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slides/slide2175.xml" ContentType="application/vnd.openxmlformats-officedocument.presentationml.slide+xml"/>
  <Override PartName="/ppt/slides/slide2176.xml" ContentType="application/vnd.openxmlformats-officedocument.presentationml.slide+xml"/>
  <Override PartName="/ppt/slides/slide2177.xml" ContentType="application/vnd.openxmlformats-officedocument.presentationml.slide+xml"/>
  <Override PartName="/ppt/slides/slide2178.xml" ContentType="application/vnd.openxmlformats-officedocument.presentationml.slide+xml"/>
  <Override PartName="/ppt/slides/slide2179.xml" ContentType="application/vnd.openxmlformats-officedocument.presentationml.slide+xml"/>
  <Override PartName="/ppt/slides/slide2180.xml" ContentType="application/vnd.openxmlformats-officedocument.presentationml.slide+xml"/>
  <Override PartName="/ppt/slides/slide2181.xml" ContentType="application/vnd.openxmlformats-officedocument.presentationml.slide+xml"/>
  <Override PartName="/ppt/slides/slide2182.xml" ContentType="application/vnd.openxmlformats-officedocument.presentationml.slide+xml"/>
  <Override PartName="/ppt/slides/slide2183.xml" ContentType="application/vnd.openxmlformats-officedocument.presentationml.slide+xml"/>
  <Override PartName="/ppt/slides/slide2184.xml" ContentType="application/vnd.openxmlformats-officedocument.presentationml.slide+xml"/>
  <Override PartName="/ppt/slides/slide2185.xml" ContentType="application/vnd.openxmlformats-officedocument.presentationml.slide+xml"/>
  <Override PartName="/ppt/slides/slide2186.xml" ContentType="application/vnd.openxmlformats-officedocument.presentationml.slide+xml"/>
  <Override PartName="/ppt/slides/slide2187.xml" ContentType="application/vnd.openxmlformats-officedocument.presentationml.slide+xml"/>
  <Override PartName="/ppt/slides/slide2188.xml" ContentType="application/vnd.openxmlformats-officedocument.presentationml.slide+xml"/>
  <Override PartName="/ppt/slides/slide2189.xml" ContentType="application/vnd.openxmlformats-officedocument.presentationml.slide+xml"/>
  <Override PartName="/ppt/slides/slide2190.xml" ContentType="application/vnd.openxmlformats-officedocument.presentationml.slide+xml"/>
  <Override PartName="/ppt/slides/slide2191.xml" ContentType="application/vnd.openxmlformats-officedocument.presentationml.slide+xml"/>
  <Override PartName="/ppt/slides/slide2192.xml" ContentType="application/vnd.openxmlformats-officedocument.presentationml.slide+xml"/>
  <Override PartName="/ppt/slides/slide2193.xml" ContentType="application/vnd.openxmlformats-officedocument.presentationml.slide+xml"/>
  <Override PartName="/ppt/slides/slide2194.xml" ContentType="application/vnd.openxmlformats-officedocument.presentationml.slide+xml"/>
  <Override PartName="/ppt/slides/slide2195.xml" ContentType="application/vnd.openxmlformats-officedocument.presentationml.slide+xml"/>
  <Override PartName="/ppt/slides/slide2196.xml" ContentType="application/vnd.openxmlformats-officedocument.presentationml.slide+xml"/>
  <Override PartName="/ppt/slides/slide2197.xml" ContentType="application/vnd.openxmlformats-officedocument.presentationml.slide+xml"/>
  <Override PartName="/ppt/slides/slide2198.xml" ContentType="application/vnd.openxmlformats-officedocument.presentationml.slide+xml"/>
  <Override PartName="/ppt/slides/slide2199.xml" ContentType="application/vnd.openxmlformats-officedocument.presentationml.slide+xml"/>
  <Override PartName="/ppt/slides/slide2200.xml" ContentType="application/vnd.openxmlformats-officedocument.presentationml.slide+xml"/>
  <Override PartName="/ppt/slides/slide2201.xml" ContentType="application/vnd.openxmlformats-officedocument.presentationml.slide+xml"/>
  <Override PartName="/ppt/slides/slide2202.xml" ContentType="application/vnd.openxmlformats-officedocument.presentationml.slide+xml"/>
  <Override PartName="/ppt/slides/slide2203.xml" ContentType="application/vnd.openxmlformats-officedocument.presentationml.slide+xml"/>
  <Override PartName="/ppt/slides/slide2204.xml" ContentType="application/vnd.openxmlformats-officedocument.presentationml.slide+xml"/>
  <Override PartName="/ppt/slides/slide2205.xml" ContentType="application/vnd.openxmlformats-officedocument.presentationml.slide+xml"/>
  <Override PartName="/ppt/slides/slide2206.xml" ContentType="application/vnd.openxmlformats-officedocument.presentationml.slide+xml"/>
  <Override PartName="/ppt/slides/slide2207.xml" ContentType="application/vnd.openxmlformats-officedocument.presentationml.slide+xml"/>
  <Override PartName="/ppt/slides/slide2208.xml" ContentType="application/vnd.openxmlformats-officedocument.presentationml.slide+xml"/>
  <Override PartName="/ppt/slides/slide2209.xml" ContentType="application/vnd.openxmlformats-officedocument.presentationml.slide+xml"/>
  <Override PartName="/ppt/slides/slide2210.xml" ContentType="application/vnd.openxmlformats-officedocument.presentationml.slide+xml"/>
  <Override PartName="/ppt/slides/slide2211.xml" ContentType="application/vnd.openxmlformats-officedocument.presentationml.slide+xml"/>
  <Override PartName="/ppt/slides/slide2212.xml" ContentType="application/vnd.openxmlformats-officedocument.presentationml.slide+xml"/>
  <Override PartName="/ppt/slides/slide2213.xml" ContentType="application/vnd.openxmlformats-officedocument.presentationml.slide+xml"/>
  <Override PartName="/ppt/slides/slide2214.xml" ContentType="application/vnd.openxmlformats-officedocument.presentationml.slide+xml"/>
  <Override PartName="/ppt/slides/slide2215.xml" ContentType="application/vnd.openxmlformats-officedocument.presentationml.slide+xml"/>
  <Override PartName="/ppt/slides/slide2216.xml" ContentType="application/vnd.openxmlformats-officedocument.presentationml.slide+xml"/>
  <Override PartName="/ppt/slides/slide2217.xml" ContentType="application/vnd.openxmlformats-officedocument.presentationml.slide+xml"/>
  <Override PartName="/ppt/slides/slide2218.xml" ContentType="application/vnd.openxmlformats-officedocument.presentationml.slide+xml"/>
  <Override PartName="/ppt/slides/slide2219.xml" ContentType="application/vnd.openxmlformats-officedocument.presentationml.slide+xml"/>
  <Override PartName="/ppt/slides/slide2220.xml" ContentType="application/vnd.openxmlformats-officedocument.presentationml.slide+xml"/>
  <Override PartName="/ppt/slides/slide2221.xml" ContentType="application/vnd.openxmlformats-officedocument.presentationml.slide+xml"/>
  <Override PartName="/ppt/slides/slide2222.xml" ContentType="application/vnd.openxmlformats-officedocument.presentationml.slide+xml"/>
  <Override PartName="/ppt/slides/slide2223.xml" ContentType="application/vnd.openxmlformats-officedocument.presentationml.slide+xml"/>
  <Override PartName="/ppt/slides/slide2224.xml" ContentType="application/vnd.openxmlformats-officedocument.presentationml.slide+xml"/>
  <Override PartName="/ppt/slides/slide2225.xml" ContentType="application/vnd.openxmlformats-officedocument.presentationml.slide+xml"/>
  <Override PartName="/ppt/slides/slide2226.xml" ContentType="application/vnd.openxmlformats-officedocument.presentationml.slide+xml"/>
  <Override PartName="/ppt/slides/slide2227.xml" ContentType="application/vnd.openxmlformats-officedocument.presentationml.slide+xml"/>
  <Override PartName="/ppt/slides/slide2228.xml" ContentType="application/vnd.openxmlformats-officedocument.presentationml.slide+xml"/>
  <Override PartName="/ppt/slides/slide2229.xml" ContentType="application/vnd.openxmlformats-officedocument.presentationml.slide+xml"/>
  <Override PartName="/ppt/slides/slide2230.xml" ContentType="application/vnd.openxmlformats-officedocument.presentationml.slide+xml"/>
  <Override PartName="/ppt/slides/slide2231.xml" ContentType="application/vnd.openxmlformats-officedocument.presentationml.slide+xml"/>
  <Override PartName="/ppt/slides/slide2232.xml" ContentType="application/vnd.openxmlformats-officedocument.presentationml.slide+xml"/>
  <Override PartName="/ppt/slides/slide2233.xml" ContentType="application/vnd.openxmlformats-officedocument.presentationml.slide+xml"/>
  <Override PartName="/ppt/slides/slide2234.xml" ContentType="application/vnd.openxmlformats-officedocument.presentationml.slide+xml"/>
  <Override PartName="/ppt/slides/slide2235.xml" ContentType="application/vnd.openxmlformats-officedocument.presentationml.slide+xml"/>
  <Override PartName="/ppt/slides/slide2236.xml" ContentType="application/vnd.openxmlformats-officedocument.presentationml.slide+xml"/>
  <Override PartName="/ppt/slides/slide2237.xml" ContentType="application/vnd.openxmlformats-officedocument.presentationml.slide+xml"/>
  <Override PartName="/ppt/slides/slide2238.xml" ContentType="application/vnd.openxmlformats-officedocument.presentationml.slide+xml"/>
  <Override PartName="/ppt/slides/slide2239.xml" ContentType="application/vnd.openxmlformats-officedocument.presentationml.slide+xml"/>
  <Override PartName="/ppt/slides/slide2240.xml" ContentType="application/vnd.openxmlformats-officedocument.presentationml.slide+xml"/>
  <Override PartName="/ppt/slides/slide2241.xml" ContentType="application/vnd.openxmlformats-officedocument.presentationml.slide+xml"/>
  <Override PartName="/ppt/slides/slide2242.xml" ContentType="application/vnd.openxmlformats-officedocument.presentationml.slide+xml"/>
  <Override PartName="/ppt/slides/slide2243.xml" ContentType="application/vnd.openxmlformats-officedocument.presentationml.slide+xml"/>
  <Override PartName="/ppt/slides/slide2244.xml" ContentType="application/vnd.openxmlformats-officedocument.presentationml.slide+xml"/>
  <Override PartName="/ppt/slides/slide2245.xml" ContentType="application/vnd.openxmlformats-officedocument.presentationml.slide+xml"/>
  <Override PartName="/ppt/slides/slide2246.xml" ContentType="application/vnd.openxmlformats-officedocument.presentationml.slide+xml"/>
  <Override PartName="/ppt/slides/slide2247.xml" ContentType="application/vnd.openxmlformats-officedocument.presentationml.slide+xml"/>
  <Override PartName="/ppt/slides/slide2248.xml" ContentType="application/vnd.openxmlformats-officedocument.presentationml.slide+xml"/>
  <Override PartName="/ppt/slides/slide2249.xml" ContentType="application/vnd.openxmlformats-officedocument.presentationml.slide+xml"/>
  <Override PartName="/ppt/slides/slide2250.xml" ContentType="application/vnd.openxmlformats-officedocument.presentationml.slide+xml"/>
  <Override PartName="/ppt/slides/slide2251.xml" ContentType="application/vnd.openxmlformats-officedocument.presentationml.slide+xml"/>
  <Override PartName="/ppt/slides/slide2252.xml" ContentType="application/vnd.openxmlformats-officedocument.presentationml.slide+xml"/>
  <Override PartName="/ppt/slides/slide2253.xml" ContentType="application/vnd.openxmlformats-officedocument.presentationml.slide+xml"/>
  <Override PartName="/ppt/slides/slide2254.xml" ContentType="application/vnd.openxmlformats-officedocument.presentationml.slide+xml"/>
  <Override PartName="/ppt/slides/slide2255.xml" ContentType="application/vnd.openxmlformats-officedocument.presentationml.slide+xml"/>
  <Override PartName="/ppt/slides/slide2256.xml" ContentType="application/vnd.openxmlformats-officedocument.presentationml.slide+xml"/>
  <Override PartName="/ppt/slides/slide2257.xml" ContentType="application/vnd.openxmlformats-officedocument.presentationml.slide+xml"/>
  <Override PartName="/ppt/slides/slide2258.xml" ContentType="application/vnd.openxmlformats-officedocument.presentationml.slide+xml"/>
  <Override PartName="/ppt/slides/slide2259.xml" ContentType="application/vnd.openxmlformats-officedocument.presentationml.slide+xml"/>
  <Override PartName="/ppt/slides/slide2260.xml" ContentType="application/vnd.openxmlformats-officedocument.presentationml.slide+xml"/>
  <Override PartName="/ppt/slides/slide2261.xml" ContentType="application/vnd.openxmlformats-officedocument.presentationml.slide+xml"/>
  <Override PartName="/ppt/slides/slide2262.xml" ContentType="application/vnd.openxmlformats-officedocument.presentationml.slide+xml"/>
  <Override PartName="/ppt/slides/slide2263.xml" ContentType="application/vnd.openxmlformats-officedocument.presentationml.slide+xml"/>
  <Override PartName="/ppt/slides/slide2264.xml" ContentType="application/vnd.openxmlformats-officedocument.presentationml.slide+xml"/>
  <Override PartName="/ppt/slides/slide2265.xml" ContentType="application/vnd.openxmlformats-officedocument.presentationml.slide+xml"/>
  <Override PartName="/ppt/slides/slide2266.xml" ContentType="application/vnd.openxmlformats-officedocument.presentationml.slide+xml"/>
  <Override PartName="/ppt/slides/slide2267.xml" ContentType="application/vnd.openxmlformats-officedocument.presentationml.slide+xml"/>
  <Override PartName="/ppt/slides/slide2268.xml" ContentType="application/vnd.openxmlformats-officedocument.presentationml.slide+xml"/>
  <Override PartName="/ppt/slides/slide2269.xml" ContentType="application/vnd.openxmlformats-officedocument.presentationml.slide+xml"/>
  <Override PartName="/ppt/slides/slide2270.xml" ContentType="application/vnd.openxmlformats-officedocument.presentationml.slide+xml"/>
  <Override PartName="/ppt/slides/slide2271.xml" ContentType="application/vnd.openxmlformats-officedocument.presentationml.slide+xml"/>
  <Override PartName="/ppt/slides/slide2272.xml" ContentType="application/vnd.openxmlformats-officedocument.presentationml.slide+xml"/>
  <Override PartName="/ppt/slides/slide2273.xml" ContentType="application/vnd.openxmlformats-officedocument.presentationml.slide+xml"/>
  <Override PartName="/ppt/slides/slide2274.xml" ContentType="application/vnd.openxmlformats-officedocument.presentationml.slide+xml"/>
  <Override PartName="/ppt/slides/slide2275.xml" ContentType="application/vnd.openxmlformats-officedocument.presentationml.slide+xml"/>
  <Override PartName="/ppt/slides/slide2276.xml" ContentType="application/vnd.openxmlformats-officedocument.presentationml.slide+xml"/>
  <Override PartName="/ppt/slides/slide2277.xml" ContentType="application/vnd.openxmlformats-officedocument.presentationml.slide+xml"/>
  <Override PartName="/ppt/slides/slide2278.xml" ContentType="application/vnd.openxmlformats-officedocument.presentationml.slide+xml"/>
  <Override PartName="/ppt/slides/slide2279.xml" ContentType="application/vnd.openxmlformats-officedocument.presentationml.slide+xml"/>
  <Override PartName="/ppt/slides/slide2280.xml" ContentType="application/vnd.openxmlformats-officedocument.presentationml.slide+xml"/>
  <Override PartName="/ppt/slides/slide2281.xml" ContentType="application/vnd.openxmlformats-officedocument.presentationml.slide+xml"/>
  <Override PartName="/ppt/slides/slide2282.xml" ContentType="application/vnd.openxmlformats-officedocument.presentationml.slide+xml"/>
  <Override PartName="/ppt/slides/slide2283.xml" ContentType="application/vnd.openxmlformats-officedocument.presentationml.slide+xml"/>
  <Override PartName="/ppt/slides/slide2284.xml" ContentType="application/vnd.openxmlformats-officedocument.presentationml.slide+xml"/>
  <Override PartName="/ppt/slides/slide2285.xml" ContentType="application/vnd.openxmlformats-officedocument.presentationml.slide+xml"/>
  <Override PartName="/ppt/slides/slide2286.xml" ContentType="application/vnd.openxmlformats-officedocument.presentationml.slide+xml"/>
  <Override PartName="/ppt/slides/slide2287.xml" ContentType="application/vnd.openxmlformats-officedocument.presentationml.slide+xml"/>
  <Override PartName="/ppt/slides/slide2288.xml" ContentType="application/vnd.openxmlformats-officedocument.presentationml.slide+xml"/>
  <Override PartName="/ppt/slides/slide2289.xml" ContentType="application/vnd.openxmlformats-officedocument.presentationml.slide+xml"/>
  <Override PartName="/ppt/slides/slide2290.xml" ContentType="application/vnd.openxmlformats-officedocument.presentationml.slide+xml"/>
  <Override PartName="/ppt/slides/slide2291.xml" ContentType="application/vnd.openxmlformats-officedocument.presentationml.slide+xml"/>
  <Override PartName="/ppt/slides/slide2292.xml" ContentType="application/vnd.openxmlformats-officedocument.presentationml.slide+xml"/>
  <Override PartName="/ppt/slides/slide2293.xml" ContentType="application/vnd.openxmlformats-officedocument.presentationml.slide+xml"/>
  <Override PartName="/ppt/slides/slide2294.xml" ContentType="application/vnd.openxmlformats-officedocument.presentationml.slide+xml"/>
  <Override PartName="/ppt/slides/slide2295.xml" ContentType="application/vnd.openxmlformats-officedocument.presentationml.slide+xml"/>
  <Override PartName="/ppt/slides/slide2296.xml" ContentType="application/vnd.openxmlformats-officedocument.presentationml.slide+xml"/>
  <Override PartName="/ppt/slides/slide2297.xml" ContentType="application/vnd.openxmlformats-officedocument.presentationml.slide+xml"/>
  <Override PartName="/ppt/slides/slide2298.xml" ContentType="application/vnd.openxmlformats-officedocument.presentationml.slide+xml"/>
  <Override PartName="/ppt/slides/slide2299.xml" ContentType="application/vnd.openxmlformats-officedocument.presentationml.slide+xml"/>
  <Override PartName="/ppt/slides/slide2300.xml" ContentType="application/vnd.openxmlformats-officedocument.presentationml.slide+xml"/>
  <Override PartName="/ppt/slides/slide2301.xml" ContentType="application/vnd.openxmlformats-officedocument.presentationml.slide+xml"/>
  <Override PartName="/ppt/slides/slide2302.xml" ContentType="application/vnd.openxmlformats-officedocument.presentationml.slide+xml"/>
  <Override PartName="/ppt/slides/slide2303.xml" ContentType="application/vnd.openxmlformats-officedocument.presentationml.slide+xml"/>
  <Override PartName="/ppt/slides/slide2304.xml" ContentType="application/vnd.openxmlformats-officedocument.presentationml.slide+xml"/>
  <Override PartName="/ppt/slides/slide2305.xml" ContentType="application/vnd.openxmlformats-officedocument.presentationml.slide+xml"/>
  <Override PartName="/ppt/slides/slide2306.xml" ContentType="application/vnd.openxmlformats-officedocument.presentationml.slide+xml"/>
  <Override PartName="/ppt/slides/slide2307.xml" ContentType="application/vnd.openxmlformats-officedocument.presentationml.slide+xml"/>
  <Override PartName="/ppt/slides/slide2308.xml" ContentType="application/vnd.openxmlformats-officedocument.presentationml.slide+xml"/>
  <Override PartName="/ppt/slides/slide2309.xml" ContentType="application/vnd.openxmlformats-officedocument.presentationml.slide+xml"/>
  <Override PartName="/ppt/slides/slide2310.xml" ContentType="application/vnd.openxmlformats-officedocument.presentationml.slide+xml"/>
  <Override PartName="/ppt/slides/slide2311.xml" ContentType="application/vnd.openxmlformats-officedocument.presentationml.slide+xml"/>
  <Override PartName="/ppt/slides/slide2312.xml" ContentType="application/vnd.openxmlformats-officedocument.presentationml.slide+xml"/>
  <Override PartName="/ppt/slides/slide2313.xml" ContentType="application/vnd.openxmlformats-officedocument.presentationml.slide+xml"/>
  <Override PartName="/ppt/slides/slide2314.xml" ContentType="application/vnd.openxmlformats-officedocument.presentationml.slide+xml"/>
  <Override PartName="/ppt/slides/slide2315.xml" ContentType="application/vnd.openxmlformats-officedocument.presentationml.slide+xml"/>
  <Override PartName="/ppt/slides/slide2316.xml" ContentType="application/vnd.openxmlformats-officedocument.presentationml.slide+xml"/>
  <Override PartName="/ppt/slides/slide2317.xml" ContentType="application/vnd.openxmlformats-officedocument.presentationml.slide+xml"/>
  <Override PartName="/ppt/slides/slide2318.xml" ContentType="application/vnd.openxmlformats-officedocument.presentationml.slide+xml"/>
  <Override PartName="/ppt/slides/slide2319.xml" ContentType="application/vnd.openxmlformats-officedocument.presentationml.slide+xml"/>
  <Override PartName="/ppt/slides/slide2320.xml" ContentType="application/vnd.openxmlformats-officedocument.presentationml.slide+xml"/>
  <Override PartName="/ppt/slides/slide2321.xml" ContentType="application/vnd.openxmlformats-officedocument.presentationml.slide+xml"/>
  <Override PartName="/ppt/slides/slide2322.xml" ContentType="application/vnd.openxmlformats-officedocument.presentationml.slide+xml"/>
  <Override PartName="/ppt/slides/slide2323.xml" ContentType="application/vnd.openxmlformats-officedocument.presentationml.slide+xml"/>
  <Override PartName="/ppt/slides/slide2324.xml" ContentType="application/vnd.openxmlformats-officedocument.presentationml.slide+xml"/>
  <Override PartName="/ppt/slides/slide2325.xml" ContentType="application/vnd.openxmlformats-officedocument.presentationml.slide+xml"/>
  <Override PartName="/ppt/slides/slide2326.xml" ContentType="application/vnd.openxmlformats-officedocument.presentationml.slide+xml"/>
  <Override PartName="/ppt/slides/slide2327.xml" ContentType="application/vnd.openxmlformats-officedocument.presentationml.slide+xml"/>
  <Override PartName="/ppt/slides/slide2328.xml" ContentType="application/vnd.openxmlformats-officedocument.presentationml.slide+xml"/>
  <Override PartName="/ppt/slides/slide2329.xml" ContentType="application/vnd.openxmlformats-officedocument.presentationml.slide+xml"/>
  <Override PartName="/ppt/slides/slide2330.xml" ContentType="application/vnd.openxmlformats-officedocument.presentationml.slide+xml"/>
  <Override PartName="/ppt/slides/slide2331.xml" ContentType="application/vnd.openxmlformats-officedocument.presentationml.slide+xml"/>
  <Override PartName="/ppt/slides/slide2332.xml" ContentType="application/vnd.openxmlformats-officedocument.presentationml.slide+xml"/>
  <Override PartName="/ppt/slides/slide2333.xml" ContentType="application/vnd.openxmlformats-officedocument.presentationml.slide+xml"/>
  <Override PartName="/ppt/slides/slide2334.xml" ContentType="application/vnd.openxmlformats-officedocument.presentationml.slide+xml"/>
  <Override PartName="/ppt/slides/slide2335.xml" ContentType="application/vnd.openxmlformats-officedocument.presentationml.slide+xml"/>
  <Override PartName="/ppt/slides/slide2336.xml" ContentType="application/vnd.openxmlformats-officedocument.presentationml.slide+xml"/>
  <Override PartName="/ppt/slides/slide2337.xml" ContentType="application/vnd.openxmlformats-officedocument.presentationml.slide+xml"/>
  <Override PartName="/ppt/slides/slide2338.xml" ContentType="application/vnd.openxmlformats-officedocument.presentationml.slide+xml"/>
  <Override PartName="/ppt/slides/slide2339.xml" ContentType="application/vnd.openxmlformats-officedocument.presentationml.slide+xml"/>
  <Override PartName="/ppt/slides/slide2340.xml" ContentType="application/vnd.openxmlformats-officedocument.presentationml.slide+xml"/>
  <Override PartName="/ppt/slides/slide2341.xml" ContentType="application/vnd.openxmlformats-officedocument.presentationml.slide+xml"/>
  <Override PartName="/ppt/slides/slide2342.xml" ContentType="application/vnd.openxmlformats-officedocument.presentationml.slide+xml"/>
  <Override PartName="/ppt/slides/slide2343.xml" ContentType="application/vnd.openxmlformats-officedocument.presentationml.slide+xml"/>
  <Override PartName="/ppt/slides/slide2344.xml" ContentType="application/vnd.openxmlformats-officedocument.presentationml.slide+xml"/>
  <Override PartName="/ppt/slides/slide2345.xml" ContentType="application/vnd.openxmlformats-officedocument.presentationml.slide+xml"/>
  <Override PartName="/ppt/slides/slide2346.xml" ContentType="application/vnd.openxmlformats-officedocument.presentationml.slide+xml"/>
  <Override PartName="/ppt/slides/slide2347.xml" ContentType="application/vnd.openxmlformats-officedocument.presentationml.slide+xml"/>
  <Override PartName="/ppt/slides/slide2348.xml" ContentType="application/vnd.openxmlformats-officedocument.presentationml.slide+xml"/>
  <Override PartName="/ppt/slides/slide2349.xml" ContentType="application/vnd.openxmlformats-officedocument.presentationml.slide+xml"/>
  <Override PartName="/ppt/slides/slide2350.xml" ContentType="application/vnd.openxmlformats-officedocument.presentationml.slide+xml"/>
  <Override PartName="/ppt/slides/slide2351.xml" ContentType="application/vnd.openxmlformats-officedocument.presentationml.slide+xml"/>
  <Override PartName="/ppt/slides/slide2352.xml" ContentType="application/vnd.openxmlformats-officedocument.presentationml.slide+xml"/>
  <Override PartName="/ppt/slides/slide2353.xml" ContentType="application/vnd.openxmlformats-officedocument.presentationml.slide+xml"/>
  <Override PartName="/ppt/slides/slide2354.xml" ContentType="application/vnd.openxmlformats-officedocument.presentationml.slide+xml"/>
  <Override PartName="/ppt/slides/slide2355.xml" ContentType="application/vnd.openxmlformats-officedocument.presentationml.slide+xml"/>
  <Override PartName="/ppt/slides/slide2356.xml" ContentType="application/vnd.openxmlformats-officedocument.presentationml.slide+xml"/>
  <Override PartName="/ppt/slides/slide2357.xml" ContentType="application/vnd.openxmlformats-officedocument.presentationml.slide+xml"/>
  <Override PartName="/ppt/slides/slide2358.xml" ContentType="application/vnd.openxmlformats-officedocument.presentationml.slide+xml"/>
  <Override PartName="/ppt/slides/slide2359.xml" ContentType="application/vnd.openxmlformats-officedocument.presentationml.slide+xml"/>
  <Override PartName="/ppt/slides/slide2360.xml" ContentType="application/vnd.openxmlformats-officedocument.presentationml.slide+xml"/>
  <Override PartName="/ppt/slides/slide2361.xml" ContentType="application/vnd.openxmlformats-officedocument.presentationml.slide+xml"/>
  <Override PartName="/ppt/slides/slide2362.xml" ContentType="application/vnd.openxmlformats-officedocument.presentationml.slide+xml"/>
  <Override PartName="/ppt/slides/slide2363.xml" ContentType="application/vnd.openxmlformats-officedocument.presentationml.slide+xml"/>
  <Override PartName="/ppt/slides/slide2364.xml" ContentType="application/vnd.openxmlformats-officedocument.presentationml.slide+xml"/>
  <Override PartName="/ppt/slides/slide2365.xml" ContentType="application/vnd.openxmlformats-officedocument.presentationml.slide+xml"/>
  <Override PartName="/ppt/slides/slide2366.xml" ContentType="application/vnd.openxmlformats-officedocument.presentationml.slide+xml"/>
  <Override PartName="/ppt/slides/slide2367.xml" ContentType="application/vnd.openxmlformats-officedocument.presentationml.slide+xml"/>
  <Override PartName="/ppt/slides/slide2368.xml" ContentType="application/vnd.openxmlformats-officedocument.presentationml.slide+xml"/>
  <Override PartName="/ppt/slides/slide2369.xml" ContentType="application/vnd.openxmlformats-officedocument.presentationml.slide+xml"/>
  <Override PartName="/ppt/slides/slide2370.xml" ContentType="application/vnd.openxmlformats-officedocument.presentationml.slide+xml"/>
  <Override PartName="/ppt/slides/slide2371.xml" ContentType="application/vnd.openxmlformats-officedocument.presentationml.slide+xml"/>
  <Override PartName="/ppt/slides/slide2372.xml" ContentType="application/vnd.openxmlformats-officedocument.presentationml.slide+xml"/>
  <Override PartName="/ppt/slides/slide2373.xml" ContentType="application/vnd.openxmlformats-officedocument.presentationml.slide+xml"/>
  <Override PartName="/ppt/slides/slide2374.xml" ContentType="application/vnd.openxmlformats-officedocument.presentationml.slide+xml"/>
  <Override PartName="/ppt/slides/slide2375.xml" ContentType="application/vnd.openxmlformats-officedocument.presentationml.slide+xml"/>
  <Override PartName="/ppt/slides/slide2376.xml" ContentType="application/vnd.openxmlformats-officedocument.presentationml.slide+xml"/>
  <Override PartName="/ppt/slides/slide2377.xml" ContentType="application/vnd.openxmlformats-officedocument.presentationml.slide+xml"/>
  <Override PartName="/ppt/slides/slide2378.xml" ContentType="application/vnd.openxmlformats-officedocument.presentationml.slide+xml"/>
  <Override PartName="/ppt/slides/slide2379.xml" ContentType="application/vnd.openxmlformats-officedocument.presentationml.slide+xml"/>
  <Override PartName="/ppt/slides/slide2380.xml" ContentType="application/vnd.openxmlformats-officedocument.presentationml.slide+xml"/>
  <Override PartName="/ppt/slides/slide2381.xml" ContentType="application/vnd.openxmlformats-officedocument.presentationml.slide+xml"/>
  <Override PartName="/ppt/slides/slide2382.xml" ContentType="application/vnd.openxmlformats-officedocument.presentationml.slide+xml"/>
  <Override PartName="/ppt/slides/slide2383.xml" ContentType="application/vnd.openxmlformats-officedocument.presentationml.slide+xml"/>
  <Override PartName="/ppt/slides/slide2384.xml" ContentType="application/vnd.openxmlformats-officedocument.presentationml.slide+xml"/>
  <Override PartName="/ppt/slides/slide2385.xml" ContentType="application/vnd.openxmlformats-officedocument.presentationml.slide+xml"/>
  <Override PartName="/ppt/slides/slide2386.xml" ContentType="application/vnd.openxmlformats-officedocument.presentationml.slide+xml"/>
  <Override PartName="/ppt/slides/slide2387.xml" ContentType="application/vnd.openxmlformats-officedocument.presentationml.slide+xml"/>
  <Override PartName="/ppt/slides/slide2388.xml" ContentType="application/vnd.openxmlformats-officedocument.presentationml.slide+xml"/>
  <Override PartName="/ppt/slides/slide2389.xml" ContentType="application/vnd.openxmlformats-officedocument.presentationml.slide+xml"/>
  <Override PartName="/ppt/slides/slide2390.xml" ContentType="application/vnd.openxmlformats-officedocument.presentationml.slide+xml"/>
  <Override PartName="/ppt/slides/slide2391.xml" ContentType="application/vnd.openxmlformats-officedocument.presentationml.slide+xml"/>
  <Override PartName="/ppt/slides/slide2392.xml" ContentType="application/vnd.openxmlformats-officedocument.presentationml.slide+xml"/>
  <Override PartName="/ppt/slides/slide2393.xml" ContentType="application/vnd.openxmlformats-officedocument.presentationml.slide+xml"/>
  <Override PartName="/ppt/slides/slide2394.xml" ContentType="application/vnd.openxmlformats-officedocument.presentationml.slide+xml"/>
  <Override PartName="/ppt/slides/slide2395.xml" ContentType="application/vnd.openxmlformats-officedocument.presentationml.slide+xml"/>
  <Override PartName="/ppt/slides/slide2396.xml" ContentType="application/vnd.openxmlformats-officedocument.presentationml.slide+xml"/>
  <Override PartName="/ppt/slides/slide2397.xml" ContentType="application/vnd.openxmlformats-officedocument.presentationml.slide+xml"/>
  <Override PartName="/ppt/slides/slide2398.xml" ContentType="application/vnd.openxmlformats-officedocument.presentationml.slide+xml"/>
  <Override PartName="/ppt/slides/slide2399.xml" ContentType="application/vnd.openxmlformats-officedocument.presentationml.slide+xml"/>
  <Override PartName="/ppt/slides/slide2400.xml" ContentType="application/vnd.openxmlformats-officedocument.presentationml.slide+xml"/>
  <Override PartName="/ppt/slides/slide2401.xml" ContentType="application/vnd.openxmlformats-officedocument.presentationml.slide+xml"/>
  <Override PartName="/ppt/slides/slide2402.xml" ContentType="application/vnd.openxmlformats-officedocument.presentationml.slide+xml"/>
  <Override PartName="/ppt/slides/slide2403.xml" ContentType="application/vnd.openxmlformats-officedocument.presentationml.slide+xml"/>
  <Override PartName="/ppt/slides/slide2404.xml" ContentType="application/vnd.openxmlformats-officedocument.presentationml.slide+xml"/>
  <Override PartName="/ppt/slides/slide2405.xml" ContentType="application/vnd.openxmlformats-officedocument.presentationml.slide+xml"/>
  <Override PartName="/ppt/slides/slide2406.xml" ContentType="application/vnd.openxmlformats-officedocument.presentationml.slide+xml"/>
  <Override PartName="/ppt/slides/slide2407.xml" ContentType="application/vnd.openxmlformats-officedocument.presentationml.slide+xml"/>
  <Override PartName="/ppt/slides/slide2408.xml" ContentType="application/vnd.openxmlformats-officedocument.presentationml.slide+xml"/>
  <Override PartName="/ppt/slides/slide2409.xml" ContentType="application/vnd.openxmlformats-officedocument.presentationml.slide+xml"/>
  <Override PartName="/ppt/slides/slide2410.xml" ContentType="application/vnd.openxmlformats-officedocument.presentationml.slide+xml"/>
  <Override PartName="/ppt/slides/slide2411.xml" ContentType="application/vnd.openxmlformats-officedocument.presentationml.slide+xml"/>
  <Override PartName="/ppt/slides/slide2412.xml" ContentType="application/vnd.openxmlformats-officedocument.presentationml.slide+xml"/>
  <Override PartName="/ppt/slides/slide2413.xml" ContentType="application/vnd.openxmlformats-officedocument.presentationml.slide+xml"/>
  <Override PartName="/ppt/slides/slide2414.xml" ContentType="application/vnd.openxmlformats-officedocument.presentationml.slide+xml"/>
  <Override PartName="/ppt/slides/slide2415.xml" ContentType="application/vnd.openxmlformats-officedocument.presentationml.slide+xml"/>
  <Override PartName="/ppt/slides/slide2416.xml" ContentType="application/vnd.openxmlformats-officedocument.presentationml.slide+xml"/>
  <Override PartName="/ppt/slides/slide2417.xml" ContentType="application/vnd.openxmlformats-officedocument.presentationml.slide+xml"/>
  <Override PartName="/ppt/slides/slide2418.xml" ContentType="application/vnd.openxmlformats-officedocument.presentationml.slide+xml"/>
  <Override PartName="/ppt/slides/slide2419.xml" ContentType="application/vnd.openxmlformats-officedocument.presentationml.slide+xml"/>
  <Override PartName="/ppt/slides/slide2420.xml" ContentType="application/vnd.openxmlformats-officedocument.presentationml.slide+xml"/>
  <Override PartName="/ppt/slides/slide2421.xml" ContentType="application/vnd.openxmlformats-officedocument.presentationml.slide+xml"/>
  <Override PartName="/ppt/slides/slide2422.xml" ContentType="application/vnd.openxmlformats-officedocument.presentationml.slide+xml"/>
  <Override PartName="/ppt/slides/slide2423.xml" ContentType="application/vnd.openxmlformats-officedocument.presentationml.slide+xml"/>
  <Override PartName="/ppt/slides/slide2424.xml" ContentType="application/vnd.openxmlformats-officedocument.presentationml.slide+xml"/>
  <Override PartName="/ppt/slides/slide2425.xml" ContentType="application/vnd.openxmlformats-officedocument.presentationml.slide+xml"/>
  <Override PartName="/ppt/slides/slide2426.xml" ContentType="application/vnd.openxmlformats-officedocument.presentationml.slide+xml"/>
  <Override PartName="/ppt/slides/slide2427.xml" ContentType="application/vnd.openxmlformats-officedocument.presentationml.slide+xml"/>
  <Override PartName="/ppt/slides/slide2428.xml" ContentType="application/vnd.openxmlformats-officedocument.presentationml.slide+xml"/>
  <Override PartName="/ppt/slides/slide2429.xml" ContentType="application/vnd.openxmlformats-officedocument.presentationml.slide+xml"/>
  <Override PartName="/ppt/slides/slide2430.xml" ContentType="application/vnd.openxmlformats-officedocument.presentationml.slide+xml"/>
  <Override PartName="/ppt/slides/slide2431.xml" ContentType="application/vnd.openxmlformats-officedocument.presentationml.slide+xml"/>
  <Override PartName="/ppt/slides/slide2432.xml" ContentType="application/vnd.openxmlformats-officedocument.presentationml.slide+xml"/>
  <Override PartName="/ppt/slides/slide2433.xml" ContentType="application/vnd.openxmlformats-officedocument.presentationml.slide+xml"/>
  <Override PartName="/ppt/slides/slide2434.xml" ContentType="application/vnd.openxmlformats-officedocument.presentationml.slide+xml"/>
  <Override PartName="/ppt/slides/slide2435.xml" ContentType="application/vnd.openxmlformats-officedocument.presentationml.slide+xml"/>
  <Override PartName="/ppt/slides/slide2436.xml" ContentType="application/vnd.openxmlformats-officedocument.presentationml.slide+xml"/>
  <Override PartName="/ppt/slides/slide2437.xml" ContentType="application/vnd.openxmlformats-officedocument.presentationml.slide+xml"/>
  <Override PartName="/ppt/slides/slide2438.xml" ContentType="application/vnd.openxmlformats-officedocument.presentationml.slide+xml"/>
  <Override PartName="/ppt/slides/slide2439.xml" ContentType="application/vnd.openxmlformats-officedocument.presentationml.slide+xml"/>
  <Override PartName="/ppt/slides/slide2440.xml" ContentType="application/vnd.openxmlformats-officedocument.presentationml.slide+xml"/>
  <Override PartName="/ppt/slides/slide2441.xml" ContentType="application/vnd.openxmlformats-officedocument.presentationml.slide+xml"/>
  <Override PartName="/ppt/slides/slide2442.xml" ContentType="application/vnd.openxmlformats-officedocument.presentationml.slide+xml"/>
  <Override PartName="/ppt/slides/slide2443.xml" ContentType="application/vnd.openxmlformats-officedocument.presentationml.slide+xml"/>
  <Override PartName="/ppt/slides/slide2444.xml" ContentType="application/vnd.openxmlformats-officedocument.presentationml.slide+xml"/>
  <Override PartName="/ppt/slides/slide2445.xml" ContentType="application/vnd.openxmlformats-officedocument.presentationml.slide+xml"/>
  <Override PartName="/ppt/slides/slide2446.xml" ContentType="application/vnd.openxmlformats-officedocument.presentationml.slide+xml"/>
  <Override PartName="/ppt/slides/slide2447.xml" ContentType="application/vnd.openxmlformats-officedocument.presentationml.slide+xml"/>
  <Override PartName="/ppt/slides/slide2448.xml" ContentType="application/vnd.openxmlformats-officedocument.presentationml.slide+xml"/>
  <Override PartName="/ppt/slides/slide2449.xml" ContentType="application/vnd.openxmlformats-officedocument.presentationml.slide+xml"/>
  <Override PartName="/ppt/slides/slide2450.xml" ContentType="application/vnd.openxmlformats-officedocument.presentationml.slide+xml"/>
  <Override PartName="/ppt/slides/slide2451.xml" ContentType="application/vnd.openxmlformats-officedocument.presentationml.slide+xml"/>
  <Override PartName="/ppt/slides/slide2452.xml" ContentType="application/vnd.openxmlformats-officedocument.presentationml.slide+xml"/>
  <Override PartName="/ppt/slides/slide2453.xml" ContentType="application/vnd.openxmlformats-officedocument.presentationml.slide+xml"/>
  <Override PartName="/ppt/slides/slide2454.xml" ContentType="application/vnd.openxmlformats-officedocument.presentationml.slide+xml"/>
  <Override PartName="/ppt/slides/slide2455.xml" ContentType="application/vnd.openxmlformats-officedocument.presentationml.slide+xml"/>
  <Override PartName="/ppt/slides/slide2456.xml" ContentType="application/vnd.openxmlformats-officedocument.presentationml.slide+xml"/>
  <Override PartName="/ppt/slides/slide2457.xml" ContentType="application/vnd.openxmlformats-officedocument.presentationml.slide+xml"/>
  <Override PartName="/ppt/slides/slide2458.xml" ContentType="application/vnd.openxmlformats-officedocument.presentationml.slide+xml"/>
  <Override PartName="/ppt/slides/slide2459.xml" ContentType="application/vnd.openxmlformats-officedocument.presentationml.slide+xml"/>
  <Override PartName="/ppt/slides/slide2460.xml" ContentType="application/vnd.openxmlformats-officedocument.presentationml.slide+xml"/>
  <Override PartName="/ppt/slides/slide2461.xml" ContentType="application/vnd.openxmlformats-officedocument.presentationml.slide+xml"/>
  <Override PartName="/ppt/slides/slide2462.xml" ContentType="application/vnd.openxmlformats-officedocument.presentationml.slide+xml"/>
  <Override PartName="/ppt/slides/slide2463.xml" ContentType="application/vnd.openxmlformats-officedocument.presentationml.slide+xml"/>
  <Override PartName="/ppt/slides/slide2464.xml" ContentType="application/vnd.openxmlformats-officedocument.presentationml.slide+xml"/>
  <Override PartName="/ppt/slides/slide2465.xml" ContentType="application/vnd.openxmlformats-officedocument.presentationml.slide+xml"/>
  <Override PartName="/ppt/slides/slide2466.xml" ContentType="application/vnd.openxmlformats-officedocument.presentationml.slide+xml"/>
  <Override PartName="/ppt/slides/slide2467.xml" ContentType="application/vnd.openxmlformats-officedocument.presentationml.slide+xml"/>
  <Override PartName="/ppt/slides/slide2468.xml" ContentType="application/vnd.openxmlformats-officedocument.presentationml.slide+xml"/>
  <Override PartName="/ppt/slides/slide2469.xml" ContentType="application/vnd.openxmlformats-officedocument.presentationml.slide+xml"/>
  <Override PartName="/ppt/slides/slide2470.xml" ContentType="application/vnd.openxmlformats-officedocument.presentationml.slide+xml"/>
  <Override PartName="/ppt/slides/slide2471.xml" ContentType="application/vnd.openxmlformats-officedocument.presentationml.slide+xml"/>
  <Override PartName="/ppt/slides/slide2472.xml" ContentType="application/vnd.openxmlformats-officedocument.presentationml.slide+xml"/>
  <Override PartName="/ppt/slides/slide2473.xml" ContentType="application/vnd.openxmlformats-officedocument.presentationml.slide+xml"/>
  <Override PartName="/ppt/slides/slide2474.xml" ContentType="application/vnd.openxmlformats-officedocument.presentationml.slide+xml"/>
  <Override PartName="/ppt/slides/slide2475.xml" ContentType="application/vnd.openxmlformats-officedocument.presentationml.slide+xml"/>
  <Override PartName="/ppt/slides/slide2476.xml" ContentType="application/vnd.openxmlformats-officedocument.presentationml.slide+xml"/>
  <Override PartName="/ppt/slides/slide2477.xml" ContentType="application/vnd.openxmlformats-officedocument.presentationml.slide+xml"/>
  <Override PartName="/ppt/slides/slide2478.xml" ContentType="application/vnd.openxmlformats-officedocument.presentationml.slide+xml"/>
  <Override PartName="/ppt/slides/slide2479.xml" ContentType="application/vnd.openxmlformats-officedocument.presentationml.slide+xml"/>
  <Override PartName="/ppt/slides/slide2480.xml" ContentType="application/vnd.openxmlformats-officedocument.presentationml.slide+xml"/>
  <Override PartName="/ppt/slides/slide2481.xml" ContentType="application/vnd.openxmlformats-officedocument.presentationml.slide+xml"/>
  <Override PartName="/ppt/slides/slide2482.xml" ContentType="application/vnd.openxmlformats-officedocument.presentationml.slide+xml"/>
  <Override PartName="/ppt/slides/slide2483.xml" ContentType="application/vnd.openxmlformats-officedocument.presentationml.slide+xml"/>
  <Override PartName="/ppt/slides/slide2484.xml" ContentType="application/vnd.openxmlformats-officedocument.presentationml.slide+xml"/>
  <Override PartName="/ppt/slides/slide2485.xml" ContentType="application/vnd.openxmlformats-officedocument.presentationml.slide+xml"/>
  <Override PartName="/ppt/slides/slide2486.xml" ContentType="application/vnd.openxmlformats-officedocument.presentationml.slide+xml"/>
  <Override PartName="/ppt/slides/slide2487.xml" ContentType="application/vnd.openxmlformats-officedocument.presentationml.slide+xml"/>
  <Override PartName="/ppt/slides/slide2488.xml" ContentType="application/vnd.openxmlformats-officedocument.presentationml.slide+xml"/>
  <Override PartName="/ppt/slides/slide2489.xml" ContentType="application/vnd.openxmlformats-officedocument.presentationml.slide+xml"/>
  <Override PartName="/ppt/slides/slide2490.xml" ContentType="application/vnd.openxmlformats-officedocument.presentationml.slide+xml"/>
  <Override PartName="/ppt/slides/slide2491.xml" ContentType="application/vnd.openxmlformats-officedocument.presentationml.slide+xml"/>
  <Override PartName="/ppt/slides/slide2492.xml" ContentType="application/vnd.openxmlformats-officedocument.presentationml.slide+xml"/>
  <Override PartName="/ppt/slides/slide2493.xml" ContentType="application/vnd.openxmlformats-officedocument.presentationml.slide+xml"/>
  <Override PartName="/ppt/slides/slide2494.xml" ContentType="application/vnd.openxmlformats-officedocument.presentationml.slide+xml"/>
  <Override PartName="/ppt/slides/slide2495.xml" ContentType="application/vnd.openxmlformats-officedocument.presentationml.slide+xml"/>
  <Override PartName="/ppt/slides/slide2496.xml" ContentType="application/vnd.openxmlformats-officedocument.presentationml.slide+xml"/>
  <Override PartName="/ppt/slides/slide2497.xml" ContentType="application/vnd.openxmlformats-officedocument.presentationml.slide+xml"/>
  <Override PartName="/ppt/slides/slide2498.xml" ContentType="application/vnd.openxmlformats-officedocument.presentationml.slide+xml"/>
  <Override PartName="/ppt/slides/slide2499.xml" ContentType="application/vnd.openxmlformats-officedocument.presentationml.slide+xml"/>
  <Override PartName="/ppt/slides/slide2500.xml" ContentType="application/vnd.openxmlformats-officedocument.presentationml.slide+xml"/>
  <Override PartName="/ppt/slides/slide2501.xml" ContentType="application/vnd.openxmlformats-officedocument.presentationml.slide+xml"/>
  <Override PartName="/ppt/slides/slide2502.xml" ContentType="application/vnd.openxmlformats-officedocument.presentationml.slide+xml"/>
  <Override PartName="/ppt/slides/slide2503.xml" ContentType="application/vnd.openxmlformats-officedocument.presentationml.slide+xml"/>
  <Override PartName="/ppt/slides/slide2504.xml" ContentType="application/vnd.openxmlformats-officedocument.presentationml.slide+xml"/>
  <Override PartName="/ppt/slides/slide2505.xml" ContentType="application/vnd.openxmlformats-officedocument.presentationml.slide+xml"/>
  <Override PartName="/ppt/slides/slide2506.xml" ContentType="application/vnd.openxmlformats-officedocument.presentationml.slide+xml"/>
  <Override PartName="/ppt/slides/slide2507.xml" ContentType="application/vnd.openxmlformats-officedocument.presentationml.slide+xml"/>
  <Override PartName="/ppt/slides/slide2508.xml" ContentType="application/vnd.openxmlformats-officedocument.presentationml.slide+xml"/>
  <Override PartName="/ppt/slides/slide2509.xml" ContentType="application/vnd.openxmlformats-officedocument.presentationml.slide+xml"/>
  <Override PartName="/ppt/slides/slide2510.xml" ContentType="application/vnd.openxmlformats-officedocument.presentationml.slide+xml"/>
  <Override PartName="/ppt/slides/slide2511.xml" ContentType="application/vnd.openxmlformats-officedocument.presentationml.slide+xml"/>
  <Override PartName="/ppt/slides/slide2512.xml" ContentType="application/vnd.openxmlformats-officedocument.presentationml.slide+xml"/>
  <Override PartName="/ppt/slides/slide2513.xml" ContentType="application/vnd.openxmlformats-officedocument.presentationml.slide+xml"/>
  <Override PartName="/ppt/slides/slide2514.xml" ContentType="application/vnd.openxmlformats-officedocument.presentationml.slide+xml"/>
  <Override PartName="/ppt/slides/slide2515.xml" ContentType="application/vnd.openxmlformats-officedocument.presentationml.slide+xml"/>
  <Override PartName="/ppt/slides/slide2516.xml" ContentType="application/vnd.openxmlformats-officedocument.presentationml.slide+xml"/>
  <Override PartName="/ppt/slides/slide2517.xml" ContentType="application/vnd.openxmlformats-officedocument.presentationml.slide+xml"/>
  <Override PartName="/ppt/slides/slide2518.xml" ContentType="application/vnd.openxmlformats-officedocument.presentationml.slide+xml"/>
  <Override PartName="/ppt/slides/slide2519.xml" ContentType="application/vnd.openxmlformats-officedocument.presentationml.slide+xml"/>
  <Override PartName="/ppt/slides/slide2520.xml" ContentType="application/vnd.openxmlformats-officedocument.presentationml.slide+xml"/>
  <Override PartName="/ppt/slides/slide2521.xml" ContentType="application/vnd.openxmlformats-officedocument.presentationml.slide+xml"/>
  <Override PartName="/ppt/slides/slide2522.xml" ContentType="application/vnd.openxmlformats-officedocument.presentationml.slide+xml"/>
  <Override PartName="/ppt/slides/slide2523.xml" ContentType="application/vnd.openxmlformats-officedocument.presentationml.slide+xml"/>
  <Override PartName="/ppt/slides/slide2524.xml" ContentType="application/vnd.openxmlformats-officedocument.presentationml.slide+xml"/>
  <Override PartName="/ppt/slides/slide2525.xml" ContentType="application/vnd.openxmlformats-officedocument.presentationml.slide+xml"/>
  <Override PartName="/ppt/slides/slide2526.xml" ContentType="application/vnd.openxmlformats-officedocument.presentationml.slide+xml"/>
  <Override PartName="/ppt/slides/slide2527.xml" ContentType="application/vnd.openxmlformats-officedocument.presentationml.slide+xml"/>
  <Override PartName="/ppt/slides/slide2528.xml" ContentType="application/vnd.openxmlformats-officedocument.presentationml.slide+xml"/>
  <Override PartName="/ppt/slides/slide2529.xml" ContentType="application/vnd.openxmlformats-officedocument.presentationml.slide+xml"/>
  <Override PartName="/ppt/slides/slide2530.xml" ContentType="application/vnd.openxmlformats-officedocument.presentationml.slide+xml"/>
  <Override PartName="/ppt/slides/slide2531.xml" ContentType="application/vnd.openxmlformats-officedocument.presentationml.slide+xml"/>
  <Override PartName="/ppt/slides/slide2532.xml" ContentType="application/vnd.openxmlformats-officedocument.presentationml.slide+xml"/>
  <Override PartName="/ppt/slides/slide2533.xml" ContentType="application/vnd.openxmlformats-officedocument.presentationml.slide+xml"/>
  <Override PartName="/ppt/slides/slide2534.xml" ContentType="application/vnd.openxmlformats-officedocument.presentationml.slide+xml"/>
  <Override PartName="/ppt/slides/slide2535.xml" ContentType="application/vnd.openxmlformats-officedocument.presentationml.slide+xml"/>
  <Override PartName="/ppt/slides/slide2536.xml" ContentType="application/vnd.openxmlformats-officedocument.presentationml.slide+xml"/>
  <Override PartName="/ppt/slides/slide2537.xml" ContentType="application/vnd.openxmlformats-officedocument.presentationml.slide+xml"/>
  <Override PartName="/ppt/slides/slide2538.xml" ContentType="application/vnd.openxmlformats-officedocument.presentationml.slide+xml"/>
  <Override PartName="/ppt/slides/slide2539.xml" ContentType="application/vnd.openxmlformats-officedocument.presentationml.slide+xml"/>
  <Override PartName="/ppt/slides/slide2540.xml" ContentType="application/vnd.openxmlformats-officedocument.presentationml.slide+xml"/>
  <Override PartName="/ppt/slides/slide2541.xml" ContentType="application/vnd.openxmlformats-officedocument.presentationml.slide+xml"/>
  <Override PartName="/ppt/slides/slide2542.xml" ContentType="application/vnd.openxmlformats-officedocument.presentationml.slide+xml"/>
  <Override PartName="/ppt/slides/slide2543.xml" ContentType="application/vnd.openxmlformats-officedocument.presentationml.slide+xml"/>
  <Override PartName="/ppt/slides/slide2544.xml" ContentType="application/vnd.openxmlformats-officedocument.presentationml.slide+xml"/>
  <Override PartName="/ppt/slides/slide2545.xml" ContentType="application/vnd.openxmlformats-officedocument.presentationml.slide+xml"/>
  <Override PartName="/ppt/slides/slide2546.xml" ContentType="application/vnd.openxmlformats-officedocument.presentationml.slide+xml"/>
  <Override PartName="/ppt/slides/slide2547.xml" ContentType="application/vnd.openxmlformats-officedocument.presentationml.slide+xml"/>
  <Override PartName="/ppt/slides/slide2548.xml" ContentType="application/vnd.openxmlformats-officedocument.presentationml.slide+xml"/>
  <Override PartName="/ppt/slides/slide2549.xml" ContentType="application/vnd.openxmlformats-officedocument.presentationml.slide+xml"/>
  <Override PartName="/ppt/slides/slide2550.xml" ContentType="application/vnd.openxmlformats-officedocument.presentationml.slide+xml"/>
  <Override PartName="/ppt/slides/slide2551.xml" ContentType="application/vnd.openxmlformats-officedocument.presentationml.slide+xml"/>
  <Override PartName="/ppt/slides/slide2552.xml" ContentType="application/vnd.openxmlformats-officedocument.presentationml.slide+xml"/>
  <Override PartName="/ppt/slides/slide2553.xml" ContentType="application/vnd.openxmlformats-officedocument.presentationml.slide+xml"/>
  <Override PartName="/ppt/slides/slide2554.xml" ContentType="application/vnd.openxmlformats-officedocument.presentationml.slide+xml"/>
  <Override PartName="/ppt/slides/slide2555.xml" ContentType="application/vnd.openxmlformats-officedocument.presentationml.slide+xml"/>
  <Override PartName="/ppt/slides/slide2556.xml" ContentType="application/vnd.openxmlformats-officedocument.presentationml.slide+xml"/>
  <Override PartName="/ppt/slides/slide2557.xml" ContentType="application/vnd.openxmlformats-officedocument.presentationml.slide+xml"/>
  <Override PartName="/ppt/slides/slide2558.xml" ContentType="application/vnd.openxmlformats-officedocument.presentationml.slide+xml"/>
  <Override PartName="/ppt/slides/slide2559.xml" ContentType="application/vnd.openxmlformats-officedocument.presentationml.slide+xml"/>
  <Override PartName="/ppt/slides/slide2560.xml" ContentType="application/vnd.openxmlformats-officedocument.presentationml.slide+xml"/>
  <Override PartName="/ppt/slides/slide2561.xml" ContentType="application/vnd.openxmlformats-officedocument.presentationml.slide+xml"/>
  <Override PartName="/ppt/slides/slide2562.xml" ContentType="application/vnd.openxmlformats-officedocument.presentationml.slide+xml"/>
  <Override PartName="/ppt/slides/slide2563.xml" ContentType="application/vnd.openxmlformats-officedocument.presentationml.slide+xml"/>
  <Override PartName="/ppt/slides/slide2564.xml" ContentType="application/vnd.openxmlformats-officedocument.presentationml.slide+xml"/>
  <Override PartName="/ppt/slides/slide2565.xml" ContentType="application/vnd.openxmlformats-officedocument.presentationml.slide+xml"/>
  <Override PartName="/ppt/slides/slide2566.xml" ContentType="application/vnd.openxmlformats-officedocument.presentationml.slide+xml"/>
  <Override PartName="/ppt/slides/slide2567.xml" ContentType="application/vnd.openxmlformats-officedocument.presentationml.slide+xml"/>
  <Override PartName="/ppt/slides/slide2568.xml" ContentType="application/vnd.openxmlformats-officedocument.presentationml.slide+xml"/>
  <Override PartName="/ppt/slides/slide2569.xml" ContentType="application/vnd.openxmlformats-officedocument.presentationml.slide+xml"/>
  <Override PartName="/ppt/slides/slide2570.xml" ContentType="application/vnd.openxmlformats-officedocument.presentationml.slide+xml"/>
  <Override PartName="/ppt/slides/slide2571.xml" ContentType="application/vnd.openxmlformats-officedocument.presentationml.slide+xml"/>
  <Override PartName="/ppt/slides/slide2572.xml" ContentType="application/vnd.openxmlformats-officedocument.presentationml.slide+xml"/>
  <Override PartName="/ppt/slides/slide2573.xml" ContentType="application/vnd.openxmlformats-officedocument.presentationml.slide+xml"/>
  <Override PartName="/ppt/slides/slide2574.xml" ContentType="application/vnd.openxmlformats-officedocument.presentationml.slide+xml"/>
  <Override PartName="/ppt/slides/slide2575.xml" ContentType="application/vnd.openxmlformats-officedocument.presentationml.slide+xml"/>
  <Override PartName="/ppt/slides/slide2576.xml" ContentType="application/vnd.openxmlformats-officedocument.presentationml.slide+xml"/>
  <Override PartName="/ppt/slides/slide2577.xml" ContentType="application/vnd.openxmlformats-officedocument.presentationml.slide+xml"/>
  <Override PartName="/ppt/slides/slide2578.xml" ContentType="application/vnd.openxmlformats-officedocument.presentationml.slide+xml"/>
  <Override PartName="/ppt/slides/slide2579.xml" ContentType="application/vnd.openxmlformats-officedocument.presentationml.slide+xml"/>
  <Override PartName="/ppt/slides/slide2580.xml" ContentType="application/vnd.openxmlformats-officedocument.presentationml.slide+xml"/>
  <Override PartName="/ppt/slides/slide2581.xml" ContentType="application/vnd.openxmlformats-officedocument.presentationml.slide+xml"/>
  <Override PartName="/ppt/slides/slide2582.xml" ContentType="application/vnd.openxmlformats-officedocument.presentationml.slide+xml"/>
  <Override PartName="/ppt/slides/slide2583.xml" ContentType="application/vnd.openxmlformats-officedocument.presentationml.slide+xml"/>
  <Override PartName="/ppt/slides/slide2584.xml" ContentType="application/vnd.openxmlformats-officedocument.presentationml.slide+xml"/>
  <Override PartName="/ppt/slides/slide2585.xml" ContentType="application/vnd.openxmlformats-officedocument.presentationml.slide+xml"/>
  <Override PartName="/ppt/slides/slide2586.xml" ContentType="application/vnd.openxmlformats-officedocument.presentationml.slide+xml"/>
  <Override PartName="/ppt/slides/slide2587.xml" ContentType="application/vnd.openxmlformats-officedocument.presentationml.slide+xml"/>
  <Override PartName="/ppt/slides/slide2588.xml" ContentType="application/vnd.openxmlformats-officedocument.presentationml.slide+xml"/>
  <Override PartName="/ppt/slides/slide2589.xml" ContentType="application/vnd.openxmlformats-officedocument.presentationml.slide+xml"/>
  <Override PartName="/ppt/slides/slide2590.xml" ContentType="application/vnd.openxmlformats-officedocument.presentationml.slide+xml"/>
  <Override PartName="/ppt/slides/slide2591.xml" ContentType="application/vnd.openxmlformats-officedocument.presentationml.slide+xml"/>
  <Override PartName="/ppt/slides/slide2592.xml" ContentType="application/vnd.openxmlformats-officedocument.presentationml.slide+xml"/>
  <Override PartName="/ppt/slides/slide2593.xml" ContentType="application/vnd.openxmlformats-officedocument.presentationml.slide+xml"/>
  <Override PartName="/ppt/slides/slide2594.xml" ContentType="application/vnd.openxmlformats-officedocument.presentationml.slide+xml"/>
  <Override PartName="/ppt/slides/slide2595.xml" ContentType="application/vnd.openxmlformats-officedocument.presentationml.slide+xml"/>
  <Override PartName="/ppt/slides/slide2596.xml" ContentType="application/vnd.openxmlformats-officedocument.presentationml.slide+xml"/>
  <Override PartName="/ppt/slides/slide2597.xml" ContentType="application/vnd.openxmlformats-officedocument.presentationml.slide+xml"/>
  <Override PartName="/ppt/slides/slide2598.xml" ContentType="application/vnd.openxmlformats-officedocument.presentationml.slide+xml"/>
  <Override PartName="/ppt/slides/slide2599.xml" ContentType="application/vnd.openxmlformats-officedocument.presentationml.slide+xml"/>
  <Override PartName="/ppt/slides/slide2600.xml" ContentType="application/vnd.openxmlformats-officedocument.presentationml.slide+xml"/>
  <Override PartName="/ppt/slides/slide2601.xml" ContentType="application/vnd.openxmlformats-officedocument.presentationml.slide+xml"/>
  <Override PartName="/ppt/slides/slide2602.xml" ContentType="application/vnd.openxmlformats-officedocument.presentationml.slide+xml"/>
  <Override PartName="/ppt/slides/slide2603.xml" ContentType="application/vnd.openxmlformats-officedocument.presentationml.slide+xml"/>
  <Override PartName="/ppt/slides/slide2604.xml" ContentType="application/vnd.openxmlformats-officedocument.presentationml.slide+xml"/>
  <Override PartName="/ppt/slides/slide2605.xml" ContentType="application/vnd.openxmlformats-officedocument.presentationml.slide+xml"/>
  <Override PartName="/ppt/slides/slide2606.xml" ContentType="application/vnd.openxmlformats-officedocument.presentationml.slide+xml"/>
  <Override PartName="/ppt/slides/slide2607.xml" ContentType="application/vnd.openxmlformats-officedocument.presentationml.slide+xml"/>
  <Override PartName="/ppt/slides/slide2608.xml" ContentType="application/vnd.openxmlformats-officedocument.presentationml.slide+xml"/>
  <Override PartName="/ppt/slides/slide2609.xml" ContentType="application/vnd.openxmlformats-officedocument.presentationml.slide+xml"/>
  <Override PartName="/ppt/slides/slide2610.xml" ContentType="application/vnd.openxmlformats-officedocument.presentationml.slide+xml"/>
  <Override PartName="/ppt/slides/slide2611.xml" ContentType="application/vnd.openxmlformats-officedocument.presentationml.slide+xml"/>
  <Override PartName="/ppt/slides/slide2612.xml" ContentType="application/vnd.openxmlformats-officedocument.presentationml.slide+xml"/>
  <Override PartName="/ppt/slides/slide2613.xml" ContentType="application/vnd.openxmlformats-officedocument.presentationml.slide+xml"/>
  <Override PartName="/ppt/slides/slide2614.xml" ContentType="application/vnd.openxmlformats-officedocument.presentationml.slide+xml"/>
  <Override PartName="/ppt/slides/slide2615.xml" ContentType="application/vnd.openxmlformats-officedocument.presentationml.slide+xml"/>
  <Override PartName="/ppt/slides/slide2616.xml" ContentType="application/vnd.openxmlformats-officedocument.presentationml.slide+xml"/>
  <Override PartName="/ppt/slides/slide2617.xml" ContentType="application/vnd.openxmlformats-officedocument.presentationml.slide+xml"/>
  <Override PartName="/ppt/slides/slide2618.xml" ContentType="application/vnd.openxmlformats-officedocument.presentationml.slide+xml"/>
  <Override PartName="/ppt/slides/slide2619.xml" ContentType="application/vnd.openxmlformats-officedocument.presentationml.slide+xml"/>
  <Override PartName="/ppt/slides/slide2620.xml" ContentType="application/vnd.openxmlformats-officedocument.presentationml.slide+xml"/>
  <Override PartName="/ppt/slides/slide2621.xml" ContentType="application/vnd.openxmlformats-officedocument.presentationml.slide+xml"/>
  <Override PartName="/ppt/slides/slide2622.xml" ContentType="application/vnd.openxmlformats-officedocument.presentationml.slide+xml"/>
  <Override PartName="/ppt/slides/slide2623.xml" ContentType="application/vnd.openxmlformats-officedocument.presentationml.slide+xml"/>
  <Override PartName="/ppt/slides/slide2624.xml" ContentType="application/vnd.openxmlformats-officedocument.presentationml.slide+xml"/>
  <Override PartName="/ppt/slides/slide2625.xml" ContentType="application/vnd.openxmlformats-officedocument.presentationml.slide+xml"/>
  <Override PartName="/ppt/slides/slide2626.xml" ContentType="application/vnd.openxmlformats-officedocument.presentationml.slide+xml"/>
  <Override PartName="/ppt/slides/slide2627.xml" ContentType="application/vnd.openxmlformats-officedocument.presentationml.slide+xml"/>
  <Override PartName="/ppt/slides/slide2628.xml" ContentType="application/vnd.openxmlformats-officedocument.presentationml.slide+xml"/>
  <Override PartName="/ppt/slides/slide2629.xml" ContentType="application/vnd.openxmlformats-officedocument.presentationml.slide+xml"/>
  <Override PartName="/ppt/slides/slide2630.xml" ContentType="application/vnd.openxmlformats-officedocument.presentationml.slide+xml"/>
  <Override PartName="/ppt/slides/slide2631.xml" ContentType="application/vnd.openxmlformats-officedocument.presentationml.slide+xml"/>
  <Override PartName="/ppt/slides/slide2632.xml" ContentType="application/vnd.openxmlformats-officedocument.presentationml.slide+xml"/>
  <Override PartName="/ppt/slides/slide2633.xml" ContentType="application/vnd.openxmlformats-officedocument.presentationml.slide+xml"/>
  <Override PartName="/ppt/slides/slide2634.xml" ContentType="application/vnd.openxmlformats-officedocument.presentationml.slide+xml"/>
  <Override PartName="/ppt/slides/slide2635.xml" ContentType="application/vnd.openxmlformats-officedocument.presentationml.slide+xml"/>
  <Override PartName="/ppt/slides/slide2636.xml" ContentType="application/vnd.openxmlformats-officedocument.presentationml.slide+xml"/>
  <Override PartName="/ppt/slides/slide2637.xml" ContentType="application/vnd.openxmlformats-officedocument.presentationml.slide+xml"/>
  <Override PartName="/ppt/slides/slide2638.xml" ContentType="application/vnd.openxmlformats-officedocument.presentationml.slide+xml"/>
  <Override PartName="/ppt/slides/slide2639.xml" ContentType="application/vnd.openxmlformats-officedocument.presentationml.slide+xml"/>
  <Override PartName="/ppt/slides/slide2640.xml" ContentType="application/vnd.openxmlformats-officedocument.presentationml.slide+xml"/>
  <Override PartName="/ppt/slides/slide2641.xml" ContentType="application/vnd.openxmlformats-officedocument.presentationml.slide+xml"/>
  <Override PartName="/ppt/slides/slide2642.xml" ContentType="application/vnd.openxmlformats-officedocument.presentationml.slide+xml"/>
  <Override PartName="/ppt/slides/slide2643.xml" ContentType="application/vnd.openxmlformats-officedocument.presentationml.slide+xml"/>
  <Override PartName="/ppt/slides/slide2644.xml" ContentType="application/vnd.openxmlformats-officedocument.presentationml.slide+xml"/>
  <Override PartName="/ppt/slides/slide2645.xml" ContentType="application/vnd.openxmlformats-officedocument.presentationml.slide+xml"/>
  <Override PartName="/ppt/slides/slide2646.xml" ContentType="application/vnd.openxmlformats-officedocument.presentationml.slide+xml"/>
  <Override PartName="/ppt/slides/slide2647.xml" ContentType="application/vnd.openxmlformats-officedocument.presentationml.slide+xml"/>
  <Override PartName="/ppt/slides/slide2648.xml" ContentType="application/vnd.openxmlformats-officedocument.presentationml.slide+xml"/>
  <Override PartName="/ppt/slides/slide2649.xml" ContentType="application/vnd.openxmlformats-officedocument.presentationml.slide+xml"/>
  <Override PartName="/ppt/slides/slide2650.xml" ContentType="application/vnd.openxmlformats-officedocument.presentationml.slide+xml"/>
  <Override PartName="/ppt/slides/slide2651.xml" ContentType="application/vnd.openxmlformats-officedocument.presentationml.slide+xml"/>
  <Override PartName="/ppt/slides/slide2652.xml" ContentType="application/vnd.openxmlformats-officedocument.presentationml.slide+xml"/>
  <Override PartName="/ppt/slides/slide2653.xml" ContentType="application/vnd.openxmlformats-officedocument.presentationml.slide+xml"/>
  <Override PartName="/ppt/slides/slide2654.xml" ContentType="application/vnd.openxmlformats-officedocument.presentationml.slide+xml"/>
  <Override PartName="/ppt/slides/slide2655.xml" ContentType="application/vnd.openxmlformats-officedocument.presentationml.slide+xml"/>
  <Override PartName="/ppt/slides/slide2656.xml" ContentType="application/vnd.openxmlformats-officedocument.presentationml.slide+xml"/>
  <Override PartName="/ppt/slides/slide2657.xml" ContentType="application/vnd.openxmlformats-officedocument.presentationml.slide+xml"/>
  <Override PartName="/ppt/slides/slide2658.xml" ContentType="application/vnd.openxmlformats-officedocument.presentationml.slide+xml"/>
  <Override PartName="/ppt/slides/slide2659.xml" ContentType="application/vnd.openxmlformats-officedocument.presentationml.slide+xml"/>
  <Override PartName="/ppt/slides/slide2660.xml" ContentType="application/vnd.openxmlformats-officedocument.presentationml.slide+xml"/>
  <Override PartName="/ppt/slides/slide2661.xml" ContentType="application/vnd.openxmlformats-officedocument.presentationml.slide+xml"/>
  <Override PartName="/ppt/slides/slide2662.xml" ContentType="application/vnd.openxmlformats-officedocument.presentationml.slide+xml"/>
  <Override PartName="/ppt/slides/slide2663.xml" ContentType="application/vnd.openxmlformats-officedocument.presentationml.slide+xml"/>
  <Override PartName="/ppt/slides/slide2664.xml" ContentType="application/vnd.openxmlformats-officedocument.presentationml.slide+xml"/>
  <Override PartName="/ppt/slides/slide2665.xml" ContentType="application/vnd.openxmlformats-officedocument.presentationml.slide+xml"/>
  <Override PartName="/ppt/slides/slide2666.xml" ContentType="application/vnd.openxmlformats-officedocument.presentationml.slide+xml"/>
  <Override PartName="/ppt/slides/slide2667.xml" ContentType="application/vnd.openxmlformats-officedocument.presentationml.slide+xml"/>
  <Override PartName="/ppt/slides/slide2668.xml" ContentType="application/vnd.openxmlformats-officedocument.presentationml.slide+xml"/>
  <Override PartName="/ppt/slides/slide2669.xml" ContentType="application/vnd.openxmlformats-officedocument.presentationml.slide+xml"/>
  <Override PartName="/ppt/slides/slide2670.xml" ContentType="application/vnd.openxmlformats-officedocument.presentationml.slide+xml"/>
  <Override PartName="/ppt/slides/slide2671.xml" ContentType="application/vnd.openxmlformats-officedocument.presentationml.slide+xml"/>
  <Override PartName="/ppt/slides/slide2672.xml" ContentType="application/vnd.openxmlformats-officedocument.presentationml.slide+xml"/>
  <Override PartName="/ppt/slides/slide2673.xml" ContentType="application/vnd.openxmlformats-officedocument.presentationml.slide+xml"/>
  <Override PartName="/ppt/slides/slide2674.xml" ContentType="application/vnd.openxmlformats-officedocument.presentationml.slide+xml"/>
  <Override PartName="/ppt/slides/slide2675.xml" ContentType="application/vnd.openxmlformats-officedocument.presentationml.slide+xml"/>
  <Override PartName="/ppt/slides/slide2676.xml" ContentType="application/vnd.openxmlformats-officedocument.presentationml.slide+xml"/>
  <Override PartName="/ppt/slides/slide2677.xml" ContentType="application/vnd.openxmlformats-officedocument.presentationml.slide+xml"/>
  <Override PartName="/ppt/slides/slide2678.xml" ContentType="application/vnd.openxmlformats-officedocument.presentationml.slide+xml"/>
  <Override PartName="/ppt/slides/slide2679.xml" ContentType="application/vnd.openxmlformats-officedocument.presentationml.slide+xml"/>
  <Override PartName="/ppt/slides/slide2680.xml" ContentType="application/vnd.openxmlformats-officedocument.presentationml.slide+xml"/>
  <Override PartName="/ppt/slides/slide2681.xml" ContentType="application/vnd.openxmlformats-officedocument.presentationml.slide+xml"/>
  <Override PartName="/ppt/slides/slide2682.xml" ContentType="application/vnd.openxmlformats-officedocument.presentationml.slide+xml"/>
  <Override PartName="/ppt/slides/slide2683.xml" ContentType="application/vnd.openxmlformats-officedocument.presentationml.slide+xml"/>
  <Override PartName="/ppt/slides/slide2684.xml" ContentType="application/vnd.openxmlformats-officedocument.presentationml.slide+xml"/>
  <Override PartName="/ppt/slides/slide2685.xml" ContentType="application/vnd.openxmlformats-officedocument.presentationml.slide+xml"/>
  <Override PartName="/ppt/slides/slide2686.xml" ContentType="application/vnd.openxmlformats-officedocument.presentationml.slide+xml"/>
  <Override PartName="/ppt/slides/slide2687.xml" ContentType="application/vnd.openxmlformats-officedocument.presentationml.slide+xml"/>
  <Override PartName="/ppt/slides/slide2688.xml" ContentType="application/vnd.openxmlformats-officedocument.presentationml.slide+xml"/>
  <Override PartName="/ppt/slides/slide2689.xml" ContentType="application/vnd.openxmlformats-officedocument.presentationml.slide+xml"/>
  <Override PartName="/ppt/slides/slide2690.xml" ContentType="application/vnd.openxmlformats-officedocument.presentationml.slide+xml"/>
  <Override PartName="/ppt/slides/slide2691.xml" ContentType="application/vnd.openxmlformats-officedocument.presentationml.slide+xml"/>
  <Override PartName="/ppt/slides/slide2692.xml" ContentType="application/vnd.openxmlformats-officedocument.presentationml.slide+xml"/>
  <Override PartName="/ppt/slides/slide2693.xml" ContentType="application/vnd.openxmlformats-officedocument.presentationml.slide+xml"/>
  <Override PartName="/ppt/slides/slide2694.xml" ContentType="application/vnd.openxmlformats-officedocument.presentationml.slide+xml"/>
  <Override PartName="/ppt/slides/slide2695.xml" ContentType="application/vnd.openxmlformats-officedocument.presentationml.slide+xml"/>
  <Override PartName="/ppt/slides/slide2696.xml" ContentType="application/vnd.openxmlformats-officedocument.presentationml.slide+xml"/>
  <Override PartName="/ppt/slides/slide2697.xml" ContentType="application/vnd.openxmlformats-officedocument.presentationml.slide+xml"/>
  <Override PartName="/ppt/slides/slide2698.xml" ContentType="application/vnd.openxmlformats-officedocument.presentationml.slide+xml"/>
  <Override PartName="/ppt/slides/slide2699.xml" ContentType="application/vnd.openxmlformats-officedocument.presentationml.slide+xml"/>
  <Override PartName="/ppt/slides/slide2700.xml" ContentType="application/vnd.openxmlformats-officedocument.presentationml.slide+xml"/>
  <Override PartName="/ppt/slides/slide2701.xml" ContentType="application/vnd.openxmlformats-officedocument.presentationml.slide+xml"/>
  <Override PartName="/ppt/slides/slide2702.xml" ContentType="application/vnd.openxmlformats-officedocument.presentationml.slide+xml"/>
  <Override PartName="/ppt/slides/slide2703.xml" ContentType="application/vnd.openxmlformats-officedocument.presentationml.slide+xml"/>
  <Override PartName="/ppt/slides/slide2704.xml" ContentType="application/vnd.openxmlformats-officedocument.presentationml.slide+xml"/>
  <Override PartName="/ppt/slides/slide2705.xml" ContentType="application/vnd.openxmlformats-officedocument.presentationml.slide+xml"/>
  <Override PartName="/ppt/slides/slide2706.xml" ContentType="application/vnd.openxmlformats-officedocument.presentationml.slide+xml"/>
  <Override PartName="/ppt/slides/slide2707.xml" ContentType="application/vnd.openxmlformats-officedocument.presentationml.slide+xml"/>
  <Override PartName="/ppt/slides/slide2708.xml" ContentType="application/vnd.openxmlformats-officedocument.presentationml.slide+xml"/>
  <Override PartName="/ppt/slides/slide2709.xml" ContentType="application/vnd.openxmlformats-officedocument.presentationml.slide+xml"/>
  <Override PartName="/ppt/slides/slide2710.xml" ContentType="application/vnd.openxmlformats-officedocument.presentationml.slide+xml"/>
  <Override PartName="/ppt/slides/slide2711.xml" ContentType="application/vnd.openxmlformats-officedocument.presentationml.slide+xml"/>
  <Override PartName="/ppt/slides/slide2712.xml" ContentType="application/vnd.openxmlformats-officedocument.presentationml.slide+xml"/>
  <Override PartName="/ppt/slides/slide2713.xml" ContentType="application/vnd.openxmlformats-officedocument.presentationml.slide+xml"/>
  <Override PartName="/ppt/slides/slide2714.xml" ContentType="application/vnd.openxmlformats-officedocument.presentationml.slide+xml"/>
  <Override PartName="/ppt/slides/slide2715.xml" ContentType="application/vnd.openxmlformats-officedocument.presentationml.slide+xml"/>
  <Override PartName="/ppt/slides/slide2716.xml" ContentType="application/vnd.openxmlformats-officedocument.presentationml.slide+xml"/>
  <Override PartName="/ppt/slides/slide2717.xml" ContentType="application/vnd.openxmlformats-officedocument.presentationml.slide+xml"/>
  <Override PartName="/ppt/slides/slide2718.xml" ContentType="application/vnd.openxmlformats-officedocument.presentationml.slide+xml"/>
  <Override PartName="/ppt/slides/slide2719.xml" ContentType="application/vnd.openxmlformats-officedocument.presentationml.slide+xml"/>
  <Override PartName="/ppt/slides/slide2720.xml" ContentType="application/vnd.openxmlformats-officedocument.presentationml.slide+xml"/>
  <Override PartName="/ppt/slides/slide2721.xml" ContentType="application/vnd.openxmlformats-officedocument.presentationml.slide+xml"/>
  <Override PartName="/ppt/slides/slide2722.xml" ContentType="application/vnd.openxmlformats-officedocument.presentationml.slide+xml"/>
  <Override PartName="/ppt/slides/slide2723.xml" ContentType="application/vnd.openxmlformats-officedocument.presentationml.slide+xml"/>
  <Override PartName="/ppt/slides/slide2724.xml" ContentType="application/vnd.openxmlformats-officedocument.presentationml.slide+xml"/>
  <Override PartName="/ppt/slides/slide2725.xml" ContentType="application/vnd.openxmlformats-officedocument.presentationml.slide+xml"/>
  <Override PartName="/ppt/slides/slide2726.xml" ContentType="application/vnd.openxmlformats-officedocument.presentationml.slide+xml"/>
  <Override PartName="/ppt/slides/slide2727.xml" ContentType="application/vnd.openxmlformats-officedocument.presentationml.slide+xml"/>
  <Override PartName="/ppt/slides/slide2728.xml" ContentType="application/vnd.openxmlformats-officedocument.presentationml.slide+xml"/>
  <Override PartName="/ppt/slides/slide2729.xml" ContentType="application/vnd.openxmlformats-officedocument.presentationml.slide+xml"/>
  <Override PartName="/ppt/slides/slide2730.xml" ContentType="application/vnd.openxmlformats-officedocument.presentationml.slide+xml"/>
  <Override PartName="/ppt/slides/slide2731.xml" ContentType="application/vnd.openxmlformats-officedocument.presentationml.slide+xml"/>
  <Override PartName="/ppt/slides/slide2732.xml" ContentType="application/vnd.openxmlformats-officedocument.presentationml.slide+xml"/>
  <Override PartName="/ppt/slides/slide2733.xml" ContentType="application/vnd.openxmlformats-officedocument.presentationml.slide+xml"/>
  <Override PartName="/ppt/slides/slide2734.xml" ContentType="application/vnd.openxmlformats-officedocument.presentationml.slide+xml"/>
  <Override PartName="/ppt/slides/slide2735.xml" ContentType="application/vnd.openxmlformats-officedocument.presentationml.slide+xml"/>
  <Override PartName="/ppt/slides/slide2736.xml" ContentType="application/vnd.openxmlformats-officedocument.presentationml.slide+xml"/>
  <Override PartName="/ppt/slides/slide2737.xml" ContentType="application/vnd.openxmlformats-officedocument.presentationml.slide+xml"/>
  <Override PartName="/ppt/slides/slide2738.xml" ContentType="application/vnd.openxmlformats-officedocument.presentationml.slide+xml"/>
  <Override PartName="/ppt/slides/slide2739.xml" ContentType="application/vnd.openxmlformats-officedocument.presentationml.slide+xml"/>
  <Override PartName="/ppt/slides/slide2740.xml" ContentType="application/vnd.openxmlformats-officedocument.presentationml.slide+xml"/>
  <Override PartName="/ppt/slides/slide2741.xml" ContentType="application/vnd.openxmlformats-officedocument.presentationml.slide+xml"/>
  <Override PartName="/ppt/slides/slide2742.xml" ContentType="application/vnd.openxmlformats-officedocument.presentationml.slide+xml"/>
  <Override PartName="/ppt/slides/slide2743.xml" ContentType="application/vnd.openxmlformats-officedocument.presentationml.slide+xml"/>
  <Override PartName="/ppt/slides/slide2744.xml" ContentType="application/vnd.openxmlformats-officedocument.presentationml.slide+xml"/>
  <Override PartName="/ppt/slides/slide2745.xml" ContentType="application/vnd.openxmlformats-officedocument.presentationml.slide+xml"/>
  <Override PartName="/ppt/slides/slide2746.xml" ContentType="application/vnd.openxmlformats-officedocument.presentationml.slide+xml"/>
  <Override PartName="/ppt/slides/slide2747.xml" ContentType="application/vnd.openxmlformats-officedocument.presentationml.slide+xml"/>
  <Override PartName="/ppt/slides/slide2748.xml" ContentType="application/vnd.openxmlformats-officedocument.presentationml.slide+xml"/>
  <Override PartName="/ppt/slides/slide2749.xml" ContentType="application/vnd.openxmlformats-officedocument.presentationml.slide+xml"/>
  <Override PartName="/ppt/slides/slide2750.xml" ContentType="application/vnd.openxmlformats-officedocument.presentationml.slide+xml"/>
  <Override PartName="/ppt/slides/slide2751.xml" ContentType="application/vnd.openxmlformats-officedocument.presentationml.slide+xml"/>
  <Override PartName="/ppt/slides/slide2752.xml" ContentType="application/vnd.openxmlformats-officedocument.presentationml.slide+xml"/>
  <Override PartName="/ppt/slides/slide2753.xml" ContentType="application/vnd.openxmlformats-officedocument.presentationml.slide+xml"/>
  <Override PartName="/ppt/slides/slide2754.xml" ContentType="application/vnd.openxmlformats-officedocument.presentationml.slide+xml"/>
  <Override PartName="/ppt/slides/slide2755.xml" ContentType="application/vnd.openxmlformats-officedocument.presentationml.slide+xml"/>
  <Override PartName="/ppt/slides/slide2756.xml" ContentType="application/vnd.openxmlformats-officedocument.presentationml.slide+xml"/>
  <Override PartName="/ppt/slides/slide2757.xml" ContentType="application/vnd.openxmlformats-officedocument.presentationml.slide+xml"/>
  <Override PartName="/ppt/slides/slide2758.xml" ContentType="application/vnd.openxmlformats-officedocument.presentationml.slide+xml"/>
  <Override PartName="/ppt/slides/slide2759.xml" ContentType="application/vnd.openxmlformats-officedocument.presentationml.slide+xml"/>
  <Override PartName="/ppt/slides/slide2760.xml" ContentType="application/vnd.openxmlformats-officedocument.presentationml.slide+xml"/>
  <Override PartName="/ppt/slides/slide2761.xml" ContentType="application/vnd.openxmlformats-officedocument.presentationml.slide+xml"/>
  <Override PartName="/ppt/slides/slide2762.xml" ContentType="application/vnd.openxmlformats-officedocument.presentationml.slide+xml"/>
  <Override PartName="/ppt/slides/slide2763.xml" ContentType="application/vnd.openxmlformats-officedocument.presentationml.slide+xml"/>
  <Override PartName="/ppt/slides/slide2764.xml" ContentType="application/vnd.openxmlformats-officedocument.presentationml.slide+xml"/>
  <Override PartName="/ppt/slides/slide2765.xml" ContentType="application/vnd.openxmlformats-officedocument.presentationml.slide+xml"/>
  <Override PartName="/ppt/slides/slide2766.xml" ContentType="application/vnd.openxmlformats-officedocument.presentationml.slide+xml"/>
  <Override PartName="/ppt/slides/slide2767.xml" ContentType="application/vnd.openxmlformats-officedocument.presentationml.slide+xml"/>
  <Override PartName="/ppt/slides/slide2768.xml" ContentType="application/vnd.openxmlformats-officedocument.presentationml.slide+xml"/>
  <Override PartName="/ppt/slides/slide2769.xml" ContentType="application/vnd.openxmlformats-officedocument.presentationml.slide+xml"/>
  <Override PartName="/ppt/slides/slide2770.xml" ContentType="application/vnd.openxmlformats-officedocument.presentationml.slide+xml"/>
  <Override PartName="/ppt/slides/slide2771.xml" ContentType="application/vnd.openxmlformats-officedocument.presentationml.slide+xml"/>
  <Override PartName="/ppt/slides/slide2772.xml" ContentType="application/vnd.openxmlformats-officedocument.presentationml.slide+xml"/>
  <Override PartName="/ppt/slides/slide2773.xml" ContentType="application/vnd.openxmlformats-officedocument.presentationml.slide+xml"/>
  <Override PartName="/ppt/slides/slide2774.xml" ContentType="application/vnd.openxmlformats-officedocument.presentationml.slide+xml"/>
  <Override PartName="/ppt/slides/slide2775.xml" ContentType="application/vnd.openxmlformats-officedocument.presentationml.slide+xml"/>
  <Override PartName="/ppt/slides/slide2776.xml" ContentType="application/vnd.openxmlformats-officedocument.presentationml.slide+xml"/>
  <Override PartName="/ppt/slides/slide2777.xml" ContentType="application/vnd.openxmlformats-officedocument.presentationml.slide+xml"/>
  <Override PartName="/ppt/slides/slide2778.xml" ContentType="application/vnd.openxmlformats-officedocument.presentationml.slide+xml"/>
  <Override PartName="/ppt/slides/slide2779.xml" ContentType="application/vnd.openxmlformats-officedocument.presentationml.slide+xml"/>
  <Override PartName="/ppt/slides/slide2780.xml" ContentType="application/vnd.openxmlformats-officedocument.presentationml.slide+xml"/>
  <Override PartName="/ppt/slides/slide2781.xml" ContentType="application/vnd.openxmlformats-officedocument.presentationml.slide+xml"/>
  <Override PartName="/ppt/slides/slide2782.xml" ContentType="application/vnd.openxmlformats-officedocument.presentationml.slide+xml"/>
  <Override PartName="/ppt/slides/slide2783.xml" ContentType="application/vnd.openxmlformats-officedocument.presentationml.slide+xml"/>
  <Override PartName="/ppt/slides/slide2784.xml" ContentType="application/vnd.openxmlformats-officedocument.presentationml.slide+xml"/>
  <Override PartName="/ppt/slides/slide2785.xml" ContentType="application/vnd.openxmlformats-officedocument.presentationml.slide+xml"/>
  <Override PartName="/ppt/slides/slide2786.xml" ContentType="application/vnd.openxmlformats-officedocument.presentationml.slide+xml"/>
  <Override PartName="/ppt/slides/slide2787.xml" ContentType="application/vnd.openxmlformats-officedocument.presentationml.slide+xml"/>
  <Override PartName="/ppt/slides/slide2788.xml" ContentType="application/vnd.openxmlformats-officedocument.presentationml.slide+xml"/>
  <Override PartName="/ppt/slides/slide2789.xml" ContentType="application/vnd.openxmlformats-officedocument.presentationml.slide+xml"/>
  <Override PartName="/ppt/slides/slide2790.xml" ContentType="application/vnd.openxmlformats-officedocument.presentationml.slide+xml"/>
  <Override PartName="/ppt/slides/slide2791.xml" ContentType="application/vnd.openxmlformats-officedocument.presentationml.slide+xml"/>
  <Override PartName="/ppt/slides/slide2792.xml" ContentType="application/vnd.openxmlformats-officedocument.presentationml.slide+xml"/>
  <Override PartName="/ppt/slides/slide2793.xml" ContentType="application/vnd.openxmlformats-officedocument.presentationml.slide+xml"/>
  <Override PartName="/ppt/slides/slide2794.xml" ContentType="application/vnd.openxmlformats-officedocument.presentationml.slide+xml"/>
  <Override PartName="/ppt/slides/slide2795.xml" ContentType="application/vnd.openxmlformats-officedocument.presentationml.slide+xml"/>
  <Override PartName="/ppt/slides/slide2796.xml" ContentType="application/vnd.openxmlformats-officedocument.presentationml.slide+xml"/>
  <Override PartName="/ppt/slides/slide2797.xml" ContentType="application/vnd.openxmlformats-officedocument.presentationml.slide+xml"/>
  <Override PartName="/ppt/slides/slide2798.xml" ContentType="application/vnd.openxmlformats-officedocument.presentationml.slide+xml"/>
  <Override PartName="/ppt/slides/slide2799.xml" ContentType="application/vnd.openxmlformats-officedocument.presentationml.slide+xml"/>
  <Override PartName="/ppt/slides/slide2800.xml" ContentType="application/vnd.openxmlformats-officedocument.presentationml.slide+xml"/>
  <Override PartName="/ppt/slides/slide2801.xml" ContentType="application/vnd.openxmlformats-officedocument.presentationml.slide+xml"/>
  <Override PartName="/ppt/slides/slide2802.xml" ContentType="application/vnd.openxmlformats-officedocument.presentationml.slide+xml"/>
  <Override PartName="/ppt/slides/slide2803.xml" ContentType="application/vnd.openxmlformats-officedocument.presentationml.slide+xml"/>
  <Override PartName="/ppt/slides/slide2804.xml" ContentType="application/vnd.openxmlformats-officedocument.presentationml.slide+xml"/>
  <Override PartName="/ppt/slides/slide2805.xml" ContentType="application/vnd.openxmlformats-officedocument.presentationml.slide+xml"/>
  <Override PartName="/ppt/slides/slide2806.xml" ContentType="application/vnd.openxmlformats-officedocument.presentationml.slide+xml"/>
  <Override PartName="/ppt/slides/slide2807.xml" ContentType="application/vnd.openxmlformats-officedocument.presentationml.slide+xml"/>
  <Override PartName="/ppt/slides/slide2808.xml" ContentType="application/vnd.openxmlformats-officedocument.presentationml.slide+xml"/>
  <Override PartName="/ppt/slides/slide2809.xml" ContentType="application/vnd.openxmlformats-officedocument.presentationml.slide+xml"/>
  <Override PartName="/ppt/slides/slide2810.xml" ContentType="application/vnd.openxmlformats-officedocument.presentationml.slide+xml"/>
  <Override PartName="/ppt/slides/slide2811.xml" ContentType="application/vnd.openxmlformats-officedocument.presentationml.slide+xml"/>
  <Override PartName="/ppt/slides/slide2812.xml" ContentType="application/vnd.openxmlformats-officedocument.presentationml.slide+xml"/>
  <Override PartName="/ppt/slides/slide2813.xml" ContentType="application/vnd.openxmlformats-officedocument.presentationml.slide+xml"/>
  <Override PartName="/ppt/slides/slide2814.xml" ContentType="application/vnd.openxmlformats-officedocument.presentationml.slide+xml"/>
  <Override PartName="/ppt/slides/slide2815.xml" ContentType="application/vnd.openxmlformats-officedocument.presentationml.slide+xml"/>
  <Override PartName="/ppt/slides/slide2816.xml" ContentType="application/vnd.openxmlformats-officedocument.presentationml.slide+xml"/>
  <Override PartName="/ppt/slides/slide2817.xml" ContentType="application/vnd.openxmlformats-officedocument.presentationml.slide+xml"/>
  <Override PartName="/ppt/slides/slide2818.xml" ContentType="application/vnd.openxmlformats-officedocument.presentationml.slide+xml"/>
  <Override PartName="/ppt/slides/slide2819.xml" ContentType="application/vnd.openxmlformats-officedocument.presentationml.slide+xml"/>
  <Override PartName="/ppt/slides/slide2820.xml" ContentType="application/vnd.openxmlformats-officedocument.presentationml.slide+xml"/>
  <Override PartName="/ppt/slides/slide2821.xml" ContentType="application/vnd.openxmlformats-officedocument.presentationml.slide+xml"/>
  <Override PartName="/ppt/slides/slide2822.xml" ContentType="application/vnd.openxmlformats-officedocument.presentationml.slide+xml"/>
  <Override PartName="/ppt/slides/slide2823.xml" ContentType="application/vnd.openxmlformats-officedocument.presentationml.slide+xml"/>
  <Override PartName="/ppt/slides/slide2824.xml" ContentType="application/vnd.openxmlformats-officedocument.presentationml.slide+xml"/>
  <Override PartName="/ppt/slides/slide2825.xml" ContentType="application/vnd.openxmlformats-officedocument.presentationml.slide+xml"/>
  <Override PartName="/ppt/slides/slide2826.xml" ContentType="application/vnd.openxmlformats-officedocument.presentationml.slide+xml"/>
  <Override PartName="/ppt/slides/slide2827.xml" ContentType="application/vnd.openxmlformats-officedocument.presentationml.slide+xml"/>
  <Override PartName="/ppt/slides/slide2828.xml" ContentType="application/vnd.openxmlformats-officedocument.presentationml.slide+xml"/>
  <Override PartName="/ppt/slides/slide2829.xml" ContentType="application/vnd.openxmlformats-officedocument.presentationml.slide+xml"/>
  <Override PartName="/ppt/slides/slide2830.xml" ContentType="application/vnd.openxmlformats-officedocument.presentationml.slide+xml"/>
  <Override PartName="/ppt/slides/slide2831.xml" ContentType="application/vnd.openxmlformats-officedocument.presentationml.slide+xml"/>
  <Override PartName="/ppt/slides/slide2832.xml" ContentType="application/vnd.openxmlformats-officedocument.presentationml.slide+xml"/>
  <Override PartName="/ppt/slides/slide2833.xml" ContentType="application/vnd.openxmlformats-officedocument.presentationml.slide+xml"/>
  <Override PartName="/ppt/slides/slide2834.xml" ContentType="application/vnd.openxmlformats-officedocument.presentationml.slide+xml"/>
  <Override PartName="/ppt/slides/slide2835.xml" ContentType="application/vnd.openxmlformats-officedocument.presentationml.slide+xml"/>
  <Override PartName="/ppt/slides/slide2836.xml" ContentType="application/vnd.openxmlformats-officedocument.presentationml.slide+xml"/>
  <Override PartName="/ppt/slides/slide2837.xml" ContentType="application/vnd.openxmlformats-officedocument.presentationml.slide+xml"/>
  <Override PartName="/ppt/slides/slide2838.xml" ContentType="application/vnd.openxmlformats-officedocument.presentationml.slide+xml"/>
  <Override PartName="/ppt/slides/slide2839.xml" ContentType="application/vnd.openxmlformats-officedocument.presentationml.slide+xml"/>
  <Override PartName="/ppt/slides/slide2840.xml" ContentType="application/vnd.openxmlformats-officedocument.presentationml.slide+xml"/>
  <Override PartName="/ppt/slides/slide2841.xml" ContentType="application/vnd.openxmlformats-officedocument.presentationml.slide+xml"/>
  <Override PartName="/ppt/slides/slide2842.xml" ContentType="application/vnd.openxmlformats-officedocument.presentationml.slide+xml"/>
  <Override PartName="/ppt/slides/slide2843.xml" ContentType="application/vnd.openxmlformats-officedocument.presentationml.slide+xml"/>
  <Override PartName="/ppt/slides/slide2844.xml" ContentType="application/vnd.openxmlformats-officedocument.presentationml.slide+xml"/>
  <Override PartName="/ppt/slides/slide2845.xml" ContentType="application/vnd.openxmlformats-officedocument.presentationml.slide+xml"/>
  <Override PartName="/ppt/slides/slide2846.xml" ContentType="application/vnd.openxmlformats-officedocument.presentationml.slide+xml"/>
  <Override PartName="/ppt/slides/slide2847.xml" ContentType="application/vnd.openxmlformats-officedocument.presentationml.slide+xml"/>
  <Override PartName="/ppt/slides/slide2848.xml" ContentType="application/vnd.openxmlformats-officedocument.presentationml.slide+xml"/>
  <Override PartName="/ppt/slides/slide2849.xml" ContentType="application/vnd.openxmlformats-officedocument.presentationml.slide+xml"/>
  <Override PartName="/ppt/slides/slide2850.xml" ContentType="application/vnd.openxmlformats-officedocument.presentationml.slide+xml"/>
  <Override PartName="/ppt/slides/slide2851.xml" ContentType="application/vnd.openxmlformats-officedocument.presentationml.slide+xml"/>
  <Override PartName="/ppt/slides/slide2852.xml" ContentType="application/vnd.openxmlformats-officedocument.presentationml.slide+xml"/>
  <Override PartName="/ppt/slides/slide2853.xml" ContentType="application/vnd.openxmlformats-officedocument.presentationml.slide+xml"/>
  <Override PartName="/ppt/slides/slide2854.xml" ContentType="application/vnd.openxmlformats-officedocument.presentationml.slide+xml"/>
  <Override PartName="/ppt/slides/slide2855.xml" ContentType="application/vnd.openxmlformats-officedocument.presentationml.slide+xml"/>
  <Override PartName="/ppt/slides/slide2856.xml" ContentType="application/vnd.openxmlformats-officedocument.presentationml.slide+xml"/>
  <Override PartName="/ppt/slides/slide2857.xml" ContentType="application/vnd.openxmlformats-officedocument.presentationml.slide+xml"/>
  <Override PartName="/ppt/slides/slide2858.xml" ContentType="application/vnd.openxmlformats-officedocument.presentationml.slide+xml"/>
  <Override PartName="/ppt/slides/slide2859.xml" ContentType="application/vnd.openxmlformats-officedocument.presentationml.slide+xml"/>
  <Override PartName="/ppt/slides/slide2860.xml" ContentType="application/vnd.openxmlformats-officedocument.presentationml.slide+xml"/>
  <Override PartName="/ppt/slides/slide2861.xml" ContentType="application/vnd.openxmlformats-officedocument.presentationml.slide+xml"/>
  <Override PartName="/ppt/slides/slide2862.xml" ContentType="application/vnd.openxmlformats-officedocument.presentationml.slide+xml"/>
  <Override PartName="/ppt/slides/slide2863.xml" ContentType="application/vnd.openxmlformats-officedocument.presentationml.slide+xml"/>
  <Override PartName="/ppt/slides/slide2864.xml" ContentType="application/vnd.openxmlformats-officedocument.presentationml.slide+xml"/>
  <Override PartName="/ppt/slides/slide2865.xml" ContentType="application/vnd.openxmlformats-officedocument.presentationml.slide+xml"/>
  <Override PartName="/ppt/slides/slide2866.xml" ContentType="application/vnd.openxmlformats-officedocument.presentationml.slide+xml"/>
  <Override PartName="/ppt/slides/slide2867.xml" ContentType="application/vnd.openxmlformats-officedocument.presentationml.slide+xml"/>
  <Override PartName="/ppt/slides/slide2868.xml" ContentType="application/vnd.openxmlformats-officedocument.presentationml.slide+xml"/>
  <Override PartName="/ppt/slides/slide2869.xml" ContentType="application/vnd.openxmlformats-officedocument.presentationml.slide+xml"/>
  <Override PartName="/ppt/slides/slide2870.xml" ContentType="application/vnd.openxmlformats-officedocument.presentationml.slide+xml"/>
  <Override PartName="/ppt/slides/slide2871.xml" ContentType="application/vnd.openxmlformats-officedocument.presentationml.slide+xml"/>
  <Override PartName="/ppt/slides/slide2872.xml" ContentType="application/vnd.openxmlformats-officedocument.presentationml.slide+xml"/>
  <Override PartName="/ppt/slides/slide2873.xml" ContentType="application/vnd.openxmlformats-officedocument.presentationml.slide+xml"/>
  <Override PartName="/ppt/slides/slide2874.xml" ContentType="application/vnd.openxmlformats-officedocument.presentationml.slide+xml"/>
  <Override PartName="/ppt/slides/slide2875.xml" ContentType="application/vnd.openxmlformats-officedocument.presentationml.slide+xml"/>
  <Override PartName="/ppt/slides/slide2876.xml" ContentType="application/vnd.openxmlformats-officedocument.presentationml.slide+xml"/>
  <Override PartName="/ppt/slides/slide2877.xml" ContentType="application/vnd.openxmlformats-officedocument.presentationml.slide+xml"/>
  <Override PartName="/ppt/slides/slide2878.xml" ContentType="application/vnd.openxmlformats-officedocument.presentationml.slide+xml"/>
  <Override PartName="/ppt/slides/slide2879.xml" ContentType="application/vnd.openxmlformats-officedocument.presentationml.slide+xml"/>
  <Override PartName="/ppt/slides/slide2880.xml" ContentType="application/vnd.openxmlformats-officedocument.presentationml.slide+xml"/>
  <Override PartName="/ppt/slides/slide2881.xml" ContentType="application/vnd.openxmlformats-officedocument.presentationml.slide+xml"/>
  <Override PartName="/ppt/slides/slide2882.xml" ContentType="application/vnd.openxmlformats-officedocument.presentationml.slide+xml"/>
  <Override PartName="/ppt/slides/slide2883.xml" ContentType="application/vnd.openxmlformats-officedocument.presentationml.slide+xml"/>
  <Override PartName="/ppt/slides/slide2884.xml" ContentType="application/vnd.openxmlformats-officedocument.presentationml.slide+xml"/>
  <Override PartName="/ppt/slides/slide2885.xml" ContentType="application/vnd.openxmlformats-officedocument.presentationml.slide+xml"/>
  <Override PartName="/ppt/slides/slide2886.xml" ContentType="application/vnd.openxmlformats-officedocument.presentationml.slide+xml"/>
  <Override PartName="/ppt/slides/slide2887.xml" ContentType="application/vnd.openxmlformats-officedocument.presentationml.slide+xml"/>
  <Override PartName="/ppt/slides/slide2888.xml" ContentType="application/vnd.openxmlformats-officedocument.presentationml.slide+xml"/>
  <Override PartName="/ppt/slides/slide2889.xml" ContentType="application/vnd.openxmlformats-officedocument.presentationml.slide+xml"/>
  <Override PartName="/ppt/slides/slide2890.xml" ContentType="application/vnd.openxmlformats-officedocument.presentationml.slide+xml"/>
  <Override PartName="/ppt/slides/slide2891.xml" ContentType="application/vnd.openxmlformats-officedocument.presentationml.slide+xml"/>
  <Override PartName="/ppt/slides/slide2892.xml" ContentType="application/vnd.openxmlformats-officedocument.presentationml.slide+xml"/>
  <Override PartName="/ppt/slides/slide2893.xml" ContentType="application/vnd.openxmlformats-officedocument.presentationml.slide+xml"/>
  <Override PartName="/ppt/slides/slide2894.xml" ContentType="application/vnd.openxmlformats-officedocument.presentationml.slide+xml"/>
  <Override PartName="/ppt/slides/slide2895.xml" ContentType="application/vnd.openxmlformats-officedocument.presentationml.slide+xml"/>
  <Override PartName="/ppt/slides/slide2896.xml" ContentType="application/vnd.openxmlformats-officedocument.presentationml.slide+xml"/>
  <Override PartName="/ppt/slides/slide2897.xml" ContentType="application/vnd.openxmlformats-officedocument.presentationml.slide+xml"/>
  <Override PartName="/ppt/slides/slide2898.xml" ContentType="application/vnd.openxmlformats-officedocument.presentationml.slide+xml"/>
  <Override PartName="/ppt/slides/slide2899.xml" ContentType="application/vnd.openxmlformats-officedocument.presentationml.slide+xml"/>
  <Override PartName="/ppt/slides/slide2900.xml" ContentType="application/vnd.openxmlformats-officedocument.presentationml.slide+xml"/>
  <Override PartName="/ppt/slides/slide2901.xml" ContentType="application/vnd.openxmlformats-officedocument.presentationml.slide+xml"/>
  <Override PartName="/ppt/slides/slide2902.xml" ContentType="application/vnd.openxmlformats-officedocument.presentationml.slide+xml"/>
  <Override PartName="/ppt/slides/slide2903.xml" ContentType="application/vnd.openxmlformats-officedocument.presentationml.slide+xml"/>
  <Override PartName="/ppt/slides/slide2904.xml" ContentType="application/vnd.openxmlformats-officedocument.presentationml.slide+xml"/>
  <Override PartName="/ppt/slides/slide2905.xml" ContentType="application/vnd.openxmlformats-officedocument.presentationml.slide+xml"/>
  <Override PartName="/ppt/slides/slide2906.xml" ContentType="application/vnd.openxmlformats-officedocument.presentationml.slide+xml"/>
  <Override PartName="/ppt/slides/slide2907.xml" ContentType="application/vnd.openxmlformats-officedocument.presentationml.slide+xml"/>
  <Override PartName="/ppt/slides/slide2908.xml" ContentType="application/vnd.openxmlformats-officedocument.presentationml.slide+xml"/>
  <Override PartName="/ppt/slides/slide2909.xml" ContentType="application/vnd.openxmlformats-officedocument.presentationml.slide+xml"/>
  <Override PartName="/ppt/slides/slide2910.xml" ContentType="application/vnd.openxmlformats-officedocument.presentationml.slide+xml"/>
  <Override PartName="/ppt/slides/slide2911.xml" ContentType="application/vnd.openxmlformats-officedocument.presentationml.slide+xml"/>
  <Override PartName="/ppt/slides/slide2912.xml" ContentType="application/vnd.openxmlformats-officedocument.presentationml.slide+xml"/>
  <Override PartName="/ppt/slides/slide2913.xml" ContentType="application/vnd.openxmlformats-officedocument.presentationml.slide+xml"/>
  <Override PartName="/ppt/slides/slide2914.xml" ContentType="application/vnd.openxmlformats-officedocument.presentationml.slide+xml"/>
  <Override PartName="/ppt/slides/slide2915.xml" ContentType="application/vnd.openxmlformats-officedocument.presentationml.slide+xml"/>
  <Override PartName="/ppt/slides/slide2916.xml" ContentType="application/vnd.openxmlformats-officedocument.presentationml.slide+xml"/>
  <Override PartName="/ppt/slides/slide2917.xml" ContentType="application/vnd.openxmlformats-officedocument.presentationml.slide+xml"/>
  <Override PartName="/ppt/slides/slide2918.xml" ContentType="application/vnd.openxmlformats-officedocument.presentationml.slide+xml"/>
  <Override PartName="/ppt/slides/slide2919.xml" ContentType="application/vnd.openxmlformats-officedocument.presentationml.slide+xml"/>
  <Override PartName="/ppt/slides/slide2920.xml" ContentType="application/vnd.openxmlformats-officedocument.presentationml.slide+xml"/>
  <Override PartName="/ppt/slides/slide2921.xml" ContentType="application/vnd.openxmlformats-officedocument.presentationml.slide+xml"/>
  <Override PartName="/ppt/slides/slide2922.xml" ContentType="application/vnd.openxmlformats-officedocument.presentationml.slide+xml"/>
  <Override PartName="/ppt/slides/slide2923.xml" ContentType="application/vnd.openxmlformats-officedocument.presentationml.slide+xml"/>
  <Override PartName="/ppt/slides/slide2924.xml" ContentType="application/vnd.openxmlformats-officedocument.presentationml.slide+xml"/>
  <Override PartName="/ppt/slides/slide2925.xml" ContentType="application/vnd.openxmlformats-officedocument.presentationml.slide+xml"/>
  <Override PartName="/ppt/slides/slide2926.xml" ContentType="application/vnd.openxmlformats-officedocument.presentationml.slide+xml"/>
  <Override PartName="/ppt/slides/slide2927.xml" ContentType="application/vnd.openxmlformats-officedocument.presentationml.slide+xml"/>
  <Override PartName="/ppt/slides/slide2928.xml" ContentType="application/vnd.openxmlformats-officedocument.presentationml.slide+xml"/>
  <Override PartName="/ppt/slides/slide2929.xml" ContentType="application/vnd.openxmlformats-officedocument.presentationml.slide+xml"/>
  <Override PartName="/ppt/slides/slide2930.xml" ContentType="application/vnd.openxmlformats-officedocument.presentationml.slide+xml"/>
  <Override PartName="/ppt/slides/slide2931.xml" ContentType="application/vnd.openxmlformats-officedocument.presentationml.slide+xml"/>
  <Override PartName="/ppt/slides/slide2932.xml" ContentType="application/vnd.openxmlformats-officedocument.presentationml.slide+xml"/>
  <Override PartName="/ppt/slides/slide2933.xml" ContentType="application/vnd.openxmlformats-officedocument.presentationml.slide+xml"/>
  <Override PartName="/ppt/slides/slide2934.xml" ContentType="application/vnd.openxmlformats-officedocument.presentationml.slide+xml"/>
  <Override PartName="/ppt/slides/slide2935.xml" ContentType="application/vnd.openxmlformats-officedocument.presentationml.slide+xml"/>
  <Override PartName="/ppt/slides/slide2936.xml" ContentType="application/vnd.openxmlformats-officedocument.presentationml.slide+xml"/>
  <Override PartName="/ppt/slides/slide2937.xml" ContentType="application/vnd.openxmlformats-officedocument.presentationml.slide+xml"/>
  <Override PartName="/ppt/slides/slide2938.xml" ContentType="application/vnd.openxmlformats-officedocument.presentationml.slide+xml"/>
  <Override PartName="/ppt/slides/slide2939.xml" ContentType="application/vnd.openxmlformats-officedocument.presentationml.slide+xml"/>
  <Override PartName="/ppt/slides/slide2940.xml" ContentType="application/vnd.openxmlformats-officedocument.presentationml.slide+xml"/>
  <Override PartName="/ppt/slides/slide2941.xml" ContentType="application/vnd.openxmlformats-officedocument.presentationml.slide+xml"/>
  <Override PartName="/ppt/slides/slide2942.xml" ContentType="application/vnd.openxmlformats-officedocument.presentationml.slide+xml"/>
  <Override PartName="/ppt/slides/slide2943.xml" ContentType="application/vnd.openxmlformats-officedocument.presentationml.slide+xml"/>
  <Override PartName="/ppt/slides/slide2944.xml" ContentType="application/vnd.openxmlformats-officedocument.presentationml.slide+xml"/>
  <Override PartName="/ppt/slides/slide2945.xml" ContentType="application/vnd.openxmlformats-officedocument.presentationml.slide+xml"/>
  <Override PartName="/ppt/slides/slide2946.xml" ContentType="application/vnd.openxmlformats-officedocument.presentationml.slide+xml"/>
  <Override PartName="/ppt/slides/slide2947.xml" ContentType="application/vnd.openxmlformats-officedocument.presentationml.slide+xml"/>
  <Override PartName="/ppt/slides/slide2948.xml" ContentType="application/vnd.openxmlformats-officedocument.presentationml.slide+xml"/>
  <Override PartName="/ppt/slides/slide2949.xml" ContentType="application/vnd.openxmlformats-officedocument.presentationml.slide+xml"/>
  <Override PartName="/ppt/slides/slide2950.xml" ContentType="application/vnd.openxmlformats-officedocument.presentationml.slide+xml"/>
  <Override PartName="/ppt/slides/slide2951.xml" ContentType="application/vnd.openxmlformats-officedocument.presentationml.slide+xml"/>
  <Override PartName="/ppt/slides/slide2952.xml" ContentType="application/vnd.openxmlformats-officedocument.presentationml.slide+xml"/>
  <Override PartName="/ppt/slides/slide2953.xml" ContentType="application/vnd.openxmlformats-officedocument.presentationml.slide+xml"/>
  <Override PartName="/ppt/slides/slide2954.xml" ContentType="application/vnd.openxmlformats-officedocument.presentationml.slide+xml"/>
  <Override PartName="/ppt/slides/slide2955.xml" ContentType="application/vnd.openxmlformats-officedocument.presentationml.slide+xml"/>
  <Override PartName="/ppt/slides/slide2956.xml" ContentType="application/vnd.openxmlformats-officedocument.presentationml.slide+xml"/>
  <Override PartName="/ppt/slides/slide2957.xml" ContentType="application/vnd.openxmlformats-officedocument.presentationml.slide+xml"/>
  <Override PartName="/ppt/slides/slide2958.xml" ContentType="application/vnd.openxmlformats-officedocument.presentationml.slide+xml"/>
  <Override PartName="/ppt/slides/slide2959.xml" ContentType="application/vnd.openxmlformats-officedocument.presentationml.slide+xml"/>
  <Override PartName="/ppt/slides/slide2960.xml" ContentType="application/vnd.openxmlformats-officedocument.presentationml.slide+xml"/>
  <Override PartName="/ppt/slides/slide2961.xml" ContentType="application/vnd.openxmlformats-officedocument.presentationml.slide+xml"/>
  <Override PartName="/ppt/slides/slide2962.xml" ContentType="application/vnd.openxmlformats-officedocument.presentationml.slide+xml"/>
  <Override PartName="/ppt/slides/slide2963.xml" ContentType="application/vnd.openxmlformats-officedocument.presentationml.slide+xml"/>
  <Override PartName="/ppt/slides/slide2964.xml" ContentType="application/vnd.openxmlformats-officedocument.presentationml.slide+xml"/>
  <Override PartName="/ppt/slides/slide2965.xml" ContentType="application/vnd.openxmlformats-officedocument.presentationml.slide+xml"/>
  <Override PartName="/ppt/slides/slide2966.xml" ContentType="application/vnd.openxmlformats-officedocument.presentationml.slide+xml"/>
  <Override PartName="/ppt/slides/slide2967.xml" ContentType="application/vnd.openxmlformats-officedocument.presentationml.slide+xml"/>
  <Override PartName="/ppt/slides/slide2968.xml" ContentType="application/vnd.openxmlformats-officedocument.presentationml.slide+xml"/>
  <Override PartName="/ppt/slides/slide2969.xml" ContentType="application/vnd.openxmlformats-officedocument.presentationml.slide+xml"/>
  <Override PartName="/ppt/slides/slide2970.xml" ContentType="application/vnd.openxmlformats-officedocument.presentationml.slide+xml"/>
  <Override PartName="/ppt/slides/slide2971.xml" ContentType="application/vnd.openxmlformats-officedocument.presentationml.slide+xml"/>
  <Override PartName="/ppt/slides/slide2972.xml" ContentType="application/vnd.openxmlformats-officedocument.presentationml.slide+xml"/>
  <Override PartName="/ppt/slides/slide2973.xml" ContentType="application/vnd.openxmlformats-officedocument.presentationml.slide+xml"/>
  <Override PartName="/ppt/slides/slide2974.xml" ContentType="application/vnd.openxmlformats-officedocument.presentationml.slide+xml"/>
  <Override PartName="/ppt/slides/slide2975.xml" ContentType="application/vnd.openxmlformats-officedocument.presentationml.slide+xml"/>
  <Override PartName="/ppt/slides/slide2976.xml" ContentType="application/vnd.openxmlformats-officedocument.presentationml.slide+xml"/>
  <Override PartName="/ppt/slides/slide2977.xml" ContentType="application/vnd.openxmlformats-officedocument.presentationml.slide+xml"/>
  <Override PartName="/ppt/slides/slide2978.xml" ContentType="application/vnd.openxmlformats-officedocument.presentationml.slide+xml"/>
  <Override PartName="/ppt/slides/slide2979.xml" ContentType="application/vnd.openxmlformats-officedocument.presentationml.slide+xml"/>
  <Override PartName="/ppt/slides/slide2980.xml" ContentType="application/vnd.openxmlformats-officedocument.presentationml.slide+xml"/>
  <Override PartName="/ppt/slides/slide2981.xml" ContentType="application/vnd.openxmlformats-officedocument.presentationml.slide+xml"/>
  <Override PartName="/ppt/slides/slide2982.xml" ContentType="application/vnd.openxmlformats-officedocument.presentationml.slide+xml"/>
  <Override PartName="/ppt/slides/slide2983.xml" ContentType="application/vnd.openxmlformats-officedocument.presentationml.slide+xml"/>
  <Override PartName="/ppt/slides/slide2984.xml" ContentType="application/vnd.openxmlformats-officedocument.presentationml.slide+xml"/>
  <Override PartName="/ppt/slides/slide2985.xml" ContentType="application/vnd.openxmlformats-officedocument.presentationml.slide+xml"/>
  <Override PartName="/ppt/slides/slide2986.xml" ContentType="application/vnd.openxmlformats-officedocument.presentationml.slide+xml"/>
  <Override PartName="/ppt/slides/slide2987.xml" ContentType="application/vnd.openxmlformats-officedocument.presentationml.slide+xml"/>
  <Override PartName="/ppt/slides/slide2988.xml" ContentType="application/vnd.openxmlformats-officedocument.presentationml.slide+xml"/>
  <Override PartName="/ppt/slides/slide2989.xml" ContentType="application/vnd.openxmlformats-officedocument.presentationml.slide+xml"/>
  <Override PartName="/ppt/slides/slide2990.xml" ContentType="application/vnd.openxmlformats-officedocument.presentationml.slide+xml"/>
  <Override PartName="/ppt/slides/slide2991.xml" ContentType="application/vnd.openxmlformats-officedocument.presentationml.slide+xml"/>
  <Override PartName="/ppt/slides/slide2992.xml" ContentType="application/vnd.openxmlformats-officedocument.presentationml.slide+xml"/>
  <Override PartName="/ppt/slides/slide2993.xml" ContentType="application/vnd.openxmlformats-officedocument.presentationml.slide+xml"/>
  <Override PartName="/ppt/slides/slide2994.xml" ContentType="application/vnd.openxmlformats-officedocument.presentationml.slide+xml"/>
  <Override PartName="/ppt/slides/slide2995.xml" ContentType="application/vnd.openxmlformats-officedocument.presentationml.slide+xml"/>
  <Override PartName="/ppt/slides/slide2996.xml" ContentType="application/vnd.openxmlformats-officedocument.presentationml.slide+xml"/>
  <Override PartName="/ppt/slides/slide2997.xml" ContentType="application/vnd.openxmlformats-officedocument.presentationml.slide+xml"/>
  <Override PartName="/ppt/slides/slide2998.xml" ContentType="application/vnd.openxmlformats-officedocument.presentationml.slide+xml"/>
  <Override PartName="/ppt/slides/slide2999.xml" ContentType="application/vnd.openxmlformats-officedocument.presentationml.slide+xml"/>
  <Override PartName="/ppt/slides/slide3000.xml" ContentType="application/vnd.openxmlformats-officedocument.presentationml.slide+xml"/>
  <Override PartName="/ppt/slides/slide3001.xml" ContentType="application/vnd.openxmlformats-officedocument.presentationml.slide+xml"/>
  <Override PartName="/ppt/slides/slide3002.xml" ContentType="application/vnd.openxmlformats-officedocument.presentationml.slide+xml"/>
  <Override PartName="/ppt/slides/slide3003.xml" ContentType="application/vnd.openxmlformats-officedocument.presentationml.slide+xml"/>
  <Override PartName="/ppt/slides/slide3004.xml" ContentType="application/vnd.openxmlformats-officedocument.presentationml.slide+xml"/>
  <Override PartName="/ppt/slides/slide3005.xml" ContentType="application/vnd.openxmlformats-officedocument.presentationml.slide+xml"/>
  <Override PartName="/ppt/slides/slide3006.xml" ContentType="application/vnd.openxmlformats-officedocument.presentationml.slide+xml"/>
  <Override PartName="/ppt/slides/slide3007.xml" ContentType="application/vnd.openxmlformats-officedocument.presentationml.slide+xml"/>
  <Override PartName="/ppt/slides/slide3008.xml" ContentType="application/vnd.openxmlformats-officedocument.presentationml.slide+xml"/>
  <Override PartName="/ppt/slides/slide3009.xml" ContentType="application/vnd.openxmlformats-officedocument.presentationml.slide+xml"/>
  <Override PartName="/ppt/slides/slide3010.xml" ContentType="application/vnd.openxmlformats-officedocument.presentationml.slide+xml"/>
  <Override PartName="/ppt/slides/slide3011.xml" ContentType="application/vnd.openxmlformats-officedocument.presentationml.slide+xml"/>
  <Override PartName="/ppt/slides/slide3012.xml" ContentType="application/vnd.openxmlformats-officedocument.presentationml.slide+xml"/>
  <Override PartName="/ppt/slides/slide3013.xml" ContentType="application/vnd.openxmlformats-officedocument.presentationml.slide+xml"/>
  <Override PartName="/ppt/slides/slide3014.xml" ContentType="application/vnd.openxmlformats-officedocument.presentationml.slide+xml"/>
  <Override PartName="/ppt/slides/slide3015.xml" ContentType="application/vnd.openxmlformats-officedocument.presentationml.slide+xml"/>
  <Override PartName="/ppt/slides/slide3016.xml" ContentType="application/vnd.openxmlformats-officedocument.presentationml.slide+xml"/>
  <Override PartName="/ppt/slides/slide3017.xml" ContentType="application/vnd.openxmlformats-officedocument.presentationml.slide+xml"/>
  <Override PartName="/ppt/slides/slide3018.xml" ContentType="application/vnd.openxmlformats-officedocument.presentationml.slide+xml"/>
  <Override PartName="/ppt/slides/slide3019.xml" ContentType="application/vnd.openxmlformats-officedocument.presentationml.slide+xml"/>
  <Override PartName="/ppt/slides/slide3020.xml" ContentType="application/vnd.openxmlformats-officedocument.presentationml.slide+xml"/>
  <Override PartName="/ppt/slides/slide3021.xml" ContentType="application/vnd.openxmlformats-officedocument.presentationml.slide+xml"/>
  <Override PartName="/ppt/slides/slide3022.xml" ContentType="application/vnd.openxmlformats-officedocument.presentationml.slide+xml"/>
  <Override PartName="/ppt/slides/slide3023.xml" ContentType="application/vnd.openxmlformats-officedocument.presentationml.slide+xml"/>
  <Override PartName="/ppt/slides/slide3024.xml" ContentType="application/vnd.openxmlformats-officedocument.presentationml.slide+xml"/>
  <Override PartName="/ppt/slides/slide3025.xml" ContentType="application/vnd.openxmlformats-officedocument.presentationml.slide+xml"/>
  <Override PartName="/ppt/slides/slide3026.xml" ContentType="application/vnd.openxmlformats-officedocument.presentationml.slide+xml"/>
  <Override PartName="/ppt/slides/slide3027.xml" ContentType="application/vnd.openxmlformats-officedocument.presentationml.slide+xml"/>
  <Override PartName="/ppt/slides/slide3028.xml" ContentType="application/vnd.openxmlformats-officedocument.presentationml.slide+xml"/>
  <Override PartName="/ppt/slides/slide3029.xml" ContentType="application/vnd.openxmlformats-officedocument.presentationml.slide+xml"/>
  <Override PartName="/ppt/slides/slide3030.xml" ContentType="application/vnd.openxmlformats-officedocument.presentationml.slide+xml"/>
  <Override PartName="/ppt/slides/slide3031.xml" ContentType="application/vnd.openxmlformats-officedocument.presentationml.slide+xml"/>
  <Override PartName="/ppt/slides/slide3032.xml" ContentType="application/vnd.openxmlformats-officedocument.presentationml.slide+xml"/>
  <Override PartName="/ppt/slides/slide3033.xml" ContentType="application/vnd.openxmlformats-officedocument.presentationml.slide+xml"/>
  <Override PartName="/ppt/slides/slide3034.xml" ContentType="application/vnd.openxmlformats-officedocument.presentationml.slide+xml"/>
  <Override PartName="/ppt/slides/slide3035.xml" ContentType="application/vnd.openxmlformats-officedocument.presentationml.slide+xml"/>
  <Override PartName="/ppt/slides/slide3036.xml" ContentType="application/vnd.openxmlformats-officedocument.presentationml.slide+xml"/>
  <Override PartName="/ppt/slides/slide3037.xml" ContentType="application/vnd.openxmlformats-officedocument.presentationml.slide+xml"/>
  <Override PartName="/ppt/slides/slide3038.xml" ContentType="application/vnd.openxmlformats-officedocument.presentationml.slide+xml"/>
  <Override PartName="/ppt/slides/slide3039.xml" ContentType="application/vnd.openxmlformats-officedocument.presentationml.slide+xml"/>
  <Override PartName="/ppt/slides/slide3040.xml" ContentType="application/vnd.openxmlformats-officedocument.presentationml.slide+xml"/>
  <Override PartName="/ppt/slides/slide3041.xml" ContentType="application/vnd.openxmlformats-officedocument.presentationml.slide+xml"/>
  <Override PartName="/ppt/slides/slide3042.xml" ContentType="application/vnd.openxmlformats-officedocument.presentationml.slide+xml"/>
  <Override PartName="/ppt/slides/slide3043.xml" ContentType="application/vnd.openxmlformats-officedocument.presentationml.slide+xml"/>
  <Override PartName="/ppt/slides/slide3044.xml" ContentType="application/vnd.openxmlformats-officedocument.presentationml.slide+xml"/>
  <Override PartName="/ppt/slides/slide3045.xml" ContentType="application/vnd.openxmlformats-officedocument.presentationml.slide+xml"/>
  <Override PartName="/ppt/slides/slide3046.xml" ContentType="application/vnd.openxmlformats-officedocument.presentationml.slide+xml"/>
  <Override PartName="/ppt/slides/slide3047.xml" ContentType="application/vnd.openxmlformats-officedocument.presentationml.slide+xml"/>
  <Override PartName="/ppt/slides/slide3048.xml" ContentType="application/vnd.openxmlformats-officedocument.presentationml.slide+xml"/>
  <Override PartName="/ppt/slides/slide3049.xml" ContentType="application/vnd.openxmlformats-officedocument.presentationml.slide+xml"/>
  <Override PartName="/ppt/slides/slide3050.xml" ContentType="application/vnd.openxmlformats-officedocument.presentationml.slide+xml"/>
  <Override PartName="/ppt/slides/slide3051.xml" ContentType="application/vnd.openxmlformats-officedocument.presentationml.slide+xml"/>
  <Override PartName="/ppt/slides/slide3052.xml" ContentType="application/vnd.openxmlformats-officedocument.presentationml.slide+xml"/>
  <Override PartName="/ppt/slides/slide3053.xml" ContentType="application/vnd.openxmlformats-officedocument.presentationml.slide+xml"/>
  <Override PartName="/ppt/slides/slide3054.xml" ContentType="application/vnd.openxmlformats-officedocument.presentationml.slide+xml"/>
  <Override PartName="/ppt/slides/slide3055.xml" ContentType="application/vnd.openxmlformats-officedocument.presentationml.slide+xml"/>
  <Override PartName="/ppt/slides/slide3056.xml" ContentType="application/vnd.openxmlformats-officedocument.presentationml.slide+xml"/>
  <Override PartName="/ppt/slides/slide3057.xml" ContentType="application/vnd.openxmlformats-officedocument.presentationml.slide+xml"/>
  <Override PartName="/ppt/slides/slide3058.xml" ContentType="application/vnd.openxmlformats-officedocument.presentationml.slide+xml"/>
  <Override PartName="/ppt/slides/slide3059.xml" ContentType="application/vnd.openxmlformats-officedocument.presentationml.slide+xml"/>
  <Override PartName="/ppt/slides/slide3060.xml" ContentType="application/vnd.openxmlformats-officedocument.presentationml.slide+xml"/>
  <Override PartName="/ppt/slides/slide3061.xml" ContentType="application/vnd.openxmlformats-officedocument.presentationml.slide+xml"/>
  <Override PartName="/ppt/slides/slide3062.xml" ContentType="application/vnd.openxmlformats-officedocument.presentationml.slide+xml"/>
  <Override PartName="/ppt/slides/slide3063.xml" ContentType="application/vnd.openxmlformats-officedocument.presentationml.slide+xml"/>
  <Override PartName="/ppt/slides/slide3064.xml" ContentType="application/vnd.openxmlformats-officedocument.presentationml.slide+xml"/>
  <Override PartName="/ppt/slides/slide3065.xml" ContentType="application/vnd.openxmlformats-officedocument.presentationml.slide+xml"/>
  <Override PartName="/ppt/slides/slide3066.xml" ContentType="application/vnd.openxmlformats-officedocument.presentationml.slide+xml"/>
  <Override PartName="/ppt/slides/slide3067.xml" ContentType="application/vnd.openxmlformats-officedocument.presentationml.slide+xml"/>
  <Override PartName="/ppt/slides/slide3068.xml" ContentType="application/vnd.openxmlformats-officedocument.presentationml.slide+xml"/>
  <Override PartName="/ppt/slides/slide3069.xml" ContentType="application/vnd.openxmlformats-officedocument.presentationml.slide+xml"/>
  <Override PartName="/ppt/slides/slide3070.xml" ContentType="application/vnd.openxmlformats-officedocument.presentationml.slide+xml"/>
  <Override PartName="/ppt/slides/slide3071.xml" ContentType="application/vnd.openxmlformats-officedocument.presentationml.slide+xml"/>
  <Override PartName="/ppt/slides/slide3072.xml" ContentType="application/vnd.openxmlformats-officedocument.presentationml.slide+xml"/>
  <Override PartName="/ppt/slides/slide3073.xml" ContentType="application/vnd.openxmlformats-officedocument.presentationml.slide+xml"/>
  <Override PartName="/ppt/slides/slide3074.xml" ContentType="application/vnd.openxmlformats-officedocument.presentationml.slide+xml"/>
  <Override PartName="/ppt/slides/slide3075.xml" ContentType="application/vnd.openxmlformats-officedocument.presentationml.slide+xml"/>
  <Override PartName="/ppt/slides/slide3076.xml" ContentType="application/vnd.openxmlformats-officedocument.presentationml.slide+xml"/>
  <Override PartName="/ppt/slides/slide3077.xml" ContentType="application/vnd.openxmlformats-officedocument.presentationml.slide+xml"/>
  <Override PartName="/ppt/slides/slide3078.xml" ContentType="application/vnd.openxmlformats-officedocument.presentationml.slide+xml"/>
  <Override PartName="/ppt/slides/slide3079.xml" ContentType="application/vnd.openxmlformats-officedocument.presentationml.slide+xml"/>
  <Override PartName="/ppt/slides/slide3080.xml" ContentType="application/vnd.openxmlformats-officedocument.presentationml.slide+xml"/>
  <Override PartName="/ppt/slides/slide3081.xml" ContentType="application/vnd.openxmlformats-officedocument.presentationml.slide+xml"/>
  <Override PartName="/ppt/slides/slide3082.xml" ContentType="application/vnd.openxmlformats-officedocument.presentationml.slide+xml"/>
  <Override PartName="/ppt/slides/slide3083.xml" ContentType="application/vnd.openxmlformats-officedocument.presentationml.slide+xml"/>
  <Override PartName="/ppt/slides/slide3084.xml" ContentType="application/vnd.openxmlformats-officedocument.presentationml.slide+xml"/>
  <Override PartName="/ppt/slides/slide3085.xml" ContentType="application/vnd.openxmlformats-officedocument.presentationml.slide+xml"/>
  <Override PartName="/ppt/slides/slide3086.xml" ContentType="application/vnd.openxmlformats-officedocument.presentationml.slide+xml"/>
  <Override PartName="/ppt/slides/slide3087.xml" ContentType="application/vnd.openxmlformats-officedocument.presentationml.slide+xml"/>
  <Override PartName="/ppt/slides/slide3088.xml" ContentType="application/vnd.openxmlformats-officedocument.presentationml.slide+xml"/>
  <Override PartName="/ppt/slides/slide3089.xml" ContentType="application/vnd.openxmlformats-officedocument.presentationml.slide+xml"/>
  <Override PartName="/ppt/slides/slide3090.xml" ContentType="application/vnd.openxmlformats-officedocument.presentationml.slide+xml"/>
  <Override PartName="/ppt/slides/slide3091.xml" ContentType="application/vnd.openxmlformats-officedocument.presentationml.slide+xml"/>
  <Override PartName="/ppt/slides/slide3092.xml" ContentType="application/vnd.openxmlformats-officedocument.presentationml.slide+xml"/>
  <Override PartName="/ppt/slides/slide3093.xml" ContentType="application/vnd.openxmlformats-officedocument.presentationml.slide+xml"/>
  <Override PartName="/ppt/slides/slide3094.xml" ContentType="application/vnd.openxmlformats-officedocument.presentationml.slide+xml"/>
  <Override PartName="/ppt/slides/slide3095.xml" ContentType="application/vnd.openxmlformats-officedocument.presentationml.slide+xml"/>
  <Override PartName="/ppt/slides/slide3096.xml" ContentType="application/vnd.openxmlformats-officedocument.presentationml.slide+xml"/>
  <Override PartName="/ppt/slides/slide3097.xml" ContentType="application/vnd.openxmlformats-officedocument.presentationml.slide+xml"/>
  <Override PartName="/ppt/slides/slide3098.xml" ContentType="application/vnd.openxmlformats-officedocument.presentationml.slide+xml"/>
  <Override PartName="/ppt/slides/slide3099.xml" ContentType="application/vnd.openxmlformats-officedocument.presentationml.slide+xml"/>
  <Override PartName="/ppt/slides/slide3100.xml" ContentType="application/vnd.openxmlformats-officedocument.presentationml.slide+xml"/>
  <Override PartName="/ppt/slides/slide3101.xml" ContentType="application/vnd.openxmlformats-officedocument.presentationml.slide+xml"/>
  <Override PartName="/ppt/slides/slide3102.xml" ContentType="application/vnd.openxmlformats-officedocument.presentationml.slide+xml"/>
  <Override PartName="/ppt/slides/slide3103.xml" ContentType="application/vnd.openxmlformats-officedocument.presentationml.slide+xml"/>
  <Override PartName="/ppt/slides/slide3104.xml" ContentType="application/vnd.openxmlformats-officedocument.presentationml.slide+xml"/>
  <Override PartName="/ppt/slides/slide3105.xml" ContentType="application/vnd.openxmlformats-officedocument.presentationml.slide+xml"/>
  <Override PartName="/ppt/slides/slide3106.xml" ContentType="application/vnd.openxmlformats-officedocument.presentationml.slide+xml"/>
  <Override PartName="/ppt/slides/slide3107.xml" ContentType="application/vnd.openxmlformats-officedocument.presentationml.slide+xml"/>
  <Override PartName="/ppt/slides/slide3108.xml" ContentType="application/vnd.openxmlformats-officedocument.presentationml.slide+xml"/>
  <Override PartName="/ppt/slides/slide3109.xml" ContentType="application/vnd.openxmlformats-officedocument.presentationml.slide+xml"/>
  <Override PartName="/ppt/slides/slide3110.xml" ContentType="application/vnd.openxmlformats-officedocument.presentationml.slide+xml"/>
  <Override PartName="/ppt/slides/slide3111.xml" ContentType="application/vnd.openxmlformats-officedocument.presentationml.slide+xml"/>
  <Override PartName="/ppt/slides/slide3112.xml" ContentType="application/vnd.openxmlformats-officedocument.presentationml.slide+xml"/>
  <Override PartName="/ppt/slides/slide3113.xml" ContentType="application/vnd.openxmlformats-officedocument.presentationml.slide+xml"/>
  <Override PartName="/ppt/slides/slide3114.xml" ContentType="application/vnd.openxmlformats-officedocument.presentationml.slide+xml"/>
  <Override PartName="/ppt/slides/slide3115.xml" ContentType="application/vnd.openxmlformats-officedocument.presentationml.slide+xml"/>
  <Override PartName="/ppt/slides/slide3116.xml" ContentType="application/vnd.openxmlformats-officedocument.presentationml.slide+xml"/>
  <Override PartName="/ppt/slides/slide3117.xml" ContentType="application/vnd.openxmlformats-officedocument.presentationml.slide+xml"/>
  <Override PartName="/ppt/slides/slide3118.xml" ContentType="application/vnd.openxmlformats-officedocument.presentationml.slide+xml"/>
  <Override PartName="/ppt/slides/slide3119.xml" ContentType="application/vnd.openxmlformats-officedocument.presentationml.slide+xml"/>
  <Override PartName="/ppt/slides/slide3120.xml" ContentType="application/vnd.openxmlformats-officedocument.presentationml.slide+xml"/>
  <Override PartName="/ppt/slides/slide3121.xml" ContentType="application/vnd.openxmlformats-officedocument.presentationml.slide+xml"/>
  <Override PartName="/ppt/slides/slide3122.xml" ContentType="application/vnd.openxmlformats-officedocument.presentationml.slide+xml"/>
  <Override PartName="/ppt/slides/slide3123.xml" ContentType="application/vnd.openxmlformats-officedocument.presentationml.slide+xml"/>
  <Override PartName="/ppt/slides/slide3124.xml" ContentType="application/vnd.openxmlformats-officedocument.presentationml.slide+xml"/>
  <Override PartName="/ppt/slides/slide3125.xml" ContentType="application/vnd.openxmlformats-officedocument.presentationml.slide+xml"/>
  <Override PartName="/ppt/slides/slide3126.xml" ContentType="application/vnd.openxmlformats-officedocument.presentationml.slide+xml"/>
  <Override PartName="/ppt/slides/slide3127.xml" ContentType="application/vnd.openxmlformats-officedocument.presentationml.slide+xml"/>
  <Override PartName="/ppt/slides/slide3128.xml" ContentType="application/vnd.openxmlformats-officedocument.presentationml.slide+xml"/>
  <Override PartName="/ppt/slides/slide3129.xml" ContentType="application/vnd.openxmlformats-officedocument.presentationml.slide+xml"/>
  <Override PartName="/ppt/slides/slide3130.xml" ContentType="application/vnd.openxmlformats-officedocument.presentationml.slide+xml"/>
  <Override PartName="/ppt/slides/slide3131.xml" ContentType="application/vnd.openxmlformats-officedocument.presentationml.slide+xml"/>
  <Override PartName="/ppt/slides/slide3132.xml" ContentType="application/vnd.openxmlformats-officedocument.presentationml.slide+xml"/>
  <Override PartName="/ppt/slides/slide3133.xml" ContentType="application/vnd.openxmlformats-officedocument.presentationml.slide+xml"/>
  <Override PartName="/ppt/slides/slide3134.xml" ContentType="application/vnd.openxmlformats-officedocument.presentationml.slide+xml"/>
  <Override PartName="/ppt/slides/slide3135.xml" ContentType="application/vnd.openxmlformats-officedocument.presentationml.slide+xml"/>
  <Override PartName="/ppt/slides/slide3136.xml" ContentType="application/vnd.openxmlformats-officedocument.presentationml.slide+xml"/>
  <Override PartName="/ppt/slides/slide3137.xml" ContentType="application/vnd.openxmlformats-officedocument.presentationml.slide+xml"/>
  <Override PartName="/ppt/slides/slide3138.xml" ContentType="application/vnd.openxmlformats-officedocument.presentationml.slide+xml"/>
  <Override PartName="/ppt/slides/slide3139.xml" ContentType="application/vnd.openxmlformats-officedocument.presentationml.slide+xml"/>
  <Override PartName="/ppt/slides/slide3140.xml" ContentType="application/vnd.openxmlformats-officedocument.presentationml.slide+xml"/>
  <Override PartName="/ppt/slides/slide3141.xml" ContentType="application/vnd.openxmlformats-officedocument.presentationml.slide+xml"/>
  <Override PartName="/ppt/slides/slide3142.xml" ContentType="application/vnd.openxmlformats-officedocument.presentationml.slide+xml"/>
  <Override PartName="/ppt/slides/slide3143.xml" ContentType="application/vnd.openxmlformats-officedocument.presentationml.slide+xml"/>
  <Override PartName="/ppt/slides/slide3144.xml" ContentType="application/vnd.openxmlformats-officedocument.presentationml.slide+xml"/>
  <Override PartName="/ppt/slides/slide3145.xml" ContentType="application/vnd.openxmlformats-officedocument.presentationml.slide+xml"/>
  <Override PartName="/ppt/slides/slide3146.xml" ContentType="application/vnd.openxmlformats-officedocument.presentationml.slide+xml"/>
  <Override PartName="/ppt/slides/slide3147.xml" ContentType="application/vnd.openxmlformats-officedocument.presentationml.slide+xml"/>
  <Override PartName="/ppt/slides/slide3148.xml" ContentType="application/vnd.openxmlformats-officedocument.presentationml.slide+xml"/>
  <Override PartName="/ppt/slides/slide3149.xml" ContentType="application/vnd.openxmlformats-officedocument.presentationml.slide+xml"/>
  <Override PartName="/ppt/slides/slide3150.xml" ContentType="application/vnd.openxmlformats-officedocument.presentationml.slide+xml"/>
  <Override PartName="/ppt/slides/slide3151.xml" ContentType="application/vnd.openxmlformats-officedocument.presentationml.slide+xml"/>
  <Override PartName="/ppt/slides/slide3152.xml" ContentType="application/vnd.openxmlformats-officedocument.presentationml.slide+xml"/>
  <Override PartName="/ppt/slides/slide3153.xml" ContentType="application/vnd.openxmlformats-officedocument.presentationml.slide+xml"/>
  <Override PartName="/ppt/slides/slide3154.xml" ContentType="application/vnd.openxmlformats-officedocument.presentationml.slide+xml"/>
  <Override PartName="/ppt/slides/slide3155.xml" ContentType="application/vnd.openxmlformats-officedocument.presentationml.slide+xml"/>
  <Override PartName="/ppt/slides/slide3156.xml" ContentType="application/vnd.openxmlformats-officedocument.presentationml.slide+xml"/>
  <Override PartName="/ppt/slides/slide3157.xml" ContentType="application/vnd.openxmlformats-officedocument.presentationml.slide+xml"/>
  <Override PartName="/ppt/slides/slide3158.xml" ContentType="application/vnd.openxmlformats-officedocument.presentationml.slide+xml"/>
  <Override PartName="/ppt/slides/slide3159.xml" ContentType="application/vnd.openxmlformats-officedocument.presentationml.slide+xml"/>
  <Override PartName="/ppt/slides/slide3160.xml" ContentType="application/vnd.openxmlformats-officedocument.presentationml.slide+xml"/>
  <Override PartName="/ppt/slides/slide3161.xml" ContentType="application/vnd.openxmlformats-officedocument.presentationml.slide+xml"/>
  <Override PartName="/ppt/slides/slide3162.xml" ContentType="application/vnd.openxmlformats-officedocument.presentationml.slide+xml"/>
  <Override PartName="/ppt/slides/slide3163.xml" ContentType="application/vnd.openxmlformats-officedocument.presentationml.slide+xml"/>
  <Override PartName="/ppt/slides/slide3164.xml" ContentType="application/vnd.openxmlformats-officedocument.presentationml.slide+xml"/>
  <Override PartName="/ppt/slides/slide3165.xml" ContentType="application/vnd.openxmlformats-officedocument.presentationml.slide+xml"/>
  <Override PartName="/ppt/slides/slide3166.xml" ContentType="application/vnd.openxmlformats-officedocument.presentationml.slide+xml"/>
  <Override PartName="/ppt/slides/slide3167.xml" ContentType="application/vnd.openxmlformats-officedocument.presentationml.slide+xml"/>
  <Override PartName="/ppt/slides/slide3168.xml" ContentType="application/vnd.openxmlformats-officedocument.presentationml.slide+xml"/>
  <Override PartName="/ppt/slides/slide3169.xml" ContentType="application/vnd.openxmlformats-officedocument.presentationml.slide+xml"/>
  <Override PartName="/ppt/slides/slide3170.xml" ContentType="application/vnd.openxmlformats-officedocument.presentationml.slide+xml"/>
  <Override PartName="/ppt/slides/slide3171.xml" ContentType="application/vnd.openxmlformats-officedocument.presentationml.slide+xml"/>
  <Override PartName="/ppt/slides/slide3172.xml" ContentType="application/vnd.openxmlformats-officedocument.presentationml.slide+xml"/>
  <Override PartName="/ppt/slides/slide3173.xml" ContentType="application/vnd.openxmlformats-officedocument.presentationml.slide+xml"/>
  <Override PartName="/ppt/slides/slide3174.xml" ContentType="application/vnd.openxmlformats-officedocument.presentationml.slide+xml"/>
  <Override PartName="/ppt/slides/slide3175.xml" ContentType="application/vnd.openxmlformats-officedocument.presentationml.slide+xml"/>
  <Override PartName="/ppt/slides/slide3176.xml" ContentType="application/vnd.openxmlformats-officedocument.presentationml.slide+xml"/>
  <Override PartName="/ppt/slides/slide3177.xml" ContentType="application/vnd.openxmlformats-officedocument.presentationml.slide+xml"/>
  <Override PartName="/ppt/slides/slide3178.xml" ContentType="application/vnd.openxmlformats-officedocument.presentationml.slide+xml"/>
  <Override PartName="/ppt/slides/slide3179.xml" ContentType="application/vnd.openxmlformats-officedocument.presentationml.slide+xml"/>
  <Override PartName="/ppt/slides/slide3180.xml" ContentType="application/vnd.openxmlformats-officedocument.presentationml.slide+xml"/>
  <Override PartName="/ppt/slides/slide3181.xml" ContentType="application/vnd.openxmlformats-officedocument.presentationml.slide+xml"/>
  <Override PartName="/ppt/slides/slide3182.xml" ContentType="application/vnd.openxmlformats-officedocument.presentationml.slide+xml"/>
  <Override PartName="/ppt/slides/slide3183.xml" ContentType="application/vnd.openxmlformats-officedocument.presentationml.slide+xml"/>
  <Override PartName="/ppt/slides/slide3184.xml" ContentType="application/vnd.openxmlformats-officedocument.presentationml.slide+xml"/>
  <Override PartName="/ppt/slides/slide3185.xml" ContentType="application/vnd.openxmlformats-officedocument.presentationml.slide+xml"/>
  <Override PartName="/ppt/slides/slide3186.xml" ContentType="application/vnd.openxmlformats-officedocument.presentationml.slide+xml"/>
  <Override PartName="/ppt/slides/slide3187.xml" ContentType="application/vnd.openxmlformats-officedocument.presentationml.slide+xml"/>
  <Override PartName="/ppt/slides/slide3188.xml" ContentType="application/vnd.openxmlformats-officedocument.presentationml.slide+xml"/>
  <Override PartName="/ppt/slides/slide3189.xml" ContentType="application/vnd.openxmlformats-officedocument.presentationml.slide+xml"/>
  <Override PartName="/ppt/slides/slide3190.xml" ContentType="application/vnd.openxmlformats-officedocument.presentationml.slide+xml"/>
  <Override PartName="/ppt/slides/slide3191.xml" ContentType="application/vnd.openxmlformats-officedocument.presentationml.slide+xml"/>
  <Override PartName="/ppt/slides/slide3192.xml" ContentType="application/vnd.openxmlformats-officedocument.presentationml.slide+xml"/>
  <Override PartName="/ppt/slides/slide3193.xml" ContentType="application/vnd.openxmlformats-officedocument.presentationml.slide+xml"/>
  <Override PartName="/ppt/slides/slide3194.xml" ContentType="application/vnd.openxmlformats-officedocument.presentationml.slide+xml"/>
  <Override PartName="/ppt/slides/slide3195.xml" ContentType="application/vnd.openxmlformats-officedocument.presentationml.slide+xml"/>
  <Override PartName="/ppt/slides/slide3196.xml" ContentType="application/vnd.openxmlformats-officedocument.presentationml.slide+xml"/>
  <Override PartName="/ppt/slides/slide3197.xml" ContentType="application/vnd.openxmlformats-officedocument.presentationml.slide+xml"/>
  <Override PartName="/ppt/slides/slide3198.xml" ContentType="application/vnd.openxmlformats-officedocument.presentationml.slide+xml"/>
  <Override PartName="/ppt/slides/slide3199.xml" ContentType="application/vnd.openxmlformats-officedocument.presentationml.slide+xml"/>
  <Override PartName="/ppt/slides/slide3200.xml" ContentType="application/vnd.openxmlformats-officedocument.presentationml.slide+xml"/>
  <Override PartName="/ppt/slides/slide3201.xml" ContentType="application/vnd.openxmlformats-officedocument.presentationml.slide+xml"/>
  <Override PartName="/ppt/slides/slide3202.xml" ContentType="application/vnd.openxmlformats-officedocument.presentationml.slide+xml"/>
  <Override PartName="/ppt/slides/slide3203.xml" ContentType="application/vnd.openxmlformats-officedocument.presentationml.slide+xml"/>
  <Override PartName="/ppt/slides/slide3204.xml" ContentType="application/vnd.openxmlformats-officedocument.presentationml.slide+xml"/>
  <Override PartName="/ppt/slides/slide3205.xml" ContentType="application/vnd.openxmlformats-officedocument.presentationml.slide+xml"/>
  <Override PartName="/ppt/slides/slide3206.xml" ContentType="application/vnd.openxmlformats-officedocument.presentationml.slide+xml"/>
  <Override PartName="/ppt/slides/slide3207.xml" ContentType="application/vnd.openxmlformats-officedocument.presentationml.slide+xml"/>
  <Override PartName="/ppt/slides/slide3208.xml" ContentType="application/vnd.openxmlformats-officedocument.presentationml.slide+xml"/>
  <Override PartName="/ppt/slides/slide3209.xml" ContentType="application/vnd.openxmlformats-officedocument.presentationml.slide+xml"/>
  <Override PartName="/ppt/slides/slide3210.xml" ContentType="application/vnd.openxmlformats-officedocument.presentationml.slide+xml"/>
  <Override PartName="/ppt/slides/slide3211.xml" ContentType="application/vnd.openxmlformats-officedocument.presentationml.slide+xml"/>
  <Override PartName="/ppt/slides/slide3212.xml" ContentType="application/vnd.openxmlformats-officedocument.presentationml.slide+xml"/>
  <Override PartName="/ppt/slides/slide3213.xml" ContentType="application/vnd.openxmlformats-officedocument.presentationml.slide+xml"/>
  <Override PartName="/ppt/slides/slide3214.xml" ContentType="application/vnd.openxmlformats-officedocument.presentationml.slide+xml"/>
  <Override PartName="/ppt/slides/slide3215.xml" ContentType="application/vnd.openxmlformats-officedocument.presentationml.slide+xml"/>
  <Override PartName="/ppt/slides/slide3216.xml" ContentType="application/vnd.openxmlformats-officedocument.presentationml.slide+xml"/>
  <Override PartName="/ppt/slides/slide3217.xml" ContentType="application/vnd.openxmlformats-officedocument.presentationml.slide+xml"/>
  <Override PartName="/ppt/slides/slide3218.xml" ContentType="application/vnd.openxmlformats-officedocument.presentationml.slide+xml"/>
  <Override PartName="/ppt/slides/slide3219.xml" ContentType="application/vnd.openxmlformats-officedocument.presentationml.slide+xml"/>
  <Override PartName="/ppt/slides/slide3220.xml" ContentType="application/vnd.openxmlformats-officedocument.presentationml.slide+xml"/>
  <Override PartName="/ppt/slides/slide3221.xml" ContentType="application/vnd.openxmlformats-officedocument.presentationml.slide+xml"/>
  <Override PartName="/ppt/slides/slide3222.xml" ContentType="application/vnd.openxmlformats-officedocument.presentationml.slide+xml"/>
  <Override PartName="/ppt/slides/slide3223.xml" ContentType="application/vnd.openxmlformats-officedocument.presentationml.slide+xml"/>
  <Override PartName="/ppt/slides/slide3224.xml" ContentType="application/vnd.openxmlformats-officedocument.presentationml.slide+xml"/>
  <Override PartName="/ppt/slides/slide3225.xml" ContentType="application/vnd.openxmlformats-officedocument.presentationml.slide+xml"/>
  <Override PartName="/ppt/slides/slide3226.xml" ContentType="application/vnd.openxmlformats-officedocument.presentationml.slide+xml"/>
  <Override PartName="/ppt/slides/slide3227.xml" ContentType="application/vnd.openxmlformats-officedocument.presentationml.slide+xml"/>
  <Override PartName="/ppt/slides/slide3228.xml" ContentType="application/vnd.openxmlformats-officedocument.presentationml.slide+xml"/>
  <Override PartName="/ppt/slides/slide3229.xml" ContentType="application/vnd.openxmlformats-officedocument.presentationml.slide+xml"/>
  <Override PartName="/ppt/slides/slide3230.xml" ContentType="application/vnd.openxmlformats-officedocument.presentationml.slide+xml"/>
  <Override PartName="/ppt/slides/slide3231.xml" ContentType="application/vnd.openxmlformats-officedocument.presentationml.slide+xml"/>
  <Override PartName="/ppt/slides/slide3232.xml" ContentType="application/vnd.openxmlformats-officedocument.presentationml.slide+xml"/>
  <Override PartName="/ppt/slides/slide3233.xml" ContentType="application/vnd.openxmlformats-officedocument.presentationml.slide+xml"/>
  <Override PartName="/ppt/slides/slide3234.xml" ContentType="application/vnd.openxmlformats-officedocument.presentationml.slide+xml"/>
  <Override PartName="/ppt/slides/slide3235.xml" ContentType="application/vnd.openxmlformats-officedocument.presentationml.slide+xml"/>
  <Override PartName="/ppt/slides/slide3236.xml" ContentType="application/vnd.openxmlformats-officedocument.presentationml.slide+xml"/>
  <Override PartName="/ppt/slides/slide3237.xml" ContentType="application/vnd.openxmlformats-officedocument.presentationml.slide+xml"/>
  <Override PartName="/ppt/slides/slide3238.xml" ContentType="application/vnd.openxmlformats-officedocument.presentationml.slide+xml"/>
  <Override PartName="/ppt/slides/slide3239.xml" ContentType="application/vnd.openxmlformats-officedocument.presentationml.slide+xml"/>
  <Override PartName="/ppt/slides/slide3240.xml" ContentType="application/vnd.openxmlformats-officedocument.presentationml.slide+xml"/>
  <Override PartName="/ppt/slides/slide3241.xml" ContentType="application/vnd.openxmlformats-officedocument.presentationml.slide+xml"/>
  <Override PartName="/ppt/slides/slide3242.xml" ContentType="application/vnd.openxmlformats-officedocument.presentationml.slide+xml"/>
  <Override PartName="/ppt/slides/slide3243.xml" ContentType="application/vnd.openxmlformats-officedocument.presentationml.slide+xml"/>
  <Override PartName="/ppt/slides/slide3244.xml" ContentType="application/vnd.openxmlformats-officedocument.presentationml.slide+xml"/>
  <Override PartName="/ppt/slides/slide3245.xml" ContentType="application/vnd.openxmlformats-officedocument.presentationml.slide+xml"/>
  <Override PartName="/ppt/slides/slide3246.xml" ContentType="application/vnd.openxmlformats-officedocument.presentationml.slide+xml"/>
  <Override PartName="/ppt/slides/slide3247.xml" ContentType="application/vnd.openxmlformats-officedocument.presentationml.slide+xml"/>
  <Override PartName="/ppt/slides/slide3248.xml" ContentType="application/vnd.openxmlformats-officedocument.presentationml.slide+xml"/>
  <Override PartName="/ppt/slides/slide3249.xml" ContentType="application/vnd.openxmlformats-officedocument.presentationml.slide+xml"/>
  <Override PartName="/ppt/slides/slide3250.xml" ContentType="application/vnd.openxmlformats-officedocument.presentationml.slide+xml"/>
  <Override PartName="/ppt/slides/slide3251.xml" ContentType="application/vnd.openxmlformats-officedocument.presentationml.slide+xml"/>
  <Override PartName="/ppt/slides/slide3252.xml" ContentType="application/vnd.openxmlformats-officedocument.presentationml.slide+xml"/>
  <Override PartName="/ppt/slides/slide3253.xml" ContentType="application/vnd.openxmlformats-officedocument.presentationml.slide+xml"/>
  <Override PartName="/ppt/slides/slide3254.xml" ContentType="application/vnd.openxmlformats-officedocument.presentationml.slide+xml"/>
  <Override PartName="/ppt/slides/slide3255.xml" ContentType="application/vnd.openxmlformats-officedocument.presentationml.slide+xml"/>
  <Override PartName="/ppt/slides/slide3256.xml" ContentType="application/vnd.openxmlformats-officedocument.presentationml.slide+xml"/>
  <Override PartName="/ppt/slides/slide3257.xml" ContentType="application/vnd.openxmlformats-officedocument.presentationml.slide+xml"/>
  <Override PartName="/ppt/slides/slide3258.xml" ContentType="application/vnd.openxmlformats-officedocument.presentationml.slide+xml"/>
  <Override PartName="/ppt/slides/slide3259.xml" ContentType="application/vnd.openxmlformats-officedocument.presentationml.slide+xml"/>
  <Override PartName="/ppt/slides/slide3260.xml" ContentType="application/vnd.openxmlformats-officedocument.presentationml.slide+xml"/>
  <Override PartName="/ppt/slides/slide3261.xml" ContentType="application/vnd.openxmlformats-officedocument.presentationml.slide+xml"/>
  <Override PartName="/ppt/slides/slide3262.xml" ContentType="application/vnd.openxmlformats-officedocument.presentationml.slide+xml"/>
  <Override PartName="/ppt/slides/slide3263.xml" ContentType="application/vnd.openxmlformats-officedocument.presentationml.slide+xml"/>
  <Override PartName="/ppt/slides/slide3264.xml" ContentType="application/vnd.openxmlformats-officedocument.presentationml.slide+xml"/>
  <Override PartName="/ppt/slides/slide3265.xml" ContentType="application/vnd.openxmlformats-officedocument.presentationml.slide+xml"/>
  <Override PartName="/ppt/slides/slide3266.xml" ContentType="application/vnd.openxmlformats-officedocument.presentationml.slide+xml"/>
  <Override PartName="/ppt/slides/slide3267.xml" ContentType="application/vnd.openxmlformats-officedocument.presentationml.slide+xml"/>
  <Override PartName="/ppt/slides/slide3268.xml" ContentType="application/vnd.openxmlformats-officedocument.presentationml.slide+xml"/>
  <Override PartName="/ppt/slides/slide3269.xml" ContentType="application/vnd.openxmlformats-officedocument.presentationml.slide+xml"/>
  <Override PartName="/ppt/slides/slide3270.xml" ContentType="application/vnd.openxmlformats-officedocument.presentationml.slide+xml"/>
  <Override PartName="/ppt/slides/slide3271.xml" ContentType="application/vnd.openxmlformats-officedocument.presentationml.slide+xml"/>
  <Override PartName="/ppt/slides/slide3272.xml" ContentType="application/vnd.openxmlformats-officedocument.presentationml.slide+xml"/>
  <Override PartName="/ppt/slides/slide3273.xml" ContentType="application/vnd.openxmlformats-officedocument.presentationml.slide+xml"/>
  <Override PartName="/ppt/slides/slide3274.xml" ContentType="application/vnd.openxmlformats-officedocument.presentationml.slide+xml"/>
  <Override PartName="/ppt/slides/slide3275.xml" ContentType="application/vnd.openxmlformats-officedocument.presentationml.slide+xml"/>
  <Override PartName="/ppt/slides/slide3276.xml" ContentType="application/vnd.openxmlformats-officedocument.presentationml.slide+xml"/>
  <Override PartName="/ppt/slides/slide3277.xml" ContentType="application/vnd.openxmlformats-officedocument.presentationml.slide+xml"/>
  <Override PartName="/ppt/slides/slide3278.xml" ContentType="application/vnd.openxmlformats-officedocument.presentationml.slide+xml"/>
  <Override PartName="/ppt/slides/slide3279.xml" ContentType="application/vnd.openxmlformats-officedocument.presentationml.slide+xml"/>
  <Override PartName="/ppt/slides/slide3280.xml" ContentType="application/vnd.openxmlformats-officedocument.presentationml.slide+xml"/>
  <Override PartName="/ppt/slides/slide3281.xml" ContentType="application/vnd.openxmlformats-officedocument.presentationml.slide+xml"/>
  <Override PartName="/ppt/slides/slide3282.xml" ContentType="application/vnd.openxmlformats-officedocument.presentationml.slide+xml"/>
  <Override PartName="/ppt/slides/slide3283.xml" ContentType="application/vnd.openxmlformats-officedocument.presentationml.slide+xml"/>
  <Override PartName="/ppt/slides/slide3284.xml" ContentType="application/vnd.openxmlformats-officedocument.presentationml.slide+xml"/>
  <Override PartName="/ppt/slides/slide3285.xml" ContentType="application/vnd.openxmlformats-officedocument.presentationml.slide+xml"/>
  <Override PartName="/ppt/slides/slide3286.xml" ContentType="application/vnd.openxmlformats-officedocument.presentationml.slide+xml"/>
  <Override PartName="/ppt/slides/slide3287.xml" ContentType="application/vnd.openxmlformats-officedocument.presentationml.slide+xml"/>
  <Override PartName="/ppt/slides/slide3288.xml" ContentType="application/vnd.openxmlformats-officedocument.presentationml.slide+xml"/>
  <Override PartName="/ppt/slides/slide3289.xml" ContentType="application/vnd.openxmlformats-officedocument.presentationml.slide+xml"/>
  <Override PartName="/ppt/slides/slide3290.xml" ContentType="application/vnd.openxmlformats-officedocument.presentationml.slide+xml"/>
  <Override PartName="/ppt/slides/slide3291.xml" ContentType="application/vnd.openxmlformats-officedocument.presentationml.slide+xml"/>
  <Override PartName="/ppt/slides/slide3292.xml" ContentType="application/vnd.openxmlformats-officedocument.presentationml.slide+xml"/>
  <Override PartName="/ppt/slides/slide3293.xml" ContentType="application/vnd.openxmlformats-officedocument.presentationml.slide+xml"/>
  <Override PartName="/ppt/slides/slide3294.xml" ContentType="application/vnd.openxmlformats-officedocument.presentationml.slide+xml"/>
  <Override PartName="/ppt/slides/slide3295.xml" ContentType="application/vnd.openxmlformats-officedocument.presentationml.slide+xml"/>
  <Override PartName="/ppt/slides/slide3296.xml" ContentType="application/vnd.openxmlformats-officedocument.presentationml.slide+xml"/>
  <Override PartName="/ppt/slides/slide3297.xml" ContentType="application/vnd.openxmlformats-officedocument.presentationml.slide+xml"/>
  <Override PartName="/ppt/slides/slide3298.xml" ContentType="application/vnd.openxmlformats-officedocument.presentationml.slide+xml"/>
  <Override PartName="/ppt/slides/slide3299.xml" ContentType="application/vnd.openxmlformats-officedocument.presentationml.slide+xml"/>
  <Override PartName="/ppt/slides/slide3300.xml" ContentType="application/vnd.openxmlformats-officedocument.presentationml.slide+xml"/>
  <Override PartName="/ppt/slides/slide3301.xml" ContentType="application/vnd.openxmlformats-officedocument.presentationml.slide+xml"/>
  <Override PartName="/ppt/slides/slide3302.xml" ContentType="application/vnd.openxmlformats-officedocument.presentationml.slide+xml"/>
  <Override PartName="/ppt/slides/slide3303.xml" ContentType="application/vnd.openxmlformats-officedocument.presentationml.slide+xml"/>
  <Override PartName="/ppt/slides/slide3304.xml" ContentType="application/vnd.openxmlformats-officedocument.presentationml.slide+xml"/>
  <Override PartName="/ppt/slides/slide3305.xml" ContentType="application/vnd.openxmlformats-officedocument.presentationml.slide+xml"/>
  <Override PartName="/ppt/slides/slide3306.xml" ContentType="application/vnd.openxmlformats-officedocument.presentationml.slide+xml"/>
  <Override PartName="/ppt/slides/slide3307.xml" ContentType="application/vnd.openxmlformats-officedocument.presentationml.slide+xml"/>
  <Override PartName="/ppt/slides/slide3308.xml" ContentType="application/vnd.openxmlformats-officedocument.presentationml.slide+xml"/>
  <Override PartName="/ppt/slides/slide3309.xml" ContentType="application/vnd.openxmlformats-officedocument.presentationml.slide+xml"/>
  <Override PartName="/ppt/slides/slide3310.xml" ContentType="application/vnd.openxmlformats-officedocument.presentationml.slide+xml"/>
  <Override PartName="/ppt/slides/slide3311.xml" ContentType="application/vnd.openxmlformats-officedocument.presentationml.slide+xml"/>
  <Override PartName="/ppt/slides/slide3312.xml" ContentType="application/vnd.openxmlformats-officedocument.presentationml.slide+xml"/>
  <Override PartName="/ppt/slides/slide3313.xml" ContentType="application/vnd.openxmlformats-officedocument.presentationml.slide+xml"/>
  <Override PartName="/ppt/slides/slide3314.xml" ContentType="application/vnd.openxmlformats-officedocument.presentationml.slide+xml"/>
  <Override PartName="/ppt/slides/slide3315.xml" ContentType="application/vnd.openxmlformats-officedocument.presentationml.slide+xml"/>
  <Override PartName="/ppt/slides/slide3316.xml" ContentType="application/vnd.openxmlformats-officedocument.presentationml.slide+xml"/>
  <Override PartName="/ppt/slides/slide3317.xml" ContentType="application/vnd.openxmlformats-officedocument.presentationml.slide+xml"/>
  <Override PartName="/ppt/slides/slide3318.xml" ContentType="application/vnd.openxmlformats-officedocument.presentationml.slide+xml"/>
  <Override PartName="/ppt/slides/slide3319.xml" ContentType="application/vnd.openxmlformats-officedocument.presentationml.slide+xml"/>
  <Override PartName="/ppt/slides/slide3320.xml" ContentType="application/vnd.openxmlformats-officedocument.presentationml.slide+xml"/>
  <Override PartName="/ppt/slides/slide3321.xml" ContentType="application/vnd.openxmlformats-officedocument.presentationml.slide+xml"/>
  <Override PartName="/ppt/slides/slide3322.xml" ContentType="application/vnd.openxmlformats-officedocument.presentationml.slide+xml"/>
  <Override PartName="/ppt/slides/slide3323.xml" ContentType="application/vnd.openxmlformats-officedocument.presentationml.slide+xml"/>
  <Override PartName="/ppt/slides/slide3324.xml" ContentType="application/vnd.openxmlformats-officedocument.presentationml.slide+xml"/>
  <Override PartName="/ppt/slides/slide3325.xml" ContentType="application/vnd.openxmlformats-officedocument.presentationml.slide+xml"/>
  <Override PartName="/ppt/slides/slide3326.xml" ContentType="application/vnd.openxmlformats-officedocument.presentationml.slide+xml"/>
  <Override PartName="/ppt/slides/slide3327.xml" ContentType="application/vnd.openxmlformats-officedocument.presentationml.slide+xml"/>
  <Override PartName="/ppt/slides/slide3328.xml" ContentType="application/vnd.openxmlformats-officedocument.presentationml.slide+xml"/>
  <Override PartName="/ppt/slides/slide3329.xml" ContentType="application/vnd.openxmlformats-officedocument.presentationml.slide+xml"/>
  <Override PartName="/ppt/slides/slide3330.xml" ContentType="application/vnd.openxmlformats-officedocument.presentationml.slide+xml"/>
  <Override PartName="/ppt/slides/slide3331.xml" ContentType="application/vnd.openxmlformats-officedocument.presentationml.slide+xml"/>
  <Override PartName="/ppt/slides/slide3332.xml" ContentType="application/vnd.openxmlformats-officedocument.presentationml.slide+xml"/>
  <Override PartName="/ppt/slides/slide3333.xml" ContentType="application/vnd.openxmlformats-officedocument.presentationml.slide+xml"/>
  <Override PartName="/ppt/slides/slide3334.xml" ContentType="application/vnd.openxmlformats-officedocument.presentationml.slide+xml"/>
  <Override PartName="/ppt/slides/slide3335.xml" ContentType="application/vnd.openxmlformats-officedocument.presentationml.slide+xml"/>
  <Override PartName="/ppt/slides/slide3336.xml" ContentType="application/vnd.openxmlformats-officedocument.presentationml.slide+xml"/>
  <Override PartName="/ppt/slides/slide3337.xml" ContentType="application/vnd.openxmlformats-officedocument.presentationml.slide+xml"/>
  <Override PartName="/ppt/slides/slide3338.xml" ContentType="application/vnd.openxmlformats-officedocument.presentationml.slide+xml"/>
  <Override PartName="/ppt/slides/slide3339.xml" ContentType="application/vnd.openxmlformats-officedocument.presentationml.slide+xml"/>
  <Override PartName="/ppt/slides/slide3340.xml" ContentType="application/vnd.openxmlformats-officedocument.presentationml.slide+xml"/>
  <Override PartName="/ppt/slides/slide3341.xml" ContentType="application/vnd.openxmlformats-officedocument.presentationml.slide+xml"/>
  <Override PartName="/ppt/slides/slide3342.xml" ContentType="application/vnd.openxmlformats-officedocument.presentationml.slide+xml"/>
  <Override PartName="/ppt/slides/slide3343.xml" ContentType="application/vnd.openxmlformats-officedocument.presentationml.slide+xml"/>
  <Override PartName="/ppt/slides/slide3344.xml" ContentType="application/vnd.openxmlformats-officedocument.presentationml.slide+xml"/>
  <Override PartName="/ppt/slides/slide3345.xml" ContentType="application/vnd.openxmlformats-officedocument.presentationml.slide+xml"/>
  <Override PartName="/ppt/slides/slide3346.xml" ContentType="application/vnd.openxmlformats-officedocument.presentationml.slide+xml"/>
  <Override PartName="/ppt/slides/slide3347.xml" ContentType="application/vnd.openxmlformats-officedocument.presentationml.slide+xml"/>
  <Override PartName="/ppt/slides/slide3348.xml" ContentType="application/vnd.openxmlformats-officedocument.presentationml.slide+xml"/>
  <Override PartName="/ppt/slides/slide3349.xml" ContentType="application/vnd.openxmlformats-officedocument.presentationml.slide+xml"/>
  <Override PartName="/ppt/slides/slide3350.xml" ContentType="application/vnd.openxmlformats-officedocument.presentationml.slide+xml"/>
  <Override PartName="/ppt/slides/slide3351.xml" ContentType="application/vnd.openxmlformats-officedocument.presentationml.slide+xml"/>
  <Override PartName="/ppt/slides/slide3352.xml" ContentType="application/vnd.openxmlformats-officedocument.presentationml.slide+xml"/>
  <Override PartName="/ppt/slides/slide3353.xml" ContentType="application/vnd.openxmlformats-officedocument.presentationml.slide+xml"/>
  <Override PartName="/ppt/slides/slide3354.xml" ContentType="application/vnd.openxmlformats-officedocument.presentationml.slide+xml"/>
  <Override PartName="/ppt/slides/slide3355.xml" ContentType="application/vnd.openxmlformats-officedocument.presentationml.slide+xml"/>
  <Override PartName="/ppt/slides/slide3356.xml" ContentType="application/vnd.openxmlformats-officedocument.presentationml.slide+xml"/>
  <Override PartName="/ppt/slides/slide3357.xml" ContentType="application/vnd.openxmlformats-officedocument.presentationml.slide+xml"/>
  <Override PartName="/ppt/slides/slide3358.xml" ContentType="application/vnd.openxmlformats-officedocument.presentationml.slide+xml"/>
  <Override PartName="/ppt/slides/slide3359.xml" ContentType="application/vnd.openxmlformats-officedocument.presentationml.slide+xml"/>
  <Override PartName="/ppt/slides/slide3360.xml" ContentType="application/vnd.openxmlformats-officedocument.presentationml.slide+xml"/>
  <Override PartName="/ppt/slides/slide3361.xml" ContentType="application/vnd.openxmlformats-officedocument.presentationml.slide+xml"/>
  <Override PartName="/ppt/slides/slide3362.xml" ContentType="application/vnd.openxmlformats-officedocument.presentationml.slide+xml"/>
  <Override PartName="/ppt/slides/slide3363.xml" ContentType="application/vnd.openxmlformats-officedocument.presentationml.slide+xml"/>
  <Override PartName="/ppt/slides/slide3364.xml" ContentType="application/vnd.openxmlformats-officedocument.presentationml.slide+xml"/>
  <Override PartName="/ppt/slides/slide3365.xml" ContentType="application/vnd.openxmlformats-officedocument.presentationml.slide+xml"/>
  <Override PartName="/ppt/slides/slide3366.xml" ContentType="application/vnd.openxmlformats-officedocument.presentationml.slide+xml"/>
  <Override PartName="/ppt/slides/slide3367.xml" ContentType="application/vnd.openxmlformats-officedocument.presentationml.slide+xml"/>
  <Override PartName="/ppt/slides/slide3368.xml" ContentType="application/vnd.openxmlformats-officedocument.presentationml.slide+xml"/>
  <Override PartName="/ppt/slides/slide3369.xml" ContentType="application/vnd.openxmlformats-officedocument.presentationml.slide+xml"/>
  <Override PartName="/ppt/slides/slide3370.xml" ContentType="application/vnd.openxmlformats-officedocument.presentationml.slide+xml"/>
  <Override PartName="/ppt/slides/slide3371.xml" ContentType="application/vnd.openxmlformats-officedocument.presentationml.slide+xml"/>
  <Override PartName="/ppt/slides/slide3372.xml" ContentType="application/vnd.openxmlformats-officedocument.presentationml.slide+xml"/>
  <Override PartName="/ppt/slides/slide3373.xml" ContentType="application/vnd.openxmlformats-officedocument.presentationml.slide+xml"/>
  <Override PartName="/ppt/slides/slide3374.xml" ContentType="application/vnd.openxmlformats-officedocument.presentationml.slide+xml"/>
  <Override PartName="/ppt/slides/slide3375.xml" ContentType="application/vnd.openxmlformats-officedocument.presentationml.slide+xml"/>
  <Override PartName="/ppt/slides/slide3376.xml" ContentType="application/vnd.openxmlformats-officedocument.presentationml.slide+xml"/>
  <Override PartName="/ppt/slides/slide3377.xml" ContentType="application/vnd.openxmlformats-officedocument.presentationml.slide+xml"/>
  <Override PartName="/ppt/slides/slide3378.xml" ContentType="application/vnd.openxmlformats-officedocument.presentationml.slide+xml"/>
  <Override PartName="/ppt/slides/slide3379.xml" ContentType="application/vnd.openxmlformats-officedocument.presentationml.slide+xml"/>
  <Override PartName="/ppt/slides/slide3380.xml" ContentType="application/vnd.openxmlformats-officedocument.presentationml.slide+xml"/>
  <Override PartName="/ppt/slides/slide3381.xml" ContentType="application/vnd.openxmlformats-officedocument.presentationml.slide+xml"/>
  <Override PartName="/ppt/slides/slide3382.xml" ContentType="application/vnd.openxmlformats-officedocument.presentationml.slide+xml"/>
  <Override PartName="/ppt/slides/slide3383.xml" ContentType="application/vnd.openxmlformats-officedocument.presentationml.slide+xml"/>
  <Override PartName="/ppt/slides/slide3384.xml" ContentType="application/vnd.openxmlformats-officedocument.presentationml.slide+xml"/>
  <Override PartName="/ppt/slides/slide3385.xml" ContentType="application/vnd.openxmlformats-officedocument.presentationml.slide+xml"/>
  <Override PartName="/ppt/slides/slide3386.xml" ContentType="application/vnd.openxmlformats-officedocument.presentationml.slide+xml"/>
  <Override PartName="/ppt/slides/slide3387.xml" ContentType="application/vnd.openxmlformats-officedocument.presentationml.slide+xml"/>
  <Override PartName="/ppt/slides/slide3388.xml" ContentType="application/vnd.openxmlformats-officedocument.presentationml.slide+xml"/>
  <Override PartName="/ppt/slides/slide3389.xml" ContentType="application/vnd.openxmlformats-officedocument.presentationml.slide+xml"/>
  <Override PartName="/ppt/slides/slide3390.xml" ContentType="application/vnd.openxmlformats-officedocument.presentationml.slide+xml"/>
  <Override PartName="/ppt/slides/slide3391.xml" ContentType="application/vnd.openxmlformats-officedocument.presentationml.slide+xml"/>
  <Override PartName="/ppt/slides/slide3392.xml" ContentType="application/vnd.openxmlformats-officedocument.presentationml.slide+xml"/>
  <Override PartName="/ppt/slides/slide3393.xml" ContentType="application/vnd.openxmlformats-officedocument.presentationml.slide+xml"/>
  <Override PartName="/ppt/slides/slide3394.xml" ContentType="application/vnd.openxmlformats-officedocument.presentationml.slide+xml"/>
  <Override PartName="/ppt/slides/slide3395.xml" ContentType="application/vnd.openxmlformats-officedocument.presentationml.slide+xml"/>
  <Override PartName="/ppt/slides/slide3396.xml" ContentType="application/vnd.openxmlformats-officedocument.presentationml.slide+xml"/>
  <Override PartName="/ppt/slides/slide3397.xml" ContentType="application/vnd.openxmlformats-officedocument.presentationml.slide+xml"/>
  <Override PartName="/ppt/slides/slide3398.xml" ContentType="application/vnd.openxmlformats-officedocument.presentationml.slide+xml"/>
  <Override PartName="/ppt/slides/slide3399.xml" ContentType="application/vnd.openxmlformats-officedocument.presentationml.slide+xml"/>
  <Override PartName="/ppt/slides/slide3400.xml" ContentType="application/vnd.openxmlformats-officedocument.presentationml.slide+xml"/>
  <Override PartName="/ppt/slides/slide3401.xml" ContentType="application/vnd.openxmlformats-officedocument.presentationml.slide+xml"/>
  <Override PartName="/ppt/slides/slide3402.xml" ContentType="application/vnd.openxmlformats-officedocument.presentationml.slide+xml"/>
  <Override PartName="/ppt/slides/slide3403.xml" ContentType="application/vnd.openxmlformats-officedocument.presentationml.slide+xml"/>
  <Override PartName="/ppt/slides/slide3404.xml" ContentType="application/vnd.openxmlformats-officedocument.presentationml.slide+xml"/>
  <Override PartName="/ppt/slides/slide3405.xml" ContentType="application/vnd.openxmlformats-officedocument.presentationml.slide+xml"/>
  <Override PartName="/ppt/slides/slide3406.xml" ContentType="application/vnd.openxmlformats-officedocument.presentationml.slide+xml"/>
  <Override PartName="/ppt/slides/slide3407.xml" ContentType="application/vnd.openxmlformats-officedocument.presentationml.slide+xml"/>
  <Override PartName="/ppt/slides/slide3408.xml" ContentType="application/vnd.openxmlformats-officedocument.presentationml.slide+xml"/>
  <Override PartName="/ppt/slides/slide3409.xml" ContentType="application/vnd.openxmlformats-officedocument.presentationml.slide+xml"/>
  <Override PartName="/ppt/slides/slide3410.xml" ContentType="application/vnd.openxmlformats-officedocument.presentationml.slide+xml"/>
  <Override PartName="/ppt/slides/slide3411.xml" ContentType="application/vnd.openxmlformats-officedocument.presentationml.slide+xml"/>
  <Override PartName="/ppt/slides/slide3412.xml" ContentType="application/vnd.openxmlformats-officedocument.presentationml.slide+xml"/>
  <Override PartName="/ppt/slides/slide3413.xml" ContentType="application/vnd.openxmlformats-officedocument.presentationml.slide+xml"/>
  <Override PartName="/ppt/slides/slide3414.xml" ContentType="application/vnd.openxmlformats-officedocument.presentationml.slide+xml"/>
  <Override PartName="/ppt/slides/slide3415.xml" ContentType="application/vnd.openxmlformats-officedocument.presentationml.slide+xml"/>
  <Override PartName="/ppt/slides/slide3416.xml" ContentType="application/vnd.openxmlformats-officedocument.presentationml.slide+xml"/>
  <Override PartName="/ppt/slides/slide3417.xml" ContentType="application/vnd.openxmlformats-officedocument.presentationml.slide+xml"/>
  <Override PartName="/ppt/slides/slide3418.xml" ContentType="application/vnd.openxmlformats-officedocument.presentationml.slide+xml"/>
  <Override PartName="/ppt/slides/slide3419.xml" ContentType="application/vnd.openxmlformats-officedocument.presentationml.slide+xml"/>
  <Override PartName="/ppt/slides/slide3420.xml" ContentType="application/vnd.openxmlformats-officedocument.presentationml.slide+xml"/>
  <Override PartName="/ppt/slides/slide3421.xml" ContentType="application/vnd.openxmlformats-officedocument.presentationml.slide+xml"/>
  <Override PartName="/ppt/slides/slide3422.xml" ContentType="application/vnd.openxmlformats-officedocument.presentationml.slide+xml"/>
  <Override PartName="/ppt/slides/slide3423.xml" ContentType="application/vnd.openxmlformats-officedocument.presentationml.slide+xml"/>
  <Override PartName="/ppt/slides/slide3424.xml" ContentType="application/vnd.openxmlformats-officedocument.presentationml.slide+xml"/>
  <Override PartName="/ppt/slides/slide3425.xml" ContentType="application/vnd.openxmlformats-officedocument.presentationml.slide+xml"/>
  <Override PartName="/ppt/slides/slide3426.xml" ContentType="application/vnd.openxmlformats-officedocument.presentationml.slide+xml"/>
  <Override PartName="/ppt/slides/slide3427.xml" ContentType="application/vnd.openxmlformats-officedocument.presentationml.slide+xml"/>
  <Override PartName="/ppt/slides/slide3428.xml" ContentType="application/vnd.openxmlformats-officedocument.presentationml.slide+xml"/>
  <Override PartName="/ppt/slides/slide3429.xml" ContentType="application/vnd.openxmlformats-officedocument.presentationml.slide+xml"/>
  <Override PartName="/ppt/slides/slide3430.xml" ContentType="application/vnd.openxmlformats-officedocument.presentationml.slide+xml"/>
  <Override PartName="/ppt/slides/slide3431.xml" ContentType="application/vnd.openxmlformats-officedocument.presentationml.slide+xml"/>
  <Override PartName="/ppt/slides/slide3432.xml" ContentType="application/vnd.openxmlformats-officedocument.presentationml.slide+xml"/>
  <Override PartName="/ppt/slides/slide3433.xml" ContentType="application/vnd.openxmlformats-officedocument.presentationml.slide+xml"/>
  <Override PartName="/ppt/slides/slide3434.xml" ContentType="application/vnd.openxmlformats-officedocument.presentationml.slide+xml"/>
  <Override PartName="/ppt/slides/slide3435.xml" ContentType="application/vnd.openxmlformats-officedocument.presentationml.slide+xml"/>
  <Override PartName="/ppt/slides/slide3436.xml" ContentType="application/vnd.openxmlformats-officedocument.presentationml.slide+xml"/>
  <Override PartName="/ppt/slides/slide3437.xml" ContentType="application/vnd.openxmlformats-officedocument.presentationml.slide+xml"/>
  <Override PartName="/ppt/slides/slide3438.xml" ContentType="application/vnd.openxmlformats-officedocument.presentationml.slide+xml"/>
  <Override PartName="/ppt/slides/slide3439.xml" ContentType="application/vnd.openxmlformats-officedocument.presentationml.slide+xml"/>
  <Override PartName="/ppt/slides/slide3440.xml" ContentType="application/vnd.openxmlformats-officedocument.presentationml.slide+xml"/>
  <Override PartName="/ppt/slides/slide3441.xml" ContentType="application/vnd.openxmlformats-officedocument.presentationml.slide+xml"/>
  <Override PartName="/ppt/slides/slide3442.xml" ContentType="application/vnd.openxmlformats-officedocument.presentationml.slide+xml"/>
  <Override PartName="/ppt/slides/slide3443.xml" ContentType="application/vnd.openxmlformats-officedocument.presentationml.slide+xml"/>
  <Override PartName="/ppt/slides/slide3444.xml" ContentType="application/vnd.openxmlformats-officedocument.presentationml.slide+xml"/>
  <Override PartName="/ppt/slides/slide3445.xml" ContentType="application/vnd.openxmlformats-officedocument.presentationml.slide+xml"/>
  <Override PartName="/ppt/slides/slide3446.xml" ContentType="application/vnd.openxmlformats-officedocument.presentationml.slide+xml"/>
  <Override PartName="/ppt/slides/slide3447.xml" ContentType="application/vnd.openxmlformats-officedocument.presentationml.slide+xml"/>
  <Override PartName="/ppt/slides/slide3448.xml" ContentType="application/vnd.openxmlformats-officedocument.presentationml.slide+xml"/>
  <Override PartName="/ppt/slides/slide3449.xml" ContentType="application/vnd.openxmlformats-officedocument.presentationml.slide+xml"/>
  <Override PartName="/ppt/slides/slide3450.xml" ContentType="application/vnd.openxmlformats-officedocument.presentationml.slide+xml"/>
  <Override PartName="/ppt/slides/slide3451.xml" ContentType="application/vnd.openxmlformats-officedocument.presentationml.slide+xml"/>
  <Override PartName="/ppt/slides/slide3452.xml" ContentType="application/vnd.openxmlformats-officedocument.presentationml.slide+xml"/>
  <Override PartName="/ppt/slides/slide3453.xml" ContentType="application/vnd.openxmlformats-officedocument.presentationml.slide+xml"/>
  <Override PartName="/ppt/slides/slide3454.xml" ContentType="application/vnd.openxmlformats-officedocument.presentationml.slide+xml"/>
  <Override PartName="/ppt/slides/slide3455.xml" ContentType="application/vnd.openxmlformats-officedocument.presentationml.slide+xml"/>
  <Override PartName="/ppt/slides/slide3456.xml" ContentType="application/vnd.openxmlformats-officedocument.presentationml.slide+xml"/>
  <Override PartName="/ppt/slides/slide3457.xml" ContentType="application/vnd.openxmlformats-officedocument.presentationml.slide+xml"/>
  <Override PartName="/ppt/slides/slide3458.xml" ContentType="application/vnd.openxmlformats-officedocument.presentationml.slide+xml"/>
  <Override PartName="/ppt/slides/slide3459.xml" ContentType="application/vnd.openxmlformats-officedocument.presentationml.slide+xml"/>
  <Override PartName="/ppt/slides/slide3460.xml" ContentType="application/vnd.openxmlformats-officedocument.presentationml.slide+xml"/>
  <Override PartName="/ppt/slides/slide3461.xml" ContentType="application/vnd.openxmlformats-officedocument.presentationml.slide+xml"/>
  <Override PartName="/ppt/slides/slide3462.xml" ContentType="application/vnd.openxmlformats-officedocument.presentationml.slide+xml"/>
  <Override PartName="/ppt/slides/slide3463.xml" ContentType="application/vnd.openxmlformats-officedocument.presentationml.slide+xml"/>
  <Override PartName="/ppt/slides/slide3464.xml" ContentType="application/vnd.openxmlformats-officedocument.presentationml.slide+xml"/>
  <Override PartName="/ppt/slides/slide3465.xml" ContentType="application/vnd.openxmlformats-officedocument.presentationml.slide+xml"/>
  <Override PartName="/ppt/slides/slide3466.xml" ContentType="application/vnd.openxmlformats-officedocument.presentationml.slide+xml"/>
  <Override PartName="/ppt/slides/slide3467.xml" ContentType="application/vnd.openxmlformats-officedocument.presentationml.slide+xml"/>
  <Override PartName="/ppt/slides/slide3468.xml" ContentType="application/vnd.openxmlformats-officedocument.presentationml.slide+xml"/>
  <Override PartName="/ppt/slides/slide3469.xml" ContentType="application/vnd.openxmlformats-officedocument.presentationml.slide+xml"/>
  <Override PartName="/ppt/slides/slide3470.xml" ContentType="application/vnd.openxmlformats-officedocument.presentationml.slide+xml"/>
  <Override PartName="/ppt/slides/slide3471.xml" ContentType="application/vnd.openxmlformats-officedocument.presentationml.slide+xml"/>
  <Override PartName="/ppt/slides/slide3472.xml" ContentType="application/vnd.openxmlformats-officedocument.presentationml.slide+xml"/>
  <Override PartName="/ppt/slides/slide3473.xml" ContentType="application/vnd.openxmlformats-officedocument.presentationml.slide+xml"/>
  <Override PartName="/ppt/slides/slide3474.xml" ContentType="application/vnd.openxmlformats-officedocument.presentationml.slide+xml"/>
  <Override PartName="/ppt/slides/slide3475.xml" ContentType="application/vnd.openxmlformats-officedocument.presentationml.slide+xml"/>
  <Override PartName="/ppt/slides/slide3476.xml" ContentType="application/vnd.openxmlformats-officedocument.presentationml.slide+xml"/>
  <Override PartName="/ppt/slides/slide3477.xml" ContentType="application/vnd.openxmlformats-officedocument.presentationml.slide+xml"/>
  <Override PartName="/ppt/slides/slide3478.xml" ContentType="application/vnd.openxmlformats-officedocument.presentationml.slide+xml"/>
  <Override PartName="/ppt/slides/slide3479.xml" ContentType="application/vnd.openxmlformats-officedocument.presentationml.slide+xml"/>
  <Override PartName="/ppt/slides/slide3480.xml" ContentType="application/vnd.openxmlformats-officedocument.presentationml.slide+xml"/>
  <Override PartName="/ppt/slides/slide3481.xml" ContentType="application/vnd.openxmlformats-officedocument.presentationml.slide+xml"/>
  <Override PartName="/ppt/slides/slide3482.xml" ContentType="application/vnd.openxmlformats-officedocument.presentationml.slide+xml"/>
  <Override PartName="/ppt/slides/slide3483.xml" ContentType="application/vnd.openxmlformats-officedocument.presentationml.slide+xml"/>
  <Override PartName="/ppt/slides/slide3484.xml" ContentType="application/vnd.openxmlformats-officedocument.presentationml.slide+xml"/>
  <Override PartName="/ppt/slides/slide3485.xml" ContentType="application/vnd.openxmlformats-officedocument.presentationml.slide+xml"/>
  <Override PartName="/ppt/slides/slide3486.xml" ContentType="application/vnd.openxmlformats-officedocument.presentationml.slide+xml"/>
  <Override PartName="/ppt/slides/slide3487.xml" ContentType="application/vnd.openxmlformats-officedocument.presentationml.slide+xml"/>
  <Override PartName="/ppt/slides/slide3488.xml" ContentType="application/vnd.openxmlformats-officedocument.presentationml.slide+xml"/>
  <Override PartName="/ppt/slides/slide3489.xml" ContentType="application/vnd.openxmlformats-officedocument.presentationml.slide+xml"/>
  <Override PartName="/ppt/slides/slide3490.xml" ContentType="application/vnd.openxmlformats-officedocument.presentationml.slide+xml"/>
  <Override PartName="/ppt/slides/slide3491.xml" ContentType="application/vnd.openxmlformats-officedocument.presentationml.slide+xml"/>
  <Override PartName="/ppt/slides/slide3492.xml" ContentType="application/vnd.openxmlformats-officedocument.presentationml.slide+xml"/>
  <Override PartName="/ppt/slides/slide3493.xml" ContentType="application/vnd.openxmlformats-officedocument.presentationml.slide+xml"/>
  <Override PartName="/ppt/slides/slide3494.xml" ContentType="application/vnd.openxmlformats-officedocument.presentationml.slide+xml"/>
  <Override PartName="/ppt/slides/slide3495.xml" ContentType="application/vnd.openxmlformats-officedocument.presentationml.slide+xml"/>
  <Override PartName="/ppt/slides/slide3496.xml" ContentType="application/vnd.openxmlformats-officedocument.presentationml.slide+xml"/>
  <Override PartName="/ppt/slides/slide3497.xml" ContentType="application/vnd.openxmlformats-officedocument.presentationml.slide+xml"/>
  <Override PartName="/ppt/slides/slide3498.xml" ContentType="application/vnd.openxmlformats-officedocument.presentationml.slide+xml"/>
  <Override PartName="/ppt/slides/slide3499.xml" ContentType="application/vnd.openxmlformats-officedocument.presentationml.slide+xml"/>
  <Override PartName="/ppt/slides/slide3500.xml" ContentType="application/vnd.openxmlformats-officedocument.presentationml.slide+xml"/>
  <Override PartName="/ppt/slides/slide3501.xml" ContentType="application/vnd.openxmlformats-officedocument.presentationml.slide+xml"/>
  <Override PartName="/ppt/slides/slide3502.xml" ContentType="application/vnd.openxmlformats-officedocument.presentationml.slide+xml"/>
  <Override PartName="/ppt/slides/slide3503.xml" ContentType="application/vnd.openxmlformats-officedocument.presentationml.slide+xml"/>
  <Override PartName="/ppt/slides/slide3504.xml" ContentType="application/vnd.openxmlformats-officedocument.presentationml.slide+xml"/>
  <Override PartName="/ppt/slides/slide3505.xml" ContentType="application/vnd.openxmlformats-officedocument.presentationml.slide+xml"/>
  <Override PartName="/ppt/slides/slide3506.xml" ContentType="application/vnd.openxmlformats-officedocument.presentationml.slide+xml"/>
  <Override PartName="/ppt/slides/slide3507.xml" ContentType="application/vnd.openxmlformats-officedocument.presentationml.slide+xml"/>
  <Override PartName="/ppt/slides/slide3508.xml" ContentType="application/vnd.openxmlformats-officedocument.presentationml.slide+xml"/>
  <Override PartName="/ppt/slides/slide3509.xml" ContentType="application/vnd.openxmlformats-officedocument.presentationml.slide+xml"/>
  <Override PartName="/ppt/slides/slide3510.xml" ContentType="application/vnd.openxmlformats-officedocument.presentationml.slide+xml"/>
  <Override PartName="/ppt/slides/slide3511.xml" ContentType="application/vnd.openxmlformats-officedocument.presentationml.slide+xml"/>
  <Override PartName="/ppt/slides/slide3512.xml" ContentType="application/vnd.openxmlformats-officedocument.presentationml.slide+xml"/>
  <Override PartName="/ppt/slides/slide3513.xml" ContentType="application/vnd.openxmlformats-officedocument.presentationml.slide+xml"/>
  <Override PartName="/ppt/slides/slide3514.xml" ContentType="application/vnd.openxmlformats-officedocument.presentationml.slide+xml"/>
  <Override PartName="/ppt/slides/slide3515.xml" ContentType="application/vnd.openxmlformats-officedocument.presentationml.slide+xml"/>
  <Override PartName="/ppt/slides/slide3516.xml" ContentType="application/vnd.openxmlformats-officedocument.presentationml.slide+xml"/>
  <Override PartName="/ppt/slides/slide3517.xml" ContentType="application/vnd.openxmlformats-officedocument.presentationml.slide+xml"/>
  <Override PartName="/ppt/slides/slide3518.xml" ContentType="application/vnd.openxmlformats-officedocument.presentationml.slide+xml"/>
  <Override PartName="/ppt/slides/slide3519.xml" ContentType="application/vnd.openxmlformats-officedocument.presentationml.slide+xml"/>
  <Override PartName="/ppt/slides/slide3520.xml" ContentType="application/vnd.openxmlformats-officedocument.presentationml.slide+xml"/>
  <Override PartName="/ppt/slides/slide3521.xml" ContentType="application/vnd.openxmlformats-officedocument.presentationml.slide+xml"/>
  <Override PartName="/ppt/slides/slide3522.xml" ContentType="application/vnd.openxmlformats-officedocument.presentationml.slide+xml"/>
  <Override PartName="/ppt/slides/slide3523.xml" ContentType="application/vnd.openxmlformats-officedocument.presentationml.slide+xml"/>
  <Override PartName="/ppt/slides/slide3524.xml" ContentType="application/vnd.openxmlformats-officedocument.presentationml.slide+xml"/>
  <Override PartName="/ppt/slides/slide3525.xml" ContentType="application/vnd.openxmlformats-officedocument.presentationml.slide+xml"/>
  <Override PartName="/ppt/slides/slide3526.xml" ContentType="application/vnd.openxmlformats-officedocument.presentationml.slide+xml"/>
  <Override PartName="/ppt/slides/slide3527.xml" ContentType="application/vnd.openxmlformats-officedocument.presentationml.slide+xml"/>
  <Override PartName="/ppt/slides/slide3528.xml" ContentType="application/vnd.openxmlformats-officedocument.presentationml.slide+xml"/>
  <Override PartName="/ppt/slides/slide3529.xml" ContentType="application/vnd.openxmlformats-officedocument.presentationml.slide+xml"/>
  <Override PartName="/ppt/slides/slide3530.xml" ContentType="application/vnd.openxmlformats-officedocument.presentationml.slide+xml"/>
  <Override PartName="/ppt/slides/slide3531.xml" ContentType="application/vnd.openxmlformats-officedocument.presentationml.slide+xml"/>
  <Override PartName="/ppt/slides/slide3532.xml" ContentType="application/vnd.openxmlformats-officedocument.presentationml.slide+xml"/>
  <Override PartName="/ppt/slides/slide3533.xml" ContentType="application/vnd.openxmlformats-officedocument.presentationml.slide+xml"/>
  <Override PartName="/ppt/slides/slide3534.xml" ContentType="application/vnd.openxmlformats-officedocument.presentationml.slide+xml"/>
  <Override PartName="/ppt/slides/slide3535.xml" ContentType="application/vnd.openxmlformats-officedocument.presentationml.slide+xml"/>
  <Override PartName="/ppt/slides/slide3536.xml" ContentType="application/vnd.openxmlformats-officedocument.presentationml.slide+xml"/>
  <Override PartName="/ppt/slides/slide3537.xml" ContentType="application/vnd.openxmlformats-officedocument.presentationml.slide+xml"/>
  <Override PartName="/ppt/slides/slide3538.xml" ContentType="application/vnd.openxmlformats-officedocument.presentationml.slide+xml"/>
  <Override PartName="/ppt/slides/slide3539.xml" ContentType="application/vnd.openxmlformats-officedocument.presentationml.slide+xml"/>
  <Override PartName="/ppt/slides/slide3540.xml" ContentType="application/vnd.openxmlformats-officedocument.presentationml.slide+xml"/>
  <Override PartName="/ppt/slides/slide3541.xml" ContentType="application/vnd.openxmlformats-officedocument.presentationml.slide+xml"/>
  <Override PartName="/ppt/slides/slide3542.xml" ContentType="application/vnd.openxmlformats-officedocument.presentationml.slide+xml"/>
  <Override PartName="/ppt/slides/slide3543.xml" ContentType="application/vnd.openxmlformats-officedocument.presentationml.slide+xml"/>
  <Override PartName="/ppt/slides/slide3544.xml" ContentType="application/vnd.openxmlformats-officedocument.presentationml.slide+xml"/>
  <Override PartName="/ppt/slides/slide3545.xml" ContentType="application/vnd.openxmlformats-officedocument.presentationml.slide+xml"/>
  <Override PartName="/ppt/slides/slide3546.xml" ContentType="application/vnd.openxmlformats-officedocument.presentationml.slide+xml"/>
  <Override PartName="/ppt/slides/slide3547.xml" ContentType="application/vnd.openxmlformats-officedocument.presentationml.slide+xml"/>
  <Override PartName="/ppt/slides/slide3548.xml" ContentType="application/vnd.openxmlformats-officedocument.presentationml.slide+xml"/>
  <Override PartName="/ppt/slides/slide3549.xml" ContentType="application/vnd.openxmlformats-officedocument.presentationml.slide+xml"/>
  <Override PartName="/ppt/slides/slide3550.xml" ContentType="application/vnd.openxmlformats-officedocument.presentationml.slide+xml"/>
  <Override PartName="/ppt/slides/slide3551.xml" ContentType="application/vnd.openxmlformats-officedocument.presentationml.slide+xml"/>
  <Override PartName="/ppt/slides/slide3552.xml" ContentType="application/vnd.openxmlformats-officedocument.presentationml.slide+xml"/>
  <Override PartName="/ppt/slides/slide3553.xml" ContentType="application/vnd.openxmlformats-officedocument.presentationml.slide+xml"/>
  <Override PartName="/ppt/slides/slide3554.xml" ContentType="application/vnd.openxmlformats-officedocument.presentationml.slide+xml"/>
  <Override PartName="/ppt/slides/slide3555.xml" ContentType="application/vnd.openxmlformats-officedocument.presentationml.slide+xml"/>
  <Override PartName="/ppt/slides/slide3556.xml" ContentType="application/vnd.openxmlformats-officedocument.presentationml.slide+xml"/>
  <Override PartName="/ppt/slides/slide3557.xml" ContentType="application/vnd.openxmlformats-officedocument.presentationml.slide+xml"/>
  <Override PartName="/ppt/slides/slide3558.xml" ContentType="application/vnd.openxmlformats-officedocument.presentationml.slide+xml"/>
  <Override PartName="/ppt/slides/slide3559.xml" ContentType="application/vnd.openxmlformats-officedocument.presentationml.slide+xml"/>
  <Override PartName="/ppt/slides/slide3560.xml" ContentType="application/vnd.openxmlformats-officedocument.presentationml.slide+xml"/>
  <Override PartName="/ppt/slides/slide3561.xml" ContentType="application/vnd.openxmlformats-officedocument.presentationml.slide+xml"/>
  <Override PartName="/ppt/slides/slide3562.xml" ContentType="application/vnd.openxmlformats-officedocument.presentationml.slide+xml"/>
  <Override PartName="/ppt/slides/slide3563.xml" ContentType="application/vnd.openxmlformats-officedocument.presentationml.slide+xml"/>
  <Override PartName="/ppt/slides/slide3564.xml" ContentType="application/vnd.openxmlformats-officedocument.presentationml.slide+xml"/>
  <Override PartName="/ppt/slides/slide3565.xml" ContentType="application/vnd.openxmlformats-officedocument.presentationml.slide+xml"/>
  <Override PartName="/ppt/slides/slide3566.xml" ContentType="application/vnd.openxmlformats-officedocument.presentationml.slide+xml"/>
  <Override PartName="/ppt/slides/slide3567.xml" ContentType="application/vnd.openxmlformats-officedocument.presentationml.slide+xml"/>
  <Override PartName="/ppt/slides/slide3568.xml" ContentType="application/vnd.openxmlformats-officedocument.presentationml.slide+xml"/>
  <Override PartName="/ppt/slides/slide3569.xml" ContentType="application/vnd.openxmlformats-officedocument.presentationml.slide+xml"/>
  <Override PartName="/ppt/slides/slide3570.xml" ContentType="application/vnd.openxmlformats-officedocument.presentationml.slide+xml"/>
  <Override PartName="/ppt/slides/slide3571.xml" ContentType="application/vnd.openxmlformats-officedocument.presentationml.slide+xml"/>
  <Override PartName="/ppt/slides/slide3572.xml" ContentType="application/vnd.openxmlformats-officedocument.presentationml.slide+xml"/>
  <Override PartName="/ppt/slides/slide3573.xml" ContentType="application/vnd.openxmlformats-officedocument.presentationml.slide+xml"/>
  <Override PartName="/ppt/slides/slide3574.xml" ContentType="application/vnd.openxmlformats-officedocument.presentationml.slide+xml"/>
  <Override PartName="/ppt/slides/slide3575.xml" ContentType="application/vnd.openxmlformats-officedocument.presentationml.slide+xml"/>
  <Override PartName="/ppt/slides/slide3576.xml" ContentType="application/vnd.openxmlformats-officedocument.presentationml.slide+xml"/>
  <Override PartName="/ppt/slides/slide3577.xml" ContentType="application/vnd.openxmlformats-officedocument.presentationml.slide+xml"/>
  <Override PartName="/ppt/slides/slide3578.xml" ContentType="application/vnd.openxmlformats-officedocument.presentationml.slide+xml"/>
  <Override PartName="/ppt/slides/slide3579.xml" ContentType="application/vnd.openxmlformats-officedocument.presentationml.slide+xml"/>
  <Override PartName="/ppt/slides/slide3580.xml" ContentType="application/vnd.openxmlformats-officedocument.presentationml.slide+xml"/>
  <Override PartName="/ppt/slides/slide3581.xml" ContentType="application/vnd.openxmlformats-officedocument.presentationml.slide+xml"/>
  <Override PartName="/ppt/slides/slide3582.xml" ContentType="application/vnd.openxmlformats-officedocument.presentationml.slide+xml"/>
  <Override PartName="/ppt/slides/slide3583.xml" ContentType="application/vnd.openxmlformats-officedocument.presentationml.slide+xml"/>
  <Override PartName="/ppt/slides/slide3584.xml" ContentType="application/vnd.openxmlformats-officedocument.presentationml.slide+xml"/>
  <Override PartName="/ppt/slides/slide3585.xml" ContentType="application/vnd.openxmlformats-officedocument.presentationml.slide+xml"/>
  <Override PartName="/ppt/slides/slide3586.xml" ContentType="application/vnd.openxmlformats-officedocument.presentationml.slide+xml"/>
  <Override PartName="/ppt/slides/slide3587.xml" ContentType="application/vnd.openxmlformats-officedocument.presentationml.slide+xml"/>
  <Override PartName="/ppt/slides/slide3588.xml" ContentType="application/vnd.openxmlformats-officedocument.presentationml.slide+xml"/>
  <Override PartName="/ppt/slides/slide3589.xml" ContentType="application/vnd.openxmlformats-officedocument.presentationml.slide+xml"/>
  <Override PartName="/ppt/slides/slide3590.xml" ContentType="application/vnd.openxmlformats-officedocument.presentationml.slide+xml"/>
  <Override PartName="/ppt/slides/slide3591.xml" ContentType="application/vnd.openxmlformats-officedocument.presentationml.slide+xml"/>
  <Override PartName="/ppt/slides/slide3592.xml" ContentType="application/vnd.openxmlformats-officedocument.presentationml.slide+xml"/>
  <Override PartName="/ppt/slides/slide3593.xml" ContentType="application/vnd.openxmlformats-officedocument.presentationml.slide+xml"/>
  <Override PartName="/ppt/slides/slide3594.xml" ContentType="application/vnd.openxmlformats-officedocument.presentationml.slide+xml"/>
  <Override PartName="/ppt/slides/slide3595.xml" ContentType="application/vnd.openxmlformats-officedocument.presentationml.slide+xml"/>
  <Override PartName="/ppt/slides/slide3596.xml" ContentType="application/vnd.openxmlformats-officedocument.presentationml.slide+xml"/>
  <Override PartName="/ppt/slides/slide3597.xml" ContentType="application/vnd.openxmlformats-officedocument.presentationml.slide+xml"/>
  <Override PartName="/ppt/slides/slide3598.xml" ContentType="application/vnd.openxmlformats-officedocument.presentationml.slide+xml"/>
  <Override PartName="/ppt/slides/slide3599.xml" ContentType="application/vnd.openxmlformats-officedocument.presentationml.slide+xml"/>
  <Override PartName="/ppt/slides/slide3600.xml" ContentType="application/vnd.openxmlformats-officedocument.presentationml.slide+xml"/>
  <Override PartName="/ppt/slides/slide3601.xml" ContentType="application/vnd.openxmlformats-officedocument.presentationml.slide+xml"/>
  <Override PartName="/ppt/slides/slide3602.xml" ContentType="application/vnd.openxmlformats-officedocument.presentationml.slide+xml"/>
  <Override PartName="/ppt/slides/slide3603.xml" ContentType="application/vnd.openxmlformats-officedocument.presentationml.slide+xml"/>
  <Override PartName="/ppt/slides/slide3604.xml" ContentType="application/vnd.openxmlformats-officedocument.presentationml.slide+xml"/>
  <Override PartName="/ppt/slides/slide3605.xml" ContentType="application/vnd.openxmlformats-officedocument.presentationml.slide+xml"/>
  <Override PartName="/ppt/slides/slide3606.xml" ContentType="application/vnd.openxmlformats-officedocument.presentationml.slide+xml"/>
  <Override PartName="/ppt/slides/slide3607.xml" ContentType="application/vnd.openxmlformats-officedocument.presentationml.slide+xml"/>
  <Override PartName="/ppt/slides/slide3608.xml" ContentType="application/vnd.openxmlformats-officedocument.presentationml.slide+xml"/>
  <Override PartName="/ppt/slides/slide3609.xml" ContentType="application/vnd.openxmlformats-officedocument.presentationml.slide+xml"/>
  <Override PartName="/ppt/slides/slide3610.xml" ContentType="application/vnd.openxmlformats-officedocument.presentationml.slide+xml"/>
  <Override PartName="/ppt/slides/slide3611.xml" ContentType="application/vnd.openxmlformats-officedocument.presentationml.slide+xml"/>
  <Override PartName="/ppt/slides/slide3612.xml" ContentType="application/vnd.openxmlformats-officedocument.presentationml.slide+xml"/>
  <Override PartName="/ppt/slides/slide3613.xml" ContentType="application/vnd.openxmlformats-officedocument.presentationml.slide+xml"/>
  <Override PartName="/ppt/slides/slide3614.xml" ContentType="application/vnd.openxmlformats-officedocument.presentationml.slide+xml"/>
  <Override PartName="/ppt/slides/slide3615.xml" ContentType="application/vnd.openxmlformats-officedocument.presentationml.slide+xml"/>
  <Override PartName="/ppt/slides/slide3616.xml" ContentType="application/vnd.openxmlformats-officedocument.presentationml.slide+xml"/>
  <Override PartName="/ppt/slides/slide3617.xml" ContentType="application/vnd.openxmlformats-officedocument.presentationml.slide+xml"/>
  <Override PartName="/ppt/slides/slide3618.xml" ContentType="application/vnd.openxmlformats-officedocument.presentationml.slide+xml"/>
  <Override PartName="/ppt/slides/slide3619.xml" ContentType="application/vnd.openxmlformats-officedocument.presentationml.slide+xml"/>
  <Override PartName="/ppt/slides/slide3620.xml" ContentType="application/vnd.openxmlformats-officedocument.presentationml.slide+xml"/>
  <Override PartName="/ppt/slides/slide3621.xml" ContentType="application/vnd.openxmlformats-officedocument.presentationml.slide+xml"/>
  <Override PartName="/ppt/slides/slide3622.xml" ContentType="application/vnd.openxmlformats-officedocument.presentationml.slide+xml"/>
  <Override PartName="/ppt/slides/slide3623.xml" ContentType="application/vnd.openxmlformats-officedocument.presentationml.slide+xml"/>
  <Override PartName="/ppt/slides/slide3624.xml" ContentType="application/vnd.openxmlformats-officedocument.presentationml.slide+xml"/>
  <Override PartName="/ppt/slides/slide3625.xml" ContentType="application/vnd.openxmlformats-officedocument.presentationml.slide+xml"/>
  <Override PartName="/ppt/slides/slide3626.xml" ContentType="application/vnd.openxmlformats-officedocument.presentationml.slide+xml"/>
  <Override PartName="/ppt/slides/slide3627.xml" ContentType="application/vnd.openxmlformats-officedocument.presentationml.slide+xml"/>
  <Override PartName="/ppt/slides/slide3628.xml" ContentType="application/vnd.openxmlformats-officedocument.presentationml.slide+xml"/>
  <Override PartName="/ppt/slides/slide3629.xml" ContentType="application/vnd.openxmlformats-officedocument.presentationml.slide+xml"/>
  <Override PartName="/ppt/slides/slide3630.xml" ContentType="application/vnd.openxmlformats-officedocument.presentationml.slide+xml"/>
  <Override PartName="/ppt/slides/slide3631.xml" ContentType="application/vnd.openxmlformats-officedocument.presentationml.slide+xml"/>
  <Override PartName="/ppt/slides/slide3632.xml" ContentType="application/vnd.openxmlformats-officedocument.presentationml.slide+xml"/>
  <Override PartName="/ppt/slides/slide3633.xml" ContentType="application/vnd.openxmlformats-officedocument.presentationml.slide+xml"/>
  <Override PartName="/ppt/slides/slide3634.xml" ContentType="application/vnd.openxmlformats-officedocument.presentationml.slide+xml"/>
  <Override PartName="/ppt/slides/slide3635.xml" ContentType="application/vnd.openxmlformats-officedocument.presentationml.slide+xml"/>
  <Override PartName="/ppt/slides/slide3636.xml" ContentType="application/vnd.openxmlformats-officedocument.presentationml.slide+xml"/>
  <Override PartName="/ppt/slides/slide3637.xml" ContentType="application/vnd.openxmlformats-officedocument.presentationml.slide+xml"/>
  <Override PartName="/ppt/slides/slide3638.xml" ContentType="application/vnd.openxmlformats-officedocument.presentationml.slide+xml"/>
  <Override PartName="/ppt/slides/slide3639.xml" ContentType="application/vnd.openxmlformats-officedocument.presentationml.slide+xml"/>
  <Override PartName="/ppt/slides/slide3640.xml" ContentType="application/vnd.openxmlformats-officedocument.presentationml.slide+xml"/>
  <Override PartName="/ppt/slides/slide3641.xml" ContentType="application/vnd.openxmlformats-officedocument.presentationml.slide+xml"/>
  <Override PartName="/ppt/slides/slide3642.xml" ContentType="application/vnd.openxmlformats-officedocument.presentationml.slide+xml"/>
  <Override PartName="/ppt/slides/slide3643.xml" ContentType="application/vnd.openxmlformats-officedocument.presentationml.slide+xml"/>
  <Override PartName="/ppt/slides/slide3644.xml" ContentType="application/vnd.openxmlformats-officedocument.presentationml.slide+xml"/>
  <Override PartName="/ppt/slides/slide3645.xml" ContentType="application/vnd.openxmlformats-officedocument.presentationml.slide+xml"/>
  <Override PartName="/ppt/slides/slide3646.xml" ContentType="application/vnd.openxmlformats-officedocument.presentationml.slide+xml"/>
  <Override PartName="/ppt/slides/slide3647.xml" ContentType="application/vnd.openxmlformats-officedocument.presentationml.slide+xml"/>
  <Override PartName="/ppt/slides/slide3648.xml" ContentType="application/vnd.openxmlformats-officedocument.presentationml.slide+xml"/>
  <Override PartName="/ppt/slides/slide3649.xml" ContentType="application/vnd.openxmlformats-officedocument.presentationml.slide+xml"/>
  <Override PartName="/ppt/slides/slide3650.xml" ContentType="application/vnd.openxmlformats-officedocument.presentationml.slide+xml"/>
  <Override PartName="/ppt/slides/slide3651.xml" ContentType="application/vnd.openxmlformats-officedocument.presentationml.slide+xml"/>
  <Override PartName="/ppt/slides/slide3652.xml" ContentType="application/vnd.openxmlformats-officedocument.presentationml.slide+xml"/>
  <Override PartName="/ppt/slides/slide3653.xml" ContentType="application/vnd.openxmlformats-officedocument.presentationml.slide+xml"/>
  <Override PartName="/ppt/slides/slide3654.xml" ContentType="application/vnd.openxmlformats-officedocument.presentationml.slide+xml"/>
  <Override PartName="/ppt/slides/slide3655.xml" ContentType="application/vnd.openxmlformats-officedocument.presentationml.slide+xml"/>
  <Override PartName="/ppt/slides/slide3656.xml" ContentType="application/vnd.openxmlformats-officedocument.presentationml.slide+xml"/>
  <Override PartName="/ppt/slides/slide3657.xml" ContentType="application/vnd.openxmlformats-officedocument.presentationml.slide+xml"/>
  <Override PartName="/ppt/slides/slide3658.xml" ContentType="application/vnd.openxmlformats-officedocument.presentationml.slide+xml"/>
  <Override PartName="/ppt/slides/slide3659.xml" ContentType="application/vnd.openxmlformats-officedocument.presentationml.slide+xml"/>
  <Override PartName="/ppt/slides/slide3660.xml" ContentType="application/vnd.openxmlformats-officedocument.presentationml.slide+xml"/>
  <Override PartName="/ppt/slides/slide3661.xml" ContentType="application/vnd.openxmlformats-officedocument.presentationml.slide+xml"/>
  <Override PartName="/ppt/slides/slide3662.xml" ContentType="application/vnd.openxmlformats-officedocument.presentationml.slide+xml"/>
  <Override PartName="/ppt/slides/slide3663.xml" ContentType="application/vnd.openxmlformats-officedocument.presentationml.slide+xml"/>
  <Override PartName="/ppt/slides/slide3664.xml" ContentType="application/vnd.openxmlformats-officedocument.presentationml.slide+xml"/>
  <Override PartName="/ppt/slides/slide3665.xml" ContentType="application/vnd.openxmlformats-officedocument.presentationml.slide+xml"/>
  <Override PartName="/ppt/slides/slide3666.xml" ContentType="application/vnd.openxmlformats-officedocument.presentationml.slide+xml"/>
  <Override PartName="/ppt/slides/slide3667.xml" ContentType="application/vnd.openxmlformats-officedocument.presentationml.slide+xml"/>
  <Override PartName="/ppt/slides/slide3668.xml" ContentType="application/vnd.openxmlformats-officedocument.presentationml.slide+xml"/>
  <Override PartName="/ppt/slides/slide3669.xml" ContentType="application/vnd.openxmlformats-officedocument.presentationml.slide+xml"/>
  <Override PartName="/ppt/slides/slide3670.xml" ContentType="application/vnd.openxmlformats-officedocument.presentationml.slide+xml"/>
  <Override PartName="/ppt/slides/slide3671.xml" ContentType="application/vnd.openxmlformats-officedocument.presentationml.slide+xml"/>
  <Override PartName="/ppt/slides/slide3672.xml" ContentType="application/vnd.openxmlformats-officedocument.presentationml.slide+xml"/>
  <Override PartName="/ppt/slides/slide3673.xml" ContentType="application/vnd.openxmlformats-officedocument.presentationml.slide+xml"/>
  <Override PartName="/ppt/slides/slide3674.xml" ContentType="application/vnd.openxmlformats-officedocument.presentationml.slide+xml"/>
  <Override PartName="/ppt/slides/slide3675.xml" ContentType="application/vnd.openxmlformats-officedocument.presentationml.slide+xml"/>
  <Override PartName="/ppt/slides/slide3676.xml" ContentType="application/vnd.openxmlformats-officedocument.presentationml.slide+xml"/>
  <Override PartName="/ppt/slides/slide3677.xml" ContentType="application/vnd.openxmlformats-officedocument.presentationml.slide+xml"/>
  <Override PartName="/ppt/slides/slide3678.xml" ContentType="application/vnd.openxmlformats-officedocument.presentationml.slide+xml"/>
  <Override PartName="/ppt/slides/slide3679.xml" ContentType="application/vnd.openxmlformats-officedocument.presentationml.slide+xml"/>
  <Override PartName="/ppt/slides/slide3680.xml" ContentType="application/vnd.openxmlformats-officedocument.presentationml.slide+xml"/>
  <Override PartName="/ppt/slides/slide3681.xml" ContentType="application/vnd.openxmlformats-officedocument.presentationml.slide+xml"/>
  <Override PartName="/ppt/slides/slide3682.xml" ContentType="application/vnd.openxmlformats-officedocument.presentationml.slide+xml"/>
  <Override PartName="/ppt/slides/slide3683.xml" ContentType="application/vnd.openxmlformats-officedocument.presentationml.slide+xml"/>
  <Override PartName="/ppt/slides/slide3684.xml" ContentType="application/vnd.openxmlformats-officedocument.presentationml.slide+xml"/>
  <Override PartName="/ppt/slides/slide3685.xml" ContentType="application/vnd.openxmlformats-officedocument.presentationml.slide+xml"/>
  <Override PartName="/ppt/slides/slide3686.xml" ContentType="application/vnd.openxmlformats-officedocument.presentationml.slide+xml"/>
  <Override PartName="/ppt/slides/slide3687.xml" ContentType="application/vnd.openxmlformats-officedocument.presentationml.slide+xml"/>
  <Override PartName="/ppt/slides/slide3688.xml" ContentType="application/vnd.openxmlformats-officedocument.presentationml.slide+xml"/>
  <Override PartName="/ppt/slides/slide3689.xml" ContentType="application/vnd.openxmlformats-officedocument.presentationml.slide+xml"/>
  <Override PartName="/ppt/slides/slide3690.xml" ContentType="application/vnd.openxmlformats-officedocument.presentationml.slide+xml"/>
  <Override PartName="/ppt/slides/slide3691.xml" ContentType="application/vnd.openxmlformats-officedocument.presentationml.slide+xml"/>
  <Override PartName="/ppt/slides/slide3692.xml" ContentType="application/vnd.openxmlformats-officedocument.presentationml.slide+xml"/>
  <Override PartName="/ppt/slides/slide3693.xml" ContentType="application/vnd.openxmlformats-officedocument.presentationml.slide+xml"/>
  <Override PartName="/ppt/slides/slide3694.xml" ContentType="application/vnd.openxmlformats-officedocument.presentationml.slide+xml"/>
  <Override PartName="/ppt/slides/slide3695.xml" ContentType="application/vnd.openxmlformats-officedocument.presentationml.slide+xml"/>
  <Override PartName="/ppt/slides/slide3696.xml" ContentType="application/vnd.openxmlformats-officedocument.presentationml.slide+xml"/>
  <Override PartName="/ppt/slides/slide3697.xml" ContentType="application/vnd.openxmlformats-officedocument.presentationml.slide+xml"/>
  <Override PartName="/ppt/slides/slide3698.xml" ContentType="application/vnd.openxmlformats-officedocument.presentationml.slide+xml"/>
  <Override PartName="/ppt/slides/slide3699.xml" ContentType="application/vnd.openxmlformats-officedocument.presentationml.slide+xml"/>
  <Override PartName="/ppt/slides/slide3700.xml" ContentType="application/vnd.openxmlformats-officedocument.presentationml.slide+xml"/>
  <Override PartName="/ppt/slides/slide3701.xml" ContentType="application/vnd.openxmlformats-officedocument.presentationml.slide+xml"/>
  <Override PartName="/ppt/slides/slide3702.xml" ContentType="application/vnd.openxmlformats-officedocument.presentationml.slide+xml"/>
  <Override PartName="/ppt/slides/slide3703.xml" ContentType="application/vnd.openxmlformats-officedocument.presentationml.slide+xml"/>
  <Override PartName="/ppt/slides/slide3704.xml" ContentType="application/vnd.openxmlformats-officedocument.presentationml.slide+xml"/>
  <Override PartName="/ppt/slides/slide3705.xml" ContentType="application/vnd.openxmlformats-officedocument.presentationml.slide+xml"/>
  <Override PartName="/ppt/slides/slide3706.xml" ContentType="application/vnd.openxmlformats-officedocument.presentationml.slide+xml"/>
  <Override PartName="/ppt/slides/slide3707.xml" ContentType="application/vnd.openxmlformats-officedocument.presentationml.slide+xml"/>
  <Override PartName="/ppt/slides/slide3708.xml" ContentType="application/vnd.openxmlformats-officedocument.presentationml.slide+xml"/>
  <Override PartName="/ppt/slides/slide3709.xml" ContentType="application/vnd.openxmlformats-officedocument.presentationml.slide+xml"/>
  <Override PartName="/ppt/slides/slide3710.xml" ContentType="application/vnd.openxmlformats-officedocument.presentationml.slide+xml"/>
  <Override PartName="/ppt/slides/slide3711.xml" ContentType="application/vnd.openxmlformats-officedocument.presentationml.slide+xml"/>
  <Override PartName="/ppt/slides/slide3712.xml" ContentType="application/vnd.openxmlformats-officedocument.presentationml.slide+xml"/>
  <Override PartName="/ppt/slides/slide3713.xml" ContentType="application/vnd.openxmlformats-officedocument.presentationml.slide+xml"/>
  <Override PartName="/ppt/slides/slide3714.xml" ContentType="application/vnd.openxmlformats-officedocument.presentationml.slide+xml"/>
  <Override PartName="/ppt/slides/slide3715.xml" ContentType="application/vnd.openxmlformats-officedocument.presentationml.slide+xml"/>
  <Override PartName="/ppt/slides/slide3716.xml" ContentType="application/vnd.openxmlformats-officedocument.presentationml.slide+xml"/>
  <Override PartName="/ppt/slides/slide3717.xml" ContentType="application/vnd.openxmlformats-officedocument.presentationml.slide+xml"/>
  <Override PartName="/ppt/slides/slide3718.xml" ContentType="application/vnd.openxmlformats-officedocument.presentationml.slide+xml"/>
  <Override PartName="/ppt/slides/slide3719.xml" ContentType="application/vnd.openxmlformats-officedocument.presentationml.slide+xml"/>
  <Override PartName="/ppt/slides/slide3720.xml" ContentType="application/vnd.openxmlformats-officedocument.presentationml.slide+xml"/>
  <Override PartName="/ppt/slides/slide3721.xml" ContentType="application/vnd.openxmlformats-officedocument.presentationml.slide+xml"/>
  <Override PartName="/ppt/slides/slide3722.xml" ContentType="application/vnd.openxmlformats-officedocument.presentationml.slide+xml"/>
  <Override PartName="/ppt/slides/slide3723.xml" ContentType="application/vnd.openxmlformats-officedocument.presentationml.slide+xml"/>
  <Override PartName="/ppt/slides/slide3724.xml" ContentType="application/vnd.openxmlformats-officedocument.presentationml.slide+xml"/>
  <Override PartName="/ppt/slides/slide3725.xml" ContentType="application/vnd.openxmlformats-officedocument.presentationml.slide+xml"/>
  <Override PartName="/ppt/slides/slide3726.xml" ContentType="application/vnd.openxmlformats-officedocument.presentationml.slide+xml"/>
  <Override PartName="/ppt/slides/slide3727.xml" ContentType="application/vnd.openxmlformats-officedocument.presentationml.slide+xml"/>
  <Override PartName="/ppt/slides/slide3728.xml" ContentType="application/vnd.openxmlformats-officedocument.presentationml.slide+xml"/>
  <Override PartName="/ppt/slides/slide3729.xml" ContentType="application/vnd.openxmlformats-officedocument.presentationml.slide+xml"/>
  <Override PartName="/ppt/slides/slide3730.xml" ContentType="application/vnd.openxmlformats-officedocument.presentationml.slide+xml"/>
  <Override PartName="/ppt/slides/slide3731.xml" ContentType="application/vnd.openxmlformats-officedocument.presentationml.slide+xml"/>
  <Override PartName="/ppt/slides/slide3732.xml" ContentType="application/vnd.openxmlformats-officedocument.presentationml.slide+xml"/>
  <Override PartName="/ppt/slides/slide3733.xml" ContentType="application/vnd.openxmlformats-officedocument.presentationml.slide+xml"/>
  <Override PartName="/ppt/slides/slide3734.xml" ContentType="application/vnd.openxmlformats-officedocument.presentationml.slide+xml"/>
  <Override PartName="/ppt/slides/slide3735.xml" ContentType="application/vnd.openxmlformats-officedocument.presentationml.slide+xml"/>
  <Override PartName="/ppt/slides/slide3736.xml" ContentType="application/vnd.openxmlformats-officedocument.presentationml.slide+xml"/>
  <Override PartName="/ppt/slides/slide3737.xml" ContentType="application/vnd.openxmlformats-officedocument.presentationml.slide+xml"/>
  <Override PartName="/ppt/slides/slide3738.xml" ContentType="application/vnd.openxmlformats-officedocument.presentationml.slide+xml"/>
  <Override PartName="/ppt/slides/slide3739.xml" ContentType="application/vnd.openxmlformats-officedocument.presentationml.slide+xml"/>
  <Override PartName="/ppt/slides/slide3740.xml" ContentType="application/vnd.openxmlformats-officedocument.presentationml.slide+xml"/>
  <Override PartName="/ppt/slides/slide3741.xml" ContentType="application/vnd.openxmlformats-officedocument.presentationml.slide+xml"/>
  <Override PartName="/ppt/slides/slide3742.xml" ContentType="application/vnd.openxmlformats-officedocument.presentationml.slide+xml"/>
  <Override PartName="/ppt/slides/slide3743.xml" ContentType="application/vnd.openxmlformats-officedocument.presentationml.slide+xml"/>
  <Override PartName="/ppt/slides/slide3744.xml" ContentType="application/vnd.openxmlformats-officedocument.presentationml.slide+xml"/>
  <Override PartName="/ppt/slides/slide3745.xml" ContentType="application/vnd.openxmlformats-officedocument.presentationml.slide+xml"/>
  <Override PartName="/ppt/slides/slide3746.xml" ContentType="application/vnd.openxmlformats-officedocument.presentationml.slide+xml"/>
  <Override PartName="/ppt/slides/slide3747.xml" ContentType="application/vnd.openxmlformats-officedocument.presentationml.slide+xml"/>
  <Override PartName="/ppt/slides/slide3748.xml" ContentType="application/vnd.openxmlformats-officedocument.presentationml.slide+xml"/>
  <Override PartName="/ppt/slides/slide3749.xml" ContentType="application/vnd.openxmlformats-officedocument.presentationml.slide+xml"/>
  <Override PartName="/ppt/slides/slide3750.xml" ContentType="application/vnd.openxmlformats-officedocument.presentationml.slide+xml"/>
  <Override PartName="/ppt/slides/slide3751.xml" ContentType="application/vnd.openxmlformats-officedocument.presentationml.slide+xml"/>
  <Override PartName="/ppt/slides/slide3752.xml" ContentType="application/vnd.openxmlformats-officedocument.presentationml.slide+xml"/>
  <Override PartName="/ppt/slides/slide3753.xml" ContentType="application/vnd.openxmlformats-officedocument.presentationml.slide+xml"/>
  <Override PartName="/ppt/slides/slide3754.xml" ContentType="application/vnd.openxmlformats-officedocument.presentationml.slide+xml"/>
  <Override PartName="/ppt/slides/slide3755.xml" ContentType="application/vnd.openxmlformats-officedocument.presentationml.slide+xml"/>
  <Override PartName="/ppt/slides/slide3756.xml" ContentType="application/vnd.openxmlformats-officedocument.presentationml.slide+xml"/>
  <Override PartName="/ppt/slides/slide3757.xml" ContentType="application/vnd.openxmlformats-officedocument.presentationml.slide+xml"/>
  <Override PartName="/ppt/slides/slide3758.xml" ContentType="application/vnd.openxmlformats-officedocument.presentationml.slide+xml"/>
  <Override PartName="/ppt/slides/slide3759.xml" ContentType="application/vnd.openxmlformats-officedocument.presentationml.slide+xml"/>
  <Override PartName="/ppt/slides/slide3760.xml" ContentType="application/vnd.openxmlformats-officedocument.presentationml.slide+xml"/>
  <Override PartName="/ppt/slides/slide3761.xml" ContentType="application/vnd.openxmlformats-officedocument.presentationml.slide+xml"/>
  <Override PartName="/ppt/slides/slide3762.xml" ContentType="application/vnd.openxmlformats-officedocument.presentationml.slide+xml"/>
  <Override PartName="/ppt/slides/slide3763.xml" ContentType="application/vnd.openxmlformats-officedocument.presentationml.slide+xml"/>
  <Override PartName="/ppt/slides/slide3764.xml" ContentType="application/vnd.openxmlformats-officedocument.presentationml.slide+xml"/>
  <Override PartName="/ppt/slides/slide3765.xml" ContentType="application/vnd.openxmlformats-officedocument.presentationml.slide+xml"/>
  <Override PartName="/ppt/slides/slide3766.xml" ContentType="application/vnd.openxmlformats-officedocument.presentationml.slide+xml"/>
  <Override PartName="/ppt/slides/slide3767.xml" ContentType="application/vnd.openxmlformats-officedocument.presentationml.slide+xml"/>
  <Override PartName="/ppt/slides/slide3768.xml" ContentType="application/vnd.openxmlformats-officedocument.presentationml.slide+xml"/>
  <Override PartName="/ppt/slides/slide3769.xml" ContentType="application/vnd.openxmlformats-officedocument.presentationml.slide+xml"/>
  <Override PartName="/ppt/slides/slide3770.xml" ContentType="application/vnd.openxmlformats-officedocument.presentationml.slide+xml"/>
  <Override PartName="/ppt/slides/slide3771.xml" ContentType="application/vnd.openxmlformats-officedocument.presentationml.slide+xml"/>
  <Override PartName="/ppt/slides/slide3772.xml" ContentType="application/vnd.openxmlformats-officedocument.presentationml.slide+xml"/>
  <Override PartName="/ppt/slides/slide3773.xml" ContentType="application/vnd.openxmlformats-officedocument.presentationml.slide+xml"/>
  <Override PartName="/ppt/slides/slide3774.xml" ContentType="application/vnd.openxmlformats-officedocument.presentationml.slide+xml"/>
  <Override PartName="/ppt/slides/slide3775.xml" ContentType="application/vnd.openxmlformats-officedocument.presentationml.slide+xml"/>
  <Override PartName="/ppt/slides/slide3776.xml" ContentType="application/vnd.openxmlformats-officedocument.presentationml.slide+xml"/>
  <Override PartName="/ppt/slides/slide3777.xml" ContentType="application/vnd.openxmlformats-officedocument.presentationml.slide+xml"/>
  <Override PartName="/ppt/slides/slide3778.xml" ContentType="application/vnd.openxmlformats-officedocument.presentationml.slide+xml"/>
  <Override PartName="/ppt/slides/slide3779.xml" ContentType="application/vnd.openxmlformats-officedocument.presentationml.slide+xml"/>
  <Override PartName="/ppt/slides/slide3780.xml" ContentType="application/vnd.openxmlformats-officedocument.presentationml.slide+xml"/>
  <Override PartName="/ppt/slides/slide3781.xml" ContentType="application/vnd.openxmlformats-officedocument.presentationml.slide+xml"/>
  <Override PartName="/ppt/slides/slide3782.xml" ContentType="application/vnd.openxmlformats-officedocument.presentationml.slide+xml"/>
  <Override PartName="/ppt/slides/slide3783.xml" ContentType="application/vnd.openxmlformats-officedocument.presentationml.slide+xml"/>
  <Override PartName="/ppt/slides/slide3784.xml" ContentType="application/vnd.openxmlformats-officedocument.presentationml.slide+xml"/>
  <Override PartName="/ppt/slides/slide3785.xml" ContentType="application/vnd.openxmlformats-officedocument.presentationml.slide+xml"/>
  <Override PartName="/ppt/slides/slide3786.xml" ContentType="application/vnd.openxmlformats-officedocument.presentationml.slide+xml"/>
  <Override PartName="/ppt/slides/slide3787.xml" ContentType="application/vnd.openxmlformats-officedocument.presentationml.slide+xml"/>
  <Override PartName="/ppt/slides/slide3788.xml" ContentType="application/vnd.openxmlformats-officedocument.presentationml.slide+xml"/>
  <Override PartName="/ppt/slides/slide3789.xml" ContentType="application/vnd.openxmlformats-officedocument.presentationml.slide+xml"/>
  <Override PartName="/ppt/slides/slide3790.xml" ContentType="application/vnd.openxmlformats-officedocument.presentationml.slide+xml"/>
  <Override PartName="/ppt/slides/slide3791.xml" ContentType="application/vnd.openxmlformats-officedocument.presentationml.slide+xml"/>
  <Override PartName="/ppt/slides/slide3792.xml" ContentType="application/vnd.openxmlformats-officedocument.presentationml.slide+xml"/>
  <Override PartName="/ppt/slides/slide3793.xml" ContentType="application/vnd.openxmlformats-officedocument.presentationml.slide+xml"/>
  <Override PartName="/ppt/slides/slide3794.xml" ContentType="application/vnd.openxmlformats-officedocument.presentationml.slide+xml"/>
  <Override PartName="/ppt/slides/slide3795.xml" ContentType="application/vnd.openxmlformats-officedocument.presentationml.slide+xml"/>
  <Override PartName="/ppt/slides/slide3796.xml" ContentType="application/vnd.openxmlformats-officedocument.presentationml.slide+xml"/>
  <Override PartName="/ppt/slides/slide3797.xml" ContentType="application/vnd.openxmlformats-officedocument.presentationml.slide+xml"/>
  <Override PartName="/ppt/slides/slide3798.xml" ContentType="application/vnd.openxmlformats-officedocument.presentationml.slide+xml"/>
  <Override PartName="/ppt/slides/slide3799.xml" ContentType="application/vnd.openxmlformats-officedocument.presentationml.slide+xml"/>
  <Override PartName="/ppt/slides/slide3800.xml" ContentType="application/vnd.openxmlformats-officedocument.presentationml.slide+xml"/>
  <Override PartName="/ppt/slides/slide3801.xml" ContentType="application/vnd.openxmlformats-officedocument.presentationml.slide+xml"/>
  <Override PartName="/ppt/slides/slide3802.xml" ContentType="application/vnd.openxmlformats-officedocument.presentationml.slide+xml"/>
  <Override PartName="/ppt/slides/slide3803.xml" ContentType="application/vnd.openxmlformats-officedocument.presentationml.slide+xml"/>
  <Override PartName="/ppt/slides/slide3804.xml" ContentType="application/vnd.openxmlformats-officedocument.presentationml.slide+xml"/>
  <Override PartName="/ppt/slides/slide3805.xml" ContentType="application/vnd.openxmlformats-officedocument.presentationml.slide+xml"/>
  <Override PartName="/ppt/slides/slide3806.xml" ContentType="application/vnd.openxmlformats-officedocument.presentationml.slide+xml"/>
  <Override PartName="/ppt/slides/slide3807.xml" ContentType="application/vnd.openxmlformats-officedocument.presentationml.slide+xml"/>
  <Override PartName="/ppt/slides/slide3808.xml" ContentType="application/vnd.openxmlformats-officedocument.presentationml.slide+xml"/>
  <Override PartName="/ppt/slides/slide3809.xml" ContentType="application/vnd.openxmlformats-officedocument.presentationml.slide+xml"/>
  <Override PartName="/ppt/slides/slide3810.xml" ContentType="application/vnd.openxmlformats-officedocument.presentationml.slide+xml"/>
  <Override PartName="/ppt/slides/slide3811.xml" ContentType="application/vnd.openxmlformats-officedocument.presentationml.slide+xml"/>
  <Override PartName="/ppt/slides/slide3812.xml" ContentType="application/vnd.openxmlformats-officedocument.presentationml.slide+xml"/>
  <Override PartName="/ppt/slides/slide3813.xml" ContentType="application/vnd.openxmlformats-officedocument.presentationml.slide+xml"/>
  <Override PartName="/ppt/slides/slide3814.xml" ContentType="application/vnd.openxmlformats-officedocument.presentationml.slide+xml"/>
  <Override PartName="/ppt/slides/slide3815.xml" ContentType="application/vnd.openxmlformats-officedocument.presentationml.slide+xml"/>
  <Override PartName="/ppt/slides/slide3816.xml" ContentType="application/vnd.openxmlformats-officedocument.presentationml.slide+xml"/>
  <Override PartName="/ppt/slides/slide3817.xml" ContentType="application/vnd.openxmlformats-officedocument.presentationml.slide+xml"/>
  <Override PartName="/ppt/slides/slide3818.xml" ContentType="application/vnd.openxmlformats-officedocument.presentationml.slide+xml"/>
  <Override PartName="/ppt/slides/slide3819.xml" ContentType="application/vnd.openxmlformats-officedocument.presentationml.slide+xml"/>
  <Override PartName="/ppt/slides/slide3820.xml" ContentType="application/vnd.openxmlformats-officedocument.presentationml.slide+xml"/>
  <Override PartName="/ppt/slides/slide3821.xml" ContentType="application/vnd.openxmlformats-officedocument.presentationml.slide+xml"/>
  <Override PartName="/ppt/slides/slide3822.xml" ContentType="application/vnd.openxmlformats-officedocument.presentationml.slide+xml"/>
  <Override PartName="/ppt/slides/slide3823.xml" ContentType="application/vnd.openxmlformats-officedocument.presentationml.slide+xml"/>
  <Override PartName="/ppt/slides/slide3824.xml" ContentType="application/vnd.openxmlformats-officedocument.presentationml.slide+xml"/>
  <Override PartName="/ppt/slides/slide3825.xml" ContentType="application/vnd.openxmlformats-officedocument.presentationml.slide+xml"/>
  <Override PartName="/ppt/slides/slide3826.xml" ContentType="application/vnd.openxmlformats-officedocument.presentationml.slide+xml"/>
  <Override PartName="/ppt/slides/slide3827.xml" ContentType="application/vnd.openxmlformats-officedocument.presentationml.slide+xml"/>
  <Override PartName="/ppt/slides/slide3828.xml" ContentType="application/vnd.openxmlformats-officedocument.presentationml.slide+xml"/>
  <Override PartName="/ppt/slides/slide3829.xml" ContentType="application/vnd.openxmlformats-officedocument.presentationml.slide+xml"/>
  <Override PartName="/ppt/slides/slide3830.xml" ContentType="application/vnd.openxmlformats-officedocument.presentationml.slide+xml"/>
  <Override PartName="/ppt/slides/slide3831.xml" ContentType="application/vnd.openxmlformats-officedocument.presentationml.slide+xml"/>
  <Override PartName="/ppt/slides/slide3832.xml" ContentType="application/vnd.openxmlformats-officedocument.presentationml.slide+xml"/>
  <Override PartName="/ppt/slides/slide3833.xml" ContentType="application/vnd.openxmlformats-officedocument.presentationml.slide+xml"/>
  <Override PartName="/ppt/slides/slide3834.xml" ContentType="application/vnd.openxmlformats-officedocument.presentationml.slide+xml"/>
  <Override PartName="/ppt/slides/slide3835.xml" ContentType="application/vnd.openxmlformats-officedocument.presentationml.slide+xml"/>
  <Override PartName="/ppt/slides/slide3836.xml" ContentType="application/vnd.openxmlformats-officedocument.presentationml.slide+xml"/>
  <Override PartName="/ppt/slides/slide3837.xml" ContentType="application/vnd.openxmlformats-officedocument.presentationml.slide+xml"/>
  <Override PartName="/ppt/slides/slide3838.xml" ContentType="application/vnd.openxmlformats-officedocument.presentationml.slide+xml"/>
  <Override PartName="/ppt/slides/slide3839.xml" ContentType="application/vnd.openxmlformats-officedocument.presentationml.slide+xml"/>
  <Override PartName="/ppt/slides/slide3840.xml" ContentType="application/vnd.openxmlformats-officedocument.presentationml.slide+xml"/>
  <Override PartName="/ppt/slides/slide3841.xml" ContentType="application/vnd.openxmlformats-officedocument.presentationml.slide+xml"/>
  <Override PartName="/ppt/slides/slide3842.xml" ContentType="application/vnd.openxmlformats-officedocument.presentationml.slide+xml"/>
  <Override PartName="/ppt/slides/slide3843.xml" ContentType="application/vnd.openxmlformats-officedocument.presentationml.slide+xml"/>
  <Override PartName="/ppt/slides/slide3844.xml" ContentType="application/vnd.openxmlformats-officedocument.presentationml.slide+xml"/>
  <Override PartName="/ppt/slides/slide3845.xml" ContentType="application/vnd.openxmlformats-officedocument.presentationml.slide+xml"/>
  <Override PartName="/ppt/slides/slide3846.xml" ContentType="application/vnd.openxmlformats-officedocument.presentationml.slide+xml"/>
  <Override PartName="/ppt/slides/slide3847.xml" ContentType="application/vnd.openxmlformats-officedocument.presentationml.slide+xml"/>
  <Override PartName="/ppt/slides/slide3848.xml" ContentType="application/vnd.openxmlformats-officedocument.presentationml.slide+xml"/>
  <Override PartName="/ppt/slides/slide3849.xml" ContentType="application/vnd.openxmlformats-officedocument.presentationml.slide+xml"/>
  <Override PartName="/ppt/slides/slide3850.xml" ContentType="application/vnd.openxmlformats-officedocument.presentationml.slide+xml"/>
  <Override PartName="/ppt/slides/slide3851.xml" ContentType="application/vnd.openxmlformats-officedocument.presentationml.slide+xml"/>
  <Override PartName="/ppt/slides/slide3852.xml" ContentType="application/vnd.openxmlformats-officedocument.presentationml.slide+xml"/>
  <Override PartName="/ppt/slides/slide3853.xml" ContentType="application/vnd.openxmlformats-officedocument.presentationml.slide+xml"/>
  <Override PartName="/ppt/slides/slide3854.xml" ContentType="application/vnd.openxmlformats-officedocument.presentationml.slide+xml"/>
  <Override PartName="/ppt/slides/slide3855.xml" ContentType="application/vnd.openxmlformats-officedocument.presentationml.slide+xml"/>
  <Override PartName="/ppt/slides/slide3856.xml" ContentType="application/vnd.openxmlformats-officedocument.presentationml.slide+xml"/>
  <Override PartName="/ppt/slides/slide3857.xml" ContentType="application/vnd.openxmlformats-officedocument.presentationml.slide+xml"/>
  <Override PartName="/ppt/slides/slide3858.xml" ContentType="application/vnd.openxmlformats-officedocument.presentationml.slide+xml"/>
  <Override PartName="/ppt/slides/slide3859.xml" ContentType="application/vnd.openxmlformats-officedocument.presentationml.slide+xml"/>
  <Override PartName="/ppt/slides/slide3860.xml" ContentType="application/vnd.openxmlformats-officedocument.presentationml.slide+xml"/>
  <Override PartName="/ppt/slides/slide3861.xml" ContentType="application/vnd.openxmlformats-officedocument.presentationml.slide+xml"/>
  <Override PartName="/ppt/slides/slide3862.xml" ContentType="application/vnd.openxmlformats-officedocument.presentationml.slide+xml"/>
  <Override PartName="/ppt/slides/slide3863.xml" ContentType="application/vnd.openxmlformats-officedocument.presentationml.slide+xml"/>
  <Override PartName="/ppt/slides/slide3864.xml" ContentType="application/vnd.openxmlformats-officedocument.presentationml.slide+xml"/>
  <Override PartName="/ppt/slides/slide3865.xml" ContentType="application/vnd.openxmlformats-officedocument.presentationml.slide+xml"/>
  <Override PartName="/ppt/slides/slide3866.xml" ContentType="application/vnd.openxmlformats-officedocument.presentationml.slide+xml"/>
  <Override PartName="/ppt/slides/slide3867.xml" ContentType="application/vnd.openxmlformats-officedocument.presentationml.slide+xml"/>
  <Override PartName="/ppt/slides/slide3868.xml" ContentType="application/vnd.openxmlformats-officedocument.presentationml.slide+xml"/>
  <Override PartName="/ppt/slides/slide3869.xml" ContentType="application/vnd.openxmlformats-officedocument.presentationml.slide+xml"/>
  <Override PartName="/ppt/slides/slide3870.xml" ContentType="application/vnd.openxmlformats-officedocument.presentationml.slide+xml"/>
  <Override PartName="/ppt/slides/slide3871.xml" ContentType="application/vnd.openxmlformats-officedocument.presentationml.slide+xml"/>
  <Override PartName="/ppt/slides/slide3872.xml" ContentType="application/vnd.openxmlformats-officedocument.presentationml.slide+xml"/>
  <Override PartName="/ppt/slides/slide3873.xml" ContentType="application/vnd.openxmlformats-officedocument.presentationml.slide+xml"/>
  <Override PartName="/ppt/slides/slide3874.xml" ContentType="application/vnd.openxmlformats-officedocument.presentationml.slide+xml"/>
  <Override PartName="/ppt/slides/slide3875.xml" ContentType="application/vnd.openxmlformats-officedocument.presentationml.slide+xml"/>
  <Override PartName="/ppt/slides/slide3876.xml" ContentType="application/vnd.openxmlformats-officedocument.presentationml.slide+xml"/>
  <Override PartName="/ppt/slides/slide3877.xml" ContentType="application/vnd.openxmlformats-officedocument.presentationml.slide+xml"/>
  <Override PartName="/ppt/slides/slide3878.xml" ContentType="application/vnd.openxmlformats-officedocument.presentationml.slide+xml"/>
  <Override PartName="/ppt/slides/slide3879.xml" ContentType="application/vnd.openxmlformats-officedocument.presentationml.slide+xml"/>
  <Override PartName="/ppt/slides/slide3880.xml" ContentType="application/vnd.openxmlformats-officedocument.presentationml.slide+xml"/>
  <Override PartName="/ppt/slides/slide3881.xml" ContentType="application/vnd.openxmlformats-officedocument.presentationml.slide+xml"/>
  <Override PartName="/ppt/slides/slide3882.xml" ContentType="application/vnd.openxmlformats-officedocument.presentationml.slide+xml"/>
  <Override PartName="/ppt/slides/slide3883.xml" ContentType="application/vnd.openxmlformats-officedocument.presentationml.slide+xml"/>
  <Override PartName="/ppt/slides/slide3884.xml" ContentType="application/vnd.openxmlformats-officedocument.presentationml.slide+xml"/>
  <Override PartName="/ppt/slides/slide3885.xml" ContentType="application/vnd.openxmlformats-officedocument.presentationml.slide+xml"/>
  <Override PartName="/ppt/slides/slide3886.xml" ContentType="application/vnd.openxmlformats-officedocument.presentationml.slide+xml"/>
  <Override PartName="/ppt/slides/slide3887.xml" ContentType="application/vnd.openxmlformats-officedocument.presentationml.slide+xml"/>
  <Override PartName="/ppt/slides/slide3888.xml" ContentType="application/vnd.openxmlformats-officedocument.presentationml.slide+xml"/>
  <Override PartName="/ppt/slides/slide3889.xml" ContentType="application/vnd.openxmlformats-officedocument.presentationml.slide+xml"/>
  <Override PartName="/ppt/slides/slide3890.xml" ContentType="application/vnd.openxmlformats-officedocument.presentationml.slide+xml"/>
  <Override PartName="/ppt/slides/slide3891.xml" ContentType="application/vnd.openxmlformats-officedocument.presentationml.slide+xml"/>
  <Override PartName="/ppt/slides/slide3892.xml" ContentType="application/vnd.openxmlformats-officedocument.presentationml.slide+xml"/>
  <Override PartName="/ppt/slides/slide3893.xml" ContentType="application/vnd.openxmlformats-officedocument.presentationml.slide+xml"/>
  <Override PartName="/ppt/slides/slide3894.xml" ContentType="application/vnd.openxmlformats-officedocument.presentationml.slide+xml"/>
  <Override PartName="/ppt/slides/slide3895.xml" ContentType="application/vnd.openxmlformats-officedocument.presentationml.slide+xml"/>
  <Override PartName="/ppt/slides/slide3896.xml" ContentType="application/vnd.openxmlformats-officedocument.presentationml.slide+xml"/>
  <Override PartName="/ppt/slides/slide3897.xml" ContentType="application/vnd.openxmlformats-officedocument.presentationml.slide+xml"/>
  <Override PartName="/ppt/slides/slide3898.xml" ContentType="application/vnd.openxmlformats-officedocument.presentationml.slide+xml"/>
  <Override PartName="/ppt/slides/slide3899.xml" ContentType="application/vnd.openxmlformats-officedocument.presentationml.slide+xml"/>
  <Override PartName="/ppt/slides/slide3900.xml" ContentType="application/vnd.openxmlformats-officedocument.presentationml.slide+xml"/>
  <Override PartName="/ppt/slides/slide3901.xml" ContentType="application/vnd.openxmlformats-officedocument.presentationml.slide+xml"/>
  <Override PartName="/ppt/slides/slide3902.xml" ContentType="application/vnd.openxmlformats-officedocument.presentationml.slide+xml"/>
  <Override PartName="/ppt/slides/slide3903.xml" ContentType="application/vnd.openxmlformats-officedocument.presentationml.slide+xml"/>
  <Override PartName="/ppt/slides/slide3904.xml" ContentType="application/vnd.openxmlformats-officedocument.presentationml.slide+xml"/>
  <Override PartName="/ppt/slides/slide3905.xml" ContentType="application/vnd.openxmlformats-officedocument.presentationml.slide+xml"/>
  <Override PartName="/ppt/slides/slide3906.xml" ContentType="application/vnd.openxmlformats-officedocument.presentationml.slide+xml"/>
  <Override PartName="/ppt/slides/slide3907.xml" ContentType="application/vnd.openxmlformats-officedocument.presentationml.slide+xml"/>
  <Override PartName="/ppt/slides/slide3908.xml" ContentType="application/vnd.openxmlformats-officedocument.presentationml.slide+xml"/>
  <Override PartName="/ppt/slides/slide3909.xml" ContentType="application/vnd.openxmlformats-officedocument.presentationml.slide+xml"/>
  <Override PartName="/ppt/slides/slide3910.xml" ContentType="application/vnd.openxmlformats-officedocument.presentationml.slide+xml"/>
  <Override PartName="/ppt/slides/slide3911.xml" ContentType="application/vnd.openxmlformats-officedocument.presentationml.slide+xml"/>
  <Override PartName="/ppt/slides/slide3912.xml" ContentType="application/vnd.openxmlformats-officedocument.presentationml.slide+xml"/>
  <Override PartName="/ppt/slides/slide3913.xml" ContentType="application/vnd.openxmlformats-officedocument.presentationml.slide+xml"/>
  <Override PartName="/ppt/slides/slide3914.xml" ContentType="application/vnd.openxmlformats-officedocument.presentationml.slide+xml"/>
  <Override PartName="/ppt/slides/slide3915.xml" ContentType="application/vnd.openxmlformats-officedocument.presentationml.slide+xml"/>
  <Override PartName="/ppt/slides/slide3916.xml" ContentType="application/vnd.openxmlformats-officedocument.presentationml.slide+xml"/>
  <Override PartName="/ppt/slides/slide3917.xml" ContentType="application/vnd.openxmlformats-officedocument.presentationml.slide+xml"/>
  <Override PartName="/ppt/slides/slide3918.xml" ContentType="application/vnd.openxmlformats-officedocument.presentationml.slide+xml"/>
  <Override PartName="/ppt/slides/slide3919.xml" ContentType="application/vnd.openxmlformats-officedocument.presentationml.slide+xml"/>
  <Override PartName="/ppt/slides/slide3920.xml" ContentType="application/vnd.openxmlformats-officedocument.presentationml.slide+xml"/>
  <Override PartName="/ppt/slides/slide3921.xml" ContentType="application/vnd.openxmlformats-officedocument.presentationml.slide+xml"/>
  <Override PartName="/ppt/slides/slide3922.xml" ContentType="application/vnd.openxmlformats-officedocument.presentationml.slide+xml"/>
  <Override PartName="/ppt/slides/slide3923.xml" ContentType="application/vnd.openxmlformats-officedocument.presentationml.slide+xml"/>
  <Override PartName="/ppt/slides/slide3924.xml" ContentType="application/vnd.openxmlformats-officedocument.presentationml.slide+xml"/>
  <Override PartName="/ppt/slides/slide3925.xml" ContentType="application/vnd.openxmlformats-officedocument.presentationml.slide+xml"/>
  <Override PartName="/ppt/slides/slide3926.xml" ContentType="application/vnd.openxmlformats-officedocument.presentationml.slide+xml"/>
  <Override PartName="/ppt/slides/slide3927.xml" ContentType="application/vnd.openxmlformats-officedocument.presentationml.slide+xml"/>
  <Override PartName="/ppt/slides/slide3928.xml" ContentType="application/vnd.openxmlformats-officedocument.presentationml.slide+xml"/>
  <Override PartName="/ppt/slides/slide3929.xml" ContentType="application/vnd.openxmlformats-officedocument.presentationml.slide+xml"/>
  <Override PartName="/ppt/slides/slide3930.xml" ContentType="application/vnd.openxmlformats-officedocument.presentationml.slide+xml"/>
  <Override PartName="/ppt/slides/slide3931.xml" ContentType="application/vnd.openxmlformats-officedocument.presentationml.slide+xml"/>
  <Override PartName="/ppt/slides/slide3932.xml" ContentType="application/vnd.openxmlformats-officedocument.presentationml.slide+xml"/>
  <Override PartName="/ppt/slides/slide3933.xml" ContentType="application/vnd.openxmlformats-officedocument.presentationml.slide+xml"/>
  <Override PartName="/ppt/slides/slide3934.xml" ContentType="application/vnd.openxmlformats-officedocument.presentationml.slide+xml"/>
  <Override PartName="/ppt/slides/slide3935.xml" ContentType="application/vnd.openxmlformats-officedocument.presentationml.slide+xml"/>
  <Override PartName="/ppt/slides/slide3936.xml" ContentType="application/vnd.openxmlformats-officedocument.presentationml.slide+xml"/>
  <Override PartName="/ppt/slides/slide3937.xml" ContentType="application/vnd.openxmlformats-officedocument.presentationml.slide+xml"/>
  <Override PartName="/ppt/slides/slide3938.xml" ContentType="application/vnd.openxmlformats-officedocument.presentationml.slide+xml"/>
  <Override PartName="/ppt/slides/slide3939.xml" ContentType="application/vnd.openxmlformats-officedocument.presentationml.slide+xml"/>
  <Override PartName="/ppt/slides/slide3940.xml" ContentType="application/vnd.openxmlformats-officedocument.presentationml.slide+xml"/>
  <Override PartName="/ppt/slides/slide3941.xml" ContentType="application/vnd.openxmlformats-officedocument.presentationml.slide+xml"/>
  <Override PartName="/ppt/slides/slide3942.xml" ContentType="application/vnd.openxmlformats-officedocument.presentationml.slide+xml"/>
  <Override PartName="/ppt/slides/slide3943.xml" ContentType="application/vnd.openxmlformats-officedocument.presentationml.slide+xml"/>
  <Override PartName="/ppt/slides/slide3944.xml" ContentType="application/vnd.openxmlformats-officedocument.presentationml.slide+xml"/>
  <Override PartName="/ppt/slides/slide3945.xml" ContentType="application/vnd.openxmlformats-officedocument.presentationml.slide+xml"/>
  <Override PartName="/ppt/slides/slide3946.xml" ContentType="application/vnd.openxmlformats-officedocument.presentationml.slide+xml"/>
  <Override PartName="/ppt/slides/slide3947.xml" ContentType="application/vnd.openxmlformats-officedocument.presentationml.slide+xml"/>
  <Override PartName="/ppt/slides/slide3948.xml" ContentType="application/vnd.openxmlformats-officedocument.presentationml.slide+xml"/>
  <Override PartName="/ppt/slides/slide3949.xml" ContentType="application/vnd.openxmlformats-officedocument.presentationml.slide+xml"/>
  <Override PartName="/ppt/slides/slide3950.xml" ContentType="application/vnd.openxmlformats-officedocument.presentationml.slide+xml"/>
  <Override PartName="/ppt/slides/slide3951.xml" ContentType="application/vnd.openxmlformats-officedocument.presentationml.slide+xml"/>
  <Override PartName="/ppt/slides/slide3952.xml" ContentType="application/vnd.openxmlformats-officedocument.presentationml.slide+xml"/>
  <Override PartName="/ppt/slides/slide3953.xml" ContentType="application/vnd.openxmlformats-officedocument.presentationml.slide+xml"/>
  <Override PartName="/ppt/slides/slide3954.xml" ContentType="application/vnd.openxmlformats-officedocument.presentationml.slide+xml"/>
  <Override PartName="/ppt/slides/slide3955.xml" ContentType="application/vnd.openxmlformats-officedocument.presentationml.slide+xml"/>
  <Override PartName="/ppt/slides/slide3956.xml" ContentType="application/vnd.openxmlformats-officedocument.presentationml.slide+xml"/>
  <Override PartName="/ppt/slides/slide3957.xml" ContentType="application/vnd.openxmlformats-officedocument.presentationml.slide+xml"/>
  <Override PartName="/ppt/slides/slide3958.xml" ContentType="application/vnd.openxmlformats-officedocument.presentationml.slide+xml"/>
  <Override PartName="/ppt/slides/slide3959.xml" ContentType="application/vnd.openxmlformats-officedocument.presentationml.slide+xml"/>
  <Override PartName="/ppt/slides/slide3960.xml" ContentType="application/vnd.openxmlformats-officedocument.presentationml.slide+xml"/>
  <Override PartName="/ppt/slides/slide3961.xml" ContentType="application/vnd.openxmlformats-officedocument.presentationml.slide+xml"/>
  <Override PartName="/ppt/slides/slide3962.xml" ContentType="application/vnd.openxmlformats-officedocument.presentationml.slide+xml"/>
  <Override PartName="/ppt/slides/slide3963.xml" ContentType="application/vnd.openxmlformats-officedocument.presentationml.slide+xml"/>
  <Override PartName="/ppt/slides/slide3964.xml" ContentType="application/vnd.openxmlformats-officedocument.presentationml.slide+xml"/>
  <Override PartName="/ppt/slides/slide3965.xml" ContentType="application/vnd.openxmlformats-officedocument.presentationml.slide+xml"/>
  <Override PartName="/ppt/slides/slide3966.xml" ContentType="application/vnd.openxmlformats-officedocument.presentationml.slide+xml"/>
  <Override PartName="/ppt/slides/slide3967.xml" ContentType="application/vnd.openxmlformats-officedocument.presentationml.slide+xml"/>
  <Override PartName="/ppt/slides/slide3968.xml" ContentType="application/vnd.openxmlformats-officedocument.presentationml.slide+xml"/>
  <Override PartName="/ppt/slides/slide3969.xml" ContentType="application/vnd.openxmlformats-officedocument.presentationml.slide+xml"/>
  <Override PartName="/ppt/slides/slide3970.xml" ContentType="application/vnd.openxmlformats-officedocument.presentationml.slide+xml"/>
  <Override PartName="/ppt/slides/slide3971.xml" ContentType="application/vnd.openxmlformats-officedocument.presentationml.slide+xml"/>
  <Override PartName="/ppt/slides/slide3972.xml" ContentType="application/vnd.openxmlformats-officedocument.presentationml.slide+xml"/>
  <Override PartName="/ppt/slides/slide3973.xml" ContentType="application/vnd.openxmlformats-officedocument.presentationml.slide+xml"/>
  <Override PartName="/ppt/slides/slide3974.xml" ContentType="application/vnd.openxmlformats-officedocument.presentationml.slide+xml"/>
  <Override PartName="/ppt/slides/slide3975.xml" ContentType="application/vnd.openxmlformats-officedocument.presentationml.slide+xml"/>
  <Override PartName="/ppt/slides/slide3976.xml" ContentType="application/vnd.openxmlformats-officedocument.presentationml.slide+xml"/>
  <Override PartName="/ppt/slides/slide3977.xml" ContentType="application/vnd.openxmlformats-officedocument.presentationml.slide+xml"/>
  <Override PartName="/ppt/slides/slide3978.xml" ContentType="application/vnd.openxmlformats-officedocument.presentationml.slide+xml"/>
  <Override PartName="/ppt/slides/slide3979.xml" ContentType="application/vnd.openxmlformats-officedocument.presentationml.slide+xml"/>
  <Override PartName="/ppt/slides/slide3980.xml" ContentType="application/vnd.openxmlformats-officedocument.presentationml.slide+xml"/>
  <Override PartName="/ppt/slides/slide3981.xml" ContentType="application/vnd.openxmlformats-officedocument.presentationml.slide+xml"/>
  <Override PartName="/ppt/slides/slide3982.xml" ContentType="application/vnd.openxmlformats-officedocument.presentationml.slide+xml"/>
  <Override PartName="/ppt/slides/slide3983.xml" ContentType="application/vnd.openxmlformats-officedocument.presentationml.slide+xml"/>
  <Override PartName="/ppt/slides/slide3984.xml" ContentType="application/vnd.openxmlformats-officedocument.presentationml.slide+xml"/>
  <Override PartName="/ppt/slides/slide3985.xml" ContentType="application/vnd.openxmlformats-officedocument.presentationml.slide+xml"/>
  <Override PartName="/ppt/slides/slide3986.xml" ContentType="application/vnd.openxmlformats-officedocument.presentationml.slide+xml"/>
  <Override PartName="/ppt/slides/slide3987.xml" ContentType="application/vnd.openxmlformats-officedocument.presentationml.slide+xml"/>
  <Override PartName="/ppt/slides/slide3988.xml" ContentType="application/vnd.openxmlformats-officedocument.presentationml.slide+xml"/>
  <Override PartName="/ppt/slides/slide3989.xml" ContentType="application/vnd.openxmlformats-officedocument.presentationml.slide+xml"/>
  <Override PartName="/ppt/slides/slide3990.xml" ContentType="application/vnd.openxmlformats-officedocument.presentationml.slide+xml"/>
  <Override PartName="/ppt/slides/slide3991.xml" ContentType="application/vnd.openxmlformats-officedocument.presentationml.slide+xml"/>
  <Override PartName="/ppt/slides/slide3992.xml" ContentType="application/vnd.openxmlformats-officedocument.presentationml.slide+xml"/>
  <Override PartName="/ppt/slides/slide3993.xml" ContentType="application/vnd.openxmlformats-officedocument.presentationml.slide+xml"/>
  <Override PartName="/ppt/slides/slide3994.xml" ContentType="application/vnd.openxmlformats-officedocument.presentationml.slide+xml"/>
  <Override PartName="/ppt/slides/slide3995.xml" ContentType="application/vnd.openxmlformats-officedocument.presentationml.slide+xml"/>
  <Override PartName="/ppt/slides/slide3996.xml" ContentType="application/vnd.openxmlformats-officedocument.presentationml.slide+xml"/>
  <Override PartName="/ppt/slides/slide3997.xml" ContentType="application/vnd.openxmlformats-officedocument.presentationml.slide+xml"/>
  <Override PartName="/ppt/slides/slide3998.xml" ContentType="application/vnd.openxmlformats-officedocument.presentationml.slide+xml"/>
  <Override PartName="/ppt/slides/slide3999.xml" ContentType="application/vnd.openxmlformats-officedocument.presentationml.slide+xml"/>
  <Override PartName="/ppt/slides/slide4000.xml" ContentType="application/vnd.openxmlformats-officedocument.presentationml.slide+xml"/>
  <Override PartName="/ppt/slides/slide4001.xml" ContentType="application/vnd.openxmlformats-officedocument.presentationml.slide+xml"/>
  <Override PartName="/ppt/slides/slide4002.xml" ContentType="application/vnd.openxmlformats-officedocument.presentationml.slide+xml"/>
  <Override PartName="/ppt/slides/slide4003.xml" ContentType="application/vnd.openxmlformats-officedocument.presentationml.slide+xml"/>
  <Override PartName="/ppt/slides/slide4004.xml" ContentType="application/vnd.openxmlformats-officedocument.presentationml.slide+xml"/>
  <Override PartName="/ppt/slides/slide4005.xml" ContentType="application/vnd.openxmlformats-officedocument.presentationml.slide+xml"/>
  <Override PartName="/ppt/slides/slide4006.xml" ContentType="application/vnd.openxmlformats-officedocument.presentationml.slide+xml"/>
  <Override PartName="/ppt/slides/slide4007.xml" ContentType="application/vnd.openxmlformats-officedocument.presentationml.slide+xml"/>
  <Override PartName="/ppt/slides/slide4008.xml" ContentType="application/vnd.openxmlformats-officedocument.presentationml.slide+xml"/>
  <Override PartName="/ppt/slides/slide4009.xml" ContentType="application/vnd.openxmlformats-officedocument.presentationml.slide+xml"/>
  <Override PartName="/ppt/slides/slide4010.xml" ContentType="application/vnd.openxmlformats-officedocument.presentationml.slide+xml"/>
  <Override PartName="/ppt/slides/slide4011.xml" ContentType="application/vnd.openxmlformats-officedocument.presentationml.slide+xml"/>
  <Override PartName="/ppt/slides/slide4012.xml" ContentType="application/vnd.openxmlformats-officedocument.presentationml.slide+xml"/>
  <Override PartName="/ppt/slides/slide4013.xml" ContentType="application/vnd.openxmlformats-officedocument.presentationml.slide+xml"/>
  <Override PartName="/ppt/slides/slide4014.xml" ContentType="application/vnd.openxmlformats-officedocument.presentationml.slide+xml"/>
  <Override PartName="/ppt/slides/slide4015.xml" ContentType="application/vnd.openxmlformats-officedocument.presentationml.slide+xml"/>
  <Override PartName="/ppt/slides/slide4016.xml" ContentType="application/vnd.openxmlformats-officedocument.presentationml.slide+xml"/>
  <Override PartName="/ppt/slides/slide4017.xml" ContentType="application/vnd.openxmlformats-officedocument.presentationml.slide+xml"/>
  <Override PartName="/ppt/slides/slide4018.xml" ContentType="application/vnd.openxmlformats-officedocument.presentationml.slide+xml"/>
  <Override PartName="/ppt/slides/slide4019.xml" ContentType="application/vnd.openxmlformats-officedocument.presentationml.slide+xml"/>
  <Override PartName="/ppt/slides/slide4020.xml" ContentType="application/vnd.openxmlformats-officedocument.presentationml.slide+xml"/>
  <Override PartName="/ppt/slides/slide4021.xml" ContentType="application/vnd.openxmlformats-officedocument.presentationml.slide+xml"/>
  <Override PartName="/ppt/slides/slide4022.xml" ContentType="application/vnd.openxmlformats-officedocument.presentationml.slide+xml"/>
  <Override PartName="/ppt/slides/slide4023.xml" ContentType="application/vnd.openxmlformats-officedocument.presentationml.slide+xml"/>
  <Override PartName="/ppt/slides/slide4024.xml" ContentType="application/vnd.openxmlformats-officedocument.presentationml.slide+xml"/>
  <Override PartName="/ppt/slides/slide4025.xml" ContentType="application/vnd.openxmlformats-officedocument.presentationml.slide+xml"/>
  <Override PartName="/ppt/slides/slide4026.xml" ContentType="application/vnd.openxmlformats-officedocument.presentationml.slide+xml"/>
  <Override PartName="/ppt/slides/slide4027.xml" ContentType="application/vnd.openxmlformats-officedocument.presentationml.slide+xml"/>
  <Override PartName="/ppt/slides/slide4028.xml" ContentType="application/vnd.openxmlformats-officedocument.presentationml.slide+xml"/>
  <Override PartName="/ppt/slides/slide4029.xml" ContentType="application/vnd.openxmlformats-officedocument.presentationml.slide+xml"/>
  <Override PartName="/ppt/slides/slide4030.xml" ContentType="application/vnd.openxmlformats-officedocument.presentationml.slide+xml"/>
  <Override PartName="/ppt/slides/slide4031.xml" ContentType="application/vnd.openxmlformats-officedocument.presentationml.slide+xml"/>
  <Override PartName="/ppt/slides/slide4032.xml" ContentType="application/vnd.openxmlformats-officedocument.presentationml.slide+xml"/>
  <Override PartName="/ppt/slides/slide4033.xml" ContentType="application/vnd.openxmlformats-officedocument.presentationml.slide+xml"/>
  <Override PartName="/ppt/slides/slide4034.xml" ContentType="application/vnd.openxmlformats-officedocument.presentationml.slide+xml"/>
  <Override PartName="/ppt/slides/slide4035.xml" ContentType="application/vnd.openxmlformats-officedocument.presentationml.slide+xml"/>
  <Override PartName="/ppt/slides/slide4036.xml" ContentType="application/vnd.openxmlformats-officedocument.presentationml.slide+xml"/>
  <Override PartName="/ppt/slides/slide4037.xml" ContentType="application/vnd.openxmlformats-officedocument.presentationml.slide+xml"/>
  <Override PartName="/ppt/slides/slide4038.xml" ContentType="application/vnd.openxmlformats-officedocument.presentationml.slide+xml"/>
  <Override PartName="/ppt/slides/slide4039.xml" ContentType="application/vnd.openxmlformats-officedocument.presentationml.slide+xml"/>
  <Override PartName="/ppt/slides/slide4040.xml" ContentType="application/vnd.openxmlformats-officedocument.presentationml.slide+xml"/>
  <Override PartName="/ppt/slides/slide4041.xml" ContentType="application/vnd.openxmlformats-officedocument.presentationml.slide+xml"/>
  <Override PartName="/ppt/slides/slide4042.xml" ContentType="application/vnd.openxmlformats-officedocument.presentationml.slide+xml"/>
  <Override PartName="/ppt/slides/slide4043.xml" ContentType="application/vnd.openxmlformats-officedocument.presentationml.slide+xml"/>
  <Override PartName="/ppt/slides/slide4044.xml" ContentType="application/vnd.openxmlformats-officedocument.presentationml.slide+xml"/>
  <Override PartName="/ppt/slides/slide4045.xml" ContentType="application/vnd.openxmlformats-officedocument.presentationml.slide+xml"/>
  <Override PartName="/ppt/slides/slide4046.xml" ContentType="application/vnd.openxmlformats-officedocument.presentationml.slide+xml"/>
  <Override PartName="/ppt/slides/slide4047.xml" ContentType="application/vnd.openxmlformats-officedocument.presentationml.slide+xml"/>
  <Override PartName="/ppt/slides/slide4048.xml" ContentType="application/vnd.openxmlformats-officedocument.presentationml.slide+xml"/>
  <Override PartName="/ppt/slides/slide4049.xml" ContentType="application/vnd.openxmlformats-officedocument.presentationml.slide+xml"/>
  <Override PartName="/ppt/slides/slide4050.xml" ContentType="application/vnd.openxmlformats-officedocument.presentationml.slide+xml"/>
  <Override PartName="/ppt/slides/slide4051.xml" ContentType="application/vnd.openxmlformats-officedocument.presentationml.slide+xml"/>
  <Override PartName="/ppt/slides/slide4052.xml" ContentType="application/vnd.openxmlformats-officedocument.presentationml.slide+xml"/>
  <Override PartName="/ppt/slides/slide4053.xml" ContentType="application/vnd.openxmlformats-officedocument.presentationml.slide+xml"/>
  <Override PartName="/ppt/slides/slide4054.xml" ContentType="application/vnd.openxmlformats-officedocument.presentationml.slide+xml"/>
  <Override PartName="/ppt/slides/slide4055.xml" ContentType="application/vnd.openxmlformats-officedocument.presentationml.slide+xml"/>
  <Override PartName="/ppt/slides/slide4056.xml" ContentType="application/vnd.openxmlformats-officedocument.presentationml.slide+xml"/>
  <Override PartName="/ppt/slides/slide4057.xml" ContentType="application/vnd.openxmlformats-officedocument.presentationml.slide+xml"/>
  <Override PartName="/ppt/slides/slide4058.xml" ContentType="application/vnd.openxmlformats-officedocument.presentationml.slide+xml"/>
  <Override PartName="/ppt/slides/slide4059.xml" ContentType="application/vnd.openxmlformats-officedocument.presentationml.slide+xml"/>
  <Override PartName="/ppt/slides/slide4060.xml" ContentType="application/vnd.openxmlformats-officedocument.presentationml.slide+xml"/>
  <Override PartName="/ppt/slides/slide4061.xml" ContentType="application/vnd.openxmlformats-officedocument.presentationml.slide+xml"/>
  <Override PartName="/ppt/slides/slide4062.xml" ContentType="application/vnd.openxmlformats-officedocument.presentationml.slide+xml"/>
  <Override PartName="/ppt/slides/slide4063.xml" ContentType="application/vnd.openxmlformats-officedocument.presentationml.slide+xml"/>
  <Override PartName="/ppt/slides/slide4064.xml" ContentType="application/vnd.openxmlformats-officedocument.presentationml.slide+xml"/>
  <Override PartName="/ppt/slides/slide4065.xml" ContentType="application/vnd.openxmlformats-officedocument.presentationml.slide+xml"/>
  <Override PartName="/ppt/slides/slide4066.xml" ContentType="application/vnd.openxmlformats-officedocument.presentationml.slide+xml"/>
  <Override PartName="/ppt/slides/slide4067.xml" ContentType="application/vnd.openxmlformats-officedocument.presentationml.slide+xml"/>
  <Override PartName="/ppt/slides/slide4068.xml" ContentType="application/vnd.openxmlformats-officedocument.presentationml.slide+xml"/>
  <Override PartName="/ppt/slides/slide4069.xml" ContentType="application/vnd.openxmlformats-officedocument.presentationml.slide+xml"/>
  <Override PartName="/ppt/slides/slide4070.xml" ContentType="application/vnd.openxmlformats-officedocument.presentationml.slide+xml"/>
  <Override PartName="/ppt/slides/slide4071.xml" ContentType="application/vnd.openxmlformats-officedocument.presentationml.slide+xml"/>
  <Override PartName="/ppt/slides/slide4072.xml" ContentType="application/vnd.openxmlformats-officedocument.presentationml.slide+xml"/>
  <Override PartName="/ppt/slides/slide4073.xml" ContentType="application/vnd.openxmlformats-officedocument.presentationml.slide+xml"/>
  <Override PartName="/ppt/slides/slide4074.xml" ContentType="application/vnd.openxmlformats-officedocument.presentationml.slide+xml"/>
  <Override PartName="/ppt/slides/slide4075.xml" ContentType="application/vnd.openxmlformats-officedocument.presentationml.slide+xml"/>
  <Override PartName="/ppt/slides/slide4076.xml" ContentType="application/vnd.openxmlformats-officedocument.presentationml.slide+xml"/>
  <Override PartName="/ppt/slides/slide4077.xml" ContentType="application/vnd.openxmlformats-officedocument.presentationml.slide+xml"/>
  <Override PartName="/ppt/slides/slide4078.xml" ContentType="application/vnd.openxmlformats-officedocument.presentationml.slide+xml"/>
  <Override PartName="/ppt/slides/slide4079.xml" ContentType="application/vnd.openxmlformats-officedocument.presentationml.slide+xml"/>
  <Override PartName="/ppt/slides/slide4080.xml" ContentType="application/vnd.openxmlformats-officedocument.presentationml.slide+xml"/>
  <Override PartName="/ppt/slides/slide4081.xml" ContentType="application/vnd.openxmlformats-officedocument.presentationml.slide+xml"/>
  <Override PartName="/ppt/slides/slide4082.xml" ContentType="application/vnd.openxmlformats-officedocument.presentationml.slide+xml"/>
  <Override PartName="/ppt/slides/slide4083.xml" ContentType="application/vnd.openxmlformats-officedocument.presentationml.slide+xml"/>
  <Override PartName="/ppt/slides/slide4084.xml" ContentType="application/vnd.openxmlformats-officedocument.presentationml.slide+xml"/>
  <Override PartName="/ppt/slides/slide4085.xml" ContentType="application/vnd.openxmlformats-officedocument.presentationml.slide+xml"/>
  <Override PartName="/ppt/slides/slide4086.xml" ContentType="application/vnd.openxmlformats-officedocument.presentationml.slide+xml"/>
  <Override PartName="/ppt/slides/slide4087.xml" ContentType="application/vnd.openxmlformats-officedocument.presentationml.slide+xml"/>
  <Override PartName="/ppt/slides/slide4088.xml" ContentType="application/vnd.openxmlformats-officedocument.presentationml.slide+xml"/>
  <Override PartName="/ppt/slides/slide4089.xml" ContentType="application/vnd.openxmlformats-officedocument.presentationml.slide+xml"/>
  <Override PartName="/ppt/slides/slide4090.xml" ContentType="application/vnd.openxmlformats-officedocument.presentationml.slide+xml"/>
  <Override PartName="/ppt/slides/slide4091.xml" ContentType="application/vnd.openxmlformats-officedocument.presentationml.slide+xml"/>
  <Override PartName="/ppt/slides/slide4092.xml" ContentType="application/vnd.openxmlformats-officedocument.presentationml.slide+xml"/>
  <Override PartName="/ppt/slides/slide4093.xml" ContentType="application/vnd.openxmlformats-officedocument.presentationml.slide+xml"/>
  <Override PartName="/ppt/slides/slide4094.xml" ContentType="application/vnd.openxmlformats-officedocument.presentationml.slide+xml"/>
  <Override PartName="/ppt/slides/slide4095.xml" ContentType="application/vnd.openxmlformats-officedocument.presentationml.slide+xml"/>
  <Override PartName="/ppt/slides/slide4096.xml" ContentType="application/vnd.openxmlformats-officedocument.presentationml.slide+xml"/>
  <Override PartName="/ppt/slides/slide4097.xml" ContentType="application/vnd.openxmlformats-officedocument.presentationml.slide+xml"/>
  <Override PartName="/ppt/slides/slide4098.xml" ContentType="application/vnd.openxmlformats-officedocument.presentationml.slide+xml"/>
  <Override PartName="/ppt/slides/slide4099.xml" ContentType="application/vnd.openxmlformats-officedocument.presentationml.slide+xml"/>
  <Override PartName="/ppt/slides/slide4100.xml" ContentType="application/vnd.openxmlformats-officedocument.presentationml.slide+xml"/>
  <Override PartName="/ppt/slides/slide4101.xml" ContentType="application/vnd.openxmlformats-officedocument.presentationml.slide+xml"/>
  <Override PartName="/ppt/slides/slide4102.xml" ContentType="application/vnd.openxmlformats-officedocument.presentationml.slide+xml"/>
  <Override PartName="/ppt/slides/slide4103.xml" ContentType="application/vnd.openxmlformats-officedocument.presentationml.slide+xml"/>
  <Override PartName="/ppt/slides/slide4104.xml" ContentType="application/vnd.openxmlformats-officedocument.presentationml.slide+xml"/>
  <Override PartName="/ppt/slides/slide4105.xml" ContentType="application/vnd.openxmlformats-officedocument.presentationml.slide+xml"/>
  <Override PartName="/ppt/slides/slide4106.xml" ContentType="application/vnd.openxmlformats-officedocument.presentationml.slide+xml"/>
  <Override PartName="/ppt/slides/slide4107.xml" ContentType="application/vnd.openxmlformats-officedocument.presentationml.slide+xml"/>
  <Override PartName="/ppt/slides/slide4108.xml" ContentType="application/vnd.openxmlformats-officedocument.presentationml.slide+xml"/>
  <Override PartName="/ppt/slides/slide4109.xml" ContentType="application/vnd.openxmlformats-officedocument.presentationml.slide+xml"/>
  <Override PartName="/ppt/slides/slide4110.xml" ContentType="application/vnd.openxmlformats-officedocument.presentationml.slide+xml"/>
  <Override PartName="/ppt/slides/slide4111.xml" ContentType="application/vnd.openxmlformats-officedocument.presentationml.slide+xml"/>
  <Override PartName="/ppt/slides/slide4112.xml" ContentType="application/vnd.openxmlformats-officedocument.presentationml.slide+xml"/>
  <Override PartName="/ppt/slides/slide4113.xml" ContentType="application/vnd.openxmlformats-officedocument.presentationml.slide+xml"/>
  <Override PartName="/ppt/slides/slide4114.xml" ContentType="application/vnd.openxmlformats-officedocument.presentationml.slide+xml"/>
  <Override PartName="/ppt/slides/slide4115.xml" ContentType="application/vnd.openxmlformats-officedocument.presentationml.slide+xml"/>
  <Override PartName="/ppt/slides/slide4116.xml" ContentType="application/vnd.openxmlformats-officedocument.presentationml.slide+xml"/>
  <Override PartName="/ppt/slides/slide4117.xml" ContentType="application/vnd.openxmlformats-officedocument.presentationml.slide+xml"/>
  <Override PartName="/ppt/slides/slide4118.xml" ContentType="application/vnd.openxmlformats-officedocument.presentationml.slide+xml"/>
  <Override PartName="/ppt/slides/slide4119.xml" ContentType="application/vnd.openxmlformats-officedocument.presentationml.slide+xml"/>
  <Override PartName="/ppt/slides/slide4120.xml" ContentType="application/vnd.openxmlformats-officedocument.presentationml.slide+xml"/>
  <Override PartName="/ppt/slides/slide4121.xml" ContentType="application/vnd.openxmlformats-officedocument.presentationml.slide+xml"/>
  <Override PartName="/ppt/slides/slide4122.xml" ContentType="application/vnd.openxmlformats-officedocument.presentationml.slide+xml"/>
  <Override PartName="/ppt/slides/slide4123.xml" ContentType="application/vnd.openxmlformats-officedocument.presentationml.slide+xml"/>
  <Override PartName="/ppt/slides/slide4124.xml" ContentType="application/vnd.openxmlformats-officedocument.presentationml.slide+xml"/>
  <Override PartName="/ppt/slides/slide4125.xml" ContentType="application/vnd.openxmlformats-officedocument.presentationml.slide+xml"/>
  <Override PartName="/ppt/slides/slide4126.xml" ContentType="application/vnd.openxmlformats-officedocument.presentationml.slide+xml"/>
  <Override PartName="/ppt/slides/slide4127.xml" ContentType="application/vnd.openxmlformats-officedocument.presentationml.slide+xml"/>
  <Override PartName="/ppt/slides/slide4128.xml" ContentType="application/vnd.openxmlformats-officedocument.presentationml.slide+xml"/>
  <Override PartName="/ppt/slides/slide4129.xml" ContentType="application/vnd.openxmlformats-officedocument.presentationml.slide+xml"/>
  <Override PartName="/ppt/slides/slide4130.xml" ContentType="application/vnd.openxmlformats-officedocument.presentationml.slide+xml"/>
  <Override PartName="/ppt/slides/slide4131.xml" ContentType="application/vnd.openxmlformats-officedocument.presentationml.slide+xml"/>
  <Override PartName="/ppt/slides/slide4132.xml" ContentType="application/vnd.openxmlformats-officedocument.presentationml.slide+xml"/>
  <Override PartName="/ppt/slides/slide4133.xml" ContentType="application/vnd.openxmlformats-officedocument.presentationml.slide+xml"/>
  <Override PartName="/ppt/slides/slide4134.xml" ContentType="application/vnd.openxmlformats-officedocument.presentationml.slide+xml"/>
  <Override PartName="/ppt/slides/slide4135.xml" ContentType="application/vnd.openxmlformats-officedocument.presentationml.slide+xml"/>
  <Override PartName="/ppt/slides/slide4136.xml" ContentType="application/vnd.openxmlformats-officedocument.presentationml.slide+xml"/>
  <Override PartName="/ppt/slides/slide4137.xml" ContentType="application/vnd.openxmlformats-officedocument.presentationml.slide+xml"/>
  <Override PartName="/ppt/slides/slide4138.xml" ContentType="application/vnd.openxmlformats-officedocument.presentationml.slide+xml"/>
  <Override PartName="/ppt/slides/slide4139.xml" ContentType="application/vnd.openxmlformats-officedocument.presentationml.slide+xml"/>
  <Override PartName="/ppt/slides/slide4140.xml" ContentType="application/vnd.openxmlformats-officedocument.presentationml.slide+xml"/>
  <Override PartName="/ppt/slides/slide4141.xml" ContentType="application/vnd.openxmlformats-officedocument.presentationml.slide+xml"/>
  <Override PartName="/ppt/slides/slide4142.xml" ContentType="application/vnd.openxmlformats-officedocument.presentationml.slide+xml"/>
  <Override PartName="/ppt/slides/slide4143.xml" ContentType="application/vnd.openxmlformats-officedocument.presentationml.slide+xml"/>
  <Override PartName="/ppt/slides/slide4144.xml" ContentType="application/vnd.openxmlformats-officedocument.presentationml.slide+xml"/>
  <Override PartName="/ppt/slides/slide4145.xml" ContentType="application/vnd.openxmlformats-officedocument.presentationml.slide+xml"/>
  <Override PartName="/ppt/slides/slide4146.xml" ContentType="application/vnd.openxmlformats-officedocument.presentationml.slide+xml"/>
  <Override PartName="/ppt/slides/slide4147.xml" ContentType="application/vnd.openxmlformats-officedocument.presentationml.slide+xml"/>
  <Override PartName="/ppt/slides/slide4148.xml" ContentType="application/vnd.openxmlformats-officedocument.presentationml.slide+xml"/>
  <Override PartName="/ppt/slides/slide4149.xml" ContentType="application/vnd.openxmlformats-officedocument.presentationml.slide+xml"/>
  <Override PartName="/ppt/slides/slide4150.xml" ContentType="application/vnd.openxmlformats-officedocument.presentationml.slide+xml"/>
  <Override PartName="/ppt/slides/slide4151.xml" ContentType="application/vnd.openxmlformats-officedocument.presentationml.slide+xml"/>
  <Override PartName="/ppt/slides/slide4152.xml" ContentType="application/vnd.openxmlformats-officedocument.presentationml.slide+xml"/>
  <Override PartName="/ppt/slides/slide4153.xml" ContentType="application/vnd.openxmlformats-officedocument.presentationml.slide+xml"/>
  <Override PartName="/ppt/slides/slide4154.xml" ContentType="application/vnd.openxmlformats-officedocument.presentationml.slide+xml"/>
  <Override PartName="/ppt/slides/slide4155.xml" ContentType="application/vnd.openxmlformats-officedocument.presentationml.slide+xml"/>
  <Override PartName="/ppt/slides/slide4156.xml" ContentType="application/vnd.openxmlformats-officedocument.presentationml.slide+xml"/>
  <Override PartName="/ppt/slides/slide4157.xml" ContentType="application/vnd.openxmlformats-officedocument.presentationml.slide+xml"/>
  <Override PartName="/ppt/slides/slide4158.xml" ContentType="application/vnd.openxmlformats-officedocument.presentationml.slide+xml"/>
  <Override PartName="/ppt/slides/slide4159.xml" ContentType="application/vnd.openxmlformats-officedocument.presentationml.slide+xml"/>
  <Override PartName="/ppt/slides/slide4160.xml" ContentType="application/vnd.openxmlformats-officedocument.presentationml.slide+xml"/>
  <Override PartName="/ppt/slides/slide4161.xml" ContentType="application/vnd.openxmlformats-officedocument.presentationml.slide+xml"/>
  <Override PartName="/ppt/slides/slide4162.xml" ContentType="application/vnd.openxmlformats-officedocument.presentationml.slide+xml"/>
  <Override PartName="/ppt/slides/slide4163.xml" ContentType="application/vnd.openxmlformats-officedocument.presentationml.slide+xml"/>
  <Override PartName="/ppt/slides/slide4164.xml" ContentType="application/vnd.openxmlformats-officedocument.presentationml.slide+xml"/>
  <Override PartName="/ppt/slides/slide4165.xml" ContentType="application/vnd.openxmlformats-officedocument.presentationml.slide+xml"/>
  <Override PartName="/ppt/slides/slide4166.xml" ContentType="application/vnd.openxmlformats-officedocument.presentationml.slide+xml"/>
  <Override PartName="/ppt/slides/slide4167.xml" ContentType="application/vnd.openxmlformats-officedocument.presentationml.slide+xml"/>
  <Override PartName="/ppt/slides/slide4168.xml" ContentType="application/vnd.openxmlformats-officedocument.presentationml.slide+xml"/>
  <Override PartName="/ppt/slides/slide4169.xml" ContentType="application/vnd.openxmlformats-officedocument.presentationml.slide+xml"/>
  <Override PartName="/ppt/slides/slide4170.xml" ContentType="application/vnd.openxmlformats-officedocument.presentationml.slide+xml"/>
  <Override PartName="/ppt/slides/slide4171.xml" ContentType="application/vnd.openxmlformats-officedocument.presentationml.slide+xml"/>
  <Override PartName="/ppt/slides/slide4172.xml" ContentType="application/vnd.openxmlformats-officedocument.presentationml.slide+xml"/>
  <Override PartName="/ppt/slides/slide4173.xml" ContentType="application/vnd.openxmlformats-officedocument.presentationml.slide+xml"/>
  <Override PartName="/ppt/slides/slide4174.xml" ContentType="application/vnd.openxmlformats-officedocument.presentationml.slide+xml"/>
  <Override PartName="/ppt/slides/slide4175.xml" ContentType="application/vnd.openxmlformats-officedocument.presentationml.slide+xml"/>
  <Override PartName="/ppt/slides/slide4176.xml" ContentType="application/vnd.openxmlformats-officedocument.presentationml.slide+xml"/>
  <Override PartName="/ppt/slides/slide4177.xml" ContentType="application/vnd.openxmlformats-officedocument.presentationml.slide+xml"/>
  <Override PartName="/ppt/slides/slide4178.xml" ContentType="application/vnd.openxmlformats-officedocument.presentationml.slide+xml"/>
  <Override PartName="/ppt/slides/slide4179.xml" ContentType="application/vnd.openxmlformats-officedocument.presentationml.slide+xml"/>
  <Override PartName="/ppt/slides/slide4180.xml" ContentType="application/vnd.openxmlformats-officedocument.presentationml.slide+xml"/>
  <Override PartName="/ppt/slides/slide4181.xml" ContentType="application/vnd.openxmlformats-officedocument.presentationml.slide+xml"/>
  <Override PartName="/ppt/slides/slide4182.xml" ContentType="application/vnd.openxmlformats-officedocument.presentationml.slide+xml"/>
  <Override PartName="/ppt/slides/slide4183.xml" ContentType="application/vnd.openxmlformats-officedocument.presentationml.slide+xml"/>
  <Override PartName="/ppt/slides/slide4184.xml" ContentType="application/vnd.openxmlformats-officedocument.presentationml.slide+xml"/>
  <Override PartName="/ppt/slides/slide4185.xml" ContentType="application/vnd.openxmlformats-officedocument.presentationml.slide+xml"/>
  <Override PartName="/ppt/slides/slide4186.xml" ContentType="application/vnd.openxmlformats-officedocument.presentationml.slide+xml"/>
  <Override PartName="/ppt/slides/slide4187.xml" ContentType="application/vnd.openxmlformats-officedocument.presentationml.slide+xml"/>
  <Override PartName="/ppt/slides/slide4188.xml" ContentType="application/vnd.openxmlformats-officedocument.presentationml.slide+xml"/>
  <Override PartName="/ppt/slides/slide4189.xml" ContentType="application/vnd.openxmlformats-officedocument.presentationml.slide+xml"/>
  <Override PartName="/ppt/slides/slide4190.xml" ContentType="application/vnd.openxmlformats-officedocument.presentationml.slide+xml"/>
  <Override PartName="/ppt/slides/slide4191.xml" ContentType="application/vnd.openxmlformats-officedocument.presentationml.slide+xml"/>
  <Override PartName="/ppt/slides/slide4192.xml" ContentType="application/vnd.openxmlformats-officedocument.presentationml.slide+xml"/>
  <Override PartName="/ppt/slides/slide4193.xml" ContentType="application/vnd.openxmlformats-officedocument.presentationml.slide+xml"/>
  <Override PartName="/ppt/slides/slide4194.xml" ContentType="application/vnd.openxmlformats-officedocument.presentationml.slide+xml"/>
  <Override PartName="/ppt/slides/slide4195.xml" ContentType="application/vnd.openxmlformats-officedocument.presentationml.slide+xml"/>
  <Override PartName="/ppt/slides/slide4196.xml" ContentType="application/vnd.openxmlformats-officedocument.presentationml.slide+xml"/>
  <Override PartName="/ppt/slides/slide4197.xml" ContentType="application/vnd.openxmlformats-officedocument.presentationml.slide+xml"/>
  <Override PartName="/ppt/slides/slide4198.xml" ContentType="application/vnd.openxmlformats-officedocument.presentationml.slide+xml"/>
  <Override PartName="/ppt/slides/slide4199.xml" ContentType="application/vnd.openxmlformats-officedocument.presentationml.slide+xml"/>
  <Override PartName="/ppt/slides/slide4200.xml" ContentType="application/vnd.openxmlformats-officedocument.presentationml.slide+xml"/>
  <Override PartName="/ppt/slides/slide4201.xml" ContentType="application/vnd.openxmlformats-officedocument.presentationml.slide+xml"/>
  <Override PartName="/ppt/slides/slide4202.xml" ContentType="application/vnd.openxmlformats-officedocument.presentationml.slide+xml"/>
  <Override PartName="/ppt/slides/slide4203.xml" ContentType="application/vnd.openxmlformats-officedocument.presentationml.slide+xml"/>
  <Override PartName="/ppt/slides/slide4204.xml" ContentType="application/vnd.openxmlformats-officedocument.presentationml.slide+xml"/>
  <Override PartName="/ppt/slides/slide4205.xml" ContentType="application/vnd.openxmlformats-officedocument.presentationml.slide+xml"/>
  <Override PartName="/ppt/slides/slide4206.xml" ContentType="application/vnd.openxmlformats-officedocument.presentationml.slide+xml"/>
  <Override PartName="/ppt/slides/slide4207.xml" ContentType="application/vnd.openxmlformats-officedocument.presentationml.slide+xml"/>
  <Override PartName="/ppt/slides/slide4208.xml" ContentType="application/vnd.openxmlformats-officedocument.presentationml.slide+xml"/>
  <Override PartName="/ppt/slides/slide4209.xml" ContentType="application/vnd.openxmlformats-officedocument.presentationml.slide+xml"/>
  <Override PartName="/ppt/slides/slide4210.xml" ContentType="application/vnd.openxmlformats-officedocument.presentationml.slide+xml"/>
  <Override PartName="/ppt/slides/slide4211.xml" ContentType="application/vnd.openxmlformats-officedocument.presentationml.slide+xml"/>
  <Override PartName="/ppt/slides/slide4212.xml" ContentType="application/vnd.openxmlformats-officedocument.presentationml.slide+xml"/>
  <Override PartName="/ppt/slides/slide4213.xml" ContentType="application/vnd.openxmlformats-officedocument.presentationml.slide+xml"/>
  <Override PartName="/ppt/slides/slide4214.xml" ContentType="application/vnd.openxmlformats-officedocument.presentationml.slide+xml"/>
  <Override PartName="/ppt/slides/slide4215.xml" ContentType="application/vnd.openxmlformats-officedocument.presentationml.slide+xml"/>
  <Override PartName="/ppt/slides/slide4216.xml" ContentType="application/vnd.openxmlformats-officedocument.presentationml.slide+xml"/>
  <Override PartName="/ppt/slides/slide4217.xml" ContentType="application/vnd.openxmlformats-officedocument.presentationml.slide+xml"/>
  <Override PartName="/ppt/slides/slide4218.xml" ContentType="application/vnd.openxmlformats-officedocument.presentationml.slide+xml"/>
  <Override PartName="/ppt/slides/slide4219.xml" ContentType="application/vnd.openxmlformats-officedocument.presentationml.slide+xml"/>
  <Override PartName="/ppt/slides/slide4220.xml" ContentType="application/vnd.openxmlformats-officedocument.presentationml.slide+xml"/>
  <Override PartName="/ppt/slides/slide4221.xml" ContentType="application/vnd.openxmlformats-officedocument.presentationml.slide+xml"/>
  <Override PartName="/ppt/slides/slide4222.xml" ContentType="application/vnd.openxmlformats-officedocument.presentationml.slide+xml"/>
  <Override PartName="/ppt/slides/slide4223.xml" ContentType="application/vnd.openxmlformats-officedocument.presentationml.slide+xml"/>
  <Override PartName="/ppt/slides/slide4224.xml" ContentType="application/vnd.openxmlformats-officedocument.presentationml.slide+xml"/>
  <Override PartName="/ppt/slides/slide4225.xml" ContentType="application/vnd.openxmlformats-officedocument.presentationml.slide+xml"/>
  <Override PartName="/ppt/slides/slide4226.xml" ContentType="application/vnd.openxmlformats-officedocument.presentationml.slide+xml"/>
  <Override PartName="/ppt/slides/slide4227.xml" ContentType="application/vnd.openxmlformats-officedocument.presentationml.slide+xml"/>
  <Override PartName="/ppt/slides/slide4228.xml" ContentType="application/vnd.openxmlformats-officedocument.presentationml.slide+xml"/>
  <Override PartName="/ppt/slides/slide4229.xml" ContentType="application/vnd.openxmlformats-officedocument.presentationml.slide+xml"/>
  <Override PartName="/ppt/slides/slide4230.xml" ContentType="application/vnd.openxmlformats-officedocument.presentationml.slide+xml"/>
  <Override PartName="/ppt/slides/slide4231.xml" ContentType="application/vnd.openxmlformats-officedocument.presentationml.slide+xml"/>
  <Override PartName="/ppt/slides/slide4232.xml" ContentType="application/vnd.openxmlformats-officedocument.presentationml.slide+xml"/>
  <Override PartName="/ppt/slides/slide4233.xml" ContentType="application/vnd.openxmlformats-officedocument.presentationml.slide+xml"/>
  <Override PartName="/ppt/slides/slide4234.xml" ContentType="application/vnd.openxmlformats-officedocument.presentationml.slide+xml"/>
  <Override PartName="/ppt/slides/slide4235.xml" ContentType="application/vnd.openxmlformats-officedocument.presentationml.slide+xml"/>
  <Override PartName="/ppt/slides/slide4236.xml" ContentType="application/vnd.openxmlformats-officedocument.presentationml.slide+xml"/>
  <Override PartName="/ppt/slides/slide4237.xml" ContentType="application/vnd.openxmlformats-officedocument.presentationml.slide+xml"/>
  <Override PartName="/ppt/slides/slide4238.xml" ContentType="application/vnd.openxmlformats-officedocument.presentationml.slide+xml"/>
  <Override PartName="/ppt/slides/slide4239.xml" ContentType="application/vnd.openxmlformats-officedocument.presentationml.slide+xml"/>
  <Override PartName="/ppt/slides/slide42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  <p:sldId id="613" r:id="rId359"/>
    <p:sldId id="614" r:id="rId360"/>
    <p:sldId id="615" r:id="rId361"/>
    <p:sldId id="616" r:id="rId362"/>
    <p:sldId id="617" r:id="rId363"/>
    <p:sldId id="618" r:id="rId364"/>
    <p:sldId id="619" r:id="rId365"/>
    <p:sldId id="620" r:id="rId366"/>
    <p:sldId id="621" r:id="rId367"/>
    <p:sldId id="622" r:id="rId368"/>
    <p:sldId id="623" r:id="rId369"/>
    <p:sldId id="624" r:id="rId370"/>
    <p:sldId id="625" r:id="rId371"/>
    <p:sldId id="626" r:id="rId372"/>
    <p:sldId id="627" r:id="rId373"/>
    <p:sldId id="628" r:id="rId374"/>
    <p:sldId id="629" r:id="rId375"/>
    <p:sldId id="630" r:id="rId376"/>
    <p:sldId id="631" r:id="rId377"/>
    <p:sldId id="632" r:id="rId378"/>
    <p:sldId id="633" r:id="rId379"/>
    <p:sldId id="634" r:id="rId380"/>
    <p:sldId id="635" r:id="rId381"/>
    <p:sldId id="636" r:id="rId382"/>
    <p:sldId id="637" r:id="rId383"/>
    <p:sldId id="638" r:id="rId384"/>
    <p:sldId id="639" r:id="rId385"/>
    <p:sldId id="640" r:id="rId386"/>
    <p:sldId id="641" r:id="rId387"/>
    <p:sldId id="642" r:id="rId388"/>
    <p:sldId id="643" r:id="rId389"/>
    <p:sldId id="644" r:id="rId390"/>
    <p:sldId id="645" r:id="rId391"/>
    <p:sldId id="646" r:id="rId392"/>
    <p:sldId id="647" r:id="rId393"/>
    <p:sldId id="648" r:id="rId394"/>
    <p:sldId id="649" r:id="rId395"/>
    <p:sldId id="650" r:id="rId396"/>
    <p:sldId id="651" r:id="rId397"/>
    <p:sldId id="652" r:id="rId398"/>
    <p:sldId id="653" r:id="rId399"/>
    <p:sldId id="654" r:id="rId400"/>
    <p:sldId id="655" r:id="rId401"/>
    <p:sldId id="656" r:id="rId402"/>
    <p:sldId id="657" r:id="rId403"/>
    <p:sldId id="658" r:id="rId404"/>
    <p:sldId id="659" r:id="rId405"/>
    <p:sldId id="660" r:id="rId406"/>
    <p:sldId id="661" r:id="rId407"/>
    <p:sldId id="662" r:id="rId408"/>
    <p:sldId id="663" r:id="rId409"/>
    <p:sldId id="664" r:id="rId410"/>
    <p:sldId id="665" r:id="rId411"/>
    <p:sldId id="666" r:id="rId412"/>
    <p:sldId id="667" r:id="rId413"/>
    <p:sldId id="668" r:id="rId414"/>
    <p:sldId id="669" r:id="rId415"/>
    <p:sldId id="670" r:id="rId416"/>
    <p:sldId id="671" r:id="rId417"/>
    <p:sldId id="672" r:id="rId418"/>
    <p:sldId id="673" r:id="rId419"/>
    <p:sldId id="674" r:id="rId420"/>
    <p:sldId id="675" r:id="rId421"/>
    <p:sldId id="676" r:id="rId422"/>
    <p:sldId id="677" r:id="rId423"/>
    <p:sldId id="678" r:id="rId424"/>
    <p:sldId id="679" r:id="rId425"/>
    <p:sldId id="680" r:id="rId426"/>
    <p:sldId id="681" r:id="rId427"/>
    <p:sldId id="682" r:id="rId428"/>
    <p:sldId id="683" r:id="rId429"/>
    <p:sldId id="684" r:id="rId430"/>
    <p:sldId id="685" r:id="rId431"/>
    <p:sldId id="686" r:id="rId432"/>
    <p:sldId id="687" r:id="rId433"/>
    <p:sldId id="688" r:id="rId434"/>
    <p:sldId id="689" r:id="rId435"/>
    <p:sldId id="690" r:id="rId436"/>
    <p:sldId id="691" r:id="rId437"/>
    <p:sldId id="692" r:id="rId438"/>
    <p:sldId id="693" r:id="rId439"/>
    <p:sldId id="694" r:id="rId440"/>
    <p:sldId id="695" r:id="rId441"/>
    <p:sldId id="696" r:id="rId442"/>
    <p:sldId id="697" r:id="rId443"/>
    <p:sldId id="698" r:id="rId444"/>
    <p:sldId id="699" r:id="rId445"/>
    <p:sldId id="700" r:id="rId446"/>
    <p:sldId id="701" r:id="rId447"/>
    <p:sldId id="702" r:id="rId448"/>
    <p:sldId id="703" r:id="rId449"/>
    <p:sldId id="704" r:id="rId450"/>
    <p:sldId id="705" r:id="rId451"/>
    <p:sldId id="706" r:id="rId452"/>
    <p:sldId id="707" r:id="rId453"/>
    <p:sldId id="708" r:id="rId454"/>
    <p:sldId id="709" r:id="rId455"/>
    <p:sldId id="710" r:id="rId456"/>
    <p:sldId id="711" r:id="rId457"/>
    <p:sldId id="712" r:id="rId458"/>
    <p:sldId id="713" r:id="rId459"/>
    <p:sldId id="714" r:id="rId460"/>
    <p:sldId id="715" r:id="rId461"/>
    <p:sldId id="716" r:id="rId462"/>
    <p:sldId id="717" r:id="rId463"/>
    <p:sldId id="718" r:id="rId464"/>
    <p:sldId id="719" r:id="rId465"/>
    <p:sldId id="720" r:id="rId466"/>
    <p:sldId id="721" r:id="rId467"/>
    <p:sldId id="722" r:id="rId468"/>
    <p:sldId id="723" r:id="rId469"/>
    <p:sldId id="724" r:id="rId470"/>
    <p:sldId id="725" r:id="rId471"/>
    <p:sldId id="726" r:id="rId472"/>
    <p:sldId id="727" r:id="rId473"/>
    <p:sldId id="728" r:id="rId474"/>
    <p:sldId id="729" r:id="rId475"/>
    <p:sldId id="730" r:id="rId476"/>
    <p:sldId id="731" r:id="rId477"/>
    <p:sldId id="732" r:id="rId478"/>
    <p:sldId id="733" r:id="rId479"/>
    <p:sldId id="734" r:id="rId480"/>
    <p:sldId id="735" r:id="rId481"/>
    <p:sldId id="736" r:id="rId482"/>
    <p:sldId id="737" r:id="rId483"/>
    <p:sldId id="738" r:id="rId484"/>
    <p:sldId id="739" r:id="rId485"/>
    <p:sldId id="740" r:id="rId486"/>
    <p:sldId id="741" r:id="rId487"/>
    <p:sldId id="742" r:id="rId488"/>
    <p:sldId id="743" r:id="rId489"/>
    <p:sldId id="744" r:id="rId490"/>
    <p:sldId id="745" r:id="rId491"/>
    <p:sldId id="746" r:id="rId492"/>
    <p:sldId id="747" r:id="rId493"/>
    <p:sldId id="748" r:id="rId494"/>
    <p:sldId id="749" r:id="rId495"/>
    <p:sldId id="750" r:id="rId496"/>
    <p:sldId id="751" r:id="rId497"/>
    <p:sldId id="752" r:id="rId498"/>
    <p:sldId id="753" r:id="rId499"/>
    <p:sldId id="754" r:id="rId500"/>
    <p:sldId id="755" r:id="rId501"/>
    <p:sldId id="756" r:id="rId502"/>
    <p:sldId id="757" r:id="rId503"/>
    <p:sldId id="758" r:id="rId504"/>
    <p:sldId id="759" r:id="rId505"/>
    <p:sldId id="760" r:id="rId506"/>
    <p:sldId id="761" r:id="rId507"/>
    <p:sldId id="762" r:id="rId508"/>
    <p:sldId id="763" r:id="rId509"/>
    <p:sldId id="764" r:id="rId510"/>
    <p:sldId id="765" r:id="rId511"/>
    <p:sldId id="766" r:id="rId512"/>
    <p:sldId id="767" r:id="rId513"/>
    <p:sldId id="768" r:id="rId514"/>
    <p:sldId id="769" r:id="rId515"/>
    <p:sldId id="770" r:id="rId516"/>
    <p:sldId id="771" r:id="rId517"/>
    <p:sldId id="772" r:id="rId518"/>
    <p:sldId id="773" r:id="rId519"/>
    <p:sldId id="774" r:id="rId520"/>
    <p:sldId id="775" r:id="rId521"/>
    <p:sldId id="776" r:id="rId522"/>
    <p:sldId id="777" r:id="rId523"/>
    <p:sldId id="778" r:id="rId524"/>
    <p:sldId id="779" r:id="rId525"/>
    <p:sldId id="780" r:id="rId526"/>
    <p:sldId id="781" r:id="rId527"/>
    <p:sldId id="782" r:id="rId528"/>
    <p:sldId id="783" r:id="rId529"/>
    <p:sldId id="784" r:id="rId530"/>
    <p:sldId id="785" r:id="rId531"/>
    <p:sldId id="786" r:id="rId532"/>
    <p:sldId id="787" r:id="rId533"/>
    <p:sldId id="788" r:id="rId534"/>
    <p:sldId id="789" r:id="rId535"/>
    <p:sldId id="790" r:id="rId536"/>
    <p:sldId id="791" r:id="rId537"/>
    <p:sldId id="792" r:id="rId538"/>
    <p:sldId id="793" r:id="rId539"/>
    <p:sldId id="794" r:id="rId540"/>
    <p:sldId id="795" r:id="rId541"/>
    <p:sldId id="796" r:id="rId542"/>
    <p:sldId id="797" r:id="rId543"/>
    <p:sldId id="798" r:id="rId544"/>
    <p:sldId id="799" r:id="rId545"/>
    <p:sldId id="800" r:id="rId546"/>
    <p:sldId id="801" r:id="rId547"/>
    <p:sldId id="802" r:id="rId548"/>
    <p:sldId id="803" r:id="rId549"/>
    <p:sldId id="804" r:id="rId550"/>
    <p:sldId id="805" r:id="rId551"/>
    <p:sldId id="806" r:id="rId552"/>
    <p:sldId id="807" r:id="rId553"/>
    <p:sldId id="808" r:id="rId554"/>
    <p:sldId id="809" r:id="rId555"/>
    <p:sldId id="810" r:id="rId556"/>
    <p:sldId id="811" r:id="rId557"/>
    <p:sldId id="812" r:id="rId558"/>
    <p:sldId id="813" r:id="rId559"/>
    <p:sldId id="814" r:id="rId560"/>
    <p:sldId id="815" r:id="rId561"/>
    <p:sldId id="816" r:id="rId562"/>
    <p:sldId id="817" r:id="rId563"/>
    <p:sldId id="818" r:id="rId564"/>
    <p:sldId id="819" r:id="rId565"/>
    <p:sldId id="820" r:id="rId566"/>
    <p:sldId id="821" r:id="rId567"/>
    <p:sldId id="822" r:id="rId568"/>
    <p:sldId id="823" r:id="rId569"/>
    <p:sldId id="824" r:id="rId570"/>
    <p:sldId id="825" r:id="rId571"/>
    <p:sldId id="826" r:id="rId572"/>
    <p:sldId id="827" r:id="rId573"/>
    <p:sldId id="828" r:id="rId574"/>
    <p:sldId id="829" r:id="rId575"/>
    <p:sldId id="830" r:id="rId576"/>
    <p:sldId id="831" r:id="rId577"/>
    <p:sldId id="832" r:id="rId578"/>
    <p:sldId id="833" r:id="rId579"/>
    <p:sldId id="834" r:id="rId580"/>
    <p:sldId id="835" r:id="rId581"/>
    <p:sldId id="836" r:id="rId582"/>
    <p:sldId id="837" r:id="rId583"/>
    <p:sldId id="838" r:id="rId584"/>
    <p:sldId id="839" r:id="rId585"/>
    <p:sldId id="840" r:id="rId586"/>
    <p:sldId id="841" r:id="rId587"/>
    <p:sldId id="842" r:id="rId588"/>
    <p:sldId id="843" r:id="rId589"/>
    <p:sldId id="844" r:id="rId590"/>
    <p:sldId id="845" r:id="rId591"/>
    <p:sldId id="846" r:id="rId592"/>
    <p:sldId id="847" r:id="rId593"/>
    <p:sldId id="848" r:id="rId594"/>
    <p:sldId id="849" r:id="rId595"/>
    <p:sldId id="850" r:id="rId596"/>
    <p:sldId id="851" r:id="rId597"/>
    <p:sldId id="852" r:id="rId598"/>
    <p:sldId id="853" r:id="rId599"/>
    <p:sldId id="854" r:id="rId600"/>
    <p:sldId id="855" r:id="rId601"/>
    <p:sldId id="856" r:id="rId602"/>
    <p:sldId id="857" r:id="rId603"/>
    <p:sldId id="858" r:id="rId604"/>
    <p:sldId id="859" r:id="rId605"/>
    <p:sldId id="860" r:id="rId606"/>
    <p:sldId id="861" r:id="rId607"/>
    <p:sldId id="862" r:id="rId608"/>
    <p:sldId id="863" r:id="rId609"/>
    <p:sldId id="864" r:id="rId610"/>
    <p:sldId id="865" r:id="rId611"/>
    <p:sldId id="866" r:id="rId612"/>
    <p:sldId id="867" r:id="rId613"/>
    <p:sldId id="868" r:id="rId614"/>
    <p:sldId id="869" r:id="rId615"/>
    <p:sldId id="870" r:id="rId616"/>
    <p:sldId id="871" r:id="rId617"/>
    <p:sldId id="872" r:id="rId618"/>
    <p:sldId id="873" r:id="rId619"/>
    <p:sldId id="874" r:id="rId620"/>
    <p:sldId id="875" r:id="rId621"/>
    <p:sldId id="876" r:id="rId622"/>
    <p:sldId id="877" r:id="rId623"/>
    <p:sldId id="878" r:id="rId624"/>
    <p:sldId id="879" r:id="rId625"/>
    <p:sldId id="880" r:id="rId626"/>
    <p:sldId id="881" r:id="rId627"/>
    <p:sldId id="882" r:id="rId628"/>
    <p:sldId id="883" r:id="rId629"/>
    <p:sldId id="884" r:id="rId630"/>
    <p:sldId id="885" r:id="rId631"/>
    <p:sldId id="886" r:id="rId632"/>
    <p:sldId id="887" r:id="rId633"/>
    <p:sldId id="888" r:id="rId634"/>
    <p:sldId id="889" r:id="rId635"/>
    <p:sldId id="890" r:id="rId636"/>
    <p:sldId id="891" r:id="rId637"/>
    <p:sldId id="892" r:id="rId638"/>
    <p:sldId id="893" r:id="rId639"/>
    <p:sldId id="894" r:id="rId640"/>
    <p:sldId id="895" r:id="rId641"/>
    <p:sldId id="896" r:id="rId642"/>
    <p:sldId id="897" r:id="rId643"/>
    <p:sldId id="898" r:id="rId644"/>
    <p:sldId id="899" r:id="rId645"/>
    <p:sldId id="900" r:id="rId646"/>
    <p:sldId id="901" r:id="rId647"/>
    <p:sldId id="902" r:id="rId648"/>
    <p:sldId id="903" r:id="rId649"/>
    <p:sldId id="904" r:id="rId650"/>
    <p:sldId id="905" r:id="rId651"/>
    <p:sldId id="906" r:id="rId652"/>
    <p:sldId id="907" r:id="rId653"/>
    <p:sldId id="908" r:id="rId654"/>
    <p:sldId id="909" r:id="rId655"/>
    <p:sldId id="910" r:id="rId656"/>
    <p:sldId id="911" r:id="rId657"/>
    <p:sldId id="912" r:id="rId658"/>
    <p:sldId id="913" r:id="rId659"/>
    <p:sldId id="914" r:id="rId660"/>
    <p:sldId id="915" r:id="rId661"/>
    <p:sldId id="916" r:id="rId662"/>
    <p:sldId id="917" r:id="rId663"/>
    <p:sldId id="918" r:id="rId664"/>
    <p:sldId id="919" r:id="rId665"/>
    <p:sldId id="920" r:id="rId666"/>
    <p:sldId id="921" r:id="rId667"/>
    <p:sldId id="922" r:id="rId668"/>
    <p:sldId id="923" r:id="rId669"/>
    <p:sldId id="924" r:id="rId670"/>
    <p:sldId id="925" r:id="rId671"/>
    <p:sldId id="926" r:id="rId672"/>
    <p:sldId id="927" r:id="rId673"/>
    <p:sldId id="928" r:id="rId674"/>
    <p:sldId id="929" r:id="rId675"/>
    <p:sldId id="930" r:id="rId676"/>
    <p:sldId id="931" r:id="rId677"/>
    <p:sldId id="932" r:id="rId678"/>
    <p:sldId id="933" r:id="rId679"/>
    <p:sldId id="934" r:id="rId680"/>
    <p:sldId id="935" r:id="rId681"/>
    <p:sldId id="936" r:id="rId682"/>
    <p:sldId id="937" r:id="rId683"/>
    <p:sldId id="938" r:id="rId684"/>
    <p:sldId id="939" r:id="rId685"/>
    <p:sldId id="940" r:id="rId686"/>
    <p:sldId id="941" r:id="rId687"/>
    <p:sldId id="942" r:id="rId688"/>
    <p:sldId id="943" r:id="rId689"/>
    <p:sldId id="944" r:id="rId690"/>
    <p:sldId id="945" r:id="rId691"/>
    <p:sldId id="946" r:id="rId692"/>
    <p:sldId id="947" r:id="rId693"/>
    <p:sldId id="948" r:id="rId694"/>
    <p:sldId id="949" r:id="rId695"/>
    <p:sldId id="950" r:id="rId696"/>
    <p:sldId id="951" r:id="rId697"/>
    <p:sldId id="952" r:id="rId698"/>
    <p:sldId id="953" r:id="rId699"/>
    <p:sldId id="954" r:id="rId700"/>
    <p:sldId id="955" r:id="rId701"/>
    <p:sldId id="956" r:id="rId702"/>
    <p:sldId id="957" r:id="rId703"/>
    <p:sldId id="958" r:id="rId704"/>
    <p:sldId id="959" r:id="rId705"/>
    <p:sldId id="960" r:id="rId706"/>
    <p:sldId id="961" r:id="rId707"/>
    <p:sldId id="962" r:id="rId708"/>
    <p:sldId id="963" r:id="rId709"/>
    <p:sldId id="964" r:id="rId710"/>
    <p:sldId id="965" r:id="rId711"/>
    <p:sldId id="966" r:id="rId712"/>
    <p:sldId id="967" r:id="rId713"/>
    <p:sldId id="968" r:id="rId714"/>
    <p:sldId id="969" r:id="rId715"/>
    <p:sldId id="970" r:id="rId716"/>
    <p:sldId id="971" r:id="rId717"/>
    <p:sldId id="972" r:id="rId718"/>
    <p:sldId id="973" r:id="rId719"/>
    <p:sldId id="974" r:id="rId720"/>
    <p:sldId id="975" r:id="rId721"/>
    <p:sldId id="976" r:id="rId722"/>
    <p:sldId id="977" r:id="rId723"/>
    <p:sldId id="978" r:id="rId724"/>
    <p:sldId id="979" r:id="rId725"/>
    <p:sldId id="980" r:id="rId726"/>
    <p:sldId id="981" r:id="rId727"/>
    <p:sldId id="982" r:id="rId728"/>
    <p:sldId id="983" r:id="rId729"/>
    <p:sldId id="984" r:id="rId730"/>
    <p:sldId id="985" r:id="rId731"/>
    <p:sldId id="986" r:id="rId732"/>
    <p:sldId id="987" r:id="rId733"/>
    <p:sldId id="988" r:id="rId734"/>
    <p:sldId id="989" r:id="rId735"/>
    <p:sldId id="990" r:id="rId736"/>
    <p:sldId id="991" r:id="rId737"/>
    <p:sldId id="992" r:id="rId738"/>
    <p:sldId id="993" r:id="rId739"/>
    <p:sldId id="994" r:id="rId740"/>
    <p:sldId id="995" r:id="rId741"/>
    <p:sldId id="996" r:id="rId742"/>
    <p:sldId id="997" r:id="rId743"/>
    <p:sldId id="998" r:id="rId744"/>
    <p:sldId id="999" r:id="rId745"/>
    <p:sldId id="1000" r:id="rId746"/>
    <p:sldId id="1001" r:id="rId747"/>
    <p:sldId id="1002" r:id="rId748"/>
    <p:sldId id="1003" r:id="rId749"/>
    <p:sldId id="1004" r:id="rId750"/>
    <p:sldId id="1005" r:id="rId751"/>
    <p:sldId id="1006" r:id="rId752"/>
    <p:sldId id="1007" r:id="rId753"/>
    <p:sldId id="1008" r:id="rId754"/>
    <p:sldId id="1009" r:id="rId755"/>
    <p:sldId id="1010" r:id="rId756"/>
    <p:sldId id="1011" r:id="rId757"/>
    <p:sldId id="1012" r:id="rId758"/>
    <p:sldId id="1013" r:id="rId759"/>
    <p:sldId id="1014" r:id="rId760"/>
    <p:sldId id="1015" r:id="rId761"/>
    <p:sldId id="1016" r:id="rId762"/>
    <p:sldId id="1017" r:id="rId763"/>
    <p:sldId id="1018" r:id="rId764"/>
    <p:sldId id="1019" r:id="rId765"/>
    <p:sldId id="1020" r:id="rId766"/>
    <p:sldId id="1021" r:id="rId767"/>
    <p:sldId id="1022" r:id="rId768"/>
    <p:sldId id="1023" r:id="rId769"/>
    <p:sldId id="1024" r:id="rId770"/>
    <p:sldId id="1025" r:id="rId771"/>
    <p:sldId id="1026" r:id="rId772"/>
    <p:sldId id="1027" r:id="rId773"/>
    <p:sldId id="1028" r:id="rId774"/>
    <p:sldId id="1029" r:id="rId775"/>
    <p:sldId id="1030" r:id="rId776"/>
    <p:sldId id="1031" r:id="rId777"/>
    <p:sldId id="1032" r:id="rId778"/>
    <p:sldId id="1033" r:id="rId779"/>
    <p:sldId id="1034" r:id="rId780"/>
    <p:sldId id="1035" r:id="rId781"/>
    <p:sldId id="1036" r:id="rId782"/>
    <p:sldId id="1037" r:id="rId783"/>
    <p:sldId id="1038" r:id="rId784"/>
    <p:sldId id="1039" r:id="rId785"/>
    <p:sldId id="1040" r:id="rId786"/>
    <p:sldId id="1041" r:id="rId787"/>
    <p:sldId id="1042" r:id="rId788"/>
    <p:sldId id="1043" r:id="rId789"/>
    <p:sldId id="1044" r:id="rId790"/>
    <p:sldId id="1045" r:id="rId791"/>
    <p:sldId id="1046" r:id="rId792"/>
    <p:sldId id="1047" r:id="rId793"/>
    <p:sldId id="1048" r:id="rId794"/>
    <p:sldId id="1049" r:id="rId795"/>
    <p:sldId id="1050" r:id="rId796"/>
    <p:sldId id="1051" r:id="rId797"/>
    <p:sldId id="1052" r:id="rId798"/>
    <p:sldId id="1053" r:id="rId799"/>
    <p:sldId id="1054" r:id="rId800"/>
    <p:sldId id="1055" r:id="rId801"/>
    <p:sldId id="1056" r:id="rId802"/>
    <p:sldId id="1057" r:id="rId803"/>
    <p:sldId id="1058" r:id="rId804"/>
    <p:sldId id="1059" r:id="rId805"/>
    <p:sldId id="1060" r:id="rId806"/>
    <p:sldId id="1061" r:id="rId807"/>
    <p:sldId id="1062" r:id="rId808"/>
    <p:sldId id="1063" r:id="rId809"/>
    <p:sldId id="1064" r:id="rId810"/>
    <p:sldId id="1065" r:id="rId811"/>
    <p:sldId id="1066" r:id="rId812"/>
    <p:sldId id="1067" r:id="rId813"/>
    <p:sldId id="1068" r:id="rId814"/>
    <p:sldId id="1069" r:id="rId815"/>
    <p:sldId id="1070" r:id="rId816"/>
    <p:sldId id="1071" r:id="rId817"/>
    <p:sldId id="1072" r:id="rId818"/>
    <p:sldId id="1073" r:id="rId819"/>
    <p:sldId id="1074" r:id="rId820"/>
    <p:sldId id="1075" r:id="rId821"/>
    <p:sldId id="1076" r:id="rId822"/>
    <p:sldId id="1077" r:id="rId823"/>
    <p:sldId id="1078" r:id="rId824"/>
    <p:sldId id="1079" r:id="rId825"/>
    <p:sldId id="1080" r:id="rId826"/>
    <p:sldId id="1081" r:id="rId827"/>
    <p:sldId id="1082" r:id="rId828"/>
    <p:sldId id="1083" r:id="rId829"/>
    <p:sldId id="1084" r:id="rId830"/>
    <p:sldId id="1085" r:id="rId831"/>
    <p:sldId id="1086" r:id="rId832"/>
    <p:sldId id="1087" r:id="rId833"/>
    <p:sldId id="1088" r:id="rId834"/>
    <p:sldId id="1089" r:id="rId835"/>
    <p:sldId id="1090" r:id="rId836"/>
    <p:sldId id="1091" r:id="rId837"/>
    <p:sldId id="1092" r:id="rId838"/>
    <p:sldId id="1093" r:id="rId839"/>
    <p:sldId id="1094" r:id="rId840"/>
    <p:sldId id="1095" r:id="rId841"/>
    <p:sldId id="1096" r:id="rId842"/>
    <p:sldId id="1097" r:id="rId843"/>
    <p:sldId id="1098" r:id="rId844"/>
    <p:sldId id="1099" r:id="rId845"/>
    <p:sldId id="1100" r:id="rId846"/>
    <p:sldId id="1101" r:id="rId847"/>
    <p:sldId id="1102" r:id="rId848"/>
    <p:sldId id="1103" r:id="rId849"/>
    <p:sldId id="1104" r:id="rId850"/>
    <p:sldId id="1105" r:id="rId851"/>
    <p:sldId id="1106" r:id="rId852"/>
    <p:sldId id="1107" r:id="rId853"/>
    <p:sldId id="1108" r:id="rId854"/>
    <p:sldId id="1109" r:id="rId855"/>
    <p:sldId id="1110" r:id="rId856"/>
    <p:sldId id="1111" r:id="rId857"/>
    <p:sldId id="1112" r:id="rId858"/>
    <p:sldId id="1113" r:id="rId859"/>
    <p:sldId id="1114" r:id="rId860"/>
    <p:sldId id="1115" r:id="rId861"/>
    <p:sldId id="1116" r:id="rId862"/>
    <p:sldId id="1117" r:id="rId863"/>
    <p:sldId id="1118" r:id="rId864"/>
    <p:sldId id="1119" r:id="rId865"/>
    <p:sldId id="1120" r:id="rId866"/>
    <p:sldId id="1121" r:id="rId867"/>
    <p:sldId id="1122" r:id="rId868"/>
    <p:sldId id="1123" r:id="rId869"/>
    <p:sldId id="1124" r:id="rId870"/>
    <p:sldId id="1125" r:id="rId871"/>
    <p:sldId id="1126" r:id="rId872"/>
    <p:sldId id="1127" r:id="rId873"/>
    <p:sldId id="1128" r:id="rId874"/>
    <p:sldId id="1129" r:id="rId875"/>
    <p:sldId id="1130" r:id="rId876"/>
    <p:sldId id="1131" r:id="rId877"/>
    <p:sldId id="1132" r:id="rId878"/>
    <p:sldId id="1133" r:id="rId879"/>
    <p:sldId id="1134" r:id="rId880"/>
    <p:sldId id="1135" r:id="rId881"/>
    <p:sldId id="1136" r:id="rId882"/>
    <p:sldId id="1137" r:id="rId883"/>
    <p:sldId id="1138" r:id="rId884"/>
    <p:sldId id="1139" r:id="rId885"/>
    <p:sldId id="1140" r:id="rId886"/>
    <p:sldId id="1141" r:id="rId887"/>
    <p:sldId id="1142" r:id="rId888"/>
    <p:sldId id="1143" r:id="rId889"/>
    <p:sldId id="1144" r:id="rId890"/>
    <p:sldId id="1145" r:id="rId891"/>
    <p:sldId id="1146" r:id="rId892"/>
    <p:sldId id="1147" r:id="rId893"/>
    <p:sldId id="1148" r:id="rId894"/>
    <p:sldId id="1149" r:id="rId895"/>
    <p:sldId id="1150" r:id="rId896"/>
    <p:sldId id="1151" r:id="rId897"/>
    <p:sldId id="1152" r:id="rId898"/>
    <p:sldId id="1153" r:id="rId899"/>
    <p:sldId id="1154" r:id="rId900"/>
    <p:sldId id="1155" r:id="rId901"/>
    <p:sldId id="1156" r:id="rId902"/>
    <p:sldId id="1157" r:id="rId903"/>
    <p:sldId id="1158" r:id="rId904"/>
    <p:sldId id="1159" r:id="rId905"/>
    <p:sldId id="1160" r:id="rId906"/>
    <p:sldId id="1161" r:id="rId907"/>
    <p:sldId id="1162" r:id="rId908"/>
    <p:sldId id="1163" r:id="rId909"/>
    <p:sldId id="1164" r:id="rId910"/>
    <p:sldId id="1165" r:id="rId911"/>
    <p:sldId id="1166" r:id="rId912"/>
    <p:sldId id="1167" r:id="rId913"/>
    <p:sldId id="1168" r:id="rId914"/>
    <p:sldId id="1169" r:id="rId915"/>
    <p:sldId id="1170" r:id="rId916"/>
    <p:sldId id="1171" r:id="rId917"/>
    <p:sldId id="1172" r:id="rId918"/>
    <p:sldId id="1173" r:id="rId919"/>
    <p:sldId id="1174" r:id="rId920"/>
    <p:sldId id="1175" r:id="rId921"/>
    <p:sldId id="1176" r:id="rId922"/>
    <p:sldId id="1177" r:id="rId923"/>
    <p:sldId id="1178" r:id="rId924"/>
    <p:sldId id="1179" r:id="rId925"/>
    <p:sldId id="1180" r:id="rId926"/>
    <p:sldId id="1181" r:id="rId927"/>
    <p:sldId id="1182" r:id="rId928"/>
    <p:sldId id="1183" r:id="rId929"/>
    <p:sldId id="1184" r:id="rId930"/>
    <p:sldId id="1185" r:id="rId931"/>
    <p:sldId id="1186" r:id="rId932"/>
    <p:sldId id="1187" r:id="rId933"/>
    <p:sldId id="1188" r:id="rId934"/>
    <p:sldId id="1189" r:id="rId935"/>
    <p:sldId id="1190" r:id="rId936"/>
    <p:sldId id="1191" r:id="rId937"/>
    <p:sldId id="1192" r:id="rId938"/>
    <p:sldId id="1193" r:id="rId939"/>
    <p:sldId id="1194" r:id="rId940"/>
    <p:sldId id="1195" r:id="rId941"/>
    <p:sldId id="1196" r:id="rId942"/>
    <p:sldId id="1197" r:id="rId943"/>
    <p:sldId id="1198" r:id="rId944"/>
    <p:sldId id="1199" r:id="rId945"/>
    <p:sldId id="1200" r:id="rId946"/>
    <p:sldId id="1201" r:id="rId947"/>
    <p:sldId id="1202" r:id="rId948"/>
    <p:sldId id="1203" r:id="rId949"/>
    <p:sldId id="1204" r:id="rId950"/>
    <p:sldId id="1205" r:id="rId951"/>
    <p:sldId id="1206" r:id="rId952"/>
    <p:sldId id="1207" r:id="rId953"/>
    <p:sldId id="1208" r:id="rId954"/>
    <p:sldId id="1209" r:id="rId955"/>
    <p:sldId id="1210" r:id="rId956"/>
    <p:sldId id="1211" r:id="rId957"/>
    <p:sldId id="1212" r:id="rId958"/>
    <p:sldId id="1213" r:id="rId959"/>
    <p:sldId id="1214" r:id="rId960"/>
    <p:sldId id="1215" r:id="rId961"/>
    <p:sldId id="1216" r:id="rId962"/>
    <p:sldId id="1217" r:id="rId963"/>
    <p:sldId id="1218" r:id="rId964"/>
    <p:sldId id="1219" r:id="rId965"/>
    <p:sldId id="1220" r:id="rId966"/>
    <p:sldId id="1221" r:id="rId967"/>
    <p:sldId id="1222" r:id="rId968"/>
    <p:sldId id="1223" r:id="rId969"/>
    <p:sldId id="1224" r:id="rId970"/>
    <p:sldId id="1225" r:id="rId971"/>
    <p:sldId id="1226" r:id="rId972"/>
    <p:sldId id="1227" r:id="rId973"/>
    <p:sldId id="1228" r:id="rId974"/>
    <p:sldId id="1229" r:id="rId975"/>
    <p:sldId id="1230" r:id="rId976"/>
    <p:sldId id="1231" r:id="rId977"/>
    <p:sldId id="1232" r:id="rId978"/>
    <p:sldId id="1233" r:id="rId979"/>
    <p:sldId id="1234" r:id="rId980"/>
    <p:sldId id="1235" r:id="rId981"/>
    <p:sldId id="1236" r:id="rId982"/>
    <p:sldId id="1237" r:id="rId983"/>
    <p:sldId id="1238" r:id="rId984"/>
    <p:sldId id="1239" r:id="rId985"/>
    <p:sldId id="1240" r:id="rId986"/>
    <p:sldId id="1241" r:id="rId987"/>
    <p:sldId id="1242" r:id="rId988"/>
    <p:sldId id="1243" r:id="rId989"/>
    <p:sldId id="1244" r:id="rId990"/>
    <p:sldId id="1245" r:id="rId991"/>
    <p:sldId id="1246" r:id="rId992"/>
    <p:sldId id="1247" r:id="rId993"/>
    <p:sldId id="1248" r:id="rId994"/>
    <p:sldId id="1249" r:id="rId995"/>
    <p:sldId id="1250" r:id="rId996"/>
    <p:sldId id="1251" r:id="rId997"/>
    <p:sldId id="1252" r:id="rId998"/>
    <p:sldId id="1253" r:id="rId999"/>
    <p:sldId id="1254" r:id="rId1000"/>
    <p:sldId id="1255" r:id="rId1001"/>
    <p:sldId id="1256" r:id="rId1002"/>
    <p:sldId id="1257" r:id="rId1003"/>
    <p:sldId id="1258" r:id="rId1004"/>
    <p:sldId id="1259" r:id="rId1005"/>
    <p:sldId id="1260" r:id="rId1006"/>
    <p:sldId id="1261" r:id="rId1007"/>
    <p:sldId id="1262" r:id="rId1008"/>
    <p:sldId id="1263" r:id="rId1009"/>
    <p:sldId id="1264" r:id="rId1010"/>
    <p:sldId id="1265" r:id="rId1011"/>
    <p:sldId id="1266" r:id="rId1012"/>
    <p:sldId id="1267" r:id="rId1013"/>
    <p:sldId id="1268" r:id="rId1014"/>
    <p:sldId id="1269" r:id="rId1015"/>
    <p:sldId id="1270" r:id="rId1016"/>
    <p:sldId id="1271" r:id="rId1017"/>
    <p:sldId id="1272" r:id="rId1018"/>
    <p:sldId id="1273" r:id="rId1019"/>
    <p:sldId id="1274" r:id="rId1020"/>
    <p:sldId id="1275" r:id="rId1021"/>
    <p:sldId id="1276" r:id="rId1022"/>
    <p:sldId id="1277" r:id="rId1023"/>
    <p:sldId id="1278" r:id="rId1024"/>
    <p:sldId id="1279" r:id="rId1025"/>
    <p:sldId id="1280" r:id="rId1026"/>
    <p:sldId id="1281" r:id="rId1027"/>
    <p:sldId id="1282" r:id="rId1028"/>
    <p:sldId id="1283" r:id="rId1029"/>
    <p:sldId id="1284" r:id="rId1030"/>
    <p:sldId id="1285" r:id="rId1031"/>
    <p:sldId id="1286" r:id="rId1032"/>
    <p:sldId id="1287" r:id="rId1033"/>
    <p:sldId id="1288" r:id="rId1034"/>
    <p:sldId id="1289" r:id="rId1035"/>
    <p:sldId id="1290" r:id="rId1036"/>
    <p:sldId id="1291" r:id="rId1037"/>
    <p:sldId id="1292" r:id="rId1038"/>
    <p:sldId id="1293" r:id="rId1039"/>
    <p:sldId id="1294" r:id="rId1040"/>
    <p:sldId id="1295" r:id="rId1041"/>
    <p:sldId id="1296" r:id="rId1042"/>
    <p:sldId id="1297" r:id="rId1043"/>
    <p:sldId id="1298" r:id="rId1044"/>
    <p:sldId id="1299" r:id="rId1045"/>
    <p:sldId id="1300" r:id="rId1046"/>
    <p:sldId id="1301" r:id="rId1047"/>
    <p:sldId id="1302" r:id="rId1048"/>
    <p:sldId id="1303" r:id="rId1049"/>
    <p:sldId id="1304" r:id="rId1050"/>
    <p:sldId id="1305" r:id="rId1051"/>
    <p:sldId id="1306" r:id="rId1052"/>
    <p:sldId id="1307" r:id="rId1053"/>
    <p:sldId id="1308" r:id="rId1054"/>
    <p:sldId id="1309" r:id="rId1055"/>
    <p:sldId id="1310" r:id="rId1056"/>
    <p:sldId id="1311" r:id="rId1057"/>
    <p:sldId id="1312" r:id="rId1058"/>
    <p:sldId id="1313" r:id="rId1059"/>
    <p:sldId id="1314" r:id="rId1060"/>
    <p:sldId id="1315" r:id="rId1061"/>
    <p:sldId id="1316" r:id="rId1062"/>
    <p:sldId id="1317" r:id="rId1063"/>
    <p:sldId id="1318" r:id="rId1064"/>
    <p:sldId id="1319" r:id="rId1065"/>
    <p:sldId id="1320" r:id="rId1066"/>
    <p:sldId id="1321" r:id="rId1067"/>
    <p:sldId id="1322" r:id="rId1068"/>
    <p:sldId id="1323" r:id="rId1069"/>
    <p:sldId id="1324" r:id="rId1070"/>
    <p:sldId id="1325" r:id="rId1071"/>
    <p:sldId id="1326" r:id="rId1072"/>
    <p:sldId id="1327" r:id="rId1073"/>
    <p:sldId id="1328" r:id="rId1074"/>
    <p:sldId id="1329" r:id="rId1075"/>
    <p:sldId id="1330" r:id="rId1076"/>
    <p:sldId id="1331" r:id="rId1077"/>
    <p:sldId id="1332" r:id="rId1078"/>
    <p:sldId id="1333" r:id="rId1079"/>
    <p:sldId id="1334" r:id="rId1080"/>
    <p:sldId id="1335" r:id="rId1081"/>
    <p:sldId id="1336" r:id="rId1082"/>
    <p:sldId id="1337" r:id="rId1083"/>
    <p:sldId id="1338" r:id="rId1084"/>
    <p:sldId id="1339" r:id="rId1085"/>
    <p:sldId id="1340" r:id="rId1086"/>
    <p:sldId id="1341" r:id="rId1087"/>
    <p:sldId id="1342" r:id="rId1088"/>
    <p:sldId id="1343" r:id="rId1089"/>
    <p:sldId id="1344" r:id="rId1090"/>
    <p:sldId id="1345" r:id="rId1091"/>
    <p:sldId id="1346" r:id="rId1092"/>
    <p:sldId id="1347" r:id="rId1093"/>
    <p:sldId id="1348" r:id="rId1094"/>
    <p:sldId id="1349" r:id="rId1095"/>
    <p:sldId id="1350" r:id="rId1096"/>
    <p:sldId id="1351" r:id="rId1097"/>
    <p:sldId id="1352" r:id="rId1098"/>
    <p:sldId id="1353" r:id="rId1099"/>
    <p:sldId id="1354" r:id="rId1100"/>
    <p:sldId id="1355" r:id="rId1101"/>
    <p:sldId id="1356" r:id="rId1102"/>
    <p:sldId id="1357" r:id="rId1103"/>
    <p:sldId id="1358" r:id="rId1104"/>
    <p:sldId id="1359" r:id="rId1105"/>
    <p:sldId id="1360" r:id="rId1106"/>
    <p:sldId id="1361" r:id="rId1107"/>
    <p:sldId id="1362" r:id="rId1108"/>
    <p:sldId id="1363" r:id="rId1109"/>
    <p:sldId id="1364" r:id="rId1110"/>
    <p:sldId id="1365" r:id="rId1111"/>
    <p:sldId id="1366" r:id="rId1112"/>
    <p:sldId id="1367" r:id="rId1113"/>
    <p:sldId id="1368" r:id="rId1114"/>
    <p:sldId id="1369" r:id="rId1115"/>
    <p:sldId id="1370" r:id="rId1116"/>
    <p:sldId id="1371" r:id="rId1117"/>
    <p:sldId id="1372" r:id="rId1118"/>
    <p:sldId id="1373" r:id="rId1119"/>
    <p:sldId id="1374" r:id="rId1120"/>
    <p:sldId id="1375" r:id="rId1121"/>
    <p:sldId id="1376" r:id="rId1122"/>
    <p:sldId id="1377" r:id="rId1123"/>
    <p:sldId id="1378" r:id="rId1124"/>
    <p:sldId id="1379" r:id="rId1125"/>
    <p:sldId id="1380" r:id="rId1126"/>
    <p:sldId id="1381" r:id="rId1127"/>
    <p:sldId id="1382" r:id="rId1128"/>
    <p:sldId id="1383" r:id="rId1129"/>
    <p:sldId id="1384" r:id="rId1130"/>
    <p:sldId id="1385" r:id="rId1131"/>
    <p:sldId id="1386" r:id="rId1132"/>
    <p:sldId id="1387" r:id="rId1133"/>
    <p:sldId id="1388" r:id="rId1134"/>
    <p:sldId id="1389" r:id="rId1135"/>
    <p:sldId id="1390" r:id="rId1136"/>
    <p:sldId id="1391" r:id="rId1137"/>
    <p:sldId id="1392" r:id="rId1138"/>
    <p:sldId id="1393" r:id="rId1139"/>
    <p:sldId id="1394" r:id="rId1140"/>
    <p:sldId id="1395" r:id="rId1141"/>
    <p:sldId id="1396" r:id="rId1142"/>
    <p:sldId id="1397" r:id="rId1143"/>
    <p:sldId id="1398" r:id="rId1144"/>
    <p:sldId id="1399" r:id="rId1145"/>
    <p:sldId id="1400" r:id="rId1146"/>
    <p:sldId id="1401" r:id="rId1147"/>
    <p:sldId id="1402" r:id="rId1148"/>
    <p:sldId id="1403" r:id="rId1149"/>
    <p:sldId id="1404" r:id="rId1150"/>
    <p:sldId id="1405" r:id="rId1151"/>
    <p:sldId id="1406" r:id="rId1152"/>
    <p:sldId id="1407" r:id="rId1153"/>
    <p:sldId id="1408" r:id="rId1154"/>
    <p:sldId id="1409" r:id="rId1155"/>
    <p:sldId id="1410" r:id="rId1156"/>
    <p:sldId id="1411" r:id="rId1157"/>
    <p:sldId id="1412" r:id="rId1158"/>
    <p:sldId id="1413" r:id="rId1159"/>
    <p:sldId id="1414" r:id="rId1160"/>
    <p:sldId id="1415" r:id="rId1161"/>
    <p:sldId id="1416" r:id="rId1162"/>
    <p:sldId id="1417" r:id="rId1163"/>
    <p:sldId id="1418" r:id="rId1164"/>
    <p:sldId id="1419" r:id="rId1165"/>
    <p:sldId id="1420" r:id="rId1166"/>
    <p:sldId id="1421" r:id="rId1167"/>
    <p:sldId id="1422" r:id="rId1168"/>
    <p:sldId id="1423" r:id="rId1169"/>
    <p:sldId id="1424" r:id="rId1170"/>
    <p:sldId id="1425" r:id="rId1171"/>
    <p:sldId id="1426" r:id="rId1172"/>
    <p:sldId id="1427" r:id="rId1173"/>
    <p:sldId id="1428" r:id="rId1174"/>
    <p:sldId id="1429" r:id="rId1175"/>
    <p:sldId id="1430" r:id="rId1176"/>
    <p:sldId id="1431" r:id="rId1177"/>
    <p:sldId id="1432" r:id="rId1178"/>
    <p:sldId id="1433" r:id="rId1179"/>
    <p:sldId id="1434" r:id="rId1180"/>
    <p:sldId id="1435" r:id="rId1181"/>
    <p:sldId id="1436" r:id="rId1182"/>
    <p:sldId id="1437" r:id="rId1183"/>
    <p:sldId id="1438" r:id="rId1184"/>
    <p:sldId id="1439" r:id="rId1185"/>
    <p:sldId id="1440" r:id="rId1186"/>
    <p:sldId id="1441" r:id="rId1187"/>
    <p:sldId id="1442" r:id="rId1188"/>
    <p:sldId id="1443" r:id="rId1189"/>
    <p:sldId id="1444" r:id="rId1190"/>
    <p:sldId id="1445" r:id="rId1191"/>
    <p:sldId id="1446" r:id="rId1192"/>
    <p:sldId id="1447" r:id="rId1193"/>
    <p:sldId id="1448" r:id="rId1194"/>
    <p:sldId id="1449" r:id="rId1195"/>
    <p:sldId id="1450" r:id="rId1196"/>
    <p:sldId id="1451" r:id="rId1197"/>
    <p:sldId id="1452" r:id="rId1198"/>
    <p:sldId id="1453" r:id="rId1199"/>
    <p:sldId id="1454" r:id="rId1200"/>
    <p:sldId id="1455" r:id="rId1201"/>
    <p:sldId id="1456" r:id="rId1202"/>
    <p:sldId id="1457" r:id="rId1203"/>
    <p:sldId id="1458" r:id="rId1204"/>
    <p:sldId id="1459" r:id="rId1205"/>
    <p:sldId id="1460" r:id="rId1206"/>
    <p:sldId id="1461" r:id="rId1207"/>
    <p:sldId id="1462" r:id="rId1208"/>
    <p:sldId id="1463" r:id="rId1209"/>
    <p:sldId id="1464" r:id="rId1210"/>
    <p:sldId id="1465" r:id="rId1211"/>
    <p:sldId id="1466" r:id="rId1212"/>
    <p:sldId id="1467" r:id="rId1213"/>
    <p:sldId id="1468" r:id="rId1214"/>
    <p:sldId id="1469" r:id="rId1215"/>
    <p:sldId id="1470" r:id="rId1216"/>
    <p:sldId id="1471" r:id="rId1217"/>
    <p:sldId id="1472" r:id="rId1218"/>
    <p:sldId id="1473" r:id="rId1219"/>
    <p:sldId id="1474" r:id="rId1220"/>
    <p:sldId id="1475" r:id="rId1221"/>
    <p:sldId id="1476" r:id="rId1222"/>
    <p:sldId id="1477" r:id="rId1223"/>
    <p:sldId id="1478" r:id="rId1224"/>
    <p:sldId id="1479" r:id="rId1225"/>
    <p:sldId id="1480" r:id="rId1226"/>
    <p:sldId id="1481" r:id="rId1227"/>
    <p:sldId id="1482" r:id="rId1228"/>
    <p:sldId id="1483" r:id="rId1229"/>
    <p:sldId id="1484" r:id="rId1230"/>
    <p:sldId id="1485" r:id="rId1231"/>
    <p:sldId id="1486" r:id="rId1232"/>
    <p:sldId id="1487" r:id="rId1233"/>
    <p:sldId id="1488" r:id="rId1234"/>
    <p:sldId id="1489" r:id="rId1235"/>
    <p:sldId id="1490" r:id="rId1236"/>
    <p:sldId id="1491" r:id="rId1237"/>
    <p:sldId id="1492" r:id="rId1238"/>
    <p:sldId id="1493" r:id="rId1239"/>
    <p:sldId id="1494" r:id="rId1240"/>
    <p:sldId id="1495" r:id="rId1241"/>
    <p:sldId id="1496" r:id="rId1242"/>
    <p:sldId id="1497" r:id="rId1243"/>
    <p:sldId id="1498" r:id="rId1244"/>
    <p:sldId id="1499" r:id="rId1245"/>
    <p:sldId id="1500" r:id="rId1246"/>
    <p:sldId id="1501" r:id="rId1247"/>
    <p:sldId id="1502" r:id="rId1248"/>
    <p:sldId id="1503" r:id="rId1249"/>
    <p:sldId id="1504" r:id="rId1250"/>
    <p:sldId id="1505" r:id="rId1251"/>
    <p:sldId id="1506" r:id="rId1252"/>
    <p:sldId id="1507" r:id="rId1253"/>
    <p:sldId id="1508" r:id="rId1254"/>
    <p:sldId id="1509" r:id="rId1255"/>
    <p:sldId id="1510" r:id="rId1256"/>
    <p:sldId id="1511" r:id="rId1257"/>
    <p:sldId id="1512" r:id="rId1258"/>
    <p:sldId id="1513" r:id="rId1259"/>
    <p:sldId id="1514" r:id="rId1260"/>
    <p:sldId id="1515" r:id="rId1261"/>
    <p:sldId id="1516" r:id="rId1262"/>
    <p:sldId id="1517" r:id="rId1263"/>
    <p:sldId id="1518" r:id="rId1264"/>
    <p:sldId id="1519" r:id="rId1265"/>
    <p:sldId id="1520" r:id="rId1266"/>
    <p:sldId id="1521" r:id="rId1267"/>
    <p:sldId id="1522" r:id="rId1268"/>
    <p:sldId id="1523" r:id="rId1269"/>
    <p:sldId id="1524" r:id="rId1270"/>
    <p:sldId id="1525" r:id="rId1271"/>
    <p:sldId id="1526" r:id="rId1272"/>
    <p:sldId id="1527" r:id="rId1273"/>
    <p:sldId id="1528" r:id="rId1274"/>
    <p:sldId id="1529" r:id="rId1275"/>
    <p:sldId id="1530" r:id="rId1276"/>
    <p:sldId id="1531" r:id="rId1277"/>
    <p:sldId id="1532" r:id="rId1278"/>
    <p:sldId id="1533" r:id="rId1279"/>
    <p:sldId id="1534" r:id="rId1280"/>
    <p:sldId id="1535" r:id="rId1281"/>
    <p:sldId id="1536" r:id="rId1282"/>
    <p:sldId id="1537" r:id="rId1283"/>
    <p:sldId id="1538" r:id="rId1284"/>
    <p:sldId id="1539" r:id="rId1285"/>
    <p:sldId id="1540" r:id="rId1286"/>
    <p:sldId id="1541" r:id="rId1287"/>
    <p:sldId id="1542" r:id="rId1288"/>
    <p:sldId id="1543" r:id="rId1289"/>
    <p:sldId id="1544" r:id="rId1290"/>
    <p:sldId id="1545" r:id="rId1291"/>
    <p:sldId id="1546" r:id="rId1292"/>
    <p:sldId id="1547" r:id="rId1293"/>
    <p:sldId id="1548" r:id="rId1294"/>
    <p:sldId id="1549" r:id="rId1295"/>
    <p:sldId id="1550" r:id="rId1296"/>
    <p:sldId id="1551" r:id="rId1297"/>
    <p:sldId id="1552" r:id="rId1298"/>
    <p:sldId id="1553" r:id="rId1299"/>
    <p:sldId id="1554" r:id="rId1300"/>
    <p:sldId id="1555" r:id="rId1301"/>
    <p:sldId id="1556" r:id="rId1302"/>
    <p:sldId id="1557" r:id="rId1303"/>
    <p:sldId id="1558" r:id="rId1304"/>
    <p:sldId id="1559" r:id="rId1305"/>
    <p:sldId id="1560" r:id="rId1306"/>
    <p:sldId id="1561" r:id="rId1307"/>
    <p:sldId id="1562" r:id="rId1308"/>
    <p:sldId id="1563" r:id="rId1309"/>
    <p:sldId id="1564" r:id="rId1310"/>
    <p:sldId id="1565" r:id="rId1311"/>
    <p:sldId id="1566" r:id="rId1312"/>
    <p:sldId id="1567" r:id="rId1313"/>
    <p:sldId id="1568" r:id="rId1314"/>
    <p:sldId id="1569" r:id="rId1315"/>
    <p:sldId id="1570" r:id="rId1316"/>
    <p:sldId id="1571" r:id="rId1317"/>
    <p:sldId id="1572" r:id="rId1318"/>
    <p:sldId id="1573" r:id="rId1319"/>
    <p:sldId id="1574" r:id="rId1320"/>
    <p:sldId id="1575" r:id="rId1321"/>
    <p:sldId id="1576" r:id="rId1322"/>
    <p:sldId id="1577" r:id="rId1323"/>
    <p:sldId id="1578" r:id="rId1324"/>
    <p:sldId id="1579" r:id="rId1325"/>
    <p:sldId id="1580" r:id="rId1326"/>
    <p:sldId id="1581" r:id="rId1327"/>
    <p:sldId id="1582" r:id="rId1328"/>
    <p:sldId id="1583" r:id="rId1329"/>
    <p:sldId id="1584" r:id="rId1330"/>
    <p:sldId id="1585" r:id="rId1331"/>
    <p:sldId id="1586" r:id="rId1332"/>
    <p:sldId id="1587" r:id="rId1333"/>
    <p:sldId id="1588" r:id="rId1334"/>
    <p:sldId id="1589" r:id="rId1335"/>
    <p:sldId id="1590" r:id="rId1336"/>
    <p:sldId id="1591" r:id="rId1337"/>
    <p:sldId id="1592" r:id="rId1338"/>
    <p:sldId id="1593" r:id="rId1339"/>
    <p:sldId id="1594" r:id="rId1340"/>
    <p:sldId id="1595" r:id="rId1341"/>
    <p:sldId id="1596" r:id="rId1342"/>
    <p:sldId id="1597" r:id="rId1343"/>
    <p:sldId id="1598" r:id="rId1344"/>
    <p:sldId id="1599" r:id="rId1345"/>
    <p:sldId id="1600" r:id="rId1346"/>
    <p:sldId id="1601" r:id="rId1347"/>
    <p:sldId id="1602" r:id="rId1348"/>
    <p:sldId id="1603" r:id="rId1349"/>
    <p:sldId id="1604" r:id="rId1350"/>
    <p:sldId id="1605" r:id="rId1351"/>
    <p:sldId id="1606" r:id="rId1352"/>
    <p:sldId id="1607" r:id="rId1353"/>
    <p:sldId id="1608" r:id="rId1354"/>
    <p:sldId id="1609" r:id="rId1355"/>
    <p:sldId id="1610" r:id="rId1356"/>
    <p:sldId id="1611" r:id="rId1357"/>
    <p:sldId id="1612" r:id="rId1358"/>
    <p:sldId id="1613" r:id="rId1359"/>
    <p:sldId id="1614" r:id="rId1360"/>
    <p:sldId id="1615" r:id="rId1361"/>
    <p:sldId id="1616" r:id="rId1362"/>
    <p:sldId id="1617" r:id="rId1363"/>
    <p:sldId id="1618" r:id="rId1364"/>
    <p:sldId id="1619" r:id="rId1365"/>
    <p:sldId id="1620" r:id="rId1366"/>
    <p:sldId id="1621" r:id="rId1367"/>
    <p:sldId id="1622" r:id="rId1368"/>
    <p:sldId id="1623" r:id="rId1369"/>
    <p:sldId id="1624" r:id="rId1370"/>
    <p:sldId id="1625" r:id="rId1371"/>
    <p:sldId id="1626" r:id="rId1372"/>
    <p:sldId id="1627" r:id="rId1373"/>
    <p:sldId id="1628" r:id="rId1374"/>
    <p:sldId id="1629" r:id="rId1375"/>
    <p:sldId id="1630" r:id="rId1376"/>
    <p:sldId id="1631" r:id="rId1377"/>
    <p:sldId id="1632" r:id="rId1378"/>
    <p:sldId id="1633" r:id="rId1379"/>
    <p:sldId id="1634" r:id="rId1380"/>
    <p:sldId id="1635" r:id="rId1381"/>
    <p:sldId id="1636" r:id="rId1382"/>
    <p:sldId id="1637" r:id="rId1383"/>
    <p:sldId id="1638" r:id="rId1384"/>
    <p:sldId id="1639" r:id="rId1385"/>
    <p:sldId id="1640" r:id="rId1386"/>
    <p:sldId id="1641" r:id="rId1387"/>
    <p:sldId id="1642" r:id="rId1388"/>
    <p:sldId id="1643" r:id="rId1389"/>
    <p:sldId id="1644" r:id="rId1390"/>
    <p:sldId id="1645" r:id="rId1391"/>
    <p:sldId id="1646" r:id="rId1392"/>
    <p:sldId id="1647" r:id="rId1393"/>
    <p:sldId id="1648" r:id="rId1394"/>
    <p:sldId id="1649" r:id="rId1395"/>
    <p:sldId id="1650" r:id="rId1396"/>
    <p:sldId id="1651" r:id="rId1397"/>
    <p:sldId id="1652" r:id="rId1398"/>
    <p:sldId id="1653" r:id="rId1399"/>
    <p:sldId id="1654" r:id="rId1400"/>
    <p:sldId id="1655" r:id="rId1401"/>
    <p:sldId id="1656" r:id="rId1402"/>
    <p:sldId id="1657" r:id="rId1403"/>
    <p:sldId id="1658" r:id="rId1404"/>
    <p:sldId id="1659" r:id="rId1405"/>
    <p:sldId id="1660" r:id="rId1406"/>
    <p:sldId id="1661" r:id="rId1407"/>
    <p:sldId id="1662" r:id="rId1408"/>
    <p:sldId id="1663" r:id="rId1409"/>
    <p:sldId id="1664" r:id="rId1410"/>
    <p:sldId id="1665" r:id="rId1411"/>
    <p:sldId id="1666" r:id="rId1412"/>
    <p:sldId id="1667" r:id="rId1413"/>
    <p:sldId id="1668" r:id="rId1414"/>
    <p:sldId id="1669" r:id="rId1415"/>
    <p:sldId id="1670" r:id="rId1416"/>
    <p:sldId id="1671" r:id="rId1417"/>
    <p:sldId id="1672" r:id="rId1418"/>
    <p:sldId id="1673" r:id="rId1419"/>
    <p:sldId id="1674" r:id="rId1420"/>
    <p:sldId id="1675" r:id="rId1421"/>
    <p:sldId id="1676" r:id="rId1422"/>
    <p:sldId id="1677" r:id="rId1423"/>
    <p:sldId id="1678" r:id="rId1424"/>
    <p:sldId id="1679" r:id="rId1425"/>
    <p:sldId id="1680" r:id="rId1426"/>
    <p:sldId id="1681" r:id="rId1427"/>
    <p:sldId id="1682" r:id="rId1428"/>
    <p:sldId id="1683" r:id="rId1429"/>
    <p:sldId id="1684" r:id="rId1430"/>
    <p:sldId id="1685" r:id="rId1431"/>
    <p:sldId id="1686" r:id="rId1432"/>
    <p:sldId id="1687" r:id="rId1433"/>
    <p:sldId id="1688" r:id="rId1434"/>
    <p:sldId id="1689" r:id="rId1435"/>
    <p:sldId id="1690" r:id="rId1436"/>
    <p:sldId id="1691" r:id="rId1437"/>
    <p:sldId id="1692" r:id="rId1438"/>
    <p:sldId id="1693" r:id="rId1439"/>
    <p:sldId id="1694" r:id="rId1440"/>
    <p:sldId id="1695" r:id="rId1441"/>
    <p:sldId id="1696" r:id="rId1442"/>
    <p:sldId id="1697" r:id="rId1443"/>
    <p:sldId id="1698" r:id="rId1444"/>
    <p:sldId id="1699" r:id="rId1445"/>
    <p:sldId id="1700" r:id="rId1446"/>
    <p:sldId id="1701" r:id="rId1447"/>
    <p:sldId id="1702" r:id="rId1448"/>
    <p:sldId id="1703" r:id="rId1449"/>
    <p:sldId id="1704" r:id="rId1450"/>
    <p:sldId id="1705" r:id="rId1451"/>
    <p:sldId id="1706" r:id="rId1452"/>
    <p:sldId id="1707" r:id="rId1453"/>
    <p:sldId id="1708" r:id="rId1454"/>
    <p:sldId id="1709" r:id="rId1455"/>
    <p:sldId id="1710" r:id="rId1456"/>
    <p:sldId id="1711" r:id="rId1457"/>
    <p:sldId id="1712" r:id="rId1458"/>
    <p:sldId id="1713" r:id="rId1459"/>
    <p:sldId id="1714" r:id="rId1460"/>
    <p:sldId id="1715" r:id="rId1461"/>
    <p:sldId id="1716" r:id="rId1462"/>
    <p:sldId id="1717" r:id="rId1463"/>
    <p:sldId id="1718" r:id="rId1464"/>
    <p:sldId id="1719" r:id="rId1465"/>
    <p:sldId id="1720" r:id="rId1466"/>
    <p:sldId id="1721" r:id="rId1467"/>
    <p:sldId id="1722" r:id="rId1468"/>
    <p:sldId id="1723" r:id="rId1469"/>
    <p:sldId id="1724" r:id="rId1470"/>
    <p:sldId id="1725" r:id="rId1471"/>
    <p:sldId id="1726" r:id="rId1472"/>
    <p:sldId id="1727" r:id="rId1473"/>
    <p:sldId id="1728" r:id="rId1474"/>
    <p:sldId id="1729" r:id="rId1475"/>
    <p:sldId id="1730" r:id="rId1476"/>
    <p:sldId id="1731" r:id="rId1477"/>
    <p:sldId id="1732" r:id="rId1478"/>
    <p:sldId id="1733" r:id="rId1479"/>
    <p:sldId id="1734" r:id="rId1480"/>
    <p:sldId id="1735" r:id="rId1481"/>
    <p:sldId id="1736" r:id="rId1482"/>
    <p:sldId id="1737" r:id="rId1483"/>
    <p:sldId id="1738" r:id="rId1484"/>
    <p:sldId id="1739" r:id="rId1485"/>
    <p:sldId id="1740" r:id="rId1486"/>
    <p:sldId id="1741" r:id="rId1487"/>
    <p:sldId id="1742" r:id="rId1488"/>
    <p:sldId id="1743" r:id="rId1489"/>
    <p:sldId id="1744" r:id="rId1490"/>
    <p:sldId id="1745" r:id="rId1491"/>
    <p:sldId id="1746" r:id="rId1492"/>
    <p:sldId id="1747" r:id="rId1493"/>
    <p:sldId id="1748" r:id="rId1494"/>
    <p:sldId id="1749" r:id="rId1495"/>
    <p:sldId id="1750" r:id="rId1496"/>
    <p:sldId id="1751" r:id="rId1497"/>
    <p:sldId id="1752" r:id="rId1498"/>
    <p:sldId id="1753" r:id="rId1499"/>
    <p:sldId id="1754" r:id="rId1500"/>
    <p:sldId id="1755" r:id="rId1501"/>
    <p:sldId id="1756" r:id="rId1502"/>
    <p:sldId id="1757" r:id="rId1503"/>
    <p:sldId id="1758" r:id="rId1504"/>
    <p:sldId id="1759" r:id="rId1505"/>
    <p:sldId id="1760" r:id="rId1506"/>
    <p:sldId id="1761" r:id="rId1507"/>
    <p:sldId id="1762" r:id="rId1508"/>
    <p:sldId id="1763" r:id="rId1509"/>
    <p:sldId id="1764" r:id="rId1510"/>
    <p:sldId id="1765" r:id="rId1511"/>
    <p:sldId id="1766" r:id="rId1512"/>
    <p:sldId id="1767" r:id="rId1513"/>
    <p:sldId id="1768" r:id="rId1514"/>
    <p:sldId id="1769" r:id="rId1515"/>
    <p:sldId id="1770" r:id="rId1516"/>
    <p:sldId id="1771" r:id="rId1517"/>
    <p:sldId id="1772" r:id="rId1518"/>
    <p:sldId id="1773" r:id="rId1519"/>
    <p:sldId id="1774" r:id="rId1520"/>
    <p:sldId id="1775" r:id="rId1521"/>
    <p:sldId id="1776" r:id="rId1522"/>
    <p:sldId id="1777" r:id="rId1523"/>
    <p:sldId id="1778" r:id="rId1524"/>
    <p:sldId id="1779" r:id="rId1525"/>
    <p:sldId id="1780" r:id="rId1526"/>
    <p:sldId id="1781" r:id="rId1527"/>
    <p:sldId id="1782" r:id="rId1528"/>
    <p:sldId id="1783" r:id="rId1529"/>
    <p:sldId id="1784" r:id="rId1530"/>
    <p:sldId id="1785" r:id="rId1531"/>
    <p:sldId id="1786" r:id="rId1532"/>
    <p:sldId id="1787" r:id="rId1533"/>
    <p:sldId id="1788" r:id="rId1534"/>
    <p:sldId id="1789" r:id="rId1535"/>
    <p:sldId id="1790" r:id="rId1536"/>
    <p:sldId id="1791" r:id="rId1537"/>
    <p:sldId id="1792" r:id="rId1538"/>
    <p:sldId id="1793" r:id="rId1539"/>
    <p:sldId id="1794" r:id="rId1540"/>
    <p:sldId id="1795" r:id="rId1541"/>
    <p:sldId id="1796" r:id="rId1542"/>
    <p:sldId id="1797" r:id="rId1543"/>
    <p:sldId id="1798" r:id="rId1544"/>
    <p:sldId id="1799" r:id="rId1545"/>
    <p:sldId id="1800" r:id="rId1546"/>
    <p:sldId id="1801" r:id="rId1547"/>
    <p:sldId id="1802" r:id="rId1548"/>
    <p:sldId id="1803" r:id="rId1549"/>
    <p:sldId id="1804" r:id="rId1550"/>
    <p:sldId id="1805" r:id="rId1551"/>
    <p:sldId id="1806" r:id="rId1552"/>
    <p:sldId id="1807" r:id="rId1553"/>
    <p:sldId id="1808" r:id="rId1554"/>
    <p:sldId id="1809" r:id="rId1555"/>
    <p:sldId id="1810" r:id="rId1556"/>
    <p:sldId id="1811" r:id="rId1557"/>
    <p:sldId id="1812" r:id="rId1558"/>
    <p:sldId id="1813" r:id="rId1559"/>
    <p:sldId id="1814" r:id="rId1560"/>
    <p:sldId id="1815" r:id="rId1561"/>
    <p:sldId id="1816" r:id="rId1562"/>
    <p:sldId id="1817" r:id="rId1563"/>
    <p:sldId id="1818" r:id="rId1564"/>
    <p:sldId id="1819" r:id="rId1565"/>
    <p:sldId id="1820" r:id="rId1566"/>
    <p:sldId id="1821" r:id="rId1567"/>
    <p:sldId id="1822" r:id="rId1568"/>
    <p:sldId id="1823" r:id="rId1569"/>
    <p:sldId id="1824" r:id="rId1570"/>
    <p:sldId id="1825" r:id="rId1571"/>
    <p:sldId id="1826" r:id="rId1572"/>
    <p:sldId id="1827" r:id="rId1573"/>
    <p:sldId id="1828" r:id="rId1574"/>
    <p:sldId id="1829" r:id="rId1575"/>
    <p:sldId id="1830" r:id="rId1576"/>
    <p:sldId id="1831" r:id="rId1577"/>
    <p:sldId id="1832" r:id="rId1578"/>
    <p:sldId id="1833" r:id="rId1579"/>
    <p:sldId id="1834" r:id="rId1580"/>
    <p:sldId id="1835" r:id="rId1581"/>
    <p:sldId id="1836" r:id="rId1582"/>
    <p:sldId id="1837" r:id="rId1583"/>
    <p:sldId id="1838" r:id="rId1584"/>
    <p:sldId id="1839" r:id="rId1585"/>
    <p:sldId id="1840" r:id="rId1586"/>
    <p:sldId id="1841" r:id="rId1587"/>
    <p:sldId id="1842" r:id="rId1588"/>
    <p:sldId id="1843" r:id="rId1589"/>
    <p:sldId id="1844" r:id="rId1590"/>
    <p:sldId id="1845" r:id="rId1591"/>
    <p:sldId id="1846" r:id="rId1592"/>
    <p:sldId id="1847" r:id="rId1593"/>
    <p:sldId id="1848" r:id="rId1594"/>
    <p:sldId id="1849" r:id="rId1595"/>
    <p:sldId id="1850" r:id="rId1596"/>
    <p:sldId id="1851" r:id="rId1597"/>
    <p:sldId id="1852" r:id="rId1598"/>
    <p:sldId id="1853" r:id="rId1599"/>
    <p:sldId id="1854" r:id="rId1600"/>
    <p:sldId id="1855" r:id="rId1601"/>
    <p:sldId id="1856" r:id="rId1602"/>
    <p:sldId id="1857" r:id="rId1603"/>
    <p:sldId id="1858" r:id="rId1604"/>
    <p:sldId id="1859" r:id="rId1605"/>
    <p:sldId id="1860" r:id="rId1606"/>
    <p:sldId id="1861" r:id="rId1607"/>
    <p:sldId id="1862" r:id="rId1608"/>
    <p:sldId id="1863" r:id="rId1609"/>
    <p:sldId id="1864" r:id="rId1610"/>
    <p:sldId id="1865" r:id="rId1611"/>
    <p:sldId id="1866" r:id="rId1612"/>
    <p:sldId id="1867" r:id="rId1613"/>
    <p:sldId id="1868" r:id="rId1614"/>
    <p:sldId id="1869" r:id="rId1615"/>
    <p:sldId id="1870" r:id="rId1616"/>
    <p:sldId id="1871" r:id="rId1617"/>
    <p:sldId id="1872" r:id="rId1618"/>
    <p:sldId id="1873" r:id="rId1619"/>
    <p:sldId id="1874" r:id="rId1620"/>
    <p:sldId id="1875" r:id="rId1621"/>
    <p:sldId id="1876" r:id="rId1622"/>
    <p:sldId id="1877" r:id="rId1623"/>
    <p:sldId id="1878" r:id="rId1624"/>
    <p:sldId id="1879" r:id="rId1625"/>
    <p:sldId id="1880" r:id="rId1626"/>
    <p:sldId id="1881" r:id="rId1627"/>
    <p:sldId id="1882" r:id="rId1628"/>
    <p:sldId id="1883" r:id="rId1629"/>
    <p:sldId id="1884" r:id="rId1630"/>
    <p:sldId id="1885" r:id="rId1631"/>
    <p:sldId id="1886" r:id="rId1632"/>
    <p:sldId id="1887" r:id="rId1633"/>
    <p:sldId id="1888" r:id="rId1634"/>
    <p:sldId id="1889" r:id="rId1635"/>
    <p:sldId id="1890" r:id="rId1636"/>
    <p:sldId id="1891" r:id="rId1637"/>
    <p:sldId id="1892" r:id="rId1638"/>
    <p:sldId id="1893" r:id="rId1639"/>
    <p:sldId id="1894" r:id="rId1640"/>
    <p:sldId id="1895" r:id="rId1641"/>
    <p:sldId id="1896" r:id="rId1642"/>
    <p:sldId id="1897" r:id="rId1643"/>
    <p:sldId id="1898" r:id="rId1644"/>
    <p:sldId id="1899" r:id="rId1645"/>
    <p:sldId id="1900" r:id="rId1646"/>
    <p:sldId id="1901" r:id="rId1647"/>
    <p:sldId id="1902" r:id="rId1648"/>
    <p:sldId id="1903" r:id="rId1649"/>
    <p:sldId id="1904" r:id="rId1650"/>
    <p:sldId id="1905" r:id="rId1651"/>
    <p:sldId id="1906" r:id="rId1652"/>
    <p:sldId id="1907" r:id="rId1653"/>
    <p:sldId id="1908" r:id="rId1654"/>
    <p:sldId id="1909" r:id="rId1655"/>
    <p:sldId id="1910" r:id="rId1656"/>
    <p:sldId id="1911" r:id="rId1657"/>
    <p:sldId id="1912" r:id="rId1658"/>
    <p:sldId id="1913" r:id="rId1659"/>
    <p:sldId id="1914" r:id="rId1660"/>
    <p:sldId id="1915" r:id="rId1661"/>
    <p:sldId id="1916" r:id="rId1662"/>
    <p:sldId id="1917" r:id="rId1663"/>
    <p:sldId id="1918" r:id="rId1664"/>
    <p:sldId id="1919" r:id="rId1665"/>
    <p:sldId id="1920" r:id="rId1666"/>
    <p:sldId id="1921" r:id="rId1667"/>
    <p:sldId id="1922" r:id="rId1668"/>
    <p:sldId id="1923" r:id="rId1669"/>
    <p:sldId id="1924" r:id="rId1670"/>
    <p:sldId id="1925" r:id="rId1671"/>
    <p:sldId id="1926" r:id="rId1672"/>
    <p:sldId id="1927" r:id="rId1673"/>
    <p:sldId id="1928" r:id="rId1674"/>
    <p:sldId id="1929" r:id="rId1675"/>
    <p:sldId id="1930" r:id="rId1676"/>
    <p:sldId id="1931" r:id="rId1677"/>
    <p:sldId id="1932" r:id="rId1678"/>
    <p:sldId id="1933" r:id="rId1679"/>
    <p:sldId id="1934" r:id="rId1680"/>
    <p:sldId id="1935" r:id="rId1681"/>
    <p:sldId id="1936" r:id="rId1682"/>
    <p:sldId id="1937" r:id="rId1683"/>
    <p:sldId id="1938" r:id="rId1684"/>
    <p:sldId id="1939" r:id="rId1685"/>
    <p:sldId id="1940" r:id="rId1686"/>
    <p:sldId id="1941" r:id="rId1687"/>
    <p:sldId id="1942" r:id="rId1688"/>
    <p:sldId id="1943" r:id="rId1689"/>
    <p:sldId id="1944" r:id="rId1690"/>
    <p:sldId id="1945" r:id="rId1691"/>
    <p:sldId id="1946" r:id="rId1692"/>
    <p:sldId id="1947" r:id="rId1693"/>
    <p:sldId id="1948" r:id="rId1694"/>
    <p:sldId id="1949" r:id="rId1695"/>
    <p:sldId id="1950" r:id="rId1696"/>
    <p:sldId id="1951" r:id="rId1697"/>
    <p:sldId id="1952" r:id="rId1698"/>
    <p:sldId id="1953" r:id="rId1699"/>
    <p:sldId id="1954" r:id="rId1700"/>
    <p:sldId id="1955" r:id="rId1701"/>
    <p:sldId id="1956" r:id="rId1702"/>
    <p:sldId id="1957" r:id="rId1703"/>
    <p:sldId id="1958" r:id="rId1704"/>
    <p:sldId id="1959" r:id="rId1705"/>
    <p:sldId id="1960" r:id="rId1706"/>
    <p:sldId id="1961" r:id="rId1707"/>
    <p:sldId id="1962" r:id="rId1708"/>
    <p:sldId id="1963" r:id="rId1709"/>
    <p:sldId id="1964" r:id="rId1710"/>
    <p:sldId id="1965" r:id="rId1711"/>
    <p:sldId id="1966" r:id="rId1712"/>
    <p:sldId id="1967" r:id="rId1713"/>
    <p:sldId id="1968" r:id="rId1714"/>
    <p:sldId id="1969" r:id="rId1715"/>
    <p:sldId id="1970" r:id="rId1716"/>
    <p:sldId id="1971" r:id="rId1717"/>
    <p:sldId id="1972" r:id="rId1718"/>
    <p:sldId id="1973" r:id="rId1719"/>
    <p:sldId id="1974" r:id="rId1720"/>
    <p:sldId id="1975" r:id="rId1721"/>
    <p:sldId id="1976" r:id="rId1722"/>
    <p:sldId id="1977" r:id="rId1723"/>
    <p:sldId id="1978" r:id="rId1724"/>
    <p:sldId id="1979" r:id="rId1725"/>
    <p:sldId id="1980" r:id="rId1726"/>
    <p:sldId id="1981" r:id="rId1727"/>
    <p:sldId id="1982" r:id="rId1728"/>
    <p:sldId id="1983" r:id="rId1729"/>
    <p:sldId id="1984" r:id="rId1730"/>
    <p:sldId id="1985" r:id="rId1731"/>
    <p:sldId id="1986" r:id="rId1732"/>
    <p:sldId id="1987" r:id="rId1733"/>
    <p:sldId id="1988" r:id="rId1734"/>
    <p:sldId id="1989" r:id="rId1735"/>
    <p:sldId id="1990" r:id="rId1736"/>
    <p:sldId id="1991" r:id="rId1737"/>
    <p:sldId id="1992" r:id="rId1738"/>
    <p:sldId id="1993" r:id="rId1739"/>
    <p:sldId id="1994" r:id="rId1740"/>
    <p:sldId id="1995" r:id="rId1741"/>
    <p:sldId id="1996" r:id="rId1742"/>
    <p:sldId id="1997" r:id="rId1743"/>
    <p:sldId id="1998" r:id="rId1744"/>
    <p:sldId id="1999" r:id="rId1745"/>
    <p:sldId id="2000" r:id="rId1746"/>
    <p:sldId id="2001" r:id="rId1747"/>
    <p:sldId id="2002" r:id="rId1748"/>
    <p:sldId id="2003" r:id="rId1749"/>
    <p:sldId id="2004" r:id="rId1750"/>
    <p:sldId id="2005" r:id="rId1751"/>
    <p:sldId id="2006" r:id="rId1752"/>
    <p:sldId id="2007" r:id="rId1753"/>
    <p:sldId id="2008" r:id="rId1754"/>
    <p:sldId id="2009" r:id="rId1755"/>
    <p:sldId id="2010" r:id="rId1756"/>
    <p:sldId id="2011" r:id="rId1757"/>
    <p:sldId id="2012" r:id="rId1758"/>
    <p:sldId id="2013" r:id="rId1759"/>
    <p:sldId id="2014" r:id="rId1760"/>
    <p:sldId id="2015" r:id="rId1761"/>
    <p:sldId id="2016" r:id="rId1762"/>
    <p:sldId id="2017" r:id="rId1763"/>
    <p:sldId id="2018" r:id="rId1764"/>
    <p:sldId id="2019" r:id="rId1765"/>
    <p:sldId id="2020" r:id="rId1766"/>
    <p:sldId id="2021" r:id="rId1767"/>
    <p:sldId id="2022" r:id="rId1768"/>
    <p:sldId id="2023" r:id="rId1769"/>
    <p:sldId id="2024" r:id="rId1770"/>
    <p:sldId id="2025" r:id="rId1771"/>
    <p:sldId id="2026" r:id="rId1772"/>
    <p:sldId id="2027" r:id="rId1773"/>
    <p:sldId id="2028" r:id="rId1774"/>
    <p:sldId id="2029" r:id="rId1775"/>
    <p:sldId id="2030" r:id="rId1776"/>
    <p:sldId id="2031" r:id="rId1777"/>
    <p:sldId id="2032" r:id="rId1778"/>
    <p:sldId id="2033" r:id="rId1779"/>
    <p:sldId id="2034" r:id="rId1780"/>
    <p:sldId id="2035" r:id="rId1781"/>
    <p:sldId id="2036" r:id="rId1782"/>
    <p:sldId id="2037" r:id="rId1783"/>
    <p:sldId id="2038" r:id="rId1784"/>
    <p:sldId id="2039" r:id="rId1785"/>
    <p:sldId id="2040" r:id="rId1786"/>
    <p:sldId id="2041" r:id="rId1787"/>
    <p:sldId id="2042" r:id="rId1788"/>
    <p:sldId id="2043" r:id="rId1789"/>
    <p:sldId id="2044" r:id="rId1790"/>
    <p:sldId id="2045" r:id="rId1791"/>
    <p:sldId id="2046" r:id="rId1792"/>
    <p:sldId id="2047" r:id="rId1793"/>
    <p:sldId id="2048" r:id="rId1794"/>
    <p:sldId id="2049" r:id="rId1795"/>
    <p:sldId id="2050" r:id="rId1796"/>
    <p:sldId id="2051" r:id="rId1797"/>
    <p:sldId id="2052" r:id="rId1798"/>
    <p:sldId id="2053" r:id="rId1799"/>
    <p:sldId id="2054" r:id="rId1800"/>
    <p:sldId id="2055" r:id="rId1801"/>
    <p:sldId id="2056" r:id="rId1802"/>
    <p:sldId id="2057" r:id="rId1803"/>
    <p:sldId id="2058" r:id="rId1804"/>
    <p:sldId id="2059" r:id="rId1805"/>
    <p:sldId id="2060" r:id="rId1806"/>
    <p:sldId id="2061" r:id="rId1807"/>
    <p:sldId id="2062" r:id="rId1808"/>
    <p:sldId id="2063" r:id="rId1809"/>
    <p:sldId id="2064" r:id="rId1810"/>
    <p:sldId id="2065" r:id="rId1811"/>
    <p:sldId id="2066" r:id="rId1812"/>
    <p:sldId id="2067" r:id="rId1813"/>
    <p:sldId id="2068" r:id="rId1814"/>
    <p:sldId id="2069" r:id="rId1815"/>
    <p:sldId id="2070" r:id="rId1816"/>
    <p:sldId id="2071" r:id="rId1817"/>
    <p:sldId id="2072" r:id="rId1818"/>
    <p:sldId id="2073" r:id="rId1819"/>
    <p:sldId id="2074" r:id="rId1820"/>
    <p:sldId id="2075" r:id="rId1821"/>
    <p:sldId id="2076" r:id="rId1822"/>
    <p:sldId id="2077" r:id="rId1823"/>
    <p:sldId id="2078" r:id="rId1824"/>
    <p:sldId id="2079" r:id="rId1825"/>
    <p:sldId id="2080" r:id="rId1826"/>
    <p:sldId id="2081" r:id="rId1827"/>
    <p:sldId id="2082" r:id="rId1828"/>
    <p:sldId id="2083" r:id="rId1829"/>
    <p:sldId id="2084" r:id="rId1830"/>
    <p:sldId id="2085" r:id="rId1831"/>
    <p:sldId id="2086" r:id="rId1832"/>
    <p:sldId id="2087" r:id="rId1833"/>
    <p:sldId id="2088" r:id="rId1834"/>
    <p:sldId id="2089" r:id="rId1835"/>
    <p:sldId id="2090" r:id="rId1836"/>
    <p:sldId id="2091" r:id="rId1837"/>
    <p:sldId id="2092" r:id="rId1838"/>
    <p:sldId id="2093" r:id="rId1839"/>
    <p:sldId id="2094" r:id="rId1840"/>
    <p:sldId id="2095" r:id="rId1841"/>
    <p:sldId id="2096" r:id="rId1842"/>
    <p:sldId id="2097" r:id="rId1843"/>
    <p:sldId id="2098" r:id="rId1844"/>
    <p:sldId id="2099" r:id="rId1845"/>
    <p:sldId id="2100" r:id="rId1846"/>
    <p:sldId id="2101" r:id="rId1847"/>
    <p:sldId id="2102" r:id="rId1848"/>
    <p:sldId id="2103" r:id="rId1849"/>
    <p:sldId id="2104" r:id="rId1850"/>
    <p:sldId id="2105" r:id="rId1851"/>
    <p:sldId id="2106" r:id="rId1852"/>
    <p:sldId id="2107" r:id="rId1853"/>
    <p:sldId id="2108" r:id="rId1854"/>
    <p:sldId id="2109" r:id="rId1855"/>
    <p:sldId id="2110" r:id="rId1856"/>
    <p:sldId id="2111" r:id="rId1857"/>
    <p:sldId id="2112" r:id="rId1858"/>
    <p:sldId id="2113" r:id="rId1859"/>
    <p:sldId id="2114" r:id="rId1860"/>
    <p:sldId id="2115" r:id="rId1861"/>
    <p:sldId id="2116" r:id="rId1862"/>
    <p:sldId id="2117" r:id="rId1863"/>
    <p:sldId id="2118" r:id="rId1864"/>
    <p:sldId id="2119" r:id="rId1865"/>
    <p:sldId id="2120" r:id="rId1866"/>
    <p:sldId id="2121" r:id="rId1867"/>
    <p:sldId id="2122" r:id="rId1868"/>
    <p:sldId id="2123" r:id="rId1869"/>
    <p:sldId id="2124" r:id="rId1870"/>
    <p:sldId id="2125" r:id="rId1871"/>
    <p:sldId id="2126" r:id="rId1872"/>
    <p:sldId id="2127" r:id="rId1873"/>
    <p:sldId id="2128" r:id="rId1874"/>
    <p:sldId id="2129" r:id="rId1875"/>
    <p:sldId id="2130" r:id="rId1876"/>
    <p:sldId id="2131" r:id="rId1877"/>
    <p:sldId id="2132" r:id="rId1878"/>
    <p:sldId id="2133" r:id="rId1879"/>
    <p:sldId id="2134" r:id="rId1880"/>
    <p:sldId id="2135" r:id="rId1881"/>
    <p:sldId id="2136" r:id="rId1882"/>
    <p:sldId id="2137" r:id="rId1883"/>
    <p:sldId id="2138" r:id="rId1884"/>
    <p:sldId id="2139" r:id="rId1885"/>
    <p:sldId id="2140" r:id="rId1886"/>
    <p:sldId id="2141" r:id="rId1887"/>
    <p:sldId id="2142" r:id="rId1888"/>
    <p:sldId id="2143" r:id="rId1889"/>
    <p:sldId id="2144" r:id="rId1890"/>
    <p:sldId id="2145" r:id="rId1891"/>
    <p:sldId id="2146" r:id="rId1892"/>
    <p:sldId id="2147" r:id="rId1893"/>
    <p:sldId id="2148" r:id="rId1894"/>
    <p:sldId id="2149" r:id="rId1895"/>
    <p:sldId id="2150" r:id="rId1896"/>
    <p:sldId id="2151" r:id="rId1897"/>
    <p:sldId id="2152" r:id="rId1898"/>
    <p:sldId id="2153" r:id="rId1899"/>
    <p:sldId id="2154" r:id="rId1900"/>
    <p:sldId id="2155" r:id="rId1901"/>
    <p:sldId id="2156" r:id="rId1902"/>
    <p:sldId id="2157" r:id="rId1903"/>
    <p:sldId id="2158" r:id="rId1904"/>
    <p:sldId id="2159" r:id="rId1905"/>
    <p:sldId id="2160" r:id="rId1906"/>
    <p:sldId id="2161" r:id="rId1907"/>
    <p:sldId id="2162" r:id="rId1908"/>
    <p:sldId id="2163" r:id="rId1909"/>
    <p:sldId id="2164" r:id="rId1910"/>
    <p:sldId id="2165" r:id="rId1911"/>
    <p:sldId id="2166" r:id="rId1912"/>
    <p:sldId id="2167" r:id="rId1913"/>
    <p:sldId id="2168" r:id="rId1914"/>
    <p:sldId id="2169" r:id="rId1915"/>
    <p:sldId id="2170" r:id="rId1916"/>
    <p:sldId id="2171" r:id="rId1917"/>
    <p:sldId id="2172" r:id="rId1918"/>
    <p:sldId id="2173" r:id="rId1919"/>
    <p:sldId id="2174" r:id="rId1920"/>
    <p:sldId id="2175" r:id="rId1921"/>
    <p:sldId id="2176" r:id="rId1922"/>
    <p:sldId id="2177" r:id="rId1923"/>
    <p:sldId id="2178" r:id="rId1924"/>
    <p:sldId id="2179" r:id="rId1925"/>
    <p:sldId id="2180" r:id="rId1926"/>
    <p:sldId id="2181" r:id="rId1927"/>
    <p:sldId id="2182" r:id="rId1928"/>
    <p:sldId id="2183" r:id="rId1929"/>
    <p:sldId id="2184" r:id="rId1930"/>
    <p:sldId id="2185" r:id="rId1931"/>
    <p:sldId id="2186" r:id="rId1932"/>
    <p:sldId id="2187" r:id="rId1933"/>
    <p:sldId id="2188" r:id="rId1934"/>
    <p:sldId id="2189" r:id="rId1935"/>
    <p:sldId id="2190" r:id="rId1936"/>
    <p:sldId id="2191" r:id="rId1937"/>
    <p:sldId id="2192" r:id="rId1938"/>
    <p:sldId id="2193" r:id="rId1939"/>
    <p:sldId id="2194" r:id="rId1940"/>
    <p:sldId id="2195" r:id="rId1941"/>
    <p:sldId id="2196" r:id="rId1942"/>
    <p:sldId id="2197" r:id="rId1943"/>
    <p:sldId id="2198" r:id="rId1944"/>
    <p:sldId id="2199" r:id="rId1945"/>
    <p:sldId id="2200" r:id="rId1946"/>
    <p:sldId id="2201" r:id="rId1947"/>
    <p:sldId id="2202" r:id="rId1948"/>
    <p:sldId id="2203" r:id="rId1949"/>
    <p:sldId id="2204" r:id="rId1950"/>
    <p:sldId id="2205" r:id="rId1951"/>
    <p:sldId id="2206" r:id="rId1952"/>
    <p:sldId id="2207" r:id="rId1953"/>
    <p:sldId id="2208" r:id="rId1954"/>
    <p:sldId id="2209" r:id="rId1955"/>
    <p:sldId id="2210" r:id="rId1956"/>
    <p:sldId id="2211" r:id="rId1957"/>
    <p:sldId id="2212" r:id="rId1958"/>
    <p:sldId id="2213" r:id="rId1959"/>
    <p:sldId id="2214" r:id="rId1960"/>
    <p:sldId id="2215" r:id="rId1961"/>
    <p:sldId id="2216" r:id="rId1962"/>
    <p:sldId id="2217" r:id="rId1963"/>
    <p:sldId id="2218" r:id="rId1964"/>
    <p:sldId id="2219" r:id="rId1965"/>
    <p:sldId id="2220" r:id="rId1966"/>
    <p:sldId id="2221" r:id="rId1967"/>
    <p:sldId id="2222" r:id="rId1968"/>
    <p:sldId id="2223" r:id="rId1969"/>
    <p:sldId id="2224" r:id="rId1970"/>
    <p:sldId id="2225" r:id="rId1971"/>
    <p:sldId id="2226" r:id="rId1972"/>
    <p:sldId id="2227" r:id="rId1973"/>
    <p:sldId id="2228" r:id="rId1974"/>
    <p:sldId id="2229" r:id="rId1975"/>
    <p:sldId id="2230" r:id="rId1976"/>
    <p:sldId id="2231" r:id="rId1977"/>
    <p:sldId id="2232" r:id="rId1978"/>
    <p:sldId id="2233" r:id="rId1979"/>
    <p:sldId id="2234" r:id="rId1980"/>
    <p:sldId id="2235" r:id="rId1981"/>
    <p:sldId id="2236" r:id="rId1982"/>
    <p:sldId id="2237" r:id="rId1983"/>
    <p:sldId id="2238" r:id="rId1984"/>
    <p:sldId id="2239" r:id="rId1985"/>
    <p:sldId id="2240" r:id="rId1986"/>
    <p:sldId id="2241" r:id="rId1987"/>
    <p:sldId id="2242" r:id="rId1988"/>
    <p:sldId id="2243" r:id="rId1989"/>
    <p:sldId id="2244" r:id="rId1990"/>
    <p:sldId id="2245" r:id="rId1991"/>
    <p:sldId id="2246" r:id="rId1992"/>
    <p:sldId id="2247" r:id="rId1993"/>
    <p:sldId id="2248" r:id="rId1994"/>
    <p:sldId id="2249" r:id="rId1995"/>
    <p:sldId id="2250" r:id="rId1996"/>
    <p:sldId id="2251" r:id="rId1997"/>
    <p:sldId id="2252" r:id="rId1998"/>
    <p:sldId id="2253" r:id="rId1999"/>
    <p:sldId id="2254" r:id="rId2000"/>
    <p:sldId id="2255" r:id="rId2001"/>
    <p:sldId id="2256" r:id="rId2002"/>
    <p:sldId id="2257" r:id="rId2003"/>
    <p:sldId id="2258" r:id="rId2004"/>
    <p:sldId id="2259" r:id="rId2005"/>
    <p:sldId id="2260" r:id="rId2006"/>
    <p:sldId id="2261" r:id="rId2007"/>
    <p:sldId id="2262" r:id="rId2008"/>
    <p:sldId id="2263" r:id="rId2009"/>
    <p:sldId id="2264" r:id="rId2010"/>
    <p:sldId id="2265" r:id="rId2011"/>
    <p:sldId id="2266" r:id="rId2012"/>
    <p:sldId id="2267" r:id="rId2013"/>
    <p:sldId id="2268" r:id="rId2014"/>
    <p:sldId id="2269" r:id="rId2015"/>
    <p:sldId id="2270" r:id="rId2016"/>
    <p:sldId id="2271" r:id="rId2017"/>
    <p:sldId id="2272" r:id="rId2018"/>
    <p:sldId id="2273" r:id="rId2019"/>
    <p:sldId id="2274" r:id="rId2020"/>
    <p:sldId id="2275" r:id="rId2021"/>
    <p:sldId id="2276" r:id="rId2022"/>
    <p:sldId id="2277" r:id="rId2023"/>
    <p:sldId id="2278" r:id="rId2024"/>
    <p:sldId id="2279" r:id="rId2025"/>
    <p:sldId id="2280" r:id="rId2026"/>
    <p:sldId id="2281" r:id="rId2027"/>
    <p:sldId id="2282" r:id="rId2028"/>
    <p:sldId id="2283" r:id="rId2029"/>
    <p:sldId id="2284" r:id="rId2030"/>
    <p:sldId id="2285" r:id="rId2031"/>
    <p:sldId id="2286" r:id="rId2032"/>
    <p:sldId id="2287" r:id="rId2033"/>
    <p:sldId id="2288" r:id="rId2034"/>
    <p:sldId id="2289" r:id="rId2035"/>
    <p:sldId id="2290" r:id="rId2036"/>
    <p:sldId id="2291" r:id="rId2037"/>
    <p:sldId id="2292" r:id="rId2038"/>
    <p:sldId id="2293" r:id="rId2039"/>
    <p:sldId id="2294" r:id="rId2040"/>
    <p:sldId id="2295" r:id="rId2041"/>
    <p:sldId id="2296" r:id="rId2042"/>
    <p:sldId id="2297" r:id="rId2043"/>
    <p:sldId id="2298" r:id="rId2044"/>
    <p:sldId id="2299" r:id="rId2045"/>
    <p:sldId id="2300" r:id="rId2046"/>
    <p:sldId id="2301" r:id="rId2047"/>
    <p:sldId id="2302" r:id="rId2048"/>
    <p:sldId id="2303" r:id="rId2049"/>
    <p:sldId id="2304" r:id="rId2050"/>
    <p:sldId id="2305" r:id="rId2051"/>
    <p:sldId id="2306" r:id="rId2052"/>
    <p:sldId id="2307" r:id="rId2053"/>
    <p:sldId id="2308" r:id="rId2054"/>
    <p:sldId id="2309" r:id="rId2055"/>
    <p:sldId id="2310" r:id="rId2056"/>
    <p:sldId id="2311" r:id="rId2057"/>
    <p:sldId id="2312" r:id="rId2058"/>
    <p:sldId id="2313" r:id="rId2059"/>
    <p:sldId id="2314" r:id="rId2060"/>
    <p:sldId id="2315" r:id="rId2061"/>
    <p:sldId id="2316" r:id="rId2062"/>
    <p:sldId id="2317" r:id="rId2063"/>
    <p:sldId id="2318" r:id="rId2064"/>
    <p:sldId id="2319" r:id="rId2065"/>
    <p:sldId id="2320" r:id="rId2066"/>
    <p:sldId id="2321" r:id="rId2067"/>
    <p:sldId id="2322" r:id="rId2068"/>
    <p:sldId id="2323" r:id="rId2069"/>
    <p:sldId id="2324" r:id="rId2070"/>
    <p:sldId id="2325" r:id="rId2071"/>
    <p:sldId id="2326" r:id="rId2072"/>
    <p:sldId id="2327" r:id="rId2073"/>
    <p:sldId id="2328" r:id="rId2074"/>
    <p:sldId id="2329" r:id="rId2075"/>
    <p:sldId id="2330" r:id="rId2076"/>
    <p:sldId id="2331" r:id="rId2077"/>
    <p:sldId id="2332" r:id="rId2078"/>
    <p:sldId id="2333" r:id="rId2079"/>
    <p:sldId id="2334" r:id="rId2080"/>
    <p:sldId id="2335" r:id="rId2081"/>
    <p:sldId id="2336" r:id="rId2082"/>
    <p:sldId id="2337" r:id="rId2083"/>
    <p:sldId id="2338" r:id="rId2084"/>
    <p:sldId id="2339" r:id="rId2085"/>
    <p:sldId id="2340" r:id="rId2086"/>
    <p:sldId id="2341" r:id="rId2087"/>
    <p:sldId id="2342" r:id="rId2088"/>
    <p:sldId id="2343" r:id="rId2089"/>
    <p:sldId id="2344" r:id="rId2090"/>
    <p:sldId id="2345" r:id="rId2091"/>
    <p:sldId id="2346" r:id="rId2092"/>
    <p:sldId id="2347" r:id="rId2093"/>
    <p:sldId id="2348" r:id="rId2094"/>
    <p:sldId id="2349" r:id="rId2095"/>
    <p:sldId id="2350" r:id="rId2096"/>
    <p:sldId id="2351" r:id="rId2097"/>
    <p:sldId id="2352" r:id="rId2098"/>
    <p:sldId id="2353" r:id="rId2099"/>
    <p:sldId id="2354" r:id="rId2100"/>
    <p:sldId id="2355" r:id="rId2101"/>
    <p:sldId id="2356" r:id="rId2102"/>
    <p:sldId id="2357" r:id="rId2103"/>
    <p:sldId id="2358" r:id="rId2104"/>
    <p:sldId id="2359" r:id="rId2105"/>
    <p:sldId id="2360" r:id="rId2106"/>
    <p:sldId id="2361" r:id="rId2107"/>
    <p:sldId id="2362" r:id="rId2108"/>
    <p:sldId id="2363" r:id="rId2109"/>
    <p:sldId id="2364" r:id="rId2110"/>
    <p:sldId id="2365" r:id="rId2111"/>
    <p:sldId id="2366" r:id="rId2112"/>
    <p:sldId id="2367" r:id="rId2113"/>
    <p:sldId id="2368" r:id="rId2114"/>
    <p:sldId id="2369" r:id="rId2115"/>
    <p:sldId id="2370" r:id="rId2116"/>
    <p:sldId id="2371" r:id="rId2117"/>
    <p:sldId id="2372" r:id="rId2118"/>
    <p:sldId id="2373" r:id="rId2119"/>
    <p:sldId id="2374" r:id="rId2120"/>
    <p:sldId id="2375" r:id="rId2121"/>
    <p:sldId id="2376" r:id="rId2122"/>
    <p:sldId id="2377" r:id="rId2123"/>
    <p:sldId id="2378" r:id="rId2124"/>
    <p:sldId id="2379" r:id="rId2125"/>
    <p:sldId id="2380" r:id="rId2126"/>
    <p:sldId id="2381" r:id="rId2127"/>
    <p:sldId id="2382" r:id="rId2128"/>
    <p:sldId id="2383" r:id="rId2129"/>
    <p:sldId id="2384" r:id="rId2130"/>
    <p:sldId id="2385" r:id="rId2131"/>
    <p:sldId id="2386" r:id="rId2132"/>
    <p:sldId id="2387" r:id="rId2133"/>
    <p:sldId id="2388" r:id="rId2134"/>
    <p:sldId id="2389" r:id="rId2135"/>
    <p:sldId id="2390" r:id="rId2136"/>
    <p:sldId id="2391" r:id="rId2137"/>
    <p:sldId id="2392" r:id="rId2138"/>
    <p:sldId id="2393" r:id="rId2139"/>
    <p:sldId id="2394" r:id="rId2140"/>
    <p:sldId id="2395" r:id="rId2141"/>
    <p:sldId id="2396" r:id="rId2142"/>
    <p:sldId id="2397" r:id="rId2143"/>
    <p:sldId id="2398" r:id="rId2144"/>
    <p:sldId id="2399" r:id="rId2145"/>
    <p:sldId id="2400" r:id="rId2146"/>
    <p:sldId id="2401" r:id="rId2147"/>
    <p:sldId id="2402" r:id="rId2148"/>
    <p:sldId id="2403" r:id="rId2149"/>
    <p:sldId id="2404" r:id="rId2150"/>
    <p:sldId id="2405" r:id="rId2151"/>
    <p:sldId id="2406" r:id="rId2152"/>
    <p:sldId id="2407" r:id="rId2153"/>
    <p:sldId id="2408" r:id="rId2154"/>
    <p:sldId id="2409" r:id="rId2155"/>
    <p:sldId id="2410" r:id="rId2156"/>
    <p:sldId id="2411" r:id="rId2157"/>
    <p:sldId id="2412" r:id="rId2158"/>
    <p:sldId id="2413" r:id="rId2159"/>
    <p:sldId id="2414" r:id="rId2160"/>
    <p:sldId id="2415" r:id="rId2161"/>
    <p:sldId id="2416" r:id="rId2162"/>
    <p:sldId id="2417" r:id="rId2163"/>
    <p:sldId id="2418" r:id="rId2164"/>
    <p:sldId id="2419" r:id="rId2165"/>
    <p:sldId id="2420" r:id="rId2166"/>
    <p:sldId id="2421" r:id="rId2167"/>
    <p:sldId id="2422" r:id="rId2168"/>
    <p:sldId id="2423" r:id="rId2169"/>
    <p:sldId id="2424" r:id="rId2170"/>
    <p:sldId id="2425" r:id="rId2171"/>
    <p:sldId id="2426" r:id="rId2172"/>
    <p:sldId id="2427" r:id="rId2173"/>
    <p:sldId id="2428" r:id="rId2174"/>
    <p:sldId id="2429" r:id="rId2175"/>
    <p:sldId id="2430" r:id="rId2176"/>
    <p:sldId id="2431" r:id="rId2177"/>
    <p:sldId id="2432" r:id="rId2178"/>
    <p:sldId id="2433" r:id="rId2179"/>
    <p:sldId id="2434" r:id="rId2180"/>
    <p:sldId id="2435" r:id="rId2181"/>
    <p:sldId id="2436" r:id="rId2182"/>
    <p:sldId id="2437" r:id="rId2183"/>
    <p:sldId id="2438" r:id="rId2184"/>
    <p:sldId id="2439" r:id="rId2185"/>
    <p:sldId id="2440" r:id="rId2186"/>
    <p:sldId id="2441" r:id="rId2187"/>
    <p:sldId id="2442" r:id="rId2188"/>
    <p:sldId id="2443" r:id="rId2189"/>
    <p:sldId id="2444" r:id="rId2190"/>
    <p:sldId id="2445" r:id="rId2191"/>
    <p:sldId id="2446" r:id="rId2192"/>
    <p:sldId id="2447" r:id="rId2193"/>
    <p:sldId id="2448" r:id="rId2194"/>
    <p:sldId id="2449" r:id="rId2195"/>
    <p:sldId id="2450" r:id="rId2196"/>
    <p:sldId id="2451" r:id="rId2197"/>
    <p:sldId id="2452" r:id="rId2198"/>
    <p:sldId id="2453" r:id="rId2199"/>
    <p:sldId id="2454" r:id="rId2200"/>
    <p:sldId id="2455" r:id="rId2201"/>
    <p:sldId id="2456" r:id="rId2202"/>
    <p:sldId id="2457" r:id="rId2203"/>
    <p:sldId id="2458" r:id="rId2204"/>
    <p:sldId id="2459" r:id="rId2205"/>
    <p:sldId id="2460" r:id="rId2206"/>
    <p:sldId id="2461" r:id="rId2207"/>
    <p:sldId id="2462" r:id="rId2208"/>
    <p:sldId id="2463" r:id="rId2209"/>
    <p:sldId id="2464" r:id="rId2210"/>
    <p:sldId id="2465" r:id="rId2211"/>
    <p:sldId id="2466" r:id="rId2212"/>
    <p:sldId id="2467" r:id="rId2213"/>
    <p:sldId id="2468" r:id="rId2214"/>
    <p:sldId id="2469" r:id="rId2215"/>
    <p:sldId id="2470" r:id="rId2216"/>
    <p:sldId id="2471" r:id="rId2217"/>
    <p:sldId id="2472" r:id="rId2218"/>
    <p:sldId id="2473" r:id="rId2219"/>
    <p:sldId id="2474" r:id="rId2220"/>
    <p:sldId id="2475" r:id="rId2221"/>
    <p:sldId id="2476" r:id="rId2222"/>
    <p:sldId id="2477" r:id="rId2223"/>
    <p:sldId id="2478" r:id="rId2224"/>
    <p:sldId id="2479" r:id="rId2225"/>
    <p:sldId id="2480" r:id="rId2226"/>
    <p:sldId id="2481" r:id="rId2227"/>
    <p:sldId id="2482" r:id="rId2228"/>
    <p:sldId id="2483" r:id="rId2229"/>
    <p:sldId id="2484" r:id="rId2230"/>
    <p:sldId id="2485" r:id="rId2231"/>
    <p:sldId id="2486" r:id="rId2232"/>
    <p:sldId id="2487" r:id="rId2233"/>
    <p:sldId id="2488" r:id="rId2234"/>
    <p:sldId id="2489" r:id="rId2235"/>
    <p:sldId id="2490" r:id="rId2236"/>
    <p:sldId id="2491" r:id="rId2237"/>
    <p:sldId id="2492" r:id="rId2238"/>
    <p:sldId id="2493" r:id="rId2239"/>
    <p:sldId id="2494" r:id="rId2240"/>
    <p:sldId id="2495" r:id="rId2241"/>
    <p:sldId id="2496" r:id="rId2242"/>
    <p:sldId id="2497" r:id="rId2243"/>
    <p:sldId id="2498" r:id="rId2244"/>
    <p:sldId id="2499" r:id="rId2245"/>
    <p:sldId id="2500" r:id="rId2246"/>
    <p:sldId id="2501" r:id="rId2247"/>
    <p:sldId id="2502" r:id="rId2248"/>
    <p:sldId id="2503" r:id="rId2249"/>
    <p:sldId id="2504" r:id="rId2250"/>
    <p:sldId id="2505" r:id="rId2251"/>
    <p:sldId id="2506" r:id="rId2252"/>
    <p:sldId id="2507" r:id="rId2253"/>
    <p:sldId id="2508" r:id="rId2254"/>
    <p:sldId id="2509" r:id="rId2255"/>
    <p:sldId id="2510" r:id="rId2256"/>
    <p:sldId id="2511" r:id="rId2257"/>
    <p:sldId id="2512" r:id="rId2258"/>
    <p:sldId id="2513" r:id="rId2259"/>
    <p:sldId id="2514" r:id="rId2260"/>
    <p:sldId id="2515" r:id="rId2261"/>
    <p:sldId id="2516" r:id="rId2262"/>
    <p:sldId id="2517" r:id="rId2263"/>
    <p:sldId id="2518" r:id="rId2264"/>
    <p:sldId id="2519" r:id="rId2265"/>
    <p:sldId id="2520" r:id="rId2266"/>
    <p:sldId id="2521" r:id="rId2267"/>
    <p:sldId id="2522" r:id="rId2268"/>
    <p:sldId id="2523" r:id="rId2269"/>
    <p:sldId id="2524" r:id="rId2270"/>
    <p:sldId id="2525" r:id="rId2271"/>
    <p:sldId id="2526" r:id="rId2272"/>
    <p:sldId id="2527" r:id="rId2273"/>
    <p:sldId id="2528" r:id="rId2274"/>
    <p:sldId id="2529" r:id="rId2275"/>
    <p:sldId id="2530" r:id="rId2276"/>
    <p:sldId id="2531" r:id="rId2277"/>
    <p:sldId id="2532" r:id="rId2278"/>
    <p:sldId id="2533" r:id="rId2279"/>
    <p:sldId id="2534" r:id="rId2280"/>
    <p:sldId id="2535" r:id="rId2281"/>
    <p:sldId id="2536" r:id="rId2282"/>
    <p:sldId id="2537" r:id="rId2283"/>
    <p:sldId id="2538" r:id="rId2284"/>
    <p:sldId id="2539" r:id="rId2285"/>
    <p:sldId id="2540" r:id="rId2286"/>
    <p:sldId id="2541" r:id="rId2287"/>
    <p:sldId id="2542" r:id="rId2288"/>
    <p:sldId id="2543" r:id="rId2289"/>
    <p:sldId id="2544" r:id="rId2290"/>
    <p:sldId id="2545" r:id="rId2291"/>
    <p:sldId id="2546" r:id="rId2292"/>
    <p:sldId id="2547" r:id="rId2293"/>
    <p:sldId id="2548" r:id="rId2294"/>
    <p:sldId id="2549" r:id="rId2295"/>
    <p:sldId id="2550" r:id="rId2296"/>
    <p:sldId id="2551" r:id="rId2297"/>
    <p:sldId id="2552" r:id="rId2298"/>
    <p:sldId id="2553" r:id="rId2299"/>
    <p:sldId id="2554" r:id="rId2300"/>
    <p:sldId id="2555" r:id="rId2301"/>
    <p:sldId id="2556" r:id="rId2302"/>
    <p:sldId id="2557" r:id="rId2303"/>
    <p:sldId id="2558" r:id="rId2304"/>
    <p:sldId id="2559" r:id="rId2305"/>
    <p:sldId id="2560" r:id="rId2306"/>
    <p:sldId id="2561" r:id="rId2307"/>
    <p:sldId id="2562" r:id="rId2308"/>
    <p:sldId id="2563" r:id="rId2309"/>
    <p:sldId id="2564" r:id="rId2310"/>
    <p:sldId id="2565" r:id="rId2311"/>
    <p:sldId id="2566" r:id="rId2312"/>
    <p:sldId id="2567" r:id="rId2313"/>
    <p:sldId id="2568" r:id="rId2314"/>
    <p:sldId id="2569" r:id="rId2315"/>
    <p:sldId id="2570" r:id="rId2316"/>
    <p:sldId id="2571" r:id="rId2317"/>
    <p:sldId id="2572" r:id="rId2318"/>
    <p:sldId id="2573" r:id="rId2319"/>
    <p:sldId id="2574" r:id="rId2320"/>
    <p:sldId id="2575" r:id="rId2321"/>
    <p:sldId id="2576" r:id="rId2322"/>
    <p:sldId id="2577" r:id="rId2323"/>
    <p:sldId id="2578" r:id="rId2324"/>
    <p:sldId id="2579" r:id="rId2325"/>
    <p:sldId id="2580" r:id="rId2326"/>
    <p:sldId id="2581" r:id="rId2327"/>
    <p:sldId id="2582" r:id="rId2328"/>
    <p:sldId id="2583" r:id="rId2329"/>
    <p:sldId id="2584" r:id="rId2330"/>
    <p:sldId id="2585" r:id="rId2331"/>
    <p:sldId id="2586" r:id="rId2332"/>
    <p:sldId id="2587" r:id="rId2333"/>
    <p:sldId id="2588" r:id="rId2334"/>
    <p:sldId id="2589" r:id="rId2335"/>
    <p:sldId id="2590" r:id="rId2336"/>
    <p:sldId id="2591" r:id="rId2337"/>
    <p:sldId id="2592" r:id="rId2338"/>
    <p:sldId id="2593" r:id="rId2339"/>
    <p:sldId id="2594" r:id="rId2340"/>
    <p:sldId id="2595" r:id="rId2341"/>
    <p:sldId id="2596" r:id="rId2342"/>
    <p:sldId id="2597" r:id="rId2343"/>
    <p:sldId id="2598" r:id="rId2344"/>
    <p:sldId id="2599" r:id="rId2345"/>
    <p:sldId id="2600" r:id="rId2346"/>
    <p:sldId id="2601" r:id="rId2347"/>
    <p:sldId id="2602" r:id="rId2348"/>
    <p:sldId id="2603" r:id="rId2349"/>
    <p:sldId id="2604" r:id="rId2350"/>
    <p:sldId id="2605" r:id="rId2351"/>
    <p:sldId id="2606" r:id="rId2352"/>
    <p:sldId id="2607" r:id="rId2353"/>
    <p:sldId id="2608" r:id="rId2354"/>
    <p:sldId id="2609" r:id="rId2355"/>
    <p:sldId id="2610" r:id="rId2356"/>
    <p:sldId id="2611" r:id="rId2357"/>
    <p:sldId id="2612" r:id="rId2358"/>
    <p:sldId id="2613" r:id="rId2359"/>
    <p:sldId id="2614" r:id="rId2360"/>
    <p:sldId id="2615" r:id="rId2361"/>
    <p:sldId id="2616" r:id="rId2362"/>
    <p:sldId id="2617" r:id="rId2363"/>
    <p:sldId id="2618" r:id="rId2364"/>
    <p:sldId id="2619" r:id="rId2365"/>
    <p:sldId id="2620" r:id="rId2366"/>
    <p:sldId id="2621" r:id="rId2367"/>
    <p:sldId id="2622" r:id="rId2368"/>
    <p:sldId id="2623" r:id="rId2369"/>
    <p:sldId id="2624" r:id="rId2370"/>
    <p:sldId id="2625" r:id="rId2371"/>
    <p:sldId id="2626" r:id="rId2372"/>
    <p:sldId id="2627" r:id="rId2373"/>
    <p:sldId id="2628" r:id="rId2374"/>
    <p:sldId id="2629" r:id="rId2375"/>
    <p:sldId id="2630" r:id="rId2376"/>
    <p:sldId id="2631" r:id="rId2377"/>
    <p:sldId id="2632" r:id="rId2378"/>
    <p:sldId id="2633" r:id="rId2379"/>
    <p:sldId id="2634" r:id="rId2380"/>
    <p:sldId id="2635" r:id="rId2381"/>
    <p:sldId id="2636" r:id="rId2382"/>
    <p:sldId id="2637" r:id="rId2383"/>
    <p:sldId id="2638" r:id="rId2384"/>
    <p:sldId id="2639" r:id="rId2385"/>
    <p:sldId id="2640" r:id="rId2386"/>
    <p:sldId id="2641" r:id="rId2387"/>
    <p:sldId id="2642" r:id="rId2388"/>
    <p:sldId id="2643" r:id="rId2389"/>
    <p:sldId id="2644" r:id="rId2390"/>
    <p:sldId id="2645" r:id="rId2391"/>
    <p:sldId id="2646" r:id="rId2392"/>
    <p:sldId id="2647" r:id="rId2393"/>
    <p:sldId id="2648" r:id="rId2394"/>
    <p:sldId id="2649" r:id="rId2395"/>
    <p:sldId id="2650" r:id="rId2396"/>
    <p:sldId id="2651" r:id="rId2397"/>
    <p:sldId id="2652" r:id="rId2398"/>
    <p:sldId id="2653" r:id="rId2399"/>
    <p:sldId id="2654" r:id="rId2400"/>
    <p:sldId id="2655" r:id="rId2401"/>
    <p:sldId id="2656" r:id="rId2402"/>
    <p:sldId id="2657" r:id="rId2403"/>
    <p:sldId id="2658" r:id="rId2404"/>
    <p:sldId id="2659" r:id="rId2405"/>
    <p:sldId id="2660" r:id="rId2406"/>
    <p:sldId id="2661" r:id="rId2407"/>
    <p:sldId id="2662" r:id="rId2408"/>
    <p:sldId id="2663" r:id="rId2409"/>
    <p:sldId id="2664" r:id="rId2410"/>
    <p:sldId id="2665" r:id="rId2411"/>
    <p:sldId id="2666" r:id="rId2412"/>
    <p:sldId id="2667" r:id="rId2413"/>
    <p:sldId id="2668" r:id="rId2414"/>
    <p:sldId id="2669" r:id="rId2415"/>
    <p:sldId id="2670" r:id="rId2416"/>
    <p:sldId id="2671" r:id="rId2417"/>
    <p:sldId id="2672" r:id="rId2418"/>
    <p:sldId id="2673" r:id="rId2419"/>
    <p:sldId id="2674" r:id="rId2420"/>
    <p:sldId id="2675" r:id="rId2421"/>
    <p:sldId id="2676" r:id="rId2422"/>
    <p:sldId id="2677" r:id="rId2423"/>
    <p:sldId id="2678" r:id="rId2424"/>
    <p:sldId id="2679" r:id="rId2425"/>
    <p:sldId id="2680" r:id="rId2426"/>
    <p:sldId id="2681" r:id="rId2427"/>
    <p:sldId id="2682" r:id="rId2428"/>
    <p:sldId id="2683" r:id="rId2429"/>
    <p:sldId id="2684" r:id="rId2430"/>
    <p:sldId id="2685" r:id="rId2431"/>
    <p:sldId id="2686" r:id="rId2432"/>
    <p:sldId id="2687" r:id="rId2433"/>
    <p:sldId id="2688" r:id="rId2434"/>
    <p:sldId id="2689" r:id="rId2435"/>
    <p:sldId id="2690" r:id="rId2436"/>
    <p:sldId id="2691" r:id="rId2437"/>
    <p:sldId id="2692" r:id="rId2438"/>
    <p:sldId id="2693" r:id="rId2439"/>
    <p:sldId id="2694" r:id="rId2440"/>
    <p:sldId id="2695" r:id="rId2441"/>
    <p:sldId id="2696" r:id="rId2442"/>
    <p:sldId id="2697" r:id="rId2443"/>
    <p:sldId id="2698" r:id="rId2444"/>
    <p:sldId id="2699" r:id="rId2445"/>
    <p:sldId id="2700" r:id="rId2446"/>
    <p:sldId id="2701" r:id="rId2447"/>
    <p:sldId id="2702" r:id="rId2448"/>
    <p:sldId id="2703" r:id="rId2449"/>
    <p:sldId id="2704" r:id="rId2450"/>
    <p:sldId id="2705" r:id="rId2451"/>
    <p:sldId id="2706" r:id="rId2452"/>
    <p:sldId id="2707" r:id="rId2453"/>
    <p:sldId id="2708" r:id="rId2454"/>
    <p:sldId id="2709" r:id="rId2455"/>
    <p:sldId id="2710" r:id="rId2456"/>
    <p:sldId id="2711" r:id="rId2457"/>
    <p:sldId id="2712" r:id="rId2458"/>
    <p:sldId id="2713" r:id="rId2459"/>
    <p:sldId id="2714" r:id="rId2460"/>
    <p:sldId id="2715" r:id="rId2461"/>
    <p:sldId id="2716" r:id="rId2462"/>
    <p:sldId id="2717" r:id="rId2463"/>
    <p:sldId id="2718" r:id="rId2464"/>
    <p:sldId id="2719" r:id="rId2465"/>
    <p:sldId id="2720" r:id="rId2466"/>
    <p:sldId id="2721" r:id="rId2467"/>
    <p:sldId id="2722" r:id="rId2468"/>
    <p:sldId id="2723" r:id="rId2469"/>
    <p:sldId id="2724" r:id="rId2470"/>
    <p:sldId id="2725" r:id="rId2471"/>
    <p:sldId id="2726" r:id="rId2472"/>
    <p:sldId id="2727" r:id="rId2473"/>
    <p:sldId id="2728" r:id="rId2474"/>
    <p:sldId id="2729" r:id="rId2475"/>
    <p:sldId id="2730" r:id="rId2476"/>
    <p:sldId id="2731" r:id="rId2477"/>
    <p:sldId id="2732" r:id="rId2478"/>
    <p:sldId id="2733" r:id="rId2479"/>
    <p:sldId id="2734" r:id="rId2480"/>
    <p:sldId id="2735" r:id="rId2481"/>
    <p:sldId id="2736" r:id="rId2482"/>
    <p:sldId id="2737" r:id="rId2483"/>
    <p:sldId id="2738" r:id="rId2484"/>
    <p:sldId id="2739" r:id="rId2485"/>
    <p:sldId id="2740" r:id="rId2486"/>
    <p:sldId id="2741" r:id="rId2487"/>
    <p:sldId id="2742" r:id="rId2488"/>
    <p:sldId id="2743" r:id="rId2489"/>
    <p:sldId id="2744" r:id="rId2490"/>
    <p:sldId id="2745" r:id="rId2491"/>
    <p:sldId id="2746" r:id="rId2492"/>
    <p:sldId id="2747" r:id="rId2493"/>
    <p:sldId id="2748" r:id="rId2494"/>
    <p:sldId id="2749" r:id="rId2495"/>
    <p:sldId id="2750" r:id="rId2496"/>
    <p:sldId id="2751" r:id="rId2497"/>
    <p:sldId id="2752" r:id="rId2498"/>
    <p:sldId id="2753" r:id="rId2499"/>
    <p:sldId id="2754" r:id="rId2500"/>
    <p:sldId id="2755" r:id="rId2501"/>
    <p:sldId id="2756" r:id="rId2502"/>
    <p:sldId id="2757" r:id="rId2503"/>
    <p:sldId id="2758" r:id="rId2504"/>
    <p:sldId id="2759" r:id="rId2505"/>
    <p:sldId id="2760" r:id="rId2506"/>
    <p:sldId id="2761" r:id="rId2507"/>
    <p:sldId id="2762" r:id="rId2508"/>
    <p:sldId id="2763" r:id="rId2509"/>
    <p:sldId id="2764" r:id="rId2510"/>
    <p:sldId id="2765" r:id="rId2511"/>
    <p:sldId id="2766" r:id="rId2512"/>
    <p:sldId id="2767" r:id="rId2513"/>
    <p:sldId id="2768" r:id="rId2514"/>
    <p:sldId id="2769" r:id="rId2515"/>
    <p:sldId id="2770" r:id="rId2516"/>
    <p:sldId id="2771" r:id="rId2517"/>
    <p:sldId id="2772" r:id="rId2518"/>
    <p:sldId id="2773" r:id="rId2519"/>
    <p:sldId id="2774" r:id="rId2520"/>
    <p:sldId id="2775" r:id="rId2521"/>
    <p:sldId id="2776" r:id="rId2522"/>
    <p:sldId id="2777" r:id="rId2523"/>
    <p:sldId id="2778" r:id="rId2524"/>
    <p:sldId id="2779" r:id="rId2525"/>
    <p:sldId id="2780" r:id="rId2526"/>
    <p:sldId id="2781" r:id="rId2527"/>
    <p:sldId id="2782" r:id="rId2528"/>
    <p:sldId id="2783" r:id="rId2529"/>
    <p:sldId id="2784" r:id="rId2530"/>
    <p:sldId id="2785" r:id="rId2531"/>
    <p:sldId id="2786" r:id="rId2532"/>
    <p:sldId id="2787" r:id="rId2533"/>
    <p:sldId id="2788" r:id="rId2534"/>
    <p:sldId id="2789" r:id="rId2535"/>
    <p:sldId id="2790" r:id="rId2536"/>
    <p:sldId id="2791" r:id="rId2537"/>
    <p:sldId id="2792" r:id="rId2538"/>
    <p:sldId id="2793" r:id="rId2539"/>
    <p:sldId id="2794" r:id="rId2540"/>
    <p:sldId id="2795" r:id="rId2541"/>
    <p:sldId id="2796" r:id="rId2542"/>
    <p:sldId id="2797" r:id="rId2543"/>
    <p:sldId id="2798" r:id="rId2544"/>
    <p:sldId id="2799" r:id="rId2545"/>
    <p:sldId id="2800" r:id="rId2546"/>
    <p:sldId id="2801" r:id="rId2547"/>
    <p:sldId id="2802" r:id="rId2548"/>
    <p:sldId id="2803" r:id="rId2549"/>
    <p:sldId id="2804" r:id="rId2550"/>
    <p:sldId id="2805" r:id="rId2551"/>
    <p:sldId id="2806" r:id="rId2552"/>
    <p:sldId id="2807" r:id="rId2553"/>
    <p:sldId id="2808" r:id="rId2554"/>
    <p:sldId id="2809" r:id="rId2555"/>
    <p:sldId id="2810" r:id="rId2556"/>
    <p:sldId id="2811" r:id="rId2557"/>
    <p:sldId id="2812" r:id="rId2558"/>
    <p:sldId id="2813" r:id="rId2559"/>
    <p:sldId id="2814" r:id="rId2560"/>
    <p:sldId id="2815" r:id="rId2561"/>
    <p:sldId id="2816" r:id="rId2562"/>
    <p:sldId id="2817" r:id="rId2563"/>
    <p:sldId id="2818" r:id="rId2564"/>
    <p:sldId id="2819" r:id="rId2565"/>
    <p:sldId id="2820" r:id="rId2566"/>
    <p:sldId id="2821" r:id="rId2567"/>
    <p:sldId id="2822" r:id="rId2568"/>
    <p:sldId id="2823" r:id="rId2569"/>
    <p:sldId id="2824" r:id="rId2570"/>
    <p:sldId id="2825" r:id="rId2571"/>
    <p:sldId id="2826" r:id="rId2572"/>
    <p:sldId id="2827" r:id="rId2573"/>
    <p:sldId id="2828" r:id="rId2574"/>
    <p:sldId id="2829" r:id="rId2575"/>
    <p:sldId id="2830" r:id="rId2576"/>
    <p:sldId id="2831" r:id="rId2577"/>
    <p:sldId id="2832" r:id="rId2578"/>
    <p:sldId id="2833" r:id="rId2579"/>
    <p:sldId id="2834" r:id="rId2580"/>
    <p:sldId id="2835" r:id="rId2581"/>
    <p:sldId id="2836" r:id="rId2582"/>
    <p:sldId id="2837" r:id="rId2583"/>
    <p:sldId id="2838" r:id="rId2584"/>
    <p:sldId id="2839" r:id="rId2585"/>
    <p:sldId id="2840" r:id="rId2586"/>
    <p:sldId id="2841" r:id="rId2587"/>
    <p:sldId id="2842" r:id="rId2588"/>
    <p:sldId id="2843" r:id="rId2589"/>
    <p:sldId id="2844" r:id="rId2590"/>
    <p:sldId id="2845" r:id="rId2591"/>
    <p:sldId id="2846" r:id="rId2592"/>
    <p:sldId id="2847" r:id="rId2593"/>
    <p:sldId id="2848" r:id="rId2594"/>
    <p:sldId id="2849" r:id="rId2595"/>
    <p:sldId id="2850" r:id="rId2596"/>
    <p:sldId id="2851" r:id="rId2597"/>
    <p:sldId id="2852" r:id="rId2598"/>
    <p:sldId id="2853" r:id="rId2599"/>
    <p:sldId id="2854" r:id="rId2600"/>
    <p:sldId id="2855" r:id="rId2601"/>
    <p:sldId id="2856" r:id="rId2602"/>
    <p:sldId id="2857" r:id="rId2603"/>
    <p:sldId id="2858" r:id="rId2604"/>
    <p:sldId id="2859" r:id="rId2605"/>
    <p:sldId id="2860" r:id="rId2606"/>
    <p:sldId id="2861" r:id="rId2607"/>
    <p:sldId id="2862" r:id="rId2608"/>
    <p:sldId id="2863" r:id="rId2609"/>
    <p:sldId id="2864" r:id="rId2610"/>
    <p:sldId id="2865" r:id="rId2611"/>
    <p:sldId id="2866" r:id="rId2612"/>
    <p:sldId id="2867" r:id="rId2613"/>
    <p:sldId id="2868" r:id="rId2614"/>
    <p:sldId id="2869" r:id="rId2615"/>
    <p:sldId id="2870" r:id="rId2616"/>
    <p:sldId id="2871" r:id="rId2617"/>
    <p:sldId id="2872" r:id="rId2618"/>
    <p:sldId id="2873" r:id="rId2619"/>
    <p:sldId id="2874" r:id="rId2620"/>
    <p:sldId id="2875" r:id="rId2621"/>
    <p:sldId id="2876" r:id="rId2622"/>
    <p:sldId id="2877" r:id="rId2623"/>
    <p:sldId id="2878" r:id="rId2624"/>
    <p:sldId id="2879" r:id="rId2625"/>
    <p:sldId id="2880" r:id="rId2626"/>
    <p:sldId id="2881" r:id="rId2627"/>
    <p:sldId id="2882" r:id="rId2628"/>
    <p:sldId id="2883" r:id="rId2629"/>
    <p:sldId id="2884" r:id="rId2630"/>
    <p:sldId id="2885" r:id="rId2631"/>
    <p:sldId id="2886" r:id="rId2632"/>
    <p:sldId id="2887" r:id="rId2633"/>
    <p:sldId id="2888" r:id="rId2634"/>
    <p:sldId id="2889" r:id="rId2635"/>
    <p:sldId id="2890" r:id="rId2636"/>
    <p:sldId id="2891" r:id="rId2637"/>
    <p:sldId id="2892" r:id="rId2638"/>
    <p:sldId id="2893" r:id="rId2639"/>
    <p:sldId id="2894" r:id="rId2640"/>
    <p:sldId id="2895" r:id="rId2641"/>
    <p:sldId id="2896" r:id="rId2642"/>
    <p:sldId id="2897" r:id="rId2643"/>
    <p:sldId id="2898" r:id="rId2644"/>
    <p:sldId id="2899" r:id="rId2645"/>
    <p:sldId id="2900" r:id="rId2646"/>
    <p:sldId id="2901" r:id="rId2647"/>
    <p:sldId id="2902" r:id="rId2648"/>
    <p:sldId id="2903" r:id="rId2649"/>
    <p:sldId id="2904" r:id="rId2650"/>
    <p:sldId id="2905" r:id="rId2651"/>
    <p:sldId id="2906" r:id="rId2652"/>
    <p:sldId id="2907" r:id="rId2653"/>
    <p:sldId id="2908" r:id="rId2654"/>
    <p:sldId id="2909" r:id="rId2655"/>
    <p:sldId id="2910" r:id="rId2656"/>
    <p:sldId id="2911" r:id="rId2657"/>
    <p:sldId id="2912" r:id="rId2658"/>
    <p:sldId id="2913" r:id="rId2659"/>
    <p:sldId id="2914" r:id="rId2660"/>
    <p:sldId id="2915" r:id="rId2661"/>
    <p:sldId id="2916" r:id="rId2662"/>
    <p:sldId id="2917" r:id="rId2663"/>
    <p:sldId id="2918" r:id="rId2664"/>
    <p:sldId id="2919" r:id="rId2665"/>
    <p:sldId id="2920" r:id="rId2666"/>
    <p:sldId id="2921" r:id="rId2667"/>
    <p:sldId id="2922" r:id="rId2668"/>
    <p:sldId id="2923" r:id="rId2669"/>
    <p:sldId id="2924" r:id="rId2670"/>
    <p:sldId id="2925" r:id="rId2671"/>
    <p:sldId id="2926" r:id="rId2672"/>
    <p:sldId id="2927" r:id="rId2673"/>
    <p:sldId id="2928" r:id="rId2674"/>
    <p:sldId id="2929" r:id="rId2675"/>
    <p:sldId id="2930" r:id="rId2676"/>
    <p:sldId id="2931" r:id="rId2677"/>
    <p:sldId id="2932" r:id="rId2678"/>
    <p:sldId id="2933" r:id="rId2679"/>
    <p:sldId id="2934" r:id="rId2680"/>
    <p:sldId id="2935" r:id="rId2681"/>
    <p:sldId id="2936" r:id="rId2682"/>
    <p:sldId id="2937" r:id="rId2683"/>
    <p:sldId id="2938" r:id="rId2684"/>
    <p:sldId id="2939" r:id="rId2685"/>
    <p:sldId id="2940" r:id="rId2686"/>
    <p:sldId id="2941" r:id="rId2687"/>
    <p:sldId id="2942" r:id="rId2688"/>
    <p:sldId id="2943" r:id="rId2689"/>
    <p:sldId id="2944" r:id="rId2690"/>
    <p:sldId id="2945" r:id="rId2691"/>
    <p:sldId id="2946" r:id="rId2692"/>
    <p:sldId id="2947" r:id="rId2693"/>
    <p:sldId id="2948" r:id="rId2694"/>
    <p:sldId id="2949" r:id="rId2695"/>
    <p:sldId id="2950" r:id="rId2696"/>
    <p:sldId id="2951" r:id="rId2697"/>
    <p:sldId id="2952" r:id="rId2698"/>
    <p:sldId id="2953" r:id="rId2699"/>
    <p:sldId id="2954" r:id="rId2700"/>
    <p:sldId id="2955" r:id="rId2701"/>
    <p:sldId id="2956" r:id="rId2702"/>
    <p:sldId id="2957" r:id="rId2703"/>
    <p:sldId id="2958" r:id="rId2704"/>
    <p:sldId id="2959" r:id="rId2705"/>
    <p:sldId id="2960" r:id="rId2706"/>
    <p:sldId id="2961" r:id="rId2707"/>
    <p:sldId id="2962" r:id="rId2708"/>
    <p:sldId id="2963" r:id="rId2709"/>
    <p:sldId id="2964" r:id="rId2710"/>
    <p:sldId id="2965" r:id="rId2711"/>
    <p:sldId id="2966" r:id="rId2712"/>
    <p:sldId id="2967" r:id="rId2713"/>
    <p:sldId id="2968" r:id="rId2714"/>
    <p:sldId id="2969" r:id="rId2715"/>
    <p:sldId id="2970" r:id="rId2716"/>
    <p:sldId id="2971" r:id="rId2717"/>
    <p:sldId id="2972" r:id="rId2718"/>
    <p:sldId id="2973" r:id="rId2719"/>
    <p:sldId id="2974" r:id="rId2720"/>
    <p:sldId id="2975" r:id="rId2721"/>
    <p:sldId id="2976" r:id="rId2722"/>
    <p:sldId id="2977" r:id="rId2723"/>
    <p:sldId id="2978" r:id="rId2724"/>
    <p:sldId id="2979" r:id="rId2725"/>
    <p:sldId id="2980" r:id="rId2726"/>
    <p:sldId id="2981" r:id="rId2727"/>
    <p:sldId id="2982" r:id="rId2728"/>
    <p:sldId id="2983" r:id="rId2729"/>
    <p:sldId id="2984" r:id="rId2730"/>
    <p:sldId id="2985" r:id="rId2731"/>
    <p:sldId id="2986" r:id="rId2732"/>
    <p:sldId id="2987" r:id="rId2733"/>
    <p:sldId id="2988" r:id="rId2734"/>
    <p:sldId id="2989" r:id="rId2735"/>
    <p:sldId id="2990" r:id="rId2736"/>
    <p:sldId id="2991" r:id="rId2737"/>
    <p:sldId id="2992" r:id="rId2738"/>
    <p:sldId id="2993" r:id="rId2739"/>
    <p:sldId id="2994" r:id="rId2740"/>
    <p:sldId id="2995" r:id="rId2741"/>
    <p:sldId id="2996" r:id="rId2742"/>
    <p:sldId id="2997" r:id="rId2743"/>
    <p:sldId id="2998" r:id="rId2744"/>
    <p:sldId id="2999" r:id="rId2745"/>
    <p:sldId id="3000" r:id="rId2746"/>
    <p:sldId id="3001" r:id="rId2747"/>
    <p:sldId id="3002" r:id="rId2748"/>
    <p:sldId id="3003" r:id="rId2749"/>
    <p:sldId id="3004" r:id="rId2750"/>
    <p:sldId id="3005" r:id="rId2751"/>
    <p:sldId id="3006" r:id="rId2752"/>
    <p:sldId id="3007" r:id="rId2753"/>
    <p:sldId id="3008" r:id="rId2754"/>
    <p:sldId id="3009" r:id="rId2755"/>
    <p:sldId id="3010" r:id="rId2756"/>
    <p:sldId id="3011" r:id="rId2757"/>
    <p:sldId id="3012" r:id="rId2758"/>
    <p:sldId id="3013" r:id="rId2759"/>
    <p:sldId id="3014" r:id="rId2760"/>
    <p:sldId id="3015" r:id="rId2761"/>
    <p:sldId id="3016" r:id="rId2762"/>
    <p:sldId id="3017" r:id="rId2763"/>
    <p:sldId id="3018" r:id="rId2764"/>
    <p:sldId id="3019" r:id="rId2765"/>
    <p:sldId id="3020" r:id="rId2766"/>
    <p:sldId id="3021" r:id="rId2767"/>
    <p:sldId id="3022" r:id="rId2768"/>
    <p:sldId id="3023" r:id="rId2769"/>
    <p:sldId id="3024" r:id="rId2770"/>
    <p:sldId id="3025" r:id="rId2771"/>
    <p:sldId id="3026" r:id="rId2772"/>
    <p:sldId id="3027" r:id="rId2773"/>
    <p:sldId id="3028" r:id="rId2774"/>
    <p:sldId id="3029" r:id="rId2775"/>
    <p:sldId id="3030" r:id="rId2776"/>
    <p:sldId id="3031" r:id="rId2777"/>
    <p:sldId id="3032" r:id="rId2778"/>
    <p:sldId id="3033" r:id="rId2779"/>
    <p:sldId id="3034" r:id="rId2780"/>
    <p:sldId id="3035" r:id="rId2781"/>
    <p:sldId id="3036" r:id="rId2782"/>
    <p:sldId id="3037" r:id="rId2783"/>
    <p:sldId id="3038" r:id="rId2784"/>
    <p:sldId id="3039" r:id="rId2785"/>
    <p:sldId id="3040" r:id="rId2786"/>
    <p:sldId id="3041" r:id="rId2787"/>
    <p:sldId id="3042" r:id="rId2788"/>
    <p:sldId id="3043" r:id="rId2789"/>
    <p:sldId id="3044" r:id="rId2790"/>
    <p:sldId id="3045" r:id="rId2791"/>
    <p:sldId id="3046" r:id="rId2792"/>
    <p:sldId id="3047" r:id="rId2793"/>
    <p:sldId id="3048" r:id="rId2794"/>
    <p:sldId id="3049" r:id="rId2795"/>
    <p:sldId id="3050" r:id="rId2796"/>
    <p:sldId id="3051" r:id="rId2797"/>
    <p:sldId id="3052" r:id="rId2798"/>
    <p:sldId id="3053" r:id="rId2799"/>
    <p:sldId id="3054" r:id="rId2800"/>
    <p:sldId id="3055" r:id="rId2801"/>
    <p:sldId id="3056" r:id="rId2802"/>
    <p:sldId id="3057" r:id="rId2803"/>
    <p:sldId id="3058" r:id="rId2804"/>
    <p:sldId id="3059" r:id="rId2805"/>
    <p:sldId id="3060" r:id="rId2806"/>
    <p:sldId id="3061" r:id="rId2807"/>
    <p:sldId id="3062" r:id="rId2808"/>
    <p:sldId id="3063" r:id="rId2809"/>
    <p:sldId id="3064" r:id="rId2810"/>
    <p:sldId id="3065" r:id="rId2811"/>
    <p:sldId id="3066" r:id="rId2812"/>
    <p:sldId id="3067" r:id="rId2813"/>
    <p:sldId id="3068" r:id="rId2814"/>
    <p:sldId id="3069" r:id="rId2815"/>
    <p:sldId id="3070" r:id="rId2816"/>
    <p:sldId id="3071" r:id="rId2817"/>
    <p:sldId id="3072" r:id="rId2818"/>
    <p:sldId id="3073" r:id="rId2819"/>
    <p:sldId id="3074" r:id="rId2820"/>
    <p:sldId id="3075" r:id="rId2821"/>
    <p:sldId id="3076" r:id="rId2822"/>
    <p:sldId id="3077" r:id="rId2823"/>
    <p:sldId id="3078" r:id="rId2824"/>
    <p:sldId id="3079" r:id="rId2825"/>
    <p:sldId id="3080" r:id="rId2826"/>
    <p:sldId id="3081" r:id="rId2827"/>
    <p:sldId id="3082" r:id="rId2828"/>
    <p:sldId id="3083" r:id="rId2829"/>
    <p:sldId id="3084" r:id="rId2830"/>
    <p:sldId id="3085" r:id="rId2831"/>
    <p:sldId id="3086" r:id="rId2832"/>
    <p:sldId id="3087" r:id="rId2833"/>
    <p:sldId id="3088" r:id="rId2834"/>
    <p:sldId id="3089" r:id="rId2835"/>
    <p:sldId id="3090" r:id="rId2836"/>
    <p:sldId id="3091" r:id="rId2837"/>
    <p:sldId id="3092" r:id="rId2838"/>
    <p:sldId id="3093" r:id="rId2839"/>
    <p:sldId id="3094" r:id="rId2840"/>
    <p:sldId id="3095" r:id="rId2841"/>
    <p:sldId id="3096" r:id="rId2842"/>
    <p:sldId id="3097" r:id="rId2843"/>
    <p:sldId id="3098" r:id="rId2844"/>
    <p:sldId id="3099" r:id="rId2845"/>
    <p:sldId id="3100" r:id="rId2846"/>
    <p:sldId id="3101" r:id="rId2847"/>
    <p:sldId id="3102" r:id="rId2848"/>
    <p:sldId id="3103" r:id="rId2849"/>
    <p:sldId id="3104" r:id="rId2850"/>
    <p:sldId id="3105" r:id="rId2851"/>
    <p:sldId id="3106" r:id="rId2852"/>
    <p:sldId id="3107" r:id="rId2853"/>
    <p:sldId id="3108" r:id="rId2854"/>
    <p:sldId id="3109" r:id="rId2855"/>
    <p:sldId id="3110" r:id="rId2856"/>
    <p:sldId id="3111" r:id="rId2857"/>
    <p:sldId id="3112" r:id="rId2858"/>
    <p:sldId id="3113" r:id="rId2859"/>
    <p:sldId id="3114" r:id="rId2860"/>
    <p:sldId id="3115" r:id="rId2861"/>
    <p:sldId id="3116" r:id="rId2862"/>
    <p:sldId id="3117" r:id="rId2863"/>
    <p:sldId id="3118" r:id="rId2864"/>
    <p:sldId id="3119" r:id="rId2865"/>
    <p:sldId id="3120" r:id="rId2866"/>
    <p:sldId id="3121" r:id="rId2867"/>
    <p:sldId id="3122" r:id="rId2868"/>
    <p:sldId id="3123" r:id="rId2869"/>
    <p:sldId id="3124" r:id="rId2870"/>
    <p:sldId id="3125" r:id="rId2871"/>
    <p:sldId id="3126" r:id="rId2872"/>
    <p:sldId id="3127" r:id="rId2873"/>
    <p:sldId id="3128" r:id="rId2874"/>
    <p:sldId id="3129" r:id="rId2875"/>
    <p:sldId id="3130" r:id="rId2876"/>
    <p:sldId id="3131" r:id="rId2877"/>
    <p:sldId id="3132" r:id="rId2878"/>
    <p:sldId id="3133" r:id="rId2879"/>
    <p:sldId id="3134" r:id="rId2880"/>
    <p:sldId id="3135" r:id="rId2881"/>
    <p:sldId id="3136" r:id="rId2882"/>
    <p:sldId id="3137" r:id="rId2883"/>
    <p:sldId id="3138" r:id="rId2884"/>
    <p:sldId id="3139" r:id="rId2885"/>
    <p:sldId id="3140" r:id="rId2886"/>
    <p:sldId id="3141" r:id="rId2887"/>
    <p:sldId id="3142" r:id="rId2888"/>
    <p:sldId id="3143" r:id="rId2889"/>
    <p:sldId id="3144" r:id="rId2890"/>
    <p:sldId id="3145" r:id="rId2891"/>
    <p:sldId id="3146" r:id="rId2892"/>
    <p:sldId id="3147" r:id="rId2893"/>
    <p:sldId id="3148" r:id="rId2894"/>
    <p:sldId id="3149" r:id="rId2895"/>
    <p:sldId id="3150" r:id="rId2896"/>
    <p:sldId id="3151" r:id="rId2897"/>
    <p:sldId id="3152" r:id="rId2898"/>
    <p:sldId id="3153" r:id="rId2899"/>
    <p:sldId id="3154" r:id="rId2900"/>
    <p:sldId id="3155" r:id="rId2901"/>
    <p:sldId id="3156" r:id="rId2902"/>
    <p:sldId id="3157" r:id="rId2903"/>
    <p:sldId id="3158" r:id="rId2904"/>
    <p:sldId id="3159" r:id="rId2905"/>
    <p:sldId id="3160" r:id="rId2906"/>
    <p:sldId id="3161" r:id="rId2907"/>
    <p:sldId id="3162" r:id="rId2908"/>
    <p:sldId id="3163" r:id="rId2909"/>
    <p:sldId id="3164" r:id="rId2910"/>
    <p:sldId id="3165" r:id="rId2911"/>
    <p:sldId id="3166" r:id="rId2912"/>
    <p:sldId id="3167" r:id="rId2913"/>
    <p:sldId id="3168" r:id="rId2914"/>
    <p:sldId id="3169" r:id="rId2915"/>
    <p:sldId id="3170" r:id="rId2916"/>
    <p:sldId id="3171" r:id="rId2917"/>
    <p:sldId id="3172" r:id="rId2918"/>
    <p:sldId id="3173" r:id="rId2919"/>
    <p:sldId id="3174" r:id="rId2920"/>
    <p:sldId id="3175" r:id="rId2921"/>
    <p:sldId id="3176" r:id="rId2922"/>
    <p:sldId id="3177" r:id="rId2923"/>
    <p:sldId id="3178" r:id="rId2924"/>
    <p:sldId id="3179" r:id="rId2925"/>
    <p:sldId id="3180" r:id="rId2926"/>
    <p:sldId id="3181" r:id="rId2927"/>
    <p:sldId id="3182" r:id="rId2928"/>
    <p:sldId id="3183" r:id="rId2929"/>
    <p:sldId id="3184" r:id="rId2930"/>
    <p:sldId id="3185" r:id="rId2931"/>
    <p:sldId id="3186" r:id="rId2932"/>
    <p:sldId id="3187" r:id="rId2933"/>
    <p:sldId id="3188" r:id="rId2934"/>
    <p:sldId id="3189" r:id="rId2935"/>
    <p:sldId id="3190" r:id="rId2936"/>
    <p:sldId id="3191" r:id="rId2937"/>
    <p:sldId id="3192" r:id="rId2938"/>
    <p:sldId id="3193" r:id="rId2939"/>
    <p:sldId id="3194" r:id="rId2940"/>
    <p:sldId id="3195" r:id="rId2941"/>
    <p:sldId id="3196" r:id="rId2942"/>
    <p:sldId id="3197" r:id="rId2943"/>
    <p:sldId id="3198" r:id="rId2944"/>
    <p:sldId id="3199" r:id="rId2945"/>
    <p:sldId id="3200" r:id="rId2946"/>
    <p:sldId id="3201" r:id="rId2947"/>
    <p:sldId id="3202" r:id="rId2948"/>
    <p:sldId id="3203" r:id="rId2949"/>
    <p:sldId id="3204" r:id="rId2950"/>
    <p:sldId id="3205" r:id="rId2951"/>
    <p:sldId id="3206" r:id="rId2952"/>
    <p:sldId id="3207" r:id="rId2953"/>
    <p:sldId id="3208" r:id="rId2954"/>
    <p:sldId id="3209" r:id="rId2955"/>
    <p:sldId id="3210" r:id="rId2956"/>
    <p:sldId id="3211" r:id="rId2957"/>
    <p:sldId id="3212" r:id="rId2958"/>
    <p:sldId id="3213" r:id="rId2959"/>
    <p:sldId id="3214" r:id="rId2960"/>
    <p:sldId id="3215" r:id="rId2961"/>
    <p:sldId id="3216" r:id="rId2962"/>
    <p:sldId id="3217" r:id="rId2963"/>
    <p:sldId id="3218" r:id="rId2964"/>
    <p:sldId id="3219" r:id="rId2965"/>
    <p:sldId id="3220" r:id="rId2966"/>
    <p:sldId id="3221" r:id="rId2967"/>
    <p:sldId id="3222" r:id="rId2968"/>
    <p:sldId id="3223" r:id="rId2969"/>
    <p:sldId id="3224" r:id="rId2970"/>
    <p:sldId id="3225" r:id="rId2971"/>
    <p:sldId id="3226" r:id="rId2972"/>
    <p:sldId id="3227" r:id="rId2973"/>
    <p:sldId id="3228" r:id="rId2974"/>
    <p:sldId id="3229" r:id="rId2975"/>
    <p:sldId id="3230" r:id="rId2976"/>
    <p:sldId id="3231" r:id="rId2977"/>
    <p:sldId id="3232" r:id="rId2978"/>
    <p:sldId id="3233" r:id="rId2979"/>
    <p:sldId id="3234" r:id="rId2980"/>
    <p:sldId id="3235" r:id="rId2981"/>
    <p:sldId id="3236" r:id="rId2982"/>
    <p:sldId id="3237" r:id="rId2983"/>
    <p:sldId id="3238" r:id="rId2984"/>
    <p:sldId id="3239" r:id="rId2985"/>
    <p:sldId id="3240" r:id="rId2986"/>
    <p:sldId id="3241" r:id="rId2987"/>
    <p:sldId id="3242" r:id="rId2988"/>
    <p:sldId id="3243" r:id="rId2989"/>
    <p:sldId id="3244" r:id="rId2990"/>
    <p:sldId id="3245" r:id="rId2991"/>
    <p:sldId id="3246" r:id="rId2992"/>
    <p:sldId id="3247" r:id="rId2993"/>
    <p:sldId id="3248" r:id="rId2994"/>
    <p:sldId id="3249" r:id="rId2995"/>
    <p:sldId id="3250" r:id="rId2996"/>
    <p:sldId id="3251" r:id="rId2997"/>
    <p:sldId id="3252" r:id="rId2998"/>
    <p:sldId id="3253" r:id="rId2999"/>
    <p:sldId id="3254" r:id="rId3000"/>
    <p:sldId id="3255" r:id="rId3001"/>
    <p:sldId id="3256" r:id="rId3002"/>
    <p:sldId id="3257" r:id="rId3003"/>
    <p:sldId id="3258" r:id="rId3004"/>
    <p:sldId id="3259" r:id="rId3005"/>
    <p:sldId id="3260" r:id="rId3006"/>
    <p:sldId id="3261" r:id="rId3007"/>
    <p:sldId id="3262" r:id="rId3008"/>
    <p:sldId id="3263" r:id="rId3009"/>
    <p:sldId id="3264" r:id="rId3010"/>
    <p:sldId id="3265" r:id="rId3011"/>
    <p:sldId id="3266" r:id="rId3012"/>
    <p:sldId id="3267" r:id="rId3013"/>
    <p:sldId id="3268" r:id="rId3014"/>
    <p:sldId id="3269" r:id="rId3015"/>
    <p:sldId id="3270" r:id="rId3016"/>
    <p:sldId id="3271" r:id="rId3017"/>
    <p:sldId id="3272" r:id="rId3018"/>
    <p:sldId id="3273" r:id="rId3019"/>
    <p:sldId id="3274" r:id="rId3020"/>
    <p:sldId id="3275" r:id="rId3021"/>
    <p:sldId id="3276" r:id="rId3022"/>
    <p:sldId id="3277" r:id="rId3023"/>
    <p:sldId id="3278" r:id="rId3024"/>
    <p:sldId id="3279" r:id="rId3025"/>
    <p:sldId id="3280" r:id="rId3026"/>
    <p:sldId id="3281" r:id="rId3027"/>
    <p:sldId id="3282" r:id="rId3028"/>
    <p:sldId id="3283" r:id="rId3029"/>
    <p:sldId id="3284" r:id="rId3030"/>
    <p:sldId id="3285" r:id="rId3031"/>
    <p:sldId id="3286" r:id="rId3032"/>
    <p:sldId id="3287" r:id="rId3033"/>
    <p:sldId id="3288" r:id="rId3034"/>
    <p:sldId id="3289" r:id="rId3035"/>
    <p:sldId id="3290" r:id="rId3036"/>
    <p:sldId id="3291" r:id="rId3037"/>
    <p:sldId id="3292" r:id="rId3038"/>
    <p:sldId id="3293" r:id="rId3039"/>
    <p:sldId id="3294" r:id="rId3040"/>
    <p:sldId id="3295" r:id="rId3041"/>
    <p:sldId id="3296" r:id="rId3042"/>
    <p:sldId id="3297" r:id="rId3043"/>
    <p:sldId id="3298" r:id="rId3044"/>
    <p:sldId id="3299" r:id="rId3045"/>
    <p:sldId id="3300" r:id="rId3046"/>
    <p:sldId id="3301" r:id="rId3047"/>
    <p:sldId id="3302" r:id="rId3048"/>
    <p:sldId id="3303" r:id="rId3049"/>
    <p:sldId id="3304" r:id="rId3050"/>
    <p:sldId id="3305" r:id="rId3051"/>
    <p:sldId id="3306" r:id="rId3052"/>
    <p:sldId id="3307" r:id="rId3053"/>
    <p:sldId id="3308" r:id="rId3054"/>
    <p:sldId id="3309" r:id="rId3055"/>
    <p:sldId id="3310" r:id="rId3056"/>
    <p:sldId id="3311" r:id="rId3057"/>
    <p:sldId id="3312" r:id="rId3058"/>
    <p:sldId id="3313" r:id="rId3059"/>
    <p:sldId id="3314" r:id="rId3060"/>
    <p:sldId id="3315" r:id="rId3061"/>
    <p:sldId id="3316" r:id="rId3062"/>
    <p:sldId id="3317" r:id="rId3063"/>
    <p:sldId id="3318" r:id="rId3064"/>
    <p:sldId id="3319" r:id="rId3065"/>
    <p:sldId id="3320" r:id="rId3066"/>
    <p:sldId id="3321" r:id="rId3067"/>
    <p:sldId id="3322" r:id="rId3068"/>
    <p:sldId id="3323" r:id="rId3069"/>
    <p:sldId id="3324" r:id="rId3070"/>
    <p:sldId id="3325" r:id="rId3071"/>
    <p:sldId id="3326" r:id="rId3072"/>
    <p:sldId id="3327" r:id="rId3073"/>
    <p:sldId id="3328" r:id="rId3074"/>
    <p:sldId id="3329" r:id="rId3075"/>
    <p:sldId id="3330" r:id="rId3076"/>
    <p:sldId id="3331" r:id="rId3077"/>
    <p:sldId id="3332" r:id="rId3078"/>
    <p:sldId id="3333" r:id="rId3079"/>
    <p:sldId id="3334" r:id="rId3080"/>
    <p:sldId id="3335" r:id="rId3081"/>
    <p:sldId id="3336" r:id="rId3082"/>
    <p:sldId id="3337" r:id="rId3083"/>
    <p:sldId id="3338" r:id="rId3084"/>
    <p:sldId id="3339" r:id="rId3085"/>
    <p:sldId id="3340" r:id="rId3086"/>
    <p:sldId id="3341" r:id="rId3087"/>
    <p:sldId id="3342" r:id="rId3088"/>
    <p:sldId id="3343" r:id="rId3089"/>
    <p:sldId id="3344" r:id="rId3090"/>
    <p:sldId id="3345" r:id="rId3091"/>
    <p:sldId id="3346" r:id="rId3092"/>
    <p:sldId id="3347" r:id="rId3093"/>
    <p:sldId id="3348" r:id="rId3094"/>
    <p:sldId id="3349" r:id="rId3095"/>
    <p:sldId id="3350" r:id="rId3096"/>
    <p:sldId id="3351" r:id="rId3097"/>
    <p:sldId id="3352" r:id="rId3098"/>
    <p:sldId id="3353" r:id="rId3099"/>
    <p:sldId id="3354" r:id="rId3100"/>
    <p:sldId id="3355" r:id="rId3101"/>
    <p:sldId id="3356" r:id="rId3102"/>
    <p:sldId id="3357" r:id="rId3103"/>
    <p:sldId id="3358" r:id="rId3104"/>
    <p:sldId id="3359" r:id="rId3105"/>
    <p:sldId id="3360" r:id="rId3106"/>
    <p:sldId id="3361" r:id="rId3107"/>
    <p:sldId id="3362" r:id="rId3108"/>
    <p:sldId id="3363" r:id="rId3109"/>
    <p:sldId id="3364" r:id="rId3110"/>
    <p:sldId id="3365" r:id="rId3111"/>
    <p:sldId id="3366" r:id="rId3112"/>
    <p:sldId id="3367" r:id="rId3113"/>
    <p:sldId id="3368" r:id="rId3114"/>
    <p:sldId id="3369" r:id="rId3115"/>
    <p:sldId id="3370" r:id="rId3116"/>
    <p:sldId id="3371" r:id="rId3117"/>
    <p:sldId id="3372" r:id="rId3118"/>
    <p:sldId id="3373" r:id="rId3119"/>
    <p:sldId id="3374" r:id="rId3120"/>
    <p:sldId id="3375" r:id="rId3121"/>
    <p:sldId id="3376" r:id="rId3122"/>
    <p:sldId id="3377" r:id="rId3123"/>
    <p:sldId id="3378" r:id="rId3124"/>
    <p:sldId id="3379" r:id="rId3125"/>
    <p:sldId id="3380" r:id="rId3126"/>
    <p:sldId id="3381" r:id="rId3127"/>
    <p:sldId id="3382" r:id="rId3128"/>
    <p:sldId id="3383" r:id="rId3129"/>
    <p:sldId id="3384" r:id="rId3130"/>
    <p:sldId id="3385" r:id="rId3131"/>
    <p:sldId id="3386" r:id="rId3132"/>
    <p:sldId id="3387" r:id="rId3133"/>
    <p:sldId id="3388" r:id="rId3134"/>
    <p:sldId id="3389" r:id="rId3135"/>
    <p:sldId id="3390" r:id="rId3136"/>
    <p:sldId id="3391" r:id="rId3137"/>
    <p:sldId id="3392" r:id="rId3138"/>
    <p:sldId id="3393" r:id="rId3139"/>
    <p:sldId id="3394" r:id="rId3140"/>
    <p:sldId id="3395" r:id="rId3141"/>
    <p:sldId id="3396" r:id="rId3142"/>
    <p:sldId id="3397" r:id="rId3143"/>
    <p:sldId id="3398" r:id="rId3144"/>
    <p:sldId id="3399" r:id="rId3145"/>
    <p:sldId id="3400" r:id="rId3146"/>
    <p:sldId id="3401" r:id="rId3147"/>
    <p:sldId id="3402" r:id="rId3148"/>
    <p:sldId id="3403" r:id="rId3149"/>
    <p:sldId id="3404" r:id="rId3150"/>
    <p:sldId id="3405" r:id="rId3151"/>
    <p:sldId id="3406" r:id="rId3152"/>
    <p:sldId id="3407" r:id="rId3153"/>
    <p:sldId id="3408" r:id="rId3154"/>
    <p:sldId id="3409" r:id="rId3155"/>
    <p:sldId id="3410" r:id="rId3156"/>
    <p:sldId id="3411" r:id="rId3157"/>
    <p:sldId id="3412" r:id="rId3158"/>
    <p:sldId id="3413" r:id="rId3159"/>
    <p:sldId id="3414" r:id="rId3160"/>
    <p:sldId id="3415" r:id="rId3161"/>
    <p:sldId id="3416" r:id="rId3162"/>
    <p:sldId id="3417" r:id="rId3163"/>
    <p:sldId id="3418" r:id="rId3164"/>
    <p:sldId id="3419" r:id="rId3165"/>
    <p:sldId id="3420" r:id="rId3166"/>
    <p:sldId id="3421" r:id="rId3167"/>
    <p:sldId id="3422" r:id="rId3168"/>
    <p:sldId id="3423" r:id="rId3169"/>
    <p:sldId id="3424" r:id="rId3170"/>
    <p:sldId id="3425" r:id="rId3171"/>
    <p:sldId id="3426" r:id="rId3172"/>
    <p:sldId id="3427" r:id="rId3173"/>
    <p:sldId id="3428" r:id="rId3174"/>
    <p:sldId id="3429" r:id="rId3175"/>
    <p:sldId id="3430" r:id="rId3176"/>
    <p:sldId id="3431" r:id="rId3177"/>
    <p:sldId id="3432" r:id="rId3178"/>
    <p:sldId id="3433" r:id="rId3179"/>
    <p:sldId id="3434" r:id="rId3180"/>
    <p:sldId id="3435" r:id="rId3181"/>
    <p:sldId id="3436" r:id="rId3182"/>
    <p:sldId id="3437" r:id="rId3183"/>
    <p:sldId id="3438" r:id="rId3184"/>
    <p:sldId id="3439" r:id="rId3185"/>
    <p:sldId id="3440" r:id="rId3186"/>
    <p:sldId id="3441" r:id="rId3187"/>
    <p:sldId id="3442" r:id="rId3188"/>
    <p:sldId id="3443" r:id="rId3189"/>
    <p:sldId id="3444" r:id="rId3190"/>
    <p:sldId id="3445" r:id="rId3191"/>
    <p:sldId id="3446" r:id="rId3192"/>
    <p:sldId id="3447" r:id="rId3193"/>
    <p:sldId id="3448" r:id="rId3194"/>
    <p:sldId id="3449" r:id="rId3195"/>
    <p:sldId id="3450" r:id="rId3196"/>
    <p:sldId id="3451" r:id="rId3197"/>
    <p:sldId id="3452" r:id="rId3198"/>
    <p:sldId id="3453" r:id="rId3199"/>
    <p:sldId id="3454" r:id="rId3200"/>
    <p:sldId id="3455" r:id="rId3201"/>
    <p:sldId id="3456" r:id="rId3202"/>
    <p:sldId id="3457" r:id="rId3203"/>
    <p:sldId id="3458" r:id="rId3204"/>
    <p:sldId id="3459" r:id="rId3205"/>
    <p:sldId id="3460" r:id="rId3206"/>
    <p:sldId id="3461" r:id="rId3207"/>
    <p:sldId id="3462" r:id="rId3208"/>
    <p:sldId id="3463" r:id="rId3209"/>
    <p:sldId id="3464" r:id="rId3210"/>
    <p:sldId id="3465" r:id="rId3211"/>
    <p:sldId id="3466" r:id="rId3212"/>
    <p:sldId id="3467" r:id="rId3213"/>
    <p:sldId id="3468" r:id="rId3214"/>
    <p:sldId id="3469" r:id="rId3215"/>
    <p:sldId id="3470" r:id="rId3216"/>
    <p:sldId id="3471" r:id="rId3217"/>
    <p:sldId id="3472" r:id="rId3218"/>
    <p:sldId id="3473" r:id="rId3219"/>
    <p:sldId id="3474" r:id="rId3220"/>
    <p:sldId id="3475" r:id="rId3221"/>
    <p:sldId id="3476" r:id="rId3222"/>
    <p:sldId id="3477" r:id="rId3223"/>
    <p:sldId id="3478" r:id="rId3224"/>
    <p:sldId id="3479" r:id="rId3225"/>
    <p:sldId id="3480" r:id="rId3226"/>
    <p:sldId id="3481" r:id="rId3227"/>
    <p:sldId id="3482" r:id="rId3228"/>
    <p:sldId id="3483" r:id="rId3229"/>
    <p:sldId id="3484" r:id="rId3230"/>
    <p:sldId id="3485" r:id="rId3231"/>
    <p:sldId id="3486" r:id="rId3232"/>
    <p:sldId id="3487" r:id="rId3233"/>
    <p:sldId id="3488" r:id="rId3234"/>
    <p:sldId id="3489" r:id="rId3235"/>
    <p:sldId id="3490" r:id="rId3236"/>
    <p:sldId id="3491" r:id="rId3237"/>
    <p:sldId id="3492" r:id="rId3238"/>
    <p:sldId id="3493" r:id="rId3239"/>
    <p:sldId id="3494" r:id="rId3240"/>
    <p:sldId id="3495" r:id="rId3241"/>
    <p:sldId id="3496" r:id="rId3242"/>
    <p:sldId id="3497" r:id="rId3243"/>
    <p:sldId id="3498" r:id="rId3244"/>
    <p:sldId id="3499" r:id="rId3245"/>
    <p:sldId id="3500" r:id="rId3246"/>
    <p:sldId id="3501" r:id="rId3247"/>
    <p:sldId id="3502" r:id="rId3248"/>
    <p:sldId id="3503" r:id="rId3249"/>
    <p:sldId id="3504" r:id="rId3250"/>
    <p:sldId id="3505" r:id="rId3251"/>
    <p:sldId id="3506" r:id="rId3252"/>
    <p:sldId id="3507" r:id="rId3253"/>
    <p:sldId id="3508" r:id="rId3254"/>
    <p:sldId id="3509" r:id="rId3255"/>
    <p:sldId id="3510" r:id="rId3256"/>
    <p:sldId id="3511" r:id="rId3257"/>
    <p:sldId id="3512" r:id="rId3258"/>
    <p:sldId id="3513" r:id="rId3259"/>
    <p:sldId id="3514" r:id="rId3260"/>
    <p:sldId id="3515" r:id="rId3261"/>
    <p:sldId id="3516" r:id="rId3262"/>
    <p:sldId id="3517" r:id="rId3263"/>
    <p:sldId id="3518" r:id="rId3264"/>
    <p:sldId id="3519" r:id="rId3265"/>
    <p:sldId id="3520" r:id="rId3266"/>
    <p:sldId id="3521" r:id="rId3267"/>
    <p:sldId id="3522" r:id="rId3268"/>
    <p:sldId id="3523" r:id="rId3269"/>
    <p:sldId id="3524" r:id="rId3270"/>
    <p:sldId id="3525" r:id="rId3271"/>
    <p:sldId id="3526" r:id="rId3272"/>
    <p:sldId id="3527" r:id="rId3273"/>
    <p:sldId id="3528" r:id="rId3274"/>
    <p:sldId id="3529" r:id="rId3275"/>
    <p:sldId id="3530" r:id="rId3276"/>
    <p:sldId id="3531" r:id="rId3277"/>
    <p:sldId id="3532" r:id="rId3278"/>
    <p:sldId id="3533" r:id="rId3279"/>
    <p:sldId id="3534" r:id="rId3280"/>
    <p:sldId id="3535" r:id="rId3281"/>
    <p:sldId id="3536" r:id="rId3282"/>
    <p:sldId id="3537" r:id="rId3283"/>
    <p:sldId id="3538" r:id="rId3284"/>
    <p:sldId id="3539" r:id="rId3285"/>
    <p:sldId id="3540" r:id="rId3286"/>
    <p:sldId id="3541" r:id="rId3287"/>
    <p:sldId id="3542" r:id="rId3288"/>
    <p:sldId id="3543" r:id="rId3289"/>
    <p:sldId id="3544" r:id="rId3290"/>
    <p:sldId id="3545" r:id="rId3291"/>
    <p:sldId id="3546" r:id="rId3292"/>
    <p:sldId id="3547" r:id="rId3293"/>
    <p:sldId id="3548" r:id="rId3294"/>
    <p:sldId id="3549" r:id="rId3295"/>
    <p:sldId id="3550" r:id="rId3296"/>
    <p:sldId id="3551" r:id="rId3297"/>
    <p:sldId id="3552" r:id="rId3298"/>
    <p:sldId id="3553" r:id="rId3299"/>
    <p:sldId id="3554" r:id="rId3300"/>
    <p:sldId id="3555" r:id="rId3301"/>
    <p:sldId id="3556" r:id="rId3302"/>
    <p:sldId id="3557" r:id="rId3303"/>
    <p:sldId id="3558" r:id="rId3304"/>
    <p:sldId id="3559" r:id="rId3305"/>
    <p:sldId id="3560" r:id="rId3306"/>
    <p:sldId id="3561" r:id="rId3307"/>
    <p:sldId id="3562" r:id="rId3308"/>
    <p:sldId id="3563" r:id="rId3309"/>
    <p:sldId id="3564" r:id="rId3310"/>
    <p:sldId id="3565" r:id="rId3311"/>
    <p:sldId id="3566" r:id="rId3312"/>
    <p:sldId id="3567" r:id="rId3313"/>
    <p:sldId id="3568" r:id="rId3314"/>
    <p:sldId id="3569" r:id="rId3315"/>
    <p:sldId id="3570" r:id="rId3316"/>
    <p:sldId id="3571" r:id="rId3317"/>
    <p:sldId id="3572" r:id="rId3318"/>
    <p:sldId id="3573" r:id="rId3319"/>
    <p:sldId id="3574" r:id="rId3320"/>
    <p:sldId id="3575" r:id="rId3321"/>
    <p:sldId id="3576" r:id="rId3322"/>
    <p:sldId id="3577" r:id="rId3323"/>
    <p:sldId id="3578" r:id="rId3324"/>
    <p:sldId id="3579" r:id="rId3325"/>
    <p:sldId id="3580" r:id="rId3326"/>
    <p:sldId id="3581" r:id="rId3327"/>
    <p:sldId id="3582" r:id="rId3328"/>
    <p:sldId id="3583" r:id="rId3329"/>
    <p:sldId id="3584" r:id="rId3330"/>
    <p:sldId id="3585" r:id="rId3331"/>
    <p:sldId id="3586" r:id="rId3332"/>
    <p:sldId id="3587" r:id="rId3333"/>
    <p:sldId id="3588" r:id="rId3334"/>
    <p:sldId id="3589" r:id="rId3335"/>
    <p:sldId id="3590" r:id="rId3336"/>
    <p:sldId id="3591" r:id="rId3337"/>
    <p:sldId id="3592" r:id="rId3338"/>
    <p:sldId id="3593" r:id="rId3339"/>
    <p:sldId id="3594" r:id="rId3340"/>
    <p:sldId id="3595" r:id="rId3341"/>
    <p:sldId id="3596" r:id="rId3342"/>
    <p:sldId id="3597" r:id="rId3343"/>
    <p:sldId id="3598" r:id="rId3344"/>
    <p:sldId id="3599" r:id="rId3345"/>
    <p:sldId id="3600" r:id="rId3346"/>
    <p:sldId id="3601" r:id="rId3347"/>
    <p:sldId id="3602" r:id="rId3348"/>
    <p:sldId id="3603" r:id="rId3349"/>
    <p:sldId id="3604" r:id="rId3350"/>
    <p:sldId id="3605" r:id="rId3351"/>
    <p:sldId id="3606" r:id="rId3352"/>
    <p:sldId id="3607" r:id="rId3353"/>
    <p:sldId id="3608" r:id="rId3354"/>
    <p:sldId id="3609" r:id="rId3355"/>
    <p:sldId id="3610" r:id="rId3356"/>
    <p:sldId id="3611" r:id="rId3357"/>
    <p:sldId id="3612" r:id="rId3358"/>
    <p:sldId id="3613" r:id="rId3359"/>
    <p:sldId id="3614" r:id="rId3360"/>
    <p:sldId id="3615" r:id="rId3361"/>
    <p:sldId id="3616" r:id="rId3362"/>
    <p:sldId id="3617" r:id="rId3363"/>
    <p:sldId id="3618" r:id="rId3364"/>
    <p:sldId id="3619" r:id="rId3365"/>
    <p:sldId id="3620" r:id="rId3366"/>
    <p:sldId id="3621" r:id="rId3367"/>
    <p:sldId id="3622" r:id="rId3368"/>
    <p:sldId id="3623" r:id="rId3369"/>
    <p:sldId id="3624" r:id="rId3370"/>
    <p:sldId id="3625" r:id="rId3371"/>
    <p:sldId id="3626" r:id="rId3372"/>
    <p:sldId id="3627" r:id="rId3373"/>
    <p:sldId id="3628" r:id="rId3374"/>
    <p:sldId id="3629" r:id="rId3375"/>
    <p:sldId id="3630" r:id="rId3376"/>
    <p:sldId id="3631" r:id="rId3377"/>
    <p:sldId id="3632" r:id="rId3378"/>
    <p:sldId id="3633" r:id="rId3379"/>
    <p:sldId id="3634" r:id="rId3380"/>
    <p:sldId id="3635" r:id="rId3381"/>
    <p:sldId id="3636" r:id="rId3382"/>
    <p:sldId id="3637" r:id="rId3383"/>
    <p:sldId id="3638" r:id="rId3384"/>
    <p:sldId id="3639" r:id="rId3385"/>
    <p:sldId id="3640" r:id="rId3386"/>
    <p:sldId id="3641" r:id="rId3387"/>
    <p:sldId id="3642" r:id="rId3388"/>
    <p:sldId id="3643" r:id="rId3389"/>
    <p:sldId id="3644" r:id="rId3390"/>
    <p:sldId id="3645" r:id="rId3391"/>
    <p:sldId id="3646" r:id="rId3392"/>
    <p:sldId id="3647" r:id="rId3393"/>
    <p:sldId id="3648" r:id="rId3394"/>
    <p:sldId id="3649" r:id="rId3395"/>
    <p:sldId id="3650" r:id="rId3396"/>
    <p:sldId id="3651" r:id="rId3397"/>
    <p:sldId id="3652" r:id="rId3398"/>
    <p:sldId id="3653" r:id="rId3399"/>
    <p:sldId id="3654" r:id="rId3400"/>
    <p:sldId id="3655" r:id="rId3401"/>
    <p:sldId id="3656" r:id="rId3402"/>
    <p:sldId id="3657" r:id="rId3403"/>
    <p:sldId id="3658" r:id="rId3404"/>
    <p:sldId id="3659" r:id="rId3405"/>
    <p:sldId id="3660" r:id="rId3406"/>
    <p:sldId id="3661" r:id="rId3407"/>
    <p:sldId id="3662" r:id="rId3408"/>
    <p:sldId id="3663" r:id="rId3409"/>
    <p:sldId id="3664" r:id="rId3410"/>
    <p:sldId id="3665" r:id="rId3411"/>
    <p:sldId id="3666" r:id="rId3412"/>
    <p:sldId id="3667" r:id="rId3413"/>
    <p:sldId id="3668" r:id="rId3414"/>
    <p:sldId id="3669" r:id="rId3415"/>
    <p:sldId id="3670" r:id="rId3416"/>
    <p:sldId id="3671" r:id="rId3417"/>
    <p:sldId id="3672" r:id="rId3418"/>
    <p:sldId id="3673" r:id="rId3419"/>
    <p:sldId id="3674" r:id="rId3420"/>
    <p:sldId id="3675" r:id="rId3421"/>
    <p:sldId id="3676" r:id="rId3422"/>
    <p:sldId id="3677" r:id="rId3423"/>
    <p:sldId id="3678" r:id="rId3424"/>
    <p:sldId id="3679" r:id="rId3425"/>
    <p:sldId id="3680" r:id="rId3426"/>
    <p:sldId id="3681" r:id="rId3427"/>
    <p:sldId id="3682" r:id="rId3428"/>
    <p:sldId id="3683" r:id="rId3429"/>
    <p:sldId id="3684" r:id="rId3430"/>
    <p:sldId id="3685" r:id="rId3431"/>
    <p:sldId id="3686" r:id="rId3432"/>
    <p:sldId id="3687" r:id="rId3433"/>
    <p:sldId id="3688" r:id="rId3434"/>
    <p:sldId id="3689" r:id="rId3435"/>
    <p:sldId id="3690" r:id="rId3436"/>
    <p:sldId id="3691" r:id="rId3437"/>
    <p:sldId id="3692" r:id="rId3438"/>
    <p:sldId id="3693" r:id="rId3439"/>
    <p:sldId id="3694" r:id="rId3440"/>
    <p:sldId id="3695" r:id="rId3441"/>
    <p:sldId id="3696" r:id="rId3442"/>
    <p:sldId id="3697" r:id="rId3443"/>
    <p:sldId id="3698" r:id="rId3444"/>
    <p:sldId id="3699" r:id="rId3445"/>
    <p:sldId id="3700" r:id="rId3446"/>
    <p:sldId id="3701" r:id="rId3447"/>
    <p:sldId id="3702" r:id="rId3448"/>
    <p:sldId id="3703" r:id="rId3449"/>
    <p:sldId id="3704" r:id="rId3450"/>
    <p:sldId id="3705" r:id="rId3451"/>
    <p:sldId id="3706" r:id="rId3452"/>
    <p:sldId id="3707" r:id="rId3453"/>
    <p:sldId id="3708" r:id="rId3454"/>
    <p:sldId id="3709" r:id="rId3455"/>
    <p:sldId id="3710" r:id="rId3456"/>
    <p:sldId id="3711" r:id="rId3457"/>
    <p:sldId id="3712" r:id="rId3458"/>
    <p:sldId id="3713" r:id="rId3459"/>
    <p:sldId id="3714" r:id="rId3460"/>
    <p:sldId id="3715" r:id="rId3461"/>
    <p:sldId id="3716" r:id="rId3462"/>
    <p:sldId id="3717" r:id="rId3463"/>
    <p:sldId id="3718" r:id="rId3464"/>
    <p:sldId id="3719" r:id="rId3465"/>
    <p:sldId id="3720" r:id="rId3466"/>
    <p:sldId id="3721" r:id="rId3467"/>
    <p:sldId id="3722" r:id="rId3468"/>
    <p:sldId id="3723" r:id="rId3469"/>
    <p:sldId id="3724" r:id="rId3470"/>
    <p:sldId id="3725" r:id="rId3471"/>
    <p:sldId id="3726" r:id="rId3472"/>
    <p:sldId id="3727" r:id="rId3473"/>
    <p:sldId id="3728" r:id="rId3474"/>
    <p:sldId id="3729" r:id="rId3475"/>
    <p:sldId id="3730" r:id="rId3476"/>
    <p:sldId id="3731" r:id="rId3477"/>
    <p:sldId id="3732" r:id="rId3478"/>
    <p:sldId id="3733" r:id="rId3479"/>
    <p:sldId id="3734" r:id="rId3480"/>
    <p:sldId id="3735" r:id="rId3481"/>
    <p:sldId id="3736" r:id="rId3482"/>
    <p:sldId id="3737" r:id="rId3483"/>
    <p:sldId id="3738" r:id="rId3484"/>
    <p:sldId id="3739" r:id="rId3485"/>
    <p:sldId id="3740" r:id="rId3486"/>
    <p:sldId id="3741" r:id="rId3487"/>
    <p:sldId id="3742" r:id="rId3488"/>
    <p:sldId id="3743" r:id="rId3489"/>
    <p:sldId id="3744" r:id="rId3490"/>
    <p:sldId id="3745" r:id="rId3491"/>
    <p:sldId id="3746" r:id="rId3492"/>
    <p:sldId id="3747" r:id="rId3493"/>
    <p:sldId id="3748" r:id="rId3494"/>
    <p:sldId id="3749" r:id="rId3495"/>
    <p:sldId id="3750" r:id="rId3496"/>
    <p:sldId id="3751" r:id="rId3497"/>
    <p:sldId id="3752" r:id="rId3498"/>
    <p:sldId id="3753" r:id="rId3499"/>
    <p:sldId id="3754" r:id="rId3500"/>
    <p:sldId id="3755" r:id="rId3501"/>
    <p:sldId id="3756" r:id="rId3502"/>
    <p:sldId id="3757" r:id="rId3503"/>
    <p:sldId id="3758" r:id="rId3504"/>
    <p:sldId id="3759" r:id="rId3505"/>
    <p:sldId id="3760" r:id="rId3506"/>
    <p:sldId id="3761" r:id="rId3507"/>
    <p:sldId id="3762" r:id="rId3508"/>
    <p:sldId id="3763" r:id="rId3509"/>
    <p:sldId id="3764" r:id="rId3510"/>
    <p:sldId id="3765" r:id="rId3511"/>
    <p:sldId id="3766" r:id="rId3512"/>
    <p:sldId id="3767" r:id="rId3513"/>
    <p:sldId id="3768" r:id="rId3514"/>
    <p:sldId id="3769" r:id="rId3515"/>
    <p:sldId id="3770" r:id="rId3516"/>
    <p:sldId id="3771" r:id="rId3517"/>
    <p:sldId id="3772" r:id="rId3518"/>
    <p:sldId id="3773" r:id="rId3519"/>
    <p:sldId id="3774" r:id="rId3520"/>
    <p:sldId id="3775" r:id="rId3521"/>
    <p:sldId id="3776" r:id="rId3522"/>
    <p:sldId id="3777" r:id="rId3523"/>
    <p:sldId id="3778" r:id="rId3524"/>
    <p:sldId id="3779" r:id="rId3525"/>
    <p:sldId id="3780" r:id="rId3526"/>
    <p:sldId id="3781" r:id="rId3527"/>
    <p:sldId id="3782" r:id="rId3528"/>
    <p:sldId id="3783" r:id="rId3529"/>
    <p:sldId id="3784" r:id="rId3530"/>
    <p:sldId id="3785" r:id="rId3531"/>
    <p:sldId id="3786" r:id="rId3532"/>
    <p:sldId id="3787" r:id="rId3533"/>
    <p:sldId id="3788" r:id="rId3534"/>
    <p:sldId id="3789" r:id="rId3535"/>
    <p:sldId id="3790" r:id="rId3536"/>
    <p:sldId id="3791" r:id="rId3537"/>
    <p:sldId id="3792" r:id="rId3538"/>
    <p:sldId id="3793" r:id="rId3539"/>
    <p:sldId id="3794" r:id="rId3540"/>
    <p:sldId id="3795" r:id="rId3541"/>
    <p:sldId id="3796" r:id="rId3542"/>
    <p:sldId id="3797" r:id="rId3543"/>
    <p:sldId id="3798" r:id="rId3544"/>
    <p:sldId id="3799" r:id="rId3545"/>
    <p:sldId id="3800" r:id="rId3546"/>
    <p:sldId id="3801" r:id="rId3547"/>
    <p:sldId id="3802" r:id="rId3548"/>
    <p:sldId id="3803" r:id="rId3549"/>
    <p:sldId id="3804" r:id="rId3550"/>
    <p:sldId id="3805" r:id="rId3551"/>
    <p:sldId id="3806" r:id="rId3552"/>
    <p:sldId id="3807" r:id="rId3553"/>
    <p:sldId id="3808" r:id="rId3554"/>
    <p:sldId id="3809" r:id="rId3555"/>
    <p:sldId id="3810" r:id="rId3556"/>
    <p:sldId id="3811" r:id="rId3557"/>
    <p:sldId id="3812" r:id="rId3558"/>
    <p:sldId id="3813" r:id="rId3559"/>
    <p:sldId id="3814" r:id="rId3560"/>
    <p:sldId id="3815" r:id="rId3561"/>
    <p:sldId id="3816" r:id="rId3562"/>
    <p:sldId id="3817" r:id="rId3563"/>
    <p:sldId id="3818" r:id="rId3564"/>
    <p:sldId id="3819" r:id="rId3565"/>
    <p:sldId id="3820" r:id="rId3566"/>
    <p:sldId id="3821" r:id="rId3567"/>
    <p:sldId id="3822" r:id="rId3568"/>
    <p:sldId id="3823" r:id="rId3569"/>
    <p:sldId id="3824" r:id="rId3570"/>
    <p:sldId id="3825" r:id="rId3571"/>
    <p:sldId id="3826" r:id="rId3572"/>
    <p:sldId id="3827" r:id="rId3573"/>
    <p:sldId id="3828" r:id="rId3574"/>
    <p:sldId id="3829" r:id="rId3575"/>
    <p:sldId id="3830" r:id="rId3576"/>
    <p:sldId id="3831" r:id="rId3577"/>
    <p:sldId id="3832" r:id="rId3578"/>
    <p:sldId id="3833" r:id="rId3579"/>
    <p:sldId id="3834" r:id="rId3580"/>
    <p:sldId id="3835" r:id="rId3581"/>
    <p:sldId id="3836" r:id="rId3582"/>
    <p:sldId id="3837" r:id="rId3583"/>
    <p:sldId id="3838" r:id="rId3584"/>
    <p:sldId id="3839" r:id="rId3585"/>
    <p:sldId id="3840" r:id="rId3586"/>
    <p:sldId id="3841" r:id="rId3587"/>
    <p:sldId id="3842" r:id="rId3588"/>
    <p:sldId id="3843" r:id="rId3589"/>
    <p:sldId id="3844" r:id="rId3590"/>
    <p:sldId id="3845" r:id="rId3591"/>
    <p:sldId id="3846" r:id="rId3592"/>
    <p:sldId id="3847" r:id="rId3593"/>
    <p:sldId id="3848" r:id="rId3594"/>
    <p:sldId id="3849" r:id="rId3595"/>
    <p:sldId id="3850" r:id="rId3596"/>
    <p:sldId id="3851" r:id="rId3597"/>
    <p:sldId id="3852" r:id="rId3598"/>
    <p:sldId id="3853" r:id="rId3599"/>
    <p:sldId id="3854" r:id="rId3600"/>
    <p:sldId id="3855" r:id="rId3601"/>
    <p:sldId id="3856" r:id="rId3602"/>
    <p:sldId id="3857" r:id="rId3603"/>
    <p:sldId id="3858" r:id="rId3604"/>
    <p:sldId id="3859" r:id="rId3605"/>
    <p:sldId id="3860" r:id="rId3606"/>
    <p:sldId id="3861" r:id="rId3607"/>
    <p:sldId id="3862" r:id="rId3608"/>
    <p:sldId id="3863" r:id="rId3609"/>
    <p:sldId id="3864" r:id="rId3610"/>
    <p:sldId id="3865" r:id="rId3611"/>
    <p:sldId id="3866" r:id="rId3612"/>
    <p:sldId id="3867" r:id="rId3613"/>
    <p:sldId id="3868" r:id="rId3614"/>
    <p:sldId id="3869" r:id="rId3615"/>
    <p:sldId id="3870" r:id="rId3616"/>
    <p:sldId id="3871" r:id="rId3617"/>
    <p:sldId id="3872" r:id="rId3618"/>
    <p:sldId id="3873" r:id="rId3619"/>
    <p:sldId id="3874" r:id="rId3620"/>
    <p:sldId id="3875" r:id="rId3621"/>
    <p:sldId id="3876" r:id="rId3622"/>
    <p:sldId id="3877" r:id="rId3623"/>
    <p:sldId id="3878" r:id="rId3624"/>
    <p:sldId id="3879" r:id="rId3625"/>
    <p:sldId id="3880" r:id="rId3626"/>
    <p:sldId id="3881" r:id="rId3627"/>
    <p:sldId id="3882" r:id="rId3628"/>
    <p:sldId id="3883" r:id="rId3629"/>
    <p:sldId id="3884" r:id="rId3630"/>
    <p:sldId id="3885" r:id="rId3631"/>
    <p:sldId id="3886" r:id="rId3632"/>
    <p:sldId id="3887" r:id="rId3633"/>
    <p:sldId id="3888" r:id="rId3634"/>
    <p:sldId id="3889" r:id="rId3635"/>
    <p:sldId id="3890" r:id="rId3636"/>
    <p:sldId id="3891" r:id="rId3637"/>
    <p:sldId id="3892" r:id="rId3638"/>
    <p:sldId id="3893" r:id="rId3639"/>
    <p:sldId id="3894" r:id="rId3640"/>
    <p:sldId id="3895" r:id="rId3641"/>
    <p:sldId id="3896" r:id="rId3642"/>
    <p:sldId id="3897" r:id="rId3643"/>
    <p:sldId id="3898" r:id="rId3644"/>
    <p:sldId id="3899" r:id="rId3645"/>
    <p:sldId id="3900" r:id="rId3646"/>
    <p:sldId id="3901" r:id="rId3647"/>
    <p:sldId id="3902" r:id="rId3648"/>
    <p:sldId id="3903" r:id="rId3649"/>
    <p:sldId id="3904" r:id="rId3650"/>
    <p:sldId id="3905" r:id="rId3651"/>
    <p:sldId id="3906" r:id="rId3652"/>
    <p:sldId id="3907" r:id="rId3653"/>
    <p:sldId id="3908" r:id="rId3654"/>
    <p:sldId id="3909" r:id="rId3655"/>
    <p:sldId id="3910" r:id="rId3656"/>
    <p:sldId id="3911" r:id="rId3657"/>
    <p:sldId id="3912" r:id="rId3658"/>
    <p:sldId id="3913" r:id="rId3659"/>
    <p:sldId id="3914" r:id="rId3660"/>
    <p:sldId id="3915" r:id="rId3661"/>
    <p:sldId id="3916" r:id="rId3662"/>
    <p:sldId id="3917" r:id="rId3663"/>
    <p:sldId id="3918" r:id="rId3664"/>
    <p:sldId id="3919" r:id="rId3665"/>
    <p:sldId id="3920" r:id="rId3666"/>
    <p:sldId id="3921" r:id="rId3667"/>
    <p:sldId id="3922" r:id="rId3668"/>
    <p:sldId id="3923" r:id="rId3669"/>
    <p:sldId id="3924" r:id="rId3670"/>
    <p:sldId id="3925" r:id="rId3671"/>
    <p:sldId id="3926" r:id="rId3672"/>
    <p:sldId id="3927" r:id="rId3673"/>
    <p:sldId id="3928" r:id="rId3674"/>
    <p:sldId id="3929" r:id="rId3675"/>
    <p:sldId id="3930" r:id="rId3676"/>
    <p:sldId id="3931" r:id="rId3677"/>
    <p:sldId id="3932" r:id="rId3678"/>
    <p:sldId id="3933" r:id="rId3679"/>
    <p:sldId id="3934" r:id="rId3680"/>
    <p:sldId id="3935" r:id="rId3681"/>
    <p:sldId id="3936" r:id="rId3682"/>
    <p:sldId id="3937" r:id="rId3683"/>
    <p:sldId id="3938" r:id="rId3684"/>
    <p:sldId id="3939" r:id="rId3685"/>
    <p:sldId id="3940" r:id="rId3686"/>
    <p:sldId id="3941" r:id="rId3687"/>
    <p:sldId id="3942" r:id="rId3688"/>
    <p:sldId id="3943" r:id="rId3689"/>
    <p:sldId id="3944" r:id="rId3690"/>
    <p:sldId id="3945" r:id="rId3691"/>
    <p:sldId id="3946" r:id="rId3692"/>
    <p:sldId id="3947" r:id="rId3693"/>
    <p:sldId id="3948" r:id="rId3694"/>
    <p:sldId id="3949" r:id="rId3695"/>
    <p:sldId id="3950" r:id="rId3696"/>
    <p:sldId id="3951" r:id="rId3697"/>
    <p:sldId id="3952" r:id="rId3698"/>
    <p:sldId id="3953" r:id="rId3699"/>
    <p:sldId id="3954" r:id="rId3700"/>
    <p:sldId id="3955" r:id="rId3701"/>
    <p:sldId id="3956" r:id="rId3702"/>
    <p:sldId id="3957" r:id="rId3703"/>
    <p:sldId id="3958" r:id="rId3704"/>
    <p:sldId id="3959" r:id="rId3705"/>
    <p:sldId id="3960" r:id="rId3706"/>
    <p:sldId id="3961" r:id="rId3707"/>
    <p:sldId id="3962" r:id="rId3708"/>
    <p:sldId id="3963" r:id="rId3709"/>
    <p:sldId id="3964" r:id="rId3710"/>
    <p:sldId id="3965" r:id="rId3711"/>
    <p:sldId id="3966" r:id="rId3712"/>
    <p:sldId id="3967" r:id="rId3713"/>
    <p:sldId id="3968" r:id="rId3714"/>
    <p:sldId id="3969" r:id="rId3715"/>
    <p:sldId id="3970" r:id="rId3716"/>
    <p:sldId id="3971" r:id="rId3717"/>
    <p:sldId id="3972" r:id="rId3718"/>
    <p:sldId id="3973" r:id="rId3719"/>
    <p:sldId id="3974" r:id="rId3720"/>
    <p:sldId id="3975" r:id="rId3721"/>
    <p:sldId id="3976" r:id="rId3722"/>
    <p:sldId id="3977" r:id="rId3723"/>
    <p:sldId id="3978" r:id="rId3724"/>
    <p:sldId id="3979" r:id="rId3725"/>
    <p:sldId id="3980" r:id="rId3726"/>
    <p:sldId id="3981" r:id="rId3727"/>
    <p:sldId id="3982" r:id="rId3728"/>
    <p:sldId id="3983" r:id="rId3729"/>
    <p:sldId id="3984" r:id="rId3730"/>
    <p:sldId id="3985" r:id="rId3731"/>
    <p:sldId id="3986" r:id="rId3732"/>
    <p:sldId id="3987" r:id="rId3733"/>
    <p:sldId id="3988" r:id="rId3734"/>
    <p:sldId id="3989" r:id="rId3735"/>
    <p:sldId id="3990" r:id="rId3736"/>
    <p:sldId id="3991" r:id="rId3737"/>
    <p:sldId id="3992" r:id="rId3738"/>
    <p:sldId id="3993" r:id="rId3739"/>
    <p:sldId id="3994" r:id="rId3740"/>
    <p:sldId id="3995" r:id="rId3741"/>
    <p:sldId id="3996" r:id="rId3742"/>
    <p:sldId id="3997" r:id="rId3743"/>
    <p:sldId id="3998" r:id="rId3744"/>
    <p:sldId id="3999" r:id="rId3745"/>
    <p:sldId id="4000" r:id="rId3746"/>
    <p:sldId id="4001" r:id="rId3747"/>
    <p:sldId id="4002" r:id="rId3748"/>
    <p:sldId id="4003" r:id="rId3749"/>
    <p:sldId id="4004" r:id="rId3750"/>
    <p:sldId id="4005" r:id="rId3751"/>
    <p:sldId id="4006" r:id="rId3752"/>
    <p:sldId id="4007" r:id="rId3753"/>
    <p:sldId id="4008" r:id="rId3754"/>
    <p:sldId id="4009" r:id="rId3755"/>
    <p:sldId id="4010" r:id="rId3756"/>
    <p:sldId id="4011" r:id="rId3757"/>
    <p:sldId id="4012" r:id="rId3758"/>
    <p:sldId id="4013" r:id="rId3759"/>
    <p:sldId id="4014" r:id="rId3760"/>
    <p:sldId id="4015" r:id="rId3761"/>
    <p:sldId id="4016" r:id="rId3762"/>
    <p:sldId id="4017" r:id="rId3763"/>
    <p:sldId id="4018" r:id="rId3764"/>
    <p:sldId id="4019" r:id="rId3765"/>
    <p:sldId id="4020" r:id="rId3766"/>
    <p:sldId id="4021" r:id="rId3767"/>
    <p:sldId id="4022" r:id="rId3768"/>
    <p:sldId id="4023" r:id="rId3769"/>
    <p:sldId id="4024" r:id="rId3770"/>
    <p:sldId id="4025" r:id="rId3771"/>
    <p:sldId id="4026" r:id="rId3772"/>
    <p:sldId id="4027" r:id="rId3773"/>
    <p:sldId id="4028" r:id="rId3774"/>
    <p:sldId id="4029" r:id="rId3775"/>
    <p:sldId id="4030" r:id="rId3776"/>
    <p:sldId id="4031" r:id="rId3777"/>
    <p:sldId id="4032" r:id="rId3778"/>
    <p:sldId id="4033" r:id="rId3779"/>
    <p:sldId id="4034" r:id="rId3780"/>
    <p:sldId id="4035" r:id="rId3781"/>
    <p:sldId id="4036" r:id="rId3782"/>
    <p:sldId id="4037" r:id="rId3783"/>
    <p:sldId id="4038" r:id="rId3784"/>
    <p:sldId id="4039" r:id="rId3785"/>
    <p:sldId id="4040" r:id="rId3786"/>
    <p:sldId id="4041" r:id="rId3787"/>
    <p:sldId id="4042" r:id="rId3788"/>
    <p:sldId id="4043" r:id="rId3789"/>
    <p:sldId id="4044" r:id="rId3790"/>
    <p:sldId id="4045" r:id="rId3791"/>
    <p:sldId id="4046" r:id="rId3792"/>
    <p:sldId id="4047" r:id="rId3793"/>
    <p:sldId id="4048" r:id="rId3794"/>
    <p:sldId id="4049" r:id="rId3795"/>
    <p:sldId id="4050" r:id="rId3796"/>
    <p:sldId id="4051" r:id="rId3797"/>
    <p:sldId id="4052" r:id="rId3798"/>
    <p:sldId id="4053" r:id="rId3799"/>
    <p:sldId id="4054" r:id="rId3800"/>
    <p:sldId id="4055" r:id="rId3801"/>
    <p:sldId id="4056" r:id="rId3802"/>
    <p:sldId id="4057" r:id="rId3803"/>
    <p:sldId id="4058" r:id="rId3804"/>
    <p:sldId id="4059" r:id="rId3805"/>
    <p:sldId id="4060" r:id="rId3806"/>
    <p:sldId id="4061" r:id="rId3807"/>
    <p:sldId id="4062" r:id="rId3808"/>
    <p:sldId id="4063" r:id="rId3809"/>
    <p:sldId id="4064" r:id="rId3810"/>
    <p:sldId id="4065" r:id="rId3811"/>
    <p:sldId id="4066" r:id="rId3812"/>
    <p:sldId id="4067" r:id="rId3813"/>
    <p:sldId id="4068" r:id="rId3814"/>
    <p:sldId id="4069" r:id="rId3815"/>
    <p:sldId id="4070" r:id="rId3816"/>
    <p:sldId id="4071" r:id="rId3817"/>
    <p:sldId id="4072" r:id="rId3818"/>
    <p:sldId id="4073" r:id="rId3819"/>
    <p:sldId id="4074" r:id="rId3820"/>
    <p:sldId id="4075" r:id="rId3821"/>
    <p:sldId id="4076" r:id="rId3822"/>
    <p:sldId id="4077" r:id="rId3823"/>
    <p:sldId id="4078" r:id="rId3824"/>
    <p:sldId id="4079" r:id="rId3825"/>
    <p:sldId id="4080" r:id="rId3826"/>
    <p:sldId id="4081" r:id="rId3827"/>
    <p:sldId id="4082" r:id="rId3828"/>
    <p:sldId id="4083" r:id="rId3829"/>
    <p:sldId id="4084" r:id="rId3830"/>
    <p:sldId id="4085" r:id="rId3831"/>
    <p:sldId id="4086" r:id="rId3832"/>
    <p:sldId id="4087" r:id="rId3833"/>
    <p:sldId id="4088" r:id="rId3834"/>
    <p:sldId id="4089" r:id="rId3835"/>
    <p:sldId id="4090" r:id="rId3836"/>
    <p:sldId id="4091" r:id="rId3837"/>
    <p:sldId id="4092" r:id="rId3838"/>
    <p:sldId id="4093" r:id="rId3839"/>
    <p:sldId id="4094" r:id="rId3840"/>
    <p:sldId id="4095" r:id="rId3841"/>
    <p:sldId id="4096" r:id="rId3842"/>
    <p:sldId id="4097" r:id="rId3843"/>
    <p:sldId id="4098" r:id="rId3844"/>
    <p:sldId id="4099" r:id="rId3845"/>
    <p:sldId id="4100" r:id="rId3846"/>
    <p:sldId id="4101" r:id="rId3847"/>
    <p:sldId id="4102" r:id="rId3848"/>
    <p:sldId id="4103" r:id="rId3849"/>
    <p:sldId id="4104" r:id="rId3850"/>
    <p:sldId id="4105" r:id="rId3851"/>
    <p:sldId id="4106" r:id="rId3852"/>
    <p:sldId id="4107" r:id="rId3853"/>
    <p:sldId id="4108" r:id="rId3854"/>
    <p:sldId id="4109" r:id="rId3855"/>
    <p:sldId id="4110" r:id="rId3856"/>
    <p:sldId id="4111" r:id="rId3857"/>
    <p:sldId id="4112" r:id="rId3858"/>
    <p:sldId id="4113" r:id="rId3859"/>
    <p:sldId id="4114" r:id="rId3860"/>
    <p:sldId id="4115" r:id="rId3861"/>
    <p:sldId id="4116" r:id="rId3862"/>
    <p:sldId id="4117" r:id="rId3863"/>
    <p:sldId id="4118" r:id="rId3864"/>
    <p:sldId id="4119" r:id="rId3865"/>
    <p:sldId id="4120" r:id="rId3866"/>
    <p:sldId id="4121" r:id="rId3867"/>
    <p:sldId id="4122" r:id="rId3868"/>
    <p:sldId id="4123" r:id="rId3869"/>
    <p:sldId id="4124" r:id="rId3870"/>
    <p:sldId id="4125" r:id="rId3871"/>
    <p:sldId id="4126" r:id="rId3872"/>
    <p:sldId id="4127" r:id="rId3873"/>
    <p:sldId id="4128" r:id="rId3874"/>
    <p:sldId id="4129" r:id="rId3875"/>
    <p:sldId id="4130" r:id="rId3876"/>
    <p:sldId id="4131" r:id="rId3877"/>
    <p:sldId id="4132" r:id="rId3878"/>
    <p:sldId id="4133" r:id="rId3879"/>
    <p:sldId id="4134" r:id="rId3880"/>
    <p:sldId id="4135" r:id="rId3881"/>
    <p:sldId id="4136" r:id="rId3882"/>
    <p:sldId id="4137" r:id="rId3883"/>
    <p:sldId id="4138" r:id="rId3884"/>
    <p:sldId id="4139" r:id="rId3885"/>
    <p:sldId id="4140" r:id="rId3886"/>
    <p:sldId id="4141" r:id="rId3887"/>
    <p:sldId id="4142" r:id="rId3888"/>
    <p:sldId id="4143" r:id="rId3889"/>
    <p:sldId id="4144" r:id="rId3890"/>
    <p:sldId id="4145" r:id="rId3891"/>
    <p:sldId id="4146" r:id="rId3892"/>
    <p:sldId id="4147" r:id="rId3893"/>
    <p:sldId id="4148" r:id="rId3894"/>
    <p:sldId id="4149" r:id="rId3895"/>
    <p:sldId id="4150" r:id="rId3896"/>
    <p:sldId id="4151" r:id="rId3897"/>
    <p:sldId id="4152" r:id="rId3898"/>
    <p:sldId id="4153" r:id="rId3899"/>
    <p:sldId id="4154" r:id="rId3900"/>
    <p:sldId id="4155" r:id="rId3901"/>
    <p:sldId id="4156" r:id="rId3902"/>
    <p:sldId id="4157" r:id="rId3903"/>
    <p:sldId id="4158" r:id="rId3904"/>
    <p:sldId id="4159" r:id="rId3905"/>
    <p:sldId id="4160" r:id="rId3906"/>
    <p:sldId id="4161" r:id="rId3907"/>
    <p:sldId id="4162" r:id="rId3908"/>
    <p:sldId id="4163" r:id="rId3909"/>
    <p:sldId id="4164" r:id="rId3910"/>
    <p:sldId id="4165" r:id="rId3911"/>
    <p:sldId id="4166" r:id="rId3912"/>
    <p:sldId id="4167" r:id="rId3913"/>
    <p:sldId id="4168" r:id="rId3914"/>
    <p:sldId id="4169" r:id="rId3915"/>
    <p:sldId id="4170" r:id="rId3916"/>
    <p:sldId id="4171" r:id="rId3917"/>
    <p:sldId id="4172" r:id="rId3918"/>
    <p:sldId id="4173" r:id="rId3919"/>
    <p:sldId id="4174" r:id="rId3920"/>
    <p:sldId id="4175" r:id="rId3921"/>
    <p:sldId id="4176" r:id="rId3922"/>
    <p:sldId id="4177" r:id="rId3923"/>
    <p:sldId id="4178" r:id="rId3924"/>
    <p:sldId id="4179" r:id="rId3925"/>
    <p:sldId id="4180" r:id="rId3926"/>
    <p:sldId id="4181" r:id="rId3927"/>
    <p:sldId id="4182" r:id="rId3928"/>
    <p:sldId id="4183" r:id="rId3929"/>
    <p:sldId id="4184" r:id="rId3930"/>
    <p:sldId id="4185" r:id="rId3931"/>
    <p:sldId id="4186" r:id="rId3932"/>
    <p:sldId id="4187" r:id="rId3933"/>
    <p:sldId id="4188" r:id="rId3934"/>
    <p:sldId id="4189" r:id="rId3935"/>
    <p:sldId id="4190" r:id="rId3936"/>
    <p:sldId id="4191" r:id="rId3937"/>
    <p:sldId id="4192" r:id="rId3938"/>
    <p:sldId id="4193" r:id="rId3939"/>
    <p:sldId id="4194" r:id="rId3940"/>
    <p:sldId id="4195" r:id="rId3941"/>
    <p:sldId id="4196" r:id="rId3942"/>
    <p:sldId id="4197" r:id="rId3943"/>
    <p:sldId id="4198" r:id="rId3944"/>
    <p:sldId id="4199" r:id="rId3945"/>
    <p:sldId id="4200" r:id="rId3946"/>
    <p:sldId id="4201" r:id="rId3947"/>
    <p:sldId id="4202" r:id="rId3948"/>
    <p:sldId id="4203" r:id="rId3949"/>
    <p:sldId id="4204" r:id="rId3950"/>
    <p:sldId id="4205" r:id="rId3951"/>
    <p:sldId id="4206" r:id="rId3952"/>
    <p:sldId id="4207" r:id="rId3953"/>
    <p:sldId id="4208" r:id="rId3954"/>
    <p:sldId id="4209" r:id="rId3955"/>
    <p:sldId id="4210" r:id="rId3956"/>
    <p:sldId id="4211" r:id="rId3957"/>
    <p:sldId id="4212" r:id="rId3958"/>
    <p:sldId id="4213" r:id="rId3959"/>
    <p:sldId id="4214" r:id="rId3960"/>
    <p:sldId id="4215" r:id="rId3961"/>
    <p:sldId id="4216" r:id="rId3962"/>
    <p:sldId id="4217" r:id="rId3963"/>
    <p:sldId id="4218" r:id="rId3964"/>
    <p:sldId id="4219" r:id="rId3965"/>
    <p:sldId id="4220" r:id="rId3966"/>
    <p:sldId id="4221" r:id="rId3967"/>
    <p:sldId id="4222" r:id="rId3968"/>
    <p:sldId id="4223" r:id="rId3969"/>
    <p:sldId id="4224" r:id="rId3970"/>
    <p:sldId id="4225" r:id="rId3971"/>
    <p:sldId id="4226" r:id="rId3972"/>
    <p:sldId id="4227" r:id="rId3973"/>
    <p:sldId id="4228" r:id="rId3974"/>
    <p:sldId id="4229" r:id="rId3975"/>
    <p:sldId id="4230" r:id="rId3976"/>
    <p:sldId id="4231" r:id="rId3977"/>
    <p:sldId id="4232" r:id="rId3978"/>
    <p:sldId id="4233" r:id="rId3979"/>
    <p:sldId id="4234" r:id="rId3980"/>
    <p:sldId id="4235" r:id="rId3981"/>
    <p:sldId id="4236" r:id="rId3982"/>
    <p:sldId id="4237" r:id="rId3983"/>
    <p:sldId id="4238" r:id="rId3984"/>
    <p:sldId id="4239" r:id="rId3985"/>
    <p:sldId id="4240" r:id="rId3986"/>
    <p:sldId id="4241" r:id="rId3987"/>
    <p:sldId id="4242" r:id="rId3988"/>
    <p:sldId id="4243" r:id="rId3989"/>
    <p:sldId id="4244" r:id="rId3990"/>
    <p:sldId id="4245" r:id="rId3991"/>
    <p:sldId id="4246" r:id="rId3992"/>
    <p:sldId id="4247" r:id="rId3993"/>
    <p:sldId id="4248" r:id="rId3994"/>
    <p:sldId id="4249" r:id="rId3995"/>
    <p:sldId id="4250" r:id="rId3996"/>
    <p:sldId id="4251" r:id="rId3997"/>
    <p:sldId id="4252" r:id="rId3998"/>
    <p:sldId id="4253" r:id="rId3999"/>
    <p:sldId id="4254" r:id="rId4000"/>
    <p:sldId id="4255" r:id="rId4001"/>
    <p:sldId id="4256" r:id="rId4002"/>
    <p:sldId id="4257" r:id="rId4003"/>
    <p:sldId id="4258" r:id="rId4004"/>
    <p:sldId id="4259" r:id="rId4005"/>
    <p:sldId id="4260" r:id="rId4006"/>
    <p:sldId id="4261" r:id="rId4007"/>
    <p:sldId id="4262" r:id="rId4008"/>
    <p:sldId id="4263" r:id="rId4009"/>
    <p:sldId id="4264" r:id="rId4010"/>
    <p:sldId id="4265" r:id="rId4011"/>
    <p:sldId id="4266" r:id="rId4012"/>
    <p:sldId id="4267" r:id="rId4013"/>
    <p:sldId id="4268" r:id="rId4014"/>
    <p:sldId id="4269" r:id="rId4015"/>
    <p:sldId id="4270" r:id="rId4016"/>
    <p:sldId id="4271" r:id="rId4017"/>
    <p:sldId id="4272" r:id="rId4018"/>
    <p:sldId id="4273" r:id="rId4019"/>
    <p:sldId id="4274" r:id="rId4020"/>
    <p:sldId id="4275" r:id="rId4021"/>
    <p:sldId id="4276" r:id="rId4022"/>
    <p:sldId id="4277" r:id="rId4023"/>
    <p:sldId id="4278" r:id="rId4024"/>
    <p:sldId id="4279" r:id="rId4025"/>
    <p:sldId id="4280" r:id="rId4026"/>
    <p:sldId id="4281" r:id="rId4027"/>
    <p:sldId id="4282" r:id="rId4028"/>
    <p:sldId id="4283" r:id="rId4029"/>
    <p:sldId id="4284" r:id="rId4030"/>
    <p:sldId id="4285" r:id="rId4031"/>
    <p:sldId id="4286" r:id="rId4032"/>
    <p:sldId id="4287" r:id="rId4033"/>
    <p:sldId id="4288" r:id="rId4034"/>
    <p:sldId id="4289" r:id="rId4035"/>
    <p:sldId id="4290" r:id="rId4036"/>
    <p:sldId id="4291" r:id="rId4037"/>
    <p:sldId id="4292" r:id="rId4038"/>
    <p:sldId id="4293" r:id="rId4039"/>
    <p:sldId id="4294" r:id="rId4040"/>
    <p:sldId id="4295" r:id="rId4041"/>
    <p:sldId id="4296" r:id="rId4042"/>
    <p:sldId id="4297" r:id="rId4043"/>
    <p:sldId id="4298" r:id="rId4044"/>
    <p:sldId id="4299" r:id="rId4045"/>
    <p:sldId id="4300" r:id="rId4046"/>
    <p:sldId id="4301" r:id="rId4047"/>
    <p:sldId id="4302" r:id="rId4048"/>
    <p:sldId id="4303" r:id="rId4049"/>
    <p:sldId id="4304" r:id="rId4050"/>
    <p:sldId id="4305" r:id="rId4051"/>
    <p:sldId id="4306" r:id="rId4052"/>
    <p:sldId id="4307" r:id="rId4053"/>
    <p:sldId id="4308" r:id="rId4054"/>
    <p:sldId id="4309" r:id="rId4055"/>
    <p:sldId id="4310" r:id="rId4056"/>
    <p:sldId id="4311" r:id="rId4057"/>
    <p:sldId id="4312" r:id="rId4058"/>
    <p:sldId id="4313" r:id="rId4059"/>
    <p:sldId id="4314" r:id="rId4060"/>
    <p:sldId id="4315" r:id="rId4061"/>
    <p:sldId id="4316" r:id="rId4062"/>
    <p:sldId id="4317" r:id="rId4063"/>
    <p:sldId id="4318" r:id="rId4064"/>
    <p:sldId id="4319" r:id="rId4065"/>
    <p:sldId id="4320" r:id="rId4066"/>
    <p:sldId id="4321" r:id="rId4067"/>
    <p:sldId id="4322" r:id="rId4068"/>
    <p:sldId id="4323" r:id="rId4069"/>
    <p:sldId id="4324" r:id="rId4070"/>
    <p:sldId id="4325" r:id="rId4071"/>
    <p:sldId id="4326" r:id="rId4072"/>
    <p:sldId id="4327" r:id="rId4073"/>
    <p:sldId id="4328" r:id="rId4074"/>
    <p:sldId id="4329" r:id="rId4075"/>
    <p:sldId id="4330" r:id="rId4076"/>
    <p:sldId id="4331" r:id="rId4077"/>
    <p:sldId id="4332" r:id="rId4078"/>
    <p:sldId id="4333" r:id="rId4079"/>
    <p:sldId id="4334" r:id="rId4080"/>
    <p:sldId id="4335" r:id="rId4081"/>
    <p:sldId id="4336" r:id="rId4082"/>
    <p:sldId id="4337" r:id="rId4083"/>
    <p:sldId id="4338" r:id="rId4084"/>
    <p:sldId id="4339" r:id="rId4085"/>
    <p:sldId id="4340" r:id="rId4086"/>
    <p:sldId id="4341" r:id="rId4087"/>
    <p:sldId id="4342" r:id="rId4088"/>
    <p:sldId id="4343" r:id="rId4089"/>
    <p:sldId id="4344" r:id="rId4090"/>
    <p:sldId id="4345" r:id="rId4091"/>
    <p:sldId id="4346" r:id="rId4092"/>
    <p:sldId id="4347" r:id="rId4093"/>
    <p:sldId id="4348" r:id="rId4094"/>
    <p:sldId id="4349" r:id="rId4095"/>
    <p:sldId id="4350" r:id="rId4096"/>
    <p:sldId id="4351" r:id="rId4097"/>
    <p:sldId id="4352" r:id="rId4098"/>
    <p:sldId id="4353" r:id="rId4099"/>
    <p:sldId id="4354" r:id="rId4100"/>
    <p:sldId id="4355" r:id="rId4101"/>
    <p:sldId id="4356" r:id="rId4102"/>
    <p:sldId id="4357" r:id="rId4103"/>
    <p:sldId id="4358" r:id="rId4104"/>
    <p:sldId id="4359" r:id="rId4105"/>
    <p:sldId id="4360" r:id="rId4106"/>
    <p:sldId id="4361" r:id="rId4107"/>
    <p:sldId id="4362" r:id="rId4108"/>
    <p:sldId id="4363" r:id="rId4109"/>
    <p:sldId id="4364" r:id="rId4110"/>
    <p:sldId id="4365" r:id="rId4111"/>
    <p:sldId id="4366" r:id="rId4112"/>
    <p:sldId id="4367" r:id="rId4113"/>
    <p:sldId id="4368" r:id="rId4114"/>
    <p:sldId id="4369" r:id="rId4115"/>
    <p:sldId id="4370" r:id="rId4116"/>
    <p:sldId id="4371" r:id="rId4117"/>
    <p:sldId id="4372" r:id="rId4118"/>
    <p:sldId id="4373" r:id="rId4119"/>
    <p:sldId id="4374" r:id="rId4120"/>
    <p:sldId id="4375" r:id="rId4121"/>
    <p:sldId id="4376" r:id="rId4122"/>
    <p:sldId id="4377" r:id="rId4123"/>
    <p:sldId id="4378" r:id="rId4124"/>
    <p:sldId id="4379" r:id="rId4125"/>
    <p:sldId id="4380" r:id="rId4126"/>
    <p:sldId id="4381" r:id="rId4127"/>
    <p:sldId id="4382" r:id="rId4128"/>
    <p:sldId id="4383" r:id="rId4129"/>
    <p:sldId id="4384" r:id="rId4130"/>
    <p:sldId id="4385" r:id="rId4131"/>
    <p:sldId id="4386" r:id="rId4132"/>
    <p:sldId id="4387" r:id="rId4133"/>
    <p:sldId id="4388" r:id="rId4134"/>
    <p:sldId id="4389" r:id="rId4135"/>
    <p:sldId id="4390" r:id="rId4136"/>
    <p:sldId id="4391" r:id="rId4137"/>
    <p:sldId id="4392" r:id="rId4138"/>
    <p:sldId id="4393" r:id="rId4139"/>
    <p:sldId id="4394" r:id="rId4140"/>
    <p:sldId id="4395" r:id="rId4141"/>
    <p:sldId id="4396" r:id="rId4142"/>
    <p:sldId id="4397" r:id="rId4143"/>
    <p:sldId id="4398" r:id="rId4144"/>
    <p:sldId id="4399" r:id="rId4145"/>
    <p:sldId id="4400" r:id="rId4146"/>
    <p:sldId id="4401" r:id="rId4147"/>
    <p:sldId id="4402" r:id="rId4148"/>
    <p:sldId id="4403" r:id="rId4149"/>
    <p:sldId id="4404" r:id="rId4150"/>
    <p:sldId id="4405" r:id="rId4151"/>
    <p:sldId id="4406" r:id="rId4152"/>
    <p:sldId id="4407" r:id="rId4153"/>
    <p:sldId id="4408" r:id="rId4154"/>
    <p:sldId id="4409" r:id="rId4155"/>
    <p:sldId id="4410" r:id="rId4156"/>
    <p:sldId id="4411" r:id="rId4157"/>
    <p:sldId id="4412" r:id="rId4158"/>
    <p:sldId id="4413" r:id="rId4159"/>
    <p:sldId id="4414" r:id="rId4160"/>
    <p:sldId id="4415" r:id="rId4161"/>
    <p:sldId id="4416" r:id="rId4162"/>
    <p:sldId id="4417" r:id="rId4163"/>
    <p:sldId id="4418" r:id="rId4164"/>
    <p:sldId id="4419" r:id="rId4165"/>
    <p:sldId id="4420" r:id="rId4166"/>
    <p:sldId id="4421" r:id="rId4167"/>
    <p:sldId id="4422" r:id="rId4168"/>
    <p:sldId id="4423" r:id="rId4169"/>
    <p:sldId id="4424" r:id="rId4170"/>
    <p:sldId id="4425" r:id="rId4171"/>
    <p:sldId id="4426" r:id="rId4172"/>
    <p:sldId id="4427" r:id="rId4173"/>
    <p:sldId id="4428" r:id="rId4174"/>
    <p:sldId id="4429" r:id="rId4175"/>
    <p:sldId id="4430" r:id="rId4176"/>
    <p:sldId id="4431" r:id="rId4177"/>
    <p:sldId id="4432" r:id="rId4178"/>
    <p:sldId id="4433" r:id="rId4179"/>
    <p:sldId id="4434" r:id="rId4180"/>
    <p:sldId id="4435" r:id="rId4181"/>
    <p:sldId id="4436" r:id="rId4182"/>
    <p:sldId id="4437" r:id="rId4183"/>
    <p:sldId id="4438" r:id="rId4184"/>
    <p:sldId id="4439" r:id="rId4185"/>
    <p:sldId id="4440" r:id="rId4186"/>
    <p:sldId id="4441" r:id="rId4187"/>
    <p:sldId id="4442" r:id="rId4188"/>
    <p:sldId id="4443" r:id="rId4189"/>
    <p:sldId id="4444" r:id="rId4190"/>
    <p:sldId id="4445" r:id="rId4191"/>
    <p:sldId id="4446" r:id="rId4192"/>
    <p:sldId id="4447" r:id="rId4193"/>
    <p:sldId id="4448" r:id="rId4194"/>
    <p:sldId id="4449" r:id="rId4195"/>
    <p:sldId id="4450" r:id="rId4196"/>
    <p:sldId id="4451" r:id="rId4197"/>
    <p:sldId id="4452" r:id="rId4198"/>
    <p:sldId id="4453" r:id="rId4199"/>
    <p:sldId id="4454" r:id="rId4200"/>
    <p:sldId id="4455" r:id="rId4201"/>
    <p:sldId id="4456" r:id="rId4202"/>
    <p:sldId id="4457" r:id="rId4203"/>
    <p:sldId id="4458" r:id="rId4204"/>
    <p:sldId id="4459" r:id="rId4205"/>
    <p:sldId id="4460" r:id="rId4206"/>
    <p:sldId id="4461" r:id="rId4207"/>
    <p:sldId id="4462" r:id="rId4208"/>
    <p:sldId id="4463" r:id="rId4209"/>
    <p:sldId id="4464" r:id="rId4210"/>
    <p:sldId id="4465" r:id="rId4211"/>
    <p:sldId id="4466" r:id="rId4212"/>
    <p:sldId id="4467" r:id="rId4213"/>
    <p:sldId id="4468" r:id="rId4214"/>
    <p:sldId id="4469" r:id="rId4215"/>
    <p:sldId id="4470" r:id="rId4216"/>
    <p:sldId id="4471" r:id="rId4217"/>
    <p:sldId id="4472" r:id="rId4218"/>
    <p:sldId id="4473" r:id="rId4219"/>
    <p:sldId id="4474" r:id="rId4220"/>
    <p:sldId id="4475" r:id="rId4221"/>
    <p:sldId id="4476" r:id="rId4222"/>
    <p:sldId id="4477" r:id="rId4223"/>
    <p:sldId id="4478" r:id="rId4224"/>
    <p:sldId id="4479" r:id="rId4225"/>
    <p:sldId id="4480" r:id="rId4226"/>
    <p:sldId id="4481" r:id="rId4227"/>
    <p:sldId id="4482" r:id="rId4228"/>
    <p:sldId id="4483" r:id="rId4229"/>
    <p:sldId id="4484" r:id="rId4230"/>
    <p:sldId id="4485" r:id="rId4231"/>
    <p:sldId id="4486" r:id="rId4232"/>
    <p:sldId id="4487" r:id="rId4233"/>
    <p:sldId id="4488" r:id="rId4234"/>
    <p:sldId id="4489" r:id="rId4235"/>
    <p:sldId id="4490" r:id="rId4236"/>
    <p:sldId id="4491" r:id="rId4237"/>
    <p:sldId id="4492" r:id="rId4238"/>
    <p:sldId id="4493" r:id="rId4239"/>
    <p:sldId id="4494" r:id="rId4240"/>
    <p:sldId id="4495" r:id="rId42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26.xml"/><Relationship Id="rId3182" Type="http://schemas.openxmlformats.org/officeDocument/2006/relationships/slide" Target="slides/slide3181.xml"/><Relationship Id="rId4233" Type="http://schemas.openxmlformats.org/officeDocument/2006/relationships/slide" Target="slides/slide4232.xml"/><Relationship Id="rId3999" Type="http://schemas.openxmlformats.org/officeDocument/2006/relationships/slide" Target="slides/slide3998.xml"/><Relationship Id="rId170" Type="http://schemas.openxmlformats.org/officeDocument/2006/relationships/slide" Target="slides/slide169.xml"/><Relationship Id="rId987" Type="http://schemas.openxmlformats.org/officeDocument/2006/relationships/slide" Target="slides/slide986.xml"/><Relationship Id="rId2668" Type="http://schemas.openxmlformats.org/officeDocument/2006/relationships/slide" Target="slides/slide2667.xml"/><Relationship Id="rId3719" Type="http://schemas.openxmlformats.org/officeDocument/2006/relationships/slide" Target="slides/slide3718.xml"/><Relationship Id="rId4090" Type="http://schemas.openxmlformats.org/officeDocument/2006/relationships/slide" Target="slides/slide4089.xml"/><Relationship Id="rId1684" Type="http://schemas.openxmlformats.org/officeDocument/2006/relationships/slide" Target="slides/slide1683.xml"/><Relationship Id="rId2735" Type="http://schemas.openxmlformats.org/officeDocument/2006/relationships/slide" Target="slides/slide2734.xml"/><Relationship Id="rId707" Type="http://schemas.openxmlformats.org/officeDocument/2006/relationships/slide" Target="slides/slide706.xml"/><Relationship Id="rId1337" Type="http://schemas.openxmlformats.org/officeDocument/2006/relationships/slide" Target="slides/slide1336.xml"/><Relationship Id="rId1751" Type="http://schemas.openxmlformats.org/officeDocument/2006/relationships/slide" Target="slides/slide1750.xml"/><Relationship Id="rId2802" Type="http://schemas.openxmlformats.org/officeDocument/2006/relationships/slide" Target="slides/slide2801.xml"/><Relationship Id="rId43" Type="http://schemas.openxmlformats.org/officeDocument/2006/relationships/slide" Target="slides/slide42.xml"/><Relationship Id="rId1404" Type="http://schemas.openxmlformats.org/officeDocument/2006/relationships/slide" Target="slides/slide1403.xml"/><Relationship Id="rId3576" Type="http://schemas.openxmlformats.org/officeDocument/2006/relationships/slide" Target="slides/slide3575.xml"/><Relationship Id="rId497" Type="http://schemas.openxmlformats.org/officeDocument/2006/relationships/slide" Target="slides/slide496.xml"/><Relationship Id="rId2178" Type="http://schemas.openxmlformats.org/officeDocument/2006/relationships/slide" Target="slides/slide2177.xml"/><Relationship Id="rId3229" Type="http://schemas.openxmlformats.org/officeDocument/2006/relationships/slide" Target="slides/slide3228.xml"/><Relationship Id="rId3990" Type="http://schemas.openxmlformats.org/officeDocument/2006/relationships/slide" Target="slides/slide3989.xml"/><Relationship Id="rId1194" Type="http://schemas.openxmlformats.org/officeDocument/2006/relationships/slide" Target="slides/slide1193.xml"/><Relationship Id="rId2592" Type="http://schemas.openxmlformats.org/officeDocument/2006/relationships/slide" Target="slides/slide2591.xml"/><Relationship Id="rId3643" Type="http://schemas.openxmlformats.org/officeDocument/2006/relationships/slide" Target="slides/slide3642.xml"/><Relationship Id="rId217" Type="http://schemas.openxmlformats.org/officeDocument/2006/relationships/slide" Target="slides/slide216.xml"/><Relationship Id="rId564" Type="http://schemas.openxmlformats.org/officeDocument/2006/relationships/slide" Target="slides/slide563.xml"/><Relationship Id="rId2245" Type="http://schemas.openxmlformats.org/officeDocument/2006/relationships/slide" Target="slides/slide2244.xml"/><Relationship Id="rId3710" Type="http://schemas.openxmlformats.org/officeDocument/2006/relationships/slide" Target="slides/slide3709.xml"/><Relationship Id="rId631" Type="http://schemas.openxmlformats.org/officeDocument/2006/relationships/slide" Target="slides/slide630.xml"/><Relationship Id="rId1261" Type="http://schemas.openxmlformats.org/officeDocument/2006/relationships/slide" Target="slides/slide1260.xml"/><Relationship Id="rId2312" Type="http://schemas.openxmlformats.org/officeDocument/2006/relationships/slide" Target="slides/slide2311.xml"/><Relationship Id="rId3086" Type="http://schemas.openxmlformats.org/officeDocument/2006/relationships/slide" Target="slides/slide3085.xml"/><Relationship Id="rId4137" Type="http://schemas.openxmlformats.org/officeDocument/2006/relationships/slide" Target="slides/slide4136.xml"/><Relationship Id="rId3153" Type="http://schemas.openxmlformats.org/officeDocument/2006/relationships/slide" Target="slides/slide3152.xml"/><Relationship Id="rId4204" Type="http://schemas.openxmlformats.org/officeDocument/2006/relationships/slide" Target="slides/slide4203.xml"/><Relationship Id="rId141" Type="http://schemas.openxmlformats.org/officeDocument/2006/relationships/slide" Target="slides/slide140.xml"/><Relationship Id="rId3220" Type="http://schemas.openxmlformats.org/officeDocument/2006/relationships/slide" Target="slides/slide3219.xml"/><Relationship Id="rId7" Type="http://schemas.openxmlformats.org/officeDocument/2006/relationships/slide" Target="slides/slide6.xml"/><Relationship Id="rId2986" Type="http://schemas.openxmlformats.org/officeDocument/2006/relationships/slide" Target="slides/slide2985.xml"/><Relationship Id="rId958" Type="http://schemas.openxmlformats.org/officeDocument/2006/relationships/slide" Target="slides/slide957.xml"/><Relationship Id="rId1588" Type="http://schemas.openxmlformats.org/officeDocument/2006/relationships/slide" Target="slides/slide1587.xml"/><Relationship Id="rId2639" Type="http://schemas.openxmlformats.org/officeDocument/2006/relationships/slide" Target="slides/slide2638.xml"/><Relationship Id="rId1655" Type="http://schemas.openxmlformats.org/officeDocument/2006/relationships/slide" Target="slides/slide1654.xml"/><Relationship Id="rId2706" Type="http://schemas.openxmlformats.org/officeDocument/2006/relationships/slide" Target="slides/slide2705.xml"/><Relationship Id="rId4061" Type="http://schemas.openxmlformats.org/officeDocument/2006/relationships/slide" Target="slides/slide4060.xml"/><Relationship Id="rId1308" Type="http://schemas.openxmlformats.org/officeDocument/2006/relationships/slide" Target="slides/slide1307.xml"/><Relationship Id="rId1722" Type="http://schemas.openxmlformats.org/officeDocument/2006/relationships/slide" Target="slides/slide1721.xml"/><Relationship Id="rId14" Type="http://schemas.openxmlformats.org/officeDocument/2006/relationships/slide" Target="slides/slide13.xml"/><Relationship Id="rId3894" Type="http://schemas.openxmlformats.org/officeDocument/2006/relationships/slide" Target="slides/slide3893.xml"/><Relationship Id="rId2496" Type="http://schemas.openxmlformats.org/officeDocument/2006/relationships/slide" Target="slides/slide2495.xml"/><Relationship Id="rId3547" Type="http://schemas.openxmlformats.org/officeDocument/2006/relationships/slide" Target="slides/slide3546.xml"/><Relationship Id="rId3961" Type="http://schemas.openxmlformats.org/officeDocument/2006/relationships/slide" Target="slides/slide3960.xml"/><Relationship Id="rId468" Type="http://schemas.openxmlformats.org/officeDocument/2006/relationships/slide" Target="slides/slide467.xml"/><Relationship Id="rId882" Type="http://schemas.openxmlformats.org/officeDocument/2006/relationships/slide" Target="slides/slide881.xml"/><Relationship Id="rId1098" Type="http://schemas.openxmlformats.org/officeDocument/2006/relationships/slide" Target="slides/slide1097.xml"/><Relationship Id="rId2149" Type="http://schemas.openxmlformats.org/officeDocument/2006/relationships/slide" Target="slides/slide2148.xml"/><Relationship Id="rId2563" Type="http://schemas.openxmlformats.org/officeDocument/2006/relationships/slide" Target="slides/slide2562.xml"/><Relationship Id="rId3614" Type="http://schemas.openxmlformats.org/officeDocument/2006/relationships/slide" Target="slides/slide3613.xml"/><Relationship Id="rId535" Type="http://schemas.openxmlformats.org/officeDocument/2006/relationships/slide" Target="slides/slide534.xml"/><Relationship Id="rId1165" Type="http://schemas.openxmlformats.org/officeDocument/2006/relationships/slide" Target="slides/slide1164.xml"/><Relationship Id="rId2216" Type="http://schemas.openxmlformats.org/officeDocument/2006/relationships/slide" Target="slides/slide2215.xml"/><Relationship Id="rId2630" Type="http://schemas.openxmlformats.org/officeDocument/2006/relationships/slide" Target="slides/slide2629.xml"/><Relationship Id="rId602" Type="http://schemas.openxmlformats.org/officeDocument/2006/relationships/slide" Target="slides/slide601.xml"/><Relationship Id="rId1232" Type="http://schemas.openxmlformats.org/officeDocument/2006/relationships/slide" Target="slides/slide1231.xml"/><Relationship Id="rId3057" Type="http://schemas.openxmlformats.org/officeDocument/2006/relationships/slide" Target="slides/slide3056.xml"/><Relationship Id="rId4108" Type="http://schemas.openxmlformats.org/officeDocument/2006/relationships/slide" Target="slides/slide4107.xml"/><Relationship Id="rId3471" Type="http://schemas.openxmlformats.org/officeDocument/2006/relationships/slide" Target="slides/slide3470.xml"/><Relationship Id="rId392" Type="http://schemas.openxmlformats.org/officeDocument/2006/relationships/slide" Target="slides/slide391.xml"/><Relationship Id="rId2073" Type="http://schemas.openxmlformats.org/officeDocument/2006/relationships/slide" Target="slides/slide2072.xml"/><Relationship Id="rId3124" Type="http://schemas.openxmlformats.org/officeDocument/2006/relationships/slide" Target="slides/slide3123.xml"/><Relationship Id="rId2140" Type="http://schemas.openxmlformats.org/officeDocument/2006/relationships/slide" Target="slides/slide2139.xml"/><Relationship Id="rId112" Type="http://schemas.openxmlformats.org/officeDocument/2006/relationships/slide" Target="slides/slide111.xml"/><Relationship Id="rId2957" Type="http://schemas.openxmlformats.org/officeDocument/2006/relationships/slide" Target="slides/slide2956.xml"/><Relationship Id="rId929" Type="http://schemas.openxmlformats.org/officeDocument/2006/relationships/slide" Target="slides/slide928.xml"/><Relationship Id="rId1559" Type="http://schemas.openxmlformats.org/officeDocument/2006/relationships/slide" Target="slides/slide1558.xml"/><Relationship Id="rId1973" Type="http://schemas.openxmlformats.org/officeDocument/2006/relationships/slide" Target="slides/slide1972.xml"/><Relationship Id="rId4032" Type="http://schemas.openxmlformats.org/officeDocument/2006/relationships/slide" Target="slides/slide4031.xml"/><Relationship Id="rId1626" Type="http://schemas.openxmlformats.org/officeDocument/2006/relationships/slide" Target="slides/slide1625.xml"/><Relationship Id="rId3798" Type="http://schemas.openxmlformats.org/officeDocument/2006/relationships/slide" Target="slides/slide3797.xml"/><Relationship Id="rId3658" Type="http://schemas.openxmlformats.org/officeDocument/2006/relationships/slide" Target="slides/slide3657.xml"/><Relationship Id="rId3865" Type="http://schemas.openxmlformats.org/officeDocument/2006/relationships/slide" Target="slides/slide3864.xml"/><Relationship Id="rId579" Type="http://schemas.openxmlformats.org/officeDocument/2006/relationships/slide" Target="slides/slide578.xml"/><Relationship Id="rId786" Type="http://schemas.openxmlformats.org/officeDocument/2006/relationships/slide" Target="slides/slide785.xml"/><Relationship Id="rId993" Type="http://schemas.openxmlformats.org/officeDocument/2006/relationships/slide" Target="slides/slide992.xml"/><Relationship Id="rId2467" Type="http://schemas.openxmlformats.org/officeDocument/2006/relationships/slide" Target="slides/slide2466.xml"/><Relationship Id="rId2674" Type="http://schemas.openxmlformats.org/officeDocument/2006/relationships/slide" Target="slides/slide2673.xml"/><Relationship Id="rId3518" Type="http://schemas.openxmlformats.org/officeDocument/2006/relationships/slide" Target="slides/slide3517.xml"/><Relationship Id="rId439" Type="http://schemas.openxmlformats.org/officeDocument/2006/relationships/slide" Target="slides/slide438.xml"/><Relationship Id="rId646" Type="http://schemas.openxmlformats.org/officeDocument/2006/relationships/slide" Target="slides/slide645.xml"/><Relationship Id="rId1069" Type="http://schemas.openxmlformats.org/officeDocument/2006/relationships/slide" Target="slides/slide1068.xml"/><Relationship Id="rId1276" Type="http://schemas.openxmlformats.org/officeDocument/2006/relationships/slide" Target="slides/slide1275.xml"/><Relationship Id="rId1483" Type="http://schemas.openxmlformats.org/officeDocument/2006/relationships/slide" Target="slides/slide1482.xml"/><Relationship Id="rId2327" Type="http://schemas.openxmlformats.org/officeDocument/2006/relationships/slide" Target="slides/slide2326.xml"/><Relationship Id="rId2881" Type="http://schemas.openxmlformats.org/officeDocument/2006/relationships/slide" Target="slides/slide2880.xml"/><Relationship Id="rId3725" Type="http://schemas.openxmlformats.org/officeDocument/2006/relationships/slide" Target="slides/slide3724.xml"/><Relationship Id="rId3932" Type="http://schemas.openxmlformats.org/officeDocument/2006/relationships/slide" Target="slides/slide3931.xml"/><Relationship Id="rId506" Type="http://schemas.openxmlformats.org/officeDocument/2006/relationships/slide" Target="slides/slide505.xml"/><Relationship Id="rId853" Type="http://schemas.openxmlformats.org/officeDocument/2006/relationships/slide" Target="slides/slide852.xml"/><Relationship Id="rId1136" Type="http://schemas.openxmlformats.org/officeDocument/2006/relationships/slide" Target="slides/slide1135.xml"/><Relationship Id="rId1690" Type="http://schemas.openxmlformats.org/officeDocument/2006/relationships/slide" Target="slides/slide1689.xml"/><Relationship Id="rId2534" Type="http://schemas.openxmlformats.org/officeDocument/2006/relationships/slide" Target="slides/slide2533.xml"/><Relationship Id="rId2741" Type="http://schemas.openxmlformats.org/officeDocument/2006/relationships/slide" Target="slides/slide2740.xml"/><Relationship Id="rId713" Type="http://schemas.openxmlformats.org/officeDocument/2006/relationships/slide" Target="slides/slide712.xml"/><Relationship Id="rId920" Type="http://schemas.openxmlformats.org/officeDocument/2006/relationships/slide" Target="slides/slide919.xml"/><Relationship Id="rId1343" Type="http://schemas.openxmlformats.org/officeDocument/2006/relationships/slide" Target="slides/slide1342.xml"/><Relationship Id="rId1550" Type="http://schemas.openxmlformats.org/officeDocument/2006/relationships/slide" Target="slides/slide1549.xml"/><Relationship Id="rId2601" Type="http://schemas.openxmlformats.org/officeDocument/2006/relationships/slide" Target="slides/slide2600.xml"/><Relationship Id="rId1203" Type="http://schemas.openxmlformats.org/officeDocument/2006/relationships/slide" Target="slides/slide1202.xml"/><Relationship Id="rId1410" Type="http://schemas.openxmlformats.org/officeDocument/2006/relationships/slide" Target="slides/slide1409.xml"/><Relationship Id="rId3168" Type="http://schemas.openxmlformats.org/officeDocument/2006/relationships/slide" Target="slides/slide3167.xml"/><Relationship Id="rId3375" Type="http://schemas.openxmlformats.org/officeDocument/2006/relationships/slide" Target="slides/slide3374.xml"/><Relationship Id="rId3582" Type="http://schemas.openxmlformats.org/officeDocument/2006/relationships/slide" Target="slides/slide3581.xml"/><Relationship Id="rId4219" Type="http://schemas.openxmlformats.org/officeDocument/2006/relationships/slide" Target="slides/slide4218.xml"/><Relationship Id="rId296" Type="http://schemas.openxmlformats.org/officeDocument/2006/relationships/slide" Target="slides/slide295.xml"/><Relationship Id="rId2184" Type="http://schemas.openxmlformats.org/officeDocument/2006/relationships/slide" Target="slides/slide2183.xml"/><Relationship Id="rId2391" Type="http://schemas.openxmlformats.org/officeDocument/2006/relationships/slide" Target="slides/slide2390.xml"/><Relationship Id="rId3028" Type="http://schemas.openxmlformats.org/officeDocument/2006/relationships/slide" Target="slides/slide3027.xml"/><Relationship Id="rId3235" Type="http://schemas.openxmlformats.org/officeDocument/2006/relationships/slide" Target="slides/slide3234.xml"/><Relationship Id="rId3442" Type="http://schemas.openxmlformats.org/officeDocument/2006/relationships/slide" Target="slides/slide3441.xml"/><Relationship Id="rId156" Type="http://schemas.openxmlformats.org/officeDocument/2006/relationships/slide" Target="slides/slide155.xml"/><Relationship Id="rId363" Type="http://schemas.openxmlformats.org/officeDocument/2006/relationships/slide" Target="slides/slide362.xml"/><Relationship Id="rId570" Type="http://schemas.openxmlformats.org/officeDocument/2006/relationships/slide" Target="slides/slide569.xml"/><Relationship Id="rId2044" Type="http://schemas.openxmlformats.org/officeDocument/2006/relationships/slide" Target="slides/slide2043.xml"/><Relationship Id="rId2251" Type="http://schemas.openxmlformats.org/officeDocument/2006/relationships/slide" Target="slides/slide2250.xml"/><Relationship Id="rId3302" Type="http://schemas.openxmlformats.org/officeDocument/2006/relationships/slide" Target="slides/slide3301.xml"/><Relationship Id="rId223" Type="http://schemas.openxmlformats.org/officeDocument/2006/relationships/slide" Target="slides/slide222.xml"/><Relationship Id="rId430" Type="http://schemas.openxmlformats.org/officeDocument/2006/relationships/slide" Target="slides/slide429.xml"/><Relationship Id="rId1060" Type="http://schemas.openxmlformats.org/officeDocument/2006/relationships/slide" Target="slides/slide1059.xml"/><Relationship Id="rId2111" Type="http://schemas.openxmlformats.org/officeDocument/2006/relationships/slide" Target="slides/slide2110.xml"/><Relationship Id="rId4076" Type="http://schemas.openxmlformats.org/officeDocument/2006/relationships/slide" Target="slides/slide4075.xml"/><Relationship Id="rId1877" Type="http://schemas.openxmlformats.org/officeDocument/2006/relationships/slide" Target="slides/slide1876.xml"/><Relationship Id="rId2928" Type="http://schemas.openxmlformats.org/officeDocument/2006/relationships/slide" Target="slides/slide2927.xml"/><Relationship Id="rId1737" Type="http://schemas.openxmlformats.org/officeDocument/2006/relationships/slide" Target="slides/slide1736.xml"/><Relationship Id="rId1944" Type="http://schemas.openxmlformats.org/officeDocument/2006/relationships/slide" Target="slides/slide1943.xml"/><Relationship Id="rId3092" Type="http://schemas.openxmlformats.org/officeDocument/2006/relationships/slide" Target="slides/slide3091.xml"/><Relationship Id="rId4143" Type="http://schemas.openxmlformats.org/officeDocument/2006/relationships/slide" Target="slides/slide4142.xml"/><Relationship Id="rId29" Type="http://schemas.openxmlformats.org/officeDocument/2006/relationships/slide" Target="slides/slide28.xml"/><Relationship Id="rId4003" Type="http://schemas.openxmlformats.org/officeDocument/2006/relationships/slide" Target="slides/slide4002.xml"/><Relationship Id="rId4210" Type="http://schemas.openxmlformats.org/officeDocument/2006/relationships/slide" Target="slides/slide4209.xml"/><Relationship Id="rId1804" Type="http://schemas.openxmlformats.org/officeDocument/2006/relationships/slide" Target="slides/slide1803.xml"/><Relationship Id="rId3769" Type="http://schemas.openxmlformats.org/officeDocument/2006/relationships/slide" Target="slides/slide3768.xml"/><Relationship Id="rId3976" Type="http://schemas.openxmlformats.org/officeDocument/2006/relationships/slide" Target="slides/slide3975.xml"/><Relationship Id="rId897" Type="http://schemas.openxmlformats.org/officeDocument/2006/relationships/slide" Target="slides/slide896.xml"/><Relationship Id="rId2578" Type="http://schemas.openxmlformats.org/officeDocument/2006/relationships/slide" Target="slides/slide2577.xml"/><Relationship Id="rId2785" Type="http://schemas.openxmlformats.org/officeDocument/2006/relationships/slide" Target="slides/slide2784.xml"/><Relationship Id="rId2992" Type="http://schemas.openxmlformats.org/officeDocument/2006/relationships/slide" Target="slides/slide2991.xml"/><Relationship Id="rId3629" Type="http://schemas.openxmlformats.org/officeDocument/2006/relationships/slide" Target="slides/slide3628.xml"/><Relationship Id="rId3836" Type="http://schemas.openxmlformats.org/officeDocument/2006/relationships/slide" Target="slides/slide3835.xml"/><Relationship Id="rId757" Type="http://schemas.openxmlformats.org/officeDocument/2006/relationships/slide" Target="slides/slide756.xml"/><Relationship Id="rId964" Type="http://schemas.openxmlformats.org/officeDocument/2006/relationships/slide" Target="slides/slide963.xml"/><Relationship Id="rId1387" Type="http://schemas.openxmlformats.org/officeDocument/2006/relationships/slide" Target="slides/slide1386.xml"/><Relationship Id="rId1594" Type="http://schemas.openxmlformats.org/officeDocument/2006/relationships/slide" Target="slides/slide1593.xml"/><Relationship Id="rId2438" Type="http://schemas.openxmlformats.org/officeDocument/2006/relationships/slide" Target="slides/slide2437.xml"/><Relationship Id="rId2645" Type="http://schemas.openxmlformats.org/officeDocument/2006/relationships/slide" Target="slides/slide2644.xml"/><Relationship Id="rId2852" Type="http://schemas.openxmlformats.org/officeDocument/2006/relationships/slide" Target="slides/slide2851.xml"/><Relationship Id="rId3903" Type="http://schemas.openxmlformats.org/officeDocument/2006/relationships/slide" Target="slides/slide3902.xml"/><Relationship Id="rId93" Type="http://schemas.openxmlformats.org/officeDocument/2006/relationships/slide" Target="slides/slide92.xml"/><Relationship Id="rId617" Type="http://schemas.openxmlformats.org/officeDocument/2006/relationships/slide" Target="slides/slide616.xml"/><Relationship Id="rId824" Type="http://schemas.openxmlformats.org/officeDocument/2006/relationships/slide" Target="slides/slide823.xml"/><Relationship Id="rId1247" Type="http://schemas.openxmlformats.org/officeDocument/2006/relationships/slide" Target="slides/slide1246.xml"/><Relationship Id="rId1454" Type="http://schemas.openxmlformats.org/officeDocument/2006/relationships/slide" Target="slides/slide1453.xml"/><Relationship Id="rId1661" Type="http://schemas.openxmlformats.org/officeDocument/2006/relationships/slide" Target="slides/slide1660.xml"/><Relationship Id="rId2505" Type="http://schemas.openxmlformats.org/officeDocument/2006/relationships/slide" Target="slides/slide2504.xml"/><Relationship Id="rId2712" Type="http://schemas.openxmlformats.org/officeDocument/2006/relationships/slide" Target="slides/slide2711.xml"/><Relationship Id="rId1107" Type="http://schemas.openxmlformats.org/officeDocument/2006/relationships/slide" Target="slides/slide1106.xml"/><Relationship Id="rId1314" Type="http://schemas.openxmlformats.org/officeDocument/2006/relationships/slide" Target="slides/slide1313.xml"/><Relationship Id="rId1521" Type="http://schemas.openxmlformats.org/officeDocument/2006/relationships/slide" Target="slides/slide1520.xml"/><Relationship Id="rId3279" Type="http://schemas.openxmlformats.org/officeDocument/2006/relationships/slide" Target="slides/slide3278.xml"/><Relationship Id="rId3486" Type="http://schemas.openxmlformats.org/officeDocument/2006/relationships/slide" Target="slides/slide3485.xml"/><Relationship Id="rId3693" Type="http://schemas.openxmlformats.org/officeDocument/2006/relationships/slide" Target="slides/slide3692.xml"/><Relationship Id="rId20" Type="http://schemas.openxmlformats.org/officeDocument/2006/relationships/slide" Target="slides/slide19.xml"/><Relationship Id="rId2088" Type="http://schemas.openxmlformats.org/officeDocument/2006/relationships/slide" Target="slides/slide2087.xml"/><Relationship Id="rId2295" Type="http://schemas.openxmlformats.org/officeDocument/2006/relationships/slide" Target="slides/slide2294.xml"/><Relationship Id="rId3139" Type="http://schemas.openxmlformats.org/officeDocument/2006/relationships/slide" Target="slides/slide3138.xml"/><Relationship Id="rId3346" Type="http://schemas.openxmlformats.org/officeDocument/2006/relationships/slide" Target="slides/slide3345.xml"/><Relationship Id="rId267" Type="http://schemas.openxmlformats.org/officeDocument/2006/relationships/slide" Target="slides/slide266.xml"/><Relationship Id="rId474" Type="http://schemas.openxmlformats.org/officeDocument/2006/relationships/slide" Target="slides/slide473.xml"/><Relationship Id="rId2155" Type="http://schemas.openxmlformats.org/officeDocument/2006/relationships/slide" Target="slides/slide2154.xml"/><Relationship Id="rId3553" Type="http://schemas.openxmlformats.org/officeDocument/2006/relationships/slide" Target="slides/slide3552.xml"/><Relationship Id="rId3760" Type="http://schemas.openxmlformats.org/officeDocument/2006/relationships/slide" Target="slides/slide3759.xml"/><Relationship Id="rId127" Type="http://schemas.openxmlformats.org/officeDocument/2006/relationships/slide" Target="slides/slide126.xml"/><Relationship Id="rId681" Type="http://schemas.openxmlformats.org/officeDocument/2006/relationships/slide" Target="slides/slide680.xml"/><Relationship Id="rId2362" Type="http://schemas.openxmlformats.org/officeDocument/2006/relationships/slide" Target="slides/slide2361.xml"/><Relationship Id="rId3206" Type="http://schemas.openxmlformats.org/officeDocument/2006/relationships/slide" Target="slides/slide3205.xml"/><Relationship Id="rId3413" Type="http://schemas.openxmlformats.org/officeDocument/2006/relationships/slide" Target="slides/slide3412.xml"/><Relationship Id="rId3620" Type="http://schemas.openxmlformats.org/officeDocument/2006/relationships/slide" Target="slides/slide3619.xml"/><Relationship Id="rId334" Type="http://schemas.openxmlformats.org/officeDocument/2006/relationships/slide" Target="slides/slide333.xml"/><Relationship Id="rId541" Type="http://schemas.openxmlformats.org/officeDocument/2006/relationships/slide" Target="slides/slide540.xml"/><Relationship Id="rId1171" Type="http://schemas.openxmlformats.org/officeDocument/2006/relationships/slide" Target="slides/slide1170.xml"/><Relationship Id="rId2015" Type="http://schemas.openxmlformats.org/officeDocument/2006/relationships/slide" Target="slides/slide2014.xml"/><Relationship Id="rId2222" Type="http://schemas.openxmlformats.org/officeDocument/2006/relationships/slide" Target="slides/slide2221.xml"/><Relationship Id="rId401" Type="http://schemas.openxmlformats.org/officeDocument/2006/relationships/slide" Target="slides/slide400.xml"/><Relationship Id="rId1031" Type="http://schemas.openxmlformats.org/officeDocument/2006/relationships/slide" Target="slides/slide1030.xml"/><Relationship Id="rId1988" Type="http://schemas.openxmlformats.org/officeDocument/2006/relationships/slide" Target="slides/slide1987.xml"/><Relationship Id="rId4187" Type="http://schemas.openxmlformats.org/officeDocument/2006/relationships/slide" Target="slides/slide4186.xml"/><Relationship Id="rId4047" Type="http://schemas.openxmlformats.org/officeDocument/2006/relationships/slide" Target="slides/slide4046.xml"/><Relationship Id="rId1848" Type="http://schemas.openxmlformats.org/officeDocument/2006/relationships/slide" Target="slides/slide1847.xml"/><Relationship Id="rId3063" Type="http://schemas.openxmlformats.org/officeDocument/2006/relationships/slide" Target="slides/slide3062.xml"/><Relationship Id="rId3270" Type="http://schemas.openxmlformats.org/officeDocument/2006/relationships/slide" Target="slides/slide3269.xml"/><Relationship Id="rId4114" Type="http://schemas.openxmlformats.org/officeDocument/2006/relationships/slide" Target="slides/slide4113.xml"/><Relationship Id="rId191" Type="http://schemas.openxmlformats.org/officeDocument/2006/relationships/slide" Target="slides/slide190.xml"/><Relationship Id="rId1708" Type="http://schemas.openxmlformats.org/officeDocument/2006/relationships/slide" Target="slides/slide1707.xml"/><Relationship Id="rId1915" Type="http://schemas.openxmlformats.org/officeDocument/2006/relationships/slide" Target="slides/slide1914.xml"/><Relationship Id="rId3130" Type="http://schemas.openxmlformats.org/officeDocument/2006/relationships/slide" Target="slides/slide3129.xml"/><Relationship Id="rId2689" Type="http://schemas.openxmlformats.org/officeDocument/2006/relationships/slide" Target="slides/slide2688.xml"/><Relationship Id="rId2896" Type="http://schemas.openxmlformats.org/officeDocument/2006/relationships/slide" Target="slides/slide2895.xml"/><Relationship Id="rId3947" Type="http://schemas.openxmlformats.org/officeDocument/2006/relationships/slide" Target="slides/slide3946.xml"/><Relationship Id="rId868" Type="http://schemas.openxmlformats.org/officeDocument/2006/relationships/slide" Target="slides/slide867.xml"/><Relationship Id="rId1498" Type="http://schemas.openxmlformats.org/officeDocument/2006/relationships/slide" Target="slides/slide1497.xml"/><Relationship Id="rId2549" Type="http://schemas.openxmlformats.org/officeDocument/2006/relationships/slide" Target="slides/slide2548.xml"/><Relationship Id="rId2756" Type="http://schemas.openxmlformats.org/officeDocument/2006/relationships/slide" Target="slides/slide2755.xml"/><Relationship Id="rId2963" Type="http://schemas.openxmlformats.org/officeDocument/2006/relationships/slide" Target="slides/slide2962.xml"/><Relationship Id="rId3807" Type="http://schemas.openxmlformats.org/officeDocument/2006/relationships/slide" Target="slides/slide3806.xml"/><Relationship Id="rId728" Type="http://schemas.openxmlformats.org/officeDocument/2006/relationships/slide" Target="slides/slide727.xml"/><Relationship Id="rId935" Type="http://schemas.openxmlformats.org/officeDocument/2006/relationships/slide" Target="slides/slide934.xml"/><Relationship Id="rId1358" Type="http://schemas.openxmlformats.org/officeDocument/2006/relationships/slide" Target="slides/slide1357.xml"/><Relationship Id="rId1565" Type="http://schemas.openxmlformats.org/officeDocument/2006/relationships/slide" Target="slides/slide1564.xml"/><Relationship Id="rId1772" Type="http://schemas.openxmlformats.org/officeDocument/2006/relationships/slide" Target="slides/slide1771.xml"/><Relationship Id="rId2409" Type="http://schemas.openxmlformats.org/officeDocument/2006/relationships/slide" Target="slides/slide2408.xml"/><Relationship Id="rId2616" Type="http://schemas.openxmlformats.org/officeDocument/2006/relationships/slide" Target="slides/slide2615.xml"/><Relationship Id="rId64" Type="http://schemas.openxmlformats.org/officeDocument/2006/relationships/slide" Target="slides/slide63.xml"/><Relationship Id="rId1218" Type="http://schemas.openxmlformats.org/officeDocument/2006/relationships/slide" Target="slides/slide1217.xml"/><Relationship Id="rId1425" Type="http://schemas.openxmlformats.org/officeDocument/2006/relationships/slide" Target="slides/slide1424.xml"/><Relationship Id="rId2823" Type="http://schemas.openxmlformats.org/officeDocument/2006/relationships/slide" Target="slides/slide2822.xml"/><Relationship Id="rId1632" Type="http://schemas.openxmlformats.org/officeDocument/2006/relationships/slide" Target="slides/slide1631.xml"/><Relationship Id="rId2199" Type="http://schemas.openxmlformats.org/officeDocument/2006/relationships/slide" Target="slides/slide2198.xml"/><Relationship Id="rId3597" Type="http://schemas.openxmlformats.org/officeDocument/2006/relationships/slide" Target="slides/slide3596.xml"/><Relationship Id="rId3457" Type="http://schemas.openxmlformats.org/officeDocument/2006/relationships/slide" Target="slides/slide3456.xml"/><Relationship Id="rId3664" Type="http://schemas.openxmlformats.org/officeDocument/2006/relationships/slide" Target="slides/slide3663.xml"/><Relationship Id="rId3871" Type="http://schemas.openxmlformats.org/officeDocument/2006/relationships/slide" Target="slides/slide3870.xml"/><Relationship Id="rId378" Type="http://schemas.openxmlformats.org/officeDocument/2006/relationships/slide" Target="slides/slide377.xml"/><Relationship Id="rId585" Type="http://schemas.openxmlformats.org/officeDocument/2006/relationships/slide" Target="slides/slide584.xml"/><Relationship Id="rId792" Type="http://schemas.openxmlformats.org/officeDocument/2006/relationships/slide" Target="slides/slide791.xml"/><Relationship Id="rId2059" Type="http://schemas.openxmlformats.org/officeDocument/2006/relationships/slide" Target="slides/slide2058.xml"/><Relationship Id="rId2266" Type="http://schemas.openxmlformats.org/officeDocument/2006/relationships/slide" Target="slides/slide2265.xml"/><Relationship Id="rId2473" Type="http://schemas.openxmlformats.org/officeDocument/2006/relationships/slide" Target="slides/slide2472.xml"/><Relationship Id="rId2680" Type="http://schemas.openxmlformats.org/officeDocument/2006/relationships/slide" Target="slides/slide2679.xml"/><Relationship Id="rId3317" Type="http://schemas.openxmlformats.org/officeDocument/2006/relationships/slide" Target="slides/slide3316.xml"/><Relationship Id="rId3524" Type="http://schemas.openxmlformats.org/officeDocument/2006/relationships/slide" Target="slides/slide3523.xml"/><Relationship Id="rId3731" Type="http://schemas.openxmlformats.org/officeDocument/2006/relationships/slide" Target="slides/slide3730.xml"/><Relationship Id="rId238" Type="http://schemas.openxmlformats.org/officeDocument/2006/relationships/slide" Target="slides/slide237.xml"/><Relationship Id="rId445" Type="http://schemas.openxmlformats.org/officeDocument/2006/relationships/slide" Target="slides/slide444.xml"/><Relationship Id="rId652" Type="http://schemas.openxmlformats.org/officeDocument/2006/relationships/slide" Target="slides/slide651.xml"/><Relationship Id="rId1075" Type="http://schemas.openxmlformats.org/officeDocument/2006/relationships/slide" Target="slides/slide1074.xml"/><Relationship Id="rId1282" Type="http://schemas.openxmlformats.org/officeDocument/2006/relationships/slide" Target="slides/slide1281.xml"/><Relationship Id="rId2126" Type="http://schemas.openxmlformats.org/officeDocument/2006/relationships/slide" Target="slides/slide2125.xml"/><Relationship Id="rId2333" Type="http://schemas.openxmlformats.org/officeDocument/2006/relationships/slide" Target="slides/slide2332.xml"/><Relationship Id="rId2540" Type="http://schemas.openxmlformats.org/officeDocument/2006/relationships/slide" Target="slides/slide2539.xml"/><Relationship Id="rId305" Type="http://schemas.openxmlformats.org/officeDocument/2006/relationships/slide" Target="slides/slide304.xml"/><Relationship Id="rId512" Type="http://schemas.openxmlformats.org/officeDocument/2006/relationships/slide" Target="slides/slide511.xml"/><Relationship Id="rId1142" Type="http://schemas.openxmlformats.org/officeDocument/2006/relationships/slide" Target="slides/slide1141.xml"/><Relationship Id="rId2400" Type="http://schemas.openxmlformats.org/officeDocument/2006/relationships/slide" Target="slides/slide2399.xml"/><Relationship Id="rId1002" Type="http://schemas.openxmlformats.org/officeDocument/2006/relationships/slide" Target="slides/slide1001.xml"/><Relationship Id="rId4158" Type="http://schemas.openxmlformats.org/officeDocument/2006/relationships/slide" Target="slides/slide4157.xml"/><Relationship Id="rId1959" Type="http://schemas.openxmlformats.org/officeDocument/2006/relationships/slide" Target="slides/slide1958.xml"/><Relationship Id="rId3174" Type="http://schemas.openxmlformats.org/officeDocument/2006/relationships/slide" Target="slides/slide3173.xml"/><Relationship Id="rId4018" Type="http://schemas.openxmlformats.org/officeDocument/2006/relationships/slide" Target="slides/slide4017.xml"/><Relationship Id="rId1819" Type="http://schemas.openxmlformats.org/officeDocument/2006/relationships/slide" Target="slides/slide1818.xml"/><Relationship Id="rId3381" Type="http://schemas.openxmlformats.org/officeDocument/2006/relationships/slide" Target="slides/slide3380.xml"/><Relationship Id="rId4225" Type="http://schemas.openxmlformats.org/officeDocument/2006/relationships/slide" Target="slides/slide4224.xml"/><Relationship Id="rId2190" Type="http://schemas.openxmlformats.org/officeDocument/2006/relationships/slide" Target="slides/slide2189.xml"/><Relationship Id="rId3034" Type="http://schemas.openxmlformats.org/officeDocument/2006/relationships/slide" Target="slides/slide3033.xml"/><Relationship Id="rId3241" Type="http://schemas.openxmlformats.org/officeDocument/2006/relationships/slide" Target="slides/slide3240.xml"/><Relationship Id="rId162" Type="http://schemas.openxmlformats.org/officeDocument/2006/relationships/slide" Target="slides/slide161.xml"/><Relationship Id="rId2050" Type="http://schemas.openxmlformats.org/officeDocument/2006/relationships/slide" Target="slides/slide2049.xml"/><Relationship Id="rId3101" Type="http://schemas.openxmlformats.org/officeDocument/2006/relationships/slide" Target="slides/slide3100.xml"/><Relationship Id="rId979" Type="http://schemas.openxmlformats.org/officeDocument/2006/relationships/slide" Target="slides/slide978.xml"/><Relationship Id="rId839" Type="http://schemas.openxmlformats.org/officeDocument/2006/relationships/slide" Target="slides/slide838.xml"/><Relationship Id="rId1469" Type="http://schemas.openxmlformats.org/officeDocument/2006/relationships/slide" Target="slides/slide1468.xml"/><Relationship Id="rId2867" Type="http://schemas.openxmlformats.org/officeDocument/2006/relationships/slide" Target="slides/slide2866.xml"/><Relationship Id="rId3918" Type="http://schemas.openxmlformats.org/officeDocument/2006/relationships/slide" Target="slides/slide3917.xml"/><Relationship Id="rId4082" Type="http://schemas.openxmlformats.org/officeDocument/2006/relationships/slide" Target="slides/slide4081.xml"/><Relationship Id="rId1676" Type="http://schemas.openxmlformats.org/officeDocument/2006/relationships/slide" Target="slides/slide1675.xml"/><Relationship Id="rId1883" Type="http://schemas.openxmlformats.org/officeDocument/2006/relationships/slide" Target="slides/slide1882.xml"/><Relationship Id="rId2727" Type="http://schemas.openxmlformats.org/officeDocument/2006/relationships/slide" Target="slides/slide2726.xml"/><Relationship Id="rId2934" Type="http://schemas.openxmlformats.org/officeDocument/2006/relationships/slide" Target="slides/slide2933.xml"/><Relationship Id="rId906" Type="http://schemas.openxmlformats.org/officeDocument/2006/relationships/slide" Target="slides/slide905.xml"/><Relationship Id="rId1329" Type="http://schemas.openxmlformats.org/officeDocument/2006/relationships/slide" Target="slides/slide1328.xml"/><Relationship Id="rId1536" Type="http://schemas.openxmlformats.org/officeDocument/2006/relationships/slide" Target="slides/slide1535.xml"/><Relationship Id="rId1743" Type="http://schemas.openxmlformats.org/officeDocument/2006/relationships/slide" Target="slides/slide1742.xml"/><Relationship Id="rId1950" Type="http://schemas.openxmlformats.org/officeDocument/2006/relationships/slide" Target="slides/slide1949.xml"/><Relationship Id="rId35" Type="http://schemas.openxmlformats.org/officeDocument/2006/relationships/slide" Target="slides/slide34.xml"/><Relationship Id="rId1603" Type="http://schemas.openxmlformats.org/officeDocument/2006/relationships/slide" Target="slides/slide1602.xml"/><Relationship Id="rId1810" Type="http://schemas.openxmlformats.org/officeDocument/2006/relationships/slide" Target="slides/slide1809.xml"/><Relationship Id="rId3568" Type="http://schemas.openxmlformats.org/officeDocument/2006/relationships/slide" Target="slides/slide3567.xml"/><Relationship Id="rId3775" Type="http://schemas.openxmlformats.org/officeDocument/2006/relationships/slide" Target="slides/slide3774.xml"/><Relationship Id="rId3982" Type="http://schemas.openxmlformats.org/officeDocument/2006/relationships/slide" Target="slides/slide3981.xml"/><Relationship Id="rId489" Type="http://schemas.openxmlformats.org/officeDocument/2006/relationships/slide" Target="slides/slide488.xml"/><Relationship Id="rId696" Type="http://schemas.openxmlformats.org/officeDocument/2006/relationships/slide" Target="slides/slide695.xml"/><Relationship Id="rId2377" Type="http://schemas.openxmlformats.org/officeDocument/2006/relationships/slide" Target="slides/slide2376.xml"/><Relationship Id="rId2584" Type="http://schemas.openxmlformats.org/officeDocument/2006/relationships/slide" Target="slides/slide2583.xml"/><Relationship Id="rId2791" Type="http://schemas.openxmlformats.org/officeDocument/2006/relationships/slide" Target="slides/slide2790.xml"/><Relationship Id="rId3428" Type="http://schemas.openxmlformats.org/officeDocument/2006/relationships/slide" Target="slides/slide3427.xml"/><Relationship Id="rId3635" Type="http://schemas.openxmlformats.org/officeDocument/2006/relationships/slide" Target="slides/slide3634.xml"/><Relationship Id="rId349" Type="http://schemas.openxmlformats.org/officeDocument/2006/relationships/slide" Target="slides/slide348.xml"/><Relationship Id="rId556" Type="http://schemas.openxmlformats.org/officeDocument/2006/relationships/slide" Target="slides/slide555.xml"/><Relationship Id="rId763" Type="http://schemas.openxmlformats.org/officeDocument/2006/relationships/slide" Target="slides/slide762.xml"/><Relationship Id="rId1186" Type="http://schemas.openxmlformats.org/officeDocument/2006/relationships/slide" Target="slides/slide1185.xml"/><Relationship Id="rId1393" Type="http://schemas.openxmlformats.org/officeDocument/2006/relationships/slide" Target="slides/slide1392.xml"/><Relationship Id="rId2237" Type="http://schemas.openxmlformats.org/officeDocument/2006/relationships/slide" Target="slides/slide2236.xml"/><Relationship Id="rId2444" Type="http://schemas.openxmlformats.org/officeDocument/2006/relationships/slide" Target="slides/slide2443.xml"/><Relationship Id="rId3842" Type="http://schemas.openxmlformats.org/officeDocument/2006/relationships/slide" Target="slides/slide3841.xml"/><Relationship Id="rId209" Type="http://schemas.openxmlformats.org/officeDocument/2006/relationships/slide" Target="slides/slide208.xml"/><Relationship Id="rId416" Type="http://schemas.openxmlformats.org/officeDocument/2006/relationships/slide" Target="slides/slide415.xml"/><Relationship Id="rId970" Type="http://schemas.openxmlformats.org/officeDocument/2006/relationships/slide" Target="slides/slide969.xml"/><Relationship Id="rId1046" Type="http://schemas.openxmlformats.org/officeDocument/2006/relationships/slide" Target="slides/slide1045.xml"/><Relationship Id="rId1253" Type="http://schemas.openxmlformats.org/officeDocument/2006/relationships/slide" Target="slides/slide1252.xml"/><Relationship Id="rId2651" Type="http://schemas.openxmlformats.org/officeDocument/2006/relationships/slide" Target="slides/slide2650.xml"/><Relationship Id="rId3702" Type="http://schemas.openxmlformats.org/officeDocument/2006/relationships/slide" Target="slides/slide3701.xml"/><Relationship Id="rId623" Type="http://schemas.openxmlformats.org/officeDocument/2006/relationships/slide" Target="slides/slide622.xml"/><Relationship Id="rId830" Type="http://schemas.openxmlformats.org/officeDocument/2006/relationships/slide" Target="slides/slide829.xml"/><Relationship Id="rId1460" Type="http://schemas.openxmlformats.org/officeDocument/2006/relationships/slide" Target="slides/slide1459.xml"/><Relationship Id="rId2304" Type="http://schemas.openxmlformats.org/officeDocument/2006/relationships/slide" Target="slides/slide2303.xml"/><Relationship Id="rId2511" Type="http://schemas.openxmlformats.org/officeDocument/2006/relationships/slide" Target="slides/slide2510.xml"/><Relationship Id="rId1113" Type="http://schemas.openxmlformats.org/officeDocument/2006/relationships/slide" Target="slides/slide1112.xml"/><Relationship Id="rId1320" Type="http://schemas.openxmlformats.org/officeDocument/2006/relationships/slide" Target="slides/slide1319.xml"/><Relationship Id="rId3078" Type="http://schemas.openxmlformats.org/officeDocument/2006/relationships/slide" Target="slides/slide3077.xml"/><Relationship Id="rId3285" Type="http://schemas.openxmlformats.org/officeDocument/2006/relationships/slide" Target="slides/slide3284.xml"/><Relationship Id="rId3492" Type="http://schemas.openxmlformats.org/officeDocument/2006/relationships/slide" Target="slides/slide3491.xml"/><Relationship Id="rId4129" Type="http://schemas.openxmlformats.org/officeDocument/2006/relationships/slide" Target="slides/slide4128.xml"/><Relationship Id="rId2094" Type="http://schemas.openxmlformats.org/officeDocument/2006/relationships/slide" Target="slides/slide2093.xml"/><Relationship Id="rId3145" Type="http://schemas.openxmlformats.org/officeDocument/2006/relationships/slide" Target="slides/slide3144.xml"/><Relationship Id="rId3352" Type="http://schemas.openxmlformats.org/officeDocument/2006/relationships/slide" Target="slides/slide3351.xml"/><Relationship Id="rId273" Type="http://schemas.openxmlformats.org/officeDocument/2006/relationships/slide" Target="slides/slide272.xml"/><Relationship Id="rId480" Type="http://schemas.openxmlformats.org/officeDocument/2006/relationships/slide" Target="slides/slide479.xml"/><Relationship Id="rId2161" Type="http://schemas.openxmlformats.org/officeDocument/2006/relationships/slide" Target="slides/slide2160.xml"/><Relationship Id="rId3005" Type="http://schemas.openxmlformats.org/officeDocument/2006/relationships/slide" Target="slides/slide3004.xml"/><Relationship Id="rId3212" Type="http://schemas.openxmlformats.org/officeDocument/2006/relationships/slide" Target="slides/slide3211.xml"/><Relationship Id="rId133" Type="http://schemas.openxmlformats.org/officeDocument/2006/relationships/slide" Target="slides/slide132.xml"/><Relationship Id="rId340" Type="http://schemas.openxmlformats.org/officeDocument/2006/relationships/slide" Target="slides/slide339.xml"/><Relationship Id="rId2021" Type="http://schemas.openxmlformats.org/officeDocument/2006/relationships/slide" Target="slides/slide2020.xml"/><Relationship Id="rId200" Type="http://schemas.openxmlformats.org/officeDocument/2006/relationships/slide" Target="slides/slide199.xml"/><Relationship Id="rId2978" Type="http://schemas.openxmlformats.org/officeDocument/2006/relationships/slide" Target="slides/slide2977.xml"/><Relationship Id="rId4193" Type="http://schemas.openxmlformats.org/officeDocument/2006/relationships/slide" Target="slides/slide4192.xml"/><Relationship Id="rId1787" Type="http://schemas.openxmlformats.org/officeDocument/2006/relationships/slide" Target="slides/slide1786.xml"/><Relationship Id="rId1994" Type="http://schemas.openxmlformats.org/officeDocument/2006/relationships/slide" Target="slides/slide1993.xml"/><Relationship Id="rId2838" Type="http://schemas.openxmlformats.org/officeDocument/2006/relationships/slide" Target="slides/slide2837.xml"/><Relationship Id="rId79" Type="http://schemas.openxmlformats.org/officeDocument/2006/relationships/slide" Target="slides/slide78.xml"/><Relationship Id="rId1647" Type="http://schemas.openxmlformats.org/officeDocument/2006/relationships/slide" Target="slides/slide1646.xml"/><Relationship Id="rId1854" Type="http://schemas.openxmlformats.org/officeDocument/2006/relationships/slide" Target="slides/slide1853.xml"/><Relationship Id="rId2905" Type="http://schemas.openxmlformats.org/officeDocument/2006/relationships/slide" Target="slides/slide2904.xml"/><Relationship Id="rId4053" Type="http://schemas.openxmlformats.org/officeDocument/2006/relationships/slide" Target="slides/slide4052.xml"/><Relationship Id="rId1507" Type="http://schemas.openxmlformats.org/officeDocument/2006/relationships/slide" Target="slides/slide1506.xml"/><Relationship Id="rId1714" Type="http://schemas.openxmlformats.org/officeDocument/2006/relationships/slide" Target="slides/slide1713.xml"/><Relationship Id="rId4120" Type="http://schemas.openxmlformats.org/officeDocument/2006/relationships/slide" Target="slides/slide4119.xml"/><Relationship Id="rId1921" Type="http://schemas.openxmlformats.org/officeDocument/2006/relationships/slide" Target="slides/slide1920.xml"/><Relationship Id="rId3679" Type="http://schemas.openxmlformats.org/officeDocument/2006/relationships/slide" Target="slides/slide3678.xml"/><Relationship Id="rId2488" Type="http://schemas.openxmlformats.org/officeDocument/2006/relationships/slide" Target="slides/slide2487.xml"/><Relationship Id="rId3886" Type="http://schemas.openxmlformats.org/officeDocument/2006/relationships/slide" Target="slides/slide3885.xml"/><Relationship Id="rId1297" Type="http://schemas.openxmlformats.org/officeDocument/2006/relationships/slide" Target="slides/slide1296.xml"/><Relationship Id="rId2695" Type="http://schemas.openxmlformats.org/officeDocument/2006/relationships/slide" Target="slides/slide2694.xml"/><Relationship Id="rId3539" Type="http://schemas.openxmlformats.org/officeDocument/2006/relationships/slide" Target="slides/slide3538.xml"/><Relationship Id="rId3746" Type="http://schemas.openxmlformats.org/officeDocument/2006/relationships/slide" Target="slides/slide3745.xml"/><Relationship Id="rId3953" Type="http://schemas.openxmlformats.org/officeDocument/2006/relationships/slide" Target="slides/slide3952.xml"/><Relationship Id="rId667" Type="http://schemas.openxmlformats.org/officeDocument/2006/relationships/slide" Target="slides/slide666.xml"/><Relationship Id="rId874" Type="http://schemas.openxmlformats.org/officeDocument/2006/relationships/slide" Target="slides/slide873.xml"/><Relationship Id="rId2348" Type="http://schemas.openxmlformats.org/officeDocument/2006/relationships/slide" Target="slides/slide2347.xml"/><Relationship Id="rId2555" Type="http://schemas.openxmlformats.org/officeDocument/2006/relationships/slide" Target="slides/slide2554.xml"/><Relationship Id="rId2762" Type="http://schemas.openxmlformats.org/officeDocument/2006/relationships/slide" Target="slides/slide2761.xml"/><Relationship Id="rId3606" Type="http://schemas.openxmlformats.org/officeDocument/2006/relationships/slide" Target="slides/slide3605.xml"/><Relationship Id="rId3813" Type="http://schemas.openxmlformats.org/officeDocument/2006/relationships/slide" Target="slides/slide3812.xml"/><Relationship Id="rId527" Type="http://schemas.openxmlformats.org/officeDocument/2006/relationships/slide" Target="slides/slide526.xml"/><Relationship Id="rId734" Type="http://schemas.openxmlformats.org/officeDocument/2006/relationships/slide" Target="slides/slide733.xml"/><Relationship Id="rId941" Type="http://schemas.openxmlformats.org/officeDocument/2006/relationships/slide" Target="slides/slide940.xml"/><Relationship Id="rId1157" Type="http://schemas.openxmlformats.org/officeDocument/2006/relationships/slide" Target="slides/slide1156.xml"/><Relationship Id="rId1364" Type="http://schemas.openxmlformats.org/officeDocument/2006/relationships/slide" Target="slides/slide1363.xml"/><Relationship Id="rId1571" Type="http://schemas.openxmlformats.org/officeDocument/2006/relationships/slide" Target="slides/slide1570.xml"/><Relationship Id="rId2208" Type="http://schemas.openxmlformats.org/officeDocument/2006/relationships/slide" Target="slides/slide2207.xml"/><Relationship Id="rId2415" Type="http://schemas.openxmlformats.org/officeDocument/2006/relationships/slide" Target="slides/slide2414.xml"/><Relationship Id="rId2622" Type="http://schemas.openxmlformats.org/officeDocument/2006/relationships/slide" Target="slides/slide2621.xml"/><Relationship Id="rId70" Type="http://schemas.openxmlformats.org/officeDocument/2006/relationships/slide" Target="slides/slide69.xml"/><Relationship Id="rId801" Type="http://schemas.openxmlformats.org/officeDocument/2006/relationships/slide" Target="slides/slide800.xml"/><Relationship Id="rId1017" Type="http://schemas.openxmlformats.org/officeDocument/2006/relationships/slide" Target="slides/slide1016.xml"/><Relationship Id="rId1224" Type="http://schemas.openxmlformats.org/officeDocument/2006/relationships/slide" Target="slides/slide1223.xml"/><Relationship Id="rId1431" Type="http://schemas.openxmlformats.org/officeDocument/2006/relationships/slide" Target="slides/slide1430.xml"/><Relationship Id="rId3189" Type="http://schemas.openxmlformats.org/officeDocument/2006/relationships/slide" Target="slides/slide3188.xml"/><Relationship Id="rId3396" Type="http://schemas.openxmlformats.org/officeDocument/2006/relationships/slide" Target="slides/slide3395.xml"/><Relationship Id="rId3049" Type="http://schemas.openxmlformats.org/officeDocument/2006/relationships/slide" Target="slides/slide3048.xml"/><Relationship Id="rId3256" Type="http://schemas.openxmlformats.org/officeDocument/2006/relationships/slide" Target="slides/slide3255.xml"/><Relationship Id="rId3463" Type="http://schemas.openxmlformats.org/officeDocument/2006/relationships/slide" Target="slides/slide3462.xml"/><Relationship Id="rId177" Type="http://schemas.openxmlformats.org/officeDocument/2006/relationships/slide" Target="slides/slide176.xml"/><Relationship Id="rId384" Type="http://schemas.openxmlformats.org/officeDocument/2006/relationships/slide" Target="slides/slide383.xml"/><Relationship Id="rId591" Type="http://schemas.openxmlformats.org/officeDocument/2006/relationships/slide" Target="slides/slide590.xml"/><Relationship Id="rId2065" Type="http://schemas.openxmlformats.org/officeDocument/2006/relationships/slide" Target="slides/slide2064.xml"/><Relationship Id="rId2272" Type="http://schemas.openxmlformats.org/officeDocument/2006/relationships/slide" Target="slides/slide2271.xml"/><Relationship Id="rId3116" Type="http://schemas.openxmlformats.org/officeDocument/2006/relationships/slide" Target="slides/slide3115.xml"/><Relationship Id="rId3670" Type="http://schemas.openxmlformats.org/officeDocument/2006/relationships/slide" Target="slides/slide3669.xml"/><Relationship Id="rId244" Type="http://schemas.openxmlformats.org/officeDocument/2006/relationships/slide" Target="slides/slide243.xml"/><Relationship Id="rId1081" Type="http://schemas.openxmlformats.org/officeDocument/2006/relationships/slide" Target="slides/slide1080.xml"/><Relationship Id="rId3323" Type="http://schemas.openxmlformats.org/officeDocument/2006/relationships/slide" Target="slides/slide3322.xml"/><Relationship Id="rId3530" Type="http://schemas.openxmlformats.org/officeDocument/2006/relationships/slide" Target="slides/slide3529.xml"/><Relationship Id="rId451" Type="http://schemas.openxmlformats.org/officeDocument/2006/relationships/slide" Target="slides/slide450.xml"/><Relationship Id="rId2132" Type="http://schemas.openxmlformats.org/officeDocument/2006/relationships/slide" Target="slides/slide2131.xml"/><Relationship Id="rId104" Type="http://schemas.openxmlformats.org/officeDocument/2006/relationships/slide" Target="slides/slide103.xml"/><Relationship Id="rId311" Type="http://schemas.openxmlformats.org/officeDocument/2006/relationships/slide" Target="slides/slide310.xml"/><Relationship Id="rId1898" Type="http://schemas.openxmlformats.org/officeDocument/2006/relationships/slide" Target="slides/slide1897.xml"/><Relationship Id="rId2949" Type="http://schemas.openxmlformats.org/officeDocument/2006/relationships/slide" Target="slides/slide2948.xml"/><Relationship Id="rId4097" Type="http://schemas.openxmlformats.org/officeDocument/2006/relationships/slide" Target="slides/slide4096.xml"/><Relationship Id="rId1758" Type="http://schemas.openxmlformats.org/officeDocument/2006/relationships/slide" Target="slides/slide1757.xml"/><Relationship Id="rId2809" Type="http://schemas.openxmlformats.org/officeDocument/2006/relationships/slide" Target="slides/slide2808.xml"/><Relationship Id="rId4164" Type="http://schemas.openxmlformats.org/officeDocument/2006/relationships/slide" Target="slides/slide4163.xml"/><Relationship Id="rId1965" Type="http://schemas.openxmlformats.org/officeDocument/2006/relationships/slide" Target="slides/slide1964.xml"/><Relationship Id="rId3180" Type="http://schemas.openxmlformats.org/officeDocument/2006/relationships/slide" Target="slides/slide3179.xml"/><Relationship Id="rId4024" Type="http://schemas.openxmlformats.org/officeDocument/2006/relationships/slide" Target="slides/slide4023.xml"/><Relationship Id="rId4231" Type="http://schemas.openxmlformats.org/officeDocument/2006/relationships/slide" Target="slides/slide4230.xml"/><Relationship Id="rId1618" Type="http://schemas.openxmlformats.org/officeDocument/2006/relationships/slide" Target="slides/slide1617.xml"/><Relationship Id="rId1825" Type="http://schemas.openxmlformats.org/officeDocument/2006/relationships/slide" Target="slides/slide1824.xml"/><Relationship Id="rId3040" Type="http://schemas.openxmlformats.org/officeDocument/2006/relationships/slide" Target="slides/slide3039.xml"/><Relationship Id="rId3997" Type="http://schemas.openxmlformats.org/officeDocument/2006/relationships/slide" Target="slides/slide3996.xml"/><Relationship Id="rId2599" Type="http://schemas.openxmlformats.org/officeDocument/2006/relationships/slide" Target="slides/slide2598.xml"/><Relationship Id="rId3857" Type="http://schemas.openxmlformats.org/officeDocument/2006/relationships/slide" Target="slides/slide3856.xml"/><Relationship Id="rId778" Type="http://schemas.openxmlformats.org/officeDocument/2006/relationships/slide" Target="slides/slide777.xml"/><Relationship Id="rId985" Type="http://schemas.openxmlformats.org/officeDocument/2006/relationships/slide" Target="slides/slide984.xml"/><Relationship Id="rId2459" Type="http://schemas.openxmlformats.org/officeDocument/2006/relationships/slide" Target="slides/slide2458.xml"/><Relationship Id="rId2666" Type="http://schemas.openxmlformats.org/officeDocument/2006/relationships/slide" Target="slides/slide2665.xml"/><Relationship Id="rId2873" Type="http://schemas.openxmlformats.org/officeDocument/2006/relationships/slide" Target="slides/slide2872.xml"/><Relationship Id="rId3717" Type="http://schemas.openxmlformats.org/officeDocument/2006/relationships/slide" Target="slides/slide3716.xml"/><Relationship Id="rId3924" Type="http://schemas.openxmlformats.org/officeDocument/2006/relationships/slide" Target="slides/slide3923.xml"/><Relationship Id="rId638" Type="http://schemas.openxmlformats.org/officeDocument/2006/relationships/slide" Target="slides/slide637.xml"/><Relationship Id="rId845" Type="http://schemas.openxmlformats.org/officeDocument/2006/relationships/slide" Target="slides/slide844.xml"/><Relationship Id="rId1268" Type="http://schemas.openxmlformats.org/officeDocument/2006/relationships/slide" Target="slides/slide1267.xml"/><Relationship Id="rId1475" Type="http://schemas.openxmlformats.org/officeDocument/2006/relationships/slide" Target="slides/slide1474.xml"/><Relationship Id="rId1682" Type="http://schemas.openxmlformats.org/officeDocument/2006/relationships/slide" Target="slides/slide1681.xml"/><Relationship Id="rId2319" Type="http://schemas.openxmlformats.org/officeDocument/2006/relationships/slide" Target="slides/slide2318.xml"/><Relationship Id="rId2526" Type="http://schemas.openxmlformats.org/officeDocument/2006/relationships/slide" Target="slides/slide2525.xml"/><Relationship Id="rId2733" Type="http://schemas.openxmlformats.org/officeDocument/2006/relationships/slide" Target="slides/slide2732.xml"/><Relationship Id="rId705" Type="http://schemas.openxmlformats.org/officeDocument/2006/relationships/slide" Target="slides/slide704.xml"/><Relationship Id="rId1128" Type="http://schemas.openxmlformats.org/officeDocument/2006/relationships/slide" Target="slides/slide1127.xml"/><Relationship Id="rId1335" Type="http://schemas.openxmlformats.org/officeDocument/2006/relationships/slide" Target="slides/slide1334.xml"/><Relationship Id="rId1542" Type="http://schemas.openxmlformats.org/officeDocument/2006/relationships/slide" Target="slides/slide1541.xml"/><Relationship Id="rId2940" Type="http://schemas.openxmlformats.org/officeDocument/2006/relationships/slide" Target="slides/slide2939.xml"/><Relationship Id="rId912" Type="http://schemas.openxmlformats.org/officeDocument/2006/relationships/slide" Target="slides/slide911.xml"/><Relationship Id="rId2800" Type="http://schemas.openxmlformats.org/officeDocument/2006/relationships/slide" Target="slides/slide2799.xml"/><Relationship Id="rId41" Type="http://schemas.openxmlformats.org/officeDocument/2006/relationships/slide" Target="slides/slide40.xml"/><Relationship Id="rId1402" Type="http://schemas.openxmlformats.org/officeDocument/2006/relationships/slide" Target="slides/slide1401.xml"/><Relationship Id="rId288" Type="http://schemas.openxmlformats.org/officeDocument/2006/relationships/slide" Target="slides/slide287.xml"/><Relationship Id="rId3367" Type="http://schemas.openxmlformats.org/officeDocument/2006/relationships/slide" Target="slides/slide3366.xml"/><Relationship Id="rId3574" Type="http://schemas.openxmlformats.org/officeDocument/2006/relationships/slide" Target="slides/slide3573.xml"/><Relationship Id="rId3781" Type="http://schemas.openxmlformats.org/officeDocument/2006/relationships/slide" Target="slides/slide3780.xml"/><Relationship Id="rId495" Type="http://schemas.openxmlformats.org/officeDocument/2006/relationships/slide" Target="slides/slide494.xml"/><Relationship Id="rId2176" Type="http://schemas.openxmlformats.org/officeDocument/2006/relationships/slide" Target="slides/slide2175.xml"/><Relationship Id="rId2383" Type="http://schemas.openxmlformats.org/officeDocument/2006/relationships/slide" Target="slides/slide2382.xml"/><Relationship Id="rId2590" Type="http://schemas.openxmlformats.org/officeDocument/2006/relationships/slide" Target="slides/slide2589.xml"/><Relationship Id="rId3227" Type="http://schemas.openxmlformats.org/officeDocument/2006/relationships/slide" Target="slides/slide3226.xml"/><Relationship Id="rId3434" Type="http://schemas.openxmlformats.org/officeDocument/2006/relationships/slide" Target="slides/slide3433.xml"/><Relationship Id="rId3641" Type="http://schemas.openxmlformats.org/officeDocument/2006/relationships/slide" Target="slides/slide3640.xml"/><Relationship Id="rId148" Type="http://schemas.openxmlformats.org/officeDocument/2006/relationships/slide" Target="slides/slide147.xml"/><Relationship Id="rId355" Type="http://schemas.openxmlformats.org/officeDocument/2006/relationships/slide" Target="slides/slide354.xml"/><Relationship Id="rId562" Type="http://schemas.openxmlformats.org/officeDocument/2006/relationships/slide" Target="slides/slide561.xml"/><Relationship Id="rId1192" Type="http://schemas.openxmlformats.org/officeDocument/2006/relationships/slide" Target="slides/slide1191.xml"/><Relationship Id="rId2036" Type="http://schemas.openxmlformats.org/officeDocument/2006/relationships/slide" Target="slides/slide2035.xml"/><Relationship Id="rId2243" Type="http://schemas.openxmlformats.org/officeDocument/2006/relationships/slide" Target="slides/slide2242.xml"/><Relationship Id="rId2450" Type="http://schemas.openxmlformats.org/officeDocument/2006/relationships/slide" Target="slides/slide2449.xml"/><Relationship Id="rId3501" Type="http://schemas.openxmlformats.org/officeDocument/2006/relationships/slide" Target="slides/slide3500.xml"/><Relationship Id="rId215" Type="http://schemas.openxmlformats.org/officeDocument/2006/relationships/slide" Target="slides/slide214.xml"/><Relationship Id="rId422" Type="http://schemas.openxmlformats.org/officeDocument/2006/relationships/slide" Target="slides/slide421.xml"/><Relationship Id="rId1052" Type="http://schemas.openxmlformats.org/officeDocument/2006/relationships/slide" Target="slides/slide1051.xml"/><Relationship Id="rId2103" Type="http://schemas.openxmlformats.org/officeDocument/2006/relationships/slide" Target="slides/slide2102.xml"/><Relationship Id="rId2310" Type="http://schemas.openxmlformats.org/officeDocument/2006/relationships/slide" Target="slides/slide2309.xml"/><Relationship Id="rId4068" Type="http://schemas.openxmlformats.org/officeDocument/2006/relationships/slide" Target="slides/slide4067.xml"/><Relationship Id="rId1869" Type="http://schemas.openxmlformats.org/officeDocument/2006/relationships/slide" Target="slides/slide1868.xml"/><Relationship Id="rId3084" Type="http://schemas.openxmlformats.org/officeDocument/2006/relationships/slide" Target="slides/slide3083.xml"/><Relationship Id="rId3291" Type="http://schemas.openxmlformats.org/officeDocument/2006/relationships/slide" Target="slides/slide3290.xml"/><Relationship Id="rId4135" Type="http://schemas.openxmlformats.org/officeDocument/2006/relationships/slide" Target="slides/slide4134.xml"/><Relationship Id="rId1729" Type="http://schemas.openxmlformats.org/officeDocument/2006/relationships/slide" Target="slides/slide1728.xml"/><Relationship Id="rId1936" Type="http://schemas.openxmlformats.org/officeDocument/2006/relationships/slide" Target="slides/slide1935.xml"/><Relationship Id="rId3151" Type="http://schemas.openxmlformats.org/officeDocument/2006/relationships/slide" Target="slides/slide3150.xml"/><Relationship Id="rId4202" Type="http://schemas.openxmlformats.org/officeDocument/2006/relationships/slide" Target="slides/slide4201.xml"/><Relationship Id="rId3011" Type="http://schemas.openxmlformats.org/officeDocument/2006/relationships/slide" Target="slides/slide3010.xml"/><Relationship Id="rId3968" Type="http://schemas.openxmlformats.org/officeDocument/2006/relationships/slide" Target="slides/slide3967.xml"/><Relationship Id="rId5" Type="http://schemas.openxmlformats.org/officeDocument/2006/relationships/slide" Target="slides/slide4.xml"/><Relationship Id="rId889" Type="http://schemas.openxmlformats.org/officeDocument/2006/relationships/slide" Target="slides/slide888.xml"/><Relationship Id="rId2777" Type="http://schemas.openxmlformats.org/officeDocument/2006/relationships/slide" Target="slides/slide2776.xml"/><Relationship Id="rId749" Type="http://schemas.openxmlformats.org/officeDocument/2006/relationships/slide" Target="slides/slide748.xml"/><Relationship Id="rId1379" Type="http://schemas.openxmlformats.org/officeDocument/2006/relationships/slide" Target="slides/slide1378.xml"/><Relationship Id="rId1586" Type="http://schemas.openxmlformats.org/officeDocument/2006/relationships/slide" Target="slides/slide1585.xml"/><Relationship Id="rId2984" Type="http://schemas.openxmlformats.org/officeDocument/2006/relationships/slide" Target="slides/slide2983.xml"/><Relationship Id="rId3828" Type="http://schemas.openxmlformats.org/officeDocument/2006/relationships/slide" Target="slides/slide3827.xml"/><Relationship Id="rId609" Type="http://schemas.openxmlformats.org/officeDocument/2006/relationships/slide" Target="slides/slide608.xml"/><Relationship Id="rId956" Type="http://schemas.openxmlformats.org/officeDocument/2006/relationships/slide" Target="slides/slide955.xml"/><Relationship Id="rId1239" Type="http://schemas.openxmlformats.org/officeDocument/2006/relationships/slide" Target="slides/slide1238.xml"/><Relationship Id="rId1793" Type="http://schemas.openxmlformats.org/officeDocument/2006/relationships/slide" Target="slides/slide1792.xml"/><Relationship Id="rId2637" Type="http://schemas.openxmlformats.org/officeDocument/2006/relationships/slide" Target="slides/slide2636.xml"/><Relationship Id="rId2844" Type="http://schemas.openxmlformats.org/officeDocument/2006/relationships/slide" Target="slides/slide2843.xml"/><Relationship Id="rId85" Type="http://schemas.openxmlformats.org/officeDocument/2006/relationships/slide" Target="slides/slide84.xml"/><Relationship Id="rId816" Type="http://schemas.openxmlformats.org/officeDocument/2006/relationships/slide" Target="slides/slide815.xml"/><Relationship Id="rId1446" Type="http://schemas.openxmlformats.org/officeDocument/2006/relationships/slide" Target="slides/slide1445.xml"/><Relationship Id="rId1653" Type="http://schemas.openxmlformats.org/officeDocument/2006/relationships/slide" Target="slides/slide1652.xml"/><Relationship Id="rId1860" Type="http://schemas.openxmlformats.org/officeDocument/2006/relationships/slide" Target="slides/slide1859.xml"/><Relationship Id="rId2704" Type="http://schemas.openxmlformats.org/officeDocument/2006/relationships/slide" Target="slides/slide2703.xml"/><Relationship Id="rId2911" Type="http://schemas.openxmlformats.org/officeDocument/2006/relationships/slide" Target="slides/slide2910.xml"/><Relationship Id="rId1306" Type="http://schemas.openxmlformats.org/officeDocument/2006/relationships/slide" Target="slides/slide1305.xml"/><Relationship Id="rId1513" Type="http://schemas.openxmlformats.org/officeDocument/2006/relationships/slide" Target="slides/slide1512.xml"/><Relationship Id="rId1720" Type="http://schemas.openxmlformats.org/officeDocument/2006/relationships/slide" Target="slides/slide1719.xml"/><Relationship Id="rId12" Type="http://schemas.openxmlformats.org/officeDocument/2006/relationships/slide" Target="slides/slide11.xml"/><Relationship Id="rId3478" Type="http://schemas.openxmlformats.org/officeDocument/2006/relationships/slide" Target="slides/slide3477.xml"/><Relationship Id="rId3685" Type="http://schemas.openxmlformats.org/officeDocument/2006/relationships/slide" Target="slides/slide3684.xml"/><Relationship Id="rId3892" Type="http://schemas.openxmlformats.org/officeDocument/2006/relationships/slide" Target="slides/slide3891.xml"/><Relationship Id="rId399" Type="http://schemas.openxmlformats.org/officeDocument/2006/relationships/slide" Target="slides/slide398.xml"/><Relationship Id="rId2287" Type="http://schemas.openxmlformats.org/officeDocument/2006/relationships/slide" Target="slides/slide2286.xml"/><Relationship Id="rId2494" Type="http://schemas.openxmlformats.org/officeDocument/2006/relationships/slide" Target="slides/slide2493.xml"/><Relationship Id="rId3338" Type="http://schemas.openxmlformats.org/officeDocument/2006/relationships/slide" Target="slides/slide3337.xml"/><Relationship Id="rId3545" Type="http://schemas.openxmlformats.org/officeDocument/2006/relationships/slide" Target="slides/slide3544.xml"/><Relationship Id="rId3752" Type="http://schemas.openxmlformats.org/officeDocument/2006/relationships/slide" Target="slides/slide3751.xml"/><Relationship Id="rId259" Type="http://schemas.openxmlformats.org/officeDocument/2006/relationships/slide" Target="slides/slide258.xml"/><Relationship Id="rId466" Type="http://schemas.openxmlformats.org/officeDocument/2006/relationships/slide" Target="slides/slide465.xml"/><Relationship Id="rId673" Type="http://schemas.openxmlformats.org/officeDocument/2006/relationships/slide" Target="slides/slide672.xml"/><Relationship Id="rId880" Type="http://schemas.openxmlformats.org/officeDocument/2006/relationships/slide" Target="slides/slide879.xml"/><Relationship Id="rId1096" Type="http://schemas.openxmlformats.org/officeDocument/2006/relationships/slide" Target="slides/slide1095.xml"/><Relationship Id="rId2147" Type="http://schemas.openxmlformats.org/officeDocument/2006/relationships/slide" Target="slides/slide2146.xml"/><Relationship Id="rId2354" Type="http://schemas.openxmlformats.org/officeDocument/2006/relationships/slide" Target="slides/slide2353.xml"/><Relationship Id="rId2561" Type="http://schemas.openxmlformats.org/officeDocument/2006/relationships/slide" Target="slides/slide2560.xml"/><Relationship Id="rId3405" Type="http://schemas.openxmlformats.org/officeDocument/2006/relationships/slide" Target="slides/slide3404.xml"/><Relationship Id="rId119" Type="http://schemas.openxmlformats.org/officeDocument/2006/relationships/slide" Target="slides/slide118.xml"/><Relationship Id="rId326" Type="http://schemas.openxmlformats.org/officeDocument/2006/relationships/slide" Target="slides/slide325.xml"/><Relationship Id="rId533" Type="http://schemas.openxmlformats.org/officeDocument/2006/relationships/slide" Target="slides/slide532.xml"/><Relationship Id="rId1163" Type="http://schemas.openxmlformats.org/officeDocument/2006/relationships/slide" Target="slides/slide1162.xml"/><Relationship Id="rId1370" Type="http://schemas.openxmlformats.org/officeDocument/2006/relationships/slide" Target="slides/slide1369.xml"/><Relationship Id="rId2007" Type="http://schemas.openxmlformats.org/officeDocument/2006/relationships/slide" Target="slides/slide2006.xml"/><Relationship Id="rId2214" Type="http://schemas.openxmlformats.org/officeDocument/2006/relationships/slide" Target="slides/slide2213.xml"/><Relationship Id="rId3612" Type="http://schemas.openxmlformats.org/officeDocument/2006/relationships/slide" Target="slides/slide3611.xml"/><Relationship Id="rId740" Type="http://schemas.openxmlformats.org/officeDocument/2006/relationships/slide" Target="slides/slide739.xml"/><Relationship Id="rId1023" Type="http://schemas.openxmlformats.org/officeDocument/2006/relationships/slide" Target="slides/slide1022.xml"/><Relationship Id="rId2421" Type="http://schemas.openxmlformats.org/officeDocument/2006/relationships/slide" Target="slides/slide2420.xml"/><Relationship Id="rId4179" Type="http://schemas.openxmlformats.org/officeDocument/2006/relationships/slide" Target="slides/slide4178.xml"/><Relationship Id="rId600" Type="http://schemas.openxmlformats.org/officeDocument/2006/relationships/slide" Target="slides/slide599.xml"/><Relationship Id="rId1230" Type="http://schemas.openxmlformats.org/officeDocument/2006/relationships/slide" Target="slides/slide1229.xml"/><Relationship Id="rId3195" Type="http://schemas.openxmlformats.org/officeDocument/2006/relationships/slide" Target="slides/slide3194.xml"/><Relationship Id="rId4039" Type="http://schemas.openxmlformats.org/officeDocument/2006/relationships/slide" Target="slides/slide4038.xml"/><Relationship Id="rId3055" Type="http://schemas.openxmlformats.org/officeDocument/2006/relationships/slide" Target="slides/slide3054.xml"/><Relationship Id="rId3262" Type="http://schemas.openxmlformats.org/officeDocument/2006/relationships/slide" Target="slides/slide3261.xml"/><Relationship Id="rId4106" Type="http://schemas.openxmlformats.org/officeDocument/2006/relationships/slide" Target="slides/slide4105.xml"/><Relationship Id="rId183" Type="http://schemas.openxmlformats.org/officeDocument/2006/relationships/slide" Target="slides/slide182.xml"/><Relationship Id="rId390" Type="http://schemas.openxmlformats.org/officeDocument/2006/relationships/slide" Target="slides/slide389.xml"/><Relationship Id="rId1907" Type="http://schemas.openxmlformats.org/officeDocument/2006/relationships/slide" Target="slides/slide1906.xml"/><Relationship Id="rId2071" Type="http://schemas.openxmlformats.org/officeDocument/2006/relationships/slide" Target="slides/slide2070.xml"/><Relationship Id="rId3122" Type="http://schemas.openxmlformats.org/officeDocument/2006/relationships/slide" Target="slides/slide3121.xml"/><Relationship Id="rId250" Type="http://schemas.openxmlformats.org/officeDocument/2006/relationships/slide" Target="slides/slide249.xml"/><Relationship Id="rId110" Type="http://schemas.openxmlformats.org/officeDocument/2006/relationships/slide" Target="slides/slide109.xml"/><Relationship Id="rId2888" Type="http://schemas.openxmlformats.org/officeDocument/2006/relationships/slide" Target="slides/slide2887.xml"/><Relationship Id="rId3939" Type="http://schemas.openxmlformats.org/officeDocument/2006/relationships/slide" Target="slides/slide3938.xml"/><Relationship Id="rId1697" Type="http://schemas.openxmlformats.org/officeDocument/2006/relationships/slide" Target="slides/slide1696.xml"/><Relationship Id="rId2748" Type="http://schemas.openxmlformats.org/officeDocument/2006/relationships/slide" Target="slides/slide2747.xml"/><Relationship Id="rId2955" Type="http://schemas.openxmlformats.org/officeDocument/2006/relationships/slide" Target="slides/slide2954.xml"/><Relationship Id="rId927" Type="http://schemas.openxmlformats.org/officeDocument/2006/relationships/slide" Target="slides/slide926.xml"/><Relationship Id="rId1557" Type="http://schemas.openxmlformats.org/officeDocument/2006/relationships/slide" Target="slides/slide1556.xml"/><Relationship Id="rId1764" Type="http://schemas.openxmlformats.org/officeDocument/2006/relationships/slide" Target="slides/slide1763.xml"/><Relationship Id="rId1971" Type="http://schemas.openxmlformats.org/officeDocument/2006/relationships/slide" Target="slides/slide1970.xml"/><Relationship Id="rId2608" Type="http://schemas.openxmlformats.org/officeDocument/2006/relationships/slide" Target="slides/slide2607.xml"/><Relationship Id="rId2815" Type="http://schemas.openxmlformats.org/officeDocument/2006/relationships/slide" Target="slides/slide2814.xml"/><Relationship Id="rId4170" Type="http://schemas.openxmlformats.org/officeDocument/2006/relationships/slide" Target="slides/slide4169.xml"/><Relationship Id="rId56" Type="http://schemas.openxmlformats.org/officeDocument/2006/relationships/slide" Target="slides/slide55.xml"/><Relationship Id="rId1417" Type="http://schemas.openxmlformats.org/officeDocument/2006/relationships/slide" Target="slides/slide1416.xml"/><Relationship Id="rId1624" Type="http://schemas.openxmlformats.org/officeDocument/2006/relationships/slide" Target="slides/slide1623.xml"/><Relationship Id="rId1831" Type="http://schemas.openxmlformats.org/officeDocument/2006/relationships/slide" Target="slides/slide1830.xml"/><Relationship Id="rId4030" Type="http://schemas.openxmlformats.org/officeDocument/2006/relationships/slide" Target="slides/slide4029.xml"/><Relationship Id="rId3589" Type="http://schemas.openxmlformats.org/officeDocument/2006/relationships/slide" Target="slides/slide3588.xml"/><Relationship Id="rId3796" Type="http://schemas.openxmlformats.org/officeDocument/2006/relationships/slide" Target="slides/slide3795.xml"/><Relationship Id="rId2398" Type="http://schemas.openxmlformats.org/officeDocument/2006/relationships/slide" Target="slides/slide2397.xml"/><Relationship Id="rId3449" Type="http://schemas.openxmlformats.org/officeDocument/2006/relationships/slide" Target="slides/slide3448.xml"/><Relationship Id="rId577" Type="http://schemas.openxmlformats.org/officeDocument/2006/relationships/slide" Target="slides/slide576.xml"/><Relationship Id="rId2258" Type="http://schemas.openxmlformats.org/officeDocument/2006/relationships/slide" Target="slides/slide2257.xml"/><Relationship Id="rId3656" Type="http://schemas.openxmlformats.org/officeDocument/2006/relationships/slide" Target="slides/slide3655.xml"/><Relationship Id="rId3863" Type="http://schemas.openxmlformats.org/officeDocument/2006/relationships/slide" Target="slides/slide3862.xml"/><Relationship Id="rId784" Type="http://schemas.openxmlformats.org/officeDocument/2006/relationships/slide" Target="slides/slide783.xml"/><Relationship Id="rId991" Type="http://schemas.openxmlformats.org/officeDocument/2006/relationships/slide" Target="slides/slide990.xml"/><Relationship Id="rId1067" Type="http://schemas.openxmlformats.org/officeDocument/2006/relationships/slide" Target="slides/slide1066.xml"/><Relationship Id="rId2465" Type="http://schemas.openxmlformats.org/officeDocument/2006/relationships/slide" Target="slides/slide2464.xml"/><Relationship Id="rId2672" Type="http://schemas.openxmlformats.org/officeDocument/2006/relationships/slide" Target="slides/slide2671.xml"/><Relationship Id="rId3309" Type="http://schemas.openxmlformats.org/officeDocument/2006/relationships/slide" Target="slides/slide3308.xml"/><Relationship Id="rId3516" Type="http://schemas.openxmlformats.org/officeDocument/2006/relationships/slide" Target="slides/slide3515.xml"/><Relationship Id="rId3723" Type="http://schemas.openxmlformats.org/officeDocument/2006/relationships/slide" Target="slides/slide3722.xml"/><Relationship Id="rId3930" Type="http://schemas.openxmlformats.org/officeDocument/2006/relationships/slide" Target="slides/slide3929.xml"/><Relationship Id="rId437" Type="http://schemas.openxmlformats.org/officeDocument/2006/relationships/slide" Target="slides/slide436.xml"/><Relationship Id="rId644" Type="http://schemas.openxmlformats.org/officeDocument/2006/relationships/slide" Target="slides/slide643.xml"/><Relationship Id="rId851" Type="http://schemas.openxmlformats.org/officeDocument/2006/relationships/slide" Target="slides/slide850.xml"/><Relationship Id="rId1274" Type="http://schemas.openxmlformats.org/officeDocument/2006/relationships/slide" Target="slides/slide1273.xml"/><Relationship Id="rId1481" Type="http://schemas.openxmlformats.org/officeDocument/2006/relationships/slide" Target="slides/slide1480.xml"/><Relationship Id="rId2118" Type="http://schemas.openxmlformats.org/officeDocument/2006/relationships/slide" Target="slides/slide2117.xml"/><Relationship Id="rId2325" Type="http://schemas.openxmlformats.org/officeDocument/2006/relationships/slide" Target="slides/slide2324.xml"/><Relationship Id="rId2532" Type="http://schemas.openxmlformats.org/officeDocument/2006/relationships/slide" Target="slides/slide2531.xml"/><Relationship Id="rId504" Type="http://schemas.openxmlformats.org/officeDocument/2006/relationships/slide" Target="slides/slide503.xml"/><Relationship Id="rId711" Type="http://schemas.openxmlformats.org/officeDocument/2006/relationships/slide" Target="slides/slide710.xml"/><Relationship Id="rId1134" Type="http://schemas.openxmlformats.org/officeDocument/2006/relationships/slide" Target="slides/slide1133.xml"/><Relationship Id="rId1341" Type="http://schemas.openxmlformats.org/officeDocument/2006/relationships/slide" Target="slides/slide1340.xml"/><Relationship Id="rId1201" Type="http://schemas.openxmlformats.org/officeDocument/2006/relationships/slide" Target="slides/slide1200.xml"/><Relationship Id="rId3099" Type="http://schemas.openxmlformats.org/officeDocument/2006/relationships/slide" Target="slides/slide3098.xml"/><Relationship Id="rId3166" Type="http://schemas.openxmlformats.org/officeDocument/2006/relationships/slide" Target="slides/slide3165.xml"/><Relationship Id="rId3373" Type="http://schemas.openxmlformats.org/officeDocument/2006/relationships/slide" Target="slides/slide3372.xml"/><Relationship Id="rId3580" Type="http://schemas.openxmlformats.org/officeDocument/2006/relationships/slide" Target="slides/slide3579.xml"/><Relationship Id="rId4217" Type="http://schemas.openxmlformats.org/officeDocument/2006/relationships/slide" Target="slides/slide4216.xml"/><Relationship Id="rId294" Type="http://schemas.openxmlformats.org/officeDocument/2006/relationships/slide" Target="slides/slide293.xml"/><Relationship Id="rId2182" Type="http://schemas.openxmlformats.org/officeDocument/2006/relationships/slide" Target="slides/slide2181.xml"/><Relationship Id="rId3026" Type="http://schemas.openxmlformats.org/officeDocument/2006/relationships/slide" Target="slides/slide3025.xml"/><Relationship Id="rId3233" Type="http://schemas.openxmlformats.org/officeDocument/2006/relationships/slide" Target="slides/slide3232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2042" Type="http://schemas.openxmlformats.org/officeDocument/2006/relationships/slide" Target="slides/slide2041.xml"/><Relationship Id="rId3440" Type="http://schemas.openxmlformats.org/officeDocument/2006/relationships/slide" Target="slides/slide3439.xml"/><Relationship Id="rId2999" Type="http://schemas.openxmlformats.org/officeDocument/2006/relationships/slide" Target="slides/slide2998.xml"/><Relationship Id="rId3300" Type="http://schemas.openxmlformats.org/officeDocument/2006/relationships/slide" Target="slides/slide3299.xml"/><Relationship Id="rId221" Type="http://schemas.openxmlformats.org/officeDocument/2006/relationships/slide" Target="slides/slide220.xml"/><Relationship Id="rId2859" Type="http://schemas.openxmlformats.org/officeDocument/2006/relationships/slide" Target="slides/slide2858.xml"/><Relationship Id="rId1668" Type="http://schemas.openxmlformats.org/officeDocument/2006/relationships/slide" Target="slides/slide1667.xml"/><Relationship Id="rId1875" Type="http://schemas.openxmlformats.org/officeDocument/2006/relationships/slide" Target="slides/slide1874.xml"/><Relationship Id="rId2719" Type="http://schemas.openxmlformats.org/officeDocument/2006/relationships/slide" Target="slides/slide2718.xml"/><Relationship Id="rId4074" Type="http://schemas.openxmlformats.org/officeDocument/2006/relationships/slide" Target="slides/slide4073.xml"/><Relationship Id="rId1528" Type="http://schemas.openxmlformats.org/officeDocument/2006/relationships/slide" Target="slides/slide1527.xml"/><Relationship Id="rId2926" Type="http://schemas.openxmlformats.org/officeDocument/2006/relationships/slide" Target="slides/slide2925.xml"/><Relationship Id="rId3090" Type="http://schemas.openxmlformats.org/officeDocument/2006/relationships/slide" Target="slides/slide3089.xml"/><Relationship Id="rId4141" Type="http://schemas.openxmlformats.org/officeDocument/2006/relationships/slide" Target="slides/slide4140.xml"/><Relationship Id="rId1735" Type="http://schemas.openxmlformats.org/officeDocument/2006/relationships/slide" Target="slides/slide1734.xml"/><Relationship Id="rId1942" Type="http://schemas.openxmlformats.org/officeDocument/2006/relationships/slide" Target="slides/slide1941.xml"/><Relationship Id="rId4001" Type="http://schemas.openxmlformats.org/officeDocument/2006/relationships/slide" Target="slides/slide4000.xml"/><Relationship Id="rId27" Type="http://schemas.openxmlformats.org/officeDocument/2006/relationships/slide" Target="slides/slide26.xml"/><Relationship Id="rId1802" Type="http://schemas.openxmlformats.org/officeDocument/2006/relationships/slide" Target="slides/slide1801.xml"/><Relationship Id="rId3767" Type="http://schemas.openxmlformats.org/officeDocument/2006/relationships/slide" Target="slides/slide3766.xml"/><Relationship Id="rId3974" Type="http://schemas.openxmlformats.org/officeDocument/2006/relationships/slide" Target="slides/slide3973.xml"/><Relationship Id="rId688" Type="http://schemas.openxmlformats.org/officeDocument/2006/relationships/slide" Target="slides/slide687.xml"/><Relationship Id="rId895" Type="http://schemas.openxmlformats.org/officeDocument/2006/relationships/slide" Target="slides/slide894.xml"/><Relationship Id="rId2369" Type="http://schemas.openxmlformats.org/officeDocument/2006/relationships/slide" Target="slides/slide2368.xml"/><Relationship Id="rId2576" Type="http://schemas.openxmlformats.org/officeDocument/2006/relationships/slide" Target="slides/slide2575.xml"/><Relationship Id="rId2783" Type="http://schemas.openxmlformats.org/officeDocument/2006/relationships/slide" Target="slides/slide2782.xml"/><Relationship Id="rId2990" Type="http://schemas.openxmlformats.org/officeDocument/2006/relationships/slide" Target="slides/slide2989.xml"/><Relationship Id="rId3627" Type="http://schemas.openxmlformats.org/officeDocument/2006/relationships/slide" Target="slides/slide3626.xml"/><Relationship Id="rId3834" Type="http://schemas.openxmlformats.org/officeDocument/2006/relationships/slide" Target="slides/slide3833.xml"/><Relationship Id="rId548" Type="http://schemas.openxmlformats.org/officeDocument/2006/relationships/slide" Target="slides/slide547.xml"/><Relationship Id="rId755" Type="http://schemas.openxmlformats.org/officeDocument/2006/relationships/slide" Target="slides/slide754.xml"/><Relationship Id="rId962" Type="http://schemas.openxmlformats.org/officeDocument/2006/relationships/slide" Target="slides/slide961.xml"/><Relationship Id="rId1178" Type="http://schemas.openxmlformats.org/officeDocument/2006/relationships/slide" Target="slides/slide1177.xml"/><Relationship Id="rId1385" Type="http://schemas.openxmlformats.org/officeDocument/2006/relationships/slide" Target="slides/slide1384.xml"/><Relationship Id="rId1592" Type="http://schemas.openxmlformats.org/officeDocument/2006/relationships/slide" Target="slides/slide1591.xml"/><Relationship Id="rId2229" Type="http://schemas.openxmlformats.org/officeDocument/2006/relationships/slide" Target="slides/slide2228.xml"/><Relationship Id="rId2436" Type="http://schemas.openxmlformats.org/officeDocument/2006/relationships/slide" Target="slides/slide2435.xml"/><Relationship Id="rId2643" Type="http://schemas.openxmlformats.org/officeDocument/2006/relationships/slide" Target="slides/slide2642.xml"/><Relationship Id="rId2850" Type="http://schemas.openxmlformats.org/officeDocument/2006/relationships/slide" Target="slides/slide2849.xml"/><Relationship Id="rId91" Type="http://schemas.openxmlformats.org/officeDocument/2006/relationships/slide" Target="slides/slide90.xml"/><Relationship Id="rId408" Type="http://schemas.openxmlformats.org/officeDocument/2006/relationships/slide" Target="slides/slide407.xml"/><Relationship Id="rId615" Type="http://schemas.openxmlformats.org/officeDocument/2006/relationships/slide" Target="slides/slide614.xml"/><Relationship Id="rId822" Type="http://schemas.openxmlformats.org/officeDocument/2006/relationships/slide" Target="slides/slide821.xml"/><Relationship Id="rId1038" Type="http://schemas.openxmlformats.org/officeDocument/2006/relationships/slide" Target="slides/slide1037.xml"/><Relationship Id="rId1245" Type="http://schemas.openxmlformats.org/officeDocument/2006/relationships/slide" Target="slides/slide1244.xml"/><Relationship Id="rId1452" Type="http://schemas.openxmlformats.org/officeDocument/2006/relationships/slide" Target="slides/slide1451.xml"/><Relationship Id="rId2503" Type="http://schemas.openxmlformats.org/officeDocument/2006/relationships/slide" Target="slides/slide2502.xml"/><Relationship Id="rId3901" Type="http://schemas.openxmlformats.org/officeDocument/2006/relationships/slide" Target="slides/slide3900.xml"/><Relationship Id="rId1105" Type="http://schemas.openxmlformats.org/officeDocument/2006/relationships/slide" Target="slides/slide1104.xml"/><Relationship Id="rId1312" Type="http://schemas.openxmlformats.org/officeDocument/2006/relationships/slide" Target="slides/slide1311.xml"/><Relationship Id="rId2710" Type="http://schemas.openxmlformats.org/officeDocument/2006/relationships/slide" Target="slides/slide2709.xml"/><Relationship Id="rId3277" Type="http://schemas.openxmlformats.org/officeDocument/2006/relationships/slide" Target="slides/slide3276.xml"/><Relationship Id="rId198" Type="http://schemas.openxmlformats.org/officeDocument/2006/relationships/slide" Target="slides/slide197.xml"/><Relationship Id="rId2086" Type="http://schemas.openxmlformats.org/officeDocument/2006/relationships/slide" Target="slides/slide2085.xml"/><Relationship Id="rId3484" Type="http://schemas.openxmlformats.org/officeDocument/2006/relationships/slide" Target="slides/slide3483.xml"/><Relationship Id="rId3691" Type="http://schemas.openxmlformats.org/officeDocument/2006/relationships/slide" Target="slides/slide3690.xml"/><Relationship Id="rId2293" Type="http://schemas.openxmlformats.org/officeDocument/2006/relationships/slide" Target="slides/slide2292.xml"/><Relationship Id="rId3137" Type="http://schemas.openxmlformats.org/officeDocument/2006/relationships/slide" Target="slides/slide3136.xml"/><Relationship Id="rId3344" Type="http://schemas.openxmlformats.org/officeDocument/2006/relationships/slide" Target="slides/slide3343.xml"/><Relationship Id="rId3551" Type="http://schemas.openxmlformats.org/officeDocument/2006/relationships/slide" Target="slides/slide3550.xml"/><Relationship Id="rId265" Type="http://schemas.openxmlformats.org/officeDocument/2006/relationships/slide" Target="slides/slide264.xml"/><Relationship Id="rId472" Type="http://schemas.openxmlformats.org/officeDocument/2006/relationships/slide" Target="slides/slide471.xml"/><Relationship Id="rId2153" Type="http://schemas.openxmlformats.org/officeDocument/2006/relationships/slide" Target="slides/slide2152.xml"/><Relationship Id="rId2360" Type="http://schemas.openxmlformats.org/officeDocument/2006/relationships/slide" Target="slides/slide2359.xml"/><Relationship Id="rId3204" Type="http://schemas.openxmlformats.org/officeDocument/2006/relationships/slide" Target="slides/slide3203.xml"/><Relationship Id="rId3411" Type="http://schemas.openxmlformats.org/officeDocument/2006/relationships/slide" Target="slides/slide3410.xml"/><Relationship Id="rId125" Type="http://schemas.openxmlformats.org/officeDocument/2006/relationships/slide" Target="slides/slide124.xml"/><Relationship Id="rId332" Type="http://schemas.openxmlformats.org/officeDocument/2006/relationships/slide" Target="slides/slide331.xml"/><Relationship Id="rId2013" Type="http://schemas.openxmlformats.org/officeDocument/2006/relationships/slide" Target="slides/slide2012.xml"/><Relationship Id="rId2220" Type="http://schemas.openxmlformats.org/officeDocument/2006/relationships/slide" Target="slides/slide2219.xml"/><Relationship Id="rId4185" Type="http://schemas.openxmlformats.org/officeDocument/2006/relationships/slide" Target="slides/slide4184.xml"/><Relationship Id="rId1779" Type="http://schemas.openxmlformats.org/officeDocument/2006/relationships/slide" Target="slides/slide1778.xml"/><Relationship Id="rId1986" Type="http://schemas.openxmlformats.org/officeDocument/2006/relationships/slide" Target="slides/slide1985.xml"/><Relationship Id="rId4045" Type="http://schemas.openxmlformats.org/officeDocument/2006/relationships/slide" Target="slides/slide4044.xml"/><Relationship Id="rId1639" Type="http://schemas.openxmlformats.org/officeDocument/2006/relationships/slide" Target="slides/slide1638.xml"/><Relationship Id="rId1846" Type="http://schemas.openxmlformats.org/officeDocument/2006/relationships/slide" Target="slides/slide1845.xml"/><Relationship Id="rId3061" Type="http://schemas.openxmlformats.org/officeDocument/2006/relationships/slide" Target="slides/slide3060.xml"/><Relationship Id="rId1706" Type="http://schemas.openxmlformats.org/officeDocument/2006/relationships/slide" Target="slides/slide1705.xml"/><Relationship Id="rId1913" Type="http://schemas.openxmlformats.org/officeDocument/2006/relationships/slide" Target="slides/slide1912.xml"/><Relationship Id="rId4112" Type="http://schemas.openxmlformats.org/officeDocument/2006/relationships/slide" Target="slides/slide4111.xml"/><Relationship Id="rId3878" Type="http://schemas.openxmlformats.org/officeDocument/2006/relationships/slide" Target="slides/slide3877.xml"/><Relationship Id="rId799" Type="http://schemas.openxmlformats.org/officeDocument/2006/relationships/slide" Target="slides/slide798.xml"/><Relationship Id="rId2687" Type="http://schemas.openxmlformats.org/officeDocument/2006/relationships/slide" Target="slides/slide2686.xml"/><Relationship Id="rId2894" Type="http://schemas.openxmlformats.org/officeDocument/2006/relationships/slide" Target="slides/slide2893.xml"/><Relationship Id="rId3738" Type="http://schemas.openxmlformats.org/officeDocument/2006/relationships/slide" Target="slides/slide3737.xml"/><Relationship Id="rId659" Type="http://schemas.openxmlformats.org/officeDocument/2006/relationships/slide" Target="slides/slide658.xml"/><Relationship Id="rId866" Type="http://schemas.openxmlformats.org/officeDocument/2006/relationships/slide" Target="slides/slide865.xml"/><Relationship Id="rId1289" Type="http://schemas.openxmlformats.org/officeDocument/2006/relationships/slide" Target="slides/slide1288.xml"/><Relationship Id="rId1496" Type="http://schemas.openxmlformats.org/officeDocument/2006/relationships/slide" Target="slides/slide1495.xml"/><Relationship Id="rId2547" Type="http://schemas.openxmlformats.org/officeDocument/2006/relationships/slide" Target="slides/slide2546.xml"/><Relationship Id="rId3945" Type="http://schemas.openxmlformats.org/officeDocument/2006/relationships/slide" Target="slides/slide3944.xml"/><Relationship Id="rId519" Type="http://schemas.openxmlformats.org/officeDocument/2006/relationships/slide" Target="slides/slide518.xml"/><Relationship Id="rId1149" Type="http://schemas.openxmlformats.org/officeDocument/2006/relationships/slide" Target="slides/slide1148.xml"/><Relationship Id="rId1356" Type="http://schemas.openxmlformats.org/officeDocument/2006/relationships/slide" Target="slides/slide1355.xml"/><Relationship Id="rId2754" Type="http://schemas.openxmlformats.org/officeDocument/2006/relationships/slide" Target="slides/slide2753.xml"/><Relationship Id="rId2961" Type="http://schemas.openxmlformats.org/officeDocument/2006/relationships/slide" Target="slides/slide2960.xml"/><Relationship Id="rId3805" Type="http://schemas.openxmlformats.org/officeDocument/2006/relationships/slide" Target="slides/slide3804.xml"/><Relationship Id="rId726" Type="http://schemas.openxmlformats.org/officeDocument/2006/relationships/slide" Target="slides/slide725.xml"/><Relationship Id="rId933" Type="http://schemas.openxmlformats.org/officeDocument/2006/relationships/slide" Target="slides/slide932.xml"/><Relationship Id="rId1009" Type="http://schemas.openxmlformats.org/officeDocument/2006/relationships/slide" Target="slides/slide1008.xml"/><Relationship Id="rId1563" Type="http://schemas.openxmlformats.org/officeDocument/2006/relationships/slide" Target="slides/slide1562.xml"/><Relationship Id="rId1770" Type="http://schemas.openxmlformats.org/officeDocument/2006/relationships/slide" Target="slides/slide1769.xml"/><Relationship Id="rId2407" Type="http://schemas.openxmlformats.org/officeDocument/2006/relationships/slide" Target="slides/slide2406.xml"/><Relationship Id="rId2614" Type="http://schemas.openxmlformats.org/officeDocument/2006/relationships/slide" Target="slides/slide2613.xml"/><Relationship Id="rId2821" Type="http://schemas.openxmlformats.org/officeDocument/2006/relationships/slide" Target="slides/slide2820.xml"/><Relationship Id="rId62" Type="http://schemas.openxmlformats.org/officeDocument/2006/relationships/slide" Target="slides/slide61.xml"/><Relationship Id="rId1216" Type="http://schemas.openxmlformats.org/officeDocument/2006/relationships/slide" Target="slides/slide1215.xml"/><Relationship Id="rId1423" Type="http://schemas.openxmlformats.org/officeDocument/2006/relationships/slide" Target="slides/slide1422.xml"/><Relationship Id="rId1630" Type="http://schemas.openxmlformats.org/officeDocument/2006/relationships/slide" Target="slides/slide1629.xml"/><Relationship Id="rId3388" Type="http://schemas.openxmlformats.org/officeDocument/2006/relationships/slide" Target="slides/slide3387.xml"/><Relationship Id="rId3595" Type="http://schemas.openxmlformats.org/officeDocument/2006/relationships/slide" Target="slides/slide3594.xml"/><Relationship Id="rId2197" Type="http://schemas.openxmlformats.org/officeDocument/2006/relationships/slide" Target="slides/slide2196.xml"/><Relationship Id="rId3248" Type="http://schemas.openxmlformats.org/officeDocument/2006/relationships/slide" Target="slides/slide3247.xml"/><Relationship Id="rId3455" Type="http://schemas.openxmlformats.org/officeDocument/2006/relationships/slide" Target="slides/slide3454.xml"/><Relationship Id="rId3662" Type="http://schemas.openxmlformats.org/officeDocument/2006/relationships/slide" Target="slides/slide3661.xml"/><Relationship Id="rId169" Type="http://schemas.openxmlformats.org/officeDocument/2006/relationships/slide" Target="slides/slide168.xml"/><Relationship Id="rId376" Type="http://schemas.openxmlformats.org/officeDocument/2006/relationships/slide" Target="slides/slide375.xml"/><Relationship Id="rId583" Type="http://schemas.openxmlformats.org/officeDocument/2006/relationships/slide" Target="slides/slide582.xml"/><Relationship Id="rId790" Type="http://schemas.openxmlformats.org/officeDocument/2006/relationships/slide" Target="slides/slide789.xml"/><Relationship Id="rId2057" Type="http://schemas.openxmlformats.org/officeDocument/2006/relationships/slide" Target="slides/slide2056.xml"/><Relationship Id="rId2264" Type="http://schemas.openxmlformats.org/officeDocument/2006/relationships/slide" Target="slides/slide2263.xml"/><Relationship Id="rId2471" Type="http://schemas.openxmlformats.org/officeDocument/2006/relationships/slide" Target="slides/slide2470.xml"/><Relationship Id="rId3108" Type="http://schemas.openxmlformats.org/officeDocument/2006/relationships/slide" Target="slides/slide3107.xml"/><Relationship Id="rId3315" Type="http://schemas.openxmlformats.org/officeDocument/2006/relationships/slide" Target="slides/slide3314.xml"/><Relationship Id="rId3522" Type="http://schemas.openxmlformats.org/officeDocument/2006/relationships/slide" Target="slides/slide3521.xml"/><Relationship Id="rId236" Type="http://schemas.openxmlformats.org/officeDocument/2006/relationships/slide" Target="slides/slide235.xml"/><Relationship Id="rId443" Type="http://schemas.openxmlformats.org/officeDocument/2006/relationships/slide" Target="slides/slide442.xml"/><Relationship Id="rId650" Type="http://schemas.openxmlformats.org/officeDocument/2006/relationships/slide" Target="slides/slide649.xml"/><Relationship Id="rId1073" Type="http://schemas.openxmlformats.org/officeDocument/2006/relationships/slide" Target="slides/slide1072.xml"/><Relationship Id="rId1280" Type="http://schemas.openxmlformats.org/officeDocument/2006/relationships/slide" Target="slides/slide1279.xml"/><Relationship Id="rId2124" Type="http://schemas.openxmlformats.org/officeDocument/2006/relationships/slide" Target="slides/slide2123.xml"/><Relationship Id="rId2331" Type="http://schemas.openxmlformats.org/officeDocument/2006/relationships/slide" Target="slides/slide2330.xml"/><Relationship Id="rId303" Type="http://schemas.openxmlformats.org/officeDocument/2006/relationships/slide" Target="slides/slide302.xml"/><Relationship Id="rId1140" Type="http://schemas.openxmlformats.org/officeDocument/2006/relationships/slide" Target="slides/slide1139.xml"/><Relationship Id="rId4089" Type="http://schemas.openxmlformats.org/officeDocument/2006/relationships/slide" Target="slides/slide4088.xml"/><Relationship Id="rId510" Type="http://schemas.openxmlformats.org/officeDocument/2006/relationships/slide" Target="slides/slide509.xml"/><Relationship Id="rId1000" Type="http://schemas.openxmlformats.org/officeDocument/2006/relationships/slide" Target="slides/slide999.xml"/><Relationship Id="rId1957" Type="http://schemas.openxmlformats.org/officeDocument/2006/relationships/slide" Target="slides/slide1956.xml"/><Relationship Id="rId4156" Type="http://schemas.openxmlformats.org/officeDocument/2006/relationships/slide" Target="slides/slide4155.xml"/><Relationship Id="rId1817" Type="http://schemas.openxmlformats.org/officeDocument/2006/relationships/slide" Target="slides/slide1816.xml"/><Relationship Id="rId3172" Type="http://schemas.openxmlformats.org/officeDocument/2006/relationships/slide" Target="slides/slide3171.xml"/><Relationship Id="rId4016" Type="http://schemas.openxmlformats.org/officeDocument/2006/relationships/slide" Target="slides/slide4015.xml"/><Relationship Id="rId4223" Type="http://schemas.openxmlformats.org/officeDocument/2006/relationships/slide" Target="slides/slide4222.xml"/><Relationship Id="rId3032" Type="http://schemas.openxmlformats.org/officeDocument/2006/relationships/slide" Target="slides/slide3031.xml"/><Relationship Id="rId160" Type="http://schemas.openxmlformats.org/officeDocument/2006/relationships/slide" Target="slides/slide159.xml"/><Relationship Id="rId3989" Type="http://schemas.openxmlformats.org/officeDocument/2006/relationships/slide" Target="slides/slide3988.xml"/><Relationship Id="rId2798" Type="http://schemas.openxmlformats.org/officeDocument/2006/relationships/slide" Target="slides/slide2797.xml"/><Relationship Id="rId3849" Type="http://schemas.openxmlformats.org/officeDocument/2006/relationships/slide" Target="slides/slide3848.xml"/><Relationship Id="rId977" Type="http://schemas.openxmlformats.org/officeDocument/2006/relationships/slide" Target="slides/slide976.xml"/><Relationship Id="rId2658" Type="http://schemas.openxmlformats.org/officeDocument/2006/relationships/slide" Target="slides/slide2657.xml"/><Relationship Id="rId2865" Type="http://schemas.openxmlformats.org/officeDocument/2006/relationships/slide" Target="slides/slide2864.xml"/><Relationship Id="rId3709" Type="http://schemas.openxmlformats.org/officeDocument/2006/relationships/slide" Target="slides/slide3708.xml"/><Relationship Id="rId3916" Type="http://schemas.openxmlformats.org/officeDocument/2006/relationships/slide" Target="slides/slide3915.xml"/><Relationship Id="rId4080" Type="http://schemas.openxmlformats.org/officeDocument/2006/relationships/slide" Target="slides/slide4079.xml"/><Relationship Id="rId837" Type="http://schemas.openxmlformats.org/officeDocument/2006/relationships/slide" Target="slides/slide836.xml"/><Relationship Id="rId1467" Type="http://schemas.openxmlformats.org/officeDocument/2006/relationships/slide" Target="slides/slide1466.xml"/><Relationship Id="rId1674" Type="http://schemas.openxmlformats.org/officeDocument/2006/relationships/slide" Target="slides/slide1673.xml"/><Relationship Id="rId1881" Type="http://schemas.openxmlformats.org/officeDocument/2006/relationships/slide" Target="slides/slide1880.xml"/><Relationship Id="rId2518" Type="http://schemas.openxmlformats.org/officeDocument/2006/relationships/slide" Target="slides/slide2517.xml"/><Relationship Id="rId2725" Type="http://schemas.openxmlformats.org/officeDocument/2006/relationships/slide" Target="slides/slide2724.xml"/><Relationship Id="rId2932" Type="http://schemas.openxmlformats.org/officeDocument/2006/relationships/slide" Target="slides/slide2931.xml"/><Relationship Id="rId904" Type="http://schemas.openxmlformats.org/officeDocument/2006/relationships/slide" Target="slides/slide903.xml"/><Relationship Id="rId1327" Type="http://schemas.openxmlformats.org/officeDocument/2006/relationships/slide" Target="slides/slide1326.xml"/><Relationship Id="rId1534" Type="http://schemas.openxmlformats.org/officeDocument/2006/relationships/slide" Target="slides/slide1533.xml"/><Relationship Id="rId1741" Type="http://schemas.openxmlformats.org/officeDocument/2006/relationships/slide" Target="slides/slide1740.xml"/><Relationship Id="rId33" Type="http://schemas.openxmlformats.org/officeDocument/2006/relationships/slide" Target="slides/slide32.xml"/><Relationship Id="rId1601" Type="http://schemas.openxmlformats.org/officeDocument/2006/relationships/slide" Target="slides/slide1600.xml"/><Relationship Id="rId3499" Type="http://schemas.openxmlformats.org/officeDocument/2006/relationships/slide" Target="slides/slide3498.xml"/><Relationship Id="rId3359" Type="http://schemas.openxmlformats.org/officeDocument/2006/relationships/slide" Target="slides/slide3358.xml"/><Relationship Id="rId3566" Type="http://schemas.openxmlformats.org/officeDocument/2006/relationships/slide" Target="slides/slide3565.xml"/><Relationship Id="rId487" Type="http://schemas.openxmlformats.org/officeDocument/2006/relationships/slide" Target="slides/slide486.xml"/><Relationship Id="rId694" Type="http://schemas.openxmlformats.org/officeDocument/2006/relationships/slide" Target="slides/slide693.xml"/><Relationship Id="rId2168" Type="http://schemas.openxmlformats.org/officeDocument/2006/relationships/slide" Target="slides/slide2167.xml"/><Relationship Id="rId2375" Type="http://schemas.openxmlformats.org/officeDocument/2006/relationships/slide" Target="slides/slide2374.xml"/><Relationship Id="rId3219" Type="http://schemas.openxmlformats.org/officeDocument/2006/relationships/slide" Target="slides/slide3218.xml"/><Relationship Id="rId3773" Type="http://schemas.openxmlformats.org/officeDocument/2006/relationships/slide" Target="slides/slide3772.xml"/><Relationship Id="rId3980" Type="http://schemas.openxmlformats.org/officeDocument/2006/relationships/slide" Target="slides/slide3979.xml"/><Relationship Id="rId347" Type="http://schemas.openxmlformats.org/officeDocument/2006/relationships/slide" Target="slides/slide346.xml"/><Relationship Id="rId1184" Type="http://schemas.openxmlformats.org/officeDocument/2006/relationships/slide" Target="slides/slide1183.xml"/><Relationship Id="rId2028" Type="http://schemas.openxmlformats.org/officeDocument/2006/relationships/slide" Target="slides/slide2027.xml"/><Relationship Id="rId2582" Type="http://schemas.openxmlformats.org/officeDocument/2006/relationships/slide" Target="slides/slide2581.xml"/><Relationship Id="rId3426" Type="http://schemas.openxmlformats.org/officeDocument/2006/relationships/slide" Target="slides/slide3425.xml"/><Relationship Id="rId3633" Type="http://schemas.openxmlformats.org/officeDocument/2006/relationships/slide" Target="slides/slide3632.xml"/><Relationship Id="rId3840" Type="http://schemas.openxmlformats.org/officeDocument/2006/relationships/slide" Target="slides/slide3839.xml"/><Relationship Id="rId554" Type="http://schemas.openxmlformats.org/officeDocument/2006/relationships/slide" Target="slides/slide553.xml"/><Relationship Id="rId761" Type="http://schemas.openxmlformats.org/officeDocument/2006/relationships/slide" Target="slides/slide760.xml"/><Relationship Id="rId1391" Type="http://schemas.openxmlformats.org/officeDocument/2006/relationships/slide" Target="slides/slide1390.xml"/><Relationship Id="rId2235" Type="http://schemas.openxmlformats.org/officeDocument/2006/relationships/slide" Target="slides/slide2234.xml"/><Relationship Id="rId2442" Type="http://schemas.openxmlformats.org/officeDocument/2006/relationships/slide" Target="slides/slide2441.xml"/><Relationship Id="rId3700" Type="http://schemas.openxmlformats.org/officeDocument/2006/relationships/slide" Target="slides/slide3699.xml"/><Relationship Id="rId207" Type="http://schemas.openxmlformats.org/officeDocument/2006/relationships/slide" Target="slides/slide206.xml"/><Relationship Id="rId414" Type="http://schemas.openxmlformats.org/officeDocument/2006/relationships/slide" Target="slides/slide413.xml"/><Relationship Id="rId621" Type="http://schemas.openxmlformats.org/officeDocument/2006/relationships/slide" Target="slides/slide620.xml"/><Relationship Id="rId1044" Type="http://schemas.openxmlformats.org/officeDocument/2006/relationships/slide" Target="slides/slide1043.xml"/><Relationship Id="rId1251" Type="http://schemas.openxmlformats.org/officeDocument/2006/relationships/slide" Target="slides/slide1250.xml"/><Relationship Id="rId2302" Type="http://schemas.openxmlformats.org/officeDocument/2006/relationships/slide" Target="slides/slide2301.xml"/><Relationship Id="rId1111" Type="http://schemas.openxmlformats.org/officeDocument/2006/relationships/slide" Target="slides/slide1110.xml"/><Relationship Id="rId3076" Type="http://schemas.openxmlformats.org/officeDocument/2006/relationships/slide" Target="slides/slide3075.xml"/><Relationship Id="rId3283" Type="http://schemas.openxmlformats.org/officeDocument/2006/relationships/slide" Target="slides/slide3282.xml"/><Relationship Id="rId3490" Type="http://schemas.openxmlformats.org/officeDocument/2006/relationships/slide" Target="slides/slide3489.xml"/><Relationship Id="rId4127" Type="http://schemas.openxmlformats.org/officeDocument/2006/relationships/slide" Target="slides/slide4126.xml"/><Relationship Id="rId1928" Type="http://schemas.openxmlformats.org/officeDocument/2006/relationships/slide" Target="slides/slide1927.xml"/><Relationship Id="rId2092" Type="http://schemas.openxmlformats.org/officeDocument/2006/relationships/slide" Target="slides/slide2091.xml"/><Relationship Id="rId3143" Type="http://schemas.openxmlformats.org/officeDocument/2006/relationships/slide" Target="slides/slide3142.xml"/><Relationship Id="rId3350" Type="http://schemas.openxmlformats.org/officeDocument/2006/relationships/slide" Target="slides/slide3349.xml"/><Relationship Id="rId271" Type="http://schemas.openxmlformats.org/officeDocument/2006/relationships/slide" Target="slides/slide270.xml"/><Relationship Id="rId3003" Type="http://schemas.openxmlformats.org/officeDocument/2006/relationships/slide" Target="slides/slide3002.xml"/><Relationship Id="rId131" Type="http://schemas.openxmlformats.org/officeDocument/2006/relationships/slide" Target="slides/slide130.xml"/><Relationship Id="rId3210" Type="http://schemas.openxmlformats.org/officeDocument/2006/relationships/slide" Target="slides/slide3209.xml"/><Relationship Id="rId2769" Type="http://schemas.openxmlformats.org/officeDocument/2006/relationships/slide" Target="slides/slide2768.xml"/><Relationship Id="rId2976" Type="http://schemas.openxmlformats.org/officeDocument/2006/relationships/slide" Target="slides/slide2975.xml"/><Relationship Id="rId948" Type="http://schemas.openxmlformats.org/officeDocument/2006/relationships/slide" Target="slides/slide947.xml"/><Relationship Id="rId1578" Type="http://schemas.openxmlformats.org/officeDocument/2006/relationships/slide" Target="slides/slide1577.xml"/><Relationship Id="rId1785" Type="http://schemas.openxmlformats.org/officeDocument/2006/relationships/slide" Target="slides/slide1784.xml"/><Relationship Id="rId1992" Type="http://schemas.openxmlformats.org/officeDocument/2006/relationships/slide" Target="slides/slide1991.xml"/><Relationship Id="rId2629" Type="http://schemas.openxmlformats.org/officeDocument/2006/relationships/slide" Target="slides/slide2628.xml"/><Relationship Id="rId2836" Type="http://schemas.openxmlformats.org/officeDocument/2006/relationships/slide" Target="slides/slide2835.xml"/><Relationship Id="rId4191" Type="http://schemas.openxmlformats.org/officeDocument/2006/relationships/slide" Target="slides/slide4190.xml"/><Relationship Id="rId77" Type="http://schemas.openxmlformats.org/officeDocument/2006/relationships/slide" Target="slides/slide76.xml"/><Relationship Id="rId808" Type="http://schemas.openxmlformats.org/officeDocument/2006/relationships/slide" Target="slides/slide807.xml"/><Relationship Id="rId1438" Type="http://schemas.openxmlformats.org/officeDocument/2006/relationships/slide" Target="slides/slide1437.xml"/><Relationship Id="rId1645" Type="http://schemas.openxmlformats.org/officeDocument/2006/relationships/slide" Target="slides/slide1644.xml"/><Relationship Id="rId4051" Type="http://schemas.openxmlformats.org/officeDocument/2006/relationships/slide" Target="slides/slide4050.xml"/><Relationship Id="rId1852" Type="http://schemas.openxmlformats.org/officeDocument/2006/relationships/slide" Target="slides/slide1851.xml"/><Relationship Id="rId2903" Type="http://schemas.openxmlformats.org/officeDocument/2006/relationships/slide" Target="slides/slide2902.xml"/><Relationship Id="rId1505" Type="http://schemas.openxmlformats.org/officeDocument/2006/relationships/slide" Target="slides/slide1504.xml"/><Relationship Id="rId1712" Type="http://schemas.openxmlformats.org/officeDocument/2006/relationships/slide" Target="slides/slide1711.xml"/><Relationship Id="rId3677" Type="http://schemas.openxmlformats.org/officeDocument/2006/relationships/slide" Target="slides/slide3676.xml"/><Relationship Id="rId3884" Type="http://schemas.openxmlformats.org/officeDocument/2006/relationships/slide" Target="slides/slide3883.xml"/><Relationship Id="rId598" Type="http://schemas.openxmlformats.org/officeDocument/2006/relationships/slide" Target="slides/slide597.xml"/><Relationship Id="rId2279" Type="http://schemas.openxmlformats.org/officeDocument/2006/relationships/slide" Target="slides/slide2278.xml"/><Relationship Id="rId2486" Type="http://schemas.openxmlformats.org/officeDocument/2006/relationships/slide" Target="slides/slide2485.xml"/><Relationship Id="rId2693" Type="http://schemas.openxmlformats.org/officeDocument/2006/relationships/slide" Target="slides/slide2692.xml"/><Relationship Id="rId3537" Type="http://schemas.openxmlformats.org/officeDocument/2006/relationships/slide" Target="slides/slide3536.xml"/><Relationship Id="rId3744" Type="http://schemas.openxmlformats.org/officeDocument/2006/relationships/slide" Target="slides/slide3743.xml"/><Relationship Id="rId3951" Type="http://schemas.openxmlformats.org/officeDocument/2006/relationships/slide" Target="slides/slide3950.xml"/><Relationship Id="rId458" Type="http://schemas.openxmlformats.org/officeDocument/2006/relationships/slide" Target="slides/slide457.xml"/><Relationship Id="rId665" Type="http://schemas.openxmlformats.org/officeDocument/2006/relationships/slide" Target="slides/slide664.xml"/><Relationship Id="rId872" Type="http://schemas.openxmlformats.org/officeDocument/2006/relationships/slide" Target="slides/slide871.xml"/><Relationship Id="rId1088" Type="http://schemas.openxmlformats.org/officeDocument/2006/relationships/slide" Target="slides/slide1087.xml"/><Relationship Id="rId1295" Type="http://schemas.openxmlformats.org/officeDocument/2006/relationships/slide" Target="slides/slide1294.xml"/><Relationship Id="rId2139" Type="http://schemas.openxmlformats.org/officeDocument/2006/relationships/slide" Target="slides/slide2138.xml"/><Relationship Id="rId2346" Type="http://schemas.openxmlformats.org/officeDocument/2006/relationships/slide" Target="slides/slide2345.xml"/><Relationship Id="rId2553" Type="http://schemas.openxmlformats.org/officeDocument/2006/relationships/slide" Target="slides/slide2552.xml"/><Relationship Id="rId2760" Type="http://schemas.openxmlformats.org/officeDocument/2006/relationships/slide" Target="slides/slide2759.xml"/><Relationship Id="rId3604" Type="http://schemas.openxmlformats.org/officeDocument/2006/relationships/slide" Target="slides/slide3603.xml"/><Relationship Id="rId3811" Type="http://schemas.openxmlformats.org/officeDocument/2006/relationships/slide" Target="slides/slide3810.xml"/><Relationship Id="rId318" Type="http://schemas.openxmlformats.org/officeDocument/2006/relationships/slide" Target="slides/slide317.xml"/><Relationship Id="rId525" Type="http://schemas.openxmlformats.org/officeDocument/2006/relationships/slide" Target="slides/slide524.xml"/><Relationship Id="rId732" Type="http://schemas.openxmlformats.org/officeDocument/2006/relationships/slide" Target="slides/slide731.xml"/><Relationship Id="rId1155" Type="http://schemas.openxmlformats.org/officeDocument/2006/relationships/slide" Target="slides/slide1154.xml"/><Relationship Id="rId1362" Type="http://schemas.openxmlformats.org/officeDocument/2006/relationships/slide" Target="slides/slide1361.xml"/><Relationship Id="rId2206" Type="http://schemas.openxmlformats.org/officeDocument/2006/relationships/slide" Target="slides/slide2205.xml"/><Relationship Id="rId2413" Type="http://schemas.openxmlformats.org/officeDocument/2006/relationships/slide" Target="slides/slide2412.xml"/><Relationship Id="rId2620" Type="http://schemas.openxmlformats.org/officeDocument/2006/relationships/slide" Target="slides/slide2619.xml"/><Relationship Id="rId1015" Type="http://schemas.openxmlformats.org/officeDocument/2006/relationships/slide" Target="slides/slide1014.xml"/><Relationship Id="rId1222" Type="http://schemas.openxmlformats.org/officeDocument/2006/relationships/slide" Target="slides/slide1221.xml"/><Relationship Id="rId3187" Type="http://schemas.openxmlformats.org/officeDocument/2006/relationships/slide" Target="slides/slide3186.xml"/><Relationship Id="rId3394" Type="http://schemas.openxmlformats.org/officeDocument/2006/relationships/slide" Target="slides/slide3393.xml"/><Relationship Id="rId4238" Type="http://schemas.openxmlformats.org/officeDocument/2006/relationships/slide" Target="slides/slide4237.xml"/><Relationship Id="rId3047" Type="http://schemas.openxmlformats.org/officeDocument/2006/relationships/slide" Target="slides/slide3046.xml"/><Relationship Id="rId175" Type="http://schemas.openxmlformats.org/officeDocument/2006/relationships/slide" Target="slides/slide174.xml"/><Relationship Id="rId3254" Type="http://schemas.openxmlformats.org/officeDocument/2006/relationships/slide" Target="slides/slide3253.xml"/><Relationship Id="rId3461" Type="http://schemas.openxmlformats.org/officeDocument/2006/relationships/slide" Target="slides/slide3460.xml"/><Relationship Id="rId382" Type="http://schemas.openxmlformats.org/officeDocument/2006/relationships/slide" Target="slides/slide381.xml"/><Relationship Id="rId2063" Type="http://schemas.openxmlformats.org/officeDocument/2006/relationships/slide" Target="slides/slide2062.xml"/><Relationship Id="rId2270" Type="http://schemas.openxmlformats.org/officeDocument/2006/relationships/slide" Target="slides/slide2269.xml"/><Relationship Id="rId3114" Type="http://schemas.openxmlformats.org/officeDocument/2006/relationships/slide" Target="slides/slide3113.xml"/><Relationship Id="rId3321" Type="http://schemas.openxmlformats.org/officeDocument/2006/relationships/slide" Target="slides/slide3320.xml"/><Relationship Id="rId242" Type="http://schemas.openxmlformats.org/officeDocument/2006/relationships/slide" Target="slides/slide241.xml"/><Relationship Id="rId2130" Type="http://schemas.openxmlformats.org/officeDocument/2006/relationships/slide" Target="slides/slide2129.xml"/><Relationship Id="rId102" Type="http://schemas.openxmlformats.org/officeDocument/2006/relationships/slide" Target="slides/slide101.xml"/><Relationship Id="rId1689" Type="http://schemas.openxmlformats.org/officeDocument/2006/relationships/slide" Target="slides/slide1688.xml"/><Relationship Id="rId4095" Type="http://schemas.openxmlformats.org/officeDocument/2006/relationships/slide" Target="slides/slide4094.xml"/><Relationship Id="rId1896" Type="http://schemas.openxmlformats.org/officeDocument/2006/relationships/slide" Target="slides/slide1895.xml"/><Relationship Id="rId2947" Type="http://schemas.openxmlformats.org/officeDocument/2006/relationships/slide" Target="slides/slide2946.xml"/><Relationship Id="rId4162" Type="http://schemas.openxmlformats.org/officeDocument/2006/relationships/slide" Target="slides/slide4161.xml"/><Relationship Id="rId919" Type="http://schemas.openxmlformats.org/officeDocument/2006/relationships/slide" Target="slides/slide918.xml"/><Relationship Id="rId1549" Type="http://schemas.openxmlformats.org/officeDocument/2006/relationships/slide" Target="slides/slide1548.xml"/><Relationship Id="rId1756" Type="http://schemas.openxmlformats.org/officeDocument/2006/relationships/slide" Target="slides/slide1755.xml"/><Relationship Id="rId1963" Type="http://schemas.openxmlformats.org/officeDocument/2006/relationships/slide" Target="slides/slide1962.xml"/><Relationship Id="rId2807" Type="http://schemas.openxmlformats.org/officeDocument/2006/relationships/slide" Target="slides/slide2806.xml"/><Relationship Id="rId4022" Type="http://schemas.openxmlformats.org/officeDocument/2006/relationships/slide" Target="slides/slide4021.xml"/><Relationship Id="rId48" Type="http://schemas.openxmlformats.org/officeDocument/2006/relationships/slide" Target="slides/slide47.xml"/><Relationship Id="rId1409" Type="http://schemas.openxmlformats.org/officeDocument/2006/relationships/slide" Target="slides/slide1408.xml"/><Relationship Id="rId1616" Type="http://schemas.openxmlformats.org/officeDocument/2006/relationships/slide" Target="slides/slide1615.xml"/><Relationship Id="rId1823" Type="http://schemas.openxmlformats.org/officeDocument/2006/relationships/slide" Target="slides/slide1822.xml"/><Relationship Id="rId3788" Type="http://schemas.openxmlformats.org/officeDocument/2006/relationships/slide" Target="slides/slide3787.xml"/><Relationship Id="rId3995" Type="http://schemas.openxmlformats.org/officeDocument/2006/relationships/slide" Target="slides/slide3994.xml"/><Relationship Id="rId2597" Type="http://schemas.openxmlformats.org/officeDocument/2006/relationships/slide" Target="slides/slide2596.xml"/><Relationship Id="rId3648" Type="http://schemas.openxmlformats.org/officeDocument/2006/relationships/slide" Target="slides/slide3647.xml"/><Relationship Id="rId3855" Type="http://schemas.openxmlformats.org/officeDocument/2006/relationships/slide" Target="slides/slide3854.xml"/><Relationship Id="rId569" Type="http://schemas.openxmlformats.org/officeDocument/2006/relationships/slide" Target="slides/slide568.xml"/><Relationship Id="rId776" Type="http://schemas.openxmlformats.org/officeDocument/2006/relationships/slide" Target="slides/slide775.xml"/><Relationship Id="rId983" Type="http://schemas.openxmlformats.org/officeDocument/2006/relationships/slide" Target="slides/slide982.xml"/><Relationship Id="rId1199" Type="http://schemas.openxmlformats.org/officeDocument/2006/relationships/slide" Target="slides/slide1198.xml"/><Relationship Id="rId2457" Type="http://schemas.openxmlformats.org/officeDocument/2006/relationships/slide" Target="slides/slide2456.xml"/><Relationship Id="rId2664" Type="http://schemas.openxmlformats.org/officeDocument/2006/relationships/slide" Target="slides/slide2663.xml"/><Relationship Id="rId3508" Type="http://schemas.openxmlformats.org/officeDocument/2006/relationships/slide" Target="slides/slide3507.xml"/><Relationship Id="rId429" Type="http://schemas.openxmlformats.org/officeDocument/2006/relationships/slide" Target="slides/slide428.xml"/><Relationship Id="rId636" Type="http://schemas.openxmlformats.org/officeDocument/2006/relationships/slide" Target="slides/slide635.xml"/><Relationship Id="rId1059" Type="http://schemas.openxmlformats.org/officeDocument/2006/relationships/slide" Target="slides/slide1058.xml"/><Relationship Id="rId1266" Type="http://schemas.openxmlformats.org/officeDocument/2006/relationships/slide" Target="slides/slide1265.xml"/><Relationship Id="rId1473" Type="http://schemas.openxmlformats.org/officeDocument/2006/relationships/slide" Target="slides/slide1472.xml"/><Relationship Id="rId2317" Type="http://schemas.openxmlformats.org/officeDocument/2006/relationships/slide" Target="slides/slide2316.xml"/><Relationship Id="rId2871" Type="http://schemas.openxmlformats.org/officeDocument/2006/relationships/slide" Target="slides/slide2870.xml"/><Relationship Id="rId3715" Type="http://schemas.openxmlformats.org/officeDocument/2006/relationships/slide" Target="slides/slide3714.xml"/><Relationship Id="rId3922" Type="http://schemas.openxmlformats.org/officeDocument/2006/relationships/slide" Target="slides/slide3921.xml"/><Relationship Id="rId843" Type="http://schemas.openxmlformats.org/officeDocument/2006/relationships/slide" Target="slides/slide842.xml"/><Relationship Id="rId1126" Type="http://schemas.openxmlformats.org/officeDocument/2006/relationships/slide" Target="slides/slide1125.xml"/><Relationship Id="rId1680" Type="http://schemas.openxmlformats.org/officeDocument/2006/relationships/slide" Target="slides/slide1679.xml"/><Relationship Id="rId2524" Type="http://schemas.openxmlformats.org/officeDocument/2006/relationships/slide" Target="slides/slide2523.xml"/><Relationship Id="rId2731" Type="http://schemas.openxmlformats.org/officeDocument/2006/relationships/slide" Target="slides/slide2730.xml"/><Relationship Id="rId703" Type="http://schemas.openxmlformats.org/officeDocument/2006/relationships/slide" Target="slides/slide702.xml"/><Relationship Id="rId910" Type="http://schemas.openxmlformats.org/officeDocument/2006/relationships/slide" Target="slides/slide909.xml"/><Relationship Id="rId1333" Type="http://schemas.openxmlformats.org/officeDocument/2006/relationships/slide" Target="slides/slide1332.xml"/><Relationship Id="rId1540" Type="http://schemas.openxmlformats.org/officeDocument/2006/relationships/slide" Target="slides/slide1539.xml"/><Relationship Id="rId1400" Type="http://schemas.openxmlformats.org/officeDocument/2006/relationships/slide" Target="slides/slide1399.xml"/><Relationship Id="rId3298" Type="http://schemas.openxmlformats.org/officeDocument/2006/relationships/slide" Target="slides/slide3297.xml"/><Relationship Id="rId3158" Type="http://schemas.openxmlformats.org/officeDocument/2006/relationships/slide" Target="slides/slide3157.xml"/><Relationship Id="rId3365" Type="http://schemas.openxmlformats.org/officeDocument/2006/relationships/slide" Target="slides/slide3364.xml"/><Relationship Id="rId3572" Type="http://schemas.openxmlformats.org/officeDocument/2006/relationships/slide" Target="slides/slide3571.xml"/><Relationship Id="rId4209" Type="http://schemas.openxmlformats.org/officeDocument/2006/relationships/slide" Target="slides/slide4208.xml"/><Relationship Id="rId286" Type="http://schemas.openxmlformats.org/officeDocument/2006/relationships/slide" Target="slides/slide285.xml"/><Relationship Id="rId493" Type="http://schemas.openxmlformats.org/officeDocument/2006/relationships/slide" Target="slides/slide492.xml"/><Relationship Id="rId2174" Type="http://schemas.openxmlformats.org/officeDocument/2006/relationships/slide" Target="slides/slide2173.xml"/><Relationship Id="rId2381" Type="http://schemas.openxmlformats.org/officeDocument/2006/relationships/slide" Target="slides/slide2380.xml"/><Relationship Id="rId3018" Type="http://schemas.openxmlformats.org/officeDocument/2006/relationships/slide" Target="slides/slide3017.xml"/><Relationship Id="rId3225" Type="http://schemas.openxmlformats.org/officeDocument/2006/relationships/slide" Target="slides/slide3224.xml"/><Relationship Id="rId3432" Type="http://schemas.openxmlformats.org/officeDocument/2006/relationships/slide" Target="slides/slide3431.xml"/><Relationship Id="rId146" Type="http://schemas.openxmlformats.org/officeDocument/2006/relationships/slide" Target="slides/slide145.xml"/><Relationship Id="rId353" Type="http://schemas.openxmlformats.org/officeDocument/2006/relationships/slide" Target="slides/slide352.xml"/><Relationship Id="rId560" Type="http://schemas.openxmlformats.org/officeDocument/2006/relationships/slide" Target="slides/slide559.xml"/><Relationship Id="rId1190" Type="http://schemas.openxmlformats.org/officeDocument/2006/relationships/slide" Target="slides/slide1189.xml"/><Relationship Id="rId2034" Type="http://schemas.openxmlformats.org/officeDocument/2006/relationships/slide" Target="slides/slide2033.xml"/><Relationship Id="rId2241" Type="http://schemas.openxmlformats.org/officeDocument/2006/relationships/slide" Target="slides/slide2240.xml"/><Relationship Id="rId213" Type="http://schemas.openxmlformats.org/officeDocument/2006/relationships/slide" Target="slides/slide212.xml"/><Relationship Id="rId420" Type="http://schemas.openxmlformats.org/officeDocument/2006/relationships/slide" Target="slides/slide419.xml"/><Relationship Id="rId1050" Type="http://schemas.openxmlformats.org/officeDocument/2006/relationships/slide" Target="slides/slide1049.xml"/><Relationship Id="rId2101" Type="http://schemas.openxmlformats.org/officeDocument/2006/relationships/slide" Target="slides/slide2100.xml"/><Relationship Id="rId4066" Type="http://schemas.openxmlformats.org/officeDocument/2006/relationships/slide" Target="slides/slide4065.xml"/><Relationship Id="rId1867" Type="http://schemas.openxmlformats.org/officeDocument/2006/relationships/slide" Target="slides/slide1866.xml"/><Relationship Id="rId2918" Type="http://schemas.openxmlformats.org/officeDocument/2006/relationships/slide" Target="slides/slide2917.xml"/><Relationship Id="rId1727" Type="http://schemas.openxmlformats.org/officeDocument/2006/relationships/slide" Target="slides/slide1726.xml"/><Relationship Id="rId1934" Type="http://schemas.openxmlformats.org/officeDocument/2006/relationships/slide" Target="slides/slide1933.xml"/><Relationship Id="rId3082" Type="http://schemas.openxmlformats.org/officeDocument/2006/relationships/slide" Target="slides/slide3081.xml"/><Relationship Id="rId4133" Type="http://schemas.openxmlformats.org/officeDocument/2006/relationships/slide" Target="slides/slide4132.xml"/><Relationship Id="rId19" Type="http://schemas.openxmlformats.org/officeDocument/2006/relationships/slide" Target="slides/slide18.xml"/><Relationship Id="rId3899" Type="http://schemas.openxmlformats.org/officeDocument/2006/relationships/slide" Target="slides/slide3898.xml"/><Relationship Id="rId4200" Type="http://schemas.openxmlformats.org/officeDocument/2006/relationships/slide" Target="slides/slide4199.xml"/><Relationship Id="rId3759" Type="http://schemas.openxmlformats.org/officeDocument/2006/relationships/slide" Target="slides/slide3758.xml"/><Relationship Id="rId3966" Type="http://schemas.openxmlformats.org/officeDocument/2006/relationships/slide" Target="slides/slide3965.xml"/><Relationship Id="rId3" Type="http://schemas.openxmlformats.org/officeDocument/2006/relationships/slide" Target="slides/slide2.xml"/><Relationship Id="rId887" Type="http://schemas.openxmlformats.org/officeDocument/2006/relationships/slide" Target="slides/slide886.xml"/><Relationship Id="rId2568" Type="http://schemas.openxmlformats.org/officeDocument/2006/relationships/slide" Target="slides/slide2567.xml"/><Relationship Id="rId2775" Type="http://schemas.openxmlformats.org/officeDocument/2006/relationships/slide" Target="slides/slide2774.xml"/><Relationship Id="rId2982" Type="http://schemas.openxmlformats.org/officeDocument/2006/relationships/slide" Target="slides/slide2981.xml"/><Relationship Id="rId3619" Type="http://schemas.openxmlformats.org/officeDocument/2006/relationships/slide" Target="slides/slide3618.xml"/><Relationship Id="rId3826" Type="http://schemas.openxmlformats.org/officeDocument/2006/relationships/slide" Target="slides/slide3825.xml"/><Relationship Id="rId747" Type="http://schemas.openxmlformats.org/officeDocument/2006/relationships/slide" Target="slides/slide746.xml"/><Relationship Id="rId954" Type="http://schemas.openxmlformats.org/officeDocument/2006/relationships/slide" Target="slides/slide953.xml"/><Relationship Id="rId1377" Type="http://schemas.openxmlformats.org/officeDocument/2006/relationships/slide" Target="slides/slide1376.xml"/><Relationship Id="rId1584" Type="http://schemas.openxmlformats.org/officeDocument/2006/relationships/slide" Target="slides/slide1583.xml"/><Relationship Id="rId1791" Type="http://schemas.openxmlformats.org/officeDocument/2006/relationships/slide" Target="slides/slide1790.xml"/><Relationship Id="rId2428" Type="http://schemas.openxmlformats.org/officeDocument/2006/relationships/slide" Target="slides/slide2427.xml"/><Relationship Id="rId2635" Type="http://schemas.openxmlformats.org/officeDocument/2006/relationships/slide" Target="slides/slide2634.xml"/><Relationship Id="rId2842" Type="http://schemas.openxmlformats.org/officeDocument/2006/relationships/slide" Target="slides/slide2841.xml"/><Relationship Id="rId83" Type="http://schemas.openxmlformats.org/officeDocument/2006/relationships/slide" Target="slides/slide82.xml"/><Relationship Id="rId607" Type="http://schemas.openxmlformats.org/officeDocument/2006/relationships/slide" Target="slides/slide606.xml"/><Relationship Id="rId814" Type="http://schemas.openxmlformats.org/officeDocument/2006/relationships/slide" Target="slides/slide813.xml"/><Relationship Id="rId1237" Type="http://schemas.openxmlformats.org/officeDocument/2006/relationships/slide" Target="slides/slide1236.xml"/><Relationship Id="rId1444" Type="http://schemas.openxmlformats.org/officeDocument/2006/relationships/slide" Target="slides/slide1443.xml"/><Relationship Id="rId1651" Type="http://schemas.openxmlformats.org/officeDocument/2006/relationships/slide" Target="slides/slide1650.xml"/><Relationship Id="rId2702" Type="http://schemas.openxmlformats.org/officeDocument/2006/relationships/slide" Target="slides/slide2701.xml"/><Relationship Id="rId1304" Type="http://schemas.openxmlformats.org/officeDocument/2006/relationships/slide" Target="slides/slide1303.xml"/><Relationship Id="rId1511" Type="http://schemas.openxmlformats.org/officeDocument/2006/relationships/slide" Target="slides/slide1510.xml"/><Relationship Id="rId3269" Type="http://schemas.openxmlformats.org/officeDocument/2006/relationships/slide" Target="slides/slide3268.xml"/><Relationship Id="rId3476" Type="http://schemas.openxmlformats.org/officeDocument/2006/relationships/slide" Target="slides/slide3475.xml"/><Relationship Id="rId3683" Type="http://schemas.openxmlformats.org/officeDocument/2006/relationships/slide" Target="slides/slide3682.xml"/><Relationship Id="rId10" Type="http://schemas.openxmlformats.org/officeDocument/2006/relationships/slide" Target="slides/slide9.xml"/><Relationship Id="rId397" Type="http://schemas.openxmlformats.org/officeDocument/2006/relationships/slide" Target="slides/slide396.xml"/><Relationship Id="rId2078" Type="http://schemas.openxmlformats.org/officeDocument/2006/relationships/slide" Target="slides/slide2077.xml"/><Relationship Id="rId2285" Type="http://schemas.openxmlformats.org/officeDocument/2006/relationships/slide" Target="slides/slide2284.xml"/><Relationship Id="rId2492" Type="http://schemas.openxmlformats.org/officeDocument/2006/relationships/slide" Target="slides/slide2491.xml"/><Relationship Id="rId3129" Type="http://schemas.openxmlformats.org/officeDocument/2006/relationships/slide" Target="slides/slide3128.xml"/><Relationship Id="rId3336" Type="http://schemas.openxmlformats.org/officeDocument/2006/relationships/slide" Target="slides/slide3335.xml"/><Relationship Id="rId3890" Type="http://schemas.openxmlformats.org/officeDocument/2006/relationships/slide" Target="slides/slide3889.xml"/><Relationship Id="rId257" Type="http://schemas.openxmlformats.org/officeDocument/2006/relationships/slide" Target="slides/slide256.xml"/><Relationship Id="rId464" Type="http://schemas.openxmlformats.org/officeDocument/2006/relationships/slide" Target="slides/slide463.xml"/><Relationship Id="rId1094" Type="http://schemas.openxmlformats.org/officeDocument/2006/relationships/slide" Target="slides/slide1093.xml"/><Relationship Id="rId2145" Type="http://schemas.openxmlformats.org/officeDocument/2006/relationships/slide" Target="slides/slide2144.xml"/><Relationship Id="rId3543" Type="http://schemas.openxmlformats.org/officeDocument/2006/relationships/slide" Target="slides/slide3542.xml"/><Relationship Id="rId3750" Type="http://schemas.openxmlformats.org/officeDocument/2006/relationships/slide" Target="slides/slide3749.xml"/><Relationship Id="rId117" Type="http://schemas.openxmlformats.org/officeDocument/2006/relationships/slide" Target="slides/slide116.xml"/><Relationship Id="rId671" Type="http://schemas.openxmlformats.org/officeDocument/2006/relationships/slide" Target="slides/slide670.xml"/><Relationship Id="rId2352" Type="http://schemas.openxmlformats.org/officeDocument/2006/relationships/slide" Target="slides/slide2351.xml"/><Relationship Id="rId3403" Type="http://schemas.openxmlformats.org/officeDocument/2006/relationships/slide" Target="slides/slide3402.xml"/><Relationship Id="rId3610" Type="http://schemas.openxmlformats.org/officeDocument/2006/relationships/slide" Target="slides/slide3609.xml"/><Relationship Id="rId324" Type="http://schemas.openxmlformats.org/officeDocument/2006/relationships/slide" Target="slides/slide323.xml"/><Relationship Id="rId531" Type="http://schemas.openxmlformats.org/officeDocument/2006/relationships/slide" Target="slides/slide530.xml"/><Relationship Id="rId1161" Type="http://schemas.openxmlformats.org/officeDocument/2006/relationships/slide" Target="slides/slide1160.xml"/><Relationship Id="rId2005" Type="http://schemas.openxmlformats.org/officeDocument/2006/relationships/slide" Target="slides/slide2004.xml"/><Relationship Id="rId2212" Type="http://schemas.openxmlformats.org/officeDocument/2006/relationships/slide" Target="slides/slide2211.xml"/><Relationship Id="rId1021" Type="http://schemas.openxmlformats.org/officeDocument/2006/relationships/slide" Target="slides/slide1020.xml"/><Relationship Id="rId1978" Type="http://schemas.openxmlformats.org/officeDocument/2006/relationships/slide" Target="slides/slide1977.xml"/><Relationship Id="rId4177" Type="http://schemas.openxmlformats.org/officeDocument/2006/relationships/slide" Target="slides/slide4176.xml"/><Relationship Id="rId3193" Type="http://schemas.openxmlformats.org/officeDocument/2006/relationships/slide" Target="slides/slide3192.xml"/><Relationship Id="rId4037" Type="http://schemas.openxmlformats.org/officeDocument/2006/relationships/slide" Target="slides/slide4036.xml"/><Relationship Id="rId4244" Type="http://schemas.openxmlformats.org/officeDocument/2006/relationships/theme" Target="theme/theme1.xml"/><Relationship Id="rId1838" Type="http://schemas.openxmlformats.org/officeDocument/2006/relationships/slide" Target="slides/slide1837.xml"/><Relationship Id="rId3053" Type="http://schemas.openxmlformats.org/officeDocument/2006/relationships/slide" Target="slides/slide3052.xml"/><Relationship Id="rId3260" Type="http://schemas.openxmlformats.org/officeDocument/2006/relationships/slide" Target="slides/slide3259.xml"/><Relationship Id="rId4104" Type="http://schemas.openxmlformats.org/officeDocument/2006/relationships/slide" Target="slides/slide4103.xml"/><Relationship Id="rId181" Type="http://schemas.openxmlformats.org/officeDocument/2006/relationships/slide" Target="slides/slide180.xml"/><Relationship Id="rId1905" Type="http://schemas.openxmlformats.org/officeDocument/2006/relationships/slide" Target="slides/slide1904.xml"/><Relationship Id="rId3120" Type="http://schemas.openxmlformats.org/officeDocument/2006/relationships/slide" Target="slides/slide3119.xml"/><Relationship Id="rId998" Type="http://schemas.openxmlformats.org/officeDocument/2006/relationships/slide" Target="slides/slide997.xml"/><Relationship Id="rId2679" Type="http://schemas.openxmlformats.org/officeDocument/2006/relationships/slide" Target="slides/slide2678.xml"/><Relationship Id="rId2886" Type="http://schemas.openxmlformats.org/officeDocument/2006/relationships/slide" Target="slides/slide2885.xml"/><Relationship Id="rId3937" Type="http://schemas.openxmlformats.org/officeDocument/2006/relationships/slide" Target="slides/slide3936.xml"/><Relationship Id="rId858" Type="http://schemas.openxmlformats.org/officeDocument/2006/relationships/slide" Target="slides/slide857.xml"/><Relationship Id="rId1488" Type="http://schemas.openxmlformats.org/officeDocument/2006/relationships/slide" Target="slides/slide1487.xml"/><Relationship Id="rId1695" Type="http://schemas.openxmlformats.org/officeDocument/2006/relationships/slide" Target="slides/slide1694.xml"/><Relationship Id="rId2539" Type="http://schemas.openxmlformats.org/officeDocument/2006/relationships/slide" Target="slides/slide2538.xml"/><Relationship Id="rId2746" Type="http://schemas.openxmlformats.org/officeDocument/2006/relationships/slide" Target="slides/slide2745.xml"/><Relationship Id="rId2953" Type="http://schemas.openxmlformats.org/officeDocument/2006/relationships/slide" Target="slides/slide2952.xml"/><Relationship Id="rId718" Type="http://schemas.openxmlformats.org/officeDocument/2006/relationships/slide" Target="slides/slide717.xml"/><Relationship Id="rId925" Type="http://schemas.openxmlformats.org/officeDocument/2006/relationships/slide" Target="slides/slide924.xml"/><Relationship Id="rId1348" Type="http://schemas.openxmlformats.org/officeDocument/2006/relationships/slide" Target="slides/slide1347.xml"/><Relationship Id="rId1555" Type="http://schemas.openxmlformats.org/officeDocument/2006/relationships/slide" Target="slides/slide1554.xml"/><Relationship Id="rId1762" Type="http://schemas.openxmlformats.org/officeDocument/2006/relationships/slide" Target="slides/slide1761.xml"/><Relationship Id="rId2606" Type="http://schemas.openxmlformats.org/officeDocument/2006/relationships/slide" Target="slides/slide2605.xml"/><Relationship Id="rId1208" Type="http://schemas.openxmlformats.org/officeDocument/2006/relationships/slide" Target="slides/slide1207.xml"/><Relationship Id="rId1415" Type="http://schemas.openxmlformats.org/officeDocument/2006/relationships/slide" Target="slides/slide1414.xml"/><Relationship Id="rId2813" Type="http://schemas.openxmlformats.org/officeDocument/2006/relationships/slide" Target="slides/slide2812.xml"/><Relationship Id="rId54" Type="http://schemas.openxmlformats.org/officeDocument/2006/relationships/slide" Target="slides/slide53.xml"/><Relationship Id="rId1622" Type="http://schemas.openxmlformats.org/officeDocument/2006/relationships/slide" Target="slides/slide1621.xml"/><Relationship Id="rId2189" Type="http://schemas.openxmlformats.org/officeDocument/2006/relationships/slide" Target="slides/slide2188.xml"/><Relationship Id="rId3587" Type="http://schemas.openxmlformats.org/officeDocument/2006/relationships/slide" Target="slides/slide3586.xml"/><Relationship Id="rId3794" Type="http://schemas.openxmlformats.org/officeDocument/2006/relationships/slide" Target="slides/slide3793.xml"/><Relationship Id="rId2396" Type="http://schemas.openxmlformats.org/officeDocument/2006/relationships/slide" Target="slides/slide2395.xml"/><Relationship Id="rId3447" Type="http://schemas.openxmlformats.org/officeDocument/2006/relationships/slide" Target="slides/slide3446.xml"/><Relationship Id="rId3654" Type="http://schemas.openxmlformats.org/officeDocument/2006/relationships/slide" Target="slides/slide3653.xml"/><Relationship Id="rId3861" Type="http://schemas.openxmlformats.org/officeDocument/2006/relationships/slide" Target="slides/slide3860.xml"/><Relationship Id="rId368" Type="http://schemas.openxmlformats.org/officeDocument/2006/relationships/slide" Target="slides/slide367.xml"/><Relationship Id="rId575" Type="http://schemas.openxmlformats.org/officeDocument/2006/relationships/slide" Target="slides/slide574.xml"/><Relationship Id="rId782" Type="http://schemas.openxmlformats.org/officeDocument/2006/relationships/slide" Target="slides/slide781.xml"/><Relationship Id="rId2049" Type="http://schemas.openxmlformats.org/officeDocument/2006/relationships/slide" Target="slides/slide2048.xml"/><Relationship Id="rId2256" Type="http://schemas.openxmlformats.org/officeDocument/2006/relationships/slide" Target="slides/slide2255.xml"/><Relationship Id="rId2463" Type="http://schemas.openxmlformats.org/officeDocument/2006/relationships/slide" Target="slides/slide2462.xml"/><Relationship Id="rId2670" Type="http://schemas.openxmlformats.org/officeDocument/2006/relationships/slide" Target="slides/slide2669.xml"/><Relationship Id="rId3307" Type="http://schemas.openxmlformats.org/officeDocument/2006/relationships/slide" Target="slides/slide3306.xml"/><Relationship Id="rId3514" Type="http://schemas.openxmlformats.org/officeDocument/2006/relationships/slide" Target="slides/slide3513.xml"/><Relationship Id="rId3721" Type="http://schemas.openxmlformats.org/officeDocument/2006/relationships/slide" Target="slides/slide3720.xml"/><Relationship Id="rId228" Type="http://schemas.openxmlformats.org/officeDocument/2006/relationships/slide" Target="slides/slide227.xml"/><Relationship Id="rId435" Type="http://schemas.openxmlformats.org/officeDocument/2006/relationships/slide" Target="slides/slide434.xml"/><Relationship Id="rId642" Type="http://schemas.openxmlformats.org/officeDocument/2006/relationships/slide" Target="slides/slide641.xml"/><Relationship Id="rId1065" Type="http://schemas.openxmlformats.org/officeDocument/2006/relationships/slide" Target="slides/slide1064.xml"/><Relationship Id="rId1272" Type="http://schemas.openxmlformats.org/officeDocument/2006/relationships/slide" Target="slides/slide1271.xml"/><Relationship Id="rId2116" Type="http://schemas.openxmlformats.org/officeDocument/2006/relationships/slide" Target="slides/slide2115.xml"/><Relationship Id="rId2323" Type="http://schemas.openxmlformats.org/officeDocument/2006/relationships/slide" Target="slides/slide2322.xml"/><Relationship Id="rId2530" Type="http://schemas.openxmlformats.org/officeDocument/2006/relationships/slide" Target="slides/slide2529.xml"/><Relationship Id="rId502" Type="http://schemas.openxmlformats.org/officeDocument/2006/relationships/slide" Target="slides/slide501.xml"/><Relationship Id="rId1132" Type="http://schemas.openxmlformats.org/officeDocument/2006/relationships/slide" Target="slides/slide1131.xml"/><Relationship Id="rId3097" Type="http://schemas.openxmlformats.org/officeDocument/2006/relationships/slide" Target="slides/slide3096.xml"/><Relationship Id="rId4148" Type="http://schemas.openxmlformats.org/officeDocument/2006/relationships/slide" Target="slides/slide4147.xml"/><Relationship Id="rId1949" Type="http://schemas.openxmlformats.org/officeDocument/2006/relationships/slide" Target="slides/slide1948.xml"/><Relationship Id="rId3164" Type="http://schemas.openxmlformats.org/officeDocument/2006/relationships/slide" Target="slides/slide3163.xml"/><Relationship Id="rId4008" Type="http://schemas.openxmlformats.org/officeDocument/2006/relationships/slide" Target="slides/slide4007.xml"/><Relationship Id="rId292" Type="http://schemas.openxmlformats.org/officeDocument/2006/relationships/slide" Target="slides/slide291.xml"/><Relationship Id="rId1809" Type="http://schemas.openxmlformats.org/officeDocument/2006/relationships/slide" Target="slides/slide1808.xml"/><Relationship Id="rId3371" Type="http://schemas.openxmlformats.org/officeDocument/2006/relationships/slide" Target="slides/slide3370.xml"/><Relationship Id="rId4215" Type="http://schemas.openxmlformats.org/officeDocument/2006/relationships/slide" Target="slides/slide4214.xml"/><Relationship Id="rId2180" Type="http://schemas.openxmlformats.org/officeDocument/2006/relationships/slide" Target="slides/slide2179.xml"/><Relationship Id="rId3024" Type="http://schemas.openxmlformats.org/officeDocument/2006/relationships/slide" Target="slides/slide3023.xml"/><Relationship Id="rId3231" Type="http://schemas.openxmlformats.org/officeDocument/2006/relationships/slide" Target="slides/slide3230.xml"/><Relationship Id="rId152" Type="http://schemas.openxmlformats.org/officeDocument/2006/relationships/slide" Target="slides/slide151.xml"/><Relationship Id="rId2040" Type="http://schemas.openxmlformats.org/officeDocument/2006/relationships/slide" Target="slides/slide2039.xml"/><Relationship Id="rId2997" Type="http://schemas.openxmlformats.org/officeDocument/2006/relationships/slide" Target="slides/slide2996.xml"/><Relationship Id="rId969" Type="http://schemas.openxmlformats.org/officeDocument/2006/relationships/slide" Target="slides/slide968.xml"/><Relationship Id="rId1599" Type="http://schemas.openxmlformats.org/officeDocument/2006/relationships/slide" Target="slides/slide1598.xml"/><Relationship Id="rId1459" Type="http://schemas.openxmlformats.org/officeDocument/2006/relationships/slide" Target="slides/slide1458.xml"/><Relationship Id="rId2857" Type="http://schemas.openxmlformats.org/officeDocument/2006/relationships/slide" Target="slides/slide2856.xml"/><Relationship Id="rId3908" Type="http://schemas.openxmlformats.org/officeDocument/2006/relationships/slide" Target="slides/slide3907.xml"/><Relationship Id="rId4072" Type="http://schemas.openxmlformats.org/officeDocument/2006/relationships/slide" Target="slides/slide4071.xml"/><Relationship Id="rId98" Type="http://schemas.openxmlformats.org/officeDocument/2006/relationships/slide" Target="slides/slide97.xml"/><Relationship Id="rId829" Type="http://schemas.openxmlformats.org/officeDocument/2006/relationships/slide" Target="slides/slide828.xml"/><Relationship Id="rId1666" Type="http://schemas.openxmlformats.org/officeDocument/2006/relationships/slide" Target="slides/slide1665.xml"/><Relationship Id="rId1873" Type="http://schemas.openxmlformats.org/officeDocument/2006/relationships/slide" Target="slides/slide1872.xml"/><Relationship Id="rId2717" Type="http://schemas.openxmlformats.org/officeDocument/2006/relationships/slide" Target="slides/slide2716.xml"/><Relationship Id="rId2924" Type="http://schemas.openxmlformats.org/officeDocument/2006/relationships/slide" Target="slides/slide2923.xml"/><Relationship Id="rId1319" Type="http://schemas.openxmlformats.org/officeDocument/2006/relationships/slide" Target="slides/slide1318.xml"/><Relationship Id="rId1526" Type="http://schemas.openxmlformats.org/officeDocument/2006/relationships/slide" Target="slides/slide1525.xml"/><Relationship Id="rId1733" Type="http://schemas.openxmlformats.org/officeDocument/2006/relationships/slide" Target="slides/slide1732.xml"/><Relationship Id="rId1940" Type="http://schemas.openxmlformats.org/officeDocument/2006/relationships/slide" Target="slides/slide1939.xml"/><Relationship Id="rId25" Type="http://schemas.openxmlformats.org/officeDocument/2006/relationships/slide" Target="slides/slide24.xml"/><Relationship Id="rId1800" Type="http://schemas.openxmlformats.org/officeDocument/2006/relationships/slide" Target="slides/slide1799.xml"/><Relationship Id="rId3698" Type="http://schemas.openxmlformats.org/officeDocument/2006/relationships/slide" Target="slides/slide3697.xml"/><Relationship Id="rId3558" Type="http://schemas.openxmlformats.org/officeDocument/2006/relationships/slide" Target="slides/slide3557.xml"/><Relationship Id="rId3765" Type="http://schemas.openxmlformats.org/officeDocument/2006/relationships/slide" Target="slides/slide3764.xml"/><Relationship Id="rId3972" Type="http://schemas.openxmlformats.org/officeDocument/2006/relationships/slide" Target="slides/slide3971.xml"/><Relationship Id="rId479" Type="http://schemas.openxmlformats.org/officeDocument/2006/relationships/slide" Target="slides/slide478.xml"/><Relationship Id="rId686" Type="http://schemas.openxmlformats.org/officeDocument/2006/relationships/slide" Target="slides/slide685.xml"/><Relationship Id="rId893" Type="http://schemas.openxmlformats.org/officeDocument/2006/relationships/slide" Target="slides/slide892.xml"/><Relationship Id="rId2367" Type="http://schemas.openxmlformats.org/officeDocument/2006/relationships/slide" Target="slides/slide2366.xml"/><Relationship Id="rId2574" Type="http://schemas.openxmlformats.org/officeDocument/2006/relationships/slide" Target="slides/slide2573.xml"/><Relationship Id="rId2781" Type="http://schemas.openxmlformats.org/officeDocument/2006/relationships/slide" Target="slides/slide2780.xml"/><Relationship Id="rId3418" Type="http://schemas.openxmlformats.org/officeDocument/2006/relationships/slide" Target="slides/slide3417.xml"/><Relationship Id="rId3625" Type="http://schemas.openxmlformats.org/officeDocument/2006/relationships/slide" Target="slides/slide3624.xml"/><Relationship Id="rId339" Type="http://schemas.openxmlformats.org/officeDocument/2006/relationships/slide" Target="slides/slide338.xml"/><Relationship Id="rId546" Type="http://schemas.openxmlformats.org/officeDocument/2006/relationships/slide" Target="slides/slide545.xml"/><Relationship Id="rId753" Type="http://schemas.openxmlformats.org/officeDocument/2006/relationships/slide" Target="slides/slide752.xml"/><Relationship Id="rId1176" Type="http://schemas.openxmlformats.org/officeDocument/2006/relationships/slide" Target="slides/slide1175.xml"/><Relationship Id="rId1383" Type="http://schemas.openxmlformats.org/officeDocument/2006/relationships/slide" Target="slides/slide1382.xml"/><Relationship Id="rId2227" Type="http://schemas.openxmlformats.org/officeDocument/2006/relationships/slide" Target="slides/slide2226.xml"/><Relationship Id="rId2434" Type="http://schemas.openxmlformats.org/officeDocument/2006/relationships/slide" Target="slides/slide2433.xml"/><Relationship Id="rId3832" Type="http://schemas.openxmlformats.org/officeDocument/2006/relationships/slide" Target="slides/slide3831.xml"/><Relationship Id="rId406" Type="http://schemas.openxmlformats.org/officeDocument/2006/relationships/slide" Target="slides/slide405.xml"/><Relationship Id="rId960" Type="http://schemas.openxmlformats.org/officeDocument/2006/relationships/slide" Target="slides/slide959.xml"/><Relationship Id="rId1036" Type="http://schemas.openxmlformats.org/officeDocument/2006/relationships/slide" Target="slides/slide1035.xml"/><Relationship Id="rId1243" Type="http://schemas.openxmlformats.org/officeDocument/2006/relationships/slide" Target="slides/slide1242.xml"/><Relationship Id="rId1590" Type="http://schemas.openxmlformats.org/officeDocument/2006/relationships/slide" Target="slides/slide1589.xml"/><Relationship Id="rId2641" Type="http://schemas.openxmlformats.org/officeDocument/2006/relationships/slide" Target="slides/slide2640.xml"/><Relationship Id="rId613" Type="http://schemas.openxmlformats.org/officeDocument/2006/relationships/slide" Target="slides/slide612.xml"/><Relationship Id="rId820" Type="http://schemas.openxmlformats.org/officeDocument/2006/relationships/slide" Target="slides/slide819.xml"/><Relationship Id="rId1450" Type="http://schemas.openxmlformats.org/officeDocument/2006/relationships/slide" Target="slides/slide1449.xml"/><Relationship Id="rId2501" Type="http://schemas.openxmlformats.org/officeDocument/2006/relationships/slide" Target="slides/slide2500.xml"/><Relationship Id="rId1103" Type="http://schemas.openxmlformats.org/officeDocument/2006/relationships/slide" Target="slides/slide1102.xml"/><Relationship Id="rId1310" Type="http://schemas.openxmlformats.org/officeDocument/2006/relationships/slide" Target="slides/slide1309.xml"/><Relationship Id="rId3068" Type="http://schemas.openxmlformats.org/officeDocument/2006/relationships/slide" Target="slides/slide3067.xml"/><Relationship Id="rId3275" Type="http://schemas.openxmlformats.org/officeDocument/2006/relationships/slide" Target="slides/slide3274.xml"/><Relationship Id="rId3482" Type="http://schemas.openxmlformats.org/officeDocument/2006/relationships/slide" Target="slides/slide3481.xml"/><Relationship Id="rId4119" Type="http://schemas.openxmlformats.org/officeDocument/2006/relationships/slide" Target="slides/slide4118.xml"/><Relationship Id="rId196" Type="http://schemas.openxmlformats.org/officeDocument/2006/relationships/slide" Target="slides/slide195.xml"/><Relationship Id="rId2084" Type="http://schemas.openxmlformats.org/officeDocument/2006/relationships/slide" Target="slides/slide2083.xml"/><Relationship Id="rId2291" Type="http://schemas.openxmlformats.org/officeDocument/2006/relationships/slide" Target="slides/slide2290.xml"/><Relationship Id="rId3135" Type="http://schemas.openxmlformats.org/officeDocument/2006/relationships/slide" Target="slides/slide3134.xml"/><Relationship Id="rId3342" Type="http://schemas.openxmlformats.org/officeDocument/2006/relationships/slide" Target="slides/slide3341.xml"/><Relationship Id="rId263" Type="http://schemas.openxmlformats.org/officeDocument/2006/relationships/slide" Target="slides/slide262.xml"/><Relationship Id="rId470" Type="http://schemas.openxmlformats.org/officeDocument/2006/relationships/slide" Target="slides/slide469.xml"/><Relationship Id="rId2151" Type="http://schemas.openxmlformats.org/officeDocument/2006/relationships/slide" Target="slides/slide2150.xml"/><Relationship Id="rId3202" Type="http://schemas.openxmlformats.org/officeDocument/2006/relationships/slide" Target="slides/slide3201.xml"/><Relationship Id="rId123" Type="http://schemas.openxmlformats.org/officeDocument/2006/relationships/slide" Target="slides/slide122.xml"/><Relationship Id="rId330" Type="http://schemas.openxmlformats.org/officeDocument/2006/relationships/slide" Target="slides/slide329.xml"/><Relationship Id="rId2011" Type="http://schemas.openxmlformats.org/officeDocument/2006/relationships/slide" Target="slides/slide2010.xml"/><Relationship Id="rId2968" Type="http://schemas.openxmlformats.org/officeDocument/2006/relationships/slide" Target="slides/slide2967.xml"/><Relationship Id="rId4183" Type="http://schemas.openxmlformats.org/officeDocument/2006/relationships/slide" Target="slides/slide4182.xml"/><Relationship Id="rId1777" Type="http://schemas.openxmlformats.org/officeDocument/2006/relationships/slide" Target="slides/slide1776.xml"/><Relationship Id="rId1984" Type="http://schemas.openxmlformats.org/officeDocument/2006/relationships/slide" Target="slides/slide1983.xml"/><Relationship Id="rId2828" Type="http://schemas.openxmlformats.org/officeDocument/2006/relationships/slide" Target="slides/slide2827.xml"/><Relationship Id="rId69" Type="http://schemas.openxmlformats.org/officeDocument/2006/relationships/slide" Target="slides/slide68.xml"/><Relationship Id="rId1637" Type="http://schemas.openxmlformats.org/officeDocument/2006/relationships/slide" Target="slides/slide1636.xml"/><Relationship Id="rId1844" Type="http://schemas.openxmlformats.org/officeDocument/2006/relationships/slide" Target="slides/slide1843.xml"/><Relationship Id="rId4043" Type="http://schemas.openxmlformats.org/officeDocument/2006/relationships/slide" Target="slides/slide4042.xml"/><Relationship Id="rId1704" Type="http://schemas.openxmlformats.org/officeDocument/2006/relationships/slide" Target="slides/slide1703.xml"/><Relationship Id="rId4110" Type="http://schemas.openxmlformats.org/officeDocument/2006/relationships/slide" Target="slides/slide4109.xml"/><Relationship Id="rId1911" Type="http://schemas.openxmlformats.org/officeDocument/2006/relationships/slide" Target="slides/slide1910.xml"/><Relationship Id="rId3669" Type="http://schemas.openxmlformats.org/officeDocument/2006/relationships/slide" Target="slides/slide3668.xml"/><Relationship Id="rId797" Type="http://schemas.openxmlformats.org/officeDocument/2006/relationships/slide" Target="slides/slide796.xml"/><Relationship Id="rId2478" Type="http://schemas.openxmlformats.org/officeDocument/2006/relationships/slide" Target="slides/slide2477.xml"/><Relationship Id="rId3876" Type="http://schemas.openxmlformats.org/officeDocument/2006/relationships/slide" Target="slides/slide3875.xml"/><Relationship Id="rId1287" Type="http://schemas.openxmlformats.org/officeDocument/2006/relationships/slide" Target="slides/slide1286.xml"/><Relationship Id="rId2685" Type="http://schemas.openxmlformats.org/officeDocument/2006/relationships/slide" Target="slides/slide2684.xml"/><Relationship Id="rId2892" Type="http://schemas.openxmlformats.org/officeDocument/2006/relationships/slide" Target="slides/slide2891.xml"/><Relationship Id="rId3529" Type="http://schemas.openxmlformats.org/officeDocument/2006/relationships/slide" Target="slides/slide3528.xml"/><Relationship Id="rId3736" Type="http://schemas.openxmlformats.org/officeDocument/2006/relationships/slide" Target="slides/slide3735.xml"/><Relationship Id="rId3943" Type="http://schemas.openxmlformats.org/officeDocument/2006/relationships/slide" Target="slides/slide3942.xml"/><Relationship Id="rId657" Type="http://schemas.openxmlformats.org/officeDocument/2006/relationships/slide" Target="slides/slide656.xml"/><Relationship Id="rId864" Type="http://schemas.openxmlformats.org/officeDocument/2006/relationships/slide" Target="slides/slide863.xml"/><Relationship Id="rId1494" Type="http://schemas.openxmlformats.org/officeDocument/2006/relationships/slide" Target="slides/slide1493.xml"/><Relationship Id="rId2338" Type="http://schemas.openxmlformats.org/officeDocument/2006/relationships/slide" Target="slides/slide2337.xml"/><Relationship Id="rId2545" Type="http://schemas.openxmlformats.org/officeDocument/2006/relationships/slide" Target="slides/slide2544.xml"/><Relationship Id="rId2752" Type="http://schemas.openxmlformats.org/officeDocument/2006/relationships/slide" Target="slides/slide2751.xml"/><Relationship Id="rId3803" Type="http://schemas.openxmlformats.org/officeDocument/2006/relationships/slide" Target="slides/slide3802.xml"/><Relationship Id="rId517" Type="http://schemas.openxmlformats.org/officeDocument/2006/relationships/slide" Target="slides/slide516.xml"/><Relationship Id="rId724" Type="http://schemas.openxmlformats.org/officeDocument/2006/relationships/slide" Target="slides/slide723.xml"/><Relationship Id="rId931" Type="http://schemas.openxmlformats.org/officeDocument/2006/relationships/slide" Target="slides/slide930.xml"/><Relationship Id="rId1147" Type="http://schemas.openxmlformats.org/officeDocument/2006/relationships/slide" Target="slides/slide1146.xml"/><Relationship Id="rId1354" Type="http://schemas.openxmlformats.org/officeDocument/2006/relationships/slide" Target="slides/slide1353.xml"/><Relationship Id="rId1561" Type="http://schemas.openxmlformats.org/officeDocument/2006/relationships/slide" Target="slides/slide1560.xml"/><Relationship Id="rId2405" Type="http://schemas.openxmlformats.org/officeDocument/2006/relationships/slide" Target="slides/slide2404.xml"/><Relationship Id="rId2612" Type="http://schemas.openxmlformats.org/officeDocument/2006/relationships/slide" Target="slides/slide2611.xml"/><Relationship Id="rId60" Type="http://schemas.openxmlformats.org/officeDocument/2006/relationships/slide" Target="slides/slide59.xml"/><Relationship Id="rId1007" Type="http://schemas.openxmlformats.org/officeDocument/2006/relationships/slide" Target="slides/slide1006.xml"/><Relationship Id="rId1214" Type="http://schemas.openxmlformats.org/officeDocument/2006/relationships/slide" Target="slides/slide1213.xml"/><Relationship Id="rId1421" Type="http://schemas.openxmlformats.org/officeDocument/2006/relationships/slide" Target="slides/slide1420.xml"/><Relationship Id="rId3179" Type="http://schemas.openxmlformats.org/officeDocument/2006/relationships/slide" Target="slides/slide3178.xml"/><Relationship Id="rId3386" Type="http://schemas.openxmlformats.org/officeDocument/2006/relationships/slide" Target="slides/slide3385.xml"/><Relationship Id="rId3593" Type="http://schemas.openxmlformats.org/officeDocument/2006/relationships/slide" Target="slides/slide3592.xml"/><Relationship Id="rId2195" Type="http://schemas.openxmlformats.org/officeDocument/2006/relationships/slide" Target="slides/slide2194.xml"/><Relationship Id="rId3039" Type="http://schemas.openxmlformats.org/officeDocument/2006/relationships/slide" Target="slides/slide3038.xml"/><Relationship Id="rId3246" Type="http://schemas.openxmlformats.org/officeDocument/2006/relationships/slide" Target="slides/slide3245.xml"/><Relationship Id="rId3453" Type="http://schemas.openxmlformats.org/officeDocument/2006/relationships/slide" Target="slides/slide3452.xml"/><Relationship Id="rId167" Type="http://schemas.openxmlformats.org/officeDocument/2006/relationships/slide" Target="slides/slide166.xml"/><Relationship Id="rId374" Type="http://schemas.openxmlformats.org/officeDocument/2006/relationships/slide" Target="slides/slide373.xml"/><Relationship Id="rId581" Type="http://schemas.openxmlformats.org/officeDocument/2006/relationships/slide" Target="slides/slide580.xml"/><Relationship Id="rId2055" Type="http://schemas.openxmlformats.org/officeDocument/2006/relationships/slide" Target="slides/slide2054.xml"/><Relationship Id="rId2262" Type="http://schemas.openxmlformats.org/officeDocument/2006/relationships/slide" Target="slides/slide2261.xml"/><Relationship Id="rId3106" Type="http://schemas.openxmlformats.org/officeDocument/2006/relationships/slide" Target="slides/slide3105.xml"/><Relationship Id="rId3660" Type="http://schemas.openxmlformats.org/officeDocument/2006/relationships/slide" Target="slides/slide3659.xml"/><Relationship Id="rId234" Type="http://schemas.openxmlformats.org/officeDocument/2006/relationships/slide" Target="slides/slide233.xml"/><Relationship Id="rId3313" Type="http://schemas.openxmlformats.org/officeDocument/2006/relationships/slide" Target="slides/slide3312.xml"/><Relationship Id="rId3520" Type="http://schemas.openxmlformats.org/officeDocument/2006/relationships/slide" Target="slides/slide3519.xml"/><Relationship Id="rId441" Type="http://schemas.openxmlformats.org/officeDocument/2006/relationships/slide" Target="slides/slide440.xml"/><Relationship Id="rId1071" Type="http://schemas.openxmlformats.org/officeDocument/2006/relationships/slide" Target="slides/slide1070.xml"/><Relationship Id="rId2122" Type="http://schemas.openxmlformats.org/officeDocument/2006/relationships/slide" Target="slides/slide2121.xml"/><Relationship Id="rId301" Type="http://schemas.openxmlformats.org/officeDocument/2006/relationships/slide" Target="slides/slide300.xml"/><Relationship Id="rId1888" Type="http://schemas.openxmlformats.org/officeDocument/2006/relationships/slide" Target="slides/slide1887.xml"/><Relationship Id="rId2939" Type="http://schemas.openxmlformats.org/officeDocument/2006/relationships/slide" Target="slides/slide2938.xml"/><Relationship Id="rId4087" Type="http://schemas.openxmlformats.org/officeDocument/2006/relationships/slide" Target="slides/slide4086.xml"/><Relationship Id="rId1748" Type="http://schemas.openxmlformats.org/officeDocument/2006/relationships/slide" Target="slides/slide1747.xml"/><Relationship Id="rId4154" Type="http://schemas.openxmlformats.org/officeDocument/2006/relationships/slide" Target="slides/slide4153.xml"/><Relationship Id="rId1955" Type="http://schemas.openxmlformats.org/officeDocument/2006/relationships/slide" Target="slides/slide1954.xml"/><Relationship Id="rId3170" Type="http://schemas.openxmlformats.org/officeDocument/2006/relationships/slide" Target="slides/slide3169.xml"/><Relationship Id="rId4014" Type="http://schemas.openxmlformats.org/officeDocument/2006/relationships/slide" Target="slides/slide4013.xml"/><Relationship Id="rId4221" Type="http://schemas.openxmlformats.org/officeDocument/2006/relationships/slide" Target="slides/slide4220.xml"/><Relationship Id="rId1608" Type="http://schemas.openxmlformats.org/officeDocument/2006/relationships/slide" Target="slides/slide1607.xml"/><Relationship Id="rId1815" Type="http://schemas.openxmlformats.org/officeDocument/2006/relationships/slide" Target="slides/slide1814.xml"/><Relationship Id="rId3030" Type="http://schemas.openxmlformats.org/officeDocument/2006/relationships/slide" Target="slides/slide3029.xml"/><Relationship Id="rId3987" Type="http://schemas.openxmlformats.org/officeDocument/2006/relationships/slide" Target="slides/slide3986.xml"/><Relationship Id="rId2589" Type="http://schemas.openxmlformats.org/officeDocument/2006/relationships/slide" Target="slides/slide2588.xml"/><Relationship Id="rId2796" Type="http://schemas.openxmlformats.org/officeDocument/2006/relationships/slide" Target="slides/slide2795.xml"/><Relationship Id="rId3847" Type="http://schemas.openxmlformats.org/officeDocument/2006/relationships/slide" Target="slides/slide3846.xml"/><Relationship Id="rId768" Type="http://schemas.openxmlformats.org/officeDocument/2006/relationships/slide" Target="slides/slide767.xml"/><Relationship Id="rId975" Type="http://schemas.openxmlformats.org/officeDocument/2006/relationships/slide" Target="slides/slide974.xml"/><Relationship Id="rId1398" Type="http://schemas.openxmlformats.org/officeDocument/2006/relationships/slide" Target="slides/slide1397.xml"/><Relationship Id="rId2449" Type="http://schemas.openxmlformats.org/officeDocument/2006/relationships/slide" Target="slides/slide2448.xml"/><Relationship Id="rId2656" Type="http://schemas.openxmlformats.org/officeDocument/2006/relationships/slide" Target="slides/slide2655.xml"/><Relationship Id="rId2863" Type="http://schemas.openxmlformats.org/officeDocument/2006/relationships/slide" Target="slides/slide2862.xml"/><Relationship Id="rId3707" Type="http://schemas.openxmlformats.org/officeDocument/2006/relationships/slide" Target="slides/slide3706.xml"/><Relationship Id="rId3914" Type="http://schemas.openxmlformats.org/officeDocument/2006/relationships/slide" Target="slides/slide3913.xml"/><Relationship Id="rId628" Type="http://schemas.openxmlformats.org/officeDocument/2006/relationships/slide" Target="slides/slide627.xml"/><Relationship Id="rId835" Type="http://schemas.openxmlformats.org/officeDocument/2006/relationships/slide" Target="slides/slide834.xml"/><Relationship Id="rId1258" Type="http://schemas.openxmlformats.org/officeDocument/2006/relationships/slide" Target="slides/slide1257.xml"/><Relationship Id="rId1465" Type="http://schemas.openxmlformats.org/officeDocument/2006/relationships/slide" Target="slides/slide1464.xml"/><Relationship Id="rId1672" Type="http://schemas.openxmlformats.org/officeDocument/2006/relationships/slide" Target="slides/slide1671.xml"/><Relationship Id="rId2309" Type="http://schemas.openxmlformats.org/officeDocument/2006/relationships/slide" Target="slides/slide2308.xml"/><Relationship Id="rId2516" Type="http://schemas.openxmlformats.org/officeDocument/2006/relationships/slide" Target="slides/slide2515.xml"/><Relationship Id="rId2723" Type="http://schemas.openxmlformats.org/officeDocument/2006/relationships/slide" Target="slides/slide2722.xml"/><Relationship Id="rId1118" Type="http://schemas.openxmlformats.org/officeDocument/2006/relationships/slide" Target="slides/slide1117.xml"/><Relationship Id="rId1325" Type="http://schemas.openxmlformats.org/officeDocument/2006/relationships/slide" Target="slides/slide1324.xml"/><Relationship Id="rId1532" Type="http://schemas.openxmlformats.org/officeDocument/2006/relationships/slide" Target="slides/slide1531.xml"/><Relationship Id="rId2930" Type="http://schemas.openxmlformats.org/officeDocument/2006/relationships/slide" Target="slides/slide2929.xml"/><Relationship Id="rId902" Type="http://schemas.openxmlformats.org/officeDocument/2006/relationships/slide" Target="slides/slide901.xml"/><Relationship Id="rId3497" Type="http://schemas.openxmlformats.org/officeDocument/2006/relationships/slide" Target="slides/slide3496.xml"/><Relationship Id="rId31" Type="http://schemas.openxmlformats.org/officeDocument/2006/relationships/slide" Target="slides/slide30.xml"/><Relationship Id="rId2099" Type="http://schemas.openxmlformats.org/officeDocument/2006/relationships/slide" Target="slides/slide2098.xml"/><Relationship Id="rId278" Type="http://schemas.openxmlformats.org/officeDocument/2006/relationships/slide" Target="slides/slide277.xml"/><Relationship Id="rId3357" Type="http://schemas.openxmlformats.org/officeDocument/2006/relationships/slide" Target="slides/slide3356.xml"/><Relationship Id="rId3564" Type="http://schemas.openxmlformats.org/officeDocument/2006/relationships/slide" Target="slides/slide3563.xml"/><Relationship Id="rId3771" Type="http://schemas.openxmlformats.org/officeDocument/2006/relationships/slide" Target="slides/slide3770.xml"/><Relationship Id="rId485" Type="http://schemas.openxmlformats.org/officeDocument/2006/relationships/slide" Target="slides/slide484.xml"/><Relationship Id="rId692" Type="http://schemas.openxmlformats.org/officeDocument/2006/relationships/slide" Target="slides/slide691.xml"/><Relationship Id="rId2166" Type="http://schemas.openxmlformats.org/officeDocument/2006/relationships/slide" Target="slides/slide2165.xml"/><Relationship Id="rId2373" Type="http://schemas.openxmlformats.org/officeDocument/2006/relationships/slide" Target="slides/slide2372.xml"/><Relationship Id="rId2580" Type="http://schemas.openxmlformats.org/officeDocument/2006/relationships/slide" Target="slides/slide2579.xml"/><Relationship Id="rId3217" Type="http://schemas.openxmlformats.org/officeDocument/2006/relationships/slide" Target="slides/slide3216.xml"/><Relationship Id="rId3424" Type="http://schemas.openxmlformats.org/officeDocument/2006/relationships/slide" Target="slides/slide3423.xml"/><Relationship Id="rId3631" Type="http://schemas.openxmlformats.org/officeDocument/2006/relationships/slide" Target="slides/slide3630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552" Type="http://schemas.openxmlformats.org/officeDocument/2006/relationships/slide" Target="slides/slide551.xml"/><Relationship Id="rId1182" Type="http://schemas.openxmlformats.org/officeDocument/2006/relationships/slide" Target="slides/slide1181.xml"/><Relationship Id="rId2026" Type="http://schemas.openxmlformats.org/officeDocument/2006/relationships/slide" Target="slides/slide2025.xml"/><Relationship Id="rId2233" Type="http://schemas.openxmlformats.org/officeDocument/2006/relationships/slide" Target="slides/slide2232.xml"/><Relationship Id="rId2440" Type="http://schemas.openxmlformats.org/officeDocument/2006/relationships/slide" Target="slides/slide2439.xml"/><Relationship Id="rId205" Type="http://schemas.openxmlformats.org/officeDocument/2006/relationships/slide" Target="slides/slide204.xml"/><Relationship Id="rId412" Type="http://schemas.openxmlformats.org/officeDocument/2006/relationships/slide" Target="slides/slide411.xml"/><Relationship Id="rId1042" Type="http://schemas.openxmlformats.org/officeDocument/2006/relationships/slide" Target="slides/slide1041.xml"/><Relationship Id="rId2300" Type="http://schemas.openxmlformats.org/officeDocument/2006/relationships/slide" Target="slides/slide2299.xml"/><Relationship Id="rId4198" Type="http://schemas.openxmlformats.org/officeDocument/2006/relationships/slide" Target="slides/slide4197.xml"/><Relationship Id="rId1999" Type="http://schemas.openxmlformats.org/officeDocument/2006/relationships/slide" Target="slides/slide1998.xml"/><Relationship Id="rId4058" Type="http://schemas.openxmlformats.org/officeDocument/2006/relationships/slide" Target="slides/slide4057.xml"/><Relationship Id="rId1859" Type="http://schemas.openxmlformats.org/officeDocument/2006/relationships/slide" Target="slides/slide1858.xml"/><Relationship Id="rId3074" Type="http://schemas.openxmlformats.org/officeDocument/2006/relationships/slide" Target="slides/slide3073.xml"/><Relationship Id="rId4125" Type="http://schemas.openxmlformats.org/officeDocument/2006/relationships/slide" Target="slides/slide4124.xml"/><Relationship Id="rId1719" Type="http://schemas.openxmlformats.org/officeDocument/2006/relationships/slide" Target="slides/slide1718.xml"/><Relationship Id="rId1926" Type="http://schemas.openxmlformats.org/officeDocument/2006/relationships/slide" Target="slides/slide1925.xml"/><Relationship Id="rId3281" Type="http://schemas.openxmlformats.org/officeDocument/2006/relationships/slide" Target="slides/slide3280.xml"/><Relationship Id="rId2090" Type="http://schemas.openxmlformats.org/officeDocument/2006/relationships/slide" Target="slides/slide2089.xml"/><Relationship Id="rId3141" Type="http://schemas.openxmlformats.org/officeDocument/2006/relationships/slide" Target="slides/slide3140.xml"/><Relationship Id="rId3001" Type="http://schemas.openxmlformats.org/officeDocument/2006/relationships/slide" Target="slides/slide3000.xml"/><Relationship Id="rId3958" Type="http://schemas.openxmlformats.org/officeDocument/2006/relationships/slide" Target="slides/slide3957.xml"/><Relationship Id="rId879" Type="http://schemas.openxmlformats.org/officeDocument/2006/relationships/slide" Target="slides/slide878.xml"/><Relationship Id="rId2767" Type="http://schemas.openxmlformats.org/officeDocument/2006/relationships/slide" Target="slides/slide2766.xml"/><Relationship Id="rId739" Type="http://schemas.openxmlformats.org/officeDocument/2006/relationships/slide" Target="slides/slide738.xml"/><Relationship Id="rId1369" Type="http://schemas.openxmlformats.org/officeDocument/2006/relationships/slide" Target="slides/slide1368.xml"/><Relationship Id="rId1576" Type="http://schemas.openxmlformats.org/officeDocument/2006/relationships/slide" Target="slides/slide1575.xml"/><Relationship Id="rId2974" Type="http://schemas.openxmlformats.org/officeDocument/2006/relationships/slide" Target="slides/slide2973.xml"/><Relationship Id="rId3818" Type="http://schemas.openxmlformats.org/officeDocument/2006/relationships/slide" Target="slides/slide3817.xml"/><Relationship Id="rId946" Type="http://schemas.openxmlformats.org/officeDocument/2006/relationships/slide" Target="slides/slide945.xml"/><Relationship Id="rId1229" Type="http://schemas.openxmlformats.org/officeDocument/2006/relationships/slide" Target="slides/slide1228.xml"/><Relationship Id="rId1783" Type="http://schemas.openxmlformats.org/officeDocument/2006/relationships/slide" Target="slides/slide1782.xml"/><Relationship Id="rId1990" Type="http://schemas.openxmlformats.org/officeDocument/2006/relationships/slide" Target="slides/slide1989.xml"/><Relationship Id="rId2627" Type="http://schemas.openxmlformats.org/officeDocument/2006/relationships/slide" Target="slides/slide2626.xml"/><Relationship Id="rId2834" Type="http://schemas.openxmlformats.org/officeDocument/2006/relationships/slide" Target="slides/slide2833.xml"/><Relationship Id="rId75" Type="http://schemas.openxmlformats.org/officeDocument/2006/relationships/slide" Target="slides/slide74.xml"/><Relationship Id="rId806" Type="http://schemas.openxmlformats.org/officeDocument/2006/relationships/slide" Target="slides/slide805.xml"/><Relationship Id="rId1436" Type="http://schemas.openxmlformats.org/officeDocument/2006/relationships/slide" Target="slides/slide1435.xml"/><Relationship Id="rId1643" Type="http://schemas.openxmlformats.org/officeDocument/2006/relationships/slide" Target="slides/slide1642.xml"/><Relationship Id="rId1850" Type="http://schemas.openxmlformats.org/officeDocument/2006/relationships/slide" Target="slides/slide1849.xml"/><Relationship Id="rId2901" Type="http://schemas.openxmlformats.org/officeDocument/2006/relationships/slide" Target="slides/slide2900.xml"/><Relationship Id="rId1503" Type="http://schemas.openxmlformats.org/officeDocument/2006/relationships/slide" Target="slides/slide1502.xml"/><Relationship Id="rId1710" Type="http://schemas.openxmlformats.org/officeDocument/2006/relationships/slide" Target="slides/slide1709.xml"/><Relationship Id="rId3468" Type="http://schemas.openxmlformats.org/officeDocument/2006/relationships/slide" Target="slides/slide3467.xml"/><Relationship Id="rId3675" Type="http://schemas.openxmlformats.org/officeDocument/2006/relationships/slide" Target="slides/slide3674.xml"/><Relationship Id="rId3882" Type="http://schemas.openxmlformats.org/officeDocument/2006/relationships/slide" Target="slides/slide3881.xml"/><Relationship Id="rId389" Type="http://schemas.openxmlformats.org/officeDocument/2006/relationships/slide" Target="slides/slide388.xml"/><Relationship Id="rId596" Type="http://schemas.openxmlformats.org/officeDocument/2006/relationships/slide" Target="slides/slide595.xml"/><Relationship Id="rId2277" Type="http://schemas.openxmlformats.org/officeDocument/2006/relationships/slide" Target="slides/slide2276.xml"/><Relationship Id="rId2484" Type="http://schemas.openxmlformats.org/officeDocument/2006/relationships/slide" Target="slides/slide2483.xml"/><Relationship Id="rId2691" Type="http://schemas.openxmlformats.org/officeDocument/2006/relationships/slide" Target="slides/slide2690.xml"/><Relationship Id="rId3328" Type="http://schemas.openxmlformats.org/officeDocument/2006/relationships/slide" Target="slides/slide3327.xml"/><Relationship Id="rId3535" Type="http://schemas.openxmlformats.org/officeDocument/2006/relationships/slide" Target="slides/slide3534.xml"/><Relationship Id="rId3742" Type="http://schemas.openxmlformats.org/officeDocument/2006/relationships/slide" Target="slides/slide3741.xml"/><Relationship Id="rId249" Type="http://schemas.openxmlformats.org/officeDocument/2006/relationships/slide" Target="slides/slide248.xml"/><Relationship Id="rId456" Type="http://schemas.openxmlformats.org/officeDocument/2006/relationships/slide" Target="slides/slide455.xml"/><Relationship Id="rId663" Type="http://schemas.openxmlformats.org/officeDocument/2006/relationships/slide" Target="slides/slide662.xml"/><Relationship Id="rId870" Type="http://schemas.openxmlformats.org/officeDocument/2006/relationships/slide" Target="slides/slide869.xml"/><Relationship Id="rId1086" Type="http://schemas.openxmlformats.org/officeDocument/2006/relationships/slide" Target="slides/slide1085.xml"/><Relationship Id="rId1293" Type="http://schemas.openxmlformats.org/officeDocument/2006/relationships/slide" Target="slides/slide1292.xml"/><Relationship Id="rId2137" Type="http://schemas.openxmlformats.org/officeDocument/2006/relationships/slide" Target="slides/slide2136.xml"/><Relationship Id="rId2344" Type="http://schemas.openxmlformats.org/officeDocument/2006/relationships/slide" Target="slides/slide2343.xml"/><Relationship Id="rId2551" Type="http://schemas.openxmlformats.org/officeDocument/2006/relationships/slide" Target="slides/slide2550.xml"/><Relationship Id="rId109" Type="http://schemas.openxmlformats.org/officeDocument/2006/relationships/slide" Target="slides/slide108.xml"/><Relationship Id="rId316" Type="http://schemas.openxmlformats.org/officeDocument/2006/relationships/slide" Target="slides/slide315.xml"/><Relationship Id="rId523" Type="http://schemas.openxmlformats.org/officeDocument/2006/relationships/slide" Target="slides/slide522.xml"/><Relationship Id="rId1153" Type="http://schemas.openxmlformats.org/officeDocument/2006/relationships/slide" Target="slides/slide1152.xml"/><Relationship Id="rId2204" Type="http://schemas.openxmlformats.org/officeDocument/2006/relationships/slide" Target="slides/slide2203.xml"/><Relationship Id="rId3602" Type="http://schemas.openxmlformats.org/officeDocument/2006/relationships/slide" Target="slides/slide3601.xml"/><Relationship Id="rId730" Type="http://schemas.openxmlformats.org/officeDocument/2006/relationships/slide" Target="slides/slide729.xml"/><Relationship Id="rId1013" Type="http://schemas.openxmlformats.org/officeDocument/2006/relationships/slide" Target="slides/slide1012.xml"/><Relationship Id="rId1360" Type="http://schemas.openxmlformats.org/officeDocument/2006/relationships/slide" Target="slides/slide1359.xml"/><Relationship Id="rId2411" Type="http://schemas.openxmlformats.org/officeDocument/2006/relationships/slide" Target="slides/slide2410.xml"/><Relationship Id="rId4169" Type="http://schemas.openxmlformats.org/officeDocument/2006/relationships/slide" Target="slides/slide4168.xml"/><Relationship Id="rId1220" Type="http://schemas.openxmlformats.org/officeDocument/2006/relationships/slide" Target="slides/slide1219.xml"/><Relationship Id="rId3185" Type="http://schemas.openxmlformats.org/officeDocument/2006/relationships/slide" Target="slides/slide3184.xml"/><Relationship Id="rId3392" Type="http://schemas.openxmlformats.org/officeDocument/2006/relationships/slide" Target="slides/slide3391.xml"/><Relationship Id="rId4029" Type="http://schemas.openxmlformats.org/officeDocument/2006/relationships/slide" Target="slides/slide4028.xml"/><Relationship Id="rId4236" Type="http://schemas.openxmlformats.org/officeDocument/2006/relationships/slide" Target="slides/slide4235.xml"/><Relationship Id="rId3045" Type="http://schemas.openxmlformats.org/officeDocument/2006/relationships/slide" Target="slides/slide3044.xml"/><Relationship Id="rId3252" Type="http://schemas.openxmlformats.org/officeDocument/2006/relationships/slide" Target="slides/slide3251.xml"/><Relationship Id="rId173" Type="http://schemas.openxmlformats.org/officeDocument/2006/relationships/slide" Target="slides/slide172.xml"/><Relationship Id="rId380" Type="http://schemas.openxmlformats.org/officeDocument/2006/relationships/slide" Target="slides/slide379.xml"/><Relationship Id="rId2061" Type="http://schemas.openxmlformats.org/officeDocument/2006/relationships/slide" Target="slides/slide2060.xml"/><Relationship Id="rId3112" Type="http://schemas.openxmlformats.org/officeDocument/2006/relationships/slide" Target="slides/slide3111.xml"/><Relationship Id="rId240" Type="http://schemas.openxmlformats.org/officeDocument/2006/relationships/slide" Target="slides/slide239.xml"/><Relationship Id="rId100" Type="http://schemas.openxmlformats.org/officeDocument/2006/relationships/slide" Target="slides/slide99.xml"/><Relationship Id="rId2878" Type="http://schemas.openxmlformats.org/officeDocument/2006/relationships/slide" Target="slides/slide2877.xml"/><Relationship Id="rId3929" Type="http://schemas.openxmlformats.org/officeDocument/2006/relationships/slide" Target="slides/slide3928.xml"/><Relationship Id="rId4093" Type="http://schemas.openxmlformats.org/officeDocument/2006/relationships/slide" Target="slides/slide4092.xml"/><Relationship Id="rId1687" Type="http://schemas.openxmlformats.org/officeDocument/2006/relationships/slide" Target="slides/slide1686.xml"/><Relationship Id="rId1894" Type="http://schemas.openxmlformats.org/officeDocument/2006/relationships/slide" Target="slides/slide1893.xml"/><Relationship Id="rId2738" Type="http://schemas.openxmlformats.org/officeDocument/2006/relationships/slide" Target="slides/slide2737.xml"/><Relationship Id="rId2945" Type="http://schemas.openxmlformats.org/officeDocument/2006/relationships/slide" Target="slides/slide2944.xml"/><Relationship Id="rId917" Type="http://schemas.openxmlformats.org/officeDocument/2006/relationships/slide" Target="slides/slide916.xml"/><Relationship Id="rId1547" Type="http://schemas.openxmlformats.org/officeDocument/2006/relationships/slide" Target="slides/slide1546.xml"/><Relationship Id="rId1754" Type="http://schemas.openxmlformats.org/officeDocument/2006/relationships/slide" Target="slides/slide1753.xml"/><Relationship Id="rId1961" Type="http://schemas.openxmlformats.org/officeDocument/2006/relationships/slide" Target="slides/slide1960.xml"/><Relationship Id="rId2805" Type="http://schemas.openxmlformats.org/officeDocument/2006/relationships/slide" Target="slides/slide2804.xml"/><Relationship Id="rId4160" Type="http://schemas.openxmlformats.org/officeDocument/2006/relationships/slide" Target="slides/slide4159.xml"/><Relationship Id="rId46" Type="http://schemas.openxmlformats.org/officeDocument/2006/relationships/slide" Target="slides/slide45.xml"/><Relationship Id="rId1407" Type="http://schemas.openxmlformats.org/officeDocument/2006/relationships/slide" Target="slides/slide1406.xml"/><Relationship Id="rId1614" Type="http://schemas.openxmlformats.org/officeDocument/2006/relationships/slide" Target="slides/slide1613.xml"/><Relationship Id="rId1821" Type="http://schemas.openxmlformats.org/officeDocument/2006/relationships/slide" Target="slides/slide1820.xml"/><Relationship Id="rId4020" Type="http://schemas.openxmlformats.org/officeDocument/2006/relationships/slide" Target="slides/slide4019.xml"/><Relationship Id="rId3579" Type="http://schemas.openxmlformats.org/officeDocument/2006/relationships/slide" Target="slides/slide3578.xml"/><Relationship Id="rId3786" Type="http://schemas.openxmlformats.org/officeDocument/2006/relationships/slide" Target="slides/slide3785.xml"/><Relationship Id="rId2388" Type="http://schemas.openxmlformats.org/officeDocument/2006/relationships/slide" Target="slides/slide2387.xml"/><Relationship Id="rId2595" Type="http://schemas.openxmlformats.org/officeDocument/2006/relationships/slide" Target="slides/slide2594.xml"/><Relationship Id="rId3439" Type="http://schemas.openxmlformats.org/officeDocument/2006/relationships/slide" Target="slides/slide3438.xml"/><Relationship Id="rId3993" Type="http://schemas.openxmlformats.org/officeDocument/2006/relationships/slide" Target="slides/slide3992.xml"/><Relationship Id="rId567" Type="http://schemas.openxmlformats.org/officeDocument/2006/relationships/slide" Target="slides/slide566.xml"/><Relationship Id="rId1197" Type="http://schemas.openxmlformats.org/officeDocument/2006/relationships/slide" Target="slides/slide1196.xml"/><Relationship Id="rId2248" Type="http://schemas.openxmlformats.org/officeDocument/2006/relationships/slide" Target="slides/slide2247.xml"/><Relationship Id="rId3646" Type="http://schemas.openxmlformats.org/officeDocument/2006/relationships/slide" Target="slides/slide3645.xml"/><Relationship Id="rId3853" Type="http://schemas.openxmlformats.org/officeDocument/2006/relationships/slide" Target="slides/slide3852.xml"/><Relationship Id="rId774" Type="http://schemas.openxmlformats.org/officeDocument/2006/relationships/slide" Target="slides/slide773.xml"/><Relationship Id="rId981" Type="http://schemas.openxmlformats.org/officeDocument/2006/relationships/slide" Target="slides/slide980.xml"/><Relationship Id="rId1057" Type="http://schemas.openxmlformats.org/officeDocument/2006/relationships/slide" Target="slides/slide1056.xml"/><Relationship Id="rId2455" Type="http://schemas.openxmlformats.org/officeDocument/2006/relationships/slide" Target="slides/slide2454.xml"/><Relationship Id="rId2662" Type="http://schemas.openxmlformats.org/officeDocument/2006/relationships/slide" Target="slides/slide2661.xml"/><Relationship Id="rId3506" Type="http://schemas.openxmlformats.org/officeDocument/2006/relationships/slide" Target="slides/slide3505.xml"/><Relationship Id="rId3713" Type="http://schemas.openxmlformats.org/officeDocument/2006/relationships/slide" Target="slides/slide3712.xml"/><Relationship Id="rId3920" Type="http://schemas.openxmlformats.org/officeDocument/2006/relationships/slide" Target="slides/slide3919.xml"/><Relationship Id="rId427" Type="http://schemas.openxmlformats.org/officeDocument/2006/relationships/slide" Target="slides/slide426.xml"/><Relationship Id="rId634" Type="http://schemas.openxmlformats.org/officeDocument/2006/relationships/slide" Target="slides/slide633.xml"/><Relationship Id="rId841" Type="http://schemas.openxmlformats.org/officeDocument/2006/relationships/slide" Target="slides/slide840.xml"/><Relationship Id="rId1264" Type="http://schemas.openxmlformats.org/officeDocument/2006/relationships/slide" Target="slides/slide1263.xml"/><Relationship Id="rId1471" Type="http://schemas.openxmlformats.org/officeDocument/2006/relationships/slide" Target="slides/slide1470.xml"/><Relationship Id="rId2108" Type="http://schemas.openxmlformats.org/officeDocument/2006/relationships/slide" Target="slides/slide2107.xml"/><Relationship Id="rId2315" Type="http://schemas.openxmlformats.org/officeDocument/2006/relationships/slide" Target="slides/slide2314.xml"/><Relationship Id="rId2522" Type="http://schemas.openxmlformats.org/officeDocument/2006/relationships/slide" Target="slides/slide2521.xml"/><Relationship Id="rId701" Type="http://schemas.openxmlformats.org/officeDocument/2006/relationships/slide" Target="slides/slide700.xml"/><Relationship Id="rId1124" Type="http://schemas.openxmlformats.org/officeDocument/2006/relationships/slide" Target="slides/slide1123.xml"/><Relationship Id="rId1331" Type="http://schemas.openxmlformats.org/officeDocument/2006/relationships/slide" Target="slides/slide1330.xml"/><Relationship Id="rId3089" Type="http://schemas.openxmlformats.org/officeDocument/2006/relationships/slide" Target="slides/slide3088.xml"/><Relationship Id="rId3296" Type="http://schemas.openxmlformats.org/officeDocument/2006/relationships/slide" Target="slides/slide3295.xml"/><Relationship Id="rId3156" Type="http://schemas.openxmlformats.org/officeDocument/2006/relationships/slide" Target="slides/slide3155.xml"/><Relationship Id="rId3363" Type="http://schemas.openxmlformats.org/officeDocument/2006/relationships/slide" Target="slides/slide3362.xml"/><Relationship Id="rId4207" Type="http://schemas.openxmlformats.org/officeDocument/2006/relationships/slide" Target="slides/slide4206.xml"/><Relationship Id="rId284" Type="http://schemas.openxmlformats.org/officeDocument/2006/relationships/slide" Target="slides/slide283.xml"/><Relationship Id="rId491" Type="http://schemas.openxmlformats.org/officeDocument/2006/relationships/slide" Target="slides/slide490.xml"/><Relationship Id="rId2172" Type="http://schemas.openxmlformats.org/officeDocument/2006/relationships/slide" Target="slides/slide2171.xml"/><Relationship Id="rId3016" Type="http://schemas.openxmlformats.org/officeDocument/2006/relationships/slide" Target="slides/slide3015.xml"/><Relationship Id="rId3223" Type="http://schemas.openxmlformats.org/officeDocument/2006/relationships/slide" Target="slides/slide3222.xml"/><Relationship Id="rId3570" Type="http://schemas.openxmlformats.org/officeDocument/2006/relationships/slide" Target="slides/slide3569.xml"/><Relationship Id="rId144" Type="http://schemas.openxmlformats.org/officeDocument/2006/relationships/slide" Target="slides/slide143.xml"/><Relationship Id="rId3430" Type="http://schemas.openxmlformats.org/officeDocument/2006/relationships/slide" Target="slides/slide3429.xml"/><Relationship Id="rId351" Type="http://schemas.openxmlformats.org/officeDocument/2006/relationships/slide" Target="slides/slide350.xml"/><Relationship Id="rId2032" Type="http://schemas.openxmlformats.org/officeDocument/2006/relationships/slide" Target="slides/slide2031.xml"/><Relationship Id="rId2989" Type="http://schemas.openxmlformats.org/officeDocument/2006/relationships/slide" Target="slides/slide2988.xml"/><Relationship Id="rId211" Type="http://schemas.openxmlformats.org/officeDocument/2006/relationships/slide" Target="slides/slide210.xml"/><Relationship Id="rId1798" Type="http://schemas.openxmlformats.org/officeDocument/2006/relationships/slide" Target="slides/slide1797.xml"/><Relationship Id="rId2849" Type="http://schemas.openxmlformats.org/officeDocument/2006/relationships/slide" Target="slides/slide2848.xml"/><Relationship Id="rId1658" Type="http://schemas.openxmlformats.org/officeDocument/2006/relationships/slide" Target="slides/slide1657.xml"/><Relationship Id="rId1865" Type="http://schemas.openxmlformats.org/officeDocument/2006/relationships/slide" Target="slides/slide1864.xml"/><Relationship Id="rId2709" Type="http://schemas.openxmlformats.org/officeDocument/2006/relationships/slide" Target="slides/slide2708.xml"/><Relationship Id="rId4064" Type="http://schemas.openxmlformats.org/officeDocument/2006/relationships/slide" Target="slides/slide4063.xml"/><Relationship Id="rId1518" Type="http://schemas.openxmlformats.org/officeDocument/2006/relationships/slide" Target="slides/slide1517.xml"/><Relationship Id="rId2916" Type="http://schemas.openxmlformats.org/officeDocument/2006/relationships/slide" Target="slides/slide2915.xml"/><Relationship Id="rId3080" Type="http://schemas.openxmlformats.org/officeDocument/2006/relationships/slide" Target="slides/slide3079.xml"/><Relationship Id="rId4131" Type="http://schemas.openxmlformats.org/officeDocument/2006/relationships/slide" Target="slides/slide4130.xml"/><Relationship Id="rId1725" Type="http://schemas.openxmlformats.org/officeDocument/2006/relationships/slide" Target="slides/slide1724.xml"/><Relationship Id="rId1932" Type="http://schemas.openxmlformats.org/officeDocument/2006/relationships/slide" Target="slides/slide1931.xml"/><Relationship Id="rId17" Type="http://schemas.openxmlformats.org/officeDocument/2006/relationships/slide" Target="slides/slide16.xml"/><Relationship Id="rId3897" Type="http://schemas.openxmlformats.org/officeDocument/2006/relationships/slide" Target="slides/slide3896.xml"/><Relationship Id="rId2499" Type="http://schemas.openxmlformats.org/officeDocument/2006/relationships/slide" Target="slides/slide2498.xml"/><Relationship Id="rId3757" Type="http://schemas.openxmlformats.org/officeDocument/2006/relationships/slide" Target="slides/slide3756.xml"/><Relationship Id="rId3964" Type="http://schemas.openxmlformats.org/officeDocument/2006/relationships/slide" Target="slides/slide3963.xml"/><Relationship Id="rId1" Type="http://schemas.openxmlformats.org/officeDocument/2006/relationships/slideMaster" Target="slideMasters/slideMaster1.xml"/><Relationship Id="rId678" Type="http://schemas.openxmlformats.org/officeDocument/2006/relationships/slide" Target="slides/slide677.xml"/><Relationship Id="rId885" Type="http://schemas.openxmlformats.org/officeDocument/2006/relationships/slide" Target="slides/slide884.xml"/><Relationship Id="rId2359" Type="http://schemas.openxmlformats.org/officeDocument/2006/relationships/slide" Target="slides/slide2358.xml"/><Relationship Id="rId2566" Type="http://schemas.openxmlformats.org/officeDocument/2006/relationships/slide" Target="slides/slide2565.xml"/><Relationship Id="rId2773" Type="http://schemas.openxmlformats.org/officeDocument/2006/relationships/slide" Target="slides/slide2772.xml"/><Relationship Id="rId2980" Type="http://schemas.openxmlformats.org/officeDocument/2006/relationships/slide" Target="slides/slide2979.xml"/><Relationship Id="rId3617" Type="http://schemas.openxmlformats.org/officeDocument/2006/relationships/slide" Target="slides/slide3616.xml"/><Relationship Id="rId3824" Type="http://schemas.openxmlformats.org/officeDocument/2006/relationships/slide" Target="slides/slide3823.xml"/><Relationship Id="rId538" Type="http://schemas.openxmlformats.org/officeDocument/2006/relationships/slide" Target="slides/slide537.xml"/><Relationship Id="rId745" Type="http://schemas.openxmlformats.org/officeDocument/2006/relationships/slide" Target="slides/slide744.xml"/><Relationship Id="rId952" Type="http://schemas.openxmlformats.org/officeDocument/2006/relationships/slide" Target="slides/slide951.xml"/><Relationship Id="rId1168" Type="http://schemas.openxmlformats.org/officeDocument/2006/relationships/slide" Target="slides/slide1167.xml"/><Relationship Id="rId1375" Type="http://schemas.openxmlformats.org/officeDocument/2006/relationships/slide" Target="slides/slide1374.xml"/><Relationship Id="rId1582" Type="http://schemas.openxmlformats.org/officeDocument/2006/relationships/slide" Target="slides/slide1581.xml"/><Relationship Id="rId2219" Type="http://schemas.openxmlformats.org/officeDocument/2006/relationships/slide" Target="slides/slide2218.xml"/><Relationship Id="rId2426" Type="http://schemas.openxmlformats.org/officeDocument/2006/relationships/slide" Target="slides/slide2425.xml"/><Relationship Id="rId2633" Type="http://schemas.openxmlformats.org/officeDocument/2006/relationships/slide" Target="slides/slide2632.xml"/><Relationship Id="rId81" Type="http://schemas.openxmlformats.org/officeDocument/2006/relationships/slide" Target="slides/slide80.xml"/><Relationship Id="rId605" Type="http://schemas.openxmlformats.org/officeDocument/2006/relationships/slide" Target="slides/slide604.xml"/><Relationship Id="rId812" Type="http://schemas.openxmlformats.org/officeDocument/2006/relationships/slide" Target="slides/slide811.xml"/><Relationship Id="rId1028" Type="http://schemas.openxmlformats.org/officeDocument/2006/relationships/slide" Target="slides/slide1027.xml"/><Relationship Id="rId1235" Type="http://schemas.openxmlformats.org/officeDocument/2006/relationships/slide" Target="slides/slide1234.xml"/><Relationship Id="rId1442" Type="http://schemas.openxmlformats.org/officeDocument/2006/relationships/slide" Target="slides/slide1441.xml"/><Relationship Id="rId2840" Type="http://schemas.openxmlformats.org/officeDocument/2006/relationships/slide" Target="slides/slide2839.xml"/><Relationship Id="rId1302" Type="http://schemas.openxmlformats.org/officeDocument/2006/relationships/slide" Target="slides/slide1301.xml"/><Relationship Id="rId2700" Type="http://schemas.openxmlformats.org/officeDocument/2006/relationships/slide" Target="slides/slide2699.xml"/><Relationship Id="rId3267" Type="http://schemas.openxmlformats.org/officeDocument/2006/relationships/slide" Target="slides/slide3266.xml"/><Relationship Id="rId188" Type="http://schemas.openxmlformats.org/officeDocument/2006/relationships/slide" Target="slides/slide187.xml"/><Relationship Id="rId395" Type="http://schemas.openxmlformats.org/officeDocument/2006/relationships/slide" Target="slides/slide394.xml"/><Relationship Id="rId2076" Type="http://schemas.openxmlformats.org/officeDocument/2006/relationships/slide" Target="slides/slide2075.xml"/><Relationship Id="rId3474" Type="http://schemas.openxmlformats.org/officeDocument/2006/relationships/slide" Target="slides/slide3473.xml"/><Relationship Id="rId3681" Type="http://schemas.openxmlformats.org/officeDocument/2006/relationships/slide" Target="slides/slide3680.xml"/><Relationship Id="rId2283" Type="http://schemas.openxmlformats.org/officeDocument/2006/relationships/slide" Target="slides/slide2282.xml"/><Relationship Id="rId2490" Type="http://schemas.openxmlformats.org/officeDocument/2006/relationships/slide" Target="slides/slide2489.xml"/><Relationship Id="rId3127" Type="http://schemas.openxmlformats.org/officeDocument/2006/relationships/slide" Target="slides/slide3126.xml"/><Relationship Id="rId3334" Type="http://schemas.openxmlformats.org/officeDocument/2006/relationships/slide" Target="slides/slide3333.xml"/><Relationship Id="rId3541" Type="http://schemas.openxmlformats.org/officeDocument/2006/relationships/slide" Target="slides/slide3540.xml"/><Relationship Id="rId255" Type="http://schemas.openxmlformats.org/officeDocument/2006/relationships/slide" Target="slides/slide254.xml"/><Relationship Id="rId462" Type="http://schemas.openxmlformats.org/officeDocument/2006/relationships/slide" Target="slides/slide461.xml"/><Relationship Id="rId1092" Type="http://schemas.openxmlformats.org/officeDocument/2006/relationships/slide" Target="slides/slide1091.xml"/><Relationship Id="rId2143" Type="http://schemas.openxmlformats.org/officeDocument/2006/relationships/slide" Target="slides/slide2142.xml"/><Relationship Id="rId2350" Type="http://schemas.openxmlformats.org/officeDocument/2006/relationships/slide" Target="slides/slide2349.xml"/><Relationship Id="rId3401" Type="http://schemas.openxmlformats.org/officeDocument/2006/relationships/slide" Target="slides/slide3400.xml"/><Relationship Id="rId115" Type="http://schemas.openxmlformats.org/officeDocument/2006/relationships/slide" Target="slides/slide114.xml"/><Relationship Id="rId322" Type="http://schemas.openxmlformats.org/officeDocument/2006/relationships/slide" Target="slides/slide321.xml"/><Relationship Id="rId2003" Type="http://schemas.openxmlformats.org/officeDocument/2006/relationships/slide" Target="slides/slide2002.xml"/><Relationship Id="rId2210" Type="http://schemas.openxmlformats.org/officeDocument/2006/relationships/slide" Target="slides/slide2209.xml"/><Relationship Id="rId4175" Type="http://schemas.openxmlformats.org/officeDocument/2006/relationships/slide" Target="slides/slide4174.xml"/><Relationship Id="rId1769" Type="http://schemas.openxmlformats.org/officeDocument/2006/relationships/slide" Target="slides/slide1768.xml"/><Relationship Id="rId1976" Type="http://schemas.openxmlformats.org/officeDocument/2006/relationships/slide" Target="slides/slide1975.xml"/><Relationship Id="rId3191" Type="http://schemas.openxmlformats.org/officeDocument/2006/relationships/slide" Target="slides/slide3190.xml"/><Relationship Id="rId4035" Type="http://schemas.openxmlformats.org/officeDocument/2006/relationships/slide" Target="slides/slide4034.xml"/><Relationship Id="rId4242" Type="http://schemas.openxmlformats.org/officeDocument/2006/relationships/presProps" Target="presProps.xml"/><Relationship Id="rId1629" Type="http://schemas.openxmlformats.org/officeDocument/2006/relationships/slide" Target="slides/slide1628.xml"/><Relationship Id="rId1836" Type="http://schemas.openxmlformats.org/officeDocument/2006/relationships/slide" Target="slides/slide1835.xml"/><Relationship Id="rId1903" Type="http://schemas.openxmlformats.org/officeDocument/2006/relationships/slide" Target="slides/slide1902.xml"/><Relationship Id="rId3051" Type="http://schemas.openxmlformats.org/officeDocument/2006/relationships/slide" Target="slides/slide3050.xml"/><Relationship Id="rId4102" Type="http://schemas.openxmlformats.org/officeDocument/2006/relationships/slide" Target="slides/slide4101.xml"/><Relationship Id="rId3868" Type="http://schemas.openxmlformats.org/officeDocument/2006/relationships/slide" Target="slides/slide3867.xml"/><Relationship Id="rId789" Type="http://schemas.openxmlformats.org/officeDocument/2006/relationships/slide" Target="slides/slide788.xml"/><Relationship Id="rId996" Type="http://schemas.openxmlformats.org/officeDocument/2006/relationships/slide" Target="slides/slide995.xml"/><Relationship Id="rId2677" Type="http://schemas.openxmlformats.org/officeDocument/2006/relationships/slide" Target="slides/slide2676.xml"/><Relationship Id="rId2884" Type="http://schemas.openxmlformats.org/officeDocument/2006/relationships/slide" Target="slides/slide2883.xml"/><Relationship Id="rId3728" Type="http://schemas.openxmlformats.org/officeDocument/2006/relationships/slide" Target="slides/slide3727.xml"/><Relationship Id="rId649" Type="http://schemas.openxmlformats.org/officeDocument/2006/relationships/slide" Target="slides/slide648.xml"/><Relationship Id="rId856" Type="http://schemas.openxmlformats.org/officeDocument/2006/relationships/slide" Target="slides/slide855.xml"/><Relationship Id="rId1279" Type="http://schemas.openxmlformats.org/officeDocument/2006/relationships/slide" Target="slides/slide1278.xml"/><Relationship Id="rId1486" Type="http://schemas.openxmlformats.org/officeDocument/2006/relationships/slide" Target="slides/slide1485.xml"/><Relationship Id="rId2537" Type="http://schemas.openxmlformats.org/officeDocument/2006/relationships/slide" Target="slides/slide2536.xml"/><Relationship Id="rId3935" Type="http://schemas.openxmlformats.org/officeDocument/2006/relationships/slide" Target="slides/slide3934.xml"/><Relationship Id="rId509" Type="http://schemas.openxmlformats.org/officeDocument/2006/relationships/slide" Target="slides/slide508.xml"/><Relationship Id="rId1139" Type="http://schemas.openxmlformats.org/officeDocument/2006/relationships/slide" Target="slides/slide1138.xml"/><Relationship Id="rId1346" Type="http://schemas.openxmlformats.org/officeDocument/2006/relationships/slide" Target="slides/slide1345.xml"/><Relationship Id="rId1693" Type="http://schemas.openxmlformats.org/officeDocument/2006/relationships/slide" Target="slides/slide1692.xml"/><Relationship Id="rId2744" Type="http://schemas.openxmlformats.org/officeDocument/2006/relationships/slide" Target="slides/slide2743.xml"/><Relationship Id="rId2951" Type="http://schemas.openxmlformats.org/officeDocument/2006/relationships/slide" Target="slides/slide2950.xml"/><Relationship Id="rId716" Type="http://schemas.openxmlformats.org/officeDocument/2006/relationships/slide" Target="slides/slide715.xml"/><Relationship Id="rId923" Type="http://schemas.openxmlformats.org/officeDocument/2006/relationships/slide" Target="slides/slide922.xml"/><Relationship Id="rId1553" Type="http://schemas.openxmlformats.org/officeDocument/2006/relationships/slide" Target="slides/slide1552.xml"/><Relationship Id="rId1760" Type="http://schemas.openxmlformats.org/officeDocument/2006/relationships/slide" Target="slides/slide1759.xml"/><Relationship Id="rId2604" Type="http://schemas.openxmlformats.org/officeDocument/2006/relationships/slide" Target="slides/slide2603.xml"/><Relationship Id="rId2811" Type="http://schemas.openxmlformats.org/officeDocument/2006/relationships/slide" Target="slides/slide2810.xml"/><Relationship Id="rId52" Type="http://schemas.openxmlformats.org/officeDocument/2006/relationships/slide" Target="slides/slide51.xml"/><Relationship Id="rId1206" Type="http://schemas.openxmlformats.org/officeDocument/2006/relationships/slide" Target="slides/slide1205.xml"/><Relationship Id="rId1413" Type="http://schemas.openxmlformats.org/officeDocument/2006/relationships/slide" Target="slides/slide1412.xml"/><Relationship Id="rId1620" Type="http://schemas.openxmlformats.org/officeDocument/2006/relationships/slide" Target="slides/slide1619.xml"/><Relationship Id="rId3378" Type="http://schemas.openxmlformats.org/officeDocument/2006/relationships/slide" Target="slides/slide3377.xml"/><Relationship Id="rId3585" Type="http://schemas.openxmlformats.org/officeDocument/2006/relationships/slide" Target="slides/slide3584.xml"/><Relationship Id="rId3792" Type="http://schemas.openxmlformats.org/officeDocument/2006/relationships/slide" Target="slides/slide3791.xml"/><Relationship Id="rId299" Type="http://schemas.openxmlformats.org/officeDocument/2006/relationships/slide" Target="slides/slide298.xml"/><Relationship Id="rId2187" Type="http://schemas.openxmlformats.org/officeDocument/2006/relationships/slide" Target="slides/slide2186.xml"/><Relationship Id="rId2394" Type="http://schemas.openxmlformats.org/officeDocument/2006/relationships/slide" Target="slides/slide2393.xml"/><Relationship Id="rId3238" Type="http://schemas.openxmlformats.org/officeDocument/2006/relationships/slide" Target="slides/slide3237.xml"/><Relationship Id="rId3445" Type="http://schemas.openxmlformats.org/officeDocument/2006/relationships/slide" Target="slides/slide3444.xml"/><Relationship Id="rId3652" Type="http://schemas.openxmlformats.org/officeDocument/2006/relationships/slide" Target="slides/slide3651.xml"/><Relationship Id="rId159" Type="http://schemas.openxmlformats.org/officeDocument/2006/relationships/slide" Target="slides/slide158.xml"/><Relationship Id="rId366" Type="http://schemas.openxmlformats.org/officeDocument/2006/relationships/slide" Target="slides/slide365.xml"/><Relationship Id="rId573" Type="http://schemas.openxmlformats.org/officeDocument/2006/relationships/slide" Target="slides/slide572.xml"/><Relationship Id="rId780" Type="http://schemas.openxmlformats.org/officeDocument/2006/relationships/slide" Target="slides/slide779.xml"/><Relationship Id="rId2047" Type="http://schemas.openxmlformats.org/officeDocument/2006/relationships/slide" Target="slides/slide2046.xml"/><Relationship Id="rId2254" Type="http://schemas.openxmlformats.org/officeDocument/2006/relationships/slide" Target="slides/slide2253.xml"/><Relationship Id="rId2461" Type="http://schemas.openxmlformats.org/officeDocument/2006/relationships/slide" Target="slides/slide2460.xml"/><Relationship Id="rId3305" Type="http://schemas.openxmlformats.org/officeDocument/2006/relationships/slide" Target="slides/slide3304.xml"/><Relationship Id="rId3512" Type="http://schemas.openxmlformats.org/officeDocument/2006/relationships/slide" Target="slides/slide3511.xml"/><Relationship Id="rId226" Type="http://schemas.openxmlformats.org/officeDocument/2006/relationships/slide" Target="slides/slide225.xml"/><Relationship Id="rId433" Type="http://schemas.openxmlformats.org/officeDocument/2006/relationships/slide" Target="slides/slide432.xml"/><Relationship Id="rId1063" Type="http://schemas.openxmlformats.org/officeDocument/2006/relationships/slide" Target="slides/slide1062.xml"/><Relationship Id="rId1270" Type="http://schemas.openxmlformats.org/officeDocument/2006/relationships/slide" Target="slides/slide1269.xml"/><Relationship Id="rId2114" Type="http://schemas.openxmlformats.org/officeDocument/2006/relationships/slide" Target="slides/slide2113.xml"/><Relationship Id="rId640" Type="http://schemas.openxmlformats.org/officeDocument/2006/relationships/slide" Target="slides/slide639.xml"/><Relationship Id="rId2321" Type="http://schemas.openxmlformats.org/officeDocument/2006/relationships/slide" Target="slides/slide2320.xml"/><Relationship Id="rId4079" Type="http://schemas.openxmlformats.org/officeDocument/2006/relationships/slide" Target="slides/slide4078.xml"/><Relationship Id="rId500" Type="http://schemas.openxmlformats.org/officeDocument/2006/relationships/slide" Target="slides/slide499.xml"/><Relationship Id="rId1130" Type="http://schemas.openxmlformats.org/officeDocument/2006/relationships/slide" Target="slides/slide1129.xml"/><Relationship Id="rId1947" Type="http://schemas.openxmlformats.org/officeDocument/2006/relationships/slide" Target="slides/slide1946.xml"/><Relationship Id="rId3095" Type="http://schemas.openxmlformats.org/officeDocument/2006/relationships/slide" Target="slides/slide3094.xml"/><Relationship Id="rId4146" Type="http://schemas.openxmlformats.org/officeDocument/2006/relationships/slide" Target="slides/slide4145.xml"/><Relationship Id="rId1807" Type="http://schemas.openxmlformats.org/officeDocument/2006/relationships/slide" Target="slides/slide1806.xml"/><Relationship Id="rId3162" Type="http://schemas.openxmlformats.org/officeDocument/2006/relationships/slide" Target="slides/slide3161.xml"/><Relationship Id="rId4006" Type="http://schemas.openxmlformats.org/officeDocument/2006/relationships/slide" Target="slides/slide4005.xml"/><Relationship Id="rId4213" Type="http://schemas.openxmlformats.org/officeDocument/2006/relationships/slide" Target="slides/slide4212.xml"/><Relationship Id="rId290" Type="http://schemas.openxmlformats.org/officeDocument/2006/relationships/slide" Target="slides/slide289.xml"/><Relationship Id="rId3022" Type="http://schemas.openxmlformats.org/officeDocument/2006/relationships/slide" Target="slides/slide3021.xml"/><Relationship Id="rId150" Type="http://schemas.openxmlformats.org/officeDocument/2006/relationships/slide" Target="slides/slide149.xml"/><Relationship Id="rId3979" Type="http://schemas.openxmlformats.org/officeDocument/2006/relationships/slide" Target="slides/slide3978.xml"/><Relationship Id="rId2788" Type="http://schemas.openxmlformats.org/officeDocument/2006/relationships/slide" Target="slides/slide2787.xml"/><Relationship Id="rId2995" Type="http://schemas.openxmlformats.org/officeDocument/2006/relationships/slide" Target="slides/slide2994.xml"/><Relationship Id="rId3839" Type="http://schemas.openxmlformats.org/officeDocument/2006/relationships/slide" Target="slides/slide3838.xml"/><Relationship Id="rId967" Type="http://schemas.openxmlformats.org/officeDocument/2006/relationships/slide" Target="slides/slide966.xml"/><Relationship Id="rId1597" Type="http://schemas.openxmlformats.org/officeDocument/2006/relationships/slide" Target="slides/slide1596.xml"/><Relationship Id="rId2648" Type="http://schemas.openxmlformats.org/officeDocument/2006/relationships/slide" Target="slides/slide2647.xml"/><Relationship Id="rId2855" Type="http://schemas.openxmlformats.org/officeDocument/2006/relationships/slide" Target="slides/slide2854.xml"/><Relationship Id="rId3906" Type="http://schemas.openxmlformats.org/officeDocument/2006/relationships/slide" Target="slides/slide3905.xml"/><Relationship Id="rId96" Type="http://schemas.openxmlformats.org/officeDocument/2006/relationships/slide" Target="slides/slide95.xml"/><Relationship Id="rId827" Type="http://schemas.openxmlformats.org/officeDocument/2006/relationships/slide" Target="slides/slide826.xml"/><Relationship Id="rId1457" Type="http://schemas.openxmlformats.org/officeDocument/2006/relationships/slide" Target="slides/slide1456.xml"/><Relationship Id="rId1664" Type="http://schemas.openxmlformats.org/officeDocument/2006/relationships/slide" Target="slides/slide1663.xml"/><Relationship Id="rId1871" Type="http://schemas.openxmlformats.org/officeDocument/2006/relationships/slide" Target="slides/slide1870.xml"/><Relationship Id="rId2508" Type="http://schemas.openxmlformats.org/officeDocument/2006/relationships/slide" Target="slides/slide2507.xml"/><Relationship Id="rId2715" Type="http://schemas.openxmlformats.org/officeDocument/2006/relationships/slide" Target="slides/slide2714.xml"/><Relationship Id="rId2922" Type="http://schemas.openxmlformats.org/officeDocument/2006/relationships/slide" Target="slides/slide2921.xml"/><Relationship Id="rId4070" Type="http://schemas.openxmlformats.org/officeDocument/2006/relationships/slide" Target="slides/slide4069.xml"/><Relationship Id="rId1317" Type="http://schemas.openxmlformats.org/officeDocument/2006/relationships/slide" Target="slides/slide1316.xml"/><Relationship Id="rId1524" Type="http://schemas.openxmlformats.org/officeDocument/2006/relationships/slide" Target="slides/slide1523.xml"/><Relationship Id="rId1731" Type="http://schemas.openxmlformats.org/officeDocument/2006/relationships/slide" Target="slides/slide1730.xml"/><Relationship Id="rId23" Type="http://schemas.openxmlformats.org/officeDocument/2006/relationships/slide" Target="slides/slide22.xml"/><Relationship Id="rId3489" Type="http://schemas.openxmlformats.org/officeDocument/2006/relationships/slide" Target="slides/slide3488.xml"/><Relationship Id="rId3696" Type="http://schemas.openxmlformats.org/officeDocument/2006/relationships/slide" Target="slides/slide3695.xml"/><Relationship Id="rId2298" Type="http://schemas.openxmlformats.org/officeDocument/2006/relationships/slide" Target="slides/slide2297.xml"/><Relationship Id="rId3349" Type="http://schemas.openxmlformats.org/officeDocument/2006/relationships/slide" Target="slides/slide3348.xml"/><Relationship Id="rId3556" Type="http://schemas.openxmlformats.org/officeDocument/2006/relationships/slide" Target="slides/slide3555.xml"/><Relationship Id="rId477" Type="http://schemas.openxmlformats.org/officeDocument/2006/relationships/slide" Target="slides/slide476.xml"/><Relationship Id="rId684" Type="http://schemas.openxmlformats.org/officeDocument/2006/relationships/slide" Target="slides/slide683.xml"/><Relationship Id="rId2158" Type="http://schemas.openxmlformats.org/officeDocument/2006/relationships/slide" Target="slides/slide2157.xml"/><Relationship Id="rId2365" Type="http://schemas.openxmlformats.org/officeDocument/2006/relationships/slide" Target="slides/slide2364.xml"/><Relationship Id="rId3209" Type="http://schemas.openxmlformats.org/officeDocument/2006/relationships/slide" Target="slides/slide3208.xml"/><Relationship Id="rId3763" Type="http://schemas.openxmlformats.org/officeDocument/2006/relationships/slide" Target="slides/slide3762.xml"/><Relationship Id="rId3970" Type="http://schemas.openxmlformats.org/officeDocument/2006/relationships/slide" Target="slides/slide3969.xml"/><Relationship Id="rId337" Type="http://schemas.openxmlformats.org/officeDocument/2006/relationships/slide" Target="slides/slide336.xml"/><Relationship Id="rId891" Type="http://schemas.openxmlformats.org/officeDocument/2006/relationships/slide" Target="slides/slide890.xml"/><Relationship Id="rId2018" Type="http://schemas.openxmlformats.org/officeDocument/2006/relationships/slide" Target="slides/slide2017.xml"/><Relationship Id="rId2572" Type="http://schemas.openxmlformats.org/officeDocument/2006/relationships/slide" Target="slides/slide2571.xml"/><Relationship Id="rId3416" Type="http://schemas.openxmlformats.org/officeDocument/2006/relationships/slide" Target="slides/slide3415.xml"/><Relationship Id="rId3623" Type="http://schemas.openxmlformats.org/officeDocument/2006/relationships/slide" Target="slides/slide3622.xml"/><Relationship Id="rId3830" Type="http://schemas.openxmlformats.org/officeDocument/2006/relationships/slide" Target="slides/slide3829.xml"/><Relationship Id="rId544" Type="http://schemas.openxmlformats.org/officeDocument/2006/relationships/slide" Target="slides/slide543.xml"/><Relationship Id="rId751" Type="http://schemas.openxmlformats.org/officeDocument/2006/relationships/slide" Target="slides/slide750.xml"/><Relationship Id="rId1174" Type="http://schemas.openxmlformats.org/officeDocument/2006/relationships/slide" Target="slides/slide1173.xml"/><Relationship Id="rId1381" Type="http://schemas.openxmlformats.org/officeDocument/2006/relationships/slide" Target="slides/slide1380.xml"/><Relationship Id="rId2225" Type="http://schemas.openxmlformats.org/officeDocument/2006/relationships/slide" Target="slides/slide2224.xml"/><Relationship Id="rId2432" Type="http://schemas.openxmlformats.org/officeDocument/2006/relationships/slide" Target="slides/slide2431.xml"/><Relationship Id="rId404" Type="http://schemas.openxmlformats.org/officeDocument/2006/relationships/slide" Target="slides/slide403.xml"/><Relationship Id="rId611" Type="http://schemas.openxmlformats.org/officeDocument/2006/relationships/slide" Target="slides/slide610.xml"/><Relationship Id="rId1034" Type="http://schemas.openxmlformats.org/officeDocument/2006/relationships/slide" Target="slides/slide1033.xml"/><Relationship Id="rId1241" Type="http://schemas.openxmlformats.org/officeDocument/2006/relationships/slide" Target="slides/slide1240.xml"/><Relationship Id="rId1101" Type="http://schemas.openxmlformats.org/officeDocument/2006/relationships/slide" Target="slides/slide1100.xml"/><Relationship Id="rId3066" Type="http://schemas.openxmlformats.org/officeDocument/2006/relationships/slide" Target="slides/slide3065.xml"/><Relationship Id="rId3273" Type="http://schemas.openxmlformats.org/officeDocument/2006/relationships/slide" Target="slides/slide3272.xml"/><Relationship Id="rId3480" Type="http://schemas.openxmlformats.org/officeDocument/2006/relationships/slide" Target="slides/slide3479.xml"/><Relationship Id="rId4117" Type="http://schemas.openxmlformats.org/officeDocument/2006/relationships/slide" Target="slides/slide4116.xml"/><Relationship Id="rId194" Type="http://schemas.openxmlformats.org/officeDocument/2006/relationships/slide" Target="slides/slide193.xml"/><Relationship Id="rId1918" Type="http://schemas.openxmlformats.org/officeDocument/2006/relationships/slide" Target="slides/slide1917.xml"/><Relationship Id="rId2082" Type="http://schemas.openxmlformats.org/officeDocument/2006/relationships/slide" Target="slides/slide2081.xml"/><Relationship Id="rId3133" Type="http://schemas.openxmlformats.org/officeDocument/2006/relationships/slide" Target="slides/slide3132.xml"/><Relationship Id="rId261" Type="http://schemas.openxmlformats.org/officeDocument/2006/relationships/slide" Target="slides/slide260.xml"/><Relationship Id="rId3340" Type="http://schemas.openxmlformats.org/officeDocument/2006/relationships/slide" Target="slides/slide3339.xml"/><Relationship Id="rId2899" Type="http://schemas.openxmlformats.org/officeDocument/2006/relationships/slide" Target="slides/slide2898.xml"/><Relationship Id="rId3200" Type="http://schemas.openxmlformats.org/officeDocument/2006/relationships/slide" Target="slides/slide3199.xml"/><Relationship Id="rId121" Type="http://schemas.openxmlformats.org/officeDocument/2006/relationships/slide" Target="slides/slide120.xml"/><Relationship Id="rId2759" Type="http://schemas.openxmlformats.org/officeDocument/2006/relationships/slide" Target="slides/slide2758.xml"/><Relationship Id="rId2966" Type="http://schemas.openxmlformats.org/officeDocument/2006/relationships/slide" Target="slides/slide2965.xml"/><Relationship Id="rId938" Type="http://schemas.openxmlformats.org/officeDocument/2006/relationships/slide" Target="slides/slide937.xml"/><Relationship Id="rId1568" Type="http://schemas.openxmlformats.org/officeDocument/2006/relationships/slide" Target="slides/slide1567.xml"/><Relationship Id="rId1775" Type="http://schemas.openxmlformats.org/officeDocument/2006/relationships/slide" Target="slides/slide1774.xml"/><Relationship Id="rId2619" Type="http://schemas.openxmlformats.org/officeDocument/2006/relationships/slide" Target="slides/slide2618.xml"/><Relationship Id="rId2826" Type="http://schemas.openxmlformats.org/officeDocument/2006/relationships/slide" Target="slides/slide2825.xml"/><Relationship Id="rId4181" Type="http://schemas.openxmlformats.org/officeDocument/2006/relationships/slide" Target="slides/slide4180.xml"/><Relationship Id="rId67" Type="http://schemas.openxmlformats.org/officeDocument/2006/relationships/slide" Target="slides/slide66.xml"/><Relationship Id="rId1428" Type="http://schemas.openxmlformats.org/officeDocument/2006/relationships/slide" Target="slides/slide1427.xml"/><Relationship Id="rId1635" Type="http://schemas.openxmlformats.org/officeDocument/2006/relationships/slide" Target="slides/slide1634.xml"/><Relationship Id="rId1982" Type="http://schemas.openxmlformats.org/officeDocument/2006/relationships/slide" Target="slides/slide1981.xml"/><Relationship Id="rId4041" Type="http://schemas.openxmlformats.org/officeDocument/2006/relationships/slide" Target="slides/slide4040.xml"/><Relationship Id="rId1842" Type="http://schemas.openxmlformats.org/officeDocument/2006/relationships/slide" Target="slides/slide1841.xml"/><Relationship Id="rId1702" Type="http://schemas.openxmlformats.org/officeDocument/2006/relationships/slide" Target="slides/slide1701.xml"/><Relationship Id="rId3667" Type="http://schemas.openxmlformats.org/officeDocument/2006/relationships/slide" Target="slides/slide3666.xml"/><Relationship Id="rId3874" Type="http://schemas.openxmlformats.org/officeDocument/2006/relationships/slide" Target="slides/slide3873.xml"/><Relationship Id="rId588" Type="http://schemas.openxmlformats.org/officeDocument/2006/relationships/slide" Target="slides/slide587.xml"/><Relationship Id="rId795" Type="http://schemas.openxmlformats.org/officeDocument/2006/relationships/slide" Target="slides/slide794.xml"/><Relationship Id="rId2269" Type="http://schemas.openxmlformats.org/officeDocument/2006/relationships/slide" Target="slides/slide2268.xml"/><Relationship Id="rId2476" Type="http://schemas.openxmlformats.org/officeDocument/2006/relationships/slide" Target="slides/slide2475.xml"/><Relationship Id="rId2683" Type="http://schemas.openxmlformats.org/officeDocument/2006/relationships/slide" Target="slides/slide2682.xml"/><Relationship Id="rId2890" Type="http://schemas.openxmlformats.org/officeDocument/2006/relationships/slide" Target="slides/slide2889.xml"/><Relationship Id="rId3527" Type="http://schemas.openxmlformats.org/officeDocument/2006/relationships/slide" Target="slides/slide3526.xml"/><Relationship Id="rId3734" Type="http://schemas.openxmlformats.org/officeDocument/2006/relationships/slide" Target="slides/slide3733.xml"/><Relationship Id="rId3941" Type="http://schemas.openxmlformats.org/officeDocument/2006/relationships/slide" Target="slides/slide3940.xml"/><Relationship Id="rId448" Type="http://schemas.openxmlformats.org/officeDocument/2006/relationships/slide" Target="slides/slide447.xml"/><Relationship Id="rId655" Type="http://schemas.openxmlformats.org/officeDocument/2006/relationships/slide" Target="slides/slide654.xml"/><Relationship Id="rId862" Type="http://schemas.openxmlformats.org/officeDocument/2006/relationships/slide" Target="slides/slide861.xml"/><Relationship Id="rId1078" Type="http://schemas.openxmlformats.org/officeDocument/2006/relationships/slide" Target="slides/slide1077.xml"/><Relationship Id="rId1285" Type="http://schemas.openxmlformats.org/officeDocument/2006/relationships/slide" Target="slides/slide1284.xml"/><Relationship Id="rId1492" Type="http://schemas.openxmlformats.org/officeDocument/2006/relationships/slide" Target="slides/slide1491.xml"/><Relationship Id="rId2129" Type="http://schemas.openxmlformats.org/officeDocument/2006/relationships/slide" Target="slides/slide2128.xml"/><Relationship Id="rId2336" Type="http://schemas.openxmlformats.org/officeDocument/2006/relationships/slide" Target="slides/slide2335.xml"/><Relationship Id="rId2543" Type="http://schemas.openxmlformats.org/officeDocument/2006/relationships/slide" Target="slides/slide2542.xml"/><Relationship Id="rId2750" Type="http://schemas.openxmlformats.org/officeDocument/2006/relationships/slide" Target="slides/slide2749.xml"/><Relationship Id="rId3801" Type="http://schemas.openxmlformats.org/officeDocument/2006/relationships/slide" Target="slides/slide3800.xml"/><Relationship Id="rId308" Type="http://schemas.openxmlformats.org/officeDocument/2006/relationships/slide" Target="slides/slide307.xml"/><Relationship Id="rId515" Type="http://schemas.openxmlformats.org/officeDocument/2006/relationships/slide" Target="slides/slide514.xml"/><Relationship Id="rId722" Type="http://schemas.openxmlformats.org/officeDocument/2006/relationships/slide" Target="slides/slide721.xml"/><Relationship Id="rId1145" Type="http://schemas.openxmlformats.org/officeDocument/2006/relationships/slide" Target="slides/slide1144.xml"/><Relationship Id="rId1352" Type="http://schemas.openxmlformats.org/officeDocument/2006/relationships/slide" Target="slides/slide1351.xml"/><Relationship Id="rId2403" Type="http://schemas.openxmlformats.org/officeDocument/2006/relationships/slide" Target="slides/slide2402.xml"/><Relationship Id="rId1005" Type="http://schemas.openxmlformats.org/officeDocument/2006/relationships/slide" Target="slides/slide1004.xml"/><Relationship Id="rId1212" Type="http://schemas.openxmlformats.org/officeDocument/2006/relationships/slide" Target="slides/slide1211.xml"/><Relationship Id="rId2610" Type="http://schemas.openxmlformats.org/officeDocument/2006/relationships/slide" Target="slides/slide2609.xml"/><Relationship Id="rId3177" Type="http://schemas.openxmlformats.org/officeDocument/2006/relationships/slide" Target="slides/slide3176.xml"/><Relationship Id="rId4228" Type="http://schemas.openxmlformats.org/officeDocument/2006/relationships/slide" Target="slides/slide4227.xml"/><Relationship Id="rId3037" Type="http://schemas.openxmlformats.org/officeDocument/2006/relationships/slide" Target="slides/slide3036.xml"/><Relationship Id="rId3384" Type="http://schemas.openxmlformats.org/officeDocument/2006/relationships/slide" Target="slides/slide3383.xml"/><Relationship Id="rId3591" Type="http://schemas.openxmlformats.org/officeDocument/2006/relationships/slide" Target="slides/slide3590.xml"/><Relationship Id="rId2193" Type="http://schemas.openxmlformats.org/officeDocument/2006/relationships/slide" Target="slides/slide2192.xml"/><Relationship Id="rId3244" Type="http://schemas.openxmlformats.org/officeDocument/2006/relationships/slide" Target="slides/slide3243.xml"/><Relationship Id="rId3451" Type="http://schemas.openxmlformats.org/officeDocument/2006/relationships/slide" Target="slides/slide3450.xml"/><Relationship Id="rId165" Type="http://schemas.openxmlformats.org/officeDocument/2006/relationships/slide" Target="slides/slide164.xml"/><Relationship Id="rId372" Type="http://schemas.openxmlformats.org/officeDocument/2006/relationships/slide" Target="slides/slide371.xml"/><Relationship Id="rId2053" Type="http://schemas.openxmlformats.org/officeDocument/2006/relationships/slide" Target="slides/slide2052.xml"/><Relationship Id="rId2260" Type="http://schemas.openxmlformats.org/officeDocument/2006/relationships/slide" Target="slides/slide2259.xml"/><Relationship Id="rId3104" Type="http://schemas.openxmlformats.org/officeDocument/2006/relationships/slide" Target="slides/slide3103.xml"/><Relationship Id="rId3311" Type="http://schemas.openxmlformats.org/officeDocument/2006/relationships/slide" Target="slides/slide3310.xml"/><Relationship Id="rId232" Type="http://schemas.openxmlformats.org/officeDocument/2006/relationships/slide" Target="slides/slide231.xml"/><Relationship Id="rId2120" Type="http://schemas.openxmlformats.org/officeDocument/2006/relationships/slide" Target="slides/slide2119.xml"/><Relationship Id="rId1679" Type="http://schemas.openxmlformats.org/officeDocument/2006/relationships/slide" Target="slides/slide1678.xml"/><Relationship Id="rId4085" Type="http://schemas.openxmlformats.org/officeDocument/2006/relationships/slide" Target="slides/slide4084.xml"/><Relationship Id="rId1886" Type="http://schemas.openxmlformats.org/officeDocument/2006/relationships/slide" Target="slides/slide1885.xml"/><Relationship Id="rId2937" Type="http://schemas.openxmlformats.org/officeDocument/2006/relationships/slide" Target="slides/slide2936.xml"/><Relationship Id="rId4152" Type="http://schemas.openxmlformats.org/officeDocument/2006/relationships/slide" Target="slides/slide4151.xml"/><Relationship Id="rId909" Type="http://schemas.openxmlformats.org/officeDocument/2006/relationships/slide" Target="slides/slide908.xml"/><Relationship Id="rId1539" Type="http://schemas.openxmlformats.org/officeDocument/2006/relationships/slide" Target="slides/slide1538.xml"/><Relationship Id="rId1746" Type="http://schemas.openxmlformats.org/officeDocument/2006/relationships/slide" Target="slides/slide1745.xml"/><Relationship Id="rId1953" Type="http://schemas.openxmlformats.org/officeDocument/2006/relationships/slide" Target="slides/slide1952.xml"/><Relationship Id="rId38" Type="http://schemas.openxmlformats.org/officeDocument/2006/relationships/slide" Target="slides/slide37.xml"/><Relationship Id="rId1606" Type="http://schemas.openxmlformats.org/officeDocument/2006/relationships/slide" Target="slides/slide1605.xml"/><Relationship Id="rId1813" Type="http://schemas.openxmlformats.org/officeDocument/2006/relationships/slide" Target="slides/slide1812.xml"/><Relationship Id="rId4012" Type="http://schemas.openxmlformats.org/officeDocument/2006/relationships/slide" Target="slides/slide4011.xml"/><Relationship Id="rId3778" Type="http://schemas.openxmlformats.org/officeDocument/2006/relationships/slide" Target="slides/slide3777.xml"/><Relationship Id="rId3985" Type="http://schemas.openxmlformats.org/officeDocument/2006/relationships/slide" Target="slides/slide3984.xml"/><Relationship Id="rId699" Type="http://schemas.openxmlformats.org/officeDocument/2006/relationships/slide" Target="slides/slide698.xml"/><Relationship Id="rId2587" Type="http://schemas.openxmlformats.org/officeDocument/2006/relationships/slide" Target="slides/slide2586.xml"/><Relationship Id="rId2794" Type="http://schemas.openxmlformats.org/officeDocument/2006/relationships/slide" Target="slides/slide2793.xml"/><Relationship Id="rId3638" Type="http://schemas.openxmlformats.org/officeDocument/2006/relationships/slide" Target="slides/slide3637.xml"/><Relationship Id="rId3845" Type="http://schemas.openxmlformats.org/officeDocument/2006/relationships/slide" Target="slides/slide3844.xml"/><Relationship Id="rId559" Type="http://schemas.openxmlformats.org/officeDocument/2006/relationships/slide" Target="slides/slide558.xml"/><Relationship Id="rId766" Type="http://schemas.openxmlformats.org/officeDocument/2006/relationships/slide" Target="slides/slide765.xml"/><Relationship Id="rId1189" Type="http://schemas.openxmlformats.org/officeDocument/2006/relationships/slide" Target="slides/slide1188.xml"/><Relationship Id="rId1396" Type="http://schemas.openxmlformats.org/officeDocument/2006/relationships/slide" Target="slides/slide1395.xml"/><Relationship Id="rId2447" Type="http://schemas.openxmlformats.org/officeDocument/2006/relationships/slide" Target="slides/slide2446.xml"/><Relationship Id="rId419" Type="http://schemas.openxmlformats.org/officeDocument/2006/relationships/slide" Target="slides/slide418.xml"/><Relationship Id="rId626" Type="http://schemas.openxmlformats.org/officeDocument/2006/relationships/slide" Target="slides/slide625.xml"/><Relationship Id="rId973" Type="http://schemas.openxmlformats.org/officeDocument/2006/relationships/slide" Target="slides/slide972.xml"/><Relationship Id="rId1049" Type="http://schemas.openxmlformats.org/officeDocument/2006/relationships/slide" Target="slides/slide1048.xml"/><Relationship Id="rId1256" Type="http://schemas.openxmlformats.org/officeDocument/2006/relationships/slide" Target="slides/slide1255.xml"/><Relationship Id="rId2307" Type="http://schemas.openxmlformats.org/officeDocument/2006/relationships/slide" Target="slides/slide2306.xml"/><Relationship Id="rId2654" Type="http://schemas.openxmlformats.org/officeDocument/2006/relationships/slide" Target="slides/slide2653.xml"/><Relationship Id="rId2861" Type="http://schemas.openxmlformats.org/officeDocument/2006/relationships/slide" Target="slides/slide2860.xml"/><Relationship Id="rId3705" Type="http://schemas.openxmlformats.org/officeDocument/2006/relationships/slide" Target="slides/slide3704.xml"/><Relationship Id="rId3912" Type="http://schemas.openxmlformats.org/officeDocument/2006/relationships/slide" Target="slides/slide3911.xml"/><Relationship Id="rId833" Type="http://schemas.openxmlformats.org/officeDocument/2006/relationships/slide" Target="slides/slide832.xml"/><Relationship Id="rId1116" Type="http://schemas.openxmlformats.org/officeDocument/2006/relationships/slide" Target="slides/slide1115.xml"/><Relationship Id="rId1463" Type="http://schemas.openxmlformats.org/officeDocument/2006/relationships/slide" Target="slides/slide1462.xml"/><Relationship Id="rId1670" Type="http://schemas.openxmlformats.org/officeDocument/2006/relationships/slide" Target="slides/slide1669.xml"/><Relationship Id="rId2514" Type="http://schemas.openxmlformats.org/officeDocument/2006/relationships/slide" Target="slides/slide2513.xml"/><Relationship Id="rId2721" Type="http://schemas.openxmlformats.org/officeDocument/2006/relationships/slide" Target="slides/slide2720.xml"/><Relationship Id="rId900" Type="http://schemas.openxmlformats.org/officeDocument/2006/relationships/slide" Target="slides/slide899.xml"/><Relationship Id="rId1323" Type="http://schemas.openxmlformats.org/officeDocument/2006/relationships/slide" Target="slides/slide1322.xml"/><Relationship Id="rId1530" Type="http://schemas.openxmlformats.org/officeDocument/2006/relationships/slide" Target="slides/slide1529.xml"/><Relationship Id="rId3288" Type="http://schemas.openxmlformats.org/officeDocument/2006/relationships/slide" Target="slides/slide3287.xml"/><Relationship Id="rId3495" Type="http://schemas.openxmlformats.org/officeDocument/2006/relationships/slide" Target="slides/slide3494.xml"/><Relationship Id="rId2097" Type="http://schemas.openxmlformats.org/officeDocument/2006/relationships/slide" Target="slides/slide2096.xml"/><Relationship Id="rId3148" Type="http://schemas.openxmlformats.org/officeDocument/2006/relationships/slide" Target="slides/slide3147.xml"/><Relationship Id="rId3355" Type="http://schemas.openxmlformats.org/officeDocument/2006/relationships/slide" Target="slides/slide3354.xml"/><Relationship Id="rId3562" Type="http://schemas.openxmlformats.org/officeDocument/2006/relationships/slide" Target="slides/slide3561.xml"/><Relationship Id="rId276" Type="http://schemas.openxmlformats.org/officeDocument/2006/relationships/slide" Target="slides/slide275.xml"/><Relationship Id="rId483" Type="http://schemas.openxmlformats.org/officeDocument/2006/relationships/slide" Target="slides/slide482.xml"/><Relationship Id="rId690" Type="http://schemas.openxmlformats.org/officeDocument/2006/relationships/slide" Target="slides/slide689.xml"/><Relationship Id="rId2164" Type="http://schemas.openxmlformats.org/officeDocument/2006/relationships/slide" Target="slides/slide2163.xml"/><Relationship Id="rId2371" Type="http://schemas.openxmlformats.org/officeDocument/2006/relationships/slide" Target="slides/slide2370.xml"/><Relationship Id="rId3008" Type="http://schemas.openxmlformats.org/officeDocument/2006/relationships/slide" Target="slides/slide3007.xml"/><Relationship Id="rId3215" Type="http://schemas.openxmlformats.org/officeDocument/2006/relationships/slide" Target="slides/slide3214.xml"/><Relationship Id="rId3422" Type="http://schemas.openxmlformats.org/officeDocument/2006/relationships/slide" Target="slides/slide3421.xml"/><Relationship Id="rId136" Type="http://schemas.openxmlformats.org/officeDocument/2006/relationships/slide" Target="slides/slide135.xml"/><Relationship Id="rId343" Type="http://schemas.openxmlformats.org/officeDocument/2006/relationships/slide" Target="slides/slide342.xml"/><Relationship Id="rId550" Type="http://schemas.openxmlformats.org/officeDocument/2006/relationships/slide" Target="slides/slide549.xml"/><Relationship Id="rId1180" Type="http://schemas.openxmlformats.org/officeDocument/2006/relationships/slide" Target="slides/slide1179.xml"/><Relationship Id="rId2024" Type="http://schemas.openxmlformats.org/officeDocument/2006/relationships/slide" Target="slides/slide2023.xml"/><Relationship Id="rId2231" Type="http://schemas.openxmlformats.org/officeDocument/2006/relationships/slide" Target="slides/slide2230.xml"/><Relationship Id="rId203" Type="http://schemas.openxmlformats.org/officeDocument/2006/relationships/slide" Target="slides/slide202.xml"/><Relationship Id="rId1040" Type="http://schemas.openxmlformats.org/officeDocument/2006/relationships/slide" Target="slides/slide1039.xml"/><Relationship Id="rId4196" Type="http://schemas.openxmlformats.org/officeDocument/2006/relationships/slide" Target="slides/slide4195.xml"/><Relationship Id="rId410" Type="http://schemas.openxmlformats.org/officeDocument/2006/relationships/slide" Target="slides/slide409.xml"/><Relationship Id="rId1997" Type="http://schemas.openxmlformats.org/officeDocument/2006/relationships/slide" Target="slides/slide1996.xml"/><Relationship Id="rId4056" Type="http://schemas.openxmlformats.org/officeDocument/2006/relationships/slide" Target="slides/slide4055.xml"/><Relationship Id="rId1857" Type="http://schemas.openxmlformats.org/officeDocument/2006/relationships/slide" Target="slides/slide1856.xml"/><Relationship Id="rId2908" Type="http://schemas.openxmlformats.org/officeDocument/2006/relationships/slide" Target="slides/slide2907.xml"/><Relationship Id="rId1717" Type="http://schemas.openxmlformats.org/officeDocument/2006/relationships/slide" Target="slides/slide1716.xml"/><Relationship Id="rId1924" Type="http://schemas.openxmlformats.org/officeDocument/2006/relationships/slide" Target="slides/slide1923.xml"/><Relationship Id="rId3072" Type="http://schemas.openxmlformats.org/officeDocument/2006/relationships/slide" Target="slides/slide3071.xml"/><Relationship Id="rId4123" Type="http://schemas.openxmlformats.org/officeDocument/2006/relationships/slide" Target="slides/slide4122.xml"/><Relationship Id="rId3889" Type="http://schemas.openxmlformats.org/officeDocument/2006/relationships/slide" Target="slides/slide3888.xml"/><Relationship Id="rId2698" Type="http://schemas.openxmlformats.org/officeDocument/2006/relationships/slide" Target="slides/slide2697.xml"/><Relationship Id="rId3749" Type="http://schemas.openxmlformats.org/officeDocument/2006/relationships/slide" Target="slides/slide3748.xml"/><Relationship Id="rId3956" Type="http://schemas.openxmlformats.org/officeDocument/2006/relationships/slide" Target="slides/slide3955.xml"/><Relationship Id="rId877" Type="http://schemas.openxmlformats.org/officeDocument/2006/relationships/slide" Target="slides/slide876.xml"/><Relationship Id="rId2558" Type="http://schemas.openxmlformats.org/officeDocument/2006/relationships/slide" Target="slides/slide2557.xml"/><Relationship Id="rId2765" Type="http://schemas.openxmlformats.org/officeDocument/2006/relationships/slide" Target="slides/slide2764.xml"/><Relationship Id="rId2972" Type="http://schemas.openxmlformats.org/officeDocument/2006/relationships/slide" Target="slides/slide2971.xml"/><Relationship Id="rId3609" Type="http://schemas.openxmlformats.org/officeDocument/2006/relationships/slide" Target="slides/slide3608.xml"/><Relationship Id="rId3816" Type="http://schemas.openxmlformats.org/officeDocument/2006/relationships/slide" Target="slides/slide3815.xml"/><Relationship Id="rId737" Type="http://schemas.openxmlformats.org/officeDocument/2006/relationships/slide" Target="slides/slide736.xml"/><Relationship Id="rId944" Type="http://schemas.openxmlformats.org/officeDocument/2006/relationships/slide" Target="slides/slide943.xml"/><Relationship Id="rId1367" Type="http://schemas.openxmlformats.org/officeDocument/2006/relationships/slide" Target="slides/slide1366.xml"/><Relationship Id="rId1574" Type="http://schemas.openxmlformats.org/officeDocument/2006/relationships/slide" Target="slides/slide1573.xml"/><Relationship Id="rId1781" Type="http://schemas.openxmlformats.org/officeDocument/2006/relationships/slide" Target="slides/slide1780.xml"/><Relationship Id="rId2418" Type="http://schemas.openxmlformats.org/officeDocument/2006/relationships/slide" Target="slides/slide2417.xml"/><Relationship Id="rId2625" Type="http://schemas.openxmlformats.org/officeDocument/2006/relationships/slide" Target="slides/slide2624.xml"/><Relationship Id="rId2832" Type="http://schemas.openxmlformats.org/officeDocument/2006/relationships/slide" Target="slides/slide2831.xml"/><Relationship Id="rId73" Type="http://schemas.openxmlformats.org/officeDocument/2006/relationships/slide" Target="slides/slide72.xml"/><Relationship Id="rId804" Type="http://schemas.openxmlformats.org/officeDocument/2006/relationships/slide" Target="slides/slide803.xml"/><Relationship Id="rId1227" Type="http://schemas.openxmlformats.org/officeDocument/2006/relationships/slide" Target="slides/slide1226.xml"/><Relationship Id="rId1434" Type="http://schemas.openxmlformats.org/officeDocument/2006/relationships/slide" Target="slides/slide1433.xml"/><Relationship Id="rId1641" Type="http://schemas.openxmlformats.org/officeDocument/2006/relationships/slide" Target="slides/slide1640.xml"/><Relationship Id="rId1501" Type="http://schemas.openxmlformats.org/officeDocument/2006/relationships/slide" Target="slides/slide1500.xml"/><Relationship Id="rId3399" Type="http://schemas.openxmlformats.org/officeDocument/2006/relationships/slide" Target="slides/slide3398.xml"/><Relationship Id="rId3259" Type="http://schemas.openxmlformats.org/officeDocument/2006/relationships/slide" Target="slides/slide3258.xml"/><Relationship Id="rId3466" Type="http://schemas.openxmlformats.org/officeDocument/2006/relationships/slide" Target="slides/slide3465.xml"/><Relationship Id="rId387" Type="http://schemas.openxmlformats.org/officeDocument/2006/relationships/slide" Target="slides/slide386.xml"/><Relationship Id="rId594" Type="http://schemas.openxmlformats.org/officeDocument/2006/relationships/slide" Target="slides/slide593.xml"/><Relationship Id="rId2068" Type="http://schemas.openxmlformats.org/officeDocument/2006/relationships/slide" Target="slides/slide2067.xml"/><Relationship Id="rId2275" Type="http://schemas.openxmlformats.org/officeDocument/2006/relationships/slide" Target="slides/slide2274.xml"/><Relationship Id="rId3119" Type="http://schemas.openxmlformats.org/officeDocument/2006/relationships/slide" Target="slides/slide3118.xml"/><Relationship Id="rId3326" Type="http://schemas.openxmlformats.org/officeDocument/2006/relationships/slide" Target="slides/slide3325.xml"/><Relationship Id="rId3673" Type="http://schemas.openxmlformats.org/officeDocument/2006/relationships/slide" Target="slides/slide3672.xml"/><Relationship Id="rId3880" Type="http://schemas.openxmlformats.org/officeDocument/2006/relationships/slide" Target="slides/slide3879.xml"/><Relationship Id="rId247" Type="http://schemas.openxmlformats.org/officeDocument/2006/relationships/slide" Target="slides/slide246.xml"/><Relationship Id="rId1084" Type="http://schemas.openxmlformats.org/officeDocument/2006/relationships/slide" Target="slides/slide1083.xml"/><Relationship Id="rId2482" Type="http://schemas.openxmlformats.org/officeDocument/2006/relationships/slide" Target="slides/slide2481.xml"/><Relationship Id="rId3533" Type="http://schemas.openxmlformats.org/officeDocument/2006/relationships/slide" Target="slides/slide3532.xml"/><Relationship Id="rId3740" Type="http://schemas.openxmlformats.org/officeDocument/2006/relationships/slide" Target="slides/slide3739.xml"/><Relationship Id="rId107" Type="http://schemas.openxmlformats.org/officeDocument/2006/relationships/slide" Target="slides/slide106.xml"/><Relationship Id="rId454" Type="http://schemas.openxmlformats.org/officeDocument/2006/relationships/slide" Target="slides/slide453.xml"/><Relationship Id="rId661" Type="http://schemas.openxmlformats.org/officeDocument/2006/relationships/slide" Target="slides/slide660.xml"/><Relationship Id="rId1291" Type="http://schemas.openxmlformats.org/officeDocument/2006/relationships/slide" Target="slides/slide1290.xml"/><Relationship Id="rId2135" Type="http://schemas.openxmlformats.org/officeDocument/2006/relationships/slide" Target="slides/slide2134.xml"/><Relationship Id="rId2342" Type="http://schemas.openxmlformats.org/officeDocument/2006/relationships/slide" Target="slides/slide2341.xml"/><Relationship Id="rId3600" Type="http://schemas.openxmlformats.org/officeDocument/2006/relationships/slide" Target="slides/slide3599.xml"/><Relationship Id="rId314" Type="http://schemas.openxmlformats.org/officeDocument/2006/relationships/slide" Target="slides/slide313.xml"/><Relationship Id="rId521" Type="http://schemas.openxmlformats.org/officeDocument/2006/relationships/slide" Target="slides/slide520.xml"/><Relationship Id="rId1151" Type="http://schemas.openxmlformats.org/officeDocument/2006/relationships/slide" Target="slides/slide1150.xml"/><Relationship Id="rId2202" Type="http://schemas.openxmlformats.org/officeDocument/2006/relationships/slide" Target="slides/slide2201.xml"/><Relationship Id="rId1011" Type="http://schemas.openxmlformats.org/officeDocument/2006/relationships/slide" Target="slides/slide1010.xml"/><Relationship Id="rId1968" Type="http://schemas.openxmlformats.org/officeDocument/2006/relationships/slide" Target="slides/slide1967.xml"/><Relationship Id="rId4167" Type="http://schemas.openxmlformats.org/officeDocument/2006/relationships/slide" Target="slides/slide4166.xml"/><Relationship Id="rId3183" Type="http://schemas.openxmlformats.org/officeDocument/2006/relationships/slide" Target="slides/slide3182.xml"/><Relationship Id="rId3390" Type="http://schemas.openxmlformats.org/officeDocument/2006/relationships/slide" Target="slides/slide3389.xml"/><Relationship Id="rId4027" Type="http://schemas.openxmlformats.org/officeDocument/2006/relationships/slide" Target="slides/slide4026.xml"/><Relationship Id="rId4234" Type="http://schemas.openxmlformats.org/officeDocument/2006/relationships/slide" Target="slides/slide4233.xml"/><Relationship Id="rId1828" Type="http://schemas.openxmlformats.org/officeDocument/2006/relationships/slide" Target="slides/slide1827.xml"/><Relationship Id="rId3043" Type="http://schemas.openxmlformats.org/officeDocument/2006/relationships/slide" Target="slides/slide3042.xml"/><Relationship Id="rId3250" Type="http://schemas.openxmlformats.org/officeDocument/2006/relationships/slide" Target="slides/slide3249.xml"/><Relationship Id="rId171" Type="http://schemas.openxmlformats.org/officeDocument/2006/relationships/slide" Target="slides/slide170.xml"/><Relationship Id="rId3110" Type="http://schemas.openxmlformats.org/officeDocument/2006/relationships/slide" Target="slides/slide3109.xml"/><Relationship Id="rId988" Type="http://schemas.openxmlformats.org/officeDocument/2006/relationships/slide" Target="slides/slide987.xml"/><Relationship Id="rId2669" Type="http://schemas.openxmlformats.org/officeDocument/2006/relationships/slide" Target="slides/slide2668.xml"/><Relationship Id="rId2876" Type="http://schemas.openxmlformats.org/officeDocument/2006/relationships/slide" Target="slides/slide2875.xml"/><Relationship Id="rId3927" Type="http://schemas.openxmlformats.org/officeDocument/2006/relationships/slide" Target="slides/slide3926.xml"/><Relationship Id="rId848" Type="http://schemas.openxmlformats.org/officeDocument/2006/relationships/slide" Target="slides/slide847.xml"/><Relationship Id="rId1478" Type="http://schemas.openxmlformats.org/officeDocument/2006/relationships/slide" Target="slides/slide1477.xml"/><Relationship Id="rId1685" Type="http://schemas.openxmlformats.org/officeDocument/2006/relationships/slide" Target="slides/slide1684.xml"/><Relationship Id="rId1892" Type="http://schemas.openxmlformats.org/officeDocument/2006/relationships/slide" Target="slides/slide1891.xml"/><Relationship Id="rId2529" Type="http://schemas.openxmlformats.org/officeDocument/2006/relationships/slide" Target="slides/slide2528.xml"/><Relationship Id="rId2736" Type="http://schemas.openxmlformats.org/officeDocument/2006/relationships/slide" Target="slides/slide2735.xml"/><Relationship Id="rId4091" Type="http://schemas.openxmlformats.org/officeDocument/2006/relationships/slide" Target="slides/slide4090.xml"/><Relationship Id="rId708" Type="http://schemas.openxmlformats.org/officeDocument/2006/relationships/slide" Target="slides/slide707.xml"/><Relationship Id="rId915" Type="http://schemas.openxmlformats.org/officeDocument/2006/relationships/slide" Target="slides/slide914.xml"/><Relationship Id="rId1338" Type="http://schemas.openxmlformats.org/officeDocument/2006/relationships/slide" Target="slides/slide1337.xml"/><Relationship Id="rId1545" Type="http://schemas.openxmlformats.org/officeDocument/2006/relationships/slide" Target="slides/slide1544.xml"/><Relationship Id="rId2943" Type="http://schemas.openxmlformats.org/officeDocument/2006/relationships/slide" Target="slides/slide2942.xml"/><Relationship Id="rId1405" Type="http://schemas.openxmlformats.org/officeDocument/2006/relationships/slide" Target="slides/slide1404.xml"/><Relationship Id="rId1752" Type="http://schemas.openxmlformats.org/officeDocument/2006/relationships/slide" Target="slides/slide1751.xml"/><Relationship Id="rId2803" Type="http://schemas.openxmlformats.org/officeDocument/2006/relationships/slide" Target="slides/slide2802.xml"/><Relationship Id="rId44" Type="http://schemas.openxmlformats.org/officeDocument/2006/relationships/slide" Target="slides/slide43.xml"/><Relationship Id="rId1612" Type="http://schemas.openxmlformats.org/officeDocument/2006/relationships/slide" Target="slides/slide1611.xml"/><Relationship Id="rId498" Type="http://schemas.openxmlformats.org/officeDocument/2006/relationships/slide" Target="slides/slide497.xml"/><Relationship Id="rId2179" Type="http://schemas.openxmlformats.org/officeDocument/2006/relationships/slide" Target="slides/slide2178.xml"/><Relationship Id="rId3577" Type="http://schemas.openxmlformats.org/officeDocument/2006/relationships/slide" Target="slides/slide3576.xml"/><Relationship Id="rId3784" Type="http://schemas.openxmlformats.org/officeDocument/2006/relationships/slide" Target="slides/slide3783.xml"/><Relationship Id="rId3991" Type="http://schemas.openxmlformats.org/officeDocument/2006/relationships/slide" Target="slides/slide3990.xml"/><Relationship Id="rId2386" Type="http://schemas.openxmlformats.org/officeDocument/2006/relationships/slide" Target="slides/slide2385.xml"/><Relationship Id="rId2593" Type="http://schemas.openxmlformats.org/officeDocument/2006/relationships/slide" Target="slides/slide2592.xml"/><Relationship Id="rId3437" Type="http://schemas.openxmlformats.org/officeDocument/2006/relationships/slide" Target="slides/slide3436.xml"/><Relationship Id="rId3644" Type="http://schemas.openxmlformats.org/officeDocument/2006/relationships/slide" Target="slides/slide3643.xml"/><Relationship Id="rId3851" Type="http://schemas.openxmlformats.org/officeDocument/2006/relationships/slide" Target="slides/slide3850.xml"/><Relationship Id="rId358" Type="http://schemas.openxmlformats.org/officeDocument/2006/relationships/slide" Target="slides/slide357.xml"/><Relationship Id="rId565" Type="http://schemas.openxmlformats.org/officeDocument/2006/relationships/slide" Target="slides/slide564.xml"/><Relationship Id="rId772" Type="http://schemas.openxmlformats.org/officeDocument/2006/relationships/slide" Target="slides/slide771.xml"/><Relationship Id="rId1195" Type="http://schemas.openxmlformats.org/officeDocument/2006/relationships/slide" Target="slides/slide1194.xml"/><Relationship Id="rId2039" Type="http://schemas.openxmlformats.org/officeDocument/2006/relationships/slide" Target="slides/slide2038.xml"/><Relationship Id="rId2246" Type="http://schemas.openxmlformats.org/officeDocument/2006/relationships/slide" Target="slides/slide2245.xml"/><Relationship Id="rId2453" Type="http://schemas.openxmlformats.org/officeDocument/2006/relationships/slide" Target="slides/slide2452.xml"/><Relationship Id="rId2660" Type="http://schemas.openxmlformats.org/officeDocument/2006/relationships/slide" Target="slides/slide2659.xml"/><Relationship Id="rId3504" Type="http://schemas.openxmlformats.org/officeDocument/2006/relationships/slide" Target="slides/slide3503.xml"/><Relationship Id="rId3711" Type="http://schemas.openxmlformats.org/officeDocument/2006/relationships/slide" Target="slides/slide3710.xml"/><Relationship Id="rId218" Type="http://schemas.openxmlformats.org/officeDocument/2006/relationships/slide" Target="slides/slide217.xml"/><Relationship Id="rId425" Type="http://schemas.openxmlformats.org/officeDocument/2006/relationships/slide" Target="slides/slide424.xml"/><Relationship Id="rId632" Type="http://schemas.openxmlformats.org/officeDocument/2006/relationships/slide" Target="slides/slide631.xml"/><Relationship Id="rId1055" Type="http://schemas.openxmlformats.org/officeDocument/2006/relationships/slide" Target="slides/slide1054.xml"/><Relationship Id="rId1262" Type="http://schemas.openxmlformats.org/officeDocument/2006/relationships/slide" Target="slides/slide1261.xml"/><Relationship Id="rId2106" Type="http://schemas.openxmlformats.org/officeDocument/2006/relationships/slide" Target="slides/slide2105.xml"/><Relationship Id="rId2313" Type="http://schemas.openxmlformats.org/officeDocument/2006/relationships/slide" Target="slides/slide2312.xml"/><Relationship Id="rId2520" Type="http://schemas.openxmlformats.org/officeDocument/2006/relationships/slide" Target="slides/slide2519.xml"/><Relationship Id="rId1122" Type="http://schemas.openxmlformats.org/officeDocument/2006/relationships/slide" Target="slides/slide1121.xml"/><Relationship Id="rId3087" Type="http://schemas.openxmlformats.org/officeDocument/2006/relationships/slide" Target="slides/slide3086.xml"/><Relationship Id="rId3294" Type="http://schemas.openxmlformats.org/officeDocument/2006/relationships/slide" Target="slides/slide3293.xml"/><Relationship Id="rId4138" Type="http://schemas.openxmlformats.org/officeDocument/2006/relationships/slide" Target="slides/slide4137.xml"/><Relationship Id="rId1939" Type="http://schemas.openxmlformats.org/officeDocument/2006/relationships/slide" Target="slides/slide1938.xml"/><Relationship Id="rId3154" Type="http://schemas.openxmlformats.org/officeDocument/2006/relationships/slide" Target="slides/slide3153.xml"/><Relationship Id="rId3361" Type="http://schemas.openxmlformats.org/officeDocument/2006/relationships/slide" Target="slides/slide3360.xml"/><Relationship Id="rId4205" Type="http://schemas.openxmlformats.org/officeDocument/2006/relationships/slide" Target="slides/slide4204.xml"/><Relationship Id="rId282" Type="http://schemas.openxmlformats.org/officeDocument/2006/relationships/slide" Target="slides/slide281.xml"/><Relationship Id="rId2170" Type="http://schemas.openxmlformats.org/officeDocument/2006/relationships/slide" Target="slides/slide2169.xml"/><Relationship Id="rId3014" Type="http://schemas.openxmlformats.org/officeDocument/2006/relationships/slide" Target="slides/slide3013.xml"/><Relationship Id="rId3221" Type="http://schemas.openxmlformats.org/officeDocument/2006/relationships/slide" Target="slides/slide3220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2030" Type="http://schemas.openxmlformats.org/officeDocument/2006/relationships/slide" Target="slides/slide2029.xml"/><Relationship Id="rId2987" Type="http://schemas.openxmlformats.org/officeDocument/2006/relationships/slide" Target="slides/slide2986.xml"/><Relationship Id="rId959" Type="http://schemas.openxmlformats.org/officeDocument/2006/relationships/slide" Target="slides/slide958.xml"/><Relationship Id="rId1589" Type="http://schemas.openxmlformats.org/officeDocument/2006/relationships/slide" Target="slides/slide1588.xml"/><Relationship Id="rId1449" Type="http://schemas.openxmlformats.org/officeDocument/2006/relationships/slide" Target="slides/slide1448.xml"/><Relationship Id="rId1796" Type="http://schemas.openxmlformats.org/officeDocument/2006/relationships/slide" Target="slides/slide1795.xml"/><Relationship Id="rId2847" Type="http://schemas.openxmlformats.org/officeDocument/2006/relationships/slide" Target="slides/slide2846.xml"/><Relationship Id="rId4062" Type="http://schemas.openxmlformats.org/officeDocument/2006/relationships/slide" Target="slides/slide4061.xml"/><Relationship Id="rId88" Type="http://schemas.openxmlformats.org/officeDocument/2006/relationships/slide" Target="slides/slide87.xml"/><Relationship Id="rId819" Type="http://schemas.openxmlformats.org/officeDocument/2006/relationships/slide" Target="slides/slide818.xml"/><Relationship Id="rId1656" Type="http://schemas.openxmlformats.org/officeDocument/2006/relationships/slide" Target="slides/slide1655.xml"/><Relationship Id="rId1863" Type="http://schemas.openxmlformats.org/officeDocument/2006/relationships/slide" Target="slides/slide1862.xml"/><Relationship Id="rId2707" Type="http://schemas.openxmlformats.org/officeDocument/2006/relationships/slide" Target="slides/slide2706.xml"/><Relationship Id="rId2914" Type="http://schemas.openxmlformats.org/officeDocument/2006/relationships/slide" Target="slides/slide2913.xml"/><Relationship Id="rId1309" Type="http://schemas.openxmlformats.org/officeDocument/2006/relationships/slide" Target="slides/slide1308.xml"/><Relationship Id="rId1516" Type="http://schemas.openxmlformats.org/officeDocument/2006/relationships/slide" Target="slides/slide1515.xml"/><Relationship Id="rId1723" Type="http://schemas.openxmlformats.org/officeDocument/2006/relationships/slide" Target="slides/slide1722.xml"/><Relationship Id="rId1930" Type="http://schemas.openxmlformats.org/officeDocument/2006/relationships/slide" Target="slides/slide1929.xml"/><Relationship Id="rId15" Type="http://schemas.openxmlformats.org/officeDocument/2006/relationships/slide" Target="slides/slide14.xml"/><Relationship Id="rId3688" Type="http://schemas.openxmlformats.org/officeDocument/2006/relationships/slide" Target="slides/slide3687.xml"/><Relationship Id="rId3895" Type="http://schemas.openxmlformats.org/officeDocument/2006/relationships/slide" Target="slides/slide3894.xml"/><Relationship Id="rId2497" Type="http://schemas.openxmlformats.org/officeDocument/2006/relationships/slide" Target="slides/slide2496.xml"/><Relationship Id="rId3548" Type="http://schemas.openxmlformats.org/officeDocument/2006/relationships/slide" Target="slides/slide3547.xml"/><Relationship Id="rId3755" Type="http://schemas.openxmlformats.org/officeDocument/2006/relationships/slide" Target="slides/slide3754.xml"/><Relationship Id="rId469" Type="http://schemas.openxmlformats.org/officeDocument/2006/relationships/slide" Target="slides/slide468.xml"/><Relationship Id="rId676" Type="http://schemas.openxmlformats.org/officeDocument/2006/relationships/slide" Target="slides/slide675.xml"/><Relationship Id="rId883" Type="http://schemas.openxmlformats.org/officeDocument/2006/relationships/slide" Target="slides/slide882.xml"/><Relationship Id="rId1099" Type="http://schemas.openxmlformats.org/officeDocument/2006/relationships/slide" Target="slides/slide1098.xml"/><Relationship Id="rId2357" Type="http://schemas.openxmlformats.org/officeDocument/2006/relationships/slide" Target="slides/slide2356.xml"/><Relationship Id="rId2564" Type="http://schemas.openxmlformats.org/officeDocument/2006/relationships/slide" Target="slides/slide2563.xml"/><Relationship Id="rId3408" Type="http://schemas.openxmlformats.org/officeDocument/2006/relationships/slide" Target="slides/slide3407.xml"/><Relationship Id="rId3615" Type="http://schemas.openxmlformats.org/officeDocument/2006/relationships/slide" Target="slides/slide3614.xml"/><Relationship Id="rId3962" Type="http://schemas.openxmlformats.org/officeDocument/2006/relationships/slide" Target="slides/slide3961.xml"/><Relationship Id="rId329" Type="http://schemas.openxmlformats.org/officeDocument/2006/relationships/slide" Target="slides/slide328.xml"/><Relationship Id="rId536" Type="http://schemas.openxmlformats.org/officeDocument/2006/relationships/slide" Target="slides/slide535.xml"/><Relationship Id="rId1166" Type="http://schemas.openxmlformats.org/officeDocument/2006/relationships/slide" Target="slides/slide1165.xml"/><Relationship Id="rId1373" Type="http://schemas.openxmlformats.org/officeDocument/2006/relationships/slide" Target="slides/slide1372.xml"/><Relationship Id="rId2217" Type="http://schemas.openxmlformats.org/officeDocument/2006/relationships/slide" Target="slides/slide2216.xml"/><Relationship Id="rId2771" Type="http://schemas.openxmlformats.org/officeDocument/2006/relationships/slide" Target="slides/slide2770.xml"/><Relationship Id="rId3822" Type="http://schemas.openxmlformats.org/officeDocument/2006/relationships/slide" Target="slides/slide3821.xml"/><Relationship Id="rId743" Type="http://schemas.openxmlformats.org/officeDocument/2006/relationships/slide" Target="slides/slide742.xml"/><Relationship Id="rId950" Type="http://schemas.openxmlformats.org/officeDocument/2006/relationships/slide" Target="slides/slide949.xml"/><Relationship Id="rId1026" Type="http://schemas.openxmlformats.org/officeDocument/2006/relationships/slide" Target="slides/slide1025.xml"/><Relationship Id="rId1580" Type="http://schemas.openxmlformats.org/officeDocument/2006/relationships/slide" Target="slides/slide1579.xml"/><Relationship Id="rId2424" Type="http://schemas.openxmlformats.org/officeDocument/2006/relationships/slide" Target="slides/slide2423.xml"/><Relationship Id="rId2631" Type="http://schemas.openxmlformats.org/officeDocument/2006/relationships/slide" Target="slides/slide2630.xml"/><Relationship Id="rId603" Type="http://schemas.openxmlformats.org/officeDocument/2006/relationships/slide" Target="slides/slide602.xml"/><Relationship Id="rId810" Type="http://schemas.openxmlformats.org/officeDocument/2006/relationships/slide" Target="slides/slide809.xml"/><Relationship Id="rId1233" Type="http://schemas.openxmlformats.org/officeDocument/2006/relationships/slide" Target="slides/slide1232.xml"/><Relationship Id="rId1440" Type="http://schemas.openxmlformats.org/officeDocument/2006/relationships/slide" Target="slides/slide1439.xml"/><Relationship Id="rId1300" Type="http://schemas.openxmlformats.org/officeDocument/2006/relationships/slide" Target="slides/slide1299.xml"/><Relationship Id="rId3198" Type="http://schemas.openxmlformats.org/officeDocument/2006/relationships/slide" Target="slides/slide3197.xml"/><Relationship Id="rId3058" Type="http://schemas.openxmlformats.org/officeDocument/2006/relationships/slide" Target="slides/slide3057.xml"/><Relationship Id="rId3265" Type="http://schemas.openxmlformats.org/officeDocument/2006/relationships/slide" Target="slides/slide3264.xml"/><Relationship Id="rId3472" Type="http://schemas.openxmlformats.org/officeDocument/2006/relationships/slide" Target="slides/slide3471.xml"/><Relationship Id="rId4109" Type="http://schemas.openxmlformats.org/officeDocument/2006/relationships/slide" Target="slides/slide4108.xml"/><Relationship Id="rId186" Type="http://schemas.openxmlformats.org/officeDocument/2006/relationships/slide" Target="slides/slide185.xml"/><Relationship Id="rId393" Type="http://schemas.openxmlformats.org/officeDocument/2006/relationships/slide" Target="slides/slide392.xml"/><Relationship Id="rId2074" Type="http://schemas.openxmlformats.org/officeDocument/2006/relationships/slide" Target="slides/slide2073.xml"/><Relationship Id="rId2281" Type="http://schemas.openxmlformats.org/officeDocument/2006/relationships/slide" Target="slides/slide2280.xml"/><Relationship Id="rId3125" Type="http://schemas.openxmlformats.org/officeDocument/2006/relationships/slide" Target="slides/slide3124.xml"/><Relationship Id="rId3332" Type="http://schemas.openxmlformats.org/officeDocument/2006/relationships/slide" Target="slides/slide3331.xml"/><Relationship Id="rId253" Type="http://schemas.openxmlformats.org/officeDocument/2006/relationships/slide" Target="slides/slide252.xml"/><Relationship Id="rId460" Type="http://schemas.openxmlformats.org/officeDocument/2006/relationships/slide" Target="slides/slide459.xml"/><Relationship Id="rId1090" Type="http://schemas.openxmlformats.org/officeDocument/2006/relationships/slide" Target="slides/slide1089.xml"/><Relationship Id="rId2141" Type="http://schemas.openxmlformats.org/officeDocument/2006/relationships/slide" Target="slides/slide2140.xml"/><Relationship Id="rId113" Type="http://schemas.openxmlformats.org/officeDocument/2006/relationships/slide" Target="slides/slide112.xml"/><Relationship Id="rId320" Type="http://schemas.openxmlformats.org/officeDocument/2006/relationships/slide" Target="slides/slide319.xml"/><Relationship Id="rId2001" Type="http://schemas.openxmlformats.org/officeDocument/2006/relationships/slide" Target="slides/slide2000.xml"/><Relationship Id="rId2958" Type="http://schemas.openxmlformats.org/officeDocument/2006/relationships/slide" Target="slides/slide2957.xml"/><Relationship Id="rId1767" Type="http://schemas.openxmlformats.org/officeDocument/2006/relationships/slide" Target="slides/slide1766.xml"/><Relationship Id="rId1974" Type="http://schemas.openxmlformats.org/officeDocument/2006/relationships/slide" Target="slides/slide1973.xml"/><Relationship Id="rId2818" Type="http://schemas.openxmlformats.org/officeDocument/2006/relationships/slide" Target="slides/slide2817.xml"/><Relationship Id="rId4173" Type="http://schemas.openxmlformats.org/officeDocument/2006/relationships/slide" Target="slides/slide4172.xml"/><Relationship Id="rId59" Type="http://schemas.openxmlformats.org/officeDocument/2006/relationships/slide" Target="slides/slide58.xml"/><Relationship Id="rId1627" Type="http://schemas.openxmlformats.org/officeDocument/2006/relationships/slide" Target="slides/slide1626.xml"/><Relationship Id="rId1834" Type="http://schemas.openxmlformats.org/officeDocument/2006/relationships/slide" Target="slides/slide1833.xml"/><Relationship Id="rId4033" Type="http://schemas.openxmlformats.org/officeDocument/2006/relationships/slide" Target="slides/slide4032.xml"/><Relationship Id="rId4240" Type="http://schemas.openxmlformats.org/officeDocument/2006/relationships/slide" Target="slides/slide4239.xml"/><Relationship Id="rId3799" Type="http://schemas.openxmlformats.org/officeDocument/2006/relationships/slide" Target="slides/slide3798.xml"/><Relationship Id="rId4100" Type="http://schemas.openxmlformats.org/officeDocument/2006/relationships/slide" Target="slides/slide4099.xml"/><Relationship Id="rId1901" Type="http://schemas.openxmlformats.org/officeDocument/2006/relationships/slide" Target="slides/slide1900.xml"/><Relationship Id="rId3659" Type="http://schemas.openxmlformats.org/officeDocument/2006/relationships/slide" Target="slides/slide3658.xml"/><Relationship Id="rId3866" Type="http://schemas.openxmlformats.org/officeDocument/2006/relationships/slide" Target="slides/slide3865.xml"/><Relationship Id="rId787" Type="http://schemas.openxmlformats.org/officeDocument/2006/relationships/slide" Target="slides/slide786.xml"/><Relationship Id="rId994" Type="http://schemas.openxmlformats.org/officeDocument/2006/relationships/slide" Target="slides/slide993.xml"/><Relationship Id="rId2468" Type="http://schemas.openxmlformats.org/officeDocument/2006/relationships/slide" Target="slides/slide2467.xml"/><Relationship Id="rId2675" Type="http://schemas.openxmlformats.org/officeDocument/2006/relationships/slide" Target="slides/slide2674.xml"/><Relationship Id="rId2882" Type="http://schemas.openxmlformats.org/officeDocument/2006/relationships/slide" Target="slides/slide2881.xml"/><Relationship Id="rId3519" Type="http://schemas.openxmlformats.org/officeDocument/2006/relationships/slide" Target="slides/slide3518.xml"/><Relationship Id="rId3726" Type="http://schemas.openxmlformats.org/officeDocument/2006/relationships/slide" Target="slides/slide3725.xml"/><Relationship Id="rId3933" Type="http://schemas.openxmlformats.org/officeDocument/2006/relationships/slide" Target="slides/slide3932.xml"/><Relationship Id="rId647" Type="http://schemas.openxmlformats.org/officeDocument/2006/relationships/slide" Target="slides/slide646.xml"/><Relationship Id="rId854" Type="http://schemas.openxmlformats.org/officeDocument/2006/relationships/slide" Target="slides/slide853.xml"/><Relationship Id="rId1277" Type="http://schemas.openxmlformats.org/officeDocument/2006/relationships/slide" Target="slides/slide1276.xml"/><Relationship Id="rId1484" Type="http://schemas.openxmlformats.org/officeDocument/2006/relationships/slide" Target="slides/slide1483.xml"/><Relationship Id="rId1691" Type="http://schemas.openxmlformats.org/officeDocument/2006/relationships/slide" Target="slides/slide1690.xml"/><Relationship Id="rId2328" Type="http://schemas.openxmlformats.org/officeDocument/2006/relationships/slide" Target="slides/slide2327.xml"/><Relationship Id="rId2535" Type="http://schemas.openxmlformats.org/officeDocument/2006/relationships/slide" Target="slides/slide2534.xml"/><Relationship Id="rId2742" Type="http://schemas.openxmlformats.org/officeDocument/2006/relationships/slide" Target="slides/slide2741.xml"/><Relationship Id="rId507" Type="http://schemas.openxmlformats.org/officeDocument/2006/relationships/slide" Target="slides/slide506.xml"/><Relationship Id="rId714" Type="http://schemas.openxmlformats.org/officeDocument/2006/relationships/slide" Target="slides/slide713.xml"/><Relationship Id="rId921" Type="http://schemas.openxmlformats.org/officeDocument/2006/relationships/slide" Target="slides/slide920.xml"/><Relationship Id="rId1137" Type="http://schemas.openxmlformats.org/officeDocument/2006/relationships/slide" Target="slides/slide1136.xml"/><Relationship Id="rId1344" Type="http://schemas.openxmlformats.org/officeDocument/2006/relationships/slide" Target="slides/slide1343.xml"/><Relationship Id="rId1551" Type="http://schemas.openxmlformats.org/officeDocument/2006/relationships/slide" Target="slides/slide1550.xml"/><Relationship Id="rId2602" Type="http://schemas.openxmlformats.org/officeDocument/2006/relationships/slide" Target="slides/slide2601.xml"/><Relationship Id="rId50" Type="http://schemas.openxmlformats.org/officeDocument/2006/relationships/slide" Target="slides/slide49.xml"/><Relationship Id="rId1204" Type="http://schemas.openxmlformats.org/officeDocument/2006/relationships/slide" Target="slides/slide1203.xml"/><Relationship Id="rId1411" Type="http://schemas.openxmlformats.org/officeDocument/2006/relationships/slide" Target="slides/slide1410.xml"/><Relationship Id="rId3169" Type="http://schemas.openxmlformats.org/officeDocument/2006/relationships/slide" Target="slides/slide3168.xml"/><Relationship Id="rId3376" Type="http://schemas.openxmlformats.org/officeDocument/2006/relationships/slide" Target="slides/slide3375.xml"/><Relationship Id="rId3583" Type="http://schemas.openxmlformats.org/officeDocument/2006/relationships/slide" Target="slides/slide3582.xml"/><Relationship Id="rId297" Type="http://schemas.openxmlformats.org/officeDocument/2006/relationships/slide" Target="slides/slide296.xml"/><Relationship Id="rId2185" Type="http://schemas.openxmlformats.org/officeDocument/2006/relationships/slide" Target="slides/slide2184.xml"/><Relationship Id="rId2392" Type="http://schemas.openxmlformats.org/officeDocument/2006/relationships/slide" Target="slides/slide2391.xml"/><Relationship Id="rId3029" Type="http://schemas.openxmlformats.org/officeDocument/2006/relationships/slide" Target="slides/slide3028.xml"/><Relationship Id="rId3236" Type="http://schemas.openxmlformats.org/officeDocument/2006/relationships/slide" Target="slides/slide3235.xml"/><Relationship Id="rId3790" Type="http://schemas.openxmlformats.org/officeDocument/2006/relationships/slide" Target="slides/slide3789.xml"/><Relationship Id="rId157" Type="http://schemas.openxmlformats.org/officeDocument/2006/relationships/slide" Target="slides/slide156.xml"/><Relationship Id="rId364" Type="http://schemas.openxmlformats.org/officeDocument/2006/relationships/slide" Target="slides/slide363.xml"/><Relationship Id="rId2045" Type="http://schemas.openxmlformats.org/officeDocument/2006/relationships/slide" Target="slides/slide2044.xml"/><Relationship Id="rId3443" Type="http://schemas.openxmlformats.org/officeDocument/2006/relationships/slide" Target="slides/slide3442.xml"/><Relationship Id="rId3650" Type="http://schemas.openxmlformats.org/officeDocument/2006/relationships/slide" Target="slides/slide3649.xml"/><Relationship Id="rId571" Type="http://schemas.openxmlformats.org/officeDocument/2006/relationships/slide" Target="slides/slide570.xml"/><Relationship Id="rId2252" Type="http://schemas.openxmlformats.org/officeDocument/2006/relationships/slide" Target="slides/slide2251.xml"/><Relationship Id="rId3303" Type="http://schemas.openxmlformats.org/officeDocument/2006/relationships/slide" Target="slides/slide3302.xml"/><Relationship Id="rId3510" Type="http://schemas.openxmlformats.org/officeDocument/2006/relationships/slide" Target="slides/slide3509.xml"/><Relationship Id="rId224" Type="http://schemas.openxmlformats.org/officeDocument/2006/relationships/slide" Target="slides/slide223.xml"/><Relationship Id="rId431" Type="http://schemas.openxmlformats.org/officeDocument/2006/relationships/slide" Target="slides/slide430.xml"/><Relationship Id="rId1061" Type="http://schemas.openxmlformats.org/officeDocument/2006/relationships/slide" Target="slides/slide1060.xml"/><Relationship Id="rId2112" Type="http://schemas.openxmlformats.org/officeDocument/2006/relationships/slide" Target="slides/slide2111.xml"/><Relationship Id="rId1878" Type="http://schemas.openxmlformats.org/officeDocument/2006/relationships/slide" Target="slides/slide1877.xml"/><Relationship Id="rId2929" Type="http://schemas.openxmlformats.org/officeDocument/2006/relationships/slide" Target="slides/slide2928.xml"/><Relationship Id="rId4077" Type="http://schemas.openxmlformats.org/officeDocument/2006/relationships/slide" Target="slides/slide4076.xml"/><Relationship Id="rId1738" Type="http://schemas.openxmlformats.org/officeDocument/2006/relationships/slide" Target="slides/slide1737.xml"/><Relationship Id="rId3093" Type="http://schemas.openxmlformats.org/officeDocument/2006/relationships/slide" Target="slides/slide3092.xml"/><Relationship Id="rId4144" Type="http://schemas.openxmlformats.org/officeDocument/2006/relationships/slide" Target="slides/slide4143.xml"/><Relationship Id="rId1945" Type="http://schemas.openxmlformats.org/officeDocument/2006/relationships/slide" Target="slides/slide1944.xml"/><Relationship Id="rId3160" Type="http://schemas.openxmlformats.org/officeDocument/2006/relationships/slide" Target="slides/slide3159.xml"/><Relationship Id="rId4004" Type="http://schemas.openxmlformats.org/officeDocument/2006/relationships/slide" Target="slides/slide4003.xml"/><Relationship Id="rId4211" Type="http://schemas.openxmlformats.org/officeDocument/2006/relationships/slide" Target="slides/slide4210.xml"/><Relationship Id="rId1805" Type="http://schemas.openxmlformats.org/officeDocument/2006/relationships/slide" Target="slides/slide1804.xml"/><Relationship Id="rId3020" Type="http://schemas.openxmlformats.org/officeDocument/2006/relationships/slide" Target="slides/slide3019.xml"/><Relationship Id="rId3977" Type="http://schemas.openxmlformats.org/officeDocument/2006/relationships/slide" Target="slides/slide3976.xml"/><Relationship Id="rId898" Type="http://schemas.openxmlformats.org/officeDocument/2006/relationships/slide" Target="slides/slide897.xml"/><Relationship Id="rId2579" Type="http://schemas.openxmlformats.org/officeDocument/2006/relationships/slide" Target="slides/slide2578.xml"/><Relationship Id="rId2786" Type="http://schemas.openxmlformats.org/officeDocument/2006/relationships/slide" Target="slides/slide2785.xml"/><Relationship Id="rId2993" Type="http://schemas.openxmlformats.org/officeDocument/2006/relationships/slide" Target="slides/slide2992.xml"/><Relationship Id="rId3837" Type="http://schemas.openxmlformats.org/officeDocument/2006/relationships/slide" Target="slides/slide3836.xml"/><Relationship Id="rId758" Type="http://schemas.openxmlformats.org/officeDocument/2006/relationships/slide" Target="slides/slide757.xml"/><Relationship Id="rId965" Type="http://schemas.openxmlformats.org/officeDocument/2006/relationships/slide" Target="slides/slide964.xml"/><Relationship Id="rId1388" Type="http://schemas.openxmlformats.org/officeDocument/2006/relationships/slide" Target="slides/slide1387.xml"/><Relationship Id="rId1595" Type="http://schemas.openxmlformats.org/officeDocument/2006/relationships/slide" Target="slides/slide1594.xml"/><Relationship Id="rId2439" Type="http://schemas.openxmlformats.org/officeDocument/2006/relationships/slide" Target="slides/slide2438.xml"/><Relationship Id="rId2646" Type="http://schemas.openxmlformats.org/officeDocument/2006/relationships/slide" Target="slides/slide2645.xml"/><Relationship Id="rId2853" Type="http://schemas.openxmlformats.org/officeDocument/2006/relationships/slide" Target="slides/slide2852.xml"/><Relationship Id="rId3904" Type="http://schemas.openxmlformats.org/officeDocument/2006/relationships/slide" Target="slides/slide3903.xml"/><Relationship Id="rId94" Type="http://schemas.openxmlformats.org/officeDocument/2006/relationships/slide" Target="slides/slide93.xml"/><Relationship Id="rId618" Type="http://schemas.openxmlformats.org/officeDocument/2006/relationships/slide" Target="slides/slide617.xml"/><Relationship Id="rId825" Type="http://schemas.openxmlformats.org/officeDocument/2006/relationships/slide" Target="slides/slide824.xml"/><Relationship Id="rId1248" Type="http://schemas.openxmlformats.org/officeDocument/2006/relationships/slide" Target="slides/slide1247.xml"/><Relationship Id="rId1455" Type="http://schemas.openxmlformats.org/officeDocument/2006/relationships/slide" Target="slides/slide1454.xml"/><Relationship Id="rId1662" Type="http://schemas.openxmlformats.org/officeDocument/2006/relationships/slide" Target="slides/slide1661.xml"/><Relationship Id="rId2506" Type="http://schemas.openxmlformats.org/officeDocument/2006/relationships/slide" Target="slides/slide2505.xml"/><Relationship Id="rId1108" Type="http://schemas.openxmlformats.org/officeDocument/2006/relationships/slide" Target="slides/slide1107.xml"/><Relationship Id="rId1315" Type="http://schemas.openxmlformats.org/officeDocument/2006/relationships/slide" Target="slides/slide1314.xml"/><Relationship Id="rId2713" Type="http://schemas.openxmlformats.org/officeDocument/2006/relationships/slide" Target="slides/slide2712.xml"/><Relationship Id="rId2920" Type="http://schemas.openxmlformats.org/officeDocument/2006/relationships/slide" Target="slides/slide2919.xml"/><Relationship Id="rId1522" Type="http://schemas.openxmlformats.org/officeDocument/2006/relationships/slide" Target="slides/slide1521.xml"/><Relationship Id="rId21" Type="http://schemas.openxmlformats.org/officeDocument/2006/relationships/slide" Target="slides/slide20.xml"/><Relationship Id="rId2089" Type="http://schemas.openxmlformats.org/officeDocument/2006/relationships/slide" Target="slides/slide2088.xml"/><Relationship Id="rId3487" Type="http://schemas.openxmlformats.org/officeDocument/2006/relationships/slide" Target="slides/slide3486.xml"/><Relationship Id="rId3694" Type="http://schemas.openxmlformats.org/officeDocument/2006/relationships/slide" Target="slides/slide3693.xml"/><Relationship Id="rId2296" Type="http://schemas.openxmlformats.org/officeDocument/2006/relationships/slide" Target="slides/slide2295.xml"/><Relationship Id="rId3347" Type="http://schemas.openxmlformats.org/officeDocument/2006/relationships/slide" Target="slides/slide3346.xml"/><Relationship Id="rId3554" Type="http://schemas.openxmlformats.org/officeDocument/2006/relationships/slide" Target="slides/slide3553.xml"/><Relationship Id="rId3761" Type="http://schemas.openxmlformats.org/officeDocument/2006/relationships/slide" Target="slides/slide3760.xml"/><Relationship Id="rId268" Type="http://schemas.openxmlformats.org/officeDocument/2006/relationships/slide" Target="slides/slide267.xml"/><Relationship Id="rId475" Type="http://schemas.openxmlformats.org/officeDocument/2006/relationships/slide" Target="slides/slide474.xml"/><Relationship Id="rId682" Type="http://schemas.openxmlformats.org/officeDocument/2006/relationships/slide" Target="slides/slide681.xml"/><Relationship Id="rId2156" Type="http://schemas.openxmlformats.org/officeDocument/2006/relationships/slide" Target="slides/slide2155.xml"/><Relationship Id="rId2363" Type="http://schemas.openxmlformats.org/officeDocument/2006/relationships/slide" Target="slides/slide2362.xml"/><Relationship Id="rId2570" Type="http://schemas.openxmlformats.org/officeDocument/2006/relationships/slide" Target="slides/slide2569.xml"/><Relationship Id="rId3207" Type="http://schemas.openxmlformats.org/officeDocument/2006/relationships/slide" Target="slides/slide3206.xml"/><Relationship Id="rId3414" Type="http://schemas.openxmlformats.org/officeDocument/2006/relationships/slide" Target="slides/slide3413.xml"/><Relationship Id="rId3621" Type="http://schemas.openxmlformats.org/officeDocument/2006/relationships/slide" Target="slides/slide3620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42" Type="http://schemas.openxmlformats.org/officeDocument/2006/relationships/slide" Target="slides/slide541.xml"/><Relationship Id="rId1172" Type="http://schemas.openxmlformats.org/officeDocument/2006/relationships/slide" Target="slides/slide1171.xml"/><Relationship Id="rId2016" Type="http://schemas.openxmlformats.org/officeDocument/2006/relationships/slide" Target="slides/slide2015.xml"/><Relationship Id="rId2223" Type="http://schemas.openxmlformats.org/officeDocument/2006/relationships/slide" Target="slides/slide2222.xml"/><Relationship Id="rId2430" Type="http://schemas.openxmlformats.org/officeDocument/2006/relationships/slide" Target="slides/slide2429.xml"/><Relationship Id="rId402" Type="http://schemas.openxmlformats.org/officeDocument/2006/relationships/slide" Target="slides/slide401.xml"/><Relationship Id="rId1032" Type="http://schemas.openxmlformats.org/officeDocument/2006/relationships/slide" Target="slides/slide1031.xml"/><Relationship Id="rId4188" Type="http://schemas.openxmlformats.org/officeDocument/2006/relationships/slide" Target="slides/slide4187.xml"/><Relationship Id="rId1989" Type="http://schemas.openxmlformats.org/officeDocument/2006/relationships/slide" Target="slides/slide1988.xml"/><Relationship Id="rId4048" Type="http://schemas.openxmlformats.org/officeDocument/2006/relationships/slide" Target="slides/slide4047.xml"/><Relationship Id="rId1849" Type="http://schemas.openxmlformats.org/officeDocument/2006/relationships/slide" Target="slides/slide1848.xml"/><Relationship Id="rId3064" Type="http://schemas.openxmlformats.org/officeDocument/2006/relationships/slide" Target="slides/slide3063.xml"/><Relationship Id="rId192" Type="http://schemas.openxmlformats.org/officeDocument/2006/relationships/slide" Target="slides/slide191.xml"/><Relationship Id="rId1709" Type="http://schemas.openxmlformats.org/officeDocument/2006/relationships/slide" Target="slides/slide1708.xml"/><Relationship Id="rId1916" Type="http://schemas.openxmlformats.org/officeDocument/2006/relationships/slide" Target="slides/slide1915.xml"/><Relationship Id="rId3271" Type="http://schemas.openxmlformats.org/officeDocument/2006/relationships/slide" Target="slides/slide3270.xml"/><Relationship Id="rId4115" Type="http://schemas.openxmlformats.org/officeDocument/2006/relationships/slide" Target="slides/slide4114.xml"/><Relationship Id="rId2080" Type="http://schemas.openxmlformats.org/officeDocument/2006/relationships/slide" Target="slides/slide2079.xml"/><Relationship Id="rId3131" Type="http://schemas.openxmlformats.org/officeDocument/2006/relationships/slide" Target="slides/slide3130.xml"/><Relationship Id="rId2897" Type="http://schemas.openxmlformats.org/officeDocument/2006/relationships/slide" Target="slides/slide2896.xml"/><Relationship Id="rId3948" Type="http://schemas.openxmlformats.org/officeDocument/2006/relationships/slide" Target="slides/slide3947.xml"/><Relationship Id="rId869" Type="http://schemas.openxmlformats.org/officeDocument/2006/relationships/slide" Target="slides/slide868.xml"/><Relationship Id="rId1499" Type="http://schemas.openxmlformats.org/officeDocument/2006/relationships/slide" Target="slides/slide1498.xml"/><Relationship Id="rId729" Type="http://schemas.openxmlformats.org/officeDocument/2006/relationships/slide" Target="slides/slide728.xml"/><Relationship Id="rId1359" Type="http://schemas.openxmlformats.org/officeDocument/2006/relationships/slide" Target="slides/slide1358.xml"/><Relationship Id="rId2757" Type="http://schemas.openxmlformats.org/officeDocument/2006/relationships/slide" Target="slides/slide2756.xml"/><Relationship Id="rId2964" Type="http://schemas.openxmlformats.org/officeDocument/2006/relationships/slide" Target="slides/slide2963.xml"/><Relationship Id="rId3808" Type="http://schemas.openxmlformats.org/officeDocument/2006/relationships/slide" Target="slides/slide3807.xml"/><Relationship Id="rId936" Type="http://schemas.openxmlformats.org/officeDocument/2006/relationships/slide" Target="slides/slide935.xml"/><Relationship Id="rId1219" Type="http://schemas.openxmlformats.org/officeDocument/2006/relationships/slide" Target="slides/slide1218.xml"/><Relationship Id="rId1566" Type="http://schemas.openxmlformats.org/officeDocument/2006/relationships/slide" Target="slides/slide1565.xml"/><Relationship Id="rId1773" Type="http://schemas.openxmlformats.org/officeDocument/2006/relationships/slide" Target="slides/slide1772.xml"/><Relationship Id="rId1980" Type="http://schemas.openxmlformats.org/officeDocument/2006/relationships/slide" Target="slides/slide1979.xml"/><Relationship Id="rId2617" Type="http://schemas.openxmlformats.org/officeDocument/2006/relationships/slide" Target="slides/slide2616.xml"/><Relationship Id="rId2824" Type="http://schemas.openxmlformats.org/officeDocument/2006/relationships/slide" Target="slides/slide2823.xml"/><Relationship Id="rId65" Type="http://schemas.openxmlformats.org/officeDocument/2006/relationships/slide" Target="slides/slide64.xml"/><Relationship Id="rId1426" Type="http://schemas.openxmlformats.org/officeDocument/2006/relationships/slide" Target="slides/slide1425.xml"/><Relationship Id="rId1633" Type="http://schemas.openxmlformats.org/officeDocument/2006/relationships/slide" Target="slides/slide1632.xml"/><Relationship Id="rId1840" Type="http://schemas.openxmlformats.org/officeDocument/2006/relationships/slide" Target="slides/slide1839.xml"/><Relationship Id="rId1700" Type="http://schemas.openxmlformats.org/officeDocument/2006/relationships/slide" Target="slides/slide1699.xml"/><Relationship Id="rId3598" Type="http://schemas.openxmlformats.org/officeDocument/2006/relationships/slide" Target="slides/slide3597.xml"/><Relationship Id="rId3458" Type="http://schemas.openxmlformats.org/officeDocument/2006/relationships/slide" Target="slides/slide3457.xml"/><Relationship Id="rId3665" Type="http://schemas.openxmlformats.org/officeDocument/2006/relationships/slide" Target="slides/slide3664.xml"/><Relationship Id="rId3872" Type="http://schemas.openxmlformats.org/officeDocument/2006/relationships/slide" Target="slides/slide3871.xml"/><Relationship Id="rId379" Type="http://schemas.openxmlformats.org/officeDocument/2006/relationships/slide" Target="slides/slide378.xml"/><Relationship Id="rId586" Type="http://schemas.openxmlformats.org/officeDocument/2006/relationships/slide" Target="slides/slide585.xml"/><Relationship Id="rId793" Type="http://schemas.openxmlformats.org/officeDocument/2006/relationships/slide" Target="slides/slide792.xml"/><Relationship Id="rId2267" Type="http://schemas.openxmlformats.org/officeDocument/2006/relationships/slide" Target="slides/slide2266.xml"/><Relationship Id="rId2474" Type="http://schemas.openxmlformats.org/officeDocument/2006/relationships/slide" Target="slides/slide2473.xml"/><Relationship Id="rId2681" Type="http://schemas.openxmlformats.org/officeDocument/2006/relationships/slide" Target="slides/slide2680.xml"/><Relationship Id="rId3318" Type="http://schemas.openxmlformats.org/officeDocument/2006/relationships/slide" Target="slides/slide3317.xml"/><Relationship Id="rId3525" Type="http://schemas.openxmlformats.org/officeDocument/2006/relationships/slide" Target="slides/slide3524.xml"/><Relationship Id="rId239" Type="http://schemas.openxmlformats.org/officeDocument/2006/relationships/slide" Target="slides/slide238.xml"/><Relationship Id="rId446" Type="http://schemas.openxmlformats.org/officeDocument/2006/relationships/slide" Target="slides/slide445.xml"/><Relationship Id="rId653" Type="http://schemas.openxmlformats.org/officeDocument/2006/relationships/slide" Target="slides/slide652.xml"/><Relationship Id="rId1076" Type="http://schemas.openxmlformats.org/officeDocument/2006/relationships/slide" Target="slides/slide1075.xml"/><Relationship Id="rId1283" Type="http://schemas.openxmlformats.org/officeDocument/2006/relationships/slide" Target="slides/slide1282.xml"/><Relationship Id="rId1490" Type="http://schemas.openxmlformats.org/officeDocument/2006/relationships/slide" Target="slides/slide1489.xml"/><Relationship Id="rId2127" Type="http://schemas.openxmlformats.org/officeDocument/2006/relationships/slide" Target="slides/slide2126.xml"/><Relationship Id="rId2334" Type="http://schemas.openxmlformats.org/officeDocument/2006/relationships/slide" Target="slides/slide2333.xml"/><Relationship Id="rId3732" Type="http://schemas.openxmlformats.org/officeDocument/2006/relationships/slide" Target="slides/slide3731.xml"/><Relationship Id="rId306" Type="http://schemas.openxmlformats.org/officeDocument/2006/relationships/slide" Target="slides/slide305.xml"/><Relationship Id="rId860" Type="http://schemas.openxmlformats.org/officeDocument/2006/relationships/slide" Target="slides/slide859.xml"/><Relationship Id="rId1143" Type="http://schemas.openxmlformats.org/officeDocument/2006/relationships/slide" Target="slides/slide1142.xml"/><Relationship Id="rId2541" Type="http://schemas.openxmlformats.org/officeDocument/2006/relationships/slide" Target="slides/slide2540.xml"/><Relationship Id="rId513" Type="http://schemas.openxmlformats.org/officeDocument/2006/relationships/slide" Target="slides/slide512.xml"/><Relationship Id="rId720" Type="http://schemas.openxmlformats.org/officeDocument/2006/relationships/slide" Target="slides/slide719.xml"/><Relationship Id="rId1350" Type="http://schemas.openxmlformats.org/officeDocument/2006/relationships/slide" Target="slides/slide1349.xml"/><Relationship Id="rId2401" Type="http://schemas.openxmlformats.org/officeDocument/2006/relationships/slide" Target="slides/slide2400.xml"/><Relationship Id="rId4159" Type="http://schemas.openxmlformats.org/officeDocument/2006/relationships/slide" Target="slides/slide4158.xml"/><Relationship Id="rId1003" Type="http://schemas.openxmlformats.org/officeDocument/2006/relationships/slide" Target="slides/slide1002.xml"/><Relationship Id="rId1210" Type="http://schemas.openxmlformats.org/officeDocument/2006/relationships/slide" Target="slides/slide1209.xml"/><Relationship Id="rId3175" Type="http://schemas.openxmlformats.org/officeDocument/2006/relationships/slide" Target="slides/slide3174.xml"/><Relationship Id="rId3382" Type="http://schemas.openxmlformats.org/officeDocument/2006/relationships/slide" Target="slides/slide3381.xml"/><Relationship Id="rId4019" Type="http://schemas.openxmlformats.org/officeDocument/2006/relationships/slide" Target="slides/slide4018.xml"/><Relationship Id="rId4226" Type="http://schemas.openxmlformats.org/officeDocument/2006/relationships/slide" Target="slides/slide4225.xml"/><Relationship Id="rId2191" Type="http://schemas.openxmlformats.org/officeDocument/2006/relationships/slide" Target="slides/slide2190.xml"/><Relationship Id="rId3035" Type="http://schemas.openxmlformats.org/officeDocument/2006/relationships/slide" Target="slides/slide3034.xml"/><Relationship Id="rId3242" Type="http://schemas.openxmlformats.org/officeDocument/2006/relationships/slide" Target="slides/slide3241.xml"/><Relationship Id="rId163" Type="http://schemas.openxmlformats.org/officeDocument/2006/relationships/slide" Target="slides/slide162.xml"/><Relationship Id="rId370" Type="http://schemas.openxmlformats.org/officeDocument/2006/relationships/slide" Target="slides/slide369.xml"/><Relationship Id="rId2051" Type="http://schemas.openxmlformats.org/officeDocument/2006/relationships/slide" Target="slides/slide2050.xml"/><Relationship Id="rId3102" Type="http://schemas.openxmlformats.org/officeDocument/2006/relationships/slide" Target="slides/slide3101.xml"/><Relationship Id="rId230" Type="http://schemas.openxmlformats.org/officeDocument/2006/relationships/slide" Target="slides/slide229.xml"/><Relationship Id="rId2868" Type="http://schemas.openxmlformats.org/officeDocument/2006/relationships/slide" Target="slides/slide2867.xml"/><Relationship Id="rId3919" Type="http://schemas.openxmlformats.org/officeDocument/2006/relationships/slide" Target="slides/slide3918.xml"/><Relationship Id="rId4083" Type="http://schemas.openxmlformats.org/officeDocument/2006/relationships/slide" Target="slides/slide4082.xml"/><Relationship Id="rId1677" Type="http://schemas.openxmlformats.org/officeDocument/2006/relationships/slide" Target="slides/slide1676.xml"/><Relationship Id="rId1884" Type="http://schemas.openxmlformats.org/officeDocument/2006/relationships/slide" Target="slides/slide1883.xml"/><Relationship Id="rId2728" Type="http://schemas.openxmlformats.org/officeDocument/2006/relationships/slide" Target="slides/slide2727.xml"/><Relationship Id="rId2935" Type="http://schemas.openxmlformats.org/officeDocument/2006/relationships/slide" Target="slides/slide2934.xml"/><Relationship Id="rId907" Type="http://schemas.openxmlformats.org/officeDocument/2006/relationships/slide" Target="slides/slide906.xml"/><Relationship Id="rId1537" Type="http://schemas.openxmlformats.org/officeDocument/2006/relationships/slide" Target="slides/slide1536.xml"/><Relationship Id="rId1744" Type="http://schemas.openxmlformats.org/officeDocument/2006/relationships/slide" Target="slides/slide1743.xml"/><Relationship Id="rId1951" Type="http://schemas.openxmlformats.org/officeDocument/2006/relationships/slide" Target="slides/slide1950.xml"/><Relationship Id="rId4150" Type="http://schemas.openxmlformats.org/officeDocument/2006/relationships/slide" Target="slides/slide4149.xml"/><Relationship Id="rId36" Type="http://schemas.openxmlformats.org/officeDocument/2006/relationships/slide" Target="slides/slide35.xml"/><Relationship Id="rId1604" Type="http://schemas.openxmlformats.org/officeDocument/2006/relationships/slide" Target="slides/slide1603.xml"/><Relationship Id="rId4010" Type="http://schemas.openxmlformats.org/officeDocument/2006/relationships/slide" Target="slides/slide4009.xml"/><Relationship Id="rId1811" Type="http://schemas.openxmlformats.org/officeDocument/2006/relationships/slide" Target="slides/slide1810.xml"/><Relationship Id="rId3569" Type="http://schemas.openxmlformats.org/officeDocument/2006/relationships/slide" Target="slides/slide3568.xml"/><Relationship Id="rId697" Type="http://schemas.openxmlformats.org/officeDocument/2006/relationships/slide" Target="slides/slide696.xml"/><Relationship Id="rId2378" Type="http://schemas.openxmlformats.org/officeDocument/2006/relationships/slide" Target="slides/slide2377.xml"/><Relationship Id="rId3429" Type="http://schemas.openxmlformats.org/officeDocument/2006/relationships/slide" Target="slides/slide3428.xml"/><Relationship Id="rId3776" Type="http://schemas.openxmlformats.org/officeDocument/2006/relationships/slide" Target="slides/slide3775.xml"/><Relationship Id="rId3983" Type="http://schemas.openxmlformats.org/officeDocument/2006/relationships/slide" Target="slides/slide3982.xml"/><Relationship Id="rId1187" Type="http://schemas.openxmlformats.org/officeDocument/2006/relationships/slide" Target="slides/slide1186.xml"/><Relationship Id="rId2585" Type="http://schemas.openxmlformats.org/officeDocument/2006/relationships/slide" Target="slides/slide2584.xml"/><Relationship Id="rId2792" Type="http://schemas.openxmlformats.org/officeDocument/2006/relationships/slide" Target="slides/slide2791.xml"/><Relationship Id="rId3636" Type="http://schemas.openxmlformats.org/officeDocument/2006/relationships/slide" Target="slides/slide3635.xml"/><Relationship Id="rId3843" Type="http://schemas.openxmlformats.org/officeDocument/2006/relationships/slide" Target="slides/slide3842.xml"/><Relationship Id="rId557" Type="http://schemas.openxmlformats.org/officeDocument/2006/relationships/slide" Target="slides/slide556.xml"/><Relationship Id="rId764" Type="http://schemas.openxmlformats.org/officeDocument/2006/relationships/slide" Target="slides/slide763.xml"/><Relationship Id="rId971" Type="http://schemas.openxmlformats.org/officeDocument/2006/relationships/slide" Target="slides/slide970.xml"/><Relationship Id="rId1394" Type="http://schemas.openxmlformats.org/officeDocument/2006/relationships/slide" Target="slides/slide1393.xml"/><Relationship Id="rId2238" Type="http://schemas.openxmlformats.org/officeDocument/2006/relationships/slide" Target="slides/slide2237.xml"/><Relationship Id="rId2445" Type="http://schemas.openxmlformats.org/officeDocument/2006/relationships/slide" Target="slides/slide2444.xml"/><Relationship Id="rId2652" Type="http://schemas.openxmlformats.org/officeDocument/2006/relationships/slide" Target="slides/slide2651.xml"/><Relationship Id="rId3703" Type="http://schemas.openxmlformats.org/officeDocument/2006/relationships/slide" Target="slides/slide3702.xml"/><Relationship Id="rId3910" Type="http://schemas.openxmlformats.org/officeDocument/2006/relationships/slide" Target="slides/slide3909.xml"/><Relationship Id="rId417" Type="http://schemas.openxmlformats.org/officeDocument/2006/relationships/slide" Target="slides/slide416.xml"/><Relationship Id="rId624" Type="http://schemas.openxmlformats.org/officeDocument/2006/relationships/slide" Target="slides/slide623.xml"/><Relationship Id="rId831" Type="http://schemas.openxmlformats.org/officeDocument/2006/relationships/slide" Target="slides/slide830.xml"/><Relationship Id="rId1047" Type="http://schemas.openxmlformats.org/officeDocument/2006/relationships/slide" Target="slides/slide1046.xml"/><Relationship Id="rId1254" Type="http://schemas.openxmlformats.org/officeDocument/2006/relationships/slide" Target="slides/slide1253.xml"/><Relationship Id="rId1461" Type="http://schemas.openxmlformats.org/officeDocument/2006/relationships/slide" Target="slides/slide1460.xml"/><Relationship Id="rId2305" Type="http://schemas.openxmlformats.org/officeDocument/2006/relationships/slide" Target="slides/slide2304.xml"/><Relationship Id="rId2512" Type="http://schemas.openxmlformats.org/officeDocument/2006/relationships/slide" Target="slides/slide2511.xml"/><Relationship Id="rId1114" Type="http://schemas.openxmlformats.org/officeDocument/2006/relationships/slide" Target="slides/slide1113.xml"/><Relationship Id="rId1321" Type="http://schemas.openxmlformats.org/officeDocument/2006/relationships/slide" Target="slides/slide1320.xml"/><Relationship Id="rId3079" Type="http://schemas.openxmlformats.org/officeDocument/2006/relationships/slide" Target="slides/slide3078.xml"/><Relationship Id="rId3286" Type="http://schemas.openxmlformats.org/officeDocument/2006/relationships/slide" Target="slides/slide3285.xml"/><Relationship Id="rId3493" Type="http://schemas.openxmlformats.org/officeDocument/2006/relationships/slide" Target="slides/slide3492.xml"/><Relationship Id="rId2095" Type="http://schemas.openxmlformats.org/officeDocument/2006/relationships/slide" Target="slides/slide2094.xml"/><Relationship Id="rId3146" Type="http://schemas.openxmlformats.org/officeDocument/2006/relationships/slide" Target="slides/slide3145.xml"/><Relationship Id="rId3353" Type="http://schemas.openxmlformats.org/officeDocument/2006/relationships/slide" Target="slides/slide3352.xml"/><Relationship Id="rId274" Type="http://schemas.openxmlformats.org/officeDocument/2006/relationships/slide" Target="slides/slide273.xml"/><Relationship Id="rId481" Type="http://schemas.openxmlformats.org/officeDocument/2006/relationships/slide" Target="slides/slide480.xml"/><Relationship Id="rId2162" Type="http://schemas.openxmlformats.org/officeDocument/2006/relationships/slide" Target="slides/slide2161.xml"/><Relationship Id="rId3006" Type="http://schemas.openxmlformats.org/officeDocument/2006/relationships/slide" Target="slides/slide3005.xml"/><Relationship Id="rId3560" Type="http://schemas.openxmlformats.org/officeDocument/2006/relationships/slide" Target="slides/slide3559.xml"/><Relationship Id="rId134" Type="http://schemas.openxmlformats.org/officeDocument/2006/relationships/slide" Target="slides/slide133.xml"/><Relationship Id="rId3213" Type="http://schemas.openxmlformats.org/officeDocument/2006/relationships/slide" Target="slides/slide3212.xml"/><Relationship Id="rId3420" Type="http://schemas.openxmlformats.org/officeDocument/2006/relationships/slide" Target="slides/slide3419.xml"/><Relationship Id="rId341" Type="http://schemas.openxmlformats.org/officeDocument/2006/relationships/slide" Target="slides/slide340.xml"/><Relationship Id="rId2022" Type="http://schemas.openxmlformats.org/officeDocument/2006/relationships/slide" Target="slides/slide2021.xml"/><Relationship Id="rId2979" Type="http://schemas.openxmlformats.org/officeDocument/2006/relationships/slide" Target="slides/slide2978.xml"/><Relationship Id="rId201" Type="http://schemas.openxmlformats.org/officeDocument/2006/relationships/slide" Target="slides/slide200.xml"/><Relationship Id="rId1788" Type="http://schemas.openxmlformats.org/officeDocument/2006/relationships/slide" Target="slides/slide1787.xml"/><Relationship Id="rId1995" Type="http://schemas.openxmlformats.org/officeDocument/2006/relationships/slide" Target="slides/slide1994.xml"/><Relationship Id="rId2839" Type="http://schemas.openxmlformats.org/officeDocument/2006/relationships/slide" Target="slides/slide2838.xml"/><Relationship Id="rId4194" Type="http://schemas.openxmlformats.org/officeDocument/2006/relationships/slide" Target="slides/slide4193.xml"/><Relationship Id="rId1648" Type="http://schemas.openxmlformats.org/officeDocument/2006/relationships/slide" Target="slides/slide1647.xml"/><Relationship Id="rId4054" Type="http://schemas.openxmlformats.org/officeDocument/2006/relationships/slide" Target="slides/slide4053.xml"/><Relationship Id="rId1508" Type="http://schemas.openxmlformats.org/officeDocument/2006/relationships/slide" Target="slides/slide1507.xml"/><Relationship Id="rId1855" Type="http://schemas.openxmlformats.org/officeDocument/2006/relationships/slide" Target="slides/slide1854.xml"/><Relationship Id="rId2906" Type="http://schemas.openxmlformats.org/officeDocument/2006/relationships/slide" Target="slides/slide2905.xml"/><Relationship Id="rId3070" Type="http://schemas.openxmlformats.org/officeDocument/2006/relationships/slide" Target="slides/slide3069.xml"/><Relationship Id="rId4121" Type="http://schemas.openxmlformats.org/officeDocument/2006/relationships/slide" Target="slides/slide4120.xml"/><Relationship Id="rId1715" Type="http://schemas.openxmlformats.org/officeDocument/2006/relationships/slide" Target="slides/slide1714.xml"/><Relationship Id="rId1922" Type="http://schemas.openxmlformats.org/officeDocument/2006/relationships/slide" Target="slides/slide1921.xml"/><Relationship Id="rId3887" Type="http://schemas.openxmlformats.org/officeDocument/2006/relationships/slide" Target="slides/slide3886.xml"/><Relationship Id="rId2489" Type="http://schemas.openxmlformats.org/officeDocument/2006/relationships/slide" Target="slides/slide2488.xml"/><Relationship Id="rId2696" Type="http://schemas.openxmlformats.org/officeDocument/2006/relationships/slide" Target="slides/slide2695.xml"/><Relationship Id="rId3747" Type="http://schemas.openxmlformats.org/officeDocument/2006/relationships/slide" Target="slides/slide3746.xml"/><Relationship Id="rId3954" Type="http://schemas.openxmlformats.org/officeDocument/2006/relationships/slide" Target="slides/slide3953.xml"/><Relationship Id="rId668" Type="http://schemas.openxmlformats.org/officeDocument/2006/relationships/slide" Target="slides/slide667.xml"/><Relationship Id="rId875" Type="http://schemas.openxmlformats.org/officeDocument/2006/relationships/slide" Target="slides/slide874.xml"/><Relationship Id="rId1298" Type="http://schemas.openxmlformats.org/officeDocument/2006/relationships/slide" Target="slides/slide1297.xml"/><Relationship Id="rId2349" Type="http://schemas.openxmlformats.org/officeDocument/2006/relationships/slide" Target="slides/slide2348.xml"/><Relationship Id="rId2556" Type="http://schemas.openxmlformats.org/officeDocument/2006/relationships/slide" Target="slides/slide2555.xml"/><Relationship Id="rId2763" Type="http://schemas.openxmlformats.org/officeDocument/2006/relationships/slide" Target="slides/slide2762.xml"/><Relationship Id="rId2970" Type="http://schemas.openxmlformats.org/officeDocument/2006/relationships/slide" Target="slides/slide2969.xml"/><Relationship Id="rId3607" Type="http://schemas.openxmlformats.org/officeDocument/2006/relationships/slide" Target="slides/slide3606.xml"/><Relationship Id="rId3814" Type="http://schemas.openxmlformats.org/officeDocument/2006/relationships/slide" Target="slides/slide3813.xml"/><Relationship Id="rId528" Type="http://schemas.openxmlformats.org/officeDocument/2006/relationships/slide" Target="slides/slide527.xml"/><Relationship Id="rId735" Type="http://schemas.openxmlformats.org/officeDocument/2006/relationships/slide" Target="slides/slide734.xml"/><Relationship Id="rId942" Type="http://schemas.openxmlformats.org/officeDocument/2006/relationships/slide" Target="slides/slide941.xml"/><Relationship Id="rId1158" Type="http://schemas.openxmlformats.org/officeDocument/2006/relationships/slide" Target="slides/slide1157.xml"/><Relationship Id="rId1365" Type="http://schemas.openxmlformats.org/officeDocument/2006/relationships/slide" Target="slides/slide1364.xml"/><Relationship Id="rId1572" Type="http://schemas.openxmlformats.org/officeDocument/2006/relationships/slide" Target="slides/slide1571.xml"/><Relationship Id="rId2209" Type="http://schemas.openxmlformats.org/officeDocument/2006/relationships/slide" Target="slides/slide2208.xml"/><Relationship Id="rId2416" Type="http://schemas.openxmlformats.org/officeDocument/2006/relationships/slide" Target="slides/slide2415.xml"/><Relationship Id="rId2623" Type="http://schemas.openxmlformats.org/officeDocument/2006/relationships/slide" Target="slides/slide2622.xml"/><Relationship Id="rId1018" Type="http://schemas.openxmlformats.org/officeDocument/2006/relationships/slide" Target="slides/slide1017.xml"/><Relationship Id="rId1225" Type="http://schemas.openxmlformats.org/officeDocument/2006/relationships/slide" Target="slides/slide1224.xml"/><Relationship Id="rId1432" Type="http://schemas.openxmlformats.org/officeDocument/2006/relationships/slide" Target="slides/slide1431.xml"/><Relationship Id="rId2830" Type="http://schemas.openxmlformats.org/officeDocument/2006/relationships/slide" Target="slides/slide2829.xml"/><Relationship Id="rId71" Type="http://schemas.openxmlformats.org/officeDocument/2006/relationships/slide" Target="slides/slide70.xml"/><Relationship Id="rId802" Type="http://schemas.openxmlformats.org/officeDocument/2006/relationships/slide" Target="slides/slide801.xml"/><Relationship Id="rId3397" Type="http://schemas.openxmlformats.org/officeDocument/2006/relationships/slide" Target="slides/slide3396.xml"/><Relationship Id="rId178" Type="http://schemas.openxmlformats.org/officeDocument/2006/relationships/slide" Target="slides/slide177.xml"/><Relationship Id="rId3257" Type="http://schemas.openxmlformats.org/officeDocument/2006/relationships/slide" Target="slides/slide3256.xml"/><Relationship Id="rId3464" Type="http://schemas.openxmlformats.org/officeDocument/2006/relationships/slide" Target="slides/slide3463.xml"/><Relationship Id="rId3671" Type="http://schemas.openxmlformats.org/officeDocument/2006/relationships/slide" Target="slides/slide3670.xml"/><Relationship Id="rId385" Type="http://schemas.openxmlformats.org/officeDocument/2006/relationships/slide" Target="slides/slide384.xml"/><Relationship Id="rId592" Type="http://schemas.openxmlformats.org/officeDocument/2006/relationships/slide" Target="slides/slide591.xml"/><Relationship Id="rId2066" Type="http://schemas.openxmlformats.org/officeDocument/2006/relationships/slide" Target="slides/slide2065.xml"/><Relationship Id="rId2273" Type="http://schemas.openxmlformats.org/officeDocument/2006/relationships/slide" Target="slides/slide2272.xml"/><Relationship Id="rId2480" Type="http://schemas.openxmlformats.org/officeDocument/2006/relationships/slide" Target="slides/slide2479.xml"/><Relationship Id="rId3117" Type="http://schemas.openxmlformats.org/officeDocument/2006/relationships/slide" Target="slides/slide3116.xml"/><Relationship Id="rId3324" Type="http://schemas.openxmlformats.org/officeDocument/2006/relationships/slide" Target="slides/slide3323.xml"/><Relationship Id="rId3531" Type="http://schemas.openxmlformats.org/officeDocument/2006/relationships/slide" Target="slides/slide3530.xml"/><Relationship Id="rId245" Type="http://schemas.openxmlformats.org/officeDocument/2006/relationships/slide" Target="slides/slide244.xml"/><Relationship Id="rId452" Type="http://schemas.openxmlformats.org/officeDocument/2006/relationships/slide" Target="slides/slide451.xml"/><Relationship Id="rId1082" Type="http://schemas.openxmlformats.org/officeDocument/2006/relationships/slide" Target="slides/slide1081.xml"/><Relationship Id="rId2133" Type="http://schemas.openxmlformats.org/officeDocument/2006/relationships/slide" Target="slides/slide2132.xml"/><Relationship Id="rId2340" Type="http://schemas.openxmlformats.org/officeDocument/2006/relationships/slide" Target="slides/slide2339.xml"/><Relationship Id="rId105" Type="http://schemas.openxmlformats.org/officeDocument/2006/relationships/slide" Target="slides/slide104.xml"/><Relationship Id="rId312" Type="http://schemas.openxmlformats.org/officeDocument/2006/relationships/slide" Target="slides/slide311.xml"/><Relationship Id="rId2200" Type="http://schemas.openxmlformats.org/officeDocument/2006/relationships/slide" Target="slides/slide2199.xml"/><Relationship Id="rId4098" Type="http://schemas.openxmlformats.org/officeDocument/2006/relationships/slide" Target="slides/slide4097.xml"/><Relationship Id="rId1899" Type="http://schemas.openxmlformats.org/officeDocument/2006/relationships/slide" Target="slides/slide1898.xml"/><Relationship Id="rId4165" Type="http://schemas.openxmlformats.org/officeDocument/2006/relationships/slide" Target="slides/slide4164.xml"/><Relationship Id="rId1759" Type="http://schemas.openxmlformats.org/officeDocument/2006/relationships/slide" Target="slides/slide1758.xml"/><Relationship Id="rId1966" Type="http://schemas.openxmlformats.org/officeDocument/2006/relationships/slide" Target="slides/slide1965.xml"/><Relationship Id="rId3181" Type="http://schemas.openxmlformats.org/officeDocument/2006/relationships/slide" Target="slides/slide3180.xml"/><Relationship Id="rId4025" Type="http://schemas.openxmlformats.org/officeDocument/2006/relationships/slide" Target="slides/slide4024.xml"/><Relationship Id="rId1619" Type="http://schemas.openxmlformats.org/officeDocument/2006/relationships/slide" Target="slides/slide1618.xml"/><Relationship Id="rId1826" Type="http://schemas.openxmlformats.org/officeDocument/2006/relationships/slide" Target="slides/slide1825.xml"/><Relationship Id="rId4232" Type="http://schemas.openxmlformats.org/officeDocument/2006/relationships/slide" Target="slides/slide4231.xml"/><Relationship Id="rId3041" Type="http://schemas.openxmlformats.org/officeDocument/2006/relationships/slide" Target="slides/slide3040.xml"/><Relationship Id="rId3998" Type="http://schemas.openxmlformats.org/officeDocument/2006/relationships/slide" Target="slides/slide3997.xml"/><Relationship Id="rId3858" Type="http://schemas.openxmlformats.org/officeDocument/2006/relationships/slide" Target="slides/slide3857.xml"/><Relationship Id="rId779" Type="http://schemas.openxmlformats.org/officeDocument/2006/relationships/slide" Target="slides/slide778.xml"/><Relationship Id="rId986" Type="http://schemas.openxmlformats.org/officeDocument/2006/relationships/slide" Target="slides/slide985.xml"/><Relationship Id="rId2667" Type="http://schemas.openxmlformats.org/officeDocument/2006/relationships/slide" Target="slides/slide2666.xml"/><Relationship Id="rId3718" Type="http://schemas.openxmlformats.org/officeDocument/2006/relationships/slide" Target="slides/slide3717.xml"/><Relationship Id="rId639" Type="http://schemas.openxmlformats.org/officeDocument/2006/relationships/slide" Target="slides/slide638.xml"/><Relationship Id="rId1269" Type="http://schemas.openxmlformats.org/officeDocument/2006/relationships/slide" Target="slides/slide1268.xml"/><Relationship Id="rId1476" Type="http://schemas.openxmlformats.org/officeDocument/2006/relationships/slide" Target="slides/slide1475.xml"/><Relationship Id="rId2874" Type="http://schemas.openxmlformats.org/officeDocument/2006/relationships/slide" Target="slides/slide2873.xml"/><Relationship Id="rId3925" Type="http://schemas.openxmlformats.org/officeDocument/2006/relationships/slide" Target="slides/slide3924.xml"/><Relationship Id="rId846" Type="http://schemas.openxmlformats.org/officeDocument/2006/relationships/slide" Target="slides/slide845.xml"/><Relationship Id="rId1129" Type="http://schemas.openxmlformats.org/officeDocument/2006/relationships/slide" Target="slides/slide1128.xml"/><Relationship Id="rId1683" Type="http://schemas.openxmlformats.org/officeDocument/2006/relationships/slide" Target="slides/slide1682.xml"/><Relationship Id="rId1890" Type="http://schemas.openxmlformats.org/officeDocument/2006/relationships/slide" Target="slides/slide1889.xml"/><Relationship Id="rId2527" Type="http://schemas.openxmlformats.org/officeDocument/2006/relationships/slide" Target="slides/slide2526.xml"/><Relationship Id="rId2734" Type="http://schemas.openxmlformats.org/officeDocument/2006/relationships/slide" Target="slides/slide2733.xml"/><Relationship Id="rId2941" Type="http://schemas.openxmlformats.org/officeDocument/2006/relationships/slide" Target="slides/slide2940.xml"/><Relationship Id="rId706" Type="http://schemas.openxmlformats.org/officeDocument/2006/relationships/slide" Target="slides/slide705.xml"/><Relationship Id="rId913" Type="http://schemas.openxmlformats.org/officeDocument/2006/relationships/slide" Target="slides/slide912.xml"/><Relationship Id="rId1336" Type="http://schemas.openxmlformats.org/officeDocument/2006/relationships/slide" Target="slides/slide1335.xml"/><Relationship Id="rId1543" Type="http://schemas.openxmlformats.org/officeDocument/2006/relationships/slide" Target="slides/slide1542.xml"/><Relationship Id="rId1750" Type="http://schemas.openxmlformats.org/officeDocument/2006/relationships/slide" Target="slides/slide1749.xml"/><Relationship Id="rId2801" Type="http://schemas.openxmlformats.org/officeDocument/2006/relationships/slide" Target="slides/slide2800.xml"/><Relationship Id="rId42" Type="http://schemas.openxmlformats.org/officeDocument/2006/relationships/slide" Target="slides/slide41.xml"/><Relationship Id="rId1403" Type="http://schemas.openxmlformats.org/officeDocument/2006/relationships/slide" Target="slides/slide1402.xml"/><Relationship Id="rId1610" Type="http://schemas.openxmlformats.org/officeDocument/2006/relationships/slide" Target="slides/slide1609.xml"/><Relationship Id="rId3368" Type="http://schemas.openxmlformats.org/officeDocument/2006/relationships/slide" Target="slides/slide3367.xml"/><Relationship Id="rId3575" Type="http://schemas.openxmlformats.org/officeDocument/2006/relationships/slide" Target="slides/slide3574.xml"/><Relationship Id="rId3782" Type="http://schemas.openxmlformats.org/officeDocument/2006/relationships/slide" Target="slides/slide3781.xml"/><Relationship Id="rId289" Type="http://schemas.openxmlformats.org/officeDocument/2006/relationships/slide" Target="slides/slide288.xml"/><Relationship Id="rId496" Type="http://schemas.openxmlformats.org/officeDocument/2006/relationships/slide" Target="slides/slide495.xml"/><Relationship Id="rId2177" Type="http://schemas.openxmlformats.org/officeDocument/2006/relationships/slide" Target="slides/slide2176.xml"/><Relationship Id="rId2384" Type="http://schemas.openxmlformats.org/officeDocument/2006/relationships/slide" Target="slides/slide2383.xml"/><Relationship Id="rId2591" Type="http://schemas.openxmlformats.org/officeDocument/2006/relationships/slide" Target="slides/slide2590.xml"/><Relationship Id="rId3228" Type="http://schemas.openxmlformats.org/officeDocument/2006/relationships/slide" Target="slides/slide3227.xml"/><Relationship Id="rId3435" Type="http://schemas.openxmlformats.org/officeDocument/2006/relationships/slide" Target="slides/slide3434.xml"/><Relationship Id="rId3642" Type="http://schemas.openxmlformats.org/officeDocument/2006/relationships/slide" Target="slides/slide3641.xml"/><Relationship Id="rId149" Type="http://schemas.openxmlformats.org/officeDocument/2006/relationships/slide" Target="slides/slide148.xml"/><Relationship Id="rId356" Type="http://schemas.openxmlformats.org/officeDocument/2006/relationships/slide" Target="slides/slide355.xml"/><Relationship Id="rId563" Type="http://schemas.openxmlformats.org/officeDocument/2006/relationships/slide" Target="slides/slide562.xml"/><Relationship Id="rId770" Type="http://schemas.openxmlformats.org/officeDocument/2006/relationships/slide" Target="slides/slide769.xml"/><Relationship Id="rId1193" Type="http://schemas.openxmlformats.org/officeDocument/2006/relationships/slide" Target="slides/slide1192.xml"/><Relationship Id="rId2037" Type="http://schemas.openxmlformats.org/officeDocument/2006/relationships/slide" Target="slides/slide2036.xml"/><Relationship Id="rId2244" Type="http://schemas.openxmlformats.org/officeDocument/2006/relationships/slide" Target="slides/slide2243.xml"/><Relationship Id="rId2451" Type="http://schemas.openxmlformats.org/officeDocument/2006/relationships/slide" Target="slides/slide2450.xml"/><Relationship Id="rId216" Type="http://schemas.openxmlformats.org/officeDocument/2006/relationships/slide" Target="slides/slide215.xml"/><Relationship Id="rId423" Type="http://schemas.openxmlformats.org/officeDocument/2006/relationships/slide" Target="slides/slide422.xml"/><Relationship Id="rId1053" Type="http://schemas.openxmlformats.org/officeDocument/2006/relationships/slide" Target="slides/slide1052.xml"/><Relationship Id="rId1260" Type="http://schemas.openxmlformats.org/officeDocument/2006/relationships/slide" Target="slides/slide1259.xml"/><Relationship Id="rId2104" Type="http://schemas.openxmlformats.org/officeDocument/2006/relationships/slide" Target="slides/slide2103.xml"/><Relationship Id="rId3502" Type="http://schemas.openxmlformats.org/officeDocument/2006/relationships/slide" Target="slides/slide3501.xml"/><Relationship Id="rId630" Type="http://schemas.openxmlformats.org/officeDocument/2006/relationships/slide" Target="slides/slide629.xml"/><Relationship Id="rId2311" Type="http://schemas.openxmlformats.org/officeDocument/2006/relationships/slide" Target="slides/slide2310.xml"/><Relationship Id="rId4069" Type="http://schemas.openxmlformats.org/officeDocument/2006/relationships/slide" Target="slides/slide4068.xml"/><Relationship Id="rId1120" Type="http://schemas.openxmlformats.org/officeDocument/2006/relationships/slide" Target="slides/slide1119.xml"/><Relationship Id="rId1937" Type="http://schemas.openxmlformats.org/officeDocument/2006/relationships/slide" Target="slides/slide1936.xml"/><Relationship Id="rId3085" Type="http://schemas.openxmlformats.org/officeDocument/2006/relationships/slide" Target="slides/slide3084.xml"/><Relationship Id="rId3292" Type="http://schemas.openxmlformats.org/officeDocument/2006/relationships/slide" Target="slides/slide3291.xml"/><Relationship Id="rId4136" Type="http://schemas.openxmlformats.org/officeDocument/2006/relationships/slide" Target="slides/slide4135.xml"/><Relationship Id="rId3152" Type="http://schemas.openxmlformats.org/officeDocument/2006/relationships/slide" Target="slides/slide3151.xml"/><Relationship Id="rId4203" Type="http://schemas.openxmlformats.org/officeDocument/2006/relationships/slide" Target="slides/slide4202.xml"/><Relationship Id="rId280" Type="http://schemas.openxmlformats.org/officeDocument/2006/relationships/slide" Target="slides/slide279.xml"/><Relationship Id="rId3012" Type="http://schemas.openxmlformats.org/officeDocument/2006/relationships/slide" Target="slides/slide3011.xml"/><Relationship Id="rId140" Type="http://schemas.openxmlformats.org/officeDocument/2006/relationships/slide" Target="slides/slide139.xml"/><Relationship Id="rId3969" Type="http://schemas.openxmlformats.org/officeDocument/2006/relationships/slide" Target="slides/slide3968.xml"/><Relationship Id="rId6" Type="http://schemas.openxmlformats.org/officeDocument/2006/relationships/slide" Target="slides/slide5.xml"/><Relationship Id="rId2778" Type="http://schemas.openxmlformats.org/officeDocument/2006/relationships/slide" Target="slides/slide2777.xml"/><Relationship Id="rId2985" Type="http://schemas.openxmlformats.org/officeDocument/2006/relationships/slide" Target="slides/slide2984.xml"/><Relationship Id="rId3829" Type="http://schemas.openxmlformats.org/officeDocument/2006/relationships/slide" Target="slides/slide3828.xml"/><Relationship Id="rId957" Type="http://schemas.openxmlformats.org/officeDocument/2006/relationships/slide" Target="slides/slide956.xml"/><Relationship Id="rId1587" Type="http://schemas.openxmlformats.org/officeDocument/2006/relationships/slide" Target="slides/slide1586.xml"/><Relationship Id="rId1794" Type="http://schemas.openxmlformats.org/officeDocument/2006/relationships/slide" Target="slides/slide1793.xml"/><Relationship Id="rId2638" Type="http://schemas.openxmlformats.org/officeDocument/2006/relationships/slide" Target="slides/slide2637.xml"/><Relationship Id="rId2845" Type="http://schemas.openxmlformats.org/officeDocument/2006/relationships/slide" Target="slides/slide2844.xml"/><Relationship Id="rId86" Type="http://schemas.openxmlformats.org/officeDocument/2006/relationships/slide" Target="slides/slide85.xml"/><Relationship Id="rId817" Type="http://schemas.openxmlformats.org/officeDocument/2006/relationships/slide" Target="slides/slide816.xml"/><Relationship Id="rId1447" Type="http://schemas.openxmlformats.org/officeDocument/2006/relationships/slide" Target="slides/slide1446.xml"/><Relationship Id="rId1654" Type="http://schemas.openxmlformats.org/officeDocument/2006/relationships/slide" Target="slides/slide1653.xml"/><Relationship Id="rId1861" Type="http://schemas.openxmlformats.org/officeDocument/2006/relationships/slide" Target="slides/slide1860.xml"/><Relationship Id="rId2705" Type="http://schemas.openxmlformats.org/officeDocument/2006/relationships/slide" Target="slides/slide2704.xml"/><Relationship Id="rId2912" Type="http://schemas.openxmlformats.org/officeDocument/2006/relationships/slide" Target="slides/slide2911.xml"/><Relationship Id="rId4060" Type="http://schemas.openxmlformats.org/officeDocument/2006/relationships/slide" Target="slides/slide4059.xml"/><Relationship Id="rId1307" Type="http://schemas.openxmlformats.org/officeDocument/2006/relationships/slide" Target="slides/slide1306.xml"/><Relationship Id="rId1514" Type="http://schemas.openxmlformats.org/officeDocument/2006/relationships/slide" Target="slides/slide1513.xml"/><Relationship Id="rId1721" Type="http://schemas.openxmlformats.org/officeDocument/2006/relationships/slide" Target="slides/slide1720.xml"/><Relationship Id="rId13" Type="http://schemas.openxmlformats.org/officeDocument/2006/relationships/slide" Target="slides/slide12.xml"/><Relationship Id="rId3479" Type="http://schemas.openxmlformats.org/officeDocument/2006/relationships/slide" Target="slides/slide3478.xml"/><Relationship Id="rId3686" Type="http://schemas.openxmlformats.org/officeDocument/2006/relationships/slide" Target="slides/slide3685.xml"/><Relationship Id="rId2288" Type="http://schemas.openxmlformats.org/officeDocument/2006/relationships/slide" Target="slides/slide2287.xml"/><Relationship Id="rId2495" Type="http://schemas.openxmlformats.org/officeDocument/2006/relationships/slide" Target="slides/slide2494.xml"/><Relationship Id="rId3339" Type="http://schemas.openxmlformats.org/officeDocument/2006/relationships/slide" Target="slides/slide3338.xml"/><Relationship Id="rId3893" Type="http://schemas.openxmlformats.org/officeDocument/2006/relationships/slide" Target="slides/slide3892.xml"/><Relationship Id="rId467" Type="http://schemas.openxmlformats.org/officeDocument/2006/relationships/slide" Target="slides/slide466.xml"/><Relationship Id="rId1097" Type="http://schemas.openxmlformats.org/officeDocument/2006/relationships/slide" Target="slides/slide1096.xml"/><Relationship Id="rId2148" Type="http://schemas.openxmlformats.org/officeDocument/2006/relationships/slide" Target="slides/slide2147.xml"/><Relationship Id="rId3546" Type="http://schemas.openxmlformats.org/officeDocument/2006/relationships/slide" Target="slides/slide3545.xml"/><Relationship Id="rId3753" Type="http://schemas.openxmlformats.org/officeDocument/2006/relationships/slide" Target="slides/slide3752.xml"/><Relationship Id="rId3960" Type="http://schemas.openxmlformats.org/officeDocument/2006/relationships/slide" Target="slides/slide3959.xml"/><Relationship Id="rId674" Type="http://schemas.openxmlformats.org/officeDocument/2006/relationships/slide" Target="slides/slide673.xml"/><Relationship Id="rId881" Type="http://schemas.openxmlformats.org/officeDocument/2006/relationships/slide" Target="slides/slide880.xml"/><Relationship Id="rId2355" Type="http://schemas.openxmlformats.org/officeDocument/2006/relationships/slide" Target="slides/slide2354.xml"/><Relationship Id="rId2562" Type="http://schemas.openxmlformats.org/officeDocument/2006/relationships/slide" Target="slides/slide2561.xml"/><Relationship Id="rId3406" Type="http://schemas.openxmlformats.org/officeDocument/2006/relationships/slide" Target="slides/slide3405.xml"/><Relationship Id="rId3613" Type="http://schemas.openxmlformats.org/officeDocument/2006/relationships/slide" Target="slides/slide3612.xml"/><Relationship Id="rId3820" Type="http://schemas.openxmlformats.org/officeDocument/2006/relationships/slide" Target="slides/slide3819.xml"/><Relationship Id="rId327" Type="http://schemas.openxmlformats.org/officeDocument/2006/relationships/slide" Target="slides/slide326.xml"/><Relationship Id="rId534" Type="http://schemas.openxmlformats.org/officeDocument/2006/relationships/slide" Target="slides/slide533.xml"/><Relationship Id="rId741" Type="http://schemas.openxmlformats.org/officeDocument/2006/relationships/slide" Target="slides/slide740.xml"/><Relationship Id="rId1164" Type="http://schemas.openxmlformats.org/officeDocument/2006/relationships/slide" Target="slides/slide1163.xml"/><Relationship Id="rId1371" Type="http://schemas.openxmlformats.org/officeDocument/2006/relationships/slide" Target="slides/slide1370.xml"/><Relationship Id="rId2008" Type="http://schemas.openxmlformats.org/officeDocument/2006/relationships/slide" Target="slides/slide2007.xml"/><Relationship Id="rId2215" Type="http://schemas.openxmlformats.org/officeDocument/2006/relationships/slide" Target="slides/slide2214.xml"/><Relationship Id="rId2422" Type="http://schemas.openxmlformats.org/officeDocument/2006/relationships/slide" Target="slides/slide2421.xml"/><Relationship Id="rId601" Type="http://schemas.openxmlformats.org/officeDocument/2006/relationships/slide" Target="slides/slide600.xml"/><Relationship Id="rId1024" Type="http://schemas.openxmlformats.org/officeDocument/2006/relationships/slide" Target="slides/slide1023.xml"/><Relationship Id="rId1231" Type="http://schemas.openxmlformats.org/officeDocument/2006/relationships/slide" Target="slides/slide1230.xml"/><Relationship Id="rId3196" Type="http://schemas.openxmlformats.org/officeDocument/2006/relationships/slide" Target="slides/slide3195.xml"/><Relationship Id="rId3056" Type="http://schemas.openxmlformats.org/officeDocument/2006/relationships/slide" Target="slides/slide3055.xml"/><Relationship Id="rId3263" Type="http://schemas.openxmlformats.org/officeDocument/2006/relationships/slide" Target="slides/slide3262.xml"/><Relationship Id="rId3470" Type="http://schemas.openxmlformats.org/officeDocument/2006/relationships/slide" Target="slides/slide3469.xml"/><Relationship Id="rId4107" Type="http://schemas.openxmlformats.org/officeDocument/2006/relationships/slide" Target="slides/slide4106.xml"/><Relationship Id="rId184" Type="http://schemas.openxmlformats.org/officeDocument/2006/relationships/slide" Target="slides/slide183.xml"/><Relationship Id="rId391" Type="http://schemas.openxmlformats.org/officeDocument/2006/relationships/slide" Target="slides/slide390.xml"/><Relationship Id="rId1908" Type="http://schemas.openxmlformats.org/officeDocument/2006/relationships/slide" Target="slides/slide1907.xml"/><Relationship Id="rId2072" Type="http://schemas.openxmlformats.org/officeDocument/2006/relationships/slide" Target="slides/slide2071.xml"/><Relationship Id="rId3123" Type="http://schemas.openxmlformats.org/officeDocument/2006/relationships/slide" Target="slides/slide3122.xml"/><Relationship Id="rId251" Type="http://schemas.openxmlformats.org/officeDocument/2006/relationships/slide" Target="slides/slide250.xml"/><Relationship Id="rId3330" Type="http://schemas.openxmlformats.org/officeDocument/2006/relationships/slide" Target="slides/slide3329.xml"/><Relationship Id="rId2889" Type="http://schemas.openxmlformats.org/officeDocument/2006/relationships/slide" Target="slides/slide2888.xml"/><Relationship Id="rId111" Type="http://schemas.openxmlformats.org/officeDocument/2006/relationships/slide" Target="slides/slide110.xml"/><Relationship Id="rId1698" Type="http://schemas.openxmlformats.org/officeDocument/2006/relationships/slide" Target="slides/slide1697.xml"/><Relationship Id="rId2749" Type="http://schemas.openxmlformats.org/officeDocument/2006/relationships/slide" Target="slides/slide2748.xml"/><Relationship Id="rId2956" Type="http://schemas.openxmlformats.org/officeDocument/2006/relationships/slide" Target="slides/slide2955.xml"/><Relationship Id="rId928" Type="http://schemas.openxmlformats.org/officeDocument/2006/relationships/slide" Target="slides/slide927.xml"/><Relationship Id="rId1558" Type="http://schemas.openxmlformats.org/officeDocument/2006/relationships/slide" Target="slides/slide1557.xml"/><Relationship Id="rId1765" Type="http://schemas.openxmlformats.org/officeDocument/2006/relationships/slide" Target="slides/slide1764.xml"/><Relationship Id="rId2609" Type="http://schemas.openxmlformats.org/officeDocument/2006/relationships/slide" Target="slides/slide2608.xml"/><Relationship Id="rId4171" Type="http://schemas.openxmlformats.org/officeDocument/2006/relationships/slide" Target="slides/slide4170.xml"/><Relationship Id="rId57" Type="http://schemas.openxmlformats.org/officeDocument/2006/relationships/slide" Target="slides/slide56.xml"/><Relationship Id="rId1418" Type="http://schemas.openxmlformats.org/officeDocument/2006/relationships/slide" Target="slides/slide1417.xml"/><Relationship Id="rId1972" Type="http://schemas.openxmlformats.org/officeDocument/2006/relationships/slide" Target="slides/slide1971.xml"/><Relationship Id="rId2816" Type="http://schemas.openxmlformats.org/officeDocument/2006/relationships/slide" Target="slides/slide2815.xml"/><Relationship Id="rId4031" Type="http://schemas.openxmlformats.org/officeDocument/2006/relationships/slide" Target="slides/slide4030.xml"/><Relationship Id="rId1625" Type="http://schemas.openxmlformats.org/officeDocument/2006/relationships/slide" Target="slides/slide1624.xml"/><Relationship Id="rId1832" Type="http://schemas.openxmlformats.org/officeDocument/2006/relationships/slide" Target="slides/slide1831.xml"/><Relationship Id="rId3797" Type="http://schemas.openxmlformats.org/officeDocument/2006/relationships/slide" Target="slides/slide3796.xml"/><Relationship Id="rId2399" Type="http://schemas.openxmlformats.org/officeDocument/2006/relationships/slide" Target="slides/slide2398.xml"/><Relationship Id="rId3657" Type="http://schemas.openxmlformats.org/officeDocument/2006/relationships/slide" Target="slides/slide3656.xml"/><Relationship Id="rId3864" Type="http://schemas.openxmlformats.org/officeDocument/2006/relationships/slide" Target="slides/slide3863.xml"/><Relationship Id="rId578" Type="http://schemas.openxmlformats.org/officeDocument/2006/relationships/slide" Target="slides/slide577.xml"/><Relationship Id="rId785" Type="http://schemas.openxmlformats.org/officeDocument/2006/relationships/slide" Target="slides/slide784.xml"/><Relationship Id="rId992" Type="http://schemas.openxmlformats.org/officeDocument/2006/relationships/slide" Target="slides/slide991.xml"/><Relationship Id="rId2259" Type="http://schemas.openxmlformats.org/officeDocument/2006/relationships/slide" Target="slides/slide2258.xml"/><Relationship Id="rId2466" Type="http://schemas.openxmlformats.org/officeDocument/2006/relationships/slide" Target="slides/slide2465.xml"/><Relationship Id="rId2673" Type="http://schemas.openxmlformats.org/officeDocument/2006/relationships/slide" Target="slides/slide2672.xml"/><Relationship Id="rId2880" Type="http://schemas.openxmlformats.org/officeDocument/2006/relationships/slide" Target="slides/slide2879.xml"/><Relationship Id="rId3517" Type="http://schemas.openxmlformats.org/officeDocument/2006/relationships/slide" Target="slides/slide3516.xml"/><Relationship Id="rId3724" Type="http://schemas.openxmlformats.org/officeDocument/2006/relationships/slide" Target="slides/slide3723.xml"/><Relationship Id="rId3931" Type="http://schemas.openxmlformats.org/officeDocument/2006/relationships/slide" Target="slides/slide3930.xml"/><Relationship Id="rId438" Type="http://schemas.openxmlformats.org/officeDocument/2006/relationships/slide" Target="slides/slide437.xml"/><Relationship Id="rId645" Type="http://schemas.openxmlformats.org/officeDocument/2006/relationships/slide" Target="slides/slide644.xml"/><Relationship Id="rId852" Type="http://schemas.openxmlformats.org/officeDocument/2006/relationships/slide" Target="slides/slide851.xml"/><Relationship Id="rId1068" Type="http://schemas.openxmlformats.org/officeDocument/2006/relationships/slide" Target="slides/slide1067.xml"/><Relationship Id="rId1275" Type="http://schemas.openxmlformats.org/officeDocument/2006/relationships/slide" Target="slides/slide1274.xml"/><Relationship Id="rId1482" Type="http://schemas.openxmlformats.org/officeDocument/2006/relationships/slide" Target="slides/slide1481.xml"/><Relationship Id="rId2119" Type="http://schemas.openxmlformats.org/officeDocument/2006/relationships/slide" Target="slides/slide2118.xml"/><Relationship Id="rId2326" Type="http://schemas.openxmlformats.org/officeDocument/2006/relationships/slide" Target="slides/slide2325.xml"/><Relationship Id="rId2533" Type="http://schemas.openxmlformats.org/officeDocument/2006/relationships/slide" Target="slides/slide2532.xml"/><Relationship Id="rId2740" Type="http://schemas.openxmlformats.org/officeDocument/2006/relationships/slide" Target="slides/slide2739.xml"/><Relationship Id="rId505" Type="http://schemas.openxmlformats.org/officeDocument/2006/relationships/slide" Target="slides/slide504.xml"/><Relationship Id="rId712" Type="http://schemas.openxmlformats.org/officeDocument/2006/relationships/slide" Target="slides/slide711.xml"/><Relationship Id="rId1135" Type="http://schemas.openxmlformats.org/officeDocument/2006/relationships/slide" Target="slides/slide1134.xml"/><Relationship Id="rId1342" Type="http://schemas.openxmlformats.org/officeDocument/2006/relationships/slide" Target="slides/slide1341.xml"/><Relationship Id="rId1202" Type="http://schemas.openxmlformats.org/officeDocument/2006/relationships/slide" Target="slides/slide1201.xml"/><Relationship Id="rId2600" Type="http://schemas.openxmlformats.org/officeDocument/2006/relationships/slide" Target="slides/slide2599.xml"/><Relationship Id="rId3167" Type="http://schemas.openxmlformats.org/officeDocument/2006/relationships/slide" Target="slides/slide3166.xml"/><Relationship Id="rId295" Type="http://schemas.openxmlformats.org/officeDocument/2006/relationships/slide" Target="slides/slide294.xml"/><Relationship Id="rId3374" Type="http://schemas.openxmlformats.org/officeDocument/2006/relationships/slide" Target="slides/slide3373.xml"/><Relationship Id="rId3581" Type="http://schemas.openxmlformats.org/officeDocument/2006/relationships/slide" Target="slides/slide3580.xml"/><Relationship Id="rId4218" Type="http://schemas.openxmlformats.org/officeDocument/2006/relationships/slide" Target="slides/slide4217.xml"/><Relationship Id="rId2183" Type="http://schemas.openxmlformats.org/officeDocument/2006/relationships/slide" Target="slides/slide2182.xml"/><Relationship Id="rId2390" Type="http://schemas.openxmlformats.org/officeDocument/2006/relationships/slide" Target="slides/slide2389.xml"/><Relationship Id="rId3027" Type="http://schemas.openxmlformats.org/officeDocument/2006/relationships/slide" Target="slides/slide3026.xml"/><Relationship Id="rId3234" Type="http://schemas.openxmlformats.org/officeDocument/2006/relationships/slide" Target="slides/slide3233.xml"/><Relationship Id="rId3441" Type="http://schemas.openxmlformats.org/officeDocument/2006/relationships/slide" Target="slides/slide3440.xml"/><Relationship Id="rId155" Type="http://schemas.openxmlformats.org/officeDocument/2006/relationships/slide" Target="slides/slide154.xml"/><Relationship Id="rId362" Type="http://schemas.openxmlformats.org/officeDocument/2006/relationships/slide" Target="slides/slide361.xml"/><Relationship Id="rId2043" Type="http://schemas.openxmlformats.org/officeDocument/2006/relationships/slide" Target="slides/slide2042.xml"/><Relationship Id="rId2250" Type="http://schemas.openxmlformats.org/officeDocument/2006/relationships/slide" Target="slides/slide2249.xml"/><Relationship Id="rId3301" Type="http://schemas.openxmlformats.org/officeDocument/2006/relationships/slide" Target="slides/slide3300.xml"/><Relationship Id="rId222" Type="http://schemas.openxmlformats.org/officeDocument/2006/relationships/slide" Target="slides/slide221.xml"/><Relationship Id="rId2110" Type="http://schemas.openxmlformats.org/officeDocument/2006/relationships/slide" Target="slides/slide2109.xml"/><Relationship Id="rId4075" Type="http://schemas.openxmlformats.org/officeDocument/2006/relationships/slide" Target="slides/slide4074.xml"/><Relationship Id="rId1669" Type="http://schemas.openxmlformats.org/officeDocument/2006/relationships/slide" Target="slides/slide1668.xml"/><Relationship Id="rId1876" Type="http://schemas.openxmlformats.org/officeDocument/2006/relationships/slide" Target="slides/slide1875.xml"/><Relationship Id="rId2927" Type="http://schemas.openxmlformats.org/officeDocument/2006/relationships/slide" Target="slides/slide2926.xml"/><Relationship Id="rId3091" Type="http://schemas.openxmlformats.org/officeDocument/2006/relationships/slide" Target="slides/slide3090.xml"/><Relationship Id="rId4142" Type="http://schemas.openxmlformats.org/officeDocument/2006/relationships/slide" Target="slides/slide4141.xml"/><Relationship Id="rId1529" Type="http://schemas.openxmlformats.org/officeDocument/2006/relationships/slide" Target="slides/slide1528.xml"/><Relationship Id="rId1736" Type="http://schemas.openxmlformats.org/officeDocument/2006/relationships/slide" Target="slides/slide1735.xml"/><Relationship Id="rId1943" Type="http://schemas.openxmlformats.org/officeDocument/2006/relationships/slide" Target="slides/slide1942.xml"/><Relationship Id="rId28" Type="http://schemas.openxmlformats.org/officeDocument/2006/relationships/slide" Target="slides/slide27.xml"/><Relationship Id="rId1803" Type="http://schemas.openxmlformats.org/officeDocument/2006/relationships/slide" Target="slides/slide1802.xml"/><Relationship Id="rId4002" Type="http://schemas.openxmlformats.org/officeDocument/2006/relationships/slide" Target="slides/slide4001.xml"/><Relationship Id="rId3768" Type="http://schemas.openxmlformats.org/officeDocument/2006/relationships/slide" Target="slides/slide3767.xml"/><Relationship Id="rId3975" Type="http://schemas.openxmlformats.org/officeDocument/2006/relationships/slide" Target="slides/slide3974.xml"/><Relationship Id="rId689" Type="http://schemas.openxmlformats.org/officeDocument/2006/relationships/slide" Target="slides/slide688.xml"/><Relationship Id="rId896" Type="http://schemas.openxmlformats.org/officeDocument/2006/relationships/slide" Target="slides/slide895.xml"/><Relationship Id="rId2577" Type="http://schemas.openxmlformats.org/officeDocument/2006/relationships/slide" Target="slides/slide2576.xml"/><Relationship Id="rId2784" Type="http://schemas.openxmlformats.org/officeDocument/2006/relationships/slide" Target="slides/slide2783.xml"/><Relationship Id="rId3628" Type="http://schemas.openxmlformats.org/officeDocument/2006/relationships/slide" Target="slides/slide3627.xml"/><Relationship Id="rId549" Type="http://schemas.openxmlformats.org/officeDocument/2006/relationships/slide" Target="slides/slide548.xml"/><Relationship Id="rId756" Type="http://schemas.openxmlformats.org/officeDocument/2006/relationships/slide" Target="slides/slide755.xml"/><Relationship Id="rId1179" Type="http://schemas.openxmlformats.org/officeDocument/2006/relationships/slide" Target="slides/slide1178.xml"/><Relationship Id="rId1386" Type="http://schemas.openxmlformats.org/officeDocument/2006/relationships/slide" Target="slides/slide1385.xml"/><Relationship Id="rId1593" Type="http://schemas.openxmlformats.org/officeDocument/2006/relationships/slide" Target="slides/slide1592.xml"/><Relationship Id="rId2437" Type="http://schemas.openxmlformats.org/officeDocument/2006/relationships/slide" Target="slides/slide2436.xml"/><Relationship Id="rId2991" Type="http://schemas.openxmlformats.org/officeDocument/2006/relationships/slide" Target="slides/slide2990.xml"/><Relationship Id="rId3835" Type="http://schemas.openxmlformats.org/officeDocument/2006/relationships/slide" Target="slides/slide3834.xml"/><Relationship Id="rId409" Type="http://schemas.openxmlformats.org/officeDocument/2006/relationships/slide" Target="slides/slide408.xml"/><Relationship Id="rId963" Type="http://schemas.openxmlformats.org/officeDocument/2006/relationships/slide" Target="slides/slide962.xml"/><Relationship Id="rId1039" Type="http://schemas.openxmlformats.org/officeDocument/2006/relationships/slide" Target="slides/slide1038.xml"/><Relationship Id="rId1246" Type="http://schemas.openxmlformats.org/officeDocument/2006/relationships/slide" Target="slides/slide1245.xml"/><Relationship Id="rId2644" Type="http://schemas.openxmlformats.org/officeDocument/2006/relationships/slide" Target="slides/slide2643.xml"/><Relationship Id="rId2851" Type="http://schemas.openxmlformats.org/officeDocument/2006/relationships/slide" Target="slides/slide2850.xml"/><Relationship Id="rId3902" Type="http://schemas.openxmlformats.org/officeDocument/2006/relationships/slide" Target="slides/slide3901.xml"/><Relationship Id="rId92" Type="http://schemas.openxmlformats.org/officeDocument/2006/relationships/slide" Target="slides/slide91.xml"/><Relationship Id="rId616" Type="http://schemas.openxmlformats.org/officeDocument/2006/relationships/slide" Target="slides/slide615.xml"/><Relationship Id="rId823" Type="http://schemas.openxmlformats.org/officeDocument/2006/relationships/slide" Target="slides/slide822.xml"/><Relationship Id="rId1453" Type="http://schemas.openxmlformats.org/officeDocument/2006/relationships/slide" Target="slides/slide1452.xml"/><Relationship Id="rId1660" Type="http://schemas.openxmlformats.org/officeDocument/2006/relationships/slide" Target="slides/slide1659.xml"/><Relationship Id="rId2504" Type="http://schemas.openxmlformats.org/officeDocument/2006/relationships/slide" Target="slides/slide2503.xml"/><Relationship Id="rId2711" Type="http://schemas.openxmlformats.org/officeDocument/2006/relationships/slide" Target="slides/slide2710.xml"/><Relationship Id="rId1106" Type="http://schemas.openxmlformats.org/officeDocument/2006/relationships/slide" Target="slides/slide1105.xml"/><Relationship Id="rId1313" Type="http://schemas.openxmlformats.org/officeDocument/2006/relationships/slide" Target="slides/slide1312.xml"/><Relationship Id="rId1520" Type="http://schemas.openxmlformats.org/officeDocument/2006/relationships/slide" Target="slides/slide1519.xml"/><Relationship Id="rId3278" Type="http://schemas.openxmlformats.org/officeDocument/2006/relationships/slide" Target="slides/slide3277.xml"/><Relationship Id="rId3485" Type="http://schemas.openxmlformats.org/officeDocument/2006/relationships/slide" Target="slides/slide3484.xml"/><Relationship Id="rId3692" Type="http://schemas.openxmlformats.org/officeDocument/2006/relationships/slide" Target="slides/slide3691.xml"/><Relationship Id="rId199" Type="http://schemas.openxmlformats.org/officeDocument/2006/relationships/slide" Target="slides/slide198.xml"/><Relationship Id="rId2087" Type="http://schemas.openxmlformats.org/officeDocument/2006/relationships/slide" Target="slides/slide2086.xml"/><Relationship Id="rId2294" Type="http://schemas.openxmlformats.org/officeDocument/2006/relationships/slide" Target="slides/slide2293.xml"/><Relationship Id="rId3138" Type="http://schemas.openxmlformats.org/officeDocument/2006/relationships/slide" Target="slides/slide3137.xml"/><Relationship Id="rId3345" Type="http://schemas.openxmlformats.org/officeDocument/2006/relationships/slide" Target="slides/slide3344.xml"/><Relationship Id="rId3552" Type="http://schemas.openxmlformats.org/officeDocument/2006/relationships/slide" Target="slides/slide3551.xml"/><Relationship Id="rId266" Type="http://schemas.openxmlformats.org/officeDocument/2006/relationships/slide" Target="slides/slide265.xml"/><Relationship Id="rId473" Type="http://schemas.openxmlformats.org/officeDocument/2006/relationships/slide" Target="slides/slide472.xml"/><Relationship Id="rId680" Type="http://schemas.openxmlformats.org/officeDocument/2006/relationships/slide" Target="slides/slide679.xml"/><Relationship Id="rId2154" Type="http://schemas.openxmlformats.org/officeDocument/2006/relationships/slide" Target="slides/slide2153.xml"/><Relationship Id="rId2361" Type="http://schemas.openxmlformats.org/officeDocument/2006/relationships/slide" Target="slides/slide2360.xml"/><Relationship Id="rId3205" Type="http://schemas.openxmlformats.org/officeDocument/2006/relationships/slide" Target="slides/slide3204.xml"/><Relationship Id="rId3412" Type="http://schemas.openxmlformats.org/officeDocument/2006/relationships/slide" Target="slides/slide3411.xml"/><Relationship Id="rId126" Type="http://schemas.openxmlformats.org/officeDocument/2006/relationships/slide" Target="slides/slide125.xml"/><Relationship Id="rId333" Type="http://schemas.openxmlformats.org/officeDocument/2006/relationships/slide" Target="slides/slide332.xml"/><Relationship Id="rId540" Type="http://schemas.openxmlformats.org/officeDocument/2006/relationships/slide" Target="slides/slide539.xml"/><Relationship Id="rId1170" Type="http://schemas.openxmlformats.org/officeDocument/2006/relationships/slide" Target="slides/slide1169.xml"/><Relationship Id="rId2014" Type="http://schemas.openxmlformats.org/officeDocument/2006/relationships/slide" Target="slides/slide2013.xml"/><Relationship Id="rId2221" Type="http://schemas.openxmlformats.org/officeDocument/2006/relationships/slide" Target="slides/slide2220.xml"/><Relationship Id="rId1030" Type="http://schemas.openxmlformats.org/officeDocument/2006/relationships/slide" Target="slides/slide1029.xml"/><Relationship Id="rId4186" Type="http://schemas.openxmlformats.org/officeDocument/2006/relationships/slide" Target="slides/slide4185.xml"/><Relationship Id="rId400" Type="http://schemas.openxmlformats.org/officeDocument/2006/relationships/slide" Target="slides/slide399.xml"/><Relationship Id="rId1987" Type="http://schemas.openxmlformats.org/officeDocument/2006/relationships/slide" Target="slides/slide1986.xml"/><Relationship Id="rId1847" Type="http://schemas.openxmlformats.org/officeDocument/2006/relationships/slide" Target="slides/slide1846.xml"/><Relationship Id="rId4046" Type="http://schemas.openxmlformats.org/officeDocument/2006/relationships/slide" Target="slides/slide4045.xml"/><Relationship Id="rId1707" Type="http://schemas.openxmlformats.org/officeDocument/2006/relationships/slide" Target="slides/slide1706.xml"/><Relationship Id="rId3062" Type="http://schemas.openxmlformats.org/officeDocument/2006/relationships/slide" Target="slides/slide3061.xml"/><Relationship Id="rId4113" Type="http://schemas.openxmlformats.org/officeDocument/2006/relationships/slide" Target="slides/slide4112.xml"/><Relationship Id="rId190" Type="http://schemas.openxmlformats.org/officeDocument/2006/relationships/slide" Target="slides/slide189.xml"/><Relationship Id="rId1914" Type="http://schemas.openxmlformats.org/officeDocument/2006/relationships/slide" Target="slides/slide1913.xml"/><Relationship Id="rId3879" Type="http://schemas.openxmlformats.org/officeDocument/2006/relationships/slide" Target="slides/slide3878.xml"/><Relationship Id="rId2688" Type="http://schemas.openxmlformats.org/officeDocument/2006/relationships/slide" Target="slides/slide2687.xml"/><Relationship Id="rId2895" Type="http://schemas.openxmlformats.org/officeDocument/2006/relationships/slide" Target="slides/slide2894.xml"/><Relationship Id="rId3739" Type="http://schemas.openxmlformats.org/officeDocument/2006/relationships/slide" Target="slides/slide3738.xml"/><Relationship Id="rId3946" Type="http://schemas.openxmlformats.org/officeDocument/2006/relationships/slide" Target="slides/slide3945.xml"/><Relationship Id="rId867" Type="http://schemas.openxmlformats.org/officeDocument/2006/relationships/slide" Target="slides/slide866.xml"/><Relationship Id="rId1497" Type="http://schemas.openxmlformats.org/officeDocument/2006/relationships/slide" Target="slides/slide1496.xml"/><Relationship Id="rId2548" Type="http://schemas.openxmlformats.org/officeDocument/2006/relationships/slide" Target="slides/slide2547.xml"/><Relationship Id="rId2755" Type="http://schemas.openxmlformats.org/officeDocument/2006/relationships/slide" Target="slides/slide2754.xml"/><Relationship Id="rId2962" Type="http://schemas.openxmlformats.org/officeDocument/2006/relationships/slide" Target="slides/slide2961.xml"/><Relationship Id="rId3806" Type="http://schemas.openxmlformats.org/officeDocument/2006/relationships/slide" Target="slides/slide3805.xml"/><Relationship Id="rId727" Type="http://schemas.openxmlformats.org/officeDocument/2006/relationships/slide" Target="slides/slide726.xml"/><Relationship Id="rId934" Type="http://schemas.openxmlformats.org/officeDocument/2006/relationships/slide" Target="slides/slide933.xml"/><Relationship Id="rId1357" Type="http://schemas.openxmlformats.org/officeDocument/2006/relationships/slide" Target="slides/slide1356.xml"/><Relationship Id="rId1564" Type="http://schemas.openxmlformats.org/officeDocument/2006/relationships/slide" Target="slides/slide1563.xml"/><Relationship Id="rId1771" Type="http://schemas.openxmlformats.org/officeDocument/2006/relationships/slide" Target="slides/slide1770.xml"/><Relationship Id="rId2408" Type="http://schemas.openxmlformats.org/officeDocument/2006/relationships/slide" Target="slides/slide2407.xml"/><Relationship Id="rId2615" Type="http://schemas.openxmlformats.org/officeDocument/2006/relationships/slide" Target="slides/slide2614.xml"/><Relationship Id="rId2822" Type="http://schemas.openxmlformats.org/officeDocument/2006/relationships/slide" Target="slides/slide2821.xml"/><Relationship Id="rId63" Type="http://schemas.openxmlformats.org/officeDocument/2006/relationships/slide" Target="slides/slide62.xml"/><Relationship Id="rId1217" Type="http://schemas.openxmlformats.org/officeDocument/2006/relationships/slide" Target="slides/slide1216.xml"/><Relationship Id="rId1424" Type="http://schemas.openxmlformats.org/officeDocument/2006/relationships/slide" Target="slides/slide1423.xml"/><Relationship Id="rId1631" Type="http://schemas.openxmlformats.org/officeDocument/2006/relationships/slide" Target="slides/slide1630.xml"/><Relationship Id="rId3389" Type="http://schemas.openxmlformats.org/officeDocument/2006/relationships/slide" Target="slides/slide3388.xml"/><Relationship Id="rId3596" Type="http://schemas.openxmlformats.org/officeDocument/2006/relationships/slide" Target="slides/slide3595.xml"/><Relationship Id="rId2198" Type="http://schemas.openxmlformats.org/officeDocument/2006/relationships/slide" Target="slides/slide2197.xml"/><Relationship Id="rId3249" Type="http://schemas.openxmlformats.org/officeDocument/2006/relationships/slide" Target="slides/slide3248.xml"/><Relationship Id="rId3456" Type="http://schemas.openxmlformats.org/officeDocument/2006/relationships/slide" Target="slides/slide3455.xml"/><Relationship Id="rId377" Type="http://schemas.openxmlformats.org/officeDocument/2006/relationships/slide" Target="slides/slide376.xml"/><Relationship Id="rId584" Type="http://schemas.openxmlformats.org/officeDocument/2006/relationships/slide" Target="slides/slide583.xml"/><Relationship Id="rId2058" Type="http://schemas.openxmlformats.org/officeDocument/2006/relationships/slide" Target="slides/slide2057.xml"/><Relationship Id="rId2265" Type="http://schemas.openxmlformats.org/officeDocument/2006/relationships/slide" Target="slides/slide2264.xml"/><Relationship Id="rId3109" Type="http://schemas.openxmlformats.org/officeDocument/2006/relationships/slide" Target="slides/slide3108.xml"/><Relationship Id="rId3663" Type="http://schemas.openxmlformats.org/officeDocument/2006/relationships/slide" Target="slides/slide3662.xml"/><Relationship Id="rId3870" Type="http://schemas.openxmlformats.org/officeDocument/2006/relationships/slide" Target="slides/slide3869.xml"/><Relationship Id="rId237" Type="http://schemas.openxmlformats.org/officeDocument/2006/relationships/slide" Target="slides/slide236.xml"/><Relationship Id="rId791" Type="http://schemas.openxmlformats.org/officeDocument/2006/relationships/slide" Target="slides/slide790.xml"/><Relationship Id="rId1074" Type="http://schemas.openxmlformats.org/officeDocument/2006/relationships/slide" Target="slides/slide1073.xml"/><Relationship Id="rId2472" Type="http://schemas.openxmlformats.org/officeDocument/2006/relationships/slide" Target="slides/slide2471.xml"/><Relationship Id="rId3316" Type="http://schemas.openxmlformats.org/officeDocument/2006/relationships/slide" Target="slides/slide3315.xml"/><Relationship Id="rId3523" Type="http://schemas.openxmlformats.org/officeDocument/2006/relationships/slide" Target="slides/slide3522.xml"/><Relationship Id="rId3730" Type="http://schemas.openxmlformats.org/officeDocument/2006/relationships/slide" Target="slides/slide3729.xml"/><Relationship Id="rId444" Type="http://schemas.openxmlformats.org/officeDocument/2006/relationships/slide" Target="slides/slide443.xml"/><Relationship Id="rId651" Type="http://schemas.openxmlformats.org/officeDocument/2006/relationships/slide" Target="slides/slide650.xml"/><Relationship Id="rId1281" Type="http://schemas.openxmlformats.org/officeDocument/2006/relationships/slide" Target="slides/slide1280.xml"/><Relationship Id="rId2125" Type="http://schemas.openxmlformats.org/officeDocument/2006/relationships/slide" Target="slides/slide2124.xml"/><Relationship Id="rId2332" Type="http://schemas.openxmlformats.org/officeDocument/2006/relationships/slide" Target="slides/slide2331.xml"/><Relationship Id="rId304" Type="http://schemas.openxmlformats.org/officeDocument/2006/relationships/slide" Target="slides/slide303.xml"/><Relationship Id="rId511" Type="http://schemas.openxmlformats.org/officeDocument/2006/relationships/slide" Target="slides/slide510.xml"/><Relationship Id="rId1141" Type="http://schemas.openxmlformats.org/officeDocument/2006/relationships/slide" Target="slides/slide1140.xml"/><Relationship Id="rId1001" Type="http://schemas.openxmlformats.org/officeDocument/2006/relationships/slide" Target="slides/slide1000.xml"/><Relationship Id="rId4157" Type="http://schemas.openxmlformats.org/officeDocument/2006/relationships/slide" Target="slides/slide4156.xml"/><Relationship Id="rId1958" Type="http://schemas.openxmlformats.org/officeDocument/2006/relationships/slide" Target="slides/slide1957.xml"/><Relationship Id="rId3173" Type="http://schemas.openxmlformats.org/officeDocument/2006/relationships/slide" Target="slides/slide3172.xml"/><Relationship Id="rId3380" Type="http://schemas.openxmlformats.org/officeDocument/2006/relationships/slide" Target="slides/slide3379.xml"/><Relationship Id="rId4017" Type="http://schemas.openxmlformats.org/officeDocument/2006/relationships/slide" Target="slides/slide4016.xml"/><Relationship Id="rId4224" Type="http://schemas.openxmlformats.org/officeDocument/2006/relationships/slide" Target="slides/slide4223.xml"/><Relationship Id="rId1818" Type="http://schemas.openxmlformats.org/officeDocument/2006/relationships/slide" Target="slides/slide1817.xml"/><Relationship Id="rId3033" Type="http://schemas.openxmlformats.org/officeDocument/2006/relationships/slide" Target="slides/slide3032.xml"/><Relationship Id="rId3240" Type="http://schemas.openxmlformats.org/officeDocument/2006/relationships/slide" Target="slides/slide3239.xml"/><Relationship Id="rId161" Type="http://schemas.openxmlformats.org/officeDocument/2006/relationships/slide" Target="slides/slide160.xml"/><Relationship Id="rId2799" Type="http://schemas.openxmlformats.org/officeDocument/2006/relationships/slide" Target="slides/slide2798.xml"/><Relationship Id="rId3100" Type="http://schemas.openxmlformats.org/officeDocument/2006/relationships/slide" Target="slides/slide3099.xml"/><Relationship Id="rId978" Type="http://schemas.openxmlformats.org/officeDocument/2006/relationships/slide" Target="slides/slide977.xml"/><Relationship Id="rId2659" Type="http://schemas.openxmlformats.org/officeDocument/2006/relationships/slide" Target="slides/slide2658.xml"/><Relationship Id="rId2866" Type="http://schemas.openxmlformats.org/officeDocument/2006/relationships/slide" Target="slides/slide2865.xml"/><Relationship Id="rId3917" Type="http://schemas.openxmlformats.org/officeDocument/2006/relationships/slide" Target="slides/slide3916.xml"/><Relationship Id="rId838" Type="http://schemas.openxmlformats.org/officeDocument/2006/relationships/slide" Target="slides/slide837.xml"/><Relationship Id="rId1468" Type="http://schemas.openxmlformats.org/officeDocument/2006/relationships/slide" Target="slides/slide1467.xml"/><Relationship Id="rId1675" Type="http://schemas.openxmlformats.org/officeDocument/2006/relationships/slide" Target="slides/slide1674.xml"/><Relationship Id="rId1882" Type="http://schemas.openxmlformats.org/officeDocument/2006/relationships/slide" Target="slides/slide1881.xml"/><Relationship Id="rId2519" Type="http://schemas.openxmlformats.org/officeDocument/2006/relationships/slide" Target="slides/slide2518.xml"/><Relationship Id="rId2726" Type="http://schemas.openxmlformats.org/officeDocument/2006/relationships/slide" Target="slides/slide2725.xml"/><Relationship Id="rId4081" Type="http://schemas.openxmlformats.org/officeDocument/2006/relationships/slide" Target="slides/slide4080.xml"/><Relationship Id="rId1328" Type="http://schemas.openxmlformats.org/officeDocument/2006/relationships/slide" Target="slides/slide1327.xml"/><Relationship Id="rId1535" Type="http://schemas.openxmlformats.org/officeDocument/2006/relationships/slide" Target="slides/slide1534.xml"/><Relationship Id="rId2933" Type="http://schemas.openxmlformats.org/officeDocument/2006/relationships/slide" Target="slides/slide2932.xml"/><Relationship Id="rId905" Type="http://schemas.openxmlformats.org/officeDocument/2006/relationships/slide" Target="slides/slide904.xml"/><Relationship Id="rId1742" Type="http://schemas.openxmlformats.org/officeDocument/2006/relationships/slide" Target="slides/slide1741.xml"/><Relationship Id="rId34" Type="http://schemas.openxmlformats.org/officeDocument/2006/relationships/slide" Target="slides/slide33.xml"/><Relationship Id="rId1602" Type="http://schemas.openxmlformats.org/officeDocument/2006/relationships/slide" Target="slides/slide1601.xml"/><Relationship Id="rId3567" Type="http://schemas.openxmlformats.org/officeDocument/2006/relationships/slide" Target="slides/slide3566.xml"/><Relationship Id="rId3774" Type="http://schemas.openxmlformats.org/officeDocument/2006/relationships/slide" Target="slides/slide3773.xml"/><Relationship Id="rId3981" Type="http://schemas.openxmlformats.org/officeDocument/2006/relationships/slide" Target="slides/slide3980.xml"/><Relationship Id="rId488" Type="http://schemas.openxmlformats.org/officeDocument/2006/relationships/slide" Target="slides/slide487.xml"/><Relationship Id="rId695" Type="http://schemas.openxmlformats.org/officeDocument/2006/relationships/slide" Target="slides/slide694.xml"/><Relationship Id="rId2169" Type="http://schemas.openxmlformats.org/officeDocument/2006/relationships/slide" Target="slides/slide2168.xml"/><Relationship Id="rId2376" Type="http://schemas.openxmlformats.org/officeDocument/2006/relationships/slide" Target="slides/slide2375.xml"/><Relationship Id="rId2583" Type="http://schemas.openxmlformats.org/officeDocument/2006/relationships/slide" Target="slides/slide2582.xml"/><Relationship Id="rId2790" Type="http://schemas.openxmlformats.org/officeDocument/2006/relationships/slide" Target="slides/slide2789.xml"/><Relationship Id="rId3427" Type="http://schemas.openxmlformats.org/officeDocument/2006/relationships/slide" Target="slides/slide3426.xml"/><Relationship Id="rId3634" Type="http://schemas.openxmlformats.org/officeDocument/2006/relationships/slide" Target="slides/slide3633.xml"/><Relationship Id="rId3841" Type="http://schemas.openxmlformats.org/officeDocument/2006/relationships/slide" Target="slides/slide3840.xml"/><Relationship Id="rId348" Type="http://schemas.openxmlformats.org/officeDocument/2006/relationships/slide" Target="slides/slide347.xml"/><Relationship Id="rId555" Type="http://schemas.openxmlformats.org/officeDocument/2006/relationships/slide" Target="slides/slide554.xml"/><Relationship Id="rId762" Type="http://schemas.openxmlformats.org/officeDocument/2006/relationships/slide" Target="slides/slide761.xml"/><Relationship Id="rId1185" Type="http://schemas.openxmlformats.org/officeDocument/2006/relationships/slide" Target="slides/slide1184.xml"/><Relationship Id="rId1392" Type="http://schemas.openxmlformats.org/officeDocument/2006/relationships/slide" Target="slides/slide1391.xml"/><Relationship Id="rId2029" Type="http://schemas.openxmlformats.org/officeDocument/2006/relationships/slide" Target="slides/slide2028.xml"/><Relationship Id="rId2236" Type="http://schemas.openxmlformats.org/officeDocument/2006/relationships/slide" Target="slides/slide2235.xml"/><Relationship Id="rId2443" Type="http://schemas.openxmlformats.org/officeDocument/2006/relationships/slide" Target="slides/slide2442.xml"/><Relationship Id="rId2650" Type="http://schemas.openxmlformats.org/officeDocument/2006/relationships/slide" Target="slides/slide2649.xml"/><Relationship Id="rId3701" Type="http://schemas.openxmlformats.org/officeDocument/2006/relationships/slide" Target="slides/slide3700.xml"/><Relationship Id="rId208" Type="http://schemas.openxmlformats.org/officeDocument/2006/relationships/slide" Target="slides/slide207.xml"/><Relationship Id="rId415" Type="http://schemas.openxmlformats.org/officeDocument/2006/relationships/slide" Target="slides/slide414.xml"/><Relationship Id="rId622" Type="http://schemas.openxmlformats.org/officeDocument/2006/relationships/slide" Target="slides/slide621.xml"/><Relationship Id="rId1045" Type="http://schemas.openxmlformats.org/officeDocument/2006/relationships/slide" Target="slides/slide1044.xml"/><Relationship Id="rId1252" Type="http://schemas.openxmlformats.org/officeDocument/2006/relationships/slide" Target="slides/slide1251.xml"/><Relationship Id="rId2303" Type="http://schemas.openxmlformats.org/officeDocument/2006/relationships/slide" Target="slides/slide2302.xml"/><Relationship Id="rId2510" Type="http://schemas.openxmlformats.org/officeDocument/2006/relationships/slide" Target="slides/slide2509.xml"/><Relationship Id="rId1112" Type="http://schemas.openxmlformats.org/officeDocument/2006/relationships/slide" Target="slides/slide1111.xml"/><Relationship Id="rId3077" Type="http://schemas.openxmlformats.org/officeDocument/2006/relationships/slide" Target="slides/slide3076.xml"/><Relationship Id="rId3284" Type="http://schemas.openxmlformats.org/officeDocument/2006/relationships/slide" Target="slides/slide3283.xml"/><Relationship Id="rId4128" Type="http://schemas.openxmlformats.org/officeDocument/2006/relationships/slide" Target="slides/slide4127.xml"/><Relationship Id="rId1929" Type="http://schemas.openxmlformats.org/officeDocument/2006/relationships/slide" Target="slides/slide1928.xml"/><Relationship Id="rId2093" Type="http://schemas.openxmlformats.org/officeDocument/2006/relationships/slide" Target="slides/slide2092.xml"/><Relationship Id="rId3491" Type="http://schemas.openxmlformats.org/officeDocument/2006/relationships/slide" Target="slides/slide3490.xml"/><Relationship Id="rId3144" Type="http://schemas.openxmlformats.org/officeDocument/2006/relationships/slide" Target="slides/slide3143.xml"/><Relationship Id="rId3351" Type="http://schemas.openxmlformats.org/officeDocument/2006/relationships/slide" Target="slides/slide3350.xml"/><Relationship Id="rId272" Type="http://schemas.openxmlformats.org/officeDocument/2006/relationships/slide" Target="slides/slide271.xml"/><Relationship Id="rId2160" Type="http://schemas.openxmlformats.org/officeDocument/2006/relationships/slide" Target="slides/slide2159.xml"/><Relationship Id="rId3004" Type="http://schemas.openxmlformats.org/officeDocument/2006/relationships/slide" Target="slides/slide3003.xml"/><Relationship Id="rId3211" Type="http://schemas.openxmlformats.org/officeDocument/2006/relationships/slide" Target="slides/slide3210.xml"/><Relationship Id="rId132" Type="http://schemas.openxmlformats.org/officeDocument/2006/relationships/slide" Target="slides/slide131.xml"/><Relationship Id="rId2020" Type="http://schemas.openxmlformats.org/officeDocument/2006/relationships/slide" Target="slides/slide2019.xml"/><Relationship Id="rId1579" Type="http://schemas.openxmlformats.org/officeDocument/2006/relationships/slide" Target="slides/slide1578.xml"/><Relationship Id="rId2977" Type="http://schemas.openxmlformats.org/officeDocument/2006/relationships/slide" Target="slides/slide2976.xml"/><Relationship Id="rId4192" Type="http://schemas.openxmlformats.org/officeDocument/2006/relationships/slide" Target="slides/slide4191.xml"/><Relationship Id="rId949" Type="http://schemas.openxmlformats.org/officeDocument/2006/relationships/slide" Target="slides/slide948.xml"/><Relationship Id="rId1786" Type="http://schemas.openxmlformats.org/officeDocument/2006/relationships/slide" Target="slides/slide1785.xml"/><Relationship Id="rId1993" Type="http://schemas.openxmlformats.org/officeDocument/2006/relationships/slide" Target="slides/slide1992.xml"/><Relationship Id="rId2837" Type="http://schemas.openxmlformats.org/officeDocument/2006/relationships/slide" Target="slides/slide2836.xml"/><Relationship Id="rId4052" Type="http://schemas.openxmlformats.org/officeDocument/2006/relationships/slide" Target="slides/slide4051.xml"/><Relationship Id="rId78" Type="http://schemas.openxmlformats.org/officeDocument/2006/relationships/slide" Target="slides/slide77.xml"/><Relationship Id="rId809" Type="http://schemas.openxmlformats.org/officeDocument/2006/relationships/slide" Target="slides/slide808.xml"/><Relationship Id="rId1439" Type="http://schemas.openxmlformats.org/officeDocument/2006/relationships/slide" Target="slides/slide1438.xml"/><Relationship Id="rId1646" Type="http://schemas.openxmlformats.org/officeDocument/2006/relationships/slide" Target="slides/slide1645.xml"/><Relationship Id="rId1853" Type="http://schemas.openxmlformats.org/officeDocument/2006/relationships/slide" Target="slides/slide1852.xml"/><Relationship Id="rId2904" Type="http://schemas.openxmlformats.org/officeDocument/2006/relationships/slide" Target="slides/slide2903.xml"/><Relationship Id="rId1506" Type="http://schemas.openxmlformats.org/officeDocument/2006/relationships/slide" Target="slides/slide1505.xml"/><Relationship Id="rId1713" Type="http://schemas.openxmlformats.org/officeDocument/2006/relationships/slide" Target="slides/slide1712.xml"/><Relationship Id="rId1920" Type="http://schemas.openxmlformats.org/officeDocument/2006/relationships/slide" Target="slides/slide1919.xml"/><Relationship Id="rId3678" Type="http://schemas.openxmlformats.org/officeDocument/2006/relationships/slide" Target="slides/slide3677.xml"/><Relationship Id="rId3885" Type="http://schemas.openxmlformats.org/officeDocument/2006/relationships/slide" Target="slides/slide3884.xml"/><Relationship Id="rId599" Type="http://schemas.openxmlformats.org/officeDocument/2006/relationships/slide" Target="slides/slide598.xml"/><Relationship Id="rId2487" Type="http://schemas.openxmlformats.org/officeDocument/2006/relationships/slide" Target="slides/slide2486.xml"/><Relationship Id="rId2694" Type="http://schemas.openxmlformats.org/officeDocument/2006/relationships/slide" Target="slides/slide2693.xml"/><Relationship Id="rId3538" Type="http://schemas.openxmlformats.org/officeDocument/2006/relationships/slide" Target="slides/slide3537.xml"/><Relationship Id="rId3745" Type="http://schemas.openxmlformats.org/officeDocument/2006/relationships/slide" Target="slides/slide3744.xml"/><Relationship Id="rId459" Type="http://schemas.openxmlformats.org/officeDocument/2006/relationships/slide" Target="slides/slide458.xml"/><Relationship Id="rId666" Type="http://schemas.openxmlformats.org/officeDocument/2006/relationships/slide" Target="slides/slide665.xml"/><Relationship Id="rId873" Type="http://schemas.openxmlformats.org/officeDocument/2006/relationships/slide" Target="slides/slide872.xml"/><Relationship Id="rId1089" Type="http://schemas.openxmlformats.org/officeDocument/2006/relationships/slide" Target="slides/slide1088.xml"/><Relationship Id="rId1296" Type="http://schemas.openxmlformats.org/officeDocument/2006/relationships/slide" Target="slides/slide1295.xml"/><Relationship Id="rId2347" Type="http://schemas.openxmlformats.org/officeDocument/2006/relationships/slide" Target="slides/slide2346.xml"/><Relationship Id="rId2554" Type="http://schemas.openxmlformats.org/officeDocument/2006/relationships/slide" Target="slides/slide2553.xml"/><Relationship Id="rId3952" Type="http://schemas.openxmlformats.org/officeDocument/2006/relationships/slide" Target="slides/slide3951.xml"/><Relationship Id="rId319" Type="http://schemas.openxmlformats.org/officeDocument/2006/relationships/slide" Target="slides/slide318.xml"/><Relationship Id="rId526" Type="http://schemas.openxmlformats.org/officeDocument/2006/relationships/slide" Target="slides/slide525.xml"/><Relationship Id="rId1156" Type="http://schemas.openxmlformats.org/officeDocument/2006/relationships/slide" Target="slides/slide1155.xml"/><Relationship Id="rId1363" Type="http://schemas.openxmlformats.org/officeDocument/2006/relationships/slide" Target="slides/slide1362.xml"/><Relationship Id="rId2207" Type="http://schemas.openxmlformats.org/officeDocument/2006/relationships/slide" Target="slides/slide2206.xml"/><Relationship Id="rId2761" Type="http://schemas.openxmlformats.org/officeDocument/2006/relationships/slide" Target="slides/slide2760.xml"/><Relationship Id="rId3605" Type="http://schemas.openxmlformats.org/officeDocument/2006/relationships/slide" Target="slides/slide3604.xml"/><Relationship Id="rId3812" Type="http://schemas.openxmlformats.org/officeDocument/2006/relationships/slide" Target="slides/slide3811.xml"/><Relationship Id="rId733" Type="http://schemas.openxmlformats.org/officeDocument/2006/relationships/slide" Target="slides/slide732.xml"/><Relationship Id="rId940" Type="http://schemas.openxmlformats.org/officeDocument/2006/relationships/slide" Target="slides/slide939.xml"/><Relationship Id="rId1016" Type="http://schemas.openxmlformats.org/officeDocument/2006/relationships/slide" Target="slides/slide1015.xml"/><Relationship Id="rId1570" Type="http://schemas.openxmlformats.org/officeDocument/2006/relationships/slide" Target="slides/slide1569.xml"/><Relationship Id="rId2414" Type="http://schemas.openxmlformats.org/officeDocument/2006/relationships/slide" Target="slides/slide2413.xml"/><Relationship Id="rId2621" Type="http://schemas.openxmlformats.org/officeDocument/2006/relationships/slide" Target="slides/slide2620.xml"/><Relationship Id="rId800" Type="http://schemas.openxmlformats.org/officeDocument/2006/relationships/slide" Target="slides/slide799.xml"/><Relationship Id="rId1223" Type="http://schemas.openxmlformats.org/officeDocument/2006/relationships/slide" Target="slides/slide1222.xml"/><Relationship Id="rId1430" Type="http://schemas.openxmlformats.org/officeDocument/2006/relationships/slide" Target="slides/slide1429.xml"/><Relationship Id="rId3188" Type="http://schemas.openxmlformats.org/officeDocument/2006/relationships/slide" Target="slides/slide3187.xml"/><Relationship Id="rId3395" Type="http://schemas.openxmlformats.org/officeDocument/2006/relationships/slide" Target="slides/slide3394.xml"/><Relationship Id="rId4239" Type="http://schemas.openxmlformats.org/officeDocument/2006/relationships/slide" Target="slides/slide4238.xml"/><Relationship Id="rId3048" Type="http://schemas.openxmlformats.org/officeDocument/2006/relationships/slide" Target="slides/slide3047.xml"/><Relationship Id="rId3255" Type="http://schemas.openxmlformats.org/officeDocument/2006/relationships/slide" Target="slides/slide3254.xml"/><Relationship Id="rId3462" Type="http://schemas.openxmlformats.org/officeDocument/2006/relationships/slide" Target="slides/slide3461.xml"/><Relationship Id="rId176" Type="http://schemas.openxmlformats.org/officeDocument/2006/relationships/slide" Target="slides/slide175.xml"/><Relationship Id="rId383" Type="http://schemas.openxmlformats.org/officeDocument/2006/relationships/slide" Target="slides/slide382.xml"/><Relationship Id="rId590" Type="http://schemas.openxmlformats.org/officeDocument/2006/relationships/slide" Target="slides/slide589.xml"/><Relationship Id="rId2064" Type="http://schemas.openxmlformats.org/officeDocument/2006/relationships/slide" Target="slides/slide2063.xml"/><Relationship Id="rId2271" Type="http://schemas.openxmlformats.org/officeDocument/2006/relationships/slide" Target="slides/slide2270.xml"/><Relationship Id="rId3115" Type="http://schemas.openxmlformats.org/officeDocument/2006/relationships/slide" Target="slides/slide3114.xml"/><Relationship Id="rId3322" Type="http://schemas.openxmlformats.org/officeDocument/2006/relationships/slide" Target="slides/slide3321.xml"/><Relationship Id="rId243" Type="http://schemas.openxmlformats.org/officeDocument/2006/relationships/slide" Target="slides/slide242.xml"/><Relationship Id="rId450" Type="http://schemas.openxmlformats.org/officeDocument/2006/relationships/slide" Target="slides/slide449.xml"/><Relationship Id="rId1080" Type="http://schemas.openxmlformats.org/officeDocument/2006/relationships/slide" Target="slides/slide1079.xml"/><Relationship Id="rId2131" Type="http://schemas.openxmlformats.org/officeDocument/2006/relationships/slide" Target="slides/slide2130.xml"/><Relationship Id="rId103" Type="http://schemas.openxmlformats.org/officeDocument/2006/relationships/slide" Target="slides/slide102.xml"/><Relationship Id="rId310" Type="http://schemas.openxmlformats.org/officeDocument/2006/relationships/slide" Target="slides/slide309.xml"/><Relationship Id="rId4096" Type="http://schemas.openxmlformats.org/officeDocument/2006/relationships/slide" Target="slides/slide4095.xml"/><Relationship Id="rId1897" Type="http://schemas.openxmlformats.org/officeDocument/2006/relationships/slide" Target="slides/slide1896.xml"/><Relationship Id="rId2948" Type="http://schemas.openxmlformats.org/officeDocument/2006/relationships/slide" Target="slides/slide2947.xml"/><Relationship Id="rId1757" Type="http://schemas.openxmlformats.org/officeDocument/2006/relationships/slide" Target="slides/slide1756.xml"/><Relationship Id="rId1964" Type="http://schemas.openxmlformats.org/officeDocument/2006/relationships/slide" Target="slides/slide1963.xml"/><Relationship Id="rId2808" Type="http://schemas.openxmlformats.org/officeDocument/2006/relationships/slide" Target="slides/slide2807.xml"/><Relationship Id="rId4163" Type="http://schemas.openxmlformats.org/officeDocument/2006/relationships/slide" Target="slides/slide4162.xml"/><Relationship Id="rId49" Type="http://schemas.openxmlformats.org/officeDocument/2006/relationships/slide" Target="slides/slide48.xml"/><Relationship Id="rId1617" Type="http://schemas.openxmlformats.org/officeDocument/2006/relationships/slide" Target="slides/slide1616.xml"/><Relationship Id="rId1824" Type="http://schemas.openxmlformats.org/officeDocument/2006/relationships/slide" Target="slides/slide1823.xml"/><Relationship Id="rId4023" Type="http://schemas.openxmlformats.org/officeDocument/2006/relationships/slide" Target="slides/slide4022.xml"/><Relationship Id="rId4230" Type="http://schemas.openxmlformats.org/officeDocument/2006/relationships/slide" Target="slides/slide4229.xml"/><Relationship Id="rId3789" Type="http://schemas.openxmlformats.org/officeDocument/2006/relationships/slide" Target="slides/slide3788.xml"/><Relationship Id="rId2598" Type="http://schemas.openxmlformats.org/officeDocument/2006/relationships/slide" Target="slides/slide2597.xml"/><Relationship Id="rId3996" Type="http://schemas.openxmlformats.org/officeDocument/2006/relationships/slide" Target="slides/slide3995.xml"/><Relationship Id="rId3649" Type="http://schemas.openxmlformats.org/officeDocument/2006/relationships/slide" Target="slides/slide3648.xml"/><Relationship Id="rId3856" Type="http://schemas.openxmlformats.org/officeDocument/2006/relationships/slide" Target="slides/slide3855.xml"/><Relationship Id="rId777" Type="http://schemas.openxmlformats.org/officeDocument/2006/relationships/slide" Target="slides/slide776.xml"/><Relationship Id="rId984" Type="http://schemas.openxmlformats.org/officeDocument/2006/relationships/slide" Target="slides/slide983.xml"/><Relationship Id="rId2458" Type="http://schemas.openxmlformats.org/officeDocument/2006/relationships/slide" Target="slides/slide2457.xml"/><Relationship Id="rId2665" Type="http://schemas.openxmlformats.org/officeDocument/2006/relationships/slide" Target="slides/slide2664.xml"/><Relationship Id="rId2872" Type="http://schemas.openxmlformats.org/officeDocument/2006/relationships/slide" Target="slides/slide2871.xml"/><Relationship Id="rId3509" Type="http://schemas.openxmlformats.org/officeDocument/2006/relationships/slide" Target="slides/slide3508.xml"/><Relationship Id="rId3716" Type="http://schemas.openxmlformats.org/officeDocument/2006/relationships/slide" Target="slides/slide3715.xml"/><Relationship Id="rId3923" Type="http://schemas.openxmlformats.org/officeDocument/2006/relationships/slide" Target="slides/slide3922.xml"/><Relationship Id="rId637" Type="http://schemas.openxmlformats.org/officeDocument/2006/relationships/slide" Target="slides/slide636.xml"/><Relationship Id="rId844" Type="http://schemas.openxmlformats.org/officeDocument/2006/relationships/slide" Target="slides/slide843.xml"/><Relationship Id="rId1267" Type="http://schemas.openxmlformats.org/officeDocument/2006/relationships/slide" Target="slides/slide1266.xml"/><Relationship Id="rId1474" Type="http://schemas.openxmlformats.org/officeDocument/2006/relationships/slide" Target="slides/slide1473.xml"/><Relationship Id="rId1681" Type="http://schemas.openxmlformats.org/officeDocument/2006/relationships/slide" Target="slides/slide1680.xml"/><Relationship Id="rId2318" Type="http://schemas.openxmlformats.org/officeDocument/2006/relationships/slide" Target="slides/slide2317.xml"/><Relationship Id="rId2525" Type="http://schemas.openxmlformats.org/officeDocument/2006/relationships/slide" Target="slides/slide2524.xml"/><Relationship Id="rId2732" Type="http://schemas.openxmlformats.org/officeDocument/2006/relationships/slide" Target="slides/slide2731.xml"/><Relationship Id="rId704" Type="http://schemas.openxmlformats.org/officeDocument/2006/relationships/slide" Target="slides/slide703.xml"/><Relationship Id="rId911" Type="http://schemas.openxmlformats.org/officeDocument/2006/relationships/slide" Target="slides/slide910.xml"/><Relationship Id="rId1127" Type="http://schemas.openxmlformats.org/officeDocument/2006/relationships/slide" Target="slides/slide1126.xml"/><Relationship Id="rId1334" Type="http://schemas.openxmlformats.org/officeDocument/2006/relationships/slide" Target="slides/slide1333.xml"/><Relationship Id="rId1541" Type="http://schemas.openxmlformats.org/officeDocument/2006/relationships/slide" Target="slides/slide1540.xml"/><Relationship Id="rId40" Type="http://schemas.openxmlformats.org/officeDocument/2006/relationships/slide" Target="slides/slide39.xml"/><Relationship Id="rId1401" Type="http://schemas.openxmlformats.org/officeDocument/2006/relationships/slide" Target="slides/slide1400.xml"/><Relationship Id="rId3299" Type="http://schemas.openxmlformats.org/officeDocument/2006/relationships/slide" Target="slides/slide3298.xml"/><Relationship Id="rId3159" Type="http://schemas.openxmlformats.org/officeDocument/2006/relationships/slide" Target="slides/slide3158.xml"/><Relationship Id="rId3366" Type="http://schemas.openxmlformats.org/officeDocument/2006/relationships/slide" Target="slides/slide3365.xml"/><Relationship Id="rId3573" Type="http://schemas.openxmlformats.org/officeDocument/2006/relationships/slide" Target="slides/slide3572.xml"/><Relationship Id="rId287" Type="http://schemas.openxmlformats.org/officeDocument/2006/relationships/slide" Target="slides/slide286.xml"/><Relationship Id="rId494" Type="http://schemas.openxmlformats.org/officeDocument/2006/relationships/slide" Target="slides/slide493.xml"/><Relationship Id="rId2175" Type="http://schemas.openxmlformats.org/officeDocument/2006/relationships/slide" Target="slides/slide2174.xml"/><Relationship Id="rId2382" Type="http://schemas.openxmlformats.org/officeDocument/2006/relationships/slide" Target="slides/slide2381.xml"/><Relationship Id="rId3019" Type="http://schemas.openxmlformats.org/officeDocument/2006/relationships/slide" Target="slides/slide3018.xml"/><Relationship Id="rId3226" Type="http://schemas.openxmlformats.org/officeDocument/2006/relationships/slide" Target="slides/slide3225.xml"/><Relationship Id="rId3780" Type="http://schemas.openxmlformats.org/officeDocument/2006/relationships/slide" Target="slides/slide3779.xml"/><Relationship Id="rId147" Type="http://schemas.openxmlformats.org/officeDocument/2006/relationships/slide" Target="slides/slide146.xml"/><Relationship Id="rId354" Type="http://schemas.openxmlformats.org/officeDocument/2006/relationships/slide" Target="slides/slide353.xml"/><Relationship Id="rId1191" Type="http://schemas.openxmlformats.org/officeDocument/2006/relationships/slide" Target="slides/slide1190.xml"/><Relationship Id="rId2035" Type="http://schemas.openxmlformats.org/officeDocument/2006/relationships/slide" Target="slides/slide2034.xml"/><Relationship Id="rId3433" Type="http://schemas.openxmlformats.org/officeDocument/2006/relationships/slide" Target="slides/slide3432.xml"/><Relationship Id="rId3640" Type="http://schemas.openxmlformats.org/officeDocument/2006/relationships/slide" Target="slides/slide3639.xml"/><Relationship Id="rId561" Type="http://schemas.openxmlformats.org/officeDocument/2006/relationships/slide" Target="slides/slide560.xml"/><Relationship Id="rId2242" Type="http://schemas.openxmlformats.org/officeDocument/2006/relationships/slide" Target="slides/slide2241.xml"/><Relationship Id="rId3500" Type="http://schemas.openxmlformats.org/officeDocument/2006/relationships/slide" Target="slides/slide3499.xml"/><Relationship Id="rId214" Type="http://schemas.openxmlformats.org/officeDocument/2006/relationships/slide" Target="slides/slide213.xml"/><Relationship Id="rId421" Type="http://schemas.openxmlformats.org/officeDocument/2006/relationships/slide" Target="slides/slide420.xml"/><Relationship Id="rId1051" Type="http://schemas.openxmlformats.org/officeDocument/2006/relationships/slide" Target="slides/slide1050.xml"/><Relationship Id="rId2102" Type="http://schemas.openxmlformats.org/officeDocument/2006/relationships/slide" Target="slides/slide2101.xml"/><Relationship Id="rId1868" Type="http://schemas.openxmlformats.org/officeDocument/2006/relationships/slide" Target="slides/slide1867.xml"/><Relationship Id="rId4067" Type="http://schemas.openxmlformats.org/officeDocument/2006/relationships/slide" Target="slides/slide4066.xml"/><Relationship Id="rId2919" Type="http://schemas.openxmlformats.org/officeDocument/2006/relationships/slide" Target="slides/slide2918.xml"/><Relationship Id="rId3083" Type="http://schemas.openxmlformats.org/officeDocument/2006/relationships/slide" Target="slides/slide3082.xml"/><Relationship Id="rId3290" Type="http://schemas.openxmlformats.org/officeDocument/2006/relationships/slide" Target="slides/slide3289.xml"/><Relationship Id="rId4134" Type="http://schemas.openxmlformats.org/officeDocument/2006/relationships/slide" Target="slides/slide4133.xml"/><Relationship Id="rId1728" Type="http://schemas.openxmlformats.org/officeDocument/2006/relationships/slide" Target="slides/slide1727.xml"/><Relationship Id="rId1935" Type="http://schemas.openxmlformats.org/officeDocument/2006/relationships/slide" Target="slides/slide1934.xml"/><Relationship Id="rId3150" Type="http://schemas.openxmlformats.org/officeDocument/2006/relationships/slide" Target="slides/slide3149.xml"/><Relationship Id="rId4201" Type="http://schemas.openxmlformats.org/officeDocument/2006/relationships/slide" Target="slides/slide4200.xml"/><Relationship Id="rId3010" Type="http://schemas.openxmlformats.org/officeDocument/2006/relationships/slide" Target="slides/slide3009.xml"/><Relationship Id="rId3967" Type="http://schemas.openxmlformats.org/officeDocument/2006/relationships/slide" Target="slides/slide3966.xml"/><Relationship Id="rId4" Type="http://schemas.openxmlformats.org/officeDocument/2006/relationships/slide" Target="slides/slide3.xml"/><Relationship Id="rId888" Type="http://schemas.openxmlformats.org/officeDocument/2006/relationships/slide" Target="slides/slide887.xml"/><Relationship Id="rId2569" Type="http://schemas.openxmlformats.org/officeDocument/2006/relationships/slide" Target="slides/slide2568.xml"/><Relationship Id="rId2776" Type="http://schemas.openxmlformats.org/officeDocument/2006/relationships/slide" Target="slides/slide2775.xml"/><Relationship Id="rId2983" Type="http://schemas.openxmlformats.org/officeDocument/2006/relationships/slide" Target="slides/slide2982.xml"/><Relationship Id="rId3827" Type="http://schemas.openxmlformats.org/officeDocument/2006/relationships/slide" Target="slides/slide3826.xml"/><Relationship Id="rId748" Type="http://schemas.openxmlformats.org/officeDocument/2006/relationships/slide" Target="slides/slide747.xml"/><Relationship Id="rId955" Type="http://schemas.openxmlformats.org/officeDocument/2006/relationships/slide" Target="slides/slide954.xml"/><Relationship Id="rId1378" Type="http://schemas.openxmlformats.org/officeDocument/2006/relationships/slide" Target="slides/slide1377.xml"/><Relationship Id="rId1585" Type="http://schemas.openxmlformats.org/officeDocument/2006/relationships/slide" Target="slides/slide1584.xml"/><Relationship Id="rId1792" Type="http://schemas.openxmlformats.org/officeDocument/2006/relationships/slide" Target="slides/slide1791.xml"/><Relationship Id="rId2429" Type="http://schemas.openxmlformats.org/officeDocument/2006/relationships/slide" Target="slides/slide2428.xml"/><Relationship Id="rId2636" Type="http://schemas.openxmlformats.org/officeDocument/2006/relationships/slide" Target="slides/slide2635.xml"/><Relationship Id="rId2843" Type="http://schemas.openxmlformats.org/officeDocument/2006/relationships/slide" Target="slides/slide2842.xml"/><Relationship Id="rId84" Type="http://schemas.openxmlformats.org/officeDocument/2006/relationships/slide" Target="slides/slide83.xml"/><Relationship Id="rId608" Type="http://schemas.openxmlformats.org/officeDocument/2006/relationships/slide" Target="slides/slide607.xml"/><Relationship Id="rId815" Type="http://schemas.openxmlformats.org/officeDocument/2006/relationships/slide" Target="slides/slide814.xml"/><Relationship Id="rId1238" Type="http://schemas.openxmlformats.org/officeDocument/2006/relationships/slide" Target="slides/slide1237.xml"/><Relationship Id="rId1445" Type="http://schemas.openxmlformats.org/officeDocument/2006/relationships/slide" Target="slides/slide1444.xml"/><Relationship Id="rId1652" Type="http://schemas.openxmlformats.org/officeDocument/2006/relationships/slide" Target="slides/slide1651.xml"/><Relationship Id="rId1305" Type="http://schemas.openxmlformats.org/officeDocument/2006/relationships/slide" Target="slides/slide1304.xml"/><Relationship Id="rId2703" Type="http://schemas.openxmlformats.org/officeDocument/2006/relationships/slide" Target="slides/slide2702.xml"/><Relationship Id="rId2910" Type="http://schemas.openxmlformats.org/officeDocument/2006/relationships/slide" Target="slides/slide2909.xml"/><Relationship Id="rId1512" Type="http://schemas.openxmlformats.org/officeDocument/2006/relationships/slide" Target="slides/slide1511.xml"/><Relationship Id="rId11" Type="http://schemas.openxmlformats.org/officeDocument/2006/relationships/slide" Target="slides/slide10.xml"/><Relationship Id="rId398" Type="http://schemas.openxmlformats.org/officeDocument/2006/relationships/slide" Target="slides/slide397.xml"/><Relationship Id="rId2079" Type="http://schemas.openxmlformats.org/officeDocument/2006/relationships/slide" Target="slides/slide2078.xml"/><Relationship Id="rId3477" Type="http://schemas.openxmlformats.org/officeDocument/2006/relationships/slide" Target="slides/slide3476.xml"/><Relationship Id="rId3684" Type="http://schemas.openxmlformats.org/officeDocument/2006/relationships/slide" Target="slides/slide3683.xml"/><Relationship Id="rId3891" Type="http://schemas.openxmlformats.org/officeDocument/2006/relationships/slide" Target="slides/slide3890.xml"/><Relationship Id="rId2286" Type="http://schemas.openxmlformats.org/officeDocument/2006/relationships/slide" Target="slides/slide2285.xml"/><Relationship Id="rId2493" Type="http://schemas.openxmlformats.org/officeDocument/2006/relationships/slide" Target="slides/slide2492.xml"/><Relationship Id="rId3337" Type="http://schemas.openxmlformats.org/officeDocument/2006/relationships/slide" Target="slides/slide3336.xml"/><Relationship Id="rId3544" Type="http://schemas.openxmlformats.org/officeDocument/2006/relationships/slide" Target="slides/slide3543.xml"/><Relationship Id="rId3751" Type="http://schemas.openxmlformats.org/officeDocument/2006/relationships/slide" Target="slides/slide3750.xml"/><Relationship Id="rId258" Type="http://schemas.openxmlformats.org/officeDocument/2006/relationships/slide" Target="slides/slide257.xml"/><Relationship Id="rId465" Type="http://schemas.openxmlformats.org/officeDocument/2006/relationships/slide" Target="slides/slide464.xml"/><Relationship Id="rId672" Type="http://schemas.openxmlformats.org/officeDocument/2006/relationships/slide" Target="slides/slide671.xml"/><Relationship Id="rId1095" Type="http://schemas.openxmlformats.org/officeDocument/2006/relationships/slide" Target="slides/slide1094.xml"/><Relationship Id="rId2146" Type="http://schemas.openxmlformats.org/officeDocument/2006/relationships/slide" Target="slides/slide2145.xml"/><Relationship Id="rId2353" Type="http://schemas.openxmlformats.org/officeDocument/2006/relationships/slide" Target="slides/slide2352.xml"/><Relationship Id="rId2560" Type="http://schemas.openxmlformats.org/officeDocument/2006/relationships/slide" Target="slides/slide2559.xml"/><Relationship Id="rId3404" Type="http://schemas.openxmlformats.org/officeDocument/2006/relationships/slide" Target="slides/slide3403.xml"/><Relationship Id="rId3611" Type="http://schemas.openxmlformats.org/officeDocument/2006/relationships/slide" Target="slides/slide3610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532" Type="http://schemas.openxmlformats.org/officeDocument/2006/relationships/slide" Target="slides/slide531.xml"/><Relationship Id="rId1162" Type="http://schemas.openxmlformats.org/officeDocument/2006/relationships/slide" Target="slides/slide1161.xml"/><Relationship Id="rId2006" Type="http://schemas.openxmlformats.org/officeDocument/2006/relationships/slide" Target="slides/slide2005.xml"/><Relationship Id="rId2213" Type="http://schemas.openxmlformats.org/officeDocument/2006/relationships/slide" Target="slides/slide2212.xml"/><Relationship Id="rId2420" Type="http://schemas.openxmlformats.org/officeDocument/2006/relationships/slide" Target="slides/slide2419.xml"/><Relationship Id="rId1022" Type="http://schemas.openxmlformats.org/officeDocument/2006/relationships/slide" Target="slides/slide1021.xml"/><Relationship Id="rId4178" Type="http://schemas.openxmlformats.org/officeDocument/2006/relationships/slide" Target="slides/slide4177.xml"/><Relationship Id="rId1979" Type="http://schemas.openxmlformats.org/officeDocument/2006/relationships/slide" Target="slides/slide1978.xml"/><Relationship Id="rId3194" Type="http://schemas.openxmlformats.org/officeDocument/2006/relationships/slide" Target="slides/slide3193.xml"/><Relationship Id="rId4038" Type="http://schemas.openxmlformats.org/officeDocument/2006/relationships/slide" Target="slides/slide4037.xml"/><Relationship Id="rId4245" Type="http://schemas.openxmlformats.org/officeDocument/2006/relationships/tableStyles" Target="tableStyles.xml"/><Relationship Id="rId1839" Type="http://schemas.openxmlformats.org/officeDocument/2006/relationships/slide" Target="slides/slide1838.xml"/><Relationship Id="rId3054" Type="http://schemas.openxmlformats.org/officeDocument/2006/relationships/slide" Target="slides/slide3053.xml"/><Relationship Id="rId182" Type="http://schemas.openxmlformats.org/officeDocument/2006/relationships/slide" Target="slides/slide181.xml"/><Relationship Id="rId1906" Type="http://schemas.openxmlformats.org/officeDocument/2006/relationships/slide" Target="slides/slide1905.xml"/><Relationship Id="rId3261" Type="http://schemas.openxmlformats.org/officeDocument/2006/relationships/slide" Target="slides/slide3260.xml"/><Relationship Id="rId4105" Type="http://schemas.openxmlformats.org/officeDocument/2006/relationships/slide" Target="slides/slide4104.xml"/><Relationship Id="rId2070" Type="http://schemas.openxmlformats.org/officeDocument/2006/relationships/slide" Target="slides/slide2069.xml"/><Relationship Id="rId3121" Type="http://schemas.openxmlformats.org/officeDocument/2006/relationships/slide" Target="slides/slide3120.xml"/><Relationship Id="rId999" Type="http://schemas.openxmlformats.org/officeDocument/2006/relationships/slide" Target="slides/slide998.xml"/><Relationship Id="rId2887" Type="http://schemas.openxmlformats.org/officeDocument/2006/relationships/slide" Target="slides/slide2886.xml"/><Relationship Id="rId859" Type="http://schemas.openxmlformats.org/officeDocument/2006/relationships/slide" Target="slides/slide858.xml"/><Relationship Id="rId1489" Type="http://schemas.openxmlformats.org/officeDocument/2006/relationships/slide" Target="slides/slide1488.xml"/><Relationship Id="rId1696" Type="http://schemas.openxmlformats.org/officeDocument/2006/relationships/slide" Target="slides/slide1695.xml"/><Relationship Id="rId3938" Type="http://schemas.openxmlformats.org/officeDocument/2006/relationships/slide" Target="slides/slide3937.xml"/><Relationship Id="rId1349" Type="http://schemas.openxmlformats.org/officeDocument/2006/relationships/slide" Target="slides/slide1348.xml"/><Relationship Id="rId2747" Type="http://schemas.openxmlformats.org/officeDocument/2006/relationships/slide" Target="slides/slide2746.xml"/><Relationship Id="rId2954" Type="http://schemas.openxmlformats.org/officeDocument/2006/relationships/slide" Target="slides/slide2953.xml"/><Relationship Id="rId719" Type="http://schemas.openxmlformats.org/officeDocument/2006/relationships/slide" Target="slides/slide718.xml"/><Relationship Id="rId926" Type="http://schemas.openxmlformats.org/officeDocument/2006/relationships/slide" Target="slides/slide925.xml"/><Relationship Id="rId1556" Type="http://schemas.openxmlformats.org/officeDocument/2006/relationships/slide" Target="slides/slide1555.xml"/><Relationship Id="rId1763" Type="http://schemas.openxmlformats.org/officeDocument/2006/relationships/slide" Target="slides/slide1762.xml"/><Relationship Id="rId1970" Type="http://schemas.openxmlformats.org/officeDocument/2006/relationships/slide" Target="slides/slide1969.xml"/><Relationship Id="rId2607" Type="http://schemas.openxmlformats.org/officeDocument/2006/relationships/slide" Target="slides/slide2606.xml"/><Relationship Id="rId2814" Type="http://schemas.openxmlformats.org/officeDocument/2006/relationships/slide" Target="slides/slide2813.xml"/><Relationship Id="rId55" Type="http://schemas.openxmlformats.org/officeDocument/2006/relationships/slide" Target="slides/slide54.xml"/><Relationship Id="rId1209" Type="http://schemas.openxmlformats.org/officeDocument/2006/relationships/slide" Target="slides/slide1208.xml"/><Relationship Id="rId1416" Type="http://schemas.openxmlformats.org/officeDocument/2006/relationships/slide" Target="slides/slide1415.xml"/><Relationship Id="rId1623" Type="http://schemas.openxmlformats.org/officeDocument/2006/relationships/slide" Target="slides/slide1622.xml"/><Relationship Id="rId1830" Type="http://schemas.openxmlformats.org/officeDocument/2006/relationships/slide" Target="slides/slide1829.xml"/><Relationship Id="rId3588" Type="http://schemas.openxmlformats.org/officeDocument/2006/relationships/slide" Target="slides/slide3587.xml"/><Relationship Id="rId3795" Type="http://schemas.openxmlformats.org/officeDocument/2006/relationships/slide" Target="slides/slide3794.xml"/><Relationship Id="rId2397" Type="http://schemas.openxmlformats.org/officeDocument/2006/relationships/slide" Target="slides/slide2396.xml"/><Relationship Id="rId3448" Type="http://schemas.openxmlformats.org/officeDocument/2006/relationships/slide" Target="slides/slide3447.xml"/><Relationship Id="rId3655" Type="http://schemas.openxmlformats.org/officeDocument/2006/relationships/slide" Target="slides/slide3654.xml"/><Relationship Id="rId3862" Type="http://schemas.openxmlformats.org/officeDocument/2006/relationships/slide" Target="slides/slide3861.xml"/><Relationship Id="rId369" Type="http://schemas.openxmlformats.org/officeDocument/2006/relationships/slide" Target="slides/slide368.xml"/><Relationship Id="rId576" Type="http://schemas.openxmlformats.org/officeDocument/2006/relationships/slide" Target="slides/slide575.xml"/><Relationship Id="rId783" Type="http://schemas.openxmlformats.org/officeDocument/2006/relationships/slide" Target="slides/slide782.xml"/><Relationship Id="rId990" Type="http://schemas.openxmlformats.org/officeDocument/2006/relationships/slide" Target="slides/slide989.xml"/><Relationship Id="rId2257" Type="http://schemas.openxmlformats.org/officeDocument/2006/relationships/slide" Target="slides/slide2256.xml"/><Relationship Id="rId2464" Type="http://schemas.openxmlformats.org/officeDocument/2006/relationships/slide" Target="slides/slide2463.xml"/><Relationship Id="rId2671" Type="http://schemas.openxmlformats.org/officeDocument/2006/relationships/slide" Target="slides/slide2670.xml"/><Relationship Id="rId3308" Type="http://schemas.openxmlformats.org/officeDocument/2006/relationships/slide" Target="slides/slide3307.xml"/><Relationship Id="rId3515" Type="http://schemas.openxmlformats.org/officeDocument/2006/relationships/slide" Target="slides/slide3514.xml"/><Relationship Id="rId229" Type="http://schemas.openxmlformats.org/officeDocument/2006/relationships/slide" Target="slides/slide228.xml"/><Relationship Id="rId436" Type="http://schemas.openxmlformats.org/officeDocument/2006/relationships/slide" Target="slides/slide435.xml"/><Relationship Id="rId643" Type="http://schemas.openxmlformats.org/officeDocument/2006/relationships/slide" Target="slides/slide642.xml"/><Relationship Id="rId1066" Type="http://schemas.openxmlformats.org/officeDocument/2006/relationships/slide" Target="slides/slide1065.xml"/><Relationship Id="rId1273" Type="http://schemas.openxmlformats.org/officeDocument/2006/relationships/slide" Target="slides/slide1272.xml"/><Relationship Id="rId1480" Type="http://schemas.openxmlformats.org/officeDocument/2006/relationships/slide" Target="slides/slide1479.xml"/><Relationship Id="rId2117" Type="http://schemas.openxmlformats.org/officeDocument/2006/relationships/slide" Target="slides/slide2116.xml"/><Relationship Id="rId2324" Type="http://schemas.openxmlformats.org/officeDocument/2006/relationships/slide" Target="slides/slide2323.xml"/><Relationship Id="rId3722" Type="http://schemas.openxmlformats.org/officeDocument/2006/relationships/slide" Target="slides/slide3721.xml"/><Relationship Id="rId850" Type="http://schemas.openxmlformats.org/officeDocument/2006/relationships/slide" Target="slides/slide849.xml"/><Relationship Id="rId1133" Type="http://schemas.openxmlformats.org/officeDocument/2006/relationships/slide" Target="slides/slide1132.xml"/><Relationship Id="rId2531" Type="http://schemas.openxmlformats.org/officeDocument/2006/relationships/slide" Target="slides/slide2530.xml"/><Relationship Id="rId503" Type="http://schemas.openxmlformats.org/officeDocument/2006/relationships/slide" Target="slides/slide502.xml"/><Relationship Id="rId710" Type="http://schemas.openxmlformats.org/officeDocument/2006/relationships/slide" Target="slides/slide709.xml"/><Relationship Id="rId1340" Type="http://schemas.openxmlformats.org/officeDocument/2006/relationships/slide" Target="slides/slide1339.xml"/><Relationship Id="rId3098" Type="http://schemas.openxmlformats.org/officeDocument/2006/relationships/slide" Target="slides/slide3097.xml"/><Relationship Id="rId1200" Type="http://schemas.openxmlformats.org/officeDocument/2006/relationships/slide" Target="slides/slide1199.xml"/><Relationship Id="rId4149" Type="http://schemas.openxmlformats.org/officeDocument/2006/relationships/slide" Target="slides/slide4148.xml"/><Relationship Id="rId3165" Type="http://schemas.openxmlformats.org/officeDocument/2006/relationships/slide" Target="slides/slide3164.xml"/><Relationship Id="rId3372" Type="http://schemas.openxmlformats.org/officeDocument/2006/relationships/slide" Target="slides/slide3371.xml"/><Relationship Id="rId4009" Type="http://schemas.openxmlformats.org/officeDocument/2006/relationships/slide" Target="slides/slide4008.xml"/><Relationship Id="rId4216" Type="http://schemas.openxmlformats.org/officeDocument/2006/relationships/slide" Target="slides/slide4215.xml"/><Relationship Id="rId293" Type="http://schemas.openxmlformats.org/officeDocument/2006/relationships/slide" Target="slides/slide292.xml"/><Relationship Id="rId2181" Type="http://schemas.openxmlformats.org/officeDocument/2006/relationships/slide" Target="slides/slide2180.xml"/><Relationship Id="rId3025" Type="http://schemas.openxmlformats.org/officeDocument/2006/relationships/slide" Target="slides/slide3024.xml"/><Relationship Id="rId3232" Type="http://schemas.openxmlformats.org/officeDocument/2006/relationships/slide" Target="slides/slide3231.xml"/><Relationship Id="rId153" Type="http://schemas.openxmlformats.org/officeDocument/2006/relationships/slide" Target="slides/slide152.xml"/><Relationship Id="rId360" Type="http://schemas.openxmlformats.org/officeDocument/2006/relationships/slide" Target="slides/slide359.xml"/><Relationship Id="rId2041" Type="http://schemas.openxmlformats.org/officeDocument/2006/relationships/slide" Target="slides/slide2040.xml"/><Relationship Id="rId220" Type="http://schemas.openxmlformats.org/officeDocument/2006/relationships/slide" Target="slides/slide219.xml"/><Relationship Id="rId2998" Type="http://schemas.openxmlformats.org/officeDocument/2006/relationships/slide" Target="slides/slide2997.xml"/><Relationship Id="rId2858" Type="http://schemas.openxmlformats.org/officeDocument/2006/relationships/slide" Target="slides/slide2857.xml"/><Relationship Id="rId3909" Type="http://schemas.openxmlformats.org/officeDocument/2006/relationships/slide" Target="slides/slide3908.xml"/><Relationship Id="rId4073" Type="http://schemas.openxmlformats.org/officeDocument/2006/relationships/slide" Target="slides/slide4072.xml"/><Relationship Id="rId99" Type="http://schemas.openxmlformats.org/officeDocument/2006/relationships/slide" Target="slides/slide98.xml"/><Relationship Id="rId1667" Type="http://schemas.openxmlformats.org/officeDocument/2006/relationships/slide" Target="slides/slide1666.xml"/><Relationship Id="rId1874" Type="http://schemas.openxmlformats.org/officeDocument/2006/relationships/slide" Target="slides/slide1873.xml"/><Relationship Id="rId2718" Type="http://schemas.openxmlformats.org/officeDocument/2006/relationships/slide" Target="slides/slide2717.xml"/><Relationship Id="rId2925" Type="http://schemas.openxmlformats.org/officeDocument/2006/relationships/slide" Target="slides/slide2924.xml"/><Relationship Id="rId1527" Type="http://schemas.openxmlformats.org/officeDocument/2006/relationships/slide" Target="slides/slide1526.xml"/><Relationship Id="rId1734" Type="http://schemas.openxmlformats.org/officeDocument/2006/relationships/slide" Target="slides/slide1733.xml"/><Relationship Id="rId1941" Type="http://schemas.openxmlformats.org/officeDocument/2006/relationships/slide" Target="slides/slide1940.xml"/><Relationship Id="rId4140" Type="http://schemas.openxmlformats.org/officeDocument/2006/relationships/slide" Target="slides/slide4139.xml"/><Relationship Id="rId26" Type="http://schemas.openxmlformats.org/officeDocument/2006/relationships/slide" Target="slides/slide25.xml"/><Relationship Id="rId3699" Type="http://schemas.openxmlformats.org/officeDocument/2006/relationships/slide" Target="slides/slide3698.xml"/><Relationship Id="rId4000" Type="http://schemas.openxmlformats.org/officeDocument/2006/relationships/slide" Target="slides/slide3999.xml"/><Relationship Id="rId1801" Type="http://schemas.openxmlformats.org/officeDocument/2006/relationships/slide" Target="slides/slide1800.xml"/><Relationship Id="rId3559" Type="http://schemas.openxmlformats.org/officeDocument/2006/relationships/slide" Target="slides/slide3558.xml"/><Relationship Id="rId687" Type="http://schemas.openxmlformats.org/officeDocument/2006/relationships/slide" Target="slides/slide686.xml"/><Relationship Id="rId2368" Type="http://schemas.openxmlformats.org/officeDocument/2006/relationships/slide" Target="slides/slide2367.xml"/><Relationship Id="rId3766" Type="http://schemas.openxmlformats.org/officeDocument/2006/relationships/slide" Target="slides/slide3765.xml"/><Relationship Id="rId3973" Type="http://schemas.openxmlformats.org/officeDocument/2006/relationships/slide" Target="slides/slide3972.xml"/><Relationship Id="rId894" Type="http://schemas.openxmlformats.org/officeDocument/2006/relationships/slide" Target="slides/slide893.xml"/><Relationship Id="rId1177" Type="http://schemas.openxmlformats.org/officeDocument/2006/relationships/slide" Target="slides/slide1176.xml"/><Relationship Id="rId2575" Type="http://schemas.openxmlformats.org/officeDocument/2006/relationships/slide" Target="slides/slide2574.xml"/><Relationship Id="rId2782" Type="http://schemas.openxmlformats.org/officeDocument/2006/relationships/slide" Target="slides/slide2781.xml"/><Relationship Id="rId3419" Type="http://schemas.openxmlformats.org/officeDocument/2006/relationships/slide" Target="slides/slide3418.xml"/><Relationship Id="rId3626" Type="http://schemas.openxmlformats.org/officeDocument/2006/relationships/slide" Target="slides/slide3625.xml"/><Relationship Id="rId3833" Type="http://schemas.openxmlformats.org/officeDocument/2006/relationships/slide" Target="slides/slide3832.xml"/><Relationship Id="rId547" Type="http://schemas.openxmlformats.org/officeDocument/2006/relationships/slide" Target="slides/slide546.xml"/><Relationship Id="rId754" Type="http://schemas.openxmlformats.org/officeDocument/2006/relationships/slide" Target="slides/slide753.xml"/><Relationship Id="rId961" Type="http://schemas.openxmlformats.org/officeDocument/2006/relationships/slide" Target="slides/slide960.xml"/><Relationship Id="rId1384" Type="http://schemas.openxmlformats.org/officeDocument/2006/relationships/slide" Target="slides/slide1383.xml"/><Relationship Id="rId1591" Type="http://schemas.openxmlformats.org/officeDocument/2006/relationships/slide" Target="slides/slide1590.xml"/><Relationship Id="rId2228" Type="http://schemas.openxmlformats.org/officeDocument/2006/relationships/slide" Target="slides/slide2227.xml"/><Relationship Id="rId2435" Type="http://schemas.openxmlformats.org/officeDocument/2006/relationships/slide" Target="slides/slide2434.xml"/><Relationship Id="rId2642" Type="http://schemas.openxmlformats.org/officeDocument/2006/relationships/slide" Target="slides/slide2641.xml"/><Relationship Id="rId3900" Type="http://schemas.openxmlformats.org/officeDocument/2006/relationships/slide" Target="slides/slide3899.xml"/><Relationship Id="rId90" Type="http://schemas.openxmlformats.org/officeDocument/2006/relationships/slide" Target="slides/slide89.xml"/><Relationship Id="rId407" Type="http://schemas.openxmlformats.org/officeDocument/2006/relationships/slide" Target="slides/slide406.xml"/><Relationship Id="rId614" Type="http://schemas.openxmlformats.org/officeDocument/2006/relationships/slide" Target="slides/slide613.xml"/><Relationship Id="rId821" Type="http://schemas.openxmlformats.org/officeDocument/2006/relationships/slide" Target="slides/slide820.xml"/><Relationship Id="rId1037" Type="http://schemas.openxmlformats.org/officeDocument/2006/relationships/slide" Target="slides/slide1036.xml"/><Relationship Id="rId1244" Type="http://schemas.openxmlformats.org/officeDocument/2006/relationships/slide" Target="slides/slide1243.xml"/><Relationship Id="rId1451" Type="http://schemas.openxmlformats.org/officeDocument/2006/relationships/slide" Target="slides/slide1450.xml"/><Relationship Id="rId2502" Type="http://schemas.openxmlformats.org/officeDocument/2006/relationships/slide" Target="slides/slide2501.xml"/><Relationship Id="rId1104" Type="http://schemas.openxmlformats.org/officeDocument/2006/relationships/slide" Target="slides/slide1103.xml"/><Relationship Id="rId1311" Type="http://schemas.openxmlformats.org/officeDocument/2006/relationships/slide" Target="slides/slide1310.xml"/><Relationship Id="rId3069" Type="http://schemas.openxmlformats.org/officeDocument/2006/relationships/slide" Target="slides/slide3068.xml"/><Relationship Id="rId3276" Type="http://schemas.openxmlformats.org/officeDocument/2006/relationships/slide" Target="slides/slide3275.xml"/><Relationship Id="rId3483" Type="http://schemas.openxmlformats.org/officeDocument/2006/relationships/slide" Target="slides/slide3482.xml"/><Relationship Id="rId3690" Type="http://schemas.openxmlformats.org/officeDocument/2006/relationships/slide" Target="slides/slide3689.xml"/><Relationship Id="rId197" Type="http://schemas.openxmlformats.org/officeDocument/2006/relationships/slide" Target="slides/slide196.xml"/><Relationship Id="rId2085" Type="http://schemas.openxmlformats.org/officeDocument/2006/relationships/slide" Target="slides/slide2084.xml"/><Relationship Id="rId2292" Type="http://schemas.openxmlformats.org/officeDocument/2006/relationships/slide" Target="slides/slide2291.xml"/><Relationship Id="rId3136" Type="http://schemas.openxmlformats.org/officeDocument/2006/relationships/slide" Target="slides/slide3135.xml"/><Relationship Id="rId3343" Type="http://schemas.openxmlformats.org/officeDocument/2006/relationships/slide" Target="slides/slide3342.xml"/><Relationship Id="rId264" Type="http://schemas.openxmlformats.org/officeDocument/2006/relationships/slide" Target="slides/slide263.xml"/><Relationship Id="rId471" Type="http://schemas.openxmlformats.org/officeDocument/2006/relationships/slide" Target="slides/slide470.xml"/><Relationship Id="rId2152" Type="http://schemas.openxmlformats.org/officeDocument/2006/relationships/slide" Target="slides/slide2151.xml"/><Relationship Id="rId3550" Type="http://schemas.openxmlformats.org/officeDocument/2006/relationships/slide" Target="slides/slide3549.xml"/><Relationship Id="rId124" Type="http://schemas.openxmlformats.org/officeDocument/2006/relationships/slide" Target="slides/slide123.xml"/><Relationship Id="rId3203" Type="http://schemas.openxmlformats.org/officeDocument/2006/relationships/slide" Target="slides/slide3202.xml"/><Relationship Id="rId3410" Type="http://schemas.openxmlformats.org/officeDocument/2006/relationships/slide" Target="slides/slide3409.xml"/><Relationship Id="rId331" Type="http://schemas.openxmlformats.org/officeDocument/2006/relationships/slide" Target="slides/slide330.xml"/><Relationship Id="rId2012" Type="http://schemas.openxmlformats.org/officeDocument/2006/relationships/slide" Target="slides/slide2011.xml"/><Relationship Id="rId2969" Type="http://schemas.openxmlformats.org/officeDocument/2006/relationships/slide" Target="slides/slide2968.xml"/><Relationship Id="rId1778" Type="http://schemas.openxmlformats.org/officeDocument/2006/relationships/slide" Target="slides/slide1777.xml"/><Relationship Id="rId1985" Type="http://schemas.openxmlformats.org/officeDocument/2006/relationships/slide" Target="slides/slide1984.xml"/><Relationship Id="rId2829" Type="http://schemas.openxmlformats.org/officeDocument/2006/relationships/slide" Target="slides/slide2828.xml"/><Relationship Id="rId4184" Type="http://schemas.openxmlformats.org/officeDocument/2006/relationships/slide" Target="slides/slide4183.xml"/><Relationship Id="rId1638" Type="http://schemas.openxmlformats.org/officeDocument/2006/relationships/slide" Target="slides/slide1637.xml"/><Relationship Id="rId4044" Type="http://schemas.openxmlformats.org/officeDocument/2006/relationships/slide" Target="slides/slide4043.xml"/><Relationship Id="rId1845" Type="http://schemas.openxmlformats.org/officeDocument/2006/relationships/slide" Target="slides/slide1844.xml"/><Relationship Id="rId3060" Type="http://schemas.openxmlformats.org/officeDocument/2006/relationships/slide" Target="slides/slide3059.xml"/><Relationship Id="rId4111" Type="http://schemas.openxmlformats.org/officeDocument/2006/relationships/slide" Target="slides/slide4110.xml"/><Relationship Id="rId1705" Type="http://schemas.openxmlformats.org/officeDocument/2006/relationships/slide" Target="slides/slide1704.xml"/><Relationship Id="rId1912" Type="http://schemas.openxmlformats.org/officeDocument/2006/relationships/slide" Target="slides/slide1911.xml"/><Relationship Id="rId3877" Type="http://schemas.openxmlformats.org/officeDocument/2006/relationships/slide" Target="slides/slide3876.xml"/><Relationship Id="rId798" Type="http://schemas.openxmlformats.org/officeDocument/2006/relationships/slide" Target="slides/slide797.xml"/><Relationship Id="rId2479" Type="http://schemas.openxmlformats.org/officeDocument/2006/relationships/slide" Target="slides/slide2478.xml"/><Relationship Id="rId2686" Type="http://schemas.openxmlformats.org/officeDocument/2006/relationships/slide" Target="slides/slide2685.xml"/><Relationship Id="rId2893" Type="http://schemas.openxmlformats.org/officeDocument/2006/relationships/slide" Target="slides/slide2892.xml"/><Relationship Id="rId3737" Type="http://schemas.openxmlformats.org/officeDocument/2006/relationships/slide" Target="slides/slide3736.xml"/><Relationship Id="rId3944" Type="http://schemas.openxmlformats.org/officeDocument/2006/relationships/slide" Target="slides/slide3943.xml"/><Relationship Id="rId658" Type="http://schemas.openxmlformats.org/officeDocument/2006/relationships/slide" Target="slides/slide657.xml"/><Relationship Id="rId865" Type="http://schemas.openxmlformats.org/officeDocument/2006/relationships/slide" Target="slides/slide864.xml"/><Relationship Id="rId1288" Type="http://schemas.openxmlformats.org/officeDocument/2006/relationships/slide" Target="slides/slide1287.xml"/><Relationship Id="rId1495" Type="http://schemas.openxmlformats.org/officeDocument/2006/relationships/slide" Target="slides/slide1494.xml"/><Relationship Id="rId2339" Type="http://schemas.openxmlformats.org/officeDocument/2006/relationships/slide" Target="slides/slide2338.xml"/><Relationship Id="rId2546" Type="http://schemas.openxmlformats.org/officeDocument/2006/relationships/slide" Target="slides/slide2545.xml"/><Relationship Id="rId2753" Type="http://schemas.openxmlformats.org/officeDocument/2006/relationships/slide" Target="slides/slide2752.xml"/><Relationship Id="rId2960" Type="http://schemas.openxmlformats.org/officeDocument/2006/relationships/slide" Target="slides/slide2959.xml"/><Relationship Id="rId3804" Type="http://schemas.openxmlformats.org/officeDocument/2006/relationships/slide" Target="slides/slide3803.xml"/><Relationship Id="rId518" Type="http://schemas.openxmlformats.org/officeDocument/2006/relationships/slide" Target="slides/slide517.xml"/><Relationship Id="rId725" Type="http://schemas.openxmlformats.org/officeDocument/2006/relationships/slide" Target="slides/slide724.xml"/><Relationship Id="rId932" Type="http://schemas.openxmlformats.org/officeDocument/2006/relationships/slide" Target="slides/slide931.xml"/><Relationship Id="rId1148" Type="http://schemas.openxmlformats.org/officeDocument/2006/relationships/slide" Target="slides/slide1147.xml"/><Relationship Id="rId1355" Type="http://schemas.openxmlformats.org/officeDocument/2006/relationships/slide" Target="slides/slide1354.xml"/><Relationship Id="rId1562" Type="http://schemas.openxmlformats.org/officeDocument/2006/relationships/slide" Target="slides/slide1561.xml"/><Relationship Id="rId2406" Type="http://schemas.openxmlformats.org/officeDocument/2006/relationships/slide" Target="slides/slide2405.xml"/><Relationship Id="rId2613" Type="http://schemas.openxmlformats.org/officeDocument/2006/relationships/slide" Target="slides/slide2612.xml"/><Relationship Id="rId1008" Type="http://schemas.openxmlformats.org/officeDocument/2006/relationships/slide" Target="slides/slide1007.xml"/><Relationship Id="rId1215" Type="http://schemas.openxmlformats.org/officeDocument/2006/relationships/slide" Target="slides/slide1214.xml"/><Relationship Id="rId1422" Type="http://schemas.openxmlformats.org/officeDocument/2006/relationships/slide" Target="slides/slide1421.xml"/><Relationship Id="rId2820" Type="http://schemas.openxmlformats.org/officeDocument/2006/relationships/slide" Target="slides/slide2819.xml"/><Relationship Id="rId61" Type="http://schemas.openxmlformats.org/officeDocument/2006/relationships/slide" Target="slides/slide60.xml"/><Relationship Id="rId3387" Type="http://schemas.openxmlformats.org/officeDocument/2006/relationships/slide" Target="slides/slide3386.xml"/><Relationship Id="rId2196" Type="http://schemas.openxmlformats.org/officeDocument/2006/relationships/slide" Target="slides/slide2195.xml"/><Relationship Id="rId3594" Type="http://schemas.openxmlformats.org/officeDocument/2006/relationships/slide" Target="slides/slide3593.xml"/><Relationship Id="rId168" Type="http://schemas.openxmlformats.org/officeDocument/2006/relationships/slide" Target="slides/slide167.xml"/><Relationship Id="rId3247" Type="http://schemas.openxmlformats.org/officeDocument/2006/relationships/slide" Target="slides/slide3246.xml"/><Relationship Id="rId3454" Type="http://schemas.openxmlformats.org/officeDocument/2006/relationships/slide" Target="slides/slide3453.xml"/><Relationship Id="rId3661" Type="http://schemas.openxmlformats.org/officeDocument/2006/relationships/slide" Target="slides/slide3660.xml"/><Relationship Id="rId375" Type="http://schemas.openxmlformats.org/officeDocument/2006/relationships/slide" Target="slides/slide374.xml"/><Relationship Id="rId582" Type="http://schemas.openxmlformats.org/officeDocument/2006/relationships/slide" Target="slides/slide581.xml"/><Relationship Id="rId2056" Type="http://schemas.openxmlformats.org/officeDocument/2006/relationships/slide" Target="slides/slide2055.xml"/><Relationship Id="rId2263" Type="http://schemas.openxmlformats.org/officeDocument/2006/relationships/slide" Target="slides/slide2262.xml"/><Relationship Id="rId2470" Type="http://schemas.openxmlformats.org/officeDocument/2006/relationships/slide" Target="slides/slide2469.xml"/><Relationship Id="rId3107" Type="http://schemas.openxmlformats.org/officeDocument/2006/relationships/slide" Target="slides/slide3106.xml"/><Relationship Id="rId3314" Type="http://schemas.openxmlformats.org/officeDocument/2006/relationships/slide" Target="slides/slide3313.xml"/><Relationship Id="rId3521" Type="http://schemas.openxmlformats.org/officeDocument/2006/relationships/slide" Target="slides/slide3520.xml"/><Relationship Id="rId235" Type="http://schemas.openxmlformats.org/officeDocument/2006/relationships/slide" Target="slides/slide234.xml"/><Relationship Id="rId442" Type="http://schemas.openxmlformats.org/officeDocument/2006/relationships/slide" Target="slides/slide441.xml"/><Relationship Id="rId1072" Type="http://schemas.openxmlformats.org/officeDocument/2006/relationships/slide" Target="slides/slide1071.xml"/><Relationship Id="rId2123" Type="http://schemas.openxmlformats.org/officeDocument/2006/relationships/slide" Target="slides/slide2122.xml"/><Relationship Id="rId2330" Type="http://schemas.openxmlformats.org/officeDocument/2006/relationships/slide" Target="slides/slide2329.xml"/><Relationship Id="rId302" Type="http://schemas.openxmlformats.org/officeDocument/2006/relationships/slide" Target="slides/slide301.xml"/><Relationship Id="rId4088" Type="http://schemas.openxmlformats.org/officeDocument/2006/relationships/slide" Target="slides/slide4087.xml"/><Relationship Id="rId1889" Type="http://schemas.openxmlformats.org/officeDocument/2006/relationships/slide" Target="slides/slide1888.xml"/><Relationship Id="rId4155" Type="http://schemas.openxmlformats.org/officeDocument/2006/relationships/slide" Target="slides/slide4154.xml"/><Relationship Id="rId1749" Type="http://schemas.openxmlformats.org/officeDocument/2006/relationships/slide" Target="slides/slide1748.xml"/><Relationship Id="rId1956" Type="http://schemas.openxmlformats.org/officeDocument/2006/relationships/slide" Target="slides/slide1955.xml"/><Relationship Id="rId3171" Type="http://schemas.openxmlformats.org/officeDocument/2006/relationships/slide" Target="slides/slide3170.xml"/><Relationship Id="rId4015" Type="http://schemas.openxmlformats.org/officeDocument/2006/relationships/slide" Target="slides/slide4014.xml"/><Relationship Id="rId1609" Type="http://schemas.openxmlformats.org/officeDocument/2006/relationships/slide" Target="slides/slide1608.xml"/><Relationship Id="rId1816" Type="http://schemas.openxmlformats.org/officeDocument/2006/relationships/slide" Target="slides/slide1815.xml"/><Relationship Id="rId4222" Type="http://schemas.openxmlformats.org/officeDocument/2006/relationships/slide" Target="slides/slide4221.xml"/><Relationship Id="rId3031" Type="http://schemas.openxmlformats.org/officeDocument/2006/relationships/slide" Target="slides/slide3030.xml"/><Relationship Id="rId3988" Type="http://schemas.openxmlformats.org/officeDocument/2006/relationships/slide" Target="slides/slide3987.xml"/><Relationship Id="rId2797" Type="http://schemas.openxmlformats.org/officeDocument/2006/relationships/slide" Target="slides/slide2796.xml"/><Relationship Id="rId3848" Type="http://schemas.openxmlformats.org/officeDocument/2006/relationships/slide" Target="slides/slide3847.xml"/><Relationship Id="rId769" Type="http://schemas.openxmlformats.org/officeDocument/2006/relationships/slide" Target="slides/slide768.xml"/><Relationship Id="rId976" Type="http://schemas.openxmlformats.org/officeDocument/2006/relationships/slide" Target="slides/slide975.xml"/><Relationship Id="rId1399" Type="http://schemas.openxmlformats.org/officeDocument/2006/relationships/slide" Target="slides/slide1398.xml"/><Relationship Id="rId2657" Type="http://schemas.openxmlformats.org/officeDocument/2006/relationships/slide" Target="slides/slide2656.xml"/><Relationship Id="rId629" Type="http://schemas.openxmlformats.org/officeDocument/2006/relationships/slide" Target="slides/slide628.xml"/><Relationship Id="rId1259" Type="http://schemas.openxmlformats.org/officeDocument/2006/relationships/slide" Target="slides/slide1258.xml"/><Relationship Id="rId1466" Type="http://schemas.openxmlformats.org/officeDocument/2006/relationships/slide" Target="slides/slide1465.xml"/><Relationship Id="rId2864" Type="http://schemas.openxmlformats.org/officeDocument/2006/relationships/slide" Target="slides/slide2863.xml"/><Relationship Id="rId3708" Type="http://schemas.openxmlformats.org/officeDocument/2006/relationships/slide" Target="slides/slide3707.xml"/><Relationship Id="rId3915" Type="http://schemas.openxmlformats.org/officeDocument/2006/relationships/slide" Target="slides/slide3914.xml"/><Relationship Id="rId836" Type="http://schemas.openxmlformats.org/officeDocument/2006/relationships/slide" Target="slides/slide835.xml"/><Relationship Id="rId1119" Type="http://schemas.openxmlformats.org/officeDocument/2006/relationships/slide" Target="slides/slide1118.xml"/><Relationship Id="rId1673" Type="http://schemas.openxmlformats.org/officeDocument/2006/relationships/slide" Target="slides/slide1672.xml"/><Relationship Id="rId1880" Type="http://schemas.openxmlformats.org/officeDocument/2006/relationships/slide" Target="slides/slide1879.xml"/><Relationship Id="rId2517" Type="http://schemas.openxmlformats.org/officeDocument/2006/relationships/slide" Target="slides/slide2516.xml"/><Relationship Id="rId2724" Type="http://schemas.openxmlformats.org/officeDocument/2006/relationships/slide" Target="slides/slide2723.xml"/><Relationship Id="rId2931" Type="http://schemas.openxmlformats.org/officeDocument/2006/relationships/slide" Target="slides/slide2930.xml"/><Relationship Id="rId903" Type="http://schemas.openxmlformats.org/officeDocument/2006/relationships/slide" Target="slides/slide902.xml"/><Relationship Id="rId1326" Type="http://schemas.openxmlformats.org/officeDocument/2006/relationships/slide" Target="slides/slide1325.xml"/><Relationship Id="rId1533" Type="http://schemas.openxmlformats.org/officeDocument/2006/relationships/slide" Target="slides/slide1532.xml"/><Relationship Id="rId1740" Type="http://schemas.openxmlformats.org/officeDocument/2006/relationships/slide" Target="slides/slide1739.xml"/><Relationship Id="rId32" Type="http://schemas.openxmlformats.org/officeDocument/2006/relationships/slide" Target="slides/slide31.xml"/><Relationship Id="rId1600" Type="http://schemas.openxmlformats.org/officeDocument/2006/relationships/slide" Target="slides/slide1599.xml"/><Relationship Id="rId3498" Type="http://schemas.openxmlformats.org/officeDocument/2006/relationships/slide" Target="slides/slide3497.xml"/><Relationship Id="rId3358" Type="http://schemas.openxmlformats.org/officeDocument/2006/relationships/slide" Target="slides/slide3357.xml"/><Relationship Id="rId3565" Type="http://schemas.openxmlformats.org/officeDocument/2006/relationships/slide" Target="slides/slide3564.xml"/><Relationship Id="rId3772" Type="http://schemas.openxmlformats.org/officeDocument/2006/relationships/slide" Target="slides/slide3771.xml"/><Relationship Id="rId279" Type="http://schemas.openxmlformats.org/officeDocument/2006/relationships/slide" Target="slides/slide278.xml"/><Relationship Id="rId486" Type="http://schemas.openxmlformats.org/officeDocument/2006/relationships/slide" Target="slides/slide485.xml"/><Relationship Id="rId693" Type="http://schemas.openxmlformats.org/officeDocument/2006/relationships/slide" Target="slides/slide692.xml"/><Relationship Id="rId2167" Type="http://schemas.openxmlformats.org/officeDocument/2006/relationships/slide" Target="slides/slide2166.xml"/><Relationship Id="rId2374" Type="http://schemas.openxmlformats.org/officeDocument/2006/relationships/slide" Target="slides/slide2373.xml"/><Relationship Id="rId2581" Type="http://schemas.openxmlformats.org/officeDocument/2006/relationships/slide" Target="slides/slide2580.xml"/><Relationship Id="rId3218" Type="http://schemas.openxmlformats.org/officeDocument/2006/relationships/slide" Target="slides/slide3217.xml"/><Relationship Id="rId3425" Type="http://schemas.openxmlformats.org/officeDocument/2006/relationships/slide" Target="slides/slide3424.xml"/><Relationship Id="rId3632" Type="http://schemas.openxmlformats.org/officeDocument/2006/relationships/slide" Target="slides/slide3631.xml"/><Relationship Id="rId139" Type="http://schemas.openxmlformats.org/officeDocument/2006/relationships/slide" Target="slides/slide138.xml"/><Relationship Id="rId346" Type="http://schemas.openxmlformats.org/officeDocument/2006/relationships/slide" Target="slides/slide345.xml"/><Relationship Id="rId553" Type="http://schemas.openxmlformats.org/officeDocument/2006/relationships/slide" Target="slides/slide552.xml"/><Relationship Id="rId760" Type="http://schemas.openxmlformats.org/officeDocument/2006/relationships/slide" Target="slides/slide759.xml"/><Relationship Id="rId1183" Type="http://schemas.openxmlformats.org/officeDocument/2006/relationships/slide" Target="slides/slide1182.xml"/><Relationship Id="rId1390" Type="http://schemas.openxmlformats.org/officeDocument/2006/relationships/slide" Target="slides/slide1389.xml"/><Relationship Id="rId2027" Type="http://schemas.openxmlformats.org/officeDocument/2006/relationships/slide" Target="slides/slide2026.xml"/><Relationship Id="rId2234" Type="http://schemas.openxmlformats.org/officeDocument/2006/relationships/slide" Target="slides/slide2233.xml"/><Relationship Id="rId2441" Type="http://schemas.openxmlformats.org/officeDocument/2006/relationships/slide" Target="slides/slide2440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1043" Type="http://schemas.openxmlformats.org/officeDocument/2006/relationships/slide" Target="slides/slide1042.xml"/><Relationship Id="rId4199" Type="http://schemas.openxmlformats.org/officeDocument/2006/relationships/slide" Target="slides/slide4198.xml"/><Relationship Id="rId620" Type="http://schemas.openxmlformats.org/officeDocument/2006/relationships/slide" Target="slides/slide619.xml"/><Relationship Id="rId1250" Type="http://schemas.openxmlformats.org/officeDocument/2006/relationships/slide" Target="slides/slide1249.xml"/><Relationship Id="rId2301" Type="http://schemas.openxmlformats.org/officeDocument/2006/relationships/slide" Target="slides/slide2300.xml"/><Relationship Id="rId4059" Type="http://schemas.openxmlformats.org/officeDocument/2006/relationships/slide" Target="slides/slide4058.xml"/><Relationship Id="rId1110" Type="http://schemas.openxmlformats.org/officeDocument/2006/relationships/slide" Target="slides/slide1109.xml"/><Relationship Id="rId1927" Type="http://schemas.openxmlformats.org/officeDocument/2006/relationships/slide" Target="slides/slide1926.xml"/><Relationship Id="rId3075" Type="http://schemas.openxmlformats.org/officeDocument/2006/relationships/slide" Target="slides/slide3074.xml"/><Relationship Id="rId3282" Type="http://schemas.openxmlformats.org/officeDocument/2006/relationships/slide" Target="slides/slide3281.xml"/><Relationship Id="rId4126" Type="http://schemas.openxmlformats.org/officeDocument/2006/relationships/slide" Target="slides/slide4125.xml"/><Relationship Id="rId2091" Type="http://schemas.openxmlformats.org/officeDocument/2006/relationships/slide" Target="slides/slide2090.xml"/><Relationship Id="rId3142" Type="http://schemas.openxmlformats.org/officeDocument/2006/relationships/slide" Target="slides/slide3141.xml"/><Relationship Id="rId270" Type="http://schemas.openxmlformats.org/officeDocument/2006/relationships/slide" Target="slides/slide269.xml"/><Relationship Id="rId3002" Type="http://schemas.openxmlformats.org/officeDocument/2006/relationships/slide" Target="slides/slide3001.xml"/><Relationship Id="rId130" Type="http://schemas.openxmlformats.org/officeDocument/2006/relationships/slide" Target="slides/slide129.xml"/><Relationship Id="rId3959" Type="http://schemas.openxmlformats.org/officeDocument/2006/relationships/slide" Target="slides/slide3958.xml"/><Relationship Id="rId2768" Type="http://schemas.openxmlformats.org/officeDocument/2006/relationships/slide" Target="slides/slide2767.xml"/><Relationship Id="rId2975" Type="http://schemas.openxmlformats.org/officeDocument/2006/relationships/slide" Target="slides/slide2974.xml"/><Relationship Id="rId3819" Type="http://schemas.openxmlformats.org/officeDocument/2006/relationships/slide" Target="slides/slide3818.xml"/><Relationship Id="rId947" Type="http://schemas.openxmlformats.org/officeDocument/2006/relationships/slide" Target="slides/slide946.xml"/><Relationship Id="rId1577" Type="http://schemas.openxmlformats.org/officeDocument/2006/relationships/slide" Target="slides/slide1576.xml"/><Relationship Id="rId1784" Type="http://schemas.openxmlformats.org/officeDocument/2006/relationships/slide" Target="slides/slide1783.xml"/><Relationship Id="rId1991" Type="http://schemas.openxmlformats.org/officeDocument/2006/relationships/slide" Target="slides/slide1990.xml"/><Relationship Id="rId2628" Type="http://schemas.openxmlformats.org/officeDocument/2006/relationships/slide" Target="slides/slide2627.xml"/><Relationship Id="rId2835" Type="http://schemas.openxmlformats.org/officeDocument/2006/relationships/slide" Target="slides/slide2834.xml"/><Relationship Id="rId4190" Type="http://schemas.openxmlformats.org/officeDocument/2006/relationships/slide" Target="slides/slide4189.xml"/><Relationship Id="rId76" Type="http://schemas.openxmlformats.org/officeDocument/2006/relationships/slide" Target="slides/slide75.xml"/><Relationship Id="rId807" Type="http://schemas.openxmlformats.org/officeDocument/2006/relationships/slide" Target="slides/slide806.xml"/><Relationship Id="rId1437" Type="http://schemas.openxmlformats.org/officeDocument/2006/relationships/slide" Target="slides/slide1436.xml"/><Relationship Id="rId1644" Type="http://schemas.openxmlformats.org/officeDocument/2006/relationships/slide" Target="slides/slide1643.xml"/><Relationship Id="rId1851" Type="http://schemas.openxmlformats.org/officeDocument/2006/relationships/slide" Target="slides/slide1850.xml"/><Relationship Id="rId2902" Type="http://schemas.openxmlformats.org/officeDocument/2006/relationships/slide" Target="slides/slide2901.xml"/><Relationship Id="rId4050" Type="http://schemas.openxmlformats.org/officeDocument/2006/relationships/slide" Target="slides/slide4049.xml"/><Relationship Id="rId1504" Type="http://schemas.openxmlformats.org/officeDocument/2006/relationships/slide" Target="slides/slide1503.xml"/><Relationship Id="rId1711" Type="http://schemas.openxmlformats.org/officeDocument/2006/relationships/slide" Target="slides/slide1710.xml"/><Relationship Id="rId3469" Type="http://schemas.openxmlformats.org/officeDocument/2006/relationships/slide" Target="slides/slide3468.xml"/><Relationship Id="rId3676" Type="http://schemas.openxmlformats.org/officeDocument/2006/relationships/slide" Target="slides/slide3675.xml"/><Relationship Id="rId597" Type="http://schemas.openxmlformats.org/officeDocument/2006/relationships/slide" Target="slides/slide596.xml"/><Relationship Id="rId2278" Type="http://schemas.openxmlformats.org/officeDocument/2006/relationships/slide" Target="slides/slide2277.xml"/><Relationship Id="rId2485" Type="http://schemas.openxmlformats.org/officeDocument/2006/relationships/slide" Target="slides/slide2484.xml"/><Relationship Id="rId3329" Type="http://schemas.openxmlformats.org/officeDocument/2006/relationships/slide" Target="slides/slide3328.xml"/><Relationship Id="rId3883" Type="http://schemas.openxmlformats.org/officeDocument/2006/relationships/slide" Target="slides/slide3882.xml"/><Relationship Id="rId457" Type="http://schemas.openxmlformats.org/officeDocument/2006/relationships/slide" Target="slides/slide456.xml"/><Relationship Id="rId1087" Type="http://schemas.openxmlformats.org/officeDocument/2006/relationships/slide" Target="slides/slide1086.xml"/><Relationship Id="rId1294" Type="http://schemas.openxmlformats.org/officeDocument/2006/relationships/slide" Target="slides/slide1293.xml"/><Relationship Id="rId2138" Type="http://schemas.openxmlformats.org/officeDocument/2006/relationships/slide" Target="slides/slide2137.xml"/><Relationship Id="rId2692" Type="http://schemas.openxmlformats.org/officeDocument/2006/relationships/slide" Target="slides/slide2691.xml"/><Relationship Id="rId3536" Type="http://schemas.openxmlformats.org/officeDocument/2006/relationships/slide" Target="slides/slide3535.xml"/><Relationship Id="rId3743" Type="http://schemas.openxmlformats.org/officeDocument/2006/relationships/slide" Target="slides/slide3742.xml"/><Relationship Id="rId3950" Type="http://schemas.openxmlformats.org/officeDocument/2006/relationships/slide" Target="slides/slide3949.xml"/><Relationship Id="rId664" Type="http://schemas.openxmlformats.org/officeDocument/2006/relationships/slide" Target="slides/slide663.xml"/><Relationship Id="rId871" Type="http://schemas.openxmlformats.org/officeDocument/2006/relationships/slide" Target="slides/slide870.xml"/><Relationship Id="rId2345" Type="http://schemas.openxmlformats.org/officeDocument/2006/relationships/slide" Target="slides/slide2344.xml"/><Relationship Id="rId2552" Type="http://schemas.openxmlformats.org/officeDocument/2006/relationships/slide" Target="slides/slide2551.xml"/><Relationship Id="rId3603" Type="http://schemas.openxmlformats.org/officeDocument/2006/relationships/slide" Target="slides/slide3602.xml"/><Relationship Id="rId3810" Type="http://schemas.openxmlformats.org/officeDocument/2006/relationships/slide" Target="slides/slide3809.xml"/><Relationship Id="rId317" Type="http://schemas.openxmlformats.org/officeDocument/2006/relationships/slide" Target="slides/slide316.xml"/><Relationship Id="rId524" Type="http://schemas.openxmlformats.org/officeDocument/2006/relationships/slide" Target="slides/slide523.xml"/><Relationship Id="rId731" Type="http://schemas.openxmlformats.org/officeDocument/2006/relationships/slide" Target="slides/slide730.xml"/><Relationship Id="rId1154" Type="http://schemas.openxmlformats.org/officeDocument/2006/relationships/slide" Target="slides/slide1153.xml"/><Relationship Id="rId1361" Type="http://schemas.openxmlformats.org/officeDocument/2006/relationships/slide" Target="slides/slide1360.xml"/><Relationship Id="rId2205" Type="http://schemas.openxmlformats.org/officeDocument/2006/relationships/slide" Target="slides/slide2204.xml"/><Relationship Id="rId2412" Type="http://schemas.openxmlformats.org/officeDocument/2006/relationships/slide" Target="slides/slide2411.xml"/><Relationship Id="rId1014" Type="http://schemas.openxmlformats.org/officeDocument/2006/relationships/slide" Target="slides/slide1013.xml"/><Relationship Id="rId1221" Type="http://schemas.openxmlformats.org/officeDocument/2006/relationships/slide" Target="slides/slide1220.xml"/><Relationship Id="rId3186" Type="http://schemas.openxmlformats.org/officeDocument/2006/relationships/slide" Target="slides/slide3185.xml"/><Relationship Id="rId3393" Type="http://schemas.openxmlformats.org/officeDocument/2006/relationships/slide" Target="slides/slide3392.xml"/><Relationship Id="rId4237" Type="http://schemas.openxmlformats.org/officeDocument/2006/relationships/slide" Target="slides/slide4236.xml"/><Relationship Id="rId3046" Type="http://schemas.openxmlformats.org/officeDocument/2006/relationships/slide" Target="slides/slide3045.xml"/><Relationship Id="rId3253" Type="http://schemas.openxmlformats.org/officeDocument/2006/relationships/slide" Target="slides/slide3252.xml"/><Relationship Id="rId3460" Type="http://schemas.openxmlformats.org/officeDocument/2006/relationships/slide" Target="slides/slide3459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062" Type="http://schemas.openxmlformats.org/officeDocument/2006/relationships/slide" Target="slides/slide2061.xml"/><Relationship Id="rId3113" Type="http://schemas.openxmlformats.org/officeDocument/2006/relationships/slide" Target="slides/slide3112.xml"/><Relationship Id="rId241" Type="http://schemas.openxmlformats.org/officeDocument/2006/relationships/slide" Target="slides/slide240.xml"/><Relationship Id="rId3320" Type="http://schemas.openxmlformats.org/officeDocument/2006/relationships/slide" Target="slides/slide3319.xml"/><Relationship Id="rId2879" Type="http://schemas.openxmlformats.org/officeDocument/2006/relationships/slide" Target="slides/slide2878.xml"/><Relationship Id="rId101" Type="http://schemas.openxmlformats.org/officeDocument/2006/relationships/slide" Target="slides/slide100.xml"/><Relationship Id="rId1688" Type="http://schemas.openxmlformats.org/officeDocument/2006/relationships/slide" Target="slides/slide1687.xml"/><Relationship Id="rId1895" Type="http://schemas.openxmlformats.org/officeDocument/2006/relationships/slide" Target="slides/slide1894.xml"/><Relationship Id="rId2739" Type="http://schemas.openxmlformats.org/officeDocument/2006/relationships/slide" Target="slides/slide2738.xml"/><Relationship Id="rId2946" Type="http://schemas.openxmlformats.org/officeDocument/2006/relationships/slide" Target="slides/slide2945.xml"/><Relationship Id="rId4094" Type="http://schemas.openxmlformats.org/officeDocument/2006/relationships/slide" Target="slides/slide4093.xml"/><Relationship Id="rId918" Type="http://schemas.openxmlformats.org/officeDocument/2006/relationships/slide" Target="slides/slide917.xml"/><Relationship Id="rId1548" Type="http://schemas.openxmlformats.org/officeDocument/2006/relationships/slide" Target="slides/slide1547.xml"/><Relationship Id="rId1755" Type="http://schemas.openxmlformats.org/officeDocument/2006/relationships/slide" Target="slides/slide1754.xml"/><Relationship Id="rId4161" Type="http://schemas.openxmlformats.org/officeDocument/2006/relationships/slide" Target="slides/slide4160.xml"/><Relationship Id="rId1408" Type="http://schemas.openxmlformats.org/officeDocument/2006/relationships/slide" Target="slides/slide1407.xml"/><Relationship Id="rId1962" Type="http://schemas.openxmlformats.org/officeDocument/2006/relationships/slide" Target="slides/slide1961.xml"/><Relationship Id="rId2806" Type="http://schemas.openxmlformats.org/officeDocument/2006/relationships/slide" Target="slides/slide2805.xml"/><Relationship Id="rId4021" Type="http://schemas.openxmlformats.org/officeDocument/2006/relationships/slide" Target="slides/slide4020.xml"/><Relationship Id="rId47" Type="http://schemas.openxmlformats.org/officeDocument/2006/relationships/slide" Target="slides/slide46.xml"/><Relationship Id="rId1615" Type="http://schemas.openxmlformats.org/officeDocument/2006/relationships/slide" Target="slides/slide1614.xml"/><Relationship Id="rId1822" Type="http://schemas.openxmlformats.org/officeDocument/2006/relationships/slide" Target="slides/slide1821.xml"/><Relationship Id="rId3787" Type="http://schemas.openxmlformats.org/officeDocument/2006/relationships/slide" Target="slides/slide3786.xml"/><Relationship Id="rId3994" Type="http://schemas.openxmlformats.org/officeDocument/2006/relationships/slide" Target="slides/slide3993.xml"/><Relationship Id="rId2389" Type="http://schemas.openxmlformats.org/officeDocument/2006/relationships/slide" Target="slides/slide2388.xml"/><Relationship Id="rId2596" Type="http://schemas.openxmlformats.org/officeDocument/2006/relationships/slide" Target="slides/slide2595.xml"/><Relationship Id="rId3647" Type="http://schemas.openxmlformats.org/officeDocument/2006/relationships/slide" Target="slides/slide3646.xml"/><Relationship Id="rId3854" Type="http://schemas.openxmlformats.org/officeDocument/2006/relationships/slide" Target="slides/slide3853.xml"/><Relationship Id="rId568" Type="http://schemas.openxmlformats.org/officeDocument/2006/relationships/slide" Target="slides/slide567.xml"/><Relationship Id="rId775" Type="http://schemas.openxmlformats.org/officeDocument/2006/relationships/slide" Target="slides/slide774.xml"/><Relationship Id="rId982" Type="http://schemas.openxmlformats.org/officeDocument/2006/relationships/slide" Target="slides/slide981.xml"/><Relationship Id="rId1198" Type="http://schemas.openxmlformats.org/officeDocument/2006/relationships/slide" Target="slides/slide1197.xml"/><Relationship Id="rId2249" Type="http://schemas.openxmlformats.org/officeDocument/2006/relationships/slide" Target="slides/slide2248.xml"/><Relationship Id="rId2456" Type="http://schemas.openxmlformats.org/officeDocument/2006/relationships/slide" Target="slides/slide2455.xml"/><Relationship Id="rId2663" Type="http://schemas.openxmlformats.org/officeDocument/2006/relationships/slide" Target="slides/slide2662.xml"/><Relationship Id="rId2870" Type="http://schemas.openxmlformats.org/officeDocument/2006/relationships/slide" Target="slides/slide2869.xml"/><Relationship Id="rId3507" Type="http://schemas.openxmlformats.org/officeDocument/2006/relationships/slide" Target="slides/slide3506.xml"/><Relationship Id="rId3714" Type="http://schemas.openxmlformats.org/officeDocument/2006/relationships/slide" Target="slides/slide3713.xml"/><Relationship Id="rId3921" Type="http://schemas.openxmlformats.org/officeDocument/2006/relationships/slide" Target="slides/slide3920.xml"/><Relationship Id="rId428" Type="http://schemas.openxmlformats.org/officeDocument/2006/relationships/slide" Target="slides/slide427.xml"/><Relationship Id="rId635" Type="http://schemas.openxmlformats.org/officeDocument/2006/relationships/slide" Target="slides/slide634.xml"/><Relationship Id="rId842" Type="http://schemas.openxmlformats.org/officeDocument/2006/relationships/slide" Target="slides/slide841.xml"/><Relationship Id="rId1058" Type="http://schemas.openxmlformats.org/officeDocument/2006/relationships/slide" Target="slides/slide1057.xml"/><Relationship Id="rId1265" Type="http://schemas.openxmlformats.org/officeDocument/2006/relationships/slide" Target="slides/slide1264.xml"/><Relationship Id="rId1472" Type="http://schemas.openxmlformats.org/officeDocument/2006/relationships/slide" Target="slides/slide1471.xml"/><Relationship Id="rId2109" Type="http://schemas.openxmlformats.org/officeDocument/2006/relationships/slide" Target="slides/slide2108.xml"/><Relationship Id="rId2316" Type="http://schemas.openxmlformats.org/officeDocument/2006/relationships/slide" Target="slides/slide2315.xml"/><Relationship Id="rId2523" Type="http://schemas.openxmlformats.org/officeDocument/2006/relationships/slide" Target="slides/slide2522.xml"/><Relationship Id="rId2730" Type="http://schemas.openxmlformats.org/officeDocument/2006/relationships/slide" Target="slides/slide2729.xml"/><Relationship Id="rId702" Type="http://schemas.openxmlformats.org/officeDocument/2006/relationships/slide" Target="slides/slide701.xml"/><Relationship Id="rId1125" Type="http://schemas.openxmlformats.org/officeDocument/2006/relationships/slide" Target="slides/slide1124.xml"/><Relationship Id="rId1332" Type="http://schemas.openxmlformats.org/officeDocument/2006/relationships/slide" Target="slides/slide1331.xml"/><Relationship Id="rId3297" Type="http://schemas.openxmlformats.org/officeDocument/2006/relationships/slide" Target="slides/slide3296.xml"/><Relationship Id="rId3157" Type="http://schemas.openxmlformats.org/officeDocument/2006/relationships/slide" Target="slides/slide3156.xml"/><Relationship Id="rId285" Type="http://schemas.openxmlformats.org/officeDocument/2006/relationships/slide" Target="slides/slide284.xml"/><Relationship Id="rId3364" Type="http://schemas.openxmlformats.org/officeDocument/2006/relationships/slide" Target="slides/slide3363.xml"/><Relationship Id="rId3571" Type="http://schemas.openxmlformats.org/officeDocument/2006/relationships/slide" Target="slides/slide3570.xml"/><Relationship Id="rId4208" Type="http://schemas.openxmlformats.org/officeDocument/2006/relationships/slide" Target="slides/slide4207.xml"/><Relationship Id="rId492" Type="http://schemas.openxmlformats.org/officeDocument/2006/relationships/slide" Target="slides/slide491.xml"/><Relationship Id="rId2173" Type="http://schemas.openxmlformats.org/officeDocument/2006/relationships/slide" Target="slides/slide2172.xml"/><Relationship Id="rId2380" Type="http://schemas.openxmlformats.org/officeDocument/2006/relationships/slide" Target="slides/slide2379.xml"/><Relationship Id="rId3017" Type="http://schemas.openxmlformats.org/officeDocument/2006/relationships/slide" Target="slides/slide3016.xml"/><Relationship Id="rId3224" Type="http://schemas.openxmlformats.org/officeDocument/2006/relationships/slide" Target="slides/slide3223.xml"/><Relationship Id="rId3431" Type="http://schemas.openxmlformats.org/officeDocument/2006/relationships/slide" Target="slides/slide3430.xml"/><Relationship Id="rId145" Type="http://schemas.openxmlformats.org/officeDocument/2006/relationships/slide" Target="slides/slide144.xml"/><Relationship Id="rId352" Type="http://schemas.openxmlformats.org/officeDocument/2006/relationships/slide" Target="slides/slide351.xml"/><Relationship Id="rId2033" Type="http://schemas.openxmlformats.org/officeDocument/2006/relationships/slide" Target="slides/slide2032.xml"/><Relationship Id="rId2240" Type="http://schemas.openxmlformats.org/officeDocument/2006/relationships/slide" Target="slides/slide2239.xml"/><Relationship Id="rId212" Type="http://schemas.openxmlformats.org/officeDocument/2006/relationships/slide" Target="slides/slide211.xml"/><Relationship Id="rId1799" Type="http://schemas.openxmlformats.org/officeDocument/2006/relationships/slide" Target="slides/slide1798.xml"/><Relationship Id="rId2100" Type="http://schemas.openxmlformats.org/officeDocument/2006/relationships/slide" Target="slides/slide2099.xml"/><Relationship Id="rId4065" Type="http://schemas.openxmlformats.org/officeDocument/2006/relationships/slide" Target="slides/slide4064.xml"/><Relationship Id="rId1659" Type="http://schemas.openxmlformats.org/officeDocument/2006/relationships/slide" Target="slides/slide1658.xml"/><Relationship Id="rId1866" Type="http://schemas.openxmlformats.org/officeDocument/2006/relationships/slide" Target="slides/slide1865.xml"/><Relationship Id="rId2917" Type="http://schemas.openxmlformats.org/officeDocument/2006/relationships/slide" Target="slides/slide2916.xml"/><Relationship Id="rId3081" Type="http://schemas.openxmlformats.org/officeDocument/2006/relationships/slide" Target="slides/slide3080.xml"/><Relationship Id="rId4132" Type="http://schemas.openxmlformats.org/officeDocument/2006/relationships/slide" Target="slides/slide4131.xml"/><Relationship Id="rId1519" Type="http://schemas.openxmlformats.org/officeDocument/2006/relationships/slide" Target="slides/slide1518.xml"/><Relationship Id="rId1726" Type="http://schemas.openxmlformats.org/officeDocument/2006/relationships/slide" Target="slides/slide1725.xml"/><Relationship Id="rId1933" Type="http://schemas.openxmlformats.org/officeDocument/2006/relationships/slide" Target="slides/slide1932.xml"/><Relationship Id="rId18" Type="http://schemas.openxmlformats.org/officeDocument/2006/relationships/slide" Target="slides/slide17.xml"/><Relationship Id="rId3898" Type="http://schemas.openxmlformats.org/officeDocument/2006/relationships/slide" Target="slides/slide3897.xml"/><Relationship Id="rId3758" Type="http://schemas.openxmlformats.org/officeDocument/2006/relationships/slide" Target="slides/slide3757.xml"/><Relationship Id="rId3965" Type="http://schemas.openxmlformats.org/officeDocument/2006/relationships/slide" Target="slides/slide3964.xml"/><Relationship Id="rId679" Type="http://schemas.openxmlformats.org/officeDocument/2006/relationships/slide" Target="slides/slide678.xml"/><Relationship Id="rId886" Type="http://schemas.openxmlformats.org/officeDocument/2006/relationships/slide" Target="slides/slide885.xml"/><Relationship Id="rId2567" Type="http://schemas.openxmlformats.org/officeDocument/2006/relationships/slide" Target="slides/slide2566.xml"/><Relationship Id="rId2774" Type="http://schemas.openxmlformats.org/officeDocument/2006/relationships/slide" Target="slides/slide2773.xml"/><Relationship Id="rId3618" Type="http://schemas.openxmlformats.org/officeDocument/2006/relationships/slide" Target="slides/slide3617.xml"/><Relationship Id="rId2" Type="http://schemas.openxmlformats.org/officeDocument/2006/relationships/slide" Target="slides/slide1.xml"/><Relationship Id="rId539" Type="http://schemas.openxmlformats.org/officeDocument/2006/relationships/slide" Target="slides/slide538.xml"/><Relationship Id="rId746" Type="http://schemas.openxmlformats.org/officeDocument/2006/relationships/slide" Target="slides/slide745.xml"/><Relationship Id="rId1169" Type="http://schemas.openxmlformats.org/officeDocument/2006/relationships/slide" Target="slides/slide1168.xml"/><Relationship Id="rId1376" Type="http://schemas.openxmlformats.org/officeDocument/2006/relationships/slide" Target="slides/slide1375.xml"/><Relationship Id="rId1583" Type="http://schemas.openxmlformats.org/officeDocument/2006/relationships/slide" Target="slides/slide1582.xml"/><Relationship Id="rId2427" Type="http://schemas.openxmlformats.org/officeDocument/2006/relationships/slide" Target="slides/slide2426.xml"/><Relationship Id="rId2981" Type="http://schemas.openxmlformats.org/officeDocument/2006/relationships/slide" Target="slides/slide2980.xml"/><Relationship Id="rId3825" Type="http://schemas.openxmlformats.org/officeDocument/2006/relationships/slide" Target="slides/slide3824.xml"/><Relationship Id="rId953" Type="http://schemas.openxmlformats.org/officeDocument/2006/relationships/slide" Target="slides/slide952.xml"/><Relationship Id="rId1029" Type="http://schemas.openxmlformats.org/officeDocument/2006/relationships/slide" Target="slides/slide1028.xml"/><Relationship Id="rId1236" Type="http://schemas.openxmlformats.org/officeDocument/2006/relationships/slide" Target="slides/slide1235.xml"/><Relationship Id="rId1790" Type="http://schemas.openxmlformats.org/officeDocument/2006/relationships/slide" Target="slides/slide1789.xml"/><Relationship Id="rId2634" Type="http://schemas.openxmlformats.org/officeDocument/2006/relationships/slide" Target="slides/slide2633.xml"/><Relationship Id="rId2841" Type="http://schemas.openxmlformats.org/officeDocument/2006/relationships/slide" Target="slides/slide2840.xml"/><Relationship Id="rId82" Type="http://schemas.openxmlformats.org/officeDocument/2006/relationships/slide" Target="slides/slide81.xml"/><Relationship Id="rId606" Type="http://schemas.openxmlformats.org/officeDocument/2006/relationships/slide" Target="slides/slide605.xml"/><Relationship Id="rId813" Type="http://schemas.openxmlformats.org/officeDocument/2006/relationships/slide" Target="slides/slide812.xml"/><Relationship Id="rId1443" Type="http://schemas.openxmlformats.org/officeDocument/2006/relationships/slide" Target="slides/slide1442.xml"/><Relationship Id="rId1650" Type="http://schemas.openxmlformats.org/officeDocument/2006/relationships/slide" Target="slides/slide1649.xml"/><Relationship Id="rId2701" Type="http://schemas.openxmlformats.org/officeDocument/2006/relationships/slide" Target="slides/slide2700.xml"/><Relationship Id="rId1303" Type="http://schemas.openxmlformats.org/officeDocument/2006/relationships/slide" Target="slides/slide1302.xml"/><Relationship Id="rId1510" Type="http://schemas.openxmlformats.org/officeDocument/2006/relationships/slide" Target="slides/slide1509.xml"/><Relationship Id="rId3268" Type="http://schemas.openxmlformats.org/officeDocument/2006/relationships/slide" Target="slides/slide3267.xml"/><Relationship Id="rId3475" Type="http://schemas.openxmlformats.org/officeDocument/2006/relationships/slide" Target="slides/slide3474.xml"/><Relationship Id="rId3682" Type="http://schemas.openxmlformats.org/officeDocument/2006/relationships/slide" Target="slides/slide3681.xml"/><Relationship Id="rId189" Type="http://schemas.openxmlformats.org/officeDocument/2006/relationships/slide" Target="slides/slide188.xml"/><Relationship Id="rId396" Type="http://schemas.openxmlformats.org/officeDocument/2006/relationships/slide" Target="slides/slide395.xml"/><Relationship Id="rId2077" Type="http://schemas.openxmlformats.org/officeDocument/2006/relationships/slide" Target="slides/slide2076.xml"/><Relationship Id="rId2284" Type="http://schemas.openxmlformats.org/officeDocument/2006/relationships/slide" Target="slides/slide2283.xml"/><Relationship Id="rId2491" Type="http://schemas.openxmlformats.org/officeDocument/2006/relationships/slide" Target="slides/slide2490.xml"/><Relationship Id="rId3128" Type="http://schemas.openxmlformats.org/officeDocument/2006/relationships/slide" Target="slides/slide3127.xml"/><Relationship Id="rId3335" Type="http://schemas.openxmlformats.org/officeDocument/2006/relationships/slide" Target="slides/slide3334.xml"/><Relationship Id="rId3542" Type="http://schemas.openxmlformats.org/officeDocument/2006/relationships/slide" Target="slides/slide3541.xml"/><Relationship Id="rId256" Type="http://schemas.openxmlformats.org/officeDocument/2006/relationships/slide" Target="slides/slide255.xml"/><Relationship Id="rId463" Type="http://schemas.openxmlformats.org/officeDocument/2006/relationships/slide" Target="slides/slide462.xml"/><Relationship Id="rId670" Type="http://schemas.openxmlformats.org/officeDocument/2006/relationships/slide" Target="slides/slide669.xml"/><Relationship Id="rId1093" Type="http://schemas.openxmlformats.org/officeDocument/2006/relationships/slide" Target="slides/slide1092.xml"/><Relationship Id="rId2144" Type="http://schemas.openxmlformats.org/officeDocument/2006/relationships/slide" Target="slides/slide2143.xml"/><Relationship Id="rId2351" Type="http://schemas.openxmlformats.org/officeDocument/2006/relationships/slide" Target="slides/slide2350.xml"/><Relationship Id="rId3402" Type="http://schemas.openxmlformats.org/officeDocument/2006/relationships/slide" Target="slides/slide3401.xml"/><Relationship Id="rId116" Type="http://schemas.openxmlformats.org/officeDocument/2006/relationships/slide" Target="slides/slide115.xml"/><Relationship Id="rId323" Type="http://schemas.openxmlformats.org/officeDocument/2006/relationships/slide" Target="slides/slide322.xml"/><Relationship Id="rId530" Type="http://schemas.openxmlformats.org/officeDocument/2006/relationships/slide" Target="slides/slide529.xml"/><Relationship Id="rId1160" Type="http://schemas.openxmlformats.org/officeDocument/2006/relationships/slide" Target="slides/slide1159.xml"/><Relationship Id="rId2004" Type="http://schemas.openxmlformats.org/officeDocument/2006/relationships/slide" Target="slides/slide2003.xml"/><Relationship Id="rId2211" Type="http://schemas.openxmlformats.org/officeDocument/2006/relationships/slide" Target="slides/slide2210.xml"/><Relationship Id="rId4176" Type="http://schemas.openxmlformats.org/officeDocument/2006/relationships/slide" Target="slides/slide4175.xml"/><Relationship Id="rId1020" Type="http://schemas.openxmlformats.org/officeDocument/2006/relationships/slide" Target="slides/slide1019.xml"/><Relationship Id="rId1977" Type="http://schemas.openxmlformats.org/officeDocument/2006/relationships/slide" Target="slides/slide1976.xml"/><Relationship Id="rId1837" Type="http://schemas.openxmlformats.org/officeDocument/2006/relationships/slide" Target="slides/slide1836.xml"/><Relationship Id="rId3192" Type="http://schemas.openxmlformats.org/officeDocument/2006/relationships/slide" Target="slides/slide3191.xml"/><Relationship Id="rId4036" Type="http://schemas.openxmlformats.org/officeDocument/2006/relationships/slide" Target="slides/slide4035.xml"/><Relationship Id="rId4243" Type="http://schemas.openxmlformats.org/officeDocument/2006/relationships/viewProps" Target="viewProps.xml"/><Relationship Id="rId3052" Type="http://schemas.openxmlformats.org/officeDocument/2006/relationships/slide" Target="slides/slide3051.xml"/><Relationship Id="rId4103" Type="http://schemas.openxmlformats.org/officeDocument/2006/relationships/slide" Target="slides/slide4102.xml"/><Relationship Id="rId180" Type="http://schemas.openxmlformats.org/officeDocument/2006/relationships/slide" Target="slides/slide179.xml"/><Relationship Id="rId1904" Type="http://schemas.openxmlformats.org/officeDocument/2006/relationships/slide" Target="slides/slide1903.xml"/><Relationship Id="rId3869" Type="http://schemas.openxmlformats.org/officeDocument/2006/relationships/slide" Target="slides/slide3868.xml"/><Relationship Id="rId997" Type="http://schemas.openxmlformats.org/officeDocument/2006/relationships/slide" Target="slides/slide996.xml"/><Relationship Id="rId2678" Type="http://schemas.openxmlformats.org/officeDocument/2006/relationships/slide" Target="slides/slide2677.xml"/><Relationship Id="rId2885" Type="http://schemas.openxmlformats.org/officeDocument/2006/relationships/slide" Target="slides/slide2884.xml"/><Relationship Id="rId3729" Type="http://schemas.openxmlformats.org/officeDocument/2006/relationships/slide" Target="slides/slide3728.xml"/><Relationship Id="rId3936" Type="http://schemas.openxmlformats.org/officeDocument/2006/relationships/slide" Target="slides/slide3935.xml"/><Relationship Id="rId857" Type="http://schemas.openxmlformats.org/officeDocument/2006/relationships/slide" Target="slides/slide856.xml"/><Relationship Id="rId1487" Type="http://schemas.openxmlformats.org/officeDocument/2006/relationships/slide" Target="slides/slide1486.xml"/><Relationship Id="rId1694" Type="http://schemas.openxmlformats.org/officeDocument/2006/relationships/slide" Target="slides/slide1693.xml"/><Relationship Id="rId2538" Type="http://schemas.openxmlformats.org/officeDocument/2006/relationships/slide" Target="slides/slide2537.xml"/><Relationship Id="rId2745" Type="http://schemas.openxmlformats.org/officeDocument/2006/relationships/slide" Target="slides/slide2744.xml"/><Relationship Id="rId2952" Type="http://schemas.openxmlformats.org/officeDocument/2006/relationships/slide" Target="slides/slide2951.xml"/><Relationship Id="rId717" Type="http://schemas.openxmlformats.org/officeDocument/2006/relationships/slide" Target="slides/slide716.xml"/><Relationship Id="rId924" Type="http://schemas.openxmlformats.org/officeDocument/2006/relationships/slide" Target="slides/slide923.xml"/><Relationship Id="rId1347" Type="http://schemas.openxmlformats.org/officeDocument/2006/relationships/slide" Target="slides/slide1346.xml"/><Relationship Id="rId1554" Type="http://schemas.openxmlformats.org/officeDocument/2006/relationships/slide" Target="slides/slide1553.xml"/><Relationship Id="rId1761" Type="http://schemas.openxmlformats.org/officeDocument/2006/relationships/slide" Target="slides/slide1760.xml"/><Relationship Id="rId2605" Type="http://schemas.openxmlformats.org/officeDocument/2006/relationships/slide" Target="slides/slide2604.xml"/><Relationship Id="rId2812" Type="http://schemas.openxmlformats.org/officeDocument/2006/relationships/slide" Target="slides/slide2811.xml"/><Relationship Id="rId53" Type="http://schemas.openxmlformats.org/officeDocument/2006/relationships/slide" Target="slides/slide52.xml"/><Relationship Id="rId1207" Type="http://schemas.openxmlformats.org/officeDocument/2006/relationships/slide" Target="slides/slide1206.xml"/><Relationship Id="rId1414" Type="http://schemas.openxmlformats.org/officeDocument/2006/relationships/slide" Target="slides/slide1413.xml"/><Relationship Id="rId1621" Type="http://schemas.openxmlformats.org/officeDocument/2006/relationships/slide" Target="slides/slide1620.xml"/><Relationship Id="rId3379" Type="http://schemas.openxmlformats.org/officeDocument/2006/relationships/slide" Target="slides/slide3378.xml"/><Relationship Id="rId3586" Type="http://schemas.openxmlformats.org/officeDocument/2006/relationships/slide" Target="slides/slide3585.xml"/><Relationship Id="rId3793" Type="http://schemas.openxmlformats.org/officeDocument/2006/relationships/slide" Target="slides/slide3792.xml"/><Relationship Id="rId2188" Type="http://schemas.openxmlformats.org/officeDocument/2006/relationships/slide" Target="slides/slide2187.xml"/><Relationship Id="rId2395" Type="http://schemas.openxmlformats.org/officeDocument/2006/relationships/slide" Target="slides/slide2394.xml"/><Relationship Id="rId3239" Type="http://schemas.openxmlformats.org/officeDocument/2006/relationships/slide" Target="slides/slide3238.xml"/><Relationship Id="rId3446" Type="http://schemas.openxmlformats.org/officeDocument/2006/relationships/slide" Target="slides/slide3445.xml"/><Relationship Id="rId367" Type="http://schemas.openxmlformats.org/officeDocument/2006/relationships/slide" Target="slides/slide366.xml"/><Relationship Id="rId574" Type="http://schemas.openxmlformats.org/officeDocument/2006/relationships/slide" Target="slides/slide573.xml"/><Relationship Id="rId2048" Type="http://schemas.openxmlformats.org/officeDocument/2006/relationships/slide" Target="slides/slide2047.xml"/><Relationship Id="rId2255" Type="http://schemas.openxmlformats.org/officeDocument/2006/relationships/slide" Target="slides/slide2254.xml"/><Relationship Id="rId3653" Type="http://schemas.openxmlformats.org/officeDocument/2006/relationships/slide" Target="slides/slide3652.xml"/><Relationship Id="rId3860" Type="http://schemas.openxmlformats.org/officeDocument/2006/relationships/slide" Target="slides/slide3859.xml"/><Relationship Id="rId227" Type="http://schemas.openxmlformats.org/officeDocument/2006/relationships/slide" Target="slides/slide226.xml"/><Relationship Id="rId781" Type="http://schemas.openxmlformats.org/officeDocument/2006/relationships/slide" Target="slides/slide780.xml"/><Relationship Id="rId2462" Type="http://schemas.openxmlformats.org/officeDocument/2006/relationships/slide" Target="slides/slide2461.xml"/><Relationship Id="rId3306" Type="http://schemas.openxmlformats.org/officeDocument/2006/relationships/slide" Target="slides/slide3305.xml"/><Relationship Id="rId3513" Type="http://schemas.openxmlformats.org/officeDocument/2006/relationships/slide" Target="slides/slide3512.xml"/><Relationship Id="rId3720" Type="http://schemas.openxmlformats.org/officeDocument/2006/relationships/slide" Target="slides/slide3719.xml"/><Relationship Id="rId434" Type="http://schemas.openxmlformats.org/officeDocument/2006/relationships/slide" Target="slides/slide433.xml"/><Relationship Id="rId641" Type="http://schemas.openxmlformats.org/officeDocument/2006/relationships/slide" Target="slides/slide640.xml"/><Relationship Id="rId1064" Type="http://schemas.openxmlformats.org/officeDocument/2006/relationships/slide" Target="slides/slide1063.xml"/><Relationship Id="rId1271" Type="http://schemas.openxmlformats.org/officeDocument/2006/relationships/slide" Target="slides/slide1270.xml"/><Relationship Id="rId2115" Type="http://schemas.openxmlformats.org/officeDocument/2006/relationships/slide" Target="slides/slide2114.xml"/><Relationship Id="rId2322" Type="http://schemas.openxmlformats.org/officeDocument/2006/relationships/slide" Target="slides/slide2321.xml"/><Relationship Id="rId501" Type="http://schemas.openxmlformats.org/officeDocument/2006/relationships/slide" Target="slides/slide500.xml"/><Relationship Id="rId1131" Type="http://schemas.openxmlformats.org/officeDocument/2006/relationships/slide" Target="slides/slide1130.xml"/><Relationship Id="rId3096" Type="http://schemas.openxmlformats.org/officeDocument/2006/relationships/slide" Target="slides/slide3095.xml"/><Relationship Id="rId4147" Type="http://schemas.openxmlformats.org/officeDocument/2006/relationships/slide" Target="slides/slide4146.xml"/><Relationship Id="rId1948" Type="http://schemas.openxmlformats.org/officeDocument/2006/relationships/slide" Target="slides/slide1947.xml"/><Relationship Id="rId3163" Type="http://schemas.openxmlformats.org/officeDocument/2006/relationships/slide" Target="slides/slide3162.xml"/><Relationship Id="rId3370" Type="http://schemas.openxmlformats.org/officeDocument/2006/relationships/slide" Target="slides/slide3369.xml"/><Relationship Id="rId4007" Type="http://schemas.openxmlformats.org/officeDocument/2006/relationships/slide" Target="slides/slide4006.xml"/><Relationship Id="rId4214" Type="http://schemas.openxmlformats.org/officeDocument/2006/relationships/slide" Target="slides/slide4213.xml"/><Relationship Id="rId291" Type="http://schemas.openxmlformats.org/officeDocument/2006/relationships/slide" Target="slides/slide290.xml"/><Relationship Id="rId1808" Type="http://schemas.openxmlformats.org/officeDocument/2006/relationships/slide" Target="slides/slide1807.xml"/><Relationship Id="rId3023" Type="http://schemas.openxmlformats.org/officeDocument/2006/relationships/slide" Target="slides/slide3022.xml"/><Relationship Id="rId151" Type="http://schemas.openxmlformats.org/officeDocument/2006/relationships/slide" Target="slides/slide150.xml"/><Relationship Id="rId3230" Type="http://schemas.openxmlformats.org/officeDocument/2006/relationships/slide" Target="slides/slide3229.xml"/><Relationship Id="rId2789" Type="http://schemas.openxmlformats.org/officeDocument/2006/relationships/slide" Target="slides/slide2788.xml"/><Relationship Id="rId2996" Type="http://schemas.openxmlformats.org/officeDocument/2006/relationships/slide" Target="slides/slide2995.xml"/><Relationship Id="rId968" Type="http://schemas.openxmlformats.org/officeDocument/2006/relationships/slide" Target="slides/slide967.xml"/><Relationship Id="rId1598" Type="http://schemas.openxmlformats.org/officeDocument/2006/relationships/slide" Target="slides/slide1597.xml"/><Relationship Id="rId2649" Type="http://schemas.openxmlformats.org/officeDocument/2006/relationships/slide" Target="slides/slide2648.xml"/><Relationship Id="rId2856" Type="http://schemas.openxmlformats.org/officeDocument/2006/relationships/slide" Target="slides/slide2855.xml"/><Relationship Id="rId3907" Type="http://schemas.openxmlformats.org/officeDocument/2006/relationships/slide" Target="slides/slide3906.xml"/><Relationship Id="rId97" Type="http://schemas.openxmlformats.org/officeDocument/2006/relationships/slide" Target="slides/slide96.xml"/><Relationship Id="rId828" Type="http://schemas.openxmlformats.org/officeDocument/2006/relationships/slide" Target="slides/slide827.xml"/><Relationship Id="rId1458" Type="http://schemas.openxmlformats.org/officeDocument/2006/relationships/slide" Target="slides/slide1457.xml"/><Relationship Id="rId1665" Type="http://schemas.openxmlformats.org/officeDocument/2006/relationships/slide" Target="slides/slide1664.xml"/><Relationship Id="rId1872" Type="http://schemas.openxmlformats.org/officeDocument/2006/relationships/slide" Target="slides/slide1871.xml"/><Relationship Id="rId2509" Type="http://schemas.openxmlformats.org/officeDocument/2006/relationships/slide" Target="slides/slide2508.xml"/><Relationship Id="rId2716" Type="http://schemas.openxmlformats.org/officeDocument/2006/relationships/slide" Target="slides/slide2715.xml"/><Relationship Id="rId4071" Type="http://schemas.openxmlformats.org/officeDocument/2006/relationships/slide" Target="slides/slide4070.xml"/><Relationship Id="rId1318" Type="http://schemas.openxmlformats.org/officeDocument/2006/relationships/slide" Target="slides/slide1317.xml"/><Relationship Id="rId1525" Type="http://schemas.openxmlformats.org/officeDocument/2006/relationships/slide" Target="slides/slide1524.xml"/><Relationship Id="rId2923" Type="http://schemas.openxmlformats.org/officeDocument/2006/relationships/slide" Target="slides/slide2922.xml"/><Relationship Id="rId1732" Type="http://schemas.openxmlformats.org/officeDocument/2006/relationships/slide" Target="slides/slide1731.xml"/><Relationship Id="rId24" Type="http://schemas.openxmlformats.org/officeDocument/2006/relationships/slide" Target="slides/slide23.xml"/><Relationship Id="rId2299" Type="http://schemas.openxmlformats.org/officeDocument/2006/relationships/slide" Target="slides/slide2298.xml"/><Relationship Id="rId3697" Type="http://schemas.openxmlformats.org/officeDocument/2006/relationships/slide" Target="slides/slide3696.xml"/><Relationship Id="rId3557" Type="http://schemas.openxmlformats.org/officeDocument/2006/relationships/slide" Target="slides/slide3556.xml"/><Relationship Id="rId3764" Type="http://schemas.openxmlformats.org/officeDocument/2006/relationships/slide" Target="slides/slide3763.xml"/><Relationship Id="rId3971" Type="http://schemas.openxmlformats.org/officeDocument/2006/relationships/slide" Target="slides/slide3970.xml"/><Relationship Id="rId478" Type="http://schemas.openxmlformats.org/officeDocument/2006/relationships/slide" Target="slides/slide477.xml"/><Relationship Id="rId685" Type="http://schemas.openxmlformats.org/officeDocument/2006/relationships/slide" Target="slides/slide684.xml"/><Relationship Id="rId892" Type="http://schemas.openxmlformats.org/officeDocument/2006/relationships/slide" Target="slides/slide891.xml"/><Relationship Id="rId2159" Type="http://schemas.openxmlformats.org/officeDocument/2006/relationships/slide" Target="slides/slide2158.xml"/><Relationship Id="rId2366" Type="http://schemas.openxmlformats.org/officeDocument/2006/relationships/slide" Target="slides/slide2365.xml"/><Relationship Id="rId2573" Type="http://schemas.openxmlformats.org/officeDocument/2006/relationships/slide" Target="slides/slide2572.xml"/><Relationship Id="rId2780" Type="http://schemas.openxmlformats.org/officeDocument/2006/relationships/slide" Target="slides/slide2779.xml"/><Relationship Id="rId3417" Type="http://schemas.openxmlformats.org/officeDocument/2006/relationships/slide" Target="slides/slide3416.xml"/><Relationship Id="rId3624" Type="http://schemas.openxmlformats.org/officeDocument/2006/relationships/slide" Target="slides/slide3623.xml"/><Relationship Id="rId3831" Type="http://schemas.openxmlformats.org/officeDocument/2006/relationships/slide" Target="slides/slide3830.xml"/><Relationship Id="rId338" Type="http://schemas.openxmlformats.org/officeDocument/2006/relationships/slide" Target="slides/slide337.xml"/><Relationship Id="rId545" Type="http://schemas.openxmlformats.org/officeDocument/2006/relationships/slide" Target="slides/slide544.xml"/><Relationship Id="rId752" Type="http://schemas.openxmlformats.org/officeDocument/2006/relationships/slide" Target="slides/slide751.xml"/><Relationship Id="rId1175" Type="http://schemas.openxmlformats.org/officeDocument/2006/relationships/slide" Target="slides/slide1174.xml"/><Relationship Id="rId1382" Type="http://schemas.openxmlformats.org/officeDocument/2006/relationships/slide" Target="slides/slide1381.xml"/><Relationship Id="rId2019" Type="http://schemas.openxmlformats.org/officeDocument/2006/relationships/slide" Target="slides/slide2018.xml"/><Relationship Id="rId2226" Type="http://schemas.openxmlformats.org/officeDocument/2006/relationships/slide" Target="slides/slide2225.xml"/><Relationship Id="rId2433" Type="http://schemas.openxmlformats.org/officeDocument/2006/relationships/slide" Target="slides/slide2432.xml"/><Relationship Id="rId2640" Type="http://schemas.openxmlformats.org/officeDocument/2006/relationships/slide" Target="slides/slide2639.xml"/><Relationship Id="rId405" Type="http://schemas.openxmlformats.org/officeDocument/2006/relationships/slide" Target="slides/slide404.xml"/><Relationship Id="rId612" Type="http://schemas.openxmlformats.org/officeDocument/2006/relationships/slide" Target="slides/slide611.xml"/><Relationship Id="rId1035" Type="http://schemas.openxmlformats.org/officeDocument/2006/relationships/slide" Target="slides/slide1034.xml"/><Relationship Id="rId1242" Type="http://schemas.openxmlformats.org/officeDocument/2006/relationships/slide" Target="slides/slide1241.xml"/><Relationship Id="rId2500" Type="http://schemas.openxmlformats.org/officeDocument/2006/relationships/slide" Target="slides/slide2499.xml"/><Relationship Id="rId1102" Type="http://schemas.openxmlformats.org/officeDocument/2006/relationships/slide" Target="slides/slide1101.xml"/><Relationship Id="rId3067" Type="http://schemas.openxmlformats.org/officeDocument/2006/relationships/slide" Target="slides/slide3066.xml"/><Relationship Id="rId3274" Type="http://schemas.openxmlformats.org/officeDocument/2006/relationships/slide" Target="slides/slide3273.xml"/><Relationship Id="rId4118" Type="http://schemas.openxmlformats.org/officeDocument/2006/relationships/slide" Target="slides/slide4117.xml"/><Relationship Id="rId195" Type="http://schemas.openxmlformats.org/officeDocument/2006/relationships/slide" Target="slides/slide194.xml"/><Relationship Id="rId1919" Type="http://schemas.openxmlformats.org/officeDocument/2006/relationships/slide" Target="slides/slide1918.xml"/><Relationship Id="rId3481" Type="http://schemas.openxmlformats.org/officeDocument/2006/relationships/slide" Target="slides/slide3480.xml"/><Relationship Id="rId2083" Type="http://schemas.openxmlformats.org/officeDocument/2006/relationships/slide" Target="slides/slide2082.xml"/><Relationship Id="rId2290" Type="http://schemas.openxmlformats.org/officeDocument/2006/relationships/slide" Target="slides/slide2289.xml"/><Relationship Id="rId3134" Type="http://schemas.openxmlformats.org/officeDocument/2006/relationships/slide" Target="slides/slide3133.xml"/><Relationship Id="rId3341" Type="http://schemas.openxmlformats.org/officeDocument/2006/relationships/slide" Target="slides/slide3340.xml"/><Relationship Id="rId262" Type="http://schemas.openxmlformats.org/officeDocument/2006/relationships/slide" Target="slides/slide261.xml"/><Relationship Id="rId2150" Type="http://schemas.openxmlformats.org/officeDocument/2006/relationships/slide" Target="slides/slide2149.xml"/><Relationship Id="rId3201" Type="http://schemas.openxmlformats.org/officeDocument/2006/relationships/slide" Target="slides/slide3200.xml"/><Relationship Id="rId122" Type="http://schemas.openxmlformats.org/officeDocument/2006/relationships/slide" Target="slides/slide121.xml"/><Relationship Id="rId2010" Type="http://schemas.openxmlformats.org/officeDocument/2006/relationships/slide" Target="slides/slide2009.xml"/><Relationship Id="rId1569" Type="http://schemas.openxmlformats.org/officeDocument/2006/relationships/slide" Target="slides/slide1568.xml"/><Relationship Id="rId2967" Type="http://schemas.openxmlformats.org/officeDocument/2006/relationships/slide" Target="slides/slide2966.xml"/><Relationship Id="rId4182" Type="http://schemas.openxmlformats.org/officeDocument/2006/relationships/slide" Target="slides/slide4181.xml"/><Relationship Id="rId939" Type="http://schemas.openxmlformats.org/officeDocument/2006/relationships/slide" Target="slides/slide938.xml"/><Relationship Id="rId1776" Type="http://schemas.openxmlformats.org/officeDocument/2006/relationships/slide" Target="slides/slide1775.xml"/><Relationship Id="rId1983" Type="http://schemas.openxmlformats.org/officeDocument/2006/relationships/slide" Target="slides/slide1982.xml"/><Relationship Id="rId2827" Type="http://schemas.openxmlformats.org/officeDocument/2006/relationships/slide" Target="slides/slide2826.xml"/><Relationship Id="rId4042" Type="http://schemas.openxmlformats.org/officeDocument/2006/relationships/slide" Target="slides/slide4041.xml"/><Relationship Id="rId68" Type="http://schemas.openxmlformats.org/officeDocument/2006/relationships/slide" Target="slides/slide67.xml"/><Relationship Id="rId1429" Type="http://schemas.openxmlformats.org/officeDocument/2006/relationships/slide" Target="slides/slide1428.xml"/><Relationship Id="rId1636" Type="http://schemas.openxmlformats.org/officeDocument/2006/relationships/slide" Target="slides/slide1635.xml"/><Relationship Id="rId1843" Type="http://schemas.openxmlformats.org/officeDocument/2006/relationships/slide" Target="slides/slide1842.xml"/><Relationship Id="rId1703" Type="http://schemas.openxmlformats.org/officeDocument/2006/relationships/slide" Target="slides/slide1702.xml"/><Relationship Id="rId1910" Type="http://schemas.openxmlformats.org/officeDocument/2006/relationships/slide" Target="slides/slide1909.xml"/><Relationship Id="rId3668" Type="http://schemas.openxmlformats.org/officeDocument/2006/relationships/slide" Target="slides/slide3667.xml"/><Relationship Id="rId3875" Type="http://schemas.openxmlformats.org/officeDocument/2006/relationships/slide" Target="slides/slide3874.xml"/><Relationship Id="rId589" Type="http://schemas.openxmlformats.org/officeDocument/2006/relationships/slide" Target="slides/slide588.xml"/><Relationship Id="rId796" Type="http://schemas.openxmlformats.org/officeDocument/2006/relationships/slide" Target="slides/slide795.xml"/><Relationship Id="rId2477" Type="http://schemas.openxmlformats.org/officeDocument/2006/relationships/slide" Target="slides/slide2476.xml"/><Relationship Id="rId2684" Type="http://schemas.openxmlformats.org/officeDocument/2006/relationships/slide" Target="slides/slide2683.xml"/><Relationship Id="rId3528" Type="http://schemas.openxmlformats.org/officeDocument/2006/relationships/slide" Target="slides/slide3527.xml"/><Relationship Id="rId3735" Type="http://schemas.openxmlformats.org/officeDocument/2006/relationships/slide" Target="slides/slide3734.xml"/><Relationship Id="rId449" Type="http://schemas.openxmlformats.org/officeDocument/2006/relationships/slide" Target="slides/slide448.xml"/><Relationship Id="rId656" Type="http://schemas.openxmlformats.org/officeDocument/2006/relationships/slide" Target="slides/slide655.xml"/><Relationship Id="rId863" Type="http://schemas.openxmlformats.org/officeDocument/2006/relationships/slide" Target="slides/slide862.xml"/><Relationship Id="rId1079" Type="http://schemas.openxmlformats.org/officeDocument/2006/relationships/slide" Target="slides/slide1078.xml"/><Relationship Id="rId1286" Type="http://schemas.openxmlformats.org/officeDocument/2006/relationships/slide" Target="slides/slide1285.xml"/><Relationship Id="rId1493" Type="http://schemas.openxmlformats.org/officeDocument/2006/relationships/slide" Target="slides/slide1492.xml"/><Relationship Id="rId2337" Type="http://schemas.openxmlformats.org/officeDocument/2006/relationships/slide" Target="slides/slide2336.xml"/><Relationship Id="rId2544" Type="http://schemas.openxmlformats.org/officeDocument/2006/relationships/slide" Target="slides/slide2543.xml"/><Relationship Id="rId2891" Type="http://schemas.openxmlformats.org/officeDocument/2006/relationships/slide" Target="slides/slide2890.xml"/><Relationship Id="rId3942" Type="http://schemas.openxmlformats.org/officeDocument/2006/relationships/slide" Target="slides/slide3941.xml"/><Relationship Id="rId309" Type="http://schemas.openxmlformats.org/officeDocument/2006/relationships/slide" Target="slides/slide308.xml"/><Relationship Id="rId516" Type="http://schemas.openxmlformats.org/officeDocument/2006/relationships/slide" Target="slides/slide515.xml"/><Relationship Id="rId1146" Type="http://schemas.openxmlformats.org/officeDocument/2006/relationships/slide" Target="slides/slide1145.xml"/><Relationship Id="rId2751" Type="http://schemas.openxmlformats.org/officeDocument/2006/relationships/slide" Target="slides/slide2750.xml"/><Relationship Id="rId3802" Type="http://schemas.openxmlformats.org/officeDocument/2006/relationships/slide" Target="slides/slide3801.xml"/><Relationship Id="rId723" Type="http://schemas.openxmlformats.org/officeDocument/2006/relationships/slide" Target="slides/slide722.xml"/><Relationship Id="rId930" Type="http://schemas.openxmlformats.org/officeDocument/2006/relationships/slide" Target="slides/slide929.xml"/><Relationship Id="rId1006" Type="http://schemas.openxmlformats.org/officeDocument/2006/relationships/slide" Target="slides/slide1005.xml"/><Relationship Id="rId1353" Type="http://schemas.openxmlformats.org/officeDocument/2006/relationships/slide" Target="slides/slide1352.xml"/><Relationship Id="rId1560" Type="http://schemas.openxmlformats.org/officeDocument/2006/relationships/slide" Target="slides/slide1559.xml"/><Relationship Id="rId2404" Type="http://schemas.openxmlformats.org/officeDocument/2006/relationships/slide" Target="slides/slide2403.xml"/><Relationship Id="rId2611" Type="http://schemas.openxmlformats.org/officeDocument/2006/relationships/slide" Target="slides/slide2610.xml"/><Relationship Id="rId1213" Type="http://schemas.openxmlformats.org/officeDocument/2006/relationships/slide" Target="slides/slide1212.xml"/><Relationship Id="rId1420" Type="http://schemas.openxmlformats.org/officeDocument/2006/relationships/slide" Target="slides/slide1419.xml"/><Relationship Id="rId3178" Type="http://schemas.openxmlformats.org/officeDocument/2006/relationships/slide" Target="slides/slide3177.xml"/><Relationship Id="rId3385" Type="http://schemas.openxmlformats.org/officeDocument/2006/relationships/slide" Target="slides/slide3384.xml"/><Relationship Id="rId3592" Type="http://schemas.openxmlformats.org/officeDocument/2006/relationships/slide" Target="slides/slide3591.xml"/><Relationship Id="rId4229" Type="http://schemas.openxmlformats.org/officeDocument/2006/relationships/slide" Target="slides/slide4228.xml"/><Relationship Id="rId2194" Type="http://schemas.openxmlformats.org/officeDocument/2006/relationships/slide" Target="slides/slide2193.xml"/><Relationship Id="rId3038" Type="http://schemas.openxmlformats.org/officeDocument/2006/relationships/slide" Target="slides/slide3037.xml"/><Relationship Id="rId3245" Type="http://schemas.openxmlformats.org/officeDocument/2006/relationships/slide" Target="slides/slide3244.xml"/><Relationship Id="rId3452" Type="http://schemas.openxmlformats.org/officeDocument/2006/relationships/slide" Target="slides/slide3451.xml"/><Relationship Id="rId166" Type="http://schemas.openxmlformats.org/officeDocument/2006/relationships/slide" Target="slides/slide165.xml"/><Relationship Id="rId373" Type="http://schemas.openxmlformats.org/officeDocument/2006/relationships/slide" Target="slides/slide372.xml"/><Relationship Id="rId580" Type="http://schemas.openxmlformats.org/officeDocument/2006/relationships/slide" Target="slides/slide579.xml"/><Relationship Id="rId2054" Type="http://schemas.openxmlformats.org/officeDocument/2006/relationships/slide" Target="slides/slide2053.xml"/><Relationship Id="rId2261" Type="http://schemas.openxmlformats.org/officeDocument/2006/relationships/slide" Target="slides/slide2260.xml"/><Relationship Id="rId3105" Type="http://schemas.openxmlformats.org/officeDocument/2006/relationships/slide" Target="slides/slide3104.xml"/><Relationship Id="rId3312" Type="http://schemas.openxmlformats.org/officeDocument/2006/relationships/slide" Target="slides/slide3311.xml"/><Relationship Id="rId233" Type="http://schemas.openxmlformats.org/officeDocument/2006/relationships/slide" Target="slides/slide232.xml"/><Relationship Id="rId440" Type="http://schemas.openxmlformats.org/officeDocument/2006/relationships/slide" Target="slides/slide439.xml"/><Relationship Id="rId1070" Type="http://schemas.openxmlformats.org/officeDocument/2006/relationships/slide" Target="slides/slide1069.xml"/><Relationship Id="rId2121" Type="http://schemas.openxmlformats.org/officeDocument/2006/relationships/slide" Target="slides/slide2120.xml"/><Relationship Id="rId300" Type="http://schemas.openxmlformats.org/officeDocument/2006/relationships/slide" Target="slides/slide299.xml"/><Relationship Id="rId4086" Type="http://schemas.openxmlformats.org/officeDocument/2006/relationships/slide" Target="slides/slide4085.xml"/><Relationship Id="rId1887" Type="http://schemas.openxmlformats.org/officeDocument/2006/relationships/slide" Target="slides/slide1886.xml"/><Relationship Id="rId2938" Type="http://schemas.openxmlformats.org/officeDocument/2006/relationships/slide" Target="slides/slide2937.xml"/><Relationship Id="rId1747" Type="http://schemas.openxmlformats.org/officeDocument/2006/relationships/slide" Target="slides/slide1746.xml"/><Relationship Id="rId1954" Type="http://schemas.openxmlformats.org/officeDocument/2006/relationships/slide" Target="slides/slide1953.xml"/><Relationship Id="rId4153" Type="http://schemas.openxmlformats.org/officeDocument/2006/relationships/slide" Target="slides/slide4152.xml"/><Relationship Id="rId39" Type="http://schemas.openxmlformats.org/officeDocument/2006/relationships/slide" Target="slides/slide38.xml"/><Relationship Id="rId1607" Type="http://schemas.openxmlformats.org/officeDocument/2006/relationships/slide" Target="slides/slide1606.xml"/><Relationship Id="rId1814" Type="http://schemas.openxmlformats.org/officeDocument/2006/relationships/slide" Target="slides/slide1813.xml"/><Relationship Id="rId4013" Type="http://schemas.openxmlformats.org/officeDocument/2006/relationships/slide" Target="slides/slide4012.xml"/><Relationship Id="rId4220" Type="http://schemas.openxmlformats.org/officeDocument/2006/relationships/slide" Target="slides/slide4219.xml"/><Relationship Id="rId3779" Type="http://schemas.openxmlformats.org/officeDocument/2006/relationships/slide" Target="slides/slide3778.xml"/><Relationship Id="rId2588" Type="http://schemas.openxmlformats.org/officeDocument/2006/relationships/slide" Target="slides/slide2587.xml"/><Relationship Id="rId3986" Type="http://schemas.openxmlformats.org/officeDocument/2006/relationships/slide" Target="slides/slide3985.xml"/><Relationship Id="rId1397" Type="http://schemas.openxmlformats.org/officeDocument/2006/relationships/slide" Target="slides/slide1396.xml"/><Relationship Id="rId2795" Type="http://schemas.openxmlformats.org/officeDocument/2006/relationships/slide" Target="slides/slide2794.xml"/><Relationship Id="rId3639" Type="http://schemas.openxmlformats.org/officeDocument/2006/relationships/slide" Target="slides/slide3638.xml"/><Relationship Id="rId3846" Type="http://schemas.openxmlformats.org/officeDocument/2006/relationships/slide" Target="slides/slide3845.xml"/><Relationship Id="rId767" Type="http://schemas.openxmlformats.org/officeDocument/2006/relationships/slide" Target="slides/slide766.xml"/><Relationship Id="rId974" Type="http://schemas.openxmlformats.org/officeDocument/2006/relationships/slide" Target="slides/slide973.xml"/><Relationship Id="rId2448" Type="http://schemas.openxmlformats.org/officeDocument/2006/relationships/slide" Target="slides/slide2447.xml"/><Relationship Id="rId2655" Type="http://schemas.openxmlformats.org/officeDocument/2006/relationships/slide" Target="slides/slide2654.xml"/><Relationship Id="rId2862" Type="http://schemas.openxmlformats.org/officeDocument/2006/relationships/slide" Target="slides/slide2861.xml"/><Relationship Id="rId3706" Type="http://schemas.openxmlformats.org/officeDocument/2006/relationships/slide" Target="slides/slide3705.xml"/><Relationship Id="rId3913" Type="http://schemas.openxmlformats.org/officeDocument/2006/relationships/slide" Target="slides/slide3912.xml"/><Relationship Id="rId627" Type="http://schemas.openxmlformats.org/officeDocument/2006/relationships/slide" Target="slides/slide626.xml"/><Relationship Id="rId834" Type="http://schemas.openxmlformats.org/officeDocument/2006/relationships/slide" Target="slides/slide833.xml"/><Relationship Id="rId1257" Type="http://schemas.openxmlformats.org/officeDocument/2006/relationships/slide" Target="slides/slide1256.xml"/><Relationship Id="rId1464" Type="http://schemas.openxmlformats.org/officeDocument/2006/relationships/slide" Target="slides/slide1463.xml"/><Relationship Id="rId1671" Type="http://schemas.openxmlformats.org/officeDocument/2006/relationships/slide" Target="slides/slide1670.xml"/><Relationship Id="rId2308" Type="http://schemas.openxmlformats.org/officeDocument/2006/relationships/slide" Target="slides/slide2307.xml"/><Relationship Id="rId2515" Type="http://schemas.openxmlformats.org/officeDocument/2006/relationships/slide" Target="slides/slide2514.xml"/><Relationship Id="rId2722" Type="http://schemas.openxmlformats.org/officeDocument/2006/relationships/slide" Target="slides/slide2721.xml"/><Relationship Id="rId901" Type="http://schemas.openxmlformats.org/officeDocument/2006/relationships/slide" Target="slides/slide900.xml"/><Relationship Id="rId1117" Type="http://schemas.openxmlformats.org/officeDocument/2006/relationships/slide" Target="slides/slide1116.xml"/><Relationship Id="rId1324" Type="http://schemas.openxmlformats.org/officeDocument/2006/relationships/slide" Target="slides/slide1323.xml"/><Relationship Id="rId1531" Type="http://schemas.openxmlformats.org/officeDocument/2006/relationships/slide" Target="slides/slide1530.xml"/><Relationship Id="rId30" Type="http://schemas.openxmlformats.org/officeDocument/2006/relationships/slide" Target="slides/slide29.xml"/><Relationship Id="rId3289" Type="http://schemas.openxmlformats.org/officeDocument/2006/relationships/slide" Target="slides/slide3288.xml"/><Relationship Id="rId3496" Type="http://schemas.openxmlformats.org/officeDocument/2006/relationships/slide" Target="slides/slide3495.xml"/><Relationship Id="rId2098" Type="http://schemas.openxmlformats.org/officeDocument/2006/relationships/slide" Target="slides/slide2097.xml"/><Relationship Id="rId3149" Type="http://schemas.openxmlformats.org/officeDocument/2006/relationships/slide" Target="slides/slide3148.xml"/><Relationship Id="rId3356" Type="http://schemas.openxmlformats.org/officeDocument/2006/relationships/slide" Target="slides/slide3355.xml"/><Relationship Id="rId3563" Type="http://schemas.openxmlformats.org/officeDocument/2006/relationships/slide" Target="slides/slide3562.xml"/><Relationship Id="rId277" Type="http://schemas.openxmlformats.org/officeDocument/2006/relationships/slide" Target="slides/slide276.xml"/><Relationship Id="rId484" Type="http://schemas.openxmlformats.org/officeDocument/2006/relationships/slide" Target="slides/slide483.xml"/><Relationship Id="rId2165" Type="http://schemas.openxmlformats.org/officeDocument/2006/relationships/slide" Target="slides/slide2164.xml"/><Relationship Id="rId3009" Type="http://schemas.openxmlformats.org/officeDocument/2006/relationships/slide" Target="slides/slide3008.xml"/><Relationship Id="rId3216" Type="http://schemas.openxmlformats.org/officeDocument/2006/relationships/slide" Target="slides/slide3215.xml"/><Relationship Id="rId3770" Type="http://schemas.openxmlformats.org/officeDocument/2006/relationships/slide" Target="slides/slide3769.xml"/><Relationship Id="rId137" Type="http://schemas.openxmlformats.org/officeDocument/2006/relationships/slide" Target="slides/slide136.xml"/><Relationship Id="rId344" Type="http://schemas.openxmlformats.org/officeDocument/2006/relationships/slide" Target="slides/slide343.xml"/><Relationship Id="rId691" Type="http://schemas.openxmlformats.org/officeDocument/2006/relationships/slide" Target="slides/slide690.xml"/><Relationship Id="rId2025" Type="http://schemas.openxmlformats.org/officeDocument/2006/relationships/slide" Target="slides/slide2024.xml"/><Relationship Id="rId2372" Type="http://schemas.openxmlformats.org/officeDocument/2006/relationships/slide" Target="slides/slide2371.xml"/><Relationship Id="rId3423" Type="http://schemas.openxmlformats.org/officeDocument/2006/relationships/slide" Target="slides/slide3422.xml"/><Relationship Id="rId3630" Type="http://schemas.openxmlformats.org/officeDocument/2006/relationships/slide" Target="slides/slide3629.xml"/><Relationship Id="rId551" Type="http://schemas.openxmlformats.org/officeDocument/2006/relationships/slide" Target="slides/slide550.xml"/><Relationship Id="rId1181" Type="http://schemas.openxmlformats.org/officeDocument/2006/relationships/slide" Target="slides/slide1180.xml"/><Relationship Id="rId2232" Type="http://schemas.openxmlformats.org/officeDocument/2006/relationships/slide" Target="slides/slide2231.xml"/><Relationship Id="rId204" Type="http://schemas.openxmlformats.org/officeDocument/2006/relationships/slide" Target="slides/slide203.xml"/><Relationship Id="rId411" Type="http://schemas.openxmlformats.org/officeDocument/2006/relationships/slide" Target="slides/slide410.xml"/><Relationship Id="rId1041" Type="http://schemas.openxmlformats.org/officeDocument/2006/relationships/slide" Target="slides/slide1040.xml"/><Relationship Id="rId1998" Type="http://schemas.openxmlformats.org/officeDocument/2006/relationships/slide" Target="slides/slide1997.xml"/><Relationship Id="rId4197" Type="http://schemas.openxmlformats.org/officeDocument/2006/relationships/slide" Target="slides/slide4196.xml"/><Relationship Id="rId1858" Type="http://schemas.openxmlformats.org/officeDocument/2006/relationships/slide" Target="slides/slide1857.xml"/><Relationship Id="rId4057" Type="http://schemas.openxmlformats.org/officeDocument/2006/relationships/slide" Target="slides/slide4056.xml"/><Relationship Id="rId2909" Type="http://schemas.openxmlformats.org/officeDocument/2006/relationships/slide" Target="slides/slide2908.xml"/><Relationship Id="rId3073" Type="http://schemas.openxmlformats.org/officeDocument/2006/relationships/slide" Target="slides/slide3072.xml"/><Relationship Id="rId3280" Type="http://schemas.openxmlformats.org/officeDocument/2006/relationships/slide" Target="slides/slide3279.xml"/><Relationship Id="rId4124" Type="http://schemas.openxmlformats.org/officeDocument/2006/relationships/slide" Target="slides/slide4123.xml"/><Relationship Id="rId1718" Type="http://schemas.openxmlformats.org/officeDocument/2006/relationships/slide" Target="slides/slide1717.xml"/><Relationship Id="rId1925" Type="http://schemas.openxmlformats.org/officeDocument/2006/relationships/slide" Target="slides/slide1924.xml"/><Relationship Id="rId3140" Type="http://schemas.openxmlformats.org/officeDocument/2006/relationships/slide" Target="slides/slide3139.xml"/><Relationship Id="rId2699" Type="http://schemas.openxmlformats.org/officeDocument/2006/relationships/slide" Target="slides/slide2698.xml"/><Relationship Id="rId3000" Type="http://schemas.openxmlformats.org/officeDocument/2006/relationships/slide" Target="slides/slide2999.xml"/><Relationship Id="rId3957" Type="http://schemas.openxmlformats.org/officeDocument/2006/relationships/slide" Target="slides/slide3956.xml"/><Relationship Id="rId878" Type="http://schemas.openxmlformats.org/officeDocument/2006/relationships/slide" Target="slides/slide877.xml"/><Relationship Id="rId2559" Type="http://schemas.openxmlformats.org/officeDocument/2006/relationships/slide" Target="slides/slide2558.xml"/><Relationship Id="rId2766" Type="http://schemas.openxmlformats.org/officeDocument/2006/relationships/slide" Target="slides/slide2765.xml"/><Relationship Id="rId2973" Type="http://schemas.openxmlformats.org/officeDocument/2006/relationships/slide" Target="slides/slide2972.xml"/><Relationship Id="rId3817" Type="http://schemas.openxmlformats.org/officeDocument/2006/relationships/slide" Target="slides/slide3816.xml"/><Relationship Id="rId738" Type="http://schemas.openxmlformats.org/officeDocument/2006/relationships/slide" Target="slides/slide737.xml"/><Relationship Id="rId945" Type="http://schemas.openxmlformats.org/officeDocument/2006/relationships/slide" Target="slides/slide944.xml"/><Relationship Id="rId1368" Type="http://schemas.openxmlformats.org/officeDocument/2006/relationships/slide" Target="slides/slide1367.xml"/><Relationship Id="rId1575" Type="http://schemas.openxmlformats.org/officeDocument/2006/relationships/slide" Target="slides/slide1574.xml"/><Relationship Id="rId1782" Type="http://schemas.openxmlformats.org/officeDocument/2006/relationships/slide" Target="slides/slide1781.xml"/><Relationship Id="rId2419" Type="http://schemas.openxmlformats.org/officeDocument/2006/relationships/slide" Target="slides/slide2418.xml"/><Relationship Id="rId2626" Type="http://schemas.openxmlformats.org/officeDocument/2006/relationships/slide" Target="slides/slide2625.xml"/><Relationship Id="rId2833" Type="http://schemas.openxmlformats.org/officeDocument/2006/relationships/slide" Target="slides/slide2832.xml"/><Relationship Id="rId74" Type="http://schemas.openxmlformats.org/officeDocument/2006/relationships/slide" Target="slides/slide73.xml"/><Relationship Id="rId805" Type="http://schemas.openxmlformats.org/officeDocument/2006/relationships/slide" Target="slides/slide804.xml"/><Relationship Id="rId1228" Type="http://schemas.openxmlformats.org/officeDocument/2006/relationships/slide" Target="slides/slide1227.xml"/><Relationship Id="rId1435" Type="http://schemas.openxmlformats.org/officeDocument/2006/relationships/slide" Target="slides/slide1434.xml"/><Relationship Id="rId1642" Type="http://schemas.openxmlformats.org/officeDocument/2006/relationships/slide" Target="slides/slide1641.xml"/><Relationship Id="rId2900" Type="http://schemas.openxmlformats.org/officeDocument/2006/relationships/slide" Target="slides/slide2899.xml"/><Relationship Id="rId1502" Type="http://schemas.openxmlformats.org/officeDocument/2006/relationships/slide" Target="slides/slide1501.xml"/><Relationship Id="rId388" Type="http://schemas.openxmlformats.org/officeDocument/2006/relationships/slide" Target="slides/slide387.xml"/><Relationship Id="rId2069" Type="http://schemas.openxmlformats.org/officeDocument/2006/relationships/slide" Target="slides/slide2068.xml"/><Relationship Id="rId3467" Type="http://schemas.openxmlformats.org/officeDocument/2006/relationships/slide" Target="slides/slide3466.xml"/><Relationship Id="rId3674" Type="http://schemas.openxmlformats.org/officeDocument/2006/relationships/slide" Target="slides/slide3673.xml"/><Relationship Id="rId3881" Type="http://schemas.openxmlformats.org/officeDocument/2006/relationships/slide" Target="slides/slide3880.xml"/><Relationship Id="rId595" Type="http://schemas.openxmlformats.org/officeDocument/2006/relationships/slide" Target="slides/slide594.xml"/><Relationship Id="rId2276" Type="http://schemas.openxmlformats.org/officeDocument/2006/relationships/slide" Target="slides/slide2275.xml"/><Relationship Id="rId2483" Type="http://schemas.openxmlformats.org/officeDocument/2006/relationships/slide" Target="slides/slide2482.xml"/><Relationship Id="rId2690" Type="http://schemas.openxmlformats.org/officeDocument/2006/relationships/slide" Target="slides/slide2689.xml"/><Relationship Id="rId3327" Type="http://schemas.openxmlformats.org/officeDocument/2006/relationships/slide" Target="slides/slide3326.xml"/><Relationship Id="rId3534" Type="http://schemas.openxmlformats.org/officeDocument/2006/relationships/slide" Target="slides/slide3533.xml"/><Relationship Id="rId3741" Type="http://schemas.openxmlformats.org/officeDocument/2006/relationships/slide" Target="slides/slide3740.xml"/><Relationship Id="rId248" Type="http://schemas.openxmlformats.org/officeDocument/2006/relationships/slide" Target="slides/slide247.xml"/><Relationship Id="rId455" Type="http://schemas.openxmlformats.org/officeDocument/2006/relationships/slide" Target="slides/slide454.xml"/><Relationship Id="rId662" Type="http://schemas.openxmlformats.org/officeDocument/2006/relationships/slide" Target="slides/slide661.xml"/><Relationship Id="rId1085" Type="http://schemas.openxmlformats.org/officeDocument/2006/relationships/slide" Target="slides/slide1084.xml"/><Relationship Id="rId1292" Type="http://schemas.openxmlformats.org/officeDocument/2006/relationships/slide" Target="slides/slide1291.xml"/><Relationship Id="rId2136" Type="http://schemas.openxmlformats.org/officeDocument/2006/relationships/slide" Target="slides/slide2135.xml"/><Relationship Id="rId2343" Type="http://schemas.openxmlformats.org/officeDocument/2006/relationships/slide" Target="slides/slide2342.xml"/><Relationship Id="rId2550" Type="http://schemas.openxmlformats.org/officeDocument/2006/relationships/slide" Target="slides/slide2549.xml"/><Relationship Id="rId3601" Type="http://schemas.openxmlformats.org/officeDocument/2006/relationships/slide" Target="slides/slide3600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22" Type="http://schemas.openxmlformats.org/officeDocument/2006/relationships/slide" Target="slides/slide521.xml"/><Relationship Id="rId1152" Type="http://schemas.openxmlformats.org/officeDocument/2006/relationships/slide" Target="slides/slide1151.xml"/><Relationship Id="rId2203" Type="http://schemas.openxmlformats.org/officeDocument/2006/relationships/slide" Target="slides/slide2202.xml"/><Relationship Id="rId2410" Type="http://schemas.openxmlformats.org/officeDocument/2006/relationships/slide" Target="slides/slide2409.xml"/><Relationship Id="rId1012" Type="http://schemas.openxmlformats.org/officeDocument/2006/relationships/slide" Target="slides/slide1011.xml"/><Relationship Id="rId4168" Type="http://schemas.openxmlformats.org/officeDocument/2006/relationships/slide" Target="slides/slide4167.xml"/><Relationship Id="rId1969" Type="http://schemas.openxmlformats.org/officeDocument/2006/relationships/slide" Target="slides/slide1968.xml"/><Relationship Id="rId3184" Type="http://schemas.openxmlformats.org/officeDocument/2006/relationships/slide" Target="slides/slide3183.xml"/><Relationship Id="rId4028" Type="http://schemas.openxmlformats.org/officeDocument/2006/relationships/slide" Target="slides/slide4027.xml"/><Relationship Id="rId4235" Type="http://schemas.openxmlformats.org/officeDocument/2006/relationships/slide" Target="slides/slide4234.xml"/><Relationship Id="rId1829" Type="http://schemas.openxmlformats.org/officeDocument/2006/relationships/slide" Target="slides/slide1828.xml"/><Relationship Id="rId3391" Type="http://schemas.openxmlformats.org/officeDocument/2006/relationships/slide" Target="slides/slide3390.xml"/><Relationship Id="rId3044" Type="http://schemas.openxmlformats.org/officeDocument/2006/relationships/slide" Target="slides/slide3043.xml"/><Relationship Id="rId3251" Type="http://schemas.openxmlformats.org/officeDocument/2006/relationships/slide" Target="slides/slide3250.xml"/><Relationship Id="rId172" Type="http://schemas.openxmlformats.org/officeDocument/2006/relationships/slide" Target="slides/slide171.xml"/><Relationship Id="rId2060" Type="http://schemas.openxmlformats.org/officeDocument/2006/relationships/slide" Target="slides/slide2059.xml"/><Relationship Id="rId3111" Type="http://schemas.openxmlformats.org/officeDocument/2006/relationships/slide" Target="slides/slide3110.xml"/><Relationship Id="rId989" Type="http://schemas.openxmlformats.org/officeDocument/2006/relationships/slide" Target="slides/slide988.xml"/><Relationship Id="rId2877" Type="http://schemas.openxmlformats.org/officeDocument/2006/relationships/slide" Target="slides/slide2876.xml"/><Relationship Id="rId849" Type="http://schemas.openxmlformats.org/officeDocument/2006/relationships/slide" Target="slides/slide848.xml"/><Relationship Id="rId1479" Type="http://schemas.openxmlformats.org/officeDocument/2006/relationships/slide" Target="slides/slide1478.xml"/><Relationship Id="rId1686" Type="http://schemas.openxmlformats.org/officeDocument/2006/relationships/slide" Target="slides/slide1685.xml"/><Relationship Id="rId3928" Type="http://schemas.openxmlformats.org/officeDocument/2006/relationships/slide" Target="slides/slide3927.xml"/><Relationship Id="rId4092" Type="http://schemas.openxmlformats.org/officeDocument/2006/relationships/slide" Target="slides/slide4091.xml"/><Relationship Id="rId1339" Type="http://schemas.openxmlformats.org/officeDocument/2006/relationships/slide" Target="slides/slide1338.xml"/><Relationship Id="rId1893" Type="http://schemas.openxmlformats.org/officeDocument/2006/relationships/slide" Target="slides/slide1892.xml"/><Relationship Id="rId2737" Type="http://schemas.openxmlformats.org/officeDocument/2006/relationships/slide" Target="slides/slide2736.xml"/><Relationship Id="rId2944" Type="http://schemas.openxmlformats.org/officeDocument/2006/relationships/slide" Target="slides/slide2943.xml"/><Relationship Id="rId709" Type="http://schemas.openxmlformats.org/officeDocument/2006/relationships/slide" Target="slides/slide708.xml"/><Relationship Id="rId916" Type="http://schemas.openxmlformats.org/officeDocument/2006/relationships/slide" Target="slides/slide915.xml"/><Relationship Id="rId1546" Type="http://schemas.openxmlformats.org/officeDocument/2006/relationships/slide" Target="slides/slide1545.xml"/><Relationship Id="rId1753" Type="http://schemas.openxmlformats.org/officeDocument/2006/relationships/slide" Target="slides/slide1752.xml"/><Relationship Id="rId1960" Type="http://schemas.openxmlformats.org/officeDocument/2006/relationships/slide" Target="slides/slide1959.xml"/><Relationship Id="rId2804" Type="http://schemas.openxmlformats.org/officeDocument/2006/relationships/slide" Target="slides/slide2803.xml"/><Relationship Id="rId45" Type="http://schemas.openxmlformats.org/officeDocument/2006/relationships/slide" Target="slides/slide44.xml"/><Relationship Id="rId1406" Type="http://schemas.openxmlformats.org/officeDocument/2006/relationships/slide" Target="slides/slide1405.xml"/><Relationship Id="rId1613" Type="http://schemas.openxmlformats.org/officeDocument/2006/relationships/slide" Target="slides/slide1612.xml"/><Relationship Id="rId1820" Type="http://schemas.openxmlformats.org/officeDocument/2006/relationships/slide" Target="slides/slide1819.xml"/><Relationship Id="rId3578" Type="http://schemas.openxmlformats.org/officeDocument/2006/relationships/slide" Target="slides/slide3577.xml"/><Relationship Id="rId3785" Type="http://schemas.openxmlformats.org/officeDocument/2006/relationships/slide" Target="slides/slide3784.xml"/><Relationship Id="rId3992" Type="http://schemas.openxmlformats.org/officeDocument/2006/relationships/slide" Target="slides/slide3991.xml"/><Relationship Id="rId499" Type="http://schemas.openxmlformats.org/officeDocument/2006/relationships/slide" Target="slides/slide498.xml"/><Relationship Id="rId2387" Type="http://schemas.openxmlformats.org/officeDocument/2006/relationships/slide" Target="slides/slide2386.xml"/><Relationship Id="rId2594" Type="http://schemas.openxmlformats.org/officeDocument/2006/relationships/slide" Target="slides/slide2593.xml"/><Relationship Id="rId3438" Type="http://schemas.openxmlformats.org/officeDocument/2006/relationships/slide" Target="slides/slide3437.xml"/><Relationship Id="rId3645" Type="http://schemas.openxmlformats.org/officeDocument/2006/relationships/slide" Target="slides/slide3644.xml"/><Relationship Id="rId3852" Type="http://schemas.openxmlformats.org/officeDocument/2006/relationships/slide" Target="slides/slide3851.xml"/><Relationship Id="rId359" Type="http://schemas.openxmlformats.org/officeDocument/2006/relationships/slide" Target="slides/slide358.xml"/><Relationship Id="rId566" Type="http://schemas.openxmlformats.org/officeDocument/2006/relationships/slide" Target="slides/slide565.xml"/><Relationship Id="rId773" Type="http://schemas.openxmlformats.org/officeDocument/2006/relationships/slide" Target="slides/slide772.xml"/><Relationship Id="rId1196" Type="http://schemas.openxmlformats.org/officeDocument/2006/relationships/slide" Target="slides/slide1195.xml"/><Relationship Id="rId2247" Type="http://schemas.openxmlformats.org/officeDocument/2006/relationships/slide" Target="slides/slide2246.xml"/><Relationship Id="rId2454" Type="http://schemas.openxmlformats.org/officeDocument/2006/relationships/slide" Target="slides/slide2453.xml"/><Relationship Id="rId3505" Type="http://schemas.openxmlformats.org/officeDocument/2006/relationships/slide" Target="slides/slide3504.xml"/><Relationship Id="rId219" Type="http://schemas.openxmlformats.org/officeDocument/2006/relationships/slide" Target="slides/slide218.xml"/><Relationship Id="rId426" Type="http://schemas.openxmlformats.org/officeDocument/2006/relationships/slide" Target="slides/slide425.xml"/><Relationship Id="rId633" Type="http://schemas.openxmlformats.org/officeDocument/2006/relationships/slide" Target="slides/slide632.xml"/><Relationship Id="rId980" Type="http://schemas.openxmlformats.org/officeDocument/2006/relationships/slide" Target="slides/slide979.xml"/><Relationship Id="rId1056" Type="http://schemas.openxmlformats.org/officeDocument/2006/relationships/slide" Target="slides/slide1055.xml"/><Relationship Id="rId1263" Type="http://schemas.openxmlformats.org/officeDocument/2006/relationships/slide" Target="slides/slide1262.xml"/><Relationship Id="rId2107" Type="http://schemas.openxmlformats.org/officeDocument/2006/relationships/slide" Target="slides/slide2106.xml"/><Relationship Id="rId2314" Type="http://schemas.openxmlformats.org/officeDocument/2006/relationships/slide" Target="slides/slide2313.xml"/><Relationship Id="rId2661" Type="http://schemas.openxmlformats.org/officeDocument/2006/relationships/slide" Target="slides/slide2660.xml"/><Relationship Id="rId3712" Type="http://schemas.openxmlformats.org/officeDocument/2006/relationships/slide" Target="slides/slide3711.xml"/><Relationship Id="rId840" Type="http://schemas.openxmlformats.org/officeDocument/2006/relationships/slide" Target="slides/slide839.xml"/><Relationship Id="rId1470" Type="http://schemas.openxmlformats.org/officeDocument/2006/relationships/slide" Target="slides/slide1469.xml"/><Relationship Id="rId2521" Type="http://schemas.openxmlformats.org/officeDocument/2006/relationships/slide" Target="slides/slide2520.xml"/><Relationship Id="rId700" Type="http://schemas.openxmlformats.org/officeDocument/2006/relationships/slide" Target="slides/slide699.xml"/><Relationship Id="rId1123" Type="http://schemas.openxmlformats.org/officeDocument/2006/relationships/slide" Target="slides/slide1122.xml"/><Relationship Id="rId1330" Type="http://schemas.openxmlformats.org/officeDocument/2006/relationships/slide" Target="slides/slide1329.xml"/><Relationship Id="rId3088" Type="http://schemas.openxmlformats.org/officeDocument/2006/relationships/slide" Target="slides/slide3087.xml"/><Relationship Id="rId3295" Type="http://schemas.openxmlformats.org/officeDocument/2006/relationships/slide" Target="slides/slide3294.xml"/><Relationship Id="rId4139" Type="http://schemas.openxmlformats.org/officeDocument/2006/relationships/slide" Target="slides/slide4138.xml"/><Relationship Id="rId3155" Type="http://schemas.openxmlformats.org/officeDocument/2006/relationships/slide" Target="slides/slide3154.xml"/><Relationship Id="rId3362" Type="http://schemas.openxmlformats.org/officeDocument/2006/relationships/slide" Target="slides/slide3361.xml"/><Relationship Id="rId4206" Type="http://schemas.openxmlformats.org/officeDocument/2006/relationships/slide" Target="slides/slide4205.xml"/><Relationship Id="rId283" Type="http://schemas.openxmlformats.org/officeDocument/2006/relationships/slide" Target="slides/slide282.xml"/><Relationship Id="rId490" Type="http://schemas.openxmlformats.org/officeDocument/2006/relationships/slide" Target="slides/slide489.xml"/><Relationship Id="rId2171" Type="http://schemas.openxmlformats.org/officeDocument/2006/relationships/slide" Target="slides/slide2170.xml"/><Relationship Id="rId3015" Type="http://schemas.openxmlformats.org/officeDocument/2006/relationships/slide" Target="slides/slide3014.xml"/><Relationship Id="rId3222" Type="http://schemas.openxmlformats.org/officeDocument/2006/relationships/slide" Target="slides/slide3221.xml"/><Relationship Id="rId143" Type="http://schemas.openxmlformats.org/officeDocument/2006/relationships/slide" Target="slides/slide142.xml"/><Relationship Id="rId350" Type="http://schemas.openxmlformats.org/officeDocument/2006/relationships/slide" Target="slides/slide349.xml"/><Relationship Id="rId2031" Type="http://schemas.openxmlformats.org/officeDocument/2006/relationships/slide" Target="slides/slide2030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988" Type="http://schemas.openxmlformats.org/officeDocument/2006/relationships/slide" Target="slides/slide2987.xml"/><Relationship Id="rId1797" Type="http://schemas.openxmlformats.org/officeDocument/2006/relationships/slide" Target="slides/slide1796.xml"/><Relationship Id="rId2848" Type="http://schemas.openxmlformats.org/officeDocument/2006/relationships/slide" Target="slides/slide2847.xml"/><Relationship Id="rId89" Type="http://schemas.openxmlformats.org/officeDocument/2006/relationships/slide" Target="slides/slide88.xml"/><Relationship Id="rId1657" Type="http://schemas.openxmlformats.org/officeDocument/2006/relationships/slide" Target="slides/slide1656.xml"/><Relationship Id="rId1864" Type="http://schemas.openxmlformats.org/officeDocument/2006/relationships/slide" Target="slides/slide1863.xml"/><Relationship Id="rId2708" Type="http://schemas.openxmlformats.org/officeDocument/2006/relationships/slide" Target="slides/slide2707.xml"/><Relationship Id="rId2915" Type="http://schemas.openxmlformats.org/officeDocument/2006/relationships/slide" Target="slides/slide2914.xml"/><Relationship Id="rId4063" Type="http://schemas.openxmlformats.org/officeDocument/2006/relationships/slide" Target="slides/slide4062.xml"/><Relationship Id="rId1517" Type="http://schemas.openxmlformats.org/officeDocument/2006/relationships/slide" Target="slides/slide1516.xml"/><Relationship Id="rId1724" Type="http://schemas.openxmlformats.org/officeDocument/2006/relationships/slide" Target="slides/slide1723.xml"/><Relationship Id="rId4130" Type="http://schemas.openxmlformats.org/officeDocument/2006/relationships/slide" Target="slides/slide4129.xml"/><Relationship Id="rId16" Type="http://schemas.openxmlformats.org/officeDocument/2006/relationships/slide" Target="slides/slide15.xml"/><Relationship Id="rId1931" Type="http://schemas.openxmlformats.org/officeDocument/2006/relationships/slide" Target="slides/slide1930.xml"/><Relationship Id="rId3689" Type="http://schemas.openxmlformats.org/officeDocument/2006/relationships/slide" Target="slides/slide3688.xml"/><Relationship Id="rId3896" Type="http://schemas.openxmlformats.org/officeDocument/2006/relationships/slide" Target="slides/slide3895.xml"/><Relationship Id="rId2498" Type="http://schemas.openxmlformats.org/officeDocument/2006/relationships/slide" Target="slides/slide2497.xml"/><Relationship Id="rId3549" Type="http://schemas.openxmlformats.org/officeDocument/2006/relationships/slide" Target="slides/slide3548.xml"/><Relationship Id="rId677" Type="http://schemas.openxmlformats.org/officeDocument/2006/relationships/slide" Target="slides/slide676.xml"/><Relationship Id="rId2358" Type="http://schemas.openxmlformats.org/officeDocument/2006/relationships/slide" Target="slides/slide2357.xml"/><Relationship Id="rId3756" Type="http://schemas.openxmlformats.org/officeDocument/2006/relationships/slide" Target="slides/slide3755.xml"/><Relationship Id="rId3963" Type="http://schemas.openxmlformats.org/officeDocument/2006/relationships/slide" Target="slides/slide3962.xml"/><Relationship Id="rId884" Type="http://schemas.openxmlformats.org/officeDocument/2006/relationships/slide" Target="slides/slide883.xml"/><Relationship Id="rId2565" Type="http://schemas.openxmlformats.org/officeDocument/2006/relationships/slide" Target="slides/slide2564.xml"/><Relationship Id="rId2772" Type="http://schemas.openxmlformats.org/officeDocument/2006/relationships/slide" Target="slides/slide2771.xml"/><Relationship Id="rId3409" Type="http://schemas.openxmlformats.org/officeDocument/2006/relationships/slide" Target="slides/slide3408.xml"/><Relationship Id="rId3616" Type="http://schemas.openxmlformats.org/officeDocument/2006/relationships/slide" Target="slides/slide3615.xml"/><Relationship Id="rId3823" Type="http://schemas.openxmlformats.org/officeDocument/2006/relationships/slide" Target="slides/slide3822.xml"/><Relationship Id="rId537" Type="http://schemas.openxmlformats.org/officeDocument/2006/relationships/slide" Target="slides/slide536.xml"/><Relationship Id="rId744" Type="http://schemas.openxmlformats.org/officeDocument/2006/relationships/slide" Target="slides/slide743.xml"/><Relationship Id="rId951" Type="http://schemas.openxmlformats.org/officeDocument/2006/relationships/slide" Target="slides/slide950.xml"/><Relationship Id="rId1167" Type="http://schemas.openxmlformats.org/officeDocument/2006/relationships/slide" Target="slides/slide1166.xml"/><Relationship Id="rId1374" Type="http://schemas.openxmlformats.org/officeDocument/2006/relationships/slide" Target="slides/slide1373.xml"/><Relationship Id="rId1581" Type="http://schemas.openxmlformats.org/officeDocument/2006/relationships/slide" Target="slides/slide1580.xml"/><Relationship Id="rId2218" Type="http://schemas.openxmlformats.org/officeDocument/2006/relationships/slide" Target="slides/slide2217.xml"/><Relationship Id="rId2425" Type="http://schemas.openxmlformats.org/officeDocument/2006/relationships/slide" Target="slides/slide2424.xml"/><Relationship Id="rId2632" Type="http://schemas.openxmlformats.org/officeDocument/2006/relationships/slide" Target="slides/slide2631.xml"/><Relationship Id="rId80" Type="http://schemas.openxmlformats.org/officeDocument/2006/relationships/slide" Target="slides/slide79.xml"/><Relationship Id="rId604" Type="http://schemas.openxmlformats.org/officeDocument/2006/relationships/slide" Target="slides/slide603.xml"/><Relationship Id="rId811" Type="http://schemas.openxmlformats.org/officeDocument/2006/relationships/slide" Target="slides/slide810.xml"/><Relationship Id="rId1027" Type="http://schemas.openxmlformats.org/officeDocument/2006/relationships/slide" Target="slides/slide1026.xml"/><Relationship Id="rId1234" Type="http://schemas.openxmlformats.org/officeDocument/2006/relationships/slide" Target="slides/slide1233.xml"/><Relationship Id="rId1441" Type="http://schemas.openxmlformats.org/officeDocument/2006/relationships/slide" Target="slides/slide1440.xml"/><Relationship Id="rId1301" Type="http://schemas.openxmlformats.org/officeDocument/2006/relationships/slide" Target="slides/slide1300.xml"/><Relationship Id="rId3199" Type="http://schemas.openxmlformats.org/officeDocument/2006/relationships/slide" Target="slides/slide3198.xml"/><Relationship Id="rId3059" Type="http://schemas.openxmlformats.org/officeDocument/2006/relationships/slide" Target="slides/slide3058.xml"/><Relationship Id="rId3266" Type="http://schemas.openxmlformats.org/officeDocument/2006/relationships/slide" Target="slides/slide3265.xml"/><Relationship Id="rId3473" Type="http://schemas.openxmlformats.org/officeDocument/2006/relationships/slide" Target="slides/slide3472.xml"/><Relationship Id="rId187" Type="http://schemas.openxmlformats.org/officeDocument/2006/relationships/slide" Target="slides/slide186.xml"/><Relationship Id="rId394" Type="http://schemas.openxmlformats.org/officeDocument/2006/relationships/slide" Target="slides/slide393.xml"/><Relationship Id="rId2075" Type="http://schemas.openxmlformats.org/officeDocument/2006/relationships/slide" Target="slides/slide2074.xml"/><Relationship Id="rId2282" Type="http://schemas.openxmlformats.org/officeDocument/2006/relationships/slide" Target="slides/slide2281.xml"/><Relationship Id="rId3126" Type="http://schemas.openxmlformats.org/officeDocument/2006/relationships/slide" Target="slides/slide3125.xml"/><Relationship Id="rId3680" Type="http://schemas.openxmlformats.org/officeDocument/2006/relationships/slide" Target="slides/slide3679.xml"/><Relationship Id="rId254" Type="http://schemas.openxmlformats.org/officeDocument/2006/relationships/slide" Target="slides/slide253.xml"/><Relationship Id="rId1091" Type="http://schemas.openxmlformats.org/officeDocument/2006/relationships/slide" Target="slides/slide1090.xml"/><Relationship Id="rId3333" Type="http://schemas.openxmlformats.org/officeDocument/2006/relationships/slide" Target="slides/slide3332.xml"/><Relationship Id="rId3540" Type="http://schemas.openxmlformats.org/officeDocument/2006/relationships/slide" Target="slides/slide3539.xml"/><Relationship Id="rId114" Type="http://schemas.openxmlformats.org/officeDocument/2006/relationships/slide" Target="slides/slide113.xml"/><Relationship Id="rId461" Type="http://schemas.openxmlformats.org/officeDocument/2006/relationships/slide" Target="slides/slide460.xml"/><Relationship Id="rId2142" Type="http://schemas.openxmlformats.org/officeDocument/2006/relationships/slide" Target="slides/slide2141.xml"/><Relationship Id="rId3400" Type="http://schemas.openxmlformats.org/officeDocument/2006/relationships/slide" Target="slides/slide3399.xml"/><Relationship Id="rId321" Type="http://schemas.openxmlformats.org/officeDocument/2006/relationships/slide" Target="slides/slide320.xml"/><Relationship Id="rId2002" Type="http://schemas.openxmlformats.org/officeDocument/2006/relationships/slide" Target="slides/slide2001.xml"/><Relationship Id="rId2959" Type="http://schemas.openxmlformats.org/officeDocument/2006/relationships/slide" Target="slides/slide2958.xml"/><Relationship Id="rId1768" Type="http://schemas.openxmlformats.org/officeDocument/2006/relationships/slide" Target="slides/slide1767.xml"/><Relationship Id="rId2819" Type="http://schemas.openxmlformats.org/officeDocument/2006/relationships/slide" Target="slides/slide2818.xml"/><Relationship Id="rId4174" Type="http://schemas.openxmlformats.org/officeDocument/2006/relationships/slide" Target="slides/slide4173.xml"/><Relationship Id="rId1628" Type="http://schemas.openxmlformats.org/officeDocument/2006/relationships/slide" Target="slides/slide1627.xml"/><Relationship Id="rId1975" Type="http://schemas.openxmlformats.org/officeDocument/2006/relationships/slide" Target="slides/slide1974.xml"/><Relationship Id="rId3190" Type="http://schemas.openxmlformats.org/officeDocument/2006/relationships/slide" Target="slides/slide3189.xml"/><Relationship Id="rId4034" Type="http://schemas.openxmlformats.org/officeDocument/2006/relationships/slide" Target="slides/slide4033.xml"/><Relationship Id="rId4241" Type="http://schemas.openxmlformats.org/officeDocument/2006/relationships/slide" Target="slides/slide4240.xml"/><Relationship Id="rId1835" Type="http://schemas.openxmlformats.org/officeDocument/2006/relationships/slide" Target="slides/slide1834.xml"/><Relationship Id="rId3050" Type="http://schemas.openxmlformats.org/officeDocument/2006/relationships/slide" Target="slides/slide3049.xml"/><Relationship Id="rId4101" Type="http://schemas.openxmlformats.org/officeDocument/2006/relationships/slide" Target="slides/slide4100.xml"/><Relationship Id="rId1902" Type="http://schemas.openxmlformats.org/officeDocument/2006/relationships/slide" Target="slides/slide1901.xml"/><Relationship Id="rId3867" Type="http://schemas.openxmlformats.org/officeDocument/2006/relationships/slide" Target="slides/slide3866.xml"/><Relationship Id="rId788" Type="http://schemas.openxmlformats.org/officeDocument/2006/relationships/slide" Target="slides/slide787.xml"/><Relationship Id="rId995" Type="http://schemas.openxmlformats.org/officeDocument/2006/relationships/slide" Target="slides/slide994.xml"/><Relationship Id="rId2469" Type="http://schemas.openxmlformats.org/officeDocument/2006/relationships/slide" Target="slides/slide2468.xml"/><Relationship Id="rId2676" Type="http://schemas.openxmlformats.org/officeDocument/2006/relationships/slide" Target="slides/slide2675.xml"/><Relationship Id="rId2883" Type="http://schemas.openxmlformats.org/officeDocument/2006/relationships/slide" Target="slides/slide2882.xml"/><Relationship Id="rId3727" Type="http://schemas.openxmlformats.org/officeDocument/2006/relationships/slide" Target="slides/slide3726.xml"/><Relationship Id="rId3934" Type="http://schemas.openxmlformats.org/officeDocument/2006/relationships/slide" Target="slides/slide3933.xml"/><Relationship Id="rId648" Type="http://schemas.openxmlformats.org/officeDocument/2006/relationships/slide" Target="slides/slide647.xml"/><Relationship Id="rId855" Type="http://schemas.openxmlformats.org/officeDocument/2006/relationships/slide" Target="slides/slide854.xml"/><Relationship Id="rId1278" Type="http://schemas.openxmlformats.org/officeDocument/2006/relationships/slide" Target="slides/slide1277.xml"/><Relationship Id="rId1485" Type="http://schemas.openxmlformats.org/officeDocument/2006/relationships/slide" Target="slides/slide1484.xml"/><Relationship Id="rId1692" Type="http://schemas.openxmlformats.org/officeDocument/2006/relationships/slide" Target="slides/slide1691.xml"/><Relationship Id="rId2329" Type="http://schemas.openxmlformats.org/officeDocument/2006/relationships/slide" Target="slides/slide2328.xml"/><Relationship Id="rId2536" Type="http://schemas.openxmlformats.org/officeDocument/2006/relationships/slide" Target="slides/slide2535.xml"/><Relationship Id="rId2743" Type="http://schemas.openxmlformats.org/officeDocument/2006/relationships/slide" Target="slides/slide2742.xml"/><Relationship Id="rId508" Type="http://schemas.openxmlformats.org/officeDocument/2006/relationships/slide" Target="slides/slide507.xml"/><Relationship Id="rId715" Type="http://schemas.openxmlformats.org/officeDocument/2006/relationships/slide" Target="slides/slide714.xml"/><Relationship Id="rId922" Type="http://schemas.openxmlformats.org/officeDocument/2006/relationships/slide" Target="slides/slide921.xml"/><Relationship Id="rId1138" Type="http://schemas.openxmlformats.org/officeDocument/2006/relationships/slide" Target="slides/slide1137.xml"/><Relationship Id="rId1345" Type="http://schemas.openxmlformats.org/officeDocument/2006/relationships/slide" Target="slides/slide1344.xml"/><Relationship Id="rId1552" Type="http://schemas.openxmlformats.org/officeDocument/2006/relationships/slide" Target="slides/slide1551.xml"/><Relationship Id="rId2603" Type="http://schemas.openxmlformats.org/officeDocument/2006/relationships/slide" Target="slides/slide2602.xml"/><Relationship Id="rId2950" Type="http://schemas.openxmlformats.org/officeDocument/2006/relationships/slide" Target="slides/slide2949.xml"/><Relationship Id="rId1205" Type="http://schemas.openxmlformats.org/officeDocument/2006/relationships/slide" Target="slides/slide1204.xml"/><Relationship Id="rId2810" Type="http://schemas.openxmlformats.org/officeDocument/2006/relationships/slide" Target="slides/slide2809.xml"/><Relationship Id="rId51" Type="http://schemas.openxmlformats.org/officeDocument/2006/relationships/slide" Target="slides/slide50.xml"/><Relationship Id="rId1412" Type="http://schemas.openxmlformats.org/officeDocument/2006/relationships/slide" Target="slides/slide1411.xml"/><Relationship Id="rId3377" Type="http://schemas.openxmlformats.org/officeDocument/2006/relationships/slide" Target="slides/slide3376.xml"/><Relationship Id="rId298" Type="http://schemas.openxmlformats.org/officeDocument/2006/relationships/slide" Target="slides/slide297.xml"/><Relationship Id="rId3584" Type="http://schemas.openxmlformats.org/officeDocument/2006/relationships/slide" Target="slides/slide3583.xml"/><Relationship Id="rId3791" Type="http://schemas.openxmlformats.org/officeDocument/2006/relationships/slide" Target="slides/slide3790.xml"/><Relationship Id="rId158" Type="http://schemas.openxmlformats.org/officeDocument/2006/relationships/slide" Target="slides/slide157.xml"/><Relationship Id="rId2186" Type="http://schemas.openxmlformats.org/officeDocument/2006/relationships/slide" Target="slides/slide2185.xml"/><Relationship Id="rId2393" Type="http://schemas.openxmlformats.org/officeDocument/2006/relationships/slide" Target="slides/slide2392.xml"/><Relationship Id="rId3237" Type="http://schemas.openxmlformats.org/officeDocument/2006/relationships/slide" Target="slides/slide3236.xml"/><Relationship Id="rId3444" Type="http://schemas.openxmlformats.org/officeDocument/2006/relationships/slide" Target="slides/slide3443.xml"/><Relationship Id="rId3651" Type="http://schemas.openxmlformats.org/officeDocument/2006/relationships/slide" Target="slides/slide3650.xml"/><Relationship Id="rId365" Type="http://schemas.openxmlformats.org/officeDocument/2006/relationships/slide" Target="slides/slide364.xml"/><Relationship Id="rId572" Type="http://schemas.openxmlformats.org/officeDocument/2006/relationships/slide" Target="slides/slide571.xml"/><Relationship Id="rId2046" Type="http://schemas.openxmlformats.org/officeDocument/2006/relationships/slide" Target="slides/slide2045.xml"/><Relationship Id="rId2253" Type="http://schemas.openxmlformats.org/officeDocument/2006/relationships/slide" Target="slides/slide2252.xml"/><Relationship Id="rId2460" Type="http://schemas.openxmlformats.org/officeDocument/2006/relationships/slide" Target="slides/slide2459.xml"/><Relationship Id="rId3304" Type="http://schemas.openxmlformats.org/officeDocument/2006/relationships/slide" Target="slides/slide3303.xml"/><Relationship Id="rId3511" Type="http://schemas.openxmlformats.org/officeDocument/2006/relationships/slide" Target="slides/slide3510.xml"/><Relationship Id="rId225" Type="http://schemas.openxmlformats.org/officeDocument/2006/relationships/slide" Target="slides/slide224.xml"/><Relationship Id="rId432" Type="http://schemas.openxmlformats.org/officeDocument/2006/relationships/slide" Target="slides/slide431.xml"/><Relationship Id="rId1062" Type="http://schemas.openxmlformats.org/officeDocument/2006/relationships/slide" Target="slides/slide1061.xml"/><Relationship Id="rId2113" Type="http://schemas.openxmlformats.org/officeDocument/2006/relationships/slide" Target="slides/slide2112.xml"/><Relationship Id="rId2320" Type="http://schemas.openxmlformats.org/officeDocument/2006/relationships/slide" Target="slides/slide2319.xml"/><Relationship Id="rId4078" Type="http://schemas.openxmlformats.org/officeDocument/2006/relationships/slide" Target="slides/slide4077.xml"/><Relationship Id="rId1879" Type="http://schemas.openxmlformats.org/officeDocument/2006/relationships/slide" Target="slides/slide1878.xml"/><Relationship Id="rId3094" Type="http://schemas.openxmlformats.org/officeDocument/2006/relationships/slide" Target="slides/slide3093.xml"/><Relationship Id="rId4145" Type="http://schemas.openxmlformats.org/officeDocument/2006/relationships/slide" Target="slides/slide4144.xml"/><Relationship Id="rId1739" Type="http://schemas.openxmlformats.org/officeDocument/2006/relationships/slide" Target="slides/slide1738.xml"/><Relationship Id="rId1946" Type="http://schemas.openxmlformats.org/officeDocument/2006/relationships/slide" Target="slides/slide1945.xml"/><Relationship Id="rId4005" Type="http://schemas.openxmlformats.org/officeDocument/2006/relationships/slide" Target="slides/slide4004.xml"/><Relationship Id="rId1806" Type="http://schemas.openxmlformats.org/officeDocument/2006/relationships/slide" Target="slides/slide1805.xml"/><Relationship Id="rId3161" Type="http://schemas.openxmlformats.org/officeDocument/2006/relationships/slide" Target="slides/slide3160.xml"/><Relationship Id="rId4212" Type="http://schemas.openxmlformats.org/officeDocument/2006/relationships/slide" Target="slides/slide4211.xml"/><Relationship Id="rId3021" Type="http://schemas.openxmlformats.org/officeDocument/2006/relationships/slide" Target="slides/slide3020.xml"/><Relationship Id="rId3978" Type="http://schemas.openxmlformats.org/officeDocument/2006/relationships/slide" Target="slides/slide3977.xml"/><Relationship Id="rId899" Type="http://schemas.openxmlformats.org/officeDocument/2006/relationships/slide" Target="slides/slide898.xml"/><Relationship Id="rId2787" Type="http://schemas.openxmlformats.org/officeDocument/2006/relationships/slide" Target="slides/slide2786.xml"/><Relationship Id="rId3838" Type="http://schemas.openxmlformats.org/officeDocument/2006/relationships/slide" Target="slides/slide3837.xml"/><Relationship Id="rId759" Type="http://schemas.openxmlformats.org/officeDocument/2006/relationships/slide" Target="slides/slide758.xml"/><Relationship Id="rId966" Type="http://schemas.openxmlformats.org/officeDocument/2006/relationships/slide" Target="slides/slide965.xml"/><Relationship Id="rId1389" Type="http://schemas.openxmlformats.org/officeDocument/2006/relationships/slide" Target="slides/slide1388.xml"/><Relationship Id="rId1596" Type="http://schemas.openxmlformats.org/officeDocument/2006/relationships/slide" Target="slides/slide1595.xml"/><Relationship Id="rId2647" Type="http://schemas.openxmlformats.org/officeDocument/2006/relationships/slide" Target="slides/slide2646.xml"/><Relationship Id="rId2994" Type="http://schemas.openxmlformats.org/officeDocument/2006/relationships/slide" Target="slides/slide2993.xml"/><Relationship Id="rId619" Type="http://schemas.openxmlformats.org/officeDocument/2006/relationships/slide" Target="slides/slide618.xml"/><Relationship Id="rId1249" Type="http://schemas.openxmlformats.org/officeDocument/2006/relationships/slide" Target="slides/slide1248.xml"/><Relationship Id="rId2854" Type="http://schemas.openxmlformats.org/officeDocument/2006/relationships/slide" Target="slides/slide2853.xml"/><Relationship Id="rId3905" Type="http://schemas.openxmlformats.org/officeDocument/2006/relationships/slide" Target="slides/slide3904.xml"/><Relationship Id="rId95" Type="http://schemas.openxmlformats.org/officeDocument/2006/relationships/slide" Target="slides/slide94.xml"/><Relationship Id="rId826" Type="http://schemas.openxmlformats.org/officeDocument/2006/relationships/slide" Target="slides/slide825.xml"/><Relationship Id="rId1109" Type="http://schemas.openxmlformats.org/officeDocument/2006/relationships/slide" Target="slides/slide1108.xml"/><Relationship Id="rId1456" Type="http://schemas.openxmlformats.org/officeDocument/2006/relationships/slide" Target="slides/slide1455.xml"/><Relationship Id="rId1663" Type="http://schemas.openxmlformats.org/officeDocument/2006/relationships/slide" Target="slides/slide1662.xml"/><Relationship Id="rId1870" Type="http://schemas.openxmlformats.org/officeDocument/2006/relationships/slide" Target="slides/slide1869.xml"/><Relationship Id="rId2507" Type="http://schemas.openxmlformats.org/officeDocument/2006/relationships/slide" Target="slides/slide2506.xml"/><Relationship Id="rId2714" Type="http://schemas.openxmlformats.org/officeDocument/2006/relationships/slide" Target="slides/slide2713.xml"/><Relationship Id="rId2921" Type="http://schemas.openxmlformats.org/officeDocument/2006/relationships/slide" Target="slides/slide2920.xml"/><Relationship Id="rId1316" Type="http://schemas.openxmlformats.org/officeDocument/2006/relationships/slide" Target="slides/slide1315.xml"/><Relationship Id="rId1523" Type="http://schemas.openxmlformats.org/officeDocument/2006/relationships/slide" Target="slides/slide1522.xml"/><Relationship Id="rId1730" Type="http://schemas.openxmlformats.org/officeDocument/2006/relationships/slide" Target="slides/slide1729.xml"/><Relationship Id="rId22" Type="http://schemas.openxmlformats.org/officeDocument/2006/relationships/slide" Target="slides/slide21.xml"/><Relationship Id="rId3488" Type="http://schemas.openxmlformats.org/officeDocument/2006/relationships/slide" Target="slides/slide3487.xml"/><Relationship Id="rId3695" Type="http://schemas.openxmlformats.org/officeDocument/2006/relationships/slide" Target="slides/slide3694.xml"/><Relationship Id="rId2297" Type="http://schemas.openxmlformats.org/officeDocument/2006/relationships/slide" Target="slides/slide2296.xml"/><Relationship Id="rId3348" Type="http://schemas.openxmlformats.org/officeDocument/2006/relationships/slide" Target="slides/slide3347.xml"/><Relationship Id="rId3555" Type="http://schemas.openxmlformats.org/officeDocument/2006/relationships/slide" Target="slides/slide3554.xml"/><Relationship Id="rId3762" Type="http://schemas.openxmlformats.org/officeDocument/2006/relationships/slide" Target="slides/slide3761.xml"/><Relationship Id="rId269" Type="http://schemas.openxmlformats.org/officeDocument/2006/relationships/slide" Target="slides/slide268.xml"/><Relationship Id="rId476" Type="http://schemas.openxmlformats.org/officeDocument/2006/relationships/slide" Target="slides/slide475.xml"/><Relationship Id="rId683" Type="http://schemas.openxmlformats.org/officeDocument/2006/relationships/slide" Target="slides/slide682.xml"/><Relationship Id="rId890" Type="http://schemas.openxmlformats.org/officeDocument/2006/relationships/slide" Target="slides/slide889.xml"/><Relationship Id="rId2157" Type="http://schemas.openxmlformats.org/officeDocument/2006/relationships/slide" Target="slides/slide2156.xml"/><Relationship Id="rId2364" Type="http://schemas.openxmlformats.org/officeDocument/2006/relationships/slide" Target="slides/slide2363.xml"/><Relationship Id="rId2571" Type="http://schemas.openxmlformats.org/officeDocument/2006/relationships/slide" Target="slides/slide2570.xml"/><Relationship Id="rId3208" Type="http://schemas.openxmlformats.org/officeDocument/2006/relationships/slide" Target="slides/slide3207.xml"/><Relationship Id="rId3415" Type="http://schemas.openxmlformats.org/officeDocument/2006/relationships/slide" Target="slides/slide3414.xml"/><Relationship Id="rId129" Type="http://schemas.openxmlformats.org/officeDocument/2006/relationships/slide" Target="slides/slide128.xml"/><Relationship Id="rId336" Type="http://schemas.openxmlformats.org/officeDocument/2006/relationships/slide" Target="slides/slide335.xml"/><Relationship Id="rId543" Type="http://schemas.openxmlformats.org/officeDocument/2006/relationships/slide" Target="slides/slide542.xml"/><Relationship Id="rId1173" Type="http://schemas.openxmlformats.org/officeDocument/2006/relationships/slide" Target="slides/slide1172.xml"/><Relationship Id="rId1380" Type="http://schemas.openxmlformats.org/officeDocument/2006/relationships/slide" Target="slides/slide1379.xml"/><Relationship Id="rId2017" Type="http://schemas.openxmlformats.org/officeDocument/2006/relationships/slide" Target="slides/slide2016.xml"/><Relationship Id="rId2224" Type="http://schemas.openxmlformats.org/officeDocument/2006/relationships/slide" Target="slides/slide2223.xml"/><Relationship Id="rId3622" Type="http://schemas.openxmlformats.org/officeDocument/2006/relationships/slide" Target="slides/slide3621.xml"/><Relationship Id="rId403" Type="http://schemas.openxmlformats.org/officeDocument/2006/relationships/slide" Target="slides/slide402.xml"/><Relationship Id="rId750" Type="http://schemas.openxmlformats.org/officeDocument/2006/relationships/slide" Target="slides/slide749.xml"/><Relationship Id="rId1033" Type="http://schemas.openxmlformats.org/officeDocument/2006/relationships/slide" Target="slides/slide1032.xml"/><Relationship Id="rId2431" Type="http://schemas.openxmlformats.org/officeDocument/2006/relationships/slide" Target="slides/slide2430.xml"/><Relationship Id="rId4189" Type="http://schemas.openxmlformats.org/officeDocument/2006/relationships/slide" Target="slides/slide4188.xml"/><Relationship Id="rId610" Type="http://schemas.openxmlformats.org/officeDocument/2006/relationships/slide" Target="slides/slide609.xml"/><Relationship Id="rId1240" Type="http://schemas.openxmlformats.org/officeDocument/2006/relationships/slide" Target="slides/slide1239.xml"/><Relationship Id="rId4049" Type="http://schemas.openxmlformats.org/officeDocument/2006/relationships/slide" Target="slides/slide4048.xml"/><Relationship Id="rId1100" Type="http://schemas.openxmlformats.org/officeDocument/2006/relationships/slide" Target="slides/slide1099.xml"/><Relationship Id="rId1917" Type="http://schemas.openxmlformats.org/officeDocument/2006/relationships/slide" Target="slides/slide1916.xml"/><Relationship Id="rId3065" Type="http://schemas.openxmlformats.org/officeDocument/2006/relationships/slide" Target="slides/slide3064.xml"/><Relationship Id="rId3272" Type="http://schemas.openxmlformats.org/officeDocument/2006/relationships/slide" Target="slides/slide3271.xml"/><Relationship Id="rId4116" Type="http://schemas.openxmlformats.org/officeDocument/2006/relationships/slide" Target="slides/slide4115.xml"/><Relationship Id="rId193" Type="http://schemas.openxmlformats.org/officeDocument/2006/relationships/slide" Target="slides/slide192.xml"/><Relationship Id="rId2081" Type="http://schemas.openxmlformats.org/officeDocument/2006/relationships/slide" Target="slides/slide2080.xml"/><Relationship Id="rId3132" Type="http://schemas.openxmlformats.org/officeDocument/2006/relationships/slide" Target="slides/slide3131.xml"/><Relationship Id="rId260" Type="http://schemas.openxmlformats.org/officeDocument/2006/relationships/slide" Target="slides/slide259.xml"/><Relationship Id="rId120" Type="http://schemas.openxmlformats.org/officeDocument/2006/relationships/slide" Target="slides/slide119.xml"/><Relationship Id="rId2898" Type="http://schemas.openxmlformats.org/officeDocument/2006/relationships/slide" Target="slides/slide2897.xml"/><Relationship Id="rId3949" Type="http://schemas.openxmlformats.org/officeDocument/2006/relationships/slide" Target="slides/slide3948.xml"/><Relationship Id="rId2758" Type="http://schemas.openxmlformats.org/officeDocument/2006/relationships/slide" Target="slides/slide2757.xml"/><Relationship Id="rId2965" Type="http://schemas.openxmlformats.org/officeDocument/2006/relationships/slide" Target="slides/slide2964.xml"/><Relationship Id="rId3809" Type="http://schemas.openxmlformats.org/officeDocument/2006/relationships/slide" Target="slides/slide3808.xml"/><Relationship Id="rId937" Type="http://schemas.openxmlformats.org/officeDocument/2006/relationships/slide" Target="slides/slide936.xml"/><Relationship Id="rId1567" Type="http://schemas.openxmlformats.org/officeDocument/2006/relationships/slide" Target="slides/slide1566.xml"/><Relationship Id="rId1774" Type="http://schemas.openxmlformats.org/officeDocument/2006/relationships/slide" Target="slides/slide1773.xml"/><Relationship Id="rId1981" Type="http://schemas.openxmlformats.org/officeDocument/2006/relationships/slide" Target="slides/slide1980.xml"/><Relationship Id="rId2618" Type="http://schemas.openxmlformats.org/officeDocument/2006/relationships/slide" Target="slides/slide2617.xml"/><Relationship Id="rId2825" Type="http://schemas.openxmlformats.org/officeDocument/2006/relationships/slide" Target="slides/slide2824.xml"/><Relationship Id="rId4180" Type="http://schemas.openxmlformats.org/officeDocument/2006/relationships/slide" Target="slides/slide4179.xml"/><Relationship Id="rId66" Type="http://schemas.openxmlformats.org/officeDocument/2006/relationships/slide" Target="slides/slide65.xml"/><Relationship Id="rId1427" Type="http://schemas.openxmlformats.org/officeDocument/2006/relationships/slide" Target="slides/slide1426.xml"/><Relationship Id="rId1634" Type="http://schemas.openxmlformats.org/officeDocument/2006/relationships/slide" Target="slides/slide1633.xml"/><Relationship Id="rId1841" Type="http://schemas.openxmlformats.org/officeDocument/2006/relationships/slide" Target="slides/slide1840.xml"/><Relationship Id="rId4040" Type="http://schemas.openxmlformats.org/officeDocument/2006/relationships/slide" Target="slides/slide4039.xml"/><Relationship Id="rId3599" Type="http://schemas.openxmlformats.org/officeDocument/2006/relationships/slide" Target="slides/slide3598.xml"/><Relationship Id="rId1701" Type="http://schemas.openxmlformats.org/officeDocument/2006/relationships/slide" Target="slides/slide1700.xml"/><Relationship Id="rId3459" Type="http://schemas.openxmlformats.org/officeDocument/2006/relationships/slide" Target="slides/slide3458.xml"/><Relationship Id="rId3666" Type="http://schemas.openxmlformats.org/officeDocument/2006/relationships/slide" Target="slides/slide3665.xml"/><Relationship Id="rId587" Type="http://schemas.openxmlformats.org/officeDocument/2006/relationships/slide" Target="slides/slide586.xml"/><Relationship Id="rId2268" Type="http://schemas.openxmlformats.org/officeDocument/2006/relationships/slide" Target="slides/slide2267.xml"/><Relationship Id="rId3319" Type="http://schemas.openxmlformats.org/officeDocument/2006/relationships/slide" Target="slides/slide3318.xml"/><Relationship Id="rId3873" Type="http://schemas.openxmlformats.org/officeDocument/2006/relationships/slide" Target="slides/slide3872.xml"/><Relationship Id="rId447" Type="http://schemas.openxmlformats.org/officeDocument/2006/relationships/slide" Target="slides/slide446.xml"/><Relationship Id="rId794" Type="http://schemas.openxmlformats.org/officeDocument/2006/relationships/slide" Target="slides/slide793.xml"/><Relationship Id="rId1077" Type="http://schemas.openxmlformats.org/officeDocument/2006/relationships/slide" Target="slides/slide1076.xml"/><Relationship Id="rId2128" Type="http://schemas.openxmlformats.org/officeDocument/2006/relationships/slide" Target="slides/slide2127.xml"/><Relationship Id="rId2475" Type="http://schemas.openxmlformats.org/officeDocument/2006/relationships/slide" Target="slides/slide2474.xml"/><Relationship Id="rId2682" Type="http://schemas.openxmlformats.org/officeDocument/2006/relationships/slide" Target="slides/slide2681.xml"/><Relationship Id="rId3526" Type="http://schemas.openxmlformats.org/officeDocument/2006/relationships/slide" Target="slides/slide3525.xml"/><Relationship Id="rId3733" Type="http://schemas.openxmlformats.org/officeDocument/2006/relationships/slide" Target="slides/slide3732.xml"/><Relationship Id="rId3940" Type="http://schemas.openxmlformats.org/officeDocument/2006/relationships/slide" Target="slides/slide3939.xml"/><Relationship Id="rId654" Type="http://schemas.openxmlformats.org/officeDocument/2006/relationships/slide" Target="slides/slide653.xml"/><Relationship Id="rId861" Type="http://schemas.openxmlformats.org/officeDocument/2006/relationships/slide" Target="slides/slide860.xml"/><Relationship Id="rId1284" Type="http://schemas.openxmlformats.org/officeDocument/2006/relationships/slide" Target="slides/slide1283.xml"/><Relationship Id="rId1491" Type="http://schemas.openxmlformats.org/officeDocument/2006/relationships/slide" Target="slides/slide1490.xml"/><Relationship Id="rId2335" Type="http://schemas.openxmlformats.org/officeDocument/2006/relationships/slide" Target="slides/slide2334.xml"/><Relationship Id="rId2542" Type="http://schemas.openxmlformats.org/officeDocument/2006/relationships/slide" Target="slides/slide2541.xml"/><Relationship Id="rId3800" Type="http://schemas.openxmlformats.org/officeDocument/2006/relationships/slide" Target="slides/slide3799.xml"/><Relationship Id="rId307" Type="http://schemas.openxmlformats.org/officeDocument/2006/relationships/slide" Target="slides/slide306.xml"/><Relationship Id="rId514" Type="http://schemas.openxmlformats.org/officeDocument/2006/relationships/slide" Target="slides/slide513.xml"/><Relationship Id="rId721" Type="http://schemas.openxmlformats.org/officeDocument/2006/relationships/slide" Target="slides/slide720.xml"/><Relationship Id="rId1144" Type="http://schemas.openxmlformats.org/officeDocument/2006/relationships/slide" Target="slides/slide1143.xml"/><Relationship Id="rId1351" Type="http://schemas.openxmlformats.org/officeDocument/2006/relationships/slide" Target="slides/slide1350.xml"/><Relationship Id="rId2402" Type="http://schemas.openxmlformats.org/officeDocument/2006/relationships/slide" Target="slides/slide2401.xml"/><Relationship Id="rId1004" Type="http://schemas.openxmlformats.org/officeDocument/2006/relationships/slide" Target="slides/slide1003.xml"/><Relationship Id="rId1211" Type="http://schemas.openxmlformats.org/officeDocument/2006/relationships/slide" Target="slides/slide1210.xml"/><Relationship Id="rId3176" Type="http://schemas.openxmlformats.org/officeDocument/2006/relationships/slide" Target="slides/slide3175.xml"/><Relationship Id="rId3383" Type="http://schemas.openxmlformats.org/officeDocument/2006/relationships/slide" Target="slides/slide3382.xml"/><Relationship Id="rId3590" Type="http://schemas.openxmlformats.org/officeDocument/2006/relationships/slide" Target="slides/slide3589.xml"/><Relationship Id="rId4227" Type="http://schemas.openxmlformats.org/officeDocument/2006/relationships/slide" Target="slides/slide4226.xml"/><Relationship Id="rId2192" Type="http://schemas.openxmlformats.org/officeDocument/2006/relationships/slide" Target="slides/slide2191.xml"/><Relationship Id="rId3036" Type="http://schemas.openxmlformats.org/officeDocument/2006/relationships/slide" Target="slides/slide3035.xml"/><Relationship Id="rId3243" Type="http://schemas.openxmlformats.org/officeDocument/2006/relationships/slide" Target="slides/slide3242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052" Type="http://schemas.openxmlformats.org/officeDocument/2006/relationships/slide" Target="slides/slide2051.xml"/><Relationship Id="rId3450" Type="http://schemas.openxmlformats.org/officeDocument/2006/relationships/slide" Target="slides/slide3449.xml"/><Relationship Id="rId3103" Type="http://schemas.openxmlformats.org/officeDocument/2006/relationships/slide" Target="slides/slide3102.xml"/><Relationship Id="rId3310" Type="http://schemas.openxmlformats.org/officeDocument/2006/relationships/slide" Target="slides/slide3309.xml"/><Relationship Id="rId231" Type="http://schemas.openxmlformats.org/officeDocument/2006/relationships/slide" Target="slides/slide230.xml"/><Relationship Id="rId2869" Type="http://schemas.openxmlformats.org/officeDocument/2006/relationships/slide" Target="slides/slide2868.xml"/><Relationship Id="rId1678" Type="http://schemas.openxmlformats.org/officeDocument/2006/relationships/slide" Target="slides/slide1677.xml"/><Relationship Id="rId1885" Type="http://schemas.openxmlformats.org/officeDocument/2006/relationships/slide" Target="slides/slide1884.xml"/><Relationship Id="rId2729" Type="http://schemas.openxmlformats.org/officeDocument/2006/relationships/slide" Target="slides/slide2728.xml"/><Relationship Id="rId2936" Type="http://schemas.openxmlformats.org/officeDocument/2006/relationships/slide" Target="slides/slide2935.xml"/><Relationship Id="rId4084" Type="http://schemas.openxmlformats.org/officeDocument/2006/relationships/slide" Target="slides/slide4083.xml"/><Relationship Id="rId908" Type="http://schemas.openxmlformats.org/officeDocument/2006/relationships/slide" Target="slides/slide907.xml"/><Relationship Id="rId1538" Type="http://schemas.openxmlformats.org/officeDocument/2006/relationships/slide" Target="slides/slide1537.xml"/><Relationship Id="rId4151" Type="http://schemas.openxmlformats.org/officeDocument/2006/relationships/slide" Target="slides/slide4150.xml"/><Relationship Id="rId1745" Type="http://schemas.openxmlformats.org/officeDocument/2006/relationships/slide" Target="slides/slide1744.xml"/><Relationship Id="rId1952" Type="http://schemas.openxmlformats.org/officeDocument/2006/relationships/slide" Target="slides/slide1951.xml"/><Relationship Id="rId4011" Type="http://schemas.openxmlformats.org/officeDocument/2006/relationships/slide" Target="slides/slide4010.xml"/><Relationship Id="rId37" Type="http://schemas.openxmlformats.org/officeDocument/2006/relationships/slide" Target="slides/slide36.xml"/><Relationship Id="rId1605" Type="http://schemas.openxmlformats.org/officeDocument/2006/relationships/slide" Target="slides/slide1604.xml"/><Relationship Id="rId1812" Type="http://schemas.openxmlformats.org/officeDocument/2006/relationships/slide" Target="slides/slide1811.xml"/><Relationship Id="rId3777" Type="http://schemas.openxmlformats.org/officeDocument/2006/relationships/slide" Target="slides/slide3776.xml"/><Relationship Id="rId3984" Type="http://schemas.openxmlformats.org/officeDocument/2006/relationships/slide" Target="slides/slide3983.xml"/><Relationship Id="rId698" Type="http://schemas.openxmlformats.org/officeDocument/2006/relationships/slide" Target="slides/slide697.xml"/><Relationship Id="rId2379" Type="http://schemas.openxmlformats.org/officeDocument/2006/relationships/slide" Target="slides/slide2378.xml"/><Relationship Id="rId2586" Type="http://schemas.openxmlformats.org/officeDocument/2006/relationships/slide" Target="slides/slide2585.xml"/><Relationship Id="rId2793" Type="http://schemas.openxmlformats.org/officeDocument/2006/relationships/slide" Target="slides/slide2792.xml"/><Relationship Id="rId3637" Type="http://schemas.openxmlformats.org/officeDocument/2006/relationships/slide" Target="slides/slide3636.xml"/><Relationship Id="rId3844" Type="http://schemas.openxmlformats.org/officeDocument/2006/relationships/slide" Target="slides/slide3843.xml"/><Relationship Id="rId558" Type="http://schemas.openxmlformats.org/officeDocument/2006/relationships/slide" Target="slides/slide557.xml"/><Relationship Id="rId765" Type="http://schemas.openxmlformats.org/officeDocument/2006/relationships/slide" Target="slides/slide764.xml"/><Relationship Id="rId972" Type="http://schemas.openxmlformats.org/officeDocument/2006/relationships/slide" Target="slides/slide971.xml"/><Relationship Id="rId1188" Type="http://schemas.openxmlformats.org/officeDocument/2006/relationships/slide" Target="slides/slide1187.xml"/><Relationship Id="rId1395" Type="http://schemas.openxmlformats.org/officeDocument/2006/relationships/slide" Target="slides/slide1394.xml"/><Relationship Id="rId2239" Type="http://schemas.openxmlformats.org/officeDocument/2006/relationships/slide" Target="slides/slide2238.xml"/><Relationship Id="rId2446" Type="http://schemas.openxmlformats.org/officeDocument/2006/relationships/slide" Target="slides/slide2445.xml"/><Relationship Id="rId2653" Type="http://schemas.openxmlformats.org/officeDocument/2006/relationships/slide" Target="slides/slide2652.xml"/><Relationship Id="rId2860" Type="http://schemas.openxmlformats.org/officeDocument/2006/relationships/slide" Target="slides/slide2859.xml"/><Relationship Id="rId3704" Type="http://schemas.openxmlformats.org/officeDocument/2006/relationships/slide" Target="slides/slide3703.xml"/><Relationship Id="rId418" Type="http://schemas.openxmlformats.org/officeDocument/2006/relationships/slide" Target="slides/slide417.xml"/><Relationship Id="rId625" Type="http://schemas.openxmlformats.org/officeDocument/2006/relationships/slide" Target="slides/slide624.xml"/><Relationship Id="rId832" Type="http://schemas.openxmlformats.org/officeDocument/2006/relationships/slide" Target="slides/slide831.xml"/><Relationship Id="rId1048" Type="http://schemas.openxmlformats.org/officeDocument/2006/relationships/slide" Target="slides/slide1047.xml"/><Relationship Id="rId1255" Type="http://schemas.openxmlformats.org/officeDocument/2006/relationships/slide" Target="slides/slide1254.xml"/><Relationship Id="rId1462" Type="http://schemas.openxmlformats.org/officeDocument/2006/relationships/slide" Target="slides/slide1461.xml"/><Relationship Id="rId2306" Type="http://schemas.openxmlformats.org/officeDocument/2006/relationships/slide" Target="slides/slide2305.xml"/><Relationship Id="rId2513" Type="http://schemas.openxmlformats.org/officeDocument/2006/relationships/slide" Target="slides/slide2512.xml"/><Relationship Id="rId3911" Type="http://schemas.openxmlformats.org/officeDocument/2006/relationships/slide" Target="slides/slide3910.xml"/><Relationship Id="rId1115" Type="http://schemas.openxmlformats.org/officeDocument/2006/relationships/slide" Target="slides/slide1114.xml"/><Relationship Id="rId1322" Type="http://schemas.openxmlformats.org/officeDocument/2006/relationships/slide" Target="slides/slide1321.xml"/><Relationship Id="rId2720" Type="http://schemas.openxmlformats.org/officeDocument/2006/relationships/slide" Target="slides/slide2719.xml"/><Relationship Id="rId3287" Type="http://schemas.openxmlformats.org/officeDocument/2006/relationships/slide" Target="slides/slide3286.xml"/><Relationship Id="rId2096" Type="http://schemas.openxmlformats.org/officeDocument/2006/relationships/slide" Target="slides/slide2095.xml"/><Relationship Id="rId3494" Type="http://schemas.openxmlformats.org/officeDocument/2006/relationships/slide" Target="slides/slide3493.xml"/><Relationship Id="rId3147" Type="http://schemas.openxmlformats.org/officeDocument/2006/relationships/slide" Target="slides/slide3146.xml"/><Relationship Id="rId3354" Type="http://schemas.openxmlformats.org/officeDocument/2006/relationships/slide" Target="slides/slide3353.xml"/><Relationship Id="rId3561" Type="http://schemas.openxmlformats.org/officeDocument/2006/relationships/slide" Target="slides/slide3560.xml"/><Relationship Id="rId275" Type="http://schemas.openxmlformats.org/officeDocument/2006/relationships/slide" Target="slides/slide274.xml"/><Relationship Id="rId482" Type="http://schemas.openxmlformats.org/officeDocument/2006/relationships/slide" Target="slides/slide481.xml"/><Relationship Id="rId2163" Type="http://schemas.openxmlformats.org/officeDocument/2006/relationships/slide" Target="slides/slide2162.xml"/><Relationship Id="rId2370" Type="http://schemas.openxmlformats.org/officeDocument/2006/relationships/slide" Target="slides/slide2369.xml"/><Relationship Id="rId3007" Type="http://schemas.openxmlformats.org/officeDocument/2006/relationships/slide" Target="slides/slide3006.xml"/><Relationship Id="rId3214" Type="http://schemas.openxmlformats.org/officeDocument/2006/relationships/slide" Target="slides/slide3213.xml"/><Relationship Id="rId3421" Type="http://schemas.openxmlformats.org/officeDocument/2006/relationships/slide" Target="slides/slide3420.xml"/><Relationship Id="rId135" Type="http://schemas.openxmlformats.org/officeDocument/2006/relationships/slide" Target="slides/slide134.xml"/><Relationship Id="rId342" Type="http://schemas.openxmlformats.org/officeDocument/2006/relationships/slide" Target="slides/slide341.xml"/><Relationship Id="rId2023" Type="http://schemas.openxmlformats.org/officeDocument/2006/relationships/slide" Target="slides/slide2022.xml"/><Relationship Id="rId2230" Type="http://schemas.openxmlformats.org/officeDocument/2006/relationships/slide" Target="slides/slide2229.xml"/><Relationship Id="rId202" Type="http://schemas.openxmlformats.org/officeDocument/2006/relationships/slide" Target="slides/slide201.xml"/><Relationship Id="rId4195" Type="http://schemas.openxmlformats.org/officeDocument/2006/relationships/slide" Target="slides/slide4194.xml"/><Relationship Id="rId1789" Type="http://schemas.openxmlformats.org/officeDocument/2006/relationships/slide" Target="slides/slide1788.xml"/><Relationship Id="rId1996" Type="http://schemas.openxmlformats.org/officeDocument/2006/relationships/slide" Target="slides/slide1995.xml"/><Relationship Id="rId4055" Type="http://schemas.openxmlformats.org/officeDocument/2006/relationships/slide" Target="slides/slide4054.xml"/><Relationship Id="rId1649" Type="http://schemas.openxmlformats.org/officeDocument/2006/relationships/slide" Target="slides/slide1648.xml"/><Relationship Id="rId1856" Type="http://schemas.openxmlformats.org/officeDocument/2006/relationships/slide" Target="slides/slide1855.xml"/><Relationship Id="rId2907" Type="http://schemas.openxmlformats.org/officeDocument/2006/relationships/slide" Target="slides/slide2906.xml"/><Relationship Id="rId3071" Type="http://schemas.openxmlformats.org/officeDocument/2006/relationships/slide" Target="slides/slide3070.xml"/><Relationship Id="rId1509" Type="http://schemas.openxmlformats.org/officeDocument/2006/relationships/slide" Target="slides/slide1508.xml"/><Relationship Id="rId1716" Type="http://schemas.openxmlformats.org/officeDocument/2006/relationships/slide" Target="slides/slide1715.xml"/><Relationship Id="rId1923" Type="http://schemas.openxmlformats.org/officeDocument/2006/relationships/slide" Target="slides/slide1922.xml"/><Relationship Id="rId4122" Type="http://schemas.openxmlformats.org/officeDocument/2006/relationships/slide" Target="slides/slide4121.xml"/><Relationship Id="rId3888" Type="http://schemas.openxmlformats.org/officeDocument/2006/relationships/slide" Target="slides/slide3887.xml"/><Relationship Id="rId2697" Type="http://schemas.openxmlformats.org/officeDocument/2006/relationships/slide" Target="slides/slide2696.xml"/><Relationship Id="rId3748" Type="http://schemas.openxmlformats.org/officeDocument/2006/relationships/slide" Target="slides/slide3747.xml"/><Relationship Id="rId669" Type="http://schemas.openxmlformats.org/officeDocument/2006/relationships/slide" Target="slides/slide668.xml"/><Relationship Id="rId876" Type="http://schemas.openxmlformats.org/officeDocument/2006/relationships/slide" Target="slides/slide875.xml"/><Relationship Id="rId1299" Type="http://schemas.openxmlformats.org/officeDocument/2006/relationships/slide" Target="slides/slide1298.xml"/><Relationship Id="rId2557" Type="http://schemas.openxmlformats.org/officeDocument/2006/relationships/slide" Target="slides/slide2556.xml"/><Relationship Id="rId3608" Type="http://schemas.openxmlformats.org/officeDocument/2006/relationships/slide" Target="slides/slide3607.xml"/><Relationship Id="rId3955" Type="http://schemas.openxmlformats.org/officeDocument/2006/relationships/slide" Target="slides/slide3954.xml"/><Relationship Id="rId529" Type="http://schemas.openxmlformats.org/officeDocument/2006/relationships/slide" Target="slides/slide528.xml"/><Relationship Id="rId736" Type="http://schemas.openxmlformats.org/officeDocument/2006/relationships/slide" Target="slides/slide735.xml"/><Relationship Id="rId1159" Type="http://schemas.openxmlformats.org/officeDocument/2006/relationships/slide" Target="slides/slide1158.xml"/><Relationship Id="rId1366" Type="http://schemas.openxmlformats.org/officeDocument/2006/relationships/slide" Target="slides/slide1365.xml"/><Relationship Id="rId2417" Type="http://schemas.openxmlformats.org/officeDocument/2006/relationships/slide" Target="slides/slide2416.xml"/><Relationship Id="rId2764" Type="http://schemas.openxmlformats.org/officeDocument/2006/relationships/slide" Target="slides/slide2763.xml"/><Relationship Id="rId2971" Type="http://schemas.openxmlformats.org/officeDocument/2006/relationships/slide" Target="slides/slide2970.xml"/><Relationship Id="rId3815" Type="http://schemas.openxmlformats.org/officeDocument/2006/relationships/slide" Target="slides/slide3814.xml"/><Relationship Id="rId943" Type="http://schemas.openxmlformats.org/officeDocument/2006/relationships/slide" Target="slides/slide942.xml"/><Relationship Id="rId1019" Type="http://schemas.openxmlformats.org/officeDocument/2006/relationships/slide" Target="slides/slide1018.xml"/><Relationship Id="rId1573" Type="http://schemas.openxmlformats.org/officeDocument/2006/relationships/slide" Target="slides/slide1572.xml"/><Relationship Id="rId1780" Type="http://schemas.openxmlformats.org/officeDocument/2006/relationships/slide" Target="slides/slide1779.xml"/><Relationship Id="rId2624" Type="http://schemas.openxmlformats.org/officeDocument/2006/relationships/slide" Target="slides/slide2623.xml"/><Relationship Id="rId2831" Type="http://schemas.openxmlformats.org/officeDocument/2006/relationships/slide" Target="slides/slide2830.xml"/><Relationship Id="rId72" Type="http://schemas.openxmlformats.org/officeDocument/2006/relationships/slide" Target="slides/slide71.xml"/><Relationship Id="rId803" Type="http://schemas.openxmlformats.org/officeDocument/2006/relationships/slide" Target="slides/slide802.xml"/><Relationship Id="rId1226" Type="http://schemas.openxmlformats.org/officeDocument/2006/relationships/slide" Target="slides/slide1225.xml"/><Relationship Id="rId1433" Type="http://schemas.openxmlformats.org/officeDocument/2006/relationships/slide" Target="slides/slide1432.xml"/><Relationship Id="rId1640" Type="http://schemas.openxmlformats.org/officeDocument/2006/relationships/slide" Target="slides/slide1639.xml"/><Relationship Id="rId1500" Type="http://schemas.openxmlformats.org/officeDocument/2006/relationships/slide" Target="slides/slide1499.xml"/><Relationship Id="rId3398" Type="http://schemas.openxmlformats.org/officeDocument/2006/relationships/slide" Target="slides/slide3397.xml"/><Relationship Id="rId3258" Type="http://schemas.openxmlformats.org/officeDocument/2006/relationships/slide" Target="slides/slide3257.xml"/><Relationship Id="rId3465" Type="http://schemas.openxmlformats.org/officeDocument/2006/relationships/slide" Target="slides/slide3464.xml"/><Relationship Id="rId3672" Type="http://schemas.openxmlformats.org/officeDocument/2006/relationships/slide" Target="slides/slide3671.xml"/><Relationship Id="rId179" Type="http://schemas.openxmlformats.org/officeDocument/2006/relationships/slide" Target="slides/slide178.xml"/><Relationship Id="rId386" Type="http://schemas.openxmlformats.org/officeDocument/2006/relationships/slide" Target="slides/slide385.xml"/><Relationship Id="rId593" Type="http://schemas.openxmlformats.org/officeDocument/2006/relationships/slide" Target="slides/slide592.xml"/><Relationship Id="rId2067" Type="http://schemas.openxmlformats.org/officeDocument/2006/relationships/slide" Target="slides/slide2066.xml"/><Relationship Id="rId2274" Type="http://schemas.openxmlformats.org/officeDocument/2006/relationships/slide" Target="slides/slide2273.xml"/><Relationship Id="rId2481" Type="http://schemas.openxmlformats.org/officeDocument/2006/relationships/slide" Target="slides/slide2480.xml"/><Relationship Id="rId3118" Type="http://schemas.openxmlformats.org/officeDocument/2006/relationships/slide" Target="slides/slide3117.xml"/><Relationship Id="rId3325" Type="http://schemas.openxmlformats.org/officeDocument/2006/relationships/slide" Target="slides/slide3324.xml"/><Relationship Id="rId3532" Type="http://schemas.openxmlformats.org/officeDocument/2006/relationships/slide" Target="slides/slide3531.xml"/><Relationship Id="rId246" Type="http://schemas.openxmlformats.org/officeDocument/2006/relationships/slide" Target="slides/slide245.xml"/><Relationship Id="rId453" Type="http://schemas.openxmlformats.org/officeDocument/2006/relationships/slide" Target="slides/slide452.xml"/><Relationship Id="rId660" Type="http://schemas.openxmlformats.org/officeDocument/2006/relationships/slide" Target="slides/slide659.xml"/><Relationship Id="rId1083" Type="http://schemas.openxmlformats.org/officeDocument/2006/relationships/slide" Target="slides/slide1082.xml"/><Relationship Id="rId1290" Type="http://schemas.openxmlformats.org/officeDocument/2006/relationships/slide" Target="slides/slide1289.xml"/><Relationship Id="rId2134" Type="http://schemas.openxmlformats.org/officeDocument/2006/relationships/slide" Target="slides/slide2133.xml"/><Relationship Id="rId2341" Type="http://schemas.openxmlformats.org/officeDocument/2006/relationships/slide" Target="slides/slide2340.xml"/><Relationship Id="rId106" Type="http://schemas.openxmlformats.org/officeDocument/2006/relationships/slide" Target="slides/slide105.xml"/><Relationship Id="rId313" Type="http://schemas.openxmlformats.org/officeDocument/2006/relationships/slide" Target="slides/slide312.xml"/><Relationship Id="rId1150" Type="http://schemas.openxmlformats.org/officeDocument/2006/relationships/slide" Target="slides/slide1149.xml"/><Relationship Id="rId4099" Type="http://schemas.openxmlformats.org/officeDocument/2006/relationships/slide" Target="slides/slide4098.xml"/><Relationship Id="rId520" Type="http://schemas.openxmlformats.org/officeDocument/2006/relationships/slide" Target="slides/slide519.xml"/><Relationship Id="rId2201" Type="http://schemas.openxmlformats.org/officeDocument/2006/relationships/slide" Target="slides/slide2200.xml"/><Relationship Id="rId1010" Type="http://schemas.openxmlformats.org/officeDocument/2006/relationships/slide" Target="slides/slide1009.xml"/><Relationship Id="rId1967" Type="http://schemas.openxmlformats.org/officeDocument/2006/relationships/slide" Target="slides/slide1966.xml"/><Relationship Id="rId4166" Type="http://schemas.openxmlformats.org/officeDocument/2006/relationships/slide" Target="slides/slide4165.xml"/><Relationship Id="rId4026" Type="http://schemas.openxmlformats.org/officeDocument/2006/relationships/slide" Target="slides/slide4025.xml"/><Relationship Id="rId3042" Type="http://schemas.openxmlformats.org/officeDocument/2006/relationships/slide" Target="slides/slide3041.xml"/><Relationship Id="rId3859" Type="http://schemas.openxmlformats.org/officeDocument/2006/relationships/slide" Target="slides/slide3858.xml"/><Relationship Id="rId2875" Type="http://schemas.openxmlformats.org/officeDocument/2006/relationships/slide" Target="slides/slide2874.xml"/><Relationship Id="rId3926" Type="http://schemas.openxmlformats.org/officeDocument/2006/relationships/slide" Target="slides/slide3925.xml"/><Relationship Id="rId847" Type="http://schemas.openxmlformats.org/officeDocument/2006/relationships/slide" Target="slides/slide846.xml"/><Relationship Id="rId1477" Type="http://schemas.openxmlformats.org/officeDocument/2006/relationships/slide" Target="slides/slide1476.xml"/><Relationship Id="rId1891" Type="http://schemas.openxmlformats.org/officeDocument/2006/relationships/slide" Target="slides/slide1890.xml"/><Relationship Id="rId2528" Type="http://schemas.openxmlformats.org/officeDocument/2006/relationships/slide" Target="slides/slide2527.xml"/><Relationship Id="rId2942" Type="http://schemas.openxmlformats.org/officeDocument/2006/relationships/slide" Target="slides/slide2941.xml"/><Relationship Id="rId914" Type="http://schemas.openxmlformats.org/officeDocument/2006/relationships/slide" Target="slides/slide913.xml"/><Relationship Id="rId1544" Type="http://schemas.openxmlformats.org/officeDocument/2006/relationships/slide" Target="slides/slide1543.xml"/><Relationship Id="rId1611" Type="http://schemas.openxmlformats.org/officeDocument/2006/relationships/slide" Target="slides/slide1610.xml"/><Relationship Id="rId3369" Type="http://schemas.openxmlformats.org/officeDocument/2006/relationships/slide" Target="slides/slide3368.xml"/><Relationship Id="rId2385" Type="http://schemas.openxmlformats.org/officeDocument/2006/relationships/slide" Target="slides/slide2384.xml"/><Relationship Id="rId3783" Type="http://schemas.openxmlformats.org/officeDocument/2006/relationships/slide" Target="slides/slide3782.xml"/><Relationship Id="rId357" Type="http://schemas.openxmlformats.org/officeDocument/2006/relationships/slide" Target="slides/slide356.xml"/><Relationship Id="rId2038" Type="http://schemas.openxmlformats.org/officeDocument/2006/relationships/slide" Target="slides/slide2037.xml"/><Relationship Id="rId3436" Type="http://schemas.openxmlformats.org/officeDocument/2006/relationships/slide" Target="slides/slide3435.xml"/><Relationship Id="rId3850" Type="http://schemas.openxmlformats.org/officeDocument/2006/relationships/slide" Target="slides/slide3849.xml"/><Relationship Id="rId771" Type="http://schemas.openxmlformats.org/officeDocument/2006/relationships/slide" Target="slides/slide770.xml"/><Relationship Id="rId2452" Type="http://schemas.openxmlformats.org/officeDocument/2006/relationships/slide" Target="slides/slide2451.xml"/><Relationship Id="rId3503" Type="http://schemas.openxmlformats.org/officeDocument/2006/relationships/slide" Target="slides/slide3502.xml"/><Relationship Id="rId424" Type="http://schemas.openxmlformats.org/officeDocument/2006/relationships/slide" Target="slides/slide423.xml"/><Relationship Id="rId1054" Type="http://schemas.openxmlformats.org/officeDocument/2006/relationships/slide" Target="slides/slide1053.xml"/><Relationship Id="rId2105" Type="http://schemas.openxmlformats.org/officeDocument/2006/relationships/slide" Target="slides/slide2104.xml"/><Relationship Id="rId1121" Type="http://schemas.openxmlformats.org/officeDocument/2006/relationships/slide" Target="slides/slide1120.xml"/><Relationship Id="rId3293" Type="http://schemas.openxmlformats.org/officeDocument/2006/relationships/slide" Target="slides/slide3292.xml"/><Relationship Id="rId1938" Type="http://schemas.openxmlformats.org/officeDocument/2006/relationships/slide" Target="slides/slide1937.xml"/><Relationship Id="rId3360" Type="http://schemas.openxmlformats.org/officeDocument/2006/relationships/slide" Target="slides/slide3359.xml"/><Relationship Id="rId281" Type="http://schemas.openxmlformats.org/officeDocument/2006/relationships/slide" Target="slides/slide280.xml"/><Relationship Id="rId3013" Type="http://schemas.openxmlformats.org/officeDocument/2006/relationships/slide" Target="slides/slide3012.xml"/><Relationship Id="rId2779" Type="http://schemas.openxmlformats.org/officeDocument/2006/relationships/slide" Target="slides/slide2778.xml"/><Relationship Id="rId1795" Type="http://schemas.openxmlformats.org/officeDocument/2006/relationships/slide" Target="slides/slide1794.xml"/><Relationship Id="rId2846" Type="http://schemas.openxmlformats.org/officeDocument/2006/relationships/slide" Target="slides/slide2845.xml"/><Relationship Id="rId87" Type="http://schemas.openxmlformats.org/officeDocument/2006/relationships/slide" Target="slides/slide86.xml"/><Relationship Id="rId818" Type="http://schemas.openxmlformats.org/officeDocument/2006/relationships/slide" Target="slides/slide817.xml"/><Relationship Id="rId1448" Type="http://schemas.openxmlformats.org/officeDocument/2006/relationships/slide" Target="slides/slide1447.xml"/><Relationship Id="rId1862" Type="http://schemas.openxmlformats.org/officeDocument/2006/relationships/slide" Target="slides/slide1861.xml"/><Relationship Id="rId2913" Type="http://schemas.openxmlformats.org/officeDocument/2006/relationships/slide" Target="slides/slide2912.xml"/><Relationship Id="rId1515" Type="http://schemas.openxmlformats.org/officeDocument/2006/relationships/slide" Target="slides/slide1514.xml"/><Relationship Id="rId3687" Type="http://schemas.openxmlformats.org/officeDocument/2006/relationships/slide" Target="slides/slide3686.xml"/><Relationship Id="rId2289" Type="http://schemas.openxmlformats.org/officeDocument/2006/relationships/slide" Target="slides/slide2288.xml"/><Relationship Id="rId3754" Type="http://schemas.openxmlformats.org/officeDocument/2006/relationships/slide" Target="slides/slide3753.xml"/><Relationship Id="rId675" Type="http://schemas.openxmlformats.org/officeDocument/2006/relationships/slide" Target="slides/slide674.xml"/><Relationship Id="rId2356" Type="http://schemas.openxmlformats.org/officeDocument/2006/relationships/slide" Target="slides/slide2355.xml"/><Relationship Id="rId2770" Type="http://schemas.openxmlformats.org/officeDocument/2006/relationships/slide" Target="slides/slide2769.xml"/><Relationship Id="rId3407" Type="http://schemas.openxmlformats.org/officeDocument/2006/relationships/slide" Target="slides/slide3406.xml"/><Relationship Id="rId3821" Type="http://schemas.openxmlformats.org/officeDocument/2006/relationships/slide" Target="slides/slide3820.xml"/><Relationship Id="rId328" Type="http://schemas.openxmlformats.org/officeDocument/2006/relationships/slide" Target="slides/slide327.xml"/><Relationship Id="rId742" Type="http://schemas.openxmlformats.org/officeDocument/2006/relationships/slide" Target="slides/slide741.xml"/><Relationship Id="rId1372" Type="http://schemas.openxmlformats.org/officeDocument/2006/relationships/slide" Target="slides/slide1371.xml"/><Relationship Id="rId2009" Type="http://schemas.openxmlformats.org/officeDocument/2006/relationships/slide" Target="slides/slide2008.xml"/><Relationship Id="rId2423" Type="http://schemas.openxmlformats.org/officeDocument/2006/relationships/slide" Target="slides/slide2422.xml"/><Relationship Id="rId1025" Type="http://schemas.openxmlformats.org/officeDocument/2006/relationships/slide" Target="slides/slide1024.xml"/><Relationship Id="rId3197" Type="http://schemas.openxmlformats.org/officeDocument/2006/relationships/slide" Target="slides/slide3196.xml"/><Relationship Id="rId185" Type="http://schemas.openxmlformats.org/officeDocument/2006/relationships/slide" Target="slides/slide184.xml"/><Relationship Id="rId1909" Type="http://schemas.openxmlformats.org/officeDocument/2006/relationships/slide" Target="slides/slide1908.xml"/><Relationship Id="rId3264" Type="http://schemas.openxmlformats.org/officeDocument/2006/relationships/slide" Target="slides/slide3263.xml"/><Relationship Id="rId2280" Type="http://schemas.openxmlformats.org/officeDocument/2006/relationships/slide" Target="slides/slide2279.xml"/><Relationship Id="rId3331" Type="http://schemas.openxmlformats.org/officeDocument/2006/relationships/slide" Target="slides/slide3330.xml"/><Relationship Id="rId252" Type="http://schemas.openxmlformats.org/officeDocument/2006/relationships/slide" Target="slides/slide251.xml"/><Relationship Id="rId1699" Type="http://schemas.openxmlformats.org/officeDocument/2006/relationships/slide" Target="slides/slide1698.xml"/><Relationship Id="rId2000" Type="http://schemas.openxmlformats.org/officeDocument/2006/relationships/slide" Target="slides/slide1999.xml"/><Relationship Id="rId4172" Type="http://schemas.openxmlformats.org/officeDocument/2006/relationships/slide" Target="slides/slide4171.xml"/><Relationship Id="rId1766" Type="http://schemas.openxmlformats.org/officeDocument/2006/relationships/slide" Target="slides/slide1765.xml"/><Relationship Id="rId2817" Type="http://schemas.openxmlformats.org/officeDocument/2006/relationships/slide" Target="slides/slide2816.xml"/><Relationship Id="rId58" Type="http://schemas.openxmlformats.org/officeDocument/2006/relationships/slide" Target="slides/slide57.xml"/><Relationship Id="rId1419" Type="http://schemas.openxmlformats.org/officeDocument/2006/relationships/slide" Target="slides/slide1418.xml"/><Relationship Id="rId1833" Type="http://schemas.openxmlformats.org/officeDocument/2006/relationships/slide" Target="slides/slide1832.xml"/><Relationship Id="rId1900" Type="http://schemas.openxmlformats.org/officeDocument/2006/relationships/slide" Target="slides/slide1899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⠀⠀⠀⠀⠀⠀⠀⠀⠀⠀⠀⣿⣿⣿⣿⣿⣿⣿⣿⣿⣿⣿⣿⣿⣿⣿⣿⣿⣿⣿⣿⣿⣿⣿⣿⣿⣿⣿⣿⣿⣿⣿⣿⣿⣿⣿⡿⢟⢿⢟⢟⢟⢿⢿⣿⣿⣿⣿⣿⣿⣿⣿⣿⣿⣿⣿⣿⣿⣿⠀⠀⠀⠀⠀⠀⠀⠀⠀⠀⠀⠀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⠀⠀⠀⠀⠀⠀⠀⠀⠀⠀⠀⣿⣿⣿⣿⣿⣿⣿⣿⣿⣿⣿⣿⣿⣿⣿⣿⣿⣿⣿⣿⣿⣿⣿⣿⣿⣿⣿⣿⣿⣿⡿⢿⢟⢟⠓⢃⢕⢕⢑⢕⢕⢕⢕⢜⡝⢟⢟⣿⣿⣿⣿⣿⣿⣿⣿⣿⣿⣿⠀⠀⠀⠀⠀⠀⠀⠀⠀⠀⠀⠀</a:t>
            </a:r>
            <a:br/>
            <a:r>
              <a:t>⠀⠀⠀⠀⠀⠀⠀⠀⠀⠀⠀⣿⣿⣿⣿⣿⣿⣿⣿⣿⣿⣿⣿⣿⣿⣿⣿⣿⣿⣿⣿⣿⣿⣿⣿⣿⣿⣿⣿⢟⢏⢘⢑⢱⢕⢇⠕⠑⠑⠕⠕⠑⠕⢕⢕⢕⢕⢕⢜⣻⣿⣿⣿⣿⣿⣿⣿⣿⣿⠀⠀⠀⠀⠀⠀⠀⠀⠀⠀⠀⠀</a:t>
            </a:r>
            <a:br/>
            <a:r>
              <a:t>⠀⠀⠀⠀⠀⠀⠀⠀⠀⠀⠀⣿⣿⣿⣿⣿⣿⣿⣿⣿⣿⣿⣿⣿⣿⣿⣿⣿⣿⣿⣿⣿⣿⣿⣿⣿⣿⣿⢟⢕⣵⡕⢜⢕⢑⠑⠁⠐⠀⠀⠀⢕⢕⢕⢕⠑⢕⢔⢕⢕⢜⣿⣿⣿⣿⣿⣿⣿⣿⠀⠀⠀⠀⠀⠀⠀⠀⠀⠀⠀⠀</a:t>
            </a:r>
            <a:br/>
            <a:r>
              <a:t>⠀⠀⠀⠀⠀⠀⠀⠀⠀⠀⠀⣿⣿⣿⣿⣿⣿⣿⣿⣿⣿⣿⣿⣿⣿⣿⣿⣿⣿⣿⣿⣿⣿⣿⣿⢿⢝⢕⣱⢗⠏⠑⢑⢔⢔⢄⢄⢔⢕⢀⠀⢕⢕⢕⢕⢕⢕⢕⢕⢕⢕⢹⣿⣿⣿⣿⣿⣿⣿⠀⠀⠀⠀⠀⠀⠀⠀⠀⠀⠀⠀</a:t>
            </a:r>
            <a:br/>
            <a:r>
              <a:t>⠀⠀⠀⠀⠀⠀⠀⠀⠀⠀⠀⣿⣿⣿⣿⣿⣿⣿⣿⣿⣿⣿⣿⣿⣿⣿⣿⣿⣿⣿⣿⣿⣿⣿⡿⣷⢕⢕⢕⢕⢕⢄⢕⢕⢔⢕⢑⢕⠑⠑⠕⢕⢕⢕⢕⢕⢕⢕⢕⢕⢕⡕⢻⢿⣿⣿⣿⣿⣿⠀⠀⠀⠀⠀⠀⠀⠀⠀⠀⠀⠀</a:t>
            </a:r>
            <a:br/>
            <a:r>
              <a:t>⠀⠀⠀⠀⠀⠀⠀⠀⠀⠀⠀⣿⣿⣿⣿⣿⣿⣿⣿⣿⣿⣿⣿⣿⣿⣿⣿⣿⣿⣿⣿⣿⣿⢟⣕⢹⢕⢕⢕⢕⢕⢕⢕⢕⢕⢕⢕⢕⢔⢄⠀⠑⠕⠕⢕⢕⢕⢕⢱⢕⢕⢜⢕⣝⣧⡳⣽⣿⣿⠀⠀⠀⠀⠀⠀⠀⠀⠀⠀⠀⠀</a:t>
            </a:r>
            <a:br/>
            <a:r>
              <a:t>⠀⠀⠀⠀⠀⠀⠀⠀⠀⠀⠀⣿⣿⣿⣿⣿⣿⣿⣿⣿⣿⣿⣿⣿⣿⣿⣿⣿⣿⣿⣿⡿⢿⢕⢝⢕⢕⢕⢕⢕⢕⢕⢕⢕⢕⢕⢕⢕⢕⢕⢔⢄⢄⢄⢄⠁⠑⠗⠕⢕⠕⢑⢜⢎⢽⣵⣿⣿⣿⠀⠀⠀⠀⠀⠀⠀⠀⠀⠀⠀⠀</a:t>
            </a:r>
            <a:br/>
            <a:r>
              <a:t>⠀⠀⠀⠀⠀⠀⠀⠀⠀⠀⠀⣿⣿⣿⣿⣿⣿⣿⣿⣿⣿⣿⣿⣿⣿⣿⣿⣿⣿⣿⣿⣝⢯⢕⢕⢕⢕⢁⢕⢕⢕⢕⢕⢕⢕⢕⢕⢕⢕⢕⢕⢕⢕⢕⢕⢕⢔⢕⢔⢕⢕⢕⢕⣕⣾⣿⣿⣿⣿⠀⠀⠀⠀⠀⠀⠀⠀⠀⠀⠀⠀</a:t>
            </a:r>
            <a:br/>
            <a:r>
              <a:t>⠀⠀⠀⠀⠀⠀⠀⠀⠀⠀⠀⣿⣿⣿⣿⣿⣿⣿⣿⣿⣿⣿⣿⣿⣿⣿⣿⣿⣿⣿⣯⢕⢕⢕⢕⢕⢕⢕⢕⢕⢕⢕⢕⢕⢕⢕⢕⢕⢵⣵⣾⣿⣿⣿⣷⣷⣷⣧⣕⣕⣱⣵⣾⣿⣿⣿⣿⣿⣿⠀⠀⠀⠀⠀⠀⠀⠀⠀⠀⠀⠀</a:t>
            </a:r>
            <a:br/>
            <a:r>
              <a:t>⠀⠀⠀⠀⠀⠀⠀⠀⠀⠀⠀⣿⣿⣿⣿⣿⣿⣿⣿⣿⣿⣿⣿⣿⣿⣿⣿⣿⣿⣿⣿⡕⢕⢕⢕⢕⢕⢕⢕⢕⢕⢕⢕⢕⢕⢕⢕⢕⢕⢿⣿⣿⣿⣿⣿⣿⣿⣿⣿⣿⣿⣿⣿⣿⣿⣿⣿⣿⣿⠀⠀⠀⠀⠀⠀⠀⠀⠀⠀⠀⠀</a:t>
            </a:r>
            <a:br/>
            <a:r>
              <a:t>⠀⠀⠀⠀⠀⠀⠀⠀⠀⠀⠀⣿⣿⣿⣿⣿⣿⣿⣿⣿⣿⣿⣿⣿⣿⣿⣿⣿⣿⣿⣿⡗⡼⢇⣜⡗⢕⢕⢕⢕⢕⢕⢕⢕⢕⢕⢕⢕⢕⢿⣿⣿⣿⣿⣿⣿⣿⣿⣿⣿⣿⣿⣿⣿⣿⣿⣿⣿⣿⠀⠀⠀⠀⠀⠀⠀⠀⠀⠀⠀⠀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⠀⠀⠀⠀⠀⠀⠀⠀⠀⠀⠀⣿⣿⣿⣿⣿⣿⣿⣿⣿⣿⣿⣿⣿⣿⣿⣿⣿⣿⣿⣿⣿⣿⣷⢟⡏⢕⣕⢕⢕⢕⢕⢕⣱⡾⢕⢕⢕⢱⣿⣿⣿⣿⣿⣿⣿⣿⣿⣿⣿⣿⣿⣿⣿⣿⣿⣿⣿⣿⠀⠀⠀⠀⠀⠀⠀⠀⠀⠀⠀⠀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⠀⠀⠀⠀⠀⠀⠀⠀⠀⠀⠀⣿⣿⣿⣿⣿⣿⣿⣿⣿⣿⣿⣿⣿⣿⣿⣿⣿⣿⣿⣿⣿⣿⣷⣿⣧⢱⣿⣷⣧⣵⣵⣼⣿⢽⣵⡕⢕⢕⢕⢝⣝⡝⢝⢟⢻⣿⣿⣿⡿⣿⣿⣿⣿⣿⣿⣿⣿⣿⠀⠀⠀⠀⠀⠀⠀⠀⠀⠀⠀⠀</a:t>
            </a:r>
            <a:br/>
            <a:r>
              <a:t>⠀⠀⠀⠀⠀⠀⠀⠀⠀⠀⠀⣿⣿⣿⣿⣿⣿⣿⣿⣿⣿⣿⣿⣿⣿⣿⣿⣿⣿⣿⣿⣿⣿⣿⣿⣿⣧⡟⣿⣿⣿⣿⢿⢿⢽⣷⣷⣷⣷⣵⣕⣽⣵⣵⣧⣵⣿⣟⣹⣿⣿⣿⣿⣿⣿⣿⣿⣿⣿⠀⠀⠀⠀⠀⠀⠀⠀⠀⠀⠀⠀</a:t>
            </a:r>
            <a:br/>
            <a:r>
              <a:t>⠀⠀⠀⠀⠀⠀⠀⠀⠀⠀⠀⣿⣿⣿⣿⣿⣿⣿⣿⣿⣿⣿⣿⣿⣿⣿⣿⣿⣿⣿⣿⣿⣿⣿⣿⣿⣿⣵⣿⣿⣿⣿⣇⢕⢕⢻⣿⣿⣿⣿⣿⣿⣿⣿⣿⣿⣿⣿⣿⣿⣿⣿⣿⣿⣿⣿⣿⣿⣿⠀⠀⠀⠀⠀⠀⠀⠀⠀⠀⠀⠀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⠀⠀⠀⠀⠀⠀⠀⠀⠀⠀⠀⣿⣿⣿⣿⣿⣿⣿⣿⣿⣿⣿⣿⣿⣿⣿⣿⣿⣿⣿⣿⣿⣿⣿⣿⣿⣿⣿⣿⣿⣿⣿⣿⡕⢕⢕⢻⣿⣿⣿⣿⣿⣿⣿⣿⣿⣿⣿⣿⣿⣿⣿⣿⣿⣿⣿⣿⣿⣿⠀⠀⠀⠀⠀⠀⠀⠀⠀⠀⠀⠀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⠀⠀⠀⠀⠀⠀⠀⠀⠀⠀⠀⣿⣿⣿⣿⣿⣿⣿⣿⣿⣿⣿⣿⣿⣿⣿⣿⣿⣿⣿⣿⣿⣿⣿⣿⣿⢿⢯⣿⣿⣿⣞⣽⢫⣱⢕⣾⣿⣿⣿⣿⡟⢕⢻⢻⢿⣿⣿⣿⣿⣿⣿⣿⣿⣿⣿⣿⣿⣿⠀⠀⠀⠀⠀⠀⠀⠀⠀⠀⠀⠀</a:t>
            </a:r>
            <a:br/>
            <a:r>
              <a:t>⠀⠀⠀⠀⠀⠀⠀⠀⠀⠀⠀⣿⣿⣿⣿⣿⣿⣿⣿⣿⣿⣿⣿⣿⣿⣿⣿⣿⣿⣿⣿⣿⣿⣿⣿⣿⢕⡱⣜⢩⡝⢯⢹⢫⢎⣟⣿⣿⡿⢿⢿⣧⢕⢧⣱⣵⣼⣿⣿⣿⣿⣿⣿⣿⣿⣿⣿⣿⣿⠀⠀⠀⠀⠀⠀⠀⠀⠀⠀⠀⠀</a:t>
            </a:r>
            <a:br/>
            <a:r>
              <a:t>⠀⠀⠀⠀⠀⠀⠀⠀⠀⠀⠀⣿⣿⣿⣿⣿⣿⣿⣿⣿⣿⣿⣿⣿⣿⣿⣿⣿⡟⣹⣿⣿⣿⣿⣿⣿⢕⢪⢗⢵⡇⢽⣯⢎⢕⢜⣻⣿⣵⣕⣕⣕⢻⣿⣿⣿⣿⣿⣿⣿⣿⣿⣿⣿⣿⣿⣿⣿⣿⠀⠀⠀⠀⠀⠀⠀⠀⠀⠀⠀⠀</a:t>
            </a:r>
            <a:br/>
            <a:r>
              <a:t>⠀⠀⠀⠀⠀⠀⠀⠀⠀⠀⠀⣿⣿⣿⣿⣿⣿⣿⣿⣿⣿⣿⣿⣿⢿⢟⢝⢕⢕⣿⣿⢜⢿⣿⣿⣿⡇⢜⢕⢕⣞⣿⣿⢗⢕⢕⢹⢿⣿⣿⣻⣿⣿⢟⢝⢟⢿⣿⣿⣿⣿⣿⣿⣿⣿⣿⣿⣿⣿⠀⠀⠀⠀⠀⠀⠀⠀⠀⠀⠀⠀</a:t>
            </a:r>
            <a:br/>
            <a:r>
              <a:t>⠀⠀⠀⠀⠀⠀⠀⠀⠀⠀⠀⠛⠛⠛⠛⠛⠛⠛⠛⠛⠛⠋⠑⠑⠑⠑⠑⠑⠑⠛⠛⠑⠘⠛⠛⠚⠃⠑⠘⠑⠑⠛⠛⠑⠑⠑⠑⠙⠛⠛⠛⠛⠃⠑⠑⠑⠑⠑⠙⠛⠛⠛⠛⠛⠛⠛⠛⠛⠛⠀⠀⠀⠀⠀⠀⠀⠀⠀⠀⠀⠀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⠀⠀⠀⠀⠀⠀⠀⠀⠀⠀⠀⣿⣿⣿⣿⣿⣿⣿⣿⣿⣿⣿⣿⣿⣿⣿⣿⣿⣿⣿⣿⣿⣿⣿⣿⣿⣿⣿⣿⢿⢟⢻⢿⣿⡿⣿⣿⣿⣿⣿⣿⣿⣿⣿⣿⣿⣿⣿⣿⣿⣿⣿⣿⣿⣿⣿⣿⣿⣿⠀⠀⠀⠀⠀⠀⠀⠀⠀⠀⠀⠀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⠀⠀⠀⠀⠀⠀⠀⠀⠀⠀⠀⣿⣿⣿⣿⣿⣿⣿⣿⣿⣿⣿⣿⣿⣿⣿⣿⣿⣿⣿⣿⣿⡟⢫⢝⣱⣵⣗⡕⢕⢕⢕⢕⢕⢏⢻⢿⢿⡿⢟⣿⣿⣿⣿⣿⣿⣿⣿⣿⣿⣿⣿⣿⣿⣿⣿⣿⣿⣿⠀⠀⠀⠀⠀⠀⠀⠀⠀⠀⠀⠀</a:t>
            </a:r>
            <a:br/>
            <a:r>
              <a:t>⠀⠀⠀⠀⠀⠀⠀⠀⠀⠀⠀⣿⣿⣿⣿⣿⣿⣿⣿⣿⣿⣿⣿⣿⣿⣿⣿⣿⣿⢻⡿⢝⢕⢕⢕⢕⢕⢝⢕⢕⢕⢕⢕⢕⢕⢕⢕⢕⢕⢳⣟⢏⢹⣹⣿⣿⣿⣿⣿⣿⣿⣿⣿⣿⣿⣿⣿⣿⣿⠀⠀⠀⠀⠀⠀⠀⠀⠀⠀⠀⠀</a:t>
            </a:r>
            <a:br/>
            <a:r>
              <a:t>⠀⠀⠀⠀⠀⠀⠀⠀⠀⠀⠀⣿⣿⣿⣿⣿⣿⣿⣿⣿⣿⣿⣿⣿⣿⣿⣿⡿⢏⢕⢕⢕⢕⢅⢕⢕⢕⢕⢕⢕⢕⢕⢕⢕⢕⢕⢕⢑⢕⢕⢳⡜⢝⢝⢟⢿⣿⣿⣿⣿⣿⣿⣿⣿⣿⣿⣿⣿⣿⠀⠀⠀⠀⠀⠀⠀⠀⠀⠀⠀⠀</a:t>
            </a:r>
            <a:br/>
            <a:r>
              <a:t>⠀⠀⠀⠀⠀⠀⠀⠀⠀⠀⠀⣿⣿⣿⣿⣿⣿⣿⣿⣿⣿⣿⣿⣿⣿⣿⣿⣿⣧⢕⢕⢕⢕⠑⢕⢕⢕⢕⢕⢕⠕⠁⢁⢑⢑⢕⢅⢕⠔⠔⢕⢜⢣⣕⢕⢕⢫⣿⣿⣿⣿⣿⣿⣿⣿⣿⣿⣿⣿⠀⠀⠀⠀⠀⠀⠀⠀⠀⠀⠀⠀</a:t>
            </a:r>
            <a:br/>
            <a:r>
              <a:t>⠀⠀⠀⠀⠀⠀⠀⠀⠀⠀⠀⣿⣿⣿⣿⣿⣿⣿⣿⣿⣿⣿⣿⣿⣿⣿⣿⣿⣿⣯⢕⢕⢕⢀⢀⢕⢕⢕⢕⢄⢀⢁⢑⠑⠁⠀⠀⠀⠀⠀⠐⠑⠕⢱⡕⢇⢕⢜⢿⣿⣿⣿⣿⣿⣿⣿⣿⣿⣿⠀⠀⠀⠀⠀⠀⠀⠀⠀⠀⠀⠀</a:t>
            </a:r>
            <a:br/>
            <a:r>
              <a:t>⠀⠀⠀⠀⠀⠀⠀⠀⠀⠀⠀⣿⣿⣿⣿⣿⣿⣿⣿⣿⣿⣿⣿⣿⣿⣿⣿⣿⣿⣿⡕⢕⢕⢕⢔⢕⢕⢕⢕⢕⢕⢕⢕⢕⢕⢄⢁⠀⠀⠀⠀⠀⠀⠁⠹⢧⡕⢱⣵⣿⣿⣿⣿⣿⣿⣿⣿⣿⣿⠀⠀⠀⠀⠀⠀⠀⠀⠀⠀⠀⠀</a:t>
            </a:r>
            <a:br/>
            <a:r>
              <a:t>⠀⠀⠀⠀⠀⠀⠀⠀⠀⠀⠀⣿⣿⣿⣿⣿⣿⣿⣿⣿⣿⣿⣿⣿⣿⣿⣿⣿⣿⣿⣿⣵⡷⢇⢕⢱⣷⣷⣿⣿⣿⣷⢕⢕⢕⢕⢕⢔⢄⠀⠀⠀⠀⠀⠀⢁⢕⢜⣿⣿⣿⣿⣿⣿⣿⣿⣿⣿⣿⠀⠀⠀⠀⠀⠀⠀⠀⠀⠀⠀⠀</a:t>
            </a:r>
            <a:br/>
            <a:r>
              <a:t>⠀⠀⠀⠀⠀⠀⠀⠀⠀⠀⠀⣿⣿⣿⣿⣿⣿⣿⣿⣿⣿⣿⣿⣿⣿⣿⣿⣿⣿⣿⣿⡟⢇⢕⢕⢕⢻⣿⣿⣿⣿⣿⢇⢕⢕⢕⢕⢕⢕⠀⠀⠀⠀⠀⠀⢄⢕⢕⣿⣿⣿⣿⣿⣿⣿⣿⣿⣿⣿⠀⠀⠀⠀⠀⠀⠀⠀⠀⠀⠀⠀</a:t>
            </a:r>
            <a:br/>
            <a:r>
              <a:t>⠀⠀⠀⠀⠀⠀⠀⠀⠀⠀⠀⣿⣿⣿⣿⣿⣿⣿⣿⣿⣿⣿⣿⣿⣿⣿⣿⣿⣿⣿⡾⢕⢕⢕⢕⢕⢕⢟⢻⣿⣿⣿⢕⢕⢕⢕⢕⢕⢀⠀⠀⠀⠀⢕⢄⢕⢕⣕⣿⣿⣿⣿⣿⣿⣿⣿⣿⣿⣿⠀⠀⠀⠀⠀⠀⠀⠀⠀⠀⠀⠀</a:t>
            </a:r>
            <a:br/>
            <a:r>
              <a:t>⠀⠀⠀⠀⠀⠀⠀⠀⠀⠀⠀⣿⣿⣿⣿⣿⣿⣿⣿⣿⣿⣿⣿⣿⣿⣿⣿⣿⢿⢫⢟⢕⢕⢕⢕⢕⢕⢕⢸⣿⣿⣿⡕⢕⢕⢕⢕⢕⢕⢔⢄⢄⢕⢕⢕⢕⢕⢸⣿⣿⣿⣿⣿⣿⣿⣿⣿⣿⣿⠀⠀⠀⠀⠀⠀⠀⠀⠀⠀⠀⠀</a:t>
            </a:r>
            <a:br/>
            <a:r>
              <a:t>⠀⠀⠀⠀⠀⠀⠀⠀⠀⠀⠀⣿⣿⣿⣿⣿⣿⣿⣿⣿⣿⣿⣿⣿⣿⣿⣿⣿⡕⢕⡕⢕⢕⢕⢕⢕⢕⢷⣿⣿⣿⣿⣷⡕⢕⢕⢕⢕⢕⢕⢕⢕⢕⢕⢕⢕⢕⢜⢿⣿⣿⣿⣿⣿⣿⣿⣿⣿⣿⠀⠀⠀⠀⠀⠀⠀⠀⠀⠀⠀⠀</a:t>
            </a:r>
            <a:br/>
            <a:r>
              <a:t>⠀⠀⠀⠀⠀⠀⠀⠀⠀⠀⠀⣿⣿⣿⣿⣿⣿⣿⣿⣿⣿⣿⣿⣿⣿⣿⣿⣿⣿⣵⢇⡕⢕⢕⢕⢕⢕⢕⢝⢿⣿⣿⣿⣿⣧⢕⢕⢕⢕⢕⢕⢕⢕⢕⢕⢕⢕⢕⢸⣿⣿⣿⣿⣿⣿⣿⣿⣿⣿⠀⠀⠀⠀⠀⠀⠀⠀⠀⠀⠀⠀</a:t>
            </a:r>
            <a:br/>
            <a:r>
              <a:t>⠀⠀⠀⠀⠀⠀⠀⠀⠀⠀⠀⣿⣿⣿⣿⣿⣿⣿⣿⣿⣿⣿⣿⣿⣿⣿⣿⣿⡿⢏⢕⢕⢕⢕⢕⢕⢕⢕⢕⢜⣿⣿⣿⣿⣿⡕⢕⢕⢕⢕⢕⢕⢵⣧⡕⢕⠕⢕⣼⣿⣿⣿⣿⣿⣿⣿⣿⣿⣿⠀⠀⠀⠀⠀⠀⠀⠀⠀⠀⠀⠀</a:t>
            </a:r>
            <a:br/>
            <a:r>
              <a:t>⠀⠀⠀⠀⠀⠀⠀⠀⠀⠀⠀⣿⣿⣿⣿⣿⣿⣿⣿⣿⣿⣿⣿⣿⣿⣿⣿⢟⣱⣵⡕⢕⢕⢕⢕⢕⢕⢹⢿⢿⢿⢿⣿⣿⣿⣷⣵⣵⣧⢕⡇⢕⢱⢜⢿⢕⢕⢱⣿⣿⣿⣿⣿⣿⣿⣿⣿⣿⣿⠀⠀⠀⠀⠀⠀⠀⠀⠀⠀⠀⠀</a:t>
            </a:r>
            <a:br/>
            <a:r>
              <a:t>⠀⠀⠀⠀⠀⠀⠀⠀⠀⠀⠀⣿⣿⣿⣿⣿⣿⣿⣿⣿⣿⣿⣿⣿⣿⣿⣿⣜⢟⢟⢟⢕⢕⢕⢕⢜⢵⢕⢕⢛⢟⢟⢟⣿⣿⣿⣿⣿⣿⡇⢕⢕⢸⣇⢎⢕⣱⣿⣿⣿⣿⣿⣿⣿⣿⣿⣿⣿⣿⠀⠀⠀⠀⠀⠀⠀⠀⠀⠀⠀⠀</a:t>
            </a:r>
            <a:br/>
            <a:r>
              <a:t>⠀⠀⠀⠀⠀⠀⠀⠀⠀⠀⠀⣿⣿⣿⣿⣿⣿⣿⣿⣿⣿⣿⣿⣿⣿⣿⣿⣿⣷⢕⢕⢕⢕⢕⢕⢸⢕⢕⢕⢱⢕⣽⣸⣿⣿⣿⣿⢟⢏⢵⣿⣵⡾⢏⢕⣵⣿⣿⣿⣿⣿⣿⣿⣿⣿⣿⣿⣿⣿⠀⠀⠀⠀⠀⠀⠀⠀⠀⠀⠀⠀</a:t>
            </a:r>
            <a:br/>
            <a:r>
              <a:t>⠀⠀⠀⠀⠀⠀⠀⠀⠀⠀⠀⣿⣿⣿⣿⣿⣿⣿⣿⣿⣿⣿⣿⣿⣿⣿⣿⣿⡟⢇⢕⢕⢕⢕⢕⢸⢕⢕⢕⢕⢣⣿⣾⣿⣿⣿⡟⢕⣱⣵⣿⡟⢕⣱⣾⣿⣿⣿⣿⣿⣿⣿⣿⣿⣿⣿⣿⣿⣿⠀⠀⠀⠀⠀⠀⠀⠀⠀⠀⠀⠀</a:t>
            </a:r>
            <a:br/>
            <a:r>
              <a:t>⠀⠀⠀⠀⠀⠀⠀⠀⠀⠀⠀⠛⠛⠛⠛⠛⠛⠛⠛⠛⠛⠛⠛⠛⠛⠛⠛⠛⠛⠃⠑⠑⠑⠑⠑⠘⠑⠑⠑⠑⠑⠛⠚⠛⠛⠛⠛⠛⠛⠛⠛⠃⠘⠛⠛⠛⠛⠛⠛⠛⠛⠛⠛⠛⠛⠛⠛⠛⠛⠀⠀⠀⠀⠀⠀⠀⠀⠀⠀⠀⠀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⠀⠀⠀⠀⠀⠀⠀⠀⠀⠀⠀⠀⢔⢼⣿⣵⣱⣾⣿⣿⣿⣿⣿⣿⣿⣿⣿⣿⣿⣿⣿⣿⣿⣿⣿⣿⣿⣿⣿⣿⡗⢿⢟⣿⣿⣿⣯⢏⡕⢕⢕⢸⣿⣿⣿⣿⣿⣿⣿⣿⣿⣿⣿⣿⣿⣿⣿⣿⣿⠀⠀⠀⠀⠀⠀⠀⠀⠀⠀⠀⠀</a:t>
            </a:r>
            <a:br/>
            <a:r>
              <a:t>⠀⠀⠀⠀⠀⠀⠀⠀⠀⠀⠀⠀⢕⢹⡿⢏⢻⣿⣿⣟⣿⣿⣿⣿⣿⣿⣷⣿⣿⣿⣿⣿⣿⣿⣿⣿⣿⣿⣿⣿⣧⢕⣼⣿⣿⣿⣿⣷⣷⢕⣾⣾⣿⣿⣿⣿⣿⣿⣿⣿⣿⣿⣿⣿⣿⣿⣿⣿⣿⠀⠀⠀⠀⠀⠀⠀⠀⠀⠀⠀⠀</a:t>
            </a:r>
            <a:br/>
            <a:r>
              <a:t>⠀⠀⠀⠀⠀⠀⠀⠀⠀⠀⠀⠀⠕⢝⢕⣵⣷⡜⢝⣻⣿⣿⣿⣿⣿⣿⣿⣿⣿⣿⣿⣿⣿⣿⣿⣿⣿⣿⣿⣿⣿⣾⣿⣿⣿⣿⣿⣿⣿⢕⣿⣿⣿⣿⣿⣿⣿⣿⣿⣿⣿⣿⣿⣿⣿⣿⣿⣿⣿⠀⠀⠀⠀⠀⠀⠀⠀⠀⠀⠀⠀</a:t>
            </a:r>
            <a:br/>
            <a:r>
              <a:t>⠀⠀⠀⠀⠀⠀⠀⠀⠀⠀⠀⠀⢀⢕⣼⣿⣿⣷⣷⣿⣿⣿⣿⣿⣿⣿⣿⣿⣿⣿⣿⣿⣿⣿⣿⣿⣿⣿⣿⣿⣿⣿⣿⣿⣿⣿⣿⣿⣿⡕⣿⣿⣿⣿⣿⣿⣿⣿⣿⣿⣿⣿⣿⣿⣿⣿⣿⣿⣿⠀⠀⠀⠀⠀⠀⠀⠀⠀⠀⠀⠀</a:t>
            </a:r>
            <a:br/>
            <a:r>
              <a:t>⠀⠀⠀⠀⠀⠀⠀⠀⠀⠀⠀⠀⢕⣼⣿⣿⣿⣿⣿⣿⣿⣿⣿⣿⣿⣿⣿⣿⣿⣿⣿⣿⣿⡿⣿⣿⣿⣿⣿⣿⣿⣿⣿⣿⣿⣿⣿⣿⣿⡇⣿⣿⣿⣿⣿⣿⣿⣿⣿⣿⣿⣿⣿⣿⣿⣿⣿⣿⣿⠀⠀⠀⠀⠀⠀⠀⠀⠀⠀⠀⠀</a:t>
            </a:r>
            <a:br/>
            <a:r>
              <a:t>⠀⠀⠀⠀⠀⠀⠀⠀⠀⠀⠀⢄⢕⢻⣿⣿⣿⣿⣿⣿⣿⣿⣿⣿⣿⢿⡿⡿⢿⢟⢟⢫⢕⣞⣵⣇⢝⢿⣕⣕⣼⣿⣿⣿⣿⣿⣿⣿⣿⡇⣿⣿⣿⣿⣿⣿⣿⣿⣿⣿⣿⣿⣿⣿⣿⣿⣿⣿⣿⠀⠀⠀⠀⠀⠀⠀⠀⠀⠀⠀⠀</a:t>
            </a:r>
            <a:br/>
            <a:r>
              <a:t>⠀⠀⠀⠀⠀⠀⠀⠀⠀⠀⠀⢕⢕⢸⣿⣿⣿⣿⣿⢝⣕⣕⡕⣱⣵⣵⣾⣿⣷⢇⢱⣱⣿⣿⣿⣿⣿⣾⣿⣿⣿⣿⣿⣿⣿⣿⣿⣿⣿⣧⢿⣿⣿⣿⣿⣿⣿⣿⣿⣿⣿⣿⣿⣿⣿⣿⣿⣿⣿⠀⠀⠀⠀⠀⠀⠀⠀⠀⠀⠀⠀</a:t>
            </a:r>
            <a:br/>
            <a:r>
              <a:t>⠀⠀⠀⠀⠀⠀⠀⠀⠀⠀⠀⢕⢱⢼⣿⣿⣿⣿⣿⣵⣿⢏⢕⣜⢿⣿⡿⢿⢗⣱⣷⡝⣿⣿⣿⣿⣿⣿⣿⡏⢫⣻⣿⣿⣿⣿⣿⣿⣿⣧⣾⣿⣿⣿⣿⣿⣿⣿⣿⣿⣿⣿⣿⣿⣿⣿⣿⣿⣿⠀⠀⠀⠀⠀⠀⠀⠀⠀⠀⠀⠀</a:t>
            </a:r>
            <a:br/>
            <a:r>
              <a:t>⠀⠀⠀⠀⠀⠀⠀⠀⠀⠀⠀⢕⢜⣿⣿⣿⣿⣿⣿⢝⢕⢵⣿⣿⡇⢕⢕⢱⣻⣿⣿⣧⣿⣿⣿⣿⣿⣿⣿⣿⣮⣿⣿⣿⣿⣿⣿⣿⣿⣿⡿⢿⣿⣿⣿⣿⣿⣿⣿⣿⣿⣿⣿⣿⣿⣿⣿⣿⣿⠀⠀⠀⠀⠀⠀⠀⠀⠀⠀⠀⠀</a:t>
            </a:r>
            <a:br/>
            <a:r>
              <a:t>⠀⠀⠀⠀⠀⠀⠀⠀⠀⠀⠀⢕⢕⣿⣿⣿⣿⣿⣿⣱⣵⣿⣿⣿⣿⣷⡇⣿⣿⣿⣿⣿⣿⣿⣿⣿⣿⣿⣿⣿⣿⡿⢿⣿⣿⣿⣿⣿⣿⡟⢫⢹⢿⣿⣿⣿⣿⣿⣿⣿⣿⣿⣿⣿⣿⣿⣿⣿⣿⠀⠀⠀⠀⠀⠀⠀⠀⠀⠀⠀⠀</a:t>
            </a:r>
            <a:br/>
            <a:r>
              <a:t>⠀⠀⠀⠀⠀⠀⠀⠀⠀⠀⠀⢕⢝⢿⣿⡿⣿⣿⣿⣷⣿⣿⣿⣿⣿⣿⡇⢸⣿⣿⣿⣿⣿⣿⢯⣿⣿⣿⣿⣿⡟⢜⢝⢝⢝⢟⢻⢿⣿⡇⡇⢸⢕⣿⣿⣿⣿⣿⣿⣿⣿⡏⣿⣿⣿⣿⣿⣿⣿⠀⠀⠀⠀⠀⠀⠀⠀⠀⠀⠀⠀</a:t>
            </a:r>
            <a:br/>
            <a:r>
              <a:t>⠀⠀⠀⠀⠀⠀⠀⠀⠀⠀⠀⢕⢕⢸⣿⢕⣿⣿⣿⣿⣿⣿⣿⣿⣿⣿⢇⢸⣿⣿⣿⢟⠋⠁⢕⣿⣿⣿⣿⢿⢕⢕⢕⢕⢕⢕⢕⢸⣿⣏⡇⢱⢇⣿⣿⣿⣿⣿⣿⣿⣿⡟⣿⣿⣿⣿⣿⣿⣿⠀⠀⠀⠀⠀⠀⠀⠀⠀⠀⠀⠀</a:t>
            </a:r>
            <a:br/>
            <a:r>
              <a:t>⠀⠀⠀⠀⠀⠀⠀⠀⠀⠀⠀⢕⢕⣸⡿⢜⢟⢻⣿⣿⣿⣿⣿⣿⣿⣿⢇⢸⣿⢏⠁⢕⢕⢄⢄⢜⣿⣟⣻⡇⢕⢕⢕⢕⠁⢕⢕⢜⣿⣿⣜⣕⡇⣿⣿⣿⣿⣿⣿⢿⢿⣇⣿⣿⣿⣿⣿⣿⣿⠀⠀⠀⠀⠀⠀⠀⠀⠀⠀⠀⠀</a:t>
            </a:r>
            <a:br/>
            <a:r>
              <a:t>⠀⠀⠀⠀⠀⠀⠀⠀⠀⠀⠀⢕⢕⢸⢇⢱⣵⣿⣿⣿⣿⣿⣿⣿⣿⣿⢇⢸⣿⢄⠀⢕⢕⠁⢕⢕⣿⣽⣽⢕⢕⢕⢕⠕⢀⢕⢑⢕⢫⣷⣿⢏⡏⢻⣿⣿⣿⣿⣿⣿⣷⣿⣻⣿⣿⣿⣿⣿⣿⠀⠀⠀⠀⠀⠀⠀⠀⠀⠀⠀⠀</a:t>
            </a:r>
            <a:br/>
            <a:r>
              <a:t>⠀⠀⠀⠀⠀⠀⠀⠀⠀⠀⠀⢁⠑⠀⠐⠇⠝⢛⢻⡟⢿⣿⣿⣿⣿⣿⢕⢸⡟⠃⢄⠕⢕⢔⠀⠁⢻⣷⣗⢕⢕⢕⢕⠀⢕⢕⠀⢕⢕⢸⣼⢕⡇⢼⣿⣿⣿⣿⣿⣿⣿⣿⢸⣿⣿⣿⣿⣿⣿⠀⠀⠀⠀⠀⠀⠀⠀⠀⠀⠀⠀</a:t>
            </a:r>
            <a:br/>
            <a:r>
              <a:t>⠀⠀⠀⠀⠀⠀⠀⠀⠀⠀⠀⢄⠀⠀⠀⠀⢄⣼⣿⣿⢺⢾⢿⡿⣿⣿⣕⣸⡕⠀⢅⠕⢕⢕⠀⠀⢸⢽⣽⢅⢕⢕⢕⠀⢕⢕⠀⠀⠕⢸⣿⡇⣿⢸⣿⣿⣿⣿⣿⣿⣿⣿⡸⣿⣿⣿⣿⣿⣿⠀⠀⠀⠀⠀⠀⠀⠀⠀⠀⠀⠀</a:t>
            </a:r>
            <a:br/>
            <a:r>
              <a:t>⠀⠀⠀⠀⠀⠀⠀⠀⠀⠀⠀⢱⠀⠀⠀⠀⢱⣿⣿⣿⣼⣟⣟⣟⣻⣿⣿⣿⣷⢕⠑⠀⢕⠕⠀⠀⢸⢗⡗⠔⢕⢕⠀⢔⢕⢕⠀⠀⠀⠕⢜⢷⣿⢸⣿⣿⣿⣿⣿⣿⣿⣿⡇⣿⣿⣿⣿⣿⣿⠀⠀⠀⠀⠀⠀⠀⠀⠀⠀⠀⠀</a:t>
            </a:r>
            <a:br/>
            <a:r>
              <a:t>⠀⠀⠀⠀⠀⠀⠀⠀⠀⠀⠀⢸⡔⠀⠀⠀⣼⣿⣿⣡⣼⢹⡝⡕⣽⣿⣿⣿⡟⠑⢀⡀⠀⠕⠀⠀⢸⢌⢅⠁⢕⠁⢕⢕⣕⢕⢰⣇⠀⠀⠔⢜⢿⡜⣿⣿⣿⣿⣿⣿⣿⣿⣇⣿⣿⣿⣿⣿⣿⠀⠀⠀⠀⠀⠀⠀⠀⠀⠀⠀⠀</a:t>
            </a:r>
            <a:br/>
            <a:r>
              <a:t>⠀⠀⠀⠀⠀⠀⠀⠀⠀⠀⠀⣿⡇⠀⠀⢕⣿⣿⢇⠌⢝⣕⢕⡕⣻⢏⢝⢟⢑⢔⣸⢇⢀⠀⠀⠀⢕⢕⠂⠀⠀⠀⢁⢕⢕⠕⢸⡿⢔⠀⢀⢕⢸⣷⣿⢿⣿⣿⣿⣿⣿⣿⣿⣿⢿⢿⢿⣿⡿⠀⠀⠀⠀⠀⠀⠀⠀⠀⠀⠀⠀</a:t>
            </a:r>
            <a:br/>
            <a:r>
              <a:t>⠀⠀⠀⠀⠀⠀⠀⠀⠀⠀⠀⣿⣿⠀⠀⢸⣿⡟⠀⠄⢕⢕⢕⢕⢕⢕⢔⢕⢕⢕⢕⢕⠀⠀⠀⠀⢕⡇⠀⠀⢄⢄⠀⢕⢕⠀⠀⢕⢕⢄⠀⠁⠜⢯⡿⢗⢇⡟⣕⣜⣟⣟⡟⢏⢕⢕⢕⢕⣕⠀⠀⠀⠀⠀⠀⠀⠀⠀⠀⠀⠀</a:t>
            </a:r>
            <a:br/>
            <a:r>
              <a:t>⠀⠀⠀⠀⠀⠀⠀⠀⠀⠀⠀⣿⡇⠀⠀⣿⣿⡿⠀⠐⢕⡵⢕⢕⢕⢕⢇⢕⢕⢕⢕⢕⠀⠀⠀⠀⠕⡇⢔⢕⢕⠕⢀⠕⢱⢀⠀⠑⢕⢕⢀⠀⠐⢕⢹⣽⣵⣵⣽⣵⣼⣽⣵⣕⣕⣕⣕⣱⣵⠀⠀⠀⠀⠀⠀⠀⠀⠀⠀⠀⠀</a:t>
            </a:r>
            <a:br/>
            <a:r>
              <a:t>⠀⠀⠀⠀⠀⠀⠀⠀⠀⠀⠀⣿⢕⠀⢔⣿⣿⡇⠀⠁⢕⣷⣷⣷⣷⣷⣷⣷⣷⣷⣷⡇⢀⠀⠀⠀⠀⡇⢕⢕⢕⢄⢕⢔⢕⠀⠀⠀⢜⣿⣿⢀⠀⢕⢸⣿⣿⣿⣿⣿⣿⣿⣿⣿⣿⣿⣿⣿⣿⠀⠀⠀⠀⠀⠀⠀⠀⠀⠀⠀⠀</a:t>
            </a:r>
            <a:br/>
            <a:r>
              <a:t>⠀⠀⠀⠀⠀⠀⠀⠀⠀⠀⠀⠛⠀⠀⠑⠛⠛⠃⠀⠀⠑⠘⠛⠛⠛⠛⠛⠛⠛⠛⠛⠃⠀⠀⠀⠀⠀⠃⠑⠑⠑⠑⠑⠐⠀⠀⠀⠀⠑⠛⠛⠓⠛⠛⠃⠛⠛⠛⠛⠛⠛⠛⠛⠛⠛⠛⠛⠛⠛⠀⠀⠀⠀⠀⠀⠀⠀⠀⠀⠀⠀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⠀⠀⠀⠀⠀⠀⠀⠀⠀⠀⠀⠀⢄⢕⣿⣜⢕⣱⣿⣗⣿⣿⣿⣿⣿⣿⣿⣿⣿⣿⣿⣿⣿⣿⣿⣿⣿⣿⣿⣿⣿⢻⢟⣿⣷⣿⣿⢝⢏⢕⢕⢕⢟⣿⣿⣿⣿⣿⣿⣿⣿⣿⣿⣿⣿⣿⣿⣿⣿⠀⠀⠀⠀⠀⠀⠀⠀⠀⠀⠀⠀</a:t>
            </a:r>
            <a:br/>
            <a:r>
              <a:t>⠀⠀⠀⠀⠀⠀⠀⠀⠀⠀⠀⠀⢕⢸⣿⡟⢹⢿⣿⡿⣟⣿⣿⣿⣿⣿⣇⣾⣿⣿⣿⣿⣿⣿⣿⣿⣿⣿⣿⣿⣿⢕⣸⣿⣿⣿⣿⣷⣼⢇⣇⣷⣾⣿⣿⣿⣿⣿⣿⣿⣿⣿⣿⣿⣿⣿⣿⣿⣿⠀⠀⠀⠀⠀⠀⠀⠀⠀⠀⠀⠀</a:t>
            </a:r>
            <a:br/>
            <a:r>
              <a:t>⠀⠀⠀⠀⠀⠀⠀⠀⠀⠀⠀⠀⠕⠜⢏⢕⣵⣜⢟⢻⣿⣿⣿⣿⣿⣿⣿⣿⣿⣿⣿⣿⣿⣿⣿⣿⣿⣿⣿⣿⣿⣷⣿⣿⣿⣿⣿⣿⣿⡇⣿⣿⣿⣿⣿⣿⣿⣿⣿⣿⣿⣿⣿⣿⣿⣿⣿⣿⣿⠀⠀⠀⠀⠀⠀⠀⠀⠀⠀⠀⠀</a:t>
            </a:r>
            <a:br/>
            <a:r>
              <a:t>⠀⠀⠀⠀⠀⠀⠀⠀⠀⠀⠀⠀⢀⢔⣕⣿⣿⣿⣧⣼⣿⣿⣿⣿⣿⣿⣿⣿⣿⣿⣿⣿⣿⣿⣿⣿⣿⣿⣿⣿⣿⣿⣿⣿⣿⣿⣿⣿⣿⡇⢽⣿⣿⣿⣿⣿⣿⣿⣿⣿⣿⣿⣿⣿⣿⣿⣿⣿⣿⠀⠀⠀⠀⠀⠀⠀⠀⠀⠀⠀⠀</a:t>
            </a:r>
            <a:br/>
            <a:r>
              <a:t>⠀⠀⠀⠀⠀⠀⠀⠀⠀⠀⠀⠀⢕⢱⣿⣿⣿⣿⣿⣿⣿⣿⣿⣿⣿⣿⣿⣿⣿⣿⣿⣿⣿⣿⣿⣿⣿⣿⣿⣿⣿⣿⣿⣿⣿⣿⣿⣿⣿⡇⢸⣿⣿⣿⣿⣿⣿⣿⣿⣿⣿⣿⣿⣿⣿⣿⣿⣿⣿⠀⠀⠀⠀⠀⠀⠀⠀⠀⠀⠀⠀</a:t>
            </a:r>
            <a:br/>
            <a:r>
              <a:t>⠀⠀⠀⠀⠀⠀⠀⠀⠀⠀⠀⠀⢕⢸⣿⣿⣿⣿⣿⣿⣿⣿⣿⣿⣿⣿⣿⣿⢿⢿⢿⢟⡏⢗⣮⣹⢞⢿⣝⣕⣕⣿⣿⣿⣿⣿⣿⣿⣿⣗⢸⣿⣿⣿⣿⣿⣿⣿⣿⣿⣿⣿⣿⣿⣿⣿⣿⣿⣿⠀⠀⠀⠀⠀⠀⠀⠀⠀⠀⠀⠀</a:t>
            </a:r>
            <a:br/>
            <a:r>
              <a:t>⠀⠀⠀⠀⠀⠀⠀⠀⠀⠀⠀⢔⢕⢺⣿⣿⣿⣿⣿⡏⢝⣝⡝⢕⣕⣱⣵⣿⣵⡇⢱⡕⣵⣿⣿⣿⣷⣵⣿⣿⣿⣽⣿⣿⣿⣿⣿⣿⣿⣿⣾⣿⣿⣿⣿⣿⣿⣿⣿⣿⣿⣿⣿⣿⣿⣿⣿⣿⣿⠀⠀⠀⠀⠀⠀⠀⠀⠀⠀⠀⠀</a:t>
            </a:r>
            <a:br/>
            <a:r>
              <a:t>⠀⠀⠀⠀⠀⠀⠀⠀⠀⠀⠀⢕⢕⢹⣿⣿⣿⣿⣿⣇⣺⡟⢇⣜⢿⣿⣾⣿⢏⣕⣷⡝⣿⣿⣿⣿⣿⣿⣿⣿⢏⢹⣿⣿⣿⣿⣿⣿⣿⣿⣽⣿⣿⣿⣿⣿⣿⣿⣿⣿⣿⣿⣿⣿⣿⣿⣿⣿⣿⠀⠀⠀⠀⠀⠀⠀⠀⠀⠀⠀⠀</a:t>
            </a:r>
            <a:br/>
            <a:r>
              <a:t>⠀⠀⠀⠀⠀⠀⠀⠀⠀⠀⠀⠕⢕⢸⣿⣿⣿⣿⣿⡏⢝⢱⣾⣿⡇⢕⢕⢕⣱⣿⣿⣿⣹⡿⣿⣿⣿⣿⣿⣿⣧⣿⣿⣿⣿⣿⣿⣿⣿⣿⣿⣿⢿⣿⣿⣿⣿⣿⣿⣿⣿⣿⣿⣿⣿⣿⣿⣿⣿⠀⠀⠀⠀⠀⠀⠀⠀⠀⠀⠀⠀</a:t>
            </a:r>
            <a:br/>
            <a:r>
              <a:t>⠀⠀⠀⠀⠀⠀⠀⠀⠀⠀⠀⢄⢱⣽⣿⣿⣿⣿⣿⣕⣱⣷⣿⣿⣿⣿⢧⢼⣿⣿⣿⣿⣿⣿⣾⣿⣿⣿⣿⣿⣿⣽⢿⣿⣿⣿⣿⣿⣿⣿⢧⢕⡿⣿⣿⣿⣿⣿⣿⣿⣿⣿⣿⣿⣿⣿⣿⣿⣿⠀⠀⠀⠀⠀⠀⠀⠀⠀⠀⠀⠀</a:t>
            </a:r>
            <a:br/>
            <a:r>
              <a:t>⠀⠀⠀⠀⠀⠀⠀⠀⠀⠀⠀⢕⢸⣿⣿⣿⣿⣿⣿⣿⣿⣿⣿⣿⣿⣿⡟⢸⣿⣿⣿⣿⣿⣿⡏⣿⣿⣿⣿⣿⣿⢏⢜⢟⢟⢻⢿⣿⣿⡯⢗⢕⡇⣿⣿⣿⣿⣿⣿⣿⣿⣿⣽⣿⣿⣿⣿⣿⣿⠀⠀⠀⠀⠀⠀⠀⠀⠀⠀⠀⠀</a:t>
            </a:r>
            <a:br/>
            <a:r>
              <a:t>⠀⠀⠀⠀⠀⠀⠀⠀⠀⠀⠀⠕⢕⢸⣿⡟⣾⣿⣿⣿⣿⣿⣿⣿⣿⣿⣧⢸⣿⣿⣿⣿⡿⠏⠑⣻⣿⣿⣿⣿⡟⢕⢕⢕⢕⢕⢕⢕⢿⣿⢝⢕⡇⢹⣿⣿⣿⣿⣿⣿⣿⣿⣾⣿⣿⣿⣿⣿⣿⠀⠀⠀⠀⠀⠀⠀⠀⠀⠀⠀⠀</a:t>
            </a:r>
            <a:br/>
            <a:r>
              <a:t>⠀⠀⠀⠀⠀⠀⠀⠀⠀⠀⠀⢕⢕⢜⣿⢕⢿⣿⣿⣿⣿⣿⣿⣿⣿⣿⣏⢜⣿⡿⠟⢕⢔⢀⢀⢝⣿⣿⣿⡯⢕⢕⢕⢕⠕⠀⢕⢱⢸⣿⢕⡕⢕⢸⣿⣿⣿⣿⣿⣿⣿⣿⣹⣿⣿⣿⣿⣿⣿⠀⠀⠀⠀⠀⠀⠀⠀⠀⠀⠀⠀</a:t>
            </a:r>
            <a:br/>
            <a:r>
              <a:t>⠀⠀⠀⠀⠀⠀⠀⠀⠀⠀⠀⢕⢕⢜⣿⢕⣼⣿⣿⣿⣿⣿⣿⣿⣿⣿⡇⢜⣿⣇⠀⢕⢕⠐⠕⢕⣿⣿⣟⡇⢕⢕⢕⢕⠀⢕⢅⢕⢜⣿⣽⡟⢿⢺⣿⣿⣿⣿⣿⣿⣿⢻⣾⣿⣿⣿⣿⣿⣿⠀⠀⠀⠀⠀⠀⠀⠀⠀⠀⠀⠀</a:t>
            </a:r>
            <a:br/>
            <a:r>
              <a:t>⠀⠀⠀⠀⠀⠀⠀⠀⠀⠀⠀⢕⢕⠁⢠⢜⠗⠟⢟⢿⣿⣿⣿⣿⣿⣿⣿⣿⣿⣷⢄⢁⢕⢕⠀⠁⢻⣽⡽⢕⢕⢕⢕⠑⠀⢕⠕⠔⢕⢹⣷⡇⢸⢸⣿⣿⣿⣿⣿⣿⣿⣿⡇⣿⣿⣿⣿⣿⣿⠀⠀⠀⠀⠀⠀⠀⠀⠀⠀⠀⠀</a:t>
            </a:r>
            <a:br/>
            <a:r>
              <a:t>⠀⠀⠀⠀⠀⠀⠀⠀⠀⠀⠀⢑⢔⠀⠀⠀⠀⢄⣾⣿⣿⣿⣿⣿⣿⣿⣿⣿⣿⢏⢑⠅⢕⢕⠀⠀⢸⣞⣟⠑⢕⢕⢕⠀⢄⢕⠀⠀⠑⢸⣿⡕⢸⢕⣿⣿⣿⣿⣿⣿⣿⣻⡇⣿⣿⣿⣿⣿⣿⠀⠀⠀⠀⠀⠀⠀⠀⠀⠀⠀⠀</a:t>
            </a:r>
            <a:br/>
            <a:r>
              <a:t>⠀⠀⠀⠀⠀⠀⠀⠀⠀⠀⠀⢱⡇⠀⠀⠀⠀⢸⣿⣿⣇⡷⢯⣿⣿⣿⠹⣿⡿⠕⠁⠀⠑⠕⠀⠀⢸⠼⢽⠅⢕⢕⠁⢄⢕⢕⠀⡀⠀⠀⠕⢻⣾⢕⣿⣿⣿⣿⣿⣿⣿⡟⡇⢻⣿⣿⣿⣿⣿⠀⠀⠀⠀⠀⠀⠀⠀⠀⠀⠀⠀</a:t>
            </a:r>
            <a:br/>
            <a:r>
              <a:t>⠀⠀⠀⠀⠀⠀⠀⠀⠀⠀⠀⣸⡇⠀⠀⠀⠀⣸⣿⣿⣱⡏⢇⣟⣻⡟⢄⠑⠕⠀⠀⠀⠀⠀⠀⠀⢸⢑⣓⠀⠀⠁⢕⢕⢔⢁⢠⣧⠀⠀⠀⢑⢻⣇⣿⣿⣿⣿⣿⣿⣿⣷⣧⢸⣿⣿⣿⣿⣿⠀⠀⠀⠀⠀⠀⠀⠀⠀⠀⠀⠀</a:t>
            </a:r>
            <a:br/>
            <a:r>
              <a:t>⠀⠀⠀⠀⠀⠀⠀⠀⠀⠀⠀⣿⡿⠀⠀⠀⢀⣿⣿⡏⠙⢇⢕⢜⣸⣕⢕⢁⢀⡄⢰⡇⠀⠀⠀⠀⢜⢕⠕⠀⠁⠀⠁⢕⢝⠕⢻⡿⢇⠀⠀⠕⢸⣷⣿⣿⣿⣿⣿⣿⣿⣿⣿⣿⣿⢿⡿⣿⣿⠀⠀⠀⠀⠀⠀⠀⠀⠀⠀⠀⠀</a:t>
            </a:r>
            <a:br/>
            <a:r>
              <a:t>⠀⠀⠀⠀⠀⠀⠀⠀⠀⠀⠀⣿⡇⢄⠀⠀⢕⣿⣿⠇⠕⢸⢕⢕⢕⢕⢕⢕⢕⢕⢜⢕⠀⠀⠀⠀⢕⡇⠄⠀⠀⢀⠀⢕⠕⠀⠘⢕⢕⢄⠀⠁⢜⣿⣿⢷⢾⢝⢻⢜⢿⢟⣿⢟⢕⢕⢕⢜⢕⠀⠀⠀⠀⠀⠀⠀⠀⠀⠀⠀⠀</a:t>
            </a:r>
            <a:br/>
            <a:r>
              <a:t>⠀⠀⠀⠀⠀⠀⠀⠀⠀⠀⠀⣿⢕⠀⠀⠀⢜⣿⣿⡇⢔⢵⡕⢕⢱⢵⢵⢕⢕⢕⢕⢕⠀⠀⠀⠀⢕⡇⢀⠀⢄⠁⠀⠑⠀⠀⠀⢕⢕⢕⢀⠀⢕⢹⣝⣟⣕⣕⣝⣝⣜⣝⣟⣕⢕⢕⢕⢕⢜⠀⠀⠀⠀⠀⠀⠀⠀⠀⠀⠀⠀</a:t>
            </a:r>
            <a:br/>
            <a:r>
              <a:t>⠀⠀⠀⠀⠀⠀⠀⠀⠀⠀⠀⣏⣑⠀⠀⠀⢕⣿⣿⡇⠀⢜⣵⣵⣵⣵⣵⣵⣷⣷⣷⣷⠀⠀⠀⠀⠁⡇⢕⠀⠑⠀⠀⠀⠑⠀⠀⠁⢕⢿⣇⣤⣕⡕⣿⣿⣿⣿⣿⣿⣿⣿⣿⣿⣿⣿⣿⣿⣿⠀⠀⠀⠀⠀⠀⠀⠀⠀⠀⠀⠀</a:t>
            </a:r>
            <a:br/>
            <a:r>
              <a:t>⠀⠀⠀⠀⠀⠀⠀⠀⠀⠀⠀⠛⠛⠀⠀⠀⠑⠛⠛⠃⠀⠑⠙⠛⠛⠛⠛⠛⠛⠛⠛⠛⠁⠁⠀⠀⠀⠃⠑⠐⠀⠀⠀⠀⠀⠀⠀⠀⠑⠘⠛⠛⠛⠓⠙⠛⠛⠛⠛⠛⠛⠛⠛⠛⠛⠛⠛⠛⠛⠀⠀⠀⠀⠀⠀⠀⠀⠀⠀⠀⠀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⠀⠀⠀⠀⠀⠀⠀⠀⠀⠀⠀⠀⠀⢄⣵⡜⢏⢕⣸⣿⣿⣿⣿⣿⣿⣿⣿⣿⣿⣿⣿⣿⣿⣿⣿⣿⣿⣿⣿⣿⣿⣽⡿⢿⣧⣾⣽⢟⢟⢇⢕⢕⢹⢽⣿⣿⣿⣿⣿⣿⣿⣿⣿⣿⣿⣿⣿⣿⣿⠀⠀⠀⠀⠀⠀⠀⠀⠀⠀⠀⠀</a:t>
            </a:r>
            <a:br/>
            <a:r>
              <a:t>⠀⠀⠀⠀⠀⠀⠀⠀⠀⠀⠀⠀⠀⢪⣿⣿⢳⣿⣿⣿⡿⡿⣿⣿⣿⣿⣿⣽⣿⣿⣿⣿⣿⣿⣿⣿⣿⣿⣿⣿⣿⡕⢕⣻⣿⣿⣿⣷⣵⡇⢱⢱⣵⣾⣿⣿⣿⣿⣿⣿⣿⣿⣿⣿⣿⣿⣿⣿⣿⠀⠀⠀⠀⠀⠀⠀⠀⠀⠀⠀⠀</a:t>
            </a:r>
            <a:br/>
            <a:r>
              <a:t>⠀⠀⠀⠀⠀⠀⠀⠀⠀⠀⠀⠀⠀⢕⢿⢕⣕⣜⢿⢿⣿⣿⣿⣿⣿⣿⣿⣿⣿⣿⣿⣿⣿⣿⣿⣿⣿⣿⣿⣿⣿⣷⣾⣿⣿⣿⣿⣿⣿⡇⢸⣿⣿⣿⣿⣿⣿⣿⣿⣿⣿⣿⣿⣿⣿⣿⣿⣿⣿⠀⠀⠀⠀⠀⠀⠀⠀⠀⠀⠀⠀</a:t>
            </a:r>
            <a:br/>
            <a:r>
              <a:t>⠀⠀⠀⠀⠀⠀⠀⠀⠀⠀⠀⠀⠀⢅⢕⣺⣿⣿⣕⣸⣿⣿⣿⣿⣿⣿⣿⣿⣿⣿⣿⣿⣿⣿⣿⣿⣿⣿⣿⣿⣿⣿⣿⣿⣿⣿⣿⣿⣿⣷⢸⣿⣿⣿⣿⣿⣿⣿⣿⣿⣿⣿⣿⣿⣿⣿⣿⣿⣿⠀⠀⠀⠀⠀⠀⠀⠀⠀⠀⠀⠀</a:t>
            </a:r>
            <a:br/>
            <a:r>
              <a:t>⠀⠀⠀⠀⠀⠀⠀⠀⠀⠀⠀⠀⢄⢕⣸⣿⣿⣿⣿⣿⣿⣿⣿⣿⣿⣿⣿⣿⣿⣿⣿⣿⣿⣿⣿⣿⣿⣿⣿⣿⣿⣿⣿⣿⣿⣿⣿⣿⣿⣿⢜⣿⣿⣿⣿⣿⣿⣿⣿⣿⣿⣿⣿⣿⣿⣿⣿⣿⣿⠀⠀⠀⠀⠀⠀⠀⠀⠀⠀⠀⠀</a:t>
            </a:r>
            <a:br/>
            <a:r>
              <a:t>⠀⠀⠀⠀⠀⠀⠀⠀⠀⠀⠀⠀⢕⢜⣿⣿⣿⣿⣿⣿⣿⣿⣿⣿⣿⣿⣿⣿⣿⣿⣿⣿⢿⢟⢹⣟⡫⢽⣿⡏⢝⢻⣿⣿⣿⣿⣿⣿⣿⣿⢕⣿⣿⣿⣿⣿⣿⣿⣿⣿⣿⣿⣿⣿⣿⣿⣿⣿⣿⠀⠀⠀⠀⠀⠀⠀⠀⠀⠀⠀⠀</a:t>
            </a:r>
            <a:br/>
            <a:r>
              <a:t>⠀⠀⠀⠀⠀⠀⠀⠀⠀⠀⠀⢀⢕⢕⣿⣿⣿⣿⣿⣿⢟⢟⢟⢏⢝⢝⡝⣿⣇⣱⢕⣱⢜⣵⣾⣿⣿⣧⣸⣿⣿⣟⣿⣿⣿⣿⣿⣿⣿⣿⣮⣿⣿⣿⣿⣿⣿⣿⣿⣿⣿⣿⣿⣿⣿⣿⣿⣿⣿⠀⠀⠀⠀⠀⠀⠀⠀⠀⠀⠀⠀</a:t>
            </a:r>
            <a:br/>
            <a:r>
              <a:t>⠀⠀⠀⠀⠀⠀⠀⠀⠀⠀⠀⢕⢕⢕⣿⣿⣿⣿⣿⡏⢱⣾⢟⢕⢻⣿⣯⣿⣿⡕⣱⡝⢿⣿⣿⣿⣿⣿⣿⣿⣿⡟⣿⣿⣿⣿⣿⣿⣿⣿⡗⣿⣿⣿⣿⣿⣿⣿⣿⣿⣿⣿⣿⣿⣿⣿⣿⣿⣿⠀⠀⠀⠀⠀⠀⠀⠀⠀⠀⠀⠀</a:t>
            </a:r>
            <a:br/>
            <a:r>
              <a:t>⠀⠀⠀⠀⠀⠀⠀⠀⠀⠀⠀⠀⢕⣵⣿⣿⣿⣿⣿⡿⢟⢏⢱⣾⣧⢝⢝⢝⢱⣽⣿⣿⡕⣿⣿⣿⣿⣿⣿⣿⣿⣷⣿⣿⣿⣿⣿⣿⣿⣿⣿⣿⣿⣿⣿⣿⣿⣿⣿⣿⣿⣿⣿⣿⣿⣿⣿⣿⣿⠀⠀⠀⠀⠀⠀⠀⠀⠀⠀⠀⠀</a:t>
            </a:r>
            <a:br/>
            <a:r>
              <a:t>⠀⠀⠀⠀⠀⠀⠀⠀⠀⠀⠀⠀⢕⣳⣿⣿⣿⣿⣿⡇⢕⣵⣽⣿⣿⣷⣵⣱⣿⣿⣿⣿⣿⣿⣿⣿⣿⣿⣿⣿⣿⣿⣿⣿⣿⣿⣿⣿⣿⣿⢾⡕⢞⣾⣿⣿⣿⣿⣿⣿⣿⣿⣿⣿⣿⣿⣿⣿⣿⠀⠀⠀⠀⠀⠀⠀⠀⠀⠀⠀⠀</a:t>
            </a:r>
            <a:br/>
            <a:r>
              <a:t>⠀⠀⠀⠀⠀⠀⠀⠀⠀⠀⠀⢕⢕⢺⣿⣿⣿⣿⣿⣿⡿⣿⣿⣿⣿⣿⡷⢎⣿⣿⣿⣿⣿⣿⣯⢻⣿⣿⣿⣿⣿⣿⢏⢟⢟⢻⢿⢿⣿⣿⢸⢕⢸⢸⣿⣿⣿⣿⣿⣿⣿⣿⡟⣿⣿⣿⣿⣿⣿⠀⠀⠀⠀⠀⠀⠀⠀⠀⠀⠀⠀</a:t>
            </a:r>
            <a:br/>
            <a:r>
              <a:t>⠀⠀⠀⠀⠀⠀⠀⠀⠀⠀⠀⢕⢕⢝⣿⣿⡿⢻⣿⣿⣿⣿⣿⣿⣿⣿⣯⢕⣿⣿⣿⣿⣿⣿⡿⢸⣿⣿⣿⣿⣿⡏⢕⢕⢕⢕⢕⢕⢕⢿⡎⢇⢸⢜⣿⣿⣿⣿⣿⣿⣿⣿⣿⣿⣿⣿⣿⣿⣿⠀⠀⠀⠀⠀⠀⠀⠀⠀⠀⠀⠀</a:t>
            </a:r>
            <a:br/>
            <a:r>
              <a:t>⠀⠀⠀⠀⠀⠀⠀⠀⠀⠀⠀⢕⢕⢕⣻⣿⢏⣿⣿⣿⣿⣿⣿⣿⣿⣿⣷⣱⣿⣿⣿⣿⢟⠙⠀⢕⡟⣽⣝⣟⡏⢕⢕⢕⢕⠑⢕⢕⢕⢼⡇⡕⢜⢜⣿⣿⣿⣿⣿⣿⣿⣿⡗⣿⣿⣿⣿⣿⣿⠀⠀⠀⠀⠀⠀⠀⠀⠀⠀⠀⠀</a:t>
            </a:r>
            <a:br/>
            <a:r>
              <a:t>⠀⠀⠀⠀⠀⠀⠀⠀⠀⠀⠀⢕⢕⢕⣿⣿⢸⣿⣿⣿⣿⣿⣿⣿⣿⣿⣿⢻⣿⣿⣿⠁⢕⢕⠔⠑⡇⢳⢾⢽⢕⢕⢕⢕⠑⠀⠕⢔⢕⢸⣟⣿⢞⡧⣿⣿⣿⣿⣿⣿⣿⣿⣯⢽⣿⣿⣿⣿⣿⠀⠀⠀⠀⠀⠀⠀⠀⠀⠀⠀⠀</a:t>
            </a:r>
            <a:br/>
            <a:r>
              <a:t>⠀⠀⠀⠀⠀⠀⠀⠀⠀⠀⠀⢕⢕⢕⢟⣏⡞⢿⢻⣿⣿⣿⣿⣿⣟⣿⡟⢕⣿⣿⢯⠐⠑⢕⠀⠀⢷⢜⣟⣟⢕⢕⢕⠕⠀⢕⠕⠔⢕⢕⣯⣽⢜⡇⣿⣿⣿⣿⣿⣿⣿⣿⣿⢸⣿⣿⣿⣿⣿⠀⠀⠀⠀⠀⠀⠀⠀⠀⠀⠀⠀</a:t>
            </a:r>
            <a:br/>
            <a:r>
              <a:t>⠀⠀⠀⠀⠀⠀⠀⠀⠀⠀⠀⠕⢕⠑⠀⠉⠁⠁⠁⢍⣽⣿⣿⣿⣿⣿⡿⠑⣻⢏⠁⠀⠀⢕⠀⠀⢸⢕⢮⠕⢕⢕⢕⠀⠀⠕⠀⠀⠅⢕⢿⣿⢕⡇⢺⣿⣿⣿⣿⣿⣿⣿⢿⢸⣿⣿⣿⣿⣿⠀⠀⠀⠀⠀⠀⠀⠀⠀⠀⠀⠀</a:t>
            </a:r>
            <a:br/>
            <a:r>
              <a:t>⠀⠀⠀⠀⠀⠀⠀⠀⠀⠀⠀⢔⣼⠀⠀⠀⠀⠀⠀⣾⣿⣿⣿⣹⣿⣿⡇⠁⠘⠀⠀⠀⠀⠑⠀⠀⢸⢌⣝⢑⠕⢕⠁⠀⢀⠁⠀⠀⠀⠀⢜⢻⣇⣗⢸⣿⣿⣿⣿⣿⣿⣿⢿⡇⣿⣿⣿⣿⣿⠀⠀⠀⠀⠀⠀⠀⠀⠀⠀⠀⠀</a:t>
            </a:r>
            <a:br/>
            <a:r>
              <a:t>⠀⠀⠀⠀⠀⠀⠀⠀⠀⠀⠀⢱⣿⠀⠀⠀⠀⠀⠀⢸⣿⣿⢷⢳⢷⡿⢟⠀⠀⠀⠀⠀⠀⠀⠀⠀⢸⠕⢒⠀⠁⠁⢀⢀⠁⠀⢄⣇⠀⠀⢕⢜⣿⢇⢸⣿⣿⣿⣿⣿⣿⣿⣿⡇⣿⣿⣿⣿⣿⠀⠀⠀⠀⠀⠀⠀⠀⠀⠀⠀⠀</a:t>
            </a:r>
            <a:br/>
            <a:r>
              <a:t>⠀⠀⠀⠀⠀⠀⠀⠀⠀⠀⠀⣾⣿⠔⠀⠀⠀⠀⠀⢸⣿⣿⡿⢜⢞⣟⢕⢕⠀⠀⠀⢀⢄⠀⠀⠀⢜⢅⠌⠀⠀⠀⠁⠁⠰⠐⠑⢏⠀⠀⠱⣿⣿⣕⣕⣿⣿⣿⣿⣿⣿⣿⣿⣷⣿⣿⣿⣿⣿⠀⠀⠀⠀⠀⠀⠀⠀⠀⠀⠀⠀</a:t>
            </a:r>
            <a:br/>
            <a:r>
              <a:t>⠀⠀⠀⠀⠀⠀⠀⠀⠀⠀⠀⣿⡇⢐⠀⠀⠀⠀⠀⢜⣿⣿⡇⢕⢕⢝⢕⢕⢕⢔⢕⢜⢕⠄⠀⠀⢕⡇⠀⠀⠀⠀⠀⠀⠀⠀⠀⢕⠀⠀⢅⢸⡟⡟⣿⣿⣝⡿⡟⢏⢹⢿⣿⣿⢻⢝⢜⢝⢝⠀⠀⠀⠀⠀⠀⠀⠀⠀⠀⠀⠀</a:t>
            </a:r>
            <a:br/>
            <a:r>
              <a:t>⠀⠀⠀⠀⠀⠀⠀⠀⠀⠀⠀⡿⢕⢕⠀⠀⠀⠀⠀⠁⣿⣿⣧⢕⢕⣕⣕⢕⢕⢕⢕⢕⢕⠀⠀⠀⢕⡇⠄⠀⠀⠀⠀⠀⠀⠀⣠⣵⣴⣴⣕⣾⡿⡯⢽⢟⢷⢗⢕⢳⢗⢗⢾⢿⢕⢕⢕⢕⢕⠀⠀⠀⠀⠀⠀⠀⠀⠀⠀⠀⠀</a:t>
            </a:r>
            <a:br/>
            <a:r>
              <a:t>⠀⠀⠀⠀⠀⠀⠀⠀⠀⠀⠀⡇⠕⠕⠀⠀⠀⠀⠀⠀⢜⣿⣿⣇⣕⣕⣕⣕⣕⣕⣕⣵⣵⠀⠀⠀⢕⡇⠀⠀⠀⠀⠀⠀⠰⢕⢿⣿⣿⣿⣿⢻⣿⣿⣿⣿⣿⣿⣿⣿⣿⣿⣿⣿⣿⣷⣷⣷⣷⠀⠀⠀⠀⠀⠀⠀⠀⠀⠀⠀⠀</a:t>
            </a:r>
            <a:br/>
            <a:r>
              <a:t>⠀⠀⠀⠀⠀⠀⠀⠀⠀⠀⠀⠓⠛⠃⠀⠀⠀⠀⠀⠀⠁⠙⠛⠛⠛⠛⠛⠛⠛⠛⠛⠛⠛⠀⠀⠀⠁⠃⠀⠀⠀⠀⠀⠀⠀⠐⠑⠛⠛⠛⠛⠛⠛⠛⠛⠛⠛⠛⠛⠛⠛⠛⠛⠛⠛⠛⠛⠛⠛⠀⠀⠀⠀⠀⠀⠀⠀⠀⠀⠀⠀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⠀⠀⠀⠀⠀⠀⠀⠀⠀⠀⠀⠀⠀⢀⢱⡜⢟⢕⣱⣿⢜⣿⣿⣿⣿⣿⣿⢿⣿⣿⣿⣿⣿⣿⣿⣿⣿⣿⣿⣿⣿⡿⣿⢿⣎⣵⣽⡟⢿⢇⢜⢜⢝⢿⣿⣿⣿⣿⣿⣿⣿⣿⣿⣿⣿⣿⣿⣿⣿⠀⠀⠀⠀⠀⠀⠀⠀⠀⠀⠀⠀</a:t>
            </a:r>
            <a:br/>
            <a:r>
              <a:t>⠀⠀⠀⠀⠀⠀⠀⠀⠀⠀⠀⠀⠀⢕⢼⣿⣷⣼⣿⣿⡷⣿⣿⣿⣿⣿⣿⣣⣿⣿⣿⣿⣿⣿⣿⣿⣿⣿⣿⣿⣿⡇⢕⢸⣿⣿⣿⣿⣕⡧⢕⣵⣵⣾⣿⣿⣿⣿⣿⣿⣿⣿⣿⣿⣿⣿⣿⣿⣿⠀⠀⠀⠀⠀⠀⠀⠀⠀⠀⠀⠀</a:t>
            </a:r>
            <a:br/>
            <a:r>
              <a:t>⠀⠀⠀⠀⠀⠀⠀⠀⠀⠀⠀⠀⠀⢕⢿⢏⢕⣜⢿⣿⣷⣿⣿⣿⣿⣿⣿⣿⣿⣿⣿⣿⣿⣿⣿⣿⣿⣿⣿⣿⣿⣷⣵⣿⣿⣿⣿⣿⣿⣿⢕⣿⣿⣿⣿⣿⣿⣿⣿⣿⣿⣿⣿⣿⣿⣿⣿⣿⣿⠀⠀⠀⠀⠀⠀⠀⠀⠀⠀⠀⠀</a:t>
            </a:r>
            <a:br/>
            <a:r>
              <a:t>⠀⠀⠀⠀⠀⠀⠀⠀⠀⠀⠀⠀⠀⠁⢕⢵⣿⣿⣇⣕⣹⣿⣿⣿⣿⣿⣿⣿⣿⣿⣿⣿⣿⣿⣿⣿⣿⣿⣿⣿⣿⣿⣿⣿⣿⣿⣿⣿⣿⣿⢕⣿⣿⣿⣿⣿⣿⣿⣿⣿⣿⣿⣿⣿⣿⣿⣿⣿⣿⠀⠀⠀⠀⠀⠀⠀⠀⠀⠀⠀⠀</a:t>
            </a:r>
            <a:br/>
            <a:r>
              <a:t>⠀⠀⠀⠀⠀⠀⠀⠀⠀⠀⠀⠀⢄⢕⢱⣿⣿⣿⣿⣿⣿⣿⣿⣿⣿⣿⣿⣿⣿⣿⣿⣿⣿⣿⣿⣿⣿⣿⣿⣿⣿⣿⣿⣿⣿⣿⣿⣿⣿⣿⢕⣿⣿⣿⣿⣿⣿⣿⣿⣿⣿⣿⣿⣿⣿⣿⣿⣿⣿⠀⠀⠀⠀⠀⠀⠀⠀⠀⠀⠀⠀</a:t>
            </a:r>
            <a:br/>
            <a:r>
              <a:t>⠀⠀⠀⠀⠀⠀⠀⠀⠀⠀⠀⠀⠐⢕⣿⣿⣿⣿⣿⣿⣿⣿⣿⣿⣿⣿⣿⣿⣿⣿⣿⣿⡿⢟⢽⢟⣟⢝⢻⣿⡟⢹⣿⣿⣿⣿⣿⣿⣿⣿⡇⣿⣿⣿⣿⣿⣿⣿⣿⣿⣿⣿⣿⣿⣿⣿⣿⣿⣿⠀⠀⠀⠀⠀⠀⠀⠀⠀⠀⠀⠀</a:t>
            </a:r>
            <a:br/>
            <a:r>
              <a:t>⠀⠀⠀⠀⠀⠀⠀⠀⠀⠀⠀⢀⢅⢱⣿⣿⣿⣿⣿⣿⢿⢟⢟⢟⢟⢏⢝⣹⣏⣕⡕⢕⡕⣱⣾⣿⣿⣷⣕⣿⣿⣟⣿⣿⣿⣿⣿⣿⣿⣿⣇⣿⣿⣿⣿⣿⣿⣿⣿⣿⣿⣿⣿⣿⣿⣿⣿⣿⣿⠀⠀⠀⠀⠀⠀⠀⠀⠀⠀⠀⠀</a:t>
            </a:r>
            <a:br/>
            <a:r>
              <a:t>⠀⠀⠀⠀⠀⠀⠀⠀⠀⠀⠀⢕⢕⢕⣿⣿⣿⣿⣿⣿⢕⣷⡷⢕⢾⣿⣟⣿⣿⡏⢕⡝⢿⣿⣿⣿⣿⣿⣿⣿⣿⣟⣿⣿⣿⣿⣿⣿⣿⣿⣧⢿⣿⣿⣿⣿⣿⣿⣿⣿⣿⣿⣿⣿⣿⣿⣿⣿⣿⠀⠀⠀⠀⠀⠀⠀⠀⠀⠀⠀⠀</a:t>
            </a:r>
            <a:br/>
            <a:r>
              <a:t>⠀⠀⠀⠀⠀⠀⠀⠀⠀⠀⠀⠀⢕⢕⣿⣿⣿⣿⣿⡿⢷⢟⢕⣵⣧⢝⢏⢏⢕⣵⣿⣿⡇⢸⣿⣿⣿⣿⣿⣿⣿⣿⣿⣿⣿⣿⣿⣿⣿⣿⣟⣿⣿⣿⣿⣿⣿⣿⣿⣿⣿⣿⣿⣿⣿⣿⣿⣿⣿⠀⠀⠀⠀⠀⠀⠀⠀⠀⠀⠀⠀</a:t>
            </a:r>
            <a:br/>
            <a:r>
              <a:t>⠀⠀⠀⠀⠀⠀⠀⠀⠀⠀⠀⠀⢕⡱⣿⣿⣿⣿⣿⣟⢕⢕⣿⣿⣿⣧⣕⡕⣼⣾⣿⣿⣿⣷⣿⣿⣿⣿⣿⣿⣿⣿⣿⣿⣿⣿⣿⣿⣿⣿⣿⡝⢽⣾⣿⣿⣿⣿⣿⣿⣿⣿⡿⣿⣿⣿⣿⣿⣿⠀⠀⠀⠀⠀⠀⠀⠀⠀⠀⠀⠀</a:t>
            </a:r>
            <a:br/>
            <a:r>
              <a:t>⠀⠀⠀⠀⠀⠀⠀⠀⠀⠀⠀⢕⢕⢽⣿⣿⣿⣿⣿⣯⣷⣿⣿⣿⣿⣿⣯⡕⣿⣿⣿⣿⣿⣿⣿⣾⣿⣿⣿⣿⣿⣿⡟⢝⢝⢟⢟⢟⢿⣿⣇⢇⢸⢕⣿⣿⣿⣿⣿⣿⣿⣿⣏⣿⣿⣿⣿⣿⣿⠀⠀⠀⠀⠀⠀⠀⠀⠀⠀⠀⠀</a:t>
            </a:r>
            <a:br/>
            <a:r>
              <a:t>⠀⠀⠀⠀⠀⠀⠀⠀⠀⠀⠀⢕⢕⢏⣿⣿⣿⡿⣿⣿⣿⣿⣿⣿⣿⣿⣿⡕⣿⣿⣿⣿⣿⣿⣿⢹⣿⣿⣿⣿⣿⡿⢕⢕⢕⢕⠁⢕⢕⢜⣷⡕⢜⢕⣿⣿⣿⣿⣿⣿⣿⣿⣟⣿⣿⣿⣿⣿⣿⠀⠀⠀⠀⠀⠀⠀⠀⠀⠀⠀⠀</a:t>
            </a:r>
            <a:br/>
            <a:r>
              <a:t>⠀⠀⠀⠀⠀⠀⠀⠀⠀⠀⠀⢕⢕⢕⢽⣿⡿⣱⣿⣿⣿⣿⣿⣿⣿⣿⣿⡇⣿⣿⣿⣿⡿⠟⠁⢸⡟⢹⣟⡳⢷⢕⢕⢕⢕⠑⢔⠑⢕⢕⣿⢇⢕⡕⣿⣿⣿⣿⣿⣿⣿⣿⣿⣽⣿⣿⣿⣿⣿⠀⠀⠀⠀⠀⠀⠀⠀⠀⠀⠀⠀</a:t>
            </a:r>
            <a:br/>
            <a:r>
              <a:t>⠀⠀⠀⠀⠀⠀⠀⠀⠀⠀⠀⢕⢕⢕⢸⣿⡗⣿⣿⣿⣿⣿⣿⣿⣿⣿⣿⢎⢿⣿⣿⡏⠁⢕⠀⠑⡇⠜⣽⣽⡕⢕⢕⢕⠑⠀⠕⠕⢕⢕⣿⣷⡷⡧⢻⣿⣿⣿⣿⣯⣽⣿⣿⢿⣿⣿⣿⣿⣿⠀⠀⠀⠀⠀⠀⠀⠀⠀⠀⠀⠀</a:t>
            </a:r>
            <a:br/>
            <a:r>
              <a:t>⠀⠀⠀⠀⠀⠀⠀⠀⠀⠀⠀⢕⢕⢕⢸⣿⢕⣿⡿⣿⣿⣿⢿⣿⣿⣿⣟⢇⢸⣿⡿⣿⠀⠅⢄⠀⡇⢕⡳⢗⢔⢕⢕⠕⠀⢕⠁⠁⢕⢱⣿⣾⢕⡇⢸⣿⣿⣿⣿⣿⣿⣿⢿⣸⣿⣿⣿⣿⣿⠀⠀⠀⠀⠀⠀⠀⠀⠀⠀⠀⠀</a:t>
            </a:r>
            <a:br/>
            <a:r>
              <a:t>⠀⠀⠀⠀⠀⠀⠀⠀⠀⠀⠀⢕⢕⢕⠘⠟⠑⠑⠕⠙⢟⣿⣿⣿⣿⣿⣿⢇⢜⡿⠑⠉⠀⠁⠁⠀⢣⠀⠽⡝⢕⢕⢕⠀⠀⠑⠀⠀⠑⢕⢻⣿⡕⣿⢸⣿⣿⣿⣿⣿⣿⣿⣾⡇⣿⣿⣿⣿⣿⠀⠀⠀⠀⠀⠀⠀⠀⠀⠀⠀⠀</a:t>
            </a:r>
            <a:br/>
            <a:r>
              <a:t>⠀⠀⠀⠀⠀⠀⠀⠀⠀⠀⠀⢕⢱⠑⠀⠀⠀⠀⠀⢐⣾⣿⣿⣯⣯⣿⣿⢔⠑⠁⠀⠀⠀⠀⠀⠀⢸⠀⢑⢃⢕⢑⠀⠀⠀⠀⠀⢀⠀⠁⢜⣻⡇⢸⢸⣿⣿⣿⣿⣿⣿⣿⣿⡇⢿⣿⣿⣿⣿⠀⠀⠀⠀⠀⠀⠀⠀⠀⠀⠀⠀</a:t>
            </a:r>
            <a:br/>
            <a:r>
              <a:t>⠀⠀⠀⠀⠀⠀⠀⠀⠀⠀⠀⢕⣾⠀⠀⠀⠀⠀⠀⠁⢿⣿⣿⣿⡷⡷⡷⢕⠀⠀⠀⠀⠀⠀⠀⠀⢸⠀⠔⠀⠑⠁⠀⠀⠀⠀⠀⠀⠀⢅⢕⣹⡇⢸⢕⣿⣿⣿⣿⣿⣿⣿⣷⡧⢸⣿⣿⣿⣿⠀⠀⠀⠀⠀⠀⠀⠀⠀⠀⠀⠀</a:t>
            </a:r>
            <a:br/>
            <a:r>
              <a:t>⠀⠀⠀⠀⠀⠀⠀⠀⠀⠀⠀⢸⣿⢔⠀⠀⠀⠀⠀⠀⢸⣿⣿⡷⢇⢿⢕⢕⢄⠀⠀⠀⠀⠀⠀⠀⢸⠀⠁⠀⠀⠀⠀⠀⠘⠐⠀⠀⠀⢜⢿⣿⣇⢜⣱⣿⣿⣿⣿⣿⣿⣿⣿⣿⣼⣿⣿⣿⣿⠀⠀⠀⠀⠀⠀⠀⠀⠀⠀⠀⠀</a:t>
            </a:r>
            <a:br/>
            <a:r>
              <a:t>⠀⠀⠀⠀⠀⠀⠀⠀⠀⠀⠀⣿⡏⠄⠀⠀⠀⠀⠀⠀⠑⣿⣿⣟⢕⢇⢇⢕⢕⢔⢄⢄⢕⠕⠀⠀⢜⢄⠀⠀⠀⠀⠀⢄⣤⣤⣤⣄⢕⢕⣼⣟⡟⢸⣿⣿⣟⣿⢿⣿⢝⣿⣿⣿⣿⢏⢝⢝⢝⠀⠀⠀⠀⠀⠀⠀⠀⠀⠀⠀⠀</a:t>
            </a:r>
            <a:br/>
            <a:r>
              <a:t>⠀⠀⠀⠀⠀⠀⠀⠀⠀⠀⠀⣿⢕⢕⠀⠀⠀⠀⠀⠀⠁⢹⣿⣿⡕⢕⢕⢕⢕⢕⢕⢕⢕⢀⠀⠀⠕⡇⠀⠀⠀⠀⠀⠜⢿⣿⣿⣿⣷⣵⡯⣽⢽⢯⢽⢽⢽⢗⢗⢧⢷⢷⢷⢿⢗⢕⢕⢕⢕⠀⠀⠀⠀⠀⠀⠀⠀⠀⠀⠀⠀</a:t>
            </a:r>
            <a:br/>
            <a:r>
              <a:t>⠀⠀⠀⠀⠀⠀⠀⠀⠀⠀⠀⡏⢕⢕⠀⠀⠀⠀⠀⠀⠀⢜⣿⣿⣿⡝⢝⢕⣕⣕⣕⣕⣜⢀⠀⠀⠀⡇⠀⠀⠀⠀⠀⠀⢳⢿⣿⣿⡿⢜⢇⣷⣾⣷⣷⣾⣷⣷⣿⣿⣿⣿⣿⣿⣿⣿⣵⣵⣵⠀⠀⠀⠀⠀⠀⠀⠀⠀⠀⠀⠀</a:t>
            </a:r>
            <a:br/>
            <a:r>
              <a:t>⠀⠀⠀⠀⠀⠀⠀⠀⠀⠀⠀⠓⠒⠒⠀⠀⠀⠀⠀⠀⠀⠀⠘⠛⠛⠛⠛⠛⠛⠛⠛⠛⠛⠀⠀⠀⠀⠃⠀⠀⠀⠀⠀⠐⠑⠁⠙⠋⠑⠑⠑⠛⠛⠛⠛⠛⠛⠛⠛⠛⠛⠛⠛⠛⠛⠛⠛⠛⠛⠀⠀⠀⠀⠀⠀⠀⠀⠀⠀⠀⠀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⠀⠀⠀⠀⠀⠀⠀⠀⠀⠀⠀⠀⠀⠀⢱⡝⢿⢏⢕⣷⢺⣿⣿⣿⣿⣿⣿⣿⣿⣿⣿⣿⣿⣿⣿⣿⣿⣿⣿⣿⣿⡿⣿⡿⣏⣼⣼⡟⢿⢧⢕⢜⢝⣻⣿⣿⣿⣿⣿⣿⣿⣿⣿⣿⣿⣿⣿⣿⣿⠀⠀⠀⠀⠀⠀⠀⠀⠀⠀⠀⠀</a:t>
            </a:r>
            <a:br/>
            <a:r>
              <a:t>⠀⠀⠀⠀⠀⠀⠀⠀⠀⠀⠀⠀⠀⢕⢸⣿⡧⣵⣿⣿⡝⣿⣿⣿⣿⣿⣿⣟⣿⣿⣿⣿⣿⣿⣿⣿⣿⣿⣿⣿⣿⡇⢕⢱⣿⣿⣿⣿⣕⣱⢕⣱⣼⣷⣿⣿⣿⣿⣿⣿⣿⣿⣿⣿⣿⣿⣿⣿⣿⠀⠀⠀⠀⠀⠀⠀⠀⠀⠀⠀⠀</a:t>
            </a:r>
            <a:br/>
            <a:r>
              <a:t>⠀⠀⠀⠀⠀⠀⠀⠀⠀⠀⠀⠀⠀⢕⢸⡟⢕⡝⢽⣿⣧⣾⣿⣿⣿⣿⣿⣿⣿⣿⣿⣿⣿⣿⣿⣿⣿⣿⣿⣿⣿⣷⢵⣿⣿⣿⣿⣿⣿⣿⢕⣿⣿⣿⣿⣿⣿⣿⣿⣿⣿⣿⣿⣿⣿⣿⣿⣿⣿⠀⠀⠀⠀⠀⠀⠀⠀⠀⠀⠀⠀</a:t>
            </a:r>
            <a:br/>
            <a:r>
              <a:t>⠀⠀⠀⠀⠀⠀⠀⠀⠀⠀⠀⠀⠀⠁⢁⢵⣾⣿⣇⢕⢸⣿⣿⣿⣿⣿⣿⣽⣿⣿⣿⣿⣿⣿⣿⣿⣿⣿⣿⣿⣿⣿⣿⣿⣿⣿⣿⣿⣿⣿⢕⣿⣿⣿⣿⣿⣿⣿⣿⣿⣿⣿⣿⣿⣿⣿⣿⣿⣿⠀⠀⠀⠀⠀⠀⠀⠀⠀⠀⠀⠀</a:t>
            </a:r>
            <a:br/>
            <a:r>
              <a:t>⠀⠀⠀⠀⠀⠀⠀⠀⠀⠀⠀⠀⠀⢔⢱⣾⣿⣿⣿⣿⣿⣿⣿⣿⣿⣿⣿⣿⣿⣿⣿⣿⣿⣿⣿⣿⣿⣿⣿⣿⣿⣿⣿⣿⣿⣿⣿⣿⣿⣿⣗⣿⣿⣿⣿⣿⣿⣿⣿⣿⣿⣿⣿⣿⣿⣿⣿⣿⣿⠀⠀⠀⠀⠀⠀⠀⠀⠀⠀⠀⠀</a:t>
            </a:r>
            <a:br/>
            <a:r>
              <a:t>⠀⠀⠀⠀⠀⠀⠀⠀⠀⠀⠀⠀⢐⢕⣿⣿⣿⣿⣿⣿⣿⣿⣿⣿⣿⣿⣿⣿⣿⣿⣿⣿⣿⢟⡱⢗⣽⣝⢞⢻⣟⢫⣿⣿⣿⣿⣿⣿⣿⣿⡇⢿⣿⣿⣿⣿⣿⣿⣿⣿⣿⣿⣿⣿⣿⣿⣿⣿⣿⠀⠀⠀⠀⠀⠀⠀⠀⠀⠀⠀⠀</a:t>
            </a:r>
            <a:br/>
            <a:r>
              <a:t>⠀⠀⠀⠀⠀⠀⠀⠀⠀⠀⠀⢀⢕⢸⣽⣿⣿⣿⣿⣿⢿⢿⢿⢿⢟⢟⢏⣻⡯⣝⡝⢕⣕⣕⣷⣿⣿⣿⣷⣵⣿⣿⣿⣿⣿⣿⣿⣿⣿⣿⡇⢽⣿⣿⣿⣿⣿⣿⣿⣿⣿⣿⣿⣿⣿⣿⣿⣿⣿⠀⠀⠀⠀⠀⠀⠀⠀⠀⠀⠀⠀</a:t>
            </a:r>
            <a:br/>
            <a:r>
              <a:t>⠀⠀⠀⠀⠀⠀⠀⠀⠀⠀⠀⢕⢕⢱⣾⣿⣿⣿⣿⣿⢕⣵⣷⢇⢵⣾⣟⣻⣿⡟⢕⡝⣿⣿⣿⣿⣿⣿⣿⣿⣿⣿⣿⣿⣿⣿⣿⣿⣿⣿⣏⣽⣿⣿⣿⣿⣿⣿⣿⣿⣿⣿⣿⣿⣿⣿⣿⣿⣿⠀⠀⠀⠀⠀⠀⠀⠀⠀⠀⠀⠀</a:t>
            </a:r>
            <a:br/>
            <a:r>
              <a:t>⠀⠀⠀⠀⠀⠀⠀⠀⠀⠀⠀⠀⢕⢜⣻⣿⣿⣿⣿⣿⢷⢿⢕⣱⣧⢝⢟⢟⢏⣵⣾⣿⡇⢜⣿⣿⣿⣿⣿⣿⣿⣿⣿⣿⣿⣿⣿⣿⣿⣿⣯⣾⣿⣿⣿⣿⣿⣿⣿⣿⣿⣿⣿⣿⣿⣿⣿⣿⣿⠀⠀⠀⠀⠀⠀⠀⠀⠀⠀⠀⠀</a:t>
            </a:r>
            <a:br/>
            <a:r>
              <a:t>⠀⠀⠀⠀⠀⠀⠀⠀⠀⠀⠀⠀⢕⢕⣿⣿⣿⣿⣿⣿⢕⢕⣺⣿⣿⣧⣕⢕⣵⣿⣿⣿⣿⣷⣟⣻⣿⣿⣿⣿⣿⣿⣿⣿⣿⣿⣿⣿⣿⣿⡟⡯⢹⢽⣿⣿⣿⣿⣿⣿⣿⣿⣿⣿⣿⣿⣿⣿⣿⠀⠀⠀⠀⠀⠀⠀⠀⠀⠀⠀⠀</a:t>
            </a:r>
            <a:br/>
            <a:r>
              <a:t>⠀⠀⠀⠀⠀⠀⠀⠀⠀⠀⠀⢔⢕⣸⣿⣿⣿⣿⣿⣿⣵⣿⣿⣿⣿⣿⣿⡕⢿⣿⣿⣿⣿⣿⣿⣿⣿⣿⣿⣿⣿⣿⣿⢕⢜⢝⢝⢝⢝⢟⣧⡕⢜⡕⣿⣿⣿⣿⣿⣿⣿⣿⣿⢿⣿⣿⣿⣿⣿⠀⠀⠀⠀⠀⠀⠀⠀⠀⠀⠀⠀</a:t>
            </a:r>
            <a:br/>
            <a:r>
              <a:t>⠀⠀⠀⠀⠀⠀⠀⠀⠀⠀⠀⢕⢕⢟⢻⣿⣿⣿⣿⣿⣷⣽⣿⣿⣿⣿⣿⡇⢸⣿⣿⣿⣿⣿⣿⣿⡟⢿⣿⣿⣿⢿⢇⢕⢕⢕⠑⢕⢕⢕⢸⣷⢕⡇⣿⣿⣿⣿⣿⣿⣿⣿⣿⣽⣿⣿⣿⣿⣿⠀⠀⠀⠀⠀⠀⠀⠀⠀⠀⠀⠀</a:t>
            </a:r>
            <a:br/>
            <a:r>
              <a:t>⠀⠀⠀⠀⠀⠀⠀⠀⠀⠀⠀⢕⢅⢕⢸⣿⣿⢇⣻⣿⣿⣿⣿⣿⣿⣿⣿⡇⢸⣿⣿⣿⣿⢿⠋⢸⡇⠋⢻⢷⣽⢕⢕⢕⢕⠑⢄⠑⢕⢕⢹⣧⢕⡇⢸⣿⣿⣿⣿⣿⣿⣿⣿⢹⣿⣿⣿⣿⣿⠀⠀⠀⠀⠀⠀⠀⠀⠀⠀⠀⠀</a:t>
            </a:r>
            <a:br/>
            <a:r>
              <a:t>⠀⠀⠀⠀⠀⠀⠀⠀⠀⠀⠀⢕⢕⢕⢸⣿⣟⣮⣿⣿⣿⣿⣿⣿⣿⣿⣿⡇⢹⣿⣿⣿⡇⠀⢑⢜⡇⠀⢝⣟⡇⢕⢕⢕⠑⠀⢕⠀⢕⢕⢸⣷⡧⢧⢸⣿⣿⣿⣿⣿⣿⣯⣿⣾⣿⣿⣿⣿⣿⠀⠀⠀⠀⠀⠀⠀⠀⠀⠀⠀⠀</a:t>
            </a:r>
            <a:br/>
            <a:r>
              <a:t>⠀⠀⠀⠀⠀⠀⠀⠀⠀⠀⠀⢕⢕⢕⢸⣿⡇⢿⣿⣿⣿⣿⣿⣿⣿⣿⣿⢕⢸⢿⣿⣿⡇⠀⢔⠀⡇⠀⢱⢽⢕⢕⢕⠕⠀⢄⠁⠀⠕⢕⢺⣿⡇⢹⢸⣿⣿⣿⣿⣿⣿⣿⣿⡧⣿⣿⣿⣿⣿⠀⠀⠀⠀⠀⠀⠀⠀⠀⠀⠀⠀</a:t>
            </a:r>
            <a:br/>
            <a:r>
              <a:t>⠀⠀⠀⠀⠀⠀⠀⠀⠀⠀⠀⢕⢕⢕⢸⢿⢕⢝⢺⢹⢿⣿⣿⣿⣿⣿⣿⢇⠘⢸⡿⠘⠃⠀⢕⠀⡇⠀⢜⣗⢕⢔⠕⠀⠀⠑⠀⠀⠁⠑⢹⣿⣇⢸⢜⣿⣿⣿⣿⣿⣿⣿⣿⡧⣿⣿⣿⣿⣿⠀⠀⠀⠀⠀⠀⠀⠀⠀⠀⠀⠀</a:t>
            </a:r>
            <a:br/>
            <a:r>
              <a:t>⠀⠀⠀⠀⠀⠀⠀⠀⠀⠀⠀⢀⢕⡇⠀⠀⠀⠀⠀⠀⢔⣾⣿⣿⣿⣿⣿⢕⠀⠑⠁⠀⠀⠀⠁⠀⢇⠀⢐⠂⢕⠑⠀⠀⠀⠀⠀⠀⠀⢅⢕⢽⡟⢸⢕⣿⣿⣿⣿⣿⣿⣿⣷⣷⢸⣿⣿⣿⣿⠀⠀⠀⠀⠀⠀⠀⠀⠀⠀⠀⠀</a:t>
            </a:r>
            <a:br/>
            <a:r>
              <a:t>⠀⠀⠀⠀⠀⠀⠀⠀⠀⠀⠀⢕⣸⡇⠀⠀⠀⠀⠀⠀⢜⣿⣿⣿⣽⣿⣿⡕⢕⠀⠀⠀⠀⠀⠀⠀⢸⠀⠀⠀⠕⠀⠀⠀⢀⢀⠀⠀⢔⣕⣕⣵⢇⢜⢕⣿⣿⣿⣿⣿⣿⣿⣿⣻⢸⣿⣿⣿⣿⠀⠀⠀⠀⠀⠀⠀⠀⠀⠀⠀⠀</a:t>
            </a:r>
            <a:br/>
            <a:r>
              <a:t>⠀⠀⠀⠀⠀⠀⠀⠀⠀⠀⠀⢕⣿⡇⠀⠀⠀⠀⠀⠀⠀⢻⣿⣿⡇⢺⡇⢕⢕⢄⠀⠀⠀⠀⠀⠀⢸⠀⠀⠀⠀⢱⣿⣷⣾⣧⢕⢕⢕⢜⢝⣟⣿⢕⢕⢸⣿⣿⣿⣿⣿⣿⣿⣿⣏⣿⣿⣿⣿⠀⠀⠀⠀⠀⠀⠀⠀⠀⠀⠀⠀</a:t>
            </a:r>
            <a:br/>
            <a:r>
              <a:t>⠀⠀⠀⠀⠀⠀⠀⠀⠀⠀⠀⣸⣿⠕⠀⠀⠀⠀⠀⠀⠄⢕⣿⣿⣧⢸⢗⢕⢜⢕⢄⠀⢀⢄⠄⠀⢸⠀⠀⠀⠀⠁⢹⣿⣿⣿⣷⢕⢕⢜⢕⣇⢿⢱⣻⣿⣟⢿⡿⣿⡟⣿⣿⡿⣿⡟⢟⢏⢟⠀⠀⠀⠀⠀⠀⠀⠀⠀⠀⠀⠀</a:t>
            </a:r>
            <a:br/>
            <a:r>
              <a:t>⠀⠀⠀⠀⠀⠀⠀⠀⠀⠀⠀⣿⡇⢔⠀⠀⠀⠀⠀⠀⠐⢕⢜⣿⣿⣕⢕⢕⢕⢕⢕⢕⢕⢕⠀⠀⢸⢄⠀⠀⠀⠀⠁⢻⣿⡿⢿⢜⢏⢕⢕⢿⢾⢾⢿⢿⢿⡽⢽⢵⢧⢧⢼⣾⢷⢇⢕⢕⢕⠀⠀⠀⠀⠀⠀⠀⠀⠀⠀⠀⠀</a:t>
            </a:r>
            <a:br/>
            <a:r>
              <a:t>⠀⠀⠀⠀⠀⠀⠀⠀⠀⠀⠀⡿⢕⢕⠀⠀⠀⠀⠀⠀⠄⢕⢗⢟⣿⣿⣷⢕⢕⢕⢕⢕⢜⢇⠀⠀⠁⢕⠀⠀⠀⠀⠀⢄⢝⢕⢄⢅⢕⢕⢕⢱⣷⣾⣷⣷⣷⣷⣷⣷⣷⣷⣷⣷⣷⣷⣷⣵⣵⠀⠀⠀⠀⠀⠀⠀⠀⠀⠀⠀⠀</a:t>
            </a:r>
            <a:br/>
            <a:r>
              <a:t>⠀⠀⠀⠀⠀⠀⠀⠀⠀⠀⠀⠃⠑⠑⠀⠀⠀⠀⠀⠀⠀⠑⠑⠛⠛⠛⠛⠛⠛⠛⠛⠛⠛⠃⠀⠀⠀⠃⠀⠀⠀⠀⠐⠐⠑⠑⠑⠑⠑⠑⠑⠑⠛⠛⠛⠛⠛⠛⠛⠛⠛⠛⠛⠛⠛⠛⠛⠛⠛⠀⠀⠀⠀⠀⠀⠀⠀⠀⠀⠀⠀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⠀⠀⠀⠀⠀⠀⠀⠀⠀⠀⠀⠀⠀⠀⢄⡜⢿⢟⢕⣵⣿⣿⣿⣿⣿⣿⣿⣿⣿⣿⣿⣿⣿⣿⣿⣿⣿⣿⣿⣿⣿⣟⣿⣿⣧⣱⣕⡟⢿⢿⢕⢜⢜⢟⣿⣿⣿⣿⣿⣿⢿⣿⣿⣿⣿⣿⣿⣿⣿⠀⠀⠀⠀⠀⠀⠀⠀⠀⠀⠀⠀</a:t>
            </a:r>
            <a:br/>
            <a:r>
              <a:t>⠀⠀⠀⠀⠀⠀⠀⠀⠀⠀⠀⠀⠀⢕⣺⣿⣧⣵⣿⣿⣿⣿⣿⣿⣿⣿⡿⢟⣿⣿⣿⣿⣿⣿⣿⣿⣿⣿⣿⣿⣿⣏⢝⢱⣿⣿⣿⣿⣕⣱⢕⡕⣵⣱⣿⣿⣿⣿⣿⣿⣿⣿⣿⣿⣿⣿⣿⣿⣿⠀⠀⠀⠀⠀⠀⠀⠀⠀⠀⠀⠀</a:t>
            </a:r>
            <a:br/>
            <a:r>
              <a:t>⠀⠀⠀⠀⠀⠀⠀⠀⠀⠀⠀⠀⠀⢕⢸⡿⢇⢝⢿⣿⣯⣿⣿⣿⣿⣿⣿⣿⣿⣿⣿⣿⣿⣿⣿⣿⣿⣿⣿⣿⣿⣿⣱⣾⣿⣿⣿⣿⣿⣿⢕⣷⣿⣿⣿⣿⣿⣿⣿⣿⣿⣿⣿⣿⣿⣿⣿⣿⣿⠀⠀⠀⠀⠀⠀⠀⠀⠀⠀⠀⠀</a:t>
            </a:r>
            <a:br/>
            <a:r>
              <a:t>⠀⠀⠀⠀⠀⠀⠀⠀⠀⠀⠀⠀⠀⠑⢘⢱⣵⣿⡇⢜⢹⣿⣿⣿⣿⣿⣿⣿⣿⣿⣿⣿⣿⣿⣿⣿⣿⣿⣿⣿⣿⣿⣿⣿⣿⣿⣿⣿⣿⣿⡕⣿⣿⣿⣿⣿⣿⣿⣿⣿⣿⣿⣿⣿⣿⣿⣿⣿⣿⠀⠀⠀⠀⠀⠀⠀⠀⠀⠀⠀⠀</a:t>
            </a:r>
            <a:br/>
            <a:r>
              <a:t>⠀⠀⠀⠀⠀⠀⠀⠀⠀⠀⠀⠀⠀⢄⢕⣵⣿⣿⣿⣿⣿⣿⣿⣿⣿⣿⣿⣿⣿⣿⣿⣿⣿⣿⣿⢿⢿⣿⡿⣿⣿⣿⣿⣿⣿⣿⣿⣿⣿⣿⡇⢹⣿⣿⣿⣿⣿⣿⣿⣿⣿⣿⣿⣿⣿⣿⣿⣿⣿⠀⠀⠀⠀⠀⠀⠀⠀⠀⠀⠀⠀</a:t>
            </a:r>
            <a:br/>
            <a:r>
              <a:t>⠀⠀⠀⠀⠀⠀⠀⠀⠀⠀⠀⠀⠀⢕⢼⣿⣿⣿⣿⣿⣿⣿⣿⣿⣿⣿⣿⣿⣿⣿⣿⣿⣿⡏⢵⢏⣽⣷⣎⢝⢿⡟⣿⣿⣿⣿⣿⣿⣿⣿⡧⢸⣿⣿⣿⣿⣿⣿⣿⣿⣿⣿⣿⣿⣿⣿⣿⣿⣿⠀⠀⠀⠀⠀⠀⠀⠀⠀⠀⠀⠀</a:t>
            </a:r>
            <a:br/>
            <a:r>
              <a:t>⠀⠀⠀⠀⠀⠀⠀⠀⠀⠀⠀⢀⢅⢕⢸⣿⣿⣿⣿⣿⣿⡿⢿⢿⢿⢟⢟⢻⣟⢏⢝⢝⣝⣕⣼⣿⣿⣿⣿⣷⣿⣿⣿⣿⣿⣿⣿⣿⣿⣿⣷⢺⣿⣿⣿⣿⣿⣿⣿⣿⣿⣿⣿⣿⣿⣿⣿⣿⣿⠀⠀⠀⠀⠀⠀⠀⠀⠀⠀⠀⠀</a:t>
            </a:r>
            <a:br/>
            <a:r>
              <a:t>⠀⠀⠀⠀⠀⠀⠀⠀⠀⠀⠀⢕⢕⢕⢸⣿⣿⣿⣿⣿⢇⣵⣵⢕⢵⣶⣷⣾⣿⡿⢇⢜⣿⣿⣿⣿⣿⣿⣿⣿⣿⣿⣿⣿⣿⣿⣿⣿⣿⣿⣿⢺⣿⣿⣿⣿⣿⣿⣿⣿⣿⣿⣿⣿⣿⣿⣿⣿⣿⠀⠀⠀⠀⠀⠀⠀⠀⠀⠀⠀⠀</a:t>
            </a:r>
            <a:br/>
            <a:r>
              <a:t>⠀⠀⠀⠀⠀⠀⠀⠀⠀⠀⠀⠕⢕⢱⢼⣿⣿⣿⣿⣿⣵⡿⢇⣱⣧⡟⢻⢟⢟⣝⣼⣿⣇⢝⣿⣿⣿⢿⣿⣿⣿⣿⣿⣿⣿⣿⣿⣿⣿⣿⣿⣺⣿⣿⣿⣿⣿⣿⣿⣿⣿⣿⣿⣿⣿⣿⣿⣿⣿⠀⠀⠀⠀⠀⠀⠀⠀⠀⠀⠀⠀</a:t>
            </a:r>
            <a:br/>
            <a:r>
              <a:t>⠀⠀⠀⠀⠀⠀⠀⠀⠀⠀⠀⠀⠕⢜⣽⣿⣿⣿⣿⣿⢕⢕⣱⣿⣿⣧⣕⢕⣱⣽⣿⣿⣷⣷⣟⣟⣿⣿⣿⣿⣿⣿⣿⣿⢿⣿⣿⣿⣿⣿⣿⢟⢹⣵⣿⣿⣿⣿⣿⣿⣿⣿⣿⢿⣿⣿⣿⣿⣿⠀⠀⠀⠀⠀⠀⠀⠀⠀⠀⠀⠀</a:t>
            </a:r>
            <a:br/>
            <a:r>
              <a:t>⠀⠀⠀⠀⠀⠀⠀⠀⠀⠀⠀⢄⢕⢱⣿⣿⣿⣿⣿⣿⣵⢾⣿⣿⣿⣿⣿⣗⢽⣿⣿⣿⣿⣿⣿⣿⣿⣿⣿⣿⣿⣿⣿⢇⢕⢕⢕⢕⢜⢝⢹⣷⢕⡇⢽⣿⣿⣿⣿⣿⣿⣿⣿⢹⣿⣿⣿⣿⣿⠀⠀⠀⠀⠀⠀⠀⠀⠀⠀⠀⠀</a:t>
            </a:r>
            <a:br/>
            <a:r>
              <a:t>⠀⠀⠀⠀⠀⠀⠀⠀⠀⠀⠀⢅⢕⢱⢻⣿⣿⣿⣿⣿⣯⣹⣿⣿⣿⣿⣿⡕⢸⣿⣿⣿⣿⣿⣿⣿⢟⢻⣿⣿⣿⢟⢇⢕⢕⢕⠕⢅⠕⢕⢕⣿⢕⡇⢸⣿⣿⣿⣿⣿⣿⣿⣿⣿⣿⣿⣿⣿⣿⠀⠀⠀⠀⠀⠀⠀⠀⠀⠀⠀⠀</a:t>
            </a:r>
            <a:br/>
            <a:r>
              <a:t>⠀⠀⠀⠀⠀⠀⠀⠀⠀⠀⠀⢕⢕⢕⢸⣿⣿⡿⢻⣿⣿⣿⣿⣿⣿⣿⣿⣇⢸⣿⣿⣿⣿⡿⠟⢹⢕⠈⢱⣮⣟⢇⢕⢕⢕⠑⢀⢕⢁⢕⢕⣿⡕⢝⢺⣿⣿⣿⣿⣿⣿⣿⣿⣟⣿⣿⣿⣿⣿⠀⠀⠀⠀⠀⠀⠀⠀⠀⠀⠀⠀</a:t>
            </a:r>
            <a:br/>
            <a:r>
              <a:t>⠀⠀⠀⠀⠀⠀⠀⠀⠀⠀⠀⢕⢕⢕⢱⣿⣿⢇⣾⣿⣿⣿⣿⣿⣿⣿⣿⡇⢸⣿⣿⣿⣿⠁⠀⢸⡕⠀⢜⡷⢽⢕⢕⢕⠑⠀⢕⠀⢕⢕⢕⣿⣧⣼⣹⣿⣿⣟⣿⣿⣿⣿⣿⡗⣿⣿⣿⣿⣿⠀⠀⠀⠀⠀⠀⠀⠀⠀⠀⠀⠀</a:t>
            </a:r>
            <a:br/>
            <a:r>
              <a:t>⠀⠀⠀⠀⠀⠀⠀⠀⠀⠀⠀⠕⢕⢕⢸⣿⣿⢽⣿⣿⣿⣿⣿⣿⣿⣿⣿⡇⢱⣿⣿⣿⣿⢑⢄⢜⡇⠀⠁⢝⡇⢕⢕⢕⠀⠀⠑⠀⠐⢕⢜⢻⣧⢸⢕⣿⣿⣿⣿⣿⣿⣿⣯⣇⣻⣿⣿⣿⣿⠀⠀⠀⠀⠀⠀⠀⠀⠀⠀⠀⠀</a:t>
            </a:r>
            <a:br/>
            <a:r>
              <a:t>⠀⠀⠀⠀⠀⠀⠀⠀⠀⠀⠀⢅⢕⢕⢜⣽⢕⢺⡝⢿⣿⣿⣿⣿⣿⣿⣿⡇⢜⢏⢹⣿⠻⠁⠀⠄⡇⠀⠀⢑⢑⢕⢑⠑⠀⠕⠀⠀⢀⢑⢕⢾⣿⣼⡇⣿⣿⣿⣿⣿⣿⣿⣿⣿⢸⣿⣿⣿⣿⠀⠀⠀⠀⠀⠀⠀⠀⠀⠀⠀⠀</a:t>
            </a:r>
            <a:br/>
            <a:r>
              <a:t>⠀⠀⠀⠀⠀⠀⠀⠀⠀⠀⠀⢀⢕⡕⠀⠘⠈⠁⠁⠁⢅⢹⣿⣿⣟⣻⣿⡇⢕⠀⠜⠑⠀⠀⠀⠀⡇⠀⠀⢄⣵⣵⣤⡄⠀⠀⠀⠀⢅⢕⢕⢗⢺⢕⡇⣿⣿⣿⣿⣿⣿⣿⣿⢿⢕⣿⣿⣿⣿⠀⠀⠀⠀⠀⠀⠀⠀⠀⠀⠀⠀</a:t>
            </a:r>
            <a:br/>
            <a:r>
              <a:t>⠀⠀⠀⠀⠀⠀⠀⠀⠀⠀⠀⢕⢱⡇⠀⠀⠀⠀⠀⠀⠐⣿⣿⣿⣿⣽⣽⡕⢕⢄⠀⠀⠀⠀⠀⠀⢕⠀⠀⠑⢻⣿⣿⣿⣇⢕⢕⢕⢜⢳⢵⣵⢏⢕⡇⢸⣿⣿⣿⣿⣿⣿⣿⣼⡕⣿⣿⣿⣿⠀⠀⠀⠀⠀⠀⠀⠀⠀⠀⠀⠀</a:t>
            </a:r>
            <a:br/>
            <a:r>
              <a:t>⠀⠀⠀⠀⠀⠀⠀⠀⠀⠀⠀⢕⣼⡇⠀⠀⠀⠀⠀⠀⠀⠝⣿⣿⣿⣺⢯⢕⢕⢕⢄⠀⠀⠀⠀⠀⢸⠀⠀⠀⠁⢿⣿⣿⣿⢇⢕⢕⢕⢄⣵⣯⣿⢕⢕⢸⣿⣿⣿⣿⣿⣿⣿⣿⣇⣿⣿⣿⣿⠀⠀⠀⠀⠀⠀⠀⠀⠀⠀⠀⠀</a:t>
            </a:r>
            <a:br/>
            <a:r>
              <a:t>⠀⠀⠀⠀⠀⠀⠀⠀⠀⠀⠀⢕⣿⢇⠀⠀⠀⠀⠀⠀⢀⢔⢸⣿⣿⡷⢼⢕⢕⢕⢕⢔⠀⠀⢀⠄⢸⠀⠀⠀⠀⠘⠙⠙⠙⠁⢕⢇⢕⢕⢜⢹⢻⢇⣷⣿⣿⣟⣿⢿⡟⢻⣿⣿⣿⡿⢟⢟⢟⠀⠀⠀⠀⠀⠀⠀⠀⠀⠀⠀⠀</a:t>
            </a:r>
            <a:br/>
            <a:r>
              <a:t>⠀⠀⠀⠀⠀⠀⠀⠀⠀⠀⠀⣾⡿⢕⠀⠀⠀⠀⠀⠀⠅⢅⡕⢝⣿⣿⣕⢕⢕⢕⢕⢕⢕⢕⢕⠀⢸⠀⠀⠀⠀⠀⠀⠀⢄⢄⢕⢕⢕⢕⢕⢜⡗⣷⣏⢟⣟⣻⢯⢹⣵⡼⢽⣽⣽⢽⢕⢕⢕⠀⠀⠀⠀⠀⠀⠀⠀⠀⠀⠀⠀</a:t>
            </a:r>
            <a:br/>
            <a:r>
              <a:t>⠀⠀⠀⠀⠀⠀⠀⠀⠀⠀⠀⣿⢇⢕⠀⠀⠀⠀⠀⠀⠄⢱⣗⢇⢹⢿⣿⣷⢕⢕⢕⢕⢕⢟⢇⠀⢜⢄⠀⠀⠀⠀⠀⢕⢜⢕⢕⢕⢔⢕⢕⢕⢱⣼⣷⣧⣷⣷⣷⣷⣷⣷⣷⣷⣷⣷⣷⣧⣕⠀⠀⠀⠀⠀⠀⠀⠀⠀⠀⠀⠀</a:t>
            </a:r>
            <a:br/>
            <a:r>
              <a:t>⠀⠀⠀⠀⠀⠀⠀⠀⠀⠀⠀⠋⠁⠁⠀⠀⠀⠀⠀⠀⠀⠑⠑⠓⠓⠚⠛⠛⠛⠛⠛⠛⠛⠛⠃⠐⠁⠑⠀⠀⠀⠀⠐⠑⠑⠑⠑⠑⠑⠑⠑⠑⠘⠛⠛⠛⠛⠛⠛⠛⠛⠛⠛⠛⠛⠛⠛⠛⠛⠀⠀⠀⠀⠀⠀⠀⠀⠀⠀⠀⠀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⠀⠀⠀⠀⠀⠀⠀⠀⠀⠀⠀⠀⠀⠀⠁⢜⢿⡿⢇⢕⡕⢽⣿⣿⣿⣿⣿⣿⣿⣿⣿⣿⣿⣿⣿⣿⣿⣿⣿⣿⣿⣿⢿⣿⣟⢕⣝⡿⢿⣿⢕⢕⢏⢟⣿⣿⣿⣿⣿⡗⢝⣿⣿⣿⣿⣿⣿⣿⣿⠀⠀⠀⠀⠀⠀⠀⠀⠀⠀⠀⠀</a:t>
            </a:r>
            <a:br/>
            <a:r>
              <a:t>⠀⠀⠀⠀⠀⠀⠀⠀⠀⠀⠀⠀⠀⠀⢔⣿⣵⢕⣱⣿⣧⢸⣿⣿⣿⣿⣿⣿⢿⣿⣿⣿⣿⣿⣿⣿⣿⣿⣿⣿⣿⣿⢜⢝⣼⣿⣿⣿⡧⢱⡕⢕⣕⣼⣼⣿⣿⣿⣿⣿⣿⣿⣿⣿⣿⣿⣿⣿⣿⠀⠀⠀⠀⠀⠀⠀⠀⠀⠀⠀⠀</a:t>
            </a:r>
            <a:br/>
            <a:r>
              <a:t>⠀⠀⠀⠀⠀⠀⠀⠀⠀⠀⠀⠀⠀⢕⢕⣿⢟⢝⢿⣿⣟⣸⣿⣿⣿⣿⣿⣧⣿⣿⣿⣿⣿⣿⣿⣿⣿⣿⣿⣿⣿⣿⣕⣵⣿⣿⣿⣿⣿⣿⡇⢸⣿⣿⣿⣿⣿⣿⣿⣿⣿⣿⣿⣿⣿⣿⣿⣿⣿⠀⠀⠀⠀⠀⠀⠀⠀⠀⠀⠀⠀</a:t>
            </a:r>
            <a:br/>
            <a:r>
              <a:t>⠀⠀⠀⠀⠀⠀⠀⠀⠀⠀⠀⠀⠀⠁⠕⢏⢕⣵⣮⢝⢏⣼⣿⣿⣿⣿⣿⣿⣿⣿⣿⣿⣿⣿⣿⣿⣿⣿⣿⣿⣿⣿⣷⣿⣿⣿⣿⣿⣿⣿⣇⢸⣿⣿⣿⣿⣿⣿⣿⣿⣿⣿⣿⣿⣿⣿⣿⣿⣿⠀⠀⠀⠀⠀⠀⠀⠀⠀⠀⠀⠀</a:t>
            </a:r>
            <a:br/>
            <a:r>
              <a:t>⠀⠀⠀⠀⠀⠀⠀⠀⠀⠀⠀⠀⠀⠀⢔⣱⣽⣿⣿⣷⣷⢿⣿⣿⣿⣿⣿⣿⣿⣿⣿⣿⣿⣿⡟⣏⡽⢟⣟⢫⢿⣿⣿⣿⣿⣿⣿⣿⣿⣿⣿⢸⣿⣿⣿⣿⣿⣿⣿⣿⣿⣿⣿⣿⣿⣿⣿⣿⣿⠀⠀⠀⠀⠀⠀⠀⠀⠀⠀⠀⠀</a:t>
            </a:r>
            <a:br/>
            <a:r>
              <a:t>⠀⠀⠀⠀⠀⠀⠀⠀⠀⠀⠀⠀⠀⢕⢱⣿⣿⣿⣿⣿⣿⣿⣿⣿⣿⣿⣿⣿⣿⣿⣿⣿⣿⣿⡕⣱⣷⣿⣿⣷⣵⣿⣿⣿⣿⣿⣿⣿⣿⣿⣿⢜⣿⣿⣿⣿⣿⣿⣿⣿⣿⣿⣿⣿⣿⣿⣿⣿⣿⠀⠀⠀⠀⠀⠀⠀⠀⠀⠀⠀⠀</a:t>
            </a:r>
            <a:br/>
            <a:r>
              <a:t>⠀⠀⠀⠀⠀⠀⠀⠀⠀⠀⠀⠀⠄⢕⢾⣿⣿⣿⣿⣿⣿⣿⣿⣿⣿⢿⢿⢿⣿⢟⢟⢟⢟⢹⣿⣿⣿⣿⣿⣿⣿⣿⣿⣿⣿⣿⣿⣿⣿⣿⣿⢵⣿⣿⣿⣿⣿⣿⣿⣿⣿⣿⣿⣿⣿⣿⣿⣿⣿⠀⠀⠀⠀⠀⠀⠀⠀⠀⠀⠀⠀</a:t>
            </a:r>
            <a:br/>
            <a:r>
              <a:t>⠀⠀⠀⠀⠀⠀⠀⠀⠀⠀⠀⢕⠕⢕⣫⣿⣿⣿⣿⣿⡏⢕⣕⣕⢕⣵⣵⢷⣿⣷⢞⢕⢿⣿⣿⣿⣿⣿⣿⣿⣿⣿⣿⣿⣿⣿⣿⣿⣿⣿⣿⣝⣿⣿⣿⣿⣿⣿⣿⣿⣿⣿⣿⣿⣿⣿⣿⣿⣿⠀⠀⠀⠀⠀⠀⠀⠀⠀⠀⠀⠀</a:t>
            </a:r>
            <a:br/>
            <a:r>
              <a:t>⠀⠀⠀⠀⠀⠀⠀⠀⠀⠀⠀⢕⠅⢕⣽⣿⣿⣿⣿⣿⣇⣾⡿⢕⣱⡹⢿⢿⢿⢟⣱⣾⣮⢝⣿⣿⣿⣽⣿⣿⣿⣿⣿⣿⣿⣿⣿⣿⣿⣿⣿⢿⣻⣿⣿⣿⣿⣿⣿⣿⣿⣿⣿⣿⣿⣿⣿⣿⣿⠀⠀⠀⠀⠀⠀⠀⠀⠀⠀⠀⠀</a:t>
            </a:r>
            <a:br/>
            <a:r>
              <a:t>⠀⠀⠀⠀⠀⠀⠀⠀⠀⠀⠀⠕⠕⢕⢸⣿⣿⣿⣿⣿⡏⢝⢱⣾⣿⣷⢕⢕⢕⣜⣿⣿⣿⣵⣿⣿⣿⣿⣿⣿⣿⣿⣿⣿⢏⢟⢟⢟⢟⢻⢿⣿⢟⣟⣻⣿⣿⣿⣿⣿⣿⣿⣿⣿⣿⣿⣿⣿⣿⠀⠀⠀⠀⠀⠀⠀⠀⠀⠀⠀⠀</a:t>
            </a:r>
            <a:br/>
            <a:r>
              <a:t>⠀⠀⠀⠀⠀⠀⠀⠀⠀⠀⠀⢔⢄⢕⣱⣿⣿⣿⣿⣿⣇⣱⣾⣿⣿⣿⣿⣳⢸⣿⣿⣿⣿⣿⣿⣿⣿⣿⣿⣿⣿⣿⣿⢇⢕⢕⢕⠑⢕⢕⢕⢹⡗⢱⢹⣿⣿⣿⣿⣿⣿⣿⣿⡏⣿⣿⣿⣿⣿⠀⠀⠀⠀⠀⠀⠀⠀⠀⠀⠀⠀</a:t>
            </a:r>
            <a:br/>
            <a:r>
              <a:t>⠀⠀⠀⠀⠀⠀⠀⠀⠀⠀⠀⢕⢕⢱⣽⣿⣿⣿⣿⣿⣟⢟⣿⣿⣿⣿⣿⣿⢕⣿⣿⣿⣿⣿⣿⣿⢟⠝⡿⣿⣟⡯⢕⢕⢕⢕⠑⢄⠑⢕⢕⣱⡇⢸⢜⣿⣿⣿⣿⣿⣿⣿⣿⡷⣿⣿⣿⣿⣿⠀⠀⠀⠀⠀⠀⠀⠀⠀⠀⠀⠀</a:t>
            </a:r>
            <a:br/>
            <a:r>
              <a:t>⠀⠀⠀⠀⠀⠀⠀⠀⠀⠀⠀⢕⢕⢕⢕⣿⣿⣿⢿⣿⣿⣿⣿⣿⣿⣿⣿⣿⢕⣿⣿⣿⣿⣿⠏⢿⢕⠀⠐⣮⣟⡇⢕⢕⢕⠑⠀⢕⠀⢕⢕⢕⣧⢜⢱⣿⣿⣿⣿⣿⣿⣿⣿⣟⢿⣿⣿⣿⣿⠀⠀⠀⠀⠀⠀⠀⠀⠀⠀⠀⠀</a:t>
            </a:r>
            <a:br/>
            <a:r>
              <a:t>⠀⠀⠀⠀⠀⠀⠀⠀⠀⠀⠀⢕⢕⢕⢕⣽⣿⡏⣸⣿⣿⣿⣿⣿⣿⣿⣿⡿⢕⣿⣿⣿⣿⣿⢀⢸⢕⠀⢄⣷⣮⣕⡕⢕⠑⠀⢔⠀⠄⢕⢕⣕⣿⣕⡗⢿⣿⣿⣿⣿⣿⣿⣻⣿⢽⣿⣿⣿⣿⠀⠀⠀⠀⠀⠀⠀⠀⠀⠀⠀⠀</a:t>
            </a:r>
            <a:br/>
            <a:r>
              <a:t>⠀⠀⠀⠀⠀⠀⠀⠀⠀⠀⠀⢕⢕⢕⢕⣿⣿⢇⣿⣿⣿⣿⣿⣿⣿⣿⣿⣏⢕⣿⣿⣿⣿⣿⡔⢸⡕⠀⢜⣿⣿⣿⣧⢕⢀⠀⢕⠀⠀⢁⢕⢕⢜⣳⡇⢹⣿⣿⣿⣿⣿⣿⣿⢿⢜⣿⣿⣿⣿⠀⠀⠀⠀⠀⠀⠀⠀⠀⠀⠀⠀</a:t>
            </a:r>
            <a:br/>
            <a:r>
              <a:t>⠀⠀⠀⠀⠀⠀⠀⠀⠀⠀⠀⢄⠕⢕⢕⢟⢏⣸⢟⡿⢿⣿⣿⣿⣿⣿⣿⣧⢕⣿⣿⣿⣿⡿⠃⠜⡇⠀⠑⣿⣿⣿⣿⡇⢕⢕⢕⢕⢕⢕⢕⢱⡕⢿⣷⢸⣿⣿⣿⣿⣿⣿⣿⣾⡇⣿⣿⣿⣿⠀⠀⠀⠀⠀⠀⠀⠀⠀⠀⠀⠀</a:t>
            </a:r>
            <a:br/>
            <a:r>
              <a:t>⠀⠀⠀⠀⠀⠀⠀⠀⠀⠀⠀⢑⠑⢕⠁⠘⠙⠙⠁⠁⠁⢜⣿⣿⢾⢿⣿⡏⢕⡇⢕⠝⣿⢇⠀⠀⡇⠀⠀⠁⠘⠟⠿⠇⢕⢕⠕⠔⠁⠕⢕⢕⢘⢜⢻⢸⣿⣿⣿⣿⣿⣿⣿⣿⡇⢽⣿⣿⣿⠀⠀⠀⠀⠀⠀⠀⠀⠀⠀⠀⠀</a:t>
            </a:r>
            <a:br/>
            <a:r>
              <a:t>⠀⠀⠀⠀⠀⠀⠀⠀⠀⠀⠀⢔⢕⡇⠀⠀⠀⠀⠀⠀⠀⣼⣿⣿⣿⢻⣿⣣⢕⡕⢕⠄⠜⠁⠀⠀⡇⠀⠀⠀⠀⠀⠀⠀⠑⠕⠕⠔⠔⠀⠀⣁⣕⢕⢸⢕⣿⣿⣿⣿⣿⣿⣿⣏⣇⢸⣿⣿⣿⠀⠀⠀⠀⠀⠀⠀⠀⠀⠀⠀⠀</a:t>
            </a:r>
            <a:br/>
            <a:r>
              <a:t>⠀⠀⠀⠀⠀⠀⠀⠀⠀⠀⠀⢕⢱⣇⠀⠀⠀⠀⠀⠀⠀⠹⣿⣿⣿⢹⣿⡫⢕⢕⢕⢔⢀⠀⠀⠀⢇⠀⠀⠀⠀⠀⠀⠀⠀⠀⠀⠀⠀⢄⢕⢻⢷⡕⢜⢕⣿⣿⣿⣿⣿⣿⣿⣿⣿⢸⣿⣿⣿⠀⠀⠀⠀⠀⠀⠀⠀⠀⠀⠀⠀</a:t>
            </a:r>
            <a:br/>
            <a:r>
              <a:t>⠀⠀⠀⠀⠀⠀⠀⠀⠀⠀⠀⢕⢸⡿⠀⠀⠀⠀⠀⠀⠀⠀⢜⣿⣿⣯⣯⡕⢕⣇⡕⢕⣵⢔⢀⠀⢕⠀⠀⠀⠀⠀⠀⠀⠀⢄⢄⢔⢕⢕⢕⢕⢿⣷⢱⣵⣿⣿⢿⣿⣿⢿⣿⣿⣿⣿⡿⢿⢟⠀⠀⠀⠀⠀⠀⠀⠀⠀⠀⠀⠀</a:t>
            </a:r>
            <a:br/>
            <a:r>
              <a:t>⠀⠀⠀⠀⠀⠀⠀⠀⠀⠀⠀⢱⣿⡇⠀⠀⠀⠀⠀⠀⠀⢄⡕⢜⢿⣿⣧⢕⢕⢕⢕⢕⢕⢕⢕⢕⢸⠀⠀⠀⠀⠀⠀⠀⠄⣵⢕⢕⢕⢕⢕⢕⢜⢱⡼⢿⢿⢷⢜⢗⢏⣕⣟⣟⣟⣟⣗⡇⢕⠀⠀⠀⠀⠀⠀⠀⠀⠀⠀⠀⠀</a:t>
            </a:r>
            <a:br/>
            <a:r>
              <a:t>⠀⠀⠀⠀⠀⠀⠀⠀⠀⠀⠀⣼⣿⢕⠀⠀⠀⠀⠀⠀⠀⢕⢧⣵⢜⢿⣿⣿⡕⢕⢕⢕⢕⢱⢵⢕⢸⠀⠀⠀⠑⠀⠀⠀⢑⢕⢕⢕⢕⢕⢕⢕⢕⢕⣝⣝⣝⣝⣕⣕⣜⣝⣽⣽⣽⣵⣵⣵⣕⠀⠀⠀⠀⠀⠀⠀⠀⠀⠀⠀⠀</a:t>
            </a:r>
            <a:br/>
            <a:r>
              <a:t>⠀⠀⠀⠀⠀⠀⠀⠀⠀⠀⠀⠛⠃⠑⠑⠀⠀⠀⠀⠀⠀⠁⠑⠑⠑⠑⠙⠛⠛⠃⠑⠓⠓⠓⠓⠓⠘⠀⠀⠀⠀⠀⠀⠀⠀⠑⠑⠑⠑⠑⠑⠑⠑⠑⠛⠛⠛⠛⠛⠛⠛⠛⠛⠛⠛⠛⠛⠛⠛⠀⠀⠀⠀⠀⠀⠀⠀⠀⠀⠀⠀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⠀⠀⠀⠀⠀⠀⠀⠀⠀⠀⠀⠀⠀⠀⠁⢹⣿⣿⢇⢕⡕⢻⣿⣿⣿⣿⣿⣿⣿⣿⣿⣿⣿⣿⣿⣿⣿⣿⣿⣿⣿⣿⣿⣿⣟⢏⡏⢿⣿⣿⢕⢕⡟⢿⢿⣿⣿⣿⣿⣏⣻⣿⣿⣿⣿⣿⣿⣿⣿⠀⠀⠀⠀⠀⠀⠀⠀⠀⠀⠀⠀</a:t>
            </a:r>
            <a:br/>
            <a:r>
              <a:t>⠀⠀⠀⠀⠀⠀⠀⠀⠀⠀⠀⠀⠀⠀⢄⣿⣜⢕⣱⣿⣇⣸⣿⣿⣿⣿⣿⣿⣿⣿⣿⣿⣿⣿⣿⣿⣿⣿⣿⣿⣿⣿⢜⢏⣿⣿⣿⣷⡕⢕⢕⢕⡕⣸⣽⣿⣿⣿⣿⣿⣿⣿⣿⣿⣿⣿⣿⣿⣿⠀⠀⠀⠀⠀⠀⠀⠀⠀⠀⠀⠀</a:t>
            </a:r>
            <a:br/>
            <a:r>
              <a:t>⠀⠀⠀⠀⠀⠀⠀⠀⠀⠀⠀⠀⠀⢕⢕⣿⡿⢹⢿⣿⡷⢝⣿⣿⣿⣿⣿⡷⣾⣿⣿⣿⣿⣿⣿⣿⣿⣿⣿⣿⣿⣿⢕⣱⣿⣿⣿⣿⣿⣿⡇⢸⣿⣿⣿⣿⣿⣿⣿⣿⣿⣿⣿⣿⣿⣿⣿⣿⣿⠀⠀⠀⠀⠀⠀⠀⠀⠀⠀⠀⠀</a:t>
            </a:r>
            <a:br/>
            <a:r>
              <a:t>⠀⠀⠀⠀⠀⠀⠀⠀⠀⠀⠀⠀⠀⠅⢕⢟⢕⣵⣜⢟⢗⣺⣿⣿⣿⣿⣿⣷⣿⣿⣿⣿⣿⣿⣿⣿⡿⢿⣿⣿⣿⣿⣿⣿⣿⣿⣿⣿⣿⣿⡇⢸⣿⣿⣿⣿⣿⣿⣿⣿⣿⣿⣿⣿⣿⣿⣿⣿⣿⠀⠀⠀⠀⠀⠀⠀⠀⠀⠀⠀⠀</a:t>
            </a:r>
            <a:br/>
            <a:r>
              <a:t>⠀⠀⠀⠀⠀⠀⠀⠀⠀⠀⠀⠀⠀⠀⢔⢕⣿⣿⣿⣧⣵⣿⣿⣿⣿⣿⣿⣿⣿⣿⣿⣿⣿⣿⡏⢱⢞⣟⣽⣝⢞⣿⣿⣿⣿⣿⣿⣿⣿⣿⣷⢸⣿⣿⣿⣿⣿⣿⣿⣿⣿⣿⣿⣿⣿⣿⣿⣿⣿⠀⠀⠀⠀⠀⠀⠀⠀⠀⠀⠀⠀</a:t>
            </a:r>
            <a:br/>
            <a:r>
              <a:t>⠀⠀⠀⠀⠀⠀⠀⠀⠀⠀⠀⠀⠀⢔⢕⣿⣿⣿⣿⣿⣿⣿⣿⣿⣿⣿⣿⣿⣿⣿⣿⣿⣿⣿⣧⣵⣿⣿⣿⣿⣧⣽⣿⣿⣿⣿⣿⣿⣿⣿⣿⢸⣿⣿⣿⣿⣿⣿⣿⣿⣿⣿⣿⣿⣿⣿⣿⣿⣿⠀⠀⠀⠀⠀⠀⠀⠀⠀⠀⠀⠀</a:t>
            </a:r>
            <a:br/>
            <a:r>
              <a:t>⠀⠀⠀⠀⠀⠀⠀⠀⠀⠀⠀⠀⠀⢕⣼⣿⣿⣿⣿⣿⣿⣻⣿⣿⣿⣿⣿⢿⢿⢿⢿⢟⢟⢻⡏⣿⣿⣿⣿⣿⣿⣿⣿⣿⣿⣿⣿⣿⣿⣿⣿⢕⣿⣿⣿⣿⣿⣿⣿⣿⣿⣿⣿⣿⣿⣿⣿⣿⣿⠀⠀⠀⠀⠀⠀⠀⠀⠀⠀⠀⠀</a:t>
            </a:r>
            <a:br/>
            <a:r>
              <a:t>⠀⠀⠀⠀⠀⠀⠀⠀⠀⠀⠀⢔⢕⢕⣟⣿⣿⣿⣿⣿⡟⢝⣝⣝⢕⣕⣵⣵⣿⣷⡷⢕⢷⣿⣿⣿⣿⣿⣿⣿⣿⣿⣿⣿⣿⣿⣿⣿⣿⣿⣿⡷⣿⣿⣿⣿⣿⣿⣿⣿⣿⣿⣿⣿⣿⣿⣿⣿⣿⠀⠀⠀⠀⠀⠀⠀⠀⠀⠀⠀⠀</a:t>
            </a:r>
            <a:br/>
            <a:r>
              <a:t>⠀⠀⠀⠀⠀⠀⠀⠀⠀⠀⠀⢕⢐⢕⣯⣿⣿⣿⣿⣿⣇⣺⡿⢇⣜⢻⣿⣷⣿⢟⢕⣷⣜⢟⣿⣿⣿⣿⣿⣿⣿⣿⣿⣿⣿⣿⣿⣿⣿⣿⣿⢿⣿⣿⣿⣿⣿⣿⣿⣿⣿⣿⣿⣿⣿⣿⣿⣿⣿⠀⠀⠀⠀⠀⠀⠀⠀⠀⠀⠀⠀</a:t>
            </a:r>
            <a:br/>
            <a:r>
              <a:t>⠀⠀⠀⠀⠀⠀⠀⠀⠀⠀⠀⠕⢄⢕⢸⣿⣿⣿⣿⣿⡏⢝⢕⣵⣿⣷⢕⢕⢕⣜⣿⣿⣿⣵⡿⣿⣷⣿⣿⣿⣿⣿⣿⡟⢕⢝⢝⢝⢝⢟⢻⣷⡻⣟⢻⣿⣿⣿⣿⣿⣿⣿⣿⣿⣿⣿⣿⣿⣿⠀⠀⠀⠀⠀⠀⠀⠀⠀⠀⠀⠀</a:t>
            </a:r>
            <a:br/>
            <a:r>
              <a:t>⠀⠀⠀⠀⠀⠀⠀⠀⠀⠀⠀⢄⢀⢕⢸⣿⣿⣿⣿⣿⡇⣱⣷⣿⣿⣿⣿⡧⢸⣿⣿⣿⣿⣿⣿⣿⣿⣿⣿⣻⣿⣿⡿⢕⢕⢕⢕⠑⢕⢕⢕⢸⡇⢽⢻⣿⣿⣿⣿⣿⣿⣿⣿⡗⣿⣿⣿⣿⣿⠀⠀⠀⠀⠀⠀⠀⠀⠀⠀⠀⠀</a:t>
            </a:r>
            <a:br/>
            <a:r>
              <a:t>⠀⠀⠀⠀⠀⠀⠀⠀⠀⠀⠀⢕⢕⢜⢻⣿⣿⣿⣿⣿⣿⡻⣿⣿⣿⣿⣿⣿⢜⣿⣿⣿⣿⣿⣿⡿⠏⠕⢟⢿⣿⡟⢕⢕⢕⢕⠀⢔⠁⢕⢕⢵⡧⢸⢕⣿⣿⣿⣿⣿⣿⣿⣿⣧⣿⣿⣿⣿⣿⠀⠀⠀⠀⠀⠀⠀⠀⠀⠀⠀⠀</a:t>
            </a:r>
            <a:br/>
            <a:r>
              <a:t>⠀⠀⠀⠀⠀⠀⠀⠀⠀⠀⠀⢕⢕⢜⢕⣿⣿⣿⣿⣿⣿⣿⣿⣿⣿⣿⣿⣿⢕⣿⣿⣿⣿⣿⢏⣿⢔⠀⢜⣿⣾⣵⡕⢕⢕⠀⢀⠕⠄⢕⢕⢱⣱⢜⢕⣿⣿⣿⣿⣿⣿⣿⣿⣿⣿⣿⣿⣿⣿⠀⠀⠀⠀⠀⠀⠀⠀⠀⠀⠀⠀</a:t>
            </a:r>
            <a:br/>
            <a:r>
              <a:t>⠀⠀⠀⠀⠀⠀⠀⠀⠀⠀⠀⢕⢕⢕⢕⣿⣿⢧⣿⣿⣿⣿⣿⣿⣿⣿⣿⣿⢕⣿⣿⣿⣿⣿⢕⢻⢕⠀⢸⣿⣿⣿⣧⢕⠁⠀⢕⠀⠀⢕⢕⢱⣿⣕⡇⣿⣿⣿⣿⣿⢿⣿⣿⣿⢺⣿⣿⣿⣿⠀⠀⠀⠀⠀⠀⠀⠀⠀⠀⠀⠀</a:t>
            </a:r>
            <a:br/>
            <a:r>
              <a:t>⠀⠀⠀⠀⠀⠀⠀⠀⠀⠀⠀⢕⢕⢕⢕⣿⣿⣼⣿⣿⣿⣿⣿⣿⣿⣿⣿⣗⢕⣿⣿⣿⣿⣿⡇⢸⢕⠀⠜⢿⣿⣿⣿⡇⢕⢰⢕⢄⡄⢄⢕⢕⢜⢿⡏⢹⣿⣿⣿⣿⣿⣿⣿⣻⡜⣿⣿⣿⣿⠀⠀⠀⠀⠀⠀⠀⠀⠀⠀⠀⠀</a:t>
            </a:r>
            <a:br/>
            <a:r>
              <a:t>⠀⠀⠀⠀⠀⠀⠀⠀⠀⠀⠀⠁⢕⢕⢕⢻⢕⡏⢟⢻⢿⣿⣿⣿⣿⣿⣿⣟⢕⣿⣿⣿⣿⣿⢇⢸⢕⠀⠀⠀⠝⠟⠟⠕⢕⢕⢕⠑⠕⢕⢕⢕⢕⢺⣧⢸⣿⣿⣿⣿⣿⣿⣿⣿⡇⣿⣿⣿⣿⠀⠀⠀⠀⠀⠀⠀⠀⠀⠀⠀⠀</a:t>
            </a:r>
            <a:br/>
            <a:r>
              <a:t>⠀⠀⠀⠀⠀⠀⠀⠀⠀⠀⠀⠕⢑⢕⠀⠁⠁⠁⠁⠁⢐⣼⣿⣿⣿⣿⣿⡇⢕⡏⢝⢿⣿⣿⠀⢜⡕⠀⠀⠀⠁⠀⠀⠀⢕⢱⢔⢀⢀⠁⠕⢕⢕⢸⢿⢸⣿⣿⣿⣿⣿⣿⣿⡿⡇⢹⣿⣿⣿⠀⠀⠀⠀⠀⠀⠀⠀⠀⠀⠀⠀</a:t>
            </a:r>
            <a:br/>
            <a:r>
              <a:t>⠀⠀⠀⠀⠀⠀⠀⠀⠀⠀⠀⢅⢔⡇⠀⠀⠀⠀⠀⠀⢕⣿⣿⣿⣷⢾⣿⡧⢕⡇⢕⢕⠘⢏⠀⠁⡇⠀⠀⠀⠀⠀⠀⠀⠀⠔⠀⠀⠀⠀⢄⣄⡅⢕⢸⢜⣿⣿⣿⣿⣿⣿⣿⣗⣇⢸⣿⣿⣿⠀⠀⠀⠀⠀⠀⠀⠀⠀⠀⠀⠀</a:t>
            </a:r>
            <a:br/>
            <a:r>
              <a:t>⠀⠀⠀⠀⠀⠀⠀⠀⠀⠀⠀⢕⢱⣧⠀⠀⠀⠀⠀⠀⠀⠜⣿⣿⣿⢟⣻⢟⢕⡇⢕⢕⢀⠀⠀⠀⡇⠀⠀⠀⠀⠀⠀⠀⠀⠀⠀⠀⢀⢀⢕⢹⣧⣕⢸⢕⣿⣿⣿⣿⣿⣿⣿⣿⣽⢸⣿⣿⣿⠀⠀⠀⠀⠀⠀⠀⠀⠀⠀⠀⠀</a:t>
            </a:r>
            <a:br/>
            <a:r>
              <a:t>⠀⠀⠀⠀⠀⠀⠀⠀⠀⠀⠀⢕⢸⣿⠀⠀⠀⠀⠀⠀⠀⢐⢻⣿⣿⡜⣿⢇⢕⡇⢕⢕⣸⡕⡄⡀⡇⠀⠀⠀⠀⠀⠀⠀⠀⢄⢐⢕⢕⢕⢕⢕⢻⣷⢱⣇⣿⣿⣿⣿⣿⣿⣿⣿⣿⣿⣿⢿⡿⠀⠀⠀⠀⠀⠀⠀⠀⠀⠀⠀⠀</a:t>
            </a:r>
            <a:br/>
            <a:r>
              <a:t>⠀⠀⠀⠀⠀⠀⠀⠀⠀⠀⠀⢕⣾⡏⠀⠀⠀⠀⠀⠀⠀⢄⢕⢻⣿⣿⡝⢕⢕⢇⢕⢜⢕⢇⢕⢕⢇⠀⠀⠀⠀⠀⠀⠀⠀⢵⢕⢕⢕⢕⢕⢕⢕⢏⡱⣿⣿⣯⢽⢯⢿⢕⢻⢟⢿⣟⣇⢕⢕⠀⠀⠀⠀⠀⠀⠀⠀⠀⠀⠀⠀</a:t>
            </a:r>
            <a:br/>
            <a:r>
              <a:t>⠀⠀⠀⠀⠀⠀⠀⠀⠀⠀⠀⢸⣿⢕⠑⠀⠀⠀⠀⠀⠀⢔⢱⣜⢻⣿⣿⣕⡕⢕⢕⢕⢕⢱⣕⢕⢸⠀⠀⠁⢁⠀⠀⠀⠀⢕⢕⢕⢕⢕⢕⢕⢕⢕⢝⣕⣗⣞⣏⣝⣝⣏⣝⣝⣟⣏⣜⣕⣕⠀⠀⠀⠀⠀⠀⠀⠀⠀⠀⠀⠀</a:t>
            </a:r>
            <a:br/>
            <a:r>
              <a:t>⠀⠀⠀⠀⠀⠀⠀⠀⠀⠀⠀⠛⠛⠑⠐⠀⠀⠀⠀⠀⠀⠁⠑⠑⠑⠙⠛⠛⠃⠑⠑⠑⠑⠑⠑⠑⠘⠀⠀⠀⠀⠀⠀⠀⠀⠐⠑⠑⠑⠑⠑⠑⠑⠑⠘⠛⠛⠛⠛⠛⠛⠛⠛⠛⠛⠛⠛⠛⠛⠀⠀⠀⠀⠀⠀⠀⠀⠀⠀⠀⠀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⠀⠀⠀⠀⠀⠀⠀⠀⠀⠀⠀⠀⠀⠀⠘⢹⣿⣿⢏⢕⢕⢻⣿⣿⣿⣿⣿⣿⣿⣿⣿⣿⣿⣿⣿⣿⣿⣿⣿⣿⣿⣿⣿⣿⡿⢿⢿⣿⣿⣿⢕⢝⢟⡿⣿⣿⣿⣿⣿⣽⣻⣿⣿⣿⣿⣿⣿⣿⣿⠀⠀⠀⠀⠀⠀⠀⠀⠀⠀⠀⠀</a:t>
            </a:r>
            <a:br/>
            <a:r>
              <a:t>⠀⠀⠀⠀⠀⠀⠀⠀⠀⠀⠀⠀⠀⠀⢄⣷⡝⢕⢕⣾⡇⢼⣿⣿⣿⣿⣿⣿⢿⣿⣿⣿⣿⣿⣿⣿⣿⣿⣿⣿⣿⣷⢞⢟⣿⣿⣿⣧⡜⢝⢕⢕⢕⢜⣿⣿⣿⣿⣿⣷⣾⣿⣿⣿⣿⣿⣿⣿⣿⠀⠀⠀⠀⠀⠀⠀⠀⠀⠀⠀⠀</a:t>
            </a:r>
            <a:br/>
            <a:r>
              <a:t>⠀⠀⠀⠀⠀⠀⠀⠀⠀⠀⠀⠀⠀⢔⢕⣿⡿⢷⣿⣿⡿⢿⣿⣿⣿⣿⣿⣯⣾⣿⣿⣿⣿⣿⣿⣿⣿⣿⣿⣿⣿⣿⢕⣱⣽⣿⣿⣿⣷⣷⡇⢸⣿⣿⣿⣿⣿⣿⣿⣿⣿⣿⣿⣿⣿⣿⣿⣿⣿⠀⠀⠀⠀⠀⠀⠀⠀⠀⠀⠀⠀</a:t>
            </a:r>
            <a:br/>
            <a:r>
              <a:t>⠀⠀⠀⠀⠀⠀⠀⠀⠀⠀⠀⠀⠀⢕⢜⢟⢕⣱⡜⢻⢟⣹⣿⣿⣿⣿⣿⣏⣿⣿⣿⣿⣿⣿⣿⢿⢟⣟⣿⢿⡿⣿⣿⣿⣿⣿⣿⣿⣿⣿⡇⢸⣻⣿⣿⣿⣿⣿⣿⣿⣿⣿⣿⣿⣿⣿⣿⣿⣿⠀⠀⠀⠀⠀⠀⠀⠀⠀⠀⠀⠀</a:t>
            </a:r>
            <a:br/>
            <a:r>
              <a:t>⠀⠀⠀⠀⠀⠀⠀⠀⠀⠀⠀⠀⠀⠀⢄⢕⣾⣿⣿⣵⣸⣿⣿⣿⣿⣿⣿⣿⣿⣿⣿⣿⣿⣿⣇⢕⣹⣵⣵⣷⣝⢹⣿⣿⣿⣿⣿⣿⣿⣿⣧⢸⣿⣿⣿⣿⣿⣿⣿⣿⣿⣿⣿⣿⣿⣿⣿⣿⣿⠀⠀⠀⠀⠀⠀⠀⠀⠀⠀⠀⠀</a:t>
            </a:r>
            <a:br/>
            <a:r>
              <a:t>⠀⠀⠀⠀⠀⠀⠀⠀⠀⠀⠀⠀⠀⢔⢕⣿⣿⣿⣿⣿⣿⣺⣿⣿⣿⣿⣿⣿⣿⣿⣿⣿⣿⣿⣿⣾⣿⣿⣿⣿⣿⣾⣿⣿⣿⣿⣿⣿⣿⣿⣿⢸⣿⣿⣿⣿⣿⣿⣿⣿⣿⣿⣿⣿⣿⣿⣿⣿⣿⠀⠀⠀⠀⠀⠀⠀⠀⠀⠀⠀⠀</a:t>
            </a:r>
            <a:br/>
            <a:r>
              <a:t>⠀⠀⠀⠀⠀⠀⠀⠀⠀⠀⠀⠀⠀⢕⢸⣿⣿⣿⣿⣿⣿⣿⣿⣿⣿⣿⣿⣿⣿⡿⢿⢿⢿⣿⡿⣿⣿⣿⣿⣿⣿⣿⣿⣿⣿⣿⣿⣿⣿⣿⣿⢕⣿⣿⣿⣿⣿⣿⣿⣿⣿⣿⣿⣿⣿⣿⣿⣿⣿⠀⠀⠀⠀⠀⠀⠀⠀⠀⠀⠀⠀</a:t>
            </a:r>
            <a:br/>
            <a:r>
              <a:t>⠀⠀⠀⠀⠀⠀⠀⠀⠀⠀⠀⢔⢔⢕⢾⣿⣿⣿⣿⣿⡟⢟⢏⢝⢝⣝⣕⣱⣾⣧⡵⢱⣷⣷⣷⣿⣿⣿⣿⣿⣿⣿⣿⣿⣿⣿⣿⣿⣿⣿⣿⢎⣿⣿⣿⣿⣿⣿⣿⣿⣿⣿⣿⣿⣿⣿⣿⣿⣿⠀⠀⠀⠀⠀⠀⠀⠀⠀⠀⠀⠀</a:t>
            </a:r>
            <a:br/>
            <a:r>
              <a:t>⠀⠀⠀⠀⠀⠀⠀⠀⠀⠀⠀⢕⢑⢕⢻⣿⣿⣿⣿⣿⡇⢼⡿⢇⢜⢿⣿⣼⣿⢟⢕⣵⡜⢻⣿⣿⡿⣿⣿⣿⣿⣿⣿⡿⣿⣿⣿⣿⣿⣿⣿⡕⣿⣿⣿⣿⣿⣿⣿⣿⣿⣿⣿⣿⣿⣿⣿⣿⣿⠀⠀⠀⠀⠀⠀⠀⠀⠀⠀⠀⠀</a:t>
            </a:r>
            <a:br/>
            <a:r>
              <a:t>⠀⠀⠀⠀⠀⠀⠀⠀⠀⠀⠀⠕⠐⢕⢸⣿⣿⣿⣿⣿⡟⢟⢕⣵⣿⣇⢜⢝⢕⡸⣿⣿⣿⣸⣿⣿⣧⣽⣿⣿⣿⣿⣿⢇⢕⢕⢜⢝⢝⢝⢻⣷⢿⡿⢿⣿⣿⣿⣿⣿⣿⣿⣿⣿⣿⣿⣿⣿⣿⠀⠀⠀⠀⠀⠀⠀⠀⠀⠀⠀⠀</a:t>
            </a:r>
            <a:br/>
            <a:r>
              <a:t>⠀⠀⠀⠀⠀⠀⠀⠀⠀⠀⠀⠀⢀⢕⣸⣿⣿⣿⣿⣿⡇⢕⣼⣿⣿⣿⣷⢵⢱⣿⣿⣿⣿⣿⣿⣿⣿⢿⣯⣿⣿⡿⢇⢕⢕⢕⠑⢕⢕⢕⢕⢻⢇⢫⢹⣿⣿⣿⣿⣿⣿⣿⣿⡿⣿⣿⣿⣿⣿⠀⠀⠀⠀⠀⠀⠀⠀⠀⠀⠀⠀</a:t>
            </a:r>
            <a:br/>
            <a:r>
              <a:t>⠀⠀⠀⠀⠀⠀⠀⠀⠀⠀⠀⢕⢕⢸⣿⣿⣿⣿⣿⣿⣾⣿⣿⣿⣿⣿⣿⣿⢜⣿⣿⣿⣿⣿⣿⡿⠕⠘⣹⣹⣿⣇⢕⢕⢕⠑⠀⢕⠑⢕⢕⢺⡇⢸⢜⣿⣿⣿⣿⣿⣿⣿⣿⣇⣿⣿⣿⣿⣿⠀⠀⠀⠀⠀⠀⠀⠀⠀⠀⠀⠀</a:t>
            </a:r>
            <a:br/>
            <a:r>
              <a:t>⠀⠀⠀⠀⠀⠀⠀⠀⠀⠀⠀⢕⢕⢜⢝⣿⣿⣿⣿⣿⣿⣿⣿⣿⣿⣿⣿⣷⢕⣿⣿⣿⣿⡟⢕⡇⠅⠀⢸⣿⣿⣿⣧⢕⠑⠀⢔⠁⠕⢕⢕⢼⣵⢸⢕⣿⣿⣿⣿⣿⣿⣿⣿⣿⣿⣿⣿⣿⣿⠀⠀⠀⠀⠀⠀⠀⠀⠀⠀⠀⠀</a:t>
            </a:r>
            <a:br/>
            <a:r>
              <a:t>⠀⠀⠀⠀⠀⠀⠀⠀⠀⠀⠀⢕⢕⢕⢕⣿⡏⣼⣿⣿⣿⣿⣿⣿⣿⣿⣿⣿⢕⣿⣿⣿⣿⣿⢕⣇⠀⠀⢜⢿⣿⣿⣿⡕⢄⣀⢕⠀⠐⠕⢕⢵⣷⣕⡱⣿⣿⣿⣿⣿⣿⣿⡿⣿⣾⣿⣿⣿⣿⠀⠀⠀⠀⠀⠀⠀⠀⠀⠀⠀⠀</a:t>
            </a:r>
            <a:br/>
            <a:r>
              <a:t>⠀⠀⠀⠀⠀⠀⠀⠀⠀⠀⠀⢕⢕⢕⢕⣿⣇⡻⣿⣿⣿⣿⣿⣿⣿⣿⣿⡏⢕⣿⣿⣿⣿⣿⡕⣯⠀⠀⠁⢽⡟⢿⢿⢇⢕⢕⢕⢆⢆⢔⢔⢔⢕⢹⡟⢻⣿⣿⣿⣿⣿⣿⣿⢿⢸⣿⣿⣿⣿⠀⠀⠀⠀⠀⠀⠀⠀⠀⠀⠀⠀</a:t>
            </a:r>
            <a:br/>
            <a:r>
              <a:t>⠀⠀⠀⠀⠀⠀⠀⠀⠀⠀⠀⢑⢕⢕⢕⢯⢽⠪⢸⠝⢟⣿⣿⣿⣿⣻⣿⡟⢕⣿⣽⣿⣿⣿⡇⢹⠀⠀⠀⢑⡂⠀⠀⠁⢕⣕⢑⠔⠁⢕⢕⢕⢕⢱⣇⢸⣿⣿⣿⣿⣿⣿⣿⣿⡎⣿⣿⣿⣿⠀⠀⠀⠀⠀⠀⠀⠀⠀⠀⠀⠀</a:t>
            </a:r>
            <a:br/>
            <a:r>
              <a:t>⠀⠀⠀⠀⠀⠀⠀⠀⠀⠀⠀⠕⠕⡕⠀⠀⠀⠀⠀⠄⣼⣿⣿⣿⣿⣽⣿⡗⢕⡏⢿⣿⣿⣿⡕⢸⠀⠀⠀⠀⠀⠀⠀⠀⠁⠑⠑⠕⠀⠀⠁⠕⢀⢱⣾⢸⣿⣿⣿⣿⣿⣿⣿⣿⡏⢻⣿⣿⣿⠀⠀⠀⠀⠀⠀⠀⠀⠀⠀⠀⠀</a:t>
            </a:r>
            <a:br/>
            <a:r>
              <a:t>⠀⠀⠀⠀⠀⠀⠀⠀⠀⠀⠀⢄⢕⡇⠀⠀⠀⠀⠀⠀⢻⣿⣿⣯⣿⣽⣿⡇⢕⢇⢕⢝⠟⢟⠇⢸⠀⠀⠀⠀⠀⠀⠀⠀⠐⠂⠀⠀⠀⠀⢰⣤⡅⢕⢸⢜⣿⣿⣿⣿⣿⣿⣿⣇⣇⢸⣿⣿⣿⠀⠀⠀⠀⠀⠀⠀⠀⠀⠀⠀⠀</a:t>
            </a:r>
            <a:br/>
            <a:r>
              <a:t>⠀⠀⠀⠀⠀⠀⠀⠀⠀⠀⠀⢕⢕⣧⠀⠀⠀⠀⠀⠀⠁⣿⣿⣷⢾⢾⢿⢷⢕⢇⢕⢕⠀⢄⠁⠜⡄⠀⠀⠀⠀⠀⠀⠀⠀⠀⠀⢀⢄⢄⢕⢻⣗⡕⢸⢕⣿⣿⣿⣿⣿⣿⣿⣿⣻⣸⣿⣿⣿⠀⠀⠀⠀⠀⠀⠀⠀⠀⠀⠀⠀</a:t>
            </a:r>
            <a:br/>
            <a:r>
              <a:t>⠀⠀⠀⠀⠀⠀⠀⠀⠀⠀⠀⢕⢸⣿⢔⠀⠀⠀⠀⠀⠀⢸⣿⣿⡝⢜⣿⢕⢕⡕⢕⢕⢹⡆⢄⢄⡇⠀⠀⠀⠀⠀⠀⠀⠀⠀⠀⠕⢕⢕⢕⢕⢻⣧⢕⣕⣿⣿⣿⣿⣿⣿⣿⣿⣿⣷⣿⣿⣿⠀⠀⠀⠀⠀⠀⠀⠀⠀⠀⠀⠀</a:t>
            </a:r>
            <a:br/>
            <a:r>
              <a:t>⠀⠀⠀⠀⠀⠀⠀⠀⠀⠀⠀⢕⣼⣿⢕⠀⠀⠀⠀⠀⠀⠄⢹⣿⣷⡕⢏⢕⢕⢕⢕⢕⢝⢝⢏⢕⡇⠀⠀⠀⢀⠀⠀⠀⠀⢴⢄⢀⢕⢕⢕⢕⢕⢏⢸⣿⣿⣯⣽⡟⢿⢝⢿⢿⢿⢿⢇⢕⢕⠀⠀⠀⠀⠀⠀⠀⠀⠀⠀⠀⠀</a:t>
            </a:r>
            <a:br/>
            <a:r>
              <a:t>⠀⠀⠀⠀⠀⠀⠀⠀⠀⠀⠀⢱⣿⡟⢕⠀⠀⠀⠀⠀⢀⢕⢜⢻⣿⣿⡕⢕⢕⢕⢕⢕⢕⣕⣕⢕⡇⠀⠀⠀⢕⠀⠀⠀⠀⠀⠀⠕⢕⢕⢕⢕⢕⢕⢝⢗⢗⢗⢗⢇⢕⢟⢝⢟⣟⣟⣝⣝⣕⠀⠀⠀⠀⠀⠀⠀⠀⠀⠀⠀⠀</a:t>
            </a:r>
            <a:br/>
            <a:r>
              <a:t>⠀⠀⠀⠀⠀⠀⠀⠀⠀⠀⠀⠘⠛⠃⠑⠀⠀⠀⠀⠀⠀⠑⠘⠙⠙⠛⠛⠑⠑⠑⠑⠑⠑⠘⠙⠑⠃⠀⠀⠑⠑⠀⠀⠀⠀⠀⠀⠀⠑⠑⠑⠑⠑⠑⠘⠛⠛⠛⠛⠛⠛⠛⠛⠛⠛⠛⠛⠛⠛⠀⠀⠀⠀⠀⠀⠀⠀⠀⠀⠀⠀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⠀⠀⠀⠀⠀⠀⠀⠀⠀⠀⠀⠀⠀⠁⠝⢻⣿⣿⢏⢕⢿⢿⣿⣿⣿⣿⣿⣿⣿⣿⣿⣿⣿⣿⣿⣿⣿⣿⣿⣿⣿⣿⣿⣿⡿⢟⢟⣿⣿⣿⢕⢸⢻⣿⣿⣿⣾⣿⣿⡿⣿⣿⣿⣿⣿⣿⣿⣿⣿⠀⠀⠀⠀⠀⠀⠀⠀⠀⠀⠀⠀</a:t>
            </a:r>
            <a:br/>
            <a:r>
              <a:t>⠀⠀⠀⠀⠀⠀⠀⠀⠀⠀⠀⠀⠀⢀⢠⣮⢟⢇⢕⣾⣿⣿⣿⣿⣿⣿⣿⣿⣿⣿⣿⣿⣿⣿⣿⣻⣿⣿⣿⣿⣿⣿⢹⢟⣾⣷⣷⣼⢝⢏⢕⢕⢕⢕⣿⣿⣿⣿⣿⣿⣽⣿⣿⣿⣿⣿⣿⣿⣿⠀⠀⠀⠀⠀⠀⠀⠀⠀⠀⠀⠀</a:t>
            </a:r>
            <a:br/>
            <a:r>
              <a:t>⠀⠀⠀⠀⠀⠀⠀⠀⠀⠀⠀⠀⠀⢱⢽⣿⡿⣾⣿⣿⣿⢿⣿⣿⣿⣿⣿⣯⣽⣿⣿⣿⣿⣿⣿⣿⣿⣿⣿⣿⣿⣿⢕⣸⣿⣿⣿⣿⣷⣾⢇⢕⣷⣾⣿⣿⣿⣿⣿⣿⣿⣿⣿⣿⣿⣿⣿⣿⣿⠀⠀⠀⠀⠀⠀⠀⠀⠀⠀⠀⠀</a:t>
            </a:r>
            <a:br/>
            <a:r>
              <a:t>⠀⠀⠀⠀⠀⠀⠀⠀⠀⠀⠀⠀⠀⢕⢽⢟⢕⣕⡻⢿⢿⣿⣿⣿⣿⣿⣿⣿⣿⣿⣿⣿⣿⣿⡿⢟⣝⡽⢽⢿⢿⢟⣱⣿⣿⣿⣿⣿⣿⣿⡇⢸⣿⣿⣿⣿⣿⣿⣿⣿⣿⣿⣿⣿⣿⣿⣿⣿⣿⠀⠀⠀⠀⠀⠀⠀⠀⠀⠀⠀⠀</a:t>
            </a:r>
            <a:br/>
            <a:r>
              <a:t>⠀⠀⠀⠀⠀⠀⠀⠀⠀⠀⠀⠀⠀⠁⢅⢱⣾⣿⣧⣕⣸⣿⣿⣿⣿⣿⣿⣿⣿⣿⣿⣿⣿⣿⣧⢕⣵⣷⣾⣿⣕⢸⣿⣿⣿⣿⣿⣿⣿⣿⡇⢸⣿⣿⣿⣿⣿⣿⣿⣿⣿⣿⣿⣿⣿⣿⣿⣿⣿⠀⠀⠀⠀⠀⠀⠀⠀⠀⠀⠀⠀</a:t>
            </a:r>
            <a:br/>
            <a:r>
              <a:t>⠀⠀⠀⠀⠀⠀⠀⠀⠀⠀⠀⠀⠀⢔⢕⣾⣿⣿⣿⣿⣯⣿⣿⣿⣿⣿⣿⣿⣿⣿⣿⣿⣿⣿⣿⣿⣿⣿⣿⣿⣿⣿⣿⣿⣿⣿⣿⣿⣿⣿⡧⢸⣿⣿⣿⣿⣿⣿⣿⣿⣿⣿⣿⣿⣿⣿⣿⣿⣿⠀⠀⠀⠀⠀⠀⠀⠀⠀⠀⠀⠀</a:t>
            </a:r>
            <a:br/>
            <a:r>
              <a:t>⠀⠀⠀⠀⠀⠀⠀⠀⠀⠀⠀⠀⠀⢕⢸⣿⣿⣿⣿⣿⣿⣿⣿⣿⣿⣿⣿⣿⣿⣿⣿⡿⢿⢿⡿⣿⣿⣿⣿⣿⣿⣿⣿⣿⣿⣿⣿⣿⣿⣿⣿⢸⣿⣿⣿⣿⣿⣿⣿⣿⣿⣿⣿⣿⣿⣿⣿⣿⣿⠀⠀⠀⠀⠀⠀⠀⠀⠀⠀⠀⠀</a:t>
            </a:r>
            <a:br/>
            <a:r>
              <a:t>⠀⠀⠀⠀⠀⠀⠀⠀⠀⠀⠀⢔⢅⢕⢸⣿⣿⣿⣿⣿⡟⢟⢟⢟⢏⢝⢝⣹⣷⣕⡕⢕⣵⣽⣷⣿⣿⣿⣿⣿⣿⣿⣿⣿⣿⣿⣿⣿⣿⣿⣿⢳⣿⣿⣿⣿⣿⣿⣿⣿⣿⣿⣿⣿⣿⣿⣿⣿⣿⠀⠀⠀⠀⠀⠀⠀⠀⠀⠀⠀⠀</a:t>
            </a:r>
            <a:br/>
            <a:r>
              <a:t>⠀⠀⠀⠀⠀⠀⠀⠀⠀⠀⠀⢕⢑⢕⢸⣿⣿⣿⣿⣿⡕⣵⡷⢇⢕⣿⣿⣽⣿⣟⢕⣵⡻⣿⣿⣿⢻⢿⣿⣿⣿⣿⣿⢿⣿⣿⣿⣿⣿⣿⣿⢇⣿⣿⣿⣿⣿⣿⣿⣿⣿⣿⣿⣿⣿⣿⣿⣿⣿⠀⠀⠀⠀⠀⠀⠀⠀⠀⠀⠀⠀</a:t>
            </a:r>
            <a:br/>
            <a:r>
              <a:t>⠀⠀⠀⠀⠀⠀⠀⠀⠀⠀⠀⠑⢅⢕⢸⣿⣿⣿⣿⣿⢿⢟⢕⣱⣷⡜⢝⢝⢝⢸⣿⣿⣷⣿⣿⣿⣸⣿⣿⣿⣿⣿⡟⢕⢕⢕⢕⢕⢜⢝⢿⣷⢿⡿⢿⣿⣿⣿⣿⣿⣿⣿⣿⣿⣿⣿⣿⣿⣿⠀⠀⠀⠀⠀⠀⠀⠀⠀⠀⠀⠀</a:t>
            </a:r>
            <a:br/>
            <a:r>
              <a:t>⠀⠀⠀⠀⠀⠀⠀⠀⠀⠀⠀⠀⠁⢜⣼⣿⣿⣿⣿⣿⢕⢕⣼⣿⣿⣷⣧⣕⣵⣿⣿⣿⣿⣿⣿⡾⢿⣿⣿⣿⣿⢟⢕⢕⢕⠕⠀⢕⢕⢕⢜⣿⢕⢗⢺⣿⣿⣿⣿⣿⣿⣿⣿⣿⣿⣿⣿⣿⣿⠀⠀⠀⠀⠀⠀⠀⠀⠀⠀⠀⠀</a:t>
            </a:r>
            <a:br/>
            <a:r>
              <a:t>⠀⠀⠀⠀⠀⠀⠀⠀⠀⠀⠀⢕⢕⢸⣿⣿⣿⣿⣿⣿⣷⣿⣿⣿⣿⣿⣿⣾⢸⣿⣿⣿⣿⣿⢿⡇⠑⢕⢳⣷⣿⣷⣕⢕⢕⠀⢕⠑⠕⢕⢕⢿⢇⢱⢸⣿⣿⣿⣿⣿⣿⣿⣿⡏⣿⣿⣿⣿⣿⠀⠀⠀⠀⠀⠀⠀⠀⠀⠀⠀⠀</a:t>
            </a:r>
            <a:br/>
            <a:r>
              <a:t>⠀⠀⠀⠀⠀⠀⠀⠀⠀⠀⠀⢕⢕⢕⢻⣿⣿⣝⣿⣿⣿⣿⣿⣿⣿⣿⣿⡏⢸⣿⣿⣿⣿⡇⢸⢕⠀⢸⣟⣿⣿⣿⣿⢕⠀⢀⢕⠀⠕⢕⢱⢼⣵⢸⢜⣿⣿⣿⣿⣿⣿⣿⣿⡷⣿⣿⣿⣿⣿⠀⠀⠀⠀⠀⠀⠀⠀⠀⠀⠀⠀</a:t>
            </a:r>
            <a:br/>
            <a:r>
              <a:t>⠀⠀⠀⠀⠀⠀⠀⠀⠀⠀⠀⢕⢕⢕⢜⡿⢜⢿⣿⣿⣿⣿⣿⣿⣿⣿⣿⡧⢕⣿⣿⣿⣿⡇⢸⡕⠀⠔⢧⡿⢿⣿⣿⡇⢔⢠⢕⠀⠐⠔⠱⢵⣮⡜⢕⣿⣿⣿⣿⣿⣿⣿⣿⣯⣺⣿⣿⣿⣿⠀⠀⠀⠀⠀⠀⠀⠀⠀⠀⠀⠀</a:t>
            </a:r>
            <a:br/>
            <a:r>
              <a:t>⠀⠀⠀⠀⠀⠀⠀⠀⠀⠀⠀⢕⢕⢕⢕⢇⢕⢾⣿⣿⣿⣿⣿⣿⣿⣿⣿⡇⢕⣿⣿⣿⣿⣷⢸⡇⠀⠀⢝⣞⠑⠙⠋⠕⢕⢕⢕⢕⢱⢕⢔⢔⢕⢹⡇⣿⣿⣿⣿⣿⣿⣷⣿⣿⢹⣿⣿⣿⣿⠀⠀⠀⠀⠀⠀⠀⠀⠀⠀⠀⠀</a:t>
            </a:r>
            <a:br/>
            <a:r>
              <a:t>⠀⠀⠀⠀⠀⠀⠀⠀⠀⠀⠀⠕⢕⢕⢸⢇⠘⠞⠊⢛⣟⣝⡿⣿⣿⣿⣿⢇⢕⣿⣿⣿⣿⣯⡕⡇⠀⠀⢐⢪⠀⠀⠀⠀⠕⢕⢔⢑⠁⠑⢕⢕⢕⢱⢕⣻⣿⣿⣿⣿⣿⣿⣿⢸⢸⣿⣿⣿⣿⠀⠀⠀⠀⠀⠀⠀⠀⠀⠀⠀⠀</a:t>
            </a:r>
            <a:br/>
            <a:r>
              <a:t>⠀⠀⠀⠀⠀⠀⠀⠀⠀⠀⠀⢔⢕⢕⠀⠀⠀⠀⢄⣾⣿⣿⣿⣿⣿⣿⣿⡇⢕⢟⢹⣿⣿⣿⡕⡇⠀⠀⠀⠬⠀⠀⠀⠀⠀⠀⠁⠁⠑⠀⠁⠕⢄⢸⣇⢸⣿⣿⣿⣿⣿⣿⣿⣿⡇⣿⣿⣿⣿⠀⠀⠀⠀⠀⠀⠀⠀⠀⠀⠀⠀</a:t>
            </a:r>
            <a:br/>
            <a:r>
              <a:t>⠀⠀⠀⠀⠀⠀⠀⠀⠀⠀⠀⢀⢕⡇⠀⠀⠀⠀⠁⢹⣿⣿⣿⣿⣿⣽⣿⡇⢕⢕⢜⢻⣿⣿⡷⡇⠀⠀⠀⢁⠀⠀⠀⠀⠁⠀⠀⠀⠀⠐⣶⣴⢡⢕⢽⢸⣿⣿⣿⣿⣿⣿⣿⡿⡇⢹⣿⣿⣿⠀⠀⠀⠀⠀⠀⠀⠀⠀⠀⠀⠀</a:t>
            </a:r>
            <a:br/>
            <a:r>
              <a:t>⠀⠀⠀⠀⠀⠀⠀⠀⠀⠀⠀⢕⢕⣧⠀⠀⠀⠀⠀⠀⢿⣿⣯⣽⣿⢼⣿⡧⢕⢕⢕⢕⡇⠀⠁⢸⢀⠀⠀⠀⠀⠀⠀⠀⠀⠀⠀⠔⢔⢔⢜⣿⣎⡕⢸⢕⣿⣿⣿⣿⣿⣿⣿⣷⣇⢸⣿⣿⣿⠀⠀⠀⠀⠀⠀⠀⠀⠀⠀⠀⠀</a:t>
            </a:r>
            <a:br/>
            <a:r>
              <a:t>⠀⠀⠀⠀⠀⠀⠀⠀⠀⠀⠀⢕⢕⣿⢇⠀⠀⠀⠀⠀⢜⣿⣿⡗⢷⢱⢿⢕⢕⡕⢕⢕⣷⢔⢄⢼⢄⠀⠀⠀⠀⠀⠀⠀⠀⠀⠀⠕⢕⢕⢕⢜⣿⡏⢕⣱⣿⣿⣿⣿⣿⣿⣿⣿⣿⣼⣿⣿⣿⠀⠀⠀⠀⠀⠀⠀⠀⠀⠀⠀⠀</a:t>
            </a:r>
            <a:br/>
            <a:r>
              <a:t>⠀⠀⠀⠀⠀⠀⠀⠀⠀⠀⠀⢕⢱⣿⡇⠀⠀⠀⠀⠀⠀⢻⣿⣷⡕⢕⢟⢕⢕⢇⢇⢕⢟⢇⢜⢿⢕⠀⠄⢄⠀⠀⠀⠀⠀⢔⠀⠀⠕⢕⢕⢕⢜⡏⢜⣿⣿⣏⣿⡟⣿⢝⣿⣿⣿⣿⢯⡜⢕⠀⠀⠀⠀⠀⠀⠀⠀⠀⠀⠀⠀</a:t>
            </a:r>
            <a:br/>
            <a:r>
              <a:t>⠀⠀⠀⠀⠀⠀⠀⠀⠀⠀⠀⢕⣿⣿⢕⠀⠀⠀⠀⠀⠄⠜⢿⣿⣧⢕⢕⢕⢕⢕⢕⢕⢕⢕⢜⢸⢕⠀⠀⢀⠀⠀⠀⠀⠀⠀⠀⠀⠀⢕⢕⢕⢕⢕⢹⢹⢽⢽⢱⢗⢳⢷⢳⢷⢾⢗⢗⢗⢕⠀⠀⠀⠀⠀⠀⠀⠀⠀⠀⠀⠀</a:t>
            </a:r>
            <a:br/>
            <a:r>
              <a:t>⠀⠀⠀⠀⠀⠀⠀⠀⠀⠀⠀⠑⠛⠋⠁⠀⠀⠀⠀⠀⠀⠑⠙⠛⠛⠘⠘⠙⠑⠑⠑⠑⠑⠙⠋⠘⠃⠀⠀⠑⠑⠀⠀⠀⠀⠀⠀⠀⠀⠑⠑⠑⠑⠑⠘⠓⠓⠓⠚⠛⠛⠛⠛⠛⠛⠛⠛⠛⠛⠀⠀⠀⠀⠀⠀⠀⠀⠀⠀⠀⠀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⠀⠀⠀⠀⠀⠀⠀⠀⠀⠀⠀⣿⣿⣿⣿⣿⣿⣿⣿⣿⣿⣿⣿⣿⣿⣿⣿⣿⣿⣿⣿⣿⣿⡿⣟⡟⢏⣝⢽⢕⢕⢕⢜⢝⣟⣿⣿⣿⣿⣿⣿⣿⣿⣿⣿⣿⣿⣿⣿⣿⣿⣿⣿⣿⣿⣿⣿⣿⣿⠀⠀⠀⠀⠀⠀⠀⠀⠀⠀⠀⠀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⠀⠀⠀⠀⠀⠀⠀⠀⠀⠀⠀⣿⣿⣿⣿⣿⣿⣿⣿⣿⣿⣿⣿⣿⣿⣿⣿⣿⣿⡿⡿⣿⢟⢕⢜⠕⢝⢝⠟⢗⢕⢕⢕⢕⢕⢕⢕⢝⢝⢽⡿⣿⢿⣿⣿⣿⣿⣿⣿⣿⣿⣿⣿⣿⣿⣿⣿⣿⣿⠀⠀⠀⠀⠀⠀⠀⠀⠀⠀⠀⠀</a:t>
            </a:r>
            <a:br/>
            <a:r>
              <a:t>⠀⠀⠀⠀⠀⠀⠀⠀⠀⠀⠀⣿⣿⣿⣿⣿⣿⣿⣿⣿⣿⣿⣿⣿⣿⣿⣿⣿⢿⢟⢕⢕⢕⢕⠕⢕⢕⢕⢔⢕⢕⢕⢕⢔⢕⢕⢕⢕⠕⢕⢹⣗⢺⢿⣿⣿⣿⣿⣿⣿⣿⣿⣿⣿⣿⣿⣿⣿⣿⠀⠀⠀⠀⠀⠀⠀⠀⠀⠀⠀⠀</a:t>
            </a:r>
            <a:br/>
            <a:r>
              <a:t>⠀⠀⠀⠀⠀⠀⠀⠀⠀⠀⠀⣿⣿⣿⣿⣿⣿⣿⣿⣿⣿⣿⣿⣿⣿⣿⣿⣿⣇⢕⢕⢕⢕⢕⠕⠕⢕⢕⢕⢕⢕⢕⠕⢕⢕⠕⢕⠕⢑⢕⢕⢜⢣⡕⢕⢝⣻⣿⣿⣿⣿⣿⣿⣿⣿⣿⣿⣿⣿⠀⠀⠀⠀⠀⠀⠀⠀⠀⠀⠀⠀</a:t>
            </a:r>
            <a:br/>
            <a:r>
              <a:t>⠀⠀⠀⠀⠀⠀⠀⠀⠀⠀⠀⣿⣿⣿⣿⣿⣿⣿⣿⣿⣿⣿⣿⣿⣿⣿⣿⣿⣿⡇⢕⢕⢕⢑⠀⠀⠁⢕⢕⢕⠅⢀⠔⢔⠕⠑⠑⠁⠁⢁⠅⠕⢕⢫⡳⣕⣕⣹⣿⣿⣿⣿⣿⣿⣿⣿⣿⣿⣿⠀⠀⠀⠀⠀⠀⠀⠀⠀⠀⠀⠀</a:t>
            </a:r>
            <a:br/>
            <a:r>
              <a:t>⠀⠀⠀⠀⠀⠀⠀⠀⠀⠀⠀⣿⣿⣿⣿⣿⣿⣿⣿⣿⣿⣿⣿⣿⣿⣿⣿⣿⣿⣷⡕⢕⢕⢕⢄⢄⢅⢕⢕⢕⢕⢕⢕⢕⢔⢄⢔⠀⠀⠀⠁⠀⠀⠑⢹⣧⣜⡝⢼⣿⣿⣿⣿⣿⣿⣿⣿⣿⣿⠀⠀⠀⠀⠀⠀⠀⠀⠀⠀⠀⠀</a:t>
            </a:r>
            <a:br/>
            <a:r>
              <a:t>⠀⠀⠀⠀⠀⠀⠀⠀⠀⠀⠀⣿⣿⣿⣿⣿⣿⣿⣿⣿⣿⣿⣿⣿⣿⣿⣿⣿⣿⣿⣷⣕⢕⡕⢕⢕⣱⣵⣵⣷⣷⣧⣵⡕⢕⢕⢕⢕⢄⠀⠀⠀⠀⠀⠀⠘⢟⢻⣿⣿⣿⣿⣿⣿⣿⣿⣿⣿⣿⠀⠀⠀⠀⠀⠀⠀⠀⠀⠀⠀⠀</a:t>
            </a:r>
            <a:br/>
            <a:r>
              <a:t>⠀⠀⠀⠀⠀⠀⠀⠀⠀⠀⠀⣿⣿⣿⣿⣿⣿⣿⣿⣿⣿⣿⣿⣿⣿⣿⣿⣿⣿⣿⣿⣿⢇⢕⢕⢕⢿⣿⣿⣿⣿⣿⣿⣇⢕⢕⢕⢕⢕⢔⠀⠀⠀⠁⢐⢕⢕⢺⣿⣿⣿⣿⣿⣿⣿⣿⣿⣿⣿⠀⠀⠀⠀⠀⠀⠀⠀⠀⠀⠀⠀</a:t>
            </a:r>
            <a:br/>
            <a:r>
              <a:t>⠀⠀⠀⠀⠀⠀⠀⠀⠀⠀⠀⣿⣿⣿⣿⣿⣿⣿⣿⣿⣿⣿⣿⣿⣿⣿⣿⣿⣿⣿⡕⢝⢕⢕⢕⢕⢕⢿⣿⣿⣿⣿⣿⡇⢕⢕⢕⢕⢕⠑⠀⠀⠀⢔⢅⢕⢕⣸⣿⣿⣿⣿⣿⣿⣿⣿⣿⣿⣿⠀⠀⠀⠀⠀⠀⠀⠀⠀⠀⠀⠀</a:t>
            </a:r>
            <a:br/>
            <a:r>
              <a:t>⠀⠀⠀⠀⠀⠀⠀⠀⠀⠀⠀⣿⣿⣿⣿⣿⣿⣿⣿⣿⣿⣿⣿⣿⣿⣿⣿⣿⣿⡿⢕⢕⢕⢕⢕⣱⣵⢜⢝⣿⣿⣿⣿⡇⢕⢕⢕⢕⢕⢕⢕⢄⢔⢕⢕⢕⢕⣿⣿⣿⣿⣿⣿⣿⣿⣿⣿⣿⣿⠀⠀⠀⠀⠀⠀⠀⠀⠀⠀⠀⠀</a:t>
            </a:r>
            <a:br/>
            <a:r>
              <a:t>⠀⠀⠀⠀⠀⠀⠀⠀⠀⠀⠀⣿⣿⣿⣿⣿⣿⣿⣿⣿⣿⣿⣿⣿⣿⣿⣿⣯⡕⢕⢕⢕⢕⢕⢕⢜⢱⣷⣾⣿⣿⣿⣿⣷⢕⢕⢕⢕⢕⢕⢕⢕⢕⢕⢕⢕⢕⢻⣿⣿⣿⣿⣿⣿⣿⣿⣿⣿⣿⠀⠀⠀⠀⠀⠀⠀⠀⠀⠀⠀⠀</a:t>
            </a:r>
            <a:br/>
            <a:r>
              <a:t>⠀⠀⠀⠀⠀⠀⠀⠀⠀⠀⠀⣿⣿⣿⣿⣿⣿⣿⣿⣿⣿⣿⣿⣿⣿⣿⣿⣿⣧⢕⢕⢕⢕⢕⢕⢕⢕⢕⢝⢻⣿⣿⣿⣿⣿⣕⢕⢕⢕⢕⢕⢕⢕⢕⢕⢕⢕⢼⣿⣿⣿⣿⣿⣿⣿⣿⣿⣿⣿⠀⠀⠀⠀⠀⠀⠀⠀⠀⠀⠀⠀</a:t>
            </a:r>
            <a:br/>
            <a:r>
              <a:t>⠀⠀⠀⠀⠀⠀⠀⠀⠀⠀⠀⣿⣿⣿⣿⣿⣿⣿⣿⣿⣿⣿⣿⣿⣿⣿⣿⣿⣿⣾⢕⢕⢕⢕⢕⢕⢕⢕⢕⢕⢸⣿⣿⣿⣿⣿⢕⢕⢕⢕⢕⢕⣕⣕⢕⢕⢕⢸⣿⣿⣿⣿⣿⣿⣿⣿⣿⣿⣿⠀⠀⠀⠀⠀⠀⠀⠀⠀⠀⠀⠀</a:t>
            </a:r>
            <a:br/>
            <a:r>
              <a:t>⠀⠀⠀⠀⠀⠀⠀⠀⠀⠀⠀⣿⣿⣿⣿⣿⣿⣿⣿⣿⣿⣿⣿⣿⣿⣿⣿⣿⣿⣵⣧⣕⡕⢕⢕⡕⢕⢱⢿⢿⢿⢿⣿⣿⣿⣿⡇⢕⣵⢕⢱⢎⣝⢝⢷⢕⢕⣿⣿⣿⣿⣿⣿⣿⣿⣿⣿⣿⣿⠀⠀⠀⠀⠀⠀⠀⠀⠀⠀⠀⠀</a:t>
            </a:r>
            <a:br/>
            <a:r>
              <a:t>⠀⠀⠀⠀⠀⠀⠀⠀⠀⠀⠀⣿⣿⣿⣿⣿⣿⣿⣿⣿⣿⣿⣿⣿⣿⣿⣿⡏⢺⢿⢿⣿⢕⢕⢕⣇⢕⡕⢝⢟⢻⡟⣻⣿⣿⣿⣿⣿⣿⣷⢇⢕⢝⡇⡸⢕⣼⣿⣿⣿⣿⣿⣿⣿⣿⣿⣿⣿⣿⠀⠀⠀⠀⠀⠀⠀⠀⠀⠀⠀⠀</a:t>
            </a:r>
            <a:br/>
            <a:r>
              <a:t>⠀⠀⠀⠀⠀⠀⠀⠀⠀⠀⠀⣿⣿⣿⣿⣿⣿⣿⣿⣿⣿⣿⣿⣿⣿⣿⣿⣧⣷⢕⢕⢕⢕⢕⢕⡵⢕⢕⢕⢕⢱⣵⣿⣿⣿⣿⣿⣿⣿⣏⣧⡵⣼⡷⢕⣾⣿⣿⣿⣿⣿⣿⣿⣿⣿⣿⣿⣿⣿⠀⠀⠀⠀⠀⠀⠀⠀⠀⠀⠀⠀</a:t>
            </a:r>
            <a:br/>
            <a:r>
              <a:t>⠀⠀⠀⠀⠀⠀⠀⠀⠀⠀⠀⣿⣿⣿⣿⣿⣿⣿⣿⣿⣿⣿⣿⣿⣿⣿⣿⣧⡿⡱⢕⢕⢕⢕⢕⡯⢕⢕⢕⢕⢸⣷⣿⣿⣿⣿⣿⢇⢕⢸⣿⡟⢏⣼⣿⣿⣿⣿⣿⣿⣿⣿⣿⣿⣿⣿⣿⣿⣿⠀⠀⠀⠀⠀⠀⠀⠀⠀⠀⠀⠀</a:t>
            </a:r>
            <a:br/>
            <a:r>
              <a:t>⠀⠀⠀⠀⠀⠀⠀⠀⠀⠀⠀⠛⠛⠛⠛⠛⠛⠛⠛⠛⠛⠛⠛⠛⠛⠛⠛⠛⠃⠑⠑⠑⠑⠑⠑⠃⠑⠑⠑⠑⠘⠛⠛⠛⠛⠛⠛⠑⠚⠛⠛⠑⠚⠛⠛⠛⠛⠛⠛⠛⠛⠛⠛⠛⠛⠛⠛⠛⠛⠀⠀⠀⠀⠀⠀⠀⠀⠀⠀⠀⠀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⠀⠀⠀⠀⠀⠀⠀⠀⠀⠀⠀⠀⠀⠕⢿⣿⣿⣿⢟⢕⢕⣿⣿⣿⣿⣿⣿⣿⣿⣿⣿⣿⣿⣿⣿⣿⣿⣿⣿⣿⣿⣟⣿⣿⣿⢿⢿⣿⣿⡇⢸⢿⢿⣿⢿⣣⣯⣿⣿⣿⣿⣿⣿⣿⣿⣿⣿⣿⣿⠀⠀⠀⠀⠀⠀⠀⠀⠀⠀⠀⠀</a:t>
            </a:r>
            <a:br/>
            <a:r>
              <a:t>⠀⠀⠀⠀⠀⠀⠀⠀⠀⠀⠀⠀⠀⠀⢱⡝⢿⢏⢕⣷⢕⣿⣿⣿⣿⣿⣿⢿⣿⣿⣿⣿⣿⣿⣿⣿⣿⣿⣿⣿⣿⡿⣿⢿⣾⣵⣼⡝⢟⢇⢕⢜⢜⢹⣿⣿⣿⣿⣿⣵⣿⣿⣿⣿⣿⣿⣿⣿⣿⠀⠀⠀⠀⠀⠀⠀⠀⠀⠀⠀⠀</a:t>
            </a:r>
            <a:br/>
            <a:r>
              <a:t>⠀⠀⠀⠀⠀⠀⠀⠀⠀⠀⠀⠀⠀⢕⣸⣷⣧⣱⣿⣿⣿⣿⣿⣿⣿⣿⣿⢏⣿⣿⣿⣿⣿⣿⣿⣿⣿⣿⣿⣿⣿⡇⢕⢸⣿⣿⣿⣿⣵⣧⢕⣵⣵⣿⣿⣿⣿⣿⣿⣿⣿⣿⣿⣿⣿⣿⣿⣿⣿⠀⠀⠀⠀⠀⠀⠀⠀⠀⠀⠀⠀</a:t>
            </a:r>
            <a:br/>
            <a:r>
              <a:t>⠀⠀⠀⠀⠀⠀⠀⠀⠀⠀⠀⠀⠀⢕⣼⡟⢕⢝⢿⣿⣕⣾⣿⣿⣿⣿⣿⣻⣿⣿⣿⣿⣿⣿⣿⢟⢹⢹⢿⣿⣿⣧⣵⣿⣿⣿⣿⣿⣿⣿⢕⣿⣿⣿⣿⣿⣿⣿⣿⣿⣿⣿⣿⣿⣿⣿⣿⣿⣿⠀⠀⠀⠀⠀⠀⠀⠀⠀⠀⠀⠀</a:t>
            </a:r>
            <a:br/>
            <a:r>
              <a:t>⠀⠀⠀⠀⠀⠀⠀⠀⠀⠀⠀⠀⠀⠑⢘⢱⣾⣿⡇⢕⢱⣿⣿⣿⣿⣿⣿⣿⣿⣿⣿⣿⣿⣿⣷⣱⣵⣷⣷⣷⣇⣽⣿⣿⣿⣿⣿⣿⣿⣿⢕⣿⣿⣿⣿⣿⣿⣿⣿⣿⣿⣿⣿⣿⣿⣿⣿⣿⣿⠀⠀⠀⠀⠀⠀⠀⠀⠀⠀⠀⠀</a:t>
            </a:r>
            <a:br/>
            <a:r>
              <a:t>⠀⠀⠀⠀⠀⠀⠀⠀⠀⠀⠀⠀⢀⢔⢱⣷⣿⣿⣿⣿⣟⣿⣿⣿⣿⣿⣿⣿⣿⣿⣿⣿⣿⣿⣿⣿⣿⣿⣿⣿⣿⣿⣿⣿⣿⣿⣿⣿⣿⣿⡎⣿⣿⣿⣿⣿⣿⣿⣿⣿⣿⣿⣿⣿⣿⣿⣿⣿⣿⠀⠀⠀⠀⠀⠀⠀⠀⠀⠀⠀⠀</a:t>
            </a:r>
            <a:br/>
            <a:r>
              <a:t>⠀⠀⠀⠀⠀⠀⠀⠀⠀⠀⠀⠀⢅⢕⣾⣿⣿⣿⣿⣿⣿⣿⣿⣿⣿⣿⣿⣿⣿⣿⣿⣿⣿⣿⣿⣿⣿⣿⣿⣿⣿⣿⣿⣿⣿⣿⣿⣿⣿⣿⡇⢽⣿⣿⣿⣿⣿⣿⣿⣿⣿⣿⣿⣿⣿⣿⣿⣿⣿⠀⠀⠀⠀⠀⠀⠀⠀⠀⠀⠀⠀</a:t>
            </a:r>
            <a:br/>
            <a:r>
              <a:t>⠀⠀⠀⠀⠀⠀⠀⠀⠀⠀⠀⢄⢔⢕⣿⣿⣿⣿⣿⣿⢿⢿⢿⢿⢟⢟⢏⣻⡽⣝⡝⢕⣸⣯⣵⣿⣽⣿⣿⣿⣿⣿⣿⣿⣿⣿⣿⣿⣿⣿⡗⣾⣿⣿⣿⣿⣿⣿⣿⣿⣿⣿⣿⣿⣿⣿⣿⣿⣿⠀⠀⠀⠀⠀⠀⠀⠀⠀⠀⠀⠀</a:t>
            </a:r>
            <a:br/>
            <a:r>
              <a:t>⠀⠀⠀⠀⠀⠀⠀⠀⠀⠀⠀⠕⢕⢸⣿⣿⣿⣿⣿⣿⢕⣵⣵⢕⢵⣷⣟⣿⣿⢟⢕⡹⣿⣿⣿⣿⢿⣿⣿⣿⣿⣿⣿⣿⣿⣿⣿⣿⣿⣿⣷⢹⣿⣿⣿⣿⣿⣿⣿⣿⣿⣿⣿⣿⣿⣿⣿⣿⣿⠀⠀⠀⠀⠀⠀⠀⠀⠀⠀⠀⠀</a:t>
            </a:r>
            <a:br/>
            <a:r>
              <a:t>⠀⠀⠀⠀⠀⠀⠀⠀⠀⠀⠀⠑⢕⢕⣿⣿⣿⣿⣿⣿⣵⢿⢕⣱⣮⢟⢟⢟⢏⣱⣾⣿⣿⣿⣿⢕⣺⣿⣿⣿⣿⡿⢕⢝⢝⢝⢝⢝⢟⣿⣷⣺⣿⢿⣿⣿⡿⣿⣿⣿⣿⣿⣿⣿⣿⣿⣿⣿⣿⠀⠀⠀⠀⠀⠀⠀⠀⠀⠀⠀⠀</a:t>
            </a:r>
            <a:br/>
            <a:r>
              <a:t>⠀⠀⠀⠀⠀⠀⠀⠀⠀⠀⠀⠀⢕⢕⣿⣿⣿⣿⣿⣿⢕⢕⣺⣿⣿⣧⣕⢕⣵⣿⣿⣿⣿⣿⣿⢵⣿⣿⣿⣿⡟⢕⢕⢕⢕⠑⢕⢕⢕⢜⣿⡕⢹⣵⣿⣿⣿⣿⣿⣿⣿⣿⣿⣻⣿⣿⣿⣿⣿⠀⠀⠀⠀⠀⠀⠀⠀⠀⠀⠀⠀</a:t>
            </a:r>
            <a:br/>
            <a:r>
              <a:t>⠀⠀⠀⠀⠀⠀⠀⠀⠀⠀⠀⢔⢕⣷⣿⣿⣿⣿⣿⣿⡵⣿⣿⣿⣿⣿⣯⡝⢿⣿⣿⣿⣿⣿⡇⠑⢹⣽⣝⣳⣷⣧⣕⢕⠀⢔⢕⢕⢕⢕⢝⡕⢕⡇⣿⣿⣿⣿⣿⣿⣿⣿⣿⢹⣿⣿⣿⣿⣿⠀⠀⠀⠀⠀⠀⠀⠀⠀⠀⠀⠀</a:t>
            </a:r>
            <a:br/>
            <a:r>
              <a:t>⠀⠀⠀⠀⠀⠀⠀⠀⠀⠀⠀⢕⢱⣿⢿⢿⢿⣿⣿⣿⣿⣿⣿⣿⣿⣿⣿⡇⢸⣿⣿⣿⡕⢿⢕⠀⢱⢷⢯⣿⣿⣿⣿⠑⠀⢕⠀⠄⢕⢕⢕⡷⡕⡇⢸⣿⣿⣿⣿⣿⣿⣿⣿⣼⣿⣿⣿⣿⣿⠀⠀⠀⠀⠀⠀⠀⠀⠀⠀⠀⠀</a:t>
            </a:r>
            <a:br/>
            <a:r>
              <a:t>⠀⠀⠀⠀⠀⠀⠀⠀⠀⠀⠀⢕⢕⢕⢕⢕⢜⣿⣿⣿⡿⢿⣿⣿⣿⣿⣿⡇⢸⣿⣿⣿⡇⢸⢕⠀⢸⣟⣟⢋⢿⣿⣿⡇⢔⢕⡀⠀⢅⢕⢝⣝⢇⢕⢸⣿⣿⣿⣿⣿⣿⣿⣿⣯⣿⣿⣿⣿⣿⠀⠀⠀⠀⠀⠀⠀⠀⠀⠀⠀⠀</a:t>
            </a:r>
            <a:br/>
            <a:r>
              <a:t>⠀⠀⠀⠀⠀⠀⠀⠀⠀⠀⠀⢕⢕⢕⢇⢕⢱⣿⣿⣿⢇⢸⣿⣿⣿⣿⣿⢇⢸⣿⣿⣿⣷⢸⡇⠀⢑⢮⢵⢐⠁⠙⠛⢕⢕⠕⢜⢇⢱⢅⢌⢙⢟⢾⢜⣿⣿⣿⣿⣿⣯⣿⣿⡇⣿⣿⣿⣿⣿⠀⠀⠀⠀⠀⠀⠀⠀⠀⠀⠀⠀</a:t>
            </a:r>
            <a:br/>
            <a:r>
              <a:t>⠀⠀⠀⠀⠀⠀⠀⠀⠀⠀⠀⢕⢕⢕⢸⡗⠞⢛⢹⣿⢕⢸⣿⣿⣿⣿⣿⡕⢸⣿⣿⣿⣿⢟⡇⠀⠅⢽⣗⠐⠀⠀⠀⠀⠱⢵⢕⠑⠑⠕⢕⢕⢕⢜⢕⣿⣿⣿⣿⣿⣿⣿⣯⣗⢸⣿⣿⣿⣿⠀⠀⠀⠀⠀⠀⠀⠀⠀⠀⠀⠀</a:t>
            </a:r>
            <a:br/>
            <a:r>
              <a:t>⠀⠀⠀⠀⠀⠀⠀⠀⠀⠀⠀⢕⢕⢕⠜⠀⢰⣷⣷⣿⢕⢸⣾⣿⡿⣿⣿⢕⢸⢟⢟⣿⣿⣧⡇⠀⠀⢘⡳⠀⠀⠀⠀⠀⠀⠀⠁⠑⠄⠀⠑⢕⠑⢱⡇⣿⣿⣿⣿⣿⣿⣿⣿⣿⢸⣿⣿⣿⣿⠀⠀⠀⠀⠀⠀⠀⠀⠀⠀⠀⠀</a:t>
            </a:r>
            <a:br/>
            <a:r>
              <a:t>⠀⠀⠀⠀⠀⠀⠀⠀⠀⠀⠀⢅⢅⠀⠀⠀⢸⣿⣿⣿⢕⢼⢿⣿⣟⣿⣿⢕⢜⢕⢱⣿⣿⣽⡇⠀⠀⠀⠸⠀⠀⠀⠀⠐⠀⠀⠀⠀⠀⣤⣄⡁⢁⢜⡇⣻⣿⣿⣿⣿⣿⣿⣿⣹⢕⣿⣿⣿⣿⠀⠀⠀⠀⠀⠀⠀⠀⠀⠀⠀⠀</a:t>
            </a:r>
            <a:br/>
            <a:r>
              <a:t>⠀⠀⠀⠀⠀⠀⠀⠀⠀⠀⠀⢕⢕⢄⠀⠀⠁⢝⣿⣿⡇⢜⢟⣻⡏⣿⣯⡕⢸⢕⢕⢹⣿⢇⢧⠀⠀⠀⠈⠀⠀⠀⠀⠀⠀⠀⠔⢔⢔⢹⣿⣿⢕⢕⡇⢸⣿⣿⣿⣿⣿⣿⣿⡟⡇⣿⣿⣿⣿⠀⠀⠀⠀⠀⠀⠀⠀⠀⠀⠀⠀</a:t>
            </a:r>
            <a:br/>
            <a:r>
              <a:t>⠀⠀⠀⠀⠀⠀⠀⠀⠀⠀⠀⢕⢁⢱⠀⠀⠀⠀⢻⣿⣧⢸⢹⢽⡕⣽⡏⢕⢱⢕⢕⢕⡿⢄⢸⢄⠀⠀⠀⠀⠀⠀⠀⠀⠀⠀⠀⢕⢕⢕⢿⣿⣿⡇⢕⢸⣿⣿⣿⣿⣿⣿⣿⣿⣷⣹⣿⣿⣿⠀⠀⠀⠀⠀⠀⠀⠀⠀⠀⠀⠀</a:t>
            </a:r>
            <a:br/>
            <a:r>
              <a:t>⠀⠀⠀⠀⠀⠀⠀⠀⠀⠀⠀⢕⢐⡾⠀⠀⠀⠀⠜⣿⣿⣜⢕⢕⢕⢱⢧⢕⢸⢱⢵⢱⢿⢵⣼⢕⢄⠀⢀⠀⠀⠀⠀⠀⣄⠀⠀⠀⢕⢕⢕⢿⣿⢇⣵⣿⣿⡿⣻⢿⡿⢻⣿⣿⣿⣿⡟⢝⢝⠀⠀⠀⠀⠀⠀⠀⠀⠀⠀⠀⠀</a:t>
            </a:r>
            <a:br/>
            <a:r>
              <a:t>⠀⠀⠀⠀⠀⠀⠀⠀⠀⠀⠀⠑⢱⣧⢀⠀⠀⠀⠀⢹⣿⣿⢕⢕⢕⢕⢕⢕⢝⢕⢕⢕⢕⢕⢹⢕⢁⠀⢀⢀⠀⠀⠀⠀⠁⠀⠀⠀⠕⢕⢕⢕⢝⢗⣟⢟⣟⣇⡝⢼⣱⡼⢽⣽⣯⢿⢼⢧⢕⠀⠀⠀⠀⠀⠀⠀⠀⠀⠀⠀⠀</a:t>
            </a:r>
            <a:br/>
            <a:r>
              <a:t>⠀⠀⠀⠀⠀⠀⠀⠀⠀⠀⠀⠀⠘⠋⠀⠀⠀⠀⠀⠑⠛⠛⠃⠑⠑⠑⠑⠑⠑⠑⠑⠑⠑⠓⠛⠑⠀⠀⠑⠑⠀⠀⠀⠀⠀⠀⠀⠀⠐⠑⠑⠑⠑⠑⠑⠑⠑⠑⠑⠓⠓⠓⠓⠓⠓⠓⠓⠓⠓⠀⠀⠀⠀⠀⠀⠀⠀⠀⠀⠀⠀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⠀⠀⠀⠀⠀⠀⠀⠀⠀⠀⠀⠀⠀⠱⢾⣿⣿⣿⢏⢸⣿⣿⣿⣿⣿⣿⣿⣿⣿⣿⣿⣿⣿⣿⣿⣿⣿⣿⣿⣿⣿⣺⣿⣿⣿⢿⣿⣿⣿⡇⢕⡟⣿⣿⣿⣣⣽⣿⢿⣿⣿⣿⣿⣿⣿⣿⣿⣿⣿⠀⠀⠀⠀⠀⠀⠀⠀⠀⠀⠀⠀</a:t>
            </a:r>
            <a:br/>
            <a:r>
              <a:t>⠀⠀⠀⠀⠀⠀⠀⠀⠀⠀⠀⠀⠀⠀⣕⢻⢿⢕⢱⣾⣿⣿⣿⣿⣿⣿⣿⣿⣿⣿⣿⣿⣿⣿⣿⣿⣿⣿⣿⣿⣿⣻⣿⢿⣵⣼⣽⢟⢿⢇⢕⢝⢝⢱⣿⣿⣿⣿⣿⣞⣿⣿⣿⣿⣿⣿⣿⣿⣿⠀⠀⠀⠀⠀⠀⠀⠀⠀⠀⠀⠀</a:t>
            </a:r>
            <a:br/>
            <a:r>
              <a:t>⠀⠀⠀⠀⠀⠀⠀⠀⠀⠀⠀⠀⠀⣱⣿⣷⣵⣳⣿⣿⣿⣿⣿⣿⣿⣿⡿⣻⣿⣿⣿⣿⣿⣿⣿⣿⣿⣿⣿⣿⣿⢕⢕⣾⣿⣿⣿⣧⣕⡧⢱⣵⣵⣾⣿⣿⣿⣿⣿⣿⣿⣿⣿⣿⣿⣿⣿⣿⣿⠀⠀⠀⠀⠀⠀⠀⠀⠀⠀⠀⠀</a:t>
            </a:r>
            <a:br/>
            <a:r>
              <a:t>⠀⠀⠀⠀⠀⠀⠀⠀⠀⠀⠀⠀⠀⢕⣿⢟⢜⢻⣿⣿⣽⣿⣿⣿⣿⣿⣿⣿⣿⣿⣿⣿⣿⣿⣿⢟⢟⣹⣿⣿⣿⣇⣵⣿⣿⣿⣿⣿⣿⡧⢱⣿⣿⣿⣿⣿⣿⣿⣿⣿⣿⣿⣿⣿⣿⣿⣿⣿⣿⠀⠀⠀⠀⠀⠀⠀⠀⠀⠀⠀⠀</a:t>
            </a:r>
            <a:br/>
            <a:r>
              <a:t>⠀⠀⠀⠀⠀⠀⠀⠀⠀⠀⠀⠀⠀⠑⢝⣱⣾⣿⢕⢹⣿⣿⣿⣿⣿⣿⣿⣿⣿⣿⣿⣿⣿⣿⡷⢕⣱⣵⣼⣵⡝⣿⣿⣿⣿⣿⣿⣿⣿⣿⢕⣿⣿⣿⣿⣿⣿⣿⣿⣿⣿⣿⣿⣿⣿⣿⣿⣿⣿⠀⠀⠀⠀⠀⠀⠀⠀⠀⠀⠀⠀</a:t>
            </a:r>
            <a:br/>
            <a:r>
              <a:t>⠀⠀⠀⠀⠀⠀⠀⠀⠀⠀⠀⠀⠀⢔⣱⣾⣿⣿⣿⣿⣿⣿⣿⣿⣿⣿⣿⣿⣿⣿⣿⣿⣿⣿⣿⣿⣿⣿⣿⣿⣿⣿⣿⣿⣿⣿⣿⣿⣿⣿⡇⣿⣿⣿⣿⣿⣿⣿⣿⣿⣿⣿⣿⣿⣿⣿⣿⣿⣿⠀⠀⠀⠀⠀⠀⠀⠀⠀⠀⠀⠀</a:t>
            </a:r>
            <a:br/>
            <a:r>
              <a:t>⠀⠀⠀⠀⠀⠀⠀⠀⠀⠀⠀⠀⠅⢱⣾⣿⣿⣿⣿⣿⣿⣿⣿⣿⣿⣿⣿⣿⣿⣿⣿⣿⣿⣿⣿⣿⣿⣿⣿⣿⣿⣿⣿⣿⣿⣿⣿⣿⣿⣿⡇⣿⣿⣿⣿⣿⣿⣿⣿⣿⣿⣿⣿⣿⣿⣿⣿⣿⣿⠀⠀⠀⠀⠀⠀⠀⠀⠀⠀⠀⠀</a:t>
            </a:r>
            <a:br/>
            <a:r>
              <a:t>⠀⠀⠀⠀⠀⠀⠀⠀⠀⠀⠀⢄⢕⢕⣿⣿⣿⣿⣿⣿⣿⢿⢿⢿⢟⢟⢟⣿⡏⢝⢝⢕⣜⣫⣾⣿⣻⣿⣿⣿⣿⣿⣿⣿⣿⣿⣿⣿⣿⣿⣧⣿⣿⣿⣿⣿⣿⣿⣿⣿⣿⣿⣿⣿⣿⣿⣿⣿⣿⠀⠀⠀⠀⠀⠀⠀⠀⠀⠀⠀⠀</a:t>
            </a:r>
            <a:br/>
            <a:r>
              <a:t>⠀⠀⠀⠀⠀⠀⠀⠀⠀⠀⠀⠕⢕⢕⣿⣿⣿⣿⣿⡟⢕⣵⣵⢕⣵⣷⣷⣿⣿⢟⢕⢻⣿⣿⣿⣿⣿⣿⣿⣿⣿⣿⣿⣿⣿⣿⣿⣿⣿⣿⡇⢿⣿⣿⣿⣿⣿⣿⣿⣿⣿⣿⣿⣿⣿⣿⣿⣿⣿⠀⠀⠀⠀⠀⠀⠀⠀⠀⠀⠀⠀</a:t>
            </a:r>
            <a:br/>
            <a:r>
              <a:t>⠀⠀⠀⠀⠀⠀⠀⠀⠀⠀⠀⠀⢕⢇⣿⣿⣿⣿⣿⣧⣾⢿⢕⣵⣜⢟⢟⢟⢏⣳⣾⣿⣿⣿⡇⢕⢻⣿⣿⣿⣿⡟⢝⢟⢻⢿⢿⢿⣿⣿⣟⣼⣿⣿⣿⣿⣿⣿⣿⣿⣿⣿⣿⣿⣿⣿⣿⣿⣿⠀⠀⠀⠀⠀⠀⠀⠀⠀⠀⠀⠀</a:t>
            </a:r>
            <a:br/>
            <a:r>
              <a:t>⠀⠀⠀⠀⠀⠀⠀⠀⠀⠀⠀⠀⢕⣝⣿⣿⣿⣿⣿⡇⢕⢕⣾⣿⣿⣕⡕⢕⣷⣿⣿⣿⣿⣿⣷⢷⣿⣿⣿⣿⡟⢕⢕⢕⢕⢕⢕⢕⢜⢻⡟⢏⢹⢧⣿⣿⣿⣿⣿⣿⣿⣿⣿⣿⣿⣿⣿⣿⣿⠀⠀⠀⠀⠀⠀⠀⠀⠀⠀⠀⠀</a:t>
            </a:r>
            <a:br/>
            <a:r>
              <a:t>⠀⠀⠀⠀⠀⠀⠀⠀⠀⠀⠀⣰⣷⣾⣿⣿⣿⣿⣿⣧⣵⣿⣿⣿⣿⣿⣟⡿⣿⣿⣿⣿⣿⣿⡕⠸⣟⣟⡿⢯⣵⣕⡕⢕⠁⢕⢕⢕⢕⢜⢇⢕⢜⡕⣿⣿⣿⣿⣿⣿⣿⣟⣿⣻⣿⣿⣿⣿⣿⠀⠀⠀⠀⠀⠀⠀⠀⠀⠀⠀⠀</a:t>
            </a:r>
            <a:br/>
            <a:r>
              <a:t>⠀⠀⠀⠀⠀⠀⠀⠀⠀⠀⠀⢿⣿⣿⣿⣿⢿⣿⣿⣿⣯⣿⣿⣿⣿⣿⣿⢕⣿⣿⣿⣟⢕⡇⢑⠀⣽⣽⣿⣿⣿⣿⣿⠁⠀⢕⠁⢑⢕⢜⢸⣇⢕⡇⣿⣿⣿⣿⣿⣿⣿⣿⣿⣺⣿⣿⣿⣿⣿⠀⠀⠀⠀⠀⠀⠀⠀⠀⠀⠀⠀</a:t>
            </a:r>
            <a:br/>
            <a:r>
              <a:t>⠀⠀⠀⠀⠀⠀⠀⠀⠀⠀⠀⢜⢿⡿⢝⢇⢾⣿⣿⣿⣿⣿⣿⣿⣿⣿⣿⡕⣿⣿⣿⣿⢕⣷⠀⠑⣳⢳⡷⢟⣿⣿⣿⡇⢄⢕⠀⠕⠕⢕⢾⢼⡇⢇⢸⣿⣿⣿⣿⣿⣿⣿⣿⢜⣿⣿⣿⣿⣿⠀⠀⠀⠀⠀⠀⠀⠀⠀⠀⠀⠀</a:t>
            </a:r>
            <a:br/>
            <a:r>
              <a:t>⠀⠀⠀⠀⠀⠀⠀⠀⠀⠀⠀⢕⢝⢯⣕⢕⣿⣿⣿⣿⢇⣿⣿⣿⣿⣿⣿⢕⢹⣿⣿⣿⡕⢻⠀⠀⢸⣽⡝⠀⠘⢻⢿⢇⢕⢕⢆⢄⢔⢕⠱⢷⣵⣷⢹⣿⣿⣿⣿⣿⣿⣯⣽⡟⣿⣿⣿⣿⣿⠀⠀⠀⠀⠀⠀⠀⠀⠀⠀⠀⠀</a:t>
            </a:r>
            <a:br/>
            <a:r>
              <a:t>⠀⠀⠀⠀⠀⠀⠀⠀⠀⠀⠀⢕⢕⢕⣾⢷⠜⠿⢿⡏⢕⣿⣿⣿⣿⣿⣿⢕⢸⢿⣿⣿⣿⢸⠄⠀⢜⣗⢇⠀⠀⠀⠀⠁⢕⢕⠑⠑⠜⢕⢕⢔⢌⢻⢸⣿⣿⣿⣿⣿⣿⣿⡟⡇⢿⣿⣿⣿⣿⠀⠀⠀⠀⠀⠀⠀⠀⠀⠀⠀⠀</a:t>
            </a:r>
            <a:br/>
            <a:r>
              <a:t>⠀⠀⠀⠀⠀⠀⠀⠀⠀⠀⠀⢕⢕⢕⢏⢄⣴⣴⣼⡇⢕⣿⣿⣿⣿⣿⣿⢕⢸⢿⢟⢿⣿⣸⢕⠀⠑⢪⠕⠀⠀⠀⠀⠀⠁⠑⠕⢄⠀⠁⢕⢕⢕⢝⢜⣿⣿⣿⣿⣿⣿⣿⣷⣯⢽⣿⣿⣿⣿⠀⠀⠀⠀⠀⠀⠀⠀⠀⠀⠀⠀</a:t>
            </a:r>
            <a:br/>
            <a:r>
              <a:t>⠀⠀⠀⠀⠀⠀⠀⠀⠀⠀⠀⠁⠔⠁⠀⢼⣿⣿⣿⡇⢕⢾⢿⢿⣿⣟⣟⢕⢕⢕⢱⣿⣿⣿⡇⠀⠀⠨⢕⠀⠀⠀⠀⡀⠀⠀⠀⠀⠀⢀⠀⠕⠅⡱⡇⣿⣿⣿⣿⣿⣿⣿⣷⣿⢕⣿⣿⣿⣿⠀⠀⠀⠀⠀⠀⠀⠀⠀⠀⠀⠀</a:t>
            </a:r>
            <a:br/>
            <a:r>
              <a:t>⠀⠀⠀⠀⠀⠀⠀⠀⠀⠀⠀⢕⢕⠀⠀⠘⢿⣿⣿⢕⢕⣟⢞⣟⣟⣿⣿⢕⢕⢕⢝⢿⣿⢏⡇⠀⠀⠀⢑⠀⠀⠀⠀⠁⠀⢄⢀⢀⢄⣷⣷⡔⢵⢕⡇⢻⣿⣿⣿⣿⣿⣿⣿⣼⢕⣿⣿⣿⣿⠀⠀⠀⠀⠀⠀⠀⠀⠀⠀⠀⠀</a:t>
            </a:r>
            <a:br/>
            <a:r>
              <a:t>⠀⠀⠀⠀⠀⠀⠀⠀⠀⠀⠀⠑⠀⠀⠀⠀⠘⣿⣿⡇⢕⡟⢜⢹⡝⣝⡏⢕⢕⢕⢕⢸⡿⠁⡇⠀⠀⠀⠀⠀⠀⠀⠀⠀⠀⢀⢕⢕⢕⢻⣿⡟⣷⢕⢕⣸⣿⣿⣿⣿⣿⣿⣿⣿⣇⣿⣿⣿⣿⠀⠀⠀⠀⠀⠀⠀⠀⠀⠀⠀⠀</a:t>
            </a:r>
            <a:br/>
            <a:r>
              <a:t>⠀⠀⠀⠀⠀⠀⠀⠀⠀⠀⠀⢁⠀⢀⠀⠀⠀⠜⣿⣿⡕⢇⢕⢜⢕⣝⡇⢕⢕⢕⢕⢼⢯⢵⡇⢔⠀⠀⠀⠀⠀⠀⠀⠀⠀⠁⠕⢕⢕⢕⢜⣿⣿⢕⣷⣾⣿⢿⣿⢿⡟⢿⣿⣿⣿⣿⡟⢻⢏⠀⠀⠀⠀⠀⠀⠀⠀⠀⠀⠀⠀</a:t>
            </a:r>
            <a:br/>
            <a:r>
              <a:t>⠀⠀⠀⠀⠀⠀⠀⠀⠀⠀⠀⠑⢅⡇⠀⠀⠀⠀⢹⣿⣷⢕⠕⢕⢕⢕⢕⢕⢕⢕⢕⢕⢕⢕⣿⢕⠕⠀⢀⠀⠀⠀⠀⠕⠕⠀⠀⠕⢕⢕⢕⢜⢜⣵⣽⣟⣟⣟⡟⣕⣵⡜⣝⣹⣽⢽⢽⢵⢕⠀⠀⠀⠀⠀⠀⠀⠀⠀⠀⠀⠀</a:t>
            </a:r>
            <a:br/>
            <a:r>
              <a:t>⠀⠀⠀⠀⠀⠀⠀⠀⠀⠀⠀⠀⠑⠃⠀⠀⠀⠀⠘⠛⠛⠑⠑⠑⠑⠑⠑⠑⠑⠑⠑⠑⠑⠓⠛⠑⠐⠀⠑⠐⠀⠀⠀⠀⠀⠑⠐⠀⠑⠑⠑⠑⠑⠑⠃⠑⠘⠑⠑⠑⠑⠑⠑⠘⠑⠑⠓⠓⠃⠀⠀⠀⠀⠀⠀⠀⠀⠀⠀⠀⠀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⠀⠀⠀⠀⠀⠀⠀⠀⠀⠀⠀⠀⠀⠱⢾⣿⣿⣿⢏⢕⣿⣿⣿⣿⣿⣿⣿⣿⣿⣿⣿⣿⣿⣿⣿⣿⣿⣿⣿⣿⣿⣿⣿⣿⣿⣿⣿⣿⣿⢕⢜⡿⣿⣿⣿⣣⣿⣿⣿⣿⣿⣿⣿⣿⣿⣿⣿⣿⣿⠀⠀⠀⠀⠀⠀⠀⠀⠀⠀⠀⠀</a:t>
            </a:r>
            <a:br/>
            <a:r>
              <a:t>⠀⠀⠀⠀⠀⠀⠀⠀⠀⠀⠀⠀⠀⠀⣘⢿⡿⢕⣱⣕⣿⣿⣿⣿⣿⣿⣿⣿⣿⣿⣿⣿⣿⣿⣿⣿⣿⣿⣿⣿⣿⣻⣿⣯⣕⣼⣟⢻⢿⢕⢕⢕⢝⢱⣿⣿⣿⣿⣿⣎⣯⣿⣿⣿⣿⣿⣿⣿⣿⠀⠀⠀⠀⠀⠀⠀⠀⠀⠀⠀⠀</a:t>
            </a:r>
            <a:br/>
            <a:r>
              <a:t>⠀⠀⠀⠀⠀⠀⠀⠀⠀⠀⠀⠀⠀⢕⣿⣧⣱⣺⣿⣷⢟⣿⣿⣿⣿⣿⡿⣿⣿⣿⣿⣿⣿⣿⣷⣿⣿⣿⣿⣿⣿⢕⢕⢾⣿⣿⣿⣇⣕⡵⢱⣱⣵⣾⣿⣿⣿⣿⣿⣿⣿⣿⣿⣿⣿⣿⣿⣿⣿⠀⠀⠀⠀⠀⠀⠀⠀⠀⠀⠀⠀</a:t>
            </a:r>
            <a:br/>
            <a:r>
              <a:t>⠀⠀⠀⠀⠀⠀⠀⠀⠀⠀⠀⠀⠐⢕⣿⢟⢜⢻⣿⣿⣵⣿⣿⣿⣿⣿⣿⣿⣿⣿⣿⣿⣿⣿⣿⢟⣟⢟⣿⣿⣿⣇⣵⣿⣿⣿⣿⣿⣿⡇⢸⣾⣿⣿⣿⣿⣿⣿⣿⣿⣿⣿⣿⣿⣿⣿⣿⣿⣿⠀⠀⠀⠀⠀⠀⠀⠀⠀⠀⠀⠀</a:t>
            </a:r>
            <a:br/>
            <a:r>
              <a:t>⠀⠀⠀⠀⠀⠀⠀⠀⠀⠀⠀⠀⠀⠑⢝⣱⣾⣷⢜⢝⣿⣿⣿⣿⣿⣿⣿⣿⣿⣿⣿⣿⣿⣿⡇⣕⣝⣵⣵⣝⣻⣿⣿⣿⣿⣿⣿⣿⣿⣷⢸⣿⣿⣿⣿⣿⣿⣿⣿⣿⣿⣿⣿⣿⣿⣿⣿⣿⣿⠀⠀⠀⠀⠀⠀⠀⠀⠀⠀⠀⠀</a:t>
            </a:r>
            <a:br/>
            <a:r>
              <a:t>⠀⠀⠀⠀⠀⠀⠀⠀⠀⠀⠀⠀⠀⢔⣵⣿⣿⣿⣿⣾⣿⣿⣿⣿⣿⣿⣿⣿⣿⣿⣿⣿⣿⣿⣿⣿⣿⣿⣿⣿⣿⣿⣿⣿⣿⣿⣿⣿⣿⣿⡕⣿⣿⣿⣿⣿⣿⣿⣿⣿⣿⣿⣿⣿⣿⣿⣿⣿⣿⠀⠀⠀⠀⠀⠀⠀⠀⠀⠀⠀⠀</a:t>
            </a:r>
            <a:br/>
            <a:r>
              <a:t>⠀⠀⠀⠀⠀⠀⠀⠀⠀⠀⠀⠀⠔⢵⣿⣿⣿⣿⣿⣿⣿⣿⣿⣿⣿⣿⣿⣿⣿⣿⣿⣿⣿⣿⣾⣿⣿⣿⣿⣿⣿⣿⣿⣿⣿⣿⣿⣿⣿⣿⡕⣿⣿⣿⣿⣿⣿⣿⣿⣿⣿⣿⣿⣿⣿⣿⣿⣿⣿⠀⠀⠀⠀⠀⠀⠀⠀⠀⠀⠀⠀</a:t>
            </a:r>
            <a:br/>
            <a:r>
              <a:t>⠀⠀⠀⠀⠀⠀⠀⠀⠀⠀⠀⢄⢕⣟⣿⣿⣿⣿⣿⣿⣿⣿⢿⢿⢿⢟⢟⣿⡟⢝⢝⢝⣟⣣⣿⣿⣿⣿⣿⣿⣿⣿⣿⣿⣿⣿⣿⣿⣿⣿⣷⣿⣿⣿⣿⣿⣿⣿⣿⣿⣿⣿⣿⣿⣿⣿⣿⣿⣿⠀⠀⠀⠀⠀⠀⠀⠀⠀⠀⠀⠀</a:t>
            </a:r>
            <a:br/>
            <a:r>
              <a:t>⠀⠀⠀⠀⠀⠀⠀⠀⠀⠀⠀⠕⢕⣱⣿⣿⣿⣿⣿⡇⢕⣵⡵⢕⣵⣷⡾⣿⣿⢟⢕⢻⣿⣿⣿⣿⣿⣿⣿⣿⣿⡿⣿⣿⣿⣿⣿⣿⣿⣿⣟⣿⣿⣿⣿⣿⣿⣿⣿⣿⣿⣿⣿⣿⣿⣿⣿⣿⣿⠀⠀⠀⠀⠀⠀⠀⠀⠀⠀⠀⠀</a:t>
            </a:r>
            <a:br/>
            <a:r>
              <a:t>⠀⠀⠀⠀⠀⠀⠀⠀⠀⠀⠀⠀⢕⢷⣿⣿⣿⣿⣿⣧⣽⡿⢕⣵⣜⢻⢿⢟⢏⣱⣾⣿⣿⣿⡏⢜⣿⣿⣿⣿⣿⡟⢻⢿⢿⣿⣿⣿⣿⣿⣧⣿⣿⣿⣿⣿⣿⣿⣿⣿⣿⣿⣿⣿⣿⣿⣿⣿⣿⠀⠀⠀⠀⠀⠀⠀⠀⠀⠀⠀⠀</a:t>
            </a:r>
            <a:br/>
            <a:r>
              <a:t>⠀⠀⠀⠀⠀⠀⠀⠀⠀⠀⠀⠐⢕⢝⣿⣿⣿⣿⣿⡇⢕⢱⣾⣿⣿⣕⢕⢕⣺⣿⣿⣿⣿⣿⣵⣾⣿⣿⣿⣿⡟⢕⢕⢕⢕⢕⢕⢝⢹⣿⣟⢏⢹⢽⣿⣿⣿⣿⣿⣿⣿⣿⣿⣿⣿⣿⣿⣿⣿⠀⠀⠀⠀⠀⠀⠀⠀⠀⠀⠀⠀</a:t>
            </a:r>
            <a:br/>
            <a:r>
              <a:t>⠀⠀⠀⠀⠀⠀⠀⠀⠀⠀⠀⢔⣱⣾⣿⣿⣿⣿⣿⣧⣵⣿⣿⣿⣿⣿⣟⡹⣿⣿⣿⣿⣿⣿⢕⡿⢿⣿⣿⡟⢕⢕⢕⢕⠑⢕⢕⢕⢕⢻⡇⡕⢜⢜⣿⣿⣿⣿⣿⣿⣿⣿⣿⣻⣿⣿⣿⣿⣿⠀⠀⠀⠀⠀⠀⠀⠀⠀⠀⠀⠀</a:t>
            </a:r>
            <a:br/>
            <a:r>
              <a:t>⠀⠀⠀⠀⠀⠀⠀⠀⠀⠀⠀⣿⣿⣿⣿⣿⣿⣿⣿⣿⣏⣿⣿⣿⣿⣿⣟⢕⣿⣿⣿⡏⢝⡏⢑⢜⡳⢷⢷⢱⣿⣷⣵⢕⠀⢕⢕⢕⢕⢸⣷⢕⢜⡕⣿⣿⣿⣿⣿⣿⣿⣿⣿⢻⣿⣿⣿⣿⣿⠀⠀⠀⠀⠀⠀⠀⠀⠀⠀⠀⠀</a:t>
            </a:r>
            <a:br/>
            <a:r>
              <a:t>⠀⠀⠀⠀⠀⠀⠀⠀⠀⠀⠀⣿⣿⣿⣿⢝⣾⣿⣿⣿⣿⣿⣿⣿⣿⣿⣟⢕⣿⣿⣿⡇⢕⡇⠀⢸⣽⣽⡝⣿⣿⣿⣿⡔⢀⠑⠀⠕⢕⢕⣸⢳⢕⡇⢿⣿⣿⣿⣿⣿⣿⣿⣿⢹⣿⣿⣿⣿⣿⠀⠀⠀⠀⠀⠀⠀⠀⠀⠀⠀⠀</a:t>
            </a:r>
            <a:br/>
            <a:r>
              <a:t>⠀⠀⠀⠀⠀⠀⠀⠀⠀⠀⠀⢝⣿⣿⣕⢱⣿⣿⣿⣿⡏⣿⣿⣿⣿⣿⣿⢕⣿⣿⣿⣧⢕⣷⠀⢑⣗⢗⡃⠈⢻⣿⣿⡷⢕⢔⡀⠁⢁⢑⢝⢟⣵⣧⣸⣿⣿⣿⣻⣿⣿⣿⣻⡝⣿⣿⣿⣿⣿⠀⠀⠀⠀⠀⠀⠀⠀⠀⠀⠀⠀</a:t>
            </a:r>
            <a:br/>
            <a:r>
              <a:t>⠀⠀⠀⠀⠀⠀⠀⠀⠀⠀⠀⢕⢜⢝⣿⢵⠿⢿⣿⡿⢕⣿⣿⣿⣿⣿⣿⢕⣿⢿⡿⣿⡇⢿⠀⠁⠼⢽⢐⠀⠀⠙⠛⢑⢕⢕⢜⢕⢕⢅⢝⠛⢧⣇⢸⣿⣿⣿⣿⣿⣿⣿⣿⡇⣿⣿⣿⣿⣿⠀⠀⠀⠀⠀⠀⠀⠀⠀⠀⠀⠀</a:t>
            </a:r>
            <a:br/>
            <a:r>
              <a:t>⠀⠀⠀⠀⠀⠀⠀⠀⠀⠀⠀⠄⢕⢕⢏⣡⣴⣄⢹⡇⢕⣿⣿⣿⣿⣿⣧⢕⣿⡿⡿⣿⡇⢸⠀⠀⢩⣗⢐⠀⠀⠀⠀⠀⢱⢕⢕⠀⠑⠕⢕⢕⢱⢻⢜⣿⣿⣿⣿⣿⣿⣿⡏⣇⢽⣿⣿⣿⣿⠀⠀⠀⠀⠀⠀⠀⠀⠀⠀⠀⠀</a:t>
            </a:r>
            <a:br/>
            <a:r>
              <a:t>⠀⠀⠀⠀⠀⠀⠀⠀⠀⠀⠀⠁⠅⠁⢸⣿⣿⣿⢸⡇⢕⣿⢿⢾⢿⣿⣿⢕⢇⢕⣵⣿⣿⣾⠀⠀⠑⣒⠀⠀⠀⠀⠀⠀⠀⠁⠑⠐⠀⠀⠕⠁⢕⣸⢕⣿⣿⣿⣿⣿⣿⣿⣿⣷⢸⣿⣿⣿⣿⠀⠀⠀⠀⠀⠀⠀⠀⠀⠀⠀⠀</a:t>
            </a:r>
            <a:br/>
            <a:r>
              <a:t>⠀⠀⠀⠀⠀⠀⠀⠀⠀⠀⠀⢕⠕⠀⠈⢻⣿⣿⢕⢇⢕⡿⢿⢟⣟⣻⣿⢕⡕⢜⣿⣿⣿⢻⢄⠀⠀⠣⠀⠀⠀⠀⠐⠔⠀⠀⠀⠀⢄⣄⣄⢁⡕⢜⢕⣿⣿⣿⣿⣿⣿⣿⣿⢽⢕⣿⣿⣿⣿⠀⠀⠀⠀⠀⠀⠀⠀⠀⠀⠀⠀</a:t>
            </a:r>
            <a:br/>
            <a:r>
              <a:t>⠀⠀⠀⠀⠀⠀⠀⠀⠀⠀⠀⠑⠀⠀⠀⠁⢿⣿⣇⢕⢕⡟⣟⢜⢻⣯⡟⢕⢕⢕⢜⢹⡏⠘⡇⠀⠀⠈⠀⠀⠀⠀⠀⠀⠀⠕⢔⢔⢜⢸⣿⡵⣷⢕⢕⢹⣿⣿⣿⣿⣿⣿⣿⣿⡇⣿⣿⣿⣿⠀⠀⠀⠀⠀⠀⠀⠀⠀⠀⠀⠀</a:t>
            </a:r>
            <a:br/>
            <a:r>
              <a:t>⠀⠀⠀⠀⠀⠀⠀⠀⠀⠀⠀⠑⠑⠀⠀⠀⠜⣿⣿⢕⢕⢇⢕⢕⢕⣝⡕⢕⢕⣕⢕⢸⢧⡔⡇⠀⠀⠀⠀⠀⠀⠀⠀⠀⢔⢔⢕⢕⢕⢜⣿⡞⣿⢕⣱⣾⣿⢿⣿⣿⡿⣿⣿⣿⣿⣿⢟⢟⢟⠀⠀⠀⠀⠀⠀⠀⠀⠀⠀⠀⠀</a:t>
            </a:r>
            <a:br/>
            <a:r>
              <a:t>⠀⠀⠀⠀⠀⠀⠀⠀⠀⠀⠀⠀⢁⠀⠀⠀⠀⢹⣿⣧⢕⢝⠕⢕⢕⢕⢕⢕⢕⢕⢕⢕⢕⢕⡇⢔⠀⠀⠀⠀⠀⠀⢄⡄⠀⠑⢕⢕⢕⢕⢜⢕⢵⢵⡼⢿⢿⣇⢟⡜⣇⣜⣟⣻⣿⣯⡵⡕⢕⠀⠀⠀⠀⠀⠀⠀⠀⠀⠀⠀⠀</a:t>
            </a:r>
            <a:br/>
            <a:r>
              <a:t>⠀⠀⠀⠀⠀⠀⠀⠀⠀⠀⠀⠀⠑⠐⠀⠀⠀⠑⠛⠛⠑⠑⠑⠑⠑⠑⠑⠑⠑⠑⠑⠑⠑⠃⠃⠑⠀⠀⠀⠀⠀⠀⠀⠁⠑⠐⠑⠑⠑⠑⠑⠑⠑⠘⠑⠙⠙⠙⠑⠘⠙⠑⠑⠙⠑⠑⠑⠑⠑⠀⠀⠀⠀⠀⠀⠀⠀⠀⠀⠀⠀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⠀⠀⠀⠀⠀⠀⠀⠀⠀⠀⠀⠀⠀⢱⣾⣿⣿⡿⢏⢕⣼⣿⣿⣿⣿⣿⣿⣿⣿⣿⣿⣿⣿⣿⣿⣿⣿⣿⣿⣿⣿⣾⣿⣿⣿⣿⣿⣿⣿⢕⢻⡿⣿⣿⣿⣫⣻⡿⣿⣿⣿⣿⣿⣿⣿⣿⣿⣿⣿⠀⠀⠀⠀⠀⠀⠀⠀⠀⠀⠀⠀</a:t>
            </a:r>
            <a:br/>
            <a:r>
              <a:t>⠀⠀⠀⠀⠀⠀⠀⠀⠀⠀⠀⠀⠀⠀⣜⢿⢟⢕⣱⡕⢺⣿⣿⣿⣿⣿⣿⣿⣿⣿⣿⣿⣿⣿⣿⣿⣿⣿⣿⣿⣿⣻⣿⣯⣵⣝⡟⢿⢿⢕⢕⢇⢏⢽⣿⣿⣿⣿⣟⣪⣿⣿⣿⣿⣿⣿⣿⣿⣿⠀⠀⠀⠀⠀⠀⠀⠀⠀⠀⠀⠀</a:t>
            </a:r>
            <a:br/>
            <a:r>
              <a:t>⠀⠀⠀⠀⠀⠀⠀⠀⠀⠀⠀⠀⢀⢕⣿⣧⣕⣵⣿⣧⣼⣿⣿⣿⣿⣿⡿⣻⣿⣿⣿⣿⣿⣿⣿⣿⣿⣿⣿⣿⣿⢜⢕⢿⣿⣿⣿⣇⣕⡕⢱⣕⣳⣾⣿⣿⣿⣿⣿⣿⣿⣿⣿⣿⣿⣿⣿⣿⣿⠀⠀⠀⠀⠀⠀⠀⠀⠀⠀⠀⠀</a:t>
            </a:r>
            <a:br/>
            <a:r>
              <a:t>⠀⠀⠀⠀⠀⠀⠀⠀⠀⠀⠀⠀⢕⢱⣿⢟⢜⢻⣿⣯⣹⣿⣿⣿⣿⣿⣿⣿⣿⣿⣿⣿⣿⣿⡿⢟⢟⣻⣿⣿⣿⣕⣵⣿⣿⣿⣿⣿⣿⡇⢸⣿⣿⣿⣿⣿⣿⣿⣿⣿⣿⣿⣿⣿⣿⣿⣿⣿⣿⠀⠀⠀⠀⠀⠀⠀⠀⠀⠀⠀⠀</a:t>
            </a:r>
            <a:br/>
            <a:r>
              <a:t>⠀⠀⠀⠀⠀⠀⠀⠀⠀⠀⠀⠀⠑⠘⢕⣱⣾⣧⢝⢕⣾⣿⣿⣿⣿⣿⣿⣿⣿⣿⣿⣿⣿⣿⡕⣕⣝⣕⣏⣟⢻⣾⣿⣿⣿⣿⣿⣿⣿⣇⢸⣿⣿⣿⣿⣿⣿⣿⣿⣿⣿⣿⣿⣿⣿⣿⣿⣿⣿⠀⠀⠀⠀⠀⠀⠀⠀⠀⠀⠀⠀</a:t>
            </a:r>
            <a:br/>
            <a:r>
              <a:t>⠀⠀⠀⠀⠀⠀⠀⠀⠀⠀⠀⠀⢀⢕⣱⣿⣿⣿⣿⣮⣿⣿⣿⣿⣿⣿⣿⣿⣿⣿⣿⣿⣿⣿⣿⣿⣿⣿⣿⣿⣿⣿⣿⣿⣿⣿⣿⣿⣿⣿⢸⣿⣿⣿⣿⣿⣿⣿⣿⣿⣿⣿⣿⣿⣿⣿⣿⣿⣿⠀⠀⠀⠀⠀⠀⠀⠀⠀⠀⠀⠀</a:t>
            </a:r>
            <a:br/>
            <a:r>
              <a:t>⠀⠀⠀⠀⠀⠀⠀⠀⠀⠀⠀⠀⢕⢱⣿⣿⣿⣿⣿⣿⣿⣿⣿⣿⣿⣿⣿⣿⣿⣿⣿⣿⣿⣿⣿⣿⣿⣿⣿⣿⣿⣿⣿⣿⣿⣿⣿⣿⣿⣿⢕⣿⣿⣿⣿⣿⣿⣿⣿⣿⣿⣿⣿⣿⣿⣿⣿⣿⣿⠀⠀⠀⠀⠀⠀⠀⠀⠀⠀⠀⠀</a:t>
            </a:r>
            <a:br/>
            <a:r>
              <a:t>⠀⠀⠀⠀⠀⠀⠀⠀⠀⠀⠀⢄⢕⣸⣿⣿⣿⣿⣿⣿⣿⣿⢿⢿⢿⢟⢟⣿⡟⢝⢝⢝⣝⣾⣿⣿⣿⣿⣿⣿⣿⣿⣿⣿⣿⣿⣿⣿⣿⣿⢣⣿⣿⣿⣿⣿⣿⣿⣿⣿⣿⣿⣿⣿⣿⣿⣿⣿⣿⠀⠀⠀⠀⠀⠀⠀⠀⠀⠀⠀⠀</a:t>
            </a:r>
            <a:br/>
            <a:r>
              <a:t>⠀⠀⠀⠀⠀⠀⠀⠀⠀⠀⠀⠕⢕⣽⣿⣿⣿⣿⣿⡇⢕⣵⡕⢕⣵⣷⢾⣿⣿⢏⢕⢻⣿⣿⣿⣿⣿⣿⣿⣿⣿⢿⣿⣿⣿⣿⣿⣿⣿⣿⣎⣿⣿⣿⣿⣿⣿⣿⣿⣿⣿⣿⣿⣿⣿⣿⣿⣿⣿⠀⠀⠀⠀⠀⠀⠀⠀⠀⠀⠀⠀</a:t>
            </a:r>
            <a:br/>
            <a:r>
              <a:t>⠀⠀⠀⠀⠀⠀⠀⠀⠀⠀⠀⠀⢕⢸⣿⣿⣿⣿⣿⣧⣽⢟⢕⣵⡝⢿⢿⢟⢇⣱⣿⣾⣿⣿⢏⢹⣿⣿⣿⣿⣿⢳⢿⣿⣿⣿⣿⣿⣿⣿⢱⣿⣿⣿⣿⣿⣿⣿⣿⣿⣿⣿⣿⣿⣿⣿⣿⣿⣿⠀⠀⠀⠀⠀⠀⠀⠀⠀⠀⠀⠀</a:t>
            </a:r>
            <a:br/>
            <a:r>
              <a:t>⠀⠀⠀⠀⠀⠀⠀⠀⠀⠀⠀⠕⢱⢸⣿⣿⣿⣿⣿⡇⢕⢱⣿⣿⣷⣕⢕⢕⣼⣿⣿⣿⣿⣯⣵⣾⣿⣿⣿⣿⢏⢕⢕⢕⢕⢜⢝⢝⢿⣿⢟⡝⢽⢿⣿⣿⣿⣿⣿⣿⣿⣿⣟⣿⣿⣿⣿⣿⣿⠀⠀⠀⠀⠀⠀⠀⠀⠀⠀⠀⠀</a:t>
            </a:r>
            <a:br/>
            <a:r>
              <a:t>⠀⠀⠀⠀⠀⠀⠀⠀⠀⠀⠀⢔⢸⣾⣿⣿⣿⣿⣿⣧⡱⣿⣿⣿⣿⣿⣟⡺⣿⣿⣿⣿⣿⣿⢸⢿⢿⢿⢿⢏⢕⢕⢕⢕⠑⢕⢕⢕⢜⣿⢗⢕⢸⢸⣿⣿⣿⣿⣿⣿⣿⣿⡗⣿⣿⣿⣿⣿⣿⠀⠀⠀⠀⠀⠀⠀⠀⠀⠀⠀⠀</a:t>
            </a:r>
            <a:br/>
            <a:r>
              <a:t>⠀⠀⠀⠀⠀⠀⠀⠀⠀⠀⠀⣵⣼⣿⣿⣿⣿⣿⣿⣿⣹⣿⣿⣿⣿⣿⣿⢕⣿⣿⣿⢕⢜⡏⠑⣟⣟⣟⡏⢕⣵⡕⢕⠑⢕⢕⠑⢕⢕⡿⡕⢕⢸⢕⣿⣿⣿⣿⣿⣿⣿⣿⣧⣿⣿⣿⣿⣿⣿⠀⠀⠀⠀⠀⠀⠀⠀⠀⠀⠀⠀</a:t>
            </a:r>
            <a:br/>
            <a:r>
              <a:t>⠀⠀⠀⠀⠀⠀⠀⠀⠀⠀⠀⣿⣿⣿⣿⣯⣿⣿⣿⣿⣿⣿⣿⣿⣿⣿⡿⢕⣿⣿⣿⠅⢕⡇⠄⢾⢯⢽⢕⣾⣿⣿⣷⠔⢕⠑⢅⢕⢕⣕⣱⣕⢜⡕⣿⣿⣿⣿⣿⣿⣿⣿⣿⢻⣿⣿⣿⣿⣿⠀⠀⠀⠀⠀⠀⠀⠀⠀⠀⠀⠀</a:t>
            </a:r>
            <a:br/>
            <a:r>
              <a:t>⠀⠀⠀⠀⠀⠀⠀⠀⠀⠀⠀⢿⣿⣿⣯⢽⣿⣿⣿⣿⡿⣿⣿⣿⣿⣿⣿⢕⣿⣿⣿⡕⠕⡇⠀⢝⣟⣽⠕⢿⣿⣿⣿⡕⢕⠀⠐⠑⠕⢝⢻⢷⣵⣇⣿⣿⣿⣿⣟⣻⣿⣿⣿⢸⣿⣿⣿⣿⣿⠀⠀⠀⠀⠀⠀⠀⠀⠀⠀⠀⠀</a:t>
            </a:r>
            <a:br/>
            <a:r>
              <a:t>⠀⠀⠀⠀⠀⠀⠀⠀⠀⠀⠀⢕⢞⢿⣿⢾⢿⣿⣿⣿⣗⣿⣿⣿⣿⣿⡏⢕⣿⣿⢿⢧⠄⣯⠀⢕⡳⠕⠀⠀⠝⢿⣿⡇⢕⢔⢄⢐⢑⠕⠷⣾⢕⡇⢸⣿⣿⣿⣿⣿⣿⣿⣽⡎⣿⣿⣿⣿⣿⠀⠀⠀⠀⠀⠀⠀⠀⠀⠀⠀⠀</a:t>
            </a:r>
            <a:br/>
            <a:r>
              <a:t>⠀⠀⠀⠀⠀⠀⠀⠀⠀⠀⠀⢕⢕⢕⢇⣴⣴⡅⣿⡿⢇⣽⣿⣿⣿⣿⡮⢕⣿⢷⣿⣿⢑⢻⠀⠕⠽⢅⠀⠀⠀⠀⠁⢔⢕⢕⢕⠕⢕⢕⢕⢕⢕⣷⢸⣿⣿⣿⣿⣿⣿⣿⣿⡇⣿⣿⣿⣿⣿⠀⠀⠀⠀⠀⠀⠀⠀⠀⠀⠀⠀</a:t>
            </a:r>
            <a:br/>
            <a:r>
              <a:t>⠀⠀⠀⠀⠀⠀⠀⠀⠀⠀⠀⠁⠁⠀⣿⣿⣿⡇⢻⢕⢕⣷⣿⢿⢿⣿⡇⢕⡇⣱⣼⢿⣇⢸⠀⠁⢝⡃⠀⠀⠀⠀⠀⠁⠘⠇⢑⢀⠑⠑⠑⢕⢕⢹⢸⣿⣿⣿⣿⣿⣿⣿⡟⡗⢸⣿⣿⣿⣿⠀⠀⠀⠀⠀⠀⠀⠀⠀⠀⠀⠀</a:t>
            </a:r>
            <a:br/>
            <a:r>
              <a:t>⠀⠀⠀⠀⠀⠀⠀⠀⠀⠀⠀⢀⠕⠀⠘⣿⣿⡇⠜⡕⢕⢿⣿⣿⢝⣿⡗⢕⡇⣻⣿⣿⢿⢸⠀⠀⢐⢂⠀⠀⠀⠀⠀⠀⠀⠀⠀⠀⠀⠀⠑⢕⢇⢸⢕⣿⣿⣿⣿⣿⣿⣿⣿⣷⢸⣿⣿⣿⣿⠀⠀⠀⠀⠀⠀⠀⠀⠀⠀⠀⠀</a:t>
            </a:r>
            <a:br/>
            <a:r>
              <a:t>⠀⠀⠀⠀⠀⠀⠀⠀⠀⠀⠀⠑⠀⠀⠀⢸⣿⣿⢄⢕⢜⢇⣟⢟⢸⣿⡟⢕⡇⢕⢻⢟⠑⢸⠀⠀⠀⠀⠀⠀⠀⠀⢀⠀⠔⢄⢄⢠⣧⣾⣷⢱⡵⢜⢕⣿⣿⣿⣿⣿⣿⣿⣿⣿⡕⣿⣿⣿⣿⠀⠀⠀⠀⠀⠀⠀⠀⠀⠀⠀⠀</a:t>
            </a:r>
            <a:br/>
            <a:r>
              <a:t>⠀⠀⠀⠀⠀⠀⠀⠀⠀⠀⠀⠁⢕⠀⠀⠀⢻⣿⡇⢕⢕⢕⢕⢜⢜⣹⡕⢕⡇⣕⢕⣱⢀⢸⢕⠀⠀⠀⠀⠀⠀⠑⠕⢔⢀⢑⢕⢕⢝⢿⢹⡿⣿⢸⣷⣿⣿⢿⣿⣿⡿⣿⣿⣿⣿⣿⢟⢟⢟⠀⠀⠀⠀⠀⠀⠀⠀⠀⠀⠀⠀</a:t>
            </a:r>
            <a:br/>
            <a:r>
              <a:t>⠀⠀⠀⠀⠀⠀⠀⠀⠀⠀⠀⠀⢁⠀⠀⠀⠜⣿⣿⡔⢕⢝⠕⢕⢕⢕⢕⢕⢕⢕⢕⢕⢕⢜⡇⢔⠀⠀⠀⠀⠀⠀⣅⢁⠑⢕⢕⢕⢕⢕⢕⢗⢧⢼⢿⢿⢿⢜⣇⢞⣕⣜⣟⣻⣟⣗⣗⡕⢕⠀⠀⠀⠀⠀⠀⠀⠀⠀⠀⠀⠀</a:t>
            </a:r>
            <a:br/>
            <a:r>
              <a:t>⠀⠀⠀⠀⠀⠀⠀⠀⠀⠀⠀⠀⠑⠀⠀⠀⠀⠛⠛⠃⠑⠐⠑⠑⠑⠑⠑⠑⠑⠑⠑⠑⠑⠑⠃⠑⠀⠀⠀⠀⠀⠁⠙⠑⠐⠑⠑⠑⠑⠑⠑⠘⠙⠙⠑⠙⠙⠙⠑⠘⠙⠘⠙⠙⠑⠑⠑⠑⠑⠀⠀⠀⠀⠀⠀⠀⠀⠀⠀⠀⠀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⠀⠀⠀⠀⠀⠀⠀⠀⠀⠀⠀⠀⠕⢷⣷⣿⣿⡿⢏⣿⣿⣿⣿⣿⣿⣿⣾⣿⣿⣿⣿⣿⣿⣿⣿⣿⣿⣿⣿⣿⣧⢿⣿⣿⣿⣿⣿⣿⣿⢕⣹⣿⣿⣿⣏⣏⣳⡿⣿⣿⣿⣿⣿⣿⣿⣿⣿⣿⣿⠀⠀⠀⠀⠀⠀⠀⠀⠀⠀⠀⠀</a:t>
            </a:r>
            <a:br/>
            <a:r>
              <a:t>⠀⠀⠀⠀⠀⠀⠀⠀⠀⠀⠀⠀⠀⢀⡸⣿⢟⢕⣱⣝⣹⣿⣿⣿⣿⣿⣿⣿⣿⣿⣿⣿⣿⣿⣻⣿⣿⣿⣿⣿⣿⣿⣿⣯⣕⣝⢿⢿⢿⢕⢜⢏⢏⣽⣿⣿⣿⣿⣽⢹⣿⣿⣿⣿⣿⣿⣿⣿⣿⠀⠀⠀⠀⠀⠀⠀⠀⠀⠀⠀⠀</a:t>
            </a:r>
            <a:br/>
            <a:r>
              <a:t>⠀⠀⠀⠀⠀⠀⠀⠀⠀⠀⠀⠀⢔⢼⣿⣵⣱⣷⣿⣿⣿⣿⣿⣿⣿⣿⡿⣽⣿⣿⣿⣿⣯⣿⣾⣿⣿⣿⣿⣿⣯⢜⢱⣿⣿⣿⣿⣕⢱⡕⣕⣕⣱⣿⣿⣿⣿⣿⣿⣿⣿⣿⣿⣿⣿⣿⣿⣿⣿⠀⠀⠀⠀⠀⠀⠀⠀⠀⠀⠀⠀</a:t>
            </a:r>
            <a:br/>
            <a:r>
              <a:t>⠀⠀⠀⠀⠀⠀⠀⠀⠀⠀⠀⠀⢕⢹⡿⢇⢝⣟⣿⣯⣽⣽⣿⣿⣿⣿⡯⣿⣿⣿⣿⣿⣿⣿⡿⢿⢿⣿⣿⣿⣿⣕⣷⣿⣿⣿⣿⣿⣿⡕⢱⣿⣿⣿⣿⣿⣿⣿⣿⣿⣿⣿⣿⣿⣿⣿⣿⣿⣿⠀⠀⠀⠀⠀⠀⠀⠀⠀⠀⠀⠀</a:t>
            </a:r>
            <a:br/>
            <a:r>
              <a:t>⠀⠀⠀⠀⠀⠀⠀⠀⠀⠀⠀⠀⠕⠜⢕⣵⣾⡎⢝⣹⣿⣿⣿⣿⣿⣿⣯⣿⣿⣿⣿⣿⣿⡇⢕⢗⢞⢻⡟⣿⣿⣿⣿⣿⣿⣿⣿⣿⣿⡇⢸⣿⣿⣿⣿⣿⣿⣿⣿⣿⣿⣿⣿⣿⣿⣿⣿⣿⣿⠀⠀⠀⠀⠀⠀⠀⠀⠀⠀⠀⠀</a:t>
            </a:r>
            <a:br/>
            <a:r>
              <a:t>⠀⠀⠀⠀⠀⠀⠀⠀⠀⠀⠀⠀⢀⢕⣼⣿⣿⣿⣷⣿⣿⣿⣿⣿⣿⣿⣿⣿⣿⣿⣿⣿⣿⣷⣾⣿⣿⣿⣿⣽⣿⣿⣿⣿⣿⣿⣿⣿⣿⡧⢸⣿⣿⣿⣿⣿⣿⣿⣿⣿⣿⣿⣿⣿⣿⣿⣿⣿⣿⠀⠀⠀⠀⠀⠀⠀⠀⠀⠀⠀⠀</a:t>
            </a:r>
            <a:br/>
            <a:r>
              <a:t>⠀⠀⠀⠀⠀⠀⠀⠀⠀⠀⠀⠀⢕⣼⣿⣿⣿⣿⣿⣿⣿⣿⣿⣿⣿⣿⣿⣿⣿⣿⣿⣿⣿⣿⣿⣿⣿⣿⣿⣿⣿⣿⣿⣿⣿⣿⣿⣿⣿⣿⢸⣿⣿⣿⣿⣿⣿⣿⣿⣿⣿⣿⣿⣿⣿⣿⣿⣿⣿⠀⠀⠀⠀⠀⠀⠀⠀⠀⠀⠀⠀</a:t>
            </a:r>
            <a:br/>
            <a:r>
              <a:t>⠀⠀⠀⠀⠀⠀⠀⠀⠀⠀⠀⢔⢜⢹⣿⣿⣿⣿⣿⣿⣿⣿⣿⢿⢿⢿⢻⣟⢟⢟⢝⢝⣻⣿⣿⣿⣿⣿⣿⣿⣿⣻⣿⣿⣿⣿⣿⣿⣿⣿⣾⣿⣿⣿⣿⣿⣿⣿⣿⣿⣿⣿⣿⣿⣿⣿⣿⣿⣿⠀⠀⠀⠀⠀⠀⠀⠀⠀⠀⠀⠀</a:t>
            </a:r>
            <a:br/>
            <a:r>
              <a:t>⠀⠀⠀⠀⠀⠀⠀⠀⠀⠀⠀⢕⢕⢸⣿⣿⣿⣿⣿⢇⣕⣱⡕⣱⣵⣷⢾⣷⡿⢏⢕⣿⣿⣿⣿⣿⣿⣿⣿⣿⡿⢿⣿⣿⣿⣿⣿⣿⣿⣿⢏⣿⣿⣿⣿⣿⣿⣿⣿⣿⣿⣿⣿⣿⣿⣿⣿⣿⣿⠀⠀⠀⠀⠀⠀⠀⠀⠀⠀⠀⠀</a:t>
            </a:r>
            <a:br/>
            <a:r>
              <a:t>⠀⠀⠀⠀⠀⠀⠀⠀⠀⠀⠀⢕⢱⢼⣿⣿⣿⣿⣿⣼⣿⢏⢕⣕⢻⢿⢿⢟⢣⣵⣿⣿⣿⣿⢻⣿⣿⣿⣿⣿⣧⣼⣿⣿⣿⣿⣿⣿⣿⣿⣱⣿⣿⣿⣿⣿⣿⣿⣿⣿⣿⣿⣿⣿⣿⣿⣿⣿⣿⠀⠀⠀⠀⠀⠀⠀⠀⠀⠀⠀⠀</a:t>
            </a:r>
            <a:br/>
            <a:r>
              <a:t>⠀⠀⠀⠀⠀⠀⠀⠀⠀⠀⠀⢅⢜⣿⣿⣿⣿⣿⣿⢝⢕⢱⣿⣿⣇⡕⢕⢱⣽⣿⣿⣿⣿⣿⣼⣿⣿⣿⣿⣿⢕⢕⢜⢝⢝⢟⢻⢿⣿⣿⢟⢝⣏⣹⣿⣿⣿⣿⣿⣿⣿⣿⣻⣿⣿⣿⣿⣿⣿⠀⠀⠀⠀⠀⠀⠀⠀⠀⠀⠀⠀</a:t>
            </a:r>
            <a:br/>
            <a:r>
              <a:t>⠀⠀⠀⠀⠀⠀⠀⠀⠀⠀⠀⢕⢕⣿⣿⣿⣿⣿⣿⣵⣷⣿⣿⣿⣿⣿⣗⢻⣿⣿⣿⡿⣿⡏⣿⣿⣿⣿⣿⢇⢕⢕⢕⢕⢕⢕⢕⢜⢻⣿⢱⢕⢏⢹⣿⣿⣿⣿⣿⣿⣿⣿⡿⣿⣿⣿⣿⣿⣿⠀⠀⠀⠀⠀⠀⠀⠀⠀⠀⠀⠀</a:t>
            </a:r>
            <a:br/>
            <a:r>
              <a:t>⠀⠀⠀⠀⠀⠀⠀⠀⠀⠀⠀⢕⢜⣿⣿⣿⣿⣿⣿⣞⢹⣿⣿⣿⣿⣿⡗⢸⣿⡿⠋⠁⢹⢝⢕⡾⢿⢷⢕⢕⢕⢕⢕⠀⢕⢕⢕⢕⢸⣿⡕⢕⢸⢸⣿⣿⣿⣿⣿⣿⣿⣿⣗⣿⣿⣿⣿⣿⣿⠀⠀⠀⠀⠀⠀⠀⠀⠀⠀⠀⠀</a:t>
            </a:r>
            <a:br/>
            <a:r>
              <a:t>⠀⠀⠀⠀⠀⠀⠀⠀⠀⠀⠀⣴⣵⣼⣿⢻⣿⣿⣿⣿⣿⣿⣿⣿⣿⣿⡇⢜⣿⣗⠁⢑⢸⢕⢸⣽⣽⡝⢕⢱⣼⣇⡀⢄⢕⠁⢕⢕⢕⢻⣎⡕⢸⢜⣿⣿⣿⣿⣿⣿⣿⣿⡏⣿⣿⣿⣿⣿⣿⠀⠀⠀⠀⠀⠀⠀⠀⠀⠀⠀⠀</a:t>
            </a:r>
            <a:br/>
            <a:r>
              <a:t>⠀⠀⠀⠀⠀⠀⠀⠀⠀⠀⠀⣽⣿⣿⣧⢾⣿⣿⣟⣿⣿⣿⣿⣿⣿⣿⡇⢸⣿⣿⢀⠀⢸⡕⢕⣳⣗⢃⢕⣿⣿⣿⣿⡇⠕⠀⢕⢕⢕⢸⣷⣵⣸⡕⣿⣿⣿⣿⣿⣿⣟⣿⣿⣾⣿⣿⣿⣿⣿⠀⠀⠀⠀⠀⠀⠀⠀⠀⠀⠀⠀</a:t>
            </a:r>
            <a:br/>
            <a:r>
              <a:t>⠀⠀⠀⠀⠀⠀⠀⠀⠀⠀⠀⢿⢝⢹⡷⠿⢿⣿⣿⣿⣿⣿⣿⣿⣿⣿⡇⢜⣿⣿⡇⠀⢸⡇⠑⠽⢵⠀⠁⠟⢿⣿⣿⡇⢀⠀⢀⢅⢅⢱⣹⣿⢕⡇⣿⣿⣿⣿⣿⣿⣿⣿⢿⢸⣿⣿⣿⣿⣿⠀⠀⠀⠀⠀⠀⠀⠀⠀⠀⠀⠀</a:t>
            </a:r>
            <a:br/>
            <a:r>
              <a:t>⠀⠀⠀⠀⠀⠀⠀⠀⠀⠀⠀⠑⢱⢝⣱⣶⣤⢸⣿⣿⣿⣿⣿⣿⣿⣿⡕⢕⣿⢿⢇⠀⠕⡇⠀⢹⡕⠀⠀⠀⠘⠻⢿⠇⢕⢔⢄⢅⢅⢙⠻⣏⢕⡇⢻⣿⣿⣿⣿⣿⣿⣿⢸⡜⣿⣿⣿⣿⣿⠀⠀⠀⠀⠀⠀⠀⠀⠀⠀⠀⠀</a:t>
            </a:r>
            <a:br/>
            <a:r>
              <a:t>⠀⠀⠀⠀⠀⠀⠀⠀⠀⠀⠀⠁⠁⢕⣿⣿⣿⢜⣿⢜⢹⣿⣿⣾⣿⢿⢇⢱⣼⣿⣧⠄⠀⡇⠀⢑⢂⠀⠀⠀⠀⠀⠄⠕⠁⠁⠁⠜⢕⢜⢕⢸⢕⡇⢸⣿⣿⣿⣿⣿⣿⣽⣽⡇⣿⣿⣿⣿⣿⠀⠀⠀⠀⠀⠀⠀⠀⠀⠀⠀⠀</a:t>
            </a:r>
            <a:br/>
            <a:r>
              <a:t>⠀⠀⠀⠀⠀⠀⠀⠀⠀⠀⠀⢀⠀⠀⢹⣿⣿⢀⢜⢕⢱⢷⢧⡿⣿⣿⣗⢻⣿⣿⡝⣇⠀⡇⠀⠐⠀⠀⠀⠀⠀⢀⠁⠁⠃⠑⠀⠀⠀⠁⢔⢕⢕⢻⢸⣿⣿⣿⣿⣿⣿⣿⡏⡇⢸⣿⣿⣿⣿⠀⠀⠀⠀⠀⠀⠀⠀⠀⠀⠀⠀</a:t>
            </a:r>
            <a:br/>
            <a:r>
              <a:t>⠀⠀⠀⠀⠀⠀⠀⠀⠀⠀⠀⠁⠀⠀⠀⢻⣿⡇⢕⢕⢸⢇⡇⣟⣟⣻⢇⢕⢻⢿⠕⠑⠀⢇⠀⠀⠀⠀⠀⠀⠁⠁⠀⠀⠀⠀⠀⣤⢄⣠⣼⢳⡕⢕⢕⣿⣿⣿⣿⣿⣿⣿⣿⣧⢸⣿⣿⣿⣿⠀⠀⠀⠀⠀⠀⠀⠀⠀⠀⠀⠀</a:t>
            </a:r>
            <a:br/>
            <a:r>
              <a:t>⠀⠀⠀⠀⠀⠀⠀⠀⠀⠀⠀⠀⢕⠀⠀⠜⣿⣷⠕⢕⢜⢕⢕⢝⢜⣹⢕⢕⢕⢕⢀⢐⣄⢱⠀⠀⠀⠀⠀⠀⠀⢄⢀⢕⢕⢔⢔⢕⢜⢟⢟⡾⡇⢱⣮⣿⣿⣿⣿⣿⢿⣿⣿⣿⣿⡿⢿⢿⢟⠀⠀⠀⠀⠀⠀⠀⠀⠀⠀⠀⠀</a:t>
            </a:r>
            <a:br/>
            <a:r>
              <a:t>⠀⠀⠀⠀⠀⠀⠀⠀⠀⠀⠀⠀⠑⠀⠀⠀⢻⣿⡇⢁⢕⢝⢕⢕⢕⢕⢕⢕⢕⢕⢜⢕⢕⢹⢄⠀⠀⠀⠀⠀⠀⠑⢕⢕⢑⢕⢕⢕⢕⢕⢼⢇⣇⡇⣿⢿⢷⢞⢕⢕⡕⢟⣟⣟⣟⣇⡕⢕⢕⠀⠀⠀⠀⠀⠀⠀⠀⠀⠀⠀⠀</a:t>
            </a:r>
            <a:br/>
            <a:r>
              <a:t>⠀⠀⠀⠀⠀⠀⠀⠀⠀⠀⠀⠀⠀⠀⠀⠀⠘⠛⠃⠑⠑⠐⠑⠑⠑⠑⠑⠑⠑⠑⠑⠑⠑⠘⠑⠀⠀⠀⠀⠀⠑⠃⠀⠑⠑⠑⠑⠑⠑⠘⠛⠛⠙⠙⠙⠙⠙⠑⠘⠙⠙⠑⠙⠛⠑⠑⠑⠑⠑⠀⠀⠀⠀⠀⠀⠀⠀⠀⠀⠀⠀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⠀⠀⠀⠀⠀⠀⠀⠀⠀⠀⠀⠀⠕⢷⣾⣿⣿⡿⢏⣿⣿⣿⣿⣿⣿⣿⣿⣿⣿⣿⣿⣿⣿⣿⣿⣿⣿⣿⣿⣿⣗⣿⣿⣿⣿⣿⣿⣿⣯⢕⣹⣿⣿⣿⡯⣝⣻⡿⣿⣿⣿⣿⣿⣿⣿⣿⣿⣿⣿⠀⠀⠀⠀⠀⠀⠀⠀⠀⠀⠀⠀</a:t>
            </a:r>
            <a:br/>
            <a:r>
              <a:t>⠀⠀⠀⠀⠀⠀⠀⠀⠀⠀⠀⠀⠀⢁⡹⣿⢟⢕⣵⣾⣿⣿⣿⣿⣿⣿⣿⣿⣿⣿⣿⣿⣿⣿⣿⣿⣿⣿⣿⣿⣿⣿⣿⣯⣕⣜⢻⢿⡿⢕⢜⢜⢏⣽⣿⣿⣿⣷⡾⢻⣿⣿⣿⣿⣿⣿⣿⣿⣿⠀⠀⠀⠀⠀⠀⠀⠀⠀⠀⠀⠀</a:t>
            </a:r>
            <a:br/>
            <a:r>
              <a:t>⠀⠀⠀⠀⠀⠀⠀⠀⠀⠀⠀⠀⢔⢼⣷⣕⣱⣾⣿⡿⣿⣿⣿⣿⣿⣿⢿⣿⣿⣿⣿⣿⣯⣿⣾⣿⣿⣿⣿⣿⡯⢝⢱⣿⣿⣿⣷⣕⢱⡕⢕⣵⣱⣿⣿⣿⣿⣿⣿⣿⣿⣿⣿⣿⣿⣿⣿⣿⣿⠀⠀⠀⠀⠀⠀⠀⠀⠀⠀⠀⠀</a:t>
            </a:r>
            <a:br/>
            <a:r>
              <a:t>⠀⠀⠀⠀⠀⠀⠀⠀⠀⠀⠀⠀⢕⢸⡿⢇⢟⣻⣿⣯⣽⣽⣿⣿⣿⣿⣿⣿⣿⣿⣿⣿⣿⣿⣿⣿⣿⣿⣿⣿⣿⣕⣾⣿⣿⣿⣿⣿⣿⡕⣷⣿⣿⣿⣿⣿⣿⣿⣿⣿⣿⣿⣿⣿⣿⣿⣿⣿⣿⠀⠀⠀⠀⠀⠀⠀⠀⠀⠀⠀⠀</a:t>
            </a:r>
            <a:br/>
            <a:r>
              <a:t>⠀⠀⠀⠀⠀⠀⠀⠀⠀⠀⠀⠀⠕⠘⢕⣵⣷⡎⢝⣽⣿⣿⣿⣿⣿⣿⣿⣿⣿⣿⣿⣿⣿⢏⢱⢵⢟⢻⢿⣿⣿⣿⣿⣿⣿⣿⣿⣿⣿⡇⣿⣿⣿⣿⣿⣿⣿⣿⣿⣿⣿⣿⣿⣿⣿⣿⣿⣿⣿⠀⠀⠀⠀⠀⠀⠀⠀⠀⠀⠀⠀</a:t>
            </a:r>
            <a:br/>
            <a:r>
              <a:t>⠀⠀⠀⠀⠀⠀⠀⠀⠀⠀⠀⠀⢀⢕⣼⣿⣿⣿⣷⣾⣿⣿⣿⣿⣿⣿⣿⣿⣿⣿⣿⣿⣿⣵⣷⣷⣿⣿⣿⣿⣿⣿⣿⣿⣿⣿⣿⣿⣿⡇⢹⣿⣿⣿⣿⣿⣿⣿⣿⣿⣿⣿⣿⣿⣿⣿⣿⣿⣿⠀⠀⠀⠀⠀⠀⠀⠀⠀⠀⠀⠀</a:t>
            </a:r>
            <a:br/>
            <a:r>
              <a:t>⠀⠀⠀⠀⠀⠀⠀⠀⠀⠀⠀⠀⢕⣾⣿⣿⣿⣿⣿⣿⣿⣿⣿⣿⣿⣿⣿⣿⣿⣿⣿⣿⣿⣿⣿⣿⣿⣿⣿⣿⣿⣿⣿⣿⣿⣿⣿⣿⣿⣇⢸⣿⣿⣿⣿⣿⣿⣿⣿⣿⣿⣿⣿⣿⣿⣿⣿⣿⣿⠀⠀⠀⠀⠀⠀⠀⠀⠀⠀⠀⠀</a:t>
            </a:r>
            <a:br/>
            <a:r>
              <a:t>⠀⠀⠀⠀⠀⠀⠀⠀⠀⠀⠀⢔⢸⣻⣿⣿⣿⣿⣿⣿⣿⣿⡿⢿⢿⢿⢿⣟⢟⢟⢝⢝⢿⣿⣿⣿⣿⣿⣿⣿⣿⢿⣿⣿⣿⣿⣿⣿⣿⣿⢼⣿⣿⣿⣿⣿⣿⣿⣿⣿⣿⣿⣿⣿⣿⣿⣿⣿⣿⠀⠀⠀⠀⠀⠀⠀⠀⠀⠀⠀⠀</a:t>
            </a:r>
            <a:br/>
            <a:r>
              <a:t>⠀⠀⠀⠀⠀⠀⠀⠀⠀⠀⠀⢕⢜⣿⣿⣿⣿⣿⣿⢕⣕⣱⡕⣱⣵⡷⢿⣷⡿⢇⢸⣿⣿⣿⣯⣿⣿⣿⣿⣿⣿⢿⣿⣿⣿⣿⣿⣿⣿⣿⡽⣿⣿⣿⣿⣿⣿⣿⣿⣿⣿⣿⣿⣿⣿⣿⣿⣿⣿⠀⠀⠀⠀⠀⠀⠀⠀⠀⠀⠀⠀</a:t>
            </a:r>
            <a:br/>
            <a:r>
              <a:t>⠀⠀⠀⠀⠀⠀⠀⠀⠀⠀⠀⢄⢸⣿⣿⣿⣿⣿⣿⣸⣿⢏⢕⣜⢿⢿⢿⢟⢕⣵⣿⣿⣿⣿⣿⣿⣿⣿⣿⣿⣕⣸⣿⣿⣿⣿⣿⣿⣿⣿⢜⣿⣿⣿⣿⣿⣿⣿⣿⣿⣿⣿⣿⣿⣿⣿⣿⣿⣿⠀⠀⠀⠀⠀⠀⠀⠀⠀⠀⠀⠀</a:t>
            </a:r>
            <a:br/>
            <a:r>
              <a:t>⠀⠀⠀⠀⠀⠀⠀⠀⠀⠀⠀⢕⢕⣻⣿⣿⣿⣿⣿⢜⢕⢵⣿⣿⣇⡕⢕⢕⣿⣿⣿⣿⣿⣕⣼⣿⣿⣿⣿⣿⢕⢝⢝⢟⢻⢿⢿⣿⣿⣿⢏⢟⣯⣿⣿⣿⣿⣿⣿⣿⣿⣿⢿⣿⣿⣿⣿⣿⣿⠀⠀⠀⠀⠀⠀⠀⠀⠀⠀⠀⠀</a:t>
            </a:r>
            <a:br/>
            <a:r>
              <a:t>⠀⠀⠀⠀⠀⠀⠀⠀⠀⠀⠀⢕⣕⣿⣿⣿⣿⣿⣿⣱⣼⣿⣿⣿⣿⣟⡇⣿⣿⣿⣿⣿⣿⡏⣿⣿⣿⣿⣿⢇⢕⢕⢕⢕⢕⢕⢕⢝⣿⣿⢸⢕⡗⢹⣿⣿⣿⣿⣿⣿⣿⢿⡽⣿⣿⣿⣿⣿⣿⠀⠀⠀⠀⠀⠀⠀⠀⠀⠀⠀⠀</a:t>
            </a:r>
            <a:br/>
            <a:r>
              <a:t>⠀⠀⠀⠀⠀⠀⠀⠀⠀⠀⠀⢕⣽⣿⣿⣿⣿⣿⣿⡞⢻⣿⣿⣿⣿⣿⡇⢸⣿⢟⠋⢕⡏⠙⢹⣽⣽⣽⢕⢕⢕⢕⢕⠁⢕⢕⢕⢕⢹⣿⢕⢕⢕⢸⣿⣿⣿⣿⣿⣿⣿⣿⡾⣿⣿⣿⣿⣿⣿⠀⠀⠀⠀⠀⠀⠀⠀⠀⠀⠀⠀</a:t>
            </a:r>
            <a:br/>
            <a:r>
              <a:t>⠀⠀⠀⠀⠀⠀⠀⠀⠀⠀⠀⢁⢕⢸⣿⣻⣯⣿⣿⣿⣿⣿⣿⣿⣿⣿⡇⢸⣿⢕⠐⢕⣷⢄⢱⣷⣗⢇⢕⢕⣕⣷⢕⢔⢕⠁⢕⢕⢜⣿⡕⡕⢸⢸⣿⣿⣿⣿⣿⣿⣿⣿⡏⣿⣿⣿⣿⣿⣿⠀⠀⠀⠀⠀⠀⠀⠀⠀⠀⠀⠀</a:t>
            </a:r>
            <a:br/>
            <a:r>
              <a:t>⠀⠀⠀⠀⠀⠀⠀⠀⠀⠀⠀⢕⢷⣿⢏⣿⣿⣿⣿⣿⣿⣿⣿⣿⣿⣿⡇⢸⣿⡕⠀⠑⢻⠁⢸⣽⢽⢕⢕⣟⣻⣿⣿⡇⢑⠀⢕⢕⢕⢹⣧⣵⣸⡜⣿⣿⣿⣿⣿⣿⣟⡻⣷⢿⣿⣿⣿⣿⣿⠀⠀⠀⠀⠀⠀⠀⠀⠀⠀⠀⠀</a:t>
            </a:r>
            <a:br/>
            <a:r>
              <a:t>⠀⠀⠀⠀⠀⠀⠀⠀⠀⠀⠀⢕⣟⣷⢧⢿⣿⣿⣟⣿⣿⣿⣿⣿⣿⣿⢇⢸⣿⣧⠀⠀⢸⢐⢜⣟⡋⠐⠑⢳⢿⣿⣿⣇⠀⠀⠁⢑⢕⢜⢿⣿⢸⢕⣿⣿⣿⣿⣿⣿⣿⣿⣿⢺⣿⣿⣿⣿⣿⠀⠀⠀⠀⠀⠀⠀⠀⠀⠀⠀⠀</a:t>
            </a:r>
            <a:br/>
            <a:r>
              <a:t>⠀⠀⠀⠀⠀⠀⠀⠀⠀⠀⠀⢁⢜⢝⣱⣴⡄⢸⣿⣿⣿⣿⣿⣿⣿⣿⡕⢱⣿⢿⠀⠀⢸⠁⢐⢗⠕⠀⠀⠁⠜⢿⣿⡗⢕⢔⡅⡕⢑⠻⢗⢏⢕⡇⢿⣿⣿⣿⣿⣿⣿⣿⢿⢸⣿⣿⣿⣿⣿⠀⠀⠀⠀⠀⠀⠀⠀⠀⠀⠀⠀</a:t>
            </a:r>
            <a:br/>
            <a:r>
              <a:t>⠀⠀⠀⠀⠀⠀⠀⠀⠀⠀⠀⠁⠁⢸⣿⣿⣿⢜⣯⢝⢹⣿⣿⣷⣾⣿⢕⣼⣿⡧⢄⠀⢸⢔⠄⠸⠀⠀⠀⠀⠀⠀⢀⢔⠕⠑⠑⢜⢕⢕⡔⢗⢕⡇⢸⣿⣿⣿⣿⣿⣿⣿⣼⡇⣿⣿⣿⣿⣿⠀⠀⠀⠀⠀⠀⠀⠀⠀⠀⠀⠀</a:t>
            </a:r>
            <a:br/>
            <a:r>
              <a:t>⠀⠀⠀⠀⠀⠀⠀⠀⠀⠀⠀⢄⠀⠁⢹⣿⣿⠀⢱⢕⢱⢷⢿⢟⣿⣿⣿⣿⣿⣿⢇⠀⢜⡕⠁⠅⠀⠀⠀⠀⠀⠀⠀⠐⠆⠀⠀⠀⠐⠑⢕⢱⢕⢇⢸⣿⣿⣿⣿⣿⣿⣿⣿⡇⢻⣿⣿⣿⣿⠀⠀⠀⠀⠀⠀⠀⠀⠀⠀⠀⠀</a:t>
            </a:r>
            <a:br/>
            <a:r>
              <a:t>⠀⠀⠀⠀⠀⠀⠀⠀⠀⠀⠀⠁⠀⠀⠁⣿⣿⡔⢜⢕⢸⢜⡇⡇⣟⣻⢏⢻⢿⠝⠕⠀⠀⡇⠀⠀⠀⠀⠀⠀⠑⠑⠀⠀⠀⠀⢀⢀⣀⣀⣼⢱⡕⢕⢜⣿⣿⣿⣿⣿⣿⣿⣯⣧⢸⣿⣿⣿⣿⠀⠀⠀⠀⠀⠀⠀⠀⠀⠀⠀⠀</a:t>
            </a:r>
            <a:br/>
            <a:r>
              <a:t>⠀⠀⠀⠀⠀⠀⠀⠀⠀⠀⠀⠁⠕⠀⠀⢸⣿⡇⠕⢕⢕⢕⢕⢕⢹⡯⢕⢱⢕⠀⠄⣀⡄⡇⠀⠀⠀⠀⠀⠀⠐⢀⠀⢄⢀⢄⢜⢕⡿⢞⣗⢾⡇⢕⣵⣿⣿⣿⣿⣿⢿⣿⣿⣿⣿⡿⢿⢿⢿⠀⠀⠀⠀⠀⠀⠀⠀⠀⠀⠀⠀</a:t>
            </a:r>
            <a:br/>
            <a:r>
              <a:t>⠀⠀⠀⠀⠀⠀⠀⠀⠀⠀⠀⠀⠑⠀⠀⠀⣿⣿⡐⢅⢕⢕⢕⢕⢝⢕⢕⢕⢕⢕⢝⢕⢕⡇⠀⠀⠀⠀⠀⠀⠀⠑⢕⢕⢐⢕⢕⢕⢕⢕⢵⢫⣕⣾⣿⢿⢷⢜⢝⢝⡕⡟⢟⣿⣟⣕⢕⢕⢕⠀⠀⠀⠀⠀⠀⠀⠀⠀⠀⠀⠀</a:t>
            </a:r>
            <a:br/>
            <a:r>
              <a:t>⠀⠀⠀⠀⠀⠀⠀⠀⠀⠀⠀⠀⠀⠀⠀⠀⠘⠛⠃⠑⠑⠐⠑⠑⠑⠑⠑⠑⠑⠑⠑⠑⠀⠃⠑⠀⠀⠀⠀⠀⠐⠀⠑⠑⠑⠑⠑⠑⠑⠓⠛⠋⠙⠛⠘⠋⠙⠑⠙⠙⠙⠙⠙⠛⠑⠑⠑⠑⠑⠀⠀⠀⠀⠀⠀⠀⠀⠀⠀⠀⠀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⠀⠀⠀⠀⠀⠀⠀⠀⠀⠀⠀⠀⠕⢷⣾⣿⣿⡿⢏⢺⣿⣿⣿⣿⣿⣿⣿⣿⣿⣿⣿⣿⣿⣿⣿⣿⣿⣿⣿⣿⣇⣿⣿⣿⣿⣿⣿⣿⣧⢕⢻⢿⣿⣿⣏⣝⣟⢿⣿⣿⣿⣿⣿⣿⣿⣿⣿⣿⣿⠀⠀⠀⠀⠀⠀⠀⠀⠀⠀⠀⠀</a:t>
            </a:r>
            <a:br/>
            <a:r>
              <a:t>⠀⠀⠀⠀⠀⠀⠀⠀⠀⠀⠀⠀⠀⢁⡻⣿⢟⢕⣵⢜⣿⣿⣿⣿⣿⣿⣿⣿⣿⣿⣿⣿⣿⣿⣿⣿⣿⣿⣿⣿⡿⣿⣿⣏⣕⣝⡿⢿⡗⢕⢜⢜⢟⣽⣿⣿⣿⣷⢎⣿⣿⣿⣿⣿⣿⣿⣿⣿⣿⠀⠀⠀⠀⠀⠀⠀⠀⠀⠀⠀⠀</a:t>
            </a:r>
            <a:br/>
            <a:r>
              <a:t>⠀⠀⠀⠀⠀⠀⠀⠀⠀⠀⠀⠀⢔⢸⣷⣕⣱⣾⣿⢾⣿⣿⣿⣿⣿⣿⢿⣿⣿⣿⣿⣿⣿⣿⣿⣿⣿⣿⣿⣿⡏⢝⢱⣿⣿⣿⣷⡕⢕⡕⣕⣱⣵⣾⣿⣿⣿⣿⣿⣿⣿⣿⣿⣿⣿⣿⣿⣿⣿⠀⠀⠀⠀⠀⠀⠀⠀⠀⠀⠀⠀</a:t>
            </a:r>
            <a:br/>
            <a:r>
              <a:t>⠀⠀⠀⠀⠀⠀⠀⠀⠀⠀⠀⠀⢕⢸⡿⢇⢟⣻⣿⣇⣽⣿⣿⣿⣿⣿⢽⣿⣿⣿⣿⣿⣿⣿⣿⣿⣿⣿⣿⣿⣷⢕⣾⣿⣿⣿⣿⣿⣿⢕⣗⣿⣿⣿⣿⣿⣿⣿⣿⣿⣿⣿⣿⣿⣿⣿⣿⣿⣿⠀⠀⠀⠀⠀⠀⠀⠀⠀⠀⠀⠀</a:t>
            </a:r>
            <a:br/>
            <a:r>
              <a:t>⠀⠀⠀⠀⠀⠀⠀⠀⠀⠀⠀⠀⠕⠘⢕⣵⣷⡎⢝⢹⣿⣿⣿⣿⣿⣿⣿⣿⣿⣿⣿⣿⣿⢟⡝⡽⢿⣿⣿⣿⣿⣿⣿⣿⣿⣿⣿⣿⣿⡕⣿⣿⣿⣿⣿⣿⣿⣿⣿⣿⣿⣿⣿⣿⣿⣿⣿⣿⣿⠀⠀⠀⠀⠀⠀⠀⠀⠀⠀⠀⠀</a:t>
            </a:r>
            <a:br/>
            <a:r>
              <a:t>⠀⠀⠀⠀⠀⠀⠀⠀⠀⠀⠀⠀⢄⢕⣼⣿⣿⣿⣷⣾⣿⣿⣿⣿⣿⣿⣿⣿⣿⣿⣿⣿⣟⣱⣵⣷⣷⣷⣾⣿⣿⣿⣿⣿⣿⣿⣿⣿⣿⡇⢿⣿⣿⣿⣿⣿⣿⣿⣿⣿⣿⣿⣿⣿⣿⣿⣿⣿⣿⠀⠀⠀⠀⠀⠀⠀⠀⠀⠀⠀⠀</a:t>
            </a:r>
            <a:br/>
            <a:r>
              <a:t>⠀⠀⠀⠀⠀⠀⠀⠀⠀⠀⠀⠀⢕⣼⣿⣿⣿⣿⣿⣿⣿⣿⣿⣿⣿⣿⣿⣿⣿⣿⣿⣿⣿⣿⣿⣿⣿⣿⣿⣿⣿⣿⣿⣿⣿⣿⣿⣿⣿⡧⢸⣿⣿⣿⣿⣿⣿⣿⣿⣿⣿⣿⣿⣿⣿⣿⣿⣿⣿⠀⠀⠀⠀⠀⠀⠀⠀⠀⠀⠀⠀</a:t>
            </a:r>
            <a:br/>
            <a:r>
              <a:t>⠀⠀⠀⠀⠀⠀⠀⠀⠀⠀⠀⢔⢱⣻⣿⣿⣿⣿⣿⣿⣿⣿⣿⢿⢿⢿⢿⣟⢟⢟⢝⢝⢿⣿⣿⣿⣿⣿⣿⣿⣿⣿⣿⣿⣿⣿⣿⣿⣿⣿⣼⣿⣿⣿⣿⣿⣿⣿⣿⣿⣿⣿⣿⣿⣿⣿⣿⣿⣿⠀⠀⠀⠀⠀⠀⠀⠀⠀⠀⠀⠀</a:t>
            </a:r>
            <a:br/>
            <a:r>
              <a:t>⠀⠀⠀⠀⠀⠀⠀⠀⠀⠀⠀⢕⢸⣿⣿⣿⣿⣿⣿⢕⣕⣱⢕⣱⣵⡷⢿⣷⡿⢇⢺⣿⣿⣿⣯⣿⣿⣿⣿⣿⡿⣿⣿⣿⣿⣿⣿⣿⣿⣿⢽⣿⣿⣿⣿⣿⣿⣿⣿⣿⣿⣿⣿⣿⣿⣿⣿⣿⣿⠀⠀⠀⠀⠀⠀⠀⠀⠀⠀⠀⠀</a:t>
            </a:r>
            <a:br/>
            <a:r>
              <a:t>⠀⠀⠀⠀⠀⠀⠀⠀⠀⠀⠀⢕⢕⢿⣿⣿⣿⣿⣿⣱⣿⢏⢱⣜⢿⢿⢿⢟⣱⣵⣿⣿⣿⣿⣿⣿⣿⣿⣿⣧⡜⢸⣿⣿⣿⣿⣿⣿⣿⣏⢮⣿⣿⣿⣿⣿⣿⣿⣿⣿⣿⣿⣿⣿⣿⣿⣿⣿⣿⠀⠀⠀⠀⠀⠀⠀⠀⠀⠀⠀⠀</a:t>
            </a:r>
            <a:br/>
            <a:r>
              <a:t>⠀⠀⠀⠀⠀⠀⠀⠀⠀⠀⠀⢕⢕⣻⣿⣿⣿⣿⣿⢜⢕⢵⣿⣿⣇⡕⢕⢕⣿⣿⣿⣿⣯⣵⣿⣿⣿⣿⣿⡿⢝⢟⢟⢿⢿⢿⣿⣿⣿⣿⡏⢟⣝⣿⣿⣿⣿⣿⣿⣿⣿⣿⣽⣿⣿⣿⣿⣿⣿⠀⠀⠀⠀⠀⠀⠀⠀⠀⠀⠀⠀</a:t>
            </a:r>
            <a:br/>
            <a:r>
              <a:t>⠀⠀⠀⠀⠀⠀⠀⠀⠀⠀⠀⢕⣷⣿⣿⣿⣿⣿⣿⣕⣾⣿⣿⣿⣿⣟⡇⣿⣿⣿⣿⣿⣿⢻⣿⣿⣿⣿⣿⢕⢕⢕⢕⢕⢕⢕⢜⢻⣿⣿⡞⢕⡏⣿⣿⣿⣿⣿⣿⣿⣿⣿⢽⣿⣿⣿⣿⣿⣿⠀⠀⠀⠀⠀⠀⠀⠀⠀⠀⠀⠀</a:t>
            </a:r>
            <a:br/>
            <a:r>
              <a:t>⠀⠀⠀⠀⠀⠀⠀⠀⠀⠀⠀⢕⣽⣿⣿⣿⣿⣿⣿⡗⢻⣿⣿⣿⣿⣿⢕⢸⣿⠟⠙⢸⡏⠸⣻⡟⢻⢟⢕⢕⢕⢕⢕⢑⢕⢕⢕⢕⢻⣿⢕⢕⢇⢸⣿⣿⣿⣿⣿⣿⣿⣿⣺⣿⣿⣿⣿⣿⣿⠀⠀⠀⠀⠀⠀⠀⠀⠀⠀⠀⠀</a:t>
            </a:r>
            <a:br/>
            <a:r>
              <a:t>⠀⠀⠀⠀⠀⠀⠀⠀⠀⠀⠀⢕⢕⣿⣿⣿⣿⣿⣿⣿⣿⣿⣿⣿⣿⣿⡇⢸⡇⠀⠔⢸⡇⠁⢽⣽⣽⢕⢕⣕⣕⣷⡕⢕⢕⠕⢕⢕⣕⢿⢸⡕⢇⢼⣿⣿⣿⣿⣿⣿⣿⣿⡟⣿⣿⣿⣿⣿⣿⠀⠀⠀⠀⠀⠀⠀⠀⠀⠀⠀⠀</a:t>
            </a:r>
            <a:br/>
            <a:r>
              <a:t>⠀⠀⠀⠀⠀⠀⠀⠀⠀⠀⠀⢕⢕⣹⡏⣿⣿⣿⣻⣿⣿⣿⣿⣿⣿⣿⢇⢸⡇⠀⠁⢑⡇⠀⢕⣗⡗⢕⢕⣞⣿⣿⣿⣧⢕⠁⢕⢕⢜⣿⣯⣇⣸⡸⣿⣿⣿⣿⣿⣿⣟⣻⡯⣿⣿⣿⣿⣿⣿⠀⠀⠀⠀⠀⠀⠀⠀⠀⠀⠀⠀</a:t>
            </a:r>
            <a:br/>
            <a:r>
              <a:t>⠀⠀⠀⠀⠀⠀⠀⠀⠀⠀⠀⢕⢜⣿⢇⠿⣿⣿⢿⣿⣿⣿⣿⣿⣿⣿⢕⢸⣿⢄⠀⠀⡇⠀⢸⢽⠇⠅⠅⢸⢯⣿⣿⣿⢁⠀⠁⠅⢕⢝⡿⡏⢸⢜⣿⣿⣿⣿⣿⣿⣿⣯⣷⢹⣿⣿⣿⣿⣿⠀⠀⠀⠀⠀⠀⠀⠀⠀⠀⠀⠀</a:t>
            </a:r>
            <a:br/>
            <a:r>
              <a:t>⠀⠀⠀⠀⠀⠀⠀⠀⠀⠀⠀⠑⢕⢎⣵⣦⡄⢸⣿⣿⣿⣿⣿⣿⣿⣿⢕⢱⡿⠕⠀⠀⢷⠀⢜⣝⠑⠀⠀⠕⠁⢹⣿⣿⢟⢗⢄⢑⢑⢻⢟⢕⢕⡇⣿⣿⣿⣿⣿⣿⣿⣿⣿⢸⣿⣿⣿⣿⣿⠀⠀⠀⠀⠀⠀⠀⠀⠀⠀⠀⠀</a:t>
            </a:r>
            <a:br/>
            <a:r>
              <a:t>⠀⠀⠀⠀⠀⠀⠀⠀⠀⠀⠀⠁⠁⢸⣿⣿⣇⢸⡏⢏⢹⣿⣿⣷⣿⣿⣕⣾⣧⢅⠀⠀⢸⠀⢐⡓⠀⠀⠀⠀⠀⠀⠈⢅⢕⠁⠁⠕⢕⢜⢔⡝⢕⡇⢻⣿⣿⣿⣿⣿⣿⣯⢹⢜⣿⣿⣿⣿⣿⠀⠀⠀⠀⠀⠀⠀⠀⠀⠀⠀⠀</a:t>
            </a:r>
            <a:br/>
            <a:r>
              <a:t>⠀⠀⠀⠀⠀⠀⠀⠀⠀⠀⠀⢀⠀⠈⢻⣿⣧⠁⢱⢕⢱⢾⢿⢇⣿⣿⣿⣿⣿⡕⠀⠀⢸⠀⠐⠀⠀⠀⠀⠀⠀⠀⠀⠀⠲⠔⠀⠀⠑⠕⢜⢇⢕⡇⢸⣿⣿⣿⣿⣿⣿⣿⣼⡇⣿⣿⣿⣿⣿⠀⠀⠀⠀⠀⠀⠀⠀⠀⠀⠀⠀</a:t>
            </a:r>
            <a:br/>
            <a:r>
              <a:t>⠀⠀⠀⠀⠀⠀⠀⠀⠀⠀⠀⠁⠀⠀⠑⣿⣿⡄⢸⢕⢜⢜⣟⡇⣟⡿⢿⣿⡝⠇⠀⠀⢸⠀⠅⠀⠀⠀⠀⠀⠔⠔⠀⠀⠀⠀⢀⢀⣀⣁⣕⣵⡕⢇⢸⣿⣿⣿⣿⣿⣿⣿⡧⣧⢽⣿⣿⣿⣿⠀⠀⠀⠀⠀⠀⠀⠀⠀⠀⠀⠀</a:t>
            </a:r>
            <a:br/>
            <a:r>
              <a:t>⠀⠀⠀⠀⠀⠀⠀⠀⠀⠀⠀⠀⠕⠀⠀⢹⣿⡇⠕⢕⢕⢕⢕⢕⢹⡏⢕⢕⠀⢀⢀⣀⢸⢔⠀⠀⠀⠀⠀⠀⠀⠀⠀⠄⢀⢄⢕⢱⣿⢞⣷⢾⡇⣵⣼⣿⣿⣿⣿⣿⣿⣿⣿⣿⣿⢿⢿⢿⢿⠀⠀⠀⠀⠀⠀⠀⠀⠀⠀⠀⠀</a:t>
            </a:r>
            <a:br/>
            <a:r>
              <a:t>⠀⠀⠀⠀⠀⠀⠀⠀⠀⠀⠀⠐⠑⠀⠀⠑⣿⣿⢀⢅⢕⢕⢕⢕⢝⢕⢕⢕⢔⢕⢝⢕⢕⡇⠀⠀⠀⠀⠀⠀⠀⠔⢔⠑⢕⢕⢕⢕⢕⢕⡼⢸⣕⣿⣿⣿⢇⢿⢝⢇⣜⡟⢺⣿⣟⢕⢕⢕⢕⠀⠀⠀⠀⠀⠀⠀⠀⠀⠀⠀⠀</a:t>
            </a:r>
            <a:br/>
            <a:r>
              <a:t>⠀⠀⠀⠀⠀⠀⠀⠀⠀⠀⠀⠀⠀⠀⠀⠀⠛⠛⠑⠑⠑⠐⠑⠑⠑⠑⠑⠑⠑⠑⠑⠑⠁⠃⠀⠐⠀⠀⠀⠀⠀⠐⠑⠐⠑⠑⠑⠑⠘⠚⠛⠛⠙⠋⠙⠙⠋⠙⠙⠙⠙⠘⠙⠛⠑⠑⠑⠑⠑⠀⠀⠀⠀⠀⠀⠀⠀⠀⠀⠀⠀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⠀⠀⠀⠀⠀⠀⠀⠀⠀⠀⠀⠀⠕⢷⣿⣿⣿⢟⢕⢺⣿⣿⣿⣿⣿⣿⣿⣿⣿⣿⣿⣿⣿⣿⣿⣿⣿⣿⣿⣿⣟⣿⣿⣿⣿⣿⣿⣿⡇⢕⣻⢿⣿⣿⣏⣝⣯⢿⣿⣿⣿⣿⣿⣿⣿⣿⣿⣿⣿⠀⠀⠀⠀⠀⠀⠀⠀⠀⠀⠀⠀</a:t>
            </a:r>
            <a:br/>
            <a:r>
              <a:t>⠀⠀⠀⠀⠀⠀⠀⠀⠀⠀⠀⠀⠀⢑⡻⡿⢏⢕⣵⢕⣿⣿⣿⣿⣿⣿⣿⣿⣿⣿⣿⣿⣿⣿⣿⣿⣿⣿⣿⣿⡾⣿⡿⡝⣕⣟⢿⢿⢇⢕⢜⢜⢏⣽⣿⣿⣿⣷⡸⣻⣿⣿⣿⣿⣿⣿⣿⣿⣿⠀⠀⠀⠀⠀⠀⠀⠀⠀⠀⠀⠀</a:t>
            </a:r>
            <a:br/>
            <a:r>
              <a:t>⠀⠀⠀⠀⠀⠀⠀⠀⠀⠀⠀⠀⢔⢸⣷⣕⣱⣾⣿⢵⣿⣿⣿⣿⣿⣿⢿⣿⣿⣿⣿⣿⣯⣿⣿⣿⣿⣿⣿⣿⡇⢝⢱⣿⣿⣿⣷⣕⣱⡕⣕⣕⣵⣿⣿⣿⣿⣿⣿⣿⣿⣿⣿⣿⣿⣿⣿⣿⣿⠀⠀⠀⠀⠀⠀⠀⠀⠀⠀⠀⠀</a:t>
            </a:r>
            <a:br/>
            <a:r>
              <a:t>⠀⠀⠀⠀⠀⠀⠀⠀⠀⠀⠀⠀⢕⢿⡟⢏⢟⣻⣿⢕⣽⣿⣿⣿⣿⣿⢽⣿⣿⣿⣿⣿⣿⣿⣿⣿⣿⣿⣿⣿⣯⣱⣾⣿⣿⣿⣿⣿⣿⢕⣿⣿⣿⣿⣿⣿⣿⣿⣿⣿⣿⣿⣿⣿⣿⣿⣿⣿⣿⠀⠀⠀⠀⠀⠀⠀⠀⠀⠀⠀⠀</a:t>
            </a:r>
            <a:br/>
            <a:r>
              <a:t>⠀⠀⠀⠀⠀⠀⠀⠀⠀⠀⠀⠀⠑⠝⢕⣵⣷⡜⢝⢱⣿⣿⣿⣿⣿⣿⣿⣿⣿⣿⣿⣿⣿⢟⢟⣻⣿⣿⣿⣿⣿⣿⣿⣿⣿⣿⣿⣿⣿⡕⣿⣿⣿⣿⣿⣿⣿⣿⣿⣿⣿⣿⣿⣿⣿⣿⣿⣿⣿⠀⠀⠀⠀⠀⠀⠀⠀⠀⠀⠀⠀</a:t>
            </a:r>
            <a:br/>
            <a:r>
              <a:t>⠀⠀⠀⠀⠀⠀⠀⠀⠀⠀⠀⠀⢄⢕⣼⣿⣿⣿⣷⣾⣿⣿⣿⣿⣿⣿⣿⣿⣿⣿⣿⣿⡇⣕⣵⣵⣵⣽⣿⣿⣿⣿⣿⣿⣿⣿⣿⣿⣿⡧⣿⣿⣿⣿⣿⣿⣿⣿⣿⣿⣿⣿⣿⣿⣿⣿⣿⣿⣿⠀⠀⠀⠀⠀⠀⠀⠀⠀⠀⠀⠀</a:t>
            </a:r>
            <a:br/>
            <a:r>
              <a:t>⠀⠀⠀⠀⠀⠀⠀⠀⠀⠀⠀⠀⢕⢼⣿⣿⣿⣿⣿⣿⣿⣿⣿⣿⣿⣿⣿⣿⣿⣿⣿⣿⣻⣿⣿⣿⣿⣿⣿⣿⡿⣿⣿⣿⣿⣿⣿⣿⣿⣇⢺⣿⣿⣿⣿⣿⣿⣿⣿⣿⣿⣿⣿⣿⣿⣿⣿⣿⣿⠀⠀⠀⠀⠀⠀⠀⠀⠀⠀⠀⠀</a:t>
            </a:r>
            <a:br/>
            <a:r>
              <a:t>⠀⠀⠀⠀⠀⠀⠀⠀⠀⠀⠀⢔⢕⣿⣿⣿⣿⣿⣿⣿⣿⣿⡿⢿⢿⢟⣟⣟⢟⢏⢝⢝⣹⣿⣿⣿⣿⣿⣿⣿⡿⣿⣿⣿⣿⣿⣿⣿⣿⡧⢾⣿⣿⣿⣿⣿⣿⣿⣿⣿⣿⣿⣿⣿⣿⣿⣿⣿⣿⠀⠀⠀⠀⠀⠀⠀⠀⠀⠀⠀⠀</a:t>
            </a:r>
            <a:br/>
            <a:r>
              <a:t>⠀⠀⠀⠀⠀⠀⠀⠀⠀⠀⠀⢕⢕⣿⣿⣿⣿⣿⣿⢕⣱⣵⢕⣱⣵⡷⢿⣿⡿⢕⣾⣿⣿⣿⣻⣿⣿⣿⣿⣿⢿⣿⣿⣿⣿⣿⣿⣿⣿⣿⢼⣿⣿⣿⣿⣿⣿⣿⣿⣿⣿⣿⣿⣿⣿⣿⣿⣿⣿⠀⠀⠀⠀⠀⠀⠀⠀⠀⠀⠀⠀</a:t>
            </a:r>
            <a:br/>
            <a:r>
              <a:t>⠀⠀⠀⠀⠀⠀⠀⠀⠀⠀⠀⢕⢕⣿⣿⣿⣿⣿⣿⣼⡿⢝⣱⣜⢿⢿⢿⢟⢱⣵⣿⣿⣿⣿⣿⣿⣿⣿⣿⣇⢕⢽⣿⣿⣿⣿⣿⣿⣿⣏⢼⣿⣿⣿⣿⣿⣿⣿⣿⣿⣿⣿⣿⣿⣿⣿⣿⣿⣿⠀⠀⠀⠀⠀⠀⠀⠀⠀⠀⠀⠀</a:t>
            </a:r>
            <a:br/>
            <a:r>
              <a:t>⠀⠀⠀⠀⠀⠀⠀⠀⠀⠀⠀⢕⢇⣿⣿⣿⣿⣿⣿⢕⢕⢼⣿⣿⣕⡕⢕⣱⣽⣿⣿⣿⣯⣽⣿⣿⣿⣿⣿⡏⢗⢟⢿⢿⣿⣿⣿⣿⣿⡿⢏⢟⣟⣿⣿⣿⣿⣿⣿⣿⣿⣿⣿⣿⣿⣿⣿⣿⣿⠀⠀⠀⠀⠀⠀⠀⠀⠀⠀⠀⠀</a:t>
            </a:r>
            <a:br/>
            <a:r>
              <a:t>⠀⠀⠀⠀⠀⠀⠀⠀⠀⠀⠀⢔⣿⣿⣿⣿⣿⣿⣷⣕⣾⣿⣿⣿⣟⣟⡇⣿⣿⣿⣿⣿⣿⣻⣿⣿⣿⣿⡿⢕⢕⢕⢕⢕⢕⢕⢝⢿⣿⣏⢱⢕⡏⣿⣿⣿⣿⣿⣿⣿⡿⣿⢺⣿⣿⣿⣿⣿⣿⠀⠀⠀⠀⠀⠀⠀⠀⠀⠀⠀⠀</a:t>
            </a:r>
            <a:br/>
            <a:r>
              <a:t>⠀⠀⠀⠀⠀⠀⠀⠀⠀⠀⠀⢕⢹⣿⣿⣿⣿⣿⣿⡇⣿⣿⣿⣿⣿⣿⡕⢸⣿⠟⠙⢸⢝⢼⣿⣿⣿⡟⢕⢕⢕⢕⢕⢕⢕⢕⢕⢜⢿⣿⢱⢕⡇⢹⣿⣿⣿⣿⣿⣿⣿⣿⣸⣿⣿⣿⣿⣿⣿⠀⠀⠀⠀⠀⠀⠀⠀⠀⠀⠀⠀</a:t>
            </a:r>
            <a:br/>
            <a:r>
              <a:t>⠀⠀⠀⠀⠀⠀⠀⠀⠀⠀⠀⢕⢕⣿⣿⣿⣿⣿⣿⣿⣿⣿⣿⣿⣿⣿⡇⢸⢕⠀⠅⢸⡕⢑⣷⡷⢷⢕⢕⢕⣕⣱⡕⢕⢕⠕⢕⢕⢜⢿⢕⢕⢇⢸⣿⣿⣿⣿⣿⣿⣿⣿⡟⣿⣿⣿⣿⣿⣿⠀⠀⠀⠀⠀⠀⠀⠀⠀⠀⠀⠀</a:t>
            </a:r>
            <a:br/>
            <a:r>
              <a:t>⠀⠀⠀⠀⠀⠀⠀⠀⠀⠀⠀⢕⢕⣽⡿⣿⣿⣿⣿⣻⣿⣿⣿⣿⣿⣿⡇⢸⢅⠀⠀⢜⡇⠕⢽⡽⢍⢕⢕⢾⢿⣿⣿⣧⡕⠔⢕⢕⢳⣼⣧⣕⣵⡺⣿⣿⣿⣿⣿⣿⣟⣻⡷⣿⣿⣿⣿⣿⣿⠀⠀⠀⠀⠀⠀⠀⠀⠀⠀⠀⠀</a:t>
            </a:r>
            <a:br/>
            <a:r>
              <a:t>⠀⠀⠀⠀⠀⠀⠀⠀⠀⠀⠀⢕⢜⣿⢇⠿⣿⣿⣿⣿⣿⣿⣿⣿⣿⣿⡕⢸⡇⠀⠀⠕⡇⠀⢗⣟⢇⢁⢕⢝⢽⣻⣿⣿⡇⠀⠁⠅⢑⢝⡿⡏⢸⢜⣿⣿⣿⣿⣿⣿⣿⡿⣧⣻⣿⣿⣿⣿⣿⠀⠀⠀⠀⠀⠀⠀⠀⠀⠀⠀⠀</a:t>
            </a:r>
            <a:br/>
            <a:r>
              <a:t>⠀⠀⠀⠀⠀⠀⠀⠀⠀⠀⠀⢑⢕⢏⣵⣦⡄⢹⣿⣿⣿⣿⣿⣿⣿⣯⢕⢸⡟⠀⠀⠀⡇⠀⢕⢧⠄⠀⠔⠕⠀⠜⣿⣿⣿⢷⢦⡕⡑⣛⠿⡇⢸⡕⣿⣿⣿⣿⣿⣿⣿⣧⣿⢸⣿⣿⣿⣿⣿⠀⠀⠀⠀⠀⠀⠀⠀⠀⠀⠀⠀</a:t>
            </a:r>
            <a:br/>
            <a:r>
              <a:t>⠀⠀⠀⠀⠀⠀⠀⠀⠀⠀⠀⠁⠁⢸⣿⣿⡇⢜⡟⢏⣿⣿⣷⡷⢿⣿⣱⣵⢕⠀⠀⠀⡇⠀⠨⠍⠀⠀⠀⠀⠀⠀⠁⢉⢅⢕⠕⠑⢱⢕⢕⢱⢜⡇⣿⣿⣿⣿⣿⣿⣿⣯⣿⢜⣿⣿⣿⣿⣿⠀⠀⠀⠀⠀⠀⠀⠀⠀⠀⠀⠀</a:t>
            </a:r>
            <a:br/>
            <a:r>
              <a:t>⠀⠀⠀⠀⠀⠀⠀⠀⠀⠀⠀⢁⠀⠈⢻⣿⣇⠀⢱⢕⢾⢸⢿⢟⣿⣿⣿⣿⣇⠀⠀⠀⢱⠀⠅⠑⠀⠀⠀⠀⠀⠀⠀⠄⠅⠴⠔⠀⠁⠑⠅⢹⢕⡇⢹⣿⣿⣿⣿⣿⣿⣿⣸⢕⣿⣿⣿⣿⣿⠀⠀⠀⠀⠀⠀⠀⠀⠀⠀⠀⠀</a:t>
            </a:r>
            <a:br/>
            <a:r>
              <a:t>⠀⠀⠀⠀⠀⠀⠀⠀⠀⠀⠀⠁⠀⠀⠘⣿⣿⢄⢸⢕⡯⢜⢟⡏⢟⣿⣿⢿⢿⠀⠀⠀⢸⠀⠐⠀⠀⠀⠀⠀⠔⠄⠀⠀⠀⠀⡄⣀⣀⣀⡕⣧⢕⢇⢸⣿⣿⣿⣿⣽⣿⣿⡯⣇⢿⣿⣿⣿⣿⠀⠀⠀⠀⠀⠀⠀⠀⠀⠀⠀⠀</a:t>
            </a:r>
            <a:br/>
            <a:r>
              <a:t>⠀⠀⠀⠀⠀⠀⠀⠀⠀⠀⠀⠀⠕⠀⠀⢹⣿⡇⠕⢕⡇⢕⢜⢕⢹⡏⢝⠁⠀⠀⢀⡄⢸⢀⠀⠀⠀⠀⠀⠀⠀⠀⠀⢀⢀⢀⢕⢷⡿⢟⣳⣿⡇⣼⣼⣿⢿⣿⣿⣿⢿⣿⣿⣿⣿⢿⢿⢿⢿⠀⠀⠀⠀⠀⠀⠀⠀⠀⠀⠀⠀</a:t>
            </a:r>
            <a:br/>
            <a:r>
              <a:t>⠀⠀⠀⠀⠀⠀⠀⠀⠀⠀⠀⠀⠑⠀⠀⠘⣿⣷⢄⢄⢜⢕⢕⢕⢕⢕⢕⢔⢔⢜⢕⠑⢸⢕⠐⠀⠀⠀⠀⠀⠀⢄⠕⠔⠅⢕⢕⢕⢕⢕⡾⢸⣕⣹⡿⡷⢎⢏⢝⢇⡜⡟⢗⣿⣟⣇⢕⢕⢕⠀⠀⠀⠀⠀⠀⠀⠀⠀⠀⠀⠀</a:t>
            </a:r>
            <a:br/>
            <a:r>
              <a:t>⠀⠀⠀⠀⠀⠀⠀⠀⠀⠀⠀⠀⠀⠀⠀⠀⠛⠛⠑⠑⠑⠐⠑⠑⠑⠑⠑⠑⠑⠑⠑⠀⠘⠑⠀⠐⠀⠀⠀⠀⠀⠐⠑⠐⠐⠑⠑⠑⠘⠚⠛⠛⠙⠋⠙⠙⠙⠑⠙⠙⠑⠙⠙⠛⠑⠑⠑⠑⠑⠀⠀⠀⠀⠀⠀⠀⠀⠀⠀⠀⠀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⠀⠀⠀⠀⠀⠀⠀⠀⠀⠀⠀⠀⠑⢻⣿⣿⣿⢟⢕⢹⣿⣿⣿⣿⣿⣿⣿⣿⣿⣿⣿⣿⣿⣿⣿⣿⣿⣿⣿⣿⣧⣿⣿⣿⣿⣿⣿⣿⡇⢕⢹⢻⣿⣿⣏⣼⣳⣿⣿⣿⣿⣿⣿⣿⣿⣿⣿⡿⣿⠀⠀⠀⠀⠀⠀⠀⠀⠀⠀⠀⠀</a:t>
            </a:r>
            <a:br/>
            <a:r>
              <a:t>⠀⠀⠀⠀⠀⠀⠀⠀⠀⠀⠀⠀⠀⢠⡝⢿⢏⢕⣷⢱⣿⣿⣿⣿⣿⣿⣿⣿⣿⣿⣿⣿⣿⣿⣿⣿⣿⣿⣿⣿⣏⣿⡿⣵⣵⣕⡟⢿⢇⢕⢜⢜⢝⣽⣿⣿⣿⣿⣟⣻⣿⣿⣿⣿⣿⣿⣿⣿⣷⠀⠀⠀⠀⠀⠀⠀⠀⠀⠀⠀⠀</a:t>
            </a:r>
            <a:br/>
            <a:r>
              <a:t>⠀⠀⠀⠀⠀⠀⠀⠀⠀⠀⠀⠀⢕⢸⣷⣧⣱⣿⣿⡎⣿⣿⣿⣿⣿⡿⢟⣿⣿⣿⣿⣿⣿⣿⣿⣿⣿⣿⣿⣿⡇⢕⢱⣿⣿⣿⣷⣕⣱⢕⡵⣕⣷⣿⣿⣿⣿⣿⣿⣿⣿⣿⣿⣿⣿⣿⣿⣿⣿⠀⠀⠀⠀⠀⠀⠀⠀⠀⠀⠀⠀</a:t>
            </a:r>
            <a:br/>
            <a:r>
              <a:t>⠀⠀⠀⠀⠀⠀⠀⠀⠀⠀⠀⠀⢕⢸⡟⢕⢝⢿⣿⣕⣾⣿⣿⣿⣿⣿⢸⣿⣿⣿⣿⣿⣿⣿⣿⣿⣿⣿⣿⣿⣷⢵⣿⣿⣿⣿⣿⣿⣿⢕⣿⣿⣿⣿⣿⣿⣿⣿⣿⣿⣿⣿⣿⣿⣿⣿⣿⣿⣿⠀⠀⠀⠀⠀⠀⠀⠀⠀⠀⠀⠀</a:t>
            </a:r>
            <a:br/>
            <a:r>
              <a:t>⠀⠀⠀⠀⠀⠀⠀⠀⠀⠀⠀⠀⠑⢈⢱⣾⣿⡇⢕⢱⣿⣿⣿⣿⣿⣿⣿⣿⣿⣿⣿⣿⡿⢟⢟⣻⣿⣿⣿⣿⣿⣿⣿⣿⣿⣿⣿⣿⣿⡕⣿⣿⣿⣿⣿⣿⣿⣿⣿⣿⣿⣿⣿⣿⣿⣿⣿⣿⣿⠀⠀⠀⠀⠀⠀⠀⠀⠀⠀⠀⠀</a:t>
            </a:r>
            <a:br/>
            <a:r>
              <a:t>⠀⠀⠀⠀⠀⠀⠀⠀⠀⠀⠀⠀⢔⢱⣷⣿⣿⣿⣿⣿⣿⣿⣿⣿⣿⣿⣿⣿⣿⣿⣿⣿⡇⣜⣱⣵⣵⣽⣿⣿⣿⣿⣿⣿⣿⣿⣿⣿⣿⡇⣻⣿⣿⣿⣿⣿⣿⣿⣿⣿⣿⣿⣿⣿⣿⣿⣿⣿⣿⠀⠀⠀⠀⠀⠀⠀⠀⠀⠀⠀⠀</a:t>
            </a:r>
            <a:br/>
            <a:r>
              <a:t>⠀⠀⠀⠀⠀⠀⠀⠀⠀⠀⠀⠐⢕⣾⣿⣿⣿⣿⣿⣿⣿⣿⣿⣿⣿⣿⣿⣿⣿⣿⣿⣿⣿⣿⣿⣿⣿⣿⣿⣿⢟⣿⣿⣿⣿⣿⣿⣿⣿⡗⢸⣿⣿⣿⣿⣿⣿⣿⣿⣿⣿⣿⣿⣿⣿⣿⣿⣿⣿⠀⠀⠀⠀⠀⠀⠀⠀⠀⠀⠀⠀</a:t>
            </a:r>
            <a:br/>
            <a:r>
              <a:t>⠀⠀⠀⠀⠀⠀⠀⠀⠀⠀⠀⢔⢕⣿⣿⣿⣿⣿⣿⡿⢿⢿⢿⢟⢟⢟⢿⡯⢝⡝⢝⣕⣿⣿⣿⢿⣿⣿⣿⣿⣿⣿⣿⣿⣿⣿⣿⣿⣿⣧⣺⣿⣿⣿⣿⣿⣿⣿⣿⣿⣿⣿⣿⣿⣿⣿⣿⣿⣿⠀⠀⠀⠀⠀⠀⠀⠀⠀⠀⠀⠀</a:t>
            </a:r>
            <a:br/>
            <a:r>
              <a:t>⠀⠀⠀⠀⠀⠀⠀⠀⠀⠀⠀⢕⢸⣿⣿⣿⣿⣿⣿⢕⣵⣵⢕⢵⣷⣞⣻⣿⡟⢕⣸⣿⣿⣿⣻⣿⣿⣿⣿⡿⢿⢿⣿⣿⣿⣿⣿⣿⣿⣿⢾⣿⣿⣿⣿⣿⣿⣿⣿⣿⣿⣿⣿⣿⣿⣿⣿⣿⣿⠀⠀⠀⠀⠀⠀⠀⠀⠀⠀⠀⠀</a:t>
            </a:r>
            <a:br/>
            <a:r>
              <a:t>⠀⠀⠀⠀⠀⠀⠀⠀⠀⠀⠀⢕⢕⣿⣿⣿⣿⣿⣿⣵⡿⢕⣱⣜⢟⢟⢟⢏⣼⣾⣿⣿⣿⣿⣿⣿⣿⣿⣿⣕⡕⣽⣿⣿⣿⣿⣿⣿⣿⣏⣾⣿⣿⣿⣿⣿⣿⣿⣿⣿⣿⣿⣿⣿⣿⣿⣿⣿⣿⠀⠀⠀⠀⠀⠀⠀⠀⠀⠀⠀⠀</a:t>
            </a:r>
            <a:br/>
            <a:r>
              <a:t>⠀⠀⠀⠀⠀⠀⠀⠀⠀⠀⠀⠅⣇⣿⣿⣿⣿⣿⣿⢕⢕⣾⣿⣿⣇⡕⢕⣱⣽⣿⣿⣾⣿⣾⣿⣿⣿⣿⣿⡟⢻⢻⢿⢿⣿⣿⣿⣿⣿⡿⢟⢹⡯⣿⣿⣿⣿⣿⣿⣿⣿⣿⣿⣿⣿⣿⣿⣿⣿⠀⠀⠀⠀⠀⠀⠀⠀⠀⠀⠀⠀</a:t>
            </a:r>
            <a:br/>
            <a:r>
              <a:t>⠀⠀⠀⠀⠀⠀⠀⠀⠀⠀⠀⢕⣿⣿⣿⣿⣿⣿⣟⡵⣾⣿⣿⣿⣿⣯⡇⢿⣿⣿⣿⣿⣿⣿⣿⣿⣿⣿⡿⢕⢕⢕⢕⢕⢕⢕⢹⣿⣿⣯⡇⢕⡇⣻⣿⣿⣿⣿⣿⣿⣿⣿⢸⣿⣿⣿⣿⣿⣿⠀⠀⠀⠀⠀⠀⠀⠀⠀⠀⠀⠀</a:t>
            </a:r>
            <a:br/>
            <a:r>
              <a:t>⠀⠀⠀⠀⠀⠀⠀⠀⠀⠀⠀⢕⢼⣿⣿⣿⣿⣿⣿⣯⣿⣿⣿⣿⣿⣿⢇⢸⢿⠛⠁⢕⡇⡿⢿⢿⢿⡟⢕⢕⢕⢕⢕⢕⢕⢕⢕⢜⣿⣯⢕⢕⡇⢸⣿⣿⣿⣿⣿⣿⣿⣿⣼⣿⣿⣿⣿⣿⣿⠀⠀⠀⠀⠀⠀⠀⠀⠀⠀⠀⠀</a:t>
            </a:r>
            <a:br/>
            <a:r>
              <a:t>⠀⠀⠀⠀⠀⠀⠀⠀⠀⠀⠀⢔⢕⣿⣿⣿⣿⣿⣿⣿⣿⣿⣿⣿⣿⣿⢇⢜⠀⠄⠀⢕⡇⢜⣟⣗⣗⢇⢕⢕⢕⢕⣱⣕⢕⢕⢕⢕⡜⢿⢕⢕⢕⢸⣿⣿⣿⣿⣿⣿⣿⣾⢟⣿⣿⣿⣿⣿⣿⠀⠀⠀⠀⠀⠀⠀⠀⠀⠀⠀⠀</a:t>
            </a:r>
            <a:br/>
            <a:r>
              <a:t>⠀⠀⠀⠀⠀⠀⠀⠀⠀⠀⠀⢕⢕⣼⡿⢿⣿⣿⣿⣿⣿⣿⣿⣿⣿⣿⢇⢑⠀⠀⠀⠁⣇⠕⢿⢯⢽⢕⢕⢕⢕⠷⢿⣿⣷⣕⢕⢕⢷⣾⣮⣧⣼⣸⣿⣿⣿⣟⣻⣿⣿⣿⡗⣿⣿⣿⣿⣿⣿⠀⠀⠀⠀⠀⠀⠀⠀⠀⠀⠀⠀</a:t>
            </a:r>
            <a:br/>
            <a:r>
              <a:t>⠀⠀⠀⠀⠀⠀⠀⠀⠀⠀⠀⢕⢕⣿⢟⠛⠿⢿⣏⣼⣿⣿⣿⣿⣿⣿⢕⢱⠀⠀⠀⠀⣿⢕⣽⣫⢅⠕⢕⢕⢜⢙⣗⢾⣿⣿⡇⠀⢕⢕⣿⡇⢸⢕⣿⣿⣿⣿⣿⣿⣿⣏⣟⢻⣿⣿⣿⣿⣿⠀⠀⠀⠀⠀⠀⠀⠀⠀⠀⠀⠀</a:t>
            </a:r>
            <a:br/>
            <a:r>
              <a:t>⠀⠀⠀⠀⠀⠀⠀⠀⠀⠀⠀⢅⢕⢝⣵⣷⡔⢱⣿⣿⣿⣿⣿⡷⣿⣿⢕⢸⠑⠀⠀⠀⢸⢕⣓⣖⢑⢅⠑⢕⠀⠀⢍⢝⣿⣿⣿⣷⡥⣅⢭⣑⢼⡇⣿⣿⣿⣿⣿⣿⣿⣷⣿⢸⣿⣿⣿⣿⣿⠀⠀⠀⠀⠀⠀⠀⠀⠀⠀⠀⠀</a:t>
            </a:r>
            <a:br/>
            <a:r>
              <a:t>⠀⠀⠀⠀⠀⠀⠀⠀⠀⠀⠀⠀⠀⢸⣿⣿⣷⢜⣏⢝⢿⢿⢿⡿⣿⣿⣱⡕⠀⠀⠀⠀⢸⢕⢔⠼⠅⢐⠄⠀⠀⠀⠑⠁⠘⠛⢋⢻⢕⢕⢣⢕⢷⡇⣿⣿⣿⣽⣿⣿⣿⣿⢻⢜⣿⣿⣿⣿⣿⠀⠀⠀⠀⠀⠀⠀⠀⠀⠀⠀⠀</a:t>
            </a:r>
            <a:br/>
            <a:r>
              <a:t>⠀⠀⠀⠀⠀⠀⠀⠀⠀⠀⠀⠀⢔⠀⢹⣿⣿⠀⢸⢕⣟⢜⣟⣟⣿⣿⣿⣷⢀⠀⠀⠀⢸⠕⠨⠍⠀⠀⠀⠀⠀⠀⠀⠀⠀⢀⠕⠜⢇⢕⠑⢇⢜⡇⢸⣿⣿⣿⣿⣿⣿⣿⣼⡕⣿⣿⣿⣿⣿⠀⠀⠀⠀⠀⠀⠀⠀⠀⠀⠀⠀</a:t>
            </a:r>
            <a:br/>
            <a:r>
              <a:t>⠀⠀⠀⠀⠀⠀⠀⠀⠀⠀⠀⠀⢕⠀⠀⢻⣿⡇⢁⢕⡟⢜⢹⢕⣽⣿⣿⣿⠕⠀⠀⠀⢸⢄⢁⡑⠀⠀⠀⠀⠀⠔⠀⠀⠀⢕⢳⣢⣴⣤⡄⣼⢕⢇⢸⣿⣿⣿⣿⣿⣿⣿⣿⣇⣻⣿⣿⣿⣿⠀⠀⠀⠀⠀⠀⠀⠀⠀⠀⠀⠀</a:t>
            </a:r>
            <a:br/>
            <a:r>
              <a:t>⠀⠀⠀⠀⠀⠀⠀⠀⠀⠀⠀⠀⢕⠀⠀⠘⣿⣧⢐⠕⢇⢕⢕⢕⡕⡏⠁⠁⠀⢀⢔⠀⢕⡕⠀⠀⠀⠀⠀⠀⠀⠀⠀⢀⢀⢕⢜⢻⢿⢻⢽⣿⢇⣧⣽⣿⢿⣿⣿⡿⢿⣿⣿⣿⣿⡟⢻⢟⢿⠀⠀⠀⠀⠀⠀⠀⠀⠀⠀⠀⠀</a:t>
            </a:r>
            <a:br/>
            <a:r>
              <a:t>⠀⠀⠀⠀⠀⠀⠀⠀⠀⠀⠀⢁⢕⠀⠀⠀⢻⣿⡕⢅⢕⠕⠕⢕⢕⢕⢄⢕⢕⢕⠁⠀⠁⡇⢕⠀⠀⠀⠀⠀⠀⠀⢕⢕⢕⢕⢕⢕⢕⢱⣿⢳⢵⢿⢿⢿⡗⢟⡜⣇⣜⣟⣺⣿⣟⣗⢕⢕⢕⠀⠀⠀⠀⠀⠀⠀⠀⠀⠀⠀⠀</a:t>
            </a:r>
            <a:br/>
            <a:r>
              <a:t>⠀⠀⠀⠀⠀⠀⠀⠀⠀⠀⠀⠀⠀⠀⠀⠀⠘⠛⠃⠑⠑⠑⠑⠑⠑⠑⠑⠑⠑⠑⠀⠀⠀⠃⠑⠀⠀⠀⠀⠀⠐⠑⠑⠑⠐⠑⠑⠑⠘⠛⠛⠋⠙⠙⠙⠙⠑⠑⠘⠙⠑⠘⠙⠙⠑⠑⠑⠑⠑⠀⠀⠀⠀⠀⠀⠀⠀⠀⠀⠀⠀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⠀⠀⠀⠀⠀⠀⠀⠀⠀⠀⠀⠀⠑⢟⣿⣿⣿⢏⢕⢿⣿⣿⣿⣿⣿⣿⣿⣿⣿⣿⣿⣿⣿⣿⣿⣿⣿⣿⣿⣿⣷⣿⣿⣿⡿⣿⣿⣿⣷⢕⢽⢿⣿⣿⣟⣼⣷⡿⣿⣿⣿⣿⣿⣿⣿⣿⣿⣿⣿⠀⠀⠀⠀⠀⠀⠀⠀⠀⠀⠀⠀</a:t>
            </a:r>
            <a:br/>
            <a:r>
              <a:t>⠀⠀⠀⠀⠀⠀⠀⠀⠀⠀⠀⠀⠀⢠⡜⢿⢏⢕⣷⣾⣿⣿⣿⣿⣿⣿⣿⣿⣿⣿⣿⣿⣿⣿⢿⣿⣿⣿⣿⣿⣟⣿⡿⣷⣵⣼⡟⢻⢿⢕⢜⢜⢝⣼⣿⣿⣿⣿⣼⣿⣿⣿⣿⣿⣿⣿⣿⣿⣿⠀⠀⠀⠀⠀⠀⠀⠀⠀⠀⠀⠀</a:t>
            </a:r>
            <a:br/>
            <a:r>
              <a:t>⠀⠀⠀⠀⠀⠀⠀⠀⠀⠀⠀⠀⢕⢸⣿⡧⣼⣿⣿⣻⣿⣿⣿⣿⣿⣿⣟⣿⣿⣿⣿⣿⣷⣿⣿⣿⣿⣿⣿⣿⣏⢕⢱⣿⣿⣿⣿⣵⣱⢵⡕⣵⣵⣿⣿⣿⣿⣿⣿⣿⣿⣿⣿⣿⣿⣿⣿⣿⣿⠀⠀⠀⠀⠀⠀⠀⠀⠀⠀⠀⠀</a:t>
            </a:r>
            <a:br/>
            <a:r>
              <a:t>⠀⠀⠀⠀⠀⠀⠀⠀⠀⠀⠀⠀⢕⢸⡟⢕⣜⢿⣿⣷⣾⣿⣿⣿⣿⣿⣽⣿⣿⣿⣿⣿⣿⣿⣿⣿⣿⣿⣿⣿⣿⣱⣾⣿⣿⣿⣿⣿⣿⢕⣿⣿⣿⣿⣿⣿⣿⣿⣿⣿⣿⣿⣿⣿⣿⣿⣿⣿⣿⠀⠀⠀⠀⠀⠀⠀⠀⠀⠀⠀⠀</a:t>
            </a:r>
            <a:br/>
            <a:r>
              <a:t>⠀⠀⠀⠀⠀⠀⠀⠀⠀⠀⠀⠀⠁⢁⢱⣾⣿⣇⡕⣸⣿⣿⣿⣿⣿⣿⣿⣿⣿⣿⣿⣿⣿⢟⢟⣻⣿⣿⣿⣿⣿⣿⣿⣿⣿⣿⣿⣿⣿⡇⢿⣿⣿⣿⣿⣿⣿⣿⣿⣿⣿⣿⣿⣿⣿⣿⣿⣿⣿⠀⠀⠀⠀⠀⠀⠀⠀⠀⠀⠀⠀</a:t>
            </a:r>
            <a:br/>
            <a:r>
              <a:t>⠀⠀⠀⠀⠀⠀⠀⠀⠀⠀⠀⠀⢄⢱⣾⣿⣿⣿⣿⣿⣿⣿⣿⣿⣿⣿⣿⣿⣿⣿⣿⣿⡏⣕⣱⣵⣼⣽⣿⣿⣿⣿⣿⣿⣿⣿⣿⣿⣿⡇⢸⣿⣿⣿⣿⣿⣿⣿⣿⣿⣿⣿⣿⣿⣿⣿⣿⣿⣿⠀⠀⠀⠀⠀⠀⠀⠀⠀⠀⠀⠀</a:t>
            </a:r>
            <a:br/>
            <a:r>
              <a:t>⠀⠀⠀⠀⠀⠀⠀⠀⠀⠀⠀⠀⢕⣿⣿⣿⣿⣿⣿⣿⣿⣿⣿⣿⣿⣿⣿⣿⣿⣿⣿⣿⣼⣿⣿⣿⣿⣿⣿⣿⢟⣿⣿⣿⣿⣿⣿⣿⣿⣧⢸⣿⣿⣿⣿⣿⣿⣿⣿⣿⣿⣿⣿⣿⣿⣿⣿⣿⣿⠀⠀⠀⠀⠀⠀⠀⠀⠀⠀⠀⠀</a:t>
            </a:r>
            <a:br/>
            <a:r>
              <a:t>⠀⠀⠀⠀⠀⠀⠀⠀⠀⠀⠀⢕⢸⣽⣿⣿⣿⣿⣿⢿⢿⢿⢟⢟⢟⢟⣹⡽⣝⡝⢕⢱⣼⣿⣿⢿⣿⣿⣿⣿⣿⣿⣿⣿⣿⣿⣿⣿⣿⣿⣺⣿⣿⣿⣿⣿⣿⣿⣿⣿⣿⣿⣿⣿⣿⣿⣿⣿⣿⠀⠀⠀⠀⠀⠀⠀⠀⠀⠀⠀⠀</a:t>
            </a:r>
            <a:br/>
            <a:r>
              <a:t>⠀⠀⠀⠀⠀⠀⠀⠀⠀⠀⠀⢕⢱⢿⣿⣿⣿⣿⣿⢕⣵⣷⢇⢵⣾⣟⣻⣿⡟⢕⣜⣿⣿⣿⣻⣿⣿⣿⣿⡿⢟⣻⣿⣿⣿⣿⣿⣿⣿⣿⢻⣿⣿⣿⣿⣿⣿⣿⣿⣿⣿⣿⣿⣿⣿⣿⣿⣿⣿⠀⠀⠀⠀⠀⠀⠀⠀⠀⠀⠀⠀</a:t>
            </a:r>
            <a:br/>
            <a:r>
              <a:t>⠀⠀⠀⠀⠀⠀⠀⠀⠀⠀⠀⢕⢜⣿⣿⣿⣿⣿⣿⣷⢿⢕⣱⣧⡝⢟⢟⢏⣱⣾⣿⡿⣿⣿⣿⣿⣿⣿⣿⣇⡕⣺⣿⣿⣿⣿⣿⣿⣿⣿⣮⣿⡿⣿⣿⣿⣿⣿⣿⣿⣿⣿⣿⣿⣿⣿⣿⣿⣿⠀⠀⠀⠀⠀⠀⠀⠀⠀⠀⠀⠀</a:t>
            </a:r>
            <a:br/>
            <a:r>
              <a:t>⠀⠀⠀⠀⠀⠀⠀⠀⠀⠀⠀⠕⢕⣽⣿⣿⣿⣿⣿⢕⢕⣺⣿⣿⣧⣕⢕⣱⣾⣿⣿⣿⣿⣿⣿⣿⣿⣿⣿⡟⢿⢽⢿⢿⣿⣿⣿⣿⣿⣿⢏⢝⣯⣿⣿⣿⣿⣿⣿⣿⣿⣿⢿⣿⣿⣿⣿⣿⣿⠀⠀⠀⠀⠀⠀⠀⠀⠀⠀⠀⠀</a:t>
            </a:r>
            <a:br/>
            <a:r>
              <a:t>⠀⠀⠀⠀⠀⠀⠀⠀⠀⠀⠀⢕⣯⣿⣿⣿⣿⣿⣿⢵⣿⣿⣿⣿⣿⣿⡵⢿⣿⣿⣿⠿⣿⣿⣿⣿⣿⣿⡿⢕⢕⢕⢕⢕⢕⢜⢹⣿⣿⣿⢜⢕⡇⢸⣿⣿⣿⣿⣿⣿⣿⣿⣻⣿⣿⣿⣿⣿⣿⠀⠀⠀⠀⠀⠀⠀⠀⠀⠀⠀⠀</a:t>
            </a:r>
            <a:br/>
            <a:r>
              <a:t>⠀⠀⠀⠀⠀⠀⠀⠀⠀⠀⠀⢕⢞⢿⣿⣿⣿⣿⣿⣿⣽⣿⣿⣿⣿⣿⡕⢸⠟⠙⠀⢀⣿⢿⣿⣿⣿⡟⢕⢕⢕⢕⢕⢕⢕⢕⢕⢝⣿⣿⢕⢕⣕⢸⣿⣿⣿⣿⣿⣿⣿⣿⣼⣿⣿⣿⣿⣿⣿⠀⠀⠀⠀⠀⠀⠀⠀⠀⠀⠀⠀</a:t>
            </a:r>
            <a:br/>
            <a:r>
              <a:t>⠀⠀⠀⠀⠀⠀⠀⠀⠀⠀⠀⠀⢕⢸⣿⣿⣿⣿⣿⣿⣿⣿⣿⣿⣿⣿⡇⠕⠀⢅⠀⢅⣿⢱⣷⡷⢗⢇⢕⢕⢕⢕⠕⢕⣕⣕⡕⢕⢜⢿⣕⢕⢸⢸⣿⣿⣿⣿⣿⣿⣿⣿⡯⣿⣿⣿⣿⣿⣿⠀⠀⠀⠀⠀⠀⠀⠀⠀⠀⠀⠀</a:t>
            </a:r>
            <a:br/>
            <a:r>
              <a:t>⠀⠀⠀⠀⠀⠀⠀⠀⠀⠀⠀⠄⢕⢸⣿⢻⣿⣿⣿⣿⣿⣿⣿⣿⣿⣿⢇⠀⠀⠄⠀⠁⢸⢸⣽⢽⠭⢕⢕⢕⢕⠕⠀⢷⣿⣿⣷⡕⢳⣾⣷⣧⢼⣜⣿⣿⣿⣿⣿⣿⣿⡽⣗⣿⣿⣿⣿⣿⣿⠀⠀⠀⠀⠀⠀⠀⠀⠀⠀⠀⠀</a:t>
            </a:r>
            <a:br/>
            <a:r>
              <a:t>⠀⠀⠀⠀⠀⠀⠀⠀⠀⠀⠀⢔⢕⢸⡟⠙⠟⢟⢻⣿⣿⣿⣿⣿⣿⡿⢕⢕⠀⠀⠀⠀⢸⢕⣟⣻⡝⢕⢕⢕⢕⠀⠘⢳⢾⣿⣿⣧⢕⢕⣇⡇⢸⡕⣿⣿⣿⣿⣿⣿⣿⣿⣿⢸⣿⣿⣿⣿⣿⠀⠀⠀⠀⠀⠀⠀⠀⠀⠀⠀⠀</a:t>
            </a:r>
            <a:br/>
            <a:r>
              <a:t>⠀⠀⠀⠀⠀⠀⠀⠀⠀⠀⠀⢔⢕⢜⣵⣿⣧⢄⣿⣿⢿⣷⡿⡿⣿⣿⢕⠘⠀⠀⠀⠀⢸⢕⢲⢷⠇⢕⠅⢕⠕⠀⢐⢝⢟⢿⣿⣿⣧⣥⢼⢝⡕⡇⣿⣿⣿⣿⣿⣿⣿⣿⣿⢸⣿⣿⣿⣿⣿⠀⠀⠀⠀⠀⠀⠀⠀⠀⠀⠀⠀</a:t>
            </a:r>
            <a:br/>
            <a:r>
              <a:t>⠀⠀⠀⠀⠀⠀⠀⠀⠀⠀⠀⢀⠀⠕⣿⣿⣿⠕⢽⢕⢸⣿⣿⡟⣻⣿⣕⡀⠀⠀⠀⠀⢸⡕⠨⢭⠅⢕⢕⠅⠀⠀⠁⠑⠑⠘⠟⢟⢹⡇⢕⢇⢸⡇⢹⣿⣿⣿⣿⣿⣿⣿⢼⢕⣿⣿⣿⣿⣿⠀⠀⠀⠀⠀⠀⠀⠀⠀⠀⠀⠀</a:t>
            </a:r>
            <a:br/>
            <a:r>
              <a:t>⠀⠀⠀⠀⠀⠀⠀⠀⠀⠀⠀⢀⢔⠀⠘⣿⣿⡔⠑⡇⢜⢟⣟⣇⣿⣿⣿⣷⡀⠀⠀⠀⠁⡇⢌⣕⠐⠀⠁⠀⠀⠀⠀⠀⠀⠘⣕⢅⠁⢷⢕⢜⡼⢇⢸⣿⣿⣿⣿⣿⣿⣿⡾⡇⣿⣿⣿⣿⣿⠀⠀⠀⠀⠀⠀⠀⠀⠀⠀⠀⠀</a:t>
            </a:r>
            <a:br/>
            <a:r>
              <a:t>⠀⠀⠀⠀⠀⠀⠀⠀⠀⠀⠀⠀⢕⠀⠀⢸⣿⣧⠀⢕⢕⢸⢸⢕⢽⣿⣿⣿⠇⠀⠀⠀⠀⡇⢐⢒⠀⠀⠀⠀⠀⠔⠄⠀⠀⠀⣹⡇⣴⣴⡴⣴⡕⢇⢸⣿⣿⣿⣿⣿⣿⣿⣗⣗⣺⣿⣿⣿⣿⠀⠀⠀⠀⠀⠀⠀⠀⠀⠀⠀⠀</a:t>
            </a:r>
            <a:br/>
            <a:r>
              <a:t>⠀⠀⠀⠀⠀⠀⠀⠀⠀⠀⠀⠀⢕⠀⠀⠀⢿⣿⡅⠑⢕⢕⢕⡕⢱⢏⠉⢁⢀⢄⠄⠀⠀⡇⠁⠁⠀⠀⠀⠀⠀⠀⠀⠀⠀⢄⢜⢻⢿⢹⢽⢿⡇⣷⣾⣿⡿⢿⣿⡿⢿⣿⣿⣿⣿⢟⢟⢟⢻⠀⠀⠀⠀⠀⠀⠀⠀⠀⠀⠀⠀</a:t>
            </a:r>
            <a:br/>
            <a:r>
              <a:t>⠀⠀⠀⠀⠀⠀⠀⠀⠀⠀⠀⠀⢕⠀⠀⠀⢸⣿⡇⢔⢕⠕⢑⢕⢕⢕⢔⢔⢕⢕⠀⠀⠀⡇⢕⢔⠀⠀⠀⠀⠀⠀⢄⢔⢕⢕⢕⢕⢕⣱⣞⣱⣵⣿⣿⡿⣗⡟⣜⣕⣜⡏⣸⣿⡯⡕⢕⢕⢕⠀⠀⠀⠀⠀⠀⠀⠀⠀⠀⠀⠀</a:t>
            </a:r>
            <a:br/>
            <a:r>
              <a:t>⠀⠀⠀⠀⠀⠀⠀⠀⠀⠀⠀⠀⠀⠀⠀⠀⠘⠛⠃⠑⠑⠑⠑⠑⠑⠑⠑⠑⠑⠑⠀⠀⠀⠃⠑⠑⠀⠀⠀⠀⠀⠐⠑⠑⠐⠑⠑⠑⠘⠛⠛⠃⠘⠋⠙⠘⠑⠑⠑⠙⠑⠑⠙⠙⠑⠑⠑⠑⠑⠀⠀⠀⠀⠀⠀⠀⠀⠀⠀⠀⠀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⠀⠀⠀⠀⠀⠀⠀⠀⠀⠀⠀⣿⣿⣿⣿⣿⣿⣿⣿⣿⣿⣿⣿⣿⣿⣿⣿⣿⣿⣿⣿⣿⣿⣿⡟⢟⡟⢏⣝⢽⢕⢕⢝⢻⢿⣿⣿⣿⣿⣿⣿⣿⣿⣿⣿⣿⣿⣿⣿⣿⣿⣿⣿⣿⣿⣿⣿⣿⣿⠀⠀⠀⠀⠀⠀⠀⠀⠀⠀⠀⠀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⠀⠀⠀⠀⠀⠀⠀⠀⠀⠀⠀⣿⣿⣿⣿⣿⣿⣿⣿⣿⣿⣿⣿⣿⣿⣿⣿⣿⣿⣿⢟⢻⢟⢏⢕⠘⠕⢝⠕⠜⢗⢕⢕⢕⢕⢕⢜⢇⢝⢻⣿⣿⣿⣿⣿⣿⣿⣿⣿⣿⣿⣿⣿⣿⣿⣿⣿⣿⣿⠀⠀⠀⠀⠀⠀⠀⠀⠀⠀⠀⠀</a:t>
            </a:r>
            <a:br/>
            <a:r>
              <a:t>⠀⠀⠀⠀⠀⠀⠀⠀⠀⠀⠀⣿⣿⣿⣿⣿⣿⣿⣿⣿⣿⣿⣿⣿⣿⣿⣿⣿⡻⢟⢗⢕⢕⢕⢕⢅⢀⢕⢔⢕⢕⢕⢕⢕⢕⢕⢕⢕⢕⢕⢜⢻⡟⢿⣿⣿⣿⣿⣿⣿⣿⣿⣿⣿⣿⣿⣿⣿⣿⠀⠀⠀⠀⠀⠀⠀⠀⠀⠀⠀⠀</a:t>
            </a:r>
            <a:br/>
            <a:r>
              <a:t>⠀⠀⠀⠀⠀⠀⠀⠀⠀⠀⠀⣿⣿⣿⣿⣿⣿⣿⣿⣿⣿⣿⣿⣿⣿⣿⣿⣿⡕⢕⢕⢕⢕⢕⢕⠕⠕⠕⢕⢕⢕⢕⢕⠕⢕⢕⢕⢕⢕⢅⢕⣕⢻⢧⡕⢿⣿⣿⣿⣿⣿⣿⣿⣿⣿⣿⣿⣿⣿⠀⠀⠀⠀⠀⠀⠀⠀⠀⠀⠀⠀</a:t>
            </a:r>
            <a:br/>
            <a:r>
              <a:t>⠀⠀⠀⠀⠀⠀⠀⠀⠀⠀⠀⣿⣿⣿⣿⣿⣿⣿⣿⣿⣿⣿⣿⣿⣿⣿⣿⣿⣷⢕⢕⢕⢕⠕⠕⠀⠀⠀⠁⢕⢕⢕⢀⢔⢕⠕⠑⠑⠑⢅⢅⢕⠕⢝⣿⣷⣾⣿⣿⣿⣿⣿⣿⣿⣿⣿⣿⣿⣿⠀⠀⠀⠀⠀⠀⠀⠀⠀⠀⠀⠀</a:t>
            </a:r>
            <a:br/>
            <a:r>
              <a:t>⠀⠀⠀⠀⠀⠀⠀⠀⠀⠀⠀⣿⣿⣿⣿⣿⣿⣿⣿⣿⣿⣿⣿⣿⣿⣿⣿⣿⣿⣧⢕⢕⢕⢅⢁⢀⢄⢐⢕⢕⢕⢕⢕⢕⢕⢔⢄⢕⠔⠀⠀⠁⠑⢕⢜⢿⣿⣻⣿⣿⣿⣿⣿⣿⣿⣿⣿⣿⣿⠀⠀⠀⠀⠀⠀⠀⠀⠀⠀⠀⠀</a:t>
            </a:r>
            <a:br/>
            <a:r>
              <a:t>⠀⠀⠀⠀⠀⠀⠀⠀⠀⠀⠀⣿⣿⣿⣿⣿⣿⣿⣿⣿⣿⣿⣿⣿⣿⣿⣿⣿⣿⣿⣷⣕⡕⢕⢕⢕⣱⣵⣵⣷⣷⣷⣷⣷⣵⢕⢕⢕⢕⢔⠀⠀⠀⢀⢐⢕⢹⣿⣿⣿⣿⣿⣿⣿⣿⣿⣿⣿⣿⠀⠀⠀⠀⠀⠀⠀⠀⠀⠀⠀⠀</a:t>
            </a:r>
            <a:br/>
            <a:r>
              <a:t>⠀⠀⠀⠀⠀⠀⠀⠀⠀⠀⠀⣿⣿⣿⣿⣿⣿⣿⣿⣿⣿⣿⣿⣿⣿⣿⣿⣿⣿⣿⢿⢻⢟⢕⢕⢕⢸⣿⣿⣿⣿⣿⣿⣿⣿⡇⢕⢕⢕⢕⢅⠀⢀⠁⢕⢕⢸⣿⣿⣿⣿⣿⣿⣿⣿⣿⣿⣿⣿⠀⠀⠀⠀⠀⠀⠀⠀⠀⠀⠀⠀</a:t>
            </a:r>
            <a:br/>
            <a:r>
              <a:t>⠀⠀⠀⠀⠀⠀⠀⠀⠀⠀⠀⣿⣿⣿⣿⣿⣿⣿⣿⣿⣿⣿⣿⣿⣿⣿⣿⣿⣿⣿⢕⢕⢕⢕⢕⢕⢕⣹⣿⣿⣿⣿⣿⣿⣿⡇⢕⢕⢕⢕⢕⠄⢁⢕⢕⢸⣿⣿⣿⣿⣿⣿⣿⣿⣿⣿⣿⣿⣿⠀⠀⠀⠀⠀⠀⠀⠀⠀⠀⠀⠀</a:t>
            </a:r>
            <a:br/>
            <a:r>
              <a:t>⠀⠀⠀⠀⠀⠀⠀⠀⠀⠀⠀⣿⣿⣿⣿⣿⣿⣿⣿⣿⣿⣿⣿⣿⣿⣿⣿⣿⣿⣿⢕⢕⢕⢕⢕⢕⣾⣿⣿⣿⣿⣿⣿⣿⣿⡧⢕⢕⢕⢕⢕⢕⢔⢕⢕⢜⣿⣿⣿⣿⣿⣿⣿⣿⣿⣿⣿⣿⣿⠀⠀⠀⠀⠀⠀⠀⠀⠀⠀⠀⠀</a:t>
            </a:r>
            <a:br/>
            <a:r>
              <a:t>⠀⠀⠀⠀⠀⠀⠀⠀⠀⠀⠀⣿⣿⣿⣿⣿⣿⣿⣿⣿⣿⣿⣿⣿⣿⣿⣿⣏⢝⢕⢕⢕⢕⢕⢕⢕⢝⢿⣿⣿⣿⣿⣿⣿⣿⣇⢕⢕⢕⢕⢕⢕⢕⢕⢕⢱⣽⣿⣿⣿⣿⣿⣿⣿⣿⣿⣿⣿⣿⠀⠀⠀⠀⠀⠀⠀⠀⠀⠀⠀⠀</a:t>
            </a:r>
            <a:br/>
            <a:r>
              <a:t>⠀⠀⠀⠀⠀⠀⠀⠀⠀⠀⠀⣿⣿⣿⣿⣿⣿⣿⣿⣿⣿⣿⣿⣿⣿⣿⣿⣿⡟⢇⢕⢕⢕⢕⢕⢕⢕⢕⢕⢝⢟⣿⣿⣿⣿⣿⣷⢕⢕⢕⢕⢕⢕⢕⢕⢕⢹⣿⣿⣿⣿⣿⣿⣿⣿⣿⣿⣿⣿⠀⠀⠀⠀⠀⠀⠀⠀⠀⠀⠀⠀</a:t>
            </a:r>
            <a:br/>
            <a:r>
              <a:t>⠀⠀⠀⠀⠀⠀⠀⠀⠀⠀⠀⣿⣿⣿⣿⣿⣿⣿⣿⣿⣿⣿⣿⣿⣿⣿⣿⣿⣟⢕⣕⢕⡕⢕⢕⢕⢕⢕⢕⣕⡕⣸⣿⣿⣿⣿⣿⢇⢕⢕⢕⢕⣱⣵⣕⢕⣿⣿⣿⣿⣿⣿⣿⣿⣿⣿⣿⣿⣿⠀⠀⠀⠀⠀⠀⠀⠀⠀⠀⠀⠀</a:t>
            </a:r>
            <a:br/>
            <a:r>
              <a:t>⠀⠀⠀⠀⠀⠀⠀⠀⠀⠀⠀⣿⣿⣿⣿⣿⣿⣿⣿⣿⣿⣿⣿⣿⣿⣿⣿⣿⣷⣾⣿⣿⣿⣿⣧⡕⢕⢕⢼⢿⢿⣿⣿⣿⣿⣿⣿⣧⣱⣷⢷⢯⣵⣮⢹⣷⣿⣿⣿⣿⣿⣿⣿⣿⣿⣿⣿⣿⣿⠀⠀⠀⠀⠀⠀⠀⠀⠀⠀⠀⠀</a:t>
            </a:r>
            <a:br/>
            <a:r>
              <a:t>⠀⠀⠀⠀⠀⠀⠀⠀⠀⠀⠀⣿⣿⣿⣿⣿⣿⣿⣿⣿⣿⣿⣿⣿⣿⣿⣿⣿⢿⢹⣿⣿⣿⣿⢝⡱⢕⢜⢘⢟⢟⡛⣿⣿⣿⣿⣿⣿⣿⣿⡟⣕⢜⣿⣼⣿⣿⣿⣿⣿⣿⣿⣿⣿⣿⣿⣿⣿⣿⠀⠀⠀⠀⠀⠀⠀⠀⠀⠀⠀⠀</a:t>
            </a:r>
            <a:br/>
            <a:r>
              <a:t>⠀⠀⠀⠀⠀⠀⠀⠀⠀⠀⠀⣿⣿⣿⣿⣿⣿⣿⣿⣿⣿⣿⣿⣿⣿⣿⣿⡏⢕⣕⢕⢕⡜⢝⢕⢇⢕⢜⢕⢕⢸⣇⣿⣿⣿⣿⣿⣿⣿⣿⣾⣷⣷⣿⣿⣿⣿⣿⣿⣿⣿⣿⣿⣿⣿⣿⣿⣿⣿⠀⠀⠀⠀⠀⠀⠀⠀⠀⠀⠀⠀</a:t>
            </a:r>
            <a:br/>
            <a:r>
              <a:t>⠀⠀⠀⠀⠀⠀⠀⠀⠀⠀⠀⣿⣿⣿⣿⣿⣿⣿⣿⣿⣿⣿⣿⣿⣿⣿⣿⣧⢜⢇⢕⢜⢕⢕⢕⡇⢕⢕⢕⢕⢸⣇⣿⣿⣿⣿⣿⡟⢝⣺⣿⣿⣿⣿⣿⣿⣿⣿⣿⣿⣿⣿⣿⣿⣿⣿⣿⣿⣿⠀⠀⠀⠀⠀⠀⠀⠀⠀⠀⠀⠀</a:t>
            </a:r>
            <a:br/>
            <a:r>
              <a:t>⠀⠀⠀⠀⠀⠀⠀⠀⠀⠀⠀⠛⠛⠛⠛⠛⠛⠛⠛⠛⠛⠛⠛⠛⠛⠛⠛⠛⠑⠑⠑⠑⠑⠑⠑⠑⠑⠑⠘⠑⠙⠓⠛⠛⠛⠛⠛⠛⠛⠛⠛⠛⠛⠛⠛⠛⠛⠛⠛⠛⠛⠛⠛⠛⠛⠛⠛⠛⠛⠀⠀⠀⠀⠀⠀⠀⠀⠀⠀⠀⠀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⠀⠀⠀⠀⠀⠀⠀⠀⠀⠀⠀⠀⠁⠟⢿⣿⣿⡏⢕⣿⣾⣿⣿⣿⣿⣿⣿⣿⣿⣿⣿⣿⣿⣿⣿⣿⣿⣿⣿⣿⣿⣿⣿⣿⡿⣿⣿⣿⣿⢕⢻⣻⣿⣿⣏⣼⣽⣿⣿⣿⣿⣿⣿⣿⣿⣿⣿⣿⣿⠀⠀⠀⠀⠀⠀⠀⠀⠀⠀⠀⠀</a:t>
            </a:r>
            <a:br/>
            <a:r>
              <a:t>⠀⠀⠀⠀⠀⠀⠀⠀⠀⠀⠀⠀⢀⢠⣜⢟⢏⢕⣾⣿⣿⣿⣿⣿⣿⣿⣿⣿⣿⣿⣿⣿⣿⣿⢿⣿⣿⣿⣿⣿⣿⢿⡿⣵⣵⣧⣟⢻⢟⢕⢕⢕⢝⢾⣿⣿⣿⣿⣟⣻⣿⣿⣿⣿⣿⣿⣿⣿⣿⠀⠀⠀⠀⠀⠀⠀⠀⠀⠀⠀⠀</a:t>
            </a:r>
            <a:br/>
            <a:r>
              <a:t>⠀⠀⠀⠀⠀⠀⠀⠀⠀⠀⠀⠀⢕⢺⣿⡷⣮⣿⣿⣿⣿⣿⣿⣿⣿⣿⣟⣽⣿⣿⣿⣿⣿⣿⣿⣿⣿⣿⣿⣿⣷⢕⢕⣿⣿⣿⣿⣧⣱⢕⢕⣷⣵⣿⣿⣿⣿⣿⣿⣿⣿⣿⣿⣿⣿⣿⣿⣿⣿⠀⠀⠀⠀⠀⠀⠀⠀⠀⠀⠀⠀</a:t>
            </a:r>
            <a:br/>
            <a:r>
              <a:t>⠀⠀⠀⠀⠀⠀⠀⠀⠀⠀⠀⠀⢕⢸⡟⢕⣜⢻⣿⣷⣾⣿⣿⣿⣿⣿⣗⣿⣿⣿⣿⣿⣿⣿⣿⣿⣿⣿⣿⣿⣿⣵⣿⣿⣿⣿⣿⣿⣿⡇⢸⣿⣿⣿⣿⣿⣿⣿⣿⣿⣿⣿⣿⣿⣿⣿⣿⣿⣿⠀⠀⠀⠀⠀⠀⠀⠀⠀⠀⠀⠀</a:t>
            </a:r>
            <a:br/>
            <a:r>
              <a:t>⠀⠀⠀⠀⠀⠀⠀⠀⠀⠀⠀⠀⠁⢅⢱⣾⣿⣇⣕⣻⣿⣿⣿⣿⣿⣿⣿⣿⣿⣿⣿⣿⣿⢿⢟⡟⣿⣿⣿⣿⣿⣿⣿⣿⣿⣿⣿⣿⣿⡇⢸⣿⣿⣿⣿⣿⣿⣿⣿⣿⣿⣿⣿⣿⣿⣿⣿⣿⣿⠀⠀⠀⠀⠀⠀⠀⠀⠀⠀⠀⠀</a:t>
            </a:r>
            <a:br/>
            <a:r>
              <a:t>⠀⠀⠀⠀⠀⠀⠀⠀⠀⠀⠀⠀⢄⢱⣾⣿⣿⣿⣿⣿⣿⣿⣿⣿⣿⣿⣿⣿⣿⣿⣿⣿⡟⢕⣝⣱⣕⣽⣿⣿⣿⣿⣿⣿⣿⣿⣿⣿⣿⡇⢸⣿⣿⣿⣿⣿⣿⣿⣿⣿⣿⣿⣿⣿⣿⣿⣿⣿⣿⠀⠀⠀⠀⠀⠀⠀⠀⠀⠀⠀⠀</a:t>
            </a:r>
            <a:br/>
            <a:r>
              <a:t>⠀⠀⠀⠀⠀⠀⠀⠀⠀⠀⠀⠀⢕⣻⣿⣿⣿⣿⣿⣿⣿⣿⣿⣿⣿⣿⣿⣿⣿⣿⣿⣿⢷⣿⣿⣿⣿⣿⣿⣿⡏⣿⣿⣿⣿⣿⣿⣿⣿⣿⣸⣿⣿⣿⣿⣿⣿⣿⣿⣿⣿⣿⣿⣿⣿⣿⣿⣿⣿⠀⠀⠀⠀⠀⠀⠀⠀⠀⠀⠀⠀</a:t>
            </a:r>
            <a:br/>
            <a:r>
              <a:t>⠀⠀⠀⠀⠀⠀⠀⠀⠀⠀⠀⢕⢜⢽⣿⣿⣿⣿⣿⢿⢿⢟⢟⢟⢟⢝⢹⣯⣝⡕⢕⣱⣼⣿⣿⣿⣿⣿⣿⣿⣿⣿⣿⣿⣿⣿⣿⣿⣿⣿⢾⣿⣿⣿⣿⣿⣿⣿⣿⣿⣿⣿⣿⣿⣿⣿⣿⣿⣿⠀⠀⠀⠀⠀⠀⠀⠀⠀⠀⠀⠀</a:t>
            </a:r>
            <a:br/>
            <a:r>
              <a:t>⠀⠀⠀⠀⠀⠀⠀⠀⠀⠀⠀⢕⢱⢸⣿⣿⣿⣿⣿⢕⣵⣷⢇⢱⣿⣿⣻⣿⡟⢕⣜⣿⣿⣿⡿⢿⣿⣿⣿⣿⢟⢻⣿⣿⣿⣿⣿⣿⣿⣿⢱⣿⣿⣿⣿⣿⣿⣿⣿⣿⣿⣿⣿⣿⣿⣿⣿⣿⣿⠀⠀⠀⠀⠀⠀⠀⠀⠀⠀⠀⠀</a:t>
            </a:r>
            <a:br/>
            <a:r>
              <a:t>⠀⠀⠀⠀⠀⠀⠀⠀⠀⠀⠀⢕⢜⣻⣿⣿⣿⣿⣿⢾⢿⢇⣱⣷⡝⢟⢏⢝⣵⣾⣿⡿⣿⣿⣿⣿⣿⣿⣿⣧⣕⣺⣿⣿⣿⣿⣿⣿⣿⣿⣽⣿⣿⣿⣿⣿⣿⣿⣿⣿⣿⣿⣿⣿⣿⣿⣿⣿⣿⠀⠀⠀⠀⠀⠀⠀⠀⠀⠀⠀⠀</a:t>
            </a:r>
            <a:br/>
            <a:r>
              <a:t>⠀⠀⠀⠀⠀⠀⠀⠀⠀⠀⠀⢕⢕⣽⣿⣿⣿⣿⣿⢕⢕⣺⣿⣿⣧⣕⡕⣵⣾⣿⣿⣿⣿⣿⣿⣿⣿⣿⣿⡟⢿⢽⣿⣿⣿⣿⣿⣿⣿⣿⢝⢝⣧⣽⣿⣿⣿⣿⣿⣿⣿⣿⢽⣿⣿⣿⣿⣿⣿⠀⠀⠀⠀⠀⠀⠀⠀⠀⠀⠀⠀</a:t>
            </a:r>
            <a:br/>
            <a:r>
              <a:t>⠀⠀⠀⠀⠀⠀⠀⠀⠀⠀⠀⢕⣹⣿⣿⣿⣿⣿⣿⣵⣿⣿⣿⣿⣿⣿⡽⢻⣿⣿⡿⠟⣿⣿⣿⣿⣿⣿⡿⢕⢕⢕⢕⢕⢕⢝⢹⣿⣿⣿⢜⢕⢇⢸⣿⣿⣿⣿⣿⣿⣿⣻⡝⣿⣿⣿⣿⣿⣿⠀⠀⠀⠀⠀⠀⠀⠀⠀⠀⠀⠀</a:t>
            </a:r>
            <a:br/>
            <a:r>
              <a:t>⠀⠀⠀⠀⠀⠀⠀⠀⠀⠀⠀⠕⢟⢻⣿⣿⣿⣿⣿⣿⣼⣿⣿⣿⣿⣿⡕⠜⠋⠁⠀⠀⢸⣿⣿⣿⢿⡟⢕⢕⢕⢕⢕⢕⢕⢕⢕⢻⣿⣷⢣⢕⢱⢸⣿⣿⣿⣿⣿⣿⣿⣿⣷⣿⣿⣿⣿⣿⣿⠀⠀⠀⠀⠀⠀⠀⠀⠀⠀⠀⠀</a:t>
            </a:r>
            <a:br/>
            <a:r>
              <a:t>⠀⠀⠀⠀⠀⠀⠀⠀⠀⠀⠀⠀⢕⢸⣿⣿⣿⣿⣿⣿⣿⣿⣿⣿⣿⣿⡕⠀⠀⠄⠀⠀⢸⢳⣷⣗⣗⢇⢕⢕⢕⢕⠕⢕⢕⢑⢕⢕⢝⣿⡕⢕⢸⢸⣿⣿⣿⣿⣿⣿⣿⣿⡇⣿⣿⣿⣿⣿⣿⠀⠀⠀⠀⠀⠀⠀⠀⠀⠀⠀⠀</a:t>
            </a:r>
            <a:br/>
            <a:r>
              <a:t>⠀⠀⠀⠀⠀⠀⠀⠀⠀⠀⠀⠀⢕⢸⣿⢻⣿⣿⣿⣿⣿⣿⣿⣿⣿⣿⢇⠀⠀⠁⠀⠀⢸⢹⡽⢽⠽⢕⢕⢕⢕⢕⠀⢕⢕⢕⣿⡷⣷⣿⣣⣷⢾⢇⣿⣿⣿⣿⣿⣿⣽⣟⣿⣻⣿⣿⣿⣿⣿⠀⠀⠀⠀⠀⠀⠀⠀⠀⠀⠀⠀</a:t>
            </a:r>
            <a:br/>
            <a:r>
              <a:t>⠀⠀⠀⠀⠀⠀⠀⠀⠀⠀⠀⢕⢕⢸⡟⠙⠛⢻⣿⡟⢹⣿⣿⣿⣿⡿⢕⢐⠀⠀⠀⠀⢸⣟⣟⣯⢽⢕⢕⢕⢕⠀⠀⢕⢱⣵⣿⣿⣿⢕⣧⣯⢸⡕⣿⣿⣿⣿⣿⣿⣿⣿⣿⢸⣿⣿⣿⣿⣿⠀⠀⠀⠀⠀⠀⠀⠀⠀⠀⠀⠀</a:t>
            </a:r>
            <a:br/>
            <a:r>
              <a:t>⠀⠀⠀⠀⠀⠀⠀⠀⠀⠀⠀⠄⢕⢜⣵⣿⣷⢱⣿⡇⢸⢾⡿⣿⣿⣿⢕⠁⠀⠀⠀⠀⢜⡗⢳⢷⡇⢕⠕⢕⢕⠀⠀⢕⢕⢦⣿⣿⣿⣕⣨⣕⡕⡇⢿⣿⣿⣿⣿⣿⣿⣿⢿⢸⣿⣿⣿⣿⣿⠀⠀⠀⠀⠀⠀⠀⠀⠀⠀⠀⠀</a:t>
            </a:r>
            <a:br/>
            <a:r>
              <a:t>⠀⠀⠀⠀⠀⠀⠀⠀⠀⠀⠀⢀⢀⢕⢿⣿⣿⡇⢝⡕⢸⣿⣟⡟⣻⣿⣵⡄⠀⠀⠀⠀⠁⡇⠭⢽⢅⢕⢕⠄⠀⠀⢄⢕⠕⢕⢸⣿⡿⢿⡜⢱⢱⡇⢸⣿⣿⣿⣿⣿⣷⣷⣼⡕⣿⣿⣿⣿⣿⠀⠀⠀⠀⠀⠀⠀⠀⠀⠀⠀⠀</a:t>
            </a:r>
            <a:br/>
            <a:r>
              <a:t>⠀⠀⠀⠀⠀⠀⠀⠀⠀⠀⠀⢁⢕⠐⠁⢿⣿⡇⠁⢇⢜⢟⣟⡇⣽⣿⣿⣿⡀⠀⠀⠀⠀⡇⢘⣓⢂⠐⠑⠔⠀⠀⠀⠀⠀⠀⢳⡀⢀⠈⣇⢕⢟⢇⢸⣿⣿⣿⣿⣿⣿⣿⣟⡇⣿⣿⣿⣿⣿⠀⠀⠀⠀⠀⠀⠀⠀⠀⠀⠀⠀</a:t>
            </a:r>
            <a:br/>
            <a:r>
              <a:t>⠀⠀⠀⠀⠀⠀⠀⠀⠀⠀⠀⠀⢕⢕⠀⠜⣿⣿⢄⢑⢜⢜⢕⢕⢽⣿⣿⣿⠇⠀⠀⠀⠀⡇⢒⢖⠀⠀⠀⠀⠀⠄⢔⠀⠀⠀⢸⡝⣵⣥⡼⣵⡇⢕⢜⣿⣿⣿⣿⣾⣿⣿⣿⣷⣹⣿⣿⣿⣿⠀⠀⠀⠀⠀⠀⠀⠀⠀⠀⠀⠀</a:t>
            </a:r>
            <a:br/>
            <a:r>
              <a:t>⠀⠀⠀⠀⠀⠀⠀⠀⠀⠀⠀⠀⢕⢕⠀⠀⢹⣿⡇⠑⢕⢕⢕⢕⢱⢜⠉⢁⢀⢄⠀⠀⠀⡇⠀⠨⠀⠀⠀⠀⠀⠀⠀⠀⠀⠀⢜⢝⢟⢝⢿⢻⡇⣷⣷⣿⢿⢿⣿⡿⢻⣿⢿⣿⣿⢟⢟⢟⢟⠀⠀⠀⠀⠀⠀⠀⠀⠀⠀⠀⠀</a:t>
            </a:r>
            <a:br/>
            <a:r>
              <a:t>⠀⠀⠀⠀⠀⠀⠀⠀⠀⠀⠀⠀⢕⠁⠀⠀⢜⣿⣷⢔⢕⠕⢑⢕⢕⢕⢔⢔⢕⢕⠀⠀⠀⢱⢔⢕⠀⠀⠀⠀⠀⠀⠀⢀⢔⢕⢕⢕⢕⣕⣞⣹⣧⣟⣻⣟⣟⡟⢕⣵⡕⣝⣹⣽⢽⢽⢕⢕⢕⠀⠀⠀⠀⠀⠀⠀⠀⠀⠀⠀⠀</a:t>
            </a:r>
            <a:br/>
            <a:r>
              <a:t>⠀⠀⠀⠀⠀⠀⠀⠀⠀⠀⠀⠀⠀⠀⠀⠀⠑⠛⠛⠑⠑⠑⠑⠑⠑⠑⠃⠑⠑⠑⠀⠀⠀⠘⠑⠑⠀⠐⠀⠀⠀⠐⠑⠑⠑⠑⠑⠑⠘⠙⠛⠃⠓⠃⠑⠑⠑⠑⠑⠑⠃⠑⠑⠛⠓⠓⠓⠑⠑⠀⠀⠀⠀⠀⠀⠀⠀⠀⠀⠀⠀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⠀⠀⠀⠀⠀⠀⠀⠀⠀⠀⠀⠀⠁⠝⢻⣿⣿⢏⢕⢷⣾⣿⣿⣿⣿⣿⣿⣿⣿⣿⣿⣿⣿⣿⣿⣿⣿⣿⣿⣿⡿⣿⣿⣿⡟⡿⣿⣿⣿⢕⢻⣿⣿⣿⣏⣼⣿⣿⣿⣿⣿⣿⣿⣿⣿⣿⣿⣿⣻⠀⠀⠀⠀⠀⠀⠀⠀⠀⠀⠀⠀</a:t>
            </a:r>
            <a:br/>
            <a:r>
              <a:t>⠀⠀⠀⠀⠀⠀⠀⠀⠀⠀⠀⠀⢀⢰⣎⢟⢇⢕⣾⣿⣿⣿⣿⣿⣿⣿⣷⣿⣿⣿⣿⣿⣿⣿⢿⣿⣿⣿⣿⣿⣿⢽⢿⣵⣵⣷⣏⢟⢟⢕⢕⢕⢱⣾⣿⣿⣿⣿⣿⣿⣿⣿⣿⣿⣿⣿⣿⣿⣿⠀⠀⠀⠀⠀⠀⠀⠀⠀⠀⠀⠀</a:t>
            </a:r>
            <a:br/>
            <a:r>
              <a:t>⠀⠀⠀⠀⠀⠀⠀⠀⠀⠀⠀⠀⢕⢽⣿⡿⣾⣿⣿⣿⢿⣿⣿⣿⣿⣟⣏⣼⣿⣿⣿⣿⣿⣿⣿⣿⣿⣿⣿⣿⣯⢕⢕⣿⣿⣿⣿⣵⣼⢕⢱⣷⣼⣿⣿⣿⣿⣿⣿⣿⣿⣿⣿⣿⣿⣿⣿⣿⣿⠀⠀⠀⠀⠀⠀⠀⠀⠀⠀⠀⠀</a:t>
            </a:r>
            <a:br/>
            <a:r>
              <a:t>⠀⠀⠀⠀⠀⠀⠀⠀⠀⠀⠀⠀⢕⢼⢏⢕⣕⡻⢿⣷⣿⣿⣿⣿⣿⣿⣯⣿⣿⣿⣿⣿⣿⣿⣿⣿⣿⣿⣿⣿⣿⣵⣿⣿⣿⣿⣿⣿⣿⡇⢸⣿⣿⣿⣿⣿⣿⣿⣿⣿⣿⣿⣿⣿⣿⣿⣿⣿⣿⠀⠀⠀⠀⠀⠀⠀⠀⠀⠀⠀⠀</a:t>
            </a:r>
            <a:br/>
            <a:r>
              <a:t>⠀⠀⠀⠀⠀⠀⠀⠀⠀⠀⠀⠀⠁⢅⢱⣿⣿⣇⣕⣻⣿⣿⣿⣿⣿⣿⣯⣿⣿⣿⣿⣿⣿⡿⢟⢿⣿⣿⣿⣿⣿⣿⣿⣿⣿⣿⣿⣿⣿⡇⢸⣿⣿⣿⣿⣿⣿⣿⣿⣿⣿⣿⣿⣿⣿⣿⣿⣿⣿⠀⠀⠀⠀⠀⠀⠀⠀⠀⠀⠀⠀</a:t>
            </a:r>
            <a:br/>
            <a:r>
              <a:t>⠀⠀⠀⠀⠀⠀⠀⠀⠀⠀⠀⠀⢄⢱⣿⣿⣿⣿⣿⣿⣿⣿⣿⣿⣿⣿⣿⣿⣿⣿⣿⣿⡟⢕⣜⣝⣝⣝⣻⣿⣿⣿⣿⣿⣿⣿⣿⣿⣿⡇⢸⣿⣿⣿⣿⣿⣿⣿⣿⣿⣿⣿⣿⣿⣿⣿⣿⣿⣿⠀⠀⠀⠀⠀⠀⠀⠀⠀⠀⠀⠀</a:t>
            </a:r>
            <a:br/>
            <a:r>
              <a:t>⠀⠀⠀⠀⠀⠀⠀⠀⠀⠀⠀⠀⢕⣻⣿⣿⣿⣿⣿⣿⣿⣿⣿⣿⣿⣿⣿⣿⣿⣿⣿⣿⢷⣿⣿⣿⣿⣿⣿⣿⡏⣿⣿⣿⣿⣿⣿⣿⣿⣿⢸⣿⣿⣿⣿⣿⣿⣿⣿⣿⣿⣿⣿⣿⣿⣿⣿⣿⣿⠀⠀⠀⠀⠀⠀⠀⠀⠀⠀⠀⠀</a:t>
            </a:r>
            <a:br/>
            <a:r>
              <a:t>⠀⠀⠀⠀⠀⠀⠀⠀⠀⠀⠀⢕⢸⣹⣿⣿⣿⣿⣿⢿⢟⢟⢟⢟⢝⢝⣝⣿⣕⡕⢕⣸⣼⣿⣿⣿⣿⣿⣿⣿⣿⣻⣿⣿⣿⣿⣿⣿⣿⣿⣻⣿⣿⣿⣿⣿⣿⣿⣿⣿⣿⣿⣿⣿⣿⣿⣿⣿⣿⠀⠀⠀⠀⠀⠀⠀⠀⠀⠀⠀⠀</a:t>
            </a:r>
            <a:br/>
            <a:r>
              <a:t>⠀⠀⠀⠀⠀⠀⠀⠀⠀⠀⠀⢕⢱⢸⣿⣿⣿⣿⣿⢕⣷⡷⢇⢺⣿⣿⣿⣿⡟⢕⣜⣿⣿⣿⢿⢿⣿⣿⣿⣿⢟⢻⣿⣿⣿⣿⣿⣿⣿⣿⢞⣿⣿⣿⣿⣿⣿⣿⣿⣿⣿⣿⣿⣿⣿⣿⣿⣿⣿⠀⠀⠀⠀⠀⠀⠀⠀⠀⠀⠀⠀</a:t>
            </a:r>
            <a:br/>
            <a:r>
              <a:t>⠀⠀⠀⠀⠀⠀⠀⠀⠀⠀⠀⢕⢜⣿⣿⣿⣿⣿⣿⢾⢟⢕⣵⣷⡝⢝⢝⢝⣼⣾⣿⡿⣿⣿⣿⣿⣿⣿⣿⣧⣕⣺⣿⣿⣿⣿⣿⣿⣿⣿⣵⣿⣿⣿⣿⣿⣿⣿⣿⣿⣿⣿⣿⣿⣿⣿⣿⣿⣿⠀⠀⠀⠀⠀⠀⠀⠀⠀⠀⠀⠀</a:t>
            </a:r>
            <a:br/>
            <a:r>
              <a:t>⠀⠀⠀⠀⠀⠀⠀⠀⠀⠀⠀⢑⢕⢿⣿⣿⣿⣿⣿⢕⢕⣽⣿⣿⣧⣵⡕⣸⣿⣿⣿⣿⣿⣿⣿⣿⣿⣿⣿⢿⣿⣻⣿⣿⣿⣿⣿⣿⣿⣿⡧⢜⣷⣾⣿⣿⣿⣿⣿⣿⣿⣿⢻⣿⣿⣿⣿⣿⣿⠀⠀⠀⠀⠀⠀⠀⠀⠀⠀⠀⠀</a:t>
            </a:r>
            <a:br/>
            <a:r>
              <a:t>⠀⠀⠀⠀⠀⠀⠀⠀⠀⠀⠀⢕⢳⣿⣿⣿⣿⣿⣿⣷⣿⣿⣿⣿⣿⣿⡇⢻⣿⣿⠿⠟⣿⣿⣿⣿⣿⣿⡟⢕⢕⢕⢜⢝⢝⢟⣿⣿⣿⣿⢱⢕⢇⢸⣿⣿⣿⣿⣿⣿⣿⣿⣽⣿⣿⣿⣿⣿⣿⠀⠀⠀⠀⠀⠀⠀⠀⠀⠀⠀⠀</a:t>
            </a:r>
            <a:br/>
            <a:r>
              <a:t>⠀⠀⠀⠀⠀⠀⠀⠀⠀⠀⠀⠕⢟⢻⣿⣿⣿⣿⣿⣿⣾⣿⣿⣿⣿⣿⡇⠘⠙⠀⠀⠀⢿⣿⡿⢿⢿⢟⢕⢕⢕⢕⢕⢕⢕⢕⢜⢿⣾⣷⢱⢕⢱⢸⣿⣿⣿⣿⣿⣿⣿⣿⡯⣿⣿⣿⣿⣿⣿⠀⠀⠀⠀⠀⠀⠀⠀⠀⠀⠀⠀</a:t>
            </a:r>
            <a:br/>
            <a:r>
              <a:t>⠀⠀⠀⠀⠀⠀⠀⠀⠀⠀⠀⠀⢕⢸⣿⣿⣿⣿⣿⣿⣿⣿⣿⣿⣿⣿⡕⠀⠀⠀⠀⠀⢸⣗⣟⣟⣟⢕⢕⢕⢕⢕⠁⢕⢕⢕⢕⢜⢿⣿⣕⢕⢸⢸⣿⣿⣿⣿⣿⣿⣿⣿⡇⣿⣿⣿⣿⣿⣿⠀⠀⠀⠀⠀⠀⠀⠀⠀⠀⠀⠀</a:t>
            </a:r>
            <a:br/>
            <a:r>
              <a:t>⠀⠀⠀⠀⠀⠀⠀⠀⠀⠀⠀⠑⢕⢸⣿⢻⣿⣿⣿⣿⣿⣿⣿⣿⣿⣿⢇⠀⠀⠀⠀⠀⢸⢽⢿⢷⡗⢕⢕⢕⢕⠕⠀⢕⠕⠁⠕⢵⣼⣿⢳⣷⢾⢇⣿⣿⣿⣯⣽⣿⣿⡿⣧⣻⣿⣿⣿⣿⣿⠀⠀⠀⠀⠀⠀⠀⠀⠀⠀⠀⠀</a:t>
            </a:r>
            <a:br/>
            <a:r>
              <a:t>⠀⠀⠀⠀⠀⠀⠀⠀⠀⠀⠀⠕⢕⢸⡟⢙⠙⣿⣿⣿⢹⣿⣿⡿⢿⣿⡇⠀⠀⠀⠀⠀⢸⣟⣯⢽⠝⢕⢕⢕⢕⠀⢔⢕⢄⠑⢕⢸⣿⣻⣿⣇⢸⡕⣿⣿⣿⣿⣿⣿⣿⣿⣿⢹⣿⣿⣿⣿⣿⠀⠀⠀⠀⠀⠀⠀⠀⠀⠀⠀⠀</a:t>
            </a:r>
            <a:br/>
            <a:r>
              <a:t>⠀⠀⠀⠀⠀⠀⠀⠀⠀⠀⠀⠄⠕⢜⣱⣿⣿⡻⣿⡏⢸⣿⣿⣿⣿⣿⢇⠀⠀⠀⠀⠀⢜⣗⣺⣯⡕⢕⢑⢕⢕⠀⢀⢕⢕⠀⠑⣿⣿⣿⣿⢇⢕⡇⣿⣿⣿⣿⣿⣿⣿⣿⣿⢸⣿⣿⣿⣿⣿⠀⠀⠀⠀⠀⠀⠀⠀⠀⠀⠀⠀</a:t>
            </a:r>
            <a:br/>
            <a:r>
              <a:t>⠀⠀⠀⠀⠀⠀⠀⠀⠀⠀⠀⠐⠀⢕⢻⣿⣿⡇⢸⡕⢸⣟⣟⡟⣿⣿⣵⡄⠀⠀⠀⠀⠀⡧⠽⢽⠇⢕⢔⠅⢕⠀⢕⢕⢕⢀⠈⢿⣿⣿⣿⣟⡕⡇⢺⣿⣿⣿⣿⣿⣿⣿⣹⢕⣿⣿⣿⣿⣿⠀⠀⠀⠀⠀⠀⠀⠀⠀⠀⠀⠀</a:t>
            </a:r>
            <a:br/>
            <a:r>
              <a:t>⠀⠀⠀⠀⠀⠀⠀⠀⠀⠀⠀⠑⢕⢕⠀⢻⣿⣇⠀⢕⢸⢹⣽⡵⣿⣿⣿⣿⠀⠀⠀⠀⠀⡏⣝⣓⢃⢁⠕⢔⢀⠑⠑⠑⠁⠑⢄⠘⠟⠟⠹⢕⡇⡇⢸⣿⣿⣿⣿⣿⣿⣿⣟⡇⣿⣿⣿⣿⣿⠀⠀⠀⠀⠀⠀⠀⠀⠀⠀⠀⠀</a:t>
            </a:r>
            <a:br/>
            <a:r>
              <a:t>⠀⠀⠀⠀⠀⠀⠀⠀⠀⠀⠀⠀⢕⡕⠀⠘⣿⣿⢄⠕⢜⢜⢕⢇⢿⣿⣿⡿⠀⠀⠀⠀⠀⣗⢖⢣⠁⠀⠀⠁⠁⠀⡄⠀⠀⠀⢱⣔⣔⢄⡔⣧⡇⢕⢸⣿⣿⣿⣿⣿⣿⣿⣿⣯⣽⣿⣿⣿⣿⠀⠀⠀⠀⠀⠀⠀⠀⠀⠀⠀⠀</a:t>
            </a:r>
            <a:br/>
            <a:r>
              <a:t>⠀⠀⠀⠀⠀⠀⠀⠀⠀⠀⠀⢀⢕⢕⠀⠀⢸⣿⡇⠁⢕⢕⢕⢕⢵⢕⠀⢀⢀⢔⠀⠀⠀⡇⠕⣍⠀⠀⠀⠀⠀⠀⠀⠀⠀⠀⢑⢝⢟⢇⣺⢿⢇⣿⣿⣿⡟⢿⢿⡟⢻⣿⣿⣿⣿⢏⢟⢟⢟⠀⠀⠀⠀⠀⠀⠀⠀⠀⠀⠀⠀</a:t>
            </a:r>
            <a:br/>
            <a:r>
              <a:t>⠀⠀⠀⠀⠀⠀⠀⠀⠀⠀⠀⠀⢕⠁⠀⠀⢕⣿⣿⢔⢕⢑⢑⢕⢕⢕⢕⢕⢕⠑⠀⠀⠀⢕⢄⢇⠀⠀⠀⠀⠀⠀⠀⠀⠀⢀⢕⢕⢱⣱⣟⣟⣷⣟⣟⣟⣇⢹⢼⣵⢼⢽⣽⣽⢯⢕⢕⢕⢕⠀⠀⠀⠀⠀⠀⠀⠀⠀⠀⠀⠀</a:t>
            </a:r>
            <a:br/>
            <a:r>
              <a:t>⠀⠀⠀⠀⠀⠀⠀⠀⠀⠀⠀⠀⠀⠀⠀⠀⠀⠛⠛⠑⠑⠓⠃⠑⠓⠓⠃⠑⠑⠀⠀⠀⠀⠘⠑⠙⠀⠀⠀⠀⠀⠐⠀⠀⠑⠑⠑⠑⠑⠑⠋⠑⠓⠓⠑⠃⠓⠓⠓⠓⠓⠓⠓⠓⠓⠓⠓⠑⠑⠀⠀⠀⠀⠀⠀⠀⠀⠀⠀⠀⠀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⠀⠀⠀⠀⠀⠀⠀⠀⠀⠀⠀⠀⠁⠝⣿⣿⣿⢏⢕⢿⣿⣿⣿⣿⣿⣿⣿⣿⣿⣿⣿⣿⣿⣿⣿⣿⣿⣿⣿⣿⣿⣿⣿⡿⡟⢿⣿⣿⣿⢕⢻⣻⣿⣿⣯⣾⣿⣿⣿⣿⣿⣿⣿⣿⣿⣿⣿⣿⣿⠀⠀⠀⠀⠀⠀⠀⠀⠀⠀⠀⠀</a:t>
            </a:r>
            <a:br/>
            <a:r>
              <a:t>⠀⠀⠀⠀⠀⠀⠀⠀⠀⠀⠀⠀⢀⢰⣮⢟⢕⣕⣿⣿⣾⣿⣿⣿⣿⣿⣿⣿⣿⣿⣿⣿⣿⣿⣿⣿⣿⣿⣿⣿⣿⢼⢟⣷⣵⣾⣝⢝⢟⢕⢕⢕⢕⣾⣿⣿⣿⣿⣯⣽⣿⣿⣿⣿⣿⣿⣿⣿⣿⠀⠀⠀⠀⠀⠀⠀⠀⠀⠀⠀⠀</a:t>
            </a:r>
            <a:br/>
            <a:r>
              <a:t>⠀⠀⠀⠀⠀⠀⠀⠀⠀⠀⠀⠀⢕⢹⣿⡟⣿⣿⣿⣿⢿⢿⣿⣿⣿⣿⡏⣽⣿⣿⣿⣿⣿⣿⣿⣿⣿⣿⣿⣿⣿⢕⢕⣿⣿⣿⣿⣧⣵⢇⢗⣷⣾⣿⣿⣿⣿⣿⣿⣿⣿⣿⣿⣿⣿⣿⣿⣿⣿⠀⠀⠀⠀⠀⠀⠀⠀⠀⠀⠀⠀</a:t>
            </a:r>
            <a:br/>
            <a:r>
              <a:t>⠀⠀⠀⠀⠀⠀⠀⠀⠀⠀⠀⠀⢕⢸⢏⢕⣕⡻⢿⢿⣿⣿⣿⣿⣿⣿⣿⣿⣿⣿⣿⣿⣿⣿⣿⣿⣿⣿⣿⣿⣿⣷⣿⣿⣿⣿⣿⣿⣿⡇⢽⣿⣿⣿⣿⣿⣿⣿⣿⣿⣿⣿⣿⣿⣿⣿⣿⣿⣿⠀⠀⠀⠀⠀⠀⠀⠀⠀⠀⠀⠀</a:t>
            </a:r>
            <a:br/>
            <a:r>
              <a:t>⠀⠀⠀⠀⠀⠀⠀⠀⠀⠀⠀⠀⠁⢄⢱⣿⣿⣧⣕⣾⣿⣿⣿⣿⣿⣿⣿⣿⣿⣿⣿⣿⣿⣿⣿⣿⣿⣿⣿⣿⣿⣿⣿⣿⣿⣿⣿⣿⣿⡇⢸⣿⣿⣿⣿⣿⣿⣿⣿⣿⣿⣿⣿⣿⣿⣿⣿⣿⣿⠀⠀⠀⠀⠀⠀⠀⠀⠀⠀⠀⠀</a:t>
            </a:r>
            <a:br/>
            <a:r>
              <a:t>⠀⠀⠀⠀⠀⠀⠀⠀⠀⠀⠀⠀⢔⣱⣿⣿⣿⣿⣿⣿⣿⣿⣿⣿⣿⣿⣿⣿⣿⣿⣿⣿⣟⢕⢱⢺⢟⣿⣿⣿⣿⣿⣿⣿⣿⣿⣿⣿⣿⡇⢺⣿⣿⣿⣿⣿⣿⣿⣿⣿⣿⣿⣿⣿⣿⣿⣿⣿⣿⠀⠀⠀⠀⠀⠀⠀⠀⠀⠀⠀⠀</a:t>
            </a:r>
            <a:br/>
            <a:r>
              <a:t>⠀⠀⠀⠀⠀⠀⠀⠀⠀⠀⠀⠀⢱⣿⣿⣿⣿⣿⣿⣿⣿⣿⣿⣿⣿⣿⣿⣿⣿⣿⡿⢿⢇⣷⣷⣿⣿⣿⣿⣿⣏⢿⣿⣿⣿⣿⣿⣿⣿⣿⣸⣿⣿⣿⣿⣿⣿⣿⣿⣿⣿⣿⣿⣿⣿⣿⣿⣿⣿⠀⠀⠀⠀⠀⠀⠀⠀⠀⠀⠀⠀</a:t>
            </a:r>
            <a:br/>
            <a:r>
              <a:t>⠀⠀⠀⠀⠀⠀⠀⠀⠀⠀⠀⢔⢜⢾⣿⣿⣿⣿⣿⢟⢟⢟⢟⢝⢝⢝⣹⣷⣕⡕⢕⣵⣼⣿⣿⣿⣿⣿⣿⣿⣿⣿⣿⣿⣿⣿⣿⣿⣿⣿⣼⣿⣿⣿⣿⣿⣿⣿⣿⣿⣿⣿⣿⣿⣿⣿⣿⣿⣿⠀⠀⠀⠀⠀⠀⠀⠀⠀⠀⠀⠀</a:t>
            </a:r>
            <a:br/>
            <a:r>
              <a:t>⠀⠀⠀⠀⠀⠀⠀⠀⠀⠀⠀⢕⢱⣻⣿⣿⣿⣿⣿⢕⣷⡾⢇⢺⣿⣿⣽⣿⡏⢕⣜⣿⣿⣿⣯⣿⣿⣿⣿⣿⢟⢹⣿⣿⣿⣿⣿⣿⣿⣿⣗⣿⣿⣿⣿⣿⣿⣿⣿⣿⣿⣿⣿⣿⣿⣿⣿⣿⣿⠀⠀⠀⠀⠀⠀⠀⠀⠀⠀⠀⠀</a:t>
            </a:r>
            <a:br/>
            <a:r>
              <a:t>⠀⠀⠀⠀⠀⠀⠀⠀⠀⠀⠀⢕⢜⣽⣿⣿⣿⣿⣿⢿⢟⢕⣵⣷⡜⢝⢝⢕⣼⣿⣿⣿⣿⣿⣽⣯⣿⣿⣿⣯⣕⣺⣿⣿⣿⣿⣿⣿⣿⣿⣾⣿⣿⣿⣿⣿⣿⣿⣿⣿⣿⣿⣿⣿⣿⣿⣿⣿⣿⠀⠀⠀⠀⠀⠀⠀⠀⠀⠀⠀⠀</a:t>
            </a:r>
            <a:br/>
            <a:r>
              <a:t>⠀⠀⠀⠀⠀⠀⠀⠀⠀⠀⠀⢕⢕⣾⣿⣿⣿⣿⣿⢕⢕⣽⣿⣿⣷⣵⡕⣼⣾⣿⣿⣿⣿⣿⣿⣿⣿⣿⣿⣿⣿⣾⣿⣿⣿⣿⣿⣿⣿⣿⡫⢇⡿⢺⣿⣿⣿⣿⣿⣿⣿⣿⣻⣿⣿⣿⣿⣿⣿⠀⠀⠀⠀⠀⠀⠀⠀⠀⠀⠀⠀</a:t>
            </a:r>
            <a:br/>
            <a:r>
              <a:t>⠀⠀⠀⠀⠀⠀⠀⠀⠀⠀⠀⢕⢷⣿⣿⣿⣿⣿⣿⣺⣿⣿⣿⣿⣿⣷⡇⢺⣿⣿⣿⠿⣿⣿⣿⣿⣿⣿⡿⢏⢟⢣⢼⢿⣿⣿⣿⣿⣿⣿⢱⢕⢇⢹⣿⣿⣿⣿⣿⣿⣿⣿⡽⣿⣿⣿⣿⣿⣿⠀⠀⠀⠀⠀⠀⠀⠀⠀⠀⠀⠀</a:t>
            </a:r>
            <a:br/>
            <a:r>
              <a:t>⠀⠀⠀⠀⠀⠀⠀⠀⠀⠀⠀⠑⢟⢻⣿⣿⣿⣿⣿⣿⣾⣿⣿⣿⣿⣿⢕⠜⠋⠁⠀⢔⣿⣿⣿⣿⣿⡿⢕⢕⢕⢕⢕⢕⢜⢝⣿⣷⣾⣿⢕⢕⢱⢸⣿⣿⣿⣿⣿⣿⣿⣿⡿⣿⣿⣿⣿⣿⣿⠀⠀⠀⠀⠀⠀⠀⠀⠀⠀⠀⠀</a:t>
            </a:r>
            <a:br/>
            <a:r>
              <a:t>⠀⠀⠀⠀⠀⠀⠀⠀⠀⠀⠀⢀⢕⢸⣿⣟⣿⣿⣿⣿⣿⣿⣿⣿⣿⣿⢕⠀⠀⠀⠀⠀⢸⢷⢾⣟⣻⢕⢕⢕⢕⢕⠕⢕⢕⢕⢜⢿⣿⣿⡕⢕⢸⢝⣿⣿⣿⣿⣿⣿⣿⣿⣇⣿⣿⣿⣿⣿⣿⠀⠀⠀⠀⠀⠀⠀⠀⠀⠀⠀⠀</a:t>
            </a:r>
            <a:br/>
            <a:r>
              <a:t>⠀⠀⠀⠀⠀⠀⠀⠀⠀⠀⠀⢁⢕⢸⣿⡏⣿⣿⣿⣿⣿⣿⣿⣿⣿⣿⠀⠀⠀⠀⠀⠀⢸⣿⡽⢽⣗⢕⢕⢕⢕⢕⠀⢕⠕⢕⢕⢜⣿⣟⣳⣷⢺⢧⣿⣿⣿⣿⣿⣿⣿⡿⣧⣽⣿⣿⣿⣿⣿⠀⠀⠀⠀⠀⠀⠀⠀⠀⠀⠀⠀</a:t>
            </a:r>
            <a:br/>
            <a:r>
              <a:t>⠀⠀⠀⠀⠀⠀⠀⠀⠀⠀⠀⠕⢕⢸⡿⢕⢉⢻⣿⣿⣿⡿⢿⣿⣿⣿⢕⠀⠀⠀⠀⠀⢸⣷⣻⡯⢕⢕⢕⢕⢕⠀⢄⢕⠀⠁⢣⣧⣿⣿⣎⡧⢸⡕⣿⣿⣿⣿⣿⣿⣿⣷⣿⢸⣿⣿⣿⣿⣿⠀⠀⠀⠀⠀⠀⠀⠀⠀⠀⠀⠀</a:t>
            </a:r>
            <a:br/>
            <a:r>
              <a:t>⠀⠀⠀⠀⠀⠀⠀⠀⠀⠀⠀⠔⠕⢸⢱⣿⣿⡟⢹⡿⢹⣿⣗⣟⣿⣿⢕⠀⠀⠀⠀⠀⢸⡯⣗⣻⢕⢕⢑⢕⢕⠀⢕⢕⠀⠕⢄⢜⢿⣿⣧⢕⢕⡇⢹⣿⣿⣿⣿⣿⣿⣿⣿⡸⣿⣿⣿⣿⣿⠀⠀⠀⠀⠀⠀⠀⠀⠀⠀⠀⠀</a:t>
            </a:r>
            <a:br/>
            <a:r>
              <a:t>⠀⠀⠀⠀⠀⠀⠀⠀⠀⠀⠀⢀⢀⢱⠸⣿⣿⡇⠕⡕⢸⣿⣿⣯⣽⣽⡔⠀⠀⠀⠀⠀⢕⣟⣻⣗⡇⢕⠐⠑⢕⢀⢕⢕⠔⠀⠑⠕⠘⢿⣿⢕⢕⡇⢸⣿⣿⣿⣿⣿⣿⣿⢼⡇⣿⣿⣿⣿⣿⠀⠀⠀⠀⠀⠀⠀⠀⠀⠀⠀⠀</a:t>
            </a:r>
            <a:br/>
            <a:r>
              <a:t>⠀⠀⠀⠀⠀⠀⠀⠀⠀⠀⠀⠔⢕⢜⠀⠜⣿⣿⢀⢸⢸⢹⡝⣧⣾⣿⣷⡄⠀⠀⠀⠀⢐⣗⢷⢗⢐⠐⠑⠀⢕⢕⢑⢕⠑⠀⠀⠀⠄⢝⢾⣧⣕⡇⢸⣿⣿⣿⣿⣿⣿⣿⡟⡇⢿⣿⣿⣿⣿⠀⠀⠀⠀⠀⠀⠀⠀⠀⠀⠀⠀</a:t>
            </a:r>
            <a:br/>
            <a:r>
              <a:t>⠀⠀⠀⠀⠀⠀⠀⠀⠀⠀⠀⠀⢕⢕⠀⠀⢻⣿⡇⠕⢕⢗⡇⢾⣿⣿⣿⡇⠀⠀⠀⠀⠕⢯⢽⢽⠁⠀⠀⢑⢔⠅⢅⢕⢄⠀⠀⠀⠀⣱⣾⣿⣿⣷⡸⣿⣿⣿⣿⣿⣿⣿⣯⣿⣽⣿⣿⣿⣿⠀⠀⠀⠀⠀⠀⠀⠀⠀⠀⠀⠀</a:t>
            </a:r>
            <a:br/>
            <a:r>
              <a:t>⠀⠀⠀⠀⠀⠀⠀⠀⠀⠀⠀⠄⢕⢕⠀⠀⠘⣿⣷⠅⢱⢕⢕⢕⢻⠟⠋⠁⠀⠀⠀⠀⠅⢹⣝⣗⠀⠀⠀⠕⢕⢁⠑⠕⠕⠀⠀⢀⠀⣿⣿⣿⣿⣿⣿⣿⡟⣿⢿⢟⢻⣿⣟⣿⣿⡏⢝⢝⢟⠀⠀⠀⠀⠀⠀⠀⠀⠀⠀⠀⠀</a:t>
            </a:r>
            <a:br/>
            <a:r>
              <a:t>⠀⠀⠀⠀⠀⠀⠀⠀⠀⠀⠀⠀⢕⠁⠀⠀⠀⢿⣿⡕⢕⢁⢕⢕⢕⢅⢅⢕⢕⠀⠀⠀⢔⢸⢔⠓⠀⠀⠀⠀⠑⢕⠕⠀⠀⠀⢄⢕⢕⢜⢿⣿⡿⡿⢿⢯⡯⢝⢕⢷⢷⢵⢵⣿⢗⢗⢕⢕⢕⠀⠀⠀⠀⠀⠀⠀⠀⠀⠀⠀⠀</a:t>
            </a:r>
            <a:br/>
            <a:r>
              <a:t>⠀⠀⠀⠀⠀⠀⠀⠀⠀⠀⠀⠀⠀⠀⠀⠀⠀⠘⠛⠓⠓⠓⠃⠑⠓⠃⠑⠑⠑⠀⠀⠀⠑⠘⠑⠚⠀⠀⠀⠀⠀⠀⠀⠀⠀⠀⠑⠑⠑⠓⠑⠑⠑⠓⠓⠓⠓⠓⠓⠓⠓⠓⠓⠓⠓⠓⠓⠑⠑⠀⠀⠀⠀⠀⠀⠀⠀⠀⠀⠀⠀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⠀⠀⠀⠀⠀⠀⠀⠀⠀⠀⠀⣿⣿⣿⣿⣿⣿⣇⡟⡇⢕⢺⣿⣿⢏⢇⢼⢕⢕⣿⣿⣷⢕⣿⣏⢹⣿⣿⣿⣟⣝⣿⣷⣸⣿⣿⡿⡿⣿⢼⢿⡿⢿⢻⣿⣿⣿⣿⢇⢕⣾⣿⣿⣿⣿⣿⣿⣿⣿⠀⠀⠀⠀⠀⠀⠀⠀⠀⠀⠀⠀</a:t>
            </a:r>
            <a:br/>
            <a:r>
              <a:t>⠀⠀⠀⠀⠀⠀⠀⠀⠀⠀⠀⢿⢿⢿⢿⢿⢿⢿⣷⣿⡇⢜⢕⢕⢱⣵⣗⡗⡞⣿⣿⣿⣿⣻⣹⣹⣯⣯⣧⣧⣧⣯⣼⣼⣼⣵⣷⣷⣾⣼⣷⣧⣿⣼⣿⣿⣿⣿⢕⢕⣿⣿⣿⣿⣿⣿⣿⣿⣿⠀⠀⠀⠀⠀⠀⠀⠀⠀⠀⠀⠀</a:t>
            </a:r>
            <a:br/>
            <a:r>
              <a:t>⠀⠀⠀⠀⠀⠀⠀⠀⠀⠀⠀⣽⣽⣽⡽⢽⢵⣷⣿⣿⣿⡇⠕⢕⣧⣿⣿⣷⣽⣿⣿⣿⡿⢿⣿⣿⣿⣿⣿⣿⣿⣿⣿⣿⣿⣿⣿⣿⡿⢿⢿⢿⠿⢿⣿⣿⣿⣿⢕⢕⢜⣿⣿⣿⣿⣿⣿⣿⡟⠀⠀⠀⠀⠀⠀⠀⠀⠀⠀⠀⠀</a:t>
            </a:r>
            <a:br/>
            <a:r>
              <a:t>⠀⠀⠀⠀⠀⠀⠀⠀⠀⠀⠀⣿⣷⣗⣗⣗⣗⣟⣏⣝⢝⢙⢑⠉⠉⠉⠉⠉⠉⠉⢝⢕⢗⢷⢇⣿⣯⡕⠁⠁⢀⠀⢀⢀⠀⢀⢀⢀⢀⢀⢀⣰⢔⡜⢻⣿⣿⡿⢕⢕⢸⣿⣿⣿⣿⣿⣿⣿⣧⠀⠀⠀⠀⠀⠀⠀⠀⠀⠀⠀⠀</a:t>
            </a:r>
            <a:br/>
            <a:r>
              <a:t>⠀⠀⠀⠀⠀⠀⠀⠀⠀⠀⠀⣿⣿⣿⡵⢧⢵⢵⢵⢵⢵⢵⢵⢕⢕⢕⢕⢕⢕⢕⢕⢕⣵⣷⣿⣿⣿⣽⣧⢔⢔⢔⢔⢔⢔⢔⢔⢆⢔⢔⢔⢕⢵⢵⣼⣿⣿⡇⢕⢼⣿⣿⣿⣿⣿⣿⣿⣿⣏⠀⠀⠀⠀⠀⠀⠀⠀⠀⠀⠀⠀</a:t>
            </a:r>
            <a:br/>
            <a:r>
              <a:t>⠀⠀⠀⠀⠀⠀⠀⠀⠀⠀⠀⣿⣿⣯⣝⣝⣝⣝⣝⡝⢝⢕⢑⢑⢕⢕⢑⢑⢑⢕⢸⡿⣿⣿⣿⣿⣿⣿⣿⢕⢕⢕⠕⠕⢕⠕⠕⢗⠕⢗⢱⠗⢇⢾⣿⣿⣿⡇⢕⢸⣿⣿⣿⣿⣿⣿⣿⣿⢗⠀⠀⠀⠀⠀⠀⠀⠀⠀⠀⠀⠀</a:t>
            </a:r>
            <a:br/>
            <a:r>
              <a:t>⠀⠀⠀⠀⠀⠀⠀⠀⠀⠀⠀⣿⣿⣿⣿⣷⣷⣷⣷⣷⣷⣷⢯⣵⣼⣵⣵⢵⢵⣵⣵⣽⡝⣿⣷⣿⣿⣿⣿⣷⣷⣵⣱⣕⣕⣕⣕⡕⢕⢕⢔⢕⢔⣼⣿⣿⣿⡇⣸⣾⣿⣿⣿⣿⣿⣿⣿⣷⡕⠀⠀⠀⠀⠀⠀⠀⠀⠀⠀⠀⠀</a:t>
            </a:r>
            <a:br/>
            <a:r>
              <a:t>⠀⠀⠀⠀⠀⠀⠀⠀⠀⠀⠀⣿⣿⣿⣿⣿⣿⣿⣿⣿⣿⡗⢕⣿⣿⣿⣿⢱⣼⣿⣿⣿⣿⣿⣿⣿⣿⣿⣿⣿⣿⣿⣿⣿⣿⣿⣿⣿⣿⣿⣿⣿⣿⣿⣿⢿⣿⡇⣿⣿⣿⣿⣿⣿⢿⣿⣿⣿⣷⠀⠀⠀⠀⠀⠀⠀⠀⠀⠀⠀⠀</a:t>
            </a:r>
            <a:br/>
            <a:r>
              <a:t>⠀⠀⠀⠀⠀⠀⠀⠀⠀⠀⠀⣾⣿⣿⣿⣿⣿⣿⣿⣿⣿⡇⢕⣿⣿⣿⣿⢕⣿⣿⣿⣿⣿⣿⣿⣽⣟⢕⢹⣿⣿⣿⣿⣿⣿⣿⣿⣿⣿⣿⣿⣿⣿⣿⡿⢸⣿⣏⣿⣿⣿⣿⣿⣷⣾⣿⣿⣿⣿⠀⠀⠀⠀⠀⠀⠀⠀⠀⠀⠀⠀</a:t>
            </a:r>
            <a:br/>
            <a:r>
              <a:t>⠀⠀⠀⠀⠀⠀⠀⠀⠀⠀⠀⣾⣿⣿⣿⣿⣿⣿⣿⣿⣿⡇⢕⣿⣿⣿⣿⢕⣿⣿⣿⣿⣿⣿⣿⣿⣿⣇⣸⣿⣿⣿⣿⣿⣿⣿⣿⣿⣿⣿⣿⣿⣿⣿⣿⣼⣿⣿⣿⣿⣿⣿⣿⣿⣿⣿⣿⣿⣿⠀⠀⠀⠀⠀⠀⠀⠀⠀⠀⠀⠀</a:t>
            </a:r>
            <a:br/>
            <a:r>
              <a:t>⠀⠀⠀⠀⠀⠀⠀⠀⠀⠀⠀⣿⣿⣿⣿⣿⣿⣿⣿⣿⣿⡇⢕⣿⣿⣿⣿⢕⣿⣿⣿⣿⣿⣿⣿⣿⣿⣿⣿⣿⣿⣿⣿⣿⣿⣿⣿⣿⣿⣿⣿⣿⣿⣿⣿⢿⣿⣿⣿⣿⣿⣿⣿⣿⣿⣿⣿⣿⣿⠀⠀⠀⠀⠀⠀⠀⠀⠀⠀⠀⠀</a:t>
            </a:r>
            <a:br/>
            <a:r>
              <a:t>⠀⠀⠀⠀⠀⠀⠀⠀⠀⠀⠀⣿⣿⣿⣿⣿⣿⣿⣿⣿⣿⣷⣷⣿⣿⣿⣿⣕⣽⣿⣿⣿⣿⣿⣿⣿⣿⣿⣿⣿⣿⣿⣿⣿⣿⣿⣿⣿⣿⣿⣿⣿⣿⣿⣿⣾⢿⣿⣿⣿⢿⣿⣿⣿⣿⣿⣿⣿⣿⠀⠀⠀⠀⠀⠀⠀⠀⠀⠀⠀⠀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⠀⠀⠀⠀⠀⠀⠀⠀⠀⠀⠀⣿⣿⣿⣿⣿⣿⣿⣿⣿⣿⣿⣿⣿⣿⣿⣿⣿⣿⣿⣿⣿⣿⣿⣿⣿⣿⣿⣿⣿⣿⣿⣿⣿⣿⣿⣿⣿⣿⣿⣿⣿⣿⣿⣿⣿⣿⣿⣿⣯⢷⣿⣿⣿⣿⣿⣿⣿⣿⠀⠀⠀⠀⠀⠀⠀⠀⠀⠀⠀⠀</a:t>
            </a:r>
            <a:br/>
            <a:r>
              <a:t>⠀⠀⠀⠀⠀⠀⠀⠀⠀⠀⠀⣿⣿⡿⢏⢝⢝⢏⢟⢟⢿⣿⣿⣿⢟⢻⣿⣿⣿⣿⣿⣿⣿⣿⣿⣿⣿⣿⣿⣿⣿⣿⣿⣿⣿⣿⣿⣿⣿⣿⣿⣿⣿⣿⣿⣿⣻⣿⣻⣟⣻⣿⣿⣿⡿⣿⣿⣿⣿⠀⠀⠀⠀⠀⠀⠀⠀⠀⠀⠀⠀</a:t>
            </a:r>
            <a:br/>
            <a:r>
              <a:t>⠀⠀⠀⠀⠀⠀⠀⠀⠀⠀⠀⣿⡟⢕⢕⢕⢕⢄⢄⢅⢁⢙⢙⠑⠕⠜⢻⢿⢟⢇⢕⠟⠙⣿⣿⣿⣿⣿⣿⣿⣿⣿⣿⣿⣿⣿⣿⣿⣿⣿⣿⣿⣿⣿⣿⣿⣿⣿⣿⣿⣿⣿⣿⣿⣿⣿⣿⣿⣿⠀⠀⠀⠀⠀⠀⠀⠀⠀⠀⠀⠀</a:t>
            </a:r>
            <a:br/>
            <a:r>
              <a:t>⠀⠀⠀⠀⠀⠀⠀⠀⠀⠀⠀⢟⢵⢵⣕⡕⢕⢕⢕⢕⢕⣹⣇⢕⢐⢄⢠⣴⡴⢕⢕⢕⣾⣿⣿⣿⣿⣿⣿⣿⣿⣿⣿⣿⣿⣿⣿⣿⣿⣿⣿⣿⣿⣿⣿⣿⣿⣿⣿⣿⣿⣿⣿⣿⣿⣿⣿⣿⣿⠀⠀⠀⠀⠀⠀⠀⠀⠀⠀⠀⠀</a:t>
            </a:r>
            <a:br/>
            <a:r>
              <a:t>⠀⠀⠀⠀⠀⠀⠀⠀⠀⠀⠀⠀⠀⠁⠁⠈⠉⠑⠑⠕⠕⠝⢟⢕⢕⢕⢸⣿⡇⢕⢕⢕⣼⣿⣽⣿⣿⣿⣿⣿⣿⣿⣿⣿⣿⣿⣿⣿⣿⣿⣿⣿⣿⣿⣿⣿⣿⣿⣿⣿⣿⣿⣿⣿⣿⣿⣿⣿⣿⠀⠀⠀⠀⠀⠀⠀⠀⠀⠀⠀⠀</a:t>
            </a:r>
            <a:br/>
            <a:r>
              <a:t>⠀⠀⠀⠀⠀⠀⠀⠀⠀⠀⠀⠀⢄⢄⢀⠀⠀⠀⠀⠀⠀⠀⠀⠀⠁⠁⠘⠝⠕⠕⢕⢕⢹⣿⣿⣿⣿⣿⣿⣿⣿⣿⣿⣿⣿⣿⣿⣿⣿⣿⣿⣿⣿⣿⣿⣿⣿⣿⣿⣿⣿⣿⣿⣿⣿⣿⣿⣿⣿⠀⠀⠀⠀⠀⠀⠀⠀⠀⠀⠀⠀</a:t>
            </a:r>
            <a:br/>
            <a:r>
              <a:t>⠀⠀⠀⠀⠀⠀⠀⠀⠀⠀⠀⠀⠑⠑⢕⠑⠁⠐⠀⠀⠀⠀⠀⠀⠀⠀⠀⠀⠀⠀⠀⠀⢁⢉⢙⢟⠟⢿⢿⣿⣿⣿⣿⣿⣿⣿⣿⣿⣿⣿⣿⣿⣿⣿⣿⣿⣿⣿⣽⣽⣿⣿⣿⣿⣿⣿⣿⣿⣿⠀⠀⠀⠀⠀⠀⠀⠀⠀⠀⠀⠀</a:t>
            </a:r>
            <a:br/>
            <a:r>
              <a:t>⠀⠀⠀⠀⠀⠀⠀⠀⠀⠀⠀⠀⠀⠀⠁⠀⠀⠀⠀⠀⠀⠀⠀⠀⠀⠀⠀⠀⠄⠄⠀⠀⠀⠀⠀⠑⠔⠐⠔⠕⢜⢝⢟⢟⢿⢿⣿⣿⣿⣿⣿⣿⣿⣿⣿⣿⣇⢕⢕⢸⣿⣿⣿⣿⣿⣿⣿⣿⣿⠀⠀⠀⠀⠀⠀⠀⠀⠀⠀⠀⠀</a:t>
            </a:r>
            <a:br/>
            <a:r>
              <a:t>⠀⠀⠀⠀⠀⠀⠀⠀⠀⠀⠀⠀⢀⢀⠀⠄⢀⠀⠀⠀⠀⠀⠀⠀⠀⠀⠀⠀⠀⠀⠁⠑⠐⠔⠄⢄⢀⢀⢀⠀⠀⠁⠅⢁⠁⢑⢓⠎⠝⢝⢟⢟⢻⢿⢿⡻⢿⣟⣳⣿⣿⣿⣿⣿⣿⣿⣿⣿⣿⠀⠀⠀⠀⠀⠀⠀⠀⠀⠀⠀⠀</a:t>
            </a:r>
            <a:br/>
            <a:r>
              <a:t>⠀⠀⠀⠀⠀⠀⠀⠀⠀⠀⠀⢄⢕⢔⢅⢔⢕⢕⢕⢀⠐⠀⢀⠀⠀⠀⠀⠀⠀⠀⠀⠀⠀⠀⠀⠀⠀⠑⠑⠑⠕⠔⢔⢄⢅⢑⢑⠕⢔⢰⣅⢁⢑⠑⠕⢱⢝⣝⡟⢻⣿⣿⣿⣿⣿⣿⣿⣿⣿⠀⠀⠀⠀⠀⠀⠀⠀⠀⠀⠀⠀</a:t>
            </a:r>
            <a:br/>
            <a:r>
              <a:t>⠀⠀⠀⠀⠀⠀⠀⠀⠀⠀⠀⠑⠑⠑⠑⠑⠑⠑⠑⠑⠐⠐⠐⠑⠀⠀⠀⠀⠀⠀⠀⠀⠀⠀⠀⠀⠀⠀⠀⠀⠀⠁⠑⠐⠑⠑⠑⠑⠂⠐⠁⠘⠙⠓⠓⠓⠃⠑⠑⠙⠑⠓⠋⠛⠛⠛⠛⠛⠛⠀⠀⠀⠀⠀⠀⠀⠀⠀⠀⠀⠀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⠀⠀⠀⠀⠀⠀⠀⠀⠀⠀⠀⣿⣿⣿⣿⣿⣿⣇⡟⡇⢕⢸⣾⣷⣿⢫⢱⢕⢕⣿⣿⣿⢕⣿⡿⣻⣿⣿⣿⣿⣝⣿⣿⣸⣿⣿⣿⣿⢿⢵⡿⡿⢿⢿⣿⣿⣿⣿⣿⢇⢕⣼⣿⣿⣿⣿⣿⣿⣿⠀⠀⠀⠀⠀⠀⠀⠀⠀⠀⠀⠀</a:t>
            </a:r>
            <a:br/>
            <a:r>
              <a:t>⠀⠀⠀⠀⠀⠀⠀⠀⠀⠀⠀⣿⣿⣿⣿⡿⢿⢿⣧⣯⣵⢕⠝⢵⢵⣷⣷⡗⢞⡟⣿⣿⣿⣿⣟⣏⣏⣏⣏⣏⣯⣽⣼⣼⣽⣧⣧⣷⣼⣱⣷⣷⣾⣵⣿⣿⣿⣿⣿⢕⢕⣿⣿⣿⣿⣿⣿⣿⣿⠀⠀⠀⠀⠀⠀⠀⠀⠀⠀⠀⠀</a:t>
            </a:r>
            <a:br/>
            <a:r>
              <a:t>⠀⠀⠀⠀⠀⠀⠀⠀⠀⠀⠀⣵⡼⢼⢽⢵⢵⣼⣿⣿⣿⡇⢕⢕⣼⣿⣿⣿⣿⣿⣿⣿⣿⡿⣿⢿⣿⣿⣿⣿⣿⣿⣿⣿⣿⣿⣿⣿⣿⣿⣿⣿⣿⢿⣿⣿⣿⣿⡿⢕⢕⢽⣿⣿⣿⣿⣿⣿⣿⠀⠀⠀⠀⠀⠀⠀⠀⠀⠀⠀⠀</a:t>
            </a:r>
            <a:br/>
            <a:r>
              <a:t>⠀⠀⠀⠀⠀⠀⠀⠀⠀⠀⠀⣿⣶⣆⣖⡖⢗⢞⢟⢟⢛⢗⢓⠃⠘⠙⠙⠙⠙⠙⢙⢝⢕⢱⢇⣳⣿⣝⠉⠉⠉⠁⠁⠁⠐⠀⠀⠀⠀⠀⢀⠀⣄⣔⡼⣻⣿⣿⡏⢕⢕⢹⣿⣿⣿⣿⣿⣿⣿⠀⠀⠀⠀⠀⠀⠀⠀⠀⠀⠀⠀</a:t>
            </a:r>
            <a:br/>
            <a:r>
              <a:t>⠀⠀⠀⠀⠀⠀⠀⠀⠀⠀⠀⣿⣿⣿⡿⢿⢿⢷⢵⢵⢕⢕⢕⢕⢕⢕⢕⢕⢕⢕⢕⢕⣱⣵⣾⣿⣿⣿⣷⡕⢔⢕⢕⢕⢕⢔⢔⢔⢔⢔⢔⢔⢣⢕⢵⣸⣿⣿⡇⢕⣵⣾⣿⣿⣿⣿⣿⣿⣿⠀⠀⠀⠀⠀⠀⠀⠀⠀⠀⠀⠀</a:t>
            </a:r>
            <a:br/>
            <a:r>
              <a:t>⠀⠀⠀⠀⠀⠀⠀⠀⠀⠀⠀⣿⣿⣿⣻⡝⡝⢕⢕⢕⢕⢕⢕⢕⢕⢕⢕⢕⢕⠕⢕⢿⢿⣿⣿⣿⣿⣿⣿⡇⢕⢕⢕⢕⢕⢕⢕⢗⢕⢗⢗⢳⢗⢗⣾⣿⣿⣿⡇⢕⢸⣿⣿⣿⣿⣿⣿⣿⣿⠀⠀⠀⠀⠀⠀⠀⠀⠀⠀⠀⠀</a:t>
            </a:r>
            <a:br/>
            <a:r>
              <a:t>⠀⠀⠀⠀⠀⠀⠀⠀⠀⠀⠀⣿⣿⣿⣷⣷⣷⣷⣿⣯⣽⣽⢽⢼⣵⣵⣵⣵⣵⣵⣕⣜⡝⢹⣷⣿⣿⣿⣿⣿⣷⣵⣕⢕⣕⢱⢕⢕⢕⢕⢕⢔⢔⢕⣿⣿⣿⣿⡇⢼⣽⣿⣿⣿⣿⣿⣿⣿⣿⠀⠀⠀⠀⠀⠀⠀⠀⠀⠀⠀⠀</a:t>
            </a:r>
            <a:br/>
            <a:r>
              <a:t>⠀⠀⠀⠀⠀⠀⠀⠀⠀⠀⠀⣿⣿⣿⣿⣿⣿⣿⣿⣿⣿⣿⢇⢸⣿⣿⣿⡧⣷⣿⣿⣿⣿⣾⣿⣿⣿⣿⣿⣿⣿⣿⣿⣿⣿⣿⣿⣿⣿⣿⣿⣿⣿⣿⣿⣿⣿⣿⡧⣿⣿⣿⣿⣿⣿⣿⣿⣿⣿⠀⠀⠀⠀⠀⠀⠀⠀⠀⠀⠀⠀</a:t>
            </a:r>
            <a:br/>
            <a:r>
              <a:t>⠀⠀⠀⠀⠀⠀⠀⠀⠀⠀⠀⣿⣿⣿⣿⣿⣿⣿⣿⣿⣿⣿⢕⢸⣿⣿⣿⡇⢹⣿⣿⣿⣿⣿⣿⣮⣿⢏⢝⣿⣿⣿⣿⣿⣿⣿⣿⣿⣿⣿⣿⣿⣿⣿⣿⣿⢸⣿⣿⣿⣿⣿⣿⣿⣾⣾⣿⣿⣿⠀⠀⠀⠀⠀⠀⠀⠀⠀⠀⠀⠀</a:t>
            </a:r>
            <a:br/>
            <a:r>
              <a:t>⠀⠀⠀⠀⠀⠀⠀⠀⠀⠀⠀⣿⣿⣿⣿⣿⣿⣿⣿⣿⣿⣿⢕⢸⣿⣿⣿⡇⢸⣿⣿⣿⣿⣿⣿⣿⣿⣿⣕⣿⣿⣿⣿⣿⣿⣿⣿⣿⣿⣿⣿⣿⣿⣿⣿⣯⣼⣿⣿⣿⣿⣿⣿⣿⣿⣿⣿⣿⣿⠀⠀⠀⠀⠀⠀⠀⠀⠀⠀⠀⠀</a:t>
            </a:r>
            <a:br/>
            <a:r>
              <a:t>⠀⠀⠀⠀⠀⠀⠀⠀⠀⠀⠀⣿⣿⣿⣿⣿⣿⣿⣿⣿⣿⣿⢕⣿⣿⣿⣿⡇⢸⣿⣿⣿⣿⣿⣿⣿⣿⣿⣿⣿⣿⣿⣿⣿⣿⣿⣿⣿⣿⣿⣿⣿⣿⣿⣿⣿⢿⣿⣿⣿⣿⣿⣿⡿⣿⣿⣿⣿⣿⠀⠀⠀⠀⠀⠀⠀⠀⠀⠀⠀⠀</a:t>
            </a:r>
            <a:br/>
            <a:r>
              <a:t>⠀⠀⠀⠀⠀⠀⠀⠀⠀⠀⠀⣿⣿⣿⣿⣿⣿⣿⣿⣿⣿⣿⣵⣿⣿⣿⣿⣇⣸⣿⣿⣿⣿⣿⣿⣿⣿⣿⣿⣿⣿⣿⣿⣿⣿⣿⣿⣿⣿⣿⣿⣿⣿⣿⣿⣯⣷⣿⣿⣿⣿⣿⣿⣿⣿⣿⣿⣿⣿⠀⠀⠀⠀⠀⠀⠀⠀⠀⠀⠀⠀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⠀⠀⠀⠀⠀⠀⠀⠀⠀⠀⠀⣿⣿⣿⣿⣿⣿⣿⣿⣿⣿⣿⣿⣿⣿⣿⣿⣿⣿⣿⣿⣿⣿⣿⣿⣿⣿⣿⣿⣿⣿⣿⣿⣿⣿⣿⣿⣿⣿⣿⣿⣿⣿⣿⣿⣿⣿⣿⣿⣿⣿⣷⣿⣿⣿⣿⣿⣿⣿⠀⠀⠀⠀⠀⠀⠀⠀⠀⠀⠀⠀</a:t>
            </a:r>
            <a:br/>
            <a:r>
              <a:t>⠀⠀⠀⠀⠀⠀⠀⠀⠀⠀⠀⣿⣿⣿⢟⢟⢟⢟⢟⢿⢿⣿⣿⣿⡿⢿⢿⣿⣿⣿⣿⣿⣿⣿⣿⣿⣿⣿⣿⣿⣿⣿⣿⣿⣿⣿⣿⣿⣿⣿⣿⣿⣿⣿⣿⣿⣿⢿⢿⢿⢿⢿⣿⣿⣿⣿⣿⣿⣿⠀⠀⠀⠀⠀⠀⠀⠀⠀⠀⠀⠀</a:t>
            </a:r>
            <a:br/>
            <a:r>
              <a:t>⠀⠀⠀⠀⠀⠀⠀⠀⠀⠀⠀⣿⡿⢕⢕⢕⢕⢕⢅⢁⢈⠙⠙⠟⢱⢕⢻⢿⢿⢟⢽⢽⣿⣿⣿⣿⣿⣿⣿⣿⣿⣿⣿⣿⣿⣿⣿⣿⣿⣿⣿⣿⣿⣿⣿⣿⣿⣿⣿⣿⣿⣿⣿⣿⣷⣿⣿⣿⣿⠀⠀⠀⠀⠀⠀⠀⠀⠀⠀⠀⠀</a:t>
            </a:r>
            <a:br/>
            <a:r>
              <a:t>⠀⠀⠀⠀⠀⠀⠀⠀⠀⠀⠀⢿⢕⢕⢕⢕⢕⢕⢕⢕⢕⢵⣷⢕⢔⠄⢄⣔⣱⢕⢕⣱⣽⣿⣿⣿⣿⣿⣿⣿⣿⣿⣿⣿⣿⣿⣿⣿⣿⣿⣿⣿⣿⣿⣿⣿⣿⣿⣿⣿⣿⣿⣿⣿⣿⣿⣿⣿⣿⠀⠀⠀⠀⠀⠀⠀⠀⠀⠀⠀⠀</a:t>
            </a:r>
            <a:br/>
            <a:r>
              <a:t>⠀⠀⠀⠀⠀⠀⠀⠀⠀⠀⠀⠀⠁⠑⠑⠙⠓⠑⠕⠕⠕⢸⢿⢕⢕⢕⢕⣿⡿⢕⢕⢜⣟⣟⣿⣿⣿⣿⣿⣿⣿⣿⣿⣿⣿⣿⣿⣿⣿⣿⣿⣿⣿⣿⣿⣿⣿⣿⣿⣿⣿⣿⣿⣿⣿⣿⣿⣿⣿⠀⠀⠀⠀⠀⠀⠀⠀⠀⠀⠀⠀</a:t>
            </a:r>
            <a:br/>
            <a:r>
              <a:t>⠀⠀⠀⠀⠀⠀⠀⠀⠀⠀⠀⠀⢄⢀⠀⠀⠀⠀⠀⠀⠀⠀⠀⠀⠁⠑⠑⠟⠇⢕⢕⢺⣿⣿⣿⣿⣿⣿⣿⣿⣿⣿⣿⣿⣿⣿⣿⣿⣿⣿⣿⣿⣿⣿⣿⣿⣿⣿⣿⣿⣿⣿⣿⣿⣿⣿⣿⣿⣿⠀⠀⠀⠀⠀⠀⠀⠀⠀⠀⠀⠀</a:t>
            </a:r>
            <a:br/>
            <a:r>
              <a:t>⠀⠀⠀⠀⠀⠀⠀⠀⠀⠀⠀⠀⠕⢕⢕⠕⠐⠐⠄⠄⠀⠀⠀⠀⠀⠀⠀⠀⠀⠀⠀⠁⢘⠙⠛⢟⢿⢿⣿⣿⣿⣿⣿⣿⣿⣿⣿⣿⣿⣿⣿⣿⣿⣿⣿⣿⣿⣿⣿⣟⣻⣿⣿⣿⣿⣿⣿⣿⣿⠀⠀⠀⠀⠀⠀⠀⠀⠀⠀⠀⠀</a:t>
            </a:r>
            <a:br/>
            <a:r>
              <a:t>⠀⠀⠀⠀⠀⠀⠀⠀⠀⠀⠀⠀⠁⠁⠀⠀⠀⠀⠀⠀⠀⠀⠀⠀⠀⠀⠀⠀⠀⢀⢀⠀⠀⠀⠀⠑⠕⢔⢕⢌⢝⢟⢟⢿⢿⣿⣿⣿⣿⣿⣿⣿⣿⣿⣿⣿⡿⢕⢜⢝⢹⣿⣿⣿⣿⣿⣿⣿⣿⠀⠀⠀⠀⠀⠀⠀⠀⠀⠀⠀⠀</a:t>
            </a:r>
            <a:br/>
            <a:r>
              <a:t>⠀⠀⠀⠀⠀⠀⠀⠀⠀⠀⠀⠀⢁⠀⠀⠀⢀⠀⠀⠀⠀⠀⠀⠀⠀⠀⠀⠀⠀⠀⠁⠑⠔⢔⢄⢀⢀⠀⠀⠀⠀⠁⢁⢑⠘⠑⠇⠽⢝⢟⢟⠻⢿⢿⣿⢿⢿⣿⣧⢵⣾⣿⣿⣿⣿⣿⣿⣿⣿⠀⠀⠀⠀⠀⠀⠀⠀⠀⠀⠀⠀</a:t>
            </a:r>
            <a:br/>
            <a:r>
              <a:t>⠀⠀⠀⠀⠀⠀⠀⠀⠀⠀⠀⠀⢔⢕⢕⠔⠔⢕⢁⢀⠀⠀⠀⠀⠀⠀⠀⠀⠀⠀⠀⠀⠀⠀⠀⠀⠀⠑⠕⠕⠔⠔⢄⢄⢁⢑⠔⢕⢔⢄⢅⢑⠑⠕⠱⢱⢝⣟⢻⢿⢿⣿⣿⣿⣿⣿⣿⣿⣿⠀⠀⠀⠀⠀⠀⠀⠀⠀⠀⠀⠀</a:t>
            </a:r>
            <a:br/>
            <a:r>
              <a:t>⠀⠀⠀⠀⠀⠀⠀⠀⠀⠀⠀⠀⠑⠑⠑⠑⠑⠐⠑⠑⠑⠑⠐⠀⠀⠀⠀⠀⠀⠀⠀⠀⠀⠀⠀⠀⠀⠀⠀⠀⠀⠁⠐⠑⠁⠑⠑⠑⠐⠑⠁⠙⠑⠓⠑⠐⠑⠑⠙⠑⠚⠋⠙⠙⠛⠛⠛⠛⠛⠀⠀⠀⠀⠀⠀⠀⠀⠀⠀⠀⠀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⠀⠀⠀⠀⠀⠀⠀⠀⠀⠀⠀⣿⣿⣿⣿⣿⣿⡇⡿⡇⢕⢽⣿⣿⣗⢇⣱⡕⢕⣾⡿⣿⢕⣾⡧⢿⣿⣿⣿⡟⢏⣻⣿⣱⣿⣿⣿⣿⣿⣵⡿⣿⢿⢿⡿⢿⣿⣿⣿⣿⢕⢕⣼⣿⣿⣿⣿⣿⣿⠀⠀⠀⠀⠀⠀⠀⠀⠀⠀⠀⠀</a:t>
            </a:r>
            <a:br/>
            <a:r>
              <a:t>⠀⠀⠀⠀⠀⠀⠀⠀⠀⠀⠀⣿⣿⣿⣿⣿⣿⣿⣵⣿⡵⢜⢝⢝⢼⣵⣵⡵⢗⡟⢿⣿⣷⣿⡟⡟⡏⣏⣟⣟⣿⣹⢹⣹⣯⣇⣧⣽⣸⣵⣇⣾⣼⣧⣷⣾⣿⣿⣿⣿⢕⢱⣿⣿⣿⣿⣿⣿⣿⠀⠀⠀⠀⠀⠀⠀⠀⠀⠀⠀⠀</a:t>
            </a:r>
            <a:br/>
            <a:r>
              <a:t>⠀⠀⠀⠀⠀⠀⠀⠀⠀⠀⠀⣷⣷⣷⡳⡧⢵⣵⣿⣿⣷⡕⢕⢕⣸⣿⣿⣯⣿⣿⣿⣿⣿⣿⣿⣿⣿⣿⣿⣿⣿⣿⣿⣿⣿⣿⣿⣿⣿⣿⣿⣿⣿⣿⣿⣿⣿⣿⣿⡿⢕⢕⡿⣿⣿⣿⣿⣿⣿⠀⠀⠀⠀⠀⠀⠀⠀⠀⠀⠀⠀</a:t>
            </a:r>
            <a:br/>
            <a:r>
              <a:t>⠀⠀⠀⠀⠀⠀⠀⠀⠀⠀⠀⣿⣧⡵⢵⢵⢵⢿⢟⢟⢟⠗⠓⠒⠚⠛⠛⠛⠛⠛⠋⢟⢏⢗⢱⢪⣿⣿⡉⠉⠉⠉⠉⠙⠉⠁⠁⠁⠁⠁⠀⠀⢀⣄⢄⢿⢿⣿⣿⡇⢕⢕⢱⣿⣿⣿⣿⣿⣿⠀⠀⠀⠀⠀⠀⠀⠀⠀⠀⠀⠀</a:t>
            </a:r>
            <a:br/>
            <a:r>
              <a:t>⠀⠀⠀⠀⠀⠀⠀⠀⠀⠀⠀⣿⣿⣿⣿⣝⣏⣝⣕⣕⣕⣕⡕⢕⢕⢔⢔⢔⢔⢅⢕⢕⢕⣱⣵⣾⣿⣿⣷⣇⢅⢕⢕⢕⢅⢔⢕⢔⢕⢕⢕⢕⢕⢕⡝⣕⣹⣿⣿⡇⢕⣱⣿⣿⣿⣿⣿⣿⣿⠀⠀⠀⠀⠀⠀⠀⠀⠀⠀⠀⠀</a:t>
            </a:r>
            <a:br/>
            <a:r>
              <a:t>⠀⠀⠀⠀⠀⠀⠀⠀⠀⠀⠀⣿⣿⣿⣟⡗⢗⢗⢗⢗⢗⢗⢗⢕⢕⢕⢕⠕⠕⢕⠕⢱⢿⣿⣿⣿⣿⣿⣿⣿⢕⢕⢕⢕⢕⢕⢕⢱⢕⢕⢱⢕⢕⢕⢕⣿⣿⣿⣿⡇⢕⣼⣿⣿⣿⣿⣿⣿⣿⠀⠀⠀⠀⠀⠀⠀⠀⠀⠀⠀⠀</a:t>
            </a:r>
            <a:br/>
            <a:r>
              <a:t>⠀⠀⠀⠀⠀⠀⠀⠀⠀⠀⠀⣿⣿⣿⣿⣿⣽⣽⣽⣽⣵⣵⣵⣵⣵⣵⣕⣕⣕⣕⣕⣕⣟⢟⣾⣽⣿⣿⣿⣿⣧⣵⣕⢕⡕⡕⢕⡕⢕⢔⢔⢕⢔⢔⢕⣿⣿⣿⣿⡇⢸⣿⣿⣿⣿⣿⣿⣿⣿⠀⠀⠀⠀⠀⠀⠀⠀⠀⠀⠀⠀</a:t>
            </a:r>
            <a:br/>
            <a:r>
              <a:t>⠀⠀⠀⠀⠀⠀⠀⠀⠀⠀⠀⣿⣿⣿⣿⣿⣿⣿⣿⣿⣿⣿⡇⢸⣿⣿⣿⣿⢸⣾⣿⣿⣿⣿⣿⣿⣿⣿⣿⣿⣿⣿⣿⣿⣿⣿⣿⣿⣿⣿⣷⣷⣷⣷⣷⣿⣿⣿⣿⡗⣿⣿⣿⣿⣿⣿⣿⣿⣿⠀⠀⠀⠀⠀⠀⠀⠀⠀⠀⠀⠀</a:t>
            </a:r>
            <a:br/>
            <a:r>
              <a:t>⠀⠀⠀⠀⠀⠀⠀⠀⠀⠀⠀⣿⣿⣿⣿⣿⣿⣿⣿⣿⣿⣿⡇⢸⣿⣿⣿⣿⢜⣿⣿⣿⣿⣿⣿⣿⣽⡟⢝⣹⣿⣿⣿⣿⣿⣿⣿⣿⣿⣿⣿⣿⣿⣿⣿⣿⣟⣻⣿⣿⣿⣿⣿⣿⣿⣯⣯⣿⣿⠀⠀⠀⠀⠀⠀⠀⠀⠀⠀⠀⠀</a:t>
            </a:r>
            <a:br/>
            <a:r>
              <a:t>⠀⠀⠀⠀⠀⠀⠀⠀⠀⠀⠀⣯⣿⣿⣿⣿⣿⣿⣿⣿⣿⣿⡇⢸⣿⣿⣿⣿⢕⣿⣿⣿⣿⣿⣿⣿⣿⣿⣇⢼⣿⣿⣿⣿⣿⣿⣿⣿⣿⣿⣿⣿⣿⣿⣿⣿⣷⣾⣿⣿⣿⣿⣿⣿⣿⣿⣿⣿⣿⠀⠀⠀⠀⠀⠀⠀⠀⠀⠀⠀⠀</a:t>
            </a:r>
            <a:br/>
            <a:r>
              <a:t>⠀⠀⠀⠀⠀⠀⠀⠀⠀⠀⠀⣿⣿⣿⣿⣿⣿⣿⣿⣿⣿⣿⡇⢸⣿⣿⣿⣿⢕⣿⣿⣿⣿⣿⣿⣿⣿⣿⣿⣿⣿⣿⣿⣿⣿⣿⣿⣿⣿⣿⣿⣿⣿⣿⣿⣿⣿⣿⣿⣿⣿⣿⣿⣿⣿⣿⣿⣿⣿⠀⠀⠀⠀⠀⠀⠀⠀⠀⠀⠀⠀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⠀⠀⠀⠀⠀⠀⠀⠀⠀⠀⠀⣿⣿⣿⣿⣿⣿⣿⣿⣿⣿⣿⣧⣼⣿⣿⣿⡇⢕⣿⣿⣿⣿⣿⣿⣿⣿⣿⣿⣿⣿⣿⣿⣿⣿⣿⣿⣿⣿⣿⣿⣿⣿⣿⣿⣿⣯⣽⣿⣿⣿⣿⣿⣿⣿⣿⣿⣿⣿⠀⠀⠀⠀⠀⠀⠀⠀⠀⠀⠀⠀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⠀⠀⠀⠀⠀⠀⠀⠀⠀⠀⠀⣿⣿⣿⣿⣿⣿⣿⣿⣿⣿⣿⣿⣿⣿⣿⣿⣿⣿⣿⣿⣿⣿⣿⣿⣿⣿⣿⣿⣿⣿⣿⣿⣿⣿⣿⣿⣿⣿⣿⣿⣿⣿⣿⣿⣿⣿⣿⣿⣿⣿⣻⣽⣿⣿⣿⣿⣿⣿⠀⠀⠀⠀⠀⠀⠀⠀⠀⠀⠀⠀</a:t>
            </a:r>
            <a:br/>
            <a:r>
              <a:t>⠀⠀⠀⠀⠀⠀⠀⠀⠀⠀⠀⣿⣿⣿⡿⢟⢻⢟⢻⢿⢿⣿⣿⣿⣿⢿⣿⣿⣿⣿⣿⣿⣿⣿⣿⣿⣿⣿⣿⣿⣿⣿⣿⣿⣿⣿⣿⣿⣿⣿⣿⣿⣿⣿⣿⣿⣿⣿⣿⣿⣿⣿⣿⣿⣿⣿⣿⣿⣿⠀⠀⠀⠀⠀⠀⠀⠀⠀⠀⠀⠀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⠀⠀⠀⠀⠀⠀⠀⠀⠀⠀⠀⣿⣿⢏⢕⢕⢕⢕⢁⢑⠑⠙⠟⠻⢇⢕⢺⣿⣿⡿⣿⣿⣿⣿⣿⡿⣿⣿⣿⣿⣿⣿⣿⣿⣿⣿⣿⣿⣿⣿⣿⣿⣿⣿⣿⣿⣿⣿⣷⣾⣷⣷⣷⣷⣿⣿⣿⣿⣿⠀⠀⠀⠀⠀⠀⠀⠀⠀⠀⠀⠀</a:t>
            </a:r>
            <a:br/>
            <a:r>
              <a:t>⠀⠀⠀⠀⠀⠀⠀⠀⠀⠀⠀⢿⣇⡕⢕⢕⢕⢕⢕⢕⢕⢕⣶⡔⢅⢄⢀⢁⢅⡕⢜⣿⣿⣿⣿⣿⣿⣿⣿⣿⣿⣿⣿⣿⣿⣿⣿⣿⣿⣿⣿⣿⣿⣿⣿⣿⣿⣿⣿⣿⣿⣿⣿⣿⣿⣿⣿⣿⣿⠀⠀⠀⠀⠀⠀⠀⠀⠀⠀⠀⠀</a:t>
            </a:r>
            <a:br/>
            <a:r>
              <a:t>⠀⠀⠀⠀⠀⠀⠀⠀⠀⠀⠀⠁⠁⠘⠙⠑⠗⠱⢵⢕⢕⢕⣿⡇⢕⢕⢕⣾⣿⢗⣿⣿⣿⣿⣿⣿⣿⣿⣿⣿⣿⣿⣿⣿⣿⣿⣿⣿⣿⣿⣿⣿⣿⣿⣿⣿⣿⣿⣿⣿⣿⣿⣿⣿⣿⣿⣿⣿⣿⠀⠀⠀⠀⠀⠀⠀⠀⠀⠀⠀⠀</a:t>
            </a:r>
            <a:br/>
            <a:r>
              <a:t>⠀⠀⠀⠀⠀⠀⠀⠀⠀⠀⠀⠄⢀⠀⠀⠀⠀⠀⠀⠀⠀⠀⠁⠁⠁⠑⠕⠸⢿⢱⣾⣷⣷⣿⣿⣿⣟⣿⣿⣿⣿⣿⣿⣿⣿⣿⣿⣿⣿⣿⣿⣿⣿⣿⣿⣿⣿⣿⣿⣿⣿⣿⣿⣿⣿⣿⣿⣿⣿⠀⠀⠀⠀⠀⠀⠀⠀⠀⠀⠀⠀</a:t>
            </a:r>
            <a:br/>
            <a:r>
              <a:t>⠀⠀⠀⠀⠀⠀⠀⠀⠀⠀⠀⠀⢕⢕⢕⢄⠄⠀⠀⢀⠀⠀⠀⠀⠀⠀⠀⠀⠀⠀⠁⢉⠙⠙⠟⢻⢿⣟⣿⣿⣿⣿⣿⣿⣿⣿⣿⣿⣿⣿⣿⣿⣿⣿⣿⣿⣿⣿⣿⣟⣟⣿⣿⣿⣿⣿⣿⣿⣿⠀⠀⠀⠀⠀⠀⠀⠀⠀⠀⠀⠀</a:t>
            </a:r>
            <a:br/>
            <a:r>
              <a:t>⠀⠀⠀⠀⠀⠀⠀⠀⠀⠀⠀⠀⠀⠁⠀⠀⠀⠀⠀⠀⠀⠀⠀⠀⠀⠀⠀⠀⢀⠀⠀⠀⠀⠀⠁⠀⠕⢅⢌⢝⢝⢟⢻⢿⢿⣿⣿⣿⣿⣿⣿⣿⣿⣿⣿⣿⣿⡿⢏⢝⢟⢻⣿⣿⣿⣿⣿⣿⣿⠀⠀⠀⠀⠀⠀⠀⠀⠀⠀⠀⠀</a:t>
            </a:r>
            <a:br/>
            <a:r>
              <a:t>⠀⠀⠀⠀⠀⠀⠀⠀⠀⠀⠀⠀⠕⠀⠄⠀⠀⠀⠀⠀⠀⠀⠀⠀⠀⠀⠀⠀⠀⠁⠑⠐⠄⢄⢄⢀⠀⠀⠁⠁⠁⠑⠑⠑⠕⠜⠝⢝⣟⡟⢿⢿⢿⣿⣿⣿⣿⣷⣷⣕⣕⣼⣿⣿⣿⣿⣿⣿⣿⠀⠀⠀⠀⠀⠀⠀⠀⠀⠀⠀⠀</a:t>
            </a:r>
            <a:br/>
            <a:r>
              <a:t>⠀⠀⠀⠀⠀⠀⠀⠀⠀⠀⠀⠀⢁⢅⢔⢔⢀⢄⢔⠀⢀⠀⠀⠀⠀⠀⠀⠀⠀⠀⠀⠀⠀⠀⠁⠁⠑⠑⢕⢔⢔⢄⢄⢁⢁⠐⠔⢄⢔⢅⢁⠑⠕⠕⢕⢝⢝⢎⢿⢿⣾⣿⣿⣿⣿⣿⣿⣿⣿⠀⠀⠀⠀⠀⠀⠀⠀⠀⠀⠀⠀</a:t>
            </a:r>
            <a:br/>
            <a:r>
              <a:t>⠀⠀⠀⠀⠀⠀⠀⠀⠀⠀⠀⠀⠑⠑⠑⠑⠑⠑⠑⠑⠐⠀⠀⠀⠀⠀⠀⠀⠀⠀⠀⠀⠀⠀⠀⠀⠀⠀⠀⠀⠀⠁⠁⠑⠑⠑⠐⠐⠑⠑⠘⠑⠓⠂⠐⠐⠑⠙⠙⠓⠃⠘⠛⠛⠛⠛⠛⠛⠛⠀⠀⠀⠀⠀⠀⠀⠀⠀⠀⠀⠀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⠀⠀⠀⠀⠀⠀⠀⠀⠀⠀⠀⣿⣿⣿⣿⣿⣿⣿⣸⡇⢜⣻⣽⣽⢯⢝⢝⢕⢕⣿⣿⣧⢕⣼⣇⡵⣿⣮⣿⡮⢻⢿⣷⢱⣿⣿⣿⣿⣿⣏⣿⣿⣿⣿⣿⣿⡯⣿⣿⣿⣿⣿⢕⢱⣾⣿⣿⣿⣿⠀⠀⠀⠀⠀⠀⠀⠀⠀⠀⠀⠀</a:t>
            </a:r>
            <a:br/>
            <a:r>
              <a:t>⠀⠀⠀⠀⠀⠀⠀⠀⠀⠀⠀⣿⣿⣿⣿⣿⣿⣇⣿⣇⡕⢜⢏⣝⣝⣸⣼⡵⡸⡿⣿⣿⣷⣿⡷⡗⡟⡟⡟⡿⣿⢻⢻⣟⣟⣏⣟⣹⢹⣏⣇⣼⢼⣕⣧⣼⣵⣿⣿⣿⣿⡿⢕⢱⣿⣿⣿⣿⣿⠀⠀⠀⠀⠀⠀⠀⠀⠀⠀⠀⠀</a:t>
            </a:r>
            <a:br/>
            <a:r>
              <a:t>⠀⠀⠀⠀⠀⠀⠀⠀⠀⠀⠀⣽⣽⣝⣝⣝⣝⣝⣿⣿⣧⢕⢑⢕⣜⣿⣿⣗⣷⣷⣾⣿⣿⣿⣿⣷⣷⣿⣿⣿⣿⣿⣾⣿⣿⣿⣿⣿⣿⣿⣿⣿⣿⣿⣿⣿⣿⣿⣿⣿⣿⡇⢕⢜⣿⣿⣿⣿⣿⠀⠀⠀⠀⠀⠀⠀⠀⠀⠀⠀⠀</a:t>
            </a:r>
            <a:br/>
            <a:r>
              <a:t>⠀⠀⠀⠀⠀⠀⠀⠀⠀⠀⠀⣿⣵⣵⢡⢡⡼⢿⢿⠿⠿⢧⠥⠥⠽⠿⠿⠿⠿⠟⠟⠟⢟⢟⢇⢵⢵⣿⣿⢛⠛⠛⠛⠛⠙⠙⠙⠙⠉⠉⠉⠉⠉⠉⢉⢉⢹⣿⣿⣿⣿⡇⢕⢕⣺⣿⣿⣿⣿⠀⠀⠀⠀⠀⠀⠀⠀⠀⠀⠀⠀</a:t>
            </a:r>
            <a:br/>
            <a:r>
              <a:t>⠀⠀⠀⠀⠀⠀⠀⠀⠀⠀⠀⣿⣿⣿⣷⣷⢷⢗⢕⢕⢕⢕⢔⢔⢔⢔⢔⢔⢔⢔⢔⢔⢕⢕⣕⣵⣾⣿⣿⣳⣔⢔⢔⢔⢄⢄⢔⢔⢔⢔⢔⢔⢔⢄⢜⢝⢇⢕⣿⣿⣿⢇⢕⣵⣿⣿⣿⣿⣿⠀⠀⠀⠀⠀⠀⠀⠀⠀⠀⠀⠀</a:t>
            </a:r>
            <a:br/>
            <a:r>
              <a:t>⠀⠀⠀⠀⠀⠀⠀⠀⠀⠀⠀⣿⣿⣿⡿⡧⢵⢵⢵⢵⢵⢵⢱⢕⢕⢕⢕⢕⢕⢕⢕⢕⢵⣿⣿⣿⣿⣿⣿⣿⣿⢕⢕⢕⢕⢕⢕⢕⢕⢕⢕⢕⢕⡕⢕⡕⣸⣿⣿⣿⣿⢕⢕⣿⣿⣿⣿⣿⣿⠀⠀⠀⠀⠀⠀⠀⠀⠀⠀⠀⠀</a:t>
            </a:r>
            <a:br/>
            <a:r>
              <a:t>⠀⠀⠀⠀⠀⠀⠀⠀⠀⠀⠀⣿⣿⣿⣿⣷⣗⣗⣗⣗⣗⣕⣕⣕⣕⣕⡕⢔⢕⢕⢔⢕⢕⢟⢟⣿⣽⣿⣿⣿⣿⣇⣕⢕⢕⢕⢅⢕⢅⢕⢕⢅⢅⢅⢅⢅⢸⣿⣿⣿⣿⢕⣇⣿⣿⣿⣿⣿⣿⠀⠀⠀⠀⠀⠀⠀⠀⠀⠀⠀⠀</a:t>
            </a:r>
            <a:br/>
            <a:r>
              <a:t>⠀⠀⠀⠀⠀⠀⠀⠀⠀⠀⠀⣿⣿⣿⣿⣿⣿⣿⣿⣿⣿⣿⣿⢝⣿⣿⣿⣿⣏⣿⣿⣿⣿⣿⣧⡿⣿⣿⣿⣿⣿⣿⣿⣷⣷⣷⣷⣿⣷⣷⣷⣵⣵⣵⣵⣵⣼⣿⣿⣿⣿⢸⣿⣿⣿⣿⣿⣿⣿⠀⠀⠀⠀⠀⠀⠀⠀⠀⠀⠀⠀</a:t>
            </a:r>
            <a:br/>
            <a:r>
              <a:t>⠀⠀⠀⠀⠀⠀⠀⠀⠀⠀⠀⣿⣿⣿⣿⣿⣿⣿⣿⣿⣿⣿⣿⢕⣿⣿⣿⣿⡇⢿⣿⣿⣿⣿⣿⣿⣟⣿⡿⢟⣿⣿⣿⣿⣿⣿⣿⣿⣿⣿⣿⣿⣿⣿⣿⣿⣿⣿⡯⣿⣿⢸⣿⣿⣿⣿⣿⣻⣿⠀⠀⠀⠀⠀⠀⠀⠀⠀⠀⠀⠀</a:t>
            </a:r>
            <a:br/>
            <a:r>
              <a:t>⠀⠀⠀⠀⠀⠀⠀⠀⠀⠀⠀⣿⣿⣿⣿⣿⣿⣿⣿⣿⣿⣿⣿⢕⣿⣿⣿⣿⡇⢸⣿⣿⣿⣿⣿⣿⣿⣿⣿⡕⣹⣿⣿⣿⣿⣿⣿⣿⣿⣿⣿⣿⣿⣿⣿⣿⣿⣿⢵⣿⣿⣿⣿⣿⣿⣿⣿⣿⣿⠀⠀⠀⠀⠀⠀⠀⠀⠀⠀⠀⠀</a:t>
            </a:r>
            <a:br/>
            <a:r>
              <a:t>⠀⠀⠀⠀⠀⠀⠀⠀⠀⠀⠀⣿⣿⣿⣿⣿⣿⣿⣿⣿⣿⣿⣿⢕⣿⣿⣿⣿⡇⢸⣿⣿⣿⣿⣿⣿⣿⣿⣿⣷⣿⣿⣿⣿⣿⣿⣿⣿⣿⣿⣿⣿⣿⣿⣿⣿⣿⣿⣿⣿⣿⣿⣿⣿⣿⣿⣿⣿⣿⠀⠀⠀⠀⠀⠀⠀⠀⠀⠀⠀⠀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⠀⠀⠀⠀⠀⠀⠀⠀⠀⠀⠀⣿⣿⣿⣿⣿⣿⣿⣿⣿⣿⣿⣿⣕⣿⣿⣿⣿⢇⣸⣿⣿⣿⣿⣿⣿⣿⣿⣿⣿⣿⣿⣿⣿⣿⣿⣿⣿⣿⣿⣿⣿⣿⣿⣿⣿⣿⣿⣟⣿⣿⣿⣿⣿⣿⣿⣿⣿⣿⠀⠀⠀⠀⠀⠀⠀⠀⠀⠀⠀⠀</a:t>
            </a:r>
            <a:br/>
            <a:r>
              <a:t>⠀⠀⠀⠀⠀⠀⠀⠀⠀⠀⠀⣿⣿⣿⣿⣿⣿⣿⣿⣿⣿⣿⣿⣿⣿⣿⣿⣿⣷⣾⣿⣿⣿⣿⣿⣿⣿⣿⣿⣿⣿⣿⣿⣿⣿⣿⣿⣿⣿⣿⣿⣿⣿⣿⣿⣿⣿⣿⣿⡿⣿⣿⣿⣿⣿⣿⣿⣿⣿⠀⠀⠀⠀⠀⠀⠀⠀⠀⠀⠀⠀</a:t>
            </a:r>
            <a:br/>
            <a:r>
              <a:t>⠀⠀⠀⠀⠀⠀⠀⠀⠀⠀⠀⣿⣿⣿⣿⣿⣿⡿⣿⣿⣿⣿⣿⣿⣿⣿⣿⣿⣿⣿⣿⣿⣿⣿⣿⣿⣿⣿⣿⣿⣿⣿⣿⣿⣿⣿⣿⣿⣿⣿⣿⣿⣿⣿⣿⣿⣿⣿⣿⣿⣿⣿⣿⣿⣿⣿⣿⣿⣿⠀⠀⠀⠀⠀⠀⠀⠀⠀⠀⠀⠀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⠀⠀⠀⠀⠀⠀⠀⠀⠀⠀⠀⣿⣿⡟⢕⢕⢕⢕⠘⠕⠕⢻⢿⢿⣟⢏⢝⣿⣿⣿⣿⢿⢿⢿⣿⣿⣿⣿⣻⣿⣿⣿⣿⣿⣿⣿⣿⣿⣿⣿⣿⣿⣿⣿⣿⣿⣿⣿⣿⣽⣽⣽⣽⣽⣽⣿⣿⣟⣻⠀⠀⠀⠀⠀⠀⠀⠀⠀⠀⠀⠀</a:t>
            </a:r>
            <a:br/>
            <a:r>
              <a:t>⠀⠀⠀⠀⠀⠀⠀⠀⠀⠀⠀⣿⡟⢕⢕⢕⢕⢕⢕⢔⢔⢄⢄⡄⢁⢜⢹⣿⣿⣿⣷⣿⣕⣡⣼⣽⣮⣷⣿⣿⣿⣿⣿⣿⣿⣿⣿⣿⣿⣿⣿⣿⣿⣿⣿⣿⣿⣿⣿⣿⣿⣿⣿⣿⣿⣿⣿⣿⣿⠀⠀⠀⠀⠀⠀⠀⠀⠀⠀⠀⠀</a:t>
            </a:r>
            <a:br/>
            <a:r>
              <a:t>⠀⠀⠀⠀⠀⠀⠀⠀⠀⠀⠀⠘⠕⠕⠇⢵⢕⣕⢕⢕⢕⢜⢸⣿⢕⢕⣱⣿⣿⣿⣿⣿⣿⣿⣿⣿⣿⣿⣿⣿⣿⣿⣿⣿⣿⣿⣿⣿⣿⣿⣿⣿⣿⣿⣿⣿⣿⣿⣿⣿⣿⣿⣿⣿⣿⣿⣿⣿⣿⠀⠀⠀⠀⠀⠀⠀⠀⠀⠀⠀⠀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⠀⠀⠀⠀⠀⠀⠀⠀⠀⠀⠀⠀⠀⠀⠀⠀⠀⠀⠁⠉⠁⠑⠘⠋⠕⠕⢹⣿⣿⣿⣿⣿⣿⣿⣿⣻⣿⡯⣿⣿⣿⣿⣿⣿⣿⣿⣿⣿⣿⣿⣿⣿⣿⣿⣿⣿⣿⣿⣿⣿⣿⣿⣿⣿⣿⣿⣿⣿⣿⠀⠀⠀⠀⠀⠀⠀⠀⠀⠀⠀⠀</a:t>
            </a:r>
            <a:br/>
            <a:r>
              <a:t>⠀⠀⠀⠀⠀⠀⠀⠀⠀⠀⠀⠀⢕⠔⠄⢀⢀⠀⠀⠀⠀⠀⠀⠀⠀⠀⠀⠁⠉⠙⠙⠛⠕⢕⢕⣵⣷⣾⡿⣿⣿⣿⣿⣿⣿⣿⣿⣿⣿⣿⣿⣿⣿⣿⣿⣿⣿⣿⣿⣿⣿⣿⣿⣿⣿⣿⣿⣿⣿⠀⠀⠀⠀⠀⠀⠀⠀⠀⠀⠀⠀</a:t>
            </a:r>
            <a:br/>
            <a:r>
              <a:t>⠀⠀⠀⠀⠀⠀⠀⠀⠀⠀⠀⠀⠁⠐⠐⠀⠀⠀⠀⠀⠀⠀⠀⠀⠀⠀⠀⢀⠀⠀⠁⠀⠀⠅⠀⠀⠁⢹⢝⠟⢿⢿⢿⣿⣿⣿⣿⣿⣿⣿⣿⣿⣿⣿⣿⣿⣿⣿⣿⣿⢿⢷⢷⣾⣿⣿⣿⣾⣿⠀⠀⠀⠀⠀⠀⠀⠀⠀⠀⠀⠀</a:t>
            </a:r>
            <a:br/>
            <a:r>
              <a:t>⠀⠀⠀⠀⠀⠀⠀⠀⠀⠀⠀⠀⢄⠀⠀⠀⠀⠀⠀⠀⠀⠀⠀⠀⠀⠀⠀⠀⠀⠔⠔⢄⢄⢀⢀⠀⠀⠁⠁⠕⢐⠕⠕⢕⠝⢝⢟⣟⢿⢿⣿⣿⣿⣿⣿⣿⣿⣿⣿⣕⣕⢕⢕⣺⣿⣿⣿⣿⣿⠀⠀⠀⠀⠀⠀⠀⠀⠀⠀⠀⠀</a:t>
            </a:r>
            <a:br/>
            <a:r>
              <a:t>⠀⠀⠀⠀⠀⠀⠀⠀⠀⠀⠀⠀⠔⢔⢔⢄⠀⢀⠀⠀⠀⠀⠀⠀⠀⠀⠀⠀⠀⠀⠀⠀⠀⠁⠑⠑⠕⠔⠄⢄⢄⢀⢀⠐⠀⢄⢄⢁⠈⢑⠓⠇⢵⢝⢝⢟⢟⢻⣿⡿⣿⣗⣾⣿⣿⣿⣿⣿⣿⠀⠀⠀⠀⠀⠀⠀⠀⠀⠀⠀⠀</a:t>
            </a:r>
            <a:br/>
            <a:r>
              <a:t>⠀⠀⠀⠀⠀⠀⠀⠀⠀⠀⠀⠀⠐⠑⠑⠑⠑⠑⠑⠀⠀⠀⠀⠀⠀⠀⠀⠀⠀⠀⠀⠀⠀⠀⠀⠀⠀⠀⠀⠁⠑⠑⠑⠑⠑⠐⠐⠀⠁⠑⠑⠂⠐⠐⠁⠑⠙⠓⠘⠙⠙⠙⠛⠛⠛⠛⠛⠛⠛⠀⠀⠀⠀⠀⠀⠀⠀⠀⠀⠀⠀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⠀⠀⠀⠀⠀⠀⠀⠀⠀⠀⠀⣿⣿⣿⣿⣿⣿⢸⣿⢕⢜⣿⣿⣯⣽⢝⣝⢕⢕⣿⣿⡇⢕⣿⢵⣺⣿⣷⣿⣯⢻⢿⣧⢱⣿⣿⣿⣿⣿⣟⣿⣿⣿⣿⣿⣿⣿⣿⣿⣿⣿⣿⡟⢕⢕⣾⣿⣿⣿⠀⠀⠀⠀⠀⠀⠀⠀⠀⠀⠀⠀</a:t>
            </a:r>
            <a:br/>
            <a:r>
              <a:t>⠀⠀⠀⠀⠀⠀⠀⠀⠀⠀⠀⣿⣿⣿⣿⣿⣿⣿⣹⣇⡕⢟⢟⢟⣏⣕⣝⣕⣼⣿⣿⣿⢼⢿⢷⢾⡿⡿⡟⡗⡷⢻⢻⢻⣟⡟⣏⣻⢹⣏⡏⣽⢸⣕⣧⣼⣵⣿⣿⣿⣿⣿⡇⢕⢸⣿⣿⣿⣿⠀⠀⠀⠀⠀⠀⠀⠀⠀⠀⠀⠀</a:t>
            </a:r>
            <a:br/>
            <a:r>
              <a:t>⠀⠀⠀⠀⠀⠀⠀⠀⠀⠀⠀⢽⢽⢽⢽⢹⣝⣹⣿⣿⣇⢕⢕⢕⢱⣷⣿⣧⣷⣿⣿⣿⣾⣾⣾⣾⣷⣷⣿⣿⣿⣿⣾⣿⣿⣿⣿⣿⣿⣿⣿⣿⣿⣿⣿⣿⣿⣿⣿⣿⣿⣿⡇⢕⢸⣿⣿⣿⣿⠀⠀⠀⠀⠀⠀⠀⠀⠀⠀⠀⠀</a:t>
            </a:r>
            <a:br/>
            <a:r>
              <a:t>⠀⠀⠀⠀⠀⠀⠀⠀⠀⠀⠀⣿⣟⣏⣝⣝⣿⡿⢿⢿⢿⢵⢥⢵⠿⠿⠿⠿⠿⠿⠿⠿⢿⢟⢹⢝⢸⢸⣿⡟⠛⠛⠛⠛⠛⠛⠛⠛⠋⠙⠙⠙⠉⠉⠉⢉⢉⢹⣿⣿⣿⣿⢕⢕⢜⣽⣿⣿⣿⠀⠀⠀⠀⠀⠀⠀⠀⠀⠀⠀⠀</a:t>
            </a:r>
            <a:br/>
            <a:r>
              <a:t>⠀⠀⠀⠀⠀⠀⠀⠀⠀⠀⠀⣿⣿⣿⣗⡳⢗⢗⢗⢇⢔⢔⢔⢔⢄⢄⢄⢔⢔⢄⢔⢄⢕⢕⣕⣱⣵⣾⣿⣷⣴⢐⢔⢐⢐⢔⢀⢐⢐⢐⢐⢐⢐⢐⢀⡞⢗⢇⢞⣿⣿⣿⢕⢕⣼⣿⣿⣿⣿⠀⠀⠀⠀⠀⠀⠀⠀⠀⠀⠀⠀</a:t>
            </a:r>
            <a:br/>
            <a:r>
              <a:t>⠀⠀⠀⠀⠀⠀⠀⠀⠀⠀⠀⣿⣿⣿⡽⡽⢽⢽⢽⢽⢝⢝⢕⢕⢕⢕⢕⢕⢕⢕⢕⢕⢱⣾⣿⣿⣿⣿⣿⣿⣿⡇⢕⢕⢕⢕⢕⣕⢕⢕⣕⣕⡕⡕⣑⣜⣝⣹⣿⣿⣿⣿⢕⢜⣿⣿⣿⣿⣿⠀⠀⠀⠀⠀⠀⠀⠀⠀⠀⠀⠀</a:t>
            </a:r>
            <a:br/>
            <a:r>
              <a:t>⠀⠀⠀⠀⠀⠀⠀⠀⠀⠀⠀⣿⣿⣿⣿⣳⣗⣕⣕⣕⣕⡕⡱⢔⢕⢕⢕⢔⢕⢕⢕⢕⢕⢝⢟⣿⣽⣿⣿⣿⣿⣧⣕⢕⢕⢕⢕⢕⢅⢕⢌⢕⢅⢅⢅⢑⢙⣿⣿⣿⣿⡟⢕⡾⣿⣿⣿⣿⣿⠀⠀⠀⠀⠀⠀⠀⠀⠀⠀⠀⠀</a:t>
            </a:r>
            <a:br/>
            <a:r>
              <a:t>⠀⠀⠀⠀⠀⠀⠀⠀⠀⠀⠀⣿⣿⣿⣿⣿⣿⣿⣿⣿⣿⣿⣿⡝⣹⣿⣿⣿⡟⢻⣿⣿⣿⣷⣷⣿⣿⣿⣿⣿⣿⣿⣿⣿⣿⣷⣧⣵⣧⣵⣵⣵⣵⣵⣵⣵⣵⣿⣿⣿⣿⣧⢸⣿⣿⣿⣿⣿⣿⠀⠀⠀⠀⠀⠀⠀⠀⠀⠀⠀⠀</a:t>
            </a:r>
            <a:br/>
            <a:r>
              <a:t>⠀⠀⠀⠀⠀⠀⠀⠀⠀⠀⠀⣿⣿⣿⣿⣿⣿⣿⣿⣿⣿⣿⣿⢕⣿⣿⣿⣿⡇⢹⣿⣿⣿⣿⣿⣿⣯⣻⡿⢟⢿⣿⣿⣿⣿⣿⣿⣿⣿⣿⣿⣿⣿⣿⣿⣿⣿⣿⣿⢿⣿⣷⣾⣿⣿⣿⣿⣿⣿⠀⠀⠀⠀⠀⠀⠀⠀⠀⠀⠀⠀</a:t>
            </a:r>
            <a:br/>
            <a:r>
              <a:t>⠀⠀⠀⠀⠀⠀⠀⠀⠀⠀⠀⣿⢿⣿⣿⣿⣿⣿⣿⣿⣿⣿⣿⢕⣿⣿⣿⣿⡇⢸⣿⣿⣿⣿⣿⣿⣿⣿⣷⣕⢹⣿⣿⣿⣿⣿⣿⣿⣿⣿⣿⣿⣿⣿⣿⣿⣿⣿⣿⢼⣿⣿⣿⣿⣿⣿⣿⣿⣿⠀⠀⠀⠀⠀⠀⠀⠀⠀⠀⠀⠀</a:t>
            </a:r>
            <a:br/>
            <a:r>
              <a:t>⠀⠀⠀⠀⠀⠀⠀⠀⠀⠀⠀⣿⣿⣿⣿⣿⣿⣿⣿⣿⣿⣿⣿⢕⣿⣿⣿⣿⡇⢸⣿⣿⣿⣿⣿⣿⣿⣿⣿⣷⣿⣿⣿⣿⣿⣿⣿⣿⣿⣿⣿⣿⣿⣿⣿⣿⣿⣿⣿⣾⣿⣿⣿⣿⣿⣿⣿⣿⣿⠀⠀⠀⠀⠀⠀⠀⠀⠀⠀⠀⠀</a:t>
            </a:r>
            <a:br/>
            <a:r>
              <a:t>⠀⠀⠀⠀⠀⠀⠀⠀⠀⠀⠀⣿⣿⣿⣿⣿⣿⣿⣿⣿⣿⣿⣿⢕⣿⣿⣿⣿⡇⢸⣿⣿⣿⣿⣿⣿⣿⣿⣿⣿⣿⣿⣿⣿⣿⣿⣿⣿⣿⣿⣿⣿⣿⣿⣿⣿⣿⣿⣿⢿⣿⣿⣿⣿⣿⣿⣿⣻⣿⠀⠀⠀⠀⠀⠀⠀⠀⠀⠀⠀⠀</a:t>
            </a:r>
            <a:br/>
            <a:r>
              <a:t>⠀⠀⠀⠀⠀⠀⠀⠀⠀⠀⠀⣿⣿⣿⣿⣿⣿⣿⣿⣿⣿⣿⣿⣿⣿⣿⣿⣿⣧⣵⣿⣿⣿⣿⣿⣿⣿⣿⣿⣿⣿⣿⣿⣿⣿⣿⣿⣿⣿⣿⣿⣿⣿⣿⣿⣿⣿⣿⣿⣿⣿⣿⣿⣿⣿⣿⣿⣿⣿⠀⠀⠀⠀⠀⠀⠀⠀⠀⠀⠀⠀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⠀⠀⠀⠀⠀⠀⠀⠀⠀⠀⠀⣿⣿⣿⣿⣿⣿⣿⣿⣿⣿⣿⣿⣿⣿⣿⣿⣿⣿⣿⣿⣿⣿⣿⣿⣿⣿⣿⣿⣿⣿⣿⣿⣿⣿⣿⣿⣿⣿⣿⣿⣿⣿⣿⣿⣿⣿⣿⣿⣿⣿⣿⣿⣾⣿⣿⣿⣿⣿⠀⠀⠀⠀⠀⠀⠀⠀⠀⠀⠀⠀</a:t>
            </a:r>
            <a:br/>
            <a:r>
              <a:t>⠀⠀⠀⠀⠀⠀⠀⠀⠀⠀⠀⣿⣿⡿⢏⢕⢜⢕⠜⠝⢝⢹⣿⣿⣿⣻⣿⣻⣿⣿⣿⢿⢿⣿⣿⣿⣿⣿⣿⣿⣿⣿⣿⣿⣿⣿⣿⣿⣿⣿⣿⣿⣿⣿⣿⣿⣿⣿⣿⣿⣟⣟⣟⣟⣟⣟⣿⣿⣿⠀⠀⠀⠀⠀⠀⠀⠀⠀⠀⠀⠀</a:t>
            </a:r>
            <a:br/>
            <a:r>
              <a:t>⠀⠀⠀⠀⠀⠀⠀⠀⠀⠀⠀⣿⡟⢕⢕⢕⢕⢕⢔⢔⢄⢄⣅⡑⢘⣿⣿⣿⣿⣿⣽⣗⣝⣅⣵⣽⣿⣷⣿⣿⣿⣿⣿⣿⣿⣿⣿⣿⣿⣿⣿⣿⣿⣿⣿⣿⣿⣿⣿⣿⣿⣿⣿⣿⣿⣿⣿⣿⣿⠀⠀⠀⠀⠀⠀⠀⠀⠀⠀⠀⠀</a:t>
            </a:r>
            <a:br/>
            <a:r>
              <a:t>⠀⠀⠀⠀⠀⠀⠀⠀⠀⠀⠀⠝⠟⢳⢵⢕⣕⡕⢕⢕⢕⢕⢸⣿⣜⣼⣿⣿⣿⣿⣿⣿⣿⣿⣿⣿⣿⣿⣟⣿⣿⣿⣿⣿⣿⣿⣿⣿⣿⣿⣿⣿⣿⣿⣿⣿⣿⣿⣿⣿⣿⣿⣿⣿⣿⣿⣿⣿⣿⠀⠀⠀⠀⠀⠀⠀⠀⠀⠀⠀⠀</a:t>
            </a:r>
            <a:br/>
            <a:r>
              <a:t>⠀⠀⠀⠀⠀⠀⠀⠀⠀⠀⠀⠀⠀⠀⠀⠀⠀⠁⠉⠑⠑⠑⠘⠟⢹⢿⢿⢿⣿⣿⣿⣿⣿⢿⣿⣿⣿⢯⢿⣿⣿⣿⣿⣿⣿⣿⣿⣿⣿⣿⣿⣿⣿⣿⣿⣿⣿⣿⣿⣿⣿⣿⣿⣿⣿⣿⣿⣿⣿⠀⠀⠀⠀⠀⠀⠀⠀⠀⠀⠀⠀</a:t>
            </a:r>
            <a:br/>
            <a:r>
              <a:t>⠀⠀⠀⠀⠀⠀⠀⠀⠀⠀⠀⠐⠔⢄⢀⢀⠀⠀⠀⠀⠀⠀⠀⠀⠀⠁⠈⠉⠙⠝⠏⠕⠕⢝⢝⣵⣕⣕⣸⣿⣿⣿⣿⣿⣿⣿⣿⣿⣿⣿⣿⣿⣿⣿⣿⣿⣿⣿⣿⣿⣿⣿⣿⣿⣿⣿⣿⣿⣿⠀⠀⠀⠀⠀⠀⠀⠀⠀⠀⠀⠀</a:t>
            </a:r>
            <a:br/>
            <a:r>
              <a:t>⠀⠀⠀⠀⠀⠀⠀⠀⠀⠀⠀⠀⠑⠁⠁⠀⠀⠀⠀⠀⠀⠀⠀⠀⠀⠀⠀⠀⠀⠀⠁⠀⠐⠅⠔⢁⠍⠙⢟⢞⢿⣿⣿⣿⣿⣿⣿⣿⣿⣿⣿⣿⣿⣿⣿⣿⣿⣿⣿⣿⣿⣿⣽⣽⣿⣿⣿⣿⣿⠀⠀⠀⠀⠀⠀⠀⠀⠀⠀⠀⠀</a:t>
            </a:r>
            <a:br/>
            <a:r>
              <a:t>⠀⠀⠀⠀⠀⠀⠀⠀⠀⠀⠀⠀⠀⠀⠀⠀⠀⠀⠀⠀⠀⠀⠀⠀⠀⠀⠀⠀⠐⠔⢄⢄⢀⢀⠀⠀⠀⠁⠑⠕⢔⠕⠑⠝⢝⢟⢻⢿⢿⣿⣿⣿⣿⣿⣿⣿⣿⣿⣿⣿⢇⢕⢕⢜⣿⣿⣿⣿⣿⠀⠀⠀⠀⠀⠀⠀⠀⠀⠀⠀⠀</a:t>
            </a:r>
            <a:br/>
            <a:r>
              <a:t>⠀⠀⠀⠀⠀⠀⠀⠀⠀⠀⠀⠀⠀⢀⢀⠀⠀⠀⠀⠀⠀⠀⠀⠀⠀⠀⠀⠀⠀⠀⠀⠀⠁⠑⠑⠔⠔⠄⢄⢀⢁⢁⠐⠀⠄⢄⢀⢈⢑⠑⠣⠽⢝⣝⢟⢻⢿⢿⣿⣿⣿⣿⣵⣾⣿⣿⣿⣿⣿⠀⠀⠀⠀⠀⠀⠀⠀⠀⠀⠀⠀</a:t>
            </a:r>
            <a:br/>
            <a:r>
              <a:t>⠀⠀⠀⠀⠀⠀⠀⠀⠀⠀⠀⠀⠐⠐⠑⠐⠑⠑⠁⠀⠀⠀⠀⠀⠀⠀⠀⠀⠀⠀⠀⠀⠀⠀⠀⠀⠀⠀⠀⠁⠑⠑⠑⠑⠐⠐⠀⠁⠑⠑⠓⠐⠀⠁⠑⠑⠑⠃⠑⠘⠙⠛⠛⠛⠛⠛⠛⠛⠛⠀⠀⠀⠀⠀⠀⠀⠀⠀⠀⠀⠀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⠀⠀⠀⠀⠀⠀⠀⠀⠀⠀⠀⣿⣿⣿⣿⣿⣿⡏⣿⢕⢜⣻⣿⣿⡿⢏⡕⢕⢜⣿⣿⡇⢕⣷⢕⣺⣿⣷⣿⡽⢽⣿⣇⢸⣿⣿⣿⣿⣿⢟⣿⣿⣿⣿⣿⣿⣟⣿⣿⣿⣿⣿⣿⡇⢕⣵⣽⣿⣿⠀⠀⠀⠀⠀⠀⠀⠀⠀⠀⠀⠀</a:t>
            </a:r>
            <a:br/>
            <a:r>
              <a:t>⠀⠀⠀⠀⠀⠀⠀⠀⠀⠀⠀⣿⣿⣿⣿⣿⣿⢹⣿⢕⢜⢟⢟⢟⢇⣕⣇⣕⣼⣿⣿⣷⣼⣿⢧⢼⢿⣿⡿⡗⡗⡿⢻⢺⢻⡟⡟⣟⢹⣝⣏⣟⣹⣕⣇⣸⢵⣧⣿⣿⣿⣿⣿⢇⢕⣼⣿⣿⣿⠀⠀⠀⠀⠀⠀⠀⠀⠀⠀⠀⠀</a:t>
            </a:r>
            <a:br/>
            <a:r>
              <a:t>⠀⠀⠀⠀⠀⠀⠀⠀⠀⠀⠀⡿⢿⢽⢽⢝⣝⣽⣿⣿⣕⢅⢌⢅⢿⣿⣿⣵⣼⣼⣾⣾⣾⣾⣼⣼⣾⣿⣿⣷⣿⣿⣿⣿⣿⣿⣷⣿⣿⣿⣿⣿⣿⣿⣿⣿⣿⣿⣿⣿⣿⣿⣿⢕⢕⢻⣿⣿⣿⠀⠀⠀⠀⠀⠀⠀⠀⠀⠀⠀⠀</a:t>
            </a:r>
            <a:br/>
            <a:r>
              <a:t>⠀⠀⠀⠀⠀⠀⠀⠀⠀⠀⠀⣿⣛⣋⣙⣙⣿⣿⣿⣿⣷⡕⢕⢸⢿⢿⢿⢿⢿⢿⠿⠿⠿⢟⢏⢟⢜⢸⣿⡿⠟⠟⠟⠟⠛⠛⠛⠛⠛⠛⠛⠛⠋⠙⠝⠙⢙⢙⣿⣿⣿⣿⡿⢕⢕⢺⣿⣿⣿⠀⠀⠀⠀⠀⠀⠀⠀⠀⠀⠀⠀</a:t>
            </a:r>
            <a:br/>
            <a:r>
              <a:t>⠀⠀⠀⠀⠀⠀⠀⠀⠀⠀⠀⣿⣿⣷⣷⣱⡗⢕⢕⢔⢔⢔⢄⢄⢄⢄⢄⢄⢄⢄⢄⢄⢕⢕⣕⣱⣵⣾⣿⣿⣵⢔⢄⢄⢄⢄⢄⢀⢀⢀⢀⢀⢐⢀⢐⢔⢗⢞⢕⢻⣿⣿⡇⢕⢕⣸⣿⣿⣿⠀⠀⠀⠀⠀⠀⠀⠀⠀⠀⠀⠀</a:t>
            </a:r>
            <a:br/>
            <a:r>
              <a:t>⠀⠀⠀⠀⠀⠀⠀⠀⠀⠀⠀⣿⣿⣿⡿⡽⢽⢝⢝⢝⢕⢕⢕⢕⢕⢕⢕⢕⢕⢕⢕⢕⢕⣷⣿⣿⣿⣿⣿⣿⣿⡇⢕⢕⢕⢕⢕⢕⣕⣕⣕⣕⣕⢕⢕⡕⣕⢕⣷⣿⣿⣿⡇⢕⢱⣿⣿⣿⣿⠀⠀⠀⠀⠀⠀⠀⠀⠀⠀⠀⠀</a:t>
            </a:r>
            <a:br/>
            <a:r>
              <a:t>⠀⠀⠀⠀⠀⠀⠀⠀⠀⠀⠀⣿⣿⣿⣿⣷⣵⡵⢵⢵⢵⢱⢕⢕⢕⢕⢕⢕⢕⢕⢅⢅⢕⢝⢟⣽⣝⣿⣿⣿⣿⣯⡕⢕⢕⢕⢕⢕⢑⢕⢑⢜⢑⢑⢑⢑⢑⢜⣿⣿⣿⣿⡇⢱⢾⣿⣿⣿⣿⠀⠀⠀⠀⠀⠀⠀⠀⠀⠀⠀⠀</a:t>
            </a:r>
            <a:br/>
            <a:r>
              <a:t>⠀⠀⠀⠀⠀⠀⠀⠀⠀⠀⠀⣿⣿⣿⣿⣿⣿⣿⣿⣿⣿⣿⣿⣻⢹⣿⣿⣷⣷⢳⣷⣷⣷⣷⣷⣿⣿⣿⣿⣿⣿⣿⣿⣿⣵⣵⣵⣵⣵⣵⣵⣵⣵⣵⣕⣕⣕⣱⣿⣿⣿⣿⡇⣸⣾⣿⣿⣿⣿⠀⠀⠀⠀⠀⠀⠀⠀⠀⠀⠀⠀</a:t>
            </a:r>
            <a:br/>
            <a:r>
              <a:t>⠀⠀⠀⠀⠀⠀⠀⠀⠀⠀⠀⣿⣿⣿⣿⣿⣿⣿⣿⣿⣿⣿⣿⢜⢼⣿⣿⣿⡏⢹⣿⣿⣿⣿⣿⣿⣽⡻⣿⢿⢿⣿⣿⣿⣿⣿⣿⣿⣿⣿⣿⣿⣿⣿⣿⣿⣿⣿⣿⣿⣿⣿⡇⣿⣿⣿⣿⣿⣿⠀⠀⠀⠀⠀⠀⠀⠀⠀⠀⠀⠀</a:t>
            </a:r>
            <a:br/>
            <a:r>
              <a:t>⠀⠀⠀⠀⠀⠀⠀⠀⠀⠀⠀⣿⣿⣿⣿⣿⣿⣿⣿⣿⣿⣿⣿⢕⣾⣿⣿⣿⡇⢸⣿⣿⣿⣿⣿⣿⣿⣿⣷⡕⢹⣿⣿⣿⣿⣿⣿⣿⣿⣿⣿⣿⣿⣿⣿⣿⣿⣿⣿⡟⣿⣿⣷⣿⣿⣿⣿⣿⣿⠀⠀⠀⠀⠀⠀⠀⠀⠀⠀⠀⠀</a:t>
            </a:r>
            <a:br/>
            <a:r>
              <a:t>⠀⠀⠀⠀⠀⠀⠀⠀⠀⠀⠀⣿⣿⣿⣿⣿⣿⣿⣿⣿⣿⣿⣿⢕⣿⣿⣿⣿⡇⢜⣿⣿⣿⣿⣿⣿⣿⣿⣿⣿⣼⣿⣿⣿⣿⣿⣿⣿⣿⣿⣿⣿⣿⣿⣿⣿⣿⣿⣿⣧⣿⣿⣿⣿⣿⣿⣿⣿⣿⠀⠀⠀⠀⠀⠀⠀⠀⠀⠀⠀⠀</a:t>
            </a:r>
            <a:br/>
            <a:r>
              <a:t>⠀⠀⠀⠀⠀⠀⠀⠀⠀⠀⠀⣿⣿⣿⣿⣿⣿⣿⣿⣿⣿⣿⣿⢕⣿⣿⣿⣿⡇⢸⣿⣿⣿⣿⣿⣿⣿⣿⣿⣿⣿⣿⣿⣿⣿⣿⣿⣿⣿⣿⣿⣿⣿⣿⣿⣿⣿⣿⣿⣿⢿⣿⣿⣿⣿⣿⣿⣿⣿⠀⠀⠀⠀⠀⠀⠀⠀⠀⠀⠀⠀</a:t>
            </a:r>
            <a:br/>
            <a:r>
              <a:t>⠀⠀⠀⠀⠀⠀⠀⠀⠀⠀⠀⣿⣿⣿⣿⣿⣿⣿⣿⣿⣿⣿⣿⣷⣿⣿⣿⣿⣧⣵⣿⣿⣿⣿⣿⣿⣿⣿⣿⣿⣿⣿⣿⣿⣻⣿⣿⣿⣿⣿⣿⣿⣿⣿⣿⣿⣿⣿⣿⣿⣷⣿⣿⣿⣿⡿⣿⣿⣿⠀⠀⠀⠀⠀⠀⠀⠀⠀⠀⠀⠀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⠀⠀⠀⠀⠀⠀⠀⠀⠀⠀⠀⣿⣿⣿⢟⢝⢝⢝⠽⢝⢝⢻⣿⣿⣿⣿⡟⣻⣿⣿⣻⣿⣿⣿⣿⣿⣿⣿⣿⣿⣿⣿⣿⣿⣿⣿⣿⣿⣿⣿⣿⣿⣿⣿⣿⣿⣿⣿⣿⣿⣿⡻⣿⣿⢿⢿⢿⢿⣿⠀⠀⠀⠀⠀⠀⠀⠀⠀⠀⠀⠀</a:t>
            </a:r>
            <a:br/>
            <a:r>
              <a:t>⠀⠀⠀⠀⠀⠀⠀⠀⠀⠀⠀⣿⡟⢕⢕⢕⢕⢕⢕⢄⢄⢁⢈⢙⢹⣿⣿⣿⣿⣿⣿⣱⣗⣜⣽⣿⣿⣿⣿⣿⣟⣻⣿⣿⣿⣿⣿⣿⣿⣿⣿⣿⣿⣿⣿⣿⣿⣿⣿⣿⣿⣿⣿⣿⣿⣿⣿⣿⣿⠀⠀⠀⠀⠀⠀⠀⠀⠀⠀⠀⠀</a:t>
            </a:r>
            <a:br/>
            <a:r>
              <a:t>⠀⠀⠀⠀⠀⠀⠀⠀⠀⠀⠀⠟⢣⢕⣕⣕⢕⢕⢕⢕⢕⢕⢹⣿⣷⣽⣿⣿⣿⣿⣿⣿⣿⣿⣿⣿⣿⡿⢟⣻⣿⣿⣿⣿⣿⣿⣿⣿⣿⣿⣿⣿⣿⣿⣿⣿⣿⣿⣿⣿⣿⣿⣿⣿⣿⣿⣿⣿⣿⠀⠀⠀⠀⠀⠀⠀⠀⠀⠀⠀⠀</a:t>
            </a:r>
            <a:br/>
            <a:r>
              <a:t>⠀⠀⠀⠀⠀⠀⠀⠀⠀⠀⠀⠀⠀⠀⠀⠁⠉⠙⠑⠇⠕⠕⠸⢿⣟⣻⣿⣿⣿⣿⣿⣿⣿⣿⣟⣿⡽⢿⢿⣿⣿⣿⣿⣿⣿⣿⣿⣿⣿⣿⣿⣿⣿⣿⣿⣿⣿⣿⣿⣿⣿⣿⣿⣿⣿⣿⣿⣿⣿⠀⠀⠀⠀⠀⠀⠀⠀⠀⠀⠀⠀</a:t>
            </a:r>
            <a:br/>
            <a:r>
              <a:t>⠀⠀⠀⠀⠀⠀⠀⠀⠀⠀⠀⠔⢄⢄⢀⢀⠀⠀⠀⠀⠀⠀⠀⠀⠀⠁⠉⠙⠙⠃⢕⢜⢝⢝⢕⣵⣕⡕⢕⣿⣿⣿⣿⣿⣿⣿⣿⣿⣿⣿⣿⣿⣿⣿⣿⣿⣿⣿⣿⣿⣿⣿⣿⣿⣿⣿⣿⣿⣿⠀⠀⠀⠀⠀⠀⠀⠀⠀⠀⠀⠀</a:t>
            </a:r>
            <a:br/>
            <a:r>
              <a:t>⠀⠀⠀⠀⠀⠀⠀⠀⠀⠀⠀⠀⠁⠁⠅⠁⠀⠀⠀⠀⠀⠀⠀⠀⠀⠀⠀⠀⠀⠀⠀⠐⠄⢄⠅⠙⠙⠟⠻⢯⢿⣿⣿⣿⣿⣿⣿⣿⣿⣿⣿⣿⣿⣿⣿⣿⣿⣿⣿⣿⣿⣿⣿⣟⣟⣿⣿⣿⣿⠀⠀⠀⠀⠀⠀⠀⠀⠀⠀⠀⠀</a:t>
            </a:r>
            <a:br/>
            <a:r>
              <a:t>⠀⠀⠀⠀⠀⠀⠀⠀⠀⠀⠀⠀⠀⠀⠀⠀⠀⠀⠀⠀⠀⠀⠀⠀⠀⠀⠀⠀⠄⠀⢄⢀⢀⠀⠀⠀⠀⠀⠑⠕⢔⢅⠜⢝⢟⢟⢻⢿⣿⣿⣿⣿⣿⣿⣿⣿⣿⣿⣿⣿⡗⢏⢝⢝⢹⣿⣿⣿⣿⠀⠀⠀⠀⠀⠀⠀⠀⠀⠀⠀⠀</a:t>
            </a:r>
            <a:br/>
            <a:r>
              <a:t>⠀⠀⠀⠀⠀⠀⠀⠀⠀⠀⠀⠀⢀⠀⠀⠀⠀⠀⠀⠀⠀⠀⠀⠀⠀⠀⠀⠀⠀⠀⠀⠁⠁⠑⠔⠔⢔⢄⢀⢀⢀⠐⠐⠄⢀⢀⢁⠑⠕⠎⠽⢝⣟⡟⢟⢿⢿⣿⣿⣿⢿⣷⣇⣱⣼⣿⣿⣿⣿⠀⠀⠀⠀⠀⠀⠀⠀⠀⠀⠀⠀</a:t>
            </a:r>
            <a:br/>
            <a:r>
              <a:t>⠀⠀⠀⠀⠀⠀⠀⠀⠀⠀⠀⠀⠀⠑⠑⠑⠀⠀⠀⠀⠀⠀⠀⠀⠀⠀⠀⠀⠀⠀⠀⠀⠀⠀⠀⠀⠀⠀⠀⠁⠑⠑⠑⠐⠐⠀⠑⠑⠑⠐⠀⠐⠀⠁⠙⠑⠓⠑⠑⠙⠚⠛⠛⠛⠛⠛⠛⠛⠛⠀⠀⠀⠀⠀⠀⠀⠀⠀⠀⠀⠀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⠀⠀⠀⠀⠀⠀⠀⠀⠀⠀⠀⣿⣿⣿⣿⣿⡟⣿⡇⢕⢞⣟⣿⣿⢟⢟⢇⢕⣹⣿⣿⢕⢱⣧⢱⣾⣿⣺⣿⡻⢿⣿⡇⢸⣿⣿⣿⣿⣿⢟⣿⣿⣿⣿⣿⣿⣗⣿⣿⣿⣿⣿⣿⣿⢕⢕⣵⣿⣿⠀⠀⠀⠀⠀⠀⠀⠀⠀⠀⠀⠀</a:t>
            </a:r>
            <a:br/>
            <a:r>
              <a:t>⠀⠀⠀⠀⠀⠀⠀⠀⠀⠀⠀⣿⣿⣿⣿⣿⡇⡿⡇⢕⢸⢟⢟⢗⢇⣜⣕⣕⣿⣿⣿⣧⣾⣿⣼⢿⢿⢾⢿⢷⡷⡟⡷⢾⢻⢻⡟⡟⢻⢹⣏⣏⣹⢝⣇⣹⢱⡧⣼⣿⣿⣿⣿⣿⢕⢱⣿⣿⣿⠀⠀⠀⠀⠀⠀⠀⠀⠀⠀⠀⠀</a:t>
            </a:r>
            <a:br/>
            <a:r>
              <a:t>⠀⠀⠀⠀⠀⠀⠀⠀⠀⠀⠀⢟⢟⢯⢝⢝⢝⣿⣿⣧⡕⢌⢝⢝⣽⣿⣿⣸⣼⣿⣿⣿⣿⣿⣷⣾⣼⣾⣾⣿⣿⣷⣿⣿⣿⣿⣿⣿⣿⣾⣿⣿⣿⣿⣿⣿⣿⣿⣿⣿⣿⣿⣿⡟⢕⢕⣿⣿⣿⠀⠀⠀⠀⠀⠀⠀⠀⠀⠀⠀⠀</a:t>
            </a:r>
            <a:br/>
            <a:r>
              <a:t>⠀⠀⠀⠀⠀⠀⠀⠀⠀⠀⠀⣝⣙⣙⣙⣹⣿⣿⣿⣿⣇⣑⣑⣺⣿⣿⡿⢿⢿⢿⢿⢿⢿⢟⢟⢽⢜⢗⣽⣿⢿⠿⠟⠟⠟⠟⠛⠛⠛⠛⠛⠛⠛⠛⠛⠙⠙⠙⢹⣿⣿⣿⣿⡇⢕⢕⢺⣿⣿⠀⠀⠀⠀⠀⠀⠀⠀⠀⠀⠀⠀</a:t>
            </a:r>
            <a:br/>
            <a:r>
              <a:t>⠀⠀⠀⠀⠀⠀⠀⠀⠀⠀⠀⣿⣿⣷⣵⣵⡕⢕⢕⢕⢔⢔⢄⢄⢄⢄⢄⢄⢄⢄⢄⢄⢔⢕⣕⣱⣵⣾⣿⣿⣧⡄⢄⢄⢄⢄⢄⢀⢄⢄⢄⢀⢀⢀⢀⢐⢕⢗⢎⢝⣿⣿⣿⡇⢕⢱⣼⣿⣿⠀⠀⠀⠀⠀⠀⠀⠀⠀⠀⠀⠀</a:t>
            </a:r>
            <a:br/>
            <a:r>
              <a:t>⠀⠀⠀⠀⠀⠀⠀⠀⠀⠀⠀⣿⣿⣿⣿⣜⢕⢕⢕⡕⢕⢕⢕⢕⢕⢕⢕⢕⢕⢕⢕⢕⢕⣾⣿⣿⣿⣿⣿⣿⣿⡇⢕⢕⢕⢕⢕⢕⢕⢕⢕⢕⢕⢕⢕⢕⢜⢕⢸⣷⣿⣿⣿⢇⢕⢺⣿⣿⣿⠀⠀⠀⠀⠀⠀⠀⠀⠀⠀⠀⠀</a:t>
            </a:r>
            <a:br/>
            <a:r>
              <a:t>⠀⠀⠀⠀⠀⠀⠀⠀⠀⠀⠀⣿⣿⣿⣷⣧⢵⢵⢵⢵⢕⢕⢕⢕⢕⢕⢅⢕⢅⢅⢅⢅⢕⢝⢟⣽⣝⣿⣿⣿⣿⣿⡕⢕⢕⢕⢕⢕⢕⢑⢕⢘⢑⢑⢑⢑⢑⠃⢻⣿⣿⣿⣿⢕⢸⣿⣿⣿⣿⠀⠀⠀⠀⠀⠀⠀⠀⠀⠀⠀⠀</a:t>
            </a:r>
            <a:br/>
            <a:r>
              <a:t>⠀⠀⠀⠀⠀⠀⠀⠀⠀⠀⠀⣿⣿⣿⣿⣿⣿⣿⣿⣿⣿⣿⣿⢟⢻⣷⣷⣷⣷⢳⣷⣷⣷⣷⣷⣿⣿⣿⣿⣿⣿⣿⣿⣷⣧⣷⣷⣧⣷⣵⣕⣕⣕⣕⣕⣕⣕⣕⣼⣿⣿⣿⣿⣵⣿⣿⣿⣿⣿⠀⠀⠀⠀⠀⠀⠀⠀⠀⠀⠀⠀</a:t>
            </a:r>
            <a:br/>
            <a:r>
              <a:t>⠀⠀⠀⠀⠀⠀⠀⠀⠀⠀⠀⣿⣿⣿⣿⣿⣿⣿⣿⣿⣿⣿⣿⢝⣽⣿⣿⣿⣿⢸⣿⣿⣿⣿⣿⣿⣿⡻⣿⢿⢿⣿⣿⣿⣿⣿⣿⣿⣿⣿⣿⣿⣿⣿⣿⣿⣿⣿⣿⣿⡿⣿⣿⣼⣿⣿⣿⣿⣿⠀⠀⠀⠀⠀⠀⠀⠀⠀⠀⠀⠀</a:t>
            </a:r>
            <a:br/>
            <a:r>
              <a:t>⠀⠀⠀⠀⠀⠀⠀⠀⠀⠀⠀⢿⣿⣿⣿⣿⣿⣿⣿⣿⣿⣿⣿⢕⣸⣿⣿⣿⣿⢱⣿⣿⣿⣿⣿⣿⣿⣿⣿⡧⢺⣿⣿⣿⣿⣿⣿⣿⣿⣿⣿⣿⣿⣿⣿⣿⣿⣿⣿⣿⡇⣿⣿⣿⣿⣿⣿⣿⣿⠀⠀⠀⠀⠀⠀⠀⠀⠀⠀⠀⠀</a:t>
            </a:r>
            <a:br/>
            <a:r>
              <a:t>⠀⠀⠀⠀⠀⠀⠀⠀⠀⠀⠀⣷⣿⣿⣿⣿⣿⣿⣿⣿⣿⣿⣿⢕⣿⣿⣿⣿⡏⢕⣿⣿⣿⣿⣿⣿⣿⣿⣿⣿⣼⣿⣿⣿⣿⣿⣿⣿⣿⣿⣿⣿⣿⣿⣿⣿⣿⣿⣿⣿⣼⣿⣿⣿⣿⣿⣿⣿⣿⠀⠀⠀⠀⠀⠀⠀⠀⠀⠀⠀⠀</a:t>
            </a:r>
            <a:br/>
            <a:r>
              <a:t>⠀⠀⠀⠀⠀⠀⠀⠀⠀⠀⠀⣿⣿⣿⣿⣿⣿⣿⣿⣿⣿⣿⣿⢕⣿⣿⣿⣿⡇⢕⣿⣿⣿⣿⣿⣿⣿⣿⣿⣿⣿⣿⣿⣿⣿⣿⣿⣿⣿⣿⣿⣿⣿⣿⣿⣿⣿⣿⣿⣿⣿⣿⣿⣿⣿⣿⣿⣿⣿⠀⠀⠀⠀⠀⠀⠀⠀⠀⠀⠀⠀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⠀⠀⠀⠀⠀⠀⠀⠀⠀⠀⠀⣿⣿⣿⣿⣿⣿⣿⣿⣿⣿⣿⣿⣷⣿⣿⣿⣿⣇⣱⣿⣿⣿⣿⣿⣿⣿⣿⣿⣿⣿⣿⣿⣿⣿⣿⣿⣿⣿⣿⣿⣿⣿⣿⣿⣿⣿⣿⣿⣿⣿⣾⣿⣿⣿⣿⣿⣿⣿⠀⠀⠀⠀⠀⠀⠀⠀⠀⠀⠀⠀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⠀⠀⠀⠀⠀⠀⠀⠀⠀⠀⠀⣿⣿⣿⣿⣿⣿⣿⣿⣿⣿⣿⣿⣿⣿⣿⣿⣿⣿⣿⣿⣿⣿⣿⣿⣿⣿⣿⣿⣿⣿⣿⣿⣿⣿⣿⣿⣿⣿⣿⣿⣿⣿⣿⣿⣿⣿⣿⣿⣿⣿⣿⣿⣿⣽⣿⣿⣿⣿⠀⠀⠀⠀⠀⠀⠀⠀⠀⠀⠀⠀</a:t>
            </a:r>
            <a:br/>
            <a:r>
              <a:t>⠀⠀⠀⠀⠀⠀⠀⠀⠀⠀⠀⣿⣿⣿⡟⢝⢝⢏⢝⢟⢟⢻⣿⣿⣿⣿⣿⣿⣿⣿⣿⣿⣿⣿⣿⣿⣿⣿⣿⣿⣿⣿⣿⣿⣿⣿⣿⣿⣿⣿⣿⣿⣿⣿⣿⣿⣿⣿⣿⣿⣿⡿⢿⢿⢿⢿⢿⣿⣿⠀⠀⠀⠀⠀⠀⠀⠀⠀⠀⠀⠀</a:t>
            </a:r>
            <a:br/>
            <a:r>
              <a:t>⠀⠀⠀⠀⠀⠀⠀⠀⠀⠀⠀⣿⡿⢕⢕⢕⢕⢕⢄⢀⢁⢁⠙⠝⠙⢻⣿⣿⣿⣿⣿⣧⣼⣝⣝⣿⣿⣿⣿⣿⣟⣻⢿⣿⣿⣿⣿⣿⣿⣿⣿⣿⣿⣿⣿⣿⣿⣿⣿⣿⣿⣿⣿⣿⣿⣿⣿⣿⣷⠀⠀⠀⠀⠀⠀⠀⠀⠀⠀⠀⠀</a:t>
            </a:r>
            <a:br/>
            <a:r>
              <a:t>⠀⠀⠀⠀⠀⠀⠀⠀⠀⠀⠀⢻⢵⢕⡕⢕⢕⢕⢕⢕⢕⢕⢱⣷⣿⣷⣿⣿⣿⣿⣿⣿⣿⣿⣿⣿⣿⢿⢟⣻⣿⣿⣿⣿⣿⣿⣿⣿⣿⣿⣿⣿⣿⣿⣿⣿⣿⣿⣿⣿⣿⣿⣿⣿⣿⣿⣿⣿⣿⠀⠀⠀⠀⠀⠀⠀⠀⠀⠀⠀⠀</a:t>
            </a:r>
            <a:br/>
            <a:r>
              <a:t>⠀⠀⠀⠀⠀⠀⠀⠀⠀⠀⠀⠀⠀⠁⠁⠈⠙⠑⠗⠕⠕⠕⢸⢯⣽⣿⣿⣿⣿⢟⣻⣟⣿⣿⣿⣯⢽⢱⢿⣿⣿⣿⣿⣿⣿⣿⣿⣿⣿⣿⣿⣿⣿⣿⣿⣿⣿⣿⣿⣿⣿⣿⣿⣿⣿⣿⣿⣿⣿⠀⠀⠀⠀⠀⠀⠀⠀⠀⠀⠀⠀</a:t>
            </a:r>
            <a:br/>
            <a:r>
              <a:t>⠀⠀⠀⠀⠀⠀⠀⠀⠀⠀⠀⠄⢄⠀⠀⠀⠀⠀⠀⠀⠀⠀⠀⠀⠀⠈⠙⠙⠟⠗⢕⢝⢝⢕⢕⣕⣕⣕⢕⣸⣿⡿⣿⣿⣿⣿⣿⣿⣿⣿⣿⣿⣿⣿⣿⣿⣿⣿⣿⣿⣿⣿⣿⣿⣿⣿⣿⣿⣿⠀⠀⠀⠀⠀⠀⠀⠀⠀⠀⠀⠀</a:t>
            </a:r>
            <a:br/>
            <a:r>
              <a:t>⠀⠀⠀⠀⠀⠀⠀⠀⠀⠀⠀⠀⠔⠁⠁⠐⠀⠀⠀⠀⢀⠀⠀⠀⠀⠀⠀⠀⠀⠀⠁⠀⢅⠁⢑⢙⠛⠻⢿⢿⣿⣿⣿⣿⣿⣿⣿⣿⣿⣿⣿⣿⣿⣿⣿⣿⣿⣿⣿⣿⣿⣿⣿⣟⣟⣿⣿⣿⣿⠀⠀⠀⠀⠀⠀⠀⠀⠀⠀⠀⠀</a:t>
            </a:r>
            <a:br/>
            <a:r>
              <a:t>⠀⠀⠀⠀⠀⠀⠀⠀⠀⠀⠀⠀⠀⠀⠀⠀⠀⠀⠀⠀⠀⠀⠀⠀⠀⠀⠀⠀⠄⢀⢀⢀⠀⠀⠁⠀⠀⠀⠐⢕⠕⢍⠝⢝⢟⢿⢿⣿⣿⣿⣿⣿⣿⣿⣿⣿⣿⣿⣿⣿⣿⢿⢏⢝⢟⢻⣿⣿⣿⠀⠀⠀⠀⠀⠀⠀⠀⠀⠀⠀⠀</a:t>
            </a:r>
            <a:br/>
            <a:r>
              <a:t>⠀⠀⠀⠀⠀⠀⠀⠀⠀⠀⠀⠀⠀⠀⠀⠀⠀⠀⠀⠀⠀⠀⠀⠀⠀⠀⠀⠀⠀⠀⠁⠁⠑⠑⠔⢔⢄⢄⢀⠀⠐⠑⠔⢀⢁⠁⠑⠑⠜⢹⢽⢟⡟⢻⢿⢿⣿⣿⣿⣿⡿⣿⣳⢕⢕⣼⣿⣿⣿⠀⠀⠀⠀⠀⠀⠀⠀⠀⠀⠀⠀</a:t>
            </a:r>
            <a:br/>
            <a:r>
              <a:t>⠀⠀⠀⠀⠀⠀⠀⠀⠀⠀⠀⠀⠀⠑⠀⠐⠀⠀⠀⠀⠀⠀⠀⠀⠀⠀⠀⠀⠀⠀⠀⠀⠀⠀⠀⠀⠁⠁⠑⠑⠑⠑⠑⠐⠀⠁⠁⠑⠐⠐⠀⠁⠁⠙⠑⠑⠑⠑⠙⠙⠛⠘⠛⠛⠛⠛⠛⠛⠛⠀⠀⠀⠀⠀⠀⠀⠀⠀⠀⠀⠀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⠀⠀⠀⠀⠀⠀⠀⠀⠀⠀⠀⣿⣿⣿⣿⣿⣿⣿⣿⣿⣿⣿⣿⣿⣿⣿⣿⣿⣿⣿⣿⣿⣿⢿⢿⣿⣿⡿⣿⣿⣿⢿⣿⣿⣿⣿⣿⣿⣿⣿⣿⣿⣿⣿⣿⣿⣿⣿⣿⣿⣿⣿⣿⣿⣿⣿⣿⣿⣿⠀⠀⠀⠀⠀⠀⠀⠀⠀⠀⠀⠀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⠀⠀⠀⠀⠀⠀⠀⠀⠀⠀⠀⣿⣿⣿⣿⣿⣿⣿⣿⣿⣿⣿⣿⣿⣿⣿⣿⣿⣿⣿⣿⣟⣷⡿⡿⣻⡣⢞⢝⢝⢕⢕⢕⢝⣿⣿⣿⣿⣿⣿⣿⣿⣿⣿⣿⣿⣿⣿⣿⣿⣿⣿⣿⣿⣿⣿⣿⣿⣿⠀⠀⠀⠀⠀⠀⠀⠀⠀⠀⠀⠀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⠀⠀⠀⠀⠀⠀⠀⠀⠀⠀⠀⣿⣿⣿⣿⣿⣿⣿⣿⣿⣿⣿⣿⣿⣿⣿⣿⣿⡿⡿⢻⢟⢏⢕⢝⢕⢕⢅⢁⠁⠑⠅⢑⢕⢕⣜⢝⡱⢕⢝⢿⣿⣿⣿⣿⣿⣿⣿⣿⣿⣿⣿⣿⣿⣿⣿⣿⣿⣿⠀⠀⠀⠀⠀⠀⠀⠀⠀⠀⠀⠀</a:t>
            </a:r>
            <a:br/>
            <a:r>
              <a:t>⠀⠀⠀⠀⠀⠀⠀⠀⠀⠀⠀⣿⣿⣿⣿⣿⣿⣿⣿⣿⣿⣿⣿⣿⣿⣿⣿⣿⢕⢕⢕⢕⢇⢕⢕⢕⢕⢕⢕⢕⢕⢕⢕⢕⢕⢿⢇⢕⢕⡼⡗⢜⢿⣿⣿⣿⣿⣿⣿⣿⣿⣿⣿⣿⣿⣿⣿⣿⣿⠀⠀⠀⠀⠀⠀⠀⠀⠀⠀⠀⠀</a:t>
            </a:r>
            <a:br/>
            <a:r>
              <a:t>⠀⠀⠀⠀⠀⠀⠀⠀⠀⠀⠀⣿⣿⣿⣿⣿⣿⣿⣿⣿⣿⣿⣿⣿⣿⣿⣿⣧⢕⢕⢕⢔⢕⢕⠑⢕⢕⢕⢕⢕⠕⠕⢕⢕⢕⢕⢕⢕⢕⢕⢕⢕⢕⢻⣿⣿⣿⣿⣿⣿⣿⣿⣿⣿⣿⣿⣿⣿⣿⠀⠀⠀⠀⠀⠀⠀⠀⠀⠀⠀⠀</a:t>
            </a:r>
            <a:br/>
            <a:r>
              <a:t>⠀⠀⠀⠀⠀⠀⠀⠀⠀⠀⠀⣿⣿⣿⣿⣿⣿⣿⣿⣿⣿⣿⣿⣿⣿⣿⣿⣿⡇⢕⢕⢕⢕⢕⢀⢁⢕⢕⢕⢕⠀⠀⠁⢁⢕⢕⢕⢕⢕⢕⢕⢕⢕⢕⢝⣿⣿⣿⣿⣿⣿⣿⣿⣿⣿⣿⣿⣿⣿⠀⠀⠀⠀⠀⠀⠀⠀⠀⠀⠀⠀</a:t>
            </a:r>
            <a:br/>
            <a:r>
              <a:t>⠀⠀⠀⠀⠀⠀⠀⠀⠀⠀⠀⣿⣿⣿⣿⣿⣿⣿⣿⣿⣿⣿⣿⣿⣿⣿⣿⣿⣿⢕⢕⢕⢕⢕⢕⢕⢕⢕⢕⢕⢔⢕⢕⢕⣕⣕⣕⢕⢕⢕⢕⢕⢕⢕⣱⣿⣿⣿⣿⣿⣿⣿⣿⣿⣿⣿⣿⣿⣿⠀⠀⠀⠀⠀⠀⠀⠀⠀⠀⠀⠀</a:t>
            </a:r>
            <a:br/>
            <a:r>
              <a:t>⠀⠀⠀⠀⠀⠀⠀⠀⠀⠀⠀⣿⣿⣿⣿⣿⣿⣿⣿⣿⣿⣿⣿⣿⣿⣿⣿⡿⢻⣷⣷⡕⢕⢕⢕⢕⢕⣱⣵⣷⣷⣿⣿⣿⣿⣿⣿⣷⡕⢕⢕⢕⢕⢜⣿⣿⣿⣿⣿⣿⣿⣿⣿⣿⣿⣿⣿⣿⣿⠀⠀⠀⠀⠀⠀⠀⠀⠀⠀⠀⠀</a:t>
            </a:r>
            <a:br/>
            <a:r>
              <a:t>⠀⠀⠀⠀⠀⠀⠀⠀⠀⠀⠀⣿⣿⣿⣿⣿⣿⣿⣿⣿⣿⣿⣿⣿⣿⣿⣿⣽⣿⣿⢷⡕⢕⢕⢕⢕⢽⣿⣿⣿⣿⣿⣿⣿⣿⣿⣿⣿⡇⢕⢕⢕⢕⢸⣿⣿⣿⣿⣿⣿⣿⣿⣿⣿⣿⣿⣿⣿⣿⠀⠀⠀⠀⠀⠀⠀⠀⠀⠀⠀⠀</a:t>
            </a:r>
            <a:br/>
            <a:r>
              <a:t>⠀⠀⠀⠀⠀⠀⠀⠀⠀⠀⠀⣿⣿⣿⣿⣿⣿⣿⣿⣿⣿⣿⣿⣿⣿⣿⣿⣿⣿⣿⢇⢕⢕⢕⢕⢕⢕⣿⣿⣿⣿⣿⣿⣿⣿⣿⣿⣿⣿⢕⢕⢕⣱⣾⣿⣿⣿⣿⣿⣿⣿⣿⣿⣿⣿⣿⣿⣿⣿⠀⠀⠀⠀⠀⠀⠀⠀⠀⠀⠀⠀</a:t>
            </a:r>
            <a:br/>
            <a:r>
              <a:t>⠀⠀⠀⠀⠀⠀⠀⠀⠀⠀⠀⣿⣿⣿⣿⣿⣿⣿⣿⣿⣿⣿⣿⣿⣿⣿⣿⣿⣿⡿⢕⢕⢕⢕⢕⢕⢕⢝⢿⣿⣿⣿⣿⣿⣿⣿⣿⣿⣿⢕⢕⢕⣿⣿⣿⣿⣿⣿⣿⣿⣿⣿⣿⣿⣿⣿⣿⣿⣿⠀⠀⠀⠀⠀⠀⠀⠀⠀⠀⠀⠀</a:t>
            </a:r>
            <a:br/>
            <a:r>
              <a:t>⠀⠀⠀⠀⠀⠀⠀⠀⠀⠀⠀⣿⣿⣿⣿⣿⣿⣿⣿⣿⣿⣿⣿⣿⣿⣿⣿⣿⡏⢕⢕⢕⢕⢕⢕⢕⢕⢕⢜⢻⢿⢿⣿⣿⣿⣿⣿⣿⣿⡕⢕⢜⣿⣿⣿⣿⣿⣿⣿⣿⣿⣿⣿⣿⣿⣿⣿⣿⣿⠀⠀⠀⠀⠀⠀⠀⠀⠀⠀⠀⠀</a:t>
            </a:r>
            <a:br/>
            <a:r>
              <a:t>⠀⠀⠀⠀⠀⠀⠀⠀⠀⠀⠀⣿⣿⣿⣿⣿⣿⣿⣿⣿⣿⣿⣿⣿⣿⣿⣿⣿⣇⢕⢕⢕⢕⢕⢕⢕⣵⡕⢕⢕⢕⢕⣕⣝⣻⣿⣿⣿⣿⡇⢕⢸⣿⣿⣿⣿⣿⣿⣿⣿⣿⣿⣿⣿⣿⣿⣿⣿⣿⠀⠀⠀⠀⠀⠀⠀⠀⠀⠀⠀⠀</a:t>
            </a:r>
            <a:br/>
            <a:r>
              <a:t>⠀⠀⠀⠀⠀⠀⠀⠀⠀⠀⠀⣿⣿⣿⣿⣿⣿⣿⣿⣿⣿⣿⣿⣿⣿⣿⣿⣿⡿⢕⢕⢕⢕⢕⢕⣼⣿⣿⣧⣕⡕⢕⣹⣿⣿⣿⣿⣿⣿⣇⣵⣿⣿⣹⣿⣿⣿⣿⣿⣿⣿⣿⣿⣿⣿⣿⣿⣿⣿⠀⠀⠀⠀⠀⠀⠀⠀⠀⠀⠀⠀</a:t>
            </a:r>
            <a:br/>
            <a:r>
              <a:t>⠀⠀⠀⠀⠀⠀⠀⠀⠀⠀⠀⣿⣿⣿⣿⣿⣿⣿⣿⣿⣿⣿⣿⣿⣿⣿⣿⣿⢇⢕⢕⢕⢕⢕⢱⣿⣿⣿⣿⣿⣿⣿⣿⣿⣿⣿⣿⣿⣿⣿⣿⣜⣿⣿⣿⣿⣿⣿⣿⣿⣿⣿⣿⣿⣿⣿⣿⣿⣿⠀⠀⠀⠀⠀⠀⠀⠀⠀⠀⠀⠀</a:t>
            </a:r>
            <a:br/>
            <a:r>
              <a:t>⠀⠀⠀⠀⠀⠀⠀⠀⠀⠀⠀⣿⣿⣿⣿⣿⣿⣿⣿⣿⣿⣿⣿⣿⣿⣿⣿⣿⣷⢕⢕⢕⢕⢕⣿⡿⢿⢿⢿⢿⢿⢿⣿⣿⣿⣿⣿⣿⣿⣿⣿⣿⣿⣿⣿⣿⣿⣿⣿⣿⣿⣿⣿⣿⣿⣿⣿⣿⣿⠀⠀⠀⠀⠀⠀⠀⠀⠀⠀⠀⠀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⠀⠀⠀⠀⠀⠀⠀⠀⠀⠀⠀⣿⣿⣿⣿⣿⣿⣿⣿⣿⣿⣿⣿⣿⣿⣿⣿⣿⣿⢕⢕⢕⢕⢕⢜⡇⢕⢕⢝⢟⢻⡟⣻⣿⣿⣿⣿⣿⣿⣿⣿⣿⣿⣿⣿⣿⣿⣿⣿⣿⣿⣿⣿⣿⣿⣿⣿⣿⣿⠀⠀⠀⠀⠀⠀⠀⠀⠀⠀⠀⠀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⠀⠀⠀⠀⠀⠀⠀⠀⠀⠀⠀⣿⣿⣿⣿⣿⣿⣿⣿⣿⣿⣿⣿⣿⣿⣿⣿⣿⣿⢕⢕⢕⢕⢕⢕⡯⢕⢱⡕⢕⢱⣵⣿⣿⣿⣿⣿⣿⣿⣿⣿⣿⣿⣿⣿⣿⣿⣿⣿⣿⣿⣿⣿⣿⣿⣿⣿⣿⣿⠀⠀⠀⠀⠀⠀⠀⠀⠀⠀⠀⠀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⠀⠀⠀⠀⠀⠀⠀⠀⠀⠀⠀⣿⣿⣿⣿⣿⣿⣿⣿⣿⣿⣿⣿⣿⣿⣿⣿⣿⣿⢕⢕⢕⢕⢕⢕⡯⢕⢕⢇⢕⢸⣿⣿⣿⣿⣿⣿⣿⣿⣿⣿⣿⣿⣿⣿⣿⣿⣿⣿⣿⣿⣿⣿⣿⣿⣿⣿⣿⣿⠀⠀⠀⠀⠀⠀⠀⠀⠀⠀⠀⠀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⠀⠀⠀⠀⠀⠀⠀⠀⠀⠀⠀⠛⠛⠛⠛⠛⠛⠛⠛⠛⠛⠛⠛⠛⠛⠛⠛⠛⠋⠓⠑⠑⠑⠑⠑⠃⠑⠑⠃⠑⠘⠛⠛⠛⠛⠛⠛⠛⠛⠛⠛⠛⠛⠛⠛⠛⠛⠛⠛⠛⠛⠛⠛⠛⠛⠛⠛⠛⠛⠀⠀⠀⠀⠀⠀⠀⠀⠀⠀⠀⠀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⠀⠀⠀⠀⠀⠀⠀⠀⠀⠀⠀⣿⣿⣿⣿⡏⣿⡇⢕⢹⣟⣟⣟⡟⢟⡏⢕⢹⣿⣏⡇⢕⣷⢕⣵⣯⣧⣿⣝⢿⣿⣧⢕⣿⣿⣿⣿⣿⡟⢻⣿⣿⣿⣿⣿⣿⣺⣿⣿⣿⣿⣿⣿⣿⣿⢇⢕⣼⣿⠀⠀⠀⠀⠀⠀⠀⠀⠀⠀⠀⠀</a:t>
            </a:r>
            <a:br/>
            <a:r>
              <a:t>⠀⠀⠀⠀⠀⠀⠀⠀⠀⠀⠀⣿⣿⣿⣿⡇⡟⡇⢕⢜⢿⢿⢟⢗⢕⣇⢕⣼⣿⣿⣷⣼⣿⣽⢿⡿⡿⡿⡷⣵⢾⢿⢾⡿⡟⢿⢻⢟⡟⡟⢹⢝⣏⣹⣝⡏⣹⢕⣇⣼⣿⣿⣿⣿⣿⢇⢕⣽⣿⠀⠀⠀⠀⠀⠀⠀⠀⠀⠀⠀⠀</a:t>
            </a:r>
            <a:br/>
            <a:r>
              <a:t>⠀⠀⠀⠀⠀⠀⠀⠀⠀⠀⠀⣟⡟⢟⢟⢏⣿⣿⣿⢕⢕⢜⢝⣿⣿⣿⣼⣼⣼⣽⣼⣼⣼⣸⣵⣷⣷⣷⣷⣿⣾⣼⣾⣿⣿⣿⣿⣿⣷⣿⣿⣿⣿⣿⣿⣿⣿⣿⣿⣿⣿⣿⣿⣿⣿⢕⢕⢹⣿⠀⠀⠀⠀⠀⠀⠀⠀⠀⠀⠀⠀</a:t>
            </a:r>
            <a:br/>
            <a:r>
              <a:t>⠀⠀⠀⠀⠀⠀⠀⠀⠀⠀⠀⣝⢝⢝⣹⣿⣿⣿⣿⣇⣑⣑⣜⣿⣿⣿⣿⣿⣿⣿⣿⡿⢿⢿⢟⢻⢼⢞⣿⣿⢿⠿⠿⠿⠿⠿⠟⠟⠟⠟⠟⠛⠛⠛⠛⠛⠛⠛⠛⢻⣿⣿⣿⣿⡿⢕⢕⢻⣿⠀⠀⠀⠀⠀⠀⠀⠀⠀⠀⠀⠀</a:t>
            </a:r>
            <a:br/>
            <a:r>
              <a:t>⠀⠀⠀⠀⠀⠀⠀⠀⠀⠀⠀⣿⣿⣯⡽⢽⢕⢔⢔⢅⢔⢄⢄⢄⢀⢀⢀⢀⠄⢄⢄⢄⢕⢕⣕⣱⣵⣾⣿⣿⣇⢄⠄⠄⠄⢄⢄⠄⢄⠄⠄⢄⠀⠄⢀⢀⢀⢰⢣⢼⢝⢿⣿⣿⡇⢕⢕⣱⣿⠀⠀⠀⠀⠀⠀⠀⠀⠀⠀⠀⠀</a:t>
            </a:r>
            <a:br/>
            <a:r>
              <a:t>⠀⠀⠀⠀⠀⠀⠀⠀⠀⠀⠀⣿⣿⣷⣳⣗⣗⣗⣗⢗⢕⢕⢕⢕⢕⢕⢕⢕⢕⢕⢕⢕⢕⣿⣿⣿⣿⣿⣿⣿⣯⡗⢕⢕⢕⢕⢕⢕⢕⢕⢕⢕⢕⢕⢕⢕⢕⢜⢗⢳⣧⣿⣿⣿⡇⢕⢱⣿⣿⠀⠀⠀⠀⠀⠀⠀⠀⠀⠀⠀⠀</a:t>
            </a:r>
            <a:br/>
            <a:r>
              <a:t>⠀⠀⠀⠀⠀⠀⠀⠀⠀⠀⠀⣿⣿⣿⣧⡇⢕⢕⢕⢕⢕⢅⢕⢕⢕⢅⢕⢕⢅⢕⢕⢕⢕⢝⢹⣽⣻⣿⣿⣿⣿⣧⢕⢕⢕⢕⢜⢑⢜⢑⠎⠜⢑⠑⠙⠝⢝⠙⠝⢻⣿⣿⣿⣿⡇⢕⢸⣿⣿⠀⠀⠀⠀⠀⠀⠀⠀⠀⠀⠀⠀</a:t>
            </a:r>
            <a:br/>
            <a:r>
              <a:t>⠀⠀⠀⠀⠀⠀⠀⠀⠀⠀⠀⣿⣿⣿⣿⣿⣿⣿⣿⣿⣿⣷⣷⢳⣷⣷⣷⣷⣷⢷⣷⣷⣧⣵⣼⣿⣿⣿⣿⣿⣿⣿⣿⣷⣇⣱⣕⣕⣕⣕⣕⣕⣕⣕⣕⣕⣕⣕⣕⣼⣿⣿⣿⣿⡇⣸⣾⣿⣿⠀⠀⠀⠀⠀⠀⠀⠀⠀⠀⠀⠀</a:t>
            </a:r>
            <a:br/>
            <a:r>
              <a:t>⠀⠀⠀⠀⠀⠀⠀⠀⠀⠀⠀⣿⣿⣿⣿⣿⣿⣿⣿⣿⣿⣿⣿⢹⣿⣿⣿⣿⣿⢺⣿⣿⣿⣿⣿⣿⣟⢿⣿⢿⣿⣿⣿⣿⣿⣿⣿⣿⣿⣿⣿⣿⣿⣿⣿⣿⣿⣿⣿⣿⣿⣿⣿⣿⡇⢾⣿⣿⣿⠀⠀⠀⠀⠀⠀⠀⠀⠀⠀⠀⠀</a:t>
            </a:r>
            <a:br/>
            <a:r>
              <a:t>⠀⠀⠀⠀⠀⠀⠀⠀⠀⠀⠀⣿⣿⣿⣿⣿⣿⣿⣿⣿⣿⣿⣿⢕⣿⣿⣿⣿⣿⢕⣿⣿⣿⣿⣿⣿⣿⣿⣿⡼⣿⣿⣿⣿⣿⣿⣿⣿⣿⣿⣿⣿⣿⣿⣿⣿⣿⣿⣿⣿⣿⡯⣿⣿⣧⣿⣿⣿⣿⠀⠀⠀⠀⠀⠀⠀⠀⠀⠀⠀⠀</a:t>
            </a:r>
            <a:br/>
            <a:r>
              <a:t>⠀⠀⠀⠀⠀⠀⠀⠀⠀⠀⠀⣿⣿⣿⣿⣿⣿⣿⣿⣿⣿⣿⣿⢕⣿⣿⣿⣿⡟⢜⣿⣿⣿⣿⣿⣿⣿⣿⣿⣧⣿⣿⣿⣿⣿⣿⣿⣿⣿⣿⣿⣿⣿⣿⣿⣿⣿⣿⣿⣿⣿⣏⣿⣿⣿⣿⣿⣿⣿⠀⠀⠀⠀⠀⠀⠀⠀⠀⠀⠀⠀</a:t>
            </a:r>
            <a:br/>
            <a:r>
              <a:t>⠀⠀⠀⠀⠀⠀⠀⠀⠀⠀⠀⣿⣿⣿⣿⣿⣿⣿⣿⣿⣿⣿⣿⢕⣿⣿⣿⣿⡇⢕⣿⣿⣿⣿⣿⣿⣿⣿⣿⣿⣿⣿⣿⣿⣿⣿⣿⣿⣿⣿⣿⣿⣿⣿⣿⣿⣿⣿⣿⣿⣿⣿⣿⣿⣿⣿⣿⣿⣿⠀⠀⠀⠀⠀⠀⠀⠀⠀⠀⠀⠀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⠀⠀⠀⠀⠀⠀⠀⠀⠀⠀⠀⣿⣿⣿⣿⣿⣿⣿⣿⣿⣿⣿⣿⣵⣿⣿⣿⣿⣇⣕⣿⣿⣿⣿⣿⣿⣿⣿⣿⣿⣿⣿⣿⣿⣿⣿⣿⣿⣿⣿⣿⣿⣿⣿⣿⣿⣿⣿⣿⣿⣿⣿⣯⣿⣿⣿⣿⣿⣿⠀⠀⠀⠀⠀⠀⠀⠀⠀⠀⠀⠀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⠀⠀⠀⠀⠀⠀⠀⠀⠀⠀⠀⣿⣿⣿⣿⣿⣿⣿⣿⣿⣿⣿⣿⣿⣿⣿⣿⣿⣿⣿⣿⣿⣿⣿⣿⣿⣿⣿⣿⣿⣿⣿⣿⣿⣿⣿⣿⣿⣿⣿⣿⣿⣿⣿⣿⣿⣿⣿⣿⣿⣿⣿⣿⣿⣿⣿⣟⣾⣽⠀⠀⠀⠀⠀⠀⠀⠀⠀⠀⠀⠀</a:t>
            </a:r>
            <a:br/>
            <a:r>
              <a:t>⠀⠀⠀⠀⠀⠀⠀⠀⠀⠀⠀⣿⣿⣿⢝⢟⢟⢟⢻⢿⢿⣿⣿⣿⣿⡿⢿⢿⢿⣿⣿⣿⣿⣿⣿⣿⣿⣿⣿⣿⣿⣿⣿⣿⣿⣿⣿⣿⣿⣿⣿⣿⣿⣿⣿⣿⣿⣿⣿⣿⣿⣿⣿⣿⣿⣿⣿⣿⣿⠀⠀⠀⠀⠀⠀⠀⠀⠀⠀⠀⠀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⠀⠀⠀⠀⠀⠀⠀⠀⠀⠀⠀⣿⡿⢕⢕⢕⢕⢕⢁⢈⠑⠘⠙⠟⠻⢕⢕⢺⢿⣿⣿⣿⣯⣿⣟⣻⣿⣿⣿⣿⣿⢿⣿⣿⣿⣿⣿⣿⣿⣿⣿⣿⣿⣿⣿⣿⣿⣿⣿⣿⣿⣿⣿⣷⣷⣷⣷⣷⣾⠀⠀⠀⠀⠀⠀⠀⠀⠀⠀⠀⠀</a:t>
            </a:r>
            <a:br/>
            <a:r>
              <a:t>⠀⠀⠀⠀⠀⠀⠀⠀⠀⠀⠀⢿⡕⢕⢕⢕⢕⢕⢕⢕⢁⢕⢳⣶⢱⣿⣿⣿⣾⣿⣿⣿⣿⣿⣿⣿⣿⣿⡿⢿⣿⣿⣷⣾⣿⣿⣿⣿⣿⣿⣿⣿⣿⣿⣿⣿⣿⣿⣿⣿⣿⣿⣿⣿⣿⣿⣿⣿⣿⠀⠀⠀⠀⠀⠀⠀⠀⠀⠀⠀⠀</a:t>
            </a:r>
            <a:br/>
            <a:r>
              <a:t>⠀⠀⠀⠀⠀⠀⠀⠀⠀⠀⠀⠁⠁⠙⠙⠓⠗⠵⢕⢕⢕⢕⢸⣿⢱⣷⣿⡿⡿⢟⣻⣟⣿⣟⣿⣿⣻⡿⢾⣿⣿⣿⣿⣿⣿⣿⣿⣿⣿⣿⣿⣿⣿⣿⣿⣿⣿⣿⣿⣿⣿⣿⣿⣿⣿⣿⣿⣿⣿⠀⠀⠀⠀⠀⠀⠀⠀⠀⠀⠀⠀</a:t>
            </a:r>
            <a:br/>
            <a:r>
              <a:t>⠀⠀⠀⠀⠀⠀⠀⠀⠀⠀⠀⠀⠀⠀⠀⠀⠀⠀⠀⠀⠀⠀⠁⠁⠑⠙⠕⠕⠺⢿⢗⢝⢝⢝⢝⢹⣕⣕⡕⢕⣿⣿⣿⣿⣿⣿⣿⣿⣿⣿⣿⣿⣿⣿⣿⣿⣿⣿⣿⣿⣿⣿⣿⣿⣿⣿⣿⣿⣿⠀⠀⠀⠀⠀⠀⠀⠀⠀⠀⠀⠀</a:t>
            </a:r>
            <a:br/>
            <a:r>
              <a:t>⠀⠀⠀⠀⠀⠀⠀⠀⠀⠀⠀⠀⢀⠐⠀⠀⠀⠀⠀⠀⠀⠀⠀⠀⠀⠀⠀⠀⠀⠀⠀⠅⠁⠑⠑⠟⠻⢿⣿⣿⣿⣿⣿⣿⣿⣿⣿⣿⣿⣿⣿⣿⣿⣿⣿⣿⣿⣿⣿⣿⣿⣿⣿⣿⡿⢿⣿⣿⣿⠀⠀⠀⠀⠀⠀⠀⠀⠀⠀⠀⠀</a:t>
            </a:r>
            <a:br/>
            <a:r>
              <a:t>⠀⠀⠀⠀⠀⠀⠀⠀⠀⠀⠀⠀⠀⠀⠀⠀⠀⠀⠀⠀⠁⠀⠀⠀⠀⠀⠄⠄⢀⢀⠀⠀⠀⠁⠑⠁⠁⠀⠅⠁⢝⠙⠟⢟⢿⢿⣿⣿⣿⣿⣿⣿⣿⣿⣿⣿⣿⣿⣿⣿⣿⣿⣿⢟⢻⢷⢷⣿⣿⠀⠀⠀⠀⠀⠀⠀⠀⠀⠀⠀⠀</a:t>
            </a:r>
            <a:br/>
            <a:r>
              <a:t>⠀⠀⠀⠀⠀⠀⠀⠀⠀⠀⠀⠀⠀⠀⠀⠀⠀⠀⠀⠀⠀⠀⠀⠀⠀⠀⠀⠀⠀⠁⠑⠑⠔⠔⢄⢄⢀⠀⠀⠀⠁⠔⢔⢅⠁⠑⠕⠎⠝⢟⣟⡻⢿⢿⣿⣿⣿⣿⣿⣿⣿⢻⣿⣕⡕⢕⣸⣿⣿⠀⠀⠀⠀⠀⠀⠀⠀⠀⠀⠀⠀</a:t>
            </a:r>
            <a:br/>
            <a:r>
              <a:t>⠀⠀⠀⠀⠀⠀⠀⠀⠀⠀⠀⠀⠀⠀⠀⠀⠀⠀⠀⠀⠀⠀⠀⠀⠀⠀⠀⠀⠀⠀⠀⠀⠀⠀⠀⠁⠑⠑⠑⠑⠐⠐⠐⠀⠁⠑⠐⠐⠀⠀⠁⠈⠙⠓⠓⠑⠘⠙⠛⠛⠛⠓⠛⠑⠓⠑⠛⠛⠛⠀⠀⠀⠀⠀⠀⠀⠀⠀⠀⠀⠀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⠀⠀⠀⠀⠀⠀⠀⠀⠀⠀⠀⣿⣿⣿⣿⢻⣿⢕⢜⣿⣟⣟⣟⢟⢟⢕⢜⣹⣿⣿⢕⢸⣧⢱⣾⣷⣼⣯⣷⢯⣿⡕⢸⣿⣿⣿⣿⣿⢟⣿⣿⣿⣿⣿⣿⣿⣾⣿⣿⣿⣻⣿⣿⣿⣿⣷⢕⢸⣽⠀⠀⠀⠀⠀⠀⠀⠀⠀⠀⠀⠀</a:t>
            </a:r>
            <a:br/>
            <a:r>
              <a:t>⠀⠀⠀⠀⠀⠀⠀⠀⠀⠀⠀⣿⣿⣿⣿⢸⢻⢕⢕⢿⢿⢟⢗⢇⢞⢕⢱⣿⣯⣿⣧⣿⣷⣽⣾⢿⢾⣿⣵⡵⡿⣿⢾⢿⢿⡟⡟⢻⢟⡏⣻⢝⡝⣏⣹⣝⣏⢸⡵⣿⣼⣿⣿⣿⣿⣿⢕⢕⣿⠀⠀⠀⠀⠀⠀⠀⠀⠀⠀⠀⠀</a:t>
            </a:r>
            <a:br/>
            <a:r>
              <a:t>⠀⠀⠀⠀⠀⠀⠀⠀⠀⠀⠀⡟⢟⢟⢟⢹⣿⣿⡇⢕⢕⢜⢹⣿⣿⡧⣕⣧⣿⣧⣧⣷⣧⣷⣼⣼⣾⣾⣾⣷⣷⣿⣾⣾⣿⣿⣿⣿⣿⣷⣿⣾⣿⣿⣿⣿⣿⣿⣿⣿⣿⣿⣿⣿⣿⡇⢕⢜⣿⠀⠀⠀⠀⠀⠀⠀⠀⠀⠀⠀⠀</a:t>
            </a:r>
            <a:br/>
            <a:r>
              <a:t>⠀⠀⠀⠀⠀⠀⠀⠀⠀⠀⠀⣝⢝⢝⣿⣿⣿⣿⣿⣕⣑⣑⣿⣿⣿⣿⣿⣿⣿⣿⣿⣿⣿⢿⢟⢽⢜⢻⣿⣿⠿⠿⠿⠿⠿⠿⠿⠿⠟⠟⠟⠟⠛⠛⠛⠛⠛⠛⠛⠛⣿⣿⣿⣿⣿⡇⢕⢕⢿⠀⠀⠀⠀⠀⠀⠀⠀⠀⠀⠀⠀</a:t>
            </a:r>
            <a:br/>
            <a:r>
              <a:t>⠀⠀⠀⠀⠀⠀⠀⠀⠀⠀⠀⣿⣿⣯⢽⢵⢱⢔⢔⢅⢄⢀⢀⢀⢀⢄⢀⢀⠄⢄⢀⢄⢕⢕⣕⣱⣵⣾⣿⣿⣇⢄⢄⠄⢄⠄⠄⠄⠄⠄⠄⠄⠄⠄⠄⠄⢀⢄⢷⢧⢏⢹⣿⣿⣿⢕⢕⢕⣽⠀⠀⠀⠀⠀⠀⠀⠀⠀⠀⠀⠀</a:t>
            </a:r>
            <a:br/>
            <a:r>
              <a:t>⠀⠀⠀⠀⠀⠀⠀⠀⠀⠀⠀⣿⣿⣟⣗⣗⣗⣗⡗⢗⢕⢕⢕⢕⢕⢕⢕⢕⢕⢕⢕⢕⢱⣿⣿⣿⣿⣿⣿⣿⣿⡇⢕⢕⢕⢜⢕⢕⢕⢕⢕⢕⢕⢕⢕⢕⢕⢕⠕⢗⣷⣼⣿⣿⣿⢕⢕⢼⣿⠀⠀⠀⠀⠀⠀⠀⠀⠀⠀⠀⠀</a:t>
            </a:r>
            <a:br/>
            <a:r>
              <a:t>⠀⠀⠀⠀⠀⠀⠀⠀⠀⠀⠀⣿⣿⣷⡼⡕⢕⢕⢕⢕⢕⢅⢕⢕⢕⢕⢕⢕⢕⢕⢕⢕⢕⢟⢫⣝⣻⣿⣿⣿⣿⣇⢕⢕⢕⢕⢝⢜⢝⢝⠝⠝⢝⢝⠝⠝⠝⠝⠝⠝⣿⣿⣿⣿⣿⢕⢕⣿⣿⠀⠀⠀⠀⠀⠀⠀⠀⠀⠀⠀⠀</a:t>
            </a:r>
            <a:br/>
            <a:r>
              <a:t>⠀⠀⠀⠀⠀⠀⠀⠀⠀⠀⠀⣿⣿⣿⣿⣿⣿⣿⣿⣷⣷⣷⣷⢳⣷⣷⣷⣷⣷⢧⣵⣵⣵⣵⣾⣿⣿⣿⣿⣿⣿⣿⣷⣗⣕⣕⣕⣕⣕⣕⣕⣕⣕⣕⣕⣕⣕⢕⢕⢕⣿⣿⣿⣿⣿⢱⣷⣿⣿⠀⠀⠀⠀⠀⠀⠀⠀⠀⠀⠀⠀</a:t>
            </a:r>
            <a:br/>
            <a:r>
              <a:t>⠀⠀⠀⠀⠀⠀⠀⠀⠀⠀⠀⣿⣿⣿⣿⣿⣿⣿⣿⣿⣿⣿⡿⢜⣿⣿⣿⣿⣿⢺⣿⣿⣿⣿⣿⣿⣿⣿⣿⣿⣿⣿⣿⣿⣿⣿⣿⣿⣿⣿⣿⣿⣿⣿⣿⣿⣿⣿⣿⣿⣿⣿⣿⣿⣿⢸⣿⣿⣿⠀⠀⠀⠀⠀⠀⠀⠀⠀⠀⠀⠀</a:t>
            </a:r>
            <a:br/>
            <a:r>
              <a:t>⠀⠀⠀⠀⠀⠀⠀⠀⠀⠀⠀⣿⣿⣿⣿⣿⣿⣿⣿⣿⣿⣿⡇⢕⣿⣿⣿⣿⣿⢕⣿⣿⣿⣿⣿⣿⣿⣿⣿⢼⣿⣿⣿⣿⣿⣿⣿⣿⣿⣿⣿⣿⣿⣿⣿⣿⣿⣿⣿⣿⣿⣿⣹⣿⣿⣼⣿⣿⣿⠀⠀⠀⠀⠀⠀⠀⠀⠀⠀⠀⠀</a:t>
            </a:r>
            <a:br/>
            <a:r>
              <a:t>⠀⠀⠀⠀⠀⠀⠀⠀⠀⠀⠀⣾⣿⣿⣿⣿⣿⣿⣿⣿⣿⣿⣇⢕⣿⣿⣿⣿⡇⢕⣿⣿⣿⣿⣿⣿⣿⣿⣿⣼⣿⣿⣿⣿⣿⣿⣿⣿⣿⣿⣿⣿⣿⣿⣿⣿⣿⣿⣿⣿⣿⣿⣸⣿⣿⣿⣿⣿⣿⠀⠀⠀⠀⠀⠀⠀⠀⠀⠀⠀⠀</a:t>
            </a:r>
            <a:br/>
            <a:r>
              <a:t>⠀⠀⠀⠀⠀⠀⠀⠀⠀⠀⠀⣿⣿⣿⣿⣿⣿⣿⣿⣿⣿⣿⡟⢕⣿⣿⣿⣿⡇⢕⣿⣿⣿⣿⣿⣿⣿⣿⣿⣿⣿⣿⣿⣿⣿⣿⣿⣿⣿⣿⣿⣿⣿⣿⣿⣿⣿⣿⣿⣿⣿⣿⣿⣿⣿⣿⣿⣿⣿⠀⠀⠀⠀⠀⠀⠀⠀⠀⠀⠀⠀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⠀⠀⠀⠀⠀⠀⠀⠀⠀⠀⠀⣿⣿⣿⣿⣿⣿⣿⣿⣿⣿⣿⣧⣵⣿⣿⣿⣿⣇⢱⣿⣿⣿⣿⣿⣿⣿⣿⣿⣿⣿⣿⣿⣿⣿⣿⣿⣿⣿⣿⣿⣿⣿⣿⣿⣿⣿⣿⣿⣿⣿⣿⣿⣿⣿⣿⣿⣿⣿⠀⠀⠀⠀⠀⠀⠀⠀⠀⠀⠀⠀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⠀⠀⠀⠀⠀⠀⠀⠀⠀⠀⠀⣿⣿⣿⣿⣿⣿⣿⣿⣿⣿⣿⣿⣿⣿⣿⣿⣿⣿⣿⣿⣿⣿⣿⣿⣿⣿⣿⣿⣿⣿⣿⣿⣿⣿⣿⣿⣿⣿⣿⣿⣿⣿⣿⣿⣿⣿⣿⣿⣿⣿⣿⣿⣿⣿⣟⣿⣿⣿⠀⠀⠀⠀⠀⠀⠀⠀⠀⠀⠀⠀</a:t>
            </a:r>
            <a:br/>
            <a:r>
              <a:t>⠀⠀⠀⠀⠀⠀⠀⠀⠀⠀⠀⣿⣿⣿⢟⢻⢿⢟⢿⢿⢿⣿⣿⣿⣿⡿⢿⣿⡿⣿⣿⣿⣿⣿⣿⣿⣿⣿⣿⣿⣿⣿⣿⣿⣿⣿⣿⣿⣿⣿⣿⣿⣿⣿⣿⣿⣿⣿⣿⣿⣿⣿⣿⣿⣿⣿⣿⣿⣿⠀⠀⠀⠀⠀⠀⠀⠀⠀⠀⠀⠀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⠀⠀⠀⠀⠀⠀⠀⠀⠀⠀⠀⣿⡿⢕⢕⢕⢕⢕⢁⠑⠑⠛⠟⢟⢫⢕⢕⢾⣿⣿⣿⣿⣿⣟⣟⣿⣿⣿⣿⣿⣿⣿⣿⣿⣿⣿⣿⣿⣿⣿⣿⣿⣿⣿⣿⣿⣿⣿⣿⣿⣿⣿⣿⣷⣷⣷⣷⣷⣾⠀⠀⠀⠀⠀⠀⠀⠀⠀⠀⠀⠀</a:t>
            </a:r>
            <a:br/>
            <a:r>
              <a:t>⠀⠀⠀⠀⠀⠀⠀⠀⠀⠀⠀⢇⢕⢕⢕⢕⢕⢕⢕⢅⠐⢔⢰⣔⢰⣾⣿⣷⣾⣿⣿⣿⣿⣿⣿⣿⣿⣿⣿⣿⢿⣷⣷⣿⣿⣿⣿⣿⣿⣿⣿⣿⣿⣿⣿⣿⣿⣿⣿⣿⣿⣿⣿⣿⣿⣿⣿⣿⣿⠀⠀⠀⠀⠀⠀⠀⠀⠀⠀⠀⠀</a:t>
            </a:r>
            <a:br/>
            <a:r>
              <a:t>⠀⠀⠀⠀⠀⠀⠀⠀⠀⠀⠀⠁⠘⠑⠓⠗⠱⢵⢕⢕⢅⢕⣿⣷⢱⣽⣿⣿⣿⣿⣿⣿⣿⡿⣿⣿⣿⣿⣷⣾⣿⣿⣿⣿⣿⣿⣿⣿⣿⣿⣿⣿⣿⣿⣿⣿⣿⣿⣿⣿⣿⣿⣿⣿⣿⣿⣿⣿⣿⠀⠀⠀⠀⠀⠀⠀⠀⠀⠀⠀⠀</a:t>
            </a:r>
            <a:br/>
            <a:r>
              <a:t>⠀⠀⠀⠀⠀⠀⠀⠀⠀⠀⠀⠀⠀⠀⠀⠀⠀⠀⠀⠀⠁⠁⠁⠁⠑⠙⠝⠕⢿⣷⡏⢟⢝⢏⢏⢝⡝⢕⢕⢜⢹⣿⣿⣿⣿⣿⣿⣿⣿⣿⣿⣿⣿⣿⣿⣿⣿⣿⣿⣿⣿⣿⣿⣿⣿⣿⣿⣿⣿⠀⠀⠀⠀⠀⠀⠀⠀⠀⠀⠀⠀</a:t>
            </a:r>
            <a:br/>
            <a:r>
              <a:t>⠀⠀⠀⠀⠀⠀⠀⠀⠀⠀⠀⠀⠐⠀⠀⠀⠀⠀⠀⠀⠀⠀⠀⠀⠀⠀⠀⠀⠀⠀⠕⢕⠑⠑⠑⠞⢿⢿⣿⣷⣿⣿⣷⣿⣿⣿⣿⣿⣿⣿⣿⣿⣿⣿⣿⣿⣿⣿⣿⣿⣿⣿⣿⣿⣿⣿⣿⣿⣿⠀⠀⠀⠀⠀⠀⠀⠀⠀⠀⠀⠀</a:t>
            </a:r>
            <a:br/>
            <a:r>
              <a:t>⠀⠀⠀⠀⠀⠀⠀⠀⠀⠀⠀⠀⠀⠀⠀⠀⠀⠀⠀⠀⠀⠀⠀⠀⠀⠀⠀⢀⢀⠀⠀⠀⠀⠑⠑⠐⠅⠀⠁⠙⢝⢟⠟⠿⢿⣿⣿⣿⣿⣿⣿⣿⣿⣿⣿⣿⣿⣿⣿⣿⣿⣿⣿⣿⢿⢷⢷⣾⣿⠀⠀⠀⠀⠀⠀⠀⠀⠀⠀⠀⠀</a:t>
            </a:r>
            <a:br/>
            <a:r>
              <a:t>⠀⠀⠀⠀⠀⠀⠀⠀⠀⠀⠀⠀⠀⠀⠀⠀⠀⠀⠀⠀⠀⠀⠀⠀⠀⠀⠀⠀⠁⠑⠐⠔⠔⢔⢄⢀⠁⠀⠐⠀⠐⢔⢅⢁⠑⠑⠇⠹⢝⢟⢟⢿⢿⣿⣿⣿⣿⣿⣿⣿⣿⣟⣿⣏⣕⢕⢕⣸⣿⠀⠀⠀⠀⠀⠀⠀⠀⠀⠀⠀⠀</a:t>
            </a:r>
            <a:br/>
            <a:r>
              <a:t>⠀⠀⠀⠀⠀⠀⠀⠀⠀⠀⠀⠀⠀⠀⠀⠀⠀⠀⠀⠀⠀⠀⠀⠀⠀⠀⠀⠀⠀⠀⠀⠀⠀⠀⠁⠑⠑⠑⠑⠐⠐⠐⠀⠁⠑⠑⠐⠐⠀⠐⠁⠙⠑⠓⠃⠑⠙⠙⠛⠛⠛⠛⠃⠙⠛⠑⠚⠛⠛⠀⠀⠀⠀⠀⠀⠀⠀⠀⠀⠀⠀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⠀⠀⠀⠀⠀⠀⠀⠀⠀⠀⠀⣿⣿⣿⣿⣿⡇⢕⢹⣿⣟⣟⢟⢟⢇⢕⢝⣿⣯⡇⢕⣷⡵⣳⣿⣷⣾⣗⣿⢯⣷⢕⣾⣿⣿⣷⣿⣿⢿⣿⣿⣿⣿⣿⣿⣕⣿⣿⣿⣇⣜⣿⣿⣿⣿⣿⡇⢕⣽⠀⠀⠀⠀⠀⠀⠀⠀⠀⠀⠀⠀</a:t>
            </a:r>
            <a:br/>
            <a:r>
              <a:t>⠀⠀⠀⠀⠀⠀⠀⠀⠀⠀⠀⣿⣿⣿⡇⣿⡇⢕⢹⢿⢿⢟⢕⢕⢕⢕⣼⣿⣽⣿⣱⣿⣧⣽⡿⡷⣿⣯⢵⢾⢿⡷⡿⣿⢿⢻⡟⡟⢻⢟⡏⣻⢝⣏⣟⢝⣇⣹⣸⣧⣼⣿⣿⣿⣿⣿⡇⢕⣸⠀⠀⠀⠀⠀⠀⠀⠀⠀⠀⠀⠀</a:t>
            </a:r>
            <a:br/>
            <a:r>
              <a:t>⠀⠀⠀⠀⠀⠀⠀⠀⠀⠀⠀⢟⢟⢟⢝⣿⣿⣿⢕⢕⢕⢝⢿⣿⣿⢜⣼⣼⣿⣽⣼⣾⣷⣧⣧⣷⣿⣾⣾⣼⣷⣷⣷⣿⣾⣿⣿⣿⣿⣿⣷⣿⣾⣿⣿⣾⣿⣿⣿⣿⣿⣿⣿⣿⣿⣿⢕⢕⢸⠀⠀⠀⠀⠀⠀⠀⠀⠀⠀⠀⠀</a:t>
            </a:r>
            <a:br/>
            <a:r>
              <a:t>⠀⠀⠀⠀⠀⠀⠀⠀⠀⠀⠀⡝⢝⣹⣿⣿⣿⣿⣇⣑⣑⣜⣿⣿⣿⣿⣿⣿⣿⣿⣿⣿⣿⢿⢻⢹⢹⢎⣿⣿⠿⠿⠿⠿⠿⠿⠿⠿⠟⠟⠟⠟⠟⠛⠛⠛⠛⠛⠛⠛⢻⣿⣿⣿⣿⣿⢕⢕⢸⠀⠀⠀⠀⠀⠀⠀⠀⠀⠀⠀⠀</a:t>
            </a:r>
            <a:br/>
            <a:r>
              <a:t>⠀⠀⠀⠀⠀⠀⠀⠀⠀⠀⠀⣿⣿⣽⢽⢵⢕⢕⢅⢄⢄⢀⢀⢀⢀⢀⢄⢀⢀⢀⢄⢄⢕⢕⣕⣱⣵⣼⣿⣿⣔⢄⢄⢄⠄⠄⠀⠄⠄⠄⠄⠄⠀⠄⠀⠄⠄⠄⢰⢣⢼⢏⢿⣿⣿⡟⢕⢕⣕⠀⠀⠀⠀⠀⠀⠀⠀⠀⠀⠀⠀</a:t>
            </a:r>
            <a:br/>
            <a:r>
              <a:t>⠀⠀⠀⠀⠀⠀⠀⠀⠀⠀⠀⣿⣿⣟⣗⣗⣗⡗⢗⢇⢕⢕⢕⢕⢕⢕⢕⢕⢕⢕⢕⢕⢱⣿⣿⣿⣿⣿⣿⣿⣿⢇⢕⢕⢕⢜⢕⢕⢕⢕⠕⢕⢕⢕⢕⢕⢕⢕⢜⢇⢱⣧⣾⣿⣿⡇⢕⢕⣿⠀⠀⠀⠀⠀⠀⠀⠀⠀⠀⠀⠀</a:t>
            </a:r>
            <a:br/>
            <a:r>
              <a:t>⠀⠀⠀⠀⠀⠀⠀⠀⠀⠀⠀⣿⣿⣿⣵⢱⢕⢕⢕⢕⢕⢅⢕⢕⢕⢕⢕⢕⢕⢑⢕⢑⢘⢟⢽⣝⣻⣿⣿⣿⣿⣇⢕⢕⢕⢜⢝⢝⠝⠝⠝⠝⠝⠝⠝⠝⠝⠝⠝⠝⢹⣿⣿⣿⣿⡇⢕⢸⣿⠀⠀⠀⠀⠀⠀⠀⠀⠀⠀⠀⠀</a:t>
            </a:r>
            <a:br/>
            <a:r>
              <a:t>⠀⠀⠀⠀⠀⠀⠀⠀⠀⠀⠀⣿⣿⣿⣿⣿⣿⣿⣷⣷⣷⣷⡷⢳⣷⣷⣷⣷⣧⢵⣵⣵⣵⣵⣿⣿⣿⣿⣿⣿⣿⣿⣷⣗⣕⣕⣕⣕⣕⣱⣵⣵⣕⣕⡕⢕⢕⢕⢕⢕⢸⣿⣿⣿⣿⡇⣼⣵⣿⠀⠀⠀⠀⠀⠀⠀⠀⠀⠀⠀⠀</a:t>
            </a:r>
            <a:br/>
            <a:r>
              <a:t>⠀⠀⠀⠀⠀⠀⠀⠀⠀⠀⠀⣿⣿⣿⣿⣿⣿⣿⣿⣿⣿⣿⡏⢸⣿⣿⣿⣿⡟⢺⣿⣿⣿⣿⣿⣿⣻⣿⣿⣿⣿⣿⣿⣿⣿⣿⣿⣿⣿⣿⣿⣿⣿⣿⣿⣿⣿⣿⣿⣿⣿⣿⣿⣿⣿⡇⣿⣿⣿⠀⠀⠀⠀⠀⠀⠀⠀⠀⠀⠀⠀</a:t>
            </a:r>
            <a:br/>
            <a:r>
              <a:t>⠀⠀⠀⠀⠀⠀⠀⠀⠀⠀⠀⣿⣿⣿⣿⣿⣿⣿⣿⣿⣿⣿⡇⢕⣿⣿⣿⣿⡏⢕⣿⣿⣿⣿⣿⣿⣿⣿⣷⣿⣿⣿⣿⣿⣿⣿⣿⣿⣿⣿⣿⣿⣿⣿⣿⣿⣿⣿⣿⣿⣿⣿⡿⣿⣿⣇⣿⣿⣿⠀⠀⠀⠀⠀⠀⠀⠀⠀⠀⠀⠀</a:t>
            </a:r>
            <a:br/>
            <a:r>
              <a:t>⠀⠀⠀⠀⠀⠀⠀⠀⠀⠀⠀⣿⣿⣿⣿⣿⣿⣿⣿⣿⣿⣿⡇⢕⣿⣿⣿⣿⡇⢕⣿⣿⣿⣿⣿⣿⣿⣿⣿⣸⣿⣿⣿⣿⣿⣿⣿⣿⣿⣿⣿⣿⣿⣿⣿⣿⣿⣿⣿⣿⣿⣿⣗⣿⣿⣿⣿⣿⣿⠀⠀⠀⠀⠀⠀⠀⠀⠀⠀⠀⠀</a:t>
            </a:r>
            <a:br/>
            <a:r>
              <a:t>⠀⠀⠀⠀⠀⠀⠀⠀⠀⠀⠀⣿⣿⣿⣿⣿⣿⣿⣿⣿⣿⣿⡇⢕⣿⣿⣿⣿⡇⢕⣿⣿⣿⣿⣿⣿⣿⣿⣿⣿⣿⣿⣿⣿⣿⣿⣿⣿⣿⣿⣿⣿⣿⣿⣿⣿⣿⣿⣿⣿⣿⣿⣿⣿⣿⣿⣿⣿⣿⠀⠀⠀⠀⠀⠀⠀⠀⠀⠀⠀⠀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⠀⠀⠀⠀⠀⠀⠀⠀⠀⠀⠀⣿⣿⣿⣿⣿⣿⣿⣿⣿⣿⣿⣧⣵⣿⣿⣿⣿⡇⢱⣿⣿⣿⣿⣿⣿⣿⣿⣿⣿⣿⣿⣿⣿⣿⣿⣿⣿⣿⣿⣿⣿⣿⣿⣿⣿⣿⣿⣿⣿⣿⣿⣯⣽⣿⣽⣿⣿⣿⠀⠀⠀⠀⠀⠀⠀⠀⠀⠀⠀⠀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⠀⠀⠀⠀⠀⠀⠀⠀⠀⠀⠀⣿⣿⡿⢿⢿⢟⢿⢿⢿⢿⣿⣿⣿⣿⡿⣿⣿⣿⣿⣿⣿⣿⣿⣿⣿⣿⣿⣿⣿⣿⣿⣿⣿⣿⣿⣿⣿⣿⣿⣿⣿⣿⣿⣿⣿⣿⣿⣿⣿⣿⣿⣿⣿⣿⣿⣿⣿⣿⠀⠀⠀⠀⠀⠀⠀⠀⠀⠀⠀⠀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⠀⠀⠀⠀⠀⠀⠀⠀⠀⠀⠀⣿⡟⢕⢕⢕⢕⢁⠑⠑⠕⠝⠟⢿⢏⢕⢕⢾⣿⣿⣿⣟⣟⢟⠻⣿⣿⣿⣿⣿⣿⣿⣿⣿⣿⣿⣿⣿⣿⣿⣿⣿⣿⣿⣿⣿⣿⣿⣿⣿⣿⣿⣿⣷⣾⣿⣿⣽⣽⠀⠀⠀⠀⠀⠀⠀⠀⠀⠀⠀⠀</a:t>
            </a:r>
            <a:br/>
            <a:r>
              <a:t>⠀⠀⠀⠀⠀⠀⠀⠀⠀⠀⠀⡕⢕⢕⢕⢕⢕⢕⢕⢁⠄⢰⣔⣴⣴⣶⣵⣾⣿⣿⣿⣿⣿⣿⣷⣿⣿⣿⣿⣿⣿⣿⣿⣿⣿⣿⣿⣿⣿⣿⣿⣿⣿⣿⣿⣿⣿⣿⣿⣿⣿⣿⣿⣿⣿⣿⣿⣿⣿⠀⠀⠀⠀⠀⠀⠀⠀⠀⠀⠀⠀</a:t>
            </a:r>
            <a:br/>
            <a:r>
              <a:t>⠀⠀⠀⠀⠀⠀⠀⠀⠀⠀⠀⠙⠙⠗⠗⠧⢵⣕⣕⢕⢄⢕⣿⣟⣻⣿⣿⣿⣿⣿⣿⣿⣿⣿⣿⣿⢿⣿⣿⣾⣿⣿⣿⣿⣿⣿⣿⣿⣿⣿⣿⣿⣿⣿⣿⣿⣿⣿⣿⣿⣿⣿⣿⣿⣿⣿⣿⣿⣿⠀⠀⠀⠀⠀⠀⠀⠀⠀⠀⠀⠀</a:t>
            </a:r>
            <a:br/>
            <a:r>
              <a:t>⠀⠀⠀⠀⠀⠀⠀⠀⠀⠀⠀⠀⠀⠀⠀⠀⠀⠀⠁⠁⠁⠁⠘⠙⠛⠟⠟⢹⢽⣕⢟⢿⢿⢗⢟⢟⢝⢝⢝⢝⢹⣿⣿⣿⣿⣿⣿⣿⣿⣿⣿⣿⣿⣿⣿⣿⣿⣿⣿⣿⣿⣿⣿⣿⣿⣿⣿⣿⣿⠀⠀⠀⠀⠀⠀⠀⠀⠀⠀⠀⠀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⠀⠀⠀⠀⠀⠀⠀⠀⠀⠀⠀⠀⠀⠀⠀⠀⠀⠀⠀⠀⠀⠀⠀⠀⠀⠀⠐⠀⠀⠁⢅⢕⠑⠑⠕⠱⢷⣷⣧⣵⣼⣿⣿⣿⣿⣿⣿⣿⣿⣿⣿⣿⣿⣿⣿⣿⣿⣿⣿⣿⣿⣿⣿⣿⣿⣿⣿⣿⣿⠀⠀⠀⠀⠀⠀⠀⠀⠀⠀⠀⠀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⠀⠀⠀⠀⠀⠀⠀⠀⠀⠀⠀⠀⠀⠀⠀⠀⠀⠀⠀⠀⠀⠀⠀⠀⠀⠀⠀⢀⠀⠀⠀⠁⠁⠐⠔⠔⢑⠁⠈⠙⢟⢟⠻⢿⢿⣿⣿⣿⣿⣿⣿⣿⣿⣿⣿⣿⣿⣿⣿⣿⣿⣿⣿⣿⣿⢷⣷⣽⣿⠀⠀⠀⠀⠀⠀⠀⠀⠀⠀⠀⠀</a:t>
            </a:r>
            <a:br/>
            <a:r>
              <a:t>⠀⠀⠀⠀⠀⠀⠀⠀⠀⠀⠀⠀⠀⠀⠀⠀⠀⠀⠀⠀⠀⠀⠀⠀⠀⠀⠀⠁⠁⠑⠔⠔⢄⢄⢄⢀⠀⠐⠀⠄⠄⢁⢄⢑⠑⠕⠜⢽⢝⢻⢿⢿⢿⣿⣿⣿⣿⣿⣿⣿⣿⣿⢿⣟⣕⢕⢕⢕⣿⠀⠀⠀⠀⠀⠀⠀⠀⠀⠀⠀⠀</a:t>
            </a:r>
            <a:br/>
            <a:r>
              <a:t>⠀⠀⠀⠀⠀⠀⠀⠀⠀⠀⠀⠀⠀⠀⠀⠀⠀⠀⠀⠀⠀⠀⠀⠀⠀⠀⠀⠀⠀⠀⠀⠀⠀⠀⠁⠑⠑⠑⠑⠐⠐⠀⠁⠁⠑⠐⠐⠀⠁⠁⠁⠙⠑⠃⠙⠙⠙⠛⠛⠛⠛⠛⠑⠛⠛⠃⠑⠘⠛⠀⠀⠀⠀⠀⠀⠀⠀⠀⠀⠀⠀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⠀⠀⠀⠀⠀⠀⠀⠀⠀⠀⠀⣿⣿⡧⣿⣷⢕⢜⣿⣟⣟⡟⢟⢟⢕⢜⣻⣿⣽⢕⢸⣷⣕⣧⣷⣱⣿⣿⡽⣽⡇⢱⣿⣿⣿⣿⣿⡿⣿⣿⣿⣿⣿⣿⣿⣸⣿⣿⣿⣇⣕⣿⣿⣿⣿⣿⣿⢕⢜⠀⠀⠀⠀⠀⠀⠀⠀⠀⠀⠀⠀</a:t>
            </a:r>
            <a:br/>
            <a:r>
              <a:t>⠀⠀⠀⠀⠀⠀⠀⠀⠀⠀⠀⣿⣿⣿⢻⣿⢕⢜⢿⢿⢿⢇⢕⢟⢕⢱⣿⣯⣿⣧⣿⣷⣼⣾⢿⣿⣿⡧⡵⣿⢿⢾⢿⡿⡟⢻⢻⢗⡟⢻⢟⡏⣹⢝⣏⣹⣝⣏⣹⣹⣯⣿⣿⣿⣿⣿⣿⢕⡕⠀⠀⠀⠀⠀⠀⠀⠀⠀⠀⠀⠀</a:t>
            </a:r>
            <a:br/>
            <a:r>
              <a:t>⠀⠀⠀⠀⠀⠀⠀⠀⠀⠀⠀⢟⢟⢟⣿⣿⣿⡕⢕⢕⠜⢹⣿⣿⣧⣣⣧⣿⣧⣧⣧⣯⣾⣼⣼⣾⣷⣧⣧⣷⣾⣾⣾⣧⣿⣿⣽⣿⣿⣿⣿⣷⣿⣾⣿⣿⣿⣿⣿⣿⣿⣿⣿⣿⣿⣿⡇⢜⢕⠀⠀⠀⠀⠀⠀⠀⠀⠀⠀⠀⠀</a:t>
            </a:r>
            <a:br/>
            <a:r>
              <a:t>⠀⠀⠀⠀⠀⠀⠀⠀⠀⠀⠀⢝⢝⣿⣿⣿⣿⣿⣑⣑⣑⣿⣿⣿⣿⣿⣿⣿⣿⣿⣿⣿⣿⢟⢟⢫⢏⢻⣿⡿⠿⠿⠿⠿⠿⠿⠿⠿⠿⠿⠟⠟⠟⠟⠟⠛⠛⢛⠛⠛⠛⣿⣿⣿⣿⣿⡇⢕⢕⠀⠀⠀⠀⠀⠀⠀⠀⠀⠀⠀⠀</a:t>
            </a:r>
            <a:br/>
            <a:r>
              <a:t>⠀⠀⠀⠀⠀⠀⠀⠀⠀⠀⠀⣽⣯⡽⢵⢱⢕⢅⢅⢀⢁⢀⢀⢀⢀⢀⢀⢀⢀⢀⢀⢄⢕⢕⣕⣵⣵⣾⣿⣿⡔⢀⢄⠄⠄⢄⠀⠄⠄⠄⠄⠀⠄⠄⠄⠄⠄⠄⢄⢗⢵⢟⢹⣿⣿⣿⢇⢕⢕⠀⠀⠀⠀⠀⠀⠀⠀⠀⠀⠀⠀</a:t>
            </a:r>
            <a:br/>
            <a:r>
              <a:t>⠀⠀⠀⠀⠀⠀⠀⠀⠀⠀⠀⣿⣗⣳⣗⡗⢗⢗⢗⢕⢕⢕⢕⢕⢕⢕⢕⢕⢕⢕⢕⢕⢾⣿⣿⣿⣿⣿⣿⣿⣿⢕⢕⢕⢕⢕⢕⢕⢕⢕⢕⢕⢕⢕⢕⢕⢕⢕⢕⢕⢕⣷⣵⣿⣿⣿⢕⢕⢸⠀⠀⠀⠀⠀⠀⠀⠀⠀⠀⠀⠀</a:t>
            </a:r>
            <a:br/>
            <a:r>
              <a:t>⠀⠀⠀⠀⠀⠀⠀⠀⠀⠀⠀⣿⣿⣧⡇⡕⡕⣕⣕⡕⢕⢕⢕⢕⢕⢕⢕⢑⢑⢕⢑⢑⢜⢟⣽⣝⣿⣿⣿⣿⣿⡇⢕⢕⢕⠜⢝⢝⢕⢝⠝⠝⠕⠕⠝⠝⠝⠕⠕⠝⢝⣿⣿⣿⣿⣿⢕⢕⢸⠀⠀⠀⠀⠀⠀⠀⠀⠀⠀⠀⠀</a:t>
            </a:r>
            <a:br/>
            <a:r>
              <a:t>⠀⠀⠀⠀⠀⠀⠀⠀⠀⠀⠀⣿⣿⣿⣿⣷⣷⣷⣷⣷⣷⣷⡷⡷⣷⣷⣵⣵⡵⢵⣵⣵⣵⣵⣿⣿⣿⣿⣿⣿⣿⣿⣷⣕⣕⣱⣱⣵⣵⣕⣕⣕⢕⢕⢕⢕⢕⢕⢕⢕⢕⣿⣿⣿⣿⣿⢕⣧⣾⠀⠀⠀⠀⠀⠀⠀⠀⠀⠀⠀⠀</a:t>
            </a:r>
            <a:br/>
            <a:r>
              <a:t>⠀⠀⠀⠀⠀⠀⠀⠀⠀⠀⠀⣿⣿⣿⣿⣿⣿⣿⣿⣿⣿⣿⡇⢺⣿⣿⣿⣿⡇⢸⣿⣿⣿⣿⣿⣯⣿⣿⣿⣿⣿⣿⣿⣿⣿⣿⣿⣿⣿⣿⣿⣿⣿⣿⣿⣿⣿⣿⣿⣿⣿⣿⣿⣿⣿⣿⢸⣿⣿⠀⠀⠀⠀⠀⠀⠀⠀⠀⠀⠀⠀</a:t>
            </a:r>
            <a:br/>
            <a:r>
              <a:t>⠀⠀⠀⠀⠀⠀⠀⠀⠀⠀⠀⣿⣿⣿⣿⣿⣿⣿⣿⣿⣿⣿⡇⢸⣿⣿⣿⣿⡇⢸⣿⣿⣿⣿⣿⣿⣿⣿⣇⣿⣿⣿⣿⣿⣿⣿⣿⣿⣿⣿⣿⣿⣿⣿⣿⣿⣿⣿⣿⣿⣿⣿⣿⢿⣿⣿⢸⣿⣿⠀⠀⠀⠀⠀⠀⠀⠀⠀⠀⠀⠀</a:t>
            </a:r>
            <a:br/>
            <a:r>
              <a:t>⠀⠀⠀⠀⠀⠀⠀⠀⠀⠀⠀⣿⣿⣿⣿⣿⣿⣿⣿⣿⣿⣿⡇⢸⣿⣿⣿⣿⡇⢜⣿⣿⣿⣿⣿⣿⣿⣿⣯⣹⣿⣿⣿⣿⣿⣿⣿⣿⣿⣿⣿⣿⣿⣿⣿⣿⣿⣿⣿⣿⣿⣿⣿⣹⣿⣿⣯⣿⣿⠀⠀⠀⠀⠀⠀⠀⠀⠀⠀⠀⠀</a:t>
            </a:r>
            <a:br/>
            <a:r>
              <a:t>⠀⠀⠀⠀⠀⠀⠀⠀⠀⠀⠀⣿⣿⣿⣿⣿⣿⣿⣿⣿⣿⣿⡇⢸⣿⣿⣿⣿⡇⢸⣿⣿⣿⣿⣿⣿⣿⣿⣿⣿⣿⣿⣿⣿⣿⣿⣿⣿⣿⣿⣿⣿⣿⣿⣿⣿⣿⣿⣿⣿⣿⣿⣿⣿⣿⣿⣿⣿⣿⠀⠀⠀⠀⠀⠀⠀⠀⠀⠀⠀⠀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⠀⠀⠀⠀⠀⠀⠀⠀⠀⠀⠀⣿⣿⣿⣿⣿⣿⣿⣿⣿⣿⣿⣧⣼⣿⣿⣿⣿⡇⢸⣿⣿⣿⣿⣿⣿⣿⣿⣿⣿⣿⣿⣿⣿⣿⣿⣿⣿⣿⣿⣿⣿⣿⣿⣿⣿⣿⣿⣿⣿⣿⣿⣿⣽⣿⣟⣿⣿⣿⠀⠀⠀⠀⠀⠀⠀⠀⠀⠀⠀⠀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⠀⠀⠀⠀⠀⠀⠀⠀⠀⠀⠀⣿⣿⣿⣿⣿⣿⣿⣿⣿⣿⣿⣿⣿⣿⣿⣿⣿⣿⣿⣿⣿⣿⣿⣿⣿⣿⣿⣿⣿⣿⣿⣿⣿⣿⣿⣿⣿⣿⣿⣿⣿⣿⣿⣿⣿⣿⣿⣿⣿⣿⣿⣿⣿⣿⣿⣿⡿⢏⠀⠀⠀⠀⠀⠀⠀⠀⠀⠀⠀⠀</a:t>
            </a:r>
            <a:br/>
            <a:r>
              <a:t>⠀⠀⠀⠀⠀⠀⠀⠀⠀⠀⠀⣿⣿⡿⢿⢿⢿⢿⣿⣿⣿⣿⣿⣿⣿⣿⣿⣿⣿⣿⣿⣿⣿⣿⣿⣿⣿⣿⣿⣿⣿⣿⣿⣿⣿⣿⣿⣿⣿⣿⣿⣿⣿⣿⣿⣿⣿⣿⣿⣿⣿⣿⣿⣿⣾⣿⣿⣿⣿⠀⠀⠀⠀⠀⠀⠀⠀⠀⠀⠀⠀</a:t>
            </a:r>
            <a:br/>
            <a:r>
              <a:t>⠀⠀⠀⠀⠀⠀⠀⠀⠀⠀⠀⣿⢏⢕⢕⢕⢕⠑⠑⢕⠜⠝⢿⢿⣿⣿⣿⣿⣿⣿⣾⢟⢟⡿⢿⣿⣿⣿⣿⣿⣿⣿⣿⣿⣿⣿⣿⣿⣿⣿⣿⣿⣿⣿⣿⣿⣿⣿⣿⣿⣿⣿⣿⣿⣽⣽⣽⣽⣽⠀⠀⠀⠀⠀⠀⠀⠀⠀⠀⠀⠀</a:t>
            </a:r>
            <a:br/>
            <a:r>
              <a:t>⠀⠀⠀⠀⠀⠀⠀⠀⠀⠀⠀⢕⢕⢕⢕⢕⢕⢕⢐⢀⢐⢠⣄⣅⣸⣿⣿⣿⣿⣿⣷⣷⣷⣶⣶⣿⣿⣿⣿⣿⣿⣿⣿⣿⣿⣿⣿⣿⣿⣿⣿⣿⣿⣿⣿⣿⣿⣿⣿⣿⣿⣿⣿⣿⣿⣿⣿⣿⣿⠀⠀⠀⠀⠀⠀⠀⠀⠀⠀⠀⠀</a:t>
            </a:r>
            <a:br/>
            <a:r>
              <a:t>⠀⠀⠀⠀⠀⠀⠀⠀⠀⠀⠀⠑⠗⠇⢵⢵⢕⣕⢕⢔⢕⢱⣿⣿⣿⣿⣿⣿⣿⣿⣿⣿⣿⣿⣿⣿⣿⣿⣽⣵⣾⣿⣿⣿⣿⣿⣿⣿⣿⣿⣿⣿⣿⣿⣿⣿⣿⣿⣿⣿⣿⣿⣿⣿⣿⣿⣿⣿⣿⠀⠀⠀⠀⠀⠀⠀⠀⠀⠀⠀⠀</a:t>
            </a:r>
            <a:br/>
            <a:r>
              <a:t>⠀⠀⠀⠀⠀⠀⠀⠀⠀⠀⠀⠀⠀⠀⠀⠀⠀⠁⠁⠁⠁⠑⠟⠝⠿⠿⢿⡿⡿⢿⣿⣿⣿⢽⡿⢗⢟⢟⢟⢟⢟⣿⣿⣿⣿⣿⣿⣿⣿⣿⣿⣿⣿⣿⣿⣿⣿⣿⣿⣿⣿⣿⣿⣿⣿⣿⣿⣿⣿⠀⠀⠀⠀⠀⠀⠀⠀⠀⠀⠀⠀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⠀⠀⠀⠀⠀⠀⠀⠀⠀⠀⠀⠀⠀⠀⠀⠀⠀⠀⠀⠀⠀⠀⠀⠀⠀⠀⠄⠀⠀⠁⢑⢕⠕⠕⠕⢕⢕⣕⣱⣱⣱⣿⣿⣿⣿⣿⣿⣿⣿⣿⣿⣿⣿⣿⣿⣿⣿⣿⣿⣿⣿⣿⣿⣿⣿⣿⣿⣿⣿⠀⠀⠀⠀⠀⠀⠀⠀⠀⠀⠀⠀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⠀⠀⠀⠀⠀⠀⠀⠀⠀⠀⠀⠀⠀⠀⠀⠀⠀⠀⠀⠀⠀⠀⠀⠀⠀⠀⠀⠀⠀⠀⠀⠁⠁⠐⠔⠄⠑⠜⠙⠝⠟⢿⢿⣿⣿⣿⣿⣿⣿⣿⣿⣿⣿⣿⣿⣿⣿⣿⣿⣿⣿⣿⣿⣿⣿⣿⣽⣽⣽⠀⠀⠀⠀⠀⠀⠀⠀⠀⠀⠀⠀</a:t>
            </a:r>
            <a:br/>
            <a:r>
              <a:t>⠀⠀⠀⠀⠀⠀⠀⠀⠀⠀⠀⠀⠀⠀⠀⠀⠀⠀⠀⠀⠀⠀⠀⠀⠀⠀⠁⠁⠑⠕⠔⢄⢄⢄⢀⢀⠐⠐⠄⠀⢀⢁⢁⠐⠕⠜⠝⢝⣟⢿⢿⣿⣿⣿⣿⣿⣿⣿⣿⣿⣿⣿⢿⣿⢻⢕⢕⢸⢽⠀⠀⠀⠀⠀⠀⠀⠀⠀⠀⠀⠀</a:t>
            </a:r>
            <a:br/>
            <a:r>
              <a:t>⠀⠀⠀⠀⠀⠀⠀⠀⠀⠀⠀⠀⠀⠀⠀⠀⠀⠀⠀⠀⠀⠀⠀⠀⠀⠀⠀⠀⠀⠀⠀⠀⠀⠁⠑⠑⠑⠑⠐⠐⠀⠀⠁⠑⠑⠐⠀⠀⠁⠑⠑⠑⠓⠙⠙⠙⠙⠛⠛⠛⠛⠃⠑⠛⠛⠓⠑⠑⠛⠀⠀⠀⠀⠀⠀⠀⠀⠀⠀⠀⠀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⠀⠀⠀⠀⠀⠀⠀⠀⠀⠀⠀⣿⣼⢿⡇⢕⢹⣿⣟⣟⣟⢟⢇⢕⢜⣿⣿⣻⢕⢸⡮⣽⣼⣗⣵⣿⣾⣷⣽⡕⢱⣿⣿⣿⣿⣿⡿⢿⣿⣿⣿⣿⣿⣿⢱⣿⣿⣿⣇⣕⣕⣜⣿⣿⣿⣿⣿⣯⢕⠀⠀⠀⠀⠀⠀⠀⠀⠀⠀⠀⠀</a:t>
            </a:r>
            <a:br/>
            <a:r>
              <a:t>⠀⠀⠀⠀⠀⠀⠀⠀⠀⠀⠀⣿⡏⣿⡇⢕⢹⢿⢿⢟⢕⢕⢇⢕⣱⣿⣿⣿⣕⣿⣷⣽⣿⣿⣿⣿⣧⡵⡿⢿⢼⢿⡿⡿⢿⢻⡗⡟⢻⢟⡟⢻⢝⡟⢹⣝⣏⣹⣏⣽⣜⣯⣿⣿⣿⣿⣿⡇⢕⠀⠀⠀⠀⠀⠀⠀⠀⠀⠀⠀⠀</a:t>
            </a:r>
            <a:br/>
            <a:r>
              <a:t>⠀⠀⠀⠀⠀⠀⠀⠀⠀⠀⠀⢟⢟⣿⣿⣿⢕⢕⢕⢜⢿⣿⣿⡏⣯⣯⣿⣯⣏⣧⣧⣧⣼⣸⣼⣷⣧⣧⣷⣾⣼⣾⣧⣷⣾⣼⣧⣿⣿⣿⣿⣿⣿⣿⣿⣿⣿⣿⣿⣿⣿⣿⣿⣿⣿⣿⣿⡇⢕⠀⠀⠀⠀⠀⠀⠀⠀⠀⠀⠀⠀</a:t>
            </a:r>
            <a:br/>
            <a:r>
              <a:t>⠀⠀⠀⠀⠀⠀⠀⠀⠀⠀⠀⢺⣿⣿⣿⣿⡇⢕⢕⢱⣾⣿⣿⣿⣿⣿⣿⣿⣿⣿⣿⣿⡿⢟⢻⡫⢫⣿⣿⡿⢿⢿⢿⢿⢿⠿⠿⠿⠿⠿⠿⠿⠿⠿⠿⢟⠟⠟⠟⠟⠛⢻⣿⣿⣿⣿⣿⡇⢕⠀⠀⠀⠀⠀⠀⠀⠀⠀⠀⠀⠀</a:t>
            </a:r>
            <a:br/>
            <a:r>
              <a:t>⠀⠀⠀⠀⠀⠀⠀⠀⠀⠀⠀⣯⡽⡕⢕⢅⢅⢅⢁⢁⢁⢁⢁⢁⢁⢁⢀⢀⢀⢀⢀⢔⢕⢕⣕⣱⣵⣿⣿⣧⢀⢄⢀⢁⢀⢀⢀⢀⢀⢀⢀⢀⠀⠀⠀⠄⠀⢀⠀⢄⡴⡵⢟⢻⣿⣿⣿⢕⢕⠀⠀⠀⠀⠀⠀⠀⠀⠀⠀⠀⠀</a:t>
            </a:r>
            <a:br/>
            <a:r>
              <a:t>⠀⠀⠀⠀⠀⠀⠀⠀⠀⠀⠀⣿⡿⡗⢇⢕⢕⢕⢕⢕⢕⢕⢕⢕⢕⢕⢕⢕⢕⢕⢕⢕⣾⣿⣿⣿⣿⣿⣿⣿⣧⢕⢕⢕⢕⢕⢕⢕⢕⢕⢕⢕⢕⢕⢕⢕⢕⢕⢕⢜⢱⢵⣵⣼⣿⣿⣿⢕⢕⠀⠀⠀⠀⠀⠀⠀⠀⠀⠀⠀⠀</a:t>
            </a:r>
            <a:br/>
            <a:r>
              <a:t>⠀⠀⠀⠀⠀⠀⠀⠀⠀⠀⠀⣿⣿⣽⣕⡕⢕⢕⢕⢕⢕⢕⢕⢑⢑⢑⢑⢑⢑⢑⢑⢑⢝⢻⣝⣟⣿⣿⣿⣿⣿⢕⢕⠕⢕⢕⢕⢕⠕⠕⠕⠕⠕⠗⠗⠗⠗⢗⢗⢗⢕⢸⣿⣿⣿⣿⣿⢕⢕⠀⠀⠀⠀⠀⠀⠀⠀⠀⠀⠀⠀</a:t>
            </a:r>
            <a:br/>
            <a:r>
              <a:t>⠀⠀⠀⠀⠀⠀⠀⠀⠀⠀⠀⣿⣿⣿⣷⣷⣷⣷⣷⣷⣵⣵⢵⢵⣵⣵⣵⣵⣵⣵⣵⣵⣕⣺⣿⣿⣿⣿⣿⣿⣿⣷⣵⣵⣵⡕⢕⢕⢕⢕⢕⢕⢕⢔⢔⢔⢔⢔⢔⢕⢔⢸⣿⣿⣿⣿⣿⢕⣧⠀⠀⠀⠀⠀⠀⠀⠀⠀⠀⠀⠀</a:t>
            </a:r>
            <a:br/>
            <a:r>
              <a:t>⠀⠀⠀⠀⠀⠀⠀⠀⠀⠀⠀⣿⣿⣿⣿⣿⣿⣿⣿⣿⣿⣿⢳⣾⣿⣿⣿⣿⡧⣿⣿⣿⣿⣿⣿⡿⢿⣿⣿⣿⣿⣿⣿⣿⣿⣿⣿⣿⣿⣿⣿⣿⣿⣿⣿⣿⣿⣿⣿⣷⣷⣾⣿⣿⣿⣿⣿⢕⣿⠀⠀⠀⠀⠀⠀⠀⠀⠀⠀⠀⠀</a:t>
            </a:r>
            <a:br/>
            <a:r>
              <a:t>⠀⠀⠀⠀⠀⠀⠀⠀⠀⠀⠀⣿⣿⣿⣿⣿⣿⣿⣿⣿⣿⣿⢕⣽⣿⣿⣿⣿⢇⢹⣿⣿⣿⣿⣿⣿⣾⣿⣺⣿⣿⣿⣿⣿⣿⣿⣿⣿⣿⣿⣿⣿⣿⣿⣿⣿⣿⣿⣿⣿⣿⣿⣿⣿⢿⣿⣿⣱⣿⠀⠀⠀⠀⠀⠀⠀⠀⠀⠀⠀⠀</a:t>
            </a:r>
            <a:br/>
            <a:r>
              <a:t>⠀⠀⠀⠀⠀⠀⠀⠀⠀⠀⠀⣿⣿⣿⣿⣿⣿⣿⣿⣿⣿⣿⢕⣿⣿⣿⣿⣿⢕⢸⣿⣿⣿⣿⣿⣿⣿⣿⣇⣹⣿⣿⣿⣿⣿⣿⣿⣿⣿⣿⣿⣿⣿⣿⣿⣿⣿⣿⣿⣿⣿⣿⣿⣿⣺⣿⣿⣿⣿⠀⠀⠀⠀⠀⠀⠀⠀⠀⠀⠀⠀</a:t>
            </a:r>
            <a:br/>
            <a:r>
              <a:t>⠀⠀⠀⠀⠀⠀⠀⠀⠀⠀⠀⣿⣿⣿⣿⣿⣿⣿⣿⣿⣿⣿⢕⣿⣿⣿⣿⣿⢕⢸⣿⣿⣿⣿⣿⣿⣿⣿⣿⣿⣿⣿⣿⣿⣿⣿⣿⣿⣿⣿⣿⣿⣿⣿⣿⣿⣿⣿⣿⣿⣿⣿⣿⣿⣿⣿⣿⣿⣿⠀⠀⠀⠀⠀⠀⠀⠀⠀⠀⠀⠀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⠀⠀⠀⠀⠀⠀⠀⠀⠀⠀⠀⣿⣿⣿⣿⣿⣿⣿⣿⣿⣿⣿⣕⣿⣿⣿⣿⣿⢕⣸⣿⣿⣿⣿⣿⣿⣿⣿⣿⣿⣿⣿⣿⣿⣿⣿⣿⣿⣿⣿⣿⣿⣿⣿⣿⣿⣿⣿⣿⣿⣿⣿⣿⣿⣿⣿⡿⣿⣿⠀⠀⠀⠀⠀⠀⠀⠀⠀⠀⠀⠀</a:t>
            </a:r>
            <a:br/>
            <a:r>
              <a:t>⠀⠀⠀⠀⠀⠀⠀⠀⠀⠀⠀⣿⣿⣿⣿⣿⣿⣿⣿⣿⣿⣿⣿⣿⣿⣿⣿⣿⣷⣾⣿⣿⣿⣿⣿⣿⣿⣿⣿⣿⣿⣿⣿⣿⣿⣿⣿⣿⣿⣿⣿⣿⣿⣿⣿⣿⣿⣿⣿⣿⣿⣿⣿⣿⣿⣿⣿⣿⣿⠀⠀⠀⠀⠀⠀⠀⠀⠀⠀⠀⠀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⠀⠀⠀⠀⠀⠀⠀⠀⠀⠀⠀⣿⣿⣿⣿⣿⣿⣿⣿⣿⣿⣿⣿⣿⣿⣿⣿⣿⣿⣿⣿⣿⣿⣿⣿⣿⣿⣿⣿⣿⣿⣿⣿⣿⣿⣿⣿⣿⣿⣿⣿⣿⣿⣿⣿⣿⣿⣿⣿⣿⣿⣿⣿⣿⣿⣾⣿⣿⣿⠀⠀⠀⠀⠀⠀⠀⠀⠀⠀⠀⠀</a:t>
            </a:r>
            <a:br/>
            <a:r>
              <a:t>⠀⠀⠀⠀⠀⠀⠀⠀⠀⠀⠀⡿⢏⢕⢕⢕⢜⠕⠸⢝⢿⣿⣿⣿⢏⢝⢝⣿⣿⣯⣿⢿⢿⣿⣿⣿⣿⣿⣿⣿⣿⣿⣿⣿⣿⣿⣿⣿⣿⣿⣿⣿⣿⣿⣿⣿⣿⣿⣿⣿⣿⣿⣿⣿⣽⣟⣟⣟⣟⠀⠀⠀⠀⠀⠀⠀⠀⠀⠀⠀⠀</a:t>
            </a:r>
            <a:br/>
            <a:r>
              <a:t>⠀⠀⠀⠀⠀⠀⠀⠀⠀⠀⠀⢕⢕⢕⢕⢕⢕⠀⠄⢡⣾⣿⣷⣼⣵⣵⡜⣝⣻⣫⣕⣕⣵⣷⣿⣿⣿⣿⢿⢿⣿⣿⣿⣿⣿⣿⣿⣿⣿⣿⣿⣿⣿⣿⣿⣿⣿⣿⣿⣿⣿⣿⣿⣿⣿⣿⣿⣿⣿⠀⠀⠀⠀⠀⠀⠀⠀⠀⠀⠀⠀</a:t>
            </a:r>
            <a:br/>
            <a:r>
              <a:t>⠀⠀⠀⠀⠀⠀⠀⠀⠀⠀⠀⢵⢵⣵⣕⡕⢕⢕⢅⢕⣹⣿⣿⣿⣿⣿⣿⣿⣿⣿⣿⣿⣿⣿⢿⣟⣻⣯⣿⣷⣿⣿⣿⣿⣿⣿⣿⣿⣿⣿⣿⣿⣿⣿⣿⣿⣿⣿⣿⣿⣿⣿⣿⣿⣿⣿⣿⣿⣿⠀⠀⠀⠀⠀⠀⠀⠀⠀⠀⠀⠀</a:t>
            </a:r>
            <a:br/>
            <a:r>
              <a:t>⠀⠀⠀⠀⠀⠀⠀⠀⠀⠀⠀⠀⠀⠁⠁⠉⠙⠑⠗⣿⣿⣿⣿⣿⣿⣿⣿⣿⣿⣿⢿⣿⣿⡿⢹⢿⢟⢻⢟⣝⣻⣿⣿⣿⣿⣿⣿⣿⣿⣿⣿⣿⣿⣿⣿⣿⣿⣿⣿⣿⣿⣿⣿⣿⣿⣿⣿⣿⣿⠀⠀⠀⠀⠀⠀⠀⠀⠀⠀⠀⠀</a:t>
            </a:r>
            <a:br/>
            <a:r>
              <a:t>⠀⠀⠀⠀⠀⠀⠀⠀⠀⠀⠀⠀⠀⠀⠀⠀⠀⠀⠀⠈⠉⠉⠙⠙⠝⠍⢍⢝⠙⠛⠟⠝⢕⢕⢕⢕⢕⣕⣕⣱⣼⣿⣿⣿⣿⣿⣿⣿⣿⣿⣿⣿⣿⣿⣿⣿⣿⣿⣿⣿⣿⣿⣿⢻⣿⣿⣿⣿⣿⠀⠀⠀⠀⠀⠀⠀⠀⠀⠀⠀⠀</a:t>
            </a:r>
            <a:br/>
            <a:r>
              <a:t>⠀⠀⠀⠀⠀⠀⠀⠀⠀⠀⠀⠀⠀⠀⠀⠀⠀⠀⠀⠀⠀⢀⠀⠀⠕⠀⠀⠀⠀⠀⠀⠑⠐⠄⢅⢈⠝⢟⢟⢿⢿⣿⣿⣿⣿⣿⣿⣿⣿⣿⣿⣿⣿⣿⣿⣿⣿⣿⣿⣿⣿⣿⣿⣿⣿⣿⣿⣟⣟⠀⠀⠀⠀⠀⠀⠀⠀⠀⠀⠀⠀</a:t>
            </a:r>
            <a:br/>
            <a:r>
              <a:t>⠀⠀⠀⠀⠀⠀⠀⠀⠀⠀⠀⠀⠀⠀⠀⠀⠀⠀⠀⠀⠀⠀⠀⠀⠀⠐⠀⠔⠔⢔⢄⢀⢀⠀⠁⠅⠅⢄⢀⠀⠁⠑⠕⠝⠝⢝⢟⢻⢿⢿⣿⣿⣿⣿⣿⣿⣿⣿⣿⣿⣿⣿⣿⣿⣿⣿⢝⢝⢟⠀⠀⠀⠀⠀⠀⠀⠀⠀⠀⠀⠀</a:t>
            </a:r>
            <a:br/>
            <a:r>
              <a:t>⠀⠀⠀⠀⠀⠀⠀⠀⠀⠀⠀⠀⠀⠀⠀⠀⠀⠀⠀⠀⠀⠀⠀⠀⠀⠀⠀⠀⠀⠀⠀⠁⠑⠑⠑⠑⠐⠀⠀⠁⠁⠑⠑⠑⠐⠀⠀⠑⠙⠑⠚⠙⠙⠛⠛⠛⠛⠛⠛⠛⠛⠛⠛⠚⠛⠓⠃⠑⠑⠀⠀⠀⠀⠀⠀⠀⠀⠀⠀⠀⠀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⠀⠀⠀⠀⠀⠀⠀⠀⠀⠀⠀⡇⣿⡇⢕⢜⣿⣿⣟⣟⢟⢟⢕⢕⢹⣿⣿⡝⢕⣗⡜⢝⣿⣵⣾⣷⢮⢷⣧⢕⣼⣿⣿⣿⣿⣿⢿⣿⣿⣿⣿⣿⣿⡏⣾⣿⣿⣷⣕⣕⣕⣕⣿⣿⣿⣷⣿⣿⡕⠀⠀⠀⠀⠀⠀⠀⠀⠀⠀⠀⠀</a:t>
            </a:r>
            <a:br/>
            <a:r>
              <a:t>⠀⠀⠀⠀⠀⠀⠀⠀⠀⠀⠀⢇⣿⣿⢕⢜⢿⢿⢿⢗⢕⢗⢕⢕⣿⣿⣿⣧⣸⣿⣵⣽⣿⣿⣿⣯⣵⢼⢿⡧⡿⣿⢿⢿⡿⢿⢳⢟⡟⢻⢟⡟⢹⢏⣏⢹⣝⣿⣝⣏⣻⣹⣼⣿⣿⣿⣿⣿⢕⠀⠀⠀⠀⠀⠀⠀⠀⠀⠀⠀⠀</a:t>
            </a:r>
            <a:br/>
            <a:r>
              <a:t>⠀⠀⠀⠀⠀⠀⠀⠀⠀⠀⠀⢟⣿⣿⣿⢕⢕⢕⢕⢹⣿⣿⣿⣹⣽⣿⣿⣽⣽⣽⣸⣼⣇⣧⣯⣾⣼⣸⣷⣇⣷⣾⣼⣷⣷⣾⣼⣿⣿⣿⣾⣿⣿⣿⣿⣿⣿⣿⣿⣿⣿⣿⣿⣿⣿⣿⣿⣿⢕⠀⠀⠀⠀⠀⠀⠀⠀⠀⠀⠀⠀</a:t>
            </a:r>
            <a:br/>
            <a:r>
              <a:t>⠀⠀⠀⠀⠀⠀⠀⠀⠀⠀⠀⣿⣿⣿⣿⣿⢕⢕⢕⣷⣿⣿⣿⣿⣿⣿⣿⣿⣿⣿⣿⣿⡿⢟⢯⣏⢝⣻⣿⣿⡿⢿⢿⢿⢿⠿⠿⠿⠟⠿⠿⠿⠿⠿⠿⠿⠿⠟⠟⢟⠛⢗⣿⣿⣿⣿⣿⡟⢕⠀⠀⠀⠀⠀⠀⠀⠀⠀⠀⠀⠀</a:t>
            </a:r>
            <a:br/>
            <a:r>
              <a:t>⠀⠀⠀⠀⠀⠀⠀⠀⠀⠀⠀⣝⡝⢝⢕⢅⢅⢁⢅⢁⢁⢁⢁⢁⢁⢁⢀⢀⢀⢀⢀⢔⢕⢕⣕⣱⣵⣿⣿⣇⢀⢀⢀⢁⢀⢀⢀⢀⢀⢀⢀⠀⠀⠀⠀⠀⠀⠀⠀⢄⣰⢔⣝⢟⣿⣿⣿⡇⢕⠀⠀⠀⠀⠀⠀⠀⠀⠀⠀⠀⠀</a:t>
            </a:r>
            <a:br/>
            <a:r>
              <a:t>⠀⠀⠀⠀⠀⠀⠀⠀⠀⠀⠀⣿⣻⢕⢕⢕⢕⢕⢕⢕⢕⢕⢕⢕⢕⢕⢕⢕⢕⢕⢕⢱⣾⣿⣿⣿⣿⣿⣿⣿⣧⢕⢕⢕⢕⢕⢕⢕⢕⢕⢕⢕⢕⢕⢕⢕⢕⢕⢕⢕⢣⢕⣵⣕⣿⣿⣿⡇⢕⠀⠀⠀⠀⠀⠀⠀⠀⠀⠀⠀⠀</a:t>
            </a:r>
            <a:br/>
            <a:r>
              <a:t>⠀⠀⠀⠀⠀⠀⠀⠀⠀⠀⠀⣿⣏⣏⣕⢕⢕⢕⢕⢕⢕⢕⢕⢑⢑⢑⢑⢑⢑⢕⢕⢕⢻⢟⣏⢻⣿⣿⣿⣿⣿⢕⢕⠕⢇⢕⠇⢕⢕⠕⠕⠕⠗⠗⢗⢗⢗⢗⢗⢗⢇⢕⣿⣿⣿⣿⣿⡇⢕⠀⠀⠀⠀⠀⠀⠀⠀⠀⠀⠀⠀</a:t>
            </a:r>
            <a:br/>
            <a:r>
              <a:t>⠀⠀⠀⠀⠀⠀⠀⠀⠀⠀⠀⣿⣿⣷⣷⣷⣷⣷⣧⣵⣵⣵⢵⣵⣵⣵⣵⣵⣵⣵⣕⣕⣕⣳⣿⣿⣿⣿⣿⣿⣿⣷⣵⢵⢕⢕⢕⢕⢕⢕⢔⢔⢕⢔⢔⢔⢔⢔⢔⢔⢔⢕⣿⣿⣿⣿⣿⡕⢸⠀⠀⠀⠀⠀⠀⠀⠀⠀⠀⠀⠀</a:t>
            </a:r>
            <a:br/>
            <a:r>
              <a:t>⠀⠀⠀⠀⠀⠀⠀⠀⠀⠀⠀⣿⣿⣿⣿⣿⣿⣿⣿⣿⣿⡷⢸⣿⣿⣿⣿⣿⢕⣿⣿⣿⣿⣿⣿⡿⢿⣿⣿⣿⣿⣿⣿⣿⣿⣿⣿⣿⣿⣿⣿⣿⣿⣿⣿⣿⣷⣷⣷⣷⣷⣷⣿⣿⣿⣿⣿⡇⢺⠀⠀⠀⠀⠀⠀⠀⠀⠀⠀⠀⠀</a:t>
            </a:r>
            <a:br/>
            <a:r>
              <a:t>⠀⠀⠀⠀⠀⠀⠀⠀⠀⠀⠀⣿⣿⣿⣿⣿⣿⣿⣿⣿⣿⡇⢕⣿⣿⣿⣿⣿⢕⢻⣿⣿⣿⣿⣿⣿⣿⣯⣼⣿⣿⣿⣿⣿⣿⣿⣿⣿⣿⣿⣿⣿⣿⣿⣿⣿⣿⣿⣿⣿⣿⣿⣿⣿⡿⣿⣿⡧⣾⠀⠀⠀⠀⠀⠀⠀⠀⠀⠀⠀⠀</a:t>
            </a:r>
            <a:br/>
            <a:r>
              <a:t>⠀⠀⠀⠀⠀⠀⠀⠀⠀⠀⠀⣿⣿⣿⣿⣿⣿⣿⣿⣿⣿⡇⢕⣿⣿⣿⣿⣿⢕⢻⣿⣿⣿⣿⣿⣿⣿⣿⡕⣻⣿⣿⣿⣿⣿⣿⣿⣿⣿⣿⣿⣿⣿⣿⣿⣿⣿⣿⣿⣿⣿⣿⣿⣿⣿⣿⣿⣿⣾⠀⠀⠀⠀⠀⠀⠀⠀⠀⠀⠀⠀</a:t>
            </a:r>
            <a:br/>
            <a:r>
              <a:t>⠀⠀⠀⠀⠀⠀⠀⠀⠀⠀⠀⣿⣿⣿⣿⣿⣿⣿⣿⣿⣿⡇⢕⣿⣿⣿⣿⣿⢕⣾⣿⣿⣿⣿⣿⣿⣿⣿⣿⣿⣿⣿⣿⣿⣿⣿⣿⣿⣿⣿⣿⣿⣿⣿⣿⣿⣿⣿⣿⣿⣿⣿⣿⣿⣿⣿⣿⣿⣿⠀⠀⠀⠀⠀⠀⠀⠀⠀⠀⠀⠀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⠀⠀⠀⠀⠀⠀⠀⠀⠀⠀⠀⣿⣿⣿⣿⣿⣿⣿⣿⣿⣿⣇⡕⣿⣿⣿⣿⣿⢕⣻⣿⣿⣿⣿⣿⣿⣿⣿⣿⣿⣿⣿⣿⣿⣿⣿⣿⣿⣿⣿⣿⣿⣿⣿⣿⣿⣿⣿⣿⣿⣿⣿⣿⣿⢿⣿⣿⣿⣿⠀⠀⠀⠀⠀⠀⠀⠀⠀⠀⠀⠀</a:t>
            </a:r>
            <a:br/>
            <a:r>
              <a:t>⠀⠀⠀⠀⠀⠀⠀⠀⠀⠀⠀⣿⣿⣿⣿⣿⣿⣿⣿⣿⣿⣿⣿⣿⣿⣿⣿⣿⣷⣾⣿⣿⣿⣿⣿⣿⣿⣿⣿⣿⣿⣿⣿⣿⣿⣿⣿⣿⣿⣿⣿⣿⣿⣿⣿⣿⣿⣿⣿⣿⣿⣿⣿⣿⣿⣿⣿⣿⣿⠀⠀⠀⠀⠀⠀⠀⠀⠀⠀⠀⠀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⠀⠀⠀⠀⠀⠀⠀⠀⠀⠀⠀⣿⣿⣿⣿⣿⣿⣿⣿⣿⣿⣿⣿⣿⣿⣿⣿⣿⣿⣿⣿⣿⣿⣿⣿⣿⣿⣿⣿⣿⣿⣿⣿⣿⣿⣿⣿⣿⣿⣿⣿⣿⣿⣿⣿⣿⣿⣿⣿⣿⣿⣿⣿⣿⣿⣿⣿⣷⣿⠀⠀⠀⠀⠀⠀⠀⠀⠀⠀⠀⠀</a:t>
            </a:r>
            <a:br/>
            <a:r>
              <a:t>⠀⠀⠀⠀⠀⠀⠀⠀⠀⠀⠀⡿⢏⢕⢕⢜⠜⢝⢝⢝⣿⣿⣿⡿⢏⢝⢟⣿⣿⣯⣿⢿⣿⣿⣿⣿⣿⣿⣿⣿⣿⣿⣿⣿⣿⣿⣿⣿⣿⣿⣿⣿⣿⣿⣿⣿⣿⣿⣿⣿⣿⣿⣿⣿⣿⣗⣻⣟⣟⠀⠀⠀⠀⠀⠀⠀⠀⠀⠀⠀⠀</a:t>
            </a:r>
            <a:br/>
            <a:r>
              <a:t>⠀⠀⠀⠀⠀⠀⠀⠀⠀⠀⠀⢕⢕⢕⢕⢕⠔⠀⢄⣼⣿⣿⣵⣮⣕⡕⣜⣟⣻⣟⣝⣵⣷⣿⣿⣿⣿⢿⢿⣿⣿⣿⣿⣿⣿⣿⣿⣿⣿⣿⣿⣿⣿⣿⣿⣿⣿⣿⣿⣿⣿⣿⣿⣿⣿⣿⣿⣿⣿⠀⠀⠀⠀⠀⠀⠀⠀⠀⠀⠀⠀</a:t>
            </a:r>
            <a:br/>
            <a:r>
              <a:t>⠀⠀⠀⠀⠀⠀⠀⠀⠀⠀⠀⢕⣕⡕⢕⢕⢕⢔⢕⣻⣿⣿⣿⣿⣿⣿⣿⣿⣿⣿⣿⣿⡿⢿⣟⣻⢯⢷⢷⣿⣿⣿⣿⣿⣿⣿⣿⣿⣿⣿⣿⣿⣿⣿⣿⣿⣿⣿⣿⣿⣿⣿⣿⣿⣿⣿⣿⣿⣿⠀⠀⠀⠀⠀⠀⠀⠀⠀⠀⠀⠀</a:t>
            </a:r>
            <a:br/>
            <a:r>
              <a:t>⠀⠀⠀⠀⠀⠀⠀⠀⠀⠀⠀⠀⠁⠁⠘⠑⠑⢵⣿⣿⣿⣿⣿⣿⣿⣿⣿⣿⣿⣿⢿⣟⢿⢕⢻⢟⢿⣟⢟⣿⣿⣿⣿⣿⣿⣿⣿⣿⣿⣿⣿⣿⣿⣿⣿⣿⣿⣿⣿⣿⣿⣿⣿⣿⣿⣿⣿⣿⣿⠀⠀⠀⠀⠀⠀⠀⠀⠀⠀⠀⠀</a:t>
            </a:r>
            <a:br/>
            <a:r>
              <a:t>⠀⠀⠀⠀⠀⠀⠀⠀⠀⠀⠀⠀⠀⠀⠀⠀⠀⠈⠙⠙⠛⠟⠏⢝⢉⢙⢕⠚⠛⠟⠝⢕⢕⢕⢕⢕⢕⢕⢜⣿⣿⣿⣿⣿⣿⣿⣿⣿⣿⣿⣿⣿⣿⣿⣿⣿⣿⣿⣿⣿⣿⣿⣿⣿⣿⣿⣿⣿⣿⠀⠀⠀⠀⠀⠀⠀⠀⠀⠀⠀⠀</a:t>
            </a:r>
            <a:br/>
            <a:r>
              <a:t>⠀⠀⠀⠀⠀⠀⠀⠀⠀⠀⠀⠀⠀⠀⠀⠀⠀⠀⠀⠀⢀⢐⠔⢕⠀⠀⠀⠁⠀⠀⠐⠔⠔⢅⢁⠙⢛⢟⢿⢿⣿⣿⣿⣿⣿⣿⣿⣿⣿⣿⣿⣿⣿⣿⣿⣿⣿⣿⣿⣿⣿⣿⣿⣿⣿⣿⣿⣟⢻⠀⠀⠀⠀⠀⠀⠀⠀⠀⠀⠀⠀</a:t>
            </a:r>
            <a:br/>
            <a:r>
              <a:t>⠀⠀⠀⠀⠀⠀⠀⠀⠀⠀⠀⠀⠀⠀⠀⠀⠀⠀⠀⠀⠀⠁⠀⠐⠀⠐⠔⠄⢄⢄⢀⢀⠀⠀⠀⠄⢐⢄⢁⠀⠑⠜⠝⢝⢝⢟⢻⢿⢿⣿⣿⣿⣿⣿⣿⣿⣿⣿⣿⣿⣿⣿⣿⣿⣿⣿⡟⢟⢟⠀⠀⠀⠀⠀⠀⠀⠀⠀⠀⠀⠀</a:t>
            </a:r>
            <a:br/>
            <a:r>
              <a:t>⠀⠀⠀⠀⠀⠀⠀⠀⠀⠀⠀⠀⠀⠀⠀⠀⠀⠀⠀⠀⠀⠀⠀⠀⠀⠀⠀⠀⠀⠀⠁⠑⠑⠐⠑⠐⠐⠀⠁⠁⠑⠐⠑⠐⠐⠀⠁⠙⠑⠓⠋⠙⠛⠛⠛⠛⠛⠛⠛⠛⠛⠛⠛⠘⠛⠙⠑⠑⠑⠀⠀⠀⠀⠀⠀⠀⠀⠀⠀⠀⠀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⠀⠀⠀⠀⠀⠀⠀⠀⠀⠀⠀⢸⣿⢕⢕⢻⣿⣟⣟⢟⢟⢇⢕⢜⣿⣿⣏⢕⢸⣎⢝⣻⣧⢗⣧⣗⡷⣼⡕⢕⣿⣿⣾⣿⣿⡿⢿⣿⣿⣿⣿⣿⣿⢱⣿⣿⣿⣇⣕⣕⣕⣸⣿⣿⣿⣷⣷⣿⡇⠀⠀⠀⠀⠀⠀⠀⠀⠀⠀⠀⠀</a:t>
            </a:r>
            <a:br/>
            <a:r>
              <a:t>⠀⠀⠀⠀⠀⠀⠀⠀⠀⠀⠀⢸⢿⡕⢕⢹⢿⢟⢗⢕⢎⢕⢕⢸⣿⣿⣿⣕⣿⣯⣼⣺⣿⣿⣿⣧⡵⣿⢿⢼⣿⡿⣿⢿⢿⡗⢾⢻⢟⢟⢻⢏⡟⢹⡏⣻⣝⣏⣹⣝⣟⣝⣿⣿⣿⣿⣿⣿⣇⠀⠀⠀⠀⠀⠀⠀⠀⠀⠀⠀⠀</a:t>
            </a:r>
            <a:br/>
            <a:r>
              <a:t>⠀⠀⠀⠀⠀⠀⠀⠀⠀⠀⠀⢺⣿⣿⡇⢕⢕⢕⢜⣽⣿⣿⣏⣯⣿⣿⣯⣏⣧⣧⣧⣼⣸⣼⣵⣧⣇⣷⣼⣸⣷⣷⣷⣼⣷⣧⣿⣽⣯⣿⣾⣷⣿⣾⣷⣿⣾⣿⣿⣿⣿⣇⣿⣿⣿⣿⣿⣿⡇⠀⠀⠀⠀⠀⠀⠀⠀⠀⠀⠀⠀</a:t>
            </a:r>
            <a:br/>
            <a:r>
              <a:t>⠀⠀⠀⠀⠀⠀⠀⠀⠀⠀⠀⣿⣿⣿⣿⡕⢕⢕⢸⣿⣿⣿⣿⣿⣿⣿⣿⣿⣿⣿⣿⣿⡿⢿⢯⣏⢹⣽⣿⣿⣿⢿⢿⢿⢿⢿⢿⠿⠿⠿⠿⠿⠿⠿⠿⠿⠿⠿⠿⠟⠟⢗⢻⣿⣿⣿⣿⣿⡇⠀⠀⠀⠀⠀⠀⠀⠀⠀⠀⠀⠀</a:t>
            </a:r>
            <a:br/>
            <a:r>
              <a:t>⠀⠀⠀⠀⠀⠀⠀⠀⠀⠀⠀⡝⢝⢝⢝⢍⢅⢁⢁⢁⢁⢁⢁⢁⢁⢁⢁⢀⢀⢀⢀⢔⢕⢕⣕⣱⣵⣿⣿⣇⢀⢀⢀⢀⢀⢀⢀⢀⢀⢀⠀⢀⢀⢀⢀⠀⠀⠀⠀⢀⢄⣴⣜⡟⣻⣿⣿⣿⢕⠀⠀⠀⠀⠀⠀⠀⠀⠀⠀⠀⠀</a:t>
            </a:r>
            <a:br/>
            <a:r>
              <a:t>⠀⠀⠀⠀⠀⠀⠀⠀⠀⠀⠀⣮⢇⢕⢕⢕⢕⢕⢕⢕⢕⢕⢕⢕⢔⢕⢕⢕⢕⢕⢕⢱⣾⣿⣿⣿⣿⣿⣿⣿⣷⢕⢕⢕⢕⢕⢕⢔⢕⢕⢕⢕⢕⢕⢕⢕⢕⢕⢕⢕⢜⢕⢕⣕⣸⣿⣿⣿⢕⠀⠀⠀⠀⠀⠀⠀⠀⠀⠀⠀⠀</a:t>
            </a:r>
            <a:br/>
            <a:r>
              <a:t>⠀⠀⠀⠀⠀⠀⠀⠀⠀⠀⠀⣿⣏⡝⢝⢕⢕⢕⢑⢑⢑⢕⢑⢑⢕⢑⢑⢕⢕⢕⢕⢕⢻⢟⣟⢻⣿⣿⣿⣿⣿⢕⢕⢕⢗⢗⢕⢱⠕⠕⠗⠗⢗⢗⢗⢗⢗⢗⢗⢗⢆⢕⢸⣿⣿⣿⣿⣿⢕⠀⠀⠀⠀⠀⠀⠀⠀⠀⠀⠀⠀</a:t>
            </a:r>
            <a:br/>
            <a:r>
              <a:t>⠀⠀⠀⠀⠀⠀⠀⠀⠀⠀⠀⣿⣷⣷⣷⣷⣷⣵⣵⣵⣵⣵⣵⣵⣵⣵⣵⣵⣵⣕⣕⣕⣕⣵⣿⣿⣿⣿⣿⣿⣿⣧⣕⢕⢕⢕⢕⢕⢕⢕⢕⢕⢔⢔⢔⢔⢔⢔⢔⢄⢔⢔⢸⣿⣿⣿⣿⣿⢕⠀⠀⠀⠀⠀⠀⠀⠀⠀⠀⠀⠀</a:t>
            </a:r>
            <a:br/>
            <a:r>
              <a:t>⠀⠀⠀⠀⠀⠀⠀⠀⠀⠀⠀⣿⣿⣿⣿⣿⣿⣿⣿⣿⣿⡧⢱⣿⣿⣿⣿⣿⢕⣿⣿⣿⣿⣿⣿⡿⢿⣿⣿⣿⣿⣿⣿⣿⣿⣿⣿⣿⣿⣿⣿⣿⣿⣿⣿⣿⣷⣷⣷⣷⣷⣷⣾⣿⣿⣿⣿⣿⢕⠀⠀⠀⠀⠀⠀⠀⠀⠀⠀⠀⠀</a:t>
            </a:r>
            <a:br/>
            <a:r>
              <a:t>⠀⠀⠀⠀⠀⠀⠀⠀⠀⠀⠀⣿⣿⣿⣿⣿⣿⣿⣿⣿⣿⡇⢕⣿⣿⣿⣿⣿⢕⣿⣿⣿⣿⣿⣿⣿⣿⣯⣟⣿⣿⣿⣿⣿⣿⣿⣿⣿⣿⣿⣿⣿⣿⣿⣿⣿⣿⣿⣿⣿⣿⣿⣿⣿⣿⣿⣿⣿⢸⠀⠀⠀⠀⠀⠀⠀⠀⠀⠀⠀⠀</a:t>
            </a:r>
            <a:br/>
            <a:r>
              <a:t>⠀⠀⠀⠀⠀⠀⠀⠀⠀⠀⠀⣿⣿⣿⣿⣿⣿⣿⣿⣿⣿⡇⢕⣿⣿⣿⣿⣿⢕⣿⣿⣿⣿⣿⣿⣿⣿⣿⡕⣹⣿⣿⣿⣿⣿⣿⣿⣿⣿⣿⣿⣿⣿⣿⣿⣿⣿⣿⣿⣿⣿⣿⣿⣿⣿⢸⣿⣿⣾⠀⠀⠀⠀⠀⠀⠀⠀⠀⠀⠀⠀</a:t>
            </a:r>
            <a:br/>
            <a:r>
              <a:t>⠀⠀⠀⠀⠀⠀⠀⠀⠀⠀⠀⣿⣿⣿⣿⣿⣿⣿⣿⣿⣿⡇⢕⣿⣿⣿⣿⣿⢕⣿⣿⣿⣿⣿⣿⣿⣿⣿⣿⣿⣿⣿⣿⣿⣿⣿⣿⣿⣿⣿⣿⣿⣿⣿⣿⣿⣿⣿⣿⣿⣿⣿⣿⣿⣿⣿⣿⣿⣿⠀⠀⠀⠀⠀⠀⠀⠀⠀⠀⠀⠀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⠀⠀⠀⠀⠀⠀⠀⠀⠀⠀⠀⣿⣿⣿⣿⣿⣿⣿⣿⣿⣿⣿⣿⣿⣿⣿⣿⣿⣵⣼⣿⣿⣿⣿⣿⣿⣿⣿⣿⣿⣿⣿⣿⣿⣿⣿⣿⣿⣿⣿⣿⣿⣿⣿⣿⣿⣿⣿⣿⣿⣿⣿⣿⣿⣿⣿⣿⣷⣿⠀⠀⠀⠀⠀⠀⠀⠀⠀⠀⠀⠀</a:t>
            </a:r>
            <a:br/>
            <a:r>
              <a:t>⠀⠀⠀⠀⠀⠀⠀⠀⠀⠀⠀⣿⣿⣿⣿⣿⣿⣿⣿⣿⡿⣿⣿⣿⣿⣿⣿⣿⣿⣿⣿⣿⣿⣿⣿⣿⣿⣿⣿⣿⣿⣿⣿⣿⣿⣿⣿⣿⣿⣿⣿⣿⣿⣿⣿⣿⣿⣿⣿⣿⣿⣿⣿⣿⣿⣿⣼⣿⣿⠀⠀⠀⠀⠀⠀⠀⠀⠀⠀⠀⠀</a:t>
            </a:r>
            <a:br/>
            <a:r>
              <a:t>⠀⠀⠀⠀⠀⠀⠀⠀⠀⠀⠀⢿⢟⢝⢝⢝⠝⢝⡟⣿⣿⣿⣿⡿⢟⢟⢟⣿⣿⣿⣿⣿⣿⣿⣿⣿⣿⣿⣿⣿⣿⣿⣿⣿⣿⣿⣿⣿⣿⣿⣿⣿⣿⣿⣿⣿⣿⣿⣿⣿⣿⣿⣿⣿⣿⣿⡿⢿⣿⠀⠀⠀⠀⠀⠀⠀⠀⠀⠀⠀⠀</a:t>
            </a:r>
            <a:br/>
            <a:r>
              <a:t>⠀⠀⠀⠀⠀⠀⠀⠀⠀⠀⠀⢕⢕⢕⢕⢕⠐⠀⢼⣿⣿⣿⣿⣧⣕⣕⣝⣻⣿⣻⣯⣷⣾⣿⣿⣿⡿⢿⣿⣿⣿⣿⣿⣿⣿⣿⣿⣿⣿⣿⣿⣿⣿⣿⣿⣿⣿⣿⣿⣿⣿⣿⣿⣿⣿⣿⣿⣿⣿⠀⠀⠀⠀⠀⠀⠀⠀⠀⠀⠀⠀</a:t>
            </a:r>
            <a:br/>
            <a:r>
              <a:t>⠀⠀⠀⠀⠀⠀⠀⠀⠀⠀⠀⣕⡕⢕⢕⢕⢅⣔⣜⣿⣿⣿⣿⣿⣿⣿⣿⣿⣿⣿⣿⣿⢿⢟⣟⡿⢽⢷⢾⣿⣿⣿⣿⣿⣿⣿⣿⣿⣿⣿⣿⣿⣿⣿⣿⣿⣿⣿⣿⣿⣿⣿⣿⣿⣿⣿⣿⣿⣿⠀⠀⠀⠀⠀⠀⠀⠀⠀⠀⠀⠀</a:t>
            </a:r>
            <a:br/>
            <a:r>
              <a:t>⠀⠀⠀⠀⠀⠀⠀⠀⠀⠀⠀⠈⠙⠙⠓⠗⢺⣿⣿⣿⣿⣿⣿⣿⣿⣿⣿⣿⣿⢿⣟⡿⢕⢕⢿⢻⢗⢞⢻⣿⣿⣿⣿⣿⣿⣿⣿⣿⣿⣿⣿⣿⣿⣿⣿⣿⣿⣿⣿⣿⣿⣿⣿⣿⣿⣿⣿⣿⣿⠀⠀⠀⠀⠀⠀⠀⠀⠀⠀⠀⠀</a:t>
            </a:r>
            <a:br/>
            <a:r>
              <a:t>⠀⠀⠀⠀⠀⠀⠀⠀⠀⠀⠀⠀⠀⠀⠀⠀⠀⠁⠈⠙⠋⠙⠍⠉⢉⢑⢙⢟⠏⢝⢕⢕⢕⢕⢕⢕⢕⢜⣸⣿⣿⣿⣿⣿⣿⣿⣿⣿⣿⣿⣿⣿⣿⣿⣿⣿⣿⣿⣿⣿⣿⣿⣿⣿⣿⣿⣿⣿⣿⠀⠀⠀⠀⠀⠀⠀⠀⠀⠀⠀⠀</a:t>
            </a:r>
            <a:br/>
            <a:r>
              <a:t>⠀⠀⠀⠀⠀⠀⠀⠀⠀⠀⠀⠀⠀⠀⠀⠀⠀⠀⠀⠀⠐⠕⠀⠀⠁⠁⠁⠑⠁⠐⠄⢔⢕⢅⠙⠛⢟⠿⢿⣿⣿⣿⣿⣿⣿⣿⣿⣿⣿⣿⣿⣿⣿⣿⣿⣿⣿⣿⣿⣿⣿⣿⣿⣿⣾⣿⣿⣿⢿⠀⠀⠀⠀⠀⠀⠀⠀⠀⠀⠀⠀</a:t>
            </a:r>
            <a:br/>
            <a:r>
              <a:t>⠀⠀⠀⠀⠀⠀⠀⠀⠀⠀⠀⠀⠀⠀⠀⠀⠀⠀⠀⠀⠁⠁⠁⠐⠐⠀⠄⢄⢀⢄⢀⠀⠀⠁⠅⢅⢄⢁⠁⠁⠘⠙⢹⢟⢟⢻⢿⣿⣿⣿⣿⣿⣿⣿⣿⣿⣿⣿⣿⣿⣿⣿⣿⣿⣿⣿⣿⢟⢻⠀⠀⠀⠀⠀⠀⠀⠀⠀⠀⠀⠀</a:t>
            </a:r>
            <a:br/>
            <a:r>
              <a:t>⠀⠀⠀⠀⠀⠀⠀⠀⠀⠀⠀⠀⠀⠀⠀⠀⠀⠀⠀⠀⠀⠀⠀⠀⠀⠀⠀⠀⠀⠁⠑⠑⠑⠐⠐⠐⠀⠁⠑⠑⠐⠐⠐⠐⠁⠁⠑⠑⠓⠑⠙⠛⠛⠛⠛⠛⠛⠛⠛⠛⠛⠛⠛⠋⠛⠛⠚⠑⠑⠀⠀⠀⠀⠀⠀⠀⠀⠀⠀⠀⠀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⠀⠀⠀⠀⠀⠀⠀⠀⠀⠀⠀⢹⡇⢕⢜⣻⣟⣟⡟⢟⢏⢕⢕⢹⣿⣏⡕⢕⣿⢝⣕⣽⣷⣼⣧⣗⣧⣷⡕⢸⣿⣿⣿⣿⣿⢿⣿⣿⣿⣿⣿⣿⡯⢸⣿⣿⣿⣕⣕⣕⣕⣸⣿⣿⣿⣿⣷⣾⣿⠀⠀⠀⠀⠀⠀⠀⠀⠀⠀⠀⠀</a:t>
            </a:r>
            <a:br/>
            <a:r>
              <a:t>⠀⠀⠀⠀⠀⠀⠀⠀⠀⠀⠀⢿⡇⢕⢜⢿⢿⢟⢗⢕⢜⢕⢕⣿⣿⣿⣧⣸⣿⣵⣝⣿⣿⣿⣿⣵⢼⡿⡧⣿⢿⢿⡿⡿⢻⢗⡟⢻⢟⡟⢻⢟⡟⢻⢝⣏⣹⣝⣿⣝⣏⡯⣽⣽⣿⣿⣿⣿⣿⠀⠀⠀⠀⠀⠀⠀⠀⠀⠀⠀⠀</a:t>
            </a:r>
            <a:br/>
            <a:r>
              <a:t>⠀⠀⠀⠀⠀⠀⠀⠀⠀⠀⠀⣿⣿⣿⢕⢕⢕⢕⢹⣿⣿⣿⣝⣹⣽⣽⣽⣹⣼⣼⣕⣇⣯⣿⣼⣼⣷⣇⣷⣾⣼⣷⣧⣷⣼⣷⣷⣿⣽⣧⣿⣼⣷⣿⣾⣿⣿⣿⣿⣾⣿⣷⣿⣿⣿⣿⣿⣿⣿⠀⠀⠀⠀⠀⠀⠀⠀⠀⠀⠀⠀</a:t>
            </a:r>
            <a:br/>
            <a:r>
              <a:t>⠀⠀⠀⠀⠀⠀⠀⠀⠀⠀⠀⣿⣿⣿⡏⢕⢕⢕⣿⣿⣿⣿⣿⣿⣿⣿⣿⣿⣿⣿⣿⣿⡿⢿⢿⣝⢟⣿⣿⣿⡿⣿⢿⢿⢿⢿⢻⠿⠿⠿⠿⠿⠿⠿⠿⠿⠿⠿⠟⠟⠟⠞⢟⣿⣿⣿⣿⣿⣿⠀⠀⠀⠀⠀⠀⠀⠀⠀⠀⠀⠀</a:t>
            </a:r>
            <a:br/>
            <a:r>
              <a:t>⠀⠀⠀⠀⠀⠀⠀⠀⠀⠀⠀⡝⢝⢝⢌⢅⢁⢁⢁⢁⢁⢁⢁⢁⢁⢁⢁⢀⢀⢀⢀⢔⢕⢕⣕⣵⣵⣿⣿⣇⢀⢁⢀⢁⢀⢀⢀⢀⢀⢀⢀⢀⠀⠀⠀⠀⠀⠀⢀⠀⠀⣠⣔⣹⢟⣿⣿⣿⣿⠀⠀⠀⠀⠀⠀⠀⠀⠀⠀⠀⠀</a:t>
            </a:r>
            <a:br/>
            <a:r>
              <a:t>⠀⠀⠀⠀⠀⠀⠀⠀⠀⠀⠀⢝⡕⢕⢕⢕⢕⢕⢕⢕⢕⢕⢕⢕⢔⢕⢕⢕⢔⢔⢕⢱⣷⣿⣿⣿⣿⣿⣿⣾⣷⢕⢕⢕⢔⢕⢕⢕⢕⢕⢕⢕⢕⢕⢕⢕⢕⢕⢕⢕⢕⢳⢕⣱⣕⣼⣿⣿⡏⠀⠀⠀⠀⠀⠀⠀⠀⠀⠀⠀⠀</a:t>
            </a:r>
            <a:br/>
            <a:r>
              <a:t>⠀⠀⠀⠀⠀⠀⠀⠀⠀⠀⠀⣯⡝⡝⢕⢕⢕⢕⢕⢕⢑⢕⢑⢑⢑⢑⢕⢕⢕⠕⠕⢕⢿⢿⣿⢻⣿⣿⣿⣿⣿⢕⢕⠗⢕⢗⢗⢗⢗⢗⢗⢗⢗⢗⢗⢗⢗⢗⢗⢗⢕⢕⢕⣿⣿⣿⣿⣿⡇⠀⠀⠀⠀⠀⠀⠀⠀⠀⠀⠀⠀</a:t>
            </a:r>
            <a:br/>
            <a:r>
              <a:t>⠀⠀⠀⠀⠀⠀⠀⠀⠀⠀⠀⣿⣷⣷⣷⣷⣵⣵⣵⣵⣵⣵⣵⣵⣵⣵⣵⣵⣕⣕⣕⣕⣕⣵⣿⣿⣿⣿⣿⣿⣿⣧⣵⢕⢕⢕⢕⢕⢕⢕⢔⢕⢔⢔⢔⢔⢔⢔⢔⢔⢔⢔⢕⣿⣿⣿⣿⣿⡇⠀⠀⠀⠀⠀⠀⠀⠀⠀⠀⠀⠀</a:t>
            </a:r>
            <a:br/>
            <a:r>
              <a:t>⠀⠀⠀⠀⠀⠀⠀⠀⠀⠀⠀⣿⣿⣿⣿⣿⣿⣿⣿⣿⣿⡧⢵⣿⣿⣿⣿⣿⢕⣿⣿⣿⣿⣿⣿⣻⣿⣿⣿⣿⣿⣿⣿⣿⣿⣿⣿⣿⣿⣿⣿⣿⣿⣿⣿⣷⣷⣷⣷⣷⣷⣷⣷⣿⣿⣿⣿⣿⣿⠀⠀⠀⠀⠀⠀⠀⠀⠀⠀⠀⠀</a:t>
            </a:r>
            <a:br/>
            <a:r>
              <a:t>⠀⠀⠀⠀⠀⠀⠀⠀⠀⠀⠀⣿⣿⣿⣿⣿⣿⣿⣿⣿⣿⡇⢕⣿⣿⣿⣿⣿⢕⣿⣿⣿⣿⣿⣿⣿⣿⣿⢝⣿⣿⣿⣿⣿⣿⣿⣿⣿⣿⣿⣿⣿⣿⣿⣿⣿⣿⣿⣿⣿⣿⣿⣿⣿⣿⣿⣿⣿⣿⠀⠀⠀⠀⠀⠀⠀⠀⠀⠀⠀⠀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⠀⠀⠀⠀⠀⠀⠀⠀⠀⠀⠀⣿⣿⣿⣿⣿⣿⣿⣿⣿⣿⡇⢕⣿⣿⣿⣿⣿⢕⢿⣿⣿⣿⣿⣿⣿⣿⣿⡇⢹⣿⣿⣿⣿⣿⣿⣿⣿⣿⣿⣿⣿⣿⣿⣿⣿⣿⣿⣿⣿⣿⣿⣿⣿⣿⡇⣿⣿⣿⠀⠀⠀⠀⠀⠀⠀⠀⠀⠀⠀⠀</a:t>
            </a:r>
            <a:br/>
            <a:r>
              <a:t>⠀⠀⠀⠀⠀⠀⠀⠀⠀⠀⠀⣿⣿⣿⣿⣿⣿⣿⣿⣿⣿⡇⢕⣿⣿⣿⣿⣿⢕⣿⣿⣿⣿⣿⣿⣿⣿⣿⣿⣿⣿⣿⣿⣿⣿⣿⣿⣿⣿⣿⣿⣿⣿⣿⣿⣿⣿⣿⣿⣿⣿⣿⣿⣿⣿⣷⣿⣿⣿⠀⠀⠀⠀⠀⠀⠀⠀⠀⠀⠀⠀</a:t>
            </a:r>
            <a:br/>
            <a:r>
              <a:t>⠀⠀⠀⠀⠀⠀⠀⠀⠀⠀⠀⣿⣿⣿⣿⣿⣿⣿⣿⣿⣿⡇⢕⣿⣿⣿⣿⣿⢕⢿⣿⣿⣿⣿⣿⣿⣿⣿⣿⣿⣿⣿⣿⣿⣿⣿⣿⣿⣿⣿⣿⣿⣿⣿⣿⣿⣿⣿⣿⣿⣿⣿⣿⣿⣿⣿⣿⣿⣿⠀⠀⠀⠀⠀⠀⠀⠀⠀⠀⠀⠀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⠀⠀⠀⠀⠀⠀⠀⠀⠀⠀⠀⣿⣿⣿⣿⣿⣿⣿⣿⣿⣿⣿⣿⣿⣿⣿⣿⣿⣼⣼⣿⣿⣿⣿⣿⣿⣿⣿⣿⣿⣿⣿⣿⣿⣿⣿⣿⣿⣿⣿⣿⣿⣿⣿⣿⣿⣿⣿⣿⣿⣿⣿⣿⣿⣿⣿⣿⣿⣿⠀⠀⠀⠀⠀⠀⠀⠀⠀⠀⠀⠀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⠀⠀⠀⠀⠀⠀⠀⠀⠀⠀⠀⢿⢏⢝⢝⢝⢝⢝⡟⣿⣿⣿⣿⣿⢟⢟⢟⣿⣿⣟⣿⣿⣿⣿⣿⣿⣿⣿⣿⣿⣿⣿⣿⣿⣿⣿⣿⣿⣿⣿⣿⣿⣿⣿⣿⣿⣿⣿⣿⣿⣿⣿⣿⣿⣿⣿⡿⢿⢿⠀⠀⠀⠀⠀⠀⠀⠀⠀⠀⠀⠀</a:t>
            </a:r>
            <a:br/>
            <a:r>
              <a:t>⠀⠀⠀⠀⠀⠀⠀⠀⠀⠀⠀⢕⢕⢕⢕⢕⠐⢀⢜⣿⣿⣿⣿⣷⣧⣵⣽⣿⣿⣿⣿⣷⣾⣿⣿⣿⢿⢿⣿⣿⣿⣿⣿⣿⣿⣿⣿⣿⣿⣿⣿⣿⣿⣿⣿⣿⣿⣿⣿⣿⣿⣿⣿⣿⣿⣿⣿⣿⣿⠀⠀⠀⠀⠀⠀⠀⠀⠀⠀⠀⠀</a:t>
            </a:r>
            <a:br/>
            <a:r>
              <a:t>⠀⠀⠀⠀⠀⠀⠀⠀⠀⠀⠀⢕⢕⢕⢕⢕⢄⣴⣵⣼⣿⣿⣿⣿⣿⣿⣿⣿⣿⣿⣿⣿⢿⢟⣟⡫⢽⢷⢾⣿⣿⣿⣿⣿⣿⣿⣿⣿⣿⣿⣿⣿⣿⣿⣿⣿⣿⣿⣿⣿⣿⣿⣿⣿⣿⣿⣿⣿⣿⠀⠀⠀⠀⠀⠀⠀⠀⠀⠀⠀⠀</a:t>
            </a:r>
            <a:br/>
            <a:r>
              <a:t>⠀⠀⠀⠀⠀⠀⠀⠀⠀⠀⠀⠈⠙⠑⠗⠇⠼⢿⢿⢿⣿⣿⣿⣿⢿⢿⢿⣿⣿⣿⣿⡿⢕⢸⢿⢟⢗⡞⢺⣿⣿⣿⣿⣿⣿⣿⣿⣿⣿⣿⣿⣿⣿⣿⣿⣿⣿⣿⣿⣿⣿⣿⣿⣿⣿⣿⣿⣿⣿⠀⠀⠀⠀⠀⠀⠀⠀⠀⠀⠀⠀</a:t>
            </a:r>
            <a:br/>
            <a:r>
              <a:t>⠀⠀⠀⠀⠀⠀⠀⠀⠀⠀⠀⠀⠀⠀⠀⠀⠀⠀⠀⠁⠁⠑⠈⢈⠙⠙⠟⠏⢝⢝⢕⢕⢕⢕⢕⢕⢕⢕⣹⣿⣿⣿⣿⣿⣿⣿⣿⣿⣿⣿⣿⣿⣿⣿⣿⣿⣿⣿⣿⣿⣿⣿⣿⣿⣿⣿⣿⣿⣿⠀⠀⠀⠀⠀⠀⠀⠀⠀⠀⠀⠀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⠀⠀⠀⠀⠀⠀⠀⠀⠀⠀⠀⠀⠀⠀⠀⠀⠀⠀⠀⠀⠀⠀⠀⠀⠁⠁⠑⠑⠐⠀⢄⢁⢅⢕⢙⠟⠻⢿⢿⣿⣿⣿⣿⣿⣿⣿⣿⣿⣿⣿⣿⣿⣿⣿⣿⣿⣿⣿⣿⣿⣿⣿⣿⣿⣿⣿⣿⣿⣿⠀⠀⠀⠀⠀⠀⠀⠀⠀⠀⠀⠀</a:t>
            </a:r>
            <a:br/>
            <a:r>
              <a:t>⠀⠀⠀⠀⠀⠀⠀⠀⠀⠀⠀⠀⠀⠀⠀⠀⠀⠀⠀⠁⠀⠐⠀⠔⠄⠀⢀⢄⢀⢀⢀⠀⠁⠀⢀⢄⢄⢁⠑⠑⠉⠝⢝⡟⢟⢿⢿⣿⣿⣿⣿⣿⣿⣿⣿⣿⣿⣿⣿⣿⣿⣿⣿⣿⣿⣿⣟⣿⢿⠀⠀⠀⠀⠀⠀⠀⠀⠀⠀⠀⠀</a:t>
            </a:r>
            <a:br/>
            <a:r>
              <a:t>⠀⠀⠀⠀⠀⠀⠀⠀⠀⠀⠀⠀⠀⠀⠀⠀⠀⠀⠀⠀⠀⠀⠀⠀⠀⠀⠀⠀⠁⠑⠑⠑⠐⠐⠀⠁⠁⠁⠑⠑⠐⠀⠀⠁⠁⠑⠑⠑⠃⠙⠙⠛⠛⠛⠛⠛⠛⠛⠛⠛⠛⠛⠛⠓⠙⠛⠋⠃⠑⠀⠀⠀⠀⠀⠀⠀⠀⠀⠀⠀⠀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⠀⠀⠀⠀⠀⠀⠀⠀⠀⠀⠀⡇⢕⢜⣟⣟⣟⢟⢟⢏⢕⢕⢹⣿⣏⡇⢕⣽⢝⡣⣸⣗⣳⣗⣷⣣⣼⡕⢱⣿⣿⣾⣿⣿⡿⢿⣿⣿⣿⣿⣿⣿⢕⣿⣿⣿⣇⣕⣕⣕⣱⣿⣇⣿⣿⣿⣿⣷⣷⠀⠀⠀⠀⠀⠀⠀⠀⠀⠀⠀⠀</a:t>
            </a:r>
            <a:br/>
            <a:r>
              <a:t>⠀⠀⠀⠀⠀⠀⠀⠀⠀⠀⠀⢇⢕⢜⢿⢟⢇⢕⢕⢜⢕⢕⣿⣿⣿⣷⣱⣿⣇⣜⣿⣿⣿⣿⣵⡵⡿⢷⢼⢿⡿⡿⢿⢿⡗⢾⢻⡟⢿⢻⢟⢟⢹⡏⣹⣝⣏⣹⣏⣻⣹⣽⣯⣼⣿⣿⣿⣿⣿⠀⠀⠀⠀⠀⠀⠀⠀⠀⠀⠀⠀</a:t>
            </a:r>
            <a:br/>
            <a:r>
              <a:t>⠀⠀⠀⠀⠀⠀⠀⠀⠀⠀⠀⣿⣿⢕⢕⢕⢕⢹⣿⣿⣿⢹⣹⣽⣽⣼⣽⣽⣇⣇⣧⣼⣼⣼⣷⣇⣧⣼⣸⣷⣷⣷⣼⣷⣧⣾⣼⣯⣿⣼⣷⣿⣾⣷⣿⣿⣿⣿⣷⣿⣷⣾⣿⣿⣿⣿⣿⣿⣿⠀⠀⠀⠀⠀⠀⠀⠀⠀⠀⠀⠀</a:t>
            </a:r>
            <a:br/>
            <a:r>
              <a:t>⠀⠀⠀⠀⠀⠀⠀⠀⠀⠀⠀⣿⣿⡇⢕⢕⢕⣷⣿⣿⣿⣿⣿⣿⣿⣿⣿⣿⣿⣿⣿⣿⡿⢿⡯⣏⣽⣿⣿⣿⣿⣿⢿⢿⢿⢿⢿⠿⠿⠿⠿⠿⠿⠿⠿⠿⠿⠿⠟⠟⠗⠟⢟⠛⢻⣿⣿⣿⣿⠀⠀⠀⠀⠀⠀⠀⠀⠀⠀⠀⠀</a:t>
            </a:r>
            <a:br/>
            <a:r>
              <a:t>⠀⠀⠀⠀⠀⠀⠀⠀⠀⠀⠀⢜⢍⢍⢍⢉⢉⢁⢁⢁⢁⢁⢁⢁⢁⢁⢁⢀⢀⢀⢀⢔⢕⢕⢕⣇⣵⣿⣿⡕⢀⢀⢀⢀⢀⢀⢀⢀⢀⢀⢀⢀⢀⢀⢀⢀⠀⠀⠀⠀⠀⠀⢄⣔⣸⡟⢿⣿⣿⠀⠀⠀⠀⠀⠀⠀⠀⠀⠀⠀⠀</a:t>
            </a:r>
            <a:br/>
            <a:r>
              <a:t>⠀⠀⠀⠀⠀⠀⠀⠀⠀⠀⠀⢱⢕⢕⢕⢕⢕⢕⢕⢕⢕⢔⢔⢕⢔⢔⢔⢔⢔⢔⢕⢱⣷⣿⣿⣿⣿⣿⣿⣾⣧⢕⢕⢔⢕⢔⢔⢔⢔⢔⢔⢔⢕⢕⢔⢕⢕⢕⢕⢕⢕⢕⢸⢕⣕⣕⣸⣿⣿⠀⠀⠀⠀⠀⠀⠀⠀⠀⠀⠀⠀</a:t>
            </a:r>
            <a:br/>
            <a:r>
              <a:t>⠀⠀⠀⠀⠀⠀⠀⠀⠀⠀⠀⣯⣫⢕⢕⢑⢕⢑⢑⢕⢕⢑⢑⢑⢕⢕⠕⠕⠕⠕⠕⢕⢿⢿⣟⡿⣿⣿⣿⣿⣿⢕⢕⢗⢗⢗⢗⢗⢗⢗⢗⢗⢗⢗⢗⢗⢗⢗⢗⢖⢕⢕⢔⣕⣾⣿⣿⣿⣿⠀⠀⠀⠀⠀⠀⠀⠀⠀⠀⠀⠀</a:t>
            </a:r>
            <a:br/>
            <a:r>
              <a:t>⠀⠀⠀⠀⠀⠀⠀⠀⠀⠀⠀⣿⣿⣧⣵⣵⣵⣵⣵⣵⣵⣵⣵⣵⣕⣕⣕⣕⣕⣕⣕⣕⣕⣕⣿⣿⣿⣿⣿⣿⣿⣵⣕⢕⢕⣕⣕⣕⣕⢔⢕⢔⢔⢔⢔⢔⢔⢔⢔⢔⢔⢔⢔⢔⣼⣿⣿⣿⣿⠀⠀⠀⠀⠀⠀⠀⠀⠀⠀⠀⠀</a:t>
            </a:r>
            <a:br/>
            <a:r>
              <a:t>⠀⠀⠀⠀⠀⠀⠀⠀⠀⠀⠀⣿⣿⣿⣿⣿⣿⣿⣿⣿⣿⡧⢕⣿⣿⣿⣿⣿⣝⣿⣿⣿⣿⣿⣿⣿⣿⣿⣿⣿⣿⣿⣿⣿⣿⣿⣿⣿⣿⣿⣿⣿⣷⣷⣷⣷⣷⣷⣷⣷⣷⣷⣷⣾⣿⣿⣿⣿⣿⠀⠀⠀⠀⠀⠀⠀⠀⠀⠀⠀⠀</a:t>
            </a:r>
            <a:br/>
            <a:r>
              <a:t>⠀⠀⠀⠀⠀⠀⠀⠀⠀⠀⠀⣿⣿⣿⣿⣿⣿⣿⣿⣿⣿⡇⢕⣿⣿⣿⣿⣿⢕⢿⣿⣿⣿⣿⣿⣷⣼⣟⢝⣿⣿⣿⣿⣿⣿⣿⣿⣿⣿⣿⣿⣿⣿⣿⣿⣿⣿⣿⣿⣿⣿⣿⣿⣿⣿⣿⣿⣿⣿⠀⠀⠀⠀⠀⠀⠀⠀⠀⠀⠀⠀</a:t>
            </a:r>
            <a:br/>
            <a:r>
              <a:t>⠀⠀⠀⠀⠀⠀⠀⠀⠀⠀⠀⣿⣿⣿⣿⣿⣿⣿⣿⣿⣿⡇⢱⣿⣿⣿⣿⣿⢕⢺⣿⣿⣿⣿⣿⣿⣿⣿⡇⢻⣿⣿⣿⣿⣿⣿⣿⣿⣿⣿⣿⣿⣿⣿⣿⣿⣿⣿⣿⣿⣿⣿⣿⣿⣿⣿⣿⢻⣿⠀⠀⠀⠀⠀⠀⠀⠀⠀⠀⠀⠀</a:t>
            </a:r>
            <a:br/>
            <a:r>
              <a:t>⠀⠀⠀⠀⠀⠀⠀⠀⠀⠀⠀⣿⣿⣿⣿⣿⣿⣿⣿⣿⣿⡇⢸⣿⣿⣿⣿⣿⢕⣸⣿⣿⣿⣿⣿⣿⣿⣿⣷⣿⣿⣿⣿⣿⣿⣿⣿⣿⣿⣿⣿⣿⣿⣿⣿⣿⣿⣿⣿⣿⣿⣿⣿⣿⣿⣿⣿⣿⣿⠀⠀⠀⠀⠀⠀⠀⠀⠀⠀⠀⠀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⠀⠀⠀⠀⠀⠀⠀⠀⠀⠀⠀⣿⣿⣿⣿⣿⣿⣿⣿⣿⣿⡇⢸⣿⣿⣿⣿⣿⢕⣾⣿⣿⣿⣿⣿⣿⣿⣿⣿⣿⣿⣿⣿⣿⣿⣿⣿⣿⣿⣿⣿⣿⣿⣿⣿⣿⣿⣿⣿⣿⣿⣿⣿⣿⣿⣿⣿⣿⣿⠀⠀⠀⠀⠀⠀⠀⠀⠀⠀⠀⠀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⠀⠀⠀⠀⠀⠀⠀⠀⠀⠀⠀⣿⣿⣿⣿⣿⣿⣿⣿⣿⣿⣷⣾⣿⣿⣿⣿⣿⣵⣽⣿⣿⣿⣿⣿⣿⣿⣿⣿⣿⣿⣿⣿⣿⣿⣿⣿⣿⣿⣿⣿⣿⣿⣿⣿⣿⣿⣿⣿⣿⣿⣿⣿⣿⣿⣿⣿⣿⣿⠀⠀⠀⠀⠀⠀⠀⠀⠀⠀⠀⠀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⠀⠀⠀⠀⠀⠀⠀⠀⠀⠀⠀⢝⢟⢟⢟⢟⢟⢟⢟⢟⣿⣿⣿⣿⣿⣿⡿⣿⣿⣿⣿⣿⣿⣿⣿⣿⣿⣿⣿⣿⣿⣿⣿⣿⣿⣿⣿⣿⣿⣿⣿⣿⣿⣿⣿⣿⣿⣿⣿⣿⣿⣿⣿⣿⣿⣿⣿⣿⣿⠀⠀⠀⠀⠀⠀⠀⠀⠀⠀⠀⠀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⠀⠀⠀⠀⠀⠀⠀⠀⠀⠀⠀⢕⢕⢕⢕⠕⠁⢁⠑⠑⠘⠟⠟⢿⣿⣿⣿⣿⣿⣿⣿⣽⣽⣽⣿⣿⣿⣿⣿⣿⣿⣿⣿⣿⣿⣿⣿⣿⣿⣿⣿⣿⣿⣿⣿⣿⣿⣿⣿⣿⣿⣿⣿⣿⣿⣿⣿⣿⣿⠀⠀⠀⠀⠀⠀⠀⠀⠀⠀⠀⠀</a:t>
            </a:r>
            <a:br/>
            <a:r>
              <a:t>⠀⠀⠀⠀⠀⠀⠀⠀⠀⠀⠀⢕⢕⢕⢕⢀⢐⢄⢕⢱⣾⣿⣿⣾⣿⣿⣿⣿⣿⣿⣿⣿⣿⣿⣿⡿⢿⢟⣗⣜⣽⣿⣿⣿⣿⣿⣿⣿⣿⣿⣿⣿⣿⣿⣿⣿⣿⣿⣿⣿⣿⣿⣿⣿⣿⣿⣿⣿⣿⠀⠀⠀⠀⠀⠀⠀⠀⠀⠀⠀⠀</a:t>
            </a:r>
            <a:br/>
            <a:r>
              <a:t>⠀⠀⠀⠀⠀⠀⠀⠀⠀⠀⠀⠞⠗⢧⢵⢕⢕⢕⢕⢱⣯⣽⣿⣿⣿⡿⣟⣟⣟⣿⣿⣿⣯⢽⢿⢟⢕⢕⢕⢜⢟⣿⣿⣿⣿⣿⣿⣿⣿⣿⣿⣿⣿⣿⣿⣿⣿⣿⣿⣿⣿⣿⣿⣿⣿⣿⣿⣿⣿⠀⠀⠀⠀⠀⠀⠀⠀⠀⠀⠀⠀</a:t>
            </a:r>
            <a:br/>
            <a:r>
              <a:t>⠀⠀⠀⠀⠀⠀⠀⠀⠀⠀⠀⠀⠀⠀⠀⠀⠀⠁⠁⠁⠁⢉⠙⠛⠟⠟⠇⢝⢹⡝⢕⢕⢕⢕⢕⢕⢕⣕⣕⣕⣵⣿⣿⣿⣿⣿⣿⣿⣿⣿⣿⣿⣿⣿⣿⣿⣿⣿⣿⣿⣿⣿⣿⣿⣿⣿⣿⣿⣿⠀⠀⠀⠀⠀⠀⠀⠀⠀⠀⠀⠀</a:t>
            </a:r>
            <a:br/>
            <a:r>
              <a:t>⠀⠀⠀⠀⠀⠀⠀⠀⠀⠀⠀⠀⠀⠀⠀⠀⠀⠀⠀⠀⠀⠀⠀⠁⠑⠐⠔⠔⠔⠅⠁⠑⢑⢑⢞⠻⢿⢿⣿⣿⣿⣿⣿⣿⣿⣿⣿⣿⣿⣿⣿⣿⣿⣿⣿⣿⣿⣿⣿⣿⣿⣿⣿⣿⣿⣽⣿⣿⣿⠀⠀⠀⠀⠀⠀⠀⠀⠀⠀⠀⠀</a:t>
            </a:r>
            <a:br/>
            <a:r>
              <a:t>⠀⠀⠀⠀⠀⠀⠀⠀⠀⠀⠀⠀⠀⠀⠀⠀⠀⠀⠀⠀⠀⠐⢔⢄⢀⢀⠀⠀⠀⠀⠀⠁⠐⠁⠁⠀⠀⠁⠑⠜⠝⢛⢟⢟⢿⢿⣿⣿⣿⣿⣿⣿⣿⣿⣿⣿⣿⣿⣿⣿⣿⣿⣿⣿⡿⣿⣿⣿⢿⠀⠀⠀⠀⠀⠀⠀⠀⠀⠀⠀⠀</a:t>
            </a:r>
            <a:br/>
            <a:r>
              <a:t>⠀⠀⠀⠀⠀⠀⠀⠀⠀⠀⠀⠀⠀⠀⠀⠀⠀⠀⠀⠀⠀⠀⠀⠀⠀⠁⠁⠁⠑⠑⠑⠑⠀⠀⠀⠁⠑⠑⠑⠐⠀⠀⠀⠁⠙⠑⠑⠑⠙⠙⠛⠛⠛⠛⠛⠛⠛⠛⠛⠛⠛⠛⠛⠛⠃⠙⠛⠛⠃⠀⠀⠀⠀⠀⠀⠀⠀⠀⠀⠀⠀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⠀⠀⠀⠀⠀⠀⠀⠀⠀⠀⠀⢕⢕⣟⣟⣟⡟⢟⢟⢕⢕⢜⣿⣿⢹⢕⢸⡏⢕⣕⣷⡵⣾⣗⡷⣣⣧⢕⣸⣿⣿⣿⣿⣿⢿⣿⣿⣿⣿⣿⣿⡿⢸⣿⣿⣿⡕⣕⣕⣕⣸⣿⣸⣿⣿⣿⣿⣿⣷⠀⠀⠀⠀⠀⠀⠀⠀⠀⠀⠀⠀</a:t>
            </a:r>
            <a:br/>
            <a:r>
              <a:t>⠀⠀⠀⠀⠀⠀⠀⠀⠀⠀⠀⢕⢕⢻⢟⢟⢕⢕⢜⢇⢕⢸⣿⣿⣿⣧⣼⣷⣸⣸⣿⣿⣿⣯⣵⢼⢿⡧⣿⢿⢿⡿⡿⢿⢗⡟⢻⢻⡟⢻⢟⡟⢹⢝⣏⣹⣏⣹⣝⣏⡕⣽⣧⣼⣯⣿⣿⣿⣿⠀⠀⠀⠀⠀⠀⠀⠀⠀⠀⠀⠀</a:t>
            </a:r>
            <a:br/>
            <a:r>
              <a:t>⠀⠀⠀⠀⠀⠀⠀⠀⠀⠀⠀⣿⡕⢕⢕⢕⢝⣹⣿⣿⡏⣏⣏⣯⣯⣯⣿⣿⢸⣸⣵⣇⣧⣾⣼⣱⣧⣇⣾⣼⣷⣧⣷⣼⣷⣷⣾⣽⣧⣿⣿⣷⣿⣿⣿⣿⣷⣿⣿⣿⣇⣿⣿⣿⣿⣿⣿⣿⣿⠀⠀⠀⠀⠀⠀⠀⠀⠀⠀⠀⠀</a:t>
            </a:r>
            <a:br/>
            <a:r>
              <a:t>⠀⠀⠀⠀⠀⠀⠀⠀⠀⠀⠀⣿⣿⢕⠕⠕⢱⣿⣿⣿⣿⣿⣿⣿⣿⣿⣿⣿⣿⣿⣿⣿⡿⢿⡿⣽⢯⣿⣿⣿⣿⣿⢿⢿⢿⢿⢿⢿⠿⠿⠿⠿⠿⠿⠿⠿⠿⠿⠟⠟⠗⠟⠟⠛⢛⣿⣿⣿⣿⠀⠀⠀⠀⠀⠀⠀⠀⠀⠀⠀⠀</a:t>
            </a:r>
            <a:br/>
            <a:r>
              <a:t>⠀⠀⠀⠀⠀⠀⠀⠀⠀⠀⠀⢍⢍⢉⢉⢉⢉⢉⢉⢉⢉⢉⢁⢁⢁⢁⠁⠁⢁⠀⢀⢕⢕⢕⢕⣣⣵⣿⣿⡔⢀⢀⢀⢁⢀⢀⢀⢀⢀⢀⠀⠀⢀⠀⠀⠀⢀⢀⠀⠀⠀⠀⢀⣄⣔⣿⢟⣿⣿⠀⠀⠀⠀⠀⠀⠀⠀⠀⠀⠀⠀</a:t>
            </a:r>
            <a:br/>
            <a:r>
              <a:t>⠀⠀⠀⠀⠀⠀⠀⠀⠀⠀⠀⢣⢕⢕⢕⢕⢕⢕⢕⢕⢔⢔⢔⢔⢔⢔⢔⢔⢔⢔⢕⢱⣷⣿⣿⣿⣿⣿⣿⣾⣇⢕⢔⢔⢕⢔⢔⢔⢔⢔⢔⢔⢔⢔⢔⢔⢔⢔⢔⢔⢔⢔⢕⢏⣕⣕⡕⣽⣿⠀⠀⠀⠀⠀⠀⠀⠀⠀⠀⠀⠀</a:t>
            </a:r>
            <a:br/>
            <a:r>
              <a:t>⠀⠀⠀⠀⠀⠀⠀⠀⠀⠀⠀⣏⢇⢕⢕⢑⢕⢕⢑⢕⢕⢕⠕⢕⠕⢕⠕⠕⠕⠕⠕⠜⢿⢿⣟⡿⣿⣿⣿⣿⣟⢕⢗⢗⢗⢗⢗⢗⢗⢗⢗⢗⢗⢗⢗⢗⢗⢗⢗⢆⢕⢕⢕⢔⣱⣿⣿⣿⣿⠀⠀⠀⠀⠀⠀⠀⠀⠀⠀⠀⠀</a:t>
            </a:r>
            <a:br/>
            <a:r>
              <a:t>⠀⠀⠀⠀⠀⠀⠀⠀⠀⠀⠀⣿⣼⣵⣵⣵⣵⣵⣵⣵⣵⣵⣕⣕⣕⣕⣕⣕⣕⣕⣕⣕⣕⣕⣿⣿⣿⣿⣿⣿⣿⣵⣕⡕⣕⣕⣕⣕⡔⢕⢔⢔⢔⢔⢔⢔⢔⢔⢔⢕⢔⢔⢔⢔⢕⣿⣿⣿⣿⠀⠀⠀⠀⠀⠀⠀⠀⠀⠀⠀⠀</a:t>
            </a:r>
            <a:br/>
            <a:r>
              <a:t>⠀⠀⠀⠀⠀⠀⠀⠀⠀⠀⠀⣿⣿⣿⣿⣿⣿⣿⣿⣿⣿⡇⢕⣿⣿⣿⣿⣿⣏⣿⣿⣿⣿⣿⡿⢿⣿⣿⣿⣿⣿⣿⣿⣿⣿⣿⣿⣿⣿⣿⣷⣷⣷⣷⣷⣷⣷⣷⣷⣷⣷⣷⣷⣿⣿⣿⣿⣿⣿⠀⠀⠀⠀⠀⠀⠀⠀⠀⠀⠀⠀</a:t>
            </a:r>
            <a:br/>
            <a:r>
              <a:t>⠀⠀⠀⠀⠀⠀⠀⠀⠀⠀⠀⣿⣿⣿⣿⣿⣿⣿⣿⣿⣿⡇⢱⣿⣿⣿⣿⣿⢕⢾⣿⣿⣿⣿⣿⣷⣼⣟⢝⣿⣿⣿⣿⣿⣿⣿⣿⣿⣿⣿⣿⣿⣿⣿⣿⣿⣿⣿⣿⣿⣿⣿⣿⣿⣿⣿⣿⣿⣿⠀⠀⠀⠀⠀⠀⠀⠀⠀⠀⠀⠀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⠀⠀⠀⠀⠀⠀⠀⠀⠀⠀⠀⣿⣿⣿⣿⣿⣿⣿⣿⣿⣿⡇⢸⣿⣿⣿⣿⣿⢕⢻⣿⣿⣿⣿⣿⣿⣿⣿⢕⣿⣿⣿⣿⣿⣿⣿⣿⣿⣿⣿⣿⣿⣿⣿⣿⣿⣿⣿⣿⣿⣿⣿⣿⣿⣿⣿⣿⡗⣿⠀⠀⠀⠀⠀⠀⠀⠀⠀⠀⠀⠀</a:t>
            </a:r>
            <a:br/>
            <a:r>
              <a:t>⠀⠀⠀⠀⠀⠀⠀⠀⠀⠀⠀⣿⣿⣿⣿⣿⣿⣿⣿⣿⣿⡇⢸⣿⣿⣿⣿⣿⢕⢸⣿⣿⣿⣿⣿⣿⣿⣿⣷⣿⣿⣿⣿⣿⣿⣿⣿⣿⣿⣿⣿⣿⣿⣿⣿⣿⣿⣿⣿⣿⣿⣿⣿⣿⣿⣿⣿⣷⣿⠀⠀⠀⠀⠀⠀⠀⠀⠀⠀⠀⠀</a:t>
            </a:r>
            <a:br/>
            <a:r>
              <a:t>⠀⠀⠀⠀⠀⠀⠀⠀⠀⠀⠀⣿⣿⣿⣿⣿⣿⣿⣿⣿⣿⡇⢸⣿⣿⣿⣿⣿⢕⢾⣿⣿⣿⣿⣿⣿⣿⣿⣿⣿⣿⣿⣿⣿⣿⣿⣿⣿⣿⣿⣿⣿⣿⣿⣿⣿⣿⣿⣿⣿⣿⣿⣿⣿⣿⣿⣿⣿⣿⠀⠀⠀⠀⠀⠀⠀⠀⠀⠀⠀⠀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⠀⠀⠀⠀⠀⠀⠀⠀⠀⠀⠀⣿⣿⣿⣿⣿⣿⣿⣿⣿⣿⣷⣾⣿⣿⣿⣿⣿⣕⣹⣿⣿⣿⣿⣿⣿⣿⣿⣿⣿⣿⣿⣿⣿⣿⣿⣿⣿⣿⣿⣿⣿⣿⣿⣿⣿⣿⣿⣿⣿⣿⣿⣿⣿⣿⣿⣿⣿⡿⠀⠀⠀⠀⠀⠀⠀⠀⠀⠀⠀⠀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⠀⠀⠀⠀⠀⠀⠀⠀⠀⠀⠀⢹⢟⢟⢟⢟⢟⢿⢿⢿⣿⣿⣿⣿⢿⣿⣿⣿⣿⣿⣿⣿⣿⣿⣿⣿⣿⣿⣿⣿⣿⣿⣿⣿⣿⣿⣿⣿⣿⣿⣿⣿⣿⣿⣿⣿⣿⣿⣿⣿⣿⣿⣿⣿⣿⣿⣿⣿⣿⠀⠀⠀⠀⠀⠀⠀⠀⠀⠀⠀⠀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⠀⠀⠀⠀⠀⠀⠀⠀⠀⠀⠀⢕⢕⢕⢕⢕⠁⠑⠑⠘⠝⠟⢟⢏⢕⢻⣿⣿⣿⣿⣿⣽⣽⣿⣿⣿⣿⣿⣿⣿⣿⣿⣿⣿⣿⣿⣿⣿⣿⣿⣿⣿⣿⣿⣿⣿⣿⣿⣿⣿⣿⣿⣿⣿⣿⣿⣿⣿⣿⠀⠀⠀⠀⠀⠀⠀⠀⠀⠀⠀⠀</a:t>
            </a:r>
            <a:br/>
            <a:r>
              <a:t>⠀⠀⠀⠀⠀⠀⠀⠀⠀⠀⠀⢕⢕⢕⢔⠄⢄⢁⢕⢔⢔⣴⣾⣿⣷⣿⣿⣿⣿⣿⣿⣿⣿⣿⣿⣿⣿⢿⢿⢿⢯⣝⣿⣿⣿⣿⣿⣿⣿⣿⣿⣿⣿⣿⣿⣿⣿⣿⣿⣿⣿⣿⣿⣿⣿⣿⣿⣿⣿⠀⠀⠀⠀⠀⠀⠀⠀⠀⠀⠀⠀</a:t>
            </a:r>
            <a:br/>
            <a:r>
              <a:t>⠀⠀⠀⠀⠀⠀⠀⠀⠀⠀⠀⠕⢵⢕⢕⢕⢕⢕⢕⢕⢕⣿⣯⣽⣿⣿⣿⣿⣟⣿⣟⣿⣟⣿⣿⡿⢏⢗⢕⢎⢟⢟⢹⣿⣿⣿⣿⣿⣿⣿⣿⣿⣿⣿⣿⣿⣿⣿⣿⣿⣿⣿⣿⣿⣿⣿⣿⣿⣿⠀⠀⠀⠀⠀⠀⠀⠀⠀⠀⠀⠀</a:t>
            </a:r>
            <a:br/>
            <a:r>
              <a:t>⠀⠀⠀⠀⠀⠀⠀⠀⠀⠀⠀⠀⠀⠀⠀⠁⠁⠁⠁⠁⠁⠙⠙⠏⠝⠿⢿⢷⣷⡿⢝⢝⢝⢝⣕⣱⣕⣕⢕⣕⣕⣱⣵⣿⣿⣿⣿⣿⣿⣿⣿⣿⣿⣿⣿⣿⣿⣿⣿⣿⣿⣿⣿⣿⣿⣿⣿⣿⣿⠀⠀⠀⠀⠀⠀⠀⠀⠀⠀⠀⠀</a:t>
            </a:r>
            <a:br/>
            <a:r>
              <a:t>⠀⠀⠀⠀⠀⠀⠀⠀⠀⠀⠀⠀⠀⠀⠀⠀⠀⠀⠀⠀⠀⠀⠁⠑⠐⠐⠔⠔⢕⢁⠅⠑⠑⢕⠟⢿⢿⣿⣿⣿⣿⣿⣿⣿⣿⣿⣿⣿⣿⣿⣿⣿⣿⣿⣿⣿⣿⣿⣿⣿⣿⣿⣿⣿⣿⣏⣿⣿⣿⠀⠀⠀⠀⠀⠀⠀⠀⠀⠀⠀⠀</a:t>
            </a:r>
            <a:br/>
            <a:r>
              <a:t>⠀⠀⠀⠀⠀⠀⠀⠀⠀⠀⠀⠀⠀⠀⠀⠀⠀⠀⠀⠀⠐⠄⢄⢀⢀⢀⠀⠀⠀⠀⠀⠁⠀⠁⠁⠁⠀⠁⠑⠝⠟⠟⢻⢿⢿⣿⣿⣿⣿⣿⣿⣿⣿⣿⣿⣿⣿⣿⣿⣿⣿⣿⣿⣿⣿⢇⣿⣿⣿⠀⠀⠀⠀⠀⠀⠀⠀⠀⠀⠀⠀</a:t>
            </a:r>
            <a:br/>
            <a:r>
              <a:t>⠀⠀⠀⠀⠀⠀⠀⠀⠀⠀⠀⠀⠀⠀⠀⠀⠀⠀⠀⠀⠀⠀⠀⠀⠁⠁⠁⠑⠑⠐⠐⠐⠀⠀⠀⠐⠑⠑⠐⠐⠀⠀⠁⠁⠑⠑⠑⠁⠙⠛⠛⠛⠛⠛⠛⠛⠛⠛⠛⠛⠛⠛⠛⠛⠛⠑⠛⠛⠛⠀⠀⠀⠀⠀⠀⠀⠀⠀⠀⠀⠀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⠀⠀⠀⠀⠀⠀⠀⠀⠀⠀⠀⣿⣿⣿⣿⣿⣿⣿⣿⣿⣿⣿⣿⣿⣿⣿⣿⣿⣿⣿⣿⣿⡿⢿⢿⢿⢻⣿⡿⣿⣿⣿⣿⣿⣿⣿⣿⣿⣿⣿⣿⣿⣿⣿⣿⣿⣿⣿⣿⣿⣿⣿⣿⣿⣿⣿⣿⣿⣿⠀⠀⠀⠀⠀⠀⠀⠀⠀⠀⠀⠀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⠀⠀⠀⠀⠀⠀⠀⠀⠀⠀⠀⣿⣿⣿⣿⣿⣿⣿⣿⣿⣿⣿⣿⣿⣿⣿⣿⣿⣿⣿⣿⡿⢇⣱⣷⡞⡿⢫⢕⢟⢝⠝⢝⢟⢟⣿⣿⣿⣿⣿⣿⣿⣿⣿⣿⣿⣿⣿⣿⣿⣿⣿⣿⣿⣿⣿⣿⣿⣿⠀⠀⠀⠀⠀⠀⠀⠀⠀⠀⠀⠀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⠀⠀⠀⠀⠀⠀⠀⠀⠀⠀⠀⣿⣿⣿⣿⣿⣿⣿⣿⣿⣿⣿⣿⣿⣿⣿⣿⣿⣿⢯⢟⢵⢞⢟⢏⢕⢕⠑⠁⠑⠑⠁⠑⢑⢕⢜⢝⣝⣹⢟⢻⣿⣿⣿⣿⣿⣿⣿⣿⣿⣿⣿⣿⣿⣿⣿⣿⣿⣿⠀⠀⠀⠀⠀⠀⠀⠀⠀⠀⠀⠀</a:t>
            </a:r>
            <a:br/>
            <a:r>
              <a:t>⠀⠀⠀⠀⠀⠀⠀⠀⠀⠀⠀⣿⣿⣿⣿⣿⣿⣿⣿⣿⣿⣿⣿⣿⣿⣿⣿⣿⡇⢕⢕⠕⠅⠅⢕⢕⢕⢔⢄⢔⢕⢕⢕⢕⢕⢱⡵⣿⡏⢕⣾⣟⣿⣿⣿⣿⣿⣿⣿⣿⣿⣿⣿⣿⣿⣿⣿⣿⣿⠀⠀⠀⠀⠀⠀⠀⠀⠀⠀⠀⠀</a:t>
            </a:r>
            <a:br/>
            <a:r>
              <a:t>⠀⠀⠀⠀⠀⠀⠀⠀⠀⠀⠀⣿⣿⣿⣿⣿⣿⣿⣿⣿⣿⣿⣿⣿⣿⣿⡿⢇⢕⢕⢕⢅⢄⢔⢕⢕⠑⠕⢕⢕⢕⢕⠕⠑⠕⠕⢕⢕⢕⢜⢕⢕⢝⣿⣿⣿⣿⣿⣿⣿⣿⣿⣿⣿⣿⣿⣿⣿⣿⠀⠀⠀⠀⠀⠀⠀⠀⠀⠀⠀⠀</a:t>
            </a:r>
            <a:br/>
            <a:r>
              <a:t>⠀⠀⠀⠀⠀⠀⠀⠀⠀⠀⠀⣿⣿⣿⣿⣿⣿⣿⣿⣿⣿⣿⣿⣿⣿⣿⣇⢕⢕⢕⢕⢕⢄⢄⢕⢑⠀⠀⠁⢕⢕⢕⠕⠀⠀⠀⢕⢕⢕⢕⢕⢕⢕⣸⣿⣿⣿⣿⣿⣿⣿⣿⣿⣿⣿⣿⣿⣿⣿⠀⠀⠀⠀⠀⠀⠀⠀⠀⠀⠀⠀</a:t>
            </a:r>
            <a:br/>
            <a:r>
              <a:t>⠀⠀⠀⠀⠀⠀⠀⠀⠀⠀⠀⣿⣿⣿⣿⣿⣿⣿⣿⣿⣿⣿⣿⣿⣿⣿⡟⢏⢕⢕⢕⢕⢕⢕⢕⢕⢔⢄⢔⢕⢕⢕⢕⢔⢕⢕⣕⣕⢕⢕⢕⢕⢕⣿⣿⣿⣿⣿⣿⣿⣿⣿⣿⣿⣿⣿⣿⣿⣿⠀⠀⠀⠀⠀⠀⠀⠀⠀⠀⠀⠀</a:t>
            </a:r>
            <a:br/>
            <a:r>
              <a:t>⠀⠀⠀⠀⠀⠀⠀⠀⠀⠀⠀⣿⣿⣿⣿⣿⣿⣿⣿⣿⣿⣿⣿⣿⣿⣿⢕⢕⢕⢕⡕⢕⢕⢕⢕⢕⢕⢕⢕⣱⣵⣷⣷⣾⣿⣿⣿⣿⣷⡕⢕⢕⣱⣿⣿⣿⣿⣿⣿⣿⣿⣿⣿⣿⣿⣿⣿⣿⣿⠀⠀⠀⠀⠀⠀⠀⠀⠀⠀⠀⠀</a:t>
            </a:r>
            <a:br/>
            <a:r>
              <a:t>⠀⠀⠀⠀⠀⠀⠀⠀⠀⠀⠀⣿⣿⣿⣿⣿⣿⣿⣿⣿⣿⣿⣿⣿⣿⡏⢕⢕⢕⢸⣇⢇⢕⢕⢕⣼⣾⣿⣿⣿⣿⣿⣿⣿⣿⣿⣿⣿⣿⣧⢕⢜⣿⣿⣿⣿⣿⣿⣿⣿⣿⣿⣿⣿⣿⣿⣿⣿⣿⠀⠀⠀⠀⠀⠀⠀⠀⠀⠀⠀⠀</a:t>
            </a:r>
            <a:br/>
            <a:r>
              <a:t>⠀⠀⠀⠀⠀⠀⠀⠀⠀⠀⠀⣿⣿⣿⣿⣿⣿⣿⣿⣿⣿⣿⣿⣿⣿⣇⢕⢕⢕⢜⢇⢕⢕⢕⢕⢸⣿⣿⣿⣿⣿⣿⣿⣿⣿⣿⣿⣿⣿⣿⢕⢕⣿⣿⣿⣿⣿⣿⣿⣿⣿⣿⣿⣿⣿⣿⣿⣿⣿⠀⠀⠀⠀⠀⠀⠀⠀⠀⠀⠀⠀</a:t>
            </a:r>
            <a:br/>
            <a:r>
              <a:t>⠀⠀⠀⠀⠀⠀⠀⠀⠀⠀⠀⣿⣿⣿⣿⣿⣿⣿⣿⣿⣿⣿⣿⣿⣿⣿⢕⢕⢕⢕⢕⢕⢕⢕⢕⢸⣿⣿⣿⣿⣿⣿⣿⣿⣿⣿⣿⣿⣿⡟⢕⢸⣿⣿⣿⣿⣿⣿⣿⣿⣿⣿⣿⣿⣿⣿⣿⣿⣿⠀⠀⠀⠀⠀⠀⠀⠀⠀⠀⠀⠀</a:t>
            </a:r>
            <a:br/>
            <a:r>
              <a:t>⠀⠀⠀⠀⠀⠀⠀⠀⠀⠀⠀⣿⣿⣿⣿⣿⣿⣿⣿⣿⣿⣿⣿⣿⡿⢟⡕⢱⣾⢇⢕⢕⢕⢕⢕⢕⢝⢟⢟⢕⢻⢿⢿⣿⣿⣿⣿⣿⣿⣿⢕⣿⣿⣿⣿⣿⣿⣿⣿⣿⣿⣿⣿⣿⣿⣿⣿⣿⣿⠀⠀⠀⠀⠀⠀⠀⠀⠀⠀⠀⠀</a:t>
            </a:r>
            <a:br/>
            <a:r>
              <a:t>⠀⠀⠀⠀⠀⠀⠀⠀⠀⠀⠀⣿⣿⣿⣿⣿⣿⣿⣿⣿⣿⣿⣿⣿⣷⢕⢸⣿⣿⢕⢕⢕⢕⢕⢕⢕⢕⢕⣵⣵⡕⢕⢕⢕⣕⣹⣿⣿⣿⣿⣼⣿⣿⣿⣿⣿⣿⣿⣿⣿⣿⣿⣿⣿⣿⣿⣿⣿⣿⠀⠀⠀⠀⠀⠀⠀⠀⠀⠀⠀⠀</a:t>
            </a:r>
            <a:br/>
            <a:r>
              <a:t>⠀⠀⠀⠀⠀⠀⠀⠀⠀⠀⠀⣿⣿⣿⣿⣿⣿⣿⣿⣿⣿⣿⣿⣿⣿⢕⢜⣿⣿⢕⢕⢕⢕⢕⢕⢕⢕⢸⣿⣿⣿⣧⣕⣜⣿⣿⣿⣿⣿⣿⣿⣿⣿⣿⣿⣿⣿⣿⣿⣿⣿⣿⣿⣿⣿⣿⣿⣿⣿⠀⠀⠀⠀⠀⠀⠀⠀⠀⠀⠀⠀</a:t>
            </a:r>
            <a:br/>
            <a:r>
              <a:t>⠀⠀⠀⠀⠀⠀⠀⠀⠀⠀⠀⣿⣿⣿⣿⣿⣿⣿⣿⣿⣿⣿⣿⣿⣿⣷⢕⣿⡏⢕⢕⢕⢕⢕⢕⢕⢕⣸⣿⣿⣿⣿⣿⣿⣿⣿⣿⣿⣿⣿⣾⣿⣿⣿⣿⣿⣿⣿⣿⣿⣿⣿⣿⣿⣿⣿⣿⣿⣿⠀⠀⠀⠀⠀⠀⠀⠀⠀⠀⠀⠀</a:t>
            </a:r>
            <a:br/>
            <a:r>
              <a:t>⠀⠀⠀⠀⠀⠀⠀⠀⠀⠀⠀⣿⣿⣿⣿⣿⣿⣿⣿⣿⣿⣿⣿⣿⣿⣿⣧⣼⣇⢕⢕⢕⢕⢕⢕⢕⢕⣿⣿⣿⣿⣿⣿⣿⣿⣿⣿⣿⣿⣿⣿⣿⣿⣿⣿⣿⣿⣿⣿⣿⣿⣿⣿⣿⣿⣿⣿⣿⣿⠀⠀⠀⠀⠀⠀⠀⠀⠀⠀⠀⠀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⠀⠀⠀⠀⠀⠀⠀⠀⠀⠀⠀⣿⣿⣿⣿⣿⣿⣿⣿⣿⣿⣿⣿⣿⣿⣿⣿⣿⣿⢕⢕⢕⢕⢕⢕⡕⢕⢝⢟⢹⢿⢿⣿⣿⣿⣿⣿⣿⣿⣿⣿⣿⣿⣿⣿⣿⣿⣿⣿⣿⣿⣿⣿⣿⣿⣿⣿⣿⣿⠀⠀⠀⠀⠀⠀⠀⠀⠀⠀⠀⠀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⠀⠀⠀⠀⠀⠀⠀⠀⠀⠀⠀⣿⣿⣿⣿⣿⣿⣿⣿⣿⣿⣿⣿⣿⣿⣿⣿⣿⣿⢕⢕⢕⢕⢕⢕⢇⢵⢕⢕⢝⢏⣟⢻⣿⣿⣿⣿⣿⣿⣿⣿⣿⣿⣿⣿⣿⣿⣿⣿⣿⣿⣿⣿⣿⣿⣿⣿⣿⣿⠀⠀⠀⠀⠀⠀⠀⠀⠀⠀⠀⠀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⠀⠀⠀⠀⠀⠀⠀⠀⠀⠀⠀⣿⣿⣿⣿⣿⣿⣿⣿⣿⣿⣿⣿⣿⣿⣿⣿⣿⣿⢕⢕⢕⢕⢕⢕⢸⢕⢸⢕⢕⡕⣿⢸⣿⣿⣿⣿⣿⣿⣿⣿⣿⣿⣿⣿⣿⣿⣿⣿⣿⣿⣿⣿⣿⣿⣿⣿⣿⣿⠀⠀⠀⠀⠀⠀⠀⠀⠀⠀⠀⠀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⠀⠀⠀⠀⠀⠀⠀⠀⠀⠀⠀⣿⣿⣿⣿⣿⣿⣿⣿⣿⣿⣿⣿⣿⣿⣿⡟⢹⣿⢕⢕⢕⢕⢕⢕⡸⢕⢕⡇⢕⢸⣿⣺⣿⣿⣿⣿⣿⣿⣿⣿⣿⣿⣿⣿⣿⣿⣿⣿⣿⣿⣿⣿⣿⣿⣿⣿⣿⣿⠀⠀⠀⠀⠀⠀⠀⠀⠀⠀⠀⠀</a:t>
            </a:r>
            <a:br/>
            <a:r>
              <a:t>⠀⠀⠀⠀⠀⠀⠀⠀⠀⠀⠀⠛⠛⠛⠛⠛⠛⠛⠛⠛⠛⠛⠛⠛⠛⠋⠑⠘⠛⠑⠑⠑⠑⠑⠑⠋⠑⠑⠑⠑⠘⠚⠚⠛⠛⠛⠛⠛⠛⠛⠛⠛⠛⠛⠛⠛⠛⠛⠛⠛⠛⠛⠛⠛⠛⠛⠛⠛⠛⠀⠀⠀⠀⠀⠀⠀⠀⠀⠀⠀⠀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⠀⠀⠀⠀⠀⠀⠀⠀⠀⠀⠀⢕⣝⣟⣟⣟⢟⢏⢝⢕⢕⢹⣿⡏⡇⢕⣿⢕⢕⣾⣧⣼⣿⣷⢗⣼⣇⢕⣿⣿⣾⣿⣿⣿⢿⣿⣿⣿⣿⣿⣿⢇⣾⣿⣿⣷⣕⣕⣕⣕⣿⣇⣸⣿⣿⣿⣿⣿⣿⠀⠀⠀⠀⠀⠀⠀⠀⠀⠀⠀⠀</a:t>
            </a:r>
            <a:br/>
            <a:r>
              <a:t>⠀⠀⠀⠀⠀⠀⠀⠀⠀⠀⠀⢕⢜⢟⢟⢕⢕⢕⢗⢕⢕⣿⣿⣽⣷⣱⣿⣧⣼⣿⣿⣿⣿⡵⡵⣿⢿⢼⡿⡿⢿⢿⢟⢷⢺⢟⡟⢻⢟⡟⢹⢏⣏⢝⣏⣻⣝⣏⣹⣇⢹⣽⣵⣿⣵⣿⣿⣿⣿⠀⠀⠀⠀⠀⠀⠀⠀⠀⠀⠀⠀</a:t>
            </a:r>
            <a:br/>
            <a:r>
              <a:t>⠀⠀⠀⠀⠀⠀⠀⠀⠀⠀⠀⡇⢕⢕⢕⢜⢝⣿⣿⣿⣹⣹⣹⣽⣼⣽⣿⡇⣇⣽⣼⣼⣷⣧⣇⣷⣼⣷⣧⣷⣾⣼⣧⣿⣾⣷⣿⣾⣷⣿⣿⣷⣿⣿⣿⣿⣿⣿⣿⣿⣸⣿⣿⣿⣿⣿⣿⣿⣿⠀⠀⠀⠀⠀⠀⠀⠀⠀⠀⠀⠀</a:t>
            </a:r>
            <a:br/>
            <a:r>
              <a:t>⠀⠀⠀⠀⠀⠀⠀⠀⠀⠀⠀⣿⡇⢕⢕⢕⣾⣿⣿⣿⣿⣿⣿⣿⣿⣿⣿⣿⣿⣿⣿⣿⡿⢟⡻⣝⡻⣿⣿⣿⣿⡿⢿⢿⢿⢿⠿⠿⠿⠿⠿⠿⠿⠿⠿⠿⠿⠟⠟⢟⠞⠛⠛⠛⠛⢻⣿⣿⣿⠀⠀⠀⠀⠀⠀⠀⠀⠀⠀⠀⠀</a:t>
            </a:r>
            <a:br/>
            <a:r>
              <a:t>⠀⠀⠀⠀⠀⠀⠀⠀⠀⠀⠀⢍⢍⢍⢉⢉⢉⢉⢉⢁⢈⢁⢁⠁⢁⢁⢁⢀⢀⠀⢀⢕⢕⢕⣕⣕⣵⣿⣿⡄⢀⢀⢀⢀⢀⢀⢀⢀⢀⢀⠀⠀⢀⠀⠀⠀⠀⠀⠀⠀⠀⢀⠀⢄⣔⣜⡿⣻⣿⠀⠀⠀⠀⠀⠀⠀⠀⠀⠀⠀⠀</a:t>
            </a:r>
            <a:br/>
            <a:r>
              <a:t>⠀⠀⠀⠀⠀⠀⠀⠀⠀⠀⠀⢧⢕⢕⢕⢕⢕⢕⢕⢕⢕⢔⢔⢕⢔⢔⢔⢔⢔⢔⢕⢱⣾⣿⣿⣿⣿⣿⣿⣿⡗⢕⢔⢔⢔⢔⢔⢔⢔⢔⢔⢕⢔⢔⢔⢕⢕⢕⢕⢕⢔⢔⢕⢜⢕⣜⣕⣕⣿⠀⠀⠀⠀⠀⠀⠀⠀⠀⠀⠀⠀</a:t>
            </a:r>
            <a:br/>
            <a:r>
              <a:t>⠀⠀⠀⠀⠀⠀⠀⠀⠀⠀⠀⣏⡇⢑⢕⢑⢑⢕⢑⢕⢕⢕⢕⢕⢕⢕⢕⢕⠕⠕⠕⠜⡿⢿⣟⢿⣿⣿⣿⣿⡗⢕⢗⢗⢗⢗⢗⢗⢗⢗⢗⢗⢗⢗⢗⢗⢗⢗⢗⢔⢕⢕⢕⢔⡔⢸⣿⣿⣿⠀⠀⠀⠀⠀⠀⠀⠀⠀⠀⠀⠀</a:t>
            </a:r>
            <a:br/>
            <a:r>
              <a:t>⠀⠀⠀⠀⠀⠀⠀⠀⠀⠀⠀⣿⣽⣵⣵⣵⣵⣵⣵⣵⣵⣕⣕⣕⣕⣕⣕⣕⣕⣕⣕⣕⣱⣵⣿⣿⣿⣿⣿⣿⣿⣵⡕⣕⣕⣕⣕⣕⡔⢔⢔⢕⢔⢔⢔⢔⢄⢔⢔⢔⢔⢔⢔⢔⢔⣸⣿⣿⣿⠀⠀⠀⠀⠀⠀⠀⠀⠀⠀⠀⠀</a:t>
            </a:r>
            <a:br/>
            <a:r>
              <a:t>⠀⠀⠀⠀⠀⠀⠀⠀⠀⠀⠀⣿⣿⣿⣿⣿⣿⣿⣿⣿⣿⡇⢱⣿⣿⣿⣿⣿⡝⣿⣿⣿⣿⣿⣿⢿⣿⣿⣿⣿⣿⣿⣿⣿⣿⣿⣿⣿⣿⣿⣿⣷⣷⣷⣷⣷⣷⣷⣷⣷⣷⣷⣷⣾⣿⣿⣿⣿⣿⠀⠀⠀⠀⠀⠀⠀⠀⠀⠀⠀⠀</a:t>
            </a:r>
            <a:br/>
            <a:r>
              <a:t>⠀⠀⠀⠀⠀⠀⠀⠀⠀⠀⠀⣿⣿⣿⣿⣿⣿⣿⣿⣿⣿⢕⢸⣿⣿⣿⣿⣿⢕⢿⣿⣿⣿⣿⣿⣧⣾⣟⢻⣿⣿⣿⣿⣿⣿⣿⣿⣿⣿⣿⣿⣿⣿⣿⣿⣿⣿⣿⣿⣿⣿⣿⣿⣿⣿⣿⣿⣿⣿⠀⠀⠀⠀⠀⠀⠀⠀⠀⠀⠀⠀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⠀⠀⠀⠀⠀⠀⠀⠀⠀⠀⠀⣿⣿⣿⣿⣿⣿⣿⣿⣿⣿⢕⢸⣿⣿⣿⣿⣿⢕⢺⣿⣿⣿⣿⣿⣿⣿⣿⢜⣿⣿⣿⣿⣿⣿⣿⣿⣿⣿⣿⣿⣿⣿⣿⣿⣿⣿⣿⣿⣿⣿⣿⣿⣿⣿⣿⣿⣿⣿⠀⠀⠀⠀⠀⠀⠀⠀⠀⠀⠀⠀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⠀⠀⠀⠀⠀⠀⠀⠀⠀⠀⠀⣿⣿⣿⣿⣿⣿⣿⣿⣿⣿⡇⢸⣿⣿⣿⣿⣿⢕⢸⣿⣿⣿⣿⣿⣿⣿⣿⣷⣿⣿⣿⣿⣿⣿⣿⣿⣿⣿⣿⣿⣿⣿⣿⣿⣿⣿⣿⣿⣿⣿⣿⣿⣿⣿⣿⣿⣿⣿⠀⠀⠀⠀⠀⠀⠀⠀⠀⠀⠀⠀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⠀⠀⠀⠀⠀⠀⠀⠀⠀⠀⠀⣿⣿⣿⣿⣿⣿⣿⣿⣿⣿⡕⢸⣿⣿⣿⣿⣿⢕⢾⣿⣿⣿⣿⣿⣿⣿⣿⣿⣿⣿⣿⣿⣿⣿⣿⣿⣿⣿⣿⣿⣿⣿⣿⣿⣿⣿⣿⣿⣿⣿⣿⣿⣿⣿⣿⣿⣿⣿⠀⠀⠀⠀⠀⠀⠀⠀⠀⠀⠀⠀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⠀⠀⠀⠀⠀⠀⠀⠀⠀⠀⠀⣿⣿⣿⣿⣿⣿⣿⣿⣿⣿⣷⣾⣿⣿⣿⣿⣿⣕⣽⣿⣿⣿⣿⣿⣿⣿⣿⣿⣿⣿⣿⣿⣿⣿⣿⣿⣿⣿⣿⣿⣿⣿⣿⣿⣿⣿⣿⣿⣿⣿⣿⣿⣿⣿⣿⣿⣿⣿⠀⠀⠀⠀⠀⠀⠀⠀⠀⠀⠀⠀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⠀⠀⠀⠀⠀⠀⠀⠀⠀⠀⠀⢻⢟⢟⢟⢟⢻⢿⢿⢿⢿⣿⣿⣿⢿⢿⣿⣿⣿⣿⣿⣿⣿⣿⣿⣿⣿⣿⣿⣿⣿⣿⣿⣿⣿⣿⣿⣿⣿⣿⣿⣿⣿⣿⣿⣿⣿⣿⣿⣿⣿⣿⣿⣿⣿⣿⣿⣿⣿⠀⠀⠀⠀⠀⠀⠀⠀⠀⠀⠀⠀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⠀⠀⠀⠀⠀⠀⠀⠀⠀⠀⠀⢕⢕⢕⢕⢑⠁⠑⢑⠜⠝⠟⢟⢝⢕⢕⢸⣿⣿⣿⣿⣽⣽⣿⣟⣿⣿⣿⣿⣿⣿⣿⣿⣿⣿⣿⣿⣿⣿⣿⣿⣿⣿⣿⣿⣿⣿⣿⣿⣿⣿⣿⣿⣿⣿⣿⣿⣿⣿⠀⠀⠀⠀⠀⠀⠀⠀⠀⠀⠀⠀</a:t>
            </a:r>
            <a:br/>
            <a:r>
              <a:t>⠀⠀⠀⠀⠀⠀⠀⠀⠀⠀⠀⢕⢕⢕⢕⢄⢀⢔⢔⢔⢔⣤⡅⣴⣷⣷⣧⣿⣿⣿⣿⣿⣿⣿⣿⣿⣿⣿⣿⣿⣿⡯⢽⢟⢿⣿⣿⣿⣿⣿⣿⣿⣿⣿⣿⣿⣿⣿⣿⣿⣿⣿⣿⣿⣿⣿⣿⣿⣿⠀⠀⠀⠀⠀⠀⠀⠀⠀⠀⠀⠀</a:t>
            </a:r>
            <a:br/>
            <a:r>
              <a:t>⠀⠀⠀⠀⠀⠀⠀⠀⠀⠀⠀⢱⢵⢕⣔⢕⢕⢕⢕⢕⢱⣿⡇⢸⣝⣻⣿⣿⣿⣿⡿⢿⣿⣿⣿⣿⣟⣿⢷⢵⢿⢟⢟⢹⣿⣿⣿⣿⣿⣿⣿⣿⣿⣿⣿⣿⣿⣿⣿⣿⣿⣿⣿⣿⣿⣿⣿⣿⣿⠀⠀⠀⠀⠀⠀⠀⠀⠀⠀⠀⠀</a:t>
            </a:r>
            <a:br/>
            <a:r>
              <a:t>⠀⠀⠀⠀⠀⠀⠀⠀⠀⠀⠀⠀⠀⠀⠁⠁⠁⠁⠁⠁⠘⠝⠕⠜⠟⢟⢻⣿⣿⣷⢜⢝⢝⢏⢝⣹⣽⣕⣕⣕⢕⣕⣕⣱⣿⣿⣿⣿⣿⣿⣿⣿⣿⣿⣿⣿⣿⣿⣿⣿⣿⣿⣿⣿⣿⣿⣿⣿⣿⠀⠀⠀⠀⠀⠀⠀⠀⠀⠀⠀⠀</a:t>
            </a:r>
            <a:br/>
            <a:r>
              <a:t>⠀⠀⠀⠀⠀⠀⠀⠀⠀⠀⠀⠀⠀⠀⠀⠀⠀⠀⠀⠀⠀⠁⠐⠑⠕⠄⠄⢄⢅⢅⢑⠑⠕⠕⠻⢿⣿⣿⣿⣿⣿⣿⣿⣿⣿⣿⣿⣿⣿⣿⣿⣿⣿⣿⣿⣿⣿⣿⣿⣿⣿⣿⣿⣿⣿⣿⢝⣿⣿⠀⠀⠀⠀⠀⠀⠀⠀⠀⠀⠀⠀</a:t>
            </a:r>
            <a:br/>
            <a:r>
              <a:t>⠀⠀⠀⠀⠀⠀⠀⠀⠀⠀⠀⠀⠀⠀⠀⠀⠀⠀⠀⠄⠀⠄⠄⢀⢀⠀⠀⠀⠀⠁⠀⠀⠀⠁⠁⠑⠁⠁⠍⠝⢟⢻⠿⢿⢿⣿⣿⣿⣿⣿⣿⣿⣿⣿⣿⣿⣿⣿⣿⣿⣿⣿⣿⣿⣿⡯⢸⣿⣿⠀⠀⠀⠀⠀⠀⠀⠀⠀⠀⠀⠀</a:t>
            </a:r>
            <a:br/>
            <a:r>
              <a:t>⠀⠀⠀⠀⠀⠀⠀⠀⠀⠀⠀⠀⠀⠀⠀⠀⠀⠀⠀⠀⠀⠀⠀⠁⠁⠑⠑⠐⠐⠐⠐⠐⠐⠀⠀⠐⠐⠐⠐⠐⠀⠀⠁⠁⠑⠑⠑⠙⠙⠛⠛⠛⠛⠛⠛⠛⠛⠛⠛⠛⠛⠛⠛⠛⠛⠃⠘⠛⠛⠀⠀⠀⠀⠀⠀⠀⠀⠀⠀⠀⠀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⠀⠀⠀⠀⠀⠀⠀⠀⠀⠀⠀⢜⣟⣟⣟⢟⢏⢝⢕⢕⢜⣿⣿⣻⢕⢸⡧⢕⣕⣷⣱⣿⡵⡗⢵⣷⡕⢸⣿⣿⣿⣿⣿⡿⢿⣿⣿⣿⣿⣿⡿⢕⣿⣿⣿⣇⣕⣕⣕⣱⣿⣇⣿⣿⣿⣿⣿⣿⣿⠀⠀⠀⠀⠀⠀⠀⠀⠀⠀⠀⠀</a:t>
            </a:r>
            <a:br/>
            <a:r>
              <a:t>⠀⠀⠀⠀⠀⠀⠀⠀⠀⠀⠀⢜⢟⢝⢕⢕⢕⢕⢕⢕⣸⣿⣿⣿⣇⣾⣷⣱⣼⣿⣿⣿⣧⢵⢼⡿⡧⢽⢿⢿⡿⢿⢻⢗⢞⢻⢟⡟⢻⢏⡟⢹⣏⣻⣝⣏⣹⣕⣹⣹⣽⣯⣼⣯⣽⣿⣿⣿⣿⠀⠀⠀⠀⠀⠀⠀⠀⠀⠀⠀⠀</a:t>
            </a:r>
            <a:br/>
            <a:r>
              <a:t>⠀⠀⠀⠀⠀⠀⠀⠀⠀⠀⠀⢕⢕⢕⢕⢹⣹⣽⣽⢏⣽⣯⣯⣧⣧⣯⣿⣸⣱⣵⣧⣷⣾⣼⣵⣇⣷⣾⣼⣧⣧⣾⣼⣧⣿⣽⣧⣿⣾⣷⣿⣾⣷⣿⣿⣿⣿⣷⣿⣧⣼⣿⣿⣿⣿⣿⣿⣿⣿⠀⠀⠀⠀⠀⠀⠀⠀⠀⠀⠀⠀</a:t>
            </a:r>
            <a:br/>
            <a:r>
              <a:t>⠀⠀⠀⠀⠀⠀⠀⠀⠀⠀⠀⣯⢑⢕⢕⢷⣿⣿⣿⣿⣿⣿⣿⣿⣿⣿⣿⣿⣿⣿⣿⣿⡿⢻⢯⣽⣿⣿⣿⡿⢿⢿⢿⢿⢿⠿⠿⠿⠿⠿⠿⠿⠿⠿⠿⠟⢟⠟⠟⠗⠟⠛⠛⠛⠛⠛⣿⣿⣿⠀⠀⠀⠀⠀⠀⠀⠀⠀⠀⠀⠀</a:t>
            </a:r>
            <a:br/>
            <a:r>
              <a:t>⠀⠀⠀⠀⠀⠀⠀⠀⠀⠀⠀⢌⢅⢁⢁⢁⢁⢁⢁⢁⢁⢁⢁⢁⢁⢁⢀⢀⠀⢀⢄⢕⢕⢕⣕⣱⣵⣿⣷⡄⢀⢀⢀⢀⢀⢀⢀⠀⠀⢀⢀⢀⠀⠀⠀⠀⠀⠀⠀⠀⠀⠀⠀⠀⢄⣔⣹⢟⣿⠀⠀⠀⠀⠀⠀⠀⠀⠀⠀⠀⠀</a:t>
            </a:r>
            <a:br/>
            <a:r>
              <a:t>⠀⠀⠀⠀⠀⠀⠀⠀⠀⠀⠀⡕⢕⢕⢕⢕⢕⢕⢕⢕⢔⢔⢔⢔⢔⢔⢔⢔⢔⢔⢕⢱⣾⣿⣿⣿⣿⣿⣿⣿⡗⢕⢔⢔⢕⢔⢔⢔⢕⢔⢔⢔⢕⢕⢕⢕⢕⢕⢕⢕⢕⢕⢕⢕⢣⣕⣕⣕⣸⠀⠀⠀⠀⠀⠀⠀⠀⠀⠀⠀⠀</a:t>
            </a:r>
            <a:br/>
            <a:r>
              <a:t>⠀⠀⠀⠀⠀⠀⠀⠀⠀⠀⠀⢜⡕⢑⢕⢕⢕⢕⢕⢕⢕⢕⠕⠕⠕⠕⠕⠕⠕⠕⠕⠜⢿⢿⣻⢻⣿⣿⣿⣿⡗⢗⢕⢗⢗⢗⢗⢗⢗⢗⢗⢗⢗⢗⢗⢗⢗⢗⢇⢕⢔⢕⢔⢔⢕⢵⣿⣿⣿⠀⠀⠀⠀⠀⠀⠀⠀⠀⠀⠀⠀</a:t>
            </a:r>
            <a:br/>
            <a:r>
              <a:t>⠀⠀⠀⠀⠀⠀⠀⠀⠀⠀⠀⣧⣯⣵⣵⣵⣵⣵⣵⣵⣵⣕⣕⣕⣕⣕⣕⣕⣕⣕⣕⣕⣱⣵⣿⣿⣿⣿⣿⣿⣷⣵⣕⢕⣕⣕⣔⣔⢔⢔⢔⢕⢔⢔⢔⢔⢔⢔⢔⢔⢔⢔⢔⢔⢔⢕⣿⣿⣿⠀⠀⠀⠀⠀⠀⠀⠀⠀⠀⠀⠀</a:t>
            </a:r>
            <a:br/>
            <a:r>
              <a:t>⠀⠀⠀⠀⠀⠀⠀⠀⠀⠀⠀⣿⣿⣿⣿⣿⣿⣿⣿⣿⣿⢕⢸⣿⣿⣿⣿⣿⢝⣿⣿⣿⣿⣿⡿⢿⣿⣿⣿⣿⣿⣿⣿⣿⣿⣿⣿⣿⣿⣿⣿⣷⣷⣷⣷⣷⣷⣷⣷⣷⣷⣷⣷⣷⣿⣿⣿⣿⣿⠀⠀⠀⠀⠀⠀⠀⠀⠀⠀⠀⠀</a:t>
            </a:r>
            <a:br/>
            <a:r>
              <a:t>⠀⠀⠀⠀⠀⠀⠀⠀⠀⠀⠀⣿⣿⣿⣿⣿⣿⣿⣿⣿⣿⢕⢸⣿⣿⣿⣿⣿⢕⢿⣿⣿⣿⣿⣿⣷⣿⡟⢻⣿⣿⣿⣿⣿⣿⣿⣿⣿⣿⣿⣿⣿⣿⣿⣿⣿⣿⣿⣿⣿⣿⣿⣿⣿⣿⣿⣿⣿⣿⠀⠀⠀⠀⠀⠀⠀⠀⠀⠀⠀⠀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⠀⠀⠀⠀⠀⠀⠀⠀⠀⠀⠀⣿⣿⣿⣿⣿⣿⣿⣿⣿⣿⢕⢸⣿⣿⣿⣿⣿⢕⢺⣿⣿⣿⣿⣿⣿⣿⣿⢜⣿⣿⣿⣿⣿⣿⣿⣿⣿⣿⣿⣿⣿⣿⣿⣿⣿⣿⣿⣿⣿⣿⣿⣿⣿⣿⣿⣿⣿⣿⠀⠀⠀⠀⠀⠀⠀⠀⠀⠀⠀⠀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⠀⠀⠀⠀⠀⠀⠀⠀⠀⠀⠀⣿⣿⣿⣿⣿⣿⣿⣿⣿⣿⢕⢸⣿⣿⣿⣿⣿⢕⢸⣿⣿⣿⣿⣿⣿⣿⣿⣧⣿⣿⣿⣿⣿⣿⣿⣿⣿⣿⣿⣿⣿⣿⣿⣿⣿⣿⣿⣿⣿⣿⣿⣿⣿⣿⣿⣿⣿⣿⠀⠀⠀⠀⠀⠀⠀⠀⠀⠀⠀⠀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⠀⠀⠀⠀⠀⠀⠀⠀⠀⠀⠀⣿⣿⣿⣿⣿⣿⣿⣿⣿⣿⣷⣼⣿⣿⣿⣿⣿⣕⣹⣿⣿⣿⣿⣿⣿⣿⣿⣿⣿⣿⣿⣿⣿⣿⣿⣿⣿⣿⣿⣿⣿⣿⣿⣿⣿⣿⣿⣿⣿⣿⣿⣿⣿⣿⣿⣿⣿⣿⠀⠀⠀⠀⠀⠀⠀⠀⠀⠀⠀⠀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⠀⠀⠀⠀⠀⠀⠀⠀⠀⠀⠀⢻⢿⢟⢻⢿⢿⢿⢿⢿⣿⣿⣿⣿⢿⣿⣿⣿⣿⣿⣿⣿⣿⣿⣿⣿⣿⣿⣿⣿⣿⣿⣿⣿⣿⣿⣿⣿⣿⣿⣿⣿⣿⣿⣿⣿⣿⣿⣿⣿⣿⣿⣿⣿⣿⣿⣿⣿⣿⠀⠀⠀⠀⠀⠀⠀⠀⠀⠀⠀⠀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⠀⠀⠀⠀⠀⠀⠀⠀⠀⠀⠀⢕⢕⢕⢕⢑⠑⠑⠇⠜⠟⢿⢏⢝⢕⡕⢱⣿⣿⣿⣿⣿⣟⣿⣟⣿⣿⣿⣿⣿⣿⣿⣿⣿⣿⣿⣿⣿⣿⣿⣿⣿⣿⣿⣿⣿⣿⣿⣿⣿⣿⣿⣿⣿⣿⣿⣿⣿⣿⠀⠀⠀⠀⠀⠀⠀⠀⠀⠀⠀⠀</a:t>
            </a:r>
            <a:br/>
            <a:r>
              <a:t>⠀⠀⠀⠀⠀⠀⠀⠀⠀⠀⠀⢕⢕⠕⠕⢀⢐⢔⢄⢐⢄⢄⡅⢀⢁⣱⣥⣕⣿⣿⣿⣿⣿⣿⣿⣿⣿⣿⣿⣿⣿⣿⣿⣿⣟⣿⣿⣿⣿⣿⣿⣿⣿⣿⣿⣿⣿⣿⣿⣿⣿⣿⣿⣿⣿⣿⣿⣿⣿⠀⠀⠀⠀⠀⠀⠀⠀⠀⠀⠀⠀</a:t>
            </a:r>
            <a:br/>
            <a:r>
              <a:t>⠀⠀⠀⠀⠀⠀⠀⠀⠀⠀⠀⢵⣵⣕⣔⢕⢕⢕⢕⢕⢱⣾⡇⢕⢕⢻⢿⢿⣿⣿⣿⣿⣿⣿⣿⣿⣿⣿⣿⣿⣿⢿⢷⢟⢿⣿⣿⣿⣿⣿⣿⣿⣿⣿⣿⣿⣿⣿⣿⣿⣿⣿⣿⣿⣿⣿⣿⣿⣿⠀⠀⠀⠀⠀⠀⠀⠀⠀⠀⠀⠀</a:t>
            </a:r>
            <a:br/>
            <a:r>
              <a:t>⠀⠀⠀⠀⠀⠀⠀⠀⠀⠀⠀⠀⠁⠁⠁⠑⠁⠑⠑⠅⠜⠝⠇⠕⢕⢿⢿⣿⣿⣿⣿⡟⢝⢗⢟⢿⢟⣻⣯⣕⢕⢕⢕⣕⣸⣟⣿⣿⣿⣿⣿⣿⣿⣿⣿⣿⣿⣿⣿⣿⣿⣿⣿⣿⣿⣿⣿⣿⣿⠀⠀⠀⠀⠀⠀⠀⠀⠀⠀⠀⠀</a:t>
            </a:r>
            <a:br/>
            <a:r>
              <a:t>⠀⠀⠀⠀⠀⠀⠀⠀⠀⠀⠀⠀⠀⠀⠀⠀⠀⠀⠀⠀⠀⠀⠐⠔⠅⠄⢄⢅⢌⢝⢙⢕⠕⠕⠾⢿⣿⣿⣿⣿⣿⣿⣿⣿⣿⣿⣿⣿⣿⣿⣿⣿⣿⣿⣿⣿⣿⣿⣿⣿⣿⣿⣿⣿⣿⣿⡟⣝⣼⠀⠀⠀⠀⠀⠀⠀⠀⠀⠀⠀⠀</a:t>
            </a:r>
            <a:br/>
            <a:r>
              <a:t>⠀⠀⠀⠀⠀⠀⠀⠀⠀⠀⠀⠀⠀⠀⠀⠐⠀⠀⠀⠄⢀⠀⢀⢀⠀⠀⠀⠀⠀⠁⠀⠀⠀⠁⠑⠐⠑⠈⠙⠝⢟⢿⢿⢿⡿⣿⣿⣿⣿⣿⣿⣿⣿⣿⣿⣿⣿⣿⣿⣿⣿⣿⣿⣿⣿⣿⢕⣿⣯⠀⠀⠀⠀⠀⠀⠀⠀⠀⠀⠀⠀</a:t>
            </a:r>
            <a:br/>
            <a:r>
              <a:t>⠀⠀⠀⠀⠀⠀⠀⠀⠀⠀⠀⠀⠀⠀⠀⠀⠀⠀⠀⠀⠀⠀⠁⠁⠁⠑⠐⠐⠐⠐⠀⠀⠐⠀⠀⠀⠐⠐⠐⠀⠀⠀⠀⠑⠑⠑⠘⠙⠙⠙⠛⠛⠛⠛⠛⠛⠛⠛⠛⠛⠛⠛⠛⠛⠛⠛⠑⠛⠛⠀⠀⠀⠀⠀⠀⠀⠀⠀⠀⠀⠀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⠀⠀⠀⠀⠀⠀⠀⠀⠀⠀⠀⢜⣽⣽⢝⢕⢕⢕⢕⢱⣿⣿⣵⢕⢸⣇⢵⣳⣿⣇⣽⣟⢿⣳⣿⡕⢱⣿⣿⣿⣷⣿⡿⢻⣿⣿⣿⣿⣿⣿⣕⣿⣿⣿⣗⣕⣕⣕⣕⣿⣧⣿⣿⣿⣿⣿⣿⣿⣿⠀⠀⠀⠀⠀⠀⠀⠀⠀⠀⠀⠀</a:t>
            </a:r>
            <a:br/>
            <a:r>
              <a:t>⠀⠀⠀⠀⠀⠀⠀⠀⠀⠀⠀⢜⢕⢕⢕⢕⣝⣇⣕⣼⣿⣿⣿⣧⣿⣿⢵⢼⡿⡷⣿⢿⢷⢾⡿⢷⢾⢿⡟⡟⢻⢟⡟⢻⢟⡏⢻⢝⡏⣹⣝⣏⣹⣝⣿⣹⣏⣼⣵⢼⣽⣵⣿⣼⣿⣷⣿⣾⣿⠀⠀⠀⠀⠀⠀⠀⠀⠀⠀⠀⠀</a:t>
            </a:r>
            <a:br/>
            <a:r>
              <a:t>⠀⠀⠀⠀⠀⠀⠀⠀⠀⠀⠀⢕⠅⢅⢹⣿⣿⣿⢸⣼⣿⣿⣧⣧⣷⣿⣸⣱⣧⣧⣿⣾⣾⣷⣧⣿⣼⣾⣧⣿⣾⣼⣯⣿⣿⣷⣿⣾⣷⣿⣿⣿⣿⣿⣿⣿⣿⣿⣿⢺⣿⣿⣿⣿⣿⣿⣿⣿⣿⠀⠀⠀⠀⠀⠀⠀⠀⠀⠀⠀⠀</a:t>
            </a:r>
            <a:br/>
            <a:r>
              <a:t>⠀⠀⠀⠀⠀⠀⠀⠀⠀⠀⠀⣕⣑⣑⣻⣿⣿⣿⣿⣿⣿⣿⣿⣿⣿⣿⣿⣿⣿⣿⣿⣿⢟⢻⢯⣿⡯⣿⣿⠿⠿⠿⠿⠿⠿⠿⠿⠿⠟⠟⠟⢟⠟⢟⠛⠛⠛⠛⠛⠛⠛⠛⠛⠛⠛⠙⠙⢻⣿⠀⠀⠀⠀⠀⠀⠀⠀⠀⠀⠀⠀</a:t>
            </a:r>
            <a:br/>
            <a:r>
              <a:t>⠀⠀⠀⠀⠀⠀⠀⠀⠀⠀⠀⢄⢀⢀⢄⢄⢄⢀⢁⢅⢀⢀⢀⢀⢀⢀⢀⢀⢀⢀⢄⢕⢕⣕⣕⣵⣵⣿⣿⡔⢀⢀⢄⢀⢀⠀⠀⠀⠀⠀⠄⠀⠀⠀⠀⠀⠀⠀⠄⠀⠄⠄⠄⠄⠄⢄⣴⣎⡟⠀⠀⠀⠀⠀⠀⠀⠀⠀⠀⠀⠀</a:t>
            </a:r>
            <a:br/>
            <a:r>
              <a:t>⠀⠀⠀⠀⠀⠀⠀⠀⠀⠀⠀⡕⢕⢕⢕⢕⢕⢕⢕⢕⢕⢕⢕⢕⢕⢕⢕⢕⢕⢕⢕⢵⣿⣿⣿⣿⣿⣿⣿⣾⡇⢕⢕⢕⢕⢕⢕⢕⢕⢕⢕⢕⢕⢕⢕⢕⢕⢕⢕⢕⢕⢕⢕⢕⢕⢕⢕⣕⣕⠀⠀⠀⠀⠀⠀⠀⠀⠀⠀⠀⠀</a:t>
            </a:r>
            <a:br/>
            <a:r>
              <a:t>⠀⠀⠀⠀⠀⠀⠀⠀⠀⠀⠀⢹⢕⢑⢑⢕⢕⢕⢑⢑⢑⢑⢑⢑⢕⢕⠕⠕⠕⠕⠕⢜⢿⢿⣏⣻⣿⣿⣿⣿⡟⢇⢕⠕⢕⠕⠕⢕⠕⠗⢗⠗⢗⢗⢗⠗⠇⢕⢕⢕⢕⢕⢕⢕⢵⢗⢗⣿⣿⠀⠀⠀⠀⠀⠀⠀⠀⠀⠀⠀⠀</a:t>
            </a:r>
            <a:br/>
            <a:r>
              <a:t>⠀⠀⠀⠀⠀⠀⠀⠀⠀⠀⠀⣯⣧⣵⣵⣵⣵⣵⣵⣵⣵⣵⣵⣵⣕⣕⣕⣕⣕⣕⣕⣕⣱⣼⣿⣿⣿⣿⣿⣿⣷⣵⡕⢕⢕⢕⢕⢕⢕⢕⢕⢕⢔⢔⢔⢔⢔⢔⢕⢔⢔⢔⢔⢕⢔⢔⢕⣿⣿⠀⠀⠀⠀⠀⠀⠀⠀⠀⠀⠀⠀</a:t>
            </a:r>
            <a:br/>
            <a:r>
              <a:t>⠀⠀⠀⠀⠀⠀⠀⠀⠀⠀⠀⣿⣿⣿⣿⣿⣿⣿⣿⣿⣿⢕⢸⣿⣿⣿⣿⣿⡏⣿⣿⣿⣿⣿⡟⣿⣿⣿⣿⣿⣿⣿⣿⣿⣿⣿⣿⣿⣿⣿⣿⣿⣿⣿⣿⣿⣿⣷⣷⣷⣷⣷⣷⣷⣷⣷⣷⣿⣿⠀⠀⠀⠀⠀⠀⠀⠀⠀⠀⠀⠀</a:t>
            </a:r>
            <a:br/>
            <a:r>
              <a:t>⠀⠀⠀⠀⠀⠀⠀⠀⠀⠀⠀⣿⣿⣿⣿⣿⣿⣿⣿⣿⣿⢕⢸⣿⣿⣿⣿⣿⢕⢿⣿⣿⣿⣿⣿⣧⣿⡏⢻⣿⣿⣿⣿⣿⣿⣿⣿⣿⣿⣿⣿⣿⣿⣿⣿⣿⣿⣿⣿⣿⣿⣿⣿⣿⣿⣿⣿⣿⣿⠀⠀⠀⠀⠀⠀⠀⠀⠀⠀⠀⠀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⠀⠀⠀⠀⠀⠀⠀⠀⠀⠀⠀⣿⣿⣿⣿⣿⣿⣿⣿⣿⣿⢕⢸⣿⣿⣿⣿⣿⢕⢸⣿⣿⣿⣿⣿⣿⣿⣿⢕⢿⣿⣿⣿⣿⣿⣿⣿⣿⣿⣿⣿⣿⣿⣿⣿⣿⣿⣿⣿⣿⣿⣿⣿⣿⣿⣿⣿⣿⣿⠀⠀⠀⠀⠀⠀⠀⠀⠀⠀⠀⠀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⠀⠀⠀⠀⠀⠀⠀⠀⠀⠀⠀⣿⣿⣿⣿⣿⣿⣿⣿⣿⣿⢕⢸⣿⣿⣿⣿⣿⢕⢸⣿⣿⣿⣿⣿⣿⣿⣿⣧⣿⣿⣿⣿⣿⣿⣿⣿⣿⣿⣿⣿⣿⣿⣿⣿⣿⣿⣿⣿⣿⣿⣿⣿⣿⣿⣿⣿⣿⣿⠀⠀⠀⠀⠀⠀⠀⠀⠀⠀⠀⠀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⠀⠀⠀⠀⠀⠀⠀⠀⠀⠀⠀⣿⣿⣿⣿⣿⣿⣿⣿⣿⣿⢕⢸⣿⣿⣿⣿⣿⢕⣹⣿⣿⣿⣿⣿⣿⣿⣿⣿⣿⣿⣿⣿⣿⣿⣿⣿⣿⣿⣿⣿⣿⣿⣿⣿⣿⣿⣿⣿⣿⣿⣿⣿⣿⣿⣿⣿⣿⣿⠀⠀⠀⠀⠀⠀⠀⠀⠀⠀⠀⠀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⠀⠀⠀⠀⠀⠀⠀⠀⠀⠀⠀⣿⣿⣿⣿⣿⣿⣿⣿⣿⣿⣷⣼⣿⣿⣿⣿⣿⣕⣽⣿⣿⣿⣿⣿⣿⣿⣿⣿⣿⣿⣿⣿⣿⣿⣿⣿⣿⣿⣿⣿⣿⣿⣿⣿⣿⣿⣿⣿⣿⣿⣿⣿⣿⣿⣿⣿⣿⣿⠀⠀⠀⠀⠀⠀⠀⠀⠀⠀⠀⠀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⠀⠀⠀⠀⠀⠀⠀⠀⠀⠀⠀⢿⢿⢿⢿⢿⢿⢿⣿⢿⣽⣿⣿⣿⣿⣿⣿⣿⣿⣿⣿⣿⣿⣿⣿⣿⣿⣻⣿⣿⣿⣿⣿⣿⣿⣿⣿⣿⣿⣿⣿⣿⣿⣿⣿⣿⣿⣿⣿⣿⣿⣿⣿⣿⣿⣿⣿⣿⣿⠀⠀⠀⠀⠀⠀⠀⠀⠀⠀⠀⠀</a:t>
            </a:r>
            <a:br/>
            <a:r>
              <a:t>⠀⠀⠀⠀⠀⠀⠀⠀⠀⠀⠀⢕⢕⢕⢕⠑⠑⠕⠕⠝⢿⢿⢟⢝⢕⢕⢱⣿⣿⣿⣿⣟⣟⡿⠟⢿⢿⡿⣿⢿⣿⣿⣿⣿⣿⣿⣿⣿⣿⣿⣿⣿⣿⣿⣿⣿⣿⣿⣿⣿⣿⣿⣿⣿⣿⣿⣿⣿⣿⠀⠀⠀⠀⠀⠀⠀⠀⠀⠀⠀⠀</a:t>
            </a:r>
            <a:br/>
            <a:r>
              <a:t>⠀⠀⠀⠀⠀⠀⠀⠀⠀⠀⠀⢕⢕⢕⢕⢁⢐⢔⠐⢄⢄⣄⢄⢁⢁⠕⠁⠘⢹⣿⣿⣿⣿⣷⣦⣼⣾⣿⣾⣷⣿⣿⣿⣿⣿⣿⣿⣿⣿⣿⣿⣿⣿⣿⣿⣿⣿⣿⣿⣿⣿⣿⣿⣿⣿⣿⣿⣿⣿⠀⠀⠀⠀⠀⠀⠀⠀⠀⠀⠀⠀</a:t>
            </a:r>
            <a:br/>
            <a:r>
              <a:t>⠀⠀⠀⠀⠀⠀⠀⠀⠀⠀⠀⣕⣕⢔⢕⢕⢕⢕⢕⢕⢸⣾⢇⢕⢕⢅⢕⢕⣳⣿⣿⣿⣿⣿⣿⣿⣿⣿⣿⣿⣿⣿⣿⣿⡯⢻⣿⣿⣿⣿⣿⣿⣿⣿⣿⣿⣿⣿⣿⣿⣿⣿⣿⣿⣿⣿⣿⣿⣿⠀⠀⠀⠀⠀⠀⠀⠀⠀⠀⠀⠀</a:t>
            </a:r>
            <a:br/>
            <a:r>
              <a:t>⠀⠀⠀⠀⠀⠀⠀⠀⠀⠀⠀⠀⠁⠁⠑⠑⠑⠑⠑⠑⢘⠟⠕⢕⢕⢕⢕⢸⣿⣿⢿⢿⢿⣿⣿⣿⣿⣿⣿⣿⣿⢿⢟⢕⢕⣸⣿⣿⣿⣿⣿⣿⣿⣿⣿⣿⣿⣿⣿⣿⣿⣿⣿⣿⣿⣿⣿⣿⣿⠀⠀⠀⠀⠀⠀⠀⠀⠀⠀⠀⠀</a:t>
            </a:r>
            <a:br/>
            <a:r>
              <a:t>⠀⠀⠀⠀⠀⠀⠀⠀⠀⠀⠀⠀⠀⠀⠀⠀⠀⠀⠀⠀⠁⠐⠔⠔⠔⢄⢁⢁⢝⢙⢟⠟⠻⠿⢯⢝⣕⣱⣼⣿⣿⣾⣧⡇⣵⣿⣿⣿⣿⣿⣿⣿⣿⣿⣿⣿⣿⣿⣿⣿⣿⣿⣿⣿⣿⣿⣿⡟⣝⠀⠀⠀⠀⠀⠀⠀⠀⠀⠀⠀⠀</a:t>
            </a:r>
            <a:br/>
            <a:r>
              <a:t>⠀⠀⠀⠀⠀⠀⠀⠀⠀⠀⠀⠀⠀⠀⠀⠐⠀⠀⠀⢄⢄⢀⢀⢀⠀⠀⠀⠁⠁⠁⠀⠀⠁⠀⠀⠐⠑⠈⠝⠙⢟⢿⢿⢵⣿⣿⣿⣿⣿⣿⣿⣿⣿⣿⣿⣿⣿⣿⣿⣿⣿⣿⣿⣿⣿⣿⣿⢕⢸⠀⠀⠀⠀⠀⠀⠀⠀⠀⠀⠀⠀</a:t>
            </a:r>
            <a:br/>
            <a:r>
              <a:t>⠀⠀⠀⠀⠀⠀⠀⠀⠀⠀⠀⠀⠀⠀⠀⠀⠀⠀⠀⠀⠀⠁⠁⠑⠑⠑⠐⠀⠀⠀⠀⠀⠀⠀⠀⠀⠐⠐⠐⠐⠀⠁⠁⠁⠐⠑⠑⠙⠙⠙⠛⠛⠛⠛⠛⠛⠛⠛⠛⠛⠛⠛⠛⠛⠛⠛⠛⠑⠘⠀⠀⠀⠀⠀⠀⠀⠀⠀⠀⠀⠀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⠀⠀⠀⠀⠀⠀⠀⠀⠀⠀⠀⢕⢽⢝⢕⢕⢕⢕⢕⣽⣿⣿⡇⢕⣿⢕⣵⣼⣧⣾⣿⡟⢯⢽⣵⢕⣿⣿⣿⣿⣿⣿⢟⣿⣿⣿⣿⣿⣿⣯⣸⣿⣿⣿⣇⣕⣕⣕⣼⣿⣵⢿⣿⢿⣿⣿⣿⣿⣿⠀⠀⠀⠀⠀⠀⠀⠀⠀⠀⠀⠀</a:t>
            </a:r>
            <a:br/>
            <a:r>
              <a:t>⠀⠀⠀⠀⠀⠀⠀⠀⠀⠀⠀⢜⢕⢕⡕⣜⣜⣕⣱⣿⣿⣿⣷⣼⣿⡧⡵⣿⢿⢽⡿⡷⣷⢿⢻⡷⡟⢿⢻⢟⡟⢻⢟⡏⢹⢝⡏⢹⣝⣏⣹⡕⣿⣸⣧⣽⣵⣽⡼⣧⣷⣼⣷⣾⣷⣾⣷⣗⣿⠀⠀⠀⠀⠀⠀⠀⠀⠀⠀⠀⠀</a:t>
            </a:r>
            <a:br/>
            <a:r>
              <a:t>⠀⠀⠀⠀⠀⠀⠀⠀⠀⠀⠀⠅⢅⢜⢼⣿⣿⣇⣇⣷⣿⣿⣼⣸⣾⣇⣧⣾⣼⣾⣷⣷⣷⣼⣵⣧⣿⣿⣼⣷⣿⣾⣿⣿⣿⣾⣷⣿⣿⣿⣿⣿⣿⣿⣿⣿⣿⣿⡗⣿⣿⣿⣿⣿⣿⣿⣿⣿⣿⠀⠀⠀⠀⠀⠀⠀⠀⠀⠀⠀⠀</a:t>
            </a:r>
            <a:br/>
            <a:r>
              <a:t>⠀⠀⠀⠀⠀⠀⠀⠀⠀⠀⠀⣑⣑⣺⣿⣿⣿⣿⣿⣿⣿⣿⣿⣿⣿⣿⣿⣿⡿⢿⢿⢿⢟⢏⢝⣯⡮⣿⣿⠿⠿⠿⠿⠿⠿⠟⠟⠟⠟⠟⠛⢛⠛⠛⠛⠛⠛⠛⠛⠛⠛⠋⠙⠙⠙⠉⠉⠝⣿⠀⠀⠀⠀⠀⠀⠀⠀⠀⠀⠀⠀</a:t>
            </a:r>
            <a:br/>
            <a:r>
              <a:t>⠀⠀⠀⠀⠀⠀⠀⠀⠀⠀⠀⢀⢀⢀⢀⢀⢀⢀⢀⢀⢀⢀⢀⢀⢀⢀⢀⢀⢀⢀⢔⢕⢕⣕⣱⣵⣷⣿⣿⣕⢀⢀⢀⠄⢄⠀⠄⠀⠀⠄⠄⠄⠄⠄⠄⠀⠀⠀⠀⠀⠀⠄⠀⢀⢐⢀⢰⡧⣽⠀⠀⠀⠀⠀⠀⠀⠀⠀⠀⠀⠀</a:t>
            </a:r>
            <a:br/>
            <a:r>
              <a:t>⠀⠀⠀⠀⠀⠀⠀⠀⠀⠀⠀⢕⢕⢕⢕⢕⢕⢕⢕⢕⢕⢕⢕⢕⢕⢕⢕⢕⢕⢕⢕⢱⣿⣿⣿⣿⣿⣿⣿⣾⣷⢕⢕⢕⢕⢕⢕⢕⢕⢕⢕⢕⢕⢕⢕⢕⢕⢕⢕⢕⢕⢕⢕⢕⢕⢕⢕⢕⣱⠀⠀⠀⠀⠀⠀⠀⠀⠀⠀⠀⠀</a:t>
            </a:r>
            <a:br/>
            <a:r>
              <a:t>⠀⠀⠀⠀⠀⠀⠀⠀⠀⠀⠀⢇⢕⢕⢕⢕⢑⢑⢕⢑⢑⢑⢑⢑⢑⢑⢑⢑⠕⠕⠕⠜⢿⠻⣽⣻⣿⣿⣿⣿⣟⢝⠕⢕⠕⠕⠕⠕⠕⠕⠕⠕⠗⠗⠕⠕⠕⠕⠕⠕⢕⢕⢕⢕⠕⠗⢗⢳⣿⠀⠀⠀⠀⠀⠀⠀⠀⠀⠀⠀⠀</a:t>
            </a:r>
            <a:br/>
            <a:r>
              <a:t>⠀⠀⠀⠀⠀⠀⠀⠀⠀⠀⠀⣼⣵⣵⣵⣵⣵⣵⣵⣵⣵⣵⣵⣵⣕⣕⣕⣕⣕⣕⣕⣕⣕⣷⣿⣿⣿⣿⣿⣿⣿⣵⣕⢕⢕⢕⢕⢕⢕⢕⢕⢕⢕⢔⢔⣔⣕⣕⣕⣔⣔⣔⣔⢔⡔⢕⢕⢕⣿⠀⠀⠀⠀⠀⠀⠀⠀⠀⠀⠀⠀</a:t>
            </a:r>
            <a:br/>
            <a:r>
              <a:t>⠀⠀⠀⠀⠀⠀⠀⠀⠀⠀⠀⣿⣿⣿⣿⣿⣿⣿⣿⣿⣿⢕⢸⣿⣿⣿⣿⣿⡏⣿⣿⣿⣿⣿⣟⢿⣿⣿⣿⣿⣿⣿⣿⣿⣿⣿⣿⣿⣿⣿⣿⣿⣿⣿⣿⣿⣿⣿⣿⣿⣿⣷⣷⣷⣷⣷⣷⣾⣿⠀⠀⠀⠀⠀⠀⠀⠀⠀⠀⠀⠀</a:t>
            </a:r>
            <a:br/>
            <a:r>
              <a:t>⠀⠀⠀⠀⠀⠀⠀⠀⠀⠀⠀⣿⣿⣿⣿⣿⣿⣿⣿⣿⣿⢕⢸⣿⣿⣿⣿⣿⡕⢿⣿⣿⣿⣿⣿⣧⣽⡏⢝⣿⣿⣿⣿⣿⣿⣿⣿⣿⣿⣿⣿⣿⣿⣿⣿⣿⣿⣿⣿⣿⣿⣿⣿⣿⣿⣿⣿⣿⣿⠀⠀⠀⠀⠀⠀⠀⠀⠀⠀⠀⠀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⠀⠀⠀⠀⠀⠀⠀⠀⠀⠀⠀⣿⣿⣿⣿⣿⣿⣿⣿⣿⣿⢕⢸⣿⣿⣿⣿⣿⢕⢸⣿⣿⣿⣿⣿⣿⣿⣿⡇⢸⣿⣿⣿⣿⣿⣿⣿⣿⣿⣿⣿⣿⣿⣿⣿⣿⣿⣿⣿⣿⣿⣿⣿⣿⣿⣿⣿⣿⣿⠀⠀⠀⠀⠀⠀⠀⠀⠀⠀⠀⠀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⠀⠀⠀⠀⠀⠀⠀⠀⠀⠀⠀⣿⣿⣿⣿⣿⣿⣿⣿⣿⣿⢕⢸⣿⣿⣿⣿⣿⢕⢸⣿⣿⣿⣿⣿⣿⣿⣿⣷⣾⣿⣿⣿⣿⣿⣿⣿⣿⣿⣿⣿⣿⣿⣿⣿⣿⣿⣿⣿⣿⣿⣿⣿⣿⣿⣿⣿⣿⣿⠀⠀⠀⠀⠀⠀⠀⠀⠀⠀⠀⠀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⠀⠀⠀⠀⠀⠀⠀⠀⠀⠀⠀⣿⣿⣿⣿⣿⣿⣿⣿⣿⣿⣷⣼⣿⣿⣿⣿⣿⣕⣼⣿⣿⣿⣿⣿⣿⣿⣿⣿⣿⣿⣿⣿⣿⣿⣿⣿⣿⣿⣿⣿⣿⣿⣿⣿⣿⣿⣿⣿⣿⣿⣿⣿⣿⣿⣿⣿⣿⣿⠀⠀⠀⠀⠀⠀⠀⠀⠀⠀⠀⠀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⠀⠀⠀⠀⠀⠀⠀⠀⠀⠀⠀⢿⢟⢿⢿⢿⢿⣿⣿⣿⣽⣿⣿⣿⣿⣿⣿⣿⣿⣿⣿⣿⣿⣿⣿⣿⣿⣻⣿⣿⣿⣿⣿⣿⣿⣿⣿⣿⣿⣿⣿⣿⣿⣿⣿⣿⣿⣿⣿⣿⣿⣿⣿⣿⣿⣿⣿⣿⣿⠀⠀⠀⠀⠀⠀⠀⠀⠀⠀⠀⠀</a:t>
            </a:r>
            <a:br/>
            <a:r>
              <a:t>⠀⠀⠀⠀⠀⠀⠀⠀⠀⠀⠀⢕⢕⢕⢕⠑⠕⠕⠕⠹⢿⢿⢟⢝⢕⢕⢱⣿⣿⣿⣿⢟⣟⡿⢟⢿⢿⡿⣿⣿⣿⣿⣿⣿⣿⣿⣿⣿⣿⣿⣿⣿⣿⣿⣿⣿⣿⣿⣿⣿⣿⣿⣿⣿⣿⣿⣿⣿⣿⠀⠀⠀⠀⠀⠀⠀⠀⠀⠀⠀⠀</a:t>
            </a:r>
            <a:br/>
            <a:r>
              <a:t>⠀⠀⠀⠀⠀⠀⠀⠀⠀⠀⠀⢕⢕⢕⢕⢅⢐⢔⠐⢄⢄⣄⢄⢁⢁⢁⠑⠘⢹⣿⣿⣷⣵⣵⣄⣜⣳⣿⣮⣷⣿⣿⣿⣿⣿⣿⣿⣿⣿⣿⣿⣿⣿⣿⣿⣿⣿⣿⣿⣿⣿⣿⣿⣿⣿⣿⣿⣿⣿⠀⠀⠀⠀⠀⠀⠀⠀⠀⠀⠀⠀</a:t>
            </a:r>
            <a:br/>
            <a:r>
              <a:t>⠀⠀⠀⠀⠀⠀⠀⠀⠀⠀⠀⣕⣕⢕⢕⢕⢕⢕⢕⢕⢸⣾⢕⢕⢅⢕⢕⢕⢺⣿⣿⣿⣿⣿⣿⣿⣿⣿⣿⣿⣿⣿⣿⣿⡿⢯⣿⣿⣿⣿⣿⣿⣿⣿⣿⣿⣿⣿⣿⣿⣿⣿⣿⣿⣿⣿⣿⣿⣿⠀⠀⠀⠀⠀⠀⠀⠀⠀⠀⠀⠀</a:t>
            </a:r>
            <a:br/>
            <a:r>
              <a:t>⠀⠀⠀⠀⠀⠀⠀⠀⠀⠀⠀⠁⠁⠙⠙⠑⠑⠕⠕⠕⢜⠟⠕⢕⢕⢕⢕⢸⣿⣿⣿⣿⣿⣿⣿⣿⣿⣿⣿⣿⣿⣟⡟⢝⢕⢕⣿⣿⣿⣿⣿⣿⣿⣿⣿⣿⣿⣿⣿⣿⣿⣿⣿⣿⣿⣿⣿⣿⣿⠀⠀⠀⠀⠀⠀⠀⠀⠀⠀⠀⠀</a:t>
            </a:r>
            <a:br/>
            <a:r>
              <a:t>⠀⠀⠀⠀⠀⠀⠀⠀⠀⠀⠀⠀⠀⠀⠀⠀⠀⠀⠀⠀⠑⠐⠔⠄⠔⢕⢁⢁⢙⢙⢟⢽⠽⠽⢿⢿⡟⢝⣝⣹⣿⣷⣧⣵⣵⣾⣿⣿⣿⣿⣿⣿⣿⣿⣿⣿⣿⣿⣿⣿⣿⣿⣿⣿⣿⣿⣿⣿⢝⠀⠀⠀⠀⠀⠀⠀⠀⠀⠀⠀⠀</a:t>
            </a:r>
            <a:br/>
            <a:r>
              <a:t>⠀⠀⠀⠀⠀⠀⠀⠀⠀⠀⠀⠀⠀⠀⠀⠀⠀⠄⠄⠀⢀⢀⢀⠀⠀⠀⠀⠀⠀⠀⠁⠀⠁⠁⠀⠑⠕⠍⠝⠙⢟⢿⢿⢿⢿⣿⣿⣿⣿⣿⣿⣿⣿⣿⣿⣿⣿⣿⣿⣿⣿⣿⣿⣿⣿⣿⣿⡇⢕⠀⠀⠀⠀⠀⠀⠀⠀⠀⠀⠀⠀</a:t>
            </a:r>
            <a:br/>
            <a:r>
              <a:t>⠀⠀⠀⠀⠀⠀⠀⠀⠀⠀⠀⠀⠀⠀⠀⠀⠀⠀⠀⠀⠁⠁⠁⠑⠑⠐⠐⠀⠀⠀⠀⠀⠀⠀⠀⠀⠀⠀⠀⠐⠀⠁⠁⠑⠑⠑⠑⠙⠙⠙⠛⠛⠛⠛⠛⠛⠛⠛⠛⠛⠛⠛⠛⠛⠛⠛⠛⠃⠑⠀⠀⠀⠀⠀⠀⠀⠀⠀⠀⠀⠀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⠀⠀⠀⠀⠀⠀⠀⠀⠀⠀⠀⢕⢕⢕⢕⡕⢕⢕⣸⣿⣇⣯⢕⣸⡧⢸⢻⣿⡮⣿⣯⢻⢞⣿⡕⢸⣿⣿⣿⣿⣿⡟⢻⣿⣿⣿⣿⣿⣿⣇⣽⣿⣿⣿⣕⣵⣵⣵⣾⣧⡼⣿⡿⣿⣿⣿⡿⡿⢿⠀⠀⠀⠀⠀⠀⠀⠀⠀⠀⠀⠀</a:t>
            </a:r>
            <a:br/>
            <a:r>
              <a:t>⠀⠀⠀⠀⠀⠀⠀⠀⠀⠀⠀⢕⢕⣕⣕⣕⣕⣱⢿⣿⣿⣿⡧⡿⣿⢵⢼⡿⡿⣿⢿⢷⢗⡟⢷⢺⢻⡟⢿⢻⢟⡟⢹⢝⣏⢹⡝⣏⣹⡕⣿⢸⣇⣽⣵⣿⢼⣧⢧⣼⣷⣾⣷⣿⣷⣿⣟⣟⣻⠀⠀⠀⠀⠀⠀⠀⠀⠀⠀⠀⠀</a:t>
            </a:r>
            <a:br/>
            <a:r>
              <a:t>⠀⠀⠀⠀⠀⠀⠀⠀⠀⠀⠀⢕⢕⢇⣧⣿⣿⣸⣸⣼⣿⣧⣧⣷⣿⣼⣵⣧⣷⣿⣾⣾⣧⣧⣾⣼⣿⣷⣿⣾⣷⣿⣿⣿⣿⣿⣿⣿⣿⣿⣿⣿⣿⣿⣿⣿⣿⣿⢷⣿⣿⣿⣿⣿⣿⣿⣿⣟⣻⠀⠀⠀⠀⠀⠀⠀⠀⠀⠀⠀⠀</a:t>
            </a:r>
            <a:br/>
            <a:r>
              <a:t>⠀⠀⠀⠀⠀⠀⠀⠀⠀⠀⠀⣑⣜⣿⣿⣿⣿⣿⣿⣿⡿⢿⢿⢿⢿⢿⢿⢿⢿⢿⠿⢿⢟⢏⢗⢮⢿⣿⣿⡿⠿⠟⠟⠟⠟⠟⠟⠛⠛⠛⠛⠛⠛⠛⠛⠛⠛⠛⠛⠙⠙⠙⠉⠍⠉⠉⠉⠉⢹⠀⠀⠀⠀⠀⠀⠀⠀⠀⠀⠀⠀</a:t>
            </a:r>
            <a:br/>
            <a:r>
              <a:t>⠀⠀⠀⠀⠀⠀⠀⠀⠀⠀⠀⢀⢀⢀⢀⢀⢀⢀⢀⢀⢀⢀⢀⢀⢀⢀⢀⢄⢀⠀⢄⢕⢕⣱⣵⣼⣷⣾⣿⣧⡄⢄⠄⠄⠄⠄⠄⠄⠄⠄⠄⠄⠄⠄⠄⠄⠄⠄⠀⠀⠀⠀⢀⢀⢐⢀⢐⣴⢼⠀⠀⠀⠀⠀⠀⠀⠀⠀⠀⠀⠀</a:t>
            </a:r>
            <a:br/>
            <a:r>
              <a:t>⠀⠀⠀⠀⠀⠀⠀⠀⠀⠀⠀⢕⢕⢕⢕⢕⢕⢕⢕⢕⢕⢕⢕⢕⢕⢕⢕⢕⢕⢕⢕⢱⣿⣿⣿⣿⣿⣿⣿⣿⣿⢕⢕⢕⢕⢕⢕⢕⢕⢕⢕⢕⢕⢕⢕⢕⢕⢕⢕⢕⢕⢕⢕⢕⢕⢕⢕⢣⢵⠀⠀⠀⠀⠀⠀⠀⠀⠀⠀⠀⠀</a:t>
            </a:r>
            <a:br/>
            <a:r>
              <a:t>⠀⠀⠀⠀⠀⠀⠀⠀⠀⠀⠀⢇⢕⢕⢑⢑⢑⢑⢑⢑⢑⢑⢑⢑⢑⢑⢑⢑⢑⢕⠕⠕⢟⢟⣯⣝⣽⣿⣿⣿⣿⢝⠕⢕⢇⠜⠕⠕⠕⠝⠕⠕⠕⠕⠝⠝⠕⠕⠕⠕⠕⠕⠕⠕⢕⠗⢞⠟⢺⠀⠀⠀⠀⠀⠀⠀⠀⠀⠀⠀⠀</a:t>
            </a:r>
            <a:br/>
            <a:r>
              <a:t>⠀⠀⠀⠀⠀⠀⠀⠀⠀⠀⠀⣾⣷⣵⣵⣵⣵⣵⣵⣵⣵⣵⣵⣵⣵⣵⣵⣕⣕⣕⣕⣕⣕⣵⣿⣿⣿⣿⣿⣿⣿⣧⣵⡕⢕⢕⢕⢕⢕⢕⢕⢕⢔⢔⢕⢔⢕⣕⣔⣔⣔⣔⣕⣕⣔⣔⣕⣕⣸⠀⠀⠀⠀⠀⠀⠀⠀⠀⠀⠀⠀</a:t>
            </a:r>
            <a:br/>
            <a:r>
              <a:t>⠀⠀⠀⠀⠀⠀⠀⠀⠀⠀⠀⣿⣿⣿⣿⣿⣿⣿⣿⣿⣿⢕⢸⣿⣿⣿⣿⣿⣏⡿⣿⣿⣿⣿⣟⡻⣿⣿⣿⣿⣿⣿⣿⣿⣿⣿⣿⣿⣿⣿⣿⣿⣿⣿⣿⣿⣿⣿⣿⣿⣿⣿⣿⣿⣿⣿⣷⣷⣿⠀⠀⠀⠀⠀⠀⠀⠀⠀⠀⠀⠀</a:t>
            </a:r>
            <a:br/>
            <a:r>
              <a:t>⠀⠀⠀⠀⠀⠀⠀⠀⠀⠀⠀⣿⣿⣿⣿⣿⣿⣿⣿⣿⣿⢕⢸⣿⣿⣿⣿⣿⡇⢻⣿⣿⣿⣿⣿⣷⣽⣯⢹⢻⣿⣿⣿⣿⣿⣿⣿⣿⣿⣿⣿⣿⣿⣿⣿⣿⣿⣿⣿⣿⣿⣿⣿⣿⣿⣿⣿⣿⣿⠀⠀⠀⠀⠀⠀⠀⠀⠀⠀⠀⠀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⠀⠀⠀⠀⠀⠀⠀⠀⠀⠀⠀⣿⣿⣿⣿⣿⣿⣿⣿⣿⣿⢕⢸⣿⣿⣿⣿⣿⢇⢸⣿⣿⣿⣿⣿⣿⣿⣿⡗⢜⣿⣿⣿⣿⣿⣿⣿⣿⣿⣿⣿⣿⣿⣿⣿⣿⣿⣿⣿⣿⣿⣿⣿⣿⣿⣿⣿⣿⣿⠀⠀⠀⠀⠀⠀⠀⠀⠀⠀⠀⠀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⠀⠀⠀⠀⠀⠀⠀⠀⠀⠀⠀⣿⣿⣿⣿⣿⣿⣿⣿⣿⣿⢕⢸⣿⣿⣿⣿⣿⢕⢸⣿⣿⣿⣿⣿⣿⣿⣿⣿⣵⣿⣿⣿⣿⣿⣿⣿⣿⣿⣿⣿⣿⣿⣿⣿⣿⣿⣿⣿⣿⣿⣿⣿⣿⣿⣿⣿⣿⣿⠀⠀⠀⠀⠀⠀⠀⠀⠀⠀⠀⠀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⠀⠀⠀⠀⠀⠀⠀⠀⠀⠀⠀⣿⣿⣿⣿⣿⣿⣿⣿⣿⣿⣵⣾⣿⣿⣿⣿⣿⣕⣼⣿⣿⣿⣿⣿⣿⣿⣿⣿⣿⣿⣿⣿⣿⣿⣿⣿⣿⣿⣿⣿⣿⣿⣿⣿⣿⣿⣿⣿⣿⣿⣿⣿⣿⣿⣿⣿⣿⣿⠀⠀⠀⠀⠀⠀⠀⠀⠀⠀⠀⠀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⠀⠀⠀⠀⠀⠀⠀⠀⠀⠀⠀⢟⢿⢿⢿⢿⢿⣿⣿⣿⣽⣿⣿⣿⣿⣿⣿⣿⣿⣿⣿⣿⣿⣿⣿⣿⣿⣿⣿⣿⣿⣿⣿⣿⣿⣿⣿⣿⣿⣿⣿⣿⣿⣿⣿⣿⣿⣿⣿⣿⣿⣿⣿⣿⣿⣿⣿⣿⣿⠀⠀⠀⠀⠀⠀⠀⠀⠀⠀⠀⠀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⠀⠀⠀⠀⠀⠀⠀⠀⠀⠀⠀⢕⢕⢕⢕⠑⠇⠕⠕⢹⢿⢿⢿⢝⢕⢕⢱⣿⣿⣿⣿⢟⢻⡿⢿⢻⢿⡿⣿⣿⣿⣿⣿⣿⣿⣿⣿⣿⣿⣿⣿⣿⣿⣿⣿⣿⣿⣿⣿⣿⣿⣿⣿⣿⣿⣿⣿⣿⣿⠀⠀⠀⠀⠀⠀⠀⠀⠀⠀⠀⠀</a:t>
            </a:r>
            <a:br/>
            <a:r>
              <a:t>⠀⠀⠀⠀⠀⠀⠀⠀⠀⠀⠀⢕⢕⢕⢑⢁⢄⠀⠄⢄⢄⣄⢅⢁⠁⠁⠑⠘⣹⣿⣷⣵⣵⣅⣄⢜⣳⣽⣮⣿⣿⣿⣿⣿⣿⢿⣿⣿⣿⣿⣿⣿⣿⣿⣿⣿⣿⣿⣿⣿⣿⣿⣿⣿⣿⣿⣿⣿⣿⠀⠀⠀⠀⠀⠀⠀⠀⠀⠀⠀⠀</a:t>
            </a:r>
            <a:br/>
            <a:r>
              <a:t>⠀⠀⠀⠀⠀⠀⠀⠀⠀⠀⠀⣅⢕⢕⢕⢕⢕⢔⢕⢕⢸⣿⢕⢕⢅⢕⢕⢕⢺⣿⣿⣿⣿⣿⣿⣿⣿⣿⣿⣿⣿⣿⣿⣟⢻⣯⣾⣿⣿⣿⣿⣿⣿⣿⣿⣿⣿⣿⣿⣿⣿⣿⣿⣿⣿⣿⣿⣿⣿⠀⠀⠀⠀⠀⠀⠀⠀⠀⠀⠀⠀</a:t>
            </a:r>
            <a:br/>
            <a:r>
              <a:t>⠀⠀⠀⠀⠀⠀⠀⠀⠀⠀⠀⠁⠘⠙⠑⠑⠑⢑⠕⠑⠜⠟⢕⢕⢕⢕⢕⢸⣿⣿⣿⣿⣿⣿⣿⣿⣿⣿⣿⣿⣿⣟⡏⢕⢔⢕⣸⣿⣿⣿⣿⣿⣿⣿⣿⣿⣿⣿⣿⣿⣿⣿⣿⣿⣿⣿⣿⣿⣿⠀⠀⠀⠀⠀⠀⠀⠀⠀⠀⠀⠀</a:t>
            </a:r>
            <a:br/>
            <a:r>
              <a:t>⠀⠀⠀⠀⠀⠀⠀⠀⠀⠀⠀⠀⠀⠀⠀⠀⠀⠀⠀⠑⠑⠐⠔⠄⢅⢕⢁⢁⠙⢙⢻⠿⢿⢿⢿⢿⢟⢝⢟⣻⣿⣿⣵⣵⣷⣾⣿⣿⣿⣿⣿⣿⣿⣿⣿⣿⣿⣿⣿⣿⣿⣿⣿⣿⣿⣿⣿⣿⡏⠀⠀⠀⠀⠀⠀⠀⠀⠀⠀⠀⠀</a:t>
            </a:r>
            <a:br/>
            <a:r>
              <a:t>⠀⠀⠀⠀⠀⠀⠀⠀⠀⠀⠀⠀⠀⠀⠀⠄⠄⠄⠄⠄⢀⢀⢀⠀⠀⠀⠀⠀⠀⠀⠁⠁⠁⠁⠀⠐⠕⠕⠝⢙⢟⢿⢿⢿⢿⣿⣿⣿⣿⣿⣿⣿⣿⣿⣿⣿⣿⣿⣿⣿⣿⣿⣿⣿⣿⣿⣿⣿⢕⠀⠀⠀⠀⠀⠀⠀⠀⠀⠀⠀⠀</a:t>
            </a:r>
            <a:br/>
            <a:r>
              <a:t>⠀⠀⠀⠀⠀⠀⠀⠀⠀⠀⠀⠀⠀⠀⠀⠀⠀⠀⠀⠀⠁⠁⠑⠑⠑⠐⠐⠀⠀⠀⠀⠀⠀⠀⠀⠀⠀⠀⠀⠐⠑⠀⠑⠑⠑⠑⠘⠙⠙⠙⠛⠛⠛⠛⠛⠛⠛⠛⠛⠛⠛⠛⠛⠛⠛⠛⠛⠋⠑⠀⠀⠀⠀⠀⠀⠀⠀⠀⠀⠀⠀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⠀⠀⠀⠀⠀⠀⠀⠀⠀⠀⠀⢕⢕⢕⢕⢕⢕⢱⣿⣿⣼⡕⢱⣷⢕⢸⣾⡧⢸⣿⡿⢕⢾⣧⢕⣿⣿⣿⣿⣿⣿⢟⣿⣿⣿⣿⣿⣿⣟⣸⣿⣿⣿⣧⣵⣵⣵⣵⣿⣵⢿⣿⣿⣿⣷⡿⣿⢿⢿⠀⠀⠀⠀⠀⠀⠀⠀⠀⠀⠀⠀</a:t>
            </a:r>
            <a:br/>
            <a:r>
              <a:t>⠀⠀⠀⠀⠀⠀⠀⠀⠀⠀⠀⢕⣕⣕⣵⣕⢕⡼⡿⣿⣿⣷⢼⢿⢷⡷⣿⢿⢿⢿⡗⡗⢻⢟⡗⡟⢿⢻⡟⡟⢹⡏⣏⢹⡝⣏⢹⡕⣯⢸⡇⣽⣵⣧⣼⡧⣼⣼⢵⣿⣷⣿⣾⣿⣿⣿⣟⣟⣟⠀⠀⠀⠀⠀⠀⠀⠀⠀⠀⠀⠀</a:t>
            </a:r>
            <a:br/>
            <a:r>
              <a:t>⠀⠀⠀⠀⠀⠀⠀⠀⠀⠀⠀⢐⡸⣿⣾⣾⣣⣧⣷⣷⣿⣿⣼⣾⣷⣧⣷⣾⣼⣷⣷⣿⣾⣾⣧⣿⣿⣾⣷⣿⣾⣿⣿⣿⣿⣿⣿⣿⣿⣿⣿⣿⣿⣿⣿⣿⣿⡿⢾⣿⣿⣿⣿⣿⣿⣿⣟⣟⣟⠀⠀⠀⠀⠀⠀⠀⠀⠀⠀⠀⠀</a:t>
            </a:r>
            <a:br/>
            <a:r>
              <a:t>⠀⠀⠀⠀⠀⠀⠀⠀⠀⠀⠀⢕⢿⢿⢿⢿⢿⢿⢿⢿⢿⢿⢿⢿⠿⠿⠿⠿⠿⠿⠿⠿⢟⢏⢝⢝⢿⢻⣿⡟⠟⠟⠟⠟⠛⠛⠛⠛⠛⠛⠛⠛⠛⠛⠛⠋⠙⠝⠝⠙⠍⠉⠍⠉⠉⠉⠍⠉⠉⠀⠀⠀⠀⠀⠀⠀⠀⠀⠀⠀⠀</a:t>
            </a:r>
            <a:br/>
            <a:r>
              <a:t>⠀⠀⠀⠀⠀⠀⠀⠀⠀⠀⠀⢀⠀⢀⢀⢀⢀⢀⢀⢄⢄⢀⢄⢄⠄⢄⢄⢀⢀⠄⢄⢕⢕⣱⣵⣵⣷⣾⣿⣿⣄⢄⠄⠄⠄⠄⠄⠄⠄⠄⠄⠄⠄⠄⠄⠀⠀⠀⠀⠀⠀⢀⢀⢐⢐⢀⢀⢔⡵⠀⠀⠀⠀⠀⠀⠀⠀⠀⠀⠀⠀</a:t>
            </a:r>
            <a:br/>
            <a:r>
              <a:t>⠀⠀⠀⠀⠀⠀⠀⠀⠀⠀⠀⢕⢕⢕⢕⢕⢕⢕⢕⢕⢕⢕⢕⢕⢕⢕⢕⠕⢕⢕⢕⢕⣿⣿⣿⣿⣿⣿⣿⣿⣿⡇⢕⢕⢕⢕⢕⢕⢕⢕⢕⢕⢕⢕⢕⢕⢕⢕⢕⢕⢕⢕⢕⢕⢕⢕⢕⢜⢣⠀⠀⠀⠀⠀⠀⠀⠀⠀⠀⠀⠀</a:t>
            </a:r>
            <a:br/>
            <a:r>
              <a:t>⠀⠀⠀⠀⠀⠀⠀⠀⠀⠀⠀⡕⢕⢕⢑⢕⢑⢑⢑⢑⢑⢑⢑⢑⢑⢑⢑⢑⢑⢑⢑⢕⢝⢟⢻⣽⣫⣿⣿⣿⣿⢏⢏⠝⠝⠝⢝⠝⠝⠝⠝⠝⠝⠝⠝⠝⠕⠕⠕⠕⠕⠕⠕⠕⠕⠟⢟⢟⢟⠀⠀⠀⠀⠀⠀⠀⠀⠀⠀⠀⠀</a:t>
            </a:r>
            <a:br/>
            <a:r>
              <a:t>⠀⠀⠀⠀⠀⠀⠀⠀⠀⠀⠀⣷⣷⣧⣵⣵⣵⣵⣵⣵⣵⣵⣵⣵⣵⣵⣵⣵⣕⣕⣕⣕⣕⣳⣾⣿⣿⣿⣿⣿⣿⣧⣵⣕⢕⢕⢕⢕⢕⢕⢕⢕⢕⢕⢕⢕⢕⢕⣔⣔⣔⣔⣔⣔⣕⣕⣕⣕⣕⠀⠀⠀⠀⠀⠀⠀⠀⠀⠀⠀⠀</a:t>
            </a:r>
            <a:br/>
            <a:r>
              <a:t>⠀⠀⠀⠀⠀⠀⠀⠀⠀⠀⠀⣿⣿⣿⣿⣿⣿⣿⣿⣿⡯⢕⢸⣿⣿⣿⣿⣿⣏⡿⣿⣿⣿⣿⣿⡟⢿⣿⣿⣿⣿⣿⣿⣿⣿⣿⣿⣿⣿⣿⣿⣿⣿⣿⣿⣿⣿⣿⣿⣿⣿⣿⣿⣿⣿⣿⣿⣿⣿⠀⠀⠀⠀⠀⠀⠀⠀⠀⠀⠀⠀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⠀⠀⠀⠀⠀⠀⠀⠀⠀⠀⠀⣿⣿⣿⣿⣿⣿⣿⣿⣿⡇⢕⣾⣿⣿⣿⣿⣿⢕⢻⣿⣿⣿⣿⣿⣿⣾⣯⢝⢟⣿⣿⣿⣿⣿⣿⣿⣿⣿⣿⣿⣿⣿⣿⣿⣿⣿⣿⣿⣿⣿⣿⣿⣿⣿⣿⣿⣿⣿⠀⠀⠀⠀⠀⠀⠀⠀⠀⠀⠀⠀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⠀⠀⠀⠀⠀⠀⠀⠀⠀⠀⠀⣿⣿⣿⣿⣿⣿⣿⣿⣿⡇⢕⣿⣿⣿⣿⣿⣿⢕⢸⣿⣿⣿⣿⣿⣿⣿⣿⣟⢕⢻⣿⣿⣿⣿⣿⣿⣿⣿⣿⣿⣿⣿⣿⣿⣿⣿⣿⣿⣿⣿⣿⣿⣿⣿⣿⣿⣿⣿⠀⠀⠀⠀⠀⠀⠀⠀⠀⠀⠀⠀</a:t>
            </a:r>
            <a:br/>
            <a:r>
              <a:t>⠀⠀⠀⠀⠀⠀⠀⠀⠀⠀⠀⣿⣿⣿⣿⣿⣿⣿⣿⣿⣿⢕⣿⣿⣿⣿⣿⣿⢕⢸⣿⣿⣿⣿⣿⣿⣿⣿⣿⣧⣿⣿⣿⣿⣿⣿⣿⣿⣿⣿⣿⣿⣿⣿⣿⣿⣿⣿⣿⣿⣿⣿⣿⣿⣿⣿⣿⣿⣿⠀⠀⠀⠀⠀⠀⠀⠀⠀⠀⠀⠀</a:t>
            </a:r>
            <a:br/>
            <a:r>
              <a:t>⠀⠀⠀⠀⠀⠀⠀⠀⠀⠀⠀⣿⣿⣿⣿⣿⣿⣿⣿⣿⣿⢕⣿⣿⣿⣿⣿⣿⢕⢼⣿⣿⣿⣿⣿⣿⣿⣿⣿⣿⣿⣿⣿⣿⣿⣿⣿⣿⣿⣿⣿⣿⣿⣿⣿⣿⣿⣿⣿⣿⣿⣿⣿⣿⣿⣿⣿⣿⣿⠀⠀⠀⠀⠀⠀⠀⠀⠀⠀⠀⠀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⠀⠀⠀⠀⠀⠀⠀⠀⠀⠀⠀⣿⣿⣿⣿⣿⣿⣿⣿⣿⣿⣵⣿⣿⣿⣿⣿⣿⣕⣼⣿⣿⣿⣿⣿⣿⣿⣿⣿⣿⣿⣿⣿⣿⣿⣿⣿⣿⣿⣿⣿⣿⣿⣿⣿⣿⣿⣿⣿⣿⣿⣿⣿⣿⣿⣿⣿⣿⣿⠀⠀⠀⠀⠀⠀⠀⠀⠀⠀⠀⠀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⠀⠀⠀⠀⠀⠀⠀⠀⠀⠀⠀⣿⣿⣿⣿⣿⣿⣿⣿⣿⣿⣿⣿⣿⣿⣿⣿⣿⣿⣿⣿⣿⣿⣿⣿⣿⣿⣿⣿⣿⣿⣿⣿⣿⣿⣟⣿⣿⣿⣿⣿⣿⣿⣿⣿⣿⣿⣿⣿⣿⣿⣿⣿⣿⣿⣿⣿⣿⣿⠀⠀⠀⠀⠀⠀⠀⠀⠀⠀⠀⠀</a:t>
            </a:r>
            <a:br/>
            <a:r>
              <a:t>⠀⠀⠀⠀⠀⠀⠀⠀⠀⠀⠀⢿⢿⢿⢿⢿⢿⣿⣿⣿⣿⣿⣿⣿⣿⣿⣿⣿⣿⣿⣿⣿⣿⣿⣿⣿⣿⣿⣿⣿⣿⣿⣿⣿⣿⣷⣾⣿⣿⣿⣿⣿⣿⣿⣿⣿⣿⣿⣿⣿⣿⣿⣿⣿⣿⣿⣿⣿⣿⠀⠀⠀⠀⠀⠀⠀⠀⠀⠀⠀⠀</a:t>
            </a:r>
            <a:br/>
            <a:r>
              <a:t>⠀⠀⠀⠀⠀⠀⠀⠀⠀⠀⠀⢕⢕⢕⢕⠑⠕⠕⢕⢻⢿⢿⢿⢏⢕⢕⢱⣿⣿⣿⣿⢟⢻⡿⢿⢿⣿⣿⣿⣿⣿⣿⣿⣿⣿⣿⣿⣿⣿⣿⣿⣿⣿⣿⣿⣿⣿⣿⣿⣿⣿⣿⣿⣿⣿⣿⣿⣿⣿⠀⠀⠀⠀⠀⠀⠀⠀⠀⠀⠀⠀</a:t>
            </a:r>
            <a:br/>
            <a:r>
              <a:t>⠀⠀⠀⠀⠀⠀⠀⠀⠀⠀⠀⢕⢕⢑⢑⢅⠐⠔⢅⢄⢄⣀⢑⢁⠁⠕⠑⢜⣹⣿⣷⣵⣕⣅⣄⣜⣷⣽⣮⣿⣿⣿⣿⣿⣿⢿⣿⣿⣿⣿⣿⣿⣿⣿⣿⣿⣿⣿⣿⣿⣿⣿⣿⣿⣿⣿⣿⣿⣿⠀⠀⠀⠀⠀⠀⠀⠀⠀⠀⠀⠀</a:t>
            </a:r>
            <a:br/>
            <a:r>
              <a:t>⠀⠀⠀⠀⠀⠀⠀⠀⠀⠀⠀⡔⢕⢕⢕⢕⢕⢕⢕⢕⢸⣿⢕⢕⢕⢑⢕⢕⣿⣿⣿⣿⣿⣿⣿⣿⣿⣿⣿⣿⣿⣿⣟⡟⢿⣵⣷⣿⣿⣿⣿⣿⣿⣿⣿⣿⣿⣿⣿⣿⣿⣿⣿⣿⣿⣿⣿⣿⣿⠀⠀⠀⠀⠀⠀⠀⠀⠀⠀⠀⠀</a:t>
            </a:r>
            <a:br/>
            <a:r>
              <a:t>⠀⠀⠀⠀⠀⠀⠀⠀⠀⠀⠀⠁⠙⠑⠑⠑⠑⠑⢑⠕⠜⠟⢕⢕⢕⢕⢕⢸⣿⣿⣿⣿⣿⣿⣿⣿⣿⣿⣿⣿⣿⣻⢏⢕⢕⢕⢜⣿⣿⣿⣿⣿⣿⣿⣿⣿⣿⣿⣿⣿⣿⣿⣿⣿⣿⣿⣿⣿⣿⠀⠀⠀⠀⠀⠀⠀⠀⠀⠀⠀⠀</a:t>
            </a:r>
            <a:br/>
            <a:r>
              <a:t>⠀⠀⠀⠀⠀⠀⠀⠀⠀⠀⠀⠀⠀⠀⠀⠀⠁⠀⠀⠁⠑⠕⠄⠄⠕⢕⢁⢁⢙⢟⢟⢟⢿⢿⢿⢿⢟⢟⢟⣷⣿⣵⣵⣵⣷⣾⣿⣿⣿⣿⣿⣿⣿⣿⣿⣿⣿⣿⣿⣿⣿⣿⣿⣿⣿⣿⣿⣿⡟⠀⠀⠀⠀⠀⠀⠀⠀⠀⠀⠀⠀</a:t>
            </a:r>
            <a:br/>
            <a:r>
              <a:t>⠀⠀⠀⠀⠀⠀⠀⠀⠀⠀⠀⠀⠀⠀⠀⠀⢀⠄⠄⢀⢀⢀⠀⠀⠀⠀⠀⠀⠀⠀⠀⠁⠁⠁⠐⠐⠕⠜⠝⠙⢟⢿⢿⢿⢿⣿⣿⣿⣿⣿⣿⣿⣿⣿⣿⣿⣿⣿⣿⣿⣿⣿⣿⣿⣿⣿⣿⣿⢇⠀⠀⠀⠀⠀⠀⠀⠀⠀⠀⠀⠀</a:t>
            </a:r>
            <a:br/>
            <a:r>
              <a:t>⠀⠀⠀⠀⠀⠀⠀⠀⠀⠀⠀⠀⠀⠀⠀⠀⠀⠀⠀⠁⠁⠁⠁⠑⠑⠐⠐⠀⠀⠀⠀⠀⠀⠀⠀⠀⠀⠀⠀⠐⠐⠀⠑⠑⠑⠑⠑⠙⠙⠙⠛⠛⠛⠛⠛⠛⠛⠛⠛⠛⠛⠛⠛⠛⠛⠛⠛⠛⠑⠀⠀⠀⠀⠀⠀⠀⠀⠀⠀⠀⠀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⠀⠀⠀⠀⠀⠀⠀⠀⠀⠀⠀⢕⢕⢕⢕⢕⣼⣿⣧⣧⢕⣼⣇⡕⢷⣿⡇⣾⣿⢝⢗⣿⣧⢱⣿⣿⣿⣿⣿⣿⢝⣿⣿⣿⣿⣿⣿⣗⣸⣿⣿⣿⣧⣵⡵⣵⢼⣿⣷⢿⣿⢻⣾⢷⡿⢿⢿⢿⢿⠀⠀⠀⠀⠀⠀⠀⠀⠀⠀⠀⠀</a:t>
            </a:r>
            <a:br/>
            <a:r>
              <a:t>⠀⠀⠀⠀⠀⠀⠀⠀⠀⠀⠀⢱⣵⡵⡵⢵⢿⢿⢿⡿⡷⡿⣿⢳⢺⡟⡗⢿⢻⢗⡟⡿⢻⢟⡟⣟⢻⡝⡏⣹⣝⣏⣹⢝⡏⣸⣕⣯⣼⣵⣽⣼⣧⣼⣧⣾⣼⣷⣿⣷⣿⣾⣿⣿⣿⣟⣟⣯⣽⠀⠀⠀⠀⠀⠀⠀⠀⠀⠀⠀⠀</a:t>
            </a:r>
            <a:br/>
            <a:r>
              <a:t>⠀⠀⠀⠀⠀⠀⠀⠀⠀⠀⠀⣸⣿⣷⣷⣵⣼⣮⣿⣿⣷⣷⣿⣼⣼⣷⣿⣿⣾⣿⣷⣿⣾⣿⣷⣿⣾⣿⣷⣿⣾⣿⣿⣿⣿⣿⣿⣿⣿⣿⣿⣿⣿⣿⣿⣿⡿⣾⣿⣿⣿⣿⣿⣿⣿⣟⣟⣛⣛⠀⠀⠀⠀⠀⠀⠀⠀⠀⠀⠀⠀</a:t>
            </a:r>
            <a:br/>
            <a:r>
              <a:t>⠀⠀⠀⠀⠀⠀⠀⠀⠀⠀⠀⠿⠿⠿⠿⠿⠿⠿⠿⠿⠿⠿⠿⠿⠿⠿⠿⠿⠿⠿⠿⢟⢟⢕⢜⢝⢻⢟⣿⣿⢛⠛⠛⠛⠛⠛⠛⠛⠛⠋⠙⠝⠙⠝⠉⠉⠙⠉⠉⠉⠉⠉⠉⠉⠉⠉⠁⠁⠁⠀⠀⠀⠀⠀⠀⠀⠀⠀⠀⠀⠀</a:t>
            </a:r>
            <a:br/>
            <a:r>
              <a:t>⠀⠀⠀⠀⠀⠀⠀⠀⠀⠀⠀⢄⢄⢄⢄⢄⢄⢄⢄⠄⢄⢄⠄⠄⠄⠄⠄⠀⠀⠄⠄⢕⢕⣵⣷⣷⣾⣿⣿⣿⢧⡄⢔⢄⢄⢄⢄⢄⢀⢀⢀⢀⢀⢀⢀⢀⢀⢀⢀⢀⢐⢐⢐⢐⢐⢐⢀⢀⢔⠀⠀⠀⠀⠀⠀⠀⠀⠀⠀⠀⠀</a:t>
            </a:r>
            <a:br/>
            <a:r>
              <a:t>⠀⠀⠀⠀⠀⠀⠀⠀⠀⠀⠀⢕⢕⢕⢕⢕⢕⢕⢕⢕⢕⢕⢕⢕⢕⢕⢕⢕⢕⢕⢕⢕⢻⣿⣿⣿⣿⣿⣿⣿⣿⡇⢕⢕⢕⢕⢕⢕⢕⢕⢕⢕⢕⢕⠕⢕⢕⢕⢕⠕⢕⢕⢕⢕⠕⢕⢕⢕⠜⠀⠀⠀⠀⠀⠀⠀⠀⠀⠀⠀⠀</a:t>
            </a:r>
            <a:br/>
            <a:r>
              <a:t>⠀⠀⠀⠀⠀⠀⠀⠀⠀⠀⠀⢅⢅⢅⢕⢕⢑⢕⢑⢑⢑⢑⢑⢑⢑⢑⢑⢑⢑⢑⢑⢑⢜⢝⢝⣷⣷⣾⣿⣿⣿⡟⠏⢝⠝⢝⢝⢝⢝⠝⠝⠝⠝⢝⠝⠕⠕⠕⠕⠕⠕⢕⠟⠝⢝⠟⠟⢟⠟⠀⠀⠀⠀⠀⠀⠀⠀⠀⠀⠀⠀</a:t>
            </a:r>
            <a:br/>
            <a:r>
              <a:t>⠀⠀⠀⠀⠀⠀⠀⠀⠀⠀⠀⣷⣷⣷⣧⣵⣵⣵⣵⣵⣵⣵⣵⣵⣵⣵⣵⣵⣵⣵⣕⣕⣕⣸⣿⢿⣿⣿⣿⣿⣿⣷⣵⣕⣕⣱⣕⣕⢕⢕⢕⢕⢕⢕⢕⢔⢕⢕⢕⢔⢕⢔⢕⢕⣔⣱⣵⣱⣕⠀⠀⠀⠀⠀⠀⠀⠀⠀⠀⠀⠀</a:t>
            </a:r>
            <a:br/>
            <a:r>
              <a:t>⠀⠀⠀⠀⠀⠀⠀⠀⠀⠀⠀⣿⣿⣿⣿⣿⣿⣿⣿⣿⡇⢕⣿⣿⣿⣿⣿⣿⣕⣿⣿⣿⣿⣿⣿⣽⢿⣿⣿⣿⣿⣿⣿⣿⣿⣿⣿⣿⣿⣿⣿⣿⣿⣿⣿⣿⣿⣿⣿⣿⣿⣿⣿⣿⣿⣿⣿⣿⣿⠀⠀⠀⠀⠀⠀⠀⠀⠀⠀⠀⠀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⠀⠀⠀⠀⠀⠀⠀⠀⠀⠀⠀⣿⣿⣿⣿⣿⣿⣿⣿⣿⡇⢕⣿⣿⣿⣿⣿⣿⢕⢺⣿⣿⣿⣿⣿⣿⣷⣝⡝⢟⣿⣿⣿⣿⣿⣿⣿⣿⣿⣿⣿⣿⣿⣿⣿⣿⣿⣿⣿⣿⣿⣿⣿⣿⣿⣿⣿⣿⣿⠀⠀⠀⠀⠀⠀⠀⠀⠀⠀⠀⠀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⠀⠀⠀⠀⠀⠀⠀⠀⠀⠀⠀⣿⣿⣿⣿⣿⣿⣿⣿⣿⡇⢕⣿⣿⣿⣿⣿⣿⢕⢾⣿⣿⣿⣿⣿⣿⣿⣿⣟⢕⢹⣿⣿⣿⣿⣿⣿⣿⣿⣿⣿⣿⣿⣿⣿⣿⣿⣿⣿⣿⣿⣿⣿⣿⣿⣿⣿⣿⣿⠀⠀⠀⠀⠀⠀⠀⠀⠀⠀⠀⠀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⠀⠀⠀⠀⠀⠀⠀⠀⠀⠀⠀⣿⣿⣿⣿⣿⣿⣿⣿⣿⡇⢕⣿⣿⣿⣿⣿⣿⢕⢸⣿⣿⣿⣿⣿⣿⣿⣿⣿⣷⣿⣿⣿⣿⣿⣿⣿⣿⣿⣿⣿⣿⣿⣿⣿⣿⣿⣿⣿⣿⣿⣿⣿⣿⣿⣿⣿⣿⣿⠀⠀⠀⠀⠀⠀⠀⠀⠀⠀⠀⠀</a:t>
            </a:r>
            <a:br/>
            <a:r>
              <a:t>⠀⠀⠀⠀⠀⠀⠀⠀⠀⠀⠀⣿⣿⣿⣿⣿⣿⣿⣿⣿⡇⢱⣿⣿⣿⣿⣿⣿⢕⣿⣿⣿⣿⣿⣿⣿⣿⣿⣿⣿⣿⣿⣿⣿⣿⣿⣿⣿⣿⣿⣿⣿⣿⣿⣿⣿⣿⣿⣿⣿⣿⣿⣿⣿⣿⣿⣿⣿⣿⠀⠀⠀⠀⠀⠀⠀⠀⠀⠀⠀⠀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⠀⠀⠀⠀⠀⠀⠀⠀⠀⠀⠀⣿⣿⣿⣿⣿⣿⣿⣿⣿⣧⣼⣿⣿⣿⣿⣿⣿⣕⣼⣿⣿⣿⣿⣿⣿⣿⣿⣿⣿⣿⣿⣿⣿⣿⣿⣿⣿⣿⣿⣿⣿⣿⣿⣿⣿⣿⣿⣿⣿⣿⣿⣿⣿⣿⣿⣿⣿⣿⠀⠀⠀⠀⠀⠀⠀⠀⠀⠀⠀⠀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⠀⠀⠀⠀⠀⠀⠀⠀⠀⠀⠀⢿⢿⢿⣿⣿⣿⣿⣿⣿⣿⣿⣿⣿⣿⣿⣿⣿⣿⣿⣿⣿⣿⣿⣿⣿⣿⣿⣿⣿⣿⣿⣿⣿⣿⣿⣾⣿⣿⣿⣿⣿⣿⣿⣿⣿⣿⣿⣿⣿⣿⣿⣿⣿⣿⣿⣿⣿⣿⠀⠀⠀⠀⠀⠀⠀⠀⠀⠀⠀⠀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⠀⠀⠀⠀⠀⠀⠀⠀⠀⠀⠀⢕⢕⢕⠕⠕⠕⢕⢜⢺⢿⡿⢟⢕⢕⢜⢝⣿⣿⣿⣿⢿⣿⡿⢟⢿⡿⣿⣿⣿⣿⣿⣿⣿⣿⣿⣿⣿⣿⣿⣿⣿⣿⣿⣿⣿⣿⣿⣿⣿⣿⣿⣿⣿⣿⣿⣿⣿⣿⠀⠀⠀⠀⠀⠀⠀⠀⠀⠀⠀⠀</a:t>
            </a:r>
            <a:br/>
            <a:r>
              <a:t>⠀⠀⠀⠀⠀⠀⠀⠀⠀⠀⠀⢕⢕⢕⢐⠐⠀⠄⠄⢄⢀⢁⢁⠁⠑⠜⠑⠝⣿⣿⣿⣿⣷⣧⣄⣸⣷⣿⣾⣿⣿⣿⣿⣿⣿⣿⡿⢿⣿⣿⣿⣿⣿⣿⣿⣿⣿⣿⣿⣿⣿⣿⣿⣿⣿⣿⣿⣿⣿⠀⠀⠀⠀⠀⠀⠀⠀⠀⠀⠀⠀</a:t>
            </a:r>
            <a:br/>
            <a:r>
              <a:t>⠀⠀⠀⠀⠀⠀⠀⠀⠀⠀⠀⢕⢕⢕⢕⢕⢔⢔⢕⢕⣿⡇⢕⢅⢑⢑⢕⢴⢹⣿⣿⣿⣿⣿⣿⣿⣿⣿⣿⣿⣿⣿⣿⣿⢿⢝⣿⣾⣿⣿⣿⣿⣿⣿⣿⣿⣿⣿⣿⣿⣿⣿⣿⣿⣿⣿⣿⣿⣿⠀⠀⠀⠀⠀⠀⠀⠀⠀⠀⠀⠀</a:t>
            </a:r>
            <a:br/>
            <a:r>
              <a:t>⠀⠀⠀⠀⠀⠀⠀⠀⠀⠀⠀⠉⠑⠕⠕⠕⠑⠑⠕⠕⠻⢇⢕⢕⢕⢕⢕⢸⣿⣿⣿⣿⣿⣿⣿⣿⣿⣿⡿⢿⣟⣿⢏⢕⢕⢕⢕⣸⣿⣿⣿⣿⣿⣿⣿⣿⣿⣿⣿⣿⣿⣿⣿⣿⣿⣿⣿⣿⣿⠀⠀⠀⠀⠀⠀⠀⠀⠀⠀⠀⠀</a:t>
            </a:r>
            <a:br/>
            <a:r>
              <a:t>⠀⠀⠀⠀⠀⠀⠀⠀⠀⠀⠀⠀⠀⠀⠀⠀⠀⠑⠑⠐⠑⠕⠄⠕⠑⠅⠅⠘⠙⠗⠷⠷⢾⢿⢟⢏⢝⢝⣝⣿⣽⣷⣵⣧⣵⣾⣿⣿⣿⣿⣿⣿⣿⣿⣿⣿⣿⣿⣿⣿⣿⣿⣿⣿⣿⣿⣿⣿⣿⠀⠀⠀⠀⠀⠀⠀⠀⠀⠀⠀⠀</a:t>
            </a:r>
            <a:br/>
            <a:r>
              <a:t>⠀⠀⠀⠀⠀⠀⠀⠀⠀⠀⠀⠀⠀⠀⠀⠀⢄⢄⢀⢀⢀⠀⠀⠀⠀⠁⠀⠀⠀⠀⠀⠁⠁⠀⠐⠐⠅⢝⢝⢝⢟⢿⢿⢿⢿⣿⣿⣿⣿⣿⣿⣿⣿⣿⣿⣿⣿⣿⣿⣿⣿⣿⣿⣿⣿⣿⣿⣿⣿⠀⠀⠀⠀⠀⠀⠀⠀⠀⠀⠀⠀</a:t>
            </a:r>
            <a:br/>
            <a:r>
              <a:t>⠀⠀⠀⠀⠀⠀⠀⠀⠀⠀⠀⠀⠀⠀⠀⠀⠀⠀⠀⠀⠑⠑⠁⠁⠐⠐⠀⠐⠀⠀⠀⠀⠀⠀⠀⠑⠀⠀⠀⠀⠑⠀⠁⠑⠑⠓⠊⠙⠙⠙⠛⠛⠛⠛⠛⠛⠛⠛⠛⠛⠛⠛⠛⠛⠛⠛⠛⠛⠋⠀⠀⠀⠀⠀⠀⠀⠀⠀⠀⠀⠀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⠀⠀⠀⠀⠀⠀⠀⠀⠀⠀⠀⢕⢕⢕⢕⣼⣿⣧⣯⢕⢸⣯⢇⢕⣿⣿⣼⣿⢕⢝⣻⣷⢕⣿⣿⣿⣿⣿⣿⣏⣹⣿⣿⣿⣿⣿⣿⣵⣿⣿⣿⣯⣵⣵⢵⡵⣿⣷⢿⣿⡻⣿⢾⣿⢿⢿⢿⢟⡻⠀⠀⠀⠀⠀⠀⠀⠀⠀⠀⠀⠀</a:t>
            </a:r>
            <a:br/>
            <a:r>
              <a:t>⠀⠀⠀⠀⠀⠀⠀⠀⠀⠀⠀⣵⡵⡵⢵⢿⢿⣿⡟⡷⣿⢿⢳⡗⡟⢻⢻⢟⡟⡟⢻⢟⡏⣟⢻⣝⡏⣻⢝⡏⣹⢜⡇⣹⢸⡇⣼⣵⣧⣼⣧⣿⣵⣷⣱⣷⢾⣾⣷⣿⣿⣿⣿⣿⣿⣿⣯⣽⣽⠀⠀⠀⠀⠀⠀⠀⠀⠀⠀⠀⠀</a:t>
            </a:r>
            <a:br/>
            <a:r>
              <a:t>⠀⠀⠀⠀⠀⠀⠀⠀⠀⠀⠀⣽⣷⣷⣵⣼⣾⣿⣷⣷⣿⣿⣾⣷⣿⣿⣾⣿⣷⣿⣾⣾⣷⣿⡿⣿⣗⢿⣾⣷⣿⣾⣿⣿⣿⣿⣿⣿⣿⣿⣿⣿⣿⣿⣿⣿⢹⣿⣿⣿⣿⣿⣿⣿⣟⣟⣟⣗⣕⠀⠀⠀⠀⠀⠀⠀⠀⠀⠀⠀⠀</a:t>
            </a:r>
            <a:br/>
            <a:r>
              <a:t>⠀⠀⠀⠀⠀⠀⠀⠀⠀⠀⠀⠻⠿⠿⠿⠿⠿⠿⠿⠿⠿⠿⠿⠿⠿⠟⠟⢟⢟⠟⠟⢟⢏⢕⢕⢜⢝⣝⣻⣿⢟⠛⠛⠛⠙⠛⠏⠙⠝⠙⠙⠙⠉⠉⠉⠍⠉⠍⠉⠉⠉⠉⠉⠁⠁⠁⠁⠀⠀⠀⠀⠀⠀⠀⠀⠀⠀⠀⠀⠀⠀</a:t>
            </a:r>
            <a:br/>
            <a:r>
              <a:t>⠀⠀⠀⠀⠀⠀⠀⠀⠀⠀⠀⢀⢄⢄⢄⢄⢄⢄⢄⢄⢄⢄⢄⢄⢄⢄⢄⢄⢄⢄⢄⢕⣱⣵⣾⣿⣿⣿⣿⣿⣇⡔⢄⢄⢔⢀⢄⢄⢀⢀⢀⢀⢐⢐⢐⢐⢀⢀⢐⢐⢐⢐⢐⢀⢀⢀⢀⢐⢄⠀⠀⠀⠀⠀⠀⠀⠀⠀⠀⠀⠀</a:t>
            </a:r>
            <a:br/>
            <a:r>
              <a:t>⠀⠀⠀⠀⠀⠀⠀⠀⠀⠀⠀⢕⢕⢕⢕⢕⢕⢕⢕⢕⢕⢕⢕⢕⢕⢕⢕⢕⢕⢕⢕⢕⢸⣿⣿⡿⢿⣿⣿⣿⣿⡧⢕⢕⢕⢕⢕⢕⢕⢕⢕⢕⢕⢕⢕⢕⢕⢕⢕⢕⢕⢕⢕⢕⢕⢕⢕⢕⢕⠀⠀⠀⠀⠀⠀⠀⠀⠀⠀⠀⠀</a:t>
            </a:r>
            <a:br/>
            <a:r>
              <a:t>⠀⠀⠀⠀⠀⠀⠀⠀⠀⠀⠀⢅⢕⢅⢅⢅⢅⢑⢕⢕⢑⢑⢑⢑⢑⢑⢑⢑⢑⢑⢑⢑⢘⢕⣅⣿⣾⣿⣿⣿⣿⡝⢝⢙⢝⢝⢙⢟⠝⠝⠝⢝⠝⠝⠕⢕⠕⠕⠕⠕⠕⠞⠝⠝⠝⠝⠝⠝⠏⠀⠀⠀⠀⠀⠀⠀⠀⠀⠀⠀⠀</a:t>
            </a:r>
            <a:br/>
            <a:r>
              <a:t>⠀⠀⠀⠀⠀⠀⠀⠀⠀⠀⠀⣷⣷⣷⣷⣷⣵⣵⣵⣵⣵⣵⣵⣵⣵⣵⣵⣵⣵⣵⣵⣕⣕⣜⣿⣿⣿⣿⣿⣿⣿⣷⣵⣕⣕⣱⣕⣕⣕⣕⡕⢕⢕⢕⢕⢕⢕⢕⢕⢕⢔⢕⢔⢕⢕⢕⢕⢕⢕⠀⠀⠀⠀⠀⠀⠀⠀⠀⠀⠀⠀</a:t>
            </a:r>
            <a:br/>
            <a:r>
              <a:t>⠀⠀⠀⠀⠀⠀⠀⠀⠀⠀⠀⣿⣿⣿⣿⣿⣿⣿⣿⣿⢕⢸⣿⣿⣿⣿⣿⣿⡕⣿⣿⣿⣿⣿⣿⣗⣟⣿⣿⣿⣿⣿⣿⣿⣿⣿⣿⣿⣿⣿⣿⣿⣿⣿⣿⣿⣿⣿⣿⣿⣿⣿⣿⣿⣿⣿⣿⣿⣿⠀⠀⠀⠀⠀⠀⠀⠀⠀⠀⠀⠀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⠀⠀⠀⠀⠀⠀⠀⠀⠀⠀⠀⣿⣿⣿⣿⣿⣿⣿⣿⣿⢕⢸⣿⣿⣿⣿⣿⣿⢕⢿⣿⣿⣿⣿⣿⣿⣿⣕⡸⢏⣿⣿⣿⣿⣿⣿⣿⣿⣿⣿⣿⣿⣿⣿⣿⣿⣿⣿⣿⣿⣿⣿⣿⣿⣿⣿⣿⣿⣿⠀⠀⠀⠀⠀⠀⠀⠀⠀⠀⠀⠀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⠀⠀⠀⠀⠀⠀⠀⠀⠀⠀⠀⣿⣿⣿⣿⣿⣿⣿⣿⣿⢕⢸⣿⣿⣿⣿⣿⣿⢕⣿⣿⣿⣿⣿⣿⣿⣿⣿⣏⢕⣹⣿⣿⣿⣿⣿⣿⣿⣿⣿⣿⣿⣿⣿⣿⣿⣿⣿⣿⣿⣿⣿⣿⣿⣿⣿⣿⣿⣿⠀⠀⠀⠀⠀⠀⠀⠀⠀⠀⠀⠀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⠀⠀⠀⠀⠀⠀⠀⠀⠀⠀⠀⣿⣿⣿⣿⣿⣿⣿⣿⣿⢕⢸⣿⣿⣿⣿⣿⣿⢕⣸⣿⣿⣿⣿⣿⣿⣿⣿⣿⣿⣿⣿⣿⣿⣿⣿⣿⣿⣿⣿⣿⣿⣿⣿⣿⣿⣿⣿⣿⣿⣿⣿⣿⣿⣿⣿⣿⣿⣿⠀⠀⠀⠀⠀⠀⠀⠀⠀⠀⠀⠀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⠀⠀⠀⠀⠀⠀⠀⠀⠀⠀⠀⣿⣿⣿⣿⣿⣿⣿⣿⣿⣵⣼⣿⣿⣿⣿⣿⣿⣕⣽⣿⣿⣿⣿⣿⣿⣿⣿⣿⣿⣿⣿⣿⣿⣿⣿⣿⣿⣿⣿⣿⣿⣿⣿⣿⣿⣿⣿⣿⣿⣿⣿⣿⣿⣿⣿⣿⣿⣿⠀⠀⠀⠀⠀⠀⠀⠀⠀⠀⠀⠀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⠀⠀⠀⠀⠀⠀⠀⠀⠀⠀⠀⢿⢿⢿⣿⣿⣿⣿⣿⣿⣿⣿⣿⣿⣿⣿⣿⣿⣿⣿⣿⣿⣿⣿⣿⣿⣿⣻⣿⣿⣿⣿⣿⣿⣿⣿⣿⣿⣿⣿⣿⣿⣿⣿⣿⣿⣿⣿⣿⣿⣿⣿⣿⣿⣿⣿⣿⣿⣿⠀⠀⠀⠀⠀⠀⠀⠀⠀⠀⠀⠀</a:t>
            </a:r>
            <a:br/>
            <a:r>
              <a:t>⠀⠀⠀⠀⠀⠀⠀⠀⠀⠀⠀⢕⢕⢕⠕⠕⠕⢕⢕⢺⢿⡟⡟⢕⢕⢕⣝⣿⣿⣿⣿⣿⣿⡿⢟⢻⢿⡿⣿⣿⣿⣿⣿⣿⣿⣿⣿⣿⣿⣿⣿⣿⣿⣿⣿⣿⣿⣿⣿⣿⣿⣿⣿⣿⣿⣿⣿⣿⣿⠀⠀⠀⠀⠀⠀⠀⠀⠀⠀⠀⠀</a:t>
            </a:r>
            <a:br/>
            <a:r>
              <a:t>⠀⠀⠀⠀⠀⠀⠀⠀⠀⠀⠀⢕⢕⢕⠐⠅⠄⠄⢄⢄⢁⢁⢁⠁⠑⠜⠑⠙⠝⢿⣿⣿⣿⣿⣷⣾⣷⣿⣿⣷⣿⣿⣿⣿⣿⣿⣟⡻⢿⣿⣿⣿⣿⣿⣿⣿⣿⣿⣿⣿⣿⣿⣿⣿⣿⣿⣿⣿⣿⠀⠀⠀⠀⠀⠀⠀⠀⠀⠀⠀⠀</a:t>
            </a:r>
            <a:br/>
            <a:r>
              <a:t>⠀⠀⠀⠀⠀⠀⠀⠀⠀⠀⠀⢕⢕⢕⢕⢔⢕⢕⢕⢱⣽⡇⢕⢑⢑⢑⢕⢰⢰⣼⣿⣿⣿⣿⣿⣿⣿⣿⣿⣿⣿⣿⣿⣿⣯⢝⢗⢞⣿⣿⣿⣿⣿⣿⣿⣿⣿⣿⣿⣿⣿⣿⣿⣿⣿⣿⣿⣿⣿⠀⠀⠀⠀⠀⠀⠀⠀⠀⠀⠀⠀</a:t>
            </a:r>
            <a:br/>
            <a:r>
              <a:t>⠀⠀⠀⠀⠀⠀⠀⠀⠀⠀⠀⠑⠕⠕⠕⠕⠑⠕⠕⠜⠻⢇⢕⢕⢕⢕⢕⢸⣿⣿⢿⢿⢿⣿⣿⣿⣿⣿⣿⣻⣿⣯⡿⢏⢕⢕⢕⣱⣿⣿⣿⣿⣿⣿⣿⣿⣿⣿⣿⣿⣿⣿⣿⣿⣿⣿⣿⣿⣿⠀⠀⠀⠀⠀⠀⠀⠀⠀⠀⠀⠀</a:t>
            </a:r>
            <a:br/>
            <a:r>
              <a:t>⠀⠀⠀⠀⠀⠀⠀⠀⠀⠀⠀⠀⠀⠀⠀⠀⠁⠁⠑⠕⠕⠕⠄⠕⠁⠅⠅⠘⠙⢛⠟⠿⠿⢿⢿⣏⣱⣕⣵⣽⣿⣿⣿⣷⣵⣾⣿⣿⣿⣿⣿⣿⣿⣿⣿⣿⣿⣿⣿⣿⣿⣿⣿⣿⣿⣿⣿⣿⣿⠀⠀⠀⠀⠀⠀⠀⠀⠀⠀⠀⠀</a:t>
            </a:r>
            <a:br/>
            <a:r>
              <a:t>⠀⠀⠀⠀⠀⠀⠀⠀⠀⠀⠀⠀⠀⠀⠀⢀⠄⢀⢀⢀⠀⠀⠀⠀⠐⠀⠀⠀⠀⠀⠀⠁⠁⠀⠐⠑⠅⠹⢝⢝⢟⢿⢿⢿⢟⣿⣿⣿⣿⣿⣿⣿⣿⣿⣿⣿⣿⣿⣿⣿⣿⣿⣿⣿⣿⣿⣿⣿⣿⠀⠀⠀⠀⠀⠀⠀⠀⠀⠀⠀⠀</a:t>
            </a:r>
            <a:br/>
            <a:r>
              <a:t>⠀⠀⠀⠀⠀⠀⠀⠀⠀⠀⠀⠀⠀⠀⠀⠀⠀⠀⠀⠀⠑⠁⠁⠁⠐⠐⠀⠐⠀⠀⠀⠀⠀⠀⠀⠑⠑⠀⠀⠀⠁⠀⠁⠘⠑⠓⠓⠘⠙⠙⠛⠛⠛⠛⠛⠛⠛⠛⠛⠛⠛⠛⠛⠛⠛⠛⠛⠛⠛⠀⠀⠀⠀⠀⠀⠀⠀⠀⠀⠀⠀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⠀⠀⠀⠀⠀⠀⠀⠀⠀⠀⠀⢕⢕⢕⣸⣿⣿⣾⡕⢱⣿⡕⢕⣿⣿⣳⣿⡟⢏⢻⣿⡇⢸⣿⣿⣿⣿⣿⣏⣹⣿⣿⣿⣿⣿⣿⣵⣼⢿⣿⣿⡵⣵⢵⣷⢾⢿⡞⢿⡿⢿⡿⢿⡿⢿⢟⣟⣟⣟⠀⠀⠀⠀⠀⠀⠀⠀⠀⠀⠀⠀</a:t>
            </a:r>
            <a:br/>
            <a:r>
              <a:t>⠀⠀⠀⠀⠀⠀⠀⠀⠀⠀⠀⣗⣇⢱⢻⡻⡿⡟⣿⢻⢻⢟⡟⢻⢻⢟⡏⣟⢹⢝⡏⣏⢹⣝⡏⣿⢹⡕⣏⣸⡕⣧⢸⡕⣿⢸⣧⣽⣵⣧⣼⣷⣾⣷⣿⡗⣾⣷⣾⣿⣿⣿⣿⣿⣽⣽⣽⣽⡽⠀⠀⠀⠀⠀⠀⠀⠀⠀⠀⠀⠀</a:t>
            </a:r>
            <a:br/>
            <a:r>
              <a:t>⠀⠀⠀⠀⠀⠀⠀⠀⠀⠀⠀⣷⣿⣼⣼⣿⣿⣿⣿⣾⣿⣷⣷⣿⣾⣿⣿⣿⣿⣾⣷⣿⣿⡿⢿⢻⣿⢿⣿⣿⣿⣿⣿⣿⣿⣿⣿⣿⣿⣿⣿⣿⣿⣿⣿⣗⣿⣿⣿⣿⣿⣿⣿⣿⣟⣝⣝⣝⣕⠀⠀⠀⠀⠀⠀⠀⠀⠀⠀⠀⠀</a:t>
            </a:r>
            <a:br/>
            <a:r>
              <a:t>⠀⠀⠀⠀⠀⠀⠀⠀⠀⠀⠀⠟⠟⠻⠟⠟⠟⠟⠟⠟⠟⠟⠟⠟⠟⠟⠛⠛⠛⠛⠛⢟⢏⢕⢕⣕⣕⣫⣷⣿⡏⠙⠙⠙⠑⠙⠙⠙⠉⠍⠍⠉⠉⠉⠉⠉⠉⠉⠁⠁⠁⠁⠀⠀⠀⠀⠀⠀⠀⠀⠀⠀⠀⠀⠀⠀⠀⠀⠀⠀⠀</a:t>
            </a:r>
            <a:br/>
            <a:r>
              <a:t>⠀⠀⠀⠀⠀⠀⠀⠀⠀⠀⠀⢀⢀⢀⢀⢐⢄⢀⢀⢄⢄⢄⢄⢄⢄⢀⢄⢄⢀⢄⢄⢕⢱⣾⣿⣿⣿⣿⣿⣿⣇⡔⢀⢐⢐⢐⢐⢐⢐⢐⢐⢐⢐⢐⢐⢀⢀⢀⢀⢀⢐⢀⢀⢄⢀⢀⢄⢀⢄⠀⠀⠀⠀⠀⠀⠀⠀⠀⠀⠀⠀</a:t>
            </a:r>
            <a:br/>
            <a:r>
              <a:t>⠀⠀⠀⠀⠀⠀⠀⠀⠀⠀⠀⢕⢕⢕⢕⢕⢕⢕⢕⢕⢕⢕⢕⢕⢕⢕⢕⢕⢕⢕⢕⢕⢸⡿⢿⣿⢻⣿⣿⣿⣿⣗⢕⢕⢕⢕⢕⢕⢕⢕⢕⢕⢕⢕⢕⢕⢕⢕⢕⢕⢕⢕⢕⢕⢕⢕⢕⢕⢕⠀⠀⠀⠀⠀⠀⠀⠀⠀⠀⠀⠀</a:t>
            </a:r>
            <a:br/>
            <a:r>
              <a:t>⠀⠀⠀⠀⠀⠀⠀⠀⠀⠀⠀⢅⢅⢅⢅⢅⢅⢅⢅⢅⢁⢑⢅⢑⢑⢑⢑⢑⢑⢑⢑⢕⢑⢣⣵⣿⣿⣿⣿⣿⣿⡝⢑⢕⢑⢜⠙⢘⢙⢙⠙⠑⢑⠑⠑⢑⠑⠑⠕⠕⠕⠜⢙⢙⠙⢝⢝⠝⢝⠀⠀⠀⠀⠀⠀⠀⠀⠀⠀⠀⠀</a:t>
            </a:r>
            <a:br/>
            <a:r>
              <a:t>⠀⠀⠀⠀⠀⠀⠀⠀⠀⠀⠀⣷⣷⣷⣷⣷⣷⣷⣧⣵⢵⢵⣵⣵⣵⣵⣵⣵⣵⣵⣵⣵⣵⣼⣿⣿⣿⣿⣿⣿⣿⣷⣕⣕⣕⣕⣕⣕⣕⣕⣕⣵⣵⣵⣵⣵⡵⢵⢵⢕⢕⢕⢕⢕⢕⢕⢕⢕⢕⠀⠀⠀⠀⠀⠀⠀⠀⠀⠀⠀⠀</a:t>
            </a:r>
            <a:br/>
            <a:r>
              <a:t>⠀⠀⠀⠀⠀⠀⠀⠀⠀⠀⠀⣿⣿⣿⣿⣿⣿⣿⣿⣿⢕⢸⣿⣿⣿⣿⣿⣿⢕⣿⣿⣿⣿⣿⣿⣯⡽⣿⣿⣿⣿⣿⣿⣿⣿⣿⣿⣿⣿⣿⣿⣿⣿⣿⣿⣿⣿⣿⣿⣿⣿⣿⣿⣿⣿⣿⣿⣿⣿⠀⠀⠀⠀⠀⠀⠀⠀⠀⠀⠀⠀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⠀⠀⠀⠀⠀⠀⠀⠀⠀⠀⠀⣿⣿⣿⣿⣿⣿⣿⣿⣿⢕⢸⣿⣿⣿⣿⣿⡏⢕⣿⣿⣿⣿⣿⣿⣿⣿⣕⡏⢹⣿⣿⣿⣿⣿⣿⣿⣿⣿⣿⣿⣿⣿⣿⣿⣿⣿⣿⣿⣿⣿⣿⣿⣿⣿⣿⣿⣿⣿⠀⠀⠀⠀⠀⠀⠀⠀⠀⠀⠀⠀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⠀⠀⠀⠀⠀⠀⠀⠀⠀⠀⠀⣿⣿⣿⣿⣿⣿⣿⣿⣿⢕⢸⣿⣿⣿⣿⣿⡇⢕⣿⣿⣿⣿⣿⣿⣿⣿⣿⣇⢜⣿⣿⣿⣿⣿⣿⣿⣿⣿⣿⣿⣿⣿⣿⣿⣿⣿⣿⣿⣿⣿⣿⣿⣿⣿⣿⣿⣿⣿⠀⠀⠀⠀⠀⠀⠀⠀⠀⠀⠀⠀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⠀⠀⠀⠀⠀⠀⠀⠀⠀⠀⠀⣿⣿⣿⣿⣿⣿⣿⣿⣿⢕⢸⣿⣿⣿⣿⣿⡇⢱⣿⣿⣿⣿⣿⣿⣿⣿⣿⣿⣿⣿⣿⣿⣿⣿⣿⣿⣿⣿⣿⣿⣿⣿⣿⣿⣿⣿⣿⣿⣿⣿⣿⣿⣿⣿⣿⣿⣿⣿⠀⠀⠀⠀⠀⠀⠀⠀⠀⠀⠀⠀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⠀⠀⠀⠀⠀⠀⠀⠀⠀⠀⠀⣿⣿⣿⣿⣿⣿⣿⣿⣿⣵⣾⣿⣿⣿⣿⣿⣧⣕⣿⣿⣿⣿⣿⣿⣿⣿⣿⣿⣿⣿⣿⣿⣿⣿⣿⣿⣿⣿⣿⣿⣿⣿⣿⣿⣿⣿⣿⣿⣿⣿⣿⣿⣿⣿⣿⣿⣿⣿⠀⠀⠀⠀⠀⠀⠀⠀⠀⠀⠀⠀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⠀⠀⠀⠀⠀⠀⠀⠀⠀⠀⠀⢿⢿⣿⣿⣿⣿⣿⣿⣿⣿⣿⣿⣿⣿⣿⣿⣿⣿⣿⣿⣿⣿⣿⣿⣿⣟⣿⣿⣿⣿⣿⣿⣿⣿⣿⣿⣿⣿⣿⣿⣿⣿⣿⣿⣿⣿⣿⣿⣿⣿⣿⣿⣿⣿⣿⣿⣿⣿⠀⠀⠀⠀⠀⠀⠀⠀⠀⠀⠀⠀</a:t>
            </a:r>
            <a:br/>
            <a:r>
              <a:t>⠀⠀⠀⠀⠀⠀⠀⠀⠀⠀⠀⢕⢕⢕⠕⠕⠱⢕⢗⢿⢿⢿⢟⢕⢕⢜⣽⣿⣿⣿⣿⣿⣿⣿⢟⣻⢿⡿⣿⣿⣿⣿⣿⣿⣿⣿⣿⣿⣿⣿⣿⣿⣿⣿⣿⣿⣿⣿⣿⣿⣿⣿⣿⣿⣿⣿⣿⣿⣿⠀⠀⠀⠀⠀⠀⠀⠀⠀⠀⠀⠀</a:t>
            </a:r>
            <a:br/>
            <a:r>
              <a:t>⠀⠀⠀⠀⠀⠀⠀⠀⠀⠀⠀⢕⢕⢑⠐⠄⠄⢄⢄⢄⢁⢁⢑⠑⠕⠕⠑⠙⠝⠏⠹⣿⣿⣿⣿⣿⣿⣿⣿⣿⣿⣿⣿⣿⣿⣿⣿⣿⣻⣿⣿⣿⣿⣿⣿⣿⣿⣿⣿⣿⣿⣿⣿⣿⣿⣿⣿⣿⣿⠀⠀⠀⠀⠀⠀⠀⠀⠀⠀⠀⠀</a:t>
            </a:r>
            <a:br/>
            <a:r>
              <a:t>⠀⠀⠀⠀⠀⠀⠀⠀⠀⠀⠀⢕⢕⢕⢅⢕⢔⢕⢕⢸⣽⢕⢕⢑⢅⢑⢔⢰⢰⡔⢱⣿⣿⣿⣿⣿⣿⣿⣿⣿⣿⣿⣿⣿⣿⡯⢝⢗⢻⣿⣿⣿⣿⣿⣿⣿⣿⣿⣿⣿⣿⣿⣿⣿⣿⣿⣿⣿⣿⠀⠀⠀⠀⠀⠀⠀⠀⠀⠀⠀⠀</a:t>
            </a:r>
            <a:br/>
            <a:r>
              <a:t>⠀⠀⠀⠀⠀⠀⠀⠀⠀⠀⠀⠜⠗⠗⠕⢕⠕⠕⠕⠜⢿⢕⢕⢕⢕⢕⢕⢱⣿⡏⢜⣟⣟⣟⣿⣿⣿⣿⢿⢿⣟⣿⣿⡾⢏⢕⣕⣱⣿⣿⣿⣿⣿⣿⣿⣿⣿⣿⣿⣿⣿⣿⣿⣿⣿⣿⣿⣿⣿⠀⠀⠀⠀⠀⠀⠀⠀⠀⠀⠀⠀</a:t>
            </a:r>
            <a:br/>
            <a:r>
              <a:t>⠀⠀⠀⠀⠀⠀⠀⠀⠀⠀⠀⠀⠀⠀⠀⠀⠀⠑⠑⠑⠑⠐⠐⠑⠅⠅⠕⠘⠙⠕⠜⠻⠿⢿⢿⣿⣿⣿⣷⣷⣷⣿⣿⣿⡇⢱⣿⣿⣿⣿⣿⣿⣿⣿⣿⣿⣿⣿⣿⣿⣿⣿⣿⣿⣿⣿⣿⣿⣿⠀⠀⠀⠀⠀⠀⠀⠀⠀⠀⠀⠀</a:t>
            </a:r>
            <a:br/>
            <a:r>
              <a:t>⠀⠀⠀⠀⠀⠀⠀⠀⠀⠀⠀⠀⠀⠀⠀⠀⢀⢀⢀⢀⠀⠀⠀⠀⠀⠀⠀⠀⢀⠀⠀⠁⠁⠀⠐⠕⠁⢝⢝⢝⢟⢿⢿⢿⢇⣼⣿⣿⣿⣿⣿⣿⣿⣿⣿⣿⣿⣿⣿⣿⣿⣿⣿⣿⣿⣿⣿⣿⣿⠀⠀⠀⠀⠀⠀⠀⠀⠀⠀⠀⠀</a:t>
            </a:r>
            <a:br/>
            <a:r>
              <a:t>⠀⠀⠀⠀⠀⠀⠀⠀⠀⠀⠀⠀⠀⠀⠀⠀⠁⠀⠀⠀⠀⠁⠀⠀⠐⠐⠐⠐⠀⠀⠀⠁⠀⠀⠀⠐⠑⠀⠀⠀⠐⠀⠑⠘⠑⠑⠓⠊⠙⠙⠙⠛⠛⠛⠛⠛⠛⠛⠛⠛⠛⠛⠛⠛⠛⠛⠛⠛⠛⠀⠀⠀⠀⠀⠀⠀⠀⠀⠀⠀⠀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⠀⠀⠀⠀⠀⠀⠀⠀⠀⠀⠀⢕⢕⣸⣿⣿⣾⣇⣱⣿⡽⢝⢻⣿⡾⣿⣿⢏⡝⣿⣧⣸⣿⣿⣿⣿⣿⣿⣝⣿⣿⣿⣿⣿⡿⣯⢼⡿⣿⢿⣷⢷⡷⢷⡷⢿⣷⢿⣿⢿⣿⢿⣿⣿⣟⣟⣟⣟⣟⠀⠀⠀⠀⠀⠀⠀⠀⠀⠀⠀⠀</a:t>
            </a:r>
            <a:br/>
            <a:r>
              <a:t>⠀⠀⠀⠀⠀⠀⠀⠀⠀⠀⠀⣷⢳⢟⡟⣟⣿⢻⢻⣟⡏⣟⢹⢝⡏⣟⣹⢹⡏⣏⣹⣝⡏⣏⢹⣝⣇⣸⣕⣧⣼⣕⣧⣸⣵⣷⣼⣇⣾⣷⣷⣾⣷⣾⣾⢱⣿⣿⣿⣿⣿⣿⣿⣽⣽⣽⣽⣽⢕⠀⠀⠀⠀⠀⠀⠀⠀⠀⠀⠀⠀</a:t>
            </a:r>
            <a:br/>
            <a:r>
              <a:t>⠀⠀⠀⠀⠀⠀⠀⠀⠀⠀⠀⣿⣵⣵⣿⣿⣿⣿⣾⣿⣷⣿⣾⣿⣿⣿⣿⣿⣿⣿⣿⣿⣿⡿⢟⢟⢿⢿⣿⣿⣿⣿⣿⣿⣿⣿⣿⣿⣿⣿⣿⣿⣿⣿⣿⣺⣿⣿⣿⣿⣿⣿⣿⣏⣝⣹⣽⣽⣵⠀⠀⠀⠀⠀⠀⠀⠀⠀⠀⠀⠀</a:t>
            </a:r>
            <a:br/>
            <a:r>
              <a:t>⠀⠀⠀⠀⠀⠀⠀⠀⠀⠀⠀⠛⠟⠟⠟⠛⠛⠛⠙⠛⠛⠛⠛⠛⠛⠛⠛⠛⠛⠛⠛⠛⢝⢕⣱⣵⣵⣼⣯⣿⡏⠙⠉⠉⠉⠉⠉⠍⠍⠉⠙⠉⠉⠉⠈⠁⠁⠑⠀⠀⠀⠀⠀⠀⠀⠀⠀⠀⠀⠀⠀⠀⠀⠀⠀⠀⠀⠀⠀⠀⠀</a:t>
            </a:r>
            <a:br/>
            <a:r>
              <a:t>⠀⠀⠀⠀⠀⠀⠀⠀⠀⠀⠀⢀⢀⢀⢀⢀⢐⢐⢐⢐⢀⢀⢀⢀⢀⢀⢀⢀⢐⢐⢐⢐⢱⣿⣿⣿⣿⣿⣿⣿⣷⣔⢐⢐⢐⢐⢐⢐⢐⢐⢐⢐⢐⢐⢀⢀⢀⢀⢀⢀⢄⢄⢄⢄⢄⢄⢄⢄⢄⠀⠀⠀⠀⠀⠀⠀⠀⠀⠀⠀⠀</a:t>
            </a:r>
            <a:br/>
            <a:r>
              <a:t>⠀⠀⠀⠀⠀⠀⠀⠀⠀⠀⠀⢕⢕⢕⢕⢕⢕⢕⢕⢕⢕⢕⢕⢕⢕⢕⢕⢑⢕⢕⢕⢕⢜⡟⢟⢻⣟⣟⣿⣿⣿⣿⡕⡕⢕⢕⣕⡕⢕⢕⢕⣕⡕⢕⢕⢕⢕⢕⢕⢕⢕⢕⢕⣕⢕⣕⣑⣑⣕⠀⠀⠀⠀⠀⠀⠀⠀⠀⠀⠀⠀</a:t>
            </a:r>
            <a:br/>
            <a:r>
              <a:t>⠀⠀⠀⠀⠀⠀⠀⠀⠀⠀⠀⢅⢅⢅⢅⢅⢅⢅⢅⢅⢅⢅⢅⢁⢕⢁⢑⢑⢕⢕⢑⢕⢑⢳⣷⣿⣿⣿⣿⣿⣿⡝⢕⢑⢑⢑⢑⢑⢑⠑⠑⠑⢑⢑⢑⠑⢑⠑⠑⠑⢑⠑⢙⠙⢙⢝⢙⢙⠝⠀⠀⠀⠀⠀⠀⠀⠀⠀⠀⠀⠀</a:t>
            </a:r>
            <a:br/>
            <a:r>
              <a:t>⠀⠀⠀⠀⠀⠀⠀⠀⠀⠀⠀⣷⣷⣷⣷⣷⣷⣷⣷⣷⢧⣵⣵⣵⣵⣵⣵⣵⣵⣵⣵⣵⣵⣼⣿⣻⣿⣿⣿⣿⣿⣷⣕⣕⣕⣕⣕⣕⣕⣕⣕⣕⣕⣵⣵⣵⣵⣵⣵⣵⣵⣵⣵⣵⢵⢵⢵⢵⢕⠀⠀⠀⠀⠀⠀⠀⠀⠀⠀⠀⠀</a:t>
            </a:r>
            <a:br/>
            <a:r>
              <a:t>⠀⠀⠀⠀⠀⠀⠀⠀⠀⠀⠀⣿⣿⣿⣿⣿⣿⣿⣿⡧⢱⣿⣿⣿⣿⣿⣿⡇⢸⣿⣿⣿⣿⣿⣿⣷⣾⢿⣿⣿⣿⣿⣿⣿⣿⣿⣿⣿⣿⣿⣿⣿⣿⣿⣿⣿⣿⣿⣿⣿⣿⣿⣿⣿⣿⣿⣿⣿⣿⠀⠀⠀⠀⠀⠀⠀⠀⠀⠀⠀⠀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⠀⠀⠀⠀⠀⠀⠀⠀⠀⠀⠀⣿⣿⣿⣿⣿⣿⣿⣿⡇⢕⣿⣿⣿⣿⣿⣿⡇⢜⣿⣿⣿⣿⣿⣿⣿⣿⣧⡝⣽⣿⣿⣿⣿⣿⣿⣿⣿⣿⣿⣿⣿⣿⣿⣿⣿⣿⣿⣿⣿⣿⣿⣿⣿⣿⣿⣿⣿⣿⠀⠀⠀⠀⠀⠀⠀⠀⠀⠀⠀⠀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⠀⠀⠀⠀⠀⠀⠀⠀⠀⠀⠀⣿⣿⣿⣿⣿⣿⣿⣿⡇⢕⣿⣿⣿⣿⣿⣿⡇⢕⣿⣿⣿⣿⣿⣿⣿⣿⣿⣇⣜⣿⣿⣿⣿⣿⣿⣿⣿⣿⣿⣿⣿⣿⣿⣿⣿⣿⣿⣿⣿⣿⣿⣿⣿⣿⣿⣿⣿⣿⠀⠀⠀⠀⠀⠀⠀⠀⠀⠀⠀⠀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⠀⠀⠀⠀⠀⠀⠀⠀⠀⠀⠀⣿⣿⣿⣿⣿⣿⣿⣿⣇⢕⣿⣿⣿⣿⣿⣿⡇⢸⣿⣿⣿⣿⣿⣿⣿⣿⣿⣿⣿⣿⣿⣿⣿⣿⣿⣿⣿⣿⣿⣿⣿⣿⣿⣿⣿⣿⣿⣿⣿⣿⣿⣿⣿⣿⣿⣿⣿⣿⠀⠀⠀⠀⠀⠀⠀⠀⠀⠀⠀⠀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⠀⠀⠀⠀⠀⠀⠀⠀⠀⠀⠀⣿⣿⣿⣿⣿⣿⣿⣿⣷⣵⣿⣿⣿⣿⣿⣿⣇⣕⣿⣿⣿⣿⣿⣿⣿⣿⣿⣿⣿⣿⣿⣿⣿⣿⣿⣿⣿⣿⣿⣿⣿⣿⣿⣿⣿⣿⣿⣿⣿⣿⣿⣿⣿⣿⣿⣿⣿⣿⠀⠀⠀⠀⠀⠀⠀⠀⠀⠀⠀⠀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⠀⠀⠀⠀⠀⠀⠀⠀⠀⠀⠀⢿⣿⣿⣿⣿⣿⣿⣿⣿⣿⣿⣿⣿⣿⣿⣿⣿⣿⣿⣿⣿⣿⣿⣿⣿⣟⣿⣿⣿⣿⣿⣿⣿⣿⣿⣿⣿⣿⣿⣿⣿⣿⣿⣿⣿⣿⣿⣿⣿⣿⣿⣿⣿⣿⣿⣿⣿⣿⠀⠀⠀⠀⠀⠀⠀⠀⠀⠀⠀⠀</a:t>
            </a:r>
            <a:br/>
            <a:r>
              <a:t>⠀⠀⠀⠀⠀⠀⠀⠀⠀⠀⠀⢕⢕⠕⠕⢕⢱⢕⢗⢿⣿⢟⢏⢕⢕⢝⣹⣾⣿⣿⣿⣿⣿⣿⣿⣿⣿⡿⣿⣿⣿⣿⣿⣿⣿⣿⣿⣿⣿⣿⣿⣿⣿⣿⣿⣿⣿⣿⣿⣿⣿⣿⣿⣿⣿⣿⣿⣿⣿⠀⠀⠀⠀⠀⠀⠀⠀⠀⠀⠀⠀</a:t>
            </a:r>
            <a:br/>
            <a:r>
              <a:t>⠀⠀⠀⠀⠀⠀⠀⠀⠀⠀⠀⢕⢕⠑⠀⠄⠄⢄⢀⢀⢁⢁⢑⠑⠑⠕⠑⠙⠝⠏⠜⠝⢻⣿⣿⣿⣿⣿⣿⣿⣿⣿⣿⣿⣿⣿⣿⣿⣿⣯⣿⣿⣿⣿⣿⣿⣿⣿⣿⣿⣿⣿⣿⣿⣿⣿⣿⣿⣿⠀⠀⠀⠀⠀⠀⠀⠀⠀⠀⠀⠀</a:t>
            </a:r>
            <a:br/>
            <a:r>
              <a:t>⠀⠀⠀⠀⠀⠀⠀⠀⠀⠀⠀⢕⢕⢕⢕⢔⢕⢔⢕⣾⣿⢕⢕⢅⢕⢑⢰⢔⣴⡔⢱⣾⣿⣿⣿⣿⣿⣿⣿⣿⣿⣿⣿⣿⣿⣿⡿⢗⢜⣿⣿⣿⣿⣿⣿⣿⣿⣿⣿⣿⣿⣿⣿⣿⣿⣿⣿⣿⣿⠀⠀⠀⠀⠀⠀⠀⠀⠀⠀⠀⠀</a:t>
            </a:r>
            <a:br/>
            <a:r>
              <a:t>⠀⠀⠀⠀⠀⠀⠀⠀⠀⠀⠀⠑⠕⢕⢑⢑⢕⠕⠕⠻⢿⢕⢕⢕⢕⢕⢕⣿⣿⡇⢕⣿⣿⣽⣽⣽⣿⣿⣿⡟⢿⡽⣽⣿⡾⣯⣕⣱⣼⣿⣿⣿⣿⣿⣿⣿⣿⣿⣿⣿⣿⣿⣿⣿⣿⣿⣿⣿⣿⠀⠀⠀⠀⠀⠀⠀⠀⠀⠀⠀⠀</a:t>
            </a:r>
            <a:br/>
            <a:r>
              <a:t>⠀⠀⠀⠀⠀⠀⠀⠀⠀⠀⠀⠀⠀⠀⠀⠀⠀⠐⠑⠑⠁⠐⠐⠑⠅⠅⠕⠘⠟⠕⠕⠟⢻⢿⣿⣿⣿⣿⣿⣿⣿⣿⣿⣿⡇⢸⣿⣿⣿⣿⣿⣿⣿⣿⣿⣿⣿⣿⣿⣿⣿⣿⣿⣿⣿⣿⣿⣿⣿⠀⠀⠀⠀⠀⠀⠀⠀⠀⠀⠀⠀</a:t>
            </a:r>
            <a:br/>
            <a:r>
              <a:t>⠀⠀⠀⠀⠀⠀⠀⠀⠀⠀⠀⠀⠀⠀⠀⢀⢀⢀⠀⠀⠀⠀⠀⠀⠄⠀⠄⠀⢀⠁⠀⠁⠑⠀⢐⢕⠁⢍⢝⢝⡟⢿⢿⢿⢕⣿⣿⣿⣿⣿⣿⣿⣿⣿⣿⣿⣿⣿⣿⣿⣿⣿⣿⣿⣿⣿⣿⣿⣿⠀⠀⠀⠀⠀⠀⠀⠀⠀⠀⠀⠀</a:t>
            </a:r>
            <a:br/>
            <a:r>
              <a:t>⠀⠀⠀⠀⠀⠀⠀⠀⠀⠀⠀⠀⠀⠀⠀⠀⠁⠁⠁⠀⠀⠀⠀⠁⠐⠐⠐⠐⠀⠀⠀⠁⠁⠀⠀⠐⠑⠀⠀⠐⠀⠁⠁⠘⠑⠑⠓⠛⠙⠙⠙⠙⠛⠛⠛⠛⠛⠛⠛⠛⠛⠛⠛⠛⠛⠛⠛⠛⠛⠀⠀⠀⠀⠀⠀⠀⠀⠀⠀⠀⠀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⠀⠀⠀⠀⠀⠀⠀⠀⠀⠀⠀⣿⣿⣿⣿⣿⣿⣿⣿⣿⣿⣿⣿⣿⣿⣿⣿⣿⣿⣿⣿⣿⣿⢿⢿⢟⢹⢟⣿⣿⣿⣿⣿⣿⣿⣿⣿⣿⣿⣿⣿⣿⣿⣿⣿⣿⣿⣿⣿⣿⣿⣿⣿⣿⣿⣿⣿⣿⣿⠀⠀⠀⠀⠀⠀⠀⠀⠀⠀⠀⠀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⠀⠀⠀⠀⠀⠀⠀⠀⠀⠀⠀⣿⣿⣿⣿⣿⣿⣿⣿⣿⣿⣿⣿⣿⣿⣿⣿⣿⣿⣿⣿⣿⡷⢕⠕⢕⡱⢕⢝⢝⢸⢞⢟⠏⢟⢻⣿⣿⣿⣿⣿⣿⣿⣿⣿⣿⣿⣿⣿⣿⣿⣿⣿⣿⣿⣿⣿⣿⣿⠀⠀⠀⠀⠀⠀⠀⠀⠀⠀⠀⠀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⠀⠀⠀⠀⠀⠀⠀⠀⠀⠀⠀⣿⣿⣿⣿⣿⣿⣿⣿⣿⣿⣿⣿⣿⣿⣿⣿⣿⣿⣿⡟⢏⢜⢕⢕⠜⢕⠕⠑⠑⠁⠑⢑⠑⢑⢕⢘⢝⢝⣿⢿⣿⣿⣿⣿⣿⣿⣿⣿⣿⣿⣿⣿⣿⣿⣿⣿⣿⣿⠀⠀⠀⠀⠀⠀⠀⠀⠀⠀⠀⠀</a:t>
            </a:r>
            <a:br/>
            <a:r>
              <a:t>⠀⠀⠀⠀⠀⠀⠀⠀⠀⠀⠀⣿⣿⣿⣿⣿⣿⣿⣿⣿⣿⣿⣿⣿⣿⣿⡟⢟⣿⡯⢕⢕⠁⠀⠀⠀⠀⠀⢔⢔⢄⢔⢕⢕⢕⢕⢕⣱⣵⣿⡗⣿⣿⣿⣿⣿⣿⣿⣿⣿⣿⣿⣿⣿⣿⣿⣿⣿⣿⠀⠀⠀⠀⠀⠀⠀⠀⠀⠀⠀⠀</a:t>
            </a:r>
            <a:br/>
            <a:r>
              <a:t>⠀⠀⠀⠀⠀⠀⠀⠀⠀⠀⠀⣿⣿⣿⣿⣿⣿⣿⣿⣿⣿⣿⣿⣿⡟⢱⢕⢕⢕⢕⢕⢕⢀⢀⢄⢄⢄⢕⢁⢕⠕⢕⢕⢕⢕⠕⠑⠕⢕⢕⣸⣯⣿⣿⣿⣿⣿⣿⣿⣿⣿⣿⣿⣿⣿⣿⣿⣿⣿⠀⠀⠀⠀⠀⠀⠀⠀⠀⠀⠀⠀</a:t>
            </a:r>
            <a:br/>
            <a:r>
              <a:t>⠀⠀⠀⠀⠀⠀⠀⠀⠀⠀⠀⣿⣿⣿⣿⣿⣿⣿⣿⣿⣿⣿⣿⣿⣿⡕⢕⢕⢕⢕⢕⢕⢕⢕⠑⠀⠀⠀⠁⠀⠀⠀⠑⢕⢑⠀⠀⢄⢕⢕⢝⢏⢿⣿⣿⣿⣿⣿⣿⣿⣿⣿⣿⣿⣿⣿⣿⣿⣿⠀⠀⠀⠀⠀⠀⠀⠀⠀⠀⠀⠀</a:t>
            </a:r>
            <a:br/>
            <a:r>
              <a:t>⠀⠀⠀⠀⠀⠀⠀⠀⠀⠀⠀⣿⣿⣿⣿⣿⣿⣿⣿⣿⣿⣿⣿⣿⣿⡷⢕⢕⢕⢕⢕⢕⢕⢕⢕⢔⢔⢔⢔⢄⢄⢄⢄⢕⢕⢕⢕⢕⣕⢕⢕⢕⢹⣿⣿⣿⣿⣿⣿⣿⣿⣿⣿⣿⣿⣿⣿⣿⣿⠀⠀⠀⠀⠀⠀⠀⠀⠀⠀⠀⠀</a:t>
            </a:r>
            <a:br/>
            <a:r>
              <a:t>⠀⠀⠀⠀⠀⠀⠀⠀⠀⠀⠀⣿⣿⣿⣿⣿⣿⣿⣿⣿⣿⣿⣿⣿⣿⢟⢕⢕⢕⢕⢕⢕⢕⢕⢕⢕⣱⣵⣕⣕⣕⣕⣵⣵⣷⣷⣾⣿⣿⣷⢕⢱⣿⣿⣿⣿⣿⣿⣿⣿⣿⣿⣿⣿⣿⣿⣿⣿⣿⠀⠀⠀⠀⠀⠀⠀⠀⠀⠀⠀⠀</a:t>
            </a:r>
            <a:br/>
            <a:r>
              <a:t>⠀⠀⠀⠀⠀⠀⠀⠀⠀⠀⠀⣿⣿⣿⣿⣿⣿⣿⣿⣿⣿⣿⣿⣿⣿⡇⢕⢕⢕⢕⢕⡕⢕⢕⢕⢕⣿⣿⣿⣿⣿⣿⣿⣿⣿⣿⣿⣿⣿⣿⣿⣾⣿⣿⣿⣿⣿⣿⣿⣿⣿⣿⣿⣿⣿⣿⣿⣿⣿⠀⠀⠀⠀⠀⠀⠀⠀⠀⠀⠀⠀</a:t>
            </a:r>
            <a:br/>
            <a:r>
              <a:t>⠀⠀⠀⠀⠀⠀⠀⠀⠀⠀⠀⣿⣿⣿⣿⣿⣿⣿⣿⣿⣿⣿⣿⣿⡿⢇⢕⢕⢕⢕⢱⢕⢕⢕⢕⢕⢸⣿⣿⣿⣿⣿⣿⣿⣿⣿⣿⣿⣿⣿⣿⣾⣿⣿⣿⣿⣿⣿⣿⣿⣿⣿⣿⣿⣿⣿⣿⣿⣿⠀⠀⠀⠀⠀⠀⠀⠀⠀⠀⠀⠀</a:t>
            </a:r>
            <a:br/>
            <a:r>
              <a:t>⠀⠀⠀⠀⠀⠀⠀⠀⠀⠀⠀⣿⣿⣿⣿⣿⣿⣿⣿⣿⣿⣿⣿⣿⣷⢕⢕⢕⢕⢕⢕⢕⢕⢕⢕⢕⢕⢜⣿⣿⣿⣿⣿⣿⣿⣿⣿⣿⣿⣿⡏⣿⣿⣿⣿⣿⣿⣿⣿⣿⣿⣿⣿⣿⣿⣿⣿⣿⣿⠀⠀⠀⠀⠀⠀⠀⠀⠀⠀⠀⠀</a:t>
            </a:r>
            <a:br/>
            <a:r>
              <a:t>⠀⠀⠀⠀⠀⠀⠀⠀⠀⠀⠀⣿⣿⣿⣿⣿⣿⣿⣿⣿⣿⣿⣿⢟⢟⢕⢕⢕⢕⢕⢕⢕⢕⢕⢕⢕⢕⢕⢟⢻⣿⣿⡿⢿⣿⣿⣿⣿⣿⣿⣿⣿⣿⣿⣿⣿⣿⣿⣿⣿⣿⣿⣿⣿⣿⣿⣿⣿⣿⠀⠀⠀⠀⠀⠀⠀⠀⠀⠀⠀⠀</a:t>
            </a:r>
            <a:br/>
            <a:r>
              <a:t>⠀⠀⠀⠀⠀⠀⠀⠀⠀⠀⠀⣿⣿⣿⣿⣿⣿⣿⣿⣿⣿⣿⣿⢱⢇⢕⢕⢕⢕⢕⢕⢕⢕⢕⢕⢕⢕⢕⢕⢕⢸⣷⣕⢕⢕⣕⣵⣽⣿⣿⣿⣿⣿⣿⣿⣿⣿⣿⣿⣿⣿⣿⣿⣿⣿⣿⣿⣿⣿⠀⠀⠀⠀⠀⠀⠀⠀⠀⠀⠀⠀</a:t>
            </a:r>
            <a:br/>
            <a:r>
              <a:t>⠀⠀⠀⠀⠀⠀⠀⠀⠀⠀⠀⣿⣿⣿⣿⣿⣿⣿⣿⣿⣿⣿⣿⣷⢱⢕⡕⢳⢝⢕⢕⢕⢕⢕⣕⢕⢕⢕⢕⢕⣾⣿⣿⣧⣼⣹⣿⣿⣿⣿⣿⣿⣿⣿⣿⣿⣿⣿⣿⣿⣿⣿⣿⣿⣿⣿⣿⣿⣿⠀⠀⠀⠀⠀⠀⠀⠀⠀⠀⠀⠀</a:t>
            </a:r>
            <a:br/>
            <a:r>
              <a:t>⠀⠀⠀⠀⠀⠀⠀⠀⠀⠀⠀⣿⣿⣿⣿⣿⣿⣿⣿⣿⣿⣿⣿⣿⣼⡧⡕⢕⢕⢕⢕⢕⢕⢜⢝⢕⢕⢕⢕⢕⣿⣿⣿⣿⣿⣿⣿⣿⣿⣿⣿⣿⣿⣿⣿⣿⣿⣿⣿⣿⣿⣿⣿⣿⣿⣿⣿⣿⣿⠀⠀⠀⠀⠀⠀⠀⠀⠀⠀⠀⠀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⠀⠀⠀⠀⠀⠀⠀⠀⠀⠀⠀⣿⣿⣿⣿⣿⣿⣿⣿⣿⣿⣿⣿⣿⣿⣯⣵⣕⢕⢕⢕⢕⢕⢕⢕⢕⢕⢕⢕⢕⣿⣿⣿⣿⣿⣿⣿⣿⣿⣿⣿⣿⣿⣿⣿⣿⣿⣿⣿⣿⣿⣿⣿⣿⣿⣿⣿⣿⣿⠀⠀⠀⠀⠀⠀⠀⠀⠀⠀⠀⠀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⠀⠀⠀⠀⠀⠀⠀⠀⠀⠀⠀⣿⣿⣿⣿⣿⣿⣿⣿⣿⣿⣿⣿⣿⣿⣿⣿⣿⢕⢕⢕⢕⢕⢕⢕⢕⢕⢕⢕⢕⢝⣟⣿⣿⣿⣿⣿⣿⣿⣿⣿⣿⣿⣿⣿⣿⣿⣿⣿⣿⣿⣿⣿⣿⣿⣿⣿⣿⣿⠀⠀⠀⠀⠀⠀⠀⠀⠀⠀⠀⠀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⠀⠀⠀⠀⠀⠀⠀⠀⠀⠀⠀⣿⣿⣿⣿⣿⣿⣿⣿⣿⣿⣿⣿⣿⣿⣿⣿⣿⡇⢕⢕⢕⢕⢕⢕⢱⢕⢕⢕⢾⢿⣿⣿⣿⣿⣿⣿⣿⣿⣿⣿⣿⣿⣿⣿⣿⣿⣿⣿⣿⣿⣿⣿⣿⣿⣿⣿⣿⣿⠀⠀⠀⠀⠀⠀⠀⠀⠀⠀⠀⠀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⠀⠀⠀⠀⠀⠀⠀⠀⠀⠀⠀⣿⣿⣿⣿⣿⣿⣿⣿⣿⣿⣿⣿⣿⣿⣿⣿⣿⢸⢕⢕⢕⢕⢕⢕⢸⢵⡱⢕⢹⢕⢽⢻⣝⣿⣿⣿⣿⣿⣿⣿⣿⣿⣿⣿⣿⣿⣿⣿⣿⣿⣿⣿⣿⣿⣿⣿⣿⣿⠀⠀⠀⠀⠀⠀⠀⠀⠀⠀⠀⠀</a:t>
            </a:r>
            <a:br/>
            <a:r>
              <a:t>⠀⠀⠀⠀⠀⠀⠀⠀⠀⠀⠀⣿⣿⣿⣿⣿⣿⣿⣿⣿⣿⣿⣿⣿⣿⢟⣿⢿⢕⢕⢕⢕⢕⢕⢕⢸⢕⢸⢕⢕⡇⢽⣼⣿⣿⣿⣿⣿⣿⣿⣿⣿⣿⣿⣿⣿⣿⣿⣿⣿⣿⣿⣿⣿⣿⣿⣿⣿⣿⠀⠀⠀⠀⠀⠀⠀⠀⠀⠀⠀⠀</a:t>
            </a:r>
            <a:br/>
            <a:r>
              <a:t>⠀⠀⠀⠀⠀⠀⠀⠀⠀⠀⠀⣿⣿⣿⣿⣿⣿⣿⣿⣿⣿⣿⣿⢟⢕⢕⣿⣸⢕⢕⢕⢕⢕⢕⢕⢸⢕⢕⢕⢕⡎⣿⣿⣿⣿⣿⣿⣿⣿⣿⣿⣿⣿⣿⣿⣿⣿⣿⣿⣿⣿⣿⣿⣿⣿⣿⣿⣿⣿⠀⠀⠀⠀⠀⠀⠀⠀⠀⠀⠀⠀</a:t>
            </a:r>
            <a:br/>
            <a:r>
              <a:t>⠀⠀⠀⠀⠀⠀⠀⠀⠀⠀⠀⠛⠛⠛⠛⠛⠛⠛⠛⠛⠛⠛⠑⠑⠁⠀⠛⠃⠑⠑⠑⠑⠑⠑⠑⠑⠑⠑⠑⠑⠑⠚⠛⠛⠛⠛⠛⠛⠛⠛⠛⠛⠛⠛⠛⠛⠛⠛⠛⠛⠛⠛⠛⠛⠛⠛⠛⠛⠛⠀⠀⠀⠀⠀⠀⠀⠀⠀⠀⠀⠀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⠀⠀⠀⠀⠀⠀⠀⠀⠀⠀⠀⢸⣿⣿⣿⣷⢕⣿⣷⣝⢽⣿⣯⣿⣿⣏⣕⣹⣿⣕⣿⣿⣿⣿⣿⣿⣧⣼⡿⣿⢿⡿⣿⢿⡷⣾⢿⣿⢿⡗⢷⢗⣷⢺⢿⡟⢻⡿⣻⣿⣿⣟⣟⣟⣟⣟⣟⣟⢝⠀⠀⠀⠀⠀⠀⠀⠀⠀⠀⠀⠀</a:t>
            </a:r>
            <a:br/>
            <a:r>
              <a:t>⠀⠀⠀⠀⠀⠀⠀⠀⠀⠀⠀⢝⡏⣿⣻⢹⡟⣏⣿⢹⡝⡏⣹⢹⣝⡏⣿⢸⣜⣇⣹⢸⡵⣧⣸⣕⣧⣸⣕⣧⣸⣇⣿⣵⣷⣾⣷⣿⣾⣷⣿⣷⣿⡟⣿⣿⣿⣿⣿⣿⣿⣿⣽⣽⣽⡷⢧⢕⢕⠀⠀⠀⠀⠀⠀⠀⠀⠀⠀⠀⠀</a:t>
            </a:r>
            <a:br/>
            <a:r>
              <a:t>⠀⠀⠀⠀⠀⠀⠀⠀⠀⠀⠀⣷⣿⣿⣿⣿⣿⣿⣿⣾⣿⣿⣿⣿⣿⣿⣿⣿⣿⣿⣿⣿⣿⢿⢏⢝⢝⢝⢻⣿⣿⣿⣿⣿⣿⣿⣿⣿⣿⣿⣿⣿⣿⣏⣿⣿⣿⣿⣿⣿⣿⣿⣽⣽⡽⢭⢥⢵⠵⠀⠀⠀⠀⠀⠀⠀⠀⠀⠀⠀⠀</a:t>
            </a:r>
            <a:br/>
            <a:r>
              <a:t>⠀⠀⠀⠀⠀⠀⠀⠀⠀⠀⠀⠛⠛⠛⠛⠛⠛⠛⠛⠛⠛⠛⠛⠙⠋⠙⠏⠙⠙⠙⠝⠙⢕⢱⣵⣾⣿⣿⣿⣿⣿⢝⠍⠉⠉⠙⠁⠑⠑⠑⠁⠀⠀⠁⠐⠀⠀⠀⠀⠀⠀⠀⠀⠀⠀⠀⠀⠀⠀⠀⠀⠀⠀⠀⠀⠀⠀⠀⠀⠀⠀</a:t>
            </a:r>
            <a:br/>
            <a:r>
              <a:t>⠀⠀⠀⠀⠀⠀⠀⠀⠀⠀⠀⢀⢐⢐⢔⢐⢐⢐⢔⢔⢐⢐⢐⢐⢀⢐⢐⢐⢔⢔⢐⢔⢕⣹⣿⣿⣿⣿⣿⣿⣿⣧⢕⢔⢔⢔⢔⢔⢄⢄⢅⢄⢅⢄⢄⢄⢄⢄⢅⢅⢄⢄⢄⢄⢄⢄⢄⢄⢄⠀⠀⠀⠀⠀⠀⠀⠀⠀⠀⠀⠀</a:t>
            </a:r>
            <a:br/>
            <a:r>
              <a:t>⠀⠀⠀⠀⠀⠀⠀⠀⠀⠀⠀⢕⢕⢕⢕⢕⢕⢕⢕⢕⢕⢕⢕⢕⢕⢕⢕⢕⢕⢕⢕⢕⢕⣷⣕⣵⣿⣷⣾⣿⣿⣿⣕⣕⣕⣕⣕⣕⣕⣕⣕⣕⡕⢕⢑⢑⢑⢑⢑⣕⣕⣕⣕⣑⣑⣑⣑⣕⣕⠀⠀⠀⠀⠀⠀⠀⠀⠀⠀⠀⠀</a:t>
            </a:r>
            <a:br/>
            <a:r>
              <a:t>⠀⠀⠀⠀⠀⠀⠀⠀⠀⠀⠀⢅⢅⢅⢅⢅⢅⢅⢅⢅⢅⢅⢅⢅⢅⢅⢅⢕⢅⢁⢑⢑⢑⢝⣿⣿⣻⣿⣿⣿⣿⡏⢕⢕⢑⢑⢑⢑⢑⢑⢑⢑⢑⢑⠑⠑⢑⢑⢘⢕⢑⠑⢘⢑⠑⠘⢝⢙⢙⠀⠀⠀⠀⠀⠀⠀⠀⠀⠀⠀⠀</a:t>
            </a:r>
            <a:br/>
            <a:r>
              <a:t>⠀⠀⠀⠀⠀⠀⠀⠀⠀⠀⠀⣷⣷⣷⣷⣷⣷⣷⣷⢷⣷⣷⣷⣷⣵⣵⣵⣵⣵⣵⣵⣵⣵⣵⣿⣷⣻⣿⣿⣿⣿⣷⣵⣕⣕⣕⣕⣕⣕⣕⣕⣕⣕⣕⣕⣕⣕⣕⣕⣕⣕⣕⣵⣧⣵⣵⣵⣵⣧⠀⠀⠀⠀⠀⠀⠀⠀⠀⠀⠀⠀</a:t>
            </a:r>
            <a:br/>
            <a:r>
              <a:t>⠀⠀⠀⠀⠀⠀⠀⠀⠀⠀⠀⣿⣿⣿⣿⣿⣿⣿⣿⢕⢼⣿⣿⣿⣿⣿⣿⡇⢸⣿⣿⣿⣿⣿⣿⣿⣟⢻⣿⣿⣿⣿⣿⣿⣿⣿⣿⣿⣿⣿⣿⣿⣿⣿⣿⣿⣿⣿⣿⣿⣿⣿⣿⣿⣿⣿⣿⣿⣿⠀⠀⠀⠀⠀⠀⠀⠀⠀⠀⠀⠀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⠀⠀⠀⠀⠀⠀⠀⠀⠀⠀⠀⣿⣿⣿⣿⣿⣿⣿⣿⢕⢸⣿⣿⣿⣿⣿⣿⡇⢸⣿⣿⣿⣿⣿⣿⣿⣿⣷⡱⣿⣿⣿⣿⣿⣿⣿⣿⣿⣿⣿⣿⣿⣿⣿⣿⣿⣿⣿⣿⣿⣿⣿⣿⣿⣿⣿⣿⣿⣿⠀⠀⠀⠀⠀⠀⠀⠀⠀⠀⠀⠀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⠀⠀⠀⠀⠀⠀⠀⠀⠀⠀⠀⣿⣿⣿⣿⣿⣿⣿⣿⢕⢸⣿⣿⣿⣿⣿⣿⡇⢱⣿⣿⣿⣿⣿⣿⣿⣿⣿⣷⣿⣿⣿⣿⣿⣿⣿⣿⣿⣿⣿⣿⣿⣿⣿⣿⣿⣿⣿⣿⣿⣿⣿⣿⣿⣿⣿⣿⣿⣿⠀⠀⠀⠀⠀⠀⠀⠀⠀⠀⠀⠀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⠀⠀⠀⠀⠀⠀⠀⠀⠀⠀⠀⣿⣿⣿⣿⣿⣿⣿⣿⣵⣼⣿⣿⣿⣿⣿⣿⣇⣱⣿⣿⣿⣿⣿⣿⣿⣿⣿⣿⣿⣿⣿⣿⣿⣿⣿⣿⣿⣿⣿⣿⣿⣿⣿⣿⣿⣿⣿⣿⣿⣿⣿⣿⣿⣿⣿⣿⣿⣿⠀⠀⠀⠀⠀⠀⠀⠀⠀⠀⠀⠀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⠀⠀⠀⠀⠀⠀⠀⠀⠀⠀⠀⣿⣿⣿⣿⣿⣿⣿⣿⣿⣿⣿⣿⣿⣿⣿⣿⣿⣿⣿⣿⣿⣿⣿⣿⣿⣟⣿⣿⣿⣿⣿⣿⣿⣿⣿⣿⣿⣿⣿⣿⣿⣿⣿⣿⣿⣿⣿⣿⣿⣿⣿⣿⣿⣿⣿⣿⣿⣿⠀⠀⠀⠀⠀⠀⠀⠀⠀⠀⠀⠀</a:t>
            </a:r>
            <a:br/>
            <a:r>
              <a:t>⠀⠀⠀⠀⠀⠀⠀⠀⠀⠀⠀⢕⢕⠕⢜⢝⢕⢞⣿⣿⣿⡟⢕⢜⢝⢹⣿⣿⣿⣿⣿⣿⣿⣿⣿⣿⣿⣿⣿⣿⣿⣿⣿⣿⣿⣿⣿⣿⣿⣿⣿⣿⣿⣿⣿⣿⣿⣿⣿⣿⣿⣿⣿⣿⣿⣿⣿⣿⣿⠀⠀⠀⠀⠀⠀⠀⠀⠀⠀⠀⠀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⠀⠀⠀⠀⠀⠀⠀⠀⠀⠀⠀⢕⠕⠄⠄⢀⢀⢁⢁⢁⠁⠕⠑⠑⠑⠑⠜⠏⠟⠏⠜⢝⢑⢜⣿⣿⣿⣿⣿⣿⣿⣿⣿⣿⣿⣿⣿⣿⣿⣿⣿⣽⣿⣿⣿⣿⣿⣿⣿⣿⣿⣿⣿⣿⣿⣿⣿⣿⣿⠀⠀⠀⠀⠀⠀⠀⠀⠀⠀⠀⠀</a:t>
            </a:r>
            <a:br/>
            <a:r>
              <a:t>⠀⠀⠀⠀⠀⠀⠀⠀⠀⠀⠀⢔⢄⢔⢔⢔⢄⢕⢱⣿⡇⢕⢑⢑⠐⠔⢔⡔⣴⢔⢰⣷⣿⡯⣾⣿⣿⣿⣿⣿⣿⣿⣿⣿⣿⣿⣿⣿⢗⢸⣿⣿⣿⣿⣿⣿⣿⣿⣿⣿⣿⣿⣿⣿⣿⣿⣿⣿⣿⠀⠀⠀⠀⠀⠀⠀⠀⠀⠀⠀⠀</a:t>
            </a:r>
            <a:br/>
            <a:r>
              <a:t>⠀⠀⠀⠀⠀⠀⠀⠀⠀⠀⠀⢕⢕⢕⢕⠕⠕⢕⢸⢿⢇⢕⢕⢕⢕⢕⢕⣷⣿⢕⢸⣿⣿⣿⣿⣟⣟⣟⣿⣿⣿⡟⢿⢿⣽⣿⣾⣯⣕⣿⣿⣿⣿⣿⣿⣿⣿⣿⣿⣿⣿⣿⣿⣿⣿⣿⣿⣿⣿⠀⠀⠀⠀⠀⠀⠀⠀⠀⠀⠀⠀</a:t>
            </a:r>
            <a:br/>
            <a:r>
              <a:t>⠀⠀⠀⠀⠀⠀⠀⠀⠀⠀⠀⠀⠀⠀⠀⠁⠁⠀⠐⠐⠐⠑⠁⠅⠕⠕⢑⢟⠟⠕⢕⢿⢿⢿⣿⣿⣿⣿⣿⣿⣿⣿⣿⣿⢇⣸⣿⣿⣿⣿⣿⣿⣿⣿⣿⣿⣿⣿⣿⣿⣿⣿⣿⣿⣿⣿⣿⣿⣿⠀⠀⠀⠀⠀⠀⠀⠀⠀⠀⠀⠀</a:t>
            </a:r>
            <a:br/>
            <a:r>
              <a:t>⠀⠀⠀⠀⠀⠀⠀⠀⠀⠀⠀⠀⢀⠀⢀⠀⠀⠀⠀⠀⠀⠀⠀⠀⠀⢄⢀⠀⢀⢄⠀⠐⠔⢐⢑⠅⠍⠍⢝⣟⣻⢿⢿⢿⢱⣿⣿⣿⣿⣿⣿⣿⣿⣿⣿⣿⣿⣿⣿⣿⣿⣿⣿⣿⣿⣿⣿⣿⣿⠀⠀⠀⠀⠀⠀⠀⠀⠀⠀⠀⠀</a:t>
            </a:r>
            <a:br/>
            <a:r>
              <a:t>⠀⠀⠀⠀⠀⠀⠀⠀⠀⠀⠀⠀⠀⠀⠀⠀⠑⠀⠀⠀⠀⠀⠐⠐⠐⠐⠀⠀⠁⠁⠁⠑⠐⠐⠐⠐⠑⠀⠀⠀⠐⠁⠘⠙⠑⠓⠓⠘⠙⠙⠙⠛⠛⠛⠛⠛⠛⠛⠛⠛⠛⠛⠛⠛⠛⠛⠛⠛⠛⠀⠀⠀⠀⠀⠀⠀⠀⠀⠀⠀⠀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⠀⠀⠀⠀⠀⠀⠀⠀⠀⠀⠀⣿⣿⣿⣷⣕⣿⣷⣕⣹⣿⣯⣸⣿⣇⣝⣹⣿⣇⣸⣿⣿⣿⣿⣿⣿⣵⡿⣿⢿⡿⣿⢿⣷⢾⡿⢿⢿⡷⢷⡷⢷⢞⢟⣿⢟⣿⢿⣿⣻⣿⣟⣟⣟⣟⣟⣻⡽⢝⠀⠀⠀⠀⠀⠀⠀⠀⠀⠀⠀⠀</a:t>
            </a:r>
            <a:br/>
            <a:r>
              <a:t>⠀⠀⠀⠀⠀⠀⠀⠀⠀⠀⠀⣏⣿⣹⣹⡏⣏⣿⢹⡝⣏⢹⢹⣇⣏⣽⢸⡇⣽⢸⣵⣧⣽⢸⡇⣼⣱⣧⣼⣱⣧⣼⣧⣷⣾⣷⣿⣷⣿⣿⣷⣿⣿⢹⣿⣿⣿⣿⣿⣿⣿⣯⣽⣵⡷⢷⢕⢕⢇⠀⠀⠀⠀⠀⠀⠀⠀⠀⠀⠀⠀</a:t>
            </a:r>
            <a:br/>
            <a:r>
              <a:t>⠀⠀⠀⠀⠀⠀⠀⠀⠀⠀⠀⣿⣿⣿⣿⣿⣿⣿⣾⣿⣿⣿⣿⣿⣿⣿⣿⣿⣿⣿⣿⣿⣿⡟⢏⢕⢱⣜⢝⣿⢿⣿⣿⣿⣿⣿⣿⣿⣿⣿⣿⣿⣿⣻⣿⣿⣿⣿⣿⣿⣿⣯⢽⢽⢭⢥⠥⠵⠵⠀⠀⠀⠀⠀⠀⠀⠀⠀⠀⠀⠀</a:t>
            </a:r>
            <a:br/>
            <a:r>
              <a:t>⠀⠀⠀⠀⠀⠀⠀⠀⠀⠀⠀⠛⠋⠙⠛⠛⠙⠙⠙⠛⠛⠙⠙⠙⠙⠙⠙⠙⠙⠙⠉⠙⠉⢕⣷⣿⣿⣿⣿⣿⣿⡏⠍⠉⠁⠑⠑⠁⠁⠅⠐⠀⠐⠀⠀⠀⠀⠀⠀⠀⠀⠀⠀⠀⠀⠀⠀⠀⠀⠀⠀⠀⠀⠀⠀⠀⠀⠀⠀⠀⠀</a:t>
            </a:r>
            <a:br/>
            <a:r>
              <a:t>⠀⠀⠀⠀⠀⠀⠀⠀⠀⠀⠀⢀⢄⢄⢄⢄⢔⢔⢔⢔⢔⢐⢀⢀⢐⢐⢐⢔⢐⢐⢔⢔⢔⣸⢿⢿⢿⡿⢿⣿⣿⣧⡔⢕⢕⢕⢕⢕⢄⢄⢅⢅⢄⢄⢄⢄⢄⢅⢅⢅⢄⢄⢄⢄⢄⠄⠄⢄⢄⠀⠀⠀⠀⠀⠀⠀⠀⠀⠀⠀⠀</a:t>
            </a:r>
            <a:br/>
            <a:r>
              <a:t>⠀⠀⠀⠀⠀⠀⠀⠀⠀⠀⠀⢕⢕⢕⢕⢕⢕⢕⢕⢕⢕⢕⢕⢕⢕⢕⢕⢕⢕⢕⢕⢕⢕⣿⣧⣵⣾⣿⣿⣿⣿⣿⣇⣕⣕⣕⣕⣕⣕⣕⣕⣕⢕⢑⢑⢕⢕⢕⣕⣕⣑⣕⣕⣕⣑⣕⣕⣕⣕⠀⠀⠀⠀⠀⠀⠀⠀⠀⠀⠀⠀</a:t>
            </a:r>
            <a:br/>
            <a:r>
              <a:t>⠀⠀⠀⠀⠀⠀⠀⠀⠀⠀⠀⢄⢅⢅⢅⢅⢅⢅⢅⢅⢅⢅⢅⢅⢅⢅⢕⢁⢅⢅⢁⢁⢑⢝⢿⣿⢿⣿⣿⣿⣿⡏⢕⢑⢝⢑⢕⢑⢑⢕⢑⢑⢑⢑⢑⢑⠑⢕⢑⢑⠑⠑⠑⢑⠑⠘⢙⢙⢙⠀⠀⠀⠀⠀⠀⠀⠀⠀⠀⠀⠀</a:t>
            </a:r>
            <a:br/>
            <a:r>
              <a:t>⠀⠀⠀⠀⠀⠀⠀⠀⠀⠀⠀⣷⣷⣷⣷⣷⣷⣷⣷⢷⣷⣷⣷⣷⣵⣵⣵⣵⣵⣵⣵⣵⣵⣵⣼⣿⣽⣿⣿⣿⣿⣷⣵⣵⣕⣕⣕⣕⣕⣕⣕⣕⣕⣕⣕⣕⣕⣕⣕⣕⣕⣕⣕⣕⣕⣕⣕⣱⣴⠀⠀⠀⠀⠀⠀⠀⠀⠀⠀⠀⠀</a:t>
            </a:r>
            <a:br/>
            <a:r>
              <a:t>⠀⠀⠀⠀⠀⠀⠀⠀⠀⠀⠀⣿⣿⣿⣿⣿⣿⣿⡯⢱⣿⣿⣿⣿⣿⣿⣿⢕⣿⣿⣿⣿⣿⣿⣿⣿⣿⢹⡿⣿⣿⣿⣿⣿⣿⣿⣿⣿⣿⣿⣿⣿⣿⣿⣿⣿⣿⣿⣿⣿⣿⣿⣿⣿⣿⣿⣿⣿⣿⠀⠀⠀⠀⠀⠀⠀⠀⠀⠀⠀⠀</a:t>
            </a:r>
            <a:br/>
            <a:r>
              <a:t>⠀⠀⠀⠀⠀⠀⠀⠀⠀⠀⠀⣿⣿⣿⣿⣿⣿⣿⡇⢕⢻⣿⣿⣿⣿⣿⣿⢕⢿⣿⣿⣿⣿⣿⣿⣿⣿⣷⢵⣿⣿⣿⣿⣿⣿⣿⣿⣿⣿⣿⣿⣿⣿⣿⣿⣿⣿⣿⣿⣿⣿⣿⣿⣿⣿⣿⣿⣿⣿⠀⠀⠀⠀⠀⠀⠀⠀⠀⠀⠀⠀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⠀⠀⠀⠀⠀⠀⠀⠀⠀⠀⠀⣿⣿⣿⣿⣿⣿⣿⣿⢕⣸⣿⣿⣿⣿⣿⣿⢕⢸⣿⣿⣿⣿⣿⣿⣿⣿⣿⣿⣿⣿⣿⣿⣿⣿⣿⣿⣿⣿⣿⣿⣿⣿⣿⣿⣿⣿⣿⣿⣿⣿⣿⣿⣿⣿⣿⣿⣿⣿⠀⠀⠀⠀⠀⠀⠀⠀⠀⠀⠀⠀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⠀⠀⠀⠀⠀⠀⠀⠀⠀⠀⠀⣿⣿⣿⣿⣿⣿⣿⣿⢕⣿⣿⣿⣿⣿⣿⣿⢕⢿⣿⣿⣿⣿⣿⣟⣿⣿⣿⣿⣿⣿⣿⣿⣿⣿⣿⣿⣿⣿⣿⣿⣿⣿⣿⣿⣿⣿⣿⣿⣿⣿⣿⣿⣿⣿⣿⣿⣿⣿⠀⠀⠀⠀⠀⠀⠀⠀⠀⠀⠀⠀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⠀⠀⠀⠀⠀⠀⠀⠀⠀⠀⠀⣿⣿⣿⣿⣿⣿⣿⣿⣵⣾⣿⣿⣿⣿⣿⣿⣕⣼⣿⣿⣿⣿⣿⣿⣿⣿⣿⣿⣿⣿⣿⣿⣿⣿⣿⣿⣿⣿⣿⣿⣿⣿⣿⣿⣿⣿⣿⣿⣿⣿⣿⣿⣿⣿⣿⣿⣿⣿⠀⠀⠀⠀⠀⠀⠀⠀⠀⠀⠀⠀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⠀⠀⠀⠀⠀⠀⠀⠀⠀⠀⠀⣿⣿⣿⣿⣿⣿⣿⣿⣿⣿⣿⣿⣿⣿⣿⣿⣿⣿⣿⣿⣿⣿⣿⣿⣟⣻⣿⣿⣿⣿⣿⣿⣿⣿⣿⣿⣿⣿⣿⣿⣿⣿⣿⣿⣿⣿⣿⣿⣿⣿⣿⣿⣿⣿⣿⣿⣿⣿⠀⠀⠀⠀⠀⠀⠀⠀⠀⠀⠀⠀</a:t>
            </a:r>
            <a:br/>
            <a:r>
              <a:t>⠀⠀⠀⠀⠀⠀⠀⠀⠀⠀⠀⢕⢕⢜⢝⢝⢕⢾⣿⣿⡿⢟⢜⢝⢝⣹⣿⣿⣿⣿⣿⣿⣿⢿⣿⣿⣿⣿⣿⣿⣿⣿⣿⣿⣿⣿⣿⣿⣿⣿⣿⣿⣿⣿⣿⣿⣿⣿⣿⣿⣿⣿⣿⣿⣿⣿⣿⣿⣿⠀⠀⠀⠀⠀⠀⠀⠀⠀⠀⠀⠀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⠀⠀⠀⠀⠀⠀⠀⠀⠀⠀⠀⢕⠅⠄⢄⢀⢑⢁⢁⠁⠑⠕⠑⠑⢑⠕⠝⠟⢟⠏⠝⠝⢑⢜⣿⣿⣿⣿⣿⣿⣿⣿⣿⣿⣿⣿⣿⣿⣿⣿⣿⣽⣿⣿⣿⣿⣿⣿⣿⣿⣿⣿⣿⣿⣿⣿⣿⣿⣿⠀⠀⠀⠀⠀⠀⠀⠀⠀⠀⠀⠀</a:t>
            </a:r>
            <a:br/>
            <a:r>
              <a:t>⠀⠀⠀⠀⠀⠀⠀⠀⠀⠀⠀⢔⢔⢔⢔⢔⢔⢕⢸⣾⢕⢕⢑⢐⠐⢔⢔⢄⣔⢔⣴⣷⣿⡵⣸⣿⣿⣿⣿⣿⣿⣿⣿⣿⣿⣿⣿⣿⡏⢸⣿⣿⣿⣿⣿⣿⣿⣿⣿⣿⣿⣿⣿⣿⣿⣿⣿⣿⣿⠀⠀⠀⠀⠀⠀⠀⠀⠀⠀⠀⠀</a:t>
            </a:r>
            <a:br/>
            <a:r>
              <a:t>⠀⠀⠀⠀⠀⠀⠀⠀⠀⠀⠀⢕⢕⢕⠕⠕⠕⢕⢸⣿⢕⢕⢕⢕⢕⢕⢸⣾⣿⢕⢹⣿⣿⣿⣿⣿⢿⢿⢿⣿⣿⣿⡿⢿⣟⣻⣷⣟⣕⣽⣿⣿⣿⣿⣿⣿⣿⣿⣿⣿⣿⣿⣿⣿⣿⣿⣿⣿⣿⠀⠀⠀⠀⠀⠀⠀⠀⠀⠀⠀⠀</a:t>
            </a:r>
            <a:br/>
            <a:r>
              <a:t>⠀⠀⠀⠀⠀⠀⠀⠀⠀⠀⠀⠀⠁⠁⠁⠁⠁⠐⠔⠔⠑⠅⠕⠕⢑⢑⢜⢟⠗⢕⢸⢿⢿⣿⣿⣿⣿⣿⣿⣿⣿⣿⣷⣷⡇⢸⣿⣿⣿⣿⣿⣿⣿⣿⣿⣿⣿⣿⣿⣿⣿⣿⣿⣿⣿⣿⣿⣿⣿⠀⠀⠀⠀⠀⠀⠀⠀⠀⠀⠀⠀</a:t>
            </a:r>
            <a:br/>
            <a:r>
              <a:t>⠀⠀⠀⠀⠀⠀⠀⠀⠀⠀⠀⠀⢀⠀⠀⠀⠀⠀⠀⠀⠀⠀⠀⠀⢀⢀⢄⢀⠁⢐⠐⢔⢔⢑⢁⠌⠝⠝⢙⣟⢻⢿⢿⢿⢕⣿⣿⣿⣿⣿⣿⣿⣿⣿⣿⣿⣿⣿⣿⣿⣿⣿⣿⣿⣿⣿⣿⣿⣿⠀⠀⠀⠀⠀⠀⠀⠀⠀⠀⠀⠀</a:t>
            </a:r>
            <a:br/>
            <a:r>
              <a:t>⠀⠀⠀⠀⠀⠀⠀⠀⠀⠀⠀⠀⠀⠀⠀⠀⠀⠀⠀⠀⠀⠀⠐⠐⠐⠀⠀⠁⠁⠑⠑⠑⠐⠐⠐⠁⠑⠀⠀⠀⠁⠈⠙⠑⠓⠓⠓⠙⠙⠙⠛⠛⠛⠛⠛⠛⠛⠛⠛⠛⠛⠛⠛⠛⠛⠛⠛⠛⠛⠀⠀⠀⠀⠀⠀⠀⠀⠀⠀⠀⠀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⠀⠀⠀⠀⠀⠀⠀⠀⠀⠀⠀⣿⣿⣷⣕⣿⣷⣱⣝⣿⣿⣽⣿⣏⣜⣸⣿⣧⣸⣿⣿⣿⣿⣿⣿⡵⡿⢿⡿⣿⢿⡿⣿⢷⡟⢿⡿⣷⢳⡷⢷⡞⢿⢻⡟⣿⣟⣿⣟⣿⣟⣟⣟⣟⣹⣽⡽⢝⢝⠀⠀⠀⠀⠀⠀⠀⠀⠀⠀⠀⠀</a:t>
            </a:r>
            <a:br/>
            <a:r>
              <a:t>⠀⠀⠀⠀⠀⠀⠀⠀⠀⠀⠀⣿⣹⣹⡏⣏⣽⢝⡏⣏⢹⣹⣇⣽⣸⣕⣇⣽⢸⡧⣯⢸⣵⣧⣸⣕⣧⣸⣇⣿⣸⣗⣾⣷⣷⣾⣷⣿⣿⣿⣿⣿⣻⣿⣿⣿⣿⣿⣿⣿⣿⣿⣵⡷⢷⢇⢕⢇⢕⠀⠀⠀⠀⠀⠀⠀⠀⠀⠀⠀⠀</a:t>
            </a:r>
            <a:br/>
            <a:r>
              <a:t>⠀⠀⠀⠀⠀⠀⠀⠀⠀⠀⠀⣿⣿⣿⣿⣿⣿⣿⣿⣿⣿⣿⣿⣿⣿⣿⣿⣿⣿⣿⣿⣿⣿⡿⢏⢕⣕⣧⣕⣟⣿⣿⣿⣿⣿⣿⣿⣿⣿⣿⣿⣿⣽⣿⣿⣿⣿⣿⣿⢿⢿⢽⢽⠥⠵⠵⠵⠵⠵⠀⠀⠀⠀⠀⠀⠀⠀⠀⠀⠀⠀</a:t>
            </a:r>
            <a:br/>
            <a:r>
              <a:t>⠀⠀⠀⠀⠀⠀⠀⠀⠀⠀⠀⠙⠙⠙⠙⠙⠙⠙⠙⠙⠙⠙⠙⠙⠙⠉⠉⠉⠉⠉⠉⠉⠉⢕⣵⣿⣿⣿⣿⣿⣿⡏⠑⠁⠑⠑⠐⠁⠐⠀⠀⠀⠀⠀⠀⠀⠀⠀⠀⠀⠀⠀⠀⠀⠀⠀⠀⠀⠀⠀⠀⠀⠀⠀⠀⠀⠀⠀⠀⠀⠀</a:t>
            </a:r>
            <a:br/>
            <a:r>
              <a:t>⠀⠀⠀⠀⠀⠀⠀⠀⠀⠀⠀⢀⢄⢄⢔⢔⢔⢔⢔⢔⢔⢔⢄⢄⢐⢔⢔⢔⢔⢔⢔⢔⢔⣕⣟⢟⢟⣿⡟⢿⣿⣧⡕⢔⢅⢅⢅⢅⢅⢅⢅⢅⢄⢄⢄⢄⢅⢅⢅⢄⢅⢄⢄⢄⢄⢄⠄⢄⢔⠀⠀⠀⠀⠀⠀⠀⠀⠀⠀⠀⠀</a:t>
            </a:r>
            <a:br/>
            <a:r>
              <a:t>⠀⠀⠀⠀⠀⠀⠀⠀⠀⠀⠀⢕⢕⢕⢕⢕⢕⢕⢕⢕⢕⢕⢕⢕⢕⢕⢕⢕⢕⢕⢕⢕⢕⣯⣿⣷⣿⣿⣿⣿⣿⣿⣇⣕⣕⣕⣕⣕⣕⣕⡕⢕⢕⢕⢕⢕⢕⢕⣕⣕⣕⣕⣕⣕⣕⣕⣕⣕⣕⠀⠀⠀⠀⠀⠀⠀⠀⠀⠀⠀⠀</a:t>
            </a:r>
            <a:br/>
            <a:r>
              <a:t>⠀⠀⠀⠀⠀⠀⠀⠀⠀⠀⠀⢄⢅⢅⢅⢅⢅⢅⢅⢅⢅⢅⢅⢁⢁⢁⢅⢑⢁⢁⢁⢅⢅⢜⢹⣿⣷⣿⣿⣿⣿⡏⢕⢜⢑⢑⢑⢑⢑⢑⢑⢑⢑⢑⠑⢑⠑⢙⢑⢑⢑⠑⢑⠑⢑⢑⢙⢙⠝⠀⠀⠀⠀⠀⠀⠀⠀⠀⠀⠀⠀</a:t>
            </a:r>
            <a:br/>
            <a:r>
              <a:t>⠀⠀⠀⠀⠀⠀⠀⠀⠀⠀⠀⣷⣷⣷⣷⣷⣷⣷⡷⢷⣷⣷⣷⣷⣵⣵⣵⣵⣵⣵⣵⣵⣵⣵⣼⣿⣿⣿⣿⣿⣿⣷⣵⣵⣵⣕⣕⣕⣕⣕⣕⣕⣕⣕⣕⣕⣕⣕⣕⣕⣕⣕⣕⣕⣕⣕⣕⣕⣕⠀⠀⠀⠀⠀⠀⠀⠀⠀⠀⠀⠀</a:t>
            </a:r>
            <a:br/>
            <a:r>
              <a:t>⠀⠀⠀⠀⠀⠀⠀⠀⠀⠀⠀⣿⣿⣿⣿⣿⣿⣿⡇⢱⣿⣿⣿⣿⣿⣿⣿⢕⣿⣿⣿⣿⣿⣿⣿⣿⣿⣵⢿⣿⣿⣿⣿⣿⣿⣿⣿⣿⣿⣿⣿⣿⣿⣿⣿⣿⣿⣿⣿⣿⣿⣿⣿⣿⣿⣿⣿⣿⣿⠀⠀⠀⠀⠀⠀⠀⠀⠀⠀⠀⠀</a:t>
            </a:r>
            <a:br/>
            <a:r>
              <a:t>⠀⠀⠀⠀⠀⠀⠀⠀⠀⠀⠀⣿⣿⣿⣿⣿⣿⣿⡇⢕⣿⣿⣿⣿⣿⣿⣿⢕⢿⣿⣿⣿⣿⣿⣿⣿⣿⣿⢗⣿⣿⣿⣿⣿⣿⣿⣿⣿⣿⣿⣿⣿⣿⣿⣿⣿⣿⣿⣿⣿⣿⣿⣿⣿⣿⣿⣿⣿⣿⠀⠀⠀⠀⠀⠀⠀⠀⠀⠀⠀⠀</a:t>
            </a:r>
            <a:br/>
            <a:r>
              <a:t>⠀⠀⠀⠀⠀⠀⠀⠀⠀⠀⠀⣿⣿⣿⣿⣿⣿⣿⡇⢕⣿⣿⣿⣿⣿⣿⣿⢕⣾⣿⣿⣿⣿⣿⣿⣿⣿⣿⣿⣿⣿⣿⣿⣿⣿⣿⣿⣿⣿⣿⣿⣿⣿⣿⣿⣿⣿⣿⣿⣿⣿⣿⣿⣿⣿⣿⣿⣿⣿⠀⠀⠀⠀⠀⠀⠀⠀⠀⠀⠀⠀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⠀⠀⠀⠀⠀⠀⠀⠀⠀⠀⠀⣿⣿⣿⣿⣿⣿⣿⡇⢕⣿⣿⣿⣿⣿⣿⣿⢕⣸⣿⣿⣿⣿⣿⣿⣿⣿⣿⣿⣿⣿⣿⣿⣿⣿⣿⣿⣿⣿⣿⣿⣿⣿⣿⣿⣿⣿⣿⣿⣿⣿⣿⣿⣿⣿⣿⣿⣿⣿⠀⠀⠀⠀⠀⠀⠀⠀⠀⠀⠀⠀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⠀⠀⠀⠀⠀⠀⠀⠀⠀⠀⠀⣿⣿⣿⣿⣿⣿⣿⡇⢕⣿⣿⣿⣿⣿⣿⣿⢕⣿⣿⣿⣿⣿⣿⣯⣿⣿⣿⣿⣿⣿⣿⣿⣿⣿⣿⣿⣿⣿⣿⣿⣿⣿⣿⣿⣿⣿⣿⣿⣿⣿⣿⣿⣿⣿⣿⣿⣿⣿⠀⠀⠀⠀⠀⠀⠀⠀⠀⠀⠀⠀</a:t>
            </a:r>
            <a:br/>
            <a:r>
              <a:t>⠀⠀⠀⠀⠀⠀⠀⠀⠀⠀⠀⣿⣿⣿⣿⣿⣿⣿⣧⣵⣿⣿⣿⣿⣿⣿⣿⢕⣽⣿⣿⣿⣿⣿⣷⣿⣿⣿⣿⣿⣿⣿⣿⣿⣿⣿⣿⣿⣿⣿⣿⣿⣿⣿⣿⣿⣿⣿⣿⣿⣿⣿⣿⣿⣿⣿⣿⣿⣿⠀⠀⠀⠀⠀⠀⠀⠀⠀⠀⠀⠀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⠀⠀⠀⠀⠀⠀⠀⠀⠀⠀⠀⣿⣿⣿⣿⣿⣿⣟⣿⣿⣿⣿⣿⣿⣿⣿⣿⣿⣿⣿⣿⣿⣿⣿⣿⣿⣻⣿⣿⣿⣿⣿⣿⣿⣿⣿⣿⣿⣿⣿⣿⣿⣿⣿⣿⣿⣿⣿⣿⣿⣿⣿⣿⣿⣿⣿⣿⣿⣿⠀⠀⠀⠀⠀⠀⠀⠀⠀⠀⠀⠀</a:t>
            </a:r>
            <a:br/>
            <a:r>
              <a:t>⠀⠀⠀⠀⠀⠀⠀⠀⠀⠀⠀⢜⢝⢝⢝⢝⢹⢽⣿⣿⡿⢏⢝⢝⢝⣹⣿⣼⣿⣿⣿⣿⣿⢿⣿⣿⣿⣿⣿⣿⣿⣿⣿⣿⣿⣿⣿⣿⣿⣿⣿⣿⣿⣿⣿⣿⣿⣿⣿⣿⣿⣿⣿⣿⣿⣿⣿⣿⣿⠀⠀⠀⠀⠀⠀⠀⠀⠀⠀⠀⠀</a:t>
            </a:r>
            <a:br/>
            <a:r>
              <a:t>⠀⠀⠀⠀⠀⠀⠀⠀⠀⠀⠀⠕⠄⢀⢁⢁⢁⢁⠑⠘⠝⠑⠑⠕⢕⠎⠟⠟⢟⢏⢟⠝⢑⢸⣿⣿⣿⣷⣿⣿⣿⣿⣿⣿⣿⣿⣿⣿⣿⣿⣿⣿⣿⣿⣿⣿⣿⣿⣿⣿⣿⣿⣿⣿⣿⣿⣿⣿⣿⠀⠀⠀⠀⠀⠀⠀⠀⠀⠀⠀⠀</a:t>
            </a:r>
            <a:br/>
            <a:r>
              <a:t>⠀⠀⠀⠀⠀⠀⠀⠀⠀⠀⠀⢀⢔⢄⢄⢄⢅⢕⣵⣷⢕⢕⠐⠔⢔⢔⣄⢄⣄⢔⣴⣷⣿⡕⡿⣿⣿⣿⣿⣿⣿⣿⣿⣿⣿⣿⣿⣿⢝⢝⣿⣿⣿⣿⣿⣿⣿⣿⣿⣿⣿⣿⣿⣿⣿⣿⣿⣿⣿⠀⠀⠀⠀⠀⠀⠀⠀⠀⠀⠀⠀</a:t>
            </a:r>
            <a:br/>
            <a:r>
              <a:t>⠀⠀⠀⠀⠀⠀⠀⠀⠀⠀⠀⢕⢕⢕⢕⢕⢕⢕⣿⣿⢕⢕⢕⢕⢕⢕⢸⣾⡟⢕⣿⣿⣿⣺⣧⣿⣿⣿⣿⣿⣿⣿⣿⣿⣿⢿⣯⣝⣕⣱⣿⣿⣿⣿⣿⣿⣿⣿⣿⣿⣿⣿⣿⣿⣿⣿⣿⣿⣿⠀⠀⠀⠀⠀⠀⠀⠀⠀⠀⠀⠀</a:t>
            </a:r>
            <a:br/>
            <a:r>
              <a:t>⠀⠀⠀⠀⠀⠀⠀⠀⠀⠀⠀⠀⠁⠑⠁⠑⠐⠐⠕⠑⠅⠕⠕⠕⢑⢕⠜⠻⠇⢕⢿⢿⣿⣿⣿⣿⣷⣷⣷⣿⣿⣿⣧⣼⡇⢹⣿⣿⣿⣿⣿⣿⣿⣿⣿⣿⣿⣿⣿⣿⣿⣿⣿⣿⣿⣿⣿⣿⣿⠀⠀⠀⠀⠀⠀⠀⠀⠀⠀⠀⠀</a:t>
            </a:r>
            <a:br/>
            <a:r>
              <a:t>⠀⠀⠀⠀⠀⠀⠀⠀⠀⠀⠀⠀⠀⠀⠀⠀⠀⠀⠀⠀⠀⠀⠀⠀⢀⢀⢁⠅⠁⢀⢔⢔⢐⠕⠌⠍⢝⢙⢛⡟⢿⢿⢿⣿⢇⣾⣿⣿⣿⣿⣿⣿⣿⣿⣿⣿⣿⣿⣿⣿⣿⣿⣿⣿⣿⣿⣿⣿⣿⠀⠀⠀⠀⠀⠀⠀⠀⠀⠀⠀⠀</a:t>
            </a:r>
            <a:br/>
            <a:r>
              <a:t>⠀⠀⠀⠀⠀⠀⠀⠀⠀⠀⠀⠀⠁⠀⠀⠀⠀⠀⠀⠀⠀⠀⠐⠐⠀⠁⠁⠁⠁⠑⠑⠐⠐⠐⠐⠀⠑⠐⠀⠀⠑⠙⠙⠑⠓⠓⠘⠙⠙⠙⠛⠛⠛⠛⠛⠛⠛⠛⠛⠛⠛⠛⠛⠛⠛⠛⠛⠛⠛⠀⠀⠀⠀⠀⠀⠀⠀⠀⠀⠀⠀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⠀⠀⠀⠀⠀⠀⠀⠀⠀⠀⠀⣿⣿⣕⣾⣿⣕⣕⣿⣿⣹⣿⣯⣱⣱⣿⣿⣸⣿⣿⣽⣿⣿⢿⡵⣿⢿⡿⢿⢿⡿⢿⡗⣿⢻⡟⢿⡗⣷⢻⣿⢟⢻⡟⢻⣟⣿⣟⣿⣟⣟⣟⣏⣽⣽⡽⢝⢝⢕⠀⠀⠀⠀⠀⠀⠀⠀⠀⠀⠀⠀</a:t>
            </a:r>
            <a:br/>
            <a:r>
              <a:t>⠀⠀⠀⠀⠀⠀⠀⠀⠀⠀⠀⣹⣏⡏⣯⣹⢜⡇⣹⢸⣝⣧⣽⣸⡕⣧⢸⣕⣧⣽⣸⣇⣷⣱⣇⣾⡵⢧⣾⣧⣷⣾⣷⣿⣵⣷⣾⣿⣿⣿⣿⡯⣿⣿⣿⣿⣿⣿⣿⣿⣷⣷⣷⢷⢗⢔⢗⢕⢕⠀⠀⠀⠀⠀⠀⠀⠀⠀⠀⠀⠀</a:t>
            </a:r>
            <a:br/>
            <a:r>
              <a:t>⠀⠀⠀⠀⠀⠀⠀⠀⠀⠀⠀⣿⣿⣿⣿⣿⣿⣿⣿⣿⣿⣿⣿⣿⣿⣿⣿⣿⣿⣿⣿⣿⣿⣿⢏⢕⣕⣱⣷⣼⣻⣿⣿⣿⣿⣿⣿⣿⣿⣿⣿⣧⣿⣿⣿⣿⢿⢿⢿⠿⠽⠽⠵⠵⠵⠵⠵⠵⠶⠀⠀⠀⠀⠀⠀⠀⠀⠀⠀⠀⠀</a:t>
            </a:r>
            <a:br/>
            <a:r>
              <a:t>⠀⠀⠀⠀⠀⠀⠀⠀⠀⠀⠀⠙⠙⠙⠙⠙⠙⠉⠉⠉⠉⠉⠉⠉⠉⠉⠉⠉⠉⠉⠉⠉⠉⠅⢱⣿⣿⣿⣿⣿⣿⣿⢕⠑⠑⠐⠀⠀⠐⠐⠀⠐⠀⠀⠀⠀⠀⠀⠀⠀⠀⠀⠀⠀⠀⠀⠀⠀⠀⠀⠀⠀⠀⠀⠀⠀⠀⠀⠀⠀⠀</a:t>
            </a:r>
            <a:br/>
            <a:r>
              <a:t>⠀⠀⠀⠀⠀⠀⠀⠀⠀⠀⠀⢄⢄⢄⢄⢄⢄⢔⢔⢔⢄⢄⢄⢔⢔⢔⢔⢔⢔⢔⢔⢄⢔⢱⣸⢯⣝⣟⣿⣻⣿⣿⡕⢅⢅⢅⢅⢅⢅⢅⢅⢄⢄⢄⢄⢅⢅⢅⢄⢄⢄⢄⢄⢄⢔⢔⢔⢔⢔⠀⠀⠀⠀⠀⠀⠀⠀⠀⠀⠀⠀</a:t>
            </a:r>
            <a:br/>
            <a:r>
              <a:t>⠀⠀⠀⠀⠀⠀⠀⠀⠀⠀⠀⢕⢕⢕⢕⢕⢕⢕⢕⢕⢕⢕⢕⢕⢕⢕⢕⢕⢕⢕⢕⢕⣕⢱⣿⣿⣿⢿⣿⣿⣿⣿⣇⣕⣕⣕⣕⣕⣕⢕⢕⢕⢕⢕⢕⢕⢕⣕⣕⣕⣕⣕⣕⣕⣕⣕⣕⣕⣕⠀⠀⠀⠀⠀⠀⠀⠀⠀⠀⠀⠀</a:t>
            </a:r>
            <a:br/>
            <a:r>
              <a:t>⠀⠀⠀⠀⠀⠀⠀⠀⠀⠀⠀⢄⢅⢅⢅⢅⢅⢅⢅⢅⢅⢅⢅⢅⢅⢅⢅⢁⢁⢁⢅⢅⢑⢁⢜⣿⣟⣟⣿⣿⣿⡏⢝⢑⢅⢑⢑⢑⢑⢑⢑⢑⢑⠑⠑⢕⢑⢑⢑⢑⢕⢅⠁⠁⢑⢑⠙⢁⠌⠀⠀⠀⠀⠀⠀⠀⠀⠀⠀⠀⠀</a:t>
            </a:r>
            <a:br/>
            <a:r>
              <a:t>⠀⠀⠀⠀⠀⠀⠀⠀⠀⠀⠀⣷⣷⣷⣷⣷⣷⣷⢷⣷⣷⣷⣷⣧⣵⣵⣵⣵⣵⣵⣵⣵⣵⣵⣵⣽⣿⣿⣿⣿⣿⣿⣧⣵⣵⣵⣵⣵⣕⣕⣕⣕⣕⣕⣕⣕⣕⣕⣕⣕⣕⣕⣕⣕⣕⣕⣕⣕⣕⠀⠀⠀⠀⠀⠀⠀⠀⠀⠀⠀⠀</a:t>
            </a:r>
            <a:br/>
            <a:r>
              <a:t>⠀⠀⠀⠀⠀⠀⠀⠀⠀⠀⠀⣿⣿⣿⣿⣿⣿⣿⢕⢼⣿⣿⣿⣿⣿⣿⡏⢸⣿⣿⣿⣿⣿⣿⣿⣿⣿⣷⣿⣿⣿⣿⣿⣿⣿⣿⣿⣿⣿⣿⣿⣿⣿⣿⣿⣿⣿⣿⣿⣿⣿⣿⣿⣿⣿⣿⣿⣿⣿⠀⠀⠀⠀⠀⠀⠀⠀⠀⠀⠀⠀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⠀⠀⠀⠀⠀⠀⠀⠀⠀⠀⠀⣿⣿⣿⣿⣿⣿⣿⢕⢸⣿⣿⣿⣿⣿⣿⡇⢜⣿⣿⣿⣿⣿⣿⣿⣿⣿⣿⣿⣿⣿⣿⣿⣿⣿⣿⣿⣿⣿⣿⣿⣿⣿⣿⣿⣿⣿⣿⣿⣿⣿⣿⣿⣿⣿⣿⣿⣿⣿⠀⠀⠀⠀⠀⠀⠀⠀⠀⠀⠀⠀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⠀⠀⠀⠀⠀⠀⠀⠀⠀⠀⠀⣿⣿⣿⣿⣿⣿⣿⡕⢸⣿⣿⣿⣿⣿⣿⡇⢕⣿⣿⣿⣿⣿⣿⣿⣿⣿⣿⣿⣿⣿⣿⣿⣿⣿⣿⣿⣿⣿⣿⣿⣿⣿⣿⣿⣿⣿⣿⣿⣿⣿⣿⣿⣿⣿⣿⣿⣿⣿⠀⠀⠀⠀⠀⠀⠀⠀⠀⠀⠀⠀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⠀⠀⠀⠀⠀⠀⠀⠀⠀⠀⠀⣿⣿⣿⣿⣿⣿⣿⣧⣼⣿⣿⣿⣿⣿⣿⡇⢕⣿⣿⣿⣿⣿⣿⣿⣿⣿⣿⣿⣿⣿⣿⣿⣿⣿⣿⣿⣿⣿⣿⣿⣿⣿⣿⣿⣿⣿⣿⣿⣿⣿⣿⣿⣿⣿⣿⣿⣿⣿⠀⠀⠀⠀⠀⠀⠀⠀⠀⠀⠀⠀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⠀⠀⠀⠀⠀⠀⠀⠀⠀⠀⠀⣿⣿⣿⣿⣿⣿⣿⣿⣿⣿⣿⣿⣿⣿⣿⣿⣿⣿⣿⣿⣿⣿⣿⣿⣟⣻⣿⣿⣿⣿⣿⣿⣿⣿⣿⣿⣿⣿⣿⣿⣿⣿⣿⣿⣿⣿⣿⣿⣿⣿⣿⣿⣿⣿⣿⣿⣿⣿⠀⠀⠀⠀⠀⠀⠀⠀⠀⠀⠀⠀</a:t>
            </a:r>
            <a:br/>
            <a:r>
              <a:t>⠀⠀⠀⠀⠀⠀⠀⠀⠀⠀⠀⢝⢝⢝⢝⢝⢹⢽⣿⣿⢿⢏⢝⢝⢝⣻⣿⣾⣿⣿⣿⣿⣿⢿⣿⣿⣿⣿⣿⣿⣿⣿⣿⣿⣿⣿⣿⣿⣿⣿⣿⣿⣿⣿⣿⣿⣿⣿⣿⣿⣿⣿⣿⣿⣿⣿⣿⣿⣿⠀⠀⠀⠀⠀⠀⠀⠀⠀⠀⠀⠀</a:t>
            </a:r>
            <a:br/>
            <a:r>
              <a:t>⠀⠀⠀⠀⠀⠀⠀⠀⠀⠀⠀⢕⠀⠁⢁⠁⠁⠑⠘⠙⠑⠕⠕⠕⢕⠝⠟⢟⢿⢝⢏⠝⢑⣾⣿⣿⣿⣷⣿⣿⣿⣿⣿⣿⣿⣿⣿⣿⣿⣿⣻⣿⣿⣿⣿⣿⣿⣿⣿⣿⣿⣿⣿⣿⣿⣿⣿⣿⣿⠀⠀⠀⠀⠀⠀⠀⠀⠀⠀⠀⠀</a:t>
            </a:r>
            <a:br/>
            <a:r>
              <a:t>⠀⠀⠀⠀⠀⠀⠀⠀⠀⠀⠀⢀⢄⢄⢅⢅⢕⢕⣷⡇⢔⠔⠐⠔⠔⢄⢄⢄⡄⢄⣴⣷⣮⢽⣿⣿⣿⣿⣿⣿⣿⣿⣿⣿⣿⣿⣿⡟⠙⢝⣿⣿⣿⣿⣿⣿⣿⣿⣿⣿⣿⣿⣿⣿⣿⣿⣿⣿⣿⠀⠀⠀⠀⠀⠀⠀⠀⠀⠀⠀⠀</a:t>
            </a:r>
            <a:br/>
            <a:r>
              <a:t>⠀⠀⠀⠀⠀⠀⠀⠀⠀⠀⠀⢕⢕⢕⢕⢕⢕⢕⣿⡇⢕⢕⢕⢕⢕⢕⢸⣼⡟⢸⣿⣿⣷⣼⣫⣿⣿⣿⣿⣿⣿⣿⣿⣿⣿⢿⣯⢕⢕⣕⣿⣿⣿⣿⣿⣿⣿⣿⣿⣿⣿⣿⣿⣿⣿⣿⣿⣿⣿⠀⠀⠀⠀⠀⠀⠀⠀⠀⠀⠀⠀</a:t>
            </a:r>
            <a:br/>
            <a:r>
              <a:t>⠀⠀⠀⠀⠀⠀⠀⠀⠀⠀⠀⠁⠑⠑⠐⠐⠐⠑⠅⠅⠅⢕⢑⢑⢕⠕⠜⢿⢇⢜⢿⣿⣿⣿⣿⣿⣽⣽⣽⣽⣿⣿⣏⣽⡝⢹⣽⣿⣿⣿⣿⣿⣿⣿⣿⣿⣿⣿⣿⣿⣿⣿⣿⣿⣿⣿⣿⣿⣿⠀⠀⠀⠀⠀⠀⠀⠀⠀⠀⠀⠀</a:t>
            </a:r>
            <a:br/>
            <a:r>
              <a:t>⠀⠀⠀⠀⠀⠀⠀⠀⠀⠀⠀⠀⠀⠀⠀⠀⠀⠀⠀⠀⠀⠀⠀⢀⢀⢁⢅⠕⠑⢐⢔⢔⢕⢅⠭⠝⢝⣛⢟⢟⢿⢿⣿⣿⢇⣼⣿⣿⣿⣿⣿⣿⣿⣿⣿⣿⣿⣿⣿⣿⣿⣿⣿⣿⣿⣿⣿⣿⣿⠀⠀⠀⠀⠀⠀⠀⠀⠀⠀⠀⠀</a:t>
            </a:r>
            <a:br/>
            <a:r>
              <a:t>⠀⠀⠀⠀⠀⠀⠀⠀⠀⠀⠀⠀⠀⠀⠀⠀⠀⠀⠀⠀⠐⠐⠀⠀⠁⠁⠁⠑⠑⠑⠑⠐⠐⠑⠁⠀⠀⠀⠀⠁⠙⠙⠑⠓⠓⠃⠘⠙⠙⠛⠛⠛⠛⠛⠛⠛⠛⠛⠛⠛⠛⠛⠛⠛⠛⠛⠛⠛⠛⠀⠀⠀⠀⠀⠀⠀⠀⠀⠀⠀⠀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⠀⠀⠀⠀⠀⠀⠀⠀⠀⠀⠀⣧⣾⣿⣧⣵⣾⣿⣧⣿⣿⣵⣵⣾⢿⡵⣿⢿⡿⣿⢿⡿⣿⢷⡿⢿⢿⡿⢻⢟⣿⢻⡟⢿⢟⣿⢻⣏⢻⡏⢻⣻⣟⣿⣟⣿⣻⣿⣯⣽⣽⣽⣽⡽⢝⢕⢕⢕⢕⠀⠀⠀⠀⠀⠀⠀⠀⠀⠀⠀⠀</a:t>
            </a:r>
            <a:br/>
            <a:r>
              <a:t>⠀⠀⠀⠀⠀⠀⠀⠀⠀⠀⠀⣇⣽⣸⡕⣧⣸⣕⣇⣼⣼⣇⣧⣸⣵⣧⣼⣵⣇⣷⣱⣇⣾⣷⣷⣾⢇⢗⢸⡣⢿⣼⣿⣿⣿⣿⣿⣿⣿⣿⣹⣿⣿⣿⣿⣿⣿⣿⣷⣷⣷⣷⡷⢇⢕⢕⢕⢕⣸⠀⠀⠀⠀⠀⠀⠀⠀⠀⠀⠀⠀</a:t>
            </a:r>
            <a:br/>
            <a:r>
              <a:t>⠀⠀⠀⠀⠀⠀⠀⠀⠀⠀⠀⣿⣿⣿⣿⣿⣿⣿⣿⣿⣿⣿⣿⣿⣿⣿⣿⣿⣿⣿⣿⣿⣿⣿⢟⢕⣱⣵⣷⣿⣷⣽⣿⣿⣿⣿⣿⣿⣿⢿⡼⢿⢿⠿⠿⠿⠿⠿⠷⠷⠷⠷⠶⠖⠖⠖⠖⠖⠟⠀⠀⠀⠀⠀⠀⠀⠀⠀⠀⠀⠀</a:t>
            </a:r>
            <a:br/>
            <a:r>
              <a:t>⠀⠀⠀⠀⠀⠀⠀⠀⠀⠀⠀⠉⠉⠉⠉⠉⠉⠉⠉⠉⠉⠉⠉⠉⠉⠁⠁⠉⠑⠁⠁⠁⠁⠁⢕⢸⣿⣿⣿⣿⣿⣿⣿⢕⠁⠀⠀⠁⠀⠀⠁⠀⠀⠀⠀⠁⠀⠀⠀⠀⠀⠀⠀⠀⠀⠀⠀⠀⠀⠀⠀⠀⠀⠀⠀⠀⠀⠀⠀⠀⠀</a:t>
            </a:r>
            <a:br/>
            <a:r>
              <a:t>⠀⠀⠀⠀⠀⠀⠀⠀⠀⠀⠀⢄⢄⢄⢄⢄⢄⢄⢄⢄⢄⢄⢅⢅⢅⢅⢅⢅⢅⢅⢅⢅⢅⢱⢧⣾⣧⣵⣵⣿⣯⣿⣿⢅⢅⢅⢅⢅⢄⢄⢄⢄⢄⢄⢔⢔⢔⢔⢔⢔⢔⢔⢔⢔⢐⢔⢔⢔⢐⠀⠀⠀⠀⠀⠀⠀⠀⠀⠀⠀⠀</a:t>
            </a:r>
            <a:br/>
            <a:r>
              <a:t>⠀⠀⠀⠀⠀⠀⠀⠀⠀⠀⠀⢔⢅⢅⢅⢅⢕⢕⢕⢕⢕⢕⢕⢕⢕⢕⢕⢕⢕⢕⢕⢕⢕⢕⢾⣿⣿⣿⣯⣿⣿⣿⣿⣕⣕⢕⢕⢕⢕⢕⢕⢕⢕⢕⢕⢕⢕⢕⣱⣵⢥⣥⣥⣵⣥⣥⣥⣥⣵⠀⠀⠀⠀⠀⠀⠀⠀⠀⠀⠀⠀</a:t>
            </a:r>
            <a:br/>
            <a:r>
              <a:t>⠀⠀⠀⠀⠀⠀⠀⠀⠀⠀⠀⢄⢄⢄⢄⢄⢄⢅⢅⢅⢅⢅⢅⢅⢅⢅⢁⢅⢁⢅⢁⢑⢅⢅⢁⢹⣿⣿⣾⣿⣿⣿⢏⢅⢅⢕⢁⢑⢅⢅⢅⢁⢁⢅⢁⢅⢅⢅⢅⢁⢁⢁⢁⢁⠁⢁⠁⢁⢁⠀⠀⠀⠀⠀⠀⠀⠀⠀⠀⠀⠀</a:t>
            </a:r>
            <a:br/>
            <a:r>
              <a:t>⠀⠀⠀⠀⠀⠀⠀⠀⠀⠀⠀⣷⣷⣷⣷⣷⣷⡷⢷⣷⣷⣷⣷⣷⣷⣵⣵⣵⣵⣵⣵⣵⣵⣵⣵⣼⣿⣿⢿⣿⣿⣿⣧⣵⣵⣵⣵⣷⣷⣷⣷⣷⣷⣷⣷⣷⣷⣷⣷⣷⣷⣷⣷⣷⣷⣷⣧⣵⣵⠀⠀⠀⠀⠀⠀⠀⠀⠀⠀⠀⠀</a:t>
            </a:r>
            <a:br/>
            <a:r>
              <a:t>⠀⠀⠀⠀⠀⠀⠀⠀⠀⠀⠀⣿⣿⣿⣿⣿⣿⡧⢱⣿⣿⣿⣿⣿⣿⣿⡇⢸⣿⣿⣿⣿⣿⣿⣿⣿⣿⣿⣿⣿⣿⣿⣿⣿⣿⣿⣿⣿⣿⣿⣿⣿⣿⣿⣿⣿⣿⣿⣿⣿⣿⣿⣿⣿⣿⣿⣿⣿⣿⠀⠀⠀⠀⠀⠀⠀⠀⠀⠀⠀⠀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⠀⠀⠀⠀⠀⠀⠀⠀⠀⠀⠀⣿⣿⣿⣿⣿⣿⡇⢕⣿⣿⣿⣿⣿⣿⣿⢕⢸⣿⣿⣿⣿⣿⣿⢿⣿⣿⣿⣿⣿⣿⣿⣿⣿⣿⣿⣿⣿⣿⣿⣿⣿⣿⣿⣿⣿⣿⣿⣿⣿⣿⣿⣿⣿⣿⣿⣿⣿⣿⠀⠀⠀⠀⠀⠀⠀⠀⠀⠀⠀⠀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⠀⠀⠀⠀⠀⠀⠀⠀⠀⠀⠀⣿⣿⣿⣿⣿⣿⣧⣵⣿⣿⣿⣿⣿⣿⣿⡕⢱⣿⣿⣿⣿⣿⣿⣿⣿⣿⣿⣿⣿⣿⣿⣿⣿⣿⣿⣿⣿⣿⣿⣿⣿⣿⣿⣿⣿⣿⣿⣿⣿⣿⣿⣿⣿⣿⣿⣿⣿⣿⠀⠀⠀⠀⠀⠀⠀⠀⠀⠀⠀⠀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⠀⠀⠀⠀⠀⠀⠀⠀⠀⠀⠀⣿⣿⣿⣿⣿⣿⣿⣿⣿⣿⣿⣿⣿⣿⣿⣿⣿⣿⣿⣿⣿⣿⣿⣿⣟⣿⣿⣿⣿⣿⣿⣿⣿⣿⣿⣿⣿⣿⣿⣿⣿⣿⣿⣿⣿⣿⣿⣿⣿⣿⣿⣿⣿⣿⣿⣿⣿⣿⠀⠀⠀⠀⠀⠀⠀⠀⠀⠀⠀⠀</a:t>
            </a:r>
            <a:br/>
            <a:r>
              <a:t>⠀⠀⠀⠀⠀⠀⠀⠀⠀⠀⠀⢝⢟⢟⢟⢹⣿⣿⣿⣿⢿⢝⢝⢟⢟⢿⣯⣿⣿⣿⣿⣿⣿⣿⣿⣿⣿⣿⣿⣿⣿⣿⣿⣿⣿⣿⣿⣿⣿⣿⣿⣿⣿⣿⣿⣿⣿⣿⣿⣿⣿⣿⣿⣿⣿⣿⣿⣿⣿⠀⠀⠀⠀⠀⠀⠀⠀⠀⠀⠀⠀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⠀⠀⠀⠀⠀⠀⠀⠀⠀⠀⠀⢁⠁⠁⠑⠕⠘⠙⠙⠕⢕⠕⠕⠕⠜⢝⢟⢿⢿⢟⢟⢝⣵⣿⣿⣧⣽⣯⣿⣿⣿⣿⣿⣿⣿⣿⣿⣿⣿⢿⢿⣿⣿⣿⣿⣿⣿⣿⣿⣿⣿⣿⣿⣿⣿⣿⣿⣿⣿⠀⠀⠀⠀⠀⠀⠀⠀⠀⠀⠀⠀</a:t>
            </a:r>
            <a:br/>
            <a:r>
              <a:t>⠀⠀⠀⠀⠀⠀⠀⠀⠀⠀⠀⠀⢄⢄⢅⢁⢕⢱⣴⡔⢔⠔⠄⠄⢅⢄⡄⣄⡄⣔⣵⣷⢿⣿⣿⣿⣿⣿⣿⣿⣿⣿⣿⣿⣿⣿⡟⠟⠟⢗⢞⣿⣿⣿⣿⣿⣿⣿⣿⣿⣿⣿⣿⣿⣿⣿⣿⣿⣿⠀⠀⠀⠀⠀⠀⠀⠀⠀⠀⠀⠀</a:t>
            </a:r>
            <a:br/>
            <a:r>
              <a:t>⠀⠀⠀⠀⠀⠀⠀⠀⠀⠀⠀⢕⢕⢕⢕⢕⢕⢾⣿⢕⢕⢕⢔⢔⢔⢕⣧⣿⡧⣿⣿⣿⡕⢽⣿⣿⣿⣿⣿⣿⣿⣿⣿⣿⣿⣟⡏⢕⢕⣕⣵⣿⣿⣿⣿⣿⣿⣿⣿⣿⣿⣿⣿⣿⣿⣿⣿⣿⣿⠀⠀⠀⠀⠀⠀⠀⠀⠀⠀⠀⠀</a:t>
            </a:r>
            <a:br/>
            <a:r>
              <a:t>⠀⠀⠀⠀⠀⠀⠀⠀⠀⠀⠀⠑⠕⠑⠕⠅⠕⠌⢝⢑⢑⢑⢕⢕⠕⢕⢹⢿⢕⢿⣿⣿⣧⣾⣏⣟⣟⣟⣟⣿⣿⣿⣟⣿⡷⢏⣵⣾⣿⣿⣿⣿⣿⣿⣿⣿⣿⣿⣿⣿⣿⣿⣿⣿⣿⣿⣿⣿⣿⠀⠀⠀⠀⠀⠀⠀⠀⠀⠀⠀⠀</a:t>
            </a:r>
            <a:br/>
            <a:r>
              <a:t>⠀⠀⠀⠀⠀⠀⠀⠀⠀⠀⠀⠀⠀⠀⠀⠀⠀⠀⠀⠀⠀⠀⠁⠁⠁⠅⢑⢑⢔⠔⢁⢅⢅⢭⠝⢝⢙⣟⡟⢟⢿⣿⣿⣿⡇⣸⣿⣿⣿⣿⣿⣿⣿⣿⣿⣿⣿⣿⣿⣿⣿⣿⣿⣿⣿⣿⣿⣿⣿⠀⠀⠀⠀⠀⠀⠀⠀⠀⠀⠀⠀</a:t>
            </a:r>
            <a:br/>
            <a:r>
              <a:t>⠀⠀⠀⠀⠀⠀⠀⠀⠀⠀⠀⠀⠀⠀⠀⠀⠀⠀⠀⠀⠀⠀⠀⠁⠁⠑⠑⠑⠑⠐⠑⠑⠁⠁⠀⠀⠀⠑⠁⠘⠙⠙⠑⠓⠓⠑⠘⠙⠙⠙⠛⠛⠛⠛⠛⠛⠛⠛⠛⠛⠛⠛⠛⠛⠛⠛⠛⠛⠛⠀⠀⠀⠀⠀⠀⠀⠀⠀⠀⠀⠀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⠀⠀⠀⠀⠀⠀⠀⠀⠀⠀⠀⣸⣿⣧⣵⣼⡿⣯⣿⣿⡵⣵⢼⡿⣧⢼⡿⡿⢿⢿⡿⢿⡷⣿⢻⡟⢿⢻⡟⢻⢟⣿⢻⡟⢿⡟⣿⢝⣟⣝⣹⣟⣹⣟⣿⣿⣿⣿⣽⣽⣽⣽⡽⢽⢕⢕⢕⢕⣕⠀⠀⠀⠀⠀⠀⠀⠀⠀⠀⠀⠀</a:t>
            </a:r>
            <a:br/>
            <a:r>
              <a:t>⠀⠀⠀⠀⠀⠀⠀⠀⠀⠀⠀⣸⣼⡇⣽⣸⣇⣧⣸⣵⣇⣼⣱⣇⣷⣱⣇⣧⣸⣧⣷⣼⣧⣷⣼⣧⢿⢕⢗⢞⡳⢿⣿⣿⣿⣿⣿⣿⣿⡏⣿⣿⣿⣿⣿⣿⣿⣷⣷⣷⣷⣷⡇⢕⢕⢕⢕⢸⣿⠀⠀⠀⠀⠀⠀⠀⠀⠀⠀⠀⠀</a:t>
            </a:r>
            <a:br/>
            <a:r>
              <a:t>⠀⠀⠀⠀⠀⠀⠀⠀⠀⠀⠀⣿⣿⣿⣿⣿⣿⣿⣿⣿⣿⣿⣿⣿⣿⣿⣿⣿⣿⣿⣿⣿⣿⣿⣿⢇⢕⣵⣷⣿⣿⣷⣽⣿⣿⢿⢿⢿⢿⢧⢿⠿⠿⠿⠿⠿⠿⠿⠷⠷⠶⠶⠖⠖⠖⠖⠖⠚⠟⠀⠀⠀⠀⠀⠀⠀⠀⠀⠀⠀⠀</a:t>
            </a:r>
            <a:br/>
            <a:r>
              <a:t>⠀⠀⠀⠀⠀⠀⠀⠀⠀⠀⠀⠁⠉⠉⠉⠉⠉⠉⠉⠉⠉⠉⠉⠁⠁⠁⠁⠁⠁⠁⠁⠁⠁⠁⢐⢕⣿⡿⢿⢿⣿⣿⣿⡇⠀⠁⠀⠀⠁⠁⠁⠀⠀⢀⠀⢀⠀⠀⠀⠀⠀⠀⠀⠀⠀⠀⠀⠀⠀⠀⠀⠀⠀⠀⠀⠀⠀⠀⠀⠀⠀</a:t>
            </a:r>
            <a:br/>
            <a:r>
              <a:t>⠀⠀⠀⠀⠀⠀⠀⠀⠀⠀⠀⢄⢄⢄⢄⢄⢄⢄⢄⢄⢄⢅⢅⢅⢅⢅⢅⢅⢅⢕⢅⢅⢅⢅⡼⣳⣿⣷⣷⣷⣿⣮⣿⡕⢄⢅⢄⢔⢄⢄⢔⢔⢄⢔⢔⢔⢔⢔⢔⠔⢔⢔⢔⢔⠔⢔⢐⢔⢔⠀⠀⠀⠀⠀⠀⠀⠀⠀⠀⠀⠀</a:t>
            </a:r>
            <a:br/>
            <a:r>
              <a:t>⠀⠀⠀⠀⠀⠀⠀⠀⠀⠀⠀⢄⢅⢅⢅⢅⢅⢅⢕⢕⢅⢅⢅⢕⢕⢕⢕⢕⢕⢕⢵⢵⢕⢕⢹⢿⣿⣿⣿⣯⣯⣿⣿⣧⢵⢵⢵⢵⢕⢕⢅⢅⢕⢕⢡⢅⢥⢥⣥⡥⢥⣥⣥⣥⣥⣥⣵⣵⢵⠀⠀⠀⠀⠀⠀⠀⠀⠀⠀⠀⠀</a:t>
            </a:r>
            <a:br/>
            <a:r>
              <a:t>⠀⠀⠀⠀⠀⠀⠀⠀⠀⠀⠀⢄⢄⢄⢄⢄⢄⢅⢄⢅⢅⢅⢅⢅⢅⢁⢅⢁⢁⢅⢅⢅⢅⢁⢁⢜⣿⣿⣾⣿⣿⣿⡏⢅⢅⢕⢅⢅⢅⢅⢁⢅⢁⢁⢁⢅⢅⢁⢁⢁⠅⠅⠁⢁⠁⠅⢅⠅⠅⠀⠀⠀⠀⠀⠀⠀⠀⠀⠀⠀⠀</a:t>
            </a:r>
            <a:br/>
            <a:r>
              <a:t>⠀⠀⠀⠀⠀⠀⠀⠀⠀⠀⠀⣷⣷⣷⣷⣷⣷⡷⢷⣷⣷⣷⣷⣷⣷⣷⡷⣧⣵⣵⣵⣵⣵⣵⣵⣵⣿⣿⡟⣟⣿⣿⣧⣵⣵⣵⣵⣵⣵⣵⣵⣵⣵⣵⣷⣷⣷⣷⣷⣷⣷⣷⣷⣷⣷⣷⣵⣵⣵⠀⠀⠀⠀⠀⠀⠀⠀⠀⠀⠀⠀</a:t>
            </a:r>
            <a:br/>
            <a:r>
              <a:t>⠀⠀⠀⠀⠀⠀⠀⠀⠀⠀⠀⣿⣿⣿⣿⣿⣿⢕⢼⣿⣿⣿⣿⣿⣿⣿⢕⢸⣿⣿⣿⣿⣿⣿⣿⣿⣿⣿⣿⣿⣿⣿⣿⣿⣿⣿⣿⣿⣿⣿⣿⣿⣿⣿⣿⣿⣿⣿⣿⣿⣿⣿⣿⣿⣿⣿⣿⣿⣿⠀⠀⠀⠀⠀⠀⠀⠀⠀⠀⠀⠀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⠀⠀⠀⠀⠀⠀⠀⠀⠀⠀⠀⣿⣿⣿⣿⣿⣿⢕⢜⣿⣿⣿⣿⣿⣿⣿⢕⢸⣿⣿⣿⣿⣿⣿⣿⣿⣿⣿⣿⣿⣿⣿⣿⣿⣿⣿⣿⣿⣿⣿⣿⣿⣿⣿⣿⣿⣿⣿⣿⣿⣿⣿⣿⣿⣿⣿⣿⣿⣿⠀⠀⠀⠀⠀⠀⠀⠀⠀⠀⠀⠀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⠀⠀⠀⠀⠀⠀⠀⠀⠀⠀⠀⣿⣿⣿⣿⣿⣿⡇⢕⣿⣿⣿⣿⣿⣿⣿⢕⢸⣿⣿⣿⣿⣿⣿⢻⣿⣿⣿⣿⣿⣿⣿⣿⣿⣿⣿⣿⣿⣿⣿⣿⣿⣿⣿⣿⣿⣿⣿⣿⣿⣿⣿⣿⣿⣿⣿⣿⣿⣿⠀⠀⠀⠀⠀⠀⠀⠀⠀⠀⠀⠀</a:t>
            </a:r>
            <a:br/>
            <a:r>
              <a:t>⠀⠀⠀⠀⠀⠀⠀⠀⠀⠀⠀⣿⣿⣿⣿⣿⣿⣇⣕⣿⣿⣿⣿⣿⣿⣿⡇⢸⣿⣿⣿⣿⣿⣿⣿⣿⣿⣿⣿⣿⣿⣿⣿⣿⣿⣿⣿⣿⣿⣿⣿⣿⣿⣿⣿⣿⣿⣿⣿⣿⣿⣿⣿⣿⣿⣿⣿⣿⣿⠀⠀⠀⠀⠀⠀⠀⠀⠀⠀⠀⠀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⠀⠀⠀⠀⠀⠀⠀⠀⠀⠀⠀⣿⣿⣿⣿⣿⣿⣿⣿⣿⣿⣿⣿⣿⣿⣿⣿⣿⣿⣿⣿⣿⣿⣿⣿⣯⣿⣿⣿⣿⣿⣿⣿⣿⣿⣿⣿⣿⣿⣿⣿⣿⣿⣿⣿⣿⣿⣿⣿⣿⣿⣿⣿⣿⣿⣿⣿⣿⣿⠀⠀⠀⠀⠀⠀⠀⠀⠀⠀⠀⠀</a:t>
            </a:r>
            <a:br/>
            <a:r>
              <a:t>⠀⠀⠀⠀⠀⠀⠀⠀⠀⠀⠀⢟⢟⢟⢟⢫⣟⣿⣿⣿⢯⢟⢟⢟⢟⣿⣿⣿⣿⣿⣿⣿⣿⣿⣿⣿⣿⣿⣿⣿⣿⣿⣿⣿⣿⣿⣿⣿⣿⣿⣿⣿⣿⣿⣿⣿⣿⣿⣿⣿⣿⣿⣿⣿⣿⣿⣿⣿⣿⠀⠀⠀⠀⠀⠀⠀⠀⠀⠀⠀⠀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⠀⠀⠀⠀⠀⠀⠀⠀⠀⠀⠀⠁⠑⠑⠑⠑⠘⠝⠝⠇⢕⠕⢕⢕⢜⢻⢟⢿⢿⢿⢟⢹⣿⣿⣿⣧⣿⣮⣿⣿⣿⣿⣿⣿⣿⣿⣿⣿⣟⢿⢿⣿⣿⣿⣿⣿⣿⣿⣿⣿⣿⣿⣿⣿⣿⣿⣿⣿⣿⠀⠀⠀⠀⠀⠀⠀⠀⠀⠀⠀⠀</a:t>
            </a:r>
            <a:br/>
            <a:r>
              <a:t>⠀⠀⠀⠀⠀⠀⠀⠀⠀⠀⠀⠀⢀⢁⠁⠁⢔⣴⣴⢔⢔⠔⠄⢅⢅⢄⡄⢄⢅⣅⣴⣼⢿⣿⣿⣿⣿⣿⣿⣿⣿⣿⣿⣿⣿⣿⡟⠟⢽⢗⢞⣿⣿⣿⣿⣿⣿⣿⣿⣿⣿⣿⣿⣿⣿⣿⣿⣿⣿⠀⠀⠀⠀⠀⠀⠀⠀⠀⠀⠀⠀</a:t>
            </a:r>
            <a:br/>
            <a:r>
              <a:t>⠀⠀⠀⠀⠀⠀⠀⠀⠀⠀⠀⢕⢕⢕⢕⢕⢕⣿⣿⢕⢕⢔⢔⢔⢔⢕⣧⣿⣿⣿⣿⣿⢜⢿⣿⣿⣿⣿⣿⣿⣿⣿⣿⣿⣿⣻⢇⢕⢕⣕⣵⣿⣿⣿⣿⣿⣿⣿⣿⣿⣿⣿⣿⣿⣿⣿⣿⣿⣿⠀⠀⠀⠀⠀⠀⠀⠀⠀⠀⠀⠀</a:t>
            </a:r>
            <a:br/>
            <a:r>
              <a:t>⠀⠀⠀⠀⠀⠀⠀⠀⠀⠀⠀⠑⠕⠅⠅⠕⠕⢑⢙⢑⢑⢕⠕⠕⠕⢕⢿⣿⣸⣿⣿⣿⣵⣿⣜⣟⣟⣟⣻⣿⣿⣟⣟⣷⣾⢱⣵⣾⣿⣿⣿⣿⣿⣿⣿⣿⣿⣿⣿⣿⣿⣿⣿⣿⣿⣿⣿⣿⣿⠀⠀⠀⠀⠀⠀⠀⠀⠀⠀⠀⠀</a:t>
            </a:r>
            <a:br/>
            <a:r>
              <a:t>⠀⠀⠀⠀⠀⠀⠀⠀⠀⠀⠀⠀⠀⠀⠀⠀⠀⠀⠀⠀⠀⠁⠁⠑⠕⢑⢐⢔⠕⠕⢅⢅⠜⢝⢝⣛⣟⡟⢟⢿⢿⢿⣿⣿⡿⢸⣿⣿⣿⣿⣿⣿⣿⣿⣿⣿⣿⣿⣿⣿⣿⣿⣿⣿⣿⣿⣿⣿⣿⠀⠀⠀⠀⠀⠀⠀⠀⠀⠀⠀⠀</a:t>
            </a:r>
            <a:br/>
            <a:r>
              <a:t>⠀⠀⠀⠀⠀⠀⠀⠀⠀⠀⠀⠀⠀⠀⠀⠀⠀⠀⠀⠀⠀⠀⠀⠁⠑⠑⠑⠑⠑⠑⠑⠐⠀⠀⠁⠀⠀⠑⠑⠙⠙⠑⠓⠓⠃⠑⠉⠙⠙⠙⠛⠛⠛⠛⠛⠛⠛⠛⠛⠛⠛⠛⠛⠛⠛⠛⠛⠛⠛⠀⠀⠀⠀⠀⠀⠀⠀⠀⠀⠀⠀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⠀⠀⠀⠀⠀⠀⠀⠀⠀⠀⠀⣿⣧⣵⢼⡿⣯⢽⡿⡧⢵⢼⡿⣷⢼⡿⣿⢾⡿⣿⢿⡗⢾⢻⡟⢻⢟⢿⢻⡟⢿⢟⣿⢻⡟⣻⡏⣻⢹⣟⣿⣹⣿⣹⣿⣿⣯⣽⣽⣽⣽⡽⢽⢝⢕⢕⢕⣕⣼⠀⠀⠀⠀⠀⠀⠀⠀⠀⠀⠀⠀</a:t>
            </a:r>
            <a:br/>
            <a:r>
              <a:t>⠀⠀⠀⠀⠀⠀⠀⠀⠀⠀⠀⣵⡇⣼⣱⣇⣼⣸⣇⣧⣼⣱⣇⣼⣵⣇⣷⣱⣗⣾⣱⣷⣾⣷⣷⣼⡷⢟⢜⢝⣿⡟⢿⣿⣿⣿⣿⣿⣿⣿⣿⣿⣿⣿⣿⣿⣿⣷⣷⣷⣗⡗⢕⢕⢕⢕⢕⣿⣿⠀⠀⠀⠀⠀⠀⠀⠀⠀⠀⠀⠀</a:t>
            </a:r>
            <a:br/>
            <a:r>
              <a:t>⠀⠀⠀⠀⠀⠀⠀⠀⠀⠀⠀⣿⣿⣿⣿⣿⣿⣿⣿⣿⣿⣿⣿⣿⣿⣿⣿⣿⣿⣿⣿⣿⣿⣿⣿⡏⢕⣵⣾⣿⣿⣿⣷⣿⢿⢿⢿⢿⢿⢽⠿⠿⠿⠿⠿⠿⠿⠷⠷⠷⠶⠖⠖⠖⠖⠒⠓⠛⠛⠀⠀⠀⠀⠀⠀⠀⠀⠀⠀⠀⠀</a:t>
            </a:r>
            <a:br/>
            <a:r>
              <a:t>⠀⠀⠀⠀⠀⠀⠀⠀⠀⠀⠀⠉⠉⠉⠉⠉⠉⠉⠙⠉⠈⠁⠑⠁⠁⠁⠁⠁⠁⠑⠀⠀⠀⠀⢀⢕⣱⣿⣿⢿⢿⣿⣿⡿⢑⠁⠀⠁⠁⠁⠁⠀⠁⢀⢀⢀⠀⠀⠀⠀⠀⠀⠀⠀⠀⠀⠀⠀⠀⠀⠀⠀⠀⠀⠀⠀⠀⠀⠀⠀⠀</a:t>
            </a:r>
            <a:br/>
            <a:r>
              <a:t>⠀⠀⠀⠀⠀⠀⠀⠀⠀⠀⠀⢄⢄⢄⢄⢄⢄⢄⢄⢄⢅⢅⢅⢅⢅⢅⢅⢅⢅⢅⢅⢅⢅⢅⢱⣻⣿⣷⣷⣷⣿⣿⣽⡧⢕⢄⢔⢔⢔⢔⢔⢔⢔⢔⢔⢐⢔⢔⢔⢔⢔⢔⢐⢔⢔⢔⢔⢕⢕⠀⠀⠀⠀⠀⠀⠀⠀⠀⠀⠀⠀</a:t>
            </a:r>
            <a:br/>
            <a:r>
              <a:t>⠀⠀⠀⠀⠀⠀⠀⠀⠀⠀⠀⢄⢅⢅⢅⢅⢅⢅⢕⢕⢅⢅⢕⢕⢕⢕⢕⢕⢕⢕⢕⢵⢱⢵⢼⣻⣿⣿⡿⢷⢾⣿⣿⣧⢵⢵⢵⢵⢕⢅⢅⢅⢕⢅⡅⢥⢥⣥⡥⢥⢥⣥⣥⣥⣵⣥⢵⢵⢵⠀⠀⠀⠀⠀⠀⠀⠀⠀⠀⠀⠀</a:t>
            </a:r>
            <a:br/>
            <a:r>
              <a:t>⠀⠀⠀⠀⠀⠀⠀⠀⠀⠀⠀⢄⢄⢄⢄⢄⢅⢅⢅⢅⢅⢅⢅⢅⢅⢅⢁⢅⢅⢁⢁⢅⢅⢁⢅⢕⣿⣿⣿⣿⣿⣿⡟⢕⢅⢅⢅⢅⢅⢁⢁⢁⢅⢅⢅⢅⢅⢅⢁⠁⠅⠅⠁⠁⠁⢁⢁⠁⠁⠀⠀⠀⠀⠀⠀⠀⠀⠀⠀⠀⠀</a:t>
            </a:r>
            <a:br/>
            <a:r>
              <a:t>⠀⠀⠀⠀⠀⠀⠀⠀⠀⠀⠀⣷⣷⣷⣷⣷⣷⢷⣷⣷⣷⣷⣷⣷⣷⣷⣧⣵⣵⣵⣵⣵⣵⣵⣵⣵⣽⣿⣏⣹⣽⣿⣧⣵⣵⣵⣵⣵⣵⣵⣵⣵⣵⣵⣵⣵⣵⣷⣷⣷⣷⣷⣷⣵⣷⣵⣵⣵⣵⠀⠀⠀⠀⠀⠀⠀⠀⠀⠀⠀⠀</a:t>
            </a:r>
            <a:br/>
            <a:r>
              <a:t>⠀⠀⠀⠀⠀⠀⠀⠀⠀⠀⠀⣿⣿⣿⣿⣿⣿⢕⢼⣿⣿⣿⣿⣿⣿⣿⢕⣿⣿⣿⣿⣿⣿⣿⣿⣿⣿⣿⣿⣿⣿⣿⣿⣿⣿⣿⣿⣿⣿⣿⣿⣿⣿⣿⣿⣿⣿⣿⣿⣿⣿⣿⣿⣿⣿⣿⣿⣿⣿⠀⠀⠀⠀⠀⠀⠀⠀⠀⠀⠀⠀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⠀⠀⠀⠀⠀⠀⠀⠀⠀⠀⠀⣿⣿⣿⣿⣿⣿⢕⢸⣿⣿⣿⣿⣿⣿⣿⢕⢿⣿⣿⣿⣿⣿⣿⣿⣿⣿⣿⣿⣿⣿⣿⣿⣿⣿⣿⣿⣿⣿⣿⣿⣿⣿⣿⣿⣿⣿⣿⣿⣿⣿⣿⣿⣿⣿⣿⣿⣿⣿⠀⠀⠀⠀⠀⠀⠀⠀⠀⠀⠀⠀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⠀⠀⠀⠀⠀⠀⠀⠀⠀⠀⠀⣿⣿⣿⣿⣿⣿⢕⢸⣿⣿⣿⣿⣿⣿⣿⢕⢻⣿⣿⣿⣿⣿⣿⣿⣿⣿⣿⣿⣿⣿⣿⣿⣿⣿⣿⣿⣿⣿⣿⣿⣿⣿⣿⣿⣿⣿⣿⣿⣿⣿⣿⣿⣿⣿⣿⣿⣿⣿⠀⠀⠀⠀⠀⠀⠀⠀⠀⠀⠀⠀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⠀⠀⠀⠀⠀⠀⠀⠀⠀⠀⠀⣿⣿⣿⣿⣿⣿⢕⢸⣿⣿⣿⣿⣿⣿⣿⢕⢸⣿⣿⣿⣿⣿⣿⣿⣿⣿⣿⣿⣿⣿⣿⣿⣿⣿⣿⣿⣿⣿⣿⣿⣿⣿⣿⣿⣿⣿⣿⣿⣿⣿⣿⣿⣿⣿⣿⣿⣿⣿⠀⠀⠀⠀⠀⠀⠀⠀⠀⠀⠀⠀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⠀⠀⠀⠀⠀⠀⠀⠀⠀⠀⠀⣿⣿⣿⣿⣿⣿⡇⢸⣿⣿⣿⣿⣿⣿⣿⢕⣿⣿⣿⣿⣿⣿⣿⣿⣿⣿⣿⣿⣿⣿⣿⣿⣿⣿⣿⣿⣿⣿⣿⣿⣿⣿⣿⣿⣿⣿⣿⣿⣿⣿⣿⣿⣿⣿⣿⣿⣿⣿⠀⠀⠀⠀⠀⠀⠀⠀⠀⠀⠀⠀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⠀⠀⠀⠀⠀⠀⠀⠀⠀⠀⠀⣿⣿⣿⣿⣿⣿⣇⣸⣿⣿⣿⣿⣿⣿⣿⡕⢹⣿⣿⣿⣿⣿⣿⣺⣿⣿⣿⣿⣿⣿⣿⣿⣿⣿⣿⣿⣿⣿⣿⣿⣿⣿⣿⣿⣿⣿⣿⣿⣿⣿⣿⣿⣿⣿⣿⣿⣿⣿⠀⠀⠀⠀⠀⠀⠀⠀⠀⠀⠀⠀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⠀⠀⠀⠀⠀⠀⠀⠀⠀⠀⠀⢟⢻⢟⢟⢟⣻⣿⣿⣿⡟⢟⢟⢟⢻⣿⣟⣿⣿⣿⣿⣿⣿⣿⣿⣿⣿⣿⣿⣿⣿⣿⣿⣿⣿⣿⣿⣿⣿⣿⣿⣿⣿⣿⣿⣿⣿⣿⣿⣿⣿⣿⣿⣿⣿⣿⣿⣿⣿⠀⠀⠀⠀⠀⠀⠀⠀⠀⠀⠀⠀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⠀⠀⠀⠀⠀⠀⠀⠀⠀⠀⠀⠑⠑⠑⠕⢕⠝⠟⠟⠇⢕⢕⢕⢕⢜⢻⢿⣿⣿⢿⢟⢻⣿⣿⣿⣽⣿⣮⣻⣿⣿⣿⣿⣿⣿⣿⣿⣿⣟⢿⢿⣿⣿⣿⣿⣿⣿⣿⣿⣿⣿⣿⣿⣿⣿⣿⣿⣿⣿⠀⠀⠀⠀⠀⠀⠀⠀⠀⠀⠀⠀</a:t>
            </a:r>
            <a:br/>
            <a:r>
              <a:t>⠀⠀⠀⠀⠀⠀⠀⠀⠀⠀⠀⠀⠀⠐⠐⢐⢔⣴⣔⢄⢄⠄⢄⢅⢁⢀⢄⢁⢁⣅⣱⣼⣿⣿⣿⣿⣿⣿⣿⣿⣿⣿⣿⣿⣿⣿⡟⠟⢹⢗⢞⢻⣿⣿⣿⣿⣿⣿⣿⣿⣿⣿⣿⣿⣿⣿⣿⣿⣿⠀⠀⠀⠀⠀⠀⠀⠀⠀⠀⠀⠀</a:t>
            </a:r>
            <a:br/>
            <a:r>
              <a:t>⠀⠀⠀⠀⠀⠀⠀⠀⠀⠀⠀⢕⢕⢕⢕⢕⢱⣿⡏⢕⢕⢔⢔⢔⢕⢕⣇⣿⣾⣿⣿⡷⢜⣿⣿⣿⣿⣿⣿⣿⣿⣿⣿⣿⣿⣻⢕⢕⢕⣕⣵⣾⣿⣿⣿⣿⣿⣿⣿⣿⣿⣿⣿⣿⣿⣿⣿⣿⣿⠀⠀⠀⠀⠀⠀⠀⠀⠀⠀⠀⠀</a:t>
            </a:r>
            <a:br/>
            <a:r>
              <a:t>⠀⠀⠀⠀⠀⠀⠀⠀⠀⠀⠀⠕⠕⠕⢑⢑⢘⢛⢃⢕⠕⠕⢕⢕⢕⢕⢿⣿⣻⣿⣿⣿⣼⣇⣟⣟⣟⣻⣿⣿⣿⣟⣿⣷⣿⢕⣵⣿⣿⣿⣿⣿⣿⣿⣿⣿⣿⣿⣿⣿⣿⣿⣿⣿⣿⣿⣿⣿⣿⠀⠀⠀⠀⠀⠀⠀⠀⠀⠀⠀⠀</a:t>
            </a:r>
            <a:br/>
            <a:r>
              <a:t>⠀⠀⠀⠀⠀⠀⠀⠀⠀⠀⠀⠀⠀⠀⠀⠀⠀⠀⠁⠁⠁⠁⠑⠑⢑⢔⢕⢑⢕⠅⢜⠝⢝⢙⣛⣟⢟⢻⢿⢿⢿⣿⣿⣿⣯⣸⣿⣿⣿⣿⣿⣿⣿⣿⣿⣿⣿⣿⣿⣿⣿⣿⣿⣿⣿⣿⣿⣿⣿⠀⠀⠀⠀⠀⠀⠀⠀⠀⠀⠀⠀</a:t>
            </a:r>
            <a:br/>
            <a:r>
              <a:t>⠀⠀⠀⠀⠀⠀⠀⠀⠀⠀⠀⠀⠀⠀⠀⠀⠀⠀⠀⠀⠀⠀⠁⠑⠑⠑⠐⠑⠑⠐⠑⠀⠀⠁⠑⠑⠑⠙⠙⠙⠑⠓⠓⠃⠑⠈⠙⠙⠙⠛⠛⠛⠛⠛⠛⠛⠛⠛⠛⠛⠛⠛⠛⠛⠛⠛⠛⠛⠛⠀⠀⠀⠀⠀⠀⠀⠀⠀⠀⠀⠀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⠀⠀⠀⠀⠀⠀⠀⠀⠀⠀⠀⡧⣵⢼⡿⣿⢽⡿⣧⢵⢵⡿⢿⢵⡿⢿⢾⡿⢿⢿⣷⢺⡟⢿⢻⡟⢿⢟⣿⢻⡟⢻⡟⣿⢻⣟⢻⣏⣟⣻⣏⣿⣟⣿⣿⣿⣽⣽⣽⣽⣽⡽⢝⢜⢕⢕⢕⣱⣿⠀⠀⠀⠀⠀⠀⠀⠀⠀⠀⠀⠀</a:t>
            </a:r>
            <a:br/>
            <a:r>
              <a:t>⠀⠀⠀⠀⠀⠀⠀⠀⠀⠀⠀⣇⣸⣱⣇⣼⣱⣇⣷⣸⣇⣷⣸⣧⣷⣸⣧⣷⣼⣧⣿⣼⣧⣾⣵⣿⡾⢗⢏⢝⢻⣿⢿⣿⣿⣿⣿⣿⣹⣿⣿⣿⣿⣿⣿⣿⣷⣷⣷⣷⣗⢕⢕⢕⢕⢕⣽⣿⣿⠀⠀⠀⠀⠀⠀⠀⠀⠀⠀⠀⠀</a:t>
            </a:r>
            <a:br/>
            <a:r>
              <a:t>⠀⠀⠀⠀⠀⠀⠀⠀⠀⠀⠀⣿⣿⣿⣿⣿⣿⣿⣿⣿⣿⣿⣿⣿⣿⣿⣿⣿⣿⣿⣿⣿⣿⣿⣿⡿⢕⢱⣷⣿⣿⣿⣿⣾⡿⢿⢿⢿⢼⢿⠿⠿⠿⠿⠿⠿⠷⠷⠷⠶⠶⠖⠖⠖⠖⠓⠛⠛⠛⠀⠀⠀⠀⠀⠀⠀⠀⠀⠀⠀⠀</a:t>
            </a:r>
            <a:br/>
            <a:r>
              <a:t>⠀⠀⠀⠀⠀⠀⠀⠀⠀⠀⠀⠈⠉⠉⠉⠉⠈⠁⠁⠁⠈⠑⠁⠁⠁⠁⠁⠁⠁⠀⠀⠁⠀⠀⠀⢕⢕⣿⡟⢟⢿⣿⣿⣿⢇⠁⢀⠁⠁⠁⠁⠁⠀⢀⢀⠁⠀⠀⠀⠀⠀⠀⠀⠀⠀⠀⠀⠀⠀⠀⠀⠀⠀⠀⠀⠀⠀⠀⠀⠀⠀</a:t>
            </a:r>
            <a:br/>
            <a:r>
              <a:t>⠀⠀⠀⠀⠀⠀⠀⠀⠀⠀⠀⢄⢄⢄⢄⢄⢄⢄⢄⢅⢅⢅⢅⢅⢅⢅⢅⢕⢅⢅⢅⢅⢅⢅⢕⣯⣿⣿⣿⣿⣿⣿⣿⣽⢕⢄⢔⢔⢄⢄⢔⢔⢔⢔⢔⢔⠔⢔⢔⢔⢔⢐⢔⢔⢔⢔⢔⢔⢕⠀⠀⠀⠀⠀⠀⠀⠀⠀⠀⠀⠀</a:t>
            </a:r>
            <a:br/>
            <a:r>
              <a:t>⠀⠀⠀⠀⠀⠀⠀⠀⠀⠀⠀⢅⢅⢅⢅⢅⢅⢕⢕⢅⢕⢕⢕⢕⢕⢕⢕⢕⢕⢕⢕⢕⢕⢱⢕⢝⣿⣿⣿⡿⡷⣿⣿⣿⢵⢵⢵⢕⢕⢕⢅⢅⢕⡕⢵⢥⢥⣥⢥⢥⢥⣥⣥⣵⣵⣵⢵⢵⢵⠀⠀⠀⠀⠀⠀⠀⠀⠀⠀⠀⠀</a:t>
            </a:r>
            <a:br/>
            <a:r>
              <a:t>⠀⠀⠀⠀⠀⠀⠀⠀⠀⠀⠀⢄⢄⢄⢅⢅⢁⢅⢅⢅⢅⢅⢁⢅⢅⢅⢁⢁⢁⢅⢅⢁⢁⢅⢅⢅⢿⣿⣿⣿⣿⣿⣿⢝⢅⢅⢅⢅⢅⢅⢁⢅⢁⢁⢅⢅⢅⢁⢁⢁⠅⠅⠁⠁⢁⢁⢁⠁⢁⠀⠀⠀⠀⠀⠀⠀⠀⠀⠀⠀⠀</a:t>
            </a:r>
            <a:br/>
            <a:r>
              <a:t>⠀⠀⠀⠀⠀⠀⠀⠀⠀⠀⠀⣷⣷⣷⣷⣷⣷⢷⣷⣷⣷⣷⣷⣧⣧⣵⣵⣵⣵⣵⣵⣵⣵⣵⣵⣵⣽⣿⣯⣝⣽⣿⣿⣵⣵⣵⣵⣵⣵⣵⣵⣵⣵⣵⣵⣵⣵⣷⣷⣷⣷⣷⣧⣵⣵⣵⣵⣵⣵⠀⠀⠀⠀⠀⠀⠀⠀⠀⠀⠀⠀</a:t>
            </a:r>
            <a:br/>
            <a:r>
              <a:t>⠀⠀⠀⠀⠀⠀⠀⠀⠀⠀⠀⣿⣿⣿⣿⣿⡿⢵⣿⣿⣿⣿⣿⣿⣿⣿⢕⣿⣿⣿⣿⣿⣿⣿⣿⣿⣿⣿⣿⣿⣿⣿⣿⣿⣿⣿⣿⣿⣿⣿⣿⣿⣿⣿⣿⣿⣿⣿⣿⣿⣿⣿⣿⣿⣿⣿⣿⣿⣿⠀⠀⠀⠀⠀⠀⠀⠀⠀⠀⠀⠀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⠀⠀⠀⠀⠀⠀⠀⠀⠀⠀⠀⣿⣿⣿⣿⣿⡇⢕⢻⣿⣿⣿⣿⣿⣿⣿⢕⣻⣿⣿⣿⣿⣿⣿⣿⣿⣿⣿⣿⣿⣿⣿⣿⣿⣿⣿⣿⣿⣿⣿⣿⣿⣿⣿⣿⣿⣿⣿⣿⣿⣿⣿⣿⣿⣿⣿⣿⣿⣿⠀⠀⠀⠀⠀⠀⠀⠀⠀⠀⠀⠀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⠀⠀⠀⠀⠀⠀⠀⠀⠀⠀⠀⣿⣿⣿⣿⣿⡇⢕⢸⣿⣿⣿⣿⣿⣿⣿⢕⢺⣿⣿⣿⣿⣿⣿⣿⣿⣿⣿⣿⣿⣿⣿⣿⣿⣿⣿⣿⣿⣿⣿⣿⣿⣿⣿⣿⣿⣿⣿⣿⣿⣿⣿⣿⣿⣿⣿⣿⣿⣿⠀⠀⠀⠀⠀⠀⠀⠀⠀⠀⠀⠀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⠀⠀⠀⠀⠀⠀⠀⠀⠀⠀⠀⣿⣿⣿⣿⣿⣧⢕⢸⣿⣿⣿⣿⣿⣿⣿⢕⢸⣿⣿⣿⣿⣿⣿⣿⣿⣿⣿⣿⣿⣿⣿⣿⣿⣿⣿⣿⣿⣿⣿⣿⣿⣿⣿⣿⣿⣿⣿⣿⣿⣿⣿⣿⣿⣿⣿⣿⣿⣿⠀⠀⠀⠀⠀⠀⠀⠀⠀⠀⠀⠀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⠀⠀⠀⠀⠀⠀⠀⠀⠀⠀⠀⣿⣿⣿⣿⣿⣿⢕⢸⣿⣿⣿⣿⣿⣿⣿⢕⣿⣿⣿⣿⣿⣿⣿⣿⣿⣿⣿⣿⣿⣿⣿⣿⣿⣿⣿⣿⣿⣿⣿⣿⣿⣿⣿⣿⣿⣿⣿⣿⣿⣿⣿⣿⣿⣿⣿⣿⣿⣿⠀⠀⠀⠀⠀⠀⠀⠀⠀⠀⠀⠀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⠀⠀⠀⠀⠀⠀⠀⠀⠀⠀⠀⣿⣿⣿⣿⣿⣿⣕⣸⣿⣿⣿⣿⣿⣿⣿⢕⢸⣿⣿⣿⣿⣿⣿⣿⣿⣿⣿⣿⣿⣿⣿⣿⣿⣿⣿⣿⣿⣿⣿⣿⣿⣿⣿⣿⣿⣿⣿⣿⣿⣿⣿⣿⣿⣿⣿⣿⣿⣿⠀⠀⠀⠀⠀⠀⠀⠀⠀⠀⠀⠀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⠀⠀⠀⠀⠀⠀⠀⠀⠀⠀⠀⢿⢿⢿⢟⣻⣿⣿⣿⣿⡟⢟⢻⢿⢿⣿⣿⣿⣿⣿⣿⡿⣿⣿⣿⣿⣿⣿⣿⣿⣿⣿⣿⣿⣿⣿⣿⣿⣿⣿⣿⣿⣿⣿⣿⣿⣿⣿⣿⣿⣿⣿⣿⣿⣿⣿⣿⣿⣿⠀⠀⠀⠀⠀⠀⠀⠀⠀⠀⠀⠀</a:t>
            </a:r>
            <a:br/>
            <a:r>
              <a:t>⠀⠀⠀⠀⠀⠀⠀⠀⠀⠀⠀⠑⠕⠕⠕⠝⢟⠟⢟⢕⢕⢕⢕⢕⢗⢿⢿⣿⣿⡿⢿⢿⣿⣿⣿⣯⣿⣿⣻⣿⣿⣿⣿⣿⣿⣿⣿⣿⣿⡻⢿⢿⣿⣿⣿⣿⣿⣿⣿⣿⣿⣿⣿⣿⣿⣿⣿⣿⣿⠀⠀⠀⠀⠀⠀⠀⠀⠀⠀⠀⠀</a:t>
            </a:r>
            <a:br/>
            <a:r>
              <a:t>⠀⠀⠀⠀⠀⠀⠀⠀⠀⠀⠀⠀⠀⠐⠐⢔⢔⢄⡄⢄⢅⢄⢀⢐⢁⢁⢁⢁⢈⢁⣕⡸⣿⣿⣿⣿⣿⣿⣿⣿⣿⡿⣿⣿⣿⣿⡿⠟⢹⢿⢗⡟⣿⣿⣿⣿⣿⣿⣿⣿⣿⣿⣿⣿⣿⣿⣿⣿⣿⠀⠀⠀⠀⠀⠀⠀⠀⠀⠀⠀⠀</a:t>
            </a:r>
            <a:br/>
            <a:r>
              <a:t>⠀⠀⠀⠀⠀⠀⠀⠀⠀⠀⠀⢔⢕⢔⢔⢕⢸⣾⡇⢕⢄⢄⢄⢔⢕⢇⣕⣿⣼⣿⣿⡧⢕⣿⣿⣿⣿⣿⣿⣿⣿⣿⣿⣿⣿⣻⢕⢕⢕⢕⣱⣷⣿⣿⣿⣿⣿⣿⣿⣿⣿⣿⣿⣿⣿⣿⣿⣿⣿⠀⠀⠀⠀⠀⠀⠀⠀⠀⠀⠀⠀</a:t>
            </a:r>
            <a:br/>
            <a:r>
              <a:t>⠀⠀⠀⠀⠀⠀⠀⠀⠀⠀⠀⢕⢕⢕⢑⠕⢜⠟⠇⠕⢕⢕⢕⢕⢕⢜⣿⣿⣿⣿⣿⣯⣾⣯⣽⣽⣽⣽⣿⣿⣟⣝⣿⣷⣟⢱⣵⣿⣿⣿⣿⣿⣿⣿⣿⣿⣿⣿⣿⣿⣿⣿⣿⣿⣿⣿⣿⣿⣿⠀⠀⠀⠀⠀⠀⠀⠀⠀⠀⠀⠀</a:t>
            </a:r>
            <a:br/>
            <a:r>
              <a:t>⠀⠀⠀⠀⠀⠀⠀⠀⠀⠀⠀⠀⠀⠀⠀⠁⠁⠁⠁⠁⠑⠐⠐⠔⠕⠕⢕⢅⢝⢝⢝⢑⢙⢛⢟⢟⢿⢿⢿⢿⢿⣿⣿⣿⡇⢸⣿⣿⣿⣿⣿⣿⣿⣿⣿⣿⣿⣿⣿⣿⣿⣿⣿⣿⣿⣿⣿⣿⣿⠀⠀⠀⠀⠀⠀⠀⠀⠀⠀⠀⠀</a:t>
            </a:r>
            <a:br/>
            <a:r>
              <a:t>⠀⠀⠀⠀⠀⠀⠀⠀⠀⠀⠀⠀⠀⠀⠀⠀⠀⠀⠀⠀⠁⠀⠐⠐⠐⠑⠑⠑⠑⠐⠐⠐⠀⠁⠑⠘⠙⠙⠑⠑⠓⠓⠃⠙⠑⠘⠙⠙⠛⠛⠛⠛⠛⠛⠛⠛⠛⠛⠛⠛⠛⠛⠛⠛⠛⠛⠛⠛⠛⠀⠀⠀⠀⠀⠀⠀⠀⠀⠀⠀⠀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⠀⠀⠀⠀⠀⠀⠀⠀⠀⠀⠀⢼⡿⢿⢽⡿⣯⢵⡧⣿⢿⡵⣿⢿⡷⣿⢿⡿⢿⢷⡿⢻⡟⢿⢻⡟⢻⢟⣿⢻⡿⢻⡟⣻⡟⣿⢝⣻⣟⣹⣟⣻⣟⣿⣿⣯⣽⣽⣽⣽⡽⢝⢝⢕⢕⣕⣿⣿⣿⠀⠀⠀⠀⠀⠀⠀⠀⠀⠀⠀⠀</a:t>
            </a:r>
            <a:br/>
            <a:r>
              <a:t>⠀⠀⠀⠀⠀⠀⠀⠀⠀⠀⠀⣕⣇⣸⣵⣧⣼⣱⣇⣼⣱⣧⣾⣱⣇⣼⣱⣧⣾⣧⣷⣼⣧⣿⣷⣿⣾⢷⢟⢝⢝⢿⣿⢿⣿⣿⣏⣿⣿⣿⣿⣿⣿⣿⣿⣷⣷⣷⣷⢆⢕⢕⢕⢕⢸⣿⣿⣿⣿⠀⠀⠀⠀⠀⠀⠀⠀⠀⠀⠀⠀</a:t>
            </a:r>
            <a:br/>
            <a:r>
              <a:t>⠀⠀⠀⠀⠀⠀⠀⠀⠀⠀⠀⣿⣿⣿⣿⣿⣿⣿⣿⣿⣿⣿⣿⣿⣿⣿⣿⣿⣿⣿⣿⣿⣿⣿⣿⣿⢏⢕⣱⣾⣿⣿⣿⣷⣿⡿⢯⡿⢿⢿⢿⢿⠿⠿⠿⠧⠵⠵⠷⠶⠶⠶⠖⠖⠞⠟⠛⠛⠛⠀⠀⠀⠀⠀⠀⠀⠀⠀⠀⠀⠀</a:t>
            </a:r>
            <a:br/>
            <a:r>
              <a:t>⠀⠀⠀⠀⠀⠀⠀⠀⠀⠀⠀⠉⠉⠉⠉⠉⠉⠙⠉⠉⠁⠁⠁⠁⠁⠁⠑⠁⠁⠁⠁⠀⠀⠀⠀⢄⡕⣸⣿⢿⢟⢻⣿⢿⡏⢁⠑⠀⠁⠀⠀⠀⠁⠀⠀⠀⠀⠀⠀⠀⠀⠀⠀⠀⠀⠀⠀⠀⠀⠀⠀⠀⠀⠀⠀⠀⠀⠀⠀⠀⠀</a:t>
            </a:r>
            <a:br/>
            <a:r>
              <a:t>⠀⠀⠀⠀⠀⠀⠀⠀⠀⠀⠀⢄⢄⢄⢄⢄⢄⢄⢅⢅⢅⢅⢅⢅⢅⢅⢅⢅⢅⢅⢅⢅⢅⢅⢅⢿⣽⣿⣿⣿⣿⢿⣿⣯⡇⢅⢄⢅⢄⢄⢄⢄⢔⢔⢔⢔⢔⢔⢔⢔⢐⢐⢔⢔⢔⢔⢔⠐⢕⠀⠀⠀⠀⠀⠀⠀⠀⠀⠀⠀⠀</a:t>
            </a:r>
            <a:br/>
            <a:r>
              <a:t>⠀⠀⠀⠀⠀⠀⠀⠀⠀⠀⠀⢅⢅⢅⢅⢕⢕⢕⢕⢕⢕⢕⢕⢕⢕⢕⢕⢕⢕⢕⢕⢕⢕⢕⢕⢜⣽⣿⣿⣿⣿⣿⣷⣿⢇⢕⢕⢕⢕⢕⢕⢕⢕⢕⣕⣵⣵⢵⢥⣥⣵⣥⣥⣥⣵⢥⡥⢥⢵⠀⠀⠀⠀⠀⠀⠀⠀⠀⠀⠀⠀</a:t>
            </a:r>
            <a:br/>
            <a:r>
              <a:t>⠀⠀⠀⠀⠀⠀⠀⠀⠀⠀⠀⢁⢅⢁⢅⢅⢅⢁⢁⢅⢁⢁⢁⢅⢅⢁⢅⢁⢅⢁⢁⢁⢁⢅⢁⢅⢹⣿⣿⣿⣿⣿⣿⢏⢑⢅⢅⢁⢁⢕⢁⢑⢅⢅⢁⢑⢁⠁⠅⠁⢁⠁⠁⠁⢅⠁⠁⠁⢁⠀⠀⠀⠀⠀⠀⠀⠀⠀⠀⠀⠀</a:t>
            </a:r>
            <a:br/>
            <a:r>
              <a:t>⠀⠀⠀⠀⠀⠀⠀⠀⠀⠀⠀⣷⣷⣷⣧⣵⣵⣵⣵⣵⣵⣵⣵⣵⣵⣵⣵⣵⣵⣵⣵⣵⣵⣵⣵⣵⣽⣿⣿⣼⣽⣿⣿⣷⣧⣵⣷⣷⣷⣷⣷⣷⣷⣷⣷⣷⣷⣷⣷⣷⣷⣷⣵⣵⣵⣵⣵⣵⣵⠀⠀⠀⠀⠀⠀⠀⠀⠀⠀⠀⠀</a:t>
            </a:r>
            <a:br/>
            <a:r>
              <a:t>⠀⠀⠀⠀⠀⠀⠀⠀⠀⠀⠀⣿⣿⣿⣿⣿⡕⣸⣿⣿⣿⣿⣿⣿⣿⣇⢸⣿⣿⣿⣿⣿⣿⣿⣿⣿⣿⣿⣿⣿⣿⣿⣿⣿⣿⣿⣿⣿⣿⣿⣿⣿⣿⣿⣿⣿⣿⣿⣿⣿⣿⣿⣿⣿⣿⣿⣿⣿⣿⠀⠀⠀⠀⠀⠀⠀⠀⠀⠀⠀⠀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⠀⠀⠀⠀⠀⠀⠀⠀⠀⠀⠀⣿⣿⣿⣿⣿⢕⢕⣿⣿⣿⣿⣿⣿⣿⡇⢱⣿⣿⣿⣿⣿⣿⣿⣿⣿⣿⣿⣿⣿⣿⣿⣿⣿⣿⣿⣿⣿⣿⣿⣿⣿⣿⣿⣿⣿⣿⣿⣿⣿⣿⣿⣿⣿⣿⣿⣿⣿⣿⠀⠀⠀⠀⠀⠀⠀⠀⠀⠀⠀⠀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⠀⠀⠀⠀⠀⠀⠀⠀⠀⠀⠀⣿⣿⣿⣿⣿⡇⢱⣿⣿⣿⣿⣿⣿⣿⡇⢸⣿⣿⣿⣿⣿⣿⣿⣿⣿⣿⣿⣿⣿⣿⣿⣿⣿⣿⣿⣿⣿⣿⣿⣿⣿⣿⣿⣿⣿⣿⣿⣿⣿⣿⣿⣿⣿⣿⣿⣿⣿⣿⠀⠀⠀⠀⠀⠀⠀⠀⠀⠀⠀⠀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⠀⠀⠀⠀⠀⠀⠀⠀⠀⠀⠀⣿⣿⣿⣿⣿⡇⢕⣿⣿⣿⣿⣿⣿⣿⣇⢜⣿⣿⣿⣿⣿⣿⣿⣿⣿⣿⣿⣿⣿⣿⣿⣿⣿⣿⣿⣿⣿⣿⣿⣿⣿⣿⣿⣿⣿⣿⣿⣿⣿⣿⣿⣿⣿⣿⣿⣿⣿⣿⠀⠀⠀⠀⠀⠀⠀⠀⠀⠀⠀⠀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⠀⠀⠀⠀⠀⠀⠀⠀⠀⠀⠀⣿⣿⡿⢿⣿⣿⣿⣿⣿⢿⢿⢿⣿⣿⣿⢻⣿⣿⣿⣿⢏⢿⣿⣿⣿⣿⣿⣿⣿⣿⣿⣿⣿⣿⣿⣿⣿⣿⣿⣿⣿⣿⣿⣿⣿⣿⣿⣿⣿⣿⣿⣿⣿⣿⣿⣿⣿⣿⠀⠀⠀⠀⠀⠀⠀⠀⠀⠀⠀⠀</a:t>
            </a:r>
            <a:br/>
            <a:r>
              <a:t>⠀⠀⠀⠀⠀⠀⠀⠀⠀⠀⠀⠕⢕⢕⢜⢻⢿⢿⢟⢕⢕⢕⢕⢕⢽⣿⣿⣿⣿⣿⢿⢗⢻⣿⣿⣿⣿⣿⣿⣿⣿⣿⣿⣿⣿⣿⣿⣿⣿⣿⣟⢿⢿⣿⣿⣿⣿⣿⣿⣿⣿⣿⣿⣿⣿⣿⣿⣿⣿⠀⠀⠀⠀⠀⠀⠀⠀⠀⠀⠀⠀</a:t>
            </a:r>
            <a:br/>
            <a:r>
              <a:t>⠀⠀⠀⠀⠀⠀⠀⠀⠀⠀⠀⠀⠄⠄⠀⢀⢀⢁⢁⢁⢑⠁⠁⠅⠑⠑⠘⠙⠙⢑⢅⡔⢕⣻⣿⣿⣿⣿⣿⣿⣿⣿⣿⣿⣿⣿⣿⡯⢝⢕⢿⢷⢿⣿⣿⣿⣿⣿⣿⣿⣿⣿⣿⣿⣿⣿⣿⣿⣿⠀⠀⠀⠀⠀⠀⠀⠀⠀⠀⠀⠀</a:t>
            </a:r>
            <a:br/>
            <a:r>
              <a:t>⠀⠀⠀⠀⠀⠀⠀⠀⠀⠀⠀⠄⢔⢄⢄⢕⣯⣿⢕⢕⢁⢁⢁⢁⢕⢱⢱⣧⣵⣾⣿⢕⢱⣿⣿⣿⣿⣿⣿⣿⣿⣿⡿⢿⣿⣯⣿⢇⢕⢕⣱⣵⣾⣿⣿⣿⣿⣿⣿⣿⣿⣿⣿⣿⣿⣿⣿⣿⣿⠀⠀⠀⠀⠀⠀⠀⠀⠀⠀⠀⠀</a:t>
            </a:r>
            <a:br/>
            <a:r>
              <a:t>⠀⠀⠀⠀⠀⠀⠀⠀⠀⠀⠀⠕⢕⠕⢕⢕⢿⡿⢕⢕⢕⢕⢕⢕⢕⢸⣿⣿⣿⣿⣿⣇⣿⣿⣷⣷⣷⣿⣿⣿⣯⣽⣿⣿⡟⢹⣿⣿⣿⣿⣿⣿⣿⣿⣿⣿⣿⣿⣿⣿⣿⣿⣿⣿⣿⣿⣿⣿⣿⠀⠀⠀⠀⠀⠀⠀⠀⠀⠀⠀⠀</a:t>
            </a:r>
            <a:br/>
            <a:r>
              <a:t>⠀⠀⠀⠀⠀⠀⠀⠀⠀⠀⠀⠁⠑⠑⠐⠐⠐⠔⠔⠔⠅⠅⢅⢕⢕⢜⣙⢟⢟⢟⢟⠟⠟⢿⢿⢿⣿⣿⣿⣿⣿⣿⣿⣿⡇⣿⣿⣿⣿⣿⣿⣿⣿⣿⣿⣿⣿⣿⣿⣿⣿⣿⣿⣿⣿⣿⣿⣿⣿⠀⠀⠀⠀⠀⠀⠀⠀⠀⠀⠀⠀</a:t>
            </a:r>
            <a:br/>
            <a:r>
              <a:t>⠀⠀⠀⠀⠀⠀⠀⠀⠀⠀⠀⠀⠀⠀⠀⠀⠀⠀⠀⠀⠑⠀⠑⠀⠑⠑⠑⠑⠑⠁⠁⠁⠘⠙⠑⠑⠓⠓⠓⠑⠘⠙⠙⠙⠑⠙⠛⠛⠛⠛⠛⠛⠛⠛⠛⠛⠛⠛⠛⠛⠛⠛⠛⠛⠛⠛⠛⠛⠛⠀⠀⠀⠀⠀⠀⠀⠀⠀⠀⠀⠀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⠀⠀⠀⠀⠀⠀⠀⠀⠀⠀⠀⡿⢿⢽⡿⣿⢵⡧⣿⢿⡧⢿⢿⡷⢿⢿⡿⢿⡗⣿⢻⡟⢿⢟⡿⢻⡟⢿⢟⣿⢻⡟⢻⡏⢻⢟⣟⣿⣟⣿⣻⣿⣻⣿⣿⣟⣹⣽⣽⣽⢝⢝⢕⢕⣕⣸⣿⣿⣿⠀⠀⠀⠀⠀⠀⠀⠀⠀⠀⠀⠀</a:t>
            </a:r>
            <a:br/>
            <a:r>
              <a:t>⠀⠀⠀⠀⠀⠀⠀⠀⠀⠀⠀⣇⣸⣵⣧⣼⣵⣇⣼⣵⣷⣼⣵⣷⣼⣷⣷⣼⣧⣾⣷⣷⣾⣧⣿⣼⣷⢿⢏⢝⢝⢻⣿⢿⣿⣿⣿⣿⣿⣿⣿⣿⣿⣿⣷⣷⣷⣷⡗⢔⢕⢕⢕⢕⣿⣿⣿⣿⣿⠀⠀⠀⠀⠀⠀⠀⠀⠀⠀⠀⠀</a:t>
            </a:r>
            <a:br/>
            <a:r>
              <a:t>⠀⠀⠀⠀⠀⠀⠀⠀⠀⠀⠀⣿⣿⣿⣿⣿⣿⣿⣿⣿⣿⣿⣿⣿⣿⣿⣿⣿⣿⣿⣿⣿⣿⣿⣿⣿⢏⢕⣱⣾⣿⣿⣿⣷⣿⢿⡽⢿⢿⢿⢿⠿⠿⠿⠧⠵⠵⠵⠴⠶⠶⠖⠖⠗⠟⠟⠟⠛⠛⠀⠀⠀⠀⠀⠀⠀⠀⠀⠀⠀⠀</a:t>
            </a:r>
            <a:br/>
            <a:r>
              <a:t>⠀⠀⠀⠀⠀⠀⠀⠀⠀⠀⠀⠉⠉⠉⠉⠉⠉⠉⠉⠁⠁⠁⠁⠁⠑⠁⠁⠁⠁⠁⠀⠁⠀⠀⠀⢄⡕⢸⣿⢿⢿⢟⣿⣿⡿⢑⠀⠁⠁⠁⠁⢁⢀⠀⢀⠀⠀⠀⠀⠀⠀⠀⠀⠀⠀⠀⠀⠀⠀⠀⠀⠀⠀⠀⠀⠀⠀⠀⠀⠀⠀</a:t>
            </a:r>
            <a:br/>
            <a:r>
              <a:t>⠀⠀⠀⠀⠀⠀⠀⠀⠀⠀⠀⢄⢄⢄⢄⢄⢅⢅⢅⢅⢅⢅⢅⢅⢅⢅⢅⢅⢕⢅⢅⢅⢅⢅⢅⢿⣽⣿⣿⣿⣿⡿⣿⣯⡇⢅⢄⢄⢄⢄⢔⢔⢔⠔⢔⢔⢔⢔⢔⢔⢐⢔⢔⢔⢐⢐⢔⢔⢐⠀⠀⠀⠀⠀⠀⠀⠀⠀⠀⠀⠀</a:t>
            </a:r>
            <a:br/>
            <a:r>
              <a:t>⠀⠀⠀⠀⠀⠀⠀⠀⠀⠀⠀⢅⢕⢕⢕⢕⢕⢕⢕⢕⢕⢕⢕⢕⢕⢕⡕⢕⢕⢕⢕⢕⢕⢕⢕⢜⣽⣿⣿⣿⣟⣻⣷⣿⢇⢕⢕⢕⢕⢕⢕⢕⢕⢅⣱⡕⣥⣥⣥⣥⣥⣥⣥⣥⣥⣥⡵⢵⢵⠀⠀⠀⠀⠀⠀⠀⠀⠀⠀⠀⠀</a:t>
            </a:r>
            <a:br/>
            <a:r>
              <a:t>⠀⠀⠀⠀⠀⠀⠀⠀⠀⠀⠀⢁⢁⢁⢁⢅⢁⢁⢅⢅⢁⢅⢅⢁⢁⢁⢅⢅⢑⢁⢁⢅⢅⢑⢁⢅⢻⣿⣿⣿⣿⣿⣿⢏⢕⢅⢑⢑⢑⢑⢑⢁⢁⢁⢁⠁⠅⠅⠅⠅⠁⠁⠁⢁⢁⠁⢁⢁⢁⠀⠀⠀⠀⠀⠀⠀⠀⠀⠀⠀⠀</a:t>
            </a:r>
            <a:br/>
            <a:r>
              <a:t>⠀⠀⠀⠀⠀⠀⠀⠀⠀⠀⠀⣵⣵⣵⣵⣵⣵⣵⣵⣵⣵⣵⣵⣵⣵⣵⣵⣵⣵⣵⣵⣵⣵⣵⣵⣵⣿⣿⣿⣵⣽⣿⣿⣷⣵⣷⣷⣷⣷⣷⣷⣵⣷⣷⣷⣷⣷⣷⣷⣷⣷⣵⣵⣵⣵⣵⣵⣵⣵⠀⠀⠀⠀⠀⠀⠀⠀⠀⠀⠀⠀</a:t>
            </a:r>
            <a:br/>
            <a:r>
              <a:t>⠀⠀⠀⠀⠀⠀⠀⠀⠀⠀⠀⣿⣿⣿⣿⣿⢕⣽⣿⣿⣿⣿⣿⣿⣿⡇⢸⣿⣿⣿⣿⣿⣿⣿⣿⣿⣿⣿⣿⣿⣿⣿⣿⣿⣿⣿⣿⣿⣿⣿⣿⣿⣿⣿⣿⣿⣿⣿⣿⣿⣿⣿⣿⣿⣿⣿⣿⣿⣿⠀⠀⠀⠀⠀⠀⠀⠀⠀⠀⠀⠀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⠀⠀⠀⠀⠀⠀⠀⠀⠀⠀⠀⣿⣿⣿⣿⡏⢕⢻⣿⣿⣿⣿⣿⣿⣿⢕⢸⣿⣿⣿⣿⣿⣿⣿⣿⣿⣿⣿⣿⣿⣿⣿⣿⣿⣿⣿⣿⣿⣿⣿⣿⣿⣿⣿⣿⣿⣿⣿⣿⣿⣿⣿⣿⣿⣿⣿⣿⣿⣿⠀⠀⠀⠀⠀⠀⠀⠀⠀⠀⠀⠀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⠀⠀⠀⠀⠀⠀⠀⠀⠀⠀⠀⣿⣿⣿⣿⣇⢕⢸⣿⣿⣿⣿⣿⣿⣿⡕⢜⣿⣿⣿⣿⣿⣿⣿⣿⣿⣿⣿⣿⣿⣿⣿⣿⣿⣿⣿⣿⣿⣿⣿⣿⣿⣿⣿⣿⣿⣿⣿⣿⣿⣿⣿⣿⣿⣿⣿⣿⣿⣿⠀⠀⠀⠀⠀⠀⠀⠀⠀⠀⠀⠀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⠀⠀⠀⠀⠀⠀⠀⠀⠀⠀⠀⣿⣿⣿⣿⣿⣾⣿⣿⣿⣿⣿⣿⣿⣿⣧⣼⣿⣿⣿⣿⣿⣿⣿⣿⣿⣿⣿⣿⣿⣿⣿⣿⣿⣿⣿⣿⣿⣿⣿⣿⣿⣿⣿⣿⣿⣿⣿⣿⣿⣿⣿⣿⣿⣿⣿⣿⣿⣿⠀⠀⠀⠀⠀⠀⠀⠀⠀⠀⠀⠀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⠀⠀⠀⠀⠀⠀⠀⠀⠀⠀⠀⣿⣿⣿⣿⣿⣿⣿⣿⣿⣿⣿⣿⣿⣿⣿⣿⣿⣿⣿⣿⣿⢿⣿⣿⣿⣿⣿⣿⣿⣿⣿⣿⣿⣿⣿⣿⣿⣿⣿⣿⣿⣿⣿⣿⣿⣿⣿⣿⣿⣿⣿⣿⣿⣿⣿⣿⣿⣿⠀⠀⠀⠀⠀⠀⠀⠀⠀⠀⠀⠀</a:t>
            </a:r>
            <a:br/>
            <a:r>
              <a:t>⠀⠀⠀⠀⠀⠀⠀⠀⠀⠀⠀⣿⣿⣿⢿⣿⣿⣿⣽⣿⣿⣿⣿⣿⣿⡿⣿⣿⣿⣿⡿⢻⢿⣿⣿⣿⣿⣿⣿⣿⣿⣿⣿⣿⣿⣿⣿⣿⣿⣿⣿⣿⣿⣿⣿⣿⣿⣿⣿⣿⣿⣿⣿⣿⣿⣿⣿⣿⣿⠀⠀⠀⠀⠀⠀⠀⠀⠀⠀⠀⠀</a:t>
            </a:r>
            <a:br/>
            <a:r>
              <a:t>⠀⠀⠀⠀⠀⠀⠀⠀⠀⠀⠀⢜⢕⢕⢗⣿⣿⣿⡟⢕⢕⢕⢕⢱⣿⣿⣿⣿⣿⣿⡷⢕⠜⢿⣿⣿⣿⣿⣿⣿⣿⣿⣿⣿⣿⣿⣿⣿⣿⣿⣿⡟⢿⢿⣿⣿⣿⣿⣿⣿⣿⣿⣿⣿⣿⣿⣿⣿⣿⠀⠀⠀⠀⠀⠀⠀⠀⠀⠀⠀⠀</a:t>
            </a:r>
            <a:br/>
            <a:r>
              <a:t>⠀⠀⠀⠀⠀⠀⠀⠀⠀⠀⠀⠀⢁⢑⢑⢁⢁⠁⠁⠑⠑⠑⠑⢕⠝⠙⠙⠝⠝⠑⢁⢄⢔⢜⣿⣿⣿⣿⣿⣿⣿⣿⣿⣿⣿⣿⣿⣿⡏⢝⢟⢿⢾⣿⣿⣿⣿⣿⣿⣿⣿⣿⣿⣿⣿⣿⣿⣿⣿⠀⠀⠀⠀⠀⠀⠀⠀⠀⠀⠀⠀</a:t>
            </a:r>
            <a:br/>
            <a:r>
              <a:t>⠀⠀⠀⠀⠀⠀⠀⠀⠀⠀⠀⢀⢀⢔⢕⢱⣸⡧⢕⢕⠅⢁⢑⠑⢱⢔⢰⣔⣵⣷⣯⢕⢕⣼⣿⣿⣿⣿⣿⣿⣿⣿⣿⢿⢿⣿⣽⡿⢕⢱⣕⣱⣵⣿⣿⣿⣿⣿⣿⣿⣿⣿⣿⣿⣿⣿⣿⣿⣿⠀⠀⠀⠀⠀⠀⠀⠀⠀⠀⠀⠀</a:t>
            </a:r>
            <a:br/>
            <a:r>
              <a:t>⠀⠀⠀⠀⠀⠀⠀⠀⠀⠀⠀⢕⢕⢕⢕⢸⣿⡇⢕⢕⢕⢕⢕⢕⢕⣾⣿⣿⣿⣿⣿⣕⣿⣿⣿⣷⣷⣾⣿⣿⣿⣵⣽⣿⡟⣿⣿⣿⣿⣿⣿⣿⣿⣿⣿⣿⣿⣿⣿⣿⣿⣿⣿⣿⣿⣿⣿⣿⣿⠀⠀⠀⠀⠀⠀⠀⠀⠀⠀⠀⠀</a:t>
            </a:r>
            <a:br/>
            <a:r>
              <a:t>⠀⠀⠀⠀⠀⠀⠀⠀⠀⠀⠀⠑⠑⠑⠔⠕⠕⠅⢅⢅⢕⢕⢑⢕⢕⢝⢟⠻⠟⠻⢿⢾⢿⢿⢿⣿⣿⣿⣿⣿⣿⣿⣿⣿⡇⣿⣿⣿⣿⣿⣿⣿⣿⣿⣿⣿⣿⣿⣿⣿⣿⣿⣿⣿⣿⣿⣿⣿⣿⠀⠀⠀⠀⠀⠀⠀⠀⠀⠀⠀⠀</a:t>
            </a:r>
            <a:br/>
            <a:r>
              <a:t>⠀⠀⠀⠀⠀⠀⠀⠀⠀⠀⠀⠀⠀⠀⠀⠀⠀⠀⠀⠀⠀⠐⠐⠑⠁⠑⠑⠑⠑⠑⠑⠑⠑⠓⠒⠓⠓⠑⠘⠙⠙⠙⠛⠛⠃⠛⠛⠛⠛⠛⠛⠛⠛⠛⠛⠛⠛⠛⠛⠛⠛⠛⠛⠛⠛⠛⠛⠛⠛⠀⠀⠀⠀⠀⠀⠀⠀⠀⠀⠀⠀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⠀⠀⠀⠀⠀⠀⠀⠀⠀⠀⠀⣿⣿⣿⣿⣿⣿⣿⣿⣿⣿⣿⣿⣿⣿⣿⣿⣿⣿⣿⣿⣿⣿⣿⣿⣿⡿⢕⢝⢕⢕⢕⢝⢿⣿⣿⣿⣿⣿⣿⣿⣿⣿⣿⣿⣿⣿⣿⣿⣿⣿⣿⣿⣿⣿⣿⣿⣿⣿⠀⠀⠀⠀⠀⠀⠀⠀⠀⠀⠀⠀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⠀⠀⠀⠀⠀⠀⠀⠀⠀⠀⠀⣿⣿⣿⣿⣿⣿⣿⣿⣿⣿⣿⣿⣿⣿⣿⣿⣿⣿⣿⣿⣿⣿⣿⣿⣿⢫⣷⣷⣷⣿⣿⣷⢸⣿⣿⣿⣿⣿⣿⣿⣿⣿⣿⣿⣿⣿⣿⣿⣿⣿⣿⣿⣿⣿⣿⣿⣿⣿⠀⠀⠀⠀⠀⠀⠀⠀⠀⠀⠀⠀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⠀⠀⠀⠀⠀⠀⠀⠀⠀⠀⠀⣿⣿⣿⣿⣿⣿⣿⣿⣿⣿⣿⣿⣿⣿⣿⣿⣿⣿⣿⣿⣿⣿⣿⣿⣿⣸⣿⢿⣿⣿⣿⣿⣾⣿⣿⣿⣿⣿⣿⣿⣿⣿⣿⣿⣿⣿⣿⣿⣿⣿⣿⣿⣿⣿⣿⣿⣿⣿⠀⠀⠀⠀⠀⠀⠀⠀⠀⠀⠀⠀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⠀⠀⠀⠀⠀⠀⠀⠀⠀⠀⠀⣿⣿⣿⣿⣿⣿⣿⣿⣿⣿⣿⣿⣿⣿⣿⣿⣿⣿⣿⣿⣿⣿⣿⣿⣿⣿⣿⣿⣿⣿⣿⣿⡿⢝⢿⢿⣿⣿⣿⣿⣿⣿⣿⣿⣿⣿⣿⣿⣿⣿⣿⣿⣿⣿⣿⣿⣿⣿⠀⠀⠀⠀⠀⠀⠀⠀⠀⠀⠀⠀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⠀⠀⠀⠀⠀⠀⠀⠀⠀⠀⠀⣿⣿⣿⣿⣿⣿⣿⣿⣿⣿⣿⣿⣿⣿⣿⣿⣿⣿⣿⣿⣿⣿⣿⣿⣿⣿⣿⣿⣿⣿⣿⣿⡇⢕⢕⠑⢑⢙⠙⢟⢿⣿⣿⣿⣿⣿⣿⣿⣿⣿⣿⣿⣿⣿⣿⣿⣿⣿⠀⠀⠀⠀⠀⠀⠀⠀⠀⠀⠀⠀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⠀⠀⠀⠀⠀⠀⠀⠀⠀⠀⠀⣿⣿⣿⣿⣿⣿⣿⣿⣿⣿⣿⣿⣿⣿⣿⣿⣿⣿⣿⣿⣿⣿⣿⣿⢟⢝⢻⣷⣞⣻⣿⣿⢇⢕⢕⠔⠁⠀⢕⢕⢕⢸⣿⣿⣿⣿⣿⣿⣿⣿⣿⣿⣿⣿⣿⣿⣿⣿⠀⠀⠀⠀⠀⠀⠀⠀⠀⠀⠀⠀</a:t>
            </a:r>
            <a:br/>
            <a:r>
              <a:t>⠀⠀⠀⠀⠀⠀⠀⠀⠀⠀⠀⣿⣿⣿⣿⣿⣿⣿⣿⣿⣿⣿⣿⣿⣿⣿⣿⣿⣿⣿⣿⣿⢿⢏⢕⠕⠕⠸⢿⡿⢿⢯⢕⢕⢕⢕⠁⠀⢔⠑⠕⢕⢕⣿⣿⣿⣿⣿⣿⣿⣿⣿⣿⣿⣿⣿⣿⣿⣿⠀⠀⠀⠀⠀⠀⠀⠀⠀⠀⠀⠀</a:t>
            </a:r>
            <a:br/>
            <a:r>
              <a:t>⠀⠀⠀⠀⠀⠀⠀⠀⠀⠀⠀⣿⣿⣿⣿⣿⣿⣿⣿⣿⣿⣿⣿⣿⣿⣿⣿⣿⣿⣿⣿⣿⢕⢕⠅⠀⠀⠀⢱⢸⣟⡗⢕⢕⢕⠑⠀⠀⠀⠀⢀⢕⢕⣿⣿⣿⣿⣿⣿⣿⣿⣿⣿⣿⣿⣿⣿⣿⣿⠀⠀⠀⠀⠀⠀⠀⠀⠀⠀⠀⠀</a:t>
            </a:r>
            <a:br/>
            <a:r>
              <a:t>⠀⠀⠀⠀⠀⠀⠀⠀⠀⠀⠀⣿⣿⣿⣿⣿⣿⣿⣿⣿⣿⣿⣿⣿⣿⣿⣿⣿⣿⣿⣿⣿⢕⠕⠀⠀⠀⠐⢕⢕⡗⢕⢕⢕⢕⠁⠀⠀⠀⠀⢁⠁⢕⢻⣿⣿⣿⣿⣿⣿⣿⣿⣿⣿⣿⣿⣿⣿⣿⠀⠀⠀⠀⠀⠀⠀⠀⠀⠀⠀⠀</a:t>
            </a:r>
            <a:br/>
            <a:r>
              <a:t>⠀⠀⠀⠀⠀⠀⠀⠀⠀⠀⠀⣿⣿⣿⣿⣿⣿⣿⣿⣿⣿⣿⣿⣿⣿⣿⣿⣿⣿⣿⣿⣿⡕⠀⠀⠀⠀⠀⢕⢕⢱⠅⢕⢕⢕⠀⠀⠀⠀⠀⢁⢔⢕⢜⣿⣿⣿⣿⣿⣿⣿⣿⣿⣿⣿⣿⣿⣿⣿⠀⠀⠀⠀⠀⠀⠀⠀⠀⠀⠀⠀</a:t>
            </a:r>
            <a:br/>
            <a:r>
              <a:t>⠀⠀⠀⠀⠀⠀⠀⠀⠀⠀⠀⣿⣿⣿⣿⣿⣿⣿⣿⣿⣿⣿⣿⣿⣿⣿⣿⣿⣿⣿⣿⣿⣧⢔⠀⠀⠀⠀⢕⢸⢕⢕⢕⢕⠕⠀⠀⠁⠀⠀⠑⠕⢕⢑⣿⣿⣿⣿⣿⣿⣿⣿⣿⣿⣿⣿⣿⣿⣿⠀⠀⠀⠀⠀⠀⠀⠀⠀⠀⠀⠀</a:t>
            </a:r>
            <a:br/>
            <a:r>
              <a:t>⠀⠀⠀⠀⠀⠀⠀⠀⠀⠀⠀⣿⣿⣿⣿⣿⣿⣿⣿⣿⣿⣿⣿⣿⣿⣿⣿⣿⣿⣿⣿⣿⡟⠁⠀⠀⠀⠀⢕⢕⢕⢐⢔⠑⠀⠀⠀⠀⠀⠀⠀⠀⢐⢅⣼⣿⣿⣿⣿⣿⣿⣿⣿⣿⣿⣿⣿⣿⣿⠀⠀⠀⠀⠀⠀⠀⠀⠀⠀⠀⠀</a:t>
            </a:r>
            <a:br/>
            <a:r>
              <a:t>⠀⠀⠀⠀⠀⠀⠀⠀⠀⠀⠀⣿⣿⣿⣿⣿⣿⣿⣿⣿⣿⣿⣿⣿⣿⣿⣿⣿⣿⣿⣟⣿⣿⡔⠀⠀⠀⠀⢕⢕⢕⠕⠁⠀⠀⠀⢔⠀⠀⠀⠀⠀⢕⢕⣿⣿⣿⣿⣿⣿⣿⣿⣿⣿⣿⣿⣿⣿⣿⠀⠀⠀⠀⠀⠀⠀⠀⠀⠀⠀⠀</a:t>
            </a:r>
            <a:br/>
            <a:r>
              <a:t>⠀⠀⠀⠀⠀⠀⠀⠀⠀⠀⠀⣿⣿⣿⣿⣿⣿⣿⣿⣿⣿⣿⣿⣿⣿⣿⣿⣿⣿⣿⣿⣞⣿⡇⠀⠀⠀⠀⢕⢕⢀⠕⠀⠀⠀⠀⠀⠀⠀⠀⠀⢔⢕⢕⣿⣿⣿⣿⣿⣿⣿⣿⣿⣿⣿⣿⣿⣿⣿⠀⠀⠀⠀⠀⠀⠀⠀⠀⠀⠀⠀</a:t>
            </a:r>
            <a:br/>
            <a:r>
              <a:t>⠀⠀⠀⠀⠀⠀⠀⠀⠀⠀⠀⣿⣿⣿⣿⣿⣿⣿⣿⣿⣿⣿⣿⣿⣿⣿⣿⣿⣿⣿⣿⢕⢙⣁⣄⠄⠀⠀⢕⢕⢱⢕⢀⠀⠀⠀⠀⠀⠀⠀⠀⢔⢕⣼⣿⣿⣿⣿⣿⣿⣿⣿⣿⣿⣿⣿⣿⣿⣿⠀⠀⠀⠀⠀⠀⠀⠀⠀⠀⠀⠀</a:t>
            </a:r>
            <a:br/>
            <a:r>
              <a:t>⠀⠀⠀⠀⠀⠀⠀⠀⠀⠀⠀⣿⣿⣿⣿⣿⣿⣿⣿⣿⣿⣿⣿⣿⣿⣿⣿⣿⣿⣿⣿⣷⣾⣿⡿⢔⠄⠀⢕⣕⣵⣕⢕⠀⢠⢄⠀⠀⠀⠀⠀⢕⣵⣿⣿⣿⣿⣿⣿⣿⣿⣿⣿⣿⣿⣿⣿⣿⣿⠀⠀⠀⠀⠀⠀⠀⠀⠀⠀⠀⠀</a:t>
            </a:r>
            <a:br/>
            <a:r>
              <a:t>⠀⠀⠀⠀⠀⠀⠀⠀⠀⠀⠀⠛⠛⠛⠛⠛⠛⠛⠛⠛⠛⠛⠛⠛⠛⠛⠛⠛⠛⠛⠛⠛⠛⠛⠑⠑⠀⠀⠑⠛⠛⠛⠑⠀⠀⠀⠐⠐⠐⠐⠑⠑⠛⠛⠛⠛⠛⠛⠛⠛⠛⠛⠛⠛⠛⠛⠛⠛⠛⠀⠀⠀⠀⠀⠀⠀⠀⠀⠀⠀⠀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⠀⠀⠀⠀⠀⠀⠀⠀⠀⠀⠀⢿⢽⡿⢿⢷⡧⢿⢿⡧⢾⢿⡷⢿⢿⣿⢿⡷⢿⢻⡿⢻⡟⢿⢻⡿⢻⡟⢿⢻⣿⢻⡏⢻⡏⣟⣿⣟⣿⣟⣿⣻⣿⣟⣟⣝⣽⣽⣽⢝⢝⢕⢕⢕⣼⣿⣿⣿⣿⠀⠀⠀⠀⠀⠀⠀⠀⠀⠀⠀⠀</a:t>
            </a:r>
            <a:br/>
            <a:r>
              <a:t>⠀⠀⠀⠀⠀⠀⠀⠀⠀⠀⠀⣸⣵⣧⣸⣕⣇⣼⣇⣷⣼⣧⣷⣸⣧⣿⣱⣷⣾⣷⣷⣼⣷⣿⣷⣿⣿⢿⢟⢏⢝⢻⣿⣿⣿⣹⣿⣿⣿⣿⣿⣿⣿⣷⣷⣷⣷⡷⢕⢕⢕⢕⢕⣿⣿⣿⣿⣿⣿⠀⠀⠀⠀⠀⠀⠀⠀⠀⠀⠀⠀</a:t>
            </a:r>
            <a:br/>
            <a:r>
              <a:t>⠀⠀⠀⠀⠀⠀⠀⠀⠀⠀⠀⣿⣿⣿⣿⣿⣿⣿⣿⣿⣿⣿⣿⣿⣿⣿⣿⣿⣿⣿⣿⣿⣿⣿⣿⣿⢏⢕⣱⣾⣿⣿⣿⣷⣿⣼⣿⣿⣿⣿⢿⢿⢿⢿⠵⠵⠵⠴⠴⠴⠶⠶⠖⠟⠟⠟⢟⠟⠛⠀⠀⠀⠀⠀⠀⠀⠀⠀⠀⠀⠀</a:t>
            </a:r>
            <a:br/>
            <a:r>
              <a:t>⠀⠀⠀⠀⠀⠀⠀⠀⠀⠀⠀⠉⠉⠉⠉⠉⠉⠉⠈⠁⠁⠁⠁⠁⠁⠁⠁⠁⠁⠁⠁⠀⠀⠀⠀⢄⡕⢱⣿⡿⢿⢟⣿⣿⡿⠅⠀⠁⠀⠁⠀⠁⠀⠁⠀⠀⠀⠀⠀⠀⠀⠀⠀⠀⠀⠀⠀⠀⠀⠀⠀⠀⠀⠀⠀⠀⠀⠀⠀⠀⠀</a:t>
            </a:r>
            <a:br/>
            <a:r>
              <a:t>⠀⠀⠀⠀⠀⠀⠀⠀⠀⠀⠀⢄⢄⢄⢄⢄⢄⢄⢅⢅⢅⢅⢅⢅⢅⢅⢅⢅⢅⢅⢅⢅⢅⢅⢅⢿⣽⣿⣿⣿⣿⡿⣿⣯⡇⢅⢅⢄⢄⢄⢔⢔⢔⢔⢔⢔⢔⠔⠔⢔⢔⢐⢔⢐⢔⢔⢐⢔⢔⠀⠀⠀⠀⠀⠀⠀⠀⠀⠀⠀⠀</a:t>
            </a:r>
            <a:br/>
            <a:r>
              <a:t>⠀⠀⠀⠀⠀⠀⠀⠀⠀⠀⠀⢅⢅⢅⢕⢕⢕⢕⢕⢕⢕⢕⢕⢕⢕⣕⢕⢕⢕⢕⢕⢕⢕⢕⢕⢕⣽⣿⣿⣿⣟⣻⣷⣿⢇⢕⢕⢕⢕⢕⢕⢕⣕⣕⡕⢕⣱⣵⣥⣥⣥⣵⣥⣥⣥⣥⣵⢵⢵⠀⠀⠀⠀⠀⠀⠀⠀⠀⠀⠀⠀</a:t>
            </a:r>
            <a:br/>
            <a:r>
              <a:t>⠀⠀⠀⠀⠀⠀⠀⠀⠀⠀⠀⢁⢁⢁⢁⢁⢁⢅⢁⢁⢁⢁⢁⢁⢁⢑⢁⢅⢁⢁⢁⢑⢁⢁⢑⢑⣿⣿⣿⣿⣿⣿⣿⢏⢕⢕⢑⢑⢁⢕⢅⢅⢁⢑⢁⢑⠅⠅⠅⠅⠁⠁⢁⢁⠁⠁⠁⢁⢁⠀⠀⠀⠀⠀⠀⠀⠀⠀⠀⠀⠀</a:t>
            </a:r>
            <a:br/>
            <a:r>
              <a:t>⠀⠀⠀⠀⠀⠀⠀⠀⠀⠀⠀⣵⣵⣵⣵⣵⣵⣵⣵⣵⣵⣵⣵⣵⣵⣵⣵⣵⣵⣵⣵⣵⣵⣵⣵⣵⣿⣿⣿⣵⣽⣿⣿⣷⣷⣷⣷⣷⣷⣷⣧⣷⣷⣷⣷⣷⣷⣷⣷⣷⣵⣵⣵⣵⣵⣵⣵⣵⣵⠀⠀⠀⠀⠀⠀⠀⠀⠀⠀⠀⠀</a:t>
            </a:r>
            <a:br/>
            <a:r>
              <a:t>⠀⠀⠀⠀⠀⠀⠀⠀⠀⠀⠀⣿⣿⣿⣿⣇⢕⣿⣿⣿⣿⣿⣿⣿⣿⢏⣿⣿⣿⣿⣿⣿⣿⣿⣿⣿⣿⣿⣿⣿⣿⣿⣿⣿⣿⣿⣿⣿⣿⣿⣿⣿⣿⣿⣿⣿⣿⣿⣿⣿⣿⣿⣿⣿⣿⣿⣿⣿⣿⠀⠀⠀⠀⠀⠀⠀⠀⠀⠀⠀⠀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⠀⠀⠀⠀⠀⠀⠀⠀⠀⠀⠀⣿⣿⣿⣿⡇⢕⣿⣿⣿⣿⣿⣿⣿⣿⢕⢻⣿⣿⣿⣿⣿⣿⣿⣿⣿⣿⣿⣿⣿⣿⣿⣿⣿⣿⣿⣿⣿⣿⣿⣿⣿⣿⣿⣿⣿⣿⣿⣿⣿⣿⣿⣿⣿⣿⣿⣿⣿⣿⠀⠀⠀⠀⠀⠀⠀⠀⠀⠀⠀⠀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⠀⠀⠀⠀⠀⠀⠀⠀⠀⠀⠀⣿⣿⣿⣿⡇⢕⣿⣿⣿⣿⣿⣿⣿⣿⡕⢸⣿⣿⣿⣿⣿⣿⣿⣿⣿⣿⣿⣿⣿⣿⣿⣿⣿⣿⣿⣿⣿⣿⣿⣿⣿⣿⣿⣿⣿⣿⣿⣿⣿⣿⣿⣿⣿⣿⣿⣿⣿⣿⠀⠀⠀⠀⠀⠀⠀⠀⠀⠀⠀⠀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⠀⠀⠀⠀⠀⠀⠀⠀⠀⠀⠀⣿⣿⣿⣿⡇⢕⣿⣿⣿⣿⣿⣿⣿⣿⡕⢸⣿⣿⣿⣿⣿⣿⣿⣿⣿⣿⣿⣿⣿⣿⣿⣿⣿⣿⣿⣿⣿⣿⣿⣿⣿⣿⣿⣿⣿⣿⣿⣿⣿⣿⣿⣿⣿⣿⣿⣿⣿⣿⠀⠀⠀⠀⠀⠀⠀⠀⠀⠀⠀⠀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⠀⠀⠀⠀⠀⠀⠀⠀⠀⠀⠀⣿⣿⣿⣿⡇⢕⣿⣿⣿⣿⣿⣿⣿⣿⡇⢸⣿⣿⣿⣿⣿⣿⣿⣿⣿⣿⣿⣿⣿⣿⣿⣿⣿⣿⣿⣿⣿⣿⣿⣿⣿⣿⣿⣿⣿⣿⣿⣿⣿⣿⣿⣿⣿⣿⣿⣿⣿⣿⠀⠀⠀⠀⠀⠀⠀⠀⠀⠀⠀⠀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⠀⠀⠀⠀⠀⠀⠀⠀⠀⠀⠀⣿⣿⣿⣿⣷⣷⣿⣿⣿⣿⣿⣿⣿⣿⣧⣼⣿⣿⣿⣿⣿⣿⣿⣿⣿⣿⣿⣿⣿⣿⣿⣿⣿⣿⣿⣿⣿⣿⣿⣿⣿⣿⣿⣿⣿⣿⣿⣿⣿⣿⣿⣿⣿⣿⣿⣿⣿⣿⠀⠀⠀⠀⠀⠀⠀⠀⠀⠀⠀⠀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⠀⠀⠀⠀⠀⠀⠀⠀⠀⠀⠀⣿⣿⣿⣿⣿⣿⣿⣿⣿⣿⣿⣿⣿⣿⡿⣿⣿⣿⣿⡿⢿⣿⣿⣿⣿⣿⣿⣿⣿⣿⣿⣿⣿⣿⣿⣿⣿⣿⣿⣿⣿⣿⣿⣿⣿⣿⣿⣿⣿⣿⣿⣿⣿⣿⣿⣿⣿⣿⠀⠀⠀⠀⠀⠀⠀⠀⠀⠀⠀⠀</a:t>
            </a:r>
            <a:br/>
            <a:r>
              <a:t>⠀⠀⠀⠀⠀⠀⠀⠀⠀⠀⠀⢝⣕⢕⢿⣿⣿⣿⢟⢕⢕⢕⢜⢹⣿⣷⣿⣿⣿⣿⣧⢕⠜⢹⣿⣿⣿⣿⣿⣿⣿⣿⣿⣿⣿⣿⣿⣿⣿⣿⣿⣿⢻⢿⣿⣿⣿⣿⣿⣿⣿⣿⣿⣿⣿⣿⣿⣿⣿⠀⠀⠀⠀⠀⠀⠀⠀⠀⠀⠀⠀</a:t>
            </a:r>
            <a:br/>
            <a:r>
              <a:t>⠀⠀⠀⠀⠀⠀⠀⠀⠀⠀⠀⠁⠁⢅⠁⠁⠁⠑⠑⠕⠑⠑⠕⢕⠜⠝⠝⠝⠟⢙⢑⢄⢔⢄⢜⣿⣿⣿⣿⣿⣿⣿⣿⣿⣿⣿⣿⣿⣿⢟⢝⢻⢗⢿⣿⣿⣿⣿⣿⣿⣿⣿⣿⣿⣿⣿⣿⣿⣿⠀⠀⠀⠀⠀⠀⠀⠀⠀⠀⠀⠀</a:t>
            </a:r>
            <a:br/>
            <a:r>
              <a:t>⠀⠀⠀⠀⠀⠀⠀⠀⠀⠀⠀⠀⢁⢅⢕⢱⣷⡕⢕⠑⠑⠔⠑⢑⢔⡔⣰⡔⣴⣷⣟⢕⣱⡕⢸⣿⣿⣿⣿⣿⣿⣿⣿⣿⡿⢿⣿⣿⡟⢕⣱⣕⣵⣿⣿⣿⣿⣿⣿⣿⣿⣿⣿⣿⣿⣿⣿⣿⣿⠀⠀⠀⠀⠀⠀⠀⠀⠀⠀⠀⠀</a:t>
            </a:r>
            <a:br/>
            <a:r>
              <a:t>⠀⠀⠀⠀⠀⠀⠀⠀⠀⠀⠀⢕⢕⢕⢕⢸⣿⢕⢕⢕⢕⢕⢕⢕⢕⣷⣿⣿⣿⣿⣇⢱⣿⢇⣼⣷⣷⣷⣾⣿⣿⣿⣯⣽⢟⣽⣿⣿⣿⣾⣿⣿⣿⣿⣿⣿⣿⣿⣿⣿⣿⣿⣿⣿⣿⣿⣿⣿⣿⠀⠀⠀⠀⠀⠀⠀⠀⠀⠀⠀⠀</a:t>
            </a:r>
            <a:br/>
            <a:r>
              <a:t>⠀⠀⠀⠀⠀⠀⠀⠀⠀⠀⠀⠕⠅⠅⠅⢅⢝⢕⢑⢑⢑⢑⢕⢕⢕⢞⢿⢿⢿⢿⢿⢿⣿⢸⣿⣿⣿⣿⣿⣿⣿⣿⣿⣿⡇⣿⣿⣿⣿⣿⣿⣿⣿⣿⣿⣿⣿⣿⣿⣿⣿⣿⣿⣿⣿⣿⣿⣿⣿⠀⠀⠀⠀⠀⠀⠀⠀⠀⠀⠀⠀</a:t>
            </a:r>
            <a:br/>
            <a:r>
              <a:t>⠀⠀⠀⠀⠀⠀⠀⠀⠀⠀⠀⠀⠀⠀⠀⠀⠀⠀⠁⠑⠑⠑⠑⠑⠑⠑⠙⠑⠑⠑⠑⠒⠓⠓⠃⠑⠙⠙⠙⠙⠙⠛⠛⠛⠃⠛⠛⠛⠛⠛⠛⠛⠛⠛⠛⠛⠛⠛⠛⠛⠛⠛⠛⠛⠛⠛⠛⠛⠛⠀⠀⠀⠀⠀⠀⠀⠀⠀⠀⠀⠀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⠀⠀⠀⠀⠀⠀⠀⠀⠀⠀⠀⢼⡿⢿⢷⡷⢿⢿⣷⢾⢿⣿⢾⡿⢿⢿⡷⢾⢟⢿⢻⡟⢿⢟⣿⢻⡟⢻⡟⣿⢟⣿⢝⡟⣟⢻⣏⣻⣟⣿⣟⣿⣟⣟⣫⣽⣽⣽⢽⢝⢝⢕⢕⣱⣿⣿⣿⣿⣿⠀⠀⠀⠀⠀⠀⠀⠀⠀⠀⠀⠀</a:t>
            </a:r>
            <a:br/>
            <a:r>
              <a:t>⠀⠀⠀⠀⠀⠀⠀⠀⠀⠀⠀⣱⣷⣸⣇⣷⣸⣇⣿⣸⣗⣷⣱⣇⣾⣷⣷⣼⣧⣿⣵⣷⣾⣷⣿⣾⣿⡿⢟⢏⢝⢻⣿⣿⣿⣿⣿⣿⣿⣿⣿⣿⣷⣷⣷⡷⡷⢆⢕⢕⢕⢕⣺⣿⣿⣿⣿⣿⣿⠀⠀⠀⠀⠀⠀⠀⠀⠀⠀⠀⠀</a:t>
            </a:r>
            <a:br/>
            <a:r>
              <a:t>⠀⠀⠀⠀⠀⠀⠀⠀⠀⠀⠀⣿⣿⣿⣿⣿⣿⣿⣿⣿⣿⣿⣿⣿⣿⣿⣿⣿⣿⣿⣿⣿⣿⣿⣿⣿⢏⢕⣱⣾⣿⣿⣿⣷⣽⢿⢿⢿⢿⢿⠿⠿⠿⠵⠵⠵⠵⠴⠴⠴⠶⠶⠿⠟⠟⠟⠟⠛⠛⠀⠀⠀⠀⠀⠀⠀⠀⠀⠀⠀⠀</a:t>
            </a:r>
            <a:br/>
            <a:r>
              <a:t>⠀⠀⠀⠀⠀⠀⠀⠀⠀⠀⠀⠈⠉⠉⠉⠉⠉⠑⠁⠁⠁⠁⠁⠁⠁⠁⠁⠁⠁⠀⠀⠀⠀⠀⠀⢄⡕⢱⣿⡿⢿⢟⣿⣿⡿⠅⠁⠀⠁⢀⠀⠀⠀⠀⠀⠀⠀⠀⠀⠀⠀⠀⠀⠀⠀⠀⠀⠀⠀⠀⠀⠀⠀⠀⠀⠀⠀⠀⠀⠀⠀</a:t>
            </a:r>
            <a:br/>
            <a:r>
              <a:t>⠀⠀⠀⠀⠀⠀⠀⠀⠀⠀⠀⢄⢄⢄⢄⢅⢅⢅⢅⢄⢅⢕⢅⢅⢅⢅⢅⢅⢕⢄⢅⢅⢅⢄⢄⢿⣽⣿⣿⣿⣿⡿⢿⣿⡇⢔⢅⢄⢄⢅⢔⢔⢔⢔⢔⢔⢔⠔⠔⢔⢐⢔⢔⢐⢐⢔⢔⢔⢔⠀⠀⠀⠀⠀⠀⠀⠀⠀⠀⠀⠀</a:t>
            </a:r>
            <a:br/>
            <a:r>
              <a:t>⠀⠀⠀⠀⠀⠀⠀⠀⠀⠀⠀⢅⢕⢕⢕⢕⢕⢕⢕⢕⢕⢕⢕⢕⣕⢕⢕⢕⢕⢕⢕⢕⢕⢕⣕⡜⣵⣿⣿⣿⣟⣟⣿⣿⢇⢕⢕⢕⢕⢕⢕⣕⣕⣕⡕⣕⣱⣵⣥⣥⣥⣵⣵⣥⣥⡵⢵⢵⢵⠀⠀⠀⠀⠀⠀⠀⠀⠀⠀⠀⠀</a:t>
            </a:r>
            <a:br/>
            <a:r>
              <a:t>⠀⠀⠀⠀⠀⠀⠀⠀⠀⠀⠀⢁⢁⢁⢁⢅⢅⢅⢁⢅⢁⢁⢁⢅⢁⢁⢁⢁⢁⢁⢁⢅⢁⢁⢁⢅⣿⣿⣿⣿⣿⣿⣿⢏⢕⢅⢑⢑⢕⢕⢅⢅⢁⢁⢁⢑⠁⠁⠁⢅⢅⠁⢁⢁⢁⠁⠅⢁⢁⠀⠀⠀⠀⠀⠀⠀⠀⠀⠀⠀⠀</a:t>
            </a:r>
            <a:br/>
            <a:r>
              <a:t>⠀⠀⠀⠀⠀⠀⠀⠀⠀⠀⠀⣵⣵⣵⣵⣵⣵⣵⣵⣵⣵⣵⣵⣵⣵⣵⣵⣵⣵⣵⣵⣵⣵⣵⣵⣵⣿⣿⣿⣧⣽⣿⣿⣷⣷⣷⣷⣷⣷⣧⣵⣷⣷⣷⣷⣷⣷⣷⣷⣧⣵⣵⣵⣵⣵⣵⣵⣵⣵⠀⠀⠀⠀⠀⠀⠀⠀⠀⠀⠀⠀</a:t>
            </a:r>
            <a:br/>
            <a:r>
              <a:t>⠀⠀⠀⠀⠀⠀⠀⠀⠀⠀⠀⣿⣿⣿⣿⡕⣹⣿⣿⣿⣿⣿⣿⣿⣿⢝⣿⣿⣿⣿⣿⣿⣿⣿⣿⣿⣿⣿⣿⣿⣿⣿⣿⣿⣿⣿⣿⣿⣿⣿⣿⣿⣿⣿⣿⣿⣿⣿⣿⣿⣿⣿⣿⣿⣿⣿⣿⣿⣿⠀⠀⠀⠀⠀⠀⠀⠀⠀⠀⠀⠀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⠀⠀⠀⠀⠀⠀⠀⠀⠀⠀⠀⣿⣿⣿⣿⢕⢹⣿⣿⣿⣿⣿⣿⣿⣿⢕⢿⣿⣿⣿⣿⣿⣿⣿⣿⣿⣿⣿⣿⣿⣿⣿⣿⣿⣿⣿⣿⣿⣿⣿⣿⣿⣿⣿⣿⣿⣿⣿⣿⣿⣿⣿⣿⣿⣿⣿⣿⣿⣿⠀⠀⠀⠀⠀⠀⠀⠀⠀⠀⠀⠀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⠀⠀⠀⠀⠀⠀⠀⠀⠀⠀⠀⣿⣿⣿⣿⡇⢕⣿⣿⣿⣿⣿⣿⣿⣿⢕⣿⣿⣿⣿⣿⣿⣿⣿⣿⣿⣿⣿⣿⣿⣿⣿⣿⣿⣿⣿⣿⣿⣿⣿⣿⣿⣿⣿⣿⣿⣿⣿⣿⣿⣿⣿⣿⣿⣿⣿⣿⣿⣿⠀⠀⠀⠀⠀⠀⠀⠀⠀⠀⠀⠀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⠀⠀⠀⠀⠀⠀⠀⠀⠀⠀⠀⣿⣿⣿⣿⡇⢕⣿⣿⣿⣿⣿⣿⣿⣿⢕⣹⣿⣿⣿⣿⣿⣿⣿⣿⣿⣿⣿⣿⣿⣿⣿⣿⣿⣿⣿⣿⣿⣿⣿⣿⣿⣿⣿⣿⣿⣿⣿⣿⣿⣿⣿⣿⣿⣿⣿⣿⣿⣿⠀⠀⠀⠀⠀⠀⠀⠀⠀⠀⠀⠀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⠀⠀⠀⠀⠀⠀⠀⠀⠀⠀⠀⣿⣿⣿⣿⣷⣷⣿⣿⣿⣿⣿⣿⣿⣿⣵⣼⣿⣿⣿⣿⣿⣿⣿⣿⣿⣿⣿⣿⣿⣿⣿⣿⣿⣿⣿⣿⣿⣿⣿⣿⣿⣿⣿⣿⣿⣿⣿⣿⣿⣿⣿⣿⣿⣿⣿⣿⣿⣿⠀⠀⠀⠀⠀⠀⠀⠀⠀⠀⠀⠀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⠀⠀⠀⠀⠀⠀⠀⠀⠀⠀⠀⣿⣿⣿⣿⣿⣿⣿⣿⣿⣿⣿⣿⣿⣿⡿⣿⣿⣿⣿⡿⢻⣿⣿⣿⣿⣿⣿⣿⣿⣿⣿⣿⣿⣿⣿⣿⣿⣿⣿⣿⣿⣿⣿⣿⣿⣿⣿⣿⣿⣿⣿⣿⣿⣿⣿⣿⣿⣿⠀⠀⠀⠀⠀⠀⠀⠀⠀⠀⠀⠀</a:t>
            </a:r>
            <a:br/>
            <a:r>
              <a:t>⠀⠀⠀⠀⠀⠀⠀⠀⠀⠀⠀⢝⢝⢪⢽⣿⣿⡿⢟⢕⢝⢝⢝⣝⣷⣿⣿⣿⣿⣿⡇⢕⠝⢻⣻⣿⣿⣿⣿⣿⣿⣿⣿⣿⣿⣿⣿⣿⣿⣿⣿⣿⡿⢿⣿⣿⣿⣿⣿⣿⣿⣿⣿⣿⣿⣿⣿⣿⣿⠀⠀⠀⠀⠀⠀⠀⠀⠀⠀⠀⠀</a:t>
            </a:r>
            <a:br/>
            <a:r>
              <a:t>⠀⠀⠀⠀⠀⠀⠀⠀⠀⠀⠀⠁⠑⠕⠑⠙⠙⠙⠑⠕⠕⠕⢕⢕⠝⠏⠿⠟⠟⠝⢑⢄⢄⢄⢉⢻⣿⣿⣿⣿⣿⣿⣿⣿⣿⣿⣿⣿⣿⣟⢟⢟⢷⢾⣿⣿⣿⣿⣿⣿⣿⣿⣿⣿⣿⣿⣿⣿⣿⠀⠀⠀⠀⠀⠀⠀⠀⠀⠀⠀⠀</a:t>
            </a:r>
            <a:br/>
            <a:r>
              <a:t>⠀⠀⠀⠀⠀⠀⠀⠀⠀⠀⠀⢀⠅⢁⡕⡕⣷⢔⢔⠔⠐⠔⠔⢔⡔⡔⣴⣔⣴⣵⡟⢕⢕⡕⢱⣱⣿⣿⣿⣿⣿⣿⣿⣿⣿⣿⣿⣿⣻⡟⢕⣵⣵⣼⣿⣿⣿⣿⣿⣿⣿⣿⣿⣿⣿⣿⣿⣿⣿⠀⠀⠀⠀⠀⠀⠀⠀⠀⠀⠀⠀</a:t>
            </a:r>
            <a:br/>
            <a:r>
              <a:t>⠀⠀⠀⠀⠀⠀⠀⠀⠀⠀⠀⢔⢕⢕⢕⣿⣿⢕⢕⢕⢔⢕⢕⢕⢕⣷⣿⣿⣿⣿⡇⢱⣿⢇⣾⣿⣿⣽⣽⣽⣿⣿⣿⣟⢝⣹⣿⣿⣿⣷⣾⣿⣿⣿⣿⣿⣿⣿⣿⣿⣿⣿⣿⣿⣿⣿⣿⣿⣿⠀⠀⠀⠀⠀⠀⠀⠀⠀⠀⠀⠀</a:t>
            </a:r>
            <a:br/>
            <a:r>
              <a:t>⠀⠀⠀⠀⠀⠀⠀⠀⠀⠀⠀⢕⢕⢕⢕⢙⢙⢑⢑⢑⢕⠕⠕⠕⢕⢿⢿⣿⢿⢿⢿⣾⣿⢸⣿⣿⣿⣿⣿⣿⣿⣿⣿⣿⡇⣿⣿⣿⣿⣿⣿⣿⣿⣿⣿⣿⣿⣿⣿⣿⣿⣿⣿⣿⣿⣿⣿⣿⣿⠀⠀⠀⠀⠀⠀⠀⠀⠀⠀⠀⠀</a:t>
            </a:r>
            <a:br/>
            <a:r>
              <a:t>⠀⠀⠀⠀⠀⠀⠀⠀⠀⠀⠀⠀⠀⠀⠀⠀⠀⠀⠁⠑⠑⠑⠁⠙⠙⠑⠑⠑⠑⠒⠓⠓⠑⠑⠁⠉⠙⠙⠙⠙⠛⠛⠛⠛⠃⠛⠛⠛⠛⠛⠛⠛⠛⠛⠛⠛⠛⠛⠛⠛⠛⠛⠛⠛⠛⠛⠛⠛⠛⠀⠀⠀⠀⠀⠀⠀⠀⠀⠀⠀⠀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⠀⠀⠀⠀⠀⠀⠀⠀⠀⠀⠀⢻⢗⡗⢺⡟⢷⢺⡿⢿⢾⡿⢻⢟⢿⢻⡟⢻⡟⢿⢟⡿⢻⡟⣿⢝⣿⢻⣟⣻⡏⣻⢹⣟⣿⣟⣿⣹⣿⣿⣿⣽⣽⣽⣽⣽⢽⢝⢝⢕⢕⣕⣿⣿⣿⣿⣿⣿⣿⠀⠀⠀⠀⠀⠀⠀⠀⠀⠀⠀⠀</a:t>
            </a:r>
            <a:br/>
            <a:r>
              <a:t>⠀⠀⠀⠀⠀⠀⠀⠀⠀⠀⠀⣸⣧⣿⣼⣧⣾⣷⣷⣾⣧⣷⣼⣧⣾⣷⣿⣼⣧⣿⣿⣿⣿⣿⣿⣿⣿⢿⢏⢝⢝⢻⣿⣿⣿⣿⣿⣿⣿⣿⣿⣷⣷⣷⣷⡗⢕⢕⢕⢕⢸⣿⣿⣿⣿⣿⣿⣿⣿⠀⠀⠀⠀⠀⠀⠀⠀⠀⠀⠀⠀</a:t>
            </a:r>
            <a:br/>
            <a:r>
              <a:t>⠀⠀⠀⠀⠀⠀⠀⠀⠀⠀⠀⣿⣿⣿⣿⣿⣿⣿⣿⣿⣿⣿⣿⣿⣿⣿⣿⣿⣿⣿⣿⣿⣿⣿⣿⣿⢇⢕⣱⣾⣿⣿⣿⣷⣿⠿⠿⠿⠿⠿⠿⠷⠷⠷⠶⠶⠖⠖⠖⠖⠞⠟⠛⠛⠛⠛⠛⠛⠛⠀⠀⠀⠀⠀⠀⠀⠀⠀⠀⠀⠀</a:t>
            </a:r>
            <a:br/>
            <a:r>
              <a:t>⠀⠀⠀⠀⠀⠀⠀⠀⠀⠀⠀⠀⠀⠀⠀⠀⠀⠀⠀⠀⠀⠀⠀⠀⠀⠀⠀⠀⠀⠀⠀⠀⠀⠀⠀⢠⣕⢱⣿⡯⣯⢟⣿⢿⡏⢁⢀⢁⢀⢀⠀⠁⠀⠀⠀⠀⠀⠀⠀⠀⠀⠀⠀⠀⠀⠀⠀⠀⠀⠀⠀⠀⠀⠀⠀⠀⠀⠀⠀⠀⠀</a:t>
            </a:r>
            <a:br/>
            <a:r>
              <a:t>⠀⠀⠀⠀⠀⠀⠀⠀⠀⠀⠀⢄⢄⢄⢅⢅⢄⢅⢅⢅⢔⢅⢅⢅⢅⢅⢅⢅⢄⢅⢅⢄⢄⢅⢅⢿⣿⣿⣿⣿⣿⡿⢿⣯⡇⢕⢔⢔⢔⢔⢔⢔⢔⢔⢔⢔⢐⢐⢔⢔⢐⢐⢔⢔⢐⢔⢑⢕⢕⠀⠀⠀⠀⠀⠀⠀⠀⠀⠀⠀⠀</a:t>
            </a:r>
            <a:br/>
            <a:r>
              <a:t>⠀⠀⠀⠀⠀⠀⠀⠀⠀⠀⠀⢅⢕⢕⢕⢕⢅⢕⢕⢕⢕⢕⢕⢕⢕⢕⢕⢕⢕⢕⢕⢕⢕⡕⢕⢕⣽⣿⣿⣿⣟⣟⣿⣿⢇⢕⢕⢕⢅⢱⣵⣵⣥⢥⣥⣥⣥⣥⣥⣥⢵⢵⢵⢵⢵⢷⢷⢷⢗⠀⠀⠀⠀⠀⠀⠀⠀⠀⠀⠀⠀</a:t>
            </a:r>
            <a:br/>
            <a:r>
              <a:t>⠀⠀⠀⠀⠀⠀⠀⠀⠀⠀⠀⢁⢁⢁⢅⢁⢅⢁⢁⢅⢁⢁⢅⢅⢁⢁⢁⢅⢁⢁⢁⢁⢁⢁⢁⢅⣿⣿⣿⢿⣿⣿⣿⢏⢅⢅⢅⢅⢅⢅⢅⢅⢁⢁⢁⢁⢁⢁⢁⠁⠁⠁⢁⠁⢁⠁⠁⢁⠅⠀⠀⠀⠀⠀⠀⠀⠀⠀⠀⠀⠀</a:t>
            </a:r>
            <a:br/>
            <a:r>
              <a:t>⠀⠀⠀⠀⠀⠀⠀⠀⠀⠀⠀⣵⣵⣵⣵⣵⣵⣵⣵⣵⣵⣵⣵⣵⣵⣵⣵⣵⣵⣵⣵⣵⣵⣵⣵⣵⣿⣿⣿⣵⣽⣿⣿⣷⣷⣷⣷⣷⣷⣷⣵⣷⣷⣵⣵⣵⣵⣵⣵⣵⣵⣵⣵⣵⣵⣵⣵⣵⣵⠀⠀⠀⠀⠀⠀⠀⠀⠀⠀⠀⠀</a:t>
            </a:r>
            <a:br/>
            <a:r>
              <a:t>⠀⠀⠀⠀⠀⠀⠀⠀⠀⠀⠀⣿⣿⣿⡇⢜⣿⣿⣿⣿⣿⣿⣿⣿⡏⢝⣿⣿⣿⣿⣿⣿⣿⣿⣿⣿⣿⣿⣿⣿⣿⣿⣿⣿⣿⣿⣿⣿⣿⣿⣿⣿⣿⣿⣿⣿⣿⣿⣿⣿⣿⣿⣿⣿⣿⣿⣿⣿⣿⠀⠀⠀⠀⠀⠀⠀⠀⠀⠀⠀⠀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⠀⠀⠀⠀⠀⠀⠀⠀⠀⠀⠀⣿⣿⣿⡇⢜⣿⣿⣿⣿⣿⣿⣿⣿⡇⢜⣿⣿⣿⣿⣿⣿⣿⣿⣿⣿⣿⣿⣿⣿⣿⣿⣿⣿⣿⣿⣿⣿⣿⣿⣿⣿⣿⣿⣿⣿⣿⣿⣿⣿⣿⣿⣿⣿⣿⣿⣿⣿⣿⠀⠀⠀⠀⠀⠀⠀⠀⠀⠀⠀⠀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⠀⠀⠀⠀⠀⠀⠀⠀⠀⠀⠀⣿⣿⣿⣇⢕⣿⣿⣿⣿⣿⣿⣿⣿⣇⢱⣿⣿⣿⣿⣿⣿⣿⣿⣿⣿⣿⣿⣿⣿⣿⣿⣿⣿⣿⣿⣿⣿⣿⣿⣿⣿⣿⣿⣿⣿⣿⣿⣿⣿⣿⣿⣿⣿⣿⣿⣿⣿⣿⠀⠀⠀⠀⠀⠀⠀⠀⠀⠀⠀⠀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⠀⠀⠀⠀⠀⠀⠀⠀⠀⠀⠀⣿⣿⣿⣿⢕⣿⣿⣿⣿⣿⣿⣿⣿⣿⢕⣿⣿⣿⣿⣿⣿⣿⣿⣿⣿⣿⣿⣿⣿⣿⣿⣿⣿⣿⣿⣿⣿⣿⣿⣿⣿⣿⣿⣿⣿⣿⣿⣿⣿⣿⣿⣿⣿⣿⣿⣿⣿⣿⠀⠀⠀⠀⠀⠀⠀⠀⠀⠀⠀⠀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⠀⠀⠀⠀⠀⠀⠀⠀⠀⠀⠀⣿⣿⣿⣿⣵⣾⣿⣿⣿⣿⣿⣿⣿⣿⣵⣿⣿⣿⣿⣿⣿⣿⣿⣿⣿⣿⣿⣿⣿⣿⣿⣿⣿⣿⣿⣿⣿⣿⣿⣿⣿⣿⣿⣿⣿⣿⣿⣿⣿⣿⣿⣿⣿⣿⣿⣿⣿⣿⠀⠀⠀⠀⠀⠀⠀⠀⠀⠀⠀⠀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⠀⠀⠀⠀⠀⠀⠀⠀⠀⠀⠀⣿⣿⣿⣿⣿⣿⣿⣿⣿⣿⣿⣿⣿⣿⣿⣿⣿⣿⣿⢿⢿⣿⣿⣿⣿⣿⣿⣿⣿⣿⣿⣿⣿⣿⣿⣿⣿⣿⣿⣿⣿⣿⣿⣿⣿⣿⣿⣿⣿⣿⣿⣿⣿⣿⣿⣿⣿⣿⠀⠀⠀⠀⠀⠀⠀⠀⠀⠀⠀⠀</a:t>
            </a:r>
            <a:br/>
            <a:r>
              <a:t>⠀⠀⠀⠀⠀⠀⠀⠀⠀⠀⠀⢏⢹⣿⣿⣿⣿⡿⢏⢝⢝⢝⢝⣿⣿⣾⣿⣿⣿⣯⣕⢜⡟⢻⡻⢿⣿⣿⣿⣿⣿⣿⣿⣿⣿⣿⣿⣿⣿⣿⣿⣿⡿⢿⣿⣿⣿⣿⣿⣿⣿⣿⣿⣿⣿⣿⣿⣿⣿⠀⠀⠀⠀⠀⠀⠀⠀⠀⠀⠀⠀</a:t>
            </a:r>
            <a:br/>
            <a:r>
              <a:t>⠀⠀⠀⠀⠀⠀⠀⠀⠀⠀⠀⠑⢑⢑⠙⢙⠝⠕⢕⢕⠕⠕⢕⠝⢟⢟⢟⢻⢟⠏⢑⢄⢄⢁⢙⢺⢻⣿⣿⣿⣿⣿⣿⣿⣿⣿⣿⣿⣿⣿⡟⠿⢿⢷⣿⣿⣿⣿⣿⣿⣿⣿⣿⣿⣿⣿⣿⣿⣿⠀⠀⠀⠀⠀⠀⠀⠀⠀⠀⠀⠀</a:t>
            </a:r>
            <a:br/>
            <a:r>
              <a:t>⠀⠀⠀⠀⠀⠀⠀⠀⠀⠀⠀⠀⠐⢔⢰⢰⡔⢔⢔⢔⢔⠔⢔⢔⢄⢄⣄⢄⣰⣵⢇⢕⢕⡕⢕⢱⣱⣿⣿⣿⣿⣿⣿⣿⣿⣿⣿⣿⣿⣿⣷⢕⣕⣱⣿⣿⣿⣿⣿⣿⣿⣿⣿⣿⣿⣿⣿⣿⣿⠀⠀⠀⠀⠀⠀⠀⠀⠀⠀⠀⠀</a:t>
            </a:r>
            <a:br/>
            <a:r>
              <a:t>⠀⠀⠀⠀⠀⠀⠀⠀⠀⠀⠀⢕⢕⢕⢸⣿⡇⢕⢕⢔⢔⢔⢔⢕⢸⣼⣿⣾⣿⣿⢕⢸⣿⢧⣿⣿⣏⣽⣽⢹⢿⢿⢿⢿⣿⣿⡟⢻⡯⣽⣿⣿⣿⣿⣿⣿⣿⣿⣿⣿⣿⣿⣿⣿⣿⣿⣿⣿⣿⠀⠀⠀⠀⠀⠀⠀⠀⠀⠀⠀⠀</a:t>
            </a:r>
            <a:br/>
            <a:r>
              <a:t>⠀⠀⠀⠀⠀⠀⠀⠀⠀⠀⠀⢑⢕⢕⢜⠝⠕⠕⠕⠕⠕⢕⢕⢕⢸⢿⣿⣿⣿⣿⣧⣾⣿⢸⣿⣿⣿⣿⣿⣾⣿⣿⣿⣿⡿⣿⣷⣿⣿⣷⣿⣿⣿⣿⣿⣿⣿⣿⣿⣿⣿⣿⣿⣿⣿⣿⣿⣿⣿⠀⠀⠀⠀⠀⠀⠀⠀⠀⠀⠀⠀</a:t>
            </a:r>
            <a:br/>
            <a:r>
              <a:t>⠀⠀⠀⠀⠀⠀⠀⠀⠀⠀⠀⠁⠁⠁⠁⠑⠁⠑⠑⠑⠑⠑⠑⠑⠓⠓⠑⠃⠑⠑⠑⠑⠑⠙⠙⠙⠙⠙⠛⠛⠛⠛⠛⠛⠃⠛⠛⠛⠛⠛⠛⠛⠛⠛⠛⠛⠛⠛⠛⠛⠛⠛⠛⠛⠛⠛⠛⠛⠛⠀⠀⠀⠀⠀⠀⠀⠀⠀⠀⠀⠀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⠀⠀⠀⠀⠀⠀⠀⠀⠀⠀⠀⢞⡞⢻⡟⢿⢺⡟⢻⢟⢿⢻⡟⢻⢟⣿⢻⡟⢻⡟⣿⢝⡟⢻⡏⣿⢻⣿⣻⡟⣻⣏⣏⣿⣏⣿⣿⣿⣿⣿⣽⣽⣽⣽⣽⡽⢝⢝⢕⢕⣕⣼⣿⣿⣿⣿⣿⣿⣿⠀⠀⠀⠀⠀⠀⠀⠀⠀⠀⠀⠀</a:t>
            </a:r>
            <a:br/>
            <a:r>
              <a:t>⠀⠀⠀⠀⠀⠀⠀⠀⠀⠀⠀⣧⣿⣼⣧⣾⣧⣷⣼⣧⣿⣼⣧⣾⣧⣿⣽⣿⣿⣿⣿⣾⣿⣿⣿⣿⣿⢟⢏⢝⣝⣻⣿⣿⣿⣿⣿⣿⣿⣿⣷⣷⣷⣷⡗⢕⢕⢕⢕⢕⣿⣿⣿⣿⣿⣿⣿⣿⡿⠀⠀⠀⠀⠀⠀⠀⠀⠀⠀⠀⠀</a:t>
            </a:r>
            <a:br/>
            <a:r>
              <a:t>⠀⠀⠀⠀⠀⠀⠀⠀⠀⠀⠀⣿⣿⣿⣿⣿⣿⣿⣿⣿⣿⣿⣿⣿⣿⣿⣿⣿⣿⣿⡿⢿⢿⢿⢿⢿⢇⢕⣵⣿⣿⣿⣿⣷⣿⠿⠿⠿⠿⠿⠷⠷⠷⠶⠶⠖⠖⠖⠖⠓⠛⠛⠛⠛⠛⠟⠛⠛⠛⠀⠀⠀⠀⠀⠀⠀⠀⠀⠀⠀⠀</a:t>
            </a:r>
            <a:br/>
            <a:r>
              <a:t>⠀⠀⠀⠀⠀⠀⠀⠀⠀⠀⠀⠀⠀⠀⠀⠀⠀⠀⠀⠀⠀⢀⠀⠀⠀⠀⠀⠀⠀⠀⠀⠁⠀⠁⠁⣱⣕⣸⣿⣿⣽⣟⣿⢿⡇⢅⢀⢀⢀⠀⠀⠀⠀⠀⠀⠀⠀⠀⠀⠀⠀⠀⠀⠀⠀⠀⠀⠀⠀⠀⠀⠀⠀⠀⠀⠀⠀⠀⠀⠀⠀</a:t>
            </a:r>
            <a:br/>
            <a:r>
              <a:t>⠀⠀⠀⠀⠀⠀⠀⠀⠀⠀⠀⢄⢄⢄⢔⢅⢅⢅⢄⢕⢅⢅⢅⢅⢅⢅⢅⢄⢄⢄⢄⢅⢄⢄⢕⣿⣿⣿⣿⣿⣿⡿⣿⣮⡇⢔⢔⢔⢔⢔⢔⢔⢔⢔⢔⢔⠔⢐⢐⢔⢐⠔⢔⢕⢕⢑⢕⢱⢵⠀⠀⠀⠀⠀⠀⠀⠀⠀⠀⠀⠀</a:t>
            </a:r>
            <a:br/>
            <a:r>
              <a:t>⠀⠀⠀⠀⠀⠀⠀⠀⠀⠀⠀⢅⢅⢅⢅⢕⢕⢕⢕⢅⢕⢱⢵⢵⢕⢱⢵⢕⢕⢕⢕⢵⢵⢵⢵⢵⣼⣿⣿⣿⣿⣟⣿⣿⢇⢕⢅⣥⢥⢥⣥⡵⢥⢥⣥⣥⣵⣵⢵⢵⢵⢵⢵⢵⢷⢷⢷⢗⢇⠀⠀⠀⠀⠀⠀⠀⠀⠀⠀⠀⠀</a:t>
            </a:r>
            <a:br/>
            <a:r>
              <a:t>⠀⠀⠀⠀⠀⠀⠀⠀⠀⠀⠀⢁⢁⢁⢅⢅⢁⢁⢁⢁⢁⢁⢁⢁⢁⢁⢁⢁⢅⢁⢁⢁⢅⢅⢁⢅⣿⣿⣿⢿⣿⣿⣿⢏⢕⢁⢁⢅⢅⢅⢅⢁⢁⢁⢁⢁⠁⠁⢁⢁⢁⢁⢁⢀⢀⢀⢀⢀⢀⠀⠀⠀⠀⠀⠀⠀⠀⠀⠀⠀⠀</a:t>
            </a:r>
            <a:br/>
            <a:r>
              <a:t>⠀⠀⠀⠀⠀⠀⠀⠀⠀⠀⠀⣵⣵⣵⣵⣵⣵⣵⣵⣵⣵⣵⣵⣵⣵⣵⣵⣵⣵⣵⣵⣵⣵⣵⣵⣵⣿⣿⣿⣧⣼⣿⣯⣵⣵⣵⣵⣵⣵⣵⣵⣵⣵⣵⣵⣵⣵⣵⣵⣵⣵⣵⣵⣵⣵⣵⣵⣵⣵⠀⠀⠀⠀⠀⠀⠀⠀⠀⠀⠀⠀</a:t>
            </a:r>
            <a:br/>
            <a:r>
              <a:t>⠀⠀⠀⠀⠀⠀⠀⠀⠀⠀⠀⣿⣿⣿⢕⢹⣿⣿⣿⣿⣿⣿⣿⣿⡏⢹⣿⣿⣿⣿⣿⣿⣿⣿⣿⣿⣿⣿⣿⣿⣿⣿⣿⣿⣿⣿⣿⣿⣿⣿⣿⣿⣿⣿⣿⣿⣿⣿⣿⣿⣿⣿⣿⣿⣿⣿⣿⣿⣿⠀⠀⠀⠀⠀⠀⠀⠀⠀⠀⠀⠀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⠀⠀⠀⠀⠀⠀⠀⠀⠀⠀⠀⣿⣿⣿⢕⢸⣿⣿⣿⣿⣿⣿⣿⣿⡇⢸⣿⣿⣿⣿⣿⣿⣿⣿⣿⣿⣿⣿⣿⣿⣿⣿⣿⣿⣿⣿⣿⣿⣿⣿⣿⣿⣿⣿⣿⣿⣿⣿⣿⣿⣿⣿⣿⣿⣿⣿⣿⣿⣿⠀⠀⠀⠀⠀⠀⠀⠀⠀⠀⠀⠀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⠀⠀⠀⠀⠀⠀⠀⠀⠀⠀⠀⣿⣿⣿⢕⢕⣿⣿⣿⣿⣿⣿⣿⣿⡇⢱⣿⣿⣿⣿⣿⣿⣿⣿⣿⣿⣿⣿⣿⣿⣿⣿⣿⣿⣿⣿⣿⣿⣿⣿⣿⣿⣿⣿⣿⣿⣿⣿⣿⣿⣿⣿⣿⣿⣿⣿⣿⣿⣿⠀⠀⠀⠀⠀⠀⠀⠀⠀⠀⠀⠀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⠀⠀⠀⠀⠀⠀⠀⠀⠀⠀⠀⣿⣿⣿⡇⢕⣿⣿⣿⣿⣿⣿⣿⣿⡇⢸⣿⣿⣿⣿⣿⣿⣿⣿⣿⣿⣿⣿⣿⣿⣿⣿⣿⣿⣿⣿⣿⣿⣿⣿⣿⣿⣿⣿⣿⣿⣿⣿⣿⣿⣿⣿⣿⣿⣿⣿⣿⣿⣿⠀⠀⠀⠀⠀⠀⠀⠀⠀⠀⠀⠀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⠀⠀⠀⠀⠀⠀⠀⠀⠀⠀⠀⣿⣿⣿⡇⢕⣿⣿⣿⣿⣿⣿⣿⣿⡇⢜⣿⣿⣿⣿⣿⣿⣿⣿⣿⣿⣿⣿⣿⣿⣿⣿⣿⣿⣿⣿⣿⣿⣿⣿⣿⣿⣿⣿⣿⣿⣿⣿⣿⣿⣿⣿⣿⣿⣿⣿⣿⣿⣿⠀⠀⠀⠀⠀⠀⠀⠀⠀⠀⠀⠀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⠀⠀⠀⠀⠀⠀⠀⠀⠀⠀⠀⣿⣿⣿⣧⣵⣿⣿⣿⣿⣿⣿⣿⣿⣇⣵⣿⣿⣿⣿⣿⣿⣿⣿⣿⣿⣿⣿⣿⣿⣿⣿⣿⣿⣿⣿⣿⣿⣿⣿⣿⣿⣿⣿⣿⣿⣿⣿⣿⣿⣿⣿⣿⣿⣿⣿⣿⣿⣿⠀⠀⠀⠀⠀⠀⠀⠀⠀⠀⠀⠀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⠀⠀⠀⠀⠀⠀⠀⠀⠀⠀⠀⢏⢽⣻⣿⣿⣿⢿⢝⢝⢝⢝⢫⣿⣽⣿⣿⣿⣿⣧⡕⢜⡫⣿⢿⣿⡻⣿⣿⣿⣿⣿⣿⣿⣿⣿⣿⣿⣿⣿⣿⣿⡿⣿⣿⣿⣿⣿⣿⣿⣿⣿⣿⣿⣿⣿⣿⣿⣿⠀⠀⠀⠀⠀⠀⠀⠀⠀⠀⠀⠀</a:t>
            </a:r>
            <a:br/>
            <a:r>
              <a:t>⠀⠀⠀⠀⠀⠀⠀⠀⠀⠀⠀⠑⢑⠜⠝⠝⠕⠕⢕⠕⠕⢕⠜⢝⢟⢻⢿⢿⢟⠏⢑⢄⢅⠈⢙⢗⢟⣿⣿⣿⣿⣿⣿⣿⣿⣿⣿⣿⣿⣿⢿⢿⢷⡾⣿⣿⣿⣿⣿⣿⣿⣿⣿⣿⣿⣿⣿⣿⣿⠀⠀⠀⠀⠀⠀⠀⠀⠀⠀⠀⠀</a:t>
            </a:r>
            <a:br/>
            <a:r>
              <a:t>⠀⠀⠀⠀⠀⠀⠀⠀⠀⠀⠀⠀⠐⢔⢔⣴⢔⢔⢔⠄⠔⠄⢅⢄⢄⢄⡄⣄⣠⡵⢇⢕⢕⢕⢕⣱⣸⣿⣿⣿⣿⣿⣿⣿⣿⣿⣿⣿⣿⣿⣷⡇⢕⣱⣿⣿⣿⣿⣿⣿⣿⣿⣿⣿⣿⣿⣿⣿⣿⠀⠀⠀⠀⠀⠀⠀⠀⠀⠀⠀⠀</a:t>
            </a:r>
            <a:br/>
            <a:r>
              <a:t>⠀⠀⠀⠀⠀⠀⠀⠀⠀⠀⠀⢔⢕⢕⣿⣿⢇⢕⢅⢔⢔⢔⢔⢕⢸⣼⣿⣿⣿⣧⢕⢱⣿⢇⣿⣿⣿⢻⣏⣟⢟⣿⣿⣿⣿⣿⣿⡿⢿⢿⣿⣿⣿⣿⣿⣿⣿⣿⣿⣿⣿⣿⣿⣿⣿⣿⣿⣿⣿⠀⠀⠀⠀⠀⠀⠀⠀⠀⠀⠀⠀</a:t>
            </a:r>
            <a:br/>
            <a:r>
              <a:t>⠀⠀⠀⠀⠀⠀⠀⠀⠀⠀⠀⢕⢕⠕⠏⠟⠕⠕⢕⢕⢕⢕⢕⢕⢸⣿⣿⣿⣿⣿⣵⣿⡿⢸⣿⣿⣿⣾⣿⣿⣧⣾⣷⣷⣷⣿⣿⣷⣷⣼⣿⣿⣿⣿⣿⣿⣿⣿⣿⣿⣿⣿⣿⣿⣿⣿⣿⣿⣿⠀⠀⠀⠀⠀⠀⠀⠀⠀⠀⠀⠀</a:t>
            </a:r>
            <a:br/>
            <a:r>
              <a:t>⠀⠀⠀⠀⠀⠀⠀⠀⠀⠀⠀⠁⠁⠑⠑⠑⠑⠑⠑⠑⠑⠐⠐⠓⠓⠃⠑⠑⠑⠑⠑⠘⠙⠙⠙⠙⠛⠙⠛⠛⠛⠛⠛⠛⠃⠛⠛⠛⠛⠛⠛⠛⠛⠛⠛⠛⠛⠛⠛⠛⠛⠛⠛⠛⠛⠛⠛⠛⠛⠀⠀⠀⠀⠀⠀⠀⠀⠀⠀⠀⠀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⠀⠀⠀⠀⠀⠀⠀⠀⠀⠀⠀⡾⢻⡟⢿⢟⡟⢻⢟⢿⢻⡟⢻⢟⣿⢝⡟⢻⡟⣿⢝⣟⢻⡏⣻⡟⣿⣝⣟⣻⣏⣟⣻⣏⣿⣯⣿⣿⣿⣽⣽⣽⣽⣽⢽⢝⢝⢕⢕⣕⣸⣿⣿⣿⣿⣿⣿⣿⣿⠀⠀⠀⠀⠀⠀⠀⠀⠀⠀⠀⠀</a:t>
            </a:r>
            <a:br/>
            <a:r>
              <a:t>⠀⠀⠀⠀⠀⠀⠀⠀⠀⠀⠀⣿⣼⣧⣾⣷⣿⣼⣧⣿⣼⣷⣾⣷⣿⣿⣿⣿⣿⣿⣿⣿⣿⣿⣿⣿⡿⢟⢝⢝⣝⣻⣿⢿⣿⣿⣿⣿⣿⣷⣷⣷⣷⣗⢕⢕⢕⢕⢕⣿⣿⣿⣿⣿⣿⣿⣿⡿⣿⠀⠀⠀⠀⠀⠀⠀⠀⠀⠀⠀⠀</a:t>
            </a:r>
            <a:br/>
            <a:r>
              <a:t>⠀⠀⠀⠀⠀⠀⠀⠀⠀⠀⠀⣿⣿⣿⣿⣿⣿⣿⣿⣿⣿⣿⣿⣿⣿⣿⣿⣿⣿⢿⢿⢿⢿⢿⢿⢿⢕⢕⣼⣿⣿⣿⣿⣿⡿⠿⠿⠿⠿⠿⠷⠶⠶⠶⠖⠖⠖⠖⠗⠛⠛⠛⠛⠛⠛⠛⠛⠛⠛⠀⠀⠀⠀⠀⠀⠀⠀⠀⠀⠀⠀</a:t>
            </a:r>
            <a:br/>
            <a:r>
              <a:t>⠀⠀⠀⠀⠀⠀⠀⠀⠀⠀⠀⠀⠀⠀⠀⠀⠀⠀⠀⠀⠀⠀⠀⠀⠀⠀⠀⠀⠀⢀⠀⠀⠀⠁⢀⣱⣕⣾⣿⣿⣯⣟⣿⢿⡇⢐⢀⢀⢀⠀⠀⠀⠀⠀⠀⠀⠀⠀⠀⠀⠀⠀⠀⠀⠀⠀⠀⠀⠄⠀⠀⠀⠀⠀⠀⠀⠀⠀⠀⠀⠀</a:t>
            </a:r>
            <a:br/>
            <a:r>
              <a:t>⠀⠀⠀⠀⠀⠀⠀⠀⠀⠀⠀⢄⢄⢄⢅⢅⢅⢔⢔⢕⢔⢅⢅⢅⢅⢅⢄⢔⢄⢄⢕⢔⢔⢄⢜⣿⣿⣿⣿⣿⣿⡿⣿⣮⢕⢔⢔⢔⢔⢔⢔⢔⢔⢔⢔⢔⢐⢔⢔⢔⢔⢐⢐⢕⢑⢕⢱⢕⢝⠀⠀⠀⠀⠀⠀⠀⠀⠀⠀⠀⠀</a:t>
            </a:r>
            <a:br/>
            <a:r>
              <a:t>⠀⠀⠀⠀⠀⠀⠀⠀⠀⠀⠀⢄⢅⢅⢕⢕⢕⢅⢕⢕⢱⢵⢵⢵⢱⢡⢵⢵⢕⢵⢵⢵⢵⢵⢵⢼⣼⣿⣿⣿⣿⣻⣿⡿⢕⢅⣡⢵⢥⢥⣥⢥⢥⣵⣥⣵⣵⡵⢵⢵⢵⢵⢵⢷⢷⢷⢗⢗⢕⠀⠀⠀⠀⠀⠀⠀⠀⠀⠀⠀⠀</a:t>
            </a:r>
            <a:br/>
            <a:r>
              <a:t>⠀⠀⠀⠀⠀⠀⠀⠀⠀⠀⠀⢁⢅⢁⢁⢁⢅⢅⢁⢁⢁⢁⢅⢁⢁⢁⢁⢁⢅⢁⢁⢁⢁⢁⢑⢜⣿⣿⣿⢿⣿⣿⡿⢕⢅⢅⢅⢅⢅⢅⢅⢅⢅⢁⢁⢁⢁⢁⢁⢀⢀⢀⢀⢀⢀⢀⢀⢀⢀⠀⠀⠀⠀⠀⠀⠀⠀⠀⠀⠀⠀</a:t>
            </a:r>
            <a:br/>
            <a:r>
              <a:t>⠀⠀⠀⠀⠀⠀⠀⠀⠀⠀⠀⣵⣵⣵⣵⣵⣵⣵⣵⣵⣵⣵⣵⣵⣵⣵⣵⣵⣵⣵⣵⣵⣵⣵⣵⣵⣿⣿⣿⣧⣽⣿⣧⣵⣵⣵⣵⣵⣵⣵⣵⣵⣵⣵⣵⣵⣵⣵⣵⣵⣵⣵⣵⣵⣵⣵⣵⣵⣵⠀⠀⠀⠀⠀⠀⠀⠀⠀⠀⠀⠀</a:t>
            </a:r>
            <a:br/>
            <a:r>
              <a:t>⠀⠀⠀⠀⠀⠀⠀⠀⠀⠀⠀⣿⣿⣿⢕⣹⣿⣿⣿⣿⣿⣿⣿⣿⢝⣿⣿⣿⣿⣿⣿⣿⣿⣿⣿⣿⣿⣿⣿⣿⣿⣿⣿⣿⣿⣿⣿⣿⣿⣿⣿⣿⣿⣿⣿⣿⣿⣿⣿⣿⣿⣿⣿⣿⣿⣿⣿⣿⣿⠀⠀⠀⠀⠀⠀⠀⠀⠀⠀⠀⠀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⠀⠀⠀⠀⠀⠀⠀⠀⠀⠀⠀⣿⣿⡇⢕⣿⣿⣿⣿⣿⣿⣿⣿⣿⢕⢹⣿⣿⣿⣿⣿⣿⣿⣿⣿⣿⣿⣿⣿⣿⣿⣿⣿⣿⣿⣿⣿⣿⣿⣿⣿⣿⣿⣿⣿⣿⣿⣿⣿⣿⣿⣿⣿⣿⣿⣿⣿⣿⣿⠀⠀⠀⠀⠀⠀⠀⠀⠀⠀⠀⠀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⠀⠀⠀⠀⠀⠀⠀⠀⠀⠀⠀⣿⣿⡇⢕⢸⣿⣿⣿⣿⣿⣿⣿⣿⢕⢸⣿⣿⣿⣿⣿⣿⣿⣿⣿⣿⣿⣿⣿⣿⣿⣿⣿⣿⣿⣿⣿⣿⣿⣿⣿⣿⣿⣿⣿⣿⣿⣿⣿⣿⣿⣿⣿⣿⣿⣿⣿⣿⣿⠀⠀⠀⠀⠀⠀⠀⠀⠀⠀⠀⠀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⠀⠀⠀⠀⠀⠀⠀⠀⠀⠀⠀⣿⣿⣇⢕⢸⣿⣿⣿⣿⣿⣿⣿⣿⢕⢸⣿⣿⣿⣿⣿⣿⣿⣿⣿⣿⣿⣿⣿⣿⣿⣿⣿⣿⣿⣿⣿⣿⣿⣿⣿⣿⣿⣿⣿⣿⣿⣿⣿⣿⣿⣿⣿⣿⣿⣿⣿⣿⣿⠀⠀⠀⠀⠀⠀⠀⠀⠀⠀⠀⠀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⠀⠀⠀⠀⠀⠀⠀⠀⠀⠀⠀⣿⣿⣿⢕⢸⣿⣿⣿⣿⣿⣿⣿⣿⡇⢸⣿⣿⣿⣿⣿⣿⣿⣿⣿⣿⣿⣿⣿⣿⣿⣿⣿⣿⣿⣿⣿⣿⣿⣿⣿⣿⣿⣿⣿⣿⣿⣿⣿⣿⣿⣿⣿⣿⣿⣿⣿⣿⣿⠀⠀⠀⠀⠀⠀⠀⠀⠀⠀⠀⠀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⠀⠀⠀⠀⠀⠀⠀⠀⠀⠀⠀⣿⣿⣿⢕⢸⣿⣿⣿⣿⣿⣿⣿⣿⡇⢸⣿⣿⣿⣿⣿⣿⣿⣿⣿⣿⣿⣿⣿⣿⣿⣿⣿⣿⣿⣿⣿⣿⣿⣿⣿⣿⣿⣿⣿⣿⣿⣿⣿⣿⣿⣿⣿⣿⣿⣿⣿⣿⣿⠀⠀⠀⠀⠀⠀⠀⠀⠀⠀⠀⠀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⠀⠀⠀⠀⠀⠀⠀⠀⠀⠀⠀⣿⣿⣿⣵⣼⣿⣿⣿⣿⣿⣿⣿⣿⣇⣸⣿⣿⣿⣿⣿⣿⣿⣿⣿⣿⣿⣿⣿⣿⣿⣿⣿⣿⣿⣿⣿⣿⣿⣿⣿⣿⣿⣿⣿⣿⣿⣿⣿⣿⣿⣿⣿⣿⣿⣿⣿⣿⣿⠀⠀⠀⠀⠀⠀⠀⠀⠀⠀⠀⠀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⠀⠀⠀⠀⠀⠀⠀⠀⠀⠀⠀⣿⣿⣿⣿⣿⣿⣿⣿⣿⣿⣿⣿⣿⣿⣿⣿⣿⣿⡿⢯⣿⣿⣿⣿⣿⣿⣿⣿⣿⣿⣿⣿⣿⣿⣿⣿⣿⣿⣿⣿⣿⣿⣿⣿⣿⣿⣿⣿⣿⣿⣿⣿⣿⣿⣿⣿⣿⣿⠀⠀⠀⠀⠀⠀⠀⠀⠀⠀⠀⠀</a:t>
            </a:r>
            <a:br/>
            <a:r>
              <a:t>⠀⠀⠀⠀⠀⠀⠀⠀⠀⠀⠀⢏⣝⣿⣿⣿⣿⢏⢝⢝⢝⢟⡻⣿⣯⣿⣿⣿⣿⣇⡕⢜⢟⣟⢿⣿⡿⣿⣿⣿⣿⣿⣿⣿⡿⣿⣿⣿⣿⣿⣿⣿⣿⣿⣿⣿⣿⣿⣿⣿⣿⣿⣿⣿⣿⣿⣿⣿⣿⠀⠀⠀⠀⠀⠀⠀⠀⠀⠀⠀⠀</a:t>
            </a:r>
            <a:br/>
            <a:r>
              <a:t>⠀⠀⠀⠀⠀⠀⠀⠀⠀⠀⠀⠕⢕⠝⠟⠟⠗⠕⢕⢕⢕⢕⢜⢝⢟⢿⣿⢿⢟⠝⢅⢄⢅⢈⢕⢎⢿⢿⣿⣿⣿⣿⣿⣿⣿⣿⣿⣿⣿⣿⢿⢿⣧⣿⣿⣿⣿⣿⣿⣿⣿⣿⣿⣿⣿⣿⣿⣿⣿⠀⠀⠀⠀⠀⠀⠀⠀⠀⠀⠀⠀</a:t>
            </a:r>
            <a:br/>
            <a:r>
              <a:t>⠀⠀⠀⠀⠀⠀⠀⠀⠀⠀⠀⠀⢔⡔⢄⡔⢄⢄⢅⢄⢔⢄⢅⢅⡄⢄⡄⣄⣔⡵⢕⢕⢕⢕⢕⣕⣸⣿⣿⣿⣿⣿⣿⣿⣿⣿⣯⣿⣟⣿⣷⡕⢕⣱⣿⣿⣿⣿⣿⣿⣿⣿⣿⣿⣿⣿⣿⣿⣿⠀⠀⠀⠀⠀⠀⠀⠀⠀⠀⠀⠀</a:t>
            </a:r>
            <a:br/>
            <a:r>
              <a:t>⠀⠀⠀⠀⠀⠀⠀⠀⠀⠀⠀⢔⢕⢕⣷⣿⢕⢕⢕⢔⢔⢄⢔⢕⣧⣼⣷⣿⣿⡇⢕⣼⣿⢵⣿⣿⣿⢿⡟⢻⢿⢻⣿⣿⣿⣿⣿⣿⢿⣿⣟⣻⣿⣿⣿⣿⣿⣿⣿⣿⣿⣿⣿⣿⣿⣿⣿⣿⣿⠀⠀⠀⠀⠀⠀⠀⠀⠀⠀⠀⠀</a:t>
            </a:r>
            <a:br/>
            <a:r>
              <a:t>⠀⠀⠀⠀⠀⠀⠀⠀⠀⠀⠀⠕⠕⠕⠿⢇⢕⢕⢕⢕⢕⢕⢕⢕⢻⣿⣿⣿⣿⣷⣱⣿⡟⣼⣿⣿⣷⣕⣽⣿⣷⣕⣽⣿⣽⣽⣽⣿⣵⣾⣿⣿⣿⣿⣿⣿⣿⣿⣿⣿⣿⣿⣿⣿⣿⣿⣿⣿⣿⠀⠀⠀⠀⠀⠀⠀⠀⠀⠀⠀⠀</a:t>
            </a:r>
            <a:br/>
            <a:r>
              <a:t>⠀⠀⠀⠀⠀⠀⠀⠀⠀⠀⠀⠑⠑⠑⠑⠑⠑⠐⠐⠒⠒⠂⠑⠑⠑⠑⠙⠑⠑⠙⠙⠙⠙⠙⠙⠙⠛⠋⠛⠛⠛⠛⠛⠛⠛⠛⠛⠛⠛⠛⠛⠛⠛⠛⠛⠛⠛⠛⠛⠛⠛⠛⠛⠛⠛⠛⠛⠛⠛⠀⠀⠀⠀⠀⠀⠀⠀⠀⠀⠀⠀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⠀⠀⠀⠀⠀⠀⠀⠀⠀⠀⠀⢻⡟⢻⢟⡟⢻⢟⢿⢟⡟⢻⡏⣿⢝⡟⢹⡏⣻⢝⣟⢹⡏⣻⡏⣿⣟⣿⣟⣏⣟⣹⣏⣿⣯⣿⣿⣿⣯⣽⣽⣽⢽⢽⢝⢝⢕⢕⢕⣸⣿⣿⣿⣿⣿⣿⣾⣿⣾⠀⠀⠀⠀⠀⠀⠀⠀⠀⠀⠀⠀</a:t>
            </a:r>
            <a:br/>
            <a:r>
              <a:t>⠀⠀⠀⠀⠀⠀⠀⠀⠀⠀⠀⣼⣧⣿⣷⣿⣼⣧⣿⣼⣿⣾⣷⣿⣿⣿⣾⣷⣿⣿⣿⣿⣿⣿⣿⣿⡟⢏⢝⢝⣝⣿⣿⣿⣿⣿⣿⣿⣷⣷⣷⣷⣗⢕⢕⢕⢕⢕⣿⣿⣿⣿⣿⣿⣿⣿⡿⣿⣿⠀⠀⠀⠀⠀⠀⠀⠀⠀⠀⠀⠀</a:t>
            </a:r>
            <a:br/>
            <a:r>
              <a:t>⠀⠀⠀⠀⠀⠀⠀⠀⠀⠀⠀⣿⣿⣿⣿⣿⣿⣿⣿⣿⣿⣿⣿⣿⡿⢿⢿⢿⢿⢿⢿⢿⢿⢿⢿⢟⢕⢱⣾⣿⣿⣿⣿⣿⢿⠿⠿⠿⠿⠷⠷⠶⠶⠖⠖⠖⠖⠓⠛⠛⠛⠛⠛⠛⠛⠛⠛⠛⠛⠀⠀⠀⠀⠀⠀⠀⠀⠀⠀⠀⠀</a:t>
            </a:r>
            <a:br/>
            <a:r>
              <a:t>⠀⠀⠀⠀⠀⠀⠀⠀⠀⠀⠀⠀⠀⠀⠀⠀⠀⠀⠀⠀⠀⠀⠀⠀⠀⠀⠀⠀⠀⠀⠀⠀⠁⠁⢔⣕⣱⣿⣿⣻⣝⣻⣿⣿⢕⢀⢀⢀⠀⢀⠀⠀⠀⠀⠀⠀⠀⠀⠀⠀⠀⠀⠀⠀⠀⠀⠀⠀⢀⠀⠀⠀⠀⠀⠀⠀⠀⠀⠀⠀⠀</a:t>
            </a:r>
            <a:br/>
            <a:r>
              <a:t>⠀⠀⠀⠀⠀⠀⠀⠀⠀⠀⠀⢄⢄⢄⢄⢄⢔⢔⢔⢔⢅⢕⢅⢅⢄⢄⢔⢔⢔⢔⢔⢔⢔⢔⢸⣿⣿⣿⣿⣿⣿⡻⣿⣿⢕⢔⢔⢔⢔⠔⢔⢐⢐⢐⢐⢔⢔⢔⢔⢐⢔⢑⢐⢕⢕⢵⢵⢜⢝⠀⠀⠀⠀⠀⠀⠀⠀⠀⠀⠀⠀</a:t>
            </a:r>
            <a:br/>
            <a:r>
              <a:t>⠀⠀⠀⠀⠀⠀⠀⠀⠀⠀⠀⢄⢅⢕⢕⢕⢕⢕⢕⢵⢥⢵⢵⢵⢵⢵⢵⢵⢵⢵⢵⢵⢵⢵⢵⢼⣿⣿⣿⣿⣿⣻⣿⡿⢕⣡⢵⢵⢥⣵⢥⢥⣵⣥⣥⣵⢥⢵⢵⢵⢵⢵⢷⢷⢷⢗⢖⢗⢕⠀⠀⠀⠀⠀⠀⠀⠀⠀⠀⠀⠀</a:t>
            </a:r>
            <a:br/>
            <a:r>
              <a:t>⠀⠀⠀⠀⠀⠀⠀⠀⠀⠀⠀⢁⢅⢁⢁⢁⢁⢁⢅⢁⢅⢁⢅⢅⢅⢁⢅⢅⢁⢁⢅⢁⢁⢁⢁⢸⣿⣯⣿⣿⣿⣿⡿⢕⢕⢕⢅⢅⢅⢅⢁⢁⠅⢅⢁⢁⢁⢁⢁⢁⢀⢀⢀⢀⢀⢀⢀⢀⢀⠀⠀⠀⠀⠀⠀⠀⠀⠀⠀⠀⠀</a:t>
            </a:r>
            <a:br/>
            <a:r>
              <a:t>⠀⠀⠀⠀⠀⠀⠀⠀⠀⠀⠀⣵⣵⣵⣵⣵⣵⣵⣵⣵⣵⣵⣵⣵⣵⣵⣵⣵⣵⣵⣵⣵⣵⣵⣵⣼⣿⣿⣷⣵⣽⣿⣵⣵⣵⣵⣵⣵⣵⣵⣵⣵⣵⣵⣵⣵⣵⣵⣵⣵⣵⣵⣵⣵⣵⣵⣵⣵⣵⠀⠀⠀⠀⠀⠀⠀⠀⠀⠀⠀⠀</a:t>
            </a:r>
            <a:br/>
            <a:r>
              <a:t>⠀⠀⠀⠀⠀⠀⠀⠀⠀⠀⠀⣿⣿⡇⢜⣿⣿⣿⣿⣿⣿⣿⣿⣿⢝⣿⣿⣿⣿⣿⣿⣿⣿⣿⣿⣿⣿⣿⣿⣿⣿⣿⣿⣿⣿⣿⣿⣿⣿⣿⣿⣿⣿⣿⣿⣿⣿⣿⣿⣿⣿⣿⣿⣿⣿⣿⣿⣿⣿⠀⠀⠀⠀⠀⠀⠀⠀⠀⠀⠀⠀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⠀⠀⠀⠀⠀⠀⠀⠀⠀⠀⠀⣿⣿⡇⢜⣿⣿⣿⣿⣿⣿⣿⣿⡏⢕⣿⣿⣿⣿⣿⣿⣿⣿⣿⣿⣿⣿⣿⣿⣿⣿⣿⣿⣿⣿⣿⣿⣿⣿⣿⣿⣿⣿⣿⣿⣿⣿⣿⣿⣿⣿⣿⣿⣿⣿⣿⣿⣿⣿⠀⠀⠀⠀⠀⠀⠀⠀⠀⠀⠀⠀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⠀⠀⠀⠀⠀⠀⠀⠀⠀⠀⠀⣿⣿⡇⢕⣿⣿⣿⣿⣿⣿⣿⣿⣿⢕⣿⣿⣿⣿⣿⣿⣿⣿⣿⣿⣿⣿⣿⣿⣿⣿⣿⣿⣿⣿⣿⣿⣿⣿⣿⣿⣿⣿⣿⣿⣿⣿⣿⣿⣿⣿⣿⣿⣿⣿⣿⣿⣿⣿⠀⠀⠀⠀⠀⠀⠀⠀⠀⠀⠀⠀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⠀⠀⠀⠀⠀⠀⠀⠀⠀⠀⠀⣿⣿⡇⢕⣿⣿⣿⣿⣿⣿⣿⣿⣿⢕⣾⣿⣿⣿⣿⣿⣿⣿⣿⣿⣿⣿⣿⣿⣿⣿⣿⣿⣿⣿⣿⣿⣿⣿⣿⣿⣿⣿⣿⣿⣿⣿⣿⣿⣿⣿⣿⣿⣿⣿⣿⣿⣿⣿⠀⠀⠀⠀⠀⠀⠀⠀⠀⠀⠀⠀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⠀⠀⠀⠀⠀⠀⠀⠀⠀⠀⠀⣿⣿⣧⣵⣿⣿⣿⣿⣿⣿⣿⣿⣿⣕⣺⣿⣿⣿⣿⣿⣿⣿⣿⣿⣿⣿⣿⣿⣿⣿⣿⣿⣿⣿⣿⣿⣿⣿⣿⣿⣿⣿⣿⣿⣿⣿⣿⣿⣿⣿⣿⣿⣿⣿⣿⣿⣿⣿⠀⠀⠀⠀⠀⠀⠀⠀⠀⠀⠀⠀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⠀⠀⠀⠀⠀⠀⠀⠀⠀⠀⠀⣿⣿⣿⣿⣿⣿⣿⣿⣿⣿⣿⣿⣿⣿⣿⣿⣿⣿⡿⢳⣿⣿⣿⣿⣿⣿⣿⣿⣿⣿⣿⣿⣿⣿⣿⣿⣿⣿⣿⣿⣿⣿⣿⣿⣿⣿⣿⣿⣿⣿⣿⣿⣿⣿⣿⣿⣿⣿⠀⠀⠀⠀⠀⠀⠀⠀⠀⠀⠀⠀</a:t>
            </a:r>
            <a:br/>
            <a:r>
              <a:t>⠀⠀⠀⠀⠀⠀⠀⠀⠀⠀⠀⢫⣿⣿⣿⣿⣿⢝⢟⢟⢟⢟⡻⣿⣿⣿⣿⣿⣿⡕⢕⢽⢟⡿⢿⣿⣿⣿⣿⣿⣿⣿⣿⣿⢟⣿⣿⣿⣿⣿⣿⣿⣿⣿⣿⣿⣿⣿⣿⣿⣿⣿⣿⣿⣿⣿⣿⣿⣿⠀⠀⠀⠀⠀⠀⠀⠀⠀⠀⠀⠀</a:t>
            </a:r>
            <a:br/>
            <a:r>
              <a:t>⠀⠀⠀⠀⠀⠀⠀⠀⠀⠀⠀⠕⠝⢟⢟⢟⢕⢕⢕⢕⢕⢕⢹⢿⢿⢿⣿⣿⢟⢝⢁⢅⢁⠙⢳⢼⢿⣻⣿⣿⣿⣿⣿⣿⣾⣿⣿⣿⣿⡿⢿⣷⣾⣿⣿⣿⣿⣿⣿⣿⣿⣿⣿⣿⣿⣿⣿⣿⣿⠀⠀⠀⠀⠀⠀⠀⠀⠀⠀⠀⠀</a:t>
            </a:r>
            <a:br/>
            <a:r>
              <a:t>⠀⠀⠀⠀⠀⠀⠀⠀⠀⠀⠀⠅⢄⢄⢄⡄⢄⢄⢅⢄⢄⢅⢕⢄⢄⣄⡄⣅⣔⡵⢕⢕⣕⢕⢕⣕⣸⣿⣿⣿⣿⣿⣿⣿⣿⣿⣿⣿⢻⣷⣦⢕⣕⣼⣿⣿⣿⣿⣿⣿⣿⣿⣿⣿⣿⣿⣿⣿⣿⠀⠀⠀⠀⠀⠀⠀⠀⠀⠀⠀⠀</a:t>
            </a:r>
            <a:br/>
            <a:r>
              <a:t>⠀⠀⠀⠀⠀⠀⠀⠀⠀⠀⠀⢔⢕⢸⣾⡇⢕⢕⢅⢔⢄⢅⢕⢕⣕⣿⣾⣿⣿⡕⢕⣾⣿⢱⣿⣿⣿⣿⡟⢻⡿⢿⣿⣿⣿⣿⣿⣿⣿⣿⣟⣿⣿⣿⣿⣿⣿⣿⣿⣿⣿⣿⣿⣿⣿⣿⣿⣿⣿⠀⠀⠀⠀⠀⠀⠀⠀⠀⠀⠀⠀</a:t>
            </a:r>
            <a:br/>
            <a:r>
              <a:t>⠀⠀⠀⠀⠀⠀⠀⠀⠀⠀⠀⢕⢕⢜⢿⢇⢕⢕⢕⢕⢕⢕⢕⢕⣿⣿⣿⣿⣿⣧⣱⣿⡏⣾⣿⣿⣏⣝⣵⣿⣧⢕⣝⣟⣟⣫⣽⣿⣷⣿⣿⣿⣿⣿⣿⣿⣿⣿⣿⣿⣿⣿⣿⣿⣿⣿⣿⣿⣿⠀⠀⠀⠀⠀⠀⠀⠀⠀⠀⠀⠀</a:t>
            </a:r>
            <a:br/>
            <a:r>
              <a:t>⠀⠀⠀⠀⠀⠀⠀⠀⠀⠀⠀⠑⠑⠐⠐⠐⠐⠐⠐⠑⠑⠑⠑⠑⠑⠙⠙⠘⠙⠙⠙⠙⠑⠙⠙⠛⠛⠛⠛⠛⠛⠛⠛⠛⠛⠛⠛⠛⠛⠛⠛⠛⠛⠛⠛⠛⠛⠛⠛⠛⠛⠛⠛⠛⠛⠛⠛⠛⠛⠀⠀⠀⠀⠀⠀⠀⠀⠀⠀⠀⠀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⠀⠀⠀⠀⠀⠀⠀⠀⠀⠀⠀⢻⢟⡟⢻⢟⣿⢟⡟⢻⡏⢻⢝⣟⢝⡏⢻⡏⣿⢝⣟⢝⣏⣿⣏⣻⣟⣿⣝⣹⣿⣻⣿⣿⣿⣿⣿⣽⣽⣽⣽⣽⢝⢝⢝⢕⢕⣸⣿⣿⣿⣿⣿⣿⡷⣷⣷⣷⣞⠀⠀⠀⠀⠀⠀⠀⠀⠀⠀⠀⠀</a:t>
            </a:r>
            <a:br/>
            <a:r>
              <a:t>⠀⠀⠀⠀⠀⠀⠀⠀⠀⠀⠀⣿⣿⣿⣾⣧⣿⣼⣿⣾⣷⣿⣿⣿⣾⣿⣿⣿⣿⣿⣿⣿⣿⣿⣿⡿⢟⢝⢝⣝⣻⣿⢿⣿⣿⣿⣿⣷⣷⣷⣷⢆⢕⢕⢕⢕⣺⣿⣿⣿⣿⣿⣿⣿⡿⣿⣿⣿⢿⠀⠀⠀⠀⠀⠀⠀⠀⠀⠀⠀⠀</a:t>
            </a:r>
            <a:br/>
            <a:r>
              <a:t>⠀⠀⠀⠀⠀⠀⠀⠀⠀⠀⠀⢿⣿⢿⣿⡿⣿⣿⣿⡿⣿⣿⢿⢿⢿⢿⢿⢿⢿⢿⢿⢿⢿⢿⢿⢕⢕⣼⣿⣿⣿⣿⣿⡿⠿⠿⠿⠷⠷⠷⠶⠶⠶⠖⠖⠖⠟⠟⠟⠟⠛⠛⠛⠛⠛⠛⠛⠛⠛⠀⠀⠀⠀⠀⠀⠀⠀⠀⠀⠀⠀</a:t>
            </a:r>
            <a:br/>
            <a:r>
              <a:t>⠀⠀⠀⠀⠀⠀⠀⠀⠀⠀⠀⠀⠀⠀⠀⠀⠀⠀⠀⠀⠀⠀⠀⠀⠀⠀⠀⠀⠀⠁⠁⠁⠀⢀⣱⡕⣼⣿⣿⣯⣝⣿⢿⡇⢁⢀⠀⠀⠀⠀⠀⠀⠀⠀⠀⠀⠀⠀⠀⠀⠀⠄⠀⠀⠀⠀⢀⢄⢔⠀⠀⠀⠀⠀⠀⠀⠀⠀⠀⠀⠀</a:t>
            </a:r>
            <a:br/>
            <a:r>
              <a:t>⠀⠀⠀⠀⠀⠀⠀⠀⠀⠀⠀⢄⢄⢄⢔⢔⢔⢔⢄⢅⢕⢅⢅⢄⢄⢄⢄⢄⢔⢄⢔⢄⢄⢕⣯⣿⣿⣿⣿⣿⣿⣿⣾⡇⢔⢔⢔⢔⢔⢔⢔⢐⢐⢔⢔⢔⠔⢔⢐⢐⠔⢕⢔⢱⢵⢜⢝⢍⢝⠀⠀⠀⠀⠀⠀⠀⠀⠀⠀⠀⠀</a:t>
            </a:r>
            <a:br/>
            <a:r>
              <a:t>⠀⠀⠀⠀⠀⠀⠀⠀⠀⠀⠀⢄⢅⢅⢅⢅⢅⢕⢱⢵⢵⢵⢵⢵⢕⢕⢕⢕⢱⢵⢵⢵⢵⢵⢵⣽⣿⣿⣿⣿⣟⣿⣿⢵⢥⢥⣵⣵⢥⢥⣥⣥⣵⣥⣥⡥⢥⢵⢵⢵⢷⢷⢷⢗⢗⢇⢕⢔⢗⠀⠀⠀⠀⠀⠀⠀⠀⠀⠀⠀⠀</a:t>
            </a:r>
            <a:br/>
            <a:r>
              <a:t>⠀⠀⠀⠀⠀⠀⠀⠀⠀⠀⠀⢁⢁⢁⢁⢁⢁⢁⢁⢁⢁⢁⢁⢁⢁⢅⢁⢁⢅⢁⢁⢁⢅⢁⢕⣿⣿⣿⣿⣿⣿⣿⢏⢅⢕⢅⢅⢅⢅⢅⢁⢁⢁⢁⢁⢁⢁⢁⢁⢁⠁⢀⢀⢀⢀⢀⢀⢀⢀⠀⠀⠀⠀⠀⠀⠀⠀⠀⠀⠀⠀</a:t>
            </a:r>
            <a:br/>
            <a:r>
              <a:t>⠀⠀⠀⠀⠀⠀⠀⠀⠀⠀⠀⣵⣵⣵⣵⣵⣵⣵⣵⣵⣵⣵⣵⣵⣵⣵⣵⣵⣵⣵⣵⣵⣵⣵⣵⣿⣿⣿⣧⣼⣿⣿⣵⣵⣵⣵⣵⣵⣵⣵⣵⣵⣵⣵⣵⣵⣵⣵⣵⣵⣵⣵⣵⣵⣵⣵⣵⣵⣵⠀⠀⠀⠀⠀⠀⠀⠀⠀⠀⠀⠀</a:t>
            </a:r>
            <a:br/>
            <a:r>
              <a:t>⠀⠀⠀⠀⠀⠀⠀⠀⠀⠀⠀⣿⡏⢝⣿⣿⣿⣿⣿⣿⣿⣿⣿⡏⢹⣿⣿⣿⣿⣿⣿⣿⣿⣿⣿⣿⣿⣿⣿⣿⣿⣿⣿⣿⣿⣿⣿⣿⣿⣿⣿⣿⣿⣿⣿⣿⣿⣿⣿⣿⣿⣿⣿⣿⣿⣿⣿⣿⣿⠀⠀⠀⠀⠀⠀⠀⠀⠀⠀⠀⠀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⠀⠀⠀⠀⠀⠀⠀⠀⠀⠀⠀⣿⡇⢜⣿⣿⣿⣿⣿⣿⣿⣿⣿⢕⢸⣿⣿⣿⣿⣿⣿⣿⣿⣿⣿⣿⣿⣿⣿⣿⣿⣿⣿⣿⣿⣿⣿⣿⣿⣿⣿⣿⣿⣿⣿⣿⣿⣿⣿⣿⣿⣿⣿⣿⣿⣿⣿⣿⣿⠀⠀⠀⠀⠀⠀⠀⠀⠀⠀⠀⠀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⠀⠀⠀⠀⠀⠀⠀⠀⠀⠀⠀⣿⡇⢕⣿⣿⣿⣿⣿⣿⣿⣿⣿⢕⢜⣿⣿⣿⣿⣿⣿⣿⣿⣿⣿⣿⣿⣿⣿⣿⣿⣿⣿⣿⣿⣿⣿⣿⣿⣿⣿⣿⣿⣿⣿⣿⣿⣿⣿⣿⣿⣿⣿⣿⣿⣿⣿⣿⣿⠀⠀⠀⠀⠀⠀⠀⠀⠀⠀⠀⠀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⠀⠀⠀⠀⠀⠀⠀⠀⠀⠀⠀⣿⡇⢕⢿⣿⣿⣿⣿⣿⣿⣿⣿⡇⢸⣿⣿⣿⣿⣿⣿⣿⣿⣿⣿⣿⣿⣿⣿⣿⣿⣿⣿⣿⣿⣿⣿⣿⣿⣿⣿⣿⣿⣿⣿⣿⣿⣿⣿⣿⣿⣿⣿⣿⣿⣿⣿⣿⣿⠀⠀⠀⠀⠀⠀⠀⠀⠀⠀⠀⠀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⠀⠀⠀⠀⠀⠀⠀⠀⠀⠀⠀⣿⣷⢕⢸⣿⣿⣿⣿⣿⣿⣿⣿⡇⢱⣿⣿⣿⣿⣿⣿⣿⣿⣿⣿⣿⣿⣿⣿⣿⣿⣿⣿⣿⣿⣿⣿⣿⣿⣿⣿⣿⣿⣿⣿⣿⣿⣿⣿⣿⣿⣿⣿⣿⣿⣿⣿⣿⣿⠀⠀⠀⠀⠀⠀⠀⠀⠀⠀⠀⠀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⠀⠀⠀⠀⠀⠀⠀⠀⠀⠀⠀⣿⣿⢕⢸⣿⣿⣿⣿⣿⣿⣿⣿⡇⢱⣿⣿⣿⣿⣿⣿⣿⣿⣿⣿⣿⣿⣿⣿⣿⣿⣿⣿⣿⣿⣿⣿⣿⣿⣿⣿⣿⣿⣿⣿⣿⣿⣿⣿⣿⣿⣿⣿⣿⣿⣿⣿⣿⣿⠀⠀⠀⠀⠀⠀⠀⠀⠀⠀⠀⠀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⠀⠀⠀⠀⠀⠀⠀⠀⠀⠀⠀⣿⣿⣕⣸⣿⣿⣿⣿⣿⣿⣿⣿⣇⣜⣿⣿⣿⣿⣿⣿⣿⣿⣿⣿⣿⣿⣿⣿⣿⣿⣿⣿⣿⣿⣿⣿⣿⣿⣿⣿⣿⣿⣿⣿⣿⣿⣿⣿⣿⣿⣿⣿⣿⣿⣿⣿⣿⣿⠀⠀⠀⠀⠀⠀⠀⠀⠀⠀⠀⠀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⠀⠀⠀⠀⠀⠀⠀⠀⠀⠀⠀⣿⣿⣿⣿⣿⣿⣿⣿⣿⣿⣿⣿⣿⣿⣿⣿⣿⣿⣟⣾⣿⣿⣿⣿⣿⣿⣿⣿⣿⣿⣿⣿⣿⣿⣿⣿⣿⣿⣿⣿⣿⣿⣿⣿⣿⣿⣿⣿⣿⣿⣿⣿⣿⣿⣿⣿⣿⣿⠀⠀⠀⠀⠀⠀⠀⠀⠀⠀⠀⠀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⠀⠀⠀⠀⠀⠀⠀⠀⠀⠀⠀⢿⣿⣿⣿⣿⡟⢟⢿⢟⢟⢿⣿⣿⣿⣿⣿⣿⣇⢕⢸⡿⣻⢿⣿⡿⣿⣿⣿⣿⣿⣿⣿⡟⣻⣿⣿⣿⣿⣿⣿⢿⣿⣿⣿⣿⣿⣿⣿⣿⣿⣿⣿⣿⣿⣿⣿⣿⣿⠀⠀⠀⠀⠀⠀⠀⠀⠀⠀⠀⠀</a:t>
            </a:r>
            <a:br/>
            <a:r>
              <a:t>⠀⠀⠀⠀⠀⠀⠀⠀⠀⠀⠀⢝⢿⢿⢿⢽⢕⢕⢕⢕⢕⢜⢻⢿⣻⣿⣿⡿⢟⠕⢁⢅⠘⠗⢾⢻⣿⣿⣿⣿⣿⣿⣿⣿⣿⣿⣿⣿⡿⢿⢿⣷⣾⣿⣿⣿⣿⣿⣿⣿⣿⣿⣿⣿⣿⣿⣿⣿⣿⠀⠀⠀⠀⠀⠀⠀⠀⠀⠀⠀⠀</a:t>
            </a:r>
            <a:br/>
            <a:r>
              <a:t>⠀⠀⠀⠀⠀⠀⠀⠀⠀⠀⠀⢀⢄⢄⡀⢀⢀⢕⢅⢁⢁⢕⢑⢁⢁⢁⢁⢁⣱⢕⢕⢕⢕⢕⢕⢕⣿⣿⣿⣿⣿⣿⣿⣿⣿⣿⣿⣿⣿⣷⢕⢕⣱⣾⣿⣿⣿⣿⣿⣿⣿⣿⣿⣿⣿⣿⣿⣿⣿⠀⠀⠀⠀⠀⠀⠀⠀⠀⠀⠀⠀</a:t>
            </a:r>
            <a:br/>
            <a:r>
              <a:t>⠀⠀⠀⠀⠀⠀⠀⠀⠀⠀⠀⢕⢱⣼⡇⢕⢕⢕⢁⢅⢅⢅⢜⢜⣸⣿⣿⣿⡇⢕⢱⣾⡇⣸⣿⡿⡿⣹⡟⢻⣿⣿⣿⣿⣿⣿⣿⣿⣟⣟⣷⣾⣿⣿⣿⣿⣿⣿⣿⣿⣿⣿⣿⣿⣿⣿⣿⣿⣿⠀⠀⠀⠀⠀⠀⠀⠀⠀⠀⠀⠀</a:t>
            </a:r>
            <a:br/>
            <a:r>
              <a:t>⠀⠀⠀⠀⠀⠀⠀⠀⠀⠀⠀⢕⢸⢿⡇⢕⢕⢕⢕⢕⢕⢕⢕⢸⣿⣿⣿⣿⣧⢕⣾⣿⢱⣿⣿⣧⢸⣿⣧⣕⣽⣽⣽⣷⣿⣿⣷⣷⣿⣿⣿⣿⣿⣿⣿⣿⣿⣿⣿⣿⣿⣿⣿⣿⣿⣿⣿⣿⣿⠀⠀⠀⠀⠀⠀⠀⠀⠀⠀⠀⠀</a:t>
            </a:r>
            <a:br/>
            <a:r>
              <a:t>⠀⠀⠀⠀⠀⠀⠀⠀⠀⠀⠀⠑⠑⠑⠁⠁⠁⠁⠁⠁⠁⠑⠑⠘⠙⠛⠙⠙⠙⠙⠛⠛⠘⠛⠛⠛⠙⠛⠛⠛⠛⠛⠛⠛⠘⠛⠛⠛⠛⠛⠛⠛⠛⠛⠛⠛⠛⠛⠛⠛⠛⠛⠛⠛⠛⠛⠛⠛⠛⠀⠀⠀⠀⠀⠀⠀⠀⠀⠀⠀⠀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⠀⠀⠀⠀⠀⠀⠀⠀⠀⠀⠀⢝⡟⢻⢟⣿⢟⡟⢻⡏⢻⢟⣿⢝⣟⢻⡏⣻⢟⣿⢝⣟⢻⣏⣻⣟⣿⣹⣟⣿⣹⣿⣽⣿⣿⣿⣿⣫⣽⣽⣽⡽⢝⢝⢕⢕⣸⣿⣿⣿⣿⣿⣿⡿⢷⣷⣷⡷⣷⠀⠀⠀⠀⠀⠀⠀⠀⠀⠀⠀⠀</a:t>
            </a:r>
            <a:br/>
            <a:r>
              <a:t>⠀⠀⠀⠀⠀⠀⠀⠀⠀⠀⠀⣾⣿⣾⣧⣿⣾⣿⣾⣷⣿⣷⣿⣾⣿⣿⣿⣿⣿⣿⣿⣿⣿⣿⣿⢿⢟⢝⢝⣝⣿⣿⣿⣿⣿⣿⣷⣷⣷⡷⢆⢔⢇⢕⢕⣺⣿⣿⣿⣿⣿⣿⣿⣿⣿⣿⣿⡿⢿⠀⠀⠀⠀⠀⠀⠀⠀⠀⠀⠀⠀</a:t>
            </a:r>
            <a:br/>
            <a:r>
              <a:t>⠀⠀⠀⠀⠀⠀⠀⠀⠀⠀⠀⢿⣿⣿⡿⣿⣿⢿⢿⡿⣿⢿⡿⢿⢿⢿⢿⢿⢿⢿⢿⢿⢿⢿⢟⢕⢕⣾⣿⣿⣿⣿⣾⢿⠿⠿⠧⠵⠵⠴⠴⠴⠴⠶⠶⠾⠿⠿⠟⠟⠟⠟⠛⠛⠛⠛⠛⠛⠛⠀⠀⠀⠀⠀⠀⠀⠀⠀⠀⠀⠀</a:t>
            </a:r>
            <a:br/>
            <a:r>
              <a:t>⠀⠀⠀⠀⠀⠀⠀⠀⠀⠀⠀⠀⠀⠀⠀⠀⠀⠀⠀⠀⠀⠀⠀⠀⠀⠀⠀⠀⠀⠁⠁⠁⠁⢅⣕⢕⣾⣿⣿⣝⣻⡿⣿⢕⢀⠄⠀⠀⠀⠀⠀⠀⠀⠀⠀⠀⠀⠀⠀⠀⠀⠀⠀⠀⠀⢀⢄⢴⢷⠀⠀⠀⠀⠀⠀⠀⠀⠀⠀⠀⠀</a:t>
            </a:r>
            <a:br/>
            <a:r>
              <a:t>⠀⠀⠀⠀⠀⠀⠀⠀⠀⠀⠀⢄⢄⢔⢔⢔⢄⢔⢕⢅⢅⢅⢄⢄⢅⢄⢄⢔⢄⢄⢄⢄⢄⢸⣽⣿⣿⣿⣿⣿⢿⣿⣿⢕⢔⢔⢔⢔⢔⢔⢔⢐⢐⢔⢔⢔⢔⢐⢐⢔⢔⢔⢔⢵⢵⢝⢝⢝⢹⠀⠀⠀⠀⠀⠀⠀⠀⠀⠀⠀⠀</a:t>
            </a:r>
            <a:br/>
            <a:r>
              <a:t>⠀⠀⠀⠀⠀⠀⠀⠀⠀⠀⠀⢅⢅⢕⢕⢕⢕⢕⢱⢕⢕⢱⢵⢕⢕⢕⢕⢱⢕⢕⢵⢵⢱⢵⢽⣿⣿⣿⣿⣟⣻⣿⣿⡕⢵⣵⣵⣥⢥⣥⣥⣥⣥⣥⣵⢵⢥⢥⢵⢵⢷⢷⢗⢕⢕⢕⢔⢖⢗⠀⠀⠀⠀⠀⠀⠀⠀⠀⠀⠀⠀</a:t>
            </a:r>
            <a:br/>
            <a:r>
              <a:t>⠀⠀⠀⠀⠀⠀⠀⠀⠀⠀⠀⢁⢁⢁⢁⢁⢁⢁⢁⢁⢅⢅⢁⢁⢁⢁⢁⢁⢁⢁⢁⢁⢅⢅⢸⣿⣿⣿⣿⣿⣿⡿⢝⢕⢅⢅⢅⢅⢅⢅⠁⢁⢁⠁⠁⠁⢁⠁⠁⢁⠁⢁⢀⢀⢀⢀⢀⢀⢀⠀⠀⠀⠀⠀⠀⠀⠀⠀⠀⠀⠀</a:t>
            </a:r>
            <a:br/>
            <a:r>
              <a:t>⠀⠀⠀⠀⠀⠀⠀⠀⠀⠀⠀⣵⣵⣵⣵⣵⣵⣵⣵⣵⣵⣵⣵⣵⣵⣵⣵⣵⣵⣵⣵⣵⣵⣵⣼⣿⣿⣿⣵⣽⣿⣷⣵⣧⣵⣵⣼⣧⣵⣵⣵⣵⣵⣵⣵⣵⣵⣵⣵⣵⣵⣵⣵⣵⣵⣵⣵⣵⣵⠀⠀⠀⠀⠀⠀⠀⠀⠀⠀⠀⠀</a:t>
            </a:r>
            <a:br/>
            <a:r>
              <a:t>⠀⠀⠀⠀⠀⠀⠀⠀⠀⠀⠀⣿⡏⢝⣿⣿⣿⣿⣿⣿⣿⣿⣿⢝⣿⣿⣿⣿⣿⣿⣿⣿⣿⣿⣿⣿⣿⣿⣿⣿⣿⣿⣿⣿⣿⣿⣿⣿⣿⣿⣿⣿⣿⣿⣿⣿⣿⣿⣿⣿⣿⣿⣿⣿⣿⣿⣿⣿⣿⠀⠀⠀⠀⠀⠀⠀⠀⠀⠀⠀⠀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⠀⠀⠀⠀⠀⠀⠀⠀⠀⠀⠀⣿⢕⢸⣿⣿⣿⣿⣿⣿⣿⣿⣿⢕⣻⣿⣿⣿⣿⣿⣿⣿⣿⣿⣿⣿⣿⣿⣿⣿⣿⣿⣿⣿⣿⣿⣿⣿⣿⣿⣿⣿⣿⣿⣿⣿⣿⣿⣿⣿⣿⣿⣿⣿⣿⣿⣿⣿⣿⠀⠀⠀⠀⠀⠀⠀⠀⠀⠀⠀⠀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⠀⠀⠀⠀⠀⠀⠀⠀⠀⠀⠀⣿⢕⢜⣿⣿⣿⣿⣿⣿⣿⣿⣿⢕⢸⣿⣿⣿⣿⣿⣿⣿⣿⣿⣿⣿⣿⣿⣿⣿⣿⣿⣿⣿⣿⣿⣿⣿⣿⣿⣿⣿⣿⣿⣿⣿⣿⣿⣿⣿⣿⣿⣿⣿⣿⣿⣿⣿⣿⠀⠀⠀⠀⠀⠀⠀⠀⠀⠀⠀⠀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⠀⠀⠀⠀⠀⠀⠀⠀⠀⠀⠀⣿⡇⢕⣿⣿⣿⣿⣿⣿⣿⣿⣿⡕⢸⣿⣿⣿⣿⣿⣿⣿⣿⣿⣿⣿⣿⣿⣿⣿⣿⣿⣿⣿⣿⣿⣿⣿⣿⣿⣿⣿⣿⣿⣿⣿⣿⣿⣿⣿⣿⣿⣿⣿⣿⣿⣿⣿⣿⠀⠀⠀⠀⠀⠀⠀⠀⠀⠀⠀⠀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⠀⠀⠀⠀⠀⠀⠀⠀⠀⠀⠀⣿⡇⢕⣿⣿⣿⣿⣿⣿⣿⣿⣿⡇⢸⣿⣿⣿⣿⣿⣿⣿⣿⣿⣿⣿⣿⣿⣿⣿⣿⣿⣿⣿⣿⣿⣿⣿⣿⣿⣿⣿⣿⣿⣿⣿⣿⣿⣿⣿⣿⣿⣿⣿⣿⣿⣿⣿⣿⠀⠀⠀⠀⠀⠀⠀⠀⠀⠀⠀⠀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⠀⠀⠀⠀⠀⠀⠀⠀⠀⠀⠀⣿⣇⣕⣿⣿⣿⣿⣿⣿⣿⣿⣿⢇⣸⣿⣿⣿⣿⣿⣿⣿⣿⣿⣿⣿⣿⣿⣿⣿⣿⣿⣿⣿⣿⣿⣿⣿⣿⣿⣿⣿⣿⣿⣿⣿⣿⣿⣿⣿⣿⣿⣿⣿⣿⣿⣿⣿⣿⠀⠀⠀⠀⠀⠀⠀⠀⠀⠀⠀⠀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⠀⠀⠀⠀⠀⠀⠀⠀⠀⠀⠀⣟⣿⣿⣿⣿⣿⣿⣿⣿⣿⣿⣿⣿⣿⣿⣿⣿⣿⣯⣿⣿⣿⣿⣿⣿⣿⣿⣿⣿⣿⣿⣿⣿⣿⣿⣿⣿⣿⣿⣿⣿⣿⣿⣿⣿⣿⣿⣿⣿⣿⣿⣿⣿⣿⣿⣿⣿⣿⠀⠀⠀⠀⠀⠀⠀⠀⠀⠀⠀⠀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⠀⠀⠀⠀⠀⠀⠀⠀⠀⠀⠀⣿⣿⣿⣿⣿⡿⢿⢿⢿⢿⢿⣿⣟⣿⣿⣿⣿⡕⢕⢹⢿⡿⢿⣿⣿⣿⣿⣿⣿⣿⣿⣿⣿⣿⣿⣿⣿⣿⣿⣿⢿⣿⣿⣿⣿⣿⣿⣿⣿⣿⣿⣿⣿⣿⣿⣿⣿⣿⠀⠀⠀⠀⠀⠀⠀⠀⠀⠀⠀⠀</a:t>
            </a:r>
            <a:br/>
            <a:r>
              <a:t>⠀⠀⠀⠀⠀⠀⠀⠀⠀⠀⠀⢟⢿⢿⢟⢝⢕⢕⢕⢕⢕⡗⢻⣿⣿⣿⣿⡿⢟⢑⢈⢁⠘⠳⢽⢻⣿⣿⣿⣿⣿⣿⣿⣿⣿⣿⣿⣿⣿⢟⢿⢿⢾⢿⣿⣿⣿⣿⣿⣿⣿⣿⣿⣿⣿⣿⣿⣿⣿⠀⠀⠀⠀⠀⠀⠀⠀⠀⠀⠀⠀</a:t>
            </a:r>
            <a:br/>
            <a:r>
              <a:t>⠀⠀⠀⠀⠀⠀⠀⠀⠀⠀⠀⢀⢅⢁⢁⢁⢁⢑⢁⢁⢁⢕⢑⢈⢈⢉⢙⢁⢕⢕⢕⢕⢕⢕⢕⢜⣻⣿⣿⣿⣿⣿⣿⣿⣿⣿⣿⣿⣿⣗⢕⣕⣱⣾⣿⣿⣿⣿⣿⣿⣿⣿⣿⣿⣿⣿⣿⣿⣿⠀⠀⠀⠀⠀⠀⠀⠀⠀⠀⠀⠀</a:t>
            </a:r>
            <a:br/>
            <a:r>
              <a:t>⠀⠀⠀⠀⠀⠀⠀⠀⠀⠀⠀⢕⢜⣽⡕⢕⢕⢕⢅⢕⢑⢕⢕⣇⣼⣷⣿⣾⡇⢕⣵⣾⢕⣾⣿⡟⣣⣯⢝⣿⡿⢿⢿⣿⣿⡿⢿⣯⢽⣷⣿⣿⣿⣿⣿⣿⣿⣿⣿⣿⣿⣿⣿⣿⣿⣿⣿⣿⣿⠀⠀⠀⠀⠀⠀⠀⠀⠀⠀⠀⠀</a:t>
            </a:r>
            <a:br/>
            <a:r>
              <a:t>⠀⠀⠀⠀⠀⠀⠀⠀⠀⠀⠀⢕⢸⣿⢇⢕⢕⢕⢕⢕⢕⢕⢕⣿⣿⣿⣿⣿⣇⢕⣿⡿⣸⣿⣿⣷⣿⣿⣵⣿⣷⣿⣿⡟⣿⣿⣿⣷⣼⣿⣿⣿⣿⣿⣿⣿⣿⣿⣿⣿⣿⣿⣿⣿⣿⣿⣿⣿⣿⠀⠀⠀⠀⠀⠀⠀⠀⠀⠀⠀⠀</a:t>
            </a:r>
            <a:br/>
            <a:r>
              <a:t>⠀⠀⠀⠀⠀⠀⠀⠀⠀⠀⠀⠁⠁⠈⠁⠁⠑⠑⠑⠑⠑⠑⠑⠘⠛⠛⠙⠙⠛⠙⠛⠃⠛⠛⠛⠛⠛⠛⠛⠛⠛⠛⠛⠃⠛⠛⠛⠛⠛⠛⠛⠛⠛⠛⠛⠛⠛⠛⠛⠛⠛⠛⠛⠛⠛⠛⠛⠛⠛⠀⠀⠀⠀⠀⠀⠀⠀⠀⠀⠀⠀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⠀⠀⠀⠀⠀⠀⠀⠀⠀⠀⠀⡟⢻⢟⣻⢟⡏⢝⡏⢻⢏⣻⢝⣟⢹⡏⣻⡟⣿⢝⣟⢻⣟⣟⣟⣿⣹⣟⣿⣹⣿⣻⣿⣿⣿⣏⣟⣫⣽⣽⡽⢝⢝⢕⢕⣱⣿⣿⣿⣿⣿⣿⣿⢿⣷⣷⢷⢷⣷⠀⠀⠀⠀⠀⠀⠀⠀⠀⠀⠀⠀</a:t>
            </a:r>
            <a:br/>
            <a:r>
              <a:t>⠀⠀⠀⠀⠀⠀⠀⠀⠀⠀⠀⣿⣾⣧⣿⣾⣿⣾⣿⣿⣷⣿⣿⣿⣿⣿⣿⣿⣿⣿⣿⣿⣿⣿⣿⢟⢏⢝⢝⣻⣿⣿⣿⣿⣿⣷⣷⣷⡷⢇⢔⢕⢕⢕⢺⣿⣿⣿⣿⣿⣿⣿⣿⣿⣿⣿⡿⢿⢿⠀⠀⠀⠀⠀⠀⠀⠀⠀⠀⠀⠀</a:t>
            </a:r>
            <a:br/>
            <a:r>
              <a:t>⠀⠀⠀⠀⠀⠀⠀⠀⠀⠀⠀⢿⢿⢿⢿⢿⢿⢿⡿⣿⢿⢿⢿⢿⢿⢿⢿⢿⢿⢿⢿⢿⢿⢿⢇⢕⣱⣿⣿⣿⣿⣿⣿⠿⠿⠧⠵⠵⠵⠴⠴⠴⠴⠶⠾⠿⠿⠿⠟⠟⠟⠟⠛⠛⠛⠛⠛⠛⠛⠀⠀⠀⠀⠀⠀⠀⠀⠀⠀⠀⠀</a:t>
            </a:r>
            <a:br/>
            <a:r>
              <a:t>⠀⠀⠀⠀⠀⠀⠀⠀⠀⠀⠀⠀⠀⠁⠀⠀⠀⠀⠀⠀⠀⠀⠀⠀⠀⢀⠀⠀⢀⠁⠁⢁⢁⢡⡕⣱⣿⣿⣯⢝⣻⡿⡏⢁⠀⠀⠀⠀⠀⠀⠀⠀⠀⠀⠀⠀⠀⠀⠀⠀⠀⠀⠀⠀⢀⢄⢴⢷⢷⠀⠀⠀⠀⠀⠀⠀⠀⠀⠀⠀⠀</a:t>
            </a:r>
            <a:br/>
            <a:r>
              <a:t>⠀⠀⠀⠀⠀⠀⠀⠀⠀⠀⠀⢄⢔⢔⢔⢄⢅⢅⢕⢅⢅⢄⢄⢅⢄⢄⢅⢄⢄⢄⢄⢄⢕⢿⣽⣿⣿⣿⣿⡿⢿⣿⡝⢕⢔⢔⢔⢔⢔⢐⠔⠔⢔⢔⢔⢔⢐⢐⠔⢔⢐⢔⢴⢵⢝⢝⢝⢹⢽⠀⠀⠀⠀⠀⠀⠀⠀⠀⠀⠀⠀</a:t>
            </a:r>
            <a:br/>
            <a:r>
              <a:t>⠀⠀⠀⠀⠀⠀⠀⠀⠀⠀⠀⢅⢕⢕⢅⢕⢵⢵⢕⢕⢕⢵⢕⢕⢕⢕⢕⢕⢕⢕⣕⢕⢵⢜⣽⣿⣿⣿⣟⣟⣿⣿⡇⢥⣵⣵⣥⢥⣥⣥⣥⣥⣥⣥⢥⢥⢥⢵⢵⢵⢵⢕⢇⢕⢕⢕⢖⢗⢗⠀⠀⠀⠀⠀⠀⠀⠀⠀⠀⠀⠀</a:t>
            </a:r>
            <a:br/>
            <a:r>
              <a:t>⠀⠀⠀⠀⠀⠀⠀⠀⠀⠀⠀⢁⢁⢁⢁⢁⢁⢁⢁⢅⢁⢅⢁⢁⢁⢁⢁⢁⢅⢁⢅⢌⢁⢁⣿⣯⣿⣿⣿⣿⣿⡟⢕⢅⢅⢅⢅⢅⠅⠅⠅⠁⢁⢁⠁⠁⢁⠁⢁⢁⢁⠁⢀⠀⠀⠀⠀⢀⠀⠀⠀⠀⠀⠀⠀⠀⠀⠀⠀⠀⠀</a:t>
            </a:r>
            <a:br/>
            <a:r>
              <a:t>⠀⠀⠀⠀⠀⠀⠀⠀⠀⠀⠀⣵⣵⣵⣵⣵⣵⣵⣵⣵⣵⣵⣵⣵⣵⣵⣵⣵⣵⣵⣵⣵⣵⣧⣿⣿⣿⣧⣼⣿⣿⣷⣵⣵⣷⣷⣯⣽⣵⣵⣵⣵⣵⣵⣵⣵⣵⣵⣵⣵⣵⣵⣵⣵⣵⣵⣵⣵⣵⠀⠀⠀⠀⠀⠀⠀⠀⠀⠀⠀⠀</a:t>
            </a:r>
            <a:br/>
            <a:r>
              <a:t>⠀⠀⠀⠀⠀⠀⠀⠀⠀⠀⠀⣿⢝⢻⣿⣿⣿⣿⣿⣿⣿⣿⣿⢝⣿⣿⣿⣿⣿⣿⣿⣿⣿⣿⣿⣿⣿⣿⣿⣿⣿⣿⣿⣿⣿⣿⣿⣿⣿⣿⣿⣿⣿⣿⣿⣿⣿⣿⣿⣿⣿⣿⣿⣿⣿⣿⣿⣿⣿⠀⠀⠀⠀⠀⠀⠀⠀⠀⠀⠀⠀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⠀⠀⠀⠀⠀⠀⠀⠀⠀⠀⠀⣿⢕⣻⣿⣿⣿⣿⣿⣿⣿⣿⡇⢕⣿⣿⣿⣿⣿⣿⣿⣿⣿⣿⣿⣿⣿⣿⣿⣿⣿⣿⣿⣿⣿⣿⣿⣿⣿⣿⣿⣿⣿⣿⣿⣿⣿⣿⣿⣿⣿⣿⣿⣿⣿⣿⣿⣿⣿⠀⠀⠀⠀⠀⠀⠀⠀⠀⠀⠀⠀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⠀⠀⠀⠀⠀⠀⠀⠀⠀⠀⠀⣿⢕⢸⣿⣿⣿⣿⣿⣿⣿⣿⡇⢕⣹⣿⣿⣿⣿⣿⣿⣿⣿⣿⣿⣿⣿⣿⣿⣿⣿⣿⣿⣿⣿⣿⣿⣿⣿⣿⣿⣿⣿⣿⣿⣿⣿⣿⣿⣿⣿⣿⣿⣿⣿⣿⣿⣿⣿⠀⠀⠀⠀⠀⠀⠀⠀⠀⠀⠀⠀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⠀⠀⠀⠀⠀⠀⠀⠀⠀⠀⠀⣿⢕⢸⣿⣿⣿⣿⣿⣿⣿⣿⣧⢕⢸⣿⣿⣿⣿⣿⣿⣿⣿⣿⣿⣿⣿⣿⣿⣿⣿⣿⣿⣿⣿⣿⣿⣿⣿⣿⣿⣿⣿⣿⣿⣿⣿⣿⣿⣿⣿⣿⣿⣿⣿⣿⣿⣿⣿⠀⠀⠀⠀⠀⠀⠀⠀⠀⠀⠀⠀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⠀⠀⠀⠀⠀⠀⠀⠀⠀⠀⠀⣿⢕⢸⣿⣿⣿⣿⣿⣿⣿⣿⣿⢕⢸⣿⣿⣿⣿⣿⣿⣿⣿⣿⣿⣿⣿⣿⣿⣿⣿⣿⣿⣿⣿⣿⣿⣿⣿⣿⣿⣿⣿⣿⣿⣿⣿⣿⣿⣿⣿⣿⣿⣿⣿⣿⣿⣿⣿⠀⠀⠀⠀⠀⠀⠀⠀⠀⠀⠀⠀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⠀⠀⠀⠀⠀⠀⠀⠀⠀⠀⠀⣿⢕⢸⣿⣿⣿⣿⣿⣿⣿⣿⣿⢕⢸⣿⣿⣿⣿⣿⣿⣿⣿⣿⣿⣿⣿⣿⣿⣿⣿⣿⣿⣿⣿⣿⣿⣿⣿⣿⣿⣿⣿⣿⣿⣿⣿⣿⣿⣿⣿⣿⣿⣿⣿⣿⣿⣿⣿⠀⠀⠀⠀⠀⠀⠀⠀⠀⠀⠀⠀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⠀⠀⠀⠀⠀⠀⠀⠀⠀⠀⠀⣿⣕⣜⣿⣿⣿⣿⣿⣿⣿⣿⣿⢕⢸⣿⣿⣿⣿⣿⣿⣿⣿⣿⣿⣿⣿⣿⣿⣿⣿⣿⣿⣿⣿⣿⣿⣿⣿⣿⣿⣿⣿⣿⣿⣿⣿⣿⣿⣿⣿⣿⣿⣿⣿⣿⣿⣿⣿⠀⠀⠀⠀⠀⠀⠀⠀⠀⠀⠀⠀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⠀⠀⠀⠀⠀⠀⠀⠀⠀⠀⠀⣿⣿⣿⣿⣿⣿⣿⣿⣿⣿⣿⢿⣿⣿⣿⣿⣿⣿⢯⣿⣿⣿⣿⣿⣿⣿⣿⣿⣿⣿⣿⣿⣿⣿⣿⣿⣿⣿⣿⣿⣿⣿⣿⣿⣿⣿⣿⣿⣿⣿⣿⣿⣿⣿⣿⣿⣿⣿⠀⠀⠀⠀⠀⠀⠀⠀⠀⠀⠀⠀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⠀⠀⠀⠀⠀⠀⠀⠀⠀⠀⠀⣿⣿⣿⣿⣿⢿⢿⢿⢿⢿⢿⣿⣯⣿⣿⣿⣿⢕⢜⢿⢿⣿⣿⣿⣿⣿⣿⣿⣿⣿⣿⣿⣿⣿⣿⣿⣿⣿⣿⣿⡿⢿⣿⣿⣿⣿⣿⣿⣿⣿⣿⣿⣿⣿⣿⣿⣿⣿⠀⠀⠀⠀⠀⠀⠀⠀⠀⠀⠀⠀</a:t>
            </a:r>
            <a:br/>
            <a:r>
              <a:t>⠀⠀⠀⠀⠀⠀⠀⠀⠀⠀⠀⢾⣿⣿⣟⣝⢕⢕⢕⢕⢕⢻⣿⣿⣿⣿⣿⡿⢗⢑⢑⠑⠕⢮⢝⣻⣿⣿⣿⣿⣿⣿⣿⣿⣿⣿⣿⣿⣿⡿⠿⢷⢾⢿⣿⣿⣿⣿⣿⣿⣿⣿⣿⣿⣿⣿⣿⣿⣿⠀⠀⠀⠀⠀⠀⠀⠀⠀⠀⠀⠀</a:t>
            </a:r>
            <a:br/>
            <a:r>
              <a:t>⠀⠀⠀⠀⠀⠀⠀⠀⠀⠀⠀⢁⢁⢁⢁⢁⢁⢑⢁⢑⢘⢍⢑⢙⢙⢘⠙⢕⢕⢕⢕⢕⢔⢕⢕⢕⢻⣿⣿⣿⣿⣿⣿⣿⣿⣷⣿⣿⣿⣇⣕⣕⣵⣾⣿⣿⣿⣿⣿⣿⣿⣿⣿⣿⣿⣿⣿⣿⣿⠀⠀⠀⠀⠀⠀⠀⠀⠀⠀⠀⠀</a:t>
            </a:r>
            <a:br/>
            <a:r>
              <a:t>⠀⠀⠀⠀⠀⠀⠀⠀⠀⠀⠀⢕⣇⣷⢕⢕⢕⢕⢑⢑⢑⢕⢇⢇⣿⣿⣷⣷⢕⢕⣾⡗⢱⣾⣿⣇⣵⡇⢻⡟⣟⣟⣿⣿⣿⢟⣟⡷⢻⣿⣿⣿⣿⣿⣿⣿⣿⣿⣿⣿⣿⣿⣿⣿⣿⣿⣿⣿⣿⠀⠀⠀⠀⠀⠀⠀⠀⠀⠀⠀⠀</a:t>
            </a:r>
            <a:br/>
            <a:r>
              <a:t>⠀⠀⠀⠀⠀⠀⠀⠀⠀⠀⠀⢕⣿⣿⢕⢕⢕⢕⢕⢕⢕⢕⢕⣷⣿⣿⣿⣿⡕⢸⣿⢕⣿⣿⣿⣿⣿⣿⣿⣿⣿⣿⣿⢿⣿⣿⣿⡇⣸⣿⣿⣿⣿⣿⣿⣿⣿⣿⣿⣿⣿⣿⣿⣿⣿⣿⣿⣿⣿⠀⠀⠀⠀⠀⠀⠀⠀⠀⠀⠀⠀</a:t>
            </a:r>
            <a:br/>
            <a:r>
              <a:t>⠀⠀⠀⠀⠀⠀⠀⠀⠀⠀⠀⠑⠙⠙⠑⠑⠑⠑⠑⠑⠑⠑⠑⠛⠛⠛⠛⠛⠛⠛⠛⠘⠛⠛⠛⠛⠛⠛⠛⠛⠛⠛⠛⠘⠛⠛⠛⠃⠛⠛⠛⠛⠛⠛⠛⠛⠛⠛⠛⠛⠛⠛⠛⠛⠛⠛⠛⠛⠛⠀⠀⠀⠀⠀⠀⠀⠀⠀⠀⠀⠀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⠀⠀⠀⠀⠀⠀⠀⠀⠀⠀⠀⢻⢟⣿⢝⡏⢝⡏⢻⢏⣿⢝⣿⢹⡏⢻⡟⣿⢟⣟⢹⣟⣟⣟⣿⣟⣟⣿⣻⣿⣻⣿⣻⣿⣟⣟⣏⣝⣝⡽⢝⢝⢝⢕⢕⣿⣿⣿⣿⣿⣿⣿⣿⣿⣷⢷⢷⢷⢷⠀⠀⠀⠀⠀⠀⠀⠀⠀⠀⠀⠀</a:t>
            </a:r>
            <a:br/>
            <a:r>
              <a:t>⠀⠀⠀⠀⠀⠀⠀⠀⠀⠀⠀⣿⣷⣿⣾⣿⣾⣿⣿⣷⣿⣿⣿⣾⣿⣿⣿⣿⣿⣿⣿⣿⣿⣿⡿⢟⢝⢝⣝⣿⣿⣿⣿⣿⣷⣷⣷⢷⢇⢕⢗⢕⢕⢸⣿⣿⣿⣿⣿⣿⣿⣿⣿⣿⣿⡿⢿⢿⢿⠀⠀⠀⠀⠀⠀⠀⠀⠀⠀⠀⠀</a:t>
            </a:r>
            <a:br/>
            <a:r>
              <a:t>⠀⠀⠀⠀⠀⠀⠀⠀⠀⠀⠀⢿⢿⢿⡿⡿⢿⡿⣿⢿⡿⡿⢿⡿⢿⢿⢿⢿⢿⢿⢿⢿⢿⢏⢕⢕⣾⣿⣿⣿⣿⣾⡿⠿⠯⠵⠵⠵⠵⠵⠵⠵⠴⠾⠿⢿⠿⠿⢿⠿⠿⠗⠟⠟⠛⠓⠛⠛⢛⠀⠀⠀⠀⠀⠀⠀⠀⠀⠀⠀⠀</a:t>
            </a:r>
            <a:br/>
            <a:r>
              <a:t>⠀⠀⠀⠀⠀⠀⠀⠀⠀⠀⠀⠀⠀⠀⠀⠀⠀⠀⠀⠀⠀⠀⠀⠀⠀⠀⠀⠀⠁⠀⠁⠁⢁⣕⢕⣾⣿⢽⢝⢟⣿⢿⢕⠁⠀⠁⠀⠀⠀⠀⠀⠀⠀⠀⠀⠀⠀⠀⠀⠀⠀⠀⠀⢀⢄⢴⢷⢷⡷⠀⠀⠀⠀⠀⠀⠀⠀⠀⠀⠀⠀</a:t>
            </a:r>
            <a:br/>
            <a:r>
              <a:t>⠀⠀⠀⠀⠀⠀⠀⠀⠀⠀⠀⢄⢄⢔⢔⢄⢅⢅⢅⢅⢄⢄⢄⢄⢄⢄⢄⢄⢄⢄⢄⢄⢸⣯⣿⣿⣿⣿⣿⢿⣿⣯⢕⢔⢔⢔⢔⢔⢔⢔⢐⢐⠔⠔⠔⠔⠐⠐⢐⢔⢔⢔⢕⢎⢝⢝⢽⢽⢽⠀⠀⠀⠀⠀⠀⠀⠀⠀⠀⠀⠀</a:t>
            </a:r>
            <a:br/>
            <a:r>
              <a:t>⠀⠀⠀⠀⠀⠀⠀⠀⠀⠀⠀⢅⢕⢕⢕⢕⢕⢕⢕⢕⢕⢕⢕⢕⢕⢕⢕⢕⢕⣕⣕⢕⢕⢝⣿⣿⣿⣿⣟⣻⣿⣿⣕⣕⣵⣅⣥⣥⣥⣥⣥⣥⣥⣥⡥⢥⡥⢵⢵⢵⢕⢕⢕⢕⢕⢗⢗⢗⢗⠀⠀⠀⠀⠀⠀⠀⠀⠀⠀⠀⠀</a:t>
            </a:r>
            <a:br/>
            <a:r>
              <a:t>⠀⠀⠀⠀⠀⠀⠀⠀⠀⠀⠀⠁⢁⢁⢁⢁⢁⢁⢁⢁⢁⢁⢁⢁⢁⢁⢁⢁⢁⢁⢈⢁⢁⢸⣿⣽⣽⢿⣿⣿⣿⢏⢑⢕⢅⢅⢅⢅⠅⠅⢁⢁⠁⠁⠅⠅⢁⠁⠁⠁⠅⠁⠀⠀⠀⠀⠀⠀⢀⠀⠀⠀⠀⠀⠀⠀⠀⠀⠀⠀⠀</a:t>
            </a:r>
            <a:br/>
            <a:r>
              <a:t>⠀⠀⠀⠀⠀⠀⠀⠀⠀⠀⠀⣵⣵⣵⣵⣵⣵⣵⣵⣵⣵⣵⣵⣵⣵⣵⣵⣵⣵⣵⣵⣵⣧⣼⣿⣿⣿⣵⣽⣿⣿⣷⣧⣵⣷⣾⣷⣷⣵⣵⣵⣵⣵⣵⣵⣵⣵⣵⣵⣵⣵⣵⣵⣵⣵⣵⣵⣵⣵⠀⠀⠀⠀⠀⠀⠀⠀⠀⠀⠀⠀</a:t>
            </a:r>
            <a:br/>
            <a:r>
              <a:t>⠀⠀⠀⠀⠀⠀⠀⠀⠀⠀⠀⡏⢝⣿⣿⣿⣿⣿⣿⣿⣿⣿⡏⢹⣿⣿⣿⣿⣿⣿⣿⣿⣿⣿⣿⣿⣿⣿⣿⣿⣿⣿⣿⣿⣿⣿⣿⣿⣿⣿⣿⣿⣿⣿⣿⣿⣿⣿⣿⣿⣿⣿⣿⣿⣿⣿⣿⣿⣿⠀⠀⠀⠀⠀⠀⠀⠀⠀⠀⠀⠀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⠀⠀⠀⠀⠀⠀⠀⠀⠀⠀⠀⡇⢜⣿⣿⣿⣿⣿⣿⣿⣿⣿⡇⢜⣿⣿⣿⣿⣿⣿⣿⣿⣿⣿⣿⣿⣿⣿⣿⣿⣿⣿⣿⣿⣿⣿⣿⣿⣿⣿⣿⣿⣿⣿⣿⣿⣿⣿⣿⣿⣿⣿⣿⣿⣿⣿⣿⣿⣿⠀⠀⠀⠀⠀⠀⠀⠀⠀⠀⠀⠀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⠀⠀⠀⠀⠀⠀⠀⠀⠀⠀⠀⡇⢕⣿⣿⣿⣿⣿⣿⣿⣿⣿⡇⢕⣿⣿⣿⣿⣿⣿⣿⣿⣿⣿⣿⣿⣿⣿⣿⣿⣿⣿⣿⣿⣿⣿⣿⣿⣿⣿⣿⣿⣿⣿⣿⣿⣿⣿⣿⣿⣿⣿⣿⣿⣿⣿⣿⣿⣿⠀⠀⠀⠀⠀⠀⠀⠀⠀⠀⠀⠀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⠀⠀⠀⠀⠀⠀⠀⠀⠀⠀⠀⡇⢕⣿⣿⣿⣿⣿⣿⣿⣿⣿⡇⢕⣿⣿⣿⣿⣿⣿⣿⣿⣿⣿⣿⣿⣿⣿⣿⣿⣿⣿⣿⣿⣿⣿⣿⣿⣿⣿⣿⣿⣿⣿⣿⣿⣿⣿⣿⣿⣿⣿⣿⣿⣿⣿⣿⣿⣿⠀⠀⠀⠀⠀⠀⠀⠀⠀⠀⠀⠀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⠀⠀⠀⠀⠀⠀⠀⠀⠀⠀⠀⡇⢕⣿⣿⣿⣿⣿⣿⣿⣿⣿⡇⢕⣿⣿⣿⣿⣿⣿⣿⣿⣿⣿⣿⣿⣿⣿⣿⣿⣿⣿⣿⣿⣿⣿⣿⣿⣿⣿⣿⣿⣿⣿⣿⣿⣿⣿⣿⣿⣿⣿⣿⣿⣿⣿⣿⣿⣿⠀⠀⠀⠀⠀⠀⠀⠀⠀⠀⠀⠀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⠀⠀⠀⠀⠀⠀⠀⠀⠀⠀⠀⡇⢕⢸⣿⣿⣿⣿⣿⣿⣿⣿⣷⢕⣿⣿⣿⣿⣿⣿⣯⣿⣿⣿⣿⣿⣿⣿⣿⣿⣿⣿⣿⣿⣿⣿⣿⣿⣿⣿⣿⣿⣿⣿⣿⣿⣿⣿⣿⣿⣿⣿⣿⣿⣿⣿⣿⣿⣿⠀⠀⠀⠀⠀⠀⠀⠀⠀⠀⠀⠀</a:t>
            </a:r>
            <a:br/>
            <a:r>
              <a:t>⠀⠀⠀⠀⠀⠀⠀⠀⠀⠀⠀⡯⢕⣸⣿⣿⣿⣿⣿⣿⣿⣿⣿⢕⢽⣿⣿⣿⣿⣿⣿⣿⣿⣿⣿⣿⣿⣿⣿⣿⣿⣿⣿⣿⣿⣿⣿⣿⣿⣿⣿⣿⣿⣿⣿⣿⣿⣿⣿⣿⣿⣿⣿⣿⣿⣿⣿⣿⣿⠀⠀⠀⠀⠀⠀⠀⠀⠀⠀⠀⠀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⠀⠀⠀⠀⠀⠀⠀⠀⠀⠀⠀⢿⣿⣿⣿⣿⣿⣿⣿⣿⣿⣿⣿⣿⣿⣿⣿⣿⡿⣹⣿⣿⣽⣿⣿⣿⣿⣿⣿⣿⣿⣿⣿⣿⣿⣿⣿⣿⣿⣿⣿⣿⣿⣿⣿⣿⣿⣿⣿⣿⣿⣿⣿⣿⣿⣿⣿⣿⣿⠀⠀⠀⠀⠀⠀⠀⠀⠀⠀⠀⠀</a:t>
            </a:r>
            <a:br/>
            <a:r>
              <a:t>⠀⠀⠀⠀⠀⠀⠀⠀⠀⠀⠀⣿⣿⣿⣿⡿⢿⢿⡿⢿⢿⣿⣿⣻⣿⣿⣿⣏⢕⢻⣿⢿⣿⣿⣿⣿⣿⣿⣿⣿⣿⣿⣿⣿⣿⣿⣿⣿⣿⣿⣿⡟⢻⣿⣿⣿⣿⣿⣿⣿⣿⣿⣿⣿⣿⣿⣿⣿⣿⠀⠀⠀⠀⠀⠀⠀⠀⠀⠀⠀⠀</a:t>
            </a:r>
            <a:br/>
            <a:r>
              <a:t>⠀⠀⠀⠀⠀⠀⠀⠀⠀⠀⠀⣿⣿⣿⢟⢕⢕⢕⢕⢕⢜⢽⣿⣿⣿⣿⣿⡿⢗⠑⢑⠘⠳⢼⡟⢿⣿⣿⣿⣿⣿⣿⣿⣿⣿⡿⣿⣿⣿⡿⢿⢷⢿⢿⣿⣿⣿⣿⣿⣿⣿⣿⣿⣿⣿⣿⣿⣿⣿⠀⠀⠀⠀⠀⠀⠀⠀⠀⠀⠀⠀</a:t>
            </a:r>
            <a:br/>
            <a:r>
              <a:t>⠀⠀⠀⠀⠀⠀⠀⠀⠀⠀⠀⠁⠑⠅⠑⠑⠕⢑⠑⠙⢝⢜⠑⠙⠙⠙⠙⢑⢕⢕⢕⢕⢔⢕⢕⢕⢜⢿⣿⣿⣿⣿⣿⣿⣿⣿⣿⡿⣿⣏⣵⣵⣵⣾⣿⣿⣿⣿⣿⣿⣿⣿⣿⣿⣿⣿⣿⣿⣿⠀⠀⠀⠀⠀⠀⠀⠀⠀⠀⠀⠀</a:t>
            </a:r>
            <a:br/>
            <a:r>
              <a:t>⠀⠀⠀⠀⠀⠀⠀⠀⠀⠀⠀⢱⢱⡇⢕⢕⢕⢕⢑⢕⢕⢕⢱⢱⣷⣷⣷⡗⢕⢱⣾⢇⣵⣷⣾⣿⣾⣧⣽⣽⣽⣽⣿⡿⣟⣹⣿⢟⢻⣿⣿⣿⣿⣿⣿⣿⣿⣿⣿⣿⣿⣿⣿⣿⣿⣿⣿⣿⣿⠀⠀⠀⠀⠀⠀⠀⠀⠀⠀⠀⠀</a:t>
            </a:r>
            <a:br/>
            <a:r>
              <a:t>⠀⠀⠀⠀⠀⠀⠀⠀⠀⠀⠀⢸⣿⡇⢕⢕⢕⢕⢕⢕⢕⢕⢸⣿⣿⣿⣿⣇⢕⣿⡟⣸⣿⣿⣿⣿⣿⣿⣿⣿⣿⣿⡗⣾⣿⣿⣿⢕⣸⣿⣿⣿⣿⣿⣿⣿⣿⣿⣿⣿⣿⣿⣿⣿⣿⣿⣿⣿⣿⠀⠀⠀⠀⠀⠀⠀⠀⠀⠀⠀⠀</a:t>
            </a:r>
            <a:br/>
            <a:r>
              <a:t>⠀⠀⠀⠀⠀⠀⠀⠀⠀⠀⠀⠘⠙⠑⠑⠑⠑⠑⠑⠑⠑⠑⠘⠛⠛⠛⠛⠛⠛⠛⠃⠛⠛⠛⠛⠛⠛⠛⠛⠛⠛⠛⠃⠚⠛⠛⠛⠑⠛⠛⠛⠛⠛⠛⠛⠛⠛⠛⠛⠛⠛⠛⠛⠛⠛⠛⠛⠛⠛⠀⠀⠀⠀⠀⠀⠀⠀⠀⠀⠀⠀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⠀⠀⠀⠀⠀⠀⠀⠀⠀⠀⠀⣿⣿⣿⣿⣿⣿⣿⣿⣿⣿⣿⣿⣿⣿⣿⣿⣿⣿⣿⣿⣿⣿⣿⣿⣿⣿⡿⢟⢹⢝⢝⢹⢿⣿⣿⣿⣿⣿⣿⣿⣿⣿⣿⣿⣿⣿⣿⣿⣿⣿⣿⣿⣿⣿⣿⣿⣿⣿⠀⠀⠀⠀⠀⠀⠀⠀⠀⠀⠀⠀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⠀⠀⠀⠀⠀⠀⠀⠀⠀⠀⠀⣿⣿⣿⣿⣿⣿⣿⣿⣿⣿⣿⣿⣿⣿⣿⣿⣿⣿⣿⣿⣿⣿⣿⣿⣿⣿⢇⣕⣕⣕⣵⣵⡕⢿⣿⣿⣿⣿⣿⣿⣿⣿⣿⣿⣿⣿⣿⣿⣿⣿⣿⣿⣿⣿⣿⣿⣿⣿⠀⠀⠀⠀⠀⠀⠀⠀⠀⠀⠀⠀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⠀⠀⠀⠀⠀⠀⠀⠀⠀⠀⠀⣿⣿⣿⣿⣿⣿⣿⣿⣿⣿⣿⣿⣿⣿⣿⣿⣿⣿⣿⣿⣿⣿⣿⣿⣿⡇⢸⣿⣿⣿⣿⣿⣷⣸⣿⣿⣿⣿⣿⣿⣿⣿⣿⣿⣿⣿⣿⣿⣿⣿⣿⣿⣿⣿⣿⣿⣿⣿⠀⠀⠀⠀⠀⠀⠀⠀⠀⠀⠀⠀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⠀⠀⠀⠀⠀⠀⠀⠀⠀⠀⠀⣿⣿⣿⣿⣿⣿⣿⣿⣿⣿⣿⣿⣿⣿⣿⣿⣿⣿⣿⣿⣿⣿⣿⣿⣿⣷⣿⣯⣽⣿⣿⣿⣿⣿⣿⣿⣿⣿⣿⣿⣿⣿⣿⣿⣿⣿⣿⣿⣿⣿⣿⣿⣿⣿⣿⣿⣿⣿⠀⠀⠀⠀⠀⠀⠀⠀⠀⠀⠀⠀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⠀⠀⠀⠀⠀⠀⠀⠀⠀⠀⠀⣿⣿⣿⣿⣿⣿⣿⣿⣿⣿⣿⣿⣿⣿⣿⣿⣿⣿⣿⣿⣿⣿⣿⣿⣿⣿⣿⣿⣿⣾⣿⣿⣿⢕⢜⢝⢟⢿⢿⣿⣿⣿⣿⣿⣿⣿⣿⣿⣿⣿⣿⣿⣿⣿⣿⣿⣿⣿⠀⠀⠀⠀⠀⠀⠀⠀⠀⠀⠀⠀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⠀⠀⠀⠀⠀⠀⠀⠀⠀⠀⠀⣿⣿⣿⣿⣿⣿⣿⣿⣿⣿⣿⣿⣿⣿⣿⣿⣿⣿⣿⣿⣿⣿⣿⣿⣿⡿⢿⣟⣿⢿⣿⣿⡿⢕⢕⢁⢁⠅⠅⢕⢝⢹⣿⣿⣿⣿⣿⣿⣿⣿⣿⣿⣿⣿⣿⣿⣿⣿⠀⠀⠀⠀⠀⠀⠀⠀⠀⠀⠀⠀</a:t>
            </a:r>
            <a:br/>
            <a:r>
              <a:t>⠀⠀⠀⠀⠀⠀⠀⠀⠀⠀⠀⣿⣿⣿⣿⣿⣿⣿⣿⣿⣿⣿⣿⣿⣿⣿⣿⣿⣿⣿⣿⣿⣿⣿⢟⢏⢕⢕⣷⣾⣾⣿⢿⢕⢕⢕⢕⠑⠐⢕⢕⢕⢕⣿⣿⣿⣿⣿⣿⣿⣿⣿⣿⣿⣿⣿⣿⣿⣿⠀⠀⠀⠀⠀⠀⠀⠀⠀⠀⠀⠀</a:t>
            </a:r>
            <a:br/>
            <a:r>
              <a:t>⠀⠀⠀⠀⠀⠀⠀⠀⠀⠀⠀⣿⣿⣿⣿⣿⣿⣿⣿⣿⣿⣿⣿⣿⣿⣿⣿⣿⣿⣿⣿⣿⢏⢕⢕⠑⠑⠅⢹⡯⢽⣝⢇⢕⢕⢕⠑⠀⢀⠑⠀⢕⢕⣿⣿⣿⣿⣿⣿⣿⣿⣿⣿⣿⣿⣿⣿⣿⣿⠀⠀⠀⠀⠀⠀⠀⠀⠀⠀⠀⠀</a:t>
            </a:r>
            <a:br/>
            <a:r>
              <a:t>⠀⠀⠀⠀⠀⠀⠀⠀⠀⠀⠀⣿⣿⣿⣿⣿⣿⣿⣿⣿⣿⣿⣿⣿⣿⣿⣿⣿⣿⣿⣿⣿⡕⢕⠁⠀⠀⠀⢕⢜⣗⡗⢕⢕⢕⢕⠀⠀⠁⠀⠀⢕⠕⢻⣿⣿⣿⣿⣿⣿⣿⣿⣿⣿⣿⣿⣿⣿⣿⠀⠀⠀⠀⠀⠀⠀⠀⠀⠀⠀⠀</a:t>
            </a:r>
            <a:br/>
            <a:r>
              <a:t>⠀⠀⠀⠀⠀⠀⠀⠀⠀⠀⠀⣿⣿⣿⣿⣿⣿⣿⣿⣿⣿⣿⣿⣿⣿⣿⣿⣿⣿⣿⣿⣿⡇⢕⠀⠀⠀⠀⢕⢕⡗⢕⢕⢕⢕⢕⠀⠀⠀⠀⢀⢁⢕⢁⢿⣿⣿⣿⣿⣿⣿⣿⣿⣿⣿⣿⣿⣿⣿⠀⠀⠀⠀⠀⠀⠀⠀⠀⠀⠀⠀</a:t>
            </a:r>
            <a:br/>
            <a:r>
              <a:t>⠀⠀⠀⠀⠀⠀⠀⠀⠀⠀⠀⣿⣿⣿⣿⣿⣿⣿⣿⣿⣿⣿⣿⣿⣿⣿⣿⣿⣿⣿⣿⣿⣧⢕⠀⠀⠀⠀⢕⢕⢱⢅⢕⢕⢕⠀⠀⠀⠀⠀⠀⠕⢁⢕⢸⣿⣿⣿⣿⣿⣿⣿⣿⣿⣿⣿⣿⣿⣿⠀⠀⠀⠀⠀⠀⠀⠀⠀⠀⠀⠀</a:t>
            </a:r>
            <a:br/>
            <a:r>
              <a:t>⠀⠀⠀⠀⠀⠀⠀⠀⠀⠀⠀⣿⣿⣿⣿⣿⣿⣿⣿⣿⣿⣿⣿⣿⣿⣿⣿⣿⣿⣿⣿⣿⣿⡧⠄⠀⠀⠀⢕⢕⢕⢕⢕⢕⠑⠀⠀⠁⠀⠀⠀⠁⢑⢕⢱⣿⣿⣿⣿⣿⣿⣿⣿⣿⣿⣿⣿⣿⣿⠀⠀⠀⠀⠀⠀⠀⠀⠀⠀⠀⠀</a:t>
            </a:r>
            <a:br/>
            <a:r>
              <a:t>⠀⠀⠀⠀⠀⠀⠀⠀⠀⠀⠀⣿⣿⣿⣿⣿⣿⣿⣿⣿⣿⣿⣿⣿⣿⣿⣿⣿⣿⣿⣿⣿⣿⠕⠀⠀⠀⠀⢕⢑⢕⢔⢕⠐⠀⠀⠀⠀⠀⠀⠀⠀⠐⢕⣸⣿⣿⣿⣿⣿⣿⣿⣿⣿⣿⣿⣿⣿⣿⠀⠀⠀⠀⠀⠀⠀⠀⠀⠀⠀⠀</a:t>
            </a:r>
            <a:br/>
            <a:r>
              <a:t>⠀⠀⠀⠀⠀⠀⠀⠀⠀⠀⠀⣿⣿⣿⣿⣿⣿⣿⣿⣿⣿⣿⣿⣿⣿⣿⣿⣿⣿⣿⣿⣿⣇⢕⠀⠀⠀⠀⢕⠕⠑⠄⠅⠀⠀⠁⠃⠀⠀⠀⠀⠀⢑⢕⣿⣿⣿⣿⣿⣿⣿⣿⣿⣿⣿⣿⣿⣿⣿⠀⠀⠀⠀⠀⠀⠀⠀⠀⠀⠀⠀</a:t>
            </a:r>
            <a:br/>
            <a:r>
              <a:t>⠀⠀⠀⠀⠀⠀⠀⠀⠀⠀⠀⣿⣿⣿⣿⣿⣿⣿⣿⣿⣿⣿⣿⣿⣿⣿⣿⣿⣿⣿⢾⣿⣿⡇⠀⠀⠀⠀⢕⢕⢔⢄⠀⠀⢕⣔⢄⢄⠀⠀⠐⢕⣱⣿⣿⣿⣿⣿⣿⣿⣿⣿⣿⣿⣿⣿⣿⣿⣿⠀⠀⠀⠀⠀⠀⠀⠀⠀⠀⠀⠀</a:t>
            </a:r>
            <a:br/>
            <a:r>
              <a:t>⠀⠀⠀⠀⠀⠀⠀⠀⠀⠀⠀⣿⣿⣿⣿⣿⣿⣿⣿⣿⣿⣿⣿⣿⣿⣿⣿⣿⣿⣿⣷⢞⠋⣅⣤⢆⠀⠀⢕⢕⢕⢕⠀⠀⢜⣿⣿⣿⡕⢔⢕⢕⣿⣿⣿⣿⣿⣿⣿⣿⣿⣿⣿⣿⣿⣿⣿⣿⣿⠀⠀⠀⠀⠀⠀⠀⠀⠀⠀⠀⠀</a:t>
            </a:r>
            <a:br/>
            <a:r>
              <a:t>⠀⠀⠀⠀⠀⠀⠀⠀⠀⠀⠀⣿⣿⣿⣿⣿⣿⣿⣿⣿⣿⣿⣿⣿⣿⣿⣿⣿⣿⣿⣿⣧⣵⣿⢟⢇⠀⠀⢜⣕⣼⢕⠀⠀⠁⢻⣿⣿⢇⢕⢕⢕⢿⣿⣿⣿⣿⣿⣿⣿⣿⣿⣿⣿⣿⣿⣿⣿⣿⠀⠀⠀⠀⠀⠀⠀⠀⠀⠀⠀⠀</a:t>
            </a:r>
            <a:br/>
            <a:r>
              <a:t>⠀⠀⠀⠀⠀⠀⠀⠀⠀⠀⠀⠛⠛⠛⠛⠛⠛⠛⠛⠛⠛⠛⠛⠛⠛⠛⠛⠛⠛⠛⠛⠛⠛⠛⠑⠑⠀⠀⠑⠛⠛⠓⠑⠀⠀⠑⠙⠙⠑⠀⠑⠑⠘⠛⠛⠛⠛⠛⠛⠛⠛⠛⠛⠛⠛⠛⠛⠛⠛⠀⠀⠀⠀⠀⠀⠀⠀⠀⠀⠀⠀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⠀⠀⠀⠀⠀⠀⠀⠀⠀⠀⠀⡏⢹⡏⢻⡏⣿⢝⣿⢝⣟⢻⡏⢻⡟⣿⢝⣿⢻⣟⣟⣟⣻⣟⡟⣿⣟⣿⣻⣻⣻⣻⣟⣟⣟⣟⣟⣟⢟⢋⢝⢕⢕⣿⣿⣿⣿⣿⣿⣽⣽⣽⣽⢽⢯⢿⢷⢷⢷⠀⠀⠀⠀⠀⠀⠀⠀⠀⠀⠀⠀</a:t>
            </a:r>
            <a:br/>
            <a:r>
              <a:t>⠀⠀⠀⠀⠀⠀⠀⠀⠀⠀⠀⣿⣾⣷⣿⣷⣿⣿⣿⣾⣿⣾⣿⣿⣿⣿⣿⣿⣿⣿⣿⣿⣿⡿⢟⢝⢝⢝⣿⣿⣿⣿⣿⣾⢷⢷⢇⢕⢗⢕⢕⢸⣿⣿⣿⣿⣿⣿⣿⣿⣿⣿⣿⣿⣿⡿⢟⢟⢝⠀⠀⠀⠀⠀⠀⠀⠀⠀⠀⠀⠀</a:t>
            </a:r>
            <a:br/>
            <a:r>
              <a:t>⠀⠀⠀⠀⠀⠀⠀⠀⠀⠀⠀⢿⢿⢿⢿⣿⣿⡿⣿⢿⡿⣿⢿⢿⢿⣿⡿⢿⡿⢿⢿⡿⢟⢕⢕⣾⣿⣿⣿⣿⣾⡿⢯⠽⠽⢵⠥⠥⠥⠥⠵⠼⠿⠿⠿⠿⠿⠿⠿⠷⠿⠿⢿⠷⠗⢗⢗⢳⢆⠀⠀⠀⠀⠀⠀⠀⠀⠀⠀⠀⠀</a:t>
            </a:r>
            <a:br/>
            <a:r>
              <a:t>⠀⠀⠀⠀⠀⠀⠀⠀⠀⠀⠀⠀⠀⠀⠀⠀⠀⠀⠀⠀⠀⠀⠀⠀⠀⠀⠀⠁⠁⠀⠁⢀⢕⢕⣾⣿⢽⢝⢟⣿⢿⢕⢁⠀⠀⠀⠀⠀⠀⠀⠀⠀⠀⠀⠀⠀⠀⠀⠀⠀⠀⢀⢄⢴⢴⢵⣵⣷⣷⠀⠀⠀⠀⠀⠀⠀⠀⠀⠀⠀⠀</a:t>
            </a:r>
            <a:br/>
            <a:r>
              <a:t>⠀⠀⠀⠀⠀⠀⠀⠀⠀⠀⠀⢄⢄⢄⢄⢅⢅⢅⢄⢄⢄⢄⢄⢄⢄⢄⢄⢄⢅⢄⢄⢸⣯⣿⣿⣿⣿⣿⢿⣿⣯⢇⢅⢔⢔⢔⢔⢔⢔⢔⢔⢔⢔⢔⠔⢐⠔⢔⢔⢔⢗⢗⢕⢕⢱⢼⢽⢽⢽⠀⠀⠀⠀⠀⠀⠀⠀⠀⠀⠀⠀</a:t>
            </a:r>
            <a:br/>
            <a:r>
              <a:t>⠀⠀⠀⠀⠀⠀⠀⠀⠀⠀⠀⢅⢕⢕⢕⢕⢕⢕⢕⢕⢕⢕⢕⣕⣕⣕⣕⣕⣕⣕⡕⢕⢝⣹⣿⣿⣿⣟⣻⣿⣿⣕⣕⣕⣕⣕⣕⣅⣕⣱⣵⣵⣥⣥⣥⣵⡵⢵⢵⢕⢕⢕⢕⢕⢕⢱⢷⢷⢗⠀⠀⠀⠀⠀⠀⠀⠀⠀⠀⠀⠀</a:t>
            </a:r>
            <a:br/>
            <a:r>
              <a:t>⠀⠀⠀⠀⠀⠀⠀⠀⠀⠀⠀⠁⢁⢁⢁⢁⢁⢁⢁⢁⠁⠁⢁⢑⢑⢁⢁⢁⢙⢁⢑⢑⢕⣿⣯⣿⣿⣿⣿⣿⢏⢕⢑⢕⢁⢑⢑⠅⠅⠁⠁⠁⠁⠁⠁⠁⢁⠁⠁⠁⠁⠁⠁⠁⠀⠀⠀⠀⠀⠀⠀⠀⠀⠀⠀⠀⠀⠀⠀⠀⠀</a:t>
            </a:r>
            <a:br/>
            <a:r>
              <a:t>⠀⠀⠀⠀⠀⠀⠀⠀⠀⠀⠀⣵⣵⣵⣵⣵⣕⣕⣕⣕⣕⣕⣕⣕⣕⣕⣕⣕⣕⣕⣕⣕⣕⣿⣿⣿⣕⣸⣿⣷⣕⣳⣵⣧⣷⣷⣷⣷⣵⣵⣵⣵⣵⣵⣵⣵⣵⣵⣵⣵⣵⣵⣵⣵⣵⣵⣵⣵⣵⠀⠀⠀⠀⠀⠀⠀⠀⠀⠀⠀⠀</a:t>
            </a:r>
            <a:br/>
            <a:r>
              <a:t>⠀⠀⠀⠀⠀⠀⠀⠀⠀⠀⠀⢝⣿⣿⣿⣿⣿⣿⣿⣿⣿⣿⢟⣿⣿⣿⣿⣿⣿⣿⣿⣿⣿⣿⣿⣿⣿⣿⣿⣿⣿⣿⣿⣿⣿⣿⣿⣿⣿⣿⣿⣿⣿⣿⣿⣿⣿⣿⣿⣿⣿⣿⣿⣿⣿⣿⣿⣿⣿⠀⠀⠀⠀⠀⠀⠀⠀⠀⠀⠀⠀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⠀⠀⠀⠀⠀⠀⠀⠀⠀⠀⠀⢕⣿⣿⣿⣿⣿⣿⣿⣿⣿⡏⢕⣿⣿⣿⣿⣿⣿⣿⣿⣿⣿⣿⣿⣿⣿⣿⣿⣿⣿⣿⣿⣿⣿⣿⣿⣿⣿⣿⣿⣿⣿⣿⣿⣿⣿⣿⣿⣿⣿⣿⣿⣿⣿⣿⣿⣿⣿⠀⠀⠀⠀⠀⠀⠀⠀⠀⠀⠀⠀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⠀⠀⠀⠀⠀⠀⠀⠀⠀⠀⠀⢕⣿⣿⣿⣿⣿⣿⣿⣿⣿⡇⢕⢸⣿⣿⣿⣿⣿⣿⣿⣿⣿⣿⣿⣿⣿⣿⣿⣿⣿⣿⣿⣿⣿⣿⣿⣿⣿⣿⣿⣿⣿⣿⣿⣿⣿⣿⣿⣿⣿⣿⣿⣿⣿⣿⣿⣿⣿⠀⠀⠀⠀⠀⠀⠀⠀⠀⠀⠀⠀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⠀⠀⠀⠀⠀⠀⠀⠀⠀⠀⠀⢕⢹⣿⣿⣿⣿⣿⣿⣿⣿⣷⢕⢸⣿⣿⣿⣿⣿⣿⣿⣿⣿⣿⣿⣿⣿⣿⣿⣿⣿⣿⣿⣿⣿⣿⣿⣿⣿⣿⣿⣿⣿⣿⣿⣿⣿⣿⣿⣿⣿⣿⣿⣿⣿⣿⣿⣿⣿⠀⠀⠀⠀⠀⠀⠀⠀⠀⠀⠀⠀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⠀⠀⠀⠀⠀⠀⠀⠀⠀⠀⠀⣿⣿⣿⣿⣿⣿⣿⣿⣿⣿⣿⣿⣿⣿⣿⣿⣿⢿⣿⣿⣽⣿⣿⣿⣿⣿⣿⣿⣿⣿⣿⣿⣿⣿⣿⣿⣿⣿⣿⣿⣿⣿⣿⣿⣿⣿⣿⣿⣿⣿⣿⣿⣿⣿⣿⣿⣿⣿⠀⠀⠀⠀⠀⠀⠀⠀⠀⠀⠀⠀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⠀⠀⠀⠀⠀⠀⠀⠀⠀⠀⠀⣿⣿⣿⣿⣿⣿⣿⣿⣿⣿⣾⣟⣿⣿⣿⡿⢏⢝⣿⣿⣿⣿⣿⣿⣿⣿⣿⣿⣿⣿⣿⣿⣿⣿⣿⣿⣿⣿⣿⣿⡏⣻⣿⣿⣿⣿⣿⣿⣿⣿⣿⣿⣿⣿⣿⣿⣿⣿⠀⠀⠀⠀⠀⠀⠀⠀⠀⠀⠀⠀</a:t>
            </a:r>
            <a:br/>
            <a:r>
              <a:t>⠀⠀⠀⠀⠀⠀⠀⠀⠀⠀⠀⣿⣿⡿⢏⢕⢕⢕⢕⢕⢾⣿⣿⣿⣿⣿⣿⡧⠇⠘⠕⢣⢝⣟⢾⣝⢻⣿⣿⣿⣿⣿⣿⣿⣿⣿⣿⣿⣿⣿⡿⢿⢿⣿⣿⣿⣿⣿⣿⣿⣿⣿⣿⣿⣿⣿⣿⣿⣿⠀⠀⠀⠀⠀⠀⠀⠀⠀⠀⠀⠀</a:t>
            </a:r>
            <a:br/>
            <a:r>
              <a:t>⠀⠀⠀⠀⠀⠀⠀⠀⠀⠀⠀⠙⠝⠑⠕⠓⢕⠗⠓⠗⢗⠟⠛⠟⠏⠟⠏⢅⢕⢕⢕⢔⢔⢕⢜⢕⣵⣎⣿⣿⣿⣿⣿⣿⣿⣿⣿⢿⢿⣽⣯⣵⣷⣿⣿⣿⣿⣿⣿⣿⣿⣿⣿⣿⣿⣿⣿⣿⣿⠀⠀⠀⠀⠀⠀⠀⠀⠀⠀⠀⠀</a:t>
            </a:r>
            <a:br/>
            <a:r>
              <a:t>⠀⠀⠀⠀⠀⠀⠀⠀⠀⠀⠀⢰⡔⢔⢔⢔⢕⢕⢕⢗⢗⡗⡖⣶⣔⣴⣕⢕⢱⣷⡇⢱⣵⣷⣾⣿⣿⣿⣧⣽⣽⣽⣽⣿⣿⣇⢽⢟⢿⣿⣿⣿⣿⣿⣿⣿⣿⣿⣿⣿⣿⣿⣿⣿⣿⣿⣿⣿⣿⠀⠀⠀⠀⠀⠀⠀⠀⠀⠀⠀⠀</a:t>
            </a:r>
            <a:br/>
            <a:r>
              <a:t>⠀⠀⠀⠀⠀⠀⠀⠀⠀⠀⠀⣾⡇⢕⢕⢕⢕⢕⢕⢕⢕⢕⣧⣿⣿⣿⣿⡕⣼⡿⢱⣿⣿⣿⣿⣿⣿⣿⣿⣿⣿⣿⢹⣿⣿⣿⡇⢱⣿⣿⣿⣿⣿⣿⣿⣿⣿⣿⣿⣿⣿⣿⣿⣿⣿⣿⣿⣿⣿⠀⠀⠀⠀⠀⠀⠀⠀⠀⠀⠀⠀</a:t>
            </a:r>
            <a:br/>
            <a:r>
              <a:t>⠀⠀⠀⠀⠀⠀⠀⠀⠀⠀⠀⠛⠃⠑⠑⠑⠑⠑⠑⠑⠑⠑⠛⠛⠛⠛⠛⠓⠛⠓⠘⠛⠛⠛⠛⠛⠛⠛⠛⠛⠛⠛⠘⠛⠛⠛⠃⠛⠛⠛⠛⠛⠛⠛⠛⠛⠛⠛⠛⠛⠛⠛⠛⠛⠛⠛⠛⠛⠛⠀⠀⠀⠀⠀⠀⠀⠀⠀⠀⠀⠀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⠀⠀⠀⠀⠀⠀⠀⠀⠀⠀⠀⢻⡏⢻⢏⣟⢝⣟⢝⣏⢻⡏⣻⡟⣿⢝⣿⢻⣟⣟⡟⣻⣟⣟⣿⣻⣿⣻⣻⣻⣻⣟⣟⣟⣟⣟⣟⢏⢝⢝⢕⢕⣿⣿⣿⣿⣿⣿⣯⣽⣽⣽⣽⢽⢽⢷⢷⠷⠷⠀⠀⠀⠀⠀⠀⠀⠀⠀⠀⠀⠀</a:t>
            </a:r>
            <a:br/>
            <a:r>
              <a:t>⠀⠀⠀⠀⠀⠀⠀⠀⠀⠀⠀⣿⣷⣿⣷⣿⣿⣿⣾⣿⣿⣿⣿⣿⣿⣿⣿⣿⣿⣿⣿⣿⣿⢟⢏⢝⢝⣻⣿⣿⣿⣿⣯⡷⢷⢇⢕⢕⢕⢕⢸⣿⣿⣿⣿⣿⣿⣿⣷⣿⣿⣿⣿⣿⡿⢟⢟⢝⢹⠀⠀⠀⠀⠀⠀⠀⠀⠀⠀⠀⠀</a:t>
            </a:r>
            <a:br/>
            <a:r>
              <a:t>⠀⠀⠀⠀⠀⠀⠀⠀⠀⠀⠀⢿⢿⢿⢿⢿⢿⢿⢿⢿⢿⢿⢿⢿⢿⢿⢿⢿⢿⡿⢿⢿⢇⢕⢱⣾⣿⣿⣿⣷⣿⢯⢽⠭⢽⠥⠥⠥⠥⠥⠼⠿⠿⠿⠿⠿⠿⠿⠷⠿⠿⠿⠷⢷⠗⢲⢶⢦⢔⠀⠀⠀⠀⠀⠀⠀⠀⠀⠀⠀⠀</a:t>
            </a:r>
            <a:br/>
            <a:r>
              <a:t>⠀⠀⠀⠀⠀⠀⠀⠀⠀⠀⠀⠀⠀⠀⠀⠀⠀⠀⠀⠀⠀⠀⠀⠀⠁⠁⠁⠀⠀⠁⠁⢅⢕⢱⣿⡿⢿⢝⣻⡿⣿⢁⠀⠀⠀⠀⠀⠀⠀⠀⠀⠀⠀⠀⠀⠀⠀⠀⠀⠀⢀⢄⢴⢵⢵⣵⡧⢷⢷⠀⠀⠀⠀⠀⠀⠀⠀⠀⠀⠀⠀</a:t>
            </a:r>
            <a:br/>
            <a:r>
              <a:t>⠀⠀⠀⠀⠀⠀⠀⠀⠀⠀⠀⢄⢄⢅⢅⢅⢄⢄⢄⢅⢅⢅⢅⢄⢅⢄⢄⢄⢅⢄⢅⢾⣽⣿⣿⣿⣿⣿⢿⣿⣝⢕⢔⢄⢄⢔⢔⠔⢔⠔⢔⠔⢐⢔⠔⠔⢐⢔⢔⢗⢗⢗⢇⢱⢼⢽⢽⢽⢽⠀⠀⠀⠀⠀⠀⠀⠀⠀⠀⠀⠀</a:t>
            </a:r>
            <a:br/>
            <a:r>
              <a:t>⠀⠀⠀⠀⠀⠀⠀⠀⠀⠀⠀⢅⢕⢕⢕⢕⣕⣕⣕⡕⢕⣕⣕⣕⣕⣕⣕⣕⣕⡕⡕⢜⣝⣿⣿⣿⣿⣟⣻⣿⣿⣕⣕⣕⣕⣕⣅⣕⣕⣱⣵⣥⣵⣵⣵⣵⢵⢕⢕⢅⢕⢕⢱⢕⢵⢵⢷⢗⢗⠀⠀⠀⠀⠀⠀⠀⠀⠀⠀⠀⠀</a:t>
            </a:r>
            <a:br/>
            <a:r>
              <a:t>⠀⠀⠀⠀⠀⠀⠀⠀⠀⠀⠀⠁⠁⠁⠁⢁⠁⢁⢁⠁⠑⠁⢑⢁⢑⢑⢑⢙⢑⢑⢑⢑⢸⣯⣟⣻⡿⣿⣿⡿⢕⢕⢑⢁⠁⠁⠁⢁⠁⢁⠁⠁⠁⠁⠁⠁⠁⠁⠁⠁⠁⠁⠀⠁⠀⠀⠀⠀⠀⠀⠀⠀⠀⠀⠀⠀⠀⠀⠀⠀⠀</a:t>
            </a:r>
            <a:br/>
            <a:r>
              <a:t>⠀⠀⠀⠀⠀⠀⠀⠀⠀⠀⠀⣕⣕⣕⣕⣕⣕⣕⣕⣕⣕⣕⣕⣕⣕⣕⣕⣕⣕⣕⣕⣕⣸⣿⣿⣷⣜⣿⣿⣗⣕⣕⣕⣕⣕⣕⣧⣵⣵⣵⣵⣵⣵⣵⣵⣵⣵⣵⣵⣵⣵⣵⣵⣵⣵⣵⣵⣵⣵⠀⠀⠀⠀⠀⠀⠀⠀⠀⠀⠀⠀</a:t>
            </a:r>
            <a:br/>
            <a:r>
              <a:t>⠀⠀⠀⠀⠀⠀⠀⠀⠀⠀⠀⢻⣿⣿⣿⣿⣿⣿⣿⣿⣿⡟⢻⣿⣿⣿⣿⣿⣿⣿⣿⣿⣿⣿⣿⣿⣿⣿⣿⣿⣿⣿⣿⣿⣿⣿⣿⣿⣿⣿⣿⣿⣿⣿⣿⣿⣿⣿⣿⣿⣿⣿⣿⣿⣿⣿⣿⣿⣿⠀⠀⠀⠀⠀⠀⠀⠀⠀⠀⠀⠀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⠀⠀⠀⠀⠀⠀⠀⠀⠀⠀⠀⢸⣿⣿⣿⣿⣿⣿⣿⣿⣿⡇⢸⣿⣿⣿⣿⣿⣿⣿⣿⣿⣿⣿⣿⣿⣿⣿⣿⣿⣿⣿⣿⣿⣿⣿⣿⣿⣿⣿⣿⣿⣿⣿⣿⣿⣿⣿⣿⣿⣿⣿⣿⣿⣿⣿⣿⣿⣿⠀⠀⠀⠀⠀⠀⠀⠀⠀⠀⠀⠀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⠀⠀⠀⠀⠀⠀⠀⠀⠀⠀⠀⣾⣿⣿⣿⣿⣿⣿⣿⣿⣿⣿⣷⣾⣿⣿⣿⣿⣿⣿⣾⣿⣿⣿⣿⣿⣿⣿⣿⣿⣿⣿⣿⣿⣿⣿⣿⣿⣿⣿⣿⣿⣿⣿⣿⣿⣿⣿⣿⣿⣿⣿⣿⣿⣿⣿⣿⣿⣿⠀⠀⠀⠀⠀⠀⠀⠀⠀⠀⠀⠀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⠀⠀⠀⠀⠀⠀⠀⠀⠀⠀⠀⣿⣿⣿⣿⣿⣿⣿⣿⣿⣿⣿⣿⣿⣿⣿⣿⡿⣻⣿⣯⣿⣿⣿⣿⣿⣿⣿⣿⣿⣿⣿⣿⣿⣿⣿⣿⣿⣿⣿⣿⣿⣿⣿⣿⣿⣿⣿⣿⣿⣿⣿⣿⣿⣿⣿⣿⣿⣿⠀⠀⠀⠀⠀⠀⠀⠀⠀⠀⠀⠀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⠀⠀⠀⠀⠀⠀⠀⠀⠀⠀⠀⣿⣿⣿⣿⣿⣿⣿⣿⣿⣿⣿⣿⣿⣿⣿⡟⢕⢻⣿⣿⣿⣿⣿⣿⣿⣿⣿⣿⣿⣿⣿⣿⣿⣿⣿⣿⣿⣿⣿⣿⣏⣻⣿⣿⣿⣿⣿⣿⣿⣿⣿⣿⣿⣿⣿⣿⣿⣿⠀⠀⠀⠀⠀⠀⠀⠀⠀⠀⠀⠀</a:t>
            </a:r>
            <a:br/>
            <a:r>
              <a:t>⠀⠀⠀⠀⠀⠀⠀⠀⠀⠀⠀⣿⣿⢿⢇⢕⢝⢕⢕⢱⣿⣿⣿⣿⣿⣿⣿⢵⠕⠏⠜⢽⣝⡳⢯⡟⢿⣿⣿⣿⣿⣿⣿⣿⣿⣿⡿⣿⣿⣿⡿⢿⢿⣿⣿⣿⣿⣿⣿⣿⣿⣿⣿⣿⣿⣿⣿⣿⣿⠀⠀⠀⠀⠀⠀⠀⠀⠀⠀⠀⠀</a:t>
            </a:r>
            <a:br/>
            <a:r>
              <a:t>⠀⠀⠀⠀⠀⠀⠀⠀⠀⠀⠀⠝⠝⠕⠕⠗⢕⠕⠗⢗⢗⢟⠟⠟⠝⠏⠏⢕⢕⢕⢄⢔⢕⢕⢜⢝⣵⡏⢻⢿⣿⣿⣿⣿⣿⣿⣿⣿⡿⢿⣿⣵⣷⣿⣿⣿⣿⣿⣿⣿⣿⣿⣿⣿⣿⣿⣿⣿⣿⠀⠀⠀⠀⠀⠀⠀⠀⠀⠀⠀⠀</a:t>
            </a:r>
            <a:br/>
            <a:r>
              <a:t>⠀⠀⠀⠀⠀⠀⠀⠀⠀⠀⠀⢰⢔⢔⢔⢔⢔⢔⢔⢗⢱⢴⢴⣴⢔⣴⡕⢕⣕⣵⢕⣕⣵⣷⣾⣿⣿⣷⣿⣇⣽⣽⣽⣽⣿⡿⢏⣝⣿⣿⣿⣿⣿⣿⣿⣿⣿⣿⣿⣿⣿⣿⣿⣿⣿⣿⣿⣿⣿⠀⠀⠀⠀⠀⠀⠀⠀⠀⠀⠀⠀</a:t>
            </a:r>
            <a:br/>
            <a:r>
              <a:t>⠀⠀⠀⠀⠀⠀⠀⠀⠀⠀⠀⣾⢇⢕⢕⢕⢕⢕⢕⢕⢕⢸⣾⣿⣿⣿⡇⢕⣿⢟⢱⣿⣿⣿⣿⣿⣿⣿⣿⣿⣿⣿⣿⣿⣿⣿⢕⣾⣿⣿⣿⣿⣿⣿⣿⣿⣿⣿⣿⣿⣿⣿⣿⣿⣿⣿⣿⣿⣿⠀⠀⠀⠀⠀⠀⠀⠀⠀⠀⠀⠀</a:t>
            </a:r>
            <a:br/>
            <a:r>
              <a:t>⠀⠀⠀⠀⠀⠀⠀⠀⠀⠀⠀⠛⠑⠑⠑⠑⠑⠑⠑⠑⠑⠘⠛⠛⠛⠛⠓⠑⠛⠃⠚⠛⠛⠛⠛⠛⠛⠛⠛⠛⠛⠛⠛⠛⠛⠛⠘⠛⠛⠛⠛⠛⠛⠛⠛⠛⠛⠛⠛⠛⠛⠛⠛⠛⠛⠛⠛⠛⠛⠀⠀⠀⠀⠀⠀⠀⠀⠀⠀⠀⠀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⠀⠀⠀⠀⠀⠀⠀⠀⠀⠀⠀⣇⡕⣿⣿⣿⣿⣿⣿⣿⣿⣿⣿⣿⣿⣿⣿⣿⣿⣿⣿⣿⣇⣼⣿⣿⣿⣿⣽⢱⢵⣼⣿⣿⣿⣿⣷⣾⣿⣿⣿⣿⣿⣿⣿⣿⣿⣿⣿⣿⣿⣿⣿⣿⣿⣿⣿⣿⣿⠀⠀⠀⠀⠀⠀⠀⠀⠀⠀⠀⠀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⠀⠀⠀⠀⠀⠀⠀⠀⠀⠀⠀⣿⣿⣿⣿⣿⣿⣿⣿⣿⣿⣿⣿⣿⣿⣿⣿⣿⣿⣿⣿⣿⣿⣿⣿⣿⣿⣿⣿⡇⣿⣿⣿⣿⣿⣿⣿⣿⣿⣿⣿⣿⣿⣿⣿⣿⣿⣿⣿⣿⣿⣿⣿⣿⣿⣿⣿⣿⣿⠀⠀⠀⠀⠀⠀⠀⠀⠀⠀⠀⠀</a:t>
            </a:r>
            <a:br/>
            <a:r>
              <a:t>⠀⠀⠀⠀⠀⠀⠀⠀⠀⠀⠀⣿⣿⢟⢟⢟⢟⢝⢝⢝⣿⢝⢝⢝⣝⡏⣝⣝⣝⢝⣝⣝⣹⣿⣿⣿⣿⣿⣿⡇⣿⣿⣿⣿⣿⣿⣿⣿⣿⣿⣿⣿⣿⣿⣿⣿⣿⣿⣿⣿⣿⣿⣿⣿⣿⣿⣿⣿⣿⠀⠀⠀⠀⠀⠀⠀⠀⠀⠀⠀⠀</a:t>
            </a:r>
            <a:br/>
            <a:r>
              <a:t>⠀⠀⠀⠀⠀⠀⠀⠀⠀⠀⠀⣿⣿⣜⣿⢏⣕⢻⣿⣽⣿⡟⢕⡝⣿⣿⣽⡿⢏⣕⢹⣿⣽⣿⣿⣿⣿⣿⣿⡇⣿⣿⣿⣿⣿⣿⣿⣿⣿⣿⣿⣿⣿⣿⣿⣿⣿⣿⣿⣿⣿⣿⣿⣿⣿⣿⣿⣿⣿⠀⠀⠀⠀⠀⠀⠀⠀⠀⠀⠀⠀</a:t>
            </a:r>
            <a:br/>
            <a:r>
              <a:t>⠀⠀⠀⠀⠀⠀⠀⠀⠀⠀⠀⣿⡿⢝⢕⣼⣿⡧⢕⢜⢕⢵⣿⣿⢕⢝⢝⢱⣾⣿⡇⢕⢸⣿⣿⣿⣿⣿⣿⢇⡿⢿⣿⣿⣿⣿⣿⣿⣿⣿⣿⣿⣿⣿⣿⣿⣿⣿⣿⣿⣿⣿⣿⣿⣿⣿⣿⣿⣿⠀⠀⠀⠀⠀⠀⠀⠀⠀⠀⠀⠀</a:t>
            </a:r>
            <a:br/>
            <a:r>
              <a:t>⠀⠀⠀⠀⠀⠀⠀⠀⠀⠀⠀⣿⡇⢵⣾⣿⣿⣿⣷⢕⣾⣿⣿⣿⣿⣾⢷⣿⣿⣿⣿⣿⢿⣿⣿⣿⣿⣿⣿⢵⢱⣵⣷⣿⣿⣿⣿⣿⣿⣿⣿⣿⣿⣿⣿⣿⣿⣿⣿⣿⣿⣿⣿⣿⣿⣿⣿⣿⣿⠀⠀⠀⠀⠀⠀⠀⠀⠀⠀⠀⠀</a:t>
            </a:r>
            <a:br/>
            <a:r>
              <a:t>⠀⠀⠀⠀⠀⠀⠀⠀⠀⠀⠀⣿⡇⢕⣿⣿⣿⣿⣿⢇⢸⣿⣿⣿⣿⣿⢵⣿⣿⣿⣿⣿⡏⣿⣿⣿⣿⣿⣿⢹⣼⣿⣿⣿⣿⣿⣿⣿⣿⣿⣿⣿⣿⣿⣿⡏⣿⣿⣿⣿⣿⣿⣿⣿⣿⣿⣿⣿⣿⠀⠀⠀⠀⠀⠀⠀⠀⠀⠀⠀⠀</a:t>
            </a:r>
            <a:br/>
            <a:r>
              <a:t>⠀⠀⠀⠀⠀⠀⠀⠀⠀⠀⠀⣿⡇⢕⣿⣿⣿⣿⣿⡇⢼⣿⣿⣿⣿⣿⢸⣿⣿⣿⣿⣿⡇⣽⣿⣿⣿⣿⢯⢜⢹⣿⣿⣿⣿⣿⣿⣿⣿⣿⣿⣿⣿⣿⣷⡏⣿⣿⣿⣿⣿⣿⣿⢿⣯⣿⣿⣿⣿⠀⠀⠀⠀⠀⠀⠀⠀⠀⠀⠀⠀</a:t>
            </a:r>
            <a:br/>
            <a:r>
              <a:t>⠀⠀⠀⠀⠀⠀⠀⠀⠀⠀⠀⣿⡇⢕⣿⣿⣿⣿⣿⢇⣼⣿⣿⣿⣿⢿⣷⣿⣿⣿⣿⣿⡇⣿⣿⡿⢕⢕⢕⢕⢕⣿⣿⣿⢇⢝⢝⢿⢿⣿⣿⣿⣿⣿⣿⡇⣿⣿⣿⣿⣿⣿⣿⢜⣟⣿⣿⣿⣿⠀⠀⠀⠀⠀⠀⠀⠀⠀⠀⠀⠀</a:t>
            </a:r>
            <a:br/>
            <a:r>
              <a:t>⠀⠀⠀⠀⠀⠀⠀⠀⠀⠀⠀⣿⡇⢕⣿⣿⣿⣿⣯⡕⣿⣿⣿⣻⡇⢳⣿⣿⣿⣿⣿⣿⡕⣽⣿⢇⢕⢕⢕⢕⢕⢹⣿⡿⢕⢕⢕⢜⣿⣿⣿⣿⣿⣿⣿⡯⣿⣿⣿⣿⣿⣿⣿⡸⡟⣿⣿⣿⣿⠀⠀⠀⠀⠀⠀⠀⠀⠀⠀⠀⠀</a:t>
            </a:r>
            <a:br/>
            <a:r>
              <a:t>⠀⠀⠀⠀⠀⠀⠀⠀⠀⠀⠀⣿⢇⢱⡷⣿⣷⡷⡷⢕⡟⣿⡱⢱⡕⢜⣿⣿⣿⣿⣿⣿⡇⣿⢏⠑⠑⠁⢕⢕⢕⢸⡿⡟⢕⢕⢕⢱⢿⣿⣿⣿⣿⣿⣿⣯⣿⣿⣿⣿⣿⣿⣿⣳⡯⣿⣿⣿⣿⠀⠀⠀⠀⠀⠀⠀⠀⠀⠀⠀⠀</a:t>
            </a:r>
            <a:br/>
            <a:r>
              <a:t>⠀⠀⠀⠀⠀⠀⠀⠀⠀⠀⠀⢸⢕⢸⣽⣿⡯⡏⡇⢕⢎⣿⢕⢜⢕⣿⣿⣿⣽⣯⣽⣽⡇⣽⢑⢄⢄⠀⢕⢕⠑⢕⣿⢕⢕⢕⠕⢱⢏⣿⣿⣿⣿⣿⣿⡿⣿⣿⣿⣿⣿⣿⡿⡇⣗⣿⣿⡿⢻⠀⠀⠀⠀⠀⠀⠀⠀⠀⠀⠀⠀</a:t>
            </a:r>
            <a:br/>
            <a:r>
              <a:t>⠀⠀⠀⠀⠀⠀⠀⠀⠀⠀⠀⢱⢕⢕⢣⢷⢇⢇⢕⢕⢕⣿⣱⡕⠄⢻⣿⣸⣷⣷⡾⡷⡇⣿⣧⢄⠁⢱⣴⡆⠄⢱⣯⢕⢕⢣⡁⣼⣷⣿⣿⣿⣿⣿⣿⣯⣿⣿⣿⣿⣿⣿⣿⣇⣷⡇⣿⢇⢕⠀⠀⠀⠀⠀⠀⠀⠀⠀⠀⠀⠀</a:t>
            </a:r>
            <a:br/>
            <a:r>
              <a:t>⠀⠀⠀⠀⠀⠀⠀⠀⠀⠀⠀⢕⢕⢕⢕⢜⢕⢕⢕⢱⢕⣳⡿⢇⠀⠘⠟⠿⢿⡝⢝⢱⡧⢜⢟⢕⢆⠜⠟⠐⠀⢱⣧⢕⢕⢸⣷⣼⣽⢿⢿⢟⢻⢿⣿⣿⣽⡿⢿⢿⢿⣿⣷⣗⣿⢿⣾⢕⢕⠀⠀⠀⠀⠀⠀⠀⠀⠀⠀⠀⠀</a:t>
            </a:r>
            <a:br/>
            <a:r>
              <a:t>⠀⠀⠀⠀⠀⠀⠀⠀⠀⠀⠀⢕⢕⢱⢵⢵⢕⢱⢵⢕⢱⣿⢣⢕⠀⠔⢕⢕⢸⢣⢵⢵⢕⢱⢕⢕⠕⠀⠁⠜⠁⣼⣿⢕⢕⢕⢝⢵⢽⢕⢕⢕⢕⢱⢼⢿⢟⢳⢵⢵⢷⢷⣻⣗⣿⣿⡟⢗⢗⠀⠀⠀⠀⠀⠀⠀⠀⠀⠀⠀⠀</a:t>
            </a:r>
            <a:br/>
            <a:r>
              <a:t>⠀⠀⠀⠀⠀⠀⠀⠀⠀⠀⠀⣷⣷⣷⣷⣷⣷⣷⣷⣷⣾⣷⣷⡇⢐⢔⢕⢕⢜⣷⣷⣷⣷⣷⣷⣷⢐⠀⠀⠀⢔⣿⣿⡕⢕⢕⣿⣿⣿⣿⣷⣷⣷⣿⣿⣿⣿⣿⣿⣷⣷⣷⣿⣿⣾⣷⣷⣷⣷⠀⠀⠀⠀⠀⠀⠀⠀⠀⠀⠀⠀</a:t>
            </a:r>
            <a:br/>
            <a:r>
              <a:t>⠀⠀⠀⠀⠀⠀⠀⠀⠀⠀⠀⣿⣿⣿⣿⣿⣿⣿⣿⣿⣿⣿⣿⡇⠀⠀⡁⢕⢕⢸⣿⣿⣿⣿⣿⣿⣷⣦⣤⣀⢸⣿⣿⣷⣵⣵⣿⣿⣿⣿⣿⣿⣿⣿⣿⣿⣿⣿⣿⣿⣿⣿⣿⣿⣿⣿⣿⣿⣿⠀⠀⠀⠀⠀⠀⠀⠀⠀⠀⠀⠀</a:t>
            </a:r>
            <a:br/>
            <a:r>
              <a:t>⠀⠀⠀⠀⠀⠀⠀⠀⠀⠀⠀⣿⣿⣿⣿⣿⣿⣿⣿⣿⣿⣿⣿⡇⢔⢔⣿⡕⢕⢜⣿⣿⣿⣿⣿⣿⣿⣿⣿⣿⣿⣿⣿⣿⣿⣿⣿⣿⣿⣿⣿⣿⣿⣿⣿⣿⣿⣿⣿⣿⣿⣿⣿⣿⣿⣿⣿⣿⡏⠀⠀⠀⠀⠀⠀⠀⠀⠀⠀⠀⠀</a:t>
            </a:r>
            <a:br/>
            <a:r>
              <a:t>⠀⠀⠀⠀⠀⠀⠀⠀⠀⠀⠀⣿⣿⣿⣿⣿⣿⣿⣿⣿⣿⣿⣿⡇⢁⣸⣿⣷⢕⢕⣿⣿⣿⣿⣿⣿⣿⣿⣿⣿⣿⣿⣿⣿⣿⣿⣿⣿⣿⣿⣿⣿⣿⣿⣿⣿⣿⣿⣿⣿⣿⣿⣿⣿⣿⣿⣿⣿⢕⠀⠀⠀⠀⠀⠀⠀⠀⠀⠀⠀⠀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⠀⠀⠀⠀⠀⠀⠀⠀⠀⠀⠀⣿⣿⣿⣿⣿⣿⣿⣿⣿⣿⣿⢟⢑⣱⣿⣿⣿⢕⢕⣿⣿⣿⣿⣿⣿⣿⣿⣿⣿⣿⣿⣿⣿⣿⣿⣿⣿⣿⣿⣿⣿⣿⣿⣿⣿⣿⣿⣿⣿⣿⣿⣿⣿⣿⣿⣿⢇⢕⠀⠀⠀⠀⠀⠀⠀⠀⠀⠀⠀⠀</a:t>
            </a:r>
            <a:br/>
            <a:r>
              <a:t>⠀⠀⠀⠀⠀⠀⠀⠀⠀⠀⠀⣿⣿⣿⣿⣿⣿⣿⣿⣿⣿⣿⡕⣱⣿⣿⣿⣿⢕⢱⣿⣿⣿⣿⣿⣿⣿⣿⣿⣿⣿⣿⣿⣿⣿⣿⣿⣿⣿⣿⢏⢻⣿⣿⣿⣿⣿⣿⣿⣿⣿⣿⣿⣿⣿⣿⡏⢕⢕⠀⠀⠀⠀⠀⠀⠀⠀⠀⠀⠀⠀</a:t>
            </a:r>
            <a:br/>
            <a:r>
              <a:t>⠀⠀⠀⠀⠀⠀⠀⠀⠀⠀⠀⠛⠛⠛⠛⠛⠛⠛⠛⠛⠛⠛⠓⠛⠛⠛⠛⠛⠓⠚⠛⠛⠛⠛⠛⠛⠛⠛⠛⠋⠛⠛⠛⠛⠛⠛⠛⠛⠛⠛⠘⠘⠛⠛⠛⠛⠛⠛⠛⠛⠛⠛⠛⠛⠛⠛⠃⠑⠑⠀⠀⠀⠀⠀⠀⠀⠀⠀⠀⠀⠀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⠀⠀⠀⠀⠀⠀⠀⠀⠀⠀⠀⣇⡕⣻⣿⣿⣿⣿⣿⣿⣿⣿⣿⣿⣿⣿⣿⣿⣿⣿⣿⣿⡇⣸⣿⣿⣿⣿⣿⢕⣵⣸⣿⣿⣿⣿⣿⣿⣿⣿⣿⣿⣿⣿⣿⣿⣿⣿⣿⣿⣿⣿⣿⣿⣿⣿⣿⣿⣿⠀⠀⠀⠀⠀⠀⠀⠀⠀⠀⠀⠀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⠀⠀⠀⠀⠀⠀⠀⠀⠀⠀⠀⣿⣿⣿⣿⣿⣿⣿⣿⣿⣿⣿⣿⣿⣿⣿⣿⣿⣿⣿⣿⣿⣿⣿⣿⣿⣿⣿⣿⡇⣿⣿⣿⣿⣿⣿⣿⣿⣿⣿⣿⣿⣿⣿⣿⣿⣿⣿⣿⣿⣿⣿⣿⣿⣿⣿⣿⣿⣿⠀⠀⠀⠀⠀⠀⠀⠀⠀⠀⠀⠀</a:t>
            </a:r>
            <a:br/>
            <a:r>
              <a:t>⠀⠀⠀⠀⠀⠀⠀⠀⠀⠀⠀⣿⣿⢟⢟⢟⢟⢟⢝⢝⣿⢝⢏⢝⢹⡏⣝⣝⣝⢝⣝⣝⣹⣿⣿⣿⣿⣿⣿⡇⣿⣿⣿⣿⣿⣿⣿⣿⣿⣿⣿⣿⣿⣿⣿⣿⣿⣿⣿⣿⣿⣿⣿⣿⣿⣿⣿⣿⣿⠀⠀⠀⠀⠀⠀⠀⠀⠀⠀⠀⠀</a:t>
            </a:r>
            <a:br/>
            <a:r>
              <a:t>⠀⠀⠀⠀⠀⠀⠀⠀⠀⠀⠀⣿⣿⣕⣿⢏⣕⢻⣿⣹⣿⣟⢕⡝⣿⣿⣿⣿⢏⣜⢻⣿⣽⣿⣿⣿⣿⣿⣿⡇⣿⣿⣿⣿⣿⣿⣿⣿⣿⣿⣿⣿⣿⣿⣿⣿⣿⣿⣿⣿⣿⣿⣿⣿⣿⣿⣿⣿⣿⠀⠀⠀⠀⠀⠀⠀⠀⠀⠀⠀⠀</a:t>
            </a:r>
            <a:br/>
            <a:r>
              <a:t>⠀⠀⠀⠀⠀⠀⠀⠀⠀⠀⠀⣿⡿⢝⢕⣵⣿⡧⢜⢝⢕⢷⣿⣿⢕⢝⢝⢱⣾⣿⡇⢕⣸⣿⣿⣿⣿⣿⣿⢇⣿⢿⢿⣿⣿⣿⣿⣿⣿⣿⣿⣿⣿⣿⣿⣿⣿⣿⣿⣿⣿⣿⣿⣿⣿⣿⣿⣿⣿⠀⠀⠀⠀⠀⠀⠀⠀⠀⠀⠀⠀</a:t>
            </a:r>
            <a:br/>
            <a:r>
              <a:t>⠀⠀⠀⠀⠀⠀⠀⠀⠀⠀⠀⣿⡧⢵⣾⣿⣿⣿⣷⢕⣾⣿⣿⣿⣿⡾⢷⣿⣿⣿⣿⣷⢿⣿⣿⣿⣿⣿⣿⢼⢇⣵⣼⣿⣿⣿⣿⣿⣿⣿⣿⣿⣿⣿⣿⣿⣿⣿⣿⣿⣿⣿⣿⣿⣿⣿⣿⣿⣿⠀⠀⠀⠀⠀⠀⠀⠀⠀⠀⠀⠀</a:t>
            </a:r>
            <a:br/>
            <a:r>
              <a:t>⠀⠀⠀⠀⠀⠀⠀⠀⠀⠀⠀⣿⡇⢕⣿⣿⣿⣿⣿⢕⢼⣿⣿⣿⣿⣿⢵⣿⣿⣿⣿⣿⡏⣿⣿⣿⣿⣿⡿⢜⣼⣿⣿⣿⣿⣿⣿⣿⣿⣿⣿⣿⣿⣿⣿⣿⣿⣿⣿⣿⣿⣿⣽⣿⣿⣿⣿⣿⣿⠀⠀⠀⠀⠀⠀⠀⠀⠀⠀⠀⠀</a:t>
            </a:r>
            <a:br/>
            <a:r>
              <a:t>⠀⠀⠀⠀⠀⠀⠀⠀⠀⠀⠀⣿⡇⢕⣿⣿⣿⣿⣿⡕⢼⣿⣿⣿⣿⣿⢼⣿⣿⣿⣿⣿⡇⣿⣿⣿⣿⡿⢯⢸⢜⣿⣿⣿⣿⣿⣿⣿⢽⣿⣿⣿⣿⣿⣿⣿⣿⣿⣿⣿⣿⣿⣾⢿⣿⣿⣿⣿⣿⠀⠀⠀⠀⠀⠀⠀⠀⠀⠀⠀⠀</a:t>
            </a:r>
            <a:br/>
            <a:r>
              <a:t>⠀⠀⠀⠀⠀⠀⠀⠀⠀⠀⠀⣿⡇⢕⣿⣿⣿⣿⣿⢇⣾⣿⣿⣿⣿⣿⣾⣿⣿⣿⣿⣿⡕⣿⣿⣿⢕⢕⢕⢕⢕⢻⣿⣿⢇⢝⢝⢿⢻⣿⣿⣿⣿⣿⣿⣿⣿⣿⣿⣿⣿⣿⢼⣸⣻⣿⣿⣿⣿⠀⠀⠀⠀⠀⠀⠀⠀⠀⠀⠀⠀</a:t>
            </a:r>
            <a:br/>
            <a:r>
              <a:t>⠀⠀⠀⠀⠀⠀⠀⠀⠀⠀⠀⣿⡕⢕⣿⣿⣿⣿⣯⢕⣿⣿⣽⣻⡟⣼⣿⣿⣿⣯⣿⣿⢕⣿⣿⢇⢕⢕⢕⢕⢕⢸⣿⣿⢕⢕⢕⢸⢸⣿⣿⣿⣿⣿⡿⡯⣿⣿⣿⣿⣿⣿⢹⢸⣿⣿⣿⣿⣿⠀⠀⠀⠀⠀⠀⠀⠀⠀⠀⠀⠀</a:t>
            </a:r>
            <a:br/>
            <a:r>
              <a:t>⠀⠀⠀⠀⠀⠀⠀⠀⠀⠀⠀⣿⢇⢱⣷⣿⣷⡷⡇⢕⡟⣿⢱⢱⢕⢞⣿⣿⣿⣿⣿⣿⡇⣿⢏⠑⠁⠀⢕⢕⢕⢕⣿⢻⢕⢕⢕⢸⢸⣿⣿⣿⣿⣿⣿⡿⣿⣿⣿⣿⣿⣿⢺⢸⣿⣿⣿⣿⣿⠀⠀⠀⠀⠀⠀⠀⠀⠀⠀⠀⠀</a:t>
            </a:r>
            <a:br/>
            <a:r>
              <a:t>⠀⠀⠀⠀⠀⠀⠀⠀⠀⠀⠀⢸⢕⢸⣽⣿⡯⡕⡕⡕⢕⣿⢕⢜⢕⣷⣇⢿⣯⣯⣯⡏⡇⣽⢄⠀⢄⠀⠁⢑⢑⢕⢝⢣⢕⢕⠕⢕⣸⣿⣿⣿⣿⣿⣿⣗⣿⣿⣿⣿⣿⣿⣹⢸⡟⣿⣿⡟⢿⠀⠀⠀⠀⠀⠀⠀⠀⠀⠀⠀⠀</a:t>
            </a:r>
            <a:br/>
            <a:r>
              <a:t>⠀⠀⠀⠀⠀⠀⠀⠀⠀⠀⠀⢕⢕⢕⢱⣷⢇⢕⢕⢕⢕⣿⢕⡕⢱⣿⢏⢝⣿⣷⣷⡇⢇⣿⣷⡄⠀⢅⣴⡔⢔⢕⢸⢇⢕⢇⣄⢱⣿⣿⣿⣿⣿⣿⣷⡧⣿⣿⣿⣿⣿⣿⣾⣜⡧⣿⣿⢕⢕⠀⠀⠀⠀⠀⠀⠀⠀⠀⠀⠀⠀</a:t>
            </a:r>
            <a:br/>
            <a:r>
              <a:t>⠀⠀⠀⠀⠀⠀⠀⠀⠀⠀⠀⢕⢕⢕⢕⢝⢕⢕⢕⢕⢕⢇⣾⢧⢸⢿⣷⣵⣽⢝⢝⢱⡧⢼⢝⢝⢇⠘⠻⠑⢀⢕⣵⡕⢕⢜⡿⡷⡵⢿⢟⢻⢻⢿⣷⣷⣿⡿⢿⢿⢿⣿⣾⢼⡇⣿⢯⢕⢜⠀⠀⠀⠀⠀⠀⠀⠀⠀⠀⠀⠀</a:t>
            </a:r>
            <a:br/>
            <a:r>
              <a:t>⠀⠀⠀⠀⠀⠀⠀⠀⠀⠀⠀⢕⢕⢱⢵⢵⢕⢱⢵⢕⢕⣼⢟⢱⠔⠄⢕⢕⢹⢧⢵⢵⢕⢕⢕⢕⠁⠀⠀⠐⠀⢱⣿⡇⢕⢕⢝⢽⢕⢕⢕⢕⢕⢕⢸⢿⢝⢱⢱⢵⢷⢳⢿⢳⢧⡿⢟⢳⢗⠀⠀⠀⠀⠀⠀⠀⠀⠀⠀⠀⠀</a:t>
            </a:r>
            <a:br/>
            <a:r>
              <a:t>⠀⠀⠀⠀⠀⠀⠀⠀⠀⠀⠀⣷⣷⣷⣷⣷⣷⣷⣷⣷⣷⣿⣷⡇⠄⠐⢕⢕⢜⢷⣷⣿⣿⣿⣷⣷⡔⠀⠀⠀⠀⢸⣿⣿⡕⢕⢿⣿⣿⣿⣷⣷⣾⣿⣿⣿⣿⣿⣿⣿⣿⣿⣿⣿⣿⣾⣷⣾⣷⠀⠀⠀⠀⠀⠀⠀⠀⠀⠀⠀⠀</a:t>
            </a:r>
            <a:br/>
            <a:r>
              <a:t>⠀⠀⠀⠀⠀⠀⠀⠀⠀⠀⠀⣿⣿⣿⣿⣿⣿⣿⣿⣿⣿⣿⣿⣷⢐⠀⢁⢕⢕⢸⣿⣿⣿⣿⣿⣿⣿⣷⣶⣴⣄⣿⣿⣿⣧⣵⣼⣿⣿⣿⣿⣿⣿⣿⣿⣿⣿⣿⣿⣿⣿⣿⣿⣿⣿⣿⣿⣿⣿⠀⠀⠀⠀⠀⠀⠀⠀⠀⠀⠀⠀</a:t>
            </a:r>
            <a:br/>
            <a:r>
              <a:t>⠀⠀⠀⠀⠀⠀⠀⠀⠀⠀⠀⣿⣿⣿⣿⣿⣿⣿⣿⣿⣿⣿⣿⣿⢅⢀⣼⡇⢕⢕⣿⣿⣿⣿⣿⣿⣿⣿⣿⣿⣿⣿⣿⣿⣿⣿⣿⣿⣿⣿⣿⣿⣿⣿⣿⣿⣿⣿⣿⣿⣿⣿⣿⣿⣿⣿⣿⣿⡏⠀⠀⠀⠀⠀⠀⠀⠀⠀⠀⠀⠀</a:t>
            </a:r>
            <a:br/>
            <a:r>
              <a:t>⠀⠀⠀⠀⠀⠀⠀⠀⠀⠀⠀⣿⣿⣿⣿⣿⣿⣿⣿⣿⣿⣿⣿⡟⠀⢱⣿⣿⡕⢕⣿⣿⣿⣿⣿⣿⣿⣿⣿⣿⣿⣿⣿⣿⣿⣿⣿⣿⣿⣿⣿⣿⣿⣿⣿⣿⣿⣿⣿⣿⣿⣿⣿⣿⣿⣿⣿⣿⢕⠀⠀⠀⠀⠀⠀⠀⠀⠀⠀⠀⠀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⠀⠀⠀⠀⠀⠀⠀⠀⠀⠀⠀⣿⣿⣿⣿⣿⣿⣿⣿⣿⣿⣿⣿⣃⢕⣿⣿⣿⡇⢕⣿⣿⣿⣿⣿⣿⣿⣿⣿⣿⣿⣿⣿⣿⣿⣿⣿⣿⣿⣿⣿⣿⣿⣿⣿⣿⣿⣿⣿⣿⣿⣿⣿⣿⣿⣿⣿⢇⢕⠀⠀⠀⠀⠀⠀⠀⠀⠀⠀⠀⠀</a:t>
            </a:r>
            <a:br/>
            <a:r>
              <a:t>⠀⠀⠀⠀⠀⠀⠀⠀⠀⠀⠀⣿⣿⣿⣿⣿⣿⣿⣿⣿⣿⡟⢜⣿⣿⣿⣿⣿⢕⢕⣿⣿⣿⣿⣿⣿⣿⣿⣿⣿⣿⣿⣿⣿⣿⣿⣿⣿⣿⣿⣿⢹⣹⣿⣿⣿⣿⣿⣿⣿⣿⣿⣿⣿⣿⣿⡏⢕⢕⠀⠀⠀⠀⠀⠀⠀⠀⠀⠀⠀⠀</a:t>
            </a:r>
            <a:br/>
            <a:r>
              <a:t>⠀⠀⠀⠀⠀⠀⠀⠀⠀⠀⠀⠛⠛⠛⠛⠛⠛⠛⠛⠛⠛⠑⠑⠛⠛⠛⠛⠛⠓⠚⠛⠛⠛⠘⠛⠛⠛⠛⠛⠛⠃⠘⠛⠛⠛⠛⠛⠛⠛⠛⠃⠑⠛⠛⠛⠛⠛⠛⠛⠛⠛⠛⠛⠛⠛⠛⠃⠑⠘⠀⠀⠀⠀⠀⠀⠀⠀⠀⠀⠀⠀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⠀⠀⠀⠀⠀⠀⠀⠀⠀⠀⠀⣇⡕⢿⣿⣿⣿⣿⣿⣿⣿⣿⣿⣿⣿⣿⣿⣿⣿⣿⣿⣿⡇⣸⣿⣿⣿⣿⣿⢕⣱⣼⣿⣿⣿⣿⣿⣿⣿⣿⣿⣿⣿⣿⣿⣿⣿⣿⣿⣿⣿⣿⣿⣿⣿⣿⣿⣿⣿⠀⠀⠀⠀⠀⠀⠀⠀⠀⠀⠀⠀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⠀⠀⠀⠀⠀⠀⠀⠀⠀⠀⠀⣿⣿⡿⣿⣿⣿⣿⣿⣿⣿⣿⣿⣿⣿⣿⣿⣿⣿⣿⣿⣿⣿⣿⣿⣿⣿⣿⣿⢕⣿⣿⣿⣿⣿⣿⣿⣿⣿⣿⣿⣿⣿⣿⣿⣿⣿⣿⣿⣿⣿⣿⣿⣿⣿⣿⣿⣿⣿⠀⠀⠀⠀⠀⠀⠀⠀⠀⠀⠀⠀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⠀⠀⠀⠀⠀⠀⠀⠀⠀⠀⠀⣿⣿⢟⢟⢟⢟⢝⢝⢝⣿⢝⡝⢝⣹⡝⢝⣝⣝⢝⣝⣝⣹⣿⣿⣿⣿⣿⣿⢕⣿⣿⣿⣿⣿⣿⣿⣿⣿⣿⣿⣿⣿⣿⣿⣿⣿⣿⣿⣿⣿⣿⣿⣿⣿⣿⣿⣿⣿⠀⠀⠀⠀⠀⠀⠀⠀⠀⠀⠀⠀</a:t>
            </a:r>
            <a:br/>
            <a:r>
              <a:t>⠀⠀⠀⠀⠀⠀⠀⠀⠀⠀⠀⣿⣿⣱⣿⢏⣕⢻⣿⣽⣿⣟⢕⡹⣿⣯⣿⡿⢕⣜⢻⣿⣿⣿⣿⣿⣿⣿⣿⡕⣿⣿⣿⣿⣿⣿⣿⣿⣿⣿⣿⣿⣿⣿⣿⣿⣿⣿⣿⣿⣿⣿⣿⣿⣿⣿⣿⣿⣿⠀⠀⠀⠀⠀⠀⠀⠀⠀⠀⠀⠀</a:t>
            </a:r>
            <a:br/>
            <a:r>
              <a:t>⠀⠀⠀⠀⠀⠀⠀⠀⠀⠀⠀⣿⣿⢜⢕⢵⣿⣧⢕⢜⢕⢷⣿⣿⢕⢜⢕⢱⣿⣿⡇⢕⣸⣿⣿⣿⣿⣿⣿⢕⣿⣿⣿⣿⣿⣿⣿⣿⣿⣿⣿⣿⣿⣿⣿⣿⣿⣿⣿⣿⣿⣿⣿⣿⣿⣿⣿⣿⣿⠀⠀⠀⠀⠀⠀⠀⠀⠀⠀⠀⠀</a:t>
            </a:r>
            <a:br/>
            <a:r>
              <a:t>⠀⠀⠀⠀⠀⠀⠀⠀⠀⠀⠀⣿⣿⢵⣾⣿⣿⣿⣷⢣⣾⣿⣿⣿⣿⣾⣷⣿⣿⣿⣿⣿⣿⣿⣿⣿⣿⣿⣿⢼⢏⣱⣼⣽⣿⣿⣿⣿⣿⣿⣿⣿⣿⣿⣿⣿⣿⣿⣿⣿⣿⣿⣿⣿⣿⣿⣿⣿⣿⠀⠀⠀⠀⠀⠀⠀⠀⠀⠀⠀⠀</a:t>
            </a:r>
            <a:br/>
            <a:r>
              <a:t>⠀⠀⠀⠀⠀⠀⠀⠀⠀⠀⠀⣿⡇⢕⣿⣿⣿⣿⣿⢕⢸⣿⣿⣿⣿⣿⢸⣿⣿⣿⣿⣿⡏⣿⣿⣿⣿⣿⣿⢸⢕⣿⣿⣿⣿⣿⣿⣿⣿⣿⣿⣿⣿⣿⣿⣹⣿⣿⣿⣿⣿⣿⡯⣿⣿⣿⣿⣿⣿⠀⠀⠀⠀⠀⠀⠀⠀⠀⠀⠀⠀</a:t>
            </a:r>
            <a:br/>
            <a:r>
              <a:t>⠀⠀⠀⠀⠀⠀⠀⠀⠀⠀⠀⣿⡇⢕⣿⣿⣿⣿⣿⡕⢸⣿⣿⣿⣿⣿⢸⣿⣿⣿⣿⣿⡇⣿⣿⣿⣿⣿⣿⢱⢸⣿⣿⣿⣿⣿⣷⢼⣾⣿⣿⣿⣿⣿⣿⢸⣿⣿⣿⣿⣿⣟⡿⣿⣿⣿⣿⣿⣿⠀⠀⠀⠀⠀⠀⠀⠀⠀⠀⠀⠀</a:t>
            </a:r>
            <a:br/>
            <a:r>
              <a:t>⠀⠀⠀⠀⠀⠀⠀⠀⠀⠀⠀⣿⡇⢕⣿⣿⣿⣿⣿⢇⣼⣿⣿⣿⣿⣿⣸⣿⣿⣿⣿⣿⢕⣿⣿⣿⡟⢝⢕⢕⢕⢸⣿⣿⡟⢝⢟⢽⢽⣿⣿⣿⣿⣿⣿⢸⣿⣿⣿⣿⣿⣇⣇⣽⣿⣿⣿⣿⣿⠀⠀⠀⠀⠀⠀⠀⠀⠀⠀⠀⠀</a:t>
            </a:r>
            <a:br/>
            <a:r>
              <a:t>⠀⠀⠀⠀⠀⠀⠀⠀⠀⠀⠀⣝⡕⢕⣝⣿⣿⣽⣽⡕⣽⣿⣿⣽⣿⢟⣾⣿⣿⣿⣿⣿⢕⣿⣿⣿⢕⢑⢕⢕⢕⢕⣿⣿⡇⢕⢕⢸⢹⣿⣿⣿⣿⣿⣿⣺⣿⣿⣿⣿⣿⣇⡇⣾⣾⣿⣿⣿⣿⠀⠀⠀⠀⠀⠀⠀⠀⠀⠀⠀⠀</a:t>
            </a:r>
            <a:br/>
            <a:r>
              <a:t>⠀⠀⠀⠀⠀⠀⠀⠀⠀⠀⠀⣿⡇⢕⣿⣿⣿⣟⣟⢕⡏⣿⢜⢹⣿⢕⢿⣿⣿⣿⣿⡟⡇⣿⡟⠑⠑⠀⠀⢕⢕⢕⢸⣿⡕⢕⢕⢕⣸⣿⣿⣿⣿⣿⣿⢻⣿⣿⣿⣿⣿⣿⡇⣽⢻⣿⣿⣿⣿⠀⠀⠀⠀⠀⠀⠀⠀⠀⠀⠀⠀</a:t>
            </a:r>
            <a:br/>
            <a:r>
              <a:t>⠀⠀⠀⠀⠀⠀⠀⠀⠀⠀⠀⢹⢕⢕⡽⣽⡽⡕⡝⢕⢕⣿⢕⢕⢝⣱⣷⡱⣿⣿⣯⡇⡇⣿⡇⠀⠀⠀⠀⠀⠕⢕⢕⣏⢇⢕⢕⢕⢸⣿⣿⣿⣿⣿⣿⣺⣷⣿⣿⣾⣿⣿⡇⢻⢸⣿⣿⢿⢿⠀⠀⠀⠀⠀⠀⠀⠀⠀⠀⠀⠀</a:t>
            </a:r>
            <a:br/>
            <a:r>
              <a:t>⠀⠀⠀⠀⠀⠀⠀⠀⠀⠀⠀⢕⢕⢕⢕⣟⢇⢇⢕⢕⢕⡿⢕⢕⢕⣿⢟⢝⢟⣿⡿⡇⢕⣿⣻⣆⢀⠀⢰⣤⡄⢕⢕⡧⢕⢕⢅⢀⢾⣿⣿⣿⣿⣿⣿⣿⣿⣿⣿⣿⣿⣿⣇⣼⢼⢿⣿⢕⢕⠀⠀⠀⠀⠀⠀⠀⠀⠀⠀⠀⠀</a:t>
            </a:r>
            <a:br/>
            <a:r>
              <a:t>⠀⠀⠀⠀⠀⠀⠀⠀⠀⠀⠀⢕⢕⢕⢕⢝⢝⢕⢕⢕⢜⢝⢏⢹⣿⣿⣴⣕⡸⢝⢝⢱⡧⢽⢝⢝⢕⠐⠜⠟⢀⢑⠕⣧⣷⢕⢸⡿⢗⢞⢝⢏⢟⢿⣿⣷⣿⡟⢏⢝⢫⣽⣾⢹⣸⢿⡳⢕⢕⠀⠀⠀⠀⠀⠀⠀⠀⠀⠀⠀⠀</a:t>
            </a:r>
            <a:br/>
            <a:r>
              <a:t>⠀⠀⠀⠀⠀⠀⠀⠀⠀⠀⠀⢕⢕⢱⢕⢗⢕⢕⢕⢕⢕⢕⢱⣿⢇⠁⢍⢝⢟⢷⢗⢗⢕⢕⢕⢕⢕⠀⠀⠀⠁⠀⠕⣿⣿⡕⢕⢸⡇⢕⢕⢕⢕⣕⢜⢝⢝⢝⡕⢜⢜⢹⢽⢼⢾⢽⢝⢕⢜⠀⠀⠀⠀⠀⠀⠀⠀⠀⠀⠀⠀</a:t>
            </a:r>
            <a:br/>
            <a:r>
              <a:t>⠀⠀⠀⠀⠀⠀⠀⠀⠀⠀⠀⣿⣿⣿⣿⣿⣿⣿⣿⣿⣿⣿⣿⣿⢕⠀⢕⢕⢕⢸⣿⣿⣿⣿⣿⣿⣇⠀⠀⠀⠀⠀⢕⣿⣿⡇⢸⣿⣿⣿⣿⣿⣿⣿⣿⣿⣿⣿⣿⣿⣿⣿⣿⣿⣿⣿⣿⣿⣷⠀⠀⠀⠀⠀⠀⠀⠀⠀⠀⠀⠀</a:t>
            </a:r>
            <a:br/>
            <a:r>
              <a:t>⠀⠀⠀⠀⠀⠀⠀⠀⠀⠀⠀⣿⣿⣿⣿⣿⣿⣿⣿⣿⣿⣿⣿⣿⡇⠀⠀⡁⢕⢕⢿⣿⣿⣿⣿⣿⣿⣿⣷⣶⣴⣤⣱⣿⣿⣷⣵⣿⣿⣿⣿⣿⣿⣿⣿⣿⣿⣿⣿⣿⣿⣿⣿⣿⣿⣿⣿⣿⡿⠀⠀⠀⠀⠀⠀⠀⠀⠀⠀⠀⠀</a:t>
            </a:r>
            <a:br/>
            <a:r>
              <a:t>⠀⠀⠀⠀⠀⠀⠀⠀⠀⠀⠀⣿⣿⣿⣿⣿⣿⣿⣿⣿⣿⣿⣿⣿⡇⠀⢱⣷⡕⢕⢸⣿⣿⣿⣿⣿⣿⣿⣿⣿⣿⣿⣿⣿⣿⣿⣿⣿⣿⣿⣿⣿⣿⣿⣿⣿⣿⣿⣿⣿⣿⣿⣿⣿⣿⣿⣿⣿⢇⠀⠀⠀⠀⠀⠀⠀⠀⠀⠀⠀⠀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⠀⠀⠀⠀⠀⠀⠀⠀⠀⠀⠀⣿⣿⣿⣿⣿⣿⣿⣿⣿⣿⣿⣿⣿⢇⢀⣾⣿⣷⢕⢸⣿⣿⣿⣿⣿⣿⣿⣿⣿⣿⣿⣿⣿⣿⣿⣿⣿⣿⣿⣿⣿⣿⣿⣿⣿⣿⣿⣿⣿⣿⣿⣿⣿⣿⣿⣿⡟⢕⠀⠀⠀⠀⠀⠀⠀⠀⠀⠀⠀⠀</a:t>
            </a:r>
            <a:br/>
            <a:r>
              <a:t>⠀⠀⠀⠀⠀⠀⠀⠀⠀⠀⠀⣿⣿⣿⣿⣿⣿⣿⣿⣿⣿⣿⣿⢏⢅⣼⣿⣿⣿⢕⢸⣿⣿⣿⣿⣿⣿⣿⣿⣿⣿⣿⣿⣿⣿⣿⣿⣿⣿⣿⣿⣿⣿⢿⣿⣿⣿⣿⣿⣿⣿⣿⣿⣿⣿⣿⣿⢕⢕⠀⠀⠀⠀⠀⠀⠀⠀⠀⠀⠀⠀</a:t>
            </a:r>
            <a:br/>
            <a:r>
              <a:t>⠀⠀⠀⠀⠀⠀⠀⠀⠀⠀⠀⣿⣿⣿⣿⣿⣿⣿⣿⣿⣿⣿⢇⢕⣾⣿⣽⣿⡇⢕⢸⣿⣿⣿⣿⡿⣿⣿⣿⣿⣿⣿⣿⢟⣿⣿⣿⣿⣿⣿⣿⣿⡇⢧⣿⣿⣿⣿⣿⣿⣿⣿⣿⣿⣿⣿⡇⢕⢱⠀⠀⠀⠀⠀⠀⠀⠀⠀⠀⠀⠀</a:t>
            </a:r>
            <a:br/>
            <a:r>
              <a:t>⠀⠀⠀⠀⠀⠀⠀⠀⠀⠀⠀⠛⠛⠛⠛⠛⠛⠛⠛⠛⠛⠓⠓⠚⠛⠛⠛⠛⠛⠛⠛⠛⠛⠛⠛⠃⠙⠛⠛⠛⠛⠛⠛⠑⠛⠛⠛⠛⠛⠛⠛⠛⠑⠘⠛⠛⠛⠛⠛⠛⠛⠛⠛⠛⠛⠛⠑⠑⠘⠀⠀⠀⠀⠀⠀⠀⠀⠀⠀⠀⠀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⠀⠀⠀⠀⠀⠀⠀⠀⠀⠀⠀⣇⡕⣹⣿⣿⣿⣿⣿⣿⣿⣿⣿⣿⣿⣿⣿⣿⣿⣿⣿⣿⡇⣼⣿⣿⣿⣿⣷⢕⢵⣼⣿⣿⣿⣿⣿⣿⣿⣿⣿⣿⣿⣿⣿⣿⣿⣿⣿⣿⣿⣿⣿⣿⣿⣿⣿⣿⣿⠀⠀⠀⠀⠀⠀⠀⠀⠀⠀⠀⠀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⠀⠀⠀⠀⠀⠀⠀⠀⠀⠀⠀⣿⣿⢝⢝⢝⢝⢝⢝⣝⣽⣝⡝⢝⣝⣝⣝⣝⣝⢝⣝⣝⣹⣿⣿⣿⣿⣿⣿⢕⣿⣿⣿⣿⣿⣿⣿⣿⣿⣿⣿⣿⣿⣿⣿⣿⣿⣿⣿⣿⣿⣿⣿⣿⣿⣿⣿⣿⣿⠀⠀⠀⠀⠀⠀⠀⠀⠀⠀⠀⠀</a:t>
            </a:r>
            <a:br/>
            <a:r>
              <a:t>⠀⠀⠀⠀⠀⠀⠀⠀⠀⠀⠀⣿⣿⣱⣿⢏⣕⢻⣿⣽⣿⡟⢕⡝⣿⣿⣽⡿⢕⣜⢹⣿⣿⣿⣿⣿⣿⣿⣿⡕⣿⣿⣿⣿⣿⣿⣿⣿⣿⣿⣿⣿⣿⣿⣿⣿⣿⣿⣿⣿⣿⣿⣿⣿⣿⣿⣿⣿⣿⠀⠀⠀⠀⠀⠀⠀⠀⠀⠀⠀⠀</a:t>
            </a:r>
            <a:br/>
            <a:r>
              <a:t>⠀⠀⠀⠀⠀⠀⠀⠀⠀⠀⠀⣿⣿⢕⢕⢼⣿⣷⢕⢜⢕⣱⣿⣿⡕⢕⢕⣱⣿⣿⣇⡕⢸⣿⣿⣿⣿⣿⣿⢇⣿⣿⣿⣿⣿⣿⣿⣿⣿⣿⣿⣿⣿⣿⣿⣿⣿⣿⣿⣿⣿⣿⣿⣿⣿⣿⣿⣿⣿⠀⠀⠀⠀⠀⠀⠀⠀⠀⠀⠀⠀</a:t>
            </a:r>
            <a:br/>
            <a:r>
              <a:t>⠀⠀⠀⠀⠀⠀⠀⠀⠀⠀⠀⣿⣯⢵⣾⣿⣿⣿⣿⣣⣾⣿⣿⣿⣿⣿⣾⣿⣿⣿⣿⣿⣿⣿⣿⣿⣿⣿⣿⡷⢿⢕⣼⣽⣿⣿⣿⣿⣿⣿⣿⣿⣿⣿⣿⣿⣿⣿⣿⣿⣿⣯⣿⣿⣿⣿⣿⣿⣿⠀⠀⠀⠀⠀⠀⠀⠀⠀⠀⠀⠀</a:t>
            </a:r>
            <a:br/>
            <a:r>
              <a:t>⠀⠀⠀⠀⠀⠀⠀⠀⠀⠀⠀⣿⣿⢕⣿⣿⣿⣿⣿⡕⢸⣿⣿⣿⣿⣿⢸⣿⣿⣿⣿⣿⡇⣿⣿⣿⣿⣿⣿⢕⢜⣸⣿⣿⣿⣿⣿⣿⣿⣿⣿⣿⣿⣿⣿⢿⣿⣿⣿⣿⣿⣿⣿⣟⣿⣿⣿⣿⣿⠀⠀⠀⠀⠀⠀⠀⠀⠀⠀⠀⠀</a:t>
            </a:r>
            <a:br/>
            <a:r>
              <a:t>⠀⠀⠀⠀⠀⠀⠀⠀⠀⠀⠀⣿⣯⢕⣿⣿⣿⣿⣿⡕⢸⣿⣿⣿⣿⣿⢹⣿⣿⣿⣿⣿⡇⣿⣿⣿⣿⣿⣿⢸⢸⢹⣿⣿⣿⣿⣿⣿⢿⣿⣿⣿⣿⣿⣿⢸⣿⣿⣿⣿⣿⣗⡟⡿⣿⣿⣿⣿⣿⠀⠀⠀⠀⠀⠀⠀⠀⠀⠀⠀⠀</a:t>
            </a:r>
            <a:br/>
            <a:r>
              <a:t>⠀⠀⠀⠀⠀⠀⠀⠀⠀⠀⠀⣿⡇⢕⣻⣿⣿⣿⣿⢇⢸⣿⣿⣿⣿⣿⣸⣿⣿⣿⣿⣿⢇⣿⣿⣿⣿⢏⢝⢕⢕⢸⣿⣿⣿⢝⢟⢼⣽⣿⣿⣿⣿⣿⣿⣸⣿⣿⣿⣿⣿⣇⣧⣧⣿⣿⣿⣿⣿⠀⠀⠀⠀⠀⠀⠀⠀⠀⠀⠀⠀</a:t>
            </a:r>
            <a:br/>
            <a:r>
              <a:t>⠀⠀⠀⠀⠀⠀⠀⠀⠀⠀⠀⣿⡇⢕⣿⣿⣿⣿⣿⢕⢸⣿⣿⣿⣿⣿⣺⣿⣿⡿⡿⡿⢕⣿⣿⣿⡇⢕⢕⢕⢕⢕⢻⣿⡇⢕⢕⢕⣾⣿⣿⣿⣿⣿⣿⢸⣿⣿⣿⣿⣿⣇⡇⣿⣷⣿⣿⣿⣿⠀⠀⠀⠀⠀⠀⠀⠀⠀⠀⠀⠀</a:t>
            </a:r>
            <a:br/>
            <a:r>
              <a:t>⠀⠀⠀⠀⠀⠀⠀⠀⠀⠀⠀⣟⡇⢕⣟⣻⣟⣟⣟⢕⢕⣿⡜⢟⣿⡧⢸⢿⣿⣿⣿⣿⡇⣿⣿⢟⠕⠁⠁⢕⢕⢕⢜⣿⡇⢕⢕⢕⣾⣿⣿⣿⣿⣿⣿⢸⣿⣿⣿⣿⣿⣏⡇⣿⣿⣿⣿⣿⣿⠀⠀⠀⠀⠀⠀⠀⠀⠀⠀⠀⠀</a:t>
            </a:r>
            <a:br/>
            <a:r>
              <a:t>⠀⠀⠀⠀⠀⠀⠀⠀⠀⠀⠀⢸⢇⢕⢝⢿⢿⢿⢏⢕⡇⣿⢕⢕⢜⢱⣿⣇⢿⢿⡿⡷⡇⣾⣿⢑⠀⠀⠀⠁⠑⢕⢕⣿⡇⢕⢕⢕⢼⣿⣿⣿⣿⣿⣿⢼⣿⣿⣿⣿⣿⣿⡇⢹⢽⣿⣿⢟⢿⠀⠀⠀⠀⠀⠀⠀⠀⠀⠀⠀⠀</a:t>
            </a:r>
            <a:br/>
            <a:r>
              <a:t>⠀⠀⠀⠀⠀⠀⠀⠀⠀⠀⠀⢕⢕⢕⢕⢟⢇⢕⢕⢕⢕⡿⢕⢕⢕⣸⡏⢕⢜⣿⣿⡇⡇⢿⣿⢧⢀⠀⢀⣤⡄⠑⢕⢹⢕⢕⢱⢁⢸⣿⣿⣿⣿⣿⢿⣿⣿⣿⣿⣿⣿⣿⣧⣿⣼⣿⣿⡕⢕⠀⠀⠀⠀⠀⠀⠀⠀⠀⠀⠀⠀</a:t>
            </a:r>
            <a:br/>
            <a:r>
              <a:t>⠀⠀⠀⠀⠀⠀⠀⠀⠀⠀⠀⢕⢕⢕⢕⢕⢕⢕⢕⢕⢜⢝⢝⢝⣧⢿⣧⣕⡕⢕⢕⢕⡇⢟⢝⢜⢕⠔⠜⠿⠕⠐⢑⢱⣷⡇⠀⢺⢇⢕⢝⢝⢝⢻⣿⣿⣟⡟⢝⢟⢻⢿⣿⢻⢸⣿⣏⡕⢕⠀⠀⠀⠀⠀⠀⠀⠀⠀⠀⠀⠀</a:t>
            </a:r>
            <a:br/>
            <a:r>
              <a:t>⠀⠀⠀⠀⠀⠀⠀⠀⠀⠀⠀⢕⢕⢕⢗⢗⢕⢕⢗⢗⢕⢕⢕⢸⡿⠄⠌⢝⢟⢷⣗⣕⣕⢕⢕⢕⢕⠀⠀⠀⠀⠀⠐⢸⣿⣧⢕⣕⣕⡕⢕⢕⣕⣕⣕⣗⣕⣕⣗⣎⣏⣗⣞⣗⣟⣟⣏⣇⢕⠀⠀⠀⠀⠀⠀⠀⠀⠀⠀⠀⠀</a:t>
            </a:r>
            <a:br/>
            <a:r>
              <a:t>⠀⠀⠀⠀⠀⠀⠀⠀⠀⠀⠀⣿⣿⣿⣿⣿⣿⣿⣿⣿⣿⣿⣿⣿⡇⠐⢑⢕⢕⢜⣿⣿⣿⣿⣿⣿⣿⢐⠀⠀⠀⠀⠀⢸⣿⣿⡕⣿⣿⣿⣿⣿⣿⣿⣿⣿⣿⣿⣿⣿⣿⣿⣿⣿⣿⣿⣿⣿⣿⠀⠀⠀⠀⠀⠀⠀⠀⠀⠀⠀⠀</a:t>
            </a:r>
            <a:br/>
            <a:r>
              <a:t>⠀⠀⠀⠀⠀⠀⠀⠀⠀⠀⠀⣿⣿⣿⣿⣿⣿⣿⣿⣿⣿⣿⣿⣿⡇⠀⠀⡄⢕⢕⢹⣿⣿⣿⣿⣿⣿⣿⣷⣦⣤⣄⣄⣸⣿⣿⣧⣿⣿⣿⣿⣿⣿⣿⣿⣿⣿⣿⣿⣿⣿⣿⣿⣿⣿⣿⣿⣿⡏⠀⠀⠀⠀⠀⠀⠀⠀⠀⠀⠀⠀</a:t>
            </a:r>
            <a:br/>
            <a:r>
              <a:t>⠀⠀⠀⠀⠀⠀⠀⠀⠀⠀⠀⣿⣿⣿⣿⣿⣿⣿⣿⣿⣿⣿⣿⣿⡇⠄⢔⣿⣇⢕⢸⣿⣿⣿⣿⣿⣿⣿⣿⣿⣿⣿⣿⣿⣿⣿⣿⣿⣿⣿⣿⣿⣿⣿⣿⣿⣿⣿⣿⣿⣿⣿⣿⣿⣿⣿⣿⣿⢕⠀⠀⠀⠀⠀⠀⠀⠀⠀⠀⠀⠀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⠀⠀⠀⠀⠀⠀⠀⠀⠀⠀⠀⣿⣿⣿⣿⣿⣿⣿⣿⣿⣿⣿⣿⣿⡇⢀⣼⣿⣿⡕⢕⣿⣿⣿⣿⣿⣿⣿⣿⣿⣿⣿⣿⣿⣿⣿⣿⣿⣿⣿⣿⣿⣿⣿⣿⣿⣿⣿⣿⣿⣿⣿⣿⣿⣿⣿⣿⡇⢕⠀⠀⠀⠀⠀⠀⠀⠀⠀⠀⠀⠀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⠀⠀⠀⠀⠀⠀⠀⠀⠀⠀⠀⣿⣿⣿⣿⣿⣿⣿⣿⣿⣿⣿⣿⢏⢅⣵⣿⣿⣿⢇⢕⣿⣿⣿⣿⣿⣿⣿⣿⣿⣿⣿⣿⣿⣿⣿⣿⣿⣿⣿⣿⣿⣿⡟⣿⣿⣿⣿⣿⣿⣿⣿⣿⣿⣿⣿⡟⢕⢕⠀⠀⠀⠀⠀⠀⠀⠀⠀⠀⠀⠀</a:t>
            </a:r>
            <a:br/>
            <a:r>
              <a:t>⠀⠀⠀⠀⠀⠀⠀⠀⠀⠀⠀⣿⣿⣿⣿⣿⣿⣿⣿⣿⣿⣿⢇⢕⣼⣿⣿⣷⣿⣕⣱⣿⣿⣿⣿⣿⡟⢿⣿⣿⣿⣿⣿⣿⡏⢹⣿⣿⣿⣿⣿⣿⣿⢱⣼⣿⣿⣿⣿⣿⣿⣿⣿⣿⣿⣿⢇⢕⢸⠀⠀⠀⠀⠀⠀⠀⠀⠀⠀⠀⠀</a:t>
            </a:r>
            <a:br/>
            <a:r>
              <a:t>⠀⠀⠀⠀⠀⠀⠀⠀⠀⠀⠀⠛⠛⠛⠛⠛⠛⠛⠛⠛⠛⠛⠛⠚⠛⠛⠛⠛⠙⠛⠛⠛⠛⠛⠛⠛⠃⠘⠛⠛⠛⠛⠛⠛⠃⠚⠛⠛⠛⠛⠛⠛⠋⠑⠛⠛⠛⠛⠛⠛⠛⠛⠛⠛⠛⠛⠓⠑⠛⠀⠀⠀⠀⠀⠀⠀⠀⠀⠀⠀⠀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⠀⠀⠀⠀⠀⠀⠀⠀⠀⠀⠀⣿⣕⣺⣿⣿⣿⣿⣿⣿⣿⣿⣿⣿⣿⣿⣿⣿⣿⣿⣿⣿⣇⣼⣿⣿⣿⣿⣷⢕⢵⣼⣿⣿⣿⣿⣿⣿⣿⣿⣿⣿⣿⣿⣿⣿⣿⣿⣿⣿⣿⣿⣿⣿⣿⣿⣿⣿⣿⠀⠀⠀⠀⠀⠀⠀⠀⠀⠀⠀⠀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⠀⠀⠀⠀⠀⠀⠀⠀⠀⠀⠀⣿⣿⢝⣝⣝⢝⣝⣝⣝⣹⣝⡝⢝⣝⣏⣝⣝⣝⢝⣝⣝⣸⣿⣿⣿⣿⣿⣿⡕⣿⣿⣿⣿⣿⣿⣿⣿⣿⣿⣿⣿⣿⣿⣿⣿⣿⣿⣿⣿⣿⣿⣿⣿⣿⣿⣿⣿⣿⠀⠀⠀⠀⠀⠀⠀⠀⠀⠀⠀⠀</a:t>
            </a:r>
            <a:br/>
            <a:r>
              <a:t>⠀⠀⠀⠀⠀⠀⠀⠀⠀⠀⠀⣿⣿⣱⣿⢏⣕⡹⣿⣽⣿⢟⢕⡝⢿⣿⣿⡿⢕⣕⢹⣿⢾⣿⣿⣿⣿⣿⣿⢕⣿⣿⣿⣿⣿⣿⣿⣿⣿⣿⣿⣿⣿⣿⣿⣿⣿⣿⣿⣿⣿⣿⣿⣿⣿⣿⣿⣿⣿⠀⠀⠀⠀⠀⠀⠀⠀⠀⠀⠀⠀</a:t>
            </a:r>
            <a:br/>
            <a:r>
              <a:t>⠀⠀⠀⠀⠀⠀⠀⠀⠀⠀⠀⣿⣿⢕⢕⣼⣿⣷⡕⢕⢕⣱⣿⣿⣇⢱⢕⣕⣿⣿⣇⡕⣸⣿⣿⣿⣿⣿⣿⢕⣿⣿⣿⣿⣿⣿⣿⣿⣿⣿⣿⣿⣿⣿⣿⣿⣿⣿⣿⣿⣿⣿⣿⣿⣿⣿⣿⣿⣿⠀⠀⠀⠀⠀⠀⠀⠀⠀⠀⠀⠀</a:t>
            </a:r>
            <a:br/>
            <a:r>
              <a:t>⠀⠀⠀⠀⠀⠀⠀⠀⠀⠀⠀⣿⣿⡵⣿⣿⣿⣿⣿⣇⢸⣿⣿⣿⣿⣟⡺⣿⣿⣿⣿⣯⣽⣿⣿⣿⣿⣿⣿⢞⣿⢇⣱⣯⣿⣿⣿⣿⣿⣿⣿⣿⣿⣿⣿⣿⣿⣿⣿⣿⣿⣿⣿⣿⣿⣿⣿⣿⣿⠀⠀⠀⠀⠀⠀⠀⠀⠀⠀⠀⠀</a:t>
            </a:r>
            <a:br/>
            <a:r>
              <a:t>⠀⠀⠀⠀⠀⠀⠀⠀⠀⠀⠀⣿⣿⢕⣿⣿⣿⣿⣿⡏⢸⣿⣿⣿⣿⣿⢕⣿⣿⣿⣿⣿⡇⣿⣿⣿⣿⣿⣿⢜⢺⣸⣿⣿⣿⣿⣿⣽⣿⣿⣿⣿⣿⣿⣿⢿⣿⣿⣿⣿⣿⡿⣿⡿⣿⣿⣿⣿⣿⠀⠀⠀⠀⠀⠀⠀⠀⠀⠀⠀⠀</a:t>
            </a:r>
            <a:br/>
            <a:r>
              <a:t>⠀⠀⠀⠀⠀⠀⠀⠀⠀⠀⠀⣿⣿⢕⣿⣿⣿⣿⣿⢏⢸⣿⣿⣿⣿⣿⢇⣿⣿⣿⣿⣿⡇⣿⣿⣿⣿⣿⣿⢸⢸⢹⣿⣿⣿⣿⣿⣺⣿⣿⣿⣿⣿⣿⣻⢿⣿⣿⣿⣿⣿⡿⡟⡧⣿⣿⣿⣿⣿⠀⠀⠀⠀⠀⠀⠀⠀⠀⠀⠀⠀</a:t>
            </a:r>
            <a:br/>
            <a:r>
              <a:t>⠀⠀⠀⠀⠀⠀⠀⠀⠀⠀⠀⣿⣿⢕⣻⣿⣿⣿⣿⢝⢸⣿⣿⣿⣿⣿⣕⣿⣿⣿⣿⣿⡇⣿⣿⣿⣿⡟⢏⢕⢕⢕⣿⣿⣿⢏⢟⢼⣽⣿⣿⣿⣿⣿⢿⣹⣿⣿⣿⣿⣿⡗⢷⣧⣿⣿⣿⣿⣿⠀⠀⠀⠀⠀⠀⠀⠀⠀⠀⠀⠀</a:t>
            </a:r>
            <a:br/>
            <a:r>
              <a:t>⠀⠀⠀⠀⠀⠀⠀⠀⠀⠀⠀⡿⡗⢕⢿⣿⡿⢿⢿⢕⢸⣿⣿⣿⣿⣿⣷⣿⣿⣿⣿⣿⡕⣿⣿⣿⣿⢕⢕⢕⢕⢕⢸⣿⣿⢕⢕⢕⢻⣿⣿⣿⣿⣿⣿⢺⣿⣿⣿⣿⣿⡇⡇⡇⣿⣿⣿⣿⣿⠀⠀⠀⠀⠀⠀⠀⠀⠀⠀⠀⠀</a:t>
            </a:r>
            <a:br/>
            <a:r>
              <a:t>⠀⠀⠀⠀⠀⠀⠀⠀⠀⠀⠀⣟⡇⢕⣿⣿⣿⣿⣻⡕⢜⣿⢎⢻⣿⣿⢕⢻⢿⣿⣿⣿⡇⣿⣿⣿⢟⠕⠁⠕⢕⢕⢕⣿⣿⢕⢕⢕⢸⣿⣿⣿⣿⣿⣿⢸⣿⣿⣿⣿⣿⡇⡇⣿⣿⣿⢿⣿⣿⠀⠀⠀⠀⠀⠀⠀⠀⠀⠀⠀⠀</a:t>
            </a:r>
            <a:br/>
            <a:r>
              <a:t>⠀⠀⠀⠀⠀⠀⠀⠀⠀⠀⠀⢇⢇⢕⢳⢾⢷⢷⢷⢇⢕⣿⢕⢕⢕⢕⣾⣷⢸⣿⣿⣷⡇⣿⣿⡿⠔⠀⠀⠀⠅⢕⢕⢸⢼⢕⢕⢕⢸⣿⣿⣿⣿⣿⣿⢸⣿⣿⣿⣿⣿⣗⡇⣿⢿⣿⣿⡟⢻⠀⠀⠀⠀⠀⠀⠀⠀⠀⠀⠀⠀</a:t>
            </a:r>
            <a:br/>
            <a:r>
              <a:t>⠀⠀⠀⠀⠀⠀⠀⠀⠀⠀⠀⢕⢕⢕⢕⢽⡇⡕⢕⢕⢕⣿⢕⣕⣕⢕⣿⢝⢕⣿⣟⡏⡇⢿⣽⣽⡔⠀⠀⢀⡀⠀⢕⢸⢎⢕⢱⠁⢸⣿⣿⣿⣿⣿⣿⣼⣿⣿⣿⣿⣿⣿⡇⣿⣿⣻⣿⡇⢕⠀⠀⠀⠀⠀⠀⠀⠀⠀⠀⠀⠀</a:t>
            </a:r>
            <a:br/>
            <a:r>
              <a:t>⠀⠀⠀⠀⠀⠀⠀⠀⠀⠀⠀⢕⢕⢕⢕⢕⢕⢕⢕⢕⢕⢕⢜⢕⢕⡜⣿⣧⣕⢇⢕⢕⢗⢞⢇⢕⢝⢔⠑⢿⢇⢁⢑⢸⣷⡇⢑⢜⢢⢕⢝⢕⢝⢟⣿⣿⣿⣏⢝⢕⡸⣿⣷⢿⣸⣿⣽⡇⢕⠀⠀⠀⠀⠀⠀⠀⠀⠀⠀⠀⠀</a:t>
            </a:r>
            <a:br/>
            <a:r>
              <a:t>⠀⠀⠀⠀⠀⠀⠀⠀⠀⠀⠀⢕⣕⣕⣇⣕⣕⣕⣕⣕⣕⣕⣕⣕⣻⠕⢁⢍⢝⢻⣷⣕⣕⣕⣕⣕⣕⡕⠀⠀⠀⢁⠀⢸⣿⣿⡕⢸⣝⣕⣕⣕⣕⣕⣕⣕⣕⣵⣵⣕⣜⣕⣳⣵⣟⣏⣜⣕⣷⠀⠀⠀⠀⠀⠀⠀⠀⠀⠀⠀⠀</a:t>
            </a:r>
            <a:br/>
            <a:r>
              <a:t>⠀⠀⠀⠀⠀⠀⠀⠀⠀⠀⠀⣿⣿⣿⣿⣿⣿⣿⣿⣿⣿⣿⣿⣿⡇⢐⠑⢕⢕⢕⢿⣿⣿⣿⣿⣿⣿⡇⠀⠀⠀⠐⠀⢕⣿⣿⡇⢿⣿⣿⣿⣿⣿⣿⣿⣿⣿⣿⣿⣿⣿⣿⣿⣿⣿⣿⣿⣿⡿⠀⠀⠀⠀⠀⠀⠀⠀⠀⠀⠀⠀</a:t>
            </a:r>
            <a:br/>
            <a:r>
              <a:t>⠀⠀⠀⠀⠀⠀⠀⠀⠀⠀⠀⣿⣿⣿⣿⣿⣿⣿⣿⣿⣿⣿⣿⣿⣿⠀⠀⣠⢕⢕⢸⣿⣿⣿⣿⣿⣿⣿⣷⣶⣴⣤⣄⣱⣿⣿⣿⣿⣿⣿⣿⣿⣿⣿⣿⣿⣿⣿⣿⣿⣿⣿⣿⣿⣿⣿⣿⣿⢇⠀⠀⠀⠀⠀⠀⠀⠀⠀⠀⠀⠀</a:t>
            </a:r>
            <a:br/>
            <a:r>
              <a:t>⠀⠀⠀⠀⠀⠀⠀⠀⠀⠀⠀⣿⣿⣿⣿⣿⣿⣿⣿⣿⣿⣿⣿⣿⣿⢐⢔⣿⣧⢕⢕⣿⣿⣿⣿⣿⣿⣿⣿⣿⣿⣿⣿⣿⣿⣿⣿⣿⣿⣿⣿⣿⣿⣿⣿⣿⣿⣿⣿⣿⣿⣿⣿⣿⣿⣿⣿⡏⢕⠀⠀⠀⠀⠀⠀⠀⠀⠀⠀⠀⠀</a:t>
            </a:r>
            <a:br/>
            <a:r>
              <a:t>⠀⠀⠀⠀⠀⠀⠀⠀⠀⠀⠀⣿⣿⣿⣿⣿⣿⣿⣿⣿⣿⣿⣿⣿⡇⢄⣼⣿⣿⣇⢕⣿⣿⣿⣿⣿⣿⣿⣿⣿⣿⣿⣿⣿⣿⣿⣿⣿⣿⣿⣿⣿⣿⣿⣿⣿⣿⣿⣿⣿⣿⣿⣿⣿⣿⣿⣿⢇⢕⠀⠀⠀⠀⠀⠀⠀⠀⠀⠀⠀⠀</a:t>
            </a:r>
            <a:br/>
            <a:r>
              <a:t>⠀⠀⠀⠀⠀⠀⠀⠀⠀⠀⠀⣿⣿⣿⣿⣿⣿⣿⣿⣿⣿⣿⣿⢏⢕⣼⣿⣿⣿⣿⢕⣿⣿⣿⣿⣿⣿⣿⣿⣿⣿⣿⣿⣿⣿⣿⣿⣿⣿⣿⣿⣿⣿⣿⢫⣹⣿⣿⣿⣿⣿⣿⣿⣿⣿⣿⡏⢕⢱⠀⠀⠀⠀⠀⠀⠀⠀⠀⠀⠀⠀</a:t>
            </a:r>
            <a:br/>
            <a:r>
              <a:t>⠀⠀⠀⠀⠀⠀⠀⠀⠀⠀⠀⣿⣿⣿⣿⣿⣿⣿⣿⣿⣿⣿⣇⢕⣼⣿⣿⣿⣿⣿⣧⣿⣿⣿⣿⣿⣿⡏⢿⣿⣿⣿⣿⣿⣿⡏⢸⣿⣿⣿⣿⣿⣿⡟⣕⣿⣿⣿⣿⣿⣿⣿⣿⣿⣿⣿⢕⢕⣸⠀⠀⠀⠀⠀⠀⠀⠀⠀⠀⠀⠀</a:t>
            </a:r>
            <a:br/>
            <a:r>
              <a:t>⠀⠀⠀⠀⠀⠀⠀⠀⠀⠀⠀⠛⠛⠛⠛⠛⠛⠛⠛⠛⠛⠛⠛⠛⠛⠛⠛⠛⠛⠋⠛⠛⠛⠛⠛⠛⠛⠃⠘⠛⠛⠛⠛⠛⠛⠃⠘⠛⠛⠛⠛⠛⠛⠑⠘⠛⠛⠛⠛⠛⠛⠛⠛⠛⠛⠛⠚⠓⠛⠀⠀⠀⠀⠀⠀⠀⠀⠀⠀⠀⠀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⠀⠀⠀⠀⠀⠀⠀⠀⠀⠀⠀⣿⣕⣸⣿⣿⣿⣿⣿⣿⣿⣿⣿⣿⣿⣿⣿⣿⣿⣿⣿⣿⣇⣼⣿⣿⣿⣿⣷⢕⢵⣾⣿⣿⣿⣿⣿⣿⣿⣿⣿⣿⣿⣿⣿⣿⣿⣿⣿⣿⣿⣿⣿⣿⣿⣿⣿⣿⣿⠀⠀⠀⠀⠀⠀⠀⠀⠀⠀⠀⠀</a:t>
            </a:r>
            <a:br/>
            <a:r>
              <a:t>⠀⠀⠀⠀⠀⠀⠀⠀⠀⠀⠀⣿⣿⢿⣿⣿⣿⣿⣿⣿⣿⣿⣿⣿⣿⣿⣿⣿⣿⣿⣿⣿⣿⣿⣿⣿⣿⣿⣿⢕⣿⣿⣿⣿⣿⣿⣿⣿⣿⣿⣿⣿⣿⣿⣿⣿⣿⣿⣿⣿⣿⣿⣿⣿⣿⣿⣿⣿⣿⠀⠀⠀⠀⠀⠀⠀⠀⠀⠀⠀⠀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⠀⠀⠀⠀⠀⠀⠀⠀⠀⠀⠀⣿⣿⢝⣝⣝⡝⣝⣝⣝⣽⣝⡝⣝⣝⣏⣝⣝⣝⢝⣝⣱⣸⣿⣿⣿⣿⣿⣿⢕⣿⣿⣿⣿⣿⣿⣿⣿⣿⣿⣿⣿⣿⣿⣿⣿⣿⣿⣿⣿⣿⣿⣿⣿⣿⣿⣿⣿⣿⠀⠀⠀⠀⠀⠀⠀⠀⠀⠀⠀⠀</a:t>
            </a:r>
            <a:br/>
            <a:r>
              <a:t>⠀⠀⠀⠀⠀⠀⠀⠀⠀⠀⠀⣿⣿⣱⣿⢏⣕⡹⢿⣯⣿⢟⢕⣜⢿⣿⣿⡿⢕⣵⢹⢿⢾⣿⣿⣿⣿⣿⣿⡕⣿⣿⣿⣿⣿⣿⣿⣿⣿⣿⣿⣿⣿⣿⣿⣿⣿⣿⣿⣿⣿⣿⣿⣿⣿⣿⣿⣿⣿⠀⠀⠀⠀⠀⠀⠀⠀⠀⠀⠀⠀</a:t>
            </a:r>
            <a:br/>
            <a:r>
              <a:t>⠀⠀⠀⠀⠀⠀⠀⠀⠀⠀⠀⣿⣿⢕⢕⣼⣿⣿⡕⢕⢕⣱⣿⣿⣇⢕⢕⣕⣿⣿⣇⡕⣼⣿⣿⣿⣿⣿⣿⢕⣿⣿⣿⣿⣿⣿⣿⣿⣿⣿⣿⣿⣿⣿⣿⣿⣿⣿⣿⣿⣿⣿⣿⣿⣿⣿⣿⣿⣿⠀⠀⠀⠀⠀⠀⠀⠀⠀⠀⠀⠀</a:t>
            </a:r>
            <a:br/>
            <a:r>
              <a:t>⠀⠀⠀⠀⠀⠀⠀⠀⠀⠀⠀⣿⣿⢵⣿⣿⣿⣿⣿⣇⢸⣿⣿⣿⣿⣟⡻⣿⣿⣿⣿⣿⣿⣿⣿⣿⣿⣿⣿⢞⢟⢏⣕⣪⣿⣿⣿⣿⣿⣿⣿⣿⣿⣿⣿⣿⣿⣿⣿⣿⣿⣿⢿⣿⣿⣿⣿⣿⣿⠀⠀⠀⠀⠀⠀⠀⠀⠀⠀⠀⠀</a:t>
            </a:r>
            <a:br/>
            <a:r>
              <a:t>⠀⠀⠀⠀⠀⠀⠀⠀⠀⠀⠀⣿⣿⢕⢸⣿⣿⣿⣿⡗⢸⣿⣿⣿⣿⣿⣿⣿⣿⣿⣿⣿⡇⣿⣿⣿⣿⣿⣿⢸⢹⢝⣿⣿⣿⣿⣿⣿⣿⣿⣿⣿⣿⣿⣿⣿⣿⣿⣿⣿⣿⣿⣽⣿⣿⣿⣿⣿⣿⠀⠀⠀⠀⠀⠀⠀⠀⠀⠀⠀⠀</a:t>
            </a:r>
            <a:br/>
            <a:r>
              <a:t>⠀⠀⠀⠀⠀⠀⠀⠀⠀⠀⠀⣿⣿⢕⢿⣿⣿⣿⣿⢧⢸⣿⣿⣿⣿⣿⡇⣿⣿⣿⣿⣿⡇⣿⣿⣿⣿⣿⣿⢜⢹⢸⣿⣿⣿⣿⣿⢿⣿⣿⣿⣿⣿⣿⣿⣿⣿⣿⣿⣿⣿⣿⢻⣿⣿⣿⣿⣿⣿⠀⠀⠀⠀⠀⠀⠀⠀⠀⠀⠀⠀</a:t>
            </a:r>
            <a:br/>
            <a:r>
              <a:t>⠀⠀⠀⠀⠀⠀⠀⠀⠀⠀⠀⣿⣿⢕⢸⣿⣿⣿⣿⢏⢸⣿⣿⣿⣿⣿⡇⣿⣿⣿⣿⣿⡇⣿⣿⣿⣿⣿⢟⢜⢕⢕⢻⣿⣿⡏⢟⢿⣿⣿⣿⣿⣿⣿⢿⣿⣿⣿⣿⣿⣿⡿⢱⣯⣿⣿⣿⣿⣿⠀⠀⠀⠀⠀⠀⠀⠀⠀⠀⠀⠀</a:t>
            </a:r>
            <a:br/>
            <a:r>
              <a:t>⠀⠀⠀⠀⠀⠀⠀⠀⠀⠀⠀⣷⡷⢕⢼⣿⣿⣷⣵⢕⢸⣿⣷⣿⣿⣿⡟⣾⣿⣿⣿⣿⡕⣿⣿⣿⣿⡇⢕⢕⢕⢕⢜⣿⣿⢕⢕⢕⢸⣿⣿⣿⣿⣿⣿⣿⣿⣿⣿⣿⣿⣧⡕⡇⣿⣿⣿⣿⣿⠀⠀⠀⠀⠀⠀⠀⠀⠀⠀⠀⠀</a:t>
            </a:r>
            <a:br/>
            <a:r>
              <a:t>⠀⠀⠀⠀⠀⠀⠀⠀⠀⠀⠀⣿⡏⢕⣿⣿⣿⣿⣿⢕⢜⣿⢏⢻⣿⣿⢗⢟⢿⣿⣿⣿⡇⣿⣿⣿⣿⢇⢕⠑⢕⢕⢕⢻⣿⢕⢕⢕⢸⣿⣿⣿⣿⣿⣿⣻⣿⣿⣿⣿⣿⡯⡕⡇⣿⣿⣿⣿⣿⠀⠀⠀⠀⠀⠀⠀⠀⠀⠀⠀⠀</a:t>
            </a:r>
            <a:br/>
            <a:r>
              <a:t>⠀⠀⠀⠀⠀⠀⠀⠀⠀⠀⠀⡇⢇⢕⢱⢾⣷⢷⢳⢕⢕⣿⢕⢕⢕⢝⢸⣿⡜⣿⣿⣿⡇⣿⣿⣿⡏⠁⠀⠀⠅⢕⢕⢸⣯⢕⢕⢕⢸⣿⣿⣿⣿⣿⢿⣸⣿⣿⣿⣿⣿⣧⡇⣏⡿⣿⣿⡏⢻⠀⠀⠀⠀⠀⠀⠀⠀⠀⠀⠀⠀</a:t>
            </a:r>
            <a:br/>
            <a:r>
              <a:t>⠀⠀⠀⠀⠀⠀⠀⠀⠀⠀⠀⢕⢕⢕⣕⣹⣝⣕⣕⢕⢕⣿⣕⣕⣕⢕⢸⡏⢕⢹⡿⡟⡇⣻⢻⣻⣇⠄⠀⢀⠄⠕⢕⢕⢇⢕⢕⠕⢜⣿⣿⣿⣿⣿⣻⣽⣿⣿⣿⣿⣿⡟⣗⣿⣧⣿⣿⢇⢜⠀⠀⠀⠀⠀⠀⠀⠀⠀⠀⠀⠀</a:t>
            </a:r>
            <a:br/>
            <a:r>
              <a:t>⠀⠀⠀⠀⠀⠀⠀⠀⠀⠀⠀⢕⢕⢕⢕⢕⢕⢕⢕⢕⢕⢕⢜⢕⢕⡕⢸⣷⣕⢕⢕⢕⢗⢜⢇⢜⢕⢕⢔⣷⡇⠑⢕⢕⣷⣇⢁⢕⢰⢝⢝⢝⢝⢻⢿⢿⢯⢝⢕⢜⣺⣿⣧⣽⣿⣯⡝⢕⢕⠀⠀⠀⠀⠀⠀⠀⠀⠀⠀⠀⠀</a:t>
            </a:r>
            <a:br/>
            <a:r>
              <a:t>⠀⠀⠀⠀⠀⠀⠀⠀⠀⠀⠀⣕⣕⣕⣕⣝⣕⣕⣝⣕⣕⣕⣕⣕⣝⢇⢀⢌⢝⢻⣯⣽⣕⣕⣕⣕⣕⣕⢕⠙⢁⢅⢕⢕⣿⣿⡕⢱⣵⣕⣕⣕⣵⣵⣼⣽⣵⣵⣼⣽⣽⣽⣽⣽⣽⣽⣽⣿⣕⠀⠀⠀⠀⠀⠀⠀⠀⠀⠀⠀⠀</a:t>
            </a:r>
            <a:br/>
            <a:r>
              <a:t>⠀⠀⠀⠀⠀⠀⠀⠀⠀⠀⠀⣿⣿⣿⣿⣿⣿⣿⣿⣿⣿⣿⣿⣿⣿⢕⠁⠕⢕⢕⢹⣿⣿⣿⣿⣿⣿⣿⢕⠀⠐⠁⠁⢕⣿⣿⣧⢜⣿⣿⣿⣿⣿⣿⣿⣿⣿⣿⣿⣿⣿⣿⣿⣿⣿⣿⣿⣿⡏⠀⠀⠀⠀⠀⠀⠀⠀⠀⠀⠀⠀</a:t>
            </a:r>
            <a:br/>
            <a:r>
              <a:t>⠀⠀⠀⠀⠀⠀⠀⠀⠀⠀⠀⣿⣿⣿⣿⣿⣿⣿⣿⣿⣿⣿⣿⣿⣿⢕⠀⢰⡅⢕⢜⣿⣿⣿⣿⣿⣿⣿⣷⣶⣴⣤⣄⣱⣿⣿⣿⣾⣿⣿⣿⣿⣿⣿⣿⣿⣿⣿⣿⣿⣿⣿⣿⣿⣿⣿⣿⡿⢕⠀⠀⠀⠀⠀⠀⠀⠀⠀⠀⠀⠀</a:t>
            </a:r>
            <a:br/>
            <a:r>
              <a:t>⠀⠀⠀⠀⠀⠀⠀⠀⠀⠀⠀⣿⣿⣿⣿⣿⣿⣿⣿⣿⣿⣿⣿⣿⣿⢕⢕⣿⣷⡕⢕⣿⣿⣿⣿⣿⣿⣿⣿⣿⣿⣿⣿⣿⣿⣿⣿⣿⣿⣿⣿⣿⣿⣿⣿⣿⣿⣿⣿⣿⣿⣿⣿⣿⣿⣿⣿⡇⢕⠀⠀⠀⠀⠀⠀⠀⠀⠀⠀⠀⠀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⠀⠀⠀⠀⠀⠀⠀⠀⠀⠀⠀⣿⣿⣿⣿⣿⣿⣿⣿⣿⣿⣿⣿⣿⢟⢅⣼⣿⣿⣧⣵⣼⣿⣿⣿⣿⣿⣿⣿⣿⣿⣿⣿⣿⣿⣿⣿⣿⣿⣿⣿⣿⣿⣿⣿⣿⣿⣿⣿⣿⣿⣿⣿⣿⣿⣿⣿⢕⢕⠀⠀⠀⠀⠀⠀⠀⠀⠀⠀⠀⠀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⠀⠀⠀⠀⠀⠀⠀⠀⠀⠀⠀⣿⣿⣿⣿⣿⣿⣿⣿⣿⣿⣿⣿⢏⢕⣼⣿⣿⣿⡇⢸⣿⣿⣿⣿⣿⣿⣿⣿⣿⣿⣿⣿⣿⣿⣿⣿⢿⣿⣿⣿⣿⣿⣿⡟⢎⣿⣿⣿⣿⣿⣿⣿⣿⣿⣿⢇⢕⢱⠀⠀⠀⠀⠀⠀⠀⠀⠀⠀⠀⠀</a:t>
            </a:r>
            <a:br/>
            <a:r>
              <a:t>⠀⠀⠀⠀⠀⠀⠀⠀⠀⠀⠀⣿⣿⣿⣿⣿⣿⣿⣿⣿⣿⣿⣏⣕⣼⣿⣿⣿⣿⣧⡕⣿⣿⣿⣿⣿⣿⣿⡇⢻⣿⣿⣿⣿⣿⣿⡇⢸⣿⣿⣿⣿⣿⣿⢱⣼⣿⣿⣿⣿⣿⣿⣿⣿⣿⣿⢕⢕⣾⠀⠀⠀⠀⠀⠀⠀⠀⠀⠀⠀⠀</a:t>
            </a:r>
            <a:br/>
            <a:r>
              <a:t>⠀⠀⠀⠀⠀⠀⠀⠀⠀⠀⠀⠛⠛⠛⠛⠛⠛⠛⠛⠛⠛⠛⠛⠛⠛⠛⠛⠛⠛⠛⠃⠛⠛⠛⠛⠛⠛⠛⠃⠘⠛⠛⠛⠛⠛⠛⠃⠘⠛⠛⠛⠛⠛⠋⠃⠛⠛⠛⠛⠛⠛⠛⠛⠛⠛⠛⠛⠛⠛⠀⠀⠀⠀⠀⠀⠀⠀⠀⠀⠀⠀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⠀⠀⠀⠀⠀⠀⠀⠀⠀⠀⠀⣿⣕⢸⣿⣿⣿⣿⣿⣿⣿⣿⣿⣿⣿⣿⣿⣿⣿⣿⣿⣿⣇⣼⣿⣿⣿⣿⣿⢕⣵⣾⣿⣿⣿⣿⣿⣿⣿⣿⣿⣿⣿⣿⣿⣿⣿⣿⣿⣿⣿⣿⣿⣿⣿⣿⣿⣿⣿⠀⠀⠀⠀⠀⠀⠀⠀⠀⠀⠀⠀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⠀⠀⠀⠀⠀⠀⠀⠀⠀⠀⠀⣿⣿⡏⢝⣝⡝⢝⣝⣝⣹⣝⣝⣝⣝⣝⣝⣝⣝⢝⣕⣱⣸⣿⣿⣿⣿⣿⣿⡇⣿⣿⣿⣿⣿⣿⣿⣿⣿⣿⣿⣿⣿⣿⣿⣿⣿⣿⣿⣿⣿⣿⣿⣿⣿⣿⣿⣿⣿⠀⠀⠀⠀⠀⠀⠀⠀⠀⠀⠀⠀</a:t>
            </a:r>
            <a:br/>
            <a:r>
              <a:t>⠀⠀⠀⠀⠀⠀⠀⠀⠀⠀⠀⣿⣿⣇⣼⢟⢕⡜⢿⣧⣿⡿⢕⣜⢿⣿⣾⡿⢇⣵⡹⢿⢾⣿⣿⣿⣿⣿⣿⡧⣿⣿⣿⣿⣿⣿⣿⣿⣿⣿⣿⣿⣿⣿⣿⣿⣿⣿⣿⣿⣿⣿⣿⣿⣿⣿⣿⣿⣿⠀⠀⠀⠀⠀⠀⠀⠀⠀⠀⠀⠀</a:t>
            </a:r>
            <a:br/>
            <a:r>
              <a:t>⠀⠀⠀⠀⠀⠀⠀⠀⠀⠀⠀⣿⣿⡇⢕⣱⣿⣿⣇⢕⢕⣕⣿⣿⣇⡕⡕⣕⣿⣿⣿⣕⢼⣿⣿⣿⣿⣿⣿⢇⣿⣿⣿⣿⣿⣿⣿⣿⣿⣿⣿⣿⣿⣿⣿⣿⣿⣿⣿⣿⣿⣿⣿⣿⣿⣿⣿⣿⣿⠀⠀⠀⠀⠀⠀⠀⠀⠀⠀⠀⠀</a:t>
            </a:r>
            <a:br/>
            <a:r>
              <a:t>⠀⠀⠀⠀⠀⠀⠀⠀⠀⠀⠀⣿⣿⡗⢺⣿⣿⣿⣿⣇⡺⣿⣿⣿⣿⣿⡟⣿⣿⣿⣿⣿⢻⣿⣿⣿⣿⣿⣿⢞⣻⣿⢏⢹⣻⣿⣿⣿⣿⣿⣿⣿⣿⣿⣿⣿⣿⣿⣿⣿⣿⣿⢿⣿⣿⣿⣿⣿⣿⠀⠀⠀⠀⠀⠀⠀⠀⠀⠀⠀⠀</a:t>
            </a:r>
            <a:br/>
            <a:r>
              <a:t>⠀⠀⠀⠀⠀⠀⠀⠀⠀⠀⠀⣿⣿⡇⢸⣿⣿⣿⣿⣇⢕⣿⣿⣿⣿⣿⣷⣿⣿⣿⣿⣿⡕⣽⣿⣿⣿⣿⣿⢸⢸⣻⣾⣿⣿⣿⣿⢿⣿⣿⣿⣿⣿⣿⣿⣿⣿⣿⣿⣿⣿⣻⢽⣿⣿⣿⣿⣿⣿⠀⠀⠀⠀⠀⠀⠀⠀⠀⠀⠀⠀</a:t>
            </a:r>
            <a:br/>
            <a:r>
              <a:t>⠀⠀⠀⠀⠀⠀⠀⠀⠀⠀⠀⣿⣿⢇⢸⣿⣿⣿⣿⣷⢕⣿⣿⣿⣿⣿⡇⣿⣿⣿⣿⣿⢕⢸⣿⣿⣿⣿⣿⢸⢸⣸⣿⣿⣿⣿⣿⣿⣿⣿⣿⣿⣿⣿⣿⣿⣿⣿⣿⣿⣿⣽⢸⣻⣿⣿⣿⣿⣿⠀⠀⠀⠀⠀⠀⠀⠀⠀⠀⠀⠀</a:t>
            </a:r>
            <a:br/>
            <a:r>
              <a:t>⠀⠀⠀⠀⠀⠀⠀⠀⠀⠀⠀⣿⣿⢕⢸⣿⣿⣿⣿⡯⢕⣿⣿⣿⣿⣿⡇⣿⣿⣿⣿⣿⢕⢸⣿⣿⣿⣿⡿⢜⢜⢜⢸⣿⣿⣿⢟⢻⢿⣿⣿⣿⣿⣿⢿⣿⣿⣿⣿⣿⣿⢿⢵⣾⣿⣿⣿⣿⣿⠀⠀⠀⠀⠀⠀⠀⠀⠀⠀⠀⠀</a:t>
            </a:r>
            <a:br/>
            <a:r>
              <a:t>⠀⠀⠀⠀⠀⠀⠀⠀⠀⠀⠀⣷⣽⢕⢱⣾⣿⣿⣿⡯⢱⣿⡿⢿⢿⣿⣧⣱⣾⣿⣿⣿⢕⢸⣿⣿⣿⣿⡇⢕⢕⢕⢕⢿⣿⡇⢕⢕⢜⣿⣿⣿⣿⣿⣿⣿⣿⣿⣿⣿⣿⣽⢸⡿⣿⣿⣿⣿⣿⠀⠀⠀⠀⠀⠀⠀⠀⠀⠀⠀⠀</a:t>
            </a:r>
            <a:br/>
            <a:r>
              <a:t>⠀⠀⠀⠀⠀⠀⠀⠀⠀⠀⠀⣯⣽⢕⢸⣽⣯⣽⣽⣽⢸⣿⡇⢕⢕⢻⣿⢗⢟⢿⣿⣿⡕⢸⢿⣿⣿⣿⡇⢕⢕⢕⢕⢸⣿⡇⢕⢕⢕⣿⣿⣿⣿⣿⣿⣻⣿⣿⣿⣿⣿⣿⢸⡯⣿⣟⣿⣿⣿⠀⠀⠀⠀⠀⠀⠀⠀⠀⠀⠀⠀</a:t>
            </a:r>
            <a:br/>
            <a:r>
              <a:t>⠀⠀⠀⠀⠀⠀⠀⠀⠀⠀⠀⢗⢜⢕⢕⢸⣟⢟⢟⢟⢸⣿⡇⢕⢕⢕⢇⢼⣿⣼⣿⣻⢕⢸⣿⣿⣿⣿⢇⠅⠐⢕⢕⢕⢿⢕⢕⢕⢕⣻⣿⣿⣿⣿⣽⢸⣿⣿⣿⣿⣿⣯⢕⡇⣿⣿⣿⢕⢜⠀⠀⠀⠀⠀⠀⠀⠀⠀⠀⠀⠀</a:t>
            </a:r>
            <a:br/>
            <a:r>
              <a:t>⠀⠀⠀⠀⠀⠀⠀⠀⠀⠀⠀⢕⢕⢕⢕⢜⢝⢕⢕⢕⢕⣿⣕⣕⣕⢱⠕⢸⡏⢕⢿⢿⢕⢸⢿⢿⣿⡟⢑⠀⠀⢕⢕⢕⢸⢕⢕⢕⢕⢸⣿⣿⣿⣿⣿⣿⣿⣿⣿⢿⣿⣟⣷⡟⣯⣿⢏⢕⢼⠀⠀⠀⠀⠀⠀⠀⠀⠀⠀⠀⠀</a:t>
            </a:r>
            <a:br/>
            <a:r>
              <a:t>⠀⠀⠀⠀⠀⠀⠀⠀⠀⠀⠀⢕⢕⢕⢕⢕⢕⢕⢕⢕⢜⢕⢕⢕⢕⢝⢕⢸⣷⡕⢕⢕⢏⢝⢕⢕⢕⢕⢕⢕⢔⠕⢑⢕⢸⡇⢕⢑⢄⢱⣿⡿⢜⢝⢿⡿⢿⢵⢕⢱⡽⣿⡧⣧⣿⣷⣕⢕⢕⠀⠀⠀⠀⠀⠀⠀⠀⠀⠀⠀⠀</a:t>
            </a:r>
            <a:br/>
            <a:r>
              <a:t>⠀⠀⠀⠀⠀⠀⠀⠀⠀⠀⠀⣕⣕⣕⣝⣝⣕⣕⣝⣝⣕⣕⣕⣵⣽⡝⠅⠁⢝⢿⣯⣵⣵⣵⣵⣵⣵⣵⣵⣿⡇⢅⢅⢕⢸⣽⡕⢕⢱⣵⣼⣵⣵⣷⣷⣷⣷⣷⣷⣷⣷⣿⣷⣿⣿⣿⣷⣷⣵⠀⠀⠀⠀⠀⠀⠀⠀⠀⠀⠀⠀</a:t>
            </a:r>
            <a:br/>
            <a:r>
              <a:t>⠀⠀⠀⠀⠀⠀⠀⠀⠀⠀⠀⣿⣿⣿⣿⣿⣿⣿⣿⣿⣿⣿⣿⣿⣿⡇⠅⠕⠕⠕⢻⣿⣿⣿⣿⣿⣿⣿⣿⡏⠁⢕⢕⢕⢸⣿⣷⡕⢜⣿⣿⣿⣿⣿⣿⣿⣿⣿⣿⣿⣿⣿⣿⣿⣿⣿⣿⣿⢇⠀⠀⠀⠀⠀⠀⠀⠀⠀⠀⠀⠀</a:t>
            </a:r>
            <a:br/>
            <a:r>
              <a:t>⠀⠀⠀⠀⠀⠀⠀⠀⠀⠀⠀⣿⣿⣿⣿⣿⣿⣿⣿⣿⣿⣿⣿⣿⣿⡇⢀⢄⣇⢄⢕⢹⣿⣿⣿⣿⣿⣿⣿⣷⣦⣵⣵⣕⣼⣿⣿⣷⣾⣿⣿⣿⣿⣿⣿⣿⣿⣿⣿⣿⣿⣿⣿⣿⣿⣿⣿⡏⢕⠀⠀⠀⠀⠀⠀⠀⠀⠀⠀⠀⠀</a:t>
            </a:r>
            <a:br/>
            <a:r>
              <a:t>⠀⠀⠀⠀⠀⠀⠀⠀⠀⠀⠀⣿⣿⣿⣿⣿⣿⣿⣿⣿⣿⣿⣿⣿⣿⡇⢑⣼⣿⣧⢕⢸⣿⣿⣿⣿⣿⣿⣿⣿⣿⣿⣿⣿⣿⣿⣿⣿⣿⣿⣿⣿⣿⣿⣿⣿⣿⣿⣿⣿⣿⣿⣿⣿⣿⣿⣿⢕⢕⠀⠀⠀⠀⠀⠀⠀⠀⠀⠀⠀⠀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⠀⠀⠀⠀⠀⠀⠀⠀⠀⠀⠀⣿⣿⣿⣿⣿⣿⣿⣿⣿⣿⣿⣿⣿⡿⢕⣱⣿⣿⣿⡇⢕⡟⣿⣿⣿⣿⣿⣿⣿⣿⣿⣿⣿⣿⣿⣿⣿⣿⣿⣿⣿⣿⣿⣿⣿⢻⣿⣿⣿⣿⣿⣿⣿⣿⣿⡏⢕⢱⠀⠀⠀⠀⠀⠀⠀⠀⠀⠀⠀⠀</a:t>
            </a:r>
            <a:br/>
            <a:r>
              <a:t>⠀⠀⠀⠀⠀⠀⠀⠀⠀⠀⠀⣿⣿⣿⣿⣿⣿⣿⣿⣿⣿⣿⣿⡟⢕⢱⣿⣿⣿⣿⢕⢕⣿⢿⣿⣿⣿⣿⣿⣿⡿⣿⣿⣿⣿⣿⣿⣿⡏⢹⣿⣿⣿⣿⣿⡟⣵⣿⣿⣿⣿⣿⣿⣿⣿⣿⢕⢕⣸⠀⠀⠀⠀⠀⠀⠀⠀⠀⠀⠀⠀</a:t>
            </a:r>
            <a:br/>
            <a:r>
              <a:t>⠀⠀⠀⠀⠀⠀⠀⠀⠀⠀⠀⣿⣿⣿⣿⣿⣿⣿⣿⣿⣿⣿⣿⣵⣵⣿⣿⣿⣿⣿⣷⣾⣿⢸⣿⣿⣿⣿⣿⣿⡇⢹⣿⣿⣿⣿⣿⣿⢇⣾⣿⣿⣿⣿⣿⢣⣼⣿⣿⣿⣿⣿⣿⣿⣿⣿⣵⣕⣿⠀⠀⠀⠀⠀⠀⠀⠀⠀⠀⠀⠀</a:t>
            </a:r>
            <a:br/>
            <a:r>
              <a:t>⠀⠀⠀⠀⠀⠀⠀⠀⠀⠀⠀⠛⠛⠛⠛⠛⠛⠛⠛⠛⠛⠛⠛⠛⠛⠛⠛⠛⠛⠛⠛⠛⠛⠑⠛⠛⠛⠛⠛⠛⠃⠘⠛⠛⠛⠛⠛⠛⠑⠛⠛⠛⠛⠛⠋⠓⠛⠛⠛⠛⠛⠛⠛⠛⠛⠛⠛⠛⠛⠀⠀⠀⠀⠀⠀⠀⠀⠀⠀⠀⠀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⠀⠀⠀⠀⠀⠀⠀⠀⠀⠀⠀⣿⣇⣕⣿⣿⣿⣿⣿⣿⣿⣿⣿⣿⣿⣿⣿⣿⣿⣿⣿⣿⣯⣼⣿⣿⣿⣿⣿⢕⣵⣼⣿⣿⣿⣿⣿⣿⣿⣿⣿⣿⣿⣿⣿⣿⣿⣿⣿⣿⣿⣿⣿⣿⣿⣿⣿⣿⣿⠀⠀⠀⠀⠀⠀⠀⠀⠀⠀⠀⠀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⠀⠀⠀⠀⠀⠀⠀⠀⠀⠀⠀⣿⣿⣿⣿⣿⣿⣿⣿⣿⣿⣿⣿⣿⣿⣿⣿⣿⣿⣿⣿⣿⣿⣿⣿⣿⣿⣿⣿⡇⣿⣿⣿⣿⣿⣿⣿⣿⣿⣿⣿⣿⣿⣿⣿⣿⣿⣿⣿⣿⣿⣿⣿⣿⣿⣿⣿⣿⣿⠀⠀⠀⠀⠀⠀⠀⠀⠀⠀⠀⠀</a:t>
            </a:r>
            <a:br/>
            <a:r>
              <a:t>⠀⠀⠀⠀⠀⠀⠀⠀⠀⠀⠀⣿⣿⡯⢝⣝⣝⢝⣝⣝⣹⣝⣝⡝⣝⣝⣝⣝⣝⡝⣝⣱⣸⣿⣿⣿⣿⣿⣿⡇⣿⣿⣿⣿⣿⣿⣿⣿⣿⣿⣿⣿⣿⣿⣿⣿⣿⣿⣿⣿⣿⣿⣿⣿⣿⣿⣿⣿⣿⠀⠀⠀⠀⠀⠀⠀⠀⠀⠀⠀⠀</a:t>
            </a:r>
            <a:br/>
            <a:r>
              <a:t>⠀⠀⠀⠀⠀⠀⠀⠀⠀⠀⠀⣿⣿⣇⣼⡿⢕⣜⢿⣿⣽⡿⢏⣜⡹⣿⣿⡿⢏⣱⡜⢿⡿⣿⣿⣿⣿⣿⣿⡇⣿⣿⣿⣿⣿⣿⣿⣿⣿⣿⣿⣿⣿⣿⣿⣿⣿⣿⣿⣿⣿⣿⣿⣿⣿⣿⣿⣿⣿⠀⠀⠀⠀⠀⠀⠀⠀⠀⠀⠀⠀</a:t>
            </a:r>
            <a:br/>
            <a:r>
              <a:t>⠀⠀⠀⠀⠀⠀⠀⠀⠀⠀⠀⣿⣿⡇⢕⢕⣿⣿⣇⡕⢕⢕⣿⣿⣗⡕⢕⢕⣺⣿⣿⣕⢱⣿⣿⣿⣿⣿⣿⡇⣿⣿⣿⣿⣿⣿⣿⣿⣿⣿⣿⣿⣿⣿⣿⣿⣿⣿⣿⣿⣿⣿⣿⣿⣿⣿⣿⣿⣿⠀⠀⠀⠀⠀⠀⠀⠀⠀⠀⠀⠀</a:t>
            </a:r>
            <a:br/>
            <a:r>
              <a:t>⠀⠀⠀⠀⠀⠀⠀⠀⠀⠀⠀⣿⣿⡇⢳⣿⣿⣿⣿⣯⡇⣿⣿⣿⣿⣿⣟⢿⣿⣿⣿⣿⣿⣿⣿⣿⣿⣿⣿⢾⢟⣿⡟⢻⢿⣿⣿⣿⣿⣿⣿⣿⣿⣿⣿⣿⣿⣿⣿⣿⣿⣿⢿⣿⣿⣿⣿⣿⣿⠀⠀⠀⠀⠀⠀⠀⠀⠀⠀⠀⠀</a:t>
            </a:r>
            <a:br/>
            <a:r>
              <a:t>⠀⠀⠀⠀⠀⠀⠀⠀⠀⠀⠀⣿⣿⡇⢕⣿⣿⣿⣿⣿⢕⣿⣿⣿⣿⣿⡷⣿⣿⣿⣿⣿⣿⢸⣿⣿⣿⣿⣿⣽⢽⣻⢱⣿⣿⣿⣿⣿⣿⣿⣿⣿⣿⣿⣿⣿⣿⣿⣿⣿⣿⣻⢻⣿⣿⣿⣿⣿⣿⠀⠀⠀⠀⠀⠀⠀⠀⠀⠀⠀⠀</a:t>
            </a:r>
            <a:br/>
            <a:r>
              <a:t>⠀⠀⠀⠀⠀⠀⠀⠀⠀⠀⠀⣿⣿⡇⢕⣿⣿⣿⣿⣿⡕⣿⣿⣿⣿⣿⣿⢸⣿⣿⣿⣿⣿⢸⣿⣿⣿⣿⣿⣿⢼⣿⣿⣿⣿⣿⣿⣿⣾⣿⣿⣿⣿⣿⣽⣿⣿⣿⣿⣿⣿⣿⢻⣿⣻⣿⣿⣿⣿⠀⠀⠀⠀⠀⠀⠀⠀⠀⠀⠀⠀</a:t>
            </a:r>
            <a:br/>
            <a:r>
              <a:t>⠀⠀⠀⠀⠀⠀⠀⠀⠀⠀⠀⣿⣿⡇⢕⣿⣿⣿⣿⣿⢕⣿⣿⣿⣿⣿⣯⢸⣿⣿⣿⣿⡿⢸⣿⣿⣿⣿⡿⢿⢕⢝⢏⣿⣿⣿⢟⢺⢼⣿⣿⣿⣿⣿⢿⢾⣿⣿⣿⣿⣿⣿⢱⣾⣿⣿⣿⣿⣿⠀⠀⠀⠀⠀⠀⠀⠀⠀⠀⠀⠀</a:t>
            </a:r>
            <a:br/>
            <a:r>
              <a:t>⠀⠀⠀⠀⠀⠀⠀⠀⠀⠀⠀⣷⣯⡇⢕⣧⣿⣿⣿⡧⢕⣿⡿⢿⢿⣿⣿⣸⢿⣿⣿⣿⣇⢸⣿⣿⣿⣿⣿⢕⢕⢕⢕⢹⣿⣿⢕⢕⢕⢹⣿⣿⣿⣿⣿⣽⣿⣿⣿⣿⣿⣿⢸⡿⣿⣿⣿⣿⣿⠀⠀⠀⠀⠀⠀⠀⠀⠀⠀⠀⠀</a:t>
            </a:r>
            <a:br/>
            <a:r>
              <a:t>⠀⠀⠀⠀⠀⠀⠀⠀⠀⠀⠀⣿⣽⢇⢕⣽⣿⣽⣽⡇⡕⢽⡧⢕⢕⢜⡿⡿⢞⢻⣿⣿⣿⢸⣿⣿⣿⣿⣿⢕⢕⢕⢕⢜⣿⡇⢕⢕⢕⢼⣿⣿⣿⣿⣿⣹⣿⣿⣿⣿⣿⣿⡳⡇⣿⣿⣿⡿⢿⠀⠀⠀⠀⠀⠀⠀⠀⠀⠀⠀⠀</a:t>
            </a:r>
            <a:br/>
            <a:r>
              <a:t>⠀⠀⠀⠀⠀⠀⠀⠀⠀⠀⠀⣗⢟⢕⢕⢏⣟⡟⢏⡇⢕⢸⡇⢕⢕⢱⡇⢕⣿⣧⣻⣿⣻⢸⣿⣿⣿⣿⣿⢕⠀⢕⢕⢕⢝⡇⢕⢕⢕⢜⣿⣿⣿⣿⣿⣹⣿⣿⣿⣿⣿⣿⡕⡇⣿⣿⣿⢕⢕⠀⠀⠀⠀⠀⠀⠀⠀⠀⠀⠀⠀</a:t>
            </a:r>
            <a:br/>
            <a:r>
              <a:t>⠀⠀⠀⠀⠀⠀⠀⠀⠀⠀⠀⢕⢕⢕⢕⢜⢏⢕⢕⢕⢕⢺⡇⣕⣕⡕⡇⢱⣿⢕⢸⢿⢼⡸⢿⢿⣿⡿⢇⠁⠀⢕⢕⢕⢜⡇⢕⢱⢕⢕⢹⣿⣿⣿⣿⣾⣿⣿⣿⣿⣿⣯⡷⣿⣿⡟⢇⢕⢞⠀⠀⠀⠀⠀⠀⠀⠀⠀⠀⠀⠀</a:t>
            </a:r>
            <a:br/>
            <a:r>
              <a:t>⠀⠀⠀⠀⠀⠀⠀⠀⠀⠀⠀⢕⢕⢕⢕⢕⢕⢕⢕⢕⢕⢕⢕⢕⢕⡕⢕⢸⣷⡕⢕⢕⢝⢝⢝⢕⢕⢕⢕⠄⢄⠁⠕⢕⢕⣇⢕⢕⢑⢁⣱⣵⡕⢝⣻⣻⢟⢕⣕⣵⣽⣿⣧⣧⣿⣿⢧⡇⢕⠀⠀⠀⠀⠀⠀⠀⠀⠀⠀⠀⠀</a:t>
            </a:r>
            <a:br/>
            <a:r>
              <a:t>⠀⠀⠀⠀⠀⠀⠀⠀⠀⠀⠀⣕⣕⣕⣜⣝⣝⣱⣼⣽⣵⣵⣵⣵⣼⣽⢕⠅⢹⣧⢹⣵⣵⣵⣵⣵⣵⣵⣵⣵⢇⠄⢕⢕⢕⣯⡕⢕⢕⣧⣽⣿⣷⣷⣷⣷⣷⣷⣷⣷⣷⣷⣷⣾⣿⣷⣷⣷⣵⠀⠀⠀⠀⠀⠀⠀⠀⠀⠀⠀⠀</a:t>
            </a:r>
            <a:br/>
            <a:r>
              <a:t>⠀⠀⠀⠀⠀⠀⠀⠀⠀⠀⠀⣿⣿⣿⣿⣿⣿⣿⣿⣿⣿⣿⣿⣿⣿⣿⢕⠀⠕⢜⣷⣿⣿⣿⣿⣿⣿⣿⣿⣿⢕⢑⢕⢕⢕⣿⣷⡕⢕⣿⣿⣿⣿⣿⣿⣿⣿⣿⣿⣿⣿⣿⣿⣿⣿⣿⣿⣿⢕⠀⠀⠀⠀⠀⠀⠀⠀⠀⠀⠀⠀</a:t>
            </a:r>
            <a:br/>
            <a:r>
              <a:t>⠀⠀⠀⠀⠀⠀⠀⠀⠀⠀⠀⣿⣿⣿⣿⣿⣿⣿⣿⣿⣿⣿⣿⣿⣿⣿⢕⢀⣼⡕⢝⢝⣿⣿⣿⣿⣿⣿⣿⣿⣧⣵⣕⣕⣕⣿⣿⣷⣵⣿⣿⣿⣿⣿⣿⣿⣿⣿⣿⣿⣿⣿⣿⣿⣿⣿⣿⢇⢕⠀⠀⠀⠀⠀⠀⠀⠀⠀⠀⠀⠀</a:t>
            </a:r>
            <a:br/>
            <a:r>
              <a:t>⠀⠀⠀⠀⠀⠀⠀⠀⠀⠀⠀⣿⣿⣿⣿⣿⣿⣿⣿⣿⣿⣿⣿⣿⣿⡿⢑⢱⣿⣿⡕⢕⣿⣿⣿⣿⣿⣿⣿⣿⣿⣿⣿⣿⣿⣿⣿⣿⣿⣿⣿⣿⣿⣿⣿⣿⣿⣿⣿⣿⣿⣿⣿⣿⣿⣿⡟⢕⢕⠀⠀⠀⠀⠀⠀⠀⠀⠀⠀⠀⠀</a:t>
            </a:r>
            <a:br/>
            <a:r>
              <a:t>⠀⠀⠀⠀⠀⠀⠀⠀⠀⠀⠀⣿⣿⣿⣿⣿⣿⣿⣿⣿⣿⣿⣿⣿⣿⢇⢕⣿⣿⣿⡧⢕⢿⣿⢿⣿⣿⣿⣿⣿⣿⣿⣿⣿⣿⣿⣿⣿⣿⣿⣿⣿⣿⣿⣿⣿⡿⣟⣿⣿⣿⣿⣿⣿⣿⣿⡇⢕⢱⠀⠀⠀⠀⠀⠀⠀⠀⠀⠀⠀⠀</a:t>
            </a:r>
            <a:br/>
            <a:r>
              <a:t>⠀⠀⠀⠀⠀⠀⠀⠀⠀⠀⠀⣿⣿⣿⣿⣿⣿⣿⣿⣿⣿⣿⣿⣿⢇⢕⣿⣿⣿⣿⡇⢕⣼⣿⣸⣿⣿⣿⣿⣿⣿⡿⣿⣿⣿⣿⣿⣿⣿⡇⢸⣿⣿⣿⣿⣿⢇⣽⣿⣿⣿⣿⣿⣿⣿⣿⡇⢕⢸⠀⠀⠀⠀⠀⠀⠀⠀⠀⠀⠀⠀</a:t>
            </a:r>
            <a:br/>
            <a:r>
              <a:t>⠀⠀⠀⠀⠀⠀⠀⠀⠀⠀⠀⣿⣿⣿⣿⣿⣿⣿⣿⣿⣿⣿⣿⣿⣧⣾⣿⣿⣿⣿⣷⣾⣿⣿⡏⣿⣿⣿⣿⣿⣿⡇⢻⣿⣿⣿⣿⣿⣿⢕⣾⣿⣿⣿⣿⡟⢵⣿⣿⣿⣿⣿⣿⣿⣿⣿⣧⣵⣿⠀⠀⠀⠀⠀⠀⠀⠀⠀⠀⠀⠀</a:t>
            </a:r>
            <a:br/>
            <a:r>
              <a:t>⠀⠀⠀⠀⠀⠀⠀⠀⠀⠀⠀⠛⠛⠛⠛⠛⠛⠛⠛⠛⠛⠛⠛⠛⠛⠛⠛⠛⠛⠛⠛⠛⠛⠛⠃⠛⠛⠛⠛⠛⠛⠃⠘⠛⠛⠛⠛⠛⠛⠑⠛⠛⠛⠛⠛⠃⠘⠛⠛⠛⠛⠛⠛⠛⠛⠛⠛⠛⠛⠀⠀⠀⠀⠀⠀⠀⠀⠀⠀⠀⠀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⠀⠀⠀⠀⠀⠀⠀⠀⠀⠀⠀⣿⣿⣿⣿⣿⣿⣿⣿⣿⣿⣿⣿⣿⣿⣿⣿⣿⣿⣿⣿⣿⣿⣿⣿⣿⣿⣿⢏⢕⢕⢕⢕⢜⢻⣿⣿⣿⣿⣿⣿⣿⣿⣿⣿⣿⣿⣿⣿⣿⣿⣿⣿⣿⣿⣿⣿⣿⣿⠀⠀⠀⠀⠀⠀⠀⠀⠀⠀⠀⠀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⠀⠀⠀⠀⠀⠀⠀⠀⠀⠀⠀⣿⣿⣿⣿⣿⣿⣿⣿⣿⣿⣿⣿⣿⣿⣿⣿⣿⣿⣿⣿⣿⣿⣿⣿⣿⣿⢏⣵⣷⣷⣷⣿⣷⡕⣿⣿⣿⣿⣿⣿⣿⣿⣿⣿⣿⣿⣿⣿⣿⣿⣿⣿⣿⣿⣿⣿⣿⣿⠀⠀⠀⠀⠀⠀⠀⠀⠀⠀⠀⠀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⠀⠀⠀⠀⠀⠀⠀⠀⠀⠀⠀⣿⣿⣿⣿⣿⣿⣿⣿⣿⣿⣿⣿⣿⣿⣿⣿⣿⣿⣿⣿⣿⣿⣿⣿⣿⣿⣕⣟⡿⣿⣿⣿⣿⣧⣿⣿⣿⣿⣿⣿⣿⣿⣿⣿⣿⣿⣿⣿⣿⣿⣿⣿⣿⣿⣿⣿⣿⣿⠀⠀⠀⠀⠀⠀⠀⠀⠀⠀⠀⠀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⠀⠀⠀⠀⠀⠀⠀⠀⠀⠀⠀⣿⣿⣿⣿⣿⣿⣿⣿⣿⣿⣿⣿⣿⣿⣿⣿⣿⣿⣿⣿⣿⣿⣿⣿⣿⣿⣿⣿⣿⣟⣿⣿⣿⡟⢻⣿⣿⣿⣿⣿⣿⣿⣿⣿⣿⣿⣿⣿⣿⣿⣿⣿⣿⣿⣿⣿⣿⣿⠀⠀⠀⠀⠀⠀⠀⠀⠀⠀⠀⠀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⠀⠀⠀⠀⠀⠀⠀⠀⠀⠀⠀⣿⣿⣿⣿⣿⣿⣿⣿⣿⣿⣿⣿⣿⣿⣿⣿⣿⣿⣿⣿⣿⣿⣿⣿⣿⣿⣿⣿⣾⣿⣿⣿⣿⢇⢕⢕⠜⠝⢟⢻⢿⣿⣿⣿⣿⣿⣿⣿⣿⣿⣿⣿⣿⣿⣿⣿⣿⣿⠀⠀⠀⠀⠀⠀⠀⠀⠀⠀⠀⠀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⠀⠀⠀⠀⠀⠀⠀⠀⠀⠀⠀⣿⣿⣿⣿⣿⣿⣿⣿⣿⣿⣿⣿⣿⣿⣿⣿⣿⣿⣿⣿⣿⣿⣿⣿⡿⢟⢹⣿⣻⣽⣿⣿⡟⢕⢕⢕⢄⢄⠀⢔⢕⢜⢿⣿⣿⣿⣿⣿⣿⣿⣿⣿⣿⣿⣿⣿⣿⣿⠀⠀⠀⠀⠀⠀⠀⠀⠀⠀⠀⠀</a:t>
            </a:r>
            <a:br/>
            <a:r>
              <a:t>⠀⠀⠀⠀⠀⠀⠀⠀⠀⠀⠀⣿⣿⣿⣿⣿⣿⣿⣿⣿⣿⣿⣿⣿⣿⣿⣿⣿⣿⣿⣿⣿⡿⢟⢕⢕⢑⢕⢳⡞⡿⢿⢯⢕⢕⢕⢕⠕⠁⢔⠕⠕⢕⢺⣿⣿⣿⣿⣿⣿⣿⣿⣿⣿⣿⣿⣿⣿⣿⠀⠀⠀⠀⠀⠀⠀⠀⠀⠀⠀⠀</a:t>
            </a:r>
            <a:br/>
            <a:r>
              <a:t>⠀⠀⠀⠀⠀⠀⠀⠀⠀⠀⠀⣿⣿⣿⣿⣿⣿⣿⣿⣿⣿⣿⣿⣿⣿⣿⣿⣿⣿⣿⣿⣿⡇⢕⢕⠀⠁⢐⢸⡯⢽⣝⡇⢕⢕⢕⠕⠀⠀⠁⠀⢕⢕⢸⣿⣿⣿⣿⣿⣿⣿⣿⣿⣿⣿⣿⣿⣿⣿⠀⠀⠀⠀⠀⠀⠀⠀⠀⠀⠀⠀</a:t>
            </a:r>
            <a:br/>
            <a:r>
              <a:t>⠀⠀⠀⠀⠀⠀⠀⠀⠀⠀⠀⣿⣿⣿⣿⣿⣿⣿⣿⣿⣿⣿⣿⣿⣿⣿⣿⣿⣿⣿⣿⣿⡇⢕⠀⠀⠀⠀⢱⢜⣗⡗⢕⢕⢕⢕⠀⠀⢕⠀⠀⢕⢁⢜⣿⣿⣿⣿⣿⣿⣿⣿⣿⣿⣿⣿⣿⣿⣿⠀⠀⠀⠀⠀⠀⠀⠀⠀⠀⠀⠀</a:t>
            </a:r>
            <a:br/>
            <a:r>
              <a:t>⠀⠀⠀⠀⠀⠀⠀⠀⠀⠀⠀⣿⣿⣿⣿⣿⣿⣿⣿⣿⣿⣿⣿⣿⣿⣿⣿⣿⣿⣿⣿⣿⡇⢕⠀⠀⠀⠀⢕⢕⡗⢕⢕⢕⢕⢕⠀⠀⠑⠀⠀⢁⢕⠅⢹⣿⣿⣿⣿⣿⣿⣿⣿⣿⣿⣿⣿⣿⣿⠀⠀⠀⠀⠀⠀⠀⠀⠀⠀⠀⠀</a:t>
            </a:r>
            <a:br/>
            <a:r>
              <a:t>⠀⠀⠀⠀⠀⠀⠀⠀⠀⠀⠀⣿⣿⣿⣿⣿⣿⣿⣿⣿⣿⣿⣿⣿⣿⣿⣿⣿⣿⣿⣿⣿⣿⢕⢄⠀⠀⠀⢕⢕⢕⢕⢕⢕⢕⠁⠀⢄⠀⠀⠀⢕⢅⢕⢕⢿⣿⣿⣿⣿⣿⣿⣿⣿⣿⣿⣿⣿⣿⠀⠀⠀⠀⠀⠀⠀⠀⠀⠀⠀⠀</a:t>
            </a:r>
            <a:br/>
            <a:r>
              <a:t>⠀⠀⠀⠀⠀⠀⠀⠀⠀⠀⠀⣿⣿⣿⣿⣿⣿⣿⣿⣿⣿⣿⣿⣿⣿⣿⣿⣿⣿⣿⣿⣿⣿⢕⠀⠀⠀⠀⢕⢕⢕⢑⢕⢱⣵⡄⢄⠀⠀⠀⠀⠀⠅⢔⢱⣿⣿⣿⣿⣿⣿⣿⣿⣿⣿⣿⣿⣿⣿⠀⠀⠀⠀⠀⠀⠀⠀⠀⠀⠀⠀</a:t>
            </a:r>
            <a:br/>
            <a:r>
              <a:t>⠀⠀⠀⠀⠀⠀⠀⠀⠀⠀⠀⣿⣿⣿⣿⣿⣿⣿⣿⣿⣿⣿⣿⣿⣿⣿⣿⣿⣿⣿⣿⣿⣿⢇⢀⠀⠀⠀⢕⢕⢕⠐⢕⢸⣿⣿⣷⢔⠀⠀⢀⢀⢀⢕⣾⣿⣿⣿⣿⣿⣿⣿⣿⣿⣿⣿⣿⣿⣿⠀⠀⠀⠀⠀⠀⠀⠀⠀⠀⠀⠀</a:t>
            </a:r>
            <a:br/>
            <a:r>
              <a:t>⠀⠀⠀⠀⠀⠀⠀⠀⠀⠀⠀⣿⣿⣿⣿⣿⣿⣿⣿⣿⣿⣿⣿⣿⣿⣿⣿⣿⣿⣿⣿⣿⣯⢑⠀⠀⢐⠐⢕⢁⠁⠀⠀⠕⣿⣿⣿⢇⢕⢕⢕⢑⣕⣼⣿⣿⣿⣿⣿⣿⣿⣿⣿⣿⣿⣿⣿⣿⣿⠀⠀⠀⠀⠀⠀⠀⠀⠀⠀⠀⠀</a:t>
            </a:r>
            <a:br/>
            <a:r>
              <a:t>⠀⠀⠀⠀⠀⠀⠀⠀⠀⠀⠀⣿⣿⣿⣿⣿⣿⣿⣿⣿⣿⣿⣿⣿⣿⣿⣿⣿⣿⣿⣻⣿⣿⡇⠀⢀⠀⠀⢕⢕⢕⠀⠀⠀⠇⢝⢝⠑⠀⢕⠕⢸⣿⣿⣿⣿⣿⣿⣿⣿⣿⣿⣿⣿⣿⣿⣿⣿⣿⠀⠀⠀⠀⠀⠀⠀⠀⠀⠀⠀⠀</a:t>
            </a:r>
            <a:br/>
            <a:r>
              <a:t>⠀⠀⠀⠀⠀⠀⠀⠀⠀⠀⠀⣿⣿⣿⣿⣿⣿⣿⣿⣿⣿⣿⣿⣿⣿⣿⣿⣿⣿⣿⣷⣾⢝⢄⣷⡯⠀⠀⢕⢕⢕⢀⠀⠀⠀⢀⠀⠀⠀⢄⢕⢕⢿⣿⣿⣿⣿⣿⣿⣿⣿⣿⣿⣿⣿⣿⣿⣿⣿⠀⠀⠀⠀⠀⠀⠀⠀⠀⠀⠀⠀</a:t>
            </a:r>
            <a:br/>
            <a:r>
              <a:t>⠀⠀⠀⠀⠀⠀⠀⠀⠀⠀⠀⣿⣿⣿⣿⣿⣿⣿⣿⣿⣿⣿⣿⣿⣿⣿⣿⣿⣿⣿⣿⣿⣿⣿⢏⢕⠀⠀⢜⣕⣇⢕⢄⢄⢄⢑⠀⠐⠀⢕⠀⢕⢸⣿⣿⣿⣿⣿⣿⣿⣿⣿⣿⣿⣿⣿⣿⣿⣿⠀⠀⠀⠀⠀⠀⠀⠀⠀⠀⠀⠀</a:t>
            </a:r>
            <a:br/>
            <a:r>
              <a:t>⠀⠀⠀⠀⠀⠀⠀⠀⠀⠀⠀⠛⠛⠛⠛⠛⠛⠛⠛⠛⠛⠛⠛⠛⠛⠛⠛⠛⠛⠛⠛⠛⠛⠛⠑⠑⠀⠐⠃⠛⠛⠃⠑⠑⠑⠐⠐⠐⠀⠀⠑⠑⠑⠛⠛⠛⠛⠛⠛⠛⠛⠛⠛⠛⠛⠛⠛⠛⠛⠀⠀⠀⠀⠀⠀⠀⠀⠀⠀⠀⠀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⠀⠀⠀⠀⠀⠀⠀⠀⠀⠀⠀⣿⣇⡕⢿⣿⣿⣿⣿⣿⣿⣿⣿⣿⣿⣿⣿⣿⣿⣿⣿⣿⣿⣹⣿⣿⣿⣿⣽⡕⢜⣼⣿⣿⣿⣿⣿⣿⣿⣿⣿⣿⣿⣿⣿⣿⣿⣿⣿⣿⣿⣿⣿⣿⣿⣿⣿⣿⣿⠀⠀⠀⠀⠀⠀⠀⠀⠀⠀⠀⠀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⠀⠀⠀⠀⠀⠀⠀⠀⠀⠀⠀⣿⣿⣿⣿⣿⣿⣿⣿⣿⣿⣿⣿⣿⣿⣿⣿⣿⣿⣿⣿⣿⣿⣿⣿⣿⣿⣿⣿⡇⢹⣿⣿⣿⣿⣿⣿⣿⣿⣿⣿⣿⣿⣿⣿⣿⣿⣿⣿⣿⣿⣿⣿⣿⣿⣿⣿⣿⣿⠀⠀⠀⠀⠀⠀⠀⠀⠀⠀⠀⠀</a:t>
            </a:r>
            <a:br/>
            <a:r>
              <a:t>⠀⠀⠀⠀⠀⠀⠀⠀⠀⠀⠀⣿⣿⣿⢟⢟⢟⢏⢝⢝⢹⣯⣝⡝⣝⣹⣝⣝⣝⡝⢝⣝⣝⣿⣿⣿⣿⣿⣿⡇⢸⣿⣿⣿⣿⣿⣿⣿⣿⣿⣿⣿⣿⣿⣿⣿⣿⣿⣿⣿⣿⣿⣿⣿⣿⣿⣿⣿⣿⠀⠀⠀⠀⠀⠀⠀⠀⠀⠀⠀⠀</a:t>
            </a:r>
            <a:br/>
            <a:r>
              <a:t>⠀⠀⠀⠀⠀⠀⠀⠀⠀⠀⠀⣿⣿⣿⣱⣿⢏⣕⢻⣿⣽⣿⢏⣕⡹⣿⣿⣿⢟⣱⡜⢿⣧⣿⣿⣿⣿⣿⣿⡇⢺⣿⣿⣿⣿⣿⣿⣿⣿⣿⣿⣿⣿⣿⣿⣿⣿⣿⣿⣿⣿⣿⣿⣿⣿⣿⣿⣿⣿⠀⠀⠀⠀⠀⠀⠀⠀⠀⠀⠀⠀</a:t>
            </a:r>
            <a:br/>
            <a:r>
              <a:t>⠀⠀⠀⠀⠀⠀⠀⠀⠀⠀⠀⣿⣿⣿⢕⢕⣼⣿⣷⢕⢕⢕⣾⣿⣿⣕⢜⢕⣺⣿⣿⣇⢱⣿⣿⣿⣿⣿⣿⡏⣼⣿⣿⣿⣿⣿⣿⣿⣿⣿⣿⣿⣿⣿⣿⣿⣿⣿⣿⣿⣿⣿⣿⣿⣿⣿⣿⣿⣿⠀⠀⠀⠀⠀⠀⠀⠀⠀⠀⠀⠀</a:t>
            </a:r>
            <a:br/>
            <a:r>
              <a:t>⠀⠀⠀⠀⠀⠀⠀⠀⠀⠀⠀⣿⣿⣯⢵⣿⣿⣿⣿⣿⣗⣿⣿⣿⣿⣿⣟⢻⣿⣿⣿⣿⣟⣿⣿⣿⣿⣿⣿⡷⢟⣻⡿⢟⡻⣿⣿⣿⣿⣿⣿⣿⣿⣿⣿⣿⣿⣿⣿⣿⣿⣿⣿⣿⣿⣿⣿⣿⣿⠀⠀⠀⠀⠀⠀⠀⠀⠀⠀⠀⠀</a:t>
            </a:r>
            <a:br/>
            <a:r>
              <a:t>⠀⠀⠀⠀⠀⠀⠀⠀⠀⠀⠀⣿⣿⣿⢕⣿⣿⣿⣿⣿⡕⢸⣿⣿⣿⣿⣿⣿⣿⣿⣿⣿⣯⢸⣿⣿⣿⣿⣿⡯⢼⣿⡇⣷⣾⣿⣿⣿⣿⣿⣿⣿⣿⣿⣾⣿⣿⣿⣿⣿⣿⣿⢿⣿⣿⣿⣿⣿⣿⠀⠀⠀⠀⠀⠀⠀⠀⠀⠀⠀⠀</a:t>
            </a:r>
            <a:br/>
            <a:r>
              <a:t>⠀⠀⠀⠀⠀⠀⠀⠀⠀⠀⠀⣿⣿⡿⢕⣿⣿⣿⣿⣿⡇⢸⣿⣿⣿⣿⣿⢹⣿⣿⣿⣿⡿⢸⣿⣿⣿⣿⣿⡏⡇⣟⣿⣿⣿⣿⣿⣿⢺⣿⣿⣿⣿⣿⣿⣸⣿⣿⣿⣿⣿⣿⢟⣿⣿⣿⣿⣿⣿⠀⠀⠀⠀⠀⠀⠀⠀⠀⠀⠀⠀</a:t>
            </a:r>
            <a:br/>
            <a:r>
              <a:t>⠀⠀⠀⠀⠀⠀⠀⠀⠀⠀⠀⣿⣿⣿⢕⣿⣿⣿⣿⣿⢇⢸⣿⣿⣿⣿⣿⢸⣿⣿⣿⣿⣇⢸⣿⣿⣿⣿⣿⣏⣇⢿⢟⢿⣿⣿⡿⢿⢾⣿⣿⣿⣿⣿⣿⢼⣿⣿⣿⣿⣿⣯⢳⣿⣿⣿⣿⣿⣿⠀⠀⠀⠀⠀⠀⠀⠀⠀⠀⠀⠀</a:t>
            </a:r>
            <a:br/>
            <a:r>
              <a:t>⠀⠀⠀⠀⠀⠀⠀⠀⠀⠀⠀⣿⣷⡧⢕⣾⣿⣷⣿⣿⡕⣸⣿⢿⢿⡿⢿⢸⣿⣿⣿⣿⣇⢕⣿⣿⣿⣿⣿⡇⢕⢕⢕⢜⣿⣿⢇⢕⢕⢸⣿⣿⣿⣿⣿⣺⣿⣿⣿⣿⣿⣧⡕⣟⣿⣿⣿⣿⣿⠀⠀⠀⠀⠀⠀⠀⠀⠀⠀⠀⠀</a:t>
            </a:r>
            <a:br/>
            <a:r>
              <a:t>⠀⠀⠀⠀⠀⠀⠀⠀⠀⠀⠀⣿⣯⡇⢕⣿⣿⣽⣽⣽⡕⢽⣿⢕⢕⢕⢸⢸⢇⢟⢿⣿⣿⡸⢿⣿⣿⣿⣿⡇⢕⢕⢕⢕⢿⣿⢕⢕⢕⢕⣿⣿⣿⣿⣿⣿⣿⣿⣿⣿⣿⣟⡗⡏⣿⣿⣿⡟⢟⠀⠀⠀⠀⠀⠀⠀⠀⠀⠀⠀⠀</a:t>
            </a:r>
            <a:br/>
            <a:r>
              <a:t>⠀⠀⠀⠀⠀⠀⠀⠀⠀⠀⠀⣗⡇⢇⢕⢗⣿⣟⣞⡟⢇⣸⣟⢕⢕⢕⢼⢜⣼⣿⣼⣿⣿⢜⣿⣿⣿⣿⣿⡕⢕⠕⢕⢕⢸⣏⢕⢕⢕⢕⢻⣿⣿⣿⣿⣿⣿⣿⣿⣿⣿⣧⡇⣧⣏⣿⣿⢇⢕⠀⠀⠀⠀⠀⠀⠀⠀⠀⠀⠀⠀</a:t>
            </a:r>
            <a:br/>
            <a:r>
              <a:t>⠀⠀⠀⠀⠀⠀⠀⠀⠀⠀⠀⡕⡕⢕⢕⢜⢝⢕⢜⢕⢕⢸⡗⣕⢕⣕⡝⢱⣿⢕⢕⢿⢿⢕⡿⢿⢿⣿⢿⠕⠀⠀⢕⢕⢕⢿⢕⢕⢕⢅⢜⣿⣿⣿⣿⣿⣿⣿⣿⣿⣿⣯⣇⣿⣷⣿⣕⢕⢞⠀⠀⠀⠀⠀⠀⠀⠀⠀⠀⠀⠀</a:t>
            </a:r>
            <a:br/>
            <a:r>
              <a:t>⠀⠀⠀⠀⠀⠀⠀⠀⠀⠀⠀⢕⢕⢕⢕⢕⢕⢕⢕⢕⢕⢕⢕⢕⢕⣜⢇⢸⣧⢕⢕⢕⢸⢝⢹⢕⢕⢕⢕⢀⠀⠀⠕⢑⢕⢱⢕⢕⢕⠑⢕⢕⢕⡜⢻⣻⢟⢇⣱⣵⣼⣿⣷⣿⣿⣿⣿⢇⢕⠀⠀⠀⠀⠀⠀⠀⠀⠀⠀⠀⠀</a:t>
            </a:r>
            <a:br/>
            <a:r>
              <a:t>⠀⠀⠀⠀⠀⠀⠀⠀⠀⠀⠀⣕⣕⣕⣜⣝⣝⣕⣵⣽⣵⣵⣵⣵⣵⣽⡕⢑⢿⡕⢕⢧⣵⣵⣵⣵⣵⣵⣵⣕⡕⠀⢐⢕⢕⢸⡕⢕⢕⢱⢱⣿⣷⣷⣷⣷⣷⣷⣷⣷⣷⣷⣷⣾⣿⣿⣷⣷⡧⠀⠀⠀⠀⠀⠀⠀⠀⠀⠀⠀⠀</a:t>
            </a:r>
            <a:br/>
            <a:r>
              <a:t>⠀⠀⠀⠀⠀⠀⠀⠀⠀⠀⠀⣿⣿⣿⣿⣿⣿⣿⣿⣿⣿⣿⣿⣿⣿⣿⡇⢕⢜⢿⡕⢜⣿⣿⣿⣿⣿⣿⣿⣿⡧⢔⢕⢕⠅⢸⣷⡕⢕⢸⣿⣿⣿⣿⣿⣿⣿⣿⣿⣿⣿⣿⣿⣿⣿⣿⣿⡿⢕⠀⠀⠀⠀⠀⠀⠀⠀⠀⠀⠀⠀</a:t>
            </a:r>
            <a:br/>
            <a:r>
              <a:t>⠀⠀⠀⠀⠀⠀⠀⠀⠀⠀⠀⣿⣿⣿⣿⣿⣿⣿⣿⣿⣿⣿⣿⣿⣿⣿⡇⠔⢱⣯⢇⢕⢿⣿⣿⣿⣿⣿⣿⣿⣿⣴⣕⣕⣅⣼⣿⣷⣵⣷⣿⣿⣿⣿⣿⣿⣿⣿⣿⣿⣿⣿⣿⣿⣿⣿⣿⢕⢕⠀⠀⠀⠀⠀⠀⠀⠀⠀⠀⠀⠀</a:t>
            </a:r>
            <a:br/>
            <a:r>
              <a:t>⠀⠀⠀⠀⠀⠀⠀⠀⠀⠀⠀⣿⣿⣿⣿⣿⣿⣿⣿⣿⣿⣿⣿⣿⣿⣿⢇⢕⣿⣿⣇⢕⢸⣿⣿⣿⣿⣿⣿⣿⣿⣿⣿⣿⣿⣿⣿⣿⣿⣿⣿⣿⣿⣿⣿⣿⣿⣿⣿⣿⣿⣿⣿⣿⣿⣿⡇⢕⢕⠀⠀⠀⠀⠀⠀⠀⠀⠀⠀⠀⠀</a:t>
            </a:r>
            <a:br/>
            <a:r>
              <a:t>⠀⠀⠀⠀⠀⠀⠀⠀⠀⠀⠀⣿⣿⣿⣿⣿⣿⣿⣿⣿⣿⣿⣿⣿⣿⡟⢁⣼⣿⣿⣿⢕⢸⣿⣿⣹⣿⣿⣿⣿⣿⣿⣿⣿⣿⣿⣿⣿⣿⣿⣿⣿⣿⣿⣿⣿⣿⣯⣿⣿⣿⣿⣿⣿⣿⣿⡇⢕⢸⠀⠀⠀⠀⠀⠀⠀⠀⠀⠀⠀⠀</a:t>
            </a:r>
            <a:br/>
            <a:r>
              <a:t>⠀⠀⠀⠀⠀⠀⠀⠀⠀⠀⠀⣿⣿⣿⣿⣿⣿⣿⣿⣿⣿⣿⣿⣿⡏⢕⣸⣿⣿⣿⣿⢕⢸⣿⣿⡟⣿⣿⣿⣿⣿⣿⡟⣿⣿⣿⣿⣿⣿⣿⡇⣼⣿⣿⣿⣿⡿⢜⣿⣿⣿⣿⣿⣿⣿⣿⣧⢕⢕⠀⠀⠀⠀⠀⠀⠀⠀⠀⠀⠀⠀</a:t>
            </a:r>
            <a:br/>
            <a:r>
              <a:t>⠀⠀⠀⠀⠀⠀⠀⠀⠀⠀⠀⣿⣿⣿⣿⣿⣿⣿⣿⣿⣿⣿⣿⣿⣷⣵⣿⣿⣿⣿⣿⣾⣿⣿⣿⡇⢻⣿⣿⣿⣿⣿⡇⣿⣿⣿⣿⣿⣿⣿⢕⣿⣿⣿⣿⣿⢇⣹⣿⣿⣿⣿⣿⣿⣿⣿⣿⣷⣾⠀⠀⠀⠀⠀⠀⠀⠀⠀⠀⠀⠀</a:t>
            </a:r>
            <a:br/>
            <a:r>
              <a:t>⠀⠀⠀⠀⠀⠀⠀⠀⠀⠀⠀⠛⠛⠛⠛⠛⠛⠛⠛⠛⠛⠛⠛⠛⠛⠛⠛⠛⠛⠛⠛⠛⠛⠛⠛⠃⠘⠛⠛⠛⠛⠛⠃⠘⠛⠛⠛⠛⠛⠛⠑⠛⠛⠛⠛⠛⠑⠛⠛⠛⠛⠛⠛⠛⠛⠛⠛⠛⠛⠀⠀⠀⠀⠀⠀⠀⠀⠀⠀⠀⠀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⠀⠀⠀⠀⠀⠀⠀⠀⠀⠀⠀⣿⣷⡜⢹⣿⣿⣿⣿⣿⣿⣿⣿⣿⣿⣿⣿⣿⣿⣿⣿⣿⣿⣸⣿⣿⣿⣿⣿⡕⢕⣼⣿⣿⣿⣿⣿⣿⣿⣿⣿⣿⣿⣿⣿⣿⣿⣿⣿⣿⣿⣿⣿⣿⣿⣿⣿⣿⣿⠀⠀⠀⠀⠀⠀⠀⠀⠀⠀⠀⠀</a:t>
            </a:r>
            <a:br/>
            <a:r>
              <a:t>⠀⠀⠀⠀⠀⠀⠀⠀⠀⠀⠀⣿⣿⣿⣾⣿⣿⣿⣿⣿⣿⣿⣿⣿⣿⣿⣿⣿⣿⣿⣿⣿⣿⣿⣿⣿⣿⣿⣿⡇⢸⣿⣿⣿⣿⣿⣿⣿⣿⣿⣿⣿⣿⣿⣿⣿⣿⣿⣿⣿⣿⣿⣿⣿⣿⣿⣿⣿⣿⠀⠀⠀⠀⠀⠀⠀⠀⠀⠀⠀⠀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⠀⠀⠀⠀⠀⠀⠀⠀⠀⠀⠀⣿⣿⣿⣿⣿⣿⣿⣿⣿⣿⣿⣿⣿⣿⣿⣿⣿⣿⣿⣿⣿⣿⣿⣿⣿⣿⣿⣿⣇⢸⣿⣿⣿⣿⣿⣿⣿⣿⣿⣿⣿⣿⣿⣿⣿⣿⣿⣿⣿⣿⣿⣿⣿⣿⣿⣿⣿⣿⠀⠀⠀⠀⠀⠀⠀⠀⠀⠀⠀⠀</a:t>
            </a:r>
            <a:br/>
            <a:r>
              <a:t>⠀⠀⠀⠀⠀⠀⠀⠀⠀⠀⠀⣿⣿⣿⡟⢟⢟⢟⢟⢟⢝⣿⢟⡟⢏⣫⡏⣝⣝⣝⢝⣝⣝⣿⣿⣿⣿⣿⣿⣯⢸⣿⣿⣿⣿⣿⣿⣿⣿⣿⣿⣿⣿⣿⣿⣿⣿⣿⣿⣿⣿⣿⣿⣿⣿⣿⣿⣿⣿⠀⠀⠀⠀⠀⠀⠀⠀⠀⠀⠀⠀</a:t>
            </a:r>
            <a:br/>
            <a:r>
              <a:t>⠀⠀⠀⠀⠀⠀⠀⠀⠀⠀⠀⣿⣿⣿⣇⣻⡟⢕⡻⣿⣽⣿⡿⢕⡝⣿⣿⣽⡿⢕⣜⢻⣿⣿⣿⣿⣿⣿⣿⣿⢼⣿⣿⣿⣿⣿⣿⣿⣿⣿⣿⣿⣿⣿⣿⣿⣿⣿⣿⣿⣿⣿⣿⣿⣿⣿⣿⣿⣿⠀⠀⠀⠀⠀⠀⠀⠀⠀⠀⠀⠀</a:t>
            </a:r>
            <a:br/>
            <a:r>
              <a:t>⠀⠀⠀⠀⠀⠀⠀⠀⠀⠀⠀⣿⣿⣿⡏⢕⢱⣿⣷⢕⢜⢕⣱⣿⣿⣕⢜⢕⣱⣿⣿⣇⡕⢽⣿⣿⣿⣿⣿⡿⢹⣿⣿⣿⣿⣿⣿⣿⣿⣿⣿⣿⣿⣿⣿⣿⣿⣿⣿⣿⣿⣿⣿⣿⣿⣿⣿⣿⣿⠀⠀⠀⠀⠀⠀⠀⠀⠀⠀⠀⠀</a:t>
            </a:r>
            <a:br/>
            <a:r>
              <a:t>⠀⠀⠀⠀⠀⠀⠀⠀⠀⠀⠀⣿⣿⣿⡱⣼⣿⣿⣿⣿⣗⢸⣿⣿⣿⣿⣟⣺⣿⣿⣿⣿⡯⣿⣿⣿⣿⣿⣿⣿⢟⣟⣿⡿⢿⣿⣿⣿⣿⣿⣿⣿⣿⣿⣿⣿⣿⣿⣿⣿⣿⣿⣿⣿⣿⣿⣿⣿⣿⠀⠀⠀⠀⠀⠀⠀⠀⠀⠀⠀⠀</a:t>
            </a:r>
            <a:br/>
            <a:r>
              <a:t>⠀⠀⠀⠀⠀⠀⠀⠀⠀⠀⠀⣿⣿⣿⡕⢸⣿⣿⣿⣿⣯⢸⣿⣿⣿⣿⣿⢾⣿⣿⣿⣿⣿⢏⣿⣿⣿⣿⣿⡇⣯⣟⣿⣵⣷⣾⣿⣿⣿⣿⣿⣿⣿⣿⣿⢺⣿⣿⣿⣿⣿⣿⣼⣿⣿⣿⣿⣿⣿⠀⠀⠀⠀⠀⠀⠀⠀⠀⠀⠀⠀</a:t>
            </a:r>
            <a:br/>
            <a:r>
              <a:t>⠀⠀⠀⠀⠀⠀⠀⠀⠀⠀⠀⣿⣿⣿⢇⢸⣿⣿⣿⣿⣿⢸⣿⣿⣿⣿⣿⡏⣿⣿⣿⣿⣿⡇⣿⣿⣿⣿⣿⡇⡧⣷⣿⣿⣿⣿⣿⣿⣿⣿⣿⣿⣿⣿⣿⣾⣿⣿⣿⣿⣿⣟⢟⣿⣿⣿⣿⣿⣿⠀⠀⠀⠀⠀⠀⠀⠀⠀⠀⠀⠀</a:t>
            </a:r>
            <a:br/>
            <a:r>
              <a:t>⠀⠀⠀⠀⠀⠀⠀⠀⠀⠀⠀⣿⣿⣿⢕⢸⣿⣿⣿⣿⡟⢸⣿⣿⣿⣿⣿⡏⣿⣿⣿⣿⣯⢇⣿⣿⣿⣿⣿⣧⣧⣟⢿⢻⣿⣿⣿⢿⢿⣿⣿⣿⣿⣿⣿⢿⣿⣿⣿⣿⣿⡷⡳⣷⣿⣿⣿⣿⣿⠀⠀⠀⠀⠀⠀⠀⠀⠀⠀⠀⠀</a:t>
            </a:r>
            <a:br/>
            <a:r>
              <a:t>⠀⠀⠀⠀⠀⠀⠀⠀⠀⠀⠀⣿⣷⣷⢕⢸⣿⣿⣷⣾⣕⢱⣿⡿⢿⢿⣯⡇⣿⣿⣿⣿⣿⡕⣿⣿⣿⣿⣿⡏⢝⢕⢕⢕⣿⣿⡟⢕⢕⢕⢿⣿⣿⣿⣿⣿⣿⣿⣿⣿⣿⡇⡇⡇⣿⣿⣿⣿⣿⠀⠀⠀⠀⠀⠀⠀⠀⠀⠀⠀⠀</a:t>
            </a:r>
            <a:br/>
            <a:r>
              <a:t>⠀⠀⠀⠀⠀⠀⠀⠀⠀⠀⠀⣿⣿⣻⢕⢸⣿⣿⣯⣽⡵⢸⣿⢕⢕⢕⢿⢕⡿⢝⢟⣿⣿⡇⢿⣿⣿⣿⣿⡗⢕⢕⢕⢕⢸⣿⢇⢕⢕⢕⢻⣿⣿⣿⣿⣿⣿⣿⣿⣿⣿⣗⡇⣿⣿⣿⣿⡟⢝⠀⠀⠀⠀⠀⠀⠀⠀⠀⠀⠀⠀</a:t>
            </a:r>
            <a:br/>
            <a:r>
              <a:t>⠀⠀⠀⠀⠀⠀⠀⠀⠀⠀⠀⣿⡷⢕⢕⢱⢸⣟⢞⢹⢜⢜⣿⢕⢕⢕⢼⢕⢳⣿⣧⣿⡟⡇⣿⣿⣿⣿⣿⡿⢕⠕⢕⢕⢕⣿⢕⢕⢕⢕⢕⣿⣿⣿⣯⣿⣿⣿⣿⣿⣿⣿⡇⣿⡟⣿⣿⢇⢕⠀⠀⠀⠀⠀⠀⠀⠀⠀⠀⠀⠀</a:t>
            </a:r>
            <a:br/>
            <a:r>
              <a:t>⠀⠀⠀⠀⠀⠀⠀⠀⠀⠀⠀⣽⢕⢕⢕⢕⢜⢝⢜⢜⢕⢕⣿⣕⣕⣕⢸⢱⣿⢇⢕⢜⢧⡇⢿⢿⢿⣿⢿⢇⠁⠀⢕⢕⢕⢸⢕⢕⢱⢕⢑⢹⣿⣿⣿⣟⣿⣿⣿⣿⣿⣯⣿⣿⣿⣿⣿⡷⢗⠀⠀⠀⠀⠀⠀⠀⠀⠀⠀⠀⠀</a:t>
            </a:r>
            <a:br/>
            <a:r>
              <a:t>⠀⠀⠀⠀⠀⠀⠀⠀⠀⠀⠀⢕⢕⢕⢕⢕⢕⢕⢕⢕⢕⢕⢕⢕⢕⢕⢞⢻⡇⢕⢕⢕⣜⡝⢝⡕⢕⢕⢕⡕⠀⠀⠕⢕⠕⢕⡕⢕⢕⢕⢕⢕⢕⢜⢟⣻⢟⢇⣕⣱⣽⣝⣿⣽⣼⣿⡷⢕⢕⠀⠀⠀⠀⠀⠀⠀⠀⠀⠀⠀⠀</a:t>
            </a:r>
            <a:br/>
            <a:r>
              <a:t>⠀⠀⠀⠀⠀⠀⠀⠀⠀⠀⠀⣕⣕⣕⣕⣝⣝⣱⣵⣽⣽⣵⣵⣵⣵⣽⣵⢜⣧⢕⢕⢜⣷⣵⣧⣧⣵⣵⣵⡕⢄⡄⠀⢕⢕⢕⣇⢕⢜⢕⡅⣱⣵⣷⣷⣷⣷⣷⣷⣷⣷⣷⣷⣾⣿⣷⣷⣷⡇⠀⠀⠀⠀⠀⠀⠀⠀⠀⠀⠀⠀</a:t>
            </a:r>
            <a:br/>
            <a:r>
              <a:t>⠀⠀⠀⠀⠀⠀⠀⠀⠀⠀⠀⣿⣿⣿⣿⣿⣿⣿⣿⣿⣿⣿⣿⣿⣿⣿⣿⢕⢻⣇⢕⢕⢿⣿⣿⣿⣿⣿⣿⣿⣧⡇⢀⠅⠅⢕⣿⡕⢕⢕⢱⣿⣿⣿⣿⣿⣿⣿⣿⣿⣿⣿⣿⣿⣿⣿⣿⢏⢕⠀⠀⠀⠀⠀⠀⠀⠀⠀⠀⠀⠀</a:t>
            </a:r>
            <a:br/>
            <a:r>
              <a:t>⠀⠀⠀⠀⠀⠀⠀⠀⠀⠀⠀⣿⣿⣿⣿⣿⣿⣿⣿⣿⣿⣿⣿⣿⣿⣿⣿⢕⢜⣿⡕⢕⢸⣿⣿⣿⣿⣿⣿⣿⣿⣧⣄⣕⣑⣸⣿⣷⣱⣵⣾⣿⣿⣿⣿⣿⣿⣿⣿⣿⣿⣿⣿⣿⣿⣿⡿⢕⢕⠀⠀⠀⠀⠀⠀⠀⠀⠀⠀⠀⠀</a:t>
            </a:r>
            <a:br/>
            <a:r>
              <a:t>⠀⠀⠀⠀⠀⠀⠀⠀⠀⠀⠀⣿⣿⣿⣿⣿⣿⣿⣿⣿⣿⣿⣿⣿⣿⣿⣿⠕⢸⣿⣿⡕⢕⣿⣿⣿⣿⣿⣿⣿⣿⣿⣿⣿⣿⣿⣿⣿⣿⣿⣿⣿⣿⣿⣿⣿⣿⣿⣿⣿⣿⣿⣿⣿⣿⣿⡇⢕⢕⠀⠀⠀⠀⠀⠀⠀⠀⠀⠀⠀⠀</a:t>
            </a:r>
            <a:br/>
            <a:r>
              <a:t>⠀⠀⠀⠀⠀⠀⠀⠀⠀⠀⠀⣿⣿⣿⣿⣿⣿⣿⣿⣿⣿⣿⣿⣿⣿⡿⢇⢕⣿⣿⣿⡇⢕⣿⣿⣿⡽⣿⣿⣿⣿⣿⣿⣿⣿⣿⣿⣿⣿⣿⣿⡿⣿⣿⣿⣿⣿⣿⢝⣿⣿⣿⣿⣿⣿⣿⣷⢕⢜⠀⠀⠀⠀⠀⠀⠀⠀⠀⠀⠀⠀</a:t>
            </a:r>
            <a:br/>
            <a:r>
              <a:t>⠀⠀⠀⠀⠀⠀⠀⠀⠀⠀⠀⣿⣿⣿⣿⣿⣿⣿⣿⣿⣿⣿⣿⣿⣿⢇⢕⣿⣿⣿⣿⡇⢕⣿⣿⣿⣧⣿⣿⣿⣿⣿⣿⡟⣿⣿⣿⣿⣿⣿⣿⢇⣿⣿⣿⣿⣿⡇⢾⣿⣿⣿⣿⣿⣿⣿⣿⡇⢕⠀⠀⠀⠀⠀⠀⠀⠀⠀⠀⠀⠀</a:t>
            </a:r>
            <a:br/>
            <a:r>
              <a:t>⠀⠀⠀⠀⠀⠀⠀⠀⠀⠀⠀⣿⣿⣿⣿⣿⣿⣿⣿⣿⣿⣿⣿⣿⣿⣷⣿⣿⣿⣿⣿⣿⣿⣿⣿⣿⣿⢸⣿⣿⣿⣿⣿⡇⣿⣿⣿⣿⣿⣿⣿⢕⣿⣿⣿⣿⣿⢜⣿⣿⣿⣿⣿⣿⣿⣿⣿⣿⣷⠀⠀⠀⠀⠀⠀⠀⠀⠀⠀⠀⠀</a:t>
            </a:r>
            <a:br/>
            <a:r>
              <a:t>⠀⠀⠀⠀⠀⠀⠀⠀⠀⠀⠀⠛⠛⠛⠛⠛⠛⠛⠛⠛⠛⠛⠛⠛⠛⠛⠛⠛⠛⠛⠛⠛⠛⠛⠛⠛⠛⠑⠛⠛⠛⠛⠛⠃⠙⠛⠛⠛⠛⠛⠛⠑⠛⠛⠛⠛⠃⠙⠛⠛⠛⠛⠛⠛⠛⠛⠛⠛⠛⠀⠀⠀⠀⠀⠀⠀⠀⠀⠀⠀⠀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⠀⠀⠀⠀⠀⠀⠀⠀⠀⠀⠀⣾⣿⡎⢝⣻⣿⣿⣿⣿⣿⣿⣿⣿⣿⣿⣿⣿⣿⣿⣿⣿⣿⡏⣽⣿⣿⣿⣿⣵⢕⢸⣿⣿⣿⣿⣿⣿⣿⣿⣿⣿⣿⣿⣿⣿⣿⣿⣿⣿⣿⣿⣿⣿⣿⣿⣿⣿⣿⠀⠀⠀⠀⠀⠀⠀⠀⠀⠀⠀⠀</a:t>
            </a:r>
            <a:br/>
            <a:r>
              <a:t>⠀⠀⠀⠀⠀⠀⠀⠀⠀⠀⠀⣿⣿⣿⣷⣾⣿⣿⣿⣿⣿⣿⣿⣿⣿⣿⣿⣿⣿⣿⣿⣿⣿⣿⣿⣿⣿⣿⣿⣿⢕⣾⣿⣿⣿⣿⣿⣿⣿⣿⣿⣿⣿⣿⣿⣿⣿⣿⣿⣿⣿⣿⣿⣿⣿⣿⣿⣿⣿⠀⠀⠀⠀⠀⠀⠀⠀⠀⠀⠀⠀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⠀⠀⠀⠀⠀⠀⠀⠀⠀⠀⠀⣿⣿⣿⣿⣿⣿⣿⣿⣿⣿⣿⣿⣿⣿⣿⣿⣿⣿⣿⣿⣿⣿⣿⣿⣿⣿⣿⣿⣿⡕⣿⣿⣿⣿⣿⣿⣿⣿⣿⣿⣿⣿⣿⣿⣿⣿⣿⣿⣿⣿⣿⣿⣿⣿⣿⣿⣿⣿⠀⠀⠀⠀⠀⠀⠀⠀⠀⠀⠀⠀</a:t>
            </a:r>
            <a:br/>
            <a:r>
              <a:t>⠀⠀⠀⠀⠀⠀⠀⠀⠀⠀⠀⣿⣿⣿⣿⢟⢟⢟⢟⢟⢟⢻⡟⢟⢟⡟⢻⢏⣝⣝⢝⣝⣝⣹⣿⣿⣿⣿⣿⣿⡕⣿⣿⣿⣿⣿⣿⣿⣿⣿⣿⣿⣿⣿⣿⣿⣿⣿⣿⣿⣿⣿⣿⣿⣿⣿⣿⣿⣿⠀⠀⠀⠀⠀⠀⠀⠀⠀⠀⠀⠀</a:t>
            </a:r>
            <a:br/>
            <a:r>
              <a:t>⠀⠀⠀⠀⠀⠀⠀⠀⠀⠀⠀⣿⣿⣿⣿⣕⣿⢟⣕⢻⣿⣽⣿⢏⣜⢻⣿⣿⣿⢏⣕⡹⢿⣿⣿⣿⣿⣿⣿⣿⣇⣿⣿⣿⣿⣿⣿⣿⣿⣿⣿⣿⣿⣿⣿⣿⣿⣿⣿⣿⣿⣿⣿⣿⣿⣿⣿⣿⣿⠀⠀⠀⠀⠀⠀⠀⠀⠀⠀⠀⠀</a:t>
            </a:r>
            <a:br/>
            <a:r>
              <a:t>⠀⠀⠀⠀⠀⠀⠀⠀⠀⠀⠀⣿⣿⣿⣿⢝⢕⢼⣿⣧⢕⢕⢕⣾⣿⣷⡕⢕⢕⣾⣿⣿⣕⢕⣿⣿⣿⣿⣿⣿⡣⣿⣿⣿⣿⣿⣿⣿⣿⣿⣿⣿⣿⣿⣿⣿⣿⣿⣿⣿⣿⣿⣿⣿⣿⣿⣿⣿⣿⠀⠀⠀⠀⠀⠀⠀⠀⠀⠀⠀⠀</a:t>
            </a:r>
            <a:br/>
            <a:r>
              <a:t>⠀⠀⠀⠀⠀⠀⠀⠀⠀⠀⠀⣿⣿⣿⣿⢱⣾⣿⣿⣿⣿⣳⣿⣿⣿⣿⣿⣳⢿⣿⣿⣿⣿⣽⣿⣿⣿⣿⣿⣿⢗⣿⣻⣿⣿⢿⣿⣿⣿⣿⣿⣿⣿⣿⣿⣿⣿⣿⣿⣿⣿⣿⣿⣿⣿⣿⣿⣿⣿⠀⠀⠀⠀⠀⠀⠀⠀⠀⠀⠀⠀</a:t>
            </a:r>
            <a:br/>
            <a:r>
              <a:t>⠀⠀⠀⠀⠀⠀⠀⠀⠀⠀⠀⣿⣿⣿⣿⢕⣿⣿⣿⣿⣿⡕⣿⣿⣿⣿⣿⣿⣿⣿⣿⣿⣿⣿⢸⣿⣿⣿⣿⣿⢸⢺⣿⣿⢵⣽⣾⣿⣿⣿⣿⣿⣿⣿⣿⣿⣿⣿⣿⣿⣿⣟⣟⣿⣿⣿⣿⣿⣿⠀⠀⠀⠀⠀⠀⠀⠀⠀⠀⠀⠀</a:t>
            </a:r>
            <a:br/>
            <a:r>
              <a:t>⠀⠀⠀⠀⠀⠀⠀⠀⠀⠀⠀⣿⣿⣿⣿⢕⣿⣿⣿⣿⣿⡇⢿⣿⣿⣿⣿⢾⢸⣿⣿⣿⣿⣿⢸⣿⣿⣿⣿⣿⢸⢸⣿⣿⣿⣿⣿⣿⣿⣿⣿⣿⣿⣿⣿⣯⣿⣿⣿⣿⣿⣿⡗⡿⣿⣿⣿⣿⣿⠀⠀⠀⠀⠀⠀⠀⠀⠀⠀⠀⠀</a:t>
            </a:r>
            <a:br/>
            <a:r>
              <a:t>⠀⠀⠀⠀⠀⠀⠀⠀⠀⠀⠀⣿⣿⣿⣿⢕⣿⣿⣿⣿⣿⡇⣿⣿⣿⣿⣿⣽⢸⣿⣿⣿⣿⣿⢸⣿⣿⣿⣿⡿⣺⣽⣻⡿⢟⣿⣿⣿⢿⢿⣿⣿⣿⣿⣿⡷⣿⣿⣿⣿⣿⣿⡗⣿⣿⣿⣿⣿⣿⠀⠀⠀⠀⠀⠀⠀⠀⠀⠀⠀⠀</a:t>
            </a:r>
            <a:br/>
            <a:r>
              <a:t>⠀⠀⠀⠀⠀⠀⠀⠀⠀⠀⠀⣿⣿⣷⣷⢕⣼⣿⣿⣿⣿⡕⣾⡿⢿⢿⢿⣿⢸⣿⡟⣿⣿⣿⢼⣿⣿⣿⣿⣿⢿⢝⢕⢕⢕⢿⣿⡿⢕⢕⢕⢹⣿⣿⣿⡧⣿⣿⣿⣿⣿⣿⡇⣿⣿⣿⣿⣿⣿⠀⠀⠀⠀⠀⠀⠀⠀⠀⠀⠀⠀</a:t>
            </a:r>
            <a:br/>
            <a:r>
              <a:t>⠀⠀⠀⠀⠀⠀⠀⠀⠀⠀⠀⣿⣿⣽⡏⢕⣿⣿⣽⣽⣿⡕⣿⡇⢕⢕⢜⢽⢸⢿⣵⡕⢸⢿⢸⣿⣿⣿⣿⣿⣾⢕⢕⢕⢕⢸⣿⡇⢕⢕⢕⢸⣿⣿⣿⣏⣿⣿⣿⣿⣿⣿⡧⣿⢿⣿⣿⡟⢟⠀⠀⠀⠀⠀⠀⠀⠀⠀⠀⠀⠀</a:t>
            </a:r>
            <a:br/>
            <a:r>
              <a:t>⠀⠀⠀⠀⠀⠀⠀⠀⠀⠀⠀⣿⣗⡗⢇⢕⣟⣻⣟⣟⡟⢇⢽⡇⢕⢕⢕⣝⢸⣿⢟⢟⢱⣿⢸⣿⣿⣿⣿⣿⡗⢕⠕⢕⢕⢕⣿⢇⢕⢕⢕⢜⣿⣿⣿⣟⣿⣿⣿⣿⣿⣿⡗⢸⣸⣿⣿⣿⢕⠀⠀⠀⠀⠀⠀⠀⠀⠀⠀⠀⠀</a:t>
            </a:r>
            <a:br/>
            <a:r>
              <a:t>⠀⠀⠀⠀⠀⠀⠀⠀⠀⠀⠀⢏⢏⢕⢕⢕⢱⢿⢝⢕⢜⢕⢸⢧⣵⢵⣵⣏⣾⢇⢕⢕⢕⣿⡸⣿⢿⣿⢿⢟⢼⢐⠀⢕⢕⢕⢸⢕⢕⢕⢕⢕⢹⣿⣿⣿⣿⣿⡟⢿⣿⣿⣽⣹⢹⣿⣿⣿⣾⠀⠀⠀⠀⠀⠀⠀⠀⠀⠀⠀⠀</a:t>
            </a:r>
            <a:br/>
            <a:r>
              <a:t>⠀⠀⠀⠀⠀⠀⠀⠀⠀⠀⠀⢕⢕⢕⢕⢕⢕⢕⢕⢕⢕⢕⢕⢕⢕⢕⣕⢹⡏⢕⢕⢕⢕⣿⣏⣝⣕⢕⢕⢕⡕⠅⢀⠅⢕⢑⢸⡕⢕⢕⢕⢕⢕⢕⢟⢟⢟⢗⢕⢕⡜⣞⣟⣝⣼⢿⣿⡟⢕⠀⠀⠀⠀⠀⠀⠀⠀⠀⠀⠀⠀</a:t>
            </a:r>
            <a:br/>
            <a:r>
              <a:t>⠀⠀⠀⠀⠀⠀⠀⠀⠀⠀⠀⣵⣵⣵⣵⣵⣵⣵⣵⣵⣵⣵⣵⣵⣵⣵⣽⣽⡇⠕⢕⢕⢱⣾⣿⣷⣷⣧⣵⣵⡇⢀⣵⢔⢔⢕⢕⣇⢕⢜⢕⢕⢱⣷⣷⣷⣷⣷⣿⣷⣷⣾⣾⣿⣷⣾⣿⣷⢕⠀⠀⠀⠀⠀⠀⠀⠀⠀⠀⠀⠀</a:t>
            </a:r>
            <a:br/>
            <a:r>
              <a:t>⠀⠀⠀⠀⠀⠀⠀⠀⠀⠀⠀⣿⣿⣿⣿⣿⣿⣿⣿⣿⣿⣿⣿⣿⣿⣿⣿⣿⡇⠁⢕⢕⢕⢻⣿⣿⣿⣿⣿⣿⣷⣵⣿⢕⢐⢅⢸⣿⡕⢕⢕⢸⣿⣿⣿⣿⣿⣿⣿⣿⣿⣿⣿⣿⣿⣿⣿⡇⢕⠀⠀⠀⠀⠀⠀⠀⠀⠀⠀⠀⠀</a:t>
            </a:r>
            <a:br/>
            <a:r>
              <a:t>⠀⠀⠀⠀⠀⠀⠀⠀⠀⠀⠀⣿⣿⣿⣿⣿⣿⣿⣿⣿⣿⣿⣿⣿⣿⣿⣿⣿⢇⢕⣾⣇⢕⢜⣿⣿⣿⣿⣿⣿⣿⣿⣿⣵⣵⣕⣸⣿⣷⣵⣷⣾⣿⣿⣿⣿⣿⣿⣿⣿⣿⣿⣿⣿⣿⣿⣿⢕⢕⠀⠀⠀⠀⠀⠀⠀⠀⠀⠀⠀⠀</a:t>
            </a:r>
            <a:br/>
            <a:r>
              <a:t>⠀⠀⠀⠀⠀⠀⠀⠀⠀⠀⠀⣿⣿⣿⣿⣿⣿⣿⣿⣿⣿⣿⣿⣿⣿⣿⣿⣿⢕⢱⣿⣿⡇⢕⣿⣿⣿⣿⣿⣿⣿⣿⣿⣿⣿⣿⣿⣿⣿⣿⣿⣿⣿⣿⣿⣿⣿⣿⣿⣿⣿⣿⣿⣿⣿⣿⣿⢕⢕⠀⠀⠀⠀⠀⠀⠀⠀⠀⠀⠀⠀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⠀⠀⠀⠀⠀⠀⠀⠀⠀⠀⠀⣿⣿⣿⣿⣿⣿⣿⣿⣿⣿⣿⣿⣿⣿⣿⡟⢕⣱⣿⣿⣿⢇⢕⣿⣿⣿⣿⣇⣿⣿⣿⣿⣿⣿⣿⣿⣿⣿⣿⣿⣿⣿⢟⣿⣿⣿⣿⣿⢻⣾⣿⣿⣿⣿⣿⣿⣇⢕⠀⠀⠀⠀⠀⠀⠀⠀⠀⠀⠀⠀</a:t>
            </a:r>
            <a:br/>
            <a:r>
              <a:t>⠀⠀⠀⠀⠀⠀⠀⠀⠀⠀⠀⣿⣿⣿⣿⣿⣿⣿⣿⣿⣿⣿⣿⣿⣿⣿⡕⣱⣿⣿⣿⣿⣕⣸⣿⣿⣿⣿⣿⢹⣿⣿⣿⣿⣿⢜⣿⣿⣿⣿⣿⣿⣿⢕⣿⣿⣿⣿⡟⢷⣿⣿⣿⣿⣿⣿⣿⣿⡕⠀⠀⠀⠀⠀⠀⠀⠀⠀⠀⠀⠀</a:t>
            </a:r>
            <a:br/>
            <a:r>
              <a:t>⠀⠀⠀⠀⠀⠀⠀⠀⠀⠀⠀⣿⣿⣿⣿⣿⣿⣿⣿⣿⣿⣿⣿⣿⣿⣿⣿⣿⣿⣿⣿⣿⣿⣿⣿⣿⣿⣿⣿⢕⣿⣿⣿⣿⣿⡕⣿⣿⣿⣿⣿⣿⡿⢸⣿⣿⣿⣿⢝⣿⣿⣿⣿⣿⣿⣿⣿⣿⣿⠀⠀⠀⠀⠀⠀⠀⠀⠀⠀⠀⠀</a:t>
            </a:r>
            <a:br/>
            <a:r>
              <a:t>⠀⠀⠀⠀⠀⠀⠀⠀⠀⠀⠀⠛⠛⠛⠛⠛⠛⠛⠛⠛⠛⠛⠛⠛⠋⠘⠛⠛⠛⠛⠛⠃⠛⠛⠛⠛⠛⠛⠛⠃⠛⠛⠛⠛⠛⠃⠛⠛⠛⠛⠛⠛⠃⠘⠛⠛⠛⠛⠓⠛⠛⠛⠛⠛⠛⠛⠛⠛⠛⠀⠀⠀⠀⠀⠀⠀⠀⠀⠀⠀⠀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⠀⠀⠀⠀⠀⠀⠀⠀⠀⠀⠀⣵⣿⣧⢝⢽⣿⣿⣿⣿⣿⣿⣿⣿⣿⣿⣿⣿⣿⣿⣿⣿⣿⣷⣹⣿⣿⣿⣿⣵⡕⣕⣽⣿⣿⣿⣿⣿⣿⣿⣿⣿⣿⣿⣿⣿⣿⣿⣿⣿⣿⣿⣿⣿⣿⣿⣿⣿⣿⠀⠀⠀⠀⠀⠀⠀⠀⠀⠀⠀⠀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⠀⠀⠀⠀⠀⠀⠀⠀⠀⠀⠀⣿⣿⣿⣿⣿⣿⣿⣿⣿⣿⣿⣿⣿⣿⣿⣿⣿⣿⣿⣿⣿⣿⣿⣿⣿⣿⣿⣿⣿⡇⣿⣿⣿⣿⣿⣿⣿⣿⣿⣿⣿⣿⣿⣿⣿⣿⣿⣿⣿⣿⣿⣿⣿⣿⣿⣿⣿⣿⠀⠀⠀⠀⠀⠀⠀⠀⠀⠀⠀⠀</a:t>
            </a:r>
            <a:br/>
            <a:r>
              <a:t>⠀⠀⠀⠀⠀⠀⠀⠀⠀⠀⠀⣿⣿⣿⣿⢟⢟⢟⢟⢟⢟⢻⡟⢟⢟⢟⢿⢟⣏⢝⡝⢝⣝⣝⣿⣿⣿⣿⣿⣿⡇⣿⣿⣿⣿⣿⣿⣿⣿⣿⣿⣿⣿⣿⣿⣿⣿⣿⣿⣿⣿⣿⣿⣿⣿⣿⣿⣿⣿⠀⠀⠀⠀⠀⠀⠀⠀⠀⠀⠀⠀</a:t>
            </a:r>
            <a:br/>
            <a:r>
              <a:t>⠀⠀⠀⠀⠀⠀⠀⠀⠀⠀⠀⣿⣿⣿⣿⣕⣿⡟⢕⢻⣿⣽⣿⡟⣕⡻⣿⣯⣿⢟⣕⡝⢿⣿⣿⣿⣿⣿⣿⣿⣇⣿⣿⣿⣿⣿⣿⣿⣿⣿⣿⣿⣿⣿⣿⣿⣿⣿⣿⣿⣿⣿⣿⣿⣿⣿⣿⣿⣿⠀⠀⠀⠀⠀⠀⠀⠀⠀⠀⠀⠀</a:t>
            </a:r>
            <a:br/>
            <a:r>
              <a:t>⠀⠀⠀⠀⠀⠀⠀⠀⠀⠀⠀⣿⣿⣿⣿⢝⢕⢵⣿⣷⢕⢝⢕⣷⣿⣷⡕⢜⢕⣺⣿⣿⣕⢕⣿⣿⣿⣿⣿⣿⢇⣿⣿⣿⣿⣿⣿⣿⣿⣿⣿⣿⣿⣿⣿⣿⣿⣿⣿⣿⣿⣿⣿⣿⣿⣿⣿⣿⣿⠀⠀⠀⠀⠀⠀⠀⠀⠀⠀⠀⠀</a:t>
            </a:r>
            <a:br/>
            <a:r>
              <a:t>⠀⠀⠀⠀⠀⠀⠀⠀⠀⠀⠀⣿⣿⣿⣿⢱⣾⣿⣿⣿⣿⣳⣾⣿⣿⣿⣿⣷⢿⣿⣿⣿⣿⣿⣿⣿⣿⣿⣿⣿⢳⢻⣻⣿⣿⣿⣿⣿⣿⣿⣿⣿⣿⣿⣿⣿⣿⣿⣿⣿⣿⣿⣿⣿⣿⣿⣿⣿⣿⠀⠀⠀⠀⠀⠀⠀⠀⠀⠀⠀⠀</a:t>
            </a:r>
            <a:br/>
            <a:r>
              <a:t>⠀⠀⠀⠀⠀⠀⠀⠀⠀⠀⠀⣿⣿⣿⣿⢕⢸⣿⣿⣿⣿⡏⢸⣿⣿⣿⣿⣿⣿⣿⣿⣿⣿⣿⢸⣿⣿⣿⣿⣯⢱⣽⣿⣿⣯⣵⣽⣽⣿⣿⣿⣿⣿⣿⣿⣿⣿⣿⣿⣿⣿⣟⣟⣿⣿⣿⣿⣿⣿⠀⠀⠀⠀⠀⠀⠀⠀⠀⠀⠀⠀</a:t>
            </a:r>
            <a:br/>
            <a:r>
              <a:t>⠀⠀⠀⠀⠀⠀⠀⠀⠀⠀⠀⣿⣿⢿⢿⢕⢸⣿⢿⣿⣿⢇⢸⣿⣿⣿⣿⣾⢸⣿⣿⣿⣿⣿⢸⣿⣿⣿⣿⣿⢿⢺⣼⣿⣿⣿⣿⣿⣿⣿⣿⣿⣿⣿⣯⣿⣿⣿⣿⣿⣿⡿⡟⣿⣿⣿⣿⣿⣟⠀⠀⠀⠀⠀⠀⠀⠀⠀⠀⠀⠀</a:t>
            </a:r>
            <a:br/>
            <a:r>
              <a:t>⠀⠀⠀⠀⠀⠀⠀⠀⠀⠀⠀⣿⣿⣿⣿⢕⢸⣿⣿⣿⣿⡕⢸⣿⣿⣿⣿⣿⢸⣿⣿⣿⣿⣿⣾⣿⣿⣿⡿⢿⢿⣽⣿⣿⡿⢿⣿⣿⣿⢿⣿⣿⣿⣿⣿⡿⣿⣿⣿⣿⣿⡗⡇⣷⣿⣿⣿⣿⣿⠀⠀⠀⠀⠀⠀⠀⠀⠀⠀⠀⠀</a:t>
            </a:r>
            <a:br/>
            <a:r>
              <a:t>⠀⠀⠀⠀⠀⠀⠀⠀⠀⠀⠀⣿⣿⣵⣵⢕⢱⣼⣿⣿⣿⢕⢸⣿⢿⢿⢿⢻⢸⣟⣻⢹⢿⣿⢻⣿⣿⣿⣿⣿⣿⢟⢝⢕⢕⢸⣿⣿⢇⢕⢕⢝⣿⣿⣿⡷⣿⣿⣿⣿⣿⣿⡇⣿⣿⣿⣿⣿⣿⠀⠀⠀⠀⠀⠀⠀⠀⠀⠀⠀⠀</a:t>
            </a:r>
            <a:br/>
            <a:r>
              <a:t>⠀⠀⠀⠀⠀⠀⠀⠀⠀⠀⠀⣿⣿⣽⣽⢕⢸⣽⣽⣽⢽⢕⢸⡯⢕⢕⢜⢸⢸⢿⣷⣇⡕⣿⢸⣿⣿⣿⣿⣿⣿⢕⢕⢕⢕⢕⣿⣿⢕⢕⢕⢕⣿⣿⣿⣧⣿⣿⣿⣿⣿⣿⡇⣿⢻⣿⣿⡟⢟⠀⠀⠀⠀⠀⠀⠀⠀⠀⠀⠀⠀</a:t>
            </a:r>
            <a:br/>
            <a:r>
              <a:t>⠀⠀⠀⠀⠀⠀⠀⠀⠀⠀⠀⣿⣿⢞⢜⢕⢜⣻⢟⢟⢝⢕⢸⡇⢕⢕⢕⣸⢸⣿⡟⢝⢕⢟⢻⣿⣿⣿⣿⣿⣿⢕⢕⢕⢕⢕⢹⡿⢕⢕⢕⢕⢹⣿⣿⣿⣿⣿⣿⣿⣿⣿⡗⢸⣸⣿⣿⡷⢕⠀⠀⠀⠀⠀⠀⠀⠀⠀⠀⠀⠀</a:t>
            </a:r>
            <a:br/>
            <a:r>
              <a:t>⠀⠀⠀⠀⠀⠀⠀⠀⠀⠀⠀⢟⢏⢜⢜⢕⢕⢿⢜⢸⢸⢕⢸⢧⢵⣵⣵⣽⣾⢿⢕⢕⢕⢸⣏⣯⡿⡿⢟⢟⢹⡇⠑⠀⢕⢕⢜⡇⢕⢕⢕⢕⢸⣿⣿⣿⣿⣿⡿⢻⢿⣿⣽⣽⢻⣾⡿⢇⢕⠀⠀⠀⠀⠀⠀⠀⠀⠀⠀⠀⠀</a:t>
            </a:r>
            <a:br/>
            <a:r>
              <a:t>⠀⠀⠀⠀⠀⠀⠀⠀⠀⠀⠀⢕⢕⢕⢕⢕⢕⢕⡕⢕⣕⢕⢕⢕⢕⢕⣕⣹⣏⢕⢕⢕⢕⣕⣿⣟⣕⢕⢕⢕⣱⢕⠀⠀⠕⢕⢕⡇⢕⢕⢕⢕⢕⢕⢝⢟⢟⢟⢇⢗⢗⢟⢿⢾⣾⢿⢏⢱⣾⠀⠀⠀⠀⠀⠀⠀⠀⠀⠀⠀⠀</a:t>
            </a:r>
            <a:br/>
            <a:r>
              <a:t>⠀⠀⠀⠀⠀⠀⠀⠀⠀⠀⠀⣵⣵⣵⣵⣵⣵⣵⣵⣵⣵⣵⣵⣵⣵⣵⣽⣿⣧⢕⢕⢕⢕⢷⣿⣿⣷⣷⣷⣷⣷⢕⢔⡔⠔⢕⢕⣷⡕⢕⢕⢕⢕⣷⣿⣷⣿⣿⣿⣿⣿⣿⣿⣿⣿⣿⣿⡟⢝⠀⠀⠀⠀⠀⠀⠀⠀⠀⠀⠀⠀</a:t>
            </a:r>
            <a:br/>
            <a:r>
              <a:t>⠀⠀⠀⠀⠀⠀⠀⠀⠀⠀⠀⣿⣿⣿⣿⣿⣿⣿⣿⣿⣿⣿⣿⣿⣿⣿⣿⣿⣿⢇⢕⢕⢕⢜⣿⣿⣿⣿⣿⣿⣷⣵⣾⡇⠕⢑⢕⣿⣧⢕⢕⢕⣿⣿⣿⣿⣿⣿⣿⣿⣿⣿⣿⣿⣿⣿⣿⢇⢕⠀⠀⠀⠀⠀⠀⠀⠀⠀⠀⠀⠀</a:t>
            </a:r>
            <a:br/>
            <a:r>
              <a:t>⠀⠀⠀⠀⠀⠀⠀⠀⠀⠀⠀⣿⣿⣿⣿⣿⣿⣿⣿⣿⣿⣿⣿⣿⣿⣿⣿⣿⣿⢕⢕⣷⡕⢕⢻⣿⣿⣿⣿⣿⣿⣿⣿⣧⣵⣕⣱⣿⣿⣧⣵⣷⣿⣿⣿⣿⣿⣿⣿⣿⣿⣿⣿⣿⣿⣿⣿⢕⢕⠀⠀⠀⠀⠀⠀⠀⠀⠀⠀⠀⠀</a:t>
            </a:r>
            <a:br/>
            <a:r>
              <a:t>⠀⠀⠀⠀⠀⠀⠀⠀⠀⠀⠀⣿⣿⣿⣿⣿⣿⣿⣿⣿⣿⣿⣿⣿⣿⣿⣿⣿⢏⢕⣼⣿⡷⢕⢸⣿⣿⣿⣿⣿⣿⣿⣿⣿⣿⣿⣿⣿⣿⣿⣿⣿⣿⣿⣿⣿⣿⣿⣿⣿⣿⣿⣿⣿⣿⣿⣿⢕⢕⠀⠀⠀⠀⠀⠀⠀⠀⠀⠀⠀⠀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⠀⠀⠀⠀⠀⠀⠀⠀⠀⠀⠀⣿⣿⣿⣿⣿⣿⣿⣿⣿⣿⣿⣿⣿⣿⣿⡟⢕⣱⣾⣿⣿⢕⢕⣿⣿⣿⣿⣿⣧⣿⣿⣿⣿⣿⣿⣿⣿⣿⣿⣿⣿⣿⡟⢹⣿⣿⣿⣿⡏⢿⣿⣿⣿⣿⣿⣿⣇⢕⠀⠀⠀⠀⠀⠀⠀⠀⠀⠀⠀⠀</a:t>
            </a:r>
            <a:br/>
            <a:r>
              <a:t>⠀⠀⠀⠀⠀⠀⠀⠀⠀⠀⠀⣿⣿⣿⣿⣿⣿⣿⣿⣿⣿⣿⣿⣿⣿⣿⣵⣵⣿⣿⣿⣿⣕⣸⣿⣿⣿⣿⣿⣿⢹⣿⣿⣿⣿⣿⢸⣿⣿⣿⣿⣿⣿⡇⢸⣿⣿⣿⣿⢕⣿⣿⣿⣿⣿⣿⣿⣿⡕⠀⠀⠀⠀⠀⠀⠀⠀⠀⠀⠀⠀</a:t>
            </a:r>
            <a:br/>
            <a:r>
              <a:t>⠀⠀⠀⠀⠀⠀⠀⠀⠀⠀⠀⣿⣿⣿⣿⣿⣿⣿⣿⣿⣿⣿⣿⣿⡿⢻⣿⣿⣿⣿⣿⣿⣿⣿⣿⣿⣿⣿⣿⣿⢕⣿⣿⣿⣿⣿⢸⣿⣿⣿⣿⣿⣿⡇⢸⣿⣿⣿⡏⢻⣿⣿⣿⣿⣿⣿⣿⣿⣿⠀⠀⠀⠀⠀⠀⠀⠀⠀⠀⠀⠀</a:t>
            </a:r>
            <a:br/>
            <a:r>
              <a:t>⠀⠀⠀⠀⠀⠀⠀⠀⠀⠀⠀⠛⠛⠛⠛⠛⠛⠛⠛⠛⠛⠛⠛⠛⠃⠘⠛⠛⠛⠛⠛⠑⠛⠛⠛⠛⠛⠛⠛⠛⠑⠛⠛⠛⠛⠛⠑⠛⠛⠛⠛⠛⠛⠃⠛⠛⠛⠛⠛⠛⠛⠛⠛⠛⠛⠛⠛⠛⠛⠀⠀⠀⠀⠀⠀⠀⠀⠀⠀⠀⠀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⠀⠀⠀⠀⠀⠀⠀⠀⠀⠀⠀⢱⣿⣷⢝⢹⣿⣿⣿⣿⣿⣿⣿⣿⣿⣿⣿⣿⣿⣿⣿⣿⣿⣿⢻⣿⣿⣿⣿⣧⡕⣸⣽⣿⣿⣿⣿⣿⣿⣿⣿⣿⣿⣿⣿⣿⣿⣿⣿⣿⣿⣿⣿⣿⣿⣿⣿⣿⣿⠀⠀⠀⠀⠀⠀⠀⠀⠀⠀⠀⠀</a:t>
            </a:r>
            <a:br/>
            <a:r>
              <a:t>⠀⠀⠀⠀⠀⠀⠀⠀⠀⠀⠀⣿⣿⣿⣿⣷⣿⣿⣿⣿⣿⣿⣿⣿⣿⣿⣿⣿⣿⣿⣿⣿⣿⣿⣿⣿⣿⣿⣿⣿⢕⣿⣿⣿⣿⣿⣿⣿⣿⣿⣿⣿⣿⣿⣿⣿⣿⣿⣿⣿⣿⣿⣿⣿⣿⣿⣿⣿⣿⠀⠀⠀⠀⠀⠀⠀⠀⠀⠀⠀⠀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⠀⠀⠀⠀⠀⠀⠀⠀⠀⠀⠀⣿⣿⣿⣿⣿⣿⣿⣿⣿⣿⣿⣿⣿⣿⣿⣿⣿⣿⣿⣿⣿⣿⣿⣿⣿⣿⣿⣿⣿⡇⣿⣿⣿⣿⣿⣿⣿⣿⣿⣿⣿⣿⣿⣿⣿⣿⣿⣿⣿⣿⣿⣿⣿⣿⣿⣿⣿⣿⠀⠀⠀⠀⠀⠀⠀⠀⠀⠀⠀⠀</a:t>
            </a:r>
            <a:br/>
            <a:r>
              <a:t>⠀⠀⠀⠀⠀⠀⠀⠀⠀⠀⠀⣿⣿⣿⣿⡟⢟⢟⢟⢟⢟⢟⡿⢟⢟⢟⢻⢟⢟⢟⡝⢝⣝⣝⣿⣿⣿⣿⣿⣿⡇⣿⣿⣿⣿⣿⣿⣿⣿⣿⣿⣿⣿⣿⣿⣿⣿⣿⣿⣿⣿⣿⣿⣿⣿⣿⣿⣿⣿⠀⠀⠀⠀⠀⠀⠀⠀⠀⠀⠀⠀</a:t>
            </a:r>
            <a:br/>
            <a:r>
              <a:t>⠀⠀⠀⠀⠀⠀⠀⠀⠀⠀⠀⣿⣿⣿⣿⣇⣻⡟⢕⢻⣿⣿⣿⣟⢕⡻⣿⣿⣿⡿⢕⡝⢿⣯⣿⣿⣿⣿⣿⣿⡗⣿⣿⣿⣿⣿⣿⣿⣿⣿⣿⣿⣿⣿⣿⣿⣿⣿⣿⣿⣿⣿⣿⣿⣿⣿⣿⣿⣿⠀⠀⠀⠀⠀⠀⠀⠀⠀⠀⠀⠀</a:t>
            </a:r>
            <a:br/>
            <a:r>
              <a:t>⠀⠀⠀⠀⠀⠀⠀⠀⠀⠀⠀⣿⣿⣿⣿⡏⢝⢱⣿⣷⢜⢝⢝⣱⣿⣿⡕⢜⢕⣱⣿⣿⣇⢕⣿⣿⣿⣿⣿⣿⣇⣿⣿⣿⣿⣿⣿⣿⣿⣿⣿⣿⣿⣿⣿⣿⣿⣿⣿⣿⣿⣿⣿⣿⣿⣿⣿⣿⣿⠀⠀⠀⠀⠀⠀⠀⠀⠀⠀⠀⠀</a:t>
            </a:r>
            <a:br/>
            <a:r>
              <a:t>⠀⠀⠀⠀⠀⠀⠀⠀⠀⠀⠀⣿⣿⣿⣿⡧⣵⣿⣿⣿⣿⣷⢸⣿⣿⣿⣿⣟⢺⣿⣿⣿⣿⣝⣿⣿⣿⣿⣿⣿⡳⢿⣿⣿⣿⣿⣿⣿⣿⣿⣿⣿⣿⣿⣿⣿⣿⣿⣿⣿⣿⣿⣿⣿⣿⣿⣿⣿⣿⠀⠀⠀⠀⠀⠀⠀⠀⠀⠀⠀⠀</a:t>
            </a:r>
            <a:br/>
            <a:r>
              <a:t>⠀⠀⠀⠀⠀⠀⠀⠀⠀⠀⠀⣿⣿⣿⣿⡇⢸⣿⣿⣿⣿⣏⢸⣿⣿⣿⣿⣿⣸⣿⣿⣿⣿⣿⢸⣿⣿⣿⣿⣿⣼⢼⣽⣿⣿⢝⣹⣿⣿⣿⣿⣿⣿⣿⣿⣿⣿⣿⣿⣿⣿⣟⣿⣿⣿⣿⣿⣿⣿⠀⠀⠀⠀⠀⠀⠀⠀⠀⠀⠀⠀</a:t>
            </a:r>
            <a:br/>
            <a:r>
              <a:t>⠀⠀⠀⠀⠀⠀⠀⠀⠀⠀⠀⣿⣿⣿⣿⢇⢸⣿⣿⣿⣿⡯⢸⣿⣿⣿⣿⣿⢸⣿⣿⣿⣿⣟⢸⣿⣿⣿⣿⣿⣿⢽⣾⣿⣿⣿⣿⣿⣿⣿⣿⣿⣿⣿⣯⣿⣿⣿⣿⣿⣿⣿⡏⡿⣿⣿⣿⣿⣿⠀⠀⠀⠀⠀⠀⠀⠀⠀⠀⠀⠀</a:t>
            </a:r>
            <a:br/>
            <a:r>
              <a:t>⠀⠀⠀⠀⠀⠀⠀⠀⠀⠀⠀⣿⣿⣿⣿⢇⢸⣿⣿⣿⣿⡏⢸⣿⣿⣿⣿⣿⢸⣿⣿⣟⣿⣿⣿⣿⣿⣿⣿⡿⢿⣧⣿⣿⣿⣿⣿⣿⣿⣿⣿⣿⣿⣿⣿⣷⣿⣿⣿⣿⣿⡗⡗⣷⣿⣿⣿⣿⣿⠀⠀⠀⠀⠀⠀⠀⠀⠀⠀⠀⠀</a:t>
            </a:r>
            <a:br/>
            <a:r>
              <a:t>⠀⠀⠀⠀⠀⠀⠀⠀⠀⠀⠀⣿⣿⣷⣵⢕⢱⣼⣿⣿⣿⡇⢸⣿⢿⢿⢿⣿⢸⣟⣟⡏⢿⣿⣿⣿⣿⣿⣿⣿⣯⢏⢟⢏⢕⢜⣿⣿⡟⢕⢜⢝⢿⣿⣿⡇⣿⣿⣿⣿⣿⣿⡇⣿⣿⣿⣿⣿⣿⠀⠀⠀⠀⠀⠀⠀⠀⠀⠀⠀⠀</a:t>
            </a:r>
            <a:br/>
            <a:r>
              <a:t>⠀⠀⠀⠀⠀⠀⠀⠀⠀⠀⠀⣿⣿⣽⣽⢕⢸⣽⣽⣿⢿⢕⢸⣿⢕⢕⢜⢽⢸⢿⣿⣧⡕⢹⢿⣿⣿⣿⣿⣿⣧⢇⡕⢕⢕⢕⢹⣿⡇⢕⢕⢕⢸⣿⣿⣷⣿⣿⣿⣿⣿⣿⡇⣿⣿⣿⣿⡟⢟⠀⠀⠀⠀⠀⠀⠀⠀⠀⠀⠀⠀</a:t>
            </a:r>
            <a:br/>
            <a:r>
              <a:t>⠀⠀⠀⠀⠀⠀⠀⠀⠀⠀⠀⣿⣿⢕⢜⢕⢜⣟⣟⢟⢝⢜⢸⡇⢕⢕⢕⢸⢸⣿⡟⢝⢕⢕⢸⣿⣿⣿⣿⣿⣿⢕⢕⢕⢕⢕⢸⣿⢕⢕⢕⢕⢸⣿⣿⣿⣿⣿⣿⣿⣿⣿⢗⢹⣹⣿⣿⡇⢕⠀⠀⠀⠀⠀⠀⠀⠀⠀⠀⠀⠀</a:t>
            </a:r>
            <a:br/>
            <a:r>
              <a:t>⠀⠀⠀⠀⠀⠀⠀⠀⠀⠀⠀⢻⢻⢜⢕⢕⢸⢼⢕⢸⢱⢕⢸⢧⢵⡵⣵⣽⣼⡿⡗⢕⢕⢕⣸⣿⡿⢿⢟⢟⢹⡇⢕⠁⢕⢕⢕⢷⢕⢕⢕⢁⢕⢿⣿⣿⣿⣿⡟⢿⢿⣿⣿⣿⢺⣾⢟⢇⢕⠀⠀⠀⠀⠀⠀⠀⠀⠀⠀⠀⠀</a:t>
            </a:r>
            <a:br/>
            <a:r>
              <a:t>⠀⠀⠀⠀⠀⠀⠀⠀⠀⠀⠀⢕⢕⢕⢕⢕⢕⢕⣕⢕⣕⣕⡕⢕⢕⢕⣕⣻⡟⡕⢕⢕⢕⢕⢸⣟⡕⡕⢕⢕⢕⢜⢕⠀⠅⢕⢕⢜⡕⢕⢕⢕⢕⢕⢹⢻⢟⢗⢗⢷⢷⢾⢿⢿⣾⢿⢇⢕⢕⠀⠀⠀⠀⠀⠀⠀⠀⠀⠀⠀⠀</a:t>
            </a:r>
            <a:br/>
            <a:r>
              <a:t>⠀⠀⠀⠀⠀⠀⠀⠀⠀⠀⠀⣵⣵⣵⣵⣵⣵⣵⣵⣵⣵⣵⣵⣵⣵⣵⣼⣿⣷⣧⢕⢕⢕⢵⣾⣿⣷⣷⣷⣷⣷⡷⢔⢀⢔⢕⢕⢸⡇⢕⢜⢕⢕⣾⣿⣿⣿⣿⣿⣿⣿⣿⣿⣿⣿⣿⣿⢇⢕⠀⠀⠀⠀⠀⠀⠀⠀⠀⠀⠀⠀</a:t>
            </a:r>
            <a:br/>
            <a:r>
              <a:t>⠀⠀⠀⠀⠀⠀⠀⠀⠀⠀⠀⣿⣿⣿⣿⣿⣿⣿⣿⣿⣿⣿⣿⣿⣿⣿⣿⣿⣿⣿⢕⢕⢕⢜⣿⣿⣿⣿⣿⣿⣿⣵⣔⣿⢕⢑⢕⣼⣿⡕⢕⢕⢱⣿⣿⣿⣿⣿⣿⣿⣿⣿⣿⣿⣿⣿⣿⢕⢕⠀⠀⠀⠀⠀⠀⠀⠀⠀⠀⠀⠀</a:t>
            </a:r>
            <a:br/>
            <a:r>
              <a:t>⠀⠀⠀⠀⠀⠀⠀⠀⠀⠀⠀⣿⣿⣿⣿⣿⣿⣿⣿⣿⣿⣿⣿⣿⣿⣿⣿⣿⣿⣿⢕⢰⡕⢕⢹⣿⣿⣿⣿⣿⣿⣿⣿⣿⣵⣔⣕⣿⣿⣧⣵⣷⣾⣿⣿⣿⣿⣿⣿⣿⣿⣿⣿⣿⣿⣿⣿⢕⢕⠀⠀⠀⠀⠀⠀⠀⠀⠀⠀⠀⠀</a:t>
            </a:r>
            <a:br/>
            <a:r>
              <a:t>⠀⠀⠀⠀⠀⠀⠀⠀⠀⠀⠀⣿⣿⣿⣿⣿⣿⣿⣿⣿⣿⣿⣿⣿⣿⣿⣿⣿⢟⢇⢑⣾⡿⢕⢸⣿⣿⣿⣿⣿⣿⣿⣿⣿⣿⣿⣿⣿⣿⣿⣿⣿⣿⣿⣿⣿⣿⣿⣿⣿⣿⣿⣿⣿⣿⣿⣿⢕⢕⠀⠀⠀⠀⠀⠀⠀⠀⠀⠀⠀⠀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⠀⠀⠀⠀⠀⠀⠀⠀⠀⠀⠀⣿⣿⣿⣿⣿⣿⣿⣿⣿⣿⣿⣿⣿⣿⣿⡿⢕⣱⣷⣿⣿⢕⢕⣿⣿⣿⣿⣿⣿⣏⣿⣿⣿⣿⣿⣿⣿⣿⣿⣿⣿⣿⣿⡏⢹⣿⣿⣿⣿⢜⣿⣿⣿⣿⣿⣿⣇⢕⠀⠀⠀⠀⠀⠀⠀⠀⠀⠀⠀⠀</a:t>
            </a:r>
            <a:br/>
            <a:r>
              <a:t>⠀⠀⠀⠀⠀⠀⠀⠀⠀⠀⠀⣿⣿⣿⣿⣿⣿⣿⣿⣿⣿⣿⣿⣿⣿⣿⣿⣾⣿⣿⣿⣿⣕⣸⣿⣿⣿⣿⣿⣿⣿⢹⣿⣿⣿⣿⡇⢻⣿⣿⣿⣿⣿⣿⢕⣿⣿⣿⣿⣇⣹⣿⣿⣿⣿⣿⣿⣿⡕⠀⠀⠀⠀⠀⠀⠀⠀⠀⠀⠀⠀</a:t>
            </a:r>
            <a:br/>
            <a:r>
              <a:t>⠀⠀⠀⠀⠀⠀⠀⠀⠀⠀⠀⣿⣿⣿⣿⣿⣿⣿⣿⣿⣿⣿⣿⣿⡇⣸⣿⣿⣿⣿⣿⡿⣿⣿⣿⣿⣿⣿⣿⣿⣿⢜⣿⣿⣿⣿⡇⢸⣿⣿⣿⣿⣿⣿⢕⣿⣿⣿⣿⣜⣿⣿⣿⣿⣿⣿⣿⣿⣿⠀⠀⠀⠀⠀⠀⠀⠀⠀⠀⠀⠀</a:t>
            </a:r>
            <a:br/>
            <a:r>
              <a:t>⠀⠀⠀⠀⠀⠀⠀⠀⠀⠀⠀⠛⠛⠛⠛⠛⠛⠛⠛⠛⠛⠛⠛⠛⠃⠘⠛⠛⠛⠛⠛⠓⠘⠛⠛⠛⠛⠛⠛⠛⠛⠑⠛⠛⠛⠛⠛⠘⠛⠛⠛⠛⠛⠛⠘⠛⠛⠛⠋⠛⠛⠛⠛⠛⠛⠛⠛⠛⠛⠀⠀⠀⠀⠀⠀⠀⠀⠀⠀⠀⠀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⠀⠀⠀⠀⠀⠀⠀⠀⠀⠀⠀⢱⣾⣷⢝⢻⣿⣿⣿⣿⣿⣿⣿⣿⣿⣿⣿⣿⣿⣿⣿⣿⣿⣿⢱⣿⣿⣿⣿⣵⡕⢜⣽⣿⣿⣿⣿⣿⣿⣿⣿⣿⣿⣿⣿⣿⣿⣿⣿⣿⣿⣿⣿⣿⣿⣿⣿⣿⣿⠀⠀⠀⠀⠀⠀⠀⠀⠀⠀⠀⠀</a:t>
            </a:r>
            <a:br/>
            <a:r>
              <a:t>⠀⠀⠀⠀⠀⠀⠀⠀⠀⠀⠀⣿⣿⣿⣿⣷⣿⣿⣿⣿⣿⣿⣿⣿⣿⣿⣿⣿⣿⣿⣿⣿⣿⣿⣿⣿⣿⣿⣿⣿⢕⣿⣿⣿⣿⣿⣿⣿⣿⣿⣿⣿⣿⣿⣿⣿⣿⣿⣿⣿⣿⣿⣿⣿⣿⣿⣿⣿⣿⠀⠀⠀⠀⠀⠀⠀⠀⠀⠀⠀⠀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⠀⠀⠀⠀⠀⠀⠀⠀⠀⠀⠀⣿⣿⣿⣿⣿⣿⣿⣿⣿⣿⣿⣿⣿⣿⣿⣿⣿⣿⣿⣿⣿⣿⣿⣿⣿⣿⣿⣿⣿⡇⣿⣿⣿⣿⣿⣿⣿⣿⣿⣿⣿⣿⣿⣿⣿⣿⣿⣿⣿⣿⣿⣿⣿⣿⣿⣿⣿⣿⠀⠀⠀⠀⠀⠀⠀⠀⠀⠀⠀⠀</a:t>
            </a:r>
            <a:br/>
            <a:r>
              <a:t>⠀⠀⠀⠀⠀⠀⠀⠀⠀⠀⠀⣿⣿⣿⣿⡟⢟⢟⢟⢟⢟⢟⣟⢟⢟⢟⢟⢟⢟⢟⢟⢟⢟⡟⣿⣿⣿⣿⣿⣿⡇⣿⣿⣿⣿⣿⣿⣿⣿⣿⣿⣿⣿⣿⣿⣿⣿⣿⣿⣿⣿⣿⣿⣿⣿⣿⣿⣿⣿⠀⠀⠀⠀⠀⠀⠀⠀⠀⠀⠀⠀</a:t>
            </a:r>
            <a:br/>
            <a:r>
              <a:t>⠀⠀⠀⠀⠀⠀⠀⠀⠀⠀⠀⣿⣿⣿⣿⡇⣸⡿⢇⢺⣿⣿⣿⡿⢇⡻⣿⣿⣿⡿⢕⡝⢿⣯⣿⣿⣿⣿⣿⣿⡧⣿⣿⣿⣿⣿⣿⣿⣿⣿⣿⣿⣿⣿⣿⣿⣿⣿⣿⣿⣿⣿⣿⣿⣿⣿⣿⣿⣿⠀⠀⠀⠀⠀⠀⠀⠀⠀⠀⠀⠀</a:t>
            </a:r>
            <a:br/>
            <a:r>
              <a:t>⠀⠀⠀⠀⠀⠀⠀⠀⠀⠀⠀⣿⣿⣿⣿⡏⢝⢱⣾⣷⢜⢝⢝⢱⣿⣷⢕⢝⢝⢱⣿⣿⣕⢕⣿⣿⣿⣿⣿⣿⣇⣿⣿⣿⣿⣿⣿⣿⣿⣿⣿⣿⣿⣿⣿⣿⣿⣿⣿⣿⣿⣿⣿⣿⣿⣿⣿⣿⣿⠀⠀⠀⠀⠀⠀⠀⠀⠀⠀⠀⠀</a:t>
            </a:r>
            <a:br/>
            <a:r>
              <a:t>⠀⠀⠀⠀⠀⠀⠀⠀⠀⠀⠀⣿⣿⣿⣿⡧⢵⣿⣿⣿⣿⣷⢱⣿⣿⣿⣿⣷⢾⣿⣿⣿⣿⣯⣿⣿⣿⣿⣿⣿⣿⢿⣿⣿⣿⣿⣿⣿⣿⣿⣿⣿⣿⣿⣿⣿⣿⣿⣿⣿⣿⣿⣿⣿⣿⣿⣿⣿⣿⠀⠀⠀⠀⠀⠀⠀⠀⠀⠀⠀⠀</a:t>
            </a:r>
            <a:br/>
            <a:r>
              <a:t>⠀⠀⠀⠀⠀⠀⠀⠀⠀⠀⠀⣿⣿⣿⣿⡇⢸⣿⣿⣿⣿⣏⢸⣿⣿⣿⣿⣿⢺⣿⣿⣿⣿⣿⢼⣿⣿⣿⣿⣿⣮⣺⣿⣿⣿⡏⣝⣻⣿⣿⣿⣿⣿⣿⣿⣿⣿⣿⣿⣿⣿⣿⣿⣿⣿⣿⣿⣿⣿⠀⠀⠀⠀⠀⠀⠀⠀⠀⠀⠀⠀</a:t>
            </a:r>
            <a:br/>
            <a:r>
              <a:t>⠀⠀⠀⠀⠀⠀⠀⠀⠀⠀⠀⣿⣿⣿⣿⡇⢸⣿⣿⣿⣿⣯⢸⣿⣿⣿⣿⣿⢹⣿⣿⣿⣿⣿⢸⣿⣿⣿⣿⣿⣿⡽⣿⣿⣿⣿⣿⣿⣿⣿⣿⣿⣿⣿⣿⣿⣿⣿⣿⣿⣿⣿⡟⡿⣿⣿⣿⣿⣿⠀⠀⠀⠀⠀⠀⠀⠀⠀⠀⠀⠀</a:t>
            </a:r>
            <a:br/>
            <a:r>
              <a:t>⠀⠀⠀⠀⠀⠀⠀⠀⠀⠀⠀⣿⣿⣿⣿⡇⢸⣿⣿⣿⣿⡯⢸⣿⣿⣿⣿⣿⣸⣿⣿⣿⣿⣿⣿⣿⣿⣿⣿⡿⣿⣽⣿⣿⣿⣿⣿⣿⣿⣿⣿⣿⣿⣿⣿⣿⣿⣿⣿⣿⣿⣿⡗⣿⣿⣿⣿⣿⣿⠀⠀⠀⠀⠀⠀⠀⠀⠀⠀⠀⠀</a:t>
            </a:r>
            <a:br/>
            <a:r>
              <a:t>⠀⠀⠀⠀⠀⠀⠀⠀⠀⠀⠀⣿⣿⣷⣷⡇⢸⣿⣿⣿⣾⣼⢸⣿⢿⢿⢿⣿⢸⣿⣿⣷⢿⣿⣿⣿⣿⣿⣿⣿⡿⢏⣿⢿⢏⢝⢿⣿⡿⢏⢝⢝⢻⣿⣿⣯⣿⣿⣿⣿⣿⡇⡇⣷⣿⣿⣿⣿⣿⠀⠀⠀⠀⠀⠀⠀⠀⠀⠀⠀⠀</a:t>
            </a:r>
            <a:br/>
            <a:r>
              <a:t>⠀⠀⠀⠀⠀⠀⠀⠀⠀⠀⠀⣿⣿⣽⢽⢕⢸⣽⣽⣽⣽⢕⢸⣿⢕⢕⢕⢽⢸⢿⣿⣧⡕⢜⣿⣿⣿⣿⣿⣿⣟⢇⡇⢕⢕⢕⢸⣿⡏⢕⢕⢕⢜⣿⣿⡯⣿⣿⣿⣿⣿⣗⡇⣿⣿⣿⣿⡿⢿⠀⠀⠀⠀⠀⠀⠀⠀⠀⠀⠀⠀</a:t>
            </a:r>
            <a:br/>
            <a:r>
              <a:t>⠀⠀⠀⠀⠀⠀⠀⠀⠀⠀⠀⣿⣿⢗⢎⢕⢜⢻⣟⢟⢝⢕⢸⣟⢕⢕⢕⢸⢸⣿⣿⢏⢕⢕⢕⣽⣿⣿⣿⣿⣿⡇⢇⢕⢕⢕⢜⣿⡇⢕⢕⢕⢕⣿⣿⣗⣿⣿⣿⣿⣿⣿⡇⣿⣿⣿⣿⢕⢕⠀⠀⠀⠀⠀⠀⠀⠀⠀⠀⠀⠀</a:t>
            </a:r>
            <a:br/>
            <a:r>
              <a:t>⠀⠀⠀⠀⠀⠀⠀⠀⠀⠀⠀⢹⢟⢕⢕⢕⢱⢼⢇⢼⢱⢕⢸⢧⢵⢵⣵⣽⣼⣿⡿⢕⢕⢕⢕⣿⡿⢿⢿⢟⢻⣧⡕⠕⢕⢕⢕⢹⡕⢕⢕⢕⢕⢻⣿⣿⣿⣿⡟⢻⢿⣿⣷⣿⢿⣿⢟⢕⢕⠀⠀⠀⠀⠀⠀⠀⠀⠀⠀⠀⠀</a:t>
            </a:r>
            <a:br/>
            <a:r>
              <a:t>⠀⠀⠀⠀⠀⠀⠀⠀⠀⠀⠀⢕⢕⢕⢕⢕⢕⢕⣕⢕⢕⣕⢕⢕⢕⢕⣕⣹⣿⣕⡕⢕⢕⢕⢣⣿⣕⡕⢕⢕⢕⣜⡇⠁⢁⢕⢕⢸⡕⢕⢕⢕⢕⢕⢝⢻⢟⢗⢗⢷⢷⡿⢿⢿⣾⢿⢕⢕⢕⠀⠀⠀⠀⠀⠀⠀⠀⠀⠀⠀⠀</a:t>
            </a:r>
            <a:br/>
            <a:r>
              <a:t>⠀⠀⠀⠀⠀⠀⠀⠀⠀⠀⠀⣵⣵⣵⣵⣵⣵⣵⣵⣵⣵⣵⣵⣵⣵⣵⣼⣿⣧⣧⡕⢕⢕⢱⣷⣿⣷⣷⣷⣷⣷⣾⡇⠀⠄⢕⢕⢸⣧⢕⢕⢕⢕⢸⣿⣿⣿⣿⣿⣿⣿⣿⣿⣿⣿⣿⣿⢕⢕⠀⠀⠀⠀⠀⠀⠀⠀⠀⠀⠀⠀</a:t>
            </a:r>
            <a:br/>
            <a:r>
              <a:t>⠀⠀⠀⠀⠀⠀⠀⠀⠀⠀⠀⣿⣿⣿⣿⣿⣿⣿⣿⣿⣿⣿⣿⣿⣿⣿⣿⣿⣿⣿⣷⢕⢕⢸⣿⣿⣿⣿⣿⣿⣿⣿⡑⢰⢕⠕⠕⢸⣿⡕⢕⢕⢕⣼⣿⣿⣿⣿⣿⣿⣿⣿⣿⣿⣿⣿⡏⢕⢕⠀⠀⠀⠀⠀⠀⠀⠀⠀⠀⠀⠀</a:t>
            </a:r>
            <a:br/>
            <a:r>
              <a:t>⠀⠀⠀⠀⠀⠀⠀⠀⠀⠀⠀⣿⣿⣿⣿⣿⣿⣿⣿⣿⣿⣿⣿⣿⣿⣿⣿⣿⣿⣿⣿⢕⢕⢕⢿⣿⣿⣿⣿⣿⣿⣿⣿⣿⣇⣑⣁⣸⣿⣧⣱⣵⣵⣿⣿⣿⣿⣿⣿⣿⣿⣿⣿⣿⣿⣿⡇⢕⢕⠀⠀⠀⠀⠀⠀⠀⠀⠀⠀⠀⠀</a:t>
            </a:r>
            <a:br/>
            <a:r>
              <a:t>⠀⠀⠀⠀⠀⠀⠀⠀⠀⠀⠀⣿⣿⣿⣿⣿⣿⣿⣿⣿⣿⣿⣿⣿⣿⣿⣿⣿⡿⢟⢋⢕⡱⢕⣸⣿⣿⣿⣿⣿⣿⢿⣿⣿⣿⣿⣿⣿⣿⣿⣿⣿⣿⣿⣿⣿⣿⣿⣿⣿⡿⣿⣿⣿⣿⣿⣇⢕⢕⠀⠀⠀⠀⠀⠀⠀⠀⠀⠀⠀⠀</a:t>
            </a:r>
            <a:br/>
            <a:r>
              <a:t>⠀⠀⠀⠀⠀⠀⠀⠀⠀⠀⠀⣿⣿⣿⣿⣿⣿⣿⣿⣿⣿⣿⣿⣿⣿⣿⣿⣇⣕⣵⣷⣿⢕⢕⣿⣿⣿⣿⣿⣿⣿⡟⣿⣿⣿⣿⣿⢿⣿⣿⣿⣿⣿⣿⣿⢜⣿⣿⣿⣿⢇⣼⣿⣿⣿⣿⣿⡇⢕⠀⠀⠀⠀⠀⠀⠀⠀⠀⠀⠀⠀</a:t>
            </a:r>
            <a:br/>
            <a:r>
              <a:t>⠀⠀⠀⠀⠀⠀⠀⠀⠀⠀⠀⣿⣿⣿⣿⣿⣿⣿⣿⣿⣿⣿⣿⣿⢇⣿⣿⣿⣿⣿⣿⣿⣕⣸⣿⣿⣿⣿⣿⣿⣿⡇⢻⣿⣿⣿⣿⢕⣿⣿⣿⣿⣿⣿⡟⢱⣿⣿⣿⡿⣵⣿⣿⣿⣿⣿⣿⣿⡕⠀⠀⠀⠀⠀⠀⠀⠀⠀⠀⠀⠀</a:t>
            </a:r>
            <a:br/>
            <a:r>
              <a:t>⠀⠀⠀⠀⠀⠀⠀⠀⠀⠀⠀⣿⣿⣿⣿⣿⣿⣿⣿⣿⣿⣿⣿⣿⣸⣿⣿⣿⣿⣿⣿⣿⢿⣿⣿⣿⣿⣿⣿⣿⣿⣧⢸⣿⣿⣿⣿⡇⣿⣿⣿⣿⣿⣿⡇⢸⣿⣿⣿⢷⣾⣿⣿⣿⣿⣿⣿⣿⣿⠀⠀⠀⠀⠀⠀⠀⠀⠀⠀⠀⠀</a:t>
            </a:r>
            <a:br/>
            <a:r>
              <a:t>⠀⠀⠀⠀⠀⠀⠀⠀⠀⠀⠀⠛⠛⠛⠛⠛⠛⠛⠛⠛⠛⠛⠛⠛⠛⠛⠛⠛⠛⠛⠛⠛⠘⠛⠛⠛⠛⠛⠛⠛⠛⠛⠑⠛⠛⠛⠛⠃⠚⠛⠛⠛⠛⠛⠃⠛⠛⠛⠛⠑⠛⠛⠛⠛⠛⠛⠛⠛⠛⠀⠀⠀⠀⠀⠀⠀⠀⠀⠀⠀⠀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⠀⠀⠀⠀⠀⠀⠀⠀⠀⠀⠀⢱⣵⣧⢝⢟⣿⣿⣿⣿⣿⣿⣿⣿⣿⣿⣿⣿⣿⣿⣿⣿⣿⣿⢹⣿⣿⣿⣿⣏⢕⢕⣿⣿⣿⣿⣿⣿⣿⣿⣿⣿⣿⣿⣿⣿⣿⣿⣿⣿⣿⣿⣿⣿⣿⣿⣿⣿⣿⠀⠀⠀⠀⠀⠀⠀⠀⠀⠀⠀⠀</a:t>
            </a:r>
            <a:br/>
            <a:r>
              <a:t>⠀⠀⠀⠀⠀⠀⠀⠀⠀⠀⠀⣾⣿⣿⣷⣾⣿⣿⣿⣿⣿⣿⣿⣿⣿⣿⣿⣿⣿⣿⣿⣿⣿⣿⣿⣿⣿⣿⣿⣿⢕⣿⣿⣿⣿⣿⣿⣿⣿⣿⣿⣿⣿⣿⣿⣿⣿⣿⣿⣿⣿⣿⣿⣿⣿⣿⣿⣿⣿⠀⠀⠀⠀⠀⠀⠀⠀⠀⠀⠀⠀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⠀⠀⠀⠀⠀⠀⠀⠀⠀⠀⠀⣿⣿⣿⣿⣿⣿⣿⣿⣿⣿⣿⣿⣿⣿⣿⣿⣿⣿⣿⣿⣿⣿⣿⣿⣿⣿⣿⣿⣿⡕⣿⣿⣿⣿⣿⣿⣿⣿⣿⣿⣿⣿⣿⣿⣿⣿⣿⣿⣿⣿⣿⣿⣿⣿⣿⣿⣿⣿⠀⠀⠀⠀⠀⠀⠀⠀⠀⠀⠀⠀</a:t>
            </a:r>
            <a:br/>
            <a:r>
              <a:t>⠀⠀⠀⠀⠀⠀⠀⠀⠀⠀⠀⣿⣿⣿⣿⡿⢿⢿⢿⢟⢟⢻⣿⢟⢟⢟⢟⡟⢟⢟⢟⢟⢟⢻⣿⣿⣿⣿⣿⣿⡕⣿⣿⣿⣿⣿⣿⣿⣿⣿⣿⣿⣿⣿⣿⣿⣿⣿⣿⣿⣿⣿⣿⣿⣿⣿⣿⣿⣿⠀⠀⠀⠀⠀⠀⠀⠀⠀⠀⠀⠀</a:t>
            </a:r>
            <a:br/>
            <a:r>
              <a:t>⠀⠀⠀⠀⠀⠀⠀⠀⠀⠀⠀⣿⣿⣿⣿⡇⣷⡷⢇⢺⣾⣟⣿⡿⢇⢻⣿⣿⣿⡿⢕⡝⣿⣿⣿⣿⣿⣿⣿⣿⡇⣿⣿⣿⣿⣿⣿⣿⣿⣿⣿⣿⣿⣿⣿⣿⣿⣿⣿⣿⣿⣿⣿⣿⣿⣿⣿⣿⣿⠀⠀⠀⠀⠀⠀⠀⠀⠀⠀⠀⠀</a:t>
            </a:r>
            <a:br/>
            <a:r>
              <a:t>⠀⠀⠀⠀⠀⠀⠀⠀⠀⠀⠀⣿⣿⣿⣿⡏⢝⢱⣾⣷⢝⢝⢝⢱⣿⣷⢜⢹⢝⢱⣿⣷⢜⢝⣿⣿⣿⣿⣿⣿⣯⣿⣿⣿⣿⣿⣿⣿⣿⣿⣿⣿⣿⣿⣿⣿⣿⣿⣿⣿⣿⣿⣿⣿⣿⣿⣿⣿⣿⠀⠀⠀⠀⠀⠀⠀⠀⠀⠀⠀⠀</a:t>
            </a:r>
            <a:br/>
            <a:r>
              <a:t>⠀⠀⠀⠀⠀⠀⠀⠀⠀⠀⠀⣿⣿⣿⣿⡧⣵⣿⣿⣿⣿⣳⢸⣿⣿⣿⣿⣾⢾⣿⣿⣿⣿⣿⣿⣿⣿⣿⣿⣿⡾⣿⣿⣿⣿⣿⣿⣿⣿⣿⣿⣿⣿⣿⣿⣿⣿⣿⣿⣿⣿⣿⣿⣿⣿⣿⣿⣿⣿⠀⠀⠀⠀⠀⠀⠀⠀⠀⠀⠀⠀</a:t>
            </a:r>
            <a:br/>
            <a:r>
              <a:t>⠀⠀⠀⠀⠀⠀⠀⠀⠀⠀⠀⣿⣿⣿⣿⡇⢸⣿⣿⣿⣿⣯⢸⣿⣿⣿⣿⣿⣾⣿⣿⣿⣿⣿⢸⣿⣿⣿⣿⣿⢸⣸⣿⣿⣿⡿⢟⢿⣿⣿⣿⣿⣿⣿⣿⣿⣿⣿⣿⣿⣿⣿⣿⣿⣿⣿⣿⣿⣿⠀⠀⠀⠀⠀⠀⠀⠀⠀⠀⠀⠀</a:t>
            </a:r>
            <a:br/>
            <a:r>
              <a:t>⠀⠀⠀⠀⠀⠀⠀⠀⠀⠀⠀⣿⣿⣿⣿⡇⢸⣿⣿⣿⣿⡯⢸⣿⣿⣿⣿⣿⢹⣿⣿⣿⣿⣿⢸⣿⣿⣿⣿⣿⢺⢻⣿⣿⣿⣇⣿⣿⣿⣿⣿⣿⣿⣿⣿⢾⣿⣿⣿⣿⣿⣿⢽⣿⣿⣿⣿⣿⣿⠀⠀⠀⠀⠀⠀⠀⠀⠀⠀⠀⠀</a:t>
            </a:r>
            <a:br/>
            <a:r>
              <a:t>⠀⠀⠀⠀⠀⠀⠀⠀⠀⠀⠀⣿⣿⣿⣿⡇⢸⣿⣿⣿⣿⡏⢸⣿⣿⣿⣿⣿⢸⣿⣿⣿⣿⣿⣿⣿⣿⣿⣿⡿⣸⣸⢻⣿⣿⣿⣿⣿⣿⣿⣿⣿⣿⣿⣿⣽⣿⣿⣿⣿⣿⢿⢾⣿⣿⣿⣿⣷⣿⠀⠀⠀⠀⠀⠀⠀⠀⠀⠀⠀⠀</a:t>
            </a:r>
            <a:br/>
            <a:r>
              <a:t>⠀⠀⠀⠀⠀⠀⠀⠀⠀⠀⠀⣿⣿⣷⣷⢇⢱⣿⣷⣷⣾⡕⢸⡿⢿⢿⢿⢿⢸⣿⣿⣿⣾⣿⣿⣿⣿⣿⣿⣿⢹⢽⢹⣿⢿⢟⢹⣿⣿⢏⢝⢟⢻⣿⣿⣿⣿⣿⣿⣿⣿⢼⢸⣿⣿⣿⣿⣿⣿⠀⠀⠀⠀⠀⠀⠀⠀⠀⠀⠀⠀</a:t>
            </a:r>
            <a:br/>
            <a:r>
              <a:t>⠀⠀⠀⠀⠀⠀⠀⠀⠀⠀⠀⣿⣿⣿⢽⢕⢸⣽⣽⣽⢽⢕⢸⡇⢕⢕⢕⢸⢸⢿⢿⣟⢝⢝⢿⢿⣿⣿⣿⣿⣸⢸⢸⡇⢕⢕⢕⣿⡿⢕⢕⢕⢕⢻⣿⣾⣿⣿⣿⣿⣿⣾⢸⣿⣿⣿⡿⢿⢿⠀⠀⠀⠀⠀⠀⠀⠀⠀⠀⠀⠀</a:t>
            </a:r>
            <a:br/>
            <a:r>
              <a:t>⠀⠀⠀⠀⠀⠀⠀⠀⠀⠀⠀⣿⣿⢗⢝⢕⢜⢟⢟⢟⢟⢕⢸⡇⢕⢕⢕⢸⢸⣿⣿⡿⢕⢕⢕⢸⣿⣿⣿⣿⣺⢸⢸⡇⢕⢕⢕⢻⡇⢕⢕⢕⢕⢸⣿⣿⣿⣿⣿⣿⣿⣿⣸⣿⣿⡏⢕⢕⢕⠀⠀⠀⠀⠀⠀⠀⠀⠀⠀⠀⠀</a:t>
            </a:r>
            <a:br/>
            <a:r>
              <a:t>⠀⠀⠀⠀⠀⠀⠀⠀⠀⠀⠀⢻⢻⢕⢕⢕⢱⢽⢸⢱⢼⢕⢸⡧⢵⡵⣵⣽⡸⣿⣿⡇⢕⢕⢕⢱⣿⣿⡿⢟⢽⢽⣿⢇⢕⢕⢔⢸⢕⢕⢕⢕⢕⢸⣿⣿⣿⢿⢿⢿⣿⣿⣾⡿⣷⢇⢕⢕⢕⠀⠀⠀⠀⠀⠀⠀⠀⠀⠀⠀⠀</a:t>
            </a:r>
            <a:br/>
            <a:r>
              <a:t>⠀⠀⠀⠀⠀⠀⠀⠀⠀⠀⠀⢕⢕⢕⢕⢕⢕⣕⣕⢕⣕⣕⡕⢕⢕⢕⣕⡝⣸⣟⡕⢕⢕⢕⢕⢸⣯⢕⢕⢕⢕⢜⢟⢕⢕⢕⢕⢜⢕⢕⢕⢕⢕⢕⢹⢿⢿⢷⢵⢷⢷⢿⢷⢷⣿⣧⢕⢕⢕⠀⠀⠀⠀⠀⠀⠀⠀⠀⠀⠀⠀</a:t>
            </a:r>
            <a:br/>
            <a:r>
              <a:t>⠀⠀⠀⠀⠀⠀⠀⠀⠀⠀⠀⣵⣵⣵⣵⣵⣵⣵⣵⣵⣵⣵⣵⣵⣵⣵⣼⣷⣿⣷⡇⢕⢕⢕⢱⣾⣿⣷⣷⣷⣷⣾⣿⢕⠐⢔⢕⢸⣇⢕⢜⢕⢕⢕⣿⣿⣿⣿⣿⣿⣿⣿⣿⣿⣿⣿⢇⢕⢕⠀⠀⠀⠀⠀⠀⠀⠀⠀⠀⠀⠀</a:t>
            </a:r>
            <a:br/>
            <a:r>
              <a:t>⠀⠀⠀⠀⠀⠀⠀⠀⠀⠀⠀⣿⣿⣿⣿⣿⣿⣿⣿⣿⣿⣿⣿⣿⣿⣿⣿⣿⣿⣿⣷⡕⢕⢕⢸⣿⣿⣿⣿⣿⣿⣿⣏⡅⡄⠕⢕⢸⣿⢕⢕⢕⢕⣱⣿⣿⣿⣿⣿⣿⣿⣿⣿⣿⣿⣿⢕⢕⢕⠀⠀⠀⠀⠀⠀⠀⠀⠀⠀⠀⠀</a:t>
            </a:r>
            <a:br/>
            <a:r>
              <a:t>⠀⠀⠀⠀⠀⠀⠀⠀⠀⠀⠀⣿⣿⣿⣿⣿⣿⣿⣿⣿⣿⣿⣿⣿⣿⣿⣿⣿⣿⣿⣿⣷⡕⢕⢱⣿⣿⣿⣿⣿⣿⣿⣿⣿⣧⣥⣥⣼⣿⣧⣵⣷⣷⣿⣿⣿⣿⣿⣿⣿⣿⣿⣿⣿⣿⣿⢕⢕⢕⠀⠀⠀⠀⠀⠀⠀⠀⠀⠀⠀⠀</a:t>
            </a:r>
            <a:br/>
            <a:r>
              <a:t>⠀⠀⠀⠀⠀⠀⠀⠀⠀⠀⠀⣿⣿⣿⣿⣿⣿⣿⣿⣿⣿⣿⣿⣿⣿⣿⢟⣽⣿⣿⢝⠝⢑⢕⢸⣿⣿⣿⣿⣿⣿⣿⡽⣿⣿⣿⣿⡿⣿⣿⣿⣿⣿⣿⣿⣿⣿⣿⣿⣿⣿⢻⣿⣿⣿⣿⢕⢕⣾⠀⠀⠀⠀⠀⠀⠀⠀⠀⠀⠀⠀</a:t>
            </a:r>
            <a:br/>
            <a:r>
              <a:t>⠀⠀⠀⠀⠀⠀⠀⠀⠀⠀⠀⣿⣿⣿⣿⣿⣿⣿⣿⣿⣿⣿⣿⣿⣿⣿⣿⣿⣿⣿⣿⣿⢇⢕⣾⣿⣿⣿⣿⣿⣿⣿⣇⣿⣿⣿⣿⣿⢿⣿⣿⣿⣿⣿⣿⡇⢸⣿⣿⣿⡏⢿⣿⣿⣿⣿⣧⢕⢜⠀⠀⠀⠀⠀⠀⠀⠀⠀⠀⠀⠀</a:t>
            </a:r>
            <a:br/>
            <a:r>
              <a:t>⠀⠀⠀⠀⠀⠀⠀⠀⠀⠀⠀⣿⣿⣿⣿⣿⣿⣿⣿⣿⣿⣿⣿⣿⣿⣿⣿⣿⣿⣿⣿⣿⣕⣸⣿⣿⣿⣿⣿⣿⣿⣿⣿⢸⣿⣿⣿⣿⢜⣿⣿⣿⣿⣿⣿⡇⢸⣿⣿⣿⡝⣿⣿⣿⣿⣿⣿⣧⢕⠀⠀⠀⠀⠀⠀⠀⠀⠀⠀⠀⠀</a:t>
            </a:r>
            <a:br/>
            <a:r>
              <a:t>⠀⠀⠀⠀⠀⠀⠀⠀⠀⠀⠀⣿⣿⣿⣿⣿⣿⣿⣿⣿⣿⣿⣿⣿⣿⣿⣿⣿⣿⣿⣿⣿⡿⣿⣿⣿⣿⣿⣿⣿⣿⣿⣿⢕⣿⣿⣿⣿⢕⣿⣿⣿⣿⣿⣿⢇⣿⣿⣿⡏⢻⣿⣿⣿⣿⣿⣿⣿⣿⠀⠀⠀⠀⠀⠀⠀⠀⠀⠀⠀⠀</a:t>
            </a:r>
            <a:br/>
            <a:r>
              <a:t>⠀⠀⠀⠀⠀⠀⠀⠀⠀⠀⠀⠛⠛⠛⠛⠛⠛⠛⠛⠛⠛⠛⠛⠛⠛⠛⠛⠛⠛⠛⠛⠛⠃⠛⠛⠛⠛⠛⠛⠛⠛⠛⠛⠃⠛⠛⠛⠛⠑⠛⠛⠛⠛⠛⠛⠑⠛⠛⠛⠓⠚⠛⠛⠛⠛⠛⠛⠛⠛⠀⠀⠀⠀⠀⠀⠀⠀⠀⠀⠀⠀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⠀⠀⠀⠀⠀⠀⠀⠀⠀⠀⠀⢱⣵⣧⢟⢻⣿⣿⣿⣿⣿⣿⣿⣿⣿⣿⣿⣿⣿⣿⣿⣿⣿⣯⢻⣿⣿⣿⣿⣏⢕⢹⣿⣿⣿⣿⣿⣿⣿⣿⣿⣿⣿⣿⣿⣿⣿⣿⣿⣿⣿⣿⣿⣿⣿⣿⣿⣿⣿⠀⠀⠀⠀⠀⠀⠀⠀⠀⠀⠀⠀</a:t>
            </a:r>
            <a:br/>
            <a:r>
              <a:t>⠀⠀⠀⠀⠀⠀⠀⠀⠀⠀⠀⣾⣿⣿⣷⣵⣿⣿⣿⣿⣿⣿⣿⣿⣿⣿⣿⣿⣿⣿⣿⣿⣿⣿⣿⣿⣿⣿⣿⣿⢕⣿⣿⣿⣿⣿⣿⣿⣿⣿⣿⣿⣿⣿⣿⣿⣿⣿⣿⣿⣿⣿⣿⣿⣿⣿⣿⣿⣿⠀⠀⠀⠀⠀⠀⠀⠀⠀⠀⠀⠀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⠀⠀⠀⠀⠀⠀⠀⠀⠀⠀⠀⣿⣿⣿⣿⣿⣿⣿⣿⣿⣿⣿⣿⣿⣿⣿⣿⣿⣿⣿⣿⣿⣿⣿⣿⣿⣿⣿⣿⣿⢕⣿⣿⣿⣿⣿⣿⣿⣿⣿⣿⣿⣿⣿⣿⣿⣿⣿⣿⣿⣿⣿⣿⣿⣿⣿⣿⣿⣿⠀⠀⠀⠀⠀⠀⠀⠀⠀⠀⠀⠀</a:t>
            </a:r>
            <a:br/>
            <a:r>
              <a:t>⠀⠀⠀⠀⠀⠀⠀⠀⠀⠀⠀⣿⣿⣿⣿⡿⢿⢿⢿⢿⢟⢻⣿⢟⢟⢟⢟⢟⢟⢟⢟⢟⢟⢻⣿⣿⣿⣿⣿⣿⢕⣿⣿⣿⣿⣿⣿⣿⣿⣿⣿⣿⣿⣿⣿⣿⣿⣿⣿⣿⣿⣿⣿⣿⣿⣿⣿⣿⣿⠀⠀⠀⠀⠀⠀⠀⠀⠀⠀⠀⠀</a:t>
            </a:r>
            <a:br/>
            <a:r>
              <a:t>⠀⠀⠀⠀⠀⠀⠀⠀⠀⠀⠀⣿⣿⣿⣿⡇⣵⡷⢇⢳⣾⣟⣿⡿⢇⢻⣿⣿⣿⡟⢕⢝⣿⣿⣿⣿⣿⣿⣿⣿⡇⣿⣿⣿⣿⣿⣿⣿⣿⣿⣿⣿⣿⣿⣿⣿⣿⣿⣿⣿⣿⣿⣿⣿⣿⣿⣿⣿⣿⠀⠀⠀⠀⠀⠀⠀⠀⠀⠀⠀⠀</a:t>
            </a:r>
            <a:br/>
            <a:r>
              <a:t>⠀⠀⠀⠀⠀⠀⠀⠀⠀⠀⠀⣿⣿⣿⣿⡏⢝⢱⣾⣷⢝⢝⢝⢱⣿⣷⢜⢝⢝⢵⣿⣷⢜⢝⣿⣿⣿⣿⣿⣿⢇⣿⣿⣿⣿⣿⣿⣿⣿⣿⣿⣿⣿⣿⣿⣿⣿⣿⣿⣿⣿⣿⣿⣿⣿⣿⣿⣿⣿⠀⠀⠀⠀⠀⠀⠀⠀⠀⠀⠀⠀</a:t>
            </a:r>
            <a:br/>
            <a:r>
              <a:t>⠀⠀⠀⠀⠀⠀⠀⠀⠀⠀⠀⣿⣿⣿⣿⡇⢵⣿⣿⣿⣿⣇⢸⣿⣿⣿⣿⣾⢾⣿⣿⣿⣿⣾⣿⣿⣿⣿⣿⣿⣾⢿⣿⣿⣿⣿⣿⣿⣿⣿⣿⣿⣿⣿⣿⣿⣿⣿⣿⣿⣿⣿⣿⣿⣿⣿⣿⣿⣿⠀⠀⠀⠀⠀⠀⠀⠀⠀⠀⠀⠀</a:t>
            </a:r>
            <a:br/>
            <a:r>
              <a:t>⠀⠀⠀⠀⠀⠀⠀⠀⠀⠀⠀⣿⣿⣿⣿⡇⢸⣿⣿⣿⣿⣏⢸⣿⣿⣿⣿⣿⣾⣿⣿⣿⣿⣿⢺⣿⣿⣿⣿⣿⢼⢿⣿⣿⣿⣿⢟⢿⡿⣿⣿⣿⣿⣿⣿⣿⣿⣿⣿⣿⣿⣿⣿⣿⣿⣿⣿⣿⣿⠀⠀⠀⠀⠀⠀⠀⠀⠀⠀⠀⠀</a:t>
            </a:r>
            <a:br/>
            <a:r>
              <a:t>⠀⠀⠀⠀⠀⠀⠀⠀⠀⠀⠀⣿⣿⣿⣿⡇⢸⣿⣿⣿⣿⣟⢸⣿⣿⣿⣿⣿⢹⣿⣿⣿⣿⣿⢸⣿⣿⣿⣿⣿⢹⢹⣿⣿⣿⣿⣾⣿⣿⣿⣿⣿⣿⣿⣿⣿⣿⣿⣿⣿⣿⢿⣿⣿⣿⣿⣿⣿⣿⠀⠀⠀⠀⠀⠀⠀⠀⠀⠀⠀⠀</a:t>
            </a:r>
            <a:br/>
            <a:r>
              <a:t>⠀⠀⠀⠀⠀⠀⠀⠀⠀⠀⠀⣿⣿⣿⣿⡇⢸⣿⣿⣿⣿⡇⢸⣿⣿⣿⣿⣿⢸⣿⣿⣿⣿⣿⣾⣿⣿⣿⣿⣿⣸⣸⢿⣿⣿⣿⣿⣿⣿⣿⣿⣿⣿⣿⣿⣿⣿⣿⣿⣿⣿⡕⢾⣿⣿⣿⣿⣿⣿⠀⠀⠀⠀⠀⠀⠀⠀⠀⠀⠀⠀</a:t>
            </a:r>
            <a:br/>
            <a:r>
              <a:t>⠀⠀⠀⠀⠀⠀⠀⠀⠀⠀⠀⣿⣿⣷⣷⡕⢸⣾⣿⣷⣾⡕⢸⣿⢿⢿⢿⢿⢸⣿⣟⣻⣿⣿⣿⣿⣿⣿⣿⣿⢹⢸⢻⣿⡿⢟⢹⣿⣿⢟⢝⢝⢟⣿⣿⣿⣿⣿⣿⣿⣿⣵⣼⣿⣿⣿⣿⣿⣿⠀⠀⠀⠀⠀⠀⠀⠀⠀⠀⠀⠀</a:t>
            </a:r>
            <a:br/>
            <a:r>
              <a:t>⠀⠀⠀⠀⠀⠀⠀⠀⠀⠀⠀⣿⣿⣯⢽⢕⢸⣽⣿⣽⢽⢕⢸⡧⢕⢕⢕⢸⢸⢿⡿⡿⢇⢟⢿⡿⣿⣿⣿⣿⢸⢸⢸⣿⢕⢕⢕⢻⣿⢕⢕⢕⢕⢹⣿⢽⣿⣿⣿⣿⣿⢺⢼⢻⣿⣿⡿⢿⣿⠀⠀⠀⠀⠀⠀⠀⠀⠀⠀⠀⠀</a:t>
            </a:r>
            <a:br/>
            <a:r>
              <a:t>⠀⠀⠀⠀⠀⠀⠀⠀⠀⠀⠀⣿⣿⢟⢟⢕⢜⣟⢟⢟⡟⢜⢸⡇⢕⢕⢕⢸⢸⣿⣿⡿⢕⢕⢕⢕⣿⣿⣿⣿⢪⢸⢸⣿⢕⢕⢕⢸⢇⢕⢕⢕⢕⢜⣿⣿⣿⣿⣿⣿⣿⣽⢸⣿⣿⢕⢕⢕⢕⠀⠀⠀⠀⠀⠀⠀⠀⠀⠀⠀⠀</a:t>
            </a:r>
            <a:br/>
            <a:r>
              <a:t>⠀⠀⠀⠀⠀⠀⠀⠀⠀⠀⠀⢻⢿⢸⢕⢕⢱⢾⢱⢱⢵⢕⢸⢧⢵⣵⣵⣽⢸⢿⣿⢇⢕⢕⢕⢕⣿⣿⢿⢏⢽⢼⣾⡟⢕⢕⢕⢜⢕⢕⢱⢕⢕⢕⣿⣿⣿⢿⢿⢻⣿⣿⢾⣿⢎⢕⢕⢕⢕⠀⠀⠀⠀⠀⠀⠀⠀⠀⠀⠀⠀</a:t>
            </a:r>
            <a:br/>
            <a:r>
              <a:t>⠀⠀⠀⠀⠀⠀⠀⠀⠀⠀⠀⢕⢕⢕⢕⢕⢕⣕⣕⢕⣕⣕⢕⢕⢕⢕⣕⡝⢕⣿⡗⢕⢕⢕⢕⢸⣿⡕⢕⢕⢕⢾⢟⢇⠀⢕⢕⢕⡕⢕⢕⢕⢕⢕⢹⢿⢟⢵⢷⢷⢷⢿⢾⣿⣧⢕⢕⢕⢕⠀⠀⠀⠀⠀⠀⠀⠀⠀⠀⠀⠀</a:t>
            </a:r>
            <a:br/>
            <a:r>
              <a:t>⠀⠀⠀⠀⠀⠀⠀⠀⠀⠀⠀⣵⣵⣵⣵⣵⣵⣵⣵⣵⣵⣵⣵⣷⣷⣷⣷⣷⣾⣷⡇⢕⢕⢕⢕⣷⣿⣷⣷⣷⣷⣿⣿⢕⠀⢕⢕⢕⡇⢕⢕⢕⢕⢕⢸⣿⣿⣿⣿⣿⣿⣿⣿⣿⣿⣷⢇⢕⢕⠀⠀⠀⠀⠀⠀⠀⠀⠀⠀⠀⠀</a:t>
            </a:r>
            <a:br/>
            <a:r>
              <a:t>⠀⠀⠀⠀⠀⠀⠀⠀⠀⠀⠀⣿⣿⣿⣿⣿⣿⣿⣿⣿⣿⣿⣿⣿⣿⣿⣿⣿⣿⣿⣷⡕⢕⢕⢕⢻⣿⣿⣿⣿⣿⣿⣿⣧⡔⢑⠅⢱⣷⢕⢕⢕⢕⣱⣾⣿⣿⣿⣿⣿⣿⣿⣿⣿⣿⣿⢕⢕⢕⠀⠀⠀⠀⠀⠀⠀⠀⠀⠀⠀⠀</a:t>
            </a:r>
            <a:br/>
            <a:r>
              <a:t>⠀⠀⠀⠀⠀⠀⠀⠀⠀⠀⠀⣿⣿⣿⣿⣿⣿⣿⣿⣿⣿⣿⣿⣿⣿⣿⣿⣿⣿⢿⢿⣷⡕⢕⢕⢸⣿⣿⣿⣿⣿⣿⣿⣿⣷⣷⣦⣼⣿⣷⣷⣿⣿⣿⣿⣿⣿⣿⣿⣿⣿⣿⣿⣿⣿⡿⢕⢕⢕⠀⠀⠀⠀⠀⠀⠀⠀⠀⠀⠀⠀</a:t>
            </a:r>
            <a:br/>
            <a:r>
              <a:t>⠀⠀⠀⠀⠀⠀⠀⠀⠀⠀⠀⣿⣿⣿⣿⣿⣿⣿⣿⣿⣿⣿⣿⣿⣿⣿⣿⣿⣷⣿⣿⣯⡕⢕⢕⢸⣿⣿⣿⣿⣿⣿⣿⢻⣿⣿⣿⣿⢿⣿⣿⣿⣿⣿⣿⣿⢿⣿⣿⣿⣿⢻⣿⣿⣿⣇⢕⢕⢕⠀⠀⠀⠀⠀⠀⠀⠀⠀⠀⠀⠀</a:t>
            </a:r>
            <a:br/>
            <a:r>
              <a:t>⠀⠀⠀⠀⠀⠀⠀⠀⠀⠀⠀⣿⣿⣿⣿⣿⣿⣿⣿⣿⣿⣿⣿⣿⣿⣿⣿⣿⣿⣿⣿⣿⡇⢕⣷⣾⣿⣿⣿⣿⣿⣿⣿⡞⣿⣿⣿⣿⡞⣿⣿⣿⣿⣿⣿⣿⢕⣿⣿⣿⡟⢵⣿⣿⣿⣿⣇⢕⢕⠀⠀⠀⠀⠀⠀⠀⠀⠀⠀⠀⠀</a:t>
            </a:r>
            <a:br/>
            <a:r>
              <a:t>⠀⠀⠀⠀⠀⠀⠀⠀⠀⠀⠀⣿⣿⣿⣿⣿⣿⣿⣿⣿⣿⣿⣿⣿⣿⣿⣿⣿⣿⣿⣿⣿⣇⣱⣿⣿⣿⣿⣿⣿⣿⣿⣿⡇⢿⣿⣿⣿⡇⣿⣿⣿⣿⣿⣿⣿⢸⣿⣿⣿⢳⣾⣿⣿⣿⣿⣿⣇⣕⠀⠀⠀⠀⠀⠀⠀⠀⠀⠀⠀⠀</a:t>
            </a:r>
            <a:br/>
            <a:r>
              <a:t>⠀⠀⠀⠀⠀⠀⠀⠀⠀⠀⠀⣿⣿⣿⣿⣿⣿⣿⣿⣿⣿⣿⣿⣿⣿⣿⣿⣿⣿⣿⣿⣿⡟⣿⣿⣿⣿⣿⣿⣿⣿⣿⣿⡇⢸⣿⣿⣿⡇⢸⣿⣿⣿⣿⣿⡇⢼⣿⣿⡿⢷⣿⣿⣿⣿⣿⣿⣿⣿⠀⠀⠀⠀⠀⠀⠀⠀⠀⠀⠀⠀</a:t>
            </a:r>
            <a:br/>
            <a:r>
              <a:t>⠀⠀⠀⠀⠀⠀⠀⠀⠀⠀⠀⠛⠛⠛⠛⠛⠛⠛⠛⠛⠛⠛⠛⠛⠛⠛⠛⠛⠛⠛⠛⠛⠓⠙⠛⠛⠛⠛⠛⠛⠛⠛⠛⠓⠘⠛⠛⠛⠃⠘⠛⠛⠛⠛⠛⠃⠘⠛⠛⠃⠘⠛⠛⠛⠛⠛⠛⠛⠛⠀⠀⠀⠀⠀⠀⠀⠀⠀⠀⠀⠀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⠀⠀⠀⠀⠀⠀⠀⠀⠀⠀⠀⢱⣵⣧⢝⢟⣿⣿⣿⣿⣿⣿⣿⣿⣿⣿⣿⣿⣿⣿⣿⣿⣿⡏⢟⣿⣿⣿⡿⡝⢕⢏⣿⣿⣿⣿⣿⣿⣿⣿⣿⣿⣿⣿⣿⣿⣿⣿⣿⣿⣿⣿⣿⣿⣿⣿⣿⣿⣿⠀⠀⠀⠀⠀⠀⠀⠀⠀⠀⠀⠀</a:t>
            </a:r>
            <a:br/>
            <a:r>
              <a:t>⠀⠀⠀⠀⠀⠀⠀⠀⠀⠀⠀⣾⣿⣿⣷⣷⣿⣿⣿⣿⣿⣿⣿⣿⣿⣿⣿⣿⣿⣿⣿⣿⣿⣿⣿⣿⣿⣿⣿⣿⢕⣾⣿⣿⣿⣿⣿⣿⣿⣿⣿⣿⣿⣿⣿⣿⣿⣿⣿⣿⣿⣿⣿⣿⣿⣿⣿⣿⣿⠀⠀⠀⠀⠀⠀⠀⠀⠀⠀⠀⠀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⠀⠀⠀⠀⠀⠀⠀⠀⠀⠀⠀⣿⣿⣿⣿⣿⣿⣿⣿⣿⣿⣿⣿⣿⣿⣿⣿⣿⣿⣿⣿⣿⣿⣿⣿⣿⣿⣿⣿⣿⢸⣿⣿⣿⣿⣿⣿⣿⣿⣿⣿⣿⣿⣿⣿⣿⣿⣿⣿⣿⣿⣿⣿⣿⣿⣿⣿⣿⣿⠀⠀⠀⠀⠀⠀⠀⠀⠀⠀⠀⠀</a:t>
            </a:r>
            <a:br/>
            <a:r>
              <a:t>⠀⠀⠀⠀⠀⠀⠀⠀⠀⠀⠀⣿⣿⣿⣿⡿⢿⢿⢿⢿⢟⢻⣿⢟⢟⢟⢟⢟⢟⢟⢟⢟⢟⢻⣿⣿⣿⣿⣿⣿⢜⣿⣿⣿⣿⣿⣿⣿⣿⣿⣿⣿⣿⣿⣿⣿⣿⣿⣿⣿⣿⣿⣿⣿⣿⣿⣿⣿⣿⠀⠀⠀⠀⠀⠀⠀⠀⠀⠀⠀⠀</a:t>
            </a:r>
            <a:br/>
            <a:r>
              <a:t>⠀⠀⠀⠀⠀⠀⠀⠀⠀⠀⠀⣿⣿⣿⣿⡇⣵⡷⢇⢺⣾⣻⣿⡿⢇⢻⣿⣿⣿⡟⢕⢝⣿⣿⣿⣿⣿⣿⣿⣿⡣⣿⣿⣿⣿⣿⣿⣿⣿⣿⣿⣿⣿⣿⣿⣿⣿⣿⣿⣿⣿⣿⣿⣿⣿⣿⣿⣿⣿⠀⠀⠀⠀⠀⠀⠀⠀⠀⠀⠀⠀</a:t>
            </a:r>
            <a:br/>
            <a:r>
              <a:t>⠀⠀⠀⠀⠀⠀⠀⠀⠀⠀⠀⣿⣿⣿⣿⡏⢝⢱⣾⣷⢝⢝⢝⢵⣿⣷⢜⢝⢝⢵⣿⣷⢜⢝⣿⣿⣿⣿⣿⣿⢎⣿⣿⣿⣿⣿⣿⣿⣿⣿⣿⣿⣿⣿⣿⣿⣿⣿⣿⣿⣿⣿⣿⣿⣿⣿⣿⣿⣿⠀⠀⠀⠀⠀⠀⠀⠀⠀⠀⠀⠀</a:t>
            </a:r>
            <a:br/>
            <a:r>
              <a:t>⠀⠀⠀⠀⠀⠀⠀⠀⠀⠀⠀⣿⣿⣿⣿⡇⢵⣿⣿⣿⣿⡳⢸⣿⣿⣿⣿⣾⢾⣿⣿⣿⣿⣾⣿⣿⣿⣿⣿⣿⣿⢿⣿⣿⣿⣿⣿⣿⣿⣿⣿⣿⣿⣿⣿⣿⣿⣿⣿⣿⣿⣿⣿⣿⣿⣿⣿⣿⣿⠀⠀⠀⠀⠀⠀⠀⠀⠀⠀⠀⠀</a:t>
            </a:r>
            <a:br/>
            <a:r>
              <a:t>⠀⠀⠀⠀⠀⠀⠀⠀⠀⠀⠀⣿⣿⣿⣿⡇⢸⣿⣿⣿⣿⣏⢸⣿⣿⣿⣿⣿⣾⣿⣿⣿⣿⣿⢼⣿⣿⣿⣿⣿⢪⢽⣿⣿⣿⣿⢟⢻⣿⣿⣿⣿⣿⣿⣿⣿⣿⣿⣿⣿⣿⣿⣿⣿⣿⣿⣿⣿⣿⠀⠀⠀⠀⠀⠀⠀⠀⠀⠀⠀⠀</a:t>
            </a:r>
            <a:br/>
            <a:r>
              <a:t>⠀⠀⠀⠀⠀⠀⠀⠀⠀⠀⠀⣿⣿⣿⣿⡇⢸⣿⣿⣿⣿⢟⢸⣿⣿⣿⣿⣿⢹⣿⣿⣿⣿⣿⢸⣿⣿⣿⣿⣿⢹⢹⣿⣿⣿⣿⣸⣿⣿⣿⣿⣿⣿⣿⣿⣿⣿⣿⣿⣿⣿⡏⣿⣿⣿⣿⣿⣿⣿⠀⠀⠀⠀⠀⠀⠀⠀⠀⠀⠀⠀</a:t>
            </a:r>
            <a:br/>
            <a:r>
              <a:t>⠀⠀⠀⠀⠀⠀⠀⠀⠀⠀⠀⣿⣿⣿⣿⡇⢸⣿⣿⣿⣿⡟⢸⣿⣿⣿⣿⣿⢸⣿⣿⣿⣿⣿⣾⣿⣿⣿⣿⣿⣼⣸⣿⣿⣿⣿⣿⣿⣿⣿⣿⣿⣿⣿⣿⣿⣿⣿⣿⣿⣿⡧⣿⣿⣿⣿⣿⣿⣿⠀⠀⠀⠀⠀⠀⠀⠀⠀⠀⠀⠀</a:t>
            </a:r>
            <a:br/>
            <a:r>
              <a:t>⠀⠀⠀⠀⠀⠀⠀⠀⠀⠀⠀⣿⣿⣷⣧⡕⢱⣿⣿⣿⣿⢵⢸⡿⢿⢿⢿⢻⢸⣟⣟⣻⣿⣿⣿⣿⣿⣿⣿⣿⢹⢸⣿⣿⡿⢟⢝⢿⣿⢏⢕⢝⢝⣿⣿⣿⣿⣿⣿⣿⣷⡇⣿⣿⣿⣿⣻⣿⣿⠀⠀⠀⠀⠀⠀⠀⠀⠀⠀⠀⠀</a:t>
            </a:r>
            <a:br/>
            <a:r>
              <a:t>⠀⠀⠀⠀⠀⠀⠀⠀⠀⠀⠀⣿⣿⢯⢯⢕⢸⣿⡿⢽⢿⢕⢸⡇⢕⢕⢕⢸⢸⢿⣿⡿⢟⢟⢻⣿⣿⣿⣿⣿⢸⢸⣿⣿⢕⢕⢕⢸⡿⢕⢕⢕⢕⢸⢿⣿⣿⣿⣿⣿⣿⡇⣿⣿⣿⣿⢿⢿⣿⠀⠀⠀⠀⠀⠀⠀⠀⠀⠀⠀⠀</a:t>
            </a:r>
            <a:br/>
            <a:r>
              <a:t>⠀⠀⠀⠀⠀⠀⠀⠀⠀⠀⠀⣿⣟⢟⢟⢕⢜⣻⢟⢻⢟⢜⢸⡇⢕⢕⢕⣸⢸⣿⣿⣿⢕⢕⢕⢕⣿⣿⣿⣿⢸⢸⢽⣿⢕⢕⢕⢜⢇⢕⢕⢕⢕⢸⣽⣿⣿⣿⣿⣿⣿⣇⢻⣿⢇⢕⢕⢕⢕⠀⠀⠀⠀⠀⠀⠀⠀⠀⠀⠀⠀</a:t>
            </a:r>
            <a:br/>
            <a:r>
              <a:t>⠀⠀⠀⠀⠀⠀⠀⠀⠀⠀⠀⢿⢿⢵⢕⢕⢱⢾⢵⢵⢵⢕⢸⢵⢵⢵⣵⣼⣜⣟⣿⡏⢕⢕⢕⢕⣿⣿⢟⢟⢻⢼⣿⡿⢕⢕⢕⢕⢕⢕⢕⢕⢕⢕⣿⣿⡿⢿⢿⣿⣿⣿⣿⢟⢕⢕⢕⢕⢕⠀⠀⠀⠀⠀⠀⠀⠀⠀⠀⠀⠀</a:t>
            </a:r>
            <a:br/>
            <a:r>
              <a:t>⠀⠀⠀⠀⠀⠀⠀⠀⠀⠀⠀⢕⢕⢕⢕⢕⢕⣕⣕⢕⢕⡕⢕⢕⢕⢕⣕⣕⢕⣼⡟⢕⢕⢱⡕⢕⣿⢵⢕⢕⢱⢾⢿⢇⠁⢕⢕⢕⡇⢕⢕⢕⢕⢕⢸⢯⢝⢱⢵⢷⢿⢽⣾⣷⢕⢕⢕⢕⢕⠀⠀⠀⠀⠀⠀⠀⠀⠀⠀⠀⠀</a:t>
            </a:r>
            <a:br/>
            <a:r>
              <a:t>⠀⠀⠀⠀⠀⠀⠀⠀⠀⠀⠀⣵⣵⣵⣵⣵⣵⣷⣷⣷⣷⣷⣷⣷⣷⣷⣷⣷⣷⣿⡇⢕⢕⢕⢕⣾⣿⣿⣷⣷⣾⣿⣿⣕⣰⢕⢕⢕⡇⢕⢕⢕⢕⢕⣕⣿⣿⣿⣿⣿⣿⣿⣿⣿⣿⣷⢕⢕⢕⠀⠀⠀⠀⠀⠀⠀⠀⠀⠀⠀⠀</a:t>
            </a:r>
            <a:br/>
            <a:r>
              <a:t>⠀⠀⠀⠀⠀⠀⠀⠀⠀⠀⠀⣿⣿⣿⣿⣿⣿⣿⣿⣿⣿⣿⣿⣿⣿⣿⣿⣿⣿⣿⣿⡕⢕⢕⢕⢸⣿⣿⣿⣿⣿⣿⣿⣿⣿⠕⠁⢕⣧⢕⢕⣕⣕⣿⣿⣿⣿⣿⣿⣿⣿⣿⣿⣿⣿⣿⢕⢕⢕⠀⠀⠀⠀⠀⠀⠀⠀⠀⠀⠀⠀</a:t>
            </a:r>
            <a:br/>
            <a:r>
              <a:t>⠀⠀⠀⠀⠀⠀⠀⠀⠀⠀⠀⣿⣿⣿⣿⣿⣿⣿⣿⣿⣿⣿⣿⣿⣿⣿⣿⣿⣿⣿⣿⡷⢕⢕⢕⢕⢿⣿⣿⣿⣿⣿⣿⣿⣿⣿⣷⣾⣿⣿⣿⣿⣿⣿⣿⣿⣿⣿⣿⣿⣿⣿⣿⣿⣿⡇⢕⢕⢕⠀⠀⠀⠀⠀⠀⠀⠀⠀⠀⠀⠀</a:t>
            </a:r>
            <a:br/>
            <a:r>
              <a:t>⠀⠀⠀⠀⠀⠀⠀⠀⠀⠀⠀⣿⣿⣿⣿⣿⣿⣿⣿⣿⣿⣿⣿⣿⣿⣿⣿⣿⣿⣿⣿⣿⣧⢕⣅⢕⢸⣿⣿⣿⣿⣿⣿⡟⣿⣿⣿⣿⣿⣿⣿⣿⣿⣿⣿⣿⣿⣿⣿⣿⣿⢿⣿⣿⣿⣇⢕⢕⢸⠀⠀⠀⠀⠀⠀⠀⠀⠀⠀⠀⠀</a:t>
            </a:r>
            <a:br/>
            <a:r>
              <a:t>⠀⠀⠀⠀⠀⠀⠀⠀⠀⠀⠀⣿⣿⣿⣿⣿⣿⣿⣿⣿⣿⣿⣿⣿⣿⣿⣿⣿⣿⣿⣿⣿⡇⢕⣿⣿⣿⣿⣿⣿⣿⣿⣿⣷⢹⣿⣿⣿⡇⢻⣿⣿⣿⣿⣿⣿⡇⣿⣿⣿⡿⣵⣿⣿⣿⣿⣇⢕⢕⠀⠀⠀⠀⠀⠀⠀⠀⠀⠀⠀⠀</a:t>
            </a:r>
            <a:br/>
            <a:r>
              <a:t>⠀⠀⠀⠀⠀⠀⠀⠀⠀⠀⠀⣿⣿⣿⣿⣿⣿⣿⣿⣿⣿⣿⣿⣿⣿⣿⣿⣿⣿⣿⣿⣿⣧⣱⣿⣿⣿⣿⣿⣿⣿⣿⣿⣿⢜⣿⣿⣿⣷⢸⣿⣿⣿⣿⣿⣿⢕⣿⣿⣿⢧⣾⣿⣿⣿⣿⣿⣇⣕⠀⠀⠀⠀⠀⠀⠀⠀⠀⠀⠀⠀</a:t>
            </a:r>
            <a:br/>
            <a:r>
              <a:t>⠀⠀⠀⠀⠀⠀⠀⠀⠀⠀⠀⣿⣿⣿⣿⣿⣿⣿⣿⣿⣿⣿⣿⣿⣿⣿⣿⣿⣿⣿⣿⣿⡟⣿⣿⣿⣿⣿⣿⣿⣿⣿⣿⣿⢕⣿⣿⣿⣿⢜⣿⣿⣿⣿⣿⣿⢸⣿⣿⣿⣵⣿⣿⣿⣿⣿⣿⣿⣿⠀⠀⠀⠀⠀⠀⠀⠀⠀⠀⠀⠀</a:t>
            </a:r>
            <a:br/>
            <a:r>
              <a:t>⠀⠀⠀⠀⠀⠀⠀⠀⠀⠀⠀⠛⠛⠛⠛⠛⠛⠛⠛⠛⠛⠙⠛⠛⠛⠛⠛⠛⠛⠛⠛⠛⠓⠊⠙⠛⠛⠛⠛⠛⠛⠛⠛⠛⠃⠛⠛⠛⠛⠑⠛⠛⠛⠛⠛⠛⠘⠛⠛⠋⠘⠛⠛⠛⠛⠛⠛⠛⠛⠀⠀⠀⠀⠀⠀⠀⠀⠀⠀⠀⠀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⠀⠀⠀⠀⠀⠀⠀⠀⠀⠀⠀⢕⣵⣧⢟⢻⣿⣿⣿⣿⣿⣿⣿⣿⣿⣿⣿⣿⣿⣿⣿⣿⣿⡏⢻⣿⣿⣿⣿⡝⢜⣟⣿⣿⣿⣿⣿⣿⣿⣿⣿⣿⣿⣿⣿⣿⣿⣿⣿⣿⣿⣿⣿⣿⣿⣿⣿⣿⣿⠀⠀⠀⠀⠀⠀⠀⠀⠀⠀⠀⠀</a:t>
            </a:r>
            <a:br/>
            <a:r>
              <a:t>⠀⠀⠀⠀⠀⠀⠀⠀⠀⠀⠀⣾⣿⣿⣷⣾⣿⣿⣿⣿⣿⣿⣿⣿⣿⣿⣿⣿⣿⣿⣿⣿⣿⣷⣿⣿⣿⣿⣿⣿⢹⣿⣿⣿⣿⣿⣿⣿⣿⣿⣿⣿⣿⣿⣿⣿⣿⣿⣿⣿⣿⣿⣿⣿⣿⣿⣿⣿⣿⠀⠀⠀⠀⠀⠀⠀⠀⠀⠀⠀⠀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⠀⠀⠀⠀⠀⠀⠀⠀⠀⠀⠀⣿⣿⣿⣿⣿⣿⣿⣿⣿⣿⣿⣿⣿⣿⣿⣿⣿⣿⣿⣿⣿⣿⣿⣿⣿⣿⣿⣿⣿⢸⣿⣿⣿⣿⣿⣿⣿⣿⣿⣿⣿⣿⣿⣿⣿⣿⣿⣿⣿⣿⣿⣿⣿⣿⣿⣿⣿⣿⠀⠀⠀⠀⠀⠀⠀⠀⠀⠀⠀⠀</a:t>
            </a:r>
            <a:br/>
            <a:r>
              <a:t>⠀⠀⠀⠀⠀⠀⠀⠀⠀⠀⠀⣿⣿⣿⣿⡿⢿⢿⢿⢿⢿⢻⣿⢿⢟⢟⢟⢟⢟⢟⢟⢟⢟⢻⣿⣿⣿⣿⣿⣿⢸⣿⣿⣿⣿⣿⣿⣿⣿⣿⣿⣿⣿⣿⣿⣿⣿⣿⣿⣿⣿⣿⣿⣿⣿⣿⣿⣿⣿⠀⠀⠀⠀⠀⠀⠀⠀⠀⠀⠀⠀</a:t>
            </a:r>
            <a:br/>
            <a:r>
              <a:t>⠀⠀⠀⠀⠀⠀⠀⠀⠀⠀⠀⣿⣿⣿⣿⣇⣵⡷⢇⢳⣾⣟⣿⡿⢇⢻⣿⣿⣿⡟⢕⢻⣿⣿⣿⣿⣿⣿⣿⣿⢸⣿⣿⣿⣿⣿⣿⣿⣿⣿⣿⣿⣿⣿⣿⣿⣿⣿⣿⣿⣿⣿⣿⣿⣿⣿⣿⣿⣿⠀⠀⠀⠀⠀⠀⠀⠀⠀⠀⠀⠀</a:t>
            </a:r>
            <a:br/>
            <a:r>
              <a:t>⠀⠀⠀⠀⠀⠀⠀⠀⠀⠀⠀⣿⣿⣿⣿⡏⢝⢱⣾⣷⢝⢝⢝⢱⣿⣷⢜⢝⢝⢵⣿⣷⢜⢝⣿⣿⣿⣿⣿⣿⢜⣿⣿⣿⣿⣿⣿⣿⣿⣿⣿⣿⣿⣿⣿⣿⣿⣿⣿⣿⣿⣿⣿⣿⣿⣿⣿⣿⣿⠀⠀⠀⠀⠀⠀⠀⠀⠀⠀⠀⠀</a:t>
            </a:r>
            <a:br/>
            <a:r>
              <a:t>⠀⠀⠀⠀⠀⠀⠀⠀⠀⠀⠀⣿⣿⣿⣿⡇⢵⣿⣿⣿⣿⣷⢱⣿⣿⣿⣿⣷⢾⣿⣿⣿⣿⣾⣿⣿⣿⣿⣿⣿⡾⣿⣿⣿⣿⣿⣿⣿⣿⣿⣿⣿⣿⣿⣿⣿⣿⣿⣿⣿⣿⣿⣿⣿⣿⣿⣿⣿⣿⠀⠀⠀⠀⠀⠀⠀⠀⠀⠀⠀⠀</a:t>
            </a:r>
            <a:br/>
            <a:r>
              <a:t>⠀⠀⠀⠀⠀⠀⠀⠀⠀⠀⠀⣿⣿⣿⣿⡇⢸⣿⣿⣿⣿⣟⢸⣿⣿⣿⣿⣿⣾⣿⣿⣿⣿⣿⢺⣿⣿⣿⣿⣿⣹⣿⣿⣿⣿⣿⡟⢻⣿⣿⣿⣿⣿⣿⣿⣿⣿⣿⣿⣿⣿⣿⣿⣿⣿⣿⣿⣿⣿⠀⠀⠀⠀⠀⠀⠀⠀⠀⠀⠀⠀</a:t>
            </a:r>
            <a:br/>
            <a:r>
              <a:t>⠀⠀⠀⠀⠀⠀⠀⠀⠀⠀⠀⣿⣿⣿⣿⢇⢸⣿⣿⡿⣿⣿⢸⣿⣿⣿⣿⣿⢹⣿⣿⣿⣿⣿⢸⣿⣿⣿⣿⣿⢽⢻⣿⣿⣿⣿⣿⣿⣿⣿⣿⣿⣿⣿⡿⣿⣿⣿⣿⣿⡯⣟⣿⣿⣿⣿⣿⣿⣿⠀⠀⠀⠀⠀⠀⠀⠀⠀⠀⠀⠀</a:t>
            </a:r>
            <a:br/>
            <a:r>
              <a:t>⠀⠀⠀⠀⠀⠀⠀⠀⠀⠀⠀⣿⣿⣿⣿⡇⢸⣿⣿⣿⣿⣟⢸⣿⣿⣿⣿⣿⢸⣿⣿⣿⣿⣿⣾⣿⣿⣿⣿⣿⣿⣼⣿⣿⣿⣿⣿⣿⣿⣿⣿⣿⣿⣿⣿⣿⣿⣿⣿⣿⡿⡷⣿⣿⣿⣿⣿⣿⣿⠀⠀⠀⠀⠀⠀⠀⠀⠀⠀⠀⠀</a:t>
            </a:r>
            <a:br/>
            <a:r>
              <a:t>⠀⠀⠀⠀⠀⠀⠀⠀⠀⠀⠀⣿⣿⣷⣿⡇⢱⣿⣿⣿⣿⡯⢸⡿⢿⢟⢻⢿⢸⣻⣿⣿⣿⣿⣿⣿⣿⣿⣿⣿⢹⢸⣿⣿⡿⢟⢝⢹⣿⡟⢕⢕⢝⢻⣿⣿⣿⣿⣿⣿⡷⡇⣷⣿⣿⣿⣿⣿⣿⠀⠀⠀⠀⠀⠀⠀⠀⠀⠀⠀⠀</a:t>
            </a:r>
            <a:br/>
            <a:r>
              <a:t>⠀⠀⠀⠀⠀⠀⠀⠀⠀⠀⠀⣿⣿⢯⢿⢕⢸⢿⢿⢿⢿⢕⢸⡇⢕⢕⢕⢸⢸⣿⣿⣿⢿⢟⢟⣿⢿⣿⣿⣿⢼⢸⣿⣿⡇⢕⢕⢕⣿⢕⢕⢕⢕⢜⣻⣿⣿⣿⣿⣿⣿⡇⣿⣿⣿⣷⢿⢿⣿⠀⠀⠀⠀⠀⠀⠀⠀⠀⠀⠀⠀</a:t>
            </a:r>
            <a:br/>
            <a:r>
              <a:t>⠀⠀⠀⠀⠀⠀⠀⠀⠀⠀⠀⣿⣿⣟⢟⢕⢜⣿⣿⣿⡟⢜⢸⡇⢕⢕⢕⣸⢸⣿⣽⣿⢇⢕⢕⢕⢸⣿⣿⣿⢸⢸⢿⣿⢇⢕⢕⢕⡏⢕⢕⢕⢕⢕⣿⣿⣿⣿⣿⣿⣿⣇⣿⡇⢕⢕⢕⢕⢕⠀⠀⠀⠀⠀⠀⠀⠀⠀⠀⠀⠀</a:t>
            </a:r>
            <a:br/>
            <a:r>
              <a:t>⠀⠀⠀⠀⠀⠀⠀⠀⠀⠀⠀⢿⢿⢵⢕⢕⢕⢵⢕⢱⢕⢕⣸⢧⢵⢵⣵⣼⣜⡟⣻⡿⢕⢕⢕⢕⢸⡿⡿⢟⢻⢼⣿⡟⢕⠑⢕⢕⡇⢕⢕⢕⡇⢕⢸⣿⣿⢿⢿⢿⣿⣿⣿⢕⢕⢕⢕⢕⢕⠀⠀⠀⠀⠀⠀⠀⠀⠀⠀⠀⠀</a:t>
            </a:r>
            <a:br/>
            <a:r>
              <a:t>⠀⠀⠀⠀⠀⠀⠀⠀⠀⠀⠀⢕⢕⢕⢕⢕⢕⣕⣕⢕⢕⢕⢕⢕⢕⢕⣱⣕⢕⢱⣿⢇⢕⢱⡕⢕⢸⡧⢕⢕⢸⣾⣿⡕⢕⢕⢕⢕⢇⢕⢕⢕⢕⢕⣕⢝⢹⣕⢵⢷⢯⣽⣿⡧⢕⢕⢕⢕⢕⠀⠀⠀⠀⠀⠀⠀⠀⠀⠀⠀⠀</a:t>
            </a:r>
            <a:br/>
            <a:r>
              <a:t>⠀⠀⠀⠀⠀⠀⠀⠀⠀⠀⠀⣵⣷⣷⣷⣷⣷⣷⣷⣷⣷⣷⣷⣷⣷⣷⣷⣷⣷⣾⣷⢕⢕⢕⢕⢸⣿⣿⣷⣷⣾⣿⣿⣿⣾⡇⢕⢕⢕⢕⢕⢕⢕⣷⣿⣿⣿⣿⣿⣿⣿⣿⣿⣿⣿⣷⢕⢕⢕⠀⠀⠀⠀⠀⠀⠀⠀⠀⠀⠀⠀</a:t>
            </a:r>
            <a:br/>
            <a:r>
              <a:t>⠀⠀⠀⠀⠀⠀⠀⠀⠀⠀⠀⣿⣿⣿⣿⣿⣿⣿⣿⣿⣿⣿⣿⣿⣿⣿⣿⣿⣿⣿⣿⡕⢕⢕⢕⢕⢻⣿⣿⣿⣿⣿⣿⣿⣿⣕⢕⠁⣼⣕⣕⣵⣵⣿⣿⣿⣿⣿⣿⣿⣿⣿⣿⣿⣿⡇⢕⢕⢕⠀⠀⠀⠀⠀⠀⠀⠀⠀⠀⠀⠀</a:t>
            </a:r>
            <a:br/>
            <a:r>
              <a:t>⠀⠀⠀⠀⠀⠀⠀⠀⠀⠀⠀⣿⣿⣿⣿⣿⣿⣿⣿⣿⣿⣿⣿⣿⣿⣿⣿⣿⣿⣿⣿⣿⡕⢕⢣⢕⢕⢿⣿⣿⣿⣿⣿⣿⣿⣿⣿⣿⣿⣿⣿⣿⣿⣿⣿⣿⣿⣿⣿⣿⣿⣿⣿⣿⣿⢕⢕⢕⣼⠀⠀⠀⠀⠀⠀⠀⠀⠀⠀⠀⠀</a:t>
            </a:r>
            <a:br/>
            <a:r>
              <a:t>⠀⠀⠀⠀⠀⠀⠀⠀⠀⠀⠀⣿⣿⣿⣿⣿⣿⣿⣿⣿⣿⣿⣿⣿⣿⣿⣿⣿⣿⣿⣿⣿⣷⢕⣵⣕⣕⣸⣿⣿⣿⣿⣿⣿⢸⣿⣿⣿⣿⣿⣿⣿⣿⣿⣿⣿⣿⢻⣿⣿⣿⡏⣻⣿⣿⡕⢕⢜⢿⠀⠀⠀⠀⠀⠀⠀⠀⠀⠀⠀⠀</a:t>
            </a:r>
            <a:br/>
            <a:r>
              <a:t>⠀⠀⠀⠀⠀⠀⠀⠀⠀⠀⠀⣿⣿⣿⣿⣿⣿⣿⣿⣿⣿⣿⣿⣿⣿⣿⣿⣿⣿⣿⣿⣿⡇⢕⣿⣿⣿⣿⣿⣿⣿⣿⣿⣿⡏⣿⣿⣿⣿⢸⣿⣿⣿⣿⣿⣿⡇⢸⣿⣿⣿⣜⣿⣿⣿⣷⣇⢕⢕⠀⠀⠀⠀⠀⠀⠀⠀⠀⠀⠀⠀</a:t>
            </a:r>
            <a:br/>
            <a:r>
              <a:t>⠀⠀⠀⠀⠀⠀⠀⠀⠀⠀⠀⣿⣿⣿⣿⣿⣿⣿⣿⣿⣿⣿⣿⣿⣿⣿⣿⣿⣿⣿⣿⣿⣧⣵⣿⣿⣿⣿⣿⣿⣿⣿⣿⣿⡇⢹⣿⣿⣿⡕⣿⣿⣿⣿⣿⣿⡇⣸⣿⣿⣇⣹⣿⣿⣿⣿⣿⣇⣕⠀⠀⠀⠀⠀⠀⠀⠀⠀⠀⠀⠀</a:t>
            </a:r>
            <a:br/>
            <a:r>
              <a:t>⠀⠀⠀⠀⠀⠀⠀⠀⠀⠀⠀⣿⣿⣿⣿⣿⣿⣿⣿⣿⣿⣿⣿⢿⣿⣿⣿⣿⣿⣿⣿⣿⣟⢻⣿⣿⣿⣿⣿⣿⣿⣿⣿⣿⡇⢸⣿⣿⣿⡇⣿⣿⣿⣿⣿⣿⡇⣿⣿⣿⢝⣿⣿⣿⣿⣿⣿⣿⣿⠀⠀⠀⠀⠀⠀⠀⠀⠀⠀⠀⠀</a:t>
            </a:r>
            <a:br/>
            <a:r>
              <a:t>⠀⠀⠀⠀⠀⠀⠀⠀⠀⠀⠀⠛⠛⠛⠛⠛⠛⠛⠛⠛⠛⠛⠛⠘⠛⠛⠛⠛⠛⠛⠛⠛⠛⠋⠙⠛⠛⠛⠛⠛⠛⠛⠛⠛⠛⠘⠛⠛⠛⠃⠚⠛⠛⠛⠛⠛⠑⠛⠛⠛⠑⠛⠛⠛⠛⠛⠛⠛⠛⠀⠀⠀⠀⠀⠀⠀⠀⠀⠀⠀⠀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⠀⠀⠀⠀⠀⠀⠀⠀⠀⠀⠀⣿⣿⣿⣿⣿⣿⣿⣿⣿⣿⣿⣿⣿⣿⣿⣿⣿⣿⣿⣿⣿⣿⣿⣿⣿⣿⣿⣿⢿⢟⢟⢟⢟⢻⣿⣿⣿⣿⣿⣿⣿⣿⣿⣿⣿⣿⣿⣿⣿⣿⣿⣿⣿⣿⣿⣿⣿⣿⠀⠀⠀⠀⠀⠀⠀⠀⠀⠀⠀⠀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⠀⠀⠀⠀⠀⠀⠀⠀⠀⠀⠀⣿⣿⣿⣿⣿⣿⣿⣿⣿⣿⣿⣿⣿⣿⣿⣿⣿⣿⣿⣿⣿⣿⣿⣿⣿⣿⣿⡿⢕⣕⣕⣕⣕⡕⢻⣿⣿⣿⣿⣿⣿⣿⣿⣿⣿⣿⣿⣿⣿⣿⣿⣿⣿⣿⣿⣿⣿⣿⠀⠀⠀⠀⠀⠀⠀⠀⠀⠀⠀⠀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⠀⠀⠀⠀⠀⠀⠀⠀⠀⠀⠀⣿⣿⣿⣿⣿⣿⣿⣿⣿⣿⣿⣿⣿⣿⣿⣿⣿⣿⣿⣿⣿⣿⣿⣿⣿⣿⡿⢱⣿⣿⣿⣿⣿⣿⣸⣿⣿⣿⣿⣿⣿⣿⣿⣿⣿⣿⣿⣿⣿⣿⣿⣿⣿⣿⣿⣿⣿⣿⠀⠀⠀⠀⠀⠀⠀⠀⠀⠀⠀⠀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⠀⠀⠀⠀⠀⠀⠀⠀⠀⠀⠀⣿⣿⣿⣿⣿⣿⣿⣿⣿⣿⣿⣿⣿⣿⣿⣿⣿⣿⣿⣿⣿⣿⣿⣿⣿⣿⣿⣼⣷⣷⣾⣿⣿⣿⣾⣿⣿⣿⣿⣿⣿⣿⣿⣿⣿⣿⣿⣿⣿⣿⣿⣿⣿⣿⣿⣿⣿⣿⠀⠀⠀⠀⠀⠀⠀⠀⠀⠀⠀⠀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⠀⠀⠀⠀⠀⠀⠀⠀⠀⠀⠀⣿⣿⣿⣿⣿⣿⣿⣿⣿⣿⣿⣿⣿⣿⣿⣿⣿⣿⣿⣿⣿⣿⣿⣿⣿⣿⣿⣿⣿⣿⣽⣿⣿⡿⢝⢻⢿⣿⣿⣿⣿⣿⣿⣿⣿⣿⣿⣿⣿⣿⣿⣿⣿⣿⣿⣿⣿⣿⠀⠀⠀⠀⠀⠀⠀⠀⠀⠀⠀⠀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⠀⠀⠀⠀⠀⠀⠀⠀⠀⠀⠀⣿⣿⣿⣿⣿⣿⣿⣿⣿⣿⣿⣿⣿⣿⣿⣿⣿⣿⣿⣿⣿⣿⣿⣿⣿⣿⢿⣿⣿⣿⣿⣿⣿⡇⢕⢕⠅⠑⠜⢝⢟⢿⣿⣿⣿⣿⣿⣿⣿⣿⣿⣿⣿⣿⣿⣿⣿⣿⠀⠀⠀⠀⠀⠀⠀⠀⠀⠀⠀⠀</a:t>
            </a:r>
            <a:br/>
            <a:r>
              <a:t>⠀⠀⠀⠀⠀⠀⠀⠀⠀⠀⠀⣿⣿⣿⣿⣿⣿⣿⣿⣿⣿⣿⣿⣿⣿⣿⣿⣿⣿⣿⣿⣿⣿⣿⢿⢏⢕⢕⣿⣻⣿⣿⣿⡟⢕⢕⠕⢄⢄⠀⢕⢕⢕⢹⣿⣿⣿⣿⣿⣿⣿⣿⣿⣿⣿⣿⣿⣿⣿⠀⠀⠀⠀⠀⠀⠀⠀⠀⠀⠀⠀</a:t>
            </a:r>
            <a:br/>
            <a:r>
              <a:t>⠀⠀⠀⠀⠀⠀⠀⠀⠀⠀⠀⣿⣿⣿⣿⣿⣿⣿⣿⣿⣿⣿⣿⣿⣿⣿⣿⣿⣿⣿⣿⣿⡏⢕⢕⢕⢑⠕⢸⣷⢳⢷⢧⢕⢕⢕⢕⠀⠀⢀⠕⠑⢕⢸⣿⣿⣿⣿⣿⣿⣿⣿⣿⣿⣿⣿⣿⣿⣿⠀⠀⠀⠀⠀⠀⠀⠀⠀⠀⠀⠀</a:t>
            </a:r>
            <a:br/>
            <a:r>
              <a:t>⠀⠀⠀⠀⠀⠀⠀⠀⠀⠀⠀⣿⣿⣿⣿⣿⣿⣿⣿⣿⣿⣿⣿⣿⣿⣿⣿⣿⣿⣿⣿⣿⡇⢕⢕⠀⠀⠀⢸⡿⢽⢽⢝⢕⢕⢕⠁⠀⠀⠀⠀⢀⢕⢸⣿⣿⣿⣿⣿⣿⣿⣿⣿⣿⣿⣿⣿⣿⣿⠀⠀⠀⠀⠀⠀⠀⠀⠀⠀⠀⠀</a:t>
            </a:r>
            <a:br/>
            <a:r>
              <a:t>⠀⠀⠀⠀⠀⠀⠀⠀⠀⠀⠀⣿⣿⣿⣿⣿⣿⣿⣿⣿⣿⣿⣿⣿⣿⣿⣿⣿⣿⣿⣿⣿⡇⢕⠀⠀⠀⠀⢕⣎⣇⣗⢕⢕⡕⢕⠀⠀⢀⠀⠀⢄⠔⢜⢿⣿⣿⣿⣿⣿⣿⣿⣿⣿⣿⣿⣿⣿⣿⠀⠀⠀⠀⠀⠀⠀⠀⠀⠀⠀⠀</a:t>
            </a:r>
            <a:br/>
            <a:r>
              <a:t>⠀⠀⠀⠀⠀⠀⠀⠀⠀⠀⠀⣿⣿⣿⣿⣿⣿⣿⣿⣿⣿⣿⣿⣿⣿⣿⣿⣿⣿⣿⣿⣿⡇⢕⢀⠀⠀⠀⢕⡗⢗⢕⢕⢸⣿⣧⣔⠀⢕⠀⠀⢁⢔⠑⢜⢿⣿⣿⣿⣿⣿⣿⣿⣿⣿⣿⣿⣿⣿⠀⠀⠀⠀⠀⠀⠀⠀⠀⠀⠀⠀</a:t>
            </a:r>
            <a:br/>
            <a:r>
              <a:t>⠀⠀⠀⠀⠀⠀⠀⠀⠀⠀⠀⣿⣿⣿⣿⣿⣿⣿⣿⣿⣿⣿⣿⣿⣿⣿⣿⣿⣿⣿⣿⣿⣧⢕⠀⠀⠀⠀⢕⡇⢕⢅⢕⢸⣿⣿⣿⢅⢑⠀⠀⠀⠑⠕⢕⢜⣿⣿⣿⣿⣿⣿⣿⣿⣿⣿⣿⣿⣿⠀⠀⠀⠀⠀⠀⠀⠀⠀⠀⠀⠀</a:t>
            </a:r>
            <a:br/>
            <a:r>
              <a:t>⠀⠀⠀⠀⠀⠀⠀⠀⠀⠀⠀⣿⣿⣿⣿⣿⣿⣿⣿⣿⣿⣿⣿⣿⣿⣿⣿⣿⣿⣿⣿⣿⣿⢕⠀⠀⠀⠀⢕⢇⢕⢕⢕⠜⢝⢿⡿⢕⢕⢅⢔⢄⢀⠀⢕⣼⣿⣿⣿⣿⣿⣿⣿⣿⣿⣿⣿⣿⣿⠀⠀⠀⠀⠀⠀⠀⠀⠀⠀⠀⠀</a:t>
            </a:r>
            <a:br/>
            <a:r>
              <a:t>⠀⠀⠀⠀⠀⠀⠀⠀⠀⠀⠀⣿⣿⣿⣿⣿⣿⣿⣿⣿⣿⣿⣿⣿⣿⣿⣿⣿⣿⣿⣿⣿⣿⢕⢔⠀⠀⠀⢕⢕⢑⠀⠀⠀⠁⠑⠑⠁⢕⢕⠅⠁⠔⢄⣼⣿⣿⣿⣿⣿⣿⣿⣿⣿⣿⣿⣿⣿⣿⠀⠀⠀⠀⠀⠀⠀⠀⠀⠀⠀⠀</a:t>
            </a:r>
            <a:br/>
            <a:r>
              <a:t>⠀⠀⠀⠀⠀⠀⠀⠀⠀⠀⠀⣿⣿⣿⣿⣿⣿⣿⣿⣿⣿⣿⣿⣿⣿⣿⣿⣿⣿⣿⣿⣿⣿⣇⠀⠀⠁⠀⢕⢕⢁⠀⠀⠀⠀⠀⠀⠀⠀⠀⠀⢰⣶⣾⣿⣿⣿⣿⣿⣿⣿⣿⣿⣿⣿⣿⣿⣿⣿⠀⠀⠀⠀⠀⠀⠀⠀⠀⠀⠀⠀</a:t>
            </a:r>
            <a:br/>
            <a:r>
              <a:t>⠀⠀⠀⠀⠀⠀⠀⠀⠀⠀⠀⣿⣿⣿⣿⣿⣿⣿⣿⣿⣿⣿⣿⣿⣿⣿⣿⣿⣿⣿⣷⣿⢻⠏⢄⣴⡆⠀⢕⢕⢕⠀⠀⠀⠀⠀⠀⠀⠀⠄⠕⢕⢿⣿⣿⣿⣿⣿⣿⣿⣿⣿⣿⣿⣿⣿⣿⣿⣿⠀⠀⠀⠀⠀⠀⠀⠀⠀⠀⠀⠀</a:t>
            </a:r>
            <a:br/>
            <a:r>
              <a:t>⠀⠀⠀⠀⠀⠀⠀⠀⠀⠀⠀⣿⣿⣿⣿⣿⣿⣿⣿⣿⣿⣿⣿⣿⣿⣿⣿⣿⣿⣿⣿⣿⣧⣴⣿⣿⠑⠀⢕⢕⢜⢕⢕⢀⠀⢄⢔⠀⠀⠀⢁⢕⢸⣿⣿⣿⣿⣿⣿⣿⣿⣿⣿⣿⣿⣿⣿⣿⣿⠀⠀⠀⠀⠀⠀⠀⠀⠀⠀⠀⠀</a:t>
            </a:r>
            <a:br/>
            <a:r>
              <a:t>⠀⠀⠀⠀⠀⠀⠀⠀⠀⠀⠀⣿⣿⣿⣿⣿⣿⣿⣿⣿⣿⣿⣿⣿⣿⣿⣿⣿⣿⣿⣿⣿⣿⣿⡏⢕⠀⢀⡕⣷⣾⡕⢕⢕⢔⢅⠁⠀⠀⠀⠀⢁⢕⣿⣿⣿⣿⣿⣿⣿⣿⣿⣿⣿⣿⣿⣿⣿⣿⠀⠀⠀⠀⠀⠀⠀⠀⠀⠀⠀⠀</a:t>
            </a:r>
            <a:br/>
            <a:r>
              <a:t>⠀⠀⠀⠀⠀⠀⠀⠀⠀⠀⠀⠛⠛⠛⠛⠛⠛⠛⠛⠛⠛⠛⠛⠛⠛⠛⠛⠛⠛⠛⠛⠛⠛⠛⠑⠃⠑⠑⠃⠛⠛⠑⠑⠑⠑⠑⠀⠀⠀⠐⠐⠀⠑⠘⠛⠛⠛⠛⠛⠛⠛⠛⠛⠛⠛⠛⠛⠛⠛⠀⠀⠀⠀⠀⠀⠀⠀⠀⠀⠀⠀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⠀⠀⠀⠀⠀⠀⠀⠀⠀⠀⠀⢏⣵⣧⢻⢿⣿⣿⣿⣿⣿⣿⣿⣿⣿⣿⣿⣿⣿⣿⣿⣿⣿⡟⢻⣿⣿⣿⣿⡝⢜⢹⣿⣿⣿⣿⣿⣿⣿⣿⣿⣿⣿⣿⣿⣿⣿⣿⣿⣿⣿⣿⣿⣿⣿⣿⣿⣿⣿⠀⠀⠀⠀⠀⠀⠀⠀⠀⠀⠀⠀</a:t>
            </a:r>
            <a:br/>
            <a:r>
              <a:t>⠀⠀⠀⠀⠀⠀⠀⠀⠀⠀⠀⣾⣿⣿⣷⣼⣿⣿⣿⣿⣿⣿⣿⣿⣿⣿⣿⣿⣿⣿⣿⣿⣿⣷⣿⣿⣿⣿⣿⣯⢸⣿⣿⣿⣿⣿⣿⣿⣿⣿⣿⣿⣿⣿⣿⣿⣿⣿⣿⣿⣿⣿⣿⣿⣿⣿⣿⣿⣿⠀⠀⠀⠀⠀⠀⠀⠀⠀⠀⠀⠀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⠀⠀⠀⠀⠀⠀⠀⠀⠀⠀⠀⣿⣿⣿⣿⣿⣿⣿⣿⣿⣿⣿⣿⣿⣿⣿⣿⣿⣿⣿⣿⣿⣿⣿⣿⣿⣿⣿⣿⣷⢸⣿⣿⣿⣿⣿⣿⣿⣿⣿⣿⣿⣿⣿⣿⣿⣿⣿⣿⣿⣿⣿⣿⣿⣿⣿⣿⣿⣿⠀⠀⠀⠀⠀⠀⠀⠀⠀⠀⠀⠀</a:t>
            </a:r>
            <a:br/>
            <a:r>
              <a:t>⠀⠀⠀⠀⠀⠀⠀⠀⠀⠀⠀⣿⣿⣿⣿⡿⢿⢿⢿⢿⢿⢿⣿⢿⢿⢿⢿⢿⢿⢿⢟⢟⢟⢻⣿⣿⣿⣿⣿⣿⢸⣿⣿⣿⣿⣿⣿⣿⣿⣿⣿⣿⣿⣿⣿⣿⣿⣿⣿⣿⣿⣿⣿⣿⣿⣿⣿⣿⣿⠀⠀⠀⠀⠀⠀⠀⠀⠀⠀⠀⠀</a:t>
            </a:r>
            <a:br/>
            <a:r>
              <a:t>⠀⠀⠀⠀⠀⠀⠀⠀⠀⠀⠀⣿⣿⣿⣿⡇⣵⣷⢇⢱⣷⣷⣿⡷⢇⢺⣾⣾⣿⡟⢕⢻⣿⣿⣿⣿⣿⣿⣿⣿⣸⣿⣿⣿⣿⣿⣿⣿⣿⣿⣿⣿⣿⣿⣿⣿⣿⣿⣿⣿⣿⣿⣿⣿⣿⣿⣿⣿⣿⠀⠀⠀⠀⠀⠀⠀⠀⠀⠀⠀⠀</a:t>
            </a:r>
            <a:br/>
            <a:r>
              <a:t>⠀⠀⠀⠀⠀⠀⠀⠀⠀⠀⠀⣿⣿⣿⣿⡏⢏⢕⣾⣷⢝⢝⢝⢱⣾⣷⢝⢝⢝⢵⣿⣷⢜⢹⣿⣿⣿⣿⣿⣿⣺⣿⣿⣿⣿⣿⣿⣿⣿⣿⣿⣿⣿⣿⣿⣿⣿⣿⣿⣿⣿⣿⣿⣿⣿⣿⣿⣿⣿⠀⠀⠀⠀⠀⠀⠀⠀⠀⠀⠀⠀</a:t>
            </a:r>
            <a:br/>
            <a:r>
              <a:t>⠀⠀⠀⠀⠀⠀⠀⠀⠀⠀⠀⣿⣿⣿⣿⡇⢵⣾⣿⣿⣷⡇⢱⣿⣿⣿⣿⣷⢾⣿⣿⣿⣿⣾⣿⣿⣿⣿⣿⣿⡿⣿⣿⣿⣿⣿⣿⣿⣿⣿⣿⣿⣿⣿⣿⣿⣿⣿⣿⣿⣿⣿⣿⣿⣿⣿⣿⣿⣿⠀⠀⠀⠀⠀⠀⠀⠀⠀⠀⠀⠀</a:t>
            </a:r>
            <a:br/>
            <a:r>
              <a:t>⠀⠀⠀⠀⠀⠀⠀⠀⠀⠀⠀⣿⣿⣿⣿⡇⢸⣿⣿⣿⣿⣏⢸⣿⣿⣿⣿⣿⣾⣿⣿⣿⣿⡟⢿⣿⣿⣿⣿⣿⣟⡿⣿⣿⣿⣿⡿⢹⣝⣿⣿⣿⣿⣿⣿⣿⣿⣿⣿⣿⣿⣿⣿⣿⣿⣿⣿⣿⣿⠀⠀⠀⠀⠀⠀⠀⠀⠀⠀⠀⠀</a:t>
            </a:r>
            <a:br/>
            <a:r>
              <a:t>⠀⠀⠀⠀⠀⠀⠀⠀⠀⠀⠀⣿⣿⣿⣿⡇⢸⣿⣿⣿⣿⣿⢸⣿⣿⣿⣿⣿⢹⣿⣿⣿⣿⡯⢸⣿⣿⣿⣿⣿⡧⣟⣿⣿⣿⣿⣿⣿⣿⣿⣿⣿⣿⣿⣿⣿⣿⣿⣿⣿⣿⣽⣿⣿⣿⣿⣿⣿⣿⠀⠀⠀⠀⠀⠀⠀⠀⠀⠀⠀⠀</a:t>
            </a:r>
            <a:br/>
            <a:r>
              <a:t>⠀⠀⠀⠀⠀⠀⠀⠀⠀⠀⠀⣿⣿⣿⣿⡇⢸⣿⣿⣿⣿⡿⢸⣿⣿⣿⣿⣿⢸⣿⣿⣿⣿⣷⣾⣿⣿⣿⣿⣿⣿⣽⣿⣿⣿⣿⣿⣿⣿⣿⡿⢿⣿⣿⣿⣿⣿⣿⣿⣿⣿⢼⣾⣿⣿⣿⣿⣿⣿⠀⠀⠀⠀⠀⠀⠀⠀⠀⠀⠀⠀</a:t>
            </a:r>
            <a:br/>
            <a:r>
              <a:t>⠀⠀⠀⠀⠀⠀⠀⠀⠀⠀⠀⣿⣿⣧⣧⡇⢱⣿⣿⣿⣿⡏⢸⡿⢿⢿⢿⢻⢸⣟⣟⣻⣿⡿⣿⣿⣿⣿⣿⣿⣿⢯⣿⣿⣿⢟⢝⢜⣿⡏⢕⢕⢕⢸⣿⣿⣿⣿⣿⣿⣿⢸⣿⣿⣿⣿⣿⣿⣿⠀⠀⠀⠀⠀⠀⠀⠀⠀⠀⠀⠀</a:t>
            </a:r>
            <a:br/>
            <a:r>
              <a:t>⠀⠀⠀⠀⠀⠀⠀⠀⠀⠀⠀⣿⣿⢿⢿⢕⢸⢿⡿⢿⢿⢕⢸⢇⢕⢕⢕⢸⢸⣿⣿⣿⡿⢇⢟⢿⢿⣿⣿⣿⡿⣹⣿⣿⣿⢕⢕⢕⣿⢕⢕⢕⢕⢜⣿⣿⣿⣿⣿⣿⣿⢸⣿⣿⡿⢿⢿⢿⣿⠀⠀⠀⠀⠀⠀⠀⠀⠀⠀⠀⠀</a:t>
            </a:r>
            <a:br/>
            <a:r>
              <a:t>⠀⠀⠀⠀⠀⠀⠀⠀⠀⠀⠀⣿⣿⡟⡏⢕⢜⣿⡿⡿⡿⢜⢸⡇⢕⢕⢕⣸⢸⣿⣿⣿⡇⢕⢕⢕⢸⣿⣿⣿⣿⢜⣿⣿⢏⢕⢕⢕⢯⢕⢕⡕⢱⢕⡸⣿⣿⣿⣿⣿⣿⣎⡏⢕⢕⢕⢕⢕⢕⠀⠀⠀⠀⠀⠀⠀⠀⠀⠀⠀⠀</a:t>
            </a:r>
            <a:br/>
            <a:r>
              <a:t>⠀⠀⠀⠀⠀⠀⠀⠀⠀⠀⠀⢿⢿⢕⢕⢕⢕⢕⢱⢕⢕⢕⢸⢧⢵⢵⣵⣎⡜⡟⢟⣿⢇⢕⢕⢕⢸⣿⢟⢟⢻⣷⣿⣿⡕⡱⢕⢕⢕⢕⢕⢕⢸⡵⣿⣿⢿⢿⢿⢿⣷⣿⡕⢕⢕⢕⢕⢕⢜⠀⠀⠀⠀⠀⠀⠀⠀⠀⠀⠀⠀</a:t>
            </a:r>
            <a:br/>
            <a:r>
              <a:t>⠀⠀⠀⠀⠀⠀⠀⠀⠀⠀⠀⢕⢕⢕⢕⢕⢕⣕⢕⢕⢕⢕⢕⢕⢕⢕⣱⡕⢕⢕⣼⡟⢕⢕⢕⢕⢜⣿⢕⢕⢱⡿⢿⢯⢣⢵⢕⢕⢕⢕⢕⢕⢕⢝⢿⢽⢝⢱⢵⣮⣿⡿⢗⢕⢕⢝⢕⢕⢕⠀⠀⠀⠀⠀⠀⠀⠀⠀⠀⠀⠀</a:t>
            </a:r>
            <a:br/>
            <a:r>
              <a:t>⠀⠀⠀⠀⠀⠀⠀⠀⠀⠀⠀⣵⣷⣷⣷⣷⣷⣷⣷⣷⣷⣷⣷⣷⣷⣷⣷⣷⣷⣷⣿⡇⢕⢕⢕⢕⢸⣿⣷⣷⣾⣿⣿⣿⣿⣿⢕⢕⢱⡕⢕⢕⢕⢸⣿⣿⣿⣿⣿⣿⣿⣿⣿⣿⡾⢕⢕⢕⢕⠀⠀⠀⠀⠀⠀⠀⠀⠀⠀⠀⠀</a:t>
            </a:r>
            <a:br/>
            <a:r>
              <a:t>⠀⠀⠀⠀⠀⠀⠀⠀⠀⠀⠀⣿⣿⣿⣿⣿⣿⣿⣿⣿⣿⣿⣿⣿⣿⣿⣿⣿⣿⣿⣿⣧⢕⢕⣴⢕⢕⢻⣿⣿⣿⣿⣿⣿⣿⣧⣕⣄⣸⣧⣵⣷⣾⣿⣿⣿⣿⣿⣿⣿⣿⣿⣿⡿⢕⢕⢕⢕⢕⠀⠀⠀⠀⠀⠀⠀⠀⠀⠀⠀⠀</a:t>
            </a:r>
            <a:br/>
            <a:r>
              <a:t>⠀⠀⠀⠀⠀⠀⠀⠀⠀⠀⠀⣿⣿⣿⣿⣿⣿⣿⣿⣿⣿⣿⣿⣿⣿⣿⣿⣿⣿⣿⣿⣿⣇⢕⢻⣷⣕⢕⢹⣿⣿⣿⣿⣿⣿⣿⣿⣿⣿⣿⣿⣿⣿⣿⣿⣿⣿⣿⣿⣿⣿⣿⣿⢇⢕⢕⢕⢕⣾⠀⠀⠀⠀⠀⠀⠀⠀⠀⠀⠀⠀</a:t>
            </a:r>
            <a:br/>
            <a:r>
              <a:t>⠀⠀⠀⠀⠀⠀⠀⠀⠀⠀⠀⣿⣿⣿⣿⣿⣿⣿⣿⣿⣿⣿⣿⣿⣿⣿⣿⣿⣿⣿⣿⣿⣿⢕⢸⣿⣿⡇⢱⣿⣿⣿⣿⣿⣿⣸⣿⣿⣿⣟⣿⣿⣿⣿⣿⣿⣿⡿⣿⣿⣿⡿⣾⣕⡕⢕⢕⢸⣿⠀⠀⠀⠀⠀⠀⠀⠀⠀⠀⠀⠀</a:t>
            </a:r>
            <a:br/>
            <a:r>
              <a:t>⠀⠀⠀⠀⠀⠀⠀⠀⠀⠀⠀⣿⣿⣿⣿⣿⣿⣿⣿⣿⣿⣿⣿⣿⣿⣿⣿⣿⣿⣿⣿⣿⣏⢕⣿⣿⣿⣿⣿⣿⣿⣿⣿⣿⣿⡇⣿⣿⣿⣿⢹⣿⣿⣿⣿⣿⣿⡇⣿⣿⣿⢧⣾⣿⣿⣷⣇⢕⢹⠀⠀⠀⠀⠀⠀⠀⠀⠀⠀⠀⠀</a:t>
            </a:r>
            <a:br/>
            <a:r>
              <a:t>⠀⠀⠀⠀⠀⠀⠀⠀⠀⠀⠀⣿⣿⣿⣿⣿⣿⣿⣿⣿⣿⣿⣿⣿⣿⣿⣿⣿⣿⣿⣿⣿⣿⣵⣿⣿⣿⣿⣿⣿⣿⣿⣿⣿⣿⡇⢸⣿⣿⣿⢜⣿⣿⣿⣿⣿⣿⢕⣿⣿⡿⣵⣿⣿⣿⣿⣿⣵⣼⠀⠀⠀⠀⠀⠀⠀⠀⠀⠀⠀⠀</a:t>
            </a:r>
            <a:br/>
            <a:r>
              <a:t>⠀⠀⠀⠀⠀⠀⠀⠀⠀⠀⠀⣿⣿⣿⣿⣿⣿⣿⣿⣿⣿⣿⣿⣿⣿⣿⡿⢿⣿⣿⣿⣿⣿⢹⣿⣿⣿⣿⣿⣿⣿⣿⣿⣿⣿⣇⢸⣿⣿⣿⢕⣿⣿⣿⣿⣿⣿⣎⣿⣿⣇⣸⣿⣿⣿⣿⣿⣿⣿⠀⠀⠀⠀⠀⠀⠀⠀⠀⠀⠀⠀</a:t>
            </a:r>
            <a:br/>
            <a:r>
              <a:t>⠀⠀⠀⠀⠀⠀⠀⠀⠀⠀⠀⠛⠛⠛⠛⠛⠛⠛⠛⠛⠛⠛⠛⠛⠛⠛⠓⠚⠛⠛⠛⠛⠛⠛⠊⠛⠛⠛⠛⠛⠛⠛⠛⠛⠛⠛⠘⠛⠛⠛⠃⠛⠛⠛⠛⠛⠛⠘⠛⠛⠃⠛⠛⠛⠛⠛⠛⠋⠙⠀⠀⠀⠀⠀⠀⠀⠀⠀⠀⠀⠀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⠀⠀⠀⠀⠀⠀⠀⠀⠀⠀⠀⢏⣵⣵⢻⢿⣾⣿⣿⣿⣿⣿⣿⣿⣿⣿⣿⣿⣿⣿⣿⣿⣿⡿⢻⣿⣿⣿⡿⡏⢜⢻⣿⣿⣿⣿⣿⣿⣿⣿⣿⣿⣿⣿⣿⣿⣿⣿⣿⣿⣿⣿⣿⣿⣿⣿⣿⣿⣿⠀⠀⠀⠀⠀⠀⠀⠀⠀⠀⠀⠀</a:t>
            </a:r>
            <a:br/>
            <a:r>
              <a:t>⠀⠀⠀⠀⠀⠀⠀⠀⠀⠀⠀⣼⣿⣿⣷⣼⣿⣿⣿⣿⣿⣿⣿⣿⣿⣿⣿⣿⣿⣿⣿⣿⣿⣧⣿⣿⣿⣿⣿⡗⢸⣿⣿⣿⣿⣿⣿⣿⣿⣿⣿⣿⣿⣿⣿⣿⣿⣿⣿⣿⣿⣿⣿⣿⣿⣿⣿⣿⣿⠀⠀⠀⠀⠀⠀⠀⠀⠀⠀⠀⠀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⠀⠀⠀⠀⠀⠀⠀⠀⠀⠀⠀⣿⣿⣿⣿⣿⣿⣿⣿⣿⣿⣿⣿⣿⣿⣿⣿⣿⣿⣿⣿⣿⣿⣿⣿⣿⣿⣿⣿⣷⢸⣿⣿⣿⣿⣿⣿⣿⣿⣿⣿⣿⣿⣿⣿⣿⣿⣿⣿⣿⣿⣿⣿⣿⣿⣿⣿⣿⣿⠀⠀⠀⠀⠀⠀⠀⠀⠀⠀⠀⠀</a:t>
            </a:r>
            <a:br/>
            <a:r>
              <a:t>⠀⠀⠀⠀⠀⠀⠀⠀⠀⠀⠀⣿⣿⣿⣿⡿⢿⢿⢿⢿⢿⢿⡿⢿⢿⢿⢿⡿⢿⢿⢿⢿⢿⢿⣿⣿⣿⣿⣿⣿⢸⣿⣿⣿⣿⣿⣿⣿⣿⣿⣿⣿⣿⣿⣿⣿⣿⣿⣿⣿⣿⣿⣿⣿⣿⣿⣿⣿⣿⠀⠀⠀⠀⠀⠀⠀⠀⠀⠀⠀⠀</a:t>
            </a:r>
            <a:br/>
            <a:r>
              <a:t>⠀⠀⠀⠀⠀⠀⠀⠀⠀⠀⠀⣿⣿⣿⣿⡇⢵⡷⢇⢵⣷⣷⣿⡷⢗⢷⣷⣾⣷⡷⢇⢳⣿⣾⣿⣿⣿⣿⣿⣿⣸⣿⣿⣿⣿⣿⣿⣿⣿⣿⣿⣿⣿⣿⣿⣿⣿⣿⣿⣿⣿⣿⣿⣿⣿⣿⣿⣿⣿⠀⠀⠀⠀⠀⠀⠀⠀⠀⠀⠀⠀</a:t>
            </a:r>
            <a:br/>
            <a:r>
              <a:t>⠀⠀⠀⠀⠀⠀⠀⠀⠀⠀⠀⣿⣿⣿⣿⡟⢟⢱⣾⣧⢝⢟⢟⣹⣾⣧⢝⢝⢝⣵⣿⣧⢝⣹⣿⣿⣿⣿⣿⣿⢽⣿⣿⣿⣿⣿⣿⣿⣿⣿⣿⣿⣿⣿⣿⣿⣿⣿⣿⣿⣿⣿⣿⣿⣿⣿⣿⣿⣿⠀⠀⠀⠀⠀⠀⠀⠀⠀⠀⠀⠀</a:t>
            </a:r>
            <a:br/>
            <a:r>
              <a:t>⠀⠀⠀⠀⠀⠀⠀⠀⠀⠀⠀⣿⣿⣿⣿⡇⣵⣾⣿⣿⣷⡕⢵⣿⣿⣿⣷⢷⣾⣿⣿⣿⣷⢼⣿⣿⣿⣿⣿⣿⡿⣿⣿⣿⣿⣿⣿⣿⣿⣿⣿⣿⣿⣿⣿⣿⣿⣿⣿⣿⣿⣿⣿⣿⣿⣿⣿⣿⣿⠀⠀⠀⠀⠀⠀⠀⠀⠀⠀⠀⠀</a:t>
            </a:r>
            <a:br/>
            <a:r>
              <a:t>⠀⠀⠀⠀⠀⠀⠀⠀⠀⠀⠀⣿⣿⣿⣿⡇⢸⣿⣿⣿⣿⣯⢸⣿⣿⣿⣿⣿⣾⣿⣿⣿⣿⡜⣿⣿⣿⣿⣿⡏⣾⣿⣿⣿⣿⣿⣿⢝⣝⣿⣿⣿⣿⣿⣿⣿⣿⣿⣿⣿⣿⣿⣿⣿⣿⣿⣿⣿⣿⠀⠀⠀⠀⠀⠀⠀⠀⠀⠀⠀⠀</a:t>
            </a:r>
            <a:br/>
            <a:r>
              <a:t>⠀⠀⠀⠀⠀⠀⠀⠀⠀⠀⠀⣿⣿⣿⣿⡇⢸⣿⣿⣿⣿⣯⢸⣿⣿⣿⣿⣿⢹⣿⣿⢿⣿⢕⢿⣿⣿⣿⣿⣷⡏⣿⣿⣿⣿⣿⣿⣿⣿⣿⣿⣿⣿⣿⣿⣿⣿⣿⣿⣿⣿⢿⣿⣿⣿⣿⣿⣿⣿⠀⠀⠀⠀⠀⠀⠀⠀⠀⠀⠀⠀</a:t>
            </a:r>
            <a:br/>
            <a:r>
              <a:t>⠀⠀⠀⠀⠀⠀⠀⠀⠀⠀⠀⣿⣿⣿⣿⡇⢜⣿⣿⣿⣿⡏⢸⣿⣿⣿⣿⣻⢸⣿⣿⣿⣿⣣⣿⣿⣿⣿⣿⣵⣧⣿⣿⣿⣿⣿⣿⣿⣿⣿⡿⢿⣿⣿⢽⣿⣿⣿⣿⣿⢷⢿⣿⣿⣿⣿⣿⣿⣿⠀⠀⠀⠀⠀⠀⠀⠀⠀⠀⠀⠀</a:t>
            </a:r>
            <a:br/>
            <a:r>
              <a:t>⠀⠀⠀⠀⠀⠀⠀⠀⠀⠀⠀⣿⣿⣷⣷⡇⢱⣿⣿⣿⣾⢵⢸⡿⢿⢿⢿⢿⢸⣿⣻⣻⣿⡻⣿⣿⣿⣿⣿⣿⡟⡇⣿⣿⣿⢟⢝⢜⣿⡏⢕⢕⢕⣸⣿⣿⣿⣿⣿⣿⣱⣻⣿⣿⣿⣿⣿⣿⣿⠀⠀⠀⠀⠀⠀⠀⠀⠀⠀⠀⠀</a:t>
            </a:r>
            <a:br/>
            <a:r>
              <a:t>⠀⠀⠀⠀⠀⠀⠀⠀⠀⠀⠀⣿⣿⡯⢯⢕⢸⣿⣿⢿⢿⢕⢸⢇⢕⢕⢕⢺⢸⢿⢿⢿⡟⢇⢝⢝⢻⣿⣿⣷⡇⡏⣿⣿⣿⢕⢕⢕⣿⢕⢕⢕⢕⢜⣿⣿⣿⣿⣿⣿⢸⢿⡿⢿⢿⢿⢿⢿⢿⠀⠀⠀⠀⠀⠀⠀⠀⠀⠀⠀⠀</a:t>
            </a:r>
            <a:br/>
            <a:r>
              <a:t>⠀⠀⠀⠀⠀⠀⠀⠀⠀⠀⠀⣿⣟⣟⢟⢕⢜⣿⣟⢟⢟⢜⢸⡇⢕⢕⢕⣸⢸⣿⣿⣿⡇⢕⢕⢕⢸⣿⣿⣿⣇⡇⣿⣿⡏⢕⢕⢕⢟⢕⢕⢕⢱⢸⣿⣿⣿⣿⣿⣿⣽⢸⢕⢕⢕⢕⢕⢕⢕⠀⠀⠀⠀⠀⠀⠀⠀⠀⠀⠀⠀</a:t>
            </a:r>
            <a:br/>
            <a:r>
              <a:t>⠀⠀⠀⠀⠀⠀⠀⠀⠀⠀⠀⢿⢿⢧⢕⢕⢕⢼⢱⢵⢵⢕⢸⢧⢵⢵⣵⣝⢜⡟⢟⣻⡇⢕⢕⢕⢸⣿⢟⢏⢟⣿⣿⣯⣵⣵⢕⢕⢕⢕⢕⢕⢸⣿⣯⣿⢿⢿⢿⣿⣿⣯⡕⢕⢕⢕⢕⢕⢱⠀⠀⠀⠀⠀⠀⠀⠀⠀⠀⠀⠀</a:t>
            </a:r>
            <a:br/>
            <a:r>
              <a:t>⠀⠀⠀⠀⠀⠀⠀⠀⠀⠀⠀⢕⢕⢕⢕⢕⢕⣕⣕⢕⢕⡕⢕⢕⢕⢕⣱⣕⢕⢕⣵⣿⢕⢕⢇⢕⢕⣿⢕⢕⢱⢿⢿⢾⢸⢕⢕⢕⢕⢕⢕⢕⢕⢝⢽⢝⢕⡕⢕⣺⣿⢟⢕⢕⢕⢕⢕⢕⢕⠀⠀⠀⠀⠀⠀⠀⠀⠀⠀⠀⠀</a:t>
            </a:r>
            <a:br/>
            <a:r>
              <a:t>⠀⠀⠀⠀⠀⠀⠀⠀⠀⠀⠀⣵⣵⣵⣷⣷⣷⣷⣷⣷⣷⣷⣷⣷⣷⣷⣷⣷⣷⣷⣾⣷⢕⢕⢕⢕⢜⢿⣷⣷⣷⣿⣿⣿⣿⣿⢕⢕⢱⡇⢕⢕⢕⢸⣿⣿⣿⣿⣿⣿⣿⣿⣿⡿⢕⢕⢕⢕⢕⠀⠀⠀⠀⠀⠀⠀⠀⠀⠀⠀⠀</a:t>
            </a:r>
            <a:br/>
            <a:r>
              <a:t>⠀⠀⠀⠀⠀⠀⠀⠀⠀⠀⠀⣿⣿⣿⣿⣿⣿⣿⣿⣿⣿⣿⣿⣿⣿⣿⣿⣿⣿⣿⣿⣿⡕⢕⢰⣕⢕⢸⣿⣿⣿⣿⣿⣿⣿⣿⣵⣥⣸⣿⣷⣾⣿⣿⣿⣿⣿⣿⣿⣿⣿⣿⣿⢕⢕⢕⢕⢕⢱⠀⠀⠀⠀⠀⠀⠀⠀⠀⠀⠀⠀</a:t>
            </a:r>
            <a:br/>
            <a:r>
              <a:t>⠀⠀⠀⠀⠀⠀⠀⠀⠀⠀⠀⣿⣿⣿⣿⣿⣿⣿⣿⣿⣿⣿⣿⣿⣿⣿⣿⣿⣿⣿⣿⣿⣧⢕⢸⣿⣧⡕⢜⣿⣿⣿⣿⣿⣿⣿⣿⣿⣿⣿⣿⣿⣿⣿⣿⣿⣿⣿⣿⣿⣿⣿⡇⢕⢱⡇⢕⢱⣿⠀⠀⠀⠀⠀⠀⠀⠀⠀⠀⠀⠀</a:t>
            </a:r>
            <a:br/>
            <a:r>
              <a:t>⠀⠀⠀⠀⠀⠀⠀⠀⠀⠀⠀⣿⣿⣿⣿⣿⣿⣿⣿⣿⣿⣿⣿⣿⣿⣿⣿⣿⣿⣿⣿⣿⣿⢕⢸⣿⣿⣷⢕⢸⣿⣿⣿⣿⣿⡇⣿⣿⣿⣿⣿⣿⣿⣿⣿⣿⣿⡿⢻⣿⣿⡿⣼⣕⡕⢕⢕⢸⣿⠀⠀⠀⠀⠀⠀⠀⠀⠀⠀⠀⠀</a:t>
            </a:r>
            <a:br/>
            <a:r>
              <a:t>⠀⠀⠀⠀⠀⠀⠀⠀⠀⠀⠀⣿⣿⣿⣿⣿⣿⣿⣿⣿⣿⣿⣿⣿⣿⣿⣿⣿⣿⣿⣿⣿⣿⢕⢸⣿⣿⣿⣷⣾⣿⣿⣿⣿⣿⣿⢹⣿⣿⣿⢸⣿⣿⣿⣿⣿⣿⣇⣼⣿⣿⣧⣽⣿⣿⣷⡇⢕⢻⠀⠀⠀⠀⠀⠀⠀⠀⠀⠀⠀⠀</a:t>
            </a:r>
            <a:br/>
            <a:r>
              <a:t>⠀⠀⠀⠀⠀⠀⠀⠀⠀⠀⠀⣿⣿⣿⣿⣿⣿⣿⣿⣿⣿⣿⣿⣿⣿⣿⣿⣿⣿⣿⣿⣿⣿⣵⣿⣿⣿⣿⣿⣿⣿⣿⣿⣿⣿⣿⢜⣿⣿⣿⡕⣿⣿⣿⣿⣿⣿⡏⣿⣿⣿⣵⣿⣿⣿⣿⣿⣵⡞⠀⠀⠀⠀⠀⠀⠀⠀⠀⠀⠀⠀</a:t>
            </a:r>
            <a:br/>
            <a:r>
              <a:t>⠀⠀⠀⠀⠀⠀⠀⠀⠀⠀⠀⣿⣿⣿⣿⣿⣿⣿⣿⣿⣿⣿⣿⣿⣿⣿⣿⣿⢟⣿⣿⣿⣿⢝⣿⣿⣿⣿⣿⣿⣿⣿⣿⣿⣿⣿⢕⣿⣿⣿⡇⣿⣿⣿⣿⣿⣿⢕⣿⣿⣇⢸⣿⣿⣿⣿⣿⣿⡟⠀⠀⠀⠀⠀⠀⠀⠀⠀⠀⠀⠀</a:t>
            </a:r>
            <a:br/>
            <a:r>
              <a:t>⠀⠀⠀⠀⠀⠀⠀⠀⠀⠀⠀⠛⠛⠛⠛⠛⠛⠛⠛⠛⠛⠛⠛⠛⠛⠛⠛⠛⠓⠛⠛⠛⠛⠛⠓⠛⠛⠛⠛⠛⠛⠛⠛⠛⠛⠛⠑⠛⠛⠛⠃⠘⠛⠛⠛⠛⠛⠃⠛⠛⠃⠛⠛⠛⠛⠛⠛⠙⠙⠀⠀⠀⠀⠀⠀⠀⠀⠀⠀⠀⠀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⠀⠀⠀⠀⠀⠀⠀⠀⠀⠀⠀⢏⣱⣜⢿⢿⣾⣿⣿⣿⣿⣧⣿⣿⣿⣿⣿⣿⣿⣿⣿⣿⣿⡟⢻⣿⣿⣿⣟⢇⢻⢻⣿⣿⣿⣿⣿⣿⣿⣿⣿⣿⣿⣿⣿⣿⣿⣿⣿⣿⣿⣿⣿⣿⣿⣿⣿⣿⣿⠀⠀⠀⠀⠀⠀⠀⠀⠀⠀⠀⠀</a:t>
            </a:r>
            <a:br/>
            <a:r>
              <a:t>⠀⠀⠀⠀⠀⠀⠀⠀⠀⠀⠀⣼⣿⣿⣧⣼⣿⣿⣿⣿⣿⣿⣿⣿⣿⣿⣿⣿⣿⣿⣿⣿⣿⣷⣾⣿⣿⣿⣷⡗⢸⣿⣿⣿⣿⣿⣿⣿⣿⣿⣿⣿⣿⣿⣿⣿⣿⣿⣿⣿⣿⣿⣿⣿⣿⣿⣿⣿⣿⠀⠀⠀⠀⠀⠀⠀⠀⠀⠀⠀⠀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⠀⠀⠀⠀⠀⠀⠀⠀⠀⠀⠀⣿⣿⣿⣿⣿⣿⣿⣿⣿⣿⣿⣿⣿⣿⣿⣿⣿⣿⣿⣿⣿⣿⣿⣿⣿⣿⣿⣿⣇⢸⣿⣿⣿⣿⣿⣿⣿⣿⣿⣿⣿⣿⣿⣿⣿⣿⣿⣿⣿⣿⣿⣿⣿⣿⣿⣿⣿⣿⠀⠀⠀⠀⠀⠀⠀⠀⠀⠀⠀⠀</a:t>
            </a:r>
            <a:br/>
            <a:r>
              <a:t>⠀⠀⠀⠀⠀⠀⠀⠀⠀⠀⠀⣿⣿⣿⣿⣿⣿⣿⣿⢿⢿⢿⣿⢿⢿⢿⢿⡿⢿⢿⢿⢿⢿⢿⣿⣿⣿⣿⣿⡗⢸⣿⣿⣿⣿⣿⣿⣿⣿⣿⣿⣿⣿⣿⣿⣿⣿⣿⣿⣿⣿⣿⣿⣿⣿⣿⣿⣿⣿⠀⠀⠀⠀⠀⠀⠀⠀⠀⠀⠀⠀</a:t>
            </a:r>
            <a:br/>
            <a:r>
              <a:t>⠀⠀⠀⠀⠀⠀⠀⠀⠀⠀⠀⣿⣿⣿⣿⡇⢱⣷⢇⢵⣷⡷⣿⡷⢇⢷⣾⣷⣷⡷⢇⢷⣷⣺⣿⣿⣿⣿⣿⣿⢸⣿⣿⣿⣿⣿⣿⣿⣿⣿⣿⣿⣿⣿⣿⣿⣿⣿⣿⣿⣿⣿⣿⣿⣿⣿⣿⣿⣿⠀⠀⠀⠀⠀⠀⠀⠀⠀⠀⠀⠀</a:t>
            </a:r>
            <a:br/>
            <a:r>
              <a:t>⠀⠀⠀⠀⠀⠀⠀⠀⠀⠀⠀⣿⣿⣿⣿⡟⢟⢕⣷⣧⢝⢟⢟⣹⣾⣮⢝⢟⢏⣱⣿⣧⢝⢹⣿⣿⣿⣿⣿⣿⣻⣿⣿⣿⣿⣿⣿⣿⣿⣿⣿⣿⣿⣿⣿⣿⣿⣿⣿⣿⣿⣿⣿⣿⣿⣿⣿⣿⣿⠀⠀⠀⠀⠀⠀⠀⠀⠀⠀⠀⠀</a:t>
            </a:r>
            <a:br/>
            <a:r>
              <a:t>⠀⠀⠀⠀⠀⠀⠀⠀⠀⠀⠀⣿⣿⣿⣿⡇⣱⣷⣿⣿⣷⣵⢵⣿⣿⣿⣷⣵⣷⣿⣿⣿⣷⢽⣿⣿⣿⣿⣿⣿⣿⣿⣿⣿⣿⣿⣿⣿⣿⣿⣿⣿⣿⣿⣿⣿⣿⣿⣿⣿⣿⣿⣿⣿⣿⣿⣿⣿⣿⠀⠀⠀⠀⠀⠀⠀⠀⠀⠀⠀⠀</a:t>
            </a:r>
            <a:br/>
            <a:r>
              <a:t>⠀⠀⠀⠀⠀⠀⠀⠀⠀⠀⠀⣿⣿⣿⣿⡇⢸⣿⣿⣿⣿⣟⢸⣿⣿⣿⣿⣿⣿⣿⣿⣿⣿⡸⣿⣿⣿⣿⣿⡏⡿⣿⣿⣿⣿⣿⣿⢝⣝⣿⣿⣿⣿⣿⣿⣿⣿⣿⣿⣿⣿⣿⣿⣿⣿⣿⣿⣿⣿⠀⠀⠀⠀⠀⠀⠀⠀⠀⠀⠀⠀</a:t>
            </a:r>
            <a:br/>
            <a:r>
              <a:t>⠀⠀⠀⠀⠀⠀⠀⠀⠀⠀⠀⣿⣿⣿⣿⡇⢸⣿⣿⣿⣿⣏⢸⣿⣿⣿⣿⣿⢹⣿⣿⣿⣿⢇⣿⣿⣿⣿⣿⡧⡏⣿⣿⣿⣿⣿⣿⣿⣿⣿⣿⣿⣿⣿⣿⣿⣿⣿⣿⣿⡿⣿⣿⣿⣿⣿⣿⣿⣿⠀⠀⠀⠀⠀⠀⠀⠀⠀⠀⠀⠀</a:t>
            </a:r>
            <a:br/>
            <a:r>
              <a:t>⠀⠀⠀⠀⠀⠀⠀⠀⠀⠀⠀⣿⣿⣿⣿⡇⢜⣿⣿⣿⣿⡏⢸⣿⣿⣿⣿⣹⢸⣿⣿⣿⣿⣷⣿⣿⣿⣿⣿⣇⣇⣿⣿⣿⣿⣿⣿⣿⣿⣿⡿⢿⢿⣿⣿⣿⣿⣿⣿⡿⡷⣿⣿⣿⣿⣿⣿⣿⣿⠀⠀⠀⠀⠀⠀⠀⠀⠀⠀⠀⠀</a:t>
            </a:r>
            <a:br/>
            <a:r>
              <a:t>⠀⠀⠀⠀⠀⠀⠀⠀⠀⠀⠀⣿⣿⣿⣿⡇⢸⣿⣿⣿⣿⡵⢸⡿⢿⢿⢿⢽⢸⣿⣿⣿⣿⡿⣿⣿⣿⣿⣿⡧⡯⣿⣿⣿⣿⢟⢝⢜⣿⡏⢕⢕⢕⣸⣿⣿⣿⣿⣿⣿⡇⣿⣿⣿⢿⣿⣿⣿⣯⠀⠀⠀⠀⠀⠀⠀⠀⠀⠀⠀⠀</a:t>
            </a:r>
            <a:br/>
            <a:r>
              <a:t>⠀⠀⠀⠀⠀⠀⠀⠀⠀⠀⠀⣿⣿⡿⣯⢇⢸⣿⣽⣽⢽⢕⢸⡇⢕⢕⢕⢸⢸⢿⢿⢿⣟⢕⢜⢝⢻⣿⣿⡇⡇⡗⣿⣿⣿⢕⢕⢕⣿⢕⢕⢕⢕⣿⡿⣿⣟⣟⣿⣿⡇⣿⢿⢿⢿⢿⢿⢿⢿⠀⠀⠀⠀⠀⠀⠀⠀⠀⠀⠀⠀</a:t>
            </a:r>
            <a:br/>
            <a:r>
              <a:t>⠀⠀⠀⠀⠀⠀⠀⠀⠀⠀⠀⣿⣟⣟⢞⢕⢜⣿⢟⢟⢟⢜⢸⡇⢕⢕⢕⣸⢸⣿⣿⣿⣇⢕⢕⢕⢸⣿⣿⣽⡇⡇⣿⣟⢇⢕⢕⢕⢝⢕⢕⢕⢱⣝⢱⣿⣿⣿⣿⣿⡗⢹⢕⢕⢕⢕⢕⢕⡕⠀⠀⠀⠀⠀⠀⠀⠀⠀⠀⠀⠀</a:t>
            </a:r>
            <a:br/>
            <a:r>
              <a:t>⠀⠀⠀⠀⠀⠀⠀⠀⠀⠀⠀⢿⢿⢵⢕⢕⢱⢿⢵⢵⢵⢕⣸⢵⢵⢵⣼⣝⢜⣻⢟⣻⡟⢕⢕⢕⢕⣿⢟⢕⢝⣾⣿⣿⣷⣷⢕⢕⢕⢕⢕⢕⢸⣿⣿⣿⢿⢿⢿⣿⣽⣧⡕⢕⢕⢕⢕⢕⣧⠀⠀⠀⠀⠀⠀⠀⠀⠀⠀⠀⠀</a:t>
            </a:r>
            <a:br/>
            <a:r>
              <a:t>⠀⠀⠀⠀⠀⠀⠀⠀⠀⠀⠀⢕⢕⢕⢕⢕⢕⣕⣕⡕⣕⣕⢕⢕⢕⢕⣕⡕⢕⢕⣕⣿⢕⢕⢗⢕⢕⢿⡕⢕⢕⢿⢿⢾⢽⢕⢕⢕⢕⡕⢕⢕⢕⢜⢽⢝⢕⢧⢗⣾⡿⢏⢕⢕⢕⢕⢕⢕⢜⠀⠀⠀⠀⠀⠀⠀⠀⠀⠀⠀⠀</a:t>
            </a:r>
            <a:br/>
            <a:r>
              <a:t>⠀⠀⠀⠀⠀⠀⠀⠀⠀⠀⠀⣵⣵⣵⣵⣵⣷⣷⣷⣷⣷⣷⣷⣷⣷⣷⣷⣷⣷⣷⣷⣷⡇⢕⢕⢕⢕⢻⣷⣷⣷⣿⣿⣿⣿⣿⢕⢕⢸⣷⢕⢕⢕⣕⣿⣿⣿⣿⣿⣿⣿⣷⣷⢇⢕⢕⢕⢕⢕⠀⠀⠀⠀⠀⠀⠀⠀⠀⠀⠀⠀</a:t>
            </a:r>
            <a:br/>
            <a:r>
              <a:t>⠀⠀⠀⠀⠀⠀⠀⠀⠀⠀⠀⣿⣿⣿⣿⣿⣿⣿⣿⣿⣿⣿⣿⣿⣿⣿⣿⣿⣿⣿⣿⣿⣇⢕⢸⣧⡕⢜⢻⣿⣿⣿⣿⣿⣿⣿⣧⣵⣼⣿⣷⣿⣿⣿⣿⣿⣿⣿⣿⣿⣿⣿⡏⢕⢕⡱⢕⢕⣾⠀⠀⠀⠀⠀⠀⠀⠀⠀⠀⠀⠀</a:t>
            </a:r>
            <a:br/>
            <a:r>
              <a:t>⠀⠀⠀⠀⠀⠀⠀⠀⠀⠀⠀⣿⣿⣿⣿⣿⣿⣿⣿⣿⣿⣿⣿⣿⣿⣿⣿⣿⣿⣿⣿⣿⣿⢕⢸⣿⣷⡕⢕⢿⣿⣿⣿⣿⣿⣿⣿⣿⣿⣿⣿⣿⣿⣿⣿⣿⣿⣿⣿⣿⣿⣿⢇⢕⣼⡇⢕⣱⣿⠀⠀⠀⠀⠀⠀⠀⠀⠀⠀⠀⠀</a:t>
            </a:r>
            <a:br/>
            <a:r>
              <a:t>⠀⠀⠀⠀⠀⠀⠀⠀⠀⠀⠀⣿⣿⣿⣿⣿⣿⣿⣿⣿⣿⣿⣿⣿⣿⣿⣿⣿⣿⣿⣿⣿⣿⢇⢸⣿⣿⣿⡇⢜⢿⣿⣿⣿⣿⣿⢻⣿⣿⣿⣼⣿⣿⣿⣿⣿⣿⣿⢻⣿⣿⣿⢸⣕⢕⢕⢕⢻⣿⠀⠀⠀⠀⠀⠀⠀⠀⠀⠀⠀⠀</a:t>
            </a:r>
            <a:br/>
            <a:r>
              <a:t>⠀⠀⠀⠀⠀⠀⠀⠀⠀⠀⠀⣿⣿⣿⣿⣿⣿⣿⣿⣿⣿⣿⣿⣿⣿⣿⣿⣿⣿⣿⣿⣿⣿⡕⢸⣿⣿⣿⣿⣕⣸⣿⣿⣿⣿⣿⡎⣿⣿⣿⡏⣿⣿⣿⣿⣿⣿⡟⢸⣿⣿⣇⣹⣿⣷⣧⡕⢕⣿⠀⠀⠀⠀⠀⠀⠀⠀⠀⠀⠀⠀</a:t>
            </a:r>
            <a:br/>
            <a:r>
              <a:t>⠀⠀⠀⠀⠀⠀⠀⠀⠀⠀⠀⣿⣿⣿⣿⣿⣿⣿⣿⣿⣿⣿⣿⣿⣿⣿⣿⣿⣿⣿⣿⣿⣿⣷⣾⣿⣿⣿⣿⣿⣻⣿⣿⣿⣿⣿⡇⢻⣿⣿⡇⢻⣿⣿⣿⣿⣿⡇⣼⣿⣿⣹⣿⣿⣿⣿⡗⣷⣿⠀⠀⠀⠀⠀⠀⠀⠀⠀⠀⠀⠀</a:t>
            </a:r>
            <a:br/>
            <a:r>
              <a:t>⠀⠀⠀⠀⠀⠀⠀⠀⠀⠀⠀⣿⣿⣿⣿⣿⣿⣿⣿⣿⣿⣿⣿⣿⣿⣿⣿⣿⣿⣟⢿⣿⣿⣟⣿⣿⣿⣿⣿⣿⣿⣿⣽⣿⣿⣿⡟⢸⣿⣿⣧⢸⣿⣿⣿⣿⣿⡷⣿⣿⡟⢹⣿⣿⣿⣿⣷⣿⢟⠀⠀⠀⠀⠀⠀⠀⠀⠀⠀⠀⠀</a:t>
            </a:r>
            <a:br/>
            <a:r>
              <a:t>⠀⠀⠀⠀⠀⠀⠀⠀⠀⠀⠀⠛⠛⠛⠛⠛⠛⠛⠛⠛⠛⠛⠛⠛⠛⠛⠛⠛⠛⠓⠚⠛⠛⠛⠓⠛⠛⠛⠛⠛⠛⠛⠛⠛⠛⠛⠃⠘⠛⠛⠛⠘⠛⠛⠛⠛⠛⠃⠛⠛⠃⠘⠛⠛⠛⠛⠋⠙⠛⠀⠀⠀⠀⠀⠀⠀⠀⠀⠀⠀⠀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⠀⠀⠀⠀⠀⠀⠀⠀⠀⠀⠀⢏⣱⣝⢿⢿⣿⣿⣿⣿⣿⣿⣿⣿⣿⣿⣿⣿⣿⣿⣿⣿⣿⢿⢿⣿⣿⣿⡿⢇⢻⢿⣿⣿⣿⣿⣿⣿⣿⣿⣿⣿⣿⣿⣿⣿⣿⣿⣿⣿⣿⣿⣿⣿⣿⣿⣿⣿⣿⠀⠀⠀⠀⠀⠀⠀⠀⠀⠀⠀⠀</a:t>
            </a:r>
            <a:br/>
            <a:r>
              <a:t>⠀⠀⠀⠀⠀⠀⠀⠀⠀⠀⠀⣼⣿⣿⣵⣸⣿⣿⣿⣿⣿⣿⣿⣿⣿⣿⣿⣿⣿⣿⣿⣿⣿⣧⣾⣿⣿⣿⣿⡇⣷⣾⣿⣿⣿⣿⣿⣿⣿⣿⣿⣿⣿⣿⣿⣿⣿⣿⣿⣿⣿⣿⣿⣿⣿⣿⣿⣿⣿⠀⠀⠀⠀⠀⠀⠀⠀⠀⠀⠀⠀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⠀⠀⠀⠀⠀⠀⠀⠀⠀⠀⠀⣿⣿⣿⣿⣿⣿⣿⣿⣿⣿⣿⣿⣿⣿⣿⣿⣿⣿⣿⣿⣿⣿⣿⣿⣿⣿⣿⣿⡇⣿⣿⣿⣿⣿⣿⣿⣿⣿⣿⣿⣿⣿⣿⣿⣿⣿⣿⣿⣿⣿⣿⣿⣿⣿⣿⣿⣿⣿⠀⠀⠀⠀⠀⠀⠀⠀⠀⠀⠀⠀</a:t>
            </a:r>
            <a:br/>
            <a:r>
              <a:t>⠀⠀⠀⠀⠀⠀⠀⠀⠀⠀⠀⣿⣿⣿⣿⣿⣿⣿⣿⣿⣿⢿⣿⣿⣿⣿⢿⣿⢿⢿⢿⢿⢿⣿⣿⣿⣿⣿⣿⡇⣿⣿⣿⣿⣿⣿⣿⣿⣿⣿⣿⣿⣿⣿⣿⣿⣿⣿⣿⣿⣿⣿⣿⣿⣿⣿⣿⣿⣿⠀⠀⠀⠀⠀⠀⠀⠀⠀⠀⠀⠀</a:t>
            </a:r>
            <a:br/>
            <a:r>
              <a:t>⠀⠀⠀⠀⠀⠀⠀⠀⠀⠀⠀⣿⣿⣿⣿⡇⣵⣵⢕⢵⣵⢵⣿⡷⢱⢷⣾⣷⣷⡷⢕⢷⣷⣾⣿⣿⣿⣿⣿⡇⣿⣿⣿⣿⣿⣿⣿⣿⣿⣿⣿⣿⣿⣿⣿⣿⣿⣿⣿⣿⣿⣿⣿⣿⣿⣿⣿⣿⣿⠀⠀⠀⠀⠀⠀⠀⠀⠀⠀⠀⠀</a:t>
            </a:r>
            <a:br/>
            <a:r>
              <a:t>⠀⠀⠀⠀⠀⠀⠀⠀⠀⠀⠀⣿⣿⣿⣿⡟⢟⢕⣵⣮⢟⢟⢟⣽⣷⣎⢟⢟⢏⣵⣿⣜⢟⢻⣿⣿⣿⣿⣿⡿⣿⣿⣿⣿⣿⣿⣿⣿⣿⣿⣿⣿⣿⣿⣿⣿⣿⣿⣿⣿⣿⣿⣿⣿⣿⣿⣿⣿⣿⠀⠀⠀⠀⠀⠀⠀⠀⠀⠀⠀⠀</a:t>
            </a:r>
            <a:br/>
            <a:r>
              <a:t>⠀⠀⠀⠀⠀⠀⠀⠀⠀⠀⠀⣿⣿⣿⣿⣇⣱⣾⣿⣿⣷⣵⣵⣾⣿⣿⣷⣵⣵⣿⣿⣿⣷⣿⣿⣿⣿⣿⣿⣷⣿⣿⣿⣿⣿⣿⣿⣿⣿⣿⣿⣿⣿⣿⣿⣿⣿⣿⣿⣿⣿⣿⣿⣿⣿⣿⣿⣿⣿⠀⠀⠀⠀⠀⠀⠀⠀⠀⠀⠀⠀</a:t>
            </a:r>
            <a:br/>
            <a:r>
              <a:t>⠀⠀⠀⠀⠀⠀⠀⠀⠀⠀⠀⣿⣿⣿⣿⡇⢸⣿⣿⣿⣿⢟⢸⣿⣿⣿⣿⣏⣿⣿⣿⣿⣿⡟⣿⣿⣿⣿⣿⡯⣿⣿⣿⣿⣿⣿⣿⣝⣝⣿⣿⣿⣿⣿⣿⣿⣿⣿⣿⣿⣿⣿⣿⣿⣿⣿⣿⣿⣿⠀⠀⠀⠀⠀⠀⠀⠀⠀⠀⠀⠀</a:t>
            </a:r>
            <a:br/>
            <a:r>
              <a:t>⠀⠀⠀⠀⠀⠀⠀⠀⠀⠀⠀⣿⣿⣿⣿⡇⢸⣿⣿⣿⣿⡕⢸⣿⣿⣿⣿⡷⣿⣿⣿⣿⣿⡇⣿⣿⣿⣿⣿⣯⡿⣿⣿⣿⣿⣿⣷⣿⣿⣿⣿⣿⣿⣿⣿⣿⣿⣿⣿⣿⣿⣿⣿⣿⣿⣿⣿⣿⣿⠀⠀⠀⠀⠀⠀⠀⠀⠀⠀⠀⠀</a:t>
            </a:r>
            <a:br/>
            <a:r>
              <a:t>⠀⠀⠀⠀⠀⠀⠀⠀⠀⠀⠀⣿⣿⣿⣿⡇⢸⣿⣿⣿⣿⢹⢸⣿⣿⣿⣿⣿⣻⣿⣿⣿⣿⣷⣿⣿⣿⣿⣿⣯⣗⣿⣿⣿⣿⣿⡿⣿⣿⣿⢟⢿⢿⣿⣿⣿⣿⣿⣿⡿⡿⣿⣿⣿⣷⣿⣿⣿⣿⠀⠀⠀⠀⠀⠀⠀⠀⠀⠀⠀⠀</a:t>
            </a:r>
            <a:br/>
            <a:r>
              <a:t>⠀⠀⠀⠀⠀⠀⠀⠀⠀⠀⠀⣿⣿⣿⢿⢇⢸⢿⢿⣿⢿⢕⢸⣿⢽⢿⢿⢼⢽⣿⣿⣿⣿⣿⢿⣿⣿⣿⣿⡟⡯⣿⣿⣿⣿⢟⢕⢜⣿⢇⢕⢕⢱⣾⣿⣿⣿⣿⣿⣇⣗⣿⣿⣿⣿⣿⣿⣿⢿⠀⠀⠀⠀⠀⠀⠀⠀⠀⠀⠀⠀</a:t>
            </a:r>
            <a:br/>
            <a:r>
              <a:t>⠀⠀⠀⠀⠀⠀⠀⠀⠀⠀⠀⣿⣿⣿⣿⢕⢸⣿⣽⣽⢽⢕⢸⡇⢕⢕⢜⡯⢸⣿⣿⣿⣟⢕⢕⢝⢹⣿⣿⡇⡇⣿⣿⡿⡿⢕⢕⢕⣿⢕⢕⢕⢜⢿⢝⣿⣿⣻⣿⣗⡗⡿⢿⢿⢿⢿⢿⢿⢿⠀⠀⠀⠀⠀⠀⠀⠀⠀⠀⠀⠀</a:t>
            </a:r>
            <a:br/>
            <a:r>
              <a:t>⠀⠀⠀⠀⠀⠀⠀⠀⠀⠀⠀⣿⣿⣗⢞⢕⢜⣟⢟⢟⢝⢕⢸⢕⢕⢕⢕⡗⢸⣿⣿⣿⣧⢕⢕⢕⢜⣿⣿⣇⡇⣿⣿⣇⢕⢕⢕⢕⢟⢕⢕⢕⢸⣷⣾⣿⣿⣿⣿⣿⡇⡇⢕⢕⢕⢕⢕⢕⢕⠀⠀⠀⠀⠀⠀⠀⠀⠀⠀⠀⠀</a:t>
            </a:r>
            <a:br/>
            <a:r>
              <a:t>⠀⠀⠀⠀⠀⠀⠀⠀⠀⠀⠀⢿⢿⢧⢕⢕⢱⢿⢸⢱⢼⢕⢸⢵⢵⣵⣼⣕⢸⢻⣟⣻⣿⢕⢕⢕⢕⣿⢟⢕⢕⣿⣿⣿⣿⣿⢜⢕⢕⢕⢕⢕⢕⣿⣿⣿⢿⢿⣿⣿⣯⣧⢕⢕⢕⡕⢕⢸⣕⠀⠀⠀⠀⠀⠀⠀⠀⠀⠀⠀⠀</a:t>
            </a:r>
            <a:br/>
            <a:r>
              <a:t>⠀⠀⠀⠀⠀⠀⠀⠀⠀⠀⠀⢕⢕⢕⢕⢕⢕⣕⣕⡕⣕⣕⢕⢕⢕⢕⣕⡕⢕⣕⡕⣸⢇⢕⢜⢕⢕⢿⡇⢕⢱⢿⢿⢿⢽⢵⢕⢕⢕⢕⢕⢕⢕⢝⢽⢝⢕⢧⢷⢾⣿⢏⢕⢕⢕⢕⢕⢕⢹⠀⠀⠀⠀⠀⠀⠀⠀⠀⠀⠀⠀</a:t>
            </a:r>
            <a:br/>
            <a:r>
              <a:t>⠀⠀⠀⠀⠀⠀⠀⠀⠀⠀⠀⣵⣵⣵⣵⣵⣵⣵⣵⣷⣷⣷⣷⣷⣷⣷⣷⣷⣷⣷⣷⣿⡇⢕⢕⠕⢕⢜⣷⣷⣷⣿⣿⣿⣿⣿⢕⢕⢸⢸⡕⢕⣕⣵⣿⣿⣿⣿⣿⣿⣿⣷⡷⢕⢕⢕⢕⣕⣸⠀⠀⠀⠀⠀⠀⠀⠀⠀⠀⠀⠀</a:t>
            </a:r>
            <a:br/>
            <a:r>
              <a:t>⠀⠀⠀⠀⠀⠀⠀⠀⠀⠀⠀⣿⣿⣿⣿⣿⣿⣿⣿⣿⣿⣿⣿⣿⣿⣿⣿⣿⣿⣿⣿⣿⣿⢕⢕⣷⡕⢕⢹⣿⣿⣿⣿⣿⣿⣿⣷⣷⣼⣾⣿⣿⣿⣿⣿⣿⣿⣿⣿⣿⣿⣿⢇⢕⢕⡕⢕⢱⣿⠀⠀⠀⠀⠀⠀⠀⠀⠀⠀⠀⠀</a:t>
            </a:r>
            <a:br/>
            <a:r>
              <a:t>⠀⠀⠀⠀⠀⠀⠀⠀⠀⠀⠀⣿⣿⣿⣿⣿⣿⣿⣿⣿⣿⣿⣿⣿⣿⣿⣿⣿⣿⣿⣿⣿⣿⡇⢕⣿⣿⡕⢕⢿⣿⣿⣿⣿⣿⣿⣿⣿⣿⣿⣿⣿⣿⣿⣿⣿⣿⣿⣿⣿⣿⣿⢕⢕⣼⡇⢕⣼⣿⠀⠀⠀⠀⠀⠀⠀⠀⠀⠀⠀⠀</a:t>
            </a:r>
            <a:br/>
            <a:r>
              <a:t>⠀⠀⠀⠀⠀⠀⠀⠀⠀⠀⠀⣿⣿⣿⣿⣿⣿⣿⣿⣿⣿⣿⣿⣿⣿⣿⣿⣿⣿⣿⣿⣿⣿⡇⢕⣿⣿⣿⣇⢜⢿⣿⣿⣿⣿⣿⡞⣿⣿⣿⣿⣿⣿⣿⣿⣿⣿⣿⣟⣿⣿⣿⢜⢕⢜⡇⢕⢻⣿⠀⠀⠀⠀⠀⠀⠀⠀⠀⠀⠀⠀</a:t>
            </a:r>
            <a:br/>
            <a:r>
              <a:t>⠀⠀⠀⠀⠀⠀⠀⠀⠀⠀⠀⣿⣿⣿⣿⣿⣿⣿⣿⣿⣿⣿⣿⣿⣿⣿⣿⣿⣿⣿⣿⣿⣿⣇⢕⣿⣿⣿⣿⣕⢜⣿⣿⣿⣿⣿⣇⢿⣿⣿⡇⣿⣿⣿⣿⣿⣿⣿⣺⣿⣿⡇⣹⣷⣵⣿⢕⢸⣿⠀⠀⠀⠀⠀⠀⠀⠀⠀⠀⠀⠀</a:t>
            </a:r>
            <a:br/>
            <a:r>
              <a:t>⠀⠀⠀⠀⠀⠀⠀⠀⠀⠀⠀⣿⣿⣿⣿⣿⣿⣿⣿⣿⣿⣿⣿⣿⣿⣿⣿⣿⣿⣿⣿⣿⣿⣿⣾⣿⣿⣿⣿⣿⣿⣿⣿⣿⣿⣿⣿⢸⣿⣿⣧⢸⣿⣿⣿⣿⣿⡟⣸⣿⣿⢝⣿⣿⣿⣿⣷⣾⣿⠀⠀⠀⠀⠀⠀⠀⠀⠀⠀⠀⠀</a:t>
            </a:r>
            <a:br/>
            <a:r>
              <a:t>⠀⠀⠀⠀⠀⠀⠀⠀⠀⠀⠀⣿⣿⣿⣿⣿⣿⣿⣿⣿⣿⣿⣿⣿⣿⣿⣿⣿⣿⣿⣿⢿⣿⣿⣟⣿⣿⣿⣿⣿⣿⣾⡻⣿⣿⣿⣿⡜⣿⣿⣿⢸⣿⣿⣿⣿⣿⡇⢸⣿⡟⢻⣿⣿⣧⣼⣿⣿⣿⠀⠀⠀⠀⠀⠀⠀⠀⠀⠀⠀⠀</a:t>
            </a:r>
            <a:br/>
            <a:r>
              <a:t>⠀⠀⠀⠀⠀⠀⠀⠀⠀⠀⠀⠛⠛⠛⠛⠛⠛⠛⠛⠛⠛⠛⠛⠛⠛⠛⠛⠛⠛⠛⠛⠚⠛⠛⠓⠛⠛⠛⠛⠛⠛⠛⠛⠛⠛⠛⠛⠃⠛⠛⠛⠑⠛⠛⠛⠛⠛⠓⠘⠛⠃⠘⠛⠛⠛⠛⠙⠙⠛⠀⠀⠀⠀⠀⠀⠀⠀⠀⠀⠀⠀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⠀⠀⠀⠀⠀⠀⠀⠀⠀⠀⠀⢏⣝⡹⣿⣿⣿⣿⣿⣿⣿⣿⣿⣿⣿⣿⣿⣿⣿⣿⣿⣿⣿⢿⢿⣿⣿⡿⢿⢕⢿⢿⣿⣿⣿⣿⣿⣿⣿⣿⣿⣿⣿⣿⣿⣿⣿⣿⣿⣿⣿⣿⣿⣿⣿⣿⣿⣿⣿⠀⠀⠀⠀⠀⠀⠀⠀⠀⠀⠀⠀</a:t>
            </a:r>
            <a:br/>
            <a:r>
              <a:t>⠀⠀⠀⠀⠀⠀⠀⠀⠀⠀⠀⣼⣿⣿⣕⢸⣿⣿⣿⣿⣿⣿⣿⣿⣿⣿⣿⣿⣿⣿⣿⣿⣿⣵⣿⣿⣿⣷⣵⢕⣵⣾⣿⣿⣿⣿⣿⣿⣿⣿⣿⣿⣿⣿⣿⣿⣿⣿⣿⣿⣿⣿⣿⣿⣿⣿⣿⣿⣿⠀⠀⠀⠀⠀⠀⠀⠀⠀⠀⠀⠀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⠀⠀⠀⠀⠀⠀⠀⠀⠀⠀⠀⣿⣿⣿⣿⣿⣿⣿⣿⣿⣿⣿⣿⣿⣿⣿⣿⣿⣿⣿⣿⣿⣿⣿⣿⣿⣿⣿⣿⡕⣿⣿⣿⣿⣿⣿⣿⣿⣿⣿⣿⣿⣿⣿⣿⣿⣿⣿⣿⣿⣿⣿⣿⣿⣿⣿⣿⣿⣿⠀⠀⠀⠀⠀⠀⠀⠀⠀⠀⠀⠀</a:t>
            </a:r>
            <a:br/>
            <a:r>
              <a:t>⠀⠀⠀⠀⠀⠀⠀⠀⠀⠀⠀⣿⣿⣿⣿⡇⣵⣵⢕⣵⣵⢵⣧⣵⢵⣵⣵⣵⣵⡵⢱⣷⣧⣿⣿⣿⣿⣿⣿⡇⣿⣿⣿⣿⣿⣿⣿⣿⣿⣿⣿⣿⣿⣿⣿⣿⣿⣿⣿⣿⣿⣿⣿⣿⣿⣿⣿⣿⣿⠀⠀⠀⠀⠀⠀⠀⠀⠀⠀⠀⠀</a:t>
            </a:r>
            <a:br/>
            <a:r>
              <a:t>⠀⠀⠀⠀⠀⠀⠀⠀⠀⠀⠀⣿⣿⣿⣿⡷⢟⢇⣵⣜⢟⢻⢟⣱⣷⡝⢟⡟⢟⣵⣷⡝⢟⣿⣿⣿⣿⣿⣿⣧⣿⣿⣿⣿⣿⣿⣿⣿⣿⣿⣿⣿⣿⣿⣿⣿⣿⣿⣿⣿⣿⣿⣿⣿⣿⣿⣿⣿⣿⠀⠀⠀⠀⠀⠀⠀⠀⠀⠀⠀⠀</a:t>
            </a:r>
            <a:br/>
            <a:r>
              <a:t>⠀⠀⠀⠀⠀⠀⠀⠀⠀⠀⠀⣿⣿⣿⣿⣇⣱⣿⣿⣿⣵⢕⣵⣿⣿⣷⣧⣵⣷⣿⣿⣷⣧⣿⣿⣿⣿⣿⣿⣿⣿⣿⣿⣿⣿⣿⣿⣿⣿⣿⣿⣿⣿⣿⣿⣿⣿⣿⣿⣿⣿⣿⣿⣿⣿⣿⣿⣿⣿⠀⠀⠀⠀⠀⠀⠀⠀⠀⠀⠀⠀</a:t>
            </a:r>
            <a:br/>
            <a:r>
              <a:t>⠀⠀⠀⠀⠀⠀⠀⠀⠀⠀⠀⣿⣿⣿⣿⡇⢹⣿⣿⣿⣿⢇⣿⣿⣿⣿⣿⣇⣿⣿⣿⣿⣿⢿⣿⣿⣿⣿⣿⢻⣾⣿⣿⣿⣿⣿⣿⣏⣝⣿⣿⣿⣿⣿⣿⣿⣿⣿⣿⣿⣿⣿⣿⣿⣿⣿⣿⣿⣿⠀⠀⠀⠀⠀⠀⠀⠀⠀⠀⠀⠀</a:t>
            </a:r>
            <a:br/>
            <a:r>
              <a:t>⠀⠀⠀⠀⠀⠀⠀⠀⠀⠀⠀⣿⣿⣿⣿⡇⢸⣿⣿⣿⣿⡇⣿⣿⣿⣿⣿⡟⣿⣿⣿⣿⣯⢾⣿⣿⣿⣿⣿⢼⣻⣿⣿⣿⣿⣿⣷⣿⣿⣿⣿⣿⣿⣿⣿⣿⣿⣿⣿⣿⣿⣿⣿⣿⣿⣿⣿⣿⣿⠀⠀⠀⠀⠀⠀⠀⠀⠀⠀⠀⠀</a:t>
            </a:r>
            <a:br/>
            <a:r>
              <a:t>⠀⠀⠀⠀⠀⠀⠀⠀⠀⠀⠀⣿⣿⣿⣷⢕⢸⣿⣿⣾⣿⢕⣿⣿⣿⣿⣿⡇⣿⣿⣿⣿⣟⣵⣿⣿⣿⣿⣿⣽⣸⣿⣿⣿⣿⣿⣿⣻⣿⣿⢿⢿⣿⣿⣿⣿⣿⣿⣿⢷⣿⣿⣿⣿⣿⣿⣿⣿⣿⠀⠀⠀⠀⠀⠀⠀⠀⠀⠀⠀⠀</a:t>
            </a:r>
            <a:br/>
            <a:r>
              <a:t>⠀⠀⠀⠀⠀⠀⠀⠀⠀⠀⠀⣿⣿⣿⢿⢕⢸⣿⣿⢿⢿⢕⢿⢿⢿⢿⣿⡇⣿⣿⣿⣿⣿⣿⣿⣿⣿⣿⣗⣾⢻⢻⣿⣿⣿⢏⢕⢸⣿⢕⢕⢕⢻⢿⣿⣿⣿⣿⣿⣸⢹⣿⢿⣿⣿⣿⣿⣯⣿⠀⠀⠀⠀⠀⠀⠀⠀⠀⠀⠀⠀</a:t>
            </a:r>
            <a:br/>
            <a:r>
              <a:t>⠀⠀⠀⠀⠀⠀⠀⠀⠀⠀⠀⣿⣿⣿⢿⢕⢸⣿⣿⣿⢿⡕⣿⢕⢕⢕⢹⡇⣿⣿⣿⣿⣿⢟⢝⢝⢟⣿⡿⣽⢸⢽⣿⡏⢟⢕⢕⢕⣿⢕⢕⢕⢕⢕⢜⣿⣿⣿⣿⣸⢽⢿⢿⢿⢿⢿⣿⡿⣿⠀⠀⠀⠀⠀⠀⠀⠀⠀⠀⠀⠀</a:t>
            </a:r>
            <a:br/>
            <a:r>
              <a:t>⠀⠀⠀⠀⠀⠀⠀⠀⠀⠀⠀⣷⣷⢗⢕⢕⢱⣟⢕⢗⣟⢇⣿⢕⢕⢕⢱⡇⣿⣿⣿⣿⣿⢕⢕⢕⢕⣿⣿⣿⢸⢸⣿⣇⢕⢕⢕⢕⡿⢕⢕⢕⢸⣗⣿⣿⣿⣿⣿⣾⢸⢕⢕⢕⢕⢕⡕⢕⣿⠀⠀⠀⠀⠀⠀⠀⠀⠀⠀⠀⠀</a:t>
            </a:r>
            <a:br/>
            <a:r>
              <a:t>⠀⠀⠀⠀⠀⠀⠀⠀⠀⠀⠀⢻⢝⢜⢕⢕⢸⢯⢸⢸⢼⢕⢿⡵⣵⣵⣼⣇⢿⣿⣿⢟⣿⡇⢕⢕⢕⢻⡏⢜⢹⣾⣿⣿⣿⣿⢕⢕⢕⢕⢕⢕⢕⢿⣿⢿⢿⢿⣿⣿⢾⣕⢕⢕⢕⢕⢕⣕⣾⠀⠀⠀⠀⠀⠀⠀⠀⠀⠀⠀⠀</a:t>
            </a:r>
            <a:br/>
            <a:r>
              <a:t>⠀⠀⠀⠀⠀⠀⠀⠀⠀⠀⠀⢕⢕⢕⢕⢕⢕⣕⣕⢕⣕⣕⢕⢕⢕⢕⣜⡕⢕⢕⣕⣕⣿⡇⢕⢇⢕⢸⡇⢕⢱⢿⢿⢮⢱⢜⢕⢕⢕⢱⢕⢕⢕⢜⢏⢹⢱⢵⢾⢯⢽⡟⢕⢕⢕⢕⢕⣿⡿⠀⠀⠀⠀⠀⠀⠀⠀⠀⠀⠀⠀</a:t>
            </a:r>
            <a:br/>
            <a:r>
              <a:t>⠀⠀⠀⠀⠀⠀⠀⠀⠀⠀⠀⣥⣵⣵⣵⣵⣵⣵⣵⣵⣷⣷⣷⣷⣷⣷⣷⣷⣷⣷⣷⣾⣿⡇⢕⢕⢕⢕⣷⣷⣾⣿⣿⣿⣿⣿⢕⢕⢱⢸⣇⢕⣕⣵⣾⣿⣿⣿⣿⣿⣿⣿⡇⢕⢕⢕⢸⣿⣿⠀⠀⠀⠀⠀⠀⠀⠀⠀⠀⠀⠀</a:t>
            </a:r>
            <a:br/>
            <a:r>
              <a:t>⠀⠀⠀⠀⠀⠀⠀⠀⠀⠀⠀⣿⣿⣿⣿⣿⣿⣿⣿⣿⣿⣿⣿⣿⣿⣿⣿⣿⣿⣿⣿⣿⣿⡇⢕⢱⣇⢕⢻⣿⣿⣿⣿⣿⣿⣿⣷⣷⣾⣾⣿⣿⣿⣿⣿⣿⣿⣿⣿⣿⣿⣿⢕⢕⢸⢇⢕⣼⣿⠀⠀⠀⠀⠀⠀⠀⠀⠀⠀⠀⠀</a:t>
            </a:r>
            <a:br/>
            <a:r>
              <a:t>⠀⠀⠀⠀⠀⠀⠀⠀⠀⠀⠀⣿⣿⣿⣿⣿⣿⣿⣿⣿⣿⣿⣿⣿⣿⣿⣿⣿⣿⣿⣿⣿⣿⣧⢕⢸⣿⡇⢕⢻⣿⣿⣿⣿⣿⣿⣿⣿⣿⣿⡿⣿⣿⣿⣿⣿⣿⣿⣿⣿⣿⣿⣕⣱⣿⢕⢕⣿⣿⠀⠀⠀⠀⠀⠀⠀⠀⠀⠀⠀⠀</a:t>
            </a:r>
            <a:br/>
            <a:r>
              <a:t>⠀⠀⠀⠀⠀⠀⠀⠀⠀⠀⠀⣿⣿⣿⣿⣿⣿⣿⣿⣿⣿⣿⣿⣿⣿⣿⣿⣿⣿⣿⣿⣿⣿⣿⢕⢸⣿⣿⡕⢜⢿⣿⣿⣿⣿⣿⣿⢻⣿⣿⣷⣿⣿⣿⣿⣿⣿⣿⡏⣿⣿⡟⢜⣼⣿⡇⢕⣿⣿⠀⠀⠀⠀⠀⠀⠀⠀⠀⠀⠀⠀</a:t>
            </a:r>
            <a:br/>
            <a:r>
              <a:t>⠀⠀⠀⠀⠀⠀⠀⠀⠀⠀⠀⣿⣿⣿⣿⣿⣿⣿⣿⣿⣿⣿⣿⣿⣿⣿⣿⣿⣿⣿⣿⣿⣿⣿⡇⢜⣿⣿⣿⡕⢸⣿⣿⣿⣿⣿⣿⡜⣿⣿⣿⢸⣿⣿⣿⣿⣿⣿⢕⣿⣿⣇⢕⣼⣿⡇⢕⣿⣿⠀⠀⠀⠀⠀⠀⠀⠀⠀⠀⠀⠀</a:t>
            </a:r>
            <a:br/>
            <a:r>
              <a:t>⠀⠀⠀⠀⠀⠀⠀⠀⠀⠀⠀⣿⣿⣿⣿⣿⣿⣿⣿⣿⣿⣿⣿⣿⣿⣿⣿⣿⣿⣿⣿⣿⣿⡿⣿⣾⣿⣿⣿⣿⣿⣿⣿⣿⣿⣿⣿⡇⢿⣿⣿⡜⣿⣿⣿⣿⣿⣿⣱⣿⣿⢝⣿⣿⣿⣿⣾⣿⣿⠀⠀⠀⠀⠀⠀⠀⠀⠀⠀⠀⠀</a:t>
            </a:r>
            <a:br/>
            <a:r>
              <a:t>⠀⠀⠀⠀⠀⠀⠀⠀⠀⠀⠀⣿⣿⣿⣿⣿⣿⣿⣿⣿⣿⣿⣿⣿⣿⣿⣿⣿⣿⣿⣿⣿⣿⣵⣿⢻⣿⣿⣿⣿⣯⢿⣿⣿⣿⣿⣿⣿⢸⣿⣿⡇⣿⣿⣿⣿⣿⣿⢸⣿⡿⢺⣿⣿⣿⣿⣿⣿⣿⠀⠀⠀⠀⠀⠀⠀⠀⠀⠀⠀⠀</a:t>
            </a:r>
            <a:br/>
            <a:r>
              <a:t>⠀⠀⠀⠀⠀⠀⠀⠀⠀⠀⠀⠛⠛⠛⠛⠛⠛⠛⠛⠛⠛⠛⠛⠛⠛⠛⠛⠛⠛⠛⠛⠛⠛⠙⠛⠛⠛⠛⠛⠛⠛⠓⠛⠛⠛⠛⠛⠋⠘⠛⠛⠃⠘⠛⠛⠛⠛⠛⠘⠛⠃⠘⠛⠛⠛⠛⠓⠛⠛⠀⠀⠀⠀⠀⠀⠀⠀⠀⠀⠀⠀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⠀⠀⠀⠀⠀⠀⠀⠀⠀⠀⠀⢟⣝⣻⣿⣿⣿⣿⣿⣿⣯⣿⣿⣿⣿⣿⣿⣿⣿⣿⣿⣿⣿⡿⣿⣿⣿⣿⢟⢜⡿⢿⣿⣿⣿⣿⣿⣿⣿⣿⣿⣿⣿⣿⣿⣿⣿⣿⣿⣿⣿⣿⣿⣿⣿⣿⣿⣿⣿⠀⠀⠀⠀⠀⠀⠀⠀⠀⠀⠀⠀</a:t>
            </a:r>
            <a:br/>
            <a:r>
              <a:t>⠀⠀⠀⠀⠀⠀⠀⠀⠀⠀⠀⣺⣿⣷⣕⣽⣿⣿⣿⣿⣿⣿⣿⣿⣿⣿⣿⣿⣿⣿⣿⣿⣿⣵⣿⣿⣿⣧⣵⢱⣷⣿⣿⣿⣿⣿⣿⣿⣿⣿⣿⣿⣿⣿⣿⣿⣿⣿⣿⣿⣿⣿⣿⣿⣿⣿⣿⣿⣿⠀⠀⠀⠀⠀⠀⠀⠀⠀⠀⠀⠀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⠀⠀⠀⠀⠀⠀⠀⠀⠀⠀⠀⣿⣿⣿⣿⣿⣿⣿⣿⣿⣿⣿⣿⣿⣿⣿⣿⣿⣿⣿⣿⣿⣿⣿⣿⣿⣿⣿⣿⢸⣿⣿⣿⣿⣿⣿⣿⣿⣿⣿⣿⣿⣿⣿⣿⣿⣿⣿⣿⣿⣿⣿⣿⣿⣿⣿⣿⣿⣿⠀⠀⠀⠀⠀⠀⠀⠀⠀⠀⠀⠀</a:t>
            </a:r>
            <a:br/>
            <a:r>
              <a:t>⠀⠀⠀⠀⠀⠀⠀⠀⠀⠀⠀⣿⣿⣿⣿⢇⣵⣵⢕⣵⣵⣵⣧⡵⢵⣼⣧⣵⣵⡵⢱⣵⣵⣿⣿⣿⣿⣿⣿⣸⣿⣿⣿⣿⣿⣿⣿⣿⣿⣿⣿⣿⣿⣿⣿⣿⣿⣿⣿⣿⣿⣿⣿⣿⣿⣿⣿⣿⣿⠀⠀⠀⠀⠀⠀⠀⠀⠀⠀⠀⠀</a:t>
            </a:r>
            <a:br/>
            <a:r>
              <a:t>⠀⠀⠀⠀⠀⠀⠀⠀⠀⠀⠀⣿⣿⣿⣿⢳⢟⢱⣵⡜⢻⢻⢟⣣⣷⡝⢟⢿⢏⣵⣧⡝⢟⣿⣿⣿⣿⣿⣿⣾⣿⣿⣿⣿⣿⣿⣿⣿⣿⣿⣿⣿⣿⣿⣿⣿⣿⣿⣿⣿⣿⣿⣿⣿⣿⣿⣿⣿⣿⠀⠀⠀⠀⠀⠀⠀⠀⠀⠀⠀⠀</a:t>
            </a:r>
            <a:br/>
            <a:r>
              <a:t>⠀⠀⠀⠀⠀⠀⠀⠀⠀⠀⠀⣿⣿⣿⣿⢕⣱⣿⣿⣿⣵⢕⣵⣿⣿⣷⣇⣵⣾⣿⣿⣷⣵⣿⣿⣿⣿⣿⣿⣾⣿⣿⣿⣿⣿⣿⣿⣿⣿⣿⣿⣿⣿⣿⣿⣿⣿⣿⣿⣿⣿⣿⣿⣿⣿⣿⣿⣿⣿⠀⠀⠀⠀⠀⠀⠀⠀⠀⠀⠀⠀</a:t>
            </a:r>
            <a:br/>
            <a:r>
              <a:t>⠀⠀⠀⠀⠀⠀⠀⠀⠀⠀⠀⣿⣿⣿⣿⢜⢻⣿⣿⣿⣿⢇⣿⣿⣿⣿⡷⣯⣿⣿⣿⣿⣗⢻⣿⣿⣿⣿⣿⢷⣿⣿⣿⣿⣿⣿⡿⢏⣿⣿⣿⣿⣿⣿⣿⣿⣿⣿⣿⣿⣿⣿⣿⣿⣿⣿⣿⣿⣿⠀⠀⠀⠀⠀⠀⠀⠀⠀⠀⠀⠀</a:t>
            </a:r>
            <a:br/>
            <a:r>
              <a:t>⠀⠀⠀⠀⠀⠀⠀⠀⠀⠀⠀⣿⣿⣿⣿⢕⢸⣿⣿⣿⣿⡇⣿⣿⣿⣿⣿⡟⣿⣿⣿⣿⣟⢸⣿⣿⣿⣿⣿⣿⣿⣿⣿⣿⣿⣿⣣⣿⣿⣿⣿⣿⣿⢿⣿⣿⣿⣿⣿⡿⣿⣿⣿⣿⣿⣿⣿⢿⣿⠀⠀⠀⠀⠀⠀⠀⠀⠀⠀⠀⠀</a:t>
            </a:r>
            <a:br/>
            <a:r>
              <a:t>⠀⠀⠀⠀⠀⠀⠀⠀⠀⠀⠀⣿⣿⣿⣿⢕⢸⣿⣿⣿⣿⡇⣿⣿⣿⣿⣟⡇⣿⣿⣟⣿⡇⢸⣿⡿⣿⣿⣿⢸⣹⣿⣿⣿⣿⣿⣹⣿⣿⡿⢿⢿⣿⣽⣿⣿⣿⣿⣿⡯⣿⣿⣿⣿⣿⣿⣿⣿⣿⠀⠀⠀⠀⠀⠀⠀⠀⠀⠀⠀⠀</a:t>
            </a:r>
            <a:br/>
            <a:r>
              <a:t>⠀⠀⠀⠀⠀⠀⠀⠀⠀⠀⠀⣿⣿⣿⢽⢕⢸⣿⣿⣿⣿⡇⣿⣿⡿⢿⡯⡇⣿⣿⣿⣿⣧⣾⣿⣿⣿⣿⣿⢹⢹⣿⣿⣿⣿⢏⢕⢻⣿⢕⢕⢕⢻⣻⣿⣿⣿⣿⣿⡇⣯⣿⢿⣿⣿⣿⣿⣻⣿⠀⠀⠀⠀⠀⠀⠀⠀⠀⠀⠀⠀</a:t>
            </a:r>
            <a:br/>
            <a:r>
              <a:t>⠀⠀⠀⠀⠀⠀⠀⠀⠀⠀⠀⣿⣿⣿⢻⢕⢸⣿⣿⣿⣿⡕⣿⢕⢕⢕⢝⡇⣿⣿⣿⣿⣟⢟⢝⢟⢟⣿⣿⢸⢸⣿⣿⡏⢎⢕⢕⢜⣿⢕⢕⢕⢕⢕⢸⣿⣿⣿⣟⡇⣿⣿⢿⢿⣿⣿⣿⣺⣿⠀⠀⠀⠀⠀⠀⠀⠀⠀⠀⠀⠀</a:t>
            </a:r>
            <a:br/>
            <a:r>
              <a:t>⠀⠀⠀⠀⠀⠀⠀⠀⠀⠀⠀⣷⣷⢕⢕⢕⢱⣗⢗⣗⡟⢇⣿⢕⢕⢕⢱⡇⣟⣿⣿⣿⣿⡕⢕⢕⢕⣿⣿⢸⢸⣿⣿⡕⢕⣕⢕⢕⣿⢕⢕⢕⢱⣾⣿⣿⣿⣿⣿⡷⡇⢕⢕⢕⢕⢕⢝⢏⣿⠀⠀⠀⠀⠀⠀⠀⠀⠀⠀⠀⠀</a:t>
            </a:r>
            <a:br/>
            <a:r>
              <a:t>⠀⠀⠀⠀⠀⠀⠀⠀⠀⠀⠀⢝⢝⢕⢕⢕⢸⢯⢱⢼⢵⢕⢯⢵⣵⣵⣮⡇⢿⣿⣾⢟⢿⡇⢕⢕⢕⢸⡏⢜⢸⣿⣿⣿⣿⣿⢕⢕⢏⢕⢕⢕⢕⢻⣿⢿⢿⢿⣿⣿⣇⡕⢕⢕⢕⢜⢕⢱⣿⠀⠀⠀⠀⠀⠀⠀⠀⠀⠀⠀⠀</a:t>
            </a:r>
            <a:br/>
            <a:r>
              <a:t>⠀⠀⠀⠀⠀⠀⠀⠀⠀⠀⠀⢕⢕⢕⢕⢕⢕⣕⣕⢕⣕⣕⢕⢕⢕⢕⣸⢕⢕⢕⣕⣕⣾⢇⢕⢇⢕⢜⡇⢕⢱⢿⢿⢧⢵⢝⢕⢇⢕⢧⢕⢕⢕⢜⢏⢕⢕⢳⢮⢽⢸⡇⢕⢜⢕⢕⢸⣿⡿⠀⠀⠀⠀⠀⠀⠀⠀⠀⠀⠀⠀</a:t>
            </a:r>
            <a:br/>
            <a:r>
              <a:t>⠀⠀⠀⠀⠀⠀⠀⠀⠀⠀⠀⣥⣵⣵⣵⣵⣵⣵⣵⣵⣵⣷⣷⣷⣷⣷⣷⣷⣷⣷⣷⣷⣿⡇⢕⢕⢕⢕⣷⣷⣾⣿⣿⣿⣿⣿⢕⢕⢕⢸⣇⢕⣕⣵⣼⣿⣿⣿⣿⣿⣿⣿⢕⢕⢕⢕⢼⣿⣿⠀⠀⠀⠀⠀⠀⠀⠀⠀⠀⠀⠀</a:t>
            </a:r>
            <a:br/>
            <a:r>
              <a:t>⠀⠀⠀⠀⠀⠀⠀⠀⠀⠀⠀⣿⣿⣿⣿⣿⣿⣿⣿⣿⣿⣿⣿⣿⣿⣿⣿⣿⣿⣿⣿⣿⣿⡇⢕⢱⣧⢕⢟⣿⣿⣿⣿⣿⣿⣿⣷⣷⣾⣾⣿⣿⣿⣿⣿⣿⣿⣿⣿⣿⣿⡟⢕⢕⣼⢕⢜⣿⣿⠀⠀⠀⠀⠀⠀⠀⠀⠀⠀⠀⠀</a:t>
            </a:r>
            <a:br/>
            <a:r>
              <a:t>⠀⠀⠀⠀⠀⠀⠀⠀⠀⠀⠀⣿⣿⣿⣿⣿⣿⣿⣿⣿⣿⣿⣿⣿⣿⣿⣿⣿⣿⣿⣿⣿⣿⣧⢕⢸⣿⣇⢕⢻⣿⣿⣿⣿⣿⣿⣿⣿⣿⣿⣿⣿⣿⣿⣿⣿⣿⣿⣿⣿⣿⡇⣕⢱⣿⢕⢱⣿⣿⠀⠀⠀⠀⠀⠀⠀⠀⠀⠀⠀⠀</a:t>
            </a:r>
            <a:br/>
            <a:r>
              <a:t>⠀⠀⠀⠀⠀⠀⠀⠀⠀⠀⠀⣿⣿⣿⣿⣿⣿⣿⣿⣿⣿⣿⣿⣿⣿⣿⣿⣿⣿⣿⣿⣿⣿⣿⢕⢸⣿⣿⡇⢜⢿⣿⣿⣿⣿⣿⣿⣸⣿⣿⣿⢿⣿⣿⣿⣿⣿⣿⡏⣿⣿⢇⣱⣿⣿⢕⢜⣿⣿⠀⠀⠀⠀⠀⠀⠀⠀⠀⠀⠀⠀</a:t>
            </a:r>
            <a:br/>
            <a:r>
              <a:t>⠀⠀⠀⠀⠀⠀⠀⠀⠀⠀⠀⣿⣿⣿⣿⣿⣿⣿⣿⣿⣿⣿⣿⣿⣿⣿⣿⣿⣿⣿⣿⣿⣿⣿⡇⢜⣿⣿⣿⡕⢸⣿⣿⣿⣿⣿⣿⣇⣿⣿⣿⢸⣿⣿⣿⣿⣿⣿⢕⣿⣿⢱⣸⣿⣿⡕⢱⣿⣿⠀⠀⠀⠀⠀⠀⠀⠀⠀⠀⠀⠀</a:t>
            </a:r>
            <a:br/>
            <a:r>
              <a:t>⠀⠀⠀⠀⠀⠀⠀⠀⠀⠀⠀⣿⣿⣿⣿⣿⣿⣿⣿⣿⣿⣿⣿⣿⣿⣿⣿⣿⣿⣿⣿⣿⣿⣿⢿⣾⣿⣿⣿⣿⣿⣿⣿⣿⣿⣿⣿⡷⢸⣿⣿⡇⣿⣿⣿⣿⣿⣿⢱⣿⣿⣵⣿⣿⣿⣿⣿⣿⣿⠀⠀⠀⠀⠀⠀⠀⠀⠀⠀⠀⠀</a:t>
            </a:r>
            <a:br/>
            <a:r>
              <a:t>⠀⠀⠀⠀⠀⠀⠀⠀⠀⠀⠀⣿⣿⣿⣿⣿⣿⣿⣿⣿⣿⣿⣿⣿⣿⣿⣿⣿⣿⣿⣿⣿⣿⣿⣪⣻⣿⣿⣿⣿⣏⢿⣿⣿⣿⣿⣿⣏⢸⣿⣿⡇⢿⣿⣿⣿⣿⣿⢸⣿⢏⢸⣿⣿⣿⣿⣿⣿⣿⠀⠀⠀⠀⠀⠀⠀⠀⠀⠀⠀⠀</a:t>
            </a:r>
            <a:br/>
            <a:r>
              <a:t>⠀⠀⠀⠀⠀⠀⠀⠀⠀⠀⠀⠛⠛⠛⠛⠛⠛⠛⠛⠛⠛⠛⠛⠛⠛⠛⠛⠛⠛⠛⠛⠛⠛⠛⠃⠙⠛⠛⠛⠛⠛⠛⠛⠛⠛⠛⠛⠛⠘⠛⠛⠃⠘⠛⠛⠛⠛⠛⠘⠓⠃⠘⠛⠛⠛⠓⠚⠛⠛⠀⠀⠀⠀⠀⠀⠀⠀⠀⠀⠀⠀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⠀⠀⠀⠀⠀⠀⠀⠀⠀⠀⠀⢟⣝⢻⣿⣿⣿⣿⣿⣿⣿⣿⣿⣿⣿⣿⣿⣿⣿⣿⣿⣿⣿⣿⣿⣿⣿⣿⢇⢸⢿⣿⣿⣿⣿⣿⣿⣿⣿⣿⣿⣿⣿⣿⣿⣿⣿⣿⣿⣿⣿⣿⣿⣿⣿⣿⣿⣿⣿⠀⠀⠀⠀⠀⠀⠀⠀⠀⠀⠀⠀</a:t>
            </a:r>
            <a:br/>
            <a:r>
              <a:t>⠀⠀⠀⠀⠀⠀⠀⠀⠀⠀⠀⣾⣿⣇⡕⢿⣿⣿⣿⣿⣿⣿⣿⣿⣿⣿⣿⣿⣿⣿⣿⣿⣇⣵⣿⣿⣿⣧⡕⢱⣵⣿⣿⣿⣿⣿⣿⣿⣿⣿⣿⣿⣿⣿⣿⣿⣿⣿⣿⣿⣿⣿⣿⣿⣿⣿⣿⣿⣿⠀⠀⠀⠀⠀⠀⠀⠀⠀⠀⠀⠀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⠀⠀⠀⠀⠀⠀⠀⠀⠀⠀⠀⣿⣿⣿⣿⣿⣿⣿⣿⣿⣿⣿⣿⣿⣿⣿⣿⣿⣿⣿⣿⣿⣿⣿⣿⣿⣿⣿⣿⢸⣿⣿⣿⣿⣿⣿⣿⣿⣿⣿⣿⣿⣿⣿⣿⣿⣿⣿⣿⣿⣿⣿⣿⣿⣿⣿⣿⣿⣿⠀⠀⠀⠀⠀⠀⠀⠀⠀⠀⠀⠀</a:t>
            </a:r>
            <a:br/>
            <a:r>
              <a:t>⠀⠀⠀⠀⠀⠀⠀⠀⠀⠀⠀⣿⣿⣿⣿⢝⣽⣽⢝⣵⣵⣽⣯⡼⢱⣵⣧⣵⣵⢕⢵⣵⣼⣿⣿⣿⣿⣿⣿⢸⣿⣿⣿⣿⣿⣿⣿⣿⣿⣿⣿⣿⣿⣿⣿⣿⣿⣿⣿⣿⣿⣿⣿⣿⣿⣿⣿⣿⣿⠀⠀⠀⠀⠀⠀⠀⠀⠀⠀⠀⠀</a:t>
            </a:r>
            <a:br/>
            <a:r>
              <a:t>⠀⠀⠀⠀⠀⠀⠀⠀⠀⠀⠀⣿⣿⣿⣿⢷⢟⢱⣵⡟⢿⢾⢟⣵⣧⢟⢿⢿⢏⣵⣧⢟⢻⣿⣿⣿⣿⣿⣿⣾⣿⣿⣿⣿⣿⣿⣿⣿⣿⣿⣿⣿⣿⣿⣿⣿⣿⣿⣿⣿⣿⣿⣿⣿⣿⣿⣿⣿⣿⠀⠀⠀⠀⠀⠀⠀⠀⠀⠀⠀⠀</a:t>
            </a:r>
            <a:br/>
            <a:r>
              <a:t>⠀⠀⠀⠀⠀⠀⠀⠀⠀⠀⠀⣿⣿⣿⣿⢕⣵⣿⣿⣧⣕⢕⣼⣿⣿⣧⣵⣱⣾⣿⣿⣧⣵⣿⣿⣿⣿⣿⣿⣽⣿⣿⣿⣿⣿⣿⣿⣿⣿⣿⣿⣿⣿⣿⣿⣿⣿⣿⣿⣿⣿⣿⣿⣿⣿⣿⣿⣿⣿⠀⠀⠀⠀⠀⠀⠀⠀⠀⠀⠀⠀</a:t>
            </a:r>
            <a:br/>
            <a:r>
              <a:t>⠀⠀⠀⠀⠀⠀⠀⠀⠀⠀⠀⣿⣿⣿⣿⢜⣿⣿⣿⣿⣿⢏⣿⣿⣿⣿⣷⣺⣿⣿⣿⣿⣿⢿⣿⣿⣿⣿⡿⣿⣿⣿⣿⣿⣿⣿⡿⢟⢿⣿⣿⣿⣿⣿⣿⣿⣿⣿⣿⣿⣿⣿⣿⣿⣿⣿⣿⣿⣿⠀⠀⠀⠀⠀⠀⠀⠀⠀⠀⠀⠀</a:t>
            </a:r>
            <a:br/>
            <a:r>
              <a:t>⠀⠀⠀⠀⠀⠀⠀⠀⠀⠀⠀⣿⣿⣿⣿⢕⣿⣿⣿⣿⣿⡇⣿⣿⣿⣿⣿⢿⣿⣿⣿⣿⣿⢸⣿⣿⣿⣿⣇⡿⣿⣿⣿⣿⣿⣿⣇⣿⣿⣿⣿⣿⣿⣿⣿⣿⣿⣿⣿⢿⣿⣿⣿⣿⣿⣿⣿⣿⣿⠀⠀⠀⠀⠀⠀⠀⠀⠀⠀⠀⠀</a:t>
            </a:r>
            <a:br/>
            <a:r>
              <a:t>⠀⠀⠀⠀⠀⠀⠀⠀⠀⠀⠀⣿⣿⣿⣿⢕⣿⣿⣿⣿⡿⢇⣿⣿⣿⣿⣯⣷⣿⣿⣿⣿⣿⢸⣿⣿⣿⣿⣟⣗⣿⣿⣿⣿⣿⣿⣏⣿⣿⣿⣿⣿⣿⣿⣿⣿⣿⣿⣿⢸⣿⣿⣿⣿⣿⣿⣿⣿⣿⠀⠀⠀⠀⠀⠀⠀⠀⠀⠀⠀⠀</a:t>
            </a:r>
            <a:br/>
            <a:r>
              <a:t>⠀⠀⠀⠀⠀⠀⠀⠀⠀⠀⠀⣿⣿⣽⣽⢕⣹⣿⣿⣿⡏⢕⣿⣿⣿⣿⡯⡿⣿⣿⣿⣿⣯⣼⣿⣿⣿⣿⣿⣿⡏⣿⣿⣿⣿⢏⢕⣿⣿⢕⢕⢜⢻⢻⣿⣿⣿⣿⣿⡸⣿⣿⣿⣿⣿⣿⣿⣿⣿⠀⠀⠀⠀⠀⠀⠀⠀⠀⠀⠀⠀</a:t>
            </a:r>
            <a:br/>
            <a:r>
              <a:t>⠀⠀⠀⠀⠀⠀⠀⠀⠀⠀⠀⣿⣿⣻⢿⢕⣻⣿⣿⣿⡟⢕⣏⢕⢕⢕⣯⣻⣿⣿⣿⣿⣿⢿⢟⢏⢟⣿⣿⡗⡗⣿⣿⢏⢎⢕⢕⢹⡟⢕⢕⢕⢕⢕⢹⣿⣿⣿⣟⣾⣿⣷⣿⣿⣿⣿⣿⢿⣿⠀⠀⠀⠀⠀⠀⠀⠀⠀⠀⠀⠀</a:t>
            </a:r>
            <a:br/>
            <a:r>
              <a:t>⠀⠀⠀⠀⠀⠀⠀⠀⠀⠀⠀⣿⡷⢳⢇⢕⢳⣗⡗⣗⢇⢇⡇⢕⢕⢕⡼⢗⣟⣿⣿⣿⣿⡕⢕⢕⢕⣿⣿⡝⢕⣿⣿⢕⢕⡕⢕⢜⣇⢕⢕⢕⢷⣷⣿⣿⣿⣿⣯⡕⢕⢕⢕⢕⢝⢝⢿⢸⣿⠀⠀⠀⠀⠀⠀⠀⠀⠀⠀⠀⠀</a:t>
            </a:r>
            <a:br/>
            <a:r>
              <a:t>⠀⠀⠀⠀⠀⠀⠀⠀⠀⠀⠀⢏⢝⢕⢕⢕⢸⢝⢝⢵⢕⢕⢷⢵⣵⣵⣿⡕⢿⡿⡿⢿⢷⡇⢕⢕⢕⢸⡏⢝⢷⣿⣿⣿⣿⡇⢕⢕⡟⢕⢕⢕⢜⣿⣿⢿⢿⣿⣯⡇⡕⢕⢕⢕⡕⢕⢸⣾⢟⠀⠀⠀⠀⠀⠀⠀⠀⠀⠀⠀⠀</a:t>
            </a:r>
            <a:br/>
            <a:r>
              <a:t>⠀⠀⠀⠀⠀⠀⠀⠀⠀⠀⠀⢕⢕⢕⢕⢕⢕⣕⡕⢕⣕⣕⢕⢕⢕⢕⣜⢕⢕⣕⣕⣕⣼⡇⢕⢇⢕⢜⡇⢕⢱⢿⢿⢯⢼⢕⢕⢕⢟⣇⢕⢕⢕⢜⢝⢇⢱⢷⢯⢝⣿⢕⢕⢝⢕⢕⣷⣟⡷⠀⠀⠀⠀⠀⠀⠀⠀⠀⠀⠀⠀</a:t>
            </a:r>
            <a:br/>
            <a:r>
              <a:t>⠀⠀⠀⠀⠀⠀⠀⠀⠀⠀⠀⣵⣵⣵⣵⣵⣵⣵⣵⣵⣵⣵⣵⣧⣷⣷⣷⣷⣷⣷⣷⣷⣿⡇⢕⢕⢕⢕⣷⣷⣾⣿⣿⣿⣿⣿⢕⢕⢕⣿⣇⢕⢕⣱⣼⣿⣿⣿⣿⣿⣿⡇⢕⢕⡕⢕⣿⣿⣿⠀⠀⠀⠀⠀⠀⠀⠀⠀⠀⠀⠀</a:t>
            </a:r>
            <a:br/>
            <a:r>
              <a:t>⠀⠀⠀⠀⠀⠀⠀⠀⠀⠀⠀⣿⣿⣿⣿⣿⣿⣿⣿⣿⣿⣿⣿⣿⣿⣿⣿⣿⣿⣿⣿⣿⣿⡇⢕⢱⣧⢕⢏⣿⣿⣿⣿⣿⣿⣿⣷⣷⣾⣿⣿⣾⣿⣿⣿⣿⣿⣿⣿⣿⣿⢇⢜⢱⡇⢕⢹⣿⣿⠀⠀⠀⠀⠀⠀⠀⠀⠀⠀⠀⠀</a:t>
            </a:r>
            <a:br/>
            <a:r>
              <a:t>⠀⠀⠀⠀⠀⠀⠀⠀⠀⠀⠀⣿⣿⣿⣿⣿⣿⣿⣿⣿⣿⣿⣿⣿⣿⣿⣿⣿⣿⣿⣿⣿⣿⣧⢕⢸⣿⣇⢕⢹⣿⣿⣿⣿⣿⣿⣿⣿⣿⣿⣿⣿⣿⣿⣿⣿⣿⣿⣿⣿⣿⢕⣕⣾⡇⢕⣾⣿⣿⠀⠀⠀⠀⠀⠀⠀⠀⠀⠀⠀⠀</a:t>
            </a:r>
            <a:br/>
            <a:r>
              <a:t>⠀⠀⠀⠀⠀⠀⠀⠀⠀⠀⠀⣿⣿⣿⣿⣿⣿⣿⣿⣿⣿⣿⣿⣿⣿⣿⣿⣿⣿⣿⣿⣿⣿⣿⢕⢸⣿⣿⣇⢜⢿⣿⣿⣿⣿⣿⣿⡾⣿⣿⣿⢿⣿⣿⣿⣿⣿⣿⡏⣿⡏⢕⣿⣿⡷⢕⢹⣿⣿⠀⠀⠀⠀⠀⠀⠀⠀⠀⠀⠀⠀</a:t>
            </a:r>
            <a:br/>
            <a:r>
              <a:t>⠀⠀⠀⠀⠀⠀⠀⠀⠀⠀⠀⣿⣿⣿⣿⣿⣿⣿⣿⣿⣿⣿⣿⣿⣿⣿⣿⣿⣿⣿⣿⣿⣿⣿⡕⢸⣿⣿⣿⡕⢸⣿⣿⣿⣿⣿⣿⡏⣿⣿⣿⢸⣿⣿⣿⣿⣿⣿⢱⣿⢕⢱⣿⣿⣷⢕⣼⣿⣿⠀⠀⠀⠀⠀⠀⠀⠀⠀⠀⠀⠀</a:t>
            </a:r>
            <a:br/>
            <a:r>
              <a:t>⠀⠀⠀⠀⠀⠀⠀⠀⠀⠀⠀⣿⣿⣿⣿⣿⣿⣿⣿⣿⣿⣿⣿⣿⣿⣿⣿⣿⣿⣿⣿⣿⣿⣿⣿⢻⣿⣿⣿⣿⣿⣿⣿⣿⣿⣿⣿⡇⢸⣿⣿⡇⣿⣿⣿⣿⣿⣿⢸⣿⣿⣾⣿⣿⣿⣿⣿⣿⣿⠀⠀⠀⠀⠀⠀⠀⠀⠀⠀⠀⠀</a:t>
            </a:r>
            <a:br/>
            <a:r>
              <a:t>⠀⠀⠀⠀⠀⠀⠀⠀⠀⠀⠀⣿⣿⣿⣿⣿⣿⣿⣿⣿⣿⣿⣿⣿⣿⣿⣿⣿⣿⣿⣿⣿⣿⣿⡇⢼⣿⣿⣿⣿⣯⢿⣿⣿⣿⣿⣿⣿⣸⣿⣿⡇⢿⣿⣿⣿⣿⣿⢸⢿⢇⣸⣿⣿⣿⢿⣿⣿⣿⠀⠀⠀⠀⠀⠀⠀⠀⠀⠀⠀⠀</a:t>
            </a:r>
            <a:br/>
            <a:r>
              <a:t>⠀⠀⠀⠀⠀⠀⠀⠀⠀⠀⠀⠛⠛⠋⠛⠛⠛⠛⠛⠛⠛⠛⠛⠛⠛⠛⠛⠛⠛⠛⠛⠛⠛⠛⠃⠑⠑⠛⠛⠛⠛⠛⠛⠛⠛⠛⠛⠛⠙⠛⠛⠃⠘⠛⠛⠛⠛⠋⠘⠛⠓⠛⠛⠛⠛⠓⠚⠛⠛⠀⠀⠀⠀⠀⠀⠀⠀⠀⠀⠀⠀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⠀⠀⠀⠀⠀⠀⠀⠀⠀⠀⠀⢟⡝⣿⣿⣻⣿⣿⣿⣿⣿⣿⣿⣿⣿⣿⣿⣿⣿⣿⣿⣿⣿⣿⣿⣿⣿⣿⢕⢻⣿⣿⣿⣿⣿⣿⣿⣿⣿⣿⣿⣿⣿⣿⣿⣿⣿⣿⣿⣿⣿⣿⣿⣿⣿⣿⣿⣿⣿⠀⠀⠀⠀⠀⠀⠀⠀⠀⠀⠀⠀</a:t>
            </a:r>
            <a:br/>
            <a:r>
              <a:t>⠀⠀⠀⠀⠀⠀⠀⠀⠀⠀⠀⣾⣿⣎⡝⣿⣿⣿⣿⣿⣿⣿⣿⣿⣿⣿⣿⣿⣿⣿⣿⣿⣇⣼⣿⣿⣿⣵⣕⣱⣼⣿⣿⣿⣯⣽⣿⣿⣿⣿⣿⣿⣿⣿⣿⣿⣿⣿⣿⣿⣿⣿⣿⣿⣿⣿⣿⣿⣿⠀⠀⠀⠀⠀⠀⠀⠀⠀⠀⠀⠀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⠀⠀⠀⠀⠀⠀⠀⠀⠀⠀⠀⣿⣿⣿⣿⣿⣿⣿⣿⣿⣿⣿⣿⣿⣿⣿⣿⣿⣿⣿⣿⣿⣿⣿⣿⣿⣿⣿⡧⣿⣿⣿⣿⣿⣿⣿⣿⣿⣿⣿⣿⣿⣿⣿⣿⣿⣿⣿⣿⣿⣿⣿⣿⣿⣿⣿⣿⣿⣿⠀⠀⠀⠀⠀⠀⠀⠀⠀⠀⠀⠀</a:t>
            </a:r>
            <a:br/>
            <a:r>
              <a:t>⠀⠀⠀⠀⠀⠀⠀⠀⠀⠀⠀⣿⣿⣿⣿⢝⣝⣝⢝⣝⣝⣿⣽⡝⣹⣿⣯⣵⣵⢕⣵⣵⣼⣿⣿⣿⣿⣿⡇⣿⣿⣿⣿⣿⣿⣿⣿⣿⣿⣿⣿⣿⣿⣿⣿⣿⣿⣿⣿⣿⣿⣿⣿⣿⣿⣿⣿⣿⣿⠀⠀⠀⠀⠀⠀⠀⠀⠀⠀⠀⠀</a:t>
            </a:r>
            <a:br/>
            <a:r>
              <a:t>⠀⠀⠀⠀⠀⠀⠀⠀⠀⠀⠀⣿⣿⣿⣿⢼⢟⣱⣜⢻⢷⢿⢏⣵⣜⢻⢿⢿⢇⣵⣜⢻⢿⣿⣿⣿⣿⣿⡷⣿⣿⣿⣿⣿⣿⣿⣿⣿⣿⣿⣿⣿⣿⣿⣿⣿⣿⣿⣿⣿⣿⣿⣿⣿⣿⣿⣿⣿⣿⠀⠀⠀⠀⠀⠀⠀⠀⠀⠀⠀⠀</a:t>
            </a:r>
            <a:br/>
            <a:r>
              <a:t>⠀⠀⠀⠀⠀⠀⠀⠀⠀⠀⠀⣿⣿⣿⣿⢕⣱⣿⣿⣧⣕⣕⣼⣿⣿⣵⣸⣱⣽⣿⣿⣵⢺⣿⣿⣿⣿⣿⣟⣿⣿⣿⣿⣿⣿⣿⣿⣿⣿⣿⣿⣿⣿⣿⣿⣿⣿⣿⣿⣿⣿⣿⣿⣿⣿⣿⣿⣿⣿⠀⠀⠀⠀⠀⠀⠀⠀⠀⠀⠀⠀</a:t>
            </a:r>
            <a:br/>
            <a:r>
              <a:t>⠀⠀⠀⠀⠀⠀⠀⠀⠀⠀⠀⣿⣿⣿⣿⢝⣿⣿⣿⣿⣟⢻⣿⣿⣿⣿⣿⣽⣿⣿⣿⣿⢽⣿⣿⣿⣿⣿⣿⣿⣿⣿⣿⣿⣿⣿⡿⢟⣿⣿⣿⣿⣿⣿⣿⣿⣿⣿⣿⣿⣿⣿⣿⣿⣿⣿⣿⣿⣿⠀⠀⠀⠀⠀⠀⠀⠀⠀⠀⠀⠀</a:t>
            </a:r>
            <a:br/>
            <a:r>
              <a:t>⠀⠀⠀⠀⠀⠀⠀⠀⠀⠀⠀⣿⣿⣿⣿⢕⣿⣿⣿⣿⣗⢸⣿⣿⣿⣿⣿⢻⣿⣿⣿⣿⡇⣿⣿⣿⣿⣿⡿⣿⣿⣿⣿⣿⣿⣿⣳⣿⣿⣿⣿⣿⣿⣿⣿⣿⣿⣿⣿⣿⣿⣿⣿⣿⣿⣿⣿⣿⣿⠀⠀⠀⠀⠀⠀⠀⠀⠀⠀⠀⠀</a:t>
            </a:r>
            <a:br/>
            <a:r>
              <a:t>⠀⠀⠀⠀⠀⠀⠀⠀⠀⠀⠀⣿⣿⣿⡿⢕⣿⣿⣿⣿⡿⢸⣿⣿⣿⣿⣿⢸⣿⣿⣿⣿⢕⣿⣿⣿⣿⣿⡏⡇⣿⣿⣿⣿⣿⣯⣿⣿⣿⣿⣿⣿⣿⣿⣿⣿⣿⣿⣱⣿⣿⣿⣿⣿⣿⣿⣿⣿⣿⠀⠀⠀⠀⠀⠀⠀⠀⠀⠀⠀⠀</a:t>
            </a:r>
            <a:br/>
            <a:r>
              <a:t>⠀⠀⠀⠀⠀⠀⠀⠀⠀⠀⠀⣿⣿⣽⡕⢕⣿⣯⣿⣯⡕⢸⣿⣿⣿⣿⣿⢸⡿⢿⣿⣿⢕⣿⣿⣿⣿⣿⡟⡏⣿⣿⣿⣿⢿⡟⢹⣿⡟⢕⢕⢝⢟⣿⣿⣿⣿⣿⣱⢸⣿⣿⣿⣿⣿⣿⣿⣿⣿⠀⠀⠀⠀⠀⠀⠀⠀⠀⠀⠀⠀</a:t>
            </a:r>
            <a:br/>
            <a:r>
              <a:t>⠀⠀⠀⠀⠀⠀⠀⠀⠀⠀⠀⣿⣿⣟⡇⢕⣿⣿⡟⡟⣇⢸⡇⢕⢕⢕⣿⢸⣿⣿⣿⣿⢸⢿⢟⢟⢻⣿⡇⡇⣿⣿⣿⢏⢏⢅⢕⣿⡇⢕⢕⢕⢕⢕⣿⣿⣿⣿⣸⣾⣯⣼⣿⣿⣿⣿⡟⣿⣿⠀⠀⠀⠀⠀⠀⠀⠀⠀⠀⠀⠀</a:t>
            </a:r>
            <a:br/>
            <a:r>
              <a:t>⠀⠀⠀⠀⠀⠀⠀⠀⠀⠀⠀⣿⢗⢗⢇⢕⣿⡷⡗⡗⡗⢸⡇⢕⢕⢕⣾⢸⣿⣿⣿⣿⢸⡕⢕⢕⢜⣿⡧⢇⣿⣿⡇⢕⢕⢕⢕⢸⡇⢕⢕⢕⣧⣷⣿⣿⣿⣿⣾⢕⢕⢕⢕⢝⢝⢻⡧⣿⣿⠀⠀⠀⠀⠀⠀⠀⠀⠀⠀⠀⠀</a:t>
            </a:r>
            <a:br/>
            <a:r>
              <a:t>⠀⠀⠀⠀⠀⠀⠀⠀⠀⠀⠀⣏⢕⢕⢕⢕⢝⢕⢕⢕⢇⢸⣧⢱⡵⣼⢿⢸⢿⡿⢿⢿⢸⡇⢕⢕⢕⢿⡇⢇⢯⣿⣿⣷⣿⢕⢕⢕⣇⢕⢕⢕⢹⣿⡿⢿⢿⣿⣿⢕⢕⢕⢕⡕⢕⢕⢷⣿⢏⠀⠀⠀⠀⠀⠀⠀⠀⠀⠀⠀⠀</a:t>
            </a:r>
            <a:br/>
            <a:r>
              <a:t>⠀⠀⠀⠀⠀⠀⠀⠀⠀⠀⠀⢕⢕⢕⢕⢕⢕⢕⡕⢕⣕⣕⢕⢕⢕⣕⣝⢕⢕⣕⣕⣕⣺⡇⢕⢕⢕⢜⡇⢕⢸⢿⢿⢹⢼⢕⢕⢕⣿⡕⢕⢕⢕⢝⢱⢣⢵⢷⢿⣿⢕⢕⢝⢕⢕⢳⣾⢿⡳⠀⠀⠀⠀⠀⠀⠀⠀⠀⠀⠀⠀</a:t>
            </a:r>
            <a:br/>
            <a:r>
              <a:t>⠀⠀⠀⠀⠀⠀⠀⠀⠀⠀⠀⣵⣵⣵⣵⣵⣵⣵⣵⣵⣵⣵⣵⣵⣵⣼⣷⣷⣷⣷⣷⣾⣿⡇⢕⢕⢕⢕⣷⣷⣿⣿⣿⣿⣿⡇⢕⢕⣿⣿⡕⢕⢕⣱⣿⣿⣿⣿⣿⣿⣷⢕⢕⢕⢕⣜⣿⣿⣿⠀⠀⠀⠀⠀⠀⠀⠀⠀⠀⠀⠀</a:t>
            </a:r>
            <a:br/>
            <a:r>
              <a:t>⠀⠀⠀⠀⠀⠀⠀⠀⠀⠀⠀⣿⣿⣿⣿⣿⣿⣿⣿⣿⣿⣿⣿⣿⣿⣿⣿⣿⣿⣿⣿⣿⣿⡇⢕⢱⣦⢕⢝⣿⣿⣿⣿⣿⣿⣷⣧⣵⣽⣿⣿⣾⣿⣿⣿⣿⣿⣿⣿⣿⡟⢕⢕⣿⢕⢕⣿⣿⣿⠀⠀⠀⠀⠀⠀⠀⠀⠀⠀⠀⠀</a:t>
            </a:r>
            <a:br/>
            <a:r>
              <a:t>⠀⠀⠀⠀⠀⠀⠀⠀⠀⠀⠀⣿⣿⣿⣿⣿⣿⣿⣿⣿⣿⣿⣿⣿⣿⣿⣿⣿⣿⣿⣿⣿⣿⣧⢕⢸⣿⣇⢕⢻⣿⣿⣿⣿⣿⣿⣿⣿⣿⣿⣿⣿⣿⣿⣿⣿⣿⣿⣿⣿⡇⢕⣼⣿⢕⢸⣿⣿⣿⠀⠀⠀⠀⠀⠀⠀⠀⠀⠀⠀⠀</a:t>
            </a:r>
            <a:br/>
            <a:r>
              <a:t>⠀⠀⠀⠀⠀⠀⠀⠀⠀⠀⠀⣿⣿⣿⣿⣿⣿⣿⣿⣿⣿⣿⣿⣿⣿⣿⣿⣿⣿⣿⣿⣿⣿⣿⢕⣿⣿⣿⣇⢜⢿⣿⣿⣿⣿⣿⣿⡾⣿⣿⣿⣿⣿⣿⣿⣿⣿⣿⢏⡿⢕⢕⣽⣿⢕⢜⣿⣿⣿⠀⠀⠀⠀⠀⠀⠀⠀⠀⠀⠀⠀</a:t>
            </a:r>
            <a:br/>
            <a:r>
              <a:t>⠀⠀⠀⠀⠀⠀⠀⠀⠀⠀⠀⣿⣿⣿⣿⣿⣿⣿⣿⣿⣿⣿⣿⣿⣿⣿⣿⣿⣿⣿⣿⣿⣿⣿⡕⢸⣿⣿⣿⡕⢸⣿⣿⣿⣿⣿⣿⡏⢿⣿⣿⢸⣿⣿⣿⣿⣿⣿⣼⡇⢕⣱⣿⣿⡇⢱⣿⣿⣿⠀⠀⠀⠀⠀⠀⠀⠀⠀⠀⠀⠀</a:t>
            </a:r>
            <a:br/>
            <a:r>
              <a:t>⠀⠀⠀⠀⠀⠀⠀⠀⠀⠀⠀⣿⣿⣿⣿⣿⣿⣿⣿⣿⣿⣿⣿⣿⣿⣿⣿⣿⣿⣿⣿⣿⣿⣿⣷⡿⣿⣿⣿⣿⣿⣿⣿⣿⣿⣿⣿⣧⢸⣿⣿⡇⣿⣿⣿⣿⣿⡿⢸⣿⡏⢹⣿⣿⣿⣿⣿⣿⣿⠀⠀⠀⠀⠀⠀⠀⠀⠀⠀⠀⠀</a:t>
            </a:r>
            <a:br/>
            <a:r>
              <a:t>⠀⠀⠀⠀⠀⠀⠀⠀⠀⠀⠀⣿⣿⣿⣿⣿⣿⣿⣿⣿⣿⣿⣿⣿⣿⣿⣿⣿⣿⣿⣿⣿⣿⣿⣟⢣⢿⣿⣿⣿⣟⢿⣿⣿⣿⣿⣿⣿⡼⣿⣿⡇⣿⣿⣿⣿⣿⡇⢸⢿⡿⣿⣿⣿⡿⣿⣿⣿⣿⠀⠀⠀⠀⠀⠀⠀⠀⠀⠀⠀⠀</a:t>
            </a:r>
            <a:br/>
            <a:r>
              <a:t>⠀⠀⠀⠀⠀⠀⠀⠀⠀⠀⠀⠛⠛⠛⠛⠙⠛⠛⠛⠛⠛⠛⠛⠛⠛⠛⠛⠛⠛⠛⠛⠛⠛⠛⠛⠛⠑⠘⠛⠛⠛⠛⠛⠛⠛⠛⠛⠛⠃⠛⠛⠃⠘⠛⠛⠛⠛⠃⠘⠛⠃⠛⠛⠛⠛⠓⠛⠛⠛⠀⠀⠀⠀⠀⠀⠀⠀⠀⠀⠀⠀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⠀⠀⠀⠀⠀⠀⠀⠀⠀⠀⠀⢟⢻⣿⣿⣿⣿⣿⣿⣿⣿⣿⣿⣿⣿⣿⣿⣿⣿⣿⣿⣿⣿⣿⣿⣿⣿⣟⢸⣿⣿⣿⣿⣿⣿⣿⣿⣿⣿⣿⣿⣿⣿⣿⣿⣿⣿⣟⣿⣿⣿⣿⣿⣿⣿⣿⣿⣿⣿⠀⠀⠀⠀⠀⠀⠀⠀⠀⠀⠀⠀</a:t>
            </a:r>
            <a:br/>
            <a:r>
              <a:t>⠀⠀⠀⠀⠀⠀⠀⠀⠀⠀⠀⣾⣷⡝⢹⣿⣿⣿⣿⣿⣿⣿⣿⣿⣿⣿⣿⣿⣿⣿⣿⣿⢝⣾⣿⣿⣮⣕⢕⣕⣾⣿⣿⣿⣿⣿⣿⣿⣿⣿⣿⣿⣿⣿⣿⣿⣿⣿⣿⣿⣿⣿⣿⣿⣿⣿⣿⣿⣿⠀⠀⠀⠀⠀⠀⠀⠀⠀⠀⠀⠀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⠀⠀⠀⠀⠀⠀⠀⠀⠀⠀⠀⣿⣿⣿⣿⣿⣿⣿⣿⣿⣿⣿⣿⣿⣿⣿⣿⣿⣿⣿⣿⣿⣿⣿⣿⣿⣿⣿⢹⣿⣿⣿⣿⣿⣿⣿⣿⣿⣿⣿⣿⣿⣿⣿⣿⣿⣿⣿⣿⣿⣿⣿⣿⣿⣿⣿⣿⣿⣿⠀⠀⠀⠀⠀⠀⠀⠀⠀⠀⠀⠀</a:t>
            </a:r>
            <a:br/>
            <a:r>
              <a:t>⠀⠀⠀⠀⠀⠀⠀⠀⠀⠀⠀⣿⣿⣿⡏⢝⣝⡝⣝⣝⣹⣏⣝⣝⣝⣻⣏⣝⣝⢝⣹⣝⣿⣿⣿⣿⣿⣿⢜⣿⣿⣿⣿⣿⣿⣿⣿⣿⣿⣿⣿⣿⣿⣿⣿⣿⣿⣿⣿⣿⣿⣿⣿⣿⣿⣿⣿⣿⣿⠀⠀⠀⠀⠀⠀⠀⠀⠀⠀⠀⠀</a:t>
            </a:r>
            <a:br/>
            <a:r>
              <a:t>⠀⠀⠀⠀⠀⠀⠀⠀⠀⠀⠀⣿⣿⣿⡧⣽⢏⣱⡝⢿⢿⡿⢏⣵⡹⢿⡿⢿⣱⣵⡻⢿⣿⣿⣿⣿⣿⣿⣿⣿⣿⣿⣿⣿⣿⣿⣿⣿⣿⣿⣿⣿⣿⣿⣿⣿⣿⣿⣿⣿⣿⣿⣿⣿⣿⣿⣿⣿⣿⠀⠀⠀⠀⠀⠀⠀⠀⠀⠀⠀⠀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⠀⠀⠀⠀⠀⠀⠀⠀⠀⠀⠀⣿⣿⣿⡇⢕⣼⣿⣿⣕⢕⣱⣿⣿⣿⣕⣕⣼⣿⣿⣧⣕⣿⣿⣿⣿⣿⣿⣽⣿⣿⣿⣿⣿⣿⣿⣿⣿⣿⣿⣿⣿⣿⣿⣿⣿⣿⣿⣿⣿⣿⣿⣿⣿⣿⣿⣿⣿⣿⠀⠀⠀⠀⠀⠀⠀⠀⠀⠀⠀⠀</a:t>
            </a:r>
            <a:br/>
            <a:r>
              <a:t>⠀⠀⠀⠀⠀⠀⠀⠀⠀⠀⠀⣿⣿⣿⡇⢹⣿⣿⣿⣿⡮⢻⣿⣿⣿⣿⡏⣿⣿⣿⣿⣿⣿⣿⣿⣿⣿⣿⢫⣿⣿⣿⣿⣿⣿⣿⣿⣿⣿⣿⣿⣿⣿⣿⣿⣿⣿⣿⣿⣿⣿⣿⣿⣿⣿⣿⣿⣿⣿⠀⠀⠀⠀⠀⠀⠀⠀⠀⠀⠀⠀</a:t>
            </a:r>
            <a:br/>
            <a:r>
              <a:t>⠀⠀⠀⠀⠀⠀⠀⠀⠀⠀⠀⣿⣿⣿⡇⢸⣿⣿⣿⣿⡷⢸⣿⣿⣿⣿⡇⣿⣿⣿⣿⣟⣾⣿⣿⣿⣿⣿⢸⣿⣿⣿⣿⣿⣿⡿⣵⣾⣿⣿⣿⣿⣿⣿⣿⣿⣿⣿⣿⣿⣿⣿⣿⣿⣿⣿⣿⣿⣿⠀⠀⠀⠀⠀⠀⠀⠀⠀⠀⠀⠀</a:t>
            </a:r>
            <a:br/>
            <a:r>
              <a:t>⠀⠀⠀⠀⠀⠀⠀⠀⠀⠀⠀⣿⣿⣿⡇⢸⣿⣿⣿⣿⢻⢸⣿⣿⣿⣿⡟⣿⣿⣿⣿⣿⢇⣿⣿⣿⣿⣿⢸⢸⣿⣿⣿⣿⣿⣿⣿⣿⣿⣿⣿⣿⣿⣿⣿⣿⣿⣿⣸⣽⣿⣿⣿⣿⣿⣯⣿⣿⣿⠀⠀⠀⠀⠀⠀⠀⠀⠀⠀⠀⠀</a:t>
            </a:r>
            <a:br/>
            <a:r>
              <a:t>⠀⠀⠀⠀⠀⠀⠀⠀⠀⠀⠀⣿⣿⣿⡇⢸⣿⣿⣿⣿⣕⢸⣿⣿⣿⣿⣟⣿⣿⣿⣿⡿⡕⣿⣿⣿⣿⣿⢻⢻⣿⣿⣿⣿⢿⡯⢿⣿⢏⢝⢝⢿⣿⣿⣿⣿⣿⣿⢸⣿⣿⣿⣿⣿⣿⡟⣿⣿⣿⠀⠀⠀⠀⠀⠀⠀⠀⠀⠀⠀⠀</a:t>
            </a:r>
            <a:br/>
            <a:r>
              <a:t>⠀⠀⠀⠀⠀⠀⠀⠀⠀⠀⠀⣷⣗⣗⡇⢕⣿⣟⣿⣻⢇⢸⢕⢕⢕⢻⡏⣿⣿⣿⣿⣿⣧⣿⣿⢿⢿⣿⣹⢸⣿⣿⣿⢇⢞⢕⢸⣿⢕⢕⢕⢕⢜⢻⣿⣿⣿⡿⣼⣿⣿⣿⣿⣿⣿⡟⣿⣿⣿⠀⠀⠀⠀⠀⠀⠀⠀⠀⠀⠀⠀</a:t>
            </a:r>
            <a:br/>
            <a:r>
              <a:t>⠀⠀⠀⠀⠀⠀⠀⠀⠀⠀⠀⡏⢏⢏⢇⢜⡿⢿⢿⢿⢸⢸⢕⢕⢕⢱⡇⣾⣿⣿⣿⣿⣿⢜⢝⢕⢸⣿⣽⢸⢿⣿⢏⢕⢕⢕⢕⣿⢕⢕⢕⣕⣕⣼⣿⣿⣿⡯⢕⢕⢕⢜⢝⢝⢹⡷⣿⣿⣿⠀⠀⠀⠀⠀⠀⠀⠀⠀⠀⠀⠀</a:t>
            </a:r>
            <a:br/>
            <a:r>
              <a:t>⠀⠀⠀⠀⠀⠀⠀⠀⠀⠀⠀⣧⣕⡕⢕⢱⡝⢝⡝⢜⢕⢸⣱⣱⣱⣿⡇⢿⢿⢿⢿⢿⣿⡇⢕⢕⢕⣿⡽⢸⣼⣿⣷⣵⡇⢕⢕⢹⡕⢕⢕⢜⣾⣿⢿⢿⢿⣇⡕⢕⢕⢕⣕⢕⢕⣾⣾⢏⢝⠀⠀⠀⠀⠀⠀⠀⠀⠀⠀⠀⠀</a:t>
            </a:r>
            <a:br/>
            <a:r>
              <a:t>⠀⠀⠀⠀⠀⠀⠀⠀⠀⠀⠀⢕⢕⢕⢕⢕⢕⢕⢕⢕⢕⢕⢕⢕⢕⣕⡕⢕⣕⣕⣕⣕⣿⡇⢕⢕⢕⢹⣇⢕⢟⢟⢯⢵⢇⢕⢕⢸⣇⢕⢕⢕⢝⢝⢕⢕⢷⢿⡇⢕⢕⢝⢕⢕⢸⣿⣿⣷⡧⠀⠀⠀⠀⠀⠀⠀⠀⠀⠀⠀⠀</a:t>
            </a:r>
            <a:br/>
            <a:r>
              <a:t>⠀⠀⠀⠀⠀⠀⠀⠀⠀⠀⠀⣵⣵⣵⣵⣵⣵⣵⣵⣵⣵⣵⣵⣵⣵⣼⣵⣷⣷⣷⣷⣾⣿⡇⢕⢕⢕⢕⢿⣷⣿⣿⣿⣿⣷⢕⢕⢸⣿⣇⢕⢕⢕⣸⣿⣿⣿⣿⣷⡇⢕⢕⢕⢕⣼⣿⣿⣿⣿⠀⠀⠀⠀⠀⠀⠀⠀⠀⠀⠀⠀</a:t>
            </a:r>
            <a:br/>
            <a:r>
              <a:t>⠀⠀⠀⠀⠀⠀⠀⠀⠀⠀⠀⣿⣿⣿⣿⣿⣿⣿⣿⣿⣿⣿⣿⣿⣿⣿⣿⣿⣿⣿⣿⣿⣿⡇⢕⢰⡆⢕⢸⣿⣿⣿⣿⣿⣿⣵⣕⣸⣿⣿⣷⣾⣿⣿⣿⣿⣿⣿⣿⢇⢜⢹⡇⢕⢹⣿⣿⣿⣿⠀⠀⠀⠀⠀⠀⠀⠀⠀⠀⠀⠀</a:t>
            </a:r>
            <a:br/>
            <a:r>
              <a:t>⠀⠀⠀⠀⠀⠀⠀⠀⠀⠀⠀⣿⣿⣿⣿⣿⣿⣿⣿⣿⣿⣿⣿⣿⣿⣿⣿⣿⣿⣿⣿⣿⣿⣇⢕⣸⣿⡕⢕⣿⣿⣿⣿⣿⣿⣿⣿⣿⣿⣿⣿⣿⣿⣿⣿⣿⣿⣿⣿⢕⢕⡾⣿⢕⢸⣿⣿⣿⣿⠀⠀⠀⠀⠀⠀⠀⠀⠀⠀⠀⠀</a:t>
            </a:r>
            <a:br/>
            <a:r>
              <a:t>⠀⠀⠀⠀⠀⠀⠀⠀⠀⠀⠀⣿⣿⣿⣿⣿⣿⣿⣿⣿⣿⣿⣿⣿⣿⣿⣿⣿⣿⣿⣿⣿⣿⣿⢕⣿⣿⣿⡕⢜⣿⣿⣿⣿⣿⣿⣿⡏⣿⣿⣿⢿⣿⣿⣿⣿⣿⣿⢝⢕⣼⢻⣿⢕⢸⣿⣿⣿⣿⠀⠀⠀⠀⠀⠀⠀⠀⠀⠀⠀⠀</a:t>
            </a:r>
            <a:br/>
            <a:r>
              <a:t>⠀⠀⠀⠀⠀⠀⠀⠀⠀⠀⠀⣿⣿⣿⣿⣿⣿⣿⣿⣿⣿⣿⣿⣿⣿⣿⣿⣿⣿⣿⣿⣿⣿⣿⢕⣹⣿⣿⣿⡕⢸⣿⣿⣿⣿⣿⣿⣿⢹⣿⣿⣼⣿⣿⣿⣿⣿⣿⢕⢕⡟⢿⣿⡇⢕⣿⣿⣿⣿⠀⠀⠀⠀⠀⠀⠀⠀⠀⠀⠀⠀</a:t>
            </a:r>
            <a:br/>
            <a:r>
              <a:t>⠀⠀⠀⠀⠀⠀⠀⠀⠀⠀⠀⣿⣿⣿⣿⣿⣿⣿⣿⣿⣿⣿⣿⣿⣿⣿⣿⣿⣿⣿⣿⣿⣿⣿⣷⣿⣿⢻⣿⣿⣿⣿⣿⣿⣿⣿⣿⣿⢜⣿⣿⡏⣿⣿⣿⣿⣿⡟⢸⣿⣧⣿⣿⣿⣿⣿⣿⣿⣿⠀⠀⠀⠀⠀⠀⠀⠀⠀⠀⠀⠀</a:t>
            </a:r>
            <a:br/>
            <a:r>
              <a:t>⠀⠀⠀⠀⠀⠀⠀⠀⠀⠀⠀⣿⣿⣿⣿⣿⣿⣿⣿⣿⣿⣿⣿⣿⣿⣿⣿⣿⣿⣿⣿⣿⣿⣿⡏⢿⣷⣸⡿⢿⣟⢿⣿⣿⣿⣿⣿⣿⢕⣿⣿⡇⢻⣿⣿⣿⣿⡇⢜⢿⢕⣿⣿⣿⢿⢿⣿⣿⣿⠀⠀⠀⠀⠀⠀⠀⠀⠀⠀⠀⠀</a:t>
            </a:r>
            <a:br/>
            <a:r>
              <a:t>⠀⠀⠀⠀⠀⠀⠀⠀⠀⠀⠀⠛⠛⠛⠛⠛⠛⠛⠑⠛⠛⠛⠛⠛⠛⠛⠛⠛⠛⠛⠛⠛⠛⠛⠛⠛⠛⠙⠑⠘⠛⠛⠛⠛⠛⠛⠛⠛⠑⠛⠛⠃⠘⠛⠛⠛⠛⠓⠚⠛⠃⠛⠛⠛⠛⠛⠛⠛⠛⠀⠀⠀⠀⠀⠀⠀⠀⠀⠀⠀⠀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⠀⠀⠀⠀⠀⠀⠀⠀⠀⠀⠀⢟⢿⣿⡿⣿⣿⣿⣿⣿⣿⣿⣿⣿⣿⣿⣿⣿⣿⣿⣿⣿⣿⣿⣿⣿⣿⡇⢜⣿⣿⣿⣿⢿⣿⣿⣿⣿⣿⣿⣿⣿⣿⣿⣿⣿⣿⣿⣿⣿⣿⣿⣿⣿⣿⣿⣿⣿⣿⠀⠀⠀⠀⠀⠀⠀⠀⠀⠀⠀⠀</a:t>
            </a:r>
            <a:br/>
            <a:r>
              <a:t>⠀⠀⠀⠀⠀⠀⠀⠀⠀⠀⠀⣾⣷⢝⢹⣿⣿⣿⣿⣿⣿⣿⣿⣿⣿⣿⣿⣿⣿⣿⣿⣯⢹⣿⣿⣿⣏⡕⢕⣸⣿⣿⣿⣿⣻⣿⣿⣿⣿⣿⣿⣿⣿⣿⣿⣿⣿⣿⣿⣿⣿⣿⣿⣿⣿⣿⣿⣿⣿⠀⠀⠀⠀⠀⠀⠀⠀⠀⠀⠀⠀</a:t>
            </a:r>
            <a:br/>
            <a:r>
              <a:t>⠀⠀⠀⠀⠀⠀⠀⠀⠀⠀⠀⣿⣿⣿⣾⣿⣿⣿⣿⣿⣿⣿⣿⣿⣿⣿⣿⣿⣿⣿⣿⣿⣿⣿⣿⣿⣿⣟⢸⣿⣿⣿⣿⣿⣿⣿⣿⣿⣿⣿⣿⣿⣿⣿⣿⣿⣿⣿⣿⣿⣿⣿⣿⣿⣿⣿⣿⣿⣿⠀⠀⠀⠀⠀⠀⠀⠀⠀⠀⠀⠀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⠀⠀⠀⠀⠀⠀⠀⠀⠀⠀⠀⣿⣿⣿⣿⣿⣿⣿⣿⣿⣿⣿⣿⣿⣿⣿⣿⣿⣿⣿⣿⣿⣿⣿⣿⣿⣿⣷⢼⣿⣿⣿⣿⣿⣿⣿⣿⣿⣿⣿⣿⣿⣿⣿⣿⣿⣿⣿⣿⣿⣿⣿⣿⣿⣿⣿⣿⣿⣿⠀⠀⠀⠀⠀⠀⠀⠀⠀⠀⠀⠀</a:t>
            </a:r>
            <a:br/>
            <a:r>
              <a:t>⠀⠀⠀⠀⠀⠀⠀⠀⠀⠀⠀⣿⣿⣿⡏⣝⣝⡝⣝⣝⣝⣝⣝⣝⣝⣝⣝⣝⣝⢝⣝⣝⣿⣿⣿⣿⣿⣿⢸⣿⣿⣿⣿⣿⣿⣿⣿⣿⣿⣿⣿⣿⣿⣿⣿⣿⣿⣿⣿⣿⣿⣿⣿⣿⣿⣿⣿⣿⣿⠀⠀⠀⠀⠀⠀⠀⠀⠀⠀⠀⠀</a:t>
            </a:r>
            <a:br/>
            <a:r>
              <a:t>⠀⠀⠀⠀⠀⠀⠀⠀⠀⠀⠀⣿⣿⣿⣧⣽⢏⣱⡹⢿⢿⡿⢏⣼⡻⢿⡿⢟⣱⣕⢻⢿⣿⣿⣿⣿⣿⣿⢾⣿⣿⣿⣿⣿⣿⣿⣿⣿⣿⣿⣿⣿⣿⣿⣿⣿⣿⣿⣿⣿⣿⣿⣿⣿⣿⣿⣿⣿⣿⠀⠀⠀⠀⠀⠀⠀⠀⠀⠀⠀⠀</a:t>
            </a:r>
            <a:br/>
            <a:r>
              <a:t>⠀⠀⠀⠀⠀⠀⠀⠀⠀⠀⠀⣿⣿⣿⡇⢕⣸⣿⣿⣕⢕⣱⣿⣿⣧⣕⣕⣼⣿⣿⣧⣵⣿⣿⣿⣿⣿⣿⣹⣿⣿⣿⣿⣿⣿⣿⣿⣿⣿⣿⣿⣿⣿⣿⣿⣿⣿⣿⣿⣿⣿⣿⣿⣿⣿⣿⣿⣿⣿⠀⠀⠀⠀⠀⠀⠀⠀⠀⠀⠀⠀</a:t>
            </a:r>
            <a:br/>
            <a:r>
              <a:t>⠀⠀⠀⠀⠀⠀⠀⠀⠀⠀⠀⣿⣿⣿⡇⢹⣿⣿⣿⣿⡸⣿⣿⣿⣿⣿⣏⣿⣿⣿⣿⣿⢿⣿⣿⣿⣿⣿⣿⣿⣿⣿⣿⣿⣿⣿⣿⣿⣿⣿⣿⣿⣿⣿⣿⣿⣿⣟⣿⣿⣿⣿⣿⣿⣿⣿⣿⣿⣿⠀⠀⠀⠀⠀⠀⠀⠀⠀⠀⠀⠀</a:t>
            </a:r>
            <a:br/>
            <a:r>
              <a:t>⠀⠀⠀⠀⠀⠀⠀⠀⠀⠀⠀⣿⣿⣿⡇⢸⣿⣿⣿⣿⡕⣿⣿⣿⣿⣿⣟⣿⣿⣿⣿⡿⢸⣿⣿⣿⣿⣿⣿⣿⣿⣿⣿⣿⣿⡏⣱⣼⣿⣿⣿⣿⣿⣿⣿⣿⣿⣿⣿⣿⣿⣿⣿⣿⣿⣿⣿⣿⣿⠀⠀⠀⠀⠀⠀⠀⠀⠀⠀⠀⠀</a:t>
            </a:r>
            <a:br/>
            <a:r>
              <a:t>⠀⠀⠀⠀⠀⠀⠀⠀⠀⠀⠀⣿⣿⣿⡇⢸⣿⣿⣿⢿⢕⢿⣿⣿⣿⣿⡇⣿⣿⣿⣿⡗⢸⣿⣿⣿⣿⣿⣿⣷⣿⣿⣿⣿⣿⡷⣿⣿⣿⣿⣿⣯⣿⣿⣿⣿⣿⣺⣽⣿⡿⣿⣿⣿⣿⣿⣿⣿⣿⠀⠀⠀⠀⠀⠀⠀⠀⠀⠀⠀⠀</a:t>
            </a:r>
            <a:br/>
            <a:r>
              <a:t>⠀⠀⠀⠀⠀⠀⠀⠀⠀⠀⠀⣿⣿⣿⡇⢸⣿⣿⣿⣿⢕⢹⣿⣿⣿⣯⡇⣿⣿⣿⣿⡇⢸⣿⣿⣿⣿⣿⣿⣯⣿⣿⣿⣿⣿⡏⣿⣿⡏⢝⢻⢷⣿⣿⣿⣿⣿⢜⢸⣿⣿⣿⣿⣿⣿⣽⣿⣿⣿⠀⠀⠀⠀⠀⠀⠀⠀⠀⠀⠀⠀</a:t>
            </a:r>
            <a:br/>
            <a:r>
              <a:t>⠀⠀⠀⠀⠀⠀⠀⠀⠀⠀⠀⣿⣷⣿⡇⢸⣿⣟⣻⢿⢕⢸⢕⢕⢕⢺⡇⣿⣿⣿⣿⡇⢼⣿⣿⡿⢿⣿⣻⢽⣿⣿⣿⢕⢟⢕⢸⣿⢕⢕⢕⢕⢝⣿⣿⣿⣿⣼⢾⣵⣿⣿⣿⣿⣿⡿⣿⣿⣿⠀⠀⠀⠀⠀⠀⠀⠀⠀⠀⠀⠀</a:t>
            </a:r>
            <a:br/>
            <a:r>
              <a:t>⠀⠀⠀⠀⠀⠀⠀⠀⠀⠀⠀⡟⢯⢷⢇⢸⡿⢿⢿⢷⢕⢸⢕⢕⢕⣱⡇⣿⣿⣿⣿⡇⢾⢝⢝⢕⢸⣿⢹⢹⣿⣿⢏⢕⢕⢕⢜⣿⢕⢕⢕⣕⣕⣼⣿⣿⣿⡕⢕⢕⢜⢕⢕⢕⢿⣯⣿⣿⣿⠀⠀⠀⠀⠀⠀⠀⠀⠀⠀⠀⠀</a:t>
            </a:r>
            <a:br/>
            <a:r>
              <a:t>⠀⠀⠀⠀⠀⠀⠀⠀⠀⠀⠀⣏⡕⢕⢕⢸⢝⢜⢜⢕⢕⢸⣱⣕⣼⣿⣇⢿⢿⢿⢿⢧⣿⡇⢕⢕⢕⣿⡻⢼⣿⣿⣵⣵⡕⢕⢕⢿⢕⢕⢕⢻⣿⡿⢿⢿⣟⣵⢕⢕⢕⣕⢸⢱⢱⣿⣿⢝⢝⠀⠀⠀⠀⠀⠀⠀⠀⠀⠀⠀⠀</a:t>
            </a:r>
            <a:br/>
            <a:r>
              <a:t>⠀⠀⠀⠀⠀⠀⠀⠀⠀⠀⠀⢕⢕⢕⢕⢕⢕⢕⢕⢕⣕⢕⢕⢕⢕⣜⡕⢕⣕⣕⣕⣜⣿⢇⢕⢕⢕⢜⢿⣵⣟⢻⢏⢵⢕⢕⢕⢸⡇⢕⢕⢕⢏⢕⣕⢵⢾⡿⢕⢕⢜⢕⢕⢜⣿⣿⣷⣗⡷⠀⠀⠀⠀⠀⠀⠀⠀⠀⠀⠀⠀</a:t>
            </a:r>
            <a:br/>
            <a:r>
              <a:t>⠀⠀⠀⠀⠀⠀⠀⠀⠀⠀⠀⣵⣵⣵⣵⣵⣵⣵⣵⣵⣵⣵⣵⣵⣵⣽⣷⣷⣷⣷⣷⣿⣿⢕⢕⢕⢕⢕⣷⣿⣿⣿⣿⣿⡇⢕⢕⢸⣿⡕⢕⢕⢕⣿⣿⣿⣿⣿⡿⢕⢕⢕⢕⣵⣿⣿⣿⣿⣿⠀⠀⠀⠀⠀⠀⠀⠀⠀⠀⠀⠀</a:t>
            </a:r>
            <a:br/>
            <a:r>
              <a:t>⠀⠀⠀⠀⠀⠀⠀⠀⠀⠀⠀⣿⣿⣿⣿⣿⣿⣿⣿⣿⣿⣿⣿⣿⣿⣿⣿⣿⣿⣿⣿⣿⣿⡕⢕⣰⡕⢕⢹⣿⣿⣿⣿⣿⣧⣕⣕⣾⣿⣷⣵⣷⣿⣿⣿⣿⣿⣿⡇⢜⢕⣿⢕⢹⣿⣿⣿⣿⣿⠀⠀⠀⠀⠀⠀⠀⠀⠀⠀⠀⠀</a:t>
            </a:r>
            <a:br/>
            <a:r>
              <a:t>⠀⠀⠀⠀⠀⠀⠀⠀⠀⠀⠀⣿⣿⣿⣿⣿⣿⣿⣿⣿⣿⣿⣿⣿⣿⣿⣿⣿⣿⣿⣿⣿⣿⡇⢕⣿⣿⡕⢜⣿⣿⣿⣿⣿⣿⣿⣿⣿⣿⣿⣿⣿⣿⣿⣿⣿⣿⣿⡇⢕⣸⣿⢕⢸⣿⣿⣿⣿⣿⠀⠀⠀⠀⠀⠀⠀⠀⠀⠀⠀⠀</a:t>
            </a:r>
            <a:br/>
            <a:r>
              <a:t>⠀⠀⠀⠀⠀⠀⠀⠀⠀⠀⠀⣿⣿⣿⣿⣿⣿⣿⣿⣿⣿⣿⣿⣿⣿⣿⣿⣿⣿⣿⣿⣿⣿⡇⢕⣿⣿⣷⡕⢝⣿⣿⣿⣿⣿⣿⣿⣧⢿⣿⣿⢿⣿⣿⣿⣿⣿⣿⢝⢱⣿⣹⡇⢜⣿⣿⣿⣿⣿⠀⠀⠀⠀⠀⠀⠀⠀⠀⠀⠀⠀</a:t>
            </a:r>
            <a:br/>
            <a:r>
              <a:t>⠀⠀⠀⠀⠀⠀⠀⠀⠀⠀⠀⣿⣿⣿⣿⣿⣿⣿⣿⣿⣿⣿⣿⣿⣿⣿⣿⣿⣿⣿⣿⣿⣿⣧⢕⣿⣿⣿⣷⡕⢹⣿⣿⣿⣿⣿⣿⣿⢸⣿⣿⣎⣿⣿⣿⣿⣿⣿⢕⢱⣏⣽⣷⢕⣿⣿⣿⣿⣿⠀⠀⠀⠀⠀⠀⠀⠀⠀⠀⠀⠀</a:t>
            </a:r>
            <a:br/>
            <a:r>
              <a:t>⠀⠀⠀⠀⠀⠀⠀⠀⠀⠀⠀⣿⣿⣿⣿⣿⣿⣿⣿⣿⣿⣿⣿⣿⣿⣿⣿⣿⣿⣿⣿⣿⣿⣿⣿⣿⣿⡟⣿⣿⣿⣿⣿⣿⣿⣿⣿⣿⢕⣿⣿⣇⣿⣿⣿⣿⣿⡇⢹⣿⢟⣿⣿⣿⣿⣿⣿⣿⣿⠀⠀⠀⠀⠀⠀⠀⠀⠀⠀⠀⠀</a:t>
            </a:r>
            <a:br/>
            <a:r>
              <a:t>⠀⠀⠀⠀⠀⠀⠀⠀⠀⠀⠀⣿⣿⣿⣿⣿⣿⣿⣿⡿⣿⣿⣿⣿⣿⣿⣿⣿⣿⣿⣿⣿⣿⣿⡗⣿⣿⣷⣿⢟⣟⢿⣿⣿⣿⣿⣿⣿⡕⣿⣿⡇⢻⣿⣿⣿⣿⣇⢜⣿⣵⣿⣿⣿⢿⣿⣿⣿⣿⠀⠀⠀⠀⠀⠀⠀⠀⠀⠀⠀⠀</a:t>
            </a:r>
            <a:br/>
            <a:r>
              <a:t>⠀⠀⠀⠀⠀⠀⠀⠀⠀⠀⠀⠛⠛⠛⠛⠛⠛⠛⠛⠃⠘⠛⠛⠛⠛⠛⠛⠛⠛⠛⠛⠛⠛⠛⠛⠛⠛⠛⠛⠑⠛⠛⠛⠛⠛⠛⠛⠛⠃⠛⠛⠃⠘⠛⠛⠛⠛⠛⠛⠛⠛⠛⠛⠛⠛⠛⠛⠛⠛⠀⠀⠀⠀⠀⠀⠀⠀⠀⠀⠀⠀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⠀⠀⠀⠀⠀⠀⠀⠀⠀⠀⠀⣿⣿⣿⣿⣿⣿⣿⣿⣿⣿⣿⣿⣿⣿⣿⣿⣿⣿⣿⣿⣿⣿⣿⣿⣿⣿⣿⣿⣿⣿⣿⣿⣿⣿⣿⣿⡿⢿⡿⢿⢿⢿⣿⣿⣿⣿⣿⣿⣿⣿⣿⣿⣿⣿⣿⣿⣿⣿⠀⠀⠀⠀⠀⠀⠀⠀⠀⠀⠀⠀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⠀⠀⠀⠀⠀⠀⠀⠀⠀⠀⠀⣿⣿⣿⣿⣿⣿⣿⣿⣿⣿⣿⣿⣿⣿⣿⣿⣿⣿⣿⣿⣿⣿⣿⣿⣿⣿⣿⣿⣿⣿⣿⣿⡿⢏⠝⠕⠕⢑⢑⠕⢕⢕⢕⢝⢟⢿⢿⢿⣿⣿⣿⣿⣿⣿⣿⣿⣿⣿⠀⠀⠀⠀⠀⠀⠀⠀⠀⠀⠀⠀</a:t>
            </a:r>
            <a:br/>
            <a:r>
              <a:t>⠀⠀⠀⠀⠀⠀⠀⠀⠀⠀⠀⣿⣿⣿⣿⣿⣿⣿⣿⣿⣿⣿⣿⣿⣿⣿⣿⣿⣿⣿⣿⣿⣿⣿⣿⣿⣿⣿⣿⡿⢟⢇⠕⢕⡕⢵⢕⠕⠕⠕⠕⠕⠕⠕⢕⢕⢕⢕⢕⢽⣿⣿⣿⣿⣿⣿⣿⣿⣿⠀⠀⠀⠀⠀⠀⠀⠀⠀⠀⠀⠀</a:t>
            </a:r>
            <a:br/>
            <a:r>
              <a:t>⠀⠀⠀⠀⠀⠀⠀⠀⠀⠀⠀⣿⣿⣿⣿⣿⣿⣿⣿⣿⣿⣿⣿⣿⣿⣿⣿⣿⣿⣿⣿⣿⣿⣿⣿⣿⣿⣿⡿⢇⢕⣕⢕⢕⢕⢕⠑⠐⠔⠄⠀⠀⠔⢔⢕⢕⢕⢕⢕⢕⢏⢹⡿⣿⣿⣿⣿⣿⣿⠀⠀⠀⠀⠀⠀⠀⠀⠀⠀⠀⠀</a:t>
            </a:r>
            <a:br/>
            <a:r>
              <a:t>⠀⠀⠀⠀⠀⠀⠀⠀⠀⠀⠀⣿⣿⣿⣿⣿⣿⣿⣿⣿⣿⣿⣿⣿⣿⣿⣿⣿⣿⣿⣿⣿⣿⣿⣿⣿⢟⢝⢕⣱⢝⢝⠕⠕⢔⢕⢔⢔⢄⢔⢀⠀⢕⢕⢕⢕⢔⢕⢕⢕⢕⢕⢻⣿⣿⣿⣿⣿⣿⠀⠀⠀⠀⠀⠀⠀⠀⠀⠀⠀⠀</a:t>
            </a:r>
            <a:br/>
            <a:r>
              <a:t>⠀⠀⠀⠀⠀⠀⠀⠀⠀⠀⠀⣿⣿⣿⣿⣿⣿⣿⣿⣿⣿⣿⣿⣿⣿⣿⣿⣿⣿⣿⣿⣿⣿⣿⣿⣷⡕⢕⢕⢕⢕⢔⠄⠅⢕⢔⠁⠁⢕⢕⠁⢕⢕⢕⢕⢕⢕⢕⢕⢕⢕⢕⢕⣿⣿⣿⣿⣿⣿⠀⠀⠀⠀⠀⠀⠀⠀⠀⠀⠀⠀</a:t>
            </a:r>
            <a:br/>
            <a:r>
              <a:t>⠀⠀⠀⠀⠀⠀⠀⠀⠀⠀⠀⣿⣿⣿⣿⣿⣿⣿⣿⣿⣿⣿⣿⣿⣿⣿⣿⣿⣿⣿⣿⣿⣿⢿⢏⢕⢕⢕⢕⢕⢕⢕⢕⢅⢕⢕⢕⢄⢕⢔⠀⠀⠑⠕⢕⢕⢕⢕⢕⡕⡕⢕⢕⢝⢞⣜⣿⣿⣿⠀⠀⠀⠀⠀⠀⠀⠀⠀⠀⠀⠀</a:t>
            </a:r>
            <a:br/>
            <a:r>
              <a:t>⠀⠀⠀⠀⠀⠀⠀⠀⠀⠀⠀⣿⣿⣿⣿⣿⣿⣿⣿⣿⣿⣿⣿⣿⣿⣿⣿⣿⣿⣿⣿⣿⡿⡏⢕⢕⢕⢕⢕⢕⢕⢕⢕⢕⢕⢕⢕⢕⢕⢕⢕⢔⢀⢀⠀⠁⢑⠕⠱⢜⢇⢕⠕⢹⢹⣟⣿⣿⣿⠀⠀⠀⠀⠀⠀⠀⠀⠀⠀⠀⠀</a:t>
            </a:r>
            <a:br/>
            <a:r>
              <a:t>⠀⠀⠀⠀⠀⠀⠀⠀⠀⠀⠀⣿⣿⣿⣿⣿⣿⣿⣿⣿⣿⣿⣿⣿⣿⣿⣿⣿⣿⣿⣿⢇⢜⢕⢕⢕⢕⠕⠕⢕⢕⢕⢕⢕⢕⢕⢕⢕⢕⢕⢕⢕⢕⢕⢕⢕⢔⢔⢔⢄⢕⢕⢕⢕⢱⣿⣿⣿⣿⠀⠀⠀⠀⠀⠀⠀⠀⠀⠀⠀⠀</a:t>
            </a:r>
            <a:br/>
            <a:r>
              <a:t>⠀⠀⠀⠀⠀⠀⠀⠀⠀⠀⠀⣿⣿⣿⣿⣿⣿⣿⣿⣿⣿⣿⣿⣿⣿⣿⣿⣿⣿⣿⡟⢕⢕⢕⢕⢕⢕⢕⢕⢕⢕⢕⢕⢕⢕⢕⢕⢕⢕⣵⣵⣷⣷⣷⣷⣷⣷⣵⣕⡕⢕⣕⣵⣷⣿⣿⣿⣿⣿⠀⠀⠀⠀⠀⠀⠀⠀⠀⠀⠀⠀</a:t>
            </a:r>
            <a:br/>
            <a:r>
              <a:t>⠀⠀⠀⠀⠀⠀⠀⠀⠀⠀⠀⣿⣿⣿⣿⣿⣿⣿⣿⣿⣿⣿⣿⣿⣿⣿⣿⣿⣿⣿⣿⢕⢕⢕⢕⢕⢕⢕⢕⢕⢕⢕⢕⢕⢕⢕⢕⢕⢕⣏⣿⣿⣿⣿⣿⣿⣿⣿⣿⣿⣿⣿⣿⣿⣿⣿⣿⣿⣿⠀⠀⠀⠀⠀⠀⠀⠀⠀⠀⠀⠀</a:t>
            </a:r>
            <a:br/>
            <a:r>
              <a:t>⠀⠀⠀⠀⠀⠀⠀⠀⠀⠀⠀⣿⣿⣿⣿⣿⣿⣿⣿⣿⣿⣿⣿⣿⣿⣿⣿⣿⣿⣿⣿⡧⢱⢗⢕⡗⢕⢕⢕⢕⢕⢕⢕⢕⢕⢕⢕⢕⢕⢻⣿⣿⣿⣿⣿⣿⣿⣿⣿⣿⣿⣿⣿⣿⣿⣿⣿⣿⣿⠀⠀⠀⠀⠀⠀⠀⠀⠀⠀⠀⠀</a:t>
            </a:r>
            <a:br/>
            <a:r>
              <a:t>⠀⠀⠀⠀⠀⠀⠀⠀⠀⠀⠀⣿⣿⣿⣿⣿⣿⣿⣿⣿⣿⣿⣿⣿⣿⣿⣿⣿⣿⣿⣿⡿⢹⣵⡞⢗⢇⣕⢕⢕⢕⢕⢕⢕⣳⡇⢕⢕⢱⣾⣿⣿⣿⣿⣿⣿⣿⣿⣿⣿⣿⣿⣿⣿⣿⣿⣿⣿⣿⠀⠀⠀⠀⠀⠀⠀⠀⠀⠀⠀⠀</a:t>
            </a:r>
            <a:br/>
            <a:r>
              <a:t>⠀⠀⠀⠀⠀⠀⠀⠀⠀⠀⠀⣿⣿⣿⣿⣿⣿⣿⣿⣿⣿⣿⣿⣿⣿⣿⣿⣿⣿⣿⣿⣧⢼⣿⣼⣯⢕⣿⢾⣵⣕⣕⢕⣜⣿⣷⡕⢕⢕⢜⢝⢝⢟⢟⢟⢿⢿⣿⣿⣿⣿⣿⣿⣿⣿⣿⣿⣿⣿⠀⠀⠀⠀⠀⠀⠀⠀⠀⠀⠀⠀</a:t>
            </a:r>
            <a:br/>
            <a:r>
              <a:t>⠀⠀⠀⠀⠀⠀⠀⠀⠀⠀⠀⣿⣿⣿⣿⣿⣿⣿⣿⣿⣿⣿⣿⣿⣿⣿⣿⣿⣿⣿⣿⣿⣷⣿⣿⣿⣧⣿⣸⣿⣿⣿⢟⢿⡿⣿⣿⣷⣧⣵⣜⣝⣻⣕⣵⣵⣼⣿⣻⣷⣿⣿⣿⣿⣿⣿⣿⣿⣿⠀⠀⠀⠀⠀⠀⠀⠀⠀⠀⠀⠀</a:t>
            </a:r>
            <a:br/>
            <a:r>
              <a:t>⠀⠀⠀⠀⠀⠀⠀⠀⠀⠀⠀⣿⣿⣿⣿⣿⣿⣿⣿⣿⣿⣿⣿⣿⣿⣿⣿⣿⣿⣿⣿⣿⣿⣿⣏⣻⣿⣧⣼⣿⣿⣿⣷⡕⢕⢜⣿⣿⣿⣿⣿⣿⣿⣿⣿⣿⣿⣿⣿⣿⣿⣿⣿⣿⣿⣿⣿⣿⣿⠀⠀⠀⠀⠀⠀⠀⠀⠀⠀⠀⠀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⠀⠀⠀⠀⠀⠀⠀⠀⠀⠀⠀⣿⣿⣿⣿⣿⣿⣿⣿⣿⣿⣿⣿⣿⣿⣿⣿⣿⣿⣿⣿⣿⣿⣿⣿⣿⣿⣿⣿⣿⣿⣿⣏⢝⢕⢕⢸⣿⣿⣿⣿⣿⣿⣿⣿⣿⣿⣿⣿⣿⣿⣿⣿⣿⣿⣿⣿⣿⣿⠀⠀⠀⠀⠀⠀⠀⠀⠀⠀⠀⠀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⠀⠀⠀⠀⠀⠀⠀⠀⠀⠀⠀⣿⣿⣿⣿⣿⣿⣿⣿⣿⣿⣿⣿⣿⣿⣿⣿⣿⣿⡿⣫⣾⣿⣿⣿⣿⢿⢻⣿⣿⣿⣷⣇⣵⣕⢕⢕⣿⣿⣿⣿⣿⢏⢝⢿⣿⣿⣿⣿⣿⣿⣿⣿⣿⣿⣿⣿⣿⣿⠀⠀⠀⠀⠀⠀⠀⠀⠀⠀⠀⠀</a:t>
            </a:r>
            <a:br/>
            <a:r>
              <a:t>⠀⠀⠀⠀⠀⠀⠀⠀⠀⠀⠀⣿⣿⣿⣿⣿⣿⣿⣿⣿⣿⣿⣿⣿⣿⣿⣿⣿⢏⣼⣿⣿⣿⣿⣿⣿⢕⡣⢜⢭⡝⢯⡽⡣⢕⢱⣿⣿⣿⣿⣿⣿⣵⢱⢕⣵⣽⣿⣿⣿⣿⣿⣿⣿⣿⣿⣿⣿⣿⠀⠀⠀⠀⠀⠀⠀⠀⠀⠀⠀⠀</a:t>
            </a:r>
            <a:br/>
            <a:r>
              <a:t>⠀⠀⠀⠀⠀⠀⠀⠀⠀⠀⠀⣿⣿⣿⣿⣿⣿⣿⣿⣿⣿⣿⣿⣿⣿⣿⢿⢏⢸⣿⢿⣿⣿⣿⣿⣿⡗⢪⣗⢵⡇⢕⣧⡕⢕⢕⢻⣿⣧⣕⡕⢝⢿⢷⣿⣿⣿⣿⣿⣿⣿⣿⣿⣿⣿⣿⣿⣿⣿⠀⠀⠀⠀⠀⠀⠀⠀⠀⠀⠀⠀</a:t>
            </a:r>
            <a:br/>
            <a:r>
              <a:t>⠀⠀⠀⠀⠀⠀⠀⠀⠀⠀⠀⣿⣿⣿⣿⣿⣿⣿⣿⣿⣿⡿⢿⢟⢏⢕⢕⢕⣾⣿⢜⢿⣿⣿⣿⣿⡇⢕⢕⢕⡪⣿⣿⢇⢕⢕⢸⣿⣿⣿⣿⣿⣿⡿⢿⣿⣿⣿⣿⣿⣿⣿⣿⣿⣿⣿⣿⣿⣿⠀⠀⠀⠀⠀⠀⠀⠀⠀⠀⠀⠀</a:t>
            </a:r>
            <a:br/>
            <a:r>
              <a:t>⠀⠀⠀⠀⠀⠀⠀⠀⠀⠀⠀⠛⠛⠛⠛⠛⠛⠛⠛⠙⠑⠑⠑⠑⠑⠑⠑⠑⠛⠛⠑⠑⠙⠛⠛⠚⠃⠑⠘⠑⠑⠛⠛⠑⠑⠑⠑⠙⠛⠛⠛⠛⠋⠑⠑⠘⠙⠛⠛⠛⠛⠛⠛⠛⠛⠛⠛⠛⠛⠀⠀⠀⠀⠀⠀⠀⠀⠀⠀⠀⠀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⠀⠀⠀⠀⠀⠀⠀⠀⠀⠀⠀⣿⣿⣿⣿⣿⣿⣿⣿⣿⣿⣿⣿⣿⣿⣿⣿⣿⣿⣿⣿⣿⣿⣿⣿⣿⣿⣿⣿⡿⢝⢕⢕⢕⢕⢟⣿⣿⣿⣿⣿⣿⣿⣿⣿⣿⣿⣿⣿⣿⣿⣿⣿⣿⣿⣿⣿⣿⣿⠀⠀⠀⠀⠀⠀⠀⠀⠀⠀⠀⠀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⠀⠀⠀⠀⠀⠀⠀⠀⠀⠀⠀⣿⣿⣿⣿⣿⣿⣿⣿⣿⣿⣿⣿⣿⣿⣿⣿⣿⣿⣿⣿⣿⣿⣿⣿⣿⣿⣿⡟⢱⣵⣷⣷⣷⣷⡕⢹⣿⣿⣿⣿⣿⣿⣿⣿⣿⣿⣿⣿⣿⣿⣿⣿⣿⣿⣿⣿⣿⣿⠀⠀⠀⠀⠀⠀⠀⠀⠀⠀⠀⠀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⠀⠀⠀⠀⠀⠀⠀⠀⠀⠀⠀⣿⣿⣿⣿⣿⣿⣿⣿⣿⣿⣿⣿⣿⣿⣿⣿⣿⣿⣿⣿⣿⣿⣿⣿⣿⣿⣿⡇⣿⣟⣟⣿⣿⣿⣿⣼⣿⣿⣿⣿⣿⣿⣿⣿⣿⣿⣿⣿⣿⣿⣿⣿⣿⣿⣿⣿⣿⣿⠀⠀⠀⠀⠀⠀⠀⠀⠀⠀⠀⠀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⠀⠀⠀⠀⠀⠀⠀⠀⠀⠀⠀⣿⣿⣿⣿⣿⣿⣿⣿⣿⣿⣿⣿⣿⣿⣿⣿⣿⣿⣿⣿⣿⣿⣿⣿⣿⣿⣿⣿⣿⣿⣿⣿⣿⡟⢕⢝⢟⢿⣿⣿⣿⣿⣿⣿⣿⣿⣿⣿⣿⣿⣿⣿⣿⣿⣿⣿⣿⣿⠀⠀⠀⠀⠀⠀⠀⠀⠀⠀⠀⠀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⠀⠀⠀⠀⠀⠀⠀⠀⠀⠀⠀⣿⣿⣿⣿⣿⣿⣿⣿⣿⣿⣿⣿⣿⣿⣿⣿⣿⣿⣿⣿⣿⣿⣿⢿⢟⢝⢜⣿⣿⣿⣿⣿⣿⡇⢕⢕⠐⠁⠅⢜⢝⢻⣿⣿⣿⣿⣿⣿⣿⣿⣿⣿⣿⣿⣿⣿⣿⣿⠀⠀⠀⠀⠀⠀⠀⠀⠀⠀⠀⠀</a:t>
            </a:r>
            <a:br/>
            <a:r>
              <a:t>⠀⠀⠀⠀⠀⠀⠀⠀⠀⠀⠀⣿⣿⣿⣿⣿⣿⣿⣿⣿⣿⣿⣿⣿⣿⣿⣿⣿⣿⣿⣿⣿⢝⢕⢕⠕⢑⢕⣿⣻⡟⣟⣟⢇⢕⡕⢁⢔⠔⠀⢕⢕⢕⢸⣿⣿⣿⣿⣿⣿⣿⣿⣿⣿⣿⣿⣿⣿⣿⠀⠀⠀⠀⠀⠀⠀⠀⠀⠀⠀⠀</a:t>
            </a:r>
            <a:br/>
            <a:r>
              <a:t>⠀⠀⠀⠀⠀⠀⠀⠀⠀⠀⠀⣿⣿⣿⣿⣿⣿⣿⣿⣿⣿⣿⣿⣿⣿⣿⣿⣿⣿⣿⣿⣟⢕⢕⢕⠁⠐⠑⢕⣾⡽⢽⠕⢕⣾⣿⣷⡕⠀⠀⠕⠁⢕⢸⣿⣿⣿⣿⣿⣿⣿⣿⣿⣿⣿⣿⣿⣿⣿⠀⠀⠀⠀⠀⠀⠀⠀⠀⠀⠀⠀</a:t>
            </a:r>
            <a:br/>
            <a:r>
              <a:t>⠀⠀⠀⠀⠀⠀⠀⠀⠀⠀⠀⣿⣿⣿⣿⣿⣿⣿⣿⣿⣿⣿⣿⣿⣿⣿⣿⣿⣿⣿⣿⡇⢕⢕⠁⠀⢐⠄⢸⣗⣗⣏⢕⢜⢻⣿⣿⡇⠀⠀⠀⠄⢕⢜⣿⣿⣿⣿⣿⣿⣿⣿⣿⣿⣿⣿⣿⣿⣿⠀⠀⠀⠀⠀⠀⠀⠀⠀⠀⠀⠀</a:t>
            </a:r>
            <a:br/>
            <a:r>
              <a:t>⠀⠀⠀⠀⠀⠀⠀⠀⠀⠀⠀⣿⣿⣿⣿⣿⣿⣿⣿⣿⣿⣿⣿⣿⣿⣿⣿⣿⣿⣿⣿⣇⢕⠀⠀⠀⠀⠀⢕⡧⢵⢖⠐⠀⠕⢻⣿⡇⢕⢀⠀⢐⠐⢜⢻⣿⣿⣿⣿⣿⣿⣿⣿⣿⣿⣿⣿⣿⣿⠀⠀⠀⠀⠀⠀⠀⠀⠀⠀⠀⠀</a:t>
            </a:r>
            <a:br/>
            <a:r>
              <a:t>⠀⠀⠀⠀⠀⠀⠀⠀⠀⠀⠀⣿⣿⣿⣿⣿⣿⣿⣿⣿⣿⣿⣿⣿⣿⣿⣿⣿⣿⣿⣿⣿⢕⠄⠀⠀⠀⠀⢕⣏⢭⠅⢕⢐⠀⠁⠁⠅⢱⡅⢕⢄⠐⠑⢅⢹⣿⣿⣿⣿⣿⣿⣿⣿⣿⣿⣿⣿⣿⠀⠀⠀⠀⠀⠀⠀⠀⠀⠀⠀⠀</a:t>
            </a:r>
            <a:br/>
            <a:r>
              <a:t>⠀⠀⠀⠀⠀⠀⠀⠀⠀⠀⠀⣿⣿⣿⣿⣿⣿⣿⣿⣿⣿⣿⣿⣿⣿⣿⣿⣿⣿⣿⣿⣏⢅⡄⠀⠀⠀⠀⢕⡗⢓⢑⠀⠀⠀⠀⠀⠀⠁⠑⠕⠑⠁⠀⠁⠑⢸⣿⣿⣿⣿⣿⣿⣿⣿⣿⣿⣿⣿⠀⠀⠀⠀⠀⠀⠀⠀⠀⠀⠀⠀</a:t>
            </a:r>
            <a:br/>
            <a:r>
              <a:t>⠀⠀⠀⠀⠀⠀⠀⠀⠀⠀⠀⣿⣿⣿⣿⣿⣿⣿⣿⣿⣿⣿⣿⣿⣿⣿⣿⣿⣿⣿⣿⣷⣾⣿⡕⢔⠐⠀⢕⢹⢵⠅⠀⠀⠀⠀⠀⠀⠀⠀⠀⠀⠀⠀⢀⢰⣿⣿⣿⣿⣿⣿⣿⣿⣿⣿⣿⣿⣿⠀⠀⠀⠀⠀⠀⠀⠀⠀⠀⠀⠀</a:t>
            </a:r>
            <a:br/>
            <a:r>
              <a:t>⠀⠀⠀⠀⠀⠀⠀⠀⠀⠀⠀⣿⣿⣿⣿⣿⣿⣿⣿⣿⣿⣿⣿⣿⣿⣿⣿⣿⣿⣿⣿⣿⣯⣿⡇⠀⠀⠀⢕⢕⢕⠀⠀⠀⠀⠀⠔⠆⠀⠀⠀⢀⡀⢀⣵⣿⣿⣿⣿⣿⣿⣿⣿⣿⣿⣿⣿⣿⣿⠀⠀⠀⠀⠀⠀⠀⠀⠀⠀⠀⠀</a:t>
            </a:r>
            <a:br/>
            <a:r>
              <a:t>⠀⠀⠀⠀⠀⠀⠀⠀⠀⠀⠀⣿⣿⣿⣿⣿⣿⣿⣿⣿⣿⣿⣿⣿⣿⣿⣿⣿⣿⣿⣿⣿⡕⢝⣱⡆⠀⢔⢕⣕⢀⠀⢄⠀⠀⠀⠀⠀⠀⢀⢀⢜⣿⣿⣿⣿⣿⣿⣿⣿⣿⣿⣿⣿⣿⣿⣿⣿⣿⠀⠀⠀⠀⠀⠀⠀⠀⠀⠀⠀⠀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⠀⠀⠀⠀⠀⠀⠀⠀⠀⠀⠀⣿⣿⣿⣿⣿⣿⣿⣿⣿⣿⣿⣿⣿⣿⣿⣿⣿⣿⣿⣿⣿⣿⣿⣿⢇⢅⢕⡜⣿⢕⢔⢕⢔⠀⠀⠀⠀⠀⠄⠑⢑⢹⣿⣿⣿⣿⣿⣿⣿⣿⣿⣿⣿⣿⣿⣿⣿⣿⠀⠀⠀⠀⠀⠀⠀⠀⠀⠀⠀⠀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⠀⠀⠀⠀⠀⠀⠀⠀⠀⠀⠀⣿⣿⣿⣿⣿⣿⣿⣿⣿⣿⣿⣿⣿⣿⣿⣿⣿⣿⣿⣿⣿⣿⣿⣿⢕⢕⢕⡇⣾⣷⢕⢕⢕⢄⠀⠐⠔⠀⠀⠁⢕⢕⣿⣿⣿⣿⣿⣿⣿⣿⣿⣿⣿⣿⣿⣿⣿⣿⠀⠀⠀⠀⠀⠀⠀⠀⠀⠀⠀⠀</a:t>
            </a:r>
            <a:br/>
            <a:r>
              <a:t>⠀⠀⠀⠀⠀⠀⠀⠀⠀⠀⠀⣿⣿⣿⣿⣿⣿⣿⣿⣿⣿⣿⣿⣿⣿⣿⣿⣿⣿⣿⣿⣿⣿⣿⡏⢕⢕⢸⡇⣿⣿⡵⢕⢕⢕⢕⢀⠀⠀⠀⠀⠀⢑⢹⣿⣿⣿⣿⣿⣿⣿⣿⣿⣿⣿⣿⣿⣿⣿⠀⠀⠀⠀⠀⠀⠀⠀⠀⠀⠀⠀</a:t>
            </a:r>
            <a:br/>
            <a:r>
              <a:t>⠀⠀⠀⠀⠀⠀⠀⠀⠀⠀⠀⠛⠛⠛⠛⠛⠛⠛⠛⠛⠛⠛⠛⠛⠛⠛⠛⠛⠛⠛⠛⠛⠛⠛⠃⠑⠑⠘⠛⠛⠛⠃⠑⠑⠑⠑⠑⠀⠀⠀⠀⠀⠐⠑⠛⠛⠛⠛⠛⠛⠛⠛⠛⠛⠛⠛⠛⠛⠛⠀⠀⠀⠀⠀⠀⠀⠀⠀⠀⠀⠀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⠀⠀⠀⠀⠀⠀⠀⠀⠀⠀⠀⢟⢿⣿⡿⣿⣿⣿⣿⣿⣿⣿⣿⣿⣿⣿⣿⣿⣿⣿⣿⣿⣿⣿⣿⣿⣿⡇⢻⣿⣿⣿⣿⣿⣿⣿⣿⣿⣿⣿⣿⣿⣿⣿⣿⣿⣿⣿⣿⣿⣿⣿⣿⣿⣿⣿⣿⣿⣿⠀⠀⠀⠀⠀⠀⠀⠀⠀⠀⠀⠀</a:t>
            </a:r>
            <a:br/>
            <a:r>
              <a:t>⠀⠀⠀⠀⠀⠀⠀⠀⠀⠀⠀⣾⣷⢝⢹⣿⣿⣿⣿⣿⣿⣿⣿⣿⣿⣿⣿⣿⣿⣿⣿⡏⣹⣿⣿⣿⣹⡕⢕⣱⣿⣿⣿⣿⣹⣿⣿⣿⣿⣿⣿⣿⣿⣿⣿⣿⣿⣿⣿⣿⣿⣿⣿⣿⣿⣿⣿⣿⣿⠀⠀⠀⠀⠀⠀⠀⠀⠀⠀⠀⠀</a:t>
            </a:r>
            <a:br/>
            <a:r>
              <a:t>⠀⠀⠀⠀⠀⠀⠀⠀⠀⠀⠀⣿⣿⣿⣾⣿⣿⣿⣿⣿⣿⣿⣿⣿⣿⣿⣿⣿⣿⣿⣿⣿⣿⣿⣿⣿⣿⡇⢼⣿⣿⣿⣿⣿⣿⣿⣿⣿⣿⣿⣿⣿⣿⣿⣿⣿⣿⣿⣿⣿⣿⣿⣿⣿⣿⣿⣿⣿⣿⠀⠀⠀⠀⠀⠀⠀⠀⠀⠀⠀⠀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⠀⠀⠀⠀⠀⠀⠀⠀⠀⠀⠀⣿⣿⣿⣿⣿⣿⣿⣿⣿⣿⣿⣿⣿⣿⣿⣿⣿⣿⣿⣿⣿⣿⣿⣿⣿⣿⣷⢼⣿⣿⣿⣿⣿⣿⣿⣿⣿⣿⣿⣿⣿⣿⣿⣿⣿⣿⣿⣿⣿⣿⣿⣿⣿⣿⣿⣿⣿⣿⠀⠀⠀⠀⠀⠀⠀⠀⠀⠀⠀⠀</a:t>
            </a:r>
            <a:br/>
            <a:r>
              <a:t>⠀⠀⠀⠀⠀⠀⠀⠀⠀⠀⠀⣿⣿⣿⡏⣝⣝⡝⣝⣝⣹⣝⣝⣝⣝⣟⣝⣝⡝⣝⣹⣽⣿⣿⣿⣿⣿⣿⢸⣿⣿⣿⣿⣿⣿⣿⣿⣿⣿⣿⣿⣿⣿⣿⣿⣿⣿⣿⣿⣿⣿⣿⣿⣿⣿⣿⣿⣿⣿⠀⠀⠀⠀⠀⠀⠀⠀⠀⠀⠀⠀</a:t>
            </a:r>
            <a:br/>
            <a:r>
              <a:t>⠀⠀⠀⠀⠀⠀⠀⠀⠀⠀⠀⣿⣿⣿⣧⡿⢏⣱⡹⢿⢿⡿⢇⣼⡻⢿⡿⢟⣱⣕⢻⢿⣿⣿⣿⣿⣿⣿⣾⣿⣿⣿⣿⣿⣿⣿⣿⣿⣿⣿⣿⣿⣿⣿⣿⣿⣿⣿⣿⣿⣿⣿⣿⣿⣿⣿⣿⣿⣿⠀⠀⠀⠀⠀⠀⠀⠀⠀⠀⠀⠀</a:t>
            </a:r>
            <a:br/>
            <a:r>
              <a:t>⠀⠀⠀⠀⠀⠀⠀⠀⠀⠀⠀⣿⣿⣿⡇⢕⣼⣿⣿⣕⢕⣱⣿⣿⣧⣕⣕⣼⣿⣿⣵⣱⣿⣿⣿⣿⣿⣿⣿⣿⣿⣿⣿⣿⣿⣿⣿⣿⣿⣿⣿⣿⣿⣿⣿⣿⣿⣿⣿⣿⣿⣿⣿⣿⣿⣿⣿⣿⣿⠀⠀⠀⠀⠀⠀⠀⠀⠀⠀⠀⠀</a:t>
            </a:r>
            <a:br/>
            <a:r>
              <a:t>⠀⠀⠀⠀⠀⠀⠀⠀⠀⠀⠀⣿⣿⣿⡇⢹⣿⣿⣿⣿⢜⣿⣿⣿⣿⣿⣯⣿⣿⣿⣿⣿⢿⣿⣿⣿⣿⣟⣯⣿⣿⣿⣿⣿⣿⣿⣿⣿⣿⣿⣿⣿⣿⣿⣿⣿⣿⣿⣿⣿⣿⣿⣿⣿⣿⣿⣿⣿⣿⠀⠀⠀⠀⠀⠀⠀⠀⠀⠀⠀⠀</a:t>
            </a:r>
            <a:br/>
            <a:r>
              <a:t>⠀⠀⠀⠀⠀⠀⠀⠀⠀⠀⠀⣿⣿⣿⡇⢸⣿⣿⣿⣿⢇⣿⣿⣿⣿⣿⡟⣿⣿⣿⣿⣿⢸⣿⣿⣿⣿⣿⣿⣿⣿⣿⣿⣿⣿⡏⣱⣽⣿⣿⡿⣿⣿⣿⣿⣿⣿⡿⣿⣿⣿⣿⣿⣿⣿⣿⣿⣿⣿⠀⠀⠀⠀⠀⠀⠀⠀⠀⠀⠀⠀</a:t>
            </a:r>
            <a:br/>
            <a:r>
              <a:t>⠀⠀⠀⠀⠀⠀⠀⠀⠀⠀⠀⣿⣿⣿⡇⢸⣿⣿⢿⢿⢕⣿⣿⣿⣿⣿⡇⣿⣿⣿⣿⣿⢸⣿⣿⣿⣿⣿⣿⣿⣿⣿⣿⣿⣿⣷⣿⣿⣿⣿⣿⣿⣿⣿⣿⣿⣿⣇⣯⣿⣿⣿⣿⣿⣿⣿⣿⣿⣿⠀⠀⠀⠀⠀⠀⠀⠀⠀⠀⠀⠀</a:t>
            </a:r>
            <a:br/>
            <a:r>
              <a:t>⠀⠀⠀⠀⠀⠀⠀⠀⠀⠀⠀⣿⣿⣿⡇⢸⣿⣿⣿⣿⢕⣽⣿⣿⣿⣿⡇⡿⡿⣿⣿⡏⢸⣿⣿⣿⣿⣿⣿⡯⣿⣿⣿⣿⣷⢟⣿⣿⡟⢟⣿⣿⣿⣿⣿⣿⣿⣇⣿⣿⣿⣿⣿⣿⣿⣿⣿⣿⣿⠀⠀⠀⠀⠀⠀⠀⠀⠀⠀⠀⠀</a:t>
            </a:r>
            <a:br/>
            <a:r>
              <a:t>⠀⠀⠀⠀⠀⠀⠀⠀⠀⠀⠀⣟⣟⣟⢇⢸⣿⣻⣿⣻⢕⢿⢕⢕⢕⢻⡇⣿⣿⣿⣿⣏⢸⣿⣿⡿⢿⣿⣧⡗⣿⣿⣿⢕⡟⢕⢹⣿⢕⢕⢜⢝⢻⣿⣿⣿⣿⡿⢿⢵⣿⣿⣿⣿⣿⣽⣿⣿⣿⠀⠀⠀⠀⠀⠀⠀⠀⠀⠀⠀⠀</a:t>
            </a:r>
            <a:br/>
            <a:r>
              <a:t>⠀⠀⠀⠀⠀⠀⠀⠀⠀⠀⠀⡟⢗⢷⢕⢱⣷⢷⢷⢷⢕⢕⢕⢕⢕⣼⡇⣟⣟⣿⣿⡧⢸⢜⢝⢇⢸⣿⣽⡇⣿⣿⢏⢕⢕⢕⢜⣿⢕⢕⢕⢕⢕⣿⣿⣿⣿⢕⢕⢕⢕⢕⢱⡜⢿⣿⣿⣿⣿⠀⠀⠀⠀⠀⠀⠀⠀⠀⠀⠀⠀</a:t>
            </a:r>
            <a:br/>
            <a:r>
              <a:t>⠀⠀⠀⠀⠀⠀⠀⠀⠀⠀⠀⣇⢕⢕⢕⢸⢝⢜⢜⢱⢕⢱⡵⣵⣼⣿⣇⢿⣿⣿⢿⢇⣼⢇⢕⢕⢕⣿⣿⣷⣿⣿⣕⣔⢕⢕⢕⢿⢕⢕⢜⣿⣿⡿⢿⢿⣧⣵⢕⢕⢕⢕⢹⢽⣼⣽⡏⢝⢟⠀⠀⠀⠀⠀⠀⠀⠀⠀⠀⠀⠀</a:t>
            </a:r>
            <a:br/>
            <a:r>
              <a:t>⠀⠀⠀⠀⠀⠀⠀⠀⠀⠀⠀⢕⢕⢕⢕⢕⣕⣕⢕⢕⣕⡕⢕⢕⢕⣸⡕⢕⣕⣕⣕⡸⣿⢕⢕⢕⢕⡜⢝⢹⣿⢯⢝⢜⢕⢕⢕⢾⡕⢕⢕⢜⢝⣝⣕⣸⣿⢕⢕⢕⢕⢕⢜⣟⣟⣿⣟⣗⣗⠀⠀⠀⠀⠀⠀⠀⠀⠀⠀⠀⠀</a:t>
            </a:r>
            <a:br/>
            <a:r>
              <a:t>⠀⠀⠀⠀⠀⠀⠀⠀⠀⠀⠀⣵⣵⣵⣵⣵⣵⣵⣵⣵⣷⣷⣷⣷⣷⣷⣷⣷⣷⣷⣷⣿⣿⢕⢕⢕⢕⢱⣷⣾⣿⣿⣿⣿⢕⢕⢕⣾⣧⢕⢕⢕⢜⣿⣿⣿⣿⣿⢕⡕⢕⢕⡵⣿⣿⣿⣿⣿⣿⠀⠀⠀⠀⠀⠀⠀⠀⠀⠀⠀⠀</a:t>
            </a:r>
            <a:br/>
            <a:r>
              <a:t>⠀⠀⠀⠀⠀⠀⠀⠀⠀⠀⠀⣿⣿⣿⣿⣿⣿⣿⣿⣿⣿⣿⣿⣿⣿⣿⣿⣿⣿⣿⣿⣿⣿⢕⢕⣴⡕⢕⢻⣿⣿⣿⣿⣿⣕⣕⣕⣿⣿⣧⣵⣷⣿⣿⣿⣿⣿⣿⢕⢕⣾⢕⢹⣿⣿⣿⣿⣿⣿⠀⠀⠀⠀⠀⠀⠀⠀⠀⠀⠀⠀</a:t>
            </a:r>
            <a:br/>
            <a:r>
              <a:t>⠀⠀⠀⠀⠀⠀⠀⠀⠀⠀⠀⣿⣿⣿⣿⣿⣿⣿⣿⣿⣿⣿⣿⣿⣿⣿⣿⣿⣿⣿⣿⣿⣿⡇⢕⣿⣷⡕⢸⣿⣿⣿⣿⣿⣿⣿⣿⡿⣿⣿⣿⣿⣿⣿⣿⣿⣿⣿⣕⢱⣿⣧⢼⣿⣿⣿⣿⣿⣿⠀⠀⠀⠀⠀⠀⠀⠀⠀⠀⠀⠀</a:t>
            </a:r>
            <a:br/>
            <a:r>
              <a:t>⠀⠀⠀⠀⠀⠀⠀⠀⠀⠀⠀⣿⣿⣿⣿⣿⣿⣿⣿⣿⣿⣿⣿⣿⣿⣿⣿⣿⣿⣿⣿⣿⣿⡇⢕⣿⣿⣷⡕⢹⣿⣿⣿⣿⣿⣿⣿⣷⢻⣿⣿⣿⣿⣿⣿⣿⣿⣿⢕⢸⣿⣱⢕⢹⣿⣿⣿⣿⣿⠀⠀⠀⠀⠀⠀⠀⠀⠀⠀⠀⠀</a:t>
            </a:r>
            <a:br/>
            <a:r>
              <a:t>⠀⠀⠀⠀⠀⠀⠀⠀⠀⠀⠀⣿⣿⣿⣿⣿⣿⣿⣿⣿⣿⣿⣿⣿⣿⣿⣿⣿⣿⣿⣿⣿⣿⣧⢕⣿⣿⣿⣧⡕⣻⣿⣿⣿⣿⣿⣿⣿⢜⣿⣿⣇⣿⣿⣿⣿⣿⡿⢕⣸⣧⣾⣇⣸⣿⣿⣿⣿⣿⠀⠀⠀⠀⠀⠀⠀⠀⠀⠀⠀⠀</a:t>
            </a:r>
            <a:br/>
            <a:r>
              <a:t>⠀⠀⠀⠀⠀⠀⠀⠀⠀⠀⠀⣿⣿⣿⣿⣿⣿⣿⣿⣿⣿⣿⣿⣿⣿⣿⣿⣿⣿⣿⣿⣿⣿⣿⣿⣿⣿⣿⢺⣿⣿⣿⣿⣿⣿⣿⣿⣿⡕⣿⣿⡇⢿⣿⣿⣿⣿⡇⢹⣿⢝⣿⣿⣿⣿⣿⣿⣿⣿⠀⠀⠀⠀⠀⠀⠀⠀⠀⠀⠀⠀</a:t>
            </a:r>
            <a:br/>
            <a:r>
              <a:t>⠀⠀⠀⠀⠀⠀⠀⠀⠀⠀⠀⣿⣿⣿⣿⣿⣿⣿⣿⣿⣿⢻⣿⣿⣿⣿⣿⣿⣿⣿⣿⣿⣿⣿⣇⣻⣿⣿⣼⡟⢝⣻⣿⣿⣿⣿⣿⣿⣿⣿⣿⣇⢹⣿⣿⣿⣿⣇⣜⣿⣼⣿⣿⣟⣻⣿⣿⣿⣿⠀⠀⠀⠀⠀⠀⠀⠀⠀⠀⠀⠀</a:t>
            </a:r>
            <a:br/>
            <a:r>
              <a:t>⠀⠀⠀⠀⠀⠀⠀⠀⠀⠀⠀⠛⠛⠛⠛⠛⠛⠛⠛⠛⠛⠘⠛⠛⠛⠛⠛⠛⠛⠛⠛⠛⠛⠛⠛⠛⠛⠛⠋⠃⠘⠛⠛⠛⠛⠛⠛⠛⠓⠘⠛⠋⠘⠛⠛⠛⠛⠋⠛⠛⠘⠛⠛⠛⠛⠛⠛⠛⠛⠀⠀⠀⠀⠀⠀⠀⠀⠀⠀⠀⠀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⠀⠀⠀⠀⠀⠀⠀⠀⠀⠀⠀⢟⢿⣿⡿⣿⣿⣿⣿⣿⣿⣿⣿⣿⣿⣻⣿⣿⣿⣿⣿⣿⣿⣿⣿⣿⣿⡇⣿⣿⣿⣿⣿⣿⣿⣿⣿⣿⣿⣿⣿⣿⣿⣿⣿⣿⢿⣿⣿⣿⣿⣿⣿⣿⣿⣿⣿⣿⣿⠀⠀⠀⠀⠀⠀⠀⠀⠀⠀⠀⠀</a:t>
            </a:r>
            <a:br/>
            <a:r>
              <a:t>⠀⠀⠀⠀⠀⠀⠀⠀⠀⠀⠀⣿⣷⡝⢹⣿⣿⣿⣿⣿⣿⣿⣿⣿⣿⣿⣿⣿⣿⣿⣿⡏⣱⣿⣿⣿⣕⡕⣸⣱⣿⣿⣿⣿⣿⣿⣿⣿⣿⣿⣿⣿⣿⣿⣿⣿⣿⣿⣿⣿⣿⣿⣿⣿⣿⣿⣿⣿⣿⠀⠀⠀⠀⠀⠀⠀⠀⠀⠀⠀⠀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⠀⠀⠀⠀⠀⠀⠀⠀⠀⠀⠀⣿⣿⣿⣿⣿⣿⣿⣿⣿⣿⣿⣿⣿⣿⣿⣿⣿⣿⣿⣿⣿⣿⣿⣿⣿⣿⣇⣿⣿⣿⣿⣿⣿⣿⣿⣿⣿⣿⣿⣿⣿⣿⣿⣿⣿⣿⣿⣿⣿⣿⣿⣿⣿⣿⣿⣿⣿⣿⠀⠀⠀⠀⠀⠀⠀⠀⠀⠀⠀⠀</a:t>
            </a:r>
            <a:br/>
            <a:r>
              <a:t>⠀⠀⠀⠀⠀⠀⠀⠀⠀⠀⠀⣿⣿⣿⡏⣝⣝⡝⣝⣝⣹⣏⣝⢝⣝⣏⣽⣝⡝⣹⣽⣼⣿⣿⣿⣿⣿⣯⣸⣿⣿⣿⣿⣿⣿⣿⣿⣿⣿⣿⣿⣿⣿⣿⣿⣿⣿⣿⣿⣿⣿⣿⣿⣿⣿⣿⣿⣿⣿⠀⠀⠀⠀⠀⠀⠀⠀⠀⠀⠀⠀</a:t>
            </a:r>
            <a:br/>
            <a:r>
              <a:t>⠀⠀⠀⠀⠀⠀⠀⠀⠀⠀⠀⣿⣿⣿⡧⡿⢏⣵⡹⢿⢾⢿⣵⣼⡻⢿⡿⢟⣵⣜⢻⢿⣿⣿⣿⣿⣿⣿⢿⣿⣿⣿⣿⣿⣿⣿⣿⣿⣿⣿⣿⣿⣿⣿⣿⣿⣿⣿⣿⣿⣿⣿⣿⣿⣿⣿⣿⣿⣿⠀⠀⠀⠀⠀⠀⠀⠀⠀⠀⠀⠀</a:t>
            </a:r>
            <a:br/>
            <a:r>
              <a:t>⠀⠀⠀⠀⠀⠀⠀⠀⠀⠀⠀⣿⣿⣿⡇⢕⣼⣿⣿⣕⡕⣱⣿⣿⣧⣕⣕⣼⣿⣿⣧⣱⣿⣿⣿⣿⣿⣿⣿⣿⣿⣿⣿⣿⣿⣿⣿⣿⣿⣿⣿⣿⣿⣿⣿⣿⣿⣿⣿⣿⣿⣿⣿⣿⣿⣿⣿⣿⣿⠀⠀⠀⠀⠀⠀⠀⠀⠀⠀⠀⠀</a:t>
            </a:r>
            <a:br/>
            <a:r>
              <a:t>⠀⠀⠀⠀⠀⠀⠀⠀⠀⠀⠀⣿⣿⣿⡏⢻⣿⣿⣿⣿⢞⣿⣿⣿⣿⣿⣿⣿⣿⣿⣿⣿⢿⣿⣿⣿⣿⣟⣿⣿⣿⣿⣿⣿⣿⣿⣿⣿⣿⣿⣿⣿⣿⣿⣿⣿⣿⣿⣿⣿⣿⣿⣿⣿⣿⣿⣿⣿⣿⠀⠀⠀⠀⠀⠀⠀⠀⠀⠀⠀⠀</a:t>
            </a:r>
            <a:br/>
            <a:r>
              <a:t>⠀⠀⠀⠀⠀⠀⠀⠀⠀⠀⠀⣿⣿⣿⡇⢸⣿⣿⣿⣿⡇⣿⣿⣿⣿⣟⣟⣿⣿⣿⣿⣿⢸⣿⣿⣿⣿⡗⣯⣿⣿⣿⣿⣿⣿⡏⣽⣿⣿⣿⣿⣹⣿⣿⣿⣿⣿⣿⣿⣿⣿⣿⣿⣿⣿⣿⣿⣿⣿⠀⠀⠀⠀⠀⠀⠀⠀⠀⠀⠀⠀</a:t>
            </a:r>
            <a:br/>
            <a:r>
              <a:t>⠀⠀⠀⠀⠀⠀⠀⠀⠀⠀⠀⣿⣿⣿⢇⢸⣿⣿⣿⣿⢇⣿⣿⣿⣿⣗⡇⣿⣿⣿⣿⣿⢸⣿⣿⣿⣿⡇⣗⣿⣿⣿⣿⣿⣿⣷⣿⣿⣿⣿⣿⣿⣿⣿⣿⣿⣟⡯⣿⣿⣿⣿⣿⣿⣿⣿⣿⣿⣿⠀⠀⠀⠀⠀⠀⠀⠀⠀⠀⠀⠀</a:t>
            </a:r>
            <a:br/>
            <a:r>
              <a:t>⠀⠀⠀⠀⠀⠀⠀⠀⠀⠀⠀⣿⣯⣽⢕⢸⣿⣽⣽⣽⢕⣿⣿⣿⢿⡿⡇⣿⣿⣿⣿⣯⢸⣿⣿⣿⣿⣷⡏⣿⣿⣿⣿⣿⡗⢝⣿⣿⡟⢻⣿⣿⣿⣿⣿⣿⣇⡇⣿⣿⣿⣿⣿⣿⣿⣿⣿⣿⣿⠀⠀⠀⠀⠀⠀⠀⠀⠀⠀⠀⠀</a:t>
            </a:r>
            <a:br/>
            <a:r>
              <a:t>⠀⠀⠀⠀⠀⠀⠀⠀⠀⠀⠀⣿⣿⣿⢕⢸⣿⣿⣿⣿⢕⡏⢕⢕⢕⡽⡇⣿⣿⣿⣿⣿⢸⣿⣿⡿⢿⣿⡇⣿⣿⣿⣿⢹⡏⢕⢻⣿⢕⢕⢜⢝⢿⣿⣿⣿⣯⢿⢯⢼⢿⢾⢿⢿⣿⣿⣿⣿⣿⠀⠀⠀⠀⠀⠀⠀⠀⠀⠀⠀⠀</a:t>
            </a:r>
            <a:br/>
            <a:r>
              <a:t>⠀⠀⠀⠀⠀⠀⠀⠀⠀⠀⠀⣷⣷⢗⢕⢱⣷⢕⢕⢞⢕⡇⢕⢕⢱⣾⡇⣿⣿⣿⣿⣿⢸⢕⢝⢇⢜⣿⣏⡏⣿⣿⡟⢜⢕⢕⢜⣟⢕⢕⢕⢕⢜⣿⣿⣿⡇⢱⢕⢕⢕⢕⣵⣧⡹⢿⣿⣿⣿⠀⠀⠀⠀⠀⠀⠀⠀⠀⠀⠀⠀</a:t>
            </a:r>
            <a:br/>
            <a:r>
              <a:t>⠀⠀⠀⠀⠀⠀⠀⠀⠀⠀⠀⢕⢕⢕⢕⢸⢯⢱⢼⢵⢕⣵⡵⣵⢿⣽⣕⢟⡟⣟⢟⢟⣸⢕⢕⢕⢕⢿⣿⣾⣿⣿⡕⢕⢕⢕⢕⣧⢕⢕⢞⣷⣿⢿⢻⢫⣧⡇⢕⡕⢕⢸⣟⣿⣿⣿⡟⢏⢝⠀⠀⠀⠀⠀⠀⠀⠀⠀⠀⠀⠀</a:t>
            </a:r>
            <a:br/>
            <a:r>
              <a:t>⠀⠀⠀⠀⠀⠀⠀⠀⠀⠀⠀⢕⢕⢕⢕⢕⣕⣕⢕⢕⡕⢕⢕⢕⢕⣼⡕⢱⢧⢵⡵⢵⣿⢕⢕⢕⢕⢕⢕⢸⣽⣏⣕⣎⢕⢕⢕⣿⢕⢕⢕⢝⣝⣝⣗⣿⡟⢕⢕⢕⢕⢕⣗⣿⣿⣿⣿⣿⣞⠀⠀⠀⠀⠀⠀⠀⠀⠀⠀⠀⠀</a:t>
            </a:r>
            <a:br/>
            <a:r>
              <a:t>⠀⠀⠀⠀⠀⠀⠀⠀⠀⠀⠀⣵⣵⣵⣵⣷⣷⣷⣷⣷⣷⣷⣷⣷⣷⣷⣷⣷⣾⣿⣿⣿⣿⢕⢕⢕⢕⢹⣿⣿⣿⣿⣿⣿⢕⢕⢕⣿⣧⢕⢕⢕⢻⣿⣿⣿⣿⡇⢕⢕⢕⣱⣿⣿⣿⣿⣿⣿⣿⠀⠀⠀⠀⠀⠀⠀⠀⠀⠀⠀⠀</a:t>
            </a:r>
            <a:br/>
            <a:r>
              <a:t>⠀⠀⠀⠀⠀⠀⠀⠀⠀⠀⠀⣿⣿⣿⣿⣿⣿⣿⣿⣿⣿⣿⣿⣿⣿⣿⣿⣿⣿⣿⣿⣿⣿⢕⢕⣴⢕⢕⣿⣿⣿⣿⣿⣿⣕⣕⢱⣿⣿⣧⣵⣷⣿⣿⣿⣿⣿⡇⢕⢸⡕⢜⣿⣿⣿⣿⣿⣿⣿⠀⠀⠀⠀⠀⠀⠀⠀⠀⠀⠀⠀</a:t>
            </a:r>
            <a:br/>
            <a:r>
              <a:t>⠀⠀⠀⠀⠀⠀⠀⠀⠀⠀⠀⣿⣿⣿⣿⣿⣿⣿⣿⣿⣿⣿⣿⣿⣿⣿⣿⣿⣿⣿⣿⣿⣿⡕⢸⣿⣧⢕⢹⣿⣿⣿⣿⣿⣿⣿⣿⣟⣿⣿⣿⣿⣿⣿⣿⣿⣿⡇⣕⣾⡇⢱⣿⣿⣿⣿⣿⣿⣿⠀⠀⠀⠀⠀⠀⠀⠀⠀⠀⠀⠀</a:t>
            </a:r>
            <a:br/>
            <a:r>
              <a:t>⠀⠀⠀⠀⠀⠀⠀⠀⠀⠀⠀⣿⣿⣿⣿⣿⣿⣿⣿⣿⣿⣿⣿⣿⣿⣿⣿⣿⣿⣿⣿⣿⣿⡇⢸⣿⣿⣧⢕⢻⣿⣿⣿⣿⣿⣿⣿⣿⢸⣿⣿⣾⣿⣿⣿⣿⣿⡇⢕⣿⡿⢕⢸⣿⣿⣿⣿⣿⣿⠀⠀⠀⠀⠀⠀⠀⠀⠀⠀⠀⠀</a:t>
            </a:r>
            <a:br/>
            <a:r>
              <a:t>⠀⠀⠀⠀⠀⠀⠀⠀⠀⠀⠀⣿⣿⣿⣿⣿⣿⣿⣿⣿⣿⣿⣿⣿⣿⣿⣿⣿⣿⣿⣿⣿⣿⣇⢕⣿⣿⣿⣧⢕⣿⣿⣿⣿⣿⣿⣿⣿⡗⣿⣿⡇⣿⣿⣿⣿⣿⡷⢕⣿⢷⣧⣱⣿⣿⣿⣿⣿⣿⠀⠀⠀⠀⠀⠀⠀⠀⠀⠀⠀⠀</a:t>
            </a:r>
            <a:br/>
            <a:r>
              <a:t>⠀⠀⠀⠀⠀⠀⠀⠀⠀⠀⠀⣿⣿⣿⣿⣿⣿⣿⣿⣿⣿⣿⣿⣿⣿⣿⣿⣿⣿⣿⣿⣿⣿⣿⣿⣿⣿⣿⡇⢼⢿⣿⣿⣿⣿⣿⣿⣿⣧⣿⣿⡇⢻⣿⣿⣿⣿⡇⢸⣿⢱⣿⣿⣿⣿⣿⣿⣿⣿⠀⠀⠀⠀⠀⠀⠀⠀⠀⠀⠀⠀</a:t>
            </a:r>
            <a:br/>
            <a:r>
              <a:t>⠀⠀⠀⠀⠀⠀⠀⠀⠀⠀⠀⣿⣿⣿⣿⣿⣿⣿⣿⣿⣿⣿⢝⣿⣿⣿⣿⣿⣿⣿⣿⣿⣿⣿⣏⣿⣿⣿⡇⣿⡇⢸⣿⣿⣿⣿⣿⣿⡟⢸⣿⣧⢸⣿⣿⣿⣿⣧⣸⣿⢻⣿⣿⣽⣽⣿⣿⣿⣿⠀⠀⠀⠀⠀⠀⠀⠀⠀⠀⠀⠀</a:t>
            </a:r>
            <a:br/>
            <a:r>
              <a:t>⠀⠀⠀⠀⠀⠀⠀⠀⠀⠀⠀⠛⠛⠛⠛⠛⠛⠛⠛⠛⠛⠛⠃⠛⠛⠛⠛⠛⠛⠛⠛⠛⠛⠛⠛⠛⠛⠛⠃⠙⠃⠚⠛⠛⠛⠛⠛⠛⠃⠘⠛⠙⠘⠛⠙⠙⠙⠙⠙⠛⠘⠛⠛⠛⠛⠛⠛⠛⠛⠀⠀⠀⠀⠀⠀⠀⠀⠀⠀⠀⠀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⠀⠀⠀⠀⠀⠀⠀⠀⠀⠀⠀⢝⢻⣿⣟⣿⣿⣿⣿⣿⣿⣿⣿⣿⣿⣿⣿⣿⣿⣿⣿⣿⣿⣿⣿⣿⣿⢜⣿⣿⣿⣿⣿⣿⣿⣿⣿⣿⣿⣿⣿⣿⣿⣿⣿⣿⣿⣿⣿⣿⣿⣿⣿⣿⣿⣿⣿⣿⣿⠀⠀⠀⠀⠀⠀⠀⠀⠀⠀⠀⠀</a:t>
            </a:r>
            <a:br/>
            <a:r>
              <a:t>⠀⠀⠀⠀⠀⠀⠀⠀⠀⠀⠀⣿⣧⡝⣽⣿⣿⣿⣿⣿⣿⣿⣿⣿⣿⣿⣿⣿⣿⣿⣿⣇⣼⣿⣿⣷⣱⡕⣕⣾⣿⣿⣿⣽⣿⣿⣿⣿⣿⣿⣿⣿⣿⣿⣿⣿⣿⣿⣿⣿⣿⣿⣿⣿⣿⣿⣿⣿⣿⠀⠀⠀⠀⠀⠀⠀⠀⠀⠀⠀⠀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⠀⠀⠀⠀⠀⠀⠀⠀⠀⠀⠀⣿⣿⣿⣿⣿⣿⣿⣿⣿⣿⣿⣿⣿⣿⣿⣿⣿⣿⣿⣿⣿⣿⣿⣿⣿⣿⡧⣿⣿⣿⣿⣿⣿⣿⣿⣿⣿⣿⣿⣿⣿⣿⣿⣿⣿⣿⣿⣿⣿⣿⣿⣿⣿⣿⣿⣿⣿⣿⠀⠀⠀⠀⠀⠀⠀⠀⠀⠀⠀⠀</a:t>
            </a:r>
            <a:br/>
            <a:r>
              <a:t>⠀⠀⠀⠀⠀⠀⠀⠀⠀⠀⠀⣿⣿⣿⢝⣽⣽⢝⣵⣵⣽⣯⡵⢵⣼⣷⣵⣵⢕⣵⣵⢼⣿⣿⣿⣿⣿⡇⣿⣿⣿⣿⣿⣿⣿⣿⣿⣿⣿⣿⣿⣿⣿⣿⣿⣿⣿⣿⣿⣿⣿⣿⣿⣿⣿⣿⣿⣿⣿⠀⠀⠀⠀⠀⠀⠀⠀⠀⠀⠀⠀</a:t>
            </a:r>
            <a:br/>
            <a:r>
              <a:t>⠀⠀⠀⠀⠀⠀⠀⠀⠀⠀⠀⣿⣿⣿⢱⢟⢱⣧⡝⢿⢿⢟⣵⣧⢟⢿⢟⢣⣷⣜⢟⢻⣿⣿⣿⣿⣿⡯⣿⣿⣿⣿⣿⣿⣿⣿⣿⣿⣿⣿⣿⣿⣿⣿⣿⣿⣿⣿⣿⣿⣿⣿⣿⣿⣿⣿⣿⣿⣿⠀⠀⠀⠀⠀⠀⠀⠀⠀⠀⠀⠀</a:t>
            </a:r>
            <a:br/>
            <a:r>
              <a:t>⠀⠀⠀⠀⠀⠀⠀⠀⠀⠀⠀⣿⣿⣿⢕⣵⣿⣿⣷⡕⢱⣾⣿⣿⣷⣵⣵⣾⣿⣿⣷⣼⣿⣿⣿⣿⣿⣷⣿⣿⣿⣿⣿⣿⣿⣿⣿⣿⣿⣿⣿⣿⣿⣿⣿⣿⣿⣿⣿⣿⣿⣿⣿⣿⣿⣿⣿⣿⣿⠀⠀⠀⠀⠀⠀⠀⠀⠀⠀⠀⠀</a:t>
            </a:r>
            <a:br/>
            <a:r>
              <a:t>⠀⠀⠀⠀⠀⠀⠀⠀⠀⠀⠀⣿⣿⣿⢕⢻⣿⣿⣿⣿⢇⣿⣿⣿⣿⣿⢸⣿⣿⣿⣿⡾⣿⣿⣿⣿⣿⣿⣿⣿⣿⣿⣿⣿⣿⣿⣿⣿⣿⣿⣿⣿⣿⣿⣿⣿⣿⣿⣿⣿⣿⣿⣿⣿⣿⣿⣿⣿⣿⠀⠀⠀⠀⠀⠀⠀⠀⠀⠀⠀⠀</a:t>
            </a:r>
            <a:br/>
            <a:r>
              <a:t>⠀⠀⠀⠀⠀⠀⠀⠀⠀⠀⠀⣿⣿⣿⢕⢺⣿⣿⣿⣿⡇⣿⣿⣿⣿⣿⢸⣿⣿⣿⣿⢇⣿⣿⣿⣿⣿⣿⣽⣿⣿⣿⣿⣿⣿⢏⣽⣿⣿⣿⣿⣿⣿⣿⣿⣿⣟⣿⣿⣿⣿⣿⣿⣿⣿⣿⣿⣿⣿⠀⠀⠀⠀⠀⠀⠀⠀⠀⠀⠀⠀</a:t>
            </a:r>
            <a:br/>
            <a:r>
              <a:t>⠀⠀⠀⠀⠀⠀⠀⠀⠀⠀⠀⣿⣿⣿⢕⢸⣿⣿⣿⣿⢇⣿⣿⣿⣿⣿⣼⣿⣿⣿⣿⢕⣿⣿⣿⣿⣿⣿⣿⣿⣿⣿⣿⣿⣿⣾⣿⣿⣿⣿⣿⣿⣿⣿⣿⣿⢼⣾⣿⣿⣿⣿⣿⣿⢿⣿⣿⣿⣿⠀⠀⠀⠀⠀⠀⠀⠀⠀⠀⠀⠀</a:t>
            </a:r>
            <a:br/>
            <a:r>
              <a:t>⠀⠀⠀⠀⠀⠀⠀⠀⠀⠀⠀⣿⣿⣿⢕⢸⣿⣿⣿⣷⢕⡿⢿⡿⣿⣯⢿⣿⣿⣿⣿⢕⣿⣿⣿⣿⣿⣿⣿⣾⣿⣿⣿⣿⢽⢻⣿⣿⢟⣿⣿⣿⣿⣿⣿⣿⢼⢻⣿⣿⣿⣿⣿⣿⣾⣿⣿⣿⣿⠀⠀⠀⠀⠀⠀⠀⠀⠀⠀⠀⠀</a:t>
            </a:r>
            <a:br/>
            <a:r>
              <a:t>⠀⠀⠀⠀⠀⠀⠀⠀⠀⠀⠀⢿⢽⢹⢕⢸⢽⢽⢿⢿⡕⡇⢕⢕⢎⢿⢸⣿⣿⣿⣿⣱⣿⢿⣿⡿⢿⣿⣿⣻⣿⣿⣿⣵⢕⢜⣿⡇⢕⢜⢧⢿⣿⣿⣿⣿⢜⢿⢟⢟⢏⢕⣜⣝⢟⣿⣿⣿⣿⠀⠀⠀⠀⠀⠀⠀⠀⠀⠀⠀⠀</a:t>
            </a:r>
            <a:br/>
            <a:r>
              <a:t>⠀⠀⠀⠀⠀⠀⠀⠀⠀⠀⠀⢻⢝⢜⢕⢸⢻⢿⣿⡟⢇⡇⢕⢕⣵⣿⢸⣿⣿⣿⣿⢿⢹⢕⢜⢕⢜⣿⣿⣿⣿⣿⡿⢸⢕⢕⢸⡇⢕⢕⢕⢕⢻⣿⣿⡟⢕⢇⢕⢕⢕⣼⣿⣿⡾⣿⣿⣿⣿⠀⠀⠀⠀⠀⠀⠀⠀⠀⠀⠀⠀</a:t>
            </a:r>
            <a:br/>
            <a:r>
              <a:t>⠀⠀⠀⠀⠀⠀⠀⠀⠀⠀⠀⢕⢕⢕⢕⢜⢕⢗⢗⢗⢕⢟⢳⢾⢿⢿⢼⢻⢿⢏⢝⢼⣾⢕⢕⢕⢕⢝⢟⣿⣿⡿⡇⠕⢕⢕⢜⢇⢕⢕⢷⣷⣿⢏⢱⣷⡎⢕⢵⢱⢱⡧⡻⣿⣿⣏⡕⣝⡝⠀⠀⠀⠀⠀⠀⠀⠀⠀⠀⠀⠀</a:t>
            </a:r>
            <a:br/>
            <a:r>
              <a:t>⠀⠀⠀⠀⠀⠀⠀⠀⠀⠀⠀⢕⢕⢕⢕⢱⢵⢵⢱⢵⢵⢕⢕⢕⢱⢵⢕⢕⢵⣷⣷⣾⡏⢕⢕⢕⢕⣕⣕⣻⣺⣗⣸⡜⢕⢕⢕⣷⢕⢕⢕⣽⣵⣵⣼⣯⡕⢕⢕⢕⢕⣼⣼⣯⣿⣿⣿⣿⣿⠀⠀⠀⠀⠀⠀⠀⠀⠀⠀⠀⠀</a:t>
            </a:r>
            <a:br/>
            <a:r>
              <a:t>⠀⠀⠀⠀⠀⠀⠀⠀⠀⠀⠀⣷⣷⣷⣷⣷⣿⣿⣿⣿⣿⣿⣿⣿⣿⣿⣿⣿⣿⣿⣿⣿⡇⢕⠕⢕⢕⣿⣿⣿⣿⣿⣿⡇⢕⢕⢱⣿⡕⢕⢕⢹⣿⣿⣿⣿⡇⢕⢕⢱⣸⣿⣿⣿⣿⣿⣿⣿⣿⠀⠀⠀⠀⠀⠀⠀⠀⠀⠀⠀⠀</a:t>
            </a:r>
            <a:br/>
            <a:r>
              <a:t>⠀⠀⠀⠀⠀⠀⠀⠀⠀⠀⠀⣿⣿⣿⣿⣿⣿⣿⣿⣿⣿⣿⣿⣿⣿⣿⣿⣿⣿⣿⣿⣿⡇⢕⣱⣇⢕⢹⣿⣿⣿⣿⣿⣧⣕⣕⣼⣿⣷⣵⣷⣿⣿⣿⣿⣿⡇⢕⢕⢕⣿⣿⣿⣿⣿⣿⣿⣿⣿⠀⠀⠀⠀⠀⠀⠀⠀⠀⠀⠀⠀</a:t>
            </a:r>
            <a:br/>
            <a:r>
              <a:t>⠀⠀⠀⠀⠀⠀⠀⠀⠀⠀⠀⣿⣿⣿⣿⣿⣿⣿⣿⣿⣿⣿⣿⣿⣿⣿⣿⣿⣿⣿⣿⣿⣷⢕⣿⣿⡕⢸⣿⣿⣿⣿⣿⣿⣿⣿⣿⣿⢻⣿⣿⣻⣿⣿⣿⣿⣧⢕⢗⢕⢻⣽⣿⣿⣿⣿⣿⣿⣿⠀⠀⠀⠀⠀⠀⠀⠀⠀⠀⠀⠀</a:t>
            </a:r>
            <a:br/>
            <a:r>
              <a:t>⠀⠀⠀⠀⠀⠀⠀⠀⠀⠀⠀⣿⣿⣿⣿⣿⣿⣿⣿⣿⣿⣿⣿⣿⣿⣿⣿⣿⣿⣿⣿⣿⣿⢕⢹⣿⣿⣇⢜⢿⣿⣿⣿⣿⣿⣿⣿⣿⡞⣿⣿⡿⣿⣿⣿⣿⣿⢕⢸⣇⢱⣿⣿⣿⣿⣿⣿⣿⣿⠀⠀⠀⠀⠀⠀⠀⠀⠀⠀⠀⠀</a:t>
            </a:r>
            <a:br/>
            <a:r>
              <a:t>⠀⠀⠀⠀⠀⠀⠀⠀⠀⠀⠀⣿⣿⣿⣿⣿⣿⣿⣿⣿⣿⣿⣿⣿⣿⣿⣿⣿⣿⣿⣿⣿⣿⣧⣸⣿⣿⣿⣧⡎⢿⣿⣿⣿⣿⣿⣿⣿⡧⣿⣿⡇⣿⣿⣿⣿⣿⡇⢾⣿⣵⣿⣿⣿⣿⣿⣿⣿⣿⠀⠀⠀⠀⠀⠀⠀⠀⠀⠀⠀⠀</a:t>
            </a:r>
            <a:br/>
            <a:r>
              <a:t>⠀⠀⠀⠀⠀⠀⠀⠀⠀⠀⠀⣿⣿⣿⣿⣿⣿⣿⣿⣿⣿⣿⣿⣿⢿⣿⣿⣿⣿⣿⣿⣿⣿⣿⣿⣿⣿⣿⣿⡇⣺⣿⢟⣿⣿⣿⣿⣿⡏⢹⣿⡇⢹⣿⣿⣿⣿⣇⣾⣿⢹⣿⢿⣿⣿⣿⣿⣿⣿⠀⠀⠀⠀⠀⠀⠀⠀⠀⠀⠀⠀</a:t>
            </a:r>
            <a:br/>
            <a:r>
              <a:t>⠀⠀⠀⠀⠀⠀⠀⠀⠀⠀⠀⣿⣿⣿⣿⣿⣿⣿⣿⣿⣿⣿⣿⣿⡇⣿⣿⣿⣿⣿⣿⣿⣿⣿⣿⣿⣿⣿⣿⡇⢺⡇⢸⣿⣿⣿⣿⣿⣧⢸⣿⡿⢸⢿⢿⢿⢿⢷⣾⡇⢸⣿⣾⣿⣿⣿⣿⣿⣿⠀⠀⠀⠀⠀⠀⠀⠀⠀⠀⠀⠀</a:t>
            </a:r>
            <a:br/>
            <a:r>
              <a:t>⠀⠀⠀⠀⠀⠀⠀⠀⠀⠀⠀⠛⠛⠛⠛⠛⠛⠛⠛⠛⠛⠛⠛⠛⠓⠘⠛⠘⠛⠛⠛⠛⠛⠛⠛⠛⠛⠛⠛⠃⠘⠃⠘⠛⠃⠑⠚⠃⠘⠘⠙⠛⠚⠛⠛⠛⠛⠛⠛⠙⠙⠛⠛⠛⠛⠛⠛⠛⠛⠀⠀⠀⠀⠀⠀⠀⠀⠀⠀⠀⠀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⠀⠀⠀⠀⠀⠀⠀⠀⠀⠀⠀⣝⢿⣿⣿⣿⣿⣿⣿⣿⣿⣿⣿⣿⣿⣿⣿⣿⣿⣿⣿⣿⣿⣿⣿⣿⣿⢸⣿⣿⣿⣿⣿⣿⣿⣿⣿⣿⣿⣿⣿⣿⣿⣿⣿⣿⣿⣿⣿⣿⣿⣿⣿⣿⣿⣿⣿⣿⣿⠀⠀⠀⠀⠀⠀⠀⠀⠀⠀⠀⠀</a:t>
            </a:r>
            <a:br/>
            <a:r>
              <a:t>⠀⠀⠀⠀⠀⠀⠀⠀⠀⠀⠀⣿⣇⡕⣿⣿⣿⣿⣿⣿⣿⣿⣿⣿⣿⣿⣿⣿⣿⣿⣿⣕⣾⣿⣿⣷⣵⢕⣵⣿⣿⣿⣿⣽⣿⣿⣿⣿⣿⣿⣿⣿⣿⣿⣿⣿⣿⣿⣿⣿⣿⣿⣿⣿⣿⣿⣿⣿⣿⠀⠀⠀⠀⠀⠀⠀⠀⠀⠀⠀⠀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⠀⠀⠀⠀⠀⠀⠀⠀⠀⠀⠀⣿⣿⣿⣿⣿⣿⣿⣿⣿⣿⣿⣿⣿⣿⣿⣿⣿⣿⣿⣿⣿⣿⣿⣿⣿⣿⣸⣿⣿⣿⣿⣿⣿⣿⣿⣿⣿⣿⣿⣿⣿⣿⣿⣿⣿⣿⣿⣿⣿⣿⣿⣿⣿⣿⣿⣿⣿⣿⠀⠀⠀⠀⠀⠀⠀⠀⠀⠀⠀⠀</a:t>
            </a:r>
            <a:br/>
            <a:r>
              <a:t>⠀⠀⠀⠀⠀⠀⠀⠀⠀⠀⠀⣿⣿⣿⢱⣵⡵⢱⣵⡵⣽⣵⢵⣵⣼⡵⣧⡵⢱⢷⣷⣿⣿⣿⣿⣿⣿⣵⣿⣿⣿⣿⣿⣿⣿⣿⣿⣿⣿⣿⣿⣿⣿⣿⣿⣿⣿⣿⣿⣿⣿⣿⣿⣿⣿⣿⣿⣿⣿⠀⠀⠀⠀⠀⠀⠀⠀⠀⠀⠀⠀</a:t>
            </a:r>
            <a:br/>
            <a:r>
              <a:t>⠀⠀⠀⠀⠀⠀⠀⠀⠀⠀⠀⣿⣿⣿⢞⢟⣱⣷⡝⢟⢟⢫⣵⣮⢟⢻⢟⣱⣷⣜⢟⢻⣿⣿⣿⣿⣿⡯⣿⣿⣿⣿⣿⣿⣿⣿⣿⣿⣿⣿⣿⣿⣿⣿⣿⣿⣿⣿⣿⣿⣿⣿⣿⣿⣿⣿⣿⣿⣿⠀⠀⠀⠀⠀⠀⠀⠀⠀⠀⠀⠀</a:t>
            </a:r>
            <a:br/>
            <a:r>
              <a:t>⠀⠀⠀⠀⠀⠀⠀⠀⠀⠀⠀⣿⣿⣿⢕⣵⣿⣿⣷⡇⣱⣾⣿⣿⣷⣵⣵⣾⣿⣿⣷⣿⣿⣿⣿⣿⣿⣿⣿⣿⣿⣿⣿⣿⣿⣿⣿⣿⣿⣿⣿⣿⣿⣿⣿⣿⣿⣿⣿⣿⣿⣿⣿⣿⣿⣿⣿⣿⣿⠀⠀⠀⠀⠀⠀⠀⠀⠀⠀⠀⠀</a:t>
            </a:r>
            <a:br/>
            <a:r>
              <a:t>⠀⠀⠀⠀⠀⠀⠀⠀⠀⠀⠀⣿⣿⣿⢕⣿⣿⣿⣿⡿⢏⣿⣿⣿⣿⣿⣼⣿⣿⣿⣿⡏⣿⣿⣿⣿⣿⢽⣿⣿⣿⣿⣿⣿⣿⣿⣿⣿⣿⣿⣿⣿⣿⣿⣿⣿⣿⣿⣿⣿⣿⣿⣿⣿⣿⣿⣿⣿⣿⠀⠀⠀⠀⠀⠀⠀⠀⠀⠀⠀⠀</a:t>
            </a:r>
            <a:br/>
            <a:r>
              <a:t>⠀⠀⠀⠀⠀⠀⠀⠀⠀⠀⠀⣿⣿⣿⢕⣿⣿⣿⣿⡏⡸⣿⣿⣿⣿⣿⢹⣿⣿⣿⣿⡇⣿⣿⣿⣿⣿⢸⢿⣿⣿⣿⣿⣿⣯⢝⣼⣿⣿⣿⣿⣿⣿⣿⣿⣿⣏⣿⣿⣿⣿⣿⣿⣿⣿⣿⣿⣿⣿⠀⠀⠀⠀⠀⠀⠀⠀⠀⠀⠀⠀</a:t>
            </a:r>
            <a:br/>
            <a:r>
              <a:t>⠀⠀⠀⠀⠀⠀⠀⠀⠀⠀⠀⣿⣿⣿⢕⣿⣿⣿⣿⡇⡕⣿⣿⣿⣿⣿⢸⣿⣿⣿⣿⡇⣿⣿⣿⣿⣿⢸⣽⣿⣿⣿⣿⣿⡿⣾⣿⣿⣿⣿⣿⣿⣿⣿⣿⣿⣷⣿⣿⣿⣿⣿⣿⣿⣿⣿⣿⣿⣿⠀⠀⠀⠀⠀⠀⠀⠀⠀⠀⠀⠀</a:t>
            </a:r>
            <a:br/>
            <a:r>
              <a:t>⠀⠀⠀⠀⠀⠀⠀⠀⠀⠀⠀⣾⣷⣵⢕⣸⣿⣿⣿⡇⢕⡿⢟⢟⣿⣿⢸⣿⣿⣿⣿⡇⣿⣿⣿⣿⣿⣿⢻⣿⣿⣿⣿⡿⢕⢻⣿⣿⢝⣿⣯⣿⣿⣿⣿⣿⣏⣿⣿⣿⣿⢿⢿⣿⣿⣿⣿⣿⣿⠀⠀⠀⠀⠀⠀⠀⠀⠀⠀⠀⠀</a:t>
            </a:r>
            <a:br/>
            <a:r>
              <a:t>⠀⠀⠀⠀⠀⠀⠀⠀⠀⠀⠀⢿⢿⢿⢕⢹⢿⣿⣿⡇⡕⢕⢕⢕⢜⣿⢸⣿⣿⣿⣿⡇⣿⢟⢿⢟⢻⣿⣺⣿⣿⣿⣏⣕⢕⢜⣿⡇⢕⢝⣿⣿⣿⣿⣿⣿⢟⢟⢏⢝⢕⢱⣵⣧⣵⣿⣿⣿⣿⠀⠀⠀⠀⠀⠀⠀⠀⠀⠀⠀⠀</a:t>
            </a:r>
            <a:br/>
            <a:r>
              <a:t>⠀⠀⠀⠀⠀⠀⠀⠀⠀⠀⠀⢹⢜⢜⢕⢸⢹⢽⢽⢕⢕⢕⢕⣕⣷⣿⢸⣿⣿⣿⣿⡇⣿⢕⢕⢕⢜⢿⢿⣿⣿⣿⣿⢻⢕⢕⢹⡇⢕⢕⢕⢜⣿⣿⣿⢇⢱⢕⢕⢕⢱⣿⣿⣿⣸⡿⢿⣿⣿⠀⠀⠀⠀⠀⠀⠀⠀⠀⠀⠀⠀</a:t>
            </a:r>
            <a:br/>
            <a:r>
              <a:t>⠀⠀⠀⠀⠀⠀⠀⠀⠀⠀⠀⢜⢗⢕⢕⢜⢗⢗⢗⢕⢕⢗⢗⢟⢟⢿⢼⢝⢹⢝⢝⣿⡿⢕⢕⢕⢕⢝⢝⣿⣟⢻⢇⢑⢕⢕⢜⢇⢕⢕⡧⢵⢏⢝⣾⡷⢕⢕⢕⢕⢸⢎⣽⣿⣿⣕⣕⣕⡕⠀⠀⠀⠀⠀⠀⠀⠀⠀⠀⠀⠀</a:t>
            </a:r>
            <a:br/>
            <a:r>
              <a:t>⠀⠀⠀⠀⠀⠀⠀⠀⠀⠀⠀⢕⢕⢕⢕⢱⢕⢇⢕⢇⢕⢕⢕⢕⣕⣗⣕⣗⣗⣗⣷⣾⡇⢕⢜⢕⢕⣕⣕⣼⣽⣕⣼⡕⢕⢕⢕⡇⢕⢕⢱⣵⣵⣷⣿⣧⢕⢕⢕⢕⣵⣵⣿⣿⣿⣿⣿⣿⣷⠀⠀⠀⠀⠀⠀⠀⠀⠀⠀⠀⠀</a:t>
            </a:r>
            <a:br/>
            <a:r>
              <a:t>⠀⠀⠀⠀⠀⠀⠀⠀⠀⠀⠀⣿⣿⣿⣿⣿⣿⣿⣿⣿⣿⣿⣿⣿⣿⣿⣿⣿⣿⣿⣿⣿⡇⢕⢑⢕⢜⣿⣿⣿⣿⣿⣿⡇⢕⢕⢱⣿⢕⢕⢕⢿⣿⣿⣿⣿⢕⢕⢕⢵⣿⣿⣿⣿⣿⣿⣿⣿⣿⠀⠀⠀⠀⠀⠀⠀⠀⠀⠀⠀⠀</a:t>
            </a:r>
            <a:br/>
            <a:r>
              <a:t>⠀⠀⠀⠀⠀⠀⠀⠀⠀⠀⠀⣿⣿⣿⣿⣿⣿⣿⣿⣿⣿⣿⣿⣿⣿⣿⣿⣿⣿⣿⣿⣿⡇⢕⣼⡕⢕⣿⣿⣿⣿⣿⣿⣧⣵⣕⣾⣿⣧⣵⣾⣿⣿⣿⣿⣿⡕⢕⢕⣼⣿⣿⣿⣿⣿⣿⣿⣿⣿⠀⠀⠀⠀⠀⠀⠀⠀⠀⠀⠀⠀</a:t>
            </a:r>
            <a:br/>
            <a:r>
              <a:t>⠀⠀⠀⠀⠀⠀⠀⠀⠀⠀⠀⣿⣿⣿⣿⣿⣿⣿⣿⣿⣿⣿⣿⣿⣿⣿⣿⣿⣿⣿⣿⣿⣷⢕⣿⣧⢕⢻⣿⣿⣿⣿⣿⣿⣿⣿⣿⣿⣹⣿⣿⢿⣿⣿⣿⣿⡇⢕⢗⢻⡟⣿⣿⣿⣿⣿⣿⣿⣿⠀⠀⠀⠀⠀⠀⠀⠀⠀⠀⠀⠀</a:t>
            </a:r>
            <a:br/>
            <a:r>
              <a:t>⠀⠀⠀⠀⠀⠀⠀⠀⠀⠀⠀⣿⣿⣿⣿⣿⣿⣿⣿⣿⣿⣿⣿⣿⣿⣿⣿⣿⣿⣿⣿⣿⣿⢕⢹⣿⣷⡕⢹⣿⣿⣿⣿⣿⣿⣿⣿⣿⡟⣿⣿⡏⣿⣿⣿⣿⣇⢕⣱⡕⢱⣿⣿⣿⣿⣿⣿⣿⣿⠀⠀⠀⠀⠀⠀⠀⠀⠀⠀⠀⠀</a:t>
            </a:r>
            <a:br/>
            <a:r>
              <a:t>⠀⠀⠀⠀⠀⠀⠀⠀⠀⠀⠀⣿⣿⣿⣿⣿⣿⣿⣿⣿⣿⣿⣿⣿⣿⣿⣿⣿⣿⣿⣿⣿⣿⣧⣼⣿⣿⣿⣾⣿⢹⣿⣿⣿⣿⣿⣿⣿⣯⢿⣿⡇⣿⣿⣿⣿⣿⡇⣿⡿⢻⣿⣿⣿⣿⣿⣿⣿⣿⠀⠀⠀⠀⠀⠀⠀⠀⠀⠀⠀⠀</a:t>
            </a:r>
            <a:br/>
            <a:r>
              <a:t>⠀⠀⠀⠀⠀⠀⠀⠀⠀⠀⠀⣿⣿⣿⣿⣿⣿⣿⣿⣿⣿⣿⣿⣿⣿⢟⣿⣿⣿⣿⣿⣿⣿⣿⣿⣿⣿⣿⣿⣟⢱⣿⢏⣹⣿⣿⣿⣿⣇⢸⣿⡇⢸⣿⣿⣿⣿⢇⣽⣇⣜⣻⣿⣿⣿⣿⣿⣿⣿⠀⠀⠀⠀⠀⠀⠀⠀⠀⠀⠀⠀</a:t>
            </a:r>
            <a:br/>
            <a:r>
              <a:t>⠀⠀⠀⠀⠀⠀⠀⠀⠀⠀⠀⣿⣿⣿⣿⣿⣿⣿⣿⣿⣿⣿⣿⣿⣿⡇⢿⣿⢿⣿⣿⣿⣿⣿⣾⣿⣿⣿⣿⣿⢜⣿⢕⣿⢿⢿⣿⣿⣿⢹⣿⣟⢜⣟⣟⣟⣟⡇⣿⣇⣿⣿⣿⣿⣿⣿⣿⣿⣿⠀⠀⠀⠀⠀⠀⠀⠀⠀⠀⠀⠀</a:t>
            </a:r>
            <a:br/>
            <a:r>
              <a:t>⠀⠀⠀⠀⠀⠀⠀⠀⠀⠀⠀⠛⠛⠛⠛⠛⠛⠛⠛⠛⠛⠛⠛⠛⠛⠛⠘⠓⠘⠛⠛⠛⠛⠛⠛⠛⠛⠛⠛⠛⠑⠋⠘⠛⠑⠛⠛⠛⠚⠑⠑⠛⠙⠙⠙⠙⠋⠑⠛⠋⠛⠛⠛⠛⠛⠛⠛⠛⠛⠀⠀⠀⠀⠀⠀⠀⠀⠀⠀⠀⠀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⠀⠀⠀⠀⠀⠀⠀⠀⠀⠀⠀⣝⢿⣿⣿⣿⣿⣿⣿⣿⣿⣿⣿⣿⣿⣿⣿⣿⣿⣿⣿⣿⣿⣿⣿⢿⢯⢜⢿⢿⣿⣿⣿⣿⣿⣿⣿⣿⣿⣿⣿⣿⣿⣿⣿⣟⣿⣿⣿⣿⣿⣿⣿⣿⣿⣿⣿⣿⣿⠀⠀⠀⠀⠀⠀⠀⠀⠀⠀⠀⠀</a:t>
            </a:r>
            <a:br/>
            <a:r>
              <a:t>⠀⠀⠀⠀⠀⠀⠀⠀⠀⠀⠀⣿⣧⡕⣿⣿⣿⣿⣿⣿⣿⣿⣿⣿⣿⣿⣿⣿⣿⣿⣿⣱⣿⣿⣿⣧⣇⢕⣵⣿⣿⣿⣿⣾⣿⣿⣿⣿⣿⣿⣿⣿⣿⣿⣿⣿⣿⣿⣿⣿⣿⣿⣿⣿⣿⣿⣿⣿⣿⠀⠀⠀⠀⠀⠀⠀⠀⠀⠀⠀⠀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⠀⠀⠀⠀⠀⠀⠀⠀⠀⠀⠀⣿⣿⣿⣿⣿⣿⣿⣿⣿⣿⣿⣿⣿⣿⣿⣿⣿⣿⡿⢿⣿⣿⣿⣿⣿⣿⢺⣿⣿⣿⣿⣿⣿⣿⣿⣿⣿⣿⣿⣿⣿⣿⣿⣿⣿⣿⣿⣿⣿⣿⣿⣿⣿⣿⣿⣿⣿⣿⠀⠀⠀⠀⠀⠀⠀⠀⠀⠀⠀⠀</a:t>
            </a:r>
            <a:br/>
            <a:r>
              <a:t>⠀⠀⠀⠀⠀⠀⠀⠀⠀⠀⠀⣿⣿⣿⢱⣵⡕⢱⣵⡵⣿⣵⢕⢷⣿⣵⣷⡷⢱⣷⣷⣿⣿⣿⣿⣿⣿⢸⣿⣿⣿⣿⣿⣿⣿⣿⣿⣿⣿⣿⣿⣿⣿⣿⣿⣿⣿⣿⣿⣿⣿⣿⣿⣿⣿⣿⣿⣿⣿⠀⠀⠀⠀⠀⠀⠀⠀⠀⠀⠀⠀</a:t>
            </a:r>
            <a:br/>
            <a:r>
              <a:t>⠀⠀⠀⠀⠀⠀⠀⠀⠀⠀⠀⣿⣿⣿⢞⢏⣵⣧⡝⢟⢟⢫⣾⣮⢟⢟⢏⣵⣷⡜⢟⣿⣿⣿⣿⣿⣿⢿⣿⣿⣿⣿⣿⣿⣿⣿⣿⣿⣿⣿⣿⣿⣿⣿⣿⣿⣿⣿⣿⣿⣿⣿⣿⣿⣿⣿⣿⣿⣿⠀⠀⠀⠀⠀⠀⠀⠀⠀⠀⠀⠀</a:t>
            </a:r>
            <a:br/>
            <a:r>
              <a:t>⠀⠀⠀⠀⠀⠀⠀⠀⠀⠀⠀⣿⣿⣟⣕⣷⣿⣿⣷⡇⣵⣿⣿⣿⣷⢵⣾⣿⣿⣿⣇⣿⣿⣿⣿⣿⣿⣽⣿⣿⣿⣿⣿⣿⣿⣿⣿⣿⣿⣿⣿⣿⣿⣿⣿⣿⣿⣿⣿⣿⣿⣿⣿⣿⣿⣿⣿⣿⣿⠀⠀⠀⠀⠀⠀⠀⠀⠀⠀⠀⠀</a:t>
            </a:r>
            <a:br/>
            <a:r>
              <a:t>⠀⠀⠀⠀⠀⠀⠀⠀⠀⠀⠀⣿⣿⣿⢕⣿⣿⣿⣿⣿⢹⣿⣿⣿⣿⣿⣿⣿⣿⣿⣿⣿⣿⣿⣿⣿⣿⣿⣿⣿⣿⣿⣿⣿⣿⣿⣿⣿⣿⣿⣿⣿⣿⣿⣿⣿⣿⣿⣿⣿⣿⣿⣿⣿⣿⣿⣿⣿⣿⠀⠀⠀⠀⠀⠀⠀⠀⠀⠀⠀⠀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⠀⠀⠀⠀⠀⠀⠀⠀⠀⠀⠀⣿⣿⣿⢕⣿⣿⣿⣿⣏⢸⣿⣿⣿⣿⢿⣿⣿⣿⣿⣿⢟⣿⣿⣿⣿⣿⣿⣿⣿⣿⣿⣿⣿⣟⢱⣼⣿⣿⣿⣿⣿⣿⣿⣿⡿⣿⣿⣿⣿⣿⣿⣿⣿⣿⣿⣿⣿⣿⠀⠀⠀⠀⠀⠀⠀⠀⠀⠀⠀⠀</a:t>
            </a:r>
            <a:br/>
            <a:r>
              <a:t>⠀⠀⠀⠀⠀⠀⠀⠀⠀⠀⠀⣿⣿⣿⢕⣿⣿⣿⣿⡏⢸⣿⣿⣿⣿⢽⢽⣿⣿⣿⣿⢕⣿⣿⣿⣿⣿⣿⣿⣿⣿⣿⣿⣿⣷⣾⣿⣿⣿⣟⣿⣿⣿⣿⣿⡏⣾⣿⣿⣿⣿⣿⣿⣿⣿⣿⣿⣿⣿⠀⠀⠀⠀⠀⠀⠀⠀⠀⠀⠀⠀</a:t>
            </a:r>
            <a:br/>
            <a:r>
              <a:t>⠀⠀⠀⠀⠀⠀⠀⠀⠀⠀⠀⣿⣻⣟⢕⣿⣟⣟⣿⡇⢸⢿⢟⢟⣿⢾⣸⣿⣿⣿⣿⡇⣿⣿⣿⣿⣿⢽⢟⣿⣿⣿⣿⡿⢟⣿⣿⡏⢟⣟⣿⣿⣿⣿⣿⣇⣿⣿⣿⡿⢟⢟⢟⢟⢻⣿⣿⣿⣿⠀⠀⠀⠀⠀⠀⠀⠀⠀⠀⠀⠀</a:t>
            </a:r>
            <a:br/>
            <a:r>
              <a:t>⠀⠀⠀⠀⠀⠀⠀⠀⠀⠀⠀⢻⢿⡟⢕⣿⣷⣗⣗⡇⢸⢕⢕⢕⢝⣽⢸⣿⣿⣿⣿⡇⣿⢟⢏⢝⢻⣿⣾⣿⣿⣿⡇⢕⢕⢜⣿⡕⢕⢻⣿⣿⣿⣿⣿⡏⢟⢝⢕⢕⢕⣱⣿⣏⣿⣿⣿⣿⣿⠀⠀⠀⠀⠀⠀⠀⠀⠀⠀⠀⠀</a:t>
            </a:r>
            <a:br/>
            <a:r>
              <a:t>⠀⠀⠀⠀⠀⠀⠀⠀⠀⠀⠀⢹⢝⢕⢕⢿⢏⢝⢏⢇⢸⢕⢕⣱⣿⣿⢸⣾⣿⣿⣿⡇⣿⢕⢕⢕⢜⢹⢝⣿⣿⣿⣷⢿⢕⢕⢻⡇⢕⢕⢕⢹⣿⣿⡟⢕⢇⢕⢕⢕⡼⢿⢿⣷⣿⡿⢿⣿⣿⠀⠀⠀⠀⠀⠀⠀⠀⠀⠀⠀⠀</a:t>
            </a:r>
            <a:br/>
            <a:r>
              <a:t>⠀⠀⠀⠀⠀⠀⠀⠀⠀⠀⠀⢕⢕⢕⢕⢕⢕⢕⢕⢕⢜⢟⢝⢟⢟⢯⢎⢝⢟⢏⢕⣿⡗⢕⡕⢕⢕⢕⢜⣿⢟⢻⢇⢕⢕⢕⢸⢇⢕⢱⢵⢾⢽⢱⣿⡕⢕⢕⢕⢕⢟⢽⣿⣿⣿⣵⣵⣕⣕⠀⠀⠀⠀⠀⠀⠀⠀⠀⠀⠀⠀</a:t>
            </a:r>
            <a:br/>
            <a:r>
              <a:t>⠀⠀⠀⠀⠀⠀⠀⠀⠀⠀⠀⢕⢕⢕⢕⢕⢗⢇⣕⣗⣇⣕⣕⣕⣗⣗⣕⣕⣗⣳⣿⣿⢕⢕⢕⢕⢕⣕⣼⣽⣽⣵⣵⡇⢕⢕⢕⢕⢕⢇⢸⣷⣷⣾⣷⡕⢕⢕⢕⢱⣵⣵⣷⣾⣿⣿⣿⣾⣷⠀⠀⠀⠀⠀⠀⠀⠀⠀⠀⠀⠀</a:t>
            </a:r>
            <a:br/>
            <a:r>
              <a:t>⠀⠀⠀⠀⠀⠀⠀⠀⠀⠀⠀⣿⣿⣿⣿⣿⣿⣿⣿⣿⣿⣿⣿⣿⣿⣿⣿⣿⣿⣿⣿⣿⡕⢕⢕⢕⢸⣿⣿⣿⣿⣿⣿⡇⢕⢕⢸⣷⢕⢕⢜⣿⣿⣿⣿⡇⢕⢕⢳⣾⣿⣿⣿⣿⣿⣿⣿⣿⣿⠀⠀⠀⠀⠀⠀⠀⠀⠀⠀⠀⠀</a:t>
            </a:r>
            <a:br/>
            <a:r>
              <a:t>⠀⠀⠀⠀⠀⠀⠀⠀⠀⠀⠀⣿⣿⣿⣿⣿⣿⣿⣿⣿⣿⣿⣿⣿⣿⣿⣿⣿⣿⣿⣿⣿⡇⢕⣷⢕⢸⣿⣿⣿⣿⣿⣿⣷⣵⣵⣿⣿⣷⣷⣿⣿⣿⣿⣿⣷⢕⢕⣼⣿⣿⣿⣿⣿⣿⣿⣿⣿⣿⠀⠀⠀⠀⠀⠀⠀⠀⠀⠀⠀⠀</a:t>
            </a:r>
            <a:br/>
            <a:r>
              <a:t>⠀⠀⠀⠀⠀⠀⠀⠀⠀⠀⠀⣿⣿⣿⣿⣿⣿⣿⣿⣿⣿⣿⣿⣿⣿⣿⣿⣿⣿⣿⣿⣿⣷⢕⣿⡕⢜⢿⣿⣿⣿⣿⣿⣿⣿⣿⣿⣿⣼⣿⣿⣿⣿⣿⣿⣿⡇⢕⢝⣿⣏⣿⣿⣿⣿⣿⣿⣿⣿⠀⠀⠀⠀⠀⠀⠀⠀⠀⠀⠀⠀</a:t>
            </a:r>
            <a:br/>
            <a:r>
              <a:t>⠀⠀⠀⠀⠀⠀⠀⠀⠀⠀⠀⣿⣿⣿⣿⣿⣿⣿⣿⣿⣿⣿⣿⣿⣿⣿⣿⣿⣿⣿⣿⣿⣿⡕⢸⣿⣇⣸⣿⣿⣿⣿⣿⣿⣿⣿⣿⣿⡇⣿⣿⡯⣿⣿⣿⣿⡇⢕⣕⣹⣽⣿⣿⣿⣿⣿⣿⣿⣿⠀⠀⠀⠀⠀⠀⠀⠀⠀⠀⠀⠀</a:t>
            </a:r>
            <a:br/>
            <a:r>
              <a:t>⠀⠀⠀⠀⠀⠀⠀⠀⠀⠀⠀⣿⣿⣿⣿⣿⣿⣿⣿⣿⣿⣿⣿⣿⣿⣿⣿⣿⣿⣿⣿⣿⣿⣷⣾⣿⣿⣿⣿⣿⣟⣿⣿⣿⣿⣿⣿⣿⡇⢻⣿⡇⣿⣿⣿⣿⣿⡗⣿⡏⣹⣿⣿⣿⣿⣿⣿⣿⣿⠀⠀⠀⠀⠀⠀⠀⠀⠀⠀⠀⠀</a:t>
            </a:r>
            <a:br/>
            <a:r>
              <a:t>⠀⠀⠀⠀⠀⠀⠀⠀⠀⠀⠀⣿⣿⣿⣿⣿⣿⣿⣿⣿⣿⣿⣿⣿⣿⣿⡝⣿⣿⣿⣿⣿⣿⣿⢿⣿⣿⣿⣯⣿⡿⣿⡟⢱⣿⣿⣿⣿⣷⢸⣿⣇⢹⣿⣿⣿⣿⢇⣿⡷⣽⣿⣿⣿⣿⣿⣿⣿⣿⠀⠀⠀⠀⠀⠀⠀⠀⠀⠀⠀⠀</a:t>
            </a:r>
            <a:br/>
            <a:r>
              <a:t>⠀⠀⠀⠀⠀⠀⠀⠀⠀⠀⠀⣿⣿⣿⣿⣿⣿⣿⣿⣿⣿⣿⣿⣿⣿⣿⡇⢻⡿⣿⣿⣿⣿⣿⣿⣿⣿⣿⣿⣿⡯⣻⡇⡸⢿⣿⣿⡟⡿⢼⢿⣯⣸⣽⣽⣽⣽⡕⣿⣧⣿⣿⣿⣿⣿⣿⣿⣿⣿⠀⠀⠀⠀⠀⠀⠀⠀⠀⠀⠀⠀</a:t>
            </a:r>
            <a:br/>
            <a:r>
              <a:t>⠀⠀⠀⠀⠀⠀⠀⠀⠀⠀⠀⠛⠛⠛⠛⠛⠛⠛⠛⠛⠛⠛⠛⠛⠛⠛⠓⠘⠃⠛⠛⠛⠛⠛⠛⠛⠛⠛⠛⠛⠃⠙⠑⠓⠚⠛⠛⠛⠓⠑⠚⠓⠑⠓⠓⠓⠓⠑⠛⠃⠛⠛⠛⠛⠛⠛⠛⠛⠛⠀⠀⠀⠀⠀⠀⠀⠀⠀⠀⠀⠀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⠀⠀⠀⠀⠀⠀⠀⠀⠀⠀⠀⣝⢿⣿⣿⣿⣿⣿⣿⣿⣿⣿⣿⣿⣿⣿⣿⣿⣿⣿⣿⡿⣿⣿⣿⢿⢇⢻⢿⣿⣿⣿⣿⣿⣿⣿⣿⣿⣿⣿⣿⣿⣿⣿⣿⣿⣿⣿⣿⣿⣿⣿⣿⣿⣿⣿⣿⣿⣿⠀⠀⠀⠀⠀⠀⠀⠀⠀⠀⠀⠀</a:t>
            </a:r>
            <a:br/>
            <a:r>
              <a:t>⠀⠀⠀⠀⠀⠀⠀⠀⠀⠀⠀⣿⣧⣕⣿⣿⣿⣿⣿⣿⣿⣿⣿⣿⣿⣿⣿⣿⣿⣿⣿⣵⣿⣿⣿⣵⡧⢸⣼⣿⣿⣿⣿⣿⣿⣿⣿⣿⣾⣿⣿⣿⣿⣿⣿⣿⣿⣿⣿⣿⣿⣿⣿⣿⣿⣿⣿⣿⣿⠀⠀⠀⠀⠀⠀⠀⠀⠀⠀⠀⠀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⠀⠀⠀⠀⠀⠀⠀⠀⠀⠀⠀⣿⣿⣿⣿⣿⣿⣿⣿⣿⣿⣿⣿⣿⣿⣿⣿⣿⣿⣿⣿⣿⣿⣿⣿⣿⡇⢸⣿⣿⣿⣿⣿⣿⣿⣿⣿⣿⣿⣿⣿⣿⣿⣿⣿⣿⣿⣿⣿⣿⣿⣿⣿⣿⣿⣿⣿⣿⣿⠀⠀⠀⠀⠀⠀⠀⠀⠀⠀⠀⠀</a:t>
            </a:r>
            <a:br/>
            <a:r>
              <a:t>⠀⠀⠀⠀⠀⠀⠀⠀⠀⠀⠀⣿⣿⡯⣿⣿⣿⣿⣿⣿⣿⣿⣿⣿⣿⣿⡿⢿⢿⢿⢿⣿⣿⣿⣿⣿⡷⢺⣿⣿⣿⣿⣿⣿⣿⣿⣿⣿⣿⣿⣿⣿⣿⣿⣿⣿⣿⣿⣿⣿⣿⣿⣿⣿⣿⣿⣿⣿⣿⠀⠀⠀⠀⠀⠀⠀⠀⠀⠀⠀⠀</a:t>
            </a:r>
            <a:br/>
            <a:r>
              <a:t>⠀⠀⠀⠀⠀⠀⠀⠀⠀⠀⠀⣿⣿⣇⢱⣷⢇⢵⣷⣾⣿⡷⢇⢷⣿⣷⣷⢗⢱⣷⣾⣿⣿⣿⣿⣿⣿⣸⣿⣿⣿⣿⣿⣿⣿⣿⣿⣿⣿⣿⣿⣿⣿⣿⣿⣿⣿⣿⣿⣿⣿⣿⣿⣿⣿⣿⣿⣿⣿⠀⠀⠀⠀⠀⠀⠀⠀⠀⠀⠀⠀</a:t>
            </a:r>
            <a:br/>
            <a:r>
              <a:t>⠀⠀⠀⠀⠀⠀⠀⠀⠀⠀⠀⣿⣿⣷⢟⢏⣵⣧⢝⢟⢟⣽⣾⣎⢝⢟⢝⣾⣷⡜⢝⣿⣿⣿⣿⣿⣿⣹⣿⣿⣿⣿⣿⣿⣿⣿⣿⣿⣿⣿⣿⣿⣿⣿⣿⣿⣿⣿⣿⣿⣿⣿⣿⣿⣿⣿⣿⣿⣿⠀⠀⠀⠀⠀⠀⠀⠀⠀⠀⠀⠀</a:t>
            </a:r>
            <a:br/>
            <a:r>
              <a:t>⠀⠀⠀⠀⠀⠀⠀⠀⠀⠀⠀⣿⣿⣟⢱⣷⣿⣿⣷⡇⢵⣿⣿⣿⣷⡷⣿⣿⣿⣿⡷⣿⣿⣿⣿⣿⡿⣿⣿⣿⣿⣿⣿⣿⣿⣿⣿⣿⣿⣿⣿⣿⣿⣿⣿⣿⣿⣿⣿⣿⣿⣿⣿⣿⣿⣿⣿⣿⣿⠀⠀⠀⠀⠀⠀⠀⠀⠀⠀⠀⠀</a:t>
            </a:r>
            <a:br/>
            <a:r>
              <a:t>⠀⠀⠀⠀⠀⠀⠀⠀⠀⠀⠀⣿⣿⣿⢕⣿⣿⣿⣿⣏⢸⣿⣿⣿⣿⡇⣿⣿⣿⣿⣏⢽⣿⣿⣿⣿⡿⣿⣿⣿⣿⣿⣿⣿⣿⣿⣿⣿⣿⣿⣿⣿⣿⣿⣿⣿⣿⣿⣿⣿⣿⣿⣿⣿⣿⣿⣿⣿⣿⠀⠀⠀⠀⠀⠀⠀⠀⠀⠀⠀⠀</a:t>
            </a:r>
            <a:br/>
            <a:r>
              <a:t>⠀⠀⠀⠀⠀⠀⠀⠀⠀⠀⠀⣿⣿⡿⢕⣿⣿⣿⣿⣿⢸⣿⣿⣿⣿⡇⣿⣿⣿⣿⡇⢸⣿⣿⣿⣿⣯⡟⣿⣿⣿⣿⣿⣿⡟⣱⣼⣿⣿⣿⣿⣿⣿⣿⣿⣿⢻⣿⣿⣿⣿⣿⣿⣿⣿⣿⣿⣿⣿⠀⠀⠀⠀⠀⠀⠀⠀⠀⠀⠀⠀</a:t>
            </a:r>
            <a:br/>
            <a:r>
              <a:t>⠀⠀⠀⠀⠀⠀⠀⠀⠀⠀⠀⣿⣿⡇⢕⣿⣿⣿⣿⡯⢸⣿⣿⣿⣿⣧⣿⣿⣿⣿⣏⢸⣿⡿⣿⣿⣿⣯⣿⣿⣿⣿⣿⣿⣷⣿⣿⣿⣿⣿⣻⣿⣿⣿⣿⣿⣿⣿⣿⣿⣿⣿⣿⣿⣿⣿⣿⣿⣿⠀⠀⠀⠀⠀⠀⠀⠀⠀⠀⠀⠀</a:t>
            </a:r>
            <a:br/>
            <a:r>
              <a:t>⠀⠀⠀⠀⠀⠀⠀⠀⠀⠀⠀⣿⣿⡇⢕⣿⣿⣿⣿⡷⢸⡟⢺⢟⢿⣾⣿⣿⣿⣿⡇⣼⣿⣿⢻⣿⣿⣟⡿⣿⣿⣿⣿⢇⢏⣿⣿⢟⢟⢻⢽⣿⣿⣿⣿⣿⡿⣻⡿⢟⢟⢝⣝⢝⣿⣿⣿⣿⣿⠀⠀⠀⠀⠀⠀⠀⠀⠀⠀⠀⠀</a:t>
            </a:r>
            <a:br/>
            <a:r>
              <a:t>⠀⠀⠀⠀⠀⠀⠀⠀⠀⠀⠀⣟⣗⡇⢕⣗⡗⣟⣟⣻⢸⢕⢕⢕⢺⣯⣿⣿⣿⣿⣯⣾⣿⢝⢕⢝⢻⣿⣷⣿⣿⣿⡕⢕⢕⢹⣿⢕⢕⢿⣿⣿⣿⣿⣿⢏⢝⢕⢕⢕⣱⣿⣿⢸⣿⣿⣿⣿⣿⠀⠀⠀⠀⠀⠀⠀⠀⠀⠀⠀⠀</a:t>
            </a:r>
            <a:br/>
            <a:r>
              <a:t>⠀⠀⠀⠀⠀⠀⠀⠀⠀⠀⠀⢝⢝⢕⢕⡏⢕⢗⢗⢟⢸⡕⢕⣵⢿⢷⢾⣿⣿⣿⣟⡏⡟⢕⢕⢕⢸⢯⣇⣿⣿⣿⡇⢾⡕⢕⢇⡕⢕⢕⢎⣿⣿⡿⢏⢕⢕⢕⢕⢱⣿⢿⣿⣾⣿⢿⢿⣿⡿⠀⠀⠀⠀⠀⠀⠀⠀⠀⠀⠀⠀</a:t>
            </a:r>
            <a:br/>
            <a:r>
              <a:t>⠀⠀⠀⠀⠀⠀⠀⠀⠀⠀⠀⢕⢕⢕⢕⢝⢕⢝⢝⢕⢜⢟⢝⢟⢟⢗⢕⢗⢗⢕⢕⣿⢇⢕⡕⢕⢕⢕⢸⢯⢝⢟⢕⡕⢕⢕⢕⡇⢕⢔⣵⢻⢕⣵⡿⢕⢕⢕⢇⢜⢗⢕⣻⣻⣧⣵⣵⢵⡕⠀⠀⠀⠀⠀⠀⠀⠀⠀⠀⠀⠀</a:t>
            </a:r>
            <a:br/>
            <a:r>
              <a:t>⠀⠀⠀⠀⠀⠀⠀⠀⠀⠀⠀⣕⣕⣕⣕⣗⣗⣇⣕⣕⣕⣕⣕⣕⣞⣗⣸⣽⣽⣽⣽⣿⢕⢕⢕⢕⢱⣵⣼⣿⣷⣵⣷⡇⢕⢕⢕⡇⢕⢕⣷⣷⣷⣿⣷⢕⢕⢕⢕⣵⣷⣾⣿⣿⣿⣿⣿⣷⣿⠀⠀⠀⠀⠀⠀⠀⠀⠀⠀⠀⠀</a:t>
            </a:r>
            <a:br/>
            <a:r>
              <a:t>⠀⠀⠀⠀⠀⠀⠀⠀⠀⠀⠀⣿⣿⣿⣿⣿⣿⣿⣿⣿⣿⣿⣿⣿⣿⣿⣿⣿⣿⣿⣿⣿⡕⢕⢕⢕⣼⣿⣿⣿⣿⣿⣿⡇⢕⢕⣸⡗⢕⢕⢸⣿⣿⣿⣿⡇⢕⢸⣱⣿⣿⣿⣿⣿⣿⣿⣿⣿⣿⠀⠀⠀⠀⠀⠀⠀⠀⠀⠀⠀⠀</a:t>
            </a:r>
            <a:br/>
            <a:r>
              <a:t>⠀⠀⠀⠀⠀⠀⠀⠀⠀⠀⠀⣿⣿⣿⣿⣿⣿⣿⣿⣿⣿⣿⣿⣿⣿⣿⣿⣿⣿⣿⣿⣿⡇⢕⡇⢕⣿⣿⣿⣿⣿⣿⣿⣷⣷⣵⣿⣿⣷⣾⣿⣿⣿⣿⣿⣧⢕⢱⣿⣿⡿⣿⣿⣿⣿⣿⣿⣿⣿⠀⠀⠀⠀⠀⠀⠀⠀⠀⠀⠀⠀</a:t>
            </a:r>
            <a:br/>
            <a:r>
              <a:t>⠀⠀⠀⠀⠀⠀⠀⠀⠀⠀⠀⣿⣿⣿⣿⣿⣿⣿⣿⣿⣿⣿⣿⣿⣿⣿⣿⣿⣿⣿⣿⣿⣿⢕⣧⢕⢻⣿⣿⣿⣿⣿⣿⣿⣿⣿⣿⣿⡾⣿⣿⣿⣿⣿⣿⣿⢕⢜⣼⣿⢷⣿⣿⣿⣿⣿⣿⣿⣿⠀⠀⠀⠀⠀⠀⠀⠀⠀⠀⠀⠀</a:t>
            </a:r>
            <a:br/>
            <a:r>
              <a:t>⠀⠀⠀⠀⠀⠀⠀⠀⠀⠀⠀⣿⣿⣿⣿⣿⣿⣿⣿⣿⣿⣿⣿⣿⣿⣿⣿⣿⣿⣿⣿⣿⣿⡕⢸⣧⣱⣿⣿⣿⣿⣿⣿⣿⣿⣿⣿⣿⡇⣿⣿⡏⣿⣿⣿⣿⣇⡕⣼⡿⣾⣿⣿⣿⣿⣿⣿⣿⣿⠀⠀⠀⠀⠀⠀⠀⠀⠀⠀⠀⠀</a:t>
            </a:r>
            <a:br/>
            <a:r>
              <a:t>⠀⠀⠀⠀⠀⠀⠀⠀⠀⠀⠀⣿⣿⣿⣿⣿⣿⣿⣿⣿⣿⣿⣿⣿⣿⣿⣿⣿⣿⣿⣿⣿⣿⣷⣾⣿⣿⣿⣿⣿⣿⣽⣿⢿⣿⣿⣿⣿⡇⢹⣿⡇⣿⣿⣿⣿⣿⢇⣿⣷⣿⣿⣿⣿⣿⣿⣿⣿⣿⠀⠀⠀⠀⠀⠀⠀⠀⠀⠀⠀⠀</a:t>
            </a:r>
            <a:br/>
            <a:r>
              <a:t>⠀⠀⠀⠀⠀⠀⠀⠀⠀⠀⠀⣿⣿⣿⣿⣿⣿⣿⣿⣿⣿⣿⣿⣿⣿⣿⣿⢜⣿⣿⣿⣿⣿⣿⣻⣿⣿⣽⣿⣿⣿⣿⣿⢕⣿⣿⣿⣿⣿⢸⣿⣇⢹⣿⣿⣿⣟⢕⣏⡕⣿⣿⣿⣿⣿⣿⣿⣿⣿⠀⠀⠀⠀⠀⠀⠀⠀⠀⠀⠀⠀</a:t>
            </a:r>
            <a:br/>
            <a:r>
              <a:t>⠀⠀⠀⠀⠀⠀⠀⠀⠀⠀⠀⣿⣿⣿⣿⣿⣿⣿⣿⣿⣿⣿⣿⣿⣿⣿⣿⡇⢿⡟⣿⣿⣿⣿⣿⣿⣿⣿⣿⣿⣿⣿⡿⢕⢟⣿⣿⣿⡟⢝⣻⢷⢸⢿⢿⢿⢿⢕⣽⢷⣿⣿⣿⣿⣿⣿⣿⣿⣿⠀⠀⠀⠀⠀⠀⠀⠀⠀⠀⠀⠀</a:t>
            </a:r>
            <a:br/>
            <a:r>
              <a:t>⠀⠀⠀⠀⠀⠀⠀⠀⠀⠀⠀⠛⠛⠛⠛⠛⠛⠛⠛⠛⠛⠛⠛⠛⠛⠛⠛⠓⠘⠑⠛⠛⠛⠛⠛⠛⠛⠛⠛⠛⠛⠙⠃⠘⠛⠛⠛⠛⠛⠑⠛⠛⠘⠛⠛⠛⠛⠓⠛⠃⠛⠛⠛⠛⠛⠛⠛⠛⠛⠀⠀⠀⠀⠀⠀⠀⠀⠀⠀⠀⠀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⠀⠀⠀⠀⠀⠀⠀⠀⠀⠀⠀⣝⢿⢿⣿⣿⣿⣿⣿⣿⣿⣿⣿⣿⣿⣿⣿⣿⣿⣿⡿⢿⣿⣿⡿⢿⢕⡿⣿⣿⣿⣿⣿⣿⣿⣿⣿⣿⣿⣿⣿⣿⣿⣿⣿⣿⣿⣿⣿⣿⣿⣿⣿⣿⣿⣿⣿⣿⣿⠀⠀⠀⠀⠀⠀⠀⠀⠀⠀⠀⠀</a:t>
            </a:r>
            <a:br/>
            <a:r>
              <a:t>⠀⠀⠀⠀⠀⠀⠀⠀⠀⠀⠀⣿⣵⣸⣿⣿⣿⣿⣿⣿⣿⣿⣿⣿⣿⣿⣿⣿⣿⣿⣧⣾⣿⣿⣿⣷⢕⣧⣾⣿⣿⣿⣿⣿⣿⣿⣿⣿⣿⣿⣿⣿⣿⣿⣿⣿⣿⣿⣿⣿⣿⣿⣿⣿⣿⣿⣿⣿⣿⠀⠀⠀⠀⠀⠀⠀⠀⠀⠀⠀⠀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⠀⠀⠀⠀⠀⠀⠀⠀⠀⠀⠀⣿⣿⣿⣿⣿⣿⣿⣿⣿⣿⣿⣿⣿⣿⣿⣿⣿⣿⣿⣿⣿⣿⣿⣿⣿⡕⣿⣿⣿⣿⣿⣿⣿⣿⣿⣿⣿⣿⣿⣿⣿⣿⣿⣿⣿⣿⣿⣿⣿⣿⣿⣿⣿⣿⣿⣿⣿⣿⠀⠀⠀⠀⠀⠀⠀⠀⠀⠀⠀⠀</a:t>
            </a:r>
            <a:br/>
            <a:r>
              <a:t>⠀⠀⠀⠀⠀⠀⠀⠀⠀⠀⠀⣿⣿⡿⢿⢿⢿⢿⢿⢿⢿⢿⢿⢿⡿⢿⢿⢿⢿⢿⢻⣿⣿⣿⣿⣿⡇⣿⣿⣿⣿⣿⣿⣿⣿⣿⣿⣿⣿⣿⣿⣿⣿⣿⣿⣿⣿⣿⣿⣿⣿⣿⣿⣿⣿⣿⣿⣿⣿⠀⠀⠀⠀⠀⠀⠀⠀⠀⠀⠀⠀</a:t>
            </a:r>
            <a:br/>
            <a:r>
              <a:t>⠀⠀⠀⠀⠀⠀⠀⠀⠀⠀⠀⣿⣿⡇⣷⡷⢇⢷⣷⣺⣷⢗⢳⣷⣾⣷⣷⢇⢳⣿⣾⣿⣿⣿⣿⣿⣗⣿⣿⣿⣿⣿⣿⣿⣿⣿⣿⣿⣿⣿⣿⣿⣿⣿⣿⣿⣿⣿⣿⣿⣿⣿⣿⣿⣿⣿⣿⣿⣿⠀⠀⠀⠀⠀⠀⠀⠀⠀⠀⠀⠀</a:t>
            </a:r>
            <a:br/>
            <a:r>
              <a:t>⠀⠀⠀⠀⠀⠀⠀⠀⠀⠀⠀⣿⣿⡏⢝⢱⣿⣧⢝⢝⢝⣿⣿⡎⢝⢝⢱⣿⣷⢜⢹⣿⣿⣿⣿⣿⣧⣿⣿⣿⣿⣿⣿⣿⣿⣿⣿⣿⣿⣿⣿⣿⣿⣿⣿⣿⣿⣿⣿⣿⣿⣿⣿⣿⣿⣿⣿⣿⣿⠀⠀⠀⠀⠀⠀⠀⠀⠀⠀⠀⠀</a:t>
            </a:r>
            <a:br/>
            <a:r>
              <a:t>⠀⠀⠀⠀⠀⠀⠀⠀⠀⠀⠀⣿⣿⡇⢼⣿⣿⣿⣿⣳⣿⣿⣿⣿⣷⣾⣿⣿⣿⣿⣾⣿⣿⣿⣿⣿⣿⣿⣿⣿⣿⣿⣿⣿⣿⣿⣿⣿⣿⣿⣿⣿⣿⣿⣿⣿⣿⣿⣿⣿⣿⣿⣿⣿⣿⣿⣿⣿⣿⠀⠀⠀⠀⠀⠀⠀⠀⠀⠀⠀⠀</a:t>
            </a:r>
            <a:br/>
            <a:r>
              <a:t>⠀⠀⠀⠀⠀⠀⠀⠀⠀⠀⠀⣿⣿⡇⢸⣿⣿⣿⣿⡇⣿⣿⣿⣿⣿⣿⣿⣿⣿⣿⣿⣿⣿⣿⣿⣿⣿⣿⣿⣿⣿⣿⣿⣿⣿⣿⣿⣿⣿⣿⣿⣿⣿⣿⣿⡿⣿⣿⣿⣿⣿⣿⣿⣿⣿⣿⣿⣿⣿⠀⠀⠀⠀⠀⠀⠀⠀⠀⠀⠀⠀</a:t>
            </a:r>
            <a:br/>
            <a:r>
              <a:t>⠀⠀⠀⠀⠀⠀⠀⠀⠀⠀⠀⣿⣿⡇⢸⣿⣿⣿⣿⢕⣿⣿⣿⣿⡟⡏⣿⣿⣿⣿⣿⣻⣿⣿⣿⣿⣿⢿⣿⣿⣿⣿⣿⣿⡏⣽⣿⣿⣿⣿⣿⣿⣿⣿⣿⣏⣿⣿⣿⣿⣿⣿⣿⣿⣿⣿⣿⣿⣿⠀⠀⠀⠀⠀⠀⠀⠀⠀⠀⠀⠀</a:t>
            </a:r>
            <a:br/>
            <a:r>
              <a:t>⠀⠀⠀⠀⠀⠀⠀⠀⠀⠀⠀⣿⣿⡇⢸⣿⣿⣿⣿⢕⢿⣿⣿⣿⡷⢇⣿⣿⣿⣿⣧⢸⣿⣿⣿⣿⣿⣿⣿⣿⣿⣿⣿⢿⣷⣿⣿⣿⣿⡿⣿⣿⣿⣿⡯⣿⣿⣿⣿⣿⣿⣿⣿⣿⣿⣿⣿⣿⣿⠀⠀⠀⠀⠀⠀⠀⠀⠀⠀⠀⠀</a:t>
            </a:r>
            <a:br/>
            <a:r>
              <a:t>⠀⠀⠀⠀⠀⠀⠀⠀⠀⠀⠀⡯⣯⡇⢸⣿⣿⣽⢿⢕⡼⢝⢝⢻⣿⡇⣿⣿⣿⣿⣿⢸⣿⡟⢻⣿⣿⣿⣽⣿⣿⣿⢿⢜⢹⣿⣿⢟⢿⣟⣿⣿⣿⣿⣿⣿⣹⢿⢏⢝⢝⣱⣵⣿⣿⣿⣿⣿⣿⠀⠀⠀⠀⠀⠀⠀⠀⠀⠀⠀⠀</a:t>
            </a:r>
            <a:br/>
            <a:r>
              <a:t>⠀⠀⠀⠀⠀⠀⠀⠀⠀⠀⠀⡯⡇⡕⢸⣿⣿⣽⣽⢱⢕⢕⢕⣕⣽⡇⣿⣿⣿⣿⣿⢸⣿⢇⢕⢜⣿⣿⢿⣿⣿⡇⢕⢕⢜⣿⢿⢕⢕⢸⣿⣿⣿⣿⡟⢏⢕⢕⢕⣱⣽⣿⣇⣿⣿⣿⣿⣿⣿⠀⠀⠀⠀⠀⠀⠀⠀⠀⠀⠀⠀</a:t>
            </a:r>
            <a:br/>
            <a:r>
              <a:t>⠀⠀⠀⠀⠀⠀⠀⠀⠀⠀⠀⢕⢕⢕⢕⡗⢜⢝⣜⢕⢕⣕⣱⣿⣿⡇⣿⣿⣿⣿⣿⣸⡏⢕⢕⢕⢗⢞⡼⢿⣿⡇⢕⢱⣇⢸⢸⢕⢕⢸⢿⣿⣿⡿⢕⢕⢕⢕⢱⣿⢟⣻⣻⣿⢟⢻⢟⢟⢻⠀⠀⠀⠀⠀⠀⠀⠀⠀⠀⠀⠀</a:t>
            </a:r>
            <a:br/>
            <a:r>
              <a:t>⠀⠀⠀⠀⠀⠀⠀⠀⠀⠀⠀⢕⢕⢕⢕⢕⢕⢕⢕⢕⢜⢜⢝⢝⣝⢕⢕⢕⣝⣕⣹⣿⢕⢕⢇⢕⢕⢕⢸⢧⢜⢕⢕⢕⢕⢕⢕⢕⢅⢕⢜⢗⢱⡾⢇⢕⢕⢕⢕⢜⢕⢾⡿⣷⡧⣵⣷⣵⢼⠀⠀⠀⠀⠀⠀⠀⠀⠀⠀⠀⠀</a:t>
            </a:r>
            <a:br/>
            <a:r>
              <a:t>⠀⠀⠀⠀⠀⠀⠀⠀⠀⠀⠀⣕⣕⣱⣵⣽⣽⣵⣽⣽⣵⣵⣵⣵⣽⣵⣵⣼⣾⣿⣾⣧⢕⢕⢕⢕⣷⣷⣷⣷⣷⣾⣿⡇⢕⢕⢕⡕⢇⢹⣿⣿⣿⣿⡇⢕⢕⢕⣸⣾⣿⣿⣿⣿⣿⣿⣿⣿⣿⠀⠀⠀⠀⠀⠀⠀⠀⠀⠀⠀⠀</a:t>
            </a:r>
            <a:br/>
            <a:r>
              <a:t>⠀⠀⠀⠀⠀⠀⠀⠀⠀⠀⠀⣿⣿⣿⣿⣿⣿⣿⣿⣿⣿⣿⣿⣿⣿⣿⣿⣿⣿⣿⣿⣿⢕⢕⢕⢱⣿⣿⣿⣿⣿⣿⣿⡇⢕⢕⣷⡇⢕⢜⣿⣿⣿⣿⡇⢕⢜⣵⣿⣿⣿⣿⣿⣿⣿⣿⣿⣿⣿⠀⠀⠀⠀⠀⠀⠀⠀⠀⠀⠀⠀</a:t>
            </a:r>
            <a:br/>
            <a:r>
              <a:t>⠀⠀⠀⠀⠀⠀⠀⠀⠀⠀⠀⣿⣿⣿⣿⣿⣿⣿⣿⣿⣿⣿⣿⣿⣿⣿⣿⣿⣿⣿⣿⣿⡇⢕⢕⣾⣿⣿⣿⣿⣿⣿⣿⣷⣷⣷⣿⣷⣳⣿⣿⣿⣿⣿⡏⢕⢸⣿⣿⣿⣿⣿⣿⣿⣿⣿⣿⣿⣿⠀⠀⠀⠀⠀⠀⠀⠀⠀⠀⠀⠀</a:t>
            </a:r>
            <a:br/>
            <a:r>
              <a:t>⠀⠀⠀⠀⠀⠀⠀⠀⠀⠀⠀⣿⣿⣿⣿⣿⣿⣿⣿⣿⣿⣿⣿⣿⣿⣿⣿⣿⣿⣿⣿⣿⣷⢕⢕⢹⣿⣿⣿⣿⣿⣿⣿⣿⣿⣿⣿⣿⡏⣿⣿⣾⣿⣿⣿⡕⢜⡷⣿⡿⣾⣿⣿⣿⣿⣿⣿⣿⣿⠀⠀⠀⠀⠀⠀⠀⠀⠀⠀⠀⠀</a:t>
            </a:r>
            <a:br/>
            <a:r>
              <a:t>⠀⠀⠀⠀⠀⠀⠀⠀⠀⠀⠀⣿⣿⣿⣿⣿⣿⣿⣿⣿⣿⣿⣿⣿⣿⣿⣿⣿⣿⣿⣿⣿⣿⡕⣠⣼⣿⣿⣿⣿⣿⡏⣿⣿⣿⣿⣿⣿⡇⢻⣿⡏⣿⣿⣿⣷⣵⢧⣿⡷⣿⣿⣿⣿⣿⣿⣿⣿⣿⠀⠀⠀⠀⠀⠀⠀⠀⠀⠀⠀⠀</a:t>
            </a:r>
            <a:br/>
            <a:r>
              <a:t>⠀⠀⠀⠀⠀⠀⠀⠀⠀⠀⠀⣿⣿⣿⣿⣿⣿⣿⣿⣿⣿⣿⣿⣿⣿⣿⣿⣿⡟⢿⣿⣿⣿⣿⢾⣿⣿⣿⣿⣿⣿⡇⣾⣿⢝⣿⣿⣿⣿⢸⣿⡇⣿⣿⣿⣿⡿⢝⣿⣸⣿⣿⣿⣿⣿⣿⣿⣿⣿⠀⠀⠀⠀⠀⠀⠀⠀⠀⠀⠀⠀</a:t>
            </a:r>
            <a:br/>
            <a:r>
              <a:t>⠀⠀⠀⠀⠀⠀⠀⠀⠀⠀⠀⣿⣿⣿⣿⣿⣿⣿⣿⣿⣿⣿⣿⣿⣿⣿⣿⣿⣷⣸⡿⣿⣿⣿⣽⣯⣿⣿⣿⣿⣿⣇⢻⣿⢱⣿⣿⣿⣿⣸⣿⢇⢽⡿⢿⢿⢵⢵⣿⢻⣿⣿⣿⣿⣿⣿⣿⣿⣿⠀⠀⠀⠀⠀⠀⠀⠀⠀⠀⠀⠀</a:t>
            </a:r>
            <a:br/>
            <a:r>
              <a:t>⠀⠀⠀⠀⠀⠀⠀⠀⠀⠀⠀⣿⣿⣿⣿⣿⣿⣿⣿⣿⣿⣿⣿⣿⣿⣿⣿⣿⣿⡕⢕⣿⣿⣿⣿⣿⣿⣿⣿⣿⣿⣿⣺⡇⣸⣿⣿⣿⣇⢕⣿⣽⢸⣿⣿⣿⣯⣽⣿⢹⣿⣿⣿⣿⣿⣿⣿⣿⣿⠀⠀⠀⠀⠀⠀⠀⠀⠀⠀⠀⠀</a:t>
            </a:r>
            <a:br/>
            <a:r>
              <a:t>⠀⠀⠀⠀⠀⠀⠀⠀⠀⠀⠀⠛⠛⠛⠛⠛⠛⠛⠛⠛⠛⠛⠛⠛⠛⠛⠛⠛⠛⠓⠑⠛⠛⠛⠛⠛⠛⠛⠛⠛⠛⠛⠙⠑⠛⠛⠛⠛⠛⠛⠛⠛⠚⠛⠛⠛⠛⠘⠛⠚⠛⠛⠛⠛⠛⠛⠛⠛⠛⠀⠀⠀⠀⠀⠀⠀⠀⠀⠀⠀⠀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⠀⠀⠀⠀⠀⠀⠀⠀⠀⠀⠀⣜⢿⢿⣿⣿⣿⣿⣿⣿⣿⣿⣿⣿⣿⣿⣿⣿⣿⣿⡿⢿⣿⣿⡿⢿⢸⡿⣿⣿⣿⣿⣿⣿⣿⣿⣿⣿⣿⣿⣿⣿⣿⣿⣿⣿⣿⣿⣿⣿⣿⣿⣿⣿⣿⣿⣿⣿⣿⠀⠀⠀⠀⠀⠀⠀⠀⠀⠀⠀⠀</a:t>
            </a:r>
            <a:br/>
            <a:r>
              <a:t>⠀⠀⠀⠀⠀⠀⠀⠀⠀⠀⠀⣿⣧⣼⣿⣿⣿⣿⣿⣿⣿⣿⣿⣿⣿⣿⣿⣿⣿⣿⣧⣿⣿⣿⣿⣷⢱⣷⣿⣿⣿⣿⣿⣿⣿⣿⣿⣿⣿⣿⣿⣿⣿⣿⣿⣿⣿⣿⣿⣿⣿⣿⣿⣿⣿⣿⣿⣿⣿⠀⠀⠀⠀⠀⠀⠀⠀⠀⠀⠀⠀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⠀⠀⠀⠀⠀⠀⠀⠀⠀⠀⠀⣿⣿⣿⣿⣿⣿⣿⣿⣿⣿⣿⣿⣿⣿⣿⣿⣿⣿⣿⣿⣿⣿⣿⣿⣿⢸⣿⣿⣿⣿⣿⣿⣿⣿⣿⣿⣿⣿⣿⣿⣿⣿⣿⣿⣿⣿⣿⣿⣿⣿⣿⣿⣿⣿⣿⣿⣿⣿⠀⠀⠀⠀⠀⠀⠀⠀⠀⠀⠀⠀</a:t>
            </a:r>
            <a:br/>
            <a:r>
              <a:t>⠀⠀⠀⠀⠀⠀⠀⠀⠀⠀⠀⣿⣿⡿⢿⢿⢿⢿⢿⢿⡿⡿⢿⢿⡿⢿⢿⢿⢿⢟⢻⣿⣿⣿⣿⣿⢕⣿⣿⣿⣿⣿⣿⣿⣿⣿⣿⣿⣿⣿⣿⣿⣿⣿⣿⣿⣿⣿⣿⣿⣿⣿⣿⣿⣿⣿⣿⣿⣿⠀⠀⠀⠀⠀⠀⠀⠀⠀⠀⠀⠀</a:t>
            </a:r>
            <a:br/>
            <a:r>
              <a:t>⠀⠀⠀⠀⠀⠀⠀⠀⠀⠀⠀⣿⣿⡇⣷⡷⢕⢷⣷⣺⣿⢗⡜⣿⣷⣿⡿⢕⢻⣿⣿⣿⣿⣿⣿⣿⣇⣿⣿⣿⣿⣿⣿⣿⣿⣿⣿⣿⣿⣿⣿⣿⣿⣿⣿⣿⣿⣿⣿⣿⣿⣿⣿⣿⣿⣿⣿⣿⣿⠀⠀⠀⠀⠀⠀⠀⠀⠀⠀⠀⠀</a:t>
            </a:r>
            <a:br/>
            <a:r>
              <a:t>⠀⠀⠀⠀⠀⠀⠀⠀⠀⠀⠀⣿⣿⡏⢝⢱⣿⣧⢝⢝⢕⣿⣿⣎⢹⢝⣱⣿⣷⡜⢹⣿⣿⣿⣿⣿⣏⣿⣿⣿⣿⣿⣿⣿⣿⣿⣿⣿⣿⣿⣿⣿⣿⣿⣿⣿⣿⣿⣿⣿⣿⣿⣿⣿⣿⣿⣿⣿⣿⠀⠀⠀⠀⠀⠀⠀⠀⠀⠀⠀⠀</a:t>
            </a:r>
            <a:br/>
            <a:r>
              <a:t>⠀⠀⠀⠀⠀⠀⠀⠀⠀⠀⠀⣿⣿⡇⢾⣿⣿⣿⣿⢕⣿⣿⣿⣿⣟⣺⣿⣿⣿⣿⢽⣿⣿⣿⣿⣿⢿⣿⣿⣿⣿⣿⣿⣿⣿⣿⣿⣿⣿⣿⣿⣿⣿⣿⣿⣿⣿⣿⣿⣿⣿⣿⣿⣿⣿⣿⣿⣿⣿⠀⠀⠀⠀⠀⠀⠀⠀⠀⠀⠀⠀</a:t>
            </a:r>
            <a:br/>
            <a:r>
              <a:t>⠀⠀⠀⠀⠀⠀⠀⠀⠀⠀⠀⣿⣿⡇⢸⣿⣿⣿⣿⡕⣿⣿⣿⣿⣿⣿⣿⣿⣿⣿⢵⣿⣿⣿⣿⣿⢼⣿⣿⣿⣿⣿⣿⣿⣿⣿⣿⣿⣿⣿⣿⣿⣿⣿⣿⣿⣿⣿⣿⣿⣿⣿⣿⣿⣿⣿⣿⣿⣿⠀⠀⠀⠀⠀⠀⠀⠀⠀⠀⠀⠀</a:t>
            </a:r>
            <a:br/>
            <a:r>
              <a:t>⠀⠀⠀⠀⠀⠀⠀⠀⠀⠀⠀⣿⣿⡇⢸⣿⣿⣿⣿⢕⣿⣿⣿⣿⡿⣿⣿⣿⣿⣿⡕⣿⣿⣿⣿⣿⢼⣹⣿⣿⣿⣿⣿⣿⢏⣽⣿⣿⣿⣿⣿⣿⣿⣿⣟⢸⣿⣿⣿⣿⣿⣿⢿⣿⣿⣿⣿⣿⣿⠀⠀⠀⠀⠀⠀⠀⠀⠀⠀⠀⠀</a:t>
            </a:r>
            <a:br/>
            <a:r>
              <a:t>⠀⠀⠀⠀⠀⠀⠀⠀⠀⠀⠀⣿⣿⡇⢸⣿⣿⣿⣿⢇⣿⣿⣿⣿⡟⣿⣿⣿⣿⣿⢇⣿⣿⣿⣿⣿⣿⣿⣿⣿⣿⣿⣿⣿⣷⣿⣿⣿⣯⣿⣿⣿⣿⣿⡯⣿⣿⣿⣿⣿⣿⣿⣿⣿⣿⣿⣿⣿⣿⠀⠀⠀⠀⠀⠀⠀⠀⠀⠀⠀⠀</a:t>
            </a:r>
            <a:br/>
            <a:r>
              <a:t>⠀⠀⠀⠀⠀⠀⠀⠀⠀⠀⠀⣿⣿⡇⢸⣿⣿⣿⣿⢕⡏⢝⢏⢻⡇⣿⣿⣿⣿⣿⣗⣿⣿⡟⢻⣿⣿⣿⣿⣿⣿⡿⢟⢏⢹⣿⣿⢻⢿⣿⣿⣿⣿⣿⣿⣟⡿⢟⢝⢝⣝⣵⢼⣿⣿⣿⣿⣿⣿⠀⠀⠀⠀⠀⠀⠀⠀⠀⠀⠀⠀</a:t>
            </a:r>
            <a:br/>
            <a:r>
              <a:t>⠀⠀⠀⠀⠀⠀⠀⠀⠀⠀⠀⢽⡽⢕⢸⢽⢽⢽⢽⢕⡕⢕⢕⣸⡿⡟⣿⣿⣿⣿⣾⣿⣿⢇⢕⢜⣿⢿⢿⣿⣿⡇⢕⢕⢜⣿⢹⢕⢕⢻⣿⣿⣿⣿⡟⢕⢕⢕⢕⣷⣿⣿⢸⣿⣿⣿⣿⣿⡟⠀⠀⠀⠀⠀⠀⠀⠀⠀⠀⠀⠀</a:t>
            </a:r>
            <a:br/>
            <a:r>
              <a:t>⠀⠀⠀⠀⠀⠀⠀⠀⠀⠀⠀⢕⡕⢕⢸⣯⣝⣜⣜⢕⣇⣕⣸⣟⣗⢇⢿⢿⢿⢿⢿⣸⡏⢕⢕⢕⢟⢫⡽⢿⣿⢕⢕⢕⣵⢹⢸⢕⢕⢸⣿⣿⢟⡟⢕⢕⢕⢕⣸⣿⡻⣿⣿⡿⢻⢿⢿⢟⣿⠀⠀⠀⠀⠀⠀⠀⠀⠀⠀⠀⠀</a:t>
            </a:r>
            <a:br/>
            <a:r>
              <a:t>⠀⠀⠀⠀⠀⠀⠀⠀⠀⠀⠀⢕⢕⢕⢕⢕⢕⢕⢕⡕⢝⢕⢕⢕⣹⢝⣝⣝⣕⣕⣝⡿⢕⢱⢇⢕⢕⢕⢝⢇⢕⢕⢕⢕⢝⢕⢕⢕⢅⢜⢝⢕⢵⡾⢕⢕⢕⢕⢕⢕⣜⣫⣹⣷⣳⣷⣵⣕⣻⠀⠀⠀⠀⠀⠀⠀⠀⠀⠀⠀⠀</a:t>
            </a:r>
            <a:br/>
            <a:r>
              <a:t>⠀⠀⠀⠀⠀⠀⠀⠀⠀⠀⠀⣵⣵⣵⣵⣵⣵⣵⣵⣵⣵⣵⣵⣵⣽⣷⣷⣷⣷⣷⣿⡇⢕⢕⢕⢕⣷⣷⣾⣷⣷⣿⣿⢕⢕⢕⢕⢕⢕⢿⣿⣿⣿⣿⢕⢕⢕⢕⣿⣿⣿⣿⣿⣿⣿⣿⣿⣿⣿⠀⠀⠀⠀⠀⠀⠀⠀⠀⠀⠀⠀</a:t>
            </a:r>
            <a:br/>
            <a:r>
              <a:t>⠀⠀⠀⠀⠀⠀⠀⠀⠀⠀⠀⣿⣿⣿⣿⣿⣿⣿⣿⣿⣿⣿⣿⣿⣿⣿⣿⣿⣿⣿⣿⣿⢕⢕⢕⢸⣿⣿⣿⣿⣿⣿⣿⡕⢕⢕⣧⡇⢕⣜⣿⣿⣿⣿⡕⢕⢱⣾⣿⣿⣿⣿⣿⣿⣿⣿⣿⣿⣿⠀⠀⠀⠀⠀⠀⠀⠀⠀⠀⠀⠀</a:t>
            </a:r>
            <a:br/>
            <a:r>
              <a:t>⠀⠀⠀⠀⠀⠀⠀⠀⠀⠀⠀⣿⣿⣿⣿⣿⣿⣿⣿⣿⣿⣿⣿⣿⣿⣿⣿⣿⣿⣿⣿⣿⡇⢕⢕⣿⣿⣿⣿⣿⣿⣿⣿⣿⣷⣷⣿⣷⣾⣿⣿⣿⣿⣿⢕⢕⢸⣿⣿⣿⢻⣿⣿⣿⣿⣿⣿⣿⣿⠀⠀⠀⠀⠀⠀⠀⠀⠀⠀⠀⠀</a:t>
            </a:r>
            <a:br/>
            <a:r>
              <a:t>⠀⠀⠀⠀⠀⠀⠀⠀⠀⠀⠀⣿⣿⣿⣿⣿⣿⣿⣿⣿⣿⣿⣿⣿⣿⣿⣿⣿⣿⣿⣿⣿⡇⢕⢕⣿⣿⣿⣿⣿⣿⣿⣿⣿⣿⣿⣿⣿⡇⣿⣿⣺⣿⣿⣷⢕⢸⡗⣿⡟⣿⣿⣿⣿⣿⣿⣿⣿⣿⠀⠀⠀⠀⠀⠀⠀⠀⠀⠀⠀⠀</a:t>
            </a:r>
            <a:br/>
            <a:r>
              <a:t>⠀⠀⠀⠀⠀⠀⠀⠀⠀⠀⠀⣿⣿⣿⣿⣿⣿⣿⣿⣿⣿⣿⣿⣿⣿⣿⣿⣿⣿⣿⣿⣿⣿⣕⣵⣿⣿⣿⣿⣿⣿⣿⢿⣿⣿⣿⣿⣿⣇⢹⣿⡏⣿⣿⣿⣧⣾⢳⣿⢻⣿⣿⣿⣿⣿⣿⣿⣿⣿⠀⠀⠀⠀⠀⠀⠀⠀⠀⠀⠀⠀</a:t>
            </a:r>
            <a:br/>
            <a:r>
              <a:t>⠀⠀⠀⠀⠀⠀⠀⠀⠀⠀⠀⣿⣿⣿⣿⣿⣿⣿⣿⣿⣿⣿⣿⣿⣿⣿⣿⣿⣿⡝⣿⣿⣿⣿⣹⣿⣿⣿⣿⣿⣿⣿⣾⣿⡧⢸⣿⣿⣿⢸⣿⡇⣿⣿⣿⣿⢻⢽⣿⣾⣿⣿⣿⣿⣿⣿⣿⣿⣿⠀⠀⠀⠀⠀⠀⠀⠀⠀⠀⠀⠀</a:t>
            </a:r>
            <a:br/>
            <a:r>
              <a:t>⠀⠀⠀⠀⠀⠀⠀⠀⠀⠀⠀⣿⣿⣿⣿⣿⣿⣿⣿⣿⣿⣿⣿⣿⣿⣿⣿⣿⣿⣧⢜⢹⣿⣯⣽⣷⣿⣿⣿⣿⣿⣿⢸⣿⢇⣿⣿⣿⢿⢺⣿⡇⢟⣟⣟⣟⣗⢸⣿⣹⣿⣿⣿⣿⣿⣿⣿⣿⣿⠀⠀⠀⠀⠀⠀⠀⠀⠀⠀⠀⠀</a:t>
            </a:r>
            <a:br/>
            <a:r>
              <a:t>⠀⠀⠀⠀⠀⠀⠀⠀⠀⠀⠀⣿⣿⣿⣿⣿⣿⣿⣿⣿⣿⣿⣿⣿⣿⣿⣿⣿⣿⣿⡕⢸⣿⣿⣿⣿⣿⣿⣿⣿⣿⣿⢜⣕⢱⣿⣿⣿⣵⡕⣷⣷⢸⣿⣿⣿⣷⢸⣷⢸⣿⣿⣿⣿⣿⣿⣿⣿⣿⠀⠀⠀⠀⠀⠀⠀⠀⠀⠀⠀⠀</a:t>
            </a:r>
            <a:br/>
            <a:r>
              <a:t>⠀⠀⠀⠀⠀⠀⠀⠀⠀⠀⠀⠛⠛⠛⠛⠛⠛⠛⠛⠛⠛⠛⠛⠛⠛⠛⠛⠛⠛⠛⠃⠘⠛⠛⠛⠛⠛⠛⠛⠛⠛⠛⠑⠓⠘⠛⠛⠛⠛⠛⠙⠛⠛⠛⠛⠛⠓⠑⠛⠙⠛⠛⠛⠛⠛⠛⠛⠛⠛⠀⠀⠀⠀⠀⠀⠀⠀⠀⠀⠀⠀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⠀⠀⠀⠀⠀⠀⠀⠀⠀⠀⠀⣜⢿⢿⣿⣿⣿⣿⣿⣿⣿⣿⣿⣿⣿⣿⣿⣿⣿⣿⢿⢿⣿⣿⡿⢟⢜⢿⣿⣿⣿⣿⣿⣿⣿⣿⣿⣿⣿⣿⣿⣿⣿⣿⣻⣿⣿⣿⣿⣿⣿⣿⣿⣿⣿⣿⣿⣿⣿⠀⠀⠀⠀⠀⠀⠀⠀⠀⠀⠀⠀</a:t>
            </a:r>
            <a:br/>
            <a:r>
              <a:t>⠀⠀⠀⠀⠀⠀⠀⠀⠀⠀⠀⣿⣷⣼⣿⣿⣿⣿⣿⣿⣿⣿⣿⣿⣿⣿⣿⣿⣿⣿⣾⣿⣿⣿⣿⣷⢱⣾⣿⣿⣿⣿⣿⣿⣿⣿⣿⣿⣿⣿⣿⣿⣿⣿⣿⣿⣿⣿⣿⣿⣿⣿⣿⣿⣿⣿⣿⣿⣿⠀⠀⠀⠀⠀⠀⠀⠀⠀⠀⠀⠀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⠀⠀⠀⠀⠀⠀⠀⠀⠀⠀⠀⣿⣿⣿⣿⣿⣿⣿⣿⣿⣿⣿⣿⣿⣿⣿⣿⣿⣿⣿⣿⣿⣿⣿⣿⣿⢸⣿⣿⣿⣿⣿⣿⣿⣿⣿⣿⣿⣿⣿⣿⣿⣿⣿⣿⣿⣿⣿⣿⣿⣿⣿⣿⣿⣿⣿⣿⣿⣿⠀⠀⠀⠀⠀⠀⠀⠀⠀⠀⠀⠀</a:t>
            </a:r>
            <a:br/>
            <a:r>
              <a:t>⠀⠀⠀⠀⠀⠀⠀⠀⠀⠀⠀⣿⣿⡿⢿⢿⢿⢟⢟⢿⡿⢿⢿⢿⡿⢟⢟⢟⢟⢟⣿⣿⣿⣿⣿⣿⢸⣿⣿⣿⣿⣿⣿⣿⣿⣿⣿⣿⣿⣿⣿⣿⣿⣿⣿⣿⣿⣿⣿⣿⣿⣿⣿⣿⣿⣿⣿⣿⣿⠀⠀⠀⠀⠀⠀⠀⠀⠀⠀⠀⠀</a:t>
            </a:r>
            <a:br/>
            <a:r>
              <a:t>⠀⠀⠀⠀⠀⠀⠀⠀⠀⠀⠀⣿⣿⣇⣿⡟⣕⢻⣿⣿⣿⣏⡟⣿⣿⣿⡟⣝⢻⣿⣿⣿⣿⣿⣿⣿⢿⣿⣿⣿⣿⣿⣿⣿⣿⣿⣿⣿⣿⣿⣿⣿⣿⣿⣿⣿⣿⣿⣿⣿⣿⣿⣿⣿⣿⣿⣿⣿⣿⠀⠀⠀⠀⠀⠀⠀⠀⠀⠀⠀⠀</a:t>
            </a:r>
            <a:br/>
            <a:r>
              <a:t>⠀⠀⠀⠀⠀⠀⠀⠀⠀⠀⠀⣿⣿⡏⢕⣼⣿⣇⡜⢝⣱⣿⣿⣕⢜⢕⣺⣿⣷⡕⣺⣿⣿⣿⣿⣿⢻⣿⣿⣿⣿⣿⣿⣿⣿⣿⣿⣿⣿⣿⣿⣿⣿⣿⣿⣿⣿⣿⣿⣿⣿⣿⣿⣿⣿⣿⣿⣿⣿⠀⠀⠀⠀⠀⠀⠀⠀⠀⠀⠀⠀</a:t>
            </a:r>
            <a:br/>
            <a:r>
              <a:t>⠀⠀⠀⠀⠀⠀⠀⠀⠀⠀⠀⣿⣿⡗⢾⣿⣿⣿⣿⡗⣿⣿⣿⣿⣿⢻⣿⣿⣿⣿⣿⣿⣿⣿⣿⣿⢿⣿⣿⣿⣿⣿⣿⣿⣿⣿⣿⣿⣿⣿⣿⣿⣿⣿⣿⣿⣿⣿⣿⣿⣿⣿⣿⣿⣿⣿⣿⣿⣿⠀⠀⠀⠀⠀⠀⠀⠀⠀⠀⠀⠀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⠀⠀⠀⠀⠀⠀⠀⠀⠀⠀⠀⣿⣿⡇⢸⣿⣿⣿⣿⢕⣿⣿⣿⣿⣿⢸⣿⣿⣿⣿⡏⣿⣿⣿⣿⣿⢸⣿⣿⣿⣿⣿⣟⣿⣿⣿⣿⣿⣿⣿⣿⣿⣿⣿⣿⣿⣿⣿⣿⣿⣿⣿⣿⣿⣿⣿⣿⣿⣿⠀⠀⠀⠀⠀⠀⠀⠀⠀⠀⠀⠀</a:t>
            </a:r>
            <a:br/>
            <a:r>
              <a:t>⠀⠀⠀⠀⠀⠀⠀⠀⠀⠀⠀⣿⣿⡇⢸⣿⣿⣿⣿⡇⣿⣿⣿⣿⣿⢸⣿⣿⣿⣿⡇⣿⣿⣿⣿⣿⢸⣺⣿⣿⣿⣿⣿⣿⢏⣵⣽⣿⣿⣿⣿⣿⣿⣿⣻⣹⣿⣿⣿⣿⣿⣿⣿⣿⣿⣿⣿⣿⣿⠀⠀⠀⠀⠀⠀⠀⠀⠀⠀⠀⠀</a:t>
            </a:r>
            <a:br/>
            <a:r>
              <a:t>⠀⠀⠀⠀⠀⠀⠀⠀⠀⠀⠀⣟⣻⢇⢸⣿⣿⣿⣿⢇⣿⣿⣿⣿⣿⣺⣿⣿⣿⣿⢇⣿⣿⣿⣿⣿⣿⣿⣿⣿⣿⣿⡿⣿⣾⣿⣿⣿⣿⣻⣿⣿⣿⣿⣽⣿⣿⣿⣿⣿⣿⡿⣿⣿⣿⣿⣿⣿⣿⠀⠀⠀⠀⠀⠀⠀⠀⠀⠀⠀⠀</a:t>
            </a:r>
            <a:br/>
            <a:r>
              <a:t>⠀⠀⠀⠀⠀⠀⠀⠀⠀⠀⠀⣿⣿⢇⢸⣾⣻⣾⣿⡕⡏⢕⢞⡻⣿⢹⣿⣿⣿⣿⡇⣿⣿⡟⢿⢿⣿⣾⣿⣿⣿⡿⢟⢝⢿⣿⡟⢻⢿⣿⣿⣿⣿⣿⣿⢟⢿⢏⢝⢝⣱⣵⣿⣿⣿⣿⣿⣿⣿⠀⠀⠀⠀⠀⠀⠀⠀⠀⠀⠀⠀</a:t>
            </a:r>
            <a:br/>
            <a:r>
              <a:t>⠀⠀⠀⠀⠀⠀⠀⠀⠀⠀⠀⢽⢿⢕⢸⢿⢿⢾⢿⡇⢇⢕⢕⣵⣿⢸⣿⣿⣿⣿⡇⣿⣿⢇⢕⢜⢿⢿⣿⣿⣿⢕⢕⢕⢜⣿⢱⢕⢕⣿⣿⣿⣿⣿⢏⢕⢕⢕⢱⣾⣿⣿⢽⣿⣿⣿⣿⣿⢻⠀⠀⠀⠀⠀⠀⠀⠀⠀⠀⠀⠀</a:t>
            </a:r>
            <a:br/>
            <a:r>
              <a:t>⠀⠀⠀⠀⠀⠀⠀⠀⠀⠀⠀⢕⢕⢕⢸⢜⢜⢜⢜⢕⡧⡵⣿⣿⣿⢸⢿⣿⢿⢿⣵⣿⢇⢕⢕⢕⢜⢸⡟⢿⡟⢕⢕⢕⣵⢇⢸⢕⢕⢿⣿⢿⢿⢏⢕⢕⢕⢕⣿⡿⢿⣿⣾⡏⢝⢟⢻⢟⣿⠀⠀⠀⠀⠀⠀⠀⠀⠀⠀⠀⠀</a:t>
            </a:r>
            <a:br/>
            <a:r>
              <a:t>⠀⠀⠀⠀⠀⠀⠀⠀⠀⠀⠀⢕⢕⢕⢕⣕⣕⢕⣕⣕⢕⢕⢕⣕⣸⢕⢕⣕⣕⡱⢿⡟⢕⢕⢇⢕⢕⢕⢹⢇⢕⢱⢕⢜⢝⢕⢜⢕⢕⢜⢿⣕⣱⡗⢕⢜⢕⢕⢕⢕⣟⣻⣿⣷⣳⣷⣗⣞⣻⠀⠀⠀⠀⠀⠀⠀⠀⠀⠀⠀⠀</a:t>
            </a:r>
            <a:br/>
            <a:r>
              <a:t>⠀⠀⠀⠀⠀⠀⠀⠀⠀⠀⠀⣵⣵⣵⣵⣷⣷⣷⣷⣷⣷⣷⣷⣷⣷⣷⣷⣷⣾⣿⣿⡇⢕⢕⢕⢱⣷⣾⣿⣿⣿⣿⣷⢕⢕⢕⢕⢕⢜⣿⣿⣿⣿⣿⢕⢕⡕⢱⣿⣿⣿⣿⣿⣿⣿⣿⣿⣿⣿⠀⠀⠀⠀⠀⠀⠀⠀⠀⠀⠀⠀</a:t>
            </a:r>
            <a:br/>
            <a:r>
              <a:t>⠀⠀⠀⠀⠀⠀⠀⠀⠀⠀⠀⣿⣿⣿⣿⣿⣿⣿⣿⣿⣿⣿⣿⣿⣿⣿⣿⣿⣿⣿⣿⣷⢕⢕⢕⣼⣿⣿⣿⣿⣿⣿⣿⢕⢕⢕⣇⡕⢕⣹⣿⣿⣿⣿⢕⢜⣱⣿⣿⣿⣿⣿⣿⣿⣿⣿⣿⣿⣿⠀⠀⠀⠀⠀⠀⠀⠀⠀⠀⠀⠀</a:t>
            </a:r>
            <a:br/>
            <a:r>
              <a:t>⠀⠀⠀⠀⠀⠀⠀⠀⠀⠀⠀⣿⣿⣿⣿⣿⣿⣿⣿⣿⣿⣿⣿⣿⣿⣿⣿⣿⣿⣿⣿⣿⡇⢕⢱⣿⣿⣿⣿⣿⣿⣿⣿⣿⣿⣷⣿⣿⣿⣿⣿⣿⣿⣏⢕⢕⣿⣟⣿⣿⣽⣿⣿⣿⣿⣿⣿⣿⣿⠀⠀⠀⠀⠀⠀⠀⠀⠀⠀⠀⠀</a:t>
            </a:r>
            <a:br/>
            <a:r>
              <a:t>⠀⠀⠀⠀⠀⠀⠀⠀⠀⠀⠀⣿⣿⣿⣿⣿⣿⣿⣿⣿⣿⣿⣿⣿⣿⣿⣿⣿⣿⣿⣿⣿⡇⢑⢕⣿⣿⣿⣿⣿⣿⣿⣿⣿⣿⣿⣿⣿⡇⣿⣿⣸⣿⣿⣇⢕⢻⢏⣿⣧⣿⣿⣿⣿⣿⣿⣿⣿⣿⠀⠀⠀⠀⠀⠀⠀⠀⠀⠀⠀⠀</a:t>
            </a:r>
            <a:br/>
            <a:r>
              <a:t>⠀⠀⠀⠀⠀⠀⠀⠀⠀⠀⠀⣿⣿⣿⣿⣿⣿⣿⣿⣿⣿⣿⣿⣿⣿⣿⣿⣿⣿⣿⣿⣿⣿⣕⣵⣿⣿⣿⣿⣿⣿⣿⣏⣿⣿⢿⣿⣿⣧⢸⣿⡇⣿⣿⣿⣷⣾⢼⣿⣸⣿⣿⣿⣿⣿⣿⣿⣿⣿⠀⠀⠀⠀⠀⠀⠀⠀⠀⠀⠀⠀</a:t>
            </a:r>
            <a:br/>
            <a:r>
              <a:t>⠀⠀⠀⠀⠀⠀⠀⠀⠀⠀⠀⣿⣿⣿⣿⣿⣿⣿⣿⣿⣿⣿⣿⣿⣿⣿⣿⣿⣿⣿⡜⢻⣿⡿⣹⡿⣿⣿⣿⣿⣿⣿⣿⣿⡿⢱⣿⣿⣿⢾⣿⡇⣿⣿⣿⡿⢿⢸⣿⢹⣿⣿⣿⣿⣿⣿⣿⣿⣿⠀⠀⠀⠀⠀⠀⠀⠀⠀⠀⠀⠀</a:t>
            </a:r>
            <a:br/>
            <a:r>
              <a:t>⠀⠀⠀⠀⠀⠀⠀⠀⠀⠀⠀⣿⣿⣿⣿⣿⣿⣿⣿⣿⣿⣿⣿⣿⣿⣿⣿⣿⣿⣿⣷⢜⣿⣷⣾⣷⣿⣿⣿⣿⣿⣿⣿⢿⡇⣸⣿⣿⢿⢽⢿⡇⣻⣿⣿⣷⣷⢜⣷⢼⣿⣿⣿⣿⣿⣿⣿⣿⣿⠀⠀⠀⠀⠀⠀⠀⠀⠀⠀⠀⠀</a:t>
            </a:r>
            <a:br/>
            <a:r>
              <a:t>⠀⠀⠀⠀⠀⠀⠀⠀⠀⠀⠀⣿⣿⣿⣿⣿⣿⣿⣿⣿⣿⣿⣿⣿⣿⣿⣿⣿⣿⣿⣿⡕⢾⣿⣿⣿⣿⣿⣿⣿⣿⣿⣷⢵⢕⣿⣿⣿⣵⣕⣿⣧⣸⣿⣿⣿⡗⢸⣇⣸⣿⣿⣿⣿⣿⣿⣿⣿⣿⠀⠀⠀⠀⠀⠀⠀⠀⠀⠀⠀⠀</a:t>
            </a:r>
            <a:br/>
            <a:r>
              <a:t>⠀⠀⠀⠀⠀⠀⠀⠀⠀⠀⠀⠛⠛⠛⠛⠛⠛⠛⠛⠛⠛⠛⠛⠛⠛⠛⠛⠛⠛⠛⠛⠑⠘⠛⠛⠛⠛⠛⠛⠛⠛⠛⠃⠙⠙⠛⠛⠛⠛⠙⠙⠙⠛⠋⠙⠙⠙⠘⠙⠘⠛⠛⠛⠛⠛⠛⠛⠛⠛⠀⠀⠀⠀⠀⠀⠀⠀⠀⠀⠀⠀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⠀⠀⠀⠀⠀⠀⠀⠀⠀⠀⠀⣾⢻⣿⣿⣿⣿⣿⣿⣿⣿⣿⣿⣿⣿⣿⣿⣿⣿⣿⢟⣿⣿⣿⡻⢏⢸⢟⣿⣿⣿⣿⣿⣿⣿⣿⣿⣿⣿⣿⣿⣿⣿⣿⣿⣿⣿⣿⣿⣿⣿⣿⣿⣿⣿⣿⣿⣿⣿⠀⠀⠀⠀⠀⠀⠀⠀⠀⠀⠀⠀</a:t>
            </a:r>
            <a:br/>
            <a:r>
              <a:t>⠀⠀⠀⠀⠀⠀⠀⠀⠀⠀⠀⣿⣷⣾⣿⣿⣿⣿⣿⣿⣿⣿⣿⣿⣿⣿⣿⣿⣿⣿⣷⣿⣿⣿⣷⣷⢱⣿⣿⣿⣿⣿⣿⣿⣿⣿⣿⣿⣿⣿⣿⣿⣿⣿⣿⣿⣿⣿⣿⣿⣿⣿⣿⣿⣿⣿⣿⣿⣿⠀⠀⠀⠀⠀⠀⠀⠀⠀⠀⠀⠀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⠀⠀⠀⠀⠀⠀⠀⠀⠀⠀⠀⣿⣿⣿⣿⣿⣿⣿⣿⣿⣿⣿⣿⣿⣿⣿⣿⣿⣿⣿⣿⣿⣿⣿⣿⣯⢸⣿⣿⣿⣿⣿⣿⣿⣿⣿⣿⣿⣿⣿⣿⣿⣿⣿⣿⣿⣿⣿⣿⣿⣿⣿⣿⣿⣿⣿⣿⣿⣿⠀⠀⠀⠀⠀⠀⠀⠀⠀⠀⠀⠀</a:t>
            </a:r>
            <a:br/>
            <a:r>
              <a:t>⠀⠀⠀⠀⠀⠀⠀⠀⠀⠀⠀⣿⣿⡟⢟⢟⢟⢟⢟⣻⢟⢟⢟⢻⢟⢟⢟⢟⢟⢟⣿⣿⣿⣿⣿⣿⢸⣿⣿⣿⣿⣿⣿⣿⣿⣿⣿⣿⣿⣿⣿⣿⣿⣿⣿⣿⣿⣿⣿⣿⣿⣿⣿⣿⣿⣿⣿⣿⣿⠀⠀⠀⠀⠀⠀⠀⠀⠀⠀⠀⠀</a:t>
            </a:r>
            <a:br/>
            <a:r>
              <a:t>⠀⠀⠀⠀⠀⠀⠀⠀⠀⠀⠀⣿⣿⣇⣿⢟⣜⢻⣿⣿⣿⢏⡝⣿⣯⣿⢏⣜⢻⣿⣿⣿⣿⣿⣿⣿⢼⣿⣿⣿⣿⣿⣿⣿⣿⣿⣿⣿⣿⣿⣿⣿⣿⣿⣿⣿⣿⣿⣿⣿⣿⣿⣿⣿⣿⣿⣿⣿⣿⠀⠀⠀⠀⠀⠀⠀⠀⠀⠀⠀⠀</a:t>
            </a:r>
            <a:br/>
            <a:r>
              <a:t>⠀⠀⠀⠀⠀⠀⠀⠀⠀⠀⠀⣿⣿⡕⢕⣺⣿⣇⡕⢕⣱⣿⣿⣕⢜⢕⣺⣿⣇⡕⣽⣿⣿⣿⣿⣿⣹⣿⣿⣿⣿⣿⣿⣿⣿⣿⣿⣿⣿⣿⣿⣿⣿⣿⣿⣿⣿⣿⣿⣿⣿⣿⣿⣿⣿⣿⣿⣿⣿⠀⠀⠀⠀⠀⠀⠀⠀⠀⠀⠀⠀</a:t>
            </a:r>
            <a:br/>
            <a:r>
              <a:t>⠀⠀⠀⠀⠀⠀⠀⠀⠀⠀⠀⣿⣿⡗⢻⣿⣿⣿⣿⡝⣿⣿⣿⣿⣿⢻⣿⣿⣿⣿⣿⣿⣿⣿⣿⣿⣟⣿⣿⣿⣿⣿⣿⣿⣿⣿⣿⣿⣿⣿⣿⣿⣿⣿⣿⣿⣿⣿⣿⣿⣿⣿⣿⣿⣿⣿⣿⣿⣿⠀⠀⠀⠀⠀⠀⠀⠀⠀⠀⠀⠀</a:t>
            </a:r>
            <a:br/>
            <a:r>
              <a:t>⠀⠀⠀⠀⠀⠀⠀⠀⠀⠀⠀⣿⣿⡇⢸⣿⣿⣿⣿⢇⣿⣿⣿⣿⣿⢾⣿⣿⣿⣿⡇⣿⣿⣿⣿⣿⣿⣿⣿⣿⣿⣿⣿⣿⣿⣿⣿⣿⣿⣿⣿⣿⣿⣿⣟⣿⣿⣿⣿⣿⣿⣿⣿⣿⣿⣿⣿⣿⣿⠀⠀⠀⠀⠀⠀⠀⠀⠀⠀⠀⠀</a:t>
            </a:r>
            <a:br/>
            <a:r>
              <a:t>⠀⠀⠀⠀⠀⠀⠀⠀⠀⠀⠀⣿⣿⢕⢸⣿⣿⣿⣿⡇⣿⣿⣿⣿⣿⢸⣿⣿⣿⣿⡇⣿⣿⣿⣿⣿⣫⣿⣿⣿⣿⣿⣿⣿⢕⣵⣽⣿⣻⣿⣿⣿⣿⣿⢝⣟⣿⣿⣿⣿⣿⣿⣿⣿⣿⣿⣿⣿⣿⠀⠀⠀⠀⠀⠀⠀⠀⠀⠀⠀⠀</a:t>
            </a:r>
            <a:br/>
            <a:r>
              <a:t>⠀⠀⠀⠀⠀⠀⠀⠀⠀⠀⠀⣿⣿⢕⢸⣿⣿⣿⣿⡇⣿⣿⣿⣿⣿⢸⣿⣿⣿⣿⡇⣿⣿⣿⣿⣿⣿⣿⣿⣿⣿⣿⣿⣿⣿⣿⣿⣿⣿⣿⣿⣿⣿⣿⣻⣿⣿⣿⣿⣿⡿⢷⣿⣿⣿⣿⣿⣿⣿⠀⠀⠀⠀⠀⠀⠀⠀⠀⠀⠀⠀</a:t>
            </a:r>
            <a:br/>
            <a:r>
              <a:t>⠀⠀⠀⠀⠀⠀⠀⠀⠀⠀⠀⣿⣿⢕⢸⣿⣿⣿⣿⡕⢇⢕⢇⢿⣿⢸⣿⣿⣿⣿⡇⣿⣿⡏⢻⣿⣿⣿⣿⣿⣿⢟⢏⢝⢿⣿⡟⢟⢿⣿⣿⣿⣿⣿⣽⢹⢟⢝⢝⣕⣵⡗⣿⣿⣿⣿⣿⣿⣿⠀⠀⠀⠀⠀⠀⠀⠀⠀⠀⠀⠀</a:t>
            </a:r>
            <a:br/>
            <a:r>
              <a:t>⠀⠀⠀⠀⠀⠀⠀⠀⠀⠀⠀⢗⢗⢕⢱⢞⢗⣗⡗⢇⢕⢕⢱⣷⣿⢸⣿⣻⣿⣿⡇⣿⣿⢇⢕⢜⢿⡟⣿⣿⣿⢕⢕⢕⢜⡿⢕⢕⢕⣿⣿⣿⣿⡿⢕⢕⢕⢕⣵⣾⣿⣯⣿⣿⣿⣿⣿⡯⣿⠀⠀⠀⠀⠀⠀⠀⠀⠀⠀⠀⠀</a:t>
            </a:r>
            <a:br/>
            <a:r>
              <a:t>⠀⠀⠀⠀⠀⠀⠀⠀⠀⠀⠀⢸⢕⢕⢸⢱⢸⢵⢕⢕⣵⢼⢿⣿⣿⣜⢟⣟⡟⢟⣧⣿⢇⢕⢕⢕⢝⢹⡟⢻⡇⢕⢕⢕⡕⢇⢸⢕⢱⣿⡿⢿⢻⢕⢕⢕⢕⢱⣿⡝⢽⣿⡿⢝⢝⢟⢏⢻⣿⠀⠀⠀⠀⠀⠀⠀⠀⠀⠀⠀⠀</a:t>
            </a:r>
            <a:br/>
            <a:r>
              <a:t>⠀⠀⠀⠀⠀⠀⠀⠀⠀⠀⠀⢕⢕⢕⢕⡕⢕⢕⢕⢕⢕⢕⢕⢱⣵⢕⢵⡵⢵⣵⣿⡏⢕⢕⢇⢕⢕⢕⢝⢕⢕⣕⡕⢜⢇⢕⢸⢕⢕⢸⣟⣕⣺⢇⢜⢕⢕⢕⣕⣕⣿⣾⣿⣿⣿⣗⣗⣞⣝⠀⠀⠀⠀⠀⠀⠀⠀⠀⠀⠀⠀</a:t>
            </a:r>
            <a:br/>
            <a:r>
              <a:t>⠀⠀⠀⠀⠀⠀⠀⠀⠀⠀⠀⣷⣷⣷⣷⣷⣷⣷⣷⣷⣷⣷⣷⣾⣿⣿⣿⣿⣿⣿⣿⡇⢕⢕⢕⢸⣿⣿⣿⣿⣿⣿⡇⢕⢕⢕⢕⢕⢸⣿⣿⣿⣿⡇⢕⢕⡕⣼⣿⣿⣿⣿⣿⣿⣿⣿⣿⣿⣿⠀⠀⠀⠀⠀⠀⠀⠀⠀⠀⠀⠀</a:t>
            </a:r>
            <a:br/>
            <a:r>
              <a:t>⠀⠀⠀⠀⠀⠀⠀⠀⠀⠀⠀⣿⣿⣿⣿⣿⣿⣿⣿⣿⣿⣿⣿⣿⣿⣿⣿⣿⣿⣿⣿⣷⢕⢕⢕⣾⣿⣿⣿⣿⣿⣿⣿⡕⢕⢸⡕⢕⣱⣿⣿⣿⣿⡇⢕⢕⣿⣿⣿⣿⣿⣿⣿⣿⣿⣿⣿⣿⣿⠀⠀⠀⠀⠀⠀⠀⠀⠀⠀⠀⠀</a:t>
            </a:r>
            <a:br/>
            <a:r>
              <a:t>⠀⠀⠀⠀⠀⠀⠀⠀⠀⠀⠀⣿⣿⣿⣿⣿⣿⣿⣿⣿⣿⣿⣿⣿⣿⣿⣿⣿⣿⣿⣿⣿⡇⢕⢸⣿⣿⣿⣿⣿⣿⣿⣿⣿⣿⣿⣿⣿⡟⣿⣿⢿⣿⣇⢕⢸⣿⡟⣿⡿⣿⣿⣿⣿⣿⣿⣿⣿⣿⠀⠀⠀⠀⠀⠀⠀⠀⠀⠀⠀⠀</a:t>
            </a:r>
            <a:br/>
            <a:r>
              <a:t>⠀⠀⠀⠀⠀⠀⠀⠀⠀⠀⠀⣿⣿⣿⣿⣿⣿⣿⣿⣿⣿⣿⣿⣿⣿⣿⣿⣿⣿⣿⣿⣿⡇⢑⢕⣿⣿⣿⣿⣿⣿⣿⡿⣿⣿⣿⣿⣿⣧⢿⣿⣼⣿⣿⣇⢕⣿⣣⣿⢷⣿⣿⣿⣿⣿⣿⣿⣿⣿⠀⠀⠀⠀⠀⠀⠀⠀⠀⠀⠀⠀</a:t>
            </a:r>
            <a:br/>
            <a:r>
              <a:t>⠀⠀⠀⠀⠀⠀⠀⠀⠀⠀⠀⣿⣿⣿⣿⣿⣿⣿⣿⣿⣿⣿⣿⣿⣿⣿⣿⣿⣿⣿⡿⢿⣿⣵⣷⣿⣿⣿⣿⣿⣿⣿⡇⣺⣿⡟⢻⣿⣿⢸⣿⡇⣿⣿⣿⣾⣿⣺⣿⣾⣿⣿⣿⣿⣿⣿⣿⣿⣿⠀⠀⠀⠀⠀⠀⠀⠀⠀⠀⠀⠀</a:t>
            </a:r>
            <a:br/>
            <a:r>
              <a:t>⠀⠀⠀⠀⠀⠀⠀⠀⠀⠀⠀⣿⣿⣿⣿⣿⣿⣿⣿⣿⣿⣿⣿⣿⣿⣿⣿⣿⣿⣿⣿⡕⣿⡟⣽⢿⣿⣿⣿⣿⣿⣿⣯⣻⣿⢇⣿⣿⣿⢿⣿⡇⣿⣿⣿⡟⢿⢸⡇⣼⣿⣿⣿⣿⣿⣿⣿⣿⣿⠀⠀⠀⠀⠀⠀⠀⠀⠀⠀⠀⠀</a:t>
            </a:r>
            <a:br/>
            <a:r>
              <a:t>⠀⠀⠀⠀⠀⠀⠀⠀⠀⠀⠀⣿⣿⣿⣿⣿⣿⣿⣿⣿⣿⣿⣿⣿⣿⣿⣿⣿⣿⣿⣿⡇⢸⣿⣿⣿⣿⣿⣿⣿⣿⣿⣿⡾⢿⢱⣿⣿⢿⢝⣻⡧⢽⢿⢿⢿⡧⢸⡷⣿⣿⣿⣿⣿⣿⣿⣿⣿⣿⠀⠀⠀⠀⠀⠀⠀⠀⠀⠀⠀⠀</a:t>
            </a:r>
            <a:br/>
            <a:r>
              <a:t>⠀⠀⠀⠀⠀⠀⠀⠀⠀⠀⠀⣿⣿⣿⣿⣿⣿⣿⣿⣿⣿⣿⣿⣿⣿⣿⣿⣿⣿⣿⣿⣿⢕⣿⣿⣿⣿⣿⣿⣿⣿⣿⣿⢣⡧⣸⣿⣿⣷⣧⣿⣧⣼⣿⣿⣿⣏⢸⣧⣿⣿⣿⣿⣿⣿⣿⣿⣿⣿⠀⠀⠀⠀⠀⠀⠀⠀⠀⠀⠀⠀</a:t>
            </a:r>
            <a:br/>
            <a:r>
              <a:t>⠀⠀⠀⠀⠀⠀⠀⠀⠀⠀⠀⠛⠛⠛⠛⠛⠛⠛⠛⠛⠛⠛⠛⠛⠛⠛⠛⠛⠛⠛⠛⠛⠑⠛⠛⠛⠛⠛⠛⠛⠛⠛⠛⠛⠑⠛⠛⠛⠛⠓⠓⠃⠙⠃⠑⠑⠑⠑⠃⠘⠛⠛⠛⠛⠛⠛⠛⠛⠛⠀⠀⠀⠀⠀⠀⠀⠀⠀⠀⠀⠀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⠀⠀⠀⠀⠀⠀⠀⠀⠀⠀⠀⣿⣿⣿⣿⣿⣿⣿⣿⣿⣿⣿⣿⣿⣿⣿⣿⣿⣿⣿⣿⣿⣿⣿⣿⣿⣿⣿⡿⢣⣷⣷⣷⣷⣷⣇⢸⣿⣿⣿⣿⣿⣿⣿⣿⣿⣿⣿⣿⣿⣿⣿⣿⣿⣿⣿⣿⣿⣿⠀⠀⠀⠀⠀⠀⠀⠀⠀⠀⠀⠀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⠀⠀⠀⠀⠀⠀⠀⠀⠀⠀⠀⣿⣿⣿⣿⣿⣿⣿⣿⣿⣿⣿⣿⣿⣿⣿⣿⣿⣿⣿⣿⣿⣿⣿⣿⣿⣿⣿⡇⣼⡿⢿⣻⣿⢿⣿⣸⣿⣿⣿⣿⣿⣿⣿⣿⣿⣿⣿⣿⣿⣿⣿⣿⣿⣿⣿⣿⣿⣿⠀⠀⠀⠀⠀⠀⠀⠀⠀⠀⠀⠀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⠀⠀⠀⠀⠀⠀⠀⠀⠀⠀⠀⣿⣿⣿⣿⣿⣿⣿⣿⣿⣿⣿⣿⣿⣿⣿⣿⣿⣿⣿⣿⣿⣿⣿⣿⣿⣿⢿⣿⣻⣿⣿⣿⣿⡿⢕⢝⢻⢿⣿⣿⣿⣿⣿⣿⣿⣿⣿⣿⣿⣿⣿⣿⣿⣿⣿⣿⣿⣿⠀⠀⠀⠀⠀⠀⠀⠀⠀⠀⠀⠀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⠀⠀⠀⠀⠀⠀⠀⠀⠀⠀⠀⣿⣿⣿⣿⣿⣿⣿⣿⣿⣿⣿⣿⣿⣿⣿⣿⣿⣿⣿⣿⣿⣿⢿⢟⢝⢕⢸⣿⣿⣿⣿⣿⣿⢇⢕⢑⠁⠅⠑⢙⢟⢿⣿⣿⣿⣿⣿⣿⣿⣿⣿⣿⣿⣿⣿⣿⣿⣿⠀⠀⠀⠀⠀⠀⠀⠀⠀⠀⠀⠀</a:t>
            </a:r>
            <a:br/>
            <a:r>
              <a:t>⠀⠀⠀⠀⠀⠀⠀⠀⠀⠀⠀⣿⣿⣿⣿⣿⣿⣿⣿⣿⣿⣿⣿⣿⣿⣿⣿⣿⣿⣿⣿⡏⢕⢕⢕⢁⢑⢕⣽⣻⢽⢟⢟⢇⢕⣵⣷⣦⡔⠔⢕⢕⢕⢹⣿⣿⣿⣿⣿⣿⣿⣿⣿⣿⣿⣿⣿⣿⣿⠀⠀⠀⠀⠀⠀⠀⠀⠀⠀⠀⠀</a:t>
            </a:r>
            <a:br/>
            <a:r>
              <a:t>⠀⠀⠀⠀⠀⠀⠀⠀⠀⠀⠀⣿⣿⣿⣿⣿⣿⣿⣿⣿⣿⣿⣿⣿⣿⣿⣿⣿⣿⣿⣿⡇⢕⢕⠄⠕⠄⢑⢱⣗⣞⣝⢭⠕⢜⢿⣿⣿⡇⢀⠕⠅⢕⢸⣿⣿⣿⣿⣿⣿⣿⣿⣿⣿⣿⣿⣿⣿⣿⠀⠀⠀⠀⠀⠀⠀⠀⠀⠀⠀⠀</a:t>
            </a:r>
            <a:br/>
            <a:r>
              <a:t>⠀⠀⠀⠀⠀⠀⠀⠀⠀⠀⠀⣿⣿⣿⣿⣿⣿⣿⣿⣿⣿⣿⣿⣿⣿⣿⣿⣿⣿⣿⣿⢇⢕⠁⠀⠀⠄⢀⢸⡷⢗⢗⡃⢀⠀⢜⢿⣿⡇⢀⠀⠄⢕⢸⣿⣿⣿⣿⣿⣿⣿⣿⣿⣿⣿⣿⣿⣿⣿⠀⠀⠀⠀⠀⠀⠀⠀⠀⠀⠀⠀</a:t>
            </a:r>
            <a:br/>
            <a:r>
              <a:t>⠀⠀⠀⠀⠀⠀⠀⠀⠀⠀⠀⣿⣿⣿⣿⣿⣿⣿⣿⣿⣿⣿⣿⣿⣿⣿⣿⣿⣿⣿⣿⢕⢕⠀⠀⠀⠀⠀⢱⢹⢭⠵⠐⠀⠀⠀⠑⢙⢕⢕⢕⢔⠔⢜⢿⣿⣿⣿⣿⣿⣿⣿⣿⣿⣿⣿⣿⣿⣿⠀⠀⠀⠀⠀⠀⠀⠀⠀⠀⠀⠀</a:t>
            </a:r>
            <a:br/>
            <a:r>
              <a:t>⠀⠀⠀⠀⠀⠀⠀⠀⠀⠀⠀⣿⣿⣿⣿⣿⣿⣿⣿⣿⣿⣿⣿⣿⣿⣿⣿⣿⣿⣿⣿⢇⠕⠀⠀⢀⠀⠀⢕⣗⣎⢝⠑⠄⠀⠀⠀⠀⠀⠑⢕⠕⠕⠑⠕⢹⣿⣿⣿⣿⣿⣿⣿⣿⣿⣿⣿⣿⣿⠀⠀⠀⠀⠀⠀⠀⠀⠀⠀⠀⠀</a:t>
            </a:r>
            <a:br/>
            <a:r>
              <a:t>⠀⠀⠀⠀⠀⠀⠀⠀⠀⠀⠀⣿⣿⣿⣿⣿⣿⣿⣿⣿⣿⣿⣿⣿⣿⣿⣿⣿⣿⣿⢗⡔⢄⣴⣾⡟⠑⠀⢕⢕⢕⠔⠀⠀⠀⠀⠀⠀⠀⠀⠐⠁⠀⠔⠀⠄⢸⣿⣿⣿⣿⣿⣿⣿⣿⣿⣿⣿⣿⠀⠀⠀⠀⠀⠀⠀⠀⠀⠀⠀⠀</a:t>
            </a:r>
            <a:br/>
            <a:r>
              <a:t>⠀⠀⠀⠀⠀⠀⠀⠀⠀⠀⠀⣿⣿⣿⣿⣿⣿⣿⣿⣿⣿⣿⣿⣿⣿⣿⣿⣿⣿⣿⡎⢕⢜⡻⣿⣿⠀⠀⢕⢜⢭⠅⠀⠀⠀⠀⠀⠀⠀⠀⠀⠀⠀⠀⢔⢔⣾⣿⣿⣿⣿⣿⣿⣿⣿⣿⣿⣿⣿⠀⠀⠀⠀⠀⠀⠀⠀⠀⠀⠀⠀</a:t>
            </a:r>
            <a:br/>
            <a:r>
              <a:t>⠀⠀⠀⠀⠀⠀⠀⠀⠀⠀⠀⣿⣿⣿⣿⣿⣿⣿⣿⣿⣿⣿⣿⣿⣿⣿⣿⣿⣿⣿⣧⡕⢕⢕⠜⠑⠀⢀⢕⢕⢃⢐⠀⠀⠀⠀⠀⠀⠀⠀⠀⢀⢀⢀⣰⣾⣿⣿⣿⣿⣿⣿⣿⣿⣿⣿⣿⣿⣿⠀⠀⠀⠀⠀⠀⠀⠀⠀⠀⠀⠀</a:t>
            </a:r>
            <a:br/>
            <a:r>
              <a:t>⠀⠀⠀⠀⠀⠀⠀⠀⠀⠀⠀⣿⣿⣿⣿⣿⣿⣿⣿⣿⣿⣿⣿⣿⣿⣿⣿⣿⣿⣿⣿⣿⣷⣷⣾⢔⠀⢕⢕⡕⢕⠀⢀⠀⠀⠀⠀⠀⠀⠀⠄⢜⣿⣿⣿⣿⣿⣿⣿⣿⣿⣿⣿⣿⣿⣿⣿⣿⣿⠀⠀⠀⠀⠀⠀⠀⠀⠀⠀⠀⠀</a:t>
            </a:r>
            <a:br/>
            <a:r>
              <a:t>⠀⠀⠀⠀⠀⠀⠀⠀⠀⠀⠀⣿⣿⣿⣿⣿⣿⣿⣿⣿⣿⣿⣿⣿⣿⣿⣿⣿⣿⣿⣿⣿⣿⣿⡿⠀⠐⢕⢕⣿⢇⢔⢕⢕⠀⠀⠀⠀⠀⠀⠐⢕⢜⣿⣿⣿⣿⣿⣿⣿⣿⣿⣿⣿⣿⣿⣿⣿⣿⠀⠀⠀⠀⠀⠀⠀⠀⠀⠀⠀⠀</a:t>
            </a:r>
            <a:br/>
            <a:r>
              <a:t>⠀⠀⠀⠀⠀⠀⠀⠀⠀⠀⠀⣿⣿⣿⣿⣿⣿⣿⣿⣿⣿⣿⣿⣿⣿⣿⣿⣿⣿⣿⣿⣿⣿⣿⡇⢀⠐⢕⣧⣿⣿⢕⢕⢕⢔⢀⠀⠐⠀⠀⠀⠁⢕⢻⣿⣿⣿⣿⣿⣿⣿⣿⣿⣿⣿⣿⣿⣿⣿⠀⠀⠀⠀⠀⠀⠀⠀⠀⠀⠀⠀</a:t>
            </a:r>
            <a:br/>
            <a:r>
              <a:t>⠀⠀⠀⠀⠀⠀⠀⠀⠀⠀⠀⣿⣿⣿⣿⣿⣿⣿⣿⣿⣿⣿⣿⣿⣿⣿⣿⣿⣿⣿⣿⣿⣿⣿⡇⢕⠀⢕⣿⣿⣷⣵⢕⠑⢕⢕⢄⠀⠀⠀⠀⠀⢁⢜⣿⣿⣿⣿⣿⣿⣿⣿⣿⣿⣿⣿⣿⣿⣿⠀⠀⠀⠀⠀⠀⠀⠀⠀⠀⠀⠀</a:t>
            </a:r>
            <a:br/>
            <a:r>
              <a:t>⠀⠀⠀⠀⠀⠀⠀⠀⠀⠀⠀⠛⠛⠛⠛⠛⠛⠛⠛⠛⠛⠛⠛⠛⠛⠛⠛⠛⠛⠛⠛⠛⠛⠛⠃⠑⠀⠑⠛⠛⠛⠛⠓⠑⠑⠑⠑⠀⠀⠀⠀⠀⠀⠁⠛⠛⠛⠛⠛⠛⠛⠛⠛⠛⠛⠛⠛⠛⠛⠀⠀⠀⠀⠀⠀⠀⠀⠀⠀⠀⠀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⠀⠀⠀⠀⠀⠀⠀⠀⠀⠀⠀⡞⢟⣿⣿⣿⣿⣿⣿⣿⣿⣿⣿⣿⣿⣿⣿⣿⣿⣿⢟⣿⣿⣿⣟⢇⡟⢿⣿⣿⣿⣿⣿⣿⣿⣿⣿⣿⣿⣿⣿⣿⣿⣿⣿⣿⣿⣿⣿⣿⣿⣿⣿⣿⣿⣿⣿⣿⣿⠀⠀⠀⠀⠀⠀⠀⠀⠀⠀⠀⠀</a:t>
            </a:r>
            <a:br/>
            <a:r>
              <a:t>⠀⠀⠀⠀⠀⠀⠀⠀⠀⠀⠀⣿⣷⣿⣿⣿⣿⣿⣿⣿⣿⣿⣿⣿⣿⣿⣿⣿⣿⣿⣿⣿⣿⣿⣿⡇⣾⣿⣿⣿⣿⣿⣿⣿⣿⣿⣿⣿⣿⣿⣿⣿⣿⣿⣿⣿⣿⣿⣿⣿⣿⣿⣿⣿⣿⣿⣿⣿⣿⠀⠀⠀⠀⠀⠀⠀⠀⠀⠀⠀⠀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⠀⠀⠀⠀⠀⠀⠀⠀⠀⠀⠀⣿⣿⣿⣿⣿⣿⣿⣿⣿⣿⣿⣿⣿⣿⣿⣿⣿⣿⣿⣿⣿⣿⣿⣿⡇⣿⣿⣿⣿⣿⣿⣿⣿⣿⣿⣿⣿⣿⣿⣿⣿⣿⣿⣿⣿⣿⣿⣿⣿⣿⣿⣿⣿⣿⣿⣿⣿⣿⠀⠀⠀⠀⠀⠀⠀⠀⠀⠀⠀⠀</a:t>
            </a:r>
            <a:br/>
            <a:r>
              <a:t>⠀⠀⠀⠀⠀⠀⠀⠀⠀⠀⠀⣿⣿⢟⣟⡟⢟⣟⣟⣿⣻⡟⣟⣿⣟⣟⣟⢟⣟⣻⣿⣿⣿⣿⣿⡇⣿⣿⣿⣿⣿⣿⣿⣿⣿⣿⣿⣿⣿⣿⣿⣿⣿⣿⣿⣿⣿⣿⣿⣿⣿⣿⣿⣿⣿⣿⣿⣿⣿⠀⠀⠀⠀⠀⠀⠀⠀⠀⠀⠀⠀</a:t>
            </a:r>
            <a:br/>
            <a:r>
              <a:t>⠀⠀⠀⠀⠀⠀⠀⠀⠀⠀⠀⣿⣿⢼⡿⢕⣜⢿⡟⣿⢯⣱⡹⢿⣿⡿⢱⣜⢿⡿⣿⣿⣿⣿⣿⡷⣿⣿⣿⣿⣿⣿⣿⣿⣿⣿⣿⣿⣿⣿⣿⣿⣿⣿⣿⣿⣿⣿⣿⣿⣿⣿⣿⣿⣿⣿⣿⣿⣿⠀⠀⠀⠀⠀⠀⠀⠀⠀⠀⠀⠀</a:t>
            </a:r>
            <a:br/>
            <a:r>
              <a:t>⠀⠀⠀⠀⠀⠀⠀⠀⠀⠀⠀⣿⣿⢕⣱⣿⣿⣧⡕⢱⣼⣿⣿⣕⣕⣵⣿⣿⣧⣕⣿⣿⣿⣿⣿⣟⣿⣿⣿⣿⣿⣿⣿⣿⣿⣿⣿⣿⣿⣿⣿⣿⣿⣿⣿⣿⣿⣿⣿⣿⣿⣿⣿⣿⣿⣿⣿⣿⣿⠀⠀⠀⠀⠀⠀⠀⠀⠀⠀⠀⠀</a:t>
            </a:r>
            <a:br/>
            <a:r>
              <a:t>⠀⠀⠀⠀⠀⠀⠀⠀⠀⠀⠀⣿⣿⢜⣿⣿⣿⣿⡗⢹⣿⣿⣿⣿⡿⣿⣿⣿⣿⣿⣿⣿⣿⣿⣿⡿⣿⣿⣿⣿⣿⣿⣿⣿⣿⣿⣿⣿⣿⣿⣿⣿⣿⣿⣿⣿⣿⣿⣿⣿⣿⣿⣿⣿⣿⣿⣿⣿⣿⠀⠀⠀⠀⠀⠀⠀⠀⠀⠀⠀⠀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⠀⠀⠀⠀⠀⠀⠀⠀⠀⠀⠀⣿⣿⢕⣿⣿⣿⣿⡗⢸⣿⣿⣿⣿⡿⣿⣿⣿⣿⣿⢸⣿⣿⣿⣿⡇⣷⣿⣿⣿⣿⣿⣿⣿⡿⢿⣿⣿⣿⣿⣿⣿⣿⣿⢿⣿⣿⣿⣿⣿⣿⣿⣿⣿⣿⣿⣿⣿⣿⠀⠀⠀⠀⠀⠀⠀⠀⠀⠀⠀⠀</a:t>
            </a:r>
            <a:br/>
            <a:r>
              <a:t>⠀⠀⠀⠀⠀⠀⠀⠀⠀⠀⠀⣿⣿⢕⣿⣿⣿⣿⡇⢸⣿⣿⣿⣿⣷⣿⣿⣿⣿⡷⢸⣿⣿⣿⣿⡇⣿⣻⣿⣿⣿⣿⣿⣿⢱⣷⣿⣿⣿⣿⣿⣿⣿⣿⣸⣿⣿⣿⣿⣿⣿⣿⣿⣿⣿⣿⣿⣿⣿⠀⠀⠀⠀⠀⠀⠀⠀⠀⠀⠀⠀</a:t>
            </a:r>
            <a:br/>
            <a:r>
              <a:t>⠀⠀⠀⠀⠀⠀⠀⠀⠀⠀⠀⢽⢿⢕⢿⣿⢿⣿⡇⢸⡿⢿⣿⣿⣽⣿⣿⣿⣿⣏⢸⣿⣿⣿⣿⣿⣿⣿⣿⣿⣿⣿⢻⡿⣿⣿⣿⣷⣿⣿⣿⣿⣿⣿⣿⣿⣿⣿⣿⣿⢿⣿⣿⣿⣿⣿⣿⣿⣿⠀⠀⠀⠀⠀⠀⠀⠀⠀⠀⠀⠀</a:t>
            </a:r>
            <a:br/>
            <a:r>
              <a:t>⠀⠀⠀⠀⠀⠀⠀⠀⠀⠀⠀⢿⢹⢕⢿⡯⡿⡿⢇⢸⢕⢫⢜⢿⡟⣿⣿⣿⣿⡷⢸⣿⣿⢏⢿⣿⣿⣿⣿⣿⣿⢝⢕⢕⢻⣿⡏⢝⢿⣿⣿⣿⣿⣿⡯⢟⢏⢕⢕⣵⣷⢻⣿⣿⣿⣿⣿⣿⣿⠀⠀⠀⠀⠀⠀⠀⠀⠀⠀⠀⠀</a:t>
            </a:r>
            <a:br/>
            <a:r>
              <a:t>⠀⠀⠀⠀⠀⠀⠀⠀⠀⠀⠀⢝⢝⢕⢻⡻⡟⡏⢇⢕⢕⣱⣷⣿⡏⣿⣿⣿⣿⡟⢹⣿⡟⢕⢕⢸⡟⣿⣿⣿⡿⢕⢕⢕⢜⡏⡇⢕⢸⣿⣿⣿⡿⢕⢕⢕⢕⣱⣿⣿⣿⢸⣿⣿⣿⣿⣿⣿⣿⠀⠀⠀⠀⠀⠀⠀⠀⠀⠀⠀⠀</a:t>
            </a:r>
            <a:br/>
            <a:r>
              <a:t>⠀⠀⠀⠀⠀⠀⠀⠀⠀⠀⠀⢕⢕⢕⢜⢇⢗⢇⢇⢸⢗⢻⢿⢿⡯⢻⢿⢿⢟⢳⣾⣿⢕⢕⢕⢜⢕⢯⡝⢿⢕⢕⢕⢕⢕⢕⢕⢕⢺⣿⡟⢏⣕⢕⢕⢕⢱⢿⣏⣟⣿⣿⢇⢜⢝⡝⣹⣿⣿⠀⠀⠀⠀⠀⠀⠀⠀⠀⠀⠀⠀</a:t>
            </a:r>
            <a:br/>
            <a:r>
              <a:t>⠀⠀⠀⠀⠀⠀⠀⠀⠀⠀⠀⢕⢕⢕⢱⢕⢕⢕⢕⢕⢕⢕⢕⢱⢵⢕⣕⣳⣷⣗⣿⡇⢕⢜⢕⣕⣕⣜⣇⣕⣕⣕⢕⣧⢕⢕⢕⢕⣱⣵⣵⣽⣏⢕⢕⢕⢕⣕⣼⣵⣽⣿⣿⣿⣿⣯⣿⣯⣟⠀⠀⠀⠀⠀⠀⠀⠀⠀⠀⠀⠀</a:t>
            </a:r>
            <a:br/>
            <a:r>
              <a:t>⠀⠀⠀⠀⠀⠀⠀⠀⠀⠀⠀⣿⣿⣿⣿⣿⣿⣿⣿⣿⣿⣿⣿⣿⣿⣿⣿⣿⣿⣿⣿⡇⢕⢕⢕⣿⣿⣿⣿⣿⣿⣿⢕⢕⢕⢕⢱⢜⣾⣿⣿⣿⣿⢕⢕⡵⣱⣿⣿⣿⣿⣿⣿⣿⣿⣿⣿⣿⣿⠀⠀⠀⠀⠀⠀⠀⠀⠀⠀⠀⠀</a:t>
            </a:r>
            <a:br/>
            <a:r>
              <a:t>⠀⠀⠀⠀⠀⠀⠀⠀⠀⠀⠀⣿⣿⣿⣿⣿⣿⣿⣿⣿⣿⣿⣿⣿⣿⣿⣿⣿⣿⣿⣿⣇⢕⢕⢱⣿⣿⣿⣿⣿⣿⣿⣵⣕⣸⣧⣼⣷⣿⣿⣿⣿⣿⢕⢕⣼⣿⣿⣿⣿⣿⣿⣿⣿⣿⣿⣿⣿⣿⠀⠀⠀⠀⠀⠀⠀⠀⠀⠀⠀⠀</a:t>
            </a:r>
            <a:br/>
            <a:r>
              <a:t>⠀⠀⠀⠀⠀⠀⠀⠀⠀⠀⠀⣿⣿⣿⣿⣿⣿⣿⣿⣿⣿⣿⣿⣿⣿⣿⣿⣿⣿⣿⣿⣿⡕⢕⢸⣿⣿⣿⣿⣿⣿⣿⣿⣿⣿⣿⣿⣿⡿⣿⣿⣿⣿⡕⢕⢿⣿⢿⣿⣧⣿⣿⣿⣿⣿⣿⣿⣿⣿⠀⠀⠀⠀⠀⠀⠀⠀⠀⠀⠀⠀</a:t>
            </a:r>
            <a:br/>
            <a:r>
              <a:t>⠀⠀⠀⠀⠀⠀⠀⠀⠀⠀⠀⣿⣿⣿⣿⣿⣿⣿⣿⣿⣿⣿⣿⣿⣿⣿⣿⣿⣿⣿⣿⣿⣷⢕⣱⣿⣿⣿⣿⣿⣿⣿⣿⣿⣿⣿⣿⣿⣿⢻⣿⢸⣿⣿⡕⣸⣿⢻⣿⣾⣿⣿⣿⣿⣿⣿⣿⣿⣿⠀⠀⠀⠀⠀⠀⠀⠀⠀⠀⠀⠀</a:t>
            </a:r>
            <a:br/>
            <a:r>
              <a:t>⠀⠀⠀⠀⠀⠀⠀⠀⠀⠀⠀⣿⣿⣿⣿⣿⣿⣿⣿⣿⣿⣿⣿⣿⣿⣿⣿⣿⣿⣿⣿⣿⢹⡧⣿⣿⣿⣿⣿⣿⣿⣿⣿⣿⣿⣿⢝⣿⣿⢸⣿⡗⣿⣿⣿⣿⡏⢼⣧⣿⣿⣿⣿⣿⣿⣿⣿⣿⣿⠀⠀⠀⠀⠀⠀⠀⠀⠀⠀⠀⠀</a:t>
            </a:r>
            <a:br/>
            <a:r>
              <a:t>⠀⠀⠀⠀⠀⠀⠀⠀⠀⠀⠀⣿⣿⣿⣿⣿⣿⣿⣿⣿⣿⣿⣿⣿⣿⣿⣿⣿⣿⣿⣿⣿⡇⢗⣿⣾⣿⣿⣿⣿⣿⣿⣿⡯⣿⣏⢸⣿⣿⣸⣿⡇⣿⢿⢿⢎⡵⣿⡏⣿⣿⣿⣿⣿⣿⣿⣿⣿⣿⠀⠀⠀⠀⠀⠀⠀⠀⠀⠀⠀⠀</a:t>
            </a:r>
            <a:br/>
            <a:r>
              <a:t>⠀⠀⠀⠀⠀⠀⠀⠀⠀⠀⠀⣿⣿⣿⣿⣿⣿⣿⣿⣿⣿⣿⣿⣿⣿⣿⣿⣿⣿⣿⣿⣿⣿⢸⣿⣿⣿⣿⣿⣿⣿⣿⡟⢟⣿⢇⣿⡟⢻⢝⣽⡕⣿⣿⣿⣿⣝⣿⡝⣿⣿⣿⣿⣿⣿⣿⣿⣿⣿⠀⠀⠀⠀⠀⠀⠀⠀⠀⠀⠀⠀</a:t>
            </a:r>
            <a:br/>
            <a:r>
              <a:t>⠀⠀⠀⠀⠀⠀⠀⠀⠀⠀⠀⣿⣿⣿⣿⣿⣿⣿⣿⣿⣿⣿⣿⣿⣿⣿⣿⣿⣿⣿⣿⣿⣿⢜⣿⣿⣿⣿⣿⣿⣿⣿⣿⡧⣿⢷⣿⣿⣿⡟⢟⢿⢾⢿⢿⢿⢗⢝⢗⣿⣿⣿⣿⣿⣿⣿⣿⣿⣿⠀⠀⠀⠀⠀⠀⠀⠀⠀⠀⠀⠀</a:t>
            </a:r>
            <a:br/>
            <a:r>
              <a:t>⠀⠀⠀⠀⠀⠀⠀⠀⠀⠀⠀⠛⠛⠛⠛⠛⠛⠛⠛⠋⠙⠛⠛⠛⠛⠛⠛⠛⠛⠛⠛⠛⠛⠑⠛⠛⠛⠛⠛⠛⠛⠛⠛⠃⠑⠘⠛⠛⠛⠛⠛⠛⠛⠛⠛⠛⠓⠛⠑⠛⠛⠛⠛⠛⠛⠛⠛⠛⠛⠀⠀⠀⠀⠀⠀⠀⠀⠀⠀⠀⠀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⠀⠀⠀⠀⠀⠀⠀⠀⠀⠀⠀⣿⣿⣿⣿⣿⣿⣿⣿⣿⣿⣿⣿⣿⣿⣿⣿⣿⣿⢿⢿⢏⢟⢕⢕⠕⢕⢸⢕⢕⢕⢕⢕⢕⢕⢕⢕⢕⢕⢕⢕⢕⢕⢕⢕⢕⢕⢕⢕⢕⢕⢕⢕⢕⢕⢕⢕⢕⢕⠀⠀⠀⠀⠀⠀⠀⠀⠀⠀⠀⠀</a:t>
            </a:r>
            <a:br/>
            <a:r>
              <a:t>⠀⠀⠀⠀⠀⠀⠀⠀⠀⠀⠀⣿⣿⢿⢿⢿⢿⢿⢿⢿⢿⣿⣿⣿⣿⢿⢿⢳⣷⣷⣣⣷⣷⣵⣵⣵⣕⣼⡕⢕⢕⢕⢕⢕⢕⢕⢕⢕⢕⢕⢕⢕⢕⢕⢕⢕⢕⢕⢕⢕⢑⢅⢕⢕⢕⢕⢕⢕⢕⠀⠀⠀⠀⠀⠀⠀⠀⠀⠀⠀⠀</a:t>
            </a:r>
            <a:br/>
            <a:r>
              <a:t>⠀⠀⠀⠀⠀⠀⠀⠀⠀⠀⠀⣿⣿⣿⣿⣿⣿⣟⣟⣟⡳⢗⢇⢕⢕⢕⢕⣱⣿⣿⣿⣿⣿⣽⡽⣵⡵⣵⣕⣕⣕⢕⢕⢕⢕⢕⢕⢕⢕⢕⢕⢕⢕⢕⢕⢕⢕⢑⢑⢑⢑⢑⢑⢑⢑⢑⢑⢑⢑⠀⠀⠀⠀⠀⠀⠀⠀⠀⠀⠀⠀</a:t>
            </a:r>
            <a:br/>
            <a:r>
              <a:t>⠀⠀⠀⠀⠀⠀⠀⠀⠀⠀⠀⣿⣿⣿⣿⣿⣿⢿⠿⠿⠝⢕⠕⢕⢕⢕⢸⣿⣿⣿⣿⣿⣿⣿⢇⢕⣵⣵⣿⣧⣼⣷⡆⢔⢔⢔⢔⢔⢕⢕⢕⢕⢕⢕⢕⢕⢕⢕⢕⢕⢕⢕⢕⢕⢕⢕⢕⢕⢕⠀⠀⠀⠀⠀⠀⠀⠀⠀⠀⠀⠀</a:t>
            </a:r>
            <a:br/>
            <a:r>
              <a:t>⠀⠀⠀⠀⠀⠀⠀⠀⠀⠀⠀⠉⠉⠉⠙⠙⠛⠛⠛⢛⢛⢓⠓⢓⠓⠓⢚⢛⠟⢟⢞⠟⠿⢟⢱⡿⢿⢿⣿⣿⣿⣿⣷⢕⢕⢅⢕⢅⢅⢅⢁⢅⢁⢁⢁⢁⢁⢅⢅⢅⢅⢅⢁⢅⢅⢅⢅⢅⢅⠀⠀⠀⠀⠀⠀⠀⠀⠀⠀⠀⠀</a:t>
            </a:r>
            <a:br/>
            <a:r>
              <a:t>⠀⠀⠀⠀⠀⠀⠀⠀⠀⠀⠀⠄⠄⠄⠀⠅⢀⢀⢀⠀⠀⢀⢑⢀⠄⢁⢔⢀⢁⢐⢀⢀⢀⡕⣼⣟⣟⣷⣿⣿⣾⣿⣿⣷⣵⡕⢔⢕⢕⢕⢕⢔⢕⢕⢕⢕⢕⢕⢕⢕⢕⢕⢕⢕⢕⢕⢕⢕⢕⠀⠀⠀⠀⠀⠀⠀⠀⠀⠀⠀⠀</a:t>
            </a:r>
            <a:br/>
            <a:r>
              <a:t>⠀⠀⠀⠀⠀⠀⠀⠀⠀⠀⠀⢑⢕⢕⢕⢕⢔⢔⢔⢔⢔⢔⢔⢔⢔⢔⢔⢕⢔⢔⢔⢔⢕⣿⣿⣿⣿⣯⣿⣿⣿⣿⣿⣿⣿⡇⢕⢕⢕⢕⢕⢕⢕⢕⢕⢕⢕⢕⢕⢕⢕⢕⢕⢕⢕⢕⢕⢕⢕⠀⠀⠀⠀⠀⠀⠀⠀⠀⠀⠀⠀</a:t>
            </a:r>
            <a:br/>
            <a:r>
              <a:t>⠀⠀⠀⠀⠀⠀⠀⠀⠀⠀⠀⢅⢅⢅⢅⢕⣱⣅⣡⣵⣅⢕⢕⢕⢕⢕⢕⢅⢅⢱⣵⢵⢕⢟⣿⣿⣿⣽⣟⣟⣿⣿⣿⣿⢟⢕⢕⢕⢕⢅⢕⢅⢕⢅⢅⢕⢕⢅⢅⢕⢕⢕⢕⢕⢕⢕⢕⢕⢕⠀⠀⠀⠀⠀⠀⠀⠀⠀⠀⠀⠀</a:t>
            </a:r>
            <a:br/>
            <a:r>
              <a:t>⠀⠀⠀⠀⠀⠀⠀⠀⠀⠀⠀⠁⢑⢑⢕⢕⢕⢕⢕⢕⢕⢕⢕⢕⢕⢕⢕⢕⢕⢅⢕⢕⢑⢅⣿⣿⣿⣿⣿⣿⣿⡟⢝⢕⢕⢕⠕⠅⢕⢕⢕⢕⢕⢕⢕⢕⢕⢕⢕⢕⢕⢕⢕⢕⢕⢕⢕⢕⢕⠀⠀⠀⠀⠀⠀⠀⠀⠀⠀⠀⠀</a:t>
            </a:r>
            <a:br/>
            <a:r>
              <a:t>⠀⠀⠀⠀⠀⠀⠀⠀⠀⠀⠀⢕⢕⢕⢕⢕⢕⢕⢕⣕⣕⣕⣕⣕⣕⣕⣕⣕⣕⣕⣕⣕⣕⣱⣿⣯⣹⣿⣻⣿⣿⣕⣱⣵⣵⣵⣵⣵⣵⣵⣵⣵⣵⣵⣵⣵⣵⣵⣵⣵⣵⣵⣵⣵⣵⣵⣵⣵⣵⠀⠀⠀⠀⠀⠀⠀⠀⠀⠀⠀⠀</a:t>
            </a:r>
            <a:br/>
            <a:r>
              <a:t>⠀⠀⠀⠀⠀⠀⠀⠀⠀⠀⠀⣿⣿⣿⣿⣿⣿⣿⢝⢝⣿⣿⣿⣿⣿⣿⣿⣿⣿⣿⣿⣿⣿⣿⣿⣿⣿⣿⣿⣿⣿⣿⣿⣿⣿⣿⣿⣿⣿⣿⣿⣿⣿⣿⣿⣿⣿⣿⣿⣿⣿⣿⣿⣿⣿⣿⣿⣿⣿⠀⠀⠀⠀⠀⠀⠀⠀⠀⠀⠀⠀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⠀⠀⠀⠀⠀⠀⠀⠀⠀⠀⠀⣿⣿⣿⣿⣿⣿⣿⡇⢕⢸⣿⣿⣿⣿⣿⣿⣿⣿⣿⣿⣿⣿⣿⣿⣿⢟⣝⣜⣿⢻⢝⣻⡽⣿⣿⣿⣿⣿⣿⣿⣿⣿⣿⣿⣿⣿⣿⣿⣿⣿⣿⣿⣿⣿⣿⣿⣿⣿⠀⠀⠀⠀⠀⠀⠀⠀⠀⠀⠀⠀</a:t>
            </a:r>
            <a:br/>
            <a:r>
              <a:t>⠀⠀⠀⠀⠀⠀⠀⠀⠀⠀⠀⣿⣿⣿⣿⣿⣿⣿⡇⢕⣹⣿⣿⣿⣿⣿⣿⣿⣿⣿⣿⣿⣿⢿⢿⢜⢎⢝⢕⢇⣇⣸⣵⣿⣿⣿⣿⣿⣿⣿⣿⣿⣿⣿⣿⣿⣿⣿⣿⣿⣿⣿⣿⣿⣿⣿⣿⣿⣿⠀⠀⠀⠀⠀⠀⠀⠀⠀⠀⠀⠀</a:t>
            </a:r>
            <a:br/>
            <a:r>
              <a:t>⠀⠀⠀⠀⠀⠀⠀⠀⠀⠀⠀⣿⣿⣿⣿⣿⣿⣿⢇⢕⣿⣿⣿⣿⣿⣿⣿⣿⣿⣿⣟⢿⡧⢧⢕⣕⣵⣵⣷⣾⣿⣿⣿⣿⣿⣿⣿⣿⣿⣿⡿⡿⣿⣿⣿⣿⣿⣿⣿⣿⣿⣿⣿⣿⣿⣿⣿⣿⣿⠀⠀⠀⠀⠀⠀⠀⠀⠀⠀⠀⠀</a:t>
            </a:r>
            <a:br/>
            <a:r>
              <a:t>⠀⠀⠀⠀⠀⠀⠀⠀⠀⠀⠀⣿⣿⣿⣿⣿⣿⣿⢕⢕⢿⣿⣿⣿⣿⣿⣿⣿⣿⣿⢗⢕⢕⣵⣿⣿⣿⣿⣿⣿⣿⣿⣿⣿⣿⣿⣿⣿⣿⣿⣿⡳⢷⣽⣿⣿⣿⣿⣿⣿⣿⣿⣿⣿⣿⣿⣿⣿⣿⠀⠀⠀⠀⠀⠀⠀⠀⠀⠀⠀⠀</a:t>
            </a:r>
            <a:br/>
            <a:r>
              <a:t>⠀⠀⠀⠀⠀⠀⠀⠀⠀⠀⠀⣿⣿⣿⣿⣿⣿⣿⡕⢕⣹⣿⣿⣿⣿⣿⣿⣿⣿⣿⣵⣵⣿⣿⣿⣿⣿⣿⣿⣿⣿⣿⣿⣿⣿⣿⣿⣿⣿⣿⢿⡟⢻⣿⣿⣿⣿⣿⣿⣿⣿⣿⣿⣿⣿⣿⣿⣿⣿⠀⠀⠀⠀⠀⠀⠀⠀⠀⠀⠀⠀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⠀⠀⠀⠀⠀⠀⠀⠀⠀⠀⠀⣿⣿⣿⣿⣿⣿⣿⣿⣿⣿⣿⣿⣿⣿⣿⣿⣿⣿⣿⣿⣿⣿⣿⣿⣿⣿⣿⣿⣿⣿⣿⣿⣿⣿⣿⣿⢿⣻⣿⣷⣷⣿⣿⣿⣿⣿⣿⣿⣿⣿⣿⣿⣿⣿⣿⣿⣿⣿⠀⠀⠀⠀⠀⠀⠀⠀⠀⠀⠀⠀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⠀⠀⠀⠀⠀⠀⠀⠀⠀⠀⠀⣿⣿⣿⣿⣿⣿⣿⣿⣿⣿⣿⣿⣿⣿⣿⣿⣿⣿⣿⣿⣿⣿⣕⣿⣿⣿⣿⣿⣿⡿⣿⣻⣿⢿⢿⢿⢿⢟⢟⢟⢟⢟⢟⢏⢝⢝⢝⣿⣿⣿⣿⣿⣿⣿⣿⣿⣿⣿⠀⠀⠀⠀⠀⠀⠀⠀⠀⠀⠀⠀</a:t>
            </a:r>
            <a:br/>
            <a:r>
              <a:t>⠀⠀⠀⠀⠀⠀⠀⠀⠀⠀⠀⠛⠛⠛⠛⠛⠛⠛⠛⠛⠛⠛⠛⠛⠛⠛⠛⠛⠃⠑⠑⠑⠓⠘⠛⠛⠛⠛⠛⠛⠛⠛⠛⠛⠑⠑⠃⠑⠑⠑⠑⠑⠑⠑⠑⠑⠑⠑⠛⠛⠛⠛⠛⠛⠛⠛⠛⠛⠛⠀⠀⠀⠀⠀⠀⠀⠀⠀⠀⠀⠀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⠀⠀⠀⠀⠀⠀⠀⠀⠀⠀⠀⣿⣿⣿⣿⣿⣿⣿⣿⣿⣿⣿⣿⣿⣿⣿⣿⣿⣿⢿⢯⢏⢕⢕⢕⢕⢕⢿⢕⢕⢕⢕⢕⢕⢕⢕⢕⢕⢕⢕⢕⢕⢕⢕⢕⢕⢕⢕⢕⢕⠀⢕⢕⢕⢕⢕⢕⢕⢕⠀⠀⠀⠀⠀⠀⠀⠀⠀⠀⠀⠀</a:t>
            </a:r>
            <a:br/>
            <a:r>
              <a:t>⠀⠀⠀⠀⠀⠀⠀⠀⠀⠀⠀⣿⡿⣿⡿⢿⢿⢿⢿⣿⣿⣿⣿⣿⣿⢿⢿⣿⣷⣷⣵⣷⣧⣵⣵⣕⣕⣵⡕⢕⢕⢕⢕⢕⢕⢕⢕⢕⢕⢕⢕⢕⢕⢕⢕⢕⢕⢕⢕⢕⠑⢕⢕⢕⢕⢕⢕⢕⢕⠀⠀⠀⠀⠀⠀⠀⠀⠀⠀⠀⠀</a:t>
            </a:r>
            <a:br/>
            <a:r>
              <a:t>⠀⠀⠀⠀⠀⠀⠀⠀⠀⠀⠀⣻⣿⣿⣿⣿⣟⣟⣟⣷⢷⢗⢕⢕⢕⢕⢕⣼⣿⣿⣿⣿⣿⣽⡽⣼⣵⣕⡕⢕⣕⢕⢕⢕⢕⢕⢕⢕⢕⢕⢕⢕⢕⢕⢕⢕⢕⢑⢑⢑⢑⢑⢑⢑⢑⢑⢑⢑⢃⠀⠀⠀⠀⠀⠀⠀⠀⠀⠀⠀⠀</a:t>
            </a:r>
            <a:br/>
            <a:r>
              <a:t>⠀⠀⠀⠀⠀⠀⠀⠀⠀⠀⠀⣿⣿⣿⣿⣿⣿⢿⢿⠿⠏⢕⢕⢕⢕⢕⣿⣿⣿⣿⣿⣿⣿⣿⡾⢏⣕⣵⣽⣽⣜⣳⡆⢕⢕⢕⢕⢕⢕⢕⢕⢕⢕⢕⢕⢕⢕⢕⢕⢕⢕⢕⢕⢕⢕⢕⢕⢕⢕⠀⠀⠀⠀⠀⠀⠀⠀⠀⠀⠀⠀</a:t>
            </a:r>
            <a:br/>
            <a:r>
              <a:t>⠀⠀⠀⠀⠀⠀⠀⠀⠀⠀⠀⠉⠉⠙⠙⠙⠛⠛⠛⢛⢛⢓⠓⢓⢒⢓⢛⢟⢟⢟⢞⢻⠷⢿⢕⣾⢿⢿⣿⣿⣿⣿⣿⢕⢅⢕⢕⢅⢅⢁⢁⢁⢅⢅⢅⢅⢁⢅⢁⢕⢅⢅⢅⢕⢅⢅⢕⢕⢕⠀⠀⠀⠀⠀⠀⠀⠀⠀⠀⠀⠀</a:t>
            </a:r>
            <a:br/>
            <a:r>
              <a:t>⠀⠀⠀⠀⠀⠀⠀⠀⠀⠀⠀⠄⠄⠔⠀⢅⢁⢀⢀⢁⢀⢀⢀⢀⢐⢀⢑⢄⢅⢔⢐⢄⢔⢔⢱⣿⣟⣳⣿⣿⣾⣿⣿⣧⣕⡕⢕⢕⢕⢕⢕⢕⢕⢕⢕⢕⢕⢕⢕⢕⢕⢕⢕⢕⢕⢕⢕⢕⢕⠀⠀⠀⠀⠀⠀⠀⠀⠀⠀⠀⠀</a:t>
            </a:r>
            <a:br/>
            <a:r>
              <a:t>⠀⠀⠀⠀⠀⠀⠀⠀⠀⠀⠀⢑⢕⢕⢕⢕⢔⢔⢔⢔⢔⢔⢔⢔⢔⢔⢔⢔⢔⢔⢔⢔⢔⣾⣾⣿⣿⣯⣽⣿⣿⣿⣿⣿⣿⣿⣇⢕⢕⢕⢕⢕⢕⢕⢕⢕⢕⢕⢕⢕⢕⢕⢕⢕⢕⢕⢕⢕⢕⠀⠀⠀⠀⠀⠀⠀⠀⠀⠀⠀⠀</a:t>
            </a:r>
            <a:br/>
            <a:r>
              <a:t>⠀⠀⠀⠀⠀⠀⠀⠀⠀⠀⠀⢅⢅⢅⢅⣕⣕⣕⣕⣕⣕⢕⢕⢕⢕⢕⢕⢕⢕⢵⡵⢵⢕⢹⢻⣿⣿⣽⣿⣝⣿⣿⣿⣿⣿⣿⢏⢕⢅⢕⢕⢕⢕⢕⢅⢕⢅⢕⢕⢕⢕⢕⢕⢕⢕⢕⢕⢕⢕⠀⠀⠀⠀⠀⠀⠀⠀⠀⠀⠀⠀</a:t>
            </a:r>
            <a:br/>
            <a:r>
              <a:t>⠀⠀⠀⠀⠀⠀⠀⠀⠀⠀⠀⠁⢑⢑⢕⢕⢕⢕⢕⢕⢕⢕⢕⢕⢕⢕⢕⢕⢕⢕⢕⢕⢕⢅⢸⢿⣿⣿⣿⣿⣿⡟⢟⢿⢟⢝⢕⢕⢕⢕⢕⢕⢕⢕⢅⢅⢕⢕⢕⢕⢔⢕⢕⢕⢕⢕⢕⢕⢕⠀⠀⠀⠀⠀⠀⠀⠀⠀⠀⠀⠀</a:t>
            </a:r>
            <a:br/>
            <a:r>
              <a:t>⠀⠀⠀⠀⠀⠀⠀⠀⠀⠀⠀⢕⢕⢕⢕⢕⢕⢕⣕⣕⣕⣕⣕⣕⣕⣕⣕⣕⣕⣕⣕⣕⣕⣕⣾⣷⣻⣿⣿⣿⣿⣧⣵⣵⣵⣵⣵⣵⣵⣵⣵⣵⣵⣵⣵⣵⣵⣵⣵⣵⣵⣵⣵⣵⣵⣵⣷⣷⣷⠀⠀⠀⠀⠀⠀⠀⠀⠀⠀⠀⠀</a:t>
            </a:r>
            <a:br/>
            <a:r>
              <a:t>⠀⠀⠀⠀⠀⠀⠀⠀⠀⠀⠀⣿⣿⣿⣿⣿⣿⣿⡏⢝⢻⣿⣿⣿⣿⣿⣿⣿⣿⣿⣿⣿⣿⣿⣿⣿⣿⣿⣿⣿⣿⣿⣿⣿⣿⣿⣿⣿⣿⣿⣿⣿⣿⣿⣿⣿⣿⣿⣿⣿⣿⣿⣿⣿⣿⣿⣿⣿⣿⠀⠀⠀⠀⠀⠀⠀⠀⠀⠀⠀⠀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⠀⠀⠀⠀⠀⠀⠀⠀⠀⠀⠀⣿⣿⣿⣿⣿⣿⣿⡇⢕⢽⣿⣿⣿⣿⣿⣿⣿⣿⣿⣿⣿⣿⣿⣿⣿⣿⣿⣿⣿⣿⣿⣿⣿⣿⣿⣿⣿⣿⣿⣿⣿⣿⣿⣿⣿⣿⣿⣿⣿⣿⣿⣿⣿⣿⣿⣿⣿⣿⠀⠀⠀⠀⠀⠀⠀⠀⠀⠀⠀⠀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⠀⠀⠀⠀⠀⠀⠀⠀⠀⠀⠀⣿⣿⣿⣿⣿⣿⣿⡇⢕⢸⣿⣿⣿⣿⣿⣿⣿⣿⣿⣿⣿⣿⣿⣿⣿⡿⢟⢹⡵⣟⢟⢿⣻⣿⣿⣿⣿⣿⣿⣿⣿⣿⣿⣿⣿⣿⣿⣿⣿⣿⣿⣿⣿⣿⣿⣿⣿⣿⠀⠀⠀⠀⠀⠀⠀⠀⠀⠀⠀⠀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⠀⠀⠀⠀⠀⠀⠀⠀⠀⠀⠀⣿⣿⣿⣿⣿⣿⣿⡇⢕⢸⣿⣿⣿⣿⣿⣿⣿⣿⣿⣿⣿⣿⣿⣿⢻⢱⢏⢏⡽⢕⣕⣼⣿⣿⣿⣿⣿⣿⣿⣿⣿⣿⣿⣿⣿⣿⣿⣿⣿⣿⣿⣿⣿⣿⣿⣿⣿⣿⠀⠀⠀⠀⠀⠀⠀⠀⠀⠀⠀⠀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⠀⠀⠀⠀⠀⠀⠀⠀⠀⠀⠀⣿⣿⣿⣿⣿⣿⣿⡇⢕⢸⣿⣿⣿⣿⣿⣿⣿⣿⣿⣿⣿⣟⣟⢕⢕⢕⣕⣱⣵⣿⣿⣿⣿⣿⣿⣿⣿⣿⣿⡿⡿⣿⣿⣿⣿⣿⣿⣿⣿⣿⣿⣿⣿⣿⣿⣿⣿⣿⠀⠀⠀⠀⠀⠀⠀⠀⠀⠀⠀⠀</a:t>
            </a:r>
            <a:br/>
            <a:r>
              <a:t>⠀⠀⠀⠀⠀⠀⠀⠀⠀⠀⠀⣿⣿⣿⣿⣿⣿⣿⡇⢕⢸⣿⣿⣿⣿⣿⣿⣿⣿⣿⣿⢇⢕⢕⣵⣿⣿⣿⣿⣿⣿⣿⣿⣿⣿⣿⣿⣿⣿⣿⣿⡳⣼⣿⣿⣿⣿⣿⣿⣿⣿⣿⣿⣿⣿⣿⣿⣿⣿⠀⠀⠀⠀⠀⠀⠀⠀⠀⠀⠀⠀</a:t>
            </a:r>
            <a:br/>
            <a:r>
              <a:t>⠀⠀⠀⠀⠀⠀⠀⠀⠀⠀⠀⣿⣿⣿⣿⣿⣿⣿⡇⢕⢸⣿⣿⣿⣿⣿⣿⣿⣿⣿⣿⣕⣵⣿⣿⣿⣿⣿⣿⣿⣿⣿⣿⣿⣿⣿⣿⣿⣿⣿⡿⢿⢷⣿⣿⣿⣿⣿⣿⣿⣿⣿⣿⣿⣿⣿⣿⣿⣿⠀⠀⠀⠀⠀⠀⠀⠀⠀⠀⠀⠀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⠀⠀⠀⠀⠀⠀⠀⠀⠀⠀⠀⣿⣿⣿⣿⣿⣿⣿⣿⣿⣿⣿⣿⣿⣿⣿⣿⣿⣿⣿⣿⣿⣿⣿⣿⣿⣿⣿⣿⣿⣿⣿⣿⣿⣿⣿⣿⢿⢿⣿⣼⣵⣾⣿⣿⣿⣿⣿⣿⣿⣿⣿⣿⣿⣿⣿⣿⣿⣿⠀⠀⠀⠀⠀⠀⠀⠀⠀⠀⠀⠀</a:t>
            </a:r>
            <a:br/>
            <a:r>
              <a:t>⠀⠀⠀⠀⠀⠀⠀⠀⠀⠀⠀⣿⣿⣿⣿⣿⣿⣿⣿⣿⣿⣿⣿⣿⣿⣿⣿⣿⣿⣿⣿⣿⣿⡿⣿⣿⣿⣿⣿⣿⣿⣿⣿⣿⣿⣿⣿⣷⣿⣿⣿⣿⣿⣿⣿⣿⣿⣿⣿⣿⣿⣿⣿⣿⣿⣿⣿⣿⣿⠀⠀⠀⠀⠀⠀⠀⠀⠀⠀⠀⠀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⠀⠀⠀⠀⠀⠀⠀⠀⠀⠀⠀⣿⣿⣿⣿⣿⣿⣿⣿⣿⣿⣿⣿⣿⣿⣿⣿⣿⣿⣿⣿⣿⣿⡕⢸⣿⣿⣿⣿⣿⣿⣿⣿⣿⢿⢿⢿⢿⢟⢟⢟⢟⢟⢟⢏⢝⢝⢝⢹⣿⣿⣿⣿⣿⣿⣿⣿⣿⣿⠀⠀⠀⠀⠀⠀⠀⠀⠀⠀⠀⠀</a:t>
            </a:r>
            <a:br/>
            <a:r>
              <a:t>⠀⠀⠀⠀⠀⠀⠀⠀⠀⠀⠀⠛⠛⠛⠛⠛⠛⠛⠛⠛⠛⠛⠛⠛⠛⠛⠛⠛⠃⠑⠙⠘⠙⠋⠛⠛⠛⠛⠛⠛⠛⠛⠛⠛⠑⠑⠃⠑⠑⠑⠑⠑⠑⠑⠑⠑⠑⠑⠘⠛⠓⠛⠛⠛⠛⠛⠛⠛⠛⠀⠀⠀⠀⠀⠀⠀⠀⠀⠀⠀⠀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⠀⠀⠀⠀⠀⠀⠀⠀⠀⠀⠀⣿⣿⣿⣿⣿⣿⣿⣿⣿⣿⣿⣿⣿⣿⣿⣿⣿⡿⢟⢟⢟⢇⢕⢕⢕⢕⡧⢕⢕⢕⢕⢕⢕⢕⢕⢕⢕⢕⢕⢕⢕⢕⢕⢕⢕⢕⢕⢕⢕⢁⢕⢕⢕⢕⢕⢕⢕⢕⠀⠀⠀⠀⠀⠀⠀⠀⠀⠀⠀⠀</a:t>
            </a:r>
            <a:br/>
            <a:r>
              <a:t>⠀⠀⠀⠀⠀⠀⠀⠀⠀⠀⠀⣻⢿⣿⢿⡿⢿⣿⣿⣿⣿⣿⣿⣿⣿⢿⢿⣷⣷⣗⣷⣷⣵⣵⣕⣅⣕⣕⡕⢕⢕⢕⢕⢕⢕⢕⢕⢕⢕⢕⢕⢕⢕⢕⢕⢕⢕⢕⢕⢕⢕⢕⢕⢕⢕⢕⢕⢕⢕⠀⠀⠀⠀⠀⠀⠀⠀⠀⠀⠀⠀</a:t>
            </a:r>
            <a:br/>
            <a:r>
              <a:t>⠀⠀⠀⠀⠀⠀⠀⠀⠀⠀⠀⣿⣿⣿⣿⣿⣟⣟⣳⢷⢷⢗⢕⢕⢕⢕⣕⣾⣿⣿⣿⣿⣯⣽⣽⣵⢝⢕⢕⢕⢕⢕⢕⢕⢕⢕⢕⢑⢕⢕⢕⢕⢕⢕⢕⢕⢕⢕⢕⢕⢑⢑⢕⢕⢕⢑⢕⢕⢕⠀⠀⠀⠀⠀⠀⠀⠀⠀⠀⠀⠀</a:t>
            </a:r>
            <a:br/>
            <a:r>
              <a:t>⠀⠀⠀⠀⠀⠀⠀⠀⠀⠀⠀⣿⣿⣿⣿⣿⡿⠿⢿⠿⢕⢕⢕⢕⢕⢕⣿⣿⣿⣿⣿⣿⣿⣷⡾⢟⢕⣱⣽⣯⣝⣳⣧⢕⢕⢕⢕⢕⢕⢕⢕⢕⢕⢕⢕⢕⢕⢕⢕⢕⢕⢕⢕⢕⢕⢕⢕⢕⢕⠀⠀⠀⠀⠀⠀⠀⠀⠀⠀⠀⠀</a:t>
            </a:r>
            <a:br/>
            <a:r>
              <a:t>⠀⠀⠀⠀⠀⠀⠀⠀⠀⠀⠀⠉⠙⠙⠛⢛⠛⠛⠛⠛⠓⠓⠓⢒⢒⠗⢟⢞⢟⢗⢻⢿⠿⢷⢇⣵⡿⣿⣿⣿⣿⣿⣿⡇⢕⢕⢅⢕⢕⢁⢑⢁⢁⢅⢅⢁⢅⢅⢅⢅⢕⢅⢁⢕⢅⢅⢕⢅⢕⠀⠀⠀⠀⠀⠀⠀⠀⠀⠀⠀⠀</a:t>
            </a:r>
            <a:br/>
            <a:r>
              <a:t>⠀⠀⠀⠀⠀⠀⠀⠀⠀⠀⠀⠀⠄⠄⠀⢐⢄⢀⠄⢁⢅⢀⢀⢐⢀⢀⢐⢅⢄⢐⢀⢄⢀⢐⢱⣷⣟⣗⣿⣿⣮⣿⣿⣧⡕⢕⢕⢕⢕⢕⢕⢕⢕⢕⢕⢕⢕⢕⢕⢕⢕⢕⢕⢕⢕⢕⢕⢕⢕⠀⠀⠀⠀⠀⠀⠀⠀⠀⠀⠀⠀</a:t>
            </a:r>
            <a:br/>
            <a:r>
              <a:t>⠀⠀⠀⠀⠀⠀⠀⠀⠀⠀⠀⢔⢕⢕⢔⢔⢔⢔⢔⢔⢕⢔⢔⢔⢔⢔⢔⢕⢔⢕⢕⢔⢕⣼⣾⣿⣿⣿⣽⣿⣿⣿⣿⣿⣿⣧⣕⢕⢕⢕⢕⢕⢕⢕⢕⢕⢕⢕⢕⢕⢕⢕⢕⢕⢕⢕⢕⢕⢕⠀⠀⠀⠀⠀⠀⠀⠀⠀⠀⠀⠀</a:t>
            </a:r>
            <a:br/>
            <a:r>
              <a:t>⠀⠀⠀⠀⠀⠀⠀⠀⠀⠀⠀⢅⢅⢅⢅⣕⣕⣕⣕⣕⣕⢕⢕⢕⢕⢕⢕⢕⢕⣵⣵⡵⢕⢸⢿⣿⣿⣯⣟⣟⣿⣿⣿⣿⣿⣿⣿⡇⢕⢕⢕⢕⢕⢕⢕⢕⢕⢕⢕⢅⢕⢕⢕⢕⢕⢕⢕⢕⢕⠀⠀⠀⠀⠀⠀⠀⠀⠀⠀⠀⠀</a:t>
            </a:r>
            <a:br/>
            <a:r>
              <a:t>⠀⠀⠀⠀⠀⠀⠀⠀⠀⠀⠀⠁⢑⢑⢑⢑⢕⢕⢕⢕⢕⢕⢕⢕⢕⢕⢕⢕⢕⢕⢕⢕⢕⢕⢸⣿⣿⣿⣿⣿⣿⣿⢿⣿⢣⡸⢏⢕⢕⢕⢕⢕⢕⢅⢕⢕⢕⢕⢕⢕⢕⢕⢕⢕⢕⢕⢕⢕⢕⠀⠀⠀⠀⠀⠀⠀⠀⠀⠀⠀⠀</a:t>
            </a:r>
            <a:br/>
            <a:r>
              <a:t>⠀⠀⠀⠀⠀⠀⠀⠀⠀⠀⠀⢕⢕⢕⢕⢕⢕⢕⢕⢕⢕⢕⣕⣕⣕⣕⣕⣕⣕⣕⣕⣕⣕⣕⣼⣷⣹⣿⣟⣿⣿⣯⣵⣝⣝⣵⣵⣵⣵⣵⣵⣵⣵⣵⣵⣵⣵⣵⣵⣵⣵⣵⣵⣵⣵⣵⣷⣷⣷⠀⠀⠀⠀⠀⠀⠀⠀⠀⠀⠀⠀</a:t>
            </a:r>
            <a:br/>
            <a:r>
              <a:t>⠀⠀⠀⠀⠀⠀⠀⠀⠀⠀⠀⣿⣿⣿⣿⣿⣿⣿⣯⢝⢟⣿⣿⣿⣿⣿⣿⣿⣿⣿⣿⣿⣿⣿⣿⣿⣿⣿⣿⣿⣿⣿⣿⣿⣿⣿⣿⣿⣿⣿⣿⣿⣿⣿⣿⣿⣿⣿⣿⣿⣿⣿⣿⣿⣿⣿⣿⣿⣿⠀⠀⠀⠀⠀⠀⠀⠀⠀⠀⠀⠀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⠀⠀⠀⠀⠀⠀⠀⠀⠀⠀⠀⣿⣿⣿⣿⣿⣿⣿⣿⢕⢕⣿⣿⣿⣿⣿⣿⣿⣿⣿⣿⣿⣿⣿⣿⣿⣿⡟⢏⢕⢞⢹⢝⣿⣾⣿⣿⣿⣿⣿⣿⣿⣿⣿⣿⣿⣿⣿⣿⣿⣿⣿⣿⣿⣿⣿⣿⣿⣿⠀⠀⠀⠀⠀⠀⠀⠀⠀⠀⠀⠀</a:t>
            </a:r>
            <a:br/>
            <a:r>
              <a:t>⠀⠀⠀⠀⠀⠀⠀⠀⠀⠀⠀⣿⣿⣿⣿⣿⣿⣿⣿⢕⢗⣿⣿⣿⣿⣿⣿⣿⣿⣿⣿⣿⣿⣿⣿⡿⢏⢕⢝⢱⢇⣼⣾⣿⣿⣿⣿⣿⣿⣿⣿⣿⣿⣿⣿⣿⣿⣿⣿⣿⣿⣿⣿⣿⣿⣿⣿⣿⣿⠀⠀⠀⠀⠀⠀⠀⠀⠀⠀⠀⠀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⠀⠀⠀⠀⠀⠀⠀⠀⠀⠀⠀⣿⣿⣿⣿⣿⣿⣿⣿⢕⢕⣿⣿⣿⣿⣿⣿⣿⣿⣿⣿⣿⣿⢟⢎⢕⢕⣕⣱⣵⣾⣿⣿⣿⣿⣿⣿⣿⣿⣿⣿⣿⣿⣿⣿⣿⣿⣿⣿⣿⣿⣿⣿⣿⣿⣿⣿⣿⣿⠀⠀⠀⠀⠀⠀⠀⠀⠀⠀⠀⠀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⠀⠀⠀⠀⠀⠀⠀⠀⠀⠀⠀⣿⣿⣿⣿⣿⣿⣿⣿⢕⢕⣿⣿⣿⣿⣿⣿⣿⣿⣿⣿⣿⢕⢕⢱⣾⣿⣿⣿⣿⣿⣿⣿⣿⣿⣿⣿⣿⣿⣿⣷⢵⣝⣿⣿⣿⣿⣿⣿⣿⣿⣿⣿⣿⣿⣿⣿⣿⣿⠀⠀⠀⠀⠀⠀⠀⠀⠀⠀⠀⠀</a:t>
            </a:r>
            <a:br/>
            <a:r>
              <a:t>⠀⠀⠀⠀⠀⠀⠀⠀⠀⠀⠀⣿⣿⣿⣿⣿⣿⣿⣿⢕⢕⣿⣿⣿⣿⣿⣿⣿⣿⣿⣿⣷⣕⣵⣿⣿⣿⣿⣿⣿⣿⣿⣿⣿⣿⣿⣿⣿⣿⣿⣿⡷⣽⣿⣿⣿⣿⣿⣿⣿⣿⣿⣿⣿⣿⣿⣿⣿⣿⠀⠀⠀⠀⠀⠀⠀⠀⠀⠀⠀⠀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⠀⠀⠀⠀⠀⠀⠀⠀⠀⠀⠀⣿⣿⣿⣿⣿⣿⣿⣿⣿⣿⣿⣿⣿⣿⣿⣿⣿⣿⣿⣿⣿⣿⣿⣿⣿⣿⣿⣿⣿⣿⣿⣿⣿⣿⣿⣿⣿⡿⣿⣕⣳⣷⣿⣿⣿⣿⣿⣿⣿⣿⣿⣿⣿⣿⣿⣿⣿⣿⠀⠀⠀⠀⠀⠀⠀⠀⠀⠀⠀⠀</a:t>
            </a:r>
            <a:br/>
            <a:r>
              <a:t>⠀⠀⠀⠀⠀⠀⠀⠀⠀⠀⠀⣿⣿⣿⣿⣿⣿⣿⣿⣿⣿⣿⣿⣿⣿⣿⣿⣿⣿⣿⣿⣿⣿⣟⣻⣿⣿⣿⣿⣿⣿⣿⣿⣿⣿⣿⣿⣧⣾⣿⣿⣿⣿⣿⣿⣿⣿⣿⣿⣿⣿⣿⣿⣿⣿⣿⣿⣿⣿⠀⠀⠀⠀⠀⠀⠀⠀⠀⠀⠀⠀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⠀⠀⠀⠀⠀⠀⠀⠀⠀⠀⠀⣿⣿⣿⣿⣿⣿⣿⣿⣿⣿⣿⣿⣿⣿⣿⣿⣿⣿⣿⣿⣿⣿⡇⢸⣿⣿⣿⣿⣿⣿⣿⣟⣿⡿⢿⢿⢿⢿⢟⢟⢟⢟⢟⢟⢝⢝⢝⢹⣿⣿⣿⣿⣿⣿⣿⣿⣿⣿⠀⠀⠀⠀⠀⠀⠀⠀⠀⠀⠀⠀</a:t>
            </a:r>
            <a:br/>
            <a:r>
              <a:t>⠀⠀⠀⠀⠀⠀⠀⠀⠀⠀⠀⠛⠛⠛⠛⠛⠛⠛⠛⠛⠛⠛⠛⠛⠛⠛⠛⠛⠃⠑⠙⠙⠙⠙⠛⠛⠛⠛⠛⠛⠛⠛⠛⠛⠑⠑⠓⠑⠑⠑⠑⠑⠑⠑⠑⠑⠑⠑⠘⠛⠛⠛⠛⠛⠛⠛⠛⠛⠛⠀⠀⠀⠀⠀⠀⠀⠀⠀⠀⠀⠀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⠀⠀⠀⠀⠀⠀⠀⠀⠀⠀⠀⣿⣿⣿⣿⣿⣿⣿⣿⣿⣿⣿⣿⣿⣿⣿⣿⣿⢿⢟⢟⢝⢕⢕⢕⢕⡷⢇⢕⢕⢕⢕⢕⢕⢕⢕⢕⢕⢕⢕⢕⢕⢕⢕⢕⢕⢕⢕⢕⢁⢕⢕⢕⢕⢕⢕⢕⢕⢕⠀⠀⠀⠀⠀⠀⠀⠀⠀⠀⠀⠀</a:t>
            </a:r>
            <a:br/>
            <a:r>
              <a:t>⠀⠀⠀⠀⠀⠀⠀⠀⠀⠀⠀⡿⣿⡿⢿⢿⢿⢿⣿⣿⣿⣿⣿⣿⢿⢿⣿⣷⣷⣱⣷⣵⣵⣕⣕⣕⣇⡕⢕⢕⢕⢕⢕⢕⢕⢕⢕⢕⢕⢕⢕⢕⢕⢕⢕⢕⢕⢕⢕⠕⢕⢕⢕⢕⢕⢕⢕⢕⢕⠀⠀⠀⠀⠀⠀⠀⠀⠀⠀⠀⠀</a:t>
            </a:r>
            <a:br/>
            <a:r>
              <a:t>⠀⠀⠀⠀⠀⠀⠀⠀⠀⠀⠀⣿⣿⣿⣿⣟⣟⣟⣷⢷⢗⢇⢕⢕⢕⢕⣼⣿⣿⣿⣿⣿⣽⣽⣽⢝⢕⢕⣕⢕⢕⡕⢕⢕⢕⢕⢕⢕⢕⢕⢕⢕⢕⢕⢕⢕⢑⢑⢑⢕⢕⢕⢕⢕⢕⢕⢕⢕⢕⠀⠀⠀⠀⠀⠀⠀⠀⠀⠀⠀⠀</a:t>
            </a:r>
            <a:br/>
            <a:r>
              <a:t>⠀⠀⠀⠀⠀⠀⠀⠀⠀⠀⠀⣿⣿⣿⣿⣿⢿⢿⢿⢏⢕⢕⢕⢕⢕⣿⣿⣿⣿⣿⣿⣿⣿⣾⣿⢟⢕⣕⣽⣽⣵⣝⣷⡕⢕⢕⢕⢕⢕⢕⢕⢕⢕⢕⢕⢕⢕⢕⢕⢕⢕⢕⢕⢕⢕⢕⢕⢕⢕⠀⠀⠀⠀⠀⠀⠀⠀⠀⠀⠀⠀</a:t>
            </a:r>
            <a:br/>
            <a:r>
              <a:t>⠀⠀⠀⠀⠀⠀⠀⠀⠀⠀⠀⠙⠙⠛⠛⢛⠛⠛⢛⢓⢓⢓⢒⢖⢖⢟⢗⢟⢻⢾⢿⠿⠿⠷⢇⢕⣿⣿⣿⣿⣿⣿⣿⡇⢕⢕⢕⢅⢅⢁⢕⢕⢕⢕⢑⢁⢁⢁⢅⢕⢕⢕⢕⢕⢅⢅⢕⢕⢕⠀⠀⠀⠀⠀⠀⠀⠀⠀⠀⠀⠀</a:t>
            </a:r>
            <a:br/>
            <a:r>
              <a:t>⠀⠀⠀⠀⠀⠀⠀⠀⠀⠀⠀⠀⠄⢀⢔⢐⢐⢀⢀⢀⢀⢀⠀⠄⢐⢀⢁⢅⢐⢀⢐⢐⢐⢐⢕⣼⣗⣗⣺⣿⣿⢽⣿⣇⢕⢕⢕⢕⢕⢕⢕⢕⢕⢕⢕⢕⢕⢕⢕⢕⢕⢕⢕⢕⢕⢕⢕⢕⢕⠀⠀⠀⠀⠀⠀⠀⠀⠀⠀⠀⠀</a:t>
            </a:r>
            <a:br/>
            <a:r>
              <a:t>⠀⠀⠀⠀⠀⠀⠀⠀⠀⠀⠀⢔⢕⢔⢔⢔⢔⢔⢔⢔⢔⢔⢔⢔⢔⢔⢔⢕⢕⢕⢕⢕⢕⣱⣷⣿⣿⣿⣟⣿⣻⣿⣿⣷⢕⢕⢕⢕⢕⢕⢕⢕⢕⢕⢕⢕⢕⢕⢕⢕⢕⢕⢕⢕⢕⢕⢕⢕⢕⠀⠀⠀⠀⠀⠀⠀⠀⠀⠀⠀⠀</a:t>
            </a:r>
            <a:br/>
            <a:r>
              <a:t>⠀⠀⠀⠀⠀⠀⠀⠀⠀⠀⠀⢅⢕⢕⣕⣕⣕⣕⣕⣕⣕⢕⢕⢕⢕⢕⢕⢕⣵⣵⣵⢵⢕⢕⢟⣿⣿⣟⣟⣿⣻⣿⣿⣿⣕⢕⢕⢕⢅⢅⢅⢕⢅⢕⢕⢕⢕⢕⢕⢕⢕⢕⢕⢕⢕⢕⢕⢕⢕⠀⠀⠀⠀⠀⠀⠀⠀⠀⠀⠀⠀</a:t>
            </a:r>
            <a:br/>
            <a:r>
              <a:t>⠀⠀⠀⠀⠀⠀⠀⠀⠀⠀⠀⠑⢑⢕⢑⢝⢜⢝⢝⢕⢕⢕⢕⢕⢕⢕⢕⢕⢕⢕⢕⢕⢕⢕⢕⣿⣿⣿⣿⣿⣿⣿⣿⣿⣿⣿⣷⡇⢕⢕⢕⢕⢕⢕⢕⢅⢕⢕⢕⢕⢕⢕⢕⢕⢕⢕⢕⢕⢕⠀⠀⠀⠀⠀⠀⠀⠀⠀⠀⠀⠀</a:t>
            </a:r>
            <a:br/>
            <a:r>
              <a:t>⠀⠀⠀⠀⠀⠀⠀⠀⠀⠀⠀⢕⢕⢕⢕⢕⢕⢕⢕⢕⢕⢕⣕⣕⣕⣕⣕⣕⣕⣕⣕⣕⣕⣕⣕⣿⣮⢻⣿⣿⣿⣿⣿⣿⣿⣿⣯⣵⣵⣵⣵⣵⣵⣵⣵⣵⣵⣵⣵⣵⣵⣵⣵⣵⣵⣷⣷⣷⣷⠀⠀⠀⠀⠀⠀⠀⠀⠀⠀⠀⠀</a:t>
            </a:r>
            <a:br/>
            <a:r>
              <a:t>⠀⠀⠀⠀⠀⠀⠀⠀⠀⠀⠀⣿⣿⣿⣿⣿⣿⣿⣿⡟⢟⢻⣿⣿⣿⣿⣿⣿⣿⣿⣿⣿⣿⣿⣿⣿⣿⣿⣿⣿⣿⣿⣿⣿⣿⣿⣿⣿⣿⣿⣿⣿⣿⣿⣿⣿⣿⣿⣿⣿⣿⣿⣿⣿⣿⣿⣿⣿⣿⠀⠀⠀⠀⠀⠀⠀⠀⠀⠀⠀⠀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⠀⠀⠀⠀⠀⠀⠀⠀⠀⠀⠀⣿⣿⣿⣿⣿⣿⣿⣿⡇⢜⣿⣿⣿⣿⣿⣿⣿⣿⣿⣿⣿⣿⣿⣿⣿⣿⣿⣿⣿⣿⣿⣿⣿⣿⣿⣿⣿⣿⣿⣿⣿⣿⣿⣿⣿⣿⣿⣿⣿⣿⣿⣿⣿⣿⣿⣿⣿⣿⠀⠀⠀⠀⠀⠀⠀⠀⠀⠀⠀⠀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⠀⠀⠀⠀⠀⠀⠀⠀⠀⠀⠀⣿⣿⣿⣿⣿⣿⣿⣿⡇⢕⢸⣿⣿⣿⣿⣿⣿⣿⣿⣿⣿⣿⣿⣿⣿⣿⣿⣿⣿⢟⢟⣷⡿⢿⣟⣽⣿⣿⣿⣿⣿⣿⣿⣿⣿⣿⣿⣿⣿⣿⣿⣿⣿⣿⣿⣿⣿⣿⠀⠀⠀⠀⠀⠀⠀⠀⠀⠀⠀⠀</a:t>
            </a:r>
            <a:br/>
            <a:r>
              <a:t>⠀⠀⠀⠀⠀⠀⠀⠀⠀⠀⠀⣿⣿⣿⣿⣿⣿⣿⣿⡇⢕⣸⣿⣿⣿⣿⣿⣿⣿⣿⣿⣿⣿⣿⣿⣿⣿⣟⢿⢕⡱⢝⣕⣵⣾⣿⣿⣿⣿⣿⣿⣿⣿⣿⣿⣿⣿⣿⣿⣿⣿⣿⣿⣿⣿⣿⣿⣿⣿⠀⠀⠀⠀⠀⠀⠀⠀⠀⠀⠀⠀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⠀⠀⠀⠀⠀⠀⠀⠀⠀⠀⠀⣿⣿⣿⣿⣿⣿⣿⣿⡇⢕⣿⣿⣿⣿⣿⣿⣿⣿⣿⣿⣿⣿⣿⣿⣿⣿⢏⢕⢕⢕⣜⣿⣿⣿⣿⣿⣿⣿⣿⣿⣿⣿⣿⣿⣿⣿⣿⣿⣿⣿⣿⣿⣿⣿⣿⣿⣿⣿⠀⠀⠀⠀⠀⠀⠀⠀⠀⠀⠀⠀</a:t>
            </a:r>
            <a:br/>
            <a:r>
              <a:t>⠀⠀⠀⠀⠀⠀⠀⠀⠀⠀⠀⣿⣿⣿⣿⣿⣿⣿⣿⡇⢕⢿⣿⣿⣿⣿⣿⣿⣿⣿⣿⣿⣿⣿⢿⡏⢕⢕⣵⣵⣾⣿⣿⣿⣿⣿⣿⣿⣿⣿⣿⣿⣿⣿⣿⣿⣿⣿⣿⣿⣿⣿⣿⣿⣿⣿⣿⣿⣿⠀⠀⠀⠀⠀⠀⠀⠀⠀⠀⠀⠀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⠀⠀⠀⠀⠀⠀⠀⠀⠀⠀⠀⣿⣿⣿⣿⣿⣿⣿⣿⡇⢕⢸⣿⣿⣿⣿⣿⣿⣿⣿⣿⣿⣿⣯⢕⢕⣵⣿⣿⣿⣿⣿⣿⣿⣿⣿⣿⣿⣿⣿⣿⣝⡟⢿⣿⣿⣿⣿⣿⣿⣿⣿⣿⣿⣿⣿⣿⣿⣿⠀⠀⠀⠀⠀⠀⠀⠀⠀⠀⠀⠀</a:t>
            </a:r>
            <a:br/>
            <a:r>
              <a:t>⠀⠀⠀⠀⠀⠀⠀⠀⠀⠀⠀⣿⣿⣿⣿⣿⣿⣿⣿⡇⢕⢸⣿⣿⣿⣿⣿⣿⣿⣿⣿⣿⣿⣿⣧⣿⣿⣿⣿⣿⣿⣿⣿⣿⣿⣿⣿⣿⣿⣿⣿⣯⣽⣿⣿⣿⣿⣿⣿⣿⣿⣿⣿⣿⣿⣿⣿⣿⣿⠀⠀⠀⠀⠀⠀⠀⠀⠀⠀⠀⠀</a:t>
            </a:r>
            <a:br/>
            <a:r>
              <a:t>⠀⠀⠀⠀⠀⠀⠀⠀⠀⠀⠀⣿⣿⣿⣿⣿⣿⣿⣿⣿⣿⣿⣿⣿⣿⣿⣿⣿⣿⣿⣿⣿⣿⣿⡿⣿⣿⣿⣿⣿⣿⣿⣿⣿⣿⣿⣿⣿⣿⢿⣝⣇⣽⣿⣿⣿⣿⣿⣿⣿⣿⣿⣿⣿⣿⣿⣿⣿⣿⠀⠀⠀⠀⠀⠀⠀⠀⠀⠀⠀⠀</a:t>
            </a:r>
            <a:br/>
            <a:r>
              <a:t>⠀⠀⠀⠀⠀⠀⠀⠀⠀⠀⠀⣿⣿⣿⣿⣿⣿⣿⣿⣿⣿⣿⣿⣿⣿⣿⣿⣿⣿⣿⣿⣿⣿⣿⢧⢿⣿⣿⣿⣿⣿⣿⣿⣿⣿⣿⣿⣷⣵⣿⣿⣿⣿⣿⣿⣿⣿⣿⣿⣿⣿⣿⣿⣿⣿⣿⣿⣿⣿⠀⠀⠀⠀⠀⠀⠀⠀⠀⠀⠀⠀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⠀⠀⠀⠀⠀⠀⠀⠀⠀⠀⠀⣿⣿⣿⣿⣿⣿⣿⣿⣿⣿⣿⣿⣿⣿⣿⣿⣿⣿⣿⣿⣿⣿⣿⣕⣸⣿⣿⣿⣿⣿⡿⣿⢿⡿⢿⡿⢿⢿⢟⢟⢟⢟⢟⢏⢝⢝⢝⢝⣿⣿⣿⣿⣿⣿⣿⣿⣿⣿⠀⠀⠀⠀⠀⠀⠀⠀⠀⠀⠀⠀</a:t>
            </a:r>
            <a:br/>
            <a:r>
              <a:t>⠀⠀⠀⠀⠀⠀⠀⠀⠀⠀⠀⠛⠛⠛⠛⠛⠛⠛⠛⠛⠛⠛⠛⠛⠛⠛⠛⠛⠛⠛⠑⠑⠑⠑⠑⠑⠛⠛⠛⠛⠛⠛⠛⠛⠃⠑⠑⠑⠑⠑⠑⠑⠑⠑⠑⠑⠑⠑⠑⠛⠛⠛⠛⠛⠛⠛⠛⠛⠛⠀⠀⠀⠀⠀⠀⠀⠀⠀⠀⠀⠀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⠀⠀⠀⠀⠀⠀⠀⠀⠀⠀⠀⣿⣿⣿⣿⣿⣿⣿⣿⣿⣿⣿⣿⣿⣿⣿⣿⣿⢿⢟⢟⢇⢕⢕⢕⢸⢧⢕⢕⢕⢕⢕⢕⢕⢕⢕⢕⢕⢕⢕⢕⢕⢕⢕⢕⢕⢕⢕⢕⠑⢕⢕⢕⢕⢕⢕⢕⢕⢕⠀⠀⠀⠀⠀⠀⠀⠀⠀⠀⠀⠀</a:t>
            </a:r>
            <a:br/>
            <a:r>
              <a:t>⠀⠀⠀⠀⠀⠀⠀⠀⠀⠀⠀⢿⣿⢿⡿⢿⢿⣿⣿⣿⣿⣿⣿⡿⢿⢿⣷⣷⣧⣷⣷⣵⣕⣕⣕⣕⣕⢕⢕⢕⢕⢕⢕⢕⢕⢕⢕⢕⢕⢕⢕⢕⢕⢕⢕⢕⢕⢕⠕⢕⢕⢕⢕⢕⢕⢕⢕⢕⢕⠀⠀⠀⠀⠀⠀⠀⠀⠀⠀⠀⠀</a:t>
            </a:r>
            <a:br/>
            <a:r>
              <a:t>⠀⠀⠀⠀⠀⠀⠀⠀⠀⠀⠀⣿⣿⣿⣿⣟⣟⣳⡷⢷⢗⢕⢕⢕⢕⣱⣿⣿⣿⣿⣿⣯⣽⣽⣕⢕⢜⢕⣕⡕⢕⣕⢕⢕⢕⢕⢑⢑⢕⢕⢕⢕⢕⢕⢕⢕⢑⢑⢑⢕⢕⢕⢕⢕⢕⢕⢇⢕⢕⠀⠀⠀⠀⠀⠀⠀⠀⠀⠀⠀⠀</a:t>
            </a:r>
            <a:br/>
            <a:r>
              <a:t>⠀⠀⠀⠀⠀⠀⠀⠀⠀⠀⠀⣿⣿⣿⣿⡿⢿⢿⠟⢕⢕⢕⢕⢕⢜⣿⣿⣿⣿⣿⣿⣿⣷⣾⣿⡗⢕⣕⣸⣽⣵⣝⣳⡧⢕⢕⢕⢕⢕⢕⢕⢕⢕⢕⢕⢕⢕⢕⢕⢕⢕⢕⢕⢕⢅⢕⢕⢅⢕⠀⠀⠀⠀⠀⠀⠀⠀⠀⠀⠀⠀</a:t>
            </a:r>
            <a:br/>
            <a:r>
              <a:t>⠀⠀⠀⠀⠀⠀⠀⠀⠀⠀⠀⠙⠛⠛⠛⠛⠛⠛⢛⢓⢓⢓⢖⠖⢗⠟⢞⢟⢳⠿⠿⠿⠷⢾⢷⢕⣸⣿⣿⣿⣿⣿⣿⣿⢕⢕⢕⢕⢅⢅⢅⢅⢅⢅⢅⢅⢁⢁⢅⢕⢅⢕⢅⢅⢅⢅⢅⢕⢕⠀⠀⠀⠀⠀⠀⠀⠀⠀⠀⠀⠀</a:t>
            </a:r>
            <a:br/>
            <a:r>
              <a:t>⠀⠀⠀⠀⠀⠀⠀⠀⠀⠀⠀⠀⠄⢀⢀⢄⢔⢀⢀⢀⢐⢀⢀⢀⢐⢐⢅⢅⢄⢔⢀⢅⢔⢄⢔⢱⣷⢗⣳⣿⣿⡽⣿⣿⢕⢕⢕⢕⢕⢕⢕⢕⢕⢕⢕⢕⢕⢕⢕⢕⢕⢕⢕⢕⢕⢕⢕⢕⢕⠀⠀⠀⠀⠀⠀⠀⠀⠀⠀⠀⠀</a:t>
            </a:r>
            <a:br/>
            <a:r>
              <a:t>⠀⠀⠀⠀⠀⠀⠀⠀⠀⠀⠀⢔⢔⢔⢔⢔⢔⢔⢔⢔⢔⢔⢔⢔⢔⢔⢔⢕⢕⢔⢕⢔⢕⡕⣿⣿⣿⣿⣟⣻⣿⣿⣿⣿⡇⢕⢕⢕⢕⢕⢕⢕⢕⢕⢕⢕⢕⢕⢕⢕⢕⢕⢕⢕⢕⢕⢕⢕⢕⠀⠀⠀⠀⠀⠀⠀⠀⠀⠀⠀⠀</a:t>
            </a:r>
            <a:br/>
            <a:r>
              <a:t>⠀⠀⠀⠀⠀⠀⠀⠀⠀⠀⠀⢅⢕⢕⣕⣕⣕⣕⣕⣕⣕⢕⢕⢕⢕⢕⢕⢕⣵⣵⡵⢵⢕⢕⢝⢻⣿⣿⣟⣿⣿⢿⣿⣿⢇⢕⢕⢕⢅⢅⢕⢅⢅⢕⢅⢅⢕⢕⢕⢕⢕⢕⢕⢕⢕⢕⢕⢕⢕⠀⠀⠀⠀⠀⠀⠀⠀⠀⠀⠀⠀</a:t>
            </a:r>
            <a:br/>
            <a:r>
              <a:t>⠀⠀⠀⠀⠀⠀⠀⠀⠀⠀⠀⠑⢑⢑⢘⢕⢝⢝⢕⢕⢕⢕⢕⢕⢕⢕⢕⢕⢕⢕⢕⢕⢕⢕⢕⢸⢿⣿⣿⣿⣿⣿⡿⢕⢕⢕⢕⢕⢕⢕⢕⢕⢕⢕⢕⢕⢅⢕⢕⢕⢕⢕⢕⢕⢕⢕⢕⢕⢕⠀⠀⠀⠀⠀⠀⠀⠀⠀⠀⠀⠀</a:t>
            </a:r>
            <a:br/>
            <a:r>
              <a:t>⠀⠀⠀⠀⠀⠀⠀⠀⠀⠀⠀⢕⢕⢕⢕⢕⢕⢕⢕⢕⢕⢕⣕⣕⣕⣕⣕⣕⣕⣕⣕⣕⣕⣕⣕⣼⣷⡹⣟⣿⣿⣿⣷⣷⣷⣿⣷⣵⣵⣵⣵⣵⣵⣵⣵⣵⣵⣵⣵⣵⣵⣵⣵⣵⣵⣷⣷⣷⣷⠀⠀⠀⠀⠀⠀⠀⠀⠀⠀⠀⠀</a:t>
            </a:r>
            <a:br/>
            <a:r>
              <a:t>⠀⠀⠀⠀⠀⠀⠀⠀⠀⠀⠀⣿⣿⣿⣿⣿⣿⣿⣿⡟⢟⢻⣿⣿⣿⣿⣿⣿⣿⣿⣿⣿⣿⣿⣿⣿⣿⣿⣿⣿⣿⣿⣿⣿⣿⣿⣿⣿⣿⣿⣿⣿⣿⣿⣿⣿⣿⣿⣿⣿⣿⣿⣿⣿⣿⣿⣿⣿⣿⠀⠀⠀⠀⠀⠀⠀⠀⠀⠀⠀⠀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⠀⠀⠀⠀⠀⠀⠀⠀⠀⠀⠀⣿⣿⣿⣿⣿⣿⣿⣿⡇⢕⢸⣿⣿⣿⣿⣿⣿⣿⣿⣿⣿⣿⣿⣿⣿⣿⣿⣿⣿⡿⢏⣽⢿⢻⣿⣾⣿⣿⣿⣿⣿⣿⣿⣿⣿⣿⣿⣿⣿⣿⣿⣿⣿⣿⣿⣿⣿⣿⠀⠀⠀⠀⠀⠀⠀⠀⠀⠀⠀⠀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⠀⠀⠀⠀⠀⠀⠀⠀⠀⠀⠀⣿⣿⣿⣿⣿⣿⣿⣿⡇⢕⢸⣿⣿⣿⣿⣿⣿⣿⣿⣿⣿⣿⣿⣿⣿⣿⣟⢟⢏⢕⢕⣱⣵⣾⣿⣿⣿⣿⣿⣿⣿⣿⣿⣿⣿⣿⣿⣿⣿⣿⣿⣿⣿⣿⣿⣿⣿⣿⠀⠀⠀⠀⠀⠀⠀⠀⠀⠀⠀⠀</a:t>
            </a:r>
            <a:br/>
            <a:r>
              <a:t>⠀⠀⠀⠀⠀⠀⠀⠀⠀⠀⠀⣿⣿⣿⣿⣿⣿⣿⣿⡇⢕⢾⣿⣿⣿⣿⣿⣿⣿⣿⣿⣿⣿⣿⣿⣿⣿⢟⢇⢕⢕⣱⣾⣿⣿⣿⣿⣿⣿⣿⣿⣿⣿⣿⣿⣿⣿⣿⣿⣿⣿⣿⣿⣿⣿⣿⣿⣿⣿⠀⠀⠀⠀⠀⠀⠀⠀⠀⠀⠀⠀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⠀⠀⠀⠀⠀⠀⠀⠀⠀⠀⠀⣿⣿⣿⣿⣿⣿⣿⣿⡇⢕⢸⣿⣿⣿⣿⣿⣿⣿⣿⣿⣿⣿⣿⣿⡿⢕⢕⣱⣾⣿⣿⣿⣿⣿⣿⣿⣿⣿⣿⣿⣿⣿⣿⣿⣿⣿⣿⣿⣿⣿⣿⣿⣿⣿⣿⣿⣿⣿⠀⠀⠀⠀⠀⠀⠀⠀⠀⠀⠀⠀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⠀⠀⠀⠀⠀⠀⠀⠀⠀⠀⠀⣿⣿⣿⣿⣿⣿⣿⣿⡇⢕⢸⣿⣿⣿⣿⣿⣿⣿⣿⣿⣿⣿⣿⣿⢕⢱⣾⣿⣿⣿⣿⣿⣿⣿⣿⣿⣿⣿⣿⣿⣯⣝⣻⣿⣿⣿⣿⣿⣿⣿⣿⣿⣿⣿⣿⣿⣿⣿⠀⠀⠀⠀⠀⠀⠀⠀⠀⠀⠀⠀</a:t>
            </a:r>
            <a:br/>
            <a:r>
              <a:t>⠀⠀⠀⠀⠀⠀⠀⠀⠀⠀⠀⣿⣿⣿⣿⣿⣿⣿⣿⡇⢕⢕⣿⣿⣿⣿⣿⣿⣿⣿⣿⣿⣿⣿⣿⣿⣿⣿⣿⣿⣿⣿⣿⣿⣿⣿⣿⣿⣿⣿⣿⣷⣮⣿⣿⣿⣿⣿⣿⣿⣿⣿⣿⣿⣿⣿⣿⣿⣿⠀⠀⠀⠀⠀⠀⠀⠀⠀⠀⠀⠀</a:t>
            </a:r>
            <a:br/>
            <a:r>
              <a:t>⠀⠀⠀⠀⠀⠀⠀⠀⠀⠀⠀⣿⣿⣿⣿⣿⣿⣿⣿⣿⣾⣿⣿⣿⣿⣿⣿⣿⣿⣿⣿⣿⣿⣿⣿⣿⣿⣿⣿⣿⣿⣿⣿⣿⣿⣿⣿⣿⢿⢿⣣⣗⣵⣾⣿⣿⣿⣿⣿⣿⣿⣿⣿⣿⣿⣿⣿⣿⣿⠀⠀⠀⠀⠀⠀⠀⠀⠀⠀⠀⠀</a:t>
            </a:r>
            <a:br/>
            <a:r>
              <a:t>⠀⠀⠀⠀⠀⠀⠀⠀⠀⠀⠀⣿⣿⣿⣿⣿⣿⣿⣿⣿⣿⣿⣿⣿⣿⣿⣿⣿⣿⣿⣿⣿⣿⣿⣿⢕⣿⣿⣿⣿⣿⣿⣿⣿⣿⣿⣿⣿⣷⣿⣿⣿⣿⣿⣿⣿⣿⣿⣿⣿⣿⣿⣿⣿⣿⣿⣿⣿⣿⠀⠀⠀⠀⠀⠀⠀⠀⠀⠀⠀⠀</a:t>
            </a:r>
            <a:br/>
            <a:r>
              <a:t>⠀⠀⠀⠀⠀⠀⠀⠀⠀⠀⠀⣿⣿⣿⣿⣿⣿⣿⣿⣿⣿⣿⣿⣿⣿⣿⣿⣿⣿⣿⡿⢿⢿⢿⣿⣵⣿⣿⣿⣿⣿⡿⢿⣟⢻⢿⢿⢿⢿⢟⢟⢟⢟⢟⢝⢝⢝⢝⢝⣿⣿⣿⣿⣿⣿⣿⣿⣿⣿⠀⠀⠀⠀⠀⠀⠀⠀⠀⠀⠀⠀</a:t>
            </a:r>
            <a:br/>
            <a:r>
              <a:t>⠀⠀⠀⠀⠀⠀⠀⠀⠀⠀⠀⠛⠛⠛⠛⠛⠛⠛⠛⠛⠛⠛⠛⠛⠛⠛⠛⠛⠛⠛⠃⠑⠑⠐⠑⠑⠓⠓⠛⠛⠛⠛⠛⠛⠃⠑⠑⠑⠑⠑⠑⠑⠑⠑⠑⠑⠑⠑⠑⠛⠛⠛⠛⠛⠛⠛⠛⠛⠛⠀⠀⠀⠀⠀⠀⠀⠀⠀⠀⠀⠀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⠀⠀⠀⠀⠀⠀⠀⠀⠀⠀⠀⣿⣿⣿⣿⣿⣿⣿⣿⣿⣿⣿⣿⣿⣿⣿⣿⣿⢿⢟⢏⢕⢕⢕⢕⢸⢇⢕⢕⢕⢕⢕⢕⢕⢕⢕⢕⢕⢕⢕⢕⢕⢕⢕⢕⢕⢕⢕⠑⢕⢕⢕⢕⢕⢕⢕⢕⢕⢕⠀⠀⠀⠀⠀⠀⠀⠀⠀⠀⠀⠀</a:t>
            </a:r>
            <a:br/>
            <a:r>
              <a:t>⠀⠀⠀⠀⠀⠀⠀⠀⠀⠀⠀⢿⡿⢿⢿⢿⢿⣿⣿⣿⣿⣿⣿⡿⢿⢿⣷⣷⣧⣷⣧⣵⣕⣕⣕⣼⣕⢕⢕⢕⢕⢕⢕⢕⢕⢕⢕⢕⢕⢕⢕⢕⢕⢕⢕⢕⢕⢕⢄⢕⢕⢕⢕⢕⢕⢕⢕⢕⢕⠀⠀⠀⠀⠀⠀⠀⠀⠀⠀⠀⠀</a:t>
            </a:r>
            <a:br/>
            <a:r>
              <a:t>⠀⠀⠀⠀⠀⠀⠀⠀⠀⠀⠀⣿⣿⣿⣿⣟⣟⣳⡷⢷⢇⢕⢕⢕⢕⣱⣿⣿⣿⣿⣿⣽⣽⣽⢽⢜⢕⢕⣕⡕⢕⢕⢕⢕⢕⢕⢑⢑⢕⢕⢕⢕⢕⢕⢕⢕⢕⢕⢕⢕⢕⢕⢕⢕⢕⢕⢇⢕⢕⠀⠀⠀⠀⠀⠀⠀⠀⠀⠀⠀⠀</a:t>
            </a:r>
            <a:br/>
            <a:r>
              <a:t>⠀⠀⠀⠀⠀⠀⠀⠀⠀⠀⠀⣿⣿⣿⣿⢿⢿⢿⠟⢕⢕⢕⢕⢕⢸⣿⣿⣿⣿⣿⣿⣿⣷⣿⣿⡇⢕⢕⣕⣹⣯⣝⣻⣧⢕⢕⢕⢕⢕⢕⢕⢕⢕⢕⢕⢕⢅⢕⢕⢕⢕⢕⢕⢕⢅⢕⢕⢕⢕⠀⠀⠀⠀⠀⠀⠀⠀⠀⠀⠀⠀</a:t>
            </a:r>
            <a:br/>
            <a:r>
              <a:t>⠀⠀⠀⠀⠀⠀⠀⠀⠀⠀⠀⠙⢙⠛⢛⢛⠛⢛⠓⢓⢓⢒⠒⠖⠞⠗⢟⢟⠻⢿⠿⠿⠷⠿⢾⢇⢱⣿⣿⣿⣿⣿⣿⣿⡇⢅⢕⢕⢅⢅⢅⢕⢅⢅⢅⢅⢁⢁⢁⢑⢅⢅⢅⢅⢕⢅⢅⢅⢕⠀⠀⠀⠀⠀⠀⠀⠀⠀⠀⠀⠀</a:t>
            </a:r>
            <a:br/>
            <a:r>
              <a:t>⠀⠀⠀⠀⠀⠀⠀⠀⠀⠀⠀⠀⠀⢐⢀⢄⢔⢀⢀⢀⢐⢀⢀⠀⢀⢁⢐⢅⢁⢄⢄⢐⢐⢅⢔⢕⣾⢷⢷⣽⣿⡯⣿⣿⡇⢕⢕⢕⢕⢕⢕⢕⢕⢕⢕⢕⢕⢕⢕⢕⢕⢕⢕⢕⢕⢕⢕⢕⢕⠀⠀⠀⠀⠀⠀⠀⠀⠀⠀⠀⠀</a:t>
            </a:r>
            <a:br/>
            <a:r>
              <a:t>⠀⠀⠀⠀⠀⠀⠀⠀⠀⠀⠀⢔⢔⢔⢔⢔⢔⢔⢔⢔⢔⢔⢔⢔⢕⢔⢔⢕⢕⢕⢔⢔⢕⢗⢱⣷⣿⣿⣿⣿⡿⢿⣿⣿⣷⢕⢕⢕⢕⢕⢕⢕⢕⢕⢕⢕⢕⢕⢕⢕⢕⢕⢕⢕⢕⢕⢕⢕⢕⠀⠀⠀⠀⠀⠀⠀⠀⠀⠀⠀⠀</a:t>
            </a:r>
            <a:br/>
            <a:r>
              <a:t>⠀⠀⠀⠀⠀⠀⠀⠀⠀⠀⠀⢅⢕⢕⣕⣕⣕⣕⣕⣕⡕⢕⢕⢕⢕⢕⢕⢱⣵⣵⢵⢕⢕⢕⢜⢿⣿⣿⣿⣿⢿⢿⣿⣿⡏⢕⢕⢅⢕⢕⢕⢕⢅⢕⢕⢅⢕⢕⢕⢕⢕⢕⢕⢕⢕⢕⢕⢕⢕⠀⠀⠀⠀⠀⠀⠀⠀⠀⠀⠀⠀</a:t>
            </a:r>
            <a:br/>
            <a:r>
              <a:t>⠀⠀⠀⠀⠀⠀⠀⠀⠀⠀⠀⠑⢕⢕⢝⢜⢕⢜⢕⢜⢕⢕⢕⢕⢕⢕⢕⢕⢕⢕⢕⢕⢕⢕⢕⢕⣿⣿⣿⣿⣿⣿⣿⢇⢕⢕⢕⢕⢕⢕⢕⢕⢕⢕⢕⢕⢕⢕⢕⢕⢕⢔⢕⢕⢕⢕⢕⢕⢕⠀⠀⠀⠀⠀⠀⠀⠀⠀⠀⠀⠀</a:t>
            </a:r>
            <a:br/>
            <a:r>
              <a:t>⠀⠀⠀⠀⠀⠀⠀⠀⠀⠀⠀⢕⢕⢕⢕⢕⢕⢕⢕⢕⢕⢕⣕⣕⣕⣕⣕⣕⣕⣕⣕⣕⣕⣕⣕⣱⣿⣎⢻⣻⣿⣿⣿⣵⣵⣵⣵⣵⣵⣵⣵⣵⣵⣵⣵⣵⣵⣵⣵⣵⣵⣵⣵⣵⣷⣷⣷⣷⣷⠀⠀⠀⠀⠀⠀⠀⠀⠀⠀⠀⠀</a:t>
            </a:r>
            <a:br/>
            <a:r>
              <a:t>⠀⠀⠀⠀⠀⠀⠀⠀⠀⠀⠀⣿⣿⣿⣿⣿⣿⣿⣿⣿⢟⢻⣿⣿⣿⣿⣿⣿⣿⣿⣿⣿⣿⣿⣿⣿⣿⣿⣿⣿⣿⣿⣿⣿⣿⣿⣿⣿⣿⣿⣿⣿⣿⣿⣿⣿⣿⣿⣿⣿⣿⣿⣿⣿⣿⣿⣿⣿⣿⠀⠀⠀⠀⠀⠀⠀⠀⠀⠀⠀⠀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⠀⠀⠀⠀⠀⠀⠀⠀⠀⠀⠀⣿⣿⣿⣿⣿⣿⣿⣿⣿⢕⢕⣿⣿⣿⣿⣿⣿⣿⣿⣿⣿⣿⣿⣿⣿⣿⣿⣿⣿⣿⡿⢿⣿⣿⣿⣿⣿⣿⣿⣿⣿⣿⣿⣿⣿⣿⣿⣿⣿⣿⣿⣿⣿⣿⣿⣿⣿⣿⠀⠀⠀⠀⠀⠀⠀⠀⠀⠀⠀⠀</a:t>
            </a:r>
            <a:br/>
            <a:r>
              <a:t>⠀⠀⠀⠀⠀⠀⠀⠀⠀⠀⠀⣿⣿⣿⣿⣿⣿⣿⣿⣿⢕⢱⣿⣿⣿⣿⣿⣿⣿⣿⣿⣿⣿⣿⣿⣿⣿⣿⡿⢟⢏⢕⢜⣱⣿⣿⣿⣿⣿⣿⣿⣿⣿⣿⣿⣿⣿⣿⣿⣿⣿⣿⣿⣿⣿⣿⣿⣿⣿⠀⠀⠀⠀⠀⠀⠀⠀⠀⠀⠀⠀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⠀⠀⠀⠀⠀⠀⠀⠀⠀⠀⠀⣿⣿⣿⣿⣿⣿⣿⣿⣿⢕⢸⣿⣿⣿⣿⣿⣿⣿⣿⣿⣿⣿⣿⣿⣿⣿⢟⢕⢕⣱⣵⣾⣿⣿⣿⣿⣿⣿⣿⣿⣿⣿⣿⣿⣿⣿⣿⣿⣿⣿⣿⣿⣿⣿⣿⣿⣿⣿⠀⠀⠀⠀⠀⠀⠀⠀⠀⠀⠀⠀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⠀⠀⠀⠀⠀⠀⠀⠀⠀⠀⠀⣿⣿⣿⣿⣿⣿⣿⣿⣿⢕⢸⣿⣿⣿⣿⣿⣿⣿⣿⣿⣿⣿⣿⣿⣿⢏⢕⢱⣾⣿⣿⣿⣿⣿⣿⣿⣿⣿⣿⣿⣿⣿⣿⣿⣿⣿⣿⣿⣿⣿⣿⣿⣿⣿⣿⣿⣿⣿⠀⠀⠀⠀⠀⠀⠀⠀⠀⠀⠀⠀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⠀⠀⠀⠀⠀⠀⠀⠀⠀⠀⠀⣿⣿⣿⣿⣿⣿⣿⣿⣿⢕⢕⣿⣿⣿⣿⣿⣿⣿⣿⣿⣿⣿⣿⣿⣿⣷⣸⣿⣿⣿⣿⣿⣿⣿⣿⣿⣿⣿⣿⣿⣷⢧⣽⣿⣿⣿⣿⣿⣿⣿⣿⣿⣿⣿⣿⣿⣿⣿⠀⠀⠀⠀⠀⠀⠀⠀⠀⠀⠀⠀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⠀⠀⠀⠀⠀⠀⠀⠀⠀⠀⠀⣿⣿⣿⣿⣿⣿⣿⣿⣿⢕⢕⣿⣿⣿⣿⣿⣿⣿⣿⣿⣿⣿⣿⣿⣿⣿⣿⣿⣿⣿⣿⣿⣿⣿⣿⣿⣿⣿⣿⣿⡿⢷⢾⣿⣿⣿⣿⣿⣿⣿⣿⣿⣿⣿⣿⣿⣿⣿⠀⠀⠀⠀⠀⠀⠀⠀⠀⠀⠀⠀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⠀⠀⠀⠀⠀⠀⠀⠀⠀⠀⠀⣿⣿⣿⣿⣿⣿⣿⣿⣿⣿⣿⣿⣿⣿⣿⣿⣿⣿⣿⣿⣿⣿⣿⣿⣿⣿⣿⣿⣿⣿⣿⣿⣿⣿⣿⣻⣿⡿⢟⣫⣼⣵⣾⣿⣿⣿⣿⣿⣿⣿⣿⣿⣿⣿⣿⣿⣿⣿⠀⠀⠀⠀⠀⠀⠀⠀⠀⠀⠀⠀</a:t>
            </a:r>
            <a:br/>
            <a:r>
              <a:t>⠀⠀⠀⠀⠀⠀⠀⠀⠀⠀⠀⣿⣿⣿⣿⣿⣿⣿⣿⣿⣿⣿⣿⣿⣿⣿⣿⣿⣿⣿⣿⣿⣿⣿⣿⡏⢸⣿⣿⣿⣿⣿⣿⣿⣿⣿⣿⣿⣿⣿⣿⣿⣿⣿⣿⣿⣿⣿⣿⣿⣿⣿⣿⣿⣿⣿⣿⣿⣿⠀⠀⠀⠀⠀⠀⠀⠀⠀⠀⠀⠀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⠀⠀⠀⠀⠀⠀⠀⠀⠀⠀⠀⣿⣿⣿⣿⣿⣿⣿⣿⣿⣿⣿⣿⣿⣿⣿⣿⣿⣿⣿⣿⡿⢿⢿⢿⢧⣼⣿⣿⣿⣿⣿⡿⢿⣟⢿⢿⢿⢿⢟⢟⢟⢟⢏⢝⢝⢝⢝⢝⢹⣿⣿⣿⣿⣿⣿⣿⣿⣿⠀⠀⠀⠀⠀⠀⠀⠀⠀⠀⠀⠀</a:t>
            </a:r>
            <a:br/>
            <a:r>
              <a:t>⠀⠀⠀⠀⠀⠀⠀⠀⠀⠀⠀⠛⠛⠛⠛⠛⠛⠛⠛⠛⠛⠛⠛⠛⠛⠛⠛⠛⠛⠛⠛⠃⠑⠑⠑⠑⠑⠓⠚⠛⠛⠛⠛⠛⠛⠑⠑⠃⠑⠑⠑⠑⠑⠑⠑⠑⠑⠑⠑⠛⠛⠛⠛⠛⠛⠛⠛⠛⠛⠀⠀⠀⠀⠀⠀⠀⠀⠀⠀⠀⠀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⠀⠀⠀⠀⠀⠀⠀⠀⠀⠀⠀⣿⣿⣿⣿⣿⣿⣿⣿⣿⣿⣿⣿⣿⣿⣿⡿⣿⢟⢟⢕⢕⢕⢕⢕⡿⢕⢕⢕⢕⢕⢕⢕⢕⢕⢕⢕⢕⢕⢕⢕⢕⢕⢕⢕⢕⢕⢕⢕⢕⢕⢕⢕⢕⢕⢕⢕⢕⢕⠀⠀⠀⠀⠀⠀⠀⠀⠀⠀⠀⠀</a:t>
            </a:r>
            <a:br/>
            <a:r>
              <a:t>⠀⠀⠀⠀⠀⠀⠀⠀⠀⠀⠀⣿⡿⢿⢿⢿⢿⣿⣿⣿⣿⣿⣿⢿⢿⣿⣷⣷⣱⣷⣵⣕⣕⣕⣕⣇⡕⢕⢕⢕⢕⢕⢕⢕⢕⢕⢕⢕⢕⢕⢕⢕⢕⢕⢕⢕⢕⠕⢕⢕⢕⢕⢕⢕⢕⢕⢕⢕⢕⠀⠀⠀⠀⠀⠀⠀⠀⠀⠀⠀⠀</a:t>
            </a:r>
            <a:br/>
            <a:r>
              <a:t>⠀⠀⠀⠀⠀⠀⠀⠀⠀⠀⠀⣿⣿⣿⣟⣟⣟⣳⢷⢗⢕⢕⢕⢕⢕⣼⣿⣿⣿⣿⣿⣽⣽⣽⢹⢕⢕⢕⢕⣕⢕⢕⢕⢑⢕⢑⢑⢕⢕⢕⢕⢕⢕⢕⢕⢑⢕⢕⢕⢕⢕⢕⢕⢕⢕⢕⢕⢕⢕⠀⠀⠀⠀⠀⠀⠀⠀⠀⠀⠀⠀</a:t>
            </a:r>
            <a:br/>
            <a:r>
              <a:t>⠀⠀⠀⠀⠀⠀⠀⠀⠀⠀⠀⣿⣿⣿⣿⢿⢿⢿⠏⢕⢕⢕⢕⢕⣿⣿⣿⣿⣿⣿⣿⣿⣺⣿⣿⢕⢕⢕⢕⣝⣻⣽⣝⣷⡕⢕⢕⢕⢕⢕⢕⢕⢕⢕⢕⢕⢅⢅⢕⢕⢕⢕⢕⢕⢕⢕⢕⢕⢕⠀⠀⠀⠀⠀⠀⠀⠀⠀⠀⠀⠀</a:t>
            </a:r>
            <a:br/>
            <a:r>
              <a:t>⠀⠀⠀⠀⠀⠀⠀⠀⠀⠀⠀⠙⢙⠛⠛⠛⢛⢛⢓⢓⢓⢒⢖⠖⢟⠗⢟⠟⢾⢿⠿⢿⢷⠿⠿⢇⢕⢼⣿⣿⣿⣿⣿⣿⣿⢕⢕⢕⢁⢕⢑⢑⢁⢁⢅⢁⢁⢁⢁⢁⢅⢅⢅⢅⢅⢅⢅⢅⢕⠀⠀⠀⠀⠀⠀⠀⠀⠀⠀⠀⠀</a:t>
            </a:r>
            <a:br/>
            <a:r>
              <a:t>⠀⠀⠀⠀⠀⠀⠀⠀⠀⠀⠀⠀⠀⠀⢐⢀⢔⢀⢀⢀⢐⢀⠀⢀⢐⢀⢀⢀⢁⢐⢐⢅⢅⢄⢔⢕⢱⣯⢼⢽⣽⣿⣽⣿⣿⢕⢕⢕⢕⢕⢕⢕⢕⢕⢕⢕⢕⢕⢕⢕⢕⢕⢕⢕⢕⢕⢕⢕⢕⠀⠀⠀⠀⠀⠀⠀⠀⠀⠀⠀⠀</a:t>
            </a:r>
            <a:br/>
            <a:r>
              <a:t>⠀⠀⠀⠀⠀⠀⠀⠀⠀⠀⠀⢐⢔⢔⢔⢔⢔⢔⢔⢔⢔⢔⢔⢔⢔⢔⢔⢕⢕⢔⢔⢕⢕⢕⢕⣞⣾⣿⣿⣿⢿⡿⣿⣿⣿⢇⢕⢕⢕⢕⢕⢕⢕⢕⢕⢕⢕⢕⢕⢕⢕⢕⢕⢕⢕⢕⢕⢕⢕⠀⠀⠀⠀⠀⠀⠀⠀⠀⠀⠀⠀</a:t>
            </a:r>
            <a:br/>
            <a:r>
              <a:t>⠀⠀⠀⠀⠀⠀⠀⠀⠀⠀⠀⢅⢕⣕⣕⣕⣕⣕⣕⡕⢕⢕⢕⢕⢕⢕⢕⣱⣵⣵⢵⢕⢕⢕⢕⢻⢿⣿⣿⡿⢻⢿⣿⣿⣿⢕⢕⢕⢕⢕⢕⢕⢕⢕⢕⢅⢕⢕⢕⢕⢕⢕⢕⢕⢕⢕⢕⢕⢕⠀⠀⠀⠀⠀⠀⠀⠀⠀⠀⠀⠀</a:t>
            </a:r>
            <a:br/>
            <a:r>
              <a:t>⠀⠀⠀⠀⠀⠀⠀⠀⠀⠀⠀⠑⢑⢑⢝⢝⢕⢝⢕⢕⢕⢕⢕⢕⢕⢕⢕⢕⢕⢕⢕⢕⢕⢕⢕⢕⢸⣿⣿⣿⣿⣿⣿⡿⢕⢕⢕⢕⢕⢕⢕⢕⢕⢕⢕⢕⢕⢕⢕⢕⢕⢔⢕⢕⢕⢕⢕⢕⢕⠀⠀⠀⠀⠀⠀⠀⠀⠀⠀⠀⠀</a:t>
            </a:r>
            <a:br/>
            <a:r>
              <a:t>⠀⠀⠀⠀⠀⠀⠀⠀⠀⠀⠀⢕⢕⢕⢕⢕⢕⢕⢕⢕⢕⢕⣕⣕⣕⣕⣕⣕⣕⣕⣕⣕⣕⣕⣕⣕⣼⣯⡝⣻⣿⣿⣿⣇⣵⣵⣵⣵⣵⣵⣵⣵⣵⣵⣵⣵⣵⣵⣵⣵⣵⣵⣵⣵⣷⣷⣷⣷⣷⠀⠀⠀⠀⠀⠀⠀⠀⠀⠀⠀⠀</a:t>
            </a:r>
            <a:br/>
            <a:r>
              <a:t>⠀⠀⠀⠀⠀⠀⠀⠀⠀⠀⠀⣿⣿⣿⣿⣿⣿⣿⣿⣿⢟⢻⣿⣿⣿⣿⣿⣿⣿⣿⣿⣿⣿⣿⣿⣿⣿⣿⣿⣿⣿⣿⣿⣿⣿⣿⣿⣿⣿⣿⣿⣿⣿⣿⣿⣿⣿⣿⣿⣿⣿⣿⣿⣿⣿⣿⣿⣿⣿⠀⠀⠀⠀⠀⠀⠀⠀⠀⠀⠀⠀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⠀⠀⠀⠀⠀⠀⠀⠀⠀⠀⠀⣿⣿⣿⣿⣿⣿⣿⣿⣿⡕⢕⣿⣿⣿⣿⣿⣿⣿⣿⣿⣿⣿⣿⣿⣿⣿⣿⣿⣿⣿⡿⢻⣿⣿⣿⣿⣿⣿⣿⣿⣿⣿⣿⣿⣿⣿⣿⣿⣿⣿⣿⣿⣿⣿⣿⣿⣿⣿⠀⠀⠀⠀⠀⠀⠀⠀⠀⠀⠀⠀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⠀⠀⠀⠀⠀⠀⠀⠀⠀⠀⠀⣿⣿⣿⣿⣿⣿⣿⣿⣿⡇⢕⣿⣿⣿⣿⣿⣿⣿⣿⣿⣿⣿⣿⣿⣿⣿⣿⣿⡟⢏⢕⢕⢜⣹⣿⣿⣿⣿⣿⣿⣿⣿⣿⣿⣿⣿⣿⣿⣿⣿⣿⣿⣿⣿⣿⣿⣿⣿⠀⠀⠀⠀⠀⠀⠀⠀⠀⠀⠀⠀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⠀⠀⠀⠀⠀⠀⠀⠀⠀⠀⠀⣿⣿⣿⣿⣿⣿⣿⣿⣿⡇⢸⣿⣿⣿⣿⣿⣿⣿⣿⣿⣿⣿⣿⣿⣿⣿⣿⢏⢕⢕⣱⣵⣾⣿⣿⣿⣿⣿⣿⣿⣿⣿⣿⣿⣿⣿⣿⣿⣿⣿⣿⣿⣿⣿⣿⣿⣿⣿⠀⠀⠀⠀⠀⠀⠀⠀⠀⠀⠀⠀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⠀⠀⠀⠀⠀⠀⠀⠀⠀⠀⠀⣿⣿⣿⣿⣿⣿⣿⣿⣿⡇⢸⣿⣿⣿⣿⣿⣿⣿⣿⣿⣿⣿⣿⣿⣿⣿⢕⢕⢱⣾⣿⣿⣿⣿⣿⣿⣿⣿⣿⣿⣿⢿⢿⣿⣿⣿⣿⣿⣿⣿⣿⣿⣿⣿⣿⣿⣿⣿⠀⠀⠀⠀⠀⠀⠀⠀⠀⠀⠀⠀</a:t>
            </a:r>
            <a:br/>
            <a:r>
              <a:t>⠀⠀⠀⠀⠀⠀⠀⠀⠀⠀⠀⣿⣿⣿⣿⣿⣿⣿⣿⣿⡇⢕⢸⣿⣿⣿⣿⣿⣿⣿⣿⣿⣿⣿⣿⣿⣿⣷⣱⣿⣿⣿⣿⣿⣿⣿⣿⣿⣿⣿⣿⣿⣷⢷⣽⣿⣿⣿⣿⣿⣿⣿⣿⣿⣿⣿⣿⣿⣿⠀⠀⠀⠀⠀⠀⠀⠀⠀⠀⠀⠀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⠀⠀⠀⠀⠀⠀⠀⠀⠀⠀⠀⣿⣿⣿⣿⣿⣿⣿⣿⣿⡇⢕⢸⣿⣿⣿⣿⣿⣿⣿⣿⣿⣿⣿⣿⣿⣿⣿⣿⣿⣿⣿⣿⣿⣿⣿⣿⣿⣿⣿⣿⡿⣟⢻⣿⣿⣿⣿⣿⣿⣿⣿⣿⣿⣿⣿⣿⣿⣿⠀⠀⠀⠀⠀⠀⠀⠀⠀⠀⠀⠀</a:t>
            </a:r>
            <a:br/>
            <a:r>
              <a:t>⠀⠀⠀⠀⠀⠀⠀⠀⠀⠀⠀⣿⣿⣿⣿⣿⣿⣿⣿⣿⣷⣷⣿⣿⣿⣿⣿⣿⣿⣿⣿⣿⣿⣿⣿⣿⣿⣿⣿⣿⣿⣿⣿⣿⣿⣿⣿⣿⣿⡟⢟⣵⣷⣾⣿⣿⣿⣿⣿⣿⣿⣿⣿⣿⣿⣿⣿⣿⣿⠀⠀⠀⠀⠀⠀⠀⠀⠀⠀⠀⠀</a:t>
            </a:r>
            <a:br/>
            <a:r>
              <a:t>⠀⠀⠀⠀⠀⠀⠀⠀⠀⠀⠀⣿⣿⣿⣿⣿⣿⣿⣿⣿⣿⣿⣿⣿⣿⣿⣿⣿⣿⣿⣿⣿⣿⣿⣿⣿⡟⢻⣿⣿⣿⣿⣿⣿⣿⣿⣿⣿⣿⣿⣿⣿⣿⣿⣿⣿⣿⣿⣿⣿⣿⣿⣿⣿⣿⣿⣿⣿⣿⠀⠀⠀⠀⠀⠀⠀⠀⠀⠀⠀⠀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⠀⠀⠀⠀⠀⠀⠀⠀⠀⠀⠀⣿⣿⣿⣿⣿⣿⣿⣿⣿⣿⣿⣿⣿⣿⣿⣿⣿⣿⣿⣿⣿⡿⢿⠿⢿⢧⢼⣿⣿⣿⣿⣿⡿⣿⣟⢿⢿⢿⢿⢟⢟⢟⢟⢝⢝⢝⢝⢝⢹⣿⣿⣿⣿⣿⣿⣿⣿⣿⠀⠀⠀⠀⠀⠀⠀⠀⠀⠀⠀⠀</a:t>
            </a:r>
            <a:br/>
            <a:r>
              <a:t>⠀⠀⠀⠀⠀⠀⠀⠀⠀⠀⠀⠛⠛⠛⠛⠛⠛⠛⠛⠛⠛⠛⠛⠛⠛⠛⠛⠛⠛⠛⠛⠛⠃⠑⠑⠐⠑⠓⠓⠛⠛⠛⠛⠛⠛⠃⠑⠑⠑⠑⠑⠑⠑⠑⠑⠑⠑⠑⠑⠘⠛⠛⠛⠛⠛⠛⠛⠛⠛⠀⠀⠀⠀⠀⠀⠀⠀⠀⠀⠀⠀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⠀⠀⠀⠀⠀⠀⠀⠀⠀⠀⠀⣿⣿⣿⣿⣿⣿⣿⣿⣿⣿⣿⣿⣿⣿⣿⣿⡿⢿⢏⢕⢕⢕⢕⢸⢇⢕⢕⢕⢕⢕⢕⢕⢕⢕⢕⢕⢕⢕⢕⢕⢕⢕⢕⢕⢕⢕⢁⢕⢕⢕⢕⢕⢕⢕⢕⢕⢕⢕⠀⠀⠀⠀⠀⠀⠀⠀⠀⠀⠀⠀</a:t>
            </a:r>
            <a:br/>
            <a:r>
              <a:t>⠀⠀⠀⠀⠀⠀⠀⠀⠀⠀⠀⣿⢿⡿⣿⣿⣿⣿⣿⣿⣿⣿⣿⢿⢿⣷⣷⣵⣵⣵⣕⣕⣕⣕⣜⣕⡕⢕⢕⢕⢕⢕⢕⢕⢕⢕⢕⢕⢕⢕⢕⢕⢕⢕⢕⢕⢕⢕⢕⢕⢕⢕⢕⢕⢕⢕⢕⢕⢕⠀⠀⠀⠀⠀⠀⠀⠀⠀⠀⠀⠀</a:t>
            </a:r>
            <a:br/>
            <a:r>
              <a:t>⠀⠀⠀⠀⠀⠀⠀⠀⠀⠀⠀⣿⣿⣿⣻⣷⢷⢷⢷⢇⢕⢕⢕⢕⣱⣿⣿⣿⣿⣿⣯⣽⣝⢝⢝⢝⢑⢑⢑⢑⢕⢑⢕⢕⢕⢕⢕⢕⢕⢕⢕⢕⢕⢕⢕⢕⢕⢕⠕⢕⢕⢕⠕⠕⠕⢕⢕⢕⢕⠀⠀⠀⠀⠀⠀⠀⠀⠀⠀⠀⠀</a:t>
            </a:r>
            <a:br/>
            <a:r>
              <a:t>⠀⠀⠀⠀⠀⠀⠀⠀⠀⠀⠀⣿⣿⣿⡿⢿⢿⢟⢕⢕⢕⢕⢕⢸⣿⣿⣿⣿⡷⣿⣿⡷⣿⣿⡇⢕⢕⢕⢕⢜⢝⣻⣯⣿⣷⡕⢅⢕⢕⢕⢕⢕⢕⢕⢕⢕⢕⢕⢕⢕⢕⢕⢕⢕⢕⢕⢕⢕⢕⠀⠀⠀⠀⠀⠀⠀⠀⠀⠀⠀⠀</a:t>
            </a:r>
            <a:br/>
            <a:r>
              <a:t>⠀⠀⠀⠀⠀⠀⠀⠀⠀⠀⠀⠛⠛⠛⠛⠛⢓⢓⠒⠖⠖⢖⠖⢞⠿⠿⢿⠿⠿⠿⠿⠧⢿⠿⢧⠥⢕⢕⢕⣾⣿⣿⣿⣿⣿⣇⢑⢁⢕⢁⢅⢁⢁⢑⢑⢑⢑⢑⢑⢑⢕⢕⢕⢕⢑⢑⢑⢑⢑⠀⠀⠀⠀⠀⠀⠀⠀⠀⠀⠀⠀</a:t>
            </a:r>
            <a:br/>
            <a:r>
              <a:t>⠀⠀⠀⠀⠀⠀⠀⠀⠀⠀⠀⠀⠀⢀⢀⢀⢀⢀⠄⢄⢁⢀⢐⢀⢀⢄⢀⢀⠄⢐⠅⢔⢔⢑⢅⢅⢕⢕⢺⣿⣽⡽⢽⣿⣿⣿⡕⢕⢕⢕⢕⢕⢕⢕⢕⢕⢕⢕⢕⢕⢕⢕⢕⢕⢕⢕⢕⢕⢕⠀⠀⠀⠀⠀⠀⠀⠀⠀⠀⠀⠀</a:t>
            </a:r>
            <a:br/>
            <a:r>
              <a:t>⠀⠀⠀⠀⠀⠀⠀⠀⠀⠀⠀⢔⢔⢔⢔⢔⢔⢔⢔⢔⢔⢔⢕⢕⢕⢕⢕⢕⢕⢔⢕⢕⢕⢕⢕⢕⣵⢧⣿⣿⣿⣿⣿⣿⣿⣿⡧⢕⢕⢕⢕⢕⢕⢕⢕⢕⢕⢕⢕⢕⢕⢕⢕⢕⢕⢕⢕⢕⢕⠀⠀⠀⠀⠀⠀⠀⠀⠀⠀⠀⠀</a:t>
            </a:r>
            <a:br/>
            <a:r>
              <a:t>⠀⠀⠀⠀⠀⠀⠀⠀⠀⠀⠀⢅⢕⣕⣕⣕⣕⣕⣕⢕⢕⢕⢕⢕⢕⢕⣕⣕⣕⢕⢕⢕⢕⢕⢕⢕⢹⢿⣿⣿⣿⣿⣿⣿⣿⣿⡇⢕⢕⢕⢕⢕⢕⢕⢕⢕⢕⢕⢕⢅⢕⢕⢕⢕⢕⢕⢕⢕⢕⠀⠀⠀⠀⠀⠀⠀⠀⠀⠀⠀⠀</a:t>
            </a:r>
            <a:br/>
            <a:r>
              <a:t>⠀⠀⠀⠀⠀⠀⠀⠀⠀⠀⠀⠑⠘⢙⢝⢝⢝⢝⢝⢕⢕⢕⢕⢕⢕⢕⢕⢕⢕⢕⢑⢑⢑⢕⢕⢕⢕⢕⣿⣿⣿⣿⣿⣿⣿⣿⢕⢕⢕⢕⢕⢅⢕⢕⢕⢕⢕⢕⢕⢕⢕⢕⢕⢕⢕⢕⢕⢕⢕⠀⠀⠀⠀⠀⠀⠀⠀⠀⠀⠀⠀</a:t>
            </a:r>
            <a:br/>
            <a:r>
              <a:t>⠀⠀⠀⠀⠀⠀⠀⠀⠀⠀⠀⢕⢕⢕⢕⢕⢕⢕⢕⢕⢕⢕⢕⢕⢕⢕⢕⢕⢕⢕⣕⣕⣕⣕⣕⣕⣕⣱⣿⣧⣼⣿⣟⣿⣿⣕⣕⣕⣕⣕⣱⣵⣵⣵⣵⣵⣵⣵⣵⣵⣵⣵⣵⣵⣵⣵⣵⣵⣵⠀⠀⠀⠀⠀⠀⠀⠀⠀⠀⠀⠀</a:t>
            </a:r>
            <a:br/>
            <a:r>
              <a:t>⠀⠀⠀⠀⠀⠀⠀⠀⠀⠀⠀⣿⣿⣿⣿⣿⣿⣿⣿⣿⣟⢟⢿⣿⣿⣿⣿⣿⣿⣿⣿⣿⣿⣿⣿⣿⣿⣿⣿⣿⣿⣿⣿⣿⣿⣿⣿⣿⣿⣿⣿⣿⣿⣿⣿⣿⣿⣿⣿⣿⣿⣿⣿⣿⣿⣿⣿⣿⣿⠀⠀⠀⠀⠀⠀⠀⠀⠀⠀⠀⠀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⠀⠀⠀⠀⠀⠀⠀⠀⠀⠀⠀⣿⣿⣿⣿⣿⣿⣿⣿⣿⡟⢕⣼⣿⣿⣿⣿⣿⣿⣿⣿⣿⣿⣿⣿⣿⣿⣿⣿⣿⣿⣿⣿⣿⣿⣿⣿⣿⣿⣿⣿⣿⣿⣿⣿⣿⣿⣿⣿⣿⣿⣿⣿⣿⣿⣿⣿⣿⣿⠀⠀⠀⠀⠀⠀⠀⠀⠀⠀⠀⠀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⠀⠀⠀⠀⠀⠀⠀⠀⠀⠀⠀⣿⣿⣿⣿⣿⣿⣿⣿⣿⣿⢕⢕⣿⣿⣿⣿⣿⣿⣿⣿⣿⣿⣿⣿⣿⣿⣿⣿⣿⣿⢻⣿⣿⣿⣿⣿⣿⣿⣿⣿⣿⣿⣿⣿⣿⣿⣿⣿⣿⣿⣿⣿⣿⣿⣿⣿⣿⣿⠀⠀⠀⠀⠀⠀⠀⠀⠀⠀⠀⠀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⠀⠀⠀⠀⠀⠀⠀⠀⠀⠀⠀⣿⣿⣿⣿⣿⣿⣿⣿⣿⣿⢕⢕⣿⣿⣿⣿⣿⣿⣿⣿⣿⣿⣿⣿⣿⣿⣿⣿⣿⢇⣱⣿⣟⣿⣿⣿⣿⣿⣿⣿⣿⣿⣿⣿⣿⣿⣿⣿⣿⣿⣿⣿⣿⣿⣿⣿⣿⣿⠀⠀⠀⠀⠀⠀⠀⠀⠀⠀⠀⠀</a:t>
            </a:r>
            <a:br/>
            <a:r>
              <a:t>⠀⠀⠀⠀⠀⠀⠀⠀⠀⠀⠀⣿⣿⣿⣿⣿⣿⣿⣿⣿⣿⢕⣱⣿⣿⣿⣿⣿⣿⣿⣿⣿⣿⣿⣿⣿⣿⣿⣿⡏⢕⢕⢝⢻⣿⣿⣿⣿⣿⣿⣿⣿⣿⣿⣿⣿⣿⣿⣿⣿⣿⣿⣿⣿⣿⣿⣿⣿⣿⠀⠀⠀⠀⠀⠀⠀⠀⠀⠀⠀⠀</a:t>
            </a:r>
            <a:br/>
            <a:r>
              <a:t>⠀⠀⠀⠀⠀⠀⠀⠀⠀⠀⠀⣿⣿⣿⣿⣿⣿⣿⣿⣿⣿⢕⣿⣿⣿⣿⣿⣿⣿⣿⣿⣿⣿⣿⣿⣿⣿⣿⣿⢕⢕⣵⣷⣿⣿⣿⣿⣿⣿⣿⣿⣿⣿⣿⣿⣿⣿⣿⣿⣿⣿⣿⣿⣿⣿⣿⣿⣿⣿⠀⠀⠀⠀⠀⠀⠀⠀⠀⠀⠀⠀</a:t>
            </a:r>
            <a:br/>
            <a:r>
              <a:t>⠀⠀⠀⠀⠀⠀⠀⠀⠀⠀⠀⣿⣿⣿⣿⣿⣿⣿⣿⣿⣿⢕⢹⣿⣿⣿⣿⣿⣿⣿⣿⣿⣿⣿⣿⣿⣿⣟⢣⢕⣾⣿⣿⣿⣿⣿⣿⣿⣿⣿⣿⣿⣿⡿⢻⣿⣿⣿⣿⣿⣿⣿⣿⣿⣿⣿⣿⣿⣿⠀⠀⠀⠀⠀⠀⠀⠀⠀⠀⠀⠀</a:t>
            </a:r>
            <a:br/>
            <a:r>
              <a:t>⠀⠀⠀⠀⠀⠀⠀⠀⠀⠀⠀⣿⣿⣿⣿⣿⣿⣿⣿⣿⣿⢕⢜⣿⣿⣿⣿⣿⣿⣿⣿⣿⣿⣿⣿⣿⣿⣿⣷⣼⣿⣿⣿⣿⣿⣿⣿⣿⣿⣿⣿⣿⣿⣯⣟⢷⣿⣿⣿⣿⣿⣿⣿⣿⣿⣿⣿⣿⣿⠀⠀⠀⠀⠀⠀⠀⠀⠀⠀⠀⠀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⠀⠀⠀⠀⠀⠀⠀⠀⠀⠀⠀⣿⣿⣿⣿⣿⣿⣿⣿⣿⣿⢕⢕⣿⣿⣿⣿⣿⣿⣿⣿⣿⣿⣿⣿⣿⣿⣿⣿⣿⣿⣿⣿⣿⣿⣿⣿⣿⣿⣿⣿⣿⣟⢿⡟⣻⣿⣿⣿⣿⣿⣿⣿⣿⣿⣿⣿⣿⣿⠀⠀⠀⠀⠀⠀⠀⠀⠀⠀⠀⠀</a:t>
            </a:r>
            <a:br/>
            <a:r>
              <a:t>⠀⠀⠀⠀⠀⠀⠀⠀⠀⠀⠀⣿⣿⣿⣿⣿⣿⣿⣿⣿⣿⣷⣷⣿⣿⣿⣿⣿⣿⣿⣿⣿⣿⣿⣿⣿⣿⣿⣿⣿⣿⣿⣿⣿⣿⣿⣿⣿⣿⣿⣿⣏⣱⣾⣿⣿⣿⣿⣿⣿⣿⣿⣿⣿⣿⣿⣿⣿⣿⠀⠀⠀⠀⠀⠀⠀⠀⠀⠀⠀⠀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⠀⠀⠀⠀⠀⠀⠀⠀⠀⠀⠀⣿⣿⣿⣿⣿⣿⣿⣿⣿⣿⣿⣿⣿⣿⣿⣿⣿⣿⣿⣿⣿⣿⣿⣿⣿⣿⡟⢇⣿⣿⣿⣿⣿⣿⣿⣿⢿⣿⣿⣿⣿⣿⣿⣿⣿⣿⣿⣿⣿⣿⣿⣿⣿⣿⣿⣿⣿⣿⠀⠀⠀⠀⠀⠀⠀⠀⠀⠀⠀⠀</a:t>
            </a:r>
            <a:br/>
            <a:r>
              <a:t>⠀⠀⠀⠀⠀⠀⠀⠀⠀⠀⠀⣿⣿⣿⣿⣿⣿⣿⣿⣿⡿⣿⣿⣿⣿⣿⣿⣿⣿⣿⣿⣿⣿⣟⢟⢟⠻⢻⢵⢿⢿⣿⣿⢿⢿⢻⣟⡹⢿⢿⢿⣿⢟⢟⢿⢏⢝⢝⢝⢝⣿⣿⣿⣿⣿⣿⣿⣿⣿⠀⠀⠀⠀⠀⠀⠀⠀⠀⠀⠀⠀</a:t>
            </a:r>
            <a:br/>
            <a:r>
              <a:t>⠀⠀⠀⠀⠀⠀⠀⠀⠀⠀⠀⠛⠛⠛⠛⠛⠛⠛⠛⠛⠛⠛⠛⠛⠛⠛⠛⠛⠛⠛⠛⠛⠛⠛⠑⠐⠐⠒⠃⠓⠓⠛⠛⠛⠛⠛⠛⠃⠑⠑⠑⠑⠃⠑⠘⠑⠑⠑⠑⠘⠛⠛⠛⠛⠛⠛⠛⠛⠛⠀⠀⠀⠀⠀⠀⠀⠀⠀⠀⠀⠀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⠀⠀⠀⠀⠀⠀⠀⠀⠀⠀⠀⣿⣿⣿⣿⣿⣿⣿⣿⣿⣿⣿⣿⣿⣿⣿⣿⢿⢟⢏⢕⢕⢕⢕⣧⢕⢕⢕⢕⢕⢕⢕⢕⢕⢕⢕⢕⢕⢕⢕⢕⢕⢕⢕⢕⢕⢕⢕⢕⢕⢕⢕⢕⢕⢕⢕⢕⢕⢕⠀⠀⠀⠀⠀⠀⠀⠀⠀⠀⠀⠀</a:t>
            </a:r>
            <a:br/>
            <a:r>
              <a:t>⠀⠀⠀⠀⠀⠀⠀⠀⠀⠀⠀⡿⢿⣿⣿⣿⣿⣿⣿⣿⣿⣿⣿⢿⣯⣽⣧⢵⣵⣵⣕⣕⣕⣕⣇⡕⢕⢕⢕⢕⢕⢕⢕⢕⢕⢕⢕⢕⢕⢕⢕⢕⢕⢕⢕⢕⠕⢕⢕⢕⢕⢕⢕⢕⢕⢕⢕⢕⢕⠀⠀⠀⠀⠀⠀⠀⠀⠀⠀⠀⠀</a:t>
            </a:r>
            <a:br/>
            <a:r>
              <a:t>⠀⠀⠀⠀⠀⠀⠀⠀⠀⠀⠀⣿⣿⣷⡷⢷⢷⢷⢷⢇⢕⢕⢕⢕⣼⣿⣿⣿⣿⣿⣯⣝⣝⣝⢝⢙⢑⢑⢕⢕⢕⢕⢕⢕⢕⢕⢕⢕⢕⢕⢕⢕⢕⢕⠕⠕⠕⠕⠕⠕⢕⢕⢕⢕⢕⢕⢕⢕⢕⠀⠀⠀⠀⠀⠀⠀⠀⠀⠀⠀⠀</a:t>
            </a:r>
            <a:br/>
            <a:r>
              <a:t>⠀⠀⠀⠀⠀⠀⠀⠀⠀⠀⠀⣿⣿⣿⢿⢿⢟⢟⢕⢕⢕⢕⢕⢸⣿⣿⣿⣿⣾⣿⣿⢷⣿⣿⢕⢕⢕⢕⢕⢕⢜⢝⣻⣯⣿⣧⢕⢕⢕⢕⢕⢕⢕⢕⢕⢕⢕⢕⢕⢕⢕⢕⢕⢕⢕⢕⢕⢕⢕⠀⠀⠀⠀⠀⠀⠀⠀⠀⠀⠀⠀</a:t>
            </a:r>
            <a:br/>
            <a:r>
              <a:t>⠀⠀⠀⠀⠀⠀⠀⠀⠀⠀⠀⠛⠛⢛⠓⠓⠓⠖⠖⢖⠖⢲⠶⠿⠷⢿⠿⠿⠿⠿⢿⢼⢯⢽⢵⢥⢵⠕⢕⢕⣷⣿⣿⣿⣿⣿⡕⢕⢕⢕⢕⢕⢑⢑⢑⢑⢑⢑⢕⢕⢕⢕⢕⢕⢑⢑⢑⢑⢑⠀⠀⠀⠀⠀⠀⠀⠀⠀⠀⠀⠀</a:t>
            </a:r>
            <a:br/>
            <a:r>
              <a:t>⠀⠀⠀⠀⠀⠀⠀⠀⠀⠀⠀⠀⢀⢄⢀⢀⢀⠀⢀⢀⠄⠁⠀⢀⠀⢀⠐⢀⠐⠕⠄⢅⢅⢁⢅⢅⢕⢕⢕⢳⣿⣿⣽⡽⣿⣿⣿⢕⢕⢕⢕⢕⢕⢕⢕⢕⢕⢕⢕⢕⢕⢕⢕⢕⢕⢕⢕⢕⢕⠀⠀⠀⠀⠀⠀⠀⠀⠀⠀⠀⠀</a:t>
            </a:r>
            <a:br/>
            <a:r>
              <a:t>⠀⠀⠀⠀⠀⠀⠀⠀⠀⠀⠀⠔⢔⢔⢔⢔⢔⢔⢕⢕⢔⢕⢕⢔⢕⢕⢕⢕⢅⢅⢕⢕⢵⢵⢕⢕⢕⣕⣵⣼⣿⣿⣾⣿⣿⢿⣿⣧⢕⢕⢕⢕⢕⢕⢕⢕⢕⢕⢕⢕⢕⢕⢕⢕⢕⢕⢕⢕⢕⠀⠀⠀⠀⠀⠀⠀⠀⠀⠀⠀⠀</a:t>
            </a:r>
            <a:br/>
            <a:r>
              <a:t>⠀⠀⠀⠀⠀⠀⠀⠀⠀⠀⠀⢕⣕⣕⣕⣕⣕⣕⣕⢕⢕⢕⢕⢕⢕⢕⣕⣕⣕⢕⢕⢕⢕⢕⢕⢕⢕⢻⣿⣿⣿⣿⣿⣿⣿⣻⣿⣿⢕⢕⢕⢕⢕⢕⢕⢕⢕⢕⢕⢕⢕⢕⢕⢕⢕⢕⢕⢕⢕⠀⠀⠀⠀⠀⠀⠀⠀⠀⠀⠀⠀</a:t>
            </a:r>
            <a:br/>
            <a:r>
              <a:t>⠀⠀⠀⠀⠀⠀⠀⠀⠀⠀⠀⠑⢙⢙⢝⢝⢝⢝⢝⢕⢕⢑⢕⢕⢕⢑⢑⢕⢕⢕⢕⢕⢑⢕⢕⢕⢑⢕⢕⣿⣿⣿⣿⣿⣿⣿⣿⡏⢕⢕⢕⢕⢕⢕⢕⢕⢅⢅⢕⢅⢅⢕⢕⢕⢕⢕⢕⢕⢕⠀⠀⠀⠀⠀⠀⠀⠀⠀⠀⠀⠀</a:t>
            </a:r>
            <a:br/>
            <a:r>
              <a:t>⠀⠀⠀⠀⠀⠀⠀⠀⠀⠀⠀⢔⢕⢕⢕⢕⢕⢕⢕⢕⢕⢕⢕⢕⢕⢕⢕⢕⢕⢕⢕⢕⣕⣕⣕⣕⣕⣕⣱⣿⣿⣷⣿⣟⣿⣿⣏⣕⣕⣕⣕⣕⣕⣱⣵⣵⣵⣵⣵⣵⣵⣵⣵⣵⣵⣵⣵⣵⣵⠀⠀⠀⠀⠀⠀⠀⠀⠀⠀⠀⠀</a:t>
            </a:r>
            <a:br/>
            <a:r>
              <a:t>⠀⠀⠀⠀⠀⠀⠀⠀⠀⠀⠀⣿⣿⣿⣿⣿⣿⣿⣿⣿⣿⢟⢿⣿⣿⣿⣿⣿⣿⣿⣿⣿⣿⣿⣿⣿⣿⣿⣿⣿⣿⣿⣿⣿⣿⣿⣿⣿⣿⣿⣿⣿⣿⣿⣿⣿⣿⣿⣿⣿⣿⣿⣿⣿⣿⣿⣿⣿⣿⠀⠀⠀⠀⠀⠀⠀⠀⠀⠀⠀⠀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⠀⠀⠀⠀⠀⠀⠀⠀⠀⠀⠀⣿⣿⣿⣿⣿⣿⣿⣿⣿⣿⢕⢱⣿⣿⣿⣿⣿⣿⣿⣿⣿⣿⣿⣿⣿⣿⣿⣿⣿⣿⣿⣿⣿⣟⣿⣿⣿⣿⣿⣿⣿⣿⣿⣿⣿⣿⣿⣿⣿⣿⣿⣿⣿⣿⣿⣿⣿⣿⠀⠀⠀⠀⠀⠀⠀⠀⠀⠀⠀⠀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⠀⠀⠀⠀⠀⠀⠀⠀⠀⠀⠀⣿⣿⣿⣿⣿⣿⣿⣿⣿⣿⢕⢕⣿⣿⣿⣿⣿⣿⣿⣿⣿⣿⣿⣿⣿⣿⣿⣟⣿⣿⣿⣿⣿⣿⣿⣿⣿⣿⣿⣿⣿⣿⣿⣿⣿⣿⣿⣿⣿⣿⣿⣿⣿⣿⣿⣿⣿⣿⠀⠀⠀⠀⠀⠀⠀⠀⠀⠀⠀⠀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⠀⠀⠀⠀⠀⠀⠀⠀⠀⠀⠀⣿⣿⣿⣿⣿⣿⣿⣿⣿⣿⢕⢕⣿⣿⣿⣿⣿⣿⣿⣿⣿⣿⣿⣿⣿⣿⣿⡯⡿⣿⣿⣿⣿⣿⣿⣿⣿⣿⣿⣿⣿⣿⣿⣿⣿⣿⣿⣿⣿⣿⣿⣿⣿⣿⣿⣿⣿⣿⠀⠀⠀⠀⠀⠀⠀⠀⠀⠀⠀⠀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⠀⠀⠀⠀⠀⠀⠀⠀⠀⠀⠀⣿⣿⣿⣿⣿⣿⣿⣿⣿⣿⢕⢕⣿⣿⣿⣿⣿⣿⣿⣿⣿⣿⣿⣿⣿⣿⣿⡟⢕⢕⢜⣿⣿⣿⣿⣿⣿⣿⣿⣿⣿⣿⣿⣿⣿⣿⣿⣿⣿⣿⣿⣿⣿⣿⣿⣿⣿⣿⠀⠀⠀⠀⠀⠀⠀⠀⠀⠀⠀⠀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⠀⠀⠀⠀⠀⠀⠀⠀⠀⠀⠀⣿⣿⣿⣿⣿⣿⣿⣿⣿⣿⢕⢸⣿⣿⣿⣿⣿⣿⣿⣿⣿⣿⣿⣿⣿⣿⣿⣷⢕⣱⣾⣿⣿⣿⣿⣿⣿⣿⣿⣿⣿⣿⣿⣿⣿⣿⣿⣿⣿⣿⣿⣿⣿⣿⣿⣿⣿⣿⠀⠀⠀⠀⠀⠀⠀⠀⠀⠀⠀⠀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⠀⠀⠀⠀⠀⠀⠀⠀⠀⠀⠀⣿⣿⣿⣿⣿⣿⣿⣿⣿⣿⢕⢸⣿⣿⣿⣿⣿⣿⣿⣿⣿⣿⣿⣿⣿⣿⡟⢽⣿⣿⣿⣿⣿⣿⣿⣿⣿⣿⣿⣿⣿⣿⣟⡟⢿⣿⣿⣿⣿⣿⣿⣿⣿⣿⣿⣿⣿⣿⠀⠀⠀⠀⠀⠀⠀⠀⠀⠀⠀⠀</a:t>
            </a:r>
            <a:br/>
            <a:r>
              <a:t>⠀⠀⠀⠀⠀⠀⠀⠀⠀⠀⠀⣿⣿⣿⣿⣿⣿⣿⣿⣿⣿⢕⢜⢿⣿⣿⣿⣿⣿⣿⣿⣿⣿⣿⣿⣿⣿⣕⣼⣿⣿⣿⣿⣿⣿⣿⣿⣿⣿⣿⣿⣿⣿⣟⣿⣟⣿⣿⣿⣿⣿⣿⣿⣿⣿⣿⣿⣿⣿⠀⠀⠀⠀⠀⠀⠀⠀⠀⠀⠀⠀</a:t>
            </a:r>
            <a:br/>
            <a:r>
              <a:t>⠀⠀⠀⠀⠀⠀⠀⠀⠀⠀⠀⣿⣿⣿⣿⣿⣿⣿⣿⣿⣿⢕⢕⢻⣿⣿⣿⣿⣿⣿⣿⣿⣿⣿⣿⣿⣿⣿⣿⣿⣿⣿⣿⣿⣿⣿⣿⣿⣿⣿⣿⣿⣿⡿⢽⣝⣿⣿⣿⣿⣿⣿⣿⣿⣿⣿⣿⣿⣿⠀⠀⠀⠀⠀⠀⠀⠀⠀⠀⠀⠀</a:t>
            </a:r>
            <a:br/>
            <a:r>
              <a:t>⠀⠀⠀⠀⠀⠀⠀⠀⠀⠀⠀⣿⣿⣿⣿⣿⣿⣿⣿⣿⣿⣷⣷⣿⣿⣿⣿⣿⣿⣿⣿⣿⣿⣿⣿⣿⣿⣿⡿⢻⣿⣿⣿⣿⣿⣿⣿⣿⣿⣿⣿⣿⣝⣵⣿⣿⣿⣿⣿⣿⣿⣿⣿⣿⣿⣿⣿⣿⣿⠀⠀⠀⠀⠀⠀⠀⠀⠀⠀⠀⠀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⠀⠀⠀⠀⠀⠀⠀⠀⠀⠀⠀⣿⣿⣿⣿⣿⣿⣿⣿⣿⣿⣿⣿⣿⣿⣿⣿⣿⣿⣿⣿⣿⣿⣿⣿⣿⣿⣿⡗⢱⣿⣿⣿⣿⣿⣿⣿⣿⣿⣿⣿⣿⣿⣿⣿⣿⣿⣿⣿⣿⣿⣿⣿⣿⣿⣿⣿⣿⣿⠀⠀⠀⠀⠀⠀⠀⠀⠀⠀⠀⠀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⠀⠀⠀⠀⠀⠀⠀⠀⠀⠀⠀⣿⣿⣿⣿⣿⣿⣿⣿⣿⣿⣿⣿⣿⣿⣿⣿⣿⣿⣿⣿⣿⣿⣿⡟⢟⠟⠟⠧⢼⢿⢿⣿⣿⡿⢿⣻⣟⡻⢿⢿⢿⣿⢟⢟⣿⢏⢝⢝⢝⣿⣿⣿⣿⣿⣿⣿⣿⣿⠀⠀⠀⠀⠀⠀⠀⠀⠀⠀⠀⠀</a:t>
            </a:r>
            <a:br/>
            <a:r>
              <a:t>⠀⠀⠀⠀⠀⠀⠀⠀⠀⠀⠀⠛⠛⠛⠛⠛⠛⠛⠛⠛⠛⠛⠛⠛⠛⠛⠛⠛⠛⠛⠛⠛⠛⠛⠃⠑⠑⠐⠃⠑⠓⠚⠛⠛⠛⠛⠛⠛⠃⠑⠑⠘⠛⠑⠑⠘⠑⠑⠑⠑⠛⠛⠚⠛⠛⠛⠛⠛⠛⠀⠀⠀⠀⠀⠀⠀⠀⠀⠀⠀⠀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⠀⠀⠀⠀⠀⠀⠀⠀⠀⠀⠀⣿⣿⣿⣿⣿⣿⣿⣿⣿⣿⣿⣿⣿⣿⣿⣿⣿⣿⣿⣿⣿⣿⣿⣿⣿⣿⣿⣿⡿⢝⢕⢕⢕⢕⢜⢿⣿⣿⣿⣿⣿⣿⣿⣿⣿⣿⣿⣿⣿⣿⣿⣿⣿⣿⣿⣿⣿⣿⠀⠀⠀⠀⠀⠀⠀⠀⠀⠀⠀⠀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⠀⠀⠀⠀⠀⠀⠀⠀⠀⠀⠀⣿⣿⣿⣿⣿⣿⣿⣿⣿⣿⣿⣿⣿⣿⣿⣿⣿⣿⣿⣿⣿⣿⣿⣿⣿⣿⣿⡟⢏⣵⣷⣷⣷⣷⣕⢸⣿⣿⣿⣿⣿⣿⣿⣿⣿⣿⣿⣿⣿⣿⣿⣿⣿⣿⣿⣿⣿⣿⠀⠀⠀⠀⠀⠀⠀⠀⠀⠀⠀⠀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⠀⠀⠀⠀⠀⠀⠀⠀⠀⠀⠀⣿⣿⣿⣿⣿⣿⣿⣿⣿⣿⣿⣿⣿⣿⣿⣿⣿⣿⣿⣿⣿⣿⣿⣿⣿⣿⣿⡇⣼⡻⢟⣻⣿⣿⣿⣸⣿⣿⣿⣿⣿⣿⣿⣿⣿⣿⣿⣿⣿⣿⣿⣿⣿⣿⣿⣿⣿⣿⠀⠀⠀⠀⠀⠀⠀⠀⠀⠀⠀⠀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⠀⠀⠀⠀⠀⠀⠀⠀⠀⠀⠀⣿⣿⣿⣿⣿⣿⣿⣿⣿⣿⣿⣿⣿⣿⣿⣿⣿⣿⣿⣿⣿⣿⣿⣿⣿⣿⣿⣿⣿⣿⣿⣿⣿⡟⢝⢿⢿⣿⣿⣿⣿⣿⣿⣿⣿⣿⣿⣿⣿⣿⣿⣿⣿⣿⣿⣿⣿⣿⠀⠀⠀⠀⠀⠀⠀⠀⠀⠀⠀⠀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⠀⠀⠀⠀⠀⠀⠀⠀⠀⠀⠀⣿⣿⣿⣿⣿⣿⣿⣿⣿⣿⣿⣿⣿⣿⣿⣿⣿⣿⣿⣿⣿⢿⢟⢏⢕⢕⢸⣿⣷⣿⣿⣿⣿⢕⢕⢕⢕⠘⠝⢟⢿⣿⣿⣿⣿⣿⣿⣿⣿⣿⣿⣿⣿⣿⣿⣿⣿⣿⠀⠀⠀⠀⠀⠀⠀⠀⠀⠀⠀⠀</a:t>
            </a:r>
            <a:br/>
            <a:r>
              <a:t>⠀⠀⠀⠀⠀⠀⠀⠀⠀⠀⠀⣿⣿⣿⣿⣿⣿⣿⣿⣿⣿⣿⣿⣿⣿⣿⣿⣿⣿⣿⣿⢇⢕⢕⢕⢁⢁⢸⣞⣿⢟⣟⣿⢏⢕⢱⣾⣿⣷⡕⢔⢕⢜⣿⣿⣿⣿⣿⣿⣿⣿⣿⣿⣿⣿⣿⣿⣿⣿⠀⠀⠀⠀⠀⠀⠀⠀⠀⠀⠀⠀</a:t>
            </a:r>
            <a:br/>
            <a:r>
              <a:t>⠀⠀⠀⠀⠀⠀⠀⠀⠀⠀⠀⣿⣿⣿⣿⣿⣿⣿⣿⣿⣿⣿⣿⣿⣿⣿⣿⣿⣿⣿⡿⢕⢕⢕⠁⠔⠐⠑⣱⣞⣹⢽⢕⢕⠁⠘⢻⣿⣿⢕⢕⠕⢕⢹⣿⣿⣿⣿⣿⣿⣿⣿⣿⣿⣿⣿⣿⣿⣿⠀⠀⠀⠀⠀⠀⠀⠀⠀⠀⠀⠀</a:t>
            </a:r>
            <a:br/>
            <a:r>
              <a:t>⠀⠀⠀⠀⠀⠀⠀⠀⠀⠀⠀⣿⣿⣿⣿⣿⣿⣿⣿⣿⣿⣿⣿⣿⣿⣿⣿⣿⣿⣿⡇⢕⠑⠀⠁⠀⠀⠀⢿⢗⣗⣏⢕⠀⠀⠀⠜⢿⣿⡕⢀⠀⢕⢸⣿⣿⣿⣿⣿⣿⣿⣿⣿⣿⣿⣿⣿⣿⣿⠀⠀⠀⠀⠀⠀⠀⠀⠀⠀⠀⠀</a:t>
            </a:r>
            <a:br/>
            <a:r>
              <a:t>⠀⠀⠀⠀⠀⠀⠀⠀⠀⠀⠀⣿⣿⣿⣿⣿⣿⣿⣿⣿⣿⣿⣿⣿⣿⣿⣿⣿⣿⣿⡇⢐⠀⠀⠀⠀⠀⠀⢱⢽⢕⢗⠐⠀⠀⠀⠀⠁⠔⠕⢅⢔⢅⢸⣿⣿⣿⣿⣿⣿⣿⣿⣿⣿⣿⣿⣿⣿⣿⠀⠀⠀⠀⠀⠀⠀⠀⠀⠀⠀⠀</a:t>
            </a:r>
            <a:br/>
            <a:r>
              <a:t>⠀⠀⠀⠀⠀⠀⠀⠀⠀⠀⠀⣿⣿⣿⣿⣿⣿⣿⣿⣿⣿⣿⣿⣿⣿⣿⣿⣿⣿⢟⠇⠀⠀⠀⢀⣠⣤⡄⢕⣝⢭⠕⠀⠀⠀⠀⠀⠀⠀⠀⠁⠀⠕⢐⠝⢿⣿⣿⣿⣿⣿⣿⣿⣿⣿⣿⣿⣿⣿⠀⠀⠀⠀⠀⠀⠀⠀⠀⠀⠀⠀</a:t>
            </a:r>
            <a:br/>
            <a:r>
              <a:t>⠀⠀⠀⠀⠀⠀⠀⠀⠀⠀⠀⣿⣿⣿⣿⣿⣿⣿⣿⣿⣿⣿⣿⣿⣿⣿⣿⣿⣿⢜⢵⢔⢔⢴⣿⣿⣿⡇⢕⢗⣓⢑⠀⠀⠀⠀⠀⠀⠀⠀⠀⠀⠀⠅⠀⠁⢝⣿⣿⣿⣿⣿⣿⣿⣿⣿⣿⣿⣿⠀⠀⠀⠀⠀⠀⠀⠀⠀⠀⠀⠀</a:t>
            </a:r>
            <a:br/>
            <a:r>
              <a:t>⠀⠀⠀⠀⠀⠀⠀⠀⠀⠀⠀⣿⣿⣿⣿⣿⣿⣿⣿⣿⣿⣿⣿⣿⣿⣿⣿⣿⣿⢕⢕⢔⠕⠁⢝⢟⠟⠑⢕⢵⢕⠔⠀⠀⠀⠀⠀⠀⠀⠀⠀⠀⠀⠀⢀⢄⣾⣿⣿⣿⣿⣿⣿⣿⣿⣿⣿⣿⣿⠀⠀⠀⠀⠀⠀⠀⠀⠀⠀⠀⠀</a:t>
            </a:r>
            <a:br/>
            <a:r>
              <a:t>⠀⠀⠀⠀⠀⠀⠀⠀⠀⠀⠀⣿⣿⣿⣿⣿⣿⣿⣿⣿⣿⣿⣿⣿⣿⣿⣿⣿⣿⣷⣵⣵⣕⣔⢅⠀⠀⠕⢜⡝⢍⠅⠀⠀⠀⠀⠀⠄⠀⠀⠀⠀⠀⠀⢄⣼⣿⣿⣿⣿⣿⣿⣿⣿⣿⣿⣿⣿⣿⠀⠀⠀⠀⠀⠀⠀⠀⠀⠀⠀⠀</a:t>
            </a:r>
            <a:br/>
            <a:r>
              <a:t>⠀⠀⠀⠀⠀⠀⠀⠀⠀⠀⠀⣿⣿⣿⣿⣿⣿⣿⣿⣿⣿⣿⣿⣿⣿⣿⣿⣿⣿⣿⣿⣿⣿⣿⡕⠀⠀⢑⢕⠁⢕⠀⢀⠀⠀⠀⠀⠀⠀⠀⢀⢜⣿⣿⣿⣿⣿⣿⣿⣿⣿⣿⣿⣿⣿⣿⣿⣿⣿⠀⠀⠀⠀⠀⠀⠀⠀⠀⠀⠀⠀</a:t>
            </a:r>
            <a:br/>
            <a:r>
              <a:t>⠀⠀⠀⠀⠀⠀⠀⠀⠀⠀⠀⣿⣿⣿⣿⣿⣿⣿⣿⣿⣿⣿⣿⣿⣿⣿⣿⣿⣿⣿⣿⣿⣿⣿⢇⠀⠀⢕⢸⣷⢕⢄⢕⢔⠀⠀⠀⠀⠀⠀⠀⠕⢜⣿⣿⣿⣿⣿⣿⣿⣿⣿⣿⣿⣿⣿⣿⣿⣿⠀⠀⠀⠀⠀⠀⠀⠀⠀⠀⠀⠀</a:t>
            </a:r>
            <a:br/>
            <a:r>
              <a:t>⠀⠀⠀⠀⠀⠀⠀⠀⠀⠀⠀⣿⣿⣿⣿⣿⣿⣿⣿⣿⣿⣿⣿⣿⣿⣿⣿⣿⣿⣿⣿⣿⣿⣿⢕⠀⢄⠀⢸⣿⣷⢕⢕⢕⢔⠀⠀⠀⠀⠀⠀⠑⢑⢹⣿⣿⣿⣿⣿⣿⣿⣿⣿⣿⣿⣿⣿⣿⣿⠀⠀⠀⠀⠀⠀⠀⠀⠀⠀⠀⠀</a:t>
            </a:r>
            <a:br/>
            <a:r>
              <a:t>⠀⠀⠀⠀⠀⠀⠀⠀⠀⠀⠀⣿⣿⣿⣿⣿⣿⣿⣿⣿⣿⣿⣿⣿⣿⣿⣿⣿⣿⣿⣿⣿⣿⣿⢕⢀⠀⠀⢸⣿⣿⣕⢕⠑⠅⢕⢄⠀⠀⠀⠀⠀⢁⢜⣿⣿⣿⣿⣿⣿⣿⣿⣿⣿⣿⣿⣿⣿⣿⠀⠀⠀⠀⠀⠀⠀⠀⠀⠀⠀⠀</a:t>
            </a:r>
            <a:br/>
            <a:r>
              <a:t>⠀⠀⠀⠀⠀⠀⠀⠀⠀⠀⠀⠛⠛⠛⠛⠛⠛⠛⠛⠛⠛⠛⠛⠛⠛⠛⠛⠛⠛⠛⠛⠛⠛⠛⠑⠀⠀⠀⠘⠛⠛⠓⠃⠐⠐⠑⠑⠐⠀⠀⠀⠀⠀⠀⠙⠛⠛⠛⠛⠛⠛⠛⠛⠛⠛⠛⠛⠛⠛⠀⠀⠀⠀⠀⠀⠀⠀⠀⠀⠀⠀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⠀⠀⠀⠀⠀⠀⠀⠀⠀⠀⠀⣾⣿⣿⣿⣿⣿⣿⣿⣿⣿⣿⣿⣿⣿⣿⣿⢿⢻⢇⢕⢕⢕⢸⣇⢕⢕⢕⢕⢕⢕⢕⢕⢕⢕⢕⢕⢕⢕⢕⢕⢕⢕⢕⢕⢕⢕⢕⢕⢕⢕⢕⢕⢕⢕⢕⢕⢕⢕⠀⠀⠀⠀⠀⠀⠀⠀⠀⠀⠀⠀</a:t>
            </a:r>
            <a:br/>
            <a:r>
              <a:t>⠀⠀⠀⠀⠀⠀⠀⠀⠀⠀⠀⡿⣿⣿⣿⣿⣿⣿⣿⣿⣿⣿⣿⢿⣯⣧⣵⣵⣵⣕⣕⣕⣕⣕⡕⢕⢕⢕⢕⢕⢕⢕⢕⢕⢕⢕⢕⢕⢕⢕⢕⢕⢕⢕⢕⢕⠅⢕⢕⢕⢕⢕⢕⢕⢕⢕⢕⢕⢕⠀⠀⠀⠀⠀⠀⠀⠀⠀⠀⠀⠀</a:t>
            </a:r>
            <a:br/>
            <a:r>
              <a:t>⠀⠀⠀⠀⠀⠀⠀⠀⠀⠀⠀⣿⣿⡷⢷⢷⢷⢷⢷⢕⢕⢕⢕⢕⣼⣿⣿⣿⣿⣿⣟⣏⣏⢝⢙⢕⢕⢕⢕⢕⢕⢕⢕⢕⢕⠕⢕⢕⢕⢕⢕⢕⢕⢕⢕⢕⢔⢕⢕⢕⢕⢕⢕⢕⢕⢕⢕⢕⢕⠀⠀⠀⠀⠀⠀⠀⠀⠀⠀⠀⠀</a:t>
            </a:r>
            <a:br/>
            <a:r>
              <a:t>⠀⠀⠀⠀⠀⠀⠀⠀⠀⠀⠀⣿⣿⣿⢿⢻⢟⢇⢕⢕⢕⢕⢕⣿⣿⣿⣿⣿⣿⣿⣿⣾⣿⣧⢕⢕⢕⢕⢅⢅⢕⢗⢻⣿⣽⣷⡕⢕⢕⢕⢕⢕⢕⢕⢕⢕⢕⢕⢕⢑⢑⢑⢑⢕⢑⢕⢕⢕⢕⠀⠀⠀⠀⠀⠀⠀⠀⠀⠀⠀⠀</a:t>
            </a:r>
            <a:br/>
            <a:r>
              <a:t>⠀⠀⠀⠀⠀⠀⠀⠀⠀⠀⠀⠛⠛⠛⠗⢖⠖⠖⠶⠶⠶⠴⠵⠿⠿⠿⠿⢿⢿⢿⢿⣽⣯⣯⣵⣕⣅⢕⢕⢕⢕⣱⣿⣿⣿⣿⣷⡕⢕⢕⢕⠑⢕⢑⢑⠑⢑⢑⢕⢕⢑⢑⢑⢑⢕⢑⢑⢑⢑⠀⠀⠀⠀⠀⠀⠀⠀⠀⠀⠀⠀</a:t>
            </a:r>
            <a:br/>
            <a:r>
              <a:t>⠀⠀⠀⠀⠀⠀⠀⠀⠀⠀⠀⠀⢀⢀⠄⢐⢀⠀⠀⢁⠁⠀⠀⢀⢀⢅⠁⠐⠄⢅⢐⠄⢁⢅⢁⢄⢕⢕⢕⢕⢱⣿⣿⣟⣟⣻⣿⣿⢕⢕⢕⢕⢕⢕⢕⢕⢕⢕⢕⢕⢕⢕⢕⢕⢕⢕⢕⢕⢕⠀⠀⠀⠀⠀⠀⠀⠀⠀⠀⠀⠀</a:t>
            </a:r>
            <a:br/>
            <a:r>
              <a:t>⠀⠀⠀⠀⠀⠀⠀⠀⠀⠀⠀⢔⢔⢔⢔⢔⢔⢔⢔⢕⢔⢕⢕⢕⢕⢕⢅⢅⢅⢅⢕⢱⢵⢵⢕⢕⢕⢕⣱⢕⣸⣿⣿⣿⣾⣿⡿⢿⣧⢕⢕⢕⢕⢕⢕⢕⢕⢕⢕⢕⢕⢕⢕⢕⢕⢕⢕⢕⢕⠀⠀⠀⠀⠀⠀⠀⠀⠀⠀⠀⠀</a:t>
            </a:r>
            <a:br/>
            <a:r>
              <a:t>⠀⠀⠀⠀⠀⠀⠀⠀⠀⠀⠀⢅⣑⣕⣕⣕⣕⣕⡕⢕⢑⢑⢕⢕⢕⢕⣕⣕⣕⢕⢕⢕⢕⢕⢕⢕⢕⢕⢻⣿⣿⣿⣿⣿⣿⣿⢿⣿⣿⢕⢕⢕⢕⢕⢕⢕⢕⢕⢕⢕⢕⢕⢕⢕⢕⢕⢕⢕⢕⠀⠀⠀⠀⠀⠀⠀⠀⠀⠀⠀⠀</a:t>
            </a:r>
            <a:br/>
            <a:r>
              <a:t>⠀⠀⠀⠀⠀⠀⠀⠀⠀⠀⠀⠑⢙⢝⢝⢝⢝⢝⢝⢕⢕⢑⢑⢕⢕⢕⢕⢕⢕⢕⢕⢑⢕⢕⢕⢕⢕⢕⢕⢜⣽⣿⣿⣿⣿⣿⣿⣿⣿⢕⢕⢕⢕⢕⢕⢕⢕⢕⢕⢕⢕⢕⢕⢕⢕⢕⢕⢕⢕⠀⠀⠀⠀⠀⠀⠀⠀⠀⠀⠀⠀</a:t>
            </a:r>
            <a:br/>
            <a:r>
              <a:t>⠀⠀⠀⠀⠀⠀⠀⠀⠀⠀⠀⢔⢕⢕⢕⢕⢕⢕⢕⢕⢕⢕⢕⢕⢕⢕⢕⢕⢕⢕⢕⢕⢕⢕⣕⣕⣕⣕⣕⣱⣿⣿⣷⣿⡟⣿⣟⣏⣕⣕⣕⣕⣕⣕⣕⣕⣕⣱⣵⣵⣵⣵⣵⣵⣵⣵⣵⣵⣵⠀⠀⠀⠀⠀⠀⠀⠀⠀⠀⠀⠀</a:t>
            </a:r>
            <a:br/>
            <a:r>
              <a:t>⠀⠀⠀⠀⠀⠀⠀⠀⠀⠀⠀⣿⣿⣿⣿⣿⣿⣿⣿⣿⣿⡿⢿⣿⣿⣿⣿⣿⣿⣿⣿⣿⣿⣿⣿⣿⣿⣿⣿⣿⣿⣿⣿⣿⣿⣿⣿⣿⣿⣿⣿⣿⣿⣿⣿⣿⣿⣿⣿⣿⣿⣿⣿⣿⣿⣿⣿⣿⣿⠀⠀⠀⠀⠀⠀⠀⠀⠀⠀⠀⠀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⠀⠀⠀⠀⠀⠀⠀⠀⠀⠀⠀⣿⣿⣿⣿⣿⣿⣿⣿⣿⣿⢇⢕⣾⣿⣿⣿⣿⣿⣿⣿⣿⣿⣿⣿⣿⣿⣿⣿⣿⣿⣿⣿⣿⣿⣿⣿⣿⣿⣿⣿⣿⣿⣿⣿⣿⣿⣿⣿⣿⣿⣿⣿⣿⣿⣿⣿⣿⣿⠀⠀⠀⠀⠀⠀⠀⠀⠀⠀⠀⠀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⠀⠀⠀⠀⠀⠀⠀⠀⠀⠀⠀⣿⣿⣿⣿⣿⣿⣿⣿⣿⣿⡇⢕⣽⣿⣿⣿⣿⣿⣿⣿⣿⣿⣿⣿⣿⣿⣏⢕⢕⣿⣿⣿⣿⣿⣿⣿⣿⣿⣿⣿⣿⣿⣿⣿⣿⣿⣿⣿⣿⣿⣿⣿⣿⣿⣿⣿⣿⣿⠀⠀⠀⠀⠀⠀⠀⠀⠀⠀⠀⠀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⠀⠀⠀⠀⠀⠀⠀⠀⠀⠀⠀⣿⣿⣿⣿⣿⣿⣿⣿⣿⣿⡇⢕⣿⣿⣿⣿⣿⣿⣿⣿⣿⣿⣿⣿⣿⣿⣵⢏⢺⣿⣿⣿⣿⣿⣿⣿⣿⣿⣿⣿⣿⣿⣿⣿⣿⣿⣿⣿⣿⣿⣿⣿⣿⣿⣿⣿⣿⣿⠀⠀⠀⠀⠀⠀⠀⠀⠀⠀⠀⠀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⠀⠀⠀⠀⠀⠀⠀⠀⠀⠀⠀⣿⣿⣿⣿⣿⣿⣿⣿⣿⣿⡇⢕⣿⣿⣿⣿⣿⣿⣿⣿⣿⣿⣿⣿⣿⣿⣗⣗⢸⣿⣿⣿⣿⣿⣿⣿⣿⣿⣿⣿⣿⣿⣿⣟⡹⢿⣿⣿⣿⣿⣿⣿⣿⣿⣿⣿⣿⣿⠀⠀⠀⠀⠀⠀⠀⠀⠀⠀⠀⠀</a:t>
            </a:r>
            <a:br/>
            <a:r>
              <a:t>⠀⠀⠀⠀⠀⠀⠀⠀⠀⠀⠀⣿⣿⣿⣿⣿⣿⣿⣿⣿⣿⡇⢕⢻⣿⣿⣿⣿⣿⣿⣿⣿⣿⣿⣿⡟⢕⣽⣿⢕⣿⣿⣿⣿⣿⣿⣿⣿⣿⣿⣿⣿⣿⣿⣷⣽⣻⢿⣿⣿⣿⣿⣿⣿⣿⣿⣿⣿⣿⠀⠀⠀⠀⠀⠀⠀⠀⠀⠀⠀⠀</a:t>
            </a:r>
            <a:br/>
            <a:r>
              <a:t>⠀⠀⠀⠀⠀⠀⠀⠀⠀⠀⠀⣿⣿⣿⣿⣿⣿⣿⣿⣿⣿⡇⢕⢸⣿⣿⣿⣿⣿⣿⣿⣿⣿⣿⣿⣿⣿⣿⣿⡕⣾⣿⣿⣿⣿⣿⣿⣿⣿⣿⣿⣿⣿⣿⢯⢽⣹⣿⣿⣿⣿⣿⣿⣿⣿⣿⣿⣿⣿⠀⠀⠀⠀⠀⠀⠀⠀⠀⠀⠀⠀</a:t>
            </a:r>
            <a:br/>
            <a:r>
              <a:t>⠀⠀⠀⠀⠀⠀⠀⠀⠀⠀⠀⣿⣿⣿⣿⣿⣿⣿⣿⣿⣿⣷⣷⣾⣿⣿⣿⣿⣿⣿⣿⣿⣿⣿⣿⣿⣿⣿⣿⣇⣸⣿⣿⣿⣿⣿⣿⣿⣿⣿⣿⣿⣿⣵⣾⣿⣿⣿⣿⣿⣿⣿⣿⣿⣿⣿⣿⣿⣿⠀⠀⠀⠀⠀⠀⠀⠀⠀⠀⠀⠀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⠀⠀⠀⠀⠀⠀⠀⠀⠀⠀⠀⣿⣿⣿⣿⣿⣿⣿⣿⣿⣿⣿⣿⣿⣿⣿⣿⣿⣿⣿⣿⣿⣿⣿⣿⡟⠻⢟⢻⢿⢿⢿⢿⣿⣿⣿⣿⣻⣟⡿⢿⢿⣿⣟⢟⢻⡿⢝⢝⢝⣿⣿⣿⣿⣿⣿⣿⣿⣿⠀⠀⠀⠀⠀⠀⠀⠀⠀⠀⠀⠀</a:t>
            </a:r>
            <a:br/>
            <a:r>
              <a:t>⠀⠀⠀⠀⠀⠀⠀⠀⠀⠀⠀⠛⠛⠛⠛⠛⠛⠛⠛⠛⠛⠛⠛⠛⠛⠛⠛⠛⠛⠛⠛⠛⠛⠛⠛⠃⠑⠑⠑⠑⠑⠚⠛⠛⠛⠛⠛⠛⠛⠃⠑⠑⠘⠋⠑⠑⠋⠑⠑⠑⠛⠛⠛⠛⠛⠛⠛⠛⠛⠀⠀⠀⠀⠀⠀⠀⠀⠀⠀⠀⠀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⠀⠀⠀⠀⠀⠀⠀⠀⠀⠀⠀⣾⣿⣿⣿⣿⣿⣿⣿⣿⣿⣿⣿⣿⣿⣿⡿⡿⢿⢕⢕⢕⢕⢸⢕⢕⢕⢕⢕⢕⢕⢕⢕⢕⢕⢕⢕⢕⢕⢕⢕⢕⢕⢕⢕⢕⢕⢕⢕⢕⢕⢕⢕⢕⢕⢕⢕⢕⢕⠀⠀⠀⠀⠀⠀⠀⠀⠀⠀⠀⠀</a:t>
            </a:r>
            <a:br/>
            <a:r>
              <a:t>⠀⠀⠀⠀⠀⠀⠀⠀⠀⠀⠀⢿⣿⣿⣿⣿⣿⣿⣿⣿⣿⣿⡿⢯⣼⣵⣵⣵⣵⣕⣕⡕⢕⢜⢕⢕⢕⢕⢕⢕⢕⢕⢕⢕⢕⢕⢕⢕⢕⢕⢕⢕⢕⢕⢕⠕⢕⢕⢕⢕⢕⢕⢕⢕⢕⢕⢕⢕⢕⠀⠀⠀⠀⠀⠀⠀⠀⠀⠀⠀⠀</a:t>
            </a:r>
            <a:br/>
            <a:r>
              <a:t>⠀⠀⠀⠀⠀⠀⠀⠀⠀⠀⠀⣾⣷⢷⢷⢷⢷⢷⢇⢝⢝⢕⢕⢜⣿⣿⣿⣿⣿⣟⣟⣟⣟⣟⢟⢕⢕⢕⢕⢕⠕⠕⠕⢕⢕⢕⢕⢕⢕⢕⢕⢕⢕⢕⢕⢔⢕⢕⢕⢕⢕⢕⢕⢕⢕⢕⢕⢕⢕⠀⠀⠀⠀⠀⠀⠀⠀⠀⠀⠀⠀</a:t>
            </a:r>
            <a:br/>
            <a:r>
              <a:t>⠀⠀⠀⠀⠀⠀⠀⠀⠀⠀⠀⣿⣿⡿⣟⣟⣟⢇⢕⢕⢕⢕⢸⣿⣿⣿⣿⣿⣿⣿⣽⣿⣷⡕⢕⢕⢅⢕⢕⢕⢕⢕⢕⢳⣷⣷⣇⢕⢕⢕⢕⢕⢕⢑⢑⢕⢕⢕⢕⢕⢕⢕⢕⢔⢕⢕⢕⢕⢕⠀⠀⠀⠀⠀⠀⠀⠀⠀⠀⠀⠀</a:t>
            </a:r>
            <a:br/>
            <a:r>
              <a:t>⠀⠀⠀⠀⠀⠀⠀⠀⠀⠀⠀⠛⠛⠗⢗⠲⠶⠶⠶⠦⠴⠴⠼⠿⠿⢿⢿⢿⣿⣽⣯⣿⣿⣇⣕⣅⣕⣕⢕⠕⢕⢕⣱⣾⣿⣿⣿⣧⢕⢑⠕⠕⠑⠑⠑⢑⠕⠑⠑⠑⠕⠕⢕⢕⢕⠑⠑⢕⢕⠀⠀⠀⠀⠀⠀⠀⠀⠀⠀⠀⠀</a:t>
            </a:r>
            <a:br/>
            <a:r>
              <a:t>⠀⠀⠀⠀⠀⠀⠀⠀⠀⠀⠀⠀⢀⢀⠄⠄⠀⠀⢀⢑⠐⠁⠁⠀⢑⠁⠀⠁⠁⠅⢀⠅⢁⢄⢄⢔⢕⢕⢅⢕⢕⢱⣿⣿⣿⣟⣿⣿⣷⢕⢕⢕⢕⢕⢕⢕⢕⢕⢕⢕⢕⢕⢕⢕⢕⢕⢕⢕⢕⠀⠀⠀⠀⠀⠀⠀⠀⠀⠀⠀⠀</a:t>
            </a:r>
            <a:br/>
            <a:r>
              <a:t>⠀⠀⠀⠀⠀⠀⠀⠀⠀⠀⠀⠄⢄⢔⢄⢄⢕⢄⢅⢅⢅⢅⢕⢅⢕⢅⢅⢅⢅⢕⢅⢵⢵⢕⢕⢕⢕⢕⢕⢕⣕⢱⣿⣿⣯⣽⣿⣿⣿⡕⢕⢕⢕⢕⢕⢕⢕⢕⢕⢕⢕⢕⢕⢕⢕⢕⢕⢕⢕⠀⠀⠀⠀⠀⠀⠀⠀⠀⠀⠀⠀</a:t>
            </a:r>
            <a:br/>
            <a:r>
              <a:t>⠀⠀⠀⠀⠀⠀⠀⠀⠀⠀⠀⢑⣑⣑⣕⣑⣕⣕⢕⢕⢕⢕⢕⢑⢑⣕⣕⣕⣕⢕⢕⢑⢑⢑⢑⢑⢕⢕⢑⢿⣷⣿⣿⣿⣿⣿⣿⣷⣾⣧⢕⢕⢕⢕⢕⢕⢕⢕⢕⢕⢕⢕⢕⢕⢕⢕⢕⢕⢕⠀⠀⠀⠀⠀⠀⠀⠀⠀⠀⠀⠀</a:t>
            </a:r>
            <a:br/>
            <a:r>
              <a:t>⠀⠀⠀⠀⠀⠀⠀⠀⠀⠀⠀⠘⠝⠝⠝⠝⢝⢝⢝⢕⢕⢕⢕⢕⢕⢘⢕⢕⢕⢕⢑⢕⢕⢑⢕⢕⢕⢕⢕⢕⢹⣝⣿⢿⣿⣿⣿⣾⣿⡟⢕⢕⢕⢕⢕⢕⢕⢕⢕⢕⢕⢕⢕⢕⢕⢕⢕⢕⢕⠀⠀⠀⠀⠀⠀⠀⠀⠀⠀⠀⠀</a:t>
            </a:r>
            <a:br/>
            <a:r>
              <a:t>⠀⠀⠀⠀⠀⠀⠀⠀⠀⠀⠀⢔⢕⢕⢕⢕⢕⢕⢕⢕⢕⢕⢕⢕⢕⢕⢕⢕⢕⢕⢕⢕⢕⢕⢕⢕⣕⣕⣕⣕⣸⣿⣿⣷⣞⢿⣯⣿⣟⣇⣕⣕⣕⣕⣕⣕⣕⣕⣕⣵⣵⣵⣵⣵⣵⣵⣵⣵⣵⠀⠀⠀⠀⠀⠀⠀⠀⠀⠀⠀⠀</a:t>
            </a:r>
            <a:br/>
            <a:r>
              <a:t>⠀⠀⠀⠀⠀⠀⠀⠀⠀⠀⠀⣷⣿⣿⣿⣿⣿⣿⣿⣿⣿⡿⢿⣿⣿⣿⣿⣿⣿⣿⣿⣿⣿⣿⣿⣿⣿⣿⣿⣿⣿⣿⣿⣿⣿⣿⣿⣿⣿⣿⣿⣿⣿⣿⣿⣿⣿⣿⣿⣿⣿⣿⣿⣿⣿⣿⣿⣿⣿⠀⠀⠀⠀⠀⠀⠀⠀⠀⠀⠀⠀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⠀⠀⠀⠀⠀⠀⠀⠀⠀⠀⠀⣿⣿⣿⣿⣿⣿⣿⣿⣿⣿⡇⢕⣷⣿⣿⣿⣿⣿⣿⣿⣿⣿⣿⣿⣿⣿⣿⣿⣿⣿⣿⣿⣿⣿⣿⣿⣿⣿⣿⣿⣿⣿⣿⣿⣿⣿⣿⣿⣿⣿⣿⣿⣿⣿⣿⣿⣿⣿⠀⠀⠀⠀⠀⠀⠀⠀⠀⠀⠀⠀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⠀⠀⠀⠀⠀⠀⠀⠀⠀⠀⠀⣿⣿⣿⣿⣿⣿⣿⣿⣿⣿⡇⢕⢹⣿⣿⣿⣿⣿⣿⣿⣿⣿⣿⣿⣿⣿⣿⣿⣿⣿⣿⣿⣿⣿⣿⣿⣿⣿⣿⣿⣿⣿⣿⣿⣿⣿⣿⣿⣿⣿⣿⣿⣿⣿⣿⣿⣿⣿⠀⠀⠀⠀⠀⠀⠀⠀⠀⠀⠀⠀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⠀⠀⠀⠀⠀⠀⠀⠀⠀⠀⠀⣿⣿⣿⣿⣿⣿⣿⣿⣿⣿⡇⢕⣼⣿⣿⣿⣿⣿⣿⣿⣿⣿⣿⣿⣿⡿⢟⢟⣿⣿⣿⣿⣿⣿⣿⣿⣿⣿⣿⣿⣿⣿⣿⣿⣿⣿⣿⣿⣿⣿⣿⣿⣿⣿⣿⣿⣿⣿⠀⠀⠀⠀⠀⠀⠀⠀⠀⠀⠀⠀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⠀⠀⠀⠀⠀⠀⠀⠀⠀⠀⠀⣿⣿⣿⣿⣿⣿⣿⣿⣿⣿⡇⢕⣿⣿⣿⣿⣿⣿⣿⣿⣿⣿⣿⣿⣿⣗⣕⣷⢏⣿⣿⣿⣿⣿⣿⣿⣿⣿⣿⣿⣿⣿⣿⣿⣿⣿⣿⣿⣿⣿⣿⣿⣿⣿⣿⣿⣿⣿⠀⠀⠀⠀⠀⠀⠀⠀⠀⠀⠀⠀</a:t>
            </a:r>
            <a:br/>
            <a:r>
              <a:t>⠀⠀⠀⠀⠀⠀⠀⠀⠀⠀⠀⣿⣿⣿⣿⣿⣿⣿⣿⣿⣿⡿⢕⣿⣿⣿⣿⣿⣿⣿⣿⣿⣿⣿⣿⡿⢏⣱⣿⢕⢿⣿⣿⣿⣿⣿⣿⣿⣿⣿⣿⣿⣿⣿⣿⣏⡹⢿⣿⣿⣿⣿⣿⣿⣿⣿⣿⣿⣿⠀⠀⠀⠀⠀⠀⠀⠀⠀⠀⠀⠀</a:t>
            </a:r>
            <a:br/>
            <a:r>
              <a:t>⠀⠀⠀⠀⠀⠀⠀⠀⠀⠀⠀⣿⣿⣿⣿⣿⣿⣿⣿⣿⣿⡇⢕⢝⣿⣿⣿⣿⣿⣿⣿⣿⣿⣿⢟⢕⣼⣿⣿⡇⢸⣿⣿⣿⣿⣿⣿⣿⣿⣿⣿⣿⣿⣿⣿⣿⣝⣻⣿⣿⣿⣿⣿⣿⣿⣿⣿⣿⣿⠀⠀⠀⠀⠀⠀⠀⠀⠀⠀⠀⠀</a:t>
            </a:r>
            <a:br/>
            <a:r>
              <a:t>⠀⠀⠀⠀⠀⠀⠀⠀⠀⠀⠀⣿⣿⣿⣿⣿⣿⣿⣿⣿⣿⡇⢕⢕⣿⣿⣿⣿⣿⣿⣿⣿⣿⣿⢕⣱⣿⣿⣿⡇⢸⣿⣿⣿⣿⣿⣿⣿⣿⣿⣿⣿⣿⣿⣿⢽⢝⣽⣿⣿⣿⣿⣿⣿⣿⣿⣿⣿⣿⠀⠀⠀⠀⠀⠀⠀⠀⠀⠀⠀⠀</a:t>
            </a:r>
            <a:br/>
            <a:r>
              <a:t>⠀⠀⠀⠀⠀⠀⠀⠀⠀⠀⠀⣿⣿⣿⣿⣿⣿⣿⣿⣿⣿⣷⣷⣷⣿⣿⣿⣿⣿⣿⣿⣿⣿⣿⣧⣿⣿⣿⣿⣿⣿⣿⣿⣿⣿⣿⣿⣿⣿⣿⣿⣿⣿⣯⣵⣾⣿⣿⣿⣿⣿⣿⣿⣿⣿⣿⣿⣿⣿⠀⠀⠀⠀⠀⠀⠀⠀⠀⠀⠀⠀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⠀⠀⠀⠀⠀⠀⠀⠀⠀⠀⠀⣿⣿⣿⣿⣿⣿⣿⣿⣿⣿⣿⣿⣿⣿⣿⣿⣿⣿⣿⣿⣿⣿⣿⣿⣿⢿⢿⢿⢿⢿⢿⢿⢿⣿⣿⣿⣟⣟⣏⢿⢿⢿⣿⡟⢟⢿⢏⢝⢝⣿⣿⣿⣿⣿⣿⣿⣿⣿⠀⠀⠀⠀⠀⠀⠀⠀⠀⠀⠀⠀</a:t>
            </a:r>
            <a:br/>
            <a:r>
              <a:t>⠀⠀⠀⠀⠀⠀⠀⠀⠀⠀⠀⠛⠛⠛⠛⠛⠛⠛⠛⠛⠛⠛⠛⠛⠛⠛⠛⠛⠛⠛⠛⠛⠛⠛⠛⠛⠑⠑⠑⠑⠑⠓⠛⠛⠛⠛⠛⠛⠛⠛⠑⠑⠑⠛⠃⠑⠘⠃⠑⠑⠛⠛⠚⠛⠛⠛⠛⠛⠛⠀⠀⠀⠀⠀⠀⠀⠀⠀⠀⠀⠀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⠀⠀⠀⠀⠀⠀⠀⠀⠀⠀⠀⣿⣿⣿⣿⣿⣿⣿⣿⣿⣿⣿⣿⣿⣿⣿⢿⢟⢕⢕⢕⢕⣷⡇⢕⢕⢕⢕⢕⢕⢕⢕⢕⢕⢕⢕⢕⢕⢕⢕⢕⢕⢕⢕⢕⢕⢕⢕⢕⢕⢕⢕⢕⢕⢕⢕⢕⢕⢕⠀⠀⠀⠀⠀⠀⠀⠀⠀⠀⠀⠀</a:t>
            </a:r>
            <a:br/>
            <a:r>
              <a:t>⠀⠀⠀⠀⠀⠀⠀⠀⠀⠀⠀⣿⣿⣿⣿⣿⣿⣿⣿⣿⣿⣿⢯⣯⣵⣕⣧⣕⣕⡕⢕⢕⢝⢕⢕⢕⢕⢕⢕⢕⢕⢕⢕⢕⢕⢕⢕⢕⢕⢕⢕⢕⢕⢕⢕⢕⢕⢕⢕⢕⢕⢕⢕⢕⢕⢕⢕⢕⢕⠀⠀⠀⠀⠀⠀⠀⠀⠀⠀⠀⠀</a:t>
            </a:r>
            <a:br/>
            <a:r>
              <a:t>⠀⠀⠀⠀⠀⠀⠀⠀⠀⠀⠀⣷⢷⠷⢷⢷⢷⢝⢝⢝⢕⢕⢜⣿⣿⣿⣿⣿⣟⣟⣟⢟⢟⢗⢇⢕⠕⠕⠕⠕⠕⢕⢕⢕⢕⢕⢕⢕⢕⢕⢕⢕⢕⢕⢔⢕⢕⢕⢕⢕⢕⢕⢕⢕⢕⢕⢕⢕⢕⠀⠀⠀⠀⠀⠀⠀⠀⠀⠀⠀⠀</a:t>
            </a:r>
            <a:br/>
            <a:r>
              <a:t>⠀⠀⠀⠀⠀⠀⠀⠀⠀⠀⠀⣿⣿⣟⣟⡟⢕⢕⢕⢕⢕⢸⣿⣿⣿⣿⣿⣿⣿⣽⣿⣷⡕⢕⢕⢕⢕⢕⢕⢕⢕⢕⢕⣕⣕⣕⣕⣕⢕⢕⢕⢕⢔⢔⢕⢕⢔⢕⢕⢕⢕⢕⢕⢕⢕⢕⢕⠕⢕⠀⠀⠀⠀⠀⠀⠀⠀⠀⠀⠀⠀</a:t>
            </a:r>
            <a:br/>
            <a:r>
              <a:t>⠀⠀⠀⠀⠀⠀⠀⠀⠀⠀⠀⠟⠗⠳⠶⠶⠶⠦⠴⠵⠵⠼⢯⢿⢿⢿⣿⣿⣿⣯⣿⣿⣇⣑⣑⣑⣑⡑⠑⢕⢕⢕⢕⢕⢜⣝⣿⣿⣧⢕⠕⠑⠕⢕⠕⢕⠕⠕⠕⢕⠕⠕⢕⢕⠕⢕⢕⢕⢕⠀⠀⠀⠀⠀⠀⠀⠀⠀⠀⠀⠀</a:t>
            </a:r>
            <a:br/>
            <a:r>
              <a:t>⠀⠀⠀⠀⠀⠀⠀⠀⠀⠀⠀⠀⠀⠀⢀⠀⠀⠀⢐⠑⠀⠔⢁⠀⠅⠁⠀⠐⠄⢄⢁⢐⢀⢄⢔⢕⢕⢕⢕⢕⢕⢕⢕⢱⣿⣿⣿⣿⣿⣗⢕⢕⢕⢕⢕⢕⢕⢕⢕⢕⢕⢕⢕⢕⢕⢕⢕⢕⢕⠀⠀⠀⠀⠀⠀⠀⠀⠀⠀⠀⠀</a:t>
            </a:r>
            <a:br/>
            <a:r>
              <a:t>⠀⠀⠀⠀⠀⠀⠀⠀⠀⠀⠀⠄⢄⢅⢄⢄⢅⢅⢅⢅⢅⢅⢅⢅⢅⢅⢅⢅⢅⢕⢵⢕⢕⢕⢕⢕⢕⢕⢕⢕⢕⢕⢜⣻⣿⣿⣿⣯⣿⣿⡇⢕⢕⢕⢕⢕⢕⢕⢕⢕⢕⢕⢕⢕⢕⢕⢕⢕⢕⠀⠀⠀⠀⠀⠀⠀⠀⠀⠀⠀⠀</a:t>
            </a:r>
            <a:br/>
            <a:r>
              <a:t>⠀⠀⠀⠀⠀⠀⠀⠀⠀⠀⠀⢑⣑⣑⣕⣕⢑⢑⢕⢕⢕⢕⢕⢕⢕⣕⣕⣕⢕⢕⢕⢕⢕⢕⢕⢕⢕⢕⢕⢕⣼⡕⣵⣿⣿⣿⣿⣿⣿⣿⣧⢕⢕⢕⢕⢕⢕⢕⢕⢕⢕⢕⢕⢕⢕⢕⢕⢕⢕⠀⠀⠀⠀⠀⠀⠀⠀⠀⠀⠀⠀</a:t>
            </a:r>
            <a:br/>
            <a:r>
              <a:t>⠀⠀⠀⠀⠀⠀⠀⠀⠀⠀⠀⠙⠝⠝⢝⢝⢝⢕⢕⢕⢕⢕⢕⢕⢝⢝⢝⢕⠕⢕⢕⢕⢑⢕⢕⢑⢕⢕⢑⢑⢜⢿⢾⣿⣿⣿⣿⣿⣿⣿⡿⢕⢕⢕⢕⢕⢕⢕⢕⢕⢕⢕⢕⢕⢕⢕⢕⢕⢕⠀⠀⠀⠀⠀⠀⠀⠀⠀⠀⠀⠀</a:t>
            </a:r>
            <a:br/>
            <a:r>
              <a:t>⠀⠀⠀⠀⠀⠀⠀⠀⠀⠀⠀⢔⢕⢕⢅⢅⢕⢕⢕⢕⢕⢕⢕⢕⢕⢕⢕⢕⢕⢕⢕⢕⢕⢕⢕⢕⢕⣕⢕⢕⡕⣸⣾⣟⢻⢿⢿⣿⣿⣿⣇⣕⣕⣕⣕⣕⣕⣕⣕⣕⣕⣕⣱⣵⣵⣵⣵⣵⣵⠀⠀⠀⠀⠀⠀⠀⠀⠀⠀⠀⠀</a:t>
            </a:r>
            <a:br/>
            <a:r>
              <a:t>⠀⠀⠀⠀⠀⠀⠀⠀⠀⠀⠀⣷⣷⣷⣿⣿⣿⣿⣿⣿⣿⡿⢿⣿⣿⣿⣿⣿⣿⣿⣿⣿⣿⣿⣿⣿⣿⣿⣿⣿⣿⡟⣿⣿⣷⣷⣮⣿⣿⣿⣿⣿⣿⣿⣿⣿⣿⣿⣿⣿⣿⣿⣿⣿⣿⣿⣿⣿⣿⠀⠀⠀⠀⠀⠀⠀⠀⠀⠀⠀⠀</a:t>
            </a:r>
            <a:br/>
            <a:r>
              <a:t>⠀⠀⠀⠀⠀⠀⠀⠀⠀⠀⠀⣿⣿⣿⣿⣿⣿⣿⣿⣿⣿⡧⢕⣳⣿⣿⣿⣿⣿⣿⣿⣿⣿⣿⣿⣿⣿⣿⣿⣿⣿⣿⣾⣿⣿⣿⣿⣿⣿⣿⣿⣿⣿⣿⣿⣿⣿⣿⣿⣿⣿⣿⣿⣿⣿⣿⣿⣿⣿⠀⠀⠀⠀⠀⠀⠀⠀⠀⠀⠀⠀</a:t>
            </a:r>
            <a:br/>
            <a:r>
              <a:t>⠀⠀⠀⠀⠀⠀⠀⠀⠀⠀⠀⣿⣿⣿⣿⣿⣿⣿⣿⣿⣿⣷⢕⢝⣿⣿⣿⣿⣿⣿⣿⣿⣿⣿⣿⣿⣿⣿⣿⣿⣿⣿⣿⣿⣿⣿⣿⣿⣿⣿⣿⣿⣿⣿⣿⣿⣿⣿⣿⣿⣿⣿⣿⣿⣿⣿⣿⣿⣿⠀⠀⠀⠀⠀⠀⠀⠀⠀⠀⠀⠀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⠀⠀⠀⠀⠀⠀⠀⠀⠀⠀⠀⣿⣿⣿⣿⣿⣿⣿⣿⣿⣿⣿⢕⣕⣿⣿⣿⣿⣿⣿⣿⣿⣿⣿⣿⡟⡿⣿⣿⣿⣿⣿⣿⣿⣿⣿⣿⣿⣿⣿⣿⣿⣿⣿⣿⣿⣿⣿⣿⣿⣿⣿⣿⣿⣿⣿⣿⣿⣿⠀⠀⠀⠀⠀⠀⠀⠀⠀⠀⠀⠀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⠀⠀⠀⠀⠀⠀⠀⠀⠀⠀⠀⣿⣿⣿⣿⣿⣿⣿⣿⣿⣿⣿⢕⣿⣿⣿⣿⣿⣿⣿⣿⣿⣿⣿⣿⡟⣕⡸⣾⣿⣿⣿⣿⣿⣿⣿⣿⣿⣿⣿⣿⣿⣿⣿⣿⣿⣿⣿⣿⣿⣿⣿⣿⣿⣿⣿⣿⣿⣿⠀⠀⠀⠀⠀⠀⠀⠀⠀⠀⠀⠀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⠀⠀⠀⠀⠀⠀⠀⠀⠀⠀⠀⣿⣿⣿⣿⣿⣿⣿⣿⣿⣿⣿⢕⣿⣿⣿⣿⣿⣿⣿⣿⣿⣿⣿⣿⢟⢕⢕⡜⣸⣿⣿⣿⣿⣿⣿⣿⣿⣿⣿⣿⣿⣿⣿⣿⣿⣟⢽⢿⣿⣿⣿⣿⣿⣿⣿⣿⣿⣿⠀⠀⠀⠀⠀⠀⠀⠀⠀⠀⠀⠀</a:t>
            </a:r>
            <a:br/>
            <a:r>
              <a:t>⠀⠀⠀⠀⠀⠀⠀⠀⠀⠀⠀⣿⣿⣿⣿⣿⣿⣿⣿⣿⣿⣿⢕⢕⣿⣿⣿⣿⣿⣿⣿⣿⣿⣿⣿⢇⢱⣷⣿⢜⣿⣿⣿⣿⣿⣿⣿⣿⣿⣿⣿⣿⣿⣿⣿⣿⣯⣟⣻⣿⣿⣿⣿⣿⣿⣿⣿⣿⣿⠀⠀⠀⠀⠀⠀⠀⠀⠀⠀⠀⠀</a:t>
            </a:r>
            <a:br/>
            <a:r>
              <a:t>⠀⠀⠀⠀⠀⠀⠀⠀⠀⠀⠀⣿⣿⣿⣿⣿⣿⣿⣿⣿⣿⣿⢕⢕⣿⣿⣿⣿⣿⣿⣿⣿⣿⡟⢕⢕⣿⣿⣿⡕⢹⣿⣿⣿⣿⣿⣿⣿⣿⣿⣿⣿⣿⣿⣿⡿⢵⣝⣿⣿⣿⣿⣿⣿⣿⣿⣿⣿⣿⠀⠀⠀⠀⠀⠀⠀⠀⠀⠀⠀⠀</a:t>
            </a:r>
            <a:br/>
            <a:r>
              <a:t>⠀⠀⠀⠀⠀⠀⠀⠀⠀⠀⠀⣿⣿⣿⣿⣿⣿⣿⣿⣿⣿⣿⣵⣵⣿⣿⣿⣿⣿⣿⣿⣿⣿⡇⢕⣾⣿⣿⣿⡇⢻⣿⣿⣿⣿⣿⣿⣿⣿⣿⣿⣿⣿⣿⣝⣱⣾⣿⣿⣿⣿⣿⣿⣿⣿⣿⣿⣿⣿⠀⠀⠀⠀⠀⠀⠀⠀⠀⠀⠀⠀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⠀⠀⠀⠀⠀⠀⠀⠀⠀⠀⠀⣿⣿⣿⣿⣿⣿⣿⣿⣿⣿⣿⣿⣿⣿⣿⣿⣿⣿⣿⣿⣿⣿⣿⣿⣿⡿⢿⢿⣿⣿⣿⣿⣿⣿⣿⣿⣿⣿⣗⡹⢿⢿⣿⣿⢟⢻⣿⢏⢹⣿⣿⣿⣿⣿⣿⣿⣿⣿⠀⠀⠀⠀⠀⠀⠀⠀⠀⠀⠀⠀</a:t>
            </a:r>
            <a:br/>
            <a:r>
              <a:t>⠀⠀⠀⠀⠀⠀⠀⠀⠀⠀⠀⠛⠛⠛⠛⠛⠛⠛⠛⠛⠛⠛⠛⠛⠛⠛⠛⠛⠛⠛⠛⠛⠛⠛⠛⠛⠃⠑⠑⠑⠘⠓⠛⠛⠛⠛⠛⠛⠛⠛⠃⠑⠘⠛⠛⠑⠑⠛⠑⠘⠛⠛⠛⠛⠛⠛⠛⠛⠛⠀⠀⠀⠀⠀⠀⠀⠀⠀⠀⠀⠀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⠀⠀⠀⠀⠀⠀⠀⠀⠀⠀⠀⣾⣿⣿⣿⣿⣿⣿⣿⣿⣿⣿⣿⣿⣿⣿⢿⢕⢕⢕⢕⢸⡕⢕⢕⢕⢕⢕⢕⢕⢕⢕⢕⢕⢕⢕⢕⢕⢕⢕⢕⢕⢕⢕⢕⢕⢕⢕⢕⢕⢕⢕⢕⢕⢕⢕⢕⢕⢕⠀⠀⠀⠀⠀⠀⠀⠀⠀⠀⠀⠀</a:t>
            </a:r>
            <a:br/>
            <a:r>
              <a:t>⠀⠀⠀⠀⠀⠀⠀⠀⠀⠀⠀⣿⣿⣿⣿⣿⣿⣿⣿⣿⣿⣿⣽⣵⣵⣱⣱⣕⢕⢕⢕⢸⢕⢕⢕⢕⢕⢕⢕⢕⢕⢕⢕⢕⢕⢕⢕⢕⢕⢕⢕⢕⢕⢕⢕⢕⢕⢕⢕⢕⢕⢕⢕⢕⢕⢕⢕⢕⢕⠀⠀⠀⠀⠀⠀⠀⠀⠀⠀⠀⠀</a:t>
            </a:r>
            <a:br/>
            <a:r>
              <a:t>⠀⠀⠀⠀⠀⠀⠀⠀⠀⠀⠀⡷⢷⢷⢷⢷⢽⢝⢝⢕⢕⢕⣽⣿⣿⣿⣿⣿⣟⣟⢟⢟⢟⢇⠕⠕⠕⢕⢕⢕⢕⢕⢕⢕⢕⢕⢕⢕⢕⢕⢕⢕⢕⢄⢕⢕⢕⢕⢕⢕⢕⢕⢕⢕⢕⢕⢕⢕⢕⠀⠀⠀⠀⠀⠀⠀⠀⠀⠀⠀⠀</a:t>
            </a:r>
            <a:br/>
            <a:r>
              <a:t>⠀⠀⠀⠀⠀⠀⠀⠀⠀⠀⠀⣿⣿⣟⣟⢇⢕⢕⢕⢕⢕⣿⣿⣿⣿⣿⣿⣿⣯⣽⣷⡇⢕⢕⢕⢕⢕⢕⢕⢑⢕⢑⢑⢑⢕⢕⢕⢕⢕⢕⢕⢕⢕⢕⢕⢕⢕⢕⠕⠕⠕⢕⢕⢕⢕⢕⢕⢕⢕⠀⠀⠀⠀⠀⠀⠀⠀⠀⠀⠀⠀</a:t>
            </a:r>
            <a:br/>
            <a:r>
              <a:t>⠀⠀⠀⠀⠀⠀⠀⠀⠀⠀⠀⠳⠶⠶⠶⠶⠴⠴⠵⠥⢵⢿⢽⢿⢿⣿⣿⣿⣿⣽⣿⣿⣑⣑⣑⣕⣕⢑⠕⠑⢕⢕⢕⢞⢟⢻⢿⣷⣷⡕⢕⠕⠕⢕⢕⢕⢕⠕⠕⢕⢕⢕⠕⠕⠕⠕⢕⢕⢕⠀⠀⠀⠀⠀⠀⠀⠀⠀⠀⠀⠀</a:t>
            </a:r>
            <a:br/>
            <a:r>
              <a:t>⠀⠀⠀⠀⠀⠀⠀⠀⠀⠀⠀⠀⠀⠀⠀⠀⠁⠁⠁⠅⠐⠄⠀⠄⠁⢀⢐⢄⠄⢀⠐⢐⢀⢔⢕⢕⢕⢕⢕⢕⢕⢕⢕⢕⢕⣵⣾⣿⣿⣧⢕⢕⢕⢕⢕⢕⢕⢕⢕⢕⢕⢕⢕⢕⢕⢕⢕⢕⢕⠀⠀⠀⠀⠀⠀⠀⠀⠀⠀⠀⠀</a:t>
            </a:r>
            <a:br/>
            <a:r>
              <a:t>⠀⠀⠀⠀⠀⠀⠀⠀⠀⠀⠀⢄⢅⢄⢄⢄⢅⢅⢅⢅⢅⢅⢅⢅⢅⢕⢕⢕⢅⢕⢕⢕⢕⢕⢕⢕⢕⢕⢕⢕⢕⢕⢕⢱⣿⣿⣿⣿⣿⣿⣇⢕⢕⢕⢕⢕⢕⢕⢕⢕⢕⢕⢕⢕⢕⢕⢕⢕⢕⠀⠀⠀⠀⠀⠀⠀⠀⠀⠀⠀⠀</a:t>
            </a:r>
            <a:br/>
            <a:r>
              <a:t>⠀⠀⠀⠀⠀⠀⠀⠀⠀⠀⠀⢑⢕⢕⢕⢕⢕⢕⢕⢕⢕⢕⢕⢕⣕⣕⣕⣕⢕⢕⢕⢕⢕⢕⢕⢕⢕⢕⢕⢕⢕⡕⢕⣸⣿⣿⣝⣇⣽⣿⣟⢕⢕⢕⢕⢕⢕⢕⢕⢕⢕⢕⢕⢕⢕⢕⢕⢕⢕⠀⠀⠀⠀⠀⠀⠀⠀⠀⠀⠀⠀</a:t>
            </a:r>
            <a:br/>
            <a:r>
              <a:t>⠀⠀⠀⠀⠀⠀⠀⠀⠀⠀⠀⠙⠝⠝⠝⠝⢝⢕⢕⢕⢕⢕⢕⢜⢝⢝⢕⢕⢕⢕⢕⢕⢕⢕⢕⢕⢑⢑⢕⢕⢜⢷⣿⣿⣿⣿⣿⣿⣿⣿⣿⢕⢕⢕⢕⢕⢕⢕⢕⢕⢕⢕⢕⢕⢕⢕⢕⢕⢕⠀⠀⠀⠀⠀⠀⠀⠀⠀⠀⠀⠀</a:t>
            </a:r>
            <a:br/>
            <a:r>
              <a:t>⠀⠀⠀⠀⠀⠀⠀⠀⠀⠀⠀⢄⢕⢕⢕⢕⢕⢕⢕⢕⢕⢕⢕⢕⢕⢕⢕⢕⢕⢕⢕⢕⢕⢕⢕⢕⢕⢕⢕⢕⢕⢸⣿⣿⣿⣿⣿⣿⣿⣿⣟⣕⣕⣕⣕⣕⣕⣕⣕⣕⣕⣕⣕⣕⣕⣱⣵⣵⣵⠀⠀⠀⠀⠀⠀⠀⠀⠀⠀⠀⠀</a:t>
            </a:r>
            <a:br/>
            <a:r>
              <a:t>⠀⠀⠀⠀⠀⠀⠀⠀⠀⠀⠀⣷⣷⣷⣷⣷⣿⣿⣿⣿⣿⣿⣿⣿⣿⣿⣿⣿⣿⣿⣿⣿⣿⣿⣿⣿⣿⣿⣿⣿⣟⢹⣿⣿⢇⣣⣿⣿⣿⣿⣿⣿⣿⣿⣿⣿⣿⣿⣿⣿⣿⣿⣿⣿⣿⣿⣿⣿⣿⠀⠀⠀⠀⠀⠀⠀⠀⠀⠀⠀⠀</a:t>
            </a:r>
            <a:br/>
            <a:r>
              <a:t>⠀⠀⠀⠀⠀⠀⠀⠀⠀⠀⠀⣿⣿⣿⣿⣿⣿⣿⣿⣿⣿⣧⢕⣼⣿⣿⣿⣿⣿⣿⣿⣿⣿⣿⣿⣿⣿⣿⣿⣿⣿⣧⣽⣿⣿⣷⣿⣿⣿⣿⣿⣿⣿⣿⣿⣿⣿⣿⣿⣿⣿⣿⣿⣿⣿⣿⣿⣿⣿⠀⠀⠀⠀⠀⠀⠀⠀⠀⠀⠀⠀</a:t>
            </a:r>
            <a:br/>
            <a:r>
              <a:t>⠀⠀⠀⠀⠀⠀⠀⠀⠀⠀⠀⣿⣿⣿⣿⣿⣿⣿⣿⣿⣿⣷⢕⢝⣿⣿⣿⣿⣿⣿⣿⣿⣿⣿⣿⣿⣿⣿⣿⣿⣿⣿⣿⣿⣿⣿⡝⣿⣿⣿⣿⣿⣿⣿⣿⣿⣿⣿⣿⣿⣿⣿⣿⣿⣿⣿⣿⣿⣿⠀⠀⠀⠀⠀⠀⠀⠀⠀⠀⠀⠀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⠀⠀⠀⠀⠀⠀⠀⠀⠀⠀⠀⣿⣿⣿⣿⣿⣿⣿⣿⣿⣿⣿⢕⣿⣿⣿⣿⣿⣿⣿⣿⣿⣿⣿⣿⣟⢻⣿⣿⣿⣿⣿⣿⣿⣿⣿⣿⣿⣿⣿⣿⣿⣿⣿⣿⣿⣿⣿⣿⣿⣿⣿⣿⣿⣿⣿⣿⣿⣿⠀⠀⠀⠀⠀⠀⠀⠀⠀⠀⠀⠀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⠀⠀⠀⠀⠀⠀⠀⠀⠀⠀⠀⣿⣿⣿⣿⣿⣿⣿⣿⣿⣿⣿⢕⣿⣿⣿⣿⣿⣿⣿⣿⣿⣿⣿⣿⣿⢏⢕⢵⣿⣿⣿⣿⣿⣿⣿⣿⣿⣿⣿⣿⣿⣿⣿⣿⣿⣟⣿⣿⣿⣿⣿⣿⣿⣿⣿⣿⣿⣿⠀⠀⠀⠀⠀⠀⠀⠀⠀⠀⠀⠀</a:t>
            </a:r>
            <a:br/>
            <a:r>
              <a:t>⠀⠀⠀⠀⠀⠀⠀⠀⠀⠀⠀⣿⣿⣿⣿⣿⣿⣿⣿⣿⣿⣿⢕⢕⣿⣿⣿⣿⣿⣿⣿⣿⣿⣿⣿⡟⢕⢕⡸⢻⣿⣿⣿⣿⣿⣿⣿⣿⣿⣿⣿⣿⣿⣿⣿⣿⣝⣻⣿⣿⣿⣿⣿⣿⣿⣿⣿⣿⣿⠀⠀⠀⠀⠀⠀⠀⠀⠀⠀⠀⠀</a:t>
            </a:r>
            <a:br/>
            <a:r>
              <a:t>⠀⠀⠀⠀⠀⠀⠀⠀⠀⠀⠀⣿⣿⣿⣿⣿⣿⣿⣿⣿⣿⣿⢕⢕⣿⣿⣿⣿⣿⣿⣿⣿⣿⣿⢏⢕⢱⣿⣷⢸⣿⣿⣿⣿⣿⣿⣿⣿⣿⣿⣿⣿⣿⣿⣟⢫⢼⣿⣿⣿⣿⣿⣿⣿⣿⣿⣿⣿⣿⠀⠀⠀⠀⠀⠀⠀⠀⠀⠀⠀⠀</a:t>
            </a:r>
            <a:br/>
            <a:r>
              <a:t>⠀⠀⠀⠀⠀⠀⠀⠀⠀⠀⠀⣿⣿⣿⣿⣿⣿⣿⣿⣿⣿⣿⣵⣵⣿⣿⣿⣿⣿⣿⣿⣿⣿⡇⢕⢱⣿⣿⣿⡕⢿⣿⣿⣿⣿⣿⣿⣿⣿⣿⣿⣿⣿⣿⡕⣱⣿⣿⣿⣿⣿⣿⣿⣿⣿⣿⣿⣿⣿⠀⠀⠀⠀⠀⠀⠀⠀⠀⠀⠀⠀</a:t>
            </a:r>
            <a:br/>
            <a:r>
              <a:t>⠀⠀⠀⠀⠀⠀⠀⠀⠀⠀⠀⣿⣿⣿⣿⣿⣿⣿⣿⣿⣿⣿⣿⣿⣿⣿⣿⣿⣿⣿⣿⣿⣿⣷⣷⣿⣿⣿⣿⡇⢸⣿⣿⣿⣿⣿⣿⣿⣿⡗⣿⣿⣿⣿⣿⣿⣿⣿⣿⣿⣿⣿⣿⣿⣿⣿⣿⣿⣿⠀⠀⠀⠀⠀⠀⠀⠀⠀⠀⠀⠀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⠀⠀⠀⠀⠀⠀⠀⠀⠀⠀⠀⣿⣿⣿⣿⣿⣿⣿⣿⣿⣿⣿⣿⣿⣿⣿⣿⣿⣿⣿⣿⣿⣿⣿⣿⣿⣿⡿⢿⣿⣼⣿⣿⣿⣿⣿⣿⣿⣿⣟⢸⢿⣿⣿⡟⢟⢻⣿⡟⢹⣿⣿⣿⣿⣿⣿⣿⣿⣿⠀⠀⠀⠀⠀⠀⠀⠀⠀⠀⠀⠀</a:t>
            </a:r>
            <a:br/>
            <a:r>
              <a:t>⠀⠀⠀⠀⠀⠀⠀⠀⠀⠀⠀⠛⠛⠛⠛⠛⠛⠛⠛⠛⠛⠓⠛⠛⠛⠛⠛⠛⠛⠛⠛⠛⠛⠛⠛⠛⠃⠑⠑⠑⠓⠓⠛⠛⠛⠛⠛⠛⠛⠛⠑⠑⠘⠛⠓⠑⠘⠛⠑⠛⠛⠛⠛⠛⠛⠛⠛⠛⠛⠀⠀⠀⠀⠀⠀⠀⠀⠀⠀⠀⠀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⠀⠀⠀⠀⠀⠀⠀⠀⠀⠀⠀⣿⣿⣿⣿⣿⣿⣿⣿⣿⣿⣿⣿⣿⡿⢿⢇⢕⢕⢕⢕⣧⢕⢕⢕⢕⢕⢕⢕⢕⢕⢕⢕⢕⢕⢕⢕⢕⢕⢕⢕⢕⢕⠕⢕⢕⢕⢕⢕⢕⢕⢕⢕⢕⢕⢕⢕⢕⢕⠀⠀⠀⠀⠀⠀⠀⠀⠀⠀⠀⠀</a:t>
            </a:r>
            <a:br/>
            <a:r>
              <a:t>⠀⠀⠀⠀⠀⠀⠀⠀⠀⠀⠀⣿⣿⣿⣿⣿⣿⣿⣿⣿⣿⣽⣽⣼⣱⣵⣕⢕⢕⢕⢕⡇⢕⢕⢕⢕⢕⢕⢕⢕⢕⢕⢕⢕⢕⢕⢕⢕⢕⢕⢕⢕⢕⢕⢕⢕⢕⢕⢕⢕⢕⢕⢕⢕⢕⢕⢕⢕⢕⠀⠀⠀⠀⠀⠀⠀⠀⠀⠀⠀⠀</a:t>
            </a:r>
            <a:br/>
            <a:r>
              <a:t>⠀⠀⠀⠀⠀⠀⠀⠀⠀⠀⠀⢷⢷⢷⢷⡽⢝⢝⢝⢕⢕⣹⣿⣿⣿⣿⣿⣟⣟⢟⢟⢟⠟⠇⠕⢕⠕⢕⢕⢕⢕⢕⢕⢕⢕⢕⢕⢕⢕⢕⢕⢕⢅⢕⢕⢕⢕⢕⢕⢕⢕⢕⢕⢕⢕⢕⢕⢕⢕⠀⠀⠀⠀⠀⠀⠀⠀⠀⠀⠀⠀</a:t>
            </a:r>
            <a:br/>
            <a:r>
              <a:t>⠀⠀⠀⠀⠀⠀⠀⠀⠀⠀⠀⣿⣿⣿⡗⢕⢕⢕⢕⢕⢺⣿⣿⣿⣿⣿⣿⣿⣽⣿⣷⢕⢕⢕⢕⢕⢕⢕⢑⢑⢑⢑⢕⢕⢕⢕⢕⢕⢕⢕⢕⢕⢕⢕⢕⢕⢕⢕⢕⢜⢅⢕⢕⢕⢕⢕⢕⢕⢕⠀⠀⠀⠀⠀⠀⠀⠀⠀⠀⠀⠀</a:t>
            </a:r>
            <a:br/>
            <a:r>
              <a:t>⠀⠀⠀⠀⠀⠀⠀⠀⠀⠀⠀⠶⠶⠶⠶⠴⠴⠵⠥⢥⢽⢯⢿⣿⣿⣿⣿⣿⣝⣟⣿⣕⣑⣑⣑⣑⢑⠕⠑⠑⠕⢕⢕⢵⢵⣷⣵⣵⣵⡕⢕⢕⠕⠕⠕⠕⢕⠕⠕⠕⠕⠕⠕⠕⢕⢕⢕⢕⢕⠀⠀⠀⠀⠀⠀⠀⠀⠀⠀⠀⠀</a:t>
            </a:r>
            <a:br/>
            <a:r>
              <a:t>⠀⠀⠀⠀⠀⠀⠀⠀⠀⠀⠀⠀⠄⠀⠀⠀⠐⠀⠁⠅⠀⠀⠁⢀⠀⠅⠔⢀⢀⢐⢐⢑⢕⢕⢕⢘⢕⢔⢕⢕⢕⢕⢕⢕⢕⢜⣝⣿⣾⣿⢕⢕⢕⢕⢕⢕⢕⢕⢕⢕⢕⢕⢕⢕⢔⢕⢕⢕⢕⠀⠀⠀⠀⠀⠀⠀⠀⠀⠀⠀⠀</a:t>
            </a:r>
            <a:br/>
            <a:r>
              <a:t>⠀⠀⠀⠀⠀⠀⠀⠀⠀⠀⠀⢄⢅⢄⢅⢅⢅⢅⢅⢅⢅⢅⢅⢅⢅⢅⢕⢕⢕⢕⢕⢕⢕⢕⢕⢕⢕⢕⢕⢕⢕⢕⢕⢕⣱⣿⣿⣿⣿⣿⣇⢕⢕⢕⢕⢕⢕⢕⢕⢕⢕⢕⢕⢕⢕⢕⢕⢕⢕⠀⠀⠀⠀⠀⠀⠀⠀⠀⠀⠀⠀</a:t>
            </a:r>
            <a:br/>
            <a:r>
              <a:t>⠀⠀⠀⠀⠀⠀⠀⠀⠀⠀⠀⢐⢕⢕⢕⢕⢕⢕⢕⢕⢕⢕⢕⢕⣕⣕⡕⢕⢕⢕⢕⢕⢕⢕⢕⢕⢕⢕⢕⢕⢕⡕⢕⢕⣻⣿⢿⢿⢻⣿⢿⢕⢕⢕⢕⢕⢕⢕⢕⢕⢕⢕⢕⢕⢕⢕⢕⢕⢕⠀⠀⠀⠀⠀⠀⠀⠀⠀⠀⠀⠀</a:t>
            </a:r>
            <a:br/>
            <a:r>
              <a:t>⠀⠀⠀⠀⠀⠀⠀⠀⠀⠀⠀⠝⢟⢟⢟⢝⠝⢝⢕⢕⢕⢕⢜⢝⢝⢝⢕⢕⢕⢕⢕⢕⢕⢕⢕⢕⢑⢑⢑⢕⢸⣵⣵⣾⣿⣿⣷⣧⣾⣿⣿⢕⢕⢕⢕⢕⢕⢕⢕⢕⢕⢕⢕⢕⢕⢑⢕⢕⢑⠀⠀⠀⠀⠀⠀⠀⠀⠀⠀⠀⠀</a:t>
            </a:r>
            <a:br/>
            <a:r>
              <a:t>⠀⠀⠀⠀⠀⠀⠀⠀⠀⠀⠀⢔⢕⢕⢕⢕⢕⢕⢕⢕⢕⢕⢕⢕⢕⢕⢕⢕⢕⢕⢕⢕⢕⢕⢕⢕⢕⢕⢕⢕⢕⢹⢻⣿⣿⣿⣿⣿⣿⣽⣿⣕⣕⣕⣕⣕⣕⣕⣕⣕⣕⣕⣕⣕⣕⣕⣕⣱⣵⠀⠀⠀⠀⠀⠀⠀⠀⠀⠀⠀⠀</a:t>
            </a:r>
            <a:br/>
            <a:r>
              <a:t>⠀⠀⠀⠀⠀⠀⠀⠀⠀⠀⠀⣷⣷⣷⣷⣷⣷⣿⣿⣿⣿⣿⣿⣿⣿⣿⣿⣿⣿⣿⣿⣿⣿⣿⣿⣿⣿⣿⣿⣿⡟⢝⣾⡿⣻⢿⣿⣷⣾⣿⣿⣿⣿⣿⣿⣿⣿⣿⣿⣿⣿⣿⣿⣿⣿⣿⣿⣿⣿⠀⠀⠀⠀⠀⠀⠀⠀⠀⠀⠀⠀</a:t>
            </a:r>
            <a:br/>
            <a:r>
              <a:t>⠀⠀⠀⠀⠀⠀⠀⠀⠀⠀⠀⣿⣿⣿⣿⣿⣿⣿⣿⣿⣿⡇⢕⣼⣿⣿⣿⣿⣿⣿⣿⣿⣿⣿⣿⣿⣿⣿⣿⣿⣷⣵⣿⣿⣷⣿⣿⣿⣿⣿⣿⣿⣿⣿⣿⣿⣿⣿⣿⣿⣿⣿⣿⣿⣿⣿⣿⣿⣿⠀⠀⠀⠀⠀⠀⠀⠀⠀⠀⠀⠀</a:t>
            </a:r>
            <a:br/>
            <a:r>
              <a:t>⠀⠀⠀⠀⠀⠀⠀⠀⠀⠀⠀⣿⣿⣿⣿⣿⣿⣿⣿⣿⣿⣧⢕⢝⣿⣿⣿⣿⣿⣿⣿⣿⣿⣿⣿⣿⣿⣿⣿⣿⣿⣿⣿⣿⣽⡏⢹⣿⣿⣿⣿⣿⣿⣿⣿⣿⣿⣿⣿⣿⣿⣿⣿⣿⣿⣿⣿⣿⣿⠀⠀⠀⠀⠀⠀⠀⠀⠀⠀⠀⠀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⠀⠀⠀⠀⠀⠀⠀⠀⠀⠀⠀⣿⣿⣿⣿⣿⣿⣿⣿⣿⣿⣿⢕⢕⣿⣿⣿⣿⣿⣿⣿⣿⣿⣿⣿⣿⣿⣿⣿⣿⣿⣿⣿⣿⣿⣷⣾⣿⣿⣿⣿⣿⣿⣿⣿⣿⣿⣿⣿⣿⣿⣿⣿⣿⣿⣿⣿⣿⣿⠀⠀⠀⠀⠀⠀⠀⠀⠀⠀⠀⠀</a:t>
            </a:r>
            <a:br/>
            <a:r>
              <a:t>⠀⠀⠀⠀⠀⠀⠀⠀⠀⠀⠀⣿⣿⣿⣿⣿⣿⣿⣿⣿⣿⣿⢕⣱⣿⣿⣿⣿⣿⣿⣿⣿⣿⣿⣿⣿⣿⣿⣿⣿⣿⣿⣿⣿⣿⣿⣿⣿⣿⣿⣿⣿⣿⣿⣿⣿⣿⣿⣿⣿⣿⣿⣿⣿⣿⣿⣿⣿⣿⠀⠀⠀⠀⠀⠀⠀⠀⠀⠀⠀⠀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⠀⠀⠀⠀⠀⠀⠀⠀⠀⠀⠀⣿⣿⣿⣿⣿⣿⣿⣿⣿⣿⣿⢕⡿⣿⣿⣿⣿⣿⣿⣿⣿⣿⣿⣿⣿⡟⣿⣿⣿⣿⣿⣿⣿⣿⣿⣿⣿⣿⣿⣿⣿⣿⣿⣿⣿⣿⣿⣿⣿⣿⣿⣿⣿⣿⣿⣿⣿⣿⠀⠀⠀⠀⠀⠀⠀⠀⠀⠀⠀⠀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⠀⠀⠀⠀⠀⠀⠀⠀⠀⠀⠀⣿⣿⣿⣿⣿⣿⣿⣿⣿⣿⣿⢕⢕⣿⣿⣿⣿⣿⣿⣿⣿⣿⣿⣿⡿⢏⢕⢕⢜⣿⣿⣿⣿⣿⣿⣿⣿⣿⣿⣿⣿⣿⣿⡷⣾⣿⣿⣿⣿⣿⣿⣿⣿⣿⣿⣿⣿⣿⠀⠀⠀⠀⠀⠀⠀⠀⠀⠀⠀⠀</a:t>
            </a:r>
            <a:br/>
            <a:r>
              <a:t>⠀⠀⠀⠀⠀⠀⠀⠀⠀⠀⠀⣿⣿⣿⣿⣿⣿⣿⣿⣿⣿⣿⢕⢕⣿⣿⣿⣿⣿⣿⣿⣿⣿⣿⡿⢏⢕⣵⡕⢸⣿⣿⣿⣿⣿⣿⣿⣿⣿⣿⣿⣿⣿⡯⢟⣻⣿⣿⣿⣿⣿⣿⣿⣿⣿⣿⣿⣿⣿⠀⠀⠀⠀⠀⠀⠀⠀⠀⠀⠀⠀</a:t>
            </a:r>
            <a:br/>
            <a:r>
              <a:t>⠀⠀⠀⠀⠀⠀⠀⠀⠀⠀⠀⣿⣿⣿⣿⣿⣿⣿⣿⣿⣿⣯⣵⣵⣿⣿⣿⣿⣿⣿⣿⣿⣿⣿⢕⢕⣾⣿⣧⢜⣿⣿⣿⣿⣿⣿⣿⣿⣿⣿⣿⣿⣿⣇⣱⣺⣿⣿⣿⣿⣿⣿⣿⣿⣿⣿⣿⣿⣿⠀⠀⠀⠀⠀⠀⠀⠀⠀⠀⠀⠀</a:t>
            </a:r>
            <a:br/>
            <a:r>
              <a:t>⠀⠀⠀⠀⠀⠀⠀⠀⠀⠀⠀⣿⣿⣿⣿⣿⣿⣿⣿⣿⣿⣿⣿⣿⣿⣿⣿⣿⣿⣿⣿⣿⣿⣷⣵⣾⣿⣿⣿⢕⢻⣿⣿⣿⣿⣿⣿⣿⣿⢻⣿⣿⣿⣿⣿⣿⣿⣿⣿⣿⣿⣿⣿⣿⣿⣿⣿⣿⣿⠀⠀⠀⠀⠀⠀⠀⠀⠀⠀⠀⠀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⠀⠀⠀⠀⠀⠀⠀⠀⠀⠀⠀⣿⣿⣿⣿⣿⣿⣿⣿⣿⣿⣿⣿⣿⣿⣿⣿⣿⣿⣿⣿⣿⣿⣿⣿⣿⡿⢿⢿⢧⡼⣿⣿⣿⡿⢿⢟⣿⣟⡕⢸⢿⣿⡿⢟⢻⣿⣿⡏⣿⣿⣿⣿⣿⣿⣿⣿⣿⣿⠀⠀⠀⠀⠀⠀⠀⠀⠀⠀⠀⠀</a:t>
            </a:r>
            <a:br/>
            <a:r>
              <a:t>⠀⠀⠀⠀⠀⠀⠀⠀⠀⠀⠀⠛⠛⠛⠛⠛⠛⠛⠛⠛⠛⠛⠛⠛⠛⠛⠛⠛⠛⠛⠛⠛⠛⠛⠛⠛⠃⠑⠑⠑⠓⠓⠓⠛⠛⠛⠛⠛⠛⠑⠑⠘⠛⠓⠑⠑⠛⠛⠑⠛⠛⠛⠛⠛⠛⠛⠛⠛⠛⠀⠀⠀⠀⠀⠀⠀⠀⠀⠀⠀⠀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⠀⠀⠀⠀⠀⠀⠀⠀⠀⠀⠀⣿⣿⣿⣿⣿⣿⣿⣿⣿⣿⣿⣿⣿⡿⡿⢕⢕⢕⢕⣾⣕⢕⢕⢕⢕⢕⢕⢕⢕⢕⢕⢕⢕⢕⢕⢕⢕⢕⢕⢕⢕⢕⢕⢕⢕⢕⢕⢕⢕⢕⢕⢕⢕⢕⢕⢕⢕⢕⠀⠀⠀⠀⠀⠀⠀⠀⠀⠀⠀⠀</a:t>
            </a:r>
            <a:br/>
            <a:r>
              <a:t>⠀⠀⠀⠀⠀⠀⠀⠀⠀⠀⠀⣿⣿⣿⣿⣿⣿⣿⣿⣿⣟⣯⣼⣕⣕⣕⡕⢕⢕⢕⢝⢕⢕⢕⢕⢕⢕⢕⢕⢕⢕⢕⢕⢕⢕⢕⢕⢕⢕⢕⢕⢕⢕⢕⢕⢕⢕⢕⢕⢕⢕⢕⢕⢕⢕⢕⢕⢕⢕⠀⠀⠀⠀⠀⠀⠀⠀⠀⠀⠀⠀</a:t>
            </a:r>
            <a:br/>
            <a:r>
              <a:t>⠀⠀⠀⠀⠀⠀⠀⠀⠀⠀⠀⢷⢷⢷⢽⢝⢝⢝⢕⢕⢜⣿⣿⣿⣿⣿⣟⣟⡟⢟⢟⢟⢇⢕⢕⢕⢕⢕⢕⢕⢕⢕⢕⢕⢕⢕⢕⢕⢕⢕⢕⢕⢕⢕⢕⢕⢕⢕⢕⢕⢕⢕⢕⢕⢕⢕⢕⢕⢕⠀⠀⠀⠀⠀⠀⠀⠀⠀⠀⠀⠀</a:t>
            </a:r>
            <a:br/>
            <a:r>
              <a:t>⠀⠀⠀⠀⠀⠀⠀⠀⠀⠀⠀⣻⣿⡗⢕⢕⢕⢕⢕⢸⣿⣿⣿⣿⣿⣿⣿⣽⣿⣿⣇⢕⢕⢕⢕⢕⢕⢑⢑⢑⢕⢕⢕⢕⢕⢕⢕⢕⠕⢕⢕⠕⠕⢕⠕⢕⢕⢕⢕⢕⢕⢕⢕⢕⢕⢕⢕⢕⢕⠀⠀⠀⠀⠀⠀⠀⠀⠀⠀⠀⠀</a:t>
            </a:r>
            <a:br/>
            <a:r>
              <a:t>⠀⠀⠀⠀⠀⠀⠀⠀⠀⠀⠀⠶⠶⠶⠴⠴⠥⢥⢥⢼⢿⢽⣿⣿⣿⣿⣿⣇⣿⣻⣇⣑⣑⣑⣑⡕⠑⠑⠑⢕⠕⢕⢕⢵⢵⣵⣵⣕⣕⢕⠕⢕⠕⠕⠕⠕⢕⢕⢕⢕⢕⢕⢕⢕⢕⢕⢕⢕⢕⠀⠀⠀⠀⠀⠀⠀⠀⠀⠀⠀⠀</a:t>
            </a:r>
            <a:br/>
            <a:r>
              <a:t>⠀⠀⠀⠀⠀⠀⠀⠀⠀⠀⠀⠀⠀⠀⠀⠁⠀⠁⠄⠁⠀⠁⠀⠀⠀⠐⠁⠄⠕⢑⢑⢕⢕⢕⢝⢕⢑⢕⢔⢔⢕⢕⢕⢕⢕⢝⢻⣯⣽⡧⢔⢕⢕⢔⢔⢔⢔⢔⢕⢕⢔⢕⢔⢕⢕⢕⢕⢕⢕⠀⠀⠀⠀⠀⠀⠀⠀⠀⠀⠀⠀</a:t>
            </a:r>
            <a:br/>
            <a:r>
              <a:t>⠀⠀⠀⠀⠀⠀⠀⠀⠀⠀⠀⢄⢄⢄⢅⢅⢅⢅⢅⢅⢅⢅⢅⢅⢕⢅⢕⢕⢕⢕⢕⢕⢕⢕⢕⢕⢕⢕⢕⢕⢕⢕⢕⢕⣱⣷⣿⣿⣿⣿⡇⢕⢕⢕⢕⢕⢕⢕⢕⢕⢕⢕⢕⢕⢕⢕⢕⢕⢕⠀⠀⠀⠀⠀⠀⠀⠀⠀⠀⠀⠀</a:t>
            </a:r>
            <a:br/>
            <a:r>
              <a:t>⠀⠀⠀⠀⠀⠀⠀⠀⠀⠀⠀⢑⢕⢕⢕⢕⢕⢕⢕⢕⢕⢕⢕⢕⢕⢕⢕⢕⢕⢕⢕⢕⢕⢕⢕⢕⢕⢕⢕⢕⢕⢕⢕⢕⣿⣿⣿⡿⢿⣿⡷⢕⢕⢕⢕⢕⢕⢕⢕⢕⢕⢕⢕⢕⢕⢕⢕⢕⢕⠀⠀⠀⠀⠀⠀⠀⠀⠀⠀⠀⠀</a:t>
            </a:r>
            <a:br/>
            <a:r>
              <a:t>⠀⠀⠀⠀⠀⠀⠀⠀⠀⠀⠀⠝⠟⠟⠟⠝⢕⢕⢕⢕⢕⢕⢝⢝⢝⢕⢕⠕⢕⢕⢕⢕⢕⢕⢕⢕⢕⢕⢕⢕⢳⡝⣵⣾⣿⣯⣵⣱⣼⣿⡗⢕⢕⢕⢕⢕⢕⢕⢑⢑⢕⢕⢕⢕⢕⢕⢕⢕⢕⠀⠀⠀⠀⠀⠀⠀⠀⠀⠀⠀⠀</a:t>
            </a:r>
            <a:br/>
            <a:r>
              <a:t>⠀⠀⠀⠀⠀⠀⠀⠀⠀⠀⠀⢔⢕⢕⢕⢕⢕⢕⢕⢕⢕⢕⢕⢕⢕⢕⢕⢕⢕⢕⢕⢕⢕⢕⢕⢕⢕⢕⢕⢕⢕⢻⢾⣿⣿⣿⣿⣿⣟⣻⣟⣕⣕⣕⣕⣕⣕⣕⣕⣕⣕⣕⣕⣕⣕⣕⣕⣕⣱⠀⠀⠀⠀⠀⠀⠀⠀⠀⠀⠀⠀</a:t>
            </a:r>
            <a:br/>
            <a:r>
              <a:t>⠀⠀⠀⠀⠀⠀⠀⠀⠀⠀⠀⣷⣷⣷⣷⣷⣷⣷⣿⣿⣿⣿⣿⣿⣿⣿⣿⣿⣿⣿⣿⣿⣿⣿⣿⣿⣿⣿⣿⣿⢏⢝⣞⣿⡿⢿⣿⣽⣽⣿⣿⣿⣿⣿⣿⣿⣿⣿⣿⣿⣿⣿⣿⣿⣿⣿⣿⣿⣿⠀⠀⠀⠀⠀⠀⠀⠀⠀⠀⠀⠀</a:t>
            </a:r>
            <a:br/>
            <a:r>
              <a:t>⠀⠀⠀⠀⠀⠀⠀⠀⠀⠀⠀⣿⣿⣿⣿⣿⣿⣿⣿⣿⣿⡇⢕⣽⣿⣿⣿⣿⣿⣿⣿⣿⣿⣿⣿⣿⣿⣿⣿⣿⣇⡕⣿⣷⣾⣿⣿⣿⣿⣿⣿⣿⣿⣿⣿⣿⣿⣿⣿⣿⣿⣿⣿⣿⣿⣿⣿⣿⣿⠀⠀⠀⠀⠀⠀⠀⠀⠀⠀⠀⠀</a:t>
            </a:r>
            <a:br/>
            <a:r>
              <a:t>⠀⠀⠀⠀⠀⠀⠀⠀⠀⠀⠀⣿⣿⣿⣿⣿⣿⣿⣿⣿⣿⡇⢜⢟⣿⣿⣿⣿⣿⣿⣿⣿⣿⣿⣿⣿⣿⣿⣿⣿⣿⣿⣾⣿⣎⢜⣹⣿⣿⣿⣿⣿⣿⣿⣿⣿⣿⣿⣿⣿⣿⣿⣿⣿⣿⣿⣿⣿⣿⠀⠀⠀⠀⠀⠀⠀⠀⠀⠀⠀⠀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⠀⠀⠀⠀⠀⠀⠀⠀⠀⠀⠀⣿⣿⣿⣿⣿⣿⣿⣿⣿⣿⡇⢕⢸⣿⣿⣿⣿⣿⣿⣿⣿⣿⣿⣿⣿⣿⣿⣿⣿⣿⣿⣿⣿⣿⣷⣿⣿⣿⣿⣿⣿⣿⣿⣿⣿⣿⣿⣿⣿⣿⣿⣿⣿⣿⣿⣿⣿⣿⠀⠀⠀⠀⠀⠀⠀⠀⠀⠀⠀⠀</a:t>
            </a:r>
            <a:br/>
            <a:r>
              <a:t>⠀⠀⠀⠀⠀⠀⠀⠀⠀⠀⠀⣿⣿⣿⣿⣿⣿⣿⣿⣿⣿⣿⢕⣸⣿⣿⣿⣿⣿⣿⣿⣿⣿⣿⣿⣿⣿⣿⣿⣿⣿⣿⣿⣿⣿⣿⣿⣿⣿⣿⣿⣿⣿⣿⣿⣿⣿⣿⣿⣿⣿⣿⣿⣿⣿⣿⣿⣿⣿⠀⠀⠀⠀⠀⠀⠀⠀⠀⠀⠀⠀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⠀⠀⠀⠀⠀⠀⠀⠀⠀⠀⠀⣿⣿⣿⣿⣿⣿⣿⣿⣿⣿⡇⢕⢱⣿⣿⣿⣿⣿⣿⣿⣿⣿⣿⣿⣿⣿⢕⢝⡻⢿⣿⣿⣿⣿⣿⣿⣿⣿⣿⣿⣿⡷⣾⣿⣿⣿⣿⣿⣿⣿⣿⣿⣿⣿⣿⣿⣿⣿⠀⠀⠀⠀⠀⠀⠀⠀⠀⠀⠀⠀</a:t>
            </a:r>
            <a:br/>
            <a:r>
              <a:t>⠀⠀⠀⠀⠀⠀⠀⠀⠀⠀⠀⣿⣿⣿⣿⣿⣿⣿⣿⣿⣿⡇⢕⢕⣿⣿⣿⣿⣿⣿⣿⣿⣿⣿⣿⢏⢕⣕⢕⣱⣼⣿⣿⣿⣿⣿⣿⣿⣿⣿⣿⣿⡇⢜⢹⣿⣿⣿⣿⣿⣿⣿⣿⣿⣿⣿⣿⣿⣿⠀⠀⠀⠀⠀⠀⠀⠀⠀⠀⠀⠀</a:t>
            </a:r>
            <a:br/>
            <a:r>
              <a:t>⠀⠀⠀⠀⠀⠀⠀⠀⠀⠀⠀⣿⣿⣿⣿⣿⣿⣿⣿⣿⣿⣧⣵⣵⣿⣿⣿⣿⣿⣿⣿⣿⣿⣿⢕⢕⣾⣿⡇⢻⣿⣿⣿⣿⣿⣿⣿⣿⣿⣿⣿⣿⣷⣕⣗⣿⣿⣿⣿⣿⣿⣿⣿⣿⣿⣿⣿⣿⣿⠀⠀⠀⠀⠀⠀⠀⠀⠀⠀⠀⠀</a:t>
            </a:r>
            <a:br/>
            <a:r>
              <a:t>⠀⠀⠀⠀⠀⠀⠀⠀⠀⠀⠀⣿⣿⣿⣿⣿⣿⣿⣿⣿⣿⣿⣿⣿⣿⣿⣿⣿⣿⣿⣿⣿⣿⣷⣵⣾⣿⣿⣷⢜⣿⣿⣿⣿⣿⣿⣿⣿⡿⢻⢿⣿⣿⣿⣿⣿⣿⣿⣿⣿⣿⣿⣿⣿⣿⣿⣿⣿⣿⠀⠀⠀⠀⠀⠀⠀⠀⠀⠀⠀⠀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⠀⠀⠀⠀⠀⠀⠀⠀⠀⠀⠀⣿⣿⣿⣿⣿⣿⣿⣿⣿⣿⣿⣿⣿⣿⣿⣿⣿⣿⣿⣿⣿⣿⣿⣿⣿⡿⢿⢿⢵⢿⢿⢿⡿⢿⠟⢟⢟⢇⢕⢸⣿⢟⢟⢟⣿⣿⡿⢹⣿⣿⣿⣿⣿⣿⣿⣿⣿⣿⠀⠀⠀⠀⠀⠀⠀⠀⠀⠀⠀⠀</a:t>
            </a:r>
            <a:br/>
            <a:r>
              <a:t>⠀⠀⠀⠀⠀⠀⠀⠀⠀⠀⠀⠛⠛⠛⠛⠛⠛⠛⠛⠛⠛⠛⠛⠛⠛⠛⠛⠛⠛⠛⠛⠛⠛⠛⠛⠛⠃⠑⠐⠑⠓⠒⠓⠛⠛⠛⠛⠛⠑⠑⠘⠛⠃⠑⠑⠛⠛⠃⠘⠛⠛⠛⠛⠛⠛⠛⠛⠛⠛⠀⠀⠀⠀⠀⠀⠀⠀⠀⠀⠀⠀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⠀⠀⠀⠀⠀⠀⠀⠀⠀⠀⠀⣿⣿⣿⣿⣿⣿⣿⣿⣿⣿⣿⣿⢿⢇⢕⢕⢕⢕⣧⡕⢕⢕⢕⢕⢕⢕⢕⢕⢕⢕⢕⢕⢕⢕⢕⢕⢕⢕⢕⢕⢕⢕⢕⢕⢕⢕⢕⢕⢕⢕⢕⢕⢕⢕⢕⢕⢕⢕⠀⠀⠀⠀⠀⠀⠀⠀⠀⠀⠀⠀</a:t>
            </a:r>
            <a:br/>
            <a:r>
              <a:t>⠀⠀⠀⠀⠀⠀⠀⠀⠀⠀⠀⣿⣿⣿⣿⣿⣿⣿⣿⣯⣯⣧⣕⣕⣕⢕⢕⢕⢕⡏⢕⢕⢕⢕⢕⢕⢕⢕⢕⢕⢕⢕⢕⢕⢕⢕⢕⢕⢕⢕⢕⢕⢕⢕⢕⢕⢕⢕⢕⢕⢕⢕⢕⢕⢕⢕⢕⢕⢕⠀⠀⠀⠀⠀⠀⠀⠀⠀⠀⠀⠀</a:t>
            </a:r>
            <a:br/>
            <a:r>
              <a:t>⠀⠀⠀⠀⠀⠀⠀⠀⠀⠀⠀⢷⢷⢯⢝⢝⢝⢕⢕⣹⣿⣿⣿⣿⣿⣟⣟⢟⢟⢟⢗⢕⢕⢕⢕⢕⢕⢕⢕⢕⢕⢕⢕⢕⢕⢕⢕⢕⢕⢕⢕⢕⢕⢕⢕⢕⢕⢕⢕⢕⢕⢕⢕⢕⢕⢕⢕⢕⢕⠀⠀⠀⠀⠀⠀⠀⠀⠀⠀⠀⠀</a:t>
            </a:r>
            <a:br/>
            <a:r>
              <a:t>⠀⠀⠀⠀⠀⠀⠀⠀⠀⠀⠀⣟⢗⢕⢕⢕⢕⢕⢺⣿⣿⣿⣿⣿⣿⣿⣽⣿⣿⡕⢕⡕⢕⢕⢑⢑⢑⢕⢕⢕⢕⢕⢕⢕⢕⢕⢕⠕⢕⢕⢕⢅⢕⢕⢅⢅⢕⢕⢕⢕⢕⢕⢕⢕⢕⢕⢕⢕⢕⠀⠀⠀⠀⠀⠀⠀⠀⠀⠀⠀⠀</a:t>
            </a:r>
            <a:br/>
            <a:r>
              <a:t>⠀⠀⠀⠀⠀⠀⠀⠀⠀⠀⠀⠶⠶⠴⠴⠵⠥⢥⢽⢯⢿⣿⣿⣿⣿⣿⣝⣿⣻⣇⣑⣕⢕⢑⢑⠑⠑⠕⠕⢕⢕⢕⢗⢳⣷⣷⢷⣧⢕⠕⢕⢕⢕⢕⢕⢕⢕⢕⢕⢕⢕⢕⢕⢕⢕⢕⢕⢕⢕⠀⠀⠀⠀⠀⠀⠀⠀⠀⠀⠀⠀</a:t>
            </a:r>
            <a:br/>
            <a:r>
              <a:t>⠀⠀⠀⠀⠀⠀⠀⠀⠀⠀⠀⠀⠀⠐⠀⠀⠁⠀⠀⠀⠁⠁⠁⠐⠅⠀⠐⠑⢑⢑⢕⢕⢜⢝⢕⢐⢐⢔⢕⢕⢕⢕⢕⢕⣕⣽⣿⣿⣇⢔⢕⢔⢔⢔⢕⢕⢔⢔⢔⢔⢔⢔⢕⢔⢔⢔⢔⢔⢕⠀⠀⠀⠀⠀⠀⠀⠀⠀⠀⠀⠀</a:t>
            </a:r>
            <a:br/>
            <a:r>
              <a:t>⠀⠀⠀⠀⠀⠀⠀⠀⠀⠀⠀⢄⢅⢅⢅⢅⢅⢅⢅⢅⢕⢕⢕⢕⢕⢕⢕⡕⢕⢕⢕⢕⢕⢕⢕⢕⢕⢕⢕⢕⢕⢕⢕⣾⣿⣿⣿⣿⣿⡇⢕⢕⢕⢕⢕⢕⢕⢕⢕⢕⢕⢕⢕⢕⢕⢕⢕⢕⢕⠀⠀⠀⠀⠀⠀⠀⠀⠀⠀⠀⠀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⠀⠀⠀⠀⠀⠀⠀⠀⠀⠀⠀⢕⢕⢕⢕⢕⢕⢕⢕⢕⢕⢕⢕⢕⢕⢕⢕⢕⢕⢕⢕⢕⢕⢕⢕⢕⢕⢕⢕⢕⣕⢕⢕⣿⡿⢟⢟⣻⣿⡇⢕⢕⢕⢕⢕⢕⢕⢕⢕⢕⢕⢕⢕⢕⢕⢕⢕⢕⢕⠀⠀⠀⠀⠀⠀⠀⠀⠀⠀⠀⠀</a:t>
            </a:r>
            <a:br/>
            <a:r>
              <a:t>⠀⠀⠀⠀⠀⠀⠀⠀⠀⠀⠀⠟⢟⠟⢇⢕⢕⢕⢕⢕⢜⢝⢝⢝⢕⢕⠕⢕⢕⢕⢕⢕⢕⢕⠕⠕⢑⢕⢕⢸⣧⣷⣿⣿⣿⣷⣾⣿⣿⣿⢕⢕⢕⢕⢕⢕⢕⢕⢕⢕⢕⢕⢕⢕⢑⢕⢕⢕⢑⠀⠀⠀⠀⠀⠀⠀⠀⠀⠀⠀⠀</a:t>
            </a:r>
            <a:br/>
            <a:r>
              <a:t>⠀⠀⠀⠀⠀⠀⠀⠀⠀⠀⠀⢅⢕⢕⢕⢕⢕⢕⢕⢕⢕⢕⢕⢕⢕⢕⢕⢕⢕⢕⢕⢕⢕⢕⢕⢕⢕⢕⢕⢕⢸⡏⢿⣿⣿⣿⡿⢿⢾⣟⣕⣕⣕⣕⣕⣕⣕⣕⣕⣕⣕⣕⣕⣕⣕⣕⣕⣕⣕⠀⠀⠀⠀⠀⠀⠀⠀⠀⠀⠀⠀</a:t>
            </a:r>
            <a:br/>
            <a:r>
              <a:t>⠀⠀⠀⠀⠀⠀⠀⠀⠀⠀⠀⣷⣷⣷⣷⣷⣷⣷⣷⣷⣿⣿⣿⣿⣿⣿⣿⣿⣿⣿⣿⣿⣿⣿⣿⣿⣿⣿⣿⣿⢕⢻⣞⣻⡟⡿⣿⣿⣿⣿⣿⣿⣿⣿⣿⣿⣿⣿⣿⣿⣿⣿⣿⣿⣿⣿⣿⣿⣿⠀⠀⠀⠀⠀⠀⠀⠀⠀⠀⠀⠀</a:t>
            </a:r>
            <a:br/>
            <a:r>
              <a:t>⠀⠀⠀⠀⠀⠀⠀⠀⠀⠀⠀⣿⣿⣿⣿⣿⣿⣿⣿⣿⣿⡇⢜⣽⣿⣿⣿⣿⣿⣿⣿⣿⣿⣿⣿⣿⣿⣿⣿⣿⣧⣜⣿⡗⢷⣿⣿⣿⣿⣿⣿⣿⣿⣿⣿⣿⣿⣿⣿⣿⣿⣿⣿⣿⣿⣿⣿⣿⣿⠀⠀⠀⠀⠀⠀⠀⠀⠀⠀⠀⠀</a:t>
            </a:r>
            <a:br/>
            <a:r>
              <a:t>⠀⠀⠀⠀⠀⠀⠀⠀⠀⠀⠀⣿⣿⣿⣿⣿⣿⣿⣿⣿⣿⡇⢕⣻⣿⣿⣿⣿⣿⣿⣿⣿⣿⣿⣿⣿⣿⣿⣿⣿⣿⣿⣿⣵⣵⣕⣾⣿⣿⣿⣿⣿⣿⣿⣿⣿⣿⣿⣿⣿⣿⣿⣿⣿⣿⣿⣿⣿⣿⠀⠀⠀⠀⠀⠀⠀⠀⠀⠀⠀⠀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⠀⠀⠀⠀⠀⠀⠀⠀⠀⠀⠀⣿⣿⣿⣿⣿⣿⣿⣿⣿⣿⡇⢕⢸⣿⣿⣿⣿⣿⣿⣿⣿⣿⣿⣿⣿⣿⣿⢝⢝⣟⣟⡿⣿⣿⣿⣿⣿⣿⣿⡿⢟⣿⣿⣿⣿⣿⣿⣿⣿⣿⣿⣿⣿⣿⣿⣿⣿⣿⠀⠀⠀⠀⠀⠀⠀⠀⠀⠀⠀⠀</a:t>
            </a:r>
            <a:br/>
            <a:r>
              <a:t>⠀⠀⠀⠀⠀⠀⠀⠀⠀⠀⠀⣿⣿⣿⣿⣿⣿⣿⣿⣿⣿⡇⢕⢸⣿⣿⣿⣿⣿⣿⣿⣿⣿⣿⢿⢟⢝⣕⢇⢕⣕⣱⣿⣿⣿⣿⣿⣿⣿⣿⡏⢜⢇⢽⣿⣿⣿⣿⣿⣿⣿⣿⣿⣿⣿⣿⣿⣿⣿⠀⠀⠀⠀⠀⠀⠀⠀⠀⠀⠀⠀</a:t>
            </a:r>
            <a:br/>
            <a:r>
              <a:t>⠀⠀⠀⠀⠀⠀⠀⠀⠀⠀⠀⣿⣿⣿⣿⣿⣿⣿⣿⣿⣿⣇⣕⣼⣿⣿⣿⣿⣿⣿⣿⣿⣿⡇⢕⣵⣿⣿⢜⣿⣿⣿⣿⣿⣿⣿⣿⣿⣿⣿⣿⣷⣷⣾⣿⣿⣿⣿⣿⣿⣿⣿⣿⣿⣿⣿⣿⣿⣿⠀⠀⠀⠀⠀⠀⠀⠀⠀⠀⠀⠀</a:t>
            </a:r>
            <a:br/>
            <a:r>
              <a:t>⠀⠀⠀⠀⠀⠀⠀⠀⠀⠀⠀⣿⣿⣿⣿⣿⣿⣿⣿⣿⣿⣿⣿⣿⣿⣿⣿⣿⣿⣿⣿⣿⣿⣷⣾⣿⣿⣿⡟⢻⣿⣿⣿⣿⣿⣿⣿⣿⢿⣿⣿⣿⣿⣿⣿⣿⣿⣿⣿⣿⣿⣿⣿⣿⣿⣿⣿⣿⣿⠀⠀⠀⠀⠀⠀⠀⠀⠀⠀⠀⠀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⠀⠀⠀⠀⠀⠀⠀⠀⠀⠀⠀⣿⣿⣿⣿⣿⣿⣿⣿⣿⣿⣿⣿⣿⣿⣿⣿⣿⣿⣿⣿⣿⣿⣿⣿⣿⢟⢟⢗⢞⠻⠿⠿⢟⣿⣿⣿⣋⢜⣱⣿⢿⡿⢻⣿⣿⣿⣿⣿⣿⣿⣿⣿⣿⣿⣿⣿⣿⣿⠀⠀⠀⠀⠀⠀⠀⠀⠀⠀⠀⠀</a:t>
            </a:r>
            <a:br/>
            <a:r>
              <a:t>⠀⠀⠀⠀⠀⠀⠀⠀⠀⠀⠀⠛⠛⠛⠛⠛⠛⠛⠛⠛⠛⠛⠛⠛⠛⠛⠛⠛⠛⠛⠛⠛⠛⠛⠛⠛⠑⠑⠐⠑⠒⠓⠓⠛⠛⠛⠛⠛⠛⠛⠃⠑⠑⠘⠛⠛⠛⠓⠛⠛⠛⠛⠛⠛⠛⠛⠛⠛⠛⠀⠀⠀⠀⠀⠀⠀⠀⠀⠀⠀⠀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⠀⠀⠀⠀⠀⠀⠀⠀⠀⠀⠀⣿⣿⣿⣿⣿⣿⣿⣿⣿⣿⣿⢿⢿⢕⢕⢕⢕⢸⣕⢕⢕⢕⢕⢕⢕⢕⢕⢕⢕⢕⢕⢕⢕⢕⢕⢕⢕⢕⢕⢕⢕⢕⢕⢕⢕⢕⢕⢕⢕⢕⢕⢕⢕⢕⢕⢕⢕⢕⠀⠀⠀⠀⠀⠀⠀⠀⠀⠀⠀⠀</a:t>
            </a:r>
            <a:br/>
            <a:r>
              <a:t>⠀⠀⠀⠀⠀⠀⠀⠀⠀⠀⠀⣿⣿⣿⣿⣿⣿⣿⣿⣿⣵⣕⣇⣇⡕⢕⢕⢕⢸⢕⢕⢕⢕⢕⢕⢕⢕⢕⢕⢕⢕⢕⢕⢕⢕⢕⢕⢕⢕⢕⢕⢕⢕⢕⢕⢕⢕⢕⢕⢕⢕⢕⢕⢕⢕⢕⢕⢕⢕⠀⠀⠀⠀⠀⠀⠀⠀⠀⠀⠀⠀</a:t>
            </a:r>
            <a:br/>
            <a:r>
              <a:t>⠀⠀⠀⠀⠀⠀⠀⠀⠀⠀⠀⢷⢷⢎⢝⢝⢕⢕⢜⣿⣿⣿⣿⣿⣟⣟⢟⢟⢟⢗⠇⢕⢕⢕⢕⢕⢕⢕⢕⢕⢕⢕⢕⢕⢕⢕⢕⢕⢕⢕⢕⢕⢕⢕⢕⢕⢕⢕⢕⢕⢕⢕⢕⢕⢕⢕⢕⢕⢕⠀⠀⠀⠀⠀⠀⠀⠀⠀⠀⠀⠀</a:t>
            </a:r>
            <a:br/>
            <a:r>
              <a:t>⠀⠀⠀⠀⠀⠀⠀⠀⠀⠀⠀⡟⢕⢕⢕⢕⢕⢕⣿⣿⣿⣿⣯⣿⣿⣯⣽⣿⡇⢕⢕⡕⢕⢕⢑⢑⢕⢔⢕⢕⢕⢕⢕⢕⢕⢕⢕⢕⢕⢕⢕⢕⢕⢕⢕⢕⢝⢕⢕⢕⢕⢕⢕⢕⢕⢕⢕⢕⢕⠀⠀⠀⠀⠀⠀⠀⠀⠀⠀⠀⠀</a:t>
            </a:r>
            <a:br/>
            <a:r>
              <a:t>⠀⠀⠀⠀⠀⠀⠀⠀⠀⠀⠀⠶⠶⠴⠵⠵⠵⢼⢿⢽⣿⣿⣿⣿⣿⣇⣻⣿⣇⣃⣕⣑⡑⢕⠑⠕⠕⠕⠕⢕⢕⢇⢟⢿⢿⣟⣷⡕⢕⢕⢕⢕⢕⢕⢕⢕⢕⢕⢕⢕⢕⢕⢕⢕⢕⢕⢕⢕⢕⠀⠀⠀⠀⠀⠀⠀⠀⠀⠀⠀⠀</a:t>
            </a:r>
            <a:br/>
            <a:r>
              <a:t>⠀⠀⠀⠀⠀⠀⠀⠀⠀⠀⠀⠀⠀⠄⠅⠁⠁⠀⠁⠁⠁⢀⠀⢀⠐⠔⠕⢑⢑⢕⢕⢕⢝⢕⢐⢑⢐⢔⢕⢕⢕⢕⢕⣵⣾⣿⣿⣧⡔⢔⢕⢔⢕⢔⢕⢔⢔⢔⢔⢔⢔⢔⢕⢔⢔⢔⢔⢕⢕⠀⠀⠀⠀⠀⠀⠀⠀⠀⠀⠀⠀</a:t>
            </a:r>
            <a:br/>
            <a:r>
              <a:t>⠀⠀⠀⠀⠀⠀⠀⠀⠀⠀⠀⢄⢅⢅⢅⢅⢕⢅⢅⢅⢕⢕⢅⢅⢔⢕⣕⢕⢕⢕⢕⢕⢕⢕⢕⢕⢕⢕⢕⢕⢕⢕⣿⣿⣿⣿⣿⣿⣧⢕⢕⢕⢕⢕⢕⢕⢕⢕⢕⢕⢕⢕⢕⢕⢕⢕⢕⢕⢕⠀⠀⠀⠀⠀⠀⠀⠀⠀⠀⠀⠀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⠀⠀⠀⠀⠀⠀⠀⠀⠀⠀⠀⢕⢕⢕⢕⢕⢕⢕⢕⢕⢕⢕⢕⢕⢕⢕⢕⢕⢕⢕⢕⢕⢕⢕⢕⢕⢕⢕⢕⢱⢕⢕⣾⣿⣝⣇⣼⣿⣿⡕⢕⢕⢕⢕⢕⢕⢕⢕⢕⢕⢕⢕⢕⢕⢕⢕⢕⢕⢕⠀⠀⠀⠀⠀⠀⠀⠀⠀⠀⠀⠀</a:t>
            </a:r>
            <a:br/>
            <a:r>
              <a:t>⠀⠀⠀⠀⠀⠀⠀⠀⠀⠀⠀⠟⠟⢝⢕⢕⢕⢕⢕⢕⢝⢝⢝⢕⢕⢕⢕⢕⢕⢕⢕⢕⢕⢕⠕⢕⢕⢕⠕⢻⣷⣿⣿⣿⣿⣿⣿⣟⣿⡇⢕⢕⢕⢕⢕⢕⢕⢕⢕⢕⢕⢕⢕⢕⢕⢕⢕⢕⢑⠀⠀⠀⠀⠀⠀⠀⠀⠀⠀⠀⠀</a:t>
            </a:r>
            <a:br/>
            <a:r>
              <a:t>⠀⠀⠀⠀⠀⠀⠀⠀⠀⠀⠀⢅⢕⢕⢕⢕⢕⢕⢕⢕⢕⢕⢕⢕⢕⢕⢕⢕⢕⢕⢕⢕⢕⢕⢕⢕⢕⢕⢕⢕⢪⣝⣿⣿⣿⣿⣿⣽⣿⣇⣕⣕⣕⣕⣕⣕⣕⣕⣕⣕⣕⣕⣕⣕⣕⣕⣕⣕⣕⠀⠀⠀⠀⠀⠀⠀⠀⠀⠀⠀⠀</a:t>
            </a:r>
            <a:br/>
            <a:r>
              <a:t>⠀⠀⠀⠀⠀⠀⠀⠀⠀⠀⠀⣷⣷⣷⣷⣷⣷⣷⣷⣷⣷⣾⣿⣿⣿⣿⣿⣿⣿⣿⣿⣿⣿⣿⣿⣿⣿⣿⣿⣿⢜⢽⣇⢹⡽⣿⣿⣿⣿⣿⣿⣿⣿⣿⣿⣿⣿⣿⣿⣿⣿⣿⣿⣿⣿⣿⣿⣿⣿⠀⠀⠀⠀⠀⠀⠀⠀⠀⠀⠀⠀</a:t>
            </a:r>
            <a:br/>
            <a:r>
              <a:t>⠀⠀⠀⠀⠀⠀⠀⠀⠀⠀⠀⣿⣿⣿⣿⣿⣿⣿⣿⣿⣿⡇⢜⣿⣿⣿⣿⣿⣿⣿⣿⣿⣿⣿⣿⣿⣿⣿⣿⣿⣧⣸⣿⣏⢞⢿⣿⣿⣿⣿⣿⣿⣿⣿⣿⣿⣿⣿⣿⣿⣿⣿⣿⣿⣿⣿⣿⣿⣿⠀⠀⠀⠀⠀⠀⠀⠀⠀⠀⠀⠀</a:t>
            </a:r>
            <a:br/>
            <a:r>
              <a:t>⠀⠀⠀⠀⠀⠀⠀⠀⠀⠀⠀⣿⣿⣿⣿⣿⣿⣿⣿⣿⣿⡕⢕⢻⣿⣿⣿⣿⣿⣿⣿⣿⣿⣿⣿⣿⣿⣿⣿⣿⣿⣿⣿⣿⣧⣱⣿⣿⣿⣿⣿⣿⣿⣿⣿⣿⣿⣿⣿⣿⣿⣿⣿⣿⣿⣿⣿⣿⣿⠀⠀⠀⠀⠀⠀⠀⠀⠀⠀⠀⠀</a:t>
            </a:r>
            <a:br/>
            <a:r>
              <a:t>⠀⠀⠀⠀⠀⠀⠀⠀⠀⠀⠀⣿⣿⣿⣿⣿⣿⣿⣿⣿⣿⡇⢕⢼⣿⣿⣿⣿⣿⣿⣿⣿⣿⣿⣿⣿⣿⣿⣿⣿⣿⣿⣿⣿⣿⣿⣿⣿⣿⣿⣿⣿⣿⣿⣿⣿⣿⣿⣿⣿⣿⣿⣿⣿⣿⣿⣿⣿⣿⠀⠀⠀⠀⠀⠀⠀⠀⠀⠀⠀⠀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⠀⠀⠀⠀⠀⠀⠀⠀⠀⠀⠀⣿⣿⣿⣿⣿⣿⣿⣿⣿⣿⡇⢸⣿⣿⣿⣿⣿⣿⣿⣿⣿⣿⣿⣿⣿⣿⣿⣿⣿⣿⣿⣿⣿⣿⣿⢿⣿⣿⣿⣿⣿⣿⣿⣿⣿⣿⣿⣿⣿⣿⣿⣿⣿⣿⣿⣿⣿⣿⠀⠀⠀⠀⠀⠀⠀⠀⠀⠀⠀⠀</a:t>
            </a:r>
            <a:br/>
            <a:r>
              <a:t>⠀⠀⠀⠀⠀⠀⠀⠀⠀⠀⠀⣿⣿⣿⣿⣿⣿⣿⣿⣿⣿⡇⢸⢻⣿⣿⣿⣿⣿⣿⣿⣿⣿⣿⣿⣿⣿⣿⣿⣿⣿⣿⣿⣿⣿⣿⣿⣿⣿⣿⣿⣿⣿⣿⣿⣿⣿⣿⣿⣿⣿⣿⣿⣿⣿⣿⣿⣿⣿⠀⠀⠀⠀⠀⠀⠀⠀⠀⠀⠀⠀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⠀⠀⠀⠀⠀⠀⠀⠀⠀⠀⠀⣿⣿⣿⣿⣿⣿⣿⣿⣿⣿⡇⢕⢸⣿⣿⣿⣿⣿⣿⣿⣿⣿⣿⣿⣿⣿⢷⢧⢕⢸⢽⣿⣿⣿⣿⣿⣿⡿⡟⢝⢿⣿⣿⣿⣿⣿⣿⣿⣿⣿⣿⣿⣿⣿⣿⣿⣿⣿⠀⠀⠀⠀⠀⠀⠀⠀⠀⠀⠀⠀</a:t>
            </a:r>
            <a:br/>
            <a:r>
              <a:t>⠀⠀⠀⠀⠀⠀⠀⠀⠀⠀⠀⣿⣿⣿⣿⣿⣿⣿⣿⣿⣿⡇⢕⢸⣿⣿⣿⣿⣿⣿⣿⣿⣿⢿⢟⢏⣼⡜⢕⣕⣱⣿⣿⣿⣿⣿⣿⣿⣧⣇⡕⢕⢹⣿⣿⣿⣿⣿⣿⣿⣿⣿⣿⣿⣿⣿⣿⣿⣿⠀⠀⠀⠀⠀⠀⠀⠀⠀⠀⠀⠀</a:t>
            </a:r>
            <a:br/>
            <a:r>
              <a:t>⠀⠀⠀⠀⠀⠀⠀⠀⠀⠀⠀⣿⣿⣿⣿⣿⣿⣿⣿⣿⣿⣇⣕⣼⣿⣿⣿⣿⣿⣿⣿⣿⡇⢕⣵⣿⣿⣧⢸⣿⣿⣿⣿⣿⣿⣿⣿⣿⣿⣿⣿⣷⣧⣽⣿⣿⣿⣿⣿⣿⣿⣿⣿⣿⣿⣿⣿⣿⣿⠀⠀⠀⠀⠀⠀⠀⠀⠀⠀⠀⠀</a:t>
            </a:r>
            <a:br/>
            <a:r>
              <a:t>⠀⠀⠀⠀⠀⠀⠀⠀⠀⠀⠀⣿⣿⣿⣿⣿⣿⣿⣿⣿⣿⣿⣿⣿⣿⣿⣿⣿⣿⣿⣿⣿⣷⣿⣿⣿⣿⣿⢏⣿⣿⣿⣿⣿⣿⣿⣿⣿⣿⣿⣿⣿⣿⣿⣿⣿⣿⣿⣿⣿⣿⣿⣿⣿⣿⣿⣿⣿⣿⠀⠀⠀⠀⠀⠀⠀⠀⠀⠀⠀⠀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⠀⠀⠀⠀⠀⠀⠀⠀⠀⠀⠀⣿⣿⣿⣿⣿⣿⣿⣿⣿⣿⣿⣿⣿⣿⣿⣿⣿⣿⣿⣿⣿⣿⣿⣿⡟⢟⢟⢳⠟⠿⠿⠿⠟⢿⣿⣿⣏⣕⣸⢿⣿⡿⣿⣿⣿⣿⣿⣿⣿⣿⣿⣿⣿⣿⣿⣿⣿⣿⠀⠀⠀⠀⠀⠀⠀⠀⠀⠀⠀⠀</a:t>
            </a:r>
            <a:br/>
            <a:r>
              <a:t>⠀⠀⠀⠀⠀⠀⠀⠀⠀⠀⠀⠛⠛⠛⠛⠛⠛⠛⠛⠛⠛⠚⠛⠛⠛⠛⠛⠛⠛⠛⠛⠛⠛⠛⠛⠃⠑⠑⠑⠑⠒⠓⠚⠛⠛⠛⠛⠛⠛⠛⠑⠑⠑⠛⠛⠛⠛⠛⠛⠛⠛⠛⠛⠛⠛⠛⠛⠛⠛⠀⠀⠀⠀⠀⠀⠀⠀⠀⠀⠀⠀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⠀⠀⠀⠀⠀⠀⠀⠀⠀⠀⠀⣿⣿⣿⣿⣿⣿⣿⣿⣿⣿⣿⢿⢇⢕⢕⢕⢸⣧⢕⢕⢕⢕⢕⢕⢕⢕⢕⢕⢕⢕⢕⢕⢕⢕⢕⢕⢕⢕⢕⢕⢕⢕⢕⢕⢕⢕⢕⢕⢕⢕⢕⢕⢕⢕⢕⢕⢕⢕⠀⠀⠀⠀⠀⠀⠀⠀⠀⠀⠀⠀</a:t>
            </a:r>
            <a:br/>
            <a:r>
              <a:t>⠀⠀⠀⠀⠀⠀⠀⠀⠀⠀⠀⣿⣿⣿⣿⣿⣿⡿⢿⣽⣽⣵⣱⣇⢕⢕⢕⢜⢏⢕⢕⢕⢕⢕⢕⢕⢕⢕⢕⢕⢕⢕⢕⢕⢕⢕⢕⢕⢕⢕⢕⢕⢕⢕⢕⢕⢕⢕⢕⢕⢕⢕⢕⢕⢕⢕⢕⢕⢕⠀⠀⠀⠀⠀⠀⠀⠀⠀⠀⠀⠀</a:t>
            </a:r>
            <a:br/>
            <a:r>
              <a:t>⠀⠀⠀⠀⠀⠀⠀⠀⠀⠀⠀⢷⢷⢜⢝⢕⢕⢕⣹⣿⣿⣿⣿⣿⣟⣟⢟⢟⢟⢗⢕⢕⢕⢕⢕⢕⢕⢕⢕⢕⢕⢕⢕⢕⢕⢕⢕⢕⢕⢕⢕⢕⢕⢕⢕⢕⢕⢕⢕⢕⢕⢕⢕⢕⢕⢕⢕⢕⢕⠀⠀⠀⠀⠀⠀⠀⠀⠀⠀⠀⠀</a:t>
            </a:r>
            <a:br/>
            <a:r>
              <a:t>⠀⠀⠀⠀⠀⠀⠀⠀⠀⠀⠀⢇⢕⢕⢕⢕⢕⣿⣿⣿⣿⣿⣿⣿⣯⣽⣿⣿⢕⢕⢕⢕⢑⢑⢑⢕⢕⢕⢕⢕⢕⢕⢕⢕⢕⢕⢕⢕⢕⢕⢕⢕⢕⢕⢕⢜⢕⢕⢕⢕⢕⢕⢕⢕⢕⢕⢕⢕⢕⠀⠀⠀⠀⠀⠀⠀⠀⠀⠀⠀⠀</a:t>
            </a:r>
            <a:br/>
            <a:r>
              <a:t>⠀⠀⠀⠀⠀⠀⠀⠀⠀⠀⠀⠶⠶⠦⠴⠵⢵⢿⢽⢿⣿⣿⣿⣿⣿⣝⣟⣿⣕⣕⣑⣑⢕⢑⠕⢑⠕⠕⢕⢕⢜⢝⢟⢻⣯⣿⣧⢕⢕⢕⢕⢕⢕⢕⢕⢕⢕⢕⢕⢕⢕⢕⢕⢕⢕⢕⢕⢕⢕⠀⠀⠀⠀⠀⠀⠀⠀⠀⠀⠀⠀</a:t>
            </a:r>
            <a:br/>
            <a:r>
              <a:t>⠀⠀⠀⠀⠀⠀⠀⠀⠀⠀⠀⠐⠀⠀⠄⠁⠁⠐⠁⠅⠁⢀⠁⠀⠀⢁⢑⢑⢕⢕⢕⢜⢝⢕⢕⢑⢕⢕⢕⢕⢕⢱⣵⣿⣿⣿⣿⡇⢔⢔⢔⢕⢕⢕⢕⢕⢕⢔⢔⢔⢔⢔⢔⢔⢔⢔⢔⢔⢕⠀⠀⠀⠀⠀⠀⠀⠀⠀⠀⠀⠀</a:t>
            </a:r>
            <a:br/>
            <a:r>
              <a:t>⠀⠀⠀⠀⠀⠀⠀⠀⠀⠀⠀⢄⢄⢅⢅⢅⢕⢕⢅⢅⢅⢕⢕⢕⢕⣕⢕⢕⢕⢕⢕⢕⢕⢕⢕⢕⢕⢕⢕⢕⢕⢾⣿⡿⢿⡿⣿⣿⢇⢕⢕⢕⢕⢕⢕⢕⢕⢕⢕⢕⢕⢕⢕⢕⢕⢕⢕⢕⢕⠀⠀⠀⠀⠀⠀⠀⠀⠀⠀⠀⠀</a:t>
            </a:r>
            <a:br/>
            <a:r>
              <a:t>⠀⠀⠀⠀⠀⠀⠀⠀⠀⠀⠀⢕⢕⢕⢕⢕⢕⢕⢕⢕⢕⢕⢕⢕⢜⢕⢕⢕⢕⢕⢕⢕⢕⢕⢕⢕⢕⢕⣕⡱⣱⣿⣿⣧⣿⣾⣿⣿⣗⢕⢕⢕⢕⢕⢕⢕⢕⢕⢕⢕⢕⢕⢕⢕⢕⢕⢕⢕⢕⠀⠀⠀⠀⠀⠀⠀⠀⠀⠀⠀⠀</a:t>
            </a:r>
            <a:br/>
            <a:r>
              <a:t>⠀⠀⠀⠀⠀⠀⠀⠀⠀⠀⠀⠝⠏⠕⠕⢕⢕⢕⢕⢝⢝⢝⢝⢕⢕⢕⢕⢕⢕⢕⢕⢕⢕⢕⢕⢕⢕⢕⢜⢷⣿⣿⣿⣿⣿⣿⣷⣿⡿⢕⢕⢕⢕⢕⢕⢕⢕⢕⢕⢕⢑⢑⢕⢕⢕⢕⢑⢑⢕⠀⠀⠀⠀⠀⠀⠀⠀⠀⠀⠀⠀</a:t>
            </a:r>
            <a:br/>
            <a:r>
              <a:t>⠀⠀⠀⠀⠀⠀⠀⠀⠀⠀⠀⢕⢅⢕⢕⢕⢕⢕⢕⢕⢕⢕⢕⢕⢕⢕⢕⢕⢕⢕⢕⢕⢕⢕⢕⢕⢕⢕⢕⢕⣷⣽⢿⡿⣿⣷⣿⣿⣟⣕⣕⣕⣕⣕⣕⣕⣕⣕⣕⣕⣕⣕⣕⣕⣕⣕⣕⣕⣕⠀⠀⠀⠀⠀⠀⠀⠀⠀⠀⠀⠀</a:t>
            </a:r>
            <a:br/>
            <a:r>
              <a:t>⠀⠀⠀⠀⠀⠀⠀⠀⠀⠀⠀⣷⣷⣷⣷⣷⣷⣷⣷⣾⣿⣿⣿⣿⣿⣿⣿⣿⣿⣿⣿⣿⣿⣿⣿⣿⣿⣿⣿⣏⢻⣷⣵⣽⣿⣿⣿⣿⣿⣿⣿⣿⣿⣿⣿⣿⣿⣿⣿⣿⣿⣿⣿⣿⣿⣿⣿⣿⣿⠀⠀⠀⠀⠀⠀⠀⠀⠀⠀⠀⠀</a:t>
            </a:r>
            <a:br/>
            <a:r>
              <a:t>⠀⠀⠀⠀⠀⠀⠀⠀⠀⠀⠀⣿⣿⣿⣿⣿⣿⣿⣿⣿⣿⡕⢜⣿⣿⣿⣿⣿⣿⣿⣿⣿⣿⣿⣿⣿⣿⣿⣿⣿⣎⣿⣿⣿⢻⢿⣿⣿⣿⣿⣿⣿⣿⣿⣿⣿⣿⣿⣿⣿⣿⣿⣿⣿⣿⣿⣿⣿⣿⠀⠀⠀⠀⠀⠀⠀⠀⠀⠀⠀⠀</a:t>
            </a:r>
            <a:br/>
            <a:r>
              <a:t>⠀⠀⠀⠀⠀⠀⠀⠀⠀⠀⠀⣿⣿⣿⣿⣿⣿⣿⣿⣿⣿⡕⢕⢿⣿⣿⣿⣿⣿⣿⣿⣿⣿⣿⣿⣿⣿⣿⣿⣿⣿⣿⣷⣿⣧⣼⣿⣿⣿⣿⣿⣿⣿⣿⣿⣿⣿⣿⣿⣿⣿⣿⣿⣿⣿⣿⣿⣿⣿⠀⠀⠀⠀⠀⠀⠀⠀⠀⠀⠀⠀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⠀⠀⠀⠀⠀⠀⠀⠀⠀⠀⠀⣿⣿⣿⣿⣿⣿⣿⣿⣿⣿⡇⢸⢸⣿⣿⣿⣿⣿⣿⣿⣿⣿⣿⣿⣿⣿⣿⣿⣿⢿⣿⣿⣿⣿⣟⣻⢿⣿⣿⣿⣿⣿⣿⣿⣿⣿⣿⣿⣿⣿⣿⣿⣿⣿⣿⣿⣿⣿⠀⠀⠀⠀⠀⠀⠀⠀⠀⠀⠀⠀</a:t>
            </a:r>
            <a:br/>
            <a:r>
              <a:t>⠀⠀⠀⠀⠀⠀⠀⠀⠀⠀⠀⣿⣿⣿⣿⣿⣿⣿⣿⣿⣿⡇⢜⢸⣿⣿⣿⣿⣿⣿⣿⣿⣿⣿⣿⡿⢿⢗⢕⢕⢱⣾⣿⣿⣿⣿⣿⣿⢫⢕⡜⢿⣿⣿⣿⣿⣿⣿⣿⣿⣿⣿⣿⣿⣿⣿⣿⣿⣿⠀⠀⠀⠀⠀⠀⠀⠀⠀⠀⠀⠀</a:t>
            </a:r>
            <a:br/>
            <a:r>
              <a:t>⠀⠀⠀⠀⠀⠀⠀⠀⠀⠀⠀⣿⣿⣿⣿⣿⣿⣿⣿⣿⣿⡇⢕⢸⣿⣿⣿⣿⣿⣿⣿⣿⢟⢏⣕⣵⣵⢕⣵⣵⣿⣿⣿⣿⣿⣿⣿⣿⢸⣇⡕⢕⢹⣿⣿⣿⣿⣿⣿⣿⣿⣿⣿⣿⣿⣿⣿⣿⣿⠀⠀⠀⠀⠀⠀⠀⠀⠀⠀⠀⠀</a:t>
            </a:r>
            <a:br/>
            <a:r>
              <a:t>⠀⠀⠀⠀⠀⠀⠀⠀⠀⠀⠀⣿⣿⣿⣿⣿⣿⣿⣿⣿⣿⣇⣕⣼⣿⣿⣿⣿⣿⣿⣿⡟⣕⣾⣿⣿⣿⡇⢹⣿⣿⣿⣿⣿⣿⣿⣿⣿⣼⣿⣿⣷⣷⣿⣿⣿⣿⣿⣿⣿⣿⣿⣿⣿⣿⣿⣿⣿⣿⠀⠀⠀⠀⠀⠀⠀⠀⠀⠀⠀⠀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⠀⠀⠀⠀⠀⠀⠀⠀⠀⠀⠀⣿⣿⣿⣿⣿⣿⣿⣿⣿⣿⣿⣿⣿⣿⣿⣿⣿⣿⣿⣿⣿⣿⣿⣿⣿⣿⣗⢺⣿⣿⣿⣿⣿⣿⣿⣿⡟⣿⣿⣿⣿⣿⣿⣿⣿⣿⣿⣿⣿⣿⣿⣿⣿⣿⣿⣿⣿⣿⠀⠀⠀⠀⠀⠀⠀⠀⠀⠀⠀⠀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⠀⠀⠀⠀⠀⠀⠀⠀⠀⠀⠀⣿⣿⣿⣿⣿⣿⣿⣿⣿⣿⣿⣿⣿⣿⣿⣿⣿⣿⣿⣿⣿⣿⣿⣿⢟⢟⢗⡗⢿⠿⢿⢿⣿⣿⣟⡟⢝⢕⢟⢻⣿⣿⣿⣿⣿⣿⣿⣿⣿⣿⣿⣿⣿⣿⣿⣿⣿⣿⠀⠀⠀⠀⠀⠀⠀⠀⠀⠀⠀⠀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⠀⠀⠀⠀⠀⠀⠀⠀⠀⠀⠀⠛⠛⠛⠛⠛⠛⠛⠛⠛⠛⠛⠛⠛⠛⠛⠛⠛⠛⠛⠛⠛⠛⠛⠛⠃⠑⠑⠑⠑⠑⠓⠛⠛⠛⠛⠛⠛⠑⠘⠘⠙⠑⠛⠛⠛⠛⠛⠛⠛⠛⠛⠛⠛⠛⠛⠛⠛⠛⠀⠀⠀⠀⠀⠀⠀⠀⠀⠀⠀⠀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⠀⠀⠀⠀⠀⠀⠀⠀⠀⠀⠀⣿⣿⣿⣿⣿⣿⣿⣿⣿⡿⡿⢟⢕⢕⢕⢕⣷⣇⢕⢕⢕⢕⢕⢕⢕⢕⢕⢕⢕⢕⢕⢕⢕⢕⢕⢕⢕⢕⢕⢕⢕⢕⢕⢕⢕⢕⢕⢕⢕⢕⢕⢕⢕⢕⢕⢕⢕⢕⠀⠀⠀⠀⠀⠀⠀⠀⠀⠀⠀⠀</a:t>
            </a:r>
            <a:br/>
            <a:r>
              <a:t>⠀⠀⠀⠀⠀⠀⠀⠀⠀⠀⠀⣿⣿⣿⣿⣿⡿⢯⣽⣵⣵⣵⣕⣕⢕⢕⢕⢏⢝⢕⢕⢕⢕⢕⢕⢕⢕⢕⢕⢕⢕⢕⢕⢕⢕⢕⢕⢕⢕⢕⢕⢕⢕⢕⢕⢕⢕⢕⢕⢕⢕⢕⢕⢕⢕⢕⢕⢕⢕⠀⠀⠀⠀⠀⠀⠀⠀⠀⠀⠀⠀</a:t>
            </a:r>
            <a:br/>
            <a:r>
              <a:t>⠀⠀⠀⠀⠀⠀⠀⠀⠀⠀⠀⠷⢇⢕⢕⢕⢕⣜⣿⣿⣿⣿⣿⣟⣟⣟⢟⢟⢟⢇⢕⢕⢕⢕⢕⢕⢕⢕⢕⢕⢕⢕⢕⢕⢕⢕⢕⢕⢕⢕⢕⢕⢕⢕⢕⢕⢕⢕⢕⢕⢕⢕⢕⢕⢕⢕⢕⢕⢕⠀⠀⠀⠀⠀⠀⠀⠀⠀⠀⠀⠀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⠀⠀⠀⠀⠀⠀⠀⠀⠀⠀⠀⢕⢕⢕⢕⢕⢸⣿⣿⣿⣿⣿⣿⣿⣽⣿⣷⡇⢕⢕⢕⢕⢕⢕⢑⢑⢕⢕⢕⢕⢕⢕⣕⣕⣕⢕⢕⢕⢕⢕⢕⢕⢕⢕⢕⢝⢕⢕⢕⢕⢕⢕⢕⢕⢕⢕⢕⢕⢕⠀⠀⠀⠀⠀⠀⠀⠀⠀⠀⠀⠀</a:t>
            </a:r>
            <a:br/>
            <a:r>
              <a:t>⠀⠀⠀⠀⠀⠀⠀⠀⠀⠀⠀⠶⠶⠶⠴⠵⠼⢿⢿⢿⢽⣿⣿⣿⣏⣿⣻⣇⣕⣑⣑⣑⡑⠕⠑⠕⠕⢕⢕⢕⢝⢝⢝⣷⣾⣿⡕⠕⢕⢕⢕⢕⢕⢕⢕⢕⢕⢕⢕⢕⢕⢕⢕⢕⢕⢕⢕⢕⢕⠀⠀⠀⠀⠀⠀⠀⠀⠀⠀⠀⠀</a:t>
            </a:r>
            <a:br/>
            <a:r>
              <a:t>⠀⠀⠀⠀⠀⠀⠀⠀⠀⠀⠀⠀⠀⠀⠀⠀⠅⠁⠑⠅⠑⠀⢅⠁⠑⢅⢔⢑⢕⢕⢕⢝⢕⢑⢕⢐⢕⢕⢕⢕⢕⣾⣿⣿⣿⣿⣷⢕⢕⢔⢔⢕⢔⢕⢕⢕⢕⢔⢔⢔⢔⢔⢔⢔⢔⢔⢔⢕⢕⠀⠀⠀⠀⠀⠀⠀⠀⠀⠀⠀⠀</a:t>
            </a:r>
            <a:br/>
            <a:r>
              <a:t>⠀⠀⠀⠀⠀⠀⠀⠀⠀⠀⠀⢄⢅⢅⢅⢅⢅⢅⢅⢕⢕⢅⢅⢅⢅⢕⢕⢕⢕⢕⢕⢕⢕⢕⢕⢕⢕⢕⢕⢕⣸⣿⣟⣿⣝⣿⣿⣗⢕⢕⢕⢕⢕⢕⢕⢕⢕⢕⢕⢕⢕⢕⢕⢕⢕⢕⢕⢕⢕⠀⠀⠀⠀⠀⠀⠀⠀⠀⠀⠀⠀</a:t>
            </a:r>
            <a:br/>
            <a:r>
              <a:t>⠀⠀⠀⠀⠀⠀⠀⠀⠀⠀⠀⢑⢕⢕⢕⢕⢕⢕⢕⢕⣕⣕⣕⢜⢕⢕⢕⢕⢕⢕⢕⢕⢕⢕⢕⢕⢕⢱⡵⢣⣾⣿⣿⣾⣿⡿⢿⣿⡇⢕⢕⢕⢕⢕⢕⢕⢕⢕⢕⢕⢕⢕⢕⢕⢕⢕⢕⢕⢕⠀⠀⠀⠀⠀⠀⠀⠀⠀⠀⠀⠀</a:t>
            </a:r>
            <a:br/>
            <a:r>
              <a:t>⠀⠀⠀⠀⠀⠀⠀⠀⠀⠀⠀⠙⠝⢕⢕⢕⢕⢕⢜⢝⢝⢝⢕⢕⢕⢕⢕⢕⢕⢕⢕⢕⢕⢕⢕⢕⢕⢕⢝⢿⣿⣿⣿⣿⣿⣿⣿⣿⡇⢕⢕⢕⢕⢕⢕⢕⢕⢕⢕⢕⢕⢑⢕⢕⢕⢕⢕⢕⢕⠀⠀⠀⠀⠀⠀⠀⠀⠀⠀⠀⠀</a:t>
            </a:r>
            <a:br/>
            <a:r>
              <a:t>⠀⠀⠀⠀⠀⠀⠀⠀⠀⠀⠀⢅⢕⢕⢕⢕⢕⢕⢕⢕⢕⢕⢕⢕⢕⢕⢕⢕⢕⢕⢕⢕⢕⢕⢕⢕⢕⢕⢕⢱⣾⡿⢿⣿⣿⣿⣿⣿⣇⣕⣕⣕⣕⣕⣕⣕⣕⣕⣕⣕⣕⣕⣕⣕⣕⣕⣕⣕⣵⠀⠀⠀⠀⠀⠀⠀⠀⠀⠀⠀⠀</a:t>
            </a:r>
            <a:br/>
            <a:r>
              <a:t>⠀⠀⠀⠀⠀⠀⠀⠀⠀⠀⠀⣷⣷⣾⣿⣿⣿⣿⣿⣿⣿⣿⣿⣿⣿⣿⣿⣿⣿⣿⣿⣿⣿⣿⣿⣿⣿⣿⣿⡏⢿⣿⣷⣯⣽⣿⣿⣿⣿⣿⣿⣿⣿⣿⣿⣿⣿⣿⣿⣿⣿⣿⣿⣿⣿⣿⣿⣿⣿⠀⠀⠀⠀⠀⠀⠀⠀⠀⠀⠀⠀</a:t>
            </a:r>
            <a:br/>
            <a:r>
              <a:t>⠀⠀⠀⠀⠀⠀⠀⠀⠀⠀⠀⣿⣿⣿⣿⣿⣿⣿⣿⣿⣿⡕⢸⣿⣿⣿⣿⣿⣿⣿⣿⣿⣿⣿⣿⣿⣿⣿⣿⣿⣾⣿⣿⣿⣻⢿⣿⣿⣿⣿⣿⣿⣿⣿⣿⣿⣿⣿⣿⣿⣿⣿⣿⣿⣿⣿⣿⣿⣿⠀⠀⠀⠀⠀⠀⠀⠀⠀⠀⠀⠀</a:t>
            </a:r>
            <a:br/>
            <a:r>
              <a:t>⠀⠀⠀⠀⠀⠀⠀⠀⠀⠀⠀⣿⣿⣿⣿⣿⣿⣿⣿⣿⣿⡕⢜⣿⣿⣿⣿⣿⣿⣿⣿⣿⣿⣿⣿⣿⣿⣿⣿⣿⣿⣿⣿⣿⣷⣾⣿⣿⣿⣿⣿⣿⣿⣿⣿⣿⣿⣿⣿⣿⣿⣿⣿⣿⣿⣿⣿⣿⣿⠀⠀⠀⠀⠀⠀⠀⠀⠀⠀⠀⠀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⠀⠀⠀⠀⠀⠀⠀⠀⠀⠀⠀⣿⣿⣿⣿⣿⣿⣿⣿⣿⣿⡇⢕⢸⣿⣿⣿⣿⣿⣿⣿⣿⣿⣿⣿⣿⣿⣿⣿⣿⣿⣿⣿⡿⣿⣿⣿⣿⣿⣿⣿⣿⣿⣿⣿⣿⣿⣿⣿⣿⣿⣿⣿⣿⣿⣿⣿⣿⣿⠀⠀⠀⠀⠀⠀⠀⠀⠀⠀⠀⠀</a:t>
            </a:r>
            <a:br/>
            <a:r>
              <a:t>⠀⠀⠀⠀⠀⠀⠀⠀⠀⠀⠀⣿⣿⣿⣿⣿⣿⣿⣿⣿⣿⡇⢸⣹⣿⣿⣿⣿⣿⣿⣿⣿⣿⣿⣿⣿⣿⣿⣿⣿⣿⣿⣾⣿⣿⣿⣿⣿⣿⣿⣿⣿⣿⣿⣿⣿⣿⣿⣿⣿⣿⣿⣿⣿⣿⣿⣿⣿⣿⠀⠀⠀⠀⠀⠀⠀⠀⠀⠀⠀⠀</a:t>
            </a:r>
            <a:br/>
            <a:r>
              <a:t>⠀⠀⠀⠀⠀⠀⠀⠀⠀⠀⠀⣿⣿⣿⣿⣿⣿⣿⣿⣿⣿⡇⢸⢸⣿⣿⣿⣿⣿⣿⣿⣿⣿⣿⣿⣿⢿⢿⢿⢿⣿⡿⣿⣿⣿⡿⢿⣿⣿⣿⣿⣿⣿⣿⣿⣿⣿⣿⣿⣿⣿⣿⣿⣿⣿⣿⣿⣿⣿⠀⠀⠀⠀⠀⠀⠀⠀⠀⠀⠀⠀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⠀⠀⠀⠀⠀⠀⠀⠀⠀⠀⠀⣿⣿⣿⣿⣿⣿⣿⣿⣿⣿⡇⢕⢸⣿⣿⣿⣿⣿⣿⣿⣿⣿⡿⢟⢟⢟⢇⢕⢗⣷⣿⣿⣿⣿⣿⣷⡾⢏⢕⢹⢿⣿⣿⣿⣿⣿⣿⣿⣿⣿⣿⣿⣿⣿⣿⣿⣿⣿⠀⠀⠀⠀⠀⠀⠀⠀⠀⠀⠀⠀</a:t>
            </a:r>
            <a:br/>
            <a:r>
              <a:t>⠀⠀⠀⠀⠀⠀⠀⠀⠀⠀⠀⣿⣿⣿⣿⣿⣿⣿⣿⣿⣿⡕⢕⢸⣿⣿⣿⣿⣿⣿⣿⢝⢕⣱⣾⣷⣧⢱⣷⣿⣿⣿⣿⣿⣿⣿⣿⡇⣼⣇⡕⢕⢹⣿⣿⣿⣿⣿⣿⣿⣿⣿⣿⣿⣿⣿⣿⣿⣿⠀⠀⠀⠀⠀⠀⠀⠀⠀⠀⠀⠀</a:t>
            </a:r>
            <a:br/>
            <a:r>
              <a:t>⠀⠀⠀⠀⠀⠀⠀⠀⠀⠀⠀⣿⣿⣿⣿⣿⣿⣿⣿⣿⣿⣕⣵⣾⣿⣿⣿⣿⣿⣿⣏⣱⣾⣿⣿⣿⣿⡜⣿⣿⣿⣿⣿⣿⣿⣿⣿⢇⣿⣿⣿⣷⣼⣿⣿⣿⣿⣿⣿⣿⣿⣿⣿⣿⣿⣿⣿⣿⣿⠀⠀⠀⠀⠀⠀⠀⠀⠀⠀⠀⠀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⠀⠀⠀⠀⠀⠀⠀⠀⠀⠀⠀⣿⣿⣿⣿⣿⣿⣿⣿⣿⣿⣿⣿⣿⣿⣿⣿⣿⣿⣿⣿⣿⣿⣿⣿⣿⣿⡗⢻⣿⣿⣿⣿⣿⣿⣿⣿⢱⣿⣿⣿⣿⣿⣿⣿⣿⣿⣿⣿⣿⣿⣿⣿⣿⣿⣿⣿⣿⣿⠀⠀⠀⠀⠀⠀⠀⠀⠀⠀⠀⠀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⠀⠀⠀⠀⠀⠀⠀⠀⠀⠀⠀⣿⣿⣿⣿⣿⣿⣿⣿⣿⣿⣿⣿⣿⣿⣿⣿⣿⣿⣿⣿⣿⣿⣿⣿⢟⢟⢗⢞⢿⢿⣿⡿⢟⢛⢟⣏⢕⢜⢟⢻⣿⣿⣿⣿⣿⣿⣿⣿⣿⣿⣿⣿⣿⣿⣿⣿⣿⣿⠀⠀⠀⠀⠀⠀⠀⠀⠀⠀⠀⠀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⠀⠀⠀⠀⠀⠀⠀⠀⠀⠀⠀⠛⠛⠛⠛⠛⠛⠛⠛⠛⠛⠛⠛⠛⠛⠛⠛⠛⠛⠛⠛⠛⠛⠛⠛⠑⠑⠑⠑⠑⠑⠛⠛⠛⠛⠛⠛⠃⠑⠓⠊⠙⠃⠛⠛⠛⠛⠛⠛⠛⠛⠛⠛⠛⠛⠛⠛⠛⠛⠀⠀⠀⠀⠀⠀⠀⠀⠀⠀⠀⠀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⠀⠀⠀⠀⠀⠀⠀⠀⠀⠀⠀⣿⣿⣿⣿⣿⣿⣿⣿⣿⣿⣿⣿⣿⣿⣿⣿⣿⣿⣿⣿⣿⣿⣿⣿⣿⣿⣿⣿⣿⢝⢕⢕⢕⢝⢻⣿⣿⣿⣿⣿⣿⣿⣿⣿⣿⣿⣿⣿⣿⣿⣿⣿⣿⣿⣿⣿⣿⣿⠀⠀⠀⠀⠀⠀⠀⠀⠀⠀⠀⠀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⠀⠀⠀⠀⠀⠀⠀⠀⠀⠀⠀⣿⣿⣿⣿⣿⣿⣿⣿⣿⣿⣿⣿⣿⣿⣿⣿⣿⣿⣿⣿⣿⣿⣿⣿⣿⣿⣿⡿⢏⣵⣵⣵⣵⣵⡕⢻⣿⣿⣿⣿⣿⣿⣿⣿⣿⣿⣿⣿⣿⣿⣿⣿⣿⣿⣿⣿⣿⣿⠀⠀⠀⠀⠀⠀⠀⠀⠀⠀⠀⠀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⠀⠀⠀⠀⠀⠀⠀⠀⠀⠀⠀⣿⣿⣿⣿⣿⣿⣿⣿⣿⣿⣿⣿⣿⣿⣿⣿⣿⣿⣿⣿⣿⣿⣿⣿⣿⣿⣿⣇⣽⣟⣻⣿⡿⣿⡷⣸⣿⣿⣿⣿⣿⣿⣿⣿⣿⣿⣿⣿⣿⣿⣿⣿⣿⣿⣿⣿⣿⣿⠀⠀⠀⠀⠀⠀⠀⠀⠀⠀⠀⠀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⠀⠀⠀⠀⠀⠀⠀⠀⠀⠀⠀⣿⣿⣿⣿⣿⣿⣿⣿⣿⣿⣿⣿⣿⣿⣿⣿⣿⣿⣿⣿⣿⢿⢟⢏⢕⢕⢿⣿⣿⣿⣿⣿⣿⢕⢕⢕⢝⢟⢿⢿⣿⣿⣿⣿⣿⣿⣿⣿⣿⣿⣿⣿⣿⣿⣿⣿⣿⣿⠀⠀⠀⠀⠀⠀⠀⠀⠀⠀⠀⠀</a:t>
            </a:r>
            <a:br/>
            <a:r>
              <a:t>⠀⠀⠀⠀⠀⠀⠀⠀⠀⠀⠀⣿⣿⣿⣿⣿⣿⣿⣿⣿⣿⣿⣿⣿⣿⣿⣿⣿⣿⣿⡿⢕⢕⢕⠔⠁⠁⢸⣹⣿⡿⢿⣿⢏⢕⠕⢕⣷⣷⣴⢕⢝⢻⣿⣿⣿⣿⣿⣿⣿⣿⣿⣿⣿⣿⣿⣿⣿⣿⠀⠀⠀⠀⠀⠀⠀⠀⠀⠀⠀⠀</a:t>
            </a:r>
            <a:br/>
            <a:r>
              <a:t>⠀⠀⠀⠀⠀⠀⠀⠀⠀⠀⠀⣿⣿⣿⣿⣿⣿⣿⣿⣿⣿⣿⣿⣿⣿⣿⣿⣿⣿⣿⢇⢕⠑⢕⠕⠁⠀⠅⣳⡷⢗⣞⡝⢕⠑⠁⠜⢻⣿⣿⢕⢕⢕⣿⣿⣿⣿⣿⣿⣿⣿⣿⣿⣿⣿⣿⣿⣿⣿⠀⠀⠀⠀⠀⠀⠀⠀⠀⠀⠀⠀</a:t>
            </a:r>
            <a:br/>
            <a:r>
              <a:t>⠀⠀⠀⠀⠀⠀⠀⠀⠀⠀⠀⣿⣿⣿⣿⣿⣿⣿⣿⣿⣿⣿⣿⣿⣿⣿⣿⣿⣿⡟⢕⠅⠀⠀⠀⠀⠀⠐⣿⢯⢽⢗⢃⢁⠀⠀⠀⢸⣿⣿⢅⠄⢕⣿⣿⣿⣿⣿⣿⣿⣿⣿⣿⣿⣿⣿⣿⣿⣿⠀⠀⠀⠀⠀⠀⠀⠀⠀⠀⠀⠀</a:t>
            </a:r>
            <a:br/>
            <a:r>
              <a:t>⠀⠀⠀⠀⠀⠀⠀⠀⠀⠀⠀⣿⣿⣿⣿⣿⣿⣿⣿⣿⣿⣿⣿⣿⣿⣿⣿⣿⣿⡇⢄⠀⠀⠀⠀⠀⠀⠀⢱⣗⡹⢽⠅⠀⠀⠀⠀⠁⠙⢝⢁⢕⢑⣿⣿⣿⣿⣿⣿⣿⣿⣿⣿⣿⣿⣿⣿⣿⣿⠀⠀⠀⠀⠀⠀⠀⠀⠀⠀⠀⠀</a:t>
            </a:r>
            <a:br/>
            <a:r>
              <a:t>⠀⠀⠀⠀⠀⠀⠀⠀⠀⠀⠀⣿⣿⣿⣿⣿⣿⣿⣿⣿⣿⣿⣿⣿⣿⣿⣿⡿⠟⠃⠀⠀⠀⠀⠀⣠⣴⣴⢼⢕⣗⡕⠀⠀⠀⠀⠀⠀⠀⠀⠀⠑⢕⢜⣿⣿⣿⣿⣿⣿⣿⣿⣿⣿⣿⣿⣿⣿⣿⠀⠀⠀⠀⠀⠀⠀⠀⠀⠀⠀⠀</a:t>
            </a:r>
            <a:br/>
            <a:r>
              <a:t>⠀⠀⠀⠀⠀⠀⠀⠀⠀⠀⠀⣿⣿⣿⣿⣿⣿⣿⣿⣿⣿⣿⣿⣿⣿⣿⣿⡏⢅⢱⠕⢐⢜⠘⢸⣿⡿⢿⢿⢽⢕⢆⠀⠀⠀⠀⠀⠀⠀⠀⠀⠀⠅⠐⠁⢝⢿⣿⣿⣿⣿⣿⣿⣿⣿⣿⣿⣿⣿⠀⠀⠀⠀⠀⠀⠀⠀⠀⠀⠀⠀</a:t>
            </a:r>
            <a:br/>
            <a:r>
              <a:t>⠀⠀⠀⠀⠀⠀⠀⠀⠀⠀⠀⣿⣿⣿⣿⣿⣿⣿⣿⣿⣿⣿⣿⣿⣿⣿⣿⣿⢕⢄⢔⢕⢀⢐⢑⠙⠙⠉⢸⣇⡝⢁⠀⠀⠀⠀⠀⠀⠀⠀⠀⠀⠀⠀⢀⢕⣼⣿⣿⣿⣿⣿⣿⣿⣿⣿⣿⣿⣿⠀⠀⠀⠀⠀⠀⠀⠀⠀⠀⠀⠀</a:t>
            </a:r>
            <a:br/>
            <a:r>
              <a:t>⠀⠀⠀⠀⠀⠀⠀⠀⠀⠀⠀⣿⣿⣿⣿⣿⣿⣿⣿⣿⣿⣿⣿⣿⣿⣿⣿⣿⣷⣧⣵⣵⣥⡄⠀⠀⠀⠀⢸⢗⢒⠐⠀⠀⠀⠀⠀⠀⠀⠀⠀⠀⠀⠀⢀⣼⣿⣿⣿⣿⣿⣿⣿⣿⣿⣿⣿⣿⣿⠀⠀⠀⠀⠀⠀⠀⠀⠀⠀⠀⠀</a:t>
            </a:r>
            <a:br/>
            <a:r>
              <a:t>⠀⠀⠀⠀⠀⠀⠀⠀⠀⠀⠀⣿⣿⣿⣿⣿⣿⣿⣿⣿⣿⣿⣿⣿⣿⣿⣿⣿⣿⣿⣿⣿⣿⡇⠀⠀⠀⠀⢜⢕⠅⠀⢀⠀⠀⠀⠀⠀⠀⠀⢀⢰⣴⣴⣾⣿⣿⣿⣿⣿⣿⣿⣿⣿⣿⣿⣿⣿⣿⠀⠀⠀⠀⠀⠀⠀⠀⠀⠀⠀⠀</a:t>
            </a:r>
            <a:br/>
            <a:r>
              <a:t>⠀⠀⠀⠀⠀⠀⠀⠀⠀⠀⠀⣿⣿⣿⣿⣿⣿⣿⣿⣿⣿⣿⣿⣿⣿⣿⣿⣿⣿⣿⣿⣿⣿⡇⠀⠀⠀⠀⢜⣕⣰⢄⢕⢄⠀⠀⠀⠀⠀⠀⠐⠜⢻⣿⣿⣿⣿⣿⣿⣿⣿⣿⣿⣿⣿⣿⣿⣿⣿⠀⠀⠀⠀⠀⠀⠀⠀⠀⠀⠀⠀</a:t>
            </a:r>
            <a:br/>
            <a:r>
              <a:t>⠀⠀⠀⠀⠀⠀⠀⠀⠀⠀⠀⣿⣿⣿⣿⣿⣿⣿⣿⣿⣿⣿⣿⣿⣿⣿⣿⣿⣿⣿⣿⣿⣿⡇⠐⢄⡄⠀⢸⣿⣯⢕⢕⢕⢄⠀⠀⠀⠀⠀⠀⠔⢕⣿⣿⣿⣿⣿⣿⣿⣿⣿⣿⣿⣿⣿⣿⣿⣿⠀⠀⠀⠀⠀⠀⠀⠀⠀⠀⠀⠀</a:t>
            </a:r>
            <a:br/>
            <a:r>
              <a:t>⠀⠀⠀⠀⠀⠀⠀⠀⠀⠀⠀⣿⣿⣿⣿⣿⣿⣿⣿⣿⣿⣿⣿⣿⣿⣿⣿⣿⣿⣿⣿⣿⣿⡇⢄⠀⠀⠀⢕⣿⣟⡕⢕⢕⠕⢔⢄⠀⠀⠀⠀⠀⠁⢸⣿⣿⣿⣿⣿⣿⣿⣿⣿⣿⣿⣿⣿⣿⣿⠀⠀⠀⠀⠀⠀⠀⠀⠀⠀⠀⠀</a:t>
            </a:r>
            <a:br/>
            <a:r>
              <a:t>⠀⠀⠀⠀⠀⠀⠀⠀⠀⠀⠀⠛⠛⠛⠛⠛⠛⠛⠛⠛⠛⠛⠛⠛⠛⠛⠛⠛⠛⠛⠛⠛⠛⠃⠑⠀⠀⠀⠑⠛⠛⠓⠑⠐⠀⠑⠑⠐⠀⠀⠀⠀⠀⠑⠛⠛⠛⠛⠛⠛⠛⠛⠛⠛⠛⠛⠛⠛⠛⠀⠀⠀⠀⠀⠀⠀⠀⠀⠀⠀⠀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⠀⠀⠀⠀⠀⠀⠀⠀⠀⠀⠀⣿⣿⣿⣿⣿⣿⣿⣿⡿⢿⢟⢕⢕⢕⢕⣷⡕⢕⢕⢕⢕⢕⢕⢕⢕⢕⢕⢕⢕⢕⢕⢕⢕⢕⢕⢕⢕⢕⢕⢕⢕⢕⢕⢕⢕⢕⢕⢕⢕⢕⢕⢕⢕⢕⢕⢕⢕⢝⠀⠀⠀⠀⠀⠀⠀⠀⠀⠀⠀⠀</a:t>
            </a:r>
            <a:br/>
            <a:r>
              <a:t>⠀⠀⠀⠀⠀⠀⠀⠀⠀⠀⠀⣿⣿⣿⡿⢿⢯⣯⣵⣵⣵⣵⣕⣕⢕⢕⡏⢕⢕⢕⢕⢕⢕⢕⢕⢕⢕⢕⢕⢕⢕⢕⢕⢕⢕⢕⢕⢕⢕⢕⢕⢕⢕⢕⢕⢕⢕⢕⢕⢕⢕⢕⢕⢕⢕⢕⢕⢕⢕⠀⠀⠀⠀⠀⠀⠀⠀⠀⠀⠀⠀</a:t>
            </a:r>
            <a:br/>
            <a:r>
              <a:t>⠀⠀⠀⠀⠀⠀⠀⠀⠀⠀⠀⠕⢕⢕⢕⢕⣸⣿⣿⣿⣿⣿⣟⣟⣟⡟⢟⢟⢇⢕⢕⢕⢕⢕⢕⢕⢕⢕⢕⢕⢕⢕⢕⢕⢕⢕⢕⢕⢕⢕⢕⢕⢕⢕⢕⢕⢕⢕⢕⢕⢕⢕⢕⢕⢕⢕⢕⢕⢕⠀⠀⠀⠀⠀⠀⠀⠀⠀⠀⠀⠀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⠀⠀⠀⠀⠀⠀⠀⠀⠀⠀⠀⢕⢕⢕⢕⢸⣿⣿⣿⣿⣿⣿⣿⣽⣷⣷⡕⢕⢕⢕⢕⢕⢕⢕⢕⢑⢕⢕⢕⢕⢕⢕⣕⣕⢕⢕⢕⢕⢕⢅⢅⢅⢕⢜⢝⢝⢕⢕⢕⢕⢕⢕⢕⢕⢕⢕⢕⢕⢕⠀⠀⠀⠀⠀⠀⠀⠀⠀⠀⠀⠀</a:t>
            </a:r>
            <a:br/>
            <a:r>
              <a:t>⠀⠀⠀⠀⠀⠀⠀⠀⠀⠀⠀⠖⠖⢲⠦⠾⢷⠿⠿⢽⢿⣿⣿⣯⣿⣿⣇⣑⣑⣑⣑⡕⢕⠑⠑⠑⠕⢕⢕⢝⢝⢝⣿⣾⣿⡇⢕⠕⢕⢕⢕⢕⢕⢕⢕⢕⢕⢕⢕⢕⢕⢕⢕⢕⢕⢕⢕⢕⢕⠀⠀⠀⠀⠀⠀⠀⠀⠀⠀⠀⠀</a:t>
            </a:r>
            <a:br/>
            <a:r>
              <a:t>⠀⠀⠀⠀⠀⠀⠀⠀⠀⠀⠀⠀⠀⠐⠀⠅⠀⠁⢐⠕⢁⠁⢁⠀⢑⢐⢔⢔⢕⢕⢕⢕⢕⢕⢕⢕⢕⢕⢕⢕⣾⣿⣿⣿⣿⣷⡕⢕⢔⢔⢔⢕⢕⢕⢕⢕⢕⢔⢔⠔⢕⢕⢕⢔⢔⢕⢕⢕⢕⠀⠀⠀⠀⠀⠀⠀⠀⠀⠀⠀⠀</a:t>
            </a:r>
            <a:br/>
            <a:r>
              <a:t>⠀⠀⠀⠀⠀⠀⠀⠀⠀⠀⠀⠄⢔⢔⢕⢔⢕⢅⢅⢅⢅⢕⢅⢱⢵⢵⢕⢕⢕⢕⢕⢕⢕⢕⢕⢕⢕⢕⢕⢜⣿⣿⣯⡽⣿⣿⣷⢕⢕⢕⢕⢕⢕⢕⢕⢕⢕⢕⢕⢕⢕⢕⢕⢕⢕⢕⢕⢕⢕⠀⠀⠀⠀⠀⠀⠀⠀⠀⠀⠀⠀</a:t>
            </a:r>
            <a:br/>
            <a:r>
              <a:t>⠀⠀⠀⠀⠀⠀⠀⠀⠀⠀⠀⢑⢑⢑⢕⢕⢕⢕⣕⣕⣕⣕⡝⢕⢕⢕⢕⢕⢕⢕⢕⢕⢕⢕⢕⢕⢕⣵⢣⣼⣿⣿⣿⣿⡿⣿⣿⡇⢕⢕⢕⢕⢕⢕⢕⢕⢕⢕⢕⢕⢕⢕⢕⢕⢕⢕⢕⢕⢕⠀⠀⠀⠀⠀⠀⠀⠀⠀⠀⠀⠀</a:t>
            </a:r>
            <a:br/>
            <a:r>
              <a:t>⠀⠀⠀⠀⠀⠀⠀⠀⠀⠀⠀⠑⢑⢑⢕⢕⢕⢕⢝⢝⢕⢕⢕⢕⢕⢕⢕⢕⢕⢕⢕⢕⢕⢕⢕⢕⢑⢝⢿⢿⣿⣿⣿⣿⣟⣻⣿⡇⢕⢕⢕⢕⢕⢕⢕⢕⢕⢑⢑⢕⢑⢕⢕⢕⢕⢕⢕⢜⢝⠀⠀⠀⠀⠀⠀⠀⠀⠀⠀⠀⠀</a:t>
            </a:r>
            <a:br/>
            <a:r>
              <a:t>⠀⠀⠀⠀⠀⠀⠀⠀⠀⠀⠀⢅⢕⢕⢕⢕⢕⢕⢕⢕⢕⢕⢕⢕⢕⢕⢕⢕⢕⢕⢕⢕⢕⢕⣕⣕⣕⣕⣸⣾⣿⢿⣿⣿⣿⣿⣿⣇⣕⣕⣕⣕⣕⣕⣕⣕⣕⣕⣕⣕⣕⣕⣵⣵⣵⣵⣵⣵⣵⠀⠀⠀⠀⠀⠀⠀⠀⠀⠀⠀⠀</a:t>
            </a:r>
            <a:br/>
            <a:r>
              <a:t>⠀⠀⠀⠀⠀⠀⠀⠀⠀⠀⠀⣿⣿⣿⣿⣿⣿⣿⣿⣿⣿⣿⣿⣿⣿⣿⣿⣿⣿⣿⣿⣿⣿⣿⣿⣿⣿⣿⣿⢻⣿⣷⣯⣽⣿⣿⣿⣿⣿⣿⣿⣿⣿⣿⣿⣿⣿⣿⣿⣿⣿⣿⣿⣿⣿⣿⣿⣿⣿⠀⠀⠀⠀⠀⠀⠀⠀⠀⠀⠀⠀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⠀⠀⠀⠀⠀⠀⠀⠀⠀⠀⠀⣿⣿⣿⣿⣿⣿⣿⣿⣿⣿⢕⢸⣿⣿⣿⣿⣿⣿⣿⣿⣿⣿⣿⣿⣿⣿⣿⣿⣧⣿⣿⣿⣿⣿⣿⣿⣿⣿⣿⣿⣿⣿⣿⣿⣿⣿⣿⣿⣿⣿⣿⣿⣿⣿⣿⣿⣿⣿⠀⠀⠀⠀⠀⠀⠀⠀⠀⠀⠀⠀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⠀⠀⠀⠀⠀⠀⠀⠀⠀⠀⠀⣿⣿⣿⣿⣿⣿⣿⣿⣿⣿⢕⢜⣿⣿⣿⣿⣿⣿⣿⣿⣿⣿⣿⣿⣿⣿⣿⣿⣿⣿⣯⣿⣿⣼⣿⣿⣿⣿⣿⣿⣿⣿⣿⣿⣿⣿⣿⣿⣿⣿⣿⣿⣿⣿⣿⣿⣿⣿⠀⠀⠀⠀⠀⠀⠀⠀⠀⠀⠀⠀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⠀⠀⠀⠀⠀⠀⠀⠀⠀⠀⠀⣿⣿⣿⣿⣿⣿⣿⣿⣿⣿⢕⢕⣸⣿⣿⣿⣿⣿⣿⣿⣿⣿⣿⣿⣿⣿⣿⣿⣿⣿⣯⣿⣿⣿⣿⣿⣿⣿⣿⣿⣿⣿⣿⣿⣿⣿⣿⣿⣿⣿⣿⣿⣿⣿⣿⣿⣿⣿⠀⠀⠀⠀⠀⠀⠀⠀⠀⠀⠀⠀</a:t>
            </a:r>
            <a:br/>
            <a:r>
              <a:t>⠀⠀⠀⠀⠀⠀⠀⠀⠀⠀⠀⣿⣿⣿⣿⣿⣿⣿⣿⣿⣿⢕⢕⣻⣿⣿⣿⣿⣿⣿⣿⣿⣿⣿⣿⣟⢟⢿⣿⣿⣿⣿⣿⣿⣿⣿⣿⣿⣿⣿⣿⣿⣿⣿⣿⣿⣿⣿⣿⣿⣿⣿⣿⣿⣿⣿⣿⣿⣿⠀⠀⠀⠀⠀⠀⠀⠀⠀⠀⠀⠀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⠀⠀⠀⠀⠀⠀⠀⠀⠀⠀⠀⣿⣿⣿⣿⣿⣿⣿⣿⣿⣿⢕⢕⣿⣿⣿⣿⣿⣿⣿⣿⣿⢟⢏⢟⢹⢕⢕⢞⣿⣿⣿⣿⣿⣽⣿⣿⣝⢝⢻⣿⣿⣿⣿⣿⣿⣿⣿⣿⣿⣿⣿⣿⣿⣿⣿⣿⣿⣿⠀⠀⠀⠀⠀⠀⠀⠀⠀⠀⠀⠀</a:t>
            </a:r>
            <a:br/>
            <a:r>
              <a:t>⠀⠀⠀⠀⠀⠀⠀⠀⠀⠀⠀⣿⣿⣿⣿⣿⣿⣿⣿⣿⣿⢕⢕⣿⣿⣿⣿⣿⣿⡿⢕⢕⣵⣿⣿⣷⡇⣾⣿⣿⣿⣿⣿⣿⣿⣿⣿⢹⣇⢕⢜⢹⣿⣿⣿⣿⣿⣿⣿⣿⣿⣿⣿⣿⣿⣿⣿⣿⣿⠀⠀⠀⠀⠀⠀⠀⠀⠀⠀⠀⠀</a:t>
            </a:r>
            <a:br/>
            <a:r>
              <a:t>⠀⠀⠀⠀⠀⠀⠀⠀⠀⠀⠀⣿⣿⣿⣿⣿⣿⣿⣿⣿⣿⣵⣵⣿⣿⣿⣿⣿⣿⣧⣵⣿⣿⣿⣿⣿⣧⢸⣿⣿⣿⣿⣿⣿⣿⣿⡟⢸⣿⣿⣷⣵⣿⣿⣿⣿⣿⣿⣿⣿⣿⣿⣿⣿⣿⣿⣿⣿⣿⠀⠀⠀⠀⠀⠀⠀⠀⠀⠀⠀⠀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⠀⠀⠀⠀⠀⠀⠀⠀⠀⠀⠀⣿⣿⣿⣿⣿⣿⣿⣿⣿⣿⣿⣿⣿⣿⣿⣿⣿⣿⣿⣿⣿⣿⣿⣿⣿⣿⢕⣿⣿⣿⣿⣿⣿⣿⣿⡇⣽⣿⣿⣿⣿⣿⣿⣿⣿⣿⣿⣿⣿⣿⣿⣿⣿⣿⣿⣿⣿⣿⠀⠀⠀⠀⠀⠀⠀⠀⠀⠀⠀⠀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⠀⠀⠀⠀⠀⠀⠀⠀⠀⠀⠀⣿⣿⣿⣿⣿⣿⣿⣿⣿⣿⣿⣿⣿⣿⣿⣿⣿⣿⣿⣿⣿⣿⣿⡏⢝⠙⢗⠟⠟⠟⢟⢟⢙⡝⣇⡕⢞⣟⢻⣿⡿⣿⣿⣿⣿⣿⣿⣿⣿⣿⣿⣿⣿⣿⣿⣿⣿⣿⠀⠀⠀⠀⠀⠀⠀⠀⠀⠀⠀⠀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⠀⠀⠀⠀⠀⠀⠀⠀⠀⠀⠀⠛⠛⠛⠛⠛⠛⠛⠛⠛⠛⠛⠛⠛⠛⠛⠛⠛⠛⠛⠛⠛⠛⠛⠃⠑⠑⠑⠑⠚⠛⠛⠛⠛⠚⠛⠓⠑⠋⠘⠙⠑⠛⠛⠛⠛⠛⠛⠛⠛⠛⠛⠛⠛⠛⠛⠛⠛⠛⠀⠀⠀⠀⠀⠀⠀⠀⠀⠀⠀⠀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⠀⠀⠀⠀⠀⠀⠀⠀⠀⠀⠀⣿⣿⣿⣿⣿⣿⣿⣿⡿⢻⢇⢕⢕⢕⢸⣧⢕⢕⢕⢕⢕⢕⢕⢕⢕⢕⢕⢕⢕⢕⢕⢕⢕⢕⢕⢕⢕⢕⢕⢕⢕⢕⢕⢕⢕⢕⢕⢕⢕⢕⢕⢕⢕⢕⢕⢕⢜⢝⠀⠀⠀⠀⠀⠀⠀⠀⠀⠀⠀⠀</a:t>
            </a:r>
            <a:br/>
            <a:r>
              <a:t>⠀⠀⠀⠀⠀⠀⠀⠀⠀⠀⠀⣿⣿⣿⢿⢿⣿⣮⣧⣵⣵⣕⣕⡕⢕⢸⢇⢕⢕⢕⢕⢕⢕⢕⢕⢕⢕⢕⢕⢕⢕⢕⢕⢕⢕⢕⢕⢕⢕⢕⢕⢕⢕⢕⢕⢕⢕⢕⢕⢕⢕⢕⢕⢕⢕⢕⢕⢕⢕⠀⠀⠀⠀⠀⠀⠀⠀⠀⠀⠀⠀</a:t>
            </a:r>
            <a:br/>
            <a:r>
              <a:t>⠀⠀⠀⠀⠀⠀⠀⠀⠀⠀⠀⠕⢕⢕⢕⣕⣽⣿⣿⣿⣿⣿⣟⣟⣟⣟⢟⢎⢕⢕⢕⢕⢕⢕⢕⢕⢕⢕⢕⢕⢕⢕⢕⢕⢕⢕⢕⢕⢕⢕⢕⢕⢕⢕⢕⢕⢕⢕⢕⢕⢕⢕⢕⢕⢕⢕⢕⢕⢕⠀⠀⠀⠀⠀⠀⠀⠀⠀⠀⠀⠀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⠀⠀⠀⠀⠀⠀⠀⠀⠀⠀⠀⢕⢕⢕⢕⣿⣿⣿⣿⣿⣿⣿⣿⣽⣿⣧⢕⢕⢕⢕⢕⢕⢕⢕⢕⢑⢕⢕⢕⢕⢕⢕⢕⢕⢕⢕⢕⢕⢕⢕⢅⢕⢕⢝⢕⢕⢕⢕⢕⢕⢕⢕⢕⢕⢕⢕⢕⢕⢕⠀⠀⠀⠀⠀⠀⠀⠀⠀⠀⠀⠀</a:t>
            </a:r>
            <a:br/>
            <a:r>
              <a:t>⠀⠀⠀⠀⠀⠀⠀⠀⠀⠀⠀⠖⠖⠲⠷⠿⠾⠿⠿⢿⢿⣿⣿⣽⣿⣿⣕⣑⣑⣕⣕⢑⢕⠑⠕⠕⠕⢕⢕⢜⢟⢟⣯⣽⣷⢕⢕⠕⢕⢕⢕⢕⢕⢕⢕⢕⢕⢕⢕⢕⢕⢕⢕⢕⢕⢕⢕⢕⢕⠀⠀⠀⠀⠀⠀⠀⠀⠀⠀⠀⠀</a:t>
            </a:r>
            <a:br/>
            <a:r>
              <a:t>⠀⠀⠀⠀⠀⠀⠀⠀⠀⠀⠀⠀⠐⠀⠄⠀⠐⢁⠁⠐⢅⠁⢑⢑⢁⢔⢅⢔⢕⢕⢕⢕⢕⢕⢕⢕⢕⢕⢕⢱⣵⣿⣿⣿⣿⣧⢕⢕⢔⢕⢕⢕⢕⢕⢔⢔⢕⢔⢔⢔⢕⢔⢕⢔⢔⢕⢕⢕⢕⠀⠀⠀⠀⠀⠀⠀⠀⠀⠀⠀⠀</a:t>
            </a:r>
            <a:br/>
            <a:r>
              <a:t>⠀⠀⠀⠀⠀⠀⠀⠀⠀⠀⠀⠄⢔⢔⢕⢕⢔⢅⢅⢅⢅⢕⢕⢵⢵⢕⢕⢕⢕⢕⢕⢕⢕⢕⢕⢕⢕⢕⢕⢸⣿⣿⣟⡟⣿⣿⡇⢕⢕⢕⢕⢕⢕⢕⢕⢕⢕⢕⢕⢕⢕⢕⢕⢕⢕⢕⢕⢕⢕⠀⠀⠀⠀⠀⠀⠀⠀⠀⠀⠀⠀</a:t>
            </a:r>
            <a:br/>
            <a:r>
              <a:t>⠀⠀⠀⠀⠀⠀⠀⠀⠀⠀⠀⢑⢕⢑⢑⢑⢑⣕⣕⣕⣕⡜⢝⢕⢕⢕⢕⢕⢕⢕⢕⢕⢕⢕⢕⢕⢕⡇⢵⣿⣿⣧⣷⣾⣿⣿⣷⢕⢕⢕⢕⢕⢕⢕⢕⢕⢕⢕⢕⢕⢕⢕⢕⢕⢕⢕⢕⢕⢕⠀⠀⠀⠀⠀⠀⠀⠀⠀⠀⠀⠀</a:t>
            </a:r>
            <a:br/>
            <a:r>
              <a:t>⠀⠀⠀⠀⠀⠀⠀⠀⠀⠀⠀⠑⢑⢑⢑⢕⢕⢕⢝⢝⢕⢕⢕⢕⢕⢕⢕⢕⢑⢕⢕⢕⢕⢕⢕⢕⢜⢻⣾⣿⣿⣿⣿⣿⡷⣾⣿⢕⢕⢕⢕⢕⢕⢕⢕⢕⢕⢕⢕⢕⢑⢕⢕⢕⢕⢕⢕⢜⢕⠀⠀⠀⠀⠀⠀⠀⠀⠀⠀⠀⠀</a:t>
            </a:r>
            <a:br/>
            <a:r>
              <a:t>⠀⠀⠀⠀⠀⠀⠀⠀⠀⠀⠀⢔⢕⢕⢕⢕⢕⢕⢕⢕⢕⢕⢕⢕⢕⢕⢕⢕⢕⢕⢕⣕⣕⣕⣕⣕⣕⣕⣱⣾⣿⣿⣿⣿⣿⣿⣿⣕⣕⣕⣕⣕⣕⣕⣕⣕⣕⣕⣕⣕⣵⣵⣵⣵⣵⣵⣵⣵⣵⠀⠀⠀⠀⠀⠀⠀⠀⠀⠀⠀⠀</a:t>
            </a:r>
            <a:br/>
            <a:r>
              <a:t>⠀⠀⠀⠀⠀⠀⠀⠀⠀⠀⠀⣿⣿⣿⣿⣿⣿⣿⣿⣿⣿⣿⣿⣿⣿⣿⣿⣿⣿⣿⣿⣿⣿⣿⣿⣿⣿⣿⣟⣿⣯⣵⣝⣿⣿⣿⣿⣿⣿⣿⣿⣿⣿⣿⣿⣿⣿⣿⣿⣿⣿⣿⣿⣿⣿⣿⣿⣿⣿⠀⠀⠀⠀⠀⠀⠀⠀⠀⠀⠀⠀</a:t>
            </a:r>
            <a:br/>
            <a:r>
              <a:t>⠀⠀⠀⠀⠀⠀⠀⠀⠀⠀⠀⣿⣿⣿⣿⣿⣿⣿⣿⣿⣿⢕⢹⣿⣿⣿⣿⣿⣿⣿⣿⣿⣿⣿⣿⣿⣿⣿⣿⣾⣿⣿⣿⣿⣿⣿⣿⣿⣿⣿⣿⣿⣿⣿⣿⣿⣿⣿⣿⣿⣿⣿⣿⣿⣿⣿⣿⣿⣿⠀⠀⠀⠀⠀⠀⠀⠀⠀⠀⠀⠀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⠀⠀⠀⠀⠀⠀⠀⠀⠀⠀⠀⣿⣿⣿⣿⣿⣿⣿⣿⣿⣿⢕⢜⣿⣿⣿⣿⣿⣿⣿⣿⣿⣿⣿⣿⣿⣿⣿⣿⣿⣿⣿⣿⣕⣼⣿⣿⣿⣿⣿⣿⣿⣿⣿⣿⣿⣿⣿⣿⣿⣿⣿⣿⣿⣿⣿⣿⣿⣿⠀⠀⠀⠀⠀⠀⠀⠀⠀⠀⠀⠀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⠀⠀⠀⠀⠀⠀⠀⠀⠀⠀⠀⣿⣿⣿⣿⣿⣿⣿⣿⣿⣿⢕⢕⣿⣿⣿⣿⣿⣿⣿⣿⣿⣿⣿⣿⣿⣿⣿⣿⣿⣿⣟⣻⣿⣿⣿⣿⣿⣿⣿⣿⣿⣿⣿⣿⣿⣿⣿⣿⣿⣿⣿⣿⣿⣿⣿⣿⣿⣿⠀⠀⠀⠀⠀⠀⠀⠀⠀⠀⠀⠀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⠀⠀⠀⠀⠀⠀⠀⠀⠀⠀⠀⣿⣿⣿⣿⣿⣿⣿⣿⣿⣿⢕⢕⣿⣿⣿⣿⣿⣿⣿⣿⣿⣿⣿⣿⡟⢟⣿⣿⣿⣿⣿⣿⣿⣿⣿⣿⣿⣿⣿⣿⣿⣿⣿⣿⣿⣿⣿⣿⣿⣿⣿⣿⣿⣿⣿⣿⣿⣿⠀⠀⠀⠀⠀⠀⠀⠀⠀⠀⠀⠀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⠀⠀⠀⠀⠀⠀⠀⠀⠀⠀⠀⣿⣿⣿⣿⣿⣿⣿⣿⣿⣿⢕⢕⣿⣿⣿⣿⣿⣿⣿⣿⣿⢻⢝⢻⢹⢕⢕⢟⣿⣿⣿⣿⣟⣟⣿⣟⢟⢟⢿⣿⣿⣿⣿⣿⣿⣿⣿⣿⣿⣿⣿⣿⣿⣿⣿⣿⣿⣿⠀⠀⠀⠀⠀⠀⠀⠀⠀⠀⠀⠀</a:t>
            </a:r>
            <a:br/>
            <a:r>
              <a:t>⠀⠀⠀⠀⠀⠀⠀⠀⠀⠀⠀⣿⣿⣿⣿⣿⣿⣿⣿⣿⣿⢕⢕⣿⣿⣿⣿⣿⣿⡟⢝⢕⣵⣿⣿⣷⡕⣾⣿⣿⣿⣿⣿⣿⣿⣿⡟⢳⡕⢕⢝⣿⣿⣿⣿⣿⣿⣿⣿⣿⣿⣿⣿⣿⣿⣿⣿⣿⣿⠀⠀⠀⠀⠀⠀⠀⠀⠀⠀⠀⠀</a:t>
            </a:r>
            <a:br/>
            <a:r>
              <a:t>⠀⠀⠀⠀⠀⠀⠀⠀⠀⠀⠀⣿⣿⣿⣿⣿⣿⣿⣿⣿⣿⣵⣵⣿⣿⣿⣿⣿⣿⣇⣵⣾⣿⣿⣿⣿⡇⢹⣿⣿⣿⣿⣿⣿⣿⣿⡇⢼⣿⣷⣵⣻⣿⣿⣿⣿⣿⣿⣿⣿⣿⣿⣿⣿⣿⣿⣿⣿⣿⠀⠀⠀⠀⠀⠀⠀⠀⠀⠀⠀⠀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⠀⠀⠀⠀⠀⠀⠀⠀⠀⠀⠀⣿⣿⣿⣿⣿⣿⣿⣿⣿⣿⣿⣿⣿⣿⣿⣿⣿⣿⣿⣿⣿⣿⣿⣿⣿⣏⢸⣿⣿⣿⣿⣿⣿⣿⣿⢇⣿⣿⣿⣿⣿⣿⣿⣿⣿⣿⣿⣿⣿⣿⣿⣿⣿⣿⣿⣿⣿⣿⠀⠀⠀⠀⠀⠀⠀⠀⠀⠀⠀⠀</a:t>
            </a:r>
            <a:br/>
            <a:r>
              <a:t>⠀⠀⠀⠀⠀⠀⠀⠀⠀⠀⠀⣿⣿⣿⣿⣿⣿⣿⣿⣿⡿⣿⣿⣿⣿⣿⣿⣿⣿⣿⣿⣿⣿⣿⢝⢝⢛⢗⠟⠟⠿⢟⢟⣋⣝⣕⢕⢻⣟⢿⡿⣟⣿⣿⣿⣿⣿⣿⣿⣿⣿⣿⣿⣿⣿⣿⣿⣿⣿⠀⠀⠀⠀⠀⠀⠀⠀⠀⠀⠀⠀</a:t>
            </a:r>
            <a:br/>
            <a:r>
              <a:t>⠀⠀⠀⠀⠀⠀⠀⠀⠀⠀⠀⠛⠛⠛⠛⠛⠛⠛⠛⠛⠓⠛⠛⠛⠛⠛⠛⠛⠛⠛⠛⠛⠛⠛⠃⠑⠐⠑⠑⠙⠛⠛⠛⠛⠛⠛⠛⠘⠑⠑⠑⠙⠛⠛⠛⠛⠛⠛⠛⠛⠛⠛⠛⠛⠛⠛⠛⠛⠛⠀⠀⠀⠀⠀⠀⠀⠀⠀⠀⠀⠀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⠀⠀⠀⠀⠀⠀⠀⠀⠀⠀⠀⣿⣿⣿⣿⣿⣿⣿⡿⢟⢗⢕⢕⢕⢕⣿⡕⢕⢕⢕⢕⢕⢕⢕⢕⢕⢕⢕⢕⢕⢕⢕⢕⢕⢕⢕⢕⢕⢕⢕⢕⢕⢕⢕⢕⢕⢕⢕⢕⢕⢕⢕⢕⢕⢕⢕⢜⢝⢝⠀⠀⠀⠀⠀⠀⠀⠀⠀⠀⠀⠀</a:t>
            </a:r>
            <a:br/>
            <a:r>
              <a:t>⠀⠀⠀⠀⠀⠀⠀⠀⠀⠀⠀⣿⣿⢿⢿⣿⣾⣷⣵⣵⣵⣕⣕⡕⢕⡏⢕⢕⢕⢕⢕⢕⢕⢕⢕⢕⢕⢕⢕⢕⢕⢕⢕⢕⢕⢕⢕⢕⢕⢕⢕⢕⢕⢕⢕⢕⢕⢕⢕⢕⢕⢕⢕⢕⢕⢕⢕⢕⢷⠀⠀⠀⠀⠀⠀⠀⠀⠀⠀⠀⠀</a:t>
            </a:r>
            <a:br/>
            <a:r>
              <a:t>⠀⠀⠀⠀⠀⠀⠀⠀⠀⠀⠀⠕⢕⢕⢕⣸⣿⣿⣿⣿⣿⣟⣟⣟⣟⡟⢗⢜⢕⢕⢕⢕⢕⢕⢕⢕⢕⢕⢕⢕⢕⢕⢕⢕⢕⢕⢕⢕⢕⢕⢕⢕⢕⢕⢕⢕⢕⢕⢕⢕⢕⢕⢕⢕⢕⢕⢕⢕⢕⠀⠀⠀⠀⠀⠀⠀⠀⠀⠀⠀⠀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⠀⠀⠀⠀⠀⠀⠀⠀⠀⠀⠀⢕⢕⢕⢸⣿⣿⣿⣿⣿⣿⣿⣯⣿⣷⡵⢕⢕⢕⢕⢕⢕⢕⢑⢕⢕⢕⢕⢕⢕⢕⢕⢕⠕⢕⢕⢕⢅⢕⢕⢕⢜⢝⢕⢕⢕⢕⢕⢕⢕⢕⢕⢕⢕⢕⢕⢕⢕⢱⠀⠀⠀⠀⠀⠀⠀⠀⠀⠀⠀⠀</a:t>
            </a:r>
            <a:br/>
            <a:r>
              <a:t>⠀⠀⠀⠀⠀⠀⠀⠀⠀⠀⠀⠖⠖⠲⠾⠷⠿⠿⠿⢿⢯⣿⣯⣿⣿⣇⣕⣑⣑⣑⡑⢕⠕⠑⢕⠕⢕⢕⢕⢗⢷⢷⣟⣳⣇⢕⢕⢕⢕⢕⢕⢕⢕⢕⢕⢕⢕⢕⢕⢕⢕⢕⢕⢕⢕⢕⢕⢕⢸⠀⠀⠀⠀⠀⠀⠀⠀⠀⠀⠀⠀</a:t>
            </a:r>
            <a:br/>
            <a:r>
              <a:t>⠀⠀⠀⠀⠀⠀⠀⠀⠀⠀⠀⠀⠄⠀⠀⠀⠀⠁⠅⢑⠐⠅⢐⢑⢅⢅⢔⢕⢕⢕⢕⢕⢕⢕⢕⢕⢕⢕⢕⢕⣱⣷⣿⣿⣿⡇⢕⢔⢔⢕⢕⢕⢕⢕⢕⢕⢕⢕⢔⢔⢔⢔⢕⢕⢔⢕⢕⢕⢸⠀⠀⠀⠀⠀⠀⠀⠀⠀⠀⠀⠀</a:t>
            </a:r>
            <a:br/>
            <a:r>
              <a:t>⠀⠀⠀⠀⠀⠀⠀⠀⠀⠀⠀⢄⢔⢔⢕⢅⢕⢅⢅⢅⢅⢅⢱⢵⢵⢕⢕⢕⢕⢕⢕⢕⢕⢕⢕⢕⢕⢕⢕⢾⣿⣿⣿⣿⣿⣿⡕⢕⢕⢕⢕⢕⢕⢕⢕⢕⢕⢕⢕⢕⢕⢕⢕⢕⢕⢕⢕⢕⢸⠀⠀⠀⠀⠀⠀⠀⠀⠀⠀⠀⠀</a:t>
            </a:r>
            <a:br/>
            <a:r>
              <a:t>⠀⠀⠀⠀⠀⠀⠀⠀⠀⠀⠀⢑⢕⢕⢑⢑⢕⣕⣕⣕⣕⢝⢕⢕⢕⢕⢕⢕⢕⢕⢕⢕⢕⢕⢕⢕⢕⢕⢕⣿⣯⣗⣗⣵⣿⣾⣇⢕⢕⢕⢕⢕⢕⢕⢕⢕⢕⢕⢕⢕⢕⢕⢕⢕⢕⢕⢕⢕⢸⠀⠀⠀⠀⠀⠀⠀⠀⠀⠀⠀⠀</a:t>
            </a:r>
            <a:br/>
            <a:r>
              <a:t>⠀⠀⠀⠀⠀⠀⠀⠀⠀⠀⠀⠑⢑⢕⢕⢕⢕⢜⢝⢕⢕⢕⢕⢕⢕⢕⢕⢑⢕⢕⢑⢑⢕⢕⢕⢕⢜⣷⣿⣿⣿⣿⣿⣿⣻⣿⣟⢕⢕⢕⢕⢕⢕⢕⢕⢕⢕⢕⢕⢕⢕⢕⢕⢕⢕⢕⢝⢝⢹⠀⠀⠀⠀⠀⠀⠀⠀⠀⠀⠀⠀</a:t>
            </a:r>
            <a:br/>
            <a:r>
              <a:t>⠀⠀⠀⠀⠀⠀⠀⠀⠀⠀⠀⢔⢕⢕⢕⢕⢕⢕⢕⢕⢕⢕⢕⢕⢕⢕⢕⢕⢕⢕⢕⢕⣕⣕⣕⣕⣕⣜⣽⣿⣿⣿⣿⣿⣽⣿⣗⣕⣕⣕⣕⣕⣕⣕⣕⣕⣕⣕⣕⣕⣵⣵⣵⣵⣵⣵⣵⣵⣼⠀⠀⠀⠀⠀⠀⠀⠀⠀⠀⠀⠀</a:t>
            </a:r>
            <a:br/>
            <a:r>
              <a:t>⠀⠀⠀⠀⠀⠀⠀⠀⠀⠀⠀⣿⣿⣿⣿⣿⣿⣿⣿⣿⣿⣿⣿⣿⣿⣿⣿⣿⣿⣿⣿⣿⣿⣿⣿⣿⣿⣿⣻⣿⡝⢟⢿⣿⣿⣿⣿⣿⣿⣿⣿⣿⣿⣿⣿⣿⣿⣿⣿⣿⣿⣿⣿⣿⣿⣿⣿⣿⣿⠀⠀⠀⠀⠀⠀⠀⠀⠀⠀⠀⠀</a:t>
            </a:r>
            <a:br/>
            <a:r>
              <a:t>⠀⠀⠀⠀⠀⠀⠀⠀⠀⠀⠀⣿⣿⣿⣿⣿⣿⣿⣿⣿⣿⢕⢹⣿⣿⣿⣿⣿⣿⣿⣿⣿⣿⣿⣿⣿⣿⣿⣷⣿⣿⣿⣿⣿⣿⣿⣿⣿⣿⣿⣿⣿⣿⣿⣿⣿⣿⣿⣿⣿⣿⣿⣿⣿⣿⣿⣿⣿⣿⠀⠀⠀⠀⠀⠀⠀⠀⠀⠀⠀⠀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⠀⠀⠀⠀⠀⠀⠀⠀⠀⠀⠀⣿⣿⣿⣿⣿⣿⣿⣿⣿⣷⢕⢜⣿⣿⣿⣿⣿⣿⣿⣿⣿⣿⣿⣿⣿⣿⣿⣿⣿⣿⣽⣏⢝⣿⣿⣿⣿⣿⣿⣿⣿⣿⣿⣿⣿⣿⣿⣿⣿⣿⣿⣿⣿⣿⣿⣿⣿⣿⠀⠀⠀⠀⠀⠀⠀⠀⠀⠀⠀⠀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⠀⠀⠀⠀⠀⠀⠀⠀⠀⠀⠀⣿⣿⣿⣿⣿⣿⣿⣿⣿⣿⢕⢕⣿⣿⣿⣿⣿⣿⣿⣿⣿⣿⣿⣿⣿⣿⣿⣿⣿⣿⣻⣿⣿⣿⣿⣿⣿⣿⣿⣿⣿⣿⣿⣿⣿⣿⣿⣿⣿⣿⣿⣿⣿⣿⣿⣿⣿⣿⠀⠀⠀⠀⠀⠀⠀⠀⠀⠀⠀⠀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⠀⠀⠀⠀⠀⠀⠀⠀⠀⠀⠀⣿⣿⣿⣿⣿⣿⣿⣿⣿⣿⢕⢕⣿⣿⣿⣿⣿⣿⣿⣿⣿⣿⣿⣿⣟⢹⣿⣿⣿⣿⣿⣿⣿⣿⣿⣿⣿⣿⣿⣿⣿⣿⣿⣿⣿⣿⣿⣿⣿⣿⣿⣿⣿⣿⣿⣿⣿⣿⠀⠀⠀⠀⠀⠀⠀⠀⠀⠀⠀⠀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⠀⠀⠀⠀⠀⠀⠀⠀⠀⠀⠀⣿⣿⣿⣿⣿⣿⣿⣿⣿⣿⢕⢕⣿⣿⣿⣿⣿⣿⣿⣿⣿⢟⢝⢟⢽⢕⢝⢹⣿⣿⣿⣿⣟⣟⣿⡝⢟⢻⣿⣿⣿⣿⣿⣿⣿⣿⣿⣿⣿⣿⣿⣿⣿⣿⣿⣿⣿⣿⠀⠀⠀⠀⠀⠀⠀⠀⠀⠀⠀⠀</a:t>
            </a:r>
            <a:br/>
            <a:r>
              <a:t>⠀⠀⠀⠀⠀⠀⠀⠀⠀⠀⠀⣿⣿⣿⣿⣿⣿⣿⣿⣿⣿⢕⢕⣿⣿⣿⣿⣿⣿⡟⢏⢕⣵⣿⣷⣷⢕⣷⣿⣿⣿⣿⣿⣿⣿⣿⡿⣧⢕⢜⢿⣿⣿⣿⣿⣿⣿⣿⣿⣿⣿⣿⣿⣿⣿⣿⣿⣿⣿⠀⠀⠀⠀⠀⠀⠀⠀⠀⠀⠀⠀</a:t>
            </a:r>
            <a:br/>
            <a:r>
              <a:t>⠀⠀⠀⠀⠀⠀⠀⠀⠀⠀⠀⣿⣿⣿⣿⣿⣿⣿⣿⣿⣿⣵⣵⣿⣿⣿⣿⣿⣿⣕⣱⣾⣿⣿⣿⣿⡜⣿⣿⣿⣿⣿⣿⣿⣿⣿⢇⣿⣷⣧⣕⣿⣿⣿⣿⣿⣿⣿⣿⣿⣿⣿⣿⣿⣿⣿⣿⣿⣿⠀⠀⠀⠀⠀⠀⠀⠀⠀⠀⠀⠀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⠀⠀⠀⠀⠀⠀⠀⠀⠀⠀⠀⣿⣿⣿⣿⣿⣿⣿⣿⣿⣿⣿⣿⣿⣿⣿⣿⣿⣿⣿⣿⣿⣿⣿⣿⣿⡇⢸⣿⣿⣿⣿⣿⣿⣿⣿⢱⣿⣿⣿⣿⣿⣿⣿⣿⣿⣿⣿⣿⣿⣿⣿⣿⣿⣿⣿⣿⣿⣿⠀⠀⠀⠀⠀⠀⠀⠀⠀⠀⠀⠀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⠀⠀⠀⠀⠀⠀⠀⠀⠀⠀⠀⣿⣿⣿⣿⣿⣿⣿⣿⣿⣿⣿⣿⣿⣿⣿⣿⣿⣿⣿⣿⣿⣿⣿⢟⢝⠗⢞⠟⠻⢿⢟⣛⣝⣫⣵⡕⢿⡿⣿⢟⣻⣿⣿⣿⣿⣿⣿⡯⣿⣿⣿⣿⣿⣿⣿⣿⣿⣿⠀⠀⠀⠀⠀⠀⠀⠀⠀⠀⠀⠀</a:t>
            </a:r>
            <a:br/>
            <a:r>
              <a:t>⠀⠀⠀⠀⠀⠀⠀⠀⠀⠀⠀⠛⠛⠛⠛⠛⠛⠛⠛⠛⠓⠛⠛⠛⠛⠛⠛⠛⠛⠛⠛⠛⠛⠛⠑⠐⠑⠑⠘⠛⠛⠛⠛⠛⠛⠛⠃⠙⠑⠑⠑⠛⠛⠛⠛⠛⠛⠛⠛⠛⠛⠛⠛⠛⠛⠛⠛⠛⠛⠀⠀⠀⠀⠀⠀⠀⠀⠀⠀⠀⠀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⠀⠀⠀⠀⠀⠀⠀⠀⠀⠀⠀⣿⣿⣿⣿⣿⣿⡿⡿⢿⢕⢕⢕⢕⢸⡧⢕⢕⢕⢕⢕⢕⢕⢕⢕⢕⢕⢕⢕⢕⢕⢕⢕⢕⢕⢕⢕⢕⢕⢕⢕⢕⢕⢕⢕⢕⢕⢕⢕⢕⢕⢕⢕⢕⢕⢕⢝⢝⢿⠀⠀⠀⠀⠀⠀⠀⠀⠀⠀⠀⠀</a:t>
            </a:r>
            <a:br/>
            <a:r>
              <a:t>⠀⠀⠀⠀⠀⠀⠀⠀⠀⠀⠀⣿⡿⢿⢿⣷⣷⣧⣵⣵⣕⣕⣕⢕⢸⢕⢕⢕⢕⢕⢕⢕⢕⢕⢕⢕⢕⢕⢕⢕⢕⢕⢕⢕⢕⢕⢕⢕⢕⢕⢕⢕⢕⢕⢕⢕⢕⢕⢕⢕⢕⢕⢕⢕⢕⢕⢕⢱⢾⠀⠀⠀⠀⠀⠀⠀⠀⠀⠀⠀⠀</a:t>
            </a:r>
            <a:br/>
            <a:r>
              <a:t>⠀⠀⠀⠀⠀⠀⠀⠀⠀⠀⠀⢕⢕⢕⣕⣿⣿⣿⣿⣿⣿⣟⣟⣟⣟⢟⢇⢕⢕⢕⢕⢕⢕⢕⢕⢕⢕⢕⢕⢕⢕⢕⢕⢕⢕⢕⢕⢕⢕⢕⢕⢕⢕⢕⢕⢕⢕⢕⢕⢕⢕⢕⢕⢕⢕⢕⢕⢕⢝⠀⠀⠀⠀⠀⠀⠀⠀⠀⠀⠀⠀</a:t>
            </a:r>
            <a:br/>
            <a:r>
              <a:t>⠀⠀⠀⠀⠀⠀⠀⠀⠀⠀⠀⢕⢕⢜⣿⣿⣿⣿⣿⣿⣿⣿⣿⣿⣧⢕⢕⡕⢕⢕⢕⢕⢕⢕⢕⢕⢕⢕⢕⢕⢕⢕⢕⢕⢕⢕⢕⢕⢕⢕⢕⢕⢝⢕⢕⢕⢕⢕⢕⢕⢕⢕⢕⢕⢕⢕⢕⢕⣵⠀⠀⠀⠀⠀⠀⠀⠀⠀⠀⠀⠀</a:t>
            </a:r>
            <a:br/>
            <a:r>
              <a:t>⠀⠀⠀⠀⠀⠀⠀⠀⠀⠀⠀⠖⠖⢷⠿⠾⠿⠿⢿⢿⣿⣿⣽⣯⣿⣕⣑⣑⣑⣑⢕⢑⠑⠕⠕⠕⠕⢕⢱⢵⣵⣵⡵⣵⡕⢕⢕⢕⢕⢕⢕⢕⢕⢔⢕⢕⢕⢕⢕⢕⢕⢕⢕⢕⢕⢕⢕⢕⡏⠀⠀⠀⠀⠀⠀⠀⠀⠀⠀⠀⠀</a:t>
            </a:r>
            <a:br/>
            <a:r>
              <a:t>⠀⠀⠀⠀⠀⠀⠀⠀⠀⠀⠀⠀⠄⠀⠀⠀⠄⠑⢀⢑⠐⠀⠅⢐⢅⢔⢕⢕⢕⢕⢕⢕⢕⢕⢕⢕⢕⢕⢕⢕⢜⣝⣷⣾⣿⢕⢔⢕⢕⢔⢕⢕⢕⢔⢔⢔⢔⢔⢔⢔⢕⢕⢕⢕⢕⢕⢕⢕⡇⠀⠀⠀⠀⠀⠀⠀⠀⠀⠀⠀⠀</a:t>
            </a:r>
            <a:br/>
            <a:r>
              <a:t>⠀⠀⠀⠀⠀⠀⠀⠀⠀⠀⠀⠄⢔⢔⢅⢅⢅⢅⢕⢅⢅⢅⢵⢵⢕⢕⢕⢕⢕⢕⢕⢕⢕⢕⢕⢕⢕⢕⢕⢱⣾⣿⣿⣿⣿⣧⡕⢕⢕⢕⢕⢕⢕⢕⢕⢕⢕⢕⢕⢕⢕⢕⢕⢕⢕⢕⢕⢕⣇⠀⠀⠀⠀⠀⠀⠀⠀⠀⠀⠀⠀</a:t>
            </a:r>
            <a:br/>
            <a:r>
              <a:t>⠀⠀⠀⠀⠀⠀⠀⠀⠀⠀⠀⢑⢑⢑⢑⢑⣕⣕⣕⣕⡜⢕⢕⢕⢕⢕⢕⢕⢕⢕⢕⢕⢕⢕⢕⢕⢕⢕⢕⣼⣿⢿⡟⢟⣿⣻⡕⢕⢕⢕⢕⢕⢕⢕⢕⢕⢕⢕⢕⢕⢕⢕⢕⢕⢕⢕⢕⢕⢻⠀⠀⠀⠀⠀⠀⠀⠀⠀⠀⠀⠀</a:t>
            </a:r>
            <a:br/>
            <a:r>
              <a:t>⠀⠀⠀⠀⠀⠀⠀⠀⠀⠀⠀⠑⢑⢕⢑⢕⢕⢝⢕⢕⢕⢕⢕⢕⢕⢕⢑⢑⢕⢕⢑⢕⢕⢕⢕⢕⢺⣕⣼⣿⣿⣷⣷⣿⣿⣿⡟⢕⢕⢕⢕⢕⢕⢕⢕⢕⢕⢕⢑⢑⢕⢕⢕⢜⢕⢝⢝⢝⣿⠀⠀⠀⠀⠀⠀⠀⠀⠀⠀⠀⠀</a:t>
            </a:r>
            <a:br/>
            <a:r>
              <a:t>⠀⠀⠀⠀⠀⠀⠀⠀⠀⠀⠀⢔⢕⢕⢕⢕⢕⢕⢕⢕⢕⢕⢕⢕⢕⢕⢕⢕⢕⢕⢕⢕⣕⣕⣕⣕⣕⣟⣿⣿⣿⣿⣿⢿⣷⣿⣗⣕⣕⣕⣕⣕⣕⣕⣕⣕⣕⣕⣕⣕⣕⣵⣵⣵⣵⣵⣵⣵⣿⠀⠀⠀⠀⠀⠀⠀⠀⠀⠀⠀⠀</a:t>
            </a:r>
            <a:br/>
            <a:r>
              <a:t>⠀⠀⠀⠀⠀⠀⠀⠀⠀⠀⠀⣿⣿⣿⣿⣿⣿⣿⣿⣿⣿⣿⣿⣿⣿⣿⣿⣿⣿⣿⣿⣿⣿⣿⣿⣿⣿⡟⢻⣝⣿⣿⣿⣿⣿⣿⣿⣿⣿⣿⣿⣿⣿⣿⣿⣿⣿⣿⣿⣿⣿⣿⣿⣿⣿⣿⣿⣿⣿⠀⠀⠀⠀⠀⠀⠀⠀⠀⠀⠀⠀</a:t>
            </a:r>
            <a:br/>
            <a:r>
              <a:t>⠀⠀⠀⠀⠀⠀⠀⠀⠀⠀⠀⣿⣿⣿⣿⣿⣿⣿⣿⣿⣷⢕⣹⣿⣿⣿⣿⣿⣿⣿⣿⣿⣿⣿⣿⣿⣾⣿⡜⣷⣿⣿⣿⣿⣿⣿⣿⣿⣿⣿⣿⣿⣿⣿⣿⣿⣿⣿⣿⣿⣿⣿⣿⣿⣿⣿⣿⣿⣿⠀⠀⠀⠀⠀⠀⠀⠀⠀⠀⠀⠀</a:t>
            </a:r>
            <a:br/>
            <a:r>
              <a:t>⠀⠀⠀⠀⠀⠀⠀⠀⠀⠀⠀⣿⣿⣿⣿⣿⣿⣿⣿⣿⣧⢕⢻⣿⣿⣿⣿⣿⣿⣿⣿⣿⣿⣿⣿⣿⣿⣿⣿⣾⣿⣫⢝⢹⣿⣿⣿⣿⣿⣿⣿⣿⣿⣿⣿⣿⣿⣿⣿⣿⣿⣿⣿⣿⣿⣿⣿⣿⣿⠀⠀⠀⠀⠀⠀⠀⠀⠀⠀⠀⠀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⠀⠀⠀⠀⠀⠀⠀⠀⠀⠀⠀⣿⣿⣿⣿⣿⣿⣿⣿⣿⣿⢕⢕⣿⣿⣿⣿⣿⣿⣿⣿⣿⣿⣿⣿⣿⣿⣿⣿⡿⢿⢿⣿⣿⣿⣿⣿⣿⣿⣿⣿⣿⣿⣿⣿⣿⣿⣿⣿⣿⣿⣿⣿⣿⣿⣿⣿⣿⣿⠀⠀⠀⠀⠀⠀⠀⠀⠀⠀⠀⠀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⠀⠀⠀⠀⠀⠀⠀⠀⠀⠀⠀⣿⣿⣿⣿⣿⣿⣿⣿⣿⣿⢕⢕⣿⣿⣿⣿⣿⣿⣿⣿⣿⣿⣿⣿⢧⣿⣿⣿⣿⣿⣿⣿⣿⣿⣿⣿⣿⣿⣿⣿⣿⣿⣿⣿⣿⣿⣿⣿⣿⣿⣿⣿⣿⣿⣿⣿⣿⣿⠀⠀⠀⠀⠀⠀⠀⠀⠀⠀⠀⠀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⠀⠀⠀⠀⠀⠀⠀⠀⠀⠀⠀⣿⣿⣿⣿⣿⣿⣿⣿⣿⣿⢕⢕⣿⣿⣿⣿⣿⣿⣿⣿⣿⢻⢟⢟⢗⢕⢕⣽⣿⣿⣿⣿⣟⢟⢿⢝⢟⢿⣿⣿⣿⣿⣿⣿⣿⣿⣿⣿⣿⣿⣿⣿⣿⣿⣿⣿⣿⣿⠀⠀⠀⠀⠀⠀⠀⠀⠀⠀⠀⠀</a:t>
            </a:r>
            <a:br/>
            <a:r>
              <a:t>⠀⠀⠀⠀⠀⠀⠀⠀⠀⠀⠀⣿⣿⣿⣿⣿⣿⣿⣿⣿⣿⢕⢕⣿⣿⣿⣿⣿⣿⡟⢏⢕⣵⣿⣷⡇⢱⣾⣿⣿⣿⣿⣿⣿⣿⣿⢿⡕⢕⢝⣿⣿⣿⣿⣿⣿⣿⣿⣿⣿⣿⣿⣿⣿⣿⣿⣿⣿⣿⠀⠀⠀⠀⠀⠀⠀⠀⠀⠀⠀⠀</a:t>
            </a:r>
            <a:br/>
            <a:r>
              <a:t>⠀⠀⠀⠀⠀⠀⠀⠀⠀⠀⠀⣿⣿⣿⣿⣿⣿⣿⣿⣿⣿⣵⣵⣿⣿⣿⣿⣿⣿⡕⣕⣾⣿⣿⣿⣷⢜⣿⣿⣿⣿⣿⣿⣿⣿⣿⢸⣿⣷⣵⣜⣿⣿⣿⣿⣿⣿⣿⣿⣿⣿⣿⣿⣿⣿⣿⣿⣿⣿⠀⠀⠀⠀⠀⠀⠀⠀⠀⠀⠀⠀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⠀⠀⠀⠀⠀⠀⠀⠀⠀⠀⠀⣿⣿⣿⣿⣿⣿⣿⣿⣿⣿⣿⣿⣿⣿⣿⣿⣿⣿⣿⣿⣿⣿⣿⣿⣿⢗⣿⣿⣿⣿⣿⣿⣿⣿⡇⣸⣿⣿⣿⣿⣿⣿⣿⣿⣿⣿⣿⣿⣿⣿⣿⣿⣿⣿⣿⣿⣿⣿⠀⠀⠀⠀⠀⠀⠀⠀⠀⠀⠀⠀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⠀⠀⠀⠀⠀⠀⠀⠀⠀⠀⠀⣿⣿⣿⣿⣿⣿⣿⣿⣿⣿⣿⣿⣿⣿⣿⣿⣿⣿⣿⣿⣿⣿⡟⢟⢟⢳⢻⠿⢿⢿⢟⣟⣻⣯⣵⢸⣿⡿⢿⢻⣿⣿⣿⣿⣿⣿⣿⣿⣿⣿⣿⣿⣿⣿⣿⣿⣿⣿⠀⠀⠀⠀⠀⠀⠀⠀⠀⠀⠀⠀</a:t>
            </a:r>
            <a:br/>
            <a:r>
              <a:t>⠀⠀⠀⠀⠀⠀⠀⠀⠀⠀⠀⠛⠛⠛⠛⠛⠛⠛⠛⠛⠓⠛⠛⠛⠛⠛⠛⠛⠛⠛⠛⠛⠛⠃⠑⠐⠑⠑⠛⠙⠛⠛⠛⠛⠛⠛⠃⠃⠑⠑⠘⠛⠛⠛⠛⠛⠛⠛⠛⠛⠛⠛⠛⠛⠛⠛⠛⠛⠛⠀⠀⠀⠀⠀⠀⠀⠀⠀⠀⠀⠀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⠀⠀⠀⠀⠀⠀⠀⠀⠀⠀⠀⣿⣿⣿⣿⣿⡿⢿⢟⢕⢕⢕⢕⢸⣇⢕⢕⢕⢕⢕⢕⢕⢕⢕⢕⢕⢕⢕⢕⢕⢕⢕⢕⢕⢕⢕⢕⢕⢕⢕⢕⢕⢕⢕⢕⢕⢕⢕⢕⢕⢕⢕⢕⢕⢜⢟⢿⣿⣿⠀⠀⠀⠀⠀⠀⠀⠀⠀⠀⠀⠀</a:t>
            </a:r>
            <a:br/>
            <a:r>
              <a:t>⠀⠀⠀⠀⠀⠀⠀⠀⠀⠀⠀⢿⢿⢯⣿⣷⣵⣼⣵⣕⣕⣕⢕⢜⢕⢕⢕⢕⢕⢕⢕⢕⢕⢕⢕⢕⢕⢕⢕⢕⢕⢕⢕⢕⢕⢕⢕⢕⢕⢕⢕⢕⢕⢕⢕⢕⢕⢕⢕⢕⢕⢕⢕⢕⢕⢱⡵⣿⣿⠀⠀⠀⠀⠀⠀⠀⠀⠀⠀⠀⠀</a:t>
            </a:r>
            <a:br/>
            <a:r>
              <a:t>⠀⠀⠀⠀⠀⠀⠀⠀⠀⠀⠀⢕⢕⣕⣿⣿⣿⣿⣿⣿⣟⣟⣟⡟⢟⢗⢕⢕⢕⢕⢕⢕⢕⢕⢕⢕⢕⢕⢕⢕⢕⢕⢕⢕⢕⢕⢕⢕⢕⢕⢕⢕⢕⢕⢕⢕⢕⢕⢕⢕⢕⢕⢕⢕⢕⢕⢕⢕⣕⠀⠀⠀⠀⠀⠀⠀⠀⠀⠀⠀⠀</a:t>
            </a:r>
            <a:br/>
            <a:r>
              <a:t>⠀⠀⠀⠀⠀⠀⠀⠀⠀⠀⠀⢕⢜⣿⣿⣿⣿⣿⣿⣿⣯⣽⣿⣧⢕⢕⢕⢕⢕⢕⢕⢑⢕⢕⢕⢕⢕⢕⢕⢕⢕⢕⢕⢕⢕⢕⢕⢕⢜⢕⢕⢕⢕⢕⢕⢕⢕⢕⢕⢕⢕⢕⢕⢕⢕⢕⢕⢱⣾⠀⠀⠀⠀⠀⠀⠀⠀⠀⠀⠀⠀</a:t>
            </a:r>
            <a:br/>
            <a:r>
              <a:t>⠀⠀⠀⠀⠀⠀⠀⠀⠀⠀⠀⠔⠾⠿⠾⠿⠿⢿⢿⣿⣿⣽⣿⣿⣕⣑⣑⣕⣕⢑⠑⠕⠕⠕⢕⢕⢕⠕⢕⢕⣕⡕⢕⢕⢕⢕⢕⢕⢕⢕⢔⢔⢕⢕⢕⢕⢕⢕⢕⢕⢕⢕⢕⢕⢕⢕⢕⢸⢟⠀⠀⠀⠀⠀⠀⠀⠀⠀⠀⠀⠀</a:t>
            </a:r>
            <a:br/>
            <a:r>
              <a:t>⠀⠀⠀⠀⠀⠀⠀⠀⠀⠀⠀⠀⠀⠐⠀⠁⠁⢑⠅⠑⠅⠁⢄⢐⢔⢕⢕⢕⢕⢕⢕⢕⢕⢕⢕⢕⢕⢕⢜⢝⢹⣝⢟⢻⡧⢕⢔⢕⢕⢕⢕⢕⢔⢔⢔⢕⢔⢔⢕⢕⢕⢕⢕⢕⢕⢕⣕⣸⢱⠀⠀⠀⠀⠀⠀⠀⠀⠀⠀⠀⠀</a:t>
            </a:r>
            <a:br/>
            <a:r>
              <a:t>⠀⠀⠀⠀⠀⠀⠀⠀⠀⠀⠀⢄⢔⢔⢅⢅⢅⢅⢅⢅⢅⢵⢵⢕⢕⢕⢕⢕⢕⢕⢕⢕⢕⢕⢕⢕⢕⢕⢕⢕⣕⣵⣾⣿⣷⡇⢕⢕⢕⢕⢕⢕⢕⢕⢕⢕⢕⢕⢕⢕⢕⢕⢕⢕⢕⢕⢕⢸⢱⠀⠀⠀⠀⠀⠀⠀⠀⠀⠀⠀⠀</a:t>
            </a:r>
            <a:br/>
            <a:r>
              <a:t>⠀⠀⠀⠀⠀⠀⠀⠀⠀⠀⠀⢑⢕⢑⢑⣕⣕⣕⣕⡜⢝⢕⢕⢕⢕⢕⢕⢕⢕⢕⢕⢕⢕⢕⢕⢕⢕⢕⢕⣺⣿⣿⣿⣿⣿⣧⢕⢕⢕⢕⢕⢕⢕⢕⢕⢕⢕⢕⢕⢕⢕⢕⢕⢕⢕⢕⢕⢸⢸⠀⠀⠀⠀⠀⠀⠀⠀⠀⠀⠀⠀</a:t>
            </a:r>
            <a:br/>
            <a:r>
              <a:t>⠀⠀⠀⠀⠀⠀⠀⠀⠀⠀⠀⠑⢑⢕⢕⢙⢝⢝⢕⢕⢕⢕⢕⢕⢕⢕⢕⢕⢑⢑⢕⢕⢕⢕⢕⢕⢵⢕⢱⣼⡿⢟⢏⢹⣿⣿⢜⢕⢕⢕⢕⢕⢕⢕⢕⢕⢕⢕⢕⢕⢕⢕⢕⢜⢜⢝⢝⢻⢜⠀⠀⠀⠀⠀⠀⠀⠀⠀⠀⠀⠀</a:t>
            </a:r>
            <a:br/>
            <a:r>
              <a:t>⠀⠀⠀⠀⠀⠀⠀⠀⠀⠀⠀⢕⢕⢕⢕⢕⢕⢕⢕⢕⢕⢕⢕⢕⢕⢕⢕⢕⢕⢕⢕⢕⢕⣕⣕⣕⣳⣜⣿⣿⣷⣷⣾⣿⣿⣿⣇⣕⣕⣕⣕⣕⣕⣕⣕⣕⣕⣕⣕⣕⣕⣱⣵⣵⣵⣵⣵⣼⣷⠀⠀⠀⠀⠀⠀⠀⠀⠀⠀⠀⠀</a:t>
            </a:r>
            <a:br/>
            <a:r>
              <a:t>⠀⠀⠀⠀⠀⠀⠀⠀⠀⠀⠀⣿⣿⣿⣿⣿⣿⣿⣿⣿⣿⣿⣿⣿⣿⣿⣿⣿⣿⣿⣿⣿⣿⣿⣿⣿⡿⢻⣿⣿⣿⣿⣿⣿⣳⣿⣿⣿⣿⣿⣿⣿⣿⣿⣿⣿⣿⣿⣿⣿⣿⣿⣿⣿⣿⣿⣿⣿⣿⠀⠀⠀⠀⠀⠀⠀⠀⠀⠀⠀⠀</a:t>
            </a:r>
            <a:br/>
            <a:r>
              <a:t>⠀⠀⠀⠀⠀⠀⠀⠀⠀⠀⠀⣿⣿⣿⣿⣿⣿⣿⣿⣿⡇⢕⣽⣿⣿⣿⣿⣿⣿⣿⣿⣿⣿⣿⣿⣿⣷⢕⣳⣾⣿⣿⣿⣿⣿⣿⣿⣿⣿⣿⣿⣿⣿⣿⣿⣿⣿⣿⣿⣿⣿⣿⣿⣿⣿⣿⣿⣿⣿⠀⠀⠀⠀⠀⠀⠀⠀⠀⠀⠀⠀</a:t>
            </a:r>
            <a:br/>
            <a:r>
              <a:t>⠀⠀⠀⠀⠀⠀⠀⠀⠀⠀⠀⣿⣿⣿⣿⣿⣿⣿⣿⣿⡇⢕⢻⣿⣿⣿⣿⣿⣿⣿⣿⣿⣿⣿⣿⣿⣿⣿⣮⡿⢿⢟⢹⣿⣿⣿⣿⣿⣿⣿⣿⣿⣿⣿⣿⣿⣿⣿⣿⣿⣿⣿⣿⣿⣿⣿⣿⣿⣿⠀⠀⠀⠀⠀⠀⠀⠀⠀⠀⠀⠀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⠀⠀⠀⠀⠀⠀⠀⠀⠀⠀⠀⣿⣿⣿⣿⣿⣿⣿⣿⣿⡇⢕⢸⣿⣿⣿⣿⣿⣿⣿⣿⣿⣿⣿⣿⣿⣿⣿⣿⣿⣧⣵⣾⣿⣿⣿⣿⣿⣿⣿⣿⣿⣿⣿⣿⣿⣿⣿⣿⣿⣿⣿⣿⣿⣿⣿⣿⣿⣿⠀⠀⠀⠀⠀⠀⠀⠀⠀⠀⠀⠀</a:t>
            </a:r>
            <a:br/>
            <a:r>
              <a:t>⠀⠀⠀⠀⠀⠀⠀⠀⠀⠀⠀⣿⣿⣿⣿⣿⣿⣿⣿⣿⡇⢕⢕⣿⣿⣿⣿⣿⣿⣿⣿⣿⣿⣿⣿⣿⣿⣿⣿⣿⣿⣿⣿⣿⣿⣿⣿⣿⣿⣿⣿⣿⣿⣿⣿⣿⣿⣿⣿⣿⣿⣿⣿⣿⣿⣿⣿⣿⣿⠀⠀⠀⠀⠀⠀⠀⠀⠀⠀⠀⠀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⠀⠀⠀⠀⠀⠀⠀⠀⠀⠀⠀⣿⣿⣿⣿⣿⣿⣿⣿⣿⡇⢕⢕⣿⣿⣿⣿⣿⣿⣿⣿⣿⣿⣿⣿⣿⣿⣿⣿⣿⡟⣿⣿⣿⣿⣿⣿⣿⣿⣿⣿⣿⣿⣿⣿⣿⣿⣿⣿⣿⣿⣿⣿⣿⣿⣿⣿⣿⣿⠀⠀⠀⠀⠀⠀⠀⠀⠀⠀⠀⠀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⠀⠀⠀⠀⠀⠀⠀⠀⠀⠀⠀⣿⣿⣿⣿⣿⣿⣿⣿⣿⣿⢕⢕⣿⣿⣿⣿⣿⣿⣿⣿⣿⣿⣿⣿⣽⣿⣿⣾⣿⣿⣿⢿⣿⣿⣿⣿⣿⣿⣿⣿⣿⣿⣿⣿⣿⣿⣿⣿⣿⣿⣿⣿⣿⣿⣿⣿⣿⣿⠀⠀⠀⠀⠀⠀⠀⠀⠀⠀⠀⠀</a:t>
            </a:r>
            <a:br/>
            <a:r>
              <a:t>⠀⠀⠀⠀⠀⠀⠀⠀⠀⠀⠀⣿⣿⣿⣿⣿⣿⣿⣿⣿⣇⢕⢕⣿⣿⣿⣿⣿⣿⣿⢿⢻⢿⢇⢕⢾⣧⣽⣿⣿⣿⣿⣟⣟⣟⣝⢝⢻⣿⣿⣿⣿⣿⣿⣿⣿⣿⣿⣿⣿⣿⣿⣿⣿⣿⣿⣿⣿⣿⠀⠀⠀⠀⠀⠀⠀⠀⠀⠀⠀⠀</a:t>
            </a:r>
            <a:br/>
            <a:r>
              <a:t>⠀⠀⠀⠀⠀⠀⠀⠀⠀⠀⠀⣿⣿⣿⣿⣿⣿⣿⣿⣿⣇⢕⢸⣿⣿⣿⣿⣿⡿⢏⢕⣵⣿⣿⣇⢜⣿⣿⣿⣿⣿⣿⣿⣿⣿⣿⣇⢕⢜⢻⣿⣿⣿⣿⣿⣿⣿⣿⣿⣿⣿⣿⣿⣿⣿⣿⣿⣿⣿⠀⠀⠀⠀⠀⠀⠀⠀⠀⠀⠀⠀</a:t>
            </a:r>
            <a:br/>
            <a:r>
              <a:t>⠀⠀⠀⠀⠀⠀⠀⠀⠀⠀⠀⣿⣿⣿⣿⣿⣿⣿⣿⣿⣷⣵⣼⣿⣿⣿⣿⣿⡝⣕⣼⣿⣿⣿⣿⢜⣿⣿⣿⣿⣿⣿⣿⣿⣿⢱⣿⣿⣧⣾⣿⣿⣿⣿⣿⣿⣿⣿⣿⣿⣿⣿⣿⣿⣿⣿⣿⣿⣿⠀⠀⠀⠀⠀⠀⠀⠀⠀⠀⠀⠀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⠀⠀⠀⠀⠀⠀⠀⠀⠀⠀⠀⣿⣿⣿⣿⣿⣿⣿⣿⣿⣿⣿⣿⣿⣿⣿⣿⣿⣿⣿⣿⣿⣿⣿⣿⡗⢹⣿⣿⣿⣿⣿⣿⣿⡟⢸⣿⣿⣿⣿⣿⣿⣿⣿⣿⣿⣿⣿⣿⣿⣿⣿⣿⣿⣿⣿⣿⣿⣿⠀⠀⠀⠀⠀⠀⠀⠀⠀⠀⠀⠀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⠀⠀⠀⠀⠀⠀⠀⠀⠀⠀⠀⣿⣿⣿⣿⣿⣿⣿⣿⣿⣿⣿⣿⣿⣿⣿⣿⣿⣿⣿⣿⣿⡿⢿⠿⢧⡼⢿⢿⢿⡟⢟⣻⣿⣿⡕⣿⣿⢿⢟⣿⣿⣿⣿⡗⣿⣿⣿⣿⣿⣿⣿⣿⣿⣿⣿⣿⣿⣿⠀⠀⠀⠀⠀⠀⠀⠀⠀⠀⠀⠀</a:t>
            </a:r>
            <a:br/>
            <a:r>
              <a:t>⠀⠀⠀⠀⠀⠀⠀⠀⠀⠀⠀⠛⠛⠛⠛⠛⠛⠛⠛⠛⠚⠛⠛⠛⠛⠛⠛⠛⠛⠛⠛⠛⠓⠑⠐⠑⠑⠘⠛⠛⠑⠑⠛⠛⠛⠃⠃⠑⠑⠘⠛⠛⠛⠛⠃⠛⠛⠋⠛⠛⠛⠛⠛⠛⠛⠛⠛⠛⠛⠀⠀⠀⠀⠀⠀⠀⠀⠀⠀⠀⠀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⠀⠀⠀⠀⠀⠀⠀⠀⠀⠀⠀⣿⣿⣿⣿⣿⡿⢻⢇⢕⢕⢕⢕⣿⢕⢕⢕⢕⢕⢕⢕⢕⢕⢕⢕⢕⢕⢕⢕⢕⢕⢕⢕⢕⢕⢕⢕⢕⢕⢕⢕⢕⢕⢕⢕⢕⢕⢕⢕⢕⢕⢕⢕⢜⢟⢟⣿⣿⣿⠀⠀⠀⠀⠀⠀⠀⠀⠀⠀⠀⠀</a:t>
            </a:r>
            <a:br/>
            <a:r>
              <a:t>⠀⠀⠀⠀⠀⠀⠀⠀⠀⠀⠀⢿⢿⣧⣾⣷⣵⣵⣵⣕⣕⡕⢕⡇⢕⢕⢕⢕⢕⢕⢕⢕⢕⢕⢕⢕⢕⢕⢕⢕⢕⢕⢕⢕⢕⢕⢕⢕⢕⢕⢕⢕⢕⢕⢕⢕⢕⢕⢕⢕⢕⢕⢕⢕⢕⢱⢼⣿⣿⠀⠀⠀⠀⠀⠀⠀⠀⠀⠀⠀⠀</a:t>
            </a:r>
            <a:br/>
            <a:r>
              <a:t>⠀⠀⠀⠀⠀⠀⠀⠀⠀⠀⠀⢕⢕⣸⣿⣿⣿⣿⣿⣟⣟⣟⣟⡟⢟⢇⢕⢕⢕⢕⢕⢕⢕⢕⢕⢕⢕⢕⢕⢕⢕⢕⢕⢕⢕⢕⢕⢕⢕⢕⢕⢕⢕⢕⢕⢕⢕⢕⢕⢕⢕⢕⢕⢕⢕⢕⢕⢕⣕⠀⠀⠀⠀⠀⠀⠀⠀⠀⠀⠀⠀</a:t>
            </a:r>
            <a:br/>
            <a:r>
              <a:t>⠀⠀⠀⠀⠀⠀⠀⠀⠀⠀⠀⢕⣹⣿⣿⣿⣿⣿⣿⣿⣯⣿⣷⡕⢕⣕⡕⢕⢕⢕⢑⢑⢕⢕⢕⢕⢕⢕⢕⢕⢕⢕⢕⢕⢕⢕⢕⢕⢕⢕⢕⢕⢕⢕⢕⢕⢕⢕⢕⢕⢕⢕⢕⢕⢕⢕⢕⣕⣿⠀⠀⠀⠀⠀⠀⠀⠀⠀⠀⠀⠀</a:t>
            </a:r>
            <a:br/>
            <a:r>
              <a:t>⠀⠀⠀⠀⠀⠀⠀⠀⠀⠀⠀⠰⠾⠷⠿⠿⠿⢿⣿⣿⣯⣿⣿⣇⣑⣑⣑⣕⡑⢕⢑⠕⢕⢕⠕⢕⠕⠕⢕⣕⣕⣕⢕⠕⢕⢕⢕⢕⢕⢔⢔⢕⢕⢕⢕⢕⢕⢕⢕⢕⢕⢕⢕⢕⢕⢕⢕⡯⢏⠀⠀⠀⠀⠀⠀⠀⠀⠀⠀⠀⠀</a:t>
            </a:r>
            <a:br/>
            <a:r>
              <a:t>⠀⠀⠀⠀⠀⠀⠀⠀⠀⠀⠀⠀⠀⠁⠁⠁⠁⠅⢁⠀⢁⢁⢅⢕⢔⢕⢕⢜⢕⢔⢕⢕⢕⢕⢕⢕⢕⢕⢜⢝⢝⣝⢟⢿⡇⢔⢔⢕⢕⢕⢕⢔⢕⢕⢕⢕⢅⢕⢕⢕⢕⢕⢕⢕⢅⢕⢕⡇⢱⠀⠀⠀⠀⠀⠀⠀⠀⠀⠀⠀⠀</a:t>
            </a:r>
            <a:br/>
            <a:r>
              <a:t>⠀⠀⠀⠀⠀⠀⠀⠀⠀⠀⠀⢄⢄⢔⢄⢅⢅⢅⢅⢅⢱⢵⢕⢕⢕⢕⢕⢕⢕⢕⢕⢕⢕⢕⢕⢕⢕⢕⢕⢕⣱⣵⣾⣿⣷⡕⢕⢕⢕⢕⢕⢕⢕⢕⢕⢕⢕⢕⢕⢕⢕⢕⢕⢕⢕⢕⢕⡇⢱⠀⠀⠀⠀⠀⠀⠀⠀⠀⠀⠀⠀</a:t>
            </a:r>
            <a:br/>
            <a:r>
              <a:t>⠀⠀⠀⠀⠀⠀⠀⠀⠀⠀⠀⢑⢕⢑⢑⣕⣕⣕⣕⢝⢕⢕⢕⢕⢕⢕⢕⢕⢕⢕⢕⢕⢕⢕⢕⢕⢕⢕⢕⢾⣿⣿⣿⣿⣿⡇⢕⢕⢕⢕⢕⢕⢕⢕⢕⢕⢕⢕⢕⢕⢕⢕⢕⢕⢕⢕⢕⡇⢸⠀⠀⠀⠀⠀⠀⠀⠀⠀⠀⠀⠀</a:t>
            </a:r>
            <a:br/>
            <a:r>
              <a:t>⠀⠀⠀⠀⠀⠀⠀⠀⠀⠀⠀⠑⠕⢕⢕⢙⢝⢝⢕⢕⢕⢕⢕⢕⢕⢕⢕⢕⢑⢑⢕⢕⢕⢕⢕⢕⢵⢕⢱⣼⡟⢟⢏⣹⣷⣿⢕⢕⢕⢕⢕⢕⢕⢕⢕⢕⢕⢕⢕⢕⢕⢕⢕⢕⢜⢝⢝⣗⢕⠀⠀⠀⠀⠀⠀⠀⠀⠀⠀⠀⠀</a:t>
            </a:r>
            <a:br/>
            <a:r>
              <a:t>⠀⠀⠀⠀⠀⠀⠀⠀⠀⠀⠀⢔⢕⢕⢕⢕⢕⢕⢕⢕⢕⢕⢕⢕⢕⢕⢕⢕⢕⢕⢕⢕⣕⣕⣕⡕⢧⣾⣿⣿⣷⣷⣾⣿⣿⣿⣕⣕⣕⣕⣕⣕⣕⣕⣕⣕⣕⣕⣕⣕⣕⣕⣱⣵⣵⣵⣵⣿⣾⠀⠀⠀⠀⠀⠀⠀⠀⠀⠀⠀⠀</a:t>
            </a:r>
            <a:br/>
            <a:r>
              <a:t>⠀⠀⠀⠀⠀⠀⠀⠀⠀⠀⠀⣿⣿⣿⣿⣿⣿⣿⣿⣿⣿⣿⣿⣿⣿⣿⣿⣿⣿⣿⣿⣿⣿⣿⣿⣿⢟⢻⢿⣿⣿⣿⣿⣷⣺⣿⣿⣿⣿⣿⣿⣿⣿⣿⣿⣿⣿⣿⣿⣿⣿⣿⣿⣿⣿⣿⣿⣿⣿⠀⠀⠀⠀⠀⠀⠀⠀⠀⠀⠀⠀</a:t>
            </a:r>
            <a:br/>
            <a:r>
              <a:t>⠀⠀⠀⠀⠀⠀⠀⠀⠀⠀⠀⣿⣿⣿⣿⣿⣿⣿⣿⣿⡇⢕⣽⣿⣿⣿⣿⣿⣿⣿⣿⣿⣿⣿⣿⣿⣇⢕⣷⣿⣿⣿⣿⣿⣿⣿⣿⣿⣿⣿⣿⣿⣿⣿⣿⣿⣿⣿⣿⣿⣿⣿⣿⣿⣿⣿⣿⣿⣿⠀⠀⠀⠀⠀⠀⠀⠀⠀⠀⠀⠀</a:t>
            </a:r>
            <a:br/>
            <a:r>
              <a:t>⠀⠀⠀⠀⠀⠀⠀⠀⠀⠀⠀⣿⣿⣿⣿⣿⣿⣿⣿⣿⡇⢕⢻⣿⣿⣿⣿⣿⣿⣿⣿⣿⣿⣿⣿⣿⣿⣷⣿⢞⢻⢏⣽⣿⣿⣿⣿⣿⣿⣿⣿⣿⣿⣿⣿⣿⣿⣿⣿⣿⣿⣿⣿⣿⣿⣿⣿⣿⣿⠀⠀⠀⠀⠀⠀⠀⠀⠀⠀⠀⠀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⠀⠀⠀⠀⠀⠀⠀⠀⠀⠀⠀⣿⣿⣿⣿⣿⣿⣿⣿⣿⡇⢕⢸⣿⣿⣿⣿⣿⣿⣿⣿⣿⣿⣿⣿⣿⣿⣿⣿⣷⣧⣼⣿⣿⣿⣿⣿⣿⣿⣿⣿⣿⣿⣿⣿⣿⣿⣿⣿⣿⣿⣿⣿⣿⣿⣿⣿⣿⣿⠀⠀⠀⠀⠀⠀⠀⠀⠀⠀⠀⠀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⠀⠀⠀⠀⠀⠀⠀⠀⠀⠀⠀⣿⣿⣿⣿⣿⣿⣿⣿⣿⡇⢕⢕⣿⣿⣿⣿⣿⣿⣿⣿⣿⣿⣿⣿⣿⣿⣿⣿⡿⣏⣟⣿⣿⣿⣿⣿⣿⣿⣿⣿⣿⣿⣿⣿⣿⣿⣿⣿⣿⣿⣿⣿⣿⣿⣿⣿⣿⣿⠀⠀⠀⠀⠀⠀⠀⠀⠀⠀⠀⠀</a:t>
            </a:r>
            <a:br/>
            <a:r>
              <a:t>⠀⠀⠀⠀⠀⠀⠀⠀⠀⠀⠀⣿⣿⣿⣿⣿⣿⣿⣿⣿⡏⢕⢕⣿⣿⣿⣿⣿⣿⣿⣿⣿⣿⡿⣿⣿⢿⣿⣿⣿⣿⣾⢿⢿⣿⣿⣿⣿⣿⣿⣿⣿⣿⣿⣿⣿⣿⣿⣿⣿⣿⣿⣿⣿⣿⣿⣿⣿⣿⠀⠀⠀⠀⠀⠀⠀⠀⠀⠀⠀⠀</a:t>
            </a:r>
            <a:br/>
            <a:r>
              <a:t>⠀⠀⠀⠀⠀⠀⠀⠀⠀⠀⠀⣿⣿⣿⣿⣿⣿⣿⣿⣿⡇⢕⢱⣿⣿⣿⣿⣿⣿⡟⢟⢟⣻⣣⡝⢽⣮⣽⣿⣿⣿⣻⣿⣽⣽⡕⢝⢿⣿⣿⣿⣿⣿⣿⣿⣿⣿⣿⣿⣿⣿⣿⣿⣿⣿⣿⣿⣿⣿⠀⠀⠀⠀⠀⠀⠀⠀⠀⠀⠀⠀</a:t>
            </a:r>
            <a:br/>
            <a:r>
              <a:t>⠀⠀⠀⠀⠀⠀⠀⠀⠀⠀⠀⣿⣿⣿⣿⣿⣿⣿⣿⣿⡇⢕⢸⣿⣿⣿⣿⣿⢇⢕⣵⣿⣿⣿⡕⢸⣿⣿⣿⣿⣿⣿⣿⣿⡿⢿⣕⢕⢜⣿⣿⣿⣿⣿⣿⣿⣿⣿⣿⣿⣿⣿⣿⣿⣿⣿⣿⣿⣿⠀⠀⠀⠀⠀⠀⠀⠀⠀⠀⠀⠀</a:t>
            </a:r>
            <a:br/>
            <a:r>
              <a:t>⠀⠀⠀⠀⠀⠀⠀⠀⠀⠀⠀⣿⣿⣿⣿⣿⣿⣿⣿⣿⣧⣵⣼⣿⣿⣿⣿⣇⣱⣵⣿⣿⣿⣿⣇⢸⣿⣿⣿⣿⣿⣿⣿⣿⡏⣾⣿⣿⣧⣿⣿⣿⣿⣿⣿⣿⣿⣿⣿⣿⣿⣿⣿⣿⣿⣿⣿⣿⣿⠀⠀⠀⠀⠀⠀⠀⠀⠀⠀⠀⠀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⠀⠀⠀⠀⠀⠀⠀⠀⠀⠀⠀⣿⣿⣿⣿⣿⣿⣿⣿⣿⣿⣿⣿⣿⣿⣿⣿⣿⣿⣿⣿⣿⣿⣿⣿⢗⣿⣿⣿⣿⣿⣿⣿⣿⡇⢿⣿⣿⣿⣿⣿⣿⣿⣿⢿⣿⣿⣿⣿⣿⣿⣿⣿⣿⣿⣿⣿⣿⣿⠀⠀⠀⠀⠀⠀⠀⠀⠀⠀⠀⠀</a:t>
            </a:r>
            <a:br/>
            <a:r>
              <a:t>⠀⠀⠀⠀⠀⠀⠀⠀⠀⠀⠀⣿⣿⣿⣿⣿⣿⣿⣿⣿⢿⣿⣿⣿⣿⣿⣿⣿⣿⣿⣿⣿⢟⢟⢟⢳⢻⠿⠿⢿⢟⣟⣻⣿⣝⢸⡿⣿⢟⢻⣿⣿⣿⣿⢕⣿⣿⣏⣿⣿⣿⣿⣿⣿⣿⣿⣿⣿⣿⠀⠀⠀⠀⠀⠀⠀⠀⠀⠀⠀⠀</a:t>
            </a:r>
            <a:br/>
            <a:r>
              <a:t>⠀⠀⠀⠀⠀⠀⠀⠀⠀⠀⠀⠛⠛⠛⠛⠛⠛⠛⠛⠛⠓⠛⠛⠛⠛⠛⠛⠛⠛⠛⠛⠛⠃⠑⠐⠑⠑⠘⠙⠓⠑⠙⠛⠛⠛⠘⠑⠑⠑⠛⠛⠛⠛⠛⠑⠛⠛⠑⠛⠛⠛⠛⠛⠛⠛⠛⠛⠛⠛⠀⠀⠀⠀⠀⠀⠀⠀⠀⠀⠀⠀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⠀⠀⠀⠀⠀⠀⠀⠀⠀⠀⠀⣿⣿⣿⣿⡿⢿⢟⢕⢕⢕⢕⢸⡇⢕⢕⢕⢕⢕⢕⢕⢕⢕⢕⢕⢕⢕⢕⢕⢕⢕⢕⢕⢕⢕⢕⢕⢕⢕⢕⢕⢕⢕⢕⢕⢕⢕⢕⢕⢕⢕⢝⢕⢝⢟⢿⣿⣿⣿⠀⠀⠀⠀⠀⠀⠀⠀⠀⠀⠀⠀</a:t>
            </a:r>
            <a:br/>
            <a:r>
              <a:t>⠀⠀⠀⠀⠀⠀⠀⠀⠀⠀⠀⢿⢿⣵⣷⣵⣵⣵⣕⣕⣕⢕⢸⢕⢕⢕⢕⢕⢕⢕⢕⢕⢕⢕⢕⢕⢕⢕⢕⢕⢕⢕⢕⢕⢕⢕⢕⢕⢕⢕⢕⢕⢕⢕⢕⢕⢕⢕⢕⢕⢕⢕⢕⢕⢱⡵⣿⣿⣿⠀⠀⠀⠀⠀⠀⠀⠀⠀⠀⠀⠀</a:t>
            </a:r>
            <a:br/>
            <a:r>
              <a:t>⠀⠀⠀⠀⠀⠀⠀⠀⠀⠀⠀⢕⣱⣽⣿⣿⣿⣿⣿⣟⣟⣟⡟⢟⢗⢕⢕⢕⢕⢕⢕⢕⢕⢕⢕⢕⢕⢕⢕⢕⢕⢕⢕⢕⢕⢕⢕⢕⢕⢕⢕⢕⢕⢕⢕⢕⢕⢕⢕⢕⢕⢕⢕⢕⢕⢕⢕⢕⣗⠀⠀⠀⠀⠀⠀⠀⠀⠀⠀⠀⠀</a:t>
            </a:r>
            <a:br/>
            <a:r>
              <a:t>⠀⠀⠀⠀⠀⠀⠀⠀⠀⠀⠀⢕⣿⣿⣿⣿⣿⣿⣿⣿⣽⣿⣧⢕⢕⣕⢕⢕⢕⢑⢕⢕⢕⢕⢕⢕⢕⢕⢕⢕⢕⢕⢕⢕⢕⢕⢕⢕⢕⢕⢕⢕⢕⢕⢕⢕⢕⢕⢕⢕⢕⢕⢕⢕⢕⢕⢕⣸⣿⠀⠀⠀⠀⠀⠀⠀⠀⠀⠀⠀⠀</a:t>
            </a:r>
            <a:br/>
            <a:r>
              <a:t>⠀⠀⠀⠀⠀⠀⠀⠀⠀⠀⠀⠳⠿⠾⠿⠿⢿⢿⣿⣿⣽⣿⣿⣕⣑⣑⣑⣑⢑⢑⠕⠕⢕⢕⠕⠕⢕⢕⣱⣵⣵⣕⣕⡕⢕⢕⢕⢕⢔⢕⢕⢕⢕⢕⢕⢕⢕⢕⢕⢕⢕⢕⢕⢕⢕⢕⢸⡽⢿⠀⠀⠀⠀⠀⠀⠀⠀⠀⠀⠀⠀</a:t>
            </a:r>
            <a:br/>
            <a:r>
              <a:t>⠀⠀⠀⠀⠀⠀⠀⠀⠀⠀⠀⠀⠀⠀⠀⠁⠁⠀⠀⢐⢁⢅⢔⢔⢕⢕⢕⢝⢕⢕⢕⢕⢕⢕⢕⢕⢕⢕⢕⢕⢼⢝⣝⣷⢕⢔⢕⢕⢔⢔⢕⢔⢕⢕⢕⢕⢕⢕⢕⢕⢅⢕⢕⢕⢕⢕⢕⡇⢸⠀⠀⠀⠀⠀⠀⠀⠀⠀⠀⠀⠀</a:t>
            </a:r>
            <a:br/>
            <a:r>
              <a:t>⠀⠀⠀⠀⠀⠀⠀⠀⠀⠀⠀⢄⢔⢄⢅⢅⢅⢕⢅⢕⢵⢵⢕⢕⢕⢕⢕⢕⢕⢕⢕⢕⢕⢕⢕⢕⢕⢕⢕⣕⣵⣾⣿⣿⡇⢕⢕⢕⢕⢕⢕⢕⢕⢕⢕⢕⢕⢕⢕⢕⢕⢕⢕⢕⢕⢕⢜⡇⢸⠀⠀⠀⠀⠀⠀⠀⠀⠀⠀⠀⠀</a:t>
            </a:r>
            <a:br/>
            <a:r>
              <a:t>⠀⠀⠀⠀⠀⠀⠀⠀⠀⠀⠀⢑⢑⢑⣕⣕⣕⣕⣕⢜⢕⢕⢕⢕⢕⢕⢕⢕⢕⢕⢕⢕⢕⢕⢕⢕⢕⢕⢜⣿⣿⣿⣿⣿⣿⡕⢕⢕⢕⢕⢕⢕⢕⢕⢕⢕⢕⢕⢕⢕⢕⢕⢕⢕⢕⢕⢜⡇⣿⠀⠀⠀⠀⠀⠀⠀⠀⠀⠀⠀⠀</a:t>
            </a:r>
            <a:br/>
            <a:r>
              <a:t>⠀⠀⠀⠀⠀⠀⠀⠀⠀⠀⠀⠑⠑⢕⢘⢙⢝⢕⢕⢕⢕⢕⢕⢕⢕⢕⢕⢕⢕⢕⢕⢕⢕⢕⢕⢕⢇⡕⣼⣿⢏⢝⣹⣿⣿⡇⢕⢕⢕⢕⢕⢕⢕⢕⢕⢕⢕⢕⢕⢕⢕⢕⢕⢕⢝⢝⢹⡇⢸⠀⠀⠀⠀⠀⠀⠀⠀⠀⠀⠀⠀</a:t>
            </a:r>
            <a:br/>
            <a:r>
              <a:t>⠀⠀⠀⠀⠀⠀⠀⠀⠀⠀⠀⢄⢕⢕⢕⢕⢕⢕⢕⢕⢕⢕⢕⢕⢕⢕⢕⢕⢕⢕⢕⢕⢕⣕⡕⢜⣷⣽⣿⣿⣿⣿⣿⢿⣿⣇⣕⣕⣕⣕⣕⣕⣕⣕⣕⣕⣕⣕⣕⣕⣕⣕⣱⣵⣵⣵⣼⣷⣿⠀⠀⠀⠀⠀⠀⠀⠀⠀⠀⠀⠀</a:t>
            </a:r>
            <a:br/>
            <a:r>
              <a:t>⠀⠀⠀⠀⠀⠀⠀⠀⠀⠀⠀⣿⣿⣿⣿⣿⣿⣿⣿⣿⣿⣿⣿⣿⣿⣿⣿⣿⣿⣿⣿⣿⣿⣿⣿⡟⢝⢟⣿⣿⣿⣿⣟⣿⣿⣿⣿⣿⣿⣿⣿⣿⣿⣿⣿⣿⣿⣿⣿⣿⣿⣿⣿⣿⣿⣿⣿⣿⣿⠀⠀⠀⠀⠀⠀⠀⠀⠀⠀⠀⠀</a:t>
            </a:r>
            <a:br/>
            <a:r>
              <a:t>⠀⠀⠀⠀⠀⠀⠀⠀⠀⠀⠀⣿⣿⣿⣿⣿⣿⣿⣿⣿⡇⢕⣽⣿⣿⣿⣿⣿⣿⣿⣿⣿⣿⣿⣿⣿⣕⢸⣿⣿⣿⣿⣿⣿⣿⣿⣿⣿⣿⣿⣿⣿⣿⣿⣿⣿⣿⣿⣿⣿⣿⣿⣿⣿⣿⣿⣿⣿⣿⠀⠀⠀⠀⠀⠀⠀⠀⠀⠀⠀⠀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⠀⠀⠀⠀⠀⠀⠀⠀⠀⠀⠀⣿⣿⣿⣿⣿⣿⣿⣿⣿⡇⢕⢻⣿⣿⣿⣿⣿⣿⣿⣿⣿⣿⣿⣿⣿⣿⣿⣏⢏⢕⣸⣿⣿⣿⣿⣿⣿⣿⣿⣿⣿⣿⣿⣿⣿⣿⣿⣿⣿⣿⣿⣿⣿⣿⣿⣿⣿⣿⠀⠀⠀⠀⠀⠀⠀⠀⠀⠀⠀⠀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⠀⠀⠀⠀⠀⠀⠀⠀⠀⠀⠀⣿⣿⣿⣿⣿⣿⣿⣿⣿⡇⢕⢸⣿⣿⣿⣿⣿⣿⣿⣿⣿⣿⣿⣿⣿⣿⣿⣿⣷⣷⣿⣿⣿⣿⣿⣿⣿⣿⣿⣿⣿⣿⣿⣿⣿⣿⣿⣿⣿⣿⣿⣿⣿⣿⣿⣿⣿⣿⠀⠀⠀⠀⠀⠀⠀⠀⠀⠀⠀⠀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⠀⠀⠀⠀⠀⠀⠀⠀⠀⠀⠀⣿⣿⣿⣿⣿⣿⣿⣿⣿⡇⢕⢸⣿⣿⣿⣿⣿⣿⣿⣿⣿⣿⣿⣿⣿⣿⣿⣿⣟⢝⣽⣽⣿⣿⣿⣿⣿⣿⣿⣿⣿⣿⣿⣿⣿⣿⣿⣿⣿⣿⣿⣿⣿⣿⣿⣿⣿⣿⠀⠀⠀⠀⠀⠀⠀⠀⠀⠀⠀⠀</a:t>
            </a:r>
            <a:br/>
            <a:r>
              <a:t>⠀⠀⠀⠀⠀⠀⠀⠀⠀⠀⠀⣿⣿⣿⣿⣿⣿⣿⣿⣿⡇⢕⢕⣿⣿⣿⣿⣿⣿⣿⣿⣿⣿⣿⣿⣿⢿⣿⣿⣿⣿⣿⣟⣿⣿⣿⣿⣿⣿⣿⣿⣿⣿⣿⣿⣿⣿⣿⣿⣿⣿⣿⣿⣿⣿⣿⣿⣿⣿⠀⠀⠀⠀⠀⠀⠀⠀⠀⠀⠀⠀</a:t>
            </a:r>
            <a:br/>
            <a:r>
              <a:t>⠀⠀⠀⠀⠀⠀⠀⠀⠀⠀⠀⣿⣿⣿⣿⣿⣿⣿⣿⣿⡇⢕⢱⣿⣿⣿⣿⣿⢿⢏⢝⣯⣿⣷⢿⣿⣿⣿⣿⣿⣿⣽⣯⣼⣧⢜⢝⢿⣿⣿⣿⣿⣿⣿⣿⣿⣿⣿⣿⣿⣿⣿⣿⣿⣿⣿⣿⣿⣿⠀⠀⠀⠀⠀⠀⠀⠀⠀⠀⠀⠀</a:t>
            </a:r>
            <a:br/>
            <a:r>
              <a:t>⠀⠀⠀⠀⠀⠀⠀⠀⠀⠀⠀⣿⣿⣿⣿⣿⣿⣿⣿⣿⡇⢕⢸⣿⣿⣿⡿⢗⢕⣵⣿⣿⣿⣿⢕⣿⣿⣿⣿⣿⣿⣿⣿⣿⣻⣧⣕⢕⢹⣿⣿⣿⣿⣿⣿⣿⣿⣿⣿⣿⣿⣿⣿⣿⣿⣿⣿⣿⣿⠀⠀⠀⠀⠀⠀⠀⠀⠀⠀⠀⠀</a:t>
            </a:r>
            <a:br/>
            <a:r>
              <a:t>⠀⠀⠀⠀⠀⠀⠀⠀⠀⠀⠀⣿⣿⣿⣿⣿⣿⣿⣿⣿⣧⣵⣼⣿⣿⣿⣧⣵⣾⣿⣿⣿⣿⣿⡇⢻⣿⣿⣿⣿⣿⣿⣿⣿⢱⣿⣿⣷⣿⣿⣿⣿⣿⣿⣿⣿⣿⣿⣿⣿⣿⣿⣿⣿⣿⣿⣿⣿⣿⠀⠀⠀⠀⠀⠀⠀⠀⠀⠀⠀⠀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⠀⠀⠀⠀⠀⠀⠀⠀⠀⠀⠀⣿⣿⣿⣿⣿⣿⣿⣿⣿⣿⣿⣿⣿⣿⣿⣿⣿⣿⣿⣿⣿⣿⣿⡏⢹⣿⣿⣿⣿⣿⣿⣿⣿⡼⣿⣿⣿⣿⣿⣿⣿⣿⡿⢿⣿⣿⣿⣿⣿⣿⣿⣿⣿⣿⣿⣿⣿⣿⠀⠀⠀⠀⠀⠀⠀⠀⠀⠀⠀⠀</a:t>
            </a:r>
            <a:br/>
            <a:r>
              <a:t>⠀⠀⠀⠀⠀⠀⠀⠀⠀⠀⠀⣿⣿⣿⣿⣿⣿⣿⣿⣿⣿⣿⣿⣿⣿⣿⣿⣿⣿⣿⣿⡟⢝⢙⠗⢞⢟⢟⠟⢟⢟⣝⣏⣝⢕⣿⣿⡿⢿⣿⣿⣿⣿⢕⢕⣿⣿⣿⣿⣿⣿⣿⣿⣿⣿⣿⣿⣿⣿⠀⠀⠀⠀⠀⠀⠀⠀⠀⠀⠀⠀</a:t>
            </a:r>
            <a:br/>
            <a:r>
              <a:t>⠀⠀⠀⠀⠀⠀⠀⠀⠀⠀⠀⠛⠛⠛⠛⠛⠛⠛⠛⠛⠚⠛⠛⠛⠛⠛⠛⠛⠛⠛⠛⠃⠑⠑⠑⠑⠑⠑⠑⠑⠛⠛⠛⠛⠃⠋⠑⠑⠘⠛⠛⠛⠛⠑⠘⠛⠛⠙⠛⠛⠛⠛⠛⠛⠛⠛⠛⠛⠛⠀⠀⠀⠀⠀⠀⠀⠀⠀⠀⠀⠀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⠀⠀⠀⠀⠀⠀⠀⠀⠀⠀⠀⣿⣿⣿⡿⡿⢻⢇⢕⢕⢕⢕⣿⢕⢕⢕⢕⢕⢕⢕⢕⢕⢕⢕⢕⢕⢕⢕⢕⢕⢕⢕⢕⢕⢕⢕⢕⢕⢕⢕⢕⢕⢕⢕⢕⢕⢕⢕⢕⢕⢜⢝⢕⢟⢟⣿⣿⣿⣿⠀⠀⠀⠀⠀⠀⠀⠀⠀⠀⠀⠀</a:t>
            </a:r>
            <a:br/>
            <a:r>
              <a:t>⠀⠀⠀⠀⠀⠀⠀⠀⠀⠀⠀⢿⣷⣷⣷⣵⣵⣵⣕⣕⡕⢕⡏⢕⢕⢕⢕⢕⢕⢕⢕⢕⢕⢕⢕⢕⢕⢕⢕⢕⢕⢕⢕⢕⢕⢕⢕⢕⢕⢕⢕⢕⢕⢕⢕⢕⢕⢕⢕⢕⢕⢕⢕⢕⣵⣾⣿⣿⣿⠀⠀⠀⠀⠀⠀⠀⠀⠀⠀⠀⠀</a:t>
            </a:r>
            <a:br/>
            <a:r>
              <a:t>⠀⠀⠀⠀⠀⠀⠀⠀⠀⠀⠀⢕⣸⣿⣿⣿⣿⣿⣟⣟⣟⣟⢟⢟⢇⢕⢕⢕⢕⢕⢕⢕⢕⢕⢕⢕⢕⢕⢕⢕⢕⢕⢕⢕⢕⢕⢕⢕⢕⢕⢕⢕⢕⢕⢕⢕⢕⢕⢕⢕⢕⢕⢕⢕⢕⢇⢕⣸⣜⠀⠀⠀⠀⠀⠀⠀⠀⠀⠀⠀⠀</a:t>
            </a:r>
            <a:br/>
            <a:r>
              <a:t>⠀⠀⠀⠀⠀⠀⠀⠀⠀⠀⠀⢸⣿⣿⣿⣿⣿⣿⣿⣯⣿⣷⡕⢕⢕⣕⢕⢕⢕⢕⢕⢕⢕⢕⢕⢕⢕⢕⢕⢕⢕⢕⢕⢕⢕⢕⢕⢕⢑⢕⢕⢕⢕⢕⢕⢕⢕⢕⢕⢕⢕⢕⢕⢕⢕⢕⢱⣿⣿⠀⠀⠀⠀⠀⠀⠀⠀⠀⠀⠀⠀</a:t>
            </a:r>
            <a:br/>
            <a:r>
              <a:t>⠀⠀⠀⠀⠀⠀⠀⠀⠀⠀⠀⠾⠷⠿⠿⠿⢿⢿⣿⣯⣿⣿⣇⣑⣑⣑⣕⡑⢑⠑⠕⠕⠕⠕⢕⢕⢱⢵⢷⡷⣧⣵⣕⢕⢕⢕⢕⢕⢕⢕⢕⢕⢕⢕⢕⢕⢕⢕⢕⢕⢕⢕⢕⢕⢕⢕⢸⢿⣿⠀⠀⠀⠀⠀⠀⠀⠀⠀⠀⠀⠀</a:t>
            </a:r>
            <a:br/>
            <a:r>
              <a:t>⠀⠀⠀⠀⠀⠀⠀⠀⠀⠀⠀⠀⠀⠁⠀⠁⠄⠀⢁⠅⢁⢐⢁⢔⢕⢕⢜⢕⢕⢕⢕⢕⢕⢕⢕⢕⢕⢕⢕⢝⢗⣵⣿⡧⢕⢕⢔⢔⢔⢔⢕⢕⢅⢕⢅⢕⢕⢕⢕⢅⢕⢕⢕⢕⢕⢕⢸⢕⣽⠀⠀⠀⠀⠀⠀⠀⠀⠀⠀⠀⠀</a:t>
            </a:r>
            <a:br/>
            <a:r>
              <a:t>⠀⠀⠀⠀⠀⠀⠀⠀⠀⠀⠀⢄⢄⢄⢅⢅⢅⢅⢅⢱⢵⢕⢕⢕⢕⢕⢕⢕⢕⢕⢕⢕⢕⢕⢕⢕⢕⢕⣵⣾⣿⣿⣿⣿⡕⢕⢕⢕⢕⢕⢕⢕⢕⢕⢕⢕⢕⢕⢕⢕⢕⢕⢕⢕⢕⢕⢸⢕⣿⠀⠀⠀⠀⠀⠀⠀⠀⠀⠀⠀⠀</a:t>
            </a:r>
            <a:br/>
            <a:r>
              <a:t>⠀⠀⠀⠀⠀⠀⠀⠀⠀⠀⠀⢑⢑⢕⣕⣕⣕⣕⢝⢕⢕⢕⢕⢕⢕⢕⢕⢕⢕⢕⢕⢕⢕⢕⢕⢕⢕⢕⢻⣿⣿⢿⢿⣿⡗⢕⢕⢕⢕⢕⢕⢕⢕⢕⢕⢕⢕⢕⢕⢕⢕⢕⢕⢕⢕⢕⢸⢱⣿⠀⠀⠀⠀⠀⠀⠀⠀⠀⠀⠀⠀</a:t>
            </a:r>
            <a:br/>
            <a:r>
              <a:t>⠀⠀⠀⠀⠀⠀⠀⠀⠀⠀⠀⠑⠑⢕⢝⢙⢝⢕⢕⢕⢕⢕⢕⢕⢕⢕⢕⢕⢑⢕⢕⢕⢕⢕⢕⣝⣵⣼⣿⣷⣕⣵⣾⣿⣿⢕⢕⢕⢕⢕⢕⢕⢕⢕⢕⢕⢕⢕⢕⢕⢕⢕⢕⢕⢕⢝⢺⢕⣿⠀⠀⠀⠀⠀⠀⠀⠀⠀⠀⠀⠀</a:t>
            </a:r>
            <a:br/>
            <a:r>
              <a:t>⠀⠀⠀⠀⠀⠀⠀⠀⠀⠀⠀⢄⢕⢕⢕⢕⢕⢕⢕⢕⢕⢕⢕⢕⢕⢕⢕⢕⢕⢕⢕⢕⢕⢕⢕⣽⣿⣿⣿⣿⣿⣿⣯⣽⣿⣇⣕⣕⣕⣕⣕⣕⣕⣕⣕⣕⣕⣕⣕⣕⣕⣕⣕⣕⣱⣵⣸⣾⣿⠀⠀⠀⠀⠀⠀⠀⠀⠀⠀⠀⠀</a:t>
            </a:r>
            <a:br/>
            <a:r>
              <a:t>⠀⠀⠀⠀⠀⠀⠀⠀⠀⠀⠀⣿⣿⣿⣿⣿⣿⣿⣿⣿⣿⣿⣿⣿⣿⣿⣿⣿⣿⣿⣿⣿⣿⣿⣿⡕⢜⣟⣻⣿⣿⣷⣷⣾⣿⣿⣿⣿⣿⣿⣿⣿⣿⣿⣿⣿⣿⣿⣿⣿⣿⣿⣿⣿⣿⣿⣿⣿⣿⠀⠀⠀⠀⠀⠀⠀⠀⠀⠀⠀⠀</a:t>
            </a:r>
            <a:br/>
            <a:r>
              <a:t>⠀⠀⠀⠀⠀⠀⠀⠀⠀⠀⠀⣿⣿⣿⣿⣿⣿⣿⣿⣿⡇⢕⣽⣿⣿⣿⣿⣿⣿⣿⣿⣿⣿⣿⣿⣷⣜⢾⣿⢿⡿⣿⣿⣿⣿⣿⣿⣿⣿⣿⣿⣿⣿⣿⣿⣿⣿⣿⣿⣿⣿⣿⣿⣿⣿⣿⣿⣿⣿⠀⠀⠀⠀⠀⠀⠀⠀⠀⠀⠀⠀</a:t>
            </a:r>
            <a:br/>
            <a:r>
              <a:t>⠀⠀⠀⠀⠀⠀⠀⠀⠀⠀⠀⣿⣿⣿⣿⣿⣿⣿⣿⣿⡇⢕⢻⣿⣿⣿⣿⣿⣿⣿⣿⣿⣿⣿⣿⣿⣿⣿⣧⡕⢱⣿⣿⣿⣿⣿⣿⣿⣿⣿⣿⣿⣿⣿⣿⣿⣿⣿⣿⣿⣿⣿⣿⣿⣿⣿⣿⣿⣿⠀⠀⠀⠀⠀⠀⠀⠀⠀⠀⠀⠀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⠀⠀⠀⠀⠀⠀⠀⠀⠀⠀⠀⣿⣿⣿⣿⣿⣿⣿⣿⣿⡇⢕⢜⣿⣿⣿⣿⣿⣿⣿⣿⣿⣿⣿⣿⣿⣿⣿⣿⢿⣕⣷⣷⣿⣿⣿⣿⣿⣿⣿⣿⣿⣿⣿⣿⣿⣿⣿⣿⣿⣿⣿⣿⣿⣿⣿⣿⣿⣿⠀⠀⠀⠀⠀⠀⠀⠀⠀⠀⠀⠀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⠀⠀⠀⠀⠀⠀⠀⠀⠀⠀⠀⣿⣿⣿⣿⣿⣿⣿⣿⣿⡇⢕⢸⣿⣿⣿⣿⣿⣿⣿⣿⣿⡟⢏⣝⣿⣿⢿⣿⣿⣿⣿⣿⣿⣿⣿⣿⣿⣿⣿⣿⣿⣿⣿⣿⣿⣿⣿⣿⣿⣿⣿⣿⣿⣿⣿⣿⣿⣿⠀⠀⠀⠀⠀⠀⠀⠀⠀⠀⠀⠀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⠀⠀⠀⠀⠀⠀⠀⠀⠀⠀⠀⣿⣿⣿⣿⣿⣿⣿⣿⣿⡇⢕⢸⣿⣿⣿⡿⣻⡷⢗⣵⣾⣿⢇⢻⣿⣿⣿⣿⣿⣿⣷⣷⣾⡕⢝⢻⣿⣿⣿⣿⣿⣿⣿⣿⣿⣿⣿⣿⣿⣿⣿⣿⣿⣿⣿⣿⣿⣿⠀⠀⠀⠀⠀⠀⠀⠀⠀⠀⠀⠀</a:t>
            </a:r>
            <a:br/>
            <a:r>
              <a:t>⠀⠀⠀⠀⠀⠀⠀⠀⠀⠀⠀⣿⣿⣿⣿⣿⣿⣿⣿⣿⡇⢕⢸⣿⣿⡟⢟⢝⣵⣿⣿⣿⣿⡇⢾⣿⣿⣿⣿⣿⣿⣿⣿⡏⣷⣕⡕⢸⣿⣿⣿⣿⣿⣿⣿⣿⣿⣿⣿⣿⣿⣿⣿⣿⣿⣿⣿⣿⣿⠀⠀⠀⠀⠀⠀⠀⠀⠀⠀⠀⠀</a:t>
            </a:r>
            <a:br/>
            <a:r>
              <a:t>⠀⠀⠀⠀⠀⠀⠀⠀⠀⠀⠀⣿⣿⣿⣿⣿⣿⣿⣿⣿⣧⣵⣼⣿⣿⣿⣷⣿⣿⣿⣿⣿⣿⣷⢱⣿⣿⣿⣿⣿⣿⣿⣿⡇⣿⣿⣿⣿⣿⣿⣿⣿⣿⣿⣿⣿⣿⣿⣿⣿⣿⣿⣿⣿⣿⣿⣿⣿⣿⠀⠀⠀⠀⠀⠀⠀⠀⠀⠀⠀⠀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⠀⠀⠀⠀⠀⠀⠀⠀⠀⠀⠀⣿⣿⣿⣿⣿⣿⣿⣿⣿⣿⣿⣿⣿⣿⣿⣿⣿⣿⣿⣿⣿⣿⣿⢕⣿⣿⣿⣿⣿⣿⣿⣿⡿⣿⣿⣿⣿⣿⣿⣿⣿⡿⢿⣿⣿⣿⣿⣿⣿⣿⣿⣿⣿⣿⣿⣿⣿⣿⠀⠀⠀⠀⠀⠀⠀⠀⠀⠀⠀⠀</a:t>
            </a:r>
            <a:br/>
            <a:r>
              <a:t>⠀⠀⠀⠀⠀⠀⠀⠀⠀⠀⠀⣿⣿⣿⣿⣿⣿⣿⣿⣿⢿⣿⣿⣿⣿⣿⣿⣿⣿⣿⡟⢝⢝⢝⢻⢟⢟⢟⢟⢟⣝⣝⢹⢕⢻⣻⣿⢿⣿⣿⣿⣿⢕⢕⢸⣿⣿⣻⣿⣿⣿⣿⣿⣿⣿⣿⣿⣿⣿⠀⠀⠀⠀⠀⠀⠀⠀⠀⠀⠀⠀</a:t>
            </a:r>
            <a:br/>
            <a:r>
              <a:t>⠀⠀⠀⠀⠀⠀⠀⠀⠀⠀⠀⠛⠛⠛⠛⠛⠛⠛⠛⠛⠚⠛⠛⠛⠛⠛⠛⠛⠛⠛⠛⠑⠑⠑⠑⠑⠑⠑⠑⠑⠛⠛⠛⠃⠑⠙⠑⠑⠛⠛⠛⠛⠃⠑⠘⠛⠛⠘⠛⠛⠛⠛⠛⠛⠛⠛⠛⠛⠛⠀⠀⠀⠀⠀⠀⠀⠀⠀⠀⠀⠀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⠀⠀⠀⠀⠀⠀⠀⠀⠀⠀⠀⣿⣿⣿⡿⢟⢇⢕⢕⢕⢕⣷⡕⢕⢕⢕⢕⢕⢕⢕⢕⢕⢕⢕⢕⢕⢕⢕⢕⢕⢕⢕⢕⢕⢕⢕⢕⢕⢕⢕⢕⢕⢕⢕⢕⢕⢕⢕⢕⢜⢝⢕⢿⢿⣿⣿⣿⣿⣿⠀⠀⠀⠀⠀⠀⠀⠀⠀⠀⠀⠀</a:t>
            </a:r>
            <a:br/>
            <a:r>
              <a:t>⠀⠀⠀⠀⠀⠀⠀⠀⠀⠀⠀⢱⣷⣷⣵⣵⣵⣕⣕⡕⢕⡏⢕⢕⢕⢕⢕⢕⢕⢕⢕⢕⢕⢕⢕⢕⢕⢕⢕⢕⢕⢕⢕⢕⢕⢕⢕⢕⢕⢕⢕⢕⢕⢕⢕⢕⢕⢕⢕⢕⢕⢕⢕⣱⣽⣿⣿⣿⣿⠀⠀⠀⠀⠀⠀⠀⠀⠀⠀⠀⠀</a:t>
            </a:r>
            <a:br/>
            <a:r>
              <a:t>⠀⠀⠀⠀⠀⠀⠀⠀⠀⠀⠀⣸⣿⣿⣿⣿⣿⣟⣟⣟⣟⢟⢗⢕⢕⢕⢕⢕⢕⢕⢕⢕⢕⢕⢕⢕⢕⢕⢕⢕⢕⢕⢕⢕⢕⢕⢕⢕⢕⢕⢕⢕⢕⢕⢕⢕⢕⢕⢕⢕⢕⢕⢕⢕⢏⢜⢹⣟⣿⠀⠀⠀⠀⠀⠀⠀⠀⠀⠀⠀⠀</a:t>
            </a:r>
            <a:br/>
            <a:r>
              <a:t>⠀⠀⠀⠀⠀⠀⠀⠀⠀⠀⠀⣿⣿⣿⣿⣿⣿⣿⣯⣿⣷⡵⢕⢕⡕⢕⢕⢑⢕⢕⢕⢕⢕⢕⢕⢕⢕⢕⢕⢕⢕⢕⢕⢕⢕⢕⢕⢕⢗⢇⢕⢕⢕⢕⢕⢕⢕⢕⢕⢕⢕⢕⢕⢕⢕⣕⢼⣿⣿⠀⠀⠀⠀⠀⠀⠀⠀⠀⠀⠀⠀</a:t>
            </a:r>
            <a:br/>
            <a:r>
              <a:t>⠀⠀⠀⠀⠀⠀⠀⠀⠀⠀⠀⠷⠿⠿⠿⢿⣿⣿⣯⣿⣿⣇⣕⣑⣑⣑⡑⠕⢕⠕⢕⢕⢕⢕⢕⢝⢝⢟⢻⣿⣻⣧⢕⢕⢔⢕⢕⢕⢕⢕⢕⢕⢕⢕⢕⢕⢕⢕⢕⢕⢕⢕⢕⢕⢕⢕⣿⢿⣿⠀⠀⠀⠀⠀⠀⠀⠀⠀⠀⠀⠀</a:t>
            </a:r>
            <a:br/>
            <a:r>
              <a:t>⠀⠀⠀⠀⠀⠀⠀⠀⠀⠀⠀⠀⠄⢀⠁⠀⠐⠀⠄⢁⢐⢕⢕⢕⢕⢝⢕⢕⢕⢕⢕⢕⢕⢕⢕⢅⢕⣱⣷⣿⣿⣿⡕⢔⢔⢔⢔⢅⢕⢕⢕⢕⢕⢕⢅⢅⢅⢕⢕⢕⢕⢕⢕⢕⢕⢕⡇⢸⣿⠀⠀⠀⠀⠀⠀⠀⠀⠀⠀⠀⠀</a:t>
            </a:r>
            <a:br/>
            <a:r>
              <a:t>⠀⠀⠀⠀⠀⠀⠀⠀⠀⠀⠀⢄⢄⢅⢅⢅⢅⢅⢕⢵⢕⢕⢕⢕⢕⢕⢕⢕⢕⢕⢕⢕⢕⢕⢕⢕⢕⣿⣿⣿⣿⣿⣿⡕⢕⢕⢕⢕⢕⢕⢕⢕⢕⢕⢕⢕⢕⢕⢕⢕⢕⢕⢕⢕⢕⢜⡇⣺⣿⠀⠀⠀⠀⠀⠀⠀⠀⠀⠀⠀⠀</a:t>
            </a:r>
            <a:br/>
            <a:r>
              <a:t>⠀⠀⠀⠀⠀⠀⠀⠀⠀⠀⠀⢑⢑⣕⣕⣕⣕⡝⢕⢕⢕⢕⢕⢕⢕⢕⢕⢕⢕⢕⢕⢕⢕⣵⢣⣕⣾⣿⣿⣵⣵⣿⣿⡕⢕⢕⢕⢕⢕⢕⢕⢕⢕⢕⢕⢕⢕⢕⢕⢕⢕⢕⢕⢕⢕⢕⡇⣿⣿⠀⠀⠀⠀⠀⠀⠀⠀⠀⠀⠀⠀</a:t>
            </a:r>
            <a:br/>
            <a:r>
              <a:t>⠀⠀⠀⠀⠀⠀⠀⠀⠀⠀⠀⠑⢕⢙⢙⢝⢕⢕⢕⢕⢕⢕⢕⢕⢕⢕⢕⢕⢕⢕⢕⢕⢕⢝⢷⣿⣿⣿⣿⣿⣿⣟⣿⡏⢕⢕⢕⢕⢕⢕⢕⢕⢕⢕⢕⢕⢕⢕⢕⢕⢕⢕⢕⢕⢕⢱⡇⢸⣿⠀⠀⠀⠀⠀⠀⠀⠀⠀⠀⠀⠀</a:t>
            </a:r>
            <a:br/>
            <a:r>
              <a:t>⠀⠀⠀⠀⠀⠀⠀⠀⠀⠀⠀⢄⢕⢕⢕⢕⢕⢕⢕⢕⢕⢕⢕⢕⢕⢕⢕⢕⢕⢕⢕⢕⢕⢕⢼⣺⣿⣿⣿⣿⣿⣽⣿⣇⣕⣕⣕⣕⣕⣕⣕⣕⣕⣕⣕⣕⣕⣕⣕⣕⣕⣕⣕⣕⣕⣸⣧⣾⣿⠀⠀⠀⠀⠀⠀⠀⠀⠀⠀⠀⠀</a:t>
            </a:r>
            <a:br/>
            <a:r>
              <a:t>⠀⠀⠀⠀⠀⠀⠀⠀⠀⠀⠀⣿⣿⣿⣿⣿⣿⣿⣿⣿⣿⣿⣿⣿⣿⣿⣿⣿⣿⣿⣿⣿⣿⣷⡕⣽⣷⣽⣿⣿⣿⣿⣿⣿⣿⣿⣿⣿⣿⣿⣿⣿⣿⣿⣿⣿⣿⣿⣿⣿⣿⣿⣿⣿⣿⣿⣿⣿⣿⠀⠀⠀⠀⠀⠀⠀⠀⠀⠀⠀⠀</a:t>
            </a:r>
            <a:br/>
            <a:r>
              <a:t>⠀⠀⠀⠀⠀⠀⠀⠀⠀⠀⠀⣿⣿⣿⣿⣿⣿⣿⣿⣿⡇⢜⣽⣿⣿⣿⣿⣿⣿⣿⣿⣿⣿⣿⣿⣿⣿⣿⣿⣿⣿⣿⣿⣿⣿⣿⣿⣿⣿⣿⣿⣿⣿⣿⣿⣿⣿⣿⣿⣿⣿⣿⣿⣿⣿⣿⣿⣿⣿⠀⠀⠀⠀⠀⠀⠀⠀⠀⠀⠀⠀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⠀⠀⠀⠀⠀⠀⠀⠀⠀⠀⠀⣿⣿⣿⣿⣿⣿⣿⣿⣿⡕⢕⢻⣿⣿⣿⣿⣿⣿⣿⣿⣿⣿⣿⣿⣿⣿⣿⣧⣼⣿⣿⣿⣿⣿⣿⣿⣿⣿⣿⣿⣿⣿⣿⣿⣿⣿⣿⣿⣿⣿⣿⣿⣿⣿⣿⣿⣿⣿⠀⠀⠀⠀⠀⠀⠀⠀⠀⠀⠀⠀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⠀⠀⠀⠀⠀⠀⠀⠀⠀⠀⠀⣿⣿⣿⣿⣿⣿⣿⣿⣿⡇⢕⢸⣿⣿⣿⣿⣿⣿⣿⣿⣿⣿⣟⣿⣿⣿⣿⣷⡇⣇⣗⣷⣿⣿⣿⣿⣿⣿⣿⣿⣿⣿⣿⣿⣿⣿⣿⣿⣿⣿⣿⣿⣿⣿⣿⣿⣿⣿⠀⠀⠀⠀⠀⠀⠀⠀⠀⠀⠀⠀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⠀⠀⠀⠀⠀⠀⠀⠀⠀⠀⠀⣿⣿⣿⣿⣿⣿⣿⣿⣿⡇⢕⢸⣿⣿⣿⣿⣿⣿⣿⣿⢟⢇⡿⢟⣟⣻⣿⣿⣿⣿⣿⣽⣿⣿⣿⣿⣿⣿⣿⣿⣿⣿⣿⣿⣿⣿⣿⣿⣿⣿⣿⣿⣿⣿⣿⣿⣿⣿⠀⠀⠀⠀⠀⠀⠀⠀⠀⠀⠀⠀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⠀⠀⠀⠀⠀⠀⠀⠀⠀⠀⠀⣿⣿⣿⣿⣿⣿⣿⣿⣿⡇⢕⢸⣿⣿⣿⣿⣿⢟⣫⣵⣷⢕⣿⣿⣿⣿⣿⣿⣿⣿⣷⡇⢜⢻⣿⣿⣿⣿⣿⣿⣿⣿⣿⣿⣿⣿⣿⣿⣿⣿⣿⣿⣿⣿⣿⣿⣿⣿⠀⠀⠀⠀⠀⠀⠀⠀⠀⠀⠀⠀</a:t>
            </a:r>
            <a:br/>
            <a:r>
              <a:t>⠀⠀⠀⠀⠀⠀⠀⠀⠀⠀⠀⣿⣿⣿⣿⣿⣿⣿⣿⣿⡇⢕⢸⣿⡟⢝⢏⣱⣾⣿⣿⣿⢕⣿⣿⣿⣿⣿⣿⣿⣿⣿⣿⣕⡕⢜⣿⣿⣿⣿⣿⣿⣿⣿⣿⣿⣿⣿⣿⣿⣿⣿⣿⣿⣿⣿⣿⣿⣿⠀⠀⠀⠀⠀⠀⠀⠀⠀⠀⠀⠀</a:t>
            </a:r>
            <a:br/>
            <a:r>
              <a:t>⠀⠀⠀⠀⠀⠀⠀⠀⠀⠀⠀⣿⣿⣿⣿⣿⣿⣿⣿⣿⣧⣵⣾⣿⣷⣷⣿⣿⣿⣿⣿⣿⣇⣹⣿⣿⣿⣿⣿⣿⣿⣿⣿⣿⣿⣾⣿⣿⣿⣿⣿⣿⣿⣿⣿⣿⣿⣿⣿⣿⣿⣿⣿⣿⣿⣿⣿⣿⣿⠀⠀⠀⠀⠀⠀⠀⠀⠀⠀⠀⠀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⠀⠀⠀⠀⠀⠀⠀⠀⠀⠀⠀⣿⣿⣿⣿⣿⣿⣿⣿⣿⣿⣿⣿⣿⣿⣿⣿⣿⣿⣿⣿⣿⣿⣿⣿⣿⣿⣿⣿⣿⣿⣿⢽⣿⣿⣿⣿⣿⣿⣿⣿⣿⢿⢿⣿⣿⣿⣿⣿⣿⣿⣿⣿⣿⣿⣿⣿⣿⣿⠀⠀⠀⠀⠀⠀⠀⠀⠀⠀⠀⠀</a:t>
            </a:r>
            <a:br/>
            <a:r>
              <a:t>⠀⠀⠀⠀⠀⠀⠀⠀⠀⠀⠀⣿⣿⣿⣿⣿⣿⣿⣿⣿⢿⣿⣿⣿⣿⣿⣿⣿⣿⢿⢿⢿⢿⣿⢿⢿⣿⣿⢿⣟⣟⣏⢸⣿⣿⢿⣿⣿⣿⣿⢕⢕⢕⢕⣿⣿⣿⣿⣿⣿⣿⣿⣿⣿⣿⣿⣿⣿⣿⠀⠀⠀⠀⠀⠀⠀⠀⠀⠀⠀⠀</a:t>
            </a:r>
            <a:br/>
            <a:r>
              <a:t>⠀⠀⠀⠀⠀⠀⠀⠀⠀⠀⠀⠛⠛⠛⠛⠛⠛⠛⠛⠛⠚⠛⠛⠛⠛⠛⠛⠛⠛⠃⠑⠑⠑⠑⠓⠓⠛⠃⠑⠛⠛⠓⠓⠑⠑⠑⠛⠛⠛⠛⠑⠑⠑⠑⠛⠛⠃⠛⠛⠛⠛⠛⠛⠛⠛⠛⠛⠛⠛⠀⠀⠀⠀⠀⠀⠀⠀⠀⠀⠀⠀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⠀⠀⠀⠀⠀⠀⠀⠀⠀⠀⠀⣿⣿⢿⢟⢻⢕⢕⢕⢕⢸⣧⢕⢕⢕⢕⢕⢕⢕⢕⢕⢕⢕⢕⢕⢕⢕⢕⢕⢕⢕⢕⢕⢕⢕⢕⢕⢕⢕⢕⢕⢕⢕⢕⢕⢕⢕⢕⢕⢝⢜⢱⢿⣿⣿⣿⣿⣿⣿⠀⠀⠀⠀⠀⠀⠀⠀⠀⠀⠀⠀</a:t>
            </a:r>
            <a:br/>
            <a:r>
              <a:t>⠀⠀⠀⠀⠀⠀⠀⠀⠀⠀⠀⣵⣷⣧⣵⣵⣕⣕⡕⢕⢸⢕⢕⢕⢕⢕⢕⢕⢕⢕⢕⢕⢕⢕⢕⢕⢕⢕⢕⢕⢕⢕⢕⢕⢕⢕⢕⢕⢕⢕⢕⢕⢕⢕⢕⢕⢕⢕⢕⢕⢕⢕⢕⣼⣿⣿⣿⣿⣿⠀⠀⠀⠀⠀⠀⠀⠀⠀⠀⠀⠀</a:t>
            </a:r>
            <a:br/>
            <a:r>
              <a:t>⠀⠀⠀⠀⠀⠀⠀⠀⠀⠀⠀⣼⣿⣿⣿⣿⣿⣟⣟⣟⡟⢟⢗⢕⢕⢕⢕⢕⢕⢕⢕⢕⢕⢕⢕⢕⢕⢕⢕⢕⢕⢕⢕⢕⢕⢕⢕⢕⢕⢕⢕⢕⢕⢕⢕⢕⢕⢕⢕⢕⢕⢕⢕⢜⢝⢝⣽⣻⣿⠀⠀⠀⠀⠀⠀⠀⠀⠀⠀⠀⠀</a:t>
            </a:r>
            <a:br/>
            <a:r>
              <a:t>⠀⠀⠀⠀⠀⠀⠀⠀⠀⠀⠀⣿⣿⣿⣿⣿⣿⣿⣽⣷⣷⡕⢕⣕⣕⢕⢕⢕⢕⢕⢕⢕⢕⢕⢕⣕⣕⣕⣕⣕⢕⢕⢕⢑⢑⢕⢕⢗⢇⢕⢕⢕⢕⢕⢕⢕⢕⢕⢕⢕⢕⢕⢕⢕⢕⢕⣽⣿⣿⠀⠀⠀⠀⠀⠀⠀⠀⠀⠀⠀⠀</a:t>
            </a:r>
            <a:br/>
            <a:r>
              <a:t>⠀⠀⠀⠀⠀⠀⠀⠀⠀⠀⠀⠾⠿⢿⢿⢿⣿⣿⣽⣿⣿⣕⣑⣑⣑⣕⢑⠕⠕⠕⢕⢕⢕⢕⢕⢕⢝⢝⣻⣿⣿⡕⢕⢕⢕⢕⢕⢕⢕⢕⢕⢕⢕⢕⢕⢕⢕⢕⢕⢕⢕⢕⢕⢕⢕⢸⡿⢿⣿⠀⠀⠀⠀⠀⠀⠀⠀⠀⠀⠀⠀</a:t>
            </a:r>
            <a:br/>
            <a:r>
              <a:t>⠀⠀⠀⠀⠀⠀⠀⠀⠀⠀⠀⠀⠀⠀⠀⠐⠀⢀⢅⢑⢔⢕⢕⢕⢜⢝⢕⢕⢕⢕⢕⢔⢕⢕⢕⢕⣵⣿⣿⣿⣿⣷⢕⢕⢕⢕⢕⢅⢕⢕⢕⢅⢅⢕⢕⢅⢕⢕⢕⢕⢕⢕⢕⢕⢕⢸⢕⣽⣿⠀⠀⠀⠀⠀⠀⠀⠀⠀⠀⠀⠀</a:t>
            </a:r>
            <a:br/>
            <a:r>
              <a:t>⠀⠀⠀⠀⠀⠀⠀⠀⠀⠀⠀⢄⢅⢅⢅⢅⢅⢅⢱⢕⢕⢕⢕⢕⢕⢕⢕⢕⢕⢕⢕⢕⢕⢕⢕⢜⣿⣿⢿⣟⢻⣿⡇⢕⢕⢕⢕⢕⢕⢕⢕⢕⢕⢕⢕⢕⢕⢕⢕⢕⢕⢕⢕⢕⢜⢸⢕⣿⣿⠀⠀⠀⠀⠀⠀⠀⠀⠀⠀⠀⠀</a:t>
            </a:r>
            <a:br/>
            <a:r>
              <a:t>⠀⠀⠀⠀⠀⠀⠀⠀⠀⠀⠀⢑⣕⣕⣕⣕⡜⢝⢕⢕⢕⢕⢕⢕⢕⢕⢕⢕⢕⢕⢕⢕⢱⣏⣧⣾⣿⣷⣷⣷⣿⣿⣧⢕⢕⢕⢕⢕⢕⢕⢕⢕⢕⢕⢕⢕⢕⢕⢕⢕⢕⢕⢕⢕⢕⢸⢱⣿⣿⠀⠀⠀⠀⠀⠀⠀⠀⠀⠀⠀⠀</a:t>
            </a:r>
            <a:br/>
            <a:r>
              <a:t>⠀⠀⠀⠀⠀⠀⠀⠀⠀⠀⠀⠑⠝⠝⠝⢝⢕⢕⢕⢕⢕⢕⢕⢕⢕⢕⠕⢕⢕⢕⢕⢕⢕⢻⢿⣿⣿⣿⣿⣿⣿⣿⡏⢕⢕⢕⢕⢕⢕⢕⢕⢕⢕⢕⢕⢕⢕⢕⢕⢕⢕⢕⢕⢕⢕⢺⢕⣿⣿⠀⠀⠀⠀⠀⠀⠀⠀⠀⠀⠀⠀</a:t>
            </a:r>
            <a:br/>
            <a:r>
              <a:t>⠀⠀⠀⠀⠀⠀⠀⠀⠀⠀⠀⢕⢕⢕⢕⢕⢕⢕⢕⢕⢕⢕⢕⢕⢕⢕⢕⢕⢕⢕⢕⢕⢕⢸⣿⣿⣿⣿⣿⣿⣷⣿⡗⣕⣕⣕⣕⣕⣕⣕⣕⣕⣕⣕⣕⣕⣕⣕⣕⣕⣕⣕⣕⣕⣕⣺⣵⣿⣿⠀⠀⠀⠀⠀⠀⠀⠀⠀⠀⠀⠀</a:t>
            </a:r>
            <a:br/>
            <a:r>
              <a:t>⠀⠀⠀⠀⠀⠀⠀⠀⠀⠀⠀⣿⣿⣿⣿⣿⣿⣿⣿⣿⣿⣿⣿⣿⣿⣿⣿⣿⣿⣿⣿⣿⣿⣇⣿⣿⣿⣿⣿⣿⣿⣿⣿⣿⣿⣿⣿⣿⣿⣿⣿⣿⣿⣿⣿⣿⣿⣿⣿⣿⣿⣿⣿⣿⣿⣿⣿⣿⣿⠀⠀⠀⠀⠀⠀⠀⠀⠀⠀⠀⠀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⠀⠀⠀⠀⠀⠀⠀⠀⠀⠀⠀⣿⣿⣿⣿⣿⣿⣿⣿⣿⡇⢜⣽⣿⣿⣿⣿⣿⣿⣿⣿⣿⣿⣿⣿⣿⣿⣿⣿⣿⣿⣿⣿⣿⣿⣿⣿⣿⣿⣿⣿⣿⣿⣿⣿⣿⣿⣿⣿⣿⣿⣿⣿⣿⣿⣿⣿⣿⣿⠀⠀⠀⠀⠀⠀⠀⠀⠀⠀⠀⠀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⠀⠀⠀⠀⠀⠀⠀⠀⠀⠀⠀⣿⣿⣿⣿⣿⣿⣿⣿⣿⡕⢕⢿⣿⣿⣿⣿⣿⣿⣿⣿⣿⣿⣿⣿⣿⣿⣿⣿⣿⣿⣿⣿⣿⣿⣿⣿⣿⣿⣿⣿⣿⣿⣿⣿⣿⣿⣿⣿⣿⣿⣿⣿⣿⣿⣿⣿⣿⣿⠀⠀⠀⠀⠀⠀⠀⠀⠀⠀⠀⠀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⠀⠀⠀⠀⠀⠀⠀⠀⠀⠀⠀⣿⣿⣿⣿⣿⣿⣿⣿⣿⡇⢕⢸⣿⣿⣿⣿⣿⣿⣿⣿⣿⣿⣯⣯⣿⣿⣿⣿⣿⣧⣕⣱⣽⣿⣿⣿⣿⣿⣿⣿⣿⣿⣿⣿⣿⣿⣿⣿⣿⣿⣿⣿⣿⣿⣿⣿⣿⣿⠀⠀⠀⠀⠀⠀⠀⠀⠀⠀⠀⠀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⠀⠀⠀⠀⠀⠀⠀⠀⠀⠀⠀⣿⣿⣿⣿⣿⣿⣿⣿⣿⡇⢕⢸⣿⣿⣿⣿⣿⣿⣿⣿⣿⡏⣿⡟⢟⣿⣿⣿⣿⣿⣿⣟⡻⣿⣿⣿⣿⣿⣿⣿⣿⣿⣿⣿⣿⣿⣿⣿⣿⣿⣿⣿⣿⣿⣿⣿⣿⣷⠀⠀⠀⠀⠀⠀⠀⠀⠀⠀⠀⠀</a:t>
            </a:r>
            <a:br/>
            <a:r>
              <a:t>⠀⠀⠀⠀⠀⠀⠀⠀⠀⠀⠀⣿⣿⣿⣿⣿⣿⣿⣿⣿⡇⢕⢸⣿⣿⣿⣿⣿⣿⢟⣯⡕⢸⣽⣿⣿⣿⣿⣿⣿⣿⣷⢜⢹⣿⣿⣿⣿⣿⣿⣿⣿⣿⣿⣿⣿⣿⣿⣿⣿⣿⣿⣿⣿⣿⣿⣿⣿⣿⠀⠀⠀⠀⠀⠀⠀⠀⠀⠀⠀⠀</a:t>
            </a:r>
            <a:br/>
            <a:r>
              <a:t>⠀⠀⠀⠀⠀⠀⠀⠀⠀⠀⠀⣿⣿⣿⣿⣿⣿⣿⣿⣿⡇⢕⢸⣿⣿⢳⢟⣹⣵⣿⣿⡇⢸⣿⣿⣿⣿⣿⣿⣿⣿⣿⣇⢕⢕⣿⣿⣿⣿⣿⣿⣿⣿⣿⣿⣿⣿⣿⣿⣿⣿⣿⣿⣿⣿⣿⣿⣿⣿⠀⠀⠀⠀⠀⠀⠀⠀⠀⠀⠀⠀</a:t>
            </a:r>
            <a:br/>
            <a:r>
              <a:t>⠀⠀⠀⠀⠀⠀⠀⠀⠀⠀⠀⣿⣿⣿⣿⣿⣿⣿⣿⣿⣧⣵⣾⣿⣷⣵⣷⣿⣿⣿⣿⣷⢜⣿⣿⣿⣿⣿⣿⣿⣿⣿⣿⣷⣵⣿⣿⣿⣿⣿⣿⣿⣿⣿⣿⣿⣿⣿⣿⣿⣿⣿⣿⣿⣿⣿⣿⣿⣿⠀⠀⠀⠀⠀⠀⠀⠀⠀⠀⠀⠀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⠀⠀⠀⠀⠀⠀⠀⠀⠀⠀⠀⣿⣿⣿⣿⣿⣿⣿⣿⣿⣿⣿⣿⣿⣿⣿⣿⣿⣿⣿⣿⣿⣿⣿⣿⣿⣿⣿⣿⣿⣿⢿⣿⣿⣿⣿⣿⣿⣿⣿⣿⢿⢿⢿⣿⣿⣿⣿⣿⣿⣿⣿⣿⣿⣿⣿⣿⣿⣿⠀⠀⠀⠀⠀⠀⠀⠀⠀⠀⠀⠀</a:t>
            </a:r>
            <a:br/>
            <a:r>
              <a:t>⠀⠀⠀⠀⠀⠀⠀⠀⠀⠀⠀⣿⣿⣿⣿⣿⣿⣿⣿⣿⢿⣿⣿⣿⣿⣿⣿⣿⡿⢿⢿⢿⢿⡿⢿⣿⣿⡿⢿⢻⣏⡸⡟⢟⢟⢿⣿⣿⡏⢕⢕⢕⢕⢕⣿⣿⣏⣿⣿⣿⣿⣿⣿⣿⣿⣿⣿⣿⣿⠀⠀⠀⠀⠀⠀⠀⠀⠀⠀⠀⠀</a:t>
            </a:r>
            <a:br/>
            <a:r>
              <a:t>⠀⠀⠀⠀⠀⠀⠀⠀⠀⠀⠀⠛⠛⠛⠛⠛⠛⠛⠛⠛⠚⠛⠛⠛⠛⠛⠛⠛⠃⠑⠑⠑⠑⠓⠓⠓⠛⠋⠛⠛⠛⠚⠑⠑⠑⠘⠛⠛⠃⠑⠑⠑⠑⠑⠛⠛⠓⠛⠛⠛⠛⠛⠛⠛⠛⠛⠛⠛⠛⠀⠀⠀⠀⠀⠀⠀⠀⠀⠀⠀⠀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⠀⠀⠀⠀⠀⠀⠀⠀⠀⠀⠀⣿⣿⣿⣿⣿⣿⣿⣿⣿⣿⣿⣿⣿⣿⣿⣿⣿⣿⣿⣿⣿⣿⣿⣿⣿⣿⣿⣿⡟⢟⢯⢝⢟⢻⣿⣿⣿⣿⣿⣿⣿⣿⣿⣿⣿⣿⣿⣿⣿⣿⣿⣿⣿⣿⣿⣿⣿⣿⠀⠀⠀⠀⠀⠀⠀⠀⠀⠀⠀⠀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⠀⠀⠀⠀⠀⠀⠀⠀⠀⠀⠀⣿⣿⣿⣿⣿⣿⣿⣿⣿⣿⣿⣿⣿⣿⣿⣿⣿⣿⣿⣿⣿⣿⣿⣿⣿⣿⣿⣿⣇⣕⣕⣕⣕⡕⢹⣿⣿⣿⣿⣿⣿⣿⣿⣿⣿⣿⣿⣿⣿⣿⣿⣿⣿⣿⣿⣿⣿⣿⠀⠀⠀⠀⠀⠀⠀⠀⠀⠀⠀⠀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⠀⠀⠀⠀⠀⠀⠀⠀⠀⠀⠀⣿⣿⣿⣿⣿⣿⣿⣿⣿⣿⣿⣿⣿⣿⣿⣿⣿⣿⣿⣿⣿⣿⣿⣿⣿⣿⣿⢸⣿⣿⣿⣿⣿⣿⢸⣿⣿⣿⣿⣿⣿⣿⣿⣿⣿⣿⣿⣿⣿⣿⣿⣿⣿⣿⣿⣿⣿⣿⠀⠀⠀⠀⠀⠀⠀⠀⠀⠀⠀⠀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⠀⠀⠀⠀⠀⠀⠀⠀⠀⠀⠀⣿⣿⣿⣿⣿⣿⣿⣿⣿⣿⣿⣿⣿⣿⣿⣿⣿⣿⣿⣿⣿⣿⣿⣿⣿⣿⣿⣿⣿⣷⣾⣿⣿⢿⣿⣿⣿⣿⣿⣿⣿⣿⣿⣿⣿⣿⣿⣿⣿⣿⣿⣿⣿⣿⣿⣿⣿⣿⠀⠀⠀⠀⠀⠀⠀⠀⠀⠀⠀⠀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⠀⠀⠀⠀⠀⠀⠀⠀⠀⠀⠀⣿⣿⣿⣿⣿⣿⣿⣿⣿⣿⣿⣿⣿⣿⣿⣿⣿⣿⣿⣿⣿⢿⢟⢏⢝⢹⣿⣿⣿⣿⣿⣿⡿⢕⢝⢟⢿⣿⣿⣿⣿⣿⣿⣿⣿⣿⣿⣿⣿⣿⣿⣿⣿⣿⣿⣿⣿⣿⠀⠀⠀⠀⠀⠀⠀⠀⠀⠀⠀⠀</a:t>
            </a:r>
            <a:br/>
            <a:r>
              <a:t>⠀⠀⠀⠀⠀⠀⠀⠀⠀⠀⠀⣿⣿⣿⣿⣿⣿⣿⣿⣿⣿⣿⣿⣿⣿⣿⣿⣿⣿⡿⢕⢕⢕⢕⠁⠀⢕⢿⣽⣿⣿⣿⣿⢇⢕⢕⠕⢕⢕⢜⢝⢻⣿⣿⣿⣿⣿⣿⣿⣿⣿⣿⣿⣿⣿⣿⣿⣿⣿⠀⠀⠀⠀⠀⠀⠀⠀⠀⠀⠀⠀</a:t>
            </a:r>
            <a:br/>
            <a:r>
              <a:t>⠀⠀⠀⠀⠀⠀⠀⠀⠀⠀⠀⣿⣿⣿⣿⣿⣿⣿⣿⣿⣿⣿⣿⣿⣿⣿⣿⣿⣿⢇⢕⢕⢕⢕⠀⠐⠀⢕⣳⡮⢵⣟⡝⢕⢕⠕⠀⢕⢅⣕⡕⢕⣿⣿⣿⣿⣿⣿⣿⣿⣿⣿⣿⣿⣿⣿⣿⣿⣿⠀⠀⠀⠀⠀⠀⠀⠀⠀⠀⠀⠀</a:t>
            </a:r>
            <a:br/>
            <a:r>
              <a:t>⠀⠀⠀⠀⠀⠀⠀⠀⠀⠀⠀⣿⣿⣿⣿⣿⣿⣿⣿⣿⣿⣿⣿⣿⣿⣿⣿⣿⡏⠕⠐⠀⠁⠁⠀⠀⠀⢕⡾⣟⡽⢵⢕⢑⠁⠀⠀⠀⢸⣿⣿⡇⣾⣿⣿⣿⣿⣿⣿⣿⣿⣿⣿⣿⣿⣿⣿⣿⣿⠀⠀⠀⠀⠀⠀⠀⠀⠀⠀⠀⠀</a:t>
            </a:r>
            <a:br/>
            <a:r>
              <a:t>⠀⠀⠀⠀⠀⠀⠀⠀⠀⠀⠀⣿⣿⣿⣿⣿⣿⣿⣿⣿⣿⣿⣿⣿⣿⣿⣿⣿⡇⠐⠀⠀⠀⠀⠀⠀⠀⠀⢕⣗⣞⢝⢑⠀⠀⠀⠀⠀⢜⣿⣿⢇⣿⣿⣿⣿⣿⣿⣿⣿⣿⣿⣿⣿⣿⣿⣿⣿⣿⠀⠀⠀⠀⠀⠀⠀⠀⠀⠀⠀⠀</a:t>
            </a:r>
            <a:br/>
            <a:r>
              <a:t>⠀⠀⠀⠀⠀⠀⠀⠀⠀⠀⠀⣿⣿⣿⣿⣿⣿⣿⣿⣿⣿⣿⣿⣿⣿⣿⡿⠿⠇⠐⠀⠀⠀⠀⢄⢴⢴⢴⢕⢵⢖⢃⠔⠀⠀⠀⠀⠀⢕⢸⣿⢕⢻⣿⣿⣿⣿⣿⣿⣿⣿⣿⣿⣿⣿⣿⣿⣿⣿⠀⠀⠀⠀⠀⠀⠀⠀⠀⠀⠀⠀</a:t>
            </a:r>
            <a:br/>
            <a:r>
              <a:t>⠀⠀⠀⠀⠀⠀⠀⠀⠀⠀⠀⣿⣿⣿⣿⣿⣿⣿⣿⣿⣿⣿⣿⣿⣿⣿⢇⢅⢕⠄⠐⠔⠐⢔⢽⣿⢯⢕⢕⡹⢽⠅⠀⠀⠀⠀⠀⠀⠀⠁⠕⠄⢜⢿⣿⣿⣿⣿⣿⣿⣿⣿⣿⣿⣿⣿⣿⣿⣿⠀⠀⠀⠀⠀⠀⠀⠀⠀⠀⠀⠀</a:t>
            </a:r>
            <a:br/>
            <a:r>
              <a:t>⠀⠀⠀⠀⠀⠀⠀⠀⠀⠀⠀⣿⣿⣿⣿⣿⣿⣿⣿⣿⣿⣿⣿⣿⣿⣿⡇⢔⢀⢀⠀⠁⢀⠑⠕⠙⠙⠁⢕⢕⢜⠀⠀⠀⠀⠀⠀⠀⠀⠀⠀⠀⠀⢁⢝⣿⣿⣿⣿⣿⣿⣿⣿⣿⣿⣿⣿⣿⣿⠀⠀⠀⠀⠀⠀⠀⠀⠀⠀⠀⠀</a:t>
            </a:r>
            <a:br/>
            <a:r>
              <a:t>⠀⠀⠀⠀⠀⠀⠀⠀⠀⠀⠀⣿⣿⣿⣿⣿⣿⣿⣿⣿⣿⣿⣿⣿⣿⣿⣿⣧⣵⣕⣕⣡⠁⠀⠀⠀⠀⠀⢜⢭⠅⠀⠀⠀⠀⠀⠀⠀⠀⠀⠀⠀⠀⢔⣼⣿⣿⣿⣿⣿⣿⣿⣿⣿⣿⣿⣿⣿⣿⠀⠀⠀⠀⠀⠀⠀⠀⠀⠀⠀⠀</a:t>
            </a:r>
            <a:br/>
            <a:r>
              <a:t>⠀⠀⠀⠀⠀⠀⠀⠀⠀⠀⠀⣿⣿⣿⣿⣿⣿⣿⣿⣿⣿⣿⣿⣿⣿⣿⣿⣿⣿⣿⣿⣿⢔⠀⠀⠀⠀⠀⢕⠕⠑⠀⠀⠀⠀⠀⠀⠀⠀⠀⠀⠀⢀⣼⣿⣿⣿⣿⣿⣿⣿⣿⣿⣿⣿⣿⣿⣿⣿⠀⠀⠀⠀⠀⠀⠀⠀⠀⠀⠀⠀</a:t>
            </a:r>
            <a:br/>
            <a:r>
              <a:t>⠀⠀⠀⠀⠀⠀⠀⠀⠀⠀⠀⣿⣿⣿⣿⣿⣿⣿⣿⣿⣿⣿⣿⣿⣿⣿⣿⣿⣿⣿⣿⣿⠕⠀⠀⠀⠀⠀⢕⢠⣔⠀⠀⠀⠀⠀⠀⠀⠀⠕⢿⣿⣿⣿⣿⣿⣿⣿⣿⣿⣿⣿⣿⣿⣿⣿⣿⣿⣿⠀⠀⠀⠀⠀⠀⠀⠀⠀⠀⠀⠀</a:t>
            </a:r>
            <a:br/>
            <a:r>
              <a:t>⠀⠀⠀⠀⠀⠀⠀⠀⠀⠀⠀⣿⣿⣿⣿⣿⣿⣿⣿⣿⣿⣿⣿⣿⣿⣿⣿⣿⣿⣿⣿⣿⢀⠀⢀⢀⠀⠀⢕⢕⣟⢔⢔⠀⠀⠀⠀⠀⠀⠀⠑⢻⣿⣿⣿⣿⣿⣿⣿⣿⣿⣿⣿⣿⣿⣿⣿⣿⣿⠀⠀⠀⠀⠀⠀⠀⠀⠀⠀⠀⠀</a:t>
            </a:r>
            <a:br/>
            <a:r>
              <a:t>⠀⠀⠀⠀⠀⠀⠀⠀⠀⠀⠀⣿⣿⣿⣿⣿⣿⣿⣿⣿⣿⣿⣿⣿⣿⣿⣿⣿⣿⣿⣿⣿⢐⠀⠁⠁⠀⠀⢕⢕⣿⢕⢕⢕⢔⠀⠀⠀⠀⠀⠀⢸⣿⣿⣿⣿⣿⣿⣿⣿⣿⣿⣿⣿⣿⣿⣿⣿⣿⠀⠀⠀⠀⠀⠀⠀⠀⠀⠀⠀⠀</a:t>
            </a:r>
            <a:br/>
            <a:r>
              <a:t>⠀⠀⠀⠀⠀⠀⠀⠀⠀⠀⠀⠛⠛⠛⠛⠛⠛⠛⠛⠛⠛⠛⠛⠛⠛⠛⠛⠛⠛⠛⠛⠛⠑⠀⠀⠀⠀⠀⠑⠑⠛⠃⠑⠑⠑⠑⠀⠀⠀⠀⠀⠑⠛⠛⠛⠛⠛⠛⠛⠛⠛⠛⠛⠛⠛⠛⠛⠛⠛⠀⠀⠀⠀⠀⠀⠀⠀⠀⠀⠀⠀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⠀⠀⠀⠀⠀⠀⠀⠀⠀⠀⠀⡿⢿⢟⢟⢗⢕⢕⢕⢕⣿⣕⢕⢕⢕⢕⢕⢕⢕⢕⢕⢕⢕⢕⢕⢕⢕⢕⢕⢕⢕⢕⢕⢕⢕⢕⢕⢕⢕⢕⢕⢕⢕⢕⢕⢕⢕⢕⢜⢝⢝⢿⢿⣿⣿⣿⣿⣿⣿⠀⠀⠀⠀⠀⠀⠀⠀⠀⠀⠀⠀</a:t>
            </a:r>
            <a:br/>
            <a:r>
              <a:t>⠀⠀⠀⠀⠀⠀⠀⠀⠀⠀⠀⣷⣷⣧⣵⣵⣕⣕⡕⢕⡟⢕⢕⢕⢕⢕⢕⢕⢕⢕⢕⢕⢕⢕⢕⢕⢕⢕⢕⢕⢕⢕⢕⢕⢕⢕⢕⢕⢕⢕⢕⢕⢕⢕⢕⢕⢕⢕⢕⢕⢕⢕⣱⣽⣿⣿⣿⣿⣿⠀⠀⠀⠀⠀⠀⠀⠀⠀⠀⠀⠀</a:t>
            </a:r>
            <a:br/>
            <a:r>
              <a:t>⠀⠀⠀⠀⠀⠀⠀⠀⠀⠀⠀⣿⣿⣿⣿⣿⣟⣟⣟⣟⢟⢟⢇⠕⢕⢕⢕⢕⢕⢕⢕⢕⢕⢕⢕⢕⢕⢕⢕⢕⢕⢑⢕⢕⢕⢕⢕⢕⢕⢕⢕⢕⢕⢕⢕⢕⢕⢕⢕⢕⢕⢕⢕⢝⢹⡽⣽⣿⣿⠀⠀⠀⠀⠀⠀⠀⠀⠀⠀⠀⠀</a:t>
            </a:r>
            <a:br/>
            <a:r>
              <a:t>⠀⠀⠀⠀⠀⠀⠀⠀⠀⠀⠀⣿⣿⣿⣷⣿⣿⣯⣿⣷⡇⢕⣕⡕⢕⢕⢕⢕⢕⢕⢕⢕⢕⢕⣕⣕⣕⣕⣕⣕⢕⢕⢕⢑⢑⢕⢕⢗⢕⢕⢕⢕⢕⢕⢕⢕⢕⢕⢕⢕⢕⢕⢕⢕⢕⣕⣽⣿⣿⠀⠀⠀⠀⠀⠀⠀⠀⠀⠀⠀⠀</a:t>
            </a:r>
            <a:br/>
            <a:r>
              <a:t>⠀⠀⠀⠀⠀⠀⠀⠀⠀⠀⠀⠿⠿⠿⢿⢿⣽⣯⣽⣿⣇⣑⣑⣑⣕⡑⠕⠕⢕⢕⢕⢕⢕⢕⢕⢕⢕⣝⣿⣿⣷⢕⢕⢕⢕⢕⢕⢕⢕⢕⢕⢕⢕⢕⢕⢕⢕⢕⢕⢕⢕⢕⢕⢕⢕⢸⡿⣿⣿⠀⠀⠀⠀⠀⠀⠀⠀⠀⠀⠀⠀</a:t>
            </a:r>
            <a:br/>
            <a:r>
              <a:t>⠀⠀⠀⠀⠀⠀⠀⠀⠀⠀⠀⠀⠀⠀⠀⠀⠅⢐⢁⢔⢐⢕⢕⢕⢜⢕⢕⢕⢕⢕⢕⢕⢕⢕⢕⣵⣿⣿⣿⣿⣿⡇⢕⢔⢕⢕⢕⢕⢕⢕⢕⢅⢅⢕⢕⢕⢕⢕⢕⢕⢕⢕⢕⢕⢕⢹⢕⣿⣿⠀⠀⠀⠀⠀⠀⠀⠀⠀⠀⠀⠀</a:t>
            </a:r>
            <a:br/>
            <a:r>
              <a:t>⠀⠀⠀⠀⠀⠀⠀⠀⠀⠀⠀⢄⢅⢅⢅⢅⢕⢕⢵⢕⢕⢕⢕⢕⢕⢕⢕⢕⢕⢕⢕⢕⣕⡕⢕⣽⣿⣿⡯⢝⣿⣿⢕⢕⢕⢕⢕⢕⢕⢕⢕⢕⢕⢕⢕⢕⢕⢕⢕⢕⢕⢕⢕⢜⢜⢸⢕⣿⣿⠀⠀⠀⠀⠀⠀⠀⠀⠀⠀⠀⠀</a:t>
            </a:r>
            <a:br/>
            <a:r>
              <a:t>⠀⠀⠀⠀⠀⠀⠀⠀⠀⠀⠀⢑⣕⣕⣕⣕⡝⢕⢕⢕⢕⢕⢕⢕⢕⢕⢕⢕⢕⢕⢕⢕⢿⡼⣿⣿⣿⣿⣿⣿⣿⣿⡕⢕⢕⢕⢕⢕⢕⢕⢕⢕⢕⢕⢕⢕⢕⢕⢕⢕⢕⢕⢕⢕⢕⢸⢱⣿⣿⠀⠀⠀⠀⠀⠀⠀⠀⠀⠀⠀⠀</a:t>
            </a:r>
            <a:br/>
            <a:r>
              <a:t>⠀⠀⠀⠀⠀⠀⠀⠀⠀⠀⠀⠘⠝⠝⠝⢕⢕⢕⢕⢕⢕⢕⢕⢕⢕⢕⠕⢕⢕⢕⢕⢕⢜⣟⣿⣿⣿⣿⣿⡿⢿⣿⢇⢕⢕⢕⢕⢕⢕⢕⢕⢕⢕⢕⢕⢕⢕⢕⢕⢕⢕⢕⢕⢗⢇⣾⢕⣿⣿⠀⠀⠀⠀⠀⠀⠀⠀⠀⠀⠀⠀</a:t>
            </a:r>
            <a:br/>
            <a:r>
              <a:t>⠀⠀⠀⠀⠀⠀⠀⠀⠀⠀⠀⢔⢕⢕⢕⢕⢕⢕⢕⢕⢕⢕⢕⢕⢕⢕⢕⢕⢕⢕⢕⢕⣜⣿⣿⣿⢿⣿⣿⣿⣿⣿⢕⣕⣕⣕⣕⣕⣕⣕⣕⣕⣕⣕⣕⣕⣕⣕⣕⣕⣕⣕⣕⣕⣇⣿⣼⣿⣿⠀⠀⠀⠀⠀⠀⠀⠀⠀⠀⠀⠀</a:t>
            </a:r>
            <a:br/>
            <a:r>
              <a:t>⠀⠀⠀⠀⠀⠀⠀⠀⠀⠀⠀⣿⣿⣿⣿⣿⣿⣿⣿⣿⣿⣿⣿⣿⣿⣿⣿⣿⣿⣿⣿⣿⣿⣿⣿⣿⣿⣾⣿⣿⣿⣿⣿⣿⣿⣿⣿⣿⣿⣿⣿⣿⣿⣿⣿⣿⣿⣿⣿⣿⣿⣿⣿⣿⣿⣿⣿⣿⣿⠀⠀⠀⠀⠀⠀⠀⠀⠀⠀⠀⠀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⠀⠀⠀⠀⠀⠀⠀⠀⠀⠀⠀⣿⣿⣿⣿⣿⣿⣿⣿⣿⡇⢕⢼⣿⣿⣿⣿⣿⣿⣿⣿⣿⣿⣿⣿⣿⣿⣿⣿⣿⣿⣿⣿⣿⣿⣿⣿⣿⣿⣿⣿⣿⣿⣿⣿⣿⣿⣿⣿⣿⣿⣿⣿⣿⣿⣿⣿⣿⣿⠀⠀⠀⠀⠀⠀⠀⠀⠀⠀⠀⠀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⠀⠀⠀⠀⠀⠀⠀⠀⠀⠀⠀⣿⣿⣿⣿⣿⣿⣿⣿⣿⡇⢕⢸⣿⣿⣿⣿⣿⣿⣿⣿⣿⣿⣿⣿⣿⣿⣿⣿⣿⣿⣿⣷⣮⣝⣿⣿⣿⣿⣿⣿⣿⣿⣿⣿⣿⣿⣿⣿⣿⣿⣿⣿⣿⣿⣿⣿⣿⣿⠀⠀⠀⠀⠀⠀⠀⠀⠀⠀⠀⠀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⠀⠀⠀⠀⠀⠀⠀⠀⠀⠀⠀⣿⣿⣿⣿⣿⣿⣿⣿⣿⡇⢕⢸⣿⣿⣿⣿⣿⣿⣿⣿⣿⣿⢿⣿⢝⣟⣿⣿⣿⣿⣿⣿⡟⣿⣿⣿⣿⣿⣿⣿⣿⣿⣿⣿⣿⣿⣿⣿⣿⣿⣿⣿⣿⣿⣿⣿⣿⣷⠀⠀⠀⠀⠀⠀⠀⠀⠀⠀⠀⠀</a:t>
            </a:r>
            <a:br/>
            <a:r>
              <a:t>⠀⠀⠀⠀⠀⠀⠀⠀⠀⠀⠀⣿⣿⣿⣿⣿⣿⣿⣿⣿⡇⢕⢸⣿⣿⣿⣿⣿⣿⣿⢿⢏⣿⣽⣾⣿⣿⣿⣿⣿⣿⣿⢕⢹⣾⣿⣿⣿⣿⣿⣿⣿⣿⣿⣿⣿⣿⣿⣿⣿⣿⣿⣿⣿⣿⣿⣿⣿⣿⠀⠀⠀⠀⠀⠀⠀⠀⠀⠀⠀⠀</a:t>
            </a:r>
            <a:br/>
            <a:r>
              <a:t>⠀⠀⠀⠀⠀⠀⠀⠀⠀⠀⠀⣿⣿⣿⣿⣿⣿⣿⣿⣿⡇⢕⢸⣿⣿⣿⣽⢾⣻⣷⣿⢕⣿⣿⣿⣿⣿⣿⣿⣿⣿⣿⢕⢕⢕⣿⣿⣿⣿⣿⣿⣿⣿⣿⣿⣿⣿⣿⣿⣿⣿⣿⣿⣿⣿⣿⣿⣿⣿⠀⠀⠀⠀⠀⠀⠀⠀⠀⠀⠀⠀</a:t>
            </a:r>
            <a:br/>
            <a:r>
              <a:t>⠀⠀⠀⠀⠀⠀⠀⠀⠀⠀⠀⣿⣿⣿⣿⣿⣿⣿⣿⣿⣧⣵⣾⣿⣿⢏⣱⣷⣿⣿⣿⢕⣿⣿⣿⣿⣿⣿⣿⣿⣿⢿⣿⣵⣼⣿⣿⣿⣿⣿⣿⣿⣿⣿⣿⣿⣿⣿⣿⣿⣿⣿⣿⣿⣿⣿⣿⣿⣿⠀⠀⠀⠀⠀⠀⠀⠀⠀⠀⠀⠀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⠀⠀⠀⠀⠀⠀⠀⠀⠀⠀⠀⣿⣿⣿⣿⣿⣿⣿⣿⣿⣿⣿⣿⣿⣿⣿⣿⣿⣿⣿⣿⡇⣿⣿⣿⣿⣿⣿⣿⣿⣟⣾⣝⣿⣿⣿⣿⣿⣿⣿⡿⢿⢿⢿⣿⣿⣿⣿⣿⣿⣿⣿⣿⣿⣿⣿⣿⣿⣿⠀⠀⠀⠀⠀⠀⠀⠀⠀⠀⠀⠀</a:t>
            </a:r>
            <a:br/>
            <a:r>
              <a:t>⠀⠀⠀⠀⠀⠀⠀⠀⠀⠀⠀⣿⣿⣿⣿⣿⣿⣿⣿⣿⢿⣿⣿⣿⣿⣿⣿⡿⢿⢿⢿⢷⣿⣿⣿⣿⡿⢿⢟⢟⣕⣿⢟⢟⢻⣿⣿⢇⢕⢕⢕⢕⢕⢕⣿⣿⣟⣿⣿⣿⣿⣿⣿⣿⣿⣿⣿⣿⣿⠀⠀⠀⠀⠀⠀⠀⠀⠀⠀⠀⠀</a:t>
            </a:r>
            <a:br/>
            <a:r>
              <a:t>⠀⠀⠀⠀⠀⠀⠀⠀⠀⠀⠀⠛⠛⠛⠛⠛⠛⠛⠛⠛⠚⠛⠛⠛⠛⠛⠛⠛⠑⠑⠑⠑⠑⠓⠓⠛⠋⠛⠛⠛⠓⠛⠑⠑⠑⠛⠛⠑⠑⠑⠑⠑⠑⠑⠛⠛⠛⠛⠛⠛⠛⠛⠛⠛⠛⠛⠛⠛⠛⠀⠀⠀⠀⠀⠀⠀⠀⠀⠀⠀⠀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⠀⠀⠀⠀⠀⠀⠀⠀⠀⠀⠀⡿⢿⢻⢟⢇⢕⢕⢕⢱⣿⢧⢕⢕⢕⢕⢕⢕⢕⢕⢕⢕⢕⢕⢕⢕⢕⢕⢕⢕⢕⢕⢕⢕⢕⢕⢕⢕⢕⢕⢕⢕⢕⢕⢕⢕⢕⢕⢜⢝⢸⢿⢿⣿⣿⣿⣿⣿⣿⠀⠀⠀⠀⠀⠀⠀⠀⠀⠀⠀⠀</a:t>
            </a:r>
            <a:br/>
            <a:r>
              <a:t>⠀⠀⠀⠀⠀⠀⠀⠀⠀⠀⠀⣷⣷⣵⣼⣵⣕⣕⢕⢜⢝⢕⢕⢕⢕⢕⢕⢕⢕⢕⢕⢕⢕⢕⢕⢕⢕⢕⢕⢕⢔⢕⢕⢕⢕⢕⢕⢕⢕⢕⢕⢕⢕⢕⢕⢕⢕⢕⢕⢕⢕⢕⣸⣿⣿⣿⣿⣿⣿⠀⠀⠀⠀⠀⠀⠀⠀⠀⠀⠀⠀</a:t>
            </a:r>
            <a:br/>
            <a:r>
              <a:t>⠀⠀⠀⠀⠀⠀⠀⠀⠀⠀⠀⣿⣿⣿⣿⣿⣟⣟⣟⣟⢟⢗⢇⢕⢕⢕⢕⢕⢕⢕⢕⢕⢕⢕⢕⢕⢕⢕⢕⢕⢕⢕⢕⢕⢕⢕⢕⢕⢕⢕⢕⢕⢕⢕⢕⢕⢕⢕⢕⢕⢕⢕⢜⢝⢽⣽⣿⣿⣿⠀⠀⠀⠀⠀⠀⠀⠀⠀⠀⠀⠀</a:t>
            </a:r>
            <a:br/>
            <a:r>
              <a:t>⠀⠀⠀⠀⠀⠀⠀⠀⠀⠀⠀⣿⣿⣿⣾⣿⣿⣷⣿⣷⡕⢕⣕⣕⢕⢕⢕⢕⢕⢕⢕⢕⢕⢕⣕⣕⣕⣕⣕⢕⢕⢕⢕⢑⢑⢕⢗⢇⢕⢕⢕⢕⢕⢕⢕⢕⢕⢕⢕⢕⢕⢕⡕⢕⢕⣸⣿⣿⣿⠀⠀⠀⠀⠀⠀⠀⠀⠀⠀⠀⠀</a:t>
            </a:r>
            <a:br/>
            <a:r>
              <a:t>⠀⠀⠀⠀⠀⠀⠀⠀⠀⠀⠀⠿⠿⢿⢿⢿⣿⣽⣿⣿⣕⣑⣕⣕⣑⢑⢕⠕⢕⢕⢕⢕⢕⢕⢕⢕⣜⣹⣿⣿⡇⢕⢕⢕⢕⢕⢕⢕⢕⢕⢕⢕⢕⢕⢕⢕⢕⢕⢕⢕⢕⢕⢕⢕⢕⡗⢿⣿⣿⠀⠀⠀⠀⠀⠀⠀⠀⠀⠀⠀⠀</a:t>
            </a:r>
            <a:br/>
            <a:r>
              <a:t>⠀⠀⠀⠀⠀⠀⠀⠀⠀⠀⠀⠀⠀⠀⠐⠄⢄⢀⢅⢐⢔⢕⢕⢕⢝⢕⢕⢕⢕⢕⢕⢕⢕⢕⢕⣾⣿⣿⣿⣿⣷⢕⢔⢕⢕⢕⢕⢕⢕⢕⢕⢕⢕⢕⢕⢅⢕⢕⢕⢕⢕⢕⢕⢕⢕⡇⢕⣿⣿⠀⠀⠀⠀⠀⠀⠀⠀⠀⠀⠀⠀</a:t>
            </a:r>
            <a:br/>
            <a:r>
              <a:t>⠀⠀⠀⠀⠀⠀⠀⠀⠀⠀⠀⢄⢅⢅⢅⢅⢅⢱⢵⢕⢕⢕⢕⢕⢕⢕⢕⢕⢕⢕⢕⢕⡕⡕⣻⣿⣯⣿⣽⣹⣿⡇⢕⢕⢕⢕⢕⢕⢕⢕⢕⢕⢕⢕⢕⢕⢕⢕⢕⢕⢕⢕⢕⢕⢜⢱⢸⣿⣿⠀⠀⠀⠀⠀⠀⠀⠀⠀⠀⠀⠀</a:t>
            </a:r>
            <a:br/>
            <a:r>
              <a:t>⠀⠀⠀⠀⠀⠀⠀⠀⠀⠀⠀⢑⣕⣕⣕⣜⢝⢕⢕⢕⢕⢕⢕⢕⢕⢕⢕⢕⢕⢕⢕⢸⣽⣿⣿⣿⣿⣿⣿⡿⢿⡇⢕⢕⢕⢕⢕⢕⢕⢕⢕⢕⢕⢕⢕⢕⢕⢕⢕⢕⢕⢕⢕⢗⢕⢸⢸⣿⣿⠀⠀⠀⠀⠀⠀⠀⠀⠀⠀⠀⠀</a:t>
            </a:r>
            <a:br/>
            <a:r>
              <a:t>⠀⠀⠀⠀⠀⠀⠀⠀⠀⠀⠀⠘⢝⢝⢝⢕⢕⢕⢕⢕⢕⢕⢕⢕⢕⢕⢕⢕⢕⢕⢕⢕⢏⣿⣿⣿⣿⣿⣿⣿⣿⡇⢕⢕⢕⢕⢕⢕⢕⢕⢕⢕⢕⢕⢕⢕⢕⢕⢕⢕⢕⢕⢗⢗⢗⣿⢱⣿⣿⠀⠀⠀⠀⠀⠀⠀⠀⠀⠀⠀⠀</a:t>
            </a:r>
            <a:br/>
            <a:r>
              <a:t>⠀⠀⠀⠀⠀⠀⠀⠀⠀⠀⠀⢔⢕⢕⢕⢕⢕⢕⢕⢕⢕⢕⢕⢕⢕⢕⢕⢕⢕⢕⢕⣱⣾⣿⣿⣿⣿⣿⣿⣿⣿⢕⣕⣕⣕⣕⣕⣕⣕⣕⣕⣕⣕⣕⣕⣕⣕⣕⣕⣕⣕⣕⣕⣕⣗⣿⣷⣿⣿⠀⠀⠀⠀⠀⠀⠀⠀⠀⠀⠀⠀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⠀⠀⠀⠀⠀⠀⠀⠀⠀⠀⠀⣿⣿⣿⣿⣿⣿⣿⣿⣿⡇⢜⢻⣿⣿⣿⣿⣿⣿⣿⣿⣿⣿⣿⣿⣿⣿⣿⣿⣿⣿⣿⣿⣿⣿⣿⣿⣿⣿⣿⣿⣿⣿⣿⣿⣿⣿⣿⣿⣿⣿⣿⣿⣿⣿⣿⣿⣿⣿⠀⠀⠀⠀⠀⠀⠀⠀⠀⠀⠀⠀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⠀⠀⠀⠀⠀⠀⠀⠀⠀⠀⠀⣿⣿⣿⣿⣿⣿⣿⣿⣿⡇⢕⢸⣿⣿⣿⣿⣿⣿⣿⣿⣿⣿⣿⣿⣿⣿⣿⣿⣿⣿⣿⣿⣿⣷⣝⣿⣿⣿⣿⣿⣿⣿⣿⣿⣿⣿⣿⣿⣿⣿⣿⣿⣿⣿⣿⣿⣿⣿⠀⠀⠀⠀⠀⠀⠀⠀⠀⠀⠀⠀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⠀⠀⠀⠀⠀⠀⠀⠀⠀⠀⠀⣿⣿⣿⣿⣿⣿⣿⣿⣿⡇⢕⢸⣿⣿⣿⣿⣿⣿⣿⣿⣿⣿⣿⣿⣿⣷⣿⣿⣿⣿⣿⣿⣿⢿⣿⣿⣿⣿⣿⣿⣿⣿⣿⣿⣿⣿⣿⣿⣿⣿⣿⣿⣿⣿⣿⣿⣿⣷⠀⠀⠀⠀⠀⠀⠀⠀⠀⠀⠀⠀</a:t>
            </a:r>
            <a:br/>
            <a:r>
              <a:t>⠀⠀⠀⠀⠀⠀⠀⠀⠀⠀⠀⣿⣿⣿⣿⣿⣿⣿⣿⣿⡇⢕⢸⣿⣿⣿⣿⣿⣿⣿⣿⡿⢿⣿⣿⣿⣿⣿⣿⣿⣿⣿⢏⢜⣿⣿⣿⣿⣿⣿⣿⣿⣿⣿⣿⣿⣿⣿⣿⣿⣿⣿⣿⣿⣿⣿⣿⣿⣿⠀⠀⠀⠀⠀⠀⠀⠀⠀⠀⠀⠀</a:t>
            </a:r>
            <a:br/>
            <a:r>
              <a:t>⠀⠀⠀⠀⠀⠀⠀⠀⠀⠀⠀⣿⣿⣿⣿⣿⣿⣿⣿⣿⡇⢕⢸⣿⣿⣿⣿⢟⢫⢕⡕⢳⣿⣿⣿⣿⣿⣿⣿⣿⣿⡟⢕⢕⢻⣿⣿⣿⣿⣿⣿⣿⣿⣿⣿⣿⣿⣿⣿⣿⣿⣿⣿⣿⣿⣿⣿⣿⣿⠀⠀⠀⠀⠀⠀⠀⠀⠀⠀⠀⠀</a:t>
            </a:r>
            <a:br/>
            <a:r>
              <a:t>⠀⠀⠀⠀⠀⠀⠀⠀⠀⠀⠀⣿⣿⣿⣿⣿⣿⣿⣿⣿⣧⣵⣼⣿⣿⣿⢗⣕⣵⣿⢇⢸⣿⣿⣿⣿⣿⣿⣿⣿⣿⣿⣧⣕⣾⣿⣿⣿⣿⣿⣿⣿⣿⣿⣿⣿⣿⣿⣿⣿⣿⣿⣿⣿⣿⣿⣿⣿⣿⠀⠀⠀⠀⠀⠀⠀⠀⠀⠀⠀⠀</a:t>
            </a:r>
            <a:br/>
            <a:r>
              <a:t>⠀⠀⠀⠀⠀⠀⠀⠀⠀⠀⠀⣿⣿⣿⣿⣿⣿⣿⣿⣿⣿⣿⣿⣿⣿⣿⣾⣿⣿⣿⡇⢸⣿⣿⣿⣿⣿⣿⣿⣿⣧⡟⣿⣿⣿⣿⣿⣿⣿⡿⢿⢿⢿⢿⣿⣿⣿⣿⣿⣿⣿⣿⣿⣿⣿⣿⣿⣿⣿⠀⠀⠀⠀⠀⠀⠀⠀⠀⠀⠀⠀</a:t>
            </a:r>
            <a:br/>
            <a:r>
              <a:t>⠀⠀⠀⠀⠀⠀⠀⠀⠀⠀⠀⣿⣿⣿⣿⣿⣿⣿⣿⣿⣿⣿⣿⣿⣿⣿⣿⣿⣿⣿⣧⣸⣿⣿⣿⣿⣿⣿⣟⣕⣿⣟⢟⢏⢹⣿⡯⢕⢕⢕⢕⢕⢕⢕⣿⣿⣿⣿⣿⣿⣿⣿⣿⣿⣿⣿⣿⣿⣿⠀⠀⠀⠀⠀⠀⠀⠀⠀⠀⠀⠀</a:t>
            </a:r>
            <a:br/>
            <a:r>
              <a:t>⠀⠀⠀⠀⠀⠀⠀⠀⠀⠀⠀⠛⠛⠛⠛⠛⠛⠛⠛⠛⠛⠛⠛⠛⠛⠛⠛⠑⠑⠑⠑⠑⠑⠘⠛⠛⠘⠛⠛⠛⠚⠃⠑⠑⠑⠛⠃⠑⠑⠑⠑⠑⠑⠑⠛⠙⠚⠛⠛⠛⠛⠛⠛⠛⠛⠛⠛⠛⠛⠀⠀⠀⠀⠀⠀⠀⠀⠀⠀⠀⠀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⠀⠀⠀⠀⠀⠀⠀⠀⠀⠀⠀⣿⣿⣿⣿⣿⣿⣿⣿⣿⣿⣿⣿⣿⣿⣿⣿⣿⣿⣿⣿⣿⣿⣿⣿⣿⣿⣿⣿⣿⣟⢟⢏⢕⢕⢕⢕⢝⢻⣿⣿⣿⣿⣿⣿⣿⣿⣿⣿⣿⣿⣿⣿⣿⣿⣿⣿⣿⣿⠀⠀⠀⠀⠀⠀⠀⠀⠀⠀⠀⠀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⠀⠀⠀⠀⠀⠀⠀⠀⠀⠀⠀⣿⣿⣿⣿⣿⣿⣿⣿⣿⣿⣿⣿⣿⣿⣿⣿⣿⣿⣿⣿⣿⣿⣿⣿⣿⣿⣿⣿⣿⢏⢕⣕⣔⣔⣵⣵⣕⢜⣿⣿⣿⣿⣿⣿⣿⣿⣿⣿⣿⣿⣿⣿⣿⣿⣿⣿⣿⣿⠀⠀⠀⠀⠀⠀⠀⠀⠀⠀⠀⠀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⠀⠀⠀⠀⠀⠀⠀⠀⠀⠀⠀⣿⣿⣿⣿⣿⣿⣿⣿⣿⣿⣿⣿⣿⣿⣿⣿⣿⣿⣿⣿⣿⣿⣿⣿⣿⣿⣿⣿⡏⢕⣿⢿⣿⣿⣿⣿⣿⡇⣿⣿⣿⣿⣿⣿⣿⣿⣿⣿⣿⣿⣿⣿⣿⣿⣿⣿⣿⣿⠀⠀⠀⠀⠀⠀⠀⠀⠀⠀⠀⠀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⠀⠀⠀⠀⠀⠀⠀⠀⠀⠀⠀⣿⣿⣿⣿⣿⣿⣿⣿⣿⣿⣿⣿⣿⣿⣿⣿⣿⣿⣿⣿⣿⣿⣿⣿⣿⣿⣿⣿⣷⢕⣯⣕⡇⢜⣿⣵⣿⣿⣿⣿⣿⣿⣿⣿⣿⣿⣿⣿⣿⣿⣿⣿⣿⣿⣿⣿⣿⣿⠀⠀⠀⠀⠀⠀⠀⠀⠀⠀⠀⠀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⠀⠀⠀⠀⠀⠀⠀⠀⠀⠀⠀⣿⣿⣿⣿⣿⣿⣿⣿⣿⣿⣿⣿⣿⣿⣿⣿⣿⣿⣿⣿⣿⣿⣿⣿⣿⣿⣿⣿⣿⣺⣿⡟⢕⢞⣻⣿⣿⣿⣿⣿⣿⣿⣿⣿⣿⣿⣿⣿⣿⣿⣿⣿⣿⣿⣿⣿⣿⣿⠀⠀⠀⠀⠀⠀⠀⠀⠀⠀⠀⠀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⠀⠀⠀⠀⠀⠀⠀⠀⠀⠀⠀⣿⣿⣿⣿⣿⣿⣿⣿⣿⣿⣿⣿⣿⣿⣿⣿⣿⣿⣿⣿⣿⣿⣿⣿⣿⣿⣿⣿⣿⣿⣿⣿⣗⢝⣻⣹⣿⣿⣿⣿⣿⣿⣿⣿⣿⣿⣿⣿⣿⣿⣿⣿⣿⣿⣿⣿⣿⣿⠀⠀⠀⠀⠀⠀⠀⠀⠀⠀⠀⠀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⠀⠀⠀⠀⠀⠀⠀⠀⠀⠀⠀⣿⣿⣿⣿⣿⣿⣿⣿⣿⣿⣿⣿⣿⣿⣿⣿⣿⣿⣿⣿⣿⣿⣿⣿⣿⣿⣿⣿⣿⣿⣿⣟⡧⣮⣿⣿⣿⡇⢝⢿⣿⣿⣿⣿⣿⣿⣿⣿⣿⣿⣿⣿⣿⣿⣿⣿⣿⣿⠀⠀⠀⠀⠀⠀⠀⠀⠀⠀⠀⠀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⠀⠀⠀⠀⠀⠀⠀⠀⠀⠀⠀⣿⣿⣿⣿⣿⣿⣿⣿⣿⣿⣿⣿⣿⣿⣿⣿⣿⣿⣿⣿⣿⣿⣿⣿⣿⣿⣿⣿⣿⣿⡿⣿⡇⢕⢟⢻⣿⡇⠁⠀⠁⠘⠝⠝⢟⢻⢿⣿⣿⣿⣿⣿⣿⣿⣿⣿⣿⣿⠀⠀⠀⠀⠀⠀⠀⠀⠀⠀⠀⠀</a:t>
            </a:r>
            <a:br/>
            <a:r>
              <a:t>⠀⠀⠀⠀⠀⠀⠀⠀⠀⠀⠀⣿⣿⣿⣿⣿⣿⣿⣿⣿⣿⣿⣿⣿⣿⣿⣿⣿⣿⣿⣿⣿⣿⣿⣿⣿⣿⢿⠏⠕⢜⡸⣿⡇⢕⣱⣿⢟⠕⠀⠀⠀⠀⠀⠀⠀⠀⢕⢹⣿⣿⣿⣿⣿⣿⣿⣿⣿⣿⠀⠀⠀⠀⠀⠀⠀⠀⠀⠀⠀⠀</a:t>
            </a:r>
            <a:br/>
            <a:r>
              <a:t>⠀⠀⠀⠀⠀⠀⠀⠀⠀⠀⠀⣿⣿⣿⣿⣿⣿⣿⣿⣿⣿⣿⣿⣿⣿⣿⣿⣿⣿⣿⣿⣿⣿⣿⢟⠏⠑⠀⠀⠀⠑⢿⣿⣟⣟⡟⢕⠑⠀⠀⠀⠀⠀⠀⠀⠀⠁⠀⢸⣿⣿⣿⣿⣿⣿⣿⣿⣿⣿⠀⠀⠀⠀⠀⠀⠀⠀⠀⠀⠀⠀</a:t>
            </a:r>
            <a:br/>
            <a:r>
              <a:t>⠀⠀⠀⠀⠀⠀⠀⠀⠀⠀⠀⣿⣿⣿⣿⣿⣿⣿⣿⣿⣿⣿⣿⣿⣿⣿⣿⣿⣿⣿⣿⣿⣿⣿⢕⠀⠀⠀⠀⠀⠀⢸⣿⣞⢵⢝⢅⠔⠀⠀⠀⠀⠀⠀⠀⠀⠀⠄⢸⣿⣿⣿⣿⣿⣿⣿⣿⣿⣿⠀⠀⠀⠀⠀⠀⠀⠀⠀⠀⠀⠀</a:t>
            </a:r>
            <a:br/>
            <a:r>
              <a:t>⠀⠀⠀⠀⠀⠀⠀⠀⠀⠀⠀⣿⣿⣿⣿⣿⣿⣿⣿⣿⣿⣿⣿⣿⣿⣿⣿⣿⣿⣿⣿⣿⣿⣿⡅⠀⠀⠀⠀⠀⠀⢸⣕⢣⢽⠕⠀⠀⠀⠀⠀⠀⠀⠀⠀⠀⠀⠀⢸⣿⣿⣿⣿⣿⣿⣿⣿⣿⣿⠀⠀⠀⠀⠀⠀⠀⠀⠀⠀⠀⠀</a:t>
            </a:r>
            <a:br/>
            <a:r>
              <a:t>⠀⠀⠀⠀⠀⠀⠀⠀⠀⠀⠀⣿⣿⣿⣿⣿⣿⣿⣿⣿⣿⣿⣿⣿⣿⣿⣿⣿⣿⣿⣿⣿⣿⣿⡇⠀⠀⠀⠀⠀⠀⢸⢕⢸⢽⠡⠅⠀⠀⠀⠀⠀⠀⠀⠀⠀⠀⠄⠁⢻⣿⣿⣿⣿⣿⣿⣿⣿⣿⠀⠀⠀⠀⠀⠀⠀⠀⠀⠀⠀⠀</a:t>
            </a:r>
            <a:br/>
            <a:r>
              <a:t>⠀⠀⠀⠀⠀⠀⠀⠀⠀⠀⠀⣿⣿⣿⣿⣿⣿⣿⣿⣿⣿⣿⣿⣿⣿⣿⣿⣿⣿⣿⣿⣿⣿⣿⢇⠀⠀⠀⠀⠀⠀⢸⢕⠜⠭⢍⢑⠀⠀⠀⠀⠀⠀⠀⠀⠀⠀⠀⠀⢸⣿⣿⣿⣿⣿⣿⣿⣿⣿⠀⠀⠀⠀⠀⠀⠀⠀⠀⠀⠀⠀</a:t>
            </a:r>
            <a:br/>
            <a:r>
              <a:t>⠀⠀⠀⠀⠀⠀⠀⠀⠀⠀⠀⣿⣿⣿⣿⣿⣿⣿⣿⣿⣿⣿⣿⣿⣿⣿⣿⣿⣿⣿⣿⣿⣿⣿⡕⠀⠀⠀⠀⠀⠀⢜⢕⣜⣕⡐⢐⢄⠀⠀⠀⠀⠀⠀⠀⠀⠀⠀⠀⢸⣿⣿⣿⣿⣿⣿⣿⣿⣿⠀⠀⠀⠀⠀⠀⠀⠀⠀⠀⠀⠀</a:t>
            </a:r>
            <a:br/>
            <a:r>
              <a:t>⠀⠀⠀⠀⠀⠀⠀⠀⠀⠀⠀⣿⣿⣿⣿⣿⣿⣿⣿⣿⣿⣿⣿⣿⣿⣿⣿⣿⣿⣿⣿⣿⣿⣿⣧⠀⠀⠀⠀⠀⠀⢕⠐⢕⢗⢕⠕⠅⢄⠀⠀⠀⠀⠀⠀⠀⠀⠀⠄⢕⣿⣿⣿⣿⣿⣿⣿⣿⣿⠀⠀⠀⠀⠀⠀⠀⠀⠀⠀⠀⠀</a:t>
            </a:r>
            <a:br/>
            <a:r>
              <a:t>⠀⠀⠀⠀⠀⠀⠀⠀⠀⠀⠀⣿⣿⣿⣿⣿⣿⣿⣿⣿⣿⣿⣿⣿⣿⣿⣿⣿⣿⣿⣿⣿⣿⣿⠑⠀⠀⠀⠀⠀⠀⢑⠅⠕⢕⢑⢑⢁⢑⢀⡀⢀⠀⠀⠀⠀⠀⠀⢔⣾⣿⣿⣿⣿⣿⣿⣿⣿⣿⠀⠀⠀⠀⠀⠀⠀⠀⠀⠀⠀⠀</a:t>
            </a:r>
            <a:br/>
            <a:r>
              <a:t>⠀⠀⠀⠀⠀⠀⠀⠀⠀⠀⠀⣿⣿⣿⣿⣿⣿⣿⣿⣿⣿⣿⣿⣿⣿⣿⣿⣿⣿⣿⣿⣿⣿⡇⢑⢄⢀⠀⠀⠀⠀⢕⠁⠕⠁⠁⢅⢔⣔⣿⣷⣷⡕⠀⠀⠀⢀⣱⣾⣿⣿⣿⣿⣿⣿⣿⣿⣿⣿⠀⠀⠀⠀⠀⠀⠀⠀⠀⠀⠀⠀</a:t>
            </a:r>
            <a:br/>
            <a:r>
              <a:t>⠀⠀⠀⠀⠀⠀⠀⠀⠀⠀⠀⠛⠛⠛⠛⠛⠛⠛⠛⠛⠛⠛⠛⠛⠛⠛⠛⠛⠛⠛⠛⠛⠛⠛⠑⠘⠃⠀⠀⠀⠀⠑⠐⠑⠓⠓⠂⠑⠛⠛⠛⠛⠛⠐⠐⠀⠑⠛⠛⠛⠛⠛⠛⠛⠛⠛⠛⠛⠛⠀⠀⠀⠀⠀⠀⠀⠀⠀⠀⠀⠀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⠀⠀⠀⠀⠀⠀⠀⠀⠀⠀⠀⣿⣿⣿⣿⣿⣿⣿⣿⣿⣿⣿⣿⣿⣿⣿⣿⣿⣿⣿⣿⣿⣿⣿⣿⣿⣿⣿⣿⣿⣿⣿⡿⢻⢟⢟⢟⢻⣿⣿⣿⣿⣿⣿⣿⣿⣿⣿⣿⣿⣿⣿⣿⣿⣿⣿⣿⣿⣿⠀⠀⠀⠀⠀⠀⠀⠀⠀⠀⠀⠀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⠀⠀⠀⠀⠀⠀⠀⠀⠀⠀⠀⣿⣿⣿⣿⣿⣿⣿⣿⣿⣿⣿⣿⣿⣿⣿⣿⣿⣿⣿⣿⣿⣿⣿⣿⣿⣿⣿⣿⣿⣿⢇⢕⢑⠕⢕⢕⢕⢜⣿⣿⣿⣿⣿⣿⣿⣿⣿⣿⣿⣿⣿⣿⣿⣿⣿⣿⣿⣿⠀⠀⠀⠀⠀⠀⠀⠀⠀⠀⠀⠀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⠀⠀⠀⠀⠀⠀⠀⠀⠀⠀⠀⣿⣿⣿⣿⣿⣿⣿⣿⣿⣿⣿⣿⣿⣿⣿⣿⣿⣿⣿⣿⣿⣿⣿⣿⣿⣿⣿⣿⣿⢏⣱⣵⣷⣷⣾⣿⣿⡇⢻⣿⣿⣿⣿⣿⣿⣿⣿⣿⣿⣿⣿⣿⣿⣿⣿⣿⣿⣿⠀⠀⠀⠀⠀⠀⠀⠀⠀⠀⠀⠀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⠀⠀⠀⠀⠀⠀⠀⠀⠀⠀⠀⣿⣿⣿⣿⣿⣿⣿⣿⣿⣿⣿⣿⣿⣿⣿⣿⣿⣿⣿⣿⣿⣿⣿⣿⣿⣿⣿⣿⣿⢕⣾⢇⡟⢟⣿⡟⣿⣯⣼⣿⣿⣿⣿⣿⣿⣿⣿⣿⣿⣿⣿⣿⣿⣿⣿⣿⣿⣿⠀⠀⠀⠀⠀⠀⠀⠀⠀⠀⠀⠀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⠀⠀⠀⠀⠀⠀⠀⠀⠀⠀⠀⣿⣿⣿⣿⣿⣿⣿⣿⣿⣿⣿⣿⣿⣿⣿⣿⣿⣿⣿⣿⣿⣿⣿⣿⣿⣿⣿⣿⣿⣇⣿⣷⣞⢱⣿⣿⣿⣿⣿⣿⣿⣿⣿⣿⣿⣿⣿⣿⣿⣿⣿⣿⣿⣿⣿⣿⣿⣿⠀⠀⠀⠀⠀⠀⠀⠀⠀⠀⠀⠀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⠀⠀⠀⠀⠀⠀⠀⠀⠀⠀⠀⣿⣿⣿⣿⣿⣿⣿⣿⣿⣿⣿⣿⣿⣿⣿⣿⣿⣿⣿⣿⣿⣿⣿⣿⣿⣿⣿⣿⣿⣿⣻⣿⡇⢵⣾⣿⣿⣿⣿⣿⣿⣿⣿⣿⣿⣿⣿⣿⣿⣿⣿⣿⣿⣿⣿⣿⣿⣿⠀⠀⠀⠀⠀⠀⠀⠀⠀⠀⠀⠀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⠀⠀⠀⠀⠀⠀⠀⠀⠀⠀⠀⣿⣿⣿⣿⣿⣿⣿⣿⣿⣿⣿⣿⣿⣿⣿⣿⣿⣿⣿⣿⣿⣿⣿⣿⣿⣿⣿⣿⣿⣿⣿⣿⣧⡱⣷⣵⣿⡟⢿⣿⣿⣿⣿⣿⣿⣿⣿⣿⣿⣿⣿⣿⣿⣿⣿⣿⣿⣿⠀⠀⠀⠀⠀⠀⠀⠀⠀⠀⠀⠀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⠀⠀⠀⠀⠀⠀⠀⠀⠀⠀⠀⣿⣿⣿⣿⣿⣿⣿⣿⣿⣿⣿⣿⣿⣿⣿⣿⣿⣿⣿⣿⣿⣿⣿⣿⣿⣿⣿⣿⣿⣿⣿⣿⡧⢟⢻⣿⣿⡇⢕⠙⠟⢻⢿⢿⣿⣿⣿⣿⣿⣿⣿⣿⣿⣿⣿⣿⣿⣿⠀⠀⠀⠀⠀⠀⠀⠀⠀⠀⠀⠀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⠀⠀⠀⠀⠀⠀⠀⠀⠀⠀⠀⣿⣿⣿⣿⣿⣿⣿⣿⣿⣿⣿⣿⣿⣿⣿⣿⣿⣿⣿⣿⣿⣿⣿⣿⣿⣿⣿⡿⢟⢟⢻⢿⡇⢕⢕⣸⣿⢇⠐⠀⠀⠀⠁⠑⠑⠙⢝⢿⣿⣿⣿⣿⣿⣿⣿⣿⣿⣿⠀⠀⠀⠀⠀⠀⠀⠀⠀⠀⠀⠀</a:t>
            </a:r>
            <a:br/>
            <a:r>
              <a:t>⠀⠀⠀⠀⠀⠀⠀⠀⠀⠀⠀⣿⣿⣿⣿⣿⣿⣿⣿⣿⣿⣿⣿⣿⣿⣿⣿⣿⣿⣿⣿⣿⣿⣿⣿⣿⢟⠙⠁⠁⠑⣼⣿⣧⣱⣾⡿⠏⠁⠀⠀⠀⠀⠀⠀⠀⢀⢕⢜⣿⣿⣿⣿⣿⣿⣿⣿⣿⣿⠀⠀⠀⠀⠀⠀⠀⠀⠀⠀⠀⠀</a:t>
            </a:r>
            <a:br/>
            <a:r>
              <a:t>⠀⠀⠀⠀⠀⠀⠀⠀⠀⠀⠀⣿⣿⣿⣿⣿⣿⣿⣿⣿⣿⣿⣿⣿⣿⣿⣿⣿⣿⣿⣿⣿⣿⣿⡇⠁⠀⠀⠀⠀⠀⢹⣿⣗⣗⢗⢑⠀⠀⠀⠀⠀⠀⠀⠀⠀⠀⠀⢸⣿⣿⣿⣿⣿⣿⣿⣿⣿⣿⠀⠀⠀⠀⠀⠀⠀⠀⠀⠀⠀⠀</a:t>
            </a:r>
            <a:br/>
            <a:r>
              <a:t>⠀⠀⠀⠀⠀⠀⠀⠀⠀⠀⠀⣿⣿⣿⣿⣿⣿⣿⣿⣿⣿⣿⣿⣿⣿⣿⣿⣿⣿⣿⣿⣿⣿⣿⡕⠀⠀⠀⠀⠀⠀⢸⣿⡗⢮⢕⠀⠀⠀⠀⠀⠀⠀⠀⠀⠀⠀⢄⢸⣿⣿⣿⣿⣿⣿⣿⣿⣿⣿⠀⠀⠀⠀⠀⠀⠀⠀⠀⠀⠀⠀</a:t>
            </a:r>
            <a:br/>
            <a:r>
              <a:t>⠀⠀⠀⠀⠀⠀⠀⠀⠀⠀⠀⣿⣿⣿⣿⣿⣿⣿⣿⣿⣿⣿⣿⣿⣿⣿⣿⣿⣿⣿⣿⣿⣿⣿⡇⠀⠀⠀⠀⠀⠀⢕⣇⢸⢕⢕⠁⠀⠀⠀⠀⠀⠀⠀⠀⠀⠀⠀⢸⣿⣿⣿⣿⣿⣿⣿⣿⣿⣿⠀⠀⠀⠀⠀⠀⠀⠀⠀⠀⠀⠀</a:t>
            </a:r>
            <a:br/>
            <a:r>
              <a:t>⠀⠀⠀⠀⠀⠀⠀⠀⠀⠀⠀⣿⣿⣿⣿⣿⣿⣿⣿⣿⣿⣿⣿⣿⣿⣿⣿⣿⣿⣿⣿⣿⣿⣿⡇⠀⠀⠀⠀⠀⠀⢕⢇⢕⢕⢕⢀⠀⠀⠀⠀⠀⠀⠀⠀⠀⠀⠀⠀⢹⣿⣿⣿⣿⣿⣿⣿⣿⣿⠀⠀⠀⠀⠀⠀⠀⠀⠀⠀⠀⠀</a:t>
            </a:r>
            <a:br/>
            <a:r>
              <a:t>⠀⠀⠀⠀⠀⠀⠀⠀⠀⠀⠀⣿⣿⣿⣿⣿⣿⣿⣿⣿⣿⣿⣿⣿⣿⣿⣿⣿⣿⣿⣿⣿⣿⣿⡇⠀⠀⠀⠀⠀⠀⢸⢕⠕⠕⠅⢁⠁⠀⠀⠀⠀⠀⠀⠀⠀⠀⠀⠐⢸⣿⣿⣿⣿⣿⣿⣿⣿⣿⠀⠀⠀⠀⠀⠀⠀⠀⠀⠀⠀⠀</a:t>
            </a:r>
            <a:br/>
            <a:r>
              <a:t>⠀⠀⠀⠀⠀⠀⠀⠀⠀⠀⠀⣿⣿⣿⣿⣿⣿⣿⣿⣿⣿⣿⣿⣿⣿⣿⣿⣿⣿⣿⣿⣿⣿⣿⣇⠀⠀⠀⠀⠀⠀⢜⢕⢕⢕⢔⢐⢄⣔⣴⣧⢄⠀⠀⠀⠀⠀⠀⠐⢸⣿⣿⣿⣿⣿⣿⣿⣿⣿⠀⠀⠀⠀⠀⠀⠀⠀⠀⠀⠀⠀</a:t>
            </a:r>
            <a:br/>
            <a:r>
              <a:t>⠀⠀⠀⠀⠀⠀⠀⠀⠀⠀⠀⣿⣿⣿⣿⣿⣿⣿⣿⣿⣿⣿⣿⣿⣿⣿⣿⣿⣿⣿⣿⣿⣿⣿⢟⠀⠀⠀⠀⠀⠀⢕⢕⢕⢕⢐⢐⣷⣿⣿⣿⣿⡕⠄⢀⠀⠀⢀⢀⣼⣿⣿⣿⣿⣿⣿⣿⣿⣿⠀⠀⠀⠀⠀⠀⠀⠀⠀⠀⠀⠀</a:t>
            </a:r>
            <a:br/>
            <a:r>
              <a:t>⠀⠀⠀⠀⠀⠀⠀⠀⠀⠀⠀⣿⣿⣿⣿⣿⣿⣿⣿⣿⣿⣿⣿⣿⣿⣿⣿⣿⣿⣿⣿⣿⣿⣿⠔⢀⢀⠀⠀⠀⠀⢕⠐⢐⢑⢁⢅⢿⢿⣿⣿⣿⡇⢁⠀⠀⠀⢄⣾⣿⣿⣿⣿⣿⣿⣿⣿⣿⣿⠀⠀⠀⠀⠀⠀⠀⠀⠀⠀⠀⠀</a:t>
            </a:r>
            <a:br/>
            <a:r>
              <a:t>⠀⠀⠀⠀⠀⠀⠀⠀⠀⠀⠀⣿⣿⣿⣿⣿⣿⣿⣿⣿⣿⣿⣿⣿⣿⣿⣿⣿⣿⣿⣿⣿⣿⣿⣕⣱⢗⢔⠀⠀⠀⢕⢀⠀⠀⠀⠀⠑⠕⢕⠕⠙⠑⠀⢔⠀⠸⣿⣿⣿⣿⣿⣿⣿⣿⣿⣿⣿⣿⠀⠀⠀⠀⠀⠀⠀⠀⠀⠀⠀⠀</a:t>
            </a:r>
            <a:br/>
            <a:r>
              <a:t>⠀⠀⠀⠀⠀⠀⠀⠀⠀⠀⠀⠛⠛⠛⠛⠛⠛⠛⠛⠛⠛⠛⠛⠛⠛⠛⠛⠛⠛⠛⠛⠛⠛⠛⠛⠋⠑⠑⠀⠀⠀⠑⠑⠑⠑⠓⠓⠑⠑⠑⠑⠀⠀⠀⠑⠀⠀⠘⠛⠛⠛⠛⠛⠛⠛⠛⠛⠛⠛⠀⠀⠀⠀⠀⠀⠀⠀⠀⠀⠀⠀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⠀⠀⠀⠀⠀⠀⠀⠀⠀⠀⠀⣿⣿⣿⣿⣿⣿⣿⣿⣿⣿⣿⣿⣿⣿⣿⣿⣿⣿⣿⣿⣿⣿⣿⣿⣿⣿⣿⣿⣿⣿⡟⢟⢝⢕⢕⢕⢜⢻⣿⣿⣿⣿⣿⣿⣿⣿⣿⣿⣿⣿⣿⣿⣿⣿⣿⣿⣿⣿⠀⠀⠀⠀⠀⠀⠀⠀⠀⠀⠀⠀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⠀⠀⠀⠀⠀⠀⠀⠀⠀⠀⠀⣿⣿⣿⣿⣿⣿⣿⣿⣿⣿⣿⣿⣿⣿⣿⣿⣿⣿⣿⣿⣿⣿⣿⣿⣿⣿⣿⣿⣿⣿⢇⢕⣕⣄⣕⣵⣵⡕⢸⣿⣿⣿⣿⣿⣿⣿⣿⣿⣿⣿⣿⣿⣿⣿⣿⣿⣿⣿⠀⠀⠀⠀⠀⠀⠀⠀⠀⠀⠀⠀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⠀⠀⠀⠀⠀⠀⠀⠀⠀⠀⠀⣿⣿⣿⣿⣿⣿⣿⣿⣿⣿⣿⣿⣿⣿⣿⣿⣿⣿⣿⣿⣿⣿⣿⣿⣿⣿⣿⣿⣿⡇⢸⡿⢹⣿⣿⣿⣿⣷⢸⣿⣿⣿⣿⣿⣿⣿⣿⣿⣿⣿⣿⣿⣿⣿⣿⣿⣿⣿⠀⠀⠀⠀⠀⠀⠀⠀⠀⠀⠀⠀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⠀⠀⠀⠀⠀⠀⠀⠀⠀⠀⠀⣿⣿⣿⣿⣿⣿⣿⣿⣿⣿⣿⣿⣿⣿⣿⣿⣿⣿⣿⣿⣿⣿⣿⣿⣿⣿⣿⣿⣿⡇⣸⡕⣕⢕⢹⣇⣝⣿⣾⣿⣿⣿⣿⣿⣿⣿⣿⣿⣿⣿⣿⣿⣿⣿⣿⣿⣿⣿⠀⠀⠀⠀⠀⠀⠀⠀⠀⠀⠀⠀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⠀⠀⠀⠀⠀⠀⠀⠀⠀⠀⠀⣿⣿⣿⣿⣿⣿⣿⣿⣿⣿⣿⣿⣿⣿⣿⣿⣿⣿⣿⣿⣿⣿⣿⣿⣿⣿⣿⣿⣿⣿⣿⣿⢽⢕⣸⣿⣿⣿⣿⣿⣿⣿⣿⣿⣿⣿⣿⣿⣿⣿⣿⣿⣿⣿⣿⣿⣿⣿⠀⠀⠀⠀⠀⠀⠀⠀⠀⠀⠀⠀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⠀⠀⠀⠀⠀⠀⠀⠀⠀⠀⠀⣿⣿⣿⣿⣿⣿⣿⣿⣿⣿⣿⣿⣿⣿⣿⣿⣿⣿⣿⣿⣿⣿⣿⣿⣿⣿⣿⣿⣿⣿⣾⣿⡇⢎⡝⢟⣿⣿⣿⣿⣿⣿⣿⣿⣿⣿⣿⣿⣿⣿⣿⣿⣿⣿⣿⣿⣿⣿⠀⠀⠀⠀⠀⠀⠀⠀⠀⠀⠀⠀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⠀⠀⠀⠀⠀⠀⠀⠀⠀⠀⠀⣿⣿⣿⣿⣿⣿⣿⣿⣿⣿⣿⣿⣿⣿⣿⣿⣿⣿⣿⣿⣿⣿⣿⣿⣿⣿⣿⣿⣿⣿⣿⣿⢷⣫⣿⣿⣿⡇⢝⢿⣿⣿⣿⣿⣿⣿⣿⣿⣿⣿⣿⣿⣿⣿⣿⣿⣿⣿⠀⠀⠀⠀⠀⠀⠀⠀⠀⠀⠀⠀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⠀⠀⠀⠀⠀⠀⠀⠀⠀⠀⠀⣿⣿⣿⣿⣿⣿⣿⣿⣿⣿⣿⣿⣿⣿⣿⣿⣿⣿⣿⣿⣿⣿⣿⣿⣿⣿⣿⣿⣿⣿⢿⣿⡯⢕⢝⢿⣿⡇⢕⠀⠙⠝⢟⢟⢻⢿⣿⣿⣿⣿⣿⣿⣿⣿⣿⣿⣿⣿⠀⠀⠀⠀⠀⠀⠀⠀⠀⠀⠀⠀</a:t>
            </a:r>
            <a:br/>
            <a:r>
              <a:t>⠀⠀⠀⠀⠀⠀⠀⠀⠀⠀⠀⣿⣿⣿⣿⣿⣿⣿⣿⣿⣿⣿⣿⣿⣿⣿⣿⣿⣿⣿⣿⣿⣿⣿⣿⣿⣿⢿⠏⠕⢕⢝⢿⣿⢕⣱⣾⣿⢇⠐⠀⠀⠀⠀⠀⠀⠁⢕⢹⣿⣿⣿⣿⣿⣿⣿⣿⣿⣿⠀⠀⠀⠀⠀⠀⠀⠀⠀⠀⠀⠀</a:t>
            </a:r>
            <a:br/>
            <a:r>
              <a:t>⠀⠀⠀⠀⠀⠀⠀⠀⠀⠀⠀⣿⣿⣿⣿⣿⣿⣿⣿⣿⣿⣿⣿⣿⣿⣿⣿⣿⣿⣿⣿⣿⣿⣿⡟⠏⢑⠀⠀⠀⠑⢞⣻⣟⣺⣟⡛⠑⠀⠀⠀⠀⠀⠀⠀⠀⠐⠑⢱⣿⣿⣿⣿⣿⣿⣿⣿⣿⣿⠀⠀⠀⠀⠀⠀⠀⠀⠀⠀⠀⠀</a:t>
            </a:r>
            <a:br/>
            <a:r>
              <a:t>⠀⠀⠀⠀⠀⠀⠀⠀⠀⠀⠀⣿⣿⣿⣿⣿⣿⣿⣿⣿⣿⣿⣿⣿⣿⣿⣿⣿⣿⣿⣿⣿⣿⣿⢇⠀⠀⠀⠀⠀⠀⢸⣿⣗⣗⣓⠐⠀⠀⠀⠀⠀⠀⠀⠀⠀⠀⠀⣸⣿⣿⣿⣿⣿⣿⣿⣿⣿⣿⠀⠀⠀⠀⠀⠀⠀⠀⠀⠀⠀⠀</a:t>
            </a:r>
            <a:br/>
            <a:r>
              <a:t>⠀⠀⠀⠀⠀⠀⠀⠀⠀⠀⠀⣿⣿⣿⣿⣿⣿⣿⣿⣿⣿⣿⣿⣿⣿⣿⣿⣿⣿⣿⣿⣿⣿⣿⡇⠀⠀⠀⠀⠀⠀⢸⣿⣗⣗⡂⠀⠀⠀⠀⠀⠀⠀⠀⠀⠀⠀⠑⢹⣿⣿⣿⣿⣿⣿⣿⣿⣿⣿⠀⠀⠀⠀⠀⠀⠀⠀⠀⠀⠀⠀</a:t>
            </a:r>
            <a:br/>
            <a:r>
              <a:t>⠀⠀⠀⠀⠀⠀⠀⠀⠀⠀⠀⣿⣿⣿⣿⣿⣿⣿⣿⣿⣿⣿⣿⣿⣿⣿⣿⣿⣿⣿⣿⣿⣿⣿⡇⠀⠀⠀⠀⠀⠀⠀⣗⣗⡓⢐⠀⠀⠀⠀⠀⠀⠀⠀⠀⠀⠀⠐⠘⣿⣿⣿⣿⣿⣿⣿⣿⣿⣿⠀⠀⠀⠀⠀⠀⠀⠀⠀⠀⠀⠀</a:t>
            </a:r>
            <a:br/>
            <a:r>
              <a:t>⠀⠀⠀⠀⠀⠀⠀⠀⠀⠀⠀⣿⣿⣿⣿⣿⣿⣿⣿⣿⣿⣿⣿⣿⣿⣿⣿⣿⣿⣿⣿⣿⣿⣿⡇⠀⠀⠀⠀⠀⠀⠀⡗⢐⢐⢐⢕⣔⢸⣱⣰⢀⠀⠀⠀⠀⠀⢀⠀⢸⣿⣿⣿⣿⣿⣿⣿⣿⣿⠀⠀⠀⠀⠀⠀⠀⠀⠀⠀⠀⠀</a:t>
            </a:r>
            <a:br/>
            <a:r>
              <a:t>⠀⠀⠀⠀⠀⠀⠀⠀⠀⠀⠀⣿⣿⣿⣿⣿⣿⣿⣿⣿⣿⣿⣿⣿⣿⣿⣿⣿⣿⣿⣿⣿⣿⣿⡇⠀⠀⠀⠀⠀⠀⢔⡇⢐⢐⠕⢕⣿⣿⣿⣿⣷⢔⢄⠀⠀⠀⠀⢕⢸⣿⣿⣿⣿⣿⣿⣿⣿⣿⠀⠀⠀⠀⠀⠀⠀⠀⠀⠀⠀⠀</a:t>
            </a:r>
            <a:br/>
            <a:r>
              <a:t>⠀⠀⠀⠀⠀⠀⠀⠀⠀⠀⠀⣿⣿⣿⣿⣿⣿⣿⣿⣿⣿⣿⣿⣿⣿⣿⣿⣿⣿⣿⣿⣿⣿⣿⣿⠄⠀⠀⠀⠀⠀⢕⡇⠕⠅⠅⠅⢹⢗⢿⣿⣿⡇⠕⠀⠀⠄⠀⠀⣸⣿⣿⣿⣿⣿⣿⣿⣿⣿⠀⠀⠀⠀⠀⠀⠀⠀⠀⠀⠀⠀</a:t>
            </a:r>
            <a:br/>
            <a:r>
              <a:t>⠀⠀⠀⠀⠀⠀⠀⠀⠀⠀⠀⣿⣿⣿⣿⣿⣿⣿⣿⣿⣿⣿⣿⣿⣿⣿⣿⣿⣿⣿⣿⣿⣿⣿⢕⠀⠀⠀⠀⠀⠀⢕⠕⠕⠅⠅⠅⠅⠑⠑⠘⠝⠑⠀⠀⠀⠀⠀⣱⣿⣿⣿⣿⣿⣿⣿⣿⣿⣿⠀⠀⠀⠀⠀⠀⠀⠀⠀⠀⠀⠀</a:t>
            </a:r>
            <a:br/>
            <a:r>
              <a:t>⠀⠀⠀⠀⠀⠀⠀⠀⠀⠀⠀⣿⣿⣿⣿⣿⣿⣿⣿⣿⣿⣿⣿⣿⣿⣿⣿⣿⣿⣿⣿⣿⣿⣿⡕⢕⣴⢄⠀⠀⠀⢕⠅⢅⠅⠄⠄⠐⠐⢄⢀⠀⠀⠀⠑⠀⢰⣾⣿⣿⣿⣿⣿⣿⣿⣿⣿⣿⣿⠀⠀⠀⠀⠀⠀⠀⠀⠀⠀⠀⠀</a:t>
            </a:r>
            <a:br/>
            <a:r>
              <a:t>⠀⠀⠀⠀⠀⠀⠀⠀⠀⠀⠀⣿⣿⣿⣿⣿⣿⣿⣿⣿⣿⣿⣿⣿⣿⣿⣿⣿⣿⣿⣿⣿⣿⣿⢷⢟⢕⢕⠀⠀⠀⢕⢄⢅⣀⡄⢀⢑⢁⢄⢁⢔⠀⢀⠀⠀⠁⢿⣿⣿⣿⣿⣿⣿⣿⣿⣿⣿⣿⠀⠀⠀⠀⠀⠀⠀⠀⠀⠀⠀⠀</a:t>
            </a:r>
            <a:br/>
            <a:r>
              <a:t>⠀⠀⠀⠀⠀⠀⠀⠀⠀⠀⠀⠛⠛⠛⠛⠛⠛⠛⠛⠛⠛⠛⠛⠛⠛⠛⠛⠛⠛⠛⠛⠛⠛⠛⠓⠑⠑⠑⠀⠀⠀⠑⠘⠛⠛⠛⠛⠃⠑⠑⠑⠑⠑⠐⠀⠀⠀⠑⠛⠛⠛⠛⠛⠛⠛⠛⠛⠛⠛⠀⠀⠀⠀⠀⠀⠀⠀⠀⠀⠀⠀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⠀⠀⠀⠀⠀⠀⠀⠀⠀⠀⠀⣿⣿⣿⣿⣿⣿⣿⣿⣿⣿⣿⣿⣿⣿⣿⣿⣿⣿⣿⣿⣿⣿⣿⣿⣿⣿⣿⣿⣿⣿⣿⣿⡿⡿⢿⢿⢿⣿⣿⣿⣿⣿⣿⣿⣿⣿⣿⣿⣿⣿⣿⣿⣿⣿⣿⣿⣿⣿⠀⠀⠀⠀⠀⠀⠀⠀⠀⠀⠀⠀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⠀⠀⠀⠀⠀⠀⠀⠀⠀⠀⠀⣿⣿⣿⣿⣿⣿⣿⣿⣿⣿⣿⣿⣿⣿⣿⣿⣿⣿⣿⣿⣿⣿⣿⣿⣿⣿⣿⣿⣿⣿⡯⢅⠕⢕⢕⢕⢕⢜⢻⣿⣿⣿⣿⣿⣿⣿⣿⣿⣿⣿⣿⣿⣿⣿⣿⣿⣿⣿⠀⠀⠀⠀⠀⠀⠀⠀⠀⠀⠀⠀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⠀⠀⠀⠀⠀⠀⠀⠀⠀⠀⠀⣿⣿⣿⣿⣿⣿⣿⣿⣿⣿⣿⣿⣿⣿⣿⣿⣿⣿⣿⣿⣿⣿⣿⣿⣿⣿⣿⣿⣿⡿⢏⣱⣵⣴⣵⣷⣷⣕⢸⣿⣿⣿⣿⣿⣿⣿⣿⣿⣿⣿⣿⣿⣿⣿⣿⣿⣿⣿⠀⠀⠀⠀⠀⠀⠀⠀⠀⠀⠀⠀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⠀⠀⠀⠀⠀⠀⠀⠀⠀⠀⠀⣿⣿⣿⣿⣿⣿⣿⣿⣿⣿⣿⣿⣿⣿⣿⣿⣿⣿⣿⣿⣿⣿⣿⣿⣿⣿⣿⣿⣿⡇⢸⡿⢹⢿⣿⡿⢿⣿⢱⣿⣿⣿⣿⣿⣿⣿⣿⣿⣿⣿⣿⣿⣿⣿⣿⣿⣿⣿⠀⠀⠀⠀⠀⠀⠀⠀⠀⠀⠀⠀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⠀⠀⠀⠀⠀⠀⠀⠀⠀⠀⠀⣿⣿⣿⣿⣿⣿⣿⣿⣿⣿⣿⣿⣿⣿⣿⣿⣿⣿⣿⣿⣿⣿⣿⣿⣿⣿⣿⣿⣿⣧⣼⣎⣼⢕⢸⣧⣽⣿⣼⣿⣿⣿⣿⣿⣿⣿⣿⣿⣿⣿⣿⣿⣿⣿⣿⣿⣿⣿⠀⠀⠀⠀⠀⠀⠀⠀⠀⠀⠀⠀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⠀⠀⠀⠀⠀⠀⠀⠀⠀⠀⠀⣿⣿⣿⣿⣿⣿⣿⣿⣿⣿⣿⣿⣿⣿⣿⣿⣿⣿⣿⣿⣿⣿⣿⣿⣿⣿⣿⣿⣿⣿⢿⣿⡇⣜⣽⣽⣿⣿⣿⣿⣿⣿⣿⣿⣿⣿⣿⣿⣿⣿⣿⣿⣿⣿⣿⣿⣿⣿⠀⠀⠀⠀⠀⠀⠀⠀⠀⠀⠀⠀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⠀⠀⠀⠀⠀⠀⠀⠀⠀⠀⠀⣿⣿⣿⣿⣿⣿⣿⣿⣿⣿⣿⣿⣿⣿⣿⣿⣿⣿⣿⣿⣿⣿⣿⣿⣿⣿⣿⣿⣿⣿⣿⣿⣧⢕⣝⣹⣿⣿⣿⣿⣿⣿⣿⣿⣿⣿⣿⣿⣿⣿⣿⣿⣿⣿⣿⣿⣿⣿⠀⠀⠀⠀⠀⠀⠀⠀⠀⠀⠀⠀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⠀⠀⠀⠀⠀⠀⠀⠀⠀⠀⠀⣿⣿⣿⣿⣿⣿⣿⣿⣿⣿⣿⣿⣿⣿⣿⣿⣿⣿⣿⣿⣿⣿⣿⣿⣿⣿⣿⣿⣿⣿⣿⣟⢳⢷⣿⣿⣿⡇⢝⢻⣿⣿⣿⣿⣿⣿⣿⣿⣿⣿⣿⣿⣿⣿⣿⣿⣿⣿⠀⠀⠀⠀⠀⠀⠀⠀⠀⠀⠀⠀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⠀⠀⠀⠀⠀⠀⠀⠀⠀⠀⠀⣿⣿⣿⣿⣿⣿⣿⣿⣿⣿⣿⣿⣿⣿⣿⣿⣿⣿⣿⣿⣿⣿⣿⣿⣿⣿⣿⣿⢿⢻⣿⣯⣝⢕⢜⢻⣿⡇⠑⠀⠁⠜⢝⠝⢟⢻⢿⣿⣿⣿⣿⣿⣿⣿⣿⣿⣿⣿⠀⠀⠀⠀⠀⠀⠀⠀⠀⠀⠀⠀</a:t>
            </a:r>
            <a:br/>
            <a:r>
              <a:t>⠀⠀⠀⠀⠀⠀⠀⠀⠀⠀⠀⣿⣿⣿⣿⣿⣿⣿⣿⣿⣿⣿⣿⣿⣿⣿⣿⣿⣿⣿⣿⣿⣿⣿⣿⡿⢟⠙⠁⠁⢸⢷⣿⣯⢕⣵⣿⢟⠕⠀⠀⠀⠀⠀⠀⠀⢀⢕⢹⣿⣿⣿⣿⣿⣿⣿⣿⣿⣿⠀⠀⠀⠀⠀⠀⠀⠀⠀⠀⠀⠀</a:t>
            </a:r>
            <a:br/>
            <a:r>
              <a:t>⠀⠀⠀⠀⠀⠀⠀⠀⠀⠀⠀⣿⣿⣿⣿⣿⣿⣿⣿⣿⣿⣿⣿⣿⣿⣿⣿⣿⣿⣿⣿⣿⣿⣿⢝⠑⠔⠀⠀⠀⠘⢞⣟⢻⠽⠯⠍⠄⠀⠀⠀⠀⠀⠀⠀⠀⠁⠁⢸⣿⣿⣿⣿⣿⣿⣿⣿⣿⣿⠀⠀⠀⠀⠀⠀⠀⠀⠀⠀⠀⠀</a:t>
            </a:r>
            <a:br/>
            <a:r>
              <a:t>⠀⠀⠀⠀⠀⠀⠀⠀⠀⠀⠀⣿⣿⣿⣿⣿⣿⣿⣿⣿⣿⣿⣿⣿⣿⣿⣿⣿⣿⣿⣿⣿⣿⣿⢑⠀⠀⠀⠀⠀⠀⢸⣿⢽⢽⠭⠅⠁⠀⠀⠀⠀⠀⠀⠀⠀⠀⢀⣼⣿⣿⣿⣿⣿⣿⣿⣿⣿⣿⠀⠀⠀⠀⠀⠀⠀⠀⠀⠀⠀⠀</a:t>
            </a:r>
            <a:br/>
            <a:r>
              <a:t>⠀⠀⠀⠀⠀⠀⠀⠀⠀⠀⠀⣿⣿⣿⣿⣿⣿⣿⣿⣿⣿⣿⣿⣿⣿⣿⣿⣿⣿⣿⣿⣿⣿⣿⡇⠀⠀⠀⠀⠀⠀⢸⡿⢽⠭⠭⢕⡕⢀⢱⡄⠀⠀⠀⠀⠀⠀⠁⣿⣿⣿⣿⣿⣿⣿⣿⣿⣿⣿⠀⠀⠀⠀⠀⠀⠀⠀⠀⠀⠀⠀</a:t>
            </a:r>
            <a:br/>
            <a:r>
              <a:t>⠀⠀⠀⠀⠀⠀⠀⠀⠀⠀⠀⣿⣿⣿⣿⣿⣿⣿⣿⣿⣿⣿⣿⣿⣿⣿⣿⣿⣿⣿⣿⣿⣿⣿⡇⠀⠀⠀⠀⠀⠀⠀⡇⠹⠭⠭⠅⢸⣷⣷⣿⡄⠀⠀⠀⠀⠀⠀⠜⣿⣿⣿⣿⣿⣿⣿⣿⣿⣿⠀⠀⠀⠀⠀⠀⠀⠀⠀⠀⠀⠀</a:t>
            </a:r>
            <a:br/>
            <a:r>
              <a:t>⠀⠀⠀⠀⠀⠀⠀⠀⠀⠀⠀⣿⣿⣿⣿⣿⣿⣿⣿⣿⣿⣿⣿⣿⣿⣿⣿⣿⣿⣿⣿⣿⣿⣿⡕⠀⠀⠀⠀⠀⠀⠀⡇⠅⠍⠅⠀⢜⢟⢿⣿⣷⢔⢀⠀⠀⠀⠀⢄⣸⣿⣿⣿⣿⣿⣿⣿⣿⣿⠀⠀⠀⠀⠀⠀⠀⠀⠀⠀⠀⠀</a:t>
            </a:r>
            <a:br/>
            <a:r>
              <a:t>⠀⠀⠀⠀⠀⠀⠀⠀⠀⠀⠀⣿⣿⣿⣿⣿⣿⣿⣿⣿⣿⣿⣿⣿⣿⣿⣿⣿⣿⣿⣿⣿⣿⣿⣇⠀⠀⠀⠀⠀⠀⢀⡇⠅⢅⢑⢐⠑⠕⠜⢻⡿⠇⠄⠀⠀⠀⠀⠕⣿⣿⣿⣿⣿⣿⣿⣿⣿⣿⠀⠀⠀⠀⠀⠀⠀⠀⠀⠀⠀⠀</a:t>
            </a:r>
            <a:br/>
            <a:r>
              <a:t>⠀⠀⠀⠀⠀⠀⠀⠀⠀⠀⠀⣿⣿⣿⣿⣿⣿⣿⣿⣿⣿⣿⣿⣿⣿⣿⣿⣿⣿⣿⣿⣿⣿⣿⢟⠀⠀⠀⢀⠀⠀⢕⢕⢑⢑⢐⢐⠀⠀⠀⠁⠁⠀⠀⢀⠀⠀⠀⢄⣿⣿⣿⣿⣿⣿⣿⣿⣿⣿⠀⠀⠀⠀⠀⠀⠀⠀⠀⠀⠀⠀</a:t>
            </a:r>
            <a:br/>
            <a:r>
              <a:t>⠀⠀⠀⠀⠀⠀⠀⠀⠀⠀⠀⣿⣿⣿⣿⣿⣿⣿⣿⣿⣿⣿⣿⣿⣿⣿⣿⣿⣿⣿⣿⣿⣿⣿⢔⢀⢀⠀⠕⠀⠀⢕⢕⢔⠔⠐⠐⠐⠀⠀⠀⠀⠀⠀⠑⠀⠀⣠⣾⣿⣿⣿⣿⣿⣿⣿⣿⣿⣿⠀⠀⠀⠀⠀⠀⠀⠀⠀⠀⠀⠀</a:t>
            </a:r>
            <a:br/>
            <a:r>
              <a:t>⠀⠀⠀⠀⠀⠀⠀⠀⠀⠀⠀⣿⣿⣿⣿⣿⣿⣿⣿⣿⣿⣿⣿⣿⣿⣿⣿⣿⣿⣿⣿⣿⣿⣿⣕⣵⢞⢕⠀⠀⠀⢕⠐⢕⠑⠁⠁⢁⠀⠀⠀⠀⠀⠀⠀⠀⠸⣿⣿⣿⣿⣿⣿⣿⣿⣿⣿⣿⣿⠀⠀⠀⠀⠀⠀⠀⠀⠀⠀⠀⠀</a:t>
            </a:r>
            <a:br/>
            <a:r>
              <a:t>⠀⠀⠀⠀⠀⠀⠀⠀⠀⠀⠀⣿⣿⣿⣿⣿⣿⣿⣿⣿⣿⣿⣿⣿⣿⣿⣿⣿⣿⣿⣿⣿⣿⣿⣏⡱⢕⢕⠀⠀⠀⢕⢄⢕⣄⢄⢄⢅⢄⢄⠀⠀⠀⠀⠀⠀⠀⢹⣿⣿⣿⣿⣿⣿⣿⣿⣿⣿⣿⠀⠀⠀⠀⠀⠀⠀⠀⠀⠀⠀⠀</a:t>
            </a:r>
            <a:br/>
            <a:r>
              <a:t>⠀⠀⠀⠀⠀⠀⠀⠀⠀⠀⠀⠛⠛⠛⠛⠛⠛⠛⠛⠛⠛⠛⠛⠛⠛⠛⠛⠛⠛⠛⠛⠛⠛⠛⠃⠑⠑⠑⠀⠀⠀⠑⠘⠛⠛⠓⠑⠑⠑⠑⠑⠐⠀⠀⠐⠀⠀⠁⠙⠛⠛⠛⠛⠛⠛⠛⠛⠛⠛⠀⠀⠀⠀⠀⠀⠀⠀⠀⠀⠀⠀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⠀⠀⠀⠀⠀⠀⠀⠀⠀⠀⠀⣿⣿⣿⣿⣿⣿⣿⣿⣿⣿⣿⣿⣿⣿⣿⣿⣿⣿⣿⣿⣿⣿⣿⣿⣿⣿⣿⣿⣿⣿⣿⣿⡿⡿⢟⢟⢿⣿⣿⣿⣿⣿⣿⣿⣿⣿⣿⣿⣿⣿⣿⣿⣿⣿⣿⣿⣿⣿⠀⠀⠀⠀⠀⠀⠀⠀⠀⠀⠀⠀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⠀⠀⠀⠀⠀⠀⠀⠀⠀⠀⠀⣿⣿⣿⣿⣿⣿⣿⣿⣿⣿⣿⣿⣿⣿⣿⣿⣿⣿⣿⣿⣿⣿⣿⣿⣿⣿⣿⣿⣿⣿⡷⢕⢑⠔⢕⢕⢕⢜⢻⣿⣿⣿⣿⣿⣿⣿⣿⣿⣿⣿⣿⣿⣿⣿⣿⣿⣿⣿⠀⠀⠀⠀⠀⠀⠀⠀⠀⠀⠀⠀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⠀⠀⠀⠀⠀⠀⠀⠀⠀⠀⠀⣿⣿⣿⣿⣿⣿⣿⣿⣿⣿⣿⣿⣿⣿⣿⣿⣿⣿⣿⣿⣿⣿⣿⣿⣿⣿⣿⣿⣿⡿⢕⣵⣵⣧⣷⣷⣷⣇⢸⣿⣿⣿⣿⣿⣿⣿⣿⣿⣿⣿⣿⣿⣿⣿⣿⣿⣿⣿⠀⠀⠀⠀⠀⠀⠀⠀⠀⠀⠀⠀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⠀⠀⠀⠀⠀⠀⠀⠀⠀⠀⠀⣿⣿⣿⣿⣿⣿⣿⣿⣿⣿⣿⣿⣿⣿⣿⣿⣿⣿⣿⣿⣿⣿⣿⣿⣿⣿⣿⣿⣿⡇⣸⢏⢜⢻⣿⢿⢿⣿⢱⣿⣿⣿⣿⣿⣿⣿⣿⣿⣿⣿⣿⣿⣿⣿⣿⣿⣿⣿⠀⠀⠀⠀⠀⠀⠀⠀⠀⠀⠀⠀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⠀⠀⠀⠀⠀⠀⠀⠀⠀⠀⠀⣿⣿⣿⣿⣿⣿⣿⣿⣿⣿⣿⣿⣿⣿⣿⣿⣿⣿⣿⣿⣿⣿⣿⣿⣿⣿⣿⣿⣿⣧⣿⣧⢗⢱⣾⣷⣾⣿⣿⣿⣿⣿⣿⣿⣿⣿⣿⣿⣿⣿⣿⣿⣿⣿⣿⣿⣿⣿⠀⠀⠀⠀⠀⠀⠀⠀⠀⠀⠀⠀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⠀⠀⠀⠀⠀⠀⠀⠀⠀⠀⠀⣿⣿⣿⣿⣿⣿⣿⣿⣿⣿⣿⣿⣿⣿⣿⣿⣿⣿⣿⣿⣿⣿⣿⣿⣿⣿⣿⣿⣿⣿⣿⣿⢇⢵⢼⣿⣿⣿⣿⣿⣿⣿⣿⣿⣿⣿⣿⣿⣿⣿⣿⣿⣿⣿⣿⣿⣿⣿⠀⠀⠀⠀⠀⠀⠀⠀⠀⠀⠀⠀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⠀⠀⠀⠀⠀⠀⠀⠀⠀⠀⠀⣿⣿⣿⣿⣿⣿⣿⣿⣿⣿⣿⣿⣿⣿⣿⣿⣿⣿⣿⣿⣿⣿⣿⣿⣿⣿⣿⣿⣿⣿⣿⣿⣵⢕⣕⣼⣿⣿⣿⣿⣿⣿⣿⣿⣿⣿⣿⣿⣿⣿⣿⣿⣿⣿⣿⣿⣿⣿⠀⠀⠀⠀⠀⠀⠀⠀⠀⠀⠀⠀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⠀⠀⠀⠀⠀⠀⠀⠀⠀⠀⠀⣿⣿⣿⣿⣿⣿⣿⣿⣿⣿⣿⣿⣿⣿⣿⣿⣿⣿⣿⣿⣿⣿⣿⣿⣿⣿⣿⣿⣿⣿⣿⡟⢗⢷⢾⣿⣿⡜⠻⢿⣿⣿⣿⣿⣿⣿⣿⣿⣿⣿⣿⣿⣿⣿⣿⣿⣿⣿⠀⠀⠀⠀⠀⠀⠀⠀⠀⠀⠀⠀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⠀⠀⠀⠀⠀⠀⠀⠀⠀⠀⠀⣿⣿⣿⣿⣿⣿⣿⣿⣿⣿⣿⣿⣿⣿⣿⣿⣿⣿⣿⣿⣿⣿⣿⣿⣿⣿⡿⢿⢟⣿⢿⣿⡏⢕⢹⣻⣿⢇⠁⠈⠑⠝⢝⢟⢟⢿⣿⣿⣿⣿⣿⣿⣿⣿⣿⣿⣿⣿⠀⠀⠀⠀⠀⠀⠀⠀⠀⠀⠀⠀</a:t>
            </a:r>
            <a:br/>
            <a:r>
              <a:t>⠀⠀⠀⠀⠀⠀⠀⠀⠀⠀⠀⣿⣿⣿⣿⣿⣿⣿⣿⣿⣿⣿⣿⣿⣿⣿⣿⣿⣿⣿⣿⣿⣿⣿⢿⢟⠙⠁⠁⠀⣿⢸⣿⣇⣱⣾⣿⢏⠕⢀⠀⠀⠀⠐⠀⠀⢀⢕⢻⣿⣿⣿⣿⣿⣿⣿⣿⣿⣿⠀⠀⠀⠀⠀⠀⠀⠀⠀⠀⠀⠀</a:t>
            </a:r>
            <a:br/>
            <a:r>
              <a:t>⠀⠀⠀⠀⠀⠀⠀⠀⠀⠀⠀⣿⣿⣿⣿⣿⣿⣿⣿⣿⣿⣿⣿⣿⣿⣿⣿⣿⣿⣿⣿⣿⣿⡇⠁⠐⠀⠀⠀⠀⠉⢞⡻⢿⠯⠽⢽⢳⣕⣸⣇⠀⠀⠀⠀⠁⠁⠁⢸⣿⣿⣿⣿⣿⣿⣿⣿⣿⣿⠀⠀⠀⠀⠀⠀⠀⠀⠀⠀⠀⠀</a:t>
            </a:r>
            <a:br/>
            <a:r>
              <a:t>⠀⠀⠀⠀⠀⠀⠀⠀⠀⠀⠀⣿⣿⣿⣿⣿⣿⣿⣿⣿⣿⣿⣿⣿⣿⣿⣿⣿⣿⣿⣿⣿⣿⡇⠀⠀⠀⠀⠀⠀⠀⢸⣿⢹⠭⠭⠭⢷⣿⣿⣿⡄⠀⠀⠀⠀⠀⢄⣾⣿⣿⣿⣿⣿⣿⣿⣿⣿⣿⠀⠀⠀⠀⠀⠀⠀⠀⠀⠀⠀⠀</a:t>
            </a:r>
            <a:br/>
            <a:r>
              <a:t>⠀⠀⠀⠀⠀⠀⠀⠀⠀⠀⠀⣿⣿⣿⣿⣿⣿⣿⣿⣿⣿⣿⣿⣿⣿⣿⣿⣿⣿⣿⣿⣿⣿⡟⠀⠀⠀⠀⠀⠀⠀⢸⡿⢇⢹⠽⠭⢕⣼⣹⣿⡇⠄⠀⠀⠀⠀⢕⣿⣿⣿⣿⣿⣿⣿⣿⣿⣿⣿⠀⠀⠀⠀⠀⠀⠀⠀⠀⠀⠀⠀</a:t>
            </a:r>
            <a:br/>
            <a:r>
              <a:t>⠀⠀⠀⠀⠀⠀⠀⠀⠀⠀⠀⣿⣿⣿⣿⣿⣿⣿⣿⣿⣿⣿⣿⣿⣿⣿⣿⣿⣿⣿⣿⣿⣿⡇⠕⠀⠀⠀⠀⠀⠀⢐⡇⢕⠱⠍⠭⠅⠁⢜⢹⣿⡕⠀⠀⠀⠀⠁⢻⣿⣿⣿⣿⣿⣿⣿⣿⣿⣿⠀⠀⠀⠀⠀⠀⠀⠀⠀⠀⠀⠀</a:t>
            </a:r>
            <a:br/>
            <a:r>
              <a:t>⠀⠀⠀⠀⠀⠀⠀⠀⠀⠀⠀⣿⣿⣿⣿⣿⣿⣿⣿⣿⣿⣿⣿⣿⣿⣿⣿⣿⣿⣿⣿⣿⣿⡇⠀⠀⠀⠀⠀⠀⠀⢐⡇⢕⢅⢕⢅⠅⠀⠀⠁⠁⠀⠐⠀⠀⠀⠀⢕⣿⣿⣿⣿⣿⣿⣿⣿⣿⣿⠀⠀⠀⠀⠀⠀⠀⠀⠀⠀⠀⠀</a:t>
            </a:r>
            <a:br/>
            <a:r>
              <a:t>⠀⠀⠀⠀⠀⠀⠀⠀⠀⠀⠀⣿⣿⣿⣿⣿⣿⣿⣿⣿⣿⣿⣿⣿⣿⣿⣿⣿⣿⣿⣿⣿⣿⣷⡄⠀⠀⠀⠀⠀⠀⢔⢇⢕⢕⢐⢐⢐⠀⠀⠀⢄⠀⢄⢀⠀⠀⠀⢕⣿⣿⣿⣿⣿⣿⣿⣿⣿⣿⠀⠀⠀⠀⠀⠀⠀⠀⠀⠀⠀⠀</a:t>
            </a:r>
            <a:br/>
            <a:r>
              <a:t>⠀⠀⠀⠀⠀⠀⠀⠀⠀⠀⠀⣿⣿⣿⣿⣿⣿⣿⣿⣿⣿⣿⣿⣿⣿⣿⣿⣿⣿⣿⣿⣿⣿⢏⠁⠀⠀⠀⠀⠀⠀⢕⢕⢑⣑⡂⢐⢐⢐⠀⠀⠀⠀⠀⠀⠀⠀⠀⢱⣿⣿⣿⣿⣿⣿⣿⣿⣿⣿⠀⠀⠀⠀⠀⠀⠀⠀⠀⠀⠀⠀</a:t>
            </a:r>
            <a:br/>
            <a:r>
              <a:t>⠀⠀⠀⠀⠀⠀⠀⠀⠀⠀⠀⣿⣿⣿⣿⣿⣿⣿⣿⣿⣿⣿⣿⣿⣿⣿⣿⣿⣿⣿⣿⣿⣿⢅⢔⢔⣠⡄⠀⠀⠀⢕⠕⠖⠖⠒⠐⠐⠄⠀⠀⠀⠀⠀⠀⢀⣀⣴⣿⣿⣿⣿⣿⣿⣿⣿⣿⣿⣿⠀⠀⠀⠀⠀⠀⠀⠀⠀⠀⠀⠀</a:t>
            </a:r>
            <a:br/>
            <a:r>
              <a:t>⠀⠀⠀⠀⠀⠀⠀⠀⠀⠀⠀⣿⣿⣿⣿⣿⣿⣿⣿⣿⣿⣿⣿⣿⣿⣿⣿⣿⣿⣿⣿⣿⣿⡇⢷⢟⢕⢕⠀⠀⠀⢕⢜⠩⠅⠅⢁⠁⢅⠀⠀⠀⠀⠀⠀⠑⢻⣿⣿⣿⣿⣿⣿⣿⣿⣿⣿⣿⣿⠀⠀⠀⠀⠀⠀⠀⠀⠀⠀⠀⠀</a:t>
            </a:r>
            <a:br/>
            <a:r>
              <a:t>⠀⠀⠀⠀⠀⠀⠀⠀⠀⠀⠀⣿⣿⣿⣿⣿⣿⣿⣿⣿⣿⣿⣿⣿⣿⣿⣿⣿⣿⣿⣿⣿⣿⣧⡕⢕⢕⢕⠀⠀⠀⡕⢕⢀⣄⣕⣅⡑⢕⢄⢄⠀⠀⠀⠀⠀⠀⠝⢿⣿⣿⣿⣿⣿⣿⣿⣿⣿⣿⠀⠀⠀⠀⠀⠀⠀⠀⠀⠀⠀⠀</a:t>
            </a:r>
            <a:br/>
            <a:r>
              <a:t>⠀⠀⠀⠀⠀⠀⠀⠀⠀⠀⠀⠛⠛⠛⠛⠛⠛⠛⠛⠛⠛⠛⠛⠛⠛⠛⠛⠛⠛⠛⠛⠛⠛⠛⠓⠑⠑⠁⠀⠀⠀⠑⠘⠛⠛⠛⠛⠃⠑⠑⠑⠀⠀⠀⠀⠀⠀⠀⠘⠛⠛⠛⠛⠛⠛⠛⠛⠛⠛⠀⠀⠀⠀⠀⠀⠀⠀⠀⠀⠀⠀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⠀⠀⠀⠀⠀⠀⠀⠀⠀⠀⠀⣿⣿⣿⣿⣿⣿⣿⣿⣿⣿⣿⣿⣿⣿⣿⣿⣿⣿⣿⣿⣿⣿⣿⣿⣿⣿⣿⣿⣿⣿⣿⣿⡿⡿⢿⢿⢿⣿⣿⣿⣿⣿⣿⣿⣿⣿⣿⣿⣿⣿⣿⣿⣿⣿⣿⣿⣿⣿⠀⠀⠀⠀⠀⠀⠀⠀⠀⠀⠀⠀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⠀⠀⠀⠀⠀⠀⠀⠀⠀⠀⠀⣿⣿⣿⣿⣿⣿⣿⣿⣿⣿⣿⣿⣿⣿⣿⣿⣿⣿⣿⣿⣿⣿⣿⣿⣿⣿⣿⣿⣿⣿⡯⢅⢕⠕⢕⢕⢕⢝⢿⣿⣿⣿⣿⣿⣿⣿⣿⣿⣿⣿⣿⣿⣿⣿⣿⣿⣿⣿⠀⠀⠀⠀⠀⠀⠀⠀⠀⠀⠀⠀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⠀⠀⠀⠀⠀⠀⠀⠀⠀⠀⠀⣿⣿⣿⣿⣿⣿⣿⣿⣿⣿⣿⣿⣿⣿⣿⣿⣿⣿⣿⣿⣿⣿⣿⣿⣿⣿⣿⣿⣿⡿⢫⣵⣵⣴⣵⣷⣧⡕⢸⣿⣿⣿⣿⣿⣿⣿⣿⣿⣿⣿⣿⣿⣿⣿⣿⣿⣿⣿⠀⠀⠀⠀⠀⠀⠀⠀⠀⠀⠀⠀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⠀⠀⠀⠀⠀⠀⠀⠀⠀⠀⠀⣿⣿⣿⣿⣿⣿⣿⣿⣿⣿⣿⣿⣿⣿⣿⣿⣿⣿⣿⣿⣿⣿⣿⣿⣿⣿⣿⣿⣿⢕⣸⢏⢹⢿⣿⢿⣿⡇⢸⣿⣿⣿⣿⣿⣿⣿⣿⣿⣿⣿⣿⣿⣿⣿⣿⣿⣿⣿⠀⠀⠀⠀⠀⠀⠀⠀⠀⠀⠀⠀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⠀⠀⠀⠀⠀⠀⠀⠀⠀⠀⠀⣿⣿⣿⣿⣿⣿⣿⣿⣿⣿⣿⣿⣿⣿⣿⣿⣿⣿⣿⣿⣿⣿⣿⣿⣿⣿⣿⣿⣿⣧⣷⣱⢕⢕⣿⣧⣽⣿⢿⣿⣿⣿⣿⣿⣿⣿⣿⣿⣿⣿⣿⣿⣿⣿⣿⣿⣿⣿⠀⠀⠀⠀⠀⠀⠀⠀⠀⠀⠀⠀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⠀⠀⠀⠀⠀⠀⠀⠀⠀⠀⠀⣿⣿⣿⣿⣿⣿⣿⣿⣿⣿⣿⣿⣿⣿⣿⣿⣿⣿⣿⣿⣿⣿⣿⣿⣿⣿⣿⣿⣿⣿⣿⣿⢕⣽⣽⣿⣿⣿⣿⣿⣿⣿⣿⣿⣿⣿⣿⣿⣿⣿⣿⣿⣿⣿⣿⣿⣿⣿⠀⠀⠀⠀⠀⠀⠀⠀⠀⠀⠀⠀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⠀⠀⠀⠀⠀⠀⠀⠀⠀⠀⠀⣿⣿⣿⣿⣿⣿⣿⣿⣿⣿⣿⣿⣿⣿⣿⣿⣿⣿⣿⣿⣿⣿⣿⣿⣿⣿⣿⣿⣿⣿⣿⣿⡵⣜⣝⣽⣿⣿⣿⣿⣿⣿⣿⣿⣿⣿⣿⣿⣿⣿⣿⣿⣿⣿⣿⣿⣿⣿⠀⠀⠀⠀⠀⠀⠀⠀⠀⠀⠀⠀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⠀⠀⠀⠀⠀⠀⠀⠀⠀⠀⠀⣿⣿⣿⣿⣿⣿⣿⣿⣿⣿⣿⣿⣿⣿⣿⣿⣿⣿⣿⣿⣿⣿⣿⣿⣿⣿⣿⣿⣿⣿⣿⢟⢿⢾⣿⣿⣷⢝⢿⣿⣿⣿⣿⣿⣿⣿⣿⣿⣿⣿⣿⣿⣿⣿⣿⣿⣿⣿⠀⠀⠀⠀⠀⠀⠀⠀⠀⠀⠀⠀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⠀⠀⠀⠀⠀⠀⠀⠀⠀⠀⠀⣿⣿⣿⣿⣿⣿⣿⣿⣿⣿⣿⣿⣿⣿⣿⣿⣿⣿⣿⣿⣿⣿⣿⣿⣿⣿⣿⢿⢿⣿⢿⣿⣇⢜⢻⣿⣿⢕⠁⠘⠝⢟⢟⢻⢿⣿⣿⣿⣿⣿⣿⣿⣿⣿⣿⣿⣿⣿⠀⠀⠀⠀⠀⠀⠀⠀⠀⠀⠀⠀</a:t>
            </a:r>
            <a:br/>
            <a:r>
              <a:t>⠀⠀⠀⠀⠀⠀⠀⠀⠀⠀⠀⣿⣿⣿⣿⣿⣿⣿⣿⣿⣿⣿⣿⣿⣿⣿⣿⣿⣿⣿⣿⣿⣿⣿⡿⢟⠙⠁⠁⢕⣿⢸⣿⣇⣕⣷⣿⣏⠁⢰⡔⠀⠀⠀⠁⠁⢅⢝⣿⣿⣿⣿⣿⣿⣿⣿⣿⣿⣿⠀⠀⠀⠀⠀⠀⠀⠀⠀⠀⠀⠀</a:t>
            </a:r>
            <a:br/>
            <a:r>
              <a:t>⠀⠀⠀⠀⠀⠀⠀⠀⠀⠀⠀⣿⣿⣿⣿⣿⣿⣿⣿⣿⣿⣿⣿⣿⣿⣿⣿⣿⣿⣿⣿⣿⣿⢇⠁⠐⠀⠀⠀⠁⠛⠾⡿⢟⣟⣛⣛⣝⣿⣾⣿⠀⠀⠀⠄⠐⠑⢕⣿⣿⣿⣿⣿⣿⣿⣿⣿⣿⣿⠀⠀⠀⠀⠀⠀⠀⠀⠀⠀⠀⠀</a:t>
            </a:r>
            <a:br/>
            <a:r>
              <a:t>⠀⠀⠀⠀⠀⠀⠀⠀⠀⠀⠀⣿⣿⣿⣿⣿⣿⣿⣿⣿⣿⣿⣿⣿⣿⣿⣿⣿⣿⣿⣿⣿⣿⢕⠀⠀⠀⠀⠀⠀⠀⢽⣿⢽⢕⣖⡂⡘⢝⢻⢿⡇⠀⠀⠀⠀⠀⢕⣿⣿⣿⣿⣿⣿⣿⣿⣿⣿⣿⠀⠀⠀⠀⠀⠀⠀⠀⠀⠀⠀⠀</a:t>
            </a:r>
            <a:br/>
            <a:r>
              <a:t>⠀⠀⠀⠀⠀⠀⠀⠀⠀⠀⠀⣿⣿⣿⣿⣿⣿⣿⣿⣿⣿⣿⣿⣿⣿⣿⣿⣿⣿⣿⣿⣿⣿⡇⠀⠀⠀⠀⠀⠀⠀⢹⡿⠽⢕⢕⢃⠙⠝⢟⣿⣇⠀⠀⠀⠀⠀⢸⣿⣿⣿⣿⣿⣿⣿⣿⣿⣿⣿⠀⠀⠀⠀⠀⠀⠀⠀⠀⠀⠀⠀</a:t>
            </a:r>
            <a:br/>
            <a:r>
              <a:t>⠀⠀⠀⠀⠀⠀⠀⠀⠀⠀⠀⣿⣿⣿⣿⣿⣿⣿⣿⣿⣿⣿⣿⣿⣿⣿⣿⣿⣿⣿⣿⣿⣿⢕⠀⠀⠀⠀⠀⠀⠀⠨⡮⢭⢕⢕⡂⢀⠀⠕⢜⢿⠃⠀⠀⠀⠐⠘⢿⣿⣿⣿⣿⣿⣿⣿⣿⣿⣿⠀⠀⠀⠀⠀⠀⠀⠀⠀⠀⠀⠀</a:t>
            </a:r>
            <a:br/>
            <a:r>
              <a:t>⠀⠀⠀⠀⠀⠀⠀⠀⠀⠀⠀⣿⣿⣿⣿⣿⣿⣿⣿⣿⣿⣿⣿⣿⣿⣿⣿⣿⣿⣿⣿⣿⣿⠁⠀⠀⠀⠀⠀⠀⠀⠨⡏⢕⢕⢒⢒⠐⠀⠀⠀⠔⠀⠀⠀⠀⠀⠀⢜⣿⣿⣿⣿⣿⣿⣿⣿⣿⣿⠀⠀⠀⠀⠀⠀⠀⠀⠀⠀⠀⠀</a:t>
            </a:r>
            <a:br/>
            <a:r>
              <a:t>⠀⠀⠀⠀⠀⠀⠀⠀⠀⠀⠀⣿⣿⣿⣿⣿⣿⣿⣿⣿⣿⣿⣿⣿⣿⣿⣿⣿⣿⣿⣿⣿⣿⣇⠀⠀⠀⠀⠀⠀⠀⢱⢕⠕⠵⠕⠔⠔⠀⠀⠀⠀⠀⠔⠄⠀⠀⠀⢱⣿⣿⣿⣿⣿⣿⣿⣿⣿⣿⠀⠀⠀⠀⠀⠀⠀⠀⠀⠀⠀⠀</a:t>
            </a:r>
            <a:br/>
            <a:r>
              <a:t>⠀⠀⠀⠀⠀⠀⠀⠀⠀⠀⠀⣿⣿⣿⣿⣿⣿⣿⣿⣿⣿⣿⣿⣿⣿⣿⣿⣿⣿⣿⣿⣿⡿⠙⠀⠀⠀⠀⠀⠀⠀⢸⢸⠭⠭⠥⠅⠅⠅⠀⠀⠀⠀⠀⠀⠀⠀⠀⢸⣿⣿⣿⣿⣿⣿⣿⣿⣿⣿⠀⠀⠀⠀⠀⠀⠀⠀⠀⠀⠀⠀</a:t>
            </a:r>
            <a:br/>
            <a:r>
              <a:t>⠀⠀⠀⠀⠀⠀⠀⠀⠀⠀⠀⣿⣿⣿⣿⣿⣿⣿⣿⣿⣿⣿⣿⣿⣿⣿⣿⣿⣿⣿⣿⣿⡇⠁⢔⢄⡤⡄⠀⠀⠀⢕⢜⡍⢭⢅⢅⢁⢐⠀⠀⠀⢀⢀⠀⠀⢀⣰⣿⣿⣿⣿⣿⣿⣿⣿⣿⣿⣿⠀⠀⠀⠀⠀⠀⠀⠀⠀⠀⠀⠀</a:t>
            </a:r>
            <a:br/>
            <a:r>
              <a:t>⠀⠀⠀⠀⠀⠀⠀⠀⠀⠀⠀⣿⣿⣿⣿⣿⣿⣿⣿⣿⣿⣿⣿⣿⣿⣿⣿⣿⣿⣿⣿⣿⣿⢕⢞⢟⢕⢕⠀⠀⠀⢕⢕⢖⠖⠒⠒⠐⢐⢀⠀⠀⠁⠁⠀⠘⢻⣿⣿⣿⣿⣿⣿⣿⣿⣿⣿⣿⣿⠀⠀⠀⠀⠀⠀⠀⠀⠀⠀⠀⠀</a:t>
            </a:r>
            <a:br/>
            <a:r>
              <a:t>⠀⠀⠀⠀⠀⠀⠀⠀⠀⠀⠀⣿⣿⣿⣿⣿⣿⣿⣿⣿⣿⣿⣿⣿⣿⣿⣿⣿⣿⣿⣿⣿⣿⣕⢕⢕⢕⢕⠀⠀⠀⢕⢕⢀⣁⣀⣑⣑⡕⢕⢄⠀⠀⠀⠀⠀⠁⠹⢿⣿⣿⣿⣿⣿⣿⣿⣿⣿⣿⠀⠀⠀⠀⠀⠀⠀⠀⠀⠀⠀⠀</a:t>
            </a:r>
            <a:br/>
            <a:r>
              <a:t>⠀⠀⠀⠀⠀⠀⠀⠀⠀⠀⠀⠛⠛⠛⠛⠛⠛⠛⠛⠛⠛⠛⠛⠛⠛⠛⠛⠛⠛⠛⠛⠛⠛⠛⠃⠑⠑⠀⠀⠀⠀⠑⠑⠛⠛⠛⠛⠛⠃⠑⠑⠐⠀⠀⠀⠀⠀⠀⠘⠛⠛⠛⠛⠛⠛⠛⠛⠛⠛⠀⠀⠀⠀⠀⠀⠀⠀⠀⠀⠀⠀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⠀⠀⠀⠀⠀⠀⠀⠀⠀⠀⠀⣿⣿⣿⣿⣿⣿⣿⣿⣿⣿⣿⣿⣿⣿⣿⣿⣿⣿⣿⣿⣿⣿⣿⣿⣿⣿⣿⣿⣿⣿⡝⢝⢜⢕⢕⢕⢜⢻⣿⣿⣿⣿⣿⣿⣿⣿⣿⣿⣿⣿⣿⣿⣿⣿⣿⣿⣿⣿⠀⠀⠀⠀⠀⠀⠀⠀⠀⠀⠀⠀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⠀⠀⠀⠀⠀⠀⠀⠀⠀⠀⠀⣿⣿⣿⣿⣿⣿⣿⣿⣿⣿⣿⣿⣿⣿⣿⣿⣿⣿⣿⣿⣿⣿⣿⣿⣿⣿⣿⣿⣿⣿⢇⣕⣕⣰⣵⣵⣕⢕⢹⣿⣿⣿⣿⣿⣿⣿⣿⣿⣿⣿⣿⣿⣿⣿⣿⣿⣿⣿⠀⠀⠀⠀⠀⠀⠀⠀⠀⠀⠀⠀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⠀⠀⠀⠀⠀⠀⠀⠀⠀⠀⠀⣿⣿⣿⣿⣿⣿⣿⣿⣿⣿⣿⣿⣿⣿⣿⣿⣿⣿⣿⣿⣿⣿⣿⣿⣿⣿⣿⣿⣿⢕⣿⢟⢿⣿⣿⣿⣿⡇⢸⣿⣿⣿⣿⣿⣿⣿⣿⣿⣿⣿⣿⣿⣿⣿⣿⣿⣿⣿⠀⠀⠀⠀⠀⠀⠀⠀⠀⠀⠀⠀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⠀⠀⠀⠀⠀⠀⠀⠀⠀⠀⠀⣿⣿⣿⣿⣿⣿⣿⣿⣿⣿⣿⣿⣿⣿⣿⣿⣿⣿⣿⣿⣿⣿⣿⣿⣿⣿⣿⣿⣿⣱⣗⣱⢕⣜⣿⣵⣻⣧⣿⣿⣿⣿⣿⣿⣿⣿⣿⣿⣿⣿⣿⣿⣿⣿⣿⣿⣿⣿⠀⠀⠀⠀⠀⠀⠀⠀⠀⠀⠀⠀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⠀⠀⠀⠀⠀⠀⠀⠀⠀⠀⠀⣿⣿⣿⣿⣿⣿⣿⣿⣿⣿⣿⣿⣿⣿⣿⣿⣿⣿⣿⣿⣿⣿⣿⣿⣿⣿⣿⣿⣿⡿⣿⡟⡕⣜⣿⣿⣿⣿⣿⣿⣿⣿⣿⣿⣿⣿⣿⣿⣿⣿⣿⣿⣿⣿⣿⣿⣿⣿⠀⠀⠀⠀⠀⠀⠀⠀⠀⠀⠀⠀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⠀⠀⠀⠀⠀⠀⠀⠀⠀⠀⠀⣿⣿⣿⣿⣿⣿⣿⣿⣿⣿⣿⣿⣿⣿⣿⣿⣿⣿⣿⣿⣿⣿⣿⣿⣿⣿⣿⣿⣿⣿⣿⣟⣕⡜⢝⣿⣿⣿⣿⣿⣿⣿⣿⣿⣿⣿⣿⣿⣿⣿⣿⣿⣿⣿⣿⣿⣿⣿⠀⠀⠀⠀⠀⠀⠀⠀⠀⠀⠀⠀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⠀⠀⠀⠀⠀⠀⠀⠀⠀⠀⠀⣿⣿⣿⣿⣿⣿⣿⣿⣿⣿⣿⣿⣿⣿⣿⣿⣿⣿⣿⣿⣿⣿⣿⣿⣿⣿⣿⣿⣿⣿⣿⡿⣮⣽⣿⣿⡟⢿⣿⣿⣿⣿⣿⣿⣿⣿⣿⣿⣿⣿⣿⣿⣿⣿⣿⣿⣿⣿⠀⠀⠀⠀⠀⠀⠀⠀⠀⠀⠀⠀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⠀⠀⠀⠀⠀⠀⠀⠀⠀⠀⠀⣿⣿⣿⣿⣿⣿⣿⣿⣿⣿⣿⣿⣿⣿⣿⣿⣿⣿⣿⣿⣿⣿⣿⣿⣿⣿⣿⢿⢿⣿⢿⣿⡷⢷⣿⢿⣿⢕⠘⠟⢻⢿⢿⣿⣿⣿⣿⣿⣿⣿⣿⣿⣿⣿⣿⣿⣿⣿⠀⠀⠀⠀⠀⠀⠀⠀⠀⠀⠀⠀</a:t>
            </a:r>
            <a:br/>
            <a:r>
              <a:t>⠀⠀⠀⠀⠀⠀⠀⠀⠀⠀⠀⣿⣿⣿⣿⣿⣿⣿⣿⣿⣿⣿⣿⣿⣿⣿⣿⣿⣿⣿⣿⣿⣿⣿⡿⢟⠋⠁⠁⢸⣿⢸⣿⣇⢕⣵⣿⣏⡁⢸⡔⠀⠁⠁⠑⠙⢝⢿⣿⣿⣿⣿⣿⣿⣿⣿⣿⣿⣿⠀⠀⠀⠀⠀⠀⠀⠀⠀⠀⠀⠀</a:t>
            </a:r>
            <a:br/>
            <a:r>
              <a:t>⠀⠀⠀⠀⠀⠀⠀⠀⠀⠀⠀⣿⣿⣿⣿⣿⣿⣿⣿⣿⣿⣿⣿⣿⣿⣿⣿⣿⣿⣿⣿⣿⣿⠕⠁⠄⠀⠀⠀⠸⢟⣸⡽⢿⠿⠿⠏⢼⣟⣿⣷⠀⠀⠀⠀⠀⠕⢸⣿⣿⣿⣿⣿⣿⣿⣿⣿⣿⣿⠀⠀⠀⠀⠀⠀⠀⠀⠀⠀⠀⠀</a:t>
            </a:r>
            <a:br/>
            <a:r>
              <a:t>⠀⠀⠀⠀⠀⠀⠀⠀⠀⠀⠀⣿⣿⣿⣿⣿⣿⣿⣿⣿⣿⣿⣿⣿⣿⣿⣿⣿⣿⣿⣿⣿⡇⠀⠀⠀⠀⠀⠀⠀⢐⣺⣿⣗⢹⢭⠅⢕⣜⣝⣿⡇⠀⠀⠀⠀⠀⢸⣿⣿⣿⣿⣿⣿⣿⣿⣿⣿⣿⠀⠀⠀⠀⠀⠀⠀⠀⠀⠀⠀⠀</a:t>
            </a:r>
            <a:br/>
            <a:r>
              <a:t>⠀⠀⠀⠀⠀⠀⠀⠀⠀⠀⠀⣿⣿⣿⣿⣿⣿⣿⣿⣿⣿⣿⣿⣿⣿⣿⣿⣿⣿⣿⣿⣿⣷⠀⠀⠀⠀⠀⠀⠀⠀⣺⣿⣗⢕⢹⠅⠁⠕⢹⢿⣇⠀⠀⠀⠀⠕⢿⣿⣿⣿⣿⣿⣿⣿⣿⣿⣿⣿⠀⠀⠀⠀⠀⠀⠀⠀⠀⠀⠀⠀</a:t>
            </a:r>
            <a:br/>
            <a:r>
              <a:t>⠀⠀⠀⠀⠀⠀⠀⠀⠀⠀⠀⣿⣿⣿⣿⣿⣿⣿⣿⣿⣿⣿⣿⣿⣿⣿⣿⣿⣿⣿⣿⣿⡇⢔⠀⠀⠀⠀⠀⠀⠀⣒⣗⣖⢕⠱⠅⠀⠀⠑⠜⠟⠃⠀⠀⠀⠐⢾⣿⣿⣿⣿⣿⣿⣿⣿⣿⣿⣿⠀⠀⠀⠀⠀⠀⠀⠀⠀⠀⠀⠀</a:t>
            </a:r>
            <a:br/>
            <a:r>
              <a:t>⠀⠀⠀⠀⠀⠀⠀⠀⠀⠀⠀⣿⣿⣿⣿⣿⣿⣿⣿⣿⣿⣿⣿⣿⣿⣿⣿⣿⣿⣿⣿⣿⡇⠀⠀⠀⠀⠀⠀⠀⠀⢐⣗⡕⢼⠭⠅⠄⠀⠀⠀⠔⠀⠀⠀⠀⠀⠁⢻⣿⣿⣿⣿⣿⣿⣿⣿⣿⣿⠀⠀⠀⠀⠀⠀⠀⠀⠀⠀⠀⠀</a:t>
            </a:r>
            <a:br/>
            <a:r>
              <a:t>⠀⠀⠀⠀⠀⠀⠀⠀⠀⠀⠀⣿⣿⣿⣿⣿⣿⣿⣿⣿⣿⣿⣿⣿⣿⣿⣿⣿⣿⣿⣿⣿⣧⠀⠀⠀⠀⠀⠀⠀⠀⢕⢕⢕⢸⠅⠅⠄⠀⠀⠀⠀⠀⠐⠄⠀⠀⠀⢱⣿⣿⣿⣿⣿⣿⣿⣿⣿⣿⠀⠀⠀⠀⠀⠀⠀⠀⠀⠀⠀⠀</a:t>
            </a:r>
            <a:br/>
            <a:r>
              <a:t>⠀⠀⠀⠀⠀⠀⠀⠀⠀⠀⠀⣿⣿⣿⣿⣿⣿⣿⣿⣿⣿⣿⣿⣿⣿⣿⣿⣿⣿⣿⣿⣿⠟⠑⠀⠀⠀⠀⠀⠀⠀⢕⢕⢇⢕⢕⢕⢑⢀⠀⠀⠀⠀⠀⠀⠀⠀⠀⢸⣿⣿⣿⣿⣿⣿⣿⣿⣿⣿⠀⠀⠀⠀⠀⠀⠀⠀⠀⠀⠀⠀</a:t>
            </a:r>
            <a:br/>
            <a:r>
              <a:t>⠀⠀⠀⠀⠀⠀⠀⠀⠀⠀⠀⣿⣿⣿⣿⣿⣿⣿⣿⣿⣿⣿⣿⣿⣿⣿⣿⣿⣿⣿⣿⣿⠑⠄⢄⢀⣠⢀⠀⠀⠀⢸⢕⢕⢕⢔⢂⠐⠄⠀⠀⠀⠀⠀⠀⠀⠀⢄⣿⣿⣿⣿⣿⣿⣿⣿⣿⣿⣿⠀⠀⠀⠀⠀⠀⠀⠀⠀⠀⠀⠀</a:t>
            </a:r>
            <a:br/>
            <a:r>
              <a:t>⠀⠀⠀⠀⠀⠀⠀⠀⠀⠀⠀⣿⣿⣿⣿⣿⣿⣿⣿⣿⣿⣿⣿⣿⣿⣿⣿⣿⣿⣿⣿⣿⡇⢱⢾⢏⢝⠑⠀⠀⠀⢕⢜⢭⢥⠥⠅⢅⠑⠀⠀⠀⠀⠀⠀⠐⢾⣿⣿⣿⣿⣿⣿⣿⣿⣿⣿⣿⣿⠀⠀⠀⠀⠀⠀⠀⠀⠀⠀⠀⠀</a:t>
            </a:r>
            <a:br/>
            <a:r>
              <a:t>⠀⠀⠀⠀⠀⠀⠀⠀⠀⠀⠀⣿⣿⣿⣿⣿⣿⣿⣿⣿⣿⣿⣿⣿⣿⣿⣿⣿⣿⣿⣿⣿⣇⢜⢜⢱⢕⠀⠀⠀⠀⢕⠁⠁⠔⠔⠔⢕⢀⢔⢀⠀⠀⠀⠀⠀⠁⠹⢿⣿⣿⣿⣿⣿⣿⣿⣿⣿⣿⠀⠀⠀⠀⠀⠀⠀⠀⠀⠀⠀⠀</a:t>
            </a:r>
            <a:br/>
            <a:r>
              <a:t>⠀⠀⠀⠀⠀⠀⠀⠀⠀⠀⠀⠛⠛⠛⠛⠛⠛⠛⠛⠛⠛⠛⠛⠛⠛⠛⠛⠛⠛⠛⠛⠛⠛⠃⠁⠑⠑⠀⠀⠀⠀⠑⠑⠚⠛⠛⠛⠛⠃⠑⠑⠐⠀⠀⠀⠀⠀⠀⠁⠛⠛⠛⠛⠛⠛⠛⠛⠛⠛⠀⠀⠀⠀⠀⠀⠀⠀⠀⠀⠀⠀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⠀⠀⠀⠀⠀⠀⠀⠀⠀⠀⠀⣿⣿⣿⣿⣿⣿⣿⣿⣿⣿⣿⣿⣿⣿⣿⣿⣿⣿⣿⣿⣿⣿⣿⣿⣿⣿⣿⣿⣿⣿⡟⢙⢜⢕⢕⢜⢝⣿⣿⣿⣿⣿⣿⣿⣿⣿⣿⣿⣿⣿⣿⣿⣿⣿⣿⣿⣿⣿⠀⠀⠀⠀⠀⠀⠀⠀⠀⠀⠀⠀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⠀⠀⠀⠀⠀⠀⠀⠀⠀⠀⠀⣿⣿⣿⣿⣿⣿⣿⣿⣿⣿⣿⣿⣿⣿⣿⣿⣿⣿⣿⣿⣿⣿⣿⣿⣿⣿⣿⣿⣿⡟⢇⣕⣕⣔⣕⣕⡕⢜⣿⣿⣿⣿⣿⣿⣿⣿⣿⣿⣿⣿⣿⣿⣿⣿⣿⣿⣿⣿⠀⠀⠀⠀⠀⠀⠀⠀⠀⠀⠀⠀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⠀⠀⠀⠀⠀⠀⠀⠀⠀⠀⠀⣿⣿⣿⣿⣿⣿⣿⣿⣿⣿⣿⣿⣿⣿⣿⣿⣿⣿⣿⣿⣿⣿⣿⣿⣿⣿⣿⣿⡗⢱⣿⡻⣿⣿⣿⣿⣿⢕⣿⣿⣿⣿⣿⣿⣿⣿⣿⣿⣿⣿⣿⣿⣿⣿⣿⣿⣿⣿⠀⠀⠀⠀⠀⠀⠀⠀⠀⠀⠀⠀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⠀⠀⠀⠀⠀⠀⠀⠀⠀⠀⠀⣿⣿⣿⣿⣿⣿⣿⣿⣿⣿⣿⣿⣿⣿⣿⣿⣿⣿⣿⣿⣿⣿⣿⣿⣿⣿⣿⣿⣗⣸⢕⣗⡕⣹⣏⣹⣿⢱⣿⣿⣿⣿⣿⣿⣿⣿⣿⣿⣿⣿⣿⣿⣿⣿⣿⣿⣿⣿⠀⠀⠀⠀⠀⠀⠀⠀⠀⠀⠀⠀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⠀⠀⠀⠀⠀⠀⠀⠀⠀⠀⠀⣿⣿⣿⣿⣿⣿⣿⣿⣿⣿⣿⣿⣿⣿⣿⣿⣿⣿⣿⣿⣿⣿⣿⣿⣿⣿⣿⣿⡿⣿⣿⣝⢕⢺⣿⣿⣿⣿⣿⣿⣿⣿⣿⣿⣿⣿⣿⣿⣿⣿⣿⣿⣿⣿⣿⣿⣿⣿⠀⠀⠀⠀⠀⠀⠀⠀⠀⠀⠀⠀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⠀⠀⠀⠀⠀⠀⠀⠀⠀⠀⠀⣿⣿⣿⣿⣿⣿⣿⣿⣿⣿⣿⣿⣿⣿⣿⣿⣿⣿⣿⣿⣿⣿⣿⣿⣿⣿⣿⣿⣿⣾⣿⣗⢝⢝⢟⣿⣿⣿⣿⣿⣿⣿⣿⣿⣿⣿⣿⣿⣿⣿⣿⣿⣿⣿⣿⣿⣿⣿⠀⠀⠀⠀⠀⠀⠀⠀⠀⠀⠀⠀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⠀⠀⠀⠀⠀⠀⠀⠀⠀⠀⠀⣿⣿⣿⣿⣿⣿⣿⣿⣿⣿⣿⣿⣿⣿⣿⣿⣿⣿⣿⣿⣿⣿⣿⣿⣿⣿⣿⣿⣿⣿⣿⣿⣼⣿⣿⣿⢿⣿⣿⣿⣿⣿⣿⣿⣿⣿⣿⣿⣿⣿⣿⣿⣿⣿⣿⣿⣿⣿⠀⠀⠀⠀⠀⠀⠀⠀⠀⠀⠀⠀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⠀⠀⠀⠀⠀⠀⠀⠀⠀⠀⠀⣿⣿⣿⣿⣿⣿⣿⣿⣿⣿⣿⣿⣿⣿⣿⣿⣿⣿⣿⣿⣿⣿⣿⣿⣿⣿⣿⣿⣿⡿⢿⣿⡯⢿⣿⣿⡇⢘⢟⢿⢿⣿⣿⣿⣿⣿⣿⣿⣿⣿⣿⣿⣿⣿⣿⣿⣿⣿⠀⠀⠀⠀⠀⠀⠀⠀⠀⠀⠀⠀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⠀⠀⠀⠀⠀⠀⠀⠀⠀⠀⠀⣿⣿⣿⣿⣿⣿⣿⣿⣿⣿⣿⣿⣿⣿⣿⣿⣿⣿⣿⣿⣿⣿⣿⡿⢟⠙⠁⠁⣿⣷⢼⣿⡇⢜⣽⣿⣧⣄⢸⡕⠁⠁⠑⠙⠟⢻⣿⣿⣿⣿⣿⣿⣿⣿⣿⣿⣿⣿⠀⠀⠀⠀⠀⠀⠀⠀⠀⠀⠀⠀</a:t>
            </a:r>
            <a:br/>
            <a:r>
              <a:t>⠀⠀⠀⠀⠀⠀⠀⠀⠀⠀⠀⣿⣿⣿⣿⣿⣿⣿⣿⣿⣿⣿⣿⣿⣿⣿⣿⣿⣿⣿⣿⣿⡏⠑⠁⠀⠀⠀⠀⢿⢿⢼⡽⣿⣿⣿⢟⢮⣟⣿⣷⠀⠀⠀⢀⢄⢕⣻⣿⣿⣿⣿⣿⣿⣿⣿⣿⣿⣿⠀⠀⠀⠀⠀⠀⠀⠀⠀⠀⠀⠀</a:t>
            </a:r>
            <a:br/>
            <a:r>
              <a:t>⠀⠀⠀⠀⠀⠀⠀⠀⠀⠀⠀⣿⣿⣿⣿⣿⣿⣿⣿⣿⣿⣿⣿⣿⣿⣿⣿⣿⣿⣿⣿⣿⢕⠀⠀⠀⠀⠀⠀⠀⢸⢽⣿⢵⢕⣖⢐⢵⣕⣝⣿⡇⠀⠀⠀⠀⠀⣿⣿⣿⣿⣿⣿⣿⣿⣿⣿⣿⣿⠀⠀⠀⠀⠀⠀⠀⠀⠀⠀⠀⠀</a:t>
            </a:r>
            <a:br/>
            <a:r>
              <a:t>⠀⠀⠀⠀⠀⠀⠀⠀⠀⠀⠀⣿⣿⣿⣿⣿⣿⣿⣿⣿⣿⣿⣿⣿⣿⣿⣿⣿⣿⣿⣿⣿⢕⠀⠀⠀⠀⠀⠀⠀⠅⢽⡿⠭⢕⢕⢐⠀⢕⢝⣿⡇⠀⠀⠀⠐⢱⣿⣿⣿⣿⣿⣿⣿⣿⣿⣿⣿⣿⠀⠀⠀⠀⠀⠀⠀⠀⠀⠀⠀⠀</a:t>
            </a:r>
            <a:br/>
            <a:r>
              <a:t>⠀⠀⠀⠀⠀⠀⠀⠀⠀⠀⠀⣿⣿⣿⣿⣿⣿⣿⣿⣿⣿⣿⣿⣿⣿⣿⣿⣿⣿⣿⣿⣿⢕⠀⠀⠀⠀⠀⠀⠀⠅⢽⡯⢭⢕⢕⢐⠀⠀⠕⢹⠟⠃⠀⠀⠀⢱⣿⣿⣿⣿⣿⣿⣿⣿⣿⣿⣿⣿⠀⠀⠀⠀⠀⠀⠀⠀⠀⠀⠀⠀</a:t>
            </a:r>
            <a:br/>
            <a:r>
              <a:t>⠀⠀⠀⠀⠀⠀⠀⠀⠀⠀⠀⣿⣿⣿⣿⣿⣿⣿⣿⣿⣿⣿⣿⣿⣿⣿⣿⣿⣿⣿⣿⣿⠁⠀⠀⠀⠀⠀⠀⠀⠀⢽⢽⢝⢕⣒⢐⠀⠀⠀⠀⢔⠀⠀⠀⠀⠀⠝⢿⣿⣿⣿⣿⣿⣿⣿⣿⣿⣿⠀⠀⠀⠀⠀⠀⠀⠀⠀⠀⠀⠀</a:t>
            </a:r>
            <a:br/>
            <a:r>
              <a:t>⠀⠀⠀⠀⠀⠀⠀⠀⠀⠀⠀⣿⣿⣿⣿⣿⣿⣿⣿⣿⣿⣿⣿⣿⣿⣿⣿⣿⣿⣿⣿⣿⢀⠀⠀⠀⠀⠀⠀⠀⠀⢸⢸⢕⢕⢂⢐⠀⠀⠀⠀⠁⠀⠔⠀⠀⠀⠀⢸⣿⣿⣿⣿⣿⣿⣿⣿⣿⣿⠀⠀⠀⠀⠀⠀⠀⠀⠀⠀⠀⠀</a:t>
            </a:r>
            <a:br/>
            <a:r>
              <a:t>⠀⠀⠀⠀⠀⠀⠀⠀⠀⠀⠀⣿⣿⣿⣿⣿⣿⣿⣿⣿⣿⣿⣿⣿⣿⣿⣿⣿⣿⣿⣿⡿⠇⠀⠀⠀⠀⠀⠀⠀⠀⢸⠸⠅⠕⠕⠔⠄⠀⠀⠀⠀⠀⠀⠀⠀⠀⠀⢸⣿⣿⣿⣿⣿⣿⣿⣿⣿⣿⠀⠀⠀⠀⠀⠀⠀⠀⠀⠀⠀⠀</a:t>
            </a:r>
            <a:br/>
            <a:r>
              <a:t>⠀⠀⠀⠀⠀⠀⠀⠀⠀⠀⠀⣿⣿⣿⣿⣿⣿⣿⣿⣿⣿⣿⣿⣿⣿⣿⣿⣿⣿⣿⣿⠕⢀⢀⢀⢀⡀⠀⠀⠀⠀⢜⢜⢕⢍⢩⢅⢁⢀⠀⠀⠀⠀⠀⠀⠀⠀⢄⣿⣿⣿⣿⣿⣿⣿⣿⣿⣿⣿⠀⠀⠀⠀⠀⠀⠀⠀⠀⠀⠀⠀</a:t>
            </a:r>
            <a:br/>
            <a:r>
              <a:t>⠀⠀⠀⠀⠀⠀⠀⠀⠀⠀⠀⣿⣿⣿⣿⣿⣿⣿⣿⣿⣿⣿⣿⣿⣿⣿⣿⣿⣿⣿⣿⣦⢔⢵⢷⢟⢕⠀⠀⠀⠀⢕⢕⢕⢕⢕⢔⠔⠄⠀⠀⠀⠀⠀⠀⠄⣴⣿⣿⣿⣿⣿⣿⣿⣿⣿⣿⣿⣿⠀⠀⠀⠀⠀⠀⠀⠀⠀⠀⠀⠀</a:t>
            </a:r>
            <a:br/>
            <a:r>
              <a:t>⠀⠀⠀⠀⠀⠀⠀⠀⠀⠀⠀⣿⣿⣿⣿⣿⣿⣿⣿⣿⣿⣿⣿⣿⣿⣿⣿⣿⣿⣿⣿⣇⢄⢇⢕⡕⢕⠀⠀⠀⠀⢕⠈⠁⠁⢆⠅⢕⢕⠀⠀⠀⠀⠀⠀⠀⠘⢻⣿⣿⣿⣿⣿⣿⣿⣿⣿⣿⣿⠀⠀⠀⠀⠀⠀⠀⠀⠀⠀⠀⠀</a:t>
            </a:r>
            <a:br/>
            <a:r>
              <a:t>⠀⠀⠀⠀⠀⠀⠀⠀⠀⠀⠀⠛⠛⠛⠛⠛⠛⠛⠛⠛⠛⠛⠛⠛⠛⠛⠛⠛⠛⠛⠛⠛⠓⠑⠑⠑⠑⠀⠀⠀⠀⠑⠑⠓⠓⠓⠓⠓⠑⠑⠑⠀⠀⠀⠀⠀⠀⠀⠘⠛⠛⠛⠛⠛⠛⠛⠛⠛⠛⠀⠀⠀⠀⠀⠀⠀⠀⠀⠀⠀⠀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⠀⠀⠀⠀⠀⠀⠀⠀⠀⠀⠀⣿⣿⣿⣿⣿⣿⣿⣿⣿⣿⣿⣿⣿⣿⣿⣿⣿⣿⣿⣿⣿⣿⣿⣿⣿⣿⣿⡿⢿⢟⢟⢟⢻⣿⣿⣿⣿⣿⣿⣿⣿⣿⣿⣿⣿⣿⣿⣿⣿⣿⣿⣿⣿⣿⣿⣿⣿⣿⠀⠀⠀⠀⠀⠀⠀⠀⠀⠀⠀⠀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⠀⠀⠀⠀⠀⠀⠀⠀⠀⠀⠀⣿⣿⣿⣿⣿⣿⣿⣿⣿⣿⣿⣿⣿⣿⣿⣿⣿⣿⣿⣿⣿⣿⣿⣿⣿⣿⣿⢏⢕⢕⢕⣕⢕⢜⣿⣿⣿⣿⣿⣿⣿⣿⣿⣿⣿⣿⣿⣿⣿⣿⣿⣿⣿⣿⣿⣿⣿⣿⠀⠀⠀⠀⠀⠀⠀⠀⠀⠀⠀⠀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⠀⠀⠀⠀⠀⠀⠀⠀⠀⠀⠀⣿⣿⣿⣿⣿⣿⣿⣿⣿⣿⣿⣿⣿⣿⣿⣿⣿⣿⣿⣿⣿⣿⣿⣿⣿⣿⢏⣿⣿⣿⣿⣿⣿⡇⣿⣿⣿⣿⣿⣿⣿⣿⣿⣿⣿⣿⣿⣿⣿⣿⣿⣿⣿⣿⣿⣿⣿⣿⠀⠀⠀⠀⠀⠀⠀⠀⠀⠀⠀⠀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⠀⠀⠀⠀⠀⠀⠀⠀⠀⠀⠀⣿⣿⣿⣿⣿⣿⣿⣿⣿⣿⣿⣿⣿⣿⣿⣿⣿⣿⣿⣿⣿⣿⣿⣿⣿⣿⣿⣿⣗⣺⣿⣯⣿⣷⣿⣿⣿⣿⣿⣿⣿⣿⣿⣿⣿⣿⣿⣿⣿⣿⣿⣿⣿⣿⣿⣿⣿⣿⠀⠀⠀⠀⠀⠀⠀⠀⠀⠀⠀⠀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⠀⠀⠀⠀⠀⠀⠀⠀⠀⠀⠀⣿⣿⣿⣿⣿⣿⣿⣿⣿⣿⣿⣿⣿⣿⣿⣿⣿⣿⣿⣿⣿⡿⢟⢟⢝⢻⣿⣿⣿⣿⣿⣿⡇⢜⢟⢻⢿⣿⣿⣿⣿⣿⣿⣿⣿⣿⣿⣿⣿⣿⣿⣿⣿⣿⣿⣿⣿⣿⠀⠀⠀⠀⠀⠀⠀⠀⠀⠀⠀⠀</a:t>
            </a:r>
            <a:br/>
            <a:r>
              <a:t>⠀⠀⠀⠀⠀⠀⠀⠀⠀⠀⠀⣿⣿⣿⣿⣿⣿⣿⣿⣿⣿⣿⣿⣿⣿⣿⣿⣿⣿⡟⢝⢕⢕⢕⠀⠁⢸⣿⣜⣿⣿⣿⣿⢇⢕⢕⢕⢕⢜⢝⢻⢿⣿⣿⣿⣿⣿⣿⣿⣿⣿⣿⣿⣿⣿⣿⣿⣿⣿⠀⠀⠀⠀⠀⠀⠀⠀⠀⠀⠀⠀</a:t>
            </a:r>
            <a:br/>
            <a:r>
              <a:t>⠀⠀⠀⠀⠀⠀⠀⠀⠀⠀⠀⣿⣿⣿⣿⣿⣿⣿⣿⣿⣿⣿⣿⣿⣿⣿⣿⣿⣿⢕⠕⢕⢕⠁⠄⠀⠀⢸⢵⣞⣏⡽⢕⢕⢕⠑⢕⢕⠅⢕⢕⢜⣿⣿⣿⣿⣿⣿⣿⣿⣿⣿⣿⣿⣿⣿⣿⣿⣿⠀⠀⠀⠀⠀⠀⠀⠀⠀⠀⠀⠀</a:t>
            </a:r>
            <a:br/>
            <a:r>
              <a:t>⠀⠀⠀⠀⠀⠀⠀⠀⠀⠀⠀⣿⣿⣿⣿⣿⣿⣿⣿⣿⣿⣿⣿⣿⣿⣿⣿⣿⢇⢕⠀⠁⠑⠀⠀⠀⠀⢜⣿⢯⢵⣗⢕⢕⢅⠑⠀⠀⢔⢕⢕⢕⣿⣿⣿⣿⣿⣿⣿⣿⣿⣿⣿⣿⣿⣿⣿⣿⣿⠀⠀⠀⠀⠀⠀⠀⠀⠀⠀⠀⠀</a:t>
            </a:r>
            <a:br/>
            <a:r>
              <a:t>⠀⠀⠀⠀⠀⠀⠀⠀⠀⠀⠀⣿⣿⣿⣿⣿⣿⣿⣿⣿⣿⣿⣿⣿⣿⣿⣿⣿⢕⠁⠀⠀⠀⠀⠀⠀⠀⢕⣗⣫⢽⢕⢕⢑⢄⠀⠀⠀⢑⣷⣷⣵⣿⣿⣿⣿⣿⣿⣿⣿⣿⣿⣿⣿⣿⣿⣿⣿⣿⠀⠀⠀⠀⠀⠀⠀⠀⠀⠀⠀⠀</a:t>
            </a:r>
            <a:br/>
            <a:r>
              <a:t>⠀⠀⠀⠀⠀⠀⠀⠀⠀⠀⠀⣿⣿⣿⣿⣿⣿⣿⣿⣿⣿⣿⣿⣿⣿⣿⣿⣿⠕⠀⠀⠀⠀⢀⢀⣄⡄⢑⢜⣗⣏⢅⢕⠁⠁⠀⠀⠀⢱⣿⣿⡿⣿⣿⣿⣿⣿⣿⣿⣿⣿⣿⣿⣿⣿⣿⣿⣿⣿⠀⠀⠀⠀⠀⠀⠀⠀⠀⠀⠀⠀</a:t>
            </a:r>
            <a:br/>
            <a:r>
              <a:t>⠀⠀⠀⠀⠀⠀⠀⠀⠀⠀⠀⣿⣿⣿⣿⣿⣿⣿⣿⣿⣿⣿⣿⣿⣿⣿⢏⢕⢄⢀⢀⡄⢴⣿⣿⣿⡕⠀⢕⢵⢖⢕⢐⠀⠀⠀⠀⠀⢕⢝⣿⠕⣿⣿⣿⣿⣿⣿⣿⣿⣿⣿⣿⣿⣿⣿⣿⣿⣿⠀⠀⠀⠀⠀⠀⠀⠀⠀⠀⠀⠀</a:t>
            </a:r>
            <a:br/>
            <a:r>
              <a:t>⠀⠀⠀⠀⠀⠀⠀⠀⠀⠀⠀⣿⣿⣿⣿⣿⣿⣿⣿⣿⣿⣿⣿⣿⣿⣿⡇⠕⢑⠁⠕⠁⠕⢸⢿⠟⠑⠀⢕⣊⢅⠁⠁⠀⠀⠀⠀⠀⠀⠁⠕⠀⢁⢹⣿⣿⣿⣿⣿⣿⣿⣿⣿⣿⣿⣿⣿⣿⣿⠀⠀⠀⠀⠀⠀⠀⠀⠀⠀⠀⠀</a:t>
            </a:r>
            <a:br/>
            <a:r>
              <a:t>⠀⠀⠀⠀⠀⠀⠀⠀⠀⠀⠀⣿⣿⣿⣿⣿⣿⣿⣿⣿⣿⣿⣿⣿⣿⣿⣧⣕⡕⢕⢄⢔⠀⠁⠀⠀⠀⠀⢜⢕⢐⠀⠀⠀⠀⠀⠀⠀⠀⠀⠀⠀⠑⣱⣿⣿⣿⣿⣿⣿⣿⣿⣿⣿⣿⣿⣿⣿⣿⠀⠀⠀⠀⠀⠀⠀⠀⠀⠀⠀⠀</a:t>
            </a:r>
            <a:br/>
            <a:r>
              <a:t>⠀⠀⠀⠀⠀⠀⠀⠀⠀⠀⠀⣿⣿⣿⣿⣿⣿⣿⣿⣿⣿⣿⣿⣿⣿⣿⣿⣿⣿⣿⣿⢇⠀⠀⠀⠀⠀⠀⢸⢕⠅⠀⠀⠀⠀⠀⠀⠀⠀⠀⠀⠀⢱⣿⣿⣿⣿⣿⣿⣿⣿⣿⣿⣿⣿⣿⣿⣿⣿⠀⠀⠀⠀⠀⠀⠀⠀⠀⠀⠀⠀</a:t>
            </a:r>
            <a:br/>
            <a:r>
              <a:t>⠀⠀⠀⠀⠀⠀⠀⠀⠀⠀⠀⣿⣿⣿⣿⣿⣿⣿⣿⣿⣿⣿⣿⣿⣿⣿⣿⣿⣿⣿⣿⢕⠀⠀⠀⠀⠀⠀⢜⢄⡄⠀⠀⠀⠀⠀⠀⠀⢜⣿⣷⣾⣿⣿⣿⣿⣿⣿⣿⣿⣿⣿⣿⣿⣿⣿⣿⣿⣿⠀⠀⠀⠀⠀⠀⠀⠀⠀⠀⠀⠀</a:t>
            </a:r>
            <a:br/>
            <a:r>
              <a:t>⠀⠀⠀⠀⠀⠀⠀⠀⠀⠀⠀⣿⣿⣿⣿⣿⣿⣿⣿⣿⣿⣿⣿⣿⣿⣿⣿⣿⣿⣿⣿⢅⠀⠀⢀⠀⠀⠀⢕⢸⡇⢄⢔⠀⠀⠀⠀⠀⠀⢜⣿⣿⣿⣿⣿⣿⣿⣿⣿⣿⣿⣿⣿⣿⣿⣿⣿⣿⣿⠀⠀⠀⠀⠀⠀⠀⠀⠀⠀⠀⠀</a:t>
            </a:r>
            <a:br/>
            <a:r>
              <a:t>⠀⠀⠀⠀⠀⠀⠀⠀⠀⠀⠀⣿⣿⣿⣿⣿⣿⣿⣿⣿⣿⣿⣿⣿⣿⣿⣿⣿⣿⣿⣿⢕⠀⠁⠑⠀⠀⠀⢕⢱⣧⢕⢕⢕⢀⠀⠀⠀⠀⠁⢹⣿⣿⣿⣿⣿⣿⣿⣿⣿⣿⣿⣿⣿⣿⣿⣿⣿⣿⠀⠀⠀⠀⠀⠀⠀⠀⠀⠀⠀⠀</a:t>
            </a:r>
            <a:br/>
            <a:r>
              <a:t>⠀⠀⠀⠀⠀⠀⠀⠀⠀⠀⠀⠛⠛⠛⠛⠛⠛⠛⠛⠛⠛⠛⠛⠛⠛⠛⠛⠛⠛⠛⠛⠑⠀⠀⠀⠀⠀⠀⠑⠘⠛⠑⠐⠑⠑⠀⠀⠀⠀⠀⠘⠛⠛⠛⠛⠛⠛⠛⠛⠛⠛⠛⠛⠛⠛⠛⠛⠛⠛⠀⠀⠀⠀⠀⠀⠀⠀⠀⠀⠀⠀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⠀⠀⠀⠀⠀⠀⠀⠀⠀⠀⠀⣿⣿⣿⣿⣿⣿⣿⣿⣿⣿⣿⣿⣿⣿⣿⣿⣿⣿⣿⣿⣿⣿⣿⣿⣿⣿⣿⣿⣿⢿⢿⢻⢟⢟⢟⢿⣿⣿⣿⣿⣿⣿⣿⣿⣿⣿⣿⣿⣿⣿⣿⣿⣿⣿⣿⣿⣿⣿⠀⠀⠀⠀⠀⠀⠀⠀⠀⠀⠀⠀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⠀⠀⠀⠀⠀⠀⠀⠀⠀⠀⠀⣿⣿⣿⣿⣿⣿⣿⣿⣿⣿⣿⣿⣿⣿⣿⣿⣿⣿⣿⣿⣿⣿⣿⣿⣿⣿⣿⣿⣿⡇⢅⢕⢑⢕⢕⢕⢝⣿⣿⣿⣿⣿⣿⣿⣿⣿⣿⣿⣿⣿⣿⣿⣿⣿⣿⣿⣿⣿⠀⠀⠀⠀⠀⠀⠀⠀⠀⠀⠀⠀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⠀⠀⠀⠀⠀⠀⠀⠀⠀⠀⠀⣿⣿⣿⣿⣿⣿⣿⣿⣿⣿⣿⣿⣿⣿⣿⣿⣿⣿⣿⣿⣿⣿⣿⣿⣿⣿⣿⣿⢏⣵⣷⣷⣷⣿⣿⣷⢕⣿⣿⣿⣿⣿⣿⣿⣿⣿⣿⣿⣿⣿⣿⣿⣿⣿⣿⣿⣿⣿⠀⠀⠀⠀⠀⠀⠀⠀⠀⠀⠀⠀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⠀⠀⠀⠀⠀⠀⠀⠀⠀⠀⠀⣿⣿⣿⣿⣿⣿⣿⣿⣿⣿⣿⣿⣿⣿⣿⣿⣿⣿⣿⣿⣿⣿⣿⣿⣿⣿⣿⣇⢱⣟⢕⢝⢻⣟⢻⣿⣇⣿⣿⣿⣿⣿⣿⣿⣿⣿⣿⣿⣿⣿⣿⣿⣿⣿⣿⣿⣿⣿⠀⠀⠀⠀⠀⠀⠀⠀⠀⠀⠀⠀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⠀⠀⠀⠀⠀⠀⠀⠀⠀⠀⠀⣿⣿⣿⣿⣿⣿⣿⣿⣿⣿⣿⣿⣿⣿⣿⣿⣿⣿⣿⣿⣿⣿⣿⣿⣿⣿⣿⣿⣾⣷⡷⣱⣸⣿⣾⣾⣿⣿⣿⣿⣿⣿⣿⣿⣿⣿⣿⣿⣿⣿⣿⣿⣿⣿⣿⣿⣿⣿⠀⠀⠀⠀⠀⠀⠀⠀⠀⠀⠀⠀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⠀⠀⠀⠀⠀⠀⠀⠀⠀⠀⠀⣿⣿⣿⣿⣿⣿⣿⣿⣿⣿⣿⣿⣿⣿⣿⣿⣿⣿⣿⣿⣿⣿⣿⣿⣿⣿⣿⣿⣿⣿⡇⢕⣷⡿⣿⣿⣿⣿⣿⣿⣿⣿⣿⣿⣿⣿⣿⣿⣿⣿⣿⣿⣿⣿⣿⣿⣿⣿⠀⠀⠀⠀⠀⠀⠀⠀⠀⠀⠀⠀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⠀⠀⠀⠀⠀⠀⠀⠀⠀⠀⠀⣿⣿⣿⣿⣿⣿⣿⣿⣿⣿⣿⣿⣿⣿⣿⣿⣿⣿⣿⣿⣿⣿⣿⣿⣿⣿⣿⣿⣿⣿⣯⡗⢵⣵⣿⣿⣿⣿⣿⣿⣿⣿⣿⣿⣿⣿⣿⣿⣿⣿⣿⣿⣿⣿⣿⣿⣿⣿⠀⠀⠀⠀⠀⠀⠀⠀⠀⠀⠀⠀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⠀⠀⠀⠀⠀⠀⠀⠀⠀⠀⠀⣿⣿⣿⣿⣿⣿⣿⣿⣿⣿⣿⣿⣿⣿⣿⣿⣿⣿⣿⣿⣿⣿⣿⣿⣿⣿⣿⣿⣿⣿⣽⣿⣿⣿⣿⣯⢝⢿⣿⣿⣿⣿⣿⣿⣿⣿⣿⣿⣿⣿⣿⣿⣿⣿⣿⣿⣿⣿⠀⠀⠀⠀⠀⠀⠀⠀⠀⠀⠀⠀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⠀⠀⠀⠀⠀⠀⠀⠀⠀⠀⠀⣿⣿⣿⣿⣿⣿⣿⣿⣿⣿⣿⣿⣿⣿⣿⣿⣿⣿⣿⣿⣿⣿⣿⣿⢿⠟⠙⢹⣿⡝⢻⢿⡟⢿⣿⣿⣕⡀⢳⡝⠟⠟⢻⢿⣿⣿⣿⣿⣿⣿⣿⣿⣿⣿⣿⣿⣿⣿⠀⠀⠀⠀⠀⠀⠀⠀⠀⠀⠀⠀</a:t>
            </a:r>
            <a:br/>
            <a:r>
              <a:t>⠀⠀⠀⠀⠀⠀⠀⠀⠀⠀⠀⣿⣿⣿⣿⣿⣿⣿⣿⣿⣿⣿⣿⣿⣿⣿⣿⣿⣿⣿⣿⡟⢟⠝⠑⠀⠀⠀⢸⣿⣷⡼⣽⣧⣾⣿⢷⢼⣟⡳⣇⠀⠀⠀⠁⢜⢻⣿⣿⣿⣿⣿⣿⣿⣿⣿⣿⣿⣿⠀⠀⠀⠀⠀⠀⠀⠀⠀⠀⠀⠀</a:t>
            </a:r>
            <a:br/>
            <a:r>
              <a:t>⠀⠀⠀⠀⠀⠀⠀⠀⠀⠀⠀⣿⣿⣿⣿⣿⣿⣿⣿⣿⣿⣿⣿⣿⣿⣿⣿⣿⣿⣿⣿⢕⠀⠀⠀⠀⠀⠀⠈⠝⢽⢽⣿⢫⢟⢇⠄⢵⣜⣻⣿⡔⠀⠀⠀⠑⢸⣿⣿⣿⣿⣿⣿⣿⣿⣿⣿⣿⣿⠀⠀⠀⠀⠀⠀⠀⠀⠀⠀⠀⠀</a:t>
            </a:r>
            <a:br/>
            <a:r>
              <a:t>⠀⠀⠀⠀⠀⠀⠀⠀⠀⠀⠀⣿⣿⣿⣿⣿⣿⣿⣿⣿⣿⣿⣿⣿⣿⣿⣿⣿⣿⣿⣿⢅⠀⠀⠀⠀⠀⠀⠀⠁⢜⢽⡿⠽⢕⢕⠀⠀⢕⢝⣿⡇⠀⠀⠀⠀⢸⣿⣿⣿⣿⣿⣿⣿⣿⣿⣿⣿⣿⠀⠀⠀⠀⠀⠀⠀⠀⠀⠀⠀⠀</a:t>
            </a:r>
            <a:br/>
            <a:r>
              <a:t>⠀⠀⠀⠀⠀⠀⠀⠀⠀⠀⠀⣿⣿⣿⣿⣿⣿⣿⣿⣿⣿⣿⣿⣿⣿⣿⣿⣿⣿⣿⣿⢕⠀⠀⠀⠀⠀⠀⠀⠀⢜⢽⢽⠭⢕⢕⠀⠀⠁⢕⢻⡷⠄⠀⠀⠁⢹⣿⣿⣿⣿⣿⣿⣿⣿⣿⣿⣿⣿⠀⠀⠀⠀⠀⠀⠀⠀⠀⠀⠀⠀</a:t>
            </a:r>
            <a:br/>
            <a:r>
              <a:t>⠀⠀⠀⠀⠀⠀⠀⠀⠀⠀⠀⣿⣿⣿⣿⣿⣿⣿⣿⣿⣿⣿⣿⣿⣿⣿⣿⣿⣿⣿⡏⠁⠀⠀⠀⠀⠀⠀⠀⠀⠨⢽⢹⢽⢕⡑⠀⠀⠀⠀⠁⢄⠀⠀⠀⠀⢸⣿⣿⣿⣿⣿⣿⣿⣿⣿⣿⣿⣿⠀⠀⠀⠀⠀⠀⠀⠀⠀⠀⠀⠀</a:t>
            </a:r>
            <a:br/>
            <a:r>
              <a:t>⠀⠀⠀⠀⠀⠀⠀⠀⠀⠀⠀⣿⣿⣿⣿⣿⣿⣿⣿⣿⣿⣿⣿⣿⣿⣿⣿⣿⣿⣿⡇⠀⠀⠀⠀⠀⠀⠀⠀⠀⠅⢽⢸⢕⢕⢐⠐⠀⠀⠀⠀⠑⠀⢄⠀⠀⠀⠘⢻⣿⣿⣿⣿⣿⣿⣿⣿⣿⣿⠀⠀⠀⠀⠀⠀⠀⠀⠀⠀⠀⠀</a:t>
            </a:r>
            <a:br/>
            <a:r>
              <a:t>⠀⠀⠀⠀⠀⠀⠀⠀⠀⠀⠀⣿⣿⣿⣿⣿⣿⣿⣿⣿⣿⣿⣿⣿⣿⣿⣿⣿⣿⣿⣿⢄⠀⠀⠀⠀⠀⠀⠀⠀⠅⢽⠹⠥⠵⠕⠅⠀⠀⠀⠀⠀⠀⠀⠀⠀⠀⠀⣸⣿⣿⣿⣿⣿⣿⣿⣿⣿⣿⠀⠀⠀⠀⠀⠀⠀⠀⠀⠀⠀⠀</a:t>
            </a:r>
            <a:br/>
            <a:r>
              <a:t>⠀⠀⠀⠀⠀⠀⠀⠀⠀⠀⠀⣿⣿⣿⣿⣿⣿⣿⣿⣿⣿⣿⣿⣿⣿⣿⣿⣿⣿⡟⢁⠀⠀⠀⠀⠀⠀⠀⠀⠀⠁⢝⢌⢩⢍⠭⠅⢀⠀⠀⠀⠀⠀⠀⠀⠀⠀⢄⣿⣿⣿⣿⣿⣿⣿⣿⣿⣿⣿⠀⠀⠀⠀⠀⠀⠀⠀⠀⠀⠀⠀</a:t>
            </a:r>
            <a:br/>
            <a:r>
              <a:t>⠀⠀⠀⠀⠀⠀⠀⠀⠀⠀⠀⣿⣿⣿⣿⣿⣿⣿⣿⣿⣿⣿⣿⣿⣿⣿⣿⣿⣿⣇⢀⠄⢐⣠⣴⢆⠀⠀⠀⠀⠀⢕⢕⢕⢕⢕⢑⢐⠀⠀⠀⠀⠀⠀⠀⠀⢀⣼⣿⣿⣿⣿⣿⣿⣿⣿⣿⣿⣿⠀⠀⠀⠀⠀⠀⠀⠀⠀⠀⠀⠀</a:t>
            </a:r>
            <a:br/>
            <a:r>
              <a:t>⠀⠀⠀⠀⠀⠀⠀⠀⠀⠀⠀⣿⣿⣿⣿⣿⣿⣿⣿⣿⣿⣿⣿⣿⣿⣿⣿⣿⣿⣿⡇⠅⢝⢝⢕⢕⠀⠀⠀⠀⠀⢕⠕⠕⢒⠒⡆⢐⠅⠀⠀⠀⠀⠀⠀⠔⢿⣿⣿⣿⣿⣿⣿⣿⣿⣿⣿⣿⣿⠀⠀⠀⠀⠀⠀⠀⠀⠀⠀⠀⠀</a:t>
            </a:r>
            <a:br/>
            <a:r>
              <a:t>⠀⠀⠀⠀⠀⠀⠀⠀⠀⠀⠀⠛⠛⠛⠛⠛⠛⠛⠛⠛⠛⠛⠛⠛⠛⠛⠛⠛⠛⠛⠓⠑⠑⠑⠑⠑⠀⠀⠀⠀⠀⠀⠁⠑⠑⠑⠃⠑⠀⠀⠀⠀⠀⠀⠀⠀⠘⠙⠛⠛⠛⠛⠛⠛⠛⠛⠛⠛⠛⠀⠀⠀⠀⠀⠀⠀⠀⠀⠀⠀⠀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⠀⠀⠀⠀⠀⠀⠀⠀⠀⠀⠀⣿⣿⣿⣿⣿⣿⣿⣿⣿⣿⣿⣿⣿⣿⣿⣿⣿⣿⣿⣿⣿⣿⣿⣿⣿⣿⣿⣿⡿⢕⢑⢕⢕⢕⢕⢝⢿⣿⣿⣿⣿⣿⣿⣿⣿⣿⣿⣿⣿⣿⣿⣿⣿⣿⣿⣿⣿⣿⠀⠀⠀⠀⠀⠀⠀⠀⠀⠀⠀⠀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⠀⠀⠀⠀⠀⠀⠀⠀⠀⠀⠀⣿⣿⣿⣿⣿⣿⣿⣿⣿⣿⣿⣿⣿⣿⣿⣿⣿⣿⣿⣿⣿⣿⣿⣿⣿⣿⣿⡿⢟⣵⣵⣴⣷⣷⣷⡕⢸⣿⣿⣿⣿⣿⣿⣿⣿⣿⣿⣿⣿⣿⣿⣿⣿⣿⣿⣿⣿⣿⠀⠀⠀⠀⠀⠀⠀⠀⠀⠀⠀⠀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⠀⠀⠀⠀⠀⠀⠀⠀⠀⠀⠀⣿⣿⣿⣿⣿⣿⣿⣿⣿⣿⣿⣿⣿⣿⣿⣿⣿⣿⣿⣿⣿⣿⣿⣿⣿⣿⣿⡇⢸⢯⢝⢻⣿⡿⢿⣿⢱⣿⣿⣿⣿⣿⣿⣿⣿⣿⣿⣿⣿⣿⣿⣿⣿⣿⣿⣿⣿⣿⠀⠀⠀⠀⠀⠀⠀⠀⠀⠀⠀⠀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⠀⠀⠀⠀⠀⠀⠀⠀⠀⠀⠀⣿⣿⣿⣿⣿⣿⣿⣿⣿⣿⣿⣿⣿⣿⣿⣿⣿⣿⣿⣿⣿⣿⣿⣿⣿⣿⣿⣧⣿⣵⡵⢱⣿⣷⣿⣿⣼⣿⣿⣿⣿⣿⣿⣿⣿⣿⣿⣿⣿⣿⣿⣿⣿⣿⣿⣿⣿⣿⠀⠀⠀⠀⠀⠀⠀⠀⠀⠀⠀⠀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⠀⠀⠀⠀⠀⠀⠀⠀⠀⠀⠀⣿⣿⣿⣿⣿⣿⣿⣿⣿⣿⣿⣿⣿⣿⣿⣿⣿⣿⣿⣿⣿⣿⣿⣿⣿⣿⣿⣿⢿⣿⣎⢱⣿⣿⣿⣿⣿⣿⣿⣿⣿⣿⣿⣿⣿⣿⣿⣿⣿⣿⣿⣿⣿⣿⣿⣿⣿⣿⠀⠀⠀⠀⠀⠀⠀⠀⠀⠀⠀⠀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⠀⠀⠀⠀⠀⠀⠀⠀⠀⠀⠀⣿⣿⣿⣿⣿⣿⣿⣿⣿⣿⣿⣿⣿⣿⣿⣿⣿⣿⣿⣿⣿⣿⣿⣿⣿⣿⣿⣿⣿⣿⣧⢱⣝⣼⣿⣿⣿⣿⣿⣿⣿⣿⣿⣿⣿⣿⣿⣿⣿⣿⣿⣿⣿⣿⣿⣿⣿⣿⠀⠀⠀⠀⠀⠀⠀⠀⠀⠀⠀⠀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⠀⠀⠀⠀⠀⠀⠀⠀⠀⠀⠀⣿⣿⣿⣿⣿⣿⣿⣿⣿⣿⣿⣿⣿⣿⣿⣿⣿⣿⣿⣿⣿⣿⣿⣿⣿⣿⣿⣿⣿⣽⣽⣿⣿⣿⣿⡿⢿⣿⣿⣿⣿⣿⣿⣿⣿⣿⣿⣿⣿⣿⣿⣿⣿⣿⣿⣿⣿⣿⠀⠀⠀⠀⠀⠀⠀⠀⠀⠀⠀⠀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⠀⠀⠀⠀⠀⠀⠀⠀⠀⠀⠀⣿⣿⣿⣿⣿⣿⣿⣿⣿⣿⣿⣿⣿⣿⣿⣿⣿⣿⣿⣿⣿⣿⣿⣿⡿⢟⢟⢿⡟⢻⢿⣿⣿⣿⣿⡇⣕⡙⢻⡿⢿⢿⣿⣿⣿⣿⣿⣿⣿⣿⣿⣿⣿⣿⣿⣿⣿⣿⠀⠀⠀⠀⠀⠀⠀⠀⠀⠀⠀⠀</a:t>
            </a:r>
            <a:br/>
            <a:r>
              <a:t>⠀⠀⠀⠀⠀⠀⠀⠀⠀⠀⠀⣿⣿⣿⣿⣿⣿⣿⣿⣿⣿⣿⣿⣿⣿⣿⣿⣿⣿⣿⣿⢿⢿⠟⠙⠁⠀⠀⢸⣿⣇⡸⡿⣏⣼⣿⢗⢼⣏⣟⣿⠀⠁⠁⠙⢟⣿⣿⣿⣿⣿⣿⣿⣿⣿⣿⣿⣿⣿⠀⠀⠀⠀⠀⠀⠀⠀⠀⠀⠀⠀</a:t>
            </a:r>
            <a:br/>
            <a:r>
              <a:t>⠀⠀⠀⠀⠀⠀⠀⠀⠀⠀⠀⣿⣿⣿⣿⣿⣿⣿⣿⣿⣿⣿⣿⣿⣿⣿⣿⣿⣿⣿⡟⠁⠀⠀⠀⠀⠀⠀⠜⢟⣟⣻⣿⢿⢿⠏⠅⠕⢵⣝⣿⡆⠀⢀⠀⠕⢹⣿⣿⣿⣿⣿⣿⣿⣿⣿⣿⣿⣿⠀⠀⠀⠀⠀⠀⠀⠀⠀⠀⠀⠀</a:t>
            </a:r>
            <a:br/>
            <a:r>
              <a:t>⠀⠀⠀⠀⠀⠀⠀⠀⠀⠀⠀⣿⣿⣿⣿⣿⣿⣿⣿⣿⣿⣿⣿⣿⣿⣿⣿⣿⣿⣿⡇⠀⠀⠀⠀⠀⠀⠀⠀⢐⣓⣺⣿⡿⢽⠅⢐⠀⠕⢜⣿⡇⠀⠀⠀⠄⢺⣿⣿⣿⣿⣿⣿⣿⣿⣿⣿⣿⣿⠀⠀⠀⠀⠀⠀⠀⠀⠀⠀⠀⠀</a:t>
            </a:r>
            <a:br/>
            <a:r>
              <a:t>⠀⠀⠀⠀⠀⠀⠀⠀⠀⠀⠀⣿⣿⣿⣿⣿⣿⣿⣿⣿⣿⣿⣿⣿⣿⣿⣿⣿⣿⣿⡇⠀⠀⠀⠀⠀⠀⠀⠀⠐⣒⣗⢕⡇⢽⠅⠀⠀⠀⢕⢻⡧⢄⠀⠀⢕⣿⣿⣿⣿⣿⣿⣿⣿⣿⣿⣿⣿⣿⠀⠀⠀⠀⠀⠀⠀⠀⠀⠀⠀⠀</a:t>
            </a:r>
            <a:br/>
            <a:r>
              <a:t>⠀⠀⠀⠀⠀⠀⠀⠀⠀⠀⠀⣿⣿⣿⣿⣿⣿⣿⣿⣿⣿⣿⣿⣿⣿⣿⣿⣿⣿⣿⢇⠀⠀⠀⠀⠀⠀⠀⠀⠀⣒⣺⢕⢱⠭⠅⠀⠀⠀⠀⠁⢄⠀⠀⠀⢀⣼⣿⣿⣿⣿⣿⣿⣿⣿⣿⣿⣿⣿⠀⠀⠀⠀⠀⠀⠀⠀⠀⠀⠀⠀</a:t>
            </a:r>
            <a:br/>
            <a:r>
              <a:t>⠀⠀⠀⠀⠀⠀⠀⠀⠀⠀⠀⣿⣿⣿⣿⣿⣿⣿⣿⣿⣿⣿⣿⣿⣿⣿⣿⣿⣿⣿⠀⠀⠀⠀⠀⠀⠀⠀⠀⠀⢒⣺⢕⢜⠭⠅⠀⠀⠀⠀⠀⠑⠀⢀⠀⠀⠘⠻⣿⣿⣿⣿⣿⣿⣿⣿⣿⣿⣿⠀⠀⠀⠀⠀⠀⠀⠀⠀⠀⠀⠀</a:t>
            </a:r>
            <a:br/>
            <a:r>
              <a:t>⠀⠀⠀⠀⠀⠀⠀⠀⠀⠀⠀⣿⣿⣿⣿⣿⣿⣿⣿⣿⣿⣿⣿⣿⣿⣿⣿⣿⣿⣿⡔⠀⠀⠀⠀⠀⠀⠀⠀⠀⢐⣺⢕⢕⢜⠅⠄⠀⠀⠀⠀⠀⠀⠁⠀⠀⠀⠀⢸⣿⣿⣿⣿⣿⣿⣿⣿⣿⣿⠀⠀⠀⠀⠀⠀⠀⠀⠀⠀⠀⠀</a:t>
            </a:r>
            <a:br/>
            <a:r>
              <a:t>⠀⠀⠀⠀⠀⠀⠀⠀⠀⠀⠀⣿⣿⣿⣿⣿⣿⣿⣿⣿⣿⣿⣿⣿⣿⣿⣿⣿⣿⢟⠑⠀⠀⠀⠀⠀⠀⠀⠀⠀⢐⢇⢐⣂⡕⢕⢅⠀⠀⠀⠀⠀⠀⠀⠀⠀⠀⠀⣿⣿⣿⣿⣿⣿⣿⣿⣿⣿⣿⠀⠀⠀⠀⠀⠀⠀⠀⠀⠀⠀⠀</a:t>
            </a:r>
            <a:br/>
            <a:r>
              <a:t>⠀⠀⠀⠀⠀⠀⠀⠀⠀⠀⠀⣿⣿⣿⣿⣿⣿⣿⣿⣿⣿⣿⣿⣿⣿⣿⣿⣿⣿⠁⠀⢄⢄⢀⡤⢄⠀⠀⠀⠀⢔⢕⢐⣒⣃⣕⢐⢐⠀⠀⠀⠀⠀⠀⠀⠀⠀⢱⣿⣿⣿⣿⣿⣿⣿⣿⣿⣿⣿⠀⠀⠀⠀⠀⠀⠀⠀⠀⠀⠀⠀</a:t>
            </a:r>
            <a:br/>
            <a:r>
              <a:t>⠀⠀⠀⠀⠀⠀⠀⠀⠀⠀⠀⣿⣿⣿⣿⣿⣿⣿⣿⣿⣿⣿⣿⣿⣿⣿⣿⣿⣿⡗⠔⢔⢞⢏⢕⠑⠀⠀⠀⠀⢁⢕⢱⢕⢕⢕⢔⠅⠄⠀⠀⠀⠀⠀⠀⣄⣴⣿⣿⣿⣿⣿⣿⣿⣿⣿⣿⣿⣿⠀⠀⠀⠀⠀⠀⠀⠀⠀⠀⠀⠀</a:t>
            </a:r>
            <a:br/>
            <a:r>
              <a:t>⠀⠀⠀⠀⠀⠀⠀⠀⠀⠀⠀⠛⠛⠛⠛⠛⠛⠛⠛⠛⠛⠛⠛⠛⠛⠛⠛⠛⠛⠓⠐⠑⠑⠑⠑⠀⠀⠀⠀⠀⠀⠑⠐⠐⠐⠑⠀⠑⠀⠀⠀⠀⠀⠀⠀⠘⠛⠛⠛⠛⠛⠛⠛⠛⠛⠛⠛⠛⠛⠀⠀⠀⠀⠀⠀⠀⠀⠀⠀⠀⠀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⠀⠀⠀⠀⠀⠀⠀⠀⠀⠀⠀⣿⣿⣿⣿⣿⣿⣿⣿⣿⣿⣿⣿⣿⣿⣿⣿⣿⣿⣿⣿⣿⣿⣿⣿⣿⣿⣿⣿⣟⢟⢝⢕⢕⢕⢜⢻⣿⣿⣿⣿⣿⣿⣿⣿⣿⣿⣿⣿⣿⣿⣿⣿⣿⣿⣿⣿⣿⣿⠀⠀⠀⠀⠀⠀⠀⠀⠀⠀⠀⠀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⠀⠀⠀⠀⠀⠀⠀⠀⠀⠀⠀⣿⣿⣿⣿⣿⣿⣿⣿⣿⣿⣿⣿⣿⣿⣿⣿⣿⣿⣿⣿⣿⣿⣿⣿⣿⣿⣿⣿⢇⣕⣕⣄⣱⣵⣕⢕⢻⣿⣿⣿⣿⣿⣿⣿⣿⣿⣿⣿⣿⣿⣿⣿⣿⣿⣿⣿⣿⣿⠀⠀⠀⠀⠀⠀⠀⠀⠀⠀⠀⠀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⠀⠀⠀⠀⠀⠀⠀⠀⠀⠀⠀⣿⣿⣿⣿⣿⣿⣿⣿⣿⣿⣿⣿⣿⣿⣿⣿⣿⣿⣿⣿⣿⣿⣿⣿⣿⣿⣿⢕⣿⢟⢿⣿⣿⣿⣿⡇⢸⣿⣿⣿⣿⣿⣿⣿⣿⣿⣿⣿⣿⣿⣿⣿⣿⣿⣿⣿⣿⣿⠀⠀⠀⠀⠀⠀⠀⠀⠀⠀⠀⠀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⠀⠀⠀⠀⠀⠀⠀⠀⠀⠀⠀⣿⣿⣿⣿⣿⣿⣿⣿⣿⣿⣿⣿⣿⣿⣿⣿⣿⣿⣿⣿⣿⣿⣿⣿⣿⣿⣿⣕⣷⣕⡇⢸⣿⣗⣿⡇⣾⣿⣿⣿⣿⣿⣿⣿⣿⣿⣿⣿⣿⣿⣿⣿⣿⣿⣿⣿⣿⣿⠀⠀⠀⠀⠀⠀⠀⠀⠀⠀⠀⠀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⠀⠀⠀⠀⠀⠀⠀⠀⠀⠀⠀⣿⣿⣿⣿⣿⣿⣿⣿⣿⣿⣿⣿⣿⣿⣿⣿⣿⣿⣿⣿⣿⣿⣿⣿⣿⣿⣿⣿⣿⡽⢇⣞⣿⣿⣿⣿⣿⣿⣿⣿⣿⣿⣿⣿⣿⣿⣿⣿⣿⣿⣿⣿⣿⣿⣿⣿⣿⣿⠀⠀⠀⠀⠀⠀⠀⠀⠀⠀⠀⠀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⠀⠀⠀⠀⠀⠀⠀⠀⠀⠀⠀⣿⣿⣿⣿⣿⣿⣿⣿⣿⣿⣿⣿⣿⣿⣿⣿⣿⣿⣿⣿⣿⣿⣿⣿⣿⣿⣿⣷⣿⣿⢝⣜⢏⣿⣿⣿⣿⣿⣿⣿⣿⣿⣿⣿⣿⣿⣿⣿⣿⣿⣿⣿⣿⣿⣿⣿⣿⣿⠀⠀⠀⠀⠀⠀⠀⠀⠀⠀⠀⠀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⠀⠀⠀⠀⠀⠀⠀⠀⠀⠀⠀⣿⣿⣿⣿⣿⣿⣿⣿⣿⣿⣿⣿⣿⣿⣿⣿⣿⣿⣿⣿⣿⣿⣿⣿⣿⣿⣿⣿⢿⢜⢟⣿⣿⣿⣿⡕⢝⢟⢿⣿⣿⣿⣿⣿⣿⣿⣿⣿⣿⣿⣿⣿⣿⣿⣿⣿⣿⣿⠀⠀⠀⠀⠀⠀⠀⠀⠀⠀⠀⠀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⠀⠀⠀⠀⠀⠀⠀⠀⠀⠀⠀⣿⣿⣿⣿⣿⣿⣿⣿⣿⣿⣿⣿⣿⣿⣿⣿⣿⣿⣿⣿⣿⣿⢿⠟⠑⠑⠁⣿⣧⣕⢞⡻⢟⣵⣿⢇⢽⢽⣟⣿⡜⠙⠟⢿⢿⣿⣿⣿⣿⣿⣿⣿⣿⣿⣿⣿⣿⣿⠀⠀⠀⠀⠀⠀⠀⠀⠀⠀⠀⠀</a:t>
            </a:r>
            <a:br/>
            <a:r>
              <a:t>⠀⠀⠀⠀⠀⠀⠀⠀⠀⠀⠀⣿⣿⣿⣿⣿⣿⣿⣿⣿⣿⣿⣿⣿⣿⣿⣿⣿⣿⣿⡏⠑⠁⠀⠀⠀⠀⠀⢿⣿⣿⣿⣿⣾⣿⢏⠀⠕⢵⢼⣿⡇⠀⠀⢀⢜⣿⣿⣿⣿⣿⣿⣿⣿⣿⣿⣿⣿⣿⠀⠀⠀⠀⠀⠀⠀⠀⠀⠀⠀⠀</a:t>
            </a:r>
            <a:br/>
            <a:r>
              <a:t>⠀⠀⠀⠀⠀⠀⠀⠀⠀⠀⠀⣿⣿⣿⣿⣿⣿⣿⣿⣿⣿⣿⣿⣿⣿⣿⣿⣿⣿⣿⢕⠀⠀⠀⠀⠀⠀⠀⠀⠨⢵⣾⣿⣗⣗⢐⠀⠀⢕⢕⣿⡇⠀⠀⠁⢅⣿⣿⣿⣿⣿⣿⣿⣿⣿⣿⣿⣿⣿⠀⠀⠀⠀⠀⠀⠀⠀⠀⠀⠀⠀</a:t>
            </a:r>
            <a:br/>
            <a:r>
              <a:t>⠀⠀⠀⠀⠀⠀⠀⠀⠀⠀⠀⣿⣿⣿⣿⣿⣿⣿⣿⣿⣿⣿⣿⣿⣿⣿⣿⣿⣿⣿⡇⠀⠀⠀⠀⠀⠀⠀⠀⠌⢽⢿⣗⣓⣖⢐⠀⠀⠀⢕⢻⣧⡀⠀⠀⢠⣿⣿⣿⣿⣿⣿⣿⣿⣿⣿⣿⣿⣿⠀⠀⠀⠀⠀⠀⠀⠀⠀⠀⠀⠀</a:t>
            </a:r>
            <a:br/>
            <a:r>
              <a:t>⠀⠀⠀⠀⠀⠀⠀⠀⠀⠀⠀⣿⣿⣿⣿⣿⣿⣿⣿⣿⣿⣿⣿⣿⣿⣿⣿⣿⣿⣿⠑⠀⠀⠀⠀⠀⠀⠀⠀⢅⢝⣞⢗⣒⡗⢔⠀⠀⠀⠀⠁⢅⠀⠀⠀⠁⢻⣿⣿⣿⣿⣿⣿⣿⣿⣿⣿⣿⣿⠀⠀⠀⠀⠀⠀⠀⠀⠀⠀⠀⠀</a:t>
            </a:r>
            <a:br/>
            <a:r>
              <a:t>⠀⠀⠀⠀⠀⠀⠀⠀⠀⠀⠀⣿⣿⣿⣿⣿⣿⣿⣿⣿⣿⣿⣿⣿⣿⣿⣿⣿⣿⡏⠀⠀⠀⠀⠀⠀⠀⠀⠀⠀⢕⣞⢕⡖⢕⢅⠀⠀⠀⠀⠀⠕⠀⢀⠀⠀⠻⣿⣿⣿⣿⣿⣿⣿⣿⣿⣿⣿⣿⠀⠀⠀⠀⠀⠀⠀⠀⠀⠀⠀⠀</a:t>
            </a:r>
            <a:br/>
            <a:r>
              <a:t>⠀⠀⠀⠀⠀⠀⠀⠀⠀⠀⠀⣿⣿⣿⣿⣿⣿⣿⣿⣿⣿⣿⣿⣿⣿⣿⣿⣿⣿⣇⠀⠀⠀⠀⠀⠀⠀⠀⠀⠀⢕⣞⢕⣓⢕⠄⠀⠀⠀⠀⠀⠀⠀⠑⠀⠀⠀⠈⢿⣿⣿⣿⣿⣿⣿⣿⣿⣿⣿⠀⠀⠀⠀⠀⠀⠀⠀⠀⠀⠀⠀</a:t>
            </a:r>
            <a:br/>
            <a:r>
              <a:t>⠀⠀⠀⠀⠀⠀⠀⠀⠀⠀⠀⣿⣿⣿⣿⣿⣿⣿⣿⣿⣿⣿⣿⣿⣿⣿⣿⣿⣿⠟⠔⠀⠀⠀⠀⠀⠀⠀⠀⠀⢕⢜⢕⣂⣃⢕⢐⠀⠀⠀⠀⠀⠀⠀⠀⠀⠀⠀⣾⣿⣿⣿⣿⣿⣿⣿⣿⣿⣿⠀⠀⠀⠀⠀⠀⠀⠀⠀⠀⠀⠀</a:t>
            </a:r>
            <a:br/>
            <a:r>
              <a:t>⠀⠀⠀⠀⠀⠀⠀⠀⠀⠀⠀⣿⣿⣿⣿⣿⣿⣿⣿⣿⣿⣿⣿⣿⣿⣿⣿⣿⢇⠀⠀⢀⠀⠀⡀⠀⠀⠀⠀⠀⠱⢕⢕⢔⢐⣂⢐⢀⠀⠀⠀⠀⠀⠀⠀⠀⠀⢰⣿⣿⣿⣿⣿⣿⣿⣿⣿⣿⣿⠀⠀⠀⠀⠀⠀⠀⠀⠀⠀⠀⠀</a:t>
            </a:r>
            <a:br/>
            <a:r>
              <a:t>⠀⠀⠀⠀⠀⠀⠀⠀⠀⠀⠀⣿⣿⣿⣿⣿⣿⣿⣿⣿⣿⣿⣿⣿⣿⣿⣿⣿⣧⢄⠁⢠⢶⢞⢕⠀⠀⠀⠀⠀⢚⢕⢜⢕⠕⢔⠔⠔⠀⠀⠀⠀⠀⠀⠀⠀⢄⣾⣿⣿⣿⣿⣿⣿⣿⣿⣿⣿⣿⠀⠀⠀⠀⠀⠀⠀⠀⠀⠀⠀⠀</a:t>
            </a:r>
            <a:br/>
            <a:r>
              <a:t>⠀⠀⠀⠀⠀⠀⠀⠀⠀⠀⠀⠛⠛⠛⠛⠛⠛⠛⠛⠛⠛⠛⠛⠛⠛⠛⠛⠛⠛⠐⠐⠑⠑⠑⠃⠀⠀⠀⠀⠀⠁⠑⠑⠁⠉⠙⠁⠁⠑⠀⠀⠀⠀⠀⠑⠚⠛⠛⠛⠛⠛⠛⠛⠛⠛⠛⠛⠛⠛⠀⠀⠀⠀⠀⠀⠀⠀⠀⠀⠀⠀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⠀⠀⠀⠀⠀⠀⠀⠀⠀⠀⠀⣿⣿⣿⣿⣿⣿⣿⣿⣿⣿⣿⣿⣿⣿⣿⣿⣿⣿⣿⣿⣿⣿⣿⣿⣿⣿⣿⣿⢿⢿⢟⢏⢝⢝⢿⣿⣿⣿⣿⣿⣿⣿⣿⣿⣿⣿⣿⣿⣿⣿⣿⣿⣿⣿⣿⣿⣿⣿⠀⠀⠀⠀⠀⠀⠀⠀⠀⠀⠀⠀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⠀⠀⠀⠀⠀⠀⠀⠀⠀⠀⠀⣿⣿⣿⣿⣿⣿⣿⣿⣿⣿⣿⣿⣿⣿⣿⣿⣿⣿⣿⣿⣿⣿⣿⣿⣿⣿⣿⣿⢕⢕⢑⢕⣕⡕⢕⢝⣿⣿⣿⣿⣿⣿⣿⣿⣿⣿⣿⣿⣿⣿⣿⣿⣿⣿⣿⣿⣿⣿⠀⠀⠀⠀⠀⠀⠀⠀⠀⠀⠀⠀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⠀⠀⠀⠀⠀⠀⠀⠀⠀⠀⠀⣿⣿⣿⣿⣿⣿⣿⣿⣿⣿⣿⣿⣿⣿⣿⣿⣿⣿⣿⣿⣿⣿⣿⣿⣿⣿⡿⢫⣿⣿⣿⣿⣿⣿⣷⡕⣿⣿⣿⣿⣿⣿⣿⣿⣿⣿⣿⣿⣿⣿⣿⣿⣿⣿⣿⣿⣿⣿⠀⠀⠀⠀⠀⠀⠀⠀⠀⠀⠀⠀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⠀⠀⠀⠀⠀⠀⠀⠀⠀⠀⠀⣿⣿⣿⣿⣿⣿⣿⣿⣿⣿⣿⣿⣿⣿⣿⣿⣿⣿⣿⣿⣿⣿⣿⣿⣿⣿⣧⢸⡣⢼⢝⢻⡯⢽⣿⣕⣿⣿⣿⣿⣿⣿⣿⣿⣿⣿⣿⣿⣿⣿⣿⣿⣿⣿⣿⣿⣿⣿⠀⠀⠀⠀⠀⠀⠀⠀⠀⠀⠀⠀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⠀⠀⠀⠀⠀⠀⠀⠀⠀⠀⠀⣿⣿⣿⣿⣿⣿⣿⣿⣿⣿⣿⣿⣿⣿⣿⣿⣿⣿⣿⣿⣿⣿⣿⣿⣿⣿⣿⣿⣿⢟⢱⢿⣿⣿⣿⣿⣿⣿⣿⣿⣿⣿⣿⣿⣿⣿⣿⣿⣿⣿⣿⣿⣿⣿⣿⣿⣿⣿⠀⠀⠀⠀⠀⠀⠀⠀⠀⠀⠀⠀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⠀⠀⠀⠀⠀⠀⠀⠀⠀⠀⠀⣿⣿⣿⣿⣿⣿⣿⣿⣿⣿⣿⣿⣿⣿⣿⣿⣿⣿⣿⣿⣿⣿⣿⣿⣿⣿⣿⣽⣿⡵⠞⠿⢿⣿⣿⣿⣿⣿⣿⣿⣿⣿⣿⣿⣿⣿⣿⣿⣿⣿⣿⣿⣿⣿⣿⣿⣿⣿⠀⠀⠀⠀⠀⠀⠀⠀⠀⠀⠀⠀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⠀⠀⠀⠀⠀⠀⠀⠀⠀⠀⠀⣿⣿⣿⣿⣿⣿⣿⣿⣿⣿⣿⣿⣿⣿⣿⣿⣿⣿⣿⣿⣿⣿⣿⣿⣿⣿⣿⣿⡯⢞⢿⡿⣿⣿⣧⢝⢿⣿⣿⣿⣿⣿⣿⣿⣿⣿⣿⣿⣿⣿⣿⣿⣿⣿⣿⣿⣿⣿⠀⠀⠀⠀⠀⠀⠀⠀⠀⠀⠀⠀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⠀⠀⠀⠀⠀⠀⠀⠀⠀⠀⠀⣿⣿⣿⣿⣿⣿⣿⣿⣿⣿⣿⣿⣿⣿⣿⣿⣿⣿⣿⣿⣿⣿⣿⢟⠏⠙⢝⣿⡕⢕⡞⣻⢿⣻⣿⢕⢇⣗⣗⣿⡟⠟⢿⣿⣿⣿⣿⣿⣿⣿⣿⣿⣿⣿⣿⣿⣿⣿⠀⠀⠀⠀⠀⠀⠀⠀⠀⠀⠀⠀</a:t>
            </a:r>
            <a:br/>
            <a:r>
              <a:t>⠀⠀⠀⠀⠀⠀⠀⠀⠀⠀⠀⣿⣿⣿⣿⣿⣿⣿⣿⣿⣿⣿⣿⣿⣿⣿⣿⣿⣿⣿⡟⠟⠙⠁⠀⠀⠀⢕⣿⣿⣷⣻⣿⣾⣿⢏⠁⠅⢕⢼⣿⣷⠀⠀⢁⢹⣿⣿⣿⣿⣿⣿⣿⣿⣿⣿⣿⣿⣿⠀⠀⠀⠀⠀⠀⠀⠀⠀⠀⠀⠀</a:t>
            </a:r>
            <a:br/>
            <a:r>
              <a:t>⠀⠀⠀⠀⠀⠀⠀⠀⠀⠀⠀⣿⣿⣿⣿⣿⣿⣿⣿⣿⣿⣿⣿⣿⣿⣿⣿⣿⣿⣿⠕⠀⠀⠀⠀⠀⠀⠀⠙⢹⢽⢽⡿⢽⢏⠐⠀⠀⢕⢕⣿⡟⠀⠀⠑⢕⣿⣿⣿⣿⣿⣿⣿⣿⣿⣿⣿⣿⣿⠀⠀⠀⠀⠀⠀⠀⠀⠀⠀⠀⠀</a:t>
            </a:r>
            <a:br/>
            <a:r>
              <a:t>⠀⠀⠀⠀⠀⠀⠀⠀⠀⠀⠀⣿⣿⣿⣿⣿⣿⣿⣿⣿⣿⣿⣿⣿⣿⣿⣿⣿⣿⣿⠀⠀⠀⠀⠀⠀⠀⠀⠀⢸⢽⢽⡯⢽⢕⠀⠀⠀⠁⢕⢿⣇⢁⠀⠀⢕⣿⣿⣿⣿⣿⣿⣿⣿⣿⣿⣿⣿⣿⠀⠀⠀⠀⠀⠀⠀⠀⠀⠀⠀⠀</a:t>
            </a:r>
            <a:br/>
            <a:r>
              <a:t>⠀⠀⠀⠀⠀⠀⠀⠀⠀⠀⠀⣿⣿⣿⣿⣿⣿⣿⣿⣿⣿⣿⣿⣿⣿⣿⣿⣿⣿⡿⠐⠀⠀⠀⠀⠀⠀⠀⠀⠸⠽⢽⢯⢝⢕⠀⠀⠀⠀⠁⠘⢁⠁⠀⠀⠘⣿⣿⣿⣿⣿⣿⣿⣿⣿⣿⣿⣿⣿⠀⠀⠀⠀⠀⠀⠀⠀⠀⠀⠀⠀</a:t>
            </a:r>
            <a:br/>
            <a:r>
              <a:t>⠀⠀⠀⠀⠀⠀⠀⠀⠀⠀⠀⣿⣿⣿⣿⣿⣿⣿⣿⣿⣿⣿⣿⣿⣿⣿⣿⣿⣿⢇⠀⠀⠀⠀⠀⠀⠀⠀⠀⠨⠭⢽⢝⢕⡇⢐⠀⠀⠀⠀⠁⠕⠀⠀⠀⠀⢾⣿⣿⣿⣿⣿⣿⣿⣿⣿⣿⣿⣿⠀⠀⠀⠀⠀⠀⠀⠀⠀⠀⠀⠀</a:t>
            </a:r>
            <a:br/>
            <a:r>
              <a:t>⠀⠀⠀⠀⠀⠀⠀⠀⠀⠀⠀⣿⣿⣿⣿⣿⣿⣿⣿⣿⣿⣿⣿⣿⣿⣿⣿⣿⣿⠁⠀⠀⠀⠀⠀⠀⠀⠀⠀⠌⠩⢽⢕⢕⢒⢐⠀⠀⠀⠀⠀⠀⠀⠑⠀⠀⠁⠹⣿⣿⣿⣿⣿⣿⣿⣿⣿⣿⣿⠀⠀⠀⠀⠀⠀⠀⠀⠀⠀⠀⠀</a:t>
            </a:r>
            <a:br/>
            <a:r>
              <a:t>⠀⠀⠀⠀⠀⠀⠀⠀⠀⠀⠀⣿⣿⣿⣿⣿⣿⣿⣿⣿⣿⣿⣿⣿⣿⣿⣿⣿⣿⡇⠀⠀⠀⠀⠀⠀⠀⠀⠀⠅⠭⢜⢕⢕⢕⢐⠀⠀⠀⠀⠀⠀⠀⠀⠀⠀⠀⠀⣿⣿⣿⣿⣿⣿⣿⣿⣿⣿⣿⠀⠀⠀⠀⠀⠀⠀⠀⠀⠀⠀⠀</a:t>
            </a:r>
            <a:br/>
            <a:r>
              <a:t>⠀⠀⠀⠀⠀⠀⠀⠀⠀⠀⠀⣿⣿⣿⣿⣿⣿⣿⣿⣿⣿⣿⣿⣿⣿⣿⣿⡟⠅⠀⠀⠀⠀⠀⠀⠀⠀⠀⠀⠅⢍⢕⠸⠥⢕⢔⠀⠀⠀⠀⠀⠀⠀⠀⠀⠀⠀⢄⣿⣿⣿⣿⣿⣿⣿⣿⣿⣿⣿⠀⠀⠀⠀⠀⠀⠀⠀⠀⠀⠀⠀</a:t>
            </a:r>
            <a:br/>
            <a:r>
              <a:t>⠀⠀⠀⠀⠀⠀⠀⠀⠀⠀⠀⣿⣿⣿⣿⣿⣿⣿⣿⣿⣿⣿⣿⣿⣿⣿⣿⣧⡄⠁⠑⣄⣤⣖⡕⠀⠀⠀⠀⠔⠗⢇⢕⢨⢥⠅⠅⠄⠀⠀⠀⠀⠀⠀⠀⠀⢀⣼⣿⣿⣿⣿⣿⣿⣿⣿⣿⣿⣿⠀⠀⠀⠀⠀⠀⠀⠀⠀⠀⠀⠀</a:t>
            </a:r>
            <a:br/>
            <a:r>
              <a:t>⠀⠀⠀⠀⠀⠀⠀⠀⠀⠀⠀⠛⠛⠛⠛⠛⠛⠛⠛⠛⠛⠛⠛⠛⠛⠛⠛⠛⠃⠁⠑⠑⠑⠙⠃⠀⠀⠀⠀⠀⠑⠑⠐⠐⠒⠑⠐⠐⠀⠀⠀⠀⠀⠀⠀⠀⠚⠛⠛⠛⠛⠛⠛⠛⠛⠛⠛⠛⠛⠀⠀⠀⠀⠀⠀⠀⠀⠀⠀⠀⠀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⠀⠀⠀⠀⠀⠀⠀⠀⠀⠀⠀⣿⣿⣿⣿⣿⣿⣿⣿⣿⣿⣿⣿⣿⣿⣿⣿⣿⣿⣿⣿⣿⣿⣿⣿⣿⣿⣿⣿⡿⣿⢟⢿⢿⣿⣿⣿⣿⣿⣿⣿⣿⣿⣿⣿⣿⣿⣿⣿⣿⣿⣿⣿⣿⣿⣿⣿⣿⣿⠀⠀⠀⠀⠀⠀⠀⠀⠀⠀⠀⠀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⠀⠀⠀⠀⠀⠀⠀⠀⠀⠀⠀⣿⣿⣿⣿⣿⣿⣿⣿⣿⣿⣿⣿⣿⣿⣿⣿⣿⣿⣿⣿⣿⣿⣿⣿⣿⣿⣿⡗⢕⢕⢕⢕⢕⢜⢟⣿⣿⣿⣿⣿⣿⣿⣿⣿⣿⣿⣿⣿⣿⣿⣿⣿⣿⣿⣿⣿⣿⣿⠀⠀⠀⠀⠀⠀⠀⠀⠀⠀⠀⠀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⠀⠀⠀⠀⠀⠀⠀⠀⠀⠀⠀⣿⣿⣿⣿⣿⣿⣿⣿⣿⣿⣿⣿⣿⣿⣿⣿⣿⣿⣿⣿⣿⣿⣿⣿⣿⣿⢟⣷⣵⣷⣷⣷⣷⣧⢕⣸⣿⣿⣿⣿⣿⣿⣿⣿⣿⣿⣿⣿⣿⣿⣿⣿⣿⣿⣿⣿⣿⣿⠀⠀⠀⠀⠀⠀⠀⠀⠀⠀⠀⠀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⠀⠀⠀⠀⠀⠀⠀⠀⠀⠀⠀⣿⣿⣿⣿⣿⣿⣿⣿⣿⣿⣿⣿⣿⣿⣿⣿⣿⣿⣿⣿⣿⣿⣿⣿⣿⣿⢸⡿⢗⢻⢿⣟⣿⣿⡇⣺⣿⣿⣿⣿⣿⣿⣿⣿⣿⣿⣿⣿⣿⣿⣿⣿⣿⣿⣿⣿⣿⣿⠀⠀⠀⠀⠀⠀⠀⠀⠀⠀⠀⠀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⠀⠀⠀⠀⠀⠀⠀⠀⠀⠀⠀⣿⣿⣿⣿⣿⣿⣿⣿⣿⣿⣿⣿⣿⣿⣿⣿⣿⣿⣿⣿⣿⣿⣿⣿⣿⣿⣿⣷⡕⢕⣾⣿⣿⣿⣷⣿⣿⣿⣿⣿⣿⣿⣿⣿⣿⣿⣿⣿⣿⣿⣿⣿⣿⣿⣿⣿⣿⣿⠀⠀⠀⠀⠀⠀⠀⠀⠀⠀⠀⠀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⠀⠀⠀⠀⠀⠀⠀⠀⠀⠀⠀⣿⣿⣿⣿⣿⣿⣿⣿⣿⣿⣿⣿⣿⣿⣿⣿⣿⣿⣿⣿⣿⣿⣿⣿⣿⣧⣿⣿⡇⡱⣽⣿⣿⣿⣿⣿⣿⣿⣿⣿⣿⣿⣿⣿⣿⣿⣿⣿⣿⣿⣿⣿⣿⣿⣿⣿⣿⣿⠀⠀⠀⠀⠀⠀⠀⠀⠀⠀⠀⠀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⠀⠀⠀⠀⠀⠀⠀⠀⠀⠀⠀⣿⣿⣿⣿⣿⣿⣿⣿⣿⣿⣿⣿⣿⣿⣿⣿⣿⣿⣿⣿⣿⣿⣿⣿⣿⣿⣿⣿⢇⢱⢿⣿⣿⣿⣿⣿⣿⣿⣿⣿⣿⣿⣿⣿⣿⣿⣿⣿⣿⣿⣿⣿⣿⣿⣿⣿⣿⣿⠀⠀⠀⠀⠀⠀⠀⠀⠀⠀⠀⠀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⠀⠀⠀⠀⠀⠀⠀⠀⠀⠀⠀⣿⣿⣿⣿⣿⣿⣿⣿⣿⣿⣿⣿⣿⣿⣿⣿⣿⣿⣿⣿⣿⣿⣿⣿⣿⣿⣿⡏⢕⢕⢸⣽⣿⣯⢻⣿⣿⣿⣿⣿⣿⣿⣿⣿⣿⣿⣿⣿⣿⣿⣿⣿⣿⣿⣿⣿⣿⣿⠀⠀⠀⠀⠀⠀⠀⠀⠀⠀⠀⠀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⠀⠀⠀⠀⠀⠀⠀⠀⠀⠀⠀⣿⣿⣿⣿⣿⣿⣿⣿⣿⣿⣿⣿⣿⣿⣿⣿⣿⣿⣿⣿⣿⣿⣿⢿⢟⠟⣿⢕⢕⢕⢸⣿⣟⣿⡇⠑⠙⢝⣻⣿⢿⣿⣿⣿⣿⣿⣿⣿⣿⣿⣿⣿⣿⣿⣿⣿⣿⣿⠀⠀⠀⠀⠀⠀⠀⠀⠀⠀⠀⠀</a:t>
            </a:r>
            <a:br/>
            <a:r>
              <a:t>⠀⠀⠀⠀⠀⠀⠀⠀⠀⠀⠀⣿⣿⣿⣿⣿⣿⣿⣿⣿⣿⣿⣿⣿⣿⣿⣿⣿⣿⣿⡿⢟⠏⠑⠀⠀⠀⣿⣷⣕⡱⢸⣿⣾⣿⢕⠀⢄⢱⣸⣿⣇⠁⠙⢹⣿⣿⣿⣿⣿⣿⣿⣿⣿⣿⣿⣿⣿⣿⠀⠀⠀⠀⠀⠀⠀⠀⠀⠀⠀⠀</a:t>
            </a:r>
            <a:br/>
            <a:r>
              <a:t>⠀⠀⠀⠀⠀⠀⠀⠀⠀⠀⠀⣿⣿⣿⣿⣿⣿⣿⣿⣿⣿⣿⣿⣿⣿⣿⣿⣿⣿⢇⠁⠀⠀⠀⠀⠀⠀⠹⢟⡟⢷⢾⡿⢿⠇⠀⠀⠕⢕⢝⢿⣿⢇⠀⢕⣿⣿⣿⣿⣿⣿⣿⣿⣿⣿⣿⣿⣿⣿⠀⠀⠀⠀⠀⠀⠀⠀⠀⠀⠀⠀</a:t>
            </a:r>
            <a:br/>
            <a:r>
              <a:t>⠀⠀⠀⠀⠀⠀⠀⠀⠀⠀⠀⣿⣿⣿⣿⣿⣿⣿⣿⣿⣿⣿⣿⣿⣿⣿⣿⣿⣿⠁⠀⠀⠀⠀⠀⠀⠀⠀⢐⣒⣗⣞⡎⠽⠅⠀⠀⠀⢕⢕⣸⣿⠑⠀⠄⢻⣿⣿⣿⣿⣿⣿⣿⣿⣿⣿⣿⣿⣿⠀⠀⠀⠀⠀⠀⠀⠀⠀⠀⠀⠀</a:t>
            </a:r>
            <a:br/>
            <a:r>
              <a:t>⠀⠀⠀⠀⠀⠀⠀⠀⠀⠀⠀⣿⣿⣿⣿⣿⣿⣿⣿⣿⣿⣿⣿⣿⣿⣿⣿⣿⣿⢇⠀⠀⠀⠀⠀⠀⠀⠀⢐⣒⣗⢗⡧⠭⠅⠀⠀⠀⠀⢕⢸⡯⡀⠀⢄⢺⣿⣿⣿⣿⣿⣿⣿⣿⣿⣿⣿⣿⣿⠀⠀⠀⠀⠀⠀⠀⠀⠀⠀⠀⠀</a:t>
            </a:r>
            <a:br/>
            <a:r>
              <a:t>⠀⠀⠀⠀⠀⠀⠀⠀⠀⠀⠀⣿⣿⣿⣿⣿⣿⣿⣿⣿⣿⣿⣿⣿⣿⣿⣿⣿⡿⠀⠀⠀⠀⠀⠀⠀⠀⠀⠀⢕⢕⢸⢽⠭⠅⠀⠀⠀⠀⠀⠁⢅⠀⠀⠀⠁⣿⣿⣿⣿⣿⣿⣿⣿⣿⣿⣿⣿⣿⠀⠀⠀⠀⠀⠀⠀⠀⠀⠀⠀⠀</a:t>
            </a:r>
            <a:br/>
            <a:r>
              <a:t>⠀⠀⠀⠀⠀⠀⠀⠀⠀⠀⠀⣿⣿⣿⣿⣿⣿⣿⣿⣿⣿⣿⣿⣿⣿⣿⣿⣿⠇⠀⠀⠀⠀⠀⠀⠀⠀⠀⠀⢕⠱⢽⢹⠭⠅⠀⠀⠀⠀⠀⠀⠑⢀⠀⠀⠑⠻⣿⣿⣿⣿⣿⣿⣿⣿⣿⣿⣿⣿⠀⠀⠀⠀⠀⠀⠀⠀⠀⠀⠀⠀</a:t>
            </a:r>
            <a:br/>
            <a:r>
              <a:t>⠀⠀⠀⠀⠀⠀⠀⠀⠀⠀⠀⣿⣿⣿⣿⣿⣿⣿⣿⣿⣿⣿⣿⣿⣿⣿⣿⣿⡆⠀⠀⠀⠀⠀⠀⠀⠀⠀⠀⢕⢌⢹⢸⠭⠅⠀⠀⠀⠀⠀⠀⠀⠁⠐⠀⠀⠀⠘⣿⣿⣿⣿⣿⣿⣿⣿⣿⣿⣿⠀⠀⠀⠀⠀⠀⠀⠀⠀⠀⠀⠀</a:t>
            </a:r>
            <a:br/>
            <a:r>
              <a:t>⠀⠀⠀⠀⠀⠀⠀⠀⠀⠀⠀⣿⣿⣿⣿⣿⣿⣿⣿⣿⣿⣿⣿⣿⣿⣿⣿⠋⠁⠀⠀⠀⠀⠀⠀⠀⠀⠀⠀⢐⢂⡕⢕⢍⠅⠅⠀⠀⠀⠀⠀⠀⠀⠀⠀⠀⠀⢔⣿⣿⣿⣿⣿⣿⣿⣿⣿⣿⣿⠀⠀⠀⠀⠀⠀⠀⠀⠀⠀⠀⠀</a:t>
            </a:r>
            <a:br/>
            <a:r>
              <a:t>⠀⠀⠀⠀⠀⠀⠀⠀⠀⠀⠀⣿⣿⣿⣿⣿⣿⣿⣿⣿⣿⣿⣿⣿⣿⣿⣇⠀⠐⠄⢀⣀⣠⣤⠀⠀⠀⠀⠀⢔⢒⡇⢐⣑⢕⢁⠀⠀⠀⠀⠀⠀⠀⠀⠀⠀⠀⢸⣿⣿⣿⣿⣿⣿⣿⣿⣿⣿⣿⠀⠀⠀⠀⠀⠀⠀⠀⠀⠀⠀⠀</a:t>
            </a:r>
            <a:br/>
            <a:r>
              <a:t>⠀⠀⠀⠀⠀⠀⠀⠀⠀⠀⠀⠛⠛⠛⠛⠛⠛⠛⠛⠛⠛⠛⠛⠛⠛⠛⠛⠃⠐⠐⠊⠙⠛⠛⠀⠀⠀⠀⠀⠐⠑⠑⠁⠀⠑⠐⠀⠀⠀⠀⠀⠀⠀⠀⠀⠀⠐⠛⠛⠛⠛⠛⠛⠛⠛⠛⠛⠛⠛⠀⠀⠀⠀⠀⠀⠀⠀⠀⠀⠀⠀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⠀⠀⠀⠀⠀⠀⠀⠀⠀⠀⠀⣿⣿⣿⣿⣿⣿⣿⣿⣿⣿⣿⣿⣿⣿⣿⣿⣿⣿⣿⣿⣿⣿⣿⣿⣿⣿⣿⢕⢕⠕⢕⢕⢕⢝⢻⣿⣿⣿⣿⣿⣿⣿⣿⣿⣿⣿⣿⣿⣿⣿⣿⣿⣿⣿⣿⣿⣿⣿⠀⠀⠀⠀⠀⠀⠀⠀⠀⠀⠀⠀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⠀⠀⠀⠀⠀⠀⠀⠀⠀⠀⠀⣿⣿⣿⣿⣿⣿⣿⣿⣿⣿⣿⣿⣿⣿⣿⣿⣿⣿⣿⣿⣿⣿⣿⣿⣿⡿⢿⣵⣵⣵⣵⣷⣷⣕⢕⣿⣿⣿⣿⣿⣿⣿⣿⣿⣿⣿⣿⣿⣿⣿⣿⣿⣿⣿⣿⣿⣿⣿⠀⠀⠀⠀⠀⠀⠀⠀⠀⠀⠀⠀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⠀⠀⠀⠀⠀⠀⠀⠀⠀⠀⠀⣿⣿⣿⣿⣿⣿⣿⣿⣿⣿⣿⣿⣿⣿⣿⣿⣿⣿⣿⣿⣿⣿⣿⣿⣿⡇⢸⢟⢟⢿⣿⡿⢿⣿⢕⣿⣿⣿⣿⣿⣿⣿⣿⣿⣿⣿⣿⣿⣿⣿⣿⣿⣿⣿⣿⣿⣿⣿⠀⠀⠀⠀⠀⠀⠀⠀⠀⠀⠀⠀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⠀⠀⠀⠀⠀⠀⠀⠀⠀⠀⠀⣿⣿⣿⣿⣿⣿⣿⣿⣿⣿⣿⣿⣿⣿⣿⣿⣿⣿⣿⣿⣿⣿⣿⣿⣿⣷⣿⣵⢕⢕⣿⣯⣽⣿⣸⣿⣿⣿⣿⣿⣿⣿⣿⣿⣿⣿⣿⣿⣿⣿⣿⣿⣿⣿⣿⣿⣿⣿⠀⠀⠀⠀⠀⠀⠀⠀⠀⠀⠀⠀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⠀⠀⠀⠀⠀⠀⠀⠀⠀⠀⠀⣿⣿⣿⣿⣿⣿⣿⣿⣿⣿⣿⣿⣿⣿⣿⣿⣿⣿⣿⣿⣿⣿⣿⣿⣿⣷⢿⡿⢕⣽⣯⣿⣿⣿⣿⣿⣿⣿⣿⣿⣿⣿⣿⣿⣿⣿⣿⣿⣿⣿⣿⣿⣿⣿⣿⣿⣿⣿⠀⠀⠀⠀⠀⠀⠀⠀⠀⠀⠀⠀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⠀⠀⠀⠀⠀⠀⠀⠀⠀⠀⠀⣿⣿⣿⣿⣿⣿⣿⣿⣿⣿⣿⣿⣿⣿⣿⣿⣿⣿⣿⣿⣿⣿⣿⣿⣿⣿⣿⣯⢕⢬⢽⣿⣿⣿⣿⣿⣿⣿⣿⣿⣿⣿⣿⣿⣿⣿⣿⣿⣿⣿⣿⣿⣿⣿⣿⣿⣿⣿⠀⠀⠀⠀⠀⠀⠀⠀⠀⠀⠀⠀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⠀⠀⠀⠀⠀⠀⠀⠀⠀⠀⠀⣿⣿⣿⣿⣿⣿⣿⣿⣿⣿⣿⣿⣿⣿⣿⣿⣿⣿⣿⣿⣿⣿⣿⣿⣿⣿⣿⢟⢇⢱⢹⣽⣿⡝⢿⣿⣿⣿⣿⣿⣿⣿⣿⣿⣿⣿⣿⣿⣿⣿⣿⣿⣿⣿⣿⣿⣿⣿⠀⠀⠀⠀⠀⠀⠀⠀⠀⠀⠀⠀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⠀⠀⠀⠀⠀⠀⠀⠀⠀⠀⠀⣿⣿⣿⣿⣿⣿⣿⣿⣿⣿⣿⣿⣿⣿⣿⣿⣿⣿⣿⣿⣿⣿⡿⢟⠟⢟⡟⢇⢕⢕⢼⣽⢿⣷⢕⠘⠙⠟⠿⢿⣿⣿⣿⣿⣿⣿⣿⣿⣿⣿⣿⣿⣿⣿⣿⣿⣿⣿⠀⠀⠀⠀⠀⠀⠀⠀⠀⠀⠀⠀</a:t>
            </a:r>
            <a:br/>
            <a:r>
              <a:t>⠀⠀⠀⠀⠀⠀⠀⠀⠀⠀⠀⣿⣿⣿⣿⣿⣿⣿⣿⣿⣿⣿⣿⣿⣿⣿⣿⣿⣿⢿⢿⠟⠙⠁⠀⠀⢱⣿⣧⢕⢕⢸⣿⣿⡟⠑⠀⠀⢄⣄⣄⠁⠙⠝⢿⣿⣿⣿⣿⣿⣿⣿⣿⣿⣿⣿⣿⣿⣿⠀⠀⠀⠀⠀⠀⠀⠀⠀⠀⠀⠀</a:t>
            </a:r>
            <a:br/>
            <a:r>
              <a:t>⠀⠀⠀⠀⠀⠀⠀⠀⠀⠀⠀⣿⣿⣿⣿⣿⣿⣿⣿⣿⣿⣿⣿⣿⣿⣿⣿⣿⡿⠑⠀⠀⠀⠀⠀⠀⠜⠿⢟⢳⢷⢿⣿⠟⢑⠀⠀⢄⢱⢽⣿⣧⡄⢕⢸⣿⣿⣿⣿⣿⣿⣿⣿⣿⣿⣿⣿⣿⣿⠀⠀⠀⠀⠀⠀⠀⠀⠀⠀⠀⠀</a:t>
            </a:r>
            <a:br/>
            <a:r>
              <a:t>⠀⠀⠀⠀⠀⠀⠀⠀⠀⠀⠀⣿⣿⣿⣿⣿⣿⣿⣿⣿⣿⣿⣿⣿⣿⣿⣿⣿⡇⠀⠀⠀⠀⠀⠀⠀⠀⠀⢐⡇⢽⢽⡯⠅⠐⠀⠀⢕⢕⢜⢻⣿⡇⠀⢜⣿⣿⣿⣿⣿⣿⣿⣿⣿⣿⣿⣿⣿⣿⠀⠀⠀⠀⠀⠀⠀⠀⠀⠀⠀⠀</a:t>
            </a:r>
            <a:br/>
            <a:r>
              <a:t>⠀⠀⠀⠀⠀⠀⠀⠀⠀⠀⠀⣿⣿⣿⣿⣿⣿⣿⣿⣿⣿⣿⣿⣿⣿⣿⣿⣿⡗⠀⠀⠀⠀⠀⠀⠀⠀⠀⢕⢵⠽⢽⡯⢅⠀⠀⠀⠀⠀⢕⢕⣿⢕⠀⢕⣿⣿⣿⣿⣿⣿⣿⣿⣿⣿⣿⣿⣿⣿⠀⠀⠀⠀⠀⠀⠀⠀⠀⠀⠀⠀</a:t>
            </a:r>
            <a:br/>
            <a:r>
              <a:t>⠀⠀⠀⠀⠀⠀⠀⠀⠀⠀⠀⣿⣿⣿⣿⣿⣿⣿⣿⣿⣿⣿⣿⣿⣿⣿⣿⣿⢇⠀⠀⠀⠀⠀⠀⠀⠀⠀⠅⠽⠭⢽⢝⢕⢀⠀⠀⠀⠀⠕⢕⢿⢔⠀⠁⢜⣿⣿⣿⣿⣿⣿⣿⣿⣿⣿⣿⣿⣿⠀⠀⠀⠀⠀⠀⠀⠀⠀⠀⠀⠀</a:t>
            </a:r>
            <a:br/>
            <a:r>
              <a:t>⠀⠀⠀⠀⠀⠀⠀⠀⠀⠀⠀⣿⣿⣿⣿⣿⣿⣿⣿⣿⣿⣿⣿⣿⣿⣿⣿⡟⠀⠀⠀⠀⠀⠀⠀⠀⠀⠀⠅⠩⠭⢽⢕⢕⠀⠀⠀⠀⠀⠀⠀⢅⠀⠀⠀⢱⣿⣿⣿⣿⣿⣿⣿⣿⣿⣿⣿⣿⣿⠀⠀⠀⠀⠀⠀⠀⠀⠀⠀⠀⠀</a:t>
            </a:r>
            <a:br/>
            <a:r>
              <a:t>⠀⠀⠀⠀⠀⠀⠀⠀⠀⠀⠀⣿⣿⣿⣿⣿⣿⣿⣿⣿⣿⣿⣿⣿⣿⣿⣿⣷⢀⠀⠀⠀⠀⠀⠀⠀⠀⠀⠅⠨⠭⢝⢱⠕⠐⠀⠀⠀⠀⠀⠀⠑⠀⢔⠀⠀⠁⢹⣿⣿⣿⣿⣿⣿⣿⣿⣿⣿⣿⠀⠀⠀⠀⠀⠀⠀⠀⠀⠀⠀⠀</a:t>
            </a:r>
            <a:br/>
            <a:r>
              <a:t>⠀⠀⠀⠀⠀⠀⠀⠀⠀⠀⠀⣿⣿⣿⣿⣿⣿⣿⣿⣿⣿⣿⣿⣿⣿⣿⡟⠑⠁⠀⠀⠀⠀⠀⠀⠀⠀⠀⠀⠕⢕⢕⠡⠥⠅⠀⠀⠀⠀⠀⠀⠀⠀⠀⠀⠀⠀⢔⣿⣿⣿⣿⣿⣿⣿⣿⣿⣿⣿⠀⠀⠀⠀⠀⠀⠀⠀⠀⠀⠀⠀</a:t>
            </a:r>
            <a:br/>
            <a:r>
              <a:t>⠀⠀⠀⠀⠀⠀⠀⠀⠀⠀⠀⣿⣿⣿⣿⣿⣿⣿⣿⣿⣿⣿⣿⣿⣿⣿⡇⠀⢐⠄⢀⢀⣤⡄⠀⠀⠀⠀⠀⢕⡕⡕⢕⢌⠅⠀⠀⠀⠀⠀⠀⠀⠀⠀⠀⠀⠀⢸⣿⣿⣿⣿⣿⣿⣿⣿⣿⣿⣿⠀⠀⠀⠀⠀⠀⠀⠀⠀⠀⠀⠀</a:t>
            </a:r>
            <a:br/>
            <a:r>
              <a:t>⠀⠀⠀⠀⠀⠀⠀⠀⠀⠀⠀⠛⠛⠛⠛⠛⠛⠛⠛⠛⠛⠛⠛⠛⠛⠛⠛⠑⠀⠐⠛⠙⠛⠃⠀⠀⠀⠀⠀⠁⠁⠑⠁⠑⠑⠐⠀⠀⠀⠀⠀⠀⠀⠀⠀⠀⠀⠚⠛⠛⠛⠛⠛⠛⠛⠛⠛⠛⠛⠀⠀⠀⠀⠀⠀⠀⠀⠀⠀⠀⠀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⠀⠀⠀⠀⠀⠀⠀⠀⠀⠀⠀⣿⣿⣿⣿⣿⣿⣿⣿⣿⣿⣿⣿⣿⣿⣿⣿⣿⣿⣿⣿⣿⣿⣿⣿⣿⣿⣯⢝⢜⢕⢕⢕⢜⢻⢿⣿⣿⣿⣿⣿⣿⣿⣿⣿⣿⣿⣿⣿⣿⣿⣿⣿⣿⣿⣿⣿⣿⣿⠀⠀⠀⠀⠀⠀⠀⠀⠀⠀⠀⠀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⠀⠀⠀⠀⠀⠀⠀⠀⠀⠀⠀⣿⣿⣿⣿⣿⣿⣿⣿⣿⣿⣿⣿⣿⣿⣿⣿⣿⣿⣿⣿⣿⣿⣿⣿⣿⣿⣯⣕⣵⣱⣵⣵⣵⡕⢜⣿⣿⣿⣿⣿⣿⣿⣿⣿⣿⣿⣿⣿⣿⣿⣿⣿⣿⣿⣿⣿⣿⣿⠀⠀⠀⠀⠀⠀⠀⠀⠀⠀⠀⠀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⠀⠀⠀⠀⠀⠀⠀⠀⠀⠀⠀⣿⣿⣿⣿⣿⣿⣿⣿⣿⣿⣿⣿⣿⣿⣿⣿⣿⣿⣿⣿⣿⣿⣿⣿⣿⢇⣾⢿⢿⣿⡿⢿⣿⡇⢸⣿⣿⣿⣿⣿⣿⣿⣿⣿⣿⣿⣿⣿⣿⣿⣿⣿⣿⣿⣿⣿⣿⣿⠀⠀⠀⠀⠀⠀⠀⠀⠀⠀⠀⠀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⠀⠀⠀⠀⠀⠀⠀⠀⠀⠀⠀⣿⣿⣿⣿⣿⣿⣿⣿⣿⣿⣿⣿⣿⣿⣿⣿⣿⣿⣿⣿⣿⣿⣿⣿⣿⣧⣟⣱⡕⢸⣿⣿⣿⡗⣾⣿⣿⣿⣿⣿⣿⣿⣿⣿⣿⣿⣿⣿⣿⣿⣿⣿⣿⣿⣿⣿⣿⣿⠀⠀⠀⠀⠀⠀⠀⠀⠀⠀⠀⠀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⠀⠀⠀⠀⠀⠀⠀⠀⠀⠀⠀⣿⣿⣿⣿⣿⣿⣿⣿⣿⣿⣿⣿⣿⣿⣿⣿⣿⣿⣿⣿⣿⣿⣿⣿⣿⡽⣿⡗⢕⣹⣿⣿⣿⣿⣿⣿⣿⣿⣿⣿⣿⣿⣿⣿⣿⣿⣿⣿⣿⣿⣿⣿⣿⣿⣿⣿⣿⣿⠀⠀⠀⠀⠀⠀⠀⠀⠀⠀⠀⠀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⠀⠀⠀⠀⠀⠀⠀⠀⠀⠀⠀⣿⣿⣿⣿⣿⣿⣿⣿⣿⣿⣿⣿⣿⣿⣿⣿⣿⣿⣿⣿⣿⣿⣿⣿⣿⣿⣿⡕⢕⣜⣽⣿⣿⣿⣿⣿⣿⣿⣿⣿⣿⣿⣿⣿⣿⣿⣿⣿⣿⣿⣿⣿⣿⣿⣿⣿⣿⣿⠀⠀⠀⠀⠀⠀⠀⠀⠀⠀⠀⠀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⠀⠀⠀⠀⠀⠀⠀⠀⠀⠀⠀⣿⣿⣿⣿⣿⣿⣿⣿⣿⣿⣿⣿⣿⣿⣿⣿⣿⣿⣿⣿⣿⣿⣿⣿⣿⣿⡿⢟⢕⢼⢿⣿⣿⢿⣿⣿⣿⣿⣿⣿⣿⣿⣿⣿⣿⣿⣿⣿⣿⣿⣿⣿⣿⣿⣿⣿⣿⣿⠀⠀⠀⠀⠀⠀⠀⠀⠀⠀⠀⠀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⠀⠀⠀⠀⠀⠀⠀⠀⠀⠀⠀⣿⣿⣿⣿⣿⣿⣿⣿⣿⣿⣿⣿⣿⣿⣿⣿⣿⣿⣿⣿⣿⣿⢿⠟⠟⢿⡗⢕⢕⢱⢸⣿⣿⡕⠝⠛⠻⢿⣿⣿⣿⣿⣿⣿⣿⣿⣿⣿⣿⣿⣿⣿⣿⣿⣿⣿⣿⣿⠀⠀⠀⠀⠀⠀⠀⠀⠀⠀⠀⠀</a:t>
            </a:r>
            <a:br/>
            <a:r>
              <a:t>⠀⠀⠀⠀⠀⠀⠀⠀⠀⠀⠀⣿⣿⣿⣿⣿⣿⣿⣿⣿⣿⣿⣿⣿⣿⣿⣿⣿⡿⢿⠟⠋⠁⠀⠀⠀⣼⣷⡕⢕⢕⢸⣿⣿⢇⢅⠀⠀⠀⠁⠈⠙⠟⢿⣿⣿⣿⣿⣿⣿⣿⣿⣿⣿⣿⣿⣿⣿⣿⠀⠀⠀⠀⠀⠀⠀⠀⠀⠀⠀⠀</a:t>
            </a:r>
            <a:br/>
            <a:r>
              <a:t>⠀⠀⠀⠀⠀⠀⠀⠀⠀⠀⠀⣿⣿⣿⣿⣿⣿⣿⣿⣿⣿⣿⣿⣿⣿⣿⣿⣿⢇⠀⠀⠀⠀⠀⠀⠀⢻⢿⠿⢧⣵⣿⣿⢏⠑⠀⠀⠀⠀⢀⢀⠀⠀⢜⣿⣿⣿⣿⣿⣿⣿⣿⣿⣿⣿⣿⣿⣿⣿⠀⠀⠀⠀⠀⠀⠀⠀⠀⠀⠀⠀</a:t>
            </a:r>
            <a:br/>
            <a:r>
              <a:t>⠀⠀⠀⠀⠀⠀⠀⠀⠀⠀⠀⣿⣿⣿⣿⣿⣿⣿⣿⣿⣿⣿⣿⣿⣿⣿⣿⣿⠁⠀⠀⠀⠀⠀⠀⠀⠀⠅⠭⠥⢵⣳⣗⢐⠀⠀⠀⠀⢕⢼⣷⣔⠀⠁⣿⣿⣿⣿⣿⣿⣿⣿⣿⣿⣿⣿⣿⣿⣿⠀⠀⠀⠀⠀⠀⠀⠀⠀⠀⠀⠀</a:t>
            </a:r>
            <a:br/>
            <a:r>
              <a:t>⠀⠀⠀⠀⠀⠀⠀⠀⠀⠀⠀⣿⣿⣿⣿⣿⣿⣿⣿⣿⣿⣿⣿⣿⣿⣿⣿⣿⠀⠀⠀⠀⠀⠀⠀⠀⠀⠌⠭⠭⢝⣺⢗⢐⠀⠀⠀⠀⢕⢇⢻⣿⣧⠕⢹⣿⣿⣿⣿⣿⣿⣿⣿⣿⣿⣿⣿⣿⣿⠀⠀⠀⠀⠀⠀⠀⠀⠀⠀⠀⠀</a:t>
            </a:r>
            <a:br/>
            <a:r>
              <a:t>⠀⠀⠀⠀⠀⠀⠀⠀⠀⠀⠀⣿⣿⣿⣿⣿⣿⣿⣿⣿⣿⣿⣿⣿⣿⣿⣿⡏⠀⠀⠀⠀⠀⠀⠀⠀⠀⠁⠭⢽⢕⣞⢔⢐⠀⠀⠀⠀⠑⢕⢜⢿⡟⠐⠜⣿⣿⣿⣿⣿⣿⣿⣿⣿⣿⣿⣿⣿⣿⠀⠀⠀⠀⠀⠀⠀⠀⠀⠀⠀⠀</a:t>
            </a:r>
            <a:br/>
            <a:r>
              <a:t>⠀⠀⠀⠀⠀⠀⠀⠀⠀⠀⠀⣿⣿⣿⣿⣿⣿⣿⣿⣿⣿⣿⣿⣿⣿⣿⣿⠇⠀⠀⠀⠀⠀⠀⠀⠀⠀⠀⠌⢕⢕⢇⢑⢕⠀⠀⠀⠀⠀⠑⢕⢸⡧⠀⠀⣿⣿⣿⣿⣿⣿⣿⣿⣿⣿⣿⣿⣿⣿⠀⠀⠀⠀⠀⠀⠀⠀⠀⠀⠀⠀</a:t>
            </a:r>
            <a:br/>
            <a:r>
              <a:t>⠀⠀⠀⠀⠀⠀⠀⠀⠀⠀⠀⣿⣿⣿⣿⣿⣿⣿⣿⣿⣿⣿⣿⣿⣿⣿⣿⡆⠀⠀⠀⠀⠀⠀⠀⠀⠀⠀⠅⠕⢔⡕⢐⡐⠀⠀⠀⠀⠀⠀⠁⠑⢕⠁⠀⠘⠻⣿⣿⣿⣿⣿⣿⣿⣿⣿⣿⣿⣿⠀⠀⠀⠀⠀⠀⠀⠀⠀⠀⠀⠀</a:t>
            </a:r>
            <a:br/>
            <a:r>
              <a:t>⠀⠀⠀⠀⠀⠀⠀⠀⠀⠀⠀⣿⣿⣿⣿⣿⣿⣿⣿⣿⣿⣿⣿⣿⣿⣿⢏⠑⠀⠀⠀⠀⠀⠀⠀⠀⠀⠀⠡⠥⠅⢕⢐⢂⠀⠀⠀⠀⠀⠀⠀⠀⠕⠀⢄⠀⠀⢸⣿⣿⣿⣿⣿⣿⣿⣿⣿⣿⣿⠀⠀⠀⠀⠀⠀⠀⠀⠀⠀⠀⠀</a:t>
            </a:r>
            <a:br/>
            <a:r>
              <a:t>⠀⠀⠀⠀⠀⠀⠀⠀⠀⠀⠀⣿⣿⣿⣿⣿⣿⣿⣿⣿⣿⣿⣿⣿⣿⣿⢑⠀⠀⠀⠀⣀⣄⠀⠀⠀⠀⠀⠅⠭⠥⢕⠕⠕⠄⠀⠀⠀⠀⠀⠀⠀⠀⠀⠑⠀⠀⢻⣿⣿⣿⣿⣿⣿⣿⣿⣿⣿⣿⠀⠀⠀⠀⠀⠀⠀⠀⠀⠀⠀⠀</a:t>
            </a:r>
            <a:br/>
            <a:r>
              <a:t>⠀⠀⠀⠀⠀⠀⠀⠀⠀⠀⠀⠛⠛⠛⠛⠛⠛⠛⠛⠛⠛⠛⠛⠛⠛⠛⠓⠐⠀⠑⠛⠛⠛⠀⠀⠀⠀⠀⠑⠘⠙⠑⠙⠑⠁⠀⠀⠀⠀⠀⠀⠀⠀⠀⠀⠀⠀⠚⠛⠛⠛⠛⠛⠛⠛⠛⠛⠛⠛⠀⠀⠀⠀⠀⠀⠀⠀⠀⠀⠀⠀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⠀⠀⠀⠀⠀⠀⠀⠀⠀⠀⠀⣿⣿⣿⣿⣿⣿⣿⣿⣿⣿⣿⣿⣿⣿⣿⣿⣿⣿⣿⣿⣿⣿⣿⣿⣿⣿⣟⢟⢝⢝⢕⢝⢝⢻⣿⣿⣿⣿⣿⣿⣿⣿⣿⣿⣿⣿⣿⣿⣿⣿⣿⣿⣿⣿⣿⣿⣿⣿⠀⠀⠀⠀⠀⠀⠀⠀⠀⠀⠀⠀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⠀⠀⠀⠀⠀⠀⠀⠀⠀⠀⠀⣿⣿⣿⣿⣿⣿⣿⣿⣿⣿⣿⣿⣿⣿⣿⣿⣿⣿⣿⣿⣿⣿⣿⣿⣿⣿⣇⣕⣕⣔⣕⣕⣕⢕⢸⣿⣿⣿⣿⣿⣿⣿⣿⣿⣿⣿⣿⣿⣿⣿⣿⣿⣿⣿⣿⣿⣿⣿⠀⠀⠀⠀⠀⠀⠀⠀⠀⠀⠀⠀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⠀⠀⠀⠀⠀⠀⠀⠀⠀⠀⠀⣿⣿⣿⣿⣿⣿⣿⣿⣿⣿⣿⣿⣿⣿⣿⣿⣿⣿⣿⣿⣿⣿⣿⣿⣿⢇⣿⣿⣿⣿⣿⣿⣿⡇⢸⣿⣿⣿⣿⣿⣿⣿⣿⣿⣿⣿⣿⣿⣿⣿⣿⣿⣿⣿⣿⣿⣿⣿⠀⠀⠀⠀⠀⠀⠀⠀⠀⠀⠀⠀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⠀⠀⠀⠀⠀⠀⠀⠀⠀⠀⠀⣿⣿⣿⣿⣿⣿⣿⣿⣿⣿⣿⣿⣿⣿⣿⣿⣿⣿⣿⣿⣿⣿⣿⣿⣿⣵⣗⣕⢕⢹⣿⣺⣿⡇⣾⣿⣿⣿⣿⣿⣿⣿⣿⣿⣿⣿⣿⣿⣿⣿⣿⣿⣿⣿⣿⣿⣿⣿⠀⠀⠀⠀⠀⠀⠀⠀⠀⠀⠀⠀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⠀⠀⠀⠀⠀⠀⠀⠀⠀⠀⠀⣿⣿⣿⣿⣿⣿⣿⣿⣿⣿⣿⣿⣿⣿⣿⣿⣿⣿⣿⣿⣿⣿⣿⣿⣿⣿⣿⢏⢗⢻⣿⣿⣿⣿⣿⣿⣿⣿⣿⣿⣿⣿⣿⣿⣿⣿⣿⣿⣿⣿⣿⣿⣿⣿⣿⣿⣿⣿⠀⠀⠀⠀⠀⠀⠀⠀⠀⠀⠀⠀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⠀⠀⠀⠀⠀⠀⠀⠀⠀⠀⠀⣿⣿⣿⣿⣿⣿⣿⣿⣿⣿⣿⣿⣿⣿⣿⣿⣿⣿⣿⣿⣿⣿⣿⣿⣿⣿⣿⡇⢙⢝⣽⣝⣿⣿⣿⣿⣿⣿⣿⣿⣿⣿⣿⣿⣿⣿⣿⣿⣿⣿⣿⣿⣿⣿⣿⣿⣿⣿⠀⠀⠀⠀⠀⠀⠀⠀⠀⠀⠀⠀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⠀⠀⠀⠀⠀⠀⠀⠀⠀⠀⠀⣿⣿⣿⣿⣿⣿⣿⣿⣿⣿⣿⣿⣿⣿⣿⣿⣿⣿⣿⣿⣿⣿⣿⣿⣿⣿⡿⢏⢱⣽⢟⣿⣿⣿⣿⣿⣿⣿⣿⣿⣿⣿⣿⣿⣿⣿⣿⣿⣿⣿⣿⣿⣿⣿⣿⣿⣿⣿⠀⠀⠀⠀⠀⠀⠀⠀⠀⠀⠀⠀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⠀⠀⠀⠀⠀⠀⠀⠀⠀⠀⠀⣿⣿⣿⣿⣿⣿⣿⣿⣿⣿⣿⣿⣿⣿⣿⣿⣿⣿⣿⣿⣿⣿⢿⢟⢿⣿⢇⢕⢕⢸⡕⡿⣧⢝⠻⢿⣿⣿⣿⣿⣿⣿⣿⣿⣿⣿⣿⣿⣿⣿⣿⣿⣿⣿⣿⣿⣿⣿⠀⠀⠀⠀⠀⠀⠀⠀⠀⠀⠀⠀</a:t>
            </a:r>
            <a:br/>
            <a:r>
              <a:t>⠀⠀⠀⠀⠀⠀⠀⠀⠀⠀⠀⣿⣿⣿⣿⣿⣿⣿⣿⣿⣿⣿⣿⣿⣿⣿⣿⣿⢿⢿⠟⠙⠁⠀⠀⢕⣿⣕⢕⢕⢕⢿⣿⣿⢕⠀⠀⠁⠈⠙⠟⢿⣿⣿⣿⣿⣿⣿⣿⣿⣿⣿⣿⣿⣿⣿⣿⣿⣿⠀⠀⠀⠀⠀⠀⠀⠀⠀⠀⠀⠀</a:t>
            </a:r>
            <a:br/>
            <a:r>
              <a:t>⠀⠀⠀⠀⠀⠀⠀⠀⠀⠀⠀⣿⣿⣿⣿⣿⣿⣿⣿⣿⣿⣿⣿⣿⣿⣿⣿⡏⠁⠀⠀⠀⠀⠀⠀⢸⣿⣿⣷⣕⣵⡿⣿⢇⠕⠀⠀⠀⠀⠀⠀⠀⠑⢻⣿⣿⣿⣿⣿⣿⣿⣿⣿⣿⣿⣿⣿⣿⣿⠀⠀⠀⠀⠀⠀⠀⠀⠀⠀⠀⠀</a:t>
            </a:r>
            <a:br/>
            <a:r>
              <a:t>⠀⠀⠀⠀⠀⠀⠀⠀⠀⠀⠀⣿⣿⣿⣿⣿⣿⣿⣿⣿⣿⣿⣿⣿⣿⣿⣿⡇⠀⠀⠀⠀⠀⠀⠀⠀⠁⢕⣕⣘⣝⢽⢕⠁⠀⠀⠀⠀⠀⠀⠀⠀⠀⢸⣿⣿⣿⣿⣿⣿⣿⣿⣿⣿⣿⣿⣿⣿⣿⠀⠀⠀⠀⠀⠀⠀⠀⠀⠀⠀⠀</a:t>
            </a:r>
            <a:br/>
            <a:r>
              <a:t>⠀⠀⠀⠀⠀⠀⠀⠀⠀⠀⠀⣿⣿⣿⣿⣿⣿⣿⣿⣿⣿⣿⣿⣿⣿⣿⣿⢇⠀⠀⠀⠀⠀⠀⠀⠀⠀⢕⣕⣒⣗⢽⠅⠐⠀⠀⠀⠀⠀⠀⠀⠀⠀⢜⣿⣿⣿⣿⣿⣿⣿⣿⣿⣿⣿⣿⣿⣿⣿⠀⠀⠀⠀⠀⠀⠀⠀⠀⠀⠀⠀</a:t>
            </a:r>
            <a:br/>
            <a:r>
              <a:t>⠀⠀⠀⠀⠀⠀⠀⠀⠀⠀⠀⣿⣿⣿⣿⣿⣿⣿⣿⣿⣿⣿⣿⣿⣿⣿⣿⠀⠀⠀⠀⠀⠀⠀⠀⠀⠀⢑⣖⡒⢱⢝⢅⠀⠀⠀⠀⠀⠀⢕⢕⣣⡔⢕⣿⣿⣿⣿⣿⣿⣿⣿⣿⣿⣿⣿⣿⣿⣿⠀⠀⠀⠀⠀⠀⠀⠀⠀⠀⠀⠀</a:t>
            </a:r>
            <a:br/>
            <a:r>
              <a:t>⠀⠀⠀⠀⠀⠀⠀⠀⠀⠀⠀⣿⣿⣿⣿⣿⣿⣿⣿⣿⣿⣿⣿⣿⣿⣿⡏⠀⠀⠀⠀⠀⠀⠀⠀⠀⠀⢐⣒⡆⢕⢕⢕⠀⠀⠀⠀⠀⠀⢕⢇⢻⣿⡕⢸⣿⣿⣿⣿⣿⣿⣿⣿⣿⣿⣿⣿⣿⣿⠀⠀⠀⠀⠀⠀⠀⠀⠀⠀⠀⠀</a:t>
            </a:r>
            <a:br/>
            <a:r>
              <a:t>⠀⠀⠀⠀⠀⠀⠀⠀⠀⠀⠀⣿⣿⣿⣿⣿⣿⣿⣿⣿⣿⣿⣿⣿⣿⣿⣧⢀⠀⠀⠀⠀⠀⠀⠀⠀⠀⢐⣐⢕⢕⢕⠅⠀⠀⠀⠀⠀⠀⢕⢕⢝⣿⣿⢸⣿⣿⣿⣿⣿⣿⣿⣿⣿⣿⣿⣿⣿⣿⠀⠀⠀⠀⠀⠀⠀⠀⠀⠀⠀⠀</a:t>
            </a:r>
            <a:br/>
            <a:r>
              <a:t>⠀⠀⠀⠀⠀⠀⠀⠀⠀⠀⠀⣿⣿⣿⣿⣿⣿⣿⣿⣿⣿⣿⣿⣿⣿⣿⠏⠑⠀⠀⠀⠀⠀⠀⠀⠀⠀⢐⢐⣂⡕⢕⢕⢐⠀⠀⠀⠀⠀⠀⠑⢕⢜⢿⢄⠀⢹⣿⣿⣿⣿⣿⣿⣿⣿⣿⣿⣿⣿⠀⠀⠀⠀⠀⠀⠀⠀⠀⠀⠀⠀</a:t>
            </a:r>
            <a:br/>
            <a:r>
              <a:t>⠀⠀⠀⠀⠀⠀⠀⠀⠀⠀⠀⣿⣿⣿⣿⣿⣿⣿⣿⣿⣿⣿⣿⣿⣿⡇⠀⠄⠀⠀⠀⣀⡄⠀⠀⠀⠀⠐⢐⣒⣒⡕⢕⢐⠀⠀⠀⠀⠀⠀⠀⠁⠕⠕⠁⠀⢸⣿⣿⣿⣿⣿⣿⣿⣿⣿⣿⣿⣿⠀⠀⠀⠀⠀⠀⠀⠀⠀⠀⠀⠀</a:t>
            </a:r>
            <a:br/>
            <a:r>
              <a:t>⠀⠀⠀⠀⠀⠀⠀⠀⠀⠀⠀⠛⠛⠛⠛⠛⠛⠛⠛⠛⠛⠛⠛⠛⠛⠛⠃⠀⠀⠐⠚⠓⠑⠀⠀⠀⠀⠀⠐⠐⠐⠃⠐⠐⠀⠀⠀⠀⠀⠀⠀⠀⠀⠀⠀⠐⠀⠛⠛⠛⠛⠛⠛⠛⠛⠛⠛⠛⠛⠀⠀⠀⠀⠀⠀⠀⠀⠀⠀⠀⠀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⠀⠀⠀⠀⠀⠀⠀⠀⠀⠀⠀⣿⣿⣿⣿⣿⣿⣿⣿⣿⣿⣿⣿⣿⣿⣿⣿⣿⣿⣿⣿⣿⣿⣿⣿⣿⣿⢿⢿⢻⢟⢟⢟⢿⣿⣿⣿⣿⣿⣿⣿⣿⣿⣿⣿⣿⣿⣿⣿⣿⣿⣿⣿⣿⣿⣿⣿⣿⣿⠀⠀⠀⠀⠀⠀⠀⠀⠀⠀⠀⠀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⠀⠀⠀⠀⠀⠀⠀⠀⠀⠀⠀⣿⣿⣿⣿⣿⣿⣿⣿⣿⣿⣿⣿⣿⣿⣿⣿⣿⣿⣿⣿⣿⣿⣿⣿⣿⣿⡇⢕⢕⢕⢕⢕⢕⢝⣿⣿⣿⣿⣿⣿⣿⣿⣿⣿⣿⣿⣿⣿⣿⣿⣿⣿⣿⣿⣿⣿⣿⣿⠀⠀⠀⠀⠀⠀⠀⠀⠀⠀⠀⠀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⠀⠀⠀⠀⠀⠀⠀⠀⠀⠀⠀⣿⣿⣿⣿⣿⣿⣿⣿⣿⣿⣿⣿⣿⣿⣿⣿⣿⣿⣿⣿⣿⣿⣿⣿⣿⢟⣷⣷⣷⣷⣿⣷⣷⢕⣿⣿⣿⣿⣿⣿⣿⣿⣿⣿⣿⣿⣿⣿⣿⣿⣿⣿⣿⣿⣿⣿⣿⣿⠀⠀⠀⠀⠀⠀⠀⠀⠀⠀⠀⠀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⠀⠀⠀⠀⠀⠀⠀⠀⠀⠀⠀⣿⣿⣿⣿⣿⣿⣿⣿⣿⣿⣿⣿⣿⣿⣿⣿⣿⣿⣿⣿⣿⣿⣿⣿⣯⢱⡏⣹⡝⢿⣿⣟⣿⡇⣿⣿⣿⣿⣿⣿⣿⣿⣿⣿⣿⣿⣿⣿⣿⣿⣿⣿⣿⣿⣿⣿⣿⣿⠀⠀⠀⠀⠀⠀⠀⠀⠀⠀⠀⠀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⠀⠀⠀⠀⠀⠀⠀⠀⠀⠀⠀⣿⣿⣿⣿⣿⣿⣿⣿⣿⣿⣿⣿⣿⣿⣿⣿⣿⣿⣿⣿⣿⣿⣿⣿⣿⣿⣷⢷⢕⣿⣷⣿⣿⣼⣿⣿⣿⣿⣿⣿⣿⣿⣿⣿⣿⣿⣿⣿⣿⣿⣿⣿⣿⣿⣿⣿⣿⣿⠀⠀⠀⠀⠀⠀⠀⠀⠀⠀⠀⠀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⠀⠀⠀⠀⠀⠀⠀⠀⠀⠀⠀⣿⣿⣿⣿⣿⣿⣿⣿⣿⣿⣿⣿⣿⣿⣿⣿⣿⣿⣿⣿⣿⣿⣿⣿⣿⣽⣿⢕⢱⢾⣿⣟⣿⣿⣿⣿⣿⣿⣿⣿⣿⣿⣿⣿⣿⣿⣿⣿⣿⣿⣿⣿⣿⣿⣿⣿⣿⣿⠀⠀⠀⠀⠀⠀⠀⠀⠀⠀⠀⠀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⠀⠀⠀⠀⠀⠀⠀⠀⠀⠀⠀⣿⣿⣿⣿⣿⣿⣿⣿⣿⣿⣿⣿⣿⣿⣿⣿⣿⣿⣿⣿⣿⣿⣿⣿⣿⣿⣿⡕⢖⣷⢿⢿⣿⣿⣿⣿⣿⣿⣿⣿⣿⣿⣿⣿⣿⣿⣿⣿⣿⣿⣿⣿⣿⣿⣿⣿⣿⣿⠀⠀⠀⠀⠀⠀⠀⠀⠀⠀⠀⠀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⠀⠀⠀⠀⠀⠀⠀⠀⠀⠀⠀⣿⣿⣿⣿⣿⣿⣿⣿⣿⣿⣿⣿⣿⣿⣿⣿⣿⣿⣿⣿⣿⣿⣿⣿⣿⣿⢜⢇⢝⣻⡗⣿⢿⣿⣿⣿⣿⣿⣿⣿⣿⣿⣿⣿⣿⣿⣿⣿⣿⣿⣿⣿⣿⣿⣿⣿⣿⣿⠀⠀⠀⠀⠀⠀⠀⠀⠀⠀⠀⠀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⠀⠀⠀⠀⠀⠀⠀⠀⠀⠀⠀⣿⣿⣿⣿⣿⣿⣿⣿⣿⣿⣿⣿⣿⣿⣿⣿⣿⣿⡿⢟⠏⠑⠁⠑⣹⣇⢕⢕⢕⣻⢿⣿⡇⠁⠙⠟⢻⢿⣿⣿⣿⣿⣿⣿⣿⣿⣿⣿⣿⣿⣿⣿⣿⣿⣿⣿⣿⣿⠀⠀⠀⠀⠀⠀⠀⠀⠀⠀⠀⠀</a:t>
            </a:r>
            <a:br/>
            <a:r>
              <a:t>⠀⠀⠀⠀⠀⠀⠀⠀⠀⠀⠀⣿⣿⣿⣿⣿⣿⣿⣿⣿⣿⣿⣿⣿⣿⣿⡿⠙⠁⠁⠀⠀⠀⠀⠀⣿⣿⣧⡷⢕⣱⡾⣿⢕⠀⠀⠀⠀⠀⠈⠙⢻⣿⣿⣿⣿⣿⣿⣿⣿⣿⣿⣿⣿⣿⣿⣿⣿⣿⠀⠀⠀⠀⠀⠀⠀⠀⠀⠀⠀⠀</a:t>
            </a:r>
            <a:br/>
            <a:r>
              <a:t>⠀⠀⠀⠀⠀⠀⠀⠀⠀⠀⠀⣿⣿⣿⣿⣿⣿⣿⣿⣿⣿⣿⣿⣿⣿⣿⡇⠀⠀⠀⠀⠀⠀⠀⠀⠉⠩⠽⢟⣟⣻⣿⡇⠐⠀⠀⠀⠀⠀⠀⠀⠀⢸⣿⣿⣿⣿⣿⣿⣿⣿⣿⣿⣿⣿⣿⣿⣿⣿⠀⠀⠀⠀⠀⠀⠀⠀⠀⠀⠀⠀</a:t>
            </a:r>
            <a:br/>
            <a:r>
              <a:t>⠀⠀⠀⠀⠀⠀⠀⠀⠀⠀⠀⣿⣿⣿⣿⣿⣿⣿⣿⣿⣿⣿⣿⣿⣿⣿⢇⠀⠀⠀⠀⠀⠀⠀⠀⠀⠭⠭⢕⣗⣗⢹⢕⠀⠀⠀⠀⠀⠀⠀⠀⠀⢕⣿⣿⣿⣿⣿⣿⣿⣿⣿⣿⣿⣿⣿⣿⣿⣿⠀⠀⠀⠀⠀⠀⠀⠀⠀⠀⠀⠀</a:t>
            </a:r>
            <a:br/>
            <a:r>
              <a:t>⠀⠀⠀⠀⠀⠀⠀⠀⠀⠀⠀⣿⣿⣿⣿⣿⣿⣿⣿⣿⣿⣿⣿⣿⣿⣿⠁⠀⠀⠀⠀⠀⠀⠀⠀⠀⠨⢽⢕⣒⡗⢼⢕⠀⠀⠀⠀⠀⠀⠀⠀⠀⠔⣿⣿⣿⣿⣿⣿⣿⣿⣿⣿⣿⣿⣿⣿⣿⣿⠀⠀⠀⠀⠀⠀⠀⠀⠀⠀⠀⠀</a:t>
            </a:r>
            <a:br/>
            <a:r>
              <a:t>⠀⠀⠀⠀⠀⠀⠀⠀⠀⠀⠀⣿⣿⣿⣿⣿⣿⣿⣿⣿⣿⣿⣿⣿⣿⣿⠀⠀⠀⠀⠀⠀⠀⠀⠀⠀⢜⣕⣒⡂⠸⢕⠑⠀⠀⠀⠀⠀⠀⠀⠀⠀⠐⢻⣿⣿⣿⣿⣿⣿⣿⣿⣿⣿⣿⣿⣿⣿⣿⠀⠀⠀⠀⠀⠀⠀⠀⠀⠀⠀⠀</a:t>
            </a:r>
            <a:br/>
            <a:r>
              <a:t>⠀⠀⠀⠀⠀⠀⠀⠀⠀⠀⠀⣿⣿⣿⣿⣿⣿⣿⣿⣿⣿⣿⣿⣿⣿⣿⠀⠀⠀⠀⠀⠀⠀⠀⠀⠀⢕⢑⢒⡂⢜⢕⠀⠀⠀⠀⠀⠀⠀⠀⠀⠀⠀⢸⣿⣿⣿⣿⣿⣿⣿⣿⣿⣿⣿⣿⣿⣿⣿⠀⠀⠀⠀⠀⠀⠀⠀⠀⠀⠀⠀</a:t>
            </a:r>
            <a:br/>
            <a:r>
              <a:t>⠀⠀⠀⠀⠀⠀⠀⠀⠀⠀⠀⣿⣿⣿⣿⣿⣿⣿⣿⣿⣿⣿⣿⣿⣿⣿⢇⠀⠀⠀⠀⠀⠀⠀⠀⠀⠑⢕⢐⢒⢕⢕⢀⠀⠀⠀⠀⠀⠀⠀⠀⠀⠀⢺⣿⣿⣿⣿⣿⣿⣿⣿⣿⣿⣿⣿⣿⣿⣿⠀⠀⠀⠀⠀⠀⠀⠀⠀⠀⠀⠀</a:t>
            </a:r>
            <a:br/>
            <a:r>
              <a:t>⠀⠀⠀⠀⠀⠀⠀⠀⠀⠀⠀⣿⣿⣿⣿⣿⣿⣿⣿⣿⣿⣿⣿⣿⣿⢑⠀⠀⠀⠀⠀⠀⠀⠀⠀⠀⠀⢐⢐⣂⢕⢕⢐⠀⠀⠀⠀⠀⠀⠀⠀⠀⠀⠀⠘⣿⣿⣿⣿⣿⣿⣿⣿⣿⣿⣿⣿⣿⣿⠀⠀⠀⠀⠀⠀⠀⠀⠀⠀⠀⠀</a:t>
            </a:r>
            <a:br/>
            <a:r>
              <a:t>⠀⠀⠀⠀⠀⠀⠀⠀⠀⠀⠀⠛⠛⠛⠛⠛⠛⠛⠛⠛⠛⠛⠛⠛⠛⠀⠀⠀⠀⠀⠀⠐⠂⠀⠀⠀⠀⠐⠐⠒⠒⠃⠐⠀⠀⠀⠀⠀⠀⠀⠀⠀⠀⠀⠀⠛⠛⠛⠛⠛⠛⠛⠛⠛⠛⠛⠛⠛⠛⠀⠀⠀⠀⠀⠀⠀⠀⠀⠀⠀⠀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⠀⠀⠀⠀⠀⠀⠀⠀⠀⠀⠀⣿⣿⣿⣿⣿⣿⣿⣿⣿⣿⣿⣿⣿⣿⣿⣿⣿⣿⣿⣿⣿⣿⣿⣿⣿⣿⣿⢿⢿⢿⢟⢿⢿⣿⣿⣿⣿⣿⣿⣿⣿⣿⣿⣿⣿⣿⣿⣿⣿⣿⣿⣿⣿⣿⣿⣿⣿⣿⠀⠀⠀⠀⠀⠀⠀⠀⠀⠀⠀⠀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⠀⠀⠀⠀⠀⠀⠀⠀⠀⠀⠀⣿⣿⣿⣿⣿⣿⣿⣿⣿⣿⣿⣿⣿⣿⣿⣿⣿⣿⣿⣿⣿⣿⣿⣿⣿⣿⡇⢔⢕⢑⢕⢕⢜⢹⣿⣿⣿⣿⣿⣿⣿⣿⣿⣿⣿⣿⣿⣿⣿⣿⣿⣿⣿⣿⣿⣿⣿⣿⠀⠀⠀⠀⠀⠀⠀⠀⠀⠀⠀⠀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⠀⠀⠀⠀⠀⠀⠀⠀⠀⠀⠀⣿⣿⣿⣿⣿⣿⣿⣿⣿⣿⣿⣿⣿⣿⣿⣿⣿⣿⣿⣿⣿⣿⣿⣿⣿⢇⣵⣷⣷⣷⣷⣷⣧⢕⣿⣿⣿⣿⣿⣿⣿⣿⣿⣿⣿⣿⣿⣿⣿⣿⣿⣿⣿⣿⣿⣿⣿⣿⠀⠀⠀⠀⠀⠀⠀⠀⠀⠀⠀⠀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⠀⠀⠀⠀⠀⠀⠀⠀⠀⠀⠀⣿⣿⣿⣿⣿⣿⣿⣿⣿⣿⣿⣿⣿⣿⣿⣿⣿⣿⣿⣿⣿⣿⣿⣿⡇⢸⡟⢝⢟⢿⣟⣻⣿⢇⣿⣿⣿⣿⣿⣿⣿⣿⣿⣿⣿⣿⣿⣿⣿⣿⣿⣿⣿⣿⣿⣿⣿⣿⠀⠀⠀⠀⠀⠀⠀⠀⠀⠀⠀⠀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⠀⠀⠀⠀⠀⠀⠀⠀⠀⠀⠀⣿⣿⣿⣿⣿⣿⣿⣿⣿⣿⣿⣿⣿⣿⣿⣿⣿⣿⣿⣿⣿⣿⣿⣿⣷⣾⣧⢾⢱⣽⣿⣽⣿⣾⣿⣿⣿⣿⣿⣿⣿⣿⣿⣿⣿⣿⣿⣿⣿⣿⣿⣿⣿⣿⣿⣿⣿⣿⠀⠀⠀⠀⠀⠀⠀⠀⠀⠀⠀⠀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⠀⠀⠀⠀⠀⠀⠀⠀⠀⠀⠀⣿⣿⣿⣿⣿⣿⣿⣿⣿⣿⣿⣿⣿⣿⣿⣿⣿⣿⣿⣿⣿⣿⣿⣿⣟⣻⣿⢇⢱⢼⣽⣟⣿⣿⣿⣿⣿⣿⣿⣿⣿⣿⣿⣿⣿⣿⣿⣿⣿⣿⣿⣿⣿⣿⣿⣿⣿⣿⠀⠀⠀⠀⠀⠀⠀⠀⠀⠀⠀⠀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⠀⠀⠀⠀⠀⠀⠀⠀⠀⠀⠀⣿⣿⣿⣿⣿⣿⣿⣿⣿⣿⣿⣿⣿⣿⣿⣿⣿⣿⣿⣿⣿⣿⣿⣿⣿⣿⡿⡕⢣⢱⢿⢿⣿⣿⣿⣿⣿⣿⣿⣿⣿⣿⣿⣿⣿⣿⣿⣿⣿⣿⣿⣿⣿⣿⣿⣿⣿⣿⠀⠀⠀⠀⠀⠀⠀⠀⠀⠀⠀⠀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⠀⠀⠀⠀⠀⠀⠀⠀⠀⠀⠀⣿⣿⣿⣿⣿⣿⣿⣿⣿⣿⣿⣿⣿⣿⣿⣿⣿⣿⣿⣿⣿⣿⣿⣿⣿⢿⢟⢕⢝⣿⡜⣿⢿⣿⣿⣿⣿⣿⣿⣿⣿⣿⣿⣿⣿⣿⣿⣿⣿⣿⣿⣿⣿⣿⣿⣿⣿⣿⠀⠀⠀⠀⠀⠀⠀⠀⠀⠀⠀⠀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⠀⠀⠀⠀⠀⠀⠀⠀⠀⠀⠀⣿⣿⣿⣿⣿⣿⣿⣿⣿⣿⣿⣿⣿⣿⣿⣿⣿⣿⡿⢟⠏⠑⠁⠑⣾⡕⢕⢕⢕⣻⢿⣿⢕⠈⠙⠟⢿⣿⣿⣿⣿⣿⣿⣿⣿⣿⣿⣿⣿⣿⣿⣿⣿⣿⣿⣿⣿⣿⠀⠀⠀⠀⠀⠀⠀⠀⠀⠀⠀⠀</a:t>
            </a:r>
            <a:br/>
            <a:r>
              <a:t>⠀⠀⠀⠀⠀⠀⠀⠀⠀⠀⠀⣿⣿⣿⣿⣿⣿⣿⣿⣿⣿⣿⣿⣿⣿⣿⡟⠙⠁⠁⠀⠀⠀⠀⠀⣿⣿⣵⡷⢕⣵⣿⡿⠕⠀⠀⠀⠀⠀⠈⠝⢿⣿⣿⣿⣿⣿⣿⣿⣿⣿⣿⣿⣿⣿⣿⣿⣿⣿⠀⠀⠀⠀⠀⠀⠀⠀⠀⠀⠀⠀</a:t>
            </a:r>
            <a:br/>
            <a:r>
              <a:t>⠀⠀⠀⠀⠀⠀⠀⠀⠀⠀⠀⣿⣿⣿⣿⣿⣿⣿⣿⣿⣿⣿⣿⣿⣿⣿⢕⠀⠀⠀⠀⠀⠀⠀⠀⠉⠩⢝⢗⣟⣻⣿⡇⠄⠀⠀⠀⠀⠀⠀⠀⢁⢻⣿⣿⣿⣿⣿⣿⣿⣿⣿⣿⣿⣿⣿⣿⣿⣿⠀⠀⠀⠀⠀⠀⠀⠀⠀⠀⠀⠀</a:t>
            </a:r>
            <a:br/>
            <a:r>
              <a:t>⠀⠀⠀⠀⠀⠀⠀⠀⠀⠀⠀⣿⣿⣿⣿⣿⣿⣿⣿⣿⣿⣿⣿⣿⣿⣿⠄⠀⠀⠀⠀⠀⠀⠀⠀⠀⠭⢽⢕⣓⣗⢸⢕⠀⠀⠀⠀⠀⠀⠀⠀⠀⢸⣿⣿⣿⣿⣿⣿⣿⣿⣿⣿⣿⣿⣿⣿⣿⣿⠀⠀⠀⠀⠀⠀⠀⠀⠀⠀⠀⠀</a:t>
            </a:r>
            <a:br/>
            <a:r>
              <a:t>⠀⠀⠀⠀⠀⠀⠀⠀⠀⠀⠀⣿⣿⣿⣿⣿⣿⣿⣿⣿⣿⣿⣿⣿⣿⡏⠀⠀⠀⠀⠀⠀⠀⠀⠀⠀⢨⢽⣕⣒⢇⢼⢕⠀⠀⠀⠀⠀⠀⠀⠀⠀⢸⣿⣿⣿⣿⣿⣿⣿⣿⣿⣿⣿⣿⣿⣿⣿⣿⠀⠀⠀⠀⠀⠀⠀⠀⠀⠀⠀⠀</a:t>
            </a:r>
            <a:br/>
            <a:r>
              <a:t>⠀⠀⠀⠀⠀⠀⠀⠀⠀⠀⠀⣿⣿⣿⣿⣿⣿⣿⣿⣿⣿⣿⣿⣿⣿⡇⠀⠀⠀⠀⠀⠀⠀⠀⠀⠀⢕⣗⣒⡂⠱⢽⠕⠀⠀⠀⠀⠀⠀⠀⠀⠀⢕⣿⣿⣿⣿⣿⣿⣿⣿⣿⣿⣿⣿⣿⣿⣿⣿⠀⠀⠀⠀⠀⠀⠀⠀⠀⠀⠀⠀</a:t>
            </a:r>
            <a:br/>
            <a:r>
              <a:t>⠀⠀⠀⠀⠀⠀⠀⠀⠀⠀⠀⣿⣿⣿⣿⣿⣿⣿⣿⣿⣿⣿⣿⣿⣿⡇⠀⠀⠀⠀⠀⠀⠀⠀⠀⠀⢑⢐⣒⡂⠨⢕⠀⠀⠀⠀⠀⠀⠀⠀⠀⠀⠀⣿⣿⣿⣿⣿⣿⣿⣿⣿⣿⣿⣿⣿⣿⣿⣿⠀⠀⠀⠀⠀⠀⠀⠀⠀⠀⠀⠀</a:t>
            </a:r>
            <a:br/>
            <a:r>
              <a:t>⠀⠀⠀⠀⠀⠀⠀⠀⠀⠀⠀⣿⣿⣿⣿⣿⣿⣿⣿⣿⣿⣿⣿⣿⣿⡇⠀⠀⠀⠀⠀⠀⠀⠀⠀⠀⢐⣂⡐⢆⢱⢕⠀⠀⠀⠀⠀⠀⠀⠀⠀⠀⠀⢿⣿⣿⣿⣿⣿⣿⣿⣿⣿⣿⣿⣿⣿⣿⣿⠀⠀⠀⠀⠀⠀⠀⠀⠀⠀⠀⠀</a:t>
            </a:r>
            <a:br/>
            <a:r>
              <a:t>⠀⠀⠀⠀⠀⠀⠀⠀⠀⠀⠀⣿⣿⣿⣿⣿⣿⣿⣿⣿⣿⣿⣿⣿⡟⠑⠀⠀⠀⠀⠀⠀⠀⠀⠀⠀⠀⢒⣒⢑⢕⢕⢐⠀⠀⠀⠀⠀⠀⠀⠀⠀⠀⠘⣿⣿⣿⣿⣿⣿⣿⣿⣿⣿⣿⣿⣿⣿⣿⠀⠀⠀⠀⠀⠀⠀⠀⠀⠀⠀⠀</a:t>
            </a:r>
            <a:br/>
            <a:r>
              <a:t>⠀⠀⠀⠀⠀⠀⠀⠀⠀⠀⠀⠛⠛⠛⠛⠛⠛⠛⠛⠛⠛⠛⠛⠛⠑⠀⠀⠀⠀⠀⠀⠀⠀⠀⠀⠀⠀⠐⠒⠒⠑⠑⠐⠀⠀⠀⠀⠀⠀⠀⠀⠀⠀⠀⠘⠛⠛⠛⠛⠛⠛⠛⠛⠛⠛⠛⠛⠛⠛⠀⠀⠀⠀⠀⠀⠀⠀⠀⠀⠀⠀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⠀⠀⠀⠀⠀⠀⠀⠀⠀⠀⠀⣿⣿⣿⣿⣿⣿⣿⣿⣿⣿⣿⣿⣿⣿⣿⣿⣿⣿⣿⣿⣿⣿⣿⣿⣿⣿⣟⢇⢕⢕⢕⢕⢝⢿⣿⣿⣿⣿⣿⣿⣿⣿⣿⣿⣿⣿⣿⣿⣿⣿⣿⣿⣿⣿⣿⣿⣿⣿⠀⠀⠀⠀⠀⠀⠀⠀⠀⠀⠀⠀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⠀⠀⠀⠀⠀⠀⠀⠀⠀⠀⠀⣿⣿⣿⣿⣿⣿⣿⣿⣿⣿⣿⣿⣿⣿⣿⣿⣿⣿⣿⣿⣿⣿⣿⣿⣿⡿⢻⣷⣿⣾⣿⣿⣧⢸⣿⣿⣿⣿⣿⣿⣿⣿⣿⣿⣿⣿⣿⣿⣿⣿⣿⣿⣿⣿⣿⣿⣿⣿⠀⠀⠀⠀⠀⠀⠀⠀⠀⠀⠀⠀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⠀⠀⠀⠀⠀⠀⠀⠀⠀⠀⠀⣿⣿⣿⣿⣿⣿⣿⣿⣿⣿⣿⣿⣿⣿⣿⣿⣿⣿⣿⣿⣿⣿⣿⣿⣿⣷⣿⡽⢽⣿⣿⣿⣿⣼⣿⣿⣿⣿⣿⣿⣿⣿⣿⣿⣿⣿⣿⣿⣿⣿⣿⣿⣿⣿⣿⣿⣿⣿⠀⠀⠀⠀⠀⠀⠀⠀⠀⠀⠀⠀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⠀⠀⠀⠀⠀⠀⠀⠀⠀⠀⠀⣿⣿⣿⣿⣿⣿⣿⣿⣿⣿⣿⣿⣿⣿⣿⣿⣿⣿⣿⣿⣿⣿⢿⢟⢟⢿⣿⣿⣿⣿⣿⣿⢇⢝⢻⢿⣿⣿⣿⣿⣿⣿⣿⣿⣿⣿⣿⣿⣿⣿⣿⣿⣿⣿⣿⣿⣿⣿⠀⠀⠀⠀⠀⠀⠀⠀⠀⠀⠀⠀</a:t>
            </a:r>
            <a:br/>
            <a:r>
              <a:t>⠀⠀⠀⠀⠀⠀⠀⠀⠀⠀⠀⣿⣿⣿⣿⣿⣿⣿⣿⣿⣿⣿⣿⣿⣿⣿⣿⣿⣿⡟⢏⢝⢕⢕⠐⢑⢸⣿⣻⣿⣿⣿⣿⢕⢕⢕⢕⢕⢝⢟⢿⣿⣿⣿⣿⣿⣿⣿⣿⣿⣿⣿⣿⣿⣿⣿⣿⣿⣿⠀⠀⠀⠀⠀⠀⠀⠀⠀⠀⠀⠀</a:t>
            </a:r>
            <a:br/>
            <a:r>
              <a:t>⠀⠀⠀⠀⠀⠀⠀⠀⠀⠀⠀⣿⣿⣿⣿⣿⣿⣿⣿⣿⣿⣿⣿⣿⣿⣿⣿⣿⡿⢕⢕⢕⠕⠁⠀⠀⠈⢗⣳⣿⢿⢟⢇⢕⢕⠕⢕⢕⢕⢕⢕⢹⣿⣿⣿⣿⣿⣿⣿⣿⣿⣿⣿⣿⣿⣿⣿⣿⣿⠀⠀⠀⠀⠀⠀⠀⠀⠀⠀⠀⠀</a:t>
            </a:r>
            <a:br/>
            <a:r>
              <a:t>⠀⠀⠀⠀⠀⠀⠀⠀⠀⠀⠀⣿⣿⣿⣿⣿⣿⣿⣿⣿⣿⣿⣿⣿⣿⣿⣿⣿⢇⢕⠀⠕⠀⠀⠀⠀⠀⢱⣿⣗⣟⢝⢕⢕⢕⢕⠕⠑⢕⢕⢑⢸⣿⣿⣿⣿⣿⣿⣿⣿⣿⣿⣿⣿⣿⣿⣿⣿⣿⠀⠀⠀⠀⠀⠀⠀⠀⠀⠀⠀⠀</a:t>
            </a:r>
            <a:br/>
            <a:r>
              <a:t>⠀⠀⠀⠀⠀⠀⠀⠀⠀⠀⠀⣿⣿⣿⣿⣿⣿⣿⣿⣿⣿⣿⣿⣿⣿⣿⣿⣿⢕⠀⠀⠀⠀⠀⠀⠀⠀⢸⢽⢵⣗⢃⢕⢕⢕⠁⠀⢀⢅⢀⢕⢸⣿⣿⣿⣿⣿⣿⣿⣿⣿⣿⣿⣿⣿⣿⣿⣿⣿⠀⠀⠀⠀⠀⠀⠀⠀⠀⠀⠀⠀</a:t>
            </a:r>
            <a:br/>
            <a:r>
              <a:t>⠀⠀⠀⠀⠀⠀⠀⠀⠀⠀⠀⣿⣿⣿⣿⣿⣿⣿⣿⣿⣿⣿⣿⣿⣿⣿⣿⣿⢕⠀⠀⠀⠀⠀⠀⠀⠀⠕⣹⢽⠕⢕⢕⠕⢕⠀⠀⢕⣵⣿⣧⢸⣿⣿⣿⣿⣿⣿⣿⣿⣿⣿⣿⣿⣿⣿⣿⣿⣿⠀⠀⠀⠀⠀⠀⠀⠀⠀⠀⠀⠀</a:t>
            </a:r>
            <a:br/>
            <a:r>
              <a:t>⠀⠀⠀⠀⠀⠀⠀⠀⠀⠀⠀⣿⣿⣿⣿⣿⣿⣿⣿⣿⣿⣿⣿⣿⣿⣿⡿⢟⠁⠀⠀⢄⣤⣴⡔⠄⠀⢅⢸⣎⢕⢕⠑⢁⠑⠀⠀⢕⣿⣿⢟⢸⣿⣿⣿⣿⣿⣿⣿⣿⣿⣿⣿⣿⣿⣿⣿⣿⣿⠀⠀⠀⠀⠀⠀⠀⠀⠀⠀⠀⠀</a:t>
            </a:r>
            <a:br/>
            <a:r>
              <a:t>⠀⠀⠀⠀⠀⠀⠀⠀⠀⠀⠀⣿⣿⣿⣿⣿⣿⣿⣿⣿⣿⣿⣿⣿⣿⣿⡇⢕⢇⢕⢱⢿⡿⣿⡇⠀⠀⠀⢜⠕⢂⠑⠕⠄⠀⠀⠀⠕⢜⢏⠕⠅⠝⣿⣿⣿⣿⣿⣿⣿⣿⣿⣿⣿⣿⣿⣿⣿⣿⠀⠀⠀⠀⠀⠀⠀⠀⠀⠀⠀⠀</a:t>
            </a:r>
            <a:br/>
            <a:r>
              <a:t>⠀⠀⠀⠀⠀⠀⠀⠀⠀⠀⠀⣿⣿⣿⣿⣿⣿⣿⣿⣿⣿⣿⣿⣿⣿⣿⣿⢕⢕⢕⠐⢕⢝⠝⠑⠀⠀⠀⢸⢝⠅⠀⠀⠀⠀⠀⠀⠀⠀⠔⠀⢄⢄⣼⣿⣿⣿⣿⣿⣿⣿⣿⣿⣿⣿⣿⣿⣿⣿⠀⠀⠀⠀⠀⠀⠀⠀⠀⠀⠀⠀</a:t>
            </a:r>
            <a:br/>
            <a:r>
              <a:t>⠀⠀⠀⠀⠀⠀⠀⠀⠀⠀⠀⣿⣿⣿⣿⣿⣿⣿⣿⣿⣿⣿⣿⣿⣿⣿⣿⣿⣷⣧⣴⠔⠁⠀⠀⠀⠀⠀⢜⢇⢑⠀⠀⠀⠀⠀⠀⠀⠀⠀⠀⢐⣾⣿⣿⣿⣿⣿⣿⣿⣿⣿⣿⣿⣿⣿⣿⣿⣿⠀⠀⠀⠀⠀⠀⠀⠀⠀⠀⠀⠀</a:t>
            </a:r>
            <a:br/>
            <a:r>
              <a:t>⠀⠀⠀⠀⠀⠀⠀⠀⠀⠀⠀⣿⣿⣿⣿⣿⣿⣿⣿⣿⣿⣿⣿⣿⣿⣿⣿⣿⣿⣿⡇⠀⠀⠀⠀⠀⠀⠀⢕⢁⢔⠀⠀⠀⠀⠀⠀⢁⣷⣶⣶⣾⣿⣿⣿⣿⣿⣿⣿⣿⣿⣿⣿⣿⣿⣿⣿⣿⣿⠀⠀⠀⠀⠀⠀⠀⠀⠀⠀⠀⠀</a:t>
            </a:r>
            <a:br/>
            <a:r>
              <a:t>⠀⠀⠀⠀⠀⠀⠀⠀⠀⠀⠀⣿⣿⣿⣿⣿⣿⣿⣿⣿⣿⣿⣿⣿⣿⣿⣿⣿⣿⣿⢕⠀⠀⠀⠀⠀⠀⠀⢕⣿⣇⢀⢀⠀⠀⠀⠀⢀⢝⣿⣿⣿⣿⣿⣿⣿⣿⣿⣿⣿⣿⣿⣿⣿⣿⣿⣿⣿⣿⠀⠀⠀⠀⠀⠀⠀⠀⠀⠀⠀⠀</a:t>
            </a:r>
            <a:br/>
            <a:r>
              <a:t>⠀⠀⠀⠀⠀⠀⠀⠀⠀⠀⠀⣿⣿⣿⣿⣿⣿⣿⣿⣿⣿⣿⣿⣿⣿⣿⣿⣿⣿⣿⢕⠄⠀⠀⠀⠀⠀⠀⢕⣿⡯⢕⢕⢄⢄⡄⠀⠁⠑⢿⣿⣿⣿⣿⣿⣿⣿⣿⣿⣿⣿⣿⣿⣿⣿⣿⣿⣿⣿⠀⠀⠀⠀⠀⠀⠀⠀⠀⠀⠀⠀</a:t>
            </a:r>
            <a:br/>
            <a:r>
              <a:t>⠀⠀⠀⠀⠀⠀⠀⠀⠀⠀⠀⠛⠛⠛⠛⠛⠛⠛⠛⠛⠛⠛⠛⠛⠛⠛⠛⠛⠛⠛⠑⠀⠀⠀⠀⠀⠀⠀⠑⠛⠛⠑⠑⠑⠑⠀⠀⠀⠀⠘⠛⠛⠛⠛⠛⠛⠛⠛⠛⠛⠛⠛⠛⠛⠛⠛⠛⠛⠛⠀⠀⠀⠀⠀⠀⠀⠀⠀⠀⠀⠀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⠀⠀⠀⠀⠀⠀⠀⠀⠀⠀⠀⣿⣿⣿⣿⣿⣿⣿⣿⣿⣿⣿⣿⣿⣿⣿⣿⣿⣿⣿⣿⣿⣿⣿⣿⣿⣿⢿⢟⢿⢟⢟⢻⢿⣿⣿⣿⣿⣿⣿⣿⣿⣿⣿⣿⣿⣿⣿⣿⣿⣿⣿⣿⣿⣿⣿⣿⣿⣿⠀⠀⠀⠀⠀⠀⠀⠀⠀⠀⠀⠀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⠀⠀⠀⠀⠀⠀⠀⠀⠀⠀⠀⣿⣿⣿⣿⣿⣿⣿⣿⣿⣿⣿⣿⣿⣿⣿⣿⣿⣿⣿⣿⣿⣿⣿⣿⣿⣿⢇⢕⢕⢑⢕⢕⢕⢿⣿⣿⣿⣿⣿⣿⣿⣿⣿⣿⣿⣿⣿⣿⣿⣿⣿⣿⣿⣿⣿⣿⣿⣿⠀⠀⠀⠀⠀⠀⠀⠀⠀⠀⠀⠀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⠀⠀⠀⠀⠀⠀⠀⠀⠀⠀⠀⣿⣿⣿⣿⣿⣿⣿⣿⣿⣿⣿⣿⣿⣿⣿⣿⣿⣿⣿⣿⣿⣿⣿⣿⡟⢱⣵⢷⣷⣷⣷⣷⣇⢸⣿⣿⣿⣿⣿⣿⣿⣿⣿⣿⣿⣿⣿⣿⣿⣿⣿⣿⣿⣿⣿⣿⣿⣿⠀⠀⠀⠀⠀⠀⠀⠀⠀⠀⠀⠀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⠀⠀⠀⠀⠀⠀⠀⠀⠀⠀⠀⣿⣿⣿⣿⣿⣿⣿⣿⣿⣿⣿⣿⣿⣿⣿⣿⣿⣿⣿⣿⣿⣿⣿⣿⡇⣼⡟⣏⢟⢿⣟⣻⣿⣸⣿⣿⣿⣿⣿⣿⣿⣿⣿⣿⣿⣿⣿⣿⣿⣿⣿⣿⣿⣿⣿⣿⣿⣿⠀⠀⠀⠀⠀⠀⠀⠀⠀⠀⠀⠀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⠀⠀⠀⠀⠀⠀⠀⠀⠀⠀⠀⣿⣿⣿⣿⣿⣿⣿⣿⣿⣿⣿⣿⣿⣿⣿⣿⣿⣿⣿⣿⣿⣿⣿⣿⣷⣿⣷⢾⢱⣾⣿⣿⣿⣿⣿⣿⣿⣿⣿⣿⣿⣿⣿⣿⣿⣿⣿⣿⣿⣿⣿⣿⣿⣿⣿⣿⣿⣿⠀⠀⠀⠀⠀⠀⠀⠀⠀⠀⠀⠀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⠀⠀⠀⠀⠀⠀⠀⠀⠀⠀⠀⣿⣿⣿⣿⣿⣿⣿⣿⣿⣿⣿⣿⣿⣿⣿⣿⣿⣿⣿⣿⣿⣿⣿⣿⣟⣯⣗⢇⢱⢾⢝⣻⣿⣿⣿⣿⣿⣿⣿⣿⣿⣿⣿⣿⣿⣿⣿⣿⣿⣿⣿⣿⣿⣿⣿⣿⣿⣿⠀⠀⠀⠀⠀⠀⠀⠀⠀⠀⠀⠀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⠀⠀⠀⠀⠀⠀⠀⠀⠀⠀⠀⣿⣿⣿⣿⣿⣿⣿⣿⣿⣿⣿⣿⣿⣿⣿⣿⣿⣿⣿⣿⣿⣿⣿⣿⣿⡿⡷⡇⢖⢧⢣⢿⣿⣿⣿⣿⣿⣿⣿⣿⣿⣿⣿⣿⣿⣿⣿⣿⣿⣿⣿⣿⣿⣿⣿⣿⣿⣿⠀⠀⠀⠀⠀⠀⠀⠀⠀⠀⠀⠀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⠀⠀⠀⠀⠀⠀⠀⠀⠀⠀⠀⣿⣿⣿⣿⣿⣿⣿⣿⣿⣿⣿⣿⣿⣿⣿⣿⣿⣿⣿⣿⣿⣿⡿⢿⣻⢧⢕⢸⢝⣿⡸⣿⢿⢿⣿⣿⣿⣿⣿⣿⣿⣿⣿⣿⣿⣿⣿⣿⣿⣿⣿⣿⣿⣿⣿⣿⣿⣿⠀⠀⠀⠀⠀⠀⠀⠀⠀⠀⠀⠀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⠀⠀⠀⠀⠀⠀⠀⠀⠀⠀⠀⣿⣿⣿⣿⣿⣿⣿⣿⣿⣿⣿⣿⣿⣿⣿⣿⣿⣿⢿⠟⠙⠁⠁⠁⣿⣕⢕⡕⢕⡿⣻⣿⢕⠁⠈⠙⠻⢿⣿⣿⣿⣿⣿⣿⣿⣿⣿⣿⣿⣿⣿⣿⣿⣿⣿⣿⣿⣿⠀⠀⠀⠀⠀⠀⠀⠀⠀⠀⠀⠀</a:t>
            </a:r>
            <a:br/>
            <a:r>
              <a:t>⠀⠀⠀⠀⠀⠀⠀⠀⠀⠀⠀⣿⣿⣿⣿⣿⣿⣿⣿⣿⣿⣿⣿⣿⣿⣿⡏⠙⠁⠀⠀⠀⠀⠀⠀⣿⣿⣧⡗⣱⣾⣿⡿⢕⠀⠀⠀⠀⠀⠁⠙⢻⣿⣿⣿⣿⣿⣿⣿⣿⣿⣿⣿⣿⣿⣿⣿⣿⣿⠀⠀⠀⠀⠀⠀⠀⠀⠀⠀⠀⠀</a:t>
            </a:r>
            <a:br/>
            <a:r>
              <a:t>⠀⠀⠀⠀⠀⠀⠀⠀⠀⠀⠀⣿⣿⣿⣿⣿⣿⣿⣿⣿⣿⣿⣿⣿⣿⣿⠑⠀⠀⠀⠀⠀⠀⠀⠀⠉⣕⣹⢝⢹⢽⣻⡇⠀⠀⠀⠀⠀⠀⠀⠀⢕⢿⣿⣿⣿⣿⣿⣿⣿⣿⣿⣿⣿⣿⣿⣿⣿⣿⠀⠀⠀⠀⠀⠀⠀⠀⠀⠀⠀⠀</a:t>
            </a:r>
            <a:br/>
            <a:r>
              <a:t>⠀⠀⠀⠀⠀⠀⠀⠀⠀⠀⠀⣿⣿⣿⣿⣿⣿⣿⣿⣿⣿⣿⣿⣿⣿⡟⠀⠀⠀⠀⠀⠀⠀⠀⠀⠀⢕⡪⢽⠭⢽⣺⢇⠀⠀⠀⠀⠀⠀⠀⠀⠀⢸⣿⣿⣿⣿⣿⣿⣿⣿⣿⣿⣿⣿⣿⣿⣿⣿⠀⠀⠀⠀⠀⠀⠀⠀⠀⠀⠀⠀</a:t>
            </a:r>
            <a:br/>
            <a:r>
              <a:t>⠀⠀⠀⠀⠀⠀⠀⠀⠀⠀⠀⣿⣿⣿⣿⣿⣿⣿⣿⣿⣿⣿⣿⣿⣿⡇⠀⠀⠀⠀⠀⠀⠀⠀⠀⠀⠕⢽⠭⠍⢕⣺⢕⠀⠀⠀⠀⠀⠀⠀⠀⠀⢸⣿⣿⣿⣿⣿⣿⣿⣿⣿⣿⣿⣿⣿⣿⣿⣿⠀⠀⠀⠀⠀⠀⠀⠀⠀⠀⠀⠀</a:t>
            </a:r>
            <a:br/>
            <a:r>
              <a:t>⠀⠀⠀⠀⠀⠀⠀⠀⠀⠀⠀⣿⣿⣿⣿⣿⣿⣿⣿⣿⣿⣿⣿⣿⣿⡇⠀⠀⠀⠀⠀⠀⠀⠀⠀⠀⠅⠽⠭⢕⢕⡞⢕⠀⠀⠀⠀⠀⠀⠀⠀⠀⢜⣿⣿⣿⣿⣿⣿⣿⣿⣿⣿⣿⣿⣿⣿⣿⣿⠀⠀⠀⠀⠀⠀⠀⠀⠀⠀⠀⠀</a:t>
            </a:r>
            <a:br/>
            <a:r>
              <a:t>⠀⠀⠀⠀⠀⠀⠀⠀⠀⠀⠀⣿⣿⣿⣿⣿⣿⣿⣿⣿⣿⣿⣿⣿⣿⢕⠀⠀⠀⠀⠀⠀⠀⠀⠀⠀⠁⠭⠍⢕⢔⡇⠀⠀⠀⠀⠀⠀⠀⠀⠀⠀⠀⣿⣿⣿⣿⣿⣿⣿⣿⣿⣿⣿⣿⣿⣿⣿⣿⠀⠀⠀⠀⠀⠀⠀⠀⠀⠀⠀⠀</a:t>
            </a:r>
            <a:br/>
            <a:r>
              <a:t>⠀⠀⠀⠀⠀⠀⠀⠀⠀⠀⠀⣿⣿⣿⣿⣿⣿⣿⣿⣿⣿⣿⣿⣿⣿⢅⠀⠀⠀⠀⠀⠀⠀⠀⠀⠀⠀⠩⠅⢕⢕⢕⠀⠀⠀⠀⠀⠀⠀⠀⠀⠀⠀⢸⣿⣿⣿⣿⣿⣿⣿⣿⣿⣿⣿⣿⣿⣿⣿⠀⠀⠀⠀⠀⠀⠀⠀⠀⠀⠀⠀</a:t>
            </a:r>
            <a:br/>
            <a:r>
              <a:t>⠀⠀⠀⠀⠀⠀⠀⠀⠀⠀⠀⣿⣿⣿⣿⣿⣿⣿⣿⣿⣿⣿⣿⣿⢏⠁⠀⠀⠀⠀⠀⠀⠀⠀⠀⠀⠀⠍⠅⢕⢕⢕⢔⠀⠀⠀⠀⠀⠀⠀⠀⠀⠀⢸⣿⣿⣿⣿⣿⣿⣿⣿⣿⣿⣿⣿⣿⣿⣿⠀⠀⠀⠀⠀⠀⠀⠀⠀⠀⠀⠀</a:t>
            </a:r>
            <a:br/>
            <a:r>
              <a:t>⠀⠀⠀⠀⠀⠀⠀⠀⠀⠀⠀⠛⠛⠛⠛⠛⠛⠛⠛⠛⠛⠛⠛⠋⠀⠀⠀⠀⠀⠀⠀⠀⠀⠀⠀⠀⠀⠁⠁⠑⠑⠑⠁⠀⠀⠀⠀⠀⠀⠀⠀⠀⠀⠘⠛⠛⠛⠛⠛⠛⠛⠛⠛⠛⠛⠛⠛⠛⠛⠀⠀⠀⠀⠀⠀⠀⠀⠀⠀⠀⠀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⠀⠀⠀⠀⠀⠀⠀⠀⠀⠀⠀⣿⣿⣿⣿⣿⣿⣿⣿⣿⣿⣿⣿⣿⣿⣿⣿⣿⣿⣿⣿⣿⣿⣿⣿⣿⡿⢿⢟⢏⢏⢝⢟⣿⣿⣿⣿⣿⣿⣿⣿⣿⣿⣿⣿⣿⣿⣿⣿⣿⣿⣿⣿⣿⣿⣿⣿⣿⣿⠀⠀⠀⠀⠀⠀⠀⠀⠀⠀⠀⠀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⠀⠀⠀⠀⠀⠀⠀⠀⠀⠀⠀⣿⣿⣿⣿⣿⣿⣿⣿⣿⣿⣿⣿⣿⣿⣿⣿⣿⣿⣿⣿⣿⣿⣿⣿⣿⢟⢕⢅⢕⢕⢕⢕⢕⣿⣿⣿⣿⣿⣿⣿⣿⣿⣿⣿⣿⣿⣿⣿⣿⣿⣿⣿⣿⣿⣿⣿⣿⣿⠀⠀⠀⠀⠀⠀⠀⠀⠀⠀⠀⠀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⠀⠀⠀⠀⠀⠀⠀⠀⠀⠀⠀⣿⣿⣿⣿⣿⣿⣿⣿⣿⣿⣿⣿⣿⣿⣿⣿⣿⣿⣿⣿⣿⣿⣿⣿⢕⢱⣷⣿⣿⣿⣿⣿⡇⢺⣿⣿⣿⣿⣿⣿⣿⣿⣿⣿⣿⣿⣿⣿⣿⣿⣿⣿⣿⣿⣿⣿⣿⣿⠀⠀⠀⠀⠀⠀⠀⠀⠀⠀⠀⠀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⠀⠀⠀⠀⠀⠀⠀⠀⠀⠀⠀⣿⣿⣿⣿⣿⣿⣿⣿⣿⣿⣿⣿⣿⣿⣿⣿⣿⣿⣿⣿⣿⣿⣿⣿⢕⣾⢝⣝⢝⢿⣯⣿⣧⣾⣿⣿⣿⣿⣿⣿⣿⣿⣿⣿⣿⣿⣿⣿⣿⣿⣿⣿⣿⣿⣿⣿⣿⣿⠀⠀⠀⠀⠀⠀⠀⠀⠀⠀⠀⠀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⠀⠀⠀⠀⠀⠀⠀⠀⠀⠀⠀⣿⣿⣿⣿⣿⣿⣿⣿⣿⣿⣿⣿⣿⣿⣿⣿⣿⣿⣿⣿⣿⣿⣿⣿⣧⣿⢷⢟⢕⢿⣿⣿⣿⣿⣿⣿⣿⣿⣿⣿⣿⣿⣿⣿⣿⣿⣿⣿⣿⣿⣿⣿⣿⣿⣿⣿⣿⣿⠀⠀⠀⠀⠀⠀⠀⠀⠀⠀⠀⠀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⠀⠀⠀⠀⠀⠀⠀⠀⠀⠀⠀⣿⣿⣿⣿⣿⣿⣿⣿⣿⣿⣿⣿⣿⣿⣿⣿⣿⣿⣿⣿⣿⣿⣿⣿⣯⣿⡗⢕⢕⢾⢽⣟⣿⣿⣿⣿⣿⣿⣿⣿⣿⣿⣿⣿⣿⣿⣿⣿⣿⣿⣿⣿⣿⣿⣿⣿⣿⣿⠀⠀⠀⠀⠀⠀⠀⠀⠀⠀⠀⠀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⠀⠀⠀⠀⠀⠀⠀⠀⠀⠀⠀⣿⣿⣿⣿⣿⣿⣿⣿⣿⣿⣿⣿⣿⣿⣿⣿⣿⣿⣿⣿⣿⣿⣿⣿⣿⡿⡷⡕⢕⣱⢗⢿⣿⣿⣿⣿⣿⣿⣿⣿⣿⣿⣿⣿⣿⣿⣿⣿⣿⣿⣿⣿⣿⣿⣿⣿⣿⣿⠀⠀⠀⠀⠀⠀⠀⠀⠀⠀⠀⠀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⠀⠀⠀⠀⠀⠀⠀⠀⠀⠀⠀⣿⣿⣿⣿⣿⣿⣿⣿⣿⣿⣿⣿⣿⣿⣿⣿⣿⣿⣿⣿⡿⠟⠟⠝⣹⢗⢕⢕⢜⣿⡸⣯⢟⢻⢿⣿⣿⣿⣿⣿⣿⣿⣿⣿⣿⣿⣿⣿⣿⣿⣿⣿⣿⣿⣿⣿⣿⣿⠀⠀⠀⠀⠀⠀⠀⠀⠀⠀⠀⠀</a:t>
            </a:r>
            <a:br/>
            <a:r>
              <a:t>⠀⠀⠀⠀⠀⠀⠀⠀⠀⠀⠀⣿⣿⣿⣿⣿⣿⣿⣿⣿⣿⣿⣿⣿⣿⣿⣿⢿⠟⠏⠁⠁⠀⠀⠀⣿⣧⡕⡕⢕⢟⣽⣿⢕⠀⠀⠈⠙⠟⢿⣿⣿⣿⣿⣿⣿⣿⣿⣿⣿⣿⣿⣿⣿⣿⣿⣿⣿⣿⠀⠀⠀⠀⠀⠀⠀⠀⠀⠀⠀⠀</a:t>
            </a:r>
            <a:br/>
            <a:r>
              <a:t>⠀⠀⠀⠀⠀⠀⠀⠀⠀⠀⠀⣿⣿⣿⣿⣿⣿⣿⣿⣿⣿⣿⣿⣿⣿⣿⢕⠀⠀⠀⠀⠀⠀⠀⠀⢿⢿⢿⣇⣵⣿⡿⡿⢕⠀⠀⠀⠀⠀⠀⠁⢹⣿⣿⣿⣿⣿⣿⣿⣿⣿⣿⣿⣿⣿⣿⣿⣿⣿⠀⠀⠀⠀⠀⠀⠀⠀⠀⠀⠀⠀</a:t>
            </a:r>
            <a:br/>
            <a:r>
              <a:t>⠀⠀⠀⠀⠀⠀⠀⠀⠀⠀⠀⣿⣿⣿⣿⣿⣿⣿⣿⣿⣿⣿⣿⣿⣿⣿⠀⠀⠀⠀⠀⠀⠀⠀⠀⠀⠩⢵⢕⣗⣞⣻⢕⠁⠀⠀⠀⠀⠀⠀⠀⢕⣿⣿⣿⣿⣿⣿⣿⣿⣿⣿⣿⣿⣿⣿⣿⣿⣿⠀⠀⠀⠀⠀⠀⠀⠀⠀⠀⠀⠀</a:t>
            </a:r>
            <a:br/>
            <a:r>
              <a:t>⠀⠀⠀⠀⠀⠀⠀⠀⠀⠀⠀⣿⣿⣿⣿⣿⣿⣿⣿⣿⣿⣿⣿⣿⣿⡇⠀⠀⠀⠀⠀⠀⠀⠀⠀⠀⢨⢽⣕⣗⣗⢸⢕⠀⠀⠀⠀⠀⠀⠀⠀⠁⣿⣿⣿⣿⣿⣿⣿⣿⣿⣿⣿⣿⣿⣿⣿⣿⣿⠀⠀⠀⠀⠀⠀⠀⠀⠀⠀⠀⠀</a:t>
            </a:r>
            <a:br/>
            <a:r>
              <a:t>⠀⠀⠀⠀⠀⠀⠀⠀⠀⠀⠀⣿⣿⣿⣿⣿⣿⣿⣿⣿⣿⣿⣿⣿⣿⡇⠀⠀⠀⠀⠀⠀⠀⠀⠀⠀⢜⣿⣗⣒⡇⢕⢕⠀⠀⠀⠀⠀⠀⠀⠀⠀⢸⣿⣿⣿⣿⣿⣿⣿⣿⣿⣿⣿⣿⣿⣿⣿⣿⠀⠀⠀⠀⠀⠀⠀⠀⠀⠀⠀⠀</a:t>
            </a:r>
            <a:br/>
            <a:r>
              <a:t>⠀⠀⠀⠀⠀⠀⠀⠀⠀⠀⠀⣿⣿⣿⣿⣿⣿⣿⣿⣿⣿⣿⣿⣿⣿⠑⠀⠀⠀⠀⠀⠀⠀⠀⠀⠀⠐⢕⣓⣒⢕⢕⠁⠀⠀⠀⠀⠀⠀⠀⠀⠀⢸⣿⣿⣿⣿⣿⣿⣿⣿⣿⣿⣿⣿⣿⣿⣿⣿⠀⠀⠀⠀⠀⠀⠀⠀⠀⠀⠀⠀</a:t>
            </a:r>
            <a:br/>
            <a:r>
              <a:t>⠀⠀⠀⠀⠀⠀⠀⠀⠀⠀⠀⣿⣿⣿⣿⣿⣿⣿⣿⣿⣿⣿⣿⣿⡟⠀⠀⠀⠀⠀⠀⠀⠀⠀⠀⠀⠀⣑⣐⣒⢕⢕⠀⠀⠀⠀⠀⠀⠀⠀⠀⠀⢜⣿⣿⣿⣿⣿⣿⣿⣿⣿⣿⣿⣿⣿⣿⣿⣿⠀⠀⠀⠀⠀⠀⠀⠀⠀⠀⠀⠀</a:t>
            </a:r>
            <a:br/>
            <a:r>
              <a:t>⠀⠀⠀⠀⠀⠀⠀⠀⠀⠀⠀⣿⣿⣿⣿⣿⣿⣿⣿⣿⣿⣿⣿⣿⢇⠀⠀⠀⠀⠀⠀⠀⠀⠀⠀⠀⠀⢐⣐⣒⢕⢕⠀⠀⠀⠀⠀⠀⠀⠀⠀⠀⠀⣿⣿⣿⣿⣿⣿⣿⣿⣿⣿⣿⣿⣿⣿⣿⣿⠀⠀⠀⠀⠀⠀⠀⠀⠀⠀⠀⠀</a:t>
            </a:r>
            <a:br/>
            <a:r>
              <a:t>⠀⠀⠀⠀⠀⠀⠀⠀⠀⠀⠀⣿⣿⣿⣿⣿⣿⣿⣿⣿⣿⣿⣿⡟⠑⠀⠀⠀⠀⠀⠀⠀⠀⠀⠀⠀⠀⢐⢐⣒⡑⢕⢀⠀⠀⠀⠀⠀⠀⠀⠀⠀⠀⣿⣿⣿⣿⣿⣿⣿⣿⣿⣿⣿⣿⣿⣿⣿⣿⠀⠀⠀⠀⠀⠀⠀⠀⠀⠀⠀⠀</a:t>
            </a:r>
            <a:br/>
            <a:r>
              <a:t>⠀⠀⠀⠀⠀⠀⠀⠀⠀⠀⠀⠛⠛⠛⠛⠛⠛⠛⠛⠛⠛⠛⠛⠑⠀⠀⠀⠀⠀⠀⠀⠀⠀⠀⠀⠀⠀⠐⠐⠐⠂⠑⠐⠀⠀⠀⠀⠀⠀⠀⠀⠀⠀⠛⠛⠛⠛⠛⠛⠛⠛⠛⠛⠛⠛⠛⠛⠛⠛⠀⠀⠀⠀⠀⠀⠀⠀⠀⠀⠀⠀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⠀⠀⠀⠀⠀⠀⠀⠀⠀⠀⠀⣿⣿⣿⣿⣿⣿⣿⣿⣿⣿⣿⣿⣿⣿⣿⣿⣿⣿⣿⣿⣿⣿⣿⣿⣿⣿⡿⢿⢻⢟⢟⢿⣿⣿⣿⣿⣿⣿⣿⣿⣿⣿⣿⣿⣿⣿⣿⣿⣿⣿⣿⣿⣿⣿⣿⣿⣿⣿⠀⠀⠀⠀⠀⠀⠀⠀⠀⠀⠀⠀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⠀⠀⠀⠀⠀⠀⠀⠀⠀⠀⠀⣿⣿⣿⣿⣿⣿⣿⣿⣿⣿⣿⣿⣿⣿⣿⣿⣿⣿⣿⣿⣿⣿⣿⣿⣿⢕⢕⢕⠕⢕⢕⢕⢹⣿⣿⣿⣿⣿⣿⣿⣿⣿⣿⣿⣿⣿⣿⣿⣿⣿⣿⣿⣿⣿⣿⣿⣿⣿⠀⠀⠀⠀⠀⠀⠀⠀⠀⠀⠀⠀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⠀⠀⠀⠀⠀⠀⠀⠀⠀⠀⠀⣿⣿⣿⣿⣿⣿⣿⣿⣿⣿⣿⣿⣿⣿⣿⣿⣿⣿⣿⣿⣿⣿⣿⣮⢇⣕⣵⣵⣵⣷⣾⣷⡕⣿⣿⣿⣿⣿⣿⣿⣿⣿⣿⣿⣿⣿⣿⣿⣿⣿⣿⣿⣿⣿⣿⣿⣿⣿⠀⠀⠀⠀⠀⠀⠀⠀⠀⠀⠀⠀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⠀⠀⠀⠀⠀⠀⠀⠀⠀⠀⠀⣿⣿⣿⣿⣿⣿⣿⣿⣿⣿⣿⣿⣿⣿⣿⣿⣿⣿⣿⣿⣿⣿⣿⡿⢕⣿⢟⢝⢻⣿⣟⣿⡇⣿⣿⣿⣿⣿⣿⣿⣿⣿⣿⣿⣿⣿⣿⣿⣿⣿⣿⣿⣿⣿⣿⣿⣿⣿⠀⠀⠀⠀⠀⠀⠀⠀⠀⠀⠀⠀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⠀⠀⠀⠀⠀⠀⠀⠀⠀⠀⠀⣿⣿⣿⣿⣿⣿⣿⣿⣿⣿⣿⣿⣿⣿⣿⣿⣿⣿⣿⣿⣿⣿⣿⣿⡕⣿⢵⡽⢕⣿⣿⣿⣿⣿⣿⣿⣿⣿⣿⣿⣿⣿⣿⣿⣿⣿⣿⣿⣿⣿⣿⣿⣿⣿⣿⣿⣿⣿⠀⠀⠀⠀⠀⠀⠀⠀⠀⠀⠀⠀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⠀⠀⠀⠀⠀⠀⠀⠀⠀⠀⠀⣿⣿⣿⣿⣿⣿⣿⣿⣿⣿⣿⣿⣿⣿⣿⣿⣿⣿⣿⣿⣿⣿⣿⣿⣾⣯⣇⡕⢱⣼⣿⣿⣿⣿⣿⣿⣿⣿⣿⣿⣿⣿⣿⣿⣿⣿⣿⣿⣿⣿⣿⣿⣿⣿⣿⣿⣿⣿⠀⠀⠀⠀⠀⠀⠀⠀⠀⠀⠀⠀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⠀⠀⠀⠀⠀⠀⠀⠀⠀⠀⠀⣿⣿⣿⣿⣿⣿⣿⣿⣿⣿⣿⣿⣿⣿⣿⣿⣿⣿⣿⣿⣿⣿⣿⣿⣿⣿⢟⡇⢱⢵⢺⣟⣿⣿⣿⣿⣿⣿⣿⣿⣿⣿⣿⣿⣿⣿⣿⣿⣿⣿⣿⣿⣿⣿⣿⣿⣿⣿⠀⠀⠀⠀⠀⠀⠀⠀⠀⠀⠀⠀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⠀⠀⠀⠀⠀⠀⠀⠀⠀⠀⠀⣿⣿⣿⣿⣿⣿⣿⣿⣿⣿⣿⣿⣿⣿⣿⣿⣿⣿⣿⣿⣿⢿⢟⠟⢹⡗⢏⢕⢕⣻⢸⣿⡿⢿⣿⣿⣿⣿⣿⣿⣿⣿⣿⣿⣿⣿⣿⣿⣿⣿⣿⣿⣿⣿⣿⣿⣿⣿⠀⠀⠀⠀⠀⠀⠀⠀⠀⠀⠀⠀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⠀⠀⠀⠀⠀⠀⠀⠀⠀⠀⠀⣿⣿⣿⣿⣿⣿⣿⣿⣿⣿⣿⣿⣿⣿⣿⣿⣿⢿⠟⠙⠁⠀⠀⠀⢸⣷⡕⣕⢕⢻⢕⣾⡇⢀⠈⠙⠟⠿⣿⣿⣿⣿⣿⣿⣿⣿⣿⣿⣿⣿⣿⣿⣿⣿⣿⣿⣿⣿⠀⠀⠀⠀⠀⠀⠀⠀⠀⠀⠀⠀</a:t>
            </a:r>
            <a:br/>
            <a:r>
              <a:t>⠀⠀⠀⠀⠀⠀⠀⠀⠀⠀⠀⣿⣿⣿⣿⣿⣿⣿⣿⣿⣿⣿⣿⣿⣿⣿⢇⠁⠀⠀⠀⠀⠀⠀⠀⢸⣿⣿⣿⢇⣵⣿⣿⢕⢔⠀⠀⠀⠀⠀⢝⢻⣿⣿⣿⣿⣿⣿⣿⣿⣿⣿⣿⣿⣿⣿⣿⣿⣿⠀⠀⠀⠀⠀⠀⠀⠀⠀⠀⠀⠀</a:t>
            </a:r>
            <a:br/>
            <a:r>
              <a:t>⠀⠀⠀⠀⠀⠀⠀⠀⠀⠀⠀⣿⣿⣿⣿⣿⣿⣿⣿⣿⣿⣿⣿⣿⣿⣿⠀⠀⠀⠀⠀⠀⠀⠀⠀⠁⢑⣗⣹⢽⢽⢽⡿⢕⠑⠀⠀⠀⠀⠁⠀⢜⣿⣿⣿⣿⣿⣿⣿⣿⣿⣿⣿⣿⣿⣿⣿⣿⣿⠀⠀⠀⠀⠀⠀⠀⠀⠀⠀⠀⠀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⠀⠀⠀⠀⠀⠀⠀⠀⠀⠀⠀⣿⣿⣿⣿⣿⣿⣿⣿⣿⣿⣿⣿⣿⣿⡇⠀⠀⠀⠀⠀⠀⠀⠀⠀⠀⠀⣗⣾⢽⠽⢽⢕⠀⠀⠀⠀⠀⠀⠀⠀⠕⣿⣿⣿⣿⣿⣿⣿⣿⣿⣿⣿⣿⣿⣿⣿⣿⣿⠀⠀⠀⠀⠀⠀⠀⠀⠀⠀⠀⠀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⠀⠀⠀⠀⠀⠀⠀⠀⠀⠀⠀⣿⣿⣿⣿⣿⣿⣿⣿⣿⣿⣿⣿⣿⣿⡇⠀⠀⠀⠀⠀⠀⠀⠀⠀⠀⠀⢺⢯⠽⢭⢹⢕⠀⠀⠀⠀⠀⠀⠀⠀⠀⢻⣿⣿⣿⣿⣿⣿⣿⣿⣿⣿⣿⣿⣿⣿⣿⣿⠀⠀⠀⠀⠀⠀⠀⠀⠀⠀⠀⠀</a:t>
            </a:r>
            <a:br/>
            <a:r>
              <a:t>⠀⠀⠀⠀⠀⠀⠀⠀⠀⠀⠀⣿⣿⣿⣿⣿⣿⣿⣿⣿⣿⣿⣿⣿⣿⠃⠀⠀⠀⠀⠀⠀⠀⠀⠀⠀⠀⢹⠽⠭⢕⡎⢐⠀⠀⠀⠀⠀⠀⠀⠀⠀⢸⣿⣿⣿⣿⣿⣿⣿⣿⣿⣿⣿⣿⣿⣿⣿⣿⠀⠀⠀⠀⠀⠀⠀⠀⠀⠀⠀⠀</a:t>
            </a:r>
            <a:br/>
            <a:r>
              <a:t>⠀⠀⠀⠀⠀⠀⠀⠀⠀⠀⠀⣿⣿⣿⣿⣿⣿⣿⣿⣿⣿⣿⣿⣿⡏⠀⠀⠀⠀⠀⠀⠀⠀⠀⠀⠀⠀⢜⠩⠍⢕⡕⢐⠀⠀⠀⠀⠀⠀⠀⠀⠀⢸⣿⣿⣿⣿⣿⣿⣿⣿⣿⣿⣿⣿⣿⣿⣿⣿⠀⠀⠀⠀⠀⠀⠀⠀⠀⠀⠀⠀</a:t>
            </a:r>
            <a:br/>
            <a:r>
              <a:t>⠀⠀⠀⠀⠀⠀⠀⠀⠀⠀⠀⣿⣿⣿⣿⣿⣿⣿⣿⣿⣿⣿⣿⣿⢕⠀⠀⠀⠀⠀⠀⠀⠀⠀⠀⠀⠀⠅⠨⠅⢕⢕⠐⠀⠀⠀⠀⠀⠀⠀⠀⠀⢸⣿⣿⣿⣿⣿⣿⣿⣿⣿⣿⣿⣿⣿⣿⣿⣿⠀⠀⠀⠀⠀⠀⠀⠀⠀⠀⠀⠀</a:t>
            </a:r>
            <a:br/>
            <a:r>
              <a:t>⠀⠀⠀⠀⠀⠀⠀⠀⠀⠀⠀⣿⣿⣿⣿⣿⣿⣿⣿⣿⣿⣿⣿⡏⠁⠀⠀⠀⠀⠀⠀⠀⠀⠀⠀⠀⠀⢅⢌⠡⠕⢕⠅⠀⠀⠀⠀⠀⠀⠀⠀⠀⣸⣿⣿⣿⣿⣿⣿⣿⣿⣿⣿⣿⣿⣿⣿⣿⣿⠀⠀⠀⠀⠀⠀⠀⠀⠀⠀⠀⠀</a:t>
            </a:r>
            <a:br/>
            <a:r>
              <a:t>⠀⠀⠀⠀⠀⠀⠀⠀⠀⠀⠀⣿⣿⣿⣿⣿⣿⣿⣿⣿⣿⣿⣿⠕⠀⠀⠀⠀⠀⠀⠀⠀⠀⠀⠀⠀⠀⢁⢕⢍⢍⢕⠅⠀⠀⠀⠀⠀⠀⠀⠀⠀⣿⣿⣿⣿⣿⣿⣿⣿⣿⣿⣿⣿⣿⣿⣿⣿⣿⠀⠀⠀⠀⠀⠀⠀⠀⠀⠀⠀⠀</a:t>
            </a:r>
            <a:br/>
            <a:r>
              <a:t>⠀⠀⠀⠀⠀⠀⠀⠀⠀⠀⠀⠛⠛⠛⠛⠛⠛⠛⠛⠛⠛⠛⠋⠀⠀⠀⠀⠀⠀⠀⠀⠀⠀⠀⠀⠀⠀⠀⠑⠑⠑⠑⠐⠀⠀⠀⠀⠀⠀⠀⠀⠐⠛⠛⠛⠛⠛⠛⠛⠛⠛⠛⠛⠛⠛⠛⠛⠛⠛⠀⠀⠀⠀⠀⠀⠀⠀⠀⠀⠀⠀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⠀⠀⠀⠀⠀⠀⠀⠀⠀⠀⠀⣿⣿⣿⣿⣿⣿⣿⣿⣿⣿⣿⣿⣿⣿⣿⣿⣿⣿⣿⣿⣿⣿⣿⣿⣿⢿⢏⢏⢝⢝⢝⢟⢿⣿⣿⣿⣿⣿⣿⣿⣿⣿⣿⣿⣿⣿⣿⣿⣿⣿⣿⣿⣿⣿⣿⣿⣿⣿⠀⠀⠀⠀⠀⠀⠀⠀⠀⠀⠀⠀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⠀⠀⠀⠀⠀⠀⠀⠀⠀⠀⠀⣿⣿⣿⣿⣿⣿⣿⣿⣿⣿⣿⣿⣿⣿⣿⣿⣿⣿⣿⣿⣿⣿⣿⣿⡿⢇⢕⢕⢅⣕⣕⣕⢜⣿⣿⣿⣿⣿⣿⣿⣿⣿⣿⣿⣿⣿⣿⣿⣿⣿⣿⣿⣿⣿⣿⣿⣿⣿⠀⠀⠀⠀⠀⠀⠀⠀⠀⠀⠀⠀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⠀⠀⠀⠀⠀⠀⠀⠀⠀⠀⠀⣿⣿⣿⣿⣿⣿⣿⣿⣿⣿⣿⣿⣿⣿⣿⣿⣿⣿⣿⣿⣿⣿⣿⣷⢕⣵⣷⢿⣿⣿⣿⣿⡇⣻⣿⣿⣿⣿⣿⣿⣿⣿⣿⣿⣿⣿⣿⣿⣿⣿⣿⣿⣿⣿⣿⣿⣿⣿⠀⠀⠀⠀⠀⠀⠀⠀⠀⠀⠀⠀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⠀⠀⠀⠀⠀⠀⠀⠀⠀⠀⠀⣿⣿⣿⣿⣿⣿⣿⣿⣿⣿⣿⣿⣿⣿⣿⣿⣿⣿⣿⣿⣿⣿⣿⣿⢕⣿⢕⢵⢝⣿⣾⣿⣧⣿⣿⣿⣿⣿⣿⣿⣿⣿⣿⣿⣿⣿⣿⣿⣿⣿⣿⣿⣿⣿⣿⣿⣿⣿⠀⠀⠀⠀⠀⠀⠀⠀⠀⠀⠀⠀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⠀⠀⠀⠀⠀⠀⠀⠀⠀⠀⠀⣿⣿⣿⣿⣿⣿⣿⣿⣿⣿⣿⣿⣿⣿⣿⣿⣿⣿⣿⣿⣿⣿⣿⣿⢵⣿⢞⢏⢕⢻⣿⣿⣿⣿⣿⣿⣿⣿⣿⣿⣿⣿⣿⣿⣿⣿⣿⣿⣿⣿⣿⣿⣿⣿⣿⣿⣿⣿⠀⠀⠀⠀⠀⠀⠀⠀⠀⠀⠀⠀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⠀⠀⠀⠀⠀⠀⠀⠀⠀⠀⠀⣿⣿⣿⣿⣿⣿⣿⣿⣿⣿⣿⣿⣿⣿⣿⣿⣿⣿⣿⣿⣿⣿⣿⣿⣿⣮⡵⢇⢕⢿⢟⣿⣿⣿⣿⣿⣿⣿⣿⣿⣿⣿⣿⣿⣿⣿⣿⣿⣿⣿⣿⣿⣿⣿⣿⣿⣿⣿⠀⠀⠀⠀⠀⠀⠀⠀⠀⠀⠀⠀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⠀⠀⠀⠀⠀⠀⠀⠀⠀⠀⠀⣿⣿⣿⣿⣿⣿⣿⣿⣿⣿⣿⣿⣿⣿⣿⣿⣿⣿⣿⣿⣿⣿⣿⣿⢟⡿⢹⡇⢜⣹⢹⣿⣿⣿⣿⣿⣿⣿⣿⣿⣿⣿⣿⣿⣿⣿⣿⣿⣿⣿⣿⣿⣿⣿⣿⣿⣿⣿⠀⠀⠀⠀⠀⠀⠀⠀⠀⠀⠀⠀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⠀⠀⠀⠀⠀⠀⠀⠀⠀⠀⠀⣿⣿⣿⣿⣿⣿⣿⣿⣿⣿⣿⣿⣿⣿⣿⣿⣿⣿⣿⢿⠟⠋⠙⠁⠀⣇⢕⢕⢕⣼⢜⣟⡏⠟⠻⢿⣿⣿⣿⣿⣿⣿⣿⣿⣿⣿⣿⣿⣿⣿⣿⣿⣿⣿⣿⣿⣿⣿⠀⠀⠀⠀⠀⠀⠀⠀⠀⠀⠀⠀</a:t>
            </a:r>
            <a:br/>
            <a:r>
              <a:t>⠀⠀⠀⠀⠀⠀⠀⠀⠀⠀⠀⣿⣿⣿⣿⣿⣿⣿⣿⣿⣿⣿⣿⣿⣿⣿⡿⠟⠙⠁⠀⠀⠀⠀⠀⠀⣿⣧⣵⣕⡸⢜⣺⡇⢕⠀⠄⠁⠙⠟⢿⣿⣿⣿⣿⣿⣿⣿⣿⣿⣿⣿⣿⣿⣿⣿⣿⣿⣿⠀⠀⠀⠀⠀⠀⠀⠀⠀⠀⠀⠀</a:t>
            </a:r>
            <a:br/>
            <a:r>
              <a:t>⠀⠀⠀⠀⠀⠀⠀⠀⠀⠀⠀⣿⣿⣿⣿⣿⣿⣿⣿⣿⣿⣿⣿⣿⣿⣿⠑⠀⠀⠀⠀⠀⠀⠀⠀⠀⠿⢿⢿⢯⣵⣿⣿⢕⢕⢀⠀⠀⠐⠔⢑⢹⣿⣿⣿⣿⣿⣿⣿⣿⣿⣿⣿⣿⣿⣿⣿⣿⣿⠀⠀⠀⠀⠀⠀⠀⠀⠀⠀⠀⠀</a:t>
            </a:r>
            <a:br/>
            <a:r>
              <a:t>⠀⠀⠀⠀⠀⠀⠀⠀⠀⠀⠀⣿⣿⣿⣿⣿⣿⣿⣿⣿⣿⣿⣿⣿⣿⡏⠀⠀⠀⠀⠀⠀⠀⠀⠀⠀⠀⢼⢽⢵⣷⡺⡿⠕⢕⢄⠀⠀⠀⠀⠀⢸⣿⣿⣿⣿⣿⣿⣿⣿⣿⣿⣿⣿⣿⣿⣿⣿⣿⠀⠀⠀⠀⠀⠀⠀⠀⠀⠀⠀⠀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⠀⠀⠀⠀⠀⠀⠀⠀⠀⠀⠀⣿⣿⣿⣿⣿⣿⣿⣿⣿⣿⣿⣿⣿⣿⡇⠀⠀⠀⠀⠀⠀⠀⠀⠀⠀⠀⢹⢽⢽⣟⣗⡇⠀⠁⠀⠀⠀⠀⠀⠀⠕⣿⣿⣿⣿⣿⣿⣿⣿⣿⣿⣿⣿⣿⣿⣿⣿⣿⠀⠀⠀⠀⠀⠀⠀⠀⠀⠀⠀⠀</a:t>
            </a:r>
            <a:br/>
            <a:r>
              <a:t>⠀⠀⠀⠀⠀⠀⠀⠀⠀⠀⠀⣿⣿⣿⣿⣿⣿⣿⣿⣿⣿⣿⣿⣿⣿⠇⠀⠀⠀⠀⠀⠀⠀⠀⠀⠀⠀⢸⢽⢝⣗⣗⢕⠀⠀⠀⠀⠀⠀⠀⠀⠀⣿⣿⣿⣿⣿⣿⣿⣿⣿⣿⣿⣿⣿⣿⣿⣿⣿⠀⠀⠀⠀⠀⠀⠀⠀⠀⠀⠀⠀</a:t>
            </a:r>
            <a:br/>
            <a:r>
              <a:t>⠀⠀⠀⠀⠀⠀⠀⠀⠀⠀⠀⣿⣿⣿⣿⣿⣿⣿⣿⣿⣿⣿⣿⣿⡟⠀⠀⠀⠀⠀⠀⠀⠀⠀⠀⠀⠀⠸⢽⢕⣒⣺⢕⠀⠀⠀⠀⠀⠀⠀⠀⠀⣿⣿⣿⣿⣿⣿⣿⣿⣿⣿⣿⣿⣿⣿⣿⣿⣿⠀⠀⠀⠀⠀⠀⠀⠀⠀⠀⠀⠀</a:t>
            </a:r>
            <a:br/>
            <a:r>
              <a:t>⠀⠀⠀⠀⠀⠀⠀⠀⠀⠀⠀⣿⣿⣿⣿⣿⣿⣿⣿⣿⣿⣿⣿⣿⢕⠀⠀⠀⠀⠀⠀⠀⠀⠀⠀⠀⠀⠨⢕⢑⣒⢕⢅⠀⠀⠀⠀⠀⠀⠀⠀⢔⣿⣿⣿⣿⣿⣿⣿⣿⣿⣿⣿⣿⣿⣿⣿⣿⣿⠀⠀⠀⠀⠀⠀⠀⠀⠀⠀⠀⠀</a:t>
            </a:r>
            <a:br/>
            <a:r>
              <a:t>⠀⠀⠀⠀⠀⠀⠀⠀⠀⠀⠀⣿⣿⣿⣿⣿⣿⣿⣿⣿⣿⣿⣿⡏⠕⠀⠀⠀⠀⠀⠀⠀⠀⠀⠀⠀⠀⠅⢕⢔⢒⡕⢑⠀⠀⠀⠀⠀⠀⠀⠀⢸⣿⣿⣿⣿⣿⣿⣿⣿⣿⣿⣿⣿⣿⣿⣿⣿⣿⠀⠀⠀⠀⠀⠀⠀⠀⠀⠀⠀⠀</a:t>
            </a:r>
            <a:br/>
            <a:r>
              <a:t>⠀⠀⠀⠀⠀⠀⠀⠀⠀⠀⠀⣿⣿⣿⣿⣿⣿⣿⣿⣿⣿⣿⣿⢇⠀⠀⠀⠀⠀⠀⠀⠀⠀⠀⠀⠀⠀⠅⠅⢕⢔⢇⢔⠀⠀⠀⠀⠀⠀⠀⠀⣼⣿⣿⣿⣿⣿⣿⣿⣿⣿⣿⣿⣿⣿⣿⣿⣿⣿⠀⠀⠀⠀⠀⠀⠀⠀⠀⠀⠀⠀</a:t>
            </a:r>
            <a:br/>
            <a:r>
              <a:t>⠀⠀⠀⠀⠀⠀⠀⠀⠀⠀⠀⣿⣿⣿⣿⣿⣿⣿⣿⣿⣿⣿⣿⠁⠀⠀⠀⠀⠀⠀⠀⠀⠀⠀⠀⠀⠀⠅⢅⢥⠕⢕⢕⠀⠀⠀⠀⠀⠀⠀⢔⣿⣿⣿⣿⣿⣿⣿⣿⣿⣿⣿⣿⣿⣿⣿⣿⣿⣿⠀⠀⠀⠀⠀⠀⠀⠀⠀⠀⠀⠀</a:t>
            </a:r>
            <a:br/>
            <a:r>
              <a:t>⠀⠀⠀⠀⠀⠀⠀⠀⠀⠀⠀⠛⠛⠛⠛⠛⠛⠛⠛⠛⠛⠛⠛⠀⠀⠀⠀⠀⠀⠀⠀⠀⠀⠀⠀⠀⠀⠀⠐⠑⠑⠑⠁⠀⠀⠀⠀⠀⠀⠀⠘⠛⠛⠛⠛⠛⠛⠛⠛⠛⠛⠛⠛⠛⠛⠛⠛⠛⠛⠀⠀⠀⠀⠀⠀⠀⠀⠀⠀⠀⠀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⠀⠀⠀⠀⠀⠀⠀⠀⠀⠀⠀⣿⣿⣿⣿⣿⣿⣿⣿⣿⣿⣿⣿⣿⣿⣿⣿⣿⣿⣿⣿⣿⣿⣿⣿⣿⡝⠕⠕⢕⢕⢕⢕⢹⣿⣿⣿⣿⣿⣿⣿⣿⣿⣿⣿⣿⣿⣿⣿⣿⣿⣿⣿⣿⣿⣿⣿⣿⣿⠀⠀⠀⠀⠀⠀⠀⠀⠀⠀⠀⠀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⠀⠀⠀⠀⠀⠀⠀⠀⠀⠀⠀⣿⣿⣿⣿⣿⣿⣿⣿⣿⣿⣿⣿⣿⣿⣿⣿⣿⣿⣿⣿⣿⣿⣿⣽⢏⢕⣕⣵⣵⣷⣷⣷⡕⢿⣿⣿⣿⣿⣿⣿⣿⣿⣿⣿⣿⣿⣿⣿⣿⣿⣿⣿⣿⣿⣿⣿⣿⣿⠀⠀⠀⠀⠀⠀⠀⠀⠀⠀⠀⠀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⠀⠀⠀⠀⠀⠀⠀⠀⠀⠀⠀⣿⣿⣿⣿⣿⣿⣿⣿⣿⣿⣿⣿⣿⣿⣿⣿⣿⣿⣿⣿⣿⣿⣿⣿⢕⣿⢏⢽⢿⣿⣿⣿⡇⣼⣿⣿⣿⣿⣿⣿⣿⣿⣿⣿⣿⣿⣿⣿⣿⣿⣿⣿⣿⣿⣿⣿⣿⣿⠀⠀⠀⠀⠀⠀⠀⠀⠀⠀⠀⠀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⠀⠀⠀⠀⠀⠀⠀⠀⠀⠀⠀⣿⣿⣿⣿⣿⣿⣿⣿⣿⣿⣿⣿⣿⣿⣿⣿⣿⣿⣿⣿⣿⣿⣿⣿⡕⣯⣕⢟⢕⣿⣿⣿⣿⣿⣿⣿⣿⣿⣿⣿⣿⣿⣿⣿⣿⣿⣿⣿⣿⣿⣿⣿⣿⣿⣿⣿⣿⣿⠀⠀⠀⠀⠀⠀⠀⠀⠀⠀⠀⠀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⠀⠀⠀⠀⠀⠀⠀⠀⠀⠀⠀⣿⣿⣿⣿⣿⣿⣿⣿⣿⣿⣿⣿⣿⣿⣿⣿⣿⣿⣿⣿⣿⣿⣿⣿⣕⣟⡫⡕⢜⣽⣿⣿⣿⣿⣿⣿⣿⣿⣿⣿⣿⣿⣿⣿⣿⣿⣿⣿⣿⣿⣿⣿⣿⣿⣿⣿⣿⣿⠀⠀⠀⠀⠀⠀⠀⠀⠀⠀⠀⠀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⠀⠀⠀⠀⠀⠀⠀⠀⠀⠀⠀⣿⣿⣿⣿⣿⣿⣿⣿⣿⣿⣿⣿⣿⣿⣿⣿⣿⣿⣿⣿⣿⣿⣿⣿⣿⣿⡺⢵⢱⢽⣱⣿⣿⣿⣿⣿⣿⣿⣿⣿⣿⣿⣿⣿⣿⣿⣿⣿⣿⣿⣿⣿⣿⣿⣿⣿⣿⣿⠀⠀⠀⠀⠀⠀⠀⠀⠀⠀⠀⠀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⠀⠀⠀⠀⠀⠀⠀⠀⠀⠀⠀⣿⣿⣿⣿⣿⣿⣿⣿⣿⣿⣿⣿⣿⣿⣿⣿⣿⣿⣿⣿⣿⣿⢿⠟⠙⣫⢕⢱⢕⢾⢝⣽⣿⣿⣿⣿⣿⣿⣿⣿⣿⣿⣿⣿⣿⣿⣿⣿⣿⣿⣿⣿⣿⣿⣿⣿⣿⣿⠀⠀⠀⠀⠀⠀⠀⠀⠀⠀⠀⠀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⠀⠀⠀⠀⠀⠀⠀⠀⠀⠀⠀⣿⣿⣿⣿⣿⣿⣿⣿⣿⣿⣿⣿⣿⣿⣿⣿⣿⢿⠟⠋⠁⠀⠀⠀⠀⢸⣕⢕⢕⢹⢜⣺⣧⢅⢙⢛⠻⢿⣿⣿⣿⣿⣿⣿⣿⣿⣿⣿⣿⣿⣿⣿⣿⣿⣿⣿⣿⣿⠀⠀⠀⠀⠀⠀⠀⠀⠀⠀⠀⠀</a:t>
            </a:r>
            <a:br/>
            <a:r>
              <a:t>⠀⠀⠀⠀⠀⠀⠀⠀⠀⠀⠀⣿⣿⣿⣿⣿⣿⣿⣿⣿⣿⣿⣿⣿⣿⣿⢏⠁⠀⠀⠀⠀⠀⢄⠀⠀⢸⣿⣿⣿⡼⣺⣳⡿⢕⢕⢕⢕⢄⢑⢝⣿⣿⣿⣿⣿⣿⣿⣿⣿⣿⣿⣿⣿⣿⣿⣿⣿⣿⠀⠀⠀⠀⠀⠀⠀⠀⠀⠀⠀⠀</a:t>
            </a:r>
            <a:br/>
            <a:r>
              <a:t>⠀⠀⠀⠀⠀⠀⠀⠀⠀⠀⠀⣿⣿⣿⣿⣿⣿⣿⣿⣿⣿⣿⣿⣿⣿⡟⠀⠀⠀⠀⠀⠀⠀⠁⠀⠀⠘⢿⣟⣟⣞⣻⣿⢕⢕⢕⢕⠀⠑⠀⠑⢹⣿⣿⣿⣿⣿⣿⣿⣿⣿⣿⣿⣿⣿⣿⣿⣿⣿⠀⠀⠀⠀⠀⠀⠀⠀⠀⠀⠀⠀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⠀⠀⠀⠀⠀⠀⠀⠀⠀⠀⠀⣿⣿⣿⣿⣿⣿⣿⣿⣿⣿⣿⣿⣿⣿⡇⠀⠀⠀⠀⠀⠀⠀⠀⠀⠀⠀⢹⣿⣗⣗⣺⢿⠅⠕⢕⠁⠁⠀⠀⠀⢸⣿⣿⣿⣿⣿⣿⣿⣿⣿⣿⣿⣿⣿⣿⣿⣿⣿⠀⠀⠀⠀⠀⠀⠀⠀⠀⠀⠀⠀</a:t>
            </a:r>
            <a:br/>
            <a:r>
              <a:t>⠀⠀⠀⠀⠀⠀⠀⠀⠀⠀⠀⣿⣿⣿⣿⣿⣿⣿⣿⣿⣿⣿⣿⣿⣿⠕⠀⠀⠀⠀⠀⠀⠀⠀⠀⠀⠀⢸⣟⣗⣗⡳⡯⠅⠀⢕⢄⠀⠀⠀⢀⣿⣿⣿⣿⣿⣿⣿⣿⣿⣿⣿⣿⣿⣿⣿⣿⣿⣿⠀⠀⠀⠀⠀⠀⠀⠀⠀⠀⠀⠀</a:t>
            </a:r>
            <a:br/>
            <a:r>
              <a:t>⠀⠀⠀⠀⠀⠀⠀⠀⠀⠀⠀⣿⣿⣿⣿⣿⣿⣿⣿⣿⣿⣿⣿⣿⡟⠀⠀⠀⠀⠀⠀⠀⠀⠀⠀⠀⠀⢕⣗⣗⡗⢸⡯⠅⠀⠀⠐⠀⠀⠀⢕⣿⣿⣿⣿⣿⣿⣿⣿⣿⣿⣿⣿⣿⣿⣿⣿⣿⣿⠀⠀⠀⠀⠀⠀⠀⠀⠀⠀⠀⠀</a:t>
            </a:r>
            <a:br/>
            <a:r>
              <a:t>⠀⠀⠀⠀⠀⠀⠀⠀⠀⠀⠀⣿⣿⣿⣿⣿⣿⣿⣿⣿⣿⣿⣿⡿⢕⠀⠀⠀⠀⠀⠀⠀⠀⠀⠀⠀⠀⢕⣗⡗⢕⢽⡧⠅⠀⠀⠀⠀⠀⠀⢸⣿⣿⣿⣿⣿⣿⣿⣿⣿⣿⣿⣿⣿⣿⣿⣿⣿⣿⠀⠀⠀⠀⠀⠀⠀⠀⠀⠀⠀⠀</a:t>
            </a:r>
            <a:br/>
            <a:r>
              <a:t>⠀⠀⠀⠀⠀⠀⠀⠀⠀⠀⠀⣿⣿⣿⣿⣿⣿⣿⣿⣿⣿⣿⣿⡇⠁⠀⠀⠀⠀⠀⠀⠀⠀⠀⠀⠀⠀⢕⡒⢃⢕⢸⢇⢐⠀⠀⠀⠀⠀⠀⣸⣿⣿⣿⣿⣿⣿⣿⣿⣿⣿⣿⣿⣿⣿⣿⣿⣿⣿⠀⠀⠀⠀⠀⠀⠀⠀⠀⠀⠀⠀</a:t>
            </a:r>
            <a:br/>
            <a:r>
              <a:t>⠀⠀⠀⠀⠀⠀⠀⠀⠀⠀⠀⣿⣿⣿⣿⣿⣿⣿⣿⣿⣿⣿⣿⠕⠀⠀⠀⠀⠀⠀⠀⠀⠀⠀⠀⠀⠀⠔⢔⢐⢕⢜⢕⠁⠀⠀⠀⠀⠀⢀⣿⣿⣿⣿⣿⣿⣿⣿⣿⣿⣿⣿⣿⣿⣿⣿⣿⣿⣿⠀⠀⠀⠀⠀⠀⠀⠀⠀⠀⠀⠀</a:t>
            </a:r>
            <a:br/>
            <a:r>
              <a:t>⠀⠀⠀⠀⠀⠀⠀⠀⠀⠀⠀⣿⣿⣿⣿⣿⣿⣿⣿⣿⣿⣿⡏⠀⠀⠀⠀⠀⠀⠀⠀⠀⠀⠀⠀⠀⠀⠕⠕⢔⢔⢕⢕⠀⠀⠀⠀⠀⠀⣸⣿⣿⣿⣿⣿⣿⣿⣿⣿⣿⣿⣿⣿⣿⣿⣿⣿⣿⣿⠀⠀⠀⠀⠀⠀⠀⠀⠀⠀⠀⠀</a:t>
            </a:r>
            <a:br/>
            <a:r>
              <a:t>⠀⠀⠀⠀⠀⠀⠀⠀⠀⠀⠀⣿⣿⣿⣿⣿⣿⣿⣿⣿⣿⣿⡗⠀⠀⠀⠀⠐⠀⠀⠀⠀⠀⠀⠀⠀⠀⢁⠜⠕⢕⢕⠕⠀⠀⠀⠀⠀⢰⣿⣿⣿⣿⣿⣿⣿⣿⣿⣿⣿⣿⣿⣿⣿⣿⣿⣿⣿⣿⠀⠀⠀⠀⠀⠀⠀⠀⠀⠀⠀⠀</a:t>
            </a:r>
            <a:br/>
            <a:r>
              <a:t>⠀⠀⠀⠀⠀⠀⠀⠀⠀⠀⠀⠛⠛⠛⠛⠛⠛⠛⠛⠛⠛⠛⠃⠀⠀⠀⠀⠀⠀⠀⠀⠀⠀⠀⠀⠀⠀⠁⠀⠑⠘⠑⠀⠀⠐⠀⠀⠀⠘⠛⠛⠛⠛⠛⠛⠛⠛⠛⠛⠛⠛⠛⠛⠛⠛⠛⠛⠛⠛⠀⠀⠀⠀⠀⠀⠀⠀⠀⠀⠀⠀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⠀⠀⠀⠀⠀⠀⠀⠀⠀⠀⠀⣿⣿⣿⣿⣿⣿⣿⣿⣿⣿⣿⣿⣿⣿⣿⣿⣿⣿⣿⣿⣿⣿⣿⣿⣿⣿⢻⢟⢏⢝⢝⢿⣿⣿⣿⣿⣿⣿⣿⣿⣿⣿⣿⣿⣿⣿⣿⣿⣿⣿⣿⣿⣿⣿⣿⣿⣿⣿⠀⠀⠀⠀⠀⠀⠀⠀⠀⠀⠀⠀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⠀⠀⠀⠀⠀⠀⠀⠀⠀⠀⠀⣿⣿⣿⣿⣿⣿⣿⣿⣿⣿⣿⣿⣿⣿⣿⣿⣿⣿⣿⣿⣿⣿⣿⣿⡷⢕⢑⠑⢕⢕⣕⡜⢜⣿⣿⣿⣿⣿⣿⣿⣿⣿⣿⣿⣿⣿⣿⣿⣿⣿⣿⣿⣿⣿⣿⣿⣿⣿⠀⠀⠀⠀⠀⠀⠀⠀⠀⠀⠀⠀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⠀⠀⠀⠀⠀⠀⠀⠀⠀⠀⠀⣿⣿⣿⣿⣿⣿⣿⣿⣿⣿⣿⣿⣿⣿⣿⣿⣿⣿⣿⣿⣿⣿⣿⣿⢇⣱⣷⣷⣾⣿⣿⣿⡕⢻⣿⣿⣿⣿⣿⣿⣿⣿⣿⣿⣿⣿⣿⣿⣿⣿⣿⣿⣿⣿⣿⣿⣿⣿⠀⠀⠀⠀⠀⠀⠀⠀⠀⠀⠀⠀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⠀⠀⠀⠀⠀⠀⠀⠀⠀⠀⠀⣿⣿⣿⣿⣿⣿⣿⣿⣿⣿⣿⣿⣿⣿⣿⣿⣿⣿⣿⣿⣿⣿⣿⣿⢕⡿⢟⣝⢻⣿⣽⣿⣧⣿⣿⣿⣿⣿⣿⣿⣿⣿⣿⣿⣿⣿⣿⣿⣿⣿⣿⣿⣿⣿⣿⣿⣿⣿⠀⠀⠀⠀⠀⠀⠀⠀⠀⠀⠀⠀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⠀⠀⠀⠀⠀⠀⠀⠀⠀⠀⠀⣿⣿⣿⣿⣿⣿⣿⣿⣿⣿⣿⣿⣿⣿⣿⣿⣿⣿⣿⣿⣿⣿⣿⣿⡇⣿⣵⢕⢕⣿⣿⣿⣿⣿⣿⣿⣿⣿⣿⣿⣿⣿⣿⣿⣿⣿⣿⣿⣿⣿⣿⣿⣿⣿⣿⣿⣿⣿⠀⠀⠀⠀⠀⠀⠀⠀⠀⠀⠀⠀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⠀⠀⠀⠀⠀⠀⠀⠀⠀⠀⠀⣿⣿⣿⣿⣿⣿⣿⣿⣿⣿⣿⣿⣿⣿⣿⣿⣿⣿⣿⣿⣿⣿⣿⣿⣿⣫⢧⡜⢵⣾⢿⣿⣿⣿⣿⣿⣿⣿⣿⣿⣿⣿⣿⣿⣿⣿⣿⣿⣿⣿⣿⣿⣿⣿⣿⣿⣿⣿⠀⠀⠀⠀⠀⠀⠀⠀⠀⠀⠀⠀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⠀⠀⠀⠀⠀⠀⠀⠀⠀⠀⠀⣿⣿⣿⣿⣿⣿⣿⣿⣿⣿⣿⣿⣿⣿⣿⣿⣿⣿⣿⣿⣿⣿⣿⣿⡿⢿⢣⢝⢕⣳⣾⣿⣿⣿⣿⣿⣿⣿⣿⣿⣿⣿⣿⣿⣿⣿⣿⣿⣿⣿⣿⣿⣿⣿⣿⣿⣿⣿⠀⠀⠀⠀⠀⠀⠀⠀⠀⠀⠀⠀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⠀⠀⠀⠀⠀⠀⠀⠀⠀⠀⠀⣿⣿⣿⣿⣿⣿⣿⣿⣿⣿⣿⣿⣿⣿⣿⣿⣿⣿⣿⣿⢿⠟⠋⠑⠀⢱⡕⢕⢜⢹⢟⣯⣝⢟⢿⣿⣿⣿⣿⣿⣿⣿⣿⣿⣿⣿⣿⣿⣿⣿⣿⣿⣿⣿⣿⣿⣿⣿⠀⠀⠀⠀⠀⠀⠀⠀⠀⠀⠀⠀</a:t>
            </a:r>
            <a:br/>
            <a:r>
              <a:t>⠀⠀⠀⠀⠀⠀⠀⠀⠀⠀⠀⣿⣿⣿⣿⣿⣿⣿⣿⣿⣿⣿⣿⣿⣿⣿⡿⠟⠋⠁⠀⠀⠀⠀⢀⠀⢜⣿⣧⣵⣜⢕⣟⣿⢕⢔⠑⢌⠙⠟⢿⣿⣿⣿⣿⣿⣿⣿⣿⣿⣿⣿⣿⣿⣿⣿⣿⣿⣿⠀⠀⠀⠀⠀⠀⠀⠀⠀⠀⠀⠀</a:t>
            </a:r>
            <a:br/>
            <a:r>
              <a:t>⠀⠀⠀⠀⠀⠀⠀⠀⠀⠀⠀⣿⣿⣿⣿⣿⣿⣿⣿⣿⣿⣿⣿⣿⣿⣿⠕⠀⠀⠀⠀⠀⠀⢔⠀⠀⠜⣿⣿⣿⣟⣾⣗⡟⢕⢕⢕⠕⢕⢑⢜⣿⣿⣿⣿⣿⣿⣿⣿⣿⣿⣿⣿⣿⣿⣿⣿⣿⣿⠀⠀⠀⠀⠀⠀⠀⠀⠀⠀⠀⠀</a:t>
            </a:r>
            <a:br/>
            <a:r>
              <a:t>⠀⠀⠀⠀⠀⠀⠀⠀⠀⠀⠀⣿⣿⣿⣿⣿⣿⣿⣿⣿⣿⣿⣿⣿⣿⡏⠀⠀⠀⠀⠀⠀⠀⠁⠀⠀⠀⢱⣗⣗⣿⣽⣿⢅⠑⢕⢕⢄⠐⠀⢀⣿⣿⣿⣿⣿⣿⣿⣿⣿⣿⣿⣿⣿⣿⣿⣿⣿⣿⠀⠀⠀⠀⠀⠀⠀⠀⠀⠀⠀⠀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⠀⠀⠀⠀⠀⠀⠀⠀⠀⠀⠀⣿⣿⣿⣿⣿⣿⣿⣿⣿⣿⣿⣿⣿⣿⢕⠀⠀⠀⠀⠀⠀⠀⠀⠀⠀⠀⢕⣗⣗⣻⣿⢿⢕⠀⢑⢕⠀⠀⠀⣸⣿⣿⣿⣿⣿⣿⣿⣿⣿⣿⣿⣿⣿⣿⣿⣿⣿⣿⠀⠀⠀⠀⠀⠀⠀⠀⠀⠀⠀⠀</a:t>
            </a:r>
            <a:br/>
            <a:r>
              <a:t>⠀⠀⠀⠀⠀⠀⠀⠀⠀⠀⠀⣿⣿⣿⣿⣿⣿⣿⣿⣿⣿⣿⣿⣿⣿⠁⠀⠀⠀⠀⠀⠀⠀⠀⠀⠀⠀⢐⣗⣳⡿⢽⢸⢕⠀⠀⠅⢐⠀⢀⣿⣿⣿⣿⣿⣿⣿⣿⣿⣿⣿⣿⣿⣿⣿⣿⣿⣿⣿⠀⠀⠀⠀⠀⠀⠀⠀⠀⠀⠀⠀</a:t>
            </a:r>
            <a:br/>
            <a:r>
              <a:t>⠀⠀⠀⠀⠀⠀⠀⠀⠀⠀⠀⣿⣿⣿⣿⣿⣿⣿⣿⣿⣿⣿⣿⡿⠑⠀⠀⠀⠀⠀⠀⠀⠀⠀⠀⠀⠀⢔⣗⣾⢯⢭⡕⢕⢐⠀⠑⠅⠀⢱⣿⣿⣿⣿⣿⣿⣿⣿⣿⣿⣿⣿⣿⣿⣿⣿⣿⣿⣿⠀⠀⠀⠀⠀⠀⠀⠀⠀⠀⠀⠀</a:t>
            </a:r>
            <a:br/>
            <a:r>
              <a:t>⠀⠀⠀⠀⠀⠀⠀⠀⠀⠀⠀⣿⣿⣿⣿⣿⣿⣿⣿⣿⣿⣿⡟⢕⠀⠀⠀⠀⠀⠀⠀⠀⠀⠀⠀⠀⠀⢐⣗⡯⢽⢹⡇⣑⢐⠀⠀⠀⠀⣼⣿⣿⣿⣿⣿⣿⣿⣿⣿⣿⣿⣿⣿⣿⣿⣿⣿⣿⣿⠀⠀⠀⠀⠀⠀⠀⠀⠀⠀⠀⠀</a:t>
            </a:r>
            <a:br/>
            <a:r>
              <a:t>⠀⠀⠀⠀⠀⠀⠀⠀⠀⠀⠀⣿⣿⣿⣿⣿⣿⣿⣿⣿⣿⣿⡇⠁⠀⠀⠀⠀⠀⠀⠀⠀⠀⠀⠀⠀⠀⢐⣗⣝⢕⢽⡇⢕⠀⠀⠀⠀⢰⣿⣿⣿⣿⣿⣿⣿⣿⣿⣿⣿⣿⣿⣿⣿⣿⣿⣿⣿⣿⠀⠀⠀⠀⠀⠀⠀⠀⠀⠀⠀⠀</a:t>
            </a:r>
            <a:br/>
            <a:r>
              <a:t>⠀⠀⠀⠀⠀⠀⠀⠀⠀⠀⠀⣿⣿⣿⣿⣿⣿⣿⣿⣿⣿⣿⠑⠀⠀⠀⠀⢄⠀⠀⠀⠀⠀⠀⠀⠀⠀⢕⢑⢕⢕⢝⢕⠕⠀⠀⠀⠄⣼⣿⣿⣿⣿⣿⣿⣿⣿⣿⣿⣿⣿⣿⣿⣿⣿⣿⣿⣿⣿⠀⠀⠀⠀⠀⠀⠀⠀⠀⠀⠀⠀</a:t>
            </a:r>
            <a:br/>
            <a:r>
              <a:t>⠀⠀⠀⠀⠀⠀⠀⠀⠀⠀⠀⣿⣿⣿⣿⣿⣿⣿⣿⣿⣿⣿⠔⠀⠀⠀⢰⡇⠀⠀⠀⠀⠀⠀⠀⠀⠀⠄⢄⢕⢕⢕⢕⠐⠀⠀⠀⠕⣿⣿⣿⣿⣿⣿⣿⣿⣿⣿⣿⣿⣿⣿⣿⣿⣿⣿⣿⣿⣿⠀⠀⠀⠀⠀⠀⠀⠀⠀⠀⠀⠀</a:t>
            </a:r>
            <a:br/>
            <a:r>
              <a:t>⠀⠀⠀⠀⠀⠀⠀⠀⠀⠀⠀⣿⣿⣿⣿⣿⣿⣿⣿⣿⣿⣿⠀⠀⠀⠀⢸⠀⠀⠀⠀⠀⠀⠀⠀⠀⠀⠀⠅⢍⢱⢕⢕⠀⠀⠀⠀⠀⢹⣿⣿⣿⣿⣿⣿⣿⣿⣿⣿⣿⣿⣿⣿⣿⣿⣿⣿⣿⣿⠀⠀⠀⠀⠀⠀⠀⠀⠀⠀⠀⠀</a:t>
            </a:r>
            <a:br/>
            <a:r>
              <a:t>⠀⠀⠀⠀⠀⠀⠀⠀⠀⠀⠀⠛⠛⠛⠛⠛⠛⠛⠛⠛⠛⠛⠀⠀⠀⠀⠈⠀⠀⠀⠀⠀⠀⠀⠀⠀⠀⠑⠒⠓⠚⠃⠑⠃⠀⠑⠀⠀⠘⠛⠛⠛⠛⠛⠛⠛⠛⠛⠛⠛⠛⠛⠛⠛⠛⠛⠛⠛⠛⠀⠀⠀⠀⠀⠀⠀⠀⠀⠀⠀⠀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⠀⠀⠀⠀⠀⠀⠀⠀⠀⠀⠀⣿⣿⣿⣿⣿⣿⣿⣿⣿⣿⣿⣿⣿⣿⣿⣿⣿⣿⣿⣿⣿⣿⣿⣿⡟⢏⢝⢕⢕⢕⢕⢜⢻⣿⣿⣿⣿⣿⣿⣿⣿⣿⣿⣿⣿⣿⣿⣿⣿⣿⣿⣿⣿⣿⣿⣿⣿⣿⠀⠀⠀⠀⠀⠀⠀⠀⠀⠀⠀⠀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⠀⠀⠀⠀⠀⠀⠀⠀⠀⠀⠀⣿⣿⣿⣿⣿⣿⣿⣿⣿⣿⣿⣿⣿⣿⣿⣿⣿⣿⣿⣿⣿⣿⣿⣿⡏⢕⢔⣄⣱⣵⣷⣵⢕⣿⣿⣿⣿⣿⣿⣿⣿⣿⣿⣿⣿⣿⣿⣿⣿⣿⣿⣿⣿⣿⣿⣿⣿⣿⠀⠀⠀⠀⠀⠀⠀⠀⠀⠀⠀⠀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⠀⠀⠀⠀⠀⠀⠀⠀⠀⠀⠀⣿⣿⣿⣿⣿⣿⣿⣿⣿⣿⣿⣿⣿⣿⣿⣿⣿⣿⣿⣿⣿⣿⣿⡯⢕⣿⡟⣿⣿⡿⢿⣿⡇⣽⣿⣿⣿⣿⣿⣿⣿⣿⣿⣿⣿⣿⣿⣿⣿⣿⣿⣿⣿⣿⣿⣿⣿⣿⠀⠀⠀⠀⠀⠀⠀⠀⠀⠀⠀⠀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⠀⠀⠀⠀⠀⠀⠀⠀⠀⠀⠀⣿⣿⣿⣿⣿⣿⣿⣿⣿⣿⣿⣿⣿⣿⣿⣿⣿⣿⣿⣿⣿⣿⣿⣿⡕⣏⢱⢇⢝⣿⣽⣿⣷⣿⣿⣿⣿⣿⣿⣿⣿⣿⣿⣿⣿⣿⣿⣿⣿⣿⣿⣿⣿⣿⣿⣿⣿⣿⠀⠀⠀⠀⠀⠀⠀⠀⠀⠀⠀⠀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⠀⠀⠀⠀⠀⠀⠀⠀⠀⠀⠀⣿⣿⣿⣿⣿⣿⣿⣿⣿⣿⣿⣿⣿⣿⣿⣿⣿⣿⣿⣿⣿⣿⣿⣿⡇⡿⢇⢕⢟⣿⣿⣿⣿⣿⣿⣿⣿⣿⣿⣿⣿⣿⣿⣿⣿⣿⣿⣿⣿⣿⣿⣿⣿⣿⣿⣿⣿⣿⠀⠀⠀⠀⠀⠀⠀⠀⠀⠀⠀⠀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⠀⠀⠀⠀⠀⠀⠀⠀⠀⠀⠀⣿⣿⣿⣿⣿⣿⣿⣿⣿⣿⣿⣿⣿⣿⣿⣿⣿⣿⣿⣿⣿⣿⣿⣿⣿⣷⢮⢕⢝⣿⣽⣿⣿⣿⣿⣿⣿⣿⣿⣿⣿⣿⣿⣿⣿⣿⣿⣿⣿⣿⣿⣿⣿⣿⣿⣿⣿⣿⠀⠀⠀⠀⠀⠀⠀⠀⠀⠀⠀⠀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⠀⠀⠀⠀⠀⠀⠀⠀⠀⠀⠀⣿⣿⣿⣿⣿⣿⣿⣿⣿⣿⣿⣿⣿⣿⣿⣿⣿⣿⣿⣿⣿⣿⢿⢟⠋⢝⢕⢜⢕⢾⣿⣿⡿⢿⣿⣿⣿⣿⣿⣿⣿⣿⣿⣿⣿⣿⣿⣿⣿⣿⣿⣿⣿⣿⣿⣿⣿⣿⠀⠀⠀⠀⠀⠀⠀⠀⠀⠀⠀⠀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⠀⠀⠀⠀⠀⠀⠀⠀⠀⠀⠀⣿⣿⣿⣿⣿⣿⣿⣿⣿⣿⣿⣿⣿⣿⣿⣿⡿⢿⠟⠙⠁⠀⠀⠀⠀⠑⣧⣵⡕⢺⢝⣿⣿⡕⢅⢌⢙⢟⢿⣿⣿⣿⣿⣿⣿⣿⣿⣿⣿⣿⣿⣿⣿⣿⣿⣿⣿⣿⠀⠀⠀⠀⠀⠀⠀⠀⠀⠀⠀⠀</a:t>
            </a:r>
            <a:br/>
            <a:r>
              <a:t>⠀⠀⠀⠀⠀⠀⠀⠀⠀⠀⠀⣿⣿⣿⣿⣿⣿⣿⣿⣿⣿⣿⣿⣿⣿⣿⢇⠀⠀⠀⠀⢐⠐⠀⢔⠀⠀⣿⣿⣿⣿⢱⢾⣿⢇⢕⢑⢕⢕⢕⢹⣿⣿⣿⣿⣿⣿⣿⣿⣿⣿⣿⣿⣿⣿⣿⣿⣿⣿⠀⠀⠀⠀⠀⠀⠀⠀⠀⠀⠀⠀</a:t>
            </a:r>
            <a:br/>
            <a:r>
              <a:t>⠀⠀⠀⠀⠀⠀⠀⠀⠀⠀⠀⣿⣿⣿⣿⣿⣿⣿⣿⣿⣿⣿⣿⣿⣿⠏⠀⠀⠀⠀⠀⠀⠀⠕⠀⠀⠀⠸⢿⣟⣳⣗⣞⢏⠑⢐⢕⢑⠀⠁⣸⣿⣿⣿⣿⣿⣿⣿⣿⣿⣿⣿⣿⣿⣿⣿⣿⣿⣿⠀⠀⠀⠀⠀⠀⠀⠀⠀⠀⠀⠀</a:t>
            </a:r>
            <a:br/>
            <a:r>
              <a:t>⠀⠀⠀⠀⠀⠀⠀⠀⠀⠀⠀⣿⣿⣿⣿⣿⣿⣿⣿⣿⣿⣿⣿⣿⣿⡆⠀⠀⠀⠀⠀⠀⠀⠀⠀⠀⠀⠁⢽⣗⣖⣺⣿⢽⠅⢕⠑⠀⠀⣼⣿⣿⣿⣿⣿⣿⣿⣿⣿⣿⣿⣿⣿⣿⣿⣿⣿⣿⣿⠀⠀⠀⠀⠀⠀⠀⠀⠀⠀⠀⠀</a:t>
            </a:r>
            <a:br/>
            <a:r>
              <a:t>⠀⠀⠀⠀⠀⠀⠀⠀⠀⠀⠀⣿⣿⣿⣿⣿⣿⣿⣿⣿⣿⣿⣿⡿⠏⠀⠀⠀⠀⠀⠀⠀⠀⠀⠀⠀⠀⠀⢕⣗⣗⣺⡿⠽⠅⠀⠕⢀⢱⣿⣿⣿⣿⣿⣿⣿⣿⣿⣿⣿⣿⣿⣿⣿⣿⣿⣿⣿⣿⠀⠀⠀⠀⠀⠀⠀⠀⠀⠀⠀⠀</a:t>
            </a:r>
            <a:br/>
            <a:r>
              <a:t>⠀⠀⠀⠀⠀⠀⠀⠀⠀⠀⠀⣿⣿⣿⣿⣿⣿⣿⣿⣿⣿⣿⢏⠕⠀⠀⠀⠀⠀⠀⠀⠀⠀⠀⠀⠀⠀⠀⢑⣖⣗⣺⡯⠭⠅⠀⠁⢔⢘⣿⣿⣿⣿⣿⣿⣿⣿⣿⣿⣿⣿⣿⣿⣿⣿⣿⣿⣿⣿⠀⠀⠀⠀⠀⠀⠀⠀⠀⠀⠀⠀</a:t>
            </a:r>
            <a:br/>
            <a:r>
              <a:t>⠀⠀⠀⠀⠀⠀⠀⠀⠀⠀⠀⣿⣿⣿⣿⣿⣿⣿⣿⣿⣿⡿⠑⠀⠀⠀⠀⠀⠀⠀⠀⠀⠀⠀⠀⠀⠀⠀⢐⣒⣗⢮⡯⠍⢅⢀⠀⢐⢔⣿⣿⣿⣿⣿⣿⣿⣿⣿⣿⣿⣿⣿⣿⣿⣿⣿⣿⣿⣿⠀⠀⠀⠀⠀⠀⠀⠀⠀⠀⠀⠀</a:t>
            </a:r>
            <a:br/>
            <a:r>
              <a:t>⠀⠀⠀⠀⠀⠀⠀⠀⠀⠀⠀⣿⣿⣿⣿⣿⣿⣿⣿⣿⣿⢇⠀⠀⠀⠀⠀⠀⠀⠀⠀⠀⠀⠀⠀⠀⠀⠀⢐⣒⣗⣳⢽⠭⠅⠀⠀⠁⢕⣿⣿⣿⣿⣿⣿⣿⣿⣿⣿⣿⣿⣿⣿⣿⣿⣿⣿⣿⣿⠀⠀⠀⠀⠀⠀⠀⠀⠀⠀⠀⠀</a:t>
            </a:r>
            <a:br/>
            <a:r>
              <a:t>⠀⠀⠀⠀⠀⠀⠀⠀⠀⠀⠀⣿⣿⣿⣿⣿⣿⣿⣿⣿⣿⠕⠀⠀⠀⢠⣿⠀⠀⠀⠀⠀⠀⠀⠀⠀⠀⠀⢔⣒⣒⣗⡕⢕⠐⠀⠀⠀⢕⣿⣿⣿⣿⣿⣿⣿⣿⣿⣿⣿⣿⣿⣿⣿⣿⣿⣿⣿⣿⠀⠀⠀⠀⠀⠀⠀⠀⠀⠀⠀⠀</a:t>
            </a:r>
            <a:br/>
            <a:r>
              <a:t>⠀⠀⠀⠀⠀⠀⠀⠀⠀⠀⠀⣿⣿⣿⣿⣿⣿⣿⣿⣿⣿⠀⠀⠀⠀⢕⣿⠀⠀⠀⠀⠀⠀⠀⠀⠀⠀⠀⠕⢗⢗⢇⢕⠕⠑⠀⠀⠀⠀⢸⣿⣿⣿⣿⣿⣿⣿⣿⣿⣿⣿⣿⣿⣿⣿⣿⣿⣿⣿⠀⠀⠀⠀⠀⠀⠀⠀⠀⠀⠀⠀</a:t>
            </a:r>
            <a:br/>
            <a:r>
              <a:t>⠀⠀⠀⠀⠀⠀⠀⠀⠀⠀⠀⣿⣿⣿⣿⣿⣿⣿⣿⣿⣿⠀⠀⠀⠀⢱⡇⠀⠀⠀⠀⠀⠀⠀⠀⠀⠀⠀⢨⠭⠭⢕⢕⠁⠀⠁⢔⠀⠀⠀⢹⣿⣿⣿⣿⣿⣿⣿⣿⣿⣿⣿⣿⣿⣿⣿⣿⣿⣿⠀⠀⠀⠀⠀⠀⠀⠀⠀⠀⠀⠀</a:t>
            </a:r>
            <a:br/>
            <a:r>
              <a:t>⠀⠀⠀⠀⠀⠀⠀⠀⠀⠀⠀⣿⣿⣿⣿⣿⣿⣿⣿⣿⣿⠀⠀⠀⠀⢸⢇⠀⠀⠀⠀⠀⠀⠀⠀⠀⠀⠀⢕⣕⣇⡕⣵⣔⢄⠁⢕⠀⠀⠀⠑⣿⣿⣿⣿⣿⣿⣿⣿⣿⣿⣿⣿⣿⣿⣿⣿⣿⣿⠀⠀⠀⠀⠀⠀⠀⠀⠀⠀⠀⠀</a:t>
            </a:r>
            <a:br/>
            <a:r>
              <a:t>⠀⠀⠀⠀⠀⠀⠀⠀⠀⠀⠀⠛⠛⠛⠛⠛⠛⠛⠛⠛⠛⠑⠀⠀⠀⠘⠀⠀⠀⠀⠀⠀⠀⠀⠀⠀⠀⠀⠘⠛⠛⠃⠛⠛⠓⠂⠑⠐⠀⠀⠀⠛⠛⠛⠛⠛⠛⠛⠛⠛⠛⠛⠛⠛⠛⠛⠛⠛⠛⠀⠀⠀⠀⠀⠀⠀⠀⠀⠀⠀⠀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⠀⠀⠀⠀⠀⠀⠀⠀⠀⠀⠀⣿⣿⣿⣿⣿⣿⣿⣿⣿⣿⣿⣿⣿⣿⣿⣿⣿⣿⣿⣿⣿⣿⣿⣿⡟⢇⢝⢕⢕⢕⢕⢏⢻⣿⣿⣿⣿⣿⣿⣿⣿⣿⣿⣿⣿⣿⣿⣿⣿⣿⣿⣿⣿⣿⣿⣿⣿⣿⠀⠀⠀⠀⠀⠀⠀⠀⠀⠀⠀⠀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⠀⠀⠀⠀⠀⠀⠀⠀⠀⠀⠀⣿⣿⣿⣿⣿⣿⣿⣿⣿⣿⣿⣿⣿⣿⣿⣿⣿⣿⣿⣿⣿⣿⣿⣿⢕⣕⣕⣰⣵⣷⣷⣇⢜⣿⣿⣿⣿⣿⣿⣿⣿⣿⣿⣿⣿⣿⣿⣿⣿⣿⣿⣿⣿⣿⣿⣿⣿⣿⠀⠀⠀⠀⠀⠀⠀⠀⠀⠀⠀⠀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⠀⠀⠀⠀⠀⠀⠀⠀⠀⠀⠀⣿⣿⣿⣿⣿⣿⣿⣿⣿⣿⣿⣿⣿⣿⣿⣿⣿⣿⣿⣿⣿⣿⣿⡏⢱⣿⢝⢿⣿⣿⢿⣿⡕⣿⣿⣿⣿⣿⣿⣿⣿⣿⣿⣿⣿⣿⣿⣿⣿⣿⣿⣿⣿⣿⣿⣿⣿⣿⠀⠀⠀⠀⠀⠀⠀⠀⠀⠀⠀⠀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⠀⠀⠀⠀⠀⠀⠀⠀⠀⠀⠀⣿⣿⣿⣿⣿⣿⣿⣿⣿⣿⣿⣿⣿⣿⣿⣿⣿⣿⣿⣿⣿⣿⣿⣷⢕⣕⡕⢇⣸⣯⣽⣿⣷⣿⣿⣿⣿⣿⣿⣿⣿⣿⣿⣿⣿⣿⣿⣿⣿⣿⣿⣿⣿⣿⣿⣿⣿⣿⠀⠀⠀⠀⠀⠀⠀⠀⠀⠀⠀⠀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⠀⠀⠀⠀⠀⠀⠀⠀⠀⠀⠀⣿⣿⣿⣿⣿⣿⣿⣿⣿⣿⣿⣿⣿⣿⣿⣿⣿⣿⣿⣿⣿⣿⣿⣿⡳⡿⢇⢕⢜⣿⣿⣿⣿⣿⣿⣿⣿⣿⣿⣿⣿⣿⣿⣿⣿⣿⣿⣿⣿⣿⣿⣿⣿⣿⣿⣿⣿⣿⠀⠀⠀⠀⠀⠀⠀⠀⠀⠀⠀⠀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⠀⠀⠀⠀⠀⠀⠀⠀⠀⠀⠀⣿⣿⣿⣿⣿⣿⣿⣿⣿⣿⣿⣿⣿⣿⣿⣿⣿⣿⣿⣿⣿⣿⣿⣿⣿⡾⢇⢕⢱⣕⣿⣿⣿⣿⣿⣿⣿⣿⣿⣿⣿⣿⣿⣿⣿⣿⣿⣿⣿⣿⣿⣿⣿⣿⣿⣿⣿⣿⠀⠀⠀⠀⠀⠀⠀⠀⠀⠀⠀⠀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⠀⠀⠀⠀⠀⠀⠀⠀⠀⠀⠀⣿⣿⣿⣿⣿⣿⣿⣿⣿⣿⣿⣿⣿⣿⣿⣿⣿⣿⣿⣿⣿⡿⢿⠝⠑⢝⢕⢜⢜⢿⣿⣿⡿⢿⢿⣿⣿⣿⣿⣿⣿⣿⣿⣿⣿⣿⣿⣿⣿⣿⣿⣿⣿⣿⣿⣿⣿⣿⠀⠀⠀⠀⠀⠀⠀⠀⠀⠀⠀⠀</a:t>
            </a:r>
            <a:br/>
            <a:r>
              <a:t>⠀⠀⠀⠀⠀⠀⠀⠀⠀⠀⠀⣿⣿⣿⣿⣿⣿⣿⣿⣿⣿⣿⣿⣿⣿⣿⣿⢿⠟⠟⠙⠁⠀⠀⠀⠀⠁⣷⣵⣜⣻⢸⣽⣿⡕⢔⢕⢘⢝⢻⣿⣿⣿⣿⣿⣿⣿⣿⣿⣿⣿⣿⣿⣿⣿⣿⣿⣿⣿⠀⠀⠀⠀⠀⠀⠀⠀⠀⠀⠀⠀</a:t>
            </a:r>
            <a:br/>
            <a:r>
              <a:t>⠀⠀⠀⠀⠀⠀⠀⠀⠀⠀⠀⣿⣿⣿⣿⣿⣿⣿⣿⣿⣿⣿⣿⣿⣿⣿⠕⠀⠀⠀⠀⠅⠀⠀⢔⠀⠀⢿⣿⣿⣿⢜⣿⣿⢇⢕⢑⢕⠕⢕⢸⣿⣿⣿⣿⣿⣿⣿⣿⣿⣿⣿⣿⣿⣿⣿⣿⣿⣿⠀⠀⠀⠀⠀⠀⠀⠀⠀⠀⠀⠀</a:t>
            </a:r>
            <a:br/>
            <a:r>
              <a:t>⠀⠀⠀⠀⠀⠀⠀⠀⠀⠀⠀⣿⣿⣿⣿⣿⣿⣿⣿⣿⣿⣿⣿⣿⣿⠑⠀⠀⠀⠀⠀⠀⠀⠕⠕⠀⠀⠨⠭⢽⣟⣞⣞⣟⠑⢕⢕⠑⠀⢅⣼⣿⣿⣿⣿⣿⣿⣿⣿⣿⣿⣿⣿⣿⣿⣿⣿⣿⣿⠀⠀⠀⠀⠀⠀⠀⠀⠀⠀⠀⠀</a:t>
            </a:r>
            <a:br/>
            <a:r>
              <a:t>⠀⠀⠀⠀⠀⠀⠀⠀⠀⠀⠀⣿⣿⣿⣿⣿⣿⣿⣿⣿⣿⣿⣿⣿⡿⠃⠀⠀⠀⠀⠀⠀⠁⠀⠀⠀⠀⠁⠭⢽⣗⣺⣿⣗⢄⠑⢀⠀⢀⣾⣿⣿⣿⣿⣿⣿⣿⣿⣿⣿⣿⣿⣿⣿⣿⣿⣿⣿⣿⠀⠀⠀⠀⠀⠀⠀⠀⠀⠀⠀⠀</a:t>
            </a:r>
            <a:br/>
            <a:r>
              <a:t>⠀⠀⠀⠀⠀⠀⠀⠀⠀⠀⠀⣿⣿⣿⣿⣿⣿⣿⣿⣿⣿⣿⡿⠏⠀⠀⠀⠀⠀⠀⠀⠀⠀⠀⠀⠀⠀⠀⢸⢽⣗⡺⣟⣗⢕⠀⠕⢄⢱⣿⣿⣿⣿⣿⣿⣿⣿⣿⣿⣿⣿⣿⣿⣿⣿⣿⣿⣿⣿⠀⠀⠀⠀⠀⠀⠀⠀⠀⠀⠀⠀</a:t>
            </a:r>
            <a:br/>
            <a:r>
              <a:t>⠀⠀⠀⠀⠀⠀⠀⠀⠀⠀⠀⣿⣿⣿⣿⣿⣿⣿⣿⣿⣿⡿⠕⠀⠀⠀⠀⠀⠀⠀⠀⠀⠀⠀⠀⠀⠀⠀⢸⣗⣗⣺⣗⡗⢕⠀⠀⢔⠁⣿⣿⣿⣿⣿⣿⣿⣿⣿⣿⣿⣿⣿⣿⣿⣿⣿⣿⣿⣿⠀⠀⠀⠀⠀⠀⠀⠀⠀⠀⠀⠀</a:t>
            </a:r>
            <a:br/>
            <a:r>
              <a:t>⠀⠀⠀⠀⠀⠀⠀⠀⠀⠀⠀⣿⣿⣿⣿⣿⣿⣿⣿⣿⣿⠇⠀⠀⠀⠀⠀⠀⠀⠀⠀⠀⠀⠀⠀⠀⠀⠀⢕⣗⣓⣞⣕⢃⢐⠀⠀⠕⢕⣿⣿⣿⣿⣿⣿⣿⣿⣿⣿⣿⣿⣿⣿⣿⣿⣿⣿⣿⣿⠀⠀⠀⠀⠀⠀⠀⠀⠀⠀⠀⠀</a:t>
            </a:r>
            <a:br/>
            <a:r>
              <a:t>⠀⠀⠀⠀⠀⠀⠀⠀⠀⠀⠀⣿⣿⣿⣿⣿⣿⣿⣿⣿⣿⠀⠀⠀⠀⢄⢄⠀⠀⠀⠀⠀⠀⠀⠀⠀⠀⠀⠐⣗⣗⡗⣗⣇⢑⠀⠀⠀⢕⣿⣿⣿⣿⣿⣿⣿⣿⣿⣿⣿⣿⣿⣿⣿⣿⣿⣿⣿⣿⠀⠀⠀⠀⠀⠀⠀⠀⠀⠀⠀⠀</a:t>
            </a:r>
            <a:br/>
            <a:r>
              <a:t>⠀⠀⠀⠀⠀⠀⠀⠀⠀⠀⠀⣿⣿⣿⣿⣿⣿⣿⣿⣿⡟⠀⠀⠀⠀⢸⡇⠀⠀⠀⠀⠀⠀⠀⠀⠀⠀⠀⠀⢵⢗⡇⡗⢇⠀⠀⠀⠀⠑⢻⣿⣿⣿⣿⣿⣿⣿⣿⣿⣿⣿⣿⣿⣿⣿⣿⣿⣿⣿⠀⠀⠀⠀⠀⠀⠀⠀⠀⠀⠀⠀</a:t>
            </a:r>
            <a:br/>
            <a:r>
              <a:t>⠀⠀⠀⠀⠀⠀⠀⠀⠀⠀⠀⣿⣿⣿⣿⣿⣿⣿⣿⣿⣷⠀⠀⠀⠀⢸⢇⠀⠀⠀⠀⠀⠀⠀⠀⠀⠀⠀⠀⢽⢽⢕⢝⢕⠀⢀⠀⠀⠀⠜⣿⣿⣿⣿⣿⣿⣿⣿⣿⣿⣿⣿⣿⣿⣿⣿⣿⣿⣿⠀⠀⠀⠀⠀⠀⠀⠀⠀⠀⠀⠀</a:t>
            </a:r>
            <a:br/>
            <a:r>
              <a:t>⠀⠀⠀⠀⠀⠀⠀⠀⠀⠀⠀⣿⣿⣿⣿⣿⣿⣿⣿⣿⣿⠀⠀⠀⠀⢸⠁⠀⠀⠀⠀⠀⠀⠀⠀⠀⠀⠀⠀⢝⠝⢇⢜⠁⢀⢀⢕⠀⠀⠀⠜⣿⣿⣿⣿⣿⣿⣿⣿⣿⣿⣿⣿⣿⣿⣿⣿⣿⣿⠀⠀⠀⠀⠀⠀⠀⠀⠀⠀⠀⠀</a:t>
            </a:r>
            <a:br/>
            <a:r>
              <a:t>⠀⠀⠀⠀⠀⠀⠀⠀⠀⠀⠀⣿⣿⣿⣿⣿⣿⣿⣿⣿⣿⠀⠀⠀⠀⢸⠀⠀⠀⠀⠀⠀⠀⠀⠀⠀⠀⠀⠀⣕⣜⡕⣵⣴⡄⠁⢕⢕⠀⠀⠀⢹⣿⣿⣿⣿⣿⣿⣿⣿⣿⣿⣿⣿⣿⣿⣿⣿⣿⠀⠀⠀⠀⠀⠀⠀⠀⠀⠀⠀⠀</a:t>
            </a:r>
            <a:br/>
            <a:r>
              <a:t>⠀⠀⠀⠀⠀⠀⠀⠀⠀⠀⠀⠛⠛⠛⠛⠛⠛⠛⠛⠛⠛⠀⠀⠀⠀⠘⠀⠀⠀⠀⠀⠀⠀⠀⠀⠀⠀⠀⠀⠛⠛⠃⠛⠛⠓⠂⠀⠑⠀⠀⠀⠘⠛⠛⠛⠛⠛⠛⠛⠛⠛⠛⠛⠛⠛⠛⠛⠛⠛⠀⠀⠀⠀⠀⠀⠀⠀⠀⠀⠀⠀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⠀⠀⠀⠀⠀⠀⠀⠀⠀⠀⠀⣿⣿⣿⣿⣿⣿⣿⣿⣿⣿⣿⣿⣿⣿⣿⣿⣿⣿⣿⣿⣿⣿⣿⣿⢟⢏⢕⢕⢕⢕⢕⢝⢿⣿⣿⣿⣿⣿⣿⣿⣿⣿⣿⣿⣿⣿⣿⣿⣿⣿⣿⣿⣿⣿⣿⣿⣿⣿⠀⠀⠀⠀⠀⠀⠀⠀⠀⠀⠀⠀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⠀⠀⠀⠀⠀⠀⠀⠀⠀⠀⠀⣿⣿⣿⣿⣿⣿⣿⣿⣿⣿⣿⣿⣿⣿⣿⣿⣿⣿⣿⣿⣿⣿⣿⣿⢕⢕⣄⣱⣵⣷⣷⡕⢸⣿⣿⣿⣿⣿⣿⣿⣿⣿⣿⣿⣿⣿⣿⣿⣿⣿⣿⣿⣿⣿⣿⣿⣿⣿⠀⠀⠀⠀⠀⠀⠀⠀⠀⠀⠀⠀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⠀⠀⠀⠀⠀⠀⠀⠀⠀⠀⠀⣿⣿⣿⣿⣿⣿⣿⣿⣿⣿⣿⣿⣿⣿⣿⣿⣿⣿⣿⣿⣿⣿⣿⡇⢸⣿⡻⢿⣿⡿⢿⣿⣕⣿⣿⣿⣿⣿⣿⣿⣿⣿⣿⣿⣿⣿⣿⣿⣿⣿⣿⣿⣿⣿⣿⣿⣿⣿⠀⠀⠀⠀⠀⠀⠀⠀⠀⠀⠀⠀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⠀⠀⠀⠀⠀⠀⠀⠀⠀⠀⠀⣿⣿⣿⣿⣿⣿⣿⣿⣿⣿⣿⣿⣿⣿⣿⣿⣿⣿⣿⣿⣿⣿⣿⣧⢸⣕⡗⢕⢹⣯⣽⣿⣿⣿⣿⣿⣿⣿⣿⣿⣿⣿⣿⣿⣿⣿⣿⣿⣿⣿⣿⣿⣿⣿⣿⣿⣿⣿⠀⠀⠀⠀⠀⠀⠀⠀⠀⠀⠀⠀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⠀⠀⠀⠀⠀⠀⠀⠀⠀⠀⠀⣿⣿⣿⣿⣿⣿⣿⣿⣿⣿⣿⣿⣿⣿⣿⣿⣿⣿⣿⣿⣿⣿⣿⣿⢸⡗⢕⢜⣸⣽⣿⣿⣿⣿⣿⣿⣿⣿⣿⣿⣿⣿⣿⣿⣿⣿⣿⣿⣿⣿⣿⣿⣿⣿⣿⣿⣿⣿⠀⠀⠀⠀⠀⠀⠀⠀⠀⠀⠀⠀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⠀⠀⠀⠀⠀⠀⠀⠀⠀⠀⠀⣿⣿⣿⣿⣿⣿⣿⣿⣿⣿⣿⣿⣿⣿⣿⣿⣿⣿⣿⣿⣿⣿⣿⣿⣷⣧⢜⡸⢵⣵⣿⣿⣿⣿⣿⣿⣿⣿⣿⣿⣿⣿⣿⣿⣿⣿⣿⣿⣿⣿⣿⣿⣿⣿⣿⣿⣿⣿⠀⠀⠀⠀⠀⠀⠀⠀⠀⠀⠀⠀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⠀⠀⠀⠀⠀⠀⠀⠀⠀⠀⠀⣿⣿⣿⣿⣿⣿⣿⣿⣿⣿⣿⣿⣿⣿⣿⣿⣿⣿⣿⣿⣿⣿⢻⢟⠋⢏⢕⢕⢗⢾⣿⣿⡿⢿⢿⣿⣿⣿⣿⣿⣿⣿⣿⣿⣿⣿⣿⣿⣿⣿⣿⣿⣿⣿⣿⣿⣿⣿⠀⠀⠀⠀⠀⠀⠀⠀⠀⠀⠀⠀</a:t>
            </a:r>
            <a:br/>
            <a:r>
              <a:t>⠀⠀⠀⠀⠀⠀⠀⠀⠀⠀⠀⣿⣿⣿⣿⣿⣿⣿⣿⣿⣿⣿⣿⣿⣿⣿⣿⡿⢿⠟⠙⠁⠀⠀⠀⠀⠘⣷⣵⡜⢻⢻⣽⣿⡕⢄⢕⢌⢝⢻⣿⣿⣿⣿⣿⣿⣿⣿⣿⣿⣿⣿⣿⣿⣿⣿⣿⣿⣿⠀⠀⠀⠀⠀⠀⠀⠀⠀⠀⠀⠀</a:t>
            </a:r>
            <a:br/>
            <a:r>
              <a:t>⠀⠀⠀⠀⠀⠀⠀⠀⠀⠀⠀⣿⣿⣿⣿⣿⣿⣿⣿⣿⣿⣿⣿⣿⣿⣿⠕⠀⠀⠀⠄⢐⠐⠀⢔⠀⠀⢿⣿⣿⣿⢝⣿⣿⢇⢕⢕⢑⠕⢕⢸⣿⣿⣿⣿⣿⣿⣿⣿⣿⣿⣿⣿⣿⣿⣿⣿⣿⣿⠀⠀⠀⠀⠀⠀⠀⠀⠀⠀⠀⠀</a:t>
            </a:r>
            <a:br/>
            <a:r>
              <a:t>⠀⠀⠀⠀⠀⠀⠀⠀⠀⠀⠀⣿⣿⣿⣿⣿⣿⣿⣿⣿⣿⣿⣿⣿⣿⠑⠀⠀⠀⠀⠀⠀⠀⠕⠀⠀⠀⠜⢿⣟⣟⣞⣾⡏⠑⢕⢕⠕⠀⢅⣼⣿⣿⣿⣿⣿⣿⣿⣿⣿⣿⣿⣿⣿⣿⣿⣿⣿⣿⠀⠀⠀⠀⠀⠀⠀⠀⠀⠀⠀⠀</a:t>
            </a:r>
            <a:br/>
            <a:r>
              <a:t>⠀⠀⠀⠀⠀⠀⠀⠀⠀⠀⠀⣿⣿⣿⣿⣿⣿⣿⣿⣿⣿⣿⣿⣿⡿⠇⠀⠀⠀⠀⠀⠀⠀⠀⠀⠀⠀⠁⢽⣗⣗⣺⣿⡧⠅⢐⠀⠀⠀⣾⣿⣿⣿⣿⣿⣿⣿⣿⣿⣿⣿⣿⣿⣿⣿⣿⣿⣿⣿⠀⠀⠀⠀⠀⠀⠀⠀⠀⠀⠀⠀</a:t>
            </a:r>
            <a:br/>
            <a:r>
              <a:t>⠀⠀⠀⠀⠀⠀⠀⠀⠀⠀⠀⣿⣿⣿⣿⣿⣿⣿⣿⣿⣿⣿⢿⢇⠀⠀⠀⠀⠀⠀⠀⠀⠀⠀⠀⠀⠀⠀⢜⣗⣓⡺⣿⡯⠅⠀⢅⢀⢱⣿⣿⣿⣿⣿⣿⣿⣿⣿⣿⣿⣿⣿⣿⣿⣿⣿⣿⣿⣿⠀⠀⠀⠀⠀⠀⠀⠀⠀⠀⠀⠀</a:t>
            </a:r>
            <a:br/>
            <a:r>
              <a:t>⠀⠀⠀⠀⠀⠀⠀⠀⠀⠀⠀⣿⣿⣿⣿⣿⣿⣿⣿⣿⣿⡟⠕⠀⠀⠀⠀⠀⠀⠀⠀⠀⠀⠀⠀⠀⠀⠀⢑⣓⣒⣺⣸⢽⠭⠀⠁⢔⢅⣿⣿⣿⣿⣿⣿⣿⣿⣿⣿⣿⣿⣿⣿⣿⣿⣿⣿⣿⣿⠀⠀⠀⠀⠀⠀⠀⠀⠀⠀⠀⠀</a:t>
            </a:r>
            <a:br/>
            <a:r>
              <a:t>⠀⠀⠀⠀⠀⠀⠀⠀⠀⠀⠀⣿⣿⣿⣿⣿⣿⣿⣿⣿⣿⠑⠀⠀⠀⠀⠀⠀⠀⠀⠀⠀⠀⠀⠀⠀⠀⠀⠀⣒⣖⡎⢹⢝⢑⠀⠀⠕⢕⣿⣿⣿⣿⣿⣿⣿⣿⣿⣿⣿⣿⣿⣿⣿⣿⣿⣿⣿⣿⠀⠀⠀⠀⠀⠀⠀⠀⠀⠀⠀⠀</a:t>
            </a:r>
            <a:br/>
            <a:r>
              <a:t>⠀⠀⠀⠀⠀⠀⠀⠀⠀⠀⠀⣿⣿⣿⣿⣿⣿⣿⣿⣿⡟⠀⠀⠀⠀⢠⢄⠀⠀⠀⠀⠀⠀⠀⠀⠀⠀⠀⠀⣒⣖⡇⣪⢽⢍⠀⠀⠀⢕⣿⣿⣿⣿⣿⣿⣿⣿⣿⣿⣿⣿⣿⣿⣿⣿⣿⣿⣿⣿⠀⠀⠀⠀⠀⠀⠀⠀⠀⠀⠀⠀</a:t>
            </a:r>
            <a:br/>
            <a:r>
              <a:t>⠀⠀⠀⠀⠀⠀⠀⠀⠀⠀⠀⣿⣿⣿⣿⣿⣿⣿⣿⣿⡇⠀⠀⠀⠀⢸⡇⠀⠀⠀⠀⠀⠀⠀⠀⠀⠀⠀⠀⢐⣒⡇⣗⡎⠑⠀⠀⠀⠕⣿⣿⣿⣿⣿⣿⣿⣿⣿⣿⣿⣿⣿⣿⣿⣿⣿⣿⣿⣿⠀⠀⠀⠀⠀⠀⠀⠀⠀⠀⠀⠀</a:t>
            </a:r>
            <a:br/>
            <a:r>
              <a:t>⠀⠀⠀⠀⠀⠀⠀⠀⠀⠀⠀⣿⣿⣿⣿⣿⣿⣿⣿⣿⣷⠀⠀⠀⠀⢸⡇⠀⠀⠀⠀⠀⠀⠀⠀⠀⠀⠀⠀⢕⢳⢇⢧⢕⠀⠀⠀⠀⠀⢹⣿⣿⣿⣿⣿⣿⣿⣿⣿⣿⣿⣿⣿⣿⣿⣿⣿⣿⣿⠀⠀⠀⠀⠀⠀⠀⠀⠀⠀⠀⠀</a:t>
            </a:r>
            <a:br/>
            <a:r>
              <a:t>⠀⠀⠀⠀⠀⠀⠀⠀⠀⠀⠀⣿⣿⣿⣿⣿⣿⣿⣿⣿⣿⠀⠀⠀⠀⢸⠑⠀⠀⠀⠀⠀⢀⠀⠀⠀⠀⠀⠀⠨⠽⢕⢕⠕⠀⢄⢕⠀⠀⠁⢻⣿⣿⣿⣿⣿⣿⣿⣿⣿⣿⣿⣿⣿⣿⣿⣿⣿⣿⠀⠀⠀⠀⠀⠀⠀⠀⠀⠀⠀⠀</a:t>
            </a:r>
            <a:br/>
            <a:r>
              <a:t>⠀⠀⠀⠀⠀⠀⠀⠀⠀⠀⠀⣿⣿⣿⣿⣿⣿⣿⣿⣿⣿⠀⠀⠀⠀⢸⠀⠀⠀⠀⠀⠀⠀⠀⠀⠀⠀⠀⠀⢔⢕⡇⣇⣤⡔⠀⢕⠀⠀⠀⠁⣿⣿⣿⣿⣿⣿⣿⣿⣿⣿⣿⣿⣿⣿⣿⣿⣿⣿⠀⠀⠀⠀⠀⠀⠀⠀⠀⠀⠀⠀</a:t>
            </a:r>
            <a:br/>
            <a:r>
              <a:t>⠀⠀⠀⠀⠀⠀⠀⠀⠀⠀⠀⠛⠛⠛⠛⠛⠛⠛⠛⠛⠋⠀⠀⠀⠀⠘⠀⠀⠀⠀⠀⠀⠀⠀⠀⠀⠀⠀⠀⠘⠛⠃⠛⠛⠓⠀⠀⠑⠀⠀⠀⠘⠛⠛⠛⠛⠛⠛⠛⠛⠛⠛⠛⠛⠛⠛⠛⠛⠛⠀⠀⠀⠀⠀⠀⠀⠀⠀⠀⠀⠀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⠀⠀⠀⠀⠀⠀⠀⠀⠀⠀⠀⣿⣿⣿⣿⣿⣿⣿⣿⣿⣿⣿⣿⣿⣿⣿⣿⣿⣿⣿⣿⣿⣿⣿⡟⢟⢝⠕⢕⢕⢕⢸⢹⣿⣿⣿⣿⣿⣿⣿⣿⣿⣿⣿⣿⣿⣿⣿⣿⣿⣿⣿⣿⣿⣿⣿⣿⣿⣿⠀⠀⠀⠀⠀⠀⠀⠀⠀⠀⠀⠀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⠀⠀⠀⠀⠀⠀⠀⠀⠀⠀⠀⣿⣿⣿⣿⣿⣿⣿⣿⣿⣿⣿⣿⣿⣿⣿⣿⣿⣿⣿⣿⣿⣿⣿⣏⢕⣕⣔⣱⣵⣷⣧⡕⢸⣿⣿⣿⣿⣿⣿⣿⣿⣿⣿⣿⣿⣿⣿⣿⣿⣿⣿⣿⣿⣿⣿⣿⣿⣿⠀⠀⠀⠀⠀⠀⠀⠀⠀⠀⠀⠀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⠀⠀⠀⠀⠀⠀⠀⠀⠀⠀⠀⣿⣿⣿⣿⣿⣿⣿⣿⣿⣿⣿⣿⣿⣿⣿⣿⣿⣿⣿⣿⣿⣿⣿⢕⣾⣿⢿⣿⣿⢿⣿⣇⢸⣿⣿⣿⣿⣿⣿⣿⣿⣿⣿⣿⣿⣿⣿⣿⣿⣿⣿⣿⣿⣿⣿⣿⣿⣿⠀⠀⠀⠀⠀⠀⠀⠀⠀⠀⠀⠀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⠀⠀⠀⠀⠀⠀⠀⠀⠀⠀⠀⣿⣿⣿⣿⣿⣿⣿⣿⣿⣿⣿⣿⣿⣿⣿⣿⣿⣿⣿⣿⣿⣿⣿⡕⢸⡕⡇⢕⣿⣽⣿⣿⣼⣿⣿⣿⣿⣿⣿⣿⣿⣿⣿⣿⣿⣿⣿⣿⣿⣿⣿⣿⣿⣿⣿⣿⣿⣿⠀⠀⠀⠀⠀⠀⠀⠀⠀⠀⠀⠀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⠀⠀⠀⠀⠀⠀⠀⠀⠀⠀⠀⣿⣿⣿⣿⣿⣿⣿⣿⣿⣿⣿⣿⣿⣿⣿⣿⣿⣿⣿⣿⣿⣿⣿⣿⢼⣗⢕⢕⣻⣿⣿⣿⣿⣿⣿⣿⣿⣿⣿⣿⣿⣿⣿⣿⣿⣿⣿⣿⣿⣿⣿⣿⣿⣿⣿⣿⣿⣿⠀⠀⠀⠀⠀⠀⠀⠀⠀⠀⠀⠀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⠀⠀⠀⠀⠀⠀⠀⠀⠀⠀⠀⣿⣿⣿⣿⣿⣿⣿⣿⣿⣿⣿⣿⣿⣿⣿⣿⣿⣿⣿⣿⣿⣿⣿⣿⣧⣇⢪⢕⡕⣸⣿⣿⣿⣿⣿⣿⣿⣿⣿⣿⣿⣿⣿⣿⣿⣿⣿⣿⣿⣿⣿⣿⣿⣿⣿⣿⣿⣿⠀⠀⠀⠀⠀⠀⠀⠀⠀⠀⠀⠀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⠀⠀⠀⠀⠀⠀⠀⠀⠀⠀⠀⣿⣿⣿⣿⣿⣿⣿⣿⣿⣿⣿⣿⣿⣿⣿⣿⣿⣿⣿⣿⣿⣿⣿⡻⠏⢏⢕⢇⢳⢿⣿⣿⡿⣿⣿⣿⣿⣿⣿⣿⣿⣿⣿⣿⣿⣿⣿⣿⣿⣿⣿⣿⣿⣿⣿⣿⣿⣿⠀⠀⠀⠀⠀⠀⠀⠀⠀⠀⠀⠀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⠀⠀⠀⠀⠀⠀⠀⠀⠀⠀⠀⣿⣿⣿⣿⣿⣿⣿⣿⣿⣿⣿⣿⣿⣿⣿⣿⣿⣿⢿⠟⠋⠁⠁⠀⠀⠜⣵⣧⡕⢻⢻⣿⣿⢕⢕⢉⢝⢟⢻⣿⣿⣿⣿⣿⣿⣿⣿⣿⣿⣿⣿⣿⣿⣿⣿⣿⣿⣿⠀⠀⠀⠀⠀⠀⠀⠀⠀⠀⠀⠀</a:t>
            </a:r>
            <a:br/>
            <a:r>
              <a:t>⠀⠀⠀⠀⠀⠀⠀⠀⠀⠀⠀⣿⣿⣿⣿⣿⣿⣿⣿⣿⣿⣿⣿⣿⣿⣿⢏⠁⠀⠀⠀⠀⠀⠀⢄⠀⠀⣿⣿⣿⣗⢕⢾⣿⢇⢕⠑⢕⢕⢕⢸⣿⣿⣿⣿⣿⣿⣿⣿⣿⣿⣿⣿⣿⣿⣿⣿⣿⣿⠀⠀⠀⠀⠀⠀⠀⠀⠀⠀⠀⠀</a:t>
            </a:r>
            <a:br/>
            <a:r>
              <a:t>⠀⠀⠀⠀⠀⠀⠀⠀⠀⠀⠀⣿⣿⣿⣿⣿⣿⣿⣿⣿⣿⣿⣿⣿⣿⠇⠀⠀⠀⠀⠀⠀⢀⠀⠀⠀⠀⢜⣛⣟⢿⢷⡷⠿⠕⢕⢔⠅⠀⠁⣸⣿⣿⣿⣿⣿⣿⣿⣿⣿⣿⣿⣿⣿⣿⣿⣿⣿⣿⠀⠀⠀⠀⠀⠀⠀⠀⠀⠀⠀⠀</a:t>
            </a:r>
            <a:br/>
            <a:r>
              <a:t>⠀⠀⠀⠀⠀⠀⠀⠀⠀⠀⠀⣿⣿⣿⣿⣿⣿⣿⣿⣿⣿⣿⣿⣿⣿⢇⠀⠀⠀⠀⠀⠀⠕⠀⠀⠐⠀⠐⣒⣗⣺⣽⡯⢽⠅⠐⠁⠀⠀⣱⣿⣿⣿⣿⣿⣿⣿⣿⣿⣿⣿⣿⣿⣿⣿⣿⣿⣿⣿⠀⠀⠀⠀⠀⠀⠀⠀⠀⠀⠀⠀</a:t>
            </a:r>
            <a:br/>
            <a:r>
              <a:t>⠀⠀⠀⠀⠀⠀⠀⠀⠀⠀⠀⣿⣿⣿⣿⣿⣿⣿⣿⣿⣿⣿⣿⢟⠁⠀⠀⠀⠀⠀⠀⠀⠀⠄⠀⠀⠀⠀⢔⣗⡺⢽⡯⢽⢅⠐⢀⠀⢔⣿⣿⣿⣿⣿⣿⣿⣿⣿⣿⣿⣿⣿⣿⣿⣿⣿⣿⣿⣿⠀⠀⠀⠀⠀⠀⠀⠀⠀⠀⠀⠀</a:t>
            </a:r>
            <a:br/>
            <a:r>
              <a:t>⠀⠀⠀⠀⠀⠀⠀⠀⠀⠀⠀⣿⣿⣿⣿⣿⣿⣿⣿⣿⣿⡿⢕⠑⠀⠀⠀⠀⠀⠀⠀⠀⠀⠀⠀⠀⠀⠀⠕⢷⢽⢽⢽⢽⡕⠀⠀⠀⢁⣿⣿⣿⣿⣿⣿⣿⣿⣿⣿⣿⣿⣿⣿⣿⣿⣿⣿⣿⣿⠀⠀⠀⠀⠀⠀⠀⠀⠀⠀⠀⠀</a:t>
            </a:r>
            <a:br/>
            <a:r>
              <a:t>⠀⠀⠀⠀⠀⠀⠀⠀⠀⠀⠀⣿⣿⣿⣿⣿⣿⣿⣿⣿⣿⠇⠀⠀⠀⠀⠀⠀⠀⠀⠀⠀⠀⠀⠀⠀⠀⠀⠀⢽⢽⢕⢽⡽⠕⠀⠀⠀⢕⣿⣿⣿⣿⣿⣿⣿⣿⣿⣿⣿⣿⣿⣿⣿⣿⣿⣿⣿⣿⠀⠀⠀⠀⠀⠀⠀⠀⠀⠀⠀⠀</a:t>
            </a:r>
            <a:br/>
            <a:r>
              <a:t>⠀⠀⠀⠀⠀⠀⠀⠀⠀⠀⠀⣿⣿⣿⣿⣿⣿⣿⣿⣿⣿⠀⠀⠀⠀⢀⡄⠀⠀⠀⠀⠀⠀⠀⠀⠀⠀⠀⠀⢹⢽⢕⢽⣗⢗⠀⠀⠀⢸⣿⣿⣿⣿⣿⣿⣿⣿⣿⣿⣿⣿⣿⣿⣿⣿⣿⣿⣿⣿⠀⠀⠀⠀⠀⠀⠀⠀⠀⠀⠀⠀</a:t>
            </a:r>
            <a:br/>
            <a:r>
              <a:t>⠀⠀⠀⠀⠀⠀⠀⠀⠀⠀⠀⣿⣿⣿⣿⣿⣿⣿⣿⣿⣟⠀⠀⠀⠀⢸⡇⠀⠀⠀⠀⠀⠀⠀⠀⠀⠀⠀⠀⢸⢽⢵⢽⢽⠕⠀⠀⠀⣾⣿⣿⣿⣿⣿⣿⣿⣿⣿⣿⣿⣿⣿⣿⣿⣿⣿⣿⣿⣿⠀⠀⠀⠀⠀⠀⠀⠀⠀⠀⠀⠀</a:t>
            </a:r>
            <a:br/>
            <a:r>
              <a:t>⠀⠀⠀⠀⠀⠀⠀⠀⠀⠀⠀⣿⣿⣿⣿⣿⣿⣿⣿⣿⣿⠀⠀⠀⠀⢸⡇⠀⠀⠀⠀⠀⠀⠀⠀⠀⠀⠀⠀⢕⣟⡕⣝⢇⠁⠀⠀⠀⠜⣿⣿⣿⣿⣿⣿⣿⣿⣿⣿⣿⣿⣿⣿⣿⣿⣿⣿⣿⣿⠀⠀⠀⠀⠀⠀⠀⠀⠀⠀⠀⠀</a:t>
            </a:r>
            <a:br/>
            <a:r>
              <a:t>⠀⠀⠀⠀⠀⠀⠀⠀⠀⠀⠀⣿⣿⣿⣿⣿⣿⣿⣿⣿⣿⠀⠀⠀⠀⣾⡇⠀⠀⠀⠀⠀⠀⠀⠀⠀⠀⠀⠀⢐⣗⡇⡮⢕⠀⠐⠀⠀⠀⠹⣿⣿⣿⣿⣿⣿⣿⣿⣿⣿⣿⣿⣿⣿⣿⣿⣿⣿⣿⠀⠀⠀⠀⠀⠀⠀⠀⠀⠀⠀⠀</a:t>
            </a:r>
            <a:br/>
            <a:r>
              <a:t>⠀⠀⠀⠀⠀⠀⠀⠀⠀⠀⠀⣿⣿⣿⣿⣿⣿⣿⣿⣿⣿⠕⠀⠀⠀⢹⡇⠀⠀⠀⠀⠀⠀⠀⠀⠀⠀⠀⠀⠀⢕⡕⡇⣕⡄⠀⢔⠀⠀⠀⢹⣿⣿⣿⣿⣿⣿⣿⣿⣿⣿⣿⣿⣿⣿⣿⣿⣿⣿⠀⠀⠀⠀⠀⠀⠀⠀⠀⠀⠀⠀</a:t>
            </a:r>
            <a:br/>
            <a:r>
              <a:t>⠀⠀⠀⠀⠀⠀⠀⠀⠀⠀⠀⠛⠛⠛⠛⠛⠛⠛⠛⠛⠛⠀⠀⠀⠀⠘⠃⠀⠀⠀⠀⠀⠀⠀⠀⠀⠀⠀⠀⠀⠓⠃⠛⠛⠃⠀⠑⠀⠀⠀⠀⠛⠛⠛⠛⠛⠛⠛⠛⠛⠛⠛⠛⠛⠛⠛⠛⠛⠛⠀⠀⠀⠀⠀⠀⠀⠀⠀⠀⠀⠀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⠀⠀⠀⠀⠀⠀⠀⠀⠀⠀⠀⣿⣿⣿⣿⣿⣿⣿⣿⣿⣿⣿⣿⣿⣿⣿⣿⣿⣿⣿⣿⣿⣿⣿⣿⣿⣿⢽⢕⢕⢕⢕⢝⢿⣿⣿⣿⣿⣿⣿⣿⣿⣿⣿⣿⣿⣿⣿⣿⣿⣿⣿⣿⣿⣿⣿⣿⣿⣿⠀⠀⠀⠀⠀⠀⠀⠀⠀⠀⠀⠀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⠀⠀⠀⠀⠀⠀⠀⠀⠀⠀⠀⣿⣿⣿⣿⣿⣿⣿⣿⣿⣿⣿⣿⣿⣿⣿⣿⣿⣿⣿⣿⣿⣿⣿⣿⣿⢿⣵⣵⣵⣷⣷⣧⢕⣿⣿⣿⣿⣿⣿⣿⣿⣿⣿⣿⣿⣿⣿⣿⣿⣿⣿⣿⣿⣿⣿⣿⣿⣿⠀⠀⠀⠀⠀⠀⠀⠀⠀⠀⠀⠀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⠀⠀⠀⠀⠀⠀⠀⠀⠀⠀⠀⣿⣿⣿⣿⣿⣿⣿⣿⣿⣿⣿⣿⣿⣿⣿⣿⣿⣿⣿⣿⣿⣿⣿⣿⣿⣼⣟⣟⣿⣿⣿⣿⣇⣿⣿⣿⣿⣿⣿⣿⣿⣿⣿⣿⣿⣿⣿⣿⣿⣿⣿⣿⣿⣿⣿⣿⣿⣿⠀⠀⠀⠀⠀⠀⠀⠀⠀⠀⠀⠀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⠀⠀⠀⠀⠀⠀⠀⠀⠀⠀⠀⣿⣿⣿⣿⣿⣿⣿⣿⣿⣿⣿⣿⣿⣿⣿⣿⣿⣿⣿⣿⣿⣿⣿⣿⢿⣿⣿⣿⣿⣿⣿⣿⢝⢿⢿⣿⣿⣿⣿⣿⣿⣿⣿⣿⣿⣿⣿⣿⣿⣿⣿⣿⣿⣿⣿⣿⣿⣿⠀⠀⠀⠀⠀⠀⠀⠀⠀⠀⠀⠀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⠀⠀⠀⠀⠀⠀⠀⠀⠀⠀⠀⣿⣿⣿⣿⣿⣿⣿⣿⣿⣿⣿⣿⣿⣿⣿⣿⣿⣿⣿⢿⢟⢏⢕⢕⢕⣼⣿⣟⣿⣿⣿⣿⢕⢕⢕⢜⢝⢟⢿⣿⣿⣿⣿⣿⣿⣿⣿⣿⣿⣿⣿⣿⣿⣿⣿⣿⣿⣿⠀⠀⠀⠀⠀⠀⠀⠀⠀⠀⠀⠀</a:t>
            </a:r>
            <a:br/>
            <a:r>
              <a:t>⠀⠀⠀⠀⠀⠀⠀⠀⠀⠀⠀⣿⣿⣿⣿⣿⣿⣿⣿⣿⣿⣿⣿⣿⣿⣿⣿⣿⡿⢕⢕⢕⢕⢐⠀⠀⠛⢟⣷⣿⣿⡿⢇⢕⢕⢑⢕⢕⢕⢕⢜⣿⣿⣿⣿⣿⣿⣿⣿⣿⣿⣿⣿⣿⣿⣿⣿⣿⣿⠀⠀⠀⠀⠀⠀⠀⠀⠀⠀⠀⠀</a:t>
            </a:r>
            <a:br/>
            <a:r>
              <a:t>⠀⠀⠀⠀⠀⠀⠀⠀⠀⠀⠀⣿⣿⣿⣿⣿⣿⣿⣿⣿⣿⣿⣿⣿⣿⣿⣿⣿⡇⢕⠐⠑⢕⠀⠀⠀⠀⢹⣿⢷⣗⡇⢕⢕⢕⢕⢕⠅⢕⠕⢕⢸⣿⣿⣿⣿⣿⣿⣿⣿⣿⣿⣿⣿⣿⣿⣿⣿⣿⠀⠀⠀⠀⠀⠀⠀⠀⠀⠀⠀⠀</a:t>
            </a:r>
            <a:br/>
            <a:r>
              <a:t>⠀⠀⠀⠀⠀⠀⠀⠀⠀⠀⠀⣿⣿⣿⣿⣿⣿⣿⣿⣿⣿⣿⣿⣿⣿⣿⣿⣿⢇⠄⠀⠀⠀⠀⠀⠀⠀⢜⣿⢽⠵⢕⢕⢕⢕⢕⢅⢀⠑⠀⢕⢸⣿⣿⣿⣿⣿⣿⣿⣿⣿⣿⣿⣿⣿⣿⣿⣿⣿⠀⠀⠀⠀⠀⠀⠀⠀⠀⠀⠀⠀</a:t>
            </a:r>
            <a:br/>
            <a:r>
              <a:t>⠀⠀⠀⠀⠀⠀⠀⠀⠀⠀⠀⣿⣿⣿⣿⣿⣿⣿⣿⣿⣿⣿⣿⣿⣿⣿⣿⣿⡇⢀⠀⠀⠀⠁⠀⠀⠀⢑⣺⣏⢝⢕⢕⢕⠑⢕⢽⣷⣴⢄⢕⢸⣿⣿⣿⣿⣿⣿⣿⣿⣿⣿⣿⣿⣿⣿⣿⣿⣿⠀⠀⠀⠀⠀⠀⠀⠀⠀⠀⠀⠀</a:t>
            </a:r>
            <a:br/>
            <a:r>
              <a:t>⠀⠀⠀⠀⠀⠀⠀⠀⠀⠀⠀⣿⣿⣿⣿⣿⣿⣿⣿⣿⣿⣿⣿⣿⣿⣿⣿⣿⢇⠀⠀⠀⠀⠀⠀⠀⠀⠄⢼⣗⡃⢕⠕⢕⠀⢱⣿⣿⡏⢕⢕⣸⣿⣿⣿⣿⣿⣿⣿⣿⣿⣿⣿⣿⣿⣿⣿⣿⣿⠀⠀⠀⠀⠀⠀⠀⠀⠀⠀⠀⠀</a:t>
            </a:r>
            <a:br/>
            <a:r>
              <a:t>⠀⠀⠀⠀⠀⠀⠀⠀⠀⠀⠀⣿⣿⣿⣿⣿⣿⣿⣿⣿⣿⣿⣿⣿⣿⣿⣿⢕⢔⢄⣤⣷⢇⠀⠀⠀⠀⠀⢸⢕⠔⠁⠑⠀⠀⠑⢕⢿⢕⢅⠐⠘⢿⣿⣿⣿⣿⣿⣿⣿⣿⣿⣿⣿⣿⣿⣿⣿⣿⠀⠀⠀⠀⠀⠀⠀⠀⠀⠀⠀⠀</a:t>
            </a:r>
            <a:br/>
            <a:r>
              <a:t>⠀⠀⠀⠀⠀⠀⠀⠀⠀⠀⠀⣿⣿⣿⣿⣿⣿⣿⣿⣿⣿⣿⣿⣿⣿⣿⣿⢎⢕⢿⡝⣿⢇⠀⠀⠀⠀⠀⢜⣇⢅⠀⠀⠀⠀⠀⠀⠔⠀⢅⢀⠀⢕⣿⣿⣿⣿⣿⣿⣿⣿⣿⣿⣿⣿⣿⣿⣿⣿⠀⠀⠀⠀⠀⠀⠀⠀⠀⠀⠀⠀</a:t>
            </a:r>
            <a:br/>
            <a:r>
              <a:t>⠀⠀⠀⠀⠀⠀⠀⠀⠀⠀⠀⣿⣿⣿⣿⣿⣿⣿⣿⣿⣿⣿⣿⣿⣿⣿⣿⣧⡕⢕⢕⢞⠑⢀⠀⠀⠀⠀⢱⢔⢐⠀⠀⠀⠀⠀⠀⠀⠀⠀⢁⣰⣿⣿⣿⣿⣿⣿⣿⣿⣿⣿⣿⣿⣿⣿⣿⣿⣿⠀⠀⠀⠀⠀⠀⠀⠀⠀⠀⠀⠀</a:t>
            </a:r>
            <a:br/>
            <a:r>
              <a:t>⠀⠀⠀⠀⠀⠀⠀⠀⠀⠀⠀⣿⣿⣿⣿⣿⣿⣿⣿⣿⣿⣿⣿⣿⣿⣿⣿⣿⣿⣷⢕⠀⠀⠀⠀⠀⠀⠀⢕⢅⠁⠀⠀⠀⠀⠀⠀⢲⣦⣴⣷⣿⣿⣿⣿⣿⣿⣿⣿⣿⣿⣿⣿⣿⣿⣿⣿⣿⣿⠀⠀⠀⠀⠀⠀⠀⠀⠀⠀⠀⠀</a:t>
            </a:r>
            <a:br/>
            <a:r>
              <a:t>⠀⠀⠀⠀⠀⠀⠀⠀⠀⠀⠀⣿⣿⣿⣿⣿⣿⣿⣿⣿⣿⣿⣿⣿⣿⣿⣿⣿⣿⡿⢕⠀⠀⠀⠀⠀⠀⠀⢸⣷⡇⢀⠀⠀⠐⠀⠁⢸⣿⣿⣿⣿⣿⣿⣿⣿⣿⣿⣿⣿⣿⣿⣿⣿⣿⣿⣿⣿⣿⠀⠀⠀⠀⠀⠀⠀⠀⠀⠀⠀⠀</a:t>
            </a:r>
            <a:br/>
            <a:r>
              <a:t>⠀⠀⠀⠀⠀⠀⠀⠀⠀⠀⠀⣿⣿⣿⣿⣿⣿⣿⣿⣿⣿⣿⣿⣿⣿⣿⣿⣿⣿⡇⢕⠀⠀⠀⠀⠀⠀⠀⢸⣿⣏⢕⢕⢀⢀⠄⠀⢐⣿⣿⣿⣿⣿⣿⣿⣿⣿⣿⣿⣿⣿⣿⣿⣿⣿⣿⣿⣿⣿⠀⠀⠀⠀⠀⠀⠀⠀⠀⠀⠀⠀</a:t>
            </a:r>
            <a:br/>
            <a:r>
              <a:t>⠀⠀⠀⠀⠀⠀⠀⠀⠀⠀⠀⠛⠛⠛⠛⠛⠛⠛⠛⠛⠛⠛⠛⠛⠛⠛⠛⠛⠛⠃⠁⠀⠀⠀⠀⠀⠀⠀⠘⠛⠓⠑⠑⠑⠑⠀⠀⠀⠘⠛⠛⠛⠛⠛⠛⠛⠛⠛⠛⠛⠛⠛⠛⠛⠛⠛⠛⠛⠛⠀⠀⠀⠀⠀⠀⠀⠀⠀⠀⠀⠀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⠀⠀⠀⠀⠀⠀⠀⠀⠀⠀⠀⣿⣿⣿⣿⣿⣿⣿⣿⣿⣿⣿⣿⣿⣿⣿⣿⣿⣿⣿⣿⣿⣿⣿⢿⢏⢟⢕⢕⢕⢜⢟⢿⣿⣿⣿⣿⣿⣿⣿⣿⣿⣿⣿⣿⣿⣿⣿⣿⣿⣿⣿⣿⣿⣿⣿⣿⣿⣿⠀⠀⠀⠀⠀⠀⠀⠀⠀⠀⠀⠀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⠀⠀⠀⠀⠀⠀⠀⠀⠀⠀⠀⣿⣿⣿⣿⣿⣿⣿⣿⣿⣿⣿⣿⣿⣿⣿⣿⣿⣿⣿⣿⣿⣿⣿⡏⢕⢕⢅⣱⣵⣵⣕⢕⣿⣿⣿⣿⣿⣿⣿⣿⣿⣿⣿⣿⣿⣿⣿⣿⣿⣿⣿⣿⣿⣿⣿⣿⣿⣿⠀⠀⠀⠀⠀⠀⠀⠀⠀⠀⠀⠀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⠀⠀⠀⠀⠀⠀⠀⠀⠀⠀⠀⣿⣿⣿⣿⣿⣿⣿⣿⣿⣿⣿⣿⣿⣿⣿⣿⣿⣿⣿⣿⣿⣿⣟⢱⣾⢟⣿⣿⣿⣿⣿⡕⣹⣿⣿⣿⣿⣿⣿⣿⣿⣿⣿⣿⣿⣿⣿⣿⣿⣿⣿⣿⣿⣿⣿⣿⣿⣿⠀⠀⠀⠀⠀⠀⠀⠀⠀⠀⠀⠀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⠀⠀⠀⠀⠀⠀⠀⠀⠀⠀⠀⣿⣿⣿⣿⣿⣿⣿⣿⣿⣿⣿⣿⣿⣿⣿⣿⣿⣿⣿⣿⣿⣿⣿⢕⡏⢕⢕⢹⣿⣼⣿⣧⣿⣿⣿⣿⣿⣿⣿⣿⣿⣿⣿⣿⣿⣿⣿⣿⣿⣿⣿⣿⣿⣿⣿⣿⣿⣿⠀⠀⠀⠀⠀⠀⠀⠀⠀⠀⠀⠀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⠀⠀⠀⠀⠀⠀⠀⠀⠀⠀⠀⣿⣿⣿⣿⣿⣿⣿⣿⣿⣿⣿⣿⣿⣿⣿⣿⣿⣿⣿⣿⣿⣿⣿⡇⣿⢝⢕⢝⣿⣿⣿⣿⣿⣿⣿⣿⣿⣿⣿⣿⣿⣿⣿⣿⣿⣿⣿⣿⣿⣿⣿⣿⣿⣿⣿⣿⣿⣿⠀⠀⠀⠀⠀⠀⠀⠀⠀⠀⠀⠀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⠀⠀⠀⠀⠀⠀⠀⠀⠀⠀⠀⣿⣿⣿⣿⣿⣿⣿⣿⣿⣿⣿⣿⣿⣿⣿⣿⣿⣿⣿⣿⣿⣿⣿⣷⣝⢼⢕⡎⡝⣻⣿⣿⣿⣿⣿⣿⣿⣿⣿⣿⣿⣿⣿⣿⣿⣿⣿⣿⣿⣿⣿⣿⣿⣿⣿⣿⣿⣿⠀⠀⠀⠀⠀⠀⠀⠀⠀⠀⠀⠀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⠀⠀⠀⠀⠀⠀⠀⠀⠀⠀⠀⣿⣿⣿⣿⣿⣿⣿⣿⣿⣿⣿⣿⣿⣿⣿⣿⣿⣿⣿⣿⣿⣿⣿⣿⢿⢇⢕⢸⣽⣿⣿⣿⣿⣿⣿⣿⣿⣿⣿⣿⣿⣿⣿⣿⣿⣿⣿⣿⣿⣿⣿⣿⣿⣿⣿⣿⣿⣿⠀⠀⠀⠀⠀⠀⠀⠀⠀⠀⠀⠀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⠀⠀⠀⠀⠀⠀⠀⠀⠀⠀⠀⣿⣿⣿⣿⣿⣿⣿⣿⣿⣿⣿⣿⣿⣿⣿⣿⣿⣿⣿⣿⢿⠟⠋⠁⠀⢇⡕⡕⢱⡟⢯⢽⣯⢝⠟⢟⢿⢿⣿⣿⣿⣿⣿⣿⣿⣿⣿⣿⣿⣿⣿⣿⣿⣿⣿⣿⣿⣿⠀⠀⠀⠀⠀⠀⠀⠀⠀⠀⠀⠀</a:t>
            </a:r>
            <a:br/>
            <a:r>
              <a:t>⠀⠀⠀⠀⠀⠀⠀⠀⠀⠀⠀⣿⣿⣿⣿⣿⣿⣿⣿⣿⣿⣿⣿⣿⣿⣿⡿⢿⠟⠙⠁⠀⢀⠀⠀⠀⢸⣿⣿⣷⡕⢸⣿⣿⢕⢕⢕⢔⢅⢜⢹⣿⣿⣿⣿⣿⣿⣿⣿⣿⣿⣿⣿⣿⣿⣿⣿⣿⣿⠀⠀⠀⠀⠀⠀⠀⠀⠀⠀⠀⠀</a:t>
            </a:r>
            <a:br/>
            <a:r>
              <a:t>⠀⠀⠀⠀⠀⠀⠀⠀⠀⠀⠀⣿⣿⣿⣿⣿⣿⣿⣿⣿⣿⣿⣿⣿⣿⡟⠑⠀⠀⠀⠀⠁⠀⢔⠀⠀⠜⣿⡿⣿⣧⣗⣷⡟⢕⢕⢕⠕⠑⠑⢕⣿⣿⣿⣿⣿⣿⣿⣿⣿⣿⣿⣿⣿⣿⣿⣿⣿⣿⠀⠀⠀⠀⠀⠀⠀⠀⠀⠀⠀⠀</a:t>
            </a:r>
            <a:br/>
            <a:r>
              <a:t>⠀⠀⠀⠀⠀⠀⠀⠀⠀⠀⠀⣿⣿⣿⣿⣿⣿⣿⣿⣿⣿⣿⣿⣿⣿⠑⠀⠀⠀⠀⠀⠀⢔⠁⠀⠀⠀⢨⢽⣗⣖⣺⣗⡆⢕⠑⠁⠀⠀⠀⢱⣿⣿⣿⣿⣿⣿⣿⣿⣿⣿⣿⣿⣿⣿⣿⣿⣿⣿⠀⠀⠀⠀⠀⠀⠀⠀⠀⠀⠀⠀</a:t>
            </a:r>
            <a:br/>
            <a:r>
              <a:t>⠀⠀⠀⠀⠀⠀⠀⠀⠀⠀⠀⣿⣿⣿⣿⣿⣿⣿⣿⣿⣿⣿⣿⣿⣿⠇⠀⠀⠀⠀⠀⠀⠑⠀⠀⠀⠀⠁⣝⣗⣗⡺⣗⡇⠀⠀⠀⠀⠀⠀⣸⣿⣿⣿⣿⣿⣿⣿⣿⣿⣿⣿⣿⣿⣿⣿⣿⣿⣿⠀⠀⠀⠀⠀⠀⠀⠀⠀⠀⠀⠀</a:t>
            </a:r>
            <a:br/>
            <a:r>
              <a:t>⠀⠀⠀⠀⠀⠀⠀⠀⠀⠀⠀⣿⣿⣿⣿⣿⣿⣿⣿⣿⣿⣿⣿⡿⠑⠀⠀⠀⠀⠀⠀⠀⠀⠀⠀⠀⠀⠀⢑⣗⣓⡇⣗⢯⠀⠀⠀⠀⠀⢄⣿⣿⣿⣿⣿⣿⣿⣿⣿⣿⣿⣿⣿⣿⣿⣿⣿⣿⣿⠀⠀⠀⠀⠀⠀⠀⠀⠀⠀⠀⠀</a:t>
            </a:r>
            <a:br/>
            <a:r>
              <a:t>⠀⠀⠀⠀⠀⠀⠀⠀⠀⠀⠀⣿⣿⣿⣿⣿⣿⣿⣿⣿⣿⣿⡟⠕⠀⠀⠀⠀⠀⠀⠀⠀⠀⠀⠀⠀⠀⠀⢐⣒⣒⡇⢪⢽⠀⠀⠀⠀⠀⣸⣿⣿⣿⣿⣿⣿⣿⣿⣿⣿⣿⣿⣿⣿⣿⣿⣿⣿⣿⠀⠀⠀⠀⠀⠀⠀⠀⠀⠀⠀⠀</a:t>
            </a:r>
            <a:br/>
            <a:r>
              <a:t>⠀⠀⠀⠀⠀⠀⠀⠀⠀⠀⠀⣿⣿⣿⣿⣿⣿⣿⣿⣿⣿⣿⠇⠀⠀⠀⠀⠀⠀⠀⠀⠀⠀⠀⠀⠀⠀⠀⠀⣒⣒⡇⡎⠵⠄⠀⠀⠀⠀⣿⣿⣿⣿⣿⣿⣿⣿⣿⣿⣿⣿⣿⣿⣿⣿⣿⣿⣿⣿⠀⠀⠀⠀⠀⠀⠀⠀⠀⠀⠀⠀</a:t>
            </a:r>
            <a:br/>
            <a:r>
              <a:t>⠀⠀⠀⠀⠀⠀⠀⠀⠀⠀⠀⣿⣿⣿⣿⣿⣿⣿⣿⣿⣿⡏⠀⠀⠀⠀⢀⠀⠀⠀⠀⠀⠀⠀⠀⠀⠀⠀⠀⢐⣒⣗⣗⡜⢁⠀⠀⠀⢱⣿⣿⣿⣿⣿⣿⣿⣿⣿⣿⣿⣿⣿⣿⣿⣿⣿⣿⣿⣿⠀⠀⠀⠀⠀⠀⠀⠀⠀⠀⠀⠀</a:t>
            </a:r>
            <a:br/>
            <a:r>
              <a:t>⠀⠀⠀⠀⠀⠀⠀⠀⠀⠀⠀⣿⣿⣿⣿⣿⣿⣿⣿⣿⣿⡇⠀⠀⠀⠀⢸⠀⠀⠀⠀⠀⠀⠀⠀⠀⠀⠀⠀⢔⢖⢇⢗⢔⠀⠀⠀⠀⣾⣿⣿⣿⣿⣿⣿⣿⣿⣿⣿⣿⣿⣿⣿⣿⣿⣿⣿⣿⣿⠀⠀⠀⠀⠀⠀⠀⠀⠀⠀⠀⠀</a:t>
            </a:r>
            <a:br/>
            <a:r>
              <a:t>⠀⠀⠀⠀⠀⠀⠀⠀⠀⠀⠀⣿⣿⣿⣿⣿⣿⣿⣿⣿⣿⡇⠀⠀⠀⠀⣼⠀⠀⠀⠀⠀⠀⠀⠀⠀⠀⠀⠀⠕⢽⢕⡕⠅⠀⠀⠀⠀⢿⣿⣿⣿⣿⣿⣿⣿⣿⣿⣿⣿⣿⣿⣿⣿⣿⣿⣿⣿⣿⠀⠀⠀⠀⠀⠀⠀⠀⠀⠀⠀⠀</a:t>
            </a:r>
            <a:br/>
            <a:r>
              <a:t>⠀⠀⠀⠀⠀⠀⠀⠀⠀⠀⠀⣿⣿⣿⣿⣿⣿⣿⣿⣿⣿⡇⠀⠀⠀⢀⣿⠀⠀⠀⠀⠀⠀⠀⠀⠀⠀⠀⠀⠁⡝⣕⡆⢀⢀⠀⠀⠀⠘⣿⣿⣿⣿⣿⣿⣿⣿⣿⣿⣿⣿⣿⣿⣿⣿⣿⣿⣿⣿⠀⠀⠀⠀⠀⠀⠀⠀⠀⠀⠀⠀</a:t>
            </a:r>
            <a:br/>
            <a:r>
              <a:t>⠀⠀⠀⠀⠀⠀⠀⠀⠀⠀⠀⠛⠛⠛⠛⠛⠛⠛⠛⠛⠛⠃⠀⠀⠀⠘⠛⠀⠀⠀⠀⠀⠀⠀⠀⠀⠀⠀⠀⠀⠓⠃⠛⠛⠃⠑⠀⠀⠀⠘⠛⠛⠛⠛⠛⠛⠛⠛⠛⠛⠛⠛⠛⠛⠛⠛⠛⠛⠛⠀⠀⠀⠀⠀⠀⠀⠀⠀⠀⠀⠀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⠀⠀⠀⠀⠀⠀⠀⠀⠀⠀⠀⣿⣿⣿⣿⣿⣿⣿⣿⣿⣿⣿⣿⣿⣿⣿⣿⣿⣿⣿⣿⣿⣿⣿⡿⢟⢟⢝⢕⢕⢝⡿⣿⣿⣿⣿⣿⣿⣿⣿⣿⣿⣿⣿⣿⣿⣿⣿⣿⣿⣿⣿⣿⣿⣿⣿⣿⣿⣿⠀⠀⠀⠀⠀⠀⠀⠀⠀⠀⠀⠀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⠀⠀⠀⠀⠀⠀⠀⠀⠀⠀⠀⣿⣿⣿⣿⣿⣿⣿⣿⣿⣿⣿⣿⣿⣿⣿⣿⣿⣿⣿⣿⣿⣿⣿⢇⢕⢕⢅⣕⣱⣵⡕⢜⣿⣿⣿⣿⣿⣿⣿⣿⣿⣿⣿⣿⣿⣿⣿⣿⣿⣿⣿⣿⣿⣿⣿⣿⣿⣿⠀⠀⠀⠀⠀⠀⠀⠀⠀⠀⠀⠀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⠀⠀⠀⠀⠀⠀⠀⠀⠀⠀⠀⣿⣿⣿⣿⣿⣿⣿⣿⣿⣿⣿⣿⣿⣿⣿⣿⣿⣿⣿⣿⣿⣿⡏⢱⣷⢿⣿⣿⣿⣿⣿⢕⣿⣿⣿⣿⣿⣿⣿⣿⣿⣿⣿⣿⣿⣿⣿⣿⣿⣿⣿⣿⣿⣿⣿⣿⣿⣿⠀⠀⠀⠀⠀⠀⠀⠀⠀⠀⠀⠀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⠀⠀⠀⠀⠀⠀⠀⠀⠀⠀⠀⣿⣿⣿⣿⣿⣿⣿⣿⣿⣿⣿⣿⣿⣿⣿⣿⣿⣿⣿⣿⣿⣿⣇⢸⡏⢱⢜⢹⣗⣺⣿⣇⣿⣿⣿⣿⣿⣿⣿⣿⣿⣿⣿⣿⣿⣿⣿⣿⣿⣿⣿⣿⣿⣿⣿⣿⣿⣿⠀⠀⠀⠀⠀⠀⠀⠀⠀⠀⠀⠀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⠀⠀⠀⠀⠀⠀⠀⠀⠀⠀⠀⣿⣿⣿⣿⣿⣿⣿⣿⣿⣿⣿⣿⣿⣿⣿⣿⣿⣿⣿⣿⣿⣿⣿⣣⣿⢇⢕⢽⣿⣿⣿⣿⣿⣿⣿⣿⣿⣿⣿⣿⣿⣿⣿⣿⣿⣿⣿⣿⣿⣿⣿⣿⣿⣿⣿⣿⣿⣿⠀⠀⠀⠀⠀⠀⠀⠀⠀⠀⠀⠀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⠀⠀⠀⠀⠀⠀⠀⠀⠀⠀⠀⣿⣿⣿⣿⣿⣿⣿⣿⣿⣿⣿⣿⣿⣿⣿⣿⣿⣿⣿⣿⣿⣿⣿⣮⣻⡟⢕⢺⢟⣻⣿⣿⣿⣿⣿⣿⣿⣿⣿⣿⣿⣿⣿⣿⣿⣿⣿⣿⣿⣿⣿⣿⣿⣿⣿⣿⣿⣿⠀⠀⠀⠀⠀⠀⠀⠀⠀⠀⠀⠀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⠀⠀⠀⠀⠀⠀⠀⠀⠀⠀⠀⣿⣿⣿⣿⣿⣿⣿⣿⣿⣿⣿⣿⣿⣿⣿⣿⣿⣿⣿⣿⣿⣿⣿⣿⣿⢾⢕⣼⣾⣿⣿⣿⣿⣿⣿⣿⣿⣿⣿⣿⣿⣿⣿⣿⣿⣿⣿⣿⣿⣿⣿⣿⣿⣿⣿⣿⣿⣿⠀⠀⠀⠀⠀⠀⠀⠀⠀⠀⠀⠀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⠀⠀⠀⠀⠀⠀⠀⠀⠀⠀⠀⣿⣿⣿⣿⣿⣿⣿⣿⣿⣿⣿⣿⣿⣿⣿⣿⣿⣿⣿⣿⣿⢿⠟⠑⢜⡕⢕⢕⢹⣿⢻⣽⡟⠟⢿⢿⣿⣿⣿⣿⣿⣿⣿⣿⣿⣿⣿⣿⣿⣿⣿⣿⣿⣿⣿⣿⣿⣿⠀⠀⠀⠀⠀⠀⠀⠀⠀⠀⠀⠀</a:t>
            </a:r>
            <a:br/>
            <a:r>
              <a:t>⠀⠀⠀⠀⠀⠀⠀⠀⠀⠀⠀⣿⣿⣿⣿⣿⣿⣿⣿⣿⣿⣿⣿⣿⣿⣿⣿⡿⠟⠋⠙⠁⠀⠀⠀⠀⣿⣿⣷⣵⡫⢜⣾⣧⢕⢐⢄⢄⢈⢝⢿⣿⣿⣿⣿⣿⣿⣿⣿⣿⣿⣿⣿⣿⣿⣿⣿⣿⣿⠀⠀⠀⠀⠀⠀⠀⠀⠀⠀⠀⠀</a:t>
            </a:r>
            <a:br/>
            <a:r>
              <a:t>⠀⠀⠀⠀⠀⠀⠀⠀⠀⠀⠀⣿⣿⣿⣿⣿⣿⣿⣿⣿⣿⣿⣿⣿⣿⡟⠑⠀⠀⠀⠀⠀⠀⢄⠀⠀⢹⣿⣿⣿⣣⣗⣷⢇⢕⢕⠅⠕⠕⠑⢜⣿⣿⣿⣿⣿⣿⣿⣿⣿⣿⣿⣿⣿⣿⣿⣿⣿⣿⠀⠀⠀⠀⠀⠀⠀⠀⠀⠀⠀⠀</a:t>
            </a:r>
            <a:br/>
            <a:r>
              <a:t>⠀⠀⠀⠀⠀⠀⠀⠀⠀⠀⠀⣿⣿⣿⣿⣿⣿⣿⣿⣿⣿⣿⣿⣿⣿⠕⠀⠀⠀⠀⠀⠄⠀⠀⠀⠀⠀⢓⣒⣗⣻⣿⡯⠕⢕⠕⠐⠀⠀⠀⠕⣿⣿⣿⣿⣿⣿⣿⣿⣿⣿⣿⣿⣿⣿⣿⣿⣿⣿⠀⠀⠀⠀⠀⠀⠀⠀⠀⠀⠀⠀</a:t>
            </a:r>
            <a:br/>
            <a:r>
              <a:t>⠀⠀⠀⠀⠀⠀⠀⠀⠀⠀⠀⣿⣿⣿⣿⣿⣿⣿⣿⣿⣿⣿⣿⣿⣧⢄⠀⠀⠀⠀⠀⠀⠕⠀⠀⠀⠀⠐⣒⣗⣺⡿⡯⠅⢀⠀⠀⠀⠀⠀⠑⣿⣿⣿⣿⣿⣿⣿⣿⣿⣿⣿⣿⣿⣿⣿⣿⣿⣿⠀⠀⠀⠀⠀⠀⠀⠀⠀⠀⠀⠀</a:t>
            </a:r>
            <a:br/>
            <a:r>
              <a:t>⠀⠀⠀⠀⠀⠀⠀⠀⠀⠀⠀⣿⣿⣿⣿⣿⣿⣿⣿⣿⣿⣿⣿⣿⡟⠀⠀⠀⠀⠀⠀⠀⠀⠀⠀⠀⠀⠀⢕⣳⡮⢽⢽⠅⠀⠀⠀⠀⠀⠀⢔⣿⣿⣿⣿⣿⣿⣿⣿⣿⣿⣿⣿⣿⣿⣿⣿⣿⣿⠀⠀⠀⠀⠀⠀⠀⠀⠀⠀⠀⠀</a:t>
            </a:r>
            <a:br/>
            <a:r>
              <a:t>⠀⠀⠀⠀⠀⠀⠀⠀⠀⠀⠀⣿⣿⣿⣿⣿⣿⣿⣿⣿⣿⣿⣿⡿⠑⠀⠀⠀⠀⠀⠀⠀⠀⠀⠀⠀⠀⠀⢸⢿⢯⢕⢽⢕⠀⠀⠀⠀⠀⠀⢸⣿⣿⣿⣿⣿⣿⣿⣿⣿⣿⣿⣿⣿⣿⣿⣿⣿⣿⠀⠀⠀⠀⠀⠀⠀⠀⠀⠀⠀⠀</a:t>
            </a:r>
            <a:br/>
            <a:r>
              <a:t>⠀⠀⠀⠀⠀⠀⠀⠀⠀⠀⠀⣿⣿⣿⣿⣿⣿⣿⣿⣿⣿⣿⣿⢕⠀⠀⠀⠀⠀⠀⠀⠀⠀⠀⠀⠀⠀⠀⠁⢽⢽⢕⢝⡕⠀⠀⠀⠀⠀⠀⣾⣿⣿⣿⣿⣿⣿⣿⣿⣿⣿⣿⣿⣿⣿⣿⣿⣿⣿⠀⠀⠀⠀⠀⠀⠀⠀⠀⠀⠀⠀</a:t>
            </a:r>
            <a:br/>
            <a:r>
              <a:t>⠀⠀⠀⠀⠀⠀⠀⠀⠀⠀⠀⣿⣿⣿⣿⣿⣿⣿⣿⣿⣿⣿⡟⠁⠀⠀⠀⠀⠀⠀⠀⠀⠀⠀⠀⠀⠀⠀⠀⢸⢽⢕⢭⢔⠀⠀⠀⠀⠀⢔⣿⣿⣿⣿⣿⣿⣿⣿⣿⣿⣿⣿⣿⣿⣿⣿⣿⣿⣿⠀⠀⠀⠀⠀⠀⠀⠀⠀⠀⠀⠀</a:t>
            </a:r>
            <a:br/>
            <a:r>
              <a:t>⠀⠀⠀⠀⠀⠀⠀⠀⠀⠀⠀⣿⣿⣿⣿⣿⣿⣿⣿⣿⣿⣿⠃⠀⠀⠀⠀⠀⠀⠀⠀⠀⠀⠀⠀⠀⠀⠀⠀⢑⣝⡕⢕⢕⠀⠀⠀⠀⠀⢱⣿⣿⣿⣿⣿⣿⣿⣿⣿⣿⣿⣿⣿⣿⣿⣿⣿⣿⣿⠀⠀⠀⠀⠀⠀⠀⠀⠀⠀⠀⠀</a:t>
            </a:r>
            <a:br/>
            <a:r>
              <a:t>⠀⠀⠀⠀⠀⠀⠀⠀⠀⠀⠀⣿⣿⣿⣿⣿⣿⣿⣿⣿⣿⣿⠀⠀⠀⠀⠀⠀⠀⠀⠀⠀⠀⠀⠀⠀⠀⠀⠀⠐⣖⢇⢕⠕⠀⠀⠀⠀⠀⢸⣿⣿⣿⣿⣿⣿⣿⣿⣿⣿⣿⣿⣿⣿⣿⣿⣿⣿⣿⠀⠀⠀⠀⠀⠀⠀⠀⠀⠀⠀⠀</a:t>
            </a:r>
            <a:br/>
            <a:r>
              <a:t>⠀⠀⠀⠀⠀⠀⠀⠀⠀⠀⠀⣿⣿⣿⣿⣿⣿⣿⣿⣿⣿⣿⠀⠀⠀⠀⢀⠀⠀⠀⠀⠀⠀⠀⠀⠀⠀⠀⠀⠀⢜⡕⡕⢀⠀⠀⠀⠀⠀⣸⣿⣿⣿⣿⣿⣿⣿⣿⣿⣿⣿⣿⣿⣿⣿⣿⣿⣿⣿⠀⠀⠀⠀⠀⠀⠀⠀⠀⠀⠀⠀</a:t>
            </a:r>
            <a:br/>
            <a:r>
              <a:t>⠀⠀⠀⠀⠀⠀⠀⠀⠀⠀⠀⠛⠛⠛⠛⠛⠛⠛⠛⠛⠛⠛⠀⠀⠀⠀⠘⠀⠀⠀⠀⠀⠀⠀⠀⠀⠀⠀⠀⠀⠑⠃⠓⠚⠑⠀⠀⠀⠀⠙⠛⠛⠛⠛⠛⠛⠛⠛⠛⠛⠛⠛⠛⠛⠛⠛⠛⠛⠛⠀⠀⠀⠀⠀⠀⠀⠀⠀⠀⠀⠀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⠀⠀⠀⠀⠀⠀⠀⠀⠀⠀⠀⣿⣿⣿⣿⣿⣿⣿⣿⣿⣿⣿⣿⣿⣿⣿⣿⣿⣿⣿⣿⣿⣿⣿⣿⡟⢿⢏⢝⢝⢻⣿⣿⣿⣿⣿⣿⣿⣿⣿⣿⣿⣿⣿⣿⣿⣿⣿⣿⣿⣿⣿⣿⣿⣿⣿⣿⣿⣿⠀⠀⠀⠀⠀⠀⠀⠀⠀⠀⠀⠀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⠀⠀⠀⠀⠀⠀⠀⠀⠀⠀⠀⣿⣿⣿⣿⣿⣿⣿⣿⣿⣿⣿⣿⣿⣿⣿⣿⣿⣿⣿⣿⣿⣿⣿⢕⢕⢕⢕⢕⣕⣕⢕⢹⣿⣿⣿⣿⣿⣿⣿⣿⣿⣿⣿⣿⣿⣿⣿⣿⣿⣿⣿⣿⣿⣿⣿⣿⣿⣿⠀⠀⠀⠀⠀⠀⠀⠀⠀⠀⠀⠀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⠀⠀⠀⠀⠀⠀⠀⠀⠀⠀⠀⣿⣿⣿⣿⣿⣿⣿⣿⣿⣿⣿⣿⣿⣿⣿⣿⣿⣿⣿⣿⣿⣿⡟⢣⣵⣷⣾⣿⣿⣿⣧⢜⣿⣿⣿⣿⣿⣿⣿⣿⣿⣿⣿⣿⣿⣿⣿⣿⣿⣿⣿⣿⣿⣿⣿⣿⣿⣿⠀⠀⠀⠀⠀⠀⠀⠀⠀⠀⠀⠀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⠀⠀⠀⠀⠀⠀⠀⠀⠀⠀⠀⣿⣿⣿⣿⣿⣿⣿⣿⣿⣿⣿⣿⣿⣿⣿⣿⣿⣿⣿⣿⣿⣿⡇⢸⢗⢝⢝⣿⡏⢽⣿⣵⣿⣿⣿⣿⣿⣿⣿⣿⣿⣿⣿⣿⣿⣿⣿⣿⣿⣿⣿⣿⣿⣿⣿⣿⣿⣿⠀⠀⠀⠀⠀⠀⠀⠀⠀⠀⠀⠀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⠀⠀⠀⠀⠀⠀⠀⠀⠀⠀⠀⣿⣿⣿⣿⣿⣿⣿⣿⣿⣿⣿⣿⣿⣿⣿⣿⣿⣿⣿⣿⣿⣿⣷⢸⡧⢕⢕⢿⢿⣿⣿⣿⣿⣿⣿⣿⣿⣿⣿⣿⣿⣿⣿⣿⣿⣿⣿⣿⣿⣿⣿⣿⣿⣿⣿⣿⣿⣿⠀⠀⠀⠀⠀⠀⠀⠀⠀⠀⠀⠀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⠀⠀⠀⠀⠀⠀⠀⠀⠀⠀⠀⣿⣿⣿⣿⣿⣿⣿⣿⣿⣿⣿⣿⣿⣿⣿⣿⣿⣿⣿⣿⣿⣿⣿⡜⢕⡱⢱⢺⢻⣿⣿⣿⣿⣿⣿⣿⣿⣿⣿⣿⣿⣿⣿⣿⣿⣿⣿⣿⣿⣿⣿⣿⣿⣿⣿⣿⣿⣿⠀⠀⠀⠀⠀⠀⠀⠀⠀⠀⠀⠀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⠀⠀⠀⠀⠀⠀⠀⠀⠀⠀⠀⣿⣿⣿⣿⣿⣿⣿⣿⣿⣿⣿⣿⣿⣿⣿⣿⣿⣿⣿⣿⣿⣿⣿⣿⣿⢝⢵⣗⣼⣿⣿⣿⣿⣿⣿⣿⣿⣿⣿⣿⣿⣿⣿⣿⣿⣿⣿⣿⣿⣿⣿⣿⣿⣿⣿⣿⣿⣿⠀⠀⠀⠀⠀⠀⠀⠀⠀⠀⠀⠀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⠀⠀⠀⠀⠀⠀⠀⠀⠀⠀⠀⣿⣿⣿⣿⣿⣿⣿⣿⣿⣿⣿⣿⣿⣿⣿⣿⣿⣿⣿⣿⣿⣿⢿⠋⢸⢕⢕⢜⢽⡿⢫⣝⢿⢿⣿⣿⣿⣿⣿⣿⣿⣿⣿⣿⣿⣿⣿⣿⣿⣿⣿⣿⣿⣿⣿⣿⣿⣿⠀⠀⠀⠀⠀⠀⠀⠀⠀⠀⠀⠀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⠀⠀⠀⠀⠀⠀⠀⠀⠀⠀⠀⣿⣿⣿⣿⣿⣿⣿⣿⣿⣿⣿⣿⣿⣿⣿⣿⣿⡿⠟⠋⠁⠀⠀⠀⠜⣷⣵⣵⡜⣏⢕⣾⡇⢐⠅⢈⠙⠟⢿⣿⣿⣿⣿⣿⣿⣿⣿⣿⣿⣿⣿⣿⣿⣿⣿⣿⣿⣿⠀⠀⠀⠀⠀⠀⠀⠀⠀⠀⠀⠀</a:t>
            </a:r>
            <a:br/>
            <a:r>
              <a:t>⠀⠀⠀⠀⠀⠀⠀⠀⠀⠀⠀⣿⣿⣿⣿⣿⣿⣿⣿⣿⣿⣿⣿⣿⣿⡿⠙⠁⠀⠀⠀⠀⠀⠀⠀⠁⣿⣿⣿⡿⣣⣗⣳⢇⢕⢁⠀⠔⠔⠕⢹⣿⣿⣿⣿⣿⣿⣿⣿⣿⣿⣿⣿⣿⣿⣿⣿⣿⣿⠀⠀⠀⠀⠀⠀⠀⠀⠀⠀⠀⠀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⠀⠀⠀⠀⠀⠀⠀⠀⠀⠀⠀⣿⣿⣿⣿⣿⣿⣿⣿⣿⣿⣿⣿⣿⣿⢕⠀⠀⠀⠀⠀⠀⠀⠀⠀⠀⠈⢽⢭⢽⢯⢽⡯⢕⠕⢕⠀⠀⠀⠀⢜⣿⣿⣿⣿⣿⣿⣿⣿⣿⣿⣿⣿⣿⣿⣿⣿⣿⣿⠀⠀⠀⠀⠀⠀⠀⠀⠀⠀⠀⠀</a:t>
            </a:r>
            <a:br/>
            <a:r>
              <a:t>⠀⠀⠀⠀⠀⠀⠀⠀⠀⠀⠀⣿⣿⣿⣿⣿⣿⣿⣿⣿⣿⣿⣿⣿⡟⠁⠀⠀⠀⠀⠀⠁⠀⠀⠀⠀⠀⠹⠭⠭⢽⢽⣟⢁⠀⠀⠀⠀⠀⠀⢕⣿⣿⣿⣿⣿⣿⣿⣿⣿⣿⣿⣿⣿⣿⣿⣿⣿⣿⠀⠀⠀⠀⠀⠀⠀⠀⠀⠀⠀⠀</a:t>
            </a:r>
            <a:br/>
            <a:r>
              <a:t>⠀⠀⠀⠀⠀⠀⠀⠀⠀⠀⠀⣿⣿⣿⣿⣿⣿⣿⣿⣿⣿⣿⣿⣿⡷⠀⠀⠀⠀⠀⠀⠀⠀⠀⠀⠀⠀⠅⢭⢭⢽⡇⣗⢐⠀⠀⠀⠀⠀⠀⠀⣿⣿⣿⣿⣿⣿⣿⣿⣿⣿⣿⣿⣿⣿⣿⣿⣿⣿⠀⠀⠀⠀⠀⠀⠀⠀⠀⠀⠀⠀</a:t>
            </a:r>
            <a:br/>
            <a:r>
              <a:t>⠀⠀⠀⠀⠀⠀⠀⠀⠀⠀⠀⣿⣿⣿⣿⣿⣿⣿⣿⣿⣿⣿⣿⣿⡇⠀⠀⠀⠀⠀⠀⠀⠀⠀⠀⠀⠀⠀⢹⢽⢽⡇⣗⢂⠀⠀⠀⠀⠀⠀⠀⣿⣿⣿⣿⣿⣿⣿⣿⣿⣿⣿⣿⣿⣿⣿⣿⣿⣿⠀⠀⠀⠀⠀⠀⠀⠀⠀⠀⠀⠀</a:t>
            </a:r>
            <a:br/>
            <a:r>
              <a:t>⠀⠀⠀⠀⠀⠀⠀⠀⠀⠀⠀⣿⣿⣿⣿⣿⣿⣿⣿⣿⣿⣿⣿⣿⠑⠀⠀⠀⠀⠀⠀⠀⠀⠀⠀⠀⠀⠀⢕⣯⢕⡇⢓⠐⠀⠀⠀⠀⠀⠀⠀⢻⣿⣿⣿⣿⣿⣿⣿⣿⣿⣿⣿⣿⣿⣿⣿⣿⣿⠀⠀⠀⠀⠀⠀⠀⠀⠀⠀⠀⠀</a:t>
            </a:r>
            <a:br/>
            <a:r>
              <a:t>⠀⠀⠀⠀⠀⠀⠀⠀⠀⠀⠀⣿⣿⣿⣿⣿⣿⣿⣿⣿⣿⣿⣿⡇⠀⠀⠀⠀⠀⠀⠀⠀⠀⠀⠀⠀⠀⠀⠀⢸⢵⡇⢕⢅⠀⠀⠀⠀⠀⠀⠀⣿⣿⣿⣿⣿⣿⣿⣿⣿⣿⣿⣿⣿⣿⣿⣿⣿⣿⠀⠀⠀⠀⠀⠀⠀⠀⠀⠀⠀⠀</a:t>
            </a:r>
            <a:br/>
            <a:r>
              <a:t>⠀⠀⠀⠀⠀⠀⠀⠀⠀⠀⠀⣿⣿⣿⣿⣿⣿⣿⣿⣿⣿⣿⣿⠑⠀⠀⠀⠀⠀⠀⠀⠀⠀⠀⠀⠀⠀⠀⠀⠜⢽⢕⠱⢅⠀⠀⠀⠀⠀⠀⠀⣿⣿⣿⣿⣿⣿⣿⣿⣿⣿⣿⣿⣿⣿⣿⣿⣿⣿⠀⠀⠀⠀⠀⠀⠀⠀⠀⠀⠀⠀</a:t>
            </a:r>
            <a:br/>
            <a:r>
              <a:t>⠀⠀⠀⠀⠀⠀⠀⠀⠀⠀⠀⣿⣿⣿⣿⣿⣿⣿⣿⣿⣿⣿⡟⠀⠀⠀⠀⠀⠀⠀⠀⠀⠀⠀⠀⠀⠀⠀⠀⢸⢝⢕⢕⠀⠀⠀⠀⠀⠀⠀⠀⣿⣿⣿⣿⣿⣿⣿⣿⣿⣿⣿⣿⣿⣿⣿⣿⣿⣿⠀⠀⠀⠀⠀⠀⠀⠀⠀⠀⠀⠀</a:t>
            </a:r>
            <a:br/>
            <a:r>
              <a:t>⠀⠀⠀⠀⠀⠀⠀⠀⠀⠀⠀⣿⣿⣿⣿⣿⣿⣿⣿⣿⣿⣿⡇⠀⠀⠀⠀⠀⠀⠀⠀⠀⠀⠀⠀⠀⠀⠀⠀⠑⠃⢕⢕⠀⠀⠀⠀⠀⠀⠀⠀⣿⣿⣿⣿⣿⣿⣿⣿⣿⣿⣿⣿⣿⣿⣿⣿⣿⣿⠀⠀⠀⠀⠀⠀⠀⠀⠀⠀⠀⠀</a:t>
            </a:r>
            <a:br/>
            <a:r>
              <a:t>⠀⠀⠀⠀⠀⠀⠀⠀⠀⠀⠀⠛⠛⠛⠛⠛⠛⠛⠛⠛⠛⠛⠃⠀⠀⠀⠀⠀⠀⠀⠀⠀⠀⠀⠀⠀⠀⠀⠀⠀⠁⠃⠑⠐⠀⠀⠀⠀⠀⠀⠀⠛⠛⠛⠛⠛⠛⠛⠛⠛⠛⠛⠛⠛⠛⠛⠛⠛⠛⠀⠀⠀⠀⠀⠀⠀⠀⠀⠀⠀⠀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⠀⠀⠀⠀⠀⠀⠀⠀⠀⠀⠀⣿⣿⣿⣿⣿⣿⣿⣿⣿⣿⣿⣿⣿⣿⣿⣿⣿⣿⣿⣿⣿⣿⣿⣿⣿⡿⢿⢟⢻⣿⣿⣿⣿⣿⣿⣿⣿⣿⣿⣿⣿⣿⣿⣿⣿⣿⣿⣿⣿⣿⣿⣿⣿⣿⣿⣿⣿⣿⠀⠀⠀⠀⠀⠀⠀⠀⠀⠀⠀⠀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⠀⠀⠀⠀⠀⠀⠀⠀⠀⠀⠀⣿⣿⣿⣿⣿⣿⣿⣿⣿⣿⣿⣿⣿⣿⣿⣿⣿⣿⣿⣿⣿⣿⣿⡝⠕⢕⠕⢕⢕⢕⢝⢿⣿⣿⣿⣿⣿⣿⣿⣿⣿⣿⣿⣿⣿⣿⣿⣿⣿⣿⣿⣿⣿⣿⣿⣿⣿⣿⠀⠀⠀⠀⠀⠀⠀⠀⠀⠀⠀⠀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⠀⠀⠀⠀⠀⠀⠀⠀⠀⠀⠀⣿⣿⣿⣿⣿⣿⣿⣿⣿⣿⣿⣿⣿⣿⣿⣿⣿⣿⣿⣿⣿⣿⡿⢕⣕⣴⣵⣷⣾⣷⡕⢸⣿⣿⣿⣿⣿⣿⣿⣿⣿⣿⣿⣿⣿⣿⣿⣿⣿⣿⣿⣿⣿⣿⣿⣿⣿⣿⠀⠀⠀⠀⠀⠀⠀⠀⠀⠀⠀⠀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⠀⠀⠀⠀⠀⠀⠀⠀⠀⠀⠀⣿⣿⣿⣿⣿⣿⣿⣿⣿⣿⣿⣿⣿⣿⣿⣿⣿⣿⣿⣿⣿⣿⡇⢸⢿⢟⢻⣿⣟⣿⣿⢱⣿⣿⣿⣿⣿⣿⣿⣿⣿⣿⣿⣿⣿⣿⣿⣿⣿⣿⣿⣿⣿⣿⣿⣿⣿⣿⠀⠀⠀⠀⠀⠀⠀⠀⠀⠀⠀⠀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⠀⠀⠀⠀⠀⠀⠀⠀⠀⠀⠀⣿⣿⣿⣿⣿⣿⣿⣿⣿⣿⣿⣿⣿⣿⣿⣿⣿⣿⣿⣿⣿⣿⣇⢺⡧⢱⢕⣿⣷⣾⣿⣼⣿⣿⣿⣿⣿⣿⣿⣿⣿⣿⣿⣿⣿⣿⣿⣿⣿⣿⣿⣿⣿⣿⣿⣿⣿⣿⠀⠀⠀⠀⠀⠀⠀⠀⠀⠀⠀⠀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⠀⠀⠀⠀⠀⠀⠀⠀⠀⠀⠀⣿⣿⣿⣿⣿⣿⣿⣿⣿⣿⣿⣿⣿⣿⣿⣿⣿⣿⣿⣿⣿⣿⣗⡿⣯⢕⣸⣽⣿⣿⣿⣿⣿⣿⣿⣿⣿⣿⣿⣿⣿⣿⣿⣿⣿⣿⣿⣿⣿⣿⣿⣿⣿⣿⣿⣿⣿⣿⠀⠀⠀⠀⠀⠀⠀⠀⠀⠀⠀⠀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⠀⠀⠀⠀⠀⠀⠀⠀⠀⠀⠀⣿⣿⣿⣿⣿⣿⣿⣿⣿⣿⣿⣿⣿⣿⣿⣿⣿⣿⣿⣿⣿⣿⣿⣷⣿⡕⡕⢼⣵⣿⣿⣿⣿⣿⣿⣿⣿⣿⣿⣿⣿⣿⣿⣿⣿⣿⣿⣿⣿⣿⣿⣿⣿⣿⣿⣿⣿⣿⠀⠀⠀⠀⠀⠀⠀⠀⠀⠀⠀⠀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⠀⠀⠀⠀⠀⠀⠀⠀⠀⠀⠀⣿⣿⣿⣿⣿⣿⣿⣿⣿⣿⣿⣿⣿⣿⣿⣿⣿⣿⣿⣿⣿⣿⣿⢟⣿⢜⢜⢟⣿⡿⢫⢽⣿⣿⣿⣿⣿⣿⣿⣿⣿⣿⣿⣿⣿⣿⣿⣿⣿⣿⣿⣿⣿⣿⣿⣿⣿⣿⠀⠀⠀⠀⠀⠀⠀⠀⠀⠀⠀⠀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⠀⠀⠀⠀⠀⠀⠀⠀⠀⠀⠀⣿⣿⣿⣿⣿⣿⣿⣿⣿⣿⣿⣿⣿⣿⣿⣿⣿⣿⣿⢿⠟⠙⠁⠀⢻⣵⣕⡕⢻⡇⢸⣿⡇⢈⠙⠟⠻⢿⣿⣿⣿⣿⣿⣿⣿⣿⣿⣿⣿⣿⣿⣿⣿⣿⣿⣿⣿⣿⠀⠀⠀⠀⠀⠀⠀⠀⠀⠀⠀⠀</a:t>
            </a:r>
            <a:br/>
            <a:r>
              <a:t>⠀⠀⠀⠀⠀⠀⠀⠀⠀⠀⠀⣿⣿⣿⣿⣿⣿⣿⣿⣿⣿⣿⣿⣿⣿⣿⢿⠟⠙⠁⠀⠀⠀⠀⠀⢸⣿⣿⣷⡼⢣⣗⣺⢇⢔⠀⠀⢄⢀⠜⢻⣿⣿⣿⣿⣿⣿⣿⣿⣿⣿⣿⣿⣿⣿⣿⣿⣿⣿⠀⠀⠀⠀⠀⠀⠀⠀⠀⠀⠀⠀</a:t>
            </a:r>
            <a:br/>
            <a:r>
              <a:t>⠀⠀⠀⠀⠀⠀⠀⠀⠀⠀⠀⣿⣿⣿⣿⣿⣿⣿⣿⣿⣿⣿⣿⣿⣿⢇⠀⠀⠀⠀⠀⠀⠀⠀⠀⠈⢟⣛⣟⣳⣟⣻⡇⢕⢁⠀⠀⠀⠐⠁⢜⣿⣿⣿⣿⣿⣿⣿⣿⣿⣿⣿⣿⣿⣿⣿⣿⣿⣿⠀⠀⠀⠀⠀⠀⠀⠀⠀⠀⠀⠀</a:t>
            </a:r>
            <a:br/>
            <a:r>
              <a:t>⠀⠀⠀⠀⠀⠀⠀⠀⠀⠀⠀⣿⣿⣿⣿⣿⣿⣿⣿⣿⣿⣿⣿⣿⣿⢕⠀⠀⠀⠀⠀⠔⠀⠀⠀⠀⠀⣒⣒⣗⣗⡺⡇⠐⠀⠀⠀⠀⠀⠀⢕⣿⣿⣿⣿⣿⣿⣿⣿⣿⣿⣿⣿⣿⣿⣿⣿⣿⣿⠀⠀⠀⠀⠀⠀⠀⠀⠀⠀⠀⠀</a:t>
            </a:r>
            <a:br/>
            <a:r>
              <a:t>⠀⠀⠀⠀⠀⠀⠀⠀⠀⠀⠀⣿⣿⣿⣿⣿⣿⣿⣿⣿⣿⣿⣿⣿⣿⠀⠀⠀⠀⠀⠀⠀⠀⠀⠀⠀⠀⢕⣖⣗⣳⢇⠱⠀⠀⠀⠀⠀⠀⠀⠀⣿⣿⣿⣿⣿⣿⣿⣿⣿⣿⣿⣿⣿⣿⣿⣿⣿⣿⠀⠀⠀⠀⠀⠀⠀⠀⠀⠀⠀⠀</a:t>
            </a:r>
            <a:br/>
            <a:r>
              <a:t>⠀⠀⠀⠀⠀⠀⠀⠀⠀⠀⠀⣿⣿⣿⣿⣿⣿⣿⣿⣿⣿⣿⣿⣿⣿⠀⠀⠀⠀⠀⠀⠀⠀⠀⠀⠀⠀⠀⢗⣗⢯⢕⢽⠀⠀⠀⠀⠀⠀⠀⠀⢹⣿⣿⣿⣿⣿⣿⣿⣿⣿⣿⣿⣿⣿⣿⣿⣿⣿⠀⠀⠀⠀⠀⠀⠀⠀⠀⠀⠀⠀</a:t>
            </a:r>
            <a:br/>
            <a:r>
              <a:t>⠀⠀⠀⠀⠀⠀⠀⠀⠀⠀⠀⣿⣿⣿⣿⣿⣿⣿⣿⣿⣿⣿⣿⣿⡟⠀⠀⠀⠀⠀⠀⠀⠀⠀⠀⠀⠀⠀⢸⢯⢽⢕⢕⠀⠀⠀⠀⠀⠀⠀⠀⢸⣿⣿⣿⣿⣿⣿⣿⣿⣿⣿⣿⣿⣿⣿⣿⣿⣿⠀⠀⠀⠀⠀⠀⠀⠀⠀⠀⠀⠀</a:t>
            </a:r>
            <a:br/>
            <a:r>
              <a:t>⠀⠀⠀⠀⠀⠀⠀⠀⠀⠀⠀⣿⣿⣿⣿⣿⣿⣿⣿⣿⣿⣿⣿⣿⠇⠀⠀⠀⠀⠀⠀⠀⠀⠀⠀⠀⠀⠀⢸⢽⢽⢵⢕⢐⠀⠀⠀⠀⠀⠀⠀⠑⣿⣿⣿⣿⣿⣿⣿⣿⣿⣿⣿⣿⣿⣿⣿⣿⣿⠀⠀⠀⠀⠀⠀⠀⠀⠀⠀⠀⠀</a:t>
            </a:r>
            <a:br/>
            <a:r>
              <a:t>⠀⠀⠀⠀⠀⠀⠀⠀⠀⠀⠀⣿⣿⣿⣿⣿⣿⣿⣿⣿⣿⣿⣿⣿⠀⠀⠀⠀⠀⠀⠀⠀⠀⠀⠀⠀⠀⠀⠅⢽⡽⢕⢕⢀⠀⠀⠀⠀⠀⠀⠀⠀⣿⣿⣿⣿⣿⣿⣿⣿⣿⣿⣿⣿⣿⣿⣿⣿⣿⠀⠀⠀⠀⠀⠀⠀⠀⠀⠀⠀⠀</a:t>
            </a:r>
            <a:br/>
            <a:r>
              <a:t>⠀⠀⠀⠀⠀⠀⠀⠀⠀⠀⠀⣿⣿⣿⣿⣿⣿⣿⣿⣿⣿⣿⣿⡏⠀⠀⠀⠀⠀⠀⠀⠀⠀⠀⠀⠀⠀⠀⠀⣗⡗⢕⢕⠀⠀⠀⠀⠀⠀⠀⠀⠀⣿⣿⣿⣿⣿⣿⣿⣿⣿⣿⣿⣿⣿⣿⣿⣿⣿⠀⠀⠀⠀⠀⠀⠀⠀⠀⠀⠀⠀</a:t>
            </a:r>
            <a:br/>
            <a:r>
              <a:t>⠀⠀⠀⠀⠀⠀⠀⠀⠀⠀⠀⣿⣿⣿⣿⣿⣿⣿⣿⣿⣿⣿⣿⠑⠀⠀⠀⠀⠀⠀⠀⠀⠀⠀⠀⠀⠀⠀⠀⠕⢕⢕⢕⠀⠀⠀⠀⠀⠀⠀⠀⠀⢿⣿⣿⣿⣿⣿⣿⣿⣿⣿⣿⣿⣿⣿⣿⣿⣿⠀⠀⠀⠀⠀⠀⠀⠀⠀⠀⠀⠀</a:t>
            </a:r>
            <a:br/>
            <a:r>
              <a:t>⠀⠀⠀⠀⠀⠀⠀⠀⠀⠀⠀⠛⠛⠛⠛⠛⠛⠛⠛⠛⠛⠛⠛⠀⠀⠀⠀⠀⠀⠀⠀⠀⠀⠀⠀⠀⠀⠀⠀⠐⠐⠑⠘⠀⠀⠀⠀⠀⠀⠀⠀⠀⠘⠛⠛⠛⠛⠛⠛⠛⠛⠛⠛⠛⠛⠛⠛⠛⠛⠀⠀⠀⠀⠀⠀⠀⠀⠀⠀⠀⠀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⠀⠀⠀⠀⠀⠀⠀⠀⠀⠀⠀⣿⣿⣿⣿⣿⣿⣿⣿⣿⣿⣿⣿⣿⣿⣿⣿⣿⣿⣿⣿⣿⣿⣿⢿⢟⢟⢝⢝⢝⢟⢿⣿⣿⣿⣿⣿⣿⣿⣿⣿⣿⣿⣿⣿⣿⣿⣿⣿⣿⣿⣿⣿⣿⣿⣿⣿⣿⣿⠀⠀⠀⠀⠀⠀⠀⠀⠀⠀⠀⠀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⠀⠀⠀⠀⠀⠀⠀⠀⠀⠀⠀⣿⣿⣿⣿⣿⣿⣿⣿⣿⣿⣿⣿⣿⣿⣿⣿⣿⣿⣿⣿⣿⣿⣿⢏⢕⢑⢅⣕⣕⣕⢕⢹⣿⣿⣿⣿⣿⣿⣿⣿⣿⣿⣿⣿⣿⣿⣿⣿⣿⣿⣿⣿⣿⣿⣿⣿⣿⣿⠀⠀⠀⠀⠀⠀⠀⠀⠀⠀⠀⠀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⠀⠀⠀⠀⠀⠀⠀⠀⠀⠀⠀⣿⣿⣿⣿⣿⣿⣿⣿⣿⣿⣿⣿⣿⣿⣿⣿⣿⣿⣿⣿⣿⣿⢏⣱⡿⣿⣿⣿⣿⣿⣇⢸⣿⣿⣿⣿⣿⣿⣿⣿⣿⣿⣿⣿⣿⣿⣿⣿⣿⣿⣿⣿⣿⣿⣿⣿⣿⣿⠀⠀⠀⠀⠀⠀⠀⠀⠀⠀⠀⠀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⠀⠀⠀⠀⠀⠀⠀⠀⠀⠀⠀⣿⣿⣿⣿⣿⣿⣿⣿⣿⣿⣿⣿⣿⣿⣿⣿⣿⣿⣿⣿⣿⣿⡇⣝⢝⢜⢝⣷⣞⣿⣿⢸⣿⣿⣿⣿⣿⣿⣿⣿⣿⣿⣿⣿⣿⣿⣿⣿⣿⣿⣿⣿⣿⣿⣿⣿⣿⣿⠀⠀⠀⠀⠀⠀⠀⠀⠀⠀⠀⠀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⠀⠀⠀⠀⠀⠀⠀⠀⠀⠀⠀⣿⣿⣿⣿⣿⣿⣿⣿⣿⣿⣿⣿⣿⣿⣿⣿⣿⣿⣿⣿⣿⣿⡗⣿⡏⢕⢵⣿⣿⣿⣿⣿⣿⣿⣿⣿⣿⣿⣿⣿⣿⣿⣿⣿⣿⣿⣿⣿⣿⣿⣿⣿⣿⣿⣿⣿⣿⣿⠀⠀⠀⠀⠀⠀⠀⠀⠀⠀⠀⠀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⠀⠀⠀⠀⠀⠀⠀⠀⠀⠀⠀⣿⣿⣿⣿⣿⣿⣿⣿⣿⣿⣿⣿⣿⣿⣿⣿⣿⣿⣿⣿⣿⣿⣷⣽⣿⢇⢞⢟⢻⣿⣿⣿⣿⣿⣿⣿⣿⣿⣿⣿⣿⣿⣿⣿⣿⣿⣿⣿⣿⣿⣿⣿⣿⣿⣿⣿⣿⣿⠀⠀⠀⠀⠀⠀⠀⠀⠀⠀⠀⠀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⠀⠀⠀⠀⠀⠀⠀⠀⠀⠀⠀⣿⣿⣿⣿⣿⣿⣿⣿⣿⣿⣿⣿⣿⣿⣿⣿⣿⣿⣿⣿⣿⣿⣿⣿⡷⢱⣜⣷⣿⡟⢿⣽⣿⣿⣿⣿⣿⣿⣿⣿⣿⣿⣿⣿⣿⣿⣿⣿⣿⣿⣿⣿⣿⣿⣿⣿⣿⣿⠀⠀⠀⠀⠀⠀⠀⠀⠀⠀⠀⠀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⠀⠀⠀⠀⠀⠀⠀⠀⠀⠀⠀⣿⣿⣿⣿⣿⣿⣿⣿⣿⣿⣿⣿⣿⣿⣿⣿⣿⣿⣿⣿⣿⡿⠟⢻⢇⢕⢕⢸⣿⡇⢸⣿⡿⢿⣿⣿⣿⣿⣿⣿⣿⣿⣿⣿⣿⣿⣿⣿⣿⣿⣿⣿⣿⣿⣿⣿⣿⣿⠀⠀⠀⠀⠀⠀⠀⠀⠀⠀⠀⠀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⠀⠀⠀⠀⠀⠀⠀⠀⠀⠀⠀⣿⣿⣿⣿⣿⣿⣿⣿⣿⣿⣿⣿⣿⣿⣿⣿⣿⣿⢿⠏⠑⠁⠀⢸⣷⣾⣧⡕⡽⢣⣞⡗⠇⠀⠁⠈⠙⠟⢿⣿⣿⣿⣿⣿⣿⣿⣿⣿⣿⣿⣿⣿⣿⣿⣿⣿⣿⣿⠀⠀⠀⠀⠀⠀⠀⠀⠀⠀⠀⠀</a:t>
            </a:r>
            <a:br/>
            <a:r>
              <a:t>⠀⠀⠀⠀⠀⠀⠀⠀⠀⠀⠀⣿⣿⣿⣿⣿⣿⣿⣿⣿⣿⣿⣿⣿⣿⡿⢟⠏⠑⠀⠀⠀⠀⠀⠘⣿⣿⣿⣏⣵⣿⣿⡇⢕⠀⠀⠀⠀⠀⢀⢜⣿⣿⣿⣿⣿⣿⣿⣿⣿⣿⣿⣿⣿⣿⣿⣿⣿⣿⠀⠀⠀⠀⠀⠀⠀⠀⠀⠀⠀⠀</a:t>
            </a:r>
            <a:br/>
            <a:r>
              <a:t>⠀⠀⠀⠀⠀⠀⠀⠀⠀⠀⠀⣿⣿⣿⣿⣿⣿⣿⣿⣿⣿⣿⣿⣿⣿⡇⠀⠀⠀⠀⢀⠀⠀⠀⠀⠉⢒⣗⣞⣟⣞⡿⡇⠁⠀⠀⠀⠀⠑⠁⠑⢹⣿⣿⣿⣿⣿⣿⣿⣿⣿⣿⣿⣿⣿⣿⣿⣿⣿⠀⠀⠀⠀⠀⠀⠀⠀⠀⠀⠀⠀</a:t>
            </a:r>
            <a:br/>
            <a:r>
              <a:t>⠀⠀⠀⠀⠀⠀⠀⠀⠀⠀⠀⣿⣿⣿⣿⣿⣿⣿⣿⣿⣿⣿⣿⣿⣿⡇⠀⠀⠀⠀⠀⠀⠀⠀⠀⠀⢐⣗⣗⣗⡧⢕⢕⠀⠀⠀⠀⠀⠀⠀⠀⢸⣿⣿⣿⣿⣿⣿⣿⣿⣿⣿⣿⣿⣿⣿⣿⣿⣿⠀⠀⠀⠀⠀⠀⠀⠀⠀⠀⠀⠀</a:t>
            </a:r>
            <a:br/>
            <a:r>
              <a:t>⠀⠀⠀⠀⠀⠀⠀⠀⠀⠀⠀⣿⣿⣿⣿⣿⣿⣿⣿⣿⣿⣿⣿⣿⣿⢇⠀⠀⠀⠀⠀⠀⠀⠀⠀⠀⠐⢗⣗⢣⢽⢵⠁⠀⠀⠀⠀⠀⠀⠀⠀⢸⣿⣿⣿⣿⣿⣿⣿⣿⣿⣿⣿⣿⣿⣿⣿⣿⣿⠀⠀⠀⠀⠀⠀⠀⠀⠀⠀⠀⠀</a:t>
            </a:r>
            <a:br/>
            <a:r>
              <a:t>⠀⠀⠀⠀⠀⠀⠀⠀⠀⠀⠀⣿⣿⣿⣿⣿⣿⣿⣿⣿⣿⣿⣿⣿⣿⠕⠀⠀⠀⠀⠀⠀⠀⠀⠀⠀⠀⢸⢷⠼⠭⢝⠀⠀⠀⠀⠀⠀⠀⠀⠀⠁⢿⣿⣿⣿⣿⣿⣿⣿⣿⣿⣿⣿⣿⣿⣿⣿⣿⠀⠀⠀⠀⠀⠀⠀⠀⠀⠀⠀⠀</a:t>
            </a:r>
            <a:br/>
            <a:r>
              <a:t>⠀⠀⠀⠀⠀⠀⠀⠀⠀⠀⠀⣿⣿⣿⣿⣿⣿⣿⣿⣿⣿⣿⣿⣿⣿⠀⠀⠀⠀⠀⠀⠀⠀⠀⠀⠀⠀⢸⢽⠍⠭⢽⠀⠀⠀⠀⠀⠀⠀⠀⠀⠀⢸⣿⣿⣿⣿⣿⣿⣿⣿⣿⣿⣿⣿⣿⣿⣿⣿⠀⠀⠀⠀⠀⠀⠀⠀⠀⠀⠀⠀</a:t>
            </a:r>
            <a:br/>
            <a:r>
              <a:t>⠀⠀⠀⠀⠀⠀⠀⠀⠀⠀⠀⣿⣿⣿⣿⣿⣿⣿⣿⣿⣿⣿⣿⣿⡏⠀⠀⠀⠀⠀⠀⠀⠀⠀⠀⠀⠀⠅⢽⠩⠭⢕⠔⠀⠀⠀⠀⠀⠀⠀⠀⠀⠑⢿⣿⣿⣿⣿⣿⣿⣿⣿⣿⣿⣿⣿⣿⣿⣿⠀⠀⠀⠀⠀⠀⠀⠀⠀⠀⠀⠀</a:t>
            </a:r>
            <a:br/>
            <a:r>
              <a:t>⠀⠀⠀⠀⠀⠀⠀⠀⠀⠀⠀⣿⣿⣿⣿⣿⣿⣿⣿⣿⣿⣿⣿⣿⡇⠀⠀⠀⠀⠀⠀⠀⠀⠀⠀⠀⠀⠀⢕⢍⢩⢵⠅⠀⠀⠀⠀⠀⠀⠀⠀⠀⠀⢜⣿⣿⣿⣿⣿⣿⣿⣿⣿⣿⣿⣿⣿⣿⣿⠀⠀⠀⠀⠀⠀⠀⠀⠀⠀⠀⠀</a:t>
            </a:r>
            <a:br/>
            <a:r>
              <a:t>⠀⠀⠀⠀⠀⠀⠀⠀⠀⠀⠀⣿⣿⣿⣿⣿⣿⣿⣿⣿⣿⣿⣿⣿⢇⠀⠀⠀⠀⠀⠀⠀⠀⠀⠀⠀⠀⠀⢐⢕⣑⢕⢐⠀⠀⠀⠀⠀⠀⠀⠀⠀⠀⠀⣿⣿⣿⣿⣿⣿⣿⣿⣿⣿⣿⣿⣿⣿⣿⠀⠀⠀⠀⠀⠀⠀⠀⠀⠀⠀⠀</a:t>
            </a:r>
            <a:br/>
            <a:r>
              <a:t>⠀⠀⠀⠀⠀⠀⠀⠀⠀⠀⠀⠛⠛⠛⠛⠛⠛⠛⠛⠛⠛⠛⠛⠛⠀⠀⠀⠀⠀⠀⠀⠀⠀⠀⠀⠀⠀⠀⠐⠐⠐⠑⠁⠀⠀⠀⠐⠀⠀⠀⠀⠀⠀⠀⠘⠛⠛⠛⠛⠛⠛⠛⠛⠛⠛⠛⠛⠛⠛⠀⠀⠀⠀⠀⠀⠀⠀⠀⠀⠀⠀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⠀⠀⠀⠀⠀⠀⠀⠀⠀⠀⠀⣿⣿⣿⣿⣿⣿⣿⣿⣿⣿⣿⣿⣿⣿⣿⣿⣿⣿⣿⣿⣿⣿⣿⣿⢟⢿⢏⢝⢝⢻⣿⣿⣿⣿⣿⣿⣿⣿⣿⣿⣿⣿⣿⣿⣿⣿⣿⣿⣿⣿⣿⣿⣿⣿⣿⣿⣿⣿⠀⠀⠀⠀⠀⠀⠀⠀⠀⠀⠀⠀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⠀⠀⠀⠀⠀⠀⠀⠀⠀⠀⠀⣿⣿⣿⣿⣿⣿⣿⣿⣿⣿⣿⣿⣿⣿⣿⣿⣿⣿⣿⣿⣿⣿⣿⢗⢕⢕⢕⢕⢕⡕⢕⢸⣿⣿⣿⣿⣿⣿⣿⣿⣿⣿⣿⣿⣿⣿⣿⣿⣿⣿⣿⣿⣿⣿⣿⣿⣿⣿⠀⠀⠀⠀⠀⠀⠀⠀⠀⠀⠀⠀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⠀⠀⠀⠀⠀⠀⠀⠀⠀⠀⠀⣿⣿⣿⣿⣿⣿⣿⣿⣿⣿⣿⣿⣿⣿⣿⣿⣿⣿⣿⣿⣿⣿⡟⢻⡷⣷⣾⣿⣿⣿⡇⢜⣿⣿⣿⣿⣿⣿⣿⣿⣿⣿⣿⣿⣿⣿⣿⣿⣿⣿⣿⣿⣿⣿⣿⣿⣿⣿⠀⠀⠀⠀⠀⠀⠀⠀⠀⠀⠀⠀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⠀⠀⠀⠀⠀⠀⠀⠀⠀⠀⠀⣿⣿⣿⣿⣿⣿⣿⣿⣿⣿⣿⣿⣿⣿⣿⣿⣿⣿⣿⣿⣿⣿⡇⣜⢎⢝⢻⣯⢽⣽⣿⢱⣿⣿⣿⣿⣿⣿⣿⣿⣿⣿⣿⣿⣿⣿⣿⣿⣿⣿⣿⣿⣿⣿⣿⣿⣿⣿⠀⠀⠀⠀⠀⠀⠀⠀⠀⠀⠀⠀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⠀⠀⠀⠀⠀⠀⠀⠀⠀⠀⠀⣿⣿⣿⣿⣿⣿⣿⣿⣿⣿⣿⣿⣿⣿⣿⣿⣿⣿⣿⣿⣿⣿⡷⣿⣇⢕⢺⣿⣿⣿⣿⣾⣿⣿⣿⣿⣿⣿⣿⣿⣿⣿⣿⣿⣿⣿⣿⣿⣿⣿⣿⣿⣿⣿⣿⣿⣿⣿⠀⠀⠀⠀⠀⠀⠀⠀⠀⠀⠀⠀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⠀⠀⠀⠀⠀⠀⠀⠀⠀⠀⠀⣿⣿⣿⣿⣿⣿⣿⣿⣿⣿⣿⣿⣿⣿⣿⣿⣿⣿⣿⣿⣿⣿⣷⣝⣵⢵⢗⢻⢿⣿⣿⣿⣿⣿⣿⣿⣿⣿⣿⣿⣿⣿⣿⣿⣿⣿⣿⣿⣿⣿⣿⣿⣿⣿⣿⣿⣿⣿⠀⠀⠀⠀⠀⠀⠀⠀⠀⠀⠀⠀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⠀⠀⠀⠀⠀⠀⠀⠀⠀⠀⠀⣿⣿⣿⣿⣿⣿⣿⣿⣿⣿⣿⣿⣿⣿⣿⣿⣿⣿⣿⣿⣿⣿⣿⣿⣧⡱⣝⣱⣿⡏⢿⣿⣿⣿⣿⣿⣿⣿⣿⣿⣿⣿⣿⣿⣿⣿⣿⣿⣿⣿⣿⣿⣿⣿⣿⣿⣿⣿⠀⠀⠀⠀⠀⠀⠀⠀⠀⠀⠀⠀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⠀⠀⠀⠀⠀⠀⠀⠀⠀⠀⠀⣿⣿⣿⣿⣿⣿⣿⣿⣿⣿⣿⣿⣿⣿⣿⣿⣿⣿⣿⣿⣿⣿⡿⢿⣧⢕⢝⢹⣿⡇⢼⣻⢿⢿⣿⣿⣿⣿⣿⣿⣿⣿⣿⣿⣿⣿⣿⣿⣿⣿⣿⣿⣿⣿⣿⣿⣿⣿⠀⠀⠀⠀⠀⠀⠀⠀⠀⠀⠀⠀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⠀⠀⠀⠀⠀⠀⠀⠀⠀⠀⠀⣿⣿⣿⣿⣿⣿⣿⣿⣿⣿⣿⣿⣿⣿⣿⣿⣿⣿⣿⢟⠏⠑⠀⢸⣷⣵⣵⡕⣻⢇⣟⡾⠕⠁⠈⠙⠟⠻⢿⣿⣿⣿⣿⣿⣿⣿⣿⣿⣿⣿⣿⣿⣿⣿⣿⣿⣿⣿⠀⠀⠀⠀⠀⠀⠀⠀⠀⠀⠀⠀</a:t>
            </a:r>
            <a:br/>
            <a:r>
              <a:t>⠀⠀⠀⠀⠀⠀⠀⠀⠀⠀⠀⣿⣿⣿⣿⣿⣿⣿⣿⣿⣿⣿⣿⣿⣿⣿⡿⢟⠏⠑⠀⠀⠀⠀⠑⣿⣿⣿⣇⣵⣿⣿⡇⢅⠀⠀⠀⠀⠀⠀⢜⣿⣿⣿⣿⣿⣿⣿⣿⣿⣿⣿⣿⣿⣿⣿⣿⣿⣿⠀⠀⠀⠀⠀⠀⠀⠀⠀⠀⠀⠀</a:t>
            </a:r>
            <a:br/>
            <a:r>
              <a:t>⠀⠀⠀⠀⠀⠀⠀⠀⠀⠀⠀⣿⣿⣿⣿⣿⣿⣿⣿⣿⣿⣿⣿⣿⣿⡿⠁⠀⠀⠀⢀⠀⠀⠀⠀⠉⢕⣎⢭⢭⢽⢽⡇⠁⠀⠀⠀⠀⠀⢁⠀⢸⣿⣿⣿⣿⣿⣿⣿⣿⣿⣿⣿⣿⣿⣿⣿⣿⣿⠀⠀⠀⠀⠀⠀⠀⠀⠀⠀⠀⠀</a:t>
            </a:r>
            <a:br/>
            <a:r>
              <a:t>⠀⠀⠀⠀⠀⠀⠀⠀⠀⠀⠀⣿⣿⣿⣿⣿⣿⣿⣿⣿⣿⣿⣿⣿⣿⣷⠀⠀⠀⠀⠁⠀⠀⠀⠀⠀⠕⣗⡸⢽⠽⢵⢔⠀⠀⠀⠀⠀⠀⠀⠀⢸⣿⣿⣿⣿⣿⣿⣿⣿⣿⣿⣿⣿⣿⣿⣿⣿⣿⠀⠀⠀⠀⠀⠀⠀⠀⠀⠀⠀⠀</a:t>
            </a:r>
            <a:br/>
            <a:r>
              <a:t>⠀⠀⠀⠀⠀⠀⠀⠀⠀⠀⠀⣿⣿⣿⣿⣿⣿⣿⣿⣿⣿⣿⣿⣿⣿⣿⢄⠀⠀⠀⠀⠀⠀⠀⠀⠀⠀⢼⢽⠭⠭⢽⠑⠀⠀⠀⠀⠀⠀⠀⠀⢸⣿⣿⣿⣿⣿⣿⣿⣿⣿⣿⣿⣿⣿⣿⣿⣿⣿⠀⠀⠀⠀⠀⠀⠀⠀⠀⠀⠀⠀</a:t>
            </a:r>
            <a:br/>
            <a:r>
              <a:t>⠀⠀⠀⠀⠀⠀⠀⠀⠀⠀⠀⣿⣿⣿⣿⣿⣿⣿⣿⣿⣿⣿⣿⣿⣿⣿⠐⠀⠀⠀⠀⠀⠀⠀⠀⠀⠀⠩⠽⠭⢝⢹⠀⠀⠀⠀⠀⠀⠀⠀⠀⠁⢿⣿⣿⣿⣿⣿⣿⣿⣿⣿⣿⣿⣿⣿⣿⣿⣿⠀⠀⠀⠀⠀⠀⠀⠀⠀⠀⠀⠀</a:t>
            </a:r>
            <a:br/>
            <a:r>
              <a:t>⠀⠀⠀⠀⠀⠀⠀⠀⠀⠀⠀⣿⣿⣿⣿⣿⣿⣿⣿⣿⣿⣿⣿⣿⣿⡿⠀⠀⠀⠀⠀⠀⠀⠀⠀⠀⠀⠨⠭⠭⢕⢸⠀⠀⠀⠀⠀⠀⠀⠀⠀⠀⢸⣿⣿⣿⣿⣿⣿⣿⣿⣿⣿⣿⣿⣿⣿⣿⣿⠀⠀⠀⠀⠀⠀⠀⠀⠀⠀⠀⠀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⠀⠀⠀⠀⠀⠀⠀⠀⠀⠀⠀⣿⣿⣿⣿⣿⣿⣿⣿⣿⣿⣿⣿⣿⣿⡇⠀⠀⠀⠀⠀⠀⠀⠀⠀⠀⠀⠌⠭⠭⢕⢕⠀⠀⠀⠀⠀⠀⠀⠀⠀⠀⠁⢹⣿⣿⣿⣿⣿⣿⣿⣿⣿⣿⣿⣿⣿⣿⣿⠀⠀⠀⠀⠀⠀⠀⠀⠀⠀⠀⠀</a:t>
            </a:r>
            <a:br/>
            <a:r>
              <a:t>⠀⠀⠀⠀⠀⠀⠀⠀⠀⠀⠀⣿⣿⣿⣿⣿⣿⣿⣿⣿⣿⣿⣿⣿⣿⢕⠀⠀⠀⠀⠀⠀⠀⠀⠀⠀⠀⠀⠍⠭⠕⢕⠄⠀⠀⠀⠀⠀⠀⠀⠀⠀⠀⠁⢿⣿⣿⣿⣿⣿⣿⣿⣿⣿⣿⣿⣿⣿⣿⠀⠀⠀⠀⠀⠀⠀⠀⠀⠀⠀⠀</a:t>
            </a:r>
            <a:br/>
            <a:r>
              <a:t>⠀⠀⠀⠀⠀⠀⠀⠀⠀⠀⠀⣿⣿⣿⣿⣿⣿⣿⣿⣿⣿⣿⣿⣿⡿⠕⠀⠀⠀⠀⠀⠀⠀⠀⠀⠀⠀⠀⠡⠥⠩⢕⠁⠀⠀⠀⠀⠀⠀⠀⠀⠀⠀⠀⠜⣿⣿⣿⣿⣿⣿⣿⣿⣿⣿⣿⣿⣿⣿⠀⠀⠀⠀⠀⠀⠀⠀⠀⠀⠀⠀</a:t>
            </a:r>
            <a:br/>
            <a:r>
              <a:t>⠀⠀⠀⠀⠀⠀⠀⠀⠀⠀⠀⠛⠛⠛⠛⠛⠛⠛⠛⠛⠛⠛⠛⠛⠃⠀⠀⠀⠀⠀⠀⠀⠀⠀⠀⠀⠀⠀⠑⠑⠑⠑⠐⠀⠀⠀⠀⠀⠀⠀⠀⠀⠀⠀⠀⠘⠛⠛⠛⠛⠛⠛⠛⠛⠛⠛⠛⠛⠛⠀⠀⠀⠀⠀⠀⠀⠀⠀⠀⠀⠀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⠀⠀⠀⠀⠀⠀⠀⠀⠀⠀⠀⣿⣿⣿⣿⣿⣿⣿⣿⣿⣿⣿⣿⣿⣿⣿⣿⣿⣿⣿⣿⣿⣿⣿⣿⣿⢿⢟⢟⢏⢻⢿⣿⣿⣿⣿⣿⣿⣿⣿⣿⣿⣿⣿⣿⣿⣿⣿⣿⣿⣿⣿⣿⣿⣿⣿⣿⣿⣿⠀⠀⠀⠀⠀⠀⠀⠀⠀⠀⠀⠀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⠀⠀⠀⠀⠀⠀⠀⠀⠀⠀⠀⣿⣿⣿⣿⣿⣿⣿⣿⣿⣿⣿⣿⣿⣿⣿⣿⣿⣿⣿⣿⣿⣿⣿⣗⢕⢕⢑⢕⢕⢕⢕⢜⣿⣿⣿⣿⣿⣿⣿⣿⣿⣿⣿⣿⣿⣿⣿⣿⣿⣿⣿⣿⣿⣿⣿⣿⣿⣿⠀⠀⠀⠀⠀⠀⠀⠀⠀⠀⠀⠀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⠀⠀⠀⠀⠀⠀⠀⠀⠀⠀⠀⣿⣿⣿⣿⣿⣿⣿⣿⣿⣿⣿⣿⣿⣿⣿⣿⣿⣿⣿⣿⣿⣿⣿⢻⣷⣷⣷⣿⣿⣿⣧⢕⣿⣿⣿⣿⣿⣿⣿⣿⣿⣿⣿⣿⣿⣿⣿⣿⣿⣿⣿⣿⣿⣿⣿⣿⣿⣿⠀⠀⠀⠀⠀⠀⠀⠀⠀⠀⠀⠀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⠀⠀⠀⠀⠀⠀⠀⠀⠀⠀⠀⣿⣿⣿⣿⣿⣿⣿⣿⣿⣿⣿⣿⣿⣿⣿⣿⣿⣿⣿⣿⣿⣿⣧⢸⢏⢝⢝⣯⢹⣿⣿⢕⣿⣿⣿⣿⣿⣿⣿⣿⣿⣿⣿⣿⣿⣿⣿⣿⣿⣿⣿⣿⣿⣿⣿⣿⣿⣿⠀⠀⠀⠀⠀⠀⠀⠀⠀⠀⠀⠀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⠀⠀⠀⠀⠀⠀⠀⠀⠀⠀⠀⣿⣿⣿⣿⣿⣿⣿⣿⣿⣿⣿⣿⣿⣿⣿⣿⣿⣿⣿⣿⣿⣿⣿⣿⡧⢱⢮⣿⣿⣿⣿⣾⣿⣿⣿⣿⣿⣿⣿⣿⣿⣿⣿⣿⣿⣿⣿⣿⣿⣿⣿⣿⣿⣿⣿⣿⣿⣿⠀⠀⠀⠀⠀⠀⠀⠀⠀⠀⠀⠀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⠀⠀⠀⠀⠀⠀⠀⠀⠀⠀⠀⣿⣿⣿⣿⣿⣿⣿⣿⣿⣿⣿⣿⣿⣿⣿⣿⣿⣿⣿⣿⣿⣿⣿⣿⣿⢣⢳⢿⢿⣿⣿⣿⣿⣿⣿⣿⣿⣿⣿⣿⣿⣿⣿⣿⣿⣿⣿⣿⣿⣿⣿⣿⣿⣿⣿⣿⣿⣿⠀⠀⠀⠀⠀⠀⠀⠀⠀⠀⠀⠀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⠀⠀⠀⠀⠀⠀⠀⠀⠀⠀⠀⣿⣿⣿⣿⣿⣿⣿⣿⣿⣿⣿⣿⣿⣿⣿⣿⣿⣿⣿⣿⣿⣿⣿⣿⣿⣷⣜⣱⣿⡏⢻⣿⣿⣿⣿⣿⣿⣿⣿⣿⣿⣿⣿⣿⣿⣿⣿⣿⣿⣿⣿⣿⣿⣿⣿⣿⣿⣿⠀⠀⠀⠀⠀⠀⠀⠀⠀⠀⠀⠀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⠀⠀⠀⠀⠀⠀⠀⠀⠀⠀⠀⣿⣿⣿⣿⣿⣿⣿⣿⣿⣿⣿⣿⣿⣿⣿⣿⣿⣿⣿⣿⣿⣿⣿⢟⣿⢜⢜⢝⣿⡇⢼⣿⢿⢿⣿⣿⣿⣿⣿⣿⣿⣿⣿⣿⣿⣿⣿⣿⣿⣿⣿⣿⣿⣿⣿⣿⣿⣿⠀⠀⠀⠀⠀⠀⠀⠀⠀⠀⠀⠀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⠀⠀⠀⠀⠀⠀⠀⠀⠀⠀⠀⣿⣿⣿⣿⣿⣿⣿⣿⣿⣿⣿⣿⣿⣿⣿⣿⣿⣿⣿⡿⠟⠙⠁⠁⣷⣧⢵⡕⢹⢇⣟⡾⢕⠀⠁⠙⠙⠻⢿⣿⣿⣿⣿⣿⣿⣿⣿⣿⣿⣿⣿⣿⣿⣿⣿⣿⣿⣿⠀⠀⠀⠀⠀⠀⠀⠀⠀⠀⠀⠀</a:t>
            </a:r>
            <a:br/>
            <a:r>
              <a:t>⠀⠀⠀⠀⠀⠀⠀⠀⠀⠀⠀⣿⣿⣿⣿⣿⣿⣿⣿⣿⣿⣿⣿⣿⣿⣿⣿⡿⢟⠝⠁⠀⠀⠀⠀⢿⣿⣿⣏⣱⣿⣿⡇⢑⠀⠀⠀⠀⠀⠀⢈⢻⣿⣿⣿⣿⣿⣿⣿⣿⣿⣿⣿⣿⣿⣿⣿⣿⣿⠀⠀⠀⠀⠀⠀⠀⠀⠀⠀⠀⠀</a:t>
            </a:r>
            <a:br/>
            <a:r>
              <a:t>⠀⠀⠀⠀⠀⠀⠀⠀⠀⠀⠀⣿⣿⣿⣿⣿⣿⣿⣿⣿⣿⣿⣿⣿⣿⣿⢇⠁⠀⠀⠀⠀⠀⠀⠀⠈⢑⣗⣎⣽⡷⣿⡇⠀⠀⠀⠀⠀⠀⢀⠀⢜⣿⣿⣿⣿⣿⣿⣿⣿⣿⣿⣿⣿⣿⣿⣿⣿⣿⠀⠀⠀⠀⠀⠀⠀⠀⠀⠀⠀⠀</a:t>
            </a:r>
            <a:br/>
            <a:r>
              <a:t>⠀⠀⠀⠀⠀⠀⠀⠀⠀⠀⠀⣿⣿⣿⣿⣿⣿⣿⣿⣿⣿⣿⣿⣿⣿⣿⡇⠀⠀⠀⠀⠀⠀⠀⠀⠀⠀⣒⣗⣗⡯⢵⢕⠀⠀⠀⠀⠀⠀⠀⠀⢜⣿⣿⣿⣿⣿⣿⣿⣿⣿⣿⣿⣿⣿⣿⣿⣿⣿⠀⠀⠀⠀⠀⠀⠀⠀⠀⠀⠀⠀</a:t>
            </a:r>
            <a:br/>
            <a:r>
              <a:t>⠀⠀⠀⠀⠀⠀⠀⠀⠀⠀⠀⣿⣿⣿⣿⣿⣿⣿⣿⣿⣿⣿⣿⣿⣿⣿⣧⢄⠀⠀⠀⠀⠀⠀⠀⠀⠀⢕⣗⢇⠽⢽⠐⠀⠀⠀⠀⠀⠀⠀⠀⠕⣿⣿⣿⣿⣿⣿⣿⣿⣿⣿⣿⣿⣿⣿⣿⣿⣿⠀⠀⠀⠀⠀⠀⠀⠀⠀⠀⠀⠀</a:t>
            </a:r>
            <a:br/>
            <a:r>
              <a:t>⠀⠀⠀⠀⠀⠀⠀⠀⠀⠀⠀⣿⣿⣿⣿⣿⣿⣿⣿⣿⣿⣿⣿⣿⣿⣿⣿⠐⠀⠀⠀⠀⠀⠀⠀⠀⠀⠜⢽⠽⠭⢽⠁⠀⠀⠀⠀⠀⠀⠀⠀⠀⢸⣿⣿⣿⣿⣿⣿⣿⣿⣿⣿⣿⣿⣿⣿⣿⣿⠀⠀⠀⠀⠀⠀⠀⠀⠀⠀⠀⠀</a:t>
            </a:r>
            <a:br/>
            <a:r>
              <a:t>⠀⠀⠀⠀⠀⠀⠀⠀⠀⠀⠀⣿⣿⣿⣿⣿⣿⣿⣿⣿⣿⣿⣿⣿⣿⣿⡿⠀⠀⠀⠀⠀⠀⠀⠀⠀⠀⠁⠭⠭⠭⢽⢀⠀⠀⠀⠀⠀⠀⠀⠀⠀⠘⢿⣿⣿⣿⣿⣿⣿⣿⣿⣿⣿⣿⣿⣿⣿⣿⠀⠀⠀⠀⠀⠀⠀⠀⠀⠀⠀⠀</a:t>
            </a:r>
            <a:br/>
            <a:r>
              <a:t>⠀⠀⠀⠀⠀⠀⠀⠀⠀⠀⠀⣿⣿⣿⣿⣿⣿⣿⣿⣿⣿⣿⣿⣿⣿⣿⢇⢀⠀⠀⠀⠀⠀⠀⠀⠀⠀⠄⠭⠭⠭⢕⠀⠀⠀⠀⠀⠀⠀⠀⠀⠀⠀⠁⢻⣿⣿⣿⣿⣿⣿⣿⣿⣿⣿⣿⣿⣿⣿⠀⠀⠀⠀⠀⠀⠀⠀⠀⠀⠀⠀</a:t>
            </a:r>
            <a:br/>
            <a:r>
              <a:t>⠀⠀⠀⠀⠀⠀⠀⠀⠀⠀⠀⣿⣿⣿⣿⣿⣿⣿⣿⣿⣿⣿⣿⣿⣿⡟⢕⠁⠀⠀⠀⠀⠀⠀⠀⠀⠀⠀⠌⠩⠭⢕⠅⠀⠀⠀⠀⠀⠀⠀⠀⠀⠀⠀⠜⣿⣿⣿⣿⣿⣿⣿⣿⣿⣿⣿⣿⣿⣿⠀⠀⠀⠀⠀⠀⠀⠀⠀⠀⠀⠀</a:t>
            </a:r>
            <a:br/>
            <a:r>
              <a:t>⠀⠀⠀⠀⠀⠀⠀⠀⠀⠀⠀⣿⣿⣿⣿⣿⣿⣿⣿⣿⣿⣿⣿⣿⡿⠕⠁⠀⠀⠀⠀⠀⠀⠀⠀⠀⠀⠀⠅⠡⢌⢕⢅⠀⠀⠀⠀⠀⠀⠀⠀⠀⠀⠀⠀⠝⣿⣿⣿⣿⣿⣿⣿⣿⣿⣿⣿⣿⣿⠀⠀⠀⠀⠀⠀⠀⠀⠀⠀⠀⠀</a:t>
            </a:r>
            <a:br/>
            <a:r>
              <a:t>⠀⠀⠀⠀⠀⠀⠀⠀⠀⠀⠀⠛⠛⠛⠛⠛⠛⠛⠛⠛⠛⠛⠛⠛⠃⠑⠐⠐⠀⠀⠀⠀⠀⠀⠀⠀⠀⠀⠐⠑⠑⠑⠐⠀⠀⠀⠀⠀⠀⠀⠀⠀⠀⠀⠀⠀⠘⠛⠛⠛⠛⠛⠛⠛⠛⠛⠛⠛⠛⠀⠀⠀⠀⠀⠀⠀⠀⠀⠀⠀⠀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⠀⠀⠀⠀⠀⠀⠀⠀⠀⠀⠀⣿⣿⣿⣿⣿⣿⣿⣿⣿⣿⣿⣿⣿⣿⣿⣿⣿⣿⣿⣿⣿⣿⣿⣿⣿⡿⢟⢟⢟⢟⢿⣿⣿⣿⣿⣿⣿⣿⣿⣿⣿⣿⣿⣿⣿⣿⣿⣿⣿⣿⣿⣿⣿⣿⣿⣿⣿⣿⠀⠀⠀⠀⠀⠀⠀⠀⠀⠀⠀⠀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⠀⠀⠀⠀⠀⠀⠀⠀⠀⠀⠀⣿⣿⣿⣿⣿⣿⣿⣿⣿⣿⣿⣿⣿⣿⣿⣿⣿⣿⣿⣿⣿⣿⣿⣿⡇⢕⢕⢕⢕⢕⢕⢕⢹⣿⣿⣿⣿⣿⣿⣿⣿⣿⣿⣿⣿⣿⣿⣿⣿⣿⣿⣿⣿⣿⣿⣿⣿⣿⠀⠀⠀⠀⠀⠀⠀⠀⠀⠀⠀⠀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⠀⠀⠀⠀⠀⠀⠀⠀⠀⠀⠀⣿⣿⣿⣿⣿⣿⣿⣿⣿⣿⣿⣿⣿⣿⣿⣿⣿⣿⣿⣿⣿⣿⣿⡟⣷⣷⣷⣾⣿⣿⣷⡕⢸⣿⣿⣿⣿⣿⣿⣿⣿⣿⣿⣿⣿⣿⣿⣿⣿⣿⣿⣿⣿⣿⣿⣿⣿⣿⠀⠀⠀⠀⠀⠀⠀⠀⠀⠀⠀⠀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⠀⠀⠀⠀⠀⠀⠀⠀⠀⠀⠀⣿⣿⣿⣿⣿⣿⣿⣿⣿⣿⣿⣿⣿⣿⣿⣿⣿⣿⣿⣿⣿⣿⣿⣾⡟⢝⢹⣯⡝⣿⣿⡇⣸⣿⣿⣿⣿⣿⣿⣿⣿⣿⣿⣿⣿⣿⣿⣿⣿⣿⣿⣿⣿⣿⣿⣿⣿⣿⠀⠀⠀⠀⠀⠀⠀⠀⠀⠀⠀⠀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⠀⠀⠀⠀⠀⠀⠀⠀⠀⠀⠀⣿⣿⣿⣿⣿⣿⣿⣿⣿⣿⣿⣿⣿⣿⣿⣿⣿⣿⣿⣿⣿⣿⣿⣿⣷⢕⣵⣿⣿⣿⣿⣷⣿⣿⣿⣿⣿⣿⣿⣿⣿⣿⣿⣿⣿⣿⣿⣿⣿⣿⣿⣿⣿⣿⣿⣿⣿⣿⠀⠀⠀⠀⠀⠀⠀⠀⠀⠀⠀⠀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⠀⠀⠀⠀⠀⠀⠀⠀⠀⠀⠀⣿⣿⣿⣿⣿⣿⣿⣿⣿⣿⣿⣿⣿⣿⣿⣿⣿⣿⣿⣿⣿⣿⣿⣿⣿⡯⢷⢷⣿⣿⣿⣿⣿⣿⣿⣿⣿⣿⣿⣿⣿⣿⣿⣿⣿⣿⣿⣿⣿⣿⣿⣿⣿⣿⣿⣿⣿⣿⠀⠀⠀⠀⠀⠀⠀⠀⠀⠀⠀⠀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⠀⠀⠀⠀⠀⠀⠀⠀⠀⠀⠀⣿⣿⣿⣿⣿⣿⣿⣿⣿⣿⣿⣿⣿⣿⣿⣿⣿⣿⣿⣿⣿⣿⣿⣿⣿⣯⣜⣳⣿⡟⢻⣽⣿⣿⣿⣿⣿⣿⣿⣿⣿⣿⣿⣿⣿⣿⣿⣿⣿⣿⣿⣿⣿⣿⣿⣿⣿⣿⠀⠀⠀⠀⠀⠀⠀⠀⠀⠀⠀⠀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⠀⠀⠀⠀⠀⠀⠀⠀⠀⠀⠀⣿⣿⣿⣿⣿⣿⣿⣿⣿⣿⣿⣿⣿⣿⣿⣿⣿⣿⣿⣿⣿⣿⣿⡿⣿⡎⢝⢜⣿⡇⢼⣿⡿⢿⣿⣿⣿⣿⣿⣿⣿⣿⣿⣿⣿⣿⣿⣿⣿⣿⣿⣿⣿⣿⣿⣿⣿⣿⠀⠀⠀⠀⠀⠀⠀⠀⠀⠀⠀⠀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⠀⠀⠀⠀⠀⠀⠀⠀⠀⠀⠀⣿⣿⣿⣿⣿⣿⣿⣿⣿⣿⣿⣿⣿⣿⣿⣿⣿⣿⣿⣿⢿⠏⠑⠁⢸⣷⡱⣇⢸⢷⣟⣷⢇⠀⠁⠘⠙⠟⠻⢿⣿⣿⣿⣿⣿⣿⣿⣿⣿⣿⣿⣿⣿⣿⣿⣿⣿⣿⠀⠀⠀⠀⠀⠀⠀⠀⠀⠀⠀⠀</a:t>
            </a:r>
            <a:br/>
            <a:r>
              <a:t>⠀⠀⠀⠀⠀⠀⠀⠀⠀⠀⠀⣿⣿⣿⣿⣿⣿⣿⣿⣿⣿⣿⣿⣿⣿⣿⣿⣿⢿⢟⠑⠁⠀⠀⠀⢸⣿⣿⣯⣵⣾⣿⡟⠕⠀⠀⠀⠀⠀⠀⠀⢜⣿⣿⣿⣿⣿⣿⣿⣿⣿⣿⣿⣿⣿⣿⣿⣿⣿⠀⠀⠀⠀⠀⠀⠀⠀⠀⠀⠀⠀</a:t>
            </a:r>
            <a:br/>
            <a:r>
              <a:t>⠀⠀⠀⠀⠀⠀⠀⠀⠀⠀⠀⣿⣿⣿⣿⣿⣿⣿⣿⣿⣿⣿⣿⣿⣿⣿⡿⠁⠀⠀⠁⢄⠀⠀⠀⠀⠀⢱⣖⣓⣒⡺⡇⠀⠀⠀⠀⠀⠀⠀⠄⠑⣹⣿⣿⣿⣿⣿⣿⣿⣿⣿⣿⣿⣿⣿⣿⣿⣿⠀⠀⠀⠀⠀⠀⠀⠀⠀⠀⠀⠀</a:t>
            </a:r>
            <a:br/>
            <a:r>
              <a:t>⠀⠀⠀⠀⠀⠀⠀⠀⠀⠀⠀⣿⣿⣿⣿⣿⣿⣿⣿⣿⣿⣿⣿⣿⣿⣿⣷⡄⠀⠀⠀⠀⠀⠀⠀⠀⠀⢕⣗⣒⣒⡇⢔⠀⠀⠀⠀⠀⠀⠀⠀⠕⢿⣿⣿⣿⣿⣿⣿⣿⣿⣿⣿⣿⣿⣿⣿⣿⣿⠀⠀⠀⠀⠀⠀⠀⠀⠀⠀⠀⠀</a:t>
            </a:r>
            <a:br/>
            <a:r>
              <a:t>⠀⠀⠀⠀⠀⠀⠀⠀⠀⠀⠀⣿⣿⣿⣿⣿⣿⣿⣿⣿⣿⣿⣿⣿⣿⣿⣿⡇⠀⠀⠀⠀⠀⠀⠀⠀⠀⢐⣓⣒⣒⡇⠄⠀⠀⠀⠀⠀⠀⠀⠀⠀⢻⣿⣿⣿⣿⣿⣿⣿⣿⣿⣿⣿⣿⣿⣿⣿⣿⠀⠀⠀⠀⠀⠀⠀⠀⠀⠀⠀⠀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⠀⠀⠀⠀⠀⠀⠀⠀⠀⠀⠀⣿⣿⣿⣿⣿⣿⣿⣿⣿⣿⣿⣿⣿⣿⣿⣿⡇⠀⠀⠀⠀⠀⠀⠀⠀⠀⠀⢒⣒⡖⢕⠀⠀⠀⠀⠀⠀⠀⠀⠀⠀⢸⣿⣿⣿⣿⣿⣿⣿⣿⣿⣿⣿⣿⣿⣿⣿⣿⠀⠀⠀⠀⠀⠀⠀⠀⠀⠀⠀⠀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⠀⠀⠀⠀⠀⠀⠀⠀⠀⠀⠀⣿⣿⣿⣿⣿⣿⣿⣿⣿⣿⣿⣿⣿⣿⣿⣿⡇⠀⠀⠀⠀⠀⠀⠀⠀⠀⠀⢕⢖⢕⢕⠅⠀⠀⠀⠀⠀⠀⠀⠀⠀⠀⠈⢿⣿⣿⣿⣿⣿⣿⣿⣿⣿⣿⣿⣿⣿⣿⠀⠀⠀⠀⠀⠀⠀⠀⠀⠀⠀⠀</a:t>
            </a:r>
            <a:br/>
            <a:r>
              <a:t>⠀⠀⠀⠀⠀⠀⠀⠀⠀⠀⠀⣿⣿⣿⣿⣿⣿⣿⣿⣿⣿⣿⣿⣿⣿⣿⡿⢗⠄⠀⠀⠀⠀⠀⠀⠀⠀⠀⢕⢕⢕⢕⠀⠀⠀⠀⠀⠀⠀⠀⠀⠀⠀⠀⠜⣿⣿⣿⣿⣿⣿⣿⣿⣿⣿⣿⣿⣿⣿⠀⠀⠀⠀⠀⠀⠀⠀⠀⠀⠀⠀</a:t>
            </a:r>
            <a:br/>
            <a:r>
              <a:t>⠀⠀⠀⠀⠀⠀⠀⠀⠀⠀⠀⣿⣿⣿⣿⣿⣿⣿⣿⣿⣿⣿⣿⣿⣿⡿⢗⠑⠀⠀⠀⠀⠀⠀⠀⠀⠀⠀⠅⢕⢕⢕⠅⠀⠀⠀⠀⠀⠀⠀⠀⠀⠀⠀⠀⠘⢿⣿⣿⣿⣿⣿⣿⣿⣿⣿⣿⣿⣿⠀⠀⠀⠀⠀⠀⠀⠀⠀⠀⠀⠀</a:t>
            </a:r>
            <a:br/>
            <a:r>
              <a:t>⠀⠀⠀⠀⠀⠀⠀⠀⠀⠀⠀⣿⣿⣿⣿⣿⣿⣿⣿⣿⣿⣿⣿⣿⣿⢕⠕⢑⢕⠀⠀⠀⠀⠀⠀⠀⠀⠀⠐⢕⢕⢕⢑⠀⠀⠀⠀⠀⠀⠀⠀⠀⠀⠀⠀⠀⠁⢻⣿⣿⣿⣿⣿⣿⣿⣿⣿⣿⣿⠀⠀⠀⠀⠀⠀⠀⠀⠀⠀⠀⠀</a:t>
            </a:r>
            <a:br/>
            <a:r>
              <a:t>⠀⠀⠀⠀⠀⠀⠀⠀⠀⠀⠀⠛⠛⠛⠛⠛⠛⠛⠛⠛⠛⠛⠛⠛⠛⠃⠀⠑⠀⠀⠀⠀⠀⠀⠀⠀⠀⠀⠀⠐⠐⠑⠐⠀⠀⠀⠀⠀⠀⠀⠂⠀⠀⠀⠀⠀⠀⠘⠛⠛⠛⠛⠛⠛⠛⠛⠛⠛⠛⠀⠀⠀⠀⠀⠀⠀⠀⠀⠀⠀⠀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⠀⠀⠀⠀⠀⠀⠀⠀⠀⠀⠀⣿⣿⣿⣿⣿⣿⣿⣿⣿⣿⣿⣿⣿⣿⣿⣿⣿⣿⣿⣿⣿⣿⣿⣿⣿⡇⢕⢕⢕⢕⢕⢕⢜⢹⣿⣿⣿⣿⣿⣿⣿⣿⣿⣿⣿⣿⣿⣿⣿⣿⣿⣿⣿⣿⣿⣿⣿⣿⠀⠀⠀⠀⠀⠀⠀⠀⠀⠀⠀⠀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⠀⠀⠀⠀⠀⠀⠀⠀⠀⠀⠀⣿⣿⣿⣿⣿⣿⣿⣿⣿⣿⣿⣿⣿⣿⣿⣿⣿⣿⣿⣿⣿⣿⣿⣿⣿⣷⣵⣵⣵⣷⣷⣧⢕⢱⣿⣿⣿⣿⣿⣿⣿⣿⣿⣿⣿⣿⣿⣿⣿⣿⣿⣿⣿⣿⣿⣿⣿⣿⠀⠀⠀⠀⠀⠀⠀⠀⠀⠀⠀⠀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⠀⠀⠀⠀⠀⠀⠀⠀⠀⠀⠀⣿⣿⣿⣿⣿⣿⣿⣿⣿⣿⣿⣿⣿⣿⣿⣿⣿⣿⣿⣿⣿⣿⣿⣿⣿⣿⢟⢻⣟⢿⢿⣿⡇⢸⣿⣿⣿⣿⣿⣿⣿⣿⣿⣿⣿⣿⣿⣿⣿⣿⣿⣿⣿⣿⣿⣿⣿⣿⠀⠀⠀⠀⠀⠀⠀⠀⠀⠀⠀⠀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⠀⠀⠀⠀⠀⠀⠀⠀⠀⠀⠀⣿⣿⣿⣿⣿⣿⣿⣿⣿⣿⣿⣿⣿⣿⣿⣿⣿⣿⣿⣿⣿⣿⣿⣿⣿⣷⢕⣵⣿⣷⣿⣿⣧⣾⣿⣿⣿⣿⣿⣿⣿⣿⣿⣿⣿⣿⣿⣿⣿⣿⣿⣿⣿⣿⣿⣿⣿⣿⠀⠀⠀⠀⠀⠀⠀⠀⠀⠀⠀⠀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⠀⠀⠀⠀⠀⠀⠀⠀⠀⠀⠀⣿⣿⣿⣿⣿⣿⣿⣿⣿⣿⣿⣿⣿⣿⣿⣿⣿⣿⣿⣿⣿⣿⣿⣿⣿⣿⣧⢽⣽⣿⣿⣿⣿⣿⣿⣿⣿⣿⣿⣿⣿⣿⣿⣿⣿⣿⣿⣿⣿⣿⣿⣿⣿⣿⣿⣿⣿⣿⠀⠀⠀⠀⠀⠀⠀⠀⠀⠀⠀⠀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⠀⠀⠀⠀⠀⠀⠀⠀⠀⠀⠀⣿⣿⣿⣿⣿⣿⣿⣿⣿⣿⣿⣿⣿⣿⣿⣿⣿⣿⣿⣿⣿⣿⣿⣿⣿⣿⡕⢕⢼⣿⡿⣽⣿⣿⣿⣿⣿⣿⣿⣿⣿⣿⣿⣿⣿⣿⣿⣿⣿⣿⣿⣿⣿⣿⣿⣿⣿⣿⠀⠀⠀⠀⠀⠀⠀⠀⠀⠀⠀⠀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⠀⠀⠀⠀⠀⠀⠀⠀⠀⠀⠀⣿⣿⣿⣿⣿⣿⣿⣿⣿⣿⣿⣿⣿⣿⣿⣿⣿⣿⣿⣿⣿⣿⣿⣿⣿⣿⡝⢜⢝⣿⢟⣻⣿⢻⢿⣿⣿⣿⣿⣿⣿⣿⣿⣿⣿⣿⣿⣿⣿⣿⣿⣿⣿⣿⣿⣿⣿⣿⠀⠀⠀⠀⠀⠀⠀⠀⠀⠀⠀⠀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⠀⠀⠀⠀⠀⠀⠀⠀⠀⠀⠀⣿⣿⣿⣿⣿⣿⣿⣿⣿⣿⣿⣿⣿⣿⣿⣿⣿⣿⣿⣿⣿⣿⢟⢟⠝⢻⣧⣕⣧⢸⢗⣺⣿⢕⠁⠑⢝⢝⠟⢻⢿⣿⣿⣿⣿⣿⣿⣿⣿⣿⣿⣿⣿⣿⣿⣿⣿⣿⠀⠀⠀⠀⠀⠀⠀⠀⠀⠀⠀⠀</a:t>
            </a:r>
            <a:br/>
            <a:r>
              <a:t>⠀⠀⠀⠀⠀⠀⠀⠀⠀⠀⠀⣿⣿⣿⣿⣿⣿⣿⣿⣿⣿⣿⣿⣿⣿⣿⣿⣿⣿⡿⢿⢏⢑⠀⠀⠀⢸⢿⠿⢿⢷⢿⣿⢏⠑⠀⠀⠁⠐⠀⠀⠀⢜⣿⣿⣿⣿⣿⣿⣿⣿⣿⣿⣿⣿⣿⣿⣿⣿⠀⠀⠀⠀⠀⠀⠀⠀⠀⠀⠀⠀</a:t>
            </a:r>
            <a:br/>
            <a:r>
              <a:t>⠀⠀⠀⠀⠀⠀⠀⠀⠀⠀⠀⣿⣿⣿⣿⣿⣿⣿⣿⣿⣿⣿⣿⣿⣿⣿⣿⣿⠕⠁⠁⠀⢄⠀⠀⠀⠀⠁⠩⠭⠽⢽⡟⠀⠀⠀⠀⠀⠀⠀⠀⠀⢕⣿⣿⣿⣿⣿⣿⣿⣿⣿⣿⣿⣿⣿⣿⣿⣿⠀⠀⠀⠀⠀⠀⠀⠀⠀⠀⠀⠀</a:t>
            </a:r>
            <a:br/>
            <a:r>
              <a:t>⠀⠀⠀⠀⠀⠀⠀⠀⠀⠀⠀⣿⣿⣿⣿⣿⣿⣿⣿⣿⣿⣿⣿⣿⣿⣿⣿⣿⡄⠀⠀⠀⠀⠀⠀⠀⠀⠀⠨⢽⠭⢽⢕⠀⠀⠀⠀⠀⠀⠀⠀⠀⢁⣿⣿⣿⣿⣿⣿⣿⣿⣿⣿⣿⣿⣿⣿⣿⣿⠀⠀⠀⠀⠀⠀⠀⠀⠀⠀⠀⠀</a:t>
            </a:r>
            <a:br/>
            <a:r>
              <a:t>⠀⠀⠀⠀⠀⠀⠀⠀⠀⠀⠀⣿⣿⣿⣿⣿⣿⣿⣿⣿⣿⣿⣿⣿⣿⣿⣿⣿⡧⠄⠀⠀⠀⠀⠀⠀⠀⠀⠅⠭⠭⢝⢕⠀⠀⠀⠀⠀⠀⠀⠀⠀⠀⣿⣿⣿⣿⣿⣿⣿⣿⣿⣿⣿⣿⣿⣿⣿⣿⠀⠀⠀⠀⠀⠀⠀⠀⠀⠀⠀⠀</a:t>
            </a:r>
            <a:br/>
            <a:r>
              <a:t>⠀⠀⠀⠀⠀⠀⠀⠀⠀⠀⠀⣿⣿⣿⣿⣿⣿⣿⣿⣿⣿⣿⣿⣿⣿⣿⣿⣿⡿⢑⠀⠀⠀⠀⠀⠀⠀⠀⠀⢹⢽⢕⢑⠀⠀⠀⠀⠀⠀⠀⠀⠀⠁⠈⢻⣿⣿⣿⣿⣿⣿⣿⣿⣿⣿⣿⣿⣿⣿⠀⠀⠀⠀⠀⠀⠀⠀⠀⠀⠀⠀</a:t>
            </a:r>
            <a:br/>
            <a:r>
              <a:t>⠀⠀⠀⠀⠀⠀⠀⠀⠀⠀⠀⣿⣿⣿⣿⣿⣿⣿⣿⣿⣿⣿⣿⣿⣿⣿⣿⣿⡇⢅⠀⠀⠀⠀⠀⠀⠀⠀⠀⢜⢕⢕⢐⠀⠀⠀⠀⠀⠀⠀⠀⠀⠀⠀⠀⠝⣿⣿⣿⣿⣿⣿⣿⣿⣿⣿⣿⣿⣿⠀⠀⠀⠀⠀⠀⠀⠀⠀⠀⠀⠀</a:t>
            </a:r>
            <a:br/>
            <a:r>
              <a:t>⠀⠀⠀⠀⠀⠀⠀⠀⠀⠀⠀⣿⣿⣿⣿⣿⣿⣿⣿⣿⣿⣿⣿⣿⣿⣿⣿⡿⣧⣄⡄⢔⠀⠀⠀⠀⠀⠀⠀⢕⢕⡕⢐⠀⠀⠀⠀⠀⠀⠀⠀⠀⠀⠀⢀⠀⠈⢻⣿⣿⣿⣿⣿⣿⣿⣿⣿⣿⣿⠀⠀⠀⠀⠀⠀⠀⠀⠀⠀⠀⠀</a:t>
            </a:r>
            <a:br/>
            <a:r>
              <a:t>⠀⠀⠀⠀⠀⠀⠀⠀⠀⠀⠀⣿⣿⣿⣿⣿⣿⣿⣿⣿⣿⣿⣿⣿⣿⣿⡏⢕⢹⢕⣸⣇⠀⠀⠀⠀⠀⠀⠀⢐⢐⡇⢐⠀⠀⠀⠀⠀⠀⠀⠀⠀⠀⠀⢕⢀⠀⢸⣿⣿⣿⣿⣿⣿⣿⣿⣿⣿⣿⠀⠀⠀⠀⠀⠀⠀⠀⠀⠀⠀⠀</a:t>
            </a:r>
            <a:br/>
            <a:r>
              <a:t>⠀⠀⠀⠀⠀⠀⠀⠀⠀⠀⠀⣿⣿⣿⣿⣿⣿⣿⣿⣿⣿⣿⣿⣿⣿⣿⣿⡕⢱⣿⣿⣿⢔⠀⠀⠀⠀⠀⠀⠀⢐⢇⢐⠀⠀⠀⠀⠀⠀⠀⠑⣄⡀⢕⢕⢇⢕⢸⣿⣿⣿⣿⣿⣿⣿⣿⣿⣿⣿⠀⠀⠀⠀⠀⠀⠀⠀⠀⠀⠀⠀</a:t>
            </a:r>
            <a:br/>
            <a:r>
              <a:t>⠀⠀⠀⠀⠀⠀⠀⠀⠀⠀⠀⠛⠛⠛⠛⠛⠛⠛⠛⠛⠛⠛⠛⠛⠛⠛⠛⠓⠛⠛⠛⠛⠃⠀⠀⠀⠀⠀⠀⠀⠐⠑⠐⠀⠀⠀⠀⠀⠀⠀⠀⠘⠓⠑⠑⠑⠑⠛⠛⠛⠛⠛⠛⠛⠛⠛⠛⠛⠛⠀⠀⠀⠀⠀⠀⠀⠀⠀⠀⠀⠀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⠀⠀⠀⠀⠀⠀⠀⠀⠀⠀⠀⣿⣿⣿⣿⣿⣿⣿⣿⣿⣿⣿⣿⣿⣿⣿⣿⣿⣿⣿⣿⣿⣿⣿⣿⣿⣯⢕⢝⢕⢕⠕⢕⢕⢝⣿⣿⣿⣿⣿⣿⣿⣿⣿⣿⣿⣿⣿⣿⣿⣿⣿⣿⣿⣿⣿⣿⣿⣿⠀⠀⠀⠀⠀⠀⠀⠀⠀⠀⠀⠀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⠀⠀⠀⠀⠀⠀⠀⠀⠀⠀⠀⣿⣿⣿⣿⣿⣿⣿⣿⣿⣿⣿⣿⣿⣿⣿⣿⣿⣿⣿⣿⣿⣿⣿⣿⣿⣿⣧⣵⣱⣵⣵⣵⡕⢕⢸⣿⣿⣿⣿⣿⣿⣿⣿⣿⣿⣿⣿⣿⣿⣿⣿⣿⣿⣿⣿⣿⣿⣿⠀⠀⠀⠀⠀⠀⠀⠀⠀⠀⠀⠀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⠀⠀⠀⠀⠀⠀⠀⠀⠀⠀⠀⣿⣿⣿⣿⣿⣿⣿⣿⣿⣿⣿⣿⣿⣿⣿⣿⣿⣿⣿⣿⣿⣿⣿⣿⣿⣿⢿⢿⢿⢿⣿⣿⣿⢕⣿⣿⣿⣿⣿⣿⣿⣿⣿⣿⣿⣿⣿⣿⣿⣿⣿⣿⣿⣿⣿⣿⣿⣿⠀⠀⠀⠀⠀⠀⠀⠀⠀⠀⠀⠀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⠀⠀⠀⠀⠀⠀⠀⠀⠀⠀⠀⣿⣿⣿⣿⣿⣿⣿⣿⣿⣿⣿⣿⣿⣿⣿⣿⣿⣿⣿⣿⣿⣿⣿⣿⣿⣿⣇⢱⣻⣧⣼⣿⣿⣱⣿⣿⣿⣿⣿⣿⣿⣿⣿⣿⣿⣿⣿⣿⣿⣿⣿⣿⣿⣿⣿⣿⣿⣿⠀⠀⠀⠀⠀⠀⠀⠀⠀⠀⠀⠀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⠀⠀⠀⠀⠀⠀⠀⠀⠀⠀⠀⣿⣿⣿⣿⣿⣿⣿⣿⣿⣿⣿⣿⣿⣿⣿⣿⣿⣿⣿⣿⣿⣿⣿⣿⣿⣿⡯⢕⢜⣽⣽⣿⣿⣿⣿⣿⣿⣿⣿⣿⣿⣿⣿⣿⣿⣿⣿⣿⣿⣿⣿⣿⣿⣿⣿⣿⣿⣿⠀⠀⠀⠀⠀⠀⠀⠀⠀⠀⠀⠀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⠀⠀⠀⠀⠀⠀⠀⠀⠀⠀⠀⣿⣿⣿⣿⣿⣿⣿⣿⣿⣿⣿⣿⣿⣿⣿⣿⣿⣿⣿⣿⣿⣿⣿⣿⣿⣿⣿⢜⢝⢿⢟⣿⣿⡟⢿⣿⣿⣿⣿⣿⣿⣿⣿⣿⣿⣿⣿⣿⣿⣿⣿⣿⣿⣿⣿⣿⣿⣿⠀⠀⠀⠀⠀⠀⠀⠀⠀⠀⠀⠀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⠀⠀⠀⠀⠀⠀⠀⠀⠀⠀⠀⣿⣿⣿⣿⣿⣿⣿⣿⣿⣿⣿⣿⣿⣿⣿⣿⣿⣿⣿⣿⣿⣿⣿⢿⠟⢻⣷⣕⣵⣜⡕⣿⣿⡇⠕⠙⢝⢟⢟⢻⢿⣿⣿⣿⣿⣿⣿⣿⣿⣿⣿⣿⣿⣿⣿⣿⣿⣿⠀⠀⠀⠀⠀⠀⠀⠀⠀⠀⠀⠀</a:t>
            </a:r>
            <a:br/>
            <a:r>
              <a:t>⠀⠀⠀⠀⠀⠀⠀⠀⠀⠀⠀⣿⣿⣿⣿⣿⣿⣿⣿⣿⣿⣿⣿⣿⣿⣿⣿⣿⣿⣿⣿⡿⢏⠁⠁⠀⠑⡿⠿⠿⢷⢾⣿⡿⠑⠅⠀⠈⠕⠑⠀⠁⠘⢻⣿⣿⣿⣿⣿⣿⣿⣿⣿⣿⣿⣿⣿⣿⣿⠀⠀⠀⠀⠀⠀⠀⠀⠀⠀⠀⠀</a:t>
            </a:r>
            <a:br/>
            <a:r>
              <a:t>⠀⠀⠀⠀⠀⠀⠀⠀⠀⠀⠀⣿⣿⣿⣿⣿⣿⣿⣿⣿⣿⣿⣿⣿⣿⣿⣿⣿⡏⠑⠘⠑⠁⠀⠀⠀⠀⠀⠌⢽⠭⢽⡿⠕⠀⠀⠀⠀⠀⠀⠀⠀⢀⣸⣿⣿⣿⣿⣿⣿⣿⣿⣿⣿⣿⣿⣿⣿⣿⠀⠀⠀⠀⠀⠀⠀⠀⠀⠀⠀⠀</a:t>
            </a:r>
            <a:br/>
            <a:r>
              <a:t>⠀⠀⠀⠀⠀⠀⠀⠀⠀⠀⠀⣿⣿⣿⣿⣿⣿⣿⣿⣿⣿⣿⣿⣿⣿⣿⣿⣿⣧⡄⠀⠀⠀⠀⠀⠀⠀⠀⠀⢹⢭⢽⢼⠅⠀⠀⠀⠀⠀⠀⠀⠀⠀⣸⣿⣿⣿⣿⣿⣿⣿⣿⣿⣿⣿⣿⣿⣿⣿⠀⠀⠀⠀⠀⠀⠀⠀⠀⠀⠀⠀</a:t>
            </a:r>
            <a:br/>
            <a:r>
              <a:t>⠀⠀⠀⠀⠀⠀⠀⠀⠀⠀⠀⣿⣿⣿⣿⣿⣿⣿⣿⣿⣿⣿⣿⣿⣿⣿⣿⣿⣿⡇⠀⠀⠀⠀⠀⠀⠀⠀⠀⢸⢽⢽⠸⠅⠀⠀⠀⠀⠀⠀⠀⠀⠀⢸⣿⣿⣿⣿⣿⣿⣿⣿⣿⣿⣿⣿⣿⣿⣿⠀⠀⠀⠀⠀⠀⠀⠀⠀⠀⠀⠀</a:t>
            </a:r>
            <a:br/>
            <a:r>
              <a:t>⠀⠀⠀⠀⠀⠀⠀⠀⠀⠀⠀⣿⣿⣿⣿⣿⣿⣿⣿⣿⣿⣿⣿⣿⣿⣿⣿⣿⣿⢇⢁⣰⢄⠀⠀⠀⠀⠀⠀⠌⠭⢝⢜⠁⠀⠀⠀⠀⠀⠀⠀⠀⢄⢕⢝⢿⣿⣿⣿⣿⣿⣿⣿⣿⣿⣿⣿⣿⣿⠀⠀⠀⠀⠀⠀⠀⠀⠀⠀⠀⠀</a:t>
            </a:r>
            <a:br/>
            <a:r>
              <a:t>⠀⠀⠀⠀⠀⠀⠀⠀⠀⠀⠀⣿⣿⣿⣿⣿⣿⣿⣿⣿⣿⣿⣿⣿⣿⣿⣿⣿⡿⢇⢔⣿⢕⠀⠀⠀⠀⠀⠀⠁⢭⢕⢕⢀⠀⠀⠀⠀⠀⠀⠀⠀⢔⢱⢀⠈⠻⣿⣿⣿⣿⣿⣿⣿⣿⣿⣿⣿⣿⠀⠀⠀⠀⠀⠀⠀⠀⠀⠀⠀⠀</a:t>
            </a:r>
            <a:br/>
            <a:r>
              <a:t>⠀⠀⠀⠀⠀⠀⠀⠀⠀⠀⠀⣿⣿⣿⣿⣿⣿⣿⣿⣿⣿⣿⣿⣿⣿⣿⣿⡟⢿⣿⣿⣿⡇⠀⠀⠀⠀⠀⠀⠀⢝⢕⢕⠀⠀⠀⠀⠀⠀⠀⠀⠀⢕⢕⢇⢕⢕⢸⣿⣿⣿⣿⣿⣿⣿⣿⣿⣿⣿⠀⠀⠀⠀⠀⠀⠀⠀⠀⠀⠀⠀</a:t>
            </a:r>
            <a:br/>
            <a:r>
              <a:t>⠀⠀⠀⠀⠀⠀⠀⠀⠀⠀⠀⣿⣿⣿⣿⣿⣿⣿⣿⣿⣿⣿⣿⣿⣿⣿⣿⢕⢼⢟⣿⣿⣿⠀⠀⠀⠀⠀⠀⠀⢕⢕⢔⠀⠀⠀⠀⠀⠀⠀⠀⡀⠕⢕⢕⢕⢧⣾⣿⣿⣿⣿⣿⣿⣿⣿⣿⣿⣿⠀⠀⠀⠀⠀⠀⠀⠀⠀⠀⠀⠀</a:t>
            </a:r>
            <a:br/>
            <a:r>
              <a:t>⠀⠀⠀⠀⠀⠀⠀⠀⠀⠀⠀⣿⣿⣿⣿⣿⣿⣿⣿⣿⣿⣿⣿⣿⣿⣿⣿⣷⡅⢕⢝⢻⡿⠀⠀⠀⠀⠀⠀⠀⠑⢕⢕⠀⠀⠀⠀⢄⠀⠀⠀⢹⣧⡕⢕⠕⢸⣿⣿⣿⣿⣿⣿⣿⣿⣿⣿⣿⣿⠀⠀⠀⠀⠀⠀⠀⠀⠀⠀⠀⠀</a:t>
            </a:r>
            <a:br/>
            <a:r>
              <a:t>⠀⠀⠀⠀⠀⠀⠀⠀⠀⠀⠀⠛⠛⠛⠛⠛⠛⠛⠛⠛⠛⠛⠛⠛⠛⠛⠛⠛⠛⠓⠐⠑⠑⠁⠀⠀⠀⠀⠀⠀⠀⠑⠑⠀⠀⠀⠀⠀⠀⠀⠀⠀⠛⠛⠑⠑⠚⠛⠛⠛⠛⠛⠛⠛⠛⠛⠛⠛⠛⠀⠀⠀⠀⠀⠀⠀⠀⠀⠀⠀⠀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⠀⠀⠀⠀⠀⠀⠀⠀⠀⠀⠀⣿⣿⣿⣿⣿⣿⣿⣿⣿⣿⣿⣿⣿⣿⣿⣿⣿⣿⣿⣿⣿⣿⣿⣿⣿⢕⢕⢕⢕⣕⢜⢻⣿⣿⣿⣿⣿⣿⣿⣿⣿⣿⣿⣿⣿⣿⣿⣿⣿⣿⣿⣿⣿⣿⣿⣿⣿⣿⠀⠀⠀⠀⠀⠀⠀⠀⠀⠀⠀⠀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⠀⠀⠀⠀⠀⠀⠀⠀⠀⠀⠀⣿⣿⣿⣿⣿⣿⣿⣿⣿⣿⣿⣿⣿⣿⣿⣿⣿⣿⣿⣿⣿⣿⣿⣿⢻⣿⣿⣿⣿⣿⣧⢜⣿⣿⣿⣿⣿⣿⣿⣿⣿⣿⣿⣿⣿⣿⣿⣿⣿⣿⣿⣿⣿⣿⣿⣿⣿⣿⠀⠀⠀⠀⠀⠀⠀⠀⠀⠀⠀⠀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⠀⠀⠀⠀⠀⠀⠀⠀⠀⠀⠀⣿⣿⣿⣿⣿⣿⣿⣿⣿⣿⣿⣿⣿⣿⣿⣿⣿⣿⣿⣿⣿⣿⣿⣿⣿⣝⣹⣿⣟⣻⣿⢸⣿⣿⣿⣿⣿⣿⣿⣿⣿⣿⣿⣿⣿⣿⣿⣿⣿⣿⣿⣿⣿⣿⣿⣿⣿⣿⠀⠀⠀⠀⠀⠀⠀⠀⠀⠀⠀⠀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⠀⠀⠀⠀⠀⠀⠀⠀⠀⠀⠀⣿⣿⣿⣿⣿⣿⣿⣿⣿⣿⣿⣿⣿⣿⣿⣿⣿⣿⣿⣿⣿⣿⢿⢟⢻⣿⣿⣺⣿⡿⣿⡇⢕⢝⢝⢟⢻⢿⣿⣿⣿⣿⣿⣿⣿⣿⣿⣿⣿⣿⣿⣿⣿⣿⣿⣿⣿⣿⠀⠀⠀⠀⠀⠀⠀⠀⠀⠀⠀⠀</a:t>
            </a:r>
            <a:br/>
            <a:r>
              <a:t>⠀⠀⠀⠀⠀⠀⠀⠀⠀⠀⠀⣿⣿⣿⣿⣿⣿⣿⣿⣿⣿⣿⣿⣿⣿⣿⣿⣿⣿⡿⢟⢏⢕⠑⠁⢕⣿⣿⣷⣿⣿⣿⢇⢕⢕⢕⢕⢕⢕⢜⢻⣿⣿⣿⣿⣿⣿⣿⣿⣿⣿⣿⣿⣿⣿⣿⣿⣿⣿⠀⠀⠀⠀⠀⠀⠀⠀⠀⠀⠀⠀</a:t>
            </a:r>
            <a:br/>
            <a:r>
              <a:t>⠀⠀⠀⠀⠀⠀⠀⠀⠀⠀⠀⣿⣿⣿⣿⣿⣿⣿⣿⣿⣿⣿⣿⣿⣿⣿⣿⣿⡇⢕⠕⢕⢕⢀⢀⠀⠝⣟⣿⢯⣽⢕⢕⢕⢕⢕⢕⢕⢕⠕⢜⣿⣿⣿⣿⣿⣿⣿⣿⣿⣿⣿⣿⣿⣿⣿⣿⣿⣿⠀⠀⠀⠀⠀⠀⠀⠀⠀⠀⠀⠀</a:t>
            </a:r>
            <a:br/>
            <a:r>
              <a:t>⠀⠀⠀⠀⠀⠀⠀⠀⠀⠀⠀⣿⣿⣿⣿⣿⣿⣿⣿⣿⣿⣿⣿⣿⣿⣿⣿⣿⢕⠄⠐⠁⢕⠕⠀⠀⠀⢳⣷⢗⣓⢕⣕⡕⢕⢕⢕⢕⠁⠀⢕⣿⣿⣿⣿⣿⣿⣿⣿⣿⣿⣿⣿⣿⣿⣿⣿⣿⣿⠀⠀⠀⠀⠀⠀⠀⠀⠀⠀⠀⠀</a:t>
            </a:r>
            <a:br/>
            <a:r>
              <a:t>⠀⠀⠀⠀⠀⠀⠀⠀⠀⠀⠀⣿⣿⣿⣿⣿⣿⣿⣿⣿⣿⣿⣿⣿⣿⣿⣿⣿⢕⠀⠀⠀⠁⢀⠀⠀⠐⢸⢽⢽⠕⢕⣾⣿⣷⢔⢕⠑⠀⢐⢕⣿⣿⣿⣿⣿⣿⣿⣿⣿⣿⣿⣿⣿⣿⣿⣿⣿⣿⠀⠀⠀⠀⠀⠀⠀⠀⠀⠀⠀⠀</a:t>
            </a:r>
            <a:br/>
            <a:r>
              <a:t>⠀⠀⠀⠀⠀⠀⠀⠀⠀⠀⠀⣿⣿⣿⣿⣿⣿⣿⣿⣿⣿⣿⣿⣿⣿⣿⣿⣿⢕⠀⠀⠀⠀⠀⠀⠀⠀⠁⣹⢹⢅⠑⢻⣿⣿⢕⠀⠀⠀⠁⢕⣿⣿⣿⣿⣿⣿⣿⣿⣿⣿⣿⣿⣿⣿⣿⣿⣿⣿⠀⠀⠀⠀⠀⠀⠀⠀⠀⠀⠀⠀</a:t>
            </a:r>
            <a:br/>
            <a:r>
              <a:t>⠀⠀⠀⠀⠀⠀⠀⠀⠀⠀⠀⣿⣿⣿⣿⣿⣿⣿⣿⣿⣿⣿⣿⣿⣿⣿⣿⣿⢕⠀⠀⠀⠀⠀⠀⠀⠀⠀⢞⣗⢑⠀⠁⠜⠟⠑⠀⢀⠀⠀⠔⢹⣿⣿⣿⣿⣿⣿⣿⣿⣿⣿⣿⣿⣿⣿⣿⣿⣿⠀⠀⠀⠀⠀⠀⠀⠀⠀⠀⠀⠀</a:t>
            </a:r>
            <a:br/>
            <a:r>
              <a:t>⠀⠀⠀⠀⠀⠀⠀⠀⠀⠀⠀⣿⣿⣿⣿⣿⣿⣿⣿⣿⣿⣿⣿⣿⣿⣿⣿⣯⣕⡀⠀⠀⠀⠀⠀⠀⠀⠀⢸⢇⢔⠄⠀⠀⠀⠔⢔⠀⠄⠀⠀⢁⣹⣿⣿⣿⣿⣿⣿⣿⣿⣿⣿⣿⣿⣿⣿⣿⣿⠀⠀⠀⠀⠀⠀⠀⠀⠀⠀⠀⠀</a:t>
            </a:r>
            <a:br/>
            <a:r>
              <a:t>⠀⠀⠀⠀⠀⠀⠀⠀⠀⠀⠀⣿⣿⣿⣿⣿⣿⣿⣿⣿⣿⣿⣿⣿⣿⣿⡿⣿⣿⣷⡕⠀⠀⠀⠀⠁⠁⠀⢸⢭⢅⠁⢀⠀⠀⠀⠀⠀⠁⠀⢄⣼⣿⣿⣿⣿⣿⣿⣿⣿⣿⣿⣿⣿⣿⣿⣿⣿⣿⠀⠀⠀⠀⠀⠀⠀⠀⠀⠀⠀⠀</a:t>
            </a:r>
            <a:br/>
            <a:r>
              <a:t>⠀⠀⠀⠀⠀⠀⠀⠀⠀⠀⠀⣿⣿⣿⣿⣿⣿⣿⣿⣿⣿⣿⣿⣿⣿⣿⣯⡟⣿⡿⠑⠀⠀⠀⠀⠀⠀⠀⢕⢕⠔⠐⢔⠁⠀⠀⢰⣤⣤⣵⣿⣿⣿⣿⣿⣿⣿⣿⣿⣿⣿⣿⣿⣿⣿⣿⣿⣿⣿⠀⠀⠀⠀⠀⠀⠀⠀⠀⠀⠀⠀</a:t>
            </a:r>
            <a:br/>
            <a:r>
              <a:t>⠀⠀⠀⠀⠀⠀⠀⠀⠀⠀⠀⣿⣿⣿⣿⣿⣿⣿⣿⣿⣿⣿⣿⣿⣿⣿⣿⣧⣕⡄⠀⠀⠀⠀⠀⠀⠀⠀⣵⣵⣅⢄⠁⢀⠄⠔⢸⣿⣿⣿⣿⣿⣿⣿⣿⣿⣿⣿⣿⣿⣿⣿⣿⣿⣿⣿⣿⣿⣿⠀⠀⠀⠀⠀⠀⠀⠀⠀⠀⠀⠀</a:t>
            </a:r>
            <a:br/>
            <a:r>
              <a:t>⠀⠀⠀⠀⠀⠀⠀⠀⠀⠀⠀⣿⣿⣿⣿⣿⣿⣿⣿⣿⣿⣿⣿⣿⣿⣿⣿⣿⣿⢕⠀⠀⠀⠀⠀⠀⠀⠀⢻⣿⣿⡕⢄⢐⢕⢔⢕⣿⣿⣿⣿⣿⣿⣿⣿⣿⣿⣿⣿⣿⣿⣿⣿⣿⣿⣿⣿⣿⣿⠀⠀⠀⠀⠀⠀⠀⠀⠀⠀⠀⠀</a:t>
            </a:r>
            <a:br/>
            <a:r>
              <a:t>⠀⠀⠀⠀⠀⠀⠀⠀⠀⠀⠀⠛⠛⠛⠛⠛⠛⠛⠛⠛⠛⠛⠛⠛⠛⠛⠛⠛⠛⠑⠀⠀⠀⠀⠀⠀⠀⠀⠘⠛⠛⠛⠑⠑⠑⠑⠑⠛⠛⠛⠛⠛⠛⠛⠛⠛⠛⠛⠛⠛⠛⠛⠛⠛⠛⠛⠛⠛⠛⠀⠀⠀⠀⠀⠀⠀⠀⠀⠀⠀⠀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⠀⠀⠀⠀⠀⠀⠀⠀⠀⠀⠀⣿⣿⣿⣿⣿⣿⣿⣿⣿⣿⣿⣿⣿⣿⣿⣿⣿⣿⣿⣿⣿⣿⣿⣿⣿⣿⡝⢕⢕⢕⢕⢕⢜⢝⢻⣿⣿⣿⣿⣿⣿⣿⣿⣿⣿⣿⣿⣿⣿⣿⣿⣿⣿⣿⣿⣿⣿⣿⠀⠀⠀⠀⠀⠀⠀⠀⠀⠀⠀⠀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⠀⠀⠀⠀⠀⠀⠀⠀⠀⠀⠀⣿⣿⣿⣿⣿⣿⣿⣿⣿⣿⣿⣿⣿⣿⣿⣿⣿⣿⣿⣿⣿⣿⣿⣿⣿⣿⣧⣕⣕⣱⣵⣵⣕⢕⢕⣿⣿⣿⣿⣿⣿⣿⣿⣿⣿⣿⣿⣿⣿⣿⣿⣿⣿⣿⣿⣿⣿⣿⠀⠀⠀⠀⠀⠀⠀⠀⠀⠀⠀⠀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⠀⠀⠀⠀⠀⠀⠀⠀⠀⠀⠀⣿⣿⣿⣿⣿⣿⣿⣿⣿⣿⣿⣿⣿⣿⣿⣿⣿⣿⣿⣿⣿⣿⣿⣿⣿⣿⣿⢿⢿⡿⣿⣿⣿⢕⢸⣿⣿⣿⣿⣿⣿⣿⣿⣿⣿⣿⣿⣿⣿⣿⣿⣿⣿⣿⣿⣿⣿⣿⠀⠀⠀⠀⠀⠀⠀⠀⠀⠀⠀⠀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⠀⠀⠀⠀⠀⠀⠀⠀⠀⠀⠀⣿⣿⣿⣿⣿⣿⣿⣿⣿⣿⣿⣿⣿⣿⣿⣿⣿⣿⣿⣿⣿⣿⣿⣿⣿⣿⣧⢕⢱⣿⣕⣾⣿⣇⣾⣿⣿⣿⣿⣿⣿⣿⣿⣿⣿⣿⣿⣿⣿⣿⣿⣿⣿⣿⣿⣿⣿⣿⠀⠀⠀⠀⠀⠀⠀⠀⠀⠀⠀⠀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⠀⠀⠀⠀⠀⠀⠀⠀⠀⠀⠀⣿⣿⣿⣿⣿⣿⣿⣿⣿⣿⣿⣿⣿⣿⣿⣿⣿⣿⣿⣿⣿⣿⣿⣿⣿⣿⣿⣝⣞⣻⣿⣿⣿⣿⣿⣿⣿⣿⣿⣿⣿⣿⣿⣿⣿⣿⣿⣿⣿⣿⣿⣿⣿⣿⣿⣿⣿⣿⠀⠀⠀⠀⠀⠀⠀⠀⠀⠀⠀⠀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⠀⠀⠀⠀⠀⠀⠀⠀⠀⠀⠀⣿⣿⣿⣿⣿⣿⣿⣿⣿⣿⣿⣿⣿⣿⣿⣿⣿⣿⣿⣿⣿⣿⣿⣿⣿⣿⣿⡏⢝⣹⣽⣟⣿⣿⣿⣿⣿⣿⣿⣿⣿⣿⣿⣿⣿⣿⣿⣿⣿⣿⣿⣿⣿⣿⣿⣿⣿⣿⠀⠀⠀⠀⠀⠀⠀⠀⠀⠀⠀⠀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⠀⠀⠀⠀⠀⠀⠀⠀⠀⠀⠀⣿⣿⣿⣿⣿⣿⣿⣿⣿⣿⣿⣿⣿⣿⣿⣿⣿⣿⣿⣿⣿⣿⣿⣿⣿⣿⣿⡗⢗⢾⢿⡿⡿⣿⢿⣿⣿⣿⣿⣿⣿⣿⣿⣿⣿⣿⣿⣿⣿⣿⣿⣿⣿⣿⣿⣿⣿⣿⠀⠀⠀⠀⠀⠀⠀⠀⠀⠀⠀⠀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⠀⠀⠀⠀⠀⠀⠀⠀⠀⠀⠀⣿⣿⣿⣿⣿⣿⣿⣿⣿⣿⣿⣿⣿⣿⣿⣿⣿⣿⣿⣿⣿⣿⣿⡿⢿⢿⢿⣧⣱⣵⡸⣿⣿⣿⢕⠑⢝⡻⢻⢻⢿⣿⣿⣿⣿⣿⣿⣿⣿⣿⣿⣿⣿⣿⣿⣿⣿⣿⠀⠀⠀⠀⠀⠀⠀⠀⠀⠀⠀⠀</a:t>
            </a:r>
            <a:br/>
            <a:r>
              <a:t>⠀⠀⠀⠀⠀⠀⠀⠀⠀⠀⠀⣿⣿⣿⣿⣿⣿⣿⣿⣿⣿⣿⣿⣿⣿⣿⣿⣿⣿⣿⣿⣿⢟⢝⠁⠀⠁⢹⢿⠿⢿⣾⣿⣿⠏⠑⠀⠁⠅⠑⠁⠀⠁⢝⣿⣿⣿⣿⣿⣿⣿⣿⣿⣿⣿⣿⣿⣿⣿⠀⠀⠀⠀⠀⠀⠀⠀⠀⠀⠀⠀</a:t>
            </a:r>
            <a:br/>
            <a:r>
              <a:t>⠀⠀⠀⠀⠀⠀⠀⠀⠀⠀⠀⣿⣿⣿⣿⣿⣿⣿⣿⣿⣿⣿⣿⣿⣿⣿⣿⣿⣿⢏⠙⠑⠑⢅⠀⠀⠀⠀⠀⢹⠭⢽⡿⢕⠀⠀⠀⠀⠀⠀⠀⠀⠀⢁⣿⣿⣿⣿⣿⣿⣿⣿⣿⣿⣿⣿⣿⣿⣿⠀⠀⠀⠀⠀⠀⠀⠀⠀⠀⠀⠀</a:t>
            </a:r>
            <a:br/>
            <a:r>
              <a:t>⠀⠀⠀⠀⠀⠀⠀⠀⠀⠀⠀⣿⣿⣿⣿⣿⣿⣿⣿⣿⣿⣿⣿⣿⣿⣿⣿⣿⣿⣕⠀⢀⡄⠀⠀⠀⠀⠀⠀⠜⢽⢽⢽⠅⠀⠀⢀⠀⠀⠀⠀⢄⢔⢄⣿⣿⣿⣿⣿⣿⣿⣿⣿⣿⣿⣿⣿⣿⣿⠀⠀⠀⠀⠀⠀⠀⠀⠀⠀⠀⠀</a:t>
            </a:r>
            <a:br/>
            <a:r>
              <a:t>⠀⠀⠀⠀⠀⠀⠀⠀⠀⠀⠀⣿⣿⣿⣿⣿⣿⣿⣿⣿⣿⣿⣿⣿⣿⣿⣿⣿⣿⣿⢕⢜⡇⠀⠀⠀⠀⠀⠀⠁⢽⢽⠹⠅⠀⠀⠀⠀⠀⠀⠀⢕⢸⢕⣿⣿⣿⣿⣿⣿⣿⣿⣿⣿⣿⣿⣿⣿⣿⠀⠀⠀⠀⠀⠀⠀⠀⠀⠀⠀⠀</a:t>
            </a:r>
            <a:br/>
            <a:r>
              <a:t>⠀⠀⠀⠀⠀⠀⠀⠀⠀⠀⠀⣿⣿⣿⣿⣿⣿⣿⣿⣿⣿⣿⣿⣿⣿⣿⣿⣿⣿⣿⣵⣷⣧⠀⠀⠀⠀⠀⠀⠀⠩⢽⢨⠅⠀⠀⠀⠀⠀⠀⠀⢕⢜⢇⢕⢻⣿⣿⣿⣿⣿⣿⣿⣿⣿⣿⣿⣿⣿⠀⠀⠀⠀⠀⠀⠀⠀⠀⠀⠀⠀</a:t>
            </a:r>
            <a:br/>
            <a:r>
              <a:t>⠀⠀⠀⠀⠀⠀⠀⠀⠀⠀⠀⣿⣿⣿⣿⣿⣿⣿⣿⣿⣿⣿⣿⣿⣿⣿⣿⣿⣿⣿⣿⣿⣿⢀⠀⠀⠀⠀⠀⠀⠸⢽⢱⠅⠀⠀⠀⠀⠀⠀⠀⠁⢕⢕⢜⢕⠜⢻⣿⣿⣿⣿⣿⣿⣿⣿⣿⣿⣿⠀⠀⠀⠀⠀⠀⠀⠀⠀⠀⠀⠀</a:t>
            </a:r>
            <a:br/>
            <a:r>
              <a:t>⠀⠀⠀⠀⠀⠀⠀⠀⠀⠀⠀⣿⣿⣿⣿⣿⣿⣿⣿⣿⣿⣿⣿⣿⣿⣿⣿⡟⢝⠝⢝⢟⢿⡇⠀⠀⠀⠀⠀⠀⠅⢝⢕⢁⠀⠀⠀⠀⠀⠀⠀⢔⢕⢇⠕⠑⠄⢸⣿⣿⣿⣿⣿⣿⣿⣿⣿⣿⣿⠀⠀⠀⠀⠀⠀⠀⠀⠀⠀⠀⠀</a:t>
            </a:r>
            <a:br/>
            <a:r>
              <a:t>⠀⠀⠀⠀⠀⠀⠀⠀⠀⠀⠀⣿⣿⣿⣿⣿⣿⣿⣿⣿⣿⣿⣿⣿⣿⣿⣿⣕⢕⢄⠀⠑⠑⠑⠀⠀⠀⠀⠀⠀⠀⠕⢕⠄⠀⠀⠀⠀⠀⠀⠀⢰⣅⢁⠀⢠⣵⣿⣿⣿⣿⣿⣿⣿⣿⣿⣿⣿⣿⠀⠀⠀⠀⠀⠀⠀⠀⠀⠀⠀⠀</a:t>
            </a:r>
            <a:br/>
            <a:r>
              <a:t>⠀⠀⠀⠀⠀⠀⠀⠀⠀⠀⠀⣿⣿⣿⣿⣿⣿⣿⣿⣿⣿⣿⣿⣿⣿⣿⣿⣿⣧⣅⢐⢄⢄⡔⠀⠀⠀⠀⠀⠀⠀⠅⢕⠅⠀⠀⠀⠀⠔⠀⠀⠈⣿⣷⣷⣿⣿⣿⣿⣿⣿⣿⣿⣿⣿⣿⣿⣿⣿⠀⠀⠀⠀⠀⠀⠀⠀⠀⠀⠀⠀</a:t>
            </a:r>
            <a:br/>
            <a:r>
              <a:t>⠀⠀⠀⠀⠀⠀⠀⠀⠀⠀⠀⠛⠛⠛⠛⠛⠛⠛⠛⠛⠛⠛⠛⠛⠛⠛⠛⠛⠛⠛⠛⠛⠛⠃⠑⠀⠀⠀⠀⠀⠀⠀⠑⠁⠀⠀⠀⠀⠀⠀⠀⠀⠘⠛⠛⠛⠛⠛⠛⠛⠛⠛⠛⠛⠛⠛⠛⠛⠛⠀⠀⠀⠀⠀⠀⠀⠀⠀⠀⠀⠀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⠀⠀⠀⠀⠀⠀⠀⠀⠀⠀⠀⣿⣿⣿⣿⣿⣿⣿⣿⣿⣿⣿⣿⣿⣿⣿⣿⣿⣿⣿⣿⣿⣿⣿⣿⣿⣿⣟⢝⢝⢕⢕⢕⢜⢝⢻⣿⣿⣿⣿⣿⣿⣿⣿⣿⣿⣿⣿⣿⣿⣿⣿⣿⣿⣿⣿⣿⣿⣿⠀⠀⠀⠀⠀⠀⠀⠀⠀⠀⠀⠀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⠀⠀⠀⠀⠀⠀⠀⠀⠀⠀⠀⣿⣿⣿⣿⣿⣿⣿⣿⣿⣿⣿⣿⣿⣿⣿⣿⣿⣿⣿⣿⣿⣿⣿⣿⣿⣿⣿⣕⣕⣕⣕⣴⣵⡕⢕⣹⣿⣿⣿⣿⣿⣿⣿⣿⣿⣿⣿⣿⣿⣿⣿⣿⣿⣿⣿⣿⣿⣿⠀⠀⠀⠀⠀⠀⠀⠀⠀⠀⠀⠀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⠀⠀⠀⠀⠀⠀⠀⠀⠀⠀⠀⣿⣿⣿⣿⣿⣿⣿⣿⣿⣿⣿⣿⣿⣿⣿⣿⣿⣿⣿⣿⣿⣿⣿⣿⣿⣿⣿⡿⢿⣿⣿⣿⣿⡧⢕⣿⣿⣿⣿⣿⣿⣿⣿⣿⣿⣿⣿⣿⣿⣿⣿⣿⣿⣿⣿⣿⣿⣿⠀⠀⠀⠀⠀⠀⠀⠀⠀⠀⠀⠀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⠀⠀⠀⠀⠀⠀⠀⠀⠀⠀⠀⣿⣿⣿⣿⣿⣿⣿⣿⣿⣿⣿⣿⣿⣿⣿⣿⣿⣿⣿⣿⣿⣿⣿⣿⣿⣿⣿⡕⢕⣿⣇⣕⣿⣿⣱⣿⣿⣿⣿⣿⣿⣿⣿⣿⣿⣿⣿⣿⣿⣿⣿⣿⣿⣿⣿⣿⣿⣿⠀⠀⠀⠀⠀⠀⠀⠀⠀⠀⠀⠀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⠀⠀⠀⠀⠀⠀⠀⠀⠀⠀⠀⣿⣿⣿⣿⣿⣿⣿⣿⣿⣿⣿⣿⣿⣿⣿⣿⣿⣿⣿⣿⣿⣿⣿⣿⣿⣿⣿⣿⡜⣟⣿⣿⣿⣿⣿⣿⣿⣿⣿⣿⣿⣿⣿⣿⣿⣿⣿⣿⣿⣿⣿⣿⣿⣿⣿⣿⣿⣿⠀⠀⠀⠀⠀⠀⠀⠀⠀⠀⠀⠀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⠀⠀⠀⠀⠀⠀⠀⠀⠀⠀⠀⣿⣿⣿⣿⣿⣿⣿⣿⣿⣿⣿⣿⣿⣿⣿⣿⣿⣿⣿⣿⣿⣿⣿⣿⣿⣿⣿⣿⢝⢝⣽⣟⣿⣿⣿⣿⣿⣿⣿⣿⣿⣿⣿⣿⣿⣿⣿⣿⣿⣿⣿⣿⣿⣿⣿⣿⣿⣿⠀⠀⠀⠀⠀⠀⠀⠀⠀⠀⠀⠀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⠀⠀⠀⠀⠀⠀⠀⠀⠀⠀⠀⣿⣿⣿⣿⣿⣿⣿⣿⣿⣿⣿⣿⣿⣿⣿⣿⣿⣿⣿⣿⣿⣿⣿⣿⣿⣿⣿⣿⢗⢾⢿⡿⣿⢿⡿⢿⣿⣿⣿⣿⣿⣿⣿⣿⣿⣿⣿⣿⣿⣿⣿⣿⣿⣿⣿⣿⣿⣿⠀⠀⠀⠀⠀⠀⠀⠀⠀⠀⠀⠀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⠀⠀⠀⠀⠀⠀⠀⠀⠀⠀⠀⣿⣿⣿⣿⣿⣿⣿⣿⣿⣿⣿⣿⣿⣿⣿⣿⣿⣿⣿⣿⣿⣿⣿⣿⡿⢿⢿⣿⣕⣱⣱⡿⣯⣿⡗⢕⢜⣻⣿⡟⢻⢿⣿⣿⣿⣿⣿⣿⣿⣿⣿⣿⣿⣿⣿⣿⣿⣿⠀⠀⠀⠀⠀⠀⠀⠀⠀⠀⠀⠀</a:t>
            </a:r>
            <a:br/>
            <a:r>
              <a:t>⠀⠀⠀⠀⠀⠀⠀⠀⠀⠀⠀⣿⣿⣿⣿⣿⣿⣿⣿⣿⣿⣿⣿⣿⣿⣿⣿⣿⣿⣿⣿⣿⡿⢟⠑⠑⠀⠕⡿⢿⠿⢿⣿⢿⠟⠕⠀⠀⠘⠐⠁⢄⢁⢑⢹⣿⣿⣿⣿⣿⣿⣿⣿⣿⣿⣿⣿⣿⣿⠀⠀⠀⠀⠀⠀⠀⠀⠀⠀⠀⠀</a:t>
            </a:r>
            <a:br/>
            <a:r>
              <a:t>⠀⠀⠀⠀⠀⠀⠀⠀⠀⠀⠀⣿⣿⣿⣿⣿⣿⣿⣿⣿⣿⣿⣿⣿⣿⣿⣿⣿⣿⣿⠝⠙⣧⢑⠄⠀⠀⠀⠀⠘⣫⢽⡿⠭⠅⠀⠀⠀⠀⠀⠀⢕⡇⢀⢱⣿⣿⣿⣿⣿⣿⣿⣿⣿⣿⣿⣿⣿⣿⠀⠀⠀⠀⠀⠀⠀⠀⠀⠀⠀⠀</a:t>
            </a:r>
            <a:br/>
            <a:r>
              <a:t>⠀⠀⠀⠀⠀⠀⠀⠀⠀⠀⠀⣿⣿⣿⣿⣿⣿⣿⣿⣿⣿⣿⣿⣿⣿⣿⣿⣿⣿⣿⡅⢕⣼⠁⠑⠀⠀⠀⠀⠀⢕⣿⢹⢽⠁⠀⠀⠄⠀⠀⠀⢕⢇⢕⢼⣿⣿⣿⣿⣿⣿⣿⣿⣿⣿⣿⣿⣿⣿⠀⠀⠀⠀⠀⠀⠀⠀⠀⠀⠀⠀</a:t>
            </a:r>
            <a:br/>
            <a:r>
              <a:t>⠀⠀⠀⠀⠀⠀⠀⠀⠀⠀⠀⣿⣿⣿⣿⣿⣿⣿⣿⣿⣿⣿⣿⣿⣿⣿⣿⣿⣿⣿⣿⣿⣿⢄⠀⠀⠀⠀⠀⠀⢑⣻⢸⢼⠀⠀⠀⠀⠀⠀⠀⢕⢕⢕⢾⢿⣿⣿⣿⣿⣿⣿⣿⣿⣿⣿⣿⣿⣿⠀⠀⠀⠀⠀⠀⠀⠀⠀⠀⠀⠀</a:t>
            </a:r>
            <a:br/>
            <a:r>
              <a:t>⠀⠀⠀⠀⠀⠀⠀⠀⠀⠀⠀⣿⣿⣿⣿⣿⣿⣿⣿⣿⣿⣿⣿⣿⣿⣿⣿⣿⣿⣿⡫⢹⢿⡇⠀⠀⠀⠀⠀⠀⠁⢺⢸⠍⠁⠀⠀⠀⠀⠀⢔⢕⢱⣿⢇⠜⢻⣿⣿⣿⣿⣿⣿⣿⣿⣿⣿⣿⣿⠀⠀⠀⠀⠀⠀⠀⠀⠀⠀⠀⠀</a:t>
            </a:r>
            <a:br/>
            <a:r>
              <a:t>⠀⠀⠀⠀⠀⠀⠀⠀⠀⠀⠀⣿⣿⣿⣿⣿⣿⣿⣿⣿⣿⣿⣿⣿⣿⣿⣿⣿⡿⢟⠑⢕⢜⢇⠀⠀⠀⠀⠀⠀⠀⢜⠨⠅⠀⠀⠀⠀⠀⠀⠀⠁⠑⠑⠀⠀⠁⢜⣿⣿⣿⣿⣿⣿⣿⣿⣿⣿⣿⠀⠀⠀⠀⠀⠀⠀⠀⠀⠀⠀⠀</a:t>
            </a:r>
            <a:br/>
            <a:r>
              <a:t>⠀⠀⠀⠀⠀⠀⠀⠀⠀⠀⠀⣿⣿⣿⣿⣿⣿⣿⣿⣿⣿⣿⣿⣿⣿⣿⣿⡿⠑⢔⠀⠑⠑⠀⠀⠀⠀⠀⠀⠀⠀⠁⠜⠅⠀⠀⠀⠀⠀⠀⠀⠀⠀⠁⠀⠀⠀⣱⣿⣿⣿⣿⣿⣿⣿⣿⣿⣿⣿⠀⠀⠀⠀⠀⠀⠀⠀⠀⠀⠀⠀</a:t>
            </a:r>
            <a:br/>
            <a:r>
              <a:t>⠀⠀⠀⠀⠀⠀⠀⠀⠀⠀⠀⣿⣿⣿⣿⣿⣿⣿⣿⣿⣿⣿⣿⣿⣿⣿⣿⣷⡄⠁⠑⠄⠀⠀⡀⠀⠀⠀⠀⠀⠀⠀⢕⢕⠀⠀⠀⠀⠀⠀⠀⠀⢷⣴⣄⣴⣾⣿⣿⣿⣿⣿⣿⣿⣿⣿⣿⣿⣿⠀⠀⠀⠀⠀⠀⠀⠀⠀⠀⠀⠀</a:t>
            </a:r>
            <a:br/>
            <a:r>
              <a:t>⠀⠀⠀⠀⠀⠀⠀⠀⠀⠀⠀⣿⣿⣿⣿⣿⣿⣿⣿⣿⣿⣿⣿⣿⣿⣿⣿⣿⣷⣴⣄⣄⣴⣶⢁⠀⠀⠀⠀⠀⠀⢄⢑⡑⠀⠀⠀⠀⠐⠐⠀⠀⢜⣿⣿⣿⣿⣿⣿⣿⣿⣿⣿⣿⣿⣿⣿⣿⣿⠀⠀⠀⠀⠀⠀⠀⠀⠀⠀⠀⠀</a:t>
            </a:r>
            <a:br/>
            <a:r>
              <a:t>⠀⠀⠀⠀⠀⠀⠀⠀⠀⠀⠀⠛⠛⠛⠛⠛⠛⠛⠛⠛⠛⠛⠛⠛⠛⠛⠛⠛⠛⠛⠛⠛⠛⠛⠀⠀⠀⠀⠀⠀⠀⠑⠑⠐⠀⠀⠀⠀⠀⠀⠀⠀⠀⠙⠛⠛⠛⠛⠛⠛⠛⠛⠛⠛⠛⠛⠛⠛⠛⠀⠀⠀⠀⠀⠀⠀⠀⠀⠀⠀⠀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⠀⠀⠀⠀⠀⠀⠀⠀⠀⠀⠀⣿⣿⣿⣿⣿⣿⣿⣿⣿⣿⣿⣿⣿⣿⣿⣿⣿⣿⣿⣿⣿⣿⣿⣿⣿⣿⣿⡝⢝⢝⢕⢕⢕⢕⢝⢻⣿⣿⣿⣿⣿⣿⣿⣿⣿⣿⣿⣿⣿⣿⣿⣿⣿⣿⣿⣿⣿⣿⠀⠀⠀⠀⠀⠀⠀⠀⠀⠀⠀⠀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⠀⠀⠀⠀⠀⠀⠀⠀⠀⠀⠀⣿⣿⣿⣿⣿⣿⣿⣿⣿⣿⣿⣿⣿⣿⣿⣿⣿⣿⣿⣿⣿⣿⣿⣿⣿⣿⣿⣧⣵⣕⣵⣵⣵⣵⢕⢕⣿⣿⣿⣿⣿⣿⣿⣿⣿⣿⣿⣿⣿⣿⣿⣿⣿⣿⣿⣿⣿⣿⠀⠀⠀⠀⠀⠀⠀⠀⠀⠀⠀⠀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⠀⠀⠀⠀⠀⠀⠀⠀⠀⠀⠀⣿⣿⣿⣿⣿⣿⣿⣿⣿⣿⣿⣿⣿⣿⣿⣿⣿⣿⣿⣿⣿⣿⣿⣿⣿⣿⣿⣿⢿⢿⣿⢿⣿⣿⡇⢱⣿⣿⣿⣿⣿⣿⣿⣿⣿⣿⣿⣿⣿⣿⣿⣿⣿⣿⣿⣿⣿⣿⠀⠀⠀⠀⠀⠀⠀⠀⠀⠀⠀⠀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⠀⠀⠀⠀⠀⠀⠀⠀⠀⠀⠀⣿⣿⣿⣿⣿⣿⣿⣿⣿⣿⣿⣿⣿⣿⣿⣿⣿⣿⣿⣿⣿⣿⣿⣿⣿⣿⣿⣿⣕⢱⣿⣧⣼⣿⣇⣼⣿⣿⣿⣿⣿⣿⣿⣿⣿⣿⣿⣿⣿⣿⣿⣿⣿⣿⣿⣿⣿⣿⠀⠀⠀⠀⠀⠀⠀⠀⠀⠀⠀⠀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⠀⠀⠀⠀⠀⠀⠀⠀⠀⠀⠀⣿⣿⣿⣿⣿⣿⣿⣿⣿⣿⣿⣿⣿⣿⣿⣿⣿⣿⣿⣿⣿⣿⣿⣿⣿⣿⣿⣿⣷⣕⣻⣿⣿⣿⣿⣿⣿⣿⣿⣿⣿⣿⣿⣿⣿⣿⣿⣿⣿⣿⣿⣿⣿⣿⣿⣿⣿⣿⠀⠀⠀⠀⠀⠀⠀⠀⠀⠀⠀⠀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⠀⠀⠀⠀⠀⠀⠀⠀⠀⠀⠀⣿⣿⣿⣿⣿⣿⣿⣿⣿⣿⣿⣿⣿⣿⣿⣿⣿⣿⣿⣿⣿⣿⣿⣿⣿⣿⣿⣿⣯⢱⣽⣿⣿⣿⣿⣿⣿⣿⣿⣿⣿⣿⣿⣿⣿⣿⣿⣿⣿⣿⣿⣿⣿⣿⣿⣿⣿⣿⠀⠀⠀⠀⠀⠀⠀⠀⠀⠀⠀⠀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⠀⠀⠀⠀⠀⠀⠀⠀⠀⠀⠀⣿⣿⣿⣿⣿⣿⣿⣿⣿⣿⣿⣿⣿⣿⣿⣿⣿⣿⣿⣿⣿⣿⣿⣿⣿⣿⣿⣿⣿⢜⢯⣿⣿⣿⣻⡏⢟⡿⣿⣿⢻⣿⣿⣿⣿⣿⣿⣿⣿⣿⣿⣿⣿⣿⣿⣿⣿⣿⠀⠀⠀⠀⠀⠀⠀⠀⠀⠀⠀⠀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⠀⠀⠀⠀⠀⠀⠀⠀⠀⠀⠀⣿⣿⣿⣿⣿⣿⣿⣿⣿⣿⣿⣿⣿⣿⣿⣿⣿⣿⣿⣿⣿⣿⣿⣿⣿⢟⢟⢿⣿⣧⣞⣿⣻⣿⣿⢇⠕⠕⢿⢟⢸⡝⣯⢝⢿⣿⣿⣿⣿⣿⣿⣿⣿⣿⣿⣿⣿⣿⠀⠀⠀⠀⠀⠀⠀⠀⠀⠀⠀⠀</a:t>
            </a:r>
            <a:br/>
            <a:r>
              <a:t>⠀⠀⠀⠀⠀⠀⠀⠀⠀⠀⠀⣿⣿⣿⣿⣿⣿⣿⣿⣿⣿⣿⣿⣿⣿⣿⣿⣿⣿⣿⣿⣿⣿⡟⢏⠁⠑⠀⠜⠟⠻⢻⣿⣟⡟⠕⠀⠀⠀⢄⢀⢹⣷⣽⠑⢜⣿⣿⣿⣿⣿⣿⣿⣿⣿⣿⣿⣿⣿⠀⠀⠀⠀⠀⠀⠀⠀⠀⠀⠀⠀</a:t>
            </a:r>
            <a:br/>
            <a:r>
              <a:t>⠀⠀⠀⠀⠀⠀⠀⠀⠀⠀⠀⣿⣿⣿⣿⣿⣿⣿⣿⣿⣿⣿⣿⣿⣿⣿⣿⣿⣿⣿⣯⢕⢻⣇⠁⢐⠀⠀⠀⠀⠌⣽⡿⠽⠭⠁⠀⠀⠀⠑⠜⢻⣿⣿⢅⢜⣿⣿⣿⣿⣿⣿⣿⣿⣿⣿⣿⣿⣿⠀⠀⠀⠀⠀⠀⠀⠀⠀⠀⠀⠀</a:t>
            </a:r>
            <a:br/>
            <a:r>
              <a:t>⠀⠀⠀⠀⠀⠀⠀⠀⠀⠀⠀⣿⣿⣿⣿⣿⣿⣿⣿⣿⣿⣿⣿⣿⣿⣿⣿⣿⣿⣿⣿⡕⢜⣻⠀⠀⠀⠀⠀⠀⠀⢸⢸⠭⠭⠀⠀⠀⠀⠀⠀⠑⠜⢟⠇⠜⢿⣿⣿⣿⣿⣿⣿⣿⣿⣿⣿⣿⣿⠀⠀⠀⠀⠀⠀⠀⠀⠀⠀⠀⠀</a:t>
            </a:r>
            <a:br/>
            <a:r>
              <a:t>⠀⠀⠀⠀⠀⠀⠀⠀⠀⠀⠀⣿⣿⣿⣿⣿⣿⣿⣿⣿⣿⣿⣿⣿⣿⣿⣿⣿⣿⣿⡟⢕⢕⢝⠀⠀⠀⠀⠀⠀⠀⢕⢜⢽⢕⠀⠀⠀⠀⠀⠀⠀⠀⢕⠀⠀⠑⢻⣿⣿⣿⣿⣿⣿⣿⣿⣿⣿⣿⠀⠀⠀⠀⠀⠀⠀⠀⠀⠀⠀⠀</a:t>
            </a:r>
            <a:br/>
            <a:r>
              <a:t>⠀⠀⠀⠀⠀⠀⠀⠀⠀⠀⠀⣿⣿⣿⣿⣿⣿⣿⣿⣿⣿⣿⣿⣿⣿⣿⣿⣿⣿⡏⢅⢄⢕⠑⠀⠀⠀⠀⠀⠀⠀⢕⢕⢕⢕⠀⠀⠀⠀⠀⠀⠀⠀⠁⠀⠀⠀⠀⢹⣿⣿⣿⣿⣿⣿⣿⣿⣿⣿⠀⠀⠀⠀⠀⠀⠀⠀⠀⠀⠀⠀</a:t>
            </a:r>
            <a:br/>
            <a:r>
              <a:t>⠀⠀⠀⠀⠀⠀⠀⠀⠀⠀⠀⣿⣿⣿⣿⣿⣿⣿⣿⣿⣿⣿⣿⣿⣿⣿⣿⣿⡿⠑⠑⠕⠑⠀⠀⠀⠀⠀⠀⠀⠀⠑⢕⢕⣕⠀⠀⠀⠀⠀⠀⠀⠀⠀⠀⠀⠀⠀⠁⣿⣿⣿⣿⣿⣿⣿⣿⣿⣿⠀⠀⠀⠀⠀⠀⠀⠀⠀⠀⠀⠀</a:t>
            </a:r>
            <a:br/>
            <a:r>
              <a:t>⠀⠀⠀⠀⠀⠀⠀⠀⠀⠀⠀⣿⣿⣿⣿⣿⣿⣿⣿⣿⣿⣿⣿⣿⣿⣿⣿⣿⡕⠀⠀⠀⠀⠀⠀⠀⠀⠀⠀⠀⠀⠀⠐⢔⢔⠀⠀⠀⠀⠀⠀⠀⠀⣤⣀⢀⢀⣰⣾⣿⣿⣿⣿⣿⣿⣿⣿⣿⣿⠀⠀⠀⠀⠀⠀⠀⠀⠀⠀⠀⠀</a:t>
            </a:r>
            <a:br/>
            <a:r>
              <a:t>⠀⠀⠀⠀⠀⠀⠀⠀⠀⠀⠀⣿⣿⣿⣿⣿⣿⣿⣿⣿⣿⣿⣿⣿⣿⣿⣿⣿⣷⡀⠀⠀⠀⠀⢰⠀⠀⠀⠀⠀⠀⠅⠀⠅⠅⠀⠀⠀⠀⠄⢄⠀⠀⢸⣿⣿⣿⣿⣿⣿⣿⣿⣿⣿⣿⣿⣿⣿⣿⠀⠀⠀⠀⠀⠀⠀⠀⠀⠀⠀⠀</a:t>
            </a:r>
            <a:br/>
            <a:r>
              <a:t>⠀⠀⠀⠀⠀⠀⠀⠀⠀⠀⠀⣿⣿⣿⣿⣿⣿⣿⣿⣿⣿⣿⣿⣿⣿⣿⣿⣿⣿⣿⣷⣴⣶⣿⡇⠔⠄⠀⠀⠀⠀⢄⠀⠑⡕⠀⠀⠀⠀⠀⠀⠀⠀⠁⢻⣿⣿⣿⣿⣿⣿⣿⣿⣿⣿⣿⣿⣿⣿⠀⠀⠀⠀⠀⠀⠀⠀⠀⠀⠀⠀</a:t>
            </a:r>
            <a:br/>
            <a:r>
              <a:t>⠀⠀⠀⠀⠀⠀⠀⠀⠀⠀⠀⠛⠛⠛⠛⠛⠛⠛⠛⠛⠛⠛⠛⠛⠛⠛⠛⠛⠛⠛⠛⠛⠛⠛⠁⠀⠀⠀⠀⠀⠀⠐⠀⠀⠁⠀⠀⠀⠀⠀⠀⠀⠀⠀⠘⠛⠛⠛⠛⠛⠛⠛⠛⠛⠛⠛⠛⠛⠛⠀⠀⠀⠀⠀⠀⠀⠀⠀⠀⠀⠀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⠀⠀⠀⠀⠀⠀⠀⠀⠀⠀⠀⣿⣿⣿⣿⣿⣿⣿⣿⣿⣿⣿⣿⣿⣿⣿⣿⣿⣿⣿⣿⣿⣿⣿⣿⣿⣿⣿⣿⡿⣿⢟⢟⢟⢿⣿⣿⣿⣿⣿⣿⣿⣿⣿⣿⣿⣿⣿⣿⣿⣿⣿⣿⣿⣿⣿⣿⣿⣿⠀⠀⠀⠀⠀⠀⠀⠀⠀⠀⠀⠀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⠀⠀⠀⠀⠀⠀⠀⠀⠀⠀⠀⣿⣿⣿⣿⣿⣿⣿⣿⣿⣿⣿⣿⣿⣿⣿⣿⣿⣿⣿⣿⣿⣿⣿⣿⣿⣿⣿⣗⢕⢕⢕⢕⢕⢕⢕⢜⣿⣿⣿⣿⣿⣿⣿⣿⣿⣿⣿⣿⣿⣿⣿⣿⣿⣿⣿⣿⣿⣿⠀⠀⠀⠀⠀⠀⠀⠀⠀⠀⠀⠀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⠀⠀⠀⠀⠀⠀⠀⠀⠀⠀⠀⣿⣿⣿⣿⣿⣿⣿⣿⣿⣿⣿⣿⣿⣿⣿⣿⣿⣿⣿⣿⣿⣿⣿⣿⣿⣿⣿⢿⣷⣧⣷⣷⣾⣿⡇⢕⣿⣿⣿⣿⣿⣿⣿⣿⣿⣿⣿⣿⣿⣿⣿⣿⣿⣿⣿⣿⣿⣿⠀⠀⠀⠀⠀⠀⠀⠀⠀⠀⠀⠀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⠀⠀⠀⠀⠀⠀⠀⠀⠀⠀⠀⣿⣿⣿⣿⣿⣿⣿⣿⣿⣿⣿⣿⣿⣿⣿⣿⣿⣿⣿⣿⣿⣿⣿⣿⣿⣿⣷⣿⡟⢟⢿⡟⢻⣿⣯⢕⣿⣿⣿⣿⣿⣿⣿⣿⣿⣿⣿⣿⣿⣿⣿⣿⣿⣿⣿⣿⣿⣿⠀⠀⠀⠀⠀⠀⠀⠀⠀⠀⠀⠀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⠀⠀⠀⠀⠀⠀⠀⠀⠀⠀⠀⣿⣿⣿⣿⣿⣿⣿⣿⣿⣿⣿⣿⣿⣿⣿⣿⣿⣿⣿⣿⣿⣿⣿⣿⣿⣿⣿⣿⣗⢵⣾⣿⣷⣿⣿⣾⣿⣿⣿⣿⣿⣿⣿⣿⣿⣿⣿⣿⣿⣿⣿⣿⣿⣿⣿⣿⣿⣿⠀⠀⠀⠀⠀⠀⠀⠀⠀⠀⠀⠀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⠀⠀⠀⠀⠀⠀⠀⠀⠀⠀⠀⣿⣿⣿⣿⣿⣿⣿⣿⣿⣿⣿⣿⣿⣿⣿⣿⣿⣿⣿⣿⣿⣿⣿⣿⣿⣿⣿⣿⣿⡧⢾⣿⣿⣿⣿⣿⣿⣿⣿⣿⣿⣿⣿⣿⣿⣿⣿⣿⣿⣿⣿⣿⣿⣿⣿⣿⣿⣿⠀⠀⠀⠀⠀⠀⠀⠀⠀⠀⠀⠀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⠀⠀⠀⠀⠀⠀⠀⠀⠀⠀⠀⣿⣿⣿⣿⣿⣿⣿⣿⣿⣿⣿⣿⣿⣿⣿⣿⣿⣿⣿⣿⣿⣿⣿⣿⣿⣿⣿⣿⣿⢽⢯⣿⣿⣿⣷⣿⢜⢝⢿⣿⣾⣿⣿⣿⣿⣿⣿⣿⣿⣿⣿⣿⣿⣿⣿⣿⣿⣿⠀⠀⠀⠀⠀⠀⠀⠀⠀⠀⠀⠀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⠀⠀⠀⠀⠀⠀⠀⠀⠀⠀⠀⣿⣿⣿⣿⣿⣿⣿⣿⣿⣿⣿⣿⣿⣿⣿⣿⣿⣿⣿⣿⣿⣿⣿⣿⡿⠟⠝⢹⣿⣿⡞⣻⣧⣾⣿⠏⠕⠀⢺⣯⣜⣿⣿⢑⢝⣿⣿⣿⣿⣿⣿⣿⣿⣿⣿⣿⣿⣿⠀⠀⠀⠀⠀⠀⠀⠀⠀⠀⠀⠀</a:t>
            </a:r>
            <a:br/>
            <a:r>
              <a:t>⠀⠀⠀⠀⠀⠀⠀⠀⠀⠀⠀⣿⣿⣿⣿⣿⣿⣿⣿⣿⣿⣿⣿⣿⣿⣿⣿⣿⣿⣿⣧⢹⢳⣿⠝⠑⠁⠀⠁⠙⢝⣻⣿⣽⣇⡕⠀⠀⠀⠀⠁⢝⢿⣿⢕⢑⣼⣿⣿⣿⣿⣿⣿⣿⣿⣿⣿⣿⣿⠀⠀⠀⠀⠀⠀⠀⠀⠀⠀⠀⠀</a:t>
            </a:r>
            <a:br/>
            <a:r>
              <a:t>⠀⠀⠀⠀⠀⠀⠀⠀⠀⠀⠀⣿⣿⣿⣿⣿⣿⣿⣿⣿⣿⣿⣿⣿⣿⣿⣿⣿⣿⣿⣿⡇⢝⣿⠀⠁⠀⠀⠀⠀⠀⢸⢿⣗⣒⢂⠀⠀⠀⠀⠀⠀⠜⠟⠇⠕⣿⣿⣿⣿⣿⣿⣿⣿⣿⣿⣿⣿⣿⠀⠀⠀⠀⠀⠀⠀⠀⠀⠀⠀⠀</a:t>
            </a:r>
            <a:br/>
            <a:r>
              <a:t>⠀⠀⠀⠀⠀⠀⠀⠀⠀⠀⠀⣿⣿⣿⣿⣿⣿⣿⣿⣿⣿⣿⣿⣿⣿⣿⣿⣿⣿⣿⣿⢇⢕⢝⠀⠀⠀⠀⠀⠀⠀⢕⢸⣗⢆⢐⠀⠀⠀⠀⠀⠀⠀⢕⢕⠀⢜⢻⣿⣿⣿⣿⣿⣿⣿⣿⣿⣿⣿⠀⠀⠀⠀⠀⠀⠀⠀⠀⠀⠀⠀</a:t>
            </a:r>
            <a:br/>
            <a:r>
              <a:t>⠀⠀⠀⠀⠀⠀⠀⠀⠀⠀⠀⣿⣿⣿⣿⣿⣿⣿⣿⣿⣿⣿⣿⣿⣿⣿⣿⣿⣿⣿⢕⢁⢕⠕⠀⠀⠀⠀⠀⠀⠀⢕⢹⢕⢱⠅⠀⠐⠀⠀⠀⠀⠀⠀⠀⠀⠀⠑⢻⣿⣿⣿⣿⣿⣿⣿⣿⣿⣿⠀⠀⠀⠀⠀⠀⠀⠀⠀⠀⠀⠀</a:t>
            </a:r>
            <a:br/>
            <a:r>
              <a:t>⠀⠀⠀⠀⠀⠀⠀⠀⠀⠀⠀⣿⣿⣿⣿⣿⣿⣿⣿⣿⣿⣿⣿⣿⣿⣿⣿⣿⣿⢇⠕⠕⠕⠀⠀⠀⠀⠀⠀⠀⠀⢕⢸⢕⢕⠅⠀⠀⠀⠀⠀⠀⠀⠀⠀⠀⠀⠀⠁⢹⣿⣿⣿⣿⣿⣿⣿⣿⣿⠀⠀⠀⠀⠀⠀⠀⠀⠀⠀⠀⠀</a:t>
            </a:r>
            <a:br/>
            <a:r>
              <a:t>⠀⠀⠀⠀⠀⠀⠀⠀⠀⠀⠀⣿⣿⣿⣿⣿⣿⣿⣿⣿⣿⣿⣿⣿⣿⣿⣿⣿⡿⠀⠀⠀⠀⠀⠀⠀⠀⠀⠀⠀⠀⢕⠑⠭⢕⠁⠀⠀⠀⠀⠀⠀⠀⠀⠀⠀⠀⠀⠀⣱⣿⣿⣿⣿⣿⣿⣿⣿⣿⠀⠀⠀⠀⠀⠀⠀⠀⠀⠀⠀⠀</a:t>
            </a:r>
            <a:br/>
            <a:r>
              <a:t>⠀⠀⠀⠀⠀⠀⠀⠀⠀⠀⠀⣿⣿⣿⣿⣿⣿⣿⣿⣿⣿⣿⣿⣿⣿⣿⣿⣿⡕⠀⠀⠀⠀⠀⠀⡀⠀⠀⠀⠀⠀⠕⠀⠕⢖⠐⠀⠀⠀⠀⠀⠀⠀⠔⣶⣤⣤⣴⣾⣿⣿⣿⣿⣿⣿⣿⣿⣿⣿⠀⠀⠀⠀⠀⠀⠀⠀⠀⠀⠀⠀</a:t>
            </a:r>
            <a:br/>
            <a:r>
              <a:t>⠀⠀⠀⠀⠀⠀⠀⠀⠀⠀⠀⣿⣿⣿⣿⣿⣿⣿⣿⣿⣿⣿⣿⣿⣿⣿⣿⣿⣿⣔⢀⠀⠀⢀⣠⠑⠀⠀⠀⠀⠀⠁⠀⠅⢅⠀⠀⠀⠀⠀⠗⠀⠀⠀⢹⣿⣿⣿⣿⣿⣿⣿⣿⣿⣿⣿⣿⣿⣿⠀⠀⠀⠀⠀⠀⠀⠀⠀⠀⠀⠀</a:t>
            </a:r>
            <a:br/>
            <a:r>
              <a:t>⠀⠀⠀⠀⠀⠀⠀⠀⠀⠀⠀⣿⣿⣿⣿⣿⣿⣿⣿⣿⣿⣿⣿⣿⣿⣿⣿⣿⣿⣿⣿⣷⣿⣿⡟⠁⠁⠀⠀⠀⠀⢀⠀⠀⢳⠀⠀⠀⠀⠀⠀⠀⠀⠀⠑⢿⣿⣿⣿⣿⣿⣿⣿⣿⣿⣿⣿⣿⣿⠀⠀⠀⠀⠀⠀⠀⠀⠀⠀⠀⠀</a:t>
            </a:r>
            <a:br/>
            <a:r>
              <a:t>⠀⠀⠀⠀⠀⠀⠀⠀⠀⠀⠀⠛⠛⠛⠛⠛⠛⠛⠛⠛⠛⠛⠛⠛⠛⠛⠛⠛⠛⠛⠛⠛⠛⠛⠃⠀⠀⠀⠀⠀⠀⠐⠀⠀⠓⠐⠀⠀⠀⠀⠀⠀⠀⠀⠀⠘⠛⠛⠛⠛⠛⠛⠛⠛⠛⠛⠛⠛⠛⠀⠀⠀⠀⠀⠀⠀⠀⠀⠀⠀⠀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⠀⠀⠀⠀⠀⠀⠀⠀⠀⠀⠀⣿⣿⣿⣿⣿⣿⣿⣿⣿⣿⣿⣿⣿⣿⣿⣿⣿⣿⣿⣿⣿⣿⣿⣿⣿⣿⣿⣟⡟⢟⢕⢕⢕⢜⢝⢻⣿⣿⣿⣿⣿⣿⣿⣿⣿⣿⣿⣿⣿⣿⣿⣿⣿⣿⣿⣿⣿⣿⠀⠀⠀⠀⠀⠀⠀⠀⠀⠀⠀⠀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⠀⠀⠀⠀⠀⠀⠀⠀⠀⠀⠀⣿⣿⣿⣿⣿⣿⣿⣿⣿⣿⣿⣿⣿⣿⣿⣿⣿⣿⣿⣿⣿⣿⣿⣿⣿⣿⣿⣿⣕⣕⢕⣕⣴⣵⡕⢕⣹⣿⣿⣿⣿⣿⣿⣿⣿⣿⣿⣿⣿⣿⣿⣿⣿⣿⣿⣿⣿⣿⠀⠀⠀⠀⠀⠀⠀⠀⠀⠀⠀⠀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⠀⠀⠀⠀⠀⠀⠀⠀⠀⠀⠀⣿⣿⣿⣿⣿⣿⣿⣿⣿⣿⣿⣿⣿⣿⣿⣿⣿⣿⣿⣿⣿⣿⣿⣿⣿⣿⣿⣽⣿⣿⣿⣿⣿⣿⣯⢕⣻⣿⣿⣿⣿⣿⣿⣿⣿⣿⣿⣿⣿⣿⣿⣿⣿⣿⣿⣿⣿⣿⠀⠀⠀⠀⠀⠀⠀⠀⠀⠀⠀⠀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⠀⠀⠀⠀⠀⠀⠀⠀⠀⠀⠀⣿⣿⣿⣿⣿⣿⣿⣿⣿⣿⣿⣿⣿⣿⣿⣿⣿⣿⣿⣿⣿⣿⣿⣿⣿⣿⣿⣿⣇⢕⢹⣷⣝⣿⣿⣕⣿⣿⣿⣿⣿⣿⣿⣿⣿⣿⣿⣿⣿⣿⣿⣿⣿⣿⣿⣿⣿⣿⠀⠀⠀⠀⠀⠀⠀⠀⠀⠀⠀⠀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⠀⠀⠀⠀⠀⠀⠀⠀⠀⠀⠀⣿⣿⣿⣿⣿⣿⣿⣿⣿⣿⣿⣿⣿⣿⣿⣿⣿⣿⣿⣿⣿⣿⣿⣿⣿⣿⣿⣿⣿⣕⢻⣿⣿⣿⣿⣿⣿⣿⣿⣿⣿⣿⣿⣿⣿⣿⣿⣿⣿⣿⣿⣿⣿⣿⣿⣿⣿⣿⠀⠀⠀⠀⠀⠀⠀⠀⠀⠀⠀⠀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⠀⠀⠀⠀⠀⠀⠀⠀⠀⠀⠀⣿⣿⣿⣿⣿⣿⣿⣿⣿⣿⣿⣿⣿⣿⣿⣿⣿⣿⣿⣿⣿⣿⣿⣿⣿⣿⣿⣿⣿⡟⢝⢟⣿⣿⣿⣿⣿⣿⣿⡿⣿⣿⣿⣿⣿⣿⣿⣿⣿⣿⣿⣿⣿⣿⣿⣿⣿⣿⠀⠀⠀⠀⠀⠀⠀⠀⠀⠀⠀⠀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⠀⠀⠀⠀⠀⠀⠀⠀⠀⠀⠀⣿⣿⣿⣿⣿⣿⣿⣿⣿⣿⣿⣿⣿⣿⣿⣿⣿⣿⣿⣿⣿⣿⣿⣿⣿⣿⣿⣿⣿⣿⣿⣯⣿⣿⡿⣿⢻⢿⣿⣿⣿⣿⣿⣿⣿⣿⣿⣿⣿⣿⣿⣿⣿⣿⣿⣿⣿⣿⠀⠀⠀⠀⠀⠀⠀⠀⠀⠀⠀⠀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⠀⠀⠀⠀⠀⠀⠀⠀⠀⠀⠀⣿⣿⣿⣿⣿⣿⣿⣿⣿⣿⣿⣿⣿⣿⣿⣿⣿⣿⣿⣿⣻⣿⣿⣿⣿⣿⣿⢿⣿⣿⢏⢕⢟⢿⣿⣿⢕⠑⢜⡿⢷⣽⣿⢟⢻⣿⣿⣿⣿⣿⣿⣿⣿⣿⣿⣿⣿⣿⠀⠀⠀⠀⠀⠀⠀⠀⠀⠀⠀⠀</a:t>
            </a:r>
            <a:br/>
            <a:r>
              <a:t>⠀⠀⠀⠀⠀⠀⠀⠀⠀⠀⠀⣿⣿⣿⣿⣿⣿⣿⣿⣿⣿⣿⣿⣿⣿⣿⣿⣿⣿⣿⣿⢏⣿⣿⡿⢟⢙⠑⢕⢻⣿⢗⡳⢾⢿⠿⠋⠁⠀⠁⠁⢕⢹⣿⡕⠑⢜⣿⣿⣿⣿⣿⣿⣿⣿⣿⣿⣿⣿⠀⠀⠀⠀⠀⠀⠀⠀⠀⠀⠀⠀</a:t>
            </a:r>
            <a:br/>
            <a:r>
              <a:t>⠀⠀⠀⠀⠀⠀⠀⠀⠀⠀⠀⣿⣿⣿⣿⣿⣿⣿⣿⣿⣿⣿⣿⣿⣿⣿⣿⣿⣿⣿⣿⡇⢞⡟⠑⠅⠀⠀⠀⠁⠁⢹⣿⣿⡯⢕⠀⠀⠀⠀⠀⠁⠜⢿⠗⠐⢸⣿⣿⣿⣿⣿⣿⣿⣿⣿⣿⣿⣿⠀⠀⠀⠀⠀⠀⠀⠀⠀⠀⠀⠀</a:t>
            </a:r>
            <a:br/>
            <a:r>
              <a:t>⠀⠀⠀⠀⠀⠀⠀⠀⠀⠀⠀⣿⣿⣿⣿⣿⣿⣿⣿⣿⣿⣿⣿⣿⣿⣿⣿⣿⣿⣿⣿⣏⢕⣷⠀⠀⠀⠀⠀⠀⠀⢸⢿⣗⣗⡃⠀⠀⠀⠀⠀⠀⠀⢔⢕⠀⠘⢻⣿⣿⣿⣿⣿⣿⣿⣿⣿⣿⣿⠀⠀⠀⠀⠀⠀⠀⠀⠀⠀⠀⠀</a:t>
            </a:r>
            <a:br/>
            <a:r>
              <a:t>⠀⠀⠀⠀⠀⠀⠀⠀⠀⠀⠀⣿⣿⣿⣿⣿⣿⣿⣿⣿⣿⣿⣿⣿⣿⣿⣿⣿⣿⣿⡏⢕⢕⢕⠀⠀⠀⠀⠀⠀⠀⢕⣗⣓⣓⡂⠀⠀⠀⠀⠀⠀⠀⠀⠁⠀⠀⠁⢹⣿⣿⣿⣿⣿⣿⣿⣿⣿⣿⠀⠀⠀⠀⠀⠀⠀⠀⠀⠀⠀⠀</a:t>
            </a:r>
            <a:br/>
            <a:r>
              <a:t>⠀⠀⠀⠀⠀⠀⠀⠀⠀⠀⠀⣿⣿⣿⣿⣿⣿⣿⣿⣿⣿⣿⣿⣿⣿⣿⣿⣿⣿⡟⢕⢕⢕⠀⠀⠀⠀⠀⠀⠀⠀⢕⢕⣒⣒⢐⠀⠐⠀⠀⠀⠀⠀⠀⠀⠀⠀⠀⠀⢜⣿⣿⣿⣿⣿⣿⣿⣿⣿⠀⠀⠀⠀⠀⠀⠀⠀⠀⠀⠀⠀</a:t>
            </a:r>
            <a:br/>
            <a:r>
              <a:t>⠀⠀⠀⠀⠀⠀⠀⠀⠀⠀⠀⣿⣿⣿⣿⣿⣿⣿⣿⣿⣿⣿⣿⣿⣿⣿⣿⣿⣿⠑⠁⠁⠀⠀⠀⠀⠀⠀⠀⠀⠀⢕⢕⣒⡒⢐⠀⠀⠀⠀⠀⠀⠀⠀⠀⠀⠀⠀⠀⠀⢹⣿⣿⣿⣿⣿⣿⣿⣿⠀⠀⠀⠀⠀⠀⠀⠀⠀⠀⠀⠀</a:t>
            </a:r>
            <a:br/>
            <a:r>
              <a:t>⠀⠀⠀⠀⠀⠀⠀⠀⠀⠀⠀⣿⣿⣿⣿⣿⣿⣿⣿⣿⣿⣿⣿⣿⣿⣿⣿⣿⡟⠀⠀⠀⠀⠀⠀⠀⠀⠀⠀⠀⠀⢜⠑⠕⠕⠁⠀⠀⠀⠀⠀⠀⠀⠀⢀⢀⠀⠀⢀⣠⣾⣿⣿⣿⣿⣿⣿⣿⣿⠀⠀⠀⠀⠀⠀⠀⠀⠀⠀⠀⠀</a:t>
            </a:r>
            <a:br/>
            <a:r>
              <a:t>⠀⠀⠀⠀⠀⠀⠀⠀⠀⠀⠀⣿⣿⣿⣿⣿⣿⣿⣿⣿⣿⣿⣿⣿⣿⣿⣿⣿⣇⠀⠀⠀⠀⠀⢀⡄⠀⠀⠀⠀⠀⢕⠀⢘⣑⢁⠀⠀⠀⠀⢀⡀⠀⠀⢸⣿⣿⣿⣿⣿⣿⣿⣿⣿⣿⣿⣿⣿⣿⠀⠀⠀⠀⠀⠀⠀⠀⠀⠀⠀⠀</a:t>
            </a:r>
            <a:br/>
            <a:r>
              <a:t>⠀⠀⠀⠀⠀⠀⠀⠀⠀⠀⠀⣿⣿⣿⣿⣿⣿⣿⣿⣿⣿⣿⣿⣿⣿⣿⣿⣿⣿⣧⣄⢀⣀⣄⣼⢇⢀⠀⠀⠀⠀⢔⠀⢔⢔⠀⠀⠀⠀⠀⠁⠁⠀⠀⠀⢻⣿⣿⣿⣿⣿⣿⣿⣿⣿⣿⣿⣿⣿⠀⠀⠀⠀⠀⠀⠀⠀⠀⠀⠀⠀</a:t>
            </a:r>
            <a:br/>
            <a:r>
              <a:t>⠀⠀⠀⠀⠀⠀⠀⠀⠀⠀⠀⣿⣿⣿⣿⣿⣿⣿⣿⣿⣿⣿⣿⣿⣿⣿⣿⣿⣿⣿⣿⣿⣿⣿⣿⢕⠀⠀⠀⠀⠀⠑⠀⠀⣑⢀⠀⠀⠀⠀⠀⠀⠀⠀⠀⠘⣿⣿⣿⣿⣿⣿⣿⣿⣿⣿⣿⣿⣿⠀⠀⠀⠀⠀⠀⠀⠀⠀⠀⠀⠀</a:t>
            </a:r>
            <a:br/>
            <a:r>
              <a:t>⠀⠀⠀⠀⠀⠀⠀⠀⠀⠀⠀⠛⠛⠛⠛⠛⠛⠛⠛⠛⠛⠛⠛⠛⠛⠛⠛⠛⠛⠛⠛⠛⠛⠛⠃⠑⠀⠀⠀⠀⠀⠀⠀⠀⠛⠑⠀⠀⠀⠀⠀⠀⠀⠀⠀⠀⠘⠛⠛⠛⠛⠛⠛⠛⠛⠛⠛⠛⠛⠀⠀⠀⠀⠀⠀⠀⠀⠀⠀⠀⠀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⠀⠀⠀⠀⠀⠀⠀⠀⠀⠀⠀⣿⣿⣿⣿⣿⣿⣿⣿⣿⣿⣿⣿⣿⣿⣿⣿⣿⣿⣿⣿⣿⣿⣿⣿⣿⣿⣿⣿⣿⣿⢟⢟⢟⢻⢿⣿⣿⣿⣿⣿⣿⣿⣿⣿⣿⣿⣿⣿⣿⣿⣿⣿⣿⣿⣿⣿⣿⣿⠀⠀⠀⠀⠀⠀⠀⠀⠀⠀⠀⠀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⠀⠀⠀⠀⠀⠀⠀⠀⠀⠀⠀⣿⣿⣿⣿⣿⣿⣿⣿⣿⣿⣿⣿⣿⣿⣿⣿⣿⣿⣿⣿⣿⣿⣿⣿⣿⣿⣿⣷⢇⢕⢕⢕⢕⢕⢕⢜⢿⣿⣿⣿⣿⣿⣿⣿⣿⣿⣿⣿⣿⣿⣿⣿⣿⣿⣿⣿⣿⣿⠀⠀⠀⠀⠀⠀⠀⠀⠀⠀⠀⠀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⠀⠀⠀⠀⠀⠀⠀⠀⠀⠀⠀⣿⣿⣿⣿⣿⣿⣿⣿⣿⣿⣿⣿⣿⣿⣿⣿⣿⣿⣿⣿⣿⣿⣿⣿⣿⣿⣿⢿⣷⣵⣷⣾⣿⣿⣧⢕⢸⣿⣿⣿⣿⣿⣿⣿⣿⣿⣿⣿⣿⣿⣿⣿⣿⣿⣿⣿⣿⣿⠀⠀⠀⠀⠀⠀⠀⠀⠀⠀⠀⠀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⠀⠀⠀⠀⠀⠀⠀⠀⠀⠀⠀⣿⣿⣿⣿⣿⣿⣿⣿⣿⣿⣿⣿⣿⣿⣿⣿⣿⣿⣿⣿⣿⣿⣿⣿⣿⣿⣿⣾⡟⢟⢻⣟⢟⣿⣿⢕⣾⣿⣿⣿⣿⣿⣿⣿⣿⣿⣿⣿⣿⣿⣿⣿⣿⣿⣿⣿⣿⣿⠀⠀⠀⠀⠀⠀⠀⠀⠀⠀⠀⠀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⠀⠀⠀⠀⠀⠀⠀⠀⠀⠀⠀⣿⣿⣿⣿⣿⣿⣿⣿⣿⣿⣿⣿⣿⣿⣿⣿⣿⣿⣿⣿⣿⣿⣿⣿⣿⣿⣿⣿⣷⢕⣵⣿⣷⣿⣿⣷⣿⣿⣿⣿⣿⣿⣿⣿⣿⣿⣿⣿⣿⣿⣿⣿⣿⣿⣿⣿⣿⣿⠀⠀⠀⠀⠀⠀⠀⠀⠀⠀⠀⠀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⠀⠀⠀⠀⠀⠀⠀⠀⠀⠀⠀⣿⣿⣿⣿⣿⣿⣿⣿⣿⣿⣿⣿⣿⣿⣿⣿⣿⣿⣿⣿⣿⣿⣿⣿⣿⣿⣿⣿⣿⣧⢵⢿⣿⣿⣿⣿⣿⣿⣿⣿⣿⣿⣿⣿⣿⣿⣿⣿⣿⣿⣿⣿⣿⣿⣿⣿⣿⣿⠀⠀⠀⠀⠀⠀⠀⠀⠀⠀⠀⠀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⠀⠀⠀⠀⠀⠀⠀⠀⠀⠀⠀⣿⣿⣿⣿⣿⣿⣿⣿⣿⣿⣿⣿⣿⣿⣿⣿⣿⣿⣿⣿⣿⣿⣿⣿⣿⣿⣿⣿⣿⣧⣱⣵⣿⣿⣿⣿⣿⣿⣿⣿⣿⣿⣿⣿⣿⣿⣿⣿⣿⣿⣿⣿⣿⣿⣿⣿⣿⣿⠀⠀⠀⠀⠀⠀⠀⠀⠀⠀⠀⠀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⠀⠀⠀⠀⠀⠀⠀⠀⠀⠀⠀⣿⣿⣿⣿⣿⣿⣿⣿⣿⣿⣿⣿⣿⣿⣿⣿⣿⣿⣿⣿⣿⣿⣿⣿⣿⣿⣿⣿⣿⣯⡿⣝⣿⣿⣿⣿⡇⠙⢟⢿⢵⣽⣿⣿⣿⣿⣿⣿⣿⣿⣿⣿⣿⣿⣿⣿⣿⣿⠀⠀⠀⠀⠀⠀⠀⠀⠀⠀⠀⠀</a:t>
            </a:r>
            <a:br/>
            <a:r>
              <a:t>⠀⠀⠀⠀⠀⠀⠀⠀⠀⠀⠀⣿⣿⣿⣿⣿⣿⣿⣿⣿⣿⣿⣿⣿⣿⣿⣿⣿⣿⣿⣿⡿⣿⣿⣿⣿⡿⢟⢟⣿⣿⢏⣿⣇⣵⣿⡿⠕⠀⠀⠟⢕⢹⣿⢕⠅⢹⣿⣿⣿⣿⣿⣿⣿⣿⣿⣿⣿⣿⠀⠀⠀⠀⠀⠀⠀⠀⠀⠀⠀⠀</a:t>
            </a:r>
            <a:br/>
            <a:r>
              <a:t>⠀⠀⠀⠀⠀⠀⠀⠀⠀⠀⠀⣿⣿⣿⣿⣿⣿⣿⣿⣿⣿⣿⣿⣿⣿⣿⣿⣿⣿⣿⣿⡧⢟⣿⢟⠕⠁⠁⠁⠝⠟⢞⣺⢿⢯⢽⠁⠀⠀⠀⠀⠑⢜⣿⣧⢅⢕⣿⣿⣿⣿⣿⣿⣿⣿⣿⣿⣿⣿⠀⠀⠀⠀⠀⠀⠀⠀⠀⠀⠀⠀</a:t>
            </a:r>
            <a:br/>
            <a:r>
              <a:t>⠀⠀⠀⠀⠀⠀⠀⠀⠀⠀⠀⣿⣿⣿⣿⣿⣿⣿⣿⣿⣿⣿⣿⣿⣿⣿⣿⣿⣿⣿⣿⡏⡕⡇⠀⠀⠀⠀⠀⠀⠀⢹⣿⣿⢽⢕⠀⠀⠀⠀⠀⠀⠀⢁⢔⠀⢕⢿⣿⣿⣿⣿⣿⣿⣿⣿⣿⣿⣿⠀⠀⠀⠀⠀⠀⠀⠀⠀⠀⠀⠀</a:t>
            </a:r>
            <a:br/>
            <a:r>
              <a:t>⠀⠀⠀⠀⠀⠀⠀⠀⠀⠀⠀⣿⣿⣿⣿⣿⣿⣿⣿⣿⣿⣿⣿⣿⣿⣿⣿⣿⣿⣿⣿⢗⢜⢇⠀⠀⠀⠀⠀⠀⠀⢸⢿⡏⢕⢕⠀⠀⠀⠀⠀⠀⠀⠀⠑⠑⠑⠕⢹⣿⣿⣿⣿⣿⣿⣿⣿⣿⣿⠀⠀⠀⠀⠀⠀⠀⠀⠀⠀⠀⠀</a:t>
            </a:r>
            <a:br/>
            <a:r>
              <a:t>⠀⠀⠀⠀⠀⠀⠀⠀⠀⠀⠀⣿⣿⣿⣿⣿⣿⣿⣿⣿⣿⣿⣿⣿⣿⣿⣿⣿⣿⣿⠇⢕⢕⠑⠀⠀⠀⠀⠀⠀⠀⢱⣟⡇⢕⢑⠀⠀⠀⠀⠀⠀⠀⠀⠀⠀⠀⠀⠑⠝⣿⣿⣿⣿⣿⣿⣿⣿⣿⠀⠀⠀⠀⠀⠀⠀⠀⠀⠀⠀⠀</a:t>
            </a:r>
            <a:br/>
            <a:r>
              <a:t>⠀⠀⠀⠀⠀⠀⠀⠀⠀⠀⠀⣿⣿⣿⣿⣿⣿⣿⣿⣿⣿⣿⣿⣿⣿⣿⣿⣿⣿⢇⠀⠕⠑⠀⠀⠀⠀⠀⠀⠀⠀⢕⢕⡇⢕⢐⠀⠀⠀⠀⠀⠀⠀⠀⠀⠀⠀⠀⠀⠀⠜⣿⣿⣿⣿⣿⣿⣿⣿⠀⠀⠀⠀⠀⠀⠀⠀⠀⠀⠀⠀</a:t>
            </a:r>
            <a:br/>
            <a:r>
              <a:t>⠀⠀⠀⠀⠀⠀⠀⠀⠀⠀⠀⣿⣿⣿⣿⣿⣿⣿⣿⣿⣿⣿⣿⣿⣿⣿⣿⣿⣿⠀⠀⠀⠀⠀⠀⠀⠀⠀⠀⠀⠀⢕⢕⣗⣕⢐⠀⠀⠀⠀⠀⠀⠀⠀⢀⠀⠀⠀⠀⠀⢀⣿⣿⣿⣿⣿⣿⣿⣿⠀⠀⠀⠀⠀⠀⠀⠀⠀⠀⠀⠀</a:t>
            </a:r>
            <a:br/>
            <a:r>
              <a:t>⠀⠀⠀⠀⠀⠀⠀⠀⠀⠀⠀⣿⣿⣿⣿⣿⣿⣿⣿⣿⣿⣿⣿⣿⣿⣿⣿⣿⡇⠀⠀⠀⠀⠀⠀⠀⠀⠀⠀⠀⠀⢕⠁⢓⡂⢐⠀⠀⠀⠀⠀⠀⠀⠀⠅⣤⣄⣀⣀⣴⣾⣿⣿⣿⣿⣿⣿⣿⣿⠀⠀⠀⠀⠀⠀⠀⠀⠀⠀⠀⠀</a:t>
            </a:r>
            <a:br/>
            <a:r>
              <a:t>⠀⠀⠀⠀⠀⠀⠀⠀⠀⠀⠀⣿⣿⣿⣿⣿⣿⣿⣿⣿⣿⣿⣿⣿⣿⣿⣿⣿⣧⢀⠀⠀⠀⠀⢠⡴⠀⠀⠀⠀⠀⢕⠀⠡⠥⠅⠀⠀⠀⠀⠀⢰⠀⠀⠀⢹⣿⣿⣿⣿⣿⣿⣿⣿⣿⣿⣿⣿⣿⠀⠀⠀⠀⠀⠀⠀⠀⠀⠀⠀⠀</a:t>
            </a:r>
            <a:br/>
            <a:r>
              <a:t>⠀⠀⠀⠀⠀⠀⠀⠀⠀⠀⠀⣿⣿⣿⣿⣿⣿⣿⣿⣿⣿⣿⣿⣿⣿⣿⣿⣿⣿⣷⣤⣄⣤⣤⣾⡇⠄⠀⠀⠀⠀⢕⠄⠕⢑⢁⠀⠀⠀⠀⠀⠀⠀⠀⠀⠘⣿⣿⣿⣿⣿⣿⣿⣿⣿⣿⣿⣿⣿⠀⠀⠀⠀⠀⠀⠀⠀⠀⠀⠀⠀</a:t>
            </a:r>
            <a:br/>
            <a:r>
              <a:t>⠀⠀⠀⠀⠀⠀⠀⠀⠀⠀⠀⣿⣿⣿⣿⣿⣿⣿⣿⣿⣿⣿⣿⣿⣿⣿⣿⣿⣿⣿⣿⣿⣿⣿⣿⢇⠀⠀⠀⠀⠀⠀⠀⢄⣠⢄⠀⠀⠀⠀⠀⠀⠀⠀⠀⠀⢸⣿⣿⣿⣿⣿⣿⣿⣿⣿⣿⣿⣿⠀⠀⠀⠀⠀⠀⠀⠀⠀⠀⠀⠀</a:t>
            </a:r>
            <a:br/>
            <a:r>
              <a:t>⠀⠀⠀⠀⠀⠀⠀⠀⠀⠀⠀⠛⠛⠛⠛⠛⠛⠛⠛⠛⠛⠛⠛⠛⠛⠛⠛⠛⠛⠛⠛⠛⠛⠛⠛⠑⠑⠀⠀⠀⠀⠀⠀⠁⠛⠑⠀⠀⠀⠀⠀⠀⠀⠀⠀⠀⠀⠙⠛⠛⠛⠛⠛⠛⠛⠛⠛⠛⠛⠀⠀⠀⠀⠀⠀⠀⠀⠀⠀⠀⠀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⠀⠀⠀⠀⠀⠀⠀⠀⠀⠀⠀⣿⣿⣿⣿⣿⣿⣿⣿⣿⣿⣿⣿⣿⣿⣿⣿⣿⣿⣿⣿⣿⣿⣿⣿⣿⣿⣿⣿⣿⣿⢟⢟⢟⢟⢿⣿⣿⣿⣿⣿⣿⣿⣿⣿⣿⣿⣿⣿⣿⣿⣿⣿⣿⣿⣿⣿⣿⣿⠀⠀⠀⠀⠀⠀⠀⠀⠀⠀⠀⠀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⠀⠀⠀⠀⠀⠀⠀⠀⠀⠀⠀⣿⣿⣿⣿⣿⣿⣿⣿⣿⣿⣿⣿⣿⣿⣿⣿⣿⣿⣿⣿⣿⣿⣿⣿⣿⣿⣿⣿⢇⢕⢕⢕⢕⢕⢕⢜⢻⣿⣿⣿⣿⣿⣿⣿⣿⣿⣿⣿⣿⣿⣿⣿⣿⣿⣿⣿⣿⣿⠀⠀⠀⠀⠀⠀⠀⠀⠀⠀⠀⠀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⠀⠀⠀⠀⠀⠀⠀⠀⠀⠀⠀⣿⣿⣿⣿⣿⣿⣿⣿⣿⣿⣿⣿⣿⣿⣿⣿⣿⣿⣿⣿⣿⣿⣿⣿⣿⣿⣿⢿⣷⣷⣷⣾⣿⣿⣷⢕⢸⣿⣿⣿⣿⣿⣿⣿⣿⣿⣿⣿⣿⣿⣿⣿⣿⣿⣿⣿⣿⣿⠀⠀⠀⠀⠀⠀⠀⠀⠀⠀⠀⠀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⠀⠀⠀⠀⠀⠀⠀⠀⠀⠀⠀⣿⣿⣿⣿⣿⣿⣿⣿⣿⣿⣿⣿⣿⣿⣿⣿⣿⣿⣿⣿⣿⣿⣿⣿⣿⣿⣿⣺⡟⢝⢻⣿⡟⣿⣿⡕⣼⣿⣿⣿⣿⣿⣿⣿⣿⣿⣿⣿⣿⣿⣿⣿⣿⣿⣿⣿⣿⣿⠀⠀⠀⠀⠀⠀⠀⠀⠀⠀⠀⠀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⠀⠀⠀⠀⠀⠀⠀⠀⠀⠀⠀⣿⣿⣿⣿⣿⣿⣿⣿⣿⣿⣿⣿⣿⣿⣿⣿⣿⣿⣿⣿⣿⣿⣿⣿⣿⣿⣿⣿⡷⡕⣱⣿⣿⣿⣿⣷⣿⣿⣿⣿⣿⣿⣿⣿⣿⣿⣿⣿⣿⣿⣿⣿⣿⣿⣿⣿⣿⣿⠀⠀⠀⠀⠀⠀⠀⠀⠀⠀⠀⠀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⠀⠀⠀⠀⠀⠀⠀⠀⠀⠀⠀⣿⣿⣿⣿⣿⣿⣿⣿⣿⣿⣿⣿⣿⣿⣿⣿⣿⣿⣿⣿⣿⣿⣿⣿⣿⣿⣿⣿⣿⣷⢵⢿⣿⣿⣿⣿⣿⣿⣿⣿⣿⣿⣿⣿⣿⣿⣿⣿⣿⣿⣿⣿⣿⣿⣿⣿⣿⣿⠀⠀⠀⠀⠀⠀⠀⠀⠀⠀⠀⠀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⠀⠀⠀⠀⠀⠀⠀⠀⠀⠀⠀⣿⣿⣿⣿⣿⣿⣿⣿⣿⣿⣿⣿⣿⣿⣿⣿⣿⣿⣿⣿⣿⣿⣿⣿⣿⣿⣿⣿⣿⣷⣵⣼⣿⣿⣿⡿⣿⣿⣿⣿⣿⣿⣿⣿⣿⣿⣿⣿⣿⣿⣿⣿⣿⣿⣿⣿⣿⣿⠀⠀⠀⠀⠀⠀⠀⠀⠀⠀⠀⠀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⠀⠀⠀⠀⠀⠀⠀⠀⠀⠀⠀⣿⣿⣿⣿⣿⣿⣿⣿⣿⣿⣿⣿⣿⣿⣿⣿⣿⣿⣿⣿⣿⣿⣿⣿⣿⣿⣿⣿⣿⣿⡝⢝⣿⣿⣿⣿⢕⢝⢗⡻⢿⣿⣿⣿⣿⣿⣿⣿⣿⣿⣿⣿⣿⣿⣿⣿⣿⣿⠀⠀⠀⠀⠀⠀⠀⠀⠀⠀⠀⠀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⠀⠀⠀⠀⠀⠀⠀⠀⠀⠀⠀⣿⣿⣿⣿⣿⣿⣿⣿⣿⣿⣿⣿⣿⣿⣿⣿⣿⣿⣿⣿⣿⣿⣿⣿⣿⣿⢿⢟⣿⣯⡿⣿⣏⣽⣿⡿⠕⠀⠑⠕⢝⢻⣿⡇⢑⢜⣿⣿⣿⣿⣿⣿⣿⣿⣿⣿⣿⣿⠀⠀⠀⠀⠀⠀⠀⠀⠀⠀⠀⠀</a:t>
            </a:r>
            <a:br/>
            <a:r>
              <a:t>⠀⠀⠀⠀⠀⠀⠀⠀⠀⠀⠀⣿⣿⣿⣿⣿⣿⣿⣿⣿⣿⣿⣿⣿⣿⣿⣿⣿⣿⣿⣿⣿⣿⡟⢻⢏⠁⠐⠑⢻⢟⢏⡿⣿⣟⡛⠁⠀⠀⠀⠀⢕⢕⣿⡇⠀⢅⣿⣿⣿⣿⣿⣿⣿⣿⣿⣿⣿⣿⠀⠀⠀⠀⠀⠀⠀⠀⠀⠀⠀⠀</a:t>
            </a:r>
            <a:br/>
            <a:r>
              <a:t>⠀⠀⠀⠀⠀⠀⠀⠀⠀⠀⠀⣿⣿⣿⣿⣿⣿⣿⣿⣿⣿⣿⣿⣿⣿⣿⣿⣿⣿⣿⣿⣿⢟⢕⢕⠕⠀⠀⠀⠀⠑⡞⣞⣗⣗⡂⠀⠀⠀⠀⠀⠀⠑⠜⠏⢑⠀⢸⣿⣿⣿⣿⣿⣿⣿⣿⣿⣿⣿⠀⠀⠀⠀⠀⠀⠀⠀⠀⠀⠀⠀</a:t>
            </a:r>
            <a:br/>
            <a:r>
              <a:t>⠀⠀⠀⠀⠀⠀⠀⠀⠀⠀⠀⣿⣿⣿⣿⣿⣿⣿⣿⣿⣿⣿⣿⣿⣿⣿⣿⣿⣿⣿⣿⣿⡕⢸⠕⠀⠀⠀⠀⠀⠀⢸⣿⣗⡗⢔⠀⠀⠀⠀⠀⠀⠀⠀⠑⠕⠀⠕⢝⢿⣿⣿⣿⣿⣿⣿⣿⣿⣿⠀⠀⠀⠀⠀⠀⠀⠀⠀⠀⠀⠀</a:t>
            </a:r>
            <a:br/>
            <a:r>
              <a:t>⠀⠀⠀⠀⠀⠀⠀⠀⠀⠀⠀⣿⣿⣿⣿⣿⣿⣿⣿⣿⣿⣿⣿⣿⣿⣿⣿⣿⣿⣿⡿⢹⢕⢞⠀⠀⠀⠀⠀⠀⠀⢸⢿⣗⣇⢑⠀⠀⠀⠀⠀⠀⠀⠀⠀⠀⠀⠀⠑⢘⢻⣿⣿⣿⣿⣿⣿⣿⣿⠀⠀⠀⠀⠀⠀⠀⠀⠀⠀⠀⠀</a:t>
            </a:r>
            <a:br/>
            <a:r>
              <a:t>⠀⠀⠀⠀⠀⠀⠀⠀⠀⠀⠀⣿⣿⣿⣿⣿⣿⣿⣿⣿⣿⣿⣿⣿⣿⣿⣿⣿⣿⡿⢅⢕⢝⠁⠀⠀⠀⠀⠀⠀⠀⢸⢗⢗⣒⢐⠀⠀⠀⠀⠀⠀⠀⠀⠀⠀⠀⠀⠀⠀⠐⢜⣿⣿⣿⣿⣿⣿⣿⠀⠀⠀⠀⠀⠀⠀⠀⠀⠀⠀⠀</a:t>
            </a:r>
            <a:br/>
            <a:r>
              <a:t>⠀⠀⠀⠀⠀⠀⠀⠀⠀⠀⠀⣿⣿⣿⣿⣿⣿⣿⣿⣿⣿⣿⣿⣿⣿⣿⣿⣿⣿⢕⠀⠑⠀⠀⠀⠀⠀⠀⠀⠀⠀⢸⢕⢓⣒⢐⠀⠀⠀⠀⠀⠀⠀⠀⠀⠀⠀⠀⠀⠀⠀⠀⢸⣿⣿⣿⣿⣿⣿⠀⠀⠀⠀⠀⠀⠀⠀⠀⠀⠀⠀</a:t>
            </a:r>
            <a:br/>
            <a:r>
              <a:t>⠀⠀⠀⠀⠀⠀⠀⠀⠀⠀⠀⣿⣿⣿⣿⣿⣿⣿⣿⣿⣿⣿⣿⣿⣿⣿⣿⣿⡇⠀⠀⠀⠀⠀⠀⠀⠀⠀⠀⠀⠀⢕⢕⢑⢐⢐⠀⠀⠀⠀⠀⠀⠀⠀⠀⢄⠀⠀⠀⠀⠀⣠⣾⣿⣿⣿⣿⣿⣿⠀⠀⠀⠀⠀⠀⠀⠀⠀⠀⠀⠀</a:t>
            </a:r>
            <a:br/>
            <a:r>
              <a:t>⠀⠀⠀⠀⠀⠀⠀⠀⠀⠀⠀⣿⣿⣿⣿⣿⣿⣿⣿⣿⣿⣿⣿⣿⣿⣿⣿⣿⡕⠀⠀⠀⠀⠀⠀⠀⠀⠀⠀⠀⠀⢕⠁⢔⢕⠀⠀⠀⠀⠀⠀⠀⢀⠀⠀⠘⣿⣷⣷⣶⣾⣿⣿⣿⣿⣿⣿⣿⣿⠀⠀⠀⠀⠀⠀⠀⠀⠀⠀⠀⠀</a:t>
            </a:r>
            <a:br/>
            <a:r>
              <a:t>⠀⠀⠀⠀⠀⠀⠀⠀⠀⠀⠀⣿⣿⣿⣿⣿⣿⣿⣿⣿⣿⣿⣿⣿⣿⣿⣿⣿⣿⡄⠀⠀⠀⠀⣠⡇⠀⠀⠀⠀⠀⢕⠀⠕⢕⠀⠀⠀⠀⠀⠀⠈⠁⠀⠀⠀⢹⣿⣿⣿⣿⣿⣿⣿⣿⣿⣿⣿⣿⠀⠀⠀⠀⠀⠀⠀⠀⠀⠀⠀⠀</a:t>
            </a:r>
            <a:br/>
            <a:r>
              <a:t>⠀⠀⠀⠀⠀⠀⠀⠀⠀⠀⠀⣿⣿⣿⣿⣿⣿⣿⣿⣿⣿⣿⣿⣿⣿⣿⣿⣿⣿⣿⣶⣶⣶⣷⣿⡇⠁⠀⠀⠀⠀⠕⠀⠈⠉⠀⠀⠀⠀⠀⠀⠀⠀⠀⠀⠀⠘⣿⣿⣿⣿⣿⣿⣿⣿⣿⣿⣿⣿⠀⠀⠀⠀⠀⠀⠀⠀⠀⠀⠀⠀</a:t>
            </a:r>
            <a:br/>
            <a:r>
              <a:t>⠀⠀⠀⠀⠀⠀⠀⠀⠀⠀⠀⣿⣿⣿⣿⣿⣿⣿⣿⣿⣿⣿⣿⣿⣿⣿⣿⣿⣿⣿⣿⣿⣿⣿⣿⡇⢄⠀⠀⠀⠀⢄⠀⢔⣦⢄⠀⠀⠀⠀⠀⠀⠀⠀⠀⠀⠀⢜⣿⣿⣿⣿⣿⣿⣿⣿⣿⣿⣿⠀⠀⠀⠀⠀⠀⠀⠀⠀⠀⠀⠀</a:t>
            </a:r>
            <a:br/>
            <a:r>
              <a:t>⠀⠀⠀⠀⠀⠀⠀⠀⠀⠀⠀⠛⠛⠛⠛⠛⠛⠛⠛⠛⠛⠛⠛⠛⠛⠛⠛⠛⠛⠛⠛⠛⠛⠛⠛⠑⠑⠁⠀⠀⠀⠑⠀⠀⠛⠑⠀⠀⠀⠀⠀⠀⠀⠀⠀⠀⠀⠁⠛⠛⠛⠛⠛⠛⠛⠛⠛⠛⠛⠀⠀⠀⠀⠀⠀⠀⠀⠀⠀⠀⠀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⠀⠀⠀⠀⠀⠀⠀⠀⠀⠀⠀⣿⣿⣿⣿⣿⣿⣿⣿⣿⣿⣿⣿⣿⣿⣿⣿⣿⣿⣿⣿⣿⣿⣿⣿⣿⣿⣿⣿⡟⢟⢟⢕⢕⢝⢟⢿⣿⣿⣿⣿⣿⣿⣿⣿⣿⣿⣿⣿⣿⣿⣿⣿⣿⣿⣿⣿⣿⣿⠀⠀⠀⠀⠀⠀⠀⠀⠀⠀⠀⠀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⠀⠀⠀⠀⠀⠀⠀⠀⠀⠀⠀⣿⣿⣿⣿⣿⣿⣿⣿⣿⣿⣿⣿⣿⣿⣿⣿⣿⣿⣿⣿⣿⣿⣿⣿⣿⣿⣿⣿⡕⢕⢔⢕⣕⣕⡕⢕⢹⣿⣿⣿⣿⣿⣿⣿⣿⣿⣿⣿⣿⣿⣿⣿⣿⣿⣿⣿⣿⣿⠀⠀⠀⠀⠀⠀⠀⠀⠀⠀⠀⠀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⠀⠀⠀⠀⠀⠀⠀⠀⠀⠀⠀⣿⣿⣿⣿⣿⣿⣿⣿⣿⣿⣿⣿⣿⣿⣿⣿⣿⣿⣿⣿⣿⣿⣿⣿⣿⣿⣿⢟⣿⣿⣿⣿⣿⣿⣿⡕⢸⣿⣿⣿⣿⣿⣿⣿⣿⣿⣿⣿⣿⣿⣿⣿⣿⣿⣿⣿⣿⣿⠀⠀⠀⠀⠀⠀⠀⠀⠀⠀⠀⠀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⠀⠀⠀⠀⠀⠀⠀⠀⠀⠀⠀⣿⣿⣿⣿⣿⣿⣿⣿⣿⣿⣿⣿⣿⣿⣿⣿⣿⣿⣿⣿⣿⣿⣿⣿⣿⣿⣿⣽⣏⢕⢜⣿⣜⣹⣿⡇⣼⣿⣿⣿⣿⣿⣿⣿⣿⣿⣿⣿⣿⣿⣿⣿⣿⣿⣿⣿⣿⣿⠀⠀⠀⠀⠀⠀⠀⠀⠀⠀⠀⠀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⠀⠀⠀⠀⠀⠀⠀⠀⠀⠀⠀⣿⣿⣿⣿⣿⣿⣿⣿⣿⣿⣿⣿⣿⣿⣿⣿⣿⣿⣿⣿⣿⣿⣿⣿⣿⣿⣿⣻⣿⡇⢕⢿⣿⣿⣿⣿⣿⣿⣿⣿⣿⣿⣿⣿⣿⣿⣿⣿⣿⣿⣿⣿⣿⣿⣿⣿⣿⣿⠀⠀⠀⠀⠀⠀⠀⠀⠀⠀⠀⠀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⠀⠀⠀⠀⠀⠀⠀⠀⠀⠀⠀⣿⣿⣿⣿⣿⣿⣿⣿⣿⣿⣿⣿⣿⣿⣿⣿⣿⣿⣿⣿⣿⣿⣿⣿⣿⣿⣿⣿⣿⣗⢎⢟⣻⣿⣿⣿⣿⣿⣿⣿⣿⣿⣿⣿⣿⣿⣿⣿⣿⣿⣿⣿⣿⣿⣿⣿⣿⣿⠀⠀⠀⠀⠀⠀⠀⠀⠀⠀⠀⠀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⠀⠀⠀⠀⠀⠀⠀⠀⠀⠀⠀⣿⣿⣿⣿⣿⣿⣿⣿⣿⣿⣿⣿⣿⣿⣿⣿⣿⣿⣿⣿⣿⣿⣿⣿⣿⣿⣿⣿⣿⣿⣷⣾⣿⣿⣿⡟⢿⣿⣿⣿⣿⣿⣿⣿⣿⣿⣿⣿⣿⣿⣿⣿⣿⣿⣿⣿⣿⣿⠀⠀⠀⠀⠀⠀⠀⠀⠀⠀⠀⠀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⠀⠀⠀⠀⠀⠀⠀⠀⠀⠀⠀⣿⣿⣿⣿⣿⣿⣿⣿⣿⣿⣿⣿⣿⣿⣿⣿⣿⣿⣿⣿⣿⣿⣿⣿⣿⣿⣿⣿⣿⢧⡣⢕⣿⣿⣿⣿⢕⢕⢽⣿⣿⣿⣟⢟⢿⢿⣿⣿⣿⣿⣿⣿⣿⣿⣿⣿⣿⣿⠀⠀⠀⠀⠀⠀⠀⠀⠀⠀⠀⠀</a:t>
            </a:r>
            <a:br/>
            <a:r>
              <a:t>⠀⠀⠀⠀⠀⠀⠀⠀⠀⠀⠀⣿⣿⣿⣿⣿⣿⣿⣿⣿⣿⣿⣿⣿⣿⣿⣿⣿⣿⣿⣿⣿⣿⣿⣿⡿⢟⢏⢹⣿⣷⡿⣽⣯⣾⣿⢇⠀⢔⢕⢎⢻⢿⣿⢄⢔⢕⣿⣿⣿⣿⣿⣿⣿⣿⣿⣿⣿⣿⠀⠀⠀⠀⠀⠀⠀⠀⠀⠀⠀⠀</a:t>
            </a:r>
            <a:br/>
            <a:r>
              <a:t>⠀⠀⠀⠀⠀⠀⠀⠀⠀⠀⠀⣿⣿⣿⣿⣿⣿⣿⣿⣿⣿⣿⣿⣿⣿⣿⣿⣿⣿⣿⣿⣿⣿⣿⣿⡕⠀⠀⠁⠟⢟⢫⡿⡟⢏⢕⠀⠀⠀⠁⠁⢕⢜⣿⡇⠀⠔⢿⣿⣿⣿⣿⣿⣿⣿⣿⣿⣿⣿⠀⠀⠀⠀⠀⠀⠀⠀⠀⠀⠀⠀</a:t>
            </a:r>
            <a:br/>
            <a:r>
              <a:t>⠀⠀⠀⠀⠀⠀⠀⠀⠀⠀⠀⣿⣿⣿⣿⣿⣿⣿⣿⣿⣿⣿⣿⣿⣿⣿⣿⣿⣿⣿⣿⣿⣟⢟⢝⢇⠀⠀⠀⠀⠕⢕⡺⢯⢽⠅⠀⠀⠀⠀⠀⠁⠕⢸⢿⢆⠀⠕⣿⣿⣿⣿⣿⣿⣿⣿⣿⣿⣿⠀⠀⠀⠀⠀⠀⠀⠀⠀⠀⠀⠀</a:t>
            </a:r>
            <a:br/>
            <a:r>
              <a:t>⠀⠀⠀⠀⠀⠀⠀⠀⠀⠀⠀⣿⣿⣿⣿⣿⣿⣿⣿⣿⣿⣿⣿⣿⣿⣿⣿⣿⣿⣿⣿⣿⡇⢕⢕⠁⠀⠀⠀⠀⠀⢹⣿⢭⠭⠅⠀⠀⠀⠀⠀⠀⠀⠀⠔⢕⠄⢔⢜⢿⣿⣿⣿⣿⣿⣿⣿⣿⣿⠀⠀⠀⠀⠀⠀⠀⠀⠀⠀⠀⠀</a:t>
            </a:r>
            <a:br/>
            <a:r>
              <a:t>⠀⠀⠀⠀⠀⠀⠀⠀⠀⠀⠀⣿⣿⣿⣿⣿⣿⣿⣿⣿⣿⣿⣿⣿⣿⣿⣿⣿⣿⣿⣿⢿⡗⢿⢇⠀⠀⠀⠀⠀⠀⢸⢿⢽⢽⠅⠀⠀⠀⠀⠀⠀⠀⠀⠀⠀⠀⠀⠁⠑⢝⢻⣿⣿⣿⣿⣿⣿⣿⠀⠀⠀⠀⠀⠀⠀⠀⠀⠀⠀⠀</a:t>
            </a:r>
            <a:br/>
            <a:r>
              <a:t>⠀⠀⠀⠀⠀⠀⠀⠀⠀⠀⠀⣿⣿⣿⣿⣿⣿⣿⣿⣿⣿⣿⣿⣿⣿⣿⣿⣿⣿⣿⠏⢅⢕⠇⠀⠀⠀⠀⠀⠀⠀⢸⢸⢝⢕⠀⠀⠀⠀⠀⠀⠀⠀⠀⠀⠀⠀⠀⠀⠀⠀⠑⢹⣿⣿⣿⣿⣿⣿⠀⠀⠀⠀⠀⠀⠀⠀⠀⠀⠀⠀</a:t>
            </a:r>
            <a:br/>
            <a:r>
              <a:t>⠀⠀⠀⠀⠀⠀⠀⠀⠀⠀⠀⣿⣿⣿⣿⣿⣿⣿⣿⣿⣿⣿⣿⣿⣿⣿⣿⣿⣿⢇⢁⠕⠑⠀⠀⠀⠀⠀⠀⠀⠀⢸⠕⠕⢕⠀⠀⠀⠀⠀⠀⠀⠀⠀⠀⠀⠀⠀⠀⠀⠀⠀⠁⣿⣿⣿⣿⣿⣿⠀⠀⠀⠀⠀⠀⠀⠀⠀⠀⠀⠀</a:t>
            </a:r>
            <a:br/>
            <a:r>
              <a:t>⠀⠀⠀⠀⠀⠀⠀⠀⠀⠀⠀⣿⣿⣿⣿⣿⣿⣿⣿⣿⣿⣿⣿⣿⣿⣿⣿⣿⡏⠀⠀⠀⠀⠀⠀⠀⠀⠀⠀⠀⠀⢕⢕⢕⠕⠀⠀⠀⠀⠀⠀⠀⠀⠀⠀⢠⡀⠀⠀⠀⠀⢀⣵⣿⣿⣿⣿⣿⣿⠀⠀⠀⠀⠀⠀⠀⠀⠀⠀⠀⠀</a:t>
            </a:r>
            <a:br/>
            <a:r>
              <a:t>⠀⠀⠀⠀⠀⠀⠀⠀⠀⠀⠀⣿⣿⣿⣿⣿⣿⣿⣿⣿⣿⣿⣿⣿⣿⣿⣿⣿⡇⠀⠀⠀⠀⠀⠀⠀⠀⠀⠀⠀⠀⢕⠁⢜⢅⠀⠀⠀⠀⠀⠀⠀⢀⠀⠀⠀⢿⣿⣷⣶⣾⣿⣿⣿⣿⣿⣿⣿⣿⠀⠀⠀⠀⠀⠀⠀⠀⠀⠀⠀⠀</a:t>
            </a:r>
            <a:br/>
            <a:r>
              <a:t>⠀⠀⠀⠀⠀⠀⠀⠀⠀⠀⠀⣿⣿⣿⣿⣿⣿⣿⣿⣿⣿⣿⣿⣿⣿⣿⣿⣿⣿⡄⠀⠀⠀⠀⣠⡇⠀⠀⠀⠀⠀⢕⠀⠅⠅⠀⠀⠀⠀⠀⠀⠁⠁⠀⠀⠀⢸⣿⣿⣿⣿⣿⣿⣿⣿⣿⣿⣿⣿⠀⠀⠀⠀⠀⠀⠀⠀⠀⠀⠀⠀</a:t>
            </a:r>
            <a:br/>
            <a:r>
              <a:t>⠀⠀⠀⠀⠀⠀⠀⠀⠀⠀⠀⣿⣿⣿⣿⣿⣿⣿⣿⣿⣿⣿⣿⣿⣿⣿⣿⣿⣿⣿⣷⣶⣶⣾⣿⡇⠀⠀⠀⠀⠀⢕⠀⠈⠉⠀⠀⠀⠀⠀⠀⠀⠀⠀⠀⠀⠀⢻⣿⣿⣿⣿⣿⣿⣿⣿⣿⣿⣿⠀⠀⠀⠀⠀⠀⠀⠀⠀⠀⠀⠀</a:t>
            </a:r>
            <a:br/>
            <a:r>
              <a:t>⠀⠀⠀⠀⠀⠀⠀⠀⠀⠀⠀⣿⣿⣿⣿⣿⣿⣿⣿⣿⣿⣿⣿⣿⣿⣿⣿⣿⣿⣿⣿⣿⣿⣿⣿⢕⢄⠀⠀⠀⠀⢄⠀⢔⣴⢄⠀⠀⠀⠀⠀⠀⠀⠀⠀⠀⠀⠘⣿⣿⣿⣿⣿⣿⣿⣿⣿⣿⣿⠀⠀⠀⠀⠀⠀⠀⠀⠀⠀⠀⠀</a:t>
            </a:r>
            <a:br/>
            <a:r>
              <a:t>⠀⠀⠀⠀⠀⠀⠀⠀⠀⠀⠀⠛⠛⠛⠛⠛⠛⠛⠛⠛⠛⠛⠛⠛⠛⠛⠛⠛⠛⠛⠛⠛⠛⠛⠛⠑⠁⠀⠀⠀⠀⠑⠀⠑⠛⠑⠀⠀⠀⠀⠀⠀⠀⠀⠀⠀⠀⠁⠘⠛⠛⠛⠛⠛⠛⠛⠛⠛⠛⠀⠀⠀⠀⠀⠀⠀⠀⠀⠀⠀⠀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⠀⠀⠀⠀⠀⠀⠀⠀⠀⠀⠀⣿⣿⣿⣿⣿⣿⣿⣿⣿⣿⣿⣿⣿⣿⣿⣿⣿⣿⣿⣿⣿⣿⣿⣿⣿⣿⣿⣿⣿⣿⡿⢏⢟⢟⣿⣿⣿⣿⣿⣿⣿⣿⣿⣿⣿⣿⣿⣿⣿⣿⣿⣿⣿⣿⣿⣿⣿⣿⠀⠀⠀⠀⠀⠀⠀⠀⠀⠀⠀⠀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⠀⠀⠀⠀⠀⠀⠀⠀⠀⠀⠀⣿⣿⣿⣿⣿⣿⣿⣿⣿⣿⣿⣿⣿⣿⣿⣿⣿⣿⣿⣿⣿⣿⣿⣿⣿⣿⣿⣿⣿⡿⢇⢕⢕⢕⡝⢹⣿⣿⣿⣿⣿⣿⣿⣿⣿⣿⣿⣿⣿⣿⣿⣿⣿⣿⣿⣿⣿⣿⠀⠀⠀⠀⠀⠀⠀⠀⠀⠀⠀⠀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⠀⠀⠀⠀⠀⠀⠀⠀⠀⠀⠀⣿⣿⣿⣿⣿⣿⣿⣿⣿⣿⣿⣿⣿⣿⣿⣿⣿⣿⣿⣿⣿⣿⣿⣿⣿⣿⣿⣿⣿⢇⢕⢳⢕⣿⡷⢸⣿⣿⣿⣿⣿⣿⣿⣿⣿⣿⣿⣿⣿⣿⣿⣿⣿⣿⣿⣿⣿⣿⠀⠀⠀⠀⠀⠀⠀⠀⠀⠀⠀⠀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⠀⠀⠀⠀⠀⠀⠀⠀⠀⠀⠀⣿⣿⣿⣿⣿⣿⣿⣿⣿⣿⣿⣿⣿⣿⣿⣿⣿⣿⣿⣿⣿⣿⣿⣿⣿⣿⣿⣿⣿⢕⡕⢕⢕⢜⢕⢸⣿⣿⣿⣿⣿⣿⣿⣿⣿⣿⣿⣿⣿⣿⣿⣿⣿⣿⣿⣿⣿⣿⠀⠀⠀⠀⠀⠀⠀⠀⠀⠀⠀⠀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⠀⠀⠀⠀⠀⠀⠀⠀⠀⠀⠀⣿⣿⣿⣿⣿⣿⣿⣿⣿⣿⣿⣿⣿⣿⣿⣿⣿⣿⣿⣿⣿⣿⣿⣿⣿⣿⣿⣿⣿⣾⣟⢕⠑⠑⢕⢟⣿⣿⣿⣿⣿⣿⣿⣿⣿⣿⣿⣿⣿⣿⣿⣿⣿⣿⣿⣿⣿⣿⠀⠀⠀⠀⠀⠀⠀⠀⠀⠀⠀⠀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⠀⠀⠀⠀⠀⠀⠀⠀⠀⠀⠀⣿⣿⣿⣿⣿⣿⣿⣿⣿⣿⣿⣿⣿⣿⣿⣿⣿⣿⣿⣿⣿⣿⣿⣿⣿⣿⣿⣿⣷⣿⢏⢕⢕⢱⣧⢕⢻⣿⣿⣿⣿⣿⣿⣿⣿⣿⣿⣿⣿⣿⣿⣿⣿⣿⣿⣿⣿⣿⠀⠀⠀⠀⠀⠀⠀⠀⠀⠀⠀⠀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⠀⠀⠀⠀⠀⠀⠀⠀⠀⠀⠀⣿⣿⣿⣿⣿⣿⣿⣿⣿⣿⣿⣿⣿⣿⣿⣿⣿⣿⣿⣿⣿⣿⣿⣿⣿⣿⣿⣿⣿⣿⢕⢕⢕⢜⣿⢇⢸⣿⣿⣿⣿⣿⣿⣿⣿⣿⣿⣿⣿⣿⣿⣿⣿⣿⣿⣿⣿⣿⠀⠀⠀⠀⠀⠀⠀⠀⠀⠀⠀⠀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⠀⠀⠀⠀⠀⠀⠀⠀⠀⠀⠀⣿⣿⣿⣿⣿⣿⣿⣿⣿⣿⣿⣿⣿⣿⣿⣿⣿⣿⣿⣿⣿⣿⣿⣿⣿⣿⣿⣿⣿⢇⠁⢕⢕⢕⢿⢕⢸⣿⣿⣿⣿⣿⣿⣿⣿⣿⣿⣿⣿⣿⣿⣿⣿⣿⣿⣿⣿⣿⠀⠀⠀⠀⠀⠀⠀⠀⠀⠀⠀⠀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⠀⠀⠀⠀⠀⠀⠀⠀⠀⠀⠀⣿⣿⣿⣿⣿⣿⣿⣿⣿⣿⣿⣿⣿⣿⣿⣿⣿⣿⣿⣿⣿⣿⣿⣿⣿⣿⣿⣿⣇⠀⠀⢕⢕⢕⢇⢕⢸⣿⣿⣿⣿⣿⣿⣿⣿⣿⣿⣿⣿⣿⣿⣿⣿⣿⣿⣿⣿⣿⠀⠀⠀⠀⠀⠀⠀⠀⠀⠀⠀⠀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⠀⠀⠀⠀⠀⠀⠀⠀⠀⠀⠀⣿⣿⣿⣿⣿⣿⣿⣿⣿⣿⣿⣿⣿⣿⣿⣿⣿⣿⣿⣿⣿⣿⣿⣿⣿⣿⣿⣿⣿⠕⠀⠕⢕⢕⢕⢕⢜⢿⣿⣿⣿⣿⣿⣿⣿⣿⣿⣿⣿⣿⣿⣿⣿⣿⣿⣿⣿⣿⠀⠀⠀⠀⠀⠀⠀⠀⠀⠀⠀⠀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⠀⠀⠀⠀⠀⠀⠀⠀⠀⠀⠀⣿⣿⣿⣿⣿⣿⣿⣿⣿⣿⣿⣿⣿⣿⣿⣿⣿⣿⣿⣿⣿⣿⣿⣿⣿⣿⣿⣿⣟⠀⠀⠀⢕⢕⢕⢕⢕⣼⣻⣿⣿⣿⣿⣿⣿⣿⣿⣿⣿⣿⣿⣿⣿⣿⣿⣿⣿⣿⠀⠀⠀⠀⠀⠀⠀⠀⠀⠀⠀⠀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⠀⠀⠀⠀⠀⠀⠀⠀⠀⠀⠀⣿⣿⣿⣿⣿⣿⣿⣿⣿⣿⣿⣿⣿⣿⣿⣿⣿⣿⣿⣿⣿⣿⣿⣿⣿⣿⣿⣿⣿⣔⢀⢕⢕⢕⢇⢕⢕⣿⣿⣿⣿⣿⣿⣿⣿⣿⣿⣿⣿⣿⣿⣿⣿⣿⣿⣿⣿⣿⠀⠀⠀⠀⠀⠀⠀⠀⠀⠀⠀⠀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⠀⠀⠀⠀⠀⠀⠀⠀⠀⠀⠀⣿⣿⣿⣿⣿⣿⣿⣿⣿⣿⣿⣿⣿⣿⣿⣿⣿⣿⣿⣿⣿⣿⣿⣿⣿⣿⣿⣿⣿⣿⡕⢕⢕⢕⢕⠑⢕⢜⢿⣿⣿⣿⣿⣿⣿⣿⣿⣿⣿⣿⣿⣿⣿⣿⣿⣿⣿⣿⠀⠀⠀⠀⠀⠀⠀⠀⠀⠀⠀⠀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⠀⠀⠀⠀⠀⠀⠀⠀⠀⠀⠀⣿⣿⣿⣿⣿⣿⣿⣿⣿⣿⣿⣿⣿⣿⣿⣿⣿⣿⣿⣿⣿⣿⣿⣿⣿⣿⣿⣿⣿⣿⣇⢕⢕⢕⢕⠀⠀⠕⢜⣿⣿⣿⣿⣿⣿⣿⣿⣿⣿⣿⣿⣿⣿⣿⣿⣿⣿⣿⠀⠀⠀⠀⠀⠀⠀⠀⠀⠀⠀⠀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⠀⠀⠀⠀⠀⠀⠀⠀⠀⠀⠀⣿⣿⣿⣿⣿⣿⣿⣿⣿⣿⣿⣿⣿⣿⣿⣿⣿⣿⣿⣿⣿⣿⣿⣿⣿⣿⣿⣿⣿⣿⣿⡇⢕⢕⠁⠀⠀⠀⢕⣹⣿⣿⣿⣿⣿⣿⣿⣿⣿⣿⣿⣿⣿⣿⣿⣿⣿⣿⠀⠀⠀⠀⠀⠀⠀⠀⠀⠀⠀⠀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⠀⠀⠀⠀⠀⠀⠀⠀⠀⠀⠀⣿⣿⣿⣿⣿⣿⣿⣿⣿⣿⣿⣿⣿⣿⣿⣿⣿⣿⣿⣿⣿⣿⣿⣿⣿⣿⣿⣿⣿⣿⡿⢕⢕⢕⠀⠀⢀⢀⢕⣿⣿⣿⣿⣿⣿⣿⣿⣿⣿⣿⣿⣿⣿⣿⣿⣿⣿⣿⠀⠀⠀⠀⠀⠀⠀⠀⠀⠀⠀⠀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⠀⠀⠀⠀⠀⠀⠀⠀⠀⠀⠀⣿⣿⣿⣿⣿⣿⣿⣿⣿⣿⣿⣿⣿⣿⣿⣿⣿⣿⣿⣿⣿⣿⣿⣿⣿⣿⣿⣿⣿⡿⢕⢕⢕⢕⠀⢄⢔⣱⣿⣿⣿⣿⣿⣿⣿⣿⣿⣿⣿⣿⣿⣿⣿⣿⣿⣿⣿⣿⠀⠀⠀⠀⠀⠀⠀⠀⠀⠀⠀⠀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⠀⠀⠀⠀⠀⠀⠀⠀⠀⠀⠀⠛⠛⠛⠛⠛⠛⠛⠛⠛⠛⠛⠛⠛⠛⠛⠛⠛⠛⠛⠛⠛⠛⠛⠛⠛⠛⠛⠛⠛⠑⠑⠑⠑⠑⠀⠐⠚⠛⠛⠛⠛⠛⠛⠛⠛⠛⠛⠛⠛⠛⠛⠛⠛⠛⠛⠛⠛⠛⠀⠀⠀⠀⠀⠀⠀⠀⠀⠀⠀⠀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⠀⠀⠀⠀⠀⠀⠀⠀⠀⠀⠀⣿⣿⣿⣿⣿⣿⣿⣿⣿⣿⣿⣿⣿⣿⣿⣿⣿⣿⣿⣿⣿⣿⣿⣿⣿⣿⣿⣿⣿⣿⣿⢟⢝⢹⡿⢸⣿⣿⣿⣿⣿⣿⣿⣿⣿⣿⣿⣿⣿⣿⣿⣿⣿⣿⣿⣿⣿⣿⠀⠀⠀⠀⠀⠀⠀⠀⠀⠀⠀⠀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⠀⠀⠀⠀⠀⠀⠀⠀⠀⠀⠀⣿⣿⣿⣿⣿⣿⣿⣿⣿⣿⣿⣿⣿⣿⣿⣿⣿⣿⣿⣿⣿⣿⣿⣿⣿⣿⣿⣿⣿⣿⡟⢕⢕⢕⢕⢸⣿⣿⣿⣿⣿⣿⣿⣿⣿⣿⣿⣿⣿⣿⣿⣿⣿⣿⣿⣿⣿⣿⠀⠀⠀⠀⠀⠀⠀⠀⠀⠀⠀⠀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⠀⠀⠀⠀⠀⠀⠀⠀⠀⠀⠀⣿⣿⣿⣿⣿⣿⣿⣿⣿⣿⣿⣿⣿⣿⣿⣿⣿⣿⣿⣿⣿⣿⣿⣿⣿⣿⣿⣿⣿⣿⡕⢕⢕⢕⢕⢸⣿⣿⣿⣿⣿⣿⣿⣿⣿⣿⣿⣿⣿⣿⣿⣿⣿⣿⣿⣿⣿⣿⠀⠀⠀⠀⠀⠀⠀⠀⠀⠀⠀⠀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⠀⠀⠀⠀⠀⠀⠀⠀⠀⠀⠀⣿⣿⣿⣿⣿⣿⣿⣿⣿⣿⣿⣿⣿⣿⣿⣿⣿⣿⣿⣿⣿⣿⣿⣿⣿⣿⣿⣿⣿⣿⣵⣕⢕⢕⢕⡜⣿⣿⣿⣿⣿⣿⣿⣿⣿⣿⣿⣿⣿⣿⣿⣿⣿⣿⣿⣿⣿⣿⠀⠀⠀⠀⠀⠀⠀⠀⠀⠀⠀⠀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⠀⠀⠀⠀⠀⠀⠀⠀⠀⠀⠀⣿⣿⣿⣿⣿⣿⣿⣿⣿⣿⣿⣿⣿⣿⣿⣿⣿⣿⣿⣿⣿⣿⣿⣿⣿⣿⣿⣿⣿⣿⣿⡟⢕⢑⢕⢹⣿⣿⣿⣿⣿⣿⣿⣿⣿⣿⣿⣿⣿⣿⣿⣿⣿⣿⣿⣿⣿⣿⠀⠀⠀⠀⠀⠀⠀⠀⠀⠀⠀⠀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⠀⠀⠀⠀⠀⠀⠀⠀⠀⠀⠀⣿⣿⣿⣿⣿⣿⣿⣿⣿⣿⣿⣿⣿⣿⣿⣿⣿⣿⣿⣿⣿⣿⣿⣿⣿⣿⣿⣿⣿⣿⢏⢱⣧⢕⢕⢕⢻⣿⣿⣿⣿⣿⣿⣿⣿⣿⣿⣿⣿⣿⣿⣿⣿⣿⣿⣿⣿⣿⠀⠀⠀⠀⠀⠀⠀⠀⠀⠀⠀⠀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⠀⠀⠀⠀⠀⠀⠀⠀⠀⠀⠀⣿⣿⣿⣿⣿⣿⣿⣿⣿⣿⣿⣿⣿⣿⣿⣿⣿⣿⣿⣿⣿⣿⣿⣿⣿⣿⣿⣿⣿⢏⢕⢕⢟⢕⢕⢕⢕⣿⣿⣿⣿⣿⣿⣿⣿⣿⣿⣿⣿⣿⣿⣿⣿⣿⣿⣿⣿⣿⠀⠀⠀⠀⠀⠀⠀⠀⠀⠀⠀⠀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⠀⠀⠀⠀⠀⠀⠀⠀⠀⠀⠀⣿⣿⣿⣿⣿⣿⣿⣿⣿⣿⣿⣿⣿⣿⣿⣿⣿⣿⣿⣿⣿⣿⣿⣿⣿⣿⣿⣿⢏⢕⢕⢕⢕⠕⠀⢕⢕⢜⢿⣿⣿⣿⣿⣿⣿⣿⣿⣿⣿⣿⣿⣿⣿⣿⣿⣿⣿⣿⠀⠀⠀⠀⠀⠀⠀⠀⠀⠀⠀⠀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⠀⠀⠀⠀⠀⠀⠀⠀⠀⠀⠀⣿⣿⣿⣿⣿⣿⣿⣿⣿⣿⣿⣿⣿⣿⣿⣿⣿⣿⣿⣿⣿⣿⣿⣿⣿⣿⣿⣿⡔⢕⢕⢕⢕⠀⠀⠁⢕⣵⡜⢻⣿⣿⣿⣿⣿⣿⣿⣿⣿⣿⣿⣿⣿⣿⣿⣿⣿⣿⠀⠀⠀⠀⠀⠀⠀⠀⠀⠀⠀⠀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⠀⠀⠀⠀⠀⠀⠀⠀⠀⠀⠀⣿⣿⣿⣿⣿⣿⣿⣿⣿⣿⣿⣿⣿⣿⣿⣿⣿⣿⣿⣿⣿⣿⣿⣿⣿⣿⣿⣿⡇⢕⢕⢕⢕⠀⠀⢄⢕⣿⣿⣧⡜⢿⣿⣿⣿⣿⣿⣿⣿⣿⣿⣿⣿⣿⣿⣿⣿⣿⠀⠀⠀⠀⠀⠀⠀⠀⠀⠀⠀⠀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⠀⠀⠀⠀⠀⠀⠀⠀⠀⠀⠀⣿⣿⣿⣿⣿⣿⣿⣿⣿⣿⣿⣿⣿⣿⣿⣿⣿⣿⣿⣿⣿⣿⣿⣿⣿⣿⣿⣿⡇⢕⢕⢕⠕⠀⠀⢑⢕⣹⣿⣿⣿⣧⡝⢻⢿⣿⣿⣿⣿⣿⣿⣿⣿⣿⣿⣿⣿⣿⠀⠀⠀⠀⠀⠀⠀⠀⠀⠀⠀⠀</a:t>
            </a:r>
            <a:br/>
            <a:r>
              <a:t>⠀⠀⠀⠀⠀⠀⠀⠀⠀⠀⠀⣿⣿⣿⣿⣿⣿⣿⣿⣿⣿⣿⣿⣿⣿⣿⣿⣿⣿⣿⣿⣿⣿⣿⣿⣿⣿⣿⣿⡷⢕⢕⢕⠀⠀⢀⢄⢕⢻⣿⣿⣿⣿⣿⣷⣼⡹⢿⣿⣿⣿⣿⣿⣿⣿⣿⣿⣿⣿⠀⠀⠀⠀⠀⠀⠀⠀⠀⠀⠀⠀</a:t>
            </a:r>
            <a:br/>
            <a:r>
              <a:t>⠀⠀⠀⠀⠀⠀⠀⠀⠀⠀⠀⣿⣿⣿⣿⣿⣿⣿⣿⣿⣿⣿⣿⣿⣿⣿⣿⣿⣿⣿⣿⣿⣿⣿⣿⣿⣿⣿⣿⢇⢕⢕⠕⠀⠀⠁⠕⢕⢕⢹⣿⣿⣿⣿⣿⣿⣿⣷⣿⣿⡿⢻⣿⣿⣿⣿⣿⣿⣿⠀⠀⠀⠀⠀⠀⠀⠀⠀⠀⠀⠀</a:t>
            </a:r>
            <a:br/>
            <a:r>
              <a:t>⠀⠀⠀⠀⠀⠀⠀⠀⠀⠀⠀⣿⣿⣿⣿⣿⣿⣿⣿⣿⣿⣿⣿⣿⣿⣿⣿⣿⣿⣿⣿⣿⣿⣿⣿⣿⣿⣿⣿⢕⣱⢕⠀⠀⠀⠀⠀⠑⢕⢕⢹⣿⣿⣿⣿⣿⣿⣿⣿⣿⣽⣿⣿⣿⣿⣿⣿⣿⣿⠀⠀⠀⠀⠀⠀⠀⠀⠀⠀⠀⠀</a:t>
            </a:r>
            <a:br/>
            <a:r>
              <a:t>⠀⠀⠀⠀⠀⠀⠀⠀⠀⠀⠀⣿⣿⣿⣿⣿⣿⣿⣿⣿⣿⣿⣿⣿⣿⣿⣿⣿⣿⣿⣿⣿⣿⣿⣿⣿⣿⣿⡇⢱⡟⠁⠀⠀⠀⠀⠀⠀⠑⢕⢸⣿⣿⣿⣿⣿⣿⣿⣿⣿⣿⣿⣿⣿⣿⣿⣿⣿⣿⠀⠀⠀⠀⠀⠀⠀⠀⠀⠀⠀⠀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⠀⠀⠀⠀⠀⠀⠀⠀⠀⠀⠀⣿⣿⣿⣿⣿⣿⣿⣿⣿⣿⣿⣿⣿⣿⣿⣿⣿⣿⣿⣿⣿⣿⣿⣿⣿⣿⣿⢱⢟⠑⠀⠀⠀⠀⠀⠀⠀⠀⢄⣼⣿⣿⣿⣿⣿⣿⣿⣿⣿⣿⣿⣿⣿⣿⣿⣿⣿⣿⠀⠀⠀⠀⠀⠀⠀⠀⠀⠀⠀⠀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⠀⠀⠀⠀⠀⠀⠀⠀⠀⠀⠀⣿⣿⣿⣿⣿⣿⣿⣿⣿⣿⣿⣿⣿⣿⣿⣿⣿⣿⣿⣿⣿⣿⣿⣿⣿⣿⣿⢕⢕⠀⠀⠀⠀⠀⠀⠀⠀⣄⣼⣿⣿⣿⣿⣿⣿⣿⣿⣿⣿⣿⣿⣿⣿⣿⣿⣿⣿⣿⠀⠀⠀⠀⠀⠀⠀⠀⠀⠀⠀⠀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⠀⠀⠀⠀⠀⠀⠀⠀⠀⠀⠀⠛⠛⠛⠛⠛⠛⠛⠛⠛⠛⠛⠛⠛⠛⠛⠛⠛⠛⠛⠛⠛⠛⠛⠛⠛⠛⠛⠑⠑⠀⠀⠀⠀⠀⠀⠀⠑⠛⠛⠛⠛⠛⠛⠛⠛⠛⠛⠛⠛⠛⠛⠛⠛⠛⠛⠛⠛⠛⠀⠀⠀⠀⠀⠀⠀⠀⠀⠀⠀⠀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⠀⠀⠀⠀⠀⠀⠀⠀⠀⠀⠀⣿⣿⣿⣿⣿⣿⣿⣿⣿⣿⣿⣿⣿⣿⣿⣿⣿⣿⣿⣿⣿⣿⣿⣿⡏⢝⢕⢕⢕⢕⢝⣿⣿⣿⣿⣿⣿⣿⣿⣿⣿⣿⣿⣿⣿⣿⣿⣿⣿⣿⣿⣿⣿⣿⣿⣿⣿⣿⠀⠀⠀⠀⠀⠀⠀⠀⠀⠀⠀⠀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⠀⠀⠀⠀⠀⠀⠀⠀⠀⠀⠀⣿⣿⣿⣿⣿⣿⣿⣿⣿⣿⣿⣿⣿⣿⣿⣿⣿⣿⣿⣿⣿⣿⣿⡿⣷⣷⣷⣾⣿⣷⡕⢸⣿⣿⣿⣿⣿⣿⣿⣿⣿⣿⣿⣿⣿⣿⣿⣿⣿⣿⣿⣿⣿⣿⣿⣿⣿⣿⠀⠀⠀⠀⠀⠀⠀⠀⠀⠀⠀⠀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⠀⠀⠀⠀⠀⠀⠀⠀⠀⠀⠀⣿⣿⣿⣿⣿⣿⣿⣿⣿⣿⣿⣿⣿⣿⣿⣿⣿⣿⣿⣿⣿⣿⣿⣿⣿⢿⣿⣿⢿⣿⡇⣾⣿⣿⣿⣿⣿⣿⣿⣿⣿⣿⣿⣿⣿⣿⣿⣿⣿⣿⣿⣿⣿⣿⣿⣿⣿⣿⠀⠀⠀⠀⠀⠀⠀⠀⠀⠀⠀⠀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⠀⠀⠀⠀⠀⠀⠀⠀⠀⠀⠀⣿⣿⣿⣿⣿⣿⣿⣿⣿⣿⣿⣿⣿⣿⣿⣿⣿⣿⣿⣿⣿⣿⡿⢟⢻⣻⣿⣯⣿⣿⣿⢕⢝⢝⢟⢻⢿⣿⣿⣿⣿⣿⣿⣿⣿⣿⣿⣿⣿⣿⣿⣿⣿⣿⣿⣿⣿⣿⠀⠀⠀⠀⠀⠀⠀⠀⠀⠀⠀⠀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⠀⠀⠀⠀⠀⠀⠀⠀⠀⠀⠀⣿⣿⣿⣿⣿⣿⣿⣿⣿⣿⣿⣿⣿⣿⣿⣿⣿⣿⣿⡿⢟⠕⠕⠑⢸⣿⣿⣷⣾⣾⣿⢕⢕⢕⢅⢕⢕⢕⢝⣿⣿⣿⣿⣿⣿⣿⣿⣿⣿⣿⣿⣿⣿⣿⣿⣿⣿⣿⠀⠀⠀⠀⠀⠀⠀⠀⠀⠀⠀⠀</a:t>
            </a:r>
            <a:br/>
            <a:r>
              <a:t>⠀⠀⠀⠀⠀⠀⠀⠀⠀⠀⠀⣿⣿⣿⣿⣿⣿⣿⣿⣿⣿⣿⣿⣿⣿⣿⣿⣿⢏⢕⠅⢕⢄⠄⠀⠘⢻⢯⢿⡿⢽⢇⢕⢕⢕⢕⢕⢕⢕⢕⢸⣿⣿⣿⣿⣿⣿⣿⣿⣿⣿⣿⣿⣿⣿⣿⣿⣿⣿⠀⠀⠀⠀⠀⠀⠀⠀⠀⠀⠀⠀</a:t>
            </a:r>
            <a:br/>
            <a:r>
              <a:t>⠀⠀⠀⠀⠀⠀⠀⠀⠀⠀⠀⣿⣿⣿⣿⣿⣿⣿⣿⣿⣿⣿⣿⣿⣿⣿⣿⣿⢕⠀⠀⠁⢕⠔⠑⠀⠁⢝⣇⣝⡹⣕⡕⢕⢕⢕⢕⢕⠁⢀⢸⣿⣿⣿⣿⣿⣿⣿⣿⣿⣿⣿⣿⣿⣿⣿⣿⣿⣿⠀⠀⠀⠀⠀⠀⠀⠀⠀⠀⠀⠀</a:t>
            </a:r>
            <a:br/>
            <a:r>
              <a:t>⠀⠀⠀⠀⠀⠀⠀⠀⠀⠀⠀⣿⣿⣿⣿⣿⣿⣿⣿⣿⣿⣿⣿⣿⣿⣿⣿⣿⢕⠀⠀⠀⠕⠀⠀⠄⠀⢕⡇⣗⣃⣼⣿⣷⡕⢕⢕⠑⠀⢅⢕⣿⣿⣿⣿⣿⣿⣿⣿⣿⣿⣿⣿⣿⣿⣿⣿⣿⣿⠀⠀⠀⠀⠀⠀⠀⠀⠀⠀⠀⠀</a:t>
            </a:r>
            <a:br/>
            <a:r>
              <a:t>⠀⠀⠀⠀⠀⠀⠀⠀⠀⠀⠀⣿⣿⣿⣿⣿⣿⣿⣿⣿⣿⣿⣿⣿⣿⣿⣿⣿⢕⠀⠀⠀⠀⠀⠀⠀⠀⠐⢕⢕⠕⢻⣽⣿⡇⠁⠀⠀⠀⠀⢱⣿⣿⣿⣿⣿⣿⣿⣿⣿⣿⣿⣿⣿⣿⣿⣿⣿⣿⠀⠀⠀⠀⠀⠀⠀⠀⠀⠀⠀⠀</a:t>
            </a:r>
            <a:br/>
            <a:r>
              <a:t>⠀⠀⠀⠀⠀⠀⠀⠀⠀⠀⠀⣿⣿⣿⣿⣿⣿⣿⣿⣿⣿⣿⣿⣿⣿⣿⣿⡿⢕⠀⠀⠀⠀⠀⠀⠀⠀⠀⢝⢭⠅⠀⠜⠻⠕⠀⠀⠀⠀⠀⠅⢹⣿⣿⣿⣿⣿⣿⣿⣿⣿⣿⣿⣿⣿⣿⣿⣿⣿⠀⠀⠀⠀⠀⠀⠀⠀⠀⠀⠀⠀</a:t>
            </a:r>
            <a:br/>
            <a:r>
              <a:t>⠀⠀⠀⠀⠀⠀⠀⠀⠀⠀⠀⣿⣿⣿⣿⣿⣿⣿⣿⣿⣿⣿⣿⣿⣿⣿⣿⣷⣵⡀⠀⠀⠀⠀⠀⢀⢀⠀⢕⣜⢕⢐⠀⠀⠔⢄⠁⠐⢄⠀⠀⢁⣹⣿⣿⣿⣿⣿⣿⣿⣿⣿⣿⣿⣿⣿⣿⣿⣿⠀⠀⠀⠀⠀⠀⠀⠀⠀⠀⠀⠀</a:t>
            </a:r>
            <a:br/>
            <a:r>
              <a:t>⠀⠀⠀⠀⠀⠀⠀⠀⠀⠀⠀⣿⣿⣿⣿⣿⣿⣿⣿⣿⣿⣿⣿⣿⣿⣿⣻⣿⣿⣷⢅⠀⠀⠀⠀⠁⠔⠀⢸⢇⠔⠐⢀⠀⠀⠀⠀⠀⠐⢀⢀⣼⣿⣿⣿⣿⣿⣿⣿⣿⣿⣿⣿⣿⣿⣿⣿⣿⣿⠀⠀⠀⠀⠀⠀⠀⠀⠀⠀⠀⠀</a:t>
            </a:r>
            <a:br/>
            <a:r>
              <a:t>⠀⠀⠀⠀⠀⠀⠀⠀⠀⠀⠀⣿⣿⣿⣿⣿⣿⣿⣿⣿⣿⣿⣿⣿⣿⣿⣷⡿⢿⠟⠁⠀⠀⠀⠀⠀⠁⠀⢜⢕⠑⠑⠐⠕⠀⠀⢠⣤⣤⣴⣾⣿⣿⣿⣿⣿⣿⣿⣿⣿⣿⣿⣿⣿⣿⣿⣿⣿⣿⠀⠀⠀⠀⠀⠀⠀⠀⠀⠀⠀⠀</a:t>
            </a:r>
            <a:br/>
            <a:r>
              <a:t>⠀⠀⠀⠀⠀⠀⠀⠀⠀⠀⠀⣿⣿⣿⣿⣿⣿⣿⣿⣿⣿⣿⣿⣿⣿⣿⣿⣧⣔⡄⠀⠀⠀⠀⠀⠀⠀⠀⣱⣵⣄⢐⢀⢔⠄⠕⢸⣿⣿⣿⣿⣿⣿⣿⣿⣿⣿⣿⣿⣿⣿⣿⣿⣿⣿⣿⣿⣿⣿⠀⠀⠀⠀⠀⠀⠀⠀⠀⠀⠀⠀</a:t>
            </a:r>
            <a:br/>
            <a:r>
              <a:t>⠀⠀⠀⠀⠀⠀⠀⠀⠀⠀⠀⣿⣿⣿⣿⣿⣿⣿⣿⣿⣿⣿⣿⣿⣿⣿⣿⣿⣿⢕⠀⠀⠀⠀⠀⠀⠀⠀⣿⣿⣿⡧⢕⠐⢕⢑⢕⣿⣿⣿⣿⣿⣿⣿⣿⣿⣿⣿⣿⣿⣿⣿⣿⣿⣿⣿⣿⣿⣿⠀⠀⠀⠀⠀⠀⠀⠀⠀⠀⠀⠀</a:t>
            </a:r>
            <a:br/>
            <a:r>
              <a:t>⠀⠀⠀⠀⠀⠀⠀⠀⠀⠀⠀⠛⠛⠛⠛⠛⠛⠛⠛⠛⠛⠛⠛⠛⠛⠛⠛⠛⠛⠑⠀⠀⠀⠀⠀⠀⠀⠀⠛⠛⠛⠛⠃⠑⠑⠑⠑⠛⠛⠛⠛⠛⠛⠛⠛⠛⠛⠛⠛⠛⠛⠛⠛⠛⠛⠛⠛⠛⠛⠀⠀⠀⠀⠀⠀⠀⠀⠀⠀⠀⠀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⠀⠀⠀⠀⠀⠀⠀⠀⠀⠀⠀⣿⣿⣿⣿⣿⣿⣿⣿⣿⣿⣿⣿⣿⣿⣿⣿⣿⣿⣿⣿⣿⣿⣿⣿⣿⣿⣿⣿⣿⣿⣿⣿⣿⣿⣿⣟⣟⣿⣿⣿⣿⣿⣿⣿⣿⣿⣿⣿⣿⣿⣿⣿⣿⣿⣿⣿⣿⣿⠀⠀⠀⠀⠀⠀⠀⠀⠀⠀⠀⠀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⠀⠀⠀⠀⠀⠀⠀⠀⠀⠀⠀⣿⣿⣿⣿⣿⣿⣿⣿⣿⣿⣿⣿⣿⣿⣿⣿⣿⣿⣿⣿⣿⣿⣿⣿⣿⣿⣿⣿⣿⣿⣿⡿⢟⢝⢕⢜⢻⣿⣿⣿⣿⣿⣿⣿⣿⣿⣿⣿⣿⣿⣿⣿⣿⣿⣿⣿⣿⣿⠀⠀⠀⠀⠀⠀⠀⠀⠀⠀⠀⠀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⠀⠀⠀⠀⠀⠀⠀⠀⠀⠀⠀⣿⣿⣿⣿⣿⣿⣿⣿⣿⣿⣿⣿⣿⣿⣿⣿⣿⣿⣿⣿⣿⣿⣿⣿⣿⣿⣿⣿⣿⣿⣿⣯⢕⢕⢕⢱⡵⢝⢻⢿⣿⣿⣿⣿⣿⣿⣿⣿⣿⣿⣿⣿⣿⣿⣿⣿⣿⣿⠀⠀⠀⠀⠀⠀⠀⠀⠀⠀⠀⠀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⠀⠀⠀⠀⠀⠀⠀⠀⠀⠀⠀⣿⣿⣿⣿⣿⣿⣿⣿⣿⣿⣿⣿⣿⣿⣿⣿⣿⣿⣿⣿⣿⣿⣿⣿⣿⣿⣿⣿⣿⣿⣿⣟⡕⢕⢕⢕⣸⣣⢕⢕⣿⣿⣿⣿⣿⣿⣿⣿⣿⣿⣿⣿⣿⣿⣿⣿⣿⣿⠀⠀⠀⠀⠀⠀⠀⠀⠀⠀⠀⠀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⠀⠀⠀⠀⠀⠀⠀⠀⠀⠀⠀⣿⣿⣿⣿⣿⣿⣿⣿⣿⣿⣿⣿⣿⣿⣿⣿⣿⣿⣿⣿⣿⣿⣿⣿⣿⣿⣿⣿⣿⣿⣿⣿⡇⢕⢇⢜⢝⢗⢱⣸⣿⣿⣿⣿⣿⣿⣿⣿⣿⣿⣿⣿⣿⣿⣿⣿⣿⣿⠀⠀⠀⠀⠀⠀⠀⠀⠀⠀⠀⠀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⠀⠀⠀⠀⠀⠀⠀⠀⠀⠀⠀⣿⣿⣿⣿⣿⣿⣿⣿⣿⣿⣿⣿⣿⣿⣿⣿⣿⣿⣿⣿⣿⣿⣿⣿⣿⣿⣿⣿⣿⢿⠟⠇⠕⢕⠕⢕⢕⢕⣼⣿⣿⣿⣿⣿⣿⣿⣿⣿⣿⣿⣿⣿⣿⣿⣿⣿⣿⣿⠀⠀⠀⠀⠀⠀⠀⠀⠀⠀⠀⠀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⠀⠀⠀⠀⠀⠀⠀⠀⠀⠀⠀⣿⣿⣿⣿⣿⣿⣿⣿⣿⣿⣿⣿⣿⣿⣿⣿⣿⣿⣿⣿⣿⣿⣿⣿⣿⣿⣿⢝⢕⢕⠀⠀⠀⠀⠀⠁⠁⠁⠕⢹⣿⣿⣿⣿⣿⣿⣿⣿⣿⣿⣿⣿⣿⣿⣿⣿⣿⣿⠀⠀⠀⠀⠀⠀⠀⠀⠀⠀⠀⠀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⠀⠀⠀⠀⠀⠀⠀⠀⠀⠀⠀⣿⣿⣿⣿⣿⣿⣿⣿⣿⣿⣿⣿⣿⣿⣿⣿⣿⣿⣿⣿⣿⣿⣿⣿⣿⣿⡇⢕⢕⢕⠀⠀⠀⠀⠀⠀⠀⠀⠁⢕⢹⣿⣿⣿⣿⣿⣿⣿⣿⣿⣿⣿⣿⣿⣿⣿⣿⣿⠀⠀⠀⠀⠀⠀⠀⠀⠀⠀⠀⠀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⠀⠀⠀⠀⠀⠀⠀⠀⠀⠀⠀⣿⣿⣿⣿⣿⣿⣿⣿⣿⣿⣿⣿⣿⣿⣿⣿⣿⣿⣿⣿⣿⣿⣿⣿⣿⣿⢕⢕⢕⠀⠀⠀⠀⠀⠀⠀⠀⠀⢠⢕⢕⢹⣿⣿⣿⣿⣿⣿⣿⣿⣿⣿⣿⣿⣿⣿⣿⣿⠀⠀⠀⠀⠀⠀⠀⠀⠀⠀⠀⠀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⠀⠀⠀⠀⠀⠀⠀⠀⠀⠀⠀⣿⣿⣿⣿⣿⣿⣿⣿⣿⣿⣿⣿⣿⣿⣿⣿⣿⣿⣿⣿⣿⣿⣿⣿⣿⣿⢕⢕⢕⠀⠀⠀⠀⠀⠀⠀⠀⢅⣿⣷⡕⢕⢻⣿⣿⣿⣿⣿⣿⣿⣿⣿⣿⣿⣿⣿⣿⣿⠀⠀⠀⠀⠀⠀⠀⠀⠀⠀⠀⠀</a:t>
            </a:r>
            <a:br/>
            <a:r>
              <a:t>⠀⠀⠀⠀⠀⠀⠀⠀⠀⠀⠀⣿⣿⣿⣿⣿⣿⣿⣿⣿⣿⣿⣿⣿⣿⣿⣿⣿⣿⣿⣿⣿⣿⣿⣿⣿⡏⢕⢕⠁⠀⠀⠀⠀⠀⠀⠀⠀⢜⣿⣿⣷⡕⢸⣿⣿⣿⣿⣿⣿⣿⣿⣿⣿⣿⣿⣿⣿⣿⠀⠀⠀⠀⠀⠀⠀⠀⠀⠀⠀⠀</a:t>
            </a:r>
            <a:br/>
            <a:r>
              <a:t>⠀⠀⠀⠀⠀⠀⠀⠀⠀⠀⠀⣿⣿⣿⣿⣿⣿⣿⣿⣿⣿⣿⣿⣿⣿⣿⣿⣿⣿⣿⣿⣿⣿⣿⣿⣿⢕⢕⣕⠀⠀⠀⠀⠀⠀⠀⠀⠀⠁⢹⣿⣿⣿⣧⡜⢿⣿⣿⣿⣿⣿⣿⣿⣿⣿⣿⣿⣿⣿⠀⠀⠀⠀⠀⠀⠀⠀⠀⠀⠀⠀</a:t>
            </a:r>
            <a:br/>
            <a:r>
              <a:t>⠀⠀⠀⠀⠀⠀⠀⠀⠀⠀⠀⣿⣿⣿⣿⣿⣿⣿⣿⣿⣿⣿⣿⣿⣿⣿⣿⣿⣿⣿⣿⣿⣿⣿⣿⡇⢕⢕⣿⡷⠀⠀⠀⠀⠀⠀⠀⠀⠐⢻⣿⣿⣿⣿⣿⣵⢝⣿⣿⣿⣿⣿⣿⣿⣿⣿⣿⣿⣿⠀⠀⠀⠀⠀⠀⠀⠀⠀⠀⠀⠀</a:t>
            </a:r>
            <a:br/>
            <a:r>
              <a:t>⠀⠀⠀⠀⠀⠀⠀⠀⠀⠀⠀⣿⣿⣿⣿⣿⣿⣿⣿⣿⣿⣿⣿⣿⣿⣿⣿⣿⣿⣿⣿⣿⣿⣿⣿⡇⢕⣼⣿⢇⠀⠀⠀⠀⠀⠀⠀⠀⠀⠕⢿⣿⣿⣿⣿⣿⣷⣜⢿⣿⣿⣿⣿⣿⣿⣿⣿⣿⣿⠀⠀⠀⠀⠀⠀⠀⠀⠀⠀⠀⠀</a:t>
            </a:r>
            <a:br/>
            <a:r>
              <a:t>⠀⠀⠀⠀⠀⠀⠀⠀⠀⠀⠀⣿⣿⣿⣿⣿⣿⣿⣿⣿⣿⣿⣿⣿⣿⣿⣿⣿⣿⣿⣿⣿⣿⣿⣿⢇⢱⣿⣿⠁⠀⠀⠀⠀⠀⠀⠀⠀⠀⠀⢸⣿⣿⣿⣿⣿⣿⣿⣧⢝⢿⣿⣿⣿⣿⣿⣿⣿⣿⠀⠀⠀⠀⠀⠀⠀⠀⠀⠀⠀⠀</a:t>
            </a:r>
            <a:br/>
            <a:r>
              <a:t>⠀⠀⠀⠀⠀⠀⠀⠀⠀⠀⠀⣿⣿⣿⣿⣿⣿⣿⣿⣿⣿⣿⣿⣿⣿⣿⣿⣿⣿⣿⣿⣿⣿⣿⣿⢕⣸⣿⡇⠀⠀⠀⠀⠀⠀⠀⠀⠀⠀⠀⢜⣿⣿⣿⣿⣿⣿⣿⣿⣧⣱⣿⣿⣿⣿⣿⣿⣿⣿⠀⠀⠀⠀⠀⠀⠀⠀⠀⠀⠀⠀</a:t>
            </a:r>
            <a:br/>
            <a:r>
              <a:t>⠀⠀⠀⠀⠀⠀⠀⠀⠀⠀⠀⣿⣿⣿⣿⣿⣿⣿⣿⣿⣿⣿⣿⣿⣿⣿⣿⣿⣿⣿⣿⣿⣿⣿⣿⢕⢜⣿⢇⠀⠀⠀⠀⠀⠀⠀⠀⠀⠀⠀⢕⣿⣿⣿⣿⣿⣿⣿⣿⣿⣿⣿⣿⣿⣿⣿⣿⣿⣿⠀⠀⠀⠀⠀⠀⠀⠀⠀⠀⠀⠀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⠀⠀⠀⠀⠀⠀⠀⠀⠀⠀⠀⣿⣿⣿⣿⣿⣿⣿⣿⣿⣿⣿⣿⣿⣿⣿⣿⣿⣿⣿⣿⣿⣿⣿⣿⡕⢱⡜⢕⠀⠀⠀⠀⢠⣴⠀⠀⠀⠀⠀⣼⣿⣿⣿⣿⣿⣿⣿⣿⣿⣿⣿⣿⣿⣿⣿⣿⣿⣿⠀⠀⠀⠀⠀⠀⠀⠀⠀⠀⠀⠀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⠀⠀⠀⠀⠀⠀⠀⠀⠀⠀⠀⠛⠛⠛⠛⠛⠛⠛⠛⠛⠛⠛⠛⠛⠛⠛⠛⠛⠛⠛⠛⠛⠛⠛⠛⠃⠑⠙⠑⠀⠀⠀⠀⠘⠛⠀⠀⠀⠀⠑⠛⠛⠛⠛⠛⠛⠛⠛⠛⠛⠛⠛⠛⠛⠛⠛⠛⠛⠛⠀⠀⠀⠀⠀⠀⠀⠀⠀⠀⠀⠀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⠀⠀⠀⠀⠀⠀⠀⠀⠀⠀⠀⣿⣿⣿⣿⣿⣿⣿⣿⣿⣿⣿⣿⣿⣿⣿⣿⣿⣿⣿⣿⣿⣿⣿⣿⣿⣿⣿⣿⣿⣿⣿⣿⢟⢝⢿⣿⣿⣿⣿⣿⣿⣿⣿⣿⣿⣿⣿⣿⣿⣿⣿⣿⣿⣿⣿⣿⣿⣿⠀⠀⠀⠀⠀⠀⠀⠀⠀⠀⠀⠀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⠀⠀⠀⠀⠀⠀⠀⠀⠀⠀⠀⣿⣿⣿⣿⣿⣿⣿⣿⣿⣿⣿⣿⣿⣿⣿⣿⣿⣿⣿⣿⣿⣿⣿⣿⣿⣿⣿⣿⣿⣿⣿⡿⢕⢕⢕⢕⢕⢝⢝⢿⣿⣿⣿⣿⣿⣿⣿⣿⣿⣿⣿⣿⣿⣿⣿⣿⣿⣿⠀⠀⠀⠀⠀⠀⠀⠀⠀⠀⠀⠀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⠀⠀⠀⠀⠀⠀⠀⠀⠀⠀⠀⣿⣿⣿⣿⣿⣿⣿⣿⣿⣿⣿⣿⣿⣿⣿⣿⣿⣿⣿⣿⣿⣿⣿⣿⣿⣿⣿⣿⣿⣿⣿⣷⢕⢕⢕⢕⢕⢣⣕⣵⣾⣿⣿⣿⣿⣿⣿⣿⣿⣿⣿⣿⣿⣿⣿⣿⣿⣿⠀⠀⠀⠀⠀⠀⠀⠀⠀⠀⠀⠀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⠀⠀⠀⠀⠀⠀⠀⠀⠀⠀⠀⣿⣿⣿⣿⣿⣿⣿⣿⣿⣿⣿⣿⣿⣿⣿⣿⣿⣿⣿⣿⣿⣿⣿⣿⣿⣿⣿⣿⣿⣿⣿⣿⢇⢕⢕⢕⣕⣹⣿⣿⣿⣿⣿⣿⣿⣿⣿⣿⣿⣿⣿⣿⣿⣿⣿⣿⣿⣿⠀⠀⠀⠀⠀⠀⠀⠀⠀⠀⠀⠀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⠀⠀⠀⠀⠀⠀⠀⠀⠀⠀⠀⣿⣿⣿⣿⣿⣿⣿⣿⣿⣿⣿⣿⣿⣿⣿⣿⣿⣿⣿⣿⣿⣿⣿⣿⣿⣿⣿⣿⡿⢿⢟⠕⠕⠑⠕⢕⢝⢻⢿⣿⣿⣿⣿⣿⣿⣿⣿⣿⣿⣿⣿⣿⣿⣿⣿⣿⣿⣿⠀⠀⠀⠀⠀⠀⠀⠀⠀⠀⠀⠀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⠀⠀⠀⠀⠀⠀⠀⠀⠀⠀⠀⣿⣿⣿⣿⣿⣿⣿⣿⣿⣿⣿⣿⣿⣿⣿⣿⣿⣿⣿⣿⣿⣿⣿⣿⣿⣿⣿⢏⠕⠀⠀⠀⠀⠀⠀⠁⠀⠀⢕⢻⣿⣿⣿⣿⣿⣿⣿⣿⣿⣿⣿⣿⣿⣿⣿⣿⣿⣿⠀⠀⠀⠀⠀⠀⠀⠀⠀⠀⠀⠀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⠀⠀⠀⠀⠀⠀⠀⠀⠀⠀⠀⣿⣿⣿⣿⣿⣿⣿⣿⣿⣿⣿⣿⣿⣿⣿⣿⣿⣿⣿⣿⣿⣿⣿⣿⣿⣿⢇⢕⠀⠀⠀⠀⠀⠀⠀⠀⠀⠀⢑⢕⢸⣿⣿⣿⣿⣿⣿⣿⣿⣿⣿⣿⣿⣿⣿⣿⣿⣿⠀⠀⠀⠀⠀⠀⠀⠀⠀⠀⠀⠀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⠀⠀⠀⠀⠀⠀⠀⠀⠀⠀⠀⣿⣿⣿⣿⣿⣿⣿⣿⣿⣿⣿⣿⣿⣿⣿⣿⣿⣿⣿⣿⣿⣿⣿⣿⣿⡿⢕⢕⢀⠀⠀⠀⠀⠀⠀⠀⠀⠀⢕⢕⢸⣿⣿⣿⣿⣿⣿⣿⣿⣿⣿⣿⣿⣿⣿⣿⣿⣿⠀⠀⠀⠀⠀⠀⠀⠀⠀⠀⠀⠀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⠀⠀⠀⠀⠀⠀⠀⠀⠀⠀⠀⣿⣿⣿⣿⣿⣿⣿⣿⣿⣿⣿⣿⣿⣿⣿⣿⣿⣿⣿⣿⣿⣿⣿⣿⣿⡇⢕⢕⣇⠀⠀⠀⠀⠀⠀⠀⠀⠀⢵⢕⣽⣿⣿⣿⣿⣿⣿⣿⣿⣿⣿⣿⣿⣿⣿⣿⣿⣿⠀⠀⠀⠀⠀⠀⠀⠀⠀⠀⠀⠀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⠀⠀⠀⠀⠀⠀⠀⠀⠀⠀⠀⣿⣿⣿⣿⣿⣿⣿⣿⣿⣿⣿⣿⣿⣿⣿⣿⣿⣿⣿⣿⣿⣿⣿⣿⣿⡇⢕⢸⢇⠀⠀⠀⠀⠀⠀⠀⠀⢀⢸⢕⣿⣿⣿⣿⣿⣿⣿⣿⣿⣿⣿⣿⣿⣿⣿⣿⣿⣿⠀⠀⠀⠀⠀⠀⠀⠀⠀⠀⠀⠀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⠀⠀⠀⠀⠀⠀⠀⠀⠀⠀⠀⣿⣿⣿⣿⣿⣿⣿⣿⣿⣿⣿⣿⣿⣿⣿⣿⣿⣿⣿⣿⣿⣿⣿⣿⣿⢕⢕⣿⡕⠀⠀⠀⠀⠀⠀⠀⠀⠑⢻⣧⢸⣿⣿⣿⣿⣿⣿⣿⣿⣿⣿⣿⣿⣿⣿⣿⣿⣿⠀⠀⠀⠀⠀⠀⠀⠀⠀⠀⠀⠀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⠀⠀⠀⠀⠀⠀⠀⠀⠀⠀⠀⣿⣿⣿⣿⣿⣿⣿⣿⣿⣿⣿⣿⣿⣿⣿⣿⣿⣿⣿⣿⣿⣿⣿⣿⡇⢕⢱⣿⡟⠑⠀⠀⠀⠀⠀⠀⠀⢕⢿⣿⣿⣿⣿⣿⣿⣿⣿⣿⣿⣿⣿⣿⣿⣿⣿⣿⣿⣿⠀⠀⠀⠀⠀⠀⠀⠀⠀⠀⠀⠀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⠀⠀⠀⠀⠀⠀⠀⠀⠀⠀⠀⣿⣿⣿⣿⣿⣿⣿⣿⣿⣿⣿⣿⣿⣿⣿⣿⣿⣿⣿⣿⣿⣿⣿⣿⡇⢕⣼⣿⠑⠀⠀⠀⠀⠀⠀⠀⠀⠕⢜⣿⣿⣿⣿⣿⣿⣿⣿⣿⣿⣿⣿⣿⣿⣿⣿⣿⣿⣿⠀⠀⠀⠀⠀⠀⠀⠀⠀⠀⠀⠀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⠀⠀⠀⠀⠀⠀⠀⠀⠀⠀⠀⣿⣿⣿⣿⣿⣿⣿⣿⣿⣿⣿⣿⣿⣿⣿⣿⣿⣿⣿⣿⣿⣿⣿⣿⡇⢱⣿⡏⠀⠀⠀⠀⠀⠀⠀⠀⠀⠀⢕⢿⣿⣿⣿⣿⣿⣿⣿⣿⣿⣿⣿⣿⣿⣿⣿⣿⣿⣿⠀⠀⠀⠀⠀⠀⠀⠀⠀⠀⠀⠀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⠀⠀⠀⠀⠀⠀⠀⠀⠀⠀⠀⣿⣿⣿⣿⣿⣿⣿⣿⣿⣿⣿⣿⣿⣿⣿⣿⣿⣿⣿⣿⣿⣿⣿⣿⢕⢸⣿⡇⠀⠀⠀⠀⠀⠀⠀⠀⠀⠀⢔⢸⣿⣿⣿⣿⣿⣿⣿⣿⣿⣿⣿⣿⣿⣿⣿⣿⣿⣿⠀⠀⠀⠀⠀⠀⠀⠀⠀⠀⠀⠀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⠀⠀⠀⠀⠀⠀⠀⠀⠀⠀⠀⣿⣿⣿⣿⣿⣿⣿⣿⣿⣿⣿⣿⣿⣿⣿⣿⣿⣿⣿⣿⣿⣿⣿⣿⢕⢜⢻⡇⠀⠀⠀⠀⠀⠀⠀⠀⠀⠀⠑⢕⣿⣿⣿⣿⣿⣿⣿⣿⣿⣿⣿⣿⣿⣿⣿⣿⣿⣿⠀⠀⠀⠀⠀⠀⠀⠀⠀⠀⠀⠀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⠀⠀⠀⠀⠀⠀⠀⠀⠀⠀⠀⣿⣿⣿⣿⣿⣿⣿⣿⣿⣿⣿⣿⣿⣿⣿⣿⣿⣿⣿⣿⣿⣿⣿⣿⢕⢕⣇⣷⢀⠀⠀⠀⠀⢰⠀⠀⠀⠀⠀⢸⣿⣿⣿⣿⣿⣿⣿⣿⣿⣿⣿⣿⣿⣿⣿⣿⣿⣿⠀⠀⠀⠀⠀⠀⠀⠀⠀⠀⠀⠀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⠀⠀⠀⠀⠀⠀⠀⠀⠀⠀⠀⠛⠛⠛⠛⠛⠛⠛⠛⠛⠛⠛⠛⠛⠛⠛⠛⠛⠛⠛⠛⠛⠛⠛⠛⠓⠃⠘⠛⠑⠀⠀⠀⠀⠚⠑⠀⠀⠀⠀⠘⠛⠛⠛⠛⠛⠛⠛⠛⠛⠛⠛⠛⠛⠛⠛⠛⠛⠛⠀⠀⠀⠀⠀⠀⠀⠀⠀⠀⠀⠀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⠀⠀⠀⠀⠀⠀⠀⠀⠀⠀⠀⣿⣿⣿⣿⣿⣿⣿⣿⣿⣿⣿⣿⣿⣿⣿⣿⣿⣿⣿⣿⣿⣿⣿⣿⣿⣿⣿⣿⣿⣿⣿⢟⢟⢿⢿⢿⣿⣿⣿⣿⣿⣿⣿⣿⣿⣿⣿⣿⣿⣿⣿⣿⣿⣿⣿⣿⣿⣿⠀⠀⠀⠀⠀⠀⠀⠀⠀⠀⠀⠀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⠀⠀⠀⠀⠀⠀⠀⠀⠀⠀⠀⣿⣿⣿⣿⣿⣿⣿⣿⣿⣿⣿⣿⣿⣿⣿⣿⣿⣿⣿⣿⣿⣿⣿⣿⣿⣿⣿⣿⣿⣿⣿⢇⢕⢕⢕⢕⢕⢕⣕⣝⣿⣿⣿⣿⣿⣿⣿⣿⣿⣿⣿⣿⣿⣿⣿⣿⣿⣿⠀⠀⠀⠀⠀⠀⠀⠀⠀⠀⠀⠀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⠀⠀⠀⠀⠀⠀⠀⠀⠀⠀⠀⣿⣿⣿⣿⣿⣿⣿⣿⣿⣿⣿⣿⣿⣿⣿⣿⣿⣿⣿⣿⣿⣿⣿⣿⣿⣿⣿⣿⣿⣿⣿⢇⢕⢕⢕⢕⢕⣱⣿⣿⣿⣿⣿⣿⣿⣿⣿⣿⣿⣿⣿⣿⣿⣿⣿⣿⣿⣿⠀⠀⠀⠀⠀⠀⠀⠀⠀⠀⠀⠀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⠀⠀⠀⠀⠀⠀⠀⠀⠀⠀⠀⣿⣿⣿⣿⣿⣿⣿⣿⣿⣿⣿⣿⣿⣿⣿⣿⣿⣿⣿⣿⣿⣿⣿⣿⣿⣿⣿⣿⣿⣿⣿⣇⢕⢕⢕⣵⣧⣿⣿⣿⣿⣿⣿⣿⣿⣿⣿⣿⣿⣿⣿⣿⣿⣿⣿⣿⣿⣿⠀⠀⠀⠀⠀⠀⠀⠀⠀⠀⠀⠀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⠀⠀⠀⠀⠀⠀⠀⠀⠀⠀⠀⣿⣿⣿⣿⣿⣿⣿⣿⣿⣿⣿⣿⣿⣿⣿⣿⣿⣿⣿⣿⣿⣿⣿⣿⣿⣿⣿⣿⣿⡿⢟⠕⠁⠁⠑⠜⢻⢿⣿⣿⣿⣿⣿⣿⣿⣿⣿⣿⣿⣿⣿⣿⣿⣿⣿⣿⣿⣿⠀⠀⠀⠀⠀⠀⠀⠀⠀⠀⠀⠀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⠀⠀⠀⠀⠀⠀⠀⠀⠀⠀⠀⣿⣿⣿⣿⣿⣿⣿⣿⣿⣿⣿⣿⣿⣿⣿⣿⣿⣿⣿⣿⣿⣿⣿⣿⣿⣿⣿⣿⢟⠑⠐⠀⠀⠀⠀⠀⠄⢕⢝⣿⣿⣿⣿⣿⣿⣿⣿⣿⣿⣿⣿⣿⣿⣿⣿⣿⣿⣿⠀⠀⠀⠀⠀⠀⠀⠀⠀⠀⠀⠀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⠀⠀⠀⠀⠀⠀⠀⠀⠀⠀⠀⣿⣿⣿⣿⣿⣿⣿⣿⣿⣿⣿⣿⣿⣿⣿⣿⣿⣿⣿⣿⣿⣿⣿⣿⣿⣿⣿⡇⠄⠀⠀⠀⠀⠀⠀⠀⢕⢕⢱⣿⣿⣿⣿⣿⣿⣿⣿⣿⣿⣿⣿⣿⣿⣿⣿⣿⣿⣿⠀⠀⠀⠀⠀⠀⠀⠀⠀⠀⠀⠀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⠀⠀⠀⠀⠀⠀⠀⠀⠀⠀⠀⣿⣿⣿⣿⣿⣿⣿⣿⣿⣿⣿⣿⣿⣿⣿⣿⣿⣿⣿⣿⣿⣿⣿⣿⣿⣿⣿⢇⢄⠀⠀⠀⠀⠀⠀⢀⢕⢕⢕⣿⣿⣿⣿⣿⣿⣿⣿⣿⣿⣿⣿⣿⣿⣿⣿⣿⣿⣿⠀⠀⠀⠀⠀⠀⠀⠀⠀⠀⠀⠀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⠀⠀⠀⠀⠀⠀⠀⠀⠀⠀⠀⣿⣿⣿⣿⣿⣿⣿⣿⣿⣿⣿⣿⣿⣿⣿⣿⣿⣿⣿⣿⣿⣿⣿⣿⣿⣿⡿⢕⢕⡀⠀⠀⠀⠀⢀⢕⢕⢕⢱⣿⣿⣿⣿⣿⣿⣿⣿⣿⣿⣿⣿⣿⣿⣿⣿⣿⣿⣿⠀⠀⠀⠀⠀⠀⠀⠀⠀⠀⠀⠀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⠀⠀⠀⠀⠀⠀⠀⠀⠀⠀⠀⣿⣿⣿⣿⣿⣿⣿⣿⣿⣿⣿⣿⣿⣿⣿⣿⣿⣿⣿⣿⣿⣿⣿⣿⣿⣿⡇⢕⣼⣗⠀⠀⠀⢀⢕⢕⢕⢕⢸⣿⣿⣿⣿⣿⣿⣿⣿⣿⣿⣿⣿⣿⣿⣿⣿⣿⣿⣿⠀⠀⠀⠀⠀⠀⠀⠀⠀⠀⠀⠀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⠀⠀⠀⠀⠀⠀⠀⠀⠀⠀⠀⣿⣿⣿⣿⣿⣿⣿⣿⣿⣿⣿⣿⣿⣿⣿⣿⣿⣿⣿⣿⣿⣿⣿⣿⣿⣿⢕⢱⣿⣕⠀⠀⢔⢕⢕⢕⢕⢕⣼⣿⣿⣿⣿⣿⣿⣿⣿⣿⣿⣿⣿⣿⣿⣿⣿⣿⣿⣿⠀⠀⠀⠀⠀⠀⠀⠀⠀⠀⠀⠀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⠀⠀⠀⠀⠀⠀⠀⠀⠀⠀⠀⣿⣿⣿⣿⣿⣿⣿⣿⣿⣿⣿⣿⣿⣿⣿⣿⣿⣿⣿⣿⣿⣿⣿⣿⣿⡿⢕⢸⣿⠏⠀⠀⢕⢕⢕⢕⢕⢱⣿⣿⣿⣿⣿⣿⣿⣿⣿⣿⣿⣿⣿⣿⣿⣿⣿⣿⣿⣿⠀⠀⠀⠀⠀⠀⠀⠀⠀⠀⠀⠀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⠀⠀⠀⠀⠀⠀⠀⠀⠀⠀⠀⣿⣿⣿⣿⣿⣿⣿⣿⣿⣿⣿⣿⣿⣿⣿⣿⣿⣿⣿⣿⣿⣿⣿⣿⣿⡇⢕⣿⢇⠀⠀⢀⢕⢕⢕⢕⢕⢸⣿⣿⣿⣿⣿⣿⣿⣿⣿⣿⣿⣿⣿⣿⣿⣿⣿⣿⣿⣿⠀⠀⠀⠀⠀⠀⠀⠀⠀⠀⠀⠀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⠀⠀⠀⠀⠀⠀⠀⠀⠀⠀⠀⣿⣿⣿⣿⣿⣿⣿⣿⣿⣿⣿⣿⣿⣿⣿⣿⣿⣿⣿⣿⣿⣿⣿⣿⣿⡇⢱⡿⠀⠀⢄⢕⢕⢕⢕⢕⠕⢜⣿⣿⣿⣿⣿⣿⣿⣿⣿⣿⣿⣿⣿⣿⣿⣿⣿⣿⣿⣿⠀⠀⠀⠀⠀⠀⠀⠀⠀⠀⠀⠀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⠀⠀⠀⠀⠀⠀⠀⠀⠀⠀⠀⣿⣿⣿⣿⣿⣿⣿⣿⣿⣿⣿⣿⣿⣿⣿⣿⣿⣿⣿⣿⣿⣿⣿⣿⣿⡇⢸⣷⢔⢔⢕⢕⢕⢕⢕⠑⠀⠀⢻⣿⣿⣿⣿⣿⣿⣿⣿⣿⣿⣿⣿⣿⣿⣿⣿⣿⣿⣿⠀⠀⠀⠀⠀⠀⠀⠀⠀⠀⠀⠀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⠀⠀⠀⠀⠀⠀⠀⠀⠀⠀⠀⣿⣿⣿⣿⣿⣿⣿⣿⣿⣿⣿⣿⣿⣿⣿⣿⣿⣿⣿⣿⣿⣿⣿⣿⣿⢕⢕⢻⡕⢕⢕⢕⢕⢕⠀⠀⠀⠀⢕⢿⣿⣿⣿⣿⣿⣿⣿⣿⣿⣿⣿⣿⣿⣿⣿⣿⣿⣿⠀⠀⠀⠀⠀⠀⠀⠀⠀⠀⠀⠀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⠀⠀⠀⠀⠀⠀⠀⠀⠀⠀⠀⣿⣿⣿⣿⣿⣿⣿⣿⣿⣿⣿⣿⣿⣿⣿⣿⣿⣿⣿⣿⣿⣿⣿⣿⣿⢱⢕⣼⣿⡕⠑⠁⠁⠀⠀⠀⠀⠀⠁⢿⣿⣿⣿⣿⣿⣿⣿⣿⣿⣿⣿⣿⣿⣿⣿⣿⣿⣿⠀⠀⠀⠀⠀⠀⠀⠀⠀⠀⠀⠀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⠀⠀⠀⠀⠀⠀⠀⠀⠀⠀⠀⠛⠛⠛⠛⠛⠛⠛⠛⠛⠛⠛⠛⠛⠛⠛⠛⠛⠛⠛⠛⠛⠛⠛⠛⠛⠛⠓⠛⠛⠛⠐⠀⠀⠀⠀⠀⠀⠀⠀⠘⠛⠛⠛⠛⠛⠛⠛⠛⠛⠛⠛⠛⠛⠛⠛⠛⠛⠛⠀⠀⠀⠀⠀⠀⠀⠀⠀⠀⠀⠀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⠀⠀⠀⠀⠀⠀⠀⠀⠀⠀⠀⣿⣿⣿⣿⣿⣿⣿⣿⣿⣿⣿⣿⣿⣿⣿⣿⣿⣿⣿⣿⣿⣿⣿⣿⣿⣿⣿⣿⢟⢻⢿⢿⢿⢷⣾⢿⣿⣿⣿⣿⣿⣿⣿⣿⣿⣿⣿⣿⣿⣿⣿⣿⣿⣿⣿⣿⣿⣿⠀⠀⠀⠀⠀⠀⠀⠀⠀⠀⠀⠀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⠀⠀⠀⠀⠀⠀⠀⠀⠀⠀⠀⣿⣿⣿⣿⣿⣿⣿⣿⣿⣿⣿⣿⣿⣿⣿⣿⣿⣿⣿⣿⣿⣿⣿⣿⣿⣿⣿⣿⣷⡵⢕⢕⢕⢕⢕⢜⢟⢿⣿⣿⣿⣿⣿⣿⣿⣿⣿⣿⣿⣿⣿⣿⣿⣿⣿⣿⣿⣿⠀⠀⠀⠀⠀⠀⠀⠀⠀⠀⠀⠀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⠀⠀⠀⠀⠀⠀⠀⠀⠀⠀⠀⣿⣿⣿⣿⣿⣿⣿⣿⣿⣿⣿⣿⣿⣿⣿⣿⣿⣿⣿⣿⣿⣿⣿⣿⣿⣿⣿⣿⣿⣧⢕⢕⢕⢕⢕⢕⢻⢼⣿⣿⣿⣿⣿⣿⣿⣿⣿⣿⣿⣿⣿⣿⣿⣿⣿⣿⣿⣿⠀⠀⠀⠀⠀⠀⠀⠀⠀⠀⠀⠀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⠀⠀⠀⠀⠀⠀⠀⠀⠀⠀⠀⣿⣿⣿⣿⣿⣿⣿⣿⣿⣿⣿⣿⣿⣿⣿⣿⣿⣿⣿⣿⣿⣿⣿⣿⣿⣿⣿⣿⣿⣿⣷⣷⡇⢕⢕⢕⣸⣿⣿⣿⣿⣿⣿⣿⣿⣿⣿⣿⣿⣿⣿⣿⣿⣿⣿⣿⣿⣿⠀⠀⠀⠀⠀⠀⠀⠀⠀⠀⠀⠀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⠀⠀⠀⠀⠀⠀⠀⠀⠀⠀⠀⣿⣿⣿⣿⣿⣿⣿⣿⣿⣿⣿⣿⣿⣿⣿⣿⣿⣿⣿⣿⣿⣿⣿⣿⣿⣿⣿⣿⣿⣿⣿⢏⢑⠁⠑⢸⣿⣿⣿⣿⣿⣿⣿⣿⣿⣿⣿⣿⣿⣿⣿⣿⣿⣿⣿⣿⣿⣿⠀⠀⠀⠀⠀⠀⠀⠀⠀⠀⠀⠀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⠀⠀⠀⠀⠀⠀⠀⠀⠀⠀⠀⣿⣿⣿⣿⣿⣿⣿⣿⣿⣿⣿⣿⣿⣿⣿⣿⣿⣿⣿⣿⣿⣿⣿⣿⣿⣿⣿⣿⣿⡿⢕⢄⠐⢄⢕⢕⢜⣿⣿⣿⣿⣿⣿⣿⣿⣿⣿⣿⣿⣿⣿⣿⣿⣿⣿⣿⣿⣿⠀⠀⠀⠀⠀⠀⠀⠀⠀⠀⠀⠀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⠀⠀⠀⠀⠀⠀⠀⠀⠀⠀⠀⣿⣿⣿⣿⣿⣿⣿⣿⣿⣿⣿⣿⣿⣿⣿⣿⣿⣿⣿⣿⣿⣿⣿⣿⣿⣿⣿⣿⣿⡇⠕⠑⢀⢕⢕⢕⢜⢕⣹⣿⣿⣿⣿⣿⣿⣿⣿⣿⣿⣿⣿⣿⣿⣿⣿⣿⣿⣿⠀⠀⠀⠀⠀⠀⠀⠀⠀⠀⠀⠀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⠀⠀⠀⠀⠀⠀⠀⠀⠀⠀⠀⣿⣿⣿⣿⣿⣿⣿⣿⣿⣿⣿⣿⣿⣿⣿⣿⣿⣿⣿⣿⣿⣿⣿⣿⣿⣿⣿⣿⣿⡇⠅⢔⢕⢕⢕⢕⠑⠁⢝⣿⣿⣿⣿⣿⣿⣿⣿⣿⣿⣿⣿⣿⣿⣿⣿⣿⣿⣿⠀⠀⠀⠀⠀⠀⠀⠀⠀⠀⠀⠀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⠀⠀⠀⠀⠀⠀⠀⠀⠀⠀⠀⣿⣿⣿⣿⣿⣿⣿⣿⣿⣿⣿⣿⣿⣿⣿⣿⣿⣿⣿⣿⣿⣿⣿⣿⣿⣿⣿⣿⣿⢕⢕⢕⢕⢕⢕⠀⠀⢄⢸⣿⣿⣿⣿⣿⣿⣿⣿⣿⣿⣿⣿⣿⣿⣿⣿⣿⣿⣿⠀⠀⠀⠀⠀⠀⠀⠀⠀⠀⠀⠀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⠀⠀⠀⠀⠀⠀⠀⠀⠀⠀⠀⣿⣿⣿⣿⣿⣿⣿⣿⣿⣿⣿⣿⣿⣿⣿⣿⣿⣿⣿⣿⣿⣿⣿⣿⣿⣿⣿⣿⡏⢕⡇⢕⢕⠕⠀⠀⠀⠁⢸⣿⣿⣿⣿⣿⣿⣿⣿⣿⣿⣿⣿⣿⣿⣿⣿⣿⣿⣿⠀⠀⠀⠀⠀⠀⠀⠀⠀⠀⠀⠀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⠀⠀⠀⠀⠀⠀⠀⠀⠀⠀⠀⣿⣿⣿⣿⣿⣿⣿⣿⣿⣿⣿⣿⣿⣿⣿⣿⣿⣿⣿⣿⣿⣿⣿⣿⣿⣿⣿⡿⢕⢜⢕⢕⠕⠀⠀⠀⠄⢕⢺⣿⣿⣿⣿⣿⣿⣿⣿⣿⣿⣿⣿⣿⣿⣿⣿⣿⣿⣿⠀⠀⠀⠀⠀⠀⠀⠀⠀⠀⠀⠀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⠀⠀⠀⠀⠀⠀⠀⠀⠀⠀⠀⣿⣿⣿⣿⣿⣿⣿⣿⣿⣿⣿⣿⣿⣿⣿⣿⣿⣿⣿⣿⣿⣿⣿⣿⣿⣿⣿⢇⢕⢕⢕⠕⠀⠀⠀⠀⢔⣷⣿⣿⣿⣿⣿⣿⣿⣿⣿⣿⣿⣿⣿⣿⣿⣿⣿⣿⣿⣿⠀⠀⠀⠀⠀⠀⠀⠀⠀⠀⠀⠀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⠀⠀⠀⠀⠀⠀⠀⠀⠀⠀⠀⣿⣿⣿⣿⣿⣿⣿⣿⣿⣿⣿⣿⣿⣿⣿⣿⣿⣿⣿⣿⣿⣿⣿⣿⣿⣿⣿⣵⢕⢕⠁⠀⠀⠀⠀⠔⢕⣿⣿⣿⣿⣿⣿⣿⣿⣿⣿⣿⣿⣿⣿⣿⣿⣿⣿⣿⣿⣿⠀⠀⠀⠀⠀⠀⠀⠀⠀⠀⠀⠀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⠀⠀⠀⠀⠀⠀⠀⠀⠀⠀⠀⣿⣿⣿⣿⣿⣿⣿⣿⣿⣿⣿⣿⣿⣿⣿⣿⣿⣿⣿⣿⣿⣿⣿⣿⣿⣿⣿⣿⢕⠀⠀⠀⠀⠀⠀⢐⢕⣿⣿⣿⣿⣿⣿⣿⣿⣿⣿⣿⣿⣿⣿⣿⣿⣿⣿⣿⣿⣿⠀⠀⠀⠀⠀⠀⠀⠀⠀⠀⠀⠀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⠀⠀⠀⠀⠀⠀⠀⠀⠀⠀⠀⣿⣿⣿⣿⣿⣿⣿⣿⣿⣿⣿⣿⣿⣿⣿⣿⣿⣿⣿⣿⣿⣿⢏⣹⣿⣿⣿⡟⢕⠀⠀⠀⠀⠀⠀⠁⢜⢻⣿⣿⣿⣿⣿⣿⣿⣿⣿⣿⣿⣿⣿⣿⣿⣿⣿⣿⣿⣿⠀⠀⠀⠀⠀⠀⠀⠀⠀⠀⠀⠀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⠀⠀⠀⠀⠀⠀⠀⠀⠀⠀⠀⣿⣿⣿⣿⣿⣿⣿⣿⣿⣿⣿⣿⣿⣿⣿⣿⣿⣿⣿⣿⣿⣿⣿⣿⣿⣿⡟⢕⢕⢀⠀⠀⠀⠀⠀⠀⠁⢜⣿⣿⣿⣿⣿⣿⣿⣿⣿⣿⣿⣿⣿⣿⣿⣿⣿⣿⣿⣿⠀⠀⠀⠀⠀⠀⠀⠀⠀⠀⠀⠀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⠀⠀⠀⠀⠀⠀⠀⠀⠀⠀⠀⣿⣿⣿⣿⣿⣿⣿⣿⣿⣿⣿⣿⣿⣿⣿⣿⣿⣿⣿⣿⣿⣿⣿⣿⣿⣿⣇⣱⣷⣷⣦⢀⠀⠀⠀⠀⠀⢕⣿⣿⣿⣿⣿⣿⣿⣿⣿⣿⣿⣿⣿⣿⣿⣿⣿⣿⣿⣿⠀⠀⠀⠀⠀⠀⠀⠀⠀⠀⠀⠀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⠀⠀⠀⠀⠀⠀⠀⠀⠀⠀⠀⠛⠛⠛⠛⠛⠛⠛⠛⠛⠛⠛⠛⠛⠛⠛⠛⠛⠛⠛⠛⠛⠛⠛⠛⠛⠛⠛⠛⠛⠛⠛⠃⠀⠀⠀⠀⠀⠑⠛⠛⠛⠛⠛⠛⠛⠛⠛⠛⠛⠛⠛⠛⠛⠛⠛⠛⠛⠛⠀⠀⠀⠀⠀⠀⠀⠀⠀⠀⠀⠀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⠀⠀⠀⠀⠀⠀⠀⠀⠀⠀⠀⣿⣿⣿⣿⣿⣿⣿⣿⣿⣿⣿⣿⣿⣿⣿⣿⣿⣿⣿⣿⣿⣿⣿⣿⣿⣿⣿⣿⣿⣿⣿⢿⢻⡱⢜⢕⣱⣽⣿⣿⣿⣿⣿⣿⣿⣿⣿⣿⣿⣿⣿⣿⣿⣿⣿⣿⣿⣿⠀⠀⠀⠀⠀⠀⠀⠀⠀⠀⠀⠀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⠀⠀⠀⠀⠀⠀⠀⠀⠀⠀⠀⣿⣿⣿⣿⣿⣿⣿⣿⣿⣿⣿⣿⣿⣿⣿⣿⣿⣿⣿⣿⣿⣿⣿⣿⣿⣿⣿⣿⣟⡝⢕⢕⢕⢕⢕⢝⡏⣹⣿⣿⣿⣿⣿⣿⣿⣿⣿⣿⣿⣿⣿⣿⣿⣿⣿⣿⣿⣿⠀⠀⠀⠀⠀⠀⠀⠀⠀⠀⠀⠀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⠀⠀⠀⠀⠀⠀⠀⠀⠀⠀⠀⣿⣿⣿⣿⣿⣿⣿⣿⣿⣿⣿⣿⣿⣿⣿⣿⣿⣿⣿⣿⣿⣿⣿⣿⣿⣿⣿⣿⣿⣷⣷⣷⡕⢕⢕⢕⢹⣿⣿⣿⣿⣿⣿⣿⣿⣿⣿⣿⣿⣿⣿⣿⣿⣿⣿⣿⣿⣿⠀⠀⠀⠀⠀⠀⠀⠀⠀⠀⠀⠀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⠀⠀⠀⠀⠀⠀⠀⠀⠀⠀⠀⣿⣿⣿⣿⣿⣿⣿⣿⣿⣿⣿⣿⣿⣿⣿⣿⣿⣿⣿⣿⣿⣿⣿⣿⣿⣿⣿⣿⣿⣿⣿⣿⢿⢕⢕⢱⣿⣿⣿⣿⣿⣿⣿⣿⣿⣿⣿⣿⣿⣿⣿⣿⣿⣿⣿⣿⣿⣿⠀⠀⠀⠀⠀⠀⠀⠀⠀⠀⠀⠀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⠀⠀⠀⠀⠀⠀⠀⠀⠀⠀⠀⣿⣿⣿⣿⣿⣿⣿⣿⣿⣿⣿⣿⣿⣿⣿⣿⣿⣿⣿⣿⣿⣿⣿⣿⣿⣿⣿⣿⣿⣿⣿⢏⢕⢄⢁⢜⢿⣿⣿⣿⣿⣿⣿⣿⣿⣿⣿⣿⣿⣿⣿⣿⣿⣿⣿⣿⣿⣿⠀⠀⠀⠀⠀⠀⠀⠀⠀⠀⠀⠀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⠀⠀⠀⠀⠀⠀⠀⠀⠀⠀⠀⣿⣿⣿⣿⣿⣿⣿⣿⣿⣿⣿⣿⣿⣿⣿⣿⣿⣿⣿⣿⣿⣿⣿⣿⣿⣿⣿⣿⣿⢟⢕⢕⢕⢕⢕⢕⢕⢜⢻⣿⣿⣿⣿⣿⣿⣿⣿⣿⣿⣿⣿⣿⣿⣿⣿⣿⣿⣿⠀⠀⠀⠀⠀⠀⠀⠀⠀⠀⠀⠀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⠀⠀⠀⠀⠀⠀⠀⠀⠀⠀⠀⣿⣿⣿⣿⣿⣿⣿⣿⣿⣿⣿⣿⣿⣿⣿⣿⣿⣿⣿⣿⣿⣿⣿⣿⣿⣿⣿⡿⢇⢕⢕⢕⢕⠕⠑⠕⢕⢕⢸⣿⣿⣿⣿⣿⣿⣿⣿⣿⣿⣿⣿⣿⣿⣿⣿⣿⣿⣿⠀⠀⠀⠀⠀⠀⠀⠀⠀⠀⠀⠀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⠀⠀⠀⠀⠀⠀⠀⠀⠀⠀⠀⣿⣿⣿⣿⣿⣿⣿⣿⣿⣿⣿⣿⣿⣿⣿⣿⣿⣿⣿⣿⣿⣿⣿⣿⣿⣿⡿⢕⢕⢕⠁⠁⠀⠀⠀⠀⠑⠑⢕⢹⣿⣿⣿⣿⣿⣿⣿⣿⣿⣿⣿⣿⣿⣿⣿⣿⣿⣿⠀⠀⠀⠀⠀⠀⠀⠀⠀⠀⠀⠀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⠀⠀⠀⠀⠀⠀⠀⠀⠀⠀⠀⣿⣿⣿⣿⣿⣿⣿⣿⣿⣿⣿⣿⣿⣿⣿⣿⣿⣿⣿⣿⣿⣿⣿⣿⣿⡿⢕⢕⢱⡾⠄⠀⠀⠀⠀⠀⠀⠀⢕⢸⣿⣿⣿⣿⣿⣿⣿⣿⣿⣿⣿⣿⣿⣿⣿⣿⣿⣿⠀⠀⠀⠀⠀⠀⠀⠀⠀⠀⠀⠀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⠀⠀⠀⠀⠀⠀⠀⠀⠀⠀⠀⣿⣿⣿⣿⣿⣿⣿⣿⣿⣿⣿⣿⣿⣿⣿⣿⣿⣿⣿⣿⣿⣿⣿⣿⡿⢇⢕⣱⣿⠏⠀⠀⠀⠀⠀⠀⠀⠀⢅⣿⣿⣿⣿⣿⣿⣿⣿⣿⣿⣿⣿⣿⣿⣿⣿⣿⣿⣿⠀⠀⠀⠀⠀⠀⠀⠀⠀⠀⠀⠀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⠀⠀⠀⠀⠀⠀⠀⠀⠀⠀⠀⣿⣿⣿⣿⣿⣿⣿⣿⣿⣿⣿⣿⣿⣿⣿⣿⣿⣿⣿⣿⣿⣿⣿⢟⢕⢕⣾⣿⣿⢔⠀⠀⠀⠀⠀⠀⠀⠀⢕⣿⣿⣿⣿⣿⣿⣿⣿⣿⣿⣿⣿⣿⣿⣿⣿⣿⣿⣿⠀⠀⠀⠀⠀⠀⠀⠀⠀⠀⠀⠀</a:t>
            </a:r>
            <a:br/>
            <a:r>
              <a:t>⠀⠀⠀⠀⠀⠀⠀⠀⠀⠀⠀⣿⣿⣿⣿⣿⣿⣿⣿⣿⣿⣿⣿⣿⣿⣿⣿⣿⣿⣿⣿⣿⡿⢕⢕⣵⣿⣿⡿⠇⠀⠀⠀⠀⠀⠀⢀⢕⣰⣾⣿⣿⣿⣿⣿⣿⣿⣿⣿⣿⣿⣿⣿⣿⣿⣿⣿⣿⣿⠀⠀⠀⠀⠀⠀⠀⠀⠀⠀⠀⠀</a:t>
            </a:r>
            <a:br/>
            <a:r>
              <a:t>⠀⠀⠀⠀⠀⠀⠀⠀⠀⠀⠀⣿⣿⣿⣿⣿⣿⣿⣿⣿⣿⣿⣿⣿⣿⣿⣿⣿⣿⣿⣿⢟⢕⣱⣿⣿⣿⣿⠕⠀⠀⠀⠀⠀⠀⠀⠁⢕⣿⣿⣿⣿⣿⣿⣿⣿⣿⣿⣿⣿⣿⣿⣿⣿⣿⣿⣿⣿⣿⠀⠀⠀⠀⠀⠀⠀⠀⠀⠀⠀⠀</a:t>
            </a:r>
            <a:br/>
            <a:r>
              <a:t>⠀⠀⠀⠀⠀⠀⠀⠀⠀⠀⠀⣿⣿⣿⣿⣿⣿⣿⣿⣿⣿⣿⣿⣿⣿⣿⣿⣿⣿⣿⡕⢕⣼⣿⣿⣿⣿⡇⠀⠀⠀⠀⠀⠀⠀⠀⠐⢕⣿⣿⣿⣿⣿⣿⣿⣿⣿⣿⣿⣿⣿⣿⣿⣿⣿⣿⣿⣿⣿⠀⠀⠀⠀⠀⠀⠀⠀⠀⠀⠀⠀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⠀⠀⠀⠀⠀⠀⠀⠀⠀⠀⠀⣿⣿⣿⣿⣿⣿⣿⣿⣿⣿⣿⣿⣿⣿⣿⣿⣿⣿⣿⣿⣿⣿⣿⣿⣿⣿⣧⠀⠀⠀⠀⠀⠀⠀⠀⢄⢕⢻⣿⣿⣿⣿⣿⣿⣿⣿⣿⣿⣿⣿⣿⣿⣿⣿⣿⣿⣿⣿⠀⠀⠀⠀⠀⠀⠀⠀⠀⠀⠀⠀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⠀⠀⠀⠀⠀⠀⠀⠀⠀⠀⠀⣿⣿⣿⣿⣿⣿⣿⣿⣿⣿⣿⣿⣿⣿⣿⣿⣿⣿⣿⣿⣿⣿⣿⣿⣿⣿⣿⢄⠀⠀⠀⠀⠀⠀⠀⠀⠔⢜⣿⣿⣿⣿⣿⣿⣿⣿⣿⣿⣿⣿⣿⣿⣿⣿⣿⣿⣿⣿⠀⠀⠀⠀⠀⠀⠀⠀⠀⠀⠀⠀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⠀⠀⠀⠀⠀⠀⠀⠀⠀⠀⠀⣿⣿⣿⣿⣿⣿⣿⣿⣿⣿⣿⣿⣿⣿⣿⣿⣿⣿⣿⣿⣿⣿⣿⣿⣿⣿⣿⣿⡄⠀⠀⠀⠀⠀⠀⠀⠀⢕⣿⣿⣿⣿⣿⣿⣿⣿⣿⣿⣿⣿⣿⣿⣿⣿⣿⣿⣿⣿⠀⠀⠀⠀⠀⠀⠀⠀⠀⠀⠀⠀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⠀⠀⠀⠀⠀⠀⠀⠀⠀⠀⠀⠛⠛⠛⠛⠛⠛⠛⠛⠛⠛⠛⠛⠛⠛⠛⠛⠛⠛⠛⠛⠛⠛⠛⠛⠛⠛⠛⠛⠃⠀⠀⠀⠀⠀⠀⠀⠀⠑⠘⠛⠛⠛⠛⠛⠛⠛⠛⠛⠛⠛⠛⠛⠛⠛⠛⠛⠛⠛⠀⠀⠀⠀⠀⠀⠀⠀⠀⠀⠀⠀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⠀⠀⠀⠀⠀⠀⠀⠀⠀⠀⠀⣿⣿⣿⣿⣿⣿⣿⣿⣿⣿⣿⣿⣿⣿⣿⣿⣿⣿⣿⣿⣿⣿⣿⣿⣿⣿⣿⣿⣿⣿⣿⣿⡿⡇⢕⢕⣱⣽⣿⣿⣿⣿⣿⣿⣿⣿⣿⣿⣿⣿⣿⣿⣿⣿⣿⣿⣿⣿⠀⠀⠀⠀⠀⠀⠀⠀⠀⠀⠀⠀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⠀⠀⠀⠀⠀⠀⠀⠀⠀⠀⠀⣿⣿⣿⣿⣿⣿⣿⣿⣿⣿⣿⣿⣿⣿⣿⣿⣿⣿⣿⣿⣿⣿⣿⣿⣿⣿⣿⣿⣿⣿⣿⣿⣇⢕⢕⢹⡝⣕⢝⣻⣿⣿⣿⣿⣿⣿⣿⣿⣿⣿⣿⣿⣿⣿⣿⣿⣿⣿⠀⠀⠀⠀⠀⠀⠀⠀⠀⠀⠀⠀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⠀⠀⠀⠀⠀⠀⠀⠀⠀⠀⠀⣿⣿⣿⣿⣿⣿⣿⣿⣿⣿⣿⣿⣿⣿⣿⣿⣿⣿⣿⣿⣿⣿⣿⣿⣿⣿⣿⣿⣿⣿⣿⣿⣿⡕⢕⢕⣿⣏⣾⣿⣿⣿⣿⣿⣿⣿⣿⣿⣿⣿⣿⣿⣿⣿⣿⣿⣿⣿⠀⠀⠀⠀⠀⠀⠀⠀⠀⠀⠀⠀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⠀⠀⠀⠀⠀⠀⠀⠀⠀⠀⠀⣿⣿⣿⣿⣿⣿⣿⣿⣿⣿⣿⣿⣿⣿⣿⣿⣿⣿⣿⣿⣿⣿⣿⣿⣿⣿⣿⣿⣿⣿⣿⣿⡿⢕⢕⢜⣿⣿⣿⣿⣿⣿⣿⣿⣿⣿⣿⣿⣿⣿⣿⣿⣿⣿⣿⣿⣿⣿⠀⠀⠀⠀⠀⠀⠀⠀⠀⠀⠀⠀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⠀⠀⠀⠀⠀⠀⠀⠀⠀⠀⠀⣿⣿⣿⣿⣿⣿⣿⣿⣿⣿⣿⣿⣿⣿⣿⣿⣿⣿⣿⣿⣿⣿⣿⣿⣿⣿⣿⣿⣿⢟⢏⢕⢅⠄⢁⢁⢜⢻⢿⣿⣿⣿⣿⣿⣿⣿⣿⣿⣿⣿⣿⣿⣿⣿⣿⣿⣿⣿⠀⠀⠀⠀⠀⠀⠀⠀⠀⠀⠀⠀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⠀⠀⠀⠀⠀⠀⠀⠀⠀⠀⠀⣿⣿⣿⣿⣿⣿⣿⣿⣿⣿⣿⣿⣿⣿⣿⣿⣿⣿⣿⣿⣿⣿⣿⣿⣿⣿⣿⡟⢕⢕⢕⠕⠁⠕⠕⠀⠁⠁⠀⢸⢿⣿⣿⣿⣿⣿⣿⣿⣿⣿⣿⣿⣿⣿⣿⣿⣿⣿⠀⠀⠀⠀⠀⠀⠀⠀⠀⠀⠀⠀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⠀⠀⠀⠀⠀⠀⠀⠀⠀⠀⠀⣿⣿⣿⣿⣿⣿⣿⣿⣿⣿⣿⣿⣿⣿⣿⣿⣿⣿⣿⣿⣿⣿⣿⣿⣿⣿⡟⢕⢕⢕⠕⠁⠀⠀⠀⠀⠀⠀⢀⢕⢸⣿⣿⣿⣿⣿⣿⣿⣿⣿⣿⣿⣿⣿⣿⣿⣿⣿⠀⠀⠀⠀⠀⠀⠀⠀⠀⠀⠀⠀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⠀⠀⠀⠀⠀⠀⠀⠀⠀⠀⠀⣿⣿⣿⣿⣿⣿⣿⣿⣿⣿⣿⣿⣿⣿⣿⣿⣿⣿⣿⣿⣿⣿⣿⣿⣿⣿⡇⢕⢕⠁⠀⠀⠀⠀⠀⠀⠀⠀⠑⢕⣾⣿⣿⣿⣿⣿⣿⣿⣿⣿⣿⣿⣿⣿⣿⣿⣿⣿⠀⠀⠀⠀⠀⠀⠀⠀⠀⠀⠀⠀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⠀⠀⠀⠀⠀⠀⠀⠀⠀⠀⠀⣿⣿⣿⣿⣿⣿⣿⣿⣿⣿⣿⣿⣿⣿⣿⣿⣿⣿⣿⣿⣿⣿⣿⣿⣿⣿⢇⢕⣸⡀⠀⠀⠀⠀⠀⠀⠀⠀⢄⢸⣿⣿⣿⣿⣿⣿⣿⣿⣿⣿⣿⣿⣿⣿⣿⣿⣿⣿⠀⠀⠀⠀⠀⠀⠀⠀⠀⠀⠀⠀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⠀⠀⠀⠀⠀⠀⠀⠀⠀⠀⠀⣿⣿⣿⣿⣿⣿⣿⣿⣿⣿⣿⣿⣿⣿⣿⣿⣿⣿⣿⣿⣿⣿⣿⣿⣿⡟⢕⢱⢏⠁⠀⠀⠀⠀⠀⠀⠀⠀⢕⢸⣿⣿⣿⣿⣿⣿⣿⣿⣿⣿⣿⣿⣿⣿⣿⣿⣿⣿⠀⠀⠀⠀⠀⠀⠀⠀⠀⠀⠀⠀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⠀⠀⠀⠀⠀⠀⠀⠀⠀⠀⠀⣿⣿⣿⣿⣿⣿⣿⣿⣿⣿⣿⣿⣿⣿⣿⣿⣿⣿⣿⣿⣿⣿⣿⣿⡿⢕⣱⣿⢔⠀⠀⠀⠀⠀⠀⠀⠀⠀⢑⢸⣿⣿⣿⣿⣿⣿⣿⣿⣿⣿⣿⣿⣿⣿⣿⣿⣿⣿⠀⠀⠀⠀⠀⠀⠀⠀⠀⠀⠀⠀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⠀⠀⠀⠀⠀⠀⠀⠀⠀⠀⠀⣿⣿⣿⣿⣿⣿⣿⣿⣿⣿⣿⣿⣿⣿⣿⣿⣿⣿⣿⣿⣿⣿⣿⣿⢇⣵⣿⢏⠀⠀⠀⠀⠀⢀⢕⠀⠀⢔⢕⣾⣿⣿⣿⣿⣿⣿⣿⣿⣿⣿⣿⣿⣿⣿⣿⣿⣿⣿⠀⠀⠀⠀⠀⠀⠀⠀⠀⠀⠀⠀</a:t>
            </a:r>
            <a:br/>
            <a:r>
              <a:t>⠀⠀⠀⠀⠀⠀⠀⠀⠀⠀⠀⣿⣿⣿⣿⣿⣿⣿⣿⣿⣿⣿⣿⣿⣿⣿⣿⣿⣿⣿⣿⣿⣿⣿⡏⣾⣿⡏⠀⠀⠀⠀⠀⠀⠁⠀⠀⠀⢕⢱⣿⣿⣿⣿⣿⣿⣿⣿⣿⣿⣿⣿⣿⣿⣿⣿⣿⣿⣿⠀⠀⠀⠀⠀⠀⠀⠀⠀⠀⠀⠀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⠀⠀⠀⠀⠀⠀⠀⠀⠀⠀⠀⣿⣿⣿⣿⣿⣿⣿⣿⣿⣿⣿⣿⣿⣿⣿⣿⣿⣿⣿⣿⣿⣿⣿⣧⣿⣿⡇⠀⠀⠀⠀⠀⠀⠀⠀⠀⠀⢕⢸⣿⣿⣿⣿⣿⣿⣿⣿⣿⣿⣿⣿⣿⣿⣿⣿⣿⣿⣿⠀⠀⠀⠀⠀⠀⠀⠀⠀⠀⠀⠀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⠀⠀⠀⠀⠀⠀⠀⠀⠀⠀⠀⣿⣿⣿⣿⣿⣿⣿⣿⣿⣿⣿⣿⣿⣿⣿⣿⣿⣿⣿⣿⣿⣿⣿⣿⣿⣿⡇⠀⠀⠀⠀⠀⠀⠀⠀⠀⠀⢕⣿⣿⣿⣿⣿⣿⣿⣿⣿⣿⣿⣿⣿⣿⣿⣿⣿⣿⣿⣿⠀⠀⠀⠀⠀⠀⠀⠀⠀⠀⠀⠀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⠀⠀⠀⠀⠀⠀⠀⠀⠀⠀⠀⣿⣿⣿⣿⣿⣿⣿⣿⣿⣿⣿⣿⣿⣿⣿⣿⣿⣿⣿⣿⣿⣿⣿⣿⣿⣿⣇⠀⠀⠀⠀⠀⠀⠀⠀⠀⠀⢕⣿⣿⣿⣿⣿⣿⣿⣿⣿⣿⣿⣿⣿⣿⣿⣿⣿⣿⣿⣿⠀⠀⠀⠀⠀⠀⠀⠀⠀⠀⠀⠀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⠀⠀⠀⠀⠀⠀⠀⠀⠀⠀⠀⣿⣿⣿⣿⣿⣿⣿⣿⣿⣿⣿⣿⣿⣿⣿⣿⣿⣿⣿⣿⣿⣿⣿⣿⣿⣿⣿⡔⠀⠀⠀⠀⢑⠀⠀⠀⠀⢱⣿⣿⣿⣿⣿⣿⣿⣿⣿⣿⣿⣿⣿⣿⣿⣿⣿⣿⣿⣿⠀⠀⠀⠀⠀⠀⠀⠀⠀⠀⠀⠀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⠀⠀⠀⠀⠀⠀⠀⠀⠀⠀⠀⠛⠛⠛⠛⠛⠛⠛⠛⠛⠛⠛⠛⠛⠛⠛⠛⠛⠛⠛⠛⠛⠛⠛⠛⠛⠛⠛⠃⠀⠀⠀⠀⠑⠀⠀⠀⠀⠘⠛⠛⠛⠛⠛⠛⠛⠛⠛⠛⠛⠛⠛⠛⠛⠛⠛⠛⠛⠛⠀⠀⠀⠀⠀⠀⠀⠀⠀⠀⠀⠀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⠀⠀⠀⠀⠀⠀⠀⠀⠀⠀⠀⣿⣿⣿⣿⣿⣿⣿⣿⣿⣿⣿⣿⣿⣿⣿⣿⣿⣿⣿⣿⣿⣿⣿⣿⣿⣿⣿⣿⣿⣿⣿⣿⣿⢇⢕⢕⣱⣽⡟⢟⢟⣿⣿⣿⣿⣿⣿⣿⣿⣿⣿⣿⣿⣿⣿⣿⣿⣿⠀⠀⠀⠀⠀⠀⠀⠀⠀⠀⠀⠀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⠀⠀⠀⠀⠀⠀⠀⠀⠀⠀⠀⣿⣿⣿⣿⣿⣿⣿⣿⣿⣿⣿⣿⣿⣿⣿⣿⣿⣿⣿⣿⣿⣿⣿⣿⣿⣿⣿⣿⣿⣿⣿⣿⣇⢕⢜⢜⢕⢎⢕⢕⢕⢸⢿⣿⣿⣿⣿⣿⣿⣿⣿⣿⣿⣿⣿⣿⣿⣿⠀⠀⠀⠀⠀⠀⠀⠀⠀⠀⠀⠀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⠀⠀⠀⠀⠀⠀⠀⠀⠀⠀⠀⣿⣿⣿⣿⣿⣿⣿⣿⣿⣿⣿⣿⣿⣿⣿⣿⣿⣿⣿⣿⣿⣿⣿⣿⣿⣿⣿⣿⣿⣿⣿⣿⣿⡕⢕⢸⢯⢕⣕⣱⣵⣾⣿⣿⣿⣿⣿⣿⣿⣿⣿⣿⣿⣿⣿⣿⣿⣿⠀⠀⠀⠀⠀⠀⠀⠀⠀⠀⠀⠀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⠀⠀⠀⠀⠀⠀⠀⠀⠀⠀⠀⣿⣿⣿⣿⣿⣿⣿⣿⣿⣿⣿⣿⣿⣿⣿⣿⣿⣿⣿⣿⣿⣿⣿⣿⣿⣿⣿⣿⣿⣿⣿⣿⡿⢕⢕⢹⣷⣼⣿⣿⣿⣿⣿⣿⣿⣿⣿⣿⣿⣿⣿⣿⣿⣿⣿⣿⣿⣿⠀⠀⠀⠀⠀⠀⠀⠀⠀⠀⠀⠀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⠀⠀⠀⠀⠀⠀⠀⠀⠀⠀⠀⣿⣿⣿⣿⣿⣿⣿⣿⣿⣿⣿⣿⣿⣿⣿⣿⣿⣿⣿⣿⣿⣿⣿⣿⣿⣿⣿⣿⢿⢟⠝⠕⠁⠁⠁⠁⠘⠝⢻⢿⣿⣿⣿⣿⣿⣿⣿⣿⣿⣿⣿⣿⣿⣿⣿⣿⣿⣿⠀⠀⠀⠀⠀⠀⠀⠀⠀⠀⠀⠀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⠀⠀⠀⠀⠀⠀⠀⠀⠀⠀⠀⣿⣿⣿⣿⣿⣿⣿⣿⣿⣿⣿⣿⣿⣿⣿⣿⣿⣿⣿⣿⣿⣿⣿⣿⣿⣿⣿⢕⢕⢕⠀⠀⠀⠀⠀⠀⠀⠀⢕⢕⢿⣿⣿⣿⣿⣿⣿⣿⣿⣿⣿⣿⣿⣿⣿⣿⣿⣿⠀⠀⠀⠀⠀⠀⠀⠀⠀⠀⠀⠀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⠀⠀⠀⠀⠀⠀⠀⠀⠀⠀⠀⣿⣿⣿⣿⣿⣿⣿⣿⣿⣿⣿⣿⣿⣿⣿⣿⣿⣿⣿⣿⣿⣿⣿⣿⣿⣿⣿⡕⢕⠀⠀⠀⠀⠀⠀⠀⠀⠀⢕⢕⢕⢹⣿⣿⣿⣿⣿⣿⣿⣿⣿⣿⣿⣿⣿⣿⣿⣿⠀⠀⠀⠀⠀⠀⠀⠀⠀⠀⠀⠀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⠀⠀⠀⠀⠀⠀⠀⠀⠀⠀⠀⣿⣿⣿⣿⣿⣿⣿⣿⣿⣿⣿⣿⣿⣿⣿⣿⣿⣿⣿⣿⣿⣿⣿⣿⣿⣿⣿⣧⢕⠀⠀⠀⠀⠀⠀⠀⠀⠀⢁⢕⢕⢸⣿⣿⣿⣿⣿⣿⣿⣿⣿⣿⣿⣿⣿⣿⣿⣿⠀⠀⠀⠀⠀⠀⠀⠀⠀⠀⠀⠀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⠀⠀⠀⠀⠀⠀⠀⠀⠀⠀⠀⣿⣿⣿⣿⣿⣿⣿⣿⣿⣿⣿⣿⣿⣿⣿⣿⣿⣿⣿⣿⣿⣿⣿⣿⣿⣿⣿⣿⢕⠀⠀⠀⠀⠀⠀⠀⠀⠀⢱⡕⢕⢸⣿⣿⣿⣿⣿⣿⣿⣿⣿⣿⣿⣿⣿⣿⣿⣿⠀⠀⠀⠀⠀⠀⠀⠀⠀⠀⠀⠀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⠀⠀⠀⠀⠀⠀⠀⠀⠀⠀⠀⣿⣿⣿⣿⣿⣿⣿⣿⣿⣿⣿⣿⣿⣿⣿⣿⣿⣿⣿⣿⣿⣿⣿⣿⣿⣿⣿⡿⠕⠀⠀⠀⠀⠀⠀⠀⠀⠀⢸⡇⢕⢸⣿⣿⣿⣿⣿⣿⣿⣿⣿⣿⣿⣿⣿⣿⣿⣿⠀⠀⠀⠀⠀⠀⠀⠀⠀⠀⠀⠀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⠀⠀⠀⠀⠀⠀⠀⠀⠀⠀⠀⣿⣿⣿⣿⣿⣿⣿⣿⣿⣿⣿⣿⣿⣿⣿⣿⣿⣿⣿⣿⣿⣿⣿⣿⣿⣿⣿⣧⢄⠀⠀⠀⠀⠀⠀⠀⠀⢄⣾⣇⢕⢸⣿⣿⣿⣿⣿⣿⣿⣿⣿⣿⣿⣿⣿⣿⣿⣿⠀⠀⠀⠀⠀⠀⠀⠀⠀⠀⠀⠀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⠀⠀⠀⠀⠀⠀⠀⠀⠀⠀⠀⣿⣿⣿⣿⣿⣿⣿⣿⣿⣿⣿⣿⣿⣿⣿⣿⣿⣿⣿⣿⣿⣿⣿⣿⣿⣿⣿⡏⠀⠀⠀⢔⢕⠀⠀⠀⠄⢻⣿⣿⢕⢸⣿⣿⣿⣿⣿⣿⣿⣿⣿⣿⣿⣿⣿⣿⣿⣿⠀⠀⠀⠀⠀⠀⠀⠀⠀⠀⠀⠀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⠀⠀⠀⠀⠀⠀⠀⠀⠀⠀⠀⣿⣿⣿⣿⣿⣿⣿⣿⣿⣿⣿⣿⣿⣿⣿⣿⣿⣿⣿⣿⣿⣿⣿⣿⣿⣿⣿⢇⠀⠀⠀⠀⠀⠀⠀⠀⠀⢜⣿⣿⢕⣼⣿⣿⣿⣿⣿⣿⣿⣿⣿⣿⣿⣿⣿⣿⣿⣿⠀⠀⠀⠀⠀⠀⠀⠀⠀⠀⠀⠀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⠀⠀⠀⠀⠀⠀⠀⠀⠀⠀⠀⣿⣿⣿⣿⣿⣿⣿⣿⣿⣿⣿⣿⣿⣿⣿⣿⣿⣿⣿⣿⣿⣿⣿⣿⣿⣿⣿⠑⠀⠀⠀⠀⠀⠀⠀⠀⠀⠄⣿⣿⢕⣿⣿⣿⣿⣿⣿⣿⣿⣿⣿⣿⣿⣿⣿⣿⣿⣿⠀⠀⠀⠀⠀⠀⠀⠀⠀⠀⠀⠀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⠀⠀⠀⠀⠀⠀⠀⠀⠀⠀⠀⣿⣿⣿⣿⣿⣿⣿⣿⣿⣿⣿⣿⣿⣿⣿⣿⣿⣿⣿⣿⣿⣿⣿⣿⣿⣿⡷⠀⠀⠀⠀⠀⠀⠀⠀⠀⠀⠄⠟⢏⢱⣿⣿⣿⣿⣿⣿⣿⣿⣿⣿⣿⣿⣿⣿⣿⣿⣿⠀⠀⠀⠀⠀⠀⠀⠀⠀⠀⠀⠀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⠀⠀⠀⠀⠀⠀⠀⠀⠀⠀⠀⣿⣿⣿⣿⣿⣿⣿⣿⣿⣿⣿⣿⣿⣿⣿⣿⣿⣿⣿⣿⣿⣿⣿⣿⣿⣿⣧⠀⠀⠀⠀⠀⠀⠀⠀⠀⠀⢔⣕⣱⣿⣿⣿⣿⣿⣿⣿⣿⣿⣿⣿⣿⣿⣿⣿⣿⣿⣿⠀⠀⠀⠀⠀⠀⠀⠀⠀⠀⠀⠀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⠀⠀⠀⠀⠀⠀⠀⠀⠀⠀⠀⣿⣿⣿⣿⣿⣿⣿⣿⣿⣿⣿⣿⣿⣿⣿⣿⣿⣿⣿⣿⣿⣿⣿⣿⣿⣿⣿⢄⠀⠀⠀⠀⠀⠀⠀⠀⢄⣾⣿⣿⣿⣿⣿⣿⣿⣿⣿⣿⣿⣿⣿⣿⣿⣿⣿⣿⣿⣿⠀⠀⠀⠀⠀⠀⠀⠀⠀⠀⠀⠀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⠀⠀⠀⠀⠀⠀⠀⠀⠀⠀⠀⠛⠛⠛⠛⠛⠛⠛⠛⠛⠛⠛⠛⠛⠛⠛⠛⠛⠛⠛⠛⠛⠛⠛⠛⠛⠛⠛⠑⠀⠀⠀⠀⠀⠀⠀⠀⠘⠛⠛⠛⠛⠛⠛⠛⠛⠛⠛⠛⠛⠛⠛⠛⠛⠛⠛⠛⠛⠛⠀⠀⠀⠀⠀⠀⠀⠀⠀⠀⠀⠀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⠀⠀⠀⠀⠀⠀⠀⠀⠀⠀⠀⣿⣿⣿⣿⣿⣿⣿⣿⣿⣿⣿⣿⣿⣿⣿⣿⣿⣿⣿⣿⣿⣿⣿⣿⣿⣿⣿⣿⣿⣿⣿⣿⡷⢕⡕⢕⣸⡹⢟⢻⢿⣿⣿⣿⣿⣿⣿⣿⣿⣿⣿⣿⣿⣿⣿⣿⣿⣿⠀⠀⠀⠀⠀⠀⠀⠀⠀⠀⠀⠀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⠀⠀⠀⠀⠀⠀⠀⠀⠀⠀⠀⣿⣿⣿⣿⣿⣿⣿⣿⣿⣿⣿⣿⣿⣿⣿⣿⣿⣿⣿⣿⣿⣿⣿⣿⣿⣿⣿⣿⣿⣿⣿⣿⡕⢕⢕⢜⢕⢕⢕⢕⢜⢝⢻⣿⣿⣿⣿⣿⣿⣿⣿⣿⣿⣿⣿⣿⣿⣿⠀⠀⠀⠀⠀⠀⠀⠀⠀⠀⠀⠀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⠀⠀⠀⠀⠀⠀⠀⠀⠀⠀⠀⣿⣿⣿⣿⣿⣿⣿⣿⣿⣿⣿⣿⣿⣿⣿⣿⣿⣿⣿⣿⣿⣿⣿⣿⣿⣿⣿⣿⣿⣿⣿⣿⣧⢕⢕⢵⢇⢕⢕⢕⣵⣷⣿⣿⣿⣿⣿⣿⣿⣿⣿⣿⣿⣿⣿⣿⣿⣿⠀⠀⠀⠀⠀⠀⠀⠀⠀⠀⠀⠀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⠀⠀⠀⠀⠀⠀⠀⠀⠀⠀⠀⣿⣿⣿⣿⣿⣿⣿⣿⣿⣿⣿⣿⣿⣿⣿⣿⣿⣿⣿⣿⣿⣿⣿⣿⣿⣿⣿⣿⣿⣿⣿⣿⢗⢕⢜⢱⣷⣵⣷⣷⣯⣿⣿⣿⣿⣿⣿⣿⣿⣿⣿⣿⣿⣿⣿⣿⣿⣿⠀⠀⠀⠀⠀⠀⠀⠀⠀⠀⠀⠀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⠀⠀⠀⠀⠀⠀⠀⠀⠀⠀⠀⣿⣿⣿⣿⣿⣿⣿⣿⣿⣿⣿⣿⣿⣿⣿⣿⣿⣿⣿⣿⣿⣿⣿⣿⣿⣿⣿⣿⣿⢟⢟⠝⠑⠁⠁⠁⠘⢻⣿⣿⣿⣿⣿⣿⣿⣿⣿⣿⣿⣿⣿⣿⣿⣿⣿⣿⣿⣿⠀⠀⠀⠀⠀⠀⠀⠀⠀⠀⠀⠀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⠀⠀⠀⠀⠀⠀⠀⠀⠀⠀⠀⣿⣿⣿⣿⣿⣿⣿⣿⣿⣿⣿⣿⣿⣿⣿⣿⣿⣿⣿⣿⣿⣿⣿⣿⣿⣿⣿⣿⢕⠁⠀⠀⠀⠀⠀⠀⢕⢕⢼⣿⣿⣿⣿⣿⣿⣿⣿⣿⣿⣿⣿⣿⣿⣿⣿⣿⣿⣿⠀⠀⠀⠀⠀⠀⠀⠀⠀⠀⠀⠀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⠀⠀⠀⠀⠀⠀⠀⠀⠀⠀⠀⣿⣿⣿⣿⣿⣿⣿⣿⣿⣿⣿⣿⣿⣿⣿⣿⣿⣿⣿⣿⣿⣿⣿⣿⣿⣿⣿⣿⢕⠀⠐⠐⠀⠀⠀⠀⢕⢕⢕⢝⣿⣿⣿⣿⣿⣿⣿⣿⣿⣿⣿⣿⣿⣿⣿⣿⣿⣿⠀⠀⠀⠀⠀⠀⠀⠀⠀⠀⠀⠀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⠀⠀⠀⠀⠀⠀⠀⠀⠀⠀⠀⣿⣿⣿⣿⣿⣿⣿⣿⣿⣿⣿⣿⣿⣿⣿⣿⣿⣿⣿⣿⣿⣿⣿⣿⣿⣿⣿⣿⢕⠁⠀⠀⠀⠀⠀⠀⠀⠑⢕⢕⢸⣿⣿⣿⣿⣿⣿⣿⣿⣿⣿⣿⣿⣿⣿⣿⣿⣿⠀⠀⠀⠀⠀⠀⠀⠀⠀⠀⠀⠀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⠀⠀⠀⠀⠀⠀⠀⠀⠀⠀⠀⣿⣿⣿⣿⣿⣿⣿⣿⣿⣿⣿⣿⣿⣿⣿⣿⣿⣿⣿⣿⣿⣿⣿⣿⣿⣿⣿⣿⢕⠀⠀⠀⠀⠀⠀⠀⠀⢄⣵⢕⢕⢻⣿⣿⣿⣿⣿⣿⣿⣿⣿⣿⣿⣿⣿⣿⣿⣿⠀⠀⠀⠀⠀⠀⠀⠀⠀⠀⠀⠀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⠀⠀⠀⠀⠀⠀⠀⠀⠀⠀⠀⣿⣿⣿⣿⣿⣿⣿⣿⣿⣿⣿⣿⣿⣿⣿⣿⣿⣿⣿⣿⣿⣿⣿⣿⣿⣿⣿⣿⢃⠀⠀⠀⠀⠀⠀⠀⢔⣾⣿⡇⢕⢸⣿⣿⣿⣿⣿⣿⣿⣿⣿⣿⣿⣿⣿⣿⣿⣿⠀⠀⠀⠀⠀⠀⠀⠀⠀⠀⠀⠀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⠀⠀⠀⠀⠀⠀⠀⠀⠀⠀⠀⣿⣿⣿⣿⣿⣿⣿⣿⣿⣿⣿⣿⣿⣿⣿⣿⣿⣿⣿⣿⣿⣿⣿⣿⣿⣿⣿⣿⡕⢀⢀⠀⠀⠀⠀⠀⣸⣿⣿⣿⢕⢜⣿⣿⣿⣿⣿⣿⣿⣿⣿⣿⣿⣿⣿⣿⣿⣿⠀⠀⠀⠀⠀⠀⠀⠀⠀⠀⠀⠀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⠀⠀⠀⠀⠀⠀⠀⠀⠀⠀⠀⣿⣿⣿⣿⣿⣿⣿⣿⣿⣿⣿⣿⣿⣿⣿⣿⣿⣿⣿⣿⣿⣿⣿⣿⣿⣿⣿⣿⡇⢕⢕⠀⠀⠀⠀⠔⢹⣿⣿⣿⡕⢕⣿⣿⣿⣿⣿⣿⣿⣿⣿⣿⣿⣿⣿⣿⣿⣿⠀⠀⠀⠀⠀⠀⠀⠀⠀⠀⠀⠀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⠀⠀⠀⠀⠀⠀⠀⠀⠀⠀⠀⣿⣿⣿⣿⣿⣿⣿⣿⣿⣿⣿⣿⣿⣿⣿⣿⣿⣿⣿⣿⣿⣿⣿⣿⣿⣿⣿⣿⢇⠀⠁⠀⠀⠀⠀⠀⠁⢹⣿⣿⡇⢕⣿⣿⣿⣿⣿⣿⣿⣿⣿⣿⣿⣿⣿⣿⣿⣿⠀⠀⠀⠀⠀⠀⠀⠀⠀⠀⠀⠀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⠀⠀⠀⠀⠀⠀⠀⠀⠀⠀⠀⣿⣿⣿⣿⣿⣿⣿⣿⣿⣿⣿⣿⣿⣿⣿⣿⣿⣿⣿⣿⣿⣿⣿⣿⣿⣿⣿⣿⠑⠀⠀⠀⠀⠀⠀⠀⠀⢕⣿⣿⡇⢕⣿⣿⣿⣿⣿⣿⣿⣿⣿⣿⣿⣿⣿⣿⣿⣿⠀⠀⠀⠀⠀⠀⠀⠀⠀⠀⠀⠀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⠀⠀⠀⠀⠀⠀⠀⠀⠀⠀⠀⣿⣿⣿⣿⣿⣿⣿⣿⣿⣿⣿⣿⣿⣿⣿⣿⣿⣿⣿⣿⣿⣿⣿⣿⣿⣿⣿⡇⠀⠀⠀⠀⠀⠀⠀⠀⠀⢱⣿⢟⢕⢱⣿⣿⣿⣿⣿⣿⣿⣿⣿⣿⣿⣿⣿⣿⣿⣿⠀⠀⠀⠀⠀⠀⠀⠀⠀⠀⠀⠀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⠀⠀⠀⠀⠀⠀⠀⠀⠀⠀⠀⣿⣿⣿⣿⣿⣿⣿⣿⣿⣿⣿⣿⣿⣿⣿⣿⣿⣿⣿⣿⣿⣿⣿⣿⣿⣿⣿⡇⠀⠀⠀⠀⠀⠀⠀⠀⢱⣾⣗⣕⣱⣾⣿⣿⣿⣿⣿⣿⣿⣿⣿⣿⣿⣿⣿⣿⣿⣿⠀⠀⠀⠀⠀⠀⠀⠀⠀⠀⠀⠀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⠀⠀⠀⠀⠀⠀⠀⠀⠀⠀⠀⣿⣿⣿⣿⣿⣿⣿⣿⣿⣿⣿⣿⣿⣿⣿⣿⣿⣿⣿⣿⣿⣿⣿⣿⣿⣿⣿⡇⠀⠀⠀⠀⠀⠀⠀⢰⣾⣿⣿⣿⣿⣿⣿⣿⣿⣿⣿⣿⣿⣿⣿⣿⣿⣿⣿⣿⣿⣿⠀⠀⠀⠀⠀⠀⠀⠀⠀⠀⠀⠀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⠀⠀⠀⠀⠀⠀⠀⠀⠀⠀⠀⠛⠛⠛⠛⠛⠛⠛⠛⠛⠛⠛⠛⠛⠛⠛⠛⠛⠛⠛⠛⠛⠛⠛⠛⠛⠛⠛⠃⠀⠀⠀⠀⠀⠀⠐⠚⠛⠛⠛⠛⠛⠛⠛⠛⠛⠛⠛⠛⠛⠛⠛⠛⠛⠛⠛⠛⠛⠛⠀⠀⠀⠀⠀⠀⠀⠀⠀⠀⠀⠀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⠀⠀⠀⠀⠀⠀⠀⠀⠀⠀⠀⣿⣿⣿⣿⣿⣿⣿⣿⣿⣿⣿⣿⣿⣿⣿⣿⣿⣿⣿⣿⣿⣿⣿⣿⣿⣿⣿⣿⣿⣿⣿⣿⡿⡿⢿⣯⣿⣿⣿⣿⣿⣿⣿⣿⣿⣿⣿⣿⣿⣿⣿⣿⣿⣿⣿⣿⣿⣿⠀⠀⠀⠀⠀⠀⠀⠀⠀⠀⠀⠀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⠀⠀⠀⠀⠀⠀⠀⠀⠀⠀⠀⣿⣿⣿⣿⣿⣿⣿⣿⣿⣿⣿⣿⣿⣿⣿⣿⣿⣿⣿⣿⣿⣿⣿⣿⣿⣿⣿⣿⣿⣿⣿⡷⢕⣱⣵⣿⣿⣿⣿⣿⣿⣿⣿⣿⣿⣿⣿⣿⣿⣿⣿⣿⣿⣿⣿⣿⣿⣿⠀⠀⠀⠀⠀⠀⠀⠀⠀⠀⠀⠀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⠀⠀⠀⠀⠀⠀⠀⠀⠀⠀⠀⣿⣿⣿⣿⣿⣿⣿⣿⣿⣿⣿⣿⣿⣿⣿⣿⣿⣿⣿⣿⣿⣿⣿⣿⣿⣿⣿⣿⣿⣿⣿⢕⢸⢏⢿⢿⣿⣿⣿⣿⣿⣿⣿⣿⣿⣿⣿⣿⣿⣿⣿⣿⣿⣿⣿⣿⣿⣿⠀⠀⠀⠀⠀⠀⠀⠀⠀⠀⠀⠀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⠀⠀⠀⠀⠀⠀⠀⠀⠀⠀⠀⣿⣿⣿⣿⣿⣿⣿⣿⣿⣿⣿⣿⣿⣿⣿⣿⣿⣿⣿⣿⣿⣿⣿⣿⣿⣿⣿⣿⣿⣿⣿⡕⢕⢕⢕⢕⢜⢻⣿⣿⣿⣿⣿⣿⣿⣿⣿⣿⣿⣿⣿⣿⣿⣿⣿⣿⣿⣿⠀⠀⠀⠀⠀⠀⠀⠀⠀⠀⠀⠀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⠀⠀⠀⠀⠀⠀⠀⠀⠀⠀⠀⣿⣿⣿⣿⣿⣿⣿⣿⣿⣿⣿⣿⣿⣿⣿⣿⣿⣿⣿⣿⣿⣿⣿⣿⣿⣿⣿⣿⣿⣿⣿⡷⢕⠕⠕⣷⣵⣜⣹⣿⣿⣿⣿⣿⣿⣿⣿⣿⣿⣿⣿⣿⣿⣿⣿⣿⣿⣿⠀⠀⠀⠀⠀⠀⠀⠀⠀⠀⠀⠀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⠀⠀⠀⠀⠀⠀⠀⠀⠀⠀⠀⣿⣿⣿⣿⣿⣿⣿⣿⣿⣿⣿⣿⣿⣿⣿⣿⣿⣿⣿⣿⣿⣿⣿⣿⣿⣿⣿⣿⣿⣿⣿⣧⢵⡔⢔⢕⣿⣿⣿⣿⣿⣿⣿⣿⣿⣿⣿⣿⣿⣿⣿⣿⣿⣿⣿⣿⣿⣿⠀⠀⠀⠀⠀⠀⠀⠀⠀⠀⠀⠀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⠀⠀⠀⠀⠀⠀⠀⠀⠀⠀⠀⣿⣿⣿⣿⣿⣿⣿⣿⣿⣿⣿⣿⣿⣿⣿⣿⣿⣿⣿⣿⣿⣿⣿⣿⣿⣿⣿⣿⣿⣿⢏⢕⢜⢹⣇⢕⢻⣿⣿⣿⣿⣿⣿⣿⣿⣿⣿⣿⣿⣿⣿⣿⣿⣿⣿⣿⣿⣿⠀⠀⠀⠀⠀⠀⠀⠀⠀⠀⠀⠀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⠀⠀⠀⠀⠀⠀⠀⠀⠀⠀⠀⣿⣿⣿⣿⣿⣿⣿⣿⣿⣿⣿⣿⣿⣿⣿⣿⣿⣿⣿⣿⣿⣿⣿⣿⣿⣿⣿⣿⡿⠇⠕⢕⢕⢕⢻⢕⢸⣿⣿⣿⣿⣿⣿⣿⣿⣿⣿⣿⣿⣿⣿⣿⣿⣿⣿⣿⣿⣿⠀⠀⠀⠀⠀⠀⠀⠀⠀⠀⠀⠀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⠀⠀⠀⠀⠀⠀⠀⠀⠀⠀⠀⣿⣿⣿⣿⣿⣿⣿⣿⣿⣿⣿⣿⣿⣿⣿⣿⣿⣿⣿⣿⣿⣿⣿⣿⣿⣿⣿⣿⢇⠀⠀⠀⠕⢕⢕⢇⣼⣿⣿⣿⣿⣿⣿⣿⣿⣿⣿⣿⣿⣿⣿⣿⣿⣿⣿⣿⣿⣿⠀⠀⠀⠀⠀⠀⠀⠀⠀⠀⠀⠀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⠀⠀⠀⠀⠀⠀⠀⠀⠀⠀⠀⣿⣿⣿⣿⣿⣿⣿⣿⣿⣿⣿⣿⣿⣿⣿⣿⣿⣿⣿⣿⣿⣿⣿⣿⣿⣿⣿⣿⠕⠀⠀⠀⠀⠑⢕⢕⢻⣿⣿⣿⣿⣿⣿⣿⣿⣿⣿⣿⣿⣿⣿⣿⣿⣿⣿⣿⣿⣿⠀⠀⠀⠀⠀⠀⠀⠀⠀⠀⠀⠀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⠀⠀⠀⠀⠀⠀⠀⠀⠀⠀⠀⣿⣿⣿⣿⣿⣿⣿⣿⣿⣿⣿⣿⣿⣿⣿⣿⣿⣿⣿⣿⣿⣿⣿⣿⣿⣿⣿⣿⠀⠀⠀⠀⠀⠀⢕⢕⢕⢻⣿⣿⣿⣿⣿⣿⣿⣿⣿⣿⣿⣿⣿⣿⣿⣿⣿⣿⣿⣿⠀⠀⠀⠀⠀⠀⠀⠀⠀⠀⠀⠀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⠀⠀⠀⠀⠀⠀⠀⠀⠀⠀⠀⣿⣿⣿⣿⣿⣿⣿⣿⣿⣿⣿⣿⣿⣿⣿⣿⣿⣿⣿⣿⣿⣿⣿⣿⣿⣿⣿⣿⡔⠀⠀⠀⠀⠀⢑⢕⢕⢜⣿⣿⣿⣿⣿⣿⣿⣿⣿⣿⣿⣿⣿⣿⣿⣿⣿⣿⣿⣿⠀⠀⠀⠀⠀⠀⠀⠀⠀⠀⠀⠀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⠀⠀⠀⠀⠀⠀⠀⠀⠀⠀⠀⣿⣿⣿⣿⣿⣿⣿⣿⣿⣿⣿⣿⣿⣿⣿⣿⣿⣿⣿⣿⣿⣿⣿⣿⣿⣿⣿⣿⣧⠄⠀⠀⠀⠑⢕⢕⢕⢱⢜⢿⣿⣿⣿⣿⣿⣿⣿⣿⣿⣿⣿⣿⣿⣿⣿⣿⣿⣿⠀⠀⠀⠀⠀⠀⠀⠀⠀⠀⠀⠀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⠀⠀⠀⠀⠀⠀⠀⠀⠀⠀⠀⣿⣿⣿⣿⣿⣿⣿⣿⣿⣿⣿⣿⣿⣿⣿⣿⣿⣿⣿⣿⣿⣿⣿⣿⣿⣿⣿⣿⣿⡔⠀⠀⠀⠀⠁⢕⢕⢜⢷⢕⢿⣿⣿⣿⣿⣿⣿⣿⣿⣿⣿⣿⣿⣿⣿⣿⣿⣿⠀⠀⠀⠀⠀⠀⠀⠀⠀⠀⠀⠀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⠀⠀⠀⠀⠀⠀⠀⠀⠀⠀⠀⣿⣿⣿⣿⣿⣿⣿⣿⣿⣿⣿⣿⣿⣿⣿⣿⣿⣿⣿⣿⣿⣿⣿⣿⣿⣿⣿⣿⣿⡇⠀⠀⠀⠀⠀⢕⢕⢕⢸⣷⡜⢿⣿⣿⣿⣿⣿⣿⣿⣿⣿⣿⣿⣿⣿⣿⣿⣿⠀⠀⠀⠀⠀⠀⠀⠀⠀⠀⠀⠀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⠀⠀⠀⠀⠀⠀⠀⠀⠀⠀⠀⣿⣿⣿⣿⣿⣿⣿⣿⣿⣿⣿⣿⣿⣿⣿⣿⣿⣿⣿⣿⣿⣿⣿⣿⣿⣿⣿⣿⡟⠁⠀⠀⠀⠀⠀⠁⢕⢕⣿⣿⣇⢳⢸⣻⣿⣿⣿⣿⣿⣿⣿⣿⣿⣿⣿⣿⣿⣿⠀⠀⠀⠀⠀⠀⠀⠀⠀⠀⠀⠀</a:t>
            </a:r>
            <a:br/>
            <a:r>
              <a:t>⠀⠀⠀⠀⠀⠀⠀⠀⠀⠀⠀⣿⣿⣿⣿⣿⣿⣿⣿⣿⣿⣿⣿⣿⣿⣿⣿⣿⣿⣿⣿⣿⣿⣿⣿⣿⣿⣿⡟⠁⠀⠀⠀⠀⠀⠀⠀⢅⣕⣜⣹⣿⣷⣮⣺⣿⣿⣿⣿⣿⣿⣿⣿⣿⣿⣿⣿⣿⣿⠀⠀⠀⠀⠀⠀⠀⠀⠀⠀⠀⠀</a:t>
            </a:r>
            <a:br/>
            <a:r>
              <a:t>⠀⠀⠀⠀⠀⠀⠀⠀⠀⠀⠀⣿⣿⣿⣿⣿⣿⣿⣿⣿⣿⣿⣿⣿⣿⣿⣿⣿⣿⣿⣿⣿⣿⣿⣿⣿⣿⣿⠕⠀⠀⠀⠀⠀⠀⠀⢔⣿⣿⣿⣿⣿⣿⣿⣿⣿⣿⣿⣿⣿⣿⣿⣿⣿⣿⣿⣿⣿⣿⠀⠀⠀⠀⠀⠀⠀⠀⠀⠀⠀⠀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⠀⠀⠀⠀⠀⠀⠀⠀⠀⠀⠀⠛⠛⠛⠛⠛⠛⠛⠛⠛⠛⠛⠛⠛⠛⠛⠛⠛⠛⠛⠛⠛⠛⠛⠛⠛⠛⠋⠀⠀⠀⠀⠀⠀⠀⠀⠘⠛⠛⠛⠛⠛⠛⠛⠛⠛⠛⠛⠛⠛⠛⠛⠛⠛⠛⠛⠛⠛⠛⠀⠀⠀⠀⠀⠀⠀⠀⠀⠀⠀⠀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⠀⠀⠀⠀⠀⠀⠀⠀⠀⠀⠀⣿⣿⣿⣿⣿⣿⣿⣿⣿⣿⣿⣿⣿⣿⣿⣿⣿⣿⣿⣿⣿⣿⣿⣿⣿⣿⣿⣿⣿⣿⣿⣿⢿⣿⣿⢿⣽⣿⣿⣿⣿⣿⣿⣿⣿⣿⣿⣿⣿⣿⣿⣿⣿⣿⣿⣿⣿⣿⠀⠀⠀⠀⠀⠀⠀⠀⠀⠀⠀⠀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⠀⠀⠀⠀⠀⠀⠀⠀⠀⠀⠀⣿⣿⣿⣿⣿⣿⣿⣿⣿⣿⣿⣿⣿⣿⣿⣿⣿⣿⣿⣿⣿⣿⣿⣿⣿⣿⣿⣿⣿⣿⣿⣽⣕⣕⣽⡷⢹⣿⣿⣿⣿⣿⣿⣿⣿⣿⣿⣿⣿⣿⣿⣿⣿⣿⣿⣿⣿⣿⠀⠀⠀⠀⠀⠀⠀⠀⠀⠀⠀⠀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⠀⠀⠀⠀⠀⠀⠀⠀⠀⠀⠀⣿⣿⣿⣿⣿⣿⣿⣿⣿⣿⣿⣿⣿⣿⣿⣿⣿⣿⣿⣿⣿⣿⣿⣿⣿⣿⣿⣿⣿⣿⣿⡿⢇⣱⣕⣳⣿⣿⣿⣿⣿⣿⣿⣿⣿⣿⣿⣿⣿⣿⣿⣿⣿⣿⣿⣿⣿⣿⠀⠀⠀⠀⠀⠀⠀⠀⠀⠀⠀⠀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⠀⠀⠀⠀⠀⠀⠀⠀⠀⠀⠀⣿⣿⣿⣿⣿⣿⣿⣿⣿⣿⣿⣿⣿⣿⣿⣿⣿⣿⣿⣿⣿⣿⣿⣿⣿⣿⣿⣿⣿⣿⡏⢕⢕⢕⢝⢱⢷⣿⣿⣿⣿⣿⣿⣿⣿⣿⣿⣿⣿⣿⣿⣿⣿⣿⣿⣿⣿⣿⠀⠀⠀⠀⠀⠀⠀⠀⠀⠀⠀⠀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⠀⠀⠀⠀⠀⠀⠀⠀⠀⠀⠀⣿⣿⣿⣿⣿⣿⣿⣿⣿⣿⣿⣿⣿⣿⣿⣿⣿⣿⣿⣿⣿⣿⣿⣿⣿⣿⣿⣿⣿⣿⣿⡷⢕⠕⢕⢧⢸⣿⣿⣿⣿⣿⣿⣿⣿⣿⣿⣿⣿⣿⣿⣿⣿⣿⣿⣿⣿⣿⠀⠀⠀⠀⠀⠀⠀⠀⠀⠀⠀⠀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⠀⠀⠀⠀⠀⠀⠀⠀⠀⠀⠀⣿⣿⣿⣿⣿⣿⣿⣿⣿⣿⣿⣿⣿⣿⣿⣿⣿⣿⣿⣿⣿⣿⣿⣿⣿⣿⣿⣿⣿⢿⢏⢕⠀⢀⢀⢜⢿⣿⣿⣿⣿⣿⣿⣿⣿⣿⣿⣿⣿⣿⣿⣿⣿⣿⣿⣿⣿⣿⠀⠀⠀⠀⠀⠀⠀⠀⠀⠀⠀⠀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⠀⠀⠀⠀⠀⠀⠀⠀⠀⠀⠀⣿⣿⣿⣿⣿⣿⣿⣿⣿⣿⣿⣿⣿⣿⣿⣿⣿⣿⣿⣿⣿⣿⣿⣿⣿⣿⣿⣿⡇⢕⢕⢕⢕⢔⢕⢕⢜⣿⣿⣿⣿⣿⣿⣿⣿⣿⣿⣿⣿⣿⣿⣿⣿⣿⣿⣿⣿⣿⠀⠀⠀⠀⠀⠀⠀⠀⠀⠀⠀⠀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⠀⠀⠀⠀⠀⠀⠀⠀⠀⠀⠀⣿⣿⣿⣿⣿⣿⣿⣿⣿⣿⣿⣿⣿⣿⣿⣿⣿⣿⣿⣿⣿⣿⣿⣿⣿⣿⣿⡿⠇⢕⢕⢕⢕⢕⠑⢕⢕⢸⣿⣿⣿⣿⣿⣿⣿⣿⣿⣿⣿⣿⣿⣿⣿⣿⣿⣿⣿⣿⠀⠀⠀⠀⠀⠀⠀⠀⠀⠀⠀⠀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⠀⠀⠀⠀⠀⠀⠀⠀⠀⠀⠀⣿⣿⣿⣿⣿⣿⣿⣿⣿⣿⣿⣿⣿⣿⣿⣿⣿⣿⣿⣿⣿⣿⣿⣿⣿⣿⣿⡇⠀⠑⢕⢕⢕⢕⢑⠕⢕⢸⣿⣿⣿⣿⣿⣿⣿⣿⣿⣿⣿⣿⣿⣿⣿⣿⣿⣿⣿⣿⠀⠀⠀⠀⠀⠀⠀⠀⠀⠀⠀⠀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⠀⠀⠀⠀⠀⠀⠀⠀⠀⠀⠀⣿⣿⣿⣿⣿⣿⣿⣿⣿⣿⣿⣿⣿⣿⣿⣿⣿⣿⣿⣿⣿⣿⣿⣿⣿⣿⣿⡇⠀⠀⠕⢕⢜⢕⢅⠕⢆⢕⣿⣿⣿⣿⣿⣿⣿⣿⣿⣿⣿⣿⣿⣿⣿⣿⣿⣿⣿⣿⠀⠀⠀⠀⠀⠀⠀⠀⠀⠀⠀⠀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⠀⠀⠀⠀⠀⠀⠀⠀⠀⠀⠀⣿⣿⣿⣿⣿⣿⣿⣿⣿⣿⣿⣿⣿⣿⣿⣿⣿⣿⣿⣿⣿⣿⣿⣿⣿⣿⣿⡇⠀⠀⠀⢕⢕⢕⢕⠀⢝⡕⢺⣿⣿⣿⣿⣿⣿⣿⣿⣿⣿⣿⣿⣿⣿⣿⣿⣿⣿⣿⠀⠀⠀⠀⠀⠀⠀⠀⠀⠀⠀⠀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⠀⠀⠀⠀⠀⠀⠀⠀⠀⠀⠀⣿⣿⣿⣿⣿⣿⣿⣿⣿⣿⣿⣿⣿⣿⣿⣿⣿⣿⣿⣿⣿⣿⣿⣿⣿⣿⣿⣧⡄⠀⠀⢕⢕⢕⢕⢕⢟⣷⡜⢻⣿⣿⣿⣿⣿⣿⣿⣿⣿⣿⣿⣿⣿⣿⣿⣿⣿⣿⠀⠀⠀⠀⠀⠀⠀⠀⠀⠀⠀⠀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⠀⠀⠀⠀⠀⠀⠀⠀⠀⠀⠀⣿⣿⣿⣿⣿⣿⣿⣿⣿⣿⣿⣿⣿⣿⣿⣿⣿⣿⣿⣿⣿⣿⣿⣿⣿⣿⣿⣿⡇⠀⠀⢕⢕⢕⢕⢕⠑⢜⣧⢕⢻⣿⣿⣿⣿⣿⣿⣿⣿⣿⣿⣿⣿⣿⣿⣿⣿⣿⠀⠀⠀⠀⠀⠀⠀⠀⠀⠀⠀⠀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⠀⠀⠀⠀⠀⠀⠀⠀⠀⠀⠀⣿⣿⣿⣿⣿⣿⣿⣿⣿⣿⣿⣿⣿⣿⣿⣿⣿⣿⣿⣿⣿⣿⣿⣿⣿⣿⣿⣿⡗⠀⠀⢕⢕⢕⢕⢕⠀⠁⢸⣷⡕⢻⣿⣿⣿⣿⣿⣿⣿⣿⣿⣿⣿⣿⣿⣿⣿⣿⠀⠀⠀⠀⠀⠀⠀⠀⠀⠀⠀⠀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⠀⠀⠀⠀⠀⠀⠀⠀⠀⠀⠀⣿⣿⣿⣿⣿⣿⣿⣿⣿⣿⣿⣿⣿⣿⣿⣿⣿⣿⣿⣿⣿⣿⣿⣿⣿⣿⣿⣿⢇⠀⠀⠀⢕⢕⢕⠑⠀⠀⢕⣿⣧⢕⢿⣿⣿⣿⣿⣿⣿⣿⣿⣿⣿⣿⣿⣿⣿⣿⠀⠀⠀⠀⠀⠀⠀⠀⠀⠀⠀⠀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⠀⠀⠀⠀⠀⠀⠀⠀⠀⠀⠀⣿⣿⣿⣿⣿⣿⣿⣿⣿⣿⣿⣿⣿⣿⣿⣿⣿⣿⣿⣿⣿⣿⣿⣿⣿⣿⣿⡟⠁⠀⠀⠀⢕⢕⢕⢄⢀⠀⢱⣿⣿⢕⡇⢻⣿⣿⣿⣿⣿⣿⣿⣿⣿⣿⣿⣿⣿⣿⠀⠀⠀⠀⠀⠀⠀⠀⠀⠀⠀⠀</a:t>
            </a:r>
            <a:br/>
            <a:r>
              <a:t>⠀⠀⠀⠀⠀⠀⠀⠀⠀⠀⠀⣿⣿⣿⣿⣿⣿⣿⣿⣿⣿⣿⣿⣿⣿⣿⣿⣿⣿⣿⣿⣿⣿⣿⣿⣿⣿⣿⢇⠀⠀⠀⠀⠀⠑⠕⠕⠕⢔⣼⣿⣿⣧⢕⢱⣿⣿⣿⣿⣿⣿⣿⣿⣿⣿⣿⣿⣿⣿⠀⠀⠀⠀⠀⠀⠀⠀⠀⠀⠀⠀</a:t>
            </a:r>
            <a:br/>
            <a:r>
              <a:t>⠀⠀⠀⠀⠀⠀⠀⠀⠀⠀⠀⣿⣿⣿⣿⣿⣿⣿⣿⣿⣿⣿⣿⣿⣿⣿⣿⣿⣿⣿⣿⣿⣿⣿⣿⣿⣿⣿⠕⠀⠀⠀⠀⠀⠀⠀⠀⢄⣾⣿⣿⣿⣿⣼⣿⣿⣿⣿⣿⣿⣿⣿⣿⣿⣿⣿⣿⣿⣿⠀⠀⠀⠀⠀⠀⠀⠀⠀⠀⠀⠀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⠀⠀⠀⠀⠀⠀⠀⠀⠀⠀⠀⠛⠛⠛⠛⠛⠛⠛⠛⠛⠛⠛⠛⠛⠛⠛⠛⠛⠛⠛⠛⠛⠛⠛⠛⠛⠛⠛⠀⠀⠀⠀⠀⠀⠀⠀⠀⠘⠛⠛⠛⠛⠛⠛⠛⠛⠛⠛⠛⠛⠛⠛⠛⠛⠛⠛⠛⠛⠛⠀⠀⠀⠀⠀⠀⠀⠀⠀⠀⠀⠀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⠀⠀⠀⠀⠀⠀⠀⠀⠀⠀⠀⣿⣿⣿⣿⣿⣿⣿⣿⣿⣿⣿⣿⣿⣿⣿⣿⣿⣿⣿⣿⣿⣿⣿⣿⣿⣿⣿⣿⣿⣿⣿⣿⣿⣿⣟⢏⢝⢕⢜⢕⢕⢝⢟⢟⢿⣿⣿⣿⣿⣿⣿⣿⣿⣿⣿⣿⣿⣿⠀⠀⠀⠀⠀⠀⠀⠀⠀⠀⠀⠀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⠀⠀⠀⠀⠀⠀⠀⠀⠀⠀⠀⣿⣿⣿⣿⣿⣿⣿⣿⣿⣿⣿⣿⣿⣿⣿⣿⣿⣿⣿⣿⣿⣿⣿⣿⣿⣿⣿⣿⣿⣿⢟⢝⢝⢕⢕⢔⢕⢕⢔⢔⢕⢕⢕⡕⢱⢎⢕⢝⢻⣿⣿⣿⣿⣿⣿⣿⣿⣿⠀⠀⠀⠀⠀⠀⠀⠀⠀⠀⠀⠀</a:t>
            </a:r>
            <a:br/>
            <a:r>
              <a:t>⠀⠀⠀⠀⠀⠀⠀⠀⠀⠀⠀⣿⣿⣿⣿⣿⣿⣿⣿⣿⣿⣿⣿⣿⣿⣿⣿⣿⣿⣿⣿⣿⣿⣿⣿⣿⣿⣿⣿⡟⢕⢕⢅⢐⢕⢕⠕⢕⢅⢄⠁⠁⠁⢅⢕⢕⢕⢕⢕⢕⢻⢿⣿⣿⣿⣿⣿⣿⣿⠀⠀⠀⠀⠀⠀⠀⠀⠀⠀⠀⠀</a:t>
            </a:r>
            <a:br/>
            <a:r>
              <a:t>⠀⠀⠀⠀⠀⠀⠀⠀⠀⠀⠀⣿⣿⣿⣿⣿⣿⣿⣿⣿⣿⣿⣿⣿⣿⣿⣿⣿⣿⣿⣿⣿⣿⣿⣿⣿⡿⢿⢏⢕⢕⡞⢕⢕⢕⢕⢑⢔⢄⠁⢔⠀⢄⢕⢕⢕⢕⢑⢕⢕⢕⢇⢹⣿⣿⣿⣿⣿⣿⠀⠀⠀⠀⠀⠀⠀⠀⠀⠀⠀⠀</a:t>
            </a:r>
            <a:br/>
            <a:r>
              <a:t>⠀⠀⠀⠀⠀⠀⠀⠀⠀⠀⠀⣿⣿⣿⣿⣿⣿⣿⣿⣿⣿⣿⣿⣿⣿⣿⣿⣿⣿⣿⣿⣿⣿⣿⣿⣯⢕⢕⢕⢕⢕⢕⢅⠔⢔⢅⢅⠑⠕⢕⢕⠐⢔⢕⢕⢕⢕⢕⢕⢕⢕⢕⣕⢿⣿⣿⣿⣿⣿⠀⠀⠀⠀⠀⠀⠀⠀⠀⠀⠀⠀</a:t>
            </a:r>
            <a:br/>
            <a:r>
              <a:t>⠀⠀⠀⠀⠀⠀⠀⠀⠀⠀⠀⣿⣿⣿⣿⣿⣿⣿⣿⣿⣿⣿⣿⣿⣿⣿⣿⣿⣿⣿⣿⣿⣿⣿⢿⢝⢕⢕⢕⢕⢕⢕⢕⢔⠕⢕⢕⢄⢄⢕⢅⠄⠕⢕⢕⢕⢕⢕⢕⢕⢕⢕⢜⢎⢿⣿⢿⣿⣿⠀⠀⠀⠀⠀⠀⠀⠀⠀⠀⠀⠀</a:t>
            </a:r>
            <a:br/>
            <a:r>
              <a:t>⠀⠀⠀⠀⠀⠀⠀⠀⠀⠀⠀⣿⣿⣿⣿⣿⣿⣿⣿⣿⣿⣿⣿⣿⣿⣿⣿⣿⣿⣿⣿⣿⣿⢕⢕⢕⢕⢕⢕⢕⢕⢕⢕⢕⢕⢕⢕⢕⢕⢕⢕⢔⢅⠀⠁⠁⢑⠕⢕⣜⢸⢕⢕⢕⣷⣿⣿⣿⣿⠀⠀⠀⠀⠀⠀⠀⠀⠀⠀⠀⠀</a:t>
            </a:r>
            <a:br/>
            <a:r>
              <a:t>⠀⠀⠀⠀⠀⠀⠀⠀⠀⠀⠀⣿⣿⣿⣿⣿⣿⣿⣿⣿⣿⣿⣿⣿⣿⣿⣿⣿⣿⣿⣿⡏⢝⢇⢕⢕⢕⢑⠑⢕⢕⢕⢕⢕⢕⢕⢕⢕⢕⢕⢕⢕⢕⢕⢕⢔⢕⢔⢄⢑⢑⢕⢕⢕⢕⣹⣿⣿⣿⠀⠀⠀⠀⠀⠀⠀⠀⠀⠀⠀⠀</a:t>
            </a:r>
            <a:br/>
            <a:r>
              <a:t>⠀⠀⠀⠀⠀⠀⠀⠀⠀⠀⠀⣿⣿⣿⣿⣿⣿⣿⣿⣿⣿⣿⣿⣿⣿⣿⣿⣿⣿⣿⣿⢕⢕⢕⢕⢕⢕⢄⢔⢕⢕⢕⢕⢕⢕⢕⢕⢕⢕⡕⣕⣱⣵⣵⣵⣵⣵⣵⣕⢕⢕⢕⢕⣵⣵⣿⣿⣿⣿⠀⠀⠀⠀⠀⠀⠀⠀⠀⠀⠀⠀</a:t>
            </a:r>
            <a:br/>
            <a:r>
              <a:t>⠀⠀⠀⠀⠀⠀⠀⠀⠀⠀⠀⣿⣿⣿⣿⣿⣿⣿⣿⣿⣿⣿⣿⣿⣿⣿⣿⣿⣿⣿⣇⢕⢕⢕⢕⢕⢕⢄⢄⢕⢕⢕⢕⢕⢕⢕⢕⢱⢼⣿⣿⣿⣿⣿⣿⣿⣿⣿⣿⣿⣷⣾⣿⣿⣿⣿⣿⣿⣿⠀⠀⠀⠀⠀⠀⠀⠀⠀⠀⠀⠀</a:t>
            </a:r>
            <a:br/>
            <a:r>
              <a:t>⠀⠀⠀⠀⠀⠀⠀⠀⠀⠀⠀⣿⣿⣿⣿⣿⣿⣿⣿⣿⣿⣿⣿⣿⣿⣿⣿⣿⣿⣿⣧⢕⢕⢕⢕⢱⢕⢕⢕⠕⢕⢕⢕⢕⢕⢕⢕⢸⢵⢿⣿⣿⣿⣿⣿⣿⣿⣿⣿⣿⣿⣿⣿⣿⣿⣿⣿⣿⣿⠀⠀⠀⠀⠀⠀⠀⠀⠀⠀⠀⠀</a:t>
            </a:r>
            <a:br/>
            <a:r>
              <a:t>⠀⠀⠀⠀⠀⠀⠀⠀⠀⠀⠀⣿⣿⣿⣿⣿⣿⣿⣿⣿⣿⣿⣿⣿⣿⣿⣿⣿⣿⣿⣿⣵⢱⡇⣕⡷⢕⢕⢕⢕⢕⢕⢕⢕⢕⡕⢕⢱⢱⣿⣿⣿⣿⣿⣿⣿⣿⣿⣿⣿⣿⣿⣿⣿⣿⣿⣿⣿⣿⠀⠀⠀⠀⠀⠀⠀⠀⠀⠀⠀⠀</a:t>
            </a:r>
            <a:br/>
            <a:r>
              <a:t>⠀⠀⠀⠀⠀⠀⠀⠀⠀⠀⠀⣿⣿⣿⣿⣿⣿⣿⣿⣿⣿⣿⣿⣿⣿⣿⣿⣿⣿⣿⣿⡇⢜⣾⣇⡷⢕⣱⡧⡕⢕⢕⢕⢕⣽⢿⡇⢕⢜⢝⢟⢿⢿⢿⣿⣿⣿⣿⣿⣿⣿⣿⣿⣿⣿⣿⣿⣿⣿⠀⠀⠀⠀⠀⠀⠀⠀⠀⠀⠀⠀</a:t>
            </a:r>
            <a:br/>
            <a:r>
              <a:t>⠀⠀⠀⠀⠀⠀⠀⠀⠀⠀⠀⣿⣿⣿⣿⣿⣿⣿⣿⣿⣿⣿⣿⣿⣿⣿⣿⣿⣿⣿⣿⣷⣕⣿⣿⣾⣇⢻⢇⣹⣿⣿⡇⢹⣻⣾⣿⣷⣧⣕⡕⢗⢳⡷⢕⣕⣜⣿⣿⣿⣿⣿⣿⣿⣿⣿⣿⣿⣿⠀⠀⠀⠀⠀⠀⠀⠀⠀⠀⠀⠀</a:t>
            </a:r>
            <a:br/>
            <a:r>
              <a:t>⠀⠀⠀⠀⠀⠀⠀⠀⠀⠀⠀⣿⣿⣿⣿⣿⣿⣿⣿⣿⣿⣿⣿⣿⣿⣿⣿⣿⣿⣿⣿⣿⣿⣿⣟⣻⣿⣟⣕⣷⣿⣿⣧⣕⡕⢝⢿⣿⣿⣿⣿⣿⣿⣿⣿⣿⣿⣿⣿⣿⣿⣿⣿⣿⣿⣿⣿⣿⣿⠀⠀⠀⠀⠀⠀⠀⠀⠀⠀⠀⠀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⠀⠀⠀⠀⠀⠀⠀⠀⠀⠀⠀⣿⣿⣿⣿⣿⣿⣿⣿⣿⣿⣿⣿⣿⣿⣿⣿⣿⣿⣿⣿⣿⣿⣿⣿⣿⣿⣿⣿⣿⣿⣿⣇⢜⢕⢕⢜⣿⣿⣿⣿⣿⣿⣿⣿⣿⣿⣿⣿⣿⣿⣿⣿⣿⣿⣿⣿⣿⣿⠀⠀⠀⠀⠀⠀⠀⠀⠀⠀⠀⠀</a:t>
            </a:r>
            <a:br/>
            <a:r>
              <a:t>⠀⠀⠀⠀⠀⠀⠀⠀⠀⠀⠀⣿⣿⣿⣿⣿⣿⣿⣿⣿⣿⣿⣿⣿⣿⣿⣿⣿⡿⢟⣽⣿⣿⣿⣿⣿⢟⢟⣿⣿⣿⣽⣏⣵⢕⢜⢝⣿⣿⣿⣿⣿⣿⢟⣿⣿⣿⣿⣿⣿⣿⣿⣿⣿⣿⣿⣿⣿⣿⠀⠀⠀⠀⠀⠀⠀⠀⠀⠀⠀⠀</a:t>
            </a:r>
            <a:br/>
            <a:r>
              <a:t>⠀⠀⠀⠀⠀⠀⠀⠀⠀⠀⠀⣿⣿⣿⣿⣿⣿⣿⣿⣿⣿⣿⣿⣿⣿⣿⣿⡟⢱⣿⣿⣿⣿⣿⣿⣿⢗⢱⣜⢍⢝⢯⢹⢎⢕⢟⢻⣿⣿⣿⣿⣿⣇⡕⢜⢝⣟⣿⣿⣿⣿⣿⣿⣿⣿⣿⣿⣿⣿⠀⠀⠀⠀⠀⠀⠀⠀⠀⠀⠀⠀</a:t>
            </a:r>
            <a:br/>
            <a:r>
              <a:t>⠀⠀⠀⠀⠀⠀⠀⠀⠀⠀⠀⣿⣿⣿⣿⣿⣿⣿⣿⣿⣿⣿⣿⣿⣿⡿⢟⢱⣿⣿⣿⣿⣿⣿⣿⣿⡇⢼⢗⢕⡇⣿⣾⡇⢕⢕⢺⣿⣿⣝⢝⢻⣿⣷⣵⣿⣿⣿⣿⣿⣿⣿⣿⣿⣿⣿⣿⣿⣿⠀⠀⠀⠀⠀⠀⠀⠀⠀⠀⠀⠀</a:t>
            </a:r>
            <a:br/>
            <a:r>
              <a:t>⠀⠀⠀⠀⠀⠀⠀⠀⠀⠀⠀⣿⣿⣿⣿⣿⣿⣿⣿⣿⣿⢿⢟⢏⢕⢕⢕⢸⣿⢕⢿⣿⣿⣏⡿⣾⢇⢕⢱⡕⣗⣿⣿⡕⢕⢕⢜⣿⣿⣿⣿⣷⣷⣿⣿⣿⣿⣿⣿⣿⣿⣿⣿⣿⣿⣿⣿⣿⣿⠀⠀⠀⠀⠀⠀⠀⠀⠀⠀⠀⠀</a:t>
            </a:r>
            <a:br/>
            <a:r>
              <a:t>⠀⠀⠀⠀⠀⠀⠀⠀⠀⠀⠀⠛⠛⠛⠛⠛⠛⠛⠙⠑⠑⠑⠑⠑⠑⠑⠑⠘⠛⠑⠑⠙⠛⠛⠋⠛⠑⠑⠘⠊⠑⠛⠛⠑⠑⠑⠑⠛⠛⠛⠛⠛⠛⠛⠛⠛⠛⠛⠛⠛⠛⠛⠛⠛⠛⠛⠛⠛⠛⠀⠀⠀⠀⠀⠀⠀⠀⠀⠀⠀⠀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⠀⠀⠀⠀⠀⠀⠀⠀⠀⠀⠀⣿⣿⣿⣿⣿⣿⣿⣿⣿⣿⣿⣿⣿⣿⣿⣿⣿⣿⣿⣿⣿⣿⣿⣯⢝⢕⢕⢕⢜⢝⢻⣿⣿⣿⣿⣿⣿⣿⣿⣿⣿⣿⣿⣿⣿⣿⣿⣿⣿⣿⣿⣿⣿⣿⣿⣿⣿⣿⠀⠀⠀⠀⠀⠀⠀⠀⠀⠀⠀⠀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⠀⠀⠀⠀⠀⠀⠀⠀⠀⠀⠀⣿⣿⣿⣿⣿⣿⣿⣿⣿⣿⣿⣿⣿⣿⣿⣿⣿⣿⣿⣿⣿⣿⣿⣿⣷⣧⣷⣷⣷⣇⢕⣿⣿⣿⣿⣿⣿⣿⣿⣿⣿⣿⣿⣿⣿⣿⣿⣿⣿⣿⣿⣿⣿⣿⣿⣿⣿⣿⠀⠀⠀⠀⠀⠀⠀⠀⠀⠀⠀⠀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⠀⠀⠀⠀⠀⠀⠀⠀⠀⠀⠀⣿⣿⣿⣿⣿⣿⣿⣿⣿⣿⣿⣿⣿⣿⣿⣿⣿⣿⣿⣿⣿⣿⣿⣿⣟⣻⣿⣿⣿⣿⢕⣿⣿⣿⣿⣿⣿⣿⣿⣿⣿⣿⣿⣿⣿⣿⣿⣿⣿⣿⣿⣿⣿⣿⣿⣿⣿⣿⠀⠀⠀⠀⠀⠀⠀⠀⠀⠀⠀⠀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⠀⠀⠀⠀⠀⠀⠀⠀⠀⠀⠀⣿⣿⣿⣿⣿⣿⣿⣿⣿⣿⣿⣿⣿⣿⣿⣿⣿⣿⣿⣿⣿⣿⣿⣿⣿⡿⣿⣿⣿⣿⣾⣿⣿⣿⣿⣿⣿⣿⣿⣿⣿⣿⣿⣿⣿⣿⣿⣿⣿⣿⣿⣿⣿⣿⣿⣿⣿⣿⠀⠀⠀⠀⠀⠀⠀⠀⠀⠀⠀⠀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⠀⠀⠀⠀⠀⠀⠀⠀⠀⠀⠀⣿⣿⣿⣿⣿⣿⣿⣿⣿⣿⣿⣿⣿⣿⣿⣿⣿⣿⣿⣿⣿⣿⣿⣿⣿⣟⢻⣷⣾⣿⣿⣿⣿⣿⣿⣿⣿⣿⣿⣿⣿⣿⣿⣿⣿⣿⣿⣿⣿⣿⣿⣿⣿⣿⣿⣿⣿⣿⠀⠀⠀⠀⠀⠀⠀⠀⠀⠀⠀⠀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⠀⠀⠀⠀⠀⠀⠀⠀⠀⠀⠀⣿⣿⣿⣿⣿⣿⣿⣿⣿⣿⣿⣿⣿⣿⣿⣿⣿⣿⣿⣿⣿⣿⡿⢟⣿⣷⣿⣿⣿⣿⡇⢝⢟⢟⢿⢿⣿⣿⣿⣿⣿⣿⣿⣿⣿⣿⣿⣿⣿⣿⣿⣿⣿⣿⣿⣿⣿⣿⠀⠀⠀⠀⠀⠀⠀⠀⠀⠀⠀⠀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⠀⠀⠀⠀⠀⠀⠀⠀⠀⠀⠀⣿⣿⣿⣿⣿⣿⣿⣿⣿⣿⣿⣿⣿⣿⣿⣿⣿⣿⣿⢿⢟⠕⠑⢕⣿⣿⣿⣷⣾⣿⡧⢕⢕⢕⢕⢕⢕⢝⢻⣿⣿⣿⣿⣿⣿⣿⣿⣿⣿⣿⣿⣿⣿⣿⣿⣿⣿⣿⠀⠀⠀⠀⠀⠀⠀⠀⠀⠀⠀⠀</a:t>
            </a:r>
            <a:br/>
            <a:r>
              <a:t>⠀⠀⠀⠀⠀⠀⠀⠀⠀⠀⠀⣿⣿⣿⣿⣿⣿⣿⣿⣿⣿⣿⣿⣿⣿⣿⣿⣿⢝⢕⠕⢕⢄⠀⠀⠝⢟⣟⣿⣟⣟⢕⢕⢕⢕⢕⢕⢕⢕⢕⣿⣿⣿⣿⣿⣿⣿⣿⣿⣿⣿⣿⣿⣿⣿⣿⣿⣿⣿⠀⠀⠀⠀⠀⠀⠀⠀⠀⠀⠀⠀</a:t>
            </a:r>
            <a:br/>
            <a:r>
              <a:t>⠀⠀⠀⠀⠀⠀⠀⠀⠀⠀⠀⣿⣿⣿⣿⣿⣿⣿⣿⣿⣿⣿⣿⣿⣿⣿⣿⡇⢕⠀⠁⠕⢕⠑⠄⠀⢱⢽⢵⢵⠕⢕⢕⢕⢕⢕⢕⢕⠀⢕⣿⣿⣿⣿⣿⣿⣿⣿⣿⣿⣿⣿⣿⣿⣿⣿⣿⣿⣿⠀⠀⠀⠀⠀⠀⠀⠀⠀⠀⠀⠀</a:t>
            </a:r>
            <a:br/>
            <a:r>
              <a:t>⠀⠀⠀⠀⠀⠀⠀⠀⠀⠀⠀⣿⣿⣿⣿⣿⣿⣿⣿⣿⣿⣿⣿⣿⣿⣿⣿⡇⢕⠀⠀⠁⢕⠀⠕⠄⢕⢝⡝⢽⢅⢱⣷⣵⡕⢅⢕⠑⠀⢕⢸⣿⣿⣿⣿⣿⣿⣿⣿⣿⣿⣿⣿⣿⣿⣿⣿⣿⣿⠀⠀⠀⠀⠀⠀⠀⠀⠀⠀⠀⠀</a:t>
            </a:r>
            <a:br/>
            <a:r>
              <a:t>⠀⠀⠀⠀⠀⠀⠀⠀⠀⠀⠀⣿⣿⣿⣿⣿⣿⣿⣿⣿⣿⣿⣿⣿⣿⣿⣿⡇⠄⠀⠀⠀⠀⠀⠀⠀⠀⢑⣇⣗⢑⢼⣿⣿⡇⠁⠀⠀⠀⠁⢸⣿⣿⣿⣿⣿⣿⣿⣿⣿⣿⣿⣿⣿⣿⣿⣿⣿⣿⠀⠀⠀⠀⠀⠀⠀⠀⠀⠀⠀⠀</a:t>
            </a:r>
            <a:br/>
            <a:r>
              <a:t>⠀⠀⠀⠀⠀⠀⠀⠀⠀⠀⠀⣿⣿⣿⣿⣿⣿⣿⣿⣿⣿⣿⣿⣿⣿⣿⣿⣧⣕⡄⠀⠀⠀⠀⠀⠀⠀⠐⢺⢖⢐⠀⠜⢿⡇⢁⠄⢀⠀⠀⠜⢿⣿⣿⣿⣿⣿⣿⣿⣿⣿⣿⣿⣿⣿⣿⣿⣿⣿⠀⠀⠀⠀⠀⠀⠀⠀⠀⠀⠀⠀</a:t>
            </a:r>
            <a:br/>
            <a:r>
              <a:t>⠀⠀⠀⠀⠀⠀⠀⠀⠀⠀⠀⣿⣿⣿⣿⣿⣿⣿⣿⣿⣿⣿⣿⣿⣿⣿⣿⣿⣿⣷⡔⠀⠀⠀⠀⠀⢀⠀⢽⢥⠅⠀⠀⠁⠁⢄⠐⠅⢀⠀⠀⢁⣹⣿⣿⣿⣿⣿⣿⣿⣿⣿⣿⣿⣿⣿⣿⣿⣿⠀⠀⠀⠀⠀⠀⠀⠀⠀⠀⠀⠀</a:t>
            </a:r>
            <a:br/>
            <a:r>
              <a:t>⠀⠀⠀⠀⠀⠀⠀⠀⠀⠀⠀⣿⣿⣿⣿⣿⣿⣿⣿⣿⣿⣿⣿⣿⣿⣿⣿⡿⣿⣿⡇⠀⠀⠀⠀⠑⢔⠀⢸⡓⢑⢀⠀⠀⠀⠁⠀⠀⠁⠀⢀⣼⣿⣿⣿⣿⣿⣿⣿⣿⣿⣿⣿⣿⣿⣿⣿⣿⣿⠀⠀⠀⠀⠀⠀⠀⠀⠀⠀⠀⠀</a:t>
            </a:r>
            <a:br/>
            <a:r>
              <a:t>⠀⠀⠀⠀⠀⠀⠀⠀⠀⠀⠀⣿⣿⣿⣿⣿⣿⣿⣿⣿⣿⣿⣿⣿⣿⣿⣿⡏⢜⠉⠀⠀⠀⠀⠀⠀⠑⠀⢕⢅⢅⢀⠁⢐⠀⠀⢠⣄⣄⣴⣾⣿⣿⣿⣿⣿⣿⣿⣿⣿⣿⣿⣿⣿⣿⣿⣿⣿⣿⠀⠀⠀⠀⠀⠀⠀⠀⠀⠀⠀⠀</a:t>
            </a:r>
            <a:br/>
            <a:r>
              <a:t>⠀⠀⠀⠀⠀⠀⠀⠀⠀⠀⠀⣿⣿⣿⣿⣿⣿⣿⣿⣿⣿⣿⣿⣿⣿⣿⣿⣿⣵⡴⠀⠀⠀⠀⠀⠀⠀⠀⢕⣕⡐⢀⢕⢅⠁⢑⢜⣿⣿⣿⣿⣿⣿⣿⣿⣿⣿⣿⣿⣿⣿⣿⣿⣿⣿⣿⣿⣿⣿⠀⠀⠀⠀⠀⠀⠀⠀⠀⠀⠀⠀</a:t>
            </a:r>
            <a:br/>
            <a:r>
              <a:t>⠀⠀⠀⠀⠀⠀⠀⠀⠀⠀⠀⣿⣿⣿⣿⣿⣿⣿⣿⣿⣿⣿⣿⣿⣿⣿⣿⣿⣿⢅⠀⠀⠀⠀⠀⠀⠀⠀⢸⣿⣿⣧⡕⢀⢑⢕⢕⣿⣿⣿⣿⣿⣿⣿⣿⣿⣿⣿⣿⣿⣿⣿⣿⣿⣿⣿⣿⣿⣿⠀⠀⠀⠀⠀⠀⠀⠀⠀⠀⠀⠀</a:t>
            </a:r>
            <a:br/>
            <a:r>
              <a:t>⠀⠀⠀⠀⠀⠀⠀⠀⠀⠀⠀⠛⠛⠛⠛⠛⠛⠛⠛⠛⠛⠛⠛⠛⠛⠛⠛⠛⠃⠑⠀⠀⠀⠀⠀⠀⠀⠀⠘⠛⠛⠛⠓⠑⠑⠃⠑⠘⠛⠛⠛⠛⠛⠛⠛⠛⠛⠛⠛⠛⠛⠛⠛⠛⠛⠛⠛⠛⠛⠀⠀⠀⠀⠀⠀⠀⠀⠀⠀⠀⠀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⠀⠀⠀⠀⠀⠀⠀⠀⠀⠀⠀⣿⣿⣿⣿⣿⣿⣿⣿⣿⣿⣿⣿⣿⣿⣿⣿⣿⣿⣿⣿⣿⣿⣿⣿⣿⣿⣿⣿⣿⣿⣿⣿⣿⣿⢿⢿⣽⣿⣿⣿⣿⣿⣿⣿⣿⣿⣿⣿⣿⣿⣿⣿⣿⣿⣿⣿⣿⣿⠀⠀⠀⠀⠀⠀⠀⠀⠀⠀⠀⠀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⠀⠀⠀⠀⠀⠀⠀⠀⠀⠀⠀⣿⣿⣿⣿⣿⣿⣿⣿⣿⣿⣿⣿⣿⣿⣿⣿⣿⣿⣿⣿⣿⣿⣿⣿⣿⣿⣿⣿⣿⣿⣿⢕⢜⢱⣳⢇⣿⣿⣿⣿⣿⣿⣿⣿⣿⣿⣿⣿⣿⣿⣿⣿⣿⣿⣿⣿⣿⣿⠀⠀⠀⠀⠀⠀⠀⠀⠀⠀⠀⠀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⠀⠀⠀⠀⠀⠀⠀⠀⠀⠀⠀⣿⣿⣿⣿⣿⣿⣿⣿⣿⣿⣿⣿⣿⣿⣿⣿⣿⣿⣿⣿⣿⣿⣿⣿⣿⣿⣿⣿⣿⣿⡿⢗⢜⢱⢇⢕⣿⣿⣿⣿⣿⣿⣿⣿⣿⣿⣿⣿⣿⣿⣿⣿⣿⣿⣿⣿⣿⣿⠀⠀⠀⠀⠀⠀⠀⠀⠀⠀⠀⠀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⠀⠀⠀⠀⠀⠀⠀⠀⠀⠀⠀⣿⣿⣿⣿⣿⣿⣿⣿⣿⣿⣿⣿⣿⣿⣿⣿⣿⣿⣿⣿⣿⣿⣿⣿⣿⣿⣿⣿⣿⣿⣟⢕⢕⢕⢕⢵⢿⣿⣿⣿⣿⣿⣿⣿⣿⣿⣿⣿⣿⣿⣿⣿⣿⣿⣿⣿⣿⣿⠀⠀⠀⠀⠀⠀⠀⠀⠀⠀⠀⠀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⠀⠀⠀⠀⠀⠀⠀⠀⠀⠀⠀⣿⣿⣿⣿⣿⣿⣿⣿⣿⣿⣿⣿⣿⣿⣿⣿⣿⣿⣿⣿⣿⣿⣿⣿⣿⣿⣿⣿⣿⣿⣿⡗⠕⠕⢕⢜⣧⣿⣿⣿⣿⣿⣿⣿⣿⣿⣿⣿⣿⣿⣿⣿⣿⣿⣿⣿⣿⣿⠀⠀⠀⠀⠀⠀⠀⠀⠀⠀⠀⠀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⠀⠀⠀⠀⠀⠀⠀⠀⠀⠀⠀⣿⣿⣿⣿⣿⣿⣿⣿⣿⣿⣿⣿⣿⣿⣿⣿⣿⣿⣿⣿⣿⣿⣿⣿⣿⣿⣿⢟⢏⢝⠁⠀⠀⠀⢕⢺⢿⢿⣿⣿⣿⣿⣿⣿⣿⣿⣿⣿⣿⣿⣿⣿⣿⣿⣿⣿⣿⣿⠀⠀⠀⠀⠀⠀⠀⠀⠀⠀⠀⠀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⠀⠀⠀⠀⠀⠀⠀⠀⠀⠀⠀⣿⣿⣿⣿⣿⣿⣿⣿⣿⣿⣿⣿⣿⣿⣿⣿⣿⣿⣿⣿⣿⣿⣿⣿⣿⣿⣿⢕⢕⢕⠀⠀⠀⠄⠄⠅⠁⢕⢹⣿⣿⣿⣿⣿⣿⣿⣿⣿⣿⣿⣿⣿⣿⣿⣿⣿⣿⣿⠀⠀⠀⠀⠀⠀⠀⠀⠀⠀⠀⠀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⠀⠀⠀⠀⠀⠀⠀⠀⠀⠀⠀⣿⣿⣿⣿⣿⣿⣿⣿⣿⣿⣿⣿⣿⣿⣿⣿⣿⣿⣿⣿⣿⣿⣿⣿⣿⣿⣿⡇⢕⢕⢄⠀⠀⠁⠑⠄⠄⠕⢕⣿⣿⣿⣿⣿⣿⣿⣿⣿⣿⣿⣿⣿⣿⣿⣿⣿⣿⣿⠀⠀⠀⠀⠀⠀⠀⠀⠀⠀⠀⠀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⠀⠀⠀⠀⠀⠀⠀⠀⠀⠀⠀⣿⣿⣿⣿⣿⣿⣿⣿⣿⣿⣿⣿⣿⣿⣿⣿⣿⣿⣿⣿⣿⣿⣿⣿⣿⣿⣿⣇⢕⢕⢕⠀⠀⠀⠀⠀⠀⢄⢕⢽⣿⣿⣿⣿⣿⣿⣿⣿⣿⣿⣿⣿⣿⣿⣿⣿⣿⣿⠀⠀⠀⠀⠀⠀⠀⠀⠀⠀⠀⠀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⠀⠀⠀⠀⠀⠀⠀⠀⠀⠀⠀⣿⣿⣿⣿⣿⣿⣿⣿⣿⣿⣿⣿⣿⣿⣿⣿⣿⣿⣿⣿⣿⣿⣿⣿⣿⣿⣿⡟⢕⢕⢕⠀⠀⠁⠀⠀⢕⡇⢕⢸⣿⣿⣿⣿⣿⣿⣿⣿⣿⣿⣿⣿⣿⣿⣿⣿⣿⣿⠀⠀⠀⠀⠀⠀⠀⠀⠀⠀⠀⠀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⠀⠀⠀⠀⠀⠀⠀⠀⠀⠀⠀⣿⣿⣿⣿⣿⣿⣿⣿⣿⣿⣿⣿⣿⣿⣿⣿⣿⣿⣿⣿⣿⣿⣿⣿⣿⣿⣿⢇⢕⢕⢕⢔⠀⠀⠀⠀⠁⢕⢕⢸⣿⣿⣿⣿⣿⣿⣿⣿⣿⣿⣿⣿⣿⣿⣿⣿⣿⣿⠀⠀⠀⠀⠀⠀⠀⠀⠀⠀⠀⠀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⠀⠀⠀⠀⠀⠀⠀⠀⠀⠀⠀⣿⣿⣿⣿⣿⣿⣿⣿⣿⣿⣿⣿⣿⣿⣿⣿⣿⣿⣿⣿⣿⣿⣿⣿⣿⣿⣿⣧⡕⢕⢕⢑⠀⠀⠀⠄⢔⢾⡕⢺⣿⣿⣿⣿⣿⣿⣿⣿⣿⣿⣿⣿⣿⣿⣿⣿⣿⣿⠀⠀⠀⠀⠀⠀⠀⠀⠀⠀⠀⠀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⠀⠀⠀⠀⠀⠀⠀⠀⠀⠀⠀⣿⣿⣿⣿⣿⣿⣿⣿⣿⣿⣿⣿⣿⣿⣿⣿⣿⣿⣿⣿⣿⣿⣿⣿⣿⣿⣿⣿⢕⢕⢕⠑⠀⠀⠀⠀⠔⢕⢧⢕⢿⣿⣿⣿⣿⣿⣿⣿⣿⣿⣿⣿⣿⣿⣿⣿⣿⣿⠀⠀⠀⠀⠀⠀⠀⠀⠀⠀⠀⠀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⠀⠀⠀⠀⠀⠀⠀⠀⠀⠀⠀⣿⣿⣿⣿⣿⣿⣿⣿⣿⣿⣿⣿⣿⣿⣿⣿⣿⣿⣿⣿⣿⣿⣿⣿⣿⣿⣿⣿⢕⢕⢕⠀⠀⠀⠀⠀⠀⢐⢸⣧⢜⣿⣿⣿⣿⣿⣿⣿⣿⣿⣿⣿⣿⣿⣿⣿⣿⣿⠀⠀⠀⠀⠀⠀⠀⠀⠀⠀⠀⠀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⠀⠀⠀⠀⠀⠀⠀⠀⠀⠀⠀⣿⣿⣿⣿⣿⣿⣿⣿⣿⣿⣿⣿⣿⣿⣿⣿⣿⣿⣿⣿⣿⣿⣿⣿⣿⣿⣿⡇⢕⢕⢕⠀⠀⠀⠀⠀⠀⠀⢕⣿⡇⢸⣿⣿⣿⣿⣿⣿⣿⣿⣿⣿⣿⣿⣿⣿⣿⣿⠀⠀⠀⠀⠀⠀⠀⠀⠀⠀⠀⠀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⠀⠀⠀⠀⠀⠀⠀⠀⠀⠀⠀⣿⣿⣿⣿⣿⣿⣿⣿⣿⣿⣿⣿⣿⣿⣿⣿⣿⣿⣿⣿⣿⣿⣿⣿⣿⣿⣿⡇⠑⢕⢕⢆⢄⠀⠀⢀⠀⠀⢕⣿⡇⢜⣿⣿⣿⣿⣿⣿⣿⣿⣿⣿⣿⣿⣿⣿⣿⣿⠀⠀⠀⠀⠀⠀⠀⠀⠀⠀⠀⠀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⠀⠀⠀⠀⠀⠀⠀⠀⠀⠀⠀⣿⣿⣿⣿⣿⣿⣿⣿⣿⣿⣿⣿⣿⣿⣿⣿⣿⣿⣿⣿⣿⣿⣿⣿⣿⣿⣿⡇⠀⠀⠑⠑⠑⠑⠑⠀⠀⠀⣱⣿⡕⢕⢸⣿⣿⣿⣿⣿⣿⣿⣿⣿⣿⣿⣿⣿⣿⣿⠀⠀⠀⠀⠀⠀⠀⠀⠀⠀⠀⠀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⠀⠀⠀⠀⠀⠀⠀⠀⠀⠀⠀⣿⣿⣿⣿⣿⣿⣿⣿⣿⣿⣿⣿⣿⣿⣿⣿⣿⣿⣿⣿⣿⣿⣿⣿⣿⣿⣿⣧⠀⠀⠀⠀⢄⠀⠀⠀⠀⢱⣿⣿⣟⣱⣿⣿⣿⣿⣿⣿⣿⣿⣿⣿⣿⣿⣿⣿⣿⣿⠀⠀⠀⠀⠀⠀⠀⠀⠀⠀⠀⠀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⠀⠀⠀⠀⠀⠀⠀⠀⠀⠀⠀⠛⠛⠛⠛⠛⠛⠛⠛⠛⠛⠛⠛⠛⠛⠛⠛⠛⠛⠛⠛⠛⠛⠛⠛⠛⠛⠛⠛⠑⠀⠀⠀⠃⠀⠀⠀⠐⠚⠛⠛⠛⠛⠛⠛⠛⠛⠛⠛⠛⠛⠛⠛⠛⠛⠛⠛⠛⠛⠀⠀⠀⠀⠀⠀⠀⠀⠀⠀⠀⠀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⠀⠀⠀⠀⠀⠀⠀⠀⠀⠀⠀⣿⣿⣿⣿⣿⣿⣿⣿⣿⣿⣿⣿⣿⣿⣿⣿⣿⣿⣿⣿⣿⣿⣿⣿⣿⣿⣿⣿⣿⣿⣿⣿⡿⢿⢿⣟⣿⣿⣿⣿⣿⣿⣿⣿⣿⣿⣿⣿⣿⣿⣿⣿⣿⣿⣿⣿⣿⣿⠀⠀⠀⠀⠀⠀⠀⠀⠀⠀⠀⠀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⠀⠀⠀⠀⠀⠀⠀⠀⠀⠀⠀⣿⣿⣿⣿⣿⣿⣿⣿⣿⣿⣿⣿⣿⣿⣿⣿⣿⣿⣿⣿⣿⣿⣿⣿⣿⣿⣿⣿⣿⣿⣿⢟⢜⢕⢱⣿⣿⣿⣿⣿⣿⣿⣿⣿⣿⣿⣿⣿⣿⣿⣿⣿⣿⣿⣿⣿⣿⣿⠀⠀⠀⠀⠀⠀⠀⠀⠀⠀⠀⠀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⠀⠀⠀⠀⠀⠀⠀⠀⠀⠀⠀⣿⣿⣿⣿⣿⣿⣿⣿⣿⣿⣿⣿⣿⣿⣿⣿⣿⣿⣿⣿⣿⣿⣿⣿⣿⣿⣿⣿⣿⣿⣿⡷⢕⢕⢸⣿⣿⣿⣿⣿⣿⣿⣿⣿⣿⣿⣿⣿⣿⣿⣿⣿⣿⣿⣿⣿⣿⣿⠀⠀⠀⠀⠀⠀⠀⠀⠀⠀⠀⠀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⠀⠀⠀⠀⠀⠀⠀⠀⠀⠀⠀⣿⣿⣿⣿⣿⣿⣿⣿⣿⣿⣿⣿⣿⣿⣿⣿⣿⣿⣿⣿⣿⣿⣿⣿⣿⣿⣿⣿⣿⣿⡝⢝⢕⢕⢱⢿⣿⣿⣿⣿⣿⣿⣿⣿⣿⣿⣿⣿⣿⣿⣿⣿⣿⣿⣿⣿⣿⣿⠀⠀⠀⠀⠀⠀⠀⠀⠀⠀⠀⠀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⠀⠀⠀⠀⠀⠀⠀⠀⠀⠀⠀⣿⣿⣿⣿⣿⣿⣿⣿⣿⣿⣿⣿⣿⣿⣿⣿⣿⣿⣿⣿⣿⣿⣿⣿⣿⣿⣿⣿⣿⣿⡿⢏⢕⢕⢕⢕⢻⢿⣿⣿⣿⣿⣿⣿⣿⣿⣿⣿⣿⣿⣿⣿⣿⣿⣿⣿⣿⣿⠀⠀⠀⠀⠀⠀⠀⠀⠀⠀⠀⠀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⠀⠀⠀⠀⠀⠀⠀⠀⠀⠀⠀⣿⣿⣿⣿⣿⣿⣿⣿⣿⣿⣿⣿⣿⣿⣿⣿⣿⣿⣿⣿⣿⣿⣿⣿⣿⣿⣿⢟⠙⠁⠀⠀⠁⢕⢕⢇⢕⢟⢿⣿⣿⣿⣿⣿⣿⣿⣿⣿⣿⣿⣿⣿⣿⣿⣿⣿⣿⣿⠀⠀⠀⠀⠀⠀⠀⠀⠀⠀⠀⠀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⠀⠀⠀⠀⠀⠀⠀⠀⠀⠀⠀⣿⣿⣿⣿⣿⣿⣿⣿⣿⣿⣿⣿⣿⣿⣿⣿⣿⣿⣿⣿⣿⣿⣿⣿⣿⣿⢇⢕⠀⠀⠀⠀⠀⠁⠁⠁⠁⠕⢕⣿⣿⣿⣿⣿⣿⣿⣿⣿⣿⣿⣿⣿⣿⣿⣿⣿⣿⣿⠀⠀⠀⠀⠀⠀⠀⠀⠀⠀⠀⠀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⠀⠀⠀⠀⠀⠀⠀⠀⠀⠀⠀⣿⣿⣿⣿⣿⣿⣿⣿⣿⣿⣿⣿⣿⣿⣿⣿⣿⣿⣿⣿⣿⣿⣿⣿⣿⣿⢕⢕⠀⠀⠀⠀⠀⠀⠀⠀⠀⠀⢕⢸⣿⣿⣿⣿⣿⣿⣿⣿⣿⣿⣿⣿⣿⣿⣿⣿⣿⣿⠀⠀⠀⠀⠀⠀⠀⠀⠀⠀⠀⠀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⠀⠀⠀⠀⠀⠀⠀⠀⠀⠀⠀⣿⣿⣿⣿⣿⣿⣿⣿⣿⣿⣿⣿⣿⣿⣿⣿⣿⣿⣿⣿⣿⣿⣿⣿⣿⣿⢕⣿⠕⠀⠀⠀⠀⠀⠀⠀⠀⠄⢕⢸⣿⣿⣿⣿⣿⣿⣿⣿⣿⣿⣿⣿⣿⣿⣿⣿⣿⣿⠀⠀⠀⠀⠀⠀⠀⠀⠀⠀⠀⠀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⠀⠀⠀⠀⠀⠀⠀⠀⠀⠀⠀⣿⣿⣿⣿⣿⣿⣿⣿⣿⣿⣿⣿⣿⣿⣿⣿⣿⣿⣿⣿⣿⣿⣿⣿⣿⡿⢕⡟⠀⠀⠀⠀⠀⠀⠀⠀⠀⢔⢕⢸⣿⣿⣿⣿⣿⣿⣿⣿⣿⣿⣿⣿⣿⣿⣿⣿⣿⣿⠀⠀⠀⠀⠀⠀⠀⠀⠀⠀⠀⠀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⠀⠀⠀⠀⠀⠀⠀⠀⠀⠀⠀⣿⣿⣿⣿⣿⣿⣿⣿⣿⣿⣿⣿⣿⣿⣿⣿⣿⣿⣿⣿⣿⣿⣿⣿⣿⡇⢜⡇⠀⠀⠀⠀⠀⠀⠀⠀⠀⢕⢕⢿⣿⣿⣿⣿⣿⣿⣿⣿⣿⣿⣿⣿⣿⣿⣿⣿⣿⣿⠀⠀⠀⠀⠀⠀⠀⠀⠀⠀⠀⠀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⠀⠀⠀⠀⠀⠀⠀⠀⠀⠀⠀⣿⣿⣿⣿⣿⣿⣿⣿⣿⣿⣿⣿⣿⣿⣿⣿⣿⣿⣿⣿⣿⣿⣿⣿⣿⡇⢱⣿⢷⠀⠀⠀⠀⠀⠀⠀⠀⢕⢕⣾⣿⣿⣿⣿⣿⣿⣿⣿⣿⣿⣿⣿⣿⣿⣿⣿⣿⣿⠀⠀⠀⠀⠀⠀⠀⠀⠀⠀⠀⠀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⠀⠀⠀⠀⠀⠀⠀⠀⠀⠀⠀⣿⣿⣿⣿⣿⣿⣿⣿⣿⣿⣿⣿⣿⣿⣿⣿⣿⣿⣿⣿⣿⣿⣿⣿⣿⡇⢸⡟⠀⠀⠀⠀⠀⠀⠀⠀⠀⢕⢕⣿⣿⣿⣿⣿⣿⣿⣿⣿⣿⣿⣿⣿⣿⣿⣿⣿⣿⣿⠀⠀⠀⠀⠀⠀⠀⠀⠀⠀⠀⠀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⠀⠀⠀⠀⠀⠀⠀⠀⠀⠀⠀⣿⣿⣿⣿⣿⣿⣿⣿⣿⣿⣿⣿⣿⣿⣿⣿⣿⣿⣿⣿⣿⣿⣿⣿⣿⣧⢸⡇⠀⠀⠀⠀⠀⠀⠀⠀⠀⠁⢕⢻⣿⣿⣿⣿⣿⣿⣿⣿⣿⣿⣿⣿⣿⣿⣿⣿⣿⣿⠀⠀⠀⠀⠀⠀⠀⠀⠀⠀⠀⠀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⠀⠀⠀⠀⠀⠀⠀⠀⠀⠀⠀⣿⣿⣿⣿⣿⣿⣿⣿⣿⣿⣿⣿⣿⣿⣿⣿⣿⣿⣿⣿⣿⣿⣿⣿⣿⣿⢺⢕⢀⠀⠀⠀⠀⠀⠀⠀⠀⠀⢱⢸⣿⣿⣿⣿⣿⣿⣿⣿⣿⣿⣿⣿⣿⣿⣿⣿⣿⣿⠀⠀⠀⠀⠀⠀⠀⠀⠀⠀⠀⠀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⠀⠀⠀⠀⠀⠀⠀⠀⠀⠀⠀⣿⣿⣿⣿⣿⣿⣿⣿⣿⣿⣿⣿⣿⣿⣿⣿⣿⣿⣿⣿⣿⣿⣿⣿⣿⣿⣷⡕⢕⢕⢔⢀⠀⠀⠀⠀⠀⠀⢜⢸⣿⣿⣿⣿⣿⣿⣿⣿⣿⣿⣿⣿⣿⣿⣿⣿⣿⣿⠀⠀⠀⠀⠀⠀⠀⠀⠀⠀⠀⠀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⠀⠀⠀⠀⠀⠀⠀⠀⠀⠀⠀⣿⣿⣿⣿⣿⣿⣿⣿⣿⣿⣿⣿⣿⣿⣿⣿⣿⣿⣿⣿⣿⣿⣿⣿⣿⣿⣿⣧⢀⠀⠁⠁⠀⠀⠀⠀⠀⢕⢕⣼⣿⣿⣿⣿⣿⣿⣿⣿⣿⣿⣿⣿⣿⣿⣿⣿⣿⣿⠀⠀⠀⠀⠀⠀⠀⠀⠀⠀⠀⠀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⠀⠀⠀⠀⠀⠀⠀⠀⠀⠀⠀⣿⣿⣿⣿⣿⣿⣿⣿⣿⣿⣿⣿⣿⣿⣿⣿⣿⣿⣿⣿⣿⣿⣿⣿⣿⣿⣿⣿⡇⠀⠀⠀⠀⠀⠀⠀⢀⢕⣷⣿⣿⣿⣿⣿⣿⣿⣿⣿⣿⣿⣿⣿⣿⣿⣿⣿⣿⣿⠀⠀⠀⠀⠀⠀⠀⠀⠀⠀⠀⠀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⠀⠀⠀⠀⠀⠀⠀⠀⠀⠀⠀⠛⠛⠛⠛⠛⠛⠛⠛⠛⠛⠛⠛⠛⠛⠛⠛⠛⠛⠛⠛⠛⠛⠛⠛⠛⠛⠛⠛⠛⠀⠀⠀⠀⠀⠀⠀⠁⠘⠛⠛⠛⠛⠛⠛⠛⠛⠛⠛⠛⠛⠛⠛⠛⠛⠛⠛⠛⠛⠀⠀⠀⠀⠀⠀⠀⠀⠀⠀⠀⠀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⠀⠀⠀⠀⠀⠀⠀⠀⠀⠀⠀⣿⣿⣿⣿⣿⣿⣿⣿⣿⣿⣿⣿⣿⣿⣿⣿⣿⣿⣿⣿⣿⣿⣿⣿⣿⣿⣿⣿⣿⣿⣿⣯⡝⢕⢗⣿⣿⣿⣿⣿⣿⣿⣿⣿⣿⣿⣿⣿⣿⣿⣿⣿⣿⣿⣿⣿⣿⣿⠀⠀⠀⠀⠀⠀⠀⠀⠀⠀⠀⠀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⠀⠀⠀⠀⠀⠀⠀⠀⠀⠀⠀⣿⣿⣿⣿⣿⣿⣿⣿⣿⣿⣿⣿⣿⣿⣿⣿⣿⣿⣿⣿⣿⣿⣿⣿⣿⣿⣿⣿⣿⢻⣿⡿⢇⢕⢕⣻⣿⣿⣿⣿⣿⣿⣿⣿⣿⣿⣿⣿⣿⣿⣿⣿⣿⣿⣿⣿⣿⣿⠀⠀⠀⠀⠀⠀⠀⠀⠀⠀⠀⠀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⠀⠀⠀⠀⠀⠀⠀⠀⠀⠀⠀⣿⣿⣿⣿⣿⣿⣿⣿⣿⣿⣿⣿⣿⣿⣿⣿⣿⣿⣿⣿⣿⣿⣿⣿⣿⣿⣿⣿⡿⢕⢕⢕⢕⢕⣿⣿⣿⣿⣿⣿⣿⣿⣿⣿⣿⣿⣿⣿⣿⣿⣿⣿⣿⣿⣿⣿⣿⣿⠀⠀⠀⠀⠀⠀⠀⠀⠀⠀⠀⠀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⠀⠀⠀⠀⠀⠀⠀⠀⠀⠀⠀⣿⣿⣿⣿⣿⣿⣿⣿⣿⣿⣿⣿⣿⣿⣿⣿⣿⣿⣿⣿⣿⣿⣿⣿⣿⣿⣿⣿⣗⢇⢕⢕⢜⢕⢎⣿⣿⣿⣿⣿⣿⣿⣿⣿⣿⣿⣿⣿⣿⣿⣿⣿⣿⣿⣿⣿⣿⣿⠀⠀⠀⠀⠀⠀⠀⠀⠀⠀⠀⠀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⠀⠀⠀⠀⠀⠀⠀⠀⠀⠀⠀⣿⣿⣿⣿⣿⣿⣿⣿⣿⣿⣿⣿⣿⣿⣿⣿⣿⣿⣿⣿⣿⣿⣿⣿⣿⣿⣿⣿⣿⢏⠕⠕⢕⢕⢕⢻⣿⣿⣿⣿⣿⣿⣿⣿⣿⣿⣿⣿⣿⣿⣿⣿⣿⣿⣿⣿⣿⣿⠀⠀⠀⠀⠀⠀⠀⠀⠀⠀⠀⠀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⠀⠀⠀⠀⠀⠀⠀⠀⠀⠀⠀⣿⣿⣿⣿⣿⣿⣿⣿⣿⣿⣿⣿⣿⣿⣿⣿⣿⣿⣿⣿⣿⣿⣿⣿⣿⣿⣿⢟⢑⠁⠀⠀⠀⠀⠀⢕⢕⢕⣿⣿⣿⣿⣿⣿⣿⣿⣿⣿⣿⣿⣿⣿⣿⣿⣿⣿⣿⣿⠀⠀⠀⠀⠀⠀⠀⠀⠀⠀⠀⠀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⠀⠀⠀⠀⠀⠀⠀⠀⠀⠀⠀⣿⣿⣿⣿⣿⣿⣿⣿⣿⣿⣿⣿⣿⣿⣿⣿⣿⣿⣿⣿⣿⣿⣿⣿⣿⣿⢏⢕⠀⠀⠀⠀⠀⠀⠀⢕⢕⢸⢏⣿⣿⣿⣿⣿⣿⣿⣿⣿⣿⣿⣿⣿⣿⣿⣿⣿⣿⣿⠀⠀⠀⠀⠀⠀⠀⠀⠀⠀⠀⠀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⠀⠀⠀⠀⠀⠀⠀⠀⠀⠀⠀⣿⣿⣿⣿⣿⣿⣿⣿⣿⣿⣿⣿⣿⣿⣿⣿⣿⣿⣿⣿⣿⣿⣿⣿⡿⢇⢕⣱⡄⠀⠀⠀⠀⠀⢀⢕⢕⢕⢸⣿⣿⣿⣿⣿⣿⣿⣿⣿⣿⣿⣿⣿⣿⣿⣿⣿⣿⣿⠀⠀⠀⠀⠀⠀⠀⠀⠀⠀⠀⠀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⠀⠀⠀⠀⠀⠀⠀⠀⠀⠀⠀⣿⣿⣿⣿⣿⣿⣿⣿⣿⣿⣿⣿⣿⣿⣿⣿⣿⣿⣿⣿⣿⣿⣿⡿⢇⢕⣵⣿⣷⡄⠀⠀⠀⠀⢕⢕⢕⢕⣿⣿⣿⣿⣿⣿⣿⣿⣿⣿⣿⣿⣿⣿⣿⣿⣿⣿⣿⣿⠀⠀⠀⠀⠀⠀⠀⠀⠀⠀⠀⠀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⠀⠀⠀⠀⠀⠀⠀⠀⠀⠀⠀⣿⣿⣿⣿⣿⣿⣿⣿⣿⣿⣿⣿⣿⣿⣿⣿⣿⣿⣿⣿⣿⣿⣿⡇⢕⣼⣿⣿⣿⡗⠀⠀⠀⢄⢕⢕⢕⢱⣿⣿⣿⣿⣿⣿⣿⣿⣿⣿⣿⣿⣿⣿⣿⣿⣿⣿⣿⣿⠀⠀⠀⠀⠀⠀⠀⠀⠀⠀⠀⠀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⠀⠀⠀⠀⠀⠀⠀⠀⠀⠀⠀⣿⣿⣿⣿⣿⣿⣿⣿⣿⣿⣿⣿⣿⣿⣿⣿⣿⣿⣿⣿⣿⣿⣿⢕⢱⣿⣿⣿⣿⢗⢀⠀⢄⢕⢕⢕⢕⣸⣿⣿⣿⣿⣿⣿⣿⣿⣿⣿⣿⣿⣿⣿⣿⣿⣿⣿⣿⣿⠀⠀⠀⠀⠀⠀⠀⠀⠀⠀⠀⠀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⠀⠀⠀⠀⠀⠀⠀⠀⠀⠀⠀⣿⣿⣿⣿⣿⣿⣿⣿⣿⣿⣿⣿⣿⣿⣿⣿⣿⣿⣿⣿⣿⣿⡟⢕⣼⣿⣿⣿⢇⠐⠐⠀⢕⢕⢕⢕⢸⣿⣿⣿⣿⣿⣿⣿⣿⣿⣿⣿⣿⣿⣿⣿⣿⣿⣿⣿⣿⣿⠀⠀⠀⠀⠀⠀⠀⠀⠀⠀⠀⠀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⠀⠀⠀⠀⠀⠀⠀⠀⠀⠀⠀⣿⣿⣿⣿⣿⣿⣿⣿⣿⣿⣿⣿⣿⣿⣿⣿⣿⣿⣿⣿⣿⣿⡇⢕⣿⣿⣿⢇⠁⠀⠀⠀⢕⢕⢕⢕⢸⣿⣿⣿⣿⣿⣿⣿⣿⣿⣿⣿⣿⣿⣿⣿⣿⣿⣿⣿⣿⣿⠀⠀⠀⠀⠀⠀⠀⠀⠀⠀⠀⠀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⠀⠀⠀⠀⠀⠀⠀⠀⠀⠀⠀⣿⣿⣿⣿⣿⣿⣿⣿⣿⣿⣿⣿⣿⣿⣿⣿⣿⣿⣿⣿⣿⣿⣧⢕⢜⡻⣿⡕⠀⠀⠀⠀⢕⢕⢕⠔⢸⣿⣿⣿⣿⣿⣿⣿⣿⣿⣿⣿⣿⣿⣿⣿⣿⣿⣿⣿⣿⣿⠀⠀⠀⠀⠀⠀⠀⠀⠀⠀⠀⠀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⠀⠀⠀⠀⠀⠀⠀⠀⠀⠀⠀⣿⣿⣿⣿⣿⣿⣿⣿⣿⣿⣿⣿⣿⣿⣿⣿⣿⣿⣿⣿⣿⣿⣿⣷⣷⣿⣿⣇⠀⠀⠀⢕⢕⢕⠑⠀⢕⣿⣿⣿⣿⣿⣿⣿⣿⣿⣿⣿⣿⣿⣿⣿⣿⣿⣿⣿⣿⣿⠀⠀⠀⠀⠀⠀⠀⠀⠀⠀⠀⠀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⠀⠀⠀⠀⠀⠀⠀⠀⠀⠀⠀⣿⣿⣿⣿⣿⣿⣿⣿⣿⣿⣿⣿⣿⣿⣿⣿⣿⣿⣿⣿⣿⣿⣿⣿⣿⣿⣿⣿⣧⡄⢕⢕⢕⠁⠀⠀⠕⢹⣿⣿⣿⣿⣿⣿⣿⣿⣿⣿⣿⣿⣿⣿⣿⣿⣿⣿⣿⣿⠀⠀⠀⠀⠀⠀⠀⠀⠀⠀⠀⠀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⠀⠀⠀⠀⠀⠀⠀⠀⠀⠀⠀⣿⣿⣿⣿⣿⣿⣿⣿⣿⣿⣿⣿⣿⣿⣿⣿⣿⣿⣿⣿⣿⣿⣿⣿⣿⣿⣿⣿⣿⢇⢕⢕⠁⠀⠀⠀⠀⢸⣿⣿⣿⣿⣿⣿⣿⣿⣿⣿⣿⣿⣿⣿⣿⣿⣿⣿⣿⣿⠀⠀⠀⠀⠀⠀⠀⠀⠀⠀⠀⠀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⠀⠀⠀⠀⠀⠀⠀⠀⠀⠀⠀⠛⠛⠛⠛⠛⠛⠛⠛⠛⠛⠛⠛⠛⠛⠛⠛⠛⠛⠛⠛⠛⠛⠛⠛⠛⠛⠛⠛⠛⠛⠑⠀⠀⠀⠀⠀⠀⠘⠛⠛⠛⠛⠛⠛⠛⠛⠛⠛⠛⠛⠛⠛⠛⠛⠛⠛⠛⠛⠀⠀⠀⠀⠀⠀⠀⠀⠀⠀⠀⠀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⠀⠀⠀⠀⠀⠀⠀⠀⠀⠀⠀⣿⣿⣿⣿⣿⣿⣿⣿⣿⣿⣿⣿⣿⣿⣿⣿⣿⣿⣿⣿⣿⣿⣿⣿⣿⣿⣿⣿⣿⢿⢻⣵⣷⣷⣽⣿⣿⣿⣿⣿⣿⣿⣿⣿⣿⣿⣿⣿⣿⣿⣿⣿⣿⣿⣿⣿⣿⣿⠀⠀⠀⠀⠀⠀⠀⠀⠀⠀⠀⠀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⠀⠀⠀⠀⠀⠀⠀⠀⠀⠀⠀⣿⣿⣿⣿⣿⣿⣿⣿⣿⣿⣿⣿⣿⣿⣿⣿⣿⣿⣿⣿⣿⣿⣿⣿⣿⣿⣿⣿⡏⢕⢝⢝⢝⢝⣿⣿⣿⣿⣿⣿⣿⣿⣿⣿⣿⣿⣿⣿⣿⣿⣿⣿⣿⣿⣿⣿⣿⣿⠀⠀⠀⠀⠀⠀⠀⠀⠀⠀⠀⠀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⠀⠀⠀⠀⠀⠀⠀⠀⠀⠀⠀⣿⣿⣿⣿⣿⣿⣿⣿⣿⣿⣿⣿⣿⣿⣿⣿⣿⣿⣿⣿⣿⣿⣿⣿⣿⣿⣿⣿⡇⢕⢕⢕⢜⢿⢿⢿⣿⣿⣿⣿⣿⣿⣿⣿⣿⣿⣿⣿⣿⣿⣿⣿⣿⣿⣿⣿⣿⣿⠀⠀⠀⠀⠀⠀⠀⠀⠀⠀⠀⠀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⠀⠀⠀⠀⠀⠀⠀⠀⠀⠀⠀⣿⣿⣿⣿⣿⣿⣿⣿⣿⣿⣿⣿⣿⣿⣿⣿⣿⣿⣿⣿⣿⣿⣿⣿⣿⣿⣿⣿⣷⣕⣕⣕⢕⢕⣱⣿⣿⣿⣿⣿⣿⣿⣿⣿⣿⣿⣿⣿⣿⣿⣿⣿⣿⣿⣿⣿⣿⣿⠀⠀⠀⠀⠀⠀⠀⠀⠀⠀⠀⠀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⠀⠀⠀⠀⠀⠀⠀⠀⠀⠀⠀⣿⣿⣿⣿⣿⣿⣿⣿⣿⣿⣿⣿⣿⣿⣿⣿⣿⣿⣿⣿⣿⣿⣿⣿⣿⣿⣿⣿⣿⣿⡿⢕⠁⠑⠑⢸⣿⣿⣿⣿⣿⣿⣿⣿⣿⣿⣿⣿⣿⣿⣿⣿⣿⣿⣿⣿⣿⣿⠀⠀⠀⠀⠀⠀⠀⠀⠀⠀⠀⠀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⠀⠀⠀⠀⠀⠀⠀⠀⠀⠀⠀⣿⣿⣿⣿⣿⣿⣿⣿⣿⣿⣿⣿⣿⣿⣿⣿⣿⣿⣿⣿⣿⣿⣿⣿⣿⣿⣿⣿⣿⢟⢕⢕⠀⢄⢕⢕⢻⣿⣿⣿⣿⣿⣿⣿⣿⣿⣿⣿⣿⣿⣿⣿⣿⣿⣿⣿⣿⣿⠀⠀⠀⠀⠀⠀⠀⠀⠀⠀⠀⠀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⠀⠀⠀⠀⠀⠀⠀⠀⠀⠀⠀⣿⣿⣿⣿⣿⣿⣿⣿⣿⣿⣿⣿⣿⣿⣿⣿⣿⣿⣿⣿⣿⣿⣿⣿⣿⣿⣿⣿⢏⠑⠑⠑⢀⢕⢕⢕⢕⢜⣿⣿⣿⣿⣿⣿⣿⣿⣿⣿⣿⣿⣿⣿⣿⣿⣿⣿⣿⣿⠀⠀⠀⠀⠀⠀⠀⠀⠀⠀⠀⠀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⠀⠀⠀⠀⠀⠀⠀⠀⠀⠀⠀⣿⣿⣿⣿⣿⣿⣿⣿⣿⣿⣿⣿⣿⣿⣿⣿⣿⣿⣿⣿⣿⣿⣿⣿⣿⣿⡿⢕⢕⠀⠀⠀⢕⢕⢕⢕⠕⠀⢹⣿⣿⣿⣿⣿⣿⣿⣿⣿⣿⣿⣿⣿⣿⣿⣿⣿⣿⣿⠀⠀⠀⠀⠀⠀⠀⠀⠀⠀⠀⠀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⠀⠀⠀⠀⠀⠀⠀⠀⠀⠀⠀⣿⣿⣿⣿⣿⣿⣿⣿⣿⣿⣿⣿⣿⣿⣿⣿⣿⣿⣿⣿⣿⣿⣿⣿⣿⢏⢕⣵⣾⣷⡄⢄⢕⢕⢕⠕⠀⢔⣿⣿⣿⣿⣿⣿⣿⣿⣿⣿⣿⣿⣿⣿⣿⣿⣿⣿⣿⣿⠀⠀⠀⠀⠀⠀⠀⠀⠀⠀⠀⠀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⠀⠀⠀⠀⠀⠀⠀⠀⠀⠀⠀⣿⣿⣿⣿⣿⣿⣿⣿⣿⣿⣿⣿⣿⣿⣿⣿⣿⣿⣿⣿⣿⣿⣿⣿⡏⢕⣼⣿⣿⣿⡇⢕⢕⢕⢕⠀⠀⢱⣿⣿⣿⣿⣿⣿⣿⣿⣿⣿⣿⣿⣿⣿⣿⣿⣿⣿⣿⣿⠀⠀⠀⠀⠀⠀⠀⠀⠀⠀⠀⠀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⠀⠀⠀⠀⠀⠀⠀⠀⠀⠀⠀⣿⣿⣿⣿⣿⣿⣿⣿⣿⣿⣿⣿⣿⣿⣿⣿⣿⣿⣿⣿⣿⣿⣿⡿⢕⣱⣿⣿⣿⣿⢇⢕⢕⢕⠁⠐⢑⣸⣿⣿⣿⣿⣿⣿⣿⣿⣿⣿⣿⣿⣿⣿⣿⣿⣿⣿⣿⣿⠀⠀⠀⠀⠀⠀⠀⠀⠀⠀⠀⠀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⠀⠀⠀⠀⠀⠀⠀⠀⠀⠀⠀⣿⣿⣿⣿⣿⣿⣿⣿⣿⣿⣿⣿⣿⣿⣿⣿⣿⣿⣿⣿⣿⣿⣿⢇⢱⣿⣿⣿⢟⢕⢕⢕⢕⢕⠀⢕⢸⣿⣿⣿⣿⣿⣿⣿⣿⣿⣿⣿⣿⣿⣿⣿⣿⣿⣿⣿⣿⣿⠀⠀⠀⠀⠀⠀⠀⠀⠀⠀⠀⠀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⠀⠀⠀⠀⠀⠀⠀⠀⠀⠀⠀⣿⣿⣿⣿⣿⣿⣿⣿⣿⣿⣿⣿⣿⣿⣿⣿⣿⣿⣿⣿⣿⣿⡟⢕⣼⣿⣿⡏⠁⢕⢕⢕⠕⠀⠀⢕⣿⣿⣿⣿⣿⣿⣿⣿⣿⣿⣿⣿⣿⣿⣿⣿⣿⣿⣿⣿⣿⣿⠀⠀⠀⠀⠀⠀⠀⠀⠀⠀⠀⠀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⠀⠀⠀⠀⠀⠀⠀⠀⠀⠀⠀⣿⣿⣿⣿⣿⣿⣿⣿⣿⣿⣿⣿⣿⣿⣿⣿⣿⣿⣿⣿⣿⣿⣕⢕⡸⣿⣿⡇⢄⢕⢕⢕⠀⠀⠅⢱⣿⣿⣿⣿⣿⣿⣿⣿⣿⣿⣿⣿⣿⣿⣿⣿⣿⣿⣿⣿⣿⣿⠀⠀⠀⠀⠀⠀⠀⠀⠀⠀⠀⠀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⠀⠀⠀⠀⠀⠀⠀⠀⠀⠀⠀⣿⣿⣿⣿⣿⣿⣿⣿⣿⣿⣿⣿⣿⣿⣿⣿⣿⣿⣿⣿⣿⣿⣿⣷⣿⣿⣿⡇⢕⢕⢕⠁⠀⠀⠕⢜⣿⣿⣿⣿⣿⣿⣿⣿⣿⣿⣿⣿⣿⣿⣿⣿⣿⣿⣿⣿⣿⣿⠀⠀⠀⠀⠀⠀⠀⠀⠀⠀⠀⠀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⠀⠀⠀⠀⠀⠀⠀⠀⠀⠀⠀⣿⣿⣿⣿⣿⣿⣿⣿⣿⣿⣿⣿⣿⣿⣿⣿⣿⣿⣿⣿⣿⣿⣿⣿⣿⣿⣿⡧⢕⡕⠁⠀⠀⠀⠀⠑⢹⣿⣿⣿⣿⣿⣿⣿⣿⣿⣿⣿⣿⣿⣿⣿⣿⣿⣿⣿⣿⣿⠀⠀⠀⠀⠀⠀⠀⠀⠀⠀⠀⠀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⠀⠀⠀⠀⠀⠀⠀⠀⠀⠀⠀⣿⣿⣿⣿⣿⣿⣿⣿⣿⣿⣿⣿⣿⣿⣿⣿⣿⣿⣿⣿⣿⣿⣿⣿⣿⣿⣿⣕⣱⣿⡔⠀⠀⠀⠀⠀⢸⣿⣿⣿⣿⣿⣿⣿⣿⣿⣿⣿⣿⣿⣿⣿⣿⣿⣿⣿⣿⣿⠀⠀⠀⠀⠀⠀⠀⠀⠀⠀⠀⠀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⠀⠀⠀⠀⠀⠀⠀⠀⠀⠀⠀⠛⠛⠛⠛⠛⠛⠛⠛⠛⠛⠛⠛⠛⠛⠛⠛⠛⠛⠛⠛⠛⠛⠛⠛⠛⠛⠛⠛⠛⠛⠃⠀⠀⠀⠀⠀⠘⠛⠛⠛⠛⠛⠛⠛⠛⠛⠛⠛⠛⠛⠛⠛⠛⠛⠛⠛⠛⠛⠀⠀⠀⠀⠀⠀⠀⠀⠀⠀⠀⠀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⠀⠀⠀⠀⠀⠀⠀⠀⠀⠀⠀⣿⣿⣿⣿⣿⣿⣿⣿⣿⣿⣿⣿⣿⣿⣿⣿⣿⣿⣿⣿⣿⣿⣿⣿⣿⣿⣿⣿⣿⣿⣻⣿⡏⢕⣽⣽⣿⣿⣿⣿⣿⣿⣿⣿⣿⣿⣿⣿⣿⣿⣿⣿⣿⣿⣿⣿⣿⣿⠀⠀⠀⠀⠀⠀⠀⠀⠀⠀⠀⠀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⠀⠀⠀⠀⠀⠀⠀⠀⠀⠀⠀⣿⣿⣿⣿⣿⣿⣿⣿⣿⣿⣿⣿⣿⣿⣿⣿⣿⣿⣿⣿⣿⣿⣿⣿⣿⣿⣿⣿⣿⢟⢞⣟⣝⢝⣝⢣⣿⣿⣿⣿⣿⣿⣿⣿⣿⣿⣿⣿⣿⣿⣿⣿⣿⣿⣿⣿⣿⣿⠀⠀⠀⠀⠀⠀⠀⠀⠀⠀⠀⠀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⠀⠀⠀⠀⠀⠀⠀⠀⠀⠀⠀⣿⣿⣿⣿⣿⣿⣿⣿⣿⣿⣿⣿⣿⣿⣿⣿⣿⣿⣿⣿⣿⣿⣿⣿⣿⣿⣿⣷⡕⢕⢕⢕⢕⢕⢜⢜⣽⣿⣿⣿⣿⣿⣿⣿⣿⣿⣿⣿⣿⣿⣿⣿⣿⣿⣿⣿⣿⣿⠀⠀⠀⠀⠀⠀⠀⠀⠀⠀⠀⠀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⠀⠀⠀⠀⠀⠀⠀⠀⠀⠀⠀⣿⣿⣿⣿⣿⣿⣿⣿⣿⣿⣿⣿⣿⣿⣿⣿⣿⣿⣿⣿⣿⣿⣿⣿⣿⣿⣿⣿⣷⣷⣧⣵⡕⢕⣱⣵⣿⣿⣿⣿⣿⣿⣿⣿⣿⣿⣿⣿⣿⣿⣿⣿⣿⣿⣿⣿⣿⣿⠀⠀⠀⠀⠀⠀⠀⠀⠀⠀⠀⠀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⠀⠀⠀⠀⠀⠀⠀⠀⠀⠀⠀⣿⣿⣿⣿⣿⣿⣿⣿⣿⣿⣿⣿⣿⣿⣿⣿⣿⣿⣿⣿⣿⣿⣿⣿⣿⣿⣿⣿⣿⣿⣿⢇⠑⢕⢕⢸⣿⣿⣿⣿⣿⣿⣿⣿⣿⣿⣿⣿⣿⣿⣿⣿⣿⣿⣿⣿⣿⣿⠀⠀⠀⠀⠀⠀⠀⠀⠀⠀⠀⠀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⠀⠀⠀⠀⠀⠀⠀⠀⠀⠀⠀⣿⣿⣿⣿⣿⣿⣿⣿⣿⣿⣿⣿⣿⣿⣿⣿⣿⣿⣿⣿⣿⣿⣿⣿⣿⣿⣿⣿⣿⣿⡿⢕⢕⢕⢷⢇⣿⣿⣿⣿⣿⣿⣿⣿⣿⣿⣿⣿⣿⣿⣿⣿⣿⣿⣿⣿⣿⣿⠀⠀⠀⠀⠀⠀⠀⠀⠀⠀⠀⠀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⠀⠀⠀⠀⠀⠀⠀⠀⠀⠀⠀⣿⣿⣿⣿⣿⣿⣿⣿⣿⣿⣿⣿⣿⣿⣿⣿⣿⣿⣿⣿⣿⣿⣿⣿⣿⣿⣿⣿⣿⣿⢇⢕⢕⢕⢕⢕⢜⣿⣿⣿⣿⣿⣿⣿⣿⣿⣿⣿⣿⣿⣿⣿⣿⣿⣿⣿⣿⣿⠀⠀⠀⠀⠀⠀⠀⠀⠀⠀⠀⠀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⠀⠀⠀⠀⠀⠀⠀⠀⠀⠀⠀⣿⣿⣿⣿⣿⣿⣿⣿⣿⣿⣿⣿⣿⣿⣿⣿⣿⣿⣿⣿⣿⣿⣿⣿⣿⣿⣿⣿⣿⢏⢕⢕⢕⢕⠑⠑⠑⢜⣿⣿⣿⣿⣿⣿⣿⣿⣿⣿⣿⣿⣿⣿⣿⣿⣿⣿⣿⣿⠀⠀⠀⠀⠀⠀⠀⠀⠀⠀⠀⠀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⠀⠀⠀⠀⠀⠀⠀⠀⠀⠀⠀⣿⣿⣿⣿⣿⣿⣿⣿⣿⣿⣿⣿⣿⣿⣿⣿⣿⣿⣿⣿⣿⣿⣿⣿⣿⣿⣿⡿⢕⣱⢕⢕⢕⠑⠀⠀⠀⢕⣿⣿⣿⣿⣿⣿⣿⣿⣿⣿⣿⣿⣿⣿⣿⣿⣿⣿⣿⣿⠀⠀⠀⠀⠀⠀⠀⠀⠀⠀⠀⠀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⠀⠀⠀⠀⠀⠀⠀⠀⠀⠀⠀⣿⣿⣿⣿⣿⣿⣿⣿⣿⣿⣿⣿⣿⣿⣿⣿⣿⣿⣿⣿⣿⣿⣿⣿⣿⣿⡿⢕⣼⡟⢕⢕⠑⠀⠀⠀⠀⢕⣿⣿⣿⣿⣿⣿⣿⣿⣿⣿⣿⣿⣿⣿⣿⣿⣿⣿⣿⣿⠀⠀⠀⠀⠀⠀⠀⠀⠀⠀⠀⠀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⠀⠀⠀⠀⠀⠀⠀⠀⠀⠀⠀⣿⣿⣿⣿⣿⣿⣿⣿⣿⣿⣿⣿⣿⣿⣿⣿⣿⣿⣿⣿⣿⣿⣿⣿⣿⡿⢕⣱⣿⢕⢕⠑⠀⠀⠀⠀⢕⣱⣿⣿⣿⣿⣿⣿⣿⣿⣿⣿⣿⣿⣿⣿⣿⣿⣿⣿⣿⣿⠀⠀⠀⠀⠀⠀⠀⠀⠀⠀⠀⠀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⠀⠀⠀⠀⠀⠀⠀⠀⠀⠀⠀⣿⣿⣿⣿⣿⣿⣿⣿⣿⣿⣿⣿⣿⣿⣿⣿⣿⣿⣿⣿⣿⣿⣿⣿⣿⢇⣸⣿⢇⢕⢕⠀⠀⠐⢄⢀⢸⣿⣿⣿⣿⣿⣿⣿⣿⣿⣿⣿⣿⣿⣿⣿⣿⣿⣿⣿⣿⣿⠀⠀⠀⠀⠀⠀⠀⠀⠀⠀⠀⠀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⠀⠀⠀⠀⠀⠀⠀⠀⠀⠀⠀⣿⣿⣿⣿⣿⣿⣿⣿⣿⣿⣿⣿⣿⣿⣿⣿⣿⣿⣿⣿⣿⣿⣿⡿⢏⣱⣿⡏⢕⢕⠁⠀⠀⠀⢀⢕⣿⣿⣿⣿⣿⣿⣿⣿⣿⣿⣿⣿⣿⣿⣿⣿⣿⣿⣿⣿⣿⣿⠀⠀⠀⠀⠀⠀⠀⠀⠀⠀⠀⠀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⠀⠀⠀⠀⠀⠀⠀⠀⠀⠀⠀⣿⣿⣿⣿⣿⣿⣿⣿⣿⣿⣿⣿⣿⣿⣿⣿⣿⣿⣿⣿⣿⣿⣿⡕⢕⣿⣿⢕⢕⠑⠀⠀⠀⠀⢑⣼⣿⣿⣿⣿⣿⣿⣿⣿⣿⣿⣿⣿⣿⣿⣿⣿⣿⣿⣿⣿⣿⣿⠀⠀⠀⠀⠀⠀⠀⠀⠀⠀⠀⠀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⠀⠀⠀⠀⠀⠀⠀⠀⠀⠀⠀⣿⣿⣿⣿⣿⣿⣿⣿⣿⣿⣿⣿⣿⣿⣿⣿⣿⣿⣿⣿⣿⣿⣿⣿⣿⣿⡿⢕⢕⠀⠀⠀⠀⠅⢕⢹⣿⣿⣿⣿⣿⣿⣿⣿⣿⣿⣿⣿⣿⣿⣿⣿⣿⣿⣿⣿⣿⣿⠀⠀⠀⠀⠀⠀⠀⠀⠀⠀⠀⠀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⠀⠀⠀⠀⠀⠀⠀⠀⠀⠀⠀⣿⣿⣿⣿⣿⣿⣿⣿⣿⣿⣿⣿⣿⣿⣿⣿⣿⣿⣿⣿⣿⣿⣿⣿⣿⢏⢕⢱⣄⠀⠀⠀⠀⠀⠕⢜⣿⣿⣿⣿⣿⣿⣿⣿⣿⣿⣿⣿⣿⣿⣿⣿⣿⣿⣿⣿⣿⣿⠀⠀⠀⠀⠀⠀⠀⠀⠀⠀⠀⠀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⠀⠀⠀⠀⠀⠀⠀⠀⠀⠀⠀⣿⣿⣿⣿⣿⣿⣿⣿⣿⣿⣿⣿⣿⣿⣿⣿⣿⣿⣿⣿⣿⣿⣿⣿⣿⢗⡕⣿⣿⣇⠀⠀⠀⠀⠀⢕⣿⣿⣿⣿⣿⣿⣿⣿⣿⣿⣿⣿⣿⣿⣿⣿⣿⣿⣿⣿⣿⣿⠀⠀⠀⠀⠀⠀⠀⠀⠀⠀⠀⠀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⠀⠀⠀⠀⠀⠀⠀⠀⠀⠀⠀⠛⠛⠛⠛⠛⠛⠛⠛⠛⠛⠛⠛⠛⠛⠛⠛⠛⠛⠛⠛⠛⠛⠛⠛⠛⠛⠛⠛⠛⠛⠐⠀⠀⠀⠀⠑⠛⠛⠛⠛⠛⠛⠛⠛⠛⠛⠛⠛⠛⠛⠛⠛⠛⠛⠛⠛⠛⠛⠀⠀⠀⠀⠀⠀⠀⠀⠀⠀⠀⠀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⠀⠀⠀⠀⠀⠀⠀⠀⠀⠀⠀⣿⣿⣿⣿⣿⣿⣿⣿⣿⣿⣿⣿⣿⣿⣿⣿⣿⣿⣿⣿⣿⣿⣿⣿⣿⣿⣿⣿⢿⢿⢿⢿⢕⢜⣽⣿⣿⣿⣿⣿⣿⣿⣿⣿⣿⣿⣿⣿⣿⣿⣿⣿⣿⣿⣿⣿⣿⣿⠀⠀⠀⠀⠀⠀⠀⠀⠀⠀⠀⠀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⠀⠀⠀⠀⠀⠀⠀⠀⠀⠀⠀⣿⣿⣿⣿⣿⣿⣿⣿⣿⣿⣿⣿⣿⣿⣿⣿⣿⣿⣿⣿⣿⣿⣿⣿⣿⣿⡿⢟⢕⢕⠕⢕⢕⢕⢕⣵⣿⣿⣿⣿⣿⣿⣿⣿⣿⣿⣿⣿⣿⣿⣿⣿⣿⣿⣿⣿⣿⣿⠀⠀⠀⠀⠀⠀⠀⠀⠀⠀⠀⠀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⠀⠀⠀⠀⠀⠀⠀⠀⠀⠀⠀⣿⣿⣿⣿⣿⣿⣿⣿⣿⣿⣿⣿⣿⣿⣿⣿⣿⣿⣿⣿⣿⣿⣿⣿⣿⣿⣿⣵⣕⣕⡕⢕⢕⢕⢕⣹⣿⣿⣿⣿⣿⣿⣿⣿⣿⣿⣿⣿⣿⣿⣿⣿⣿⣿⣿⣿⣿⣿⠀⠀⠀⠀⠀⠀⠀⠀⠀⠀⠀⠀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⠀⠀⠀⠀⠀⠀⠀⠀⠀⠀⠀⣿⣿⣿⣿⣿⣿⣿⣿⣿⣿⣿⣿⣿⣿⣿⣿⣿⣿⣿⣿⣿⣿⣿⣿⣿⣿⣿⣿⣿⣿⣿⣷⢕⢕⡕⣾⣿⣿⣿⣿⣿⣿⣿⣿⣿⣿⣿⣿⣿⣿⣿⣿⣿⣿⣿⣿⣿⣿⠀⠀⠀⠀⠀⠀⠀⠀⠀⠀⠀⠀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⠀⠀⠀⠀⠀⠀⠀⠀⠀⠀⠀⣿⣿⣿⣿⣿⣿⣿⣿⣿⣿⣿⣿⣿⣿⣿⣿⣿⣿⣿⣿⣿⣿⣿⣿⣿⣿⣿⣿⣿⣿⣿⢇⢐⢕⢅⢹⣿⣿⣿⣿⣿⣿⣿⣿⣿⣿⣿⣿⣿⣿⣿⣿⣿⣿⣿⣿⣿⣿⠀⠀⠀⠀⠀⠀⠀⠀⠀⠀⠀⠀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⠀⠀⠀⠀⠀⠀⠀⠀⠀⠀⠀⣿⣿⣿⣿⣿⣿⣿⣿⣿⣿⣿⣿⣿⣿⣿⣿⣿⣿⣿⣿⣿⣿⣿⣿⣿⣿⣿⣿⣿⣿⢇⢕⢷⢕⢕⢕⢜⣿⣿⣿⣿⣿⣿⣿⣿⣿⣿⣿⣿⣿⣿⣿⣿⣿⣿⣿⣿⣿⠀⠀⠀⠀⠀⠀⠀⠀⠀⠀⠀⠀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⠀⠀⠀⠀⠀⠀⠀⠀⠀⠀⠀⣿⣿⣿⣿⣿⣿⣿⣿⣿⣿⣿⣿⣿⣿⣿⣿⣿⣿⣿⣿⣿⣿⣿⣿⣿⣿⣿⣿⣿⢏⢕⢕⢕⢕⢕⢕⢕⢻⣿⣿⣿⣿⣿⣿⣿⣿⣿⣿⣿⣿⣿⣿⣿⣿⣿⣿⣿⣿⠀⠀⠀⠀⠀⠀⠀⠀⠀⠀⠀⠀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⠀⠀⠀⠀⠀⠀⠀⠀⠀⠀⠀⣿⣿⣿⣿⣿⣿⣿⣿⣿⣿⣿⣿⣿⣿⣿⣿⣿⣿⣿⣿⣿⣿⣿⣿⣿⣿⣿⣿⡟⢕⢕⢕⠑⠑⠁⠑⢕⢜⢻⣿⣿⣿⣿⣿⣿⣿⣿⣿⣿⣿⣿⣿⣿⣿⣿⣿⣿⣿⠀⠀⠀⠀⠀⠀⠀⠀⠀⠀⠀⠀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⠀⠀⠀⠀⠀⠀⠀⠀⠀⠀⠀⣿⣿⣿⣿⣿⣿⣿⣿⣿⣿⣿⣿⣿⣿⣿⣿⣿⣿⣿⣿⣿⣿⣿⣿⣿⣿⣿⣿⢇⢕⢕⠑⠀⠀⠀⠀⢔⢕⢼⣿⣿⣿⣿⣿⣿⣿⣿⣿⣿⣿⣿⣿⣿⣿⣿⣿⣿⣿⠀⠀⠀⠀⠀⠀⠀⠀⠀⠀⠀⠀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⠀⠀⠀⠀⠀⠀⠀⠀⠀⠀⠀⣿⣿⣿⣿⣿⣿⣿⣿⣿⣿⣿⣿⣿⣿⣿⣿⣿⣿⣿⣿⣿⣿⣿⣿⣿⣿⣿⡟⢕⢕⠁⠀⠀⠀⠀⠀⠀⢑⣼⣿⣿⣿⣿⣿⣿⣿⣿⣿⣿⣿⣿⣿⣿⣿⣿⣿⣿⣿⠀⠀⠀⠀⠀⠀⠀⠀⠀⠀⠀⠀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⠀⠀⠀⠀⠀⠀⠀⠀⠀⠀⠀⣿⣿⣿⣿⣿⣿⣿⣿⣿⣿⣿⣿⣿⣿⣿⣿⣿⣿⣿⣿⣿⣿⣿⣿⣿⣿⣿⢕⢱⢕⠀⠀⠀⠀⠀⠀⠀⢰⣿⣿⣿⣿⣿⣿⣿⣿⣿⣿⣿⣿⣿⣿⣿⣿⣿⣿⣿⣿⠀⠀⠀⠀⠀⠀⠀⠀⠀⠀⠀⠀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⠀⠀⠀⠀⠀⠀⠀⠀⠀⠀⠀⣿⣿⣿⣿⣿⣿⣿⣿⣿⣿⣿⣿⣿⣿⣿⣿⣿⣿⣿⣿⣿⣿⣿⣿⣿⣿⢇⢕⢕⠀⠀⠀⠀⠀⠀⢄⣷⣿⣿⣿⣿⣿⣿⣿⣿⣿⣿⣿⣿⣿⣿⣿⣿⣿⣿⣿⣿⣿⠀⠀⠀⠀⠀⠀⠀⠀⠀⠀⠀⠀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⠀⠀⠀⠀⠀⠀⠀⠀⠀⠀⠀⣿⣿⣿⣿⣿⣿⣿⣿⣿⣿⣿⣿⣿⣿⣿⣿⣿⣿⣿⣿⣿⣿⣿⣿⣿⡟⢕⢕⠀⠀⠀⠀⠀⠀⠀⢱⣿⣿⣿⣿⣿⣿⣿⣿⣿⣿⣿⣿⣿⣿⣿⣿⣿⣿⣿⣿⣿⣿⠀⠀⠀⠀⠀⠀⠀⠀⠀⠀⠀⠀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⠀⠀⠀⠀⠀⠀⠀⠀⠀⠀⠀⣿⣿⣿⣿⣿⣿⣿⣿⣿⣿⣿⣿⣿⣿⣿⣿⣿⣿⣿⣿⣿⣿⣿⣿⣿⢕⢕⠁⠀⠀⠀⠀⠀⠀⢐⢾⣿⣿⣿⣿⣿⣿⣿⣿⣿⣿⣿⣿⣿⣿⣿⣿⣿⣿⣿⣿⣿⣿⠀⠀⠀⠀⠀⠀⠀⠀⠀⠀⠀⠀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⠀⠀⠀⠀⠀⠀⠀⠀⠀⠀⠀⣿⣿⣿⣿⣿⣿⣿⣿⣿⣿⣿⣿⣿⣿⣿⣿⣿⣿⣿⣿⣿⣿⣿⣿⡿⢕⣷⢀⠀⠀⠀⠀⠄⢔⢕⢸⣿⣿⣿⣿⣿⣿⣿⣿⣿⣿⣿⣿⣿⣿⣿⣿⣿⣿⣿⣿⣿⣿⠀⠀⠀⠀⠀⠀⠀⠀⠀⠀⠀⠀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⠀⠀⠀⠀⠀⠀⠀⠀⠀⠀⠀⣿⣿⣿⣿⣿⣿⣿⣿⣿⣿⣿⣿⣿⣿⣿⣿⣿⣿⣿⣿⣿⣿⣿⡿⡕⢕⢸⣇⢀⠀⠀⠀⠀⠕⠕⠕⣿⣿⣿⣿⣿⣿⣿⣿⣿⣿⣿⣿⣿⣿⣿⣿⣿⣿⣿⣿⣿⣿⠀⠀⠀⠀⠀⠀⠀⠀⠀⠀⠀⠀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⠀⠀⠀⠀⠀⠀⠀⠀⠀⠀⠀⣿⣿⣿⣿⣿⣿⣿⣿⣿⣿⣿⣿⣿⣿⣿⣿⣿⣿⣿⣿⣿⣿⣿⣿⣵⡇⣿⣿⣇⠀⠀⠀⠀⠁⢀⠀⢿⣿⣿⣿⣿⣿⣿⣿⣿⣿⣿⣿⣿⣿⣿⣿⣿⣿⣿⣿⣿⣿⠀⠀⠀⠀⠀⠀⠀⠀⠀⠀⠀⠀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⠀⠀⠀⠀⠀⠀⠀⠀⠀⠀⠀⠛⠛⠛⠛⠛⠛⠛⠛⠛⠛⠛⠛⠛⠛⠛⠛⠛⠛⠛⠛⠛⠛⠛⠛⠛⠛⠛⠛⠛⠃⠀⠀⠀⠀⠑⠀⠘⠛⠛⠛⠛⠛⠛⠛⠛⠛⠛⠛⠛⠛⠛⠛⠛⠛⠛⠛⠛⠛⠀⠀⠀⠀⠀⠀⠀⠀⠀⠀⠀⠀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⠀⠀⠀⠀⠀⠀⠀⠀⠀⠀⠀⣿⣿⣿⣿⣿⣿⣿⣿⣿⣿⣿⣿⣿⣿⣿⣿⣿⣿⣿⣿⣿⣿⣿⣿⣿⣿⣿⣿⣿⣿⣿⣿⢇⢜⣵⣼⣿⡿⣿⣿⣿⣿⣿⣿⣿⣿⣿⣿⣿⣿⣿⣿⣿⣿⣿⣿⣿⣿⠀⠀⠀⠀⠀⠀⠀⠀⠀⠀⠀⠀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⠀⠀⠀⠀⠀⠀⠀⠀⠀⠀⠀⣿⣿⣿⣿⣿⣿⣿⣿⣿⣿⣿⣿⣿⣿⣿⣿⣿⣿⣿⣿⣿⣿⣿⣿⣿⣿⣿⣿⣿⣿⡏⢕⢕⢕⢱⣕⣿⣿⣿⣿⣿⣿⣿⣿⣿⣿⣿⣿⣿⣿⣿⣿⣿⣿⣿⣿⣿⣿⠀⠀⠀⠀⠀⠀⠀⠀⠀⠀⠀⠀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⠀⠀⠀⠀⠀⠀⠀⠀⠀⠀⠀⣿⣿⣿⣿⣿⣿⣿⣿⣿⣿⣿⣿⣿⣿⣿⣿⣿⣿⣿⣿⣿⣿⣿⣿⣿⣿⣿⣿⣿⣿⣷⣕⢕⢕⢜⣽⡟⡹⣿⣿⣿⣿⣿⣿⣿⣿⣿⣿⣿⣿⣿⣿⣿⣿⣿⣿⣿⣿⠀⠀⠀⠀⠀⠀⠀⠀⠀⠀⠀⠀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⠀⠀⠀⠀⠀⠀⠀⠀⠀⠀⠀⣿⣿⣿⣿⣿⣿⣿⣿⣿⣿⣿⣿⣿⣿⣿⣿⣿⣿⣿⣿⣿⣿⣿⣿⣿⣿⣿⣿⣿⣿⣿⡿⢇⢕⢱⣾⣿⣿⣿⣿⣿⣿⣿⣿⣿⣿⣿⣿⣿⣿⣿⣿⣿⣿⣿⣿⣿⣿⠀⠀⠀⠀⠀⠀⠀⠀⠀⠀⠀⠀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⠀⠀⠀⠀⠀⠀⠀⠀⠀⠀⠀⣿⣿⣿⣿⣿⣿⣿⣿⣿⣿⣿⣿⣿⣿⣿⣿⣿⣿⣿⣿⣿⣿⣿⣿⣿⣿⣿⣿⡿⢟⢝⢑⢀⠀⠌⢜⢿⣿⣿⣿⣿⣿⣿⣿⣿⣿⣿⣿⣿⣿⣿⣿⣿⣿⣿⣿⣿⣿⠀⠀⠀⠀⠀⠀⠀⠀⠀⠀⠀⠀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⠀⠀⠀⠀⠀⠀⠀⠀⠀⠀⠀⣿⣿⣿⣿⣿⣿⣿⣿⣿⣿⣿⣿⣿⣿⣿⣿⣿⣿⣿⣿⣿⣿⣿⣿⣿⣿⣿⢏⢕⢇⢕⢕⢕⢕⢕⢕⢕⢜⣿⣿⣿⣿⣿⣿⣿⣿⣿⣿⣿⣿⣿⣿⣿⣿⣿⣿⣿⣿⠀⠀⠀⠀⠀⠀⠀⠀⠀⠀⠀⠀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⠀⠀⠀⠀⠀⠀⠀⠀⠀⠀⠀⣿⣿⣿⣿⣿⣿⣿⣿⣿⣿⣿⣿⣿⣿⣿⣿⣿⣿⣿⣿⣿⣿⣿⣿⣿⣿⡏⢕⢕⢕⠕⠑⠐⠕⠁⠑⢕⢕⣸⣿⣿⣿⣿⣿⣿⣿⣿⣿⣿⣿⣿⣿⣿⣿⣿⣿⣿⣿⠀⠀⠀⠀⠀⠀⠀⠀⠀⠀⠀⠀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⠀⠀⠀⠀⠀⠀⠀⠀⠀⠀⠀⣿⣿⣿⣿⣿⣿⣿⣿⣿⣿⣿⣿⣿⣿⣿⣿⣿⣿⣿⣿⣿⣿⣿⣿⣿⣿⢇⢕⢕⠁⠀⠀⠀⠀⠐⠐⠑⢕⣿⣿⣿⣿⣿⣿⣿⣿⣿⣿⣿⣿⣿⣿⣿⣿⣿⣿⣿⣿⠀⠀⠀⠀⠀⠀⠀⠀⠀⠀⠀⠀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⠀⠀⠀⠀⠀⠀⠀⠀⠀⠀⠀⣿⣿⣿⣿⣿⣿⣿⣿⣿⣿⣿⣿⣿⣿⣿⣿⣿⣿⣿⣿⣿⣿⣿⣿⣿⡟⢕⢱⡇⠀⠀⠀⠀⠀⠀⠀⠀⢕⣿⣿⣿⣿⣿⣿⣿⣿⣿⣿⣿⣿⣿⣿⣿⣿⣿⣿⣿⣿⠀⠀⠀⠀⠀⠀⠀⠀⠀⠀⠀⠀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⠀⠀⠀⠀⠀⠀⠀⠀⠀⠀⠀⣿⣿⣿⣿⣿⣿⣿⣿⣿⣿⣿⣿⣿⣿⣿⣿⣿⣿⣿⣿⣿⣿⣿⣿⡿⢕⢕⣾⠏⠀⠀⠀⠀⠀⠀⠀⢄⢕⣿⣿⣿⣿⣿⣿⣿⣿⣿⣿⣿⣿⣿⣿⣿⣿⣿⣿⣿⣿⠀⠀⠀⠀⠀⠀⠀⠀⠀⠀⠀⠀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⠀⠀⠀⠀⠀⠀⠀⠀⠀⠀⠀⣿⣿⣿⣿⣿⣿⣿⣿⣿⣿⣿⣿⣿⣿⣿⣿⣿⣿⣿⣿⣿⣿⣿⡿⢕⢕⣸⣿⠀⠀⠀⠀⠀⠀⠀⠀⠑⢱⣿⣿⣿⣿⣿⣿⣿⣿⣿⣿⣿⣿⣿⣿⣿⣿⣿⣿⣿⣿⠀⠀⠀⠀⠀⠀⠀⠀⠀⠀⠀⠀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⠀⠀⠀⠀⠀⠀⠀⠀⠀⠀⠀⣿⣿⣿⣿⣿⣿⣿⣿⣿⣿⣿⣿⣿⣿⣿⣿⣿⣿⣿⣿⣿⣿⣿⢇⢕⣱⡿⠕⠀⠀⠀⠀⠀⠀⢔⢔⡔⣿⣿⣿⣿⣿⣿⣿⣿⣿⣿⣿⣿⣿⣿⣿⣿⣿⣿⣿⣿⣿⠀⠀⠀⠀⠀⠀⠀⠀⠀⠀⠀⠀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⠀⠀⠀⠀⠀⠀⠀⠀⠀⠀⠀⣿⣿⣿⣿⣿⣿⣿⣿⣿⣿⣿⣿⣿⣿⣿⣿⣿⣿⣿⣿⣿⣿⡿⢕⣼⣿⢇⠀⠀⠀⠀⠀⠀⠀⠁⢱⣧⣿⣿⣿⣿⣿⣿⣿⣿⣿⣿⣿⣿⣿⣿⣿⣿⣿⣿⣿⣿⣿⠀⠀⠀⠀⠀⠀⠀⠀⠀⠀⠀⠀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⠀⠀⠀⠀⠀⠀⠀⠀⠀⠀⠀⣿⣿⣿⣿⣿⣿⣿⣿⣿⣿⣿⣿⣿⣿⣿⣿⣿⣿⣿⣿⣿⣿⢇⣼⣿⣿⢕⠀⠀⠀⠀⠀⠀⠀⠀⢜⣿⣿⣿⣿⣿⣿⣿⣿⣿⣿⣿⣿⣿⣿⣿⣿⣿⣿⣿⣿⣿⣿⠀⠀⠀⠀⠀⠀⠀⠀⠀⠀⠀⠀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⠀⠀⠀⠀⠀⠀⠀⠀⠀⠀⠀⣿⣿⣿⣿⣿⣿⣿⣿⣿⣿⣿⣿⣿⣿⣿⣿⣿⣿⣿⣿⣿⣿⢸⣿⣿⣿⡇⠀⠀⠀⠀⢀⢔⢔⢔⢕⣿⣿⣿⣿⣿⣿⣿⣿⣿⣿⣿⣿⣿⣿⣿⣿⣿⣿⣿⣿⣿⣿⠀⠀⠀⠀⠀⠀⠀⠀⠀⠀⠀⠀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⠀⠀⠀⠀⠀⠀⠀⠀⠀⠀⠀⣿⣿⣿⣿⣿⣿⣿⣿⣿⣿⣿⣿⣿⣿⣿⣿⣿⣿⣿⣿⣿⣿⢕⣿⣿⣿⣷⢀⠀⠀⠀⠀⠑⠑⠑⠑⢸⣿⣿⣿⣿⣿⣿⣿⣿⣿⣿⣿⣿⣿⣿⣿⣿⣿⣿⣿⣿⣿⠀⠀⠀⠀⠀⠀⠀⠀⠀⠀⠀⠀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⠀⠀⠀⠀⠀⠀⠀⠀⠀⠀⠀⣿⣿⣿⣿⣿⣿⣿⣿⣿⣿⣿⣿⣿⣿⣿⣿⣿⣿⣿⣿⣿⣿⡷⣿⣿⣿⣿⣇⠀⠀⠀⠀⠕⠀⠀⠀⢸⣿⣿⣿⣿⣿⣿⣿⣿⣿⣿⣿⣿⣿⣿⣿⣿⣿⣿⣿⣿⣿⠀⠀⠀⠀⠀⠀⠀⠀⠀⠀⠀⠀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⠀⠀⠀⠀⠀⠀⠀⠀⠀⠀⠀⠛⠛⠛⠛⠛⠛⠛⠛⠛⠛⠛⠛⠛⠛⠛⠛⠛⠛⠛⠛⠛⠛⠛⠛⠛⠛⠛⠛⠃⠀⠀⠀⠀⠀⠀⠀⠘⠛⠛⠛⠛⠛⠛⠛⠛⠛⠛⠛⠛⠛⠛⠛⠛⠛⠛⠛⠛⠛⠀⠀⠀⠀⠀⠀⠀⠀⠀⠀⠀⠀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⠀⠀⠀⠀⠀⠀⠀⠀⠀⠀⠀⣿⣿⣿⣿⣿⣿⣿⣿⣿⣿⣿⣿⣿⣿⣿⣿⣿⣿⣿⣿⣿⣿⣿⣿⣿⣿⣿⣿⣿⣿⣿⣿⢏⢕⢱⣼⣿⣿⣿⣿⣿⣿⣿⣿⣿⣿⣿⣿⣿⣿⣿⣿⣿⣿⣿⣿⣿⣿⠀⠀⠀⠀⠀⠀⠀⠀⠀⠀⠀⠀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⠀⠀⠀⠀⠀⠀⠀⠀⠀⠀⠀⣿⣿⣿⣿⣿⣿⣿⣿⣿⣿⣿⣿⣿⣿⣿⣿⣿⣿⣿⣿⣿⣿⣿⣿⣿⣿⣿⣿⣿⣿⣿⣷⡕⢕⢱⣱⡟⢿⣿⣿⣿⣿⣿⣿⣿⣿⣿⣿⣿⣿⣿⣿⣿⣿⣿⣿⣿⣿⠀⠀⠀⠀⠀⠀⠀⠀⠀⠀⠀⠀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⠀⠀⠀⠀⠀⠀⠀⠀⠀⠀⠀⣿⣿⣿⣿⣿⣿⣿⣿⣿⣿⣿⣿⣿⣿⣿⣿⣿⣿⣿⣿⣿⣿⣿⣿⣿⣿⣿⣿⣿⣿⣿⣿⢕⢕⢹⣿⢇⢜⢻⢿⣿⣿⣿⣿⣿⣿⣿⣿⣿⣿⣿⣿⣿⣿⣿⣿⣿⣿⠀⠀⠀⠀⠀⠀⠀⠀⠀⠀⠀⠀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⠀⠀⠀⠀⠀⠀⠀⠀⠀⠀⠀⣿⣿⣿⣿⣿⣿⣿⣿⣿⣿⣿⣿⣿⣿⣿⣿⣿⣿⣿⣿⣿⣿⣿⣿⣿⣿⣿⣿⣿⣿⣿⢿⢕⢕⢱⣧⣱⣵⣷⣿⣿⣿⣿⣿⣿⣿⣿⣿⣿⣿⣿⣿⣿⣿⣿⣿⣿⣿⠀⠀⠀⠀⠀⠀⠀⠀⠀⠀⠀⠀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⠀⠀⠀⠀⠀⠀⠀⠀⠀⠀⠀⣿⣿⣿⣿⣿⣿⣿⣿⣿⣿⣿⣿⣿⣿⣿⣿⣿⣿⣿⣿⣿⣿⣿⣿⣿⣿⣿⡿⢟⢝⠕⠀⠀⠀⠕⢝⢿⢿⣿⣿⣿⣿⣿⣿⣿⣿⣿⣿⣿⣿⣿⣿⣿⣿⣿⣿⣿⣿⠀⠀⠀⠀⠀⠀⠀⠀⠀⠀⠀⠀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⠀⠀⠀⠀⠀⠀⠀⠀⠀⠀⠀⣿⣿⣿⣿⣿⣿⣿⣿⣿⣿⣿⣿⣿⣿⣿⣿⣿⣿⣿⣿⣿⣿⣿⣿⣿⣿⢏⢕⢕⢕⢕⠑⢔⠑⠕⠕⠀⢜⢿⣿⣿⣿⣿⣿⣿⣿⣿⣿⣿⣿⣿⣿⣿⣿⣿⣿⣿⣿⠀⠀⠀⠀⠀⠀⠀⠀⠀⠀⠀⠀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⠀⠀⠀⠀⠀⠀⠀⠀⠀⠀⠀⣿⣿⣿⣿⣿⣿⣿⣿⣿⣿⣿⣿⣿⣿⣿⣿⣿⣿⣿⣿⣿⣿⣿⣿⣿⡿⢕⢕⢕⠑⠀⠀⠁⠀⠀⠀⢀⢕⢜⣿⣿⣿⣿⣿⣿⣿⣿⣿⣿⣿⣿⣿⣿⣿⣿⣿⣿⣿⠀⠀⠀⠀⠀⠀⠀⠀⠀⠀⠀⠀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⠀⠀⠀⠀⠀⠀⠀⠀⠀⠀⠀⣿⣿⣿⣿⣿⣿⣿⣿⣿⣿⣿⣿⣿⣿⣿⣿⣿⣿⣿⣿⣿⣿⣿⣿⣿⡇⢕⢕⠀⠀⠀⠀⠀⠀⠀⠀⠑⠑⢕⣿⣿⣿⣿⣿⣿⣿⣿⣿⣿⣿⣿⣿⣿⣿⣿⣿⣿⣿⠀⠀⠀⠀⠀⠀⠀⠀⠀⠀⠀⠀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⠀⠀⠀⠀⠀⠀⠀⠀⠀⠀⠀⣿⣿⣿⣿⣿⣿⣿⣿⣿⣿⣿⣿⣿⣿⣿⣿⣿⣿⣿⣿⣿⣿⣿⣿⡿⢕⢕⡇⠀⠀⠀⠀⠀⠀⠀⠀⠀⡔⢕⣿⣿⣿⣿⣿⣿⣿⣿⣿⣿⣿⣿⣿⣿⣿⣿⣿⣿⣿⠀⠀⠀⠀⠀⠀⠀⠀⠀⠀⠀⠀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⠀⠀⠀⠀⠀⠀⠀⠀⠀⠀⠀⣿⣿⣿⣿⣿⣿⣿⣿⣿⣿⣿⣿⣿⣿⣿⣿⣿⣿⣿⣿⣿⣿⣿⡿⢕⢕⣾⡿⠄⠀⠀⠀⠀⠀⠀⠀⠁⣇⢕⢸⣿⣿⣿⣿⣿⣿⣿⣿⣿⣿⣿⣿⣿⣿⣿⣿⣿⣿⠀⠀⠀⠀⠀⠀⠀⠀⠀⠀⠀⠀</a:t>
            </a:r>
            <a:br/>
            <a:r>
              <a:t>⠀⠀⠀⠀⠀⠀⠀⠀⠀⠀⠀⣿⣿⣿⣿⣿⣿⣿⣿⣿⣿⣿⣿⣿⣿⣿⣿⣿⣿⣿⣿⣿⣿⡟⢕⢕⣸⣿⡇⠀⠀⠀⠀⠀⠀⠀⠀⢔⣿⡕⢜⢻⣿⣿⣿⣿⣿⣿⣿⣿⣿⣿⣿⣿⣿⣿⣿⣿⣿⠀⠀⠀⠀⠀⠀⠀⠀⠀⠀⠀⠀</a:t>
            </a:r>
            <a:br/>
            <a:r>
              <a:t>⠀⠀⠀⠀⠀⠀⠀⠀⠀⠀⠀⣿⣿⣿⣿⣿⣿⣿⣿⣿⣿⣿⣿⣿⣿⣿⣿⣿⣿⣿⣿⣿⣿⢕⢕⣼⣿⡟⠁⠀⠀⠀⠀⠀⢀⢔⢔⣾⣿⣿⣕⢸⣿⣿⣿⣿⣿⣿⣿⣿⣿⣿⣿⣿⣿⣿⣿⣿⣿⠀⠀⠀⠀⠀⠀⠀⠀⠀⠀⠀⠀</a:t>
            </a:r>
            <a:br/>
            <a:r>
              <a:t>⠀⠀⠀⠀⠀⠀⠀⠀⠀⠀⠀⣿⣿⣿⣿⣿⣿⣿⣿⣿⣿⣿⣿⣿⣿⣿⣿⣿⣿⣿⣿⣿⢇⢵⣾⣿⣿⢕⠀⠀⠀⠀⠀⠀⠀⠁⢕⣿⣿⣿⣿⣧⢻⣿⣿⣿⣿⣿⣿⣿⣿⣿⣿⣿⣿⣿⣿⣿⣿⠀⠀⠀⠀⠀⠀⠀⠀⠀⠀⠀⠀</a:t>
            </a:r>
            <a:br/>
            <a:r>
              <a:t>⠀⠀⠀⠀⠀⠀⠀⠀⠀⠀⠀⣿⣿⣿⣿⣿⣿⣿⣿⣿⣿⣿⣿⣿⣿⣿⣿⣿⣿⣿⣿⣿⣾⣿⣿⣿⣿⠁⠀⠀⠀⠀⠀⠀⠀⠀⠕⣿⣿⣿⣿⣿⣿⡟⢿⣿⣿⣿⣿⣿⣿⣿⣿⣿⣿⣿⣿⣿⣿⠀⠀⠀⠀⠀⠀⠀⠀⠀⠀⠀⠀</a:t>
            </a:r>
            <a:br/>
            <a:r>
              <a:t>⠀⠀⠀⠀⠀⠀⠀⠀⠀⠀⠀⣿⣿⣿⣿⣿⣿⣿⣿⣿⣿⣿⣿⣿⣿⣿⣿⣿⣿⣿⣿⢏⣿⣿⣿⣿⣿⡕⠀⠀⠀⠀⠀⠀⠀⠀⢀⢸⣿⣿⣿⣿⣿⣷⣾⣿⣿⣿⣿⣿⣿⣿⣿⣿⣿⣿⣿⣿⣿⠀⠀⠀⠀⠀⠀⠀⠀⠀⠀⠀⠀</a:t>
            </a:r>
            <a:br/>
            <a:r>
              <a:t>⠀⠀⠀⠀⠀⠀⠀⠀⠀⠀⠀⣿⣿⣿⣿⣿⣿⣿⣿⣿⣿⣿⣿⣿⣿⣿⣿⣿⣿⣿⡇⣼⣿⣿⣿⣿⣿⣧⠀⠀⠀⠀⢀⠁⠁⠁⠁⢸⣿⣿⣿⣿⣿⣿⣿⣿⣿⣿⣿⣿⣿⣿⣿⣿⣿⣿⣿⣿⣿⠀⠀⠀⠀⠀⠀⠀⠀⠀⠀⠀⠀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⠀⠀⠀⠀⠀⠀⠀⠀⠀⠀⠀⣿⣿⣿⣿⣿⣿⣿⣿⣿⣿⣿⣿⣿⣿⣿⣿⣿⣿⣿⣿⣿⣿⣿⣿⣿⣿⣿⡇⠀⠀⠀⠀⠀⠀⠀⠀⢸⣿⣿⣿⣿⣿⣿⣿⣿⣿⣿⣿⣿⣿⣿⣿⣿⣿⣿⣿⣿⣿⠀⠀⠀⠀⠀⠀⠀⠀⠀⠀⠀⠀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⠀⠀⠀⠀⠀⠀⠀⠀⠀⠀⠀⠛⠛⠛⠛⠛⠛⠛⠛⠛⠛⠛⠛⠛⠛⠛⠛⠛⠛⠛⠛⠛⠛⠛⠛⠛⠛⠛⠛⠀⠀⠀⠀⠐⠀⠀⠀⠘⠛⠛⠛⠛⠛⠛⠛⠛⠛⠛⠛⠛⠛⠛⠛⠛⠛⠛⠛⠛⠛⠀⠀⠀⠀⠀⠀⠀⠀⠀⠀⠀⠀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⠀⠀⠀⠀⠀⠀⠀⠀⠀⠀⠀⣿⣿⣿⣿⣿⣿⣿⣿⣿⣿⣿⣿⣿⣿⣿⣿⣿⣿⣿⣿⣿⣿⣿⣿⣿⣿⣿⣿⣿⣿⣿⣿⡏⢕⢵⣵⣿⣿⣿⣿⣿⣿⣿⣿⣿⣿⣿⣿⣿⣿⣿⣿⣿⣿⣿⣿⣿⣿⠀⠀⠀⠀⠀⠀⠀⠀⠀⠀⠀⠀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⠀⠀⠀⠀⠀⠀⠀⠀⠀⠀⠀⣿⣿⣿⣿⣿⣿⣿⣿⣿⣿⣿⣿⣿⣿⣿⣿⣿⣿⣿⣿⣿⣿⣿⣿⣿⣿⣿⣿⣿⣿⣿⣿⢕⢕⢧⣵⢟⢏⢿⣿⢿⣿⣿⣿⣿⣿⣿⣿⣿⣿⣿⣿⣿⣿⣿⣿⣿⣿⠀⠀⠀⠀⠀⠀⠀⠀⠀⠀⠀⠀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⠀⠀⠀⠀⠀⠀⠀⠀⠀⠀⠀⣿⣿⣿⣿⣿⣿⣿⣿⣿⣿⣿⣿⣿⣿⣿⣿⣿⣿⣿⣿⣿⣿⣿⣿⣿⣿⣿⣿⣿⣿⣿⣿⢕⢱⡽⢟⢇⢕⢕⢜⣻⣿⣿⣿⣿⣿⣿⣿⣿⣿⣿⣿⣿⣿⣿⣿⣿⣿⠀⠀⠀⠀⠀⠀⠀⠀⠀⠀⠀⠀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⠀⠀⠀⠀⠀⠀⠀⠀⠀⠀⠀⣿⣿⣿⣿⣿⣿⣿⣿⣿⣿⣿⣿⣿⣿⣿⣿⣿⣿⣿⣿⣿⣿⣿⣿⣿⣿⣿⣿⣿⣿⡿⠏⢕⢕⣗⡕⡕⢕⣕⣱⣽⣿⣿⣿⣿⣿⣿⣿⣿⣿⣿⣿⣿⣿⣿⣿⣿⣿⠀⠀⠀⠀⠀⠀⠀⠀⠀⠀⠀⠀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⠀⠀⠀⠀⠀⠀⠀⠀⠀⠀⠀⣿⣿⣿⣿⣿⣿⣿⣿⣿⣿⣿⣿⣿⣿⣿⣿⣿⣿⣿⣿⣿⣿⣿⣿⣿⣿⡿⢟⢏⢑⠁⠀⠀⠀⠕⠙⠟⢿⣿⣿⣿⣿⣿⣿⣿⣿⣿⣿⣿⣿⣿⣿⣿⣿⣿⣿⣿⣿⠀⠀⠀⠀⠀⠀⠀⠀⠀⠀⠀⠀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⠀⠀⠀⠀⠀⠀⠀⠀⠀⠀⠀⣿⣿⣿⣿⣿⣿⣿⣿⣿⣿⣿⣿⣿⣿⣿⣿⣿⣿⣿⣿⣿⣿⣿⣿⣿⡟⢕⢕⢕⠑⠀⠀⠀⠀⠀⠀⠀⢕⢻⣿⣿⣿⣿⣿⣿⣿⣿⣿⣿⣿⣿⣿⣿⣿⣿⣿⣿⣿⠀⠀⠀⠀⠀⠀⠀⠀⠀⠀⠀⠀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⠀⠀⠀⠀⠀⠀⠀⠀⠀⠀⠀⣿⣿⣿⣿⣿⣿⣿⣿⣿⣿⣿⣿⣿⣿⣿⣿⣿⣿⣿⣿⣿⣿⣿⣿⣿⢇⢕⠕⠑⠀⠀⠀⠀⠀⠀⠀⢕⠕⢜⣻⣿⣿⣿⣿⣿⣿⣿⣿⣿⣿⣿⣿⣿⣿⣿⣿⣿⣿⠀⠀⠀⠀⠀⠀⠀⠀⠀⠀⠀⠀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⠀⠀⠀⠀⠀⠀⠀⠀⠀⠀⠀⣿⣿⣿⣿⣿⣿⣿⣿⣿⣿⣿⣿⣿⣿⣿⣿⣿⣿⣿⣿⣿⣿⣿⣿⡟⢕⢕⢄⠀⠀⠀⠀⠀⠀⠀⠀⢑⡀⢕⢹⣿⣿⣿⣿⣿⣿⣿⣿⣿⣿⣿⣿⣿⣿⣿⣿⣿⣿⠀⠀⠀⠀⠀⠀⠀⠀⠀⠀⠀⠀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⠀⠀⠀⠀⠀⠀⠀⠀⠀⠀⠀⣿⣿⣿⣿⣿⣿⣿⣿⣿⣿⣿⣿⣿⣿⣿⣿⣿⣿⣿⣿⣿⣿⣿⡿⢕⢕⣾⠐⠀⠀⠀⠀⠀⠀⠀⠀⢸⣧⢕⢕⣿⣿⣿⣿⣿⣿⣿⣿⣿⣿⣿⣿⣿⣿⣿⣿⣿⣿⠀⠀⠀⠀⠀⠀⠀⠀⠀⠀⠀⠀</a:t>
            </a:r>
            <a:br/>
            <a:r>
              <a:t>⠀⠀⠀⠀⠀⠀⠀⠀⠀⠀⠀⣿⣿⣿⣿⣿⣿⣿⣿⣿⣿⣿⣿⣿⣿⣿⣿⣿⣿⣿⣿⣿⣿⡿⢕⢕⣼⣿⢕⠀⠀⠀⠀⠀⠀⠀⠀⠜⣿⣧⢕⢸⣿⣿⣿⣿⣿⣿⣿⣿⣿⣿⣿⣿⣿⣿⣿⣿⣿⠀⠀⠀⠀⠀⠀⠀⠀⠀⠀⠀⠀</a:t>
            </a:r>
            <a:br/>
            <a:r>
              <a:t>⠀⠀⠀⠀⠀⠀⠀⠀⠀⠀⠀⣿⣿⣿⣿⣿⣿⣿⣿⣿⣿⣿⣿⣿⣿⣿⣿⣿⣿⣿⣿⣿⢏⢕⢕⣵⣿⣿⢄⠀⠀⠀⠀⠀⠀⠀⠀⢄⣿⣿⣧⡕⢝⣿⣿⣿⣿⣿⣿⣿⣿⣿⣿⣿⣿⣿⣿⣿⣿⠀⠀⠀⠀⠀⠀⠀⠀⠀⠀⠀⠀</a:t>
            </a:r>
            <a:br/>
            <a:r>
              <a:t>⠀⠀⠀⠀⠀⠀⠀⠀⠀⠀⠀⣿⣿⣿⣿⣿⣿⣿⣿⣿⣿⣿⣿⣿⣿⣿⣿⣿⣿⣿⣿⡟⣱⣾⣾⣿⣿⡟⠀⠀⠀⠀⠀⠀⢄⢀⢔⣿⣿⣿⣿⣿⣧⡜⢿⣿⣿⣿⣿⣿⣿⣿⣿⣿⣿⣿⣿⣿⣿⠀⠀⠀⠀⠀⠀⠀⠀⠀⠀⠀⠀</a:t>
            </a:r>
            <a:br/>
            <a:r>
              <a:t>⠀⠀⠀⠀⠀⠀⠀⠀⠀⠀⠀⣿⣿⣿⣿⣿⣿⣿⣿⣿⣿⣿⣿⣿⣿⣿⣿⣿⣿⣿⣟⣵⣿⣿⣿⣿⣿⢕⠀⠀⠀⠀⠀⠀⠀⠀⠕⣿⣿⣿⣿⣿⣿⣿⣧⣝⢿⣿⣿⣿⣿⣿⣿⣿⣿⣿⣿⣿⣿⠀⠀⠀⠀⠀⠀⠀⠀⠀⠀⠀⠀</a:t>
            </a:r>
            <a:br/>
            <a:r>
              <a:t>⠀⠀⠀⠀⠀⠀⠀⠀⠀⠀⠀⣿⣿⣿⣿⣿⣿⣿⣿⣿⣿⣿⣿⣿⣿⣿⣿⣿⡿⢟⣿⣿⣿⣿⣿⣿⣿⠁⠀⠀⠀⠀⠀⠀⠀⠀⠁⢹⣿⣿⣿⣿⣿⣿⣿⣿⣿⣯⣝⣻⣿⣿⣿⣿⣿⣿⣿⣿⣿⠀⠀⠀⠀⠀⠀⠀⠀⠀⠀⠀⠀</a:t>
            </a:r>
            <a:br/>
            <a:r>
              <a:t>⠀⠀⠀⠀⠀⠀⠀⠀⠀⠀⠀⣿⣿⣿⣿⣿⣿⣿⣿⣿⣿⣿⣿⣿⣿⣿⣿⣟⣕⣵⣿⣿⣿⣿⣿⣿⣿⢕⠀⠀⠀⠀⠀⠀⠀⠀⠁⢸⣿⣿⣿⣿⣿⣿⣿⣿⣿⣿⣿⣿⣿⣿⣿⣿⣿⣿⣿⣿⣿⠀⠀⠀⠀⠀⠀⠀⠀⠀⠀⠀⠀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⠀⠀⠀⠀⠀⠀⠀⠀⠀⠀⠀⣿⣿⣿⣿⣿⣿⣿⣿⣿⣿⣿⣿⣿⣿⣿⣿⣿⣿⣿⣿⣿⣿⣿⣿⣿⣿⣇⠀⠀⠀⠀⢀⠀⠀⠀⠀⢸⣿⣿⣿⣿⣿⣿⣿⣿⣿⣿⣿⣿⣿⣿⣿⣿⣿⣿⣿⣿⣿⠀⠀⠀⠀⠀⠀⠀⠀⠀⠀⠀⠀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⠀⠀⠀⠀⠀⠀⠀⠀⠀⠀⠀⣿⣿⣿⣿⣿⣿⣿⣿⣿⣿⣿⣿⣿⣿⣿⣿⣿⣿⣿⣿⣿⣿⣿⣿⣿⣿⣿⡔⠀⠀⠀⢑⠀⠀⠀⠀⢸⣿⣿⣿⣿⣿⣿⣿⣿⣿⣿⣿⣿⣿⣿⣿⣿⣿⣿⣿⣿⣿⠀⠀⠀⠀⠀⠀⠀⠀⠀⠀⠀⠀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⠀⠀⠀⠀⠀⠀⠀⠀⠀⠀⠀⠛⠛⠛⠛⠛⠛⠛⠛⠛⠛⠛⠛⠛⠛⠛⠛⠛⠛⠛⠛⠛⠛⠛⠛⠛⠛⠛⠃⠀⠀⠀⠑⠀⠀⠀⠀⠘⠛⠛⠛⠛⠛⠛⠛⠛⠛⠛⠛⠛⠛⠛⠛⠛⠛⠛⠛⠛⠛⠀⠀⠀⠀⠀⠀⠀⠀⠀⠀⠀⠀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⠀⠀⠀⠀⠀⠀⠀⠀⠀⠀⠀⣿⣿⣿⣿⣿⣿⣿⣿⣿⣿⣿⣿⣿⣿⣿⣿⣿⣿⣿⣿⣿⣿⣿⣿⣿⣿⣿⣿⣿⣿⣿⣿⢏⢕⢱⣵⣿⣿⣿⣿⣿⣿⣿⣿⣿⣿⣿⣿⣿⣿⣿⣿⣿⣿⣿⣿⣿⣿⠀⠀⠀⠀⠀⠀⠀⠀⠀⠀⠀⠀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⠀⠀⠀⠀⠀⠀⠀⠀⠀⠀⠀⣿⣿⣿⣿⣿⣿⣿⣿⣿⣿⣿⣿⣿⣿⣿⣿⣿⣿⣿⣿⣿⣿⣿⣿⣿⣿⣿⣿⣿⣿⣿⣿⢕⢕⣧⣼⢿⢏⢝⢿⣿⣿⣿⣿⣿⣿⣿⣿⣿⣿⣿⣿⣿⣿⣿⣿⣿⣿⠀⠀⠀⠀⠀⠀⠀⠀⠀⠀⠀⠀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⠀⠀⠀⠀⠀⠀⠀⠀⠀⠀⠀⣿⣿⣿⣿⣿⣿⣿⣿⣿⣿⣿⣿⣿⣿⣿⣿⣿⣿⣿⣿⣿⣿⣿⣿⣿⣿⣿⣿⣿⣿⣿⡿⢕⢱⢽⢟⢕⢕⢕⢕⢕⣹⣿⣿⣿⣿⣿⣿⣿⣿⣿⣿⣿⣿⣿⣿⣿⣿⠀⠀⠀⠀⠀⠀⠀⠀⠀⠀⠀⠀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⠀⠀⠀⠀⠀⠀⠀⠀⠀⠀⠀⣿⣿⣿⣿⣿⣿⣿⣿⣿⣿⣿⣿⣿⣿⣿⣿⣿⣿⣿⣿⣿⣿⣿⣿⣿⣿⣿⣿⣿⣿⢟⠕⢕⢱⢇⢕⢕⢕⢕⡝⣿⣿⣿⣿⣿⣿⣿⣿⣿⣿⣿⣿⣿⣿⣿⣿⣿⣿⠀⠀⠀⠀⠀⠀⠀⠀⠀⠀⠀⠀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⠀⠀⠀⠀⠀⠀⠀⠀⠀⠀⠀⣿⣿⣿⣿⣿⣿⣿⣿⣿⣿⣿⣿⣿⣿⣿⣿⣿⣿⣿⣿⣿⣿⣿⣿⣿⣿⢟⢏⢝⠁⠀⠀⠀⠀⠀⠈⠓⢻⣷⣿⣿⣿⣿⣿⣿⣿⣿⣿⣿⣿⣿⣿⣿⣿⣿⣿⣿⣿⠀⠀⠀⠀⠀⠀⠀⠀⠀⠀⠀⠀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⠀⠀⠀⠀⠀⠀⠀⠀⠀⠀⠀⣿⣿⣿⣿⣿⣿⣿⣿⣿⣿⣿⣿⣿⣿⣿⣿⣿⣿⣿⣿⣿⣿⣿⣿⣿⢇⢕⢕⠀⠀⠀⠀⠀⠀⠀⠀⢔⢕⣿⣿⣿⣿⣿⣿⣿⣿⣿⣿⣿⣿⣿⣿⣿⣿⣿⣿⣿⣿⠀⠀⠀⠀⠀⠀⠀⠀⠀⠀⠀⠀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⠀⠀⠀⠀⠀⠀⠀⠀⠀⠀⠀⣿⣿⣿⣿⣿⣿⣿⣿⣿⣿⣿⣿⣿⣿⣿⣿⣿⣿⣿⣿⣿⣿⣿⣿⡇⢕⢕⠑⠀⠀⠀⠀⠀⠀⠀⠀⢁⢕⢸⣿⣿⣿⣿⣿⣿⣿⣿⣿⣿⣿⣿⣿⣿⣿⣿⣿⣿⣿⠀⠀⠀⠀⠀⠀⠀⠀⠀⠀⠀⠀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⠀⠀⠀⠀⠀⠀⠀⠀⠀⠀⠀⣿⣿⣿⣿⣿⣿⣿⣿⣿⣿⣿⣿⣿⣿⣿⣿⣿⣿⣿⣿⣿⣿⣿⡿⢕⢕⡔⠀⠀⠀⠀⠀⠀⠀⠀⠀⢰⡕⢕⢻⣿⣿⣿⣿⣿⣿⣿⣿⣿⣿⣿⣿⣿⣿⣿⣿⣿⣿⠀⠀⠀⠀⠀⠀⠀⠀⠀⠀⠀⠀</a:t>
            </a:r>
            <a:br/>
            <a:r>
              <a:t>⠀⠀⠀⠀⠀⠀⠀⠀⠀⠀⠀⣿⣿⣿⣿⣿⣿⣿⣿⣿⣿⣿⣿⣿⣿⣿⣿⣿⣿⣿⣿⣿⣿⣿⢇⢕⣱⡇⠀⠀⠀⠀⠀⠀⠀⠀⠀⣼⣷⢕⢕⢿⣿⣿⣿⣿⣿⣿⣿⣿⣿⣿⣿⣿⣿⣿⣿⣿⣿⠀⠀⠀⠀⠀⠀⠀⠀⠀⠀⠀⠀</a:t>
            </a:r>
            <a:br/>
            <a:r>
              <a:t>⠀⠀⠀⠀⠀⠀⠀⠀⠀⠀⠀⣿⣿⣿⣿⣿⣿⣿⣿⣿⣿⣿⣿⣿⣿⣿⣿⣿⣿⣿⣿⣿⢿⣇⡕⣱⣿⣷⠀⠀⠀⠀⠀⠀⠀⠀⠀⠜⣿⣧⢕⢜⢻⣿⣿⣿⣿⣿⣿⣿⣿⣿⣿⣿⣿⣿⣿⣿⣿⠀⠀⠀⠀⠀⠀⠀⠀⠀⠀⠀⠀</a:t>
            </a:r>
            <a:br/>
            <a:r>
              <a:t>⠀⠀⠀⠀⠀⠀⠀⠀⠀⠀⠀⣿⣿⣿⣿⣿⣿⣿⣿⣿⣿⣿⣿⣿⣿⣿⣿⣿⣿⣿⡿⢫⣾⣿⣷⣿⣿⣿⢄⠀⠀⠀⠀⠀⠀⠀⠀⣠⣿⣿⣷⣕⡕⢕⢹⢿⣿⣿⣿⣿⣿⣿⣿⣿⣿⣿⣿⣿⣿⠀⠀⠀⠀⠀⠀⠀⠀⠀⠀⠀⠀</a:t>
            </a:r>
            <a:br/>
            <a:r>
              <a:t>⠀⠀⠀⠀⠀⠀⠀⠀⠀⠀⠀⣿⣿⣿⣿⣿⣿⣿⣿⣿⣿⣿⣿⣿⣿⣿⣿⣿⣿⣿⣿⣿⣿⣿⣿⣿⣿⡟⠀⠀⠀⠀⠀⠀⠅⠀⠕⢸⣿⣿⣿⣿⣿⣷⣷⣵⣜⣟⢿⣿⣿⣿⣿⣿⣿⣿⣿⣿⣿⠀⠀⠀⠀⠀⠀⠀⠀⠀⠀⠀⠀</a:t>
            </a:r>
            <a:br/>
            <a:r>
              <a:t>⠀⠀⠀⠀⠀⠀⠀⠀⠀⠀⠀⣿⣿⣿⣿⣿⣿⣿⣿⣿⣿⣿⣿⣿⣿⣿⢏⢝⣺⣿⣿⣿⣿⣿⣿⣿⣿⢇⠀⠀⠀⠀⠀⠀⠀⠀⠀⢸⣿⣿⣿⣿⣿⣿⣿⣿⣿⣿⣿⣿⣿⣿⣿⣿⣿⣿⣿⣿⣿⠀⠀⠀⠀⠀⠀⠀⠀⠀⠀⠀⠀</a:t>
            </a:r>
            <a:br/>
            <a:r>
              <a:t>⠀⠀⠀⠀⠀⠀⠀⠀⠀⠀⠀⣿⣿⣿⣿⣿⣿⣿⣿⣿⣿⣿⣿⣿⣿⣿⣷⣾⣿⣿⣿⣿⣿⣿⣿⣿⣿⢕⠀⠀⠀⠀⠀⠀⠀⠀⠀⢸⣿⣿⣿⣿⣿⣿⣿⣿⣿⣿⣿⣿⣿⣿⣿⣿⣿⣿⣿⣿⣿⠀⠀⠀⠀⠀⠀⠀⠀⠀⠀⠀⠀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⠀⠀⠀⠀⠀⠀⠀⠀⠀⠀⠀⣿⣿⣿⣿⣿⣿⣿⣿⣿⣿⣿⣿⣿⣿⣿⣿⣿⣿⣿⣿⣿⣿⣿⣿⣿⣿⢕⠀⠀⠀⠀⠀⠀⠀⠀⠀⠕⣿⣿⣿⣿⣿⣿⣿⣿⣿⣿⣿⣿⣿⣿⣿⣿⣿⣿⣿⣿⣿⠀⠀⠀⠀⠀⠀⠀⠀⠀⠀⠀⠀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⠀⠀⠀⠀⠀⠀⠀⠀⠀⠀⠀⣿⣿⣿⣿⣿⣿⣿⣿⣿⣿⣿⣿⣿⣿⣿⣿⣿⣿⣿⣿⣿⣿⣿⣿⣿⣿⡇⠀⠀⠀⠀⠀⠀⠀⠀⠀⠀⣿⣿⣿⣿⣿⣿⣿⣿⣿⣿⣿⣿⣿⣿⣿⣿⣿⣿⣿⣿⣿⠀⠀⠀⠀⠀⠀⠀⠀⠀⠀⠀⠀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⠀⠀⠀⠀⠀⠀⠀⠀⠀⠀⠀⣿⣿⣿⣿⣿⣿⣿⣿⣿⣿⣿⣿⣿⣿⣿⣿⣿⣿⣿⣿⣿⣿⣿⣿⣿⣿⣷⠀⠀⠀⠀⢄⠀⠀⠀⠀⢔⣿⣿⣿⣿⣿⣿⣿⣿⣿⣿⣿⣿⣿⣿⣿⣿⣿⣿⣿⣿⣿⠀⠀⠀⠀⠀⠀⠀⠀⠀⠀⠀⠀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⠀⠀⠀⠀⠀⠀⠀⠀⠀⠀⠀⠛⠛⠛⠛⠛⠛⠛⠛⠛⠛⠛⠛⠛⠛⠛⠛⠛⠛⠛⠛⠛⠛⠛⠛⠛⠛⠛⠑⠀⠀⠀⠑⠀⠀⠀⠀⠑⠛⠛⠛⠛⠛⠛⠛⠛⠛⠛⠛⠛⠛⠛⠛⠛⠛⠛⠛⠛⠛⠀⠀⠀⠀⠀⠀⠀⠀⠀⠀⠀⠀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⠀⠀⠀⠀⠀⠀⠀⠀⠀⠀⠀⣿⣿⣿⣿⣿⣿⣿⣿⣿⣿⣿⣿⣿⣿⣿⣿⣿⣿⣿⣿⣿⣿⣿⡿⢟⢏⢕⢕⢝⢻⢿⣿⣿⣿⣿⣿⣿⣿⣿⣿⣿⣿⣿⣿⣿⣿⣿⣿⣿⣿⣿⣿⣿⣿⣿⣿⣿⣿⠀⠀⠀⠀⠀⠀⠀⠀⠀⠀⠀⠀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⠀⠀⠀⠀⠀⠀⠀⠀⠀⠀⠀⣿⣿⣿⣿⣿⣿⣿⣿⣿⣿⣿⣿⣿⣿⣿⣿⣿⣿⣿⣿⣿⣿⣿⣿⣵⣵⣵⣵⣵⡕⢜⣿⣿⣿⣿⣿⣿⣿⣿⣿⣿⣿⣿⣿⣿⣿⣿⣿⣿⣿⣿⣿⣿⣿⣿⣿⣿⣿⠀⠀⠀⠀⠀⠀⠀⠀⠀⠀⠀⠀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⠀⠀⠀⠀⠀⠀⠀⠀⠀⠀⠀⣿⣿⣿⣿⣿⣿⣿⣿⣿⣿⣿⣿⣿⣿⣿⣿⣿⣿⣿⣿⣿⣿⣿⣿⣿⣿⡿⢿⣿⡇⢕⣿⣿⣿⣿⣿⣿⣿⣿⣿⣿⣿⣿⣿⣿⣿⣿⣿⣿⣿⣿⣿⣿⣿⣿⣿⣿⣿⠀⠀⠀⠀⠀⠀⠀⠀⠀⠀⠀⠀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⠀⠀⠀⠀⠀⠀⠀⠀⠀⠀⠀⣿⣿⣿⣿⣿⣿⣿⣿⣿⣿⣿⣿⣿⣿⣿⣿⣿⣿⣿⣿⣿⣿⣿⣿⣷⣿⣿⣾⣿⣯⣼⣿⣿⣿⣿⣿⣿⣿⣿⣿⣿⣿⣿⣿⣿⣿⣿⣿⣿⣿⣿⣿⣿⣿⣿⣿⣿⣿⠀⠀⠀⠀⠀⠀⠀⠀⠀⠀⠀⠀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⠀⠀⠀⠀⠀⠀⠀⠀⠀⠀⠀⣿⣿⣿⣿⣿⣿⣿⣿⣿⣿⣿⣿⣿⣿⣿⣿⣿⣿⣿⣿⣿⣿⡿⢿⣟⣵⣿⣿⣿⣿⢝⢟⢿⢿⣿⣿⣿⣿⣿⣿⣿⣿⣿⣿⣿⣿⣿⣿⣿⣿⣿⣿⣿⣿⣿⣿⣿⣿⠀⠀⠀⠀⠀⠀⠀⠀⠀⠀⠀⠀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⠀⠀⠀⠀⠀⠀⠀⠀⠀⠀⠀⣿⣿⣿⣿⣿⣿⣿⣿⣿⣿⣿⣿⣿⣿⣿⣿⣿⣿⣿⢟⠏⢕⠑⢸⣿⣿⣿⣷⣳⣿⡕⢕⢕⢕⢕⢝⢝⢻⣿⣿⣿⣿⣿⣿⣿⣿⣿⣿⣿⣿⣿⣿⣿⣿⣿⣿⣿⣿⠀⠀⠀⠀⠀⠀⠀⠀⠀⠀⠀⠀</a:t>
            </a:r>
            <a:br/>
            <a:r>
              <a:t>⠀⠀⠀⠀⠀⠀⠀⠀⠀⠀⠀⣿⣿⣿⣿⣿⣿⣿⣿⣿⣿⣿⣿⣿⣿⣿⣿⢏⢝⢕⢕⢑⢀⠀⠜⢿⣻⡿⣿⢿⢟⢕⢕⠕⢕⢕⢕⢕⢕⢻⣿⣿⣿⣿⣿⣿⣿⣿⣿⣿⣿⣿⣿⣿⣿⣿⣿⣿⣿⠀⠀⠀⠀⠀⠀⠀⠀⠀⠀⠀⠀</a:t>
            </a:r>
            <a:br/>
            <a:r>
              <a:t>⠀⠀⠀⠀⠀⠀⠀⠀⠀⠀⠀⣿⣿⣿⣿⣿⣿⣿⣿⣿⣿⣿⣿⣿⣿⣿⣿⢕⠀⠀⠑⢕⠔⠐⠀⠐⢗⣗⣺⣟⢕⢕⢕⢕⢑⢕⢕⠑⠐⢸⣿⣿⣿⣿⣿⣿⣿⣿⣿⣿⣿⣿⣿⣿⣿⣿⣿⣿⣿⠀⠀⠀⠀⠀⠀⠀⠀⠀⠀⠀⠀</a:t>
            </a:r>
            <a:br/>
            <a:r>
              <a:t>⠀⠀⠀⠀⠀⠀⠀⠀⠀⠀⠀⣿⣿⣿⣿⣿⣿⣿⣿⣿⣿⣿⣿⣿⣿⣿⣿⢕⠀⠀⠀⠕⠀⠀⠀⠀⢸⢽⢿⢖⢐⢔⢕⣕⡑⠔⢕⠀⠀⢜⣿⣿⣿⣿⣿⣿⣿⣿⣿⣿⣿⣿⣿⣿⣿⣿⣿⣿⣿⠀⠀⠀⠀⠀⠀⠀⠀⠀⠀⠀⠀</a:t>
            </a:r>
            <a:br/>
            <a:r>
              <a:t>⠀⠀⠀⠀⠀⠀⠀⠀⠀⠀⠀⣿⣿⣿⣿⣿⣿⣿⣿⣿⣿⣿⣿⣿⣿⣿⣿⢕⠀⢀⡠⠀⠀⠀⠀⠀⠕⢽⢽⠵⠅⠕⢱⣿⣿⡇⠅⠀⠀⢕⣿⣿⣿⣿⣿⣿⣿⣿⣿⣿⣿⣿⣿⣿⣿⣿⣿⣿⣿⠀⠀⠀⠀⠀⠀⠀⠀⠀⠀⠀⠀</a:t>
            </a:r>
            <a:br/>
            <a:r>
              <a:t>⠀⠀⠀⠀⠀⠀⠀⠀⠀⠀⠀⣿⣿⣿⣿⣿⣿⣿⣿⣿⣿⣿⣿⣿⣿⣿⡏⢱⣞⣿⣷⡔⠀⠀⠀⠀⠀⢑⣺⡝⢅⠀⠘⢿⣿⡇⢀⠀⠀⢑⢻⣿⣿⣿⣿⣿⣿⣿⣿⣿⣿⣿⣿⣿⣿⣿⣿⣿⣿⠀⠀⠀⠀⠀⠀⠀⠀⠀⠀⠀⠀</a:t>
            </a:r>
            <a:br/>
            <a:r>
              <a:t>⠀⠀⠀⠀⠀⠀⠀⠀⠀⠀⠀⣿⣿⣿⣿⣿⣿⣿⣿⣿⣿⣿⣿⣿⣿⣿⡇⢕⡱⣺⣿⡇⠀⠀⠀⠀⠀⠐⢞⣖⡐⠀⠀⠑⠜⠇⠁⠐⠀⠀⠀⢝⣿⣿⣿⣿⣿⣿⣿⣿⣿⣿⣿⣿⣿⣿⣿⣿⣿⠀⠀⠀⠀⠀⠀⠀⠀⠀⠀⠀⠀</a:t>
            </a:r>
            <a:br/>
            <a:r>
              <a:t>⠀⠀⠀⠀⠀⠀⠀⠀⠀⠀⠀⣿⣿⣿⣿⣿⣿⣿⣿⣿⣿⣿⣿⣿⣿⣿⡇⢜⢕⠑⠟⠑⠀⠀⠀⠀⠀⠁⢽⡕⠔⠀⠀⠀⠀⠀⠑⢀⠁⠄⢀⣼⣿⣿⣿⣿⣿⣿⣿⣿⣿⣿⣿⣿⣿⣿⣿⣿⣿⠀⠀⠀⠀⠀⠀⠀⠀⠀⠀⠀⠀</a:t>
            </a:r>
            <a:br/>
            <a:r>
              <a:t>⠀⠀⠀⠀⠀⠀⠀⠀⠀⠀⠀⣿⣿⣿⣿⣿⣿⣿⣿⣿⣿⣿⣿⣿⣿⣿⣷⢕⠕⠁⠀⠀⠀⠀⠀⠀⠑⠀⢕⠗⠕⢅⠀⠀⠀⠀⢀⣀⣀⣡⣾⣿⣿⣿⣿⣿⣿⣿⣿⣿⣿⣿⣿⣿⣿⣿⣿⣿⣿⠀⠀⠀⠀⠀⠀⠀⠀⠀⠀⠀⠀</a:t>
            </a:r>
            <a:br/>
            <a:r>
              <a:t>⠀⠀⠀⠀⠀⠀⠀⠀⠀⠀⠀⣿⣿⣿⣿⣿⣿⣿⣿⣿⣿⣿⣿⣿⣿⣿⣿⣷⣴⡶⠀⠀⠀⠀⠀⠀⠀⠅⢕⢕⢔⢕⢀⠀⢀⠔⢜⣿⣿⣿⣿⣿⣿⣿⣿⣿⣿⣿⣿⣿⣿⣿⣿⣿⣿⣿⣿⣿⣿⠀⠀⠀⠀⠀⠀⠀⠀⠀⠀⠀⠀</a:t>
            </a:r>
            <a:br/>
            <a:r>
              <a:t>⠀⠀⠀⠀⠀⠀⠀⠀⠀⠀⠀⣿⣿⣿⣿⣿⣿⣿⣿⣿⣿⣿⣿⣿⣿⣿⣿⣿⣿⠁⠀⠀⠀⠀⠀⠀⠀⠀⢸⣿⣿⣧⡕⢔⢐⢅⢕⢹⣿⣿⣿⣿⣿⣿⣿⣿⣿⣿⣿⣿⣿⣿⣿⣿⣿⣿⣿⣿⣿⠀⠀⠀⠀⠀⠀⠀⠀⠀⠀⠀⠀</a:t>
            </a:r>
            <a:br/>
            <a:r>
              <a:t>⠀⠀⠀⠀⠀⠀⠀⠀⠀⠀⠀⠛⠛⠛⠛⠛⠛⠛⠛⠛⠛⠛⠛⠛⠛⠛⠛⠛⠃⠀⠀⠀⠀⠀⠀⠀⠀⠀⠘⠛⠛⠛⠓⠑⠑⠑⠐⠘⠛⠛⠛⠛⠛⠛⠛⠛⠛⠛⠛⠛⠛⠛⠛⠛⠛⠛⠛⠛⠛⠀⠀⠀⠀⠀⠀⠀⠀⠀⠀⠀⠀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⠀⠀⠀⠀⠀⠀⠀⠀⠀⠀⠀⣿⣿⣿⣿⣿⣿⣿⣿⣿⣿⣿⣿⣿⣿⣿⣿⣿⣿⣿⣿⣿⣿⣿⣿⣿⣿⣿⣿⣿⣿⣿⡿⢕⢱⣼⣿⣿⣿⣿⣿⣿⣿⣿⣿⣿⣿⣿⣿⣿⣿⣿⣿⣿⣿⣿⣿⣿⣿⠀⠀⠀⠀⠀⠀⠀⠀⠀⠀⠀⠀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⠀⠀⠀⠀⠀⠀⠀⠀⠀⠀⠀⣿⣿⣿⣿⣿⣿⣿⣿⣿⣿⣿⣿⣿⣿⣿⣿⣿⣿⣿⣿⣿⣿⣿⣿⣿⣿⣿⣿⣿⣿⣿⢕⢕⣧⣼⢿⢻⣿⣿⣿⣿⣿⣿⣿⣿⣿⣿⣿⣿⣿⣿⣿⣿⣿⣿⣿⣿⣿⠀⠀⠀⠀⠀⠀⠀⠀⠀⠀⠀⠀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⠀⠀⠀⠀⠀⠀⠀⠀⠀⠀⠀⣿⣿⣿⣿⣿⣿⣿⣿⣿⣿⣿⣿⣿⣿⣿⣿⣿⣿⣿⣿⣿⣿⣿⣿⣿⣿⣿⣿⣿⣿⡿⢕⢳⢜⠕⢕⣹⣿⣿⣿⣿⣿⣿⣿⣿⣿⣿⣿⣿⣿⣿⣿⣿⣿⣿⣿⣿⣿⠀⠀⠀⠀⠀⠀⠀⠀⠀⠀⠀⠀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⠀⠀⠀⠀⠀⠀⠀⠀⠀⠀⠀⣿⣿⣿⣿⣿⣿⣿⣿⣿⣿⣿⣿⣿⣿⣿⣿⣿⣿⣿⣿⣿⣿⣿⣿⣿⣿⣿⣿⣿⢿⠕⠕⠕⠕⢕⢱⣾⣿⣿⣿⣿⣿⣿⣿⣿⣿⣿⣿⣿⣿⣿⣿⣿⣿⣿⣿⣿⣿⠀⠀⠀⠀⠀⠀⠀⠀⠀⠀⠀⠀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⠀⠀⠀⠀⠀⠀⠀⠀⠀⠀⠀⣿⣿⣿⣿⣿⣿⣿⣿⣿⣿⣿⣿⣿⣿⣿⣿⣿⣿⣿⣿⣿⣿⣿⣿⣿⢟⢝⠁⠁⠁⠀⠀⠀⠀⠁⢕⢻⣿⣿⣿⣿⣿⣿⣿⣿⣿⣿⣿⣿⣿⣿⣿⣿⣿⣿⣿⣿⣿⠀⠀⠀⠀⠀⠀⠀⠀⠀⠀⠀⠀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⠀⠀⠀⠀⠀⠀⠀⠀⠀⠀⠀⣿⣿⣿⣿⣿⣿⣿⣿⣿⣿⣿⣿⣿⣿⣿⣿⣿⣿⣿⣿⣿⣿⣿⣿⢇⢕⠕⠀⠀⠀⠀⠀⠀⠀⠀⢕⢕⢿⣿⣿⣿⣿⣿⣿⣿⣿⣿⣿⣿⣿⣿⣿⣿⣿⣿⣿⣿⣿⠀⠀⠀⠀⠀⠀⠀⠀⠀⠀⠀⠀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⠀⠀⠀⠀⠀⠀⠀⠀⠀⠀⠀⣿⣿⣿⣿⣿⣿⣿⣿⣿⣿⣿⣿⣿⣿⣿⣿⣿⣿⣿⣿⣿⣿⣿⡏⢕⢕⠀⠀⠀⠀⠀⠀⠀⠀⠀⠑⢕⢜⣿⣿⣿⣿⣿⣿⣿⣿⣿⣿⣿⣿⣿⣿⣿⣿⣿⣿⣿⣿⠀⠀⠀⠀⠀⠀⠀⠀⠀⠀⠀⠀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⠀⠀⠀⠀⠀⠀⠀⠀⠀⠀⠀⣿⣿⣿⣿⣿⣿⣿⣿⣿⣿⣿⣿⣿⣿⣿⣿⣿⣿⣿⣿⣿⣿⣿⢕⢕⣼⡔⠀⠀⠀⠀⠀⠀⠀⠀⢔⡕⢕⢻⣿⣿⣿⣿⣿⣿⣿⣿⣿⣿⣿⣿⣿⣿⣿⣿⣿⣿⣿⠀⠀⠀⠀⠀⠀⠀⠀⠀⠀⠀⠀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⠀⠀⠀⠀⠀⠀⠀⠀⠀⠀⠀⣿⣿⣿⣿⣿⣿⣿⣿⣿⣿⣿⣿⣿⣿⣿⣿⣿⣿⣿⣿⣿⣿⢇⢕⢱⣿⢇⠀⠀⠀⠀⠀⠀⠀⠀⢱⣷⡕⢕⢻⣿⡿⢿⢿⣿⣽⣽⣿⣿⣿⣿⣿⣿⣿⣿⣿⣿⣿⠀⠀⠀⠀⠀⠀⠀⠀⠀⠀⠀⠀</a:t>
            </a:r>
            <a:br/>
            <a:r>
              <a:t>⠀⠀⠀⠀⠀⠀⠀⠀⠀⠀⠀⣿⣿⣿⣿⣿⣿⣿⣿⣿⣿⣿⣿⣿⣿⣿⣿⣿⣿⣿⣝⡝⢻⢿⣾⣿⣿⡔⠀⠀⠀⠀⠀⠀⠀⠀⠘⢻⣷⡕⢕⢕⢕⣵⣿⣿⣿⣿⣿⣿⣿⣿⣿⣿⣿⣿⣿⣿⣿⠀⠀⠀⠀⠀⠀⠀⠀⠀⠀⠀⠀</a:t>
            </a:r>
            <a:br/>
            <a:r>
              <a:t>⠀⠀⠀⠀⠀⠀⠀⠀⠀⠀⠀⣿⣿⣿⣿⣿⣿⣿⣿⣿⣿⣿⣿⣿⣿⣿⣿⣿⣿⣿⣿⣿⣷⣷⣿⣿⣿⣇⠀⠀⠀⠀⠀⠀⠀⠀⢀⣾⣿⣷⣧⣾⣿⣿⣿⣿⣿⣿⣿⣿⣿⣿⣿⣿⣿⣿⣿⣿⣿⠀⠀⠀⠀⠀⠀⠀⠀⠀⠀⠀⠀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⠀⠀⠀⠀⠀⠀⠀⠀⠀⠀⠀⣿⣿⣿⣿⣿⣿⣿⣿⣿⣿⣿⣿⣿⣿⣿⣿⣿⣿⣿⣿⣿⣿⣿⣿⣿⣿⡇⠀⠀⠀⠀⠁⠅⠀⠀⠁⢸⣿⣿⣿⣿⣿⣿⣿⣿⣿⣿⣿⣿⣿⣿⣿⣿⣿⣿⣿⣿⣿⠀⠀⠀⠀⠀⠀⠀⠀⠀⠀⠀⠀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⠀⠀⠀⠀⠀⠀⠀⠀⠀⠀⠀⣿⣿⣿⣿⣿⣿⣿⣿⣿⣿⣿⣿⣿⣿⣿⣿⣿⣿⣿⣿⣿⣿⣿⣿⣿⣿⡇⠀⠀⠀⠀⠀⠀⠀⠀⠀⢕⣿⣿⣿⣿⣿⣿⣿⣿⣿⣿⣿⣿⣿⣿⣿⣿⣿⣿⣿⣿⣿⠀⠀⠀⠀⠀⠀⠀⠀⠀⠀⠀⠀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⠀⠀⠀⠀⠀⠀⠀⠀⠀⠀⠀⣿⣿⣿⣿⣿⣿⣿⣿⣿⣿⣿⣿⣿⣿⣿⣿⣿⣿⣿⣿⣿⣿⣿⣿⣿⣿⠀⠀⠀⠀⠀⠀⠀⠀⠀⠀⢕⢻⣿⣿⣿⣿⣿⣿⣿⣿⣿⣿⣿⣿⣿⣿⣿⣿⣿⣿⣿⣿⠀⠀⠀⠀⠀⠀⠀⠀⠀⠀⠀⠀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⠀⠀⠀⠀⠀⠀⠀⠀⠀⠀⠀⣿⣿⣿⣿⣿⣿⣿⣿⣿⣿⣿⣿⣿⣿⣿⣿⣿⣿⣿⣿⣿⣿⣿⣿⣿⣿⠀⠀⠀⠀⠀⠀⠀⠀⠀⠀⠐⢸⣿⣿⣿⣿⣿⣿⣿⣿⣿⣿⣿⣿⣿⣿⣿⣿⣿⣿⣿⣿⠀⠀⠀⠀⠀⠀⠀⠀⠀⠀⠀⠀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⠀⠀⠀⠀⠀⠀⠀⠀⠀⠀⠀⣿⣿⣿⣿⣿⣿⣿⣿⣿⣿⣿⣿⣿⣿⣿⣿⣿⣿⣿⣿⣿⣿⣿⣿⣿⣿⠀⠀⠀⠀⠀⣶⣆⠀⠀⠀⠀⢜⣿⣿⣿⣿⣿⣿⣿⣿⣿⣿⣿⣿⣿⣿⣿⣿⣿⣿⣿⣿⠀⠀⠀⠀⠀⠀⠀⠀⠀⠀⠀⠀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⠀⠀⠀⠀⠀⠀⠀⠀⠀⠀⠀⣿⣿⣿⣿⣿⣿⣿⣿⣿⣿⣿⣿⣿⣿⣿⣿⣿⣿⣿⣿⣿⣿⣿⣿⣿⣿⢔⠀⠀⠀⢕⣿⣿⡄⠀⠀⠀⠕⣿⣿⣿⣿⣿⣿⣿⣿⣿⣿⣿⣿⣿⣿⣿⣿⣿⣿⣿⣿⠀⠀⠀⠀⠀⠀⠀⠀⠀⠀⠀⠀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⠀⠀⠀⠀⠀⠀⠀⠀⠀⠀⠀⠛⠛⠛⠛⠛⠛⠛⠛⠛⠛⠛⠛⠛⠛⠛⠛⠛⠛⠛⠛⠛⠛⠛⠛⠛⠛⠑⠀⠀⠀⠑⠛⠛⠃⠀⠀⠀⠀⠛⠛⠛⠛⠛⠛⠛⠛⠛⠛⠛⠛⠛⠛⠛⠛⠛⠛⠛⠛⠀⠀⠀⠀⠀⠀⠀⠀⠀⠀⠀⠀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⠀⠀⠀⠀⠀⠀⠀⠀⠀⠀⠀⣿⣿⣿⣿⣿⣿⣿⣿⣿⣿⣿⣿⣿⣿⣿⣿⣿⣿⣿⣿⣿⣿⣿⣿⣿⣿⣿⣿⣿⣿⣿⢟⢕⢱⣯⣿⣿⣿⣿⣿⣿⣿⣿⣿⣿⣿⣿⣿⣿⣿⣿⣿⣿⣿⣿⣿⣿⣿⠀⠀⠀⠀⠀⠀⠀⠀⠀⠀⠀⠀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⠀⠀⠀⠀⠀⠀⠀⠀⠀⠀⠀⣿⣿⣿⣿⣿⣿⣿⣿⣿⣿⣿⣿⣿⣿⣿⣿⣿⣿⣿⣿⣿⣿⣿⣿⣿⣿⣿⣿⣿⣿⡏⢕⣺⣕⣹⣞⣿⣿⣿⣿⣿⣿⣿⣿⣿⣿⣿⣿⣿⣿⣿⣿⣿⣿⣿⣿⣿⣿⠀⠀⠀⠀⠀⠀⠀⠀⠀⠀⠀⠀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⠀⠀⠀⠀⠀⠀⠀⠀⠀⠀⠀⣿⣿⣿⣿⣿⣿⣿⣿⣿⣿⣿⣿⣿⣿⣿⣿⣿⣿⣿⣿⣿⣿⣿⣿⣿⣿⣿⣿⣿⣿⡇⢕⢜⢹⣿⣿⣿⣿⣿⣿⣿⣿⣿⣿⣿⣿⣿⣿⣿⣿⣿⣿⣿⣿⣿⣿⣿⣿⠀⠀⠀⠀⠀⠀⠀⠀⠀⠀⠀⠀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⠀⠀⠀⠀⠀⠀⠀⠀⠀⠀⠀⣿⣿⣿⣿⣿⣿⣿⣿⣿⣿⣿⣿⣿⣿⣿⣿⣿⣿⣿⣿⣿⣿⣿⣿⣿⣿⣿⣿⣿⢟⢕⢕⢕⢕⣱⣿⣿⣿⣿⣿⣿⣿⣿⣿⣿⣿⣿⣿⣿⣿⣿⣿⣿⣿⣿⣿⣿⣿⠀⠀⠀⠀⠀⠀⠀⠀⠀⠀⠀⠀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⠀⠀⠀⠀⠀⠀⠀⠀⠀⠀⠀⣿⣿⣿⣿⣿⣿⣿⣿⣿⣿⣿⣿⣿⣿⣿⣿⣿⣿⣿⣿⣿⣿⣿⣿⣿⡿⠟⠙⠑⠀⠀⠀⠀⢕⢻⣿⣿⣿⣿⣿⣿⣿⣿⣿⣿⣿⣿⣿⣿⣿⣿⣿⣿⣿⣿⣿⣿⣿⠀⠀⠀⠀⠀⠀⠀⠀⠀⠀⠀⠀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⠀⠀⠀⠀⠀⠀⠀⠀⠀⠀⠀⣿⣿⣿⣿⣿⣿⣿⣿⣿⣿⣿⣿⣿⣿⣿⣿⣿⣿⣿⣿⣿⣿⣿⣿⢇⢕⠀⠀⠀⠀⠀⠀⠀⠁⠕⢕⢝⣿⣿⣿⣿⣿⣿⣿⣿⣿⣿⣿⣿⣿⣿⣿⣿⣿⣿⣿⣿⣿⠀⠀⠀⠀⠀⠀⠀⠀⠀⠀⠀⠀</a:t>
            </a:r>
            <a:br/>
            <a:r>
              <a:t>⠀⠀⠀⠀⠀⠀⠀⠀⠀⠀⠀⣿⣿⣿⣿⣿⣿⣿⣿⣿⣿⣿⣿⣿⣿⣿⣿⣿⡿⣿⣿⣿⣿⣿⡇⢕⢕⠀⠀⠀⠀⠀⠀⠀⠀⠀⢕⢕⢸⣿⣿⣿⣿⣿⣿⣿⣿⣿⣿⣿⣿⣿⣿⣿⣿⣿⣿⣿⣿⠀⠀⠀⠀⠀⠀⠀⠀⠀⠀⠀⠀</a:t>
            </a:r>
            <a:br/>
            <a:r>
              <a:t>⠀⠀⠀⠀⠀⠀⠀⠀⠀⠀⠀⣿⣿⣿⣿⣿⣿⣿⣿⣿⣿⣿⣿⣿⣿⣿⣿⣿⣷⡜⢿⣿⣿⣿⢕⢕⣱⢀⠀⠀⠀⠀⠀⠀⠀⠀⢠⢕⢕⢿⣿⡟⢱⣿⣿⣿⣿⣿⣿⣿⣿⣿⣿⣿⣿⣿⣿⣿⣿⠀⠀⠀⠀⠀⠀⠀⠀⠀⠀⠀⠀</a:t>
            </a:r>
            <a:br/>
            <a:r>
              <a:t>⠀⠀⠀⠀⠀⠀⠀⠀⠀⠀⠀⣿⣿⣿⣿⣿⣿⣿⣿⣿⣿⣿⣿⣿⣿⣿⣿⣿⣿⣷⡜⢟⢿⡇⢱⢵⣿⠑⠀⠀⠀⠀⠀⠀⠀⠀⢸⣧⢕⢕⢟⢕⢸⣿⣿⣿⣿⣿⣿⣿⣿⣿⣿⣿⣿⣿⣿⣿⣿⠀⠀⠀⠀⠀⠀⠀⠀⠀⠀⠀⠀</a:t>
            </a:r>
            <a:br/>
            <a:r>
              <a:t>⠀⠀⠀⠀⠀⠀⠀⠀⠀⠀⠀⣿⣿⣿⣿⣿⣿⣿⣿⣿⣿⣿⣿⣿⣿⣿⣿⣿⣿⣿⣷⣕⢕⢹⣿⣿⣏⢀⠀⠀⠀⠀⠀⠀⠀⠀⠙⢿⣧⡕⢕⢕⣾⣿⣿⣿⣿⣿⣿⣿⣿⣿⣿⣿⣿⣿⣿⣿⣿⠀⠀⠀⠀⠀⠀⠀⠀⠀⠀⠀⠀</a:t>
            </a:r>
            <a:br/>
            <a:r>
              <a:t>⠀⠀⠀⠀⠀⠀⠀⠀⠀⠀⠀⣿⣿⣿⣿⣿⣿⣿⣿⣿⣿⣿⣿⣿⣿⣿⣿⣿⣿⣿⣿⣿⣷⣷⣿⣿⣿⡇⠀⠀⠀⠀⠀⠀⠀⠀⢄⣾⣿⣿⣷⣾⣿⣿⣿⣿⣿⣿⣿⣿⣿⣿⣿⣿⣿⣿⣿⣿⣿⠀⠀⠀⠀⠀⠀⠀⠀⠀⠀⠀⠀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⠀⠀⠀⠀⠀⠀⠀⠀⠀⠀⠀⣿⣿⣿⣿⣿⣿⣿⣿⣿⣿⣿⣿⣿⣿⣿⣿⣿⣿⣿⣿⣿⣿⣿⣿⣿⣿⡏⠀⠀⠀⠀⢕⢀⠀⠀⠑⢸⣿⣿⣿⣿⣿⣿⣿⣿⣿⣿⣿⣿⣿⣿⣿⣿⣿⣿⣿⣿⣿⠀⠀⠀⠀⠀⠀⠀⠀⠀⠀⠀⠀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⠀⠀⠀⠀⠀⠀⠀⠀⠀⠀⠀⣿⣿⣿⣿⣿⣿⣿⣿⣿⣿⣿⣿⣿⣿⣿⣿⣿⣿⣿⣿⣿⣿⣿⣿⣿⣿⠇⠀⠀⠀⠀⠀⠀⠀⠀⠀⢕⣿⣿⣿⣿⣿⣿⣿⣿⣿⣿⣿⣿⣿⣿⣿⣿⣿⣿⣿⣿⣿⠀⠀⠀⠀⠀⠀⠀⠀⠀⠀⠀⠀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⠀⠀⠀⠀⠀⠀⠀⠀⠀⠀⠀⣿⣿⣿⣿⣿⣿⣿⣿⣿⣿⣿⣿⣿⣿⣿⣿⣿⣿⣿⣿⣿⣿⣿⣿⣿⣿⠁⠀⠀⠀⠀⠀⠀⠀⠀⠀⢕⢸⣿⣿⣿⣿⣿⣿⣿⣿⣿⣿⣿⣿⣿⣿⣿⣿⣿⣿⣿⣿⠀⠀⠀⠀⠀⠀⠀⠀⠀⠀⠀⠀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⠀⠀⠀⠀⠀⠀⠀⠀⠀⠀⠀⣿⣿⣿⣿⣿⣿⣿⣿⣿⣿⣿⣿⣿⣿⣿⣿⣿⣿⣿⣿⣿⣿⣿⣿⣿⡇⠀⠀⠀⠀⠀⠀⠀⠀⠀⠀⠀⢕⣿⣿⣿⣿⣿⣿⣿⣿⣿⣿⣿⣿⣿⣿⣿⣿⣿⣿⣿⣿⠀⠀⠀⠀⠀⠀⠀⠀⠀⠀⠀⠀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⠀⠀⠀⠀⠀⠀⠀⠀⠀⠀⠀⣿⣿⣿⣿⣿⣿⣿⣿⣿⣿⣿⣿⣿⣿⣿⣿⣿⣿⣿⣿⣿⣿⣿⣿⣿⡇⠀⠀⠀⠀⠀⣴⣴⢀⠀⠀⠀⢕⢻⣿⣿⣿⣿⣿⣿⣿⣿⣿⣿⣿⣿⣿⣿⣿⣿⣿⣿⣿⠀⠀⠀⠀⠀⠀⠀⠀⠀⠀⠀⠀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⠀⠀⠀⠀⠀⠀⠀⠀⠀⠀⠀⣿⣿⣿⣿⣿⣿⣿⣿⣿⣿⣿⣿⣿⣿⣿⣿⣿⣿⣿⣿⣿⣿⣿⣿⣿⡇⠀⠀⠀⠀⢱⣿⣿⣇⠀⠀⠀⠀⢸⣿⣿⣿⣿⣿⣿⣿⣿⣿⣿⣿⣿⣿⣿⣿⣿⣿⣿⣿⠀⠀⠀⠀⠀⠀⠀⠀⠀⠀⠀⠀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⠀⠀⠀⠀⠀⠀⠀⠀⠀⠀⠀⠛⠛⠛⠛⠛⠛⠛⠛⠛⠛⠛⠛⠛⠛⠛⠛⠛⠛⠛⠛⠛⠛⠛⠛⠛⠃⠀⠀⠀⠀⠘⠛⠛⠛⠐⠀⠀⠀⠘⠛⠛⠛⠛⠛⠛⠛⠛⠛⠛⠛⠛⠛⠛⠛⠛⠛⠛⠛⠀⠀⠀⠀⠀⠀⠀⠀⠀⠀⠀⠀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⠀⠀⠀⠀⠀⠀⠀⠀⠀⠀⠀⣿⣿⣿⣿⣿⣿⣿⣿⣿⣿⣿⣿⣿⣿⣿⣿⣿⣿⣿⣿⣿⣿⣿⣿⣿⣿⣿⣿⣿⣿⣿⢏⡎⣼⣿⣿⣿⣿⣿⣿⣿⣿⣿⣿⣿⣿⣿⣿⣿⣿⣿⣿⣿⣿⣿⣿⣿⣿⠀⠀⠀⠀⠀⠀⠀⠀⠀⠀⠀⠀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⠀⠀⠀⠀⠀⠀⠀⠀⠀⠀⠀⣿⣿⣿⣿⣿⣿⣿⣿⣿⣿⣿⣿⣿⣿⣿⣿⣿⣿⣿⣿⣿⣿⣿⣿⣿⣿⣿⣿⣿⣿⢇⢱⣇⣜⡯⢿⣿⣿⣿⣿⣿⣿⣿⣿⣿⣿⣿⣿⣿⣿⣿⣿⣿⣿⣿⣿⣿⣿⠀⠀⠀⠀⠀⠀⠀⠀⠀⠀⠀⠀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⠀⠀⠀⠀⠀⠀⠀⠀⠀⠀⠀⣿⣿⣿⣿⣿⣿⣿⣿⣿⣿⣿⣿⣿⣿⣿⣿⣿⣿⣿⣿⣿⣿⣿⣿⣿⣿⣿⣿⣿⣿⣕⢸⢿⣿⣿⣿⣿⣿⣿⣿⣿⣿⣿⣿⣿⣿⣿⣿⣿⣿⣿⣿⣿⣿⣿⣿⣿⣿⠀⠀⠀⠀⠀⠀⠀⠀⠀⠀⠀⠀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⠀⠀⠀⠀⠀⠀⠀⠀⠀⠀⠀⣿⣿⣿⣿⣿⣿⣿⣿⣿⣿⣿⣿⣿⣿⣿⣿⣿⣿⣿⣿⣿⣿⣿⣿⣿⣿⣿⣿⣿⢟⢗⢕⢟⢏⣿⣿⣿⣿⣿⣿⣿⣿⣿⣿⣿⣿⣿⣿⣿⣿⣿⣿⣿⣿⣿⣿⣿⣿⠀⠀⠀⠀⠀⠀⠀⠀⠀⠀⠀⠀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⠀⠀⠀⠀⠀⠀⠀⠀⠀⠀⠀⣿⣿⣿⣿⣿⣿⣿⣿⣿⣿⣿⣿⣿⣿⣿⣿⣿⣿⣿⣿⣿⣿⣿⣿⣿⡿⢟⢟⠝⠁⠀⢄⢱⣾⡿⢻⣿⣿⣿⣿⣿⣿⣿⣿⣿⣿⣿⣿⣿⣿⣿⣿⣿⣿⣿⣿⣿⣿⠀⠀⠀⠀⠀⠀⠀⠀⠀⠀⠀⠀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⠀⠀⠀⠀⠀⠀⠀⠀⠀⠀⠀⣿⣿⣿⣿⣿⣿⣿⣿⣿⣿⣿⣿⣿⣿⣿⣿⣿⣿⣿⣿⢿⣿⣿⣿⢏⢕⠀⠀⠀⠀⠀⠑⠑⠑⢕⢕⢕⢝⣿⣿⣿⣿⣿⣿⣿⣿⣿⣿⣿⣿⣿⣿⣿⣿⣿⣿⣿⣿⠀⠀⠀⠀⠀⠀⠀⠀⠀⠀⠀⠀</a:t>
            </a:r>
            <a:br/>
            <a:r>
              <a:t>⠀⠀⠀⠀⠀⠀⠀⠀⠀⠀⠀⣿⣿⣿⣿⣿⣿⣿⣿⣿⣿⣿⣿⣿⣿⣿⣿⣿⣿⣿⢇⢱⣿⣿⡇⢕⠑⠀⠀⠀⠀⠀⠀⠀⠀⠑⢕⢕⢕⢜⣿⣿⣿⣿⣿⣿⣿⣿⣿⣿⣿⣿⣿⣿⣿⣿⣿⣿⣿⠀⠀⠀⠀⠀⠀⠀⠀⠀⠀⠀⠀</a:t>
            </a:r>
            <a:br/>
            <a:r>
              <a:t>⠀⠀⠀⠀⠀⠀⠀⠀⠀⠀⠀⣿⣿⣿⣿⣿⣿⣿⣿⣿⣿⣿⣿⣿⣿⣿⣿⣿⣿⣿⢕⢺⣿⡿⢕⢕⣰⠀⠀⠀⠀⠀⠀⠀⠀⠀⢡⡕⢕⢕⢜⢻⣿⣿⣿⣿⣿⣿⣿⣿⣿⣿⣿⣿⣿⣿⣿⣿⣿⠀⠀⠀⠀⠀⠀⠀⠀⠀⠀⠀⠀</a:t>
            </a:r>
            <a:br/>
            <a:r>
              <a:t>⠀⠀⠀⠀⠀⠀⠀⠀⠀⠀⠀⣿⣿⣿⣿⣿⣿⣿⣿⣿⣿⣿⣿⣿⣿⣿⣿⣿⣿⣿⡇⢕⢝⢕⢱⣼⡟⠀⠀⠀⠀⠀⠀⠀⠀⠀⢸⣿⣧⡕⢕⢕⣿⣿⣿⣿⣿⣿⣿⣿⣿⣿⣿⣿⣿⣿⣿⣿⣿⠀⠀⠀⠀⠀⠀⠀⠀⠀⠀⠀⠀</a:t>
            </a:r>
            <a:br/>
            <a:r>
              <a:t>⠀⠀⠀⠀⠀⠀⠀⠀⠀⠀⠀⣿⣿⣿⣿⣿⣿⣿⣿⣿⣿⣿⣿⣿⣿⣿⣿⣿⣿⣿⣿⣇⢕⢱⣿⣿⡇⠀⠀⠀⠀⠀⠀⠀⠀⠀⢻⣿⣿⣷⣕⣕⣿⣿⣿⣿⣿⣿⣿⣿⣿⣿⣿⣿⣿⣿⣿⣿⣿⠀⠀⠀⠀⠀⠀⠀⠀⠀⠀⠀⠀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⠀⠀⠀⠀⠀⠀⠀⠀⠀⠀⠀⣿⣿⣿⣿⣿⣿⣿⣿⣿⣿⣿⣿⣿⣿⣿⣿⣿⣿⣿⣿⣿⣿⣿⣿⣿⣿⡆⠀⠀⠀⠀⠀⠀⠀⠀⢅⣿⣿⣿⣿⣿⣿⣿⣿⣿⣿⣿⣿⣿⣿⣿⣿⣿⣿⣿⣿⣿⣿⠀⠀⠀⠀⠀⠀⠀⠀⠀⠀⠀⠀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⠀⠀⠀⠀⠀⠀⠀⠀⠀⠀⠀⣿⣿⣿⣿⣿⣿⣿⣿⣿⣿⣿⣿⣿⣿⣿⣿⣿⣿⣿⣿⣿⣿⣿⣿⣿⣿⡇⠀⠀⠀⠀⢔⠀⠀⠀⢕⢻⣿⣿⣿⣿⣿⣿⣿⣿⣿⣿⣿⣿⣿⣿⣿⣿⣿⣿⣿⣿⣿⠀⠀⠀⠀⠀⠀⠀⠀⠀⠀⠀⠀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⠀⠀⠀⠀⠀⠀⠀⠀⠀⠀⠀⣿⣿⣿⣿⣿⣿⣿⣿⣿⣿⣿⣿⣿⣿⣿⣿⣿⣿⣿⣿⣿⣿⣿⣿⣿⣿⠇⠀⠀⠀⠀⠁⠀⠀⠀⠀⢜⣿⣿⣿⣿⣿⣿⣿⣿⣿⣿⣿⣿⣿⣿⣿⣿⣿⣿⣿⣿⣿⠀⠀⠀⠀⠀⠀⠀⠀⠀⠀⠀⠀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⠀⠀⠀⠀⠀⠀⠀⠀⠀⠀⠀⣿⣿⣿⣿⣿⣿⣿⣿⣿⣿⣿⣿⣿⣿⣿⣿⣿⣿⣿⣿⣿⣿⣿⣿⣿⡿⠁⠀⠀⠀⠀⠀⠀⠀⠀⠀⢕⢸⣿⣿⣿⣿⣿⣿⣿⣿⣿⣿⣿⣿⣿⣿⣿⣿⣿⣿⣿⣿⠀⠀⠀⠀⠀⠀⠀⠀⠀⠀⠀⠀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⠀⠀⠀⠀⠀⠀⠀⠀⠀⠀⠀⣿⣿⣿⣿⣿⣿⣿⣿⣿⣿⣿⣿⣿⣿⣿⣿⣿⣿⣿⣿⣿⣿⣿⣿⣿⡇⠀⠀⠀⠀⠀⠀⠀⠀⠀⠀⠀⢕⢿⣿⣿⣿⣿⣿⣿⣿⣿⣿⣿⣿⣿⣿⣿⣿⣿⣿⣿⣿⠀⠀⠀⠀⠀⠀⠀⠀⠀⠀⠀⠀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⠀⠀⠀⠀⠀⠀⠀⠀⠀⠀⠀⣿⣿⣿⣿⣿⣿⣿⣿⣿⣿⣿⣿⣿⣿⣿⣿⣿⣿⣿⣿⣿⣿⣿⣿⣿⡇⠀⠀⠀⠀⢔⣴⣴⢀⠀⠀⠀⢕⢸⣿⣿⣿⣿⣿⣿⣿⣿⣿⣿⣿⣿⣿⣿⣿⣿⣿⣿⣿⠀⠀⠀⠀⠀⠀⠀⠀⠀⠀⠀⠀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⠀⠀⠀⠀⠀⠀⠀⠀⠀⠀⠀⣿⣿⣿⣿⣿⣿⣿⣿⣿⣿⣿⣿⣿⣿⣿⣿⣿⣿⣿⣿⣿⣿⣿⣿⣿⡇⠀⠀⠀⠀⢸⣿⣿⣇⠀⠀⠀⠀⢕⣿⣿⣿⣿⣿⣿⣿⣿⣿⣿⣿⣿⣿⣿⣿⣿⣿⣿⣿⠀⠀⠀⠀⠀⠀⠀⠀⠀⠀⠀⠀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⠀⠀⠀⠀⠀⠀⠀⠀⠀⠀⠀⠛⠛⠛⠛⠛⠛⠛⠛⠛⠛⠛⠛⠛⠛⠛⠛⠛⠛⠛⠛⠛⠛⠛⠛⠛⠃⠀⠀⠀⠑⠚⠛⠛⠛⠐⠀⠀⠀⠑⠙⠛⠛⠛⠛⠛⠛⠛⠛⠛⠛⠛⠛⠛⠛⠛⠛⠛⠛⠀⠀⠀⠀⠀⠀⠀⠀⠀⠀⠀⠀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⠀⠀⠀⠀⠀⠀⠀⠀⠀⠀⠀⣿⣿⣿⣿⣿⣿⣿⣿⣿⣿⣿⣿⣿⣿⣿⣿⣿⣿⣿⣿⣿⣿⣿⣿⣿⣿⣿⣿⣿⣿⣟⢝⢝⣟⣻⣿⣿⣿⣿⣿⣿⣿⣿⣿⣿⣿⣿⣿⣿⣿⣿⣿⣿⣿⣿⣿⣿⣿⠀⠀⠀⠀⠀⠀⠀⠀⠀⠀⠀⠀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⠀⠀⠀⠀⠀⠀⠀⠀⠀⠀⠀⣿⣿⣿⣿⣿⣿⣿⣿⣿⣿⣿⣿⣿⣿⣿⣿⣿⣿⣿⣿⣿⣿⣿⣿⣿⣿⣿⣿⣿⡿⢕⣵⢜⢻⡹⣿⣿⣿⣿⣿⣿⣿⣿⣿⣿⣿⣿⣿⣿⣿⣿⣿⣿⣿⣿⣿⣿⣿⠀⠀⠀⠀⠀⠀⠀⠀⠀⠀⠀⠀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⠀⠀⠀⠀⠀⠀⠀⠀⠀⠀⠀⣿⣿⣿⣿⣿⣿⣿⣿⣿⣿⣿⣿⣿⣿⣿⣿⣿⣿⣿⣿⣿⣿⣿⣿⣿⣿⣿⣿⣿⣇⢕⢞⣼⣿⣾⣿⣿⣿⣿⣿⣿⣿⣿⣿⣿⣿⣿⣿⣿⣿⣿⣿⣿⣿⣿⣿⣿⣿⠀⠀⠀⠀⠀⠀⠀⠀⠀⠀⠀⠀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⠀⠀⠀⠀⠀⠀⠀⠀⠀⠀⠀⣿⣿⣿⣿⣿⣿⣿⣿⣿⣿⣿⣿⣿⣿⣿⣿⣿⣿⣿⣿⣿⣿⣿⣿⣿⣿⣿⣿⣿⡧⣕⢕⢹⣿⣿⣿⣿⣿⣿⣿⣿⣿⣿⣿⣿⣿⣿⣿⣿⣿⣿⣿⣿⣿⣿⣿⣿⣿⠀⠀⠀⠀⠀⠀⠀⠀⠀⠀⠀⠀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⠀⠀⠀⠀⠀⠀⠀⠀⠀⠀⠀⣿⣿⣿⣿⣿⣿⣿⣿⣿⣿⣿⣿⣿⣿⣿⣿⣿⣿⣿⣿⣿⣿⣿⣿⣿⣿⢿⢟⢏⢕⢕⢕⢕⠜⢟⢻⣿⣿⣿⣿⣿⣿⣿⣿⣿⣿⣿⣿⣿⣿⣿⣿⣿⣿⣿⣿⣿⣿⠀⠀⠀⠀⠀⠀⠀⠀⠀⠀⠀⠀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⠀⠀⠀⠀⠀⠀⠀⠀⠀⠀⠀⣿⣿⣿⣿⣿⣿⣿⣿⣿⣿⣿⣿⣿⣿⣿⣿⣿⣿⣿⣿⣿⣿⣿⣿⢟⢕⠀⠁⠀⠀⠁⢑⢀⢄⢕⢕⢜⢻⣿⣿⣿⣿⣿⣿⣿⣿⣿⣿⣿⣿⣿⣿⣿⣿⣿⣿⣿⣿⠀⠀⠀⠀⠀⠀⠀⠀⠀⠀⠀⠀</a:t>
            </a:r>
            <a:br/>
            <a:r>
              <a:t>⠀⠀⠀⠀⠀⠀⠀⠀⠀⠀⠀⣿⣿⣿⣿⣿⣿⣿⣿⣿⣿⣿⣿⣿⣿⣿⣿⣿⣿⣿⣿⡿⢏⢜⢇⢕⢕⠀⠀⠀⠀⢔⢕⢕⢕⢕⢕⢱⣕⡝⢿⣿⣿⣿⣿⣿⣿⣿⣿⣿⣿⣿⣿⣿⣿⣿⣿⣿⣿⠀⠀⠀⠀⠀⠀⠀⠀⠀⠀⠀⠀</a:t>
            </a:r>
            <a:br/>
            <a:r>
              <a:t>⠀⠀⠀⠀⠀⠀⠀⠀⠀⠀⠀⣿⣿⣿⣿⣿⣿⣿⣿⣿⣿⣿⣿⣿⣿⣿⣿⣿⣿⣿⡿⢕⢱⢇⢱⣱⣧⠀⠀⠀⠀⢕⢕⢕⢕⢕⢕⣵⡝⢻⢿⣿⣿⣿⣿⣿⣿⣿⣿⣿⣿⣿⣿⣿⣿⣿⣿⣿⣿⠀⠀⠀⠀⠀⠀⠀⠀⠀⠀⠀⠀</a:t>
            </a:r>
            <a:br/>
            <a:r>
              <a:t>⠀⠀⠀⠀⠀⠀⠀⠀⠀⠀⠀⣿⣿⣿⣿⣿⣿⣿⣿⣿⣿⣿⣿⣿⣿⣿⣿⣿⣿⣿⡇⢕⢕⢸⣵⣿⣿⠀⠀⠀⠀⠀⠀⠁⠀⠀⢸⣿⣿⣧⣕⢜⢻⣿⣿⣿⣿⣿⣿⣿⣿⣿⣿⣿⣿⣿⣿⣿⣿⠀⠀⠀⠀⠀⠀⠀⠀⠀⠀⠀⠀</a:t>
            </a:r>
            <a:br/>
            <a:r>
              <a:t>⠀⠀⠀⠀⠀⠀⠀⠀⠀⠀⠀⣿⣿⣿⣿⣿⣿⣿⣿⣿⣿⣿⣿⣿⣿⣿⣿⣿⣿⣿⣷⣕⣼⣿⣿⣿⡇⠀⠀⠀⠀⠀⠀⠀⠀⠐⢺⣿⣿⣿⣿⣿⣿⣿⣿⣿⣿⣿⣿⣿⣿⣿⣿⣿⣿⣿⣿⣿⣿⠀⠀⠀⠀⠀⠀⠀⠀⠀⠀⠀⠀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⠀⠀⠀⠀⠀⠀⠀⠀⠀⠀⠀⣿⣿⣿⣿⣿⣿⣿⣿⣿⣿⣿⣿⣿⣿⣿⣿⣿⣿⣿⣿⣿⣿⣿⣿⣿⣷⠄⠀⠀⠀⠀⠀⠀⠀⠀⢕⣿⣿⣿⣿⣿⣿⣿⣿⣿⣿⣿⣿⣿⣿⣿⣿⣿⣿⣿⣿⣿⣿⠀⠀⠀⠀⠀⠀⠀⠀⠀⠀⠀⠀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⠀⠀⠀⠀⠀⠀⠀⠀⠀⠀⠀⣿⣿⣿⣿⣿⣿⣿⣿⣿⣿⣿⣿⣿⣿⣿⣿⣿⣿⣿⣿⣿⣿⣿⣿⣿⣿⡇⠀⠀⠀⢄⠀⠀⠀⠀⢜⢿⣿⣿⣿⣿⣿⣿⣿⣿⣿⣿⣿⣿⣿⣿⣿⣿⣿⣿⣿⣿⣿⠀⠀⠀⠀⠀⠀⠀⠀⠀⠀⠀⠀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⠀⠀⠀⠀⠀⠀⠀⠀⠀⠀⠀⣿⣿⣿⣿⣿⣿⣿⣿⣿⣿⣿⣿⣿⣿⣿⣿⣿⣿⣿⣿⣿⣿⣿⣿⣿⣿⢇⠀⠀⠀⠁⠀⠀⠀⠀⠀⢸⣿⣿⣿⣿⣿⣿⣿⣿⣿⣿⣿⣿⣿⣿⣿⣿⣿⣿⣿⣿⣿⠀⠀⠀⠀⠀⠀⠀⠀⠀⠀⠀⠀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⠀⠀⠀⠀⠀⠀⠀⠀⠀⠀⠀⣿⣿⣿⣿⣿⣿⣿⣿⣿⣿⣿⣿⣿⣿⣿⣿⣿⣿⣿⣿⣿⣿⣿⣿⣿⡟⠁⠀⠀⠀⠀⠀⠀⠀⠀⠀⢕⢿⣿⣿⣿⣿⣿⣿⣿⣿⣿⣿⣿⣿⣿⣿⣿⣿⣿⣿⣿⣿⠀⠀⠀⠀⠀⠀⠀⠀⠀⠀⠀⠀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⠀⠀⠀⠀⠀⠀⠀⠀⠀⠀⠀⣿⣿⣿⣿⣿⣿⣿⣿⣿⣿⣿⣿⣿⣿⣿⣿⣿⣿⣿⣿⣿⣿⣿⣿⣿⢇⠀⠀⠀⠀⠀⠀⠀⠀⠀⠀⠁⢜⣿⣿⣿⣿⣿⣿⣿⣿⣿⣿⣿⣿⣿⣿⣿⣿⣿⣿⣿⣿⠀⠀⠀⠀⠀⠀⠀⠀⠀⠀⠀⠀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⠀⠀⠀⠀⠀⠀⠀⠀⠀⠀⠀⣿⣿⣿⣿⣿⣿⣿⣿⣿⣿⣿⣿⣿⣿⣿⣿⣿⣿⣿⣿⣿⣿⣿⣿⣿⢕⠀⠀⠀⠀⢠⣤⣤⠀⠀⠀⠀⢕⢸⣿⣿⣿⣿⣿⣿⣿⣿⣿⣿⣿⣿⣿⣿⣿⣿⣿⣿⣿⠀⠀⠀⠀⠀⠀⠀⠀⠀⠀⠀⠀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⠀⠀⠀⠀⠀⠀⠀⠀⠀⠀⠀⣿⣿⣿⣿⣿⣿⣿⣿⣿⣿⣿⣿⣿⣿⣿⣿⣿⣿⣿⣿⣿⣿⣿⣿⣿⢑⠀⠀⠀⠀⣸⣿⣿⣇⠀⠀⠀⠀⢕⢿⣿⣿⣿⣿⣿⣿⣿⣿⣿⣿⣿⣿⣿⣿⣿⣿⣿⣿⠀⠀⠀⠀⠀⠀⠀⠀⠀⠀⠀⠀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⠀⠀⠀⠀⠀⠀⠀⠀⠀⠀⠀⠛⠛⠛⠛⠛⠛⠛⠛⠛⠛⠛⠛⠛⠛⠛⠛⠛⠛⠛⠛⠛⠛⠛⠛⠛⠀⠀⠀⠀⠐⠛⠛⠛⠛⠃⠀⠀⠀⠀⠘⠛⠛⠛⠛⠛⠛⠛⠛⠛⠛⠛⠛⠛⠛⠛⠛⠛⠛⠀⠀⠀⠀⠀⠀⠀⠀⠀⠀⠀⠀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⠀⠀⠀⠀⠀⠀⠀⠀⠀⠀⠀⣿⣿⣿⣿⣿⣿⣿⣿⣿⣿⣿⣿⣿⣿⣿⣿⣿⣿⣿⣿⣿⣿⣿⣿⣿⣿⣿⣿⣿⣿⢏⢝⢟⢿⣿⣿⣿⣿⣿⣿⣿⣿⣿⣿⣿⣿⣿⣿⣿⣿⣿⣿⣿⣿⣿⣿⣿⣿⠀⠀⠀⠀⠀⠀⠀⠀⠀⠀⠀⠀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⠀⠀⠀⠀⠀⠀⠀⠀⠀⠀⠀⣿⣿⣿⣿⣿⣿⣿⣿⣿⣿⣿⣿⣿⣿⣿⣿⣿⣿⣿⣿⣿⣿⣿⣿⣿⣿⣿⣿⣿⡏⢕⢜⢮⢹⣿⣿⣿⣿⣿⣿⣿⣿⣿⣿⣿⣿⣿⣿⣿⣿⣿⣿⣿⣿⣿⣿⣿⣿⠀⠀⠀⠀⠀⠀⠀⠀⠀⠀⠀⠀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⠀⠀⠀⠀⠀⠀⠀⠀⠀⠀⠀⣿⣿⣿⣿⣿⣿⣿⣿⣿⣿⣿⣿⣿⣿⣿⣿⣿⣿⣿⣿⣿⣿⣿⣿⣿⣿⣿⣿⣿⢕⢼⢣⣷⣫⣼⣿⣿⣿⣿⣿⣿⣿⣿⣿⣿⣿⣿⣿⣿⣿⣿⣿⣿⣿⣿⣿⣿⣿⠀⠀⠀⠀⠀⠀⠀⠀⠀⠀⠀⠀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⠀⠀⠀⠀⠀⠀⠀⠀⠀⠀⠀⣿⣿⣿⣿⣿⣿⣿⣿⣿⣿⣿⣿⣿⣿⣿⣿⣿⣿⣿⣿⣿⣿⣿⣿⣿⣿⣿⣿⣿⢕⢗⢼⣿⣿⣿⣿⣿⣿⣿⣿⣿⣿⣿⣿⣿⣿⣿⣿⣿⣿⣿⣿⣿⣿⣿⣿⣿⣿⠀⠀⠀⠀⠀⠀⠀⠀⠀⠀⠀⠀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⠀⠀⠀⠀⠀⠀⠀⠀⠀⠀⠀⣿⣿⣿⣿⣿⣿⣿⣿⣿⣿⣿⣿⣿⣿⣿⣿⣿⣿⣿⣿⣿⣿⣿⣿⣿⣿⣿⣿⣿⡟⢕⢕⢹⢟⢝⢻⢿⣿⣿⣿⣿⣿⣿⣿⣿⣿⣿⣿⣿⣿⣿⣿⣿⣿⣿⣿⣿⣿⠀⠀⠀⠀⠀⠀⠀⠀⠀⠀⠀⠀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⠀⠀⠀⠀⠀⠀⠀⠀⠀⠀⠀⣿⣿⣿⣿⣿⣿⣿⣿⣿⣿⣿⣿⣿⣿⣿⣿⣿⣿⣿⣿⣿⣿⣿⣿⡿⢟⠝⠁⠕⠁⠑⠑⠁⢕⢕⢕⢕⢝⢿⣿⣿⣿⣿⣿⣿⣿⣿⣿⣿⣿⣿⣿⣿⣿⣿⣿⣿⣿⠀⠀⠀⠀⠀⠀⠀⠀⠀⠀⠀⠀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⠀⠀⠀⠀⠀⠀⠀⠀⠀⠀⠀⣿⣿⣿⣿⣿⣿⣿⣿⣿⣿⣿⣿⣿⣿⣿⣿⣿⣿⣿⣿⣿⣿⡿⢏⢕⢕⠀⠀⠀⠀⠀⠀⠀⠁⢕⢕⢕⡕⢕⢹⣿⣿⣿⣿⣿⣿⣿⣿⣿⣿⣿⣿⣿⣿⣿⣿⣿⣿⠀⠀⠀⠀⠀⠀⠀⠀⠀⠀⠀⠀</a:t>
            </a:r>
            <a:br/>
            <a:r>
              <a:t>⠀⠀⠀⠀⠀⠀⠀⠀⠀⠀⠀⣿⣿⣿⣿⣿⣿⣿⣿⣿⣿⣿⣿⣿⣿⣿⣿⣿⣿⣿⣿⣿⣯⣇⣕⣵⣿⡇⠀⠀⠀⠀⠀⠀⢀⢁⢕⢜⣏⣱⢵⢾⢿⣿⣿⣿⣿⣿⣿⣿⣿⣿⣿⣿⣿⣿⣿⣿⣿⠀⠀⠀⠀⠀⠀⠀⠀⠀⠀⠀⠀</a:t>
            </a:r>
            <a:br/>
            <a:r>
              <a:t>⠀⠀⠀⠀⠀⠀⠀⠀⠀⠀⠀⣿⣿⣿⣿⣿⣿⣿⣿⣿⣿⣿⣿⣿⣿⣿⣿⣿⣿⣿⡕⢕⣕⣼⡜⢹⡻⢇⠀⠀⠀⠀⠀⢔⣞⢟⢜⣽⣵⣵⣵⣷⣾⣿⣿⣿⣿⣿⣿⣿⣿⣿⣿⣿⣿⣿⣿⣿⣿⠀⠀⠀⠀⠀⠀⠀⠀⠀⠀⠀⠀</a:t>
            </a:r>
            <a:br/>
            <a:r>
              <a:t>⠀⠀⠀⠀⠀⠀⠀⠀⠀⠀⠀⣿⣿⣿⣿⣿⣿⣿⣿⣿⣿⣿⣿⣿⣿⣿⣿⣿⣿⣿⣿⣿⣿⣿⣷⣿⣿⢕⠀⠀⠀⠀⢐⢸⢕⠅⢱⣿⣿⣿⣿⣿⣿⣿⣿⣿⣿⣿⣿⣿⣿⣿⣿⣿⣿⣿⣿⣿⣿⠀⠀⠀⠀⠀⠀⠀⠀⠀⠀⠀⠀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⠀⠀⠀⠀⠀⠀⠀⠀⠀⠀⠀⣿⣿⣿⣿⣿⣿⣿⣿⣿⣿⣿⣿⣿⣿⣿⣿⣿⣿⣿⣿⣿⣿⣿⣿⣿⣿⡧⠀⠀⠀⠀⢕⢕⠕⠀⠕⢿⣿⣿⣿⣿⣿⣿⣿⣿⣿⣿⣿⣿⣿⣿⣿⣿⣿⣿⣿⣿⣿⠀⠀⠀⠀⠀⠀⠀⠀⠀⠀⠀⠀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⠀⠀⠀⠀⠀⠀⠀⠀⠀⠀⠀⣿⣿⣿⣿⣿⣿⣿⣿⣿⣿⣿⣿⣿⣿⣿⣿⣿⣿⣿⣿⣿⣿⣿⣿⣿⣿⣷⡔⠀⠀⠄⠀⠑⠀⠀⢕⢻⣿⣿⣿⣿⣿⣿⣿⣿⣿⣿⣿⣿⣿⣿⣿⣿⣿⣿⣿⣿⣿⠀⠀⠀⠀⠀⠀⠀⠀⠀⠀⠀⠀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⠀⠀⠀⠀⠀⠀⠀⠀⠀⠀⠀⣿⣿⣿⣿⣿⣿⣿⣿⣿⣿⣿⣿⣿⣿⣿⣿⣿⣿⣿⣿⣿⣿⣿⣿⣿⣿⣿⠅⠀⠀⠕⠄⠀⠀⠀⠀⢕⢻⣿⣿⣿⣿⣿⣿⣿⣿⣿⣿⣿⣿⣿⣿⣿⣿⣿⣿⣿⣿⠀⠀⠀⠀⠀⠀⠀⠀⠀⠀⠀⠀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⠀⠀⠀⠀⠀⠀⠀⠀⠀⠀⠀⣿⣿⣿⣿⣿⣿⣿⣿⣿⣿⣿⣿⣿⣿⣿⣿⣿⣿⣿⣿⣿⣿⣿⣿⣿⣿⡗⠀⠀⠀⠀⠀⠀⠀⠀⠀⠐⢜⣿⣿⣿⣿⣿⣿⣿⣿⣿⣿⣿⣿⣿⣿⣿⣿⣿⣿⣿⣿⠀⠀⠀⠀⠀⠀⠀⠀⠀⠀⠀⠀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⠀⠀⠀⠀⠀⠀⠀⠀⠀⠀⠀⣿⣿⣿⣿⣿⣿⣿⣿⣿⣿⣿⣿⣿⣿⣿⣿⣿⣿⣿⣿⣿⣿⣿⣿⣿⣿⢕⠀⠀⠀⠀⠀⠀⠀⠀⠀⠀⠕⢹⣿⣿⣿⣿⣿⣿⣿⣿⣿⣿⣿⣿⣿⣿⣿⣿⣿⣿⣿⠀⠀⠀⠀⠀⠀⠀⠀⠀⠀⠀⠀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⠀⠀⠀⠀⠀⠀⠀⠀⠀⠀⠀⣿⣿⣿⣿⣿⣿⣿⣿⣿⣿⣿⣿⣿⣿⣿⣿⣿⣿⣿⣿⣿⣿⣿⣿⣿⡟⠀⠀⠀⠀⠀⢀⡀⢀⠀⠀⠀⠀⢕⢿⣿⣿⣿⣿⣿⣿⣿⣿⣿⣿⣿⣿⣿⣿⣿⣿⣿⣿⠀⠀⠀⠀⠀⠀⠀⠀⠀⠀⠀⠀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⠀⠀⠀⠀⠀⠀⠀⠀⠀⠀⠀⣿⣿⣿⣿⣿⣿⣿⣿⣿⣿⣿⣿⣿⣿⣿⣿⣿⣿⣿⣿⣿⣿⣿⣿⣿⡇⠀⠀⠀⠀⢀⣿⣿⣷⢀⠀⠀⠀⠑⢸⣿⣿⣿⣿⣿⣿⣿⣿⣿⣿⣿⣿⣿⣿⣿⣿⣿⣿⠀⠀⠀⠀⠀⠀⠀⠀⠀⠀⠀⠀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⠀⠀⠀⠀⠀⠀⠀⠀⠀⠀⠀⠛⠛⠛⠛⠛⠛⠛⠛⠛⠛⠛⠛⠛⠛⠛⠛⠛⠛⠛⠛⠛⠛⠛⠛⠛⠑⠀⠀⠀⠀⠘⠛⠛⠛⠓⠀⠀⠀⠀⠑⠛⠛⠛⠛⠛⠛⠛⠛⠛⠛⠛⠛⠛⠛⠛⠛⠛⠛⠀⠀⠀⠀⠀⠀⠀⠀⠀⠀⠀⠀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⠀⠀⠀⠀⠀⠀⠀⠀⠀⠀⠀⣿⣿⣯⣿⣿⣿⣿⣿⣿⣿⣿⣿⣿⣿⣿⣿⣿⣿⣿⣿⣿⣿⣿⣿⣿⣿⣿⣿⣿⣿⣿⣿⣿⣿⣿⣿⣿⣿⣿⣿⣿⣿⣿⣿⣿⣿⣿⣿⣿⣿⣯⣽⣾⣿⣼⡷⢷⢧⠀⠀⠀⠀⠀⠀⠀⠀⠀⠀⠀⠀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⠀⠀⠀⠀⠀⠀⠀⠀⠀⠀⠀⣿⣿⣿⣿⣿⣿⣿⣿⣿⣿⣿⣿⣿⣿⣿⣿⣿⣿⣿⣿⣿⣿⣿⣿⣿⣿⣿⣿⣿⣿⣿⣿⣿⣿⣿⣿⣿⣿⣿⣿⣿⣿⣿⣿⣿⣿⣿⣿⣿⣿⣿⣿⣿⣿⣷⣿⣿⣿⠀⠀⠀⠀⠀⠀⠀⠀⠀⠀⠀⠀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⠀⠀⠀⠀⠀⠀⠀⠀⠀⠀⠀⣿⣿⣿⣿⣿⣿⣿⣿⣿⣿⣿⣿⣿⣿⣿⣿⣿⣿⣿⣿⣿⣿⣿⣿⣿⣿⣿⣿⣿⣿⣿⣿⣿⣿⣿⣿⣿⣿⣿⣿⣿⣿⣿⣿⣿⣿⣿⣿⣿⣿⣿⣿⣿⣿⣿⣿⣿⢽⠀⠀⠀⠀⠀⠀⠀⠀⠀⠀⠀⠀</a:t>
            </a:r>
            <a:br/>
            <a:r>
              <a:t>⠀⠀⠀⠀⠀⠀⠀⠀⠀⠀⠀⣿⣿⣿⣿⣿⣿⣿⣿⡿⢟⢟⢟⢟⢿⢿⣿⣿⣿⣿⣿⣿⣿⣿⣿⣿⣿⣿⣿⣿⣿⣿⣿⣿⣿⣿⣿⣿⣿⣿⣿⣿⣿⣿⣿⣿⣿⣿⣿⣿⣿⣿⣿⣿⣿⣿⣿⣿⣧⠀⠀⠀⠀⠀⠀⠀⠀⠀⠀⠀⠀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⠀⠀⠀⠀⠀⠀⠀⠀⠀⠀⠀⣿⣿⣿⣿⣿⣿⢟⣙⣑⣑⣌⣑⣓⣗⢵⣸⢻⣿⣿⣿⣿⣿⣿⣿⣿⣿⣿⣿⣿⣿⣿⣿⣿⣿⣿⣿⢟⣟⢝⠝⢝⢝⢟⢿⣿⣿⣿⣿⣿⣿⣿⣿⣿⣿⣿⣿⣿⣿⠀⠀⠀⠀⠀⠀⠀⠀⠀⠀⠀⠀</a:t>
            </a:r>
            <a:br/>
            <a:r>
              <a:t>⠀⠀⠀⠀⠀⠀⠀⠀⠀⠀⠀⣿⣿⣿⣿⢟⢕⢕⢕⢕⢕⢕⢕⢕⢕⢕⢜⢳⣎⢻⣿⣿⣿⣿⢟⣿⣿⣿⣿⣿⣿⣿⣿⣿⣿⡿⢁⠀⠀⠈⠙⢧⣕⢕⢕⢹⣿⣿⣿⣿⣿⣿⣿⣿⣿⣿⣿⣿⡟⠀⠀⠀⠀⠀⠀⠀⠀⠀⠀⠀⠀</a:t>
            </a:r>
            <a:br/>
            <a:r>
              <a:t>⠀⠀⠀⠀⠀⠀⠀⠀⠀⠀⠀⣿⣿⣿⣿⣷⣵⣱⣕⣕⣱⣕⡕⢕⢕⢕⢕⢕⢹⣷⣿⣿⣿⣵⣾⣿⣿⣿⣿⣿⣿⣿⣿⣿⣿⢕⢐⢄⢔⢅⢄⢑⢻⣧⣽⣾⣿⣿⣿⣿⣿⣿⣿⣿⣿⣿⣿⡑⢹⠀⠀⠀⠀⠀⠀⠀⠀⠀⠀⠀⠀</a:t>
            </a:r>
            <a:br/>
            <a:r>
              <a:t>⠀⠀⠀⠀⠀⠀⠀⠀⠀⠀⠀⣿⣿⣿⣿⣿⣿⣿⣿⣿⣿⣿⣿⣿⣿⣿⣾⣷⣷⣿⣾⣿⣿⣿⣿⣿⣿⣿⣿⣿⣿⣿⣿⣿⣗⢕⢕⢕⢕⢕⢕⢕⣜⣿⣿⣿⣿⣿⣿⣿⣿⣿⣿⣿⣿⣿⣿⡗⢸⠀⠀⠀⠀⠀⠀⠀⠀⠀⠀⠀⠀</a:t>
            </a:r>
            <a:br/>
            <a:r>
              <a:t>⠀⠀⠀⠀⠀⠀⠀⠀⠀⠀⠀⣿⣿⣿⣿⣿⣿⣿⣿⣿⣿⣿⣿⣿⣿⣿⣿⣿⣿⣿⣿⣿⣿⣿⣿⣿⣿⣿⣿⣿⣿⣿⣿⣿⣿⣷⣷⣷⣾⣿⣿⣿⣿⣿⣿⣿⣿⣿⣿⣿⣿⣿⣿⣿⣿⣿⣿⣧⢼⠀⠀⠀⠀⠀⠀⠀⠀⠀⠀⠀⠀</a:t>
            </a:r>
            <a:br/>
            <a:r>
              <a:t>⠀⠀⠀⠀⠀⠀⠀⠀⠀⠀⠀⣿⣿⣿⣿⣿⣿⣿⣿⣿⣿⣿⣿⣿⣿⣿⣿⣿⣿⣿⣷⣿⣿⣿⢟⢟⠇⣻⣿⣿⣿⣿⣿⣿⣿⣿⣿⣿⣿⣿⣿⣿⣿⣿⣿⣿⣿⣿⣿⣿⣿⣿⣿⣿⣿⣿⣿⡏⢸⠀⠀⠀⠀⠀⠀⠀⠀⠀⠀⠀⠀</a:t>
            </a:r>
            <a:br/>
            <a:r>
              <a:t>⠀⠀⠀⠀⠀⠀⠀⠀⠀⠀⠀⣿⣿⣿⣿⣿⣿⣿⣿⣿⣿⣿⣿⣿⣿⣿⣿⣿⣿⣿⣿⣿⣿⣿⣷⡕⢀⣾⣿⣿⣿⣿⣿⣿⣿⣿⣿⣿⣿⣿⣿⣿⣿⣿⣿⣿⣿⣿⣿⣿⣿⣿⣿⣿⣿⣿⣿⢕⢸⠀⠀⠀⠀⠀⠀⠀⠀⠀⠀⠀⠀</a:t>
            </a:r>
            <a:br/>
            <a:r>
              <a:t>⠀⠀⠀⠀⠀⠀⠀⠀⠀⠀⠀⣿⣿⣿⣿⣿⣿⣿⣿⣿⣿⣿⣿⣿⣿⣿⣿⣿⣿⣿⣿⣿⣿⣿⣿⡇⢕⣿⣿⣿⣿⣿⣿⣿⣿⣿⣿⣿⣿⣿⣿⣿⣿⣿⣿⣿⣿⣿⣿⣿⣿⣿⣿⣿⣿⣿⣿⣧⣼⠀⠀⠀⠀⠀⠀⠀⠀⠀⠀⠀⠀</a:t>
            </a:r>
            <a:br/>
            <a:r>
              <a:t>⠀⠀⠀⠀⠀⠀⠀⠀⠀⠀⠀⣿⣿⣿⣿⣿⣿⣿⣿⣿⣿⣿⣿⣿⣿⣿⣿⣿⣿⣿⣿⣿⣿⣿⣿⣧⠅⢿⣿⣿⣿⣿⣿⣿⣿⣿⣿⣿⣿⣿⣿⣿⣿⣿⢿⣿⣿⣿⣿⣿⣿⣿⣿⣿⣿⣿⣿⢿⢿⠀⠀⠀⠀⠀⠀⠀⠀⠀⠀⠀⠀</a:t>
            </a:r>
            <a:br/>
            <a:r>
              <a:t>⠀⠀⠀⠀⠀⠀⠀⠀⠀⠀⠀⣿⣿⣿⣿⣿⣿⣿⣿⣿⣿⣿⣿⣿⣿⣿⣿⣿⣿⣿⣿⣿⣿⣿⣿⣧⢀⠀⢿⣿⣿⣻⣿⣿⣿⣿⣿⣿⡿⢿⢿⢿⢿⠿⠗⢿⢿⣿⣿⣿⣿⣿⣿⣿⣿⣿⣿⣿⣿⠀⠀⠀⠀⠀⠀⠀⠀⠀⠀⠀⠀</a:t>
            </a:r>
            <a:br/>
            <a:r>
              <a:t>⠀⠀⠀⠀⠀⠀⠀⠀⠀⠀⠀⣿⣿⣿⣿⣿⣿⣿⣿⣿⣿⣿⣿⣿⣿⣿⣿⣿⣿⣿⣿⣿⣿⣿⣿⣿⠇⠀⠸⣿⣿⣷⣿⣿⣿⡿⢷⢷⣷⣷⣷⣷⣷⣵⣴⡴⠷⠿⢿⢟⢟⢟⢟⢝⢝⣝⢕⢕⣕⠀⠀⠀⠀⠀⠀⠀⠀⠀⠀⠀⠀</a:t>
            </a:r>
            <a:br/>
            <a:r>
              <a:t>⠀⠀⠀⠀⠀⠀⠀⠀⠀⠀⠀⣿⣿⣿⣿⣽⣿⣿⣿⣽⣽⣯⣿⣿⣿⣿⡿⡟⢟⢏⣿⣿⣿⣿⣿⣿⡄⠀⠀⢻⣿⢿⢻⠟⢟⠃⠑⠘⠙⢉⢉⢁⢕⢔⢕⠀⢀⢕⢕⢕⢕⢕⢕⢕⢵⢵⣟⢗⢕⠀⠀⠀⠀⠀⠀⠀⠀⠀⠀⠀⠀</a:t>
            </a:r>
            <a:br/>
            <a:r>
              <a:t>⠀⠀⠀⠀⠀⠀⠀⠀⠀⠀⠀⣿⣿⣿⣿⣿⣿⣿⣿⣿⣿⣿⣿⢿⢿⠿⠿⢟⢛⢟⣿⣿⣿⣿⣿⣿⡇⠀⠀⠈⣿⡷⢕⢕⢕⢕⢄⢀⢁⠔⢑⢅⢕⢔⢔⢕⢕⢕⢕⢕⢕⢕⢕⢕⢕⢕⢕⢕⢕⠀⠀⠀⠀⠀⠀⠀⠀⠀⠀⠀⠀</a:t>
            </a:r>
            <a:br/>
            <a:r>
              <a:t>⠀⠀⠀⠀⠀⠀⠀⠀⠀⠀⠀⠟⠛⢙⢏⢝⢍⢍⢕⢕⢔⢔⢔⢕⢕⢕⢕⢕⢕⢱⣿⣿⣿⣿⣿⣿⣇⠀⠀⠀⠜⣿⣕⡕⢕⢕⢕⢕⢕⢕⢕⢕⢕⢕⢕⢕⢕⢕⢕⡕⣕⣕⢕⢕⢕⢕⡕⢕⢕⠀⠀⠀⠀⠀⠀⠀⠀⠀⠀⠀⠀</a:t>
            </a:r>
            <a:br/>
            <a:r>
              <a:t>⠀⠀⠀⠀⠀⠀⠀⠀⠀⠀⠀⢕⢕⢕⢕⢕⢕⢕⢕⢕⢕⢕⢕⢕⢕⢕⢕⢕⢕⢕⣿⣿⣿⣿⣿⣿⣿⢕⠀⠀⠀⢹⢧⢕⢱⣽⣿⣧⣱⢕⢕⢱⢜⢝⢗⢟⣻⣿⣿⣿⣿⣿⣿⣷⣿⣿⣿⣿⣷⠀⠀⠀⠀⠀⠀⠀⠀⠀⠀⠀⠀</a:t>
            </a:r>
            <a:br/>
            <a:r>
              <a:t>⠀⠀⠀⠀⠀⠀⠀⠀⠀⠀⠀⢕⢕⢕⢕⢕⢕⢕⢕⢕⢕⢕⢕⢕⢕⢕⢕⢕⢕⢸⣿⣿⣿⣿⣿⣿⣿⢕⠀⠀⠀⠀⢇⠕⠑⠜⠙⠝⠟⠗⢎⢕⡕⢕⢕⢕⢜⢾⣿⣿⣿⣿⣿⣿⣿⣿⣿⣿⣿⠀⠀⠀⠀⠀⠀⠀⠀⠀⠀⠀⠀</a:t>
            </a:r>
            <a:br/>
            <a:r>
              <a:t>⠀⠀⠀⠀⠀⠀⠀⠀⠀⠀⠀⢕⢕⢕⢕⢕⢕⢕⢕⢕⢕⢕⢕⢕⢕⢕⢕⢕⡕⢜⣿⣿⣿⣿⣿⣿⣿⢕⠀⠀⠀⠀⠕⢕⢄⠄⠀⠐⠄⠐⠄⠀⠁⠑⠁⠑⢘⢕⢕⢿⢿⢿⣿⣿⣿⣿⣿⣿⣿⠀⠀⠀⠀⠀⠀⠀⠀⠀⠀⠀⠀</a:t>
            </a:r>
            <a:br/>
            <a:r>
              <a:t>⠀⠀⠀⠀⠀⠀⠀⠀⠀⠀⠀⠑⠑⠑⠑⠑⠑⠑⠑⠑⠑⠑⠑⠑⠑⠑⠑⠑⠑⠑⠛⠛⠛⠛⠛⠛⠛⠑⠐⠀⠀⠀⠀⠑⠑⠑⠀⠀⠀⠀⠀⠀⠀⠀⠀⠀⠀⠐⠑⠑⠑⠑⠑⠑⠘⠙⠛⠛⠛⠀⠀⠀⠀⠀⠀⠀⠀⠀⠀⠀⠀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⠀⠀⠀⠀⠀⠀⠀⠀⠀⠀⠀⣿⣿⣿⣿⣿⣽⣿⣿⣿⣿⣿⣿⣿⣿⣿⣿⣿⣿⣿⣿⣿⣿⣿⣿⣿⣿⣿⣿⣿⣿⣿⣿⣿⣿⣿⣿⣿⣿⣿⣿⣿⣿⣿⣿⣿⣿⣿⣿⣿⣿⣽⣽⣽⣿⣾⣷⡷⣧⠀⠀⠀⠀⠀⠀⠀⠀⠀⠀⠀⠀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⠀⠀⠀⠀⠀⠀⠀⠀⠀⠀⠀⣿⣿⣿⣿⣿⣿⣿⣿⣿⣿⣿⣿⣿⣿⣿⣿⣿⣿⣿⣿⣿⣿⣿⣿⣿⣿⣿⣿⣿⣿⣿⣿⣿⣿⣿⣿⣿⣿⣿⣿⣿⣿⣿⣿⣿⣿⣿⣿⣿⣿⣿⣿⣿⣿⣿⣿⣟⣿⠀⠀⠀⠀⠀⠀⠀⠀⠀⠀⠀⠀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⠀⠀⠀⠀⠀⠀⠀⠀⠀⠀⠀⣿⣿⣿⣿⣿⣿⣿⣿⡿⢿⢻⢻⢟⢻⢿⣿⣿⣿⣿⣿⣿⣿⣿⣿⣿⣿⣿⣿⣿⣿⣿⣿⣿⣿⣿⣿⣿⣿⣿⣿⣿⣿⣿⣿⣿⣿⣿⣿⣿⣿⣿⣿⣿⣿⣿⣿⣿⣷⠀⠀⠀⠀⠀⠀⠀⠀⠀⠀⠀⠀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⠀⠀⠀⠀⠀⠀⠀⠀⠀⠀⠀⣿⣿⣿⣿⣿⣿⢟⣙⣑⣑⣙⣑⣑⣓⢵⣎⡝⢿⣿⣿⣿⣿⣿⣿⣿⣿⣿⣿⣿⣿⣿⣿⣿⣿⣿⣿⢿⢟⡏⠝⢝⢝⢟⢿⣿⣿⣿⣿⣿⣿⣿⣿⣿⣿⣿⣿⣿⣿⠀⠀⠀⠀⠀⠀⠀⠀⠀⠀⠀⠀</a:t>
            </a:r>
            <a:br/>
            <a:r>
              <a:t>⠀⠀⠀⠀⠀⠀⠀⠀⠀⠀⠀⣿⣿⣿⣿⢟⢕⢕⢕⢕⢕⢕⢕⢕⢕⢕⢜⢳⣎⣻⣿⣿⣿⣿⣿⣿⣿⣿⣿⣿⣿⣿⣿⣿⣿⡿⠕⠀⠀⠈⠙⢷⣕⢕⢕⢸⣿⣿⣿⣿⣿⣿⣿⣿⣿⣿⣿⣿⣟⠀⠀⠀⠀⠀⠀⠀⠀⠀⠀⠀⠀</a:t>
            </a:r>
            <a:br/>
            <a:r>
              <a:t>⠀⠀⠀⠀⠀⠀⠀⠀⠀⠀⠀⣿⣿⣿⣿⣷⣧⣱⣵⣵⣵⣕⡕⢕⢕⢕⢕⢕⢜⣷⣻⣿⣟⣵⣾⣿⣿⣿⣿⣿⣿⣿⣿⣿⣿⢕⢄⢄⢔⢄⢔⢔⢻⣷⣽⣻⣿⣿⣿⣿⣿⣿⣿⣿⣿⣿⣿⡇⢝⠀⠀⠀⠀⠀⠀⠀⠀⠀⠀⠀⠀</a:t>
            </a:r>
            <a:br/>
            <a:r>
              <a:t>⠀⠀⠀⠀⠀⠀⠀⠀⠀⠀⠀⣿⣿⣿⣿⣿⣿⣿⣿⣿⣿⣿⣿⣿⣿⣿⣿⣷⣷⣿⣿⣿⣿⣿⣿⣿⣿⣿⣿⣿⣿⣿⣿⣿⣿⢕⢕⢕⢕⢕⢕⢕⣕⣿⣿⣿⣿⣿⣿⣿⣿⣿⣿⣿⣿⣿⣿⡟⢸⠀⠀⠀⠀⠀⠀⠀⠀⠀⠀⠀⠀</a:t>
            </a:r>
            <a:br/>
            <a:r>
              <a:t>⠀⠀⠀⠀⠀⠀⠀⠀⠀⠀⠀⣿⣿⣿⣿⣿⣿⣿⣿⣿⣿⣿⣿⣿⣿⣿⣿⣿⣿⣿⣗⣿⣿⣿⣿⣿⣿⣿⣿⣿⣿⣿⣿⣿⣿⣷⣷⣷⣿⣿⣿⣿⣿⣿⣿⣿⣿⣿⣿⣿⣿⣿⣿⣿⣿⣿⣿⣧⢸⠀⠀⠀⠀⠀⠀⠀⠀⠀⠀⠀⠀</a:t>
            </a:r>
            <a:br/>
            <a:r>
              <a:t>⠀⠀⠀⠀⠀⠀⠀⠀⠀⠀⠀⣿⣿⣿⣿⣿⣿⣿⣿⣿⣿⣿⣿⣿⣿⣿⣿⣿⣿⣿⣷⣿⣿⣟⢟⢟⠇⢻⣿⣿⣿⣿⣿⣿⣿⣿⣿⣿⣿⣿⣿⣿⣿⣿⣿⣿⣿⣿⣿⣿⣿⣿⣿⣿⣿⣿⣿⡏⢸⠀⠀⠀⠀⠀⠀⠀⠀⠀⠀⠀⠀</a:t>
            </a:r>
            <a:br/>
            <a:r>
              <a:t>⠀⠀⠀⠀⠀⠀⠀⠀⠀⠀⠀⣿⣿⣿⣿⣿⣿⣿⣿⣿⣿⣿⣿⣿⣿⣿⣿⣿⣿⣿⣿⣿⣿⣿⣧⡕⠔⣼⣿⣿⣿⣿⣿⣿⣿⣿⣿⣿⣿⣿⣿⣿⣿⣿⣿⣿⣿⣿⣿⣿⣿⣿⣿⣿⣿⣿⣿⢇⢸⠀⠀⠀⠀⠀⠀⠀⠀⠀⠀⠀⠀</a:t>
            </a:r>
            <a:br/>
            <a:r>
              <a:t>⠀⠀⠀⠀⠀⠀⠀⠀⠀⠀⠀⣿⣿⣿⣿⣿⣿⣿⣿⣿⣿⣿⣿⣿⣿⣿⣿⣿⣿⣿⣿⣿⣿⣿⣿⡇⡔⣿⣿⣿⣿⣿⣿⣿⣿⣿⣿⣿⣿⣿⣿⣿⣿⣿⣿⣿⣿⣿⣿⣿⣿⣿⣿⣿⣿⣿⣿⣧⣼⠀⠀⠀⠀⠀⠀⠀⠀⠀⠀⠀⠀</a:t>
            </a:r>
            <a:br/>
            <a:r>
              <a:t>⠀⠀⠀⠀⠀⠀⠀⠀⠀⠀⠀⣿⣿⣿⣿⣿⣿⣿⣿⣿⣿⣿⣿⣿⣿⣿⣿⣿⣿⣿⣿⣿⣿⣿⣿⡇⠕⢿⣿⣿⣿⣿⣿⣿⣿⣿⣿⣿⣿⣿⣿⣿⣿⣿⢿⣿⣿⣿⣿⣿⣿⣿⣿⣿⣿⣿⣿⣿⢿⠀⠀⠀⠀⠀⠀⠀⠀⠀⠀⠀⠀</a:t>
            </a:r>
            <a:br/>
            <a:r>
              <a:t>⠀⠀⠀⠀⠀⠀⠀⠀⠀⠀⠀⣿⣿⣿⣿⣿⣿⣿⣿⣿⣿⣿⣿⣿⣿⣿⣿⣿⣿⣿⣿⣿⣿⣿⣿⡇⠀⠁⢿⣿⣿⣿⣿⣿⣿⣿⣿⣿⢿⢿⢿⢿⢿⠿⠗⢿⢿⣿⣿⣿⣿⣿⣿⣿⣿⣿⣿⣿⣿⠀⠀⠀⠀⠀⠀⠀⠀⠀⠀⠀⠀</a:t>
            </a:r>
            <a:br/>
            <a:r>
              <a:t>⠀⠀⠀⠀⠀⠀⠀⠀⠀⠀⠀⣿⣿⣿⣿⣿⣿⣿⣿⣿⣿⣿⣿⣿⣿⣿⣿⣿⣿⣿⣿⣿⣿⣿⣿⣷⠐⠁⠘⣿⣿⣿⣾⡿⣿⡟⢳⢷⣗⣳⣷⣷⣧⣵⣵⡆⠷⠻⢿⢟⢟⢟⢟⢽⣝⣝⢕⣕⣕⠀⠀⠀⠀⠀⠀⠀⠀⠀⠀⠀⠀</a:t>
            </a:r>
            <a:br/>
            <a:r>
              <a:t>⠀⠀⠀⠀⠀⠀⠀⠀⠀⠀⠀⣿⣿⣿⣿⣯⣽⣽⣿⣽⣽⣯⣽⣿⣿⣿⣟⡟⢟⢏⢹⣿⣿⣾⣿⣿⠀⠀⠀⢹⣿⡿⠟⠟⠟⠑⠑⠑⠙⠉⠉⢅⢕⢔⢔⠀⢀⢕⢕⢕⢕⢕⢕⢕⢵⢵⣟⡗⢇⠀⠀⠀⠀⠀⠀⠀⠀⠀⠀⠀⠀</a:t>
            </a:r>
            <a:br/>
            <a:r>
              <a:t>⠀⠀⠀⠀⠀⠀⠀⠀⠀⠀⠀⣿⣿⣿⣿⣿⣿⣿⣿⣿⣿⣿⡿⢾⠿⠿⢟⢟⢛⢛⣿⣿⣿⣿⣿⣿⡇⠀⠀⠀⢻⣷⢕⢕⢕⢕⢄⠐⠄⢔⢐⢔⢕⢔⢕⢕⢕⢕⢕⢕⢕⢕⢕⢕⢕⢕⢕⢕⢕⠀⠀⠀⠀⠀⠀⠀⠀⠀⠀⠀⠀</a:t>
            </a:r>
            <a:br/>
            <a:r>
              <a:t>⠀⠀⠀⠀⠀⠀⠀⠀⠀⠀⠀⠝⢛⢙⢝⢍⢍⢍⢕⢕⢔⢔⢕⢕⢕⢕⢕⢕⢕⢕⣿⣿⣿⣿⣿⣿⡇⠀⠀⠀⠈⢿⣧⡕⢕⢕⢕⢕⢕⢕⢕⢕⢕⢕⢕⢕⢕⢕⢕⣕⣕⣕⣕⢕⣕⢕⡕⢕⢕⠀⠀⠀⠀⠀⠀⠀⠀⠀⠀⠀⠀</a:t>
            </a:r>
            <a:br/>
            <a:r>
              <a:t>⠀⠀⠀⠀⠀⠀⠀⠀⠀⠀⠀⢕⢕⢕⢕⢕⢕⢕⢕⢕⢕⢕⢕⢕⢕⢕⢕⢕⢕⢕⣿⣿⣿⣿⣿⣿⣇⢕⢄⠀⠀⠈⢿⢼⢵⣼⣿⣧⣱⢕⢇⢱⢜⢕⢟⢟⣿⣿⣿⣿⣿⣿⣿⣿⣿⣿⣿⣿⣷⠀⠀⠀⠀⠀⠀⠀⠀⠀⠀⠀⠀</a:t>
            </a:r>
            <a:br/>
            <a:r>
              <a:t>⠀⠀⠀⠀⠀⠀⠀⠀⠀⠀⠀⢕⢕⢕⢕⢕⢕⢕⢕⢕⢕⢕⢕⢕⢕⢕⢕⢕⢕⢕⣿⣿⣿⣿⣿⣿⣿⢕⠕⠀⠀⠀⠸⢕⢕⠘⠝⠝⠟⢕⢗⢕⡕⢕⢕⢇⢜⣾⣿⣿⣿⣿⣿⣿⣿⣿⣿⣿⣿⠀⠀⠀⠀⠀⠀⠀⠀⠀⠀⠀⠀</a:t>
            </a:r>
            <a:br/>
            <a:r>
              <a:t>⠀⠀⠀⠀⠀⠀⠀⠀⠀⠀⠀⢕⢕⢕⢕⢕⢕⢕⢕⢕⢕⢕⢕⢕⢕⢕⢕⡕⡕⢕⣿⣿⣿⣿⣿⣿⣿⢕⢄⠀⠀⠀⠀⢕⢄⢄⢀⢐⠐⠑⠕⠅⠅⠑⠁⠑⢜⢕⢝⢿⢿⢿⣿⣿⣿⣿⣿⣿⣿⠀⠀⠀⠀⠀⠀⠀⠀⠀⠀⠀⠀</a:t>
            </a:r>
            <a:br/>
            <a:r>
              <a:t>⠀⠀⠀⠀⠀⠀⠀⠀⠀⠀⠀⠑⠑⠑⠑⠑⠑⠑⠑⠑⠑⠑⠑⠑⠑⠑⠑⠑⠑⠑⠙⠛⠛⠛⠛⠛⠛⠑⠑⠀⠀⠀⠀⠑⠁⠑⠀⠀⠀⠀⠀⠁⠀⠀⠀⠀⠀⠑⠑⠑⠑⠑⠑⠑⠘⠙⠛⠛⠛⠀⠀⠀⠀⠀⠀⠀⠀⠀⠀⠀⠀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⠀⠀⠀⠀⠀⠀⠀⠀⠀⠀⠀⣿⣿⣿⣿⣿⣽⣿⣿⣿⣿⣿⣿⣿⣿⢿⣿⣿⣿⣿⣿⣿⣿⣿⣿⣿⣿⣿⣿⣿⣿⣿⣿⣿⣿⣿⣿⣿⣿⣿⣿⣿⣿⣿⣿⣿⣿⣿⣿⣿⣿⣿⣿⣿⣿⣿⣿⣷⡷⠀⠀⠀⠀⠀⠀⠀⠀⠀⠀⠀⠀</a:t>
            </a:r>
            <a:br/>
            <a:r>
              <a:t>⠀⠀⠀⠀⠀⠀⠀⠀⠀⠀⠀⣿⣿⣿⣿⣿⣿⣿⣿⣿⣿⣿⣿⣿⣿⣿⣿⣿⣿⣿⣷⣿⣿⣿⣿⣿⣿⣿⣿⣿⣿⣿⣿⣿⣿⣿⣿⣿⣿⣿⣿⣿⣿⣿⣿⣿⣿⣿⣿⣿⣿⣿⣿⣿⣿⣿⣿⣿⣿⠀⠀⠀⠀⠀⠀⠀⠀⠀⠀⠀⠀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⠀⠀⠀⠀⠀⠀⠀⠀⠀⠀⠀⣿⣿⣿⣿⣿⣿⣿⣿⡿⡟⢟⡻⢟⢻⢿⣿⣿⣿⣿⣿⣿⣿⣿⣿⣿⣿⣿⣿⣿⣿⣿⣿⣿⣿⣿⣿⣿⣿⣿⣿⣿⣿⣿⣿⣿⣿⣿⣿⣿⣿⣿⣿⣿⣿⣿⣿⣿⣷⠀⠀⠀⠀⠀⠀⠀⠀⠀⠀⠀⠀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⠀⠀⠀⠀⠀⠀⠀⠀⠀⠀⠀⣿⣿⣿⣿⣿⣿⢏⣏⣙⣑⣘⣙⣑⣓⢧⣜⡝⢿⣿⣿⣿⣿⣿⣿⣿⣿⣿⣿⣿⣿⣿⣿⣿⣿⣿⣿⢿⢛⡝⠝⠝⢝⢝⢿⣿⣿⣿⣿⣿⣿⣿⣿⣿⣿⣿⣿⣿⣿⠀⠀⠀⠀⠀⠀⠀⠀⠀⠀⠀⠀</a:t>
            </a:r>
            <a:br/>
            <a:r>
              <a:t>⠀⠀⠀⠀⠀⠀⠀⠀⠀⠀⠀⣿⣿⣿⣿⡟⢕⢕⢕⢕⢕⢕⢕⢕⢕⢕⢜⢹⣵⣻⣿⣿⣿⡿⣿⣿⣿⣿⣿⣿⣿⣿⣿⣿⣿⡿⠕⠀⠀⠁⠙⢳⣕⢕⢕⢜⣿⣿⣿⣿⣿⣿⣿⣿⣿⣿⣿⣿⣟⠀⠀⠀⠀⠀⠀⠀⠀⠀⠀⠀⠀</a:t>
            </a:r>
            <a:br/>
            <a:r>
              <a:t>⠀⠀⠀⠀⠀⠀⠀⠀⠀⠀⠀⣿⣿⣿⣿⣷⣵⣷⣵⣵⣵⣕⣕⣕⣕⢕⢕⢕⢜⣿⣿⣿⣿⣫⣽⣿⣿⣿⣿⣿⣿⣿⣿⣿⣿⢑⢅⢄⢔⢔⢔⢅⢹⣷⣵⣾⣿⣿⣿⣿⣿⣿⣿⣿⣿⣿⣿⣇⢜⠀⠀⠀⠀⠀⠀⠀⠀⠀⠀⠀⠀</a:t>
            </a:r>
            <a:br/>
            <a:r>
              <a:t>⠀⠀⠀⠀⠀⠀⠀⠀⠀⠀⠀⣿⣿⣿⣿⣿⣿⣿⣿⣿⣿⣿⣿⣿⣿⣿⣿⣷⣿⣾⣿⣿⣿⣿⣿⣿⣿⣿⣿⣿⣿⣿⣿⣿⣿⢕⢕⢕⢕⢕⡕⢕⣕⣿⣿⣽⣿⣿⣿⣿⣿⣿⣿⣿⣿⣿⣿⡿⢸⠀⠀⠀⠀⠀⠀⠀⠀⠀⠀⠀⠀</a:t>
            </a:r>
            <a:br/>
            <a:r>
              <a:t>⠀⠀⠀⠀⠀⠀⠀⠀⠀⠀⠀⣿⣿⣿⣿⣿⣿⣿⣿⣿⣿⣿⣿⣿⣿⣿⣿⣿⣿⣿⣷⣿⣿⣿⣿⣻⣿⣿⣿⣿⣿⣿⣿⣿⣿⣷⣷⣷⣿⣿⣿⣿⣿⣿⣿⣿⣿⣿⣿⣿⣿⣿⣿⣿⣿⣿⣿⣿⣼⠀⠀⠀⠀⠀⠀⠀⠀⠀⠀⠀⠀</a:t>
            </a:r>
            <a:br/>
            <a:r>
              <a:t>⠀⠀⠀⠀⠀⠀⠀⠀⠀⠀⠀⣿⣿⣿⣿⣿⣿⣿⣿⣿⣿⣿⣿⣿⣿⣿⣿⣿⣿⣿⣿⣿⣿⡟⢻⢿⡏⢻⣿⣿⣿⣿⣿⣿⣿⣿⣿⣿⣿⣿⣿⣿⣿⣿⣿⣿⣿⣿⣿⣿⣿⣿⣿⣿⣿⣿⣿⡟⢸⠀⠀⠀⠀⠀⠀⠀⠀⠀⠀⠀⠀</a:t>
            </a:r>
            <a:br/>
            <a:r>
              <a:t>⠀⠀⠀⠀⠀⠀⠀⠀⠀⠀⠀⣿⣿⣿⣿⣿⣿⣿⣿⣿⣿⣿⣿⣿⣿⣿⣿⣿⣿⣿⣿⣿⣿⣿⣥⡕⠀⣸⣿⣿⣿⣿⣿⣿⣿⣿⣿⣿⣿⣿⣿⣿⣿⣿⣿⣿⣿⣿⣿⣿⣿⣿⣿⣿⣿⣿⣿⡇⢜⠀⠀⠀⠀⠀⠀⠀⠀⠀⠀⠀⠀</a:t>
            </a:r>
            <a:br/>
            <a:r>
              <a:t>⠀⠀⠀⠀⠀⠀⠀⠀⠀⠀⠀⣿⣿⣿⣿⣿⣿⣿⣿⣿⣿⣿⣿⣿⣿⣿⣿⣿⣿⣿⣿⣿⣿⣿⣿⡇⢔⣿⣿⣿⣿⣿⣿⣿⣿⣿⣿⣿⣿⣿⣿⣿⣿⣿⣿⣿⣿⣿⣿⣿⣿⣿⣿⣿⣿⣿⣿⣿⣵⠀⠀⠀⠀⠀⠀⠀⠀⠀⠀⠀⠀</a:t>
            </a:r>
            <a:br/>
            <a:r>
              <a:t>⠀⠀⠀⠀⠀⠀⠀⠀⠀⠀⠀⣿⣿⣿⣿⣿⣿⣿⣿⣿⣿⣿⣿⣿⣿⣿⣿⣿⣿⣿⣿⣿⣿⣿⣿⢕⠑⢽⣿⣿⣿⣿⣿⣿⣿⣿⣿⣿⣿⣿⣿⣿⣿⣿⡟⣿⣿⣿⣿⣿⣿⣿⣿⣿⣿⣿⣿⡿⢿⠀⠀⠀⠀⠀⠀⠀⠀⠀⠀⠀⠀</a:t>
            </a:r>
            <a:br/>
            <a:r>
              <a:t>⠀⠀⠀⠀⠀⠀⠀⠀⠀⠀⠀⣿⣿⣿⣿⣿⣿⣿⣿⣿⣿⣿⣿⣿⣿⣿⣿⣿⣿⣿⣿⣿⣿⣿⣿⡅⠀⠁⢿⣿⣿⣿⣿⣿⣿⣿⣿⡿⢿⢿⢿⢿⢿⠿⠗⠿⢻⣿⣿⣿⣿⣿⣿⣿⣿⣿⣿⣿⣿⠀⠀⠀⠀⠀⠀⠀⠀⠀⠀⠀⠀</a:t>
            </a:r>
            <a:br/>
            <a:r>
              <a:t>⠀⠀⠀⠀⠀⠀⠀⠀⠀⠀⠀⣿⣿⣿⣿⣿⣿⣿⣿⣿⣿⣿⣿⣿⣿⣿⣿⣿⣿⣿⣿⣿⣿⣿⣿⡇⠀⠂⠈⣿⣿⣿⣿⣿⣿⡟⢕⢱⢗⣗⡗⢗⢵⡵⡴⢴⠳⠞⢻⢟⢟⢟⢟⢹⣝⣝⢝⢕⣕⠀⠀⠀⠀⠀⠀⠀⠀⠀⠀⠀⠀</a:t>
            </a:r>
            <a:br/>
            <a:r>
              <a:t>⠀⠀⠀⠀⠀⠀⠀⠀⠀⠀⠀⣿⣿⣿⣿⣯⣽⣽⣽⣿⣽⣽⣽⣿⣿⣿⣟⡟⢏⢝⢹⣿⣿⣿⣿⣷⠀⠀⠀⠸⣿⣿⠟⠟⠝⠑⠑⠑⠈⠉⠁⠅⢔⢔⢔⠀⢀⢕⢕⢕⢕⢕⢕⢕⢕⢵⢞⣟⢇⠀⠀⠀⠀⠀⠀⠀⠀⠀⠀⠀⠀</a:t>
            </a:r>
            <a:br/>
            <a:r>
              <a:t>⠀⠀⠀⠀⠀⠀⠀⠀⠀⠀⠀⣿⣿⣿⣿⣿⣿⣿⣿⣿⣿⣿⢿⢷⠷⠾⢟⢟⢛⢛⢹⣿⣿⣿⣿⣿⡄⠀⠀⠀⢹⣿⡕⢕⢅⢄⢐⢐⢀⢄⢔⢕⢕⢔⢔⢕⢕⢕⢕⢕⢕⢕⢕⢕⢕⢕⢕⢕⢕⠀⠀⠀⠀⠀⠀⠀⠀⠀⠀⠀⠀</a:t>
            </a:r>
            <a:br/>
            <a:r>
              <a:t>⠀⠀⠀⠀⠀⠀⠀⠀⠀⠀⠀⠙⢙⢙⢝⢍⢍⢅⢕⢔⢔⢕⢕⢕⢕⢕⢕⢕⢕⢕⢸⣿⣿⣿⣿⣿⡇⠀⠀⠀⠀⢻⣷⢕⢕⢕⢕⢔⢕⢕⢕⢕⢕⢕⢕⢕⣕⢕⢕⣕⣕⣕⣕⢕⣕⣕⢱⢕⢕⠀⠀⠀⠀⠀⠀⠀⠀⠀⠀⠀⠀</a:t>
            </a:r>
            <a:br/>
            <a:r>
              <a:t>⠀⠀⠀⠀⠀⠀⠀⠀⠀⠀⠀⢕⢕⢕⢕⢕⢕⢕⢕⢕⢕⢕⢕⢕⢕⢕⢕⢕⢕⢕⢸⣿⣿⣿⣿⣿⡇⢀⢄⠀⠀⠁⢻⣗⢗⣾⣿⣧⣵⢵⢇⢱⢇⢸⢞⢟⢿⣿⣿⣿⣿⣿⣿⣿⣿⣿⣿⣿⣷⠀⠀⠀⠀⠀⠀⠀⠀⠀⠀⠀⠀</a:t>
            </a:r>
            <a:br/>
            <a:r>
              <a:t>⠀⠀⠀⠀⠀⠀⠀⠀⠀⠀⠀⠑⢕⢕⢕⢕⢕⢕⢕⢕⢕⢕⢕⢕⢕⢕⢕⢕⢕⢕⢸⣿⣿⣿⣿⣿⣿⢕⢕⠀⠀⠀⠁⢇⢕⠜⠙⠝⠟⢕⢗⢕⡕⢕⢕⢕⢕⢺⣿⣿⣿⣿⣿⣿⣿⣿⣿⣿⣿⠀⠀⠀⠀⠀⠀⠀⠀⠀⠀⠀⠀</a:t>
            </a:r>
            <a:br/>
            <a:r>
              <a:t>⠀⠀⠀⠀⠀⠀⠀⠀⠀⠀⠀⢕⢕⢕⢕⢕⢕⢕⢕⢕⢕⢕⢕⢕⢕⢕⢕⡕⡕⢕⢸⣿⣿⣿⣿⣿⣿⢕⢕⠀⠀⠀⠀⢸⢔⢄⠀⠐⠐⠑⠄⠅⠁⠑⠁⠕⢜⢕⢝⢻⢿⢿⣿⣿⣿⣿⣿⣿⣿⠀⠀⠀⠀⠀⠀⠀⠀⠀⠀⠀⠀</a:t>
            </a:r>
            <a:br/>
            <a:r>
              <a:t>⠀⠀⠀⠀⠀⠀⠀⠀⠀⠀⠀⠑⠑⠑⠑⠑⠑⠑⠑⠑⠑⠑⠑⠑⠑⠑⠑⠑⠑⠑⠘⠛⠛⠛⠛⠛⠛⠑⠑⠀⠀⠀⠀⠘⠑⠁⠀⠀⠀⠀⠀⠀⠀⠀⠀⠀⠀⠐⠑⠑⠑⠑⠑⠑⠘⠙⠛⠛⠛⠀⠀⠀⠀⠀⠀⠀⠀⠀⠀⠀⠀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⠀⠀⠀⠀⠀⠀⠀⠀⠀⠀⠀⣿⣿⣿⣿⣿⣿⣿⣿⣿⣿⣿⣿⣿⣿⣿⣿⣿⣿⣿⣿⣿⣿⣿⣿⣿⣿⣿⣿⣿⣿⣿⣿⣿⣿⣿⣿⣿⣿⣿⣿⣿⣿⣿⣿⣿⣿⣿⣿⣿⣿⣿⣿⣿⣿⣿⣿⣿⣏⠀⠀⠀⠀⠀⠀⠀⠀⠀⠀⠀⠀</a:t>
            </a:r>
            <a:br/>
            <a:r>
              <a:t>⠀⠀⠀⠀⠀⠀⠀⠀⠀⠀⠀⣿⣿⣿⣿⣿⣿⣿⣿⡿⢟⢟⡝⢝⢟⢿⣿⣿⣿⣿⣿⣿⣿⣿⣿⣿⣿⣿⣿⣿⣿⣿⣿⣿⣿⣿⣿⣿⣿⣿⣿⣿⣿⣿⣿⣿⣿⣿⣿⣿⣿⣿⣿⣿⣿⣿⣿⣿⣿⠀⠀⠀⠀⠀⠀⠀⠀⠀⠀⠀⠀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⠀⠀⠀⠀⠀⠀⠀⠀⠀⠀⠀⣿⣿⣿⣿⣿⣿⢏⣽⣵⣅⣜⣉⣉⣑⢣⢕⣝⢿⣿⣿⣿⣿⣿⣾⣿⣿⣿⣿⣿⣿⣿⣿⣿⣿⣿⣿⢿⠛⢝⢝⠅⢝⢝⢻⣿⣿⣿⣿⣿⣿⣿⣿⣿⣿⣿⣿⣿⣿⠀⠀⠀⠀⠀⠀⠀⠀⠀⠀⠀⠀</a:t>
            </a:r>
            <a:br/>
            <a:r>
              <a:t>⠀⠀⠀⠀⠀⠀⠀⠀⠀⠀⠀⣿⣿⣿⣿⡟⢕⢕⢕⢕⢕⢕⢕⢕⢕⢕⢕⢝⢧⡹⣿⣿⣿⣿⡿⣿⣿⣿⣿⣿⣿⣿⣿⣿⣿⣿⢑⠀⠀⠀⠈⠳⣧⡕⢕⡕⣿⣿⣿⣿⣿⣿⣿⣿⣿⣿⣿⣿⣟⠀⠀⠀⠀⠀⠀⠀⠀⠀⠀⠀⠀</a:t>
            </a:r>
            <a:br/>
            <a:r>
              <a:t>⠀⠀⠀⠀⠀⠀⠀⠀⠀⠀⠀⣿⣿⣿⣿⣷⣷⣧⣵⣵⣵⣵⣕⣕⣕⢕⢕⢕⢜⣿⣽⣿⣿⣟⣹⣿⣿⣿⣿⣿⣿⣿⣿⣿⣿⢇⢀⢄⢄⢔⠄⢀⢜⣷⣷⣺⣿⣿⣿⣿⣿⣿⣿⣿⣿⣿⣿⣇⢈⠀⠀⠀⠀⠀⠀⠀⠀⠀⠀⠀⠀</a:t>
            </a:r>
            <a:br/>
            <a:r>
              <a:t>⠀⠀⠀⠀⠀⠀⠀⠀⠀⠀⠀⣿⣿⣿⣿⣿⣿⣿⣿⣿⣿⣿⣿⣿⣿⣿⣿⣷⣿⣿⣷⣿⣿⣿⣿⣿⣿⣿⣿⣿⣿⣿⣿⣿⣿⢕⢕⢕⢕⢕⣕⣕⣕⣿⣿⣿⣿⣿⣿⣿⣿⣿⣿⣿⣿⣿⣿⣿⢇⠀⠀⠀⠀⠀⠀⠀⠀⠀⠀⠀⠀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⠀⠀⠀⠀⠀⠀⠀⠀⠀⠀⠀⣿⣿⣿⣿⣿⣿⣿⣿⣿⣿⣿⣿⣿⣿⣿⣿⣿⣿⣿⣿⣿⣿⣿⣿⣿⣿⣿⣿⣿⣿⣿⣿⣿⣿⣿⣿⣷⣿⣿⣿⣿⣿⣿⣿⣿⣿⣿⣿⣿⣿⣿⣿⣿⣿⣿⣿⣿⣵⠀⠀⠀⠀⠀⠀⠀⠀⠀⠀⠀⠀</a:t>
            </a:r>
            <a:br/>
            <a:r>
              <a:t>⠀⠀⠀⠀⠀⠀⠀⠀⠀⠀⠀⣿⣿⣿⣿⣿⣿⣿⣿⣿⣿⣿⣿⣿⣿⣿⣿⣿⣿⣿⣿⣿⣿⣿⢿⢿⢟⢈⣿⣿⣿⣿⣿⣿⣿⣿⣿⣿⣿⣿⣿⣿⣿⣿⣿⣿⣿⣿⣿⣿⣿⣿⣿⣿⣿⣿⣿⡿⢹⠀⠀⠀⠀⠀⠀⠀⠀⠀⠀⠀⠀</a:t>
            </a:r>
            <a:br/>
            <a:r>
              <a:t>⠀⠀⠀⠀⠀⠀⠀⠀⠀⠀⠀⣿⣿⣿⣿⣿⣿⣿⣿⣿⣿⣿⣿⣿⣿⣿⣿⣿⣿⣿⣿⣿⣿⣿⣕⡕⢔⢱⣿⣿⣿⣿⣿⣿⣿⣿⣿⣿⣿⣿⣿⣿⣿⣿⣿⣿⣿⣿⣿⣿⣿⣿⣿⣿⣿⣿⣿⡇⢕⠀⠀⠀⠀⠀⠀⠀⠀⠀⠀⠀⠀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⠀⠀⠀⠀⠀⠀⠀⠀⠀⠀⠀⣿⣿⣿⣿⣿⣿⣿⣿⣿⣿⣿⣿⣿⣿⣿⣿⣿⣿⣿⣿⣿⣿⣿⣿⡇⠐⢸⣿⣿⣿⣿⣿⣿⣿⣿⣿⣿⣿⣿⣿⣿⣿⣿⣿⣿⣿⣿⣿⣿⣿⣿⣿⣿⣿⣿⣿⣿⣷⠀⠀⠀⠀⠀⠀⠀⠀⠀⠀⠀⠀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⠀⠀⠀⠀⠀⠀⠀⠀⠀⠀⠀⣿⣿⣿⣿⣿⣿⣿⣿⣿⣿⣿⣿⣿⣿⣿⣿⣿⣿⣿⣿⣿⣿⣿⣿⠁⠀⠜⣿⣿⣿⣿⣿⣿⣿⣿⣿⣿⣿⣿⣿⣿⣿⣿⣿⢿⣿⣿⣿⣿⣿⣿⣿⣿⣿⣿⣿⡿⢿⠀⠀⠀⠀⠀⠀⠀⠀⠀⠀⠀⠀</a:t>
            </a:r>
            <a:br/>
            <a:r>
              <a:t>⠀⠀⠀⠀⠀⠀⠀⠀⠀⠀⠀⣻⣿⣿⣿⣿⣿⣿⣿⣿⣿⣿⣿⣿⣿⣿⣿⣿⣿⣿⣿⣿⣿⣿⣿⠀⠀⠀⢹⣿⣿⣿⣿⣿⣿⣿⡿⢿⢿⢿⢿⢿⢿⢿⠙⠟⢻⢿⣿⣿⣿⣿⣿⣿⣿⣿⣿⣽⣿⠀⠀⠀⠀⠀⠀⠀⠀⠀⠀⠀⠀</a:t>
            </a:r>
            <a:br/>
            <a:r>
              <a:t>⠀⠀⠀⠀⠀⠀⠀⠀⠀⠀⠀⣿⣿⣿⣿⣿⣿⣿⣿⣿⣿⣿⣿⣿⣿⣿⣿⣿⣿⣿⣿⣿⣿⣿⣿⡅⠄⠀⠀⢻⣿⣿⣿⣿⣧⡿⢕⢜⢗⣕⢕⢧⢵⢵⢴⠔⠇⠞⢟⢟⢟⢟⢟⢽⣹⣝⡗⢕⣕⠀⠀⠀⠀⠀⠀⠀⠀⠀⠀⠀⠀</a:t>
            </a:r>
            <a:br/>
            <a:r>
              <a:t>⠀⠀⠀⠀⠀⠀⠀⠀⠀⠀⠀⣿⣿⣿⣿⣯⣿⣿⣿⣿⣯⣽⣿⣿⣿⣿⣟⣟⢏⢟⣿⣏⣾⣿⣿⣇⠀⠀⠀⠀⢿⣿⡟⠛⠘⠃⠑⠁⠁⠁⠁⠀⢄⢔⢔⠀⠀⢔⢕⢕⢕⢕⢕⢕⢕⢵⢞⡟⢇⠀⠀⠀⠀⠀⠀⠀⠀⠀⠀⠀⠀</a:t>
            </a:r>
            <a:br/>
            <a:r>
              <a:t>⠀⠀⠀⠀⠀⠀⠀⠀⠀⠀⠀⣿⣿⣿⣿⣿⣿⣿⣿⣿⣿⡿⠿⠷⠾⠟⢟⢛⢛⢙⢍⢹⣿⣿⣿⣿⠀⠀⠀⠀⠘⣿⣷⢕⠀⠀⠄⢀⠄⢄⢄⢔⢔⢕⢕⢕⢕⢕⢕⢕⢕⢕⢕⢕⢕⢕⢕⢕⢕⠀⠀⠀⠀⠀⠀⠀⠀⠀⠀⠀⠀</a:t>
            </a:r>
            <a:br/>
            <a:r>
              <a:t>⠀⠀⠀⠀⠀⠀⠀⠀⠀⠀⠀⠙⠙⢉⢍⢅⢅⢕⢔⢔⢕⢕⢕⢕⢕⢕⢕⢕⢕⢕⢕⢸⣿⣿⣿⣿⡄⠀⠀⠀⠀⠘⣿⣧⢕⢔⢕⢕⢕⢕⢕⢕⢕⢕⢕⢕⡕⣕⢕⣕⣕⣕⣕⢕⣕⣇⣕⢕⢕⠀⠀⠀⠀⠀⠀⠀⠀⠀⠀⠀⠀</a:t>
            </a:r>
            <a:br/>
            <a:r>
              <a:t>⠀⠀⠀⠀⠀⠀⠀⠀⠀⠀⠀⢔⢅⢕⢕⢕⢕⢕⢕⢕⢕⢕⢕⢕⢕⢕⢕⢕⢕⢕⢕⢸⣿⣿⣿⣿⣇⣕⢔⠀⠀⠀⠜⣿⣧⣕⣵⣧⣵⢕⢇⢕⢇⢝⢗⢻⣟⣿⣿⣿⣿⣿⣿⣿⣿⣿⣿⣿⣿⠀⠀⠀⠀⠀⠀⠀⠀⠀⠀⠀⠀</a:t>
            </a:r>
            <a:br/>
            <a:r>
              <a:t>⠀⠀⠀⠀⠀⠀⠀⠀⠀⠀⠀⠁⢑⢕⢕⢕⢕⢕⢕⢕⢕⢕⢕⢕⢕⢕⢕⢕⢕⢕⢕⢸⣿⣿⣿⣿⡟⢟⠛⢕⠀⠀⠀⠘⡇⠑⠘⠙⠝⠕⢞⢕⢕⢳⢜⢱⢕⢿⢿⣿⣿⣿⣿⣿⣿⣿⣿⣿⣿⠀⠀⠀⠀⠀⠀⠀⠀⠀⠀⠀⠀</a:t>
            </a:r>
            <a:br/>
            <a:r>
              <a:t>⠀⠀⠀⠀⠀⠀⠀⠀⠀⠀⠀⢕⢕⢕⢕⢕⢕⢕⢕⢕⢕⢕⢕⢕⢕⢕⢕⡕⢕⢕⢱⢸⣿⣿⣿⣿⡇⢕⢔⢔⠀⠀⠀⠀⢱⠄⠀⠀⠐⠐⠐⠀⠀⠑⠁⠑⢕⢕⢜⢹⢿⢿⢿⣿⣿⣿⣿⣿⣿⠀⠀⠀⠀⠀⠀⠀⠀⠀⠀⠀⠀</a:t>
            </a:r>
            <a:br/>
            <a:r>
              <a:t>⠀⠀⠀⠀⠀⠀⠀⠀⠀⠀⠀⠑⠑⠑⠑⠑⠑⠑⠑⠑⠑⠑⠑⠑⠑⠑⠑⠑⠑⠑⠑⠘⠛⠛⠛⠛⠃⠑⠑⠑⠀⠀⠀⠀⠑⠀⠀⠀⠀⠀⠀⠀⠀⠀⠀⠀⠀⠐⠑⠑⠑⠑⠑⠑⠘⠙⠙⠛⠛⠀⠀⠀⠀⠀⠀⠀⠀⠀⠀⠀⠀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⠀⠀⠀⠀⠀⠀⠀⠀⠀⠀⠀⣿⣿⣿⣿⣿⣿⣿⣿⡿⢟⢟⢝⢝⢟⢻⢿⣿⣿⣿⣿⣿⣿⣿⣿⣿⣿⣿⣿⣿⣿⣿⣿⣿⣿⣿⣿⣿⣿⣿⣿⣿⣿⣿⣿⣿⣿⣿⣿⣿⣿⣿⣿⣿⣿⣿⣿⣿⣿⠀⠀⠀⠀⠀⠀⠀⠀⠀⠀⠀⠀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⠀⠀⠀⠀⠀⠀⠀⠀⠀⠀⠀⣿⣿⣿⣿⣿⣿⢟⢽⣵⣥⣕⣜⣍⣑⢳⢵⣝⢻⣿⣿⣿⣿⣿⣿⣿⣿⣿⣿⣿⣿⣿⣿⣿⣿⣿⣿⢿⠟⢝⡝⠕⢜⢝⢻⣿⣿⣿⣿⣿⣿⣿⣿⣿⣿⣿⣿⣿⣿⠀⠀⠀⠀⠀⠀⠀⠀⠀⠀⠀⠀</a:t>
            </a:r>
            <a:br/>
            <a:r>
              <a:t>⠀⠀⠀⠀⠀⠀⠀⠀⠀⠀⠀⣿⣿⣿⣿⡟⢕⢕⢕⢕⢕⢕⢕⢕⢕⢕⢕⢝⢷⡝⣿⣿⣿⣿⣿⣿⣿⣿⣿⣿⣿⣿⣿⣿⣿⣿⠃⠀⠀⠀⠈⠳⣧⡕⢕⢕⣿⣿⣿⣿⣿⣿⣿⣿⣿⣿⣿⣿⣟⠀⠀⠀⠀⠀⠀⠀⠀⠀⠀⠀⠀</a:t>
            </a:r>
            <a:br/>
            <a:r>
              <a:t>⠀⠀⠀⠀⠀⠀⠀⠀⠀⠀⠀⣿⣿⣿⣿⣷⣷⣵⣵⣵⣵⣵⣕⣕⣕⡕⢕⢕⢕⢿⡼⣿⣿⢟⣹⣿⣿⣿⣿⣿⣿⣿⣿⣿⣿⢇⢀⢄⢄⢔⢀⢄⢜⣿⣗⣕⣿⣿⣿⣿⣿⣿⣿⣿⣿⣿⣿⣏⢈⠀⠀⠀⠀⠀⠀⠀⠀⠀⠀⠀⠀</a:t>
            </a:r>
            <a:br/>
            <a:r>
              <a:t>⠀⠀⠀⠀⠀⠀⠀⠀⠀⠀⠀⣿⣿⣿⣿⣿⣿⣿⣿⣿⣿⣿⣿⣿⣿⣿⣿⣷⣿⣿⣷⣿⣿⣿⣿⣿⣿⣿⣿⣿⣿⣿⣿⣿⣿⢕⢕⢕⢕⢕⣕⣕⣕⣽⣿⣾⣿⣿⣿⣿⣿⣿⣿⣿⣿⣿⣿⣿⢇⠀⠀⠀⠀⠀⠀⠀⠀⠀⠀⠀⠀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⠀⠀⠀⠀⠀⠀⠀⠀⠀⠀⠀⣿⣿⣿⣿⣿⣿⣿⣿⣿⣿⣿⣿⣿⣿⣿⣿⣿⣿⣿⣿⣿⣿⣿⣿⣿⣿⣿⣿⣿⣿⣿⣿⣿⣿⣿⣾⣿⣾⣿⣿⣿⣿⣿⣿⣿⣿⣿⣿⣿⣿⣿⣿⣿⣿⣿⣿⣿⡕⠀⠀⠀⠀⠀⠀⠀⠀⠀⠀⠀⠀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⠀⠀⠀⠀⠀⠀⠀⠀⠀⠀⠀⣿⣿⣿⣿⣿⣿⣿⣿⣿⣿⣿⣿⣿⣿⣿⣿⣿⣿⣿⣿⣿⣿⣿⡿⢿⢿⠋⣿⣿⣿⣿⣿⣿⣿⣿⣿⣿⣿⣿⣿⣿⣿⣿⣿⣿⣿⣿⣿⣿⣿⣿⣿⣿⣿⣿⣿⣿⢕⠀⠀⠀⠀⠀⠀⠀⠀⠀⠀⠀⠀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⠀⠀⠀⠀⠀⠀⠀⠀⠀⠀⠀⣿⣿⣿⣿⣿⣿⣿⣿⣿⣿⣿⣿⣿⣿⣿⣿⣿⣿⣿⡿⣿⣿⣿⣇⡕⢔⢕⣿⣿⣿⣿⣿⣿⣿⣿⣿⣿⣿⣿⣿⣿⣿⣿⣿⣿⣿⣿⣿⣿⣿⣿⣿⣿⣿⣿⣿⣏⢕⠀⠀⠀⠀⠀⠀⠀⠀⠀⠀⠀⠀</a:t>
            </a:r>
            <a:br/>
            <a:r>
              <a:t>⠀⠀⠀⠀⠀⠀⠀⠀⠀⠀⠀⣿⣿⣿⣿⣿⣿⣿⣿⣿⣿⣿⣿⣿⣿⣿⣿⣿⣿⣿⣿⣿⣿⣿⣿⡇⠀⢸⣿⣿⣿⣿⣿⣿⣿⣿⣿⣿⣿⣿⣿⣿⣿⣿⣿⣿⣿⣿⣿⣿⣿⣿⣿⣿⣿⣿⣿⣿⣷⠀⠀⠀⠀⠀⠀⠀⠀⠀⠀⠀⠀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⠀⠀⠀⠀⠀⠀⠀⠀⠀⠀⠀⣿⣿⣿⣿⣿⣿⣿⣿⣿⣿⣿⣿⣿⣿⣿⣿⣿⣿⣿⣿⣿⣿⣿⣿⠃⠀⠕⣿⣿⣿⣿⣿⣿⣿⣿⣿⣿⣿⣿⣿⣿⣿⣿⣿⣟⣿⣿⣿⣿⣿⣿⣿⣿⣿⣿⣿⡿⢿⠀⠀⠀⠀⠀⠀⠀⠀⠀⠀⠀⠀</a:t>
            </a:r>
            <a:br/>
            <a:r>
              <a:t>⠀⠀⠀⠀⠀⠀⠀⠀⠀⠀⠀⣹⣿⣿⣿⣿⣿⣿⣿⣿⣿⣿⣿⣿⣿⣿⣿⣿⣿⣿⣿⣿⣿⣿⣿⡄⠀⠀⠜⣿⣿⣿⣿⣿⡿⣿⣿⡿⢿⢿⢿⢿⢿⢟⠋⠟⢟⢿⣿⣿⣿⣿⣿⣿⣿⣿⣿⣿⣿⠀⠀⠀⠀⠀⠀⠀⠀⠀⠀⠀⠀</a:t>
            </a:r>
            <a:br/>
            <a:r>
              <a:t>⠀⠀⠀⠀⠀⠀⠀⠀⠀⠀⠀⣿⣿⣿⣿⣿⣿⣿⣿⣿⣿⣿⣿⣿⣿⣿⣿⣿⣿⣿⣿⣿⣿⣿⣿⡇⠄⠀⠐⢹⣿⣿⣿⣿⣿⣼⢏⢕⢕⡇⢗⢧⢵⢵⢴⠕⠇⠞⢟⢟⢟⢟⢏⢽⢹⣝⡗⢕⣕⠀⠀⠀⠀⠀⠀⠀⠀⠀⠀⠀⠀</a:t>
            </a:r>
            <a:br/>
            <a:r>
              <a:t>⠀⠀⠀⠀⠀⠀⠀⠀⠀⠀⠀⣿⣿⣿⣿⣯⣿⣿⣿⣿⣯⣵⣵⣾⣾⣟⣟⣟⢻⣿⣿⣹⣿⣿⣿⣇⠀⠀⠀⠀⢻⣿⣿⢏⠘⠃⠑⠁⠁⠁⠁⠀⢄⢔⢔⠀⠀⢔⢕⢕⢕⢕⢕⢕⢕⢧⢞⢟⢇⠀⠀⠀⠀⠀⠀⠀⠀⠀⠀⠀⠀</a:t>
            </a:r>
            <a:br/>
            <a:r>
              <a:t>⠀⠀⠀⠀⠀⠀⠀⠀⠀⠀⠀⣿⣿⣿⣿⣿⣿⣿⣿⣿⡿⢿⠿⠷⠿⠟⢟⢛⢛⢙⢙⢍⣿⣿⣿⣿⠀⠀⠀⠀⠁⢿⣿⡇⠀⠀⠀⠀⠄⠄⢁⢔⢔⢕⢕⢕⢕⢕⢕⢕⢕⢕⢕⢕⢕⢕⢕⢕⢕⠀⠀⠀⠀⠀⠀⠀⠀⠀⠀⠀⠀</a:t>
            </a:r>
            <a:br/>
            <a:r>
              <a:t>⠀⠀⠀⠀⠀⠀⠀⠀⠀⠀⠀⠙⠙⢉⢍⢅⢕⢕⢔⢔⢕⢕⢕⢕⢕⢕⢕⢕⢕⢕⢕⢕⣿⣿⣿⣿⠀⠀⠀⠀⠀⠈⢿⣿⡕⢔⢔⢕⢕⢕⢕⢕⢕⢕⢕⢕⣕⡕⢕⣕⣕⣕⣕⢕⣕⣇⣕⢕⢕⠀⠀⠀⠀⠀⠀⠀⠀⠀⠀⠀⠀</a:t>
            </a:r>
            <a:br/>
            <a:r>
              <a:t>⠀⠀⠀⠀⠀⠀⠀⠀⠀⠀⠀⢕⢅⢕⢕⢕⢕⢕⢕⢕⢕⢕⢕⢕⢕⢕⢕⢕⢕⢕⢕⢱⣿⣿⣿⣿⢄⢔⢔⢀⠀⠀⠘⣿⣷⣵⣼⣵⣵⢵⢕⢕⢇⢝⢟⢟⣿⣿⣿⣿⣿⣿⣿⣿⣿⣿⣿⣿⣿⠀⠀⠀⠀⠀⠀⠀⠀⠀⠀⠀⠀</a:t>
            </a:r>
            <a:br/>
            <a:r>
              <a:t>⠀⠀⠀⠀⠀⠀⠀⠀⠀⠀⠀⠁⢑⢕⢕⢕⢕⢕⢕⢕⢕⢕⢕⢕⢕⢕⢕⢕⢕⢕⢕⢸⣿⣿⣿⣿⢺⢟⠛⠗⠂⠀⠀⠘⢿⢕⠑⠙⠝⠇⠜⢕⢕⢳⢜⢱⢕⢿⢿⣿⣿⣿⣿⣿⣿⣿⣿⣿⣿⠀⠀⠀⠀⠀⠀⠀⠀⠀⠀⠀⠀</a:t>
            </a:r>
            <a:br/>
            <a:r>
              <a:t>⠀⠀⠀⠀⠀⠀⠀⠀⠀⠀⠀⢕⢕⢕⢕⢕⢕⢕⢕⢕⢕⢕⢕⢕⢕⢕⢕⡕⢕⢕⢱⢕⣿⣿⣿⣿⢕⢕⢔⢔⠀⠀⠀⠀⠜⡇⠐⠐⠐⠕⠐⠀⠀⠑⠁⠑⢕⢕⢜⢹⢿⢿⢿⣿⣿⣿⣿⣿⣿⠀⠀⠀⠀⠀⠀⠀⠀⠀⠀⠀⠀</a:t>
            </a:r>
            <a:br/>
            <a:r>
              <a:t>⠀⠀⠀⠀⠀⠀⠀⠀⠀⠀⠀⠑⠑⠑⠑⠑⠑⠑⠑⠑⠑⠑⠑⠑⠑⠑⠑⠑⠑⠑⠑⠑⠙⠛⠛⠛⠑⠑⠑⠑⠀⠀⠀⠀⠀⠃⠀⠀⠀⠀⠀⠀⠀⠀⠀⠀⠀⠐⠑⠑⠑⠑⠑⠑⠘⠙⠙⠛⠛⠀⠀⠀⠀⠀⠀⠀⠀⠀⠀⠀⠀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⠀⠀⠀⠀⠀⠀⠀⠀⠀⠀⠀⣿⣿⣿⣿⣿⣿⣿⣿⣿⣿⣿⣿⣿⣿⣿⣿⣿⣿⣿⣿⣿⣿⣿⣿⢿⡟⢟⢟⢿⣿⣿⣿⣿⣿⣿⣿⣿⣿⣿⣿⣿⣿⣿⣿⣿⣿⣿⣿⣿⣿⣿⣿⣿⣿⣿⣿⣿⣿⠀⠀⠀⠀⠀⠀⠀⠀⠀⠀⠀⠀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⠀⠀⠀⠀⠀⠀⠀⠀⠀⠀⠀⣿⣿⣿⣿⣿⣿⣿⣿⣿⣿⣿⣿⣿⣿⣿⣿⣿⣿⣿⣿⣿⣿⣿⣟⣕⢕⢕⢕⢕⢕⢹⣿⣿⣿⣿⣿⣿⣿⣿⣿⣿⣿⣿⣿⣿⣿⣿⣿⣿⣿⣿⣿⣿⣿⣿⣿⣿⣿⠀⠀⠀⠀⠀⠀⠀⠀⠀⠀⠀⠀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⠀⠀⠀⠀⠀⠀⠀⠀⠀⠀⠀⣿⣿⣿⣿⣿⣿⣿⣿⣿⣿⣿⣿⣿⣿⣿⣿⣿⣿⣿⣿⣿⣿⣿⣗⣺⣿⣽⣿⣿⢕⣸⣿⣿⣿⣿⣿⣿⣿⣿⣿⣿⣿⣿⣿⣿⣿⣿⣿⣿⣿⣿⣿⣿⣿⣿⣿⣿⣿⠀⠀⠀⠀⠀⠀⠀⠀⠀⠀⠀⠀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⠀⠀⠀⠀⠀⠀⠀⠀⠀⠀⠀⣿⣿⣿⣿⣿⣿⣿⣿⣿⣿⣿⣿⣿⣿⣿⣿⣿⣿⣿⣿⣿⣿⣿⣿⣏⣽⣿⣿⣿⢿⣿⣿⣿⣿⣿⣿⣿⣿⣿⣿⣿⣿⣿⣿⣿⣿⣿⣿⣿⣿⣿⣿⣿⣿⣿⣿⣿⣿⠀⠀⠀⠀⠀⠀⠀⠀⠀⠀⠀⠀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⠀⠀⠀⠀⠀⠀⠀⠀⠀⠀⠀⣿⣿⣿⣿⣿⣿⣿⣿⣿⣿⣿⣿⣿⣿⣿⣿⣿⡿⢟⢏⢝⢕⢸⣯⣿⣿⣿⣷⣿⢕⢝⢟⢻⢿⣿⣿⣿⣿⣿⣿⣿⣿⣿⣿⣿⣿⣿⣿⣿⣿⣿⣿⣿⣿⣿⣿⣿⣿⠀⠀⠀⠀⠀⠀⠀⠀⠀⠀⠀⠀</a:t>
            </a:r>
            <a:br/>
            <a:r>
              <a:t>⠀⠀⠀⠀⠀⠀⠀⠀⠀⠀⠀⣿⣿⣿⣿⣿⣿⣿⣿⣿⣿⣿⣿⣿⣿⣿⢝⠕⢑⢕⠀⠀⠀⢺⢿⣿⣿⣿⣿⡿⢕⢕⢕⢕⢕⢕⢝⢻⣿⣿⣿⣿⣿⣿⣿⣿⣿⣿⣿⣿⣿⣿⣿⣿⣿⣿⣿⣿⣿⠀⠀⠀⠀⠀⠀⠀⠀⠀⠀⠀⠀</a:t>
            </a:r>
            <a:br/>
            <a:r>
              <a:t>⠀⠀⠀⠀⠀⠀⠀⠀⠀⠀⠀⣿⣿⣿⣿⣿⣿⣿⣿⣿⣿⣿⣿⣿⣿⡇⢕⠀⠀⠅⠄⠀⠐⠀⠸⢵⣟⣝⣿⢕⢕⢕⢁⢕⢕⢅⢕⢕⢿⣿⣿⣿⣿⣿⣿⣿⣿⣿⣿⣿⣿⣿⣿⣿⣿⣿⣿⣿⣿⠀⠀⠀⠀⠀⠀⠀⠀⠀⠀⠀⠀</a:t>
            </a:r>
            <a:br/>
            <a:r>
              <a:t>⠀⠀⠀⠀⠀⠀⠀⠀⠀⠀⠀⣿⣿⣿⣿⣿⣿⣿⣿⣿⣿⣿⣿⣿⣿⡇⠀⠀⠀⠀⠁⠀⠀⠀⢑⢽⢽⢗⣺⢕⢕⢕⢑⠀⠁⢕⠀⠕⢸⣿⣿⣿⣿⣿⣿⣿⣿⣿⣿⣿⣿⣿⣿⣿⣿⣿⣿⣿⣿⠀⠀⠀⠀⠀⠀⠀⠀⠀⠀⠀⠀</a:t>
            </a:r>
            <a:br/>
            <a:r>
              <a:t>⠀⠀⠀⠀⠀⠀⠀⠀⠀⠀⠀⣿⣿⣿⣿⣿⣿⣿⣿⣿⣿⣿⣿⣿⣿⢕⠀⠀⠀⠀⠀⢄⣶⣾⣿⣟⣯⢽⢿⢔⢕⢕⠁⠀⠀⠕⠀⢔⢸⣿⣿⣿⣿⣿⣿⣿⣿⣿⣿⣿⣿⣿⣿⣿⣿⣿⣿⣿⣿⠀⠀⠀⠀⠀⠀⠀⠀⠀⠀⠀⠀</a:t>
            </a:r>
            <a:br/>
            <a:r>
              <a:t>⠀⠀⠀⠀⠀⠀⠀⠀⠀⠀⠀⣿⣿⣿⣿⣿⣿⣿⣿⣿⣿⣿⣿⣿⡿⢕⠀⠀⠀⠀⠀⢕⢸⣟⣿⢕⣞⣝⢽⠕⢕⠁⠀⠀⠀⠀⢅⢕⣿⣿⣿⣿⣿⣿⣿⣿⣿⣿⣿⣿⣿⣿⣿⣿⣿⣿⣿⣿⣿⠀⠀⠀⠀⠀⠀⠀⠀⠀⠀⠀⠀</a:t>
            </a:r>
            <a:br/>
            <a:r>
              <a:t>⠀⠀⠀⠀⠀⠀⠀⠀⠀⠀⠀⣿⣿⣿⣿⣿⣿⣿⣿⣿⣿⣿⣿⣿⡇⠁⠀⠀⠀⠀⠀⢕⢕⠕⠀⠀⢕⢗⣎⡑⠁⢕⠀⠀⠀⠀⢕⣸⣿⣿⣿⣿⣿⣿⣿⣿⣿⣿⣿⣿⣿⣿⣿⣿⣿⣿⣿⣿⣿⠀⠀⠀⠀⠀⠀⠀⠀⠀⠀⠀⠀</a:t>
            </a:r>
            <a:br/>
            <a:r>
              <a:t>⠀⠀⠀⠀⠀⠀⠀⠀⠀⠀⠀⣿⣿⣿⣿⣿⣿⣿⣿⣿⣿⣿⣿⣿⢕⠁⠑⠀⠀⠔⠀⠁⠀⠀⠀⠀⠑⣕⢕⠔⠄⠁⠀⠀⠀⠀⠕⢜⢟⢏⣹⣿⣿⣿⣿⣿⣿⣿⣿⣿⣿⣿⣿⣿⣿⣿⣿⣿⣿⠀⠀⠀⠀⠀⠀⠀⠀⠀⠀⠀⠀</a:t>
            </a:r>
            <a:br/>
            <a:r>
              <a:t>⠀⠀⠀⠀⠀⠀⠀⠀⠀⠀⠀⣿⣿⣿⣿⣿⣿⣿⣿⣿⣿⣿⣿⣿⣧⡄⠀⠀⠀⠀⠀⠀⠀⠀⠀⠀⠀⠰⢜⢕⢐⠀⠀⠀⠀⠀⠀⠅⠁⢕⣿⣿⣿⣿⣿⣿⣿⣿⣿⣿⣿⣿⣿⣿⣿⣿⣿⣿⣿⠀⠀⠀⠀⠀⠀⠀⠀⠀⠀⠀⠀</a:t>
            </a:r>
            <a:br/>
            <a:r>
              <a:t>⠀⠀⠀⠀⠀⠀⠀⠀⠀⠀⠀⣿⣿⣿⣿⣿⣿⣿⣿⣿⣿⣿⣿⣿⣿⣷⣵⣴⣶⡇⠀⠐⠑⠀⠀⠀⠀⠕⢇⢑⢑⢄⢀⠀⠀⠀⢀⣀⣠⣼⣿⣿⣿⣿⣿⣿⣿⣿⣿⣿⣿⣿⣿⣿⣿⣿⣿⣿⣿⠀⠀⠀⠀⠀⠀⠀⠀⠀⠀⠀⠀</a:t>
            </a:r>
            <a:br/>
            <a:r>
              <a:t>⠀⠀⠀⠀⠀⠀⠀⠀⠀⠀⠀⣿⣿⣿⣿⣿⣿⣿⣿⣿⣿⣿⣿⣿⣿⣿⣿⣿⣿⢕⠀⠀⠀⠀⠀⠀⠀⠑⢱⣶⣷⣧⢕⢀⠀⢀⢜⢿⣿⣿⣿⣿⣿⣿⣿⣿⣿⣿⣿⣿⣿⣿⣿⣿⣿⣿⣿⣿⣿⠀⠀⠀⠀⠀⠀⠀⠀⠀⠀⠀⠀</a:t>
            </a:r>
            <a:br/>
            <a:r>
              <a:t>⠀⠀⠀⠀⠀⠀⠀⠀⠀⠀⠀⠛⠛⠛⠛⠛⠛⠛⠛⠛⠛⠛⠛⠛⠛⠛⠛⠛⠛⠑⠀⠀⠀⠀⠀⠀⠀⠀⠘⠛⠛⠛⠃⠑⠀⠀⠐⠘⠛⠛⠛⠛⠛⠛⠛⠛⠛⠛⠛⠛⠛⠛⠛⠛⠛⠛⠛⠛⠛⠀⠀⠀⠀⠀⠀⠀⠀⠀⠀⠀⠀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⠀⠀⠀⠀⠀⠀⠀⠀⠀⠀⠀⣿⣿⣿⣿⣿⣿⣿⣿⡿⢟⢫⢝⢝⢟⢻⢿⣿⣿⣿⣿⣿⣿⣿⣿⣿⣿⣿⣿⣿⣿⣿⣿⣿⣿⣿⣿⣿⣿⣿⣿⣿⣿⣿⣿⣿⣿⣿⣿⣿⣿⣿⣿⣿⣿⣿⣿⣿⣿⠀⠀⠀⠀⠀⠀⠀⠀⠀⠀⠀⠀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⠀⠀⠀⠀⠀⠀⠀⠀⠀⠀⠀⣿⣿⣿⣿⣿⡿⢏⢵⣵⣥⣵⣌⣍⣑⢳⢵⡝⢻⣿⣿⣿⣿⣿⣾⣿⣿⣿⣿⣿⣿⣿⣿⣿⣿⣿⣿⢿⠟⢝⡝⠕⢜⢝⢻⣿⣿⣿⣿⣿⣿⣿⣿⣿⣿⣿⣿⣿⣿⠀⠀⠀⠀⠀⠀⠀⠀⠀⠀⠀⠀</a:t>
            </a:r>
            <a:br/>
            <a:r>
              <a:t>⠀⠀⠀⠀⠀⠀⠀⠀⠀⠀⠀⣿⣿⣿⣿⡟⢕⢕⢕⢕⢕⢕⢕⢕⢕⢕⢕⢝⢧⡝⣿⣿⣿⣿⣿⣿⣿⣿⣿⣿⣿⣿⣿⣿⣿⣿⠃⠀⠀⠀⠈⠳⣧⡕⢕⢕⣻⣿⣿⣿⣿⣿⣿⣿⣿⣿⣿⣿⣟⠀⠀⠀⠀⠀⠀⠀⠀⠀⠀⠀⠀</a:t>
            </a:r>
            <a:br/>
            <a:r>
              <a:t>⠀⠀⠀⠀⠀⠀⠀⠀⠀⠀⠀⣿⣿⣿⣿⣿⣷⣵⣵⣵⣵⣵⣕⣕⣕⡕⢕⢕⢕⢷⡼⣿⣿⡿⣏⣿⣿⣿⣿⣿⣿⣿⣿⣿⣿⢇⢐⢄⢔⢔⢀⢔⢜⣿⣕⣗⣿⣿⣿⣿⣿⣿⣿⣿⣿⣿⣿⣏⢈⠀⠀⠀⠀⠀⠀⠀⠀⠀⠀⠀⠀</a:t>
            </a:r>
            <a:br/>
            <a:r>
              <a:t>⠀⠀⠀⠀⠀⠀⠀⠀⠀⠀⠀⣿⣿⣿⣿⣿⣿⣿⣿⣿⣿⣿⣿⣿⣿⣿⣿⣷⣿⣾⣧⣿⣿⣿⣿⣿⣿⣿⣿⣿⣿⣿⣿⣿⣿⢕⢕⢕⢕⢕⣕⣕⣕⣽⣿⣾⣿⣿⣿⣿⣿⣿⣿⣿⣿⣿⣿⣿⢇⠀⠀⠀⠀⠀⠀⠀⠀⠀⠀⠀⠀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⠀⠀⠀⠀⠀⠀⠀⠀⠀⠀⠀⣿⣿⣿⣿⣿⣿⣿⣿⣿⣿⣿⣿⣿⣿⣿⣿⣿⣿⣿⣿⣿⣿⣿⣿⣿⣿⣿⣿⣿⣿⣿⣿⣿⣿⣿⣿⣷⣿⣿⣿⣿⣿⣿⣿⣿⣿⣿⣿⣿⣿⣿⣿⣿⣿⣿⣿⣿⡕⠀⠀⠀⠀⠀⠀⠀⠀⠀⠀⠀⠀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⠀⠀⠀⠀⠀⠀⠀⠀⠀⠀⠀⣿⣿⣿⣿⣿⣿⣿⣿⣿⣿⣿⣿⣿⣿⣿⣿⣿⣿⣿⣿⣿⣿⣿⡿⢿⢿⠇⢹⣿⣿⣿⣿⣿⣿⣿⣿⣿⣿⣿⣿⣿⣿⣿⣿⣿⣿⣿⣿⣿⣿⣿⣿⣿⣿⣿⣿⣿⢕⠀⠀⠀⠀⠀⠀⠀⠀⠀⠀⠀⠀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⠀⠀⠀⠀⠀⠀⠀⠀⠀⠀⠀⣿⣿⣿⣿⣿⣿⣿⣿⣿⣿⣿⣿⣿⣿⣿⣿⣿⣿⣿⣿⣿⣿⣿⣧⡕⢔⢔⣼⣿⣿⣿⣿⣿⣿⣿⣿⣿⣿⣿⣿⣿⣿⣿⣿⣿⣿⣿⣿⣿⣿⣿⣿⣿⣿⣿⣿⡏⢕⠀⠀⠀⠀⠀⠀⠀⠀⠀⠀⠀⠀</a:t>
            </a:r>
            <a:br/>
            <a:r>
              <a:t>⠀⠀⠀⠀⠀⠀⠀⠀⠀⠀⠀⣿⣿⣿⣿⣿⣿⣿⣿⣿⣿⣿⣿⣿⣿⣿⣿⣿⣿⣿⣷⣿⣿⣿⣿⣿⢐⢕⣿⣿⣿⣿⣿⣿⣿⣿⣿⣿⣿⣿⣿⣿⣿⣿⣿⣿⣿⣿⣿⣿⣿⣿⣿⣿⣿⣿⣿⣿⣷⠀⠀⠀⠀⠀⠀⠀⠀⠀⠀⠀⠀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⠀⠀⠀⠀⠀⠀⠀⠀⠀⠀⠀⣿⣿⣿⣿⣿⣿⣿⣿⣿⣿⣿⣿⣿⣿⣿⣿⣿⣿⣿⣿⣿⣿⣿⣿⡇⠀⠁⢿⣿⣿⣿⣿⣿⣿⣿⣿⣿⣿⣿⣿⣿⣿⣿⣿⢟⣿⣿⣿⣿⣿⣿⣿⣿⣿⣿⣿⡿⢿⠀⠀⠀⠀⠀⠀⠀⠀⠀⠀⠀⠀</a:t>
            </a:r>
            <a:br/>
            <a:r>
              <a:t>⠀⠀⠀⠀⠀⠀⠀⠀⠀⠀⠀⣹⣿⣿⣿⣿⣿⣿⣿⣿⣿⣿⣿⣿⣿⣿⣿⣿⣿⣿⣿⣿⣿⣿⣿⡇⠀⠀⠘⣿⣿⣿⣿⣿⣿⣿⣿⣿⢿⢿⢿⢿⢿⢟⠋⠟⢟⢿⣿⣿⣿⣿⣿⣿⣿⣿⣿⣿⣿⠀⠀⠀⠀⠀⠀⠀⠀⠀⠀⠀⠀</a:t>
            </a:r>
            <a:br/>
            <a:r>
              <a:t>⠀⠀⠀⠀⠀⠀⠀⠀⠀⠀⠀⣿⣿⣿⣿⣿⣿⣿⣿⣿⣿⣿⣿⣿⣿⣿⣿⣿⣿⣿⣿⣿⣿⣿⣿⡇⠀⠄⠀⠸⣿⣿⣿⣿⣟⣷⡿⢕⢗⣇⢗⢧⢵⢵⢴⠕⠇⠞⢟⢟⢟⢟⢏⢝⢝⣝⣗⢕⡕⠀⠀⠀⠀⠀⠀⠀⠀⠀⠀⠀⠀</a:t>
            </a:r>
            <a:br/>
            <a:r>
              <a:t>⠀⠀⠀⠀⠀⠀⠀⠀⠀⠀⠀⣿⣿⣿⣿⣿⣿⣿⣿⣿⣮⣵⣵⡷⣾⣿⡟⢟⣿⣿⡟⣽⣿⣿⣿⣧⠀⠀⠀⠀⢹⣿⣿⡟⠘⠃⠑⠀⠁⠁⠁⠀⢄⢔⢔⠀⢀⢔⢕⢕⢕⢕⢕⢕⢕⢷⢞⢟⢕⠀⠀⠀⠀⠀⠀⠀⠀⠀⠀⠀⠀</a:t>
            </a:r>
            <a:br/>
            <a:r>
              <a:t>⠀⠀⠀⠀⠀⠀⠀⠀⠀⠀⠀⣿⣿⣿⣿⣿⣿⣿⣿⣿⡿⢿⠿⠿⠟⢟⢛⢛⢋⢙⢉⢅⣾⣿⣿⣿⠀⠀⠀⠀⠀⢻⣿⣿⢄⠄⠀⢀⠄⢀⠄⢔⢔⢔⢅⢕⢕⢕⢕⢕⢕⢕⢕⢕⢕⢕⢕⢕⢕⠀⠀⠀⠀⠀⠀⠀⠀⠀⠀⠀⠀</a:t>
            </a:r>
            <a:br/>
            <a:r>
              <a:t>⠀⠀⠀⠀⠀⠀⠀⠀⠀⠀⠀⠙⠙⢍⢍⢅⢕⢕⢔⢔⢕⢕⢕⢕⢕⢕⢕⢕⢕⢕⢕⢕⣼⣿⣿⣿⠀⠀⠀⠀⠀⠈⣿⣿⡕⢔⢔⢕⢕⢕⢕⢕⢕⢕⢕⢕⡕⡕⢕⣕⣕⣕⣕⡕⢕⣕⣕⢕⢕⠀⠀⠀⠀⠀⠀⠀⠀⠀⠀⠀⠀</a:t>
            </a:r>
            <a:br/>
            <a:r>
              <a:t>⠀⠀⠀⠀⠀⠀⠀⠀⠀⠀⠀⢄⢅⢕⢕⢕⢕⢕⢕⢕⢕⢕⢕⢕⢕⢕⢕⢕⢕⢕⢕⢕⣾⣿⣿⣿⢀⡔⢄⢀⠀⠀⠘⣿⣿⣇⣵⣷⣵⢵⢕⢕⢕⢝⢟⢻⡽⣿⡿⣿⣿⣿⣿⣿⣿⣿⣿⣿⣿⠀⠀⠀⠀⠀⠀⠀⠀⠀⠀⠀⠀</a:t>
            </a:r>
            <a:br/>
            <a:r>
              <a:t>⠀⠀⠀⠀⠀⠀⠀⠀⠀⠀⠀⠀⢑⢕⢕⢕⢕⢕⢕⢕⢕⢕⢕⢕⢕⢕⢕⢕⢕⢕⢕⢕⣿⣿⣿⣿⠘⢇⠛⠗⠂⠀⠀⠘⣿⡇⠑⠘⠝⠕⠜⢕⢕⢳⢕⢱⢕⢾⢿⣿⣿⣿⣿⣿⣿⣿⣿⣿⣿⠀⠀⠀⠀⠀⠀⠀⠀⠀⠀⠀⠀</a:t>
            </a:r>
            <a:br/>
            <a:r>
              <a:t>⠀⠀⠀⠀⠀⠀⠀⠀⠀⠀⠀⢕⢕⢕⢕⢕⢕⢕⢕⢕⢕⢕⢕⢕⢕⢕⢕⡕⢕⢕⢱⢕⣿⣿⣿⣿⢔⢕⢔⢅⢄⠀⠀⠀⠸⣧⠄⠐⠐⠐⠀⠀⠀⠁⠑⠑⢕⢕⢜⢹⢿⢿⢿⣿⣿⣿⣿⣿⣿⠀⠀⠀⠀⠀⠀⠀⠀⠀⠀⠀⠀</a:t>
            </a:r>
            <a:br/>
            <a:r>
              <a:t>⠀⠀⠀⠀⠀⠀⠀⠀⠀⠀⠀⠑⠑⠑⠑⠑⠑⠑⠑⠑⠑⠑⠑⠑⠑⠑⠑⠑⠑⠑⠑⠑⠘⠛⠛⠛⠑⠑⠑⠑⠑⠀⠀⠀⠀⠛⠀⠀⠀⠀⠀⠀⠀⠀⠀⠀⠀⠐⠑⠑⠑⠑⠑⠑⠑⠙⠙⠛⠛⠀⠀⠀⠀⠀⠀⠀⠀⠀⠀⠀⠀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⠀⠀⠀⠀⠀⠀⠀⠀⠀⠀⠀⣿⣿⣿⣿⣿⣿⣿⣿⡿⢟⢏⢝⢝⢟⢻⢿⣿⣿⣿⣿⣿⣿⣿⣿⣿⣿⣿⣿⣿⣿⣿⣿⣿⣿⣿⣿⣿⣿⣿⣿⣿⣿⣿⣿⣿⣿⣿⣿⣿⣿⣿⣿⣿⣿⣿⣿⣿⣿⠀⠀⠀⠀⠀⠀⠀⠀⠀⠀⠀⠀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⠀⠀⠀⠀⠀⠀⠀⠀⠀⠀⠀⣿⣿⣿⣿⣿⡿⢟⢵⣵⣥⣵⣌⣍⣑⢳⢵⣝⢻⣿⣿⣿⣿⣿⣿⣿⣿⣿⣿⣿⣿⣿⣿⣿⣿⣿⣿⢿⠟⢙⡝⠕⢜⢝⢻⣿⣿⣿⣿⣿⣿⣿⣿⣿⣿⣿⣿⣿⣿⠀⠀⠀⠀⠀⠀⠀⠀⠀⠀⠀⠀</a:t>
            </a:r>
            <a:br/>
            <a:r>
              <a:t>⠀⠀⠀⠀⠀⠀⠀⠀⠀⠀⠀⣿⣿⣿⣿⡟⢕⢕⢕⢕⢕⢕⢕⢕⢕⢕⢕⢝⢷⡝⣿⣿⣿⣿⣿⣿⣿⣿⣿⣿⣿⣿⣿⣿⣿⣿⠃⠀⠀⠀⠈⠳⣧⡕⢕⢕⣿⣿⣿⣿⣿⣿⣿⣿⣿⣿⣿⣿⣟⠀⠀⠀⠀⠀⠀⠀⠀⠀⠀⠀⠀</a:t>
            </a:r>
            <a:br/>
            <a:r>
              <a:t>⠀⠀⠀⠀⠀⠀⠀⠀⠀⠀⠀⣿⣿⣿⣿⣿⣷⣵⣵⣵⣱⣵⣕⣕⣕⡕⢕⢕⢕⢿⡼⣿⣿⣿⣟⣽⣿⣿⣿⣿⣿⣿⣿⣿⣿⢇⢀⢄⢄⠔⢄⢅⢜⣿⣇⢗⣿⣿⣿⣿⣿⣿⣿⣿⣿⣿⣿⣏⢈⠀⠀⠀⠀⠀⠀⠀⠀⠀⠀⠀⠀</a:t>
            </a:r>
            <a:br/>
            <a:r>
              <a:t>⠀⠀⠀⠀⠀⠀⠀⠀⠀⠀⠀⣿⣿⣿⣿⣿⣿⣿⣿⣿⣿⣿⣿⣿⣿⣿⣿⣷⣷⣿⣧⣿⣿⣿⣿⣿⣿⣿⣿⣿⣿⣿⣿⣿⣿⢕⢕⢕⢕⢕⣕⣕⣕⣽⣿⣿⣿⣿⣿⣿⣿⣿⣿⣿⣿⣿⣿⣿⢇⠀⠀⠀⠀⠀⠀⠀⠀⠀⠀⠀⠀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⠀⠀⠀⠀⠀⠀⠀⠀⠀⠀⠀⣿⣿⣿⣿⣿⣿⣿⣿⣿⣿⣿⣿⣿⣿⣿⣿⣿⣿⣿⣿⣿⣿⣿⣿⣿⣿⣿⣿⣿⣿⣿⣿⣿⣿⣿⣿⣷⣿⣿⣿⣿⣿⣿⣿⣿⣿⣿⣿⣿⣿⣿⣿⣿⣿⣿⣿⣿⡕⠀⠀⠀⠀⠀⠀⠀⠀⠀⠀⠀⠀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⠀⠀⠀⠀⠀⠀⠀⠀⠀⠀⠀⣿⣿⣿⣿⣿⣿⣿⣿⣿⣿⣿⣿⣿⣿⣿⣿⣿⣿⣿⣿⣿⣿⣿⣿⢿⡿⠟⢹⣿⣿⣿⣿⣿⣿⣿⣿⣿⣿⣿⣿⣿⣿⣿⣿⣿⣿⣿⣿⣿⣿⣿⣿⣿⣿⣿⣿⣿⢕⠀⠀⠀⠀⠀⠀⠀⠀⠀⠀⠀⠀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⠀⠀⠀⠀⠀⠀⠀⠀⠀⠀⠀⣿⣿⣿⣿⣿⣿⣿⣿⣿⣿⣿⣿⣿⣿⣿⣿⣿⣿⣿⡿⣿⣿⣿⣿⡕⢕⢀⢸⣿⣿⣿⣿⣿⣿⣿⣿⣿⣿⣿⣿⣿⣿⣿⣿⣿⣿⣿⣿⣿⣿⣿⣿⣿⣿⣿⣿⡏⢕⠀⠀⠀⠀⠀⠀⠀⠀⠀⠀⠀⠀</a:t>
            </a:r>
            <a:br/>
            <a:r>
              <a:t>⠀⠀⠀⠀⠀⠀⠀⠀⠀⠀⠀⣿⣿⣿⣿⣿⣿⣿⣿⣿⣿⣿⣿⣿⣿⣿⣿⣿⣿⣿⣧⣿⣿⣿⣿⣿⢔⢕⣾⣿⣿⣿⣿⣿⣿⣿⣿⣿⣿⣿⣿⣿⣿⣿⣿⣿⣿⣿⣿⣿⣿⣿⣿⣿⣿⣿⣿⣿⣷⠀⠀⠀⠀⠀⠀⠀⠀⠀⠀⠀⠀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⠀⠀⠀⠀⠀⠀⠀⠀⠀⠀⠀⣿⣿⣿⣿⣿⣿⣿⣿⣿⣿⣿⣿⣿⣿⣿⣿⣿⣿⣿⣿⣿⣿⣿⣿⡟⠁⠀⢻⣿⣿⣿⣿⣿⣿⣿⣿⣿⣿⣿⣿⣿⣿⣿⣿⣟⣿⣿⣿⣿⣿⣿⣿⣿⣿⣿⣿⡿⢿⠀⠀⠀⠀⠀⠀⠀⠀⠀⠀⠀⠀</a:t>
            </a:r>
            <a:br/>
            <a:r>
              <a:t>⠀⠀⠀⠀⠀⠀⠀⠀⠀⠀⠀⣹⣿⣿⣿⣿⣿⣿⣿⣿⣿⣿⣿⣿⣿⣿⣿⣿⣿⣿⣿⣿⣿⣿⣿⡇⠀⠀⠈⢿⣿⣿⣿⣿⣿⣿⣿⣿⡿⢿⢿⢿⢿⢟⠋⠝⢟⢿⣿⣿⣿⣿⣿⣿⣿⣿⣿⣿⣿⠀⠀⠀⠀⠀⠀⠀⠀⠀⠀⠀⠀</a:t>
            </a:r>
            <a:br/>
            <a:r>
              <a:t>⠀⠀⠀⠀⠀⠀⠀⠀⠀⠀⠀⣿⣿⣿⣿⣿⣿⣿⣿⣿⣿⣿⣿⣿⣿⣿⣿⣿⣿⣿⣿⣿⣿⣿⣿⣿⠀⠀⠠⠜⣿⣿⣿⣿⣟⣿⢮⡟⢗⡇⢗⢵⢵⢵⢵⠔⠕⠞⠟⢟⢟⢟⢏⢹⢹⣝⡗⢕⢕⠀⠀⠀⠀⠀⠀⠀⠀⠀⠀⠀⠀</a:t>
            </a:r>
            <a:br/>
            <a:r>
              <a:t>⠀⠀⠀⠀⠀⠀⠀⠀⠀⠀⠀⣿⣿⣿⣿⣿⣿⣿⣿⣿⣧⣵⣵⡷⣽⣿⣫⢿⣿⣿⣟⣿⣿⣿⣿⣿⠀⠀⠀⠀⠹⣿⣿⣿⢜⠃⠑⠁⠁⠁⠁⠀⢔⢔⢔⢀⠀⢔⢕⢕⢕⢕⢕⢕⢕⢧⢗⢟⢇⠀⠀⠀⠀⠀⠀⠀⠀⠀⠀⠀⠀</a:t>
            </a:r>
            <a:br/>
            <a:r>
              <a:t>⠀⠀⠀⠀⠀⠀⠀⠀⠀⠀⠀⣿⣿⣿⣿⣿⣿⣿⣿⣿⡿⢿⠿⠿⠟⢟⢛⢛⢋⢙⢙⢅⢸⣿⣿⣿⠀⠀⠀⠀⠀⢻⣿⣿⡇⠀⠀⠀⢀⠄⢅⢄⢔⢔⢔⢔⢕⢕⢕⢕⢕⢕⢕⢕⢕⢕⢕⢕⢕⠀⠀⠀⠀⠀⠀⠀⠀⠀⠀⠀⠀</a:t>
            </a:r>
            <a:br/>
            <a:r>
              <a:t>⠀⠀⠀⠀⠀⠀⠀⠀⠀⠀⠀⠙⠙⢉⢍⢅⢕⢔⢔⢔⢕⢕⢕⢕⢕⢕⢕⢕⢕⢕⢕⢕⢸⣿⣿⣿⠀⠀⠀⠀⠀⠈⢿⣿⡇⢕⢔⢕⢕⢕⢕⢕⢕⢕⢕⢕⣕⡕⢕⣕⣕⣕⣕⢕⢕⣇⢕⢕⢕⠀⠀⠀⠀⠀⠀⠀⠀⠀⠀⠀⠀</a:t>
            </a:r>
            <a:br/>
            <a:r>
              <a:t>⠀⠀⠀⠀⠀⠀⠀⠀⠀⠀⠀⢔⢄⢕⢕⢕⢕⢕⢕⢕⢕⢕⢕⢕⢕⢕⢕⢕⢕⢕⢕⢕⢸⣿⣿⣿⠀⢀⢔⢀⠀⠀⠘⣿⣿⣧⣼⣧⣵⢕⢕⢕⢕⢝⢟⡞⡽⣿⣿⣿⣿⣿⣿⣿⣿⣿⣿⣿⣿⠀⠀⠀⠀⠀⠀⠀⠀⠀⠀⠀⠀</a:t>
            </a:r>
            <a:br/>
            <a:r>
              <a:t>⠀⠀⠀⠀⠀⠀⠀⠀⠀⠀⠀⠀⢑⢕⢕⢕⢕⢕⢕⢕⢕⢕⢕⢕⢕⢕⢕⢕⢕⢕⢕⢕⢸⣿⣿⡇⠀⠸⠕⠗⠔⠀⠀⠹⣿⡇⠑⠘⠙⠕⠞⢕⢕⢳⢜⢱⢕⢾⢿⣿⣿⣿⣿⣿⣿⣿⣿⣿⣿⠀⠀⠀⠀⠀⠀⠀⠀⠀⠀⠀⠀</a:t>
            </a:r>
            <a:br/>
            <a:r>
              <a:t>⠀⠀⠀⠀⠀⠀⠀⠀⠀⠀⠀⢕⢕⢕⢕⢕⢕⢕⢕⢕⢕⢕⢕⢕⢕⢕⢕⡕⢕⢕⢱⢕⢸⣿⣿⣇⢔⢐⢄⢔⢄⠀⠀⠀⢻⣷⢔⠐⠐⠐⠀⠀⠅⠁⠁⠑⠑⢕⢜⢹⢿⢿⢿⣿⣿⣿⣿⣿⣿⠀⠀⠀⠀⠀⠀⠀⠀⠀⠀⠀⠀</a:t>
            </a:r>
            <a:br/>
            <a:r>
              <a:t>⠀⠀⠀⠀⠀⠀⠀⠀⠀⠀⠀⠐⠁⠑⠑⠑⠑⠑⠑⠑⠑⠑⠑⠑⠑⠑⠑⠑⠑⠑⠑⠑⠘⠛⠛⠛⠑⠑⠁⠑⠑⠀⠀⠀⠑⠛⠐⠀⠀⠀⠀⠀⠀⠀⠀⠀⠀⠀⠑⠑⠑⠑⠑⠑⠑⠙⠙⠛⠛⠀⠀⠀⠀⠀⠀⠀⠀⠀⠀⠀⠀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⠀⠀⠀⠀⠀⠀⠀⠀⠀⠀⠀⣿⣿⣿⣿⣿⣿⣿⣿⢿⢟⢏⢝⢝⢝⢻⢿⣿⣿⣿⣿⣿⣿⣿⣿⣿⣿⣿⣿⣿⣿⣿⣿⣿⣿⣿⣿⣿⣿⣿⣿⣿⣿⣿⣿⣿⣿⣿⣿⣿⣿⣿⣿⣿⣿⣿⣿⣿⣿⠀⠀⠀⠀⠀⠀⠀⠀⠀⠀⠀⠀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⠀⠀⠀⠀⠀⠀⠀⠀⠀⠀⠀⣿⣿⣿⣿⣿⡿⢏⢵⢵⢥⢵⣥⣭⣕⢗⢵⡜⢻⣿⣿⣿⣿⣿⣾⣿⣿⣿⣿⣿⣿⣿⣿⣿⣿⣿⣿⠿⠏⢉⡙⠅⢜⢝⢻⢿⣿⣿⣿⣿⣿⣿⣿⣿⣿⣿⣿⣿⣿⠀⠀⠀⠀⠀⠀⠀⠀⠀⠀⠀⠀</a:t>
            </a:r>
            <a:br/>
            <a:r>
              <a:t>⠀⠀⠀⠀⠀⠀⠀⠀⠀⠀⠀⣿⣿⣿⣿⡟⢕⢕⢕⢕⢕⢕⢕⢕⢕⢕⢕⢝⢧⡝⣿⣿⣿⣿⣿⣿⣿⣿⣿⣿⣿⣿⣿⣿⣿⡿⠑⠀⠀⠀⠈⠳⣧⡕⢕⢕⢿⣿⣿⣿⣿⣿⣿⣿⣿⣿⣿⣿⣿⠀⠀⠀⠀⠀⠀⠀⠀⠀⠀⠀⠀</a:t>
            </a:r>
            <a:br/>
            <a:r>
              <a:t>⠀⠀⠀⠀⠀⠀⠀⠀⠀⠀⠀⣿⣿⣿⣿⣿⣷⣵⣵⣧⣵⣵⣵⣕⣕⡕⢕⢕⢕⣿⡼⣿⣿⣿⣯⣟⣼⣯⣿⣿⣿⣿⣿⣿⣿⢇⢀⢄⢄⠔⠀⢄⢜⣿⣇⣺⣿⣿⣿⣿⣿⣿⣿⣿⣿⣿⣿⣇⢈⠀⠀⠀⠀⠀⠀⠀⠀⠀⠀⠀⠀</a:t>
            </a:r>
            <a:br/>
            <a:r>
              <a:t>⠀⠀⠀⠀⠀⠀⠀⠀⠀⠀⠀⣿⣿⣿⣿⣿⣿⣿⣿⣿⣿⣿⣿⣿⣿⣿⣿⣿⣷⣿⣯⣿⣿⣿⣿⣿⣿⣿⣿⣿⣿⣿⣿⣿⣿⢕⢕⢕⢕⢕⣕⣕⣕⣽⣿⣿⣿⣿⣿⣿⣿⣿⣿⣿⣿⣿⣿⣿⢇⠀⠀⠀⠀⠀⠀⠀⠀⠀⠀⠀⠀</a:t>
            </a:r>
            <a:br/>
            <a:r>
              <a:t>⠀⠀⠀⠀⠀⠀⠀⠀⠀⠀⠀⣿⣿⣿⣿⣿⣿⣿⣿⣿⣿⣿⣿⣿⣿⣿⣿⣿⣿⣿⣿⣿⣿⣿⣿⣿⡿⣿⣿⣿⣿⣿⣿⣿⣿⣿⣷⣷⣿⣿⣿⣿⣿⣿⣿⣿⣿⣿⣿⣿⣿⣿⣿⣿⣿⣿⣿⣿⡕⠀⠀⠀⠀⠀⠀⠀⠀⠀⠀⠀⠀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⠀⠀⠀⠀⠀⠀⠀⠀⠀⠀⠀⣿⣿⣿⣿⣿⣿⣿⣿⣿⣿⣿⣿⣿⣿⣿⣿⣿⣿⣿⣿⣿⣿⣿⣿⣿⣿⣿⠏⣻⣿⣿⣿⣿⣿⣿⣿⣿⣿⣿⣿⣿⣿⣿⣿⣿⣿⣿⣿⣿⣿⣿⣿⣿⣿⣿⣿⣿⢕⠀⠀⠀⠀⠀⠀⠀⠀⠀⠀⠀⠀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⠀⠀⠀⠀⠀⠀⠀⠀⠀⠀⠀⣿⣿⣿⣿⣿⣿⣿⣿⣿⣿⣿⣿⣿⣿⣿⣿⣿⣿⣿⣿⣿⣿⣿⣿⡇⢕⢄⢔⣿⣿⣿⣿⣿⣿⣿⣿⣿⣿⣿⣿⣿⣿⣿⣿⣿⣿⣿⣿⣿⣿⣿⣿⣿⣿⣿⣿⡇⢕⠀⠀⠀⠀⠀⠀⠀⠀⠀⠀⠀⠀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⠀⠀⠀⠀⠀⠀⠀⠀⠀⠀⠀⣿⣿⣿⣿⣿⣿⣿⣿⣿⣿⣿⣿⣿⣿⣿⣿⣿⣿⣿⣿⣿⣿⣿⣿⣿⡇⢕⢱⣿⣿⣿⣿⣿⣿⣿⣿⣿⣿⣿⣿⣿⣿⣿⣿⣿⣿⣿⣿⣿⣿⣿⣿⣿⣿⣿⣿⣿⣷⠀⠀⠀⠀⠀⠀⠀⠀⠀⠀⠀⠀</a:t>
            </a:r>
            <a:br/>
            <a:r>
              <a:t>⠀⠀⠀⠀⠀⠀⠀⠀⠀⠀⠀⢿⢿⣿⣿⣿⣿⣿⣿⣿⣿⣿⣿⣿⣿⣿⣿⣿⣿⣿⡇⣿⣿⣿⣿⣿⠃⠀⢸⣿⣿⣿⣿⣿⣿⣿⣿⣿⣿⣿⣿⣿⣿⣿⢽⣿⣿⣿⣿⣿⣿⣿⣿⣿⣿⣿⣿⡿⢿⠀⠀⠀⠀⠀⠀⠀⠀⠀⠀⠀⠀</a:t>
            </a:r>
            <a:br/>
            <a:r>
              <a:t>⠀⠀⠀⠀⠀⠀⠀⠀⠀⠀⠀⣹⣿⣿⣿⣿⣿⣿⣿⣿⣿⣿⣿⣿⣿⣿⣿⣿⣿⣿⣷⣿⣿⣿⣿⡟⠀⠀⠁⢻⣿⣿⣿⣿⣿⣿⣿⣿⣿⣿⢿⢿⢟⢟⠙⠗⢻⢿⣿⣿⣿⣿⣿⣿⣿⣿⣿⣷⣿⠀⠀⠀⠀⠀⠀⠀⠀⠀⠀⠀⠀</a:t>
            </a:r>
            <a:br/>
            <a:r>
              <a:t>⠀⠀⠀⠀⠀⠀⠀⠀⠀⠀⠀⣿⣿⣿⣿⣿⣿⣿⣿⣿⣿⣿⣿⣿⣿⣿⣿⣿⣿⣿⣿⣿⣿⣿⣿⣿⠀⠀⠀⡘⣿⣿⣿⣿⣟⡟⣿⣻⡿⣟⢪⢵⢵⢵⢴⠇⠕⠎⢟⢛⢟⢟⢝⢝⢝⣕⢗⢕⢕⠀⠀⠀⠀⠀⠀⠀⠀⠀⠀⠀⠀</a:t>
            </a:r>
            <a:br/>
            <a:r>
              <a:t>⠀⠀⠀⠀⠀⠀⠀⠀⠀⠀⠀⣿⣿⣿⣿⣷⣷⣾⣷⣷⣷⣵⣵⡯⣽⣿⣻⣿⣿⣿⡟⣿⣿⣿⣿⡇⠀⠀⠀⠀⢸⣿⣿⣿⣗⠃⠈⠉⠁⠁⠁⠀⢔⢔⢔⠄⠀⢔⢕⢕⢕⢕⢕⢕⢕⢵⢗⢟⢕⠀⠀⠀⠀⠀⠀⠀⠀⠀⠀⠀⠀</a:t>
            </a:r>
            <a:br/>
            <a:r>
              <a:t>⠀⠀⠀⠀⠀⠀⠀⠀⠀⠀⠀⣿⣿⣿⣿⣿⣿⣿⣿⢿⠿⠿⠿⠟⢟⢛⢛⢛⢙⢉⢙⢅⢱⣿⣿⡇⠀⠀⠀⠀⠀⢿⣿⣿⣿⢄⠄⠐⠄⠄⢐⢅⢔⢔⢕⢕⢕⢕⢕⢕⢕⢕⢕⢕⢕⢕⢕⢕⢕⠀⠀⠀⠀⠀⠀⠀⠀⠀⠀⠀⠀</a:t>
            </a:r>
            <a:br/>
            <a:r>
              <a:t>⠀⠀⠀⠀⠀⠀⠀⠀⠀⠀⠀⠁⠍⢅⢅⢅⢔⢔⢔⢕⢕⢕⢕⢕⢕⢕⢕⢕⢕⢕⢕⢕⢸⣿⣿⡇⠀⠀⠀⠀⠀⠘⣿⣿⣿⢕⢔⢕⢕⢕⢕⢕⢕⢕⢕⣕⣕⡕⣕⣕⣕⡕⣕⡕⢕⣗⢕⢕⢕⠀⠀⠀⠀⠀⠀⠀⠀⠀⠀⠀⠀</a:t>
            </a:r>
            <a:br/>
            <a:r>
              <a:t>⠀⠀⠀⠀⠀⠀⠀⠀⠀⠀⠀⠔⢄⢕⢕⢕⢕⢕⢕⢕⢕⢕⢕⢕⢕⢕⢕⢕⢕⢕⢕⢕⢜⣿⣿⡇⠀⠀⢀⢄⠀⠀⢹⣿⣿⣯⣿⣧⣵⢕⢕⢕⢜⢝⢟⢟⡽⣿⡿⣿⣿⣿⣿⣿⣿⣿⣿⣿⣿⠀⠀⠀⠀⠀⠀⠀⠀⠀⠀⠀⠀</a:t>
            </a:r>
            <a:br/>
            <a:r>
              <a:t>⠀⠀⠀⠀⠀⠀⠀⠀⠀⠀⠀⠀⢑⢕⢕⢕⢕⢕⢕⢕⢕⢕⢕⢕⢕⢕⢕⢕⢕⢕⢕⢕⢕⣿⣿⢇⠀⠀⡾⢇⠀⠀⠁⣿⣿⡇⠑⠑⠙⠕⠜⢕⢕⢕⢸⢱⢕⢺⢿⣿⣿⣿⣿⣿⣿⣿⣿⣿⣿⠀⠀⠀⠀⠀⠀⠀⠀⠀⠀⠀⠀</a:t>
            </a:r>
            <a:br/>
            <a:r>
              <a:t>⠀⠀⠀⠀⠀⠀⠀⠀⠀⠀⠀⢕⢕⢕⢕⢕⢕⢕⢕⢕⢕⢕⢕⢕⢕⢕⢕⢕⢕⢕⢕⢕⢕⣿⣿⡕⢔⠀⢕⢄⢔⠀⠀⢸⣿⣇⠐⠐⠐⠐⠀⠀⠁⠁⠑⠁⠑⢕⢜⢝⢿⢿⢿⢿⣿⣿⣿⣿⣿⠀⠀⠀⠀⠀⠀⠀⠀⠀⠀⠀⠀</a:t>
            </a:r>
            <a:br/>
            <a:r>
              <a:t>⠀⠀⠀⠀⠀⠀⠀⠀⠀⠀⠀⠐⠁⠑⠑⠑⠑⠑⠑⠑⠑⠑⠑⠑⠑⠑⠑⠑⠑⠑⠑⠑⠑⠛⠛⠃⠑⠑⠁⠑⠑⠀⠀⠁⠛⠛⠐⠀⠀⠀⠀⠀⠀⠀⠀⠀⠀⠐⠁⠑⠑⠑⠑⠑⠑⠘⠙⠛⠛⠀⠀⠀⠀⠀⠀⠀⠀⠀⠀⠀⠀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⠀⠀⠀⠀⠀⠀⠀⠀⠀⠀⠀⣿⣿⣿⣿⣿⣿⣿⣿⢿⢟⢝⢝⢝⢝⢻⢿⣿⣿⣿⣿⣿⣿⣿⣿⣿⣿⣿⣿⣿⣿⣿⣿⣿⣿⣿⣿⣿⣿⣿⣿⣿⣿⣿⣿⣿⣿⣿⣿⣿⣿⣿⣿⣿⣿⣿⣿⣿⣿⠀⠀⠀⠀⠀⠀⠀⠀⠀⠀⠀⠀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⠀⠀⠀⠀⠀⠀⠀⠀⠀⠀⠀⣿⣿⣿⣿⣿⡿⢏⢵⢥⢥⢵⢥⢬⣽⢗⢵⣜⢻⣿⣿⣿⣿⣿⣿⣿⣿⣿⣽⣿⣿⣿⣿⣿⣿⣿⣿⠟⠏⢍⡑⠕⢕⢝⢟⢿⣿⣿⣿⣿⣿⣿⣿⣿⣿⣿⣿⣿⣿⠀⠀⠀⠀⠀⠀⠀⠀⠀⠀⠀⠀</a:t>
            </a:r>
            <a:br/>
            <a:r>
              <a:t>⠀⠀⠀⠀⠀⠀⠀⠀⠀⠀⠀⣿⣿⣿⣿⡟⢕⢕⢕⢕⢕⢕⢕⢕⢕⢕⢕⢝⢧⡜⣿⣿⣿⣿⣿⣿⣿⣿⣿⣿⣿⣿⣿⣿⣿⡿⠑⠀⠀⠀⠈⠹⣧⡕⢕⢕⣿⣿⣿⣿⣿⣿⣿⣿⣿⣿⣿⣿⢯⠀⠀⠀⠀⠀⠀⠀⠀⠀⠀⠀⠀</a:t>
            </a:r>
            <a:br/>
            <a:r>
              <a:t>⠀⠀⠀⠀⠀⠀⠀⠀⠀⠀⠀⣿⣿⣿⣿⣷⣷⣧⣵⣧⣵⣵⣵⣕⣕⡕⢕⢕⢕⢿⡾⣿⣿⣿⣿⢟⣷⣿⣿⣿⣿⣿⣿⣿⣿⢇⢄⢄⢄⢄⢐⢄⢜⣿⣗⣼⣿⣿⣿⣿⣿⣿⣿⣿⣿⣿⣿⣇⢈⠀⠀⠀⠀⠀⠀⠀⠀⠀⠀⠀⠀</a:t>
            </a:r>
            <a:br/>
            <a:r>
              <a:t>⠀⠀⠀⠀⠀⠀⠀⠀⠀⠀⠀⣿⣿⣿⣿⣿⣿⣿⣿⣿⣿⣿⣿⣿⣿⣿⣿⣿⣷⣿⣧⣿⣿⣿⣿⣿⣿⣿⣿⣿⣿⣿⣿⣿⣿⢕⢕⢕⢕⢕⣕⣕⣕⣿⣿⣿⣿⣿⣿⣿⣿⣿⣿⣿⣿⣿⣿⣿⢕⠀⠀⠀⠀⠀⠀⠀⠀⠀⠀⠀⠀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⠀⠀⠀⠀⠀⠀⠀⠀⠀⠀⠀⣿⣿⣿⣿⣿⣿⣿⣿⣿⣿⣿⣿⣿⣿⣿⣿⣿⣿⣿⣿⣿⣿⣿⣿⣿⣿⣿⠟⢝⣿⣿⣿⣿⣿⣿⣿⣿⣿⣿⣿⣿⣿⣿⣿⣿⣿⣿⣿⣿⣿⣿⣿⣿⣿⣿⣿⣿⢕⠀⠀⠀⠀⠀⠀⠀⠀⠀⠀⠀⠀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⠀⠀⠀⠀⠀⠀⠀⠀⠀⠀⠀⣿⣿⣿⣿⣿⣿⣿⣿⣿⣿⣿⣿⣿⣿⣿⣿⣿⣿⣿⣿⣿⣿⣿⣿⣿⢕⢕⢄⢸⣿⣿⣿⣿⣿⣿⣿⣿⣿⣿⣿⣿⣿⣿⣿⣿⣿⣿⣿⣿⣿⣿⣿⣿⣿⣿⣿⡇⢕⠀⠀⠀⠀⠀⠀⠀⠀⠀⠀⠀⠀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⠀⠀⠀⠀⠀⠀⠀⠀⠀⠀⠀⣿⣿⣿⣿⣿⣿⣿⣿⣿⣿⣿⣿⣿⣿⣿⣿⣿⣿⣿⣿⣿⣿⣿⣿⣿⣷⢕⢕⣿⣿⣿⣿⣿⣿⣿⣿⣿⣿⣿⣿⣿⣿⣿⣿⣿⣿⣿⣿⣿⣿⣿⣿⣿⣿⣿⣿⣿⣷⠀⠀⠀⠀⠀⠀⠀⠀⠀⠀⠀⠀</a:t>
            </a:r>
            <a:br/>
            <a:r>
              <a:t>⠀⠀⠀⠀⠀⠀⠀⠀⠀⠀⠀⢿⢿⣿⣿⣿⣿⣿⣿⣿⣿⣿⣿⣿⣿⣿⣿⣿⣿⣿⡕⣿⣿⣿⣿⣿⠇⠁⢑⣿⣿⣿⣿⣿⣿⣿⣿⣿⣿⣿⣿⣿⣿⣿⢸⣿⣿⣿⣿⣿⣿⣿⣿⣿⣿⣿⣿⡿⢿⠀⠀⠀⠀⠀⠀⠀⠀⠀⠀⠀⠀</a:t>
            </a:r>
            <a:br/>
            <a:r>
              <a:t>⠀⠀⠀⠀⠀⠀⠀⠀⠀⠀⠀⣽⣿⣿⣿⣿⣿⣿⣿⣿⣿⣿⣿⣿⣿⣿⣿⣿⣿⣿⡇⣿⣿⣿⣿⡇⠀⠀⠀⢸⣿⣿⣿⣿⣿⣿⣿⣿⣿⣿⢿⢿⢟⠟⠙⠟⢟⢿⣿⣿⣿⣿⣿⣿⣿⣿⣿⣷⡿⠀⠀⠀⠀⠀⠀⠀⠀⠀⠀⠀⠀</a:t>
            </a:r>
            <a:br/>
            <a:r>
              <a:t>⠀⠀⠀⠀⠀⠀⠀⠀⠀⠀⠀⣿⣿⣿⣿⣿⣿⣿⣿⣿⣿⣿⣿⣿⣿⣿⣿⣿⣿⣿⣷⣿⣿⣿⣿⡇⠀⠀⢀⢁⣿⣿⣿⣿⣿⣿⣿⣿⣿⡿⢷⢵⢵⢵⠵⠇⠕⠎⢛⢋⢟⢝⢝⢹⢹⣕⡗⡕⢕⠀⠀⠀⠀⠀⠀⠀⠀⠀⠀⠀⠀</a:t>
            </a:r>
            <a:br/>
            <a:r>
              <a:t>⠀⠀⠀⠀⠀⠀⠀⠀⠀⠀⠀⣿⣿⣿⣿⣷⣷⣷⣷⣷⣷⣵⣵⡿⣿⢯⡟⣿⣿⣿⣿⣿⣿⣿⣿⡇⠀⠀⠀⠀⢸⣿⣿⣿⣿⢃⠙⠻⠃⠁⠀⠄⢔⢔⢔⠄⠄⢕⢕⢕⢕⢕⢕⢕⢕⢗⢱⢟⢕⠀⠀⠀⠀⠀⠀⠀⠀⠀⠀⠀⠀</a:t>
            </a:r>
            <a:br/>
            <a:r>
              <a:t>⠀⠀⠀⠀⠀⠀⠀⠀⠀⠀⠀⣿⣿⣿⣿⣿⣿⣿⡿⢿⠿⠿⢿⢟⢟⢛⢛⢏⢙⢉⢉⢅⢡⣾⣿⡇⠀⠀⠀⠀⠀⢿⣿⣿⣿⡕⠄⠀⢐⠅⢄⢕⢔⢔⢕⢕⢕⢕⢕⢕⢕⢕⢕⢕⢕⢕⢕⢕⢕⠀⠀⠀⠀⠀⠀⠀⠀⠀⠀⠀⠀</a:t>
            </a:r>
            <a:br/>
            <a:r>
              <a:t>⠀⠀⠀⠀⠀⠀⠀⠀⠀⠀⠀⠁⠍⢅⢕⢕⢔⢔⢔⢕⢕⢕⢕⢕⢕⢕⢕⢕⢕⢕⢕⢕⢜⣿⣿⢇⠀⠀⠀⠀⠀⠸⣿⣿⣿⣇⡕⢕⢕⢕⢕⢕⢕⢕⢕⣕⣕⡕⣕⣕⣕⣕⣕⡕⢕⣗⣕⢕⢕⠀⠀⠀⠀⠀⠀⠀⠀⠀⠀⠀⠀</a:t>
            </a:r>
            <a:br/>
            <a:r>
              <a:t>⠀⠀⠀⠀⠀⠀⠀⠀⠀⠀⠀⢔⢄⢕⢕⢕⢕⢕⢕⢕⢕⢕⢕⢕⢕⢕⢕⢕⢕⢕⢕⢕⢕⣿⣿⠀⠀⠀⠀⢄⠀⠀⢿⣿⣿⣿⣿⣷⣵⢇⢕⢇⢜⢝⢟⢟⢽⣿⣿⣿⣿⣿⣿⣿⣿⣿⣿⣿⣿⠀⠀⠀⠀⠀⠀⠀⠀⠀⠀⠀⠀</a:t>
            </a:r>
            <a:br/>
            <a:r>
              <a:t>⠀⠀⠀⠀⠀⠀⠀⠀⠀⠀⠀⠀⢕⢕⢕⢕⢕⢕⢕⢕⢕⢕⢕⢕⢕⢕⢕⢕⢕⢕⢕⢕⢕⣿⣿⠀⠀⠀⢰⣾⡇⠀⠸⣿⣿⣿⢑⠑⠘⠕⠝⠕⢕⢕⢜⢗⢕⢻⢿⣿⣿⣿⣿⣿⣿⣿⣿⣿⣿⠀⠀⠀⠀⠀⠀⠀⠀⠀⠀⠀⠀</a:t>
            </a:r>
            <a:br/>
            <a:r>
              <a:t>⠀⠀⠀⠀⠀⠀⠀⠀⠀⠀⠀⢕⢕⢕⢕⢕⢕⢕⢕⢕⢕⢕⢕⢕⢕⢕⢕⢕⢕⢕⢕⢕⢕⣿⣿⢕⢔⠀⢘⢕⢔⠀⠀⢿⣿⣿⢕⠀⠑⠀⠀⠀⠀⠁⠁⠁⠑⠕⢜⢟⢻⢿⢿⢿⣿⣿⣿⣿⣿⠀⠀⠀⠀⠀⠀⠀⠀⠀⠀⠀⠀</a:t>
            </a:r>
            <a:br/>
            <a:r>
              <a:t>⠀⠀⠀⠀⠀⠀⠀⠀⠀⠀⠀⠑⠁⠁⠑⠑⠑⠑⠑⠑⠑⠑⠑⠑⠑⠑⠑⠑⠑⠑⠑⠑⠑⠛⠛⠑⠑⠑⠁⠑⠑⠀⠀⠘⠛⠛⠐⠀⠀⠀⠀⠀⠀⠀⠀⠀⠀⠀⠁⠑⠑⠑⠑⠑⠑⠘⠙⠙⠋⠀⠀⠀⠀⠀⠀⠀⠀⠀⠀⠀⠀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⠀⠀⠀⠀⠀⠀⠀⠀⠀⠀⠀⣿⣿⣿⣿⣿⣿⣿⣿⢟⢟⢝⢝⢝⢝⢟⢿⣿⣿⣿⣿⣿⣿⣿⣿⣿⣿⣿⣿⣿⣿⣿⣿⣿⣿⣿⣿⣿⣿⣿⣿⣿⣿⣿⣿⣿⣿⣿⣿⣿⣿⣿⣿⣿⣿⣿⣿⣿⣿⠀⠀⠀⠀⠀⠀⠀⠀⠀⠀⠀⠀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⠀⠀⠀⠀⠀⠀⠀⠀⠀⠀⠀⣿⣿⣿⣿⣿⡿⢏⢵⢥⢥⢵⢥⢬⢭⢗⢧⣜⢻⣿⣿⣿⣿⣿⣿⣿⣿⣿⣿⣿⣿⣿⣿⣿⣿⣿⣿⠟⠫⢝⣑⠐⢕⢝⢟⢿⣿⣿⣿⣿⣿⣿⣿⣿⣿⣿⣿⣿⣿⠀⠀⠀⠀⠀⠀⠀⠀⠀⠀⠀⠀</a:t>
            </a:r>
            <a:br/>
            <a:r>
              <a:t>⠀⠀⠀⠀⠀⠀⠀⠀⠀⠀⠀⣿⣿⣿⣿⡟⢕⢕⢕⢕⢕⢕⢕⢕⢕⢕⢕⢜⢷⡜⣿⣿⣿⣿⣿⣿⣿⣿⣿⣿⣿⣿⣿⣿⣿⡿⠑⠀⠀⠀⠈⠝⣧⡕⢕⢕⢿⣿⣿⣿⣿⣿⣿⣿⣿⣿⣿⣿⢯⠀⠀⠀⠀⠀⠀⠀⠀⠀⠀⠀⠀</a:t>
            </a:r>
            <a:br/>
            <a:r>
              <a:t>⠀⠀⠀⠀⠀⠀⠀⠀⠀⠀⠀⣿⣿⣿⣿⣿⣷⣧⣷⣧⣵⣵⣵⣕⣕⣕⡕⡕⢕⣿⡾⣿⣿⣿⣿⡿⣻⣿⣿⣿⣿⣿⣿⣿⣿⢇⢀⢄⢐⠔⢐⢄⢜⣿⣗⣜⣿⣿⣿⣿⣿⣿⣿⣿⣿⣿⣿⣇⢁⠀⠀⠀⠀⠀⠀⠀⠀⠀⠀⠀⠀</a:t>
            </a:r>
            <a:br/>
            <a:r>
              <a:t>⠀⠀⠀⠀⠀⠀⠀⠀⠀⠀⠀⣿⣿⣿⣿⣿⣿⣿⣿⣿⣿⣿⣿⣿⣿⣿⣿⣿⣿⣿⣧⣿⣿⣿⣿⣿⣿⣿⣿⣿⣿⣿⣿⣿⣿⢕⢕⢕⢕⢕⣕⣕⣕⣽⣿⣿⣿⣿⣿⣿⣿⣿⣿⣿⣿⣿⣿⣿⢕⠀⠀⠀⠀⠀⠀⠀⠀⠀⠀⠀⠀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⠀⠀⠀⠀⠀⠀⠀⠀⠀⠀⠀⣿⣿⣿⣿⣿⣿⣿⣿⣿⣿⣿⣿⣿⣿⣿⣿⣿⣿⣿⣿⣿⣿⣿⣿⣿⡿⢿⠿⠙⣿⣿⣿⣿⣿⣿⣿⣿⣿⣿⣿⣿⣿⣿⣿⣿⣿⣿⣿⣿⣿⣿⣿⣿⣿⣿⣿⣿⢕⠀⠀⠀⠀⠀⠀⠀⠀⠀⠀⠀⠀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⠀⠀⠀⠀⠀⠀⠀⠀⠀⠀⠀⣿⣿⣿⣿⣿⣿⣿⣿⣿⣿⣿⣿⣿⣿⣿⣿⣿⣿⣿⣯⣿⣿⣿⣿⣿⣇⢕⢔⢕⣿⣿⣿⣿⣿⣿⣿⣿⣿⣿⣿⣿⣿⣿⣿⣿⣿⣿⣿⣿⣿⣿⣿⣿⣿⣿⣿⡇⢕⠀⠀⠀⠀⠀⠀⠀⠀⠀⠀⠀⠀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⠀⠀⠀⠀⠀⠀⠀⠀⠀⠀⠀⣿⣿⣿⣿⣿⣿⣿⣿⣿⣿⣿⣿⣿⣿⣿⣿⣿⣿⣿⣟⣿⣿⣿⣿⣿⣿⢇⠕⢸⣿⣿⣿⣿⣿⣿⣿⣿⣿⣿⣿⣿⣿⣿⣿⣿⣿⣿⣿⣿⣿⣿⣿⣿⣿⣿⣿⣿⣷⠀⠀⠀⠀⠀⠀⠀⠀⠀⠀⠀⠀</a:t>
            </a:r>
            <a:br/>
            <a:r>
              <a:t>⠀⠀⠀⠀⠀⠀⠀⠀⠀⠀⠀⢿⣿⣿⣿⣿⣿⣿⣿⣿⣿⣿⣿⣿⣿⣿⣿⣿⣿⣿⡇⣿⣿⣿⣿⣿⠋⠁⠀⢸⣿⣿⣿⣿⣿⣿⣿⣿⣿⣿⣿⣿⣿⣿⢽⣿⣿⣿⣿⣿⣿⣿⣿⣿⣿⣿⣿⣿⢿⠀⠀⠀⠀⠀⠀⠀⠀⠀⠀⠀⠀</a:t>
            </a:r>
            <a:br/>
            <a:r>
              <a:t>⠀⠀⠀⠀⠀⠀⠀⠀⠀⠀⠀⣼⣿⣿⣿⣿⣿⣿⣿⣿⣿⣿⣿⣿⣿⣿⣿⣿⣿⣿⡇⣿⣿⣿⣿⣿⠀⠀⠀⠀⣿⣿⣿⣿⣿⣿⣿⣿⢿⢿⢿⢿⢟⠛⠙⠝⢟⢿⣿⣿⣿⣿⣿⣿⣿⣿⣿⣷⡾⠀⠀⠀⠀⠀⠀⠀⠀⠀⠀⠀⠀</a:t>
            </a:r>
            <a:br/>
            <a:r>
              <a:t>⠀⠀⠀⠀⠀⠀⠀⠀⠀⠀⠀⣿⣿⣿⣿⣿⣿⣿⣿⣿⣿⣿⣿⣿⣿⣿⣿⣿⣿⣿⣯⣿⣿⣿⣿⡟⠀⠀⢄⠀⢹⣿⣿⣿⣿⣿⣿⣿⣿⣷⢵⢧⢹⢵⠣⠇⠕⠘⢛⢟⢟⢝⢝⢝⢸⣱⣗⡕⢕⠀⠀⠀⠀⠀⠀⠀⠀⠀⠀⠀⠀</a:t>
            </a:r>
            <a:br/>
            <a:r>
              <a:t>⠀⠀⠀⠀⠀⠀⠀⠀⠀⠀⠀⣿⣿⣿⣿⣷⣷⣷⣾⣷⣷⣵⣷⡿⢿⣽⣽⣽⣿⣿⣿⣿⣿⡿⣿⡇⠀⠀⠀⠀⠘⣿⣿⣿⣿⡏⠻⢿⠅⠀⠀⠀⢐⢔⠔⠀⠄⢔⢕⢕⢕⢕⢕⢕⢕⢗⢸⢟⢕⠀⠀⠀⠀⠀⠀⠀⠀⠀⠀⠀⠀</a:t>
            </a:r>
            <a:br/>
            <a:r>
              <a:t>⠀⠀⠀⠀⠀⠀⠀⠀⠀⠀⠀⣿⣿⣿⣿⣿⣿⡿⢿⢿⠿⢿⢟⢟⢛⢛⢛⢝⢍⢍⢁⢅⢅⣾⣿⡇⠀⠀⠀⠀⠀⢻⣿⣿⣿⣧⢄⢀⢀⢅⢔⢔⢔⢔⢕⢕⢕⢕⢕⢕⢕⢕⢕⢕⢕⢕⢕⢕⢕⠀⠀⠀⠀⠀⠀⠀⠀⠀⠀⠀⠀</a:t>
            </a:r>
            <a:br/>
            <a:r>
              <a:t>⠀⠀⠀⠀⠀⠀⠀⠀⠀⠀⠀⠁⢁⢅⢕⢔⢔⢔⢕⢕⢕⢕⢕⢕⢕⢕⢕⢕⢕⢕⢕⢕⢕⣿⣿⠑⠀⠀⠀⠀⠀⢸⣿⣿⣿⣿⣕⢕⢕⢕⢕⢕⢕⢕⣕⣕⣕⣕⣕⣕⣕⣕⣕⡕⢕⣕⢕⣕⢕⠀⠀⠀⠀⠀⠀⠀⠀⠀⠀⠀⠀</a:t>
            </a:r>
            <a:br/>
            <a:r>
              <a:t>⠀⠀⠀⠀⠀⠀⠀⠀⠀⠀⠀⠔⢔⢕⢕⢕⢕⢕⢕⢕⢕⢕⢕⢕⢕⢕⢕⢕⢕⢕⢕⢕⢕⢸⣿⠀⠀⠀⠀⢄⢀⠀⣿⣿⣿⣿⣿⣷⣷⢇⢇⢗⢇⣝⢟⢟⢽⣿⣿⣿⣿⣿⣿⣿⣿⣿⣿⣿⣿⠀⠀⠀⠀⠀⠀⠀⠀⠀⠀⠀⠀</a:t>
            </a:r>
            <a:br/>
            <a:r>
              <a:t>⠀⠀⠀⠀⠀⠀⠀⠀⠀⠀⠀⢀⢅⢕⢕⢕⢕⢕⢕⢕⢕⢕⢕⢕⢕⢕⢕⢕⢕⢕⢕⢕⢕⣸⣿⠀⠀⠀⠀⣵⣇⠀⢹⣿⣿⣿⡇⠑⠘⠝⠝⢕⢜⢜⢕⢣⢕⢻⢿⣿⣿⣿⣿⣿⣿⣿⣿⣿⣿⠀⠀⠀⠀⠀⠀⠀⠀⠀⠀⠀⠀</a:t>
            </a:r>
            <a:br/>
            <a:r>
              <a:t>⠀⠀⠀⠀⠀⠀⠀⠀⠀⠀⠀⠕⢕⢕⢕⢕⢕⢕⢕⢕⢕⢕⢕⢕⢕⢕⢕⢕⢕⢕⢕⢕⢕⣿⣿⢔⢔⠀⢱⢟⢕⠀⠘⣿⣿⣿⡇⠁⠑⠑⠀⠀⠀⠁⠀⠑⠑⢑⢜⢝⢟⢿⢿⢿⣿⣿⣿⣿⣿⠀⠀⠀⠀⠀⠀⠀⠀⠀⠀⠀⠀</a:t>
            </a:r>
            <a:br/>
            <a:r>
              <a:t>⠀⠀⠀⠀⠀⠀⠀⠀⠀⠀⠀⠐⠀⠁⠑⠑⠑⠑⠑⠑⠑⠑⠑⠑⠑⠑⠑⠑⠑⠑⠑⠑⠑⠘⠛⠑⠑⠑⠀⠑⠑⠀⠀⠛⠛⠛⠑⠀⠀⠀⠀⠀⠀⠀⠀⠀⠀⠀⠁⠑⠑⠑⠑⠑⠑⠘⠙⠙⠃⠀⠀⠀⠀⠀⠀⠀⠀⠀⠀⠀⠀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⠀⠀⠀⠀⠀⠀⠀⠀⠀⠀⠀⣿⣿⣿⣿⣿⣿⣿⡿⢟⢏⢝⢝⢝⢝⢟⢿⣿⣿⣿⣿⣿⣿⣿⣿⣿⣿⣿⣿⣿⣿⣿⣿⣿⣿⣿⣿⣿⣿⣿⣿⣿⣿⣿⣿⣿⣿⣿⣿⣿⣿⣿⣿⣿⣿⣿⣿⣿⣿⠀⠀⠀⠀⠀⠀⠀⠀⠀⠀⠀⠀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⠀⠀⠀⠀⠀⠀⠀⠀⠀⠀⠀⣿⣿⣿⣿⣿⡿⢟⢵⢥⢤⢥⢥⢥⢭⢕⢧⣜⢻⣿⣿⣿⣿⣿⣿⣿⣿⣿⣿⣿⣿⣿⣿⣿⣿⣿⣿⠟⠹⢍⣑⠐⢕⢝⢟⢿⣿⣿⣿⣿⣿⣿⣿⣿⣿⣿⣿⣿⣿⠀⠀⠀⠀⠀⠀⠀⠀⠀⠀⠀⠀</a:t>
            </a:r>
            <a:br/>
            <a:r>
              <a:t>⠀⠀⠀⠀⠀⠀⠀⠀⠀⠀⠀⣿⣿⣿⣿⡟⢕⢕⢕⢕⢕⢕⢕⢕⢕⢕⢕⢜⢳⡜⣿⣿⣿⣿⣿⣿⣿⣿⣿⣿⣿⣿⣿⣿⣿⡿⠑⠀⠀⠀⠁⠝⣧⡕⢕⢕⢻⣿⣿⣿⣿⣿⣿⣿⣿⣿⣿⣿⢯⠀⠀⠀⠀⠀⠀⠀⠀⠀⠀⠀⠀</a:t>
            </a:r>
            <a:br/>
            <a:r>
              <a:t>⠀⠀⠀⠀⠀⠀⠀⠀⠀⠀⠀⣿⣿⣿⣿⣿⣷⣷⣷⣷⣵⣵⣵⣕⣱⣕⡕⡕⢕⣻⡾⣿⣿⣿⣿⡿⣫⣿⣿⣿⣿⣿⣿⣿⣿⢇⢄⢄⢔⢔⢄⢄⢜⣿⣮⣞⣿⣿⣿⣿⣿⣿⣿⣿⣿⣿⣿⣇⢁⠀⠀⠀⠀⠀⠀⠀⠀⠀⠀⠀⠀</a:t>
            </a:r>
            <a:br/>
            <a:r>
              <a:t>⠀⠀⠀⠀⠀⠀⠀⠀⠀⠀⠀⣿⣿⣿⣿⣿⣿⣿⣿⣿⣿⣿⣿⣿⣿⣿⣿⣿⣿⣿⣗⣿⣿⣿⣿⣿⣿⣿⣿⣿⣿⣿⣿⣿⣿⢕⢕⣕⢕⣕⣕⣕⣱⣿⣿⣿⣿⣿⣿⣿⣿⣿⣿⣿⣿⣿⣿⣿⢕⠀⠀⠀⠀⠀⠀⠀⠀⠀⠀⠀⠀</a:t>
            </a:r>
            <a:br/>
            <a:r>
              <a:t>⠀⠀⠀⠀⠀⠀⠀⠀⠀⠀⠀⣿⣿⣿⣿⣿⣿⣿⣿⣿⣿⣿⣿⣿⣿⣿⣿⣿⣿⣿⡿⣿⣿⣿⣿⣿⣿⣿⣿⣿⣿⣿⣿⣿⣿⣿⣿⣿⣿⣿⣿⣿⣿⣿⣿⣿⣿⣿⣿⣿⣿⣿⣿⣿⣿⣿⣿⣿⡕⠀⠀⠀⠀⠀⠀⠀⠀⠀⠀⠀⠀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⠀⠀⠀⠀⠀⠀⠀⠀⠀⠀⠀⣿⣿⣿⣿⣿⣿⣿⣿⣿⣿⣿⣿⣿⣿⣿⣿⣿⣿⣿⣿⣿⣿⣿⣿⣿⣿⢿⢟⠋⢸⣿⣿⣿⣿⣿⣿⣿⣿⣿⣿⣿⣿⣿⣿⣿⣿⣿⣿⣿⣿⣿⣿⣿⣿⣿⣿⣿⢕⠀⠀⠀⠀⠀⠀⠀⠀⠀⠀⠀⠀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⠀⠀⠀⠀⠀⠀⠀⠀⠀⠀⠀⣿⣿⣿⣿⣿⣿⣿⣿⣿⣿⣿⣿⣿⣿⣿⣿⣿⣿⣿⣯⣿⣿⣿⣿⣿⣿⡕⢕⢕⣼⣿⣿⣿⣿⣿⣿⣿⣿⣿⣿⣿⣿⣿⣿⣿⣿⣿⣿⣿⣿⣿⣿⣿⣿⣿⣿⡇⢕⠀⠀⠀⠀⠀⠀⠀⠀⠀⠀⠀⠀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⠀⠀⠀⠀⠀⠀⠀⠀⠀⠀⠀⣿⣿⣿⣿⣿⣿⣿⣿⣿⣿⣿⣿⣿⣿⣿⣿⣿⣿⣿⡟⣿⣿⣿⣿⣿⣿⡏⠕⢱⣿⣿⣿⣿⣿⣿⣿⣿⣿⣿⣿⣿⣿⣿⣿⣿⣿⣿⣿⣿⣿⣿⣿⣿⣿⣿⣿⣿⣷⠀⠀⠀⠀⠀⠀⠀⠀⠀⠀⠀⠀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⠀⠀⠀⠀⠀⠀⠀⠀⠀⠀⠀⣿⣿⣿⣿⣿⣿⣿⣿⣿⣿⣿⣿⣿⣿⣿⣿⣿⣿⣿⡇⣿⣿⣿⣿⣿⡏⠁⠀⠑⣿⣿⣿⣿⣿⣿⣿⣿⣿⣿⣿⣿⣿⣿⡏⣿⣿⣿⣿⣿⣿⣿⣿⣿⣿⣿⣿⣿⣿⠀⠀⠀⠀⠀⠀⠀⠀⠀⠀⠀⠀</a:t>
            </a:r>
            <a:br/>
            <a:r>
              <a:t>⠀⠀⠀⠀⠀⠀⠀⠀⠀⠀⠀⣿⣿⣿⣿⣿⣿⣿⣿⣿⣿⣿⣿⣿⣿⣿⣿⣿⣿⣿⡇⣿⣿⣿⣿⣿⠀⠀⠀⠀⢸⣿⣿⣿⣿⣿⣿⣿⢿⢿⢟⢟⢟⢛⠑⠛⢝⢿⣿⣿⣿⣿⣿⣿⣿⣿⣿⣷⢿⠀⠀⠀⠀⠀⠀⠀⠀⠀⠀⠀⠀</a:t>
            </a:r>
            <a:br/>
            <a:r>
              <a:t>⠀⠀⠀⠀⠀⠀⠀⠀⠀⠀⠀⣿⣿⣿⣿⣿⣿⣿⣿⣿⣿⣿⣿⣿⣿⣿⣿⣿⣿⣿⣷⣿⣿⣿⣿⣿⠀⠀⠀⠔⠞⣿⣿⣿⣿⣿⣿⣿⣻⣿⡿⢵⢵⠷⠇⠳⠕⢊⢙⢟⢝⢝⢝⢝⢱⣕⢕⡕⢕⠀⠀⠀⠀⠀⠀⠀⠀⠀⠀⠀⠀</a:t>
            </a:r>
            <a:br/>
            <a:r>
              <a:t>⠀⠀⠀⠀⠀⠀⠀⠀⠀⠀⠀⣿⣿⣿⣿⣷⣾⣿⣾⣷⣷⣷⣾⡿⣿⣯⣽⣽⣝⣻⣿⣿⡿⢿⣿⡟⠀⠀⠀⠀⠀⣿⣿⣿⣿⣿⣿⢏⢁⠄⠀⠔⢔⢕⢕⢐⠄⢕⢕⢕⢕⢕⢕⢕⢕⢗⢹⢽⢕⠀⠀⠀⠀⠀⠀⠀⠀⠀⠀⠀⠀</a:t>
            </a:r>
            <a:br/>
            <a:r>
              <a:t>⠀⠀⠀⠀⠀⠀⠀⠀⠀⠀⠀⣿⣿⣿⣿⣿⣿⢿⢿⠿⠿⢟⢟⢛⢛⢛⢝⢝⢍⢍⢅⢅⢅⢱⣿⡇⠀⠀⠀⠀⠀⢿⣿⣿⣿⣿⡕⢄⢔⢐⢔⢕⢔⢔⢕⢕⢕⢕⢕⢕⢕⢕⢕⢕⢕⢕⢕⢕⢕⠀⠀⠀⠀⠀⠀⠀⠀⠀⠀⠀⠀</a:t>
            </a:r>
            <a:br/>
            <a:r>
              <a:t>⠀⠀⠀⠀⠀⠀⠀⠀⠀⠀⠀⢁⢅⢅⢔⢔⢔⢔⢕⢕⢕⢕⢕⢕⢕⢕⢕⢕⢕⢕⢕⢕⢕⢸⣿⠑⠀⠀⠀⠀⠀⢸⣿⣿⣿⣿⣧⢕⢕⢕⢕⢕⢕⢕⢕⣕⣕⣕⣕⣕⣱⣕⣕⡕⣕⣕⢕⣕⢕⠀⠀⠀⠀⠀⠀⠀⠀⠀⠀⠀⠀</a:t>
            </a:r>
            <a:br/>
            <a:r>
              <a:t>⠀⠀⠀⠀⠀⠀⠀⠀⠀⠀⠀⢔⢔⢕⢕⢕⢕⢕⢕⢕⢕⢕⢕⢕⢕⢕⢕⢕⢕⢕⢕⢕⢕⢸⣿⠀⠀⠀⠀⢀⢀⠘⣿⣿⣿⣿⣿⣷⣷⢗⢇⢗⢇⢜⢟⢟⢽⣿⣿⣿⣿⣿⣿⣿⣿⣿⣿⣿⣿⠀⠀⠀⠀⠀⠀⠀⠀⠀⠀⠀⠀</a:t>
            </a:r>
            <a:br/>
            <a:r>
              <a:t>⠀⠀⠀⠀⠀⠀⠀⠀⠀⠀⠀⢀⢔⢕⢕⢕⢕⢕⢕⢕⢕⢕⢕⢕⢕⢕⢕⢕⢕⢕⢕⢕⢕⢸⣿⠀⠀⠀⠀⢱⣷⠀⣿⣿⣿⣿⣿⢕⠘⢝⢝⢕⢕⢜⢕⢱⢕⢻⢿⣿⣿⣿⣿⣿⣿⣿⣿⣿⣿⠀⠀⠀⠀⠀⠀⠀⠀⠀⠀⠀⠀</a:t>
            </a:r>
            <a:br/>
            <a:r>
              <a:t>⠀⠀⠀⠀⠀⠀⠀⠀⠀⠀⠀⠕⢕⢕⢕⢕⢕⢕⢕⢕⢕⢕⢕⢕⢕⢕⢕⢕⢕⢕⢕⢕⢕⢸⣿⢕⢔⠀⢠⡽⢏⠁⢸⣿⣿⣿⣿⠕⠑⠑⠁⢀⠐⠁⠀⠑⠑⠕⢕⢝⢻⢿⢟⢿⣿⣿⣿⣿⣿⠀⠀⠀⠀⠀⠀⠀⠀⠀⠀⠀⠀</a:t>
            </a:r>
            <a:br/>
            <a:r>
              <a:t>⠀⠀⠀⠀⠀⠀⠀⠀⠀⠀⠀⠑⠑⠑⠑⠑⠑⠑⠑⠑⠑⠑⠑⠑⠑⠑⠑⠑⠑⠑⠑⠑⠑⠘⠛⠑⠑⠘⠑⠑⠑⠀⠘⠛⠛⠛⠑⠀⠀⠀⠀⠀⠀⠀⠀⠀⠀⠁⠁⠑⠑⠑⠑⠑⠑⠘⠙⠙⠛⠀⠀⠀⠀⠀⠀⠀⠀⠀⠀⠀⠀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⠀⠀⠀⠀⠀⠀⠀⠀⠀⠀⠀⣿⣿⣿⣿⣿⣿⣿⡿⢟⢟⢝⢝⢝⢝⢟⢿⣿⣿⣿⣿⣿⣿⣿⣿⣿⣿⣿⣿⣿⣿⣿⣿⣿⣿⣿⣿⣿⣿⣿⣿⣿⣿⣿⣿⣿⣿⣿⣿⣿⣿⣿⣿⣿⣿⣿⣿⣿⣿⠀⠀⠀⠀⠀⠀⠀⠀⠀⠀⠀⠀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⠀⠀⠀⠀⠀⠀⠀⠀⠀⠀⠀⣿⣿⣿⣿⣿⡿⢏⢵⢥⢤⢵⢥⢬⢭⢗⢧⣜⢻⣿⣿⣿⣿⣿⣿⣿⣿⣿⣿⣿⣿⣿⣿⣿⣿⣿⣿⠟⠫⢍⣑⠕⢕⢝⢟⢿⣿⣿⣿⣿⣿⣿⣿⣿⣿⣿⣿⣿⣿⠀⠀⠀⠀⠀⠀⠀⠀⠀⠀⠀⠀</a:t>
            </a:r>
            <a:br/>
            <a:r>
              <a:t>⠀⠀⠀⠀⠀⠀⠀⠀⠀⠀⠀⣿⣿⣿⣿⡟⢕⢕⢕⢕⢕⢕⢕⢕⢕⢕⢕⢜⢷⣜⣿⣿⣿⣿⣿⣿⣿⣿⣻⣿⣿⣿⣿⣿⣿⡿⠑⠀⠀⠀⠈⠹⣧⡕⢕⣕⢿⣿⣿⣿⣿⣿⣿⣿⣿⣿⣿⣿⢯⠀⠀⠀⠀⠀⠀⠀⠀⠀⠀⠀⠀</a:t>
            </a:r>
            <a:br/>
            <a:r>
              <a:t>⠀⠀⠀⠀⠀⠀⠀⠀⠀⠀⠀⣿⣿⣿⣿⣿⣷⣷⣷⣧⣵⣵⣵⣕⣱⣕⡕⡕⢕⣻⣾⣿⣿⣿⣿⣿⣿⣵⣿⣿⣿⣿⣿⣿⣿⢇⢄⢄⢄⢔⢐⢄⢜⣿⣷⣾⣿⣿⣿⣿⣿⣿⣿⣿⣿⣿⣿⣇⢈⠀⠀⠀⠀⠀⠀⠀⠀⠀⠀⠀⠀</a:t>
            </a:r>
            <a:br/>
            <a:r>
              <a:t>⠀⠀⠀⠀⠀⠀⠀⠀⠀⠀⠀⣿⣿⣿⣿⣿⣿⣿⣿⣿⣿⣿⣿⣿⣿⣿⣿⣿⣿⣿⣿⣿⣿⣿⣿⣿⣿⣿⣿⣿⣿⣿⣿⣿⣿⢕⢕⢕⢕⣕⣕⣕⣱⣿⣿⣿⣿⣿⣿⣿⣿⣿⣿⣿⣿⣿⣿⣿⢕⠀⠀⠀⠀⠀⠀⠀⠀⠀⠀⠀⠀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⠀⠀⠀⠀⠀⠀⠀⠀⠀⠀⠀⣿⣿⣿⣿⣿⣿⣿⣿⣿⣿⣿⣿⣿⣿⣿⣿⣿⣿⣿⣿⣿⣿⣿⣿⣿⣿⣿⣿⣿⡿⢿⣿⣿⣿⣿⣿⣿⣿⣿⣿⣿⣿⣿⣿⣿⣿⣿⣿⣿⣿⣿⣿⣿⣿⣿⣿⣿⣵⠀⠀⠀⠀⠀⠀⠀⠀⠀⠀⠀⠀</a:t>
            </a:r>
            <a:br/>
            <a:r>
              <a:t>⠀⠀⠀⠀⠀⠀⠀⠀⠀⠀⠀⣿⣿⣿⣿⣿⣿⣿⣿⣿⣿⣿⣿⣿⣿⣿⣿⣿⣿⣿⣷⣿⣿⣿⣿⣿⣿⣿⢟⢝⢀⣾⣿⣿⣿⣿⣿⣿⣿⣿⣿⣿⣿⣿⣿⣿⣿⣿⣿⣿⣿⣿⣿⣿⣿⣿⣿⣿⢹⠀⠀⠀⠀⠀⠀⠀⠀⠀⠀⠀⠀</a:t>
            </a:r>
            <a:br/>
            <a:r>
              <a:t>⠀⠀⠀⠀⠀⠀⠀⠀⠀⠀⠀⣿⣿⣿⣿⣿⣿⣿⣿⣿⣿⣿⣿⣿⣿⣿⣿⣿⣿⣿⣯⣿⣿⣿⣿⣿⣿⣿⡕⢕⢱⣿⣿⣿⣿⣿⣿⣿⣿⣿⣿⣿⣿⣿⣿⣿⣿⣿⣿⣿⣿⣿⣿⣿⣿⣿⣿⡇⢕⠀⠀⠀⠀⠀⠀⠀⠀⠀⠀⠀⠀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⠀⠀⠀⠀⠀⠀⠀⠀⠀⠀⠀⣿⣿⣿⣿⣿⣿⣿⣿⣿⣿⣿⣿⣿⣿⣿⣿⣿⣿⣿⣟⣿⣿⣿⣿⣿⣿⡿⠇⢕⢺⣿⣿⣿⣿⣿⣿⣿⣿⣿⣿⣿⣿⣿⣿⣿⣿⣿⣿⣿⣿⣿⣿⣿⣿⣿⣿⣿⣷⠀⠀⠀⠀⠀⠀⠀⠀⠀⠀⠀⠀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⠀⠀⠀⠀⠀⠀⠀⠀⠀⠀⠀⣿⣿⣿⣿⣿⣿⣿⣿⣿⣿⣿⣿⣿⣿⣿⣿⣿⣿⣿⡧⣿⣿⣿⣿⣿⣿⠀⠀⠐⢜⣿⣿⣿⣿⣿⣿⣿⣿⣿⣿⣿⣿⣿⡟⣿⣿⣿⣿⣿⣿⣿⣿⣿⣿⣿⣿⣯⣿⠀⠀⠀⠀⠀⠀⠀⠀⠀⠀⠀⠀</a:t>
            </a:r>
            <a:br/>
            <a:r>
              <a:t>⠀⠀⠀⠀⠀⠀⠀⠀⠀⠀⠀⣿⣿⣿⣿⣿⣿⣿⣿⣿⣿⣿⣿⣿⣿⣿⣿⣿⣿⣿⡏⣿⣿⣿⣿⣿⣿⠀⠀⠀⢐⣿⣿⣿⣿⣿⣿⣿⢿⢿⢿⢟⢟⢟⠙⠟⢟⢿⣿⣿⣿⣿⣿⣿⣿⣿⣿⣷⡿⠀⠀⠀⠀⠀⠀⠀⠀⠀⠀⠀⠀</a:t>
            </a:r>
            <a:br/>
            <a:r>
              <a:t>⠀⠀⠀⠀⠀⠀⠀⠀⠀⠀⠀⣿⣿⣿⣿⣿⣿⣿⣿⣿⣿⣿⣿⣿⣿⣿⣿⣿⣿⣿⢧⣿⣿⣿⣿⣿⡇⠀⠀⠈⠁⣿⣿⣿⣿⣿⣿⢟⣟⣿⡿⣯⡿⢷⠷⠷⠗⢎⢛⢟⢏⢝⢝⢝⢸⣕⡗⡕⢕⠀⠀⠀⠀⠀⠀⠀⠀⠀⠀⠀⠀</a:t>
            </a:r>
            <a:br/>
            <a:r>
              <a:t>⠀⠀⠀⠀⠀⠀⠀⠀⠀⠀⠀⣿⣿⣿⣿⣷⣾⣿⣿⣿⣷⣷⣷⡿⢿⣽⣽⣵⣜⣕⣕⣹⢿⢿⢻⣿⠇⠀⠀⠀⠀⣿⣿⣿⣿⣿⣿⢍⢁⢅⠄⠄⢕⢕⢕⢐⠄⢕⢕⢕⢕⢕⢕⢕⢕⢞⢱⢏⢕⠀⠀⠀⠀⠀⠀⠀⠀⠀⠀⠀⠀</a:t>
            </a:r>
            <a:br/>
            <a:r>
              <a:t>⠀⠀⠀⠀⠀⠀⠀⠀⠀⠀⠀⣿⣿⣿⣿⣿⣿⢿⢿⠿⠿⢟⢟⢛⢛⢛⢋⢝⢍⢍⢁⢅⢄⢔⢸⣿⠀⠀⠀⠀⠀⣿⣿⣿⣿⣿⣿⡇⢕⢕⢕⢕⢕⢔⢕⢕⢕⢕⢕⢕⢕⢕⢕⢕⢕⢕⢕⢕⢕⠀⠀⠀⠀⠀⠀⠀⠀⠀⠀⠀⠀</a:t>
            </a:r>
            <a:br/>
            <a:r>
              <a:t>⠀⠀⠀⠀⠀⠀⠀⠀⠀⠀⠀⠁⢁⢅⢔⢔⢔⢔⢕⢕⢕⢕⢕⢕⢕⢕⢕⢕⢕⢕⢕⢕⢕⢕⣾⡇⠀⠀⠀⠀⠀⢹⣿⣿⣿⣿⣿⣧⢕⢕⢕⢕⢕⢕⣕⣱⣕⣕⣕⣕⣕⣕⣕⡕⡕⣕⢕⣕⢕⠀⠀⠀⠀⠀⠀⠀⠀⠀⠀⠀⠀</a:t>
            </a:r>
            <a:br/>
            <a:r>
              <a:t>⠀⠀⠀⠀⠀⠀⠀⠀⠀⠀⠀⢔⢔⢕⢕⢕⢕⢕⢕⢕⢕⢕⢕⢕⢕⢕⢕⢕⢕⢕⢕⢕⢕⢱⣿⢇⠀⠀⠀⠀⢀⢸⣿⣿⣿⣿⣿⣿⣷⢇⢕⢗⢝⡜⢟⢝⢽⣿⣿⣿⣿⣿⣿⣿⣿⣿⣿⣿⣿⠀⠀⠀⠀⠀⠀⠀⠀⠀⠀⠀⠀</a:t>
            </a:r>
            <a:br/>
            <a:r>
              <a:t>⠀⠀⠀⠀⠀⠀⠀⠀⠀⠀⠀⢀⢕⢕⢕⢕⢕⢕⢕⢕⢕⢕⢕⢕⢕⢕⢕⢕⢕⢕⢕⢕⢕⢸⡿⠀⠀⠀⠀⢄⣷⡜⣿⣿⣿⣿⣿⣿⢝⢝⠝⢕⢜⢜⢕⢕⢕⢻⢿⣿⣿⣿⣿⣿⣿⣿⣿⣿⣿⠀⠀⠀⠀⠀⠀⠀⠀⠀⠀⠀⠀</a:t>
            </a:r>
            <a:br/>
            <a:r>
              <a:t>⠀⠀⠀⠀⠀⠀⠀⠀⠀⠀⠀⠕⢕⢕⢕⢕⢕⢕⢕⢕⢕⢕⢕⢕⢕⢕⢕⢕⢕⢕⢕⢕⢕⢸⡇⢅⢔⢀⡠⢵⢏⢑⣿⣿⣿⣿⣿⣿⢕⠕⢅⠀⠐⠀⠁⠅⠕⢑⢕⢝⢻⢻⢿⢿⣿⣿⣿⣿⣿⠀⠀⠀⠀⠀⠀⠀⠀⠀⠀⠀⠀</a:t>
            </a:r>
            <a:br/>
            <a:r>
              <a:t>⠀⠀⠀⠀⠀⠀⠀⠀⠀⠀⠀⠑⠑⠁⠑⠑⠑⠑⠑⠑⠑⠑⠑⠑⠑⠑⠑⠑⠑⠑⠑⠑⠑⠘⠃⠑⠑⠀⠑⠑⠑⠁⠛⠛⠛⠛⠃⠁⠀⠀⠀⠀⠀⠀⠀⠀⠀⠁⠁⠑⠑⠑⠑⠑⠑⠘⠙⠙⠛⠀⠀⠀⠀⠀⠀⠀⠀⠀⠀⠀⠀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⠀⠀⠀⠀⠀⠀⠀⠀⠀⠀⠀⣿⣿⣿⣿⣿⣿⣿⣿⢿⢟⢝⢝⢝⢝⢻⢿⣿⣿⣿⣿⣿⣿⣿⣿⣿⣿⣿⣿⣿⣿⣿⣿⣿⣿⣿⣿⣿⣿⣿⣿⣿⣿⣿⣿⣿⣿⣿⣿⣿⣿⣿⣿⣿⣿⣿⣿⣿⣿⠀⠀⠀⠀⠀⠀⠀⠀⠀⠀⠀⠀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⠀⠀⠀⠀⠀⠀⠀⠀⠀⠀⠀⣿⣿⣿⣿⣿⡿⢟⢵⢥⢥⢵⢥⢬⢭⢗⢵⣜⢻⣿⣿⣿⣿⣿⣿⣿⣿⣿⣿⣿⣿⣿⣿⣿⣿⣿⣿⠟⠏⢍⡕⠕⢜⢝⢻⢿⣿⣿⣿⣿⣿⣿⣿⣿⣿⣿⣿⣿⣿⠀⠀⠀⠀⠀⠀⠀⠀⠀⠀⠀⠀</a:t>
            </a:r>
            <a:br/>
            <a:r>
              <a:t>⠀⠀⠀⠀⠀⠀⠀⠀⠀⠀⠀⣿⣿⣿⣿⡟⢕⢕⢕⢕⢕⢕⢕⢕⢕⢕⢕⢜⢧⡜⣿⣿⣿⣿⣿⣿⣿⣟⢿⣿⢿⣿⣿⣿⣿⡿⠃⠀⠀⠀⠈⠳⣧⡕⢕⣕⢿⣿⣿⣿⣿⣿⣿⣿⣿⣿⣿⣿⣏⠀⠀⠀⠀⠀⠀⠀⠀⠀⠀⠀⠀</a:t>
            </a:r>
            <a:br/>
            <a:r>
              <a:t>⠀⠀⠀⠀⠀⠀⠀⠀⠀⠀⠀⣿⣿⣿⣿⣿⣿⣧⣷⣷⣵⣵⣵⣕⣱⣕⢕⡕⢕⣿⣼⣿⣿⣿⣿⣿⣿⣿⣿⣿⣷⣿⣿⣿⣿⢇⢀⢄⢔⢐⢔⢄⢜⣿⣕⣾⣿⣿⣿⣿⣿⣿⣿⣿⣿⣿⣿⣇⢈⠀⠀⠀⠀⠀⠀⠀⠀⠀⠀⠀⠀</a:t>
            </a:r>
            <a:br/>
            <a:r>
              <a:t>⠀⠀⠀⠀⠀⠀⠀⠀⠀⠀⠀⣿⣿⣿⣿⣿⣿⣿⣿⣿⣿⣿⣿⣿⣿⣿⣿⣿⣿⣿⣗⣿⣿⣿⣿⣿⣿⣿⣿⣿⣿⣿⣿⣿⣿⢕⢕⢕⢕⢕⣕⣕⣕⣿⣿⣿⣿⣿⣿⣿⣿⣿⣿⣿⣿⣿⣿⣿⢕⠀⠀⠀⠀⠀⠀⠀⠀⠀⠀⠀⠀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⠀⠀⠀⠀⠀⠀⠀⠀⠀⠀⠀⣿⣿⣿⣿⣿⣿⣿⣿⣿⣿⣿⣿⣿⣿⣿⣿⣿⣿⣿⣿⣿⣿⣿⣿⣿⣿⣿⣿⣿⡿⢻⣿⣿⣿⣿⣿⣿⣿⣿⣿⣿⣿⣿⣿⣿⣿⣿⣿⣿⣿⣿⣿⣿⣿⣿⣿⣿⣼⠀⠀⠀⠀⠀⠀⠀⠀⠀⠀⠀⠀</a:t>
            </a:r>
            <a:br/>
            <a:r>
              <a:t>⠀⠀⠀⠀⠀⠀⠀⠀⠀⠀⠀⣿⣿⣿⣿⣿⣿⣿⣿⣿⣿⣿⣿⣿⣿⣿⣿⣿⣿⣿⣿⣿⣿⣿⣿⣿⣿⣿⢝⢝⢄⣸⣿⣿⣿⣿⣿⣿⣿⣿⣿⣿⣿⣿⣿⣿⣿⣿⣿⣿⣿⣿⣿⣿⣿⣿⣿⡿⢹⠀⠀⠀⠀⠀⠀⠀⠀⠀⠀⠀⠀</a:t>
            </a:r>
            <a:br/>
            <a:r>
              <a:t>⠀⠀⠀⠀⠀⠀⠀⠀⠀⠀⠀⣿⣿⣿⣿⣿⣿⣿⣿⣿⣿⣿⣿⣿⣿⣿⣿⣿⣿⣿⣯⣿⣿⣿⣿⣿⣿⣿⣧⢕⢸⣿⣿⣿⣿⣿⣿⣿⣿⣿⣿⣿⣿⣿⣿⣿⣿⣿⣿⣿⣿⣿⣿⣿⣿⣿⣿⡇⢜⠀⠀⠀⠀⠀⠀⠀⠀⠀⠀⠀⠀</a:t>
            </a:r>
            <a:br/>
            <a:r>
              <a:t>⠀⠀⠀⠀⠀⠀⠀⠀⠀⠀⠀⣿⣿⣿⣿⣿⣿⣿⣿⣿⣿⣿⣿⣿⣿⣿⣿⣿⣿⣿⣿⣿⣿⣿⣿⣿⣿⡿⠏⢕⢸⣿⣿⣿⣿⣿⣿⣿⣿⣿⣿⣿⣿⣿⣿⣿⣿⣿⣿⣿⣿⣿⣿⣿⣿⣿⣿⣿⣷⠀⠀⠀⠀⠀⠀⠀⠀⠀⠀⠀⠀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⠀⠀⠀⠀⠀⠀⠀⠀⠀⠀⠀⣿⣿⣿⣿⣿⣿⣿⣿⣿⣿⣿⣿⣿⣿⣿⣿⣿⣿⣿⡯⣿⣿⣿⣿⣿⣿⢇⠀⠀⠘⣿⣿⣿⣿⣿⣿⣿⣿⣿⣿⣿⣿⣿⣿⣿⣿⣿⣿⣿⣿⣿⣿⣿⣿⣿⣿⡿⢿⠀⠀⠀⠀⠀⠀⠀⠀⠀⠀⠀⠀</a:t>
            </a:r>
            <a:br/>
            <a:r>
              <a:t>⠀⠀⠀⠀⠀⠀⠀⠀⠀⠀⠀⣿⣿⣿⣿⣿⣿⣿⣿⣿⣿⣿⣿⣿⣿⣿⣿⣿⣿⣿⡗⣿⣿⣿⣿⣿⣿⠁⠀⢀⢄⣿⣿⣿⣿⣿⣿⣿⢿⢿⢿⢿⢟⠟⠙⠟⢻⢿⣿⣿⣿⣿⣿⣿⣿⣿⣿⣷⡿⠀⠀⠀⠀⠀⠀⠀⠀⠀⠀⠀⠀</a:t>
            </a:r>
            <a:br/>
            <a:r>
              <a:t>⠀⠀⠀⠀⠀⠀⠀⠀⠀⠀⠀⣿⣿⣿⣿⣿⣿⣿⣿⣿⣿⣿⣿⣿⣿⣿⣿⣿⣿⣿⢇⣿⣿⣿⣿⣿⣿⠀⠀⠁⠈⣿⣿⣿⣽⣿⣿⡟⣟⣿⣿⣯⣯⡷⢷⠷⢷⠞⢟⢟⢟⢏⢝⢹⢹⣕⣗⡕⢕⠀⠀⠀⠀⠀⠀⠀⠀⠀⠀⠀⠀</a:t>
            </a:r>
            <a:br/>
            <a:r>
              <a:t>⠀⠀⠀⠀⠀⠀⠀⠀⠀⠀⠀⣿⣿⣿⣿⣷⣾⣿⣷⣿⣷⣷⣽⡿⣿⣯⣽⣝⣜⣕⣕⣽⣿⡿⢟⣿⡇⠀⠀⠀⠀⣿⣿⣿⣿⣿⣿⡇⢈⢕⠄⢔⢔⢕⢕⢐⢄⢕⢕⢕⢕⢕⢕⢕⢕⢇⢸⢟⢕⠀⠀⠀⠀⠀⠀⠀⠀⠀⠀⠀⠀</a:t>
            </a:r>
            <a:br/>
            <a:r>
              <a:t>⠀⠀⠀⠀⠀⠀⠀⠀⠀⠀⠀⣿⣿⣿⣿⣿⣿⡿⢿⢿⠿⠿⢟⢟⢛⢛⢛⢝⢉⢉⢁⢁⢅⢄⢱⣿⠇⠀⠀⠀⠀⣿⣿⣿⣿⣿⣿⣷⢔⢔⢕⢕⢕⢕⢕⢕⢕⢕⢕⢕⢕⢕⢕⢕⢕⢕⢕⢕⢕⠀⠀⠀⠀⠀⠀⠀⠀⠀⠀⠀⠀</a:t>
            </a:r>
            <a:br/>
            <a:r>
              <a:t>⠀⠀⠀⠀⠀⠀⠀⠀⠀⠀⠀⠁⢁⢅⢕⢔⢔⢔⢕⢕⢕⢕⢕⢕⢕⢕⢕⢕⢕⢕⢕⢕⢕⢕⣼⡟⠀⠀⠀⠀⠀⢹⣿⣿⣿⣿⣿⣿⡕⢕⢕⢕⢕⢕⣕⣕⣕⣕⣕⣕⣕⣕⡕⡕⢕⡕⢕⢕⢕⠀⠀⠀⠀⠀⠀⠀⠀⠀⠀⠀⠀</a:t>
            </a:r>
            <a:br/>
            <a:r>
              <a:t>⠀⠀⠀⠀⠀⠀⠀⠀⠀⠀⠀⢔⢕⢕⢕⢕⢕⢕⢕⢕⢕⢕⢕⢕⢕⢕⢕⢕⢕⢕⢕⢕⢕⢱⣿⠃⠀⠀⠀⠀⠀⢸⣿⣿⣿⣿⣿⣿⣷⡏⢕⢕⢞⣝⢟⢿⢿⣿⣿⣿⣿⣿⣿⣿⣿⣿⣿⣿⣿⠀⠀⠀⠀⠀⠀⠀⠀⠀⠀⠀⠀</a:t>
            </a:r>
            <a:br/>
            <a:r>
              <a:t>⠀⠀⠀⠀⠀⠀⠀⠀⠀⠀⠀⢄⢕⢕⢕⢕⢕⢕⢕⢕⢕⢕⢕⢕⢕⢕⢕⢕⢕⢕⢕⢕⢕⢸⡏⠀⠀⠀⠀⠀⢱⢸⣿⣿⣿⣿⣿⣿⡟⢝⢏⢕⢜⢜⢵⢇⢕⢿⢿⣿⣿⣿⣿⣿⣿⣿⣿⣿⣿⠀⠀⠀⠀⠀⠀⠀⠀⠀⠀⠀⠀</a:t>
            </a:r>
            <a:br/>
            <a:r>
              <a:t>⠀⠀⠀⠀⠀⠀⠀⠀⠀⠀⠀⢕⢕⢕⢕⢕⢕⢕⢕⢕⢕⢕⢕⢕⢕⢕⢕⢕⢕⢕⢕⢕⢕⢸⡇⠄⢄⢀⢠⢕⢇⢕⣿⣿⣿⣿⣿⣿⡇⢕⢕⠔⠅⠀⠁⠅⠕⢜⢜⢟⢻⢿⢿⢿⣿⣿⣿⣿⣿⠀⠀⠀⠀⠀⠀⠀⠀⠀⠀⠀⠀</a:t>
            </a:r>
            <a:br/>
            <a:r>
              <a:t>⠀⠀⠀⠀⠀⠀⠀⠀⠀⠀⠀⠑⠑⠑⠑⠑⠑⠑⠑⠑⠑⠑⠑⠑⠑⠑⠑⠑⠑⠑⠑⠑⠑⠛⠃⠑⠀⠀⠑⠑⠑⠑⠛⠛⠛⠛⠋⠑⠐⠀⠀⠀⠀⠀⠀⠀⠀⠁⠁⠑⠑⠑⠑⠑⠑⠘⠙⠙⠛⠀⠀⠀⠀⠀⠀⠀⠀⠀⠀⠀⠀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⠀⠀⠀⠀⠀⠀⠀⠀⠀⠀⠀⣷⣿⣿⣾⣿⣿⣿⣿⣿⣿⣿⣿⣻⣿⣿⣿⣿⣿⣿⣿⣿⣿⣿⣿⣿⣿⣿⣿⣿⣿⣿⣿⣿⣿⣿⣿⣿⣿⣿⣿⣿⣿⣿⣿⣿⣿⣿⣿⣿⣿⣿⣿⣿⣿⣿⣿⣿⣿⠀⠀⠀⠀⠀⠀⠀⠀⠀⠀⠀⠀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⠀⠀⠀⠀⠀⠀⠀⠀⠀⠀⠀⣿⣿⣿⣿⣿⣿⣿⣿⢿⢟⢝⢝⢝⢝⢻⢿⣿⣿⣿⣿⣿⣿⣿⣿⣿⣿⣿⣿⣿⣿⣿⣿⣿⣿⣿⣿⣿⣿⣿⣿⣿⣿⣿⣿⣿⣿⣿⣿⣿⣿⣿⣿⣿⣿⣿⣿⣿⣿⠀⠀⠀⠀⠀⠀⠀⠀⠀⠀⠀⠀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⠀⠀⠀⠀⠀⠀⠀⠀⠀⠀⠀⣿⣿⣿⣿⣿⡿⢏⢵⢵⢥⢵⢥⣭⣽⢗⢵⣜⢻⣿⣿⣿⣿⣿⣿⣿⣿⣿⣿⣿⣿⣿⣿⣿⣿⣿⣿⠟⠟⢙⡝⢕⢝⢝⢻⣿⣿⣿⣿⣿⣿⣿⣿⣿⣿⣿⣿⣿⣿⠀⠀⠀⠀⠀⠀⠀⠀⠀⠀⠀⠀</a:t>
            </a:r>
            <a:br/>
            <a:r>
              <a:t>⠀⠀⠀⠀⠀⠀⠀⠀⠀⠀⠀⣿⣿⣿⣿⣟⢕⢕⢕⢕⢕⢕⢕⢕⢕⢕⢕⢝⢧⡝⣿⣿⣿⣿⣿⣿⣿⡿⣝⣹⣟⣿⣿⣿⣿⡿⠑⠀⠀⠀⠈⢳⣧⡕⢕⡸⣿⣿⣿⣿⣿⣿⣿⣿⣿⣿⣿⣿⣟⠀⠀⠀⠀⠀⠀⠀⠀⠀⠀⠀⠀</a:t>
            </a:r>
            <a:br/>
            <a:r>
              <a:t>⠀⠀⠀⠀⠀⠀⠀⠀⠀⠀⠀⣿⣿⣿⣿⣿⣿⣵⣵⣧⣵⣵⣵⣕⣱⣕⢕⢕⢕⣿⣼⣿⣿⣿⣿⣿⣿⣿⣿⣿⣿⣾⣿⣿⣿⢇⢀⢄⢄⢔⠔⢑⢹⣷⣕⣺⣿⣿⣿⣿⣿⣿⣿⣿⣿⣿⣿⣇⢘⠀⠀⠀⠀⠀⠀⠀⠀⠀⠀⠀⠀</a:t>
            </a:r>
            <a:br/>
            <a:r>
              <a:t>⠀⠀⠀⠀⠀⠀⠀⠀⠀⠀⠀⣿⣿⣿⣿⣿⣿⣿⣿⣿⣿⣿⣿⣿⣿⣿⣿⣿⣷⣿⣗⣿⣿⣿⣿⣿⣿⣿⣿⣿⣿⣿⣿⣿⣿⢕⢕⢕⢕⢕⣕⣕⣕⣿⣿⣿⣿⣿⣿⣿⣿⣿⣿⣿⣿⣿⣿⣟⢱⠀⠀⠀⠀⠀⠀⠀⠀⠀⠀⠀⠀</a:t>
            </a:r>
            <a:br/>
            <a:r>
              <a:t>⠀⠀⠀⠀⠀⠀⠀⠀⠀⠀⠀⣿⣿⣿⣿⣿⣿⣿⣿⣿⣿⣿⣿⣿⣿⣿⣿⣿⣿⣿⣿⣿⣿⣿⣿⣿⣿⣿⣿⣿⡿⢹⣿⣿⣿⣿⣷⣾⣿⣿⣿⣿⣿⣿⣿⣿⣿⣿⣿⣿⣿⣿⣿⣿⣿⣿⣿⣿⣼⠀⠀⠀⠀⠀⠀⠀⠀⠀⠀⠀⠀</a:t>
            </a:r>
            <a:br/>
            <a:r>
              <a:t>⠀⠀⠀⠀⠀⠀⠀⠀⠀⠀⠀⣿⣿⣿⣿⣿⣿⣿⣿⣿⣿⣿⣿⣿⣿⣿⣿⣿⣿⣿⣿⣿⣿⣿⣿⣿⣿⣿⡝⢕⢔⣸⣿⣿⣿⣿⣿⣿⣿⣿⣿⣿⣿⣿⣿⣿⣿⣿⣿⣿⣿⣿⣿⣿⣿⣿⣿⡿⢹⠀⠀⠀⠀⠀⠀⠀⠀⠀⠀⠀⠀</a:t>
            </a:r>
            <a:br/>
            <a:r>
              <a:t>⠀⠀⠀⠀⠀⠀⠀⠀⠀⠀⠀⣿⣿⣿⣿⣿⣿⣿⣿⣿⣿⣿⣿⣿⣿⣿⣿⣿⣿⣿⣿⣿⣿⣿⣿⣿⣿⣿⣷⢕⢱⣿⣿⣿⣿⣿⣿⣿⣿⣿⣿⣿⣿⣿⣿⣿⣿⣿⣿⣿⣿⣿⣿⣿⣿⣿⣿⡇⢜⠀⠀⠀⠀⠀⠀⠀⠀⠀⠀⠀⠀</a:t>
            </a:r>
            <a:br/>
            <a:r>
              <a:t>⠀⠀⠀⠀⠀⠀⠀⠀⠀⠀⠀⣿⣿⣿⣿⣿⣿⣿⣿⣿⣿⣿⣿⣿⣿⣿⣿⣿⣿⣿⣻⣿⣿⣿⣿⣿⣿⣿⠏⠕⢸⣿⣿⣿⣿⣿⣿⣿⣿⣿⣿⣿⣿⣿⣿⣿⣿⣿⣿⣿⣿⣿⣿⣿⣿⣿⣿⣿⣷⠀⠀⠀⠀⠀⠀⠀⠀⠀⠀⠀⠀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⠀⠀⠀⠀⠀⠀⠀⠀⠀⠀⠀⣿⣿⣿⣿⣿⣿⣿⣿⣿⣿⣿⣿⣿⣿⣿⣿⣿⣿⣿⡯⣿⣿⣿⣿⣿⣿⡇⠀⠀⢜⣿⣿⣿⣿⣿⣿⣿⣿⣿⣿⣿⣿⣿⣿⣿⣿⣿⣿⣿⣿⣿⣿⣿⣿⣿⣿⢿⢿⠀⠀⠀⠀⠀⠀⠀⠀⠀⠀⠀⠀</a:t>
            </a:r>
            <a:br/>
            <a:r>
              <a:t>⠀⠀⠀⠀⠀⠀⠀⠀⠀⠀⠀⣿⣿⣿⣿⣿⣿⣿⣿⣿⣿⣿⣿⣿⣿⣿⣿⣿⣿⣿⡟⣿⣿⣿⣿⣿⣿⡇⠀⢀⣾⣿⣿⣟⣿⣿⣿⣿⢿⢿⢿⢿⢟⢟⢛⠟⢻⢿⣿⣿⣿⣿⣿⣿⣿⣿⣿⣷⣿⠀⠀⠀⠀⠀⠀⠀⠀⠀⠀⠀⠀</a:t>
            </a:r>
            <a:br/>
            <a:r>
              <a:t>⠀⠀⠀⠀⠀⠀⠀⠀⠀⠀⠀⣿⣿⣿⣿⣿⣿⣿⣿⣿⣿⣿⣿⣿⣿⣿⣿⣿⣿⣿⢇⣿⣿⣿⣿⣿⣿⠇⠀⠀⠀⣿⣿⣿⣿⣿⣿⣿⣟⣿⣿⣯⣯⣵⢷⢷⠷⢺⢟⢟⢟⢟⢏⢝⢝⣕⢗⢕⢕⠀⠀⠀⠀⠀⠀⠀⠀⠀⠀⠀⠀</a:t>
            </a:r>
            <a:br/>
            <a:r>
              <a:t>⠀⠀⠀⠀⠀⠀⠀⠀⠀⠀⠀⣿⣿⣿⣿⣷⣾⣿⣷⣷⣷⣷⣷⣿⣿⣿⡿⢝⣝⣕⣕⣿⣿⡿⢟⣿⣿⠀⠀⠀⠀⣿⣿⣿⣿⣿⣿⣿⢝⢕⠄⢔⢔⢔⢕⢔⢄⢕⢕⢕⢕⢕⢕⢕⢕⢇⢜⢟⢕⠀⠀⠀⠀⠀⠀⠀⠀⠀⠀⠀⠀</a:t>
            </a:r>
            <a:br/>
            <a:r>
              <a:t>⠀⠀⠀⠀⠀⠀⠀⠀⠀⠀⠀⣿⣿⣿⣿⣿⣿⣿⢿⢿⢿⠿⢿⢟⢟⢛⢛⢋⢍⢉⢉⢅⢅⢄⢰⣿⡇⠀⠀⠀⠀⣿⣿⣿⣿⣿⣿⣿⡕⢕⢕⢕⢕⢕⢕⢕⢕⢕⢕⢕⢕⢕⢕⢕⢕⢕⢕⢕⢕⠀⠀⠀⠀⠀⠀⠀⠀⠀⠀⠀⠀</a:t>
            </a:r>
            <a:br/>
            <a:r>
              <a:t>⠀⠀⠀⠀⠀⠀⠀⠀⠀⠀⠀⢈⢍⢅⢕⢕⢔⢔⢕⢕⢕⢕⢕⢕⢕⢕⢕⢕⢕⢕⢕⢕⢕⢕⣾⡿⠀⠀⠀⠀⠀⢹⣿⣿⣿⣿⣿⣿⣇⢕⢕⢕⢕⣕⡕⣕⣕⣕⣕⣕⣕⣕⣕⢕⢕⢕⢕⢕⢕⠀⠀⠀⠀⠀⠀⠀⠀⠀⠀⠀⠀</a:t>
            </a:r>
            <a:br/>
            <a:r>
              <a:t>⠀⠀⠀⠀⠀⠀⠀⠀⠀⠀⠀⢕⢕⢕⢕⢕⢕⢕⢕⢕⢕⢕⢕⢕⢕⢕⢕⢕⢕⢕⢕⢕⢕⢱⣿⠃⠀⠀⠀⠀⠀⢸⣿⣿⣿⣿⣿⣿⣿⡯⢱⢇⢇⣽⡟⢫⢽⣿⣿⣿⣿⣿⣿⣿⣿⣿⣿⣿⣿⠀⠀⠀⠀⠀⠀⠀⠀⠀⠀⠀⠀</a:t>
            </a:r>
            <a:br/>
            <a:r>
              <a:t>⠀⠀⠀⠀⠀⠀⠀⠀⠀⠀⠀⢕⢕⢕⢕⢕⢕⢕⢕⢕⢕⢕⢕⢕⢕⢕⢕⢕⢕⢕⢕⢕⢕⢸⡏⠀⠀⠀⠀⠀⠑⢸⣿⣿⣿⣿⣿⣿⣿⢏⢇⢕⢜⢕⢕⢣⢕⢿⢿⣿⣿⣿⣿⣿⣿⣿⣿⣿⣿⠀⠀⠀⠀⠀⠀⠀⠀⠀⠀⠀⠀</a:t>
            </a:r>
            <a:br/>
            <a:r>
              <a:t>⠀⠀⠀⠀⠀⠀⠀⠀⠀⠀⠀⢕⢕⢕⢕⢕⢕⢕⢕⢕⢕⢕⢕⢕⢕⢕⢕⢕⢕⢕⢕⢕⢕⣾⡇⠀⠀⠠⢤⢄⢔⢜⣿⣿⣿⣿⣿⣿⣿⢕⢕⠔⠕⠅⠅⠕⢕⢜⢝⢟⢿⢿⢿⣿⣿⣿⣿⣿⣿⠀⠀⠀⠀⠀⠀⠀⠀⠀⠀⠀⠀</a:t>
            </a:r>
            <a:br/>
            <a:r>
              <a:t>⠀⠀⠀⠀⠀⠀⠀⠀⠀⠀⠀⠑⠑⠑⠑⠑⠑⠑⠑⠑⠑⠑⠑⠑⠑⠑⠑⠑⠑⠑⠑⠑⠑⠛⠑⠀⠀⠀⠑⠑⠑⠑⠛⠛⠛⠛⠛⠑⠀⠀⠐⠁⠀⠀⠀⠀⠀⠁⠁⠑⠑⠑⠑⠑⠑⠙⠙⠛⠛⠀⠀⠀⠀⠀⠀⠀⠀⠀⠀⠀⠀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⠀⠀⠀⠀⠀⠀⠀⠀⠀⠀⠀⣷⣿⣿⣵⣿⣯⣿⣿⣿⣿⣿⣿⣻⣿⣿⣿⣿⣿⣿⣿⣿⣿⣿⣿⣿⣿⣿⣿⣿⣿⣿⣿⣿⣿⣿⣿⣿⣿⣿⣿⣿⣿⣿⣿⣿⣿⣿⣿⣿⣿⣿⣿⣿⣿⣿⣿⣿⣿⠀⠀⠀⠀⠀⠀⠀⠀⠀⠀⠀⠀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⠀⠀⠀⠀⠀⠀⠀⠀⠀⠀⠀⣿⣿⣿⣿⣿⣿⣿⣿⢿⢟⢟⢝⢝⢟⢻⢿⣿⣿⣿⣿⣿⣿⣿⣿⣿⣿⣿⣿⣿⣿⣿⣿⣿⣿⣿⣿⣿⣿⣿⣿⣿⣿⣿⣿⣿⣿⣿⣿⣿⣿⣿⣿⣿⣿⣿⣿⣿⣿⠀⠀⠀⠀⠀⠀⠀⠀⠀⠀⠀⠀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⠀⠀⠀⠀⠀⠀⠀⠀⠀⠀⠀⣿⣿⣿⣿⣿⡿⢏⢵⢥⢥⢵⢥⣭⣕⢳⢵⡜⢻⣿⣿⣿⣿⣿⣿⣿⣿⣿⣿⣿⣿⣿⣿⣿⣿⣿⣿⢟⠟⣝⢝⢝⢝⢝⢻⣿⣿⣿⣿⣿⣿⣿⣿⣿⣿⣿⣿⣿⣿⠀⠀⠀⠀⠀⠀⠀⠀⠀⠀⠀⠀</a:t>
            </a:r>
            <a:br/>
            <a:r>
              <a:t>⠀⠀⠀⠀⠀⠀⠀⠀⠀⠀⠀⣿⣿⣿⣿⡟⢕⢕⢕⢕⢕⢕⢕⢕⢕⢕⢕⢝⢧⡝⣿⣿⣿⣿⣿⣿⣿⣿⣟⣧⣻⢹⣿⣿⣿⡿⠃⠀⠀⠀⠙⢳⣵⢕⢕⢸⣿⣿⣿⣿⣿⣿⣿⣿⣿⣿⣿⣿⣟⠀⠀⠀⠀⠀⠀⠀⠀⠀⠀⠀⠀</a:t>
            </a:r>
            <a:br/>
            <a:r>
              <a:t>⠀⠀⠀⠀⠀⠀⠀⠀⠀⠀⠀⣿⣿⣿⣿⣿⣿⣵⣵⣧⣵⣵⣵⣕⣕⡕⢕⢕⢜⣿⣽⣿⣿⣿⣿⣿⣿⣿⣿⣿⣿⣯⣿⣿⣿⢇⢄⢀⢄⢔⢄⢕⢹⣷⣾⡿⣿⣿⣿⣿⣿⣿⣿⣿⣿⣿⣿⣇⢘⠀⠀⠀⠀⠀⠀⠀⠀⠀⠀⠀⠀</a:t>
            </a:r>
            <a:br/>
            <a:r>
              <a:t>⠀⠀⠀⠀⠀⠀⠀⠀⠀⠀⠀⣿⣿⣿⣿⣿⣿⣿⣿⣿⣿⣿⣿⣿⣿⣿⣿⣿⣷⣾⡇⣿⣿⣿⣿⣿⣿⣿⣿⣿⣿⣿⣿⣿⣿⡕⢕⢕⢕⢕⣕⢕⣕⣿⣿⣿⣿⣿⣿⣿⣿⣿⣿⣿⣿⣿⣿⣿⢱⠀⠀⠀⠀⠀⠀⠀⠀⠀⠀⠀⠀</a:t>
            </a:r>
            <a:br/>
            <a:r>
              <a:t>⠀⠀⠀⠀⠀⠀⠀⠀⠀⠀⠀⣿⣿⣿⣿⣿⣿⣿⣿⣿⣿⣿⣿⣿⣿⣿⣿⣿⣿⣿⣟⣿⣿⣿⣿⣿⣿⣿⣿⣿⠟⢙⣿⣿⣿⣿⣷⣿⣿⣿⣿⣿⣿⣿⣿⣿⣿⣿⣿⣿⣿⣿⣿⣿⣿⣿⣿⣿⣼⠀⠀⠀⠀⠀⠀⠀⠀⠀⠀⠀⠀</a:t>
            </a:r>
            <a:br/>
            <a:r>
              <a:t>⠀⠀⠀⠀⠀⠀⠀⠀⠀⠀⠀⣿⣿⣿⣿⣿⣿⣿⣿⣿⣿⣿⣿⣿⣿⣿⣿⣿⣿⣿⣿⣿⣿⣿⣿⣿⣿⣿⡇⢕⢕⣸⣿⣿⣿⣿⣿⣿⣿⣿⣿⣿⣿⣿⣿⣿⣿⣿⣿⣿⣿⣿⣿⣿⣿⣿⣿⡟⢸⠀⠀⠀⠀⠀⠀⠀⠀⠀⠀⠀⠀</a:t>
            </a:r>
            <a:br/>
            <a:r>
              <a:t>⠀⠀⠀⠀⠀⠀⠀⠀⠀⠀⠀⣿⣿⣿⣿⣿⣿⣿⣿⣿⣿⣿⣿⣿⣿⣿⣿⣿⣿⣿⣿⣿⣿⣿⣿⣿⣿⣿⣿⢗⢱⣿⣿⣿⣿⣿⣿⣿⣿⣿⣿⣿⣿⣿⣿⣿⣿⣿⣿⣿⣿⣿⣿⣿⣿⣿⣿⡇⢜⠀⠀⠀⠀⠀⠀⠀⠀⠀⠀⠀⠀</a:t>
            </a:r>
            <a:br/>
            <a:r>
              <a:t>⠀⠀⠀⠀⠀⠀⠀⠀⠀⠀⠀⣿⣿⣿⣿⣿⣿⣿⣿⣿⣿⣿⣿⣿⣿⣿⣿⣿⣿⣿⣻⣿⣿⣿⣿⣿⣿⣿⠋⢕⢸⣿⣿⣿⣿⣿⣿⣿⣿⣿⣿⣿⣿⣿⣿⣿⣿⣿⣿⣿⣿⣿⣿⣿⣿⣿⣿⣯⣵⠀⠀⠀⠀⠀⠀⠀⠀⠀⠀⠀⠀</a:t>
            </a:r>
            <a:br/>
            <a:r>
              <a:t>⠀⠀⠀⠀⠀⠀⠀⠀⠀⠀⠀⣿⣿⣿⣿⣿⣿⣿⣿⣿⣿⣿⣿⣿⣿⣿⣿⣿⣿⣿⡿⣿⣿⣿⣿⣿⣿⣿⠀⠐⢜⣿⣿⣿⣿⣿⣿⣿⣿⣿⣿⣿⣿⣿⡿⣿⣿⣿⣿⣿⣿⣿⣿⣿⣿⣿⣿⢿⢿⠀⠀⠀⠀⠀⠀⠀⠀⠀⠀⠀⠀</a:t>
            </a:r>
            <a:br/>
            <a:r>
              <a:t>⠀⠀⠀⠀⠀⠀⠀⠀⠀⠀⠀⣿⣿⣿⣿⣿⣿⣿⣿⣿⣿⣿⣿⣿⣿⣿⣿⣿⣿⣿⣿⣿⣿⣿⣿⣿⣿⡿⠀⢠⡿⣿⣿⣯⢿⣿⣿⣿⢿⢿⢿⢿⢿⠟⠟⠻⢻⢿⣿⣿⣿⣿⣿⣿⣿⣿⣿⣽⣿⠀⠀⠀⠀⠀⠀⠀⠀⠀⠀⠀⠀</a:t>
            </a:r>
            <a:br/>
            <a:r>
              <a:t>⠀⠀⠀⠀⠀⠀⠀⠀⠀⠀⠀⣿⣿⣿⣿⣿⣿⣿⣿⣿⣿⣿⣿⣿⣿⣿⣿⣿⣿⣿⡇⣿⣿⣿⣿⣿⣿⡇⠀⠀⠀⣿⣿⣿⣿⣿⣿⣿⣟⣿⣿⣿⣷⣷⡷⢷⢷⢺⢿⢟⢟⢟⢏⢽⣝⣝⡗⢕⣕⠀⠀⠀⠀⠀⠀⠀⠀⠀⠀⠀⠀</a:t>
            </a:r>
            <a:br/>
            <a:r>
              <a:t>⠀⠀⠀⠀⠀⠀⠀⠀⠀⠀⠀⣿⣿⣿⣿⣷⣿⣿⣿⣷⣧⣧⣷⣿⣿⣿⣏⣏⣏⣕⣕⣿⣿⣿⣟⣻⣿⠇⠀⠀⠀⣿⣿⣿⣿⣿⣿⣿⢝⢝⢕⢅⢔⢕⢕⢕⢔⢕⢕⢕⢕⢕⢕⢕⢕⢕⢞⢟⢕⠀⠀⠀⠀⠀⠀⠀⠀⠀⠀⠀⠀</a:t>
            </a:r>
            <a:br/>
            <a:r>
              <a:t>⠀⠀⠀⠀⠀⠀⠀⠀⠀⠀⠀⣿⣿⣿⣿⣿⣿⣿⣿⡿⢿⠿⢿⢿⢟⢟⢛⢛⢏⢝⢍⢍⢅⢅⢅⣿⡟⠀⠀⠀⠀⣿⣿⣿⣿⣿⣿⣿⡇⢕⢕⢕⢕⢕⢕⢕⢕⢕⢕⢕⢕⢕⢕⢕⢕⢕⢕⢕⢕⠀⠀⠀⠀⠀⠀⠀⠀⠀⠀⠀⠀</a:t>
            </a:r>
            <a:br/>
            <a:r>
              <a:t>⠀⠀⠀⠀⠀⠀⠀⠀⠀⠀⠀⢙⢍⢍⢕⢕⢔⢔⢕⢕⢕⢕⢕⢕⢕⢕⢕⢕⢕⢕⢕⢕⢱⢕⣾⡿⠁⠀⠀⠀⠀⢹⣿⣿⣿⣿⣿⣿⣷⢕⢕⢕⢕⣕⡕⣕⣕⣕⣕⣕⣕⢕⡕⢕⢕⢕⢕⢕⢕⠀⠀⠀⠀⠀⠀⠀⠀⠀⠀⠀⠀</a:t>
            </a:r>
            <a:br/>
            <a:r>
              <a:t>⠀⠀⠀⠀⠀⠀⠀⠀⠀⠀⠀⢕⢕⢕⢕⢕⢕⢇⢕⢕⢕⢕⢕⢕⢕⢕⢕⢕⢕⢕⢕⢕⢕⢱⣿⠇⠀⠀⠀⠀⠀⢸⣿⣿⣿⣿⣿⣿⣿⡧⢕⢇⢇⣽⢻⢿⢽⣿⣿⣿⣿⣿⣿⣿⣿⣿⣿⣿⣿⠀⠀⠀⠀⠀⠀⠀⠀⠀⠀⠀⠀</a:t>
            </a:r>
            <a:br/>
            <a:r>
              <a:t>⠀⠀⠀⠀⠀⠀⠀⠀⠀⠀⠀⢕⢕⢕⢕⢕⢕⢕⢕⢕⢕⢕⢕⢕⢕⢕⢕⢕⢕⢕⢕⢕⢕⢸⡿⠀⠀⠀⠀⠀⠀⢸⣿⣿⣿⣿⣿⣿⣿⡟⢏⢕⢕⢇⢕⢗⢕⢿⣿⣿⣿⣿⣿⣿⣿⣿⣿⣿⣿⠀⠀⠀⠀⠀⠀⠀⠀⠀⠀⠀⠀</a:t>
            </a:r>
            <a:br/>
            <a:r>
              <a:t>⠀⠀⠀⠀⠀⠀⠀⠀⠀⠀⠀⢕⢕⢕⢕⢕⢕⢕⢕⢕⢕⢕⢕⢕⢕⢕⢕⢕⢕⢕⢕⢕⢕⣸⡇⠀⠀⠀⢔⢔⢄⢸⣿⣿⣿⣿⣿⣿⣿⡇⢕⠁⠅⢑⠕⠕⢕⢕⢜⢿⢿⢿⢿⢿⣿⣿⣿⣿⣿⠀⠀⠀⠀⠀⠀⠀⠀⠀⠀⠀⠀</a:t>
            </a:r>
            <a:br/>
            <a:r>
              <a:t>⠀⠀⠀⠀⠀⠀⠀⠀⠀⠀⠀⠑⠑⠑⠑⠑⠑⠑⠑⠑⠑⠑⠑⠑⠑⠑⠑⠑⠑⠑⠑⠑⠑⠛⠑⠐⠀⠀⠑⠑⠑⠘⠛⠛⠛⠛⠛⠙⠁⠀⠀⠁⠀⠀⠀⠀⠀⠑⠁⠑⠑⠑⠑⠑⠘⠙⠙⠛⠛⠀⠀⠀⠀⠀⠀⠀⠀⠀⠀⠀⠀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⠀⠀⠀⠀⠀⠀⠀⠀⠀⠀⠀⣿⣿⣿⣿⣿⣿⣿⣿⣿⣿⣿⣿⣿⣿⣿⣿⣿⣿⣿⣿⣿⣿⣿⣿⢕⢕⢕⢕⢕⢝⢻⣿⣿⣿⣿⣿⣿⣿⣿⣿⣿⣿⣿⣿⣿⣿⣿⣿⣿⣿⣿⣿⣿⣿⣿⣿⣿⣿⠀⠀⠀⠀⠀⠀⠀⠀⠀⠀⠀⠀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⠀⠀⠀⠀⠀⠀⠀⠀⠀⠀⠀⣿⣿⣿⣿⣿⣿⣿⣿⣿⣿⣿⣿⣿⣿⣿⣿⣿⣿⣿⣿⣿⣿⣿⣿⣿⣷⣷⣷⣷⢕⢕⣿⣿⣿⣿⣿⣿⣿⣿⣿⣿⣿⣿⣿⣿⣿⣿⣿⣿⣿⣿⣿⣿⣿⣿⣿⣿⣿⠀⠀⠀⠀⠀⠀⠀⠀⠀⠀⠀⠀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⠀⠀⠀⠀⠀⠀⠀⠀⠀⠀⠀⣿⣿⣿⣿⣿⣿⣿⣿⣿⣿⣿⣿⣿⣿⣿⣿⣿⣿⣿⣿⣿⣿⣿⡯⣽⣿⣻⣿⣿⢕⢸⣿⣿⣿⣿⣿⣿⣿⣿⣿⣿⣿⣿⣿⣿⣿⣿⣿⣿⣿⣿⣿⣿⣿⣿⣿⣿⣿⠀⠀⠀⠀⠀⠀⠀⠀⠀⠀⠀⠀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⠀⠀⠀⠀⠀⠀⠀⠀⠀⠀⠀⣿⣿⣿⣿⣿⣿⣿⣿⣿⣿⣿⣿⣿⣿⣿⣿⣿⣿⣿⣿⣿⣿⣿⡿⡟⣻⣿⣷⣿⣿⣿⣿⣿⣿⣿⣿⣿⣿⣿⣿⣿⣿⣿⣿⣿⣿⣿⣿⣿⣿⣿⣿⣿⣿⣿⣿⣿⣿⠀⠀⠀⠀⠀⠀⠀⠀⠀⠀⠀⠀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⠀⠀⠀⠀⠀⠀⠀⠀⠀⠀⠀⣿⣿⣿⣿⣿⣿⣿⣿⣿⣿⣿⣿⣿⣿⣿⣿⣿⡿⢟⠟⢝⢝⣿⣿⣯⣿⣿⣷⣿⢝⢻⢿⣿⣿⣿⣿⣿⣿⣿⣿⣿⣿⣿⣿⣿⣿⣿⣿⣿⣿⣿⣿⣿⣿⣿⣿⣿⣿⠀⠀⠀⠀⠀⠀⠀⠀⠀⠀⠀⠀</a:t>
            </a:r>
            <a:br/>
            <a:r>
              <a:t>⠀⠀⠀⠀⠀⠀⠀⠀⠀⠀⠀⣿⣿⣿⣿⣿⣿⣿⣿⣿⣿⣿⣿⣿⣿⡟⢝⠕⢕⢁⠀⠀⢕⣿⣿⣿⣿⣯⣿⡇⢕⢕⢕⢘⢝⢻⢿⣿⣿⣿⣿⣿⣿⣿⣿⣿⣿⣿⣿⣿⣿⣿⣿⣿⣿⣿⣿⣿⣿⠀⠀⠀⠀⠀⠀⠀⠀⠀⠀⠀⠀</a:t>
            </a:r>
            <a:br/>
            <a:r>
              <a:t>⠀⠀⠀⠀⠀⠀⠀⠀⠀⠀⠀⣿⣿⣿⣿⣿⣿⣿⣿⣿⣿⣿⣿⣿⣿⢕⠐⠀⠀⠀⠀⠀⠀⠀⢗⣹⢿⢻⣷⢕⢕⢕⠁⢔⢕⢕⢕⢹⣿⣿⣿⣿⣿⣿⣿⣿⣿⣿⣿⣿⣿⣿⣿⣿⣿⣿⣿⣿⣿⠀⠀⠀⠀⠀⠀⠀⠀⠀⠀⠀⠀</a:t>
            </a:r>
            <a:br/>
            <a:r>
              <a:t>⠀⠀⠀⠀⠀⠀⠀⠀⠀⠀⠀⣿⣿⣿⣿⣿⣿⣿⣿⣿⣿⣿⣿⣿⡟⠀⠀⠀⠀⠀⠀⠀⠀⠀⢱⣗⣫⢽⢞⢕⢕⠕⠁⠁⢑⢕⠁⢸⣿⣿⣿⣿⣿⣿⣿⣿⣿⣿⣿⣿⣿⣿⣿⣿⣿⣿⣿⣿⣿⠀⠀⠀⠀⠀⠀⠀⠀⠀⠀⠀⠀</a:t>
            </a:r>
            <a:br/>
            <a:r>
              <a:t>⠀⠀⠀⠀⠀⠀⠀⠀⠀⠀⠀⣿⣿⣿⣿⣿⣿⣿⣿⣿⣿⣿⣿⣿⡇⠀⠀⠀⠀⠀⠀⠀⢀⢰⣷⣷⣷⣏⢝⠕⢕⠑⠀⠀⢀⠑⠀⢸⣿⣿⣿⣿⣿⣿⣿⣿⣿⣿⣿⣿⣿⣿⣿⣿⣿⣿⣿⣿⣿⠀⠀⠀⠀⠀⠀⠀⠀⠀⠀⠀⠀</a:t>
            </a:r>
            <a:br/>
            <a:r>
              <a:t>⠀⠀⠀⠀⠀⠀⠀⠀⠀⠀⠀⣿⣿⣿⣿⣿⣿⣿⣿⣿⣿⣿⣿⣿⢕⠀⠀⠀⠀⠀⠀⠀⢕⢾⣿⣿⡗⢗⣞⢅⢕⠀⠀⠀⠁⠀⢀⢸⣿⣿⣿⣿⣿⣿⣿⣿⣿⣿⣿⣿⣿⣿⣿⣿⣿⣿⣿⣿⣿⠀⠀⠀⠀⠀⠀⠀⠀⠀⠀⠀⠀</a:t>
            </a:r>
            <a:br/>
            <a:r>
              <a:t>⠀⠀⠀⠀⠀⠀⠀⠀⠀⠀⠀⣿⣿⣿⣿⣿⣿⣿⣿⣿⣿⣿⣿⡏⠑⠀⠀⠀⠀⠀⠀⠀⢕⠕⠑⠁⢹⢵⢺⢔⠕⢄⠀⠀⠀⠀⠀⠜⣿⡿⢻⣿⣿⣿⣿⣿⣿⣿⣿⣿⣿⣿⣿⣿⣿⣿⣿⣿⣿⠀⠀⠀⠀⠀⠀⠀⠀⠀⠀⠀⠀</a:t>
            </a:r>
            <a:br/>
            <a:r>
              <a:t>⠀⠀⠀⠀⠀⠀⠀⠀⠀⠀⠀⣿⣿⣿⣿⣿⣿⣿⣿⣿⣿⣿⣿⢕⠀⠀⠀⠀⠀⠀⠘⠁⠁⠀⠀⠀⠱⢝⡹⢅⠀⠑⠀⠀⠀⠀⠀⠀⢜⢕⣾⣿⣿⣿⣿⣿⣿⣿⣿⣿⣿⣿⣿⣿⣿⣿⣿⣿⣿⠀⠀⠀⠀⠀⠀⠀⠀⠀⠀⠀⠀</a:t>
            </a:r>
            <a:br/>
            <a:r>
              <a:t>⠀⠀⠀⠀⠀⠀⠀⠀⠀⠀⠀⣿⣿⣿⣿⣿⣿⣿⣿⣿⣿⣿⣿⣧⢄⠀⠀⠀⠀⠀⠀⠀⠀⠀⠀⠀⠘⢕⢣⢔⢀⠀⠀⠀⠀⠀⠀⠀⠕⢕⢸⣿⣿⣿⣿⣿⣿⣿⣿⣿⣿⣿⣿⣿⣿⣿⣿⣿⣿⠀⠀⠀⠀⠀⠀⠀⠀⠀⠀⠀⠀</a:t>
            </a:r>
            <a:br/>
            <a:r>
              <a:t>⠀⠀⠀⠀⠀⠀⠀⠀⠀⠀⠀⣿⣿⣿⣿⣿⣿⣿⣿⣿⣿⣿⣿⣿⣷⣴⣴⣴⣷⢔⠀⠐⠀⠀⠀⠀⠄⠌⢝⢑⢔⢄⠀⠀⠀⠀⠀⠀⠀⠀⢄⣽⣿⣿⣿⣿⣿⣿⣿⣿⣿⣿⣿⣿⣿⣿⣿⣿⣿⠀⠀⠀⠀⠀⠀⠀⠀⠀⠀⠀⠀</a:t>
            </a:r>
            <a:br/>
            <a:r>
              <a:t>⠀⠀⠀⠀⠀⠀⠀⠀⠀⠀⠀⣿⣿⣿⣿⣿⣿⣿⣿⣿⣿⣿⣿⣿⣿⣿⣿⣿⣿⢕⠀⠀⠀⠀⠀⠀⠀⢠⣵⣵⣷⡕⢄⠀⠀⠑⢶⣶⣶⣾⣿⣿⣿⣿⣿⣿⣿⣿⣿⣿⣿⣿⣿⣿⣿⣿⣿⣿⣿⠀⠀⠀⠀⠀⠀⠀⠀⠀⠀⠀⠀</a:t>
            </a:r>
            <a:br/>
            <a:r>
              <a:t>⠀⠀⠀⠀⠀⠀⠀⠀⠀⠀⠀⠛⠛⠛⠛⠛⠛⠛⠛⠛⠛⠛⠛⠛⠛⠛⠛⠛⠛⠑⠀⠀⠀⠀⠀⠀⠀⠑⠛⠛⠛⠛⠑⠐⠀⠐⠑⠛⠛⠛⠛⠛⠛⠛⠛⠛⠛⠛⠛⠛⠛⠛⠛⠛⠛⠛⠛⠛⠛⠀⠀⠀⠀⠀⠀⠀⠀⠀⠀⠀⠀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⠀⠀⠀⠀⠀⠀⠀⠀⠀⠀⠀⣵⣿⣿⣼⣿⣿⣿⣿⣿⣿⣻⣿⣻⣿⢿⣿⣿⣿⣿⣿⣿⣿⣿⣿⣿⣿⣿⣿⣿⣿⣿⣿⣿⣿⣿⣿⣿⣿⣿⣿⣿⣿⣿⣿⣿⣿⣿⣿⣿⣿⣿⣿⣿⣿⣿⣿⣿⣿⠀⠀⠀⠀⠀⠀⠀⠀⠀⠀⠀⠀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⠀⠀⠀⠀⠀⠀⠀⠀⠀⠀⠀⣿⣾⣿⣿⣿⣿⣿⣿⣿⣿⣿⣿⣿⣿⣿⣿⣿⣿⣿⣿⣿⣿⣿⣿⣿⣿⣿⣿⣿⣿⣿⣿⣿⢿⣿⣿⣿⣿⣿⣿⣿⣿⣿⣿⣿⣿⣿⣿⣿⣿⣿⣿⣿⣿⣿⣿⣿⣿⠀⠀⠀⠀⠀⠀⠀⠀⠀⠀⠀⠀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⠀⠀⠀⠀⠀⠀⠀⠀⠀⠀⠀⣿⣿⣿⣿⣿⣿⣿⣿⢿⢟⢏⢝⢝⢟⢻⢿⣿⣿⣿⣿⣿⣿⣿⣿⣿⣿⣿⣿⣿⣿⣿⣿⣿⣿⣿⣿⣿⣿⣿⣿⣿⣿⣿⣿⣿⣿⣿⣿⣿⣿⣿⣿⣿⣿⣿⣿⣿⣿⠀⠀⠀⠀⠀⠀⠀⠀⠀⠀⠀⠀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⠀⠀⠀⠀⠀⠀⠀⠀⠀⠀⠀⣿⣿⣿⣿⣿⡿⢏⢽⢵⢥⣵⣬⣭⣕⢳⢵⣝⢻⣿⣿⣿⣿⣿⣼⣿⣿⣿⣿⡿⢿⣿⣿⣿⣿⣿⣿⠿⢟⣝⢝⢝⢝⢝⢿⣿⣿⣿⣿⣿⣿⣿⣿⣿⣿⣿⣿⣿⣿⠀⠀⠀⠀⠀⠀⠀⠀⠀⠀⠀⠀</a:t>
            </a:r>
            <a:br/>
            <a:r>
              <a:t>⠀⠀⠀⠀⠀⠀⠀⠀⠀⠀⠀⣿⣿⣿⣿⣟⢕⢕⢕⢕⢕⢕⢕⢕⢕⢕⢕⢝⢧⡝⣿⣿⣿⣿⣿⣿⣿⣿⣯⣷⣷⣜⢹⣿⣿⡿⢃⠀⠀⠀⠙⢳⣕⢕⢕⢸⣿⣿⣿⣿⣿⣿⣿⣿⣿⣿⣿⣿⣟⠀⠀⠀⠀⠀⠀⠀⠀⠀⠀⠀⠀</a:t>
            </a:r>
            <a:br/>
            <a:r>
              <a:t>⠀⠀⠀⠀⠀⠀⠀⠀⠀⠀⠀⣿⣿⣿⣿⣿⣿⣵⣵⣵⣱⣵⣕⣕⣕⡕⢕⢕⢜⣿⣽⣿⣿⣿⣿⣿⣿⣿⣿⣿⣿⣿⣼⣿⣿⢇⢄⢄⢔⢐⢄⢑⢹⣷⣾⣾⣿⣿⣿⣿⣿⣿⣿⣿⣿⣿⣿⣇⢜⠀⠀⠀⠀⠀⠀⠀⠀⠀⠀⠀⠀</a:t>
            </a:r>
            <a:br/>
            <a:r>
              <a:t>⠀⠀⠀⠀⠀⠀⠀⠀⠀⠀⠀⣿⣿⣿⣿⣿⣿⣿⣿⣿⣿⣿⣿⣿⣿⣿⣿⣷⣿⣿⡏⣿⣿⣿⣿⣿⣿⣿⣿⣿⣿⣿⣿⣿⣿⢕⢕⢕⢕⢕⣕⢕⣕⣿⣿⣿⣿⣿⣿⣿⣿⣿⣿⣿⣿⣿⣿⣿⢸⠀⠀⠀⠀⠀⠀⠀⠀⠀⠀⠀⠀</a:t>
            </a:r>
            <a:br/>
            <a:r>
              <a:t>⠀⠀⠀⠀⠀⠀⠀⠀⠀⠀⠀⣿⣿⣿⣿⣿⣿⣿⣿⣿⣿⣿⣿⣿⣿⣿⣿⣿⣿⣿⡗⣿⣿⣿⣿⣿⣿⣿⡿⢟⢛⢅⣿⣿⣿⣿⣷⣷⣾⣿⣿⣿⣿⣿⣿⣿⣿⣿⣿⣿⣿⣿⣿⣿⣿⣿⣿⣟⣼⠀⠀⠀⠀⠀⠀⠀⠀⠀⠀⠀⠀</a:t>
            </a:r>
            <a:br/>
            <a:r>
              <a:t>⠀⠀⠀⠀⠀⠀⠀⠀⠀⠀⠀⣿⣿⣿⣿⣿⣿⣿⣿⣿⣿⣿⣿⣿⣿⣿⣿⣿⣿⣿⣿⣿⣿⣿⣿⣿⣿⣿⣇⢕⢕⣾⣿⣿⣿⣿⣿⣿⣿⣿⣿⣿⣿⣿⣿⣿⣿⣿⣿⣿⣿⣿⣿⣿⣿⣿⣿⡟⢸⠀⠀⠀⠀⠀⠀⠀⠀⠀⠀⠀⠀</a:t>
            </a:r>
            <a:br/>
            <a:r>
              <a:t>⠀⠀⠀⠀⠀⠀⠀⠀⠀⠀⠀⣿⣿⣿⣿⣿⣿⣿⣿⣿⣿⣿⣿⣿⣿⣿⣿⣿⣿⣿⣿⣿⣿⣿⣿⣿⣿⣿⢿⢕⣾⣿⣿⣿⣿⣿⣿⣿⣿⣿⣿⣿⣿⣿⣿⣿⣿⣿⣿⣿⣿⣿⣿⣿⣿⣿⣿⡇⢜⠀⠀⠀⠀⠀⠀⠀⠀⠀⠀⠀⠀</a:t>
            </a:r>
            <a:br/>
            <a:r>
              <a:t>⠀⠀⠀⠀⠀⠀⠀⠀⠀⠀⠀⣿⣿⣿⣿⣿⣿⣿⣿⣿⣿⣿⣿⣿⣿⣿⣿⣿⣿⣿⢾⣿⣿⣿⣿⣿⣿⡏⠅⢕⢿⣿⣿⣿⣿⣿⣿⣿⣿⣿⣿⣿⣿⣿⣿⣿⣿⣿⣿⣿⣿⣿⣿⣿⣿⣿⣿⣯⣵⠀⠀⠀⠀⠀⠀⠀⠀⠀⠀⠀⠀</a:t>
            </a:r>
            <a:br/>
            <a:r>
              <a:t>⠀⠀⠀⠀⠀⠀⠀⠀⠀⠀⠀⣿⣿⣿⣿⣿⣿⣿⣿⣿⣿⣿⣿⣿⣿⣿⣿⣿⣿⣿⣿⣿⣿⣿⣿⣿⣿⣷⠀⠐⢸⣿⣿⣿⣿⣿⣿⣿⣿⣿⣿⣿⣿⣿⡿⣿⣿⣿⣿⣿⣿⣿⣿⣿⣿⣿⣿⣿⢿⠀⠀⠀⠀⠀⠀⠀⠀⠀⠀⠀⠀</a:t>
            </a:r>
            <a:br/>
            <a:r>
              <a:t>⠀⠀⠀⠀⠀⠀⠀⠀⠀⠀⠀⣿⣿⣿⣿⣿⣿⣿⣿⣿⣿⣿⣿⣿⣿⣿⣿⣿⣿⣿⣿⣿⣿⣿⣿⣿⣿⣿⠀⠰⢼⣿⣿⣿⡯⢿⣿⣿⢿⢿⢿⡿⢿⠿⠟⢿⢻⣿⣿⣿⣿⣿⣿⣿⣿⣿⣿⣽⣿⠀⠀⠀⠀⠀⠀⠀⠀⠀⠀⠀⠀</a:t>
            </a:r>
            <a:br/>
            <a:r>
              <a:t>⠀⠀⠀⠀⠀⠀⠀⠀⠀⠀⠀⣿⣿⣿⣿⣿⣿⣿⣿⣿⣿⣿⣿⣿⣿⣿⣿⣿⣿⣿⡇⣿⣿⣿⣿⣿⣿⣿⠀⠀⠘⣿⣿⣿⣿⣾⣿⣿⣿⣿⣿⣿⣷⣷⣶⡶⢷⢿⢿⢟⢟⢟⢻⢽⣝⣝⢗⣕⣕⠀⠀⠀⠀⠀⠀⠀⠀⠀⠀⠀⠀</a:t>
            </a:r>
            <a:br/>
            <a:r>
              <a:t>⠀⠀⠀⠀⠀⠀⠀⠀⠀⠀⠀⣿⣿⣿⣿⣷⣿⣾⣷⣷⣷⣧⣵⣿⣿⣿⣏⣟⣝⣕⣕⣿⣿⣿⣿⣿⣿⡿⠀⠀⠀⣿⣿⣿⣿⣿⣿⣿⡝⢝⢝⢕⢕⢕⢕⢕⢕⢱⣵⣕⢕⢜⢕⢜⢵⢵⢟⢟⢕⠀⠀⠀⠀⠀⠀⠀⠀⠀⠀⠀⠀</a:t>
            </a:r>
            <a:br/>
            <a:r>
              <a:t>⠀⠀⠀⠀⠀⠀⠀⠀⠀⠀⠀⣿⣿⣿⣿⣿⣿⣿⣿⣿⢿⢿⢿⢿⢟⢟⢟⢟⢟⢝⢝⢝⢍⢅⢕⣸⣿⠇⠀⠀⠀⣿⣿⣿⣿⣿⣿⣿⡇⢕⢕⢕⢕⢕⢕⢕⢕⢕⢝⢇⢝⢜⢝⢕⢕⢕⢕⢕⢕⠀⠀⠀⠀⠀⠀⠀⠀⠀⠀⠀⠀</a:t>
            </a:r>
            <a:br/>
            <a:r>
              <a:t>⠀⠀⠀⠀⠀⠀⠀⠀⠀⠀⠀⢙⢍⢍⢝⢕⢕⢔⢕⢕⢗⢕⢕⢳⢗⢞⢕⢕⢕⢕⢕⢱⢕⣕⣾⣿⡟⠀⠀⠀⠀⢸⣿⣿⣿⣿⣿⣿⣿⢕⢕⢕⢕⣕⡕⣕⣕⣕⣕⣕⡕⣕⣕⢕⢕⢕⢕⢕⢕⠀⠀⠀⠀⠀⠀⠀⠀⠀⠀⠀⠀</a:t>
            </a:r>
            <a:br/>
            <a:r>
              <a:t>⠀⠀⠀⠀⠀⠀⠀⠀⠀⠀⠀⢕⢕⢕⢕⢕⢕⢕⢕⢕⢕⢕⢕⢕⢕⢕⢕⢕⢕⢕⢕⢕⢕⢜⣽⣿⠁⠀⠀⠀⠀⢸⣿⣿⣿⣿⣿⣿⣿⣧⢇⢪⢟⣽⢿⢟⢽⣿⣿⣿⣿⣿⣿⣿⣿⣿⣿⣿⣷⠀⠀⠀⠀⠀⠀⠀⠀⠀⠀⠀⠀</a:t>
            </a:r>
            <a:br/>
            <a:r>
              <a:t>⠀⠀⠀⠀⠀⠀⠀⠀⠀⠀⠀⢕⢕⢕⢕⢕⢕⢕⢕⢕⢕⢕⢕⢕⢕⢕⢕⢕⢕⢕⢕⢕⢕⢕⣿⡇⠀⠀⠀⠀⠀⢸⣿⣿⣿⣿⣿⣿⣿⡟⢗⢕⢜⢧⢽⢱⢵⢿⣿⣿⣿⣿⣿⣿⣿⣿⣿⣿⣿⠀⠀⠀⠀⠀⠀⠀⠀⠀⠀⠀⠀</a:t>
            </a:r>
            <a:br/>
            <a:r>
              <a:t>⠀⠀⠀⠀⠀⠀⠀⠀⠀⠀⠀⢕⢕⢕⢕⢕⢕⢕⢕⢕⢕⢕⢕⢕⢕⢕⢕⢕⢕⢕⢕⢕⢕⢕⣿⠀⠀⠀⠀⢔⢕⢸⣿⣿⣿⣿⣿⣿⣿⢇⢕⢑⠅⠑⠕⠕⢕⢕⢕⢿⢿⢿⢿⣿⣿⣿⣿⣿⣿⠀⠀⠀⠀⠀⠀⠀⠀⠀⠀⠀⠀</a:t>
            </a:r>
            <a:br/>
            <a:r>
              <a:t>⠀⠀⠀⠀⠀⠀⠀⠀⠀⠀⠀⠑⠑⠑⠑⠑⠑⠑⠑⠑⠑⠑⠑⠑⠑⠑⠑⠑⠑⠑⠑⠑⠑⠑⠋⠀⠀⠀⠀⠑⠑⠘⠛⠛⠛⠛⠛⠛⠁⠐⠑⠁⠀⠀⠀⠀⠀⠁⠑⠑⠑⠑⠑⠑⠘⠙⠛⠛⠛⠀⠀⠀⠀⠀⠀⠀⠀⠀⠀⠀⠀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⠀⠀⠀⠀⠀⠀⠀⠀⠀⠀⠀⣧⣿⣿⣽⣿⣯⣿⣿⣿⣿⣻⣿⣿⣿⢿⣿⣿⣿⣿⣿⣿⣿⣿⣿⣿⣿⣿⣿⣿⣿⣿⣿⣿⣿⣿⣿⣿⣿⣿⣿⣿⣿⣿⣿⣿⣿⣿⣿⣿⣿⣿⣿⣿⣿⣿⣿⣿⣿⠀⠀⠀⠀⠀⠀⠀⠀⠀⠀⠀⠀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⠀⠀⠀⠀⠀⠀⠀⠀⠀⠀⠀⣹⣾⣿⣿⣿⣿⣿⣿⣿⣿⣿⣿⣿⣿⣿⣿⣿⣿⣿⣿⣿⣿⣿⣿⣿⣿⣿⣿⣿⣿⣿⣿⣿⣿⣿⣿⣿⣿⣿⣿⣿⣿⣿⣿⣿⣿⣿⣿⣿⣿⣿⣿⣿⣿⣿⣿⣿⣿⠀⠀⠀⠀⠀⠀⠀⠀⠀⠀⠀⠀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⠀⠀⠀⠀⠀⠀⠀⠀⠀⠀⠀⣿⣿⣿⣿⣿⣿⣿⣿⢿⢟⢏⢝⢝⢟⢻⢿⣿⣿⣿⣿⣿⣿⣿⣿⣿⣿⣿⣿⣿⣿⣿⣿⣿⣿⣿⣿⣿⣿⣿⣿⣿⣿⣿⣿⣿⣿⣿⣿⣿⣿⣿⣿⣿⣿⣿⣿⣿⣿⠀⠀⠀⠀⠀⠀⠀⠀⠀⠀⠀⠀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⠀⠀⠀⠀⠀⠀⠀⠀⠀⠀⠀⣿⣿⣿⣿⣿⡿⢏⢵⢥⣵⣵⣌⣍⣕⢣⢕⡝⢻⣿⣿⣿⣿⣿⣼⣿⣿⣿⣿⣿⢿⢿⣿⣿⣿⣿⣿⢿⢟⡏⠝⢝⢝⢟⢿⣿⣿⣿⣿⣿⣿⣿⣿⣿⣿⣿⣿⣿⣿⠀⠀⠀⠀⠀⠀⠀⠀⠀⠀⠀⠀</a:t>
            </a:r>
            <a:br/>
            <a:r>
              <a:t>⠀⠀⠀⠀⠀⠀⠀⠀⠀⠀⠀⣿⣿⣿⣿⣟⢇⢕⢕⢕⢕⢕⢕⢕⢕⢕⢕⢝⢧⡝⣿⣿⣿⣿⣿⣿⣿⣿⣿⣽⣷⣇⡝⣿⣿⡿⠃⠀⠀⠁⠙⢳⣕⢕⢕⢸⣿⣿⣿⣿⣿⣿⣿⣿⣿⣿⣿⣿⡟⠀⠀⠀⠀⠀⠀⠀⠀⠀⠀⠀⠀</a:t>
            </a:r>
            <a:br/>
            <a:r>
              <a:t>⠀⠀⠀⠀⠀⠀⠀⠀⠀⠀⠀⣿⣿⣿⣿⣿⣿⣧⣵⣧⣱⣵⣕⣕⣕⡕⢕⢕⢜⢿⣽⣿⣿⣿⣿⣿⣿⣿⣿⣿⣿⣿⣧⣿⣿⢇⢐⢄⠐⢔⢄⢔⢹⣷⣽⣷⣿⣿⣿⣿⣿⣿⣿⣿⣿⣿⣿⡇⢝⠀⠀⠀⠀⠀⠀⠀⠀⠀⠀⠀⠀</a:t>
            </a:r>
            <a:br/>
            <a:r>
              <a:t>⠀⠀⠀⠀⠀⠀⠀⠀⠀⠀⠀⣿⣿⣿⣿⣿⣿⣿⣿⣿⣿⣿⣿⣿⣿⣿⣿⣷⣷⣿⡇⣿⣿⣿⣿⣿⣿⣿⣿⣿⣿⣿⣿⣿⣿⢕⢕⢕⢕⢕⢕⢕⣕⣿⣿⣿⣿⣿⣿⣿⣿⣿⣿⣿⣿⣿⣿⣿⢸⠀⠀⠀⠀⠀⠀⠀⠀⠀⠀⠀⠀</a:t>
            </a:r>
            <a:br/>
            <a:r>
              <a:t>⠀⠀⠀⠀⠀⠀⠀⠀⠀⠀⠀⣿⣿⣿⣿⣿⣿⣿⣿⣿⣿⣿⣿⣿⣿⣿⣿⣿⣿⣿⣏⣿⣿⣿⣿⣿⣿⣿⢟⢟⢛⢅⣿⣿⣿⣿⣷⣷⣿⣿⣿⣿⣿⣿⣿⣿⣿⣿⣿⣿⣿⣿⣿⣿⣿⣿⣿⣟⢼⠀⠀⠀⠀⠀⠀⠀⠀⠀⠀⠀⠀</a:t>
            </a:r>
            <a:br/>
            <a:r>
              <a:t>⠀⠀⠀⠀⠀⠀⠀⠀⠀⠀⠀⣿⣿⣿⣿⣿⣿⣿⣿⣿⣿⣿⣿⣿⣿⣿⣿⣿⣿⣿⣿⣿⣿⣿⣿⣿⣿⣿⡇⢕⢕⣾⣿⣿⣿⣿⣿⣿⣿⣿⣿⣿⣿⣿⣿⣿⣿⣿⣿⣿⣿⣿⣿⣿⣿⣿⣿⡟⢸⠀⠀⠀⠀⠀⠀⠀⠀⠀⠀⠀⠀</a:t>
            </a:r>
            <a:br/>
            <a:r>
              <a:t>⠀⠀⠀⠀⠀⠀⠀⠀⠀⠀⠀⣿⣿⣿⣿⣿⣿⣿⣿⣿⣿⣿⣿⣿⣿⣿⣿⣿⣿⣿⣿⣿⣿⣿⣿⣿⣿⣿⢗⢕⣾⣿⣿⣿⣿⣿⣿⣿⣿⣿⣿⣿⣿⣿⣿⣿⣿⣿⣿⣿⣿⣿⣿⣿⣿⣿⣿⡇⢸⠀⠀⠀⠀⠀⠀⠀⠀⠀⠀⠀⠀</a:t>
            </a:r>
            <a:br/>
            <a:r>
              <a:t>⠀⠀⠀⠀⠀⠀⠀⠀⠀⠀⠀⣿⣿⣿⣿⣿⣿⣿⣿⣿⣿⣿⣿⣿⣿⣿⣿⣿⣿⣿⣿⣿⣿⣿⣿⣿⣿⡇⠕⢕⣿⣿⣿⣿⣿⣿⣿⣿⣿⣿⣿⣿⣿⣿⣿⣿⣿⣿⣿⣿⣿⣿⣿⣿⣿⣿⣿⣧⣼⠀⠀⠀⠀⠀⠀⠀⠀⠀⠀⠀⠀</a:t>
            </a:r>
            <a:br/>
            <a:r>
              <a:t>⠀⠀⠀⠀⠀⠀⠀⠀⠀⠀⠀⣿⣿⣿⣿⣿⣿⣿⣿⣿⣿⣿⣿⣿⣿⣿⣿⣿⣿⣿⣿⣿⣿⣿⣿⣿⣿⣿⡄⠑⣿⣿⣿⣿⣿⣿⣿⣿⣿⣿⣿⣿⣿⣿⡿⣿⣿⣿⣿⣿⣿⣿⣿⣿⣿⣿⣿⣿⡿⠀⠀⠀⠀⠀⠀⠀⠀⠀⠀⠀⠀</a:t>
            </a:r>
            <a:br/>
            <a:r>
              <a:t>⠀⠀⠀⠀⠀⠀⠀⠀⠀⠀⠀⣿⣿⣿⣿⣿⣿⣿⣿⣿⣿⣿⣿⣿⣿⣿⣿⣿⣿⣿⣿⣿⣿⣿⣿⣿⣿⣿⡇⠡⢸⣿⣿⣿⣿⡿⣿⣿⡿⢿⢿⢿⢿⢿⠳⠿⢿⣿⣿⣿⣿⣿⣿⣿⣿⣿⣿⣽⣿⠀⠀⠀⠀⠀⠀⠀⠀⠀⠀⠀⠀</a:t>
            </a:r>
            <a:br/>
            <a:r>
              <a:t>⠀⠀⠀⠀⠀⠀⠀⠀⠀⠀⠀⣿⣿⣿⣿⣿⣿⣿⣿⣿⣿⣿⣿⣿⣿⣿⣿⣿⣿⣿⢇⣿⣿⣿⣿⣿⣿⣿⡇⠀⢸⣿⣿⣿⣿⣷⣿⣿⣟⣿⣿⣿⣷⣷⣶⡶⢷⢿⢿⢿⢟⢟⢻⣽⣽⣝⢗⢕⣔⠀⠀⠀⠀⠀⠀⠀⠀⠀⠀⠀⠀</a:t>
            </a:r>
            <a:br/>
            <a:r>
              <a:t>⠀⠀⠀⠀⠀⠀⠀⠀⠀⠀⠀⣿⣿⣿⣿⣷⣿⣿⣿⣷⣷⣧⣵⣿⣿⣿⣟⣏⣏⣕⣕⣿⣿⣿⣿⣿⣿⣿⠇⠀⠁⣿⣿⣿⣿⣿⣿⣿⡝⢝⢝⢕⢕⢕⢕⢕⢕⢱⣵⣕⡕⢕⢕⢕⢯⢵⣟⢟⢇⠀⠀⠀⠀⠀⠀⠀⠀⠀⠀⠀⠀</a:t>
            </a:r>
            <a:br/>
            <a:r>
              <a:t>⠀⠀⠀⠀⠀⠀⠀⠀⠀⠀⠀⣿⣿⣿⣿⣿⣿⣿⣿⣿⢿⢿⢿⢿⢿⢟⢟⢛⢟⢏⢝⢝⢝⢅⢕⣵⣿⡿⠀⠀⠀⣿⣿⣿⣿⣿⣿⣿⡇⢕⢕⢕⢕⢕⢕⢕⢕⢕⢟⢟⢝⢝⢝⢕⢕⢕⢕⢕⢕⠀⠀⠀⠀⠀⠀⠀⠀⠀⠀⠀⠀</a:t>
            </a:r>
            <a:br/>
            <a:r>
              <a:t>⠀⠀⠀⠀⠀⠀⠀⠀⠀⠀⠀⢙⢝⢍⢝⢕⢕⢔⢱⢕⢕⢕⢕⢕⢗⢞⢇⢕⢕⢕⢕⢕⢵⣜⣳⣾⣿⠃⠀⠀⠀⣿⣿⣿⣿⣿⣿⣿⣿⢕⢕⢕⢕⣕⡕⣕⣕⣕⣕⣕⣕⣱⡕⢕⢕⢕⢕⢕⢕⠀⠀⠀⠀⠀⠀⠀⠀⠀⠀⠀⠀</a:t>
            </a:r>
            <a:br/>
            <a:r>
              <a:t>⠀⠀⠀⠀⠀⠀⠀⠀⠀⠀⠀⢕⢕⢕⢕⢕⢕⢕⢕⢕⢕⢕⢕⢕⢕⢕⢕⢕⢕⢕⢕⢕⢕⢜⢻⣿⡟⠀⠀⠀⠀⢿⣿⣿⣿⣿⣿⣿⣿⣇⢇⢳⢏⣻⢷⢿⢿⣿⣿⣿⣿⣿⣿⣿⣿⣿⣿⡿⣷⠀⠀⠀⠀⠀⠀⠀⠀⠀⠀⠀⠀</a:t>
            </a:r>
            <a:br/>
            <a:r>
              <a:t>⠀⠀⠀⠀⠀⠀⠀⠀⠀⠀⠀⢕⢕⢕⢕⢕⢕⢕⢕⢕⢕⢕⢕⢕⢕⢕⢕⢕⢕⢕⢕⢕⢕⢕⢸⣿⠁⠀⠀⠀⢀⢸⣿⣿⣿⣿⣿⣿⣿⡟⢟⢝⢸⢧⢽⢕⢵⢿⣿⣿⣿⣿⣿⣿⣿⣿⣿⣿⣿⠀⠀⠀⠀⠀⠀⠀⠀⠀⠀⠀⠀</a:t>
            </a:r>
            <a:br/>
            <a:r>
              <a:t>⠀⠀⠀⠀⠀⠀⠀⠀⠀⠀⠀⢕⢕⢕⢕⢕⢕⢕⢕⢕⢕⢕⢕⢕⢕⢕⢕⢕⢕⢕⢕⢕⢕⢕⣾⡇⠀⠀⠀⢕⢕⢸⣿⣿⣿⣿⣿⣿⣿⡇⢕⢅⠕⠕⠕⢕⢜⢕⢏⢿⢿⢿⢿⣿⣿⣿⣿⣿⣿⠀⠀⠀⠀⠀⠀⠀⠀⠀⠀⠀⠀</a:t>
            </a:r>
            <a:br/>
            <a:r>
              <a:t>⠀⠀⠀⠀⠀⠀⠀⠀⠀⠀⠀⠑⠑⠑⠑⠑⠑⠑⠑⠑⠑⠑⠑⠑⠑⠑⠑⠑⠑⠑⠑⠑⠑⠑⠙⠃⠀⠀⠀⠑⠑⠘⠛⠛⠛⠛⠛⠛⠋⠁⠐⠁⠀⠀⠀⠀⠀⠑⠑⠑⠑⠑⠑⠑⠘⠙⠛⠛⠛⠀⠀⠀⠀⠀⠀⠀⠀⠀⠀⠀⠀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⠀⠀⠀⠀⠀⠀⠀⠀⠀⠀⠀⣵⣼⣿⣽⣿⣯⣿⣿⣿⣿⣻⣿⣿⣿⢿⣿⣿⣿⣿⣿⣿⣿⣿⣿⣿⣿⣿⣿⣿⣿⣿⣿⣿⣿⣿⣿⣿⣿⣿⣿⣿⣿⣿⣿⣿⣿⣿⣿⣿⣿⣿⣿⣿⣿⣿⣿⣿⣿⠀⠀⠀⠀⠀⠀⠀⠀⠀⠀⠀⠀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⠀⠀⠀⠀⠀⠀⠀⠀⠀⠀⠀⣻⣾⣿⣿⣿⣿⣿⣿⣿⣿⣿⣿⣿⣿⣿⣿⣿⣿⣿⣿⣿⣿⣟⣿⣿⣿⣿⣿⣿⣿⣿⣿⣿⣿⣿⣿⣿⣿⣿⣿⣿⣿⣿⣿⣿⣿⣿⣿⣿⣿⣿⣿⣿⣿⣿⣿⣿⣿⠀⠀⠀⠀⠀⠀⠀⠀⠀⠀⠀⠀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⠀⠀⠀⠀⠀⠀⠀⠀⠀⠀⠀⣿⣿⣿⣿⣿⣿⣿⣿⢿⢟⢏⢝⢝⢟⢿⢿⣿⣿⣿⣿⣿⣿⣿⣿⣿⣿⣿⣿⣿⣿⣿⣿⣿⣿⣿⣿⣿⣿⣿⣿⣿⣿⣿⣿⣿⣿⣿⣿⣿⣿⣿⣿⣿⣿⣿⣿⣿⣿⠀⠀⠀⠀⠀⠀⠀⠀⠀⠀⠀⠀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⠀⠀⠀⠀⠀⠀⠀⠀⠀⠀⠀⣿⣿⣿⣿⣿⡿⢏⢵⣵⣥⣕⣍⣍⣑⢣⢕⡝⢿⣿⣿⣿⣿⣿⣿⣿⣿⣿⣿⣿⣿⣿⣿⣿⣿⣿⣿⡿⢟⡏⠝⢝⢝⢟⢿⣿⣿⣿⣿⣿⣿⣿⣿⣿⣿⣿⣿⣿⣿⠀⠀⠀⠀⠀⠀⠀⠀⠀⠀⠀⠀</a:t>
            </a:r>
            <a:br/>
            <a:r>
              <a:t>⠀⠀⠀⠀⠀⠀⠀⠀⠀⠀⠀⣿⣿⣿⣿⣿⡇⢕⢕⢕⢕⢕⢕⢕⢕⢕⢕⢝⢧⢹⣿⣿⣿⣿⣿⣿⣿⣿⣿⣿⣽⣕⡝⣿⣿⡿⢃⠀⠀⠁⠙⢷⣕⢕⢕⣹⣿⣿⣿⣿⣿⣿⣿⣿⣿⣿⣿⣿⡟⠀⠀⠀⠀⠀⠀⠀⠀⠀⠀⠀⠀</a:t>
            </a:r>
            <a:br/>
            <a:r>
              <a:t>⠀⠀⠀⠀⠀⠀⠀⠀⠀⠀⠀⣿⣿⣿⣿⣿⣿⣵⣵⣵⣱⣵⣕⣕⣕⡕⢕⢕⢜⣷⣽⣿⣿⣿⣿⣿⣿⣿⣿⣿⣿⣿⣷⣿⣿⢇⢄⢀⢄⢄⢀⢅⢻⣷⣺⣾⣿⣿⣿⣿⣿⣿⣿⣿⣿⣿⣿⢑⢹⠀⠀⠀⠀⠀⠀⠀⠀⠀⠀⠀⠀</a:t>
            </a:r>
            <a:br/>
            <a:r>
              <a:t>⠀⠀⠀⠀⠀⠀⠀⠀⠀⠀⠀⣿⣿⣿⣿⣿⣿⣿⣿⣿⣿⣿⣿⣿⣿⣿⣿⣷⣾⣿⡏⣿⣿⣿⣿⣿⣿⣿⣿⣿⣿⣿⣿⣿⣿⢕⢕⢕⢕⢕⢕⢕⣕⣿⣿⣿⣿⣿⣿⣿⣿⣿⣿⣿⣿⣿⣿⡿⢸⠀⠀⠀⠀⠀⠀⠀⠀⠀⠀⠀⠀</a:t>
            </a:r>
            <a:br/>
            <a:r>
              <a:t>⠀⠀⠀⠀⠀⠀⠀⠀⠀⠀⠀⣿⣿⣿⣿⣿⣿⣿⣿⣿⣿⣿⣿⣿⣿⣿⣿⣿⣿⣿⡗⣿⣿⣿⣿⣿⣿⣿⢻⢿⢟⢝⣿⣿⣿⣷⣷⣷⣿⣿⣿⣿⣿⣿⣿⣿⣿⣿⣿⣿⣿⣿⣿⣿⣿⣿⣿⣏⢸⠀⠀⠀⠀⠀⠀⠀⠀⠀⠀⠀⠀</a:t>
            </a:r>
            <a:br/>
            <a:r>
              <a:t>⠀⠀⠀⠀⠀⠀⠀⠀⠀⠀⠀⣿⣿⣿⣿⣿⣿⣿⣿⣿⣿⣿⣿⣿⣿⣿⣿⣿⣿⣿⣇⣿⣿⣿⣿⣿⣿⣿⡕⢕⢕⣼⣿⣿⣿⣿⣿⣿⣿⣿⣿⣿⣿⣿⣿⣿⣿⣿⣿⣿⣿⣿⣿⣿⣿⣿⣿⡟⢸⠀⠀⠀⠀⠀⠀⠀⠀⠀⠀⠀⠀</a:t>
            </a:r>
            <a:br/>
            <a:r>
              <a:t>⠀⠀⠀⠀⠀⠀⠀⠀⠀⠀⠀⣿⣿⣿⣿⣿⣿⣿⣿⣿⣿⣿⣿⣿⣿⣿⣿⣿⣿⣿⣻⣿⣿⣿⣿⣿⣿⣿⢇⢕⣾⣿⣿⣿⣿⣿⣿⣿⣿⣿⣿⣿⣿⣿⣿⣿⣿⣿⣿⣿⣿⣿⣿⣿⣿⣿⣿⢕⢸⠀⠀⠀⠀⠀⠀⠀⠀⠀⠀⠀⠀</a:t>
            </a:r>
            <a:br/>
            <a:r>
              <a:t>⠀⠀⠀⠀⠀⠀⠀⠀⠀⠀⠀⣿⣿⣿⣿⣿⣿⣿⣿⣿⣿⣿⣿⣿⣿⣿⣿⣿⣿⣿⢸⣿⣿⣿⣿⣿⣿⣇⢑⢜⣿⣿⣿⣿⣿⣿⣿⣿⣿⣿⣿⣿⣿⣿⣿⣿⣿⣿⣿⣿⣿⣿⣿⣿⣿⣿⣿⣧⣼⠀⠀⠀⠀⠀⠀⠀⠀⠀⠀⠀⠀</a:t>
            </a:r>
            <a:br/>
            <a:r>
              <a:t>⠀⠀⠀⠀⠀⠀⠀⠀⠀⠀⠀⣿⣿⣿⣿⣿⣿⣿⣿⣿⣿⣿⣿⣿⣿⣿⣿⣿⣿⣿⣽⣿⣿⣿⣿⣿⣿⣿⡇⢕⣿⣿⣿⣿⣿⣿⣿⣿⣿⣿⣿⣿⣿⣿⢿⣿⣿⣿⣿⣿⣿⣿⣿⣿⣿⣿⣿⣿⣿⠀⠀⠀⠀⠀⠀⠀⠀⠀⠀⠀⠀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⠀⠀⠀⠀⠀⠀⠀⠀⠀⠀⠀⣿⣿⣿⣿⣿⣿⣿⣿⣿⣿⣿⣿⣿⣿⣿⣿⣿⣿⣿⣿⣿⣿⣿⣿⣿⡿⣿⣿⠃⣿⣿⣿⣿⣿⣟⣿⣿⣿⢿⢿⢿⢿⠿⠟⠿⢿⣿⣿⣿⣿⣿⣿⣿⣿⣿⣟⣽⣿⠀⠀⠀⠀⠀⠀⠀⠀⠀⠀⠀⠀</a:t>
            </a:r>
            <a:br/>
            <a:r>
              <a:t>⠀⠀⠀⠀⠀⠀⠀⠀⠀⠀⠀⣿⣿⣿⣿⣿⣿⣿⣿⣿⣿⣿⣿⣿⣿⣿⣿⣿⣿⣿⡟⣿⣿⣿⣿⣿⣷⣿⡿⠀⢸⣿⣿⣿⣿⣷⣼⣿⣿⣿⣷⣷⣷⣷⣶⣶⢷⢿⢿⢿⢟⢟⢿⣯⣹⣝⢝⣕⣔⠀⠀⠀⠀⠀⠀⠀⠀⠀⠀⠀⠀</a:t>
            </a:r>
            <a:br/>
            <a:r>
              <a:t>⠀⠀⠀⠀⠀⠀⠀⠀⠀⠀⠀⣿⣿⣿⣿⣿⣿⣿⣿⣷⣧⣵⣷⣾⣿⣿⣟⣝⡝⣕⣕⣿⣿⣿⣿⣿⣿⣿⡇⠀⢸⣿⣿⣿⣿⣿⣿⣿⢝⢝⢝⢕⢕⢔⢕⢕⢕⢱⣵⣕⡕⢕⢕⢟⢯⢽⣟⡗⢕⠀⠀⠀⠀⠀⠀⠀⠀⠀⠀⠀⠀</a:t>
            </a:r>
            <a:br/>
            <a:r>
              <a:t>⠀⠀⠀⠀⠀⠀⠀⠀⠀⠀⠀⣿⣿⣿⣿⣿⣿⣿⣿⣿⡿⢿⢿⠿⢿⢟⢟⢛⢛⢟⢝⢍⢝⢍⢅⣱⣿⣿⠑⠀⠸⣿⣿⣿⣿⣿⣿⣿⡇⢕⢕⢕⢕⢕⢕⢕⢕⢕⢞⢟⢝⢟⢟⢇⢕⢕⢕⢕⢕⠀⠀⠀⠀⠀⠀⠀⠀⠀⠀⠀⠀</a:t>
            </a:r>
            <a:br/>
            <a:r>
              <a:t>⠀⠀⠀⠀⠀⠀⠀⠀⠀⠀⠀⢙⢙⢍⢍⢕⢕⢔⢕⢕⢕⢕⢕⢕⢗⢇⢕⢕⢕⢕⢕⢕⣕⣱⣷⣿⣿⡟⠀⠀⠀⣿⣿⣿⣿⣿⣿⣿⣧⢕⢕⢕⢕⢕⣕⣕⣕⣕⣕⣕⣕⣕⡕⢕⢕⢕⢕⢕⢕⠀⠀⠀⠀⠀⠀⠀⠀⠀⠀⠀⠀</a:t>
            </a:r>
            <a:br/>
            <a:r>
              <a:t>⠀⠀⠀⠀⠀⠀⠀⠀⠀⠀⠀⢕⢕⢕⢕⢕⢕⢕⢕⢕⢕⢕⢕⢕⢕⢕⢕⢕⢕⢕⢕⢕⢕⢜⢟⣿⣿⠃⠀⠀⠀⣿⣿⣿⣿⣿⣿⣿⣿⣷⢗⢺⢟⣻⢿⣿⣿⣿⣿⣿⣿⣿⣿⣿⣿⣿⣿⣿⣷⠀⠀⠀⠀⠀⠀⠀⠀⠀⠀⠀⠀</a:t>
            </a:r>
            <a:br/>
            <a:r>
              <a:t>⠀⠀⠀⠀⠀⠀⠀⠀⠀⠀⠀⢕⢕⢕⢕⢕⢕⢕⢕⢕⢕⢕⢕⢕⢕⢕⢕⢕⢕⢕⢕⢕⢕⢕⢱⣿⡿⠀⠀⠀⠀⢹⣿⣿⣿⣿⣿⣿⣿⡷⢷⢝⢱⢇⢝⢳⢝⢿⣿⣿⣿⣿⣿⣿⣿⣿⣿⣿⣿⠀⠀⠀⠀⠀⠀⠀⠀⠀⠀⠀⠀</a:t>
            </a:r>
            <a:br/>
            <a:r>
              <a:t>⠀⠀⠀⠀⠀⠀⠀⠀⠀⠀⠀⢕⢕⢕⢕⢕⢕⢕⢕⢕⢕⢕⢕⢕⢕⢕⢕⢕⢕⢕⢕⢕⢕⢕⢸⣿⡇⠀⠀⢕⢕⢸⣿⣿⣿⣿⣿⣿⣿⡇⢕⢕⠅⠕⠕⢕⢜⢜⢏⢿⢿⢿⣿⣿⣿⣿⣿⣿⣿⠀⠀⠀⠀⠀⠀⠀⠀⠀⠀⠀⠀</a:t>
            </a:r>
            <a:br/>
            <a:r>
              <a:t>⠀⠀⠀⠀⠀⠀⠀⠀⠀⠀⠀⠑⠑⠑⠑⠑⠑⠑⠑⠑⠑⠑⠑⠑⠑⠑⠑⠑⠑⠑⠑⠑⠑⠑⠘⠛⠃⠀⠀⠑⠑⠘⠛⠛⠛⠛⠛⠛⠋⠁⠁⠁⠀⠀⠁⠀⠀⠑⠑⠑⠑⠑⠑⠑⠙⠙⠛⠛⠛⠀⠀⠀⠀⠀⠀⠀⠀⠀⠀⠀⠀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⠀⠀⠀⠀⠀⠀⠀⠀⠀⠀⠀⣧⣾⣿⣽⣿⣿⣿⣿⣿⣿⣿⣿⣿⣿⢿⣿⣿⣿⣿⣿⣿⣿⣿⣿⣿⣿⣿⣿⣿⣿⣿⣿⣿⣿⣿⣿⣿⣿⣿⣿⣿⣿⣿⣿⣿⣿⣿⣿⣿⣿⣿⣿⣿⣿⣿⣿⣿⣿⠀⠀⠀⠀⠀⠀⠀⠀⠀⠀⠀⠀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⠀⠀⠀⠀⠀⠀⠀⠀⠀⠀⠀⣺⣿⣿⣿⣿⣿⣿⣿⣿⣿⣿⣿⣿⣿⣿⣿⣿⣿⣿⣿⣿⣿⣿⣿⣿⣿⣿⣿⣿⣿⣿⣿⣿⣿⣿⣿⣿⣿⣿⣿⣿⣿⣿⣿⣿⣿⣿⣿⣿⣿⣿⣿⣿⣿⣿⣿⣿⣿⠀⠀⠀⠀⠀⠀⠀⠀⠀⠀⠀⠀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⠀⠀⠀⠀⠀⠀⠀⠀⠀⠀⠀⣿⣿⣿⣿⣿⣿⣿⣿⢿⢟⢟⢏⢝⢟⢿⣿⣿⣿⣿⣿⣿⣿⣿⣿⣿⣿⣿⣿⣿⣿⣿⣿⣿⣿⣿⣿⣿⣿⣿⣿⣿⣿⣿⣿⣿⣿⣿⣿⣿⣿⣿⣿⣿⣿⣿⣿⣿⣿⠀⠀⠀⠀⠀⠀⠀⠀⠀⠀⠀⠀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⠀⠀⠀⠀⠀⠀⠀⠀⠀⠀⠀⣿⣿⣿⣿⣿⡿⢏⣵⣵⣅⣌⣉⣁⣓⢣⣕⡝⢿⣿⣿⣿⣿⣿⣿⣿⣿⣿⣿⣿⣿⣿⣿⣿⣿⣿⣿⡿⣟⢟⢏⢝⢝⢻⢿⣿⣿⣿⣿⣿⣿⣿⣿⣿⣿⣿⣿⣿⣿⠀⠀⠀⠀⠀⠀⠀⠀⠀⠀⠀⠀</a:t>
            </a:r>
            <a:br/>
            <a:r>
              <a:t>⠀⠀⠀⠀⠀⠀⠀⠀⠀⠀⠀⣿⣿⣿⣿⣿⡧⢕⢕⢕⢕⢕⢕⢕⢕⢕⢕⢹⣧⢹⣿⣿⣿⣿⣿⣿⣿⣿⣿⣟⣧⣵⢝⣿⣿⡿⠋⠀⠀⠈⠑⢧⣕⢕⢕⢹⣿⣿⣿⣿⣿⣿⣿⣿⣿⣿⣿⣿⡟⠀⠀⠀⠀⠀⠀⠀⠀⠀⠀⠀⠀</a:t>
            </a:r>
            <a:br/>
            <a:r>
              <a:t>⠀⠀⠀⠀⠀⠀⠀⠀⠀⠀⠀⣿⣿⣿⣿⣿⣿⣵⣵⣵⣱⣕⣕⣕⣕⢕⢕⢕⢜⣷⣹⣿⣿⣿⣿⣿⣿⣿⣿⣿⣿⡿⣷⣿⣿⢕⢀⢀⢄⠔⢄⢕⢻⣷⣾⣿⣿⣿⣿⣿⣿⣿⣿⣿⣿⣿⣿⢑⢹⠀⠀⠀⠀⠀⠀⠀⠀⠀⠀⠀⠀</a:t>
            </a:r>
            <a:br/>
            <a:r>
              <a:t>⠀⠀⠀⠀⠀⠀⠀⠀⠀⠀⠀⣿⣿⣿⣿⣿⣿⣿⣿⣿⣿⣿⣿⣿⣿⣿⣿⣷⣷⣿⡎⣿⣿⣿⣿⣿⣿⣿⣿⣿⣿⣿⣿⣿⣿⢕⢕⢕⢕⢕⢕⢕⣕⣿⣿⣿⣿⣿⣿⣿⣿⣿⣿⣿⣿⣿⣿⡿⢱⠀⠀⠀⠀⠀⠀⠀⠀⠀⠀⠀⠀</a:t>
            </a:r>
            <a:br/>
            <a:r>
              <a:t>⠀⠀⠀⠀⠀⠀⠀⠀⠀⠀⠀⣿⣿⣿⣿⣿⣿⣿⣿⣿⣿⣿⣿⣿⣿⣿⣿⣿⣿⣿⡇⣿⣿⣿⣿⣿⣿⣿⢿⢿⠿⢫⣿⣿⣿⣷⣿⣷⣾⣿⣿⣿⣿⣿⣿⣿⣿⣿⣿⣿⣿⣿⣿⣿⣿⣿⣿⣇⢸⠀⠀⠀⠀⠀⠀⠀⠀⠀⠀⠀⠀</a:t>
            </a:r>
            <a:br/>
            <a:r>
              <a:t>⠀⠀⠀⠀⠀⠀⠀⠀⠀⠀⠀⣿⣿⣿⣿⣿⣿⣿⣿⣿⣿⣿⣿⣿⣿⣿⣿⣿⣿⣿⣧⣿⣿⣿⣿⣿⣿⣿⡕⢕⢕⣸⣿⣿⣿⣿⣿⣿⣿⣿⣿⣿⣿⣿⣿⣿⣿⣿⣿⣿⣿⣿⣿⣿⣿⣿⣿⡟⢸⠀⠀⠀⠀⠀⠀⠀⠀⠀⠀⠀⠀</a:t>
            </a:r>
            <a:br/>
            <a:r>
              <a:t>⠀⠀⠀⠀⠀⠀⠀⠀⠀⠀⠀⣿⣿⣿⣿⣿⣿⣿⣿⣿⣿⣿⣿⣿⣿⣿⣿⣿⣿⣿⣻⣿⣿⣿⣿⣿⣿⣿⢇⢕⣼⣿⣿⣿⣿⣿⣿⣿⣿⣿⣿⣿⣿⣿⣿⣿⣿⣿⣿⣿⣿⣿⣿⣿⣿⣿⣿⢕⢸⠀⠀⠀⠀⠀⠀⠀⠀⠀⠀⠀⠀</a:t>
            </a:r>
            <a:br/>
            <a:r>
              <a:t>⠀⠀⠀⠀⠀⠀⠀⠀⠀⠀⠀⣿⣿⣿⣿⣿⣿⣿⣿⣿⣿⣿⣿⣿⣿⣿⣿⣿⣿⣿⢸⣿⣿⣿⣿⣿⣿⣏⢕⢕⣿⣿⣿⣿⣿⣿⣿⣿⣿⣿⣿⣿⣿⣿⣿⣿⣿⣿⣿⣿⣿⣿⣿⣿⣿⣿⣿⣧⣼⠀⠀⠀⠀⠀⠀⠀⠀⠀⠀⠀⠀</a:t>
            </a:r>
            <a:br/>
            <a:r>
              <a:t>⠀⠀⠀⠀⠀⠀⠀⠀⠀⠀⠀⣿⣿⣿⣿⣿⣿⣿⣿⣿⣿⣿⣿⣿⣿⣿⣿⣿⣿⣿⣹⣿⣿⣿⣿⣿⣿⣿⣧⢕⣿⣿⣿⣿⣿⣿⣿⣿⣿⣿⣿⣿⣿⣿⢿⣿⣿⣿⣿⣿⣿⣿⣿⣿⣿⣿⣿⣿⣿⠀⠀⠀⠀⠀⠀⠀⠀⠀⠀⠀⠀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⠀⠀⠀⠀⠀⠀⠀⠀⠀⠀⠀⣿⣿⣿⣿⣿⣿⣿⣿⣿⣿⣿⣿⣿⣿⣿⣿⣿⣿⣿⣿⣿⣿⣿⣿⣿⡿⣿⣿⢇⣿⣿⣿⣿⣿⣿⣿⣿⣿⣿⣿⡿⢿⢿⠻⢿⢿⣿⣿⣿⣿⣿⣿⣿⣿⣿⣯⣽⣿⠀⠀⠀⠀⠀⠀⠀⠀⠀⠀⠀⠀</a:t>
            </a:r>
            <a:br/>
            <a:r>
              <a:t>⠀⠀⠀⠀⠀⠀⠀⠀⠀⠀⠀⣿⣿⣿⣿⣿⣿⣿⣿⣿⣿⣿⣿⣿⣿⣿⣿⣿⣿⣿⢟⣿⣿⣿⣿⣿⣿⣿⣿⠐⢻⣿⣿⣿⣿⣿⣜⣿⣿⣷⣷⣷⣷⣷⣶⣶⢷⢿⢿⢿⢿⢟⣟⣟⣟⣽⢏⣝⣕⠀⠀⠀⠀⠀⠀⠀⠀⠀⠀⠀⠀</a:t>
            </a:r>
            <a:br/>
            <a:r>
              <a:t>⠀⠀⠀⠀⠀⠀⠀⠀⠀⠀⠀⣿⣿⣿⣿⣿⣿⣿⣿⣯⣽⣽⣽⣿⣿⣟⣟⣝⡝⢕⣕⣿⣿⣿⣿⣿⣿⣿⡏⠀⢸⣿⣿⣿⣿⣿⣿⣟⢝⢝⢍⢍⢕⢔⢕⢕⢕⢱⣵⣕⡕⢕⢗⢟⢿⣿⣿⡷⡕⠀⠀⠀⠀⠀⠀⠀⠀⠀⠀⠀⠀</a:t>
            </a:r>
            <a:br/>
            <a:r>
              <a:t>⠀⠀⠀⠀⠀⠀⠀⠀⠀⠀⠀⣿⣿⣿⣿⣿⣿⣿⣿⣿⣿⢿⢿⠿⢿⢿⢟⢟⢛⢟⢟⢝⢝⢍⢍⢕⣿⣿⡇⠀⢸⣿⣿⣿⣿⣿⣿⣿⡕⢕⢕⢕⢕⢕⢕⢕⢕⢕⢻⢿⢝⢟⢟⢇⢱⢕⢕⢕⢕⠀⠀⠀⠀⠀⠀⠀⠀⠀⠀⠀⠀</a:t>
            </a:r>
            <a:br/>
            <a:r>
              <a:t>⠀⠀⠀⠀⠀⠀⠀⠀⠀⠀⠀⠙⢙⢍⢍⢍⢕⢕⢕⢕⢕⢕⢕⢕⢕⢕⢕⢕⢕⢕⢕⢕⢕⣕⣱⣼⣿⣿⠑⠀⠀⣿⣿⣿⣿⣿⣿⣿⡇⢕⢕⢕⢕⢕⡕⣕⢕⣕⡕⢕⣕⡕⡕⢕⢕⢕⢕⢕⢕⠀⠀⠀⠀⠀⠀⠀⠀⠀⠀⠀⠀</a:t>
            </a:r>
            <a:br/>
            <a:r>
              <a:t>⠀⠀⠀⠀⠀⠀⠀⠀⠀⠀⠀⢕⢕⢕⢕⢕⢕⢕⢕⢕⢕⢕⢕⢕⢕⢕⢕⢕⢕⢕⢕⢕⢕⢜⢝⢹⣿⣿⠀⠀⠀⣿⣿⣿⣿⣿⣿⣿⣿⡵⢧⢼⢝⡿⢻⣿⣿⣿⣿⣿⣿⣿⣿⣿⣿⣿⣿⣿⣷⠀⠀⠀⠀⠀⠀⠀⠀⠀⠀⠀⠀</a:t>
            </a:r>
            <a:br/>
            <a:r>
              <a:t>⠀⠀⠀⠀⠀⠀⠀⠀⠀⠀⠀⢕⢕⢕⢕⢕⢕⢕⢕⢕⢕⢕⢕⢕⢕⢕⢕⢕⢕⢕⢕⢕⢕⢕⢕⣾⣿⡏⠀⠀⠀⢻⣿⣿⣿⣿⣿⣿⣿⢿⢿⢇⡕⡗⢧⡪⢹⣿⣿⣿⣿⣿⣿⣿⣿⣿⣿⣿⣿⠀⠀⠀⠀⠀⠀⠀⠀⠀⠀⠀⠀</a:t>
            </a:r>
            <a:br/>
            <a:r>
              <a:t>⠀⠀⠀⠀⠀⠀⠀⠀⠀⠀⠀⢕⢕⢕⢕⢕⢕⢕⢕⢕⢕⢕⢕⢕⢕⢕⢕⢕⢕⢕⢕⢕⢕⢕⢕⣿⣿⡇⠀⢕⢔⢸⣿⣿⣿⣿⣿⣿⣿⡇⢕⢅⢕⠕⢕⢕⢜⢜⢟⢿⢿⢿⣿⣿⣿⣿⣿⣿⣿⠀⠀⠀⠀⠀⠀⠀⠀⠀⠀⠀⠀</a:t>
            </a:r>
            <a:br/>
            <a:r>
              <a:t>⠀⠀⠀⠀⠀⠀⠀⠀⠀⠀⠀⠑⠑⠑⠑⠑⠑⠑⠑⠑⠑⠑⠑⠑⠑⠑⠑⠑⠑⠑⠑⠑⠑⠑⠑⠙⠛⠃⠀⠑⠑⠘⠛⠛⠛⠛⠛⠛⠛⠑⠑⠁⠀⠀⠁⠀⠀⠑⠑⠑⠑⠑⠑⠘⠙⠙⠛⠛⠛⠀⠀⠀⠀⠀⠀⠀⠀⠀⠀⠀⠀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⠀⠀⠀⠀⠀⠀⠀⠀⠀⠀⠀⣝⣞⣽⣽⣿⣽⣮⣿⣻⣿⣷⣿⢿⣿⣿⣿⣿⣿⣿⣿⣿⣿⣿⣿⣿⣿⣿⣿⣿⣿⣿⣿⣿⣿⣿⣿⣿⣿⣿⣿⣿⣿⣿⣿⣿⣿⣿⣿⣿⣿⣿⣿⣿⣿⣿⣿⣿⣿⠀⠀⠀⠀⠀⠀⠀⠀⠀⠀⠀⠀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⠀⠀⠀⠀⠀⠀⠀⠀⠀⠀⠀⣻⣿⣿⣿⣿⣿⣿⣿⣿⣿⣿⣿⣿⣿⣿⣿⣷⣿⣿⣿⣿⣿⣟⣿⣿⣿⣿⣿⣿⣿⣿⣿⣿⣿⣿⣿⣿⣿⣿⣿⣿⣿⣿⣿⣿⣿⣿⣿⣿⣿⣿⣿⣿⣿⣿⣿⣿⣿⠀⠀⠀⠀⠀⠀⠀⠀⠀⠀⠀⠀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⠀⠀⠀⠀⠀⠀⠀⠀⠀⠀⠀⣿⣿⣿⣿⣿⣿⣿⣿⣿⢟⢟⢟⢟⢻⢿⣿⣿⣿⣿⣿⣿⣿⣿⣿⣿⣿⣿⣿⣿⣿⣿⣿⣿⣿⣿⣿⣿⣿⣿⣿⣿⣿⣿⣿⣿⣿⣿⣿⣿⣿⣿⣿⣿⣿⣿⣿⣿⣯⠀⠀⠀⠀⠀⠀⠀⠀⠀⠀⠀⠀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⠀⠀⠀⠀⠀⠀⠀⠀⠀⠀⠀⣿⣿⣿⣿⣿⣿⢏⣕⣑⣑⣑⣑⣑⣓⢵⣜⢝⢿⣿⣿⣿⣿⣿⣿⣿⣿⣿⣿⣿⣿⣿⣿⣿⣿⣿⣿⡿⢟⢟⢟⢝⢟⢻⣿⣿⣿⣿⣿⣿⣿⣿⣿⣿⣿⣿⣿⣿⣿⠀⠀⠀⠀⠀⠀⠀⠀⠀⠀⠀⠀</a:t>
            </a:r>
            <a:br/>
            <a:r>
              <a:t>⠀⠀⠀⠀⠀⠀⠀⠀⠀⠀⠀⣿⣿⣿⣿⣿⡕⢕⢕⢕⢕⢕⢕⢕⢕⢕⢜⢳⣕⢻⣿⣿⣿⣿⣿⣿⣿⣿⣿⡿⢝⡟⢻⣿⣿⡿⠏⠀⠀⠉⠗⣵⡕⢕⢜⢻⣿⣿⣿⣿⣿⣿⣿⣿⣿⣿⣿⣿⢟⠀⠀⠀⠀⠀⠀⠀⠀⠀⠀⠀⠀</a:t>
            </a:r>
            <a:br/>
            <a:r>
              <a:t>⠀⠀⠀⠀⠀⠀⠀⠀⠀⠀⠀⣿⣿⣿⣿⣿⣷⣵⣵⣱⣕⣕⡕⢕⢕⢕⢕⢕⢜⣧⣻⣿⣿⣿⣿⣿⣿⣿⣿⣿⣿⣷⣾⣿⣿⢇⢄⢀⢄⢄⢄⠜⢿⣮⣧⣿⣿⣿⣿⣿⣿⣿⣿⣿⣿⣿⣿⢙⢳⠀⠀⠀⠀⠀⠀⠀⠀⠀⠀⠀⠀</a:t>
            </a:r>
            <a:br/>
            <a:r>
              <a:t>⠀⠀⠀⠀⠀⠀⠀⠀⠀⠀⠀⣿⣿⣿⣿⣿⣿⣿⣿⣿⣿⣿⣿⣿⣿⣿⣾⣷⣾⣿⡟⣿⣿⣿⣿⣿⣿⣿⣿⣿⣿⣿⣿⣿⣿⢕⢕⢕⢕⢕⢕⢕⢜⣿⣿⣿⣿⣿⣿⣿⣿⣿⣿⣿⣿⣿⣿⡷⢱⠀⠀⠀⠀⠀⠀⠀⠀⠀⠀⠀⠀</a:t>
            </a:r>
            <a:br/>
            <a:r>
              <a:t>⠀⠀⠀⠀⠀⠀⠀⠀⠀⠀⠀⣿⣿⣿⣿⣿⣿⣿⣿⣿⣿⣿⣿⣿⣿⣿⣿⣿⣿⣿⡇⣿⣿⣿⣿⣿⣿⣿⣿⣿⣿⢿⣿⣿⣿⣷⣷⣷⣾⣾⣿⣿⣿⣿⣿⣿⣿⣿⣿⣿⣿⣿⣿⣿⣿⣿⣿⣇⣸⠀⠀⠀⠀⠀⠀⠀⠀⠀⠀⠀⠀</a:t>
            </a:r>
            <a:br/>
            <a:r>
              <a:t>⠀⠀⠀⠀⠀⠀⠀⠀⠀⠀⠀⣿⣿⣿⣿⣿⣿⣿⣿⣿⣿⣿⣿⣿⣿⣿⣿⣿⣿⣿⣧⣿⣿⣿⣿⣿⣿⣏⢕⢕⢄⣼⣿⣿⣿⣿⣿⣿⣿⣿⣿⣿⣿⣿⣿⣿⣿⣿⣿⣿⣿⣿⣿⣿⣿⣿⣿⢟⣾⠀⠀⠀⠀⠀⠀⠀⠀⠀⠀⠀⠀</a:t>
            </a:r>
            <a:br/>
            <a:r>
              <a:t>⠀⠀⠀⠀⠀⠀⠀⠀⠀⠀⠀⣿⣿⣿⣿⣿⣿⣿⣿⣿⣿⣿⣿⣿⣿⣿⣿⣿⣿⣿⢗⣿⣿⣿⣿⣿⣿⣿⢕⢕⣵⣿⣿⣿⣿⣿⣿⣿⣿⣿⣿⣿⣿⣿⣿⣿⣿⣿⣿⣿⣿⣿⣿⣿⣿⣿⣿⢕⢸⠀⠀⠀⠀⠀⠀⠀⠀⠀⠀⠀⠀</a:t>
            </a:r>
            <a:br/>
            <a:r>
              <a:t>⠀⠀⠀⠀⠀⠀⠀⠀⠀⠀⠀⣿⣿⣿⣿⣿⣿⣿⣿⣿⣿⣿⣿⣿⣿⣿⣿⣿⣿⣿⢸⣿⣿⣿⣿⣿⣿⡏⢕⢱⣿⣿⣿⣿⣿⣿⣿⣿⣿⣿⣿⣿⣿⣿⣿⣿⣿⣿⣿⣿⣿⣿⣿⣿⣿⣿⣿⣧⣼⠀⠀⠀⠀⠀⠀⠀⠀⠀⠀⠀⠀</a:t>
            </a:r>
            <a:br/>
            <a:r>
              <a:t>⠀⠀⠀⠀⠀⠀⠀⠀⠀⠀⠀⣿⣿⣿⣿⣿⣿⣿⣿⣿⣿⣿⣿⣿⣿⣿⣿⣿⣿⣿⢸⣿⣿⣿⣿⣿⣿⣧⢕⢸⣿⣿⣿⣿⣿⣿⣿⣿⣿⣿⣿⣿⣿⣿⣿⣿⣿⣿⣿⣿⣿⣿⣿⣿⣿⣿⣿⣿⣿⠀⠀⠀⠀⠀⠀⠀⠀⠀⠀⠀⠀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⠀⠀⠀⠀⠀⠀⠀⠀⠀⠀⠀⣿⣿⣿⣿⣿⣿⣿⣿⣿⣿⣿⣿⣿⣿⣿⣿⣿⣿⣿⣼⣿⣿⣿⣿⣿⣿⣿⣧⠑⣿⣿⣿⣿⣿⣿⣿⣿⣿⣿⣿⡿⢿⠿⢟⢿⣿⣿⣿⣿⣿⣿⣿⣿⣿⣿⣿⣷⣾⠀⠀⠀⠀⠀⠀⠀⠀⠀⠀⠀⠀</a:t>
            </a:r>
            <a:br/>
            <a:r>
              <a:t>⠀⠀⠀⠀⠀⠀⠀⠀⠀⠀⠀⣿⣿⣿⣿⣿⣿⣿⣿⣿⣿⣿⣿⣿⣿⣿⣿⣿⣿⣿⣿⣿⣿⣿⣿⣿⣽⣿⡇⠀⢿⣿⣿⣿⣿⣿⢻⣿⣷⣷⣷⣷⣳⣧⣴⣴⣵⢿⢿⢿⢿⣿⣟⣟⣻⢿⢝⢝⣕⠀⠀⠀⠀⠀⠀⠀⠀⠀⠀⠀⠀</a:t>
            </a:r>
            <a:br/>
            <a:r>
              <a:t>⠀⠀⠀⠀⠀⠀⠀⠀⠀⠀⠀⣿⣿⣿⣿⣽⣿⣿⣯⣯⣽⣽⣽⣿⣟⣟⣟⣟⢏⢝⢕⣿⣿⣿⣿⣿⣿⣿⡇⠀⢸⣿⣿⣿⣿⣷⣾⢟⢻⢟⢝⢝⢝⢕⢕⢔⢕⢕⣕⣕⢕⢗⢗⢻⣿⣿⣿⡿⡇⠀⠀⠀⠀⠀⠀⠀⠀⠀⠀⠀⠀</a:t>
            </a:r>
            <a:br/>
            <a:r>
              <a:t>⠀⠀⠀⠀⠀⠀⠀⠀⠀⠀⠀⣿⣿⣿⣿⣿⣿⣿⣿⣿⣿⣿⡿⢾⠿⠿⢿⢟⢛⢛⢛⢝⢝⢍⢍⣿⣿⣿⢇⠀⢸⣿⣿⣿⣿⣿⣿⡕⢕⢕⢕⢕⢕⢕⢕⢕⢕⢜⢟⢟⢕⢟⢟⢷⢵⢕⢜⢕⢕⠀⠀⠀⠀⠀⠀⠀⠀⠀⠀⠀⠀</a:t>
            </a:r>
            <a:br/>
            <a:r>
              <a:t>⠀⠀⠀⠀⠀⠀⠀⠀⠀⠀⠀⠙⠙⢙⢍⢍⢍⢕⢕⢕⢕⢕⢕⢕⢕⢕⢕⢕⢕⢕⢕⢕⢕⣕⢕⣿⣿⣿⠀⠀⠁⣿⣿⣿⣿⣿⣿⡇⢕⢕⢕⢕⢕⢕⢕⢕⢕⢕⢕⢕⣕⢕⢕⢕⢱⢕⢕⢕⢕⠀⠀⠀⠀⠀⠀⠀⠀⠀⠀⠀⠀</a:t>
            </a:r>
            <a:br/>
            <a:r>
              <a:t>⠀⠀⠀⠀⠀⠀⠀⠀⠀⠀⠀⢕⢕⢕⢕⢕⢕⢕⢕⢕⢕⢕⢕⢕⢕⢕⢕⢕⢕⢕⢕⢕⢕⢝⢝⣿⣿⡿⠀⠀⠀⣿⣿⣿⣿⣿⣿⣿⣵⡵⢵⢼⢼⢿⣿⣿⣿⣿⣿⣿⣿⣿⣿⣿⣿⣿⣿⣷⣷⠀⠀⠀⠀⠀⠀⠀⠀⠀⠀⠀⠀</a:t>
            </a:r>
            <a:br/>
            <a:r>
              <a:t>⠀⠀⠀⠀⠀⠀⠀⠀⠀⠀⠀⠑⢕⢕⢕⢕⢕⢕⢕⢕⢕⢕⢕⢕⢕⢕⢕⢕⢕⢕⢕⢕⢕⢕⢕⣿⣿⡇⠀⠀⠀⢸⣿⣿⣿⣿⣿⣿⢟⢳⢷⢕⢇⣕⢳⢱⣹⣿⣿⣿⣿⣿⣿⣿⣿⣿⣿⣿⣿⠀⠀⠀⠀⠀⠀⠀⠀⠀⠀⠀⠀</a:t>
            </a:r>
            <a:br/>
            <a:r>
              <a:t>⠀⠀⠀⠀⠀⠀⠀⠀⠀⠀⠀⢕⢕⢕⢕⢕⢕⢕⢕⢕⢕⢕⢕⢕⢕⢕⢕⡕⢕⢕⢕⢕⢕⢕⢱⣿⣿⡇⠀⢕⢔⢸⣿⣿⣿⣿⣿⣿⡇⢕⠔⢅⢕⠕⢜⢜⢕⢕⢹⡿⣿⣿⣿⣿⣿⣿⣿⣿⣿⠀⠀⠀⠀⠀⠀⠀⠀⠀⠀⠀⠀</a:t>
            </a:r>
            <a:br/>
            <a:r>
              <a:t>⠀⠀⠀⠀⠀⠀⠀⠀⠀⠀⠀⠑⠑⠑⠑⠑⠑⠑⠑⠑⠑⠑⠑⠑⠑⠑⠑⠑⠑⠑⠑⠑⠑⠑⠑⠛⠛⠃⠀⠑⠑⠑⠛⠛⠛⠛⠛⠛⠃⠑⠁⠁⠀⠀⠀⠀⠑⠑⠑⠑⠑⠑⠑⠙⠙⠛⠛⠛⠛⠀⠀⠀⠀⠀⠀⠀⠀⠀⠀⠀⠀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⠀⠀⠀⠀⠀⠀⠀⠀⠀⠀⠀⣝⣟⣽⣹⡿⣿⣿⣿⣻⣿⢿⣿⢿⣿⣿⣿⣿⣿⣿⣿⣿⣿⣿⣿⣿⣿⣿⣿⣿⣿⣿⣿⣿⣿⣿⣿⣿⣿⣿⣿⣿⣿⣿⣿⣿⣿⣿⣿⣿⣿⣿⣿⣿⣿⣿⣿⣿⣿⠀⠀⠀⠀⠀⠀⠀⠀⠀⠀⠀⠀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⠀⠀⠀⠀⠀⠀⠀⠀⠀⠀⠀⣟⣿⣿⣿⣿⣿⣿⣿⣿⣿⣿⣿⣿⣿⣯⣿⣷⣿⣿⣿⣿⣿⣿⣟⣟⣿⣿⣿⣿⣿⣿⣿⣿⣿⣿⣿⣿⣿⣿⣿⣿⣿⣿⣿⣿⣿⣿⣿⣿⣿⣿⣿⣿⣿⣿⣿⣿⣿⠀⠀⠀⠀⠀⠀⠀⠀⠀⠀⠀⠀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⠀⠀⠀⠀⠀⠀⠀⠀⠀⠀⠀⣿⣿⣿⣿⣿⣿⣿⣿⡿⢟⡟⢟⢟⢻⢿⣿⣿⣿⣿⣿⣿⣿⣿⣿⣿⣿⣿⣿⣿⣿⣿⣿⣿⣿⣿⣿⣿⣿⣿⣿⣿⣿⣿⣿⣿⣿⣿⣿⣿⣿⣿⣿⣿⣿⣿⣿⣿⣇⠀⠀⠀⠀⠀⠀⠀⠀⠀⠀⠀⠀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⠀⠀⠀⠀⠀⠀⠀⠀⠀⠀⠀⣿⣿⣿⣿⣿⣿⢏⣑⣑⣑⣁⣑⣓⣇⢵⡜⢻⣿⣿⣿⣿⣿⣿⣿⣿⣿⣿⣿⣿⣿⣿⣿⣿⣿⣿⣿⡿⢿⢟⢟⢟⢟⢿⣿⣿⣿⣿⣿⣿⣿⣿⣿⣿⣿⣿⣿⣿⣿⠀⠀⠀⠀⠀⠀⠀⠀⠀⠀⠀⠀</a:t>
            </a:r>
            <a:br/>
            <a:r>
              <a:t>⠀⠀⠀⠀⠀⠀⠀⠀⠀⠀⠀⣿⣿⣿⣿⣿⡕⢕⢕⢕⢕⢕⢕⢕⢜⢕⢜⢳⣜⢻⣿⣿⣿⣿⣿⣿⣿⣿⣿⡻⢿⡿⣿⣿⣿⡿⢋⠀⠁⠙⠲⣵⡕⢕⢜⢻⣿⣿⣿⣿⣿⣿⣿⣿⣿⣿⣿⣿⢟⠀⠀⠀⠀⠀⠀⠀⠀⠀⠀⠀⠀</a:t>
            </a:r>
            <a:br/>
            <a:r>
              <a:t>⠀⠀⠀⠀⠀⠀⠀⠀⠀⠀⠀⣿⣿⣿⣿⣿⣷⣵⣕⣱⣕⣕⡕⢕⢕⢕⢕⢕⢜⣧⢻⣿⣿⣿⣿⣿⣿⣿⣿⣿⣿⣷⣽⣿⣿⢇⢀⢀⢄⢄⢀⠜⢿⣧⣮⣽⣿⣿⣿⣿⣿⣿⣿⣿⣿⣿⡿⠉⢷⠀⠀⠀⠀⠀⠀⠀⠀⠀⠀⠀⠀</a:t>
            </a:r>
            <a:br/>
            <a:r>
              <a:t>⠀⠀⠀⠀⠀⠀⠀⠀⠀⠀⠀⣿⣿⣿⣿⣿⣿⣿⣿⣿⣿⣿⣿⣿⣿⣷⣾⣷⣮⣿⣻⣿⣿⣿⣿⣿⣿⣿⣿⣿⣿⣿⣿⣿⣟⢕⢕⢕⢕⢕⢕⢕⢜⣿⣿⣿⣿⣿⣿⣿⣿⣿⣿⣿⣿⣿⣿⡷⢼⠀⠀⠀⠀⠀⠀⠀⠀⠀⠀⠀⠀</a:t>
            </a:r>
            <a:br/>
            <a:r>
              <a:t>⠀⠀⠀⠀⠀⠀⠀⠀⠀⠀⠀⣿⣿⣿⣿⣿⣿⣿⣿⣿⣿⣿⣿⣿⣿⣿⣿⣿⣿⣿⡗⣿⣿⣿⣿⣿⣿⣿⣿⣿⣿⢿⣿⣿⣿⣳⣷⣧⣷⣾⣿⣿⣿⣿⣿⣿⣿⣿⣿⣿⣿⣿⣿⣿⣿⣿⣿⣇⣿⠀⠀⠀⠀⠀⠀⠀⠀⠀⠀⠀⠀</a:t>
            </a:r>
            <a:br/>
            <a:r>
              <a:t>⠀⠀⠀⠀⠀⠀⠀⠀⠀⠀⠀⣿⣿⣿⣿⣿⣿⣿⣿⣿⣿⣿⣿⣿⣿⣿⣿⣿⣿⣿⣧⣿⣿⣿⣿⣿⣿⡇⢜⢝⢁⣼⣿⣿⣿⣿⣿⣿⣿⣿⣿⣿⣿⣿⣿⣿⣿⣿⣿⣿⣿⣿⣿⣿⣿⣿⣿⢟⣿⠀⠀⠀⠀⠀⠀⠀⠀⠀⠀⠀⠀</a:t>
            </a:r>
            <a:br/>
            <a:r>
              <a:t>⠀⠀⠀⠀⠀⠀⠀⠀⠀⠀⠀⣿⣿⣿⣿⣿⣿⣿⣿⣿⣿⣿⣿⣿⣿⣿⣿⣿⣿⣿⢷⣿⣿⣿⣿⣿⣿⣿⢕⢕⣱⣿⣿⣿⣿⣿⣿⣿⣿⣿⣿⣿⣿⣿⣿⣿⣿⣿⣿⣿⣿⣿⣿⣿⣿⣿⣿⢕⢿⠀⠀⠀⠀⠀⠀⠀⠀⠀⠀⠀⠀</a:t>
            </a:r>
            <a:br/>
            <a:r>
              <a:t>⠀⠀⠀⠀⠀⠀⠀⠀⠀⠀⠀⣿⣿⣿⣿⣿⣿⣿⣿⣿⣿⣿⣿⣿⣿⣿⣿⣿⣿⣿⢸⣿⣿⣿⣿⣿⣿⡏⢕⢱⣿⣿⣿⣿⣿⣿⣿⣿⣿⣿⣿⣿⣿⣿⣿⣿⣿⣿⣿⣿⣿⣿⣿⣿⣿⣿⣿⣇⣼⠀⠀⠀⠀⠀⠀⠀⠀⠀⠀⠀⠀</a:t>
            </a:r>
            <a:br/>
            <a:r>
              <a:t>⠀⠀⠀⠀⠀⠀⠀⠀⠀⠀⠀⣿⣿⣿⣿⣿⣿⣿⣿⣿⣿⣿⣿⣿⣿⣿⣿⣿⣿⣿⢸⣿⣿⣿⣿⣿⣿⣇⠕⢸⣿⣿⣿⣿⣿⣿⣿⣿⣿⣿⣿⣿⣿⣿⣿⣿⣿⣿⣿⣿⣿⣿⣿⣿⣿⣿⣿⣿⣿⠀⠀⠀⠀⠀⠀⠀⠀⠀⠀⠀⠀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⠀⠀⠀⠀⠀⠀⠀⠀⠀⠀⠀⣿⣿⣿⣿⣿⣿⣿⣿⣿⣿⣿⣿⣿⣿⣿⣿⣿⣿⣿⣸⣿⣿⣿⣿⣿⣿⣿⡐⠑⣿⣿⣿⣿⣿⣿⣿⣿⣿⣿⣿⣿⡿⢿⢿⢿⣿⣿⣿⣿⣿⣿⣿⣿⣿⣿⣿⣷⣾⠀⠀⠀⠀⠀⠀⠀⠀⠀⠀⠀⠀</a:t>
            </a:r>
            <a:br/>
            <a:r>
              <a:t>⠀⠀⠀⠀⠀⠀⠀⠀⠀⠀⠀⣿⣿⣿⣿⣿⣿⣿⣿⣿⣿⣿⣿⣿⣿⣿⣿⣿⣿⣿⣼⣿⣿⣿⣿⣟⣿⣿⠁⠀⢿⣿⣿⣿⣿⢿⣿⣿⢷⣷⣾⣷⣳⣵⣴⣵⣵⣿⣿⢿⢿⢿⣟⣟⣟⢿⢝⡝⣝⠀⠀⠀⠀⠀⠀⠀⠀⠀⠀⠀⠀</a:t>
            </a:r>
            <a:br/>
            <a:r>
              <a:t>⠀⠀⠀⠀⠀⠀⠀⠀⠀⠀⠀⣿⣿⣿⣿⣽⣽⣯⣯⣯⣽⣽⣽⣽⣟⣟⣟⡏⢏⢝⢕⣿⣿⣿⣿⣿⣿⣿⠀⠀⢸⣿⣿⣿⣷⣾⡟⢟⢟⢟⢝⢝⢝⢝⢕⢕⢕⢕⣕⡕⢗⢗⢗⣻⣿⣿⡿⢿⢏⠀⠀⠀⠀⠀⠀⠀⠀⠀⠀⠀⠀</a:t>
            </a:r>
            <a:br/>
            <a:r>
              <a:t>⠀⠀⠀⠀⠀⠀⠀⠀⠀⠀⠀⣿⣿⣿⣿⣿⣿⣿⣿⣿⣿⣿⣿⢾⠿⠿⢿⢟⢛⢛⢛⢙⢝⢉⢹⣿⣿⡿⠀⠀⢸⣿⣿⣿⣿⣿⣧⢕⢅⢕⢔⢅⢅⢕⢕⢕⢕⢜⢿⢟⢗⢗⢗⢷⢵⢜⢝⢜⢕⠀⠀⠀⠀⠀⠀⠀⠀⠀⠀⠀⠀</a:t>
            </a:r>
            <a:br/>
            <a:r>
              <a:t>⠀⠀⠀⠀⠀⠀⠀⠀⠀⠀⠀⠙⢙⢙⢝⢍⢍⢍⢕⢕⢔⢕⢕⢕⢕⢕⢕⢕⢕⢕⢕⢕⡕⣕⣸⣿⣿⡇⠀⠀⠁⣿⣿⣿⣿⣿⣿⡕⢕⢕⢕⢕⢕⢕⢕⢕⢕⢕⢕⢕⢕⢕⢕⢕⢵⢕⢕⢕⢕⠀⠀⠀⠀⠀⠀⠀⠀⠀⠀⠀⠀</a:t>
            </a:r>
            <a:br/>
            <a:r>
              <a:t>⠀⠀⠀⠀⠀⠀⠀⠀⠀⠀⠀⢕⢕⢕⢕⢕⢕⢕⢕⢕⢕⢕⢕⢕⢕⢕⢕⢕⢕⢕⢕⢕⢕⢝⣽⣿⣿⠑⠀⠀⠀⣿⣿⣿⣿⣿⣿⣷⣵⢵⢵⢱⢟⡾⢿⣟⣿⣿⣿⣿⣿⣿⣿⣿⣿⣿⣷⣷⣷⠀⠀⠀⠀⠀⠀⠀⠀⠀⠀⠀⠀</a:t>
            </a:r>
            <a:br/>
            <a:r>
              <a:t>⠀⠀⠀⠀⠀⠀⠀⠀⠀⠀⠀⢑⢕⢕⢕⢕⢕⢕⢕⢕⢕⢕⢕⢕⢕⢕⢕⢕⢕⢕⢕⢕⢕⢕⣿⣿⣿⠀⠀⠀⠀⢹⣿⣿⣿⣿⣿⡿⢗⢳⢷⢕⢞⣕⡳⡕⢼⣿⣿⣿⣿⣿⣿⣿⣿⣿⣿⣿⣿⠀⠀⠀⠀⠀⠀⠀⠀⠀⠀⠀⠀</a:t>
            </a:r>
            <a:br/>
            <a:r>
              <a:t>⠀⠀⠀⠀⠀⠀⠀⠀⠀⠀⠀⢕⢕⢕⢕⢕⢕⢕⢕⢕⢕⢕⢕⢕⢕⢕⢕⢕⢕⢕⢕⢕⢕⢕⣿⣿⡏⠀⢀⢕⢔⢸⣿⣿⣿⣿⣿⣿⢕⢔⢕⢑⢑⠕⢕⢝⢕⢗⢽⡿⣿⣿⣿⣿⣿⣿⣿⣿⣿⠀⠀⠀⠀⠀⠀⠀⠀⠀⠀⠀⠀</a:t>
            </a:r>
            <a:br/>
            <a:r>
              <a:t>⠀⠀⠀⠀⠀⠀⠀⠀⠀⠀⠀⠑⠑⠑⠑⠑⠑⠑⠑⠑⠑⠑⠑⠑⠑⠑⠑⠑⠑⠑⠑⠑⠑⠑⠛⠛⠃⠀⠑⠑⠑⠑⠛⠛⠛⠛⠛⠛⠑⠑⠁⠑⠀⠀⠀⠑⠑⠑⠑⠑⠑⠑⠑⠙⠙⠛⠛⠛⠛⠀⠀⠀⠀⠀⠀⠀⠀⠀⠀⠀⠀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⠀⠀⠀⠀⠀⠀⠀⠀⠀⠀⠀⣝⣟⣽⣽⣿⣿⣿⣿⣻⣿⢿⣿⣿⣿⣿⣿⣿⣿⣿⣿⣟⣿⣿⣿⣿⣿⣿⣿⣿⣿⣿⣿⣿⣿⣿⣿⣿⣿⣿⣿⣿⣿⣿⣿⣿⣿⣿⣿⣿⣿⣿⣿⣿⣿⣾⣿⣿⣿⠀⠀⠀⠀⠀⠀⠀⠀⠀⠀⠀⠀</a:t>
            </a:r>
            <a:br/>
            <a:r>
              <a:t>⠀⠀⠀⠀⠀⠀⠀⠀⠀⠀⠀⣿⣿⣿⣿⣿⣿⣿⣿⣿⣿⣿⣿⣿⣿⣮⣿⣾⣿⣿⣯⣿⣿⣿⣿⣟⣿⣿⣿⣿⣿⣿⣿⣿⣿⣿⣿⣿⣿⣿⣿⣿⣿⣿⣿⣿⣿⣿⣿⣿⣿⣿⣿⣿⣿⣿⣿⣿⣿⠀⠀⠀⠀⠀⠀⠀⠀⠀⠀⠀⠀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⠀⠀⠀⠀⠀⠀⠀⠀⠀⠀⠀⣿⣿⣿⣿⣿⣿⣿⣿⡿⢿⡟⢟⢟⢻⢿⣿⣿⣿⣿⣿⣿⣿⣿⣿⣿⣿⣿⣿⣿⣿⣿⣿⣿⣿⣿⣿⣿⣿⣿⣿⣿⣿⣿⣿⣿⣿⣿⣿⣿⣿⣿⣿⣿⣿⣿⣿⣿⣇⠀⠀⠀⠀⠀⠀⠀⠀⠀⠀⠀⠀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⠀⠀⠀⠀⠀⠀⠀⠀⠀⠀⠀⣿⣿⣿⣿⣿⣿⢏⣙⣑⣑⣑⣑⣓⣣⢵⡜⢻⣿⣿⣿⣿⣿⣿⣿⣿⣿⣿⣿⣿⣿⣿⣿⣿⣿⣿⣿⡿⢿⢟⢟⢟⢟⢿⣿⣿⣿⣿⣿⣿⣿⣿⣿⣿⣿⣿⣿⣿⣿⠀⠀⠀⠀⠀⠀⠀⠀⠀⠀⠀⠀</a:t>
            </a:r>
            <a:br/>
            <a:r>
              <a:t>⠀⠀⠀⠀⠀⠀⠀⠀⠀⠀⠀⣿⣿⣿⣿⣟⢕⢕⢕⢕⢕⢕⢕⢕⢜⢕⢜⢳⣜⢻⣿⣿⣿⣿⣿⣿⣿⣿⣿⣟⢟⢿⣿⣿⣿⡿⢋⠀⠈⠑⠳⣵⡕⢕⢜⢻⣿⣿⣿⣿⣿⣿⣿⣿⣿⣿⣿⡿⢟⠀⠀⠀⠀⠀⠀⠀⠀⠀⠀⠀⠀</a:t>
            </a:r>
            <a:br/>
            <a:r>
              <a:t>⠀⠀⠀⠀⠀⠀⠀⠀⠀⠀⠀⣿⣿⣿⣿⣿⣧⣵⣵⣵⣕⣕⡕⢕⢕⢕⢕⢕⢹⣧⢿⣿⣿⣿⣿⣿⣿⣿⣿⣾⣷⣵⢻⣿⣿⢕⢄⢀⢄⢄⢀⢜⢿⣵⣧⣾⣿⣿⣿⣿⣿⣿⣿⣿⣿⣿⡿⠙⢷⠀⠀⠀⠀⠀⠀⠀⠀⠀⠀⠀⠀</a:t>
            </a:r>
            <a:br/>
            <a:r>
              <a:t>⠀⠀⠀⠀⠀⠀⠀⠀⠀⠀⠀⣿⣿⣿⣿⣿⣿⣿⣿⣿⣿⣿⣿⣿⣿⣷⣾⣷⣾⣿⣺⣿⣿⣿⣿⣿⣿⣿⣿⣿⣿⣿⣿⣿⡏⢕⢕⢕⢕⢕⢕⢕⢜⣿⣿⣿⣿⣿⣿⣿⣿⣿⣿⣿⣿⣿⣿⡷⣼⠀⠀⠀⠀⠀⠀⠀⠀⠀⠀⠀⠀</a:t>
            </a:r>
            <a:br/>
            <a:r>
              <a:t>⠀⠀⠀⠀⠀⠀⠀⠀⠀⠀⠀⣿⣿⣿⣿⣿⣿⣿⣿⣿⣿⣿⣿⣿⣿⣿⣿⣿⣿⣿⣿⣿⣿⣿⣿⣿⣿⣿⣿⣿⣿⢿⣿⣿⣿⣷⣷⣧⣷⣷⣷⣿⣿⣿⣿⣿⣿⣿⣿⣿⣿⣿⣿⣿⣿⣿⣿⣇⣿⠀⠀⠀⠀⠀⠀⠀⠀⠀⠀⠀⠀</a:t>
            </a:r>
            <a:br/>
            <a:r>
              <a:t>⠀⠀⠀⠀⠀⠀⠀⠀⠀⠀⠀⣿⣿⣿⣿⣿⣿⣿⣿⣿⣿⣿⣿⣿⣿⣿⣿⣿⣿⣿⣿⣿⣿⣿⣿⣿⣿⡇⢝⢝⢁⣼⣿⣿⣿⣿⣿⣿⣿⣿⣿⣿⣿⣿⣿⣿⣿⣿⣿⣿⣿⣿⣿⣿⣿⣿⣿⢟⣿⠀⠀⠀⠀⠀⠀⠀⠀⠀⠀⠀⠀</a:t>
            </a:r>
            <a:br/>
            <a:r>
              <a:t>⠀⠀⠀⠀⠀⠀⠀⠀⠀⠀⠀⣿⣿⣿⣿⣿⣿⣿⣿⣿⣿⣿⣿⣿⣿⣿⣿⣿⣿⣿⣿⣿⣿⣿⣿⣿⣿⣿⢕⢕⣱⣿⣿⣿⣿⣿⣿⣿⣿⣿⣿⣿⣿⣿⣿⣿⣿⣿⣿⣿⣿⣿⣿⣿⣿⣿⣿⢕⢿⠀⠀⠀⠀⠀⠀⠀⠀⠀⠀⠀⠀</a:t>
            </a:r>
            <a:br/>
            <a:r>
              <a:t>⠀⠀⠀⠀⠀⠀⠀⠀⠀⠀⠀⣿⣿⣿⣿⣿⣿⣿⣿⣿⣿⣿⣿⣿⣿⣿⣿⣿⣿⣿⢸⣿⣿⣿⣿⣿⣿⡟⢕⢱⣿⣿⣿⣿⣿⣿⣿⣿⣿⣿⣿⣿⣿⣿⣿⣿⣿⣿⣿⣿⣿⣿⣿⣿⣿⣿⣿⣇⣾⠀⠀⠀⠀⠀⠀⠀⠀⠀⠀⠀⠀</a:t>
            </a:r>
            <a:br/>
            <a:r>
              <a:t>⠀⠀⠀⠀⠀⠀⠀⠀⠀⠀⠀⣿⣿⣿⣿⣿⣿⣿⣿⣿⣿⣿⣿⣿⣿⣿⣿⣿⣿⣿⢸⣿⣿⣿⣿⣿⣿⡇⠑⢸⣿⣿⣿⣿⣿⣿⣿⣿⣿⣿⣿⣿⣿⣟⣿⣿⣿⣿⣿⣿⣿⣿⣿⣿⣿⣿⣿⣿⣿⠀⠀⠀⠀⠀⠀⠀⠀⠀⠀⠀⠀</a:t>
            </a:r>
            <a:br/>
            <a:r>
              <a:t>⠀⠀⠀⠀⠀⠀⠀⠀⠀⠀⠀⣿⣿⣿⣿⣿⣿⣿⣿⣿⣿⣿⣿⣿⣿⣿⣿⣿⣿⣿⢼⣿⣿⣿⣿⣿⣿⡇⠀⠜⣿⣿⣿⣿⣿⣿⣿⣿⣿⣿⣿⣿⣿⢿⢿⢿⣿⣿⣿⣿⣿⣿⣿⣿⣿⣿⣿⣷⣾⠀⠀⠀⠀⠀⠀⠀⠀⠀⠀⠀⠀</a:t>
            </a:r>
            <a:br/>
            <a:r>
              <a:t>⠀⠀⠀⠀⠀⠀⠀⠀⠀⠀⠀⣿⣿⣿⣿⣿⣿⣿⣿⣿⣿⣿⣿⣿⣿⣿⣿⣿⣿⣿⣸⣿⣿⣿⣿⣿⣿⡇⠁⠁⣿⣿⣿⣿⢿⣿⣿⣷⢷⣷⣾⣷⣳⣵⣴⣴⣵⣿⣿⢿⢿⣿⣟⣟⣟⢿⢏⢝⣝⠀⠀⠀⠀⠀⠀⠀⠀⠀⠀⠀⠀</a:t>
            </a:r>
            <a:br/>
            <a:r>
              <a:t>⠀⠀⠀⠀⠀⠀⠀⠀⠀⠀⠀⣿⣿⣿⣿⣽⣽⣯⣽⣯⣽⣝⣿⣿⣿⣟⣟⡟⢏⢙⢕⣿⣿⣿⣿⣿⣿⡇⠀⠀⢹⣿⣿⣿⣾⣿⢟⢛⢟⢟⢙⢝⢝⢝⢕⢕⢕⣕⣕⡕⢗⢗⢳⣻⣿⣿⡿⢟⢏⠀⠀⠀⠀⠀⠀⠀⠀⠀⠀⠀⠀</a:t>
            </a:r>
            <a:br/>
            <a:r>
              <a:t>⠀⠀⠀⠀⠀⠀⠀⠀⠀⠀⠀⣿⣿⣿⣿⣿⣻⣿⣿⣿⣿⣿⣿⢾⠿⠿⢿⢟⢟⢛⢛⢛⢝⢝⣿⣿⣿⢇⠀⠀⢸⣿⣿⣿⣿⣿⡕⢅⢅⢕⢕⢅⢕⢕⢕⢕⢕⢜⢿⢿⢗⢗⢳⢗⢵⢜⢝⢕⢕⠀⠀⠀⠀⠀⠀⠀⠀⠀⠀⠀⠀</a:t>
            </a:r>
            <a:br/>
            <a:r>
              <a:t>⠀⠀⠀⠀⠀⠀⠀⠀⠀⠀⠀⠛⢙⢙⢝⢍⢍⢝⢕⢕⢔⢔⢕⢕⢕⢕⢕⢕⢕⢕⢕⢕⣕⢕⣿⣿⣿⠀⠀⠀⠘⣿⣿⣿⣿⣿⣇⢕⢕⢕⢕⢕⢕⢕⡕⡕⢕⢕⢕⢕⡕⢕⢕⢕⢵⢕⢕⢕⢕⠀⠀⠀⠀⠀⠀⠀⠀⠀⠀⠀⠀</a:t>
            </a:r>
            <a:br/>
            <a:r>
              <a:t>⠀⠀⠀⠀⠀⠀⠀⠀⠀⠀⠀⢅⢕⢕⢕⢕⢕⢕⢕⢕⢕⢕⢕⢕⢕⢕⢕⢕⢕⢕⢕⢕⢜⢹⣿⣿⡇⠀⠀⠀⠀⣿⣿⣿⣿⣿⣿⣧⣵⢵⢵⢕⢗⡷⢾⢟⣿⣿⣿⣿⣷⣿⣿⣾⣿⣷⣷⣷⣷⠀⠀⠀⠀⠀⠀⠀⠀⠀⠀⠀⠀</a:t>
            </a:r>
            <a:br/>
            <a:r>
              <a:t>⠀⠀⠀⠀⠀⠀⠀⠀⠀⠀⠀⢑⢕⢕⢕⢕⢕⢕⢕⢕⢕⢕⢕⢕⢕⢕⢕⢕⢕⢕⢕⢕⢕⢸⣿⣿⠃⠀⠀⢑⢕⣸⣿⣿⣿⣿⣿⡟⢟⢳⢗⢇⢜⢕⡳⡕⣼⣿⣿⣿⣿⣿⣿⣿⣿⣿⣿⣿⣿⠀⠀⠀⠀⠀⠀⠀⠀⠀⠀⠀⠀</a:t>
            </a:r>
            <a:br/>
            <a:r>
              <a:t>⠀⠀⠀⠀⠀⠀⠀⠀⠀⠀⠀⢕⢕⢕⢕⢕⢕⢕⢕⢕⢕⢕⢕⢕⢕⢕⢕⢕⢕⢕⢕⢕⢕⢸⣿⣿⠀⠀⢔⢕⢕⢹⣿⣿⣿⣿⣿⡇⢕⢔⢅⢑⢑⠑⢑⢕⢕⢗⢻⡿⣿⣿⣿⣿⣿⣿⣿⣿⣿⠀⠀⠀⠀⠀⠀⠀⠀⠀⠀⠀⠀</a:t>
            </a:r>
            <a:br/>
            <a:r>
              <a:t>⠀⠀⠀⠀⠀⠀⠀⠀⠀⠀⠀⠑⠑⠑⠑⠑⠑⠑⠑⠑⠑⠑⠑⠑⠑⠑⠑⠑⠑⠑⠑⠑⠑⠘⠛⠃⠀⠀⠑⠑⠑⠑⠛⠛⠛⠛⠛⠃⠐⠑⠑⠀⠀⠀⠀⠀⠑⠑⠑⠑⠑⠑⠑⠙⠙⠛⠛⠛⠛⠀⠀⠀⠀⠀⠀⠀⠀⠀⠀⠀⠀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⠀⠀⠀⠀⠀⠀⠀⠀⠀⠀⠀⣝⣟⣿⣽⣿⣿⣿⣿⣿⣿⢿⣿⣿⣿⣿⣿⣿⣿⣿⣿⣿⣿⣿⣿⣿⣿⣿⣿⣿⣿⣿⣿⣿⣿⣿⣿⣿⣿⣿⣿⣿⣿⣿⣿⣿⣿⣿⣿⣿⣿⣿⣿⣿⣿⣿⣿⣿⣿⠀⠀⠀⠀⠀⠀⠀⠀⠀⠀⠀⠀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⠀⠀⠀⠀⠀⠀⠀⠀⠀⠀⠀⣟⣽⣿⣿⣿⣿⣿⣿⣿⣿⣿⣿⣿⣿⣾⣿⣾⣿⣿⣯⣿⣿⣿⣿⣿⣿⣿⣿⣿⣿⣿⣿⣿⣿⣿⣿⣿⣿⣿⣿⣿⣿⣿⣿⣿⣿⣿⣿⣿⣿⣿⣿⣿⣿⣿⣿⣿⣿⠀⠀⠀⠀⠀⠀⠀⠀⠀⠀⠀⠀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⠀⠀⠀⠀⠀⠀⠀⠀⠀⠀⠀⣿⣿⣿⣿⣿⣿⣿⣿⡿⢟⡟⢟⢟⢿⢿⣿⣿⣿⣿⣿⣿⣿⣿⣿⣿⣿⣿⣿⣿⣿⣿⣿⣿⣿⣿⣿⣿⣿⣿⣿⣿⣿⣿⣿⣿⣿⣿⣿⣿⣿⣿⣿⣿⣿⣿⣿⣿⣇⠀⠀⠀⠀⠀⠀⠀⠀⠀⠀⠀⠀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⠀⠀⠀⠀⠀⠀⠀⠀⠀⠀⠀⣿⣿⣿⣿⣿⣿⢏⣑⣑⣑⣑⣑⣓⣣⢕⡜⢻⣿⣿⣿⣿⣿⣿⣿⣿⣿⣿⣿⣿⣿⣿⣿⣿⣿⣿⣿⡿⢿⢟⢟⢟⢟⢿⣿⣿⣿⣿⣿⣿⣿⣿⣿⣿⣿⣿⣿⣿⣿⠀⠀⠀⠀⠀⠀⠀⠀⠀⠀⠀⠀</a:t>
            </a:r>
            <a:br/>
            <a:r>
              <a:t>⠀⠀⠀⠀⠀⠀⠀⠀⠀⠀⠀⣿⣿⣿⣿⣟⢕⢕⢕⢕⢕⢕⢕⢕⢝⢕⢜⢳⣜⢻⣿⣿⣿⣿⣿⣿⣿⣿⣿⢿⢿⣿⣿⣿⣿⡿⢋⠀⠈⠑⠲⣕⡕⢕⣜⢿⣿⣿⣿⣿⣿⣿⣿⣿⣿⣿⣿⡿⢟⠀⠀⠀⠀⠀⠀⠀⠀⠀⠀⠀⠀</a:t>
            </a:r>
            <a:br/>
            <a:r>
              <a:t>⠀⠀⠀⠀⠀⠀⠀⠀⠀⠀⠀⣿⣿⣿⣿⣷⣷⣱⣕⣵⣕⣕⡕⢕⢕⢕⢕⢕⢹⣧⢿⣿⣿⣿⣿⣿⣿⣿⣿⣷⣧⡜⣿⣿⣿⢕⠀⢀⢄⢄⢄⢜⢿⣕⣧⣿⣿⣿⣿⣿⣿⣿⣿⣿⣿⣿⡿⠙⢷⠀⠀⠀⠀⠀⠀⠀⠀⠀⠀⠀⠀</a:t>
            </a:r>
            <a:br/>
            <a:r>
              <a:t>⠀⠀⠀⠀⠀⠀⠀⠀⠀⠀⠀⣿⣿⣿⣿⣿⣿⣿⣿⣿⣿⣿⣿⣿⣿⣾⣾⣷⣮⣿⣺⣿⣿⣿⣿⣿⣿⣿⣿⣿⣿⣇⣿⣿⡏⢕⢕⢕⢕⢕⢕⢕⢸⣿⣿⣿⣿⣿⣿⣿⣿⣿⣿⣿⣿⣿⣿⡇⣼⠀⠀⠀⠀⠀⠀⠀⠀⠀⠀⠀⠀</a:t>
            </a:r>
            <a:br/>
            <a:r>
              <a:t>⠀⠀⠀⠀⠀⠀⠀⠀⠀⠀⠀⣿⣿⣿⣿⣿⣿⣿⣿⣿⣿⣿⣿⣿⣿⣿⣿⣿⣿⣿⢿⣿⣿⣿⣿⣿⣿⣿⣿⣿⣿⣿⣿⣿⣷⣧⣼⣵⣷⣿⣷⣿⣿⣿⣿⣿⣿⣿⣿⣿⣿⣿⣿⣿⣿⣿⣿⢇⣿⠀⠀⠀⠀⠀⠀⠀⠀⠀⠀⠀⠀</a:t>
            </a:r>
            <a:br/>
            <a:r>
              <a:t>⠀⠀⠀⠀⠀⠀⠀⠀⠀⠀⠀⣿⣿⣿⣿⣿⣿⣿⣿⣿⣿⣿⣿⣿⣿⣿⣿⣿⣿⣿⣿⣿⣿⣿⣿⣿⣿⡏⢟⢟⠙⣿⣿⣿⣿⣿⣿⣿⣿⣿⣿⣿⣿⣿⣿⣿⣿⣿⣿⣿⣿⣿⣿⣿⣿⣿⣿⢏⣿⠀⠀⠀⠀⠀⠀⠀⠀⠀⠀⠀⠀</a:t>
            </a:r>
            <a:br/>
            <a:r>
              <a:t>⠀⠀⠀⠀⠀⠀⠀⠀⠀⠀⠀⣿⣿⣿⣿⣿⣿⣿⣿⣿⣿⣿⣿⣿⣿⣿⣿⣿⣿⣿⣿⣿⣿⣿⣿⣿⣿⣷⢕⢕⢱⣿⣿⣿⣿⣿⣿⣿⣿⣿⣿⣿⣿⣿⣿⣿⣿⣿⣿⣿⣿⣿⣿⣿⣿⣿⣿⢕⣿⠀⠀⠀⠀⠀⠀⠀⠀⠀⠀⠀⠀</a:t>
            </a:r>
            <a:br/>
            <a:r>
              <a:t>⠀⠀⠀⠀⠀⠀⠀⠀⠀⠀⠀⣿⣿⣿⣿⣿⣿⣿⣿⣿⣿⣿⣿⣿⣿⣿⣿⣿⣿⣿⢾⣿⣿⣿⣿⣿⣿⡿⠕⢱⣿⣿⣿⣿⣿⣿⣿⣿⣿⣿⣿⣿⣿⣿⣿⣿⣿⣿⣿⣿⣿⣿⣿⣿⣿⣿⣿⣇⣾⠀⠀⠀⠀⠀⠀⠀⠀⠀⠀⠀⠀</a:t>
            </a:r>
            <a:br/>
            <a:r>
              <a:t>⠀⠀⠀⠀⠀⠀⠀⠀⠀⠀⠀⣿⣿⣿⣿⣿⣿⣿⣿⣿⣿⣿⣿⣿⣿⣿⣿⣿⣿⣿⢸⣿⣿⣿⣿⣿⣿⡇⠐⢸⣿⣿⣿⣿⣿⣿⣿⣿⣿⣿⣿⣿⣿⣿⣿⣿⣿⣿⣿⣿⣿⣿⣿⣿⣿⣿⣿⣿⣿⠀⠀⠀⠀⠀⠀⠀⠀⠀⠀⠀⠀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⠀⠀⠀⠀⠀⠀⠀⠀⠀⠀⠀⣿⣿⣿⣿⣿⣿⣿⣿⣿⣿⣿⣿⣿⣿⣿⣿⣿⣿⣿⢼⣿⣿⣿⣿⣿⣿⡇⠀⢸⣿⣿⣿⣿⣿⣿⣿⣿⣿⣿⣿⣿⣿⢿⢿⡿⣿⣿⣿⣿⣿⣿⣿⣿⣿⣿⣿⣷⣾⠀⠀⠀⠀⠀⠀⠀⠀⠀⠀⠀⠀</a:t>
            </a:r>
            <a:br/>
            <a:r>
              <a:t>⠀⠀⠀⠀⠀⠀⠀⠀⠀⠀⠀⣿⣿⣿⣿⣿⣿⣿⣿⣿⣿⣿⣿⣿⣿⣿⣿⣿⣿⣿⢼⣿⣿⣿⣿⣿⣿⡇⠀⠂⣿⣿⣿⢿⣿⡿⣷⣷⢷⣷⣾⣷⣷⣵⣤⣵⣵⣿⣿⢿⢿⣿⣿⣟⡟⢿⢝⢝⢝⠀⠀⠀⠀⠀⠀⠀⠀⠀⠀⠀⠀</a:t>
            </a:r>
            <a:br/>
            <a:r>
              <a:t>⠀⠀⠀⠀⠀⠀⠀⠀⠀⠀⠀⣿⣿⣿⣿⣽⣽⣿⣽⣯⣽⣽⣽⣽⣿⣿⣟⢟⢏⢝⢜⣿⣿⣿⣿⣿⣿⠀⠀⠀⢻⣿⣿⣿⣿⢿⠟⢛⢟⢟⢏⢝⢝⢝⢕⢕⢕⣕⣕⡕⢗⢗⢗⣿⣿⣿⢿⢯⢏⠀⠀⠀⠀⠀⠀⠀⠀⠀⠀⠀⠀</a:t>
            </a:r>
            <a:br/>
            <a:r>
              <a:t>⠀⠀⠀⠀⠀⠀⠀⠀⠀⠀⠀⣿⣿⣿⣿⣿⣿⣿⣿⣿⣿⣿⣿⢾⢿⠿⠿⢟⢟⢟⢛⢛⢏⢹⣿⣿⣿⠀⠀⠀⢸⣿⣿⣿⣿⡇⢕⢑⢕⢕⢔⢕⢕⢕⢕⢕⢕⢸⢿⡿⢗⢗⢗⢷⢕⢜⢕⢕⢕⠀⠀⠀⠀⠀⠀⠀⠀⠀⠀⠀⠀</a:t>
            </a:r>
            <a:br/>
            <a:r>
              <a:t>⠀⠀⠀⠀⠀⠀⠀⠀⠀⠀⠀⠟⢛⢙⢝⢍⢍⢍⢕⢕⢕⢔⢕⢱⢕⢕⢕⢕⢕⢕⢕⢕⢕⣸⣿⣿⡇⠀⠀⠀⠜⣿⣿⣿⣿⣷⡕⢕⢕⢕⢕⢕⢕⢕⢕⢕⢕⢕⢕⢕⡕⡕⢕⢕⢵⢕⢕⢕⢕⠀⠀⠀⠀⠀⠀⠀⠀⠀⠀⠀⠀</a:t>
            </a:r>
            <a:br/>
            <a:r>
              <a:t>⠀⠀⠀⠀⠀⠀⠀⠀⠀⠀⠀⢅⢕⢕⢕⢕⢕⢕⢕⢕⢕⢕⢕⢕⢕⢕⢕⢕⢕⢕⢕⢕⢜⣿⣿⣿⠁⠀⠀⢄⠀⣿⣿⣿⣿⣿⣿⣜⣵⡵⢱⢱⢞⢷⢾⣿⣿⣿⣿⣿⣷⣿⣿⣷⣿⣷⣷⣷⣷⠀⠀⠀⠀⠀⠀⠀⠀⠀⠀⠀⠀</a:t>
            </a:r>
            <a:br/>
            <a:r>
              <a:t>⠀⠀⠀⠀⠀⠀⠀⠀⠀⠀⠀⢕⢕⢕⢕⢕⢕⢕⢕⢕⢕⢕⢕⢕⢕⢕⢕⢕⢕⢕⢕⢕⢕⣿⣿⡏⠀⠀⢔⢷⣧⢹⣿⣿⣿⣿⣿⢝⢿⢷⢗⢎⢸⢕⡷⣕⣼⣿⣿⣿⣿⣿⣿⣿⣿⣿⣿⣿⣿⠀⠀⠀⠀⠀⠀⠀⠀⠀⠀⠀⠀</a:t>
            </a:r>
            <a:br/>
            <a:r>
              <a:t>⠀⠀⠀⠀⠀⠀⠀⠀⠀⠀⠀⢕⢕⢕⢕⢕⢕⢕⢕⢕⢕⢕⢕⢕⢕⢕⢕⢕⢕⢕⢕⢕⢱⣿⣿⢇⠀⢀⢕⢕⢝⢸⣿⣿⣿⣿⣿⢕⢕⢔⢕⢑⢑⠕⢕⢕⢕⢟⢻⣿⣿⣿⣿⣿⣿⣿⣿⣿⣿⠀⠀⠀⠀⠀⠀⠀⠀⠀⠀⠀⠀</a:t>
            </a:r>
            <a:br/>
            <a:r>
              <a:t>⠀⠀⠀⠀⠀⠀⠀⠀⠀⠀⠀⠑⠑⠑⠑⠑⠑⠑⠑⠑⠑⠑⠑⠑⠑⠑⠑⠑⠑⠑⠑⠑⠑⠛⠛⠑⠀⠀⠑⠑⠑⠘⠛⠛⠛⠛⠛⠃⠑⠑⠑⠁⠀⠀⠀⠀⠑⠑⠑⠑⠑⠑⠘⠙⠛⠛⠛⠛⠛⠀⠀⠀⠀⠀⠀⠀⠀⠀⠀⠀⠀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⠀⠀⠀⠀⠀⠀⠀⠀⠀⠀⠀⣝⣿⣯⣿⣿⣿⣿⣿⣿⣿⡿⣿⣿⣿⣿⣿⣿⣿⣿⣿⣿⣿⣿⣿⣿⣿⣿⣿⣿⣿⣿⣿⣿⣿⣿⣿⣿⣿⣿⣿⣿⣿⣿⣿⣿⣿⣿⣿⣿⣿⣿⣿⣿⣿⣿⣿⣿⣿⠀⠀⠀⠀⠀⠀⠀⠀⠀⠀⠀⠀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⠀⠀⠀⠀⠀⠀⠀⠀⠀⠀⠀⣿⣿⣿⣿⣿⣿⣿⣿⣿⣿⣿⣿⣿⣿⣿⣿⣿⣿⣿⣿⣿⣿⣿⣿⣿⣿⣿⣿⣿⣿⣿⣿⣿⣿⣿⣿⣿⣿⣿⣿⣿⣿⣿⣿⣿⣿⣿⣿⣿⣿⣿⣿⣿⣿⣿⣿⣿⢟⠀⠀⠀⠀⠀⠀⠀⠀⠀⠀⠀⠀</a:t>
            </a:r>
            <a:br/>
            <a:r>
              <a:t>⠀⠀⠀⠀⠀⠀⠀⠀⠀⠀⠀⣿⣿⣿⣿⣿⣿⣿⣿⡿⢿⢟⢟⢟⢿⣿⣿⣿⣿⣿⣿⣿⣿⣿⣿⣿⣿⣿⣿⣿⣿⣿⣿⣿⣿⣿⣿⣿⣿⣿⣿⣿⣿⣿⣿⣿⣿⣿⣿⣿⣿⣿⣿⣿⣿⣿⣿⣿⣇⠀⠀⠀⠀⠀⠀⠀⠀⠀⠀⠀⠀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⠀⠀⠀⠀⠀⠀⠀⠀⠀⠀⠀⣿⣿⣿⣿⣿⣿⢟⣝⣑⣑⣕⣑⣓⡱⢕⡝⢻⣿⣿⣿⣿⣿⣿⣿⣿⣿⣿⣿⣿⣿⣿⣿⣿⣿⣿⣿⡿⢿⢟⢟⢟⢻⢿⣿⣿⣿⣿⣿⣿⣿⣿⣿⣿⣿⣿⣿⣿⣿⠀⠀⠀⠀⠀⠀⠀⠀⠀⠀⠀⠀</a:t>
            </a:r>
            <a:br/>
            <a:r>
              <a:t>⠀⠀⠀⠀⠀⠀⠀⠀⠀⠀⠀⣿⣿⣿⣿⢟⢕⢕⢕⢕⢕⢕⢜⢝⢕⢕⢝⢷⣜⢿⣿⣿⣿⣿⣿⣿⣿⣿⣿⣿⣿⣿⣿⣿⣿⡿⠋⠁⠉⠑⢣⣕⢕⢕⢝⣻⣿⣿⣿⣿⣿⣿⣿⣿⣿⣿⣿⡿⢟⠀⠀⠀⠀⠀⠀⠀⠀⠀⠀⠀⠀</a:t>
            </a:r>
            <a:br/>
            <a:r>
              <a:t>⠀⠀⠀⠀⠀⠀⠀⠀⠀⠀⠀⣿⣿⣿⣿⣷⣵⣕⣕⣕⣕⣕⡕⢕⢕⢕⢕⢕⢹⣮⣿⣿⣿⣿⣿⣿⣿⣿⣗⡇⡝⢻⣿⣿⣿⢕⠀⢄⢄⢄⢀⢝⣷⣕⣧⣿⣿⣿⣿⣿⣿⣿⣿⣿⣿⣿⡟⠙⣧⠀⠀⠀⠀⠀⠀⠀⠀⠀⠀⠀⠀</a:t>
            </a:r>
            <a:br/>
            <a:r>
              <a:t>⠀⠀⠀⠀⠀⠀⠀⠀⠀⠀⠀⣿⣿⣿⣿⣿⣿⣿⣿⣿⣿⣿⣿⣿⣿⣷⣾⣷⣾⣿⣸⣿⣿⣿⣿⣿⣿⣿⣿⣿⣿⣸⣿⣿⡇⢕⢕⢕⢕⢕⢕⢕⢸⣿⣿⣿⣿⣿⣿⣿⣿⣿⣿⣿⣿⣿⣿⢇⣾⠀⠀⠀⠀⠀⠀⠀⠀⠀⠀⠀⠀</a:t>
            </a:r>
            <a:br/>
            <a:r>
              <a:t>⠀⠀⠀⠀⠀⠀⠀⠀⠀⠀⠀⣿⣿⣿⣿⣿⣿⣿⣿⣿⣿⣿⣿⣿⣿⣿⣿⣿⣿⣿⣿⣿⣿⣿⣿⣿⣿⣿⣿⣯⣿⣿⣿⣿⣿⣧⣵⣷⣷⣷⣷⣿⣿⣿⣿⣿⣿⣿⣿⣿⣿⣿⣿⣿⣿⣿⣿⢕⣿⠀⠀⠀⠀⠀⠀⠀⠀⠀⠀⠀⠀</a:t>
            </a:r>
            <a:br/>
            <a:r>
              <a:t>⠀⠀⠀⠀⠀⠀⠀⠀⠀⠀⠀⣿⣿⣿⣿⣿⣿⣿⣿⣿⣿⣿⣿⣿⣿⣿⣿⣿⣿⣿⣿⣿⣿⣿⣿⣿⣿⢿⣿⡿⠗⣿⣿⣿⣿⣿⣿⣿⣿⣿⣿⣿⣿⣿⣿⣿⣿⣿⣿⣿⣿⣿⣿⣿⣿⣿⣿⢇⣿⠀⠀⠀⠀⠀⠀⠀⠀⠀⠀⠀⠀</a:t>
            </a:r>
            <a:br/>
            <a:r>
              <a:t>⠀⠀⠀⠀⠀⠀⠀⠀⠀⠀⠀⣿⣿⣿⣿⣿⣿⣿⣿⣿⣿⣿⣿⣿⣿⣿⣿⣿⣿⣿⣿⣿⣿⣿⣿⣿⣿⣕⢕⢄⢱⣿⣿⣿⣿⣿⣿⣿⣿⣿⣿⣿⣿⣿⣿⣿⣿⣿⣿⣿⣿⣿⣿⣿⣿⣿⡿⢕⣿⠀⠀⠀⠀⠀⠀⠀⠀⠀⠀⠀⠀</a:t>
            </a:r>
            <a:br/>
            <a:r>
              <a:t>⠀⠀⠀⠀⠀⠀⠀⠀⠀⠀⠀⣿⣿⣿⣿⣿⣿⣿⣿⣿⣿⣿⣿⣿⣿⣿⣿⣿⣿⣿⣿⣿⣿⣿⣿⣿⣿⣿⢕⢱⣿⣿⣿⣿⣿⣿⣿⣿⣿⣿⣿⣿⣿⣿⣿⣿⣿⣿⣿⣿⣿⣿⣿⣿⣿⣿⣧⣕⣿⠀⠀⠀⠀⠀⠀⠀⠀⠀⠀⠀⠀</a:t>
            </a:r>
            <a:br/>
            <a:r>
              <a:t>⠀⠀⠀⠀⠀⠀⠀⠀⠀⠀⠀⣿⣿⣿⣿⣿⣿⣿⣿⣿⣿⣿⣿⣿⣿⣿⣿⣿⣿⣿⢹⣿⣿⣿⣿⣿⣿⢇⠁⢸⣿⣿⣿⣿⣿⣿⣿⣿⣿⣿⣿⣿⣿⣿⣿⣿⣿⣿⣿⣿⣿⣿⣿⣿⣿⣿⣿⣿⣿⠀⠀⠀⠀⠀⠀⠀⠀⠀⠀⠀⠀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⠀⠀⠀⠀⠀⠀⠀⠀⠀⠀⠀⣿⣿⣿⣿⣿⣿⣿⣿⣿⣿⣿⣿⣿⣿⣿⣿⣿⣿⣿⢸⣿⣿⣿⣿⣿⣿⢀⠀⢸⣿⣿⣿⣿⣿⣿⣿⣿⣿⣿⣿⣿⣿⡿⢾⡿⣿⣿⣿⣿⣿⣿⣿⣿⣿⣿⣿⣷⣾⠀⠀⠀⠀⠀⠀⠀⠀⠀⠀⠀⠀</a:t>
            </a:r>
            <a:br/>
            <a:r>
              <a:t>⠀⠀⠀⠀⠀⠀⠀⠀⠀⠀⠀⣿⣿⣿⣿⣿⣿⣿⣿⣿⣿⣿⣿⣿⣿⣿⣿⣿⣿⣿⢸⣿⣿⣿⣿⣿⢿⠀⠀⢼⣿⡿⢿⣿⣿⣿⣷⣷⣷⣷⣷⣷⣵⣴⣤⣵⣼⣿⣿⢿⢿⢿⣟⣟⢟⢻⢏⢽⢝⠀⠀⠀⠀⠀⠀⠀⠀⠀⠀⠀⠀</a:t>
            </a:r>
            <a:br/>
            <a:r>
              <a:t>⠀⠀⠀⠀⠀⠀⠀⠀⠀⠀⠀⣿⣿⣿⣿⣽⣽⣯⣽⣽⣽⣽⣽⣿⣟⣿⢻⢟⢟⢝⢸⣿⣿⣿⣿⣿⡾⠀⠀⠈⣿⣿⣿⣿⡿⢿⢟⢟⢟⢟⢏⢝⢝⢝⢝⢕⢕⣕⣕⢕⢗⢗⢗⣏⣻⡿⢿⢝⢝⠀⠀⠀⠀⠀⠀⠀⠀⠀⠀⠀⠀</a:t>
            </a:r>
            <a:br/>
            <a:r>
              <a:t>⠀⠀⠀⠀⠀⠀⠀⠀⠀⠀⠀⣿⣿⣿⣿⣿⣿⣿⣿⣿⣿⣿⣿⣾⢿⢿⢷⢿⢟⢟⢛⢛⢛⣿⣿⣿⡇⠀⠀⠀⣿⣿⣿⣿⡗⢕⢕⢕⢕⢕⢕⢕⢕⢕⢕⢕⢕⢹⢿⢟⢗⢗⢇⢕⢕⢕⢝⢕⢕⠀⠀⠀⠀⠀⠀⠀⠀⠀⠀⠀⠀</a:t>
            </a:r>
            <a:br/>
            <a:r>
              <a:t>⠀⠀⠀⠀⠀⠀⠀⠀⠀⠀⠀⢟⢛⢛⢏⢝⢍⢝⡝⢕⢱⢔⢕⢵⢕⢗⢇⢕⢕⢕⢕⢕⢸⣿⣿⣿⠀⠀⠀⠀⢿⣿⣿⣿⣷⢕⢕⢕⢕⢕⢕⢕⢕⢕⣕⢕⢕⢕⢕⢕⢕⢕⢕⢕⢕⢕⢕⢕⢕⠀⠀⠀⠀⠀⠀⠀⠀⠀⠀⠀⠀</a:t>
            </a:r>
            <a:br/>
            <a:r>
              <a:t>⠀⠀⠀⠀⠀⠀⠀⠀⠀⠀⠀⢕⢕⢕⢕⢕⢕⢇⢕⢕⢕⢕⢕⢕⢕⢕⢕⢕⢕⢕⢕⢕⢻⣿⣿⡇⠀⠀⢔⢀⢸⣿⣿⣿⣿⣿⣷⣕⣵⢕⢱⢕⢞⢷⢾⣿⣿⣿⣿⣿⣷⣿⣷⣷⣷⣷⣷⣷⣷⠀⠀⠀⠀⠀⠀⠀⠀⠀⠀⠀⠀</a:t>
            </a:r>
            <a:br/>
            <a:r>
              <a:t>⠀⠀⠀⠀⠀⠀⠀⠀⠀⠀⠀⢕⢕⢕⢕⢕⢕⢕⢕⢕⢕⢕⢕⢕⢕⢕⢕⢕⢕⢕⢕⢕⣽⣿⡿⠀⠀⢔⣵⣧⠀⣿⣿⣿⣿⡏⢝⢝⢷⢷⢕⢇⢪⣕⢎⡱⣽⣷⣿⣿⣿⣿⣿⣿⣿⣿⣿⣿⣿⠀⠀⠀⠀⠀⠀⠀⠀⠀⠀⠀⠀</a:t>
            </a:r>
            <a:br/>
            <a:r>
              <a:t>⠀⠀⠀⠀⠀⠀⠀⠀⠀⠀⠀⢕⢕⢕⢕⢕⢕⢕⢕⢕⢕⢕⢕⢕⢕⢕⢕⢕⢕⢕⢕⢕⣿⣿⢇⢀⠀⢕⢹⢟⠀⢸⣿⣿⣿⣷⢕⢔⢔⢕⢕⢅⢑⠕⢕⠕⢕⢗⢻⣿⣿⣿⣿⣿⣿⣿⣿⣿⣿⠀⠀⠀⠀⠀⠀⠀⠀⠀⠀⠀⠀</a:t>
            </a:r>
            <a:br/>
            <a:r>
              <a:t>⠀⠀⠀⠀⠀⠀⠀⠀⠀⠀⠀⠑⠑⠑⠑⠑⠑⠑⠑⠑⠑⠑⠑⠑⠑⠑⠑⠑⠑⠑⠑⠑⠛⠛⠑⠑⠀⠑⠑⠑⠑⠈⠛⠛⠛⠛⠑⠑⠁⠑⠑⠁⠀⠀⠀⠀⠑⠑⠑⠑⠑⠑⠘⠙⠙⠛⠛⠛⠛⠀⠀⠀⠀⠀⠀⠀⠀⠀⠀⠀⠀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⠀⠀⠀⠀⠀⠀⠀⠀⠀⠀⠀⣽⣿⣿⣿⣿⣻⣿⣿⣿⣿⡿⣿⣿⣿⣿⣿⣿⣿⣿⣿⣿⣿⣿⣿⣿⣿⣿⣿⣿⣿⣿⣿⣿⣿⣿⣿⣿⣿⣿⣿⣿⣿⣿⣿⣿⣿⣿⣿⣿⣿⣿⣿⣿⣧⣿⣿⣿⣿⠀⠀⠀⠀⠀⠀⠀⠀⠀⠀⠀⠀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⠀⠀⠀⠀⠀⠀⠀⠀⠀⠀⠀⣿⣿⣿⣿⣿⣿⣿⣿⣿⣿⣿⣿⣿⣿⣿⣿⣿⣿⣿⣿⣿⣿⣿⣿⣿⣿⣿⣿⣿⣿⣿⣿⣿⣿⣿⣿⣿⣿⣿⣿⣿⣿⣿⣿⣿⣿⣿⣿⣿⣿⣿⣿⣿⣿⣿⣿⡿⢟⠀⠀⠀⠀⠀⠀⠀⠀⠀⠀⠀⠀</a:t>
            </a:r>
            <a:br/>
            <a:r>
              <a:t>⠀⠀⠀⠀⠀⠀⠀⠀⠀⠀⠀⣿⣿⣿⣿⣿⣿⣿⣿⡿⢿⢟⢟⢻⢿⣿⣿⣿⣿⣿⣿⣿⣿⣿⣿⣿⣿⣿⣿⣿⣿⣿⣿⣿⣿⣿⣿⣿⣿⣿⣿⣿⣿⣿⣿⣿⣿⣿⣿⣿⣿⣿⣿⣿⣿⣿⣿⣿⣝⠀⠀⠀⠀⠀⠀⠀⠀⠀⠀⠀⠀</a:t>
            </a:r>
            <a:br/>
            <a:r>
              <a:t>⠀⠀⠀⠀⠀⠀⠀⠀⠀⠀⠀⣿⣿⣿⣿⣿⣿⢟⣕⣘⣑⣕⡓⢓⢵⢕⡝⢻⣿⣿⣿⣿⣿⣿⣿⣿⣿⣿⣿⣿⣿⣿⣿⣿⣿⣿⣿⡿⢿⢿⢟⢟⢻⢿⣿⣿⣿⣿⣿⣿⣿⣿⣿⣿⣿⣿⣿⣿⣿⠀⠀⠀⠀⠀⠀⠀⠀⠀⠀⠀⠀</a:t>
            </a:r>
            <a:br/>
            <a:r>
              <a:t>⠀⠀⠀⠀⠀⠀⠀⠀⠀⠀⠀⣿⣿⣿⣿⡟⢕⢕⢕⢕⢜⢝⢝⢝⢕⢕⢝⢧⣜⢿⣿⣿⣿⣿⣿⣿⣿⣿⣿⣿⣿⣿⣿⣿⣿⡿⠋⠁⠉⠒⢧⣕⢕⢕⢝⣿⣿⣿⣿⣿⣿⣿⣿⣿⣿⣿⣿⡿⢟⠀⠀⠀⠀⠀⠀⠀⠀⠀⠀⠀⠀</a:t>
            </a:r>
            <a:br/>
            <a:r>
              <a:t>⠀⠀⠀⠀⠀⠀⠀⠀⠀⠀⠀⣿⣿⣿⣿⣷⣇⣱⣕⡕⣕⣕⡕⢕⢕⢕⢕⢕⢻⣮⣿⣿⣿⣿⣿⣿⣿⣿⣝⡹⡿⣿⣿⣿⡿⠑⠀⢀⢄⢀⢀⢝⣷⣕⣵⣿⣿⣿⣿⣿⣿⣿⣿⣿⣿⣿⡟⠱⣧⠀⠀⠀⠀⠀⠀⠀⠀⠀⠀⠀⠀</a:t>
            </a:r>
            <a:br/>
            <a:r>
              <a:t>⠀⠀⠀⠀⠀⠀⠀⠀⠀⠀⠀⣿⣿⣿⣿⣿⣿⣿⣿⣿⣿⣿⣿⣿⣿⣷⣷⣷⣵⣿⣹⣿⣿⣿⣿⣿⣿⣿⣿⣿⣷⣸⣿⣿⡇⢕⢕⢕⢕⢕⢕⢕⢹⣿⣿⣿⣿⣿⣿⣿⣿⣿⣿⣿⣿⣿⣷⢔⣾⠀⠀⠀⠀⠀⠀⠀⠀⠀⠀⠀⠀</a:t>
            </a:r>
            <a:br/>
            <a:r>
              <a:t>⠀⠀⠀⠀⠀⠀⠀⠀⠀⠀⠀⣿⣿⣿⣿⣿⣿⣿⣿⣿⣿⣿⣿⣿⣿⣿⣿⣿⣿⣿⣿⣿⣿⣿⣿⣿⣿⣿⣿⣿⣿⣿⣿⣿⣷⣱⣵⣵⣷⣾⣷⣾⣿⣿⣿⣿⣿⣿⣿⣿⣿⣿⣿⣿⣿⣿⣿⢕⣿⠀⠀⠀⠀⠀⠀⠀⠀⠀⠀⠀⠀</a:t>
            </a:r>
            <a:br/>
            <a:r>
              <a:t>⠀⠀⠀⠀⠀⠀⠀⠀⠀⠀⠀⣿⣿⣿⣿⣿⣿⣿⣿⣿⣿⣿⣿⣿⣿⣿⣿⣿⣿⣿⣿⣿⣿⣿⣿⣿⣿⣿⣿⡿⢻⣿⣿⣿⣿⣿⣿⣿⣿⣿⣿⣿⣿⣿⣿⣿⣿⣿⣿⣿⣿⣿⣿⣿⣿⣿⣿⢇⣿⠀⠀⠀⠀⠀⠀⠀⠀⠀⠀⠀⠀</a:t>
            </a:r>
            <a:br/>
            <a:r>
              <a:t>⠀⠀⠀⠀⠀⠀⠀⠀⠀⠀⠀⣿⣿⣿⣿⣿⣿⣿⣿⣿⣿⣿⣿⣿⣿⣿⣿⣿⣿⣿⣿⣿⣿⣿⣿⣿⣿⡕⢕⢀⢸⣿⣿⣿⣿⣿⣿⣿⣿⣿⣿⣿⣿⣿⣿⣿⣿⣿⣿⣿⣿⣿⣿⣿⣿⣿⡏⢕⣿⠀⠀⠀⠀⠀⠀⠀⠀⠀⠀⠀⠀</a:t>
            </a:r>
            <a:br/>
            <a:r>
              <a:t>⠀⠀⠀⠀⠀⠀⠀⠀⠀⠀⠀⣿⣿⣿⣿⣿⣿⣿⣿⣿⣿⣿⣿⣿⣿⣿⣿⣿⣿⣿⣿⣿⣿⣿⣿⣿⣿⣿⢕⢱⣿⣿⣿⣿⣿⣿⣿⣿⣿⣿⣿⣿⣿⣿⣿⣿⣿⣿⣿⣿⣿⣿⣿⣿⣿⣿⣧⣕⣿⠀⠀⠀⠀⠀⠀⠀⠀⠀⠀⠀⠀</a:t>
            </a:r>
            <a:br/>
            <a:r>
              <a:t>⠀⠀⠀⠀⠀⠀⠀⠀⠀⠀⠀⣿⣿⣿⣿⣿⣿⣿⣿⣿⣿⣿⣿⣿⣿⣿⣿⣿⣿⣿⣿⣿⣿⣿⣿⣿⣿⢇⠀⢾⣿⣿⣿⣿⣿⣿⣿⣿⣿⣿⣿⣿⣿⣿⣿⣿⣿⣿⣿⣿⣿⣿⣿⣿⣿⣿⣿⣿⣿⠀⠀⠀⠀⠀⠀⠀⠀⠀⠀⠀⠀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⠀⠀⠀⠀⠀⠀⠀⠀⠀⠀⠀⣿⣿⣿⣿⣿⣿⣿⣿⣿⣿⣿⣿⣿⣿⣿⣿⣿⣿⣿⣾⣿⣿⣿⣿⣿⣿⠀⠀⢸⣿⣿⣿⣿⣿⣿⣿⣿⣿⣿⣿⣿⣿⡿⢾⣿⣿⣿⣿⣿⣿⣿⣿⣿⣿⣿⣿⣿⣿⠀⠀⠀⠀⠀⠀⠀⠀⠀⠀⠀⠀</a:t>
            </a:r>
            <a:br/>
            <a:r>
              <a:t>⠀⠀⠀⠀⠀⠀⠀⠀⠀⠀⠀⣿⣿⣿⣿⣿⣿⣿⣿⣿⣿⣿⣿⣿⣿⣿⣿⣿⣿⣿⢺⣿⣿⣿⣿⡟⣿⠀⠀⢸⣿⣿⣿⣿⣿⢿⣿⣷⣷⣷⣧⣧⣵⣴⣤⣵⣽⣿⣿⢿⢿⢿⣿⣟⢟⢿⢯⢝⢝⠀⠀⠀⠀⠀⠀⠀⠀⠀⠀⠀⠀</a:t>
            </a:r>
            <a:br/>
            <a:r>
              <a:t>⠀⠀⠀⠀⠀⠀⠀⠀⠀⠀⠀⣿⣿⣿⣿⣽⣿⣿⣯⣽⣽⣝⣯⣿⣿⣿⢿⢟⢟⢝⢸⣿⣿⣿⣿⣿⡏⠀⠀⢸⣿⣷⣾⣿⢿⠽⠟⢟⢟⢟⢋⢝⢍⢝⢝⢕⢕⣕⣕⢕⢇⢕⢕⢏⣹⡿⢷⢝⢹⠀⠀⠀⠀⠀⠀⠀⠀⠀⠀⠀⠀</a:t>
            </a:r>
            <a:br/>
            <a:r>
              <a:t>⠀⠀⠀⠀⠀⠀⠀⠀⠀⠀⠀⣿⣿⣿⣿⣿⣿⣿⣿⣿⣿⣿⣿⣿⢿⢿⠿⢿⢿⢟⢟⢛⢋⣿⣿⣿⠇⠀⠀⢸⣿⣿⣿⣿⢕⢕⢔⢕⢕⢕⢕⢅⢕⢕⢕⢕⢕⢸⢿⢝⢗⢗⢇⢕⢕⢕⢕⢕⢕⠀⠀⠀⠀⠀⠀⠀⠀⠀⠀⠀⠀</a:t>
            </a:r>
            <a:br/>
            <a:r>
              <a:t>⠀⠀⠀⠀⠀⠀⠀⠀⠀⠀⠀⢟⢛⢛⢏⢝⢝⢝⢝⢕⢕⢕⢔⢕⢕⢗⢕⢕⡕⢕⢕⣕⣼⣿⣿⡟⠀⠀⠀⠁⣿⣿⣿⣿⡇⢕⢕⢕⢕⢕⢕⢕⢕⢕⢕⢕⢕⢕⢕⢕⢕⢕⢕⢕⢕⢕⢕⢕⢕⠀⠀⠀⠀⠀⠀⠀⠀⠀⠀⠀⠀</a:t>
            </a:r>
            <a:br/>
            <a:r>
              <a:t>⠀⠀⠀⠀⠀⠀⠀⠀⠀⠀⠀⢕⢕⢕⢕⢕⢕⢇⢕⢕⢕⢕⢕⢕⢕⢕⢕⢕⢕⢕⢕⢜⣿⣿⣿⠃⠀⠀⢀⠀⢸⣿⣿⣿⣿⣿⣷⣕⣵⡕⢕⢱⢺⢿⢼⢿⣷⣿⣿⣿⣷⣿⣷⣷⣷⣷⣷⣧⣷⠀⠀⠀⠀⠀⠀⠀⠀⠀⠀⠀⠀</a:t>
            </a:r>
            <a:br/>
            <a:r>
              <a:t>⠀⠀⠀⠀⠀⠀⠀⠀⠀⠀⠀⢕⢕⢕⢕⢕⢕⢕⢕⢕⢕⢕⢕⢕⢕⢕⢕⢕⢕⢕⢕⢕⣿⣿⡏⠀⠀⢕⣵⣵⠀⢿⣿⣿⣿⢏⢝⢝⢷⢷⢗⢕⢵⣝⢮⡕⣽⣿⣿⣿⣿⣿⣿⣿⣿⣿⣿⣿⣿⠀⠀⠀⠀⠀⠀⠀⠀⠀⠀⠀⠀</a:t>
            </a:r>
            <a:br/>
            <a:r>
              <a:t>⠀⠀⠀⠀⠀⠀⠀⠀⠀⠀⠀⢕⢕⢕⢕⢕⢕⢕⢕⢕⢕⢕⢕⢕⢕⢕⢕⢕⢕⢕⢕⢱⣿⣿⢕⢄⠀⢕⢟⢏⠀⠜⣿⣿⣿⡕⢕⢔⢕⢕⢕⢁⠕⠕⢑⠕⢕⢜⢻⣿⣿⣿⣿⣿⣿⣿⣿⣿⣿⠀⠀⠀⠀⠀⠀⠀⠀⠀⠀⠀⠀</a:t>
            </a:r>
            <a:br/>
            <a:r>
              <a:t>⠀⠀⠀⠀⠀⠀⠀⠀⠀⠀⠀⠑⠑⠑⠑⠑⠑⠑⠑⠑⠑⠑⠑⠑⠑⠑⠑⠑⠑⠑⠑⠘⠛⠃⠑⠑⠑⠑⠑⠑⠑⠀⠛⠛⠛⠃⠑⠁⠁⠑⠑⠁⠁⠀⠀⠀⠁⠑⠑⠑⠑⠑⠘⠙⠙⠛⠛⠛⠛⠀⠀⠀⠀⠀⠀⠀⠀⠀⠀⠀⠀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⠀⠀⠀⠀⠀⠀⠀⠀⠀⠀⠀⣿⣿⣿⣿⣿⣿⣿⣿⣿⣿⣿⣿⣿⣿⣿⣿⣿⣿⣿⣿⣿⣿⣿⣿⢝⢕⢕⢕⢜⢝⢿⣿⣿⣿⣿⣿⣿⣿⣿⣿⣿⣿⣿⣿⣿⣿⣿⣿⣿⣿⣿⣿⣿⣿⣿⣿⣿⣿⠀⠀⠀⠀⠀⠀⠀⠀⠀⠀⠀⠀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⠀⠀⠀⠀⠀⠀⠀⠀⠀⠀⠀⣿⣿⣿⣿⣿⣿⣿⣿⣿⣿⣿⣿⣿⣿⣿⣿⣿⣿⣿⣿⣿⣿⣿⣿⣷⣷⣷⣵⣵⢕⢜⣿⣿⣿⣿⣿⣿⣿⣿⣿⣿⣿⣿⣿⣿⣿⣿⣿⣿⣿⣿⣿⣿⣿⣿⣿⣿⣿⠀⠀⠀⠀⠀⠀⠀⠀⠀⠀⠀⠀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⠀⠀⠀⠀⠀⠀⠀⠀⠀⠀⠀⣿⣿⣿⣿⣿⣿⣿⣿⣿⣿⣿⣿⣿⣿⣿⣿⣿⣿⣿⣿⣿⣿⣿⡯⣿⣿⢿⣿⣿⢕⢸⣿⣿⣿⣿⣿⣿⣿⣿⣿⣿⣿⣿⣿⣿⣿⣿⣿⣿⣿⣿⣿⣿⣿⣿⣿⣿⣿⠀⠀⠀⠀⠀⠀⠀⠀⠀⠀⠀⠀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⠀⠀⠀⠀⠀⠀⠀⠀⠀⠀⠀⣿⣿⣿⣿⣿⣿⣿⣿⣿⣿⣿⣿⣿⣿⣿⣿⣿⣿⣿⣿⣿⣿⣿⢿⢻⣿⣿⣗⣿⣿⣿⣿⣿⣿⣿⣿⣿⣿⣿⣿⣿⣿⣿⣿⣿⣿⣿⣿⣿⣿⣿⣿⣿⣿⣿⣿⣿⣿⠀⠀⠀⠀⠀⠀⠀⠀⠀⠀⠀⠀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⠀⠀⠀⠀⠀⠀⠀⠀⠀⠀⠀⣿⣿⣿⣿⣿⣿⣿⣿⣿⣿⣿⣿⣿⣿⣿⣿⣿⡿⢟⠟⢝⢝⣿⣿⣿⣿⣿⣷⡎⢻⢿⣿⣿⣿⣿⣿⣿⣿⣿⣿⣿⣿⣿⣿⣿⣿⣿⣿⣿⣿⣿⣿⣿⣿⣿⣿⣿⣿⠀⠀⠀⠀⠀⠀⠀⠀⠀⠀⠀⠀</a:t>
            </a:r>
            <a:br/>
            <a:r>
              <a:t>⠀⠀⠀⠀⠀⠀⠀⠀⠀⠀⠀⣿⣿⣿⣿⣿⣿⣿⣿⣿⣿⣿⣿⣿⣿⢏⠝⠕⢕⠑⢀⠀⢱⣿⣿⣿⣿⣿⡿⡇⢕⢕⢜⢝⢻⢿⣿⣿⣿⣿⣿⣿⣿⣿⣿⣿⣿⣿⣿⣿⣿⣿⣿⣿⣿⣿⣿⣿⣿⠀⠀⠀⠀⠀⠀⠀⠀⠀⠀⠀⠀</a:t>
            </a:r>
            <a:br/>
            <a:r>
              <a:t>⠀⠀⠀⠀⠀⠀⠀⠀⠀⠀⠀⣿⣿⣿⣿⣿⣿⣿⣿⣿⣿⣿⣿⣿⡟⢕⠁⠀⠀⠀⠁⠄⠀⠑⣹⢝⢟⣿⢿⢕⢕⢕⢅⢑⢕⢕⢝⣿⣿⣿⣿⣿⣿⣿⣿⣿⣿⣿⣿⣿⣿⣿⣿⣿⣿⣿⣿⣿⣿⠀⠀⠀⠀⠀⠀⠀⠀⠀⠀⠀⠀</a:t>
            </a:r>
            <a:br/>
            <a:r>
              <a:t>⠀⠀⠀⠀⠀⠀⠀⠀⠀⠀⠀⣿⣿⣿⣿⣿⣿⣿⣿⣿⣿⣿⣿⣿⡇⠀⠀⠀⠀⠀⠀⠀⠀⠀⢕⣫⢵⢗⡏⢕⢕⢕⠑⠕⢕⠁⢕⣿⣿⣿⣿⣿⣿⣿⣿⣿⣿⣿⣿⣿⣿⣿⣿⣿⣿⣿⣿⣿⣿⠀⠀⠀⠀⠀⠀⠀⠀⠀⠀⠀⠀</a:t>
            </a:r>
            <a:br/>
            <a:r>
              <a:t>⠀⠀⠀⠀⠀⠀⠀⠀⠀⠀⠀⣿⣿⣿⣿⣿⣿⣿⣿⣿⣿⣿⣿⣿⢕⠀⠀⠀⠀⠀⠀⠀⢄⢰⣷⣷⡯⢵⢗⢕⢕⠀⠀⠀⢕⠀⢕⣿⣿⣿⣿⣿⣿⣿⣿⣿⣿⣿⣿⣿⣿⣿⣿⣿⣿⣿⣿⣿⣿⠀⠀⠀⠀⠀⠀⠀⠀⠀⠀⠀⠀</a:t>
            </a:r>
            <a:br/>
            <a:r>
              <a:t>⠀⠀⠀⠀⠀⠀⠀⠀⠀⠀⠀⣿⣿⣿⣿⣿⣿⣿⣿⣿⣿⣿⣿⡇⠀⠀⠀⠀⠀⠀⠀⠀⢱⡻⣿⣿⣏⢹⢕⢕⢕⠀⠀⠀⠀⠀⢕⣿⣿⣿⣿⣿⣿⣿⣿⣿⣿⣿⣿⣿⣿⣿⣿⣿⣿⣿⣿⣿⣿⠀⠀⠀⠀⠀⠀⠀⠀⠀⠀⠀⠀</a:t>
            </a:r>
            <a:br/>
            <a:r>
              <a:t>⠀⠀⠀⠀⠀⠀⠀⠀⠀⠀⠀⣿⣿⣿⣿⣿⣿⣿⣿⣿⣿⣿⣿⠕⠀⠀⠀⠀⠀⠀⠀⠀⢕⠕⠁⠀⢔⢎⡕⠄⠕⠀⠀⠀⠀⠀⠕⣿⣿⣿⣿⣿⣿⣿⣿⣿⣿⣿⣿⣿⣿⣿⣿⣿⣿⣿⣿⣿⣿⠀⠀⠀⠀⠀⠀⠀⠀⠀⠀⠀⠀</a:t>
            </a:r>
            <a:br/>
            <a:r>
              <a:t>⠀⠀⠀⠀⠀⠀⠀⠀⠀⠀⠀⣿⣿⣿⣿⣿⣿⣿⣿⣿⣿⣿⡇⠀⠀⠀⠀⠀⠀⠀⠑⠁⠑⠀⠀⠀⢱⠵⢕⢅⠀⠀⠀⠀⠀⠀⠀⠜⣿⡿⢏⢕⣾⣿⣿⣿⣿⣿⣿⣿⣿⣿⣿⣿⣿⣿⣿⣿⣿⠀⠀⠀⠀⠀⠀⠀⠀⠀⠀⠀⠀</a:t>
            </a:r>
            <a:br/>
            <a:r>
              <a:t>⠀⠀⠀⠀⠀⠀⠀⠀⠀⠀⠀⣿⣿⣿⣿⣿⣿⣿⣿⣿⣿⣿⣷⢄⠀⠀⠀⠀⠀⠀⠀⠀⠀⠀⠀⠀⢕⢕⢇⢔⠀⠀⠀⠀⠀⠀⠀⠀⢕⢕⢕⢸⣿⣿⣿⣿⣿⣿⣿⣿⣿⣿⣿⣿⣿⣿⣿⣿⣿⠀⠀⠀⠀⠀⠀⠀⠀⠀⠀⠀⠀</a:t>
            </a:r>
            <a:br/>
            <a:r>
              <a:t>⠀⠀⠀⠀⠀⠀⠀⠀⠀⠀⠀⣿⣿⣿⣿⣿⣿⣿⣿⣿⣿⣿⣿⣷⣴⣴⣴⣴⡆⠀⠀⠀⠀⠀⠀⠀⠅⢌⢕⢐⢕⢀⠀⠀⠀⠀⠀⠀⠁⠑⠕⠕⢻⣿⣿⣿⣿⣿⣿⣿⣿⣿⣿⣿⣿⣿⣿⣿⣿⠀⠀⠀⠀⠀⠀⠀⠀⠀⠀⠀⠀</a:t>
            </a:r>
            <a:br/>
            <a:r>
              <a:t>⠀⠀⠀⠀⠀⠀⠀⠀⠀⠀⠀⣿⣿⣿⣿⣿⣿⣿⣿⣿⣿⣿⣿⣿⣿⣿⣿⣿⡇⠀⠀⠀⠀⠀⠀⠀⢀⢱⣵⣵⡕⢕⢀⠀⠀⣄⣄⣄⣄⣤⣴⣷⣿⣿⣿⣿⣿⣿⣿⣿⣿⣿⣿⣿⣿⣿⣿⣿⣿⠀⠀⠀⠀⠀⠀⠀⠀⠀⠀⠀⠀</a:t>
            </a:r>
            <a:br/>
            <a:r>
              <a:t>⠀⠀⠀⠀⠀⠀⠀⠀⠀⠀⠀⠛⠛⠛⠛⠛⠛⠛⠛⠛⠛⠛⠛⠛⠛⠛⠛⠛⠃⠀⠀⠀⠀⠀⠀⠀⠀⠘⠛⠛⠛⠃⠑⠀⠀⠘⠛⠛⠛⠛⠛⠛⠛⠛⠛⠛⠛⠛⠛⠛⠛⠛⠛⠛⠛⠛⠛⠛⠛⠀⠀⠀⠀⠀⠀⠀⠀⠀⠀⠀⠀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⠀⠀⠀⠀⠀⠀⠀⠀⠀⠀⠀⣯⣽⣿⣿⣿⣻⣿⣿⣿⣿⣿⣿⣿⣿⣿⣿⣿⣿⣿⣿⣿⣿⣿⣿⣿⣿⣿⣿⣿⣿⣿⣿⣿⣿⣿⣿⣿⣿⣿⣿⣿⣿⣿⣿⣿⣿⣿⣿⣿⣿⣿⣿⣿⣿⣽⣿⣟⣿⠀⠀⠀⠀⠀⠀⠀⠀⠀⠀⠀⠀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⠀⠀⠀⠀⠀⠀⠀⠀⠀⠀⠀⣿⣿⣿⣿⣿⣿⣿⣿⣿⣿⣿⣿⣿⣿⣿⣿⣿⣿⣿⣿⣿⣿⣿⣿⣿⣿⣿⣿⣿⣿⣿⣿⣿⣿⣿⣿⣿⣿⣿⣿⣿⣿⣿⣿⣿⣿⣿⣿⣿⣿⣿⣿⣿⣿⣿⣿⡿⢟⠀⠀⠀⠀⠀⠀⠀⠀⠀⠀⠀⠀</a:t>
            </a:r>
            <a:br/>
            <a:r>
              <a:t>⠀⠀⠀⠀⠀⠀⠀⠀⠀⠀⠀⣿⣿⣿⣿⣿⣿⣿⣿⡿⢿⢿⢟⢻⢿⣿⣿⣿⣿⣿⣿⣿⣿⣿⣿⣿⣿⣿⣿⣿⣿⣿⣿⣿⣿⣿⣿⣿⣿⣿⣿⣿⣿⣿⣿⣿⣿⣿⣿⣿⣿⣿⣿⣿⣿⣿⣿⣿⢝⠀⠀⠀⠀⠀⠀⠀⠀⠀⠀⠀⠀</a:t>
            </a:r>
            <a:br/>
            <a:r>
              <a:t>⠀⠀⠀⠀⠀⠀⠀⠀⠀⠀⠀⣿⣿⣿⣿⣿⣿⢟⣝⣕⣑⡕⢓⢗⠵⣕⢝⢻⣿⣿⣿⣿⣿⣿⣿⣿⣿⣿⣿⣿⣿⣿⣿⣿⣿⣿⣿⡿⢿⢿⢟⢟⢿⣿⣿⣿⣿⣿⣿⣿⣿⣿⣿⣿⣿⣿⣿⣿⣿⠀⠀⠀⠀⠀⠀⠀⠀⠀⠀⠀⠀</a:t>
            </a:r>
            <a:br/>
            <a:r>
              <a:t>⠀⠀⠀⠀⠀⠀⠀⠀⠀⠀⠀⣿⣿⣿⣿⡟⢕⢕⢕⢝⢝⢝⢝⢝⢕⢕⢝⢧⣝⢿⣿⣿⣿⣿⣿⣿⣿⣿⣿⣿⣿⣿⣿⣿⣿⡿⠋⠁⠁⠓⢵⣕⢕⢕⢝⣿⣿⣿⣿⣿⣿⣿⣿⣿⣿⣿⣿⣿⢟⠀⠀⠀⠀⠀⠀⠀⠀⠀⠀⠀⠀</a:t>
            </a:r>
            <a:br/>
            <a:r>
              <a:t>⠀⠀⠀⠀⠀⠀⠀⠀⠀⠀⠀⣿⣿⣿⣿⣷⣕⣕⣕⡕⣕⡕⢕⢕⢕⢕⢕⢕⢻⣾⣿⣿⣿⣿⣿⣿⣿⡿⣽⢝⢿⣿⣿⣿⡿⠁⠀⠀⢀⢀⢁⢹⣷⣱⣵⣾⣿⣿⣿⣿⣿⣿⣿⣿⣿⣿⡟⠳⣧⠀⠀⠀⠀⠀⠀⠀⠀⠀⠀⠀⠀</a:t>
            </a:r>
            <a:br/>
            <a:r>
              <a:t>⠀⠀⠀⠀⠀⠀⠀⠀⠀⠀⠀⣿⣿⣿⣿⣿⣿⣿⣿⣿⣿⣿⣿⣾⣷⣷⣷⣷⣷⣿⣹⣿⣿⣿⣿⣿⣿⣿⣿⣿⣇⣿⣿⣿⡇⢕⢕⢕⢕⢕⢕⢕⢹⣿⣾⣿⣿⣿⣿⣿⣿⣿⣿⣿⣿⣿⣷⢔⣽⠀⠀⠀⠀⠀⠀⠀⠀⠀⠀⠀⠀</a:t>
            </a:r>
            <a:br/>
            <a:r>
              <a:t>⠀⠀⠀⠀⠀⠀⠀⠀⠀⠀⠀⣿⣿⣿⣿⣿⣿⣿⣿⣿⣿⣿⣿⣿⣿⣿⣿⣿⣿⣿⣿⣿⣿⣿⣿⣿⣿⣿⣿⣻⣿⣿⣿⣿⣧⣕⣵⣵⣷⣷⣷⣾⣿⣿⣿⣿⣿⣿⣿⣿⣿⣿⣿⣿⣿⣿⣿⢕⣿⠀⠀⠀⠀⠀⠀⠀⠀⠀⠀⠀⠀</a:t>
            </a:r>
            <a:br/>
            <a:r>
              <a:t>⠀⠀⠀⠀⠀⠀⠀⠀⠀⠀⠀⣿⣿⣿⣿⣿⣿⣿⣿⣿⣿⣿⣿⣿⣿⣿⣿⣿⣿⣿⣿⣿⣿⣿⣿⣿⣿⣿⣿⡿⢹⣿⣿⣿⣿⣿⣿⣿⣿⣿⣿⣿⣿⣿⣿⣿⣿⣿⣿⣿⣿⣿⣿⣿⣿⣿⣿⢫⣿⠀⠀⠀⠀⠀⠀⠀⠀⠀⠀⠀⠀</a:t>
            </a:r>
            <a:br/>
            <a:r>
              <a:t>⠀⠀⠀⠀⠀⠀⠀⠀⠀⠀⠀⣿⣿⣿⣿⣿⣿⣿⣿⣿⣿⣿⣿⣿⣿⣿⣿⣿⣿⣿⣿⣿⣿⣿⣿⣿⣿⡅⢕⢄⣼⣿⣿⣿⣿⣿⣿⣿⣿⣿⣿⣿⣿⣿⣿⣿⣿⣿⣿⣿⣿⣿⣿⣿⣿⣿⡏⢕⣿⠀⠀⠀⠀⠀⠀⠀⠀⠀⠀⠀⠀</a:t>
            </a:r>
            <a:br/>
            <a:r>
              <a:t>⠀⠀⠀⠀⠀⠀⠀⠀⠀⠀⠀⣿⣿⣿⣿⣿⣿⣿⣿⣿⣿⣿⣿⣿⣿⣿⣿⣿⣿⣿⣿⣿⣿⣿⣿⣿⣿⡿⢔⢱⣿⣿⣿⣿⣿⣿⣿⣿⣿⣿⣿⣿⣿⣿⣿⣿⣿⣿⣿⣿⣿⣿⣿⣿⣿⣿⣧⣕⣿⠀⠀⠀⠀⠀⠀⠀⠀⠀⠀⠀⠀</a:t>
            </a:r>
            <a:br/>
            <a:r>
              <a:t>⠀⠀⠀⠀⠀⠀⠀⠀⠀⠀⠀⣿⣿⣿⣿⣿⣿⣿⣿⣿⣿⣿⣿⣿⣿⣿⣿⣿⣿⣿⣿⣿⣿⣿⣿⣿⣿⠇⠀⣿⣿⣿⣿⣿⣿⣿⣿⣿⣿⣿⣿⣿⣿⣿⣿⣿⣿⣿⣿⣿⣿⣿⣿⣿⣿⣿⣿⣿⣿⠀⠀⠀⠀⠀⠀⠀⠀⠀⠀⠀⠀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⠀⠀⠀⠀⠀⠀⠀⠀⠀⠀⠀⣿⣿⣿⣿⣿⣿⣿⣿⣿⣿⣿⣿⣿⣿⣿⣿⣿⣿⣿⣿⣿⣿⣿⣿⣿⣿⠀⠀⢻⣿⣿⣿⣿⣿⣿⣿⣿⣿⣿⣿⣿⣿⡷⣾⣿⣿⣿⣿⣿⣿⣿⣿⣿⣿⣿⣟⣿⣿⠀⠀⠀⠀⠀⠀⠀⠀⠀⠀⠀⠀</a:t>
            </a:r>
            <a:br/>
            <a:r>
              <a:t>⠀⠀⠀⠀⠀⠀⠀⠀⠀⠀⠀⣿⣿⣿⣿⣿⣿⣿⣿⣿⣿⣿⣿⣿⣿⣿⣿⣿⣿⣿⢻⣿⡿⣿⣿⣟⡿⠀⠀⢸⣿⣿⣿⣿⣿⣿⣿⣷⣧⣵⣵⣵⣵⣤⣤⣵⣽⣿⣿⡿⢿⢿⢿⢟⢟⢿⢿⢝⢝⠀⠀⠀⠀⠀⠀⠀⠀⠀⠀⠀⠀</a:t>
            </a:r>
            <a:br/>
            <a:r>
              <a:t>⠀⠀⠀⠀⠀⠀⠀⠀⠀⠀⠀⣿⣿⣿⣿⣿⣿⣿⣿⣿⣿⣹⣿⣿⣿⡿⢿⢟⢟⢝⢸⣿⣿⣿⣿⣿⡇⠀⠀⢸⣿⣿⣽⡿⢿⠵⠷⠞⢛⠛⢛⢝⢍⢝⢝⢑⢔⢕⢕⢕⢕⢕⢕⢟⣻⢷⢾⢝⢹⠀⠀⠀⠀⠀⠀⠀⠀⠀⠀⠀⠀</a:t>
            </a:r>
            <a:br/>
            <a:r>
              <a:t>⠀⠀⠀⠀⠀⠀⠀⠀⠀⠀⠀⣿⣿⣿⣿⣿⣿⣿⣿⣿⣿⣿⣿⣽⣿⢿⢿⠿⠾⢟⢟⢛⢟⣿⣿⣿⠁⠀⠀⢕⣿⣿⣿⡇⢕⢔⢄⢕⢑⢅⢕⢕⢕⢕⢕⢕⢕⢜⢝⢕⢕⢕⢕⢕⢕⢝⢕⢕⢕⠀⠀⠀⠀⠀⠀⠀⠀⠀⠀⠀⠀</a:t>
            </a:r>
            <a:br/>
            <a:r>
              <a:t>⠀⠀⠀⠀⠀⠀⠀⠀⠀⠀⠀⢟⢛⢛⢛⢏⢝⢝⢝⢝⢕⢕⢔⢕⢕⢕⢕⢕⢕⢕⢕⢕⢼⣿⣿⡏⠀⠀⠀⠀⣿⣿⣿⣷⡕⢕⢕⢕⢕⢕⢕⢕⢕⢕⢕⢕⢕⢕⢕⢕⢕⣕⢕⢕⢕⢕⢕⢕⢕⠀⠀⠀⠀⠀⠀⠀⠀⠀⠀⠀⠀</a:t>
            </a:r>
            <a:br/>
            <a:r>
              <a:t>⠀⠀⠀⠀⠀⠀⠀⠀⠀⠀⠀⢕⢕⢕⢕⢕⢕⢇⢕⢕⢕⢕⢕⢜⢕⢕⢕⢕⢕⢕⢕⢜⣿⣿⣿⠁⠀⢀⠀⠀⢸⣿⣿⣿⣿⣷⣷⣕⣕⡕⢕⡕⢳⢾⢽⣿⣷⣿⣿⣿⣿⣷⣷⣷⣵⣷⣷⣵⣷⠀⠀⠀⠀⠀⠀⠀⠀⠀⠀⠀⠀</a:t>
            </a:r>
            <a:br/>
            <a:r>
              <a:t>⠀⠀⠀⠀⠀⠀⠀⠀⠀⠀⠀⢕⢕⢕⢕⢕⢕⢕⢕⢕⢕⢕⢕⢕⢕⢕⢕⢕⢕⢕⢕⢕⣿⣿⢇⠀⠀⢵⣕⣕⠀⢿⣿⣿⣿⢝⢟⢟⢷⢷⡇⢗⢵⣜⢱⢜⢿⣿⣿⣿⣿⣿⣿⣿⣿⣿⣿⣿⣿⠀⠀⠀⠀⠀⠀⠀⠀⠀⠀⠀⠀</a:t>
            </a:r>
            <a:br/>
            <a:r>
              <a:t>⠀⠀⠀⠀⠀⠀⠀⠀⠀⠀⠀⢕⢕⢕⢕⢕⢕⢕⢕⢕⢕⢕⢕⢕⢕⢕⢕⢕⢕⢕⢕⢱⣿⡿⢕⢄⠀⢜⢏⢕⢀⠘⣿⣿⣿⢕⢕⢔⢔⢔⢕⢑⢑⢕⢕⠕⢇⢸⢻⣿⣿⣿⣿⣿⣿⣿⣿⣿⣿⠀⠀⠀⠀⠀⠀⠀⠀⠀⠀⠀⠀</a:t>
            </a:r>
            <a:br/>
            <a:r>
              <a:t>⠀⠀⠀⠀⠀⠀⠀⠀⠀⠀⠀⠑⠑⠑⠑⠑⠑⠑⠑⠑⠑⠑⠑⠑⠑⠑⠙⠑⠑⠑⠑⠘⠛⠃⠑⠑⠑⠑⠑⠑⠑⠀⠘⠛⠛⠃⠑⠁⠁⠑⠑⠀⠀⠀⠀⠁⠁⠑⠑⠑⠑⠘⠙⠙⠙⠛⠛⠛⠛⠀⠀⠀⠀⠀⠀⠀⠀⠀⠀⠀⠀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⠀⠀⠀⠀⠀⠀⠀⠀⠀⠀⠀⣯⣿⣿⣿⣿⣻⣿⣿⣿⣿⣿⣿⣿⣿⣿⣿⣿⣿⣿⣿⣿⣿⣿⣿⣿⣿⣿⣿⣿⣿⣿⣿⣿⣿⣿⣿⣿⣿⣿⣿⣿⣿⣿⣿⣿⣿⣿⣿⣿⣿⣿⣿⣿⣿⣽⣿⣻⣿⠀⠀⠀⠀⠀⠀⠀⠀⠀⠀⠀⠀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⠀⠀⠀⠀⠀⠀⠀⠀⠀⠀⠀⣿⣿⣿⣿⣿⣿⣿⣿⣿⣿⣿⣿⣿⣿⣿⣿⣿⣿⣿⣿⣿⣿⣿⣿⣿⣿⣿⣿⣿⣿⣿⣿⣿⣿⣿⣿⣿⣿⣿⣿⣿⣿⣿⣿⣿⣿⣿⣿⣿⣿⣿⣿⣿⣿⣿⣿⡿⣟⠀⠀⠀⠀⠀⠀⠀⠀⠀⠀⠀⠀</a:t>
            </a:r>
            <a:br/>
            <a:r>
              <a:t>⠀⠀⠀⠀⠀⠀⠀⠀⠀⠀⠀⣿⣿⣿⣿⣿⣿⣿⣿⡿⢿⢟⢟⢻⢿⣿⣿⣿⣿⣿⣿⣿⣿⣿⣿⣿⣿⣿⣿⣿⣿⣿⣿⣿⣿⣿⣿⣿⣿⣿⣿⣿⣿⣿⣿⣿⣿⣿⣿⣿⣿⣿⣿⣿⣿⣿⣿⣿⣝⠀⠀⠀⠀⠀⠀⠀⠀⠀⠀⠀⠀</a:t>
            </a:r>
            <a:br/>
            <a:r>
              <a:t>⠀⠀⠀⠀⠀⠀⠀⠀⠀⠀⠀⣿⣿⣿⣿⣿⣿⢟⣕⣑⣑⡕⢓⠇⠵⣕⢝⢿⣿⣿⣿⣿⣿⣿⣿⣿⣿⣿⣿⣿⣿⣿⣿⣿⣿⣿⣿⣿⢿⢿⢟⢟⢿⣿⣿⣿⣿⣿⣿⣿⣿⣿⣿⣿⣿⣿⣿⣿⣿⠀⠀⠀⠀⠀⠀⠀⠀⠀⠀⠀⠀</a:t>
            </a:r>
            <a:br/>
            <a:r>
              <a:t>⠀⠀⠀⠀⠀⠀⠀⠀⠀⠀⠀⣿⣿⣿⣿⢟⢕⢕⢜⢝⢝⢝⢝⢝⢕⢕⢝⢧⡝⢿⣿⣿⣿⣿⣿⣿⣿⣿⣿⣿⣿⣿⣿⣿⣿⡿⠋⠈⠁⠓⢵⣕⢕⢕⢝⣿⣿⣿⣿⣿⣿⣿⣿⣿⣿⣿⣿⡿⢿⠀⠀⠀⠀⠀⠀⠀⠀⠀⠀⠀⠀</a:t>
            </a:r>
            <a:br/>
            <a:r>
              <a:t>⠀⠀⠀⠀⠀⠀⠀⠀⠀⠀⠀⣿⣿⣿⣿⣧⣕⣕⣱⡕⣕⡕⢕⢕⢕⢕⢕⢕⢻⣞⣿⣿⣿⣿⣿⣿⣿⡯⢽⡝⡿⣿⣿⣿⡿⠅⢀⠀⢄⢀⢅⢹⣧⣕⣼⣾⣿⣿⣿⣿⣿⣿⣿⣿⣿⣿⡟⠳⣕⠀⠀⠀⠀⠀⠀⠀⠀⠀⠀⠀⠀</a:t>
            </a:r>
            <a:br/>
            <a:r>
              <a:t>⠀⠀⠀⠀⠀⠀⠀⠀⠀⠀⠀⣿⣿⣿⣿⣿⣿⣿⣿⣿⣿⣿⣿⣿⣿⣷⣷⣷⣷⣿⢹⣿⣿⣿⣿⣿⣿⣿⣿⣾⡇⣿⣿⣿⡇⢕⢕⢕⢕⢕⢔⢕⢹⣿⣿⣿⣿⣿⣿⣿⣿⣿⣿⣿⣿⣿⣷⢔⣿⠀⠀⠀⠀⠀⠀⠀⠀⠀⠀⠀⠀</a:t>
            </a:r>
            <a:br/>
            <a:r>
              <a:t>⠀⠀⠀⠀⠀⠀⠀⠀⠀⠀⠀⣿⣿⣿⣿⣿⣿⣿⣿⣿⣿⣿⣿⣿⣿⣿⣿⣿⣿⣿⣿⣿⣿⣿⣿⣿⣿⣿⣿⣿⣿⣿⣿⣿⣧⣵⣧⣵⣷⣷⣷⣾⣿⣿⣿⣿⣿⣿⣿⣿⣿⣿⣿⣿⣿⣿⣿⢱⣿⠀⠀⠀⠀⠀⠀⠀⠀⠀⠀⠀⠀</a:t>
            </a:r>
            <a:br/>
            <a:r>
              <a:t>⠀⠀⠀⠀⠀⠀⠀⠀⠀⠀⠀⣿⣿⣿⣿⣿⣿⣿⣿⣿⣿⣿⣿⣿⣿⣿⣿⣿⣿⣿⣿⣿⣿⣿⣿⣿⡿⣿⣿⢟⣿⣿⣿⣿⣿⣿⣿⣿⣿⣿⣿⣿⣿⣿⣿⣿⣿⣿⣿⣿⣿⣿⣿⣿⣿⣿⡿⢻⣿⠀⠀⠀⠀⠀⠀⠀⠀⠀⠀⠀⠀</a:t>
            </a:r>
            <a:br/>
            <a:r>
              <a:t>⠀⠀⠀⠀⠀⠀⠀⠀⠀⠀⠀⣿⣿⣿⣿⣿⣿⣿⣿⣿⣿⣿⣿⣿⣿⣿⣿⣿⣿⣿⣿⣿⣿⣿⣿⣿⣇⡕⢅⢄⣿⣿⣿⣿⣿⣿⣿⣿⣿⣿⣿⣿⣿⣿⣿⣿⣿⣿⣿⣿⣿⣿⣿⣿⣿⣿⡇⢸⣿⠀⠀⠀⠀⠀⠀⠀⠀⠀⠀⠀⠀</a:t>
            </a:r>
            <a:br/>
            <a:r>
              <a:t>⠀⠀⠀⠀⠀⠀⠀⠀⠀⠀⠀⣿⣿⣿⣿⣿⣿⣿⣿⣿⣿⣿⣿⣿⣿⣿⣿⣿⣿⣿⣿⣿⣿⣿⣿⣿⣿⡇⢕⣼⣿⣿⣿⣿⣿⣿⣿⣿⣿⣿⣿⣿⣿⣿⣿⣿⣿⣿⣿⣿⣿⣿⣿⣿⣿⣿⣧⣕⣿⠀⠀⠀⠀⠀⠀⠀⠀⠀⠀⠀⠀</a:t>
            </a:r>
            <a:br/>
            <a:r>
              <a:t>⠀⠀⠀⠀⠀⠀⠀⠀⠀⠀⠀⣿⣿⣿⣿⣿⣿⣿⣿⣿⣿⣿⣿⣿⣿⣿⣿⣿⣿⣿⣿⣿⣿⣿⣿⣿⣿⠑⠕⣿⣿⣿⣿⣿⣿⣿⣿⣿⣿⣿⣿⣿⣿⣿⣿⣿⣿⣿⣿⣿⣿⣿⣿⣿⣿⣿⣿⣿⣿⠀⠀⠀⠀⠀⠀⠀⠀⠀⠀⠀⠀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⠀⠀⠀⠀⠀⠀⠀⠀⠀⠀⠀⣿⣿⣿⣿⣿⣿⣿⣿⣿⣿⣿⣿⣿⣿⣿⣿⣿⣿⣿⣿⣿⣿⣿⣿⢿⡏⠀⠀⣿⣿⣿⢿⣿⣿⣿⣿⣿⣿⣿⣿⣿⣿⡧⢿⣿⣿⣿⣿⣿⣿⣿⣿⣿⣿⣿⣟⣿⣿⠀⠀⠀⠀⠀⠀⠀⠀⠀⠀⠀⠀</a:t>
            </a:r>
            <a:br/>
            <a:r>
              <a:t>⠀⠀⠀⠀⠀⠀⠀⠀⠀⠀⠀⣿⣿⣿⣿⣿⣿⣿⣿⣿⣿⣿⣿⣿⣿⣿⣿⣿⣿⣿⢿⣿⣫⣿⣿⣿⡇⠀⠄⢻⣿⣿⣿⣿⣿⢿⣿⣷⣵⣵⣵⣵⣵⣤⣤⣵⡽⣿⣿⡿⢿⢿⢿⢟⢟⢻⢟⢝⢝⠀⠀⠀⠀⠀⠀⠀⠀⠀⠀⠀⠀</a:t>
            </a:r>
            <a:br/>
            <a:r>
              <a:t>⠀⠀⠀⠀⠀⠀⠀⠀⠀⠀⠀⣿⣿⣿⣿⣿⣿⣿⣿⣿⣟⣿⣿⣿⣿⢿⢿⢟⢟⢕⢸⣿⣿⣿⣿⣿⠃⠀⠀⢸⣿⣿⣿⣽⢿⠱⠕⠞⢛⠛⢛⢝⢍⢍⢝⢅⢔⢕⢕⢕⢕⢕⢕⢏⣻⢷⢿⢝⢹⠀⠀⠀⠀⠀⠀⠀⠀⠀⠀⠀⠀</a:t>
            </a:r>
            <a:br/>
            <a:r>
              <a:t>⠀⠀⠀⠀⠀⠀⠀⠀⠀⠀⠀⣿⣿⣿⣿⣿⣿⣿⣿⣿⣿⣿⣿⣿⡿⢿⠿⠷⠞⠟⢛⢙⢹⣿⣿⡿⠀⠀⠀⠘⣿⣿⣿⡇⢕⢄⢁⢅⢐⢄⢕⢕⢕⢕⢕⢕⢕⢜⢕⢕⢕⢕⢕⢕⢕⢝⢕⢕⢕⠀⠀⠀⠀⠀⠀⠀⠀⠀⠀⠀⠀</a:t>
            </a:r>
            <a:br/>
            <a:r>
              <a:t>⠀⠀⠀⠀⠀⠀⠀⠀⠀⠀⠀⢟⠛⢛⢛⢝⢝⢝⢝⢝⢕⢔⢔⢔⢕⢕⢕⢕⢕⢕⢕⢕⢸⣿⣿⠇⠀⠀⠀⠀⢿⣿⣿⣿⡕⢕⢕⢕⢕⢕⢕⢕⢕⢕⢕⢕⢕⢕⢕⢕⢕⣕⢕⢕⢕⢕⢕⢕⢕⠀⠀⠀⠀⠀⠀⠀⠀⠀⠀⠀⠀</a:t>
            </a:r>
            <a:br/>
            <a:r>
              <a:t>⠀⠀⠀⠀⠀⠀⠀⠀⠀⠀⠀⢕⢕⢕⢕⢕⢕⢕⢕⢕⢕⢕⢕⢕⢕⢕⢕⢕⢕⢕⢕⢕⣽⣿⡿⠀⠀⠀⠀⠀⠘⣿⣿⣿⣿⣷⣷⣕⣕⣕⢕⢗⢳⢾⢽⣷⣷⣾⣿⣿⣿⣾⣷⣷⣷⣷⣷⣵⣷⠀⠀⠀⠀⠀⠀⠀⠀⠀⠀⠀⠀</a:t>
            </a:r>
            <a:br/>
            <a:r>
              <a:t>⠀⠀⠀⠀⠀⠀⠀⠀⠀⠀⠀⢕⢕⢕⢕⢕⢕⢕⢕⢕⢕⢕⢕⢕⢕⢕⢕⢕⢕⢕⢕⢕⣿⣿⠇⠀⠀⣕⣱⢀⠀⢹⣿⣿⣿⢝⢟⢟⢷⢷⡗⢇⢧⢱⢮⢝⢽⣿⣿⣿⣿⣿⣿⣿⣿⣿⣿⣿⣿⠀⠀⠀⠀⠀⠀⠀⠀⠀⠀⠀⠀</a:t>
            </a:r>
            <a:br/>
            <a:r>
              <a:t>⠀⠀⠀⠀⠀⠀⠀⠀⠀⠀⠀⢕⢕⢕⢕⢕⢕⢕⢕⢕⢕⢕⢕⢕⢕⢕⢕⢕⢕⢕⢕⢱⣿⡿⢕⢔⢀⢟⢝⢕⢅⠀⢻⣿⣿⡇⢕⠔⢔⢔⢑⢕⠑⢕⠜⠕⢗⢜⢿⣿⣿⣿⣿⣿⣿⣿⣿⣿⣿⠀⠀⠀⠀⠀⠀⠀⠀⠀⠀⠀⠀</a:t>
            </a:r>
            <a:br/>
            <a:r>
              <a:t>⠀⠀⠀⠀⠀⠀⠀⠀⠀⠀⠀⠑⠑⠑⠑⠑⠑⠑⠑⠑⠑⠑⠑⠑⠑⠑⠑⠑⠑⠑⠑⠘⠛⠃⠑⠑⠑⠑⠑⠑⠑⠀⠈⠛⠛⠃⠁⠀⠁⠑⠑⠀⠀⠀⠀⠁⠁⠑⠑⠑⠑⠘⠘⠙⠙⠛⠛⠛⠛⠀⠀⠀⠀⠀⠀⠀⠀⠀⠀⠀⠀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⠀⠀⠀⠀⠀⠀⠀⠀⠀⠀⠀⣿⣿⣿⣿⣿⣻⣿⣿⣿⣿⣿⣿⣿⣿⣿⣿⣿⣿⣿⣿⣿⣿⣿⣿⣿⣿⣿⣿⣿⣿⣿⣿⣿⣿⣿⣿⣿⣿⣿⣿⣿⣿⣿⣿⣿⣿⣿⣿⣿⣿⣿⣿⣿⣽⣵⣟⣻⣧⠀⠀⠀⠀⠀⠀⠀⠀⠀⠀⠀⠀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⠀⠀⠀⠀⠀⠀⠀⠀⠀⠀⠀⣿⣿⣿⣿⣿⣿⣿⣿⣿⣿⣿⣿⣿⣿⣿⣿⣿⣿⣿⣿⣿⣿⣿⣿⣿⣿⣿⣿⣿⣿⣿⣿⣿⣿⣿⣿⣿⣿⣿⣿⣿⣿⣿⣿⣿⣿⣿⣿⣿⣿⣿⣿⣿⣿⣿⣿⡿⣟⠀⠀⠀⠀⠀⠀⠀⠀⠀⠀⠀⠀</a:t>
            </a:r>
            <a:br/>
            <a:r>
              <a:t>⠀⠀⠀⠀⠀⠀⠀⠀⠀⠀⠀⣿⣿⣿⣿⣿⣿⣿⣿⡿⢿⢟⢟⢻⢿⣿⣿⣿⣿⣿⣿⣿⣿⣿⣿⣿⣿⣿⣿⣿⣿⣿⣿⣿⣿⣿⣿⣿⣿⣿⣿⣿⣿⣿⣿⣿⣿⣿⣿⣿⣿⣿⣿⣿⣿⣿⣿⣿⢜⠀⠀⠀⠀⠀⠀⠀⠀⠀⠀⠀⠀</a:t>
            </a:r>
            <a:br/>
            <a:r>
              <a:t>⠀⠀⠀⠀⠀⠀⠀⠀⠀⠀⠀⣿⣿⣿⣿⣿⣿⢟⣕⣕⣑⡜⢓⠇⠵⣜⢝⢿⣿⣿⣿⣿⣿⣿⣿⣿⣿⣿⣿⣿⣿⣿⣿⣿⣿⣿⣿⣿⢿⢿⠟⢟⢿⣿⣿⣿⣿⣿⣿⣿⣿⣿⣿⣿⣿⣿⣿⣿⣿⠀⠀⠀⠀⠀⠀⠀⠀⠀⠀⠀⠀</a:t>
            </a:r>
            <a:br/>
            <a:r>
              <a:t>⠀⠀⠀⠀⠀⠀⠀⠀⠀⠀⠀⣿⣿⣿⣿⢏⢕⢕⢜⢝⢝⢝⢝⢝⢕⢕⢝⢧⡝⣿⣿⣿⣿⣿⣿⣿⣿⣿⣿⣿⣿⣿⣿⣿⣿⡿⠙⠁⠁⠓⢵⡕⢕⢜⢝⣿⣿⣿⣿⣿⣿⣿⣿⣿⣿⣿⣿⡿⢿⠀⠀⠀⠀⠀⠀⠀⠀⠀⠀⠀⠀</a:t>
            </a:r>
            <a:br/>
            <a:r>
              <a:t>⠀⠀⠀⠀⠀⠀⠀⠀⠀⠀⠀⣿⣿⣿⣿⣧⣕⣕⣕⡕⣕⡕⢕⢕⢕⢕⢕⢕⢻⣜⣿⣿⣿⣿⣿⣿⣿⡿⢿⣿⣿⣿⣿⣿⡟⠑⠀⠀⢄⢀⢀⢻⣧⡕⣗⣿⣿⣿⣿⣿⣿⣿⣿⣿⣿⣿⡏⢳⣕⠀⠀⠀⠀⠀⠀⠀⠀⠀⠀⠀⠀</a:t>
            </a:r>
            <a:br/>
            <a:r>
              <a:t>⠀⠀⠀⠀⠀⠀⠀⠀⠀⠀⠀⣿⣿⣿⣿⣿⣿⣿⣿⣿⣿⣿⣿⣾⣷⣷⣷⣷⣼⣿⣻⣿⣿⣿⣿⣿⣿⣿⣿⣾⣿⣿⣿⣿⡇⢕⢕⢕⢕⢔⢕⢕⢻⣿⣿⣿⣿⣿⣿⣿⣿⣿⣿⣿⣿⣿⣷⢱⣿⠀⠀⠀⠀⠀⠀⠀⠀⠀⠀⠀⠀</a:t>
            </a:r>
            <a:br/>
            <a:r>
              <a:t>⠀⠀⠀⠀⠀⠀⠀⠀⠀⠀⠀⣿⣿⣿⣿⣿⣿⣿⣿⣿⣿⣿⣿⣿⣿⣿⣿⣿⣿⣿⢿⣿⣿⣿⣿⣿⣿⣿⣿⣿⣿⣿⣿⣿⣧⣵⣵⣵⣷⣷⣷⣷⣿⣿⣿⣿⣿⣿⣿⣿⣿⣿⣿⣿⣿⣿⣷⢸⣿⠀⠀⠀⠀⠀⠀⠀⠀⠀⠀⠀⠀</a:t>
            </a:r>
            <a:br/>
            <a:r>
              <a:t>⠀⠀⠀⠀⠀⠀⠀⠀⠀⠀⠀⣿⣿⣿⣿⣿⣿⣿⣿⣿⣿⣿⣿⣿⣿⣿⣿⣿⣿⣿⣻⣿⣿⣿⣿⣿⣿⣿⣿⣿⣿⣿⣿⣿⣿⣿⣿⣿⣿⣿⣿⣿⣿⣿⣿⣿⣿⣿⣿⣿⣿⣿⣿⣿⣿⣿⡿⢹⣿⠀⠀⠀⠀⠀⠀⠀⠀⠀⠀⠀⠀</a:t>
            </a:r>
            <a:br/>
            <a:r>
              <a:t>⠀⠀⠀⠀⠀⠀⠀⠀⠀⠀⠀⣿⣿⣿⣿⣿⣿⣿⣿⣿⣿⣿⣿⣿⣿⣿⣿⣿⣿⡿⣿⣿⣿⣿⣿⣿⣅⢜⢁⢰⣿⣿⣿⣿⣿⣿⣿⣿⣿⣿⣿⣿⣿⣿⣿⣿⣿⣿⣿⣿⣿⣿⣿⣿⣿⣿⡇⢸⣿⠀⠀⠀⠀⠀⠀⠀⠀⠀⠀⠀⠀</a:t>
            </a:r>
            <a:br/>
            <a:r>
              <a:t>⠀⠀⠀⠀⠀⠀⠀⠀⠀⠀⠀⣿⣿⣿⣿⣿⣿⣿⣿⣿⣿⣿⣿⣿⣿⣿⣿⣿⣿⡿⣿⣿⣿⣿⣿⣿⣿⢔⢕⣼⣿⣿⣿⣿⣿⣿⣿⣿⣿⣿⣿⣿⣿⣿⣿⣿⣿⣿⣿⣿⣿⣿⣿⣿⣿⣿⣵⣕⣿⠀⠀⠀⠀⠀⠀⠀⠀⠀⠀⠀⠀</a:t>
            </a:r>
            <a:br/>
            <a:r>
              <a:t>⠀⠀⠀⠀⠀⠀⠀⠀⠀⠀⠀⣿⣿⣿⣿⣿⣿⣿⣿⣿⣿⣿⣿⣿⣿⣿⣿⣿⣿⣿⣿⣿⣿⣿⣿⣿⢏⠁⢸⣿⣿⣿⣿⣿⣿⣿⣿⣿⣿⣿⣿⣿⣿⣿⣿⣿⣿⣿⣿⣿⣿⣿⣿⣿⣿⣿⣿⣿⣿⠀⠀⠀⠀⠀⠀⠀⠀⠀⠀⠀⠀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⠀⠀⠀⠀⠀⠀⠀⠀⠀⠀⠀⣿⣿⣿⣿⣿⣿⣿⣿⣿⣿⣿⣿⣿⣿⣿⣿⣿⣿⣿⣿⣿⣿⣿⣿⣿⠀⠀⠘⣿⣿⣿⣿⣿⣿⣿⣿⣿⣿⣿⣿⣿⣿⢷⣿⣿⣿⣿⣿⣿⣿⣿⣿⣿⣿⣿⣟⣿⣿⠀⠀⠀⠀⠀⠀⠀⠀⠀⠀⠀⠀</a:t>
            </a:r>
            <a:br/>
            <a:r>
              <a:t>⠀⠀⠀⠀⠀⠀⠀⠀⠀⠀⠀⣿⣿⣿⣿⣿⣿⣿⣿⣿⣿⣿⣿⣿⣿⣿⣿⣿⣿⣿⢻⣿⣵⣿⣿⣿⠀⢀⢀⢿⣿⣿⣿⣿⣿⣿⣿⡵⢵⢵⣵⣕⣕⣠⣄⢵⢽⣿⣿⢿⢿⢿⢟⡟⢟⢻⢏⢝⢍⠀⠀⠀⠀⠀⠀⠀⠀⠀⠀⠀⠀</a:t>
            </a:r>
            <a:br/>
            <a:r>
              <a:t>⠀⠀⠀⠀⠀⠀⠀⠀⠀⠀⠀⣿⣿⣿⣿⣿⣿⣿⣽⣽⣝⣹⣽⣿⣿⡿⢿⢟⢏⢕⢸⣿⣿⣿⣿⡏⠀⠀⠀⢸⣿⣿⣿⡹⣟⣿⠟⠘⠛⠋⢑⢌⢅⢍⠅⢀⢔⢕⢕⢕⢕⢕⢕⢝⣻⢷⢾⢝⢹⠀⠀⠀⠀⠀⠀⠀⠀⠀⠀⠀⠀</a:t>
            </a:r>
            <a:br/>
            <a:r>
              <a:t>⠀⠀⠀⠀⠀⠀⠀⠀⠀⠀⠀⣿⣿⣿⣿⣿⣿⣿⣿⣿⣿⣿⣷⡿⢿⠿⠾⠷⠞⠛⠋⢙⢹⣿⣿⢇⠀⠀⠀⠁⣿⣿⣿⣧⢘⠅⠄⢀⢁⢀⢄⢅⢕⢕⢕⢔⢕⢕⢕⢕⢕⢕⢕⢕⢕⢕⢕⢕⢕⠀⠀⠀⠀⠀⠀⠀⠀⠀⠀⠀⠀</a:t>
            </a:r>
            <a:br/>
            <a:r>
              <a:t>⠀⠀⠀⠀⠀⠀⠀⠀⠀⠀⠀⠛⠋⢛⢙⢝⢍⢍⢝⢕⢔⢔⢔⢔⢔⢕⢕⢕⢕⢕⢕⢕⢸⣿⣿⠀⠀⠀⠀⠀⢸⣿⣿⣿⡕⢕⢕⢕⢕⢕⢔⢕⢕⢕⢕⢕⢕⢕⢕⢕⢕⢕⢕⢕⢕⢕⢕⢕⢕⠀⠀⠀⠀⠀⠀⠀⠀⠀⠀⠀⠀</a:t>
            </a:r>
            <a:br/>
            <a:r>
              <a:t>⠀⠀⠀⠀⠀⠀⠀⠀⠀⠀⠀⢔⢕⢕⢕⢕⢕⢕⢕⢕⢕⢕⢕⢕⢕⢕⢕⢕⢕⢕⢕⢕⢸⣿⡿⠀⠀⠀⠀⢔⠀⢿⣿⣿⣿⣗⣧⣵⣕⡕⢕⢕⢳⢷⢞⣻⣷⣾⣿⣿⣾⣿⣷⣷⣵⣷⣷⣷⣷⠀⠀⠀⠀⠀⠀⠀⠀⠀⠀⠀⠀</a:t>
            </a:r>
            <a:br/>
            <a:r>
              <a:t>⠀⠀⠀⠀⠀⠀⠀⠀⠀⠀⠀⢕⢕⢕⢕⢕⢕⢕⢕⢕⢕⢕⢕⢕⢕⢕⢕⢕⢕⢕⢕⢕⢸⣿⡇⠀⠀⢄⢄⢕⢕⠘⣿⣿⣿⡏⢝⠟⢾⢷⢕⡕⢕⡕⢏⣕⣿⣿⣿⣿⣿⣿⣿⣿⣿⣿⣿⣿⣿⠀⠀⠀⠀⠀⠀⠀⠀⠀⠀⠀⠀</a:t>
            </a:r>
            <a:br/>
            <a:r>
              <a:t>⠀⠀⠀⠀⠀⠀⠀⠀⠀⠀⠀⢕⢕⢕⢕⢕⢕⢕⢕⢕⢕⢕⢕⢕⢕⢕⡕⢕⢕⢕⢕⢕⣿⣿⢇⢔⢄⢌⢕⢜⢇⠀⢹⣿⣿⣧⢕⢔⢔⢔⠀⢑⠑⠑⢑⢕⢕⢕⢿⢿⣿⣿⣿⣿⣿⣿⣿⣿⣿⠀⠀⠀⠀⠀⠀⠀⠀⠀⠀⠀⠀</a:t>
            </a:r>
            <a:br/>
            <a:r>
              <a:t>⠀⠀⠀⠀⠀⠀⠀⠀⠀⠀⠀⠑⠑⠑⠑⠑⠑⠑⠑⠑⠑⠑⠑⠑⠑⠑⠑⠑⠑⠑⠑⠑⠛⠛⠑⠑⠑⠑⠑⠑⠑⠀⠀⠛⠛⠛⠑⠀⠑⠑⠀⠀⠀⠀⠀⠀⠑⠑⠑⠑⠑⠑⠘⠙⠛⠛⠛⠛⠛⠀⠀⠀⠀⠀⠀⠀⠀⠀⠀⠀⠀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⠀⠀⠀⠀⠀⠀⠀⠀⠀⠀⠀⣿⣿⣿⣿⣿⣿⣿⣿⣿⣿⣿⣿⣿⣿⣿⣿⣿⣿⣿⣿⣿⣿⣿⣿⣿⣿⣿⣿⣿⣿⣿⣿⣿⣿⣿⣿⣿⣿⣿⣿⣿⣿⣿⣿⣿⣿⣿⢇⠁⢁⠀⠀⠀⠀⠀⠀⢹⣿⠀⠀⠀⠀⠀⠀⠀⠀⠀⠀⠀⠀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⠀⠀⠀⠀⠀⠀⠀⠀⠀⠀⠀⣿⣿⣿⣿⣿⣿⣿⣿⣿⣿⣿⣿⣿⣿⣿⣿⣿⣿⣿⣿⣿⣿⣿⣿⣿⣿⣿⣿⣿⣿⣿⣿⣿⣿⣿⣿⣿⣿⣿⣿⣿⣿⣿⣿⣿⣿⡿⠑⠀⢑⠀⠁⢀⠄⠀⢀⢕⣿⠀⠀⠀⠀⠀⠀⠀⠀⠀⠀⠀⠀</a:t>
            </a:r>
            <a:br/>
            <a:r>
              <a:t>⠀⠀⠀⠀⠀⠀⠀⠀⠀⠀⠀⢽⣿⣿⣿⣿⣿⣿⣿⣿⣿⣿⣿⣿⣿⣿⣿⣿⣿⣿⣿⣿⣿⣿⣿⣿⣿⣿⣿⣿⣿⣿⣿⣿⣿⣿⣿⣿⣿⣿⣿⣿⣿⣿⣿⣿⣿⢇⠀⠄⢑⢁⢄⢄⢄⠅⠕⢕⢸⠀⠀⠀⠀⠀⠀⠀⠀⠀⠀⠀⠀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⠀⠀⠀⠀⠀⠀⠀⠀⠀⠀⠀⣿⣿⣿⣿⣿⣿⣿⣿⣿⣿⣿⣿⣿⣿⣿⣿⣿⣿⣿⣿⣿⣿⣿⣿⣿⣿⣿⣿⣿⣿⣿⣿⣿⣿⣿⣿⣿⣿⣿⣿⣿⣿⣿⣿⣿⣿⢕⢕⢕⢕⢕⢕⢑⢕⢔⢕⢕⢜⠀⠀⠀⠀⠀⠀⠀⠀⠀⠀⠀⠀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⠀⠀⠀⠀⠀⠀⠀⠀⠀⠀⠀⣿⣿⣿⣿⣿⣿⣿⣿⣿⣿⣿⣿⣿⣿⣿⣿⣿⣿⣿⣿⣿⣿⣿⣿⣿⣿⣿⣿⣿⣿⣿⣿⣿⣿⣿⣿⣿⣿⣿⣿⣿⣿⣿⣿⣿⣿⢕⢕⢕⢕⢕⢕⢕⢕⢕⢕⢕⢕⠀⠀⠀⠀⠀⠀⠀⠀⠀⠀⠀⠀</a:t>
            </a:r>
            <a:br/>
            <a:r>
              <a:t>⠀⠀⠀⠀⠀⠀⠀⠀⠀⠀⠀⣿⣿⣿⣿⣿⣿⣿⣿⣿⣿⣿⣿⣿⡿⢿⢿⢿⣿⡿⣿⣿⣿⣿⣿⣿⣿⣿⣿⣿⣿⣿⣿⣿⣿⣿⣿⣿⣿⣿⣿⣿⣿⣿⣿⣿⣿⡕⢕⢕⢕⢕⢕⢕⡕⢕⣕⣕⡕⠀⠀⠀⠀⠀⠀⠀⠀⠀⠀⠀⠀</a:t>
            </a:r>
            <a:br/>
            <a:r>
              <a:t>⠀⠀⠀⠀⠀⠀⠀⠀⠀⠀⠀⣿⣿⣿⣿⣿⣿⣿⣿⣿⣿⡿⢏⢕⣔⣴⡵⢷⢗⢵⣿⣿⣿⣿⣿⣿⣿⣿⣿⣿⣿⣿⣿⣿⣿⣿⣿⣿⣿⣿⣿⣿⣿⣿⣿⣿⣿⣵⣵⣵⣵⣷⣷⣷⣿⣿⣾⣿⣿⠀⠀⠀⠀⠀⠀⠀⠀⠀⠀⠀⠀</a:t>
            </a:r>
            <a:br/>
            <a:r>
              <a:t>⠀⠀⠀⠀⠀⠀⠀⠀⠀⠀⠀⣿⣿⣿⣿⣿⣿⣿⣿⢏⠕⠕⢵⠎⢝⢕⢕⢱⣕⣱⣿⣿⣿⣿⣿⣿⣿⣿⣿⣿⣿⣿⣿⣿⣿⣿⣿⣿⣿⣿⣿⣿⣿⣿⣿⣿⣿⣿⣿⣿⣿⣿⣿⣿⣿⣿⣿⣿⣿⠀⠀⠀⠀⠀⠀⠀⠀⠀⠀⠀⠀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⠀⠀⠀⠀⠀⠀⠀⠀⠀⠀⠀⣿⣿⣿⣿⣿⣿⣿⢟⢕⢕⣑⢡⣕⢕⢕⢕⢿⢻⣾⣿⣿⣿⣿⣿⣿⣿⣿⣿⣿⣿⣿⣿⣿⣿⣿⣿⣿⣿⣿⣿⣿⣿⣿⣿⣿⣿⣿⣿⣿⣿⣿⣿⣿⣿⣿⣿⣿⣿⠀⠀⠀⠀⠀⠀⠀⠀⠀⠀⠀⠀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⠀⠀⠀⠀⠀⠀⠀⠀⠀⠀⠀⣿⣿⣿⣿⣿⣿⣿⢇⢕⢞⢇⢱⣵⣷⣷⣷⣾⣿⣿⣿⣿⣿⣿⣿⣿⣿⣿⣿⣿⣿⣿⣿⣿⣿⣿⣿⣿⣿⣿⣿⣿⣿⣿⣿⣿⣿⣿⣿⣿⣿⣿⣿⣿⣿⣿⣿⣿⣿⠀⠀⠀⠀⠀⠀⠀⠀⠀⠀⠀⠀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⠀⠀⠀⠀⠀⠀⠀⠀⠀⠀⠀⣿⣿⣿⣿⣿⣿⣿⡎⢱⢺⣷⣿⣿⣿⣿⣿⣿⣿⣿⣿⣿⣿⣿⣿⣿⣿⣿⣿⣿⣿⣿⣿⣿⣿⣿⣿⣿⣿⣿⣿⣿⣿⣿⣿⣿⣿⣿⣿⣿⣿⣿⣿⣿⣿⣿⣿⣿⣿⠀⠀⠀⠀⠀⠀⠀⠀⠀⠀⠀⠀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⠀⠀⠀⠀⠀⠀⠀⠀⠀⠀⠀⣿⣿⣿⣿⣿⣿⣿⣿⡇⢜⣿⣿⣿⣿⣿⣿⣿⣿⣿⣿⣿⣿⣿⣿⣿⣿⣿⣿⣿⣿⣿⣿⣿⣿⣿⣿⣿⣿⣿⣿⣿⣿⣿⣿⣿⣿⣿⣿⣿⣿⣿⣿⣿⣿⣿⣿⣿⣿⠀⠀⠀⠀⠀⠀⠀⠀⠀⠀⠀⠀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⠀⠀⠀⠀⠀⠀⠀⠀⠀⠀⠀⣿⣿⣿⣿⣿⣿⣿⣿⣿⣿⣿⣿⣿⣿⣿⣿⣿⣽⣟⣷⣿⣿⣿⣿⣿⣿⣿⣿⣿⣿⣿⣿⣿⣿⣿⣿⣿⣿⣿⣿⣿⣿⣿⣿⣿⣿⣿⣿⣿⣿⣿⣿⣿⣿⣿⣿⣿⣿⠀⠀⠀⠀⠀⠀⠀⠀⠀⠀⠀⠀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⠀⠀⠀⠀⠀⠀⠀⠀⠀⠀⠀⣿⣿⣿⣿⣿⣿⣿⣿⣿⣿⣿⣿⣿⣿⣿⣿⣿⣿⣿⣿⣿⣏⣽⣿⣿⣿⣿⣿⣿⣿⣿⣿⣿⣿⣿⣿⣿⣿⣿⣿⣿⣿⣿⣿⣿⣿⣿⣿⣿⣿⣿⣿⣿⣿⣿⣿⣿⣿⠀⠀⠀⠀⠀⠀⠀⠀⠀⠀⠀⠀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⠀⠀⠀⠀⠀⠀⠀⠀⠀⠀⠀⣿⣿⣿⣿⣿⣿⣿⣿⣿⣿⣿⣿⣿⣿⣿⣿⣯⣽⣿⣷⣾⣿⣿⣿⣿⣿⣿⣿⣿⣿⣿⣿⣿⣿⣿⣿⣿⣿⣿⣿⣿⣿⣿⣿⣿⣿⣿⣿⣿⣿⣿⣿⣿⣿⣿⣿⣿⣿⠀⠀⠀⠀⠀⠀⠀⠀⠀⠀⠀⠀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⠀⠀⠀⠀⠀⠀⠀⠀⠀⠀⠀⣿⣿⣿⣿⣿⣿⣿⣿⣿⣿⣿⣿⣿⣿⣿⣿⣿⣿⣿⣿⣿⣿⣿⣿⣿⣿⡟⠜⢿⣿⣿⣿⣿⣿⣿⣿⣿⣿⣿⣿⣿⣿⣿⣿⣿⣿⣿⣿⣿⣿⣿⣿⣿⣿⣿⣿⣿⣿⠀⠀⠀⠀⠀⠀⠀⠀⠀⠀⠀⠀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⠀⠀⠀⠀⠀⠀⠀⠀⠀⠀⠀⣿⣿⣿⣿⣿⣿⣿⣿⣿⣿⣿⣿⣿⣿⣿⣿⣿⣿⣿⣻⢟⢟⣿⣿⣿⢟⠕⠀⢸⣿⣿⣿⣿⣿⣿⣿⣿⣿⣿⣿⣿⣿⣿⣿⣿⣿⣿⣿⣿⣿⣿⣿⣿⣿⣿⣿⣿⣿⠀⠀⠀⠀⠀⠀⠀⠀⠀⠀⠀⠀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⠀⠀⠀⠀⠀⠀⠀⠀⠀⠀⠀⣿⣿⣿⣿⣿⣿⣿⣿⣿⣿⣿⣿⣿⣿⢜⢿⣿⣿⣿⣿⣿⣷⣾⡿⢕⠑⠀⠀⠕⣿⣿⣿⣿⣿⣿⣿⣿⣿⣿⣿⣿⣿⣿⣿⣿⣿⣿⣿⣿⣿⣿⣿⣿⣿⣿⣿⣿⣿⠀⠀⠀⠀⠀⠀⠀⠀⠀⠀⠀⠀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⠀⠀⠀⠀⠀⠀⠀⠀⠀⠀⠀⠛⠛⠛⠛⠛⠛⠛⠛⠛⠛⠛⠛⠛⠛⠑⠑⠙⠛⠛⠛⠛⠛⠙⠁⠀⠀⠀⠑⠑⠛⠛⠛⠛⠛⠛⠛⠛⠛⠛⠛⠛⠛⠛⠛⠛⠛⠛⠛⠛⠛⠛⠛⠛⠛⠛⠛⠛⠛⠀⠀⠀⠀⠀⠀⠀⠀⠀⠀⠀⠀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⠀⠀⠀⠀⠀⠀⠀⠀⠀⠀⠀⣿⣿⣿⣿⣿⣿⣿⣿⣿⣿⣿⣿⣿⣿⣿⣿⣿⣿⣿⣿⣿⣿⣿⣿⣿⣿⣿⣿⣿⣿⣿⣿⣿⣿⣿⣿⣿⣿⣿⣿⣿⣿⣿⣿⣿⣿⣿⢕⠀⠀⠀⠀⠀⠀⠀⠀⢹⣿⠀⠀⠀⠀⠀⠀⠀⠀⠀⠀⠀⠀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⠀⠀⠀⠀⠀⠀⠀⠀⠀⠀⠀⣿⣿⣿⣿⣿⣿⣿⣿⣿⣿⣿⣿⣿⣿⣿⣿⣿⣿⣿⣿⣿⣿⣿⣿⣿⣿⣿⣿⣿⣿⣿⣿⣿⣿⣿⣿⣿⣿⣿⣿⣿⣿⣿⣿⣿⣿⡟⢑⠀⠀⠀⠀⠀⠄⢄⢀⢕⢿⠀⠀⠀⠀⠀⠀⠀⠀⠀⠀⠀⠀</a:t>
            </a:r>
            <a:br/>
            <a:r>
              <a:t>⠀⠀⠀⠀⠀⠀⠀⠀⠀⠀⠀⣹⣿⣿⣿⣿⣿⣿⣿⣿⣿⣿⣿⣿⣿⣿⣿⣿⣿⣿⣿⣿⣿⣿⣿⣿⣿⣿⣿⣿⣿⣿⣿⣿⣿⣿⣿⣿⣿⣿⣿⣿⣿⣿⣿⣿⣿⢇⠅⢄⢅⠁⢀⢀⢀⠁⠕⢕⢸⠀⠀⠀⠀⠀⠀⠀⠀⠀⠀⠀⠀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⠀⠀⠀⠀⠀⠀⠀⠀⠀⠀⠀⣿⣿⣿⣿⣿⣿⣿⣿⣿⣿⣿⣿⣿⣿⣿⣿⣿⣿⣿⣿⣿⣿⣿⣿⣿⣿⣿⣿⣿⣿⣿⣿⣿⣿⣿⣿⣿⣿⣿⣿⣿⣿⣿⣿⣿⣿⢕⢔⢑⢕⢕⢕⢕⢅⢕⢔⢕⢜⠀⠀⠀⠀⠀⠀⠀⠀⠀⠀⠀⠀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⠀⠀⠀⠀⠀⠀⠀⠀⠀⠀⠀⣿⣿⣿⣿⣿⣿⣿⣿⣿⣿⣿⣿⣿⣿⣿⣿⣿⣿⣿⣿⣿⣿⣿⣿⣿⣿⣿⣿⣿⣿⣿⣿⣿⣿⣿⣿⣿⣿⣿⣿⣿⣿⣿⣿⣿⣿⢕⢕⢕⢕⢕⢕⢕⢕⢕⢕⢕⢕⠀⠀⠀⠀⠀⠀⠀⠀⠀⠀⠀⠀</a:t>
            </a:r>
            <a:br/>
            <a:r>
              <a:t>⠀⠀⠀⠀⠀⠀⠀⠀⠀⠀⠀⣿⣿⣿⣿⣿⣿⣿⣿⣿⣿⣿⣿⡿⢟⢟⢟⢟⢟⢟⢟⣿⣿⣿⣿⣿⣿⣿⣿⣿⣿⣿⣿⣿⣿⣿⣿⣿⣿⣿⣿⣿⣿⣿⣿⣿⣿⢕⢕⢕⢕⢕⢕⢕⢕⢕⣕⣕⡕⠀⠀⠀⠀⠀⠀⠀⠀⠀⠀⠀⠀</a:t>
            </a:r>
            <a:br/>
            <a:r>
              <a:t>⠀⠀⠀⠀⠀⠀⠀⠀⠀⠀⠀⣿⣿⣿⣿⣿⣿⣿⣿⣿⣿⢟⢏⢕⢕⣱⢵⢷⢏⢝⢻⣿⣿⣿⣿⣿⣿⣿⣿⣿⣿⣿⣿⣿⣿⣿⣿⣿⣿⣿⣿⣿⣿⣿⣿⣿⣿⣷⣵⣵⣵⣷⣷⣾⣿⣿⣿⣿⣿⠀⠀⠀⠀⠀⠀⠀⠀⠀⠀⠀⠀</a:t>
            </a:r>
            <a:br/>
            <a:r>
              <a:t>⠀⠀⠀⠀⠀⠀⠀⠀⠀⠀⠀⣿⣿⣿⣿⣿⣿⣿⣿⣿⢕⢅⢕⢕⢋⢅⢕⢔⣱⣵⣵⣿⣿⣿⣿⣿⣿⣿⣿⣿⣿⣿⣿⣿⣿⣿⣿⣿⣿⣿⣿⣿⣿⣿⣿⣿⣿⣿⣿⣿⣿⣿⣿⣿⣿⣿⣿⣿⣿⠀⠀⠀⠀⠀⠀⠀⠀⠀⠀⠀⠀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⠀⠀⠀⠀⠀⠀⠀⠀⠀⠀⠀⣿⣿⣿⣿⣿⣿⣿⣿⡇⢕⢱⣵⢰⢳⢕⢕⢟⣿⣻⣿⣿⣿⣿⣿⣿⣿⣿⣿⣿⣿⣿⣿⣿⣿⣿⣿⣿⣿⣿⣿⣿⣿⣿⣿⣿⣿⣿⣿⣿⣿⣿⣿⣿⣿⣿⣿⣿⣿⠀⠀⠀⠀⠀⠀⠀⠀⠀⠀⠀⠀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⠀⠀⠀⠀⠀⠀⠀⠀⠀⠀⠀⣿⣿⣿⣿⣿⣿⣿⣿⣕⡕⣝⣱⣵⣷⣿⣿⣿⣿⣿⣿⣿⣿⣿⣿⣿⣿⣿⣿⣿⣿⣿⣿⣿⣿⣿⣿⣿⣿⣿⣿⣿⣿⣿⣿⣿⣿⣿⣿⣿⣿⣿⣿⣿⣿⣿⣿⣿⣿⠀⠀⠀⠀⠀⠀⠀⠀⠀⠀⠀⠀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⠀⠀⠀⠀⠀⠀⠀⠀⠀⠀⠀⣿⣿⣿⣿⣿⣿⣿⣿⣷⢜⢹⣿⣿⣿⣿⣿⣿⣿⣿⣿⣿⣿⣿⣿⣿⣿⣿⣿⣿⣿⣿⣿⣿⣿⣿⣿⣿⣿⣿⣿⣿⣿⣿⣿⣿⣿⣿⣿⣿⣿⣿⣿⣿⣿⣿⣿⣿⣿⠀⠀⠀⠀⠀⠀⠀⠀⠀⠀⠀⠀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⠀⠀⠀⠀⠀⠀⠀⠀⠀⠀⠀⣿⣿⣿⣿⣿⣿⣿⣿⣿⡕⢜⣿⣿⣿⣿⣿⣿⣿⣿⣿⣿⣿⣿⣿⣿⣿⣿⣿⣿⣿⣿⣿⣿⣿⣿⣿⣿⣿⣿⣿⣿⣿⣿⣿⣿⣿⣿⣿⣿⣿⣿⣿⣿⣿⣿⣿⣿⣿⠀⠀⠀⠀⠀⠀⠀⠀⠀⠀⠀⠀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⠀⠀⠀⠀⠀⠀⠀⠀⠀⠀⠀⣿⣿⣿⣿⣿⣿⣿⣿⣿⣿⣷⣼⣿⣿⣿⣿⣿⣿⣿⣿⡿⣿⣿⣿⣿⣿⣿⣿⣿⣿⣿⣿⣿⣿⣿⣿⣿⣿⣿⣿⣿⣿⣿⣿⣿⣿⣿⣿⣿⣿⣿⣿⣿⣿⣿⣿⣿⣿⠀⠀⠀⠀⠀⠀⠀⠀⠀⠀⠀⠀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⠀⠀⠀⠀⠀⠀⠀⠀⠀⠀⠀⣿⣿⣿⣿⣿⣿⣿⣿⣿⣿⣿⣿⣿⣿⣿⣿⣿⣿⣾⣿⣷⣿⣿⣿⣿⣿⣿⣿⣿⣿⣿⣿⣿⣿⣿⣿⣿⣿⣿⣿⣿⣿⣿⣿⣿⣿⣿⣿⣿⣿⣿⣿⣿⣿⣿⣿⣿⣿⠀⠀⠀⠀⠀⠀⠀⠀⠀⠀⠀⠀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⠀⠀⠀⠀⠀⠀⠀⠀⠀⠀⠀⣿⣿⣿⣿⣿⣿⣿⣿⣿⣿⣿⣿⣿⣿⣿⣿⣿⣿⣿⣿⣿⣿⣫⣾⣿⣿⣿⣿⣿⣿⣿⣿⣿⣿⣿⣿⣿⣿⣿⣿⣿⣿⣿⣿⣿⣿⣿⣿⣿⣿⣿⣿⣿⣿⣿⣿⣿⣿⠀⠀⠀⠀⠀⠀⠀⠀⠀⠀⠀⠀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⠀⠀⠀⠀⠀⠀⠀⠀⠀⠀⠀⣿⣿⣿⣿⣿⣿⣿⣿⣿⣿⣿⣿⣿⣿⣿⣿⣿⣿⣷⣿⣿⣿⣿⣿⣿⣿⣿⣿⢿⣿⣿⣿⣿⣿⣿⣿⣿⣿⣿⣿⣿⣿⣿⣿⣿⣿⣿⣿⣿⣿⣿⣿⣿⣿⣿⣿⣿⣿⠀⠀⠀⠀⠀⠀⠀⠀⠀⠀⠀⠀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⠀⠀⠀⠀⠀⠀⠀⠀⠀⠀⠀⣿⣿⣿⣿⣿⣿⣿⣿⣿⣿⣿⣿⣿⣿⣿⣿⣿⣿⣿⣿⣿⣿⣿⣿⣿⣿⣿⣿⢜⢿⣿⣿⣿⣿⣿⣿⣿⣿⣿⣿⣿⣿⣿⣿⣿⣿⣿⣿⣿⣿⣿⣿⣿⣿⣿⣿⣿⣿⠀⠀⠀⠀⠀⠀⠀⠀⠀⠀⠀⠀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⠀⠀⠀⠀⠀⠀⠀⠀⠀⠀⠀⣿⣿⣿⣿⣿⣿⣿⣿⣿⣿⣿⣿⣿⣿⣿⣿⣿⣿⣿⣿⣿⣿⣿⣿⣿⣿⣿⢏⠄⠘⣿⣿⣿⣿⣿⣿⣿⣿⣿⣿⣿⣿⣿⣿⣿⣿⣿⣿⣿⣿⣿⣿⣿⣿⣿⣿⣿⣿⠀⠀⠀⠀⠀⠀⠀⠀⠀⠀⠀⠀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⠀⠀⠀⠀⠀⠀⠀⠀⠀⠀⠀⣿⣿⣿⣿⣿⣿⣿⣿⣿⣿⣿⣿⣿⣿⣿⣟⣿⣿⣿⣿⣿⣟⢹⣹⣿⢟⠑⠐⠀⢄⢿⣿⣿⣿⣿⣿⣿⣿⣿⣿⣿⣿⣿⣿⣿⣿⣿⣿⣿⣿⣿⣿⣿⣿⣿⣿⣿⣿⠀⠀⠀⠀⠀⠀⠀⠀⠀⠀⠀⠀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⠀⠀⠀⠀⠀⠀⠀⠀⠀⠀⠀⣿⣿⣿⣿⣿⣿⣿⣿⣿⣿⣿⣿⣿⣿⣿⣿⢜⢻⢿⣿⣿⣿⣿⢿⠇⠀⠁⠀⠀⠁⢸⣿⣿⣿⣿⣿⣿⣿⣿⣿⣿⣿⣿⣿⣿⣿⣿⣿⣿⣿⣿⣿⣿⣿⣿⣿⣿⣿⠀⠀⠀⠀⠀⠀⠀⠀⠀⠀⠀⠀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⠀⠀⠀⠀⠀⠀⠀⠀⠀⠀⠀⠛⠛⠛⠛⠛⠛⠛⠛⠛⠛⠛⠛⠛⠛⠛⠛⠑⠑⠑⠑⠙⠑⠁⠀⠀⠀⠀⠀⠀⠑⠘⠛⠛⠛⠛⠛⠛⠛⠛⠛⠛⠛⠛⠛⠛⠛⠛⠛⠛⠛⠛⠛⠛⠛⠛⠛⠛⠛⠀⠀⠀⠀⠀⠀⠀⠀⠀⠀⠀⠀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⠀⠀⠀⠀⠀⠀⠀⠀⠀⠀⠀⣿⣿⣿⣿⣿⣿⣿⣿⣿⣿⣿⣿⣿⣿⣿⣿⣿⣿⣿⣿⣿⣿⣿⣿⣿⣿⣿⣿⣿⣿⣿⣿⣿⣿⣿⣿⣿⣿⣿⣿⣿⣿⣿⣿⣿⣿⣿⢕⠀⠀⠀⠀⠀⠀⠀⠀⢹⣿⠀⠀⠀⠀⠀⠀⠀⠀⠀⠀⠀⠀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⠀⠀⠀⠀⠀⠀⠀⠀⠀⠀⠀⣿⣿⣿⣿⣿⣿⣿⣿⣿⣿⣿⣿⣿⣿⣿⣿⣿⣿⣿⣿⣿⣿⣿⣿⣿⣿⣿⣿⣿⣿⣿⣿⣿⣿⣿⣿⣿⣿⣿⣿⣿⣿⣿⣿⣿⣿⡟⢐⠀⠀⠀⠀⠐⠐⠀⢀⢕⢿⠀⠀⠀⠀⠀⠀⠀⠀⠀⠀⠀⠀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⠀⠀⠀⠀⠀⠀⠀⠀⠀⠀⠀⣿⣿⣿⣿⣿⣿⣿⣿⣿⣿⣿⣿⣿⣿⣿⣿⣿⣿⣿⣿⣿⣿⣿⣿⣿⣿⣿⣿⣿⣿⣿⣿⣿⣿⣿⣿⣿⣿⣿⣿⣿⣿⣿⣿⣿⣿⢇⠐⠐⢄⢀⢁⢀⠁⠁⢅⠅⢸⠀⠀⠀⠀⠀⠀⠀⠀⠀⠀⠀⠀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⠀⠀⠀⠀⠀⠀⠀⠀⠀⠀⠀⣿⣿⣿⣿⣿⣿⣿⣿⣿⣿⣿⣿⣿⣿⣿⣿⣿⣿⣿⣿⣿⣿⣿⣿⣿⣿⣿⣿⣿⣿⣿⣿⣿⣿⣿⣿⣿⣿⣿⣿⣿⣿⣿⣿⣿⣿⢕⢅⢕⢕⢕⢕⢕⢕⢔⢕⢔⢜⠀⠀⠀⠀⠀⠀⠀⠀⠀⠀⠀⠀</a:t>
            </a:r>
            <a:br/>
            <a:r>
              <a:t>⠀⠀⠀⠀⠀⠀⠀⠀⠀⠀⠀⣿⣿⣿⣿⣿⣿⣿⣿⣿⣿⣿⣿⣿⣿⣿⣿⢿⢿⢿⣿⣿⢿⣿⣿⣿⣿⣿⣿⣿⣿⣿⣿⣿⣿⣿⣿⣿⣿⣿⣿⣿⣿⣿⣿⣿⣿⢕⢕⢕⢕⢕⢕⢕⢕⢕⢕⢕⢕⠀⠀⠀⠀⠀⠀⠀⠀⠀⠀⠀⠀</a:t>
            </a:r>
            <a:br/>
            <a:r>
              <a:t>⠀⠀⠀⠀⠀⠀⠀⠀⠀⠀⠀⣿⣿⣿⣿⣿⣿⣿⣿⣿⣿⣿⣿⡿⢏⢕⢔⢔⣵⡵⢧⣵⣼⣿⣿⣿⣿⣿⣿⣿⣿⣿⣿⣿⣿⣿⣿⣿⣿⣿⣿⣿⣿⣿⣿⣿⣿⢕⢕⢕⢕⢕⢕⢕⢕⢕⣵⣕⡕⠀⠀⠀⠀⠀⠀⠀⠀⠀⠀⠀⠀</a:t>
            </a:r>
            <a:br/>
            <a:r>
              <a:t>⠀⠀⠀⠀⠀⠀⠀⠀⠀⠀⠀⣿⣿⣿⣿⣿⣿⣿⣿⣿⣿⡏⠕⢕⢱⢵⠟⢝⢕⢕⢕⢕⣹⣿⣿⣿⣿⣿⣿⣿⣿⣿⣿⣿⣿⣿⣿⣿⣿⣿⣿⣿⣿⣿⣿⣿⣿⣧⣵⣵⣕⣷⣷⣿⣿⣿⣿⣿⣿⠀⠀⠀⠀⠀⠀⠀⠀⠀⠀⠀⠀</a:t>
            </a:r>
            <a:br/>
            <a:r>
              <a:t>⠀⠀⠀⠀⠀⠀⠀⠀⠀⠀⠀⣿⣿⣿⣿⣿⣿⣿⣿⣿⣿⢕⢕⡑⢑⣱⢕⢕⢱⢱⡿⣿⣿⣿⣿⣿⣿⣿⣿⣿⣿⣿⣿⣿⣿⣿⣿⣿⣿⣿⣿⣿⣿⣿⣿⣿⣿⣿⣿⣿⣿⣿⣿⣿⣿⣿⣿⣿⣿⠀⠀⠀⠀⠀⠀⠀⠀⠀⠀⠀⠀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⠀⠀⠀⠀⠀⠀⠀⠀⠀⠀⠀⣿⣿⣿⣿⣿⣿⣿⣿⣿⡟⡕⢜⢟⢕⣵⣵⣵⣵⣷⣾⣿⣿⣿⣿⣿⣿⣿⣿⣿⣿⣿⣿⣿⣿⣿⣿⣿⣿⣿⣿⣿⣿⣿⣿⣿⣿⣿⣿⣿⣿⣿⣿⣿⣿⣿⣿⣿⣿⠀⠀⠀⠀⠀⠀⠀⠀⠀⠀⠀⠀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⠀⠀⠀⠀⠀⠀⠀⠀⠀⠀⠀⣿⣿⣿⣿⣿⣿⣿⣿⣿⣿⡝⢵⣾⣿⣿⣿⣿⣿⣿⣿⣿⣿⣿⣿⣿⣿⣿⣿⣿⣿⣿⣿⣿⣿⣿⣿⣿⣿⣿⣿⣿⣿⣿⣿⣿⣿⣿⣿⣿⣿⣿⣿⣿⣿⣿⣿⣿⣿⠀⠀⠀⠀⠀⠀⠀⠀⠀⠀⠀⠀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⠀⠀⠀⠀⠀⠀⠀⠀⠀⠀⠀⣿⣿⣿⣿⣿⣿⣿⣿⣿⣿⣿⣿⣿⣿⣿⣿⣿⣿⣿⣻⣿⣹⣽⣿⣿⣿⣿⣿⣿⣿⣿⣿⣿⣿⣿⣿⣿⣿⣿⣿⣿⣿⣿⣿⣿⣿⣿⣿⣿⣿⣿⣿⣿⣿⣿⣿⣿⣿⠀⠀⠀⠀⠀⠀⠀⠀⠀⠀⠀⠀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⠀⠀⠀⠀⠀⠀⠀⠀⠀⠀⠀⣿⣿⣿⣿⣿⣿⣿⣿⣿⣿⣿⣿⣿⣿⣿⣿⣿⣿⣿⣿⣿⣿⣿⣿⣿⣿⣿⣿⣿⢔⠝⣿⣿⣿⣿⣿⣿⣿⣿⣿⣿⣿⣿⣿⣿⣿⣿⣿⣿⣿⣿⣿⣿⣿⣿⣿⣿⣿⠀⠀⠀⠀⠀⠀⠀⠀⠀⠀⠀⠀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⠀⠀⠀⠀⠀⠀⠀⠀⠀⠀⠀⣿⣿⣿⣿⣿⣿⣿⣿⣿⣿⣿⣿⣿⣿⣿⣿⣿⣿⣿⣿⣿⣿⣿⣿⣿⣿⣿⣿⡿⠁⠀⢜⣿⣿⣿⣿⣿⣿⣿⣿⣿⣿⣿⣿⣿⣿⣿⣿⣿⣿⣿⣿⣿⣿⣿⣿⣿⣿⠀⠀⠀⠀⠀⠀⠀⠀⠀⠀⠀⠀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⠀⠀⠀⠀⠀⠀⠀⠀⠀⠀⠀⣿⣿⣿⣿⣿⣿⣿⣿⣿⣿⣿⣿⣿⣿⣿⣿⣿⣿⣿⣿⣿⣿⣟⢿⢽⣿⣿⠟⠁⠀⠀⢕⣿⣿⣿⣿⣿⣿⣿⣿⣿⣿⣿⣿⣿⣿⣿⣿⣿⣿⣿⣿⣿⣿⣿⣿⣿⣿⠀⠀⠀⠀⠀⠀⠀⠀⠀⠀⠀⠀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⠀⠀⠀⠀⠀⠀⠀⠀⠀⠀⠀⣿⣿⣿⣿⣿⣿⣿⣿⣿⣿⣿⣿⣿⣿⣿⣿⣿⡇⢝⢿⣿⣿⣧⡕⠕⠏⠁⠀⠀⠀⠕⢄⣿⣿⣿⣿⣿⣿⣿⣿⣿⣿⣿⣿⣿⣿⣿⣿⣿⣿⣿⣿⣿⣿⣿⣿⣿⣿⠀⠀⠀⠀⠀⠀⠀⠀⠀⠀⠀⠀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⠀⠀⠀⠀⠀⠀⠀⠀⠀⠀⠀⣿⣿⣿⣿⣿⣿⣿⣿⣿⣿⣿⣿⣿⣿⣿⣿⣿⣇⢕⢕⢕⠝⠙⠑⠁⠀⠀⠀⠀⠀⢔⢕⣿⣿⣿⣿⣿⣿⣿⣿⣿⣿⣿⣿⣿⣿⣿⣿⣿⣿⣿⣿⣿⣿⣿⣿⣿⣿⠀⠀⠀⠀⠀⠀⠀⠀⠀⠀⠀⠀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⠀⠀⠀⠀⠀⠀⠀⠀⠀⠀⠀⠛⠛⠛⠛⠛⠛⠛⠛⠛⠛⠛⠛⠛⠛⠛⠛⠛⠛⠑⠑⠑⠐⠀⠀⠀⠀⠀⠀⠀⠑⠑⠑⠛⠛⠛⠛⠛⠛⠛⠛⠛⠛⠛⠛⠛⠛⠛⠛⠛⠛⠛⠛⠛⠛⠛⠛⠛⠛⠀⠀⠀⠀⠀⠀⠀⠀⠀⠀⠀⠀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⠀⠀⠀⠀⠀⠀⠀⠀⠀⠀⠀⣿⣿⣿⣿⣿⣿⣿⣿⣿⣿⣿⣿⣿⣿⣿⣿⣿⣿⣿⣿⣿⣿⣿⣿⣿⣿⣿⣿⣿⣿⣿⣿⣿⣿⣿⣿⣿⣿⣿⣿⣿⣿⣿⣿⣿⣿⣿⢇⢄⠀⠀⠀⠀⠀⠀⠀⢹⣿⠀⠀⠀⠀⠀⠀⠀⠀⠀⠀⠀⠀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⠀⠀⠀⠀⠀⠀⠀⠀⠀⠀⠀⣿⣿⣿⣿⣿⣿⣿⣿⣿⣿⣿⣿⣿⣿⣿⣿⣿⣿⣿⣿⣿⣿⣿⣿⣿⣿⣿⣿⣿⣿⣿⣿⣿⣿⣿⣿⣿⣿⣿⣿⣿⣿⣿⣿⣿⣿⣿⢕⠕⢀⠀⠀⠀⢕⢀⢄⠕⢿⠀⠀⠀⠀⠀⠀⠀⠀⠀⠀⠀⠀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⠀⠀⠀⠀⠀⠀⠀⠀⠀⠀⠀⣿⣿⣿⣿⣿⣿⣿⣿⣿⣿⣿⣿⣿⣿⣿⣿⣿⣿⣿⣿⣿⣿⣿⣿⣿⣿⣿⣿⣿⣿⣿⣿⣿⣿⣿⣿⣿⣿⣿⣿⣿⣿⣿⣿⣿⣿⡇⢅⠅⢕⢕⢅⢄⠁⠕⢕⠕⢸⠀⠀⠀⠀⠀⠀⠀⠀⠀⠀⠀⠀</a:t>
            </a:r>
            <a:br/>
            <a:r>
              <a:t>⠀⠀⠀⠀⠀⠀⠀⠀⠀⠀⠀⣿⣿⣿⣿⣿⣿⣿⣿⣿⣿⣿⣿⣿⣿⣿⣿⣿⢿⠟⢟⢟⢻⢿⢟⢻⣿⣿⣿⣿⣿⣿⣿⣿⣿⣿⣿⣿⣿⣿⣿⣿⣿⣿⣿⣿⣿⡇⢕⢕⢕⢕⢕⢕⢕⢕⢕⢔⢕⠀⠀⠀⠀⠀⠀⠀⠀⠀⠀⠀⠀</a:t>
            </a:r>
            <a:br/>
            <a:r>
              <a:t>⠀⠀⠀⠀⠀⠀⠀⠀⠀⠀⠀⣿⣿⣿⣿⣿⣿⣿⣿⣿⣿⣿⣿⣿⣿⢟⢏⢕⢕⣵⢵⢟⢟⢕⢻⣿⣿⣿⣿⣿⣿⣿⣿⣿⣿⣿⣿⣿⣿⣿⣿⣿⣿⣿⣿⣿⣿⡇⢕⢕⢕⢕⢕⢕⢕⢕⢕⢕⢕⠀⠀⠀⠀⠀⠀⠀⠀⠀⠀⠀⠀</a:t>
            </a:r>
            <a:br/>
            <a:r>
              <a:t>⠀⠀⠀⠀⠀⠀⠀⠀⠀⠀⠀⣿⣿⣿⣿⣿⣿⣿⣿⣿⣿⣿⣿⣿⢇⢕⢕⢕⢏⢕⢕⢔⢱⣵⣵⣿⣿⣿⣿⣿⣿⣿⣿⣿⣿⣿⣿⣿⣿⣿⣿⣿⣿⣿⣿⣿⣿⡇⢕⢕⢕⢕⢕⢕⢕⢕⣕⣕⡕⠀⠀⠀⠀⠀⠀⠀⠀⠀⠀⠀⠀</a:t>
            </a:r>
            <a:br/>
            <a:r>
              <a:t>⠀⠀⠀⠀⠀⠀⠀⠀⠀⠀⠀⣿⣿⣿⣿⣿⣿⣿⣿⣿⣿⣿⣿⣏⢕⣱⡵⢕⢞⢕⢕⣕⣞⣿⣿⣿⣿⣿⣿⣿⣿⣿⣿⣿⣿⣿⣿⣿⣿⣿⣿⣿⣿⣿⣿⣿⣿⣧⣵⣵⣵⣷⣷⣿⣿⣿⣿⣿⣿⠀⠀⠀⠀⠀⠀⠀⠀⠀⠀⠀⠀</a:t>
            </a:r>
            <a:br/>
            <a:r>
              <a:t>⠀⠀⠀⠀⠀⠀⠀⠀⠀⠀⠀⣿⣿⣿⣿⣿⣿⣿⣿⣿⣿⣿⣿⣧⣾⣿⣵⣵⣾⣿⣿⣿⣿⣿⣿⣿⣿⣿⣿⣿⣿⣿⣿⣿⣿⣿⣿⣿⣿⣿⣿⣿⣿⣿⣿⣿⣿⣿⣿⣿⣿⣿⣿⣿⣿⣿⣿⣿⣿⠀⠀⠀⠀⠀⠀⠀⠀⠀⠀⠀⠀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⠀⠀⠀⠀⠀⠀⠀⠀⠀⠀⠀⣿⣿⣿⣿⣿⣿⣿⣿⣿⣿⣿⣿⣿⢜⢹⣿⣿⣿⣿⣿⣿⣿⣿⣿⣿⣿⣿⣿⣿⣿⣿⣿⣿⣿⣿⣿⣿⣿⣿⣿⣿⣿⣿⣿⣿⣿⣿⣿⣿⣿⣿⣿⣿⣿⣿⣿⣿⣿⠀⠀⠀⠀⠀⠀⠀⠀⠀⠀⠀⠀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⠀⠀⠀⠀⠀⠀⠀⠀⠀⠀⠀⣿⣿⣿⣿⣿⣿⣿⣿⣿⣿⣿⣿⣿⣿⣿⣿⣿⣿⣿⣿⣿⣿⣿⣿⣿⣿⣷⣿⣿⣿⣿⡟⢿⣿⣿⣿⣿⣿⣿⣿⣿⣿⣿⣿⣿⣿⣿⣿⣿⣿⣿⣿⣿⣿⣿⣿⣿⣿⠀⠀⠀⠀⠀⠀⠀⠀⠀⠀⠀⠀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⠀⠀⠀⠀⠀⠀⠀⠀⠀⠀⠀⣿⣿⣿⣿⣿⣿⣿⣿⣿⣿⣿⣿⣿⣿⣿⣿⣿⣿⣿⣿⣿⣿⣿⣿⣿⣿⣿⣿⣿⣿⣿⣇⠑⢻⣿⣿⣿⣿⣿⣿⣿⣿⣿⣿⣿⣿⣿⣿⣿⣿⣿⣿⣿⣿⣿⣿⣿⣿⠀⠀⠀⠀⠀⠀⠀⠀⠀⠀⠀⠀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⠀⠀⠀⠀⠀⠀⠀⠀⠀⠀⠀⣿⣿⣿⣿⣿⣿⣿⣿⣿⣿⣿⣿⣿⣿⣿⣿⣿⣿⣿⣿⣿⣿⣿⣿⣿⣿⣿⣿⣿⣿⣿⡏⠀⠀⣿⣿⣿⣿⣿⣿⣿⣿⣿⣿⣿⣿⣿⣿⣿⣿⣿⣿⣿⣿⣿⣿⣿⣿⠀⠀⠀⠀⠀⠀⠀⠀⠀⠀⠀⠀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⠀⠀⠀⠀⠀⠀⠀⠀⠀⠀⠀⣿⣿⣿⣿⣿⣿⣿⣿⣿⣿⣿⣿⣿⣿⣿⣿⣿⣿⣿⣿⣿⣿⣿⣿⣿⣿⡿⣿⣿⡿⠏⠀⠀⠀⢺⣿⣿⣿⣿⣿⣿⣿⣿⣿⣿⣿⣿⣿⣿⣿⣿⣿⣿⣿⣿⣿⣿⣿⠀⠀⠀⠀⠀⠀⠀⠀⠀⠀⠀⠀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⠀⠀⠀⠀⠀⠀⠀⠀⠀⠀⠀⣿⣿⣿⣿⣿⣿⣿⣿⣿⣿⣿⣿⣿⣿⣿⣿⣿⣿⣿⣿⡜⢻⣿⣿⢿⢏⢕⢹⠏⠁⠀⠀⠀⠀⢸⣿⣿⣿⣿⣿⣿⣿⣿⣿⣿⣿⣿⣿⣿⣿⣿⣿⣿⣿⣿⣿⣿⣿⠀⠀⠀⠀⠀⠀⠀⠀⠀⠀⠀⠀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⠀⠀⠀⠀⠀⠀⠀⠀⠀⠀⠀⣿⣿⣿⣿⣿⣿⣿⣿⣿⣿⣿⣿⣿⣿⣿⣿⣿⣿⣿⣿⡇⢕⢕⢕⠑⠀⠀⠀⠀⠀⠀⠀⢀⢔⢸⣿⣿⣿⣿⣿⣿⣿⣿⣿⣿⣿⣿⣿⣿⣿⣿⣿⣿⣿⣿⣿⣿⣿⠀⠀⠀⠀⠀⠀⠀⠀⠀⠀⠀⠀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⠀⠀⠀⠀⠀⠀⠀⠀⠀⠀⠀⣿⣿⣿⣿⣿⣿⣿⣿⣿⣿⣿⣿⣿⣿⣿⣿⣿⣿⣿⣿⣧⢔⢕⢕⢀⠀⠀⠀⠀⠀⢀⢄⢕⢕⣾⣿⣿⣿⣿⣿⣿⣿⣿⣿⣿⣿⣿⣿⣿⣿⣿⣿⣿⣿⣿⣿⣿⣿⠀⠀⠀⠀⠀⠀⠀⠀⠀⠀⠀⠀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⠀⠀⠀⠀⠀⠀⠀⠀⠀⠀⠀⣿⣿⣿⣿⣿⣿⣿⣿⣿⣿⣿⣿⣿⣿⣿⣿⣿⣿⣿⣿⣿⣧⢕⢕⢕⢕⢔⠑⢕⠕⢕⢕⢕⢸⣿⣿⣿⣿⣿⣿⣿⣿⣿⣿⣿⣿⣿⣿⣿⣿⣿⣿⣿⣿⣿⣿⣿⣿⠀⠀⠀⠀⠀⠀⠀⠀⠀⠀⠀⠀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⠀⠀⠀⠀⠀⠀⠀⠀⠀⠀⠀⠛⠛⠛⠛⠛⠛⠛⠛⠛⠛⠛⠛⠛⠛⠛⠛⠛⠛⠛⠛⠛⠛⠃⠑⠑⠑⠐⠑⠑⠐⠑⠑⠑⠘⠛⠛⠛⠛⠛⠛⠛⠛⠛⠛⠛⠛⠛⠛⠛⠛⠛⠛⠛⠛⠛⠛⠛⠛⠀⠀⠀⠀⠀⠀⠀⠀⠀⠀⠀⠀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⠀⠀⠀⠀⠀⠀⠀⠀⠀⠀⠀⣿⣿⣿⣿⣿⣿⣿⣿⣿⣿⣿⣿⣿⣿⣿⣿⣿⣿⣿⣿⣿⣿⣿⣿⣿⣿⣿⣿⣿⣿⣿⣿⣿⣿⣿⣿⣿⣿⣿⣿⣿⣿⣿⣿⣿⣿⣿⢇⠄⢁⠀⠁⢀⠀⠀⠀⢻⣿⠀⠀⠀⠀⠀⠀⠀⠀⠀⠀⠀⠀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⠀⠀⠀⠀⠀⠀⠀⠀⠀⠀⠀⣿⣿⣿⣿⣿⣿⣿⣿⣿⣿⣿⣿⣿⣿⣿⣿⣿⣿⣿⣿⣿⣿⣿⣿⣿⣿⣿⣿⣿⣿⣿⣿⣿⣿⣿⣿⣿⣿⣿⣿⣿⣿⣿⣿⣿⣿⣿⢕⠐⢄⢀⠔⠕⠕⢄⢀⢕⢿⠀⠀⠀⠀⠀⠀⠀⠀⠀⠀⠀⠀</a:t>
            </a:r>
            <a:br/>
            <a:r>
              <a:t>⠀⠀⠀⠀⠀⠀⠀⠀⠀⠀⠀⣿⣿⣿⣿⣿⣿⣿⣿⣿⣿⣿⣿⣿⣿⣿⣿⣿⣿⢟⢟⢟⢟⢟⡿⢟⢻⣿⣿⣿⣿⣿⣿⣿⣿⣿⣿⣿⣿⣿⣿⣿⣿⣿⣿⣿⣿⡏⢁⠑⢕⢁⢕⢁⢁⢕⢕⢕⢸⠀⠀⠀⠀⠀⠀⠀⠀⠀⠀⠀⠀</a:t>
            </a:r>
            <a:br/>
            <a:r>
              <a:t>⠀⠀⠀⠀⠀⠀⠀⠀⠀⠀⠀⣿⣿⣿⣿⣿⣿⣿⣿⣿⣿⣿⣿⣿⣿⣿⢿⢟⢕⢕⣵⢷⢟⢟⢝⢻⢿⣿⣿⣿⣿⣿⣿⣿⣿⣿⣿⣿⣿⣿⣿⣿⣿⣿⣿⣿⣿⡇⢕⢕⢕⢕⢕⢕⢕⢕⢕⢔⢜⠀⠀⠀⠀⠀⠀⠀⠀⠀⠀⠀⠀</a:t>
            </a:r>
            <a:br/>
            <a:r>
              <a:t>⠀⠀⠀⠀⠀⠀⠀⠀⠀⠀⠀⣿⣿⣿⣿⣿⣿⣿⣿⣿⣿⣿⣿⣿⣿⡇⢕⢔⢕⢝⢕⢕⢕⢕⣵⣵⣾⣿⣿⣿⣿⣿⣿⣿⣿⣿⣿⣿⣿⣿⣿⣿⣿⣿⣿⣿⣿⡇⢕⢕⢕⢕⢕⢕⢕⢕⢕⢕⢕⠀⠀⠀⠀⠀⠀⠀⠀⠀⠀⠀⠀</a:t>
            </a:r>
            <a:br/>
            <a:r>
              <a:t>⠀⠀⠀⠀⠀⠀⠀⠀⠀⠀⠀⣿⣿⣿⣿⣿⣿⣿⣿⣿⣿⣿⣿⣿⣿⢕⢱⡷⢕⢗⢕⣕⣕⣸⣫⣿⣿⣿⣿⣿⣿⣿⣿⣿⣿⣿⣿⣿⣿⣿⣿⣿⣿⣿⣿⣿⣿⡇⢕⢕⢕⢕⢕⢕⢕⢕⣕⡕⢕⠀⠀⠀⠀⠀⠀⠀⠀⠀⠀⠀⠀</a:t>
            </a:r>
            <a:br/>
            <a:r>
              <a:t>⠀⠀⠀⠀⠀⠀⠀⠀⠀⠀⠀⣿⣿⣿⣿⣿⣿⣿⣿⣿⣿⣿⣿⣿⣷⡯⣵⣧⣷⣿⣿⣿⣿⣿⣿⣿⣿⣿⣿⣿⣿⣿⣿⣿⣿⣿⣿⣿⣿⣿⣿⣿⣿⣿⣿⣿⣿⣧⣵⣵⣵⣷⣷⣾⣿⣿⣿⣿⣿⠀⠀⠀⠀⠀⠀⠀⠀⠀⠀⠀⠀</a:t>
            </a:r>
            <a:br/>
            <a:r>
              <a:t>⠀⠀⠀⠀⠀⠀⠀⠀⠀⠀⠀⣿⣿⣿⣿⣿⣿⣿⣿⣿⣿⣿⣿⣿⣿⢇⢜⣿⣿⣿⣿⣿⣿⣿⣿⣿⣿⣿⣿⣿⣿⣿⣿⣿⣿⣿⣿⣿⣿⣿⣿⣿⣿⣿⣿⣿⣿⣿⣿⣿⣿⣿⣿⣿⣿⣿⣿⣿⣿⠀⠀⠀⠀⠀⠀⠀⠀⠀⠀⠀⠀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⠀⠀⠀⠀⠀⠀⠀⠀⠀⠀⠀⣿⣿⣿⣿⣿⣿⣿⣿⣿⣿⣿⣿⣿⣿⣿⣿⣿⣿⣿⣿⣿⣿⣿⣿⣿⣿⣿⣿⣿⣿⣿⣿⣷⠑⢻⣿⣿⣿⣿⣿⣿⣿⣿⣿⣿⣿⣿⣿⣿⣿⣿⣿⣿⣿⣿⣿⣿⣿⠀⠀⠀⠀⠀⠀⠀⠀⠀⠀⠀⠀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⠀⠀⠀⠀⠀⠀⠀⠀⠀⠀⠀⣿⣿⣿⣿⣿⣿⣿⣿⣿⣿⣿⣿⣿⣿⣿⣿⣿⣿⣿⣿⣿⣿⣿⣿⣿⣿⣿⣿⣿⣿⣿⣿⡟⠀⠀⣿⣿⣿⣿⣿⣿⣿⣿⣿⣿⣿⣿⣿⣿⣿⣿⣿⣿⣿⣿⣿⣿⣿⠀⠀⠀⠀⠀⠀⠀⠀⠀⠀⠀⠀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⠀⠀⠀⠀⠀⠀⠀⠀⠀⠀⠀⣿⣿⣿⣿⣿⣿⣿⣿⣿⣿⣿⣿⣿⣿⣿⣿⣿⣿⣿⣿⣟⢿⣿⣿⣿⣿⢿⢟⣿⣿⡿⠏⠁⠀⠀⢿⣿⣿⣿⣿⣿⣿⣿⣿⣿⣿⣿⣿⣿⣿⣿⣿⣿⣿⣿⣿⣿⣿⠀⠀⠀⠀⠀⠀⠀⠀⠀⠀⠀⠀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⠀⠀⠀⠀⠀⠀⠀⠀⠀⠀⠀⣿⣿⣿⣿⣿⣿⣿⣿⣿⣿⣿⣿⣿⣿⣿⣿⣿⣿⣿⣿⣿⢜⢻⢿⣿⢟⢗⢕⢕⠋⠁⠀⠀⠀⠀⢸⣿⣿⣿⣿⣿⣿⣿⣿⣿⣿⣿⣿⣿⣿⣿⣿⣿⣿⣿⣿⣿⣿⠀⠀⠀⠀⠀⠀⠀⠀⠀⠀⠀⠀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⠀⠀⠀⠀⠀⠀⠀⠀⠀⠀⠀⣿⣿⣿⣿⣿⣿⣿⣿⣿⣿⣿⣿⣿⣿⣿⣿⣿⣿⣿⣿⣿⡇⢕⢕⠕⠑⠀⠀⠀⠀⠀⠀⠄⢀⢕⣸⣿⣿⣿⣿⣿⣿⣿⣿⣿⣿⣿⣿⣿⣿⣿⣿⣿⣿⣿⣿⣿⣿⠀⠀⠀⠀⠀⠀⠀⠀⠀⠀⠀⠀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⠀⠀⠀⠀⠀⠀⠀⠀⠀⠀⠀⣿⣿⣿⣿⣿⣿⣿⣿⣿⣿⣿⣿⣿⣿⣿⣿⣿⣿⣿⣿⣿⡇⢕⢕⢕⠀⠀⠀⠀⢀⠀⢀⢔⢕⢱⣿⣿⣿⣿⣿⣿⣿⣿⣿⣿⣿⣿⣿⣿⣿⣿⣿⣿⣿⣿⣿⣿⣿⠀⠀⠀⠀⠀⠀⠀⠀⠀⠀⠀⠀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⠀⠀⠀⠀⠀⠀⠀⠀⠀⠀⠀⣿⣿⣿⣿⣿⣿⣿⣿⣿⣿⣿⣿⣿⣿⣿⣿⣿⣿⣿⣿⣿⣷⣇⢕⢕⢕⢕⢔⢕⢕⢕⢕⢕⢕⢸⣿⣿⣿⣿⣿⣿⣿⣿⣿⣿⣿⣿⣿⣿⣿⣿⣿⣿⣿⣿⣿⣿⣿⠀⠀⠀⠀⠀⠀⠀⠀⠀⠀⠀⠀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⠀⠀⠀⠀⠀⠀⠀⠀⠀⠀⠀⣿⣿⣿⣿⣿⣿⣿⣿⣿⣿⣿⣿⣿⣿⣿⣿⣿⣿⣿⣿⣿⣿⣿⣇⢕⢕⢕⢕⢕⢕⢕⢕⢕⢕⢸⣿⣿⣿⣿⣿⣿⣿⣿⣿⣿⣿⣿⣿⣿⣿⣿⣿⣿⣿⣿⣿⣿⣿⠀⠀⠀⠀⠀⠀⠀⠀⠀⠀⠀⠀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⠀⠀⠀⠀⠀⠀⠀⠀⠀⠀⠀⠛⠛⠛⠛⠛⠛⠛⠛⠛⠛⠛⠛⠛⠛⠛⠛⠛⠛⠛⠛⠛⠛⠛⠛⠃⠑⠑⠑⠑⠑⠑⠑⠑⠑⠚⠛⠛⠛⠛⠛⠛⠛⠛⠛⠛⠛⠛⠛⠛⠛⠛⠛⠛⠛⠛⠛⠛⠛⠀⠀⠀⠀⠀⠀⠀⠀⠀⠀⠀⠀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⠀⠀⠀⠀⠀⠀⠀⠀⠀⠀⠀⣿⣿⣿⣿⣿⣿⣿⣿⣿⣿⣿⣿⣿⣿⣿⣿⣿⣿⣿⣿⣿⣿⣿⣿⣿⣿⣿⣿⣿⣿⣿⣿⣿⣿⣿⣿⣿⣿⣿⣿⣿⣿⣿⣿⣿⣿⣿⢇⠑⠀⠁⠁⢀⠀⠀⠁⢻⣿⠀⠀⠀⠀⠀⠀⠀⠀⠀⠀⠀⠀</a:t>
            </a:r>
            <a:br/>
            <a:r>
              <a:t>⠀⠀⠀⠀⠀⠀⠀⠀⠀⠀⠀⣿⣿⣿⣿⣿⣿⣿⣿⣿⣿⣿⣿⣿⣿⣿⣿⣿⣿⣿⢟⢟⢟⢝⡝⣟⡟⢟⣿⣿⣿⣿⣿⣿⣿⣿⣿⣿⣿⣿⣿⣿⣿⣿⣿⣿⣿⣿⢕⠀⢀⠀⢀⢀⠑⠀⢄⢜⣿⠀⠀⠀⠀⠀⠀⠀⠀⠀⠀⠀⠀</a:t>
            </a:r>
            <a:br/>
            <a:r>
              <a:t>⠀⠀⠀⠀⠀⠀⠀⠀⠀⠀⠀⣻⣿⣿⣿⣿⣿⣿⣿⣿⣿⣿⣿⣿⣿⣿⣿⢟⢝⢕⢕⡵⢗⢟⢏⢝⢜⢞⣿⣿⣿⣿⣿⣿⣿⣿⣿⣿⣿⣿⣿⣿⣿⣿⣿⣿⣿⢇⠑⢅⢕⢁⢁⢀⢀⠕⠕⢕⢸⠀⠀⠀⠀⠀⠀⠀⠀⠀⠀⠀⠀</a:t>
            </a:r>
            <a:br/>
            <a:r>
              <a:t>⠀⠀⠀⠀⠀⠀⠀⠀⠀⠀⠀⣷⣿⣿⣿⣿⣿⣿⣿⣿⣿⣿⣿⣿⣿⣿⡟⢕⢕⢕⢜⡕⢕⢕⢕⢱⣷⣷⣿⣿⣿⣿⣿⣿⣿⣿⣿⣿⣿⣿⣿⣿⣿⣿⣿⣿⣿⡕⢕⢕⢕⢕⢕⢕⢕⢕⢕⢕⢜⠀⠀⠀⠀⠀⠀⠀⠀⠀⠀⠀⠀</a:t>
            </a:r>
            <a:br/>
            <a:r>
              <a:t>⠀⠀⠀⠀⠀⠀⠀⠀⠀⠀⠀⣿⣿⣿⣿⣿⣿⣿⣿⣿⣿⣿⣿⣿⣿⣿⢇⢕⣾⢟⢜⣏⣕⣵⣵⣽⣾⣿⣿⣿⣿⣿⣿⣿⣿⣿⣿⣿⣿⣿⣿⣿⣿⣿⣿⣿⣿⢕⢕⢕⢕⢕⢕⢕⢕⢕⢕⢕⢕⠀⠀⠀⠀⠀⠀⠀⠀⠀⠀⠀⠀</a:t>
            </a:r>
            <a:br/>
            <a:r>
              <a:t>⠀⠀⠀⠀⠀⠀⠀⠀⠀⠀⠀⣿⣿⣿⣿⣿⣿⣿⣿⣿⣿⣿⣿⣿⣿⣿⡾⢱⣷⣾⣿⣿⣿⣿⣿⣿⣿⣿⣿⣿⣿⣿⣿⣿⣿⣿⣿⣿⣿⣿⣿⣿⣿⣿⣿⣿⣿⡕⢕⢕⢕⢕⢕⢕⢕⢕⣕⢕⢕⠀⠀⠀⠀⠀⠀⠀⠀⠀⠀⠀⠀</a:t>
            </a:r>
            <a:br/>
            <a:r>
              <a:t>⠀⠀⠀⠀⠀⠀⠀⠀⠀⠀⠀⣿⣿⣿⣿⣿⣿⣿⣿⣿⣿⣿⣿⣿⣿⣿⡇⢕⣿⣿⣿⣿⣿⣿⣿⣿⣿⣿⣿⣿⣿⣿⣿⣿⣿⣿⣿⣿⣿⣿⣿⣿⣿⣿⣿⣿⣿⣱⣵⣕⣵⣵⣷⣾⣷⣿⣿⣿⣿⠀⠀⠀⠀⠀⠀⠀⠀⠀⠀⠀⠀</a:t>
            </a:r>
            <a:br/>
            <a:r>
              <a:t>⠀⠀⠀⠀⠀⠀⠀⠀⠀⠀⠀⣿⣿⣿⣿⣿⣿⣿⣿⣿⣿⣿⣿⣿⣿⣿⡇⢕⣿⣿⣿⣿⣿⣿⣿⣿⣿⣿⣿⣿⣿⣿⣿⣿⣿⣿⣿⣿⣿⣿⣿⣿⣿⣿⣿⣿⣿⣿⣿⣿⣿⣿⣿⣿⣿⣿⣿⣿⣿⠀⠀⠀⠀⠀⠀⠀⠀⠀⠀⠀⠀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⠀⠀⠀⠀⠀⠀⠀⠀⠀⠀⠀⣿⣿⣿⣿⣿⣿⣿⣿⣿⣿⣿⣿⣿⣿⣿⣿⣿⣿⣿⣿⣿⣿⣿⣿⣿⣿⣿⣿⣷⣿⣿⣿⣿⣿⣽⣿⣿⣿⣿⣿⣿⣿⣿⣿⣿⣿⣿⣿⣿⣿⣿⣿⣿⣿⣿⣿⣿⣿⠀⠀⠀⠀⠀⠀⠀⠀⠀⠀⠀⠀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⠀⠀⠀⠀⠀⠀⠀⠀⠀⠀⠀⣿⣿⣿⣿⣿⣿⣿⣿⣿⣿⣿⣿⣿⣿⣿⣿⣿⣿⣿⣿⣿⣿⣿⣿⣿⣿⣿⣿⣿⣿⣿⣿⣿⡇⠜⢿⣿⣿⣿⣿⣿⣿⣿⣿⣿⣿⣿⣿⣿⣿⣿⣿⣿⣿⣿⣿⣿⣿⠀⠀⠀⠀⠀⠀⠀⠀⠀⠀⠀⠀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⠀⠀⠀⠀⠀⠀⠀⠀⠀⠀⠀⣿⣿⣿⣿⣿⣿⣿⣿⣿⣿⣿⣿⣿⣿⣿⣿⣿⣿⣿⣿⣿⣿⣿⣿⣿⣿⣿⣿⣿⣿⣿⣿⣿⡇⠀⠁⣿⣿⣿⣿⣿⣿⣿⣿⣿⣿⣿⣿⣿⣿⣿⣿⣿⣿⣿⣿⣿⣿⠀⠀⠀⠀⠀⠀⠀⠀⠀⠀⠀⠀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⠀⠀⠀⠀⠀⠀⠀⠀⠀⠀⠀⣿⣿⣿⣿⣿⣿⣿⣿⣿⣿⣿⣿⣿⣿⣿⣿⣿⣿⣿⣿⣿⡏⢿⣿⣿⣿⣿⡿⢟⢿⣿⡿⠋⠀⠀⠀⣿⣿⣿⣿⣿⣿⣿⣿⣿⣿⣿⣿⣿⣿⣿⣿⣿⣿⣿⣿⣿⣿⠀⠀⠀⠀⠀⠀⠀⠀⠀⠀⠀⠀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⠀⠀⠀⠀⠀⠀⠀⠀⠀⠀⠀⣿⣿⣿⣿⣿⣿⣿⣿⣿⣿⣿⣿⣿⣿⣿⣿⣿⣿⣿⣿⣿⡇⢜⢻⢿⣿⡷⢇⢕⠞⠙⠀⠀⠀⠀⢀⣿⣿⣿⣿⣿⣿⣿⣿⣿⣿⣿⣿⣿⣿⣿⣿⣿⣿⣿⣿⣿⣿⠀⠀⠀⠀⠀⠀⠀⠀⠀⠀⠀⠀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⠀⠀⠀⠀⠀⠀⠀⠀⠀⠀⠀⣿⣿⣿⣿⣿⣿⣿⣿⣿⣿⣿⣿⣿⣿⣿⣿⣿⣿⣿⣿⣿⣇⢕⢕⠁⠅⠑⠀⠀⠀⠀⠀⠀⠀⢀⢕⣿⣿⣿⣿⣿⣿⣿⣿⣿⣿⣿⣿⣿⣿⣿⣿⣿⣿⣿⣿⣿⣿⠀⠀⠀⠀⠀⠀⠀⠀⠀⠀⠀⠀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⠀⠀⠀⠀⠀⠀⠀⠀⠀⠀⠀⣿⣿⣿⣿⣿⣿⣿⣿⣿⣿⣿⣿⣿⣿⣿⣿⣿⣿⣿⣿⣿⣿⢁⢕⢑⢐⢀⠀⠀⢀⠀⠀⢀⢅⢕⣼⣿⣿⣿⣿⣿⣿⣿⣿⣿⣿⣿⣿⣿⣿⣿⣿⣿⣿⣿⣿⣿⣿⠀⠀⠀⠀⠀⠀⠀⠀⠀⠀⠀⠀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⠀⠀⠀⠀⠀⠀⠀⠀⠀⠀⠀⣿⣿⣿⣿⣿⣿⣿⣿⣿⣿⣿⣿⣿⣿⣿⣿⣿⣿⣿⣿⣿⣿⣧⢕⢕⢕⢕⢕⠕⢕⠕⢄⢕⢕⢕⣿⣿⣿⣿⣿⣿⣿⣿⣿⣿⣿⣿⣿⣿⣿⣿⣿⣿⣿⣿⣿⣿⣿⠀⠀⠀⠀⠀⠀⠀⠀⠀⠀⠀⠀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⠀⠀⠀⠀⠀⠀⠀⠀⠀⠀⠀⣿⣿⣿⣿⣿⣿⣿⣿⣿⣿⣿⣿⣿⣿⣿⣿⣿⣿⣿⣿⣿⣿⣿⣇⢕⢕⢕⢔⢕⢕⢕⢕⢕⢕⢕⣿⣿⣿⣿⣿⣿⣿⣿⣿⣿⣿⣿⣿⣿⣿⣿⣿⣿⣿⣿⣿⣿⣿⠀⠀⠀⠀⠀⠀⠀⠀⠀⠀⠀⠀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⠀⠀⠀⠀⠀⠀⠀⠀⠀⠀⠀⣿⣿⣿⣿⣿⣿⣿⣿⣿⣿⣿⣿⣿⣿⣿⣿⣿⣿⣿⣿⣿⣿⣿⣿⣧⣕⢕⢕⢕⢕⢕⢕⢕⢕⣸⣿⣿⣿⣿⣿⣿⣿⣿⣿⣿⣿⣿⣿⣿⣿⣿⣿⣿⣿⣿⣿⣿⣿⠀⠀⠀⠀⠀⠀⠀⠀⠀⠀⠀⠀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⠀⠀⠀⠀⠀⠀⠀⠀⠀⠀⠀⠛⠛⠛⠛⠛⠛⠛⠛⠛⠛⠛⠛⠛⠛⠛⠛⠛⠛⠛⠛⠛⠛⠛⠛⠛⠛⠃⠑⠑⠑⠑⠑⠑⠑⠛⠛⠛⠛⠛⠛⠛⠛⠛⠛⠛⠛⠛⠛⠛⠛⠛⠛⠛⠛⠛⠛⠛⠛⠀⠀⠀⠀⠀⠀⠀⠀⠀⠀⠀⠀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⠀⠀⠀⠀⠀⠀⠀⠀⠀⠀⠀⣿⣿⣿⣿⣿⣿⣿⣿⣿⣿⣿⣿⣿⣿⣿⣿⣿⣿⣿⣿⡿⢟⢝⢝⢏⣝⣻⢿⡟⣿⣿⣿⣿⣿⣿⣿⣿⣿⣿⣿⣿⣿⣿⣿⣿⣿⣿⢇⠀⠀⠀⠀⠀⠀⠀⢕⢿⣿⠀⠀⠀⠀⠀⠀⠀⠀⠀⠀⠀⠀</a:t>
            </a:r>
            <a:br/>
            <a:r>
              <a:t>⠀⠀⠀⠀⠀⠀⠀⠀⠀⠀⠀⣿⣿⣿⣿⣿⣿⣿⣿⣿⣿⣿⣿⣿⣿⣿⣿⣿⣿⢏⢕⢕⣱⢷⢟⢟⠝⢕⢝⢻⣿⣿⣿⣿⣿⣿⣿⣿⣿⣿⣿⣿⣿⣿⣿⣿⣿⣿⢕⠄⢀⠀⢀⢀⠄⢁⠀⢜⣿⠀⠀⠀⠀⠀⠀⠀⠀⠀⠀⠀⠀</a:t>
            </a:r>
            <a:br/>
            <a:r>
              <a:t>⠀⠀⠀⠀⠀⠀⠀⠀⠀⠀⠀⣿⣿⣿⣿⣿⣿⣿⣿⣿⣿⣿⣿⣿⣿⣿⣿⣿⢏⢕⣕⢜⣕⡕⢕⢕⢕⣱⣧⣵⣿⣿⣿⣿⣿⣿⣿⣿⣿⣿⣿⣿⣿⣿⣿⣿⣿⡏⢑⢅⢕⠁⢑⢁⢑⢑⢑⢕⢹⠀⠀⠀⠀⠀⠀⠀⠀⠀⠀⠀⠀</a:t>
            </a:r>
            <a:br/>
            <a:r>
              <a:t>⠀⠀⠀⠀⠀⠀⠀⠀⠀⠀⠀⣿⣿⣿⣿⣿⣿⣿⣿⣿⣿⣿⣿⣿⣿⣿⣿⢏⣱⡾⢟⢏⣝⣱⣵⣵⣵⣹⣿⣾⣿⣿⣿⣿⣿⣿⣿⣿⣿⣿⣿⣿⣿⣿⣿⣿⣿⡕⢅⢕⢕⢕⢕⢕⢕⢕⢕⢕⢸⠀⠀⠀⠀⠀⠀⠀⠀⠀⠀⠀⠀</a:t>
            </a:r>
            <a:br/>
            <a:r>
              <a:t>⠀⠀⠀⠀⠀⠀⠀⠀⠀⠀⠀⣿⣿⣿⣿⣿⣿⣿⣿⣿⣿⣿⣿⣿⣿⣿⣿⡏⢱⣿⣿⣿⣿⣿⣿⣿⣿⣿⣿⣿⣿⣿⣿⣿⣿⣿⣿⣿⣿⣿⣿⣿⣿⣿⣿⣿⣿⢕⢕⢕⢕⢕⢕⢕⢕⢕⢕⢕⢕⠀⠀⠀⠀⠀⠀⠀⠀⠀⠀⠀⠀</a:t>
            </a:r>
            <a:br/>
            <a:r>
              <a:t>⠀⠀⠀⠀⠀⠀⠀⠀⠀⠀⠀⣿⣿⣿⣿⣿⣿⣿⣿⣿⣿⣿⣿⣿⣿⣿⣿⡇⢕⣼⣿⣿⣿⣿⣿⣿⣿⣿⣿⣿⣿⣿⣿⣿⣿⣿⣿⣿⣿⣿⣿⣿⣿⣿⣿⣿⣿⡕⢕⢕⢕⢕⢕⢕⢕⢕⣕⢕⢕⠀⠀⠀⠀⠀⠀⠀⠀⠀⠀⠀⠀</a:t>
            </a:r>
            <a:br/>
            <a:r>
              <a:t>⠀⠀⠀⠀⠀⠀⠀⠀⠀⠀⠀⣿⣿⣿⣿⣿⣿⣿⣿⣿⣿⣿⣿⣿⣿⣿⣿⡇⢕⣿⣿⣿⣿⣿⣿⣿⣿⣿⣿⣿⣿⣿⣿⣿⣿⣿⣿⣿⣿⣿⣿⣿⣿⣿⣿⣿⣿⣧⣕⣕⣕⣵⣵⣵⣷⣿⣿⣿⣿⠀⠀⠀⠀⠀⠀⠀⠀⠀⠀⠀⠀</a:t>
            </a:r>
            <a:br/>
            <a:r>
              <a:t>⠀⠀⠀⠀⠀⠀⠀⠀⠀⠀⠀⣿⣿⣿⣿⣿⣿⣿⣿⣿⣿⣿⣿⣿⣿⣿⣿⣿⢕⢸⣿⣿⣿⣿⣿⣿⣿⣿⣿⣿⣿⣿⣿⣿⣿⣿⣿⣿⣿⣿⣿⣿⣿⣿⣿⣿⣿⣿⣿⣿⣿⣿⣿⣿⣿⣿⣿⣿⣿⠀⠀⠀⠀⠀⠀⠀⠀⠀⠀⠀⠀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⠀⠀⠀⠀⠀⠀⠀⠀⠀⠀⠀⣿⣿⣿⣿⣿⣿⣿⣿⣿⣿⣿⣿⣿⣿⣿⣿⣿⣿⣿⣿⣿⣿⣿⣿⣿⣿⣿⣿⣿⣿⣿⣿⣿⣿⠝⢿⣿⣿⣿⣿⣿⣿⣿⣿⣿⣿⣿⣿⣿⣿⣿⣿⣿⣿⣿⣿⣿⣿⠀⠀⠀⠀⠀⠀⠀⠀⠀⠀⠀⠀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⠀⠀⠀⠀⠀⠀⠀⠀⠀⠀⠀⣿⣿⣿⣿⣿⣿⣿⣿⣿⣿⣿⣿⣿⣿⣿⣿⣿⣿⣿⣿⣿⣿⣿⣿⣿⣿⣿⣿⣿⣿⣿⣿⣿⣿⠀⠘⣿⣿⣿⣿⣿⣿⣿⣿⣿⣿⣿⣿⣿⣿⣿⣿⣿⣿⣿⣿⣿⣿⠀⠀⠀⠀⠀⠀⠀⠀⠀⠀⠀⠀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⠀⠀⠀⠀⠀⠀⠀⠀⠀⠀⠀⣿⣿⣿⣿⣿⣿⣿⣿⣿⣿⣿⣿⣿⣿⣿⣿⣿⣿⣿⣿⣿⡇⢹⣿⣿⣿⣿⡿⢿⢻⣿⣿⢿⠑⠀⠀⣿⣿⣿⣿⣿⣿⣿⣿⣿⣿⣿⣿⣿⣿⣿⣿⣿⣿⣿⣿⣿⣿⠀⠀⠀⠀⠀⠀⠀⠀⠀⠀⠀⠀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⠀⠀⠀⠀⠀⠀⠀⠀⠀⠀⠀⣿⣿⣿⣿⣿⣿⣿⣿⣿⣿⣿⣿⣿⣿⣿⣿⣿⣿⣿⣿⣿⡇⢕⢟⢿⣿⣿⣝⢕⢹⠟⠉⠀⠀⠀⠄⣿⣿⣿⣿⣿⣿⣿⣿⣿⣿⣿⣿⣿⣿⣿⣿⣿⣿⣿⣿⣿⣿⠀⠀⠀⠀⠀⠀⠀⠀⠀⠀⠀⠀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⠀⠀⠀⠀⠀⠀⠀⠀⠀⠀⠀⣿⣿⣿⣿⣿⣿⣿⣿⣿⣿⣿⣿⣿⣿⣿⣿⣿⣿⣿⣿⣿⡇⢕⢕⢕⠑⠘⠑⠀⠀⠀⠀⠀⠀⠀⢕⣿⣿⣿⣿⣿⣿⣿⣿⣿⣿⣿⣿⣿⣿⣿⣿⣿⣿⣿⣿⣿⣿⠀⠀⠀⠀⠀⠀⠀⠀⠀⠀⠀⠀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⠀⠀⠀⠀⠀⠀⠀⠀⠀⠀⠀⣿⣿⣿⣿⣿⣿⣿⣿⣿⣿⣿⣿⣿⣿⣿⣿⣿⣿⣿⣿⣿⣇⢑⢅⢁⠅⠀⠐⠀⠀⢀⠀⢀⢀⢕⣼⣿⣿⣿⣿⣿⣿⣿⣿⣿⣿⣿⣿⣿⣿⣿⣿⣿⣿⣿⣿⣿⣿⠀⠀⠀⠀⠀⠀⠀⠀⠀⠀⠀⠀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⠀⠀⠀⠀⠀⠀⠀⠀⠀⠀⠀⣿⣿⣿⣿⣿⣿⣿⣿⣿⣿⣿⣿⣿⣿⣿⣿⣿⣿⣿⣿⣿⣿⡕⢕⢕⢕⢕⢕⠕⢕⠔⢀⢔⢕⢸⣿⣿⣿⣿⣿⣿⣿⣿⣿⣿⣿⣿⣿⣿⣿⣿⣿⣿⣿⣿⣿⣿⣿⠀⠀⠀⠀⠀⠀⠀⠀⠀⠀⠀⠀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⠀⠀⠀⠀⠀⠀⠀⠀⠀⠀⠀⣿⣿⣿⣿⣿⣿⣿⣿⣿⣿⣿⣿⣿⣿⣿⣿⣿⣿⣿⣿⣿⣿⣷⡕⢕⢕⢕⢔⢕⢕⢔⢕⢕⢕⢸⣿⣿⣿⣿⣿⣿⣿⣿⣿⣿⣿⣿⣿⣿⣿⣿⣿⣿⣿⣿⣿⣿⣿⠀⠀⠀⠀⠀⠀⠀⠀⠀⠀⠀⠀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⠀⠀⠀⠀⠀⠀⠀⠀⠀⠀⠀⣿⣿⣿⣿⣿⣿⣿⣿⣿⣿⣿⣿⣿⣿⣿⣿⣿⣿⣿⣿⣿⣿⣿⣷⡕⢕⢕⢕⢕⢕⢕⢕⢕⢕⣾⣿⣿⣿⣿⣿⣿⣿⣿⣿⣿⣿⣿⣿⣿⣿⣿⣿⣿⣿⣿⣿⣿⣿⠀⠀⠀⠀⠀⠀⠀⠀⠀⠀⠀⠀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⠀⠀⠀⠀⠀⠀⠀⠀⠀⠀⠀⣿⣿⣿⣿⣿⣿⣿⣿⣿⣿⣿⣿⣿⣿⣿⣿⣿⣿⣿⣿⣿⣿⣿⣿⣿⣷⡕⢕⢕⢕⢕⢕⢕⢸⣿⣿⣿⣿⣿⣿⣿⣿⣿⣿⣿⣿⣿⣿⣿⣿⣿⣿⣿⣿⣿⣿⣿⣿⠀⠀⠀⠀⠀⠀⠀⠀⠀⠀⠀⠀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⠀⠀⠀⠀⠀⠀⠀⠀⠀⠀⠀⠛⠛⠛⠛⠛⠛⠛⠛⠛⠛⠛⠛⠛⠛⠛⠛⠛⠛⠛⠛⠛⠛⠛⠛⠛⠛⠃⠑⠑⠑⠑⠑⠑⠘⠛⠛⠛⠛⠛⠛⠛⠛⠛⠛⠛⠛⠛⠛⠛⠛⠛⠛⠛⠛⠛⠛⠛⠛⠀⠀⠀⠀⠀⠀⠀⠀⠀⠀⠀⠀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⠀⠀⠀⠀⠀⠀⠀⠀⠀⠀⠀⣿⣿⣿⣿⣿⣿⣿⣿⣿⣿⣿⣿⣿⣿⣿⣿⣿⣿⣿⣿⣿⣿⣿⣿⢜⢕⢕⢕⢜⢝⢿⣿⣿⣿⣿⣿⣿⣿⣿⣿⣿⣿⣿⣿⣿⣿⣿⣿⣿⣿⣿⣿⣿⣿⣿⣿⣿⣿⠀⠀⠀⠀⠀⠀⠀⠀⠀⠀⠀⠀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⠀⠀⠀⠀⠀⠀⠀⠀⠀⠀⠀⣿⣿⣿⣿⣿⣿⣿⣿⣿⣿⣿⣿⣿⣿⣿⣿⣿⣿⣿⣿⣿⣿⣿⣿⣷⣷⣷⣵⣵⢕⢜⣿⣿⣿⣿⣿⣿⣿⣿⣿⣿⣿⣿⣿⣿⣿⣿⣿⣿⣿⣿⣿⣿⣿⣿⣿⣿⣿⠀⠀⠀⠀⠀⠀⠀⠀⠀⠀⠀⠀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⠀⠀⠀⠀⠀⠀⠀⠀⠀⠀⠀⣿⣿⣿⣿⣿⣿⣿⣿⣿⣿⣿⣿⣿⣿⣿⣿⣿⣿⣿⣿⣿⣿⣿⣯⣿⣿⢿⣿⣿⢕⣸⣿⣿⣿⣿⣿⣿⣿⣿⣿⣿⣿⣿⣿⣿⣿⣿⣿⣿⣿⣿⣿⣿⣿⣿⣿⣿⣿⠀⠀⠀⠀⠀⠀⠀⠀⠀⠀⠀⠀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⠀⠀⠀⠀⠀⠀⠀⠀⠀⠀⠀⣿⣿⣿⣿⣿⣿⣿⣿⣿⣿⣿⣿⣿⣿⣿⣿⣿⢿⢟⠟⠝⢕⣿⣿⣟⣿⣿⣿⡞⢻⢿⣿⣿⣿⣿⣿⣿⣿⣿⣿⣿⣿⣿⣿⣿⣿⣿⣿⣿⣿⣿⣿⣿⣿⣿⣿⣿⣿⠀⠀⠀⠀⠀⠀⠀⠀⠀⠀⠀⠀</a:t>
            </a:r>
            <a:br/>
            <a:r>
              <a:t>⠀⠀⠀⠀⠀⠀⠀⠀⠀⠀⠀⣿⣿⣿⣿⣿⣿⣿⣿⣿⣿⣿⣿⣿⣿⢏⢝⠕⢕⠑⢀⠁⢸⣿⣿⣿⣿⣿⣿⡇⢕⢕⢝⢟⢿⣿⣿⣿⣿⣿⣿⣿⣿⣿⣿⣿⣿⣿⣿⣿⣿⣿⣿⣿⣿⣿⣿⣿⣿⠀⠀⠀⠀⠀⠀⠀⠀⠀⠀⠀⠀</a:t>
            </a:r>
            <a:br/>
            <a:r>
              <a:t>⠀⠀⠀⠀⠀⠀⠀⠀⠀⠀⠀⣿⣿⣿⣿⣿⣿⣿⣿⣿⣿⣿⣿⣿⢇⠑⠄⠀⠄⠀⠁⠀⠁⢑⣹⢝⢟⣿⣿⢕⢕⢕⢕⢕⢔⢕⢹⣿⣿⣿⣿⣿⣿⣿⣿⣿⣿⣿⣿⣿⣿⣿⣿⣿⣿⣿⣿⣿⣿⠀⠀⠀⠀⠀⠀⠀⠀⠀⠀⠀⠀</a:t>
            </a:r>
            <a:br/>
            <a:r>
              <a:t>⠀⠀⠀⠀⠀⠀⠀⠀⠀⠀⠀⣿⣿⣿⣿⣿⣿⣿⣿⣿⣿⣿⣿⣿⢕⠀⠀⠀⢕⠁⠀⠀⠀⠀⢕⣏⢽⢗⣇⢕⢕⢕⠁⠑⢕⠁⢕⣿⣿⣿⣿⣿⣿⣿⣿⣿⣿⣿⣿⣿⣿⣿⣿⣿⣿⣿⣿⣿⣿⠀⠀⠀⠀⠀⠀⠀⠀⠀⠀⠀⠀</a:t>
            </a:r>
            <a:br/>
            <a:r>
              <a:t>⠀⠀⠀⠀⠀⠀⠀⠀⠀⠀⠀⣿⣿⣿⣿⣿⣿⣿⣿⣿⣿⣿⣿⡿⠕⠀⠀⠀⠀⠀⠀⢔⣷⣿⣿⣗⡹⢽⢗⢕⢕⠀⠀⠁⢕⠀⢱⣿⣿⣿⣿⣿⣿⣿⣿⣿⣿⣿⣿⣿⣿⣿⣿⣿⣿⣿⣿⣿⣿⠀⠀⠀⠀⠀⠀⠀⠀⠀⠀⠀⠀</a:t>
            </a:r>
            <a:br/>
            <a:r>
              <a:t>⠀⠀⠀⠀⠀⠀⠀⠀⠀⠀⠀⣿⣿⣿⣿⣿⣿⣿⣿⣿⣿⣿⣿⢇⠀⠀⠀⠀⠀⠀⠀⢕⢿⣿⡿⢗⣗⡹⢕⢕⢕⠀⠀⠀⠁⠀⢸⣿⣿⣿⣿⣿⣿⣿⣿⣿⣿⣿⣿⣿⣿⣿⣿⣿⣿⣿⣿⣿⣿⠀⠀⠀⠀⠀⠀⠀⠀⠀⠀⠀⠀</a:t>
            </a:r>
            <a:br/>
            <a:r>
              <a:t>⠀⠀⠀⠀⠀⠀⠀⠀⠀⠀⠀⣿⣿⣿⣿⣿⣿⣿⣿⣿⣿⣿⡟⠁⠀⠀⠀⠀⠀⠀⠀⢕⠕⠑⠀⠱⢕⢇⢕⠁⠕⠀⠀⠀⠀⠑⢸⣿⣿⣿⣿⣿⣿⣿⣿⣿⣿⣿⣿⣿⣿⣿⣿⣿⣿⣿⣿⣿⣿⠀⠀⠀⠀⠀⠀⠀⠀⠀⠀⠀⠀</a:t>
            </a:r>
            <a:br/>
            <a:r>
              <a:t>⠀⠀⠀⠀⠀⠀⠀⠀⠀⠀⠀⣿⣿⣿⣿⣿⣿⣿⣿⣿⣿⣿⢅⠀⠀⠀⠀⠀⠀⠄⠔⠀⠀⠀⠀⠀⢹⢵⢕⠁⠀⠀⠀⠀⠀⠀⠁⢿⣿⡿⢟⢹⣿⣿⣿⣿⣿⣿⣿⣿⣿⣿⣿⣿⣿⣿⣿⣿⣿⠀⠀⠀⠀⠀⠀⠀⠀⠀⠀⠀⠀</a:t>
            </a:r>
            <a:br/>
            <a:r>
              <a:t>⠀⠀⠀⠀⠀⠀⠀⠀⠀⠀⠀⣿⣿⣿⣿⣿⣿⣿⣿⣿⣿⣿⣇⢀⠀⠀⠀⠀⠀⠀⠀⠀⠀⠀⠀⠀⢕⢕⢇⢔⠀⠀⠀⠀⠀⠀⠀⠈⢝⢕⢇⣼⣿⣿⣿⣿⣿⣿⣿⣿⣿⣿⣿⣿⣿⣿⣿⣿⣿⠀⠀⠀⠀⠀⠀⠀⠀⠀⠀⠀⠀</a:t>
            </a:r>
            <a:br/>
            <a:r>
              <a:t>⠀⠀⠀⠀⠀⠀⠀⠀⠀⠀⠀⣿⣿⣿⣿⣿⣿⣿⣿⣿⣿⣿⣿⣧⣴⣤⣴⣶⠄⠀⠀⠐⠀⠀⠀⠀⠕⢅⢕⢔⢕⠀⠀⠀⠀⠀⠀⠀⠕⢕⢕⢹⣿⣿⣿⣿⣿⣿⣿⣿⣿⣿⣿⣿⣿⣿⣿⣿⣿⠀⠀⠀⠀⠀⠀⠀⠀⠀⠀⠀⠀</a:t>
            </a:r>
            <a:br/>
            <a:r>
              <a:t>⠀⠀⠀⠀⠀⠀⠀⠀⠀⠀⠀⣿⣿⣿⣿⣿⣿⣿⣿⣿⣿⣿⣿⣿⣿⣿⣿⣿⢕⠀⠀⠀⠀⠀⠀⠀⢄⣵⣵⣇⢕⢔⠀⠀⢀⡀⢀⢀⢀⣀⣠⣼⣿⣿⣿⣿⣿⣿⣿⣿⣿⣿⣿⣿⣿⣿⣿⣿⣿⠀⠀⠀⠀⠀⠀⠀⠀⠀⠀⠀⠀</a:t>
            </a:r>
            <a:br/>
            <a:r>
              <a:t>⠀⠀⠀⠀⠀⠀⠀⠀⠀⠀⠀⠛⠛⠛⠛⠛⠛⠛⠛⠛⠛⠛⠛⠛⠛⠛⠛⠛⠑⠀⠀⠀⠀⠀⠀⠀⠀⠘⠛⠛⠃⠑⠀⠀⠈⠛⠛⠛⠛⠛⠛⠛⠛⠛⠛⠛⠛⠛⠛⠛⠛⠛⠛⠛⠛⠛⠛⠛⠛⠀⠀⠀⠀⠀⠀⠀⠀⠀⠀⠀⠀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⠀⠀⠀⠀⠀⠀⠀⠀⠀⠀⠀⣿⣿⣿⣿⣿⣿⣿⣿⣿⣿⣿⣿⣿⣿⣿⣿⣿⣿⣿⣿⡏⢝⢑⢕⣵⡕⠗⢟⢏⢟⢳⣼⣿⣿⣿⣿⣿⣿⣿⣿⣿⣿⣿⣿⣿⣿⣿⡇⢁⠀⠀⠀⠀⠀⠀⠜⣿⣿⠀⠀⠀⠀⠀⠀⠀⠀⠀⠀⠀⠀</a:t>
            </a:r>
            <a:br/>
            <a:r>
              <a:t>⠀⠀⠀⠀⠀⠀⠀⠀⠀⠀⠀⣿⣿⣿⣿⣿⣿⣿⣿⣿⣿⣿⣿⣿⣿⣿⣿⣿⣿⣿⢏⢕⣕⡕⢛⡕⢔⢔⢔⢕⣱⣕⣹⣿⣿⣿⣿⣿⣿⣿⣿⣿⣿⣿⣿⣿⣿⣿⠕⢅⢀⠀⢀⢀⢀⢀⠀⢸⣿⠀⠀⠀⠀⠀⠀⠀⠀⠀⠀⠀⠀</a:t>
            </a:r>
            <a:br/>
            <a:r>
              <a:t>⠀⠀⠀⠀⠀⠀⠀⠀⠀⠀⠀⣿⣿⣿⣿⣿⣿⣿⣿⣿⣿⣿⣿⣿⣿⣿⣿⣿⣿⢟⣵⢕⡻⢏⣜⡏⣕⣕⡕⢸⢻⣳⣿⣿⣿⣿⣿⣿⣿⣿⣿⣿⣿⣿⣿⣿⣿⡟⢕⢕⢕⢕⢕⠀⠔⠕⢕⢕⢿⠀⠀⠀⠀⠀⠀⠀⠀⠀⠀⠀⠀</a:t>
            </a:r>
            <a:br/>
            <a:r>
              <a:t>⠀⠀⠀⠀⠀⠀⠀⠀⠀⠀⠀⣿⣿⣿⣿⣿⣿⣿⣿⣿⣿⣿⣿⣿⣿⣿⣿⣿⣿⢜⢻⣿⣷⣿⣿⣿⣿⣿⣿⣿⣿⣿⣿⣿⣿⣿⣿⣿⣿⣿⣿⣿⣿⣿⣿⣿⣿⢕⢅⢕⢕⢕⢕⢕⢕⢕⢕⢕⢸⠀⠀⠀⠀⠀⠀⠀⠀⠀⠀⠀⠀</a:t>
            </a:r>
            <a:br/>
            <a:r>
              <a:t>⠀⠀⠀⠀⠀⠀⠀⠀⠀⠀⠀⣿⣿⣿⣿⣿⣿⣿⣿⣿⣿⣿⣿⣿⣿⣿⣿⣿⣿⢕⢕⣿⣿⣿⣿⣿⣿⣿⣿⣿⣿⣿⣿⣿⣿⣿⣿⣿⣿⣿⣿⣿⣿⣿⣿⣿⣿⢇⢕⢕⢕⢕⢕⢕⢕⢕⢕⢕⢜⠀⠀⠀⠀⠀⠀⠀⠀⠀⠀⠀⠀</a:t>
            </a:r>
            <a:br/>
            <a:r>
              <a:t>⠀⠀⠀⠀⠀⠀⠀⠀⠀⠀⠀⣿⣿⣿⣿⣿⣿⣿⣿⣿⣿⣿⣿⣿⣿⣿⣿⣿⣿⢕⢱⣿⣿⣿⣿⣿⣿⣿⣿⣿⣿⣿⣿⣿⣿⣿⣿⣿⣿⣿⣿⣿⣿⣿⣿⣿⣿⢕⢕⢕⢕⢕⢕⢕⢕⢕⢕⢕⢕⠀⠀⠀⠀⠀⠀⠀⠀⠀⠀⠀⠀</a:t>
            </a:r>
            <a:br/>
            <a:r>
              <a:t>⠀⠀⠀⠀⠀⠀⠀⠀⠀⠀⠀⣿⣿⣿⣿⣿⣿⣿⣿⣿⣿⣿⣿⣿⣿⣿⣿⣿⣿⡕⢜⣿⣿⣿⣿⣿⣿⣿⣿⣿⣿⣿⣿⣿⣿⣿⣿⣿⣿⣿⣿⣿⣿⣿⣿⣿⣿⢇⣕⢕⣕⣕⣱⣵⣵⣾⣿⣷⣼⠀⠀⠀⠀⠀⠀⠀⠀⠀⠀⠀⠀</a:t>
            </a:r>
            <a:br/>
            <a:r>
              <a:t>⠀⠀⠀⠀⠀⠀⠀⠀⠀⠀⠀⣿⣿⣿⣿⣿⣿⣿⣿⣿⣿⣿⣿⣿⣿⣿⣿⣿⣿⣇⢜⣿⣿⣿⣿⣿⣿⣿⣿⣿⣿⣿⣿⣿⣿⣿⣿⡿⣿⣿⣿⣿⣿⣿⣿⣿⣿⣿⣿⣿⣿⣿⣿⣿⣿⣿⣿⣿⣿⠀⠀⠀⠀⠀⠀⠀⠀⠀⠀⠀⠀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⠀⠀⠀⠀⠀⠀⠀⠀⠀⠀⠀⣿⣿⣿⣿⣿⣿⣿⣿⣿⣿⣿⣿⣿⣿⣿⣿⣿⣿⣿⣿⣿⣿⣿⣿⣿⣿⢻⠿⢿⠽⢟⣻⣿⣿⣿⣿⣿⣿⣿⣿⣿⣿⣿⣿⣿⣿⣿⣿⣿⣿⣿⣿⣿⣿⣿⣿⣿⣿⠀⠀⠀⠀⠀⠀⠀⠀⠀⠀⠀⠀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⠀⠀⠀⠀⠀⠀⠀⠀⠀⠀⠀⣿⣿⣿⣿⣿⣿⣿⣿⣿⣿⣿⣿⣿⣿⣿⣿⣿⣿⣿⣿⣿⡟⢸⣿⣿⣿⣿⣿⣿⣿⣿⣿⣿⡿⠑⠘⣿⣿⣿⣿⣿⣿⣿⣿⣿⣿⣿⣿⣿⣿⣿⣿⣿⣿⣿⣿⣿⣿⠀⠀⠀⠀⠀⠀⠀⠀⠀⠀⠀⠀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⠀⠀⠀⠀⠀⠀⠀⠀⠀⠀⠀⣿⣿⣿⣿⣿⣿⣿⣿⣿⣿⣿⣿⣿⣿⣿⣿⣿⣿⣿⣿⣿⢕⢕⢝⢿⣿⣿⣇⡇⢽⣿⢿⠋⠁⠀⢸⣿⣿⣿⣿⣿⣿⣿⣿⣿⣿⣿⣿⣿⣿⣿⣿⣿⣿⣿⣿⣿⣿⠀⠀⠀⠀⠀⠀⠀⠀⠀⠀⠀⠀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⠀⠀⠀⠀⠀⠀⠀⠀⠀⠀⠀⣿⣿⣿⣿⣿⣿⣿⣿⣿⣿⣿⣿⣿⣿⣿⣿⣿⣿⣿⣿⡟⠑⢕⢕⢕⢜⠝⠟⠗⠝⠁⠀⠀⠀⠀⣾⣿⣿⣿⣿⣿⣿⣿⣿⣿⣿⣿⣿⣿⣿⣿⣿⣿⣿⣿⣿⣿⣿⠀⠀⠀⠀⠀⠀⠀⠀⠀⠀⠀⠀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⠀⠀⠀⠀⠀⠀⠀⠀⠀⠀⠀⣿⣿⣿⣿⣿⣿⣿⣿⣿⣿⣿⣿⣿⣿⣿⣿⣿⣿⣿⣿⣧⢀⢕⢕⠐⠄⠄⢄⠄⠄⠀⠐⠀⢀⣰⣿⣿⣿⣿⣿⣿⣿⣿⣿⣿⣿⣿⣿⣿⣿⣿⣿⣿⣿⣿⣿⣿⣿⠀⠀⠀⠀⠀⠀⠀⠀⠀⠀⠀⠀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⠀⠀⠀⠀⠀⠀⠀⠀⠀⠀⠀⣿⣿⣿⣿⣿⣿⣿⣿⣿⣿⣿⣿⣿⣿⣿⣿⣿⣿⣿⣿⣿⡕⢕⢕⢕⢔⢔⢅⢅⢔⠅⢄⢔⣵⣿⣿⣿⣿⣿⣿⣿⣿⣿⣿⣿⣿⣿⣿⣿⣿⣿⣿⣿⣿⣿⣿⣿⣿⠀⠀⠀⠀⠀⠀⠀⠀⠀⠀⠀⠀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⠀⠀⠀⠀⠀⠀⠀⠀⠀⠀⠀⣿⣿⣿⣿⣿⣿⣿⣿⣿⣿⣿⣿⣿⣿⣿⣿⣿⣿⣿⣿⣿⣇⢕⢕⢕⢅⢅⢅⢑⢅⢕⢕⢕⣿⣿⣿⣿⣿⣿⣿⣿⣿⣿⣿⣿⣿⣿⣿⣿⣿⣿⣿⣿⣿⣿⣿⣿⣿⠀⠀⠀⠀⠀⠀⠀⠀⠀⠀⠀⠀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⠀⠀⠀⠀⠀⠀⠀⠀⠀⠀⠀⣿⣿⣿⣿⣿⣿⣿⣿⣿⣿⣿⣿⣿⣿⣿⣿⣿⣿⣿⣿⣿⣿⣇⢕⢕⢕⢕⢔⢕⢕⢕⢕⢱⣿⣿⣿⣿⣿⣿⣿⣿⣿⣿⣿⣿⣿⣿⣿⣿⣿⣿⣿⣿⣿⣿⣿⣿⣿⠀⠀⠀⠀⠀⠀⠀⠀⠀⠀⠀⠀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⠀⠀⠀⠀⠀⠀⠀⠀⠀⠀⠀⣿⣿⣿⣿⣿⣿⣿⣿⣿⣿⣿⣿⣿⣿⣿⣿⣿⣿⣿⣿⣿⣿⣿⣇⢕⢕⢕⢕⢕⢕⢕⢱⣿⣿⣿⣿⣿⣿⣿⣿⣿⣿⣿⣿⣿⣿⣿⣿⣿⣿⣿⣿⣿⣿⣿⣿⣿⣿⠀⠀⠀⠀⠀⠀⠀⠀⠀⠀⠀⠀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⠀⠀⠀⠀⠀⠀⠀⠀⠀⠀⠀⣿⣿⣿⣿⣿⣿⣿⣿⣿⣿⣿⣿⣿⣿⣿⣿⣿⣿⣿⣿⣿⣿⣿⣿⢀⢕⢕⢕⢕⢕⢕⣸⣿⣿⣿⣿⣿⣿⣿⣿⣿⣿⣿⣿⣿⣿⣿⣿⣿⣿⣿⣿⣿⣿⣿⣿⣿⣿⠀⠀⠀⠀⠀⠀⠀⠀⠀⠀⠀⠀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⠀⠀⠀⠀⠀⠀⠀⠀⠀⠀⠀⠛⠛⠛⠛⠛⠛⠛⠛⠛⠛⠛⠛⠛⠛⠛⠛⠛⠛⠛⠛⠛⠛⠛⠛⠃⠑⠑⠑⠑⠑⠑⠛⠛⠛⠛⠛⠛⠛⠛⠛⠛⠛⠛⠛⠛⠛⠛⠛⠛⠛⠛⠛⠛⠛⠛⠛⠛⠛⠀⠀⠀⠀⠀⠀⠀⠀⠀⠀⠀⠀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⠀⠀⠀⠀⠀⠀⠀⠀⠀⠀⠀⣿⣿⣿⣿⣿⣿⣿⣿⣿⣿⣿⣿⣿⣿⣿⣿⣿⣿⣿⣿⣿⢟⠟⢝⢕⣕⢵⢵⢷⢳⢏⢝⣻⣿⣿⣿⣿⣿⣿⣿⣿⣿⣿⣿⣿⣿⣿⡇⢁⠁⠀⠁⠀⠁⠁⢜⣿⣿⠀⠀⠀⠀⠀⠀⠀⠀⠀⠀⠀⠀</a:t>
            </a:r>
            <a:br/>
            <a:r>
              <a:t>⠀⠀⠀⠀⠀⠀⠀⠀⠀⠀⠀⣿⣿⣿⣿⣿⣿⣿⣿⣿⣿⣿⣿⣿⣿⣿⣿⣿⣿⣿⢿⢏⢕⢕⢱⠿⢕⢅⢔⢔⢕⡕⡕⣿⣿⣿⣿⣿⣿⣿⣿⣿⣿⣿⣿⣿⣿⣿⢕⠄⢀⠀⢀⢀⠄⢄⠀⢸⣿⠀⠀⠀⠀⠀⠀⠀⠀⠀⠀⠀⠀</a:t>
            </a:r>
            <a:br/>
            <a:r>
              <a:t>⠀⠀⠀⠀⠀⠀⠀⠀⠀⠀⠀⣿⣿⣿⣿⣿⣿⣿⣿⣿⣿⣿⣿⣿⣿⣿⣿⣿⣿⡿⢕⡕⡵⡗⢟⢟⢟⢕⢕⢇⡼⢯⣽⣿⣿⣿⣿⣿⣿⣿⣿⣿⣿⣿⣿⣿⣿⡟⢕⢕⢑⢔⢕⢑⠕⢕⢄⢕⣿⠀⠀⠀⠀⠀⠀⠀⠀⠀⠀⠀⠀</a:t>
            </a:r>
            <a:br/>
            <a:r>
              <a:t>⠀⠀⠀⠀⠀⠀⠀⠀⠀⠀⠀⣿⣿⣿⣿⣿⣿⣿⣿⣿⣿⣿⣿⣿⣿⣿⣿⣿⣿⢕⢻⣵⣾⣵⣾⣿⣿⣿⣿⣿⣾⣿⣿⣿⣿⣿⣿⣿⣿⣿⣿⣿⣿⣿⣿⣿⣿⢇⢕⢕⢕⢕⢕⢕⢕⢅⢕⢕⢸⠀⠀⠀⠀⠀⠀⠀⠀⠀⠀⠀⠀</a:t>
            </a:r>
            <a:br/>
            <a:r>
              <a:t>⠀⠀⠀⠀⠀⠀⠀⠀⠀⠀⠀⣿⣿⣿⣿⣿⣿⣿⣿⣿⣿⣿⣿⣿⣿⣿⣿⣿⣿⡇⡵⢹⣿⣿⣿⣿⣿⣿⣿⣿⣿⣿⣿⣿⣿⣿⣿⣿⣿⣿⣿⣿⣿⣿⣿⣿⣿⢇⢕⢕⢕⢕⢕⢕⢕⢕⢕⢕⢸⠀⠀⠀⠀⠀⠀⠀⠀⠀⠀⠀⠀</a:t>
            </a:r>
            <a:br/>
            <a:r>
              <a:t>⠀⠀⠀⠀⠀⠀⠀⠀⠀⠀⠀⣿⣿⣿⣿⣿⣿⣿⣿⣿⣿⣿⣿⣿⣿⣿⣿⣿⣿⡕⢱⣽⣿⣿⣿⣿⣿⣿⣿⣿⣿⣿⣿⣿⣿⣿⣿⣿⣿⣿⣿⣿⣿⣿⣿⣿⣿⢕⢕⢕⢕⢕⢕⢕⢕⢕⢕⢕⢕⠀⠀⠀⠀⠀⠀⠀⠀⠀⠀⠀⠀</a:t>
            </a:r>
            <a:br/>
            <a:r>
              <a:t>⠀⠀⠀⠀⠀⠀⠀⠀⠀⠀⠀⣿⣿⣿⣿⣿⣿⣿⣿⣿⣿⣿⣿⣿⣿⣿⣿⣿⣿⡇⢕⣿⣿⣿⣿⣿⣿⣿⣿⣿⣿⣿⣿⣿⣿⣿⣿⣿⣿⣿⣿⣿⣿⣿⣿⣿⣿⢇⡕⡕⢕⣕⣕⣱⣵⣵⣷⣵⣵⠀⠀⠀⠀⠀⠀⠀⠀⠀⠀⠀⠀</a:t>
            </a:r>
            <a:br/>
            <a:r>
              <a:t>⠀⠀⠀⠀⠀⠀⠀⠀⠀⠀⠀⣿⣿⣿⣿⣿⣿⣿⣿⣿⣿⣿⣿⣿⣿⣿⣿⣿⣿⣇⢕⣿⣿⣿⣿⣿⣿⣿⣿⣿⣿⣿⣿⣿⣿⣿⣿⣿⣿⣿⣿⣿⣿⣿⣿⣿⣿⣿⣿⣿⣿⣿⣿⣿⣿⣿⣿⣿⣿⠀⠀⠀⠀⠀⠀⠀⠀⠀⠀⠀⠀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⠀⠀⠀⠀⠀⠀⠀⠀⠀⠀⠀⣿⣿⣿⣿⣿⣿⣿⣿⣿⣿⣿⣿⣿⣿⣿⣿⣿⣿⣿⣿⣿⣿⣿⣿⣿⣿⡿⢿⣿⣿⣻⢻⣿⣿⣿⣿⣿⣿⣿⣿⣿⣿⣿⣿⣿⣿⣿⣿⣿⣿⣿⣿⣿⣿⣿⣿⣿⣿⠀⠀⠀⠀⠀⠀⠀⠀⠀⠀⠀⠀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⠀⠀⠀⠀⠀⠀⠀⠀⠀⠀⠀⣿⣿⣿⣿⣿⣿⣿⣿⣿⣿⣿⣿⣿⣿⣿⣿⣿⣿⣿⣿⣿⣿⣿⣿⣿⣿⣿⣶⣦⣴⣷⣿⣿⣿⣿⣿⣿⣿⣿⣿⣿⣿⣿⣿⣿⣿⣿⣿⣿⣿⣿⣿⣿⣿⣿⣿⣿⣿⠀⠀⠀⠀⠀⠀⠀⠀⠀⠀⠀⠀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⠀⠀⠀⠀⠀⠀⠀⠀⠀⠀⠀⣿⣿⣿⣿⣿⣿⣿⣿⣿⣿⣿⣿⣿⣿⣿⣿⣿⣿⣿⣿⣿⡿⢻⣿⣿⣿⣿⣿⣿⣿⣿⣿⣿⣿⠕⢹⣿⣿⣿⣿⣿⣿⣿⣿⣿⣿⣿⣿⣿⣿⣿⣿⣿⣿⣿⣿⣿⣿⠀⠀⠀⠀⠀⠀⠀⠀⠀⠀⠀⠀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⠀⠀⠀⠀⠀⠀⠀⠀⠀⠀⠀⣿⣿⣿⣿⣿⣿⣿⣿⣿⣿⣿⣿⣿⣿⣿⣿⣿⣿⣿⣿⡿⠕⢜⢿⣿⣿⣿⣯⡫⣻⣿⣿⢿⠋⠀⢸⣿⣿⣿⣿⣿⣿⣿⣿⣿⣿⣿⣿⣿⣿⣿⣿⣿⣿⣿⣿⣿⣿⠀⠀⠀⠀⠀⠀⠀⠀⠀⠀⠀⠀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⠀⠀⠀⠀⠀⠀⠀⠀⠀⠀⠀⣿⣿⣿⣿⣿⣿⣿⣿⣿⣿⣿⣿⣿⣿⣿⣿⣿⣿⣿⣿⡇⢔⢕⢕⢝⢻⢿⢿⢷⢟⠋⠁⠀⠀⢀⣿⣿⣿⣿⣿⣿⣿⣿⣿⣿⣿⣿⣿⣿⣿⣿⣿⣿⣿⣿⣿⣿⣿⠀⠀⠀⠀⠀⠀⠀⠀⠀⠀⠀⠀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⠀⠀⠀⠀⠀⠀⠀⠀⠀⠀⠀⣿⣿⣿⣿⣿⣿⣿⣿⣿⣿⣿⣿⣿⣿⣿⣿⣿⣿⣿⣿⡕⢕⢕⢕⠁⢁⢁⢀⢀⢀⠄⠀⢀⠀⣸⣿⣿⣿⣿⣿⣿⣿⣿⣿⣿⣿⣿⣿⣿⣿⣿⣿⣿⣿⣿⣿⣿⣿⠀⠀⠀⠀⠀⠀⠀⠀⠀⠀⠀⠀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⠀⠀⠀⠀⠀⠀⠀⠀⠀⠀⠀⣿⣿⣿⣿⣿⣿⣿⣿⣿⣿⣿⣿⣿⣿⣿⣿⣿⣿⣿⣿⡇⢕⢕⢕⢕⢅⢑⢑⢐⢀⠀⢀⢄⣼⣿⣿⣿⣿⣿⣿⣿⣿⣿⣿⣿⣿⣿⣿⣿⣿⣿⣿⣿⣿⣿⣿⣿⣿⠀⠀⠀⠀⠀⠀⠀⠀⠀⠀⠀⠀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⠀⠀⠀⠀⠀⠀⠀⠀⠀⠀⠀⣿⣿⣿⣿⣿⣿⣿⣿⣿⣿⣿⣿⣿⣿⣿⣿⣿⣿⣿⣿⣧⢕⢕⢕⠕⢑⢑⢕⠕⢁⢅⢕⣼⣿⣿⣿⣿⣿⣿⣿⣿⣿⣿⣿⣿⣿⣿⣿⣿⣿⣿⣿⣿⣿⣿⣿⣿⣿⠀⠀⠀⠀⠀⠀⠀⠀⠀⠀⠀⠀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⠀⠀⠀⠀⠀⠀⠀⠀⠀⠀⠀⣿⣿⣿⣿⣿⣿⣿⣿⣿⣿⣿⣿⣿⣿⣿⣿⣿⣿⣿⣿⣿⣇⢕⢕⢕⢕⢕⢕⢕⢕⢕⢕⣿⣿⣿⣿⣿⣿⣿⣿⣿⣿⣿⣿⣿⣿⣿⣿⣿⣿⣿⣿⣿⣿⣿⣿⣿⣿⠀⠀⠀⠀⠀⠀⠀⠀⠀⠀⠀⠀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⠀⠀⠀⠀⠀⠀⠀⠀⠀⠀⠀⣿⣿⣿⣿⣿⣿⣿⣿⣿⣿⣿⣿⣿⣿⣿⣿⣿⣿⣿⣿⣿⣿⡇⢕⢕⢕⢕⢕⢕⢕⢕⣱⣿⣿⣿⣿⣿⣿⣿⣿⣿⣿⣿⣿⣿⣿⣿⣿⣿⣿⣿⣿⣿⣿⣿⣿⣿⣿⠀⠀⠀⠀⠀⠀⠀⠀⠀⠀⠀⠀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⠀⠀⠀⠀⠀⠀⠀⠀⠀⠀⠀⣿⣿⣿⣿⣿⣿⣿⣿⣿⣿⣿⣿⣿⣿⣿⣿⣿⣿⣿⣿⣿⣿⡇⠐⢕⢕⢕⢕⢕⢕⢸⣿⣿⣿⣿⣿⣿⣿⣿⣿⣿⣿⣿⣿⣿⣿⣿⣿⣿⣿⣿⣿⣿⣿⣿⣿⣿⣿⠀⠀⠀⠀⠀⠀⠀⠀⠀⠀⠀⠀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⠀⠀⠀⠀⠀⠀⠀⠀⠀⠀⠀⠛⠛⠛⠛⠛⠛⠛⠛⠛⠛⠛⠛⠛⠛⠛⠛⠛⠛⠛⠛⠛⠛⠛⠀⠑⠑⠑⠑⠑⠑⠘⠛⠛⠛⠛⠛⠛⠛⠛⠛⠛⠛⠛⠛⠛⠛⠛⠛⠛⠛⠛⠛⠛⠛⠛⠛⠛⠛⠀⠀⠀⠀⠀⠀⠀⠀⠀⠀⠀⠀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⠀⠀⠀⠀⠀⠀⠀⠀⠀⠀⠀⣿⣿⣿⣿⣿⣿⣿⣿⣿⣿⣿⣿⣿⣿⣿⣿⣿⣿⣿⣿⣿⣿⡿⠿⢟⢝⢝⣝⣽⣟⣟⣿⢟⣿⣿⣿⣿⣿⣿⣿⣿⣿⣿⣿⣿⣿⣿⡇⢁⠁⠀⠁⠁⠁⠁⢸⣿⣿⠀⠀⠀⠀⠀⠀⠀⠀⠀⠀⠀⠀</a:t>
            </a:r>
            <a:br/>
            <a:r>
              <a:t>⠀⠀⠀⠀⠀⠀⠀⠀⠀⠀⠀⣿⣿⣿⣿⣿⣿⣿⣿⣿⣿⣿⣿⣿⣿⣿⣿⣿⣿⣿⣿⣿⢕⢕⢕⣵⢜⢃⢑⢑⢕⢕⣝⣿⣿⣿⣿⣿⣿⣿⣿⣿⣿⣿⣿⣿⣿⣿⢕⢑⢀⠀⠀⢀⠄⠀⠁⢹⣿⠀⠀⠀⠀⠀⠀⠀⠀⠀⠀⠀⠀</a:t>
            </a:r>
            <a:br/>
            <a:r>
              <a:t>⠀⠀⠀⠀⠀⠀⠀⠀⠀⠀⠀⣿⣿⣿⣿⣿⣿⣿⣿⣿⣿⣿⣿⣿⣿⣿⣿⣿⣿⣿⢕⢕⢕⣱⢵⣴⢷⡕⢕⢕⢗⣿⣗⣾⣿⣿⣿⣿⣿⣿⣿⣿⣿⣿⣿⣿⣿⡟⠕⢕⢕⢔⢔⢕⢕⢕⢔⢜⣿⠀⠀⠀⠀⠀⠀⠀⠀⠀⠀⠀⠀</a:t>
            </a:r>
            <a:br/>
            <a:r>
              <a:t>⠀⠀⠀⠀⠀⠀⠀⠀⠀⠀⠀⣿⣿⣿⣿⣿⣿⣿⣿⣿⣿⣿⣿⣿⣿⣿⣿⣿⣿⢕⢼⢫⣵⣎⣱⣵⣷⣷⣧⣼⣼⣵⣿⣿⣿⣿⣿⣿⣿⣿⣿⣿⣿⣿⣿⣿⣿⢕⢕⢕⢕⢕⢕⢕⢄⢕⢕⢕⢹⠀⠀⠀⠀⠀⠀⠀⠀⠀⠀⠀⠀</a:t>
            </a:r>
            <a:br/>
            <a:r>
              <a:t>⠀⠀⠀⠀⠀⠀⠀⠀⠀⠀⠀⣿⣿⣿⣿⣿⣿⣿⣿⣿⣿⣿⣿⣿⣿⣿⣿⣿⣿⢔⢱⡝⣿⣿⣿⣿⣿⣿⣿⣿⣿⣿⣿⣿⣿⣿⣿⣿⣿⣿⣿⣿⣿⣿⣿⣿⣿⢕⢕⢕⢕⢕⢕⢕⢕⢕⢕⢕⢸⠀⠀⠀⠀⠀⠀⠀⠀⠀⠀⠀⠀</a:t>
            </a:r>
            <a:br/>
            <a:r>
              <a:t>⠀⠀⠀⠀⠀⠀⠀⠀⠀⠀⠀⣿⣿⣿⣿⣿⣿⣿⣿⣿⣿⣿⣿⣿⣿⣿⣿⣿⣿⢕⢹⣾⣿⣿⣿⣿⣿⣿⣿⣿⣿⣿⣿⣿⣿⣿⣿⣿⣿⣿⣿⣿⣿⣿⣿⣿⣿⢕⢕⢕⢕⢕⢕⢕⢕⢕⢕⢕⢸⠀⠀⠀⠀⠀⠀⠀⠀⠀⠀⠀⠀</a:t>
            </a:r>
            <a:br/>
            <a:r>
              <a:t>⠀⠀⠀⠀⠀⠀⠀⠀⠀⠀⠀⣿⣿⣿⣿⣿⣿⣿⣿⣿⣿⣿⣿⣿⣿⣿⣿⣿⣿⢕⢕⣻⣿⣿⣿⣿⣿⣿⣿⣿⣿⣿⣿⣿⣿⣿⣿⣿⣿⣿⣿⣿⣿⣿⣿⣿⣿⢕⢕⢕⢕⢕⢕⣕⣕⣵⣧⣵⣼⠀⠀⠀⠀⠀⠀⠀⠀⠀⠀⠀⠀</a:t>
            </a:r>
            <a:br/>
            <a:r>
              <a:t>⠀⠀⠀⠀⠀⠀⠀⠀⠀⠀⠀⣿⣿⣿⣿⣿⣿⣿⣿⣿⣿⣿⣿⣿⣿⣿⣿⣿⣿⡇⢕⢸⣿⣿⣿⣿⣿⣿⣿⣿⣿⣿⣿⣿⣿⣿⣿⣿⣿⣿⣿⣿⣿⣿⣿⣿⣿⣿⣷⣷⣿⣿⣿⣿⣿⣿⣿⣿⣿⠀⠀⠀⠀⠀⠀⠀⠀⠀⠀⠀⠀</a:t>
            </a:r>
            <a:br/>
            <a:r>
              <a:t>⠀⠀⠀⠀⠀⠀⠀⠀⠀⠀⠀⣿⣿⣿⣿⣿⣿⣿⣿⣿⣿⣿⣿⣿⣿⣿⣿⣿⣿⣷⣕⣸⣿⣿⣿⣿⣿⣿⣿⣿⣿⣿⣿⣿⣿⣿⣿⣿⣿⣿⣿⣿⣿⣿⣿⣿⣿⣿⣿⣿⣿⣿⣿⣿⣿⣿⣿⣿⣿⠀⠀⠀⠀⠀⠀⠀⠀⠀⠀⠀⠀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⠀⠀⠀⠀⠀⠀⠀⠀⠀⠀⠀⣿⣿⣿⣿⣿⣿⣿⣿⣿⣿⣿⣿⣿⣿⣿⣿⣿⣿⣿⣿⣿⣿⣿⣿⣿⣿⣿⣽⣌⣙⣫⣵⣿⣿⣿⣿⣿⣿⣿⣿⣿⣿⣿⣿⣿⣿⣿⣿⣿⣿⣿⣿⣿⣿⣿⣿⣿⣿⠀⠀⠀⠀⠀⠀⠀⠀⠀⠀⠀⠀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⠀⠀⠀⠀⠀⠀⠀⠀⠀⠀⠀⣿⣿⣿⣿⣿⣿⣿⣿⣿⣿⣿⣿⣿⣿⣿⣿⣿⣿⣿⣿⡿⢕⢿⣿⣿⣿⣿⣿⣿⣿⣿⣿⣿⢟⠀⣿⣿⣿⣿⣿⣿⣿⣿⣿⣿⣿⣿⣿⣿⣿⣿⣿⣿⣿⣿⣿⣿⣿⠀⠀⠀⠀⠀⠀⠀⠀⠀⠀⠀⠀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⠀⠀⠀⠀⠀⠀⠀⠀⠀⠀⠀⣿⣿⣿⣿⣿⣿⣿⣿⣿⣿⣿⣿⣿⣿⣿⣿⣿⣿⣿⣿⢇⢕⢜⢻⣿⣿⣿⣿⣿⣿⢿⠏⠁⠀⢀⣿⣿⣿⣿⣿⣿⣿⣿⣿⣿⣿⣿⣿⣿⣿⣿⣿⣿⣿⣿⣿⣿⣿⠀⠀⠀⠀⠀⠀⠀⠀⠀⠀⠀⠀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⠀⠀⠀⠀⠀⠀⠀⠀⠀⠀⠀⣿⣿⣿⣿⣿⣿⣿⣿⣿⣿⣿⣿⣿⣿⣿⣿⣿⣿⣿⣿⠁⢕⢕⢕⠕⠝⠙⠙⠙⠑⠐⢀⠀⠀⢸⣿⣿⣿⣿⣿⣿⣿⣿⣿⣿⣿⣿⣿⣿⣿⣿⣿⣿⣿⣿⣿⣿⣿⠀⠀⠀⠀⠀⠀⠀⠀⠀⠀⠀⠀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⠀⠀⠀⠀⠀⠀⠀⠀⠀⠀⠀⣿⣿⣿⣿⣿⣿⣿⣿⣿⣿⣿⣿⣿⣿⣿⣿⣿⣿⣿⣿⢕⢕⢕⢕⠔⢔⢔⢔⠐⠐⠁⠀⠀⢠⣿⣿⣿⣿⣿⣿⣿⣿⣿⣿⣿⣿⣿⣿⣿⣿⣿⣿⣿⣿⣿⣿⣿⣿⠀⠀⠀⠀⠀⠀⠀⠀⠀⠀⠀⠀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⠀⠀⠀⠀⠀⠀⠀⠀⠀⠀⠀⣿⣿⣿⣿⣿⣿⣿⣿⣿⣿⣿⣿⣿⣿⣿⣿⣿⣿⣿⣿⢕⢕⢕⢕⢕⢕⢄⢔⢔⠅⢔⢔⣱⣿⣿⣿⣿⣿⣿⣿⣿⣿⣿⣿⣿⣿⣿⣿⣿⣿⣿⣿⣿⣿⣿⣿⣿⣿⠀⠀⠀⠀⠀⠀⠀⠀⠀⠀⠀⠀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⠀⠀⠀⠀⠀⠀⠀⠀⠀⠀⠀⣿⣿⣿⣿⣿⣿⣿⣿⣿⣿⣿⣿⣿⣿⣿⣿⣿⣿⣿⣿⡇⢕⢕⢕⢅⢄⠔⢑⢄⢔⢕⢱⣿⣿⣿⣿⣿⣿⣿⣿⣿⣿⣿⣿⣿⣿⣿⣿⣿⣿⣿⣿⣿⣿⣿⣿⣿⣿⠀⠀⠀⠀⠀⠀⠀⠀⠀⠀⠀⠀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⠀⠀⠀⠀⠀⠀⠀⠀⠀⠀⠀⣿⣿⣿⣿⣿⣿⣿⣿⣿⣿⣿⣿⣿⣿⣿⣿⣿⣿⣿⣿⣷⢕⢕⢕⢕⢕⢕⢕⢕⢕⢕⢸⣿⣿⣿⣿⣿⣿⣿⣿⣿⣿⣿⣿⣿⣿⣿⣿⣿⣿⣿⣿⣿⣿⣿⣿⣿⣿⠀⠀⠀⠀⠀⠀⠀⠀⠀⠀⠀⠀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⠀⠀⠀⠀⠀⠀⠀⠀⠀⠀⠀⣿⣿⣿⣿⣿⣿⣿⣿⣿⣿⣿⣿⣿⣿⣿⣿⣿⣿⣿⣿⣿⡇⢕⢕⢕⢕⢕⢕⢕⢕⣱⣿⣿⣿⣿⣿⣿⣿⣿⣿⣿⣿⣿⣿⣿⣿⣿⣿⣿⣿⣿⣿⣿⣿⣿⣿⣿⣿⠀⠀⠀⠀⠀⠀⠀⠀⠀⠀⠀⠀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⠀⠀⠀⠀⠀⠀⠀⠀⠀⠀⠀⠛⠛⠛⠛⠛⠛⠛⠛⠛⠛⠛⠛⠛⠛⠛⠛⠛⠛⠛⠛⠛⠃⠀⠑⠑⠑⠑⠑⠑⠑⠛⠛⠛⠛⠛⠛⠛⠛⠛⠛⠛⠛⠛⠛⠛⠛⠛⠛⠛⠛⠛⠛⠛⠛⠛⠛⠛⠛⠀⠀⠀⠀⠀⠀⠀⠀⠀⠀⠀⠀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⠀⠀⠀⠀⠀⠀⠀⠀⠀⠀⠀⣿⣿⣿⣿⣿⣿⣿⣿⣿⣿⣿⣿⣿⣿⣿⣿⣿⣿⣿⣿⣿⣿⣿⡿⠟⢟⡟⢟⢟⢿⣿⡿⣿⣿⣿⣿⣿⣿⣿⣿⣿⣿⣿⣿⣿⣿⣿⢇⠀⠀⠀⠀⠀⠁⠑⢹⣿⣿⠀⠀⠀⠀⠀⠀⠀⠀⠀⠀⠀⠀</a:t>
            </a:r>
            <a:br/>
            <a:r>
              <a:t>⠀⠀⠀⠀⠀⠀⠀⠀⠀⠀⠀⣿⣿⣿⣿⣿⣿⣿⣿⣿⣿⣿⣿⣿⣿⣿⣿⣿⣿⣿⣿⣿⢝⠕⢅⣕⡵⠎⠝⢙⠝⡝⢟⣾⣿⣿⣿⣿⣿⣿⣿⣿⣿⣿⣿⣿⣿⣿⢑⠀⠀⠀⠀⠀⠀⠀⠑⢿⣿⠀⠀⠀⠀⠀⠀⠀⠀⠀⠀⠀⠀</a:t>
            </a:r>
            <a:br/>
            <a:r>
              <a:t>⠀⠀⠀⠀⠀⠀⠀⠀⠀⠀⠀⣿⣿⣿⣿⣿⣿⣿⣿⣿⣿⣿⣿⣿⣿⣿⣿⣿⣿⡟⢝⢕⢔⣵⣕⣍⣵⡅⢕⢕⣧⣽⣾⡿⣿⣿⣿⣿⣿⣿⣿⣿⣿⣿⣿⣿⣿⡇⠄⠔⢄⢀⢔⠔⠔⠔⢄⢜⣿⠀⠀⠀⠀⠀⠀⠀⠀⠀⠀⠀⠀</a:t>
            </a:r>
            <a:br/>
            <a:r>
              <a:t>⠀⠀⠀⠀⠀⠀⠀⠀⠀⠀⠀⣿⣿⣿⣿⣿⣿⣿⣿⣿⣿⣿⣿⣿⣿⣿⣿⣿⡟⢕⣱⢇⢪⢜⡜⣕⣸⣱⣕⣕⣱⣟⣿⣿⣿⣿⣿⣿⣿⣿⣿⣿⣿⣿⣿⣿⣿⢕⢔⢄⢕⢕⢅⢄⢄⠑⢕⢕⣿⠀⠀⠀⠀⠀⠀⠀⠀⠀⠀⠀⠀</a:t>
            </a:r>
            <a:br/>
            <a:r>
              <a:t>⠀⠀⠀⠀⠀⠀⠀⠀⠀⠀⠀⣿⣿⣿⣿⣿⣿⣿⣿⣿⣿⣿⣿⣿⣿⣿⣿⣿⡇⢕⡟⢞⣿⣿⣿⣿⣿⣿⣿⣿⣿⣿⣿⣿⣿⣿⣿⣿⣿⣿⣿⣿⣿⣿⣿⣿⣿⢕⢕⢕⢕⢕⢕⢕⢕⢕⢕⢕⢸⠀⠀⠀⠀⠀⠀⠀⠀⠀⠀⠀⠀</a:t>
            </a:r>
            <a:br/>
            <a:r>
              <a:t>⠀⠀⠀⠀⠀⠀⠀⠀⠀⠀⠀⣿⣿⣿⣿⣿⣿⣿⣿⣿⣿⣿⣿⣿⣿⣿⣿⣿⡗⢝⣿⣼⣿⣿⣿⣿⣿⣿⣿⣿⣿⣿⣿⣿⣿⣿⣿⣿⣿⣿⣿⣿⣿⣿⣿⣿⣿⢕⢕⢕⢕⢕⢕⢕⢕⢕⢕⢕⢸⠀⠀⠀⠀⠀⠀⠀⠀⠀⠀⠀⠀</a:t>
            </a:r>
            <a:br/>
            <a:r>
              <a:t>⠀⠀⠀⠀⠀⠀⠀⠀⠀⠀⠀⣿⣿⣿⣿⣿⣿⣿⣿⣿⣿⣿⣿⣿⣿⣿⣿⣿⡇⢕⢸⣿⣿⣿⣿⣿⣿⣿⣿⣿⣿⣿⣿⣿⣿⣿⣿⣿⣿⣿⣿⣿⣿⣿⣿⣿⣿⢕⢕⢕⢕⢕⢕⢕⣕⣱⣵⣕⣸⠀⠀⠀⠀⠀⠀⠀⠀⠀⠀⠀⠀</a:t>
            </a:r>
            <a:br/>
            <a:r>
              <a:t>⠀⠀⠀⠀⠀⠀⠀⠀⠀⠀⠀⣿⣿⣿⣿⣿⣿⣿⣿⣿⣿⣿⣿⣿⣿⣿⣿⣿⣧⢕⢕⣿⣿⣿⣿⣿⣿⣿⣿⣿⣿⣿⣿⡿⣿⣿⣿⣿⣿⣿⣿⣿⣿⣿⣿⣿⣿⣷⣷⣷⣷⣿⣿⣿⣿⣿⣿⣿⣿⠀⠀⠀⠀⠀⠀⠀⠀⠀⠀⠀⠀</a:t>
            </a:r>
            <a:br/>
            <a:r>
              <a:t>⠀⠀⠀⠀⠀⠀⠀⠀⠀⠀⠀⣿⣿⣿⣿⣿⣿⣿⣿⣿⣿⣿⣿⣿⣿⣿⣿⣿⣿⣕⢕⣻⣿⣿⣿⣿⣿⣿⣿⣿⣿⣿⣿⣿⣿⣿⣿⣿⣿⣿⣿⣿⣿⣿⣿⣿⣿⣿⣿⣿⣿⣿⣿⣿⣿⣿⣿⣿⣿⠀⠀⠀⠀⠀⠀⠀⠀⠀⠀⠀⠀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⠀⠀⠀⠀⠀⠀⠀⠀⠀⠀⠀⣿⣿⣿⣿⣿⣿⣿⣿⣿⣿⣿⣿⣿⣿⣿⣿⣿⣿⣿⣿⣿⣿⣿⣿⣿⣿⣿⣟⣙⣿⣟⣯⣿⣿⣿⣿⣿⣿⣿⣿⣿⣿⣿⣿⣿⣿⣿⣿⣿⣿⣿⣿⣿⣿⣿⣿⣿⣿⠀⠀⠀⠀⠀⠀⠀⠀⠀⠀⠀⠀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⠀⠀⠀⠀⠀⠀⠀⠀⠀⠀⠀⣿⣿⣿⣿⣿⣿⣿⣿⣿⣿⣿⣿⣿⣿⣿⣿⣿⣿⣿⣿⡏⢹⣿⣿⣿⣿⣿⣿⣿⣿⣿⣿⣿⠇⢸⣿⣿⣿⣿⣿⣿⣿⣿⣿⣿⣿⣿⣿⣿⣿⣿⣿⣿⣿⣿⣿⣿⣿⠀⠀⠀⠀⠀⠀⠀⠀⠀⠀⠀⠀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⠀⠀⠀⠀⠀⠀⠀⠀⠀⠀⠀⣿⣿⣿⣿⣿⣿⣿⣿⣿⣿⣿⣿⣿⣿⣿⣿⣿⣿⣿⡟⢕⢜⢿⣿⣿⣿⣿⣿⣿⣿⡿⠟⠑⠀⢜⣿⣿⣿⣿⣿⣿⣿⣿⣿⣿⣿⣿⣿⣿⣿⣿⣿⣿⣿⣿⣿⣿⣿⠀⠀⠀⠀⠀⠀⠀⠀⠀⠀⠀⠀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⠀⠀⠀⠀⠀⠀⠀⠀⠀⠀⠀⣿⣿⣿⣿⣿⣿⣿⣿⣿⣿⣿⣿⣿⣿⣿⣿⣿⣿⣿⢇⢕⢕⢕⠝⢟⢟⢟⢟⠟⠏⠀⠀⠀⠀⣸⣿⣿⣿⣿⣿⣿⣿⣿⣿⣿⣿⣿⣿⣿⣿⣿⣿⣿⣿⣿⣿⣿⣿⠀⠀⠀⠀⠀⠀⠀⠀⠀⠀⠀⠀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⠀⠀⠀⠀⠀⠀⠀⠀⠀⠀⠀⣿⣿⣿⣿⣿⣿⣿⣿⣿⣿⣿⣿⣿⣿⣿⣿⣿⣿⣿⡇⢕⢕⢕⢅⢀⢀⢀⢀⢀⠄⠐⢀⠀⢄⣿⣿⣿⣿⣿⣿⣿⣿⣿⣿⣿⣿⣿⣿⣿⣿⣿⣿⣿⣿⣿⣿⣿⣿⠀⠀⠀⠀⠀⠀⠀⠀⠀⠀⠀⠀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⠀⠀⠀⠀⠀⠀⠀⠀⠀⠀⠀⣿⣿⣿⣿⣿⣿⣿⣿⣿⣿⣿⣿⣿⣿⣿⣿⣿⣿⣿⡇⢕⢕⢕⢔⢕⢑⢑⢀⢄⠄⢅⢐⢕⣸⣿⣿⣿⣿⣿⣿⣿⣿⣿⣿⣿⣿⣿⣿⣿⣿⣿⣿⣿⣿⣿⣿⣿⣿⠀⠀⠀⠀⠀⠀⠀⠀⠀⠀⠀⠀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⠀⠀⠀⠀⠀⠀⠀⠀⠀⠀⠀⣿⣿⣿⣿⣿⣿⣿⣿⣿⣿⣿⣿⣿⣿⣿⣿⣿⣿⣿⡇⢕⢕⢕⠑⠑⢑⢕⠑⢑⢕⢕⢕⣵⣿⣿⣿⣿⣿⣿⣿⣿⣿⣿⣿⣿⣿⣿⣿⣿⣿⣿⣿⣿⣿⣿⣿⣿⣿⠀⠀⠀⠀⠀⠀⠀⠀⠀⠀⠀⠀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⠀⠀⠀⠀⠀⠀⠀⠀⠀⠀⠀⣿⣿⣿⣿⣿⣿⣿⣿⣿⣿⣿⣿⣿⣿⣿⣿⣿⣿⣿⣿⢕⢕⢕⢕⢕⢕⢔⢕⢕⢕⢕⣸⣿⣿⣿⣿⣿⣿⣿⣿⣿⣿⣿⣿⣿⣿⣿⣿⣿⣿⣿⣿⣿⣿⣿⣿⣿⣿⠀⠀⠀⠀⠀⠀⠀⠀⠀⠀⠀⠀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⠀⠀⠀⠀⠀⠀⠀⠀⠀⠀⠀⣿⣿⣿⣿⣿⣿⣿⣿⣿⣿⣿⣿⣿⣿⣿⣿⣿⣿⣿⣿⣧⢕⢕⢕⢕⢕⢕⢕⢕⢕⢕⣿⣿⣿⣿⣿⣿⣿⣿⣿⣿⣿⣿⣿⣿⣿⣿⣿⣿⣿⣿⣿⣿⣿⣿⣿⣿⣿⠀⠀⠀⠀⠀⠀⠀⠀⠀⠀⠀⠀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⠀⠀⠀⠀⠀⠀⠀⠀⠀⠀⠀⠛⠛⠛⠛⠛⠛⠛⠛⠛⠛⠛⠛⠛⠛⠛⠛⠛⠛⠛⠛⠛⠁⠑⠑⠑⠑⠑⠑⠑⠑⠛⠛⠛⠛⠛⠛⠛⠛⠛⠛⠛⠛⠛⠛⠛⠛⠛⠛⠛⠛⠛⠛⠛⠛⠛⠛⠛⠛⠀⠀⠀⠀⠀⠀⠀⠀⠀⠀⠀⠀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⠀⠀⠀⠀⠀⠀⠀⠀⠀⠀⠀⣿⣿⣿⣿⣯⣿⣼⣿⣿⣿⣿⣿⣿⣿⣿⣿⣿⣿⣿⣿⣿⣿⣿⣿⣿⣿⣿⣿⣿⣿⣿⣿⣿⣿⣿⣿⣿⣿⣿⣿⣿⣿⣿⣿⣿⣿⡟⠑⠀⠀⠀⠀⠀⠀⠑⢿⣿⣿⠀⠀⠀⠀⠀⠀⠀⠀⠀⠀⠀⠀</a:t>
            </a:r>
            <a:br/>
            <a:r>
              <a:t>⠀⠀⠀⠀⠀⠀⠀⠀⠀⠀⠀⣿⣿⣿⣿⣿⣿⣿⣿⣿⣿⣿⣿⣿⣿⣿⣿⣿⣿⣿⣿⢿⠟⠝⢕⢱⢕⣹⣽⣿⣿⣻⣿⣿⣿⣿⣿⣿⣿⣿⣿⣿⣿⣿⣿⣿⣿⡇⠀⠀⠀⠀⠀⠀⠀⠀⠜⣿⣿⠀⠀⠀⠀⠀⠀⠀⠀⠀⠀⠀⠀</a:t>
            </a:r>
            <a:br/>
            <a:r>
              <a:t>⠀⠀⠀⠀⠀⠀⠀⠀⠀⠀⠀⣿⣿⣿⣿⣿⣿⣿⣿⣿⣿⣿⣿⣿⣿⣿⣿⣿⣿⢿⢕⢄⢔⢱⣵⢟⠋⠑⢁⢜⣷⣿⣿⣿⣿⣿⣿⣿⣿⣿⣿⣿⣿⣿⣿⣿⣿⢕⠀⠀⠀⠀⠀⠀⠀⢄⢀⢹⣿⠀⠀⠀⠀⠀⠀⠀⠀⠀⠀⠀⠀</a:t>
            </a:r>
            <a:br/>
            <a:r>
              <a:t>⠀⠀⠀⠀⠀⠀⠀⠀⠀⠀⠀⢝⣿⣯⣿⣿⣿⣿⣿⣿⣿⣿⣿⣿⣿⣿⣿⡏⢕⢕⢕⢗⣾⡕⢕⢰⡔⢕⢕⣿⣿⣿⣿⣿⣿⣿⣿⣿⣿⣿⣿⣿⣿⣿⣿⣿⡏⠁⠀⠀⠀⠀⠀⠀⠀⠁⠁⢕⣿⠀⠀⠀⠀⠀⠀⠀⠀⠀⠀⠀⠀</a:t>
            </a:r>
            <a:br/>
            <a:r>
              <a:t>⠀⠀⠀⠀⠀⠀⠀⠀⠀⠀⠀⣿⣿⣿⣿⣿⣿⣿⣿⣿⣿⣿⣿⣿⣿⣿⡏⠅⢱⡟⣕⣱⣕⣕⣵⣵⣵⣧⣵⣿⣿⣿⣿⣿⣿⣿⣿⣿⣿⣿⣿⣿⣿⣿⣿⣿⡇⢔⠑⢔⢄⢔⢔⢕⢔⢔⢔⢕⢿⠀⠀⠀⠀⠀⠀⠀⠀⠀⠀⠀⠀</a:t>
            </a:r>
            <a:br/>
            <a:r>
              <a:t>⠀⠀⠀⠀⠀⠀⠀⠀⠀⠀⠀⣿⣿⣿⣿⣿⣿⣿⣿⣿⣿⣿⣿⣿⣿⣿⡕⢔⣾⢟⢻⣿⣿⣿⣿⣿⣿⣿⣿⣿⣿⣿⣿⣿⣿⣿⣿⣿⣿⣿⣿⣿⣿⣿⣿⣿⡇⢕⢕⢔⢕⢕⢕⢕⢕⢕⢕⢕⢸⠀⠀⠀⠀⠀⠀⠀⠀⠀⠀⠀⠀</a:t>
            </a:r>
            <a:br/>
            <a:r>
              <a:t>⠀⠀⠀⠀⠀⠀⠀⠀⠀⠀⠀⡏⣝⣻⣿⣿⣿⣿⣿⣿⣿⣿⣿⣿⣿⣿⡧⢏⢝⣧⣾⣿⣿⣿⣿⣿⣿⣿⣿⣿⣿⣿⣿⣿⣿⣿⣿⣿⣿⣿⣿⣿⣿⣿⣿⣿⡇⢕⢕⢕⢕⢕⢕⢕⢕⣱⣕⣕⣸⠀⠀⠀⠀⠀⠀⠀⠀⠀⠀⠀⠀</a:t>
            </a:r>
            <a:br/>
            <a:r>
              <a:t>⠀⠀⠀⠀⠀⠀⠀⠀⠀⠀⠀⣿⣿⣿⣿⣿⣿⣿⣿⣿⣿⣿⣿⣿⣿⣿⣧⢕⢕⢸⣿⣿⣿⣿⣿⣿⣿⣿⣿⣿⣿⣿⣿⣿⣿⣿⣿⣿⣿⣿⣿⣿⣿⣿⣿⣿⣧⣵⣧⣵⣵⣷⣷⣿⣾⣷⣾⣿⣿⠀⠀⠀⠀⠀⠀⠀⠀⠀⠀⠀⠀</a:t>
            </a:r>
            <a:br/>
            <a:r>
              <a:t>⠀⠀⠀⠀⠀⠀⠀⠀⠀⠀⠀⣿⣿⣿⣿⣿⣿⣿⣿⣿⣿⣿⣿⣿⣿⣿⣿⢕⢕⢕⣿⣿⣿⣿⣿⣿⣿⣿⣿⣿⣿⣯⣿⣿⣿⣿⣿⣿⣿⣿⣿⣿⣿⣿⣿⣿⣿⣿⣿⣿⣿⣿⣿⣿⣿⣿⣿⣿⣿⠀⠀⠀⠀⠀⠀⠀⠀⠀⠀⠀⠀</a:t>
            </a:r>
            <a:br/>
            <a:r>
              <a:t>⠀⠀⠀⠀⠀⠀⠀⠀⠀⠀⠀⡿⣿⣿⣿⣿⣿⣿⣿⣿⣿⣿⣿⣿⣿⣿⣿⣇⣵⣕⣽⣿⣿⣿⣿⣿⣿⣿⣿⣿⣿⣿⣿⣿⣿⣿⣿⣿⣿⣿⣿⣿⣿⣿⣿⣿⣿⣿⣿⣿⣿⣿⣿⣿⣿⣿⣿⣿⣿⠀⠀⠀⠀⠀⠀⠀⠀⠀⠀⠀⠀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⠀⠀⠀⠀⠀⠀⠀⠀⠀⠀⠀⣿⣟⣿⣿⣿⣿⣿⣿⣿⣿⣿⣿⣿⣿⣿⣿⣿⣿⣿⣿⣿⣿⣿⣿⣿⣿⣿⣿⣿⣿⣿⣿⣿⣿⣿⣿⣿⣿⣿⣿⣿⣿⣿⣿⣿⣿⣿⣿⣿⣿⣿⣿⣿⣿⣿⣿⣿⣿⠀⠀⠀⠀⠀⠀⠀⠀⠀⠀⠀⠀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⠀⠀⠀⠀⠀⠀⠀⠀⠀⠀⠀⣿⣿⣾⣿⣿⣿⣿⣿⣿⣿⣿⣿⣿⣿⣿⣿⣿⣿⣿⢿⣿⣿⣿⣿⣿⣿⣿⣿⣿⣷⣷⣾⣿⣿⣿⣿⣿⣿⣿⣿⣿⣿⣿⣿⣿⣿⣿⣿⣿⣿⣿⣿⣿⣿⣿⣿⣿⣿⠀⠀⠀⠀⠀⠀⠀⠀⠀⠀⠀⠀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⠀⠀⠀⠀⠀⠀⠀⠀⠀⠀⠀⣿⣿⣿⣿⣿⣿⣿⣿⣿⣿⣿⣿⣿⣿⣿⣿⣿⣿⣿⡿⣿⣿⣿⣿⣿⣿⣿⣿⣿⣿⣿⣿⡟⣿⣿⣿⣿⣿⣿⣿⣿⣿⣿⣿⣿⣿⣿⣿⣿⣿⣿⣿⣿⣿⣿⣿⣿⣿⠀⠀⠀⠀⠀⠀⠀⠀⠀⠀⠀⠀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⠀⠀⠀⠀⠀⠀⠀⠀⠀⠀⠀⣿⣿⣿⣿⣿⣿⣿⣿⣿⣿⣿⣿⣿⣿⣿⣿⣿⣿⡿⢇⢹⣿⣿⣿⣿⣿⣿⣿⣿⣿⣿⢏⠁⢸⣿⣿⣿⣿⣿⣿⣿⣿⣿⣿⣿⣿⣿⣿⣿⣿⣿⣿⣿⣿⣿⣿⣿⣿⠀⠀⠀⠀⠀⠀⠀⠀⠀⠀⠀⠀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⠀⠀⠀⠀⠀⠀⠀⠀⠀⠀⠀⣿⣿⣿⣿⣿⣿⣿⣿⣿⣿⣿⣿⣿⣿⣿⣿⣿⣿⢇⢕⢕⢹⢿⣿⣿⣿⣿⣿⣿⠟⠑⠀⠀⢸⣿⣿⣿⣿⣿⣿⣿⣿⣿⣿⣿⣿⣿⣿⣿⣿⣿⣿⣿⣿⣿⣿⣿⣿⠀⠀⠀⠀⠀⠀⠀⠀⠀⠀⠀⠀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⠀⠀⠀⠀⠀⠀⠀⠀⠀⠀⠀⣿⣿⣿⣿⣿⣿⣿⣿⣿⣿⣿⣿⣿⣿⣿⣿⣿⣿⠀⢕⢕⠕⠑⠝⠝⠝⠙⠙⠑⠁⠀⠀⠀⣾⣿⣿⣿⣿⣿⣿⣿⣿⣿⣿⣿⣿⣿⣿⣿⣿⣿⣿⣿⣿⣿⣿⣿⣿⠀⠀⠀⠀⠀⠀⠀⠀⠀⠀⠀⠀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⠀⠀⠀⠀⠀⠀⠀⠀⠀⠀⠀⣿⣿⣿⣿⣿⣿⣿⣿⣿⣿⣿⣿⣿⣿⣿⣿⣿⣿⢕⢕⢕⢕⠀⢔⢄⢄⠄⠐⠐⠅⠀⢀⢸⣿⣿⣿⣿⣿⣿⣿⣿⣿⣿⣿⣿⣿⣿⣿⣿⣿⣿⣿⣿⣿⣿⣿⣿⣿⠀⠀⠀⠀⠀⠀⠀⠀⠀⠀⠀⠀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⠀⠀⠀⠀⠀⠀⠀⠀⠀⠀⠀⣿⣿⣿⣿⣿⣿⣿⣿⣿⣿⣿⣿⣿⣿⣿⣿⣿⣿⡕⢕⢕⢕⢕⢕⢄⢄⢔⢔⢄⢔⢕⢱⣿⣿⣿⣿⣿⣿⣿⣿⣿⣿⣿⣿⣿⣿⣿⣿⣿⣿⣿⣿⣿⣿⣿⣿⣿⣿⠀⠀⠀⠀⠀⠀⠀⠀⠀⠀⠀⠀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⠀⠀⠀⠀⠀⠀⠀⠀⠀⠀⠀⣿⣿⣿⣿⣿⣿⣿⣿⣿⣿⣿⣿⣿⣿⣿⣿⣿⣿⣇⢕⢕⢕⢁⢁⢅⠕⢁⢅⢕⢕⣱⣿⣿⣿⣿⣿⣿⣿⣿⣿⣿⣿⣿⣿⣿⣿⣿⣿⣿⣿⣿⣿⣿⣿⣿⣿⣿⣿⠀⠀⠀⠀⠀⠀⠀⠀⠀⠀⠀⠀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⠀⠀⠀⠀⠀⠀⠀⠀⠀⠀⠀⣿⣿⣿⣿⣿⣿⣿⣿⣿⣿⣿⣿⣿⣿⣿⣿⣿⣿⣿⡕⢕⢕⢕⢕⢔⢕⢕⢕⢕⢱⣿⣿⣿⣿⣿⣿⣿⣿⣿⣿⣿⣿⣿⣿⣿⣿⣿⣿⣿⣿⣿⣿⣿⣿⣿⣿⣿⣿⠀⠀⠀⠀⠀⠀⠀⠀⠀⠀⠀⠀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⠀⠀⠀⠀⠀⠀⠀⠀⠀⠀⠀⠛⠛⠛⠛⠛⠛⠛⠛⠛⠛⠛⠛⠛⠛⠛⠛⠛⠛⠛⠓⠑⠑⠑⠑⠑⠑⠑⠑⠑⠘⠛⠛⠛⠛⠛⠛⠛⠛⠛⠛⠛⠛⠛⠛⠛⠛⠛⠛⠛⠛⠛⠛⠛⠛⠛⠛⠛⠛⠀⠀⠀⠀⠀⠀⠀⠀⠀⠀⠀⠀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⠀⠀⠀⠀⠀⠀⠀⠀⠀⠀⠀⣿⣿⣿⣿⣿⣿⣿⣿⣿⣿⣿⣿⣿⣿⣿⣿⣿⣿⣿⣿⣿⣿⣿⣿⣿⣿⣿⣿⣿⣿⣿⣿⣿⣿⣿⣿⣿⣿⣿⣿⣿⣿⣿⣿⣿⣿⡟⠑⠀⠀⠀⠀⠀⠀⠘⢿⣿⣿⠀⠀⠀⠀⠀⠀⠀⠀⠀⠀⠀⠀</a:t>
            </a:r>
            <a:br/>
            <a:r>
              <a:t>⠀⠀⠀⠀⠀⠀⠀⠀⠀⠀⠀⣿⣿⣿⣿⣿⣿⣿⣿⣿⣿⣿⣿⣿⣿⣿⣿⣿⣿⣿⣿⣿⡿⢿⢿⢿⢿⣿⣿⣿⣿⣿⣿⣿⣿⣿⣿⣿⣿⣿⣿⣿⣿⣿⣿⣿⣿⡇⠀⠀⠀⠀⠀⠀⠀⠀⢜⣿⣿⠀⠀⠀⠀⠀⠀⠀⠀⠀⠀⠀⠀</a:t>
            </a:r>
            <a:br/>
            <a:r>
              <a:t>⠀⠀⠀⠀⠀⠀⠀⠀⠀⠀⠀⣿⣿⣿⣿⣿⣿⣿⣿⣿⣿⣿⣿⣿⣿⣿⣿⣿⣿⢿⢟⢕⢕⢕⣱⣵⢵⢾⡿⡷⣾⣿⣿⣿⣿⣿⣿⣿⣿⣿⣿⣿⣿⣿⣿⣿⣿⢕⠀⠀⠀⠀⠀⠀⠀⢀⢀⢻⣿⠀⠀⠀⠀⠀⠀⠀⠀⠀⠀⠀⠀</a:t>
            </a:r>
            <a:br/>
            <a:r>
              <a:t>⠀⠀⠀⠀⠀⠀⠀⠀⠀⠀⠀⢝⣿⣿⣿⣿⣿⣿⣿⣿⣿⣿⣿⣿⣿⣿⣿⢿⢏⢑⢕⡕⢱⢾⠏⠑⢁⢄⢸⣿⣿⣿⣿⣿⣿⣿⣿⣿⣿⣿⣿⣿⣿⣿⣿⣿⡏⠀⠀⠀⠀⠀⠀⠀⠀⢁⠀⢜⣿⠀⠀⠀⠀⠀⠀⠀⠀⠀⠀⠀⠀</a:t>
            </a:r>
            <a:br/>
            <a:r>
              <a:t>⠀⠀⠀⠀⠀⠀⠀⠀⠀⠀⠀⣿⣿⣿⣿⣿⣿⣿⣿⣿⣿⣿⣿⣿⣿⣿⢇⢕⡕⢕⢜⢷⢇⢕⢕⢕⢕⢕⣿⣿⣿⣿⣿⣿⣿⣿⣿⣿⣿⣿⣿⣿⣿⣿⣿⣿⡇⢔⠁⢔⢐⢐⢕⢔⢔⢔⢔⢕⣿⠀⠀⠀⠀⠀⠀⠀⠀⠀⠀⠀⠀</a:t>
            </a:r>
            <a:br/>
            <a:r>
              <a:t>⠀⠀⠀⠀⠀⠀⠀⠀⠀⠀⠀⣿⣿⣿⣿⣿⣿⣿⣿⣿⣿⣿⣿⣿⣿⢇⠄⣸⢏⣱⣵⣱⣵⣵⣷⣷⣿⣾⣾⣿⣿⣿⣿⣿⣿⣿⣿⣿⣿⣿⣿⣿⣿⣿⣿⣿⡇⢕⢕⢔⢕⢕⢕⢕⢕⢕⢕⢕⣿⠀⠀⠀⠀⠀⠀⠀⠀⠀⠀⠀⠀</a:t>
            </a:r>
            <a:br/>
            <a:r>
              <a:t>⠀⠀⠀⠀⠀⠀⠀⠀⠀⠀⠀⣻⣿⣿⣿⣿⣿⣿⣿⣿⣿⣿⣿⣿⣿⡇⢱⣿⡏⢹⣿⣿⣿⣿⣿⣿⣿⣿⣿⣿⣿⣿⣿⣿⣿⣿⣿⣿⣿⣿⣿⣿⣿⣿⣿⣿⡇⢕⢕⢕⢕⢕⢕⢕⢕⣱⡕⢕⣸⠀⠀⠀⠀⠀⠀⠀⠀⠀⠀⠀⠀</a:t>
            </a:r>
            <a:br/>
            <a:r>
              <a:t>⠀⠀⠀⠀⠀⠀⠀⠀⠀⠀⠀⣿⣿⣿⣿⣿⣿⣿⣿⣿⣿⣿⣿⣿⣿⣧⢝⢜⡵⣾⣿⣿⣿⣿⣿⣿⣿⣿⣿⣿⣿⣿⣿⣿⣿⣿⣿⣿⣿⣿⣿⣿⣿⣿⣿⣿⣧⣵⣵⣵⣵⣷⣷⣿⣾⣿⣿⣿⣿⠀⠀⠀⠀⠀⠀⠀⠀⠀⠀⠀⠀</a:t>
            </a:r>
            <a:br/>
            <a:r>
              <a:t>⠀⠀⠀⠀⠀⠀⠀⠀⠀⠀⠀⣿⣿⣿⣿⣿⣿⣿⣿⣿⣿⣿⣿⣿⣿⣿⢕⢕⢕⣿⣿⣿⣿⣿⣿⣿⣿⣿⣿⣿⣿⣿⣿⣿⣿⣿⣿⣿⣿⣿⣿⣿⣿⣿⣿⣿⣿⣿⣿⣿⣿⣿⣿⣿⣿⣿⣿⣿⣿⠀⠀⠀⠀⠀⠀⠀⠀⠀⠀⠀⠀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⠀⠀⠀⠀⠀⠀⠀⠀⠀⠀⠀⣿⣿⣿⣿⣿⣿⣿⣿⣿⣿⣿⣿⣿⣿⣿⡇⢑⢕⢸⣿⣿⣿⣿⣿⣿⣿⣿⣿⣿⣿⣿⣿⣿⣿⣿⣿⣿⣿⣿⣿⣿⣿⣿⣿⣿⣿⣿⣿⣿⣿⣿⣿⣿⣿⣿⣿⣿⣿⠀⠀⠀⠀⠀⠀⠀⠀⠀⠀⠀⠀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⠀⠀⠀⠀⠀⠀⠀⠀⠀⠀⠀⣿⣿⣿⣿⣿⣿⣿⣿⣿⣿⣿⣿⣿⣿⣿⣧⣶⣵⣾⣿⣿⣿⣿⣿⣿⣿⣿⣿⣿⣿⣿⣿⣿⣿⣿⣿⣿⣿⣿⣿⣿⣿⣿⣿⣿⣿⣿⣿⣿⣿⣿⣿⣿⣿⣿⣿⣿⣿⠀⠀⠀⠀⠀⠀⠀⠀⠀⠀⠀⠀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⠀⠀⠀⠀⠀⠀⠀⠀⠀⠀⠀⣿⣿⣿⣿⣿⣿⣿⣿⣿⣿⣿⣿⣿⣿⣿⣿⣿⣿⣿⢻⣿⣿⣿⣿⣿⣿⣿⣿⣿⣿⣿⡟⠘⣿⣿⣿⣿⣿⣿⣿⣿⣿⣿⣿⣿⣿⣿⣿⣿⣿⣿⣿⣿⣿⣿⣿⣿⣿⠀⠀⠀⠀⠀⠀⠀⠀⠀⠀⠀⠀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⠀⠀⠀⠀⠀⠀⠀⠀⠀⠀⠀⣿⣿⣿⣿⣿⣿⣿⣿⣿⣿⣿⣿⣿⣿⣿⣿⣿⣿⢇⢕⢿⣿⣿⣿⣿⣿⣿⣿⣿⣿⠟⠁⠀⣿⣿⣿⣿⣿⣿⣿⣿⣿⣿⣿⣿⣿⣿⣿⣿⣿⣿⣿⣿⣿⣿⣿⣿⣿⠀⠀⠀⠀⠀⠀⠀⠀⠀⠀⠀⠀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⠀⠀⠀⠀⠀⠀⠀⠀⠀⠀⠀⣿⣿⣿⣿⣿⣿⣿⣿⣿⣿⣿⣿⣿⣿⣿⣿⣿⡟⠕⢕⢜⢻⢿⣿⣿⣿⣿⡿⢟⠁⠀⠀⠀⣿⣿⣿⣿⣿⣿⣿⣿⣿⣿⣿⣿⣿⣿⣿⣿⣿⣿⣿⣿⣿⣿⣿⣿⣿⠀⠀⠀⠀⠀⠀⠀⠀⠀⠀⠀⠀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⠀⠀⠀⠀⠀⠀⠀⠀⠀⠀⠀⣿⣿⣿⣿⣿⣿⣿⣿⣿⣿⣿⣿⣿⣿⣿⣿⣿⡇⢀⢕⢕⢕⠀⠁⠑⠈⠁⠁⠀⠀⠀⠀⢸⣿⣿⣿⣿⣿⣿⣿⣿⣿⣿⣿⣿⣿⣿⣿⣿⣿⣿⣿⣿⣿⣿⣿⣿⣿⠀⠀⠀⠀⠀⠀⠀⠀⠀⠀⠀⠀</a:t>
            </a:r>
            <a:br/>
            <a:r>
              <a:t>⠀⠀⠀⠀⠀⠀⠀⠀⠀⠀⠀⣿⣿⣿⣿⣿⣿⣯⣿⣿⣿⣿⣿⣿⣿⣿⣿⣿⣧⢕⢕⢕⢕⢄⠔⠐⠐⠁⠁⠄⠐⢄⢔⣿⣿⣿⣿⣿⣿⣿⣿⣿⣿⣿⣿⣿⣿⣿⣿⣿⣿⣿⣿⣿⣿⣿⣿⣿⣿⠀⠀⠀⠀⠀⠀⠀⠀⠀⠀⠀⠀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⠀⠀⠀⠀⠀⠀⠀⠀⠀⠀⠀⣿⣿⣿⣿⣿⣿⣿⣿⣿⣿⣿⣿⣿⣿⣿⣿⣿⣿⢕⢕⢕⢕⢅⢅⢄⢕⢕⢔⢔⢕⢕⣾⣿⣿⣿⣿⣿⣿⣿⣿⣿⣿⣿⣿⣿⣿⣿⣿⣿⣿⣿⣿⣿⣿⣿⣿⣿⣿⠀⠀⠀⠀⠀⠀⠀⠀⠀⠀⠀⠀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⠀⠀⠀⠀⠀⠀⠀⠀⠀⠀⠀⣿⣿⣿⣿⣿⣿⣿⣿⣿⣿⣿⣿⣿⣿⣿⣿⣿⣿⡇⢕⢕⢕⢔⢄⠕⢑⢄⢕⢕⢱⣿⣿⣿⣿⣿⣿⣿⣿⣿⣿⣿⣿⣿⣿⣿⣿⣿⣿⣿⣿⣿⣿⣿⣿⣿⣿⣿⣿⠀⠀⠀⠀⠀⠀⠀⠀⠀⠀⠀⠀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⠀⠀⠀⠀⠀⠀⠀⠀⠀⠀⠀⠛⠛⠛⠛⠛⠛⠛⠛⠛⠛⠛⠛⠛⠛⠛⠛⠛⠛⠃⠑⠑⠑⠑⠑⠑⠑⠑⠑⠑⠘⠛⠛⠛⠛⠛⠛⠛⠛⠛⠛⠛⠛⠛⠛⠛⠛⠛⠛⠛⠛⠛⠛⠛⠛⠛⠛⠛⠛⠀⠀⠀⠀⠀⠀⠀⠀⠀⠀⠀⠀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⠀⠀⠀⠀⠀⠀⠀⠀⠀⠀⠀⣿⣿⣿⣿⣿⣿⣿⣿⣿⣿⣿⣿⣿⣿⣿⣿⣿⣿⣿⣿⣿⣿⣿⣿⣿⣿⣿⣿⣿⣿⣿⣿⣿⣿⣿⣿⣿⣿⣿⣿⣿⣿⣿⣿⣿⣿⡟⠁⠀⠀⠀⠀⠀⠀⠜⣿⣿⣿⠀⠀⠀⠀⠀⠀⠀⠀⠀⠀⠀⠀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⠀⠀⠀⠀⠀⠀⠀⠀⠀⠀⠀⣿⣿⣿⣿⣿⣿⣿⣿⣿⣿⣿⣿⣿⣿⣿⣿⣿⣿⣿⣿⣿⣿⣿⣿⣿⣿⣿⣿⣿⣿⣿⣿⣿⣿⣿⣿⣿⣿⣿⣿⣿⣿⣿⣿⣿⣿⡇⠀⠀⠀⠀⠀⠀⠀⠀⢜⣿⣿⠀⠀⠀⠀⠀⠀⠀⠀⠀⠀⠀⠀</a:t>
            </a:r>
            <a:br/>
            <a:r>
              <a:t>⠀⠀⠀⠀⠀⠀⠀⠀⠀⠀⠀⣿⣿⣿⣿⣿⣿⣿⣿⣿⣿⣿⣿⣿⣿⣿⣿⣿⣿⣿⣿⡿⢿⢿⢿⢿⣿⣿⣿⣿⣿⣿⣿⣿⣿⣿⣿⣿⣿⣿⣿⣿⣿⣿⣿⣿⣿⢕⠀⠀⠀⠀⠀⠀⠀⢀⢁⢻⣿⠀⠀⠀⠀⠀⠀⠀⠀⠀⠀⠀⠀</a:t>
            </a:r>
            <a:br/>
            <a:r>
              <a:t>⠀⠀⠀⠀⠀⠀⠀⠀⠀⠀⠀⢻⣿⣿⣿⣿⣿⣿⣿⣿⣿⣿⣿⣿⣿⣿⣿⣿⢿⢟⠕⢕⢕⣵⡵⢾⢗⢟⢗⣾⣿⣿⣿⣿⣿⣿⣿⣿⣿⣿⣿⣿⣿⣿⣿⣿⡏⠁⠀⠀⠀⠀⠀⠀⠁⠀⠁⢜⣿⠀⠀⠀⠀⠀⠀⠀⠀⠀⠀⠀⠀</a:t>
            </a:r>
            <a:br/>
            <a:r>
              <a:t>⠀⠀⠀⠀⠀⠀⠀⠀⠀⠀⠀⣿⣿⣿⣿⣿⣿⣿⣿⣿⣿⣿⣿⣿⣿⣿⡿⢏⢄⢔⢕⢵⢟⠑⢁⢄⢕⢝⣷⣿⣿⣿⣿⣿⣿⣿⣿⣿⣿⣿⣿⣿⣿⣿⣿⣿⡇⢅⠔⢀⢐⠐⢔⢐⢔⢔⢄⢕⣿⠀⠀⠀⠀⠀⠀⠀⠀⠀⠀⠀⠀</a:t>
            </a:r>
            <a:br/>
            <a:r>
              <a:t>⠀⠀⠀⠀⠀⠀⠀⠀⠀⠀⠀⣿⣿⣿⣿⣿⣿⣿⣿⣿⣿⣿⣿⣿⣿⡏⢕⢕⢕⢸⢷⢕⢕⢵⢕⢕⢸⣿⣿⣿⣿⣿⣿⣿⣿⣿⣿⣿⣿⣿⣿⣿⣿⣿⣿⣿⡇⢕⢔⢕⢕⢕⢕⢕⢕⢕⢕⢕⣿⠀⠀⠀⠀⠀⠀⠀⠀⠀⠀⠀⠀</a:t>
            </a:r>
            <a:br/>
            <a:r>
              <a:t>⠀⠀⠀⠀⠀⠀⠀⠀⠀⠀⠀⣿⣿⣿⣿⣿⣿⣿⣿⣿⣿⣿⣿⣿⡏⠁⢼⣇⣱⣵⣱⣵⣷⣷⣿⣿⣿⣿⣿⣿⣿⣿⣿⣿⣿⣿⣿⣿⣿⣿⣿⣿⣿⣿⣿⣿⡇⢕⢕⢕⢕⢕⢕⢕⢕⣕⡕⢕⣿⠀⠀⠀⠀⠀⠀⠀⠀⠀⠀⠀⠀</a:t>
            </a:r>
            <a:br/>
            <a:r>
              <a:t>⠀⠀⠀⠀⠀⠀⠀⠀⠀⠀⠀⣿⣿⣿⣿⣿⣿⣿⣿⣿⣿⣿⣿⣿⣇⢕⢜⡝⢹⣿⣿⣿⣿⣿⣿⣿⣿⣿⣿⣿⣿⣿⣿⣿⣿⣿⣿⣿⣿⣿⣿⣿⣿⣿⣿⣿⣧⣵⣵⣵⣵⣵⣷⣿⣷⣿⣿⣿⣿⠀⠀⠀⠀⠀⠀⠀⠀⠀⠀⠀⠀</a:t>
            </a:r>
            <a:br/>
            <a:r>
              <a:t>⠀⠀⠀⠀⠀⠀⠀⠀⠀⠀⠀⣿⣿⣿⣿⣿⣿⣿⣿⣿⣿⣿⣿⣿⣿⢕⢝⢵⣾⣿⣿⣿⣿⣿⣿⣿⣿⣿⣿⣿⣿⣿⣿⣿⣿⣿⣿⣿⣿⣿⣿⣿⣿⣿⣿⣿⣿⣿⣿⣿⣿⣿⣿⣿⣿⣿⣿⣿⣿⠀⠀⠀⠀⠀⠀⠀⠀⠀⠀⠀⠀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⠀⠀⠀⠀⠀⠀⠀⠀⠀⠀⠀⣿⣿⣿⣿⣿⣿⣿⣿⣿⣿⣿⣿⣿⣿⣿⣷⣵⣼⣿⣿⣿⣿⣿⣿⣿⣿⣿⣿⣿⣿⣿⣿⣿⣿⣿⣿⣿⣿⣿⣿⣿⣿⣿⣿⣿⣿⣿⣿⣿⣿⣿⣿⣿⣿⣿⣿⣿⣿⠀⠀⠀⠀⠀⠀⠀⠀⠀⠀⠀⠀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⠀⠀⠀⠀⠀⠀⠀⠀⠀⠀⠀⣿⣿⣿⣿⣿⣿⣿⣿⣿⣿⣿⣿⣿⣿⣿⣿⣿⣿⡿⣿⣿⣿⣿⣿⣿⣿⣿⣿⣿⣿⣿⠕⢸⣿⣿⣿⣿⣿⣿⣿⣿⣿⣿⣿⣿⣿⣿⣿⣿⣿⣿⣿⣿⣿⣿⣿⣿⣿⠀⠀⠀⠀⠀⠀⠀⠀⠀⠀⠀⠀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⠀⠀⠀⠀⠀⠀⠀⠀⠀⠀⠀⣿⣿⣿⣿⣿⣿⣿⣿⣿⣿⣿⣿⣿⣿⣿⣿⣿⣿⢇⢸⣿⣿⣿⣿⣿⣿⣿⣿⣿⡿⠇⠀⠀⣿⣿⣿⣿⣿⣿⣿⣿⣿⣿⣿⣿⣿⣿⣿⣿⣿⣿⣿⣿⣿⣿⣿⣿⣿⠀⠀⠀⠀⠀⠀⠀⠀⠀⠀⠀⠀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⠀⠀⠀⠀⠀⠀⠀⠀⠀⠀⠀⣿⣿⣿⣿⣿⣿⣿⣿⣿⣿⣿⣿⣿⣿⣿⣿⣿⡇⠔⢕⢜⢿⣿⣿⣿⣿⣿⢟⠑⠀⠀⠀⢄⣿⣿⣿⣿⣿⣿⣿⣿⣿⣿⣿⣿⣿⣿⣿⣿⣿⣿⣿⣿⣿⣿⣿⣿⣿⠀⠀⠀⠀⠀⠀⠀⠀⠀⠀⠀⠀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⠀⠀⠀⠀⠀⠀⠀⠀⠀⠀⠀⣿⣿⣿⣿⣿⣿⣿⣿⣿⣿⣿⣿⣿⣿⣿⣿⣿⡇⢄⢕⢕⠕⠁⠙⠙⠙⠁⠁⠀⠀⠀⠀⢸⣿⣿⣿⣿⣿⣿⣿⣿⣿⣿⣿⣿⣿⣿⣿⣿⣿⣿⣿⣿⣿⣿⣿⣿⣿⠀⠀⠀⠀⠀⠀⠀⠀⠀⠀⠀⠀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⠀⠀⠀⠀⠀⠀⠀⠀⠀⠀⠀⣿⣿⣿⣿⣿⣿⣿⣿⣿⣿⣿⣿⣿⣿⣿⣿⣿⡇⢕⢕⢕⢕⠔⠔⠀⠀⠀⠁⠀⠀⢄⢕⣿⣿⣿⣿⣿⣿⣿⣿⣿⣿⣿⣿⣿⣿⣿⣿⣿⣿⣿⣿⣿⣿⣿⣿⣿⣿⠀⠀⠀⠀⠀⠀⠀⠀⠀⠀⠀⠀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⠀⠀⠀⠀⠀⠀⠀⠀⠀⠀⠀⣿⣿⣿⣿⣿⣿⣿⣿⣿⣿⣿⣿⣿⣿⣿⣿⣿⡇⢕⢕⢕⢕⢕⢔⢔⢔⢔⢕⢔⢕⢕⣼⣿⣿⣿⣿⣿⣿⣿⣿⣿⣿⣿⣿⣿⣿⣿⣿⣿⣿⣿⣿⣿⣿⣿⣿⣿⣿⠀⠀⠀⠀⠀⠀⠀⠀⠀⠀⠀⠀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⠀⠀⠀⠀⠀⠀⠀⠀⠀⠀⠀⠛⠛⠛⠛⠛⠛⠛⠛⠛⠛⠛⠛⠛⠛⠛⠛⠛⠛⠑⠑⠑⠑⠑⠐⠑⠑⠑⠑⠑⠑⠚⠛⠛⠛⠛⠛⠛⠛⠛⠛⠛⠛⠛⠛⠛⠛⠛⠛⠛⠛⠛⠛⠛⠛⠛⠛⠛⠛⠀⠀⠀⠀⠀⠀⠀⠀⠀⠀⠀⠀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⠀⠀⠀⠀⠀⠀⠀⠀⠀⠀⠀⣿⣿⣿⣿⣿⣿⣿⣿⣿⣿⣿⣿⣿⣿⣿⣿⣿⣿⣿⣿⣿⣿⣿⣿⣿⣿⣿⣿⣿⣿⣿⣿⣿⣿⣿⣿⣿⣿⣿⣿⣿⣿⣿⣿⣿⣿⡎⠁⠀⠀⠀⠀⠀⠀⠜⣿⣿⣿⠀⠀⠀⠀⠀⠀⠀⠀⠀⠀⠀⠀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⠀⠀⠀⠀⠀⠀⠀⠀⠀⠀⠀⣿⣿⣿⣿⣿⣿⣿⣿⣿⣿⣿⣿⣿⣿⣿⣿⣿⣿⣿⣿⣿⣿⣿⣿⣿⣿⣿⣿⣿⣿⣿⣿⣿⣿⣿⣿⣿⣿⣿⣿⣿⣿⣿⣿⣿⣿⢇⠀⠀⠀⠀⠀⠀⠀⠀⢸⣿⣿⠀⠀⠀⠀⠀⠀⠀⠀⠀⠀⠀⠀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⠀⠀⠀⠀⠀⠀⠀⠀⠀⠀⠀⣿⣿⣿⣿⣿⣿⣿⣿⣿⣿⣿⣿⣿⣿⣿⣿⣿⣿⣿⣿⣿⣿⣿⣿⣿⣿⣿⣿⣿⣿⣿⣿⣿⣿⣿⣿⣿⣿⣿⣿⣿⣿⣿⣿⣿⣿⢕⠀⠀⠀⠀⠀⠀⠀⢀⠑⢿⣿⠀⠀⠀⠀⠀⠀⠀⠀⠀⠀⠀⠀</a:t>
            </a:r>
            <a:br/>
            <a:r>
              <a:t>⠀⠀⠀⠀⠀⠀⠀⠀⠀⠀⠀⢻⣿⣿⣿⣿⣿⣿⣿⣿⣿⣿⣿⣿⣿⣿⣿⣿⣿⣿⡿⢿⢿⢿⢿⣿⣿⣿⣿⣿⣿⣿⣿⣿⣿⣿⣿⣿⣿⣿⣿⣿⣿⣿⣿⣿⢇⠀⠀⠀⠀⢀⠀⠀⢁⠑⢁⢸⣿⠀⠀⠀⠀⠀⠀⠀⠀⠀⠀⠀⠀</a:t>
            </a:r>
            <a:br/>
            <a:r>
              <a:t>⠀⠀⠀⠀⠀⠀⠀⠀⠀⠀⠀⣿⣿⣿⣿⣿⣿⣿⣿⣿⣿⣿⣿⣿⣿⣿⣿⢟⢟⠕⢕⣕⣱⡵⢷⢷⢟⢵⣾⣿⣿⣿⣿⣿⣿⣿⣿⣿⣿⣿⣿⣿⣿⣿⣿⣿⡕⢁⠀⢔⢐⢔⢔⢐⢀⢄⢔⢕⣿⠀⠀⠀⠀⠀⠀⠀⠀⠀⠀⠀⠀</a:t>
            </a:r>
            <a:br/>
            <a:r>
              <a:t>⠀⠀⠀⠀⠀⠀⠀⠀⠀⠀⠀⣿⣿⣿⣿⣿⣿⣿⣿⣿⣿⣿⣿⣿⣿⡿⢟⢁⢔⢕⢵⢏⢁⢅⢄⢅⢕⣕⣽⣿⣿⣿⣿⣿⣿⣿⣿⣿⣿⣿⣿⣿⣿⣿⣿⣿⢕⢅⢔⢕⢕⢕⢕⢕⢕⢕⢕⢕⣿⠀⠀⠀⠀⠀⠀⠀⠀⠀⠀⠀⠀</a:t>
            </a:r>
            <a:br/>
            <a:r>
              <a:t>⠀⠀⠀⠀⠀⠀⠀⠀⠀⠀⠀⣿⣿⣿⣿⣿⣿⣿⣿⣿⣿⣿⣿⣿⣿⢇⢕⢕⣷⡧⢕⢳⢕⢕⢕⢱⡟⣧⣿⣿⣿⣿⣿⣿⣿⣿⣿⣿⣿⣿⣿⣿⣿⣿⣿⣿⢕⢕⢕⢕⢕⢕⢕⢕⢕⣕⢕⢕⣿⠀⠀⠀⠀⠀⠀⠀⠀⠀⠀⠀⠀</a:t>
            </a:r>
            <a:br/>
            <a:r>
              <a:t>⠀⠀⠀⠀⠀⠀⠀⠀⠀⠀⠀⣿⣿⣿⣿⣿⣿⣿⣿⣿⣿⣿⣿⣿⡇⢸⢟⣕⣵⣵⣵⣷⣾⣿⣿⣿⣿⣿⣿⣿⣿⣿⣿⣿⣿⣿⣿⣿⣿⣿⣿⣿⣿⣿⣿⣿⣧⣵⣕⣱⣵⣵⣷⣿⣾⣽⣿⣿⣿⠀⠀⠀⠀⠀⠀⠀⠀⠀⠀⠀⠀</a:t>
            </a:r>
            <a:br/>
            <a:r>
              <a:t>⠀⠀⠀⠀⠀⠀⠀⠀⠀⠀⠀⣿⣿⣿⣿⣿⣿⣿⣿⣿⣿⣿⣿⣿⣧⢕⢜⢹⣿⣿⣿⣿⣿⣿⣿⣿⣿⣿⣿⣿⣿⣿⣿⣿⣿⣿⣿⣿⣿⣿⣿⣿⣿⣿⣿⣿⣿⣿⣿⣿⣿⣿⣿⣿⣿⣿⣿⣿⣿⠀⠀⠀⠀⠀⠀⠀⠀⠀⠀⠀⠀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⠀⠀⠀⠀⠀⠀⠀⠀⠀⠀⠀⣿⣿⣿⣿⣿⣿⣿⣿⣿⣿⣿⣿⣿⣿⣿⣧⣼⣿⣿⣿⣿⣿⣿⣿⣿⣿⣿⣿⣿⣿⣿⣿⣿⣿⣿⣿⣿⣿⣿⣿⣿⣿⣿⣿⣿⣿⣿⣿⣿⣿⣿⣿⣿⣿⣿⣿⣿⣿⠀⠀⠀⠀⠀⠀⠀⠀⠀⠀⠀⠀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⠀⠀⠀⠀⠀⠀⠀⠀⠀⠀⠀⣿⣿⣿⣿⣿⣿⣿⣿⣿⣿⣿⣿⣿⣿⣿⣿⣿⣿⡿⣿⣿⣿⣿⣿⣿⣿⣿⣿⣿⣿⡗⠀⢸⣿⣿⣿⣿⣿⣿⣿⣿⣿⣿⣿⣿⣿⣿⣿⣿⣿⣿⣿⣿⣿⣿⣿⣿⣿⠀⠀⠀⠀⠀⠀⠀⠀⠀⠀⠀⠀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⠀⠀⠀⠀⠀⠀⠀⠀⠀⠀⠀⣿⣿⣿⣿⣿⣿⣿⣿⣿⣿⣿⣿⣿⣿⣿⣿⣿⣿⢕⢻⣿⣿⣿⣿⣟⢻⣿⣿⣿⢟⠑⠀⠘⣿⣿⣿⣿⣿⣿⣿⣿⣿⣿⣿⣿⣿⣿⣿⣿⣿⣿⣿⣿⣿⣿⣿⣿⣿⠀⠀⠀⠀⠀⠀⠀⠀⠀⠀⠀⠀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⠀⠀⠀⠀⠀⠀⠀⠀⠀⠀⠀⣿⣿⣿⣿⣿⣿⣿⣿⣿⣿⣿⣿⣿⣿⣿⣿⣿⡇⢕⢕⢝⢿⣿⣿⣿⣿⢿⠏⠁⠀⠀⠀⢰⣿⣿⣿⣿⣿⣿⣿⣿⣿⣿⣿⣿⣿⣿⣿⣿⣿⣿⣿⣿⣿⣿⣿⣿⣿⠀⠀⠀⠀⠀⠀⠀⠀⠀⠀⠀⠀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⠀⠀⠀⠀⠀⠀⠀⠀⠀⠀⠀⣿⣿⣿⣿⣿⣿⣿⣿⣿⣿⣿⣿⣿⣿⣿⣿⣿⡇⢕⢕⢕⠅⠘⠙⠙⠑⠀⠀⠀⠀⠀⠀⢸⣿⣿⣿⣿⣿⣿⣿⣿⣿⣿⣿⣿⣿⣿⣿⣿⣿⣿⣿⣿⣿⣿⣿⣿⣿⠀⠀⠀⠀⠀⠀⠀⠀⠀⠀⠀⠀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⠀⠀⠀⠀⠀⠀⠀⠀⠀⠀⠀⣿⣿⣿⣿⣿⣿⣿⣿⣿⣿⣿⣿⣿⣿⣿⣿⣿⡇⢕⢕⢕⢑⢔⠄⠄⠐⠀⠀⠀⠀⢄⢕⣿⣿⣿⣿⣿⣿⣿⣿⣿⣿⣿⣿⣿⣿⣿⣿⣿⣿⣿⣿⣿⣿⣿⣿⣿⣿⠀⠀⠀⠀⠀⠀⠀⠀⠀⠀⠀⠀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⠀⠀⠀⠀⠀⠀⠀⠀⠀⠀⠀⠛⠛⠛⠛⠛⠛⠛⠛⠛⠛⠛⠛⠛⠛⠛⠛⠛⠓⠑⠑⠑⠑⠑⠐⠐⠐⠐⠀⠐⠑⠑⠑⠛⠛⠛⠛⠛⠛⠛⠛⠛⠛⠛⠛⠛⠛⠛⠛⠛⠛⠛⠛⠛⠛⠛⠛⠛⠛⠀⠀⠀⠀⠀⠀⠀⠀⠀⠀⠀⠀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⠀⠀⠀⠀⠀⠀⠀⠀⠀⠀⠀⣿⣿⣿⣿⣿⣫⣿⣿⣿⣿⣿⣿⣿⣿⣿⣿⣿⣿⣿⣿⣿⣿⣿⣿⣿⣿⣿⣿⣿⣿⣿⣿⣿⣿⣿⣿⣿⣿⣿⢿⣿⣿⣿⣿⣿⣿⡏⠀⠀⠀⠀⠀⠀⠀⠜⣿⣿⣿⠀⠀⠀⠀⠀⠀⠀⠀⠀⠀⠀⠀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⠀⠀⠀⠀⠀⠀⠀⠀⠀⠀⠀⣿⣿⣿⣿⣿⣿⣿⣿⣿⣿⣿⣿⣿⣿⣿⣿⣿⣿⣿⣿⣿⣿⣿⣿⣿⣿⣿⣿⣿⣿⣿⣿⣿⣿⣿⣿⣿⣿⣿⣾⣿⣿⣿⣿⣿⣿⢇⠀⠀⠀⠀⠀⠀⠀⠀⢸⣿⣿⠀⠀⠀⠀⠀⠀⠀⠀⠀⠀⠀⠀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⠀⠀⠀⠀⠀⠀⠀⠀⠀⠀⠀⣿⣿⣿⣿⣿⣿⣿⣿⣿⣿⣿⣿⣿⣿⣿⣿⣿⣿⣿⣿⣿⣿⣿⣿⣿⣿⣿⣿⣿⣿⣿⣿⣿⣿⣿⣿⣿⣿⣿⣿⣿⣼⣿⣿⣿⡿⢕⠔⠀⠀⠀⠀⠀⢀⠀⢁⢿⣿⠀⠀⠀⠀⠀⠀⠀⠀⠀⠀⠀⠀</a:t>
            </a:r>
            <a:br/>
            <a:r>
              <a:t>⠀⠀⠀⠀⠀⠀⠀⠀⠀⠀⠀⢻⣿⣿⣿⣿⣿⣿⡿⣿⣿⣿⣿⣿⣿⣿⣿⣿⣿⣿⣿⣿⣿⣿⣿⣿⣿⣿⣿⣿⣻⣿⣿⣿⣿⣿⣿⣿⣿⢻⣿⣿⣿⣿⣿⣿⢇⠀⠀⠀⠀⠀⠀⠀⠑⢕⠑⢸⣿⠀⠀⠀⠀⠀⠀⠀⠀⠀⠀⠀⠀</a:t>
            </a:r>
            <a:br/>
            <a:r>
              <a:t>⠀⠀⠀⠀⠀⠀⠀⠀⠀⠀⠀⣿⣿⣿⣿⣿⣿⣿⣿⣿⣿⣿⣿⣿⣿⣿⣿⣿⣿⣿⣿⡿⢿⡿⣿⣿⣿⣿⣿⣿⣿⣿⣿⣿⣿⣿⣿⣿⣿⡿⣿⣿⣿⣿⣿⣿⡕⢀⠀⢔⠔⢔⢔⠔⢀⢔⢄⢕⣿⠀⠀⠀⠀⠀⠀⠀⠀⠀⠀⠀⠀</a:t>
            </a:r>
            <a:br/>
            <a:r>
              <a:t>⠀⠀⠀⠀⠀⠀⠀⠀⠀⠀⠀⣿⣿⣿⣿⣿⣿⣿⣿⣿⣿⣿⣿⣿⣿⣿⣿⢿⢟⢏⠕⢐⢔⢱⣇⢹⢟⢫⣿⣿⣿⣿⣿⣿⣿⣿⣿⣿⣿⣿⣿⣿⣿⣿⣿⣿⢕⢕⢔⢕⢔⢕⢕⢕⢕⢕⢕⢕⣿⠀⠀⠀⠀⠀⠀⠀⠀⠀⠀⠀⠀</a:t>
            </a:r>
            <a:br/>
            <a:r>
              <a:t>⠀⠀⠀⠀⠀⠀⠀⠀⠀⠀⠀⡟⣿⣿⣿⣿⣿⣿⣿⣿⣿⣿⣿⣿⣿⣿⡇⠕⠕⠷⢺⢗⢟⢝⢝⢟⢾⣿⣿⣷⢾⣷⣿⣿⣿⣿⣿⣿⣿⣿⣿⣿⣿⣿⣿⣿⢕⢕⢕⢕⢕⢕⢕⢕⢕⡕⢕⢕⣿⠀⠀⠀⠀⠀⠀⠀⠀⠀⠀⠀⠀</a:t>
            </a:r>
            <a:br/>
            <a:r>
              <a:t>⠀⠀⠀⠀⠀⠀⠀⠀⠀⠀⠀⣿⣿⣿⣿⣿⣿⣿⣿⣿⣿⣿⣿⣿⣿⡏⢕⣥⢥⡎⢝⢕⢕⢕⣱⣵⣱⣿⢟⡝⢿⣿⣿⣿⣿⣿⣿⣿⣿⣿⣿⣿⣿⣿⣿⣿⣇⣵⣕⣕⣵⣵⣵⣷⣼⣽⣿⣿⣿⠀⠀⠀⠀⠀⠀⠀⠀⠀⠀⠀⠀</a:t>
            </a:r>
            <a:br/>
            <a:r>
              <a:t>⠀⠀⠀⠀⠀⠀⠀⠀⠀⠀⠀⣿⣿⢿⣿⣿⣿⣿⣿⣿⣿⣿⣿⣿⣿⣧⣿⣵⣵⣵⣵⣵⣵⣵⣵⣷⣼⣽⣝⣿⡟⣿⣿⣿⣿⣿⣿⣿⣿⣿⣿⣿⣿⣿⣿⣿⣿⣿⣿⣿⣿⣿⣿⣿⣿⣿⣿⣿⣿⠀⠀⠀⠀⠀⠀⠀⠀⠀⠀⠀⠀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⠀⠀⠀⠀⠀⠀⠀⠀⠀⠀⠀⣿⣿⣿⣿⣿⣿⣿⣿⣿⣿⣿⣿⣿⣿⡷⢜⣿⣿⣿⣿⣿⣿⣿⣿⣿⣿⣿⣿⣿⣿⣾⣯⣿⣿⣿⣿⣿⣿⣿⣿⣿⣿⣿⣿⣿⣿⣿⣿⣿⣿⣿⣿⣿⣿⣿⣿⣿⣿⠀⠀⠀⠀⠀⠀⠀⠀⠀⠀⠀⠀</a:t>
            </a:r>
            <a:br/>
            <a:r>
              <a:t>⠀⠀⠀⠀⠀⠀⠀⠀⠀⠀⠀⣿⣿⣿⣿⣿⣿⣿⣿⣿⣿⣿⣿⣿⣿⡏⢸⣿⣿⣿⣿⣿⣿⣿⣿⣿⣿⣿⣿⣿⣿⣿⣿⣿⣿⣿⣿⣿⣿⣿⣿⣿⣿⣿⣿⣿⣿⣿⣿⣿⣿⣿⣿⣿⣿⣿⣿⣿⣿⠀⠀⠀⠀⠀⠀⠀⠀⠀⠀⠀⠀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⠀⠀⠀⠀⠀⠀⠀⠀⠀⠀⠀⣿⣿⣿⣿⣿⣿⣿⣿⣿⣿⣿⣿⣿⣿⣿⢸⣿⣿⣟⣿⣿⣿⣿⣿⣿⣿⣿⣿⣿⣿⣿⣿⣿⣿⣿⣿⣿⣿⣿⣿⣿⣿⣿⣿⣿⣿⣿⣿⣿⣿⣿⣿⣿⣿⣿⣿⣿⣿⠀⠀⠀⠀⠀⠀⠀⠀⠀⠀⠀⠀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⠀⠀⠀⠀⠀⠀⠀⠀⠀⠀⠀⣿⣿⣿⣿⣿⣿⣿⣿⣿⣿⣿⣿⣿⣿⣿⣿⣿⣿⣿⣹⢽⢿⣟⣿⣿⣿⣿⣿⣿⣿⣿⣿⣿⣿⣿⣿⣿⣿⣿⣿⣿⣿⣿⣿⣿⣿⣿⣿⣿⣿⣿⣿⣿⣿⣿⣿⣿⣿⠀⠀⠀⠀⠀⠀⠀⠀⠀⠀⠀⠀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⠀⠀⠀⠀⠀⠀⠀⠀⠀⠀⠀⣿⣿⣿⣿⣿⣿⣿⣿⣿⣿⣿⣿⣿⣿⣿⣿⣿⣿⣿⣿⣷⣾⣿⣿⣿⣿⣿⣿⣿⣿⠑⠘⣿⣿⣿⣿⣿⣿⣿⣿⣿⣿⣿⣿⣿⣿⣿⣿⣿⣿⣿⣿⣿⣿⣿⣿⣿⣿⠀⠀⠀⠀⠀⠀⠀⠀⠀⠀⠀⠀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⠀⠀⠀⠀⠀⠀⠀⠀⠀⠀⠀⣿⣿⣿⣿⣿⣿⣿⣿⣿⣿⣿⣿⣿⣿⣿⣿⣿⡿⢹⣿⣿⣿⢿⢿⢟⣿⣿⣿⡿⠏⠀⠀⢹⣿⣿⣿⣿⣿⣿⣿⣿⣿⣿⣿⣿⣿⣿⣿⣿⣿⣿⣿⣿⣿⣿⣿⣿⣿⠀⠀⠀⠀⠀⠀⠀⠀⠀⠀⠀⠀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⠀⠀⠀⠀⠀⠀⠀⠀⠀⠀⠀⣿⣿⣿⣿⣿⣿⣿⣿⣿⣿⣿⣿⣿⣿⣿⣿⣿⡇⢕⢹⣿⡟⢇⢕⢪⡿⢿⢏⠅⠁⠀⢄⢸⣿⣿⣿⣿⣿⣿⣿⣿⣿⣿⣿⣿⣿⣿⣿⣿⣿⣿⣿⣿⣿⣿⣿⣿⣿⠀⠀⠀⠀⠀⠀⠀⠀⠀⠀⠀⠀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⠀⠀⠀⠀⠀⠀⠀⠀⠀⠀⠀⣿⣿⣿⣿⣿⣿⣿⣿⣿⣿⣿⣿⣿⣿⣿⣿⣿⢑⢕⢕⠕⠝⢕⠅⠁⠅⠀⠁⠀⠀⠄⢁⣾⣿⣿⣿⣿⣿⣿⣿⣿⣿⣿⣿⣿⣿⣿⣿⣿⣿⣿⣿⣿⣿⣿⣿⣿⣿⠀⠀⠀⠀⠀⠀⠀⠀⠀⠀⠀⠀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⠀⠀⠀⠀⠀⠀⠀⠀⠀⠀⠀⠛⠛⠛⠛⠛⠛⠛⠛⠛⠛⠛⠛⠛⠛⠛⠛⠛⠑⠑⠑⠐⠀⠀⠀⠀⠀⠀⠀⠀⠀⠀⠑⠛⠛⠛⠛⠛⠛⠛⠛⠛⠛⠛⠛⠛⠛⠛⠛⠛⠛⠛⠛⠛⠛⠛⠛⠛⠛⠀⠀⠀⠀⠀⠀⠀⠀⠀⠀⠀⠀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⠀⠀⠀⠀⠀⠀⠀⠀⠀⠀⠀⣿⣿⣿⣿⣿⣿⣿⣿⣿⣿⣿⣿⣿⣿⣿⣿⣿⣿⣿⣿⣿⣿⣿⣿⣿⣿⣿⣿⣿⣿⣿⣿⣿⣿⣿⣿⣿⣿⣿⣿⣿⣿⣿⣿⣿⣿⡟⠁⠀⠀⠀⠀⠀⠀⠜⣿⣿⣿⠀⠀⠀⠀⠀⠀⠀⠀⠀⠀⠀⠀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⠀⠀⠀⠀⠀⠀⠀⠀⠀⠀⠀⣿⣿⣿⣿⣿⣿⣿⣿⣿⣿⣿⣿⣿⣿⣿⣿⣿⣿⣿⣿⣿⣿⣿⣿⣿⣿⣿⣿⣿⣿⣿⣿⣿⣿⣿⣿⣿⣿⣿⣿⣿⣿⣿⣿⣿⣿⢇⠀⠀⠀⠀⠀⠀⠀⠀⢸⣿⣿⠀⠀⠀⠀⠀⠀⠀⠀⠀⠀⠀⠀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⠀⠀⠀⠀⠀⠀⠀⠀⠀⠀⠀⣿⣿⣿⣿⣿⣿⣿⣿⣿⣿⣿⣿⣿⣿⣿⣿⣿⣿⣿⣿⣿⣿⣿⣿⣿⣿⣿⣿⣿⣿⣿⣿⣿⣿⣿⣿⣿⣿⣿⣿⣿⣿⣿⣿⣿⣿⢕⢔⢁⠀⠀⠀⠀⢀⢀⢁⢻⣿⠀⠀⠀⠀⠀⠀⠀⠀⠀⠀⠀⠀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⠀⠀⠀⠀⠀⠀⠀⠀⠀⠀⠀⣿⣿⣿⣿⣿⣿⣿⣿⣿⣿⣿⣿⣿⣿⣿⣿⣿⣿⣿⣿⣿⣿⣿⣿⣿⣿⣿⣿⣿⣿⣿⣿⣿⣿⣿⣿⣿⣿⣿⣿⣿⣿⣿⣿⣿⡏⠁⠀⢅⢀⢀⠀⠀⠑⢅⢑⢸⣿⠀⠀⠀⠀⠀⠀⠀⠀⠀⠀⠀⠀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⠀⠀⠀⠀⠀⠀⠀⠀⠀⠀⠀⣿⣿⣿⣿⣿⣿⣿⣿⣿⣿⣿⣿⣿⣿⣿⣿⣿⣿⣿⣿⣿⣿⣿⣿⣿⣿⣿⣿⣿⣿⣿⣿⣿⣿⣿⣿⣿⣿⣿⣿⣿⣿⣿⣿⣿⡇⢔⢑⢔⢕⢕⢕⢔⢔⢕⢔⢕⣿⠀⠀⠀⠀⠀⠀⠀⠀⠀⠀⠀⠀</a:t>
            </a:r>
            <a:br/>
            <a:r>
              <a:t>⠀⠀⠀⠀⠀⠀⠀⠀⠀⠀⠀⣿⣿⣿⣿⣿⣿⣿⣿⣿⣿⣿⣿⣿⣿⣿⣿⡿⢟⢟⢝⢑⢄⢅⡕⢻⢻⢟⣿⣿⣿⣿⣿⣿⣿⣿⣿⣿⣿⣿⣿⣿⣿⣿⣿⣿⡇⢕⢕⢕⢕⢕⢕⢕⢕⢕⢕⢕⣿⠀⠀⠀⠀⠀⠀⠀⠀⠀⠀⠀⠀</a:t>
            </a:r>
            <a:br/>
            <a:r>
              <a:t>⠀⠀⠀⠀⠀⠀⠀⠀⠀⠀⠀⣿⣿⣿⣿⣿⣿⣿⣿⣿⣿⣿⣿⣿⣿⣿⡟⠕⠱⢵⢷⢗⢟⢟⢟⢾⢵⣾⣿⣯⣱⣬⢿⣿⣿⣿⣿⣿⣿⣿⣿⣿⣿⣿⣿⣿⡇⢕⢕⢕⢕⢕⢕⢕⢕⣕⡕⢕⣿⠀⠀⠀⠀⠀⠀⠀⠀⠀⠀⠀⠀</a:t>
            </a:r>
            <a:br/>
            <a:r>
              <a:t>⠀⠀⠀⠀⠀⠀⠀⠀⠀⠀⠀⣿⣿⣿⣿⣿⣿⣿⣿⣿⣿⣿⣿⣿⣿⣿⢕⣥⣵⡮⢕⢇⢕⢕⡄⣕⣸⣽⢟⢹⣿⣿⡧⣽⣿⣿⣿⣿⣿⣿⣿⣿⣿⣿⣿⣿⣧⣵⣵⣵⣵⣷⣷⣿⣾⣿⣿⣿⣿⠀⠀⠀⠀⠀⠀⠀⠀⠀⠀⠀⠀</a:t>
            </a:r>
            <a:br/>
            <a:r>
              <a:t>⠀⠀⠀⠀⠀⠀⠀⠀⠀⠀⠀⣿⣿⣿⣿⣿⣿⣿⣿⣿⣿⣿⣿⣿⣿⣿⣾⣧⣵⣵⣵⣕⣕⣼⣽⣽⣝⣗⢵⣇⡾⢿⣿⣷⡽⣿⣿⣿⣿⣿⣿⣿⣿⣿⣿⣿⣿⣿⣿⣿⣿⣿⣿⣿⣿⣿⣿⣿⣿⠀⠀⠀⠀⠀⠀⠀⠀⠀⠀⠀⠀</a:t>
            </a:r>
            <a:br/>
            <a:r>
              <a:t>⠀⠀⠀⠀⠀⠀⠀⠀⠀⠀⠀⣿⣿⣿⣿⣿⣿⣿⣿⣿⣿⣿⣿⣿⣿⣿⣗⣿⣿⣿⣿⣿⣿⣿⣿⣿⣿⣿⣿⣿⣿⣾⣿⣿⣿⣿⣿⣿⣿⣿⣿⣿⣿⣿⣿⣿⣿⣿⣿⣿⣿⣿⣿⣿⣿⣿⣿⣿⣿⠀⠀⠀⠀⠀⠀⠀⠀⠀⠀⠀⠀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⠀⠀⠀⠀⠀⠀⠀⠀⠀⠀⠀⣿⣿⣿⣿⣿⣿⣿⣿⣿⣿⣿⣿⣿⣿⣿⢻⣿⣿⣿⣿⣿⣿⣿⣿⣿⣿⣿⣿⣿⣿⣿⣟⣿⣿⣿⣿⣿⣿⣿⣿⣿⣿⣿⣿⣿⣿⣿⣿⣿⣿⣿⣿⣿⣿⣿⣿⣿⣿⠀⠀⠀⠀⠀⠀⠀⠀⠀⠀⠀⠀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⠀⠀⠀⠀⠀⠀⠀⠀⠀⠀⠀⣿⣿⣿⣿⣿⣿⣿⣿⣿⣿⣿⣿⣿⣿⣿⣿⣿⣿⣿⣿⣴⣿⣿⣿⣿⣿⣿⣿⣿⣿⣿⣿⣿⣿⣿⣿⣿⣿⣿⣿⣿⣿⣿⣿⣿⣿⣿⣿⣿⣿⣿⣿⣿⣿⣿⣿⣿⣿⠀⠀⠀⠀⠀⠀⠀⠀⠀⠀⠀⠀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⠀⠀⠀⠀⠀⠀⠀⠀⠀⠀⠀⣿⣿⣿⣿⣿⣿⣿⣿⣿⣿⣿⣿⣿⣿⣿⣿⣿⣿⣿⣷⣾⣿⣿⣿⣿⣿⣿⣿⣿⣿⠀⢸⣿⣿⣿⣿⣿⣿⣿⣿⣿⣿⣿⣿⣿⣿⣿⣿⣿⣿⣿⣿⣿⣿⣿⣿⣿⣿⠀⠀⠀⠀⠀⠀⠀⠀⠀⠀⠀⠀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⠀⠀⠀⠀⠀⠀⠀⠀⠀⠀⠀⣿⣿⣿⣿⣿⣿⣿⣿⣿⣿⣿⣿⣿⣿⣿⣿⣿⡟⢻⣿⣿⣿⢿⢻⣻⣿⣿⣿⢿⠇⠄⠀⣿⣿⣿⣿⣿⣿⣿⣿⣿⣿⣿⣿⣿⣿⣿⣿⣿⣿⣿⣿⣿⣿⣿⣿⣿⣿⠀⠀⠀⠀⠀⠀⠀⠀⠀⠀⠀⠀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⠀⠀⠀⠀⠀⠀⠀⠀⠀⠀⠀⣿⣿⣿⣿⣿⣿⣿⣿⣿⣿⣿⣿⣿⣿⣿⣿⣿⢕⢜⢻⡻⢿⣕⢜⢿⣿⣿⢝⠕⠑⠀⢄⣼⣿⣿⣿⣿⣿⣿⣿⣿⣿⣿⣿⣿⣿⣿⣿⣿⣿⣿⣿⣿⣿⣿⣿⣿⣿⠀⠀⠀⠀⠀⠀⠀⠀⠀⠀⠀⠀</a:t>
            </a:r>
            <a:br/>
            <a:r>
              <a:t>⠀⠀⠀⠀⠀⠀⠀⠀⠀⠀⠀⣿⣿⣿⣿⣿⣿⣿⣿⣿⣿⣿⣿⣿⣿⣿⣿⡿⠀⢕⢕⢕⢅⢅⢅⠅⠘⠁⠁⠀⠀⠔⢁⣿⣿⣿⣿⣿⣿⣿⣿⣿⣿⣿⣿⣿⣿⣿⣿⣿⣿⣿⣿⣿⣿⣿⣿⣿⣿⠀⠀⠀⠀⠀⠀⠀⠀⠀⠀⠀⠀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⠀⠀⠀⠀⠀⠀⠀⠀⠀⠀⠀⠛⠛⠛⠛⠛⠛⠛⠛⠛⠛⠛⠛⠛⠛⠛⠛⠃⠐⠑⠑⠐⠀⠀⠀⠀⠀⠀⠀⠀⠀⠀⠘⠛⠛⠛⠛⠛⠛⠛⠛⠛⠛⠛⠛⠛⠛⠛⠛⠛⠛⠛⠛⠛⠛⠛⠛⠛⠛⠀⠀⠀⠀⠀⠀⠀⠀⠀⠀⠀⠀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⠀⠀⠀⠀⠀⠀⠀⠀⠀⠀⠀⣿⣿⣿⣿⣿⣿⣿⣿⣿⣿⣿⣿⣿⣿⣿⣿⣿⣿⣿⣿⣿⣿⣿⢿⢟⡟⢟⢻⢿⣿⣿⣿⣿⣿⣿⣿⣿⣿⣿⣿⣿⣿⣿⣿⣿⣿⣿⣿⣿⣿⣿⣿⣿⣿⣿⣿⣿⣿⠀⠀⠀⠀⠀⠀⠀⠀⠀⠀⠀⠀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⠀⠀⠀⠀⠀⠀⠀⠀⠀⠀⠀⣿⣿⣿⣿⣿⣿⣿⣿⣿⣿⣿⣿⣿⣿⣿⣿⣿⣿⣿⣿⣿⣿⣿⣕⢕⢕⢕⢕⢕⢝⣿⣿⣿⣿⣿⣿⣿⣿⣿⣿⣿⣿⣿⣿⣿⣿⣿⣿⣿⣿⣿⣿⣿⣿⣿⣿⣿⣿⠀⠀⠀⠀⠀⠀⠀⠀⠀⠀⠀⠀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⠀⠀⠀⠀⠀⠀⠀⠀⠀⠀⠀⣿⣿⣿⣿⣿⣿⣿⣿⣿⣿⣿⣿⣿⣿⣿⣿⣿⣿⣿⣿⣿⣿⣽⣿⣿⣿⣿⣿⣷⢕⣿⣿⣿⣿⣿⣿⣿⣿⣿⣿⣿⣿⣿⣿⣿⣿⣿⣿⣿⣿⣿⣿⣿⣿⣿⣿⣿⣿⠀⠀⠀⠀⠀⠀⠀⠀⠀⠀⠀⠀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⠀⠀⠀⠀⠀⠀⠀⠀⠀⠀⠀⣿⣿⣿⣿⣿⣿⣿⣿⣿⣿⣿⣿⣿⣿⣿⣿⣿⣿⣿⣿⣿⣿⣿⣗⣫⣿⣽⣿⣿⣼⣿⣿⣿⣿⣿⣿⣿⣿⣿⣿⣿⣿⣿⣿⣿⣿⣿⣿⣿⣿⣿⣿⣿⣿⣿⣿⣿⣿⠀⠀⠀⠀⠀⠀⠀⠀⠀⠀⠀⠀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⠀⠀⠀⠀⠀⠀⠀⠀⠀⠀⠀⣿⣿⣿⣿⣿⣿⣿⣿⣿⣿⣿⣿⣿⣿⣿⣿⣿⣿⣿⣿⣿⣿⣿⣿⣾⣿⣿⣿⣾⣿⣿⣿⣿⣿⣿⣿⣿⣿⣿⣿⣿⣿⣿⣿⣿⣿⣿⣿⣿⣿⣿⣿⣿⣿⣿⣿⣿⣿⠀⠀⠀⠀⠀⠀⠀⠀⠀⠀⠀⠀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⠀⠀⠀⠀⠀⠀⠀⠀⠀⠀⠀⣿⣿⣿⣿⣿⣿⣿⣿⣿⣿⣿⣿⣿⣿⣿⣿⣿⣿⣿⣿⡿⢟⣿⣿⡝⣽⣿⣿⣿⣿⣿⣿⣿⣿⣿⣿⣿⣿⣿⣿⣿⣿⣿⣿⣿⣿⣿⣿⣿⣿⣿⣿⣿⣿⣿⣿⣿⣿⠀⠀⠀⠀⠀⠀⠀⠀⠀⠀⠀⠀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⠀⠀⠀⠀⠀⠀⠀⠀⠀⠀⠀⣿⣿⣿⣿⣿⣿⣿⣿⣿⣿⣿⣿⣿⣿⣿⣿⢿⢟⢝⠑⠕⠕⣿⣿⣯⣿⣿⣷⡇⢜⢝⢻⢿⣿⣿⣿⣿⣿⣿⣿⣿⣿⣿⣿⣿⣿⣿⣿⣿⣿⣿⣿⣿⣿⣿⣿⣿⣿⠀⠀⠀⠀⠀⠀⠀⠀⠀⠀⠀⠀</a:t>
            </a:r>
            <a:br/>
            <a:r>
              <a:t>⠀⠀⠀⠀⠀⠀⠀⠀⠀⠀⠀⣿⣿⣿⣿⣿⣿⣿⣿⣿⣿⣿⣿⣿⡟⢕⢕⠑⠕⠕⢄⠀⠕⠿⢿⢿⣿⣿⣿⡇⢕⢕⢕⢕⢜⢝⢿⣿⣿⣿⣿⣿⣿⣿⣿⣿⣿⣿⣿⣿⣿⣿⣿⣿⣿⣿⣿⣿⣿⠀⠀⠀⠀⠀⠀⠀⠀⠀⠀⠀⠀</a:t>
            </a:r>
            <a:br/>
            <a:r>
              <a:t>⠀⠀⠀⠀⠀⠀⠀⠀⠀⠀⠀⣿⣿⣿⣿⣿⣿⣿⣿⣿⣿⣿⣿⣿⢕⠁⠀⠀⢔⢔⠀⠐⠀⠀⢝⣵⢵⣿⡇⢕⢕⢕⢕⢕⢕⠕⢸⣿⣿⣿⣿⣿⣿⣿⣿⣿⣿⣿⣿⣿⣿⣿⣿⣿⣿⣿⣿⣿⣿⠀⠀⠀⠀⠀⠀⠀⠀⠀⠀⠀⠀</a:t>
            </a:r>
            <a:br/>
            <a:r>
              <a:t>⠀⠀⠀⠀⠀⠀⠀⠀⠀⠀⠀⣿⣿⣿⣿⣿⣿⣿⣿⣿⣿⣿⣿⣿⢕⠀⠀⠀⢕⠀⠁⠀⠀⠀⢕⣗⣻⢽⢕⢕⢕⢕⢕⢕⢕⠁⢜⣿⣿⣿⣿⣿⣿⣿⣿⣿⣿⣿⣿⣿⣿⣿⣿⣿⣿⣿⣿⣿⣿⠀⠀⠀⠀⠀⠀⠀⠀⠀⠀⠀⠀</a:t>
            </a:r>
            <a:br/>
            <a:r>
              <a:t>⠀⠀⠀⠀⠀⠀⠀⠀⠀⠀⠀⣿⣿⣿⣿⣿⣿⣿⣿⣿⣿⣿⣿⡿⠅⠀⠀⠀⠀⢀⣡⢄⠀⠀⢕⢱⣗⣫⢕⢕⢕⢕⠀⢕⠁⠀⢕⣿⣿⣿⣿⣿⣿⣿⣿⣿⣿⣿⣿⣿⣿⣿⣿⣿⣿⣿⣿⣿⣿⠀⠀⠀⠀⠀⠀⠀⠀⠀⠀⠀⠀</a:t>
            </a:r>
            <a:br/>
            <a:r>
              <a:t>⠀⠀⠀⠀⠀⠀⠀⠀⠀⠀⠀⣿⣿⣿⣿⣿⣿⣿⣿⣿⣿⣿⣿⢇⠀⠀⠀⠀⢴⢟⢿⡇⠐⠀⠅⢸⢕⣗⡇⢕⢕⠁⠀⠁⠀⢅⢕⣿⣿⣿⣿⣿⣿⣿⣿⣿⣿⣿⣿⣿⣿⣿⣿⣿⣿⣿⣿⣿⣿⠀⠀⠀⠀⠀⠀⠀⠀⠀⠀⠀⠀</a:t>
            </a:r>
            <a:br/>
            <a:r>
              <a:t>⠀⠀⠀⠀⠀⠀⠀⠀⠀⠀⠀⣿⣿⣿⣿⣿⣿⣿⣿⣿⣿⣿⡿⠕⠀⠀⠀⠀⢕⢕⢸⠇⠀⠀⠁⢅⢹⢵⢕⠄⢕⠀⠀⠀⠀⢕⣵⣿⣿⣿⣿⣿⣿⣿⣿⣿⣿⣿⣿⣿⣿⣿⣿⣿⣿⣿⣿⣿⣿⠀⠀⠀⠀⠀⠀⠀⠀⠀⠀⠀⠀</a:t>
            </a:r>
            <a:br/>
            <a:r>
              <a:t>⠀⠀⠀⠀⠀⠀⠀⠀⠀⠀⠀⣿⣿⣿⣿⣿⣿⣿⣿⣿⣿⣿⡇⠁⠁⠑⠀⠀⠀⠕⠘⠀⠀⠀⠀⠔⢕⢝⣹⠀⠀⠀⠀⠀⢕⢱⣽⣿⣿⣿⣿⣿⣿⣿⣿⣿⣿⣿⣿⣿⣿⣿⣿⣿⣿⣿⣿⣿⣿⠀⠀⠀⠀⠀⠀⠀⠀⠀⠀⠀⠀</a:t>
            </a:r>
            <a:br/>
            <a:r>
              <a:t>⠀⠀⠀⠀⠀⠀⠀⠀⠀⠀⠀⣿⣿⣿⣿⣿⣿⣿⣿⣿⣿⣿⣿⡔⠀⠀⠀⠔⠑⠁⠀⠀⠀⠀⠀⠀⢜⢕⣇⢄⠀⠀⠀⠀⠑⢜⢟⣿⣿⣿⣿⣿⣿⣿⣿⣿⣿⣿⣿⣿⣿⣿⣿⣿⣿⣿⣿⣿⣿⠀⠀⠀⠀⠀⠀⠀⠀⠀⠀⠀⠀</a:t>
            </a:r>
            <a:br/>
            <a:r>
              <a:t>⠀⠀⠀⠀⠀⠀⠀⠀⠀⠀⠀⣿⣿⣿⣿⣿⣿⣿⣿⣿⣿⣿⣿⣷⣷⣧⣴⠆⠀⠀⠀⠀⠀⠀⠀⠀⢔⢅⢱⢕⢀⠀⠀⠀⠀⠀⢄⣿⣿⣿⣿⣿⣿⣿⣿⣿⣿⣿⣿⣿⣿⣿⣿⣿⣿⣿⣿⣿⣿⠀⠀⠀⠀⠀⠀⠀⠀⠀⠀⠀⠀</a:t>
            </a:r>
            <a:br/>
            <a:r>
              <a:t>⠀⠀⠀⠀⠀⠀⠀⠀⠀⠀⠀⣿⣿⣿⣿⣿⣿⣿⣿⣿⣿⣿⣿⣿⣿⣿⡏⠀⠀⠀⠀⠀⠀⠀⠀⠀⢕⣷⣿⡕⢕⠀⠀⢹⣷⣾⣿⣿⣿⣿⣿⣿⣿⣿⣿⣿⣿⣿⣿⣿⣿⣿⣿⣿⣿⣿⣿⣿⣿⠀⠀⠀⠀⠀⠀⠀⠀⠀⠀⠀⠀</a:t>
            </a:r>
            <a:br/>
            <a:r>
              <a:t>⠀⠀⠀⠀⠀⠀⠀⠀⠀⠀⠀⠛⠛⠛⠛⠛⠛⠛⠛⠛⠛⠛⠛⠛⠛⠛⠃⠀⠀⠀⠀⠀⠀⠀⠀⠀⠀⠛⠛⠛⠑⠀⠀⠀⠛⠛⠛⠛⠛⠛⠛⠛⠛⠛⠛⠛⠛⠛⠛⠛⠛⠛⠛⠛⠛⠛⠛⠛⠛⠀⠀⠀⠀⠀⠀⠀⠀⠀⠀⠀⠀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⠀⠀⠀⠀⠀⠀⠀⠀⠀⠀⠀⣿⣿⣿⣿⣿⣿⣿⣿⣿⣿⣿⣿⣿⣿⣿⣿⣿⣿⣿⣿⣿⣿⣿⣿⣿⣿⣿⣿⣿⣿⣿⣿⣿⣿⣿⣿⣿⣿⣿⣿⣿⣿⣿⣿⣿⣿⡟⠑⠁⠀⠀⠀⠀⠀⠜⣿⣿⣿⠀⠀⠀⠀⠀⠀⠀⠀⠀⠀⠀⠀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⠀⠀⠀⠀⠀⠀⠀⠀⠀⠀⠀⣿⣿⣿⣿⣿⣿⣿⣿⣿⣿⣿⣿⣿⣿⣿⣿⣿⣿⣿⣿⣿⣿⣿⣿⣿⣿⣿⣿⣿⣿⣿⣿⣿⣿⣿⣿⣿⣿⣿⣿⣿⣿⣿⣿⣿⣿⡇⢀⢀⠀⢀⠀⠀⢀⠀⢜⣿⣿⠀⠀⠀⠀⠀⠀⠀⠀⠀⠀⠀⠀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⠀⠀⠀⠀⠀⠀⠀⠀⠀⠀⠀⣿⣿⣿⣿⣿⣿⣿⣿⣿⣿⣿⣿⣿⣿⣿⣿⣿⣿⣿⣿⣿⣿⣿⣿⣿⣿⣿⣿⣿⣿⣿⣿⣿⣿⣿⣿⣿⣿⣿⣿⣿⣿⣿⣿⣿⣿⢕⢅⢄⠀⠀⠔⠀⢀⢀⢑⢻⣿⠀⠀⠀⠀⠀⠀⠀⠀⠀⠀⠀⠀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⠀⠀⠀⠀⠀⠀⠀⠀⠀⠀⠀⣿⣿⣿⣿⣿⣿⣿⣿⣿⣿⣿⣿⣿⣿⣿⣿⣿⣿⣿⣿⣿⣿⣿⣿⣿⣿⣿⣿⣿⣿⣿⣿⣿⣿⣿⣿⣿⣿⣿⣿⣿⣿⣿⣿⣿⡏⢑⢅⢕⢕⢕⢁⢁⢕⢕⢕⢸⣿⠀⠀⠀⠀⠀⠀⠀⠀⠀⠀⠀⠀</a:t>
            </a:r>
            <a:br/>
            <a:r>
              <a:t>⠀⠀⠀⠀⠀⠀⠀⠀⠀⠀⠀⣿⣿⣿⣿⣿⣿⣿⣿⣿⣿⣿⣿⣿⣿⣿⣿⣿⣿⣿⣿⣿⢿⢿⣿⣿⣿⣿⣿⣿⣿⣿⣿⣿⣿⣿⣿⣿⣿⣿⣿⣿⣿⣿⣿⣿⡇⢕⢕⢕⢕⢕⢕⢕⢔⢕⢔⢕⣿⠀⠀⠀⠀⠀⠀⠀⠀⠀⠀⠀⠀</a:t>
            </a:r>
            <a:br/>
            <a:r>
              <a:t>⠀⠀⠀⠀⠀⠀⠀⠀⠀⠀⠀⣿⣿⣿⣿⣿⣿⣿⣿⣿⣿⣿⣿⣿⣿⣿⣿⡿⢟⢏⢝⢜⢅⢕⣵⢞⢿⢟⣻⣿⣿⣿⣿⣿⣿⣿⣿⣿⣿⣿⣿⣿⣿⣿⣿⣿⡇⢕⢕⢕⢕⢕⢕⢕⢕⢕⢕⢕⣿⠀⠀⠀⠀⠀⠀⠀⠀⠀⠀⠀⠀</a:t>
            </a:r>
            <a:br/>
            <a:r>
              <a:t>⠀⠀⠀⠀⠀⠀⠀⠀⠀⠀⠀⣿⣿⣿⣿⣿⣿⣿⣿⣿⣿⣿⣿⣿⣿⣿⡿⢕⢕⢗⢞⢗⢞⢟⢝⢝⢷⣾⣿⣿⣽⣹⡽⣿⣿⣿⣿⣿⣿⣿⣿⣿⣿⣿⣿⣿⡇⢕⢕⢕⢕⢕⢕⢕⢕⣕⡕⡕⣿⠀⠀⠀⠀⠀⠀⠀⠀⠀⠀⠀⠀</a:t>
            </a:r>
            <a:br/>
            <a:r>
              <a:t>⠀⠀⠀⠀⠀⠀⠀⠀⠀⠀⠀⣿⣿⣿⣿⣿⣿⣿⣿⣿⣿⣿⣿⣿⣿⣿⢧⣵⢦⢧⢝⢕⢕⢕⢕⢕⣕⣿⣿⢟⣿⣿⣿⣼⣿⣿⣿⣿⣿⣿⣿⣿⣿⣿⣿⣿⣧⣵⣵⣵⣵⣷⣾⣿⣿⣿⣿⣿⣿⠀⠀⠀⠀⠀⠀⠀⠀⠀⠀⠀⠀</a:t>
            </a:r>
            <a:br/>
            <a:r>
              <a:t>⠀⠀⠀⠀⠀⠀⠀⠀⠀⠀⠀⣿⣿⣿⣿⣿⣿⣿⣿⣿⣿⣿⣿⣿⣿⣿⣿⣿⣵⣷⣵⣵⣵⣵⣽⣽⣼⣹⣳⢾⣸⢿⣿⣷⣽⣿⣿⣿⣿⣿⣿⣿⣿⣿⣿⣿⣿⣿⣿⣿⣿⣿⣿⣿⣿⣿⣿⣿⣿⠀⠀⠀⠀⠀⠀⠀⠀⠀⠀⠀⠀</a:t>
            </a:r>
            <a:br/>
            <a:r>
              <a:t>⠀⠀⠀⠀⠀⠀⠀⠀⠀⠀⠀⣿⣿⣿⣿⣿⣿⣿⣿⣿⣿⣿⣿⣿⣿⣿⢇⣿⣿⣿⣿⣿⣿⣿⣿⣿⣿⣿⣿⣿⣿⣽⣿⣿⣿⣿⣿⣿⣿⣿⣿⣿⣿⣿⣿⣿⣿⣿⣿⣿⣿⣿⣿⣿⣿⣿⣿⣿⣿⠀⠀⠀⠀⠀⠀⠀⠀⠀⠀⠀⠀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⠀⠀⠀⠀⠀⠀⠀⠀⠀⠀⠀⣿⣿⣿⣿⣿⣿⣿⣿⣿⣿⣿⣿⣿⣿⣿⣿⣿⣟⣻⣿⣿⣿⣿⣿⡿⢿⣿⣿⣿⣿⣿⣿⣿⣿⣿⣿⣿⣿⣿⣿⣿⣿⣿⣿⣿⣿⣿⣿⣿⣿⣿⣿⣿⣿⣿⣿⣿⣿⠀⠀⠀⠀⠀⠀⠀⠀⠀⠀⠀⠀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⠀⠀⠀⠀⠀⠀⠀⠀⠀⠀⠀⣿⣿⣿⣿⣿⣿⣿⣿⣿⣿⣿⣿⣿⣿⣿⣿⣿⣿⣿⣿⣵⣿⣿⣿⣿⣿⣿⣿⣿⣿⣿⣿⣿⣿⣿⣿⣿⣿⣿⣿⣿⣿⣿⣿⣿⣿⣿⣿⣿⣿⣿⣿⣿⣿⣿⣿⣿⣿⠀⠀⠀⠀⠀⠀⠀⠀⠀⠀⠀⠀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⠀⠀⠀⠀⠀⠀⠀⠀⠀⠀⠀⣿⣿⣿⣿⣿⣿⣿⣿⣿⣿⣿⣿⣿⣿⣿⣿⣿⣿⣹⣿⣿⣿⣿⣿⣿⣿⣿⣿⣿⣿⣿⣿⣿⣿⣿⣿⣿⣿⣿⣿⣿⣿⣿⣿⣿⣿⣿⣿⣿⣿⣿⣿⣿⣿⣿⣿⣿⣿⠀⠀⠀⠀⠀⠀⠀⠀⠀⠀⠀⠀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⠀⠀⠀⠀⠀⠀⠀⠀⠀⠀⠀⣿⣿⣿⣿⣿⣿⣿⣿⣿⣿⣿⣿⣿⣿⣿⣿⣿⣿⣿⣿⡿⣿⣿⣿⣿⣿⣿⣿⣿⣿⢿⣿⣿⣿⣿⣿⣿⣿⣿⣿⣿⣿⣿⣿⣿⣿⣿⣿⣿⣿⣿⣿⣿⣿⣿⣿⣿⣿⠀⠀⠀⠀⠀⠀⠀⠀⠀⠀⠀⠀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⠀⠀⠀⠀⠀⠀⠀⠀⠀⠀⠀⣿⣿⣿⣿⣿⣿⣿⣿⣿⣿⣿⣿⣿⣿⣿⣿⣿⣿⣿⣿⣿⣿⣿⣿⣿⣿⣿⣿⣿⡏⠁⢿⣿⣿⣿⣿⣿⣿⣿⣿⣿⣿⣿⣿⣿⣿⣿⣿⣿⣿⣿⣿⣿⣿⣿⣿⣿⣿⠀⠀⠀⠀⠀⠀⠀⠀⠀⠀⠀⠀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⠀⠀⠀⠀⠀⠀⠀⠀⠀⠀⠀⣿⣿⣿⣿⣿⣿⣿⣿⣿⣿⣿⣿⣿⣿⣿⣿⣿⢏⣿⣿⣿⢿⢟⢻⣿⣿⣿⣿⢟⠁⠀⢸⣿⣿⣿⣿⣿⣿⣿⣿⣿⣿⣿⣿⣿⣿⣿⣿⣿⣿⣿⣿⣿⣿⣿⣿⣿⣿⠀⠀⠀⠀⠀⠀⠀⠀⠀⠀⠀⠀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⠀⠀⠀⠀⠀⠀⠀⠀⠀⠀⠀⣿⣿⣿⣿⣿⣿⣿⣿⣿⣿⣿⣿⣿⣿⣿⣿⡇⢕⢜⢿⡻⢿⡕⢸⡿⢿⢟⢕⠔⠁⠀⢕⣿⣿⣿⣿⣿⣿⣿⣿⣿⣿⣿⣿⣿⣿⣿⣿⣿⣿⣿⣿⣿⣿⣿⣿⣿⣿⠀⠀⠀⠀⠀⠀⠀⠀⠀⠀⠀⠀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⠀⠀⠀⠀⠀⠀⠀⠀⠀⠀⠀⣿⣿⣿⣿⣿⣿⣿⣿⣿⣿⣿⣿⣿⣿⣿⣿⢇⢕⢕⢕⢜⠕⢅⠅⠅⠑⠑⠀⠀⢀⠑⢸⣿⣿⣿⣿⣿⣿⣿⣿⣿⣿⣿⣿⣿⣿⣿⣿⣿⣿⣿⣿⣿⣿⣿⣿⣿⣿⠀⠀⠀⠀⠀⠀⠀⠀⠀⠀⠀⠀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⠀⠀⠀⠀⠀⠀⠀⠀⠀⠀⠀⠛⠛⠛⠛⠛⠛⠛⠛⠛⠛⠛⠛⠛⠛⠛⠛⠑⠑⠑⠑⠀⠀⠀⠀⠀⠀⠀⠀⠀⠀⠑⠚⠛⠛⠛⠛⠛⠛⠛⠛⠛⠛⠛⠛⠛⠛⠛⠛⠛⠛⠛⠛⠛⠛⠛⠛⠛⠛⠀⠀⠀⠀⠀⠀⠀⠀⠀⠀⠀⠀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⠀⠀⠀⠀⠀⠀⠀⠀⠀⠀⠀⣿⣿⣿⣿⣿⣿⣿⣿⣿⣿⣿⣿⣿⣿⣿⣿⣿⣿⣿⣿⣿⣿⣿⣿⣿⣿⣿⣿⣿⣿⣿⣿⣿⣿⣿⣿⣿⣿⣿⣿⣿⣿⣿⣿⣿⣿⡏⠑⢀⠀⠀⠀⠀⠀⠜⣿⣿⣿⠀⠀⠀⠀⠀⠀⠀⠀⠀⠀⠀⠀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⠀⠀⠀⠀⠀⠀⠀⠀⠀⠀⠀⣿⣿⣿⣿⣿⣿⣿⣿⣿⣿⣿⣿⣿⣿⣿⣿⣿⣿⣿⣿⣿⣿⣿⣿⣿⣿⣿⣿⣿⣿⣿⣿⣿⣿⣿⣿⣿⣿⣿⣿⣿⣿⣿⣿⣿⣿⢇⢔⢄⠀⠀⢄⠀⢀⠀⢜⣿⣿⠀⠀⠀⠀⠀⠀⠀⠀⠀⠀⠀⠀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⠀⠀⠀⠀⠀⠀⠀⠀⠀⠀⠀⣿⣿⣿⣿⣿⣿⣿⣿⣿⣿⣿⣿⣿⣿⣿⣿⣿⣿⣿⣿⣿⣿⣿⣿⣿⣿⣿⣿⣿⣿⣿⣿⣿⣿⣿⣿⣿⣿⣿⣿⣿⣿⣿⣿⣿⣿⢕⢔⢕⢐⢐⢑⢐⢔⢄⢅⢻⣿⠀⠀⠀⠀⠀⠀⠀⠀⠀⠀⠀⠀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⠀⠀⠀⠀⠀⠀⠀⠀⠀⠀⠀⣿⣿⣿⣿⣿⣿⣿⣿⣿⣿⣿⣿⣿⣿⣿⣿⣿⣿⣿⣿⣿⣿⣿⣿⣿⣿⣿⣿⣿⣿⣿⣿⣿⣿⣿⣿⣿⣿⣿⣿⣿⣿⣿⣿⣿⡇⢔⢕⢄⢕⢕⢅⢅⢕⢕⠕⢸⣿⠀⠀⠀⠀⠀⠀⠀⠀⠀⠀⠀⠀</a:t>
            </a:r>
            <a:br/>
            <a:r>
              <a:t>⠀⠀⠀⠀⠀⠀⠀⠀⠀⠀⠀⣿⣿⣿⣿⣿⣿⣿⣿⣿⣿⣿⣿⣿⣿⣿⣿⣿⣿⣿⣿⣿⢿⠿⢿⢿⣿⣿⣿⣿⣿⣿⣿⣿⣿⣿⣿⣿⣿⣿⣿⣿⣿⣿⣿⣿⡇⢕⢅⢕⢕⢕⢕⢕⢕⢕⢕⢕⣿⠀⠀⠀⠀⠀⠀⠀⠀⠀⠀⠀⠀</a:t>
            </a:r>
            <a:br/>
            <a:r>
              <a:t>⠀⠀⠀⠀⠀⠀⠀⠀⠀⠀⠀⣿⣿⣿⣿⣿⣿⣿⣿⣿⣿⣿⣿⣿⣿⣿⣿⡿⢝⢝⢝⢕⢅⣔⣜⣗⢟⢟⢟⣿⣿⣿⣿⣿⣿⣿⣿⣿⣿⣿⣿⣿⣿⣿⣿⣿⡇⢕⢕⢕⢕⢕⢕⢕⢕⢕⢕⢕⣿⠀⠀⠀⠀⠀⠀⠀⠀⠀⠀⠀⠀</a:t>
            </a:r>
            <a:br/>
            <a:r>
              <a:t>⠀⠀⠀⠀⠀⠀⠀⠀⠀⠀⠀⣿⣿⣿⣿⣿⣿⣿⣿⣿⣿⣿⣿⣿⣿⣿⢟⢇⢕⣕⢛⢏⢝⢝⢕⢝⢝⢷⣿⣿⣿⣷⣿⣿⣿⣿⣿⣿⣿⣿⣿⣿⣿⣿⣿⣿⡇⢕⢕⢕⢕⢕⢕⣕⢕⣵⣕⣕⣿⠀⠀⠀⠀⠀⠀⠀⠀⠀⠀⠀⠀</a:t>
            </a:r>
            <a:br/>
            <a:r>
              <a:t>⠀⠀⠀⠀⠀⠀⠀⠀⠀⠀⠀⣿⣿⣿⣿⣿⣿⣿⣿⣿⣿⣿⣿⣿⣿⣿⣵⣾⢷⢳⢇⢜⢕⢕⢕⢕⢱⣕⣿⣿⢿⣿⣿⣿⣿⣿⣿⣿⣿⣿⣿⣿⣿⣿⣿⣿⣷⣷⣧⣧⣷⣷⣾⣿⣿⣿⣿⣿⣿⠀⠀⠀⠀⠀⠀⠀⠀⠀⠀⠀⠀</a:t>
            </a:r>
            <a:br/>
            <a:r>
              <a:t>⠀⠀⠀⠀⠀⠀⠀⠀⠀⠀⠀⣿⣿⣿⣿⣿⣿⣿⣿⣿⣿⣿⣿⣿⣿⣿⡿⣿⣷⣷⣷⣵⣵⣵⣵⣽⣵⣿⣿⣿⣷⣿⣿⣿⣿⣿⣿⣿⣿⣿⣿⣿⣿⣿⣿⣿⣿⣿⣿⣿⣿⣿⣿⣿⣿⣿⣿⣿⣿⠀⠀⠀⠀⠀⠀⠀⠀⠀⠀⠀⠀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⠀⠀⠀⠀⠀⠀⠀⠀⠀⠀⠀⣿⣿⣿⣿⣿⣿⣿⣿⣿⣿⣿⣿⣿⣿⣿⣿⣿⣿⣿⣹⣿⣟⣻⣿⣿⣿⣿⣿⣿⣿⣿⣿⣿⣿⣿⣿⣿⣿⣿⣿⣿⣿⣿⣿⣿⣿⣿⣿⣿⣿⣿⣿⣿⣿⣿⣿⣿⣿⠀⠀⠀⠀⠀⠀⠀⠀⠀⠀⠀⠀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⠀⠀⠀⠀⠀⠀⠀⠀⠀⠀⠀⣿⣿⣿⣿⣿⣿⣿⣿⣿⣿⣿⣿⣿⣿⣿⣿⣿⣿⣿⡿⣿⢿⣿⣿⣿⣿⣿⣿⣿⡿⣿⣿⣿⣿⣿⣿⣿⣿⣿⣿⣿⣿⣿⣿⣿⣿⣿⣿⣿⣿⣿⣿⣿⣿⣿⣿⣿⣿⠀⠀⠀⠀⠀⠀⠀⠀⠀⠀⠀⠀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⠀⠀⠀⠀⠀⠀⠀⠀⠀⠀⠀⣿⣿⣿⣿⣿⣿⣿⣿⣿⣿⣿⣿⣿⣿⣿⣿⣿⢿⣿⣿⣿⣿⣿⣿⣿⣿⣿⣿⣿⢇⢸⣿⣿⣿⣿⣿⣿⣿⣿⣿⣿⣿⣿⣿⣿⣿⣿⣿⣿⣿⣿⣿⣿⣿⣿⣿⣿⣿⠀⠀⠀⠀⠀⠀⠀⠀⠀⠀⠀⠀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⠀⠀⠀⠀⠀⠀⠀⠀⠀⠀⠀⣿⣿⣿⣿⣿⣿⣿⣿⣿⣿⣿⣿⣿⣿⣿⣿⢇⢜⣿⣿⣿⢿⢿⢻⣿⣿⣿⣿⠏⠀⠀⣿⣿⣿⣿⣿⣿⣿⣿⣿⣿⣿⣿⣿⣿⣿⣿⣿⣿⣿⣿⣿⣿⣿⣿⣿⣿⣿⠀⠀⠀⠀⠀⠀⠀⠀⠀⠀⠀⠀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⠀⠀⠀⠀⠀⠀⠀⠀⠀⠀⠀⣿⣿⣿⣿⣿⣿⣿⣿⣿⣿⣿⣿⣿⣿⣿⡿⢕⢕⢻⣿⣿⢿⣼⢼⡿⢿⠏⠁⠀⠀⢀⣿⣿⣿⣿⣿⣿⣿⣿⣿⣿⣿⣿⣿⣿⣿⣿⣿⣿⣿⣿⣿⣿⣿⣿⣿⣿⣿⠀⠀⠀⠀⠀⠀⠀⠀⠀⠀⠀⠀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⠀⠀⠀⠀⠀⠀⠀⠀⠀⠀⠀⣿⣿⣿⣿⣿⣿⣿⣿⣿⣿⣿⣿⣿⣿⣿⡇⠀⢕⢕⠜⢝⠗⢕⠅⠁⠀⠀⠀⢀⠔⢅⣿⣿⣿⣿⣿⣿⣿⣿⣿⣿⣿⣿⣿⣿⣿⣿⣿⣿⣿⣿⣿⣿⣿⣿⣿⣿⣿⠀⠀⠀⠀⠀⠀⠀⠀⠀⠀⠀⠀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⠀⠀⠀⠀⠀⠀⠀⠀⠀⠀⠀⠛⠛⠛⠛⠛⠛⠛⠛⠛⠛⠛⠛⠛⠛⠛⠃⠐⠑⠑⠐⠀⠀⠀⠀⠀⠀⠀⠀⠀⠐⠘⠛⠛⠛⠛⠛⠛⠛⠛⠛⠛⠛⠛⠛⠛⠛⠛⠛⠛⠛⠛⠛⠛⠛⠛⠛⠛⠛⠀⠀⠀⠀⠀⠀⠀⠀⠀⠀⠀⠀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⠀⠀⠀⠀⠀⠀⠀⠀⠀⠀⠀⣿⣿⣿⣿⣿⣿⣿⣿⣿⣿⣿⣿⣿⣿⣿⣿⣿⣿⣿⣿⣿⣿⣿⣿⣿⣿⣿⣿⣿⣿⣿⣿⣿⣿⣿⣿⣿⣿⣿⣿⣿⣿⣿⣿⣿⣿⡇⠕⠁⠁⠀⠀⠀⠀⠜⣿⣿⣿⠀⠀⠀⠀⠀⠀⠀⠀⠀⠀⠀⠀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⠀⠀⠀⠀⠀⠀⠀⠀⠀⠀⠀⣿⣿⣿⣿⣿⣿⣿⣿⣿⣿⣿⣿⣿⣿⣿⣿⣿⣿⣿⣿⣿⣿⣿⣿⣿⣿⣿⣿⣿⣿⣿⣿⣿⣿⣿⣿⣿⣿⣿⣿⣿⣿⣿⣿⣿⣿⢕⠔⢀⠀⠀⠀⠀⢀⠀⢸⣿⣿⠀⠀⠀⠀⠀⠀⠀⠀⠀⠀⠀⠀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⠀⠀⠀⠀⠀⠀⠀⠀⠀⠀⠀⣿⣿⣿⣿⣿⣿⣿⣿⣿⣿⣿⣿⣿⣿⣿⣿⣿⣿⣿⣿⣿⣿⣿⣿⣿⣿⣿⣿⣿⣿⣿⣿⣿⣿⣿⣿⣿⣿⣿⣿⣿⣿⣿⣿⣿⡟⢕⢕⢕⢔⢕⠁⠑⢕⢔⢕⢿⣿⠀⠀⠀⠀⠀⠀⠀⠀⠀⠀⠀⠀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⠀⠀⠀⠀⠀⠀⠀⠀⠀⠀⠀⣿⣿⣿⣿⣿⣿⣿⣿⣿⣿⣿⣿⣿⣿⣿⣿⣿⣿⣿⣿⣿⣿⣿⣿⣿⣿⣿⣿⣿⣿⣿⣿⣿⣿⣿⣿⣿⣿⣿⣿⣿⣿⣿⣿⣿⢇⢕⢄⢕⢕⢕⢔⢕⢄⢕⢕⢸⣿⠀⠀⠀⠀⠀⠀⠀⠀⠀⠀⠀⠀</a:t>
            </a:r>
            <a:br/>
            <a:r>
              <a:t>⠀⠀⠀⠀⠀⠀⠀⠀⠀⠀⠀⣿⣿⣿⣿⣿⣿⣿⣿⣿⣿⣿⣿⣿⣿⣿⣿⣿⣿⣿⣿⣿⢿⢿⣿⣿⣿⣿⣿⣿⣿⣿⣿⣿⣿⣿⣿⣿⣿⣿⣿⣿⣿⣿⣿⣿⡇⢕⢕⢕⢕⢕⢕⢕⢕⢕⢕⢜⣿⠀⠀⠀⠀⠀⠀⠀⠀⠀⠀⠀⠀</a:t>
            </a:r>
            <a:br/>
            <a:r>
              <a:t>⠀⠀⠀⠀⠀⠀⠀⠀⠀⠀⠀⣿⣿⣿⣿⣿⣿⣿⣿⣿⣿⣿⣿⣿⣿⣿⣿⡟⠟⢏⢝⢕⡕⢕⣜⢹⣝⢟⢟⢿⣿⣿⣿⣿⣿⣿⣿⣿⣿⣿⣿⣿⣿⣿⣿⣿⡕⢕⢕⢕⢕⢕⢕⢕⢕⢕⢕⢕⣿⠀⠀⠀⠀⠀⠀⠀⠀⠀⠀⠀⠀</a:t>
            </a:r>
            <a:br/>
            <a:r>
              <a:t>⠀⠀⠀⠀⠀⠀⠀⠀⠀⠀⠀⣿⣿⣿⣿⣿⣿⣿⣿⣿⣿⣿⣿⣿⣿⣿⢟⢕⢕⢡⢵⢳⠏⠝⢝⢝⢝⢝⣿⣿⣿⣿⣿⣿⣿⣿⣿⣿⣿⣿⣿⣿⣿⣿⣿⣿⡇⢕⢕⢕⢕⢕⣕⣵⣵⣷⣵⣵⣿⠀⠀⠀⠀⠀⠀⠀⠀⠀⠀⠀⠀</a:t>
            </a:r>
            <a:br/>
            <a:r>
              <a:t>⠀⠀⠀⠀⠀⠀⠀⠀⠀⠀⠀⣿⣿⣿⣿⣿⣿⣿⣿⣿⣿⣿⣿⣿⣿⢟⡕⣱⡷⢵⢽⡕⢕⢕⢕⢕⣕⡇⣽⣿⣿⣿⣿⣿⣿⣿⣿⣿⣿⣿⣿⣿⣿⣿⣿⣿⣿⣿⣷⣾⣿⣿⣿⣿⣿⣿⣿⣿⣿⠀⠀⠀⠀⠀⠀⠀⠀⠀⠀⠀⠀</a:t>
            </a:r>
            <a:br/>
            <a:r>
              <a:t>⠀⠀⠀⠀⠀⠀⠀⠀⠀⠀⠀⣿⣿⣿⣿⣿⣿⣿⣿⣿⣿⣿⣿⣿⣿⢿⣿⣷⣵⣱⣵⣵⣵⣕⣕⣜⣱⣯⣿⣿⣿⣿⣿⣿⣿⣿⣿⣿⣿⣿⣿⣿⣿⣿⣿⣿⣿⣿⣿⣿⣿⣿⣿⣿⣿⣿⣿⣿⣿⠀⠀⠀⠀⠀⠀⠀⠀⠀⠀⠀⠀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⠀⠀⠀⠀⠀⠀⠀⠀⠀⠀⠀⣿⣿⣿⣿⣿⣿⣿⣿⣿⣿⣿⣿⣿⣷⢕⣿⣿⣿⣿⢿⣿⣿⣿⣿⣿⣿⡿⣿⣿⣿⣿⣿⣿⣿⣿⣿⣿⣿⣿⣿⣿⣿⣿⣿⣿⣿⣿⣿⣿⣿⣿⣿⣿⣿⣿⣿⣿⣿⠀⠀⠀⠀⠀⠀⠀⠀⠀⠀⠀⠀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⠀⠀⠀⠀⠀⠀⠀⠀⠀⠀⠀⣿⣿⣿⣿⣿⣿⣿⣿⣿⣿⣿⣿⣿⣿⣧⣿⣿⣿⣿⣿⣿⣿⣿⣿⣿⣿⣷⣿⣿⣿⣿⣿⢿⣿⣿⣿⣿⣿⣿⣿⣿⣿⣿⣿⣿⣿⣿⣿⣿⣿⣿⣿⣿⣿⣿⣿⣿⣿⠀⠀⠀⠀⠀⠀⠀⠀⠀⠀⠀⠀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⠀⠀⠀⠀⠀⠀⠀⠀⠀⠀⠀⣿⣿⣿⣿⣿⣿⣿⣿⣿⣿⣿⣿⣿⣿⣿⣿⣿⣿⣿⣿⣿⣿⣿⣏⣽⣿⣿⣿⣿⣿⣿⣿⣿⣿⣿⣿⣿⣿⣿⣿⣿⣿⣿⣿⣿⣿⣿⣿⣿⣿⣿⣿⣿⣿⣿⣿⣿⣿⠀⠀⠀⠀⠀⠀⠀⠀⠀⠀⠀⠀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⠀⠀⠀⠀⠀⠀⠀⠀⠀⠀⠀⣿⣿⣿⣿⣿⣿⣿⣿⣿⣿⣿⣿⣿⣿⣿⣿⢿⣿⣿⣿⣿⣿⣯⣽⣾⣿⣿⣿⡟⢹⣿⣿⣿⣿⣿⣿⣿⣿⣿⣿⣿⣿⣿⣿⣿⣿⣿⣿⣿⣿⣿⣿⣿⣿⣿⣿⣿⣿⠀⠀⠀⠀⠀⠀⠀⠀⠀⠀⠀⠀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⠀⠀⠀⠀⠀⠀⠀⠀⠀⠀⠀⣿⣿⣿⣿⣿⣿⣿⣿⣿⣿⣿⣿⣿⣿⡿⢕⠜⣿⣿⣿⣿⣿⣿⣿⣿⣿⣿⣿⠇⢸⣿⣿⣿⣿⣿⣿⣿⣿⣿⣿⣿⣿⣿⣿⣿⣿⣿⣿⣿⣿⣿⣿⣿⣿⣿⣿⣿⣿⠀⠀⠀⠀⠀⠀⠀⠀⠀⠀⠀⠀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⠀⠀⠀⠀⠀⠀⠀⠀⠀⠀⠀⣿⣿⣿⣿⣿⣿⣿⣿⣿⣿⣿⣿⣿⣿⢇⢕⢔⢿⣿⣿⣿⣎⢕⣵⣿⡿⠏⠁⠀⠘⣿⣿⣿⣿⣿⣿⣿⣿⣿⣿⣿⣿⣿⣿⣿⣿⣿⣿⣿⣿⣿⣿⣿⣿⣿⣿⣿⣿⠀⠀⠀⠀⠀⠀⠀⠀⠀⠀⠀⠀</a:t>
            </a:r>
            <a:br/>
            <a:r>
              <a:t>⠀⠀⠀⠀⠀⠀⠀⠀⠀⠀⠀⣿⣿⣿⣿⣿⣿⣿⣿⣿⣿⣿⣿⣿⣿⠀⢕⢕⢕⢝⢟⢻⢿⢟⢏⠁⠀⠀⠀⠀⢰⣿⣿⣿⣿⣿⣿⣿⣿⣿⣿⣿⣿⣿⣿⣿⣿⣿⣿⣿⣿⣿⣿⣿⣿⣿⣿⣿⣿⠀⠀⠀⠀⠀⠀⠀⠀⠀⠀⠀⠀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⠀⠀⠀⠀⠀⠀⠀⠀⠀⠀⠀⠛⠛⠛⠛⠛⠛⠛⠛⠛⠛⠛⠛⠛⠛⠑⠑⠑⠑⠀⠀⠀⠁⠀⠀⠀⠀⠀⠀⠀⠘⠛⠛⠛⠛⠛⠛⠛⠛⠛⠛⠛⠛⠛⠛⠛⠛⠛⠛⠛⠛⠛⠛⠛⠛⠛⠛⠛⠛⠀⠀⠀⠀⠀⠀⠀⠀⠀⠀⠀⠀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⠀⠀⠀⠀⠀⠀⠀⠀⠀⠀⠀⣿⣿⣿⣿⣿⣿⣿⣿⣿⣿⣿⣿⣿⣿⣿⣿⣿⣿⣿⣿⣿⣿⣿⣿⣿⣿⣿⣿⣿⣿⣿⣿⣿⣿⣿⣿⣿⣿⣿⣿⣿⣿⣿⣿⣿⣿⢇⠀⠀⠀⠀⠀⠀⠀⢜⣿⣿⣿⠀⠀⠀⠀⠀⠀⠀⠀⠀⠀⠀⠀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⠀⠀⠀⠀⠀⠀⠀⠀⠀⠀⠀⣿⣿⣿⣿⣿⣿⣿⣿⣿⣿⣿⣿⣿⣿⣿⣿⣿⣿⣿⣿⣿⣿⣿⣿⣿⣿⣿⣿⣿⣿⣿⣿⣿⣿⣿⣿⣿⣿⣿⣿⣿⣿⣿⣿⣿⣿⢕⢔⢀⠀⠀⢀⠀⠀⠀⢸⣿⣿⠀⠀⠀⠀⠀⠀⠀⠀⠀⠀⠀⠀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⠀⠀⠀⠀⠀⠀⠀⠀⠀⠀⠀⣿⣿⣿⣿⣿⣿⣿⣿⣿⣿⣿⣿⣿⣿⣿⣿⣿⣿⣿⣿⣿⣿⣿⣿⣿⣿⣿⣿⣿⣿⣿⣿⣿⣿⣿⣿⣿⣿⣿⣿⣿⣿⣿⣿⣿⡏⢕⢔⢕⠄⢕⠐⠕⠔⢔⢕⣿⣿⠀⠀⠀⠀⠀⠀⠀⠀⠀⠀⠀⠀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⠀⠀⠀⠀⠀⠀⠀⠀⠀⠀⠀⣿⣿⣿⣿⣿⣿⣿⣿⣿⣿⣿⣿⣿⣿⣿⣿⣿⣿⣿⣿⣿⣿⣿⣿⣿⣿⣿⣿⣿⣿⣿⣿⣿⣿⣿⣿⣿⣿⣿⣿⣿⣿⣿⣿⣿⢕⢕⢄⢕⢔⢕⢔⢄⠀⢑⢕⢸⣿⠀⠀⠀⠀⠀⠀⠀⠀⠀⠀⠀⠀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⠀⠀⠀⠀⠀⠀⠀⠀⠀⠀⠀⣿⣿⣿⣿⣿⣿⣿⣿⣿⣿⣿⣿⣿⣿⣿⣿⣿⣿⣿⣿⣿⣿⣿⣿⣿⣿⣿⣿⣿⣿⣿⣿⣿⣿⣿⣿⣿⣿⣿⣿⣿⣿⣿⣿⣿⢕⢕⢔⢕⢕⢕⢕⢕⢕⢕⢕⢸⣿⠀⠀⠀⠀⠀⠀⠀⠀⠀⠀⠀⠀</a:t>
            </a:r>
            <a:br/>
            <a:r>
              <a:t>⠀⠀⠀⠀⠀⠀⠀⠀⠀⠀⠀⣿⣿⣿⣿⣿⣿⣿⣿⣿⣿⣿⣿⣿⣿⣿⣿⡿⢿⠟⢝⢕⡕⢑⢝⢽⢻⢿⢿⣿⣿⣿⣿⣿⣿⣿⣿⣿⣿⣿⣿⣿⣿⣿⣿⣿⢕⢕⢕⢕⢕⢕⢕⢕⢕⢕⢕⢜⣿⠀⠀⠀⠀⠀⠀⠀⠀⠀⠀⠀⠀</a:t>
            </a:r>
            <a:br/>
            <a:r>
              <a:t>⠀⠀⠀⠀⠀⠀⠀⠀⠀⠀⠀⣿⣿⣿⣿⣿⣿⣿⣿⣿⣿⣿⣿⣿⣿⡿⢟⢕⢕⢁⣕⣵⢕⠗⢟⢏⢟⢟⣷⣿⣿⣿⣿⣿⣿⣿⣿⣿⣿⣿⣿⣿⣿⣿⣿⣿⢕⢕⢕⢕⣕⣕⣕⣱⣵⣷⣵⣵⣿⠀⠀⠀⠀⠀⠀⠀⠀⠀⠀⠀⠀</a:t>
            </a:r>
            <a:br/>
            <a:r>
              <a:t>⠀⠀⠀⠀⠀⠀⠀⠀⠀⠀⠀⣿⣿⣿⣿⣿⣿⣿⣿⣿⣿⣿⣿⣿⡿⢇⢕⢕⡧⣕⢘⣕⢔⢔⢕⢕⣧⡕⣝⣿⣿⣿⣿⣿⣿⣿⣿⣿⣿⣿⣿⣿⣿⣿⣿⣿⣿⣿⣾⣿⣿⣿⣿⣿⣿⣿⣿⣿⣿⠀⠀⠀⠀⠀⠀⠀⠀⠀⠀⠀⠀</a:t>
            </a:r>
            <a:br/>
            <a:r>
              <a:t>⠀⠀⠀⠀⠀⠀⠀⠀⠀⠀⠀⣿⣿⣿⣿⣿⣿⣿⣿⣿⣿⣿⣿⣿⢕⢾⣇⣸⢕⢕⣕⣜⣕⣕⡜⡵⢟⣗⣿⣿⣿⣿⣿⣿⣿⣿⣿⣿⣿⣿⣿⣿⣿⣿⣿⣿⣿⣿⣿⣿⣿⣿⣿⣿⣿⣿⣿⣿⣿⠀⠀⠀⠀⠀⠀⠀⠀⠀⠀⠀⠀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⠀⠀⠀⠀⠀⠀⠀⠀⠀⠀⠀⣿⣿⣿⣿⣿⣿⣿⣿⣿⣿⣿⣿⣿⢕⢝⢹⣿⣿⣿⣿⣿⣿⣿⣿⣿⣿⣿⣿⣿⣿⣿⣿⣿⣿⣿⣿⣿⣿⣿⣿⣿⣿⣿⣿⣿⣿⣿⣿⣿⣿⣿⣿⣿⣿⣿⣿⣿⣿⠀⠀⠀⠀⠀⠀⠀⠀⠀⠀⠀⠀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⠀⠀⠀⠀⠀⠀⠀⠀⠀⠀⠀⣿⣿⣿⣿⣿⣿⣿⣿⣿⣿⣿⣿⣿⡕⢜⣿⣿⣿⣿⣿⣿⣿⣿⣿⣿⣿⣯⣽⣿⣿⣿⣿⣿⣿⣿⣿⣿⣿⣿⣿⣿⣿⣿⣿⣿⣿⣿⣿⣿⣿⣿⣿⣿⣿⣿⣿⣿⣿⠀⠀⠀⠀⠀⠀⠀⠀⠀⠀⠀⠀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⠀⠀⠀⠀⠀⠀⠀⠀⠀⠀⠀⣿⣿⣿⣿⣿⣿⣿⣿⣿⣿⣿⣿⣿⣧⣕⣿⣿⣿⣿⣷⣾⣿⣿⣿⣿⣿⣷⣾⣿⣿⣿⣿⣿⣿⣿⣿⣿⣿⣿⣿⣿⣿⣿⣿⣿⣿⣿⣿⣿⣿⣿⣿⣿⣿⣿⣿⣿⣿⠀⠀⠀⠀⠀⠀⠀⠀⠀⠀⠀⠀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⠀⠀⠀⠀⠀⠀⠀⠀⠀⠀⠀⣿⣿⣿⣿⣿⣿⣿⣿⣿⣿⣿⣿⣿⣿⣿⣿⣿⣿⣿⣿⣿⣿⣯⣿⣟⣟⣿⣿⣿⣿⣿⣿⣿⣿⣿⣿⣿⣿⣿⣿⣿⣿⣿⣿⣿⣿⣿⣿⣿⣿⣿⣿⣿⣿⣿⣿⣿⣿⠀⠀⠀⠀⠀⠀⠀⠀⠀⠀⠀⠀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⠀⠀⠀⠀⠀⠀⠀⠀⠀⠀⠀⣿⣿⣿⣿⣿⣿⣿⣿⣿⣿⣿⣿⣿⣿⣿⣿⣿⣿⣿⣿⣿⣿⣷⣿⣽⣾⣿⣿⣿⣿⣿⣿⣿⣿⣿⣿⣿⣿⣿⣿⣿⣿⣿⣿⣿⣿⣿⣿⣿⣿⣿⣿⣿⣿⣿⣿⣿⣿⠀⠀⠀⠀⠀⠀⠀⠀⠀⠀⠀⠀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⠀⠀⠀⠀⠀⠀⠀⠀⠀⠀⠀⣿⣿⣿⣿⣿⣿⣿⣿⣿⣿⣿⣿⣿⣿⣿⣿⣿⣿⣿⣿⣿⣿⣯⣽⣽⣿⣿⣿⡟⢿⣿⣿⣿⣿⣿⣿⣿⣿⣿⣿⣿⣿⣿⣿⣿⣿⣿⣿⣿⣿⣿⣿⣿⣿⣿⣿⣿⣿⠀⠀⠀⠀⠀⠀⠀⠀⠀⠀⠀⠀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⠀⠀⠀⠀⠀⠀⠀⠀⠀⠀⠀⣿⣿⣿⣿⣿⣿⣿⣿⣿⣿⣿⣿⣿⣿⡿⢏⢸⣿⣿⣿⣿⣿⣿⣿⣿⣿⣿⣿⠕⢸⣿⣿⣿⣿⣿⣿⣿⣿⣿⣿⣿⣿⣿⣿⣿⣿⣿⣿⣿⣿⣿⣿⣿⣿⣿⣿⣿⣿⠀⠀⠀⠀⠀⠀⠀⠀⠀⠀⠀⠀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⠀⠀⠀⠀⠀⠀⠀⠀⠀⠀⠀⣿⣿⣿⣿⣿⣿⣿⣿⣿⣿⣿⣿⣿⣿⢇⢕⢜⣿⣿⣿⣿⣟⣽⣿⣿⣿⢟⠃⠀⢸⣿⣿⣿⣿⣿⣿⣿⣿⣿⣿⣿⣿⣿⣿⣿⣿⣿⣿⣿⣿⣿⣿⣿⣿⣿⣿⣿⣿⠀⠀⠀⠀⠀⠀⠀⠀⠀⠀⠀⠀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⠀⠀⠀⠀⠀⠀⠀⠀⠀⠀⠀⣿⣿⣿⣿⣿⣿⣿⣿⣿⣿⣿⣿⣿⣟⠀⢕⢕⢜⢻⢿⣿⣿⣿⢿⢛⠁⠀⠀⠀⢸⣿⣿⣿⣿⣿⣿⣿⣿⣿⣿⣿⣿⣿⣿⣿⣿⣿⣿⣿⣿⣿⣿⣿⣿⣿⣿⣿⣿⠀⠀⠀⠀⠀⠀⠀⠀⠀⠀⠀⠀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⠀⠀⠀⠀⠀⠀⠀⠀⠀⠀⠀⠛⠛⠛⠛⠛⠛⠛⠛⠛⠛⠛⠛⠛⠛⠀⠑⠑⠑⠀⠁⠁⠑⠁⠁⠀⠀⠀⠀⠀⠘⠛⠛⠛⠛⠛⠛⠛⠛⠛⠛⠛⠛⠛⠛⠛⠛⠛⠛⠛⠛⠛⠛⠛⠛⠛⠛⠛⠛⠀⠀⠀⠀⠀⠀⠀⠀⠀⠀⠀⠀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⠀⠀⠀⠀⠀⠀⠀⠀⠀⠀⠀⣿⣿⣿⣿⣿⣿⣿⣿⣿⣿⣿⣿⣿⣿⣿⣿⣿⣿⣿⣿⣿⣿⣿⣿⣿⣿⣿⣿⣿⣿⣿⣿⣿⣿⣿⣿⣿⣿⣿⣿⣿⣿⣿⣿⣿⣿⢕⠀⠀⠀⠀⠀⠀⠀⢜⣿⣿⣿⠀⠀⠀⠀⠀⠀⠀⠀⠀⠀⠀⠀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⠀⠀⠀⠀⠀⠀⠀⠀⠀⠀⠀⣿⣿⣿⣿⣿⣿⣿⣿⣿⣿⣿⣿⣿⣿⣿⣿⣿⣿⣿⣿⣿⣿⣿⣿⣿⣿⣿⣿⣿⣿⣿⣿⣿⣿⣿⣿⣿⣿⣿⣿⣿⣿⣿⣿⣿⡟⢔⢄⠀⠀⠀⠀⠀⠀⠀⢹⣿⣿⠀⠀⠀⠀⠀⠀⠀⠀⠀⠀⠀⠀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⠀⠀⠀⠀⠀⠀⠀⠀⠀⠀⠀⣿⣿⣿⣿⣿⣿⣿⣿⣿⣿⣿⣿⣿⣿⣿⣿⣿⣿⣿⣿⣿⣿⣿⣿⣿⣿⣿⣿⣿⣿⣿⣿⣿⣿⣿⣿⣿⣿⣿⣿⣿⣿⣿⣿⣿⢇⠁⢕⢔⠀⠀⠀⠕⠐⢔⢜⣿⣿⠀⠀⠀⠀⠀⠀⠀⠀⠀⠀⠀⠀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⠀⠀⠀⠀⠀⠀⠀⠀⠀⠀⠀⣿⣿⣿⣿⣿⣿⣿⣿⣿⣿⣿⣿⣿⣿⣿⣿⣿⣿⣿⣿⣿⣿⣿⣿⣿⣿⣿⣿⣿⣿⣿⣿⣿⣿⣿⣿⣿⣿⣿⣿⣿⣿⣿⣿⣿⢕⢕⢄⢕⢔⢕⢔⢄⢁⢕⢅⢻⣿⠀⠀⠀⠀⠀⠀⠀⠀⠀⠀⠀⠀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⠀⠀⠀⠀⠀⠀⠀⠀⠀⠀⠀⣿⣿⣿⣿⣿⣿⣿⣿⣿⣿⣿⣿⣿⣿⣿⣿⣿⣿⣿⣿⣿⣿⣿⣿⣿⣿⣿⣿⣿⣿⣿⣿⣿⣿⣿⣿⣿⣿⣿⣿⣿⣿⣿⣿⣿⢕⢕⢕⢕⢕⢕⢕⢕⢕⢕⢕⢸⣿⠀⠀⠀⠀⠀⠀⠀⠀⠀⠀⠀⠀</a:t>
            </a:r>
            <a:br/>
            <a:r>
              <a:t>⠀⠀⠀⠀⠀⠀⠀⠀⠀⠀⠀⣿⣿⣿⣿⣿⣿⣿⣿⣿⣿⣿⣿⣿⣿⣿⣿⣿⣿⢟⢏⢝⢝⢝⢟⢻⢿⢿⣿⣿⣿⣿⣿⣿⣿⣿⣿⣿⣿⣿⣿⣿⣿⣿⣿⣿⢕⢕⢕⢕⢕⢕⢕⢕⢕⢕⢕⢸⣿⠀⠀⠀⠀⠀⠀⠀⠀⠀⠀⠀⠀</a:t>
            </a:r>
            <a:br/>
            <a:r>
              <a:t>⠀⠀⠀⠀⠀⠀⠀⠀⠀⠀⠀⣿⣿⣿⣿⣿⣿⣿⣿⣿⣿⣿⣿⣿⣿⣿⢟⢑⢁⠑⢕⣼⡱⢗⢗⢞⢗⢷⣼⣿⣿⣿⣿⣿⣿⣿⣿⣿⣿⣿⣿⣿⣿⣿⣿⣿⢕⢕⢕⢕⣕⣕⣵⣵⣾⣷⣷⣾⣿⠀⠀⠀⠀⠀⠀⠀⠀⠀⠀⠀⠀</a:t>
            </a:r>
            <a:br/>
            <a:r>
              <a:t>⠀⠀⠀⠀⠀⠀⠀⠀⠀⠀⠀⣿⣿⣿⣿⣿⣿⣿⣿⣿⣿⣿⣿⣿⡏⢕⢕⢱⣕⢘⢝⢕⢄⢄⢔⡕⣧⡼⣟⣿⣿⣿⣿⣿⣿⣿⣿⣿⣿⣿⣿⣿⣿⣿⣿⣿⣿⣿⣿⣿⣿⣿⣿⣿⣿⣿⣿⣿⣿⠀⠀⠀⠀⠀⠀⠀⠀⠀⠀⠀⠀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⠀⠀⠀⠀⠀⠀⠀⠀⠀⠀⠀⣿⣿⣿⣿⣿⣿⣿⣿⣿⣿⣿⣿⡏⢕⡷⡕⢕⢇⢝⢜⢝⢕⢕⢱⡱⢿⣵⣿⣿⣿⣿⣿⣿⣿⣿⣿⣿⣿⣿⣿⣿⣿⣿⣿⣿⣿⣿⣿⣿⣿⣿⣿⣿⣿⣿⣿⣿⣿⠀⠀⠀⠀⠀⠀⠀⠀⠀⠀⠀⠀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⠀⠀⠀⠀⠀⠀⠀⠀⠀⠀⠀⣿⣿⣿⣿⣿⣿⣿⣿⣿⣿⣿⣿⡇⢕⢗⣺⣷⣾⣿⣿⣿⣿⣿⣷⣷⣿⣿⣿⣿⣿⣿⣿⣿⣿⣿⣿⣿⣿⣿⣿⣿⣿⣿⣿⣿⣿⣿⣿⣿⣿⣿⣿⣿⣿⣿⣿⣿⣿⠀⠀⠀⠀⠀⠀⠀⠀⠀⠀⠀⠀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⠀⠀⠀⠀⠀⠀⠀⠀⠀⠀⠀⣿⣿⣿⣿⣿⣿⣿⣿⣿⣿⣿⣿⡇⢕⢇⣼⣿⣿⣿⣿⣿⣿⣿⣿⣿⣿⣿⣿⣿⣿⣿⣿⣿⣿⣿⣿⣿⣿⣿⣿⣿⣿⣿⣿⣿⣿⣿⣿⣿⣿⣿⣿⣿⣿⣿⣿⣿⣿⠀⠀⠀⠀⠀⠀⠀⠀⠀⠀⠀⠀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⠀⠀⠀⠀⠀⠀⠀⠀⠀⠀⠀⣿⣿⣿⣿⣿⣿⣿⣿⣿⣿⣿⣿⡇⢕⢝⣿⣿⣿⣿⣿⣿⣿⣿⣿⣿⣿⣿⣿⣿⣿⣿⣿⣿⣿⣿⣿⣿⣿⣿⣿⣿⣿⣿⣿⣿⣿⣿⣿⣿⣿⣿⣿⣿⣿⣿⣿⣿⣿⠀⠀⠀⠀⠀⠀⠀⠀⠀⠀⠀⠀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⠀⠀⠀⠀⠀⠀⠀⠀⠀⠀⠀⣿⣿⣿⣿⣿⣿⣿⣿⣿⣿⣿⣿⣿⡕⢕⣿⣿⣿⣿⣯⣼⣿⣿⣿⣿⣿⣿⣵⣿⣿⣿⣿⣿⣿⣿⣿⣿⣿⣿⣿⣿⣿⣿⣿⣿⣿⣿⣿⣿⣿⣿⣿⣿⣿⣿⣿⣿⣿⠀⠀⠀⠀⠀⠀⠀⠀⠀⠀⠀⠀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⠀⠀⠀⠀⠀⠀⠀⠀⠀⠀⠀⣿⣿⣿⣿⣿⣿⣿⣿⣿⣿⣿⣿⣿⣿⣿⣿⣿⣿⣿⣿⣿⣿⣿⣻⣿⡻⣻⣿⣿⣿⣿⣿⣿⣿⣿⣿⣿⣿⣿⣿⣿⣿⣿⣿⣿⣿⣿⣿⣿⣿⣿⣿⣿⣿⣿⣿⣿⣿⠀⠀⠀⠀⠀⠀⠀⠀⠀⠀⠀⠀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⠀⠀⠀⠀⠀⠀⠀⠀⠀⠀⠀⣿⣿⣿⣿⣿⣿⣿⣿⣿⣿⣿⣿⣿⣿⣿⣿⣿⣿⣿⣿⣿⣿⣯⣵⣧⣵⣿⣿⣿⣿⣿⣿⣿⣿⣿⣿⣿⣿⣿⣿⣿⣿⣿⣿⣿⣿⣿⣿⣿⣿⣿⣿⣿⣿⣿⣿⣿⣿⠀⠀⠀⠀⠀⠀⠀⠀⠀⠀⠀⠀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⠀⠀⠀⠀⠀⠀⠀⠀⠀⠀⠀⣿⣿⣿⣿⣿⣿⣿⣿⣿⣿⣿⣿⣿⣿⣿⣿⣿⣿⣿⣿⣿⣿⣿⣿⣟⣫⣿⣿⡿⣿⣿⣿⣿⣿⣿⣿⣿⣿⣿⣿⣿⣿⣿⣿⣿⣿⣿⣿⣿⣿⣿⣿⣿⣿⣿⣿⣿⣿⠀⠀⠀⠀⠀⠀⠀⠀⠀⠀⠀⠀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⠀⠀⠀⠀⠀⠀⠀⠀⠀⠀⠀⣿⣿⣿⣿⣿⣿⣿⣿⣿⣿⣿⣿⣿⣿⣿⢟⢹⣿⣿⣿⣿⣿⣿⣿⣿⣿⣿⣿⢕⢸⣿⣿⣿⣿⣿⣿⣿⣿⣿⣿⣿⣿⣿⣿⣿⣿⣿⣿⣿⣿⣿⣿⣿⣿⣿⣿⣿⣿⠀⠀⠀⠀⠀⠀⠀⠀⠀⠀⠀⠀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⠀⠀⠀⠀⠀⠀⠀⠀⠀⠀⠀⣿⣿⣿⣿⣿⣿⣿⣿⣿⣿⣿⣿⣿⣿⡟⢕⢜⣿⣿⣿⣿⣿⣿⣻⣿⣿⣿⠟⠀⢸⣿⣿⣿⣿⣿⣿⣿⣿⣿⣿⣿⣿⣿⣿⣿⣿⣿⣿⣿⣿⣿⣿⣿⣿⣿⣿⣿⣿⠀⠀⠀⠀⠀⠀⠀⠀⠀⠀⠀⠀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⠀⠀⠀⠀⠀⠀⠀⠀⠀⠀⠀⣿⣿⣿⣿⣿⣿⣿⣿⣿⣿⣿⣿⣿⣿⠕⢕⢕⢝⢿⣿⣿⣿⣿⣾⡿⠛⠁⠀⠀⢁⣿⣿⣿⣿⣿⣿⣿⣿⣿⣿⣿⣿⣿⣿⣿⣿⣿⣿⣿⣿⣿⣿⣿⣿⣿⣿⣿⣿⠀⠀⠀⠀⠀⠀⠀⠀⠀⠀⠀⠀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⠀⠀⠀⠀⠀⠀⠀⠀⠀⠀⠀⠛⠛⠛⠛⠛⠛⠛⠛⠛⠛⠛⠛⠛⠛⠐⠑⠑⠑⠑⠘⠙⠙⠙⠑⠁⠀⠀⠀⠀⠘⠛⠛⠛⠛⠛⠛⠛⠛⠛⠛⠛⠛⠛⠛⠛⠛⠛⠛⠛⠛⠛⠛⠛⠛⠛⠛⠛⠛⠀⠀⠀⠀⠀⠀⠀⠀⠀⠀⠀⠀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⠀⠀⠀⠀⠀⠀⠀⠀⠀⠀⠀⣿⣿⣿⣿⣿⣿⣿⣿⣿⣿⣿⣿⣿⣿⣿⣿⣿⣿⣿⣿⣿⣿⣿⣿⣿⣿⣿⣿⣿⣿⣿⣿⣿⣿⣿⣿⣿⣿⣿⣿⣿⣿⣿⣿⣿⡟⢄⠀⠀⠀⠀⠀⠀⠀⢹⣿⣿⣿⠀⠀⠀⠀⠀⠀⠀⠀⠀⠀⠀⠀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⠀⠀⠀⠀⠀⠀⠀⠀⠀⠀⠀⣿⣿⣿⣿⣿⣿⣿⣿⣿⣿⣿⣿⣿⣿⣿⣿⣿⣿⣿⣿⣿⣿⣿⣿⣿⣿⣿⣿⣿⣿⣿⣿⣿⣿⣿⣿⣿⣿⣿⣿⣿⣿⣿⣿⣿⢇⠁⢀⠀⠀⠀⠀⠀⠀⠁⢻⣿⣿⠀⠀⠀⠀⠀⠀⠀⠀⠀⠀⠀⠀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⠀⠀⠀⠀⠀⠀⠀⠀⠀⠀⠀⣿⣿⣿⣿⣿⣿⣿⣿⣿⣿⣿⣿⣿⣿⣿⣿⣿⣿⣿⣿⣿⣿⣿⣿⣿⣿⣿⣿⣿⣿⣿⣿⣿⣿⣿⣿⣿⣿⣿⣿⣿⣿⣿⣿⡿⢕⠀⠀⠔⠀⠀⠀⠔⠔⢔⢜⣿⣿⠀⠀⠀⠀⠀⠀⠀⠀⠀⠀⠀⠀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⠀⠀⠀⠀⠀⠀⠀⠀⠀⠀⠀⣿⣿⣿⣿⣿⣿⣿⣿⣿⣿⣿⣿⣿⣿⣿⣿⣿⣿⣿⣿⣿⣿⣿⣿⣿⣿⣿⣿⣿⣿⣿⣿⣿⣿⣿⣿⣿⣿⣿⣿⣿⣿⣿⣿⡇⢔⢄⢀⢀⢔⢔⢔⢄⢀⢁⢕⣿⣿⠀⠀⠀⠀⠀⠀⠀⠀⠀⠀⠀⠀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⠀⠀⠀⠀⠀⠀⠀⠀⠀⠀⠀⣿⣿⣿⣿⣿⣿⣿⣿⣿⣿⣿⣿⣿⣿⣿⣿⣿⣿⣿⣿⣿⣿⣿⣿⣿⣿⣿⣿⣿⣿⣿⣿⣿⣿⣿⣿⣿⣿⣿⣿⣿⣿⣿⣿⡇⢕⢕⢕⢕⢕⢕⢔⢕⢕⢕⢕⢸⣿⠀⠀⠀⠀⠀⠀⠀⠀⠀⠀⠀⠀</a:t>
            </a:r>
            <a:br/>
            <a:r>
              <a:t>⠀⠀⠀⠀⠀⠀⠀⠀⠀⠀⠀⣿⣿⣿⣿⣿⣿⣿⣿⣿⣿⣿⣿⣿⣿⣿⣿⣿⡿⢟⠝⡍⢝⢝⢝⢟⢿⢿⢿⣿⣿⣿⣿⣿⣿⣿⣿⣿⣿⣿⣿⣿⣿⣿⣿⡇⢕⢕⢕⢕⢕⢕⢕⢕⢕⢕⢕⢸⣿⠀⠀⠀⠀⠀⠀⠀⠀⠀⠀⠀⠀</a:t>
            </a:r>
            <a:br/>
            <a:r>
              <a:t>⠀⠀⠀⠀⠀⠀⠀⠀⠀⠀⠀⣿⣿⣿⣿⣿⣿⣿⣿⣿⣿⣿⣿⣿⣿⣿⢇⢁⢑⠕⢱⣜⡗⠞⢟⢜⢟⢳⣾⣿⣿⣿⣿⣿⣿⣿⣿⣿⣿⣿⣿⣿⣿⣿⣿⣇⣕⡕⢕⢕⣱⣵⣵⣵⣾⣷⣷⣾⣿⠀⠀⠀⠀⠀⠀⠀⠀⠀⠀⠀⠀</a:t>
            </a:r>
            <a:br/>
            <a:r>
              <a:t>⠀⠀⠀⠀⠀⠀⠀⠀⠀⠀⠀⣿⣿⣿⣿⣿⣿⣿⣿⣿⣿⣿⣿⣿⡇⢕⢕⢱⣕⠘⢝⢕⢄⢔⢔⣵⣵⣽⣻⣿⣿⣿⣿⣿⣿⣿⣿⣿⣿⣿⣿⣿⣿⣿⣿⣿⣿⣿⣿⣿⣿⣿⣿⣿⣿⣿⣿⣿⣿⠀⠀⠀⠀⠀⠀⠀⠀⠀⠀⠀⠀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⠀⠀⠀⠀⠀⠀⠀⠀⠀⠀⠀⣿⣿⣿⣿⣿⣿⣿⣿⣿⣿⣿⣿⡏⢱⣵⢣⢜⢏⢕⣕⣕⣕⢕⢜⣜⢿⣷⣿⣿⣿⣿⣿⣿⣿⣿⣿⣿⣿⣿⣿⣿⣿⣿⣿⣿⣿⣿⣿⣿⣿⣿⣿⣿⣿⣿⣿⣿⣿⠀⠀⠀⠀⠀⠀⠀⠀⠀⠀⠀⠀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⠀⠀⠀⠀⠀⠀⠀⠀⠀⠀⠀⣿⣿⣿⣿⣿⣿⣿⣿⣿⣿⣿⣿⡇⢜⢗⣻⣷⣾⣿⣿⣿⣿⣿⣿⣿⣿⣿⣿⣿⣿⣿⣿⣿⣿⣿⣿⣿⣿⣿⣿⣿⣿⣿⣿⣿⣿⣿⣿⣿⣿⣿⣿⣿⣿⣿⣿⣿⣿⠀⠀⠀⠀⠀⠀⠀⠀⠀⠀⠀⠀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⠀⠀⠀⠀⠀⠀⠀⠀⠀⠀⠀⣿⣿⣿⣿⣿⣿⣿⣿⣿⣿⣿⣿⡇⢕⢕⣼⣿⣿⣿⣿⣿⣿⣿⣿⣿⣿⣿⣿⣿⣿⣿⣿⣿⣿⣿⣿⣿⣿⣿⣿⣿⣿⣿⣿⣿⣿⣿⣿⣿⣿⣿⣿⣿⣿⣿⣿⣿⣿⠀⠀⠀⠀⠀⠀⠀⠀⠀⠀⠀⠀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⠀⠀⠀⠀⠀⠀⠀⠀⠀⠀⠀⣿⣿⣿⣿⣿⣿⣿⣿⣿⣿⣿⣿⡇⢕⢝⣿⣿⣿⣿⣿⣿⣿⣿⣿⣿⣿⣿⣿⣿⣿⣿⣿⣿⣿⣿⣿⣿⣿⣿⣿⣿⣿⣿⣿⣿⣿⣿⣿⣿⣿⣿⣿⣿⣿⣿⣿⣿⣿⠀⠀⠀⠀⠀⠀⠀⠀⠀⠀⠀⠀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⠀⠀⠀⠀⠀⠀⠀⠀⠀⠀⠀⣿⣿⣿⣿⣿⣿⣿⣿⣿⣿⣿⣿⣿⡕⢕⣿⣿⣿⣿⣯⣵⣿⣿⣿⣿⣾⣿⣷⣿⣿⣿⣿⣿⣿⣿⣿⣿⣿⣿⣿⣿⣿⣿⣿⣿⣿⣿⣿⣿⣿⣿⣿⣿⣿⣿⣿⣿⣿⠀⠀⠀⠀⠀⠀⠀⠀⠀⠀⠀⠀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⠀⠀⠀⠀⠀⠀⠀⠀⠀⠀⠀⣿⣿⣿⣿⣿⣿⣿⣿⣿⣿⣿⣿⣿⣽⣾⣿⣿⣿⣿⣿⣿⣿⣿⣿⣿⣿⣿⣿⣿⣿⣿⣿⣿⣿⣿⣿⣿⣿⣿⣿⣿⣿⣿⣿⣿⣿⣿⣿⣿⣿⣿⣿⣿⣿⣿⣿⣿⣿⠀⠀⠀⠀⠀⠀⠀⠀⠀⠀⠀⠀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⠀⠀⠀⠀⠀⠀⠀⠀⠀⠀⠀⣿⣿⣿⣿⣿⣿⣿⣿⣿⣿⣿⣿⣿⣿⣿⣿⣿⣿⣿⣿⣿⣿⣿⣻⣿⣟⣻⣿⣿⣿⣿⣿⣿⣿⣿⣿⣿⣿⣿⣿⣿⣿⣿⣿⣿⣿⣿⣿⣿⣿⣿⣿⣿⣿⣿⣿⣿⣿⠀⠀⠀⠀⠀⠀⠀⠀⠀⠀⠀⠀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⠀⠀⠀⠀⠀⠀⠀⠀⠀⠀⠀⣿⣿⣿⣿⣿⣿⣿⣿⣿⣿⣿⣿⣿⣿⣿⣿⣿⣿⣿⣿⣿⣿⣷⣵⣽⣵⣿⣿⣿⣿⣿⣿⣿⣿⣿⣿⣿⣿⣿⣿⣿⣿⣿⣿⣿⣿⣿⣿⣿⣿⣿⣿⣿⣿⣿⣿⣿⣿⠀⠀⠀⠀⠀⠀⠀⠀⠀⠀⠀⠀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⠀⠀⠀⠀⠀⠀⠀⠀⠀⠀⠀⣿⣿⣿⣿⣿⣿⣿⣿⣿⣿⣿⣿⣿⣿⣿⣿⣿⣿⣿⣿⣿⣿⣿⣿⣟⣻⣾⣿⣿⢻⣿⣿⣿⣿⣿⣿⣿⣿⣿⣿⣿⣿⣿⣿⣿⣿⣿⣿⣿⣿⣿⣿⣿⣿⣿⣿⣿⣿⠀⠀⠀⠀⠀⠀⠀⠀⠀⠀⠀⠀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⠀⠀⠀⠀⠀⠀⠀⠀⠀⠀⠀⣿⣿⣿⣿⣿⣿⣿⣿⣿⣿⣿⣿⣿⣿⣿⡿⢝⣿⣿⣿⣿⣿⣿⣿⣿⣿⣿⣿⡇⠀⣿⣿⣿⣿⣿⣿⣿⣿⣿⣿⣿⣿⣿⣿⣿⣿⣿⣿⣿⣿⣿⣿⣿⣿⣿⣿⣿⣿⠀⠀⠀⠀⠀⠀⠀⠀⠀⠀⠀⠀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⠀⠀⠀⠀⠀⠀⠀⠀⠀⠀⠀⣿⣿⣿⣿⣿⣿⣿⣿⣿⣿⣿⣿⣿⣿⣿⢇⢕⢿⣿⣿⣿⣯⣿⢟⣿⣿⣿⠟⠁⠀⢻⣿⣿⣿⣿⣿⣿⣿⣿⣿⣿⣿⣿⣿⣿⣿⣿⣿⣿⣿⣿⣿⣿⣿⣿⣿⣿⣿⠀⠀⠀⠀⠀⠀⠀⠀⠀⠀⠀⠀</a:t>
            </a:r>
            <a:br/>
            <a:r>
              <a:t>⠀⠀⠀⠀⠀⠀⠀⠀⠀⠀⠀⣿⣿⣿⣿⣿⣿⣿⣿⣿⣿⣿⣿⣿⣿⡟⠕⢕⢜⢻⢿⣿⣿⣿⣿⡿⠏⠁⠀⠀⠀⣸⣿⣿⣿⣿⣿⣿⣿⣿⣿⣿⣿⣿⣿⣿⣿⣿⣿⣿⣿⣿⣿⣿⣿⣿⣿⣿⣿⠀⠀⠀⠀⠀⠀⠀⠀⠀⠀⠀⠀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⠀⠀⠀⠀⠀⠀⠀⠀⠀⠀⠀⠛⠛⠛⠛⠛⠛⠛⠛⠛⠛⠛⠛⠛⠛⠃⠀⠑⠑⠁⠁⠑⠑⠑⠑⠁⠀⠀⠀⠀⠀⠛⠛⠛⠛⠛⠛⠛⠛⠛⠛⠛⠛⠛⠛⠛⠛⠛⠛⠛⠛⠛⠛⠛⠛⠛⠛⠛⠛⠀⠀⠀⠀⠀⠀⠀⠀⠀⠀⠀⠀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⠀⠀⠀⠀⠀⠀⠀⠀⠀⠀⠀⣿⣿⣿⣿⣿⣿⣿⣿⣿⣿⣿⣿⣿⣿⣿⣿⣿⣿⣿⣿⣿⣿⣿⣿⣿⣿⣿⣿⣿⣿⣿⣿⣿⣿⣿⣿⣿⣿⣿⣿⣿⣿⣿⣿⣿⢕⠀⠀⠀⠀⠀⠀⠀⠁⢻⣿⣿⣿⠀⠀⠀⠀⠀⠀⠀⠀⠀⠀⠀⠀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⠀⠀⠀⠀⠀⠀⠀⠀⠀⠀⠀⣿⣿⣿⣿⣿⣿⣿⣿⣿⣿⣿⣿⣿⣿⣿⣿⣿⣿⣿⣿⣿⣿⣿⣿⣿⣿⣿⣿⣿⣿⣿⣿⣿⣿⣿⣿⣿⣿⣿⣿⣿⣿⣿⣿⡟⠁⠀⠀⠀⠀⠀⠀⠀⢀⢜⣿⣿⣿⠀⠀⠀⠀⠀⠀⠀⠀⠀⠀⠀⠀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⠀⠀⠀⠀⠀⠀⠀⠀⠀⠀⠀⣿⣿⣿⣿⣿⣿⣿⣿⣿⣿⣿⣿⣿⣿⣿⣿⣿⣿⣿⣿⣿⣿⣿⣿⣿⣿⣿⣿⣿⣿⣿⣿⣿⣿⣿⣿⣿⣿⣿⣿⣿⣿⣿⣿⢇⠀⠀⠀⠀⠀⠀⠀⠀⠐⢑⢹⣿⣿⠀⠀⠀⠀⠀⠀⠀⠀⠀⠀⠀⠀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⠀⠀⠀⠀⠀⠀⠀⠀⠀⠀⠀⣿⣿⣿⣿⣿⣿⣿⣿⣿⣿⣿⣿⣿⣿⣿⣿⣿⣿⣿⣿⣿⣿⣿⣿⣿⣿⣿⣿⣿⣿⣿⣿⣿⣿⣿⣿⣿⣿⣿⣿⣿⣿⣿⣿⢕⢄⢔⢄⠀⠄⠄⠄⢄⢅⢅⢸⣿⣿⠀⠀⠀⠀⠀⠀⠀⠀⠀⠀⠀⠀</a:t>
            </a:r>
            <a:br/>
            <a:r>
              <a:t>⠀⠀⠀⠀⠀⠀⠀⠀⠀⠀⠀⣿⣿⣿⣿⣿⣿⣿⣿⣿⣿⣿⣿⣿⣿⣿⣿⣿⢿⢏⢍⢕⢅⢝⢝⡟⢻⢟⣻⣿⣿⣿⣿⣿⣿⣿⣿⣿⣿⣿⣿⣿⣿⣿⣿⢕⢕⢔⢕⢕⢕⢕⢕⢕⢕⢕⢕⣿⣿⠀⠀⠀⠀⠀⠀⠀⠀⠀⠀⠀⠀</a:t>
            </a:r>
            <a:br/>
            <a:r>
              <a:t>⠀⠀⠀⠀⠀⠀⠀⠀⠀⠀⠀⢿⣿⣿⣿⣿⣿⣿⣿⣿⣿⣿⣿⣿⣿⣿⢕⢅⠅⢕⣕⡣⢷⢿⢟⢟⢟⢷⣿⣿⣿⣿⣿⣿⣿⣿⣿⣿⣿⣿⣿⣿⣿⣿⣿⢕⢕⢕⢕⢕⢕⢕⢕⢕⢕⢕⢕⣿⣿⠀⠀⠀⠀⠀⠀⠀⠀⠀⠀⠀⠀</a:t>
            </a:r>
            <a:br/>
            <a:r>
              <a:t>⠀⠀⠀⠀⠀⠀⠀⠀⠀⠀⠀⣿⣿⣿⣿⣿⣿⣿⣿⣿⣿⣿⣿⣿⡏⢕⢕⣕⢕⠕⢝⢁⢄⢔⢁⣕⣱⣸⣿⣿⣿⣿⣿⣿⣿⣿⣿⣿⣿⣿⣿⣿⣿⣿⣿⣕⣕⣕⣕⣵⣵⣵⣧⣼⣽⣿⣿⣿⣿⠀⠀⠀⠀⠀⠀⠀⠀⠀⠀⠀⠀</a:t>
            </a:r>
            <a:br/>
            <a:r>
              <a:t>⠀⠀⠀⠀⠀⠀⠀⠀⠀⠀⠀⣿⣿⣿⣿⣿⣿⣿⣿⣿⣿⣿⣿⡟⢹⣕⢕⢹⢕⢕⢜⢕⡕⢕⢕⣿⣷⣾⣿⣿⣿⣿⣿⣿⣿⣿⣿⣿⣿⣿⣿⣿⣿⣿⣿⣿⣿⣿⣿⣿⣿⣿⣿⣿⣿⣿⣿⣿⣿⠀⠀⠀⠀⠀⠀⠀⠀⠀⠀⠀⠀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⠀⠀⠀⠀⠀⠀⠀⠀⠀⠀⠀⣿⣿⣿⣿⣿⣿⣿⣿⣿⣿⣿⣿⣷⢜⢳⢷⣷⣾⣿⣿⣿⣿⣿⣿⣿⣿⣿⣿⣿⣿⣿⣿⣿⣿⣿⣿⣿⣿⣿⣿⣿⣿⣿⣿⣿⣿⣿⣿⣿⣿⣿⣿⣿⣿⣿⣿⣿⣿⠀⠀⠀⠀⠀⠀⠀⠀⠀⠀⠀⠀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⠀⠀⠀⠀⠀⠀⠀⠀⠀⠀⠀⣿⣿⣿⣿⣿⣿⣿⣿⣿⣿⣿⣿⣏⢕⢕⣸⣿⣿⣿⣿⣿⣿⣿⣿⣿⣿⣿⣿⣿⣿⣿⣿⣿⣿⣿⣿⣿⣿⣿⣿⣿⣿⣿⣿⣿⣿⣿⣿⣿⣿⣿⣿⣿⣿⣿⣿⣿⣿⠀⠀⠀⠀⠀⠀⠀⠀⠀⠀⠀⠀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⠀⠀⠀⠀⠀⠀⠀⠀⠀⠀⠀⣽⣿⣿⣿⣿⣿⣿⣿⣿⣿⣿⣿⣿⡇⢕⢹⣿⣿⣿⣿⣿⣿⣿⣿⣿⣿⣿⣿⣿⣿⣿⣿⣿⣿⣿⣿⣿⣿⣿⣿⣿⣿⣿⣿⣿⣿⣿⣿⣿⣿⣿⣿⣿⣿⣿⣿⣿⣿⠀⠀⠀⠀⠀⠀⠀⠀⠀⠀⠀⠀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⠀⠀⠀⠀⠀⠀⠀⠀⠀⠀⠀⣿⣿⣿⣿⣿⣿⣿⣿⣿⣿⣿⣿⣿⣷⡕⢹⣿⣿⣿⣯⣽⣿⣿⣿⣿⣿⣿⣿⣿⣿⣿⣿⣿⣿⣿⣿⣿⣿⣿⣿⣿⣿⣿⣿⣿⣿⣿⣿⣿⣿⣿⣿⣿⣿⣿⣿⣿⣿⠀⠀⠀⠀⠀⠀⠀⠀⠀⠀⠀⠀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⠀⠀⠀⠀⠀⠀⠀⠀⠀⠀⠀⣿⣿⣿⣿⣿⣿⣿⣿⣿⣿⣿⣿⣿⣿⣿⣿⣿⣿⣿⣿⣿⣿⣿⣼⣾⣷⣿⣿⣿⣿⣿⣿⣿⣿⣿⣿⣿⣿⣿⣿⣿⣿⣿⣿⣿⣿⣿⣿⣿⣿⣿⣿⣿⣿⣿⣿⣿⣿⠀⠀⠀⠀⠀⠀⠀⠀⠀⠀⠀⠀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⠀⠀⠀⠀⠀⠀⠀⠀⠀⠀⠀⣿⣿⣿⣿⣿⣿⣿⣿⣿⣿⣿⣿⣿⣿⣿⣿⣿⣿⣿⣿⣿⣿⣿⣿⣿⣯⣿⣿⣿⣿⠘⢿⣿⣿⣿⣿⣿⣿⣿⣿⣿⣿⣿⣿⣿⣿⣿⣿⣿⣿⣿⣿⣿⣿⣿⣿⣿⣿⠀⠀⠀⠀⠀⠀⠀⠀⠀⠀⠀⠀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⠀⠀⠀⠀⠀⠀⠀⠀⠀⠀⠀⣿⣿⣿⣿⣿⣿⣿⣿⣿⣿⣿⣿⣿⣿⣿⣿⣿⢏⣿⣿⣿⣿⣿⣿⣿⣿⣿⣿⣿⢏⠀⠘⣿⣿⣿⣿⣿⣿⣿⣿⣿⣿⣿⣿⣿⣿⣿⣿⣿⣿⣿⣿⣿⣿⣿⣿⣿⣿⠀⠀⠀⠀⠀⠀⠀⠀⠀⠀⠀⠀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⠀⠀⠀⠀⠀⠀⠀⠀⠀⠀⠀⣿⣿⣿⣿⣿⣿⣿⣿⣿⣿⣿⣿⣿⣿⣿⣿⣿⢕⢸⣿⣿⣿⣿⡟⢟⣻⣿⡿⠋⠀⠀⠀⣿⣿⣿⣿⣿⣿⣿⣿⣿⣿⣿⣿⣿⣿⣿⣿⣿⣿⣿⣿⣿⣿⣿⣿⣿⣿⠀⠀⠀⠀⠀⠀⠀⠀⠀⠀⠀⠀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⠀⠀⠀⠀⠀⠀⠀⠀⠀⠀⠀⣿⣿⣿⣿⣿⣿⣿⣿⣿⣿⣿⣿⣿⣿⣿⣿⡟⠕⢕⢝⢻⢿⣿⣿⢗⠏⠑⠀⠀⠀⠀⠀⣿⣿⣿⣿⣿⣿⣿⣿⣿⣿⣿⣿⣿⣿⣿⣿⣿⣿⣿⣿⣿⣿⣿⣿⣿⣿⠀⠀⠀⠀⠀⠀⠀⠀⠀⠀⠀⠀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⠀⠀⠀⠀⠀⠀⠀⠀⠀⠀⠀⣿⣿⣿⣿⣿⣿⣿⣿⣿⣿⣿⣿⣿⣿⣿⣿⡇⠐⢕⠕⠑⠁⠁⠁⠀⠀⢀⠀⠀⠀⠀⢱⣿⣿⣿⣿⣿⣿⣿⣿⣿⣿⣿⣿⣿⣿⣿⣿⣿⣿⣿⣿⣿⣿⣿⣿⣿⣿⠀⠀⠀⠀⠀⠀⠀⠀⠀⠀⠀⠀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⠀⠀⠀⠀⠀⠀⠀⠀⠀⠀⠀⠛⠛⠛⠛⠛⠛⠛⠛⠛⠛⠛⠛⠛⠛⠛⠛⠓⠑⠑⠑⠀⠀⠀⠀⠑⠁⠀⠀⠀⠐⠑⠘⠛⠛⠛⠛⠛⠛⠛⠛⠛⠛⠛⠛⠛⠛⠛⠛⠛⠛⠛⠛⠛⠛⠛⠛⠛⠛⠀⠀⠀⠀⠀⠀⠀⠀⠀⠀⠀⠀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⠀⠀⠀⠀⠀⠀⠀⠀⠀⠀⠀⣿⣿⣿⣿⣿⣿⣿⣿⣿⣿⣿⣿⣿⣿⣿⣿⣿⣿⣿⣿⣿⣿⣿⣿⣿⣿⣿⣿⣿⣿⣿⣿⣿⣿⣿⣿⣿⣿⣿⣿⣿⣿⣿⣿⡿⠑⠀⠀⠀⠀⠀⠀⠀⠜⣿⣿⣿⣿⠀⠀⠀⠀⠀⠀⠀⠀⠀⠀⠀⠀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⠀⠀⠀⠀⠀⠀⠀⠀⠀⠀⠀⣿⣿⣿⣿⣿⣿⣿⣿⣿⣿⣿⣿⣿⣿⣿⣿⣿⣿⣿⣿⣿⣿⣿⣿⣿⣿⣿⣿⣿⣿⣿⣿⣿⣿⣿⣿⣿⣿⣿⣿⣿⣿⣿⣿⡇⠀⠀⠀⠀⠀⠀⠀⠀⠀⢸⣿⣿⣿⠀⠀⠀⠀⠀⠀⠀⠀⠀⠀⠀⠀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⠀⠀⠀⠀⠀⠀⠀⠀⠀⠀⠀⣿⣿⣿⣿⣿⣿⣿⣿⣿⣿⣿⣿⣿⣿⣿⣿⣿⣿⣿⣿⣿⣿⣿⣿⣿⣿⣿⣿⣿⣿⣿⣿⣿⣿⣿⣿⣿⣿⣿⣿⣿⣿⣿⡿⢕⠀⠀⠀⠀⠀⠀⠀⠁⢐⢕⣿⣿⣿⠀⠀⠀⠀⠀⠀⠀⠀⠀⠀⠀⠀</a:t>
            </a:r>
            <a:br/>
            <a:r>
              <a:t>⠀⠀⠀⠀⠀⠀⠀⠀⠀⠀⠀⣿⣿⣿⣿⣿⣿⣿⣿⣿⣿⣿⣿⣿⣿⣿⣿⣿⣿⠟⢙⢙⢕⢝⢝⢻⢿⢿⣿⣿⣿⣿⣿⣿⣿⣿⣿⣿⣿⣿⣿⣿⣿⣿⣷⢄⢄⠄⠄⠀⢄⠔⠀⢔⢅⢅⢸⣿⣿⠀⠀⠀⠀⠀⠀⠀⠀⠀⠀⠀⠀</a:t>
            </a:r>
            <a:br/>
            <a:r>
              <a:t>⠀⠀⠀⠀⠀⠀⠀⠀⠀⠀⠀⣟⣿⣿⣿⣿⣿⣿⣿⣿⣿⣿⣿⣿⣿⣿⠏⢝⠁⢕⣜⣵⡵⢿⢞⢟⢟⢾⣿⣿⣿⣿⣿⣿⣿⣿⣿⣿⣿⣿⣿⣿⣿⣿⣿⢕⢅⢕⢔⢅⢕⢕⢕⢕⢕⢕⢸⣿⣿⠀⠀⠀⠀⠀⠀⠀⠀⠀⠀⠀⠀</a:t>
            </a:r>
            <a:br/>
            <a:r>
              <a:t>⠀⠀⠀⠀⠀⠀⠀⠀⠀⠀⠀⡿⣿⣿⣿⣿⣿⣿⣿⣿⣿⣿⣿⣿⡟⢝⢕⢔⢕⢕⢝⢑⢕⢄⢅⢕⡕⣜⣿⣿⣿⣿⣿⣿⣿⣿⣿⣿⣿⣿⣿⣿⣿⣿⣿⢕⢕⢕⢕⢕⢕⢕⢕⢕⢕⢕⢸⣿⣿⠀⠀⠀⠀⠀⠀⠀⠀⠀⠀⠀⠀</a:t>
            </a:r>
            <a:br/>
            <a:r>
              <a:t>⠀⠀⠀⠀⠀⠀⠀⠀⠀⠀⠀⣺⣿⣿⣿⣿⣿⣿⣿⣿⣿⣿⣿⣿⢳⡕⡕⢻⢇⢕⢕⢕⢕⢕⢕⣟⣿⣿⣿⣿⣿⣿⣿⣿⣿⣿⣿⣿⣿⣿⣿⣿⣿⣿⣿⣕⣕⣕⣕⣵⣵⣵⣧⣼⣽⣿⣿⣿⣿⠀⠀⠀⠀⠀⠀⠀⠀⠀⠀⠀⠀</a:t>
            </a:r>
            <a:br/>
            <a:r>
              <a:t>⠀⠀⠀⠀⠀⠀⠀⠀⠀⠀⠀⢿⣿⣿⣿⣿⣿⣿⣿⣿⣿⣿⣿⣿⢜⢻⢷⣵⣧⣾⣿⣿⣿⣿⣿⣿⣿⣿⣿⣿⣿⣿⣿⣿⣿⣿⣿⣿⣿⣿⣿⣿⣿⣿⣿⣿⣿⣿⣿⣿⣿⣿⣿⣿⣿⣿⣿⣿⣿⠀⠀⠀⠀⠀⠀⠀⠀⠀⠀⠀⠀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⠀⠀⠀⠀⠀⠀⠀⠀⠀⠀⠀⣷⣿⣿⣿⣿⣿⣿⣿⣿⣿⣿⣿⣿⢕⢕⢸⣿⣿⣿⣿⣿⣿⣿⣿⣿⣿⣿⣿⣿⣿⣿⣿⣿⣿⣿⣿⣿⣿⣿⣿⣿⣿⣿⣿⣿⣿⣿⣿⣿⣿⣿⣿⣿⣿⣿⣿⣿⣿⠀⠀⠀⠀⠀⠀⠀⠀⠀⠀⠀⠀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⠀⠀⠀⠀⠀⠀⠀⠀⠀⠀⠀⣱⣿⣿⣿⣿⣿⣿⣿⣿⣿⣿⣿⣷⢕⢕⢿⣿⣿⣿⣿⣿⣿⣿⣿⣿⣿⣿⣿⣿⣿⣿⣿⣿⣿⣿⣿⣿⣿⣿⣿⣿⣿⣿⣿⣿⣿⣿⣿⣿⣿⣿⣿⣿⣿⣿⣿⣿⣿⠀⠀⠀⠀⠀⠀⠀⠀⠀⠀⠀⠀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⠀⠀⠀⠀⠀⠀⠀⠀⠀⠀⠀⢻⣿⣿⣿⣿⣿⣿⣿⣿⣿⣿⣿⣿⡇⢕⢸⣿⣿⣿⣿⣿⣿⣿⣿⣿⣿⣿⣿⣿⣿⣿⣿⣿⣿⣿⣿⣿⣿⣿⣿⣿⣿⣿⣿⣿⣿⣿⣿⣿⣿⣿⣿⣿⣿⣿⣿⣿⣿⠀⠀⠀⠀⠀⠀⠀⠀⠀⠀⠀⠀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⠀⠀⠀⠀⠀⠀⠀⠀⠀⠀⠀⣸⣿⣿⣿⣿⣿⣿⣿⣿⣿⣿⣿⣿⣷⡕⢸⣿⣿⣿⣿⣽⣿⣿⣿⣿⣿⣿⣿⣿⣿⣿⣿⣿⣿⣿⣿⣿⣿⣿⣿⣿⣿⣿⣿⣿⣿⣿⣿⣿⣿⣿⣿⣿⣿⣿⣿⣿⣿⠀⠀⠀⠀⠀⠀⠀⠀⠀⠀⠀⠀</a:t>
            </a:r>
            <a:br/>
            <a:r>
              <a:t>⠀⠀⠀⠀⠀⠀⠀⠀⠀⠀⠀⣝⣿⡿⣿⣿⣿⣿⣿⣿⣿⣿⣿⣿⣿⣿⣾⣿⣿⣿⣿⣿⣿⣿⣿⣿⣿⣿⣿⣿⣿⣿⣿⣿⣿⣿⣿⣿⣿⣿⣿⣿⣿⣿⣿⣿⣿⣿⣿⣿⣿⣿⣿⣿⣿⣿⣿⣿⣿⠀⠀⠀⠀⠀⠀⠀⠀⠀⠀⠀⠀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⠀⠀⠀⠀⠀⠀⠀⠀⠀⠀⠀⣿⣿⣿⡿⣿⣿⣿⣿⣿⣿⣿⣿⣿⣿⣿⣿⣿⣿⣿⣿⣿⣿⣿⣿⣿⣟⣿⣿⣿⣿⣿⣿⣿⣿⣿⣿⣿⣿⣿⣿⣿⣿⣿⣿⣿⣿⣿⣿⣿⣿⣿⣿⣿⣿⣿⣿⣿⣿⠀⠀⠀⠀⠀⠀⠀⠀⠀⠀⠀⠀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⠀⠀⠀⠀⠀⠀⠀⠀⠀⠀⠀⣿⣿⣿⣿⣿⣿⣿⣿⣿⣿⣿⣿⣿⣿⣿⣿⣿⣿⣿⣿⣿⣿⣯⣽⣯⣵⣾⣿⣿⣿⣿⣿⣿⣿⣿⣿⣿⣿⣿⣿⣿⣿⣿⣿⣿⣿⣿⣿⣿⣿⣿⣿⣿⣿⣿⣿⣿⣿⠀⠀⠀⠀⠀⠀⠀⠀⠀⠀⠀⠀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⠀⠀⠀⠀⠀⠀⠀⠀⠀⠀⠀⣿⣿⣿⣿⣿⣿⣿⣿⣿⣿⣿⣿⣿⣿⣿⣿⣿⣿⣿⣿⣿⣿⣿⣿⢿⢿⣻⣿⣿⣿⡇⠑⣿⣿⣿⣿⣿⣿⣿⣿⣿⣿⣿⣿⣿⣿⣿⣿⣿⣿⣿⣿⣿⣿⣿⣿⣿⣿⠀⠀⠀⠀⠀⠀⠀⠀⠀⠀⠀⠀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⠀⠀⠀⠀⠀⠀⠀⠀⠀⠀⠀⣿⣿⣿⣿⣿⣿⣿⣿⣿⣿⣿⣿⣿⣿⣿⣿⣿⣿⢻⣿⣿⣿⣿⣿⣿⣿⣿⣿⣿⣿⠃⠀⢸⣿⣿⣿⣿⣿⣿⣿⣿⣿⣿⣿⣿⣿⣿⣿⣿⣿⣿⣿⣿⣿⣿⣿⣿⣿⠀⠀⠀⠀⠀⠀⠀⠀⠀⠀⠀⠀</a:t>
            </a:r>
            <a:br/>
            <a:r>
              <a:t>⠀⠀⠀⠀⠀⠀⠀⠀⠀⠀⠀⣿⣿⣿⣿⣟⣿⣿⣿⣿⣿⣿⣿⣿⣿⣿⣿⣿⡏⢕⢿⣿⣿⣿⣿⢟⢟⣿⣿⢟⠑⠀⠀⠀⣿⣿⣿⣿⣿⣿⣿⣿⣿⣿⣿⣿⣿⣿⣿⣿⣿⣿⣿⣿⣿⣿⣿⣿⣿⠀⠀⠀⠀⠀⠀⠀⠀⠀⠀⠀⠀</a:t>
            </a:r>
            <a:br/>
            <a:r>
              <a:t>⠀⠀⠀⠀⠀⠀⠀⠀⠀⠀⠀⢻⣿⣿⣿⣿⣿⣿⣿⣿⣿⣿⣿⣿⣿⣿⣿⣿⡇⢕⢜⢻⢿⣿⣿⡕⠕⠝⠁⠀⠀⠀⠀⢄⣿⣿⣿⣿⣿⣿⣿⣿⣿⣿⣿⣿⣿⣿⣿⣿⣿⣿⣿⣿⣿⣿⣿⣿⣿⠀⠀⠀⠀⠀⠀⠀⠀⠀⠀⠀⠀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⠀⠀⠀⠀⠀⠀⠀⠀⠀⠀⠀⣿⣿⣿⣿⣿⣿⣿⣿⣿⣿⣿⣿⣿⣿⣿⣿⣿⡇⢅⢕⢕⠑⠑⠑⠁⠀⠀⠀⠀⠀⠀⢀⢸⣿⣿⣿⣿⣿⣿⣿⣿⣿⣿⣿⣿⣿⣿⣿⣿⣿⣿⣿⣿⣿⣿⣿⣿⣿⠀⠀⠀⠀⠀⠀⠀⠀⠀⠀⠀⠀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⠀⠀⠀⠀⠀⠀⠀⠀⠀⠀⠀⣿⣿⣿⣿⣿⣿⣿⣿⣿⣿⣿⣿⣿⣿⣿⣿⣿⣧⢕⢕⢕⢑⢀⠀⠐⠐⢁⠀⠀⢄⢔⢕⢸⣿⣿⣿⣿⣿⣿⣿⣿⣿⣿⣿⣿⣿⣿⣿⣿⣿⣿⣿⣿⣿⣿⣿⣿⣿⠀⠀⠀⠀⠀⠀⠀⠀⠀⠀⠀⠀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⠀⠀⠀⠀⠀⠀⠀⠀⠀⠀⠀⠛⠛⠛⠛⠛⠛⠛⠛⠛⠛⠛⠛⠛⠛⠛⠛⠛⠛⠃⠑⠑⠑⠑⠐⠐⠐⠐⠀⠐⠑⠑⠑⠛⠛⠛⠛⠛⠛⠛⠛⠛⠛⠛⠛⠛⠛⠛⠛⠛⠛⠛⠛⠛⠛⠛⠛⠛⠛⠀⠀⠀⠀⠀⠀⠀⠀⠀⠀⠀⠀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⠀⠀⠀⠀⠀⠀⠀⠀⠀⠀⠀⣿⣿⣿⣿⣿⣿⣿⣿⣿⣿⣿⣿⣿⣿⣿⣿⣿⣿⣿⣿⣿⣿⣿⣿⣿⣿⣿⣿⣿⣿⣿⣿⣿⣿⣿⣿⣿⣿⣿⣿⣿⣿⣿⣿⡇⠀⠀⠀⠀⠀⠀⠀⠀⢜⣿⣿⣿⣿⠀⠀⠀⠀⠀⠀⠀⠀⠀⠀⠀⠀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⠀⠀⠀⠀⠀⠀⠀⠀⠀⠀⠀⣿⣿⣿⣿⣿⣿⣿⣿⣿⣿⣿⣿⣿⣿⣿⣿⣿⣿⣿⣿⣿⣿⣿⣿⣿⣿⣿⣿⣿⣿⣿⣿⣿⣿⣿⣿⣿⣿⣿⣿⣿⣿⣿⣿⢕⠀⠀⠀⠀⠀⠀⠀⠀⠁⢻⣿⣿⣿⠀⠀⠀⠀⠀⠀⠀⠀⠀⠀⠀⠀</a:t>
            </a:r>
            <a:br/>
            <a:r>
              <a:t>⠀⠀⠀⠀⠀⠀⠀⠀⠀⠀⠀⣿⣿⣿⣿⣿⣿⣿⣿⣿⣿⣿⣿⣿⣿⣿⣿⣿⣿⡿⢟⢙⢟⢏⢝⢿⢿⢿⣿⣿⣿⣿⣿⣿⣿⣿⣿⣿⣿⣿⣿⣿⣿⣿⡟⠑⠀⠀⠀⠀⠀⠀⠀⠑⢑⢜⣿⣿⣿⠀⠀⠀⠀⠀⠀⠀⠀⠀⠀⠀⠀</a:t>
            </a:r>
            <a:br/>
            <a:r>
              <a:t>⠀⠀⠀⠀⠀⠀⠀⠀⠀⠀⠀⣿⣿⣿⣿⣿⣿⣿⣿⣿⣿⣿⣿⣿⣿⣿⡟⠝⢕⢔⢕⣣⡵⢷⢟⢟⢗⢷⣿⣿⣿⣿⣿⣿⣿⣿⣿⣿⣿⣿⣿⣿⣿⣿⡇⢀⠄⠄⠄⠀⢔⠀⢔⢄⢔⢕⣿⣿⣿⠀⠀⠀⠀⠀⠀⠀⠀⠀⠀⠀⠀</a:t>
            </a:r>
            <a:br/>
            <a:r>
              <a:t>⠀⠀⠀⠀⠀⠀⠀⠀⠀⠀⠀⣿⣿⣿⣿⣿⣿⣿⣿⣿⣿⣿⣿⣿⣿⢟⢕⢕⢕⢕⢝⢕⢕⢅⢅⢕⢕⢱⣿⣿⣿⣿⣿⣿⣿⣿⣿⣿⣿⣿⣿⣿⣿⣿⡇⢕⢄⢕⢅⢕⢕⢕⢕⢕⢕⢕⢹⣿⣿⠀⠀⠀⠀⠀⠀⠀⠀⠀⠀⠀⠀</a:t>
            </a:r>
            <a:br/>
            <a:r>
              <a:t>⠀⠀⠀⠀⠀⠀⠀⠀⠀⠀⠀⣿⣿⣿⣿⣿⣿⣿⣿⣿⣿⣿⣿⣿⡿⢇⢕⢼⢳⢕⢜⢕⢕⢕⢕⣟⣿⣿⣿⣿⣿⣿⣿⣿⣿⣿⣿⣿⣿⣿⣿⣿⣿⣿⡇⢕⢕⢕⢕⢕⢕⢕⢕⢕⢕⢕⣸⣿⣿⠀⠀⠀⠀⠀⠀⠀⠀⠀⠀⠀⠀</a:t>
            </a:r>
            <a:br/>
            <a:r>
              <a:t>⠀⠀⠀⠀⠀⠀⠀⠀⠀⠀⠀⣿⣿⣿⣿⣿⣿⣿⣿⣿⣿⣿⣿⣿⣇⢟⢵⣷⣵⣾⣿⣿⣿⣿⣿⣿⣿⣿⣿⣿⣿⣿⣿⣿⣿⣿⣿⣿⣿⣿⣿⣿⣿⣿⣇⣕⣕⣕⣕⣵⣵⣵⣷⣯⣽⣿⣿⣿⣿⠀⠀⠀⠀⠀⠀⠀⠀⠀⠀⠀⠀</a:t>
            </a:r>
            <a:br/>
            <a:r>
              <a:t>⠀⠀⠀⠀⠀⠀⠀⠀⠀⠀⠀⣿⣿⣿⣿⣿⣿⣿⣿⣿⣿⣿⣿⣿⡏⢕⢜⣿⣿⣿⣿⣿⣿⣿⣿⣿⣿⣿⣿⣿⣿⣿⣿⣿⣿⣿⣿⣿⣿⣿⣿⣿⣿⣿⣿⣿⣿⣿⣿⣿⣿⣿⣿⣿⣿⣿⣿⣿⣿⠀⠀⠀⠀⠀⠀⠀⠀⠀⠀⠀⠀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⠀⠀⠀⠀⠀⠀⠀⠀⠀⠀⠀⣾⣿⣿⣿⣿⣿⣿⣿⣿⣿⣿⣿⣿⣧⢕⢸⣿⣿⣿⣿⣿⣿⣿⣿⣿⣿⣿⣿⣿⣿⣿⣿⣿⣿⣿⣿⣿⣿⣿⣿⣿⣿⣿⣿⣿⣿⣿⣿⣿⣿⣿⣿⣿⣿⣿⣿⣿⣿⠀⠀⠀⠀⠀⠀⠀⠀⠀⠀⠀⠀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⠀⠀⠀⠀⠀⠀⠀⠀⠀⠀⠀⣿⣿⣿⣿⣿⣿⣿⣿⣿⣿⣿⣿⣿⣿⢕⢜⣿⣿⣿⣿⣿⣿⣿⣿⣿⣿⣿⣿⣿⣿⣿⣿⣿⣿⣿⣿⣿⣿⣿⣿⣿⣿⣿⣿⣿⣿⣿⣿⣿⣿⣿⣿⣿⣿⣿⣿⣿⣿⠀⠀⠀⠀⠀⠀⠀⠀⠀⠀⠀⠀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⠀⠀⠀⠀⠀⠀⠀⠀⠀⠀⠀⣿⣿⣿⣿⣿⣿⣿⣿⣿⣿⣿⣿⣿⣿⣇⢕⣿⣿⣿⣿⣿⣿⣿⣿⣿⣿⣿⣷⣿⣿⣿⣿⣿⣿⣿⣿⣿⣿⣿⣿⣿⣿⣿⣿⣿⣿⣿⣿⣿⣿⣿⣿⣿⣿⣿⣿⣿⣿⠀⠀⠀⠀⠀⠀⠀⠀⠀⠀⠀⠀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⠀⠀⠀⠀⠀⠀⠀⠀⠀⠀⠀⣿⣿⣿⣿⣿⣿⣿⣿⣿⣿⣿⣿⣿⣿⣿⣿⣿⣿⣿⣿⣿⣿⣏⣸⣯⣵⣵⣿⣿⣿⣿⣿⣿⣿⣿⣿⣿⣿⣿⣿⣿⣿⣿⣿⣿⣿⣿⣿⣿⣿⣿⣿⣿⣿⣿⣿⣿⣿⠀⠀⠀⠀⠀⠀⠀⠀⠀⠀⠀⠀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⠀⠀⠀⠀⠀⠀⠀⠀⠀⠀⠀⣿⣿⣿⣿⣿⣿⣿⣿⣿⣿⣿⣿⣿⣿⣿⣿⣿⣿⣿⣿⣿⣿⣿⣿⣿⣿⣿⣿⣿⣿⣿⠁⢹⣿⣿⣿⣿⣿⣿⣿⣿⣿⣿⣿⣿⣿⣿⣿⣿⣿⣿⣿⣿⣿⣿⣿⣿⣿⠀⠀⠀⠀⠀⠀⠀⠀⠀⠀⠀⠀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⠀⠀⠀⠀⠀⠀⠀⠀⠀⠀⠀⣿⣿⣿⣿⣿⣿⣿⣿⣿⣿⣿⣿⣿⣿⣿⣿⣿⣿⡟⣿⣿⣿⣿⣿⣿⣿⣿⣿⣿⣿⡟⠀⠀⢹⣿⣿⣿⣿⣿⣿⣿⣿⣿⣿⣿⣿⣿⣿⣿⣿⣿⣿⣿⣿⣿⣿⣿⣿⠀⠀⠀⠀⠀⠀⠀⠀⠀⠀⠀⠀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⠀⠀⠀⠀⠀⠀⠀⠀⠀⠀⠀⣿⣿⣿⣿⣿⣿⣿⣿⣿⣿⣿⣿⣿⣿⣿⣿⣿⣿⢇⢹⣿⣿⣿⡿⢿⢿⢿⣿⡿⠏⠀⠀⠀⢸⣿⣿⣿⣿⣿⣿⣿⣿⣿⣿⣿⣿⣿⣿⣿⣿⣿⣿⣿⣿⣿⣿⣿⣿⠀⠀⠀⠀⠀⠀⠀⠀⠀⠀⠀⠀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⠀⠀⠀⠀⠀⠀⠀⠀⠀⠀⠀⣿⣿⣿⣿⣿⣿⣿⣿⣿⣿⣿⣿⣿⣿⣿⣿⣿⣿⢕⢕⢝⢿⣿⣿⡕⠕⠜⠙⠁⠀⠀⠀⠀⢸⣿⣿⣿⣿⣿⣿⣿⣿⣿⣿⣿⣿⣿⣿⣿⣿⣿⣿⣿⣿⣿⣿⣿⣿⠀⠀⠀⠀⠀⠀⠀⠀⠀⠀⠀⠀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⠀⠀⠀⠀⠀⠀⠀⠀⠀⠀⠀⣿⣿⣿⣿⣿⣿⣿⣿⣿⣿⣿⣿⣿⣿⣿⣿⣿⣿⢕⢕⢕⢑⠅⠁⠁⠀⠀⠀⠀⠀⠀⠀⢄⢸⣿⣿⣿⣿⣿⣿⣿⣿⣿⣿⣿⣿⣿⣿⣿⣿⣿⣿⣿⣿⣿⣿⣿⣿⠀⠀⠀⠀⠀⠀⠀⠀⠀⠀⠀⠀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⠀⠀⠀⠀⠀⠀⠀⠀⠀⠀⠀⣿⣿⣿⣿⣿⣿⣿⣿⣿⣿⣿⣿⣿⣿⣿⣿⣿⣿⣕⢕⢕⢅⢄⢀⠀⠐⠀⠀⠀⠀⢄⢔⢕⢸⣿⣿⣿⣿⣿⣿⣿⣿⣿⣿⣿⣿⣿⣿⣿⣿⣿⣿⣿⣿⣿⣿⣿⣿⠀⠀⠀⠀⠀⠀⠀⠀⠀⠀⠀⠀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⠀⠀⠀⠀⠀⠀⠀⠀⠀⠀⠀⣿⣿⣿⣿⣿⣿⣿⣿⣿⣿⣿⣿⣿⣿⣿⣿⣿⣿⣿⡕⢕⢕⢕⢕⢕⠔⢕⠄⠐⢕⢕⢕⢱⣿⣿⣿⣿⣿⣿⣿⣿⣿⣿⣿⣿⣿⣿⣿⣿⣿⣿⣿⣿⣿⣿⣿⣿⣿⠀⠀⠀⠀⠀⠀⠀⠀⠀⠀⠀⠀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⠀⠀⠀⠀⠀⠀⠀⠀⠀⠀⠀⠛⠛⠛⠛⠛⠛⠛⠛⠛⠛⠛⠛⠛⠛⠛⠛⠛⠛⠛⠛⠑⠑⠑⠀⠀⠐⠑⠀⠑⠑⠑⠑⠚⠛⠛⠛⠛⠛⠛⠛⠛⠛⠛⠛⠛⠛⠛⠛⠛⠛⠛⠛⠛⠛⠛⠛⠛⠛⠀⠀⠀⠀⠀⠀⠀⠀⠀⠀⠀⠀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⠀⠀⠀⠀⠀⠀⠀⠀⠀⠀⠀⣿⣿⣿⣿⣿⣿⣿⣿⣿⣿⣿⣿⣿⣿⣿⣿⣿⣿⣿⣿⣿⣿⣿⣿⣿⣿⣿⣿⣿⣿⣿⣿⣿⣿⣿⣿⣿⣿⣿⣿⣿⣿⣿⣿⢕⠀⠀⠀⠀⠀⠀⠀⠁⢻⣿⣿⣿⣿⠀⠀⠀⠀⠀⠀⠀⠀⠀⠀⠀⠀</a:t>
            </a:r>
            <a:br/>
            <a:r>
              <a:t>⠀⠀⠀⠀⠀⠀⠀⠀⠀⠀⠀⣿⣿⣿⣿⣿⣿⣿⣿⣿⣿⣿⣿⣿⣿⣿⣿⣿⣿⣿⢟⢋⢝⢝⢝⢟⢿⢿⢿⣿⣿⣿⣿⣿⣿⣿⣿⣿⣿⣿⣿⣿⣿⣿⡏⠑⠀⠀⠀⠀⠀⠀⠀⠀⢜⣿⣿⣿⣿⠀⠀⠀⠀⠀⠀⠀⠀⠀⠀⠀⠀</a:t>
            </a:r>
            <a:br/>
            <a:r>
              <a:t>⠀⠀⠀⠀⠀⠀⠀⠀⠀⠀⠀⣟⣻⣿⣿⣿⣿⣿⣿⣿⣿⣿⣿⣿⣿⣿⣿⠝⠕⢕⢕⣱⢵⢷⢟⢟⢟⢺⢾⣿⣿⣿⣿⣿⣿⣿⣟⣿⣿⣿⣿⣿⣿⣿⢇⠀⠀⠀⠀⠀⠀⠀⠁⠀⠑⢹⣿⣿⣿⠀⠀⠀⠀⠀⠀⠀⠀⠀⠀⠀⠀</a:t>
            </a:r>
            <a:br/>
            <a:r>
              <a:t>⠀⠀⠀⠀⠀⠀⠀⠀⠀⠀⠀⣿⣿⣿⣿⣿⣿⣿⣿⣿⣿⣿⣿⣿⣿⡟⢝⢕⢕⢕⢜⢕⢅⢕⢕⢕⢕⡕⣜⣿⣿⣿⣿⣿⣿⣿⣿⣿⣿⣿⣿⣿⣿⣿⢕⠐⢄⠀⠀⠄⢄⠔⢔⢄⢄⢸⣿⣿⣿⠀⠀⠀⠀⠀⠀⠀⠀⠀⠀⠀⠀</a:t>
            </a:r>
            <a:br/>
            <a:r>
              <a:t>⠀⠀⠀⠀⠀⠀⠀⠀⠀⠀⠀⣻⣿⣿⣿⣿⣿⣿⣿⣿⣿⣿⣿⣿⣿⢇⣕⢱⢟⢇⢜⡝⣕⣕⣕⣱⣹⣧⣿⣿⣿⣿⣿⣿⣿⣿⣿⣿⣿⣿⣿⣿⣿⣿⢕⢔⢅⢁⢕⢕⢕⢕⢕⢕⢕⢕⣿⣿⣿⠀⠀⠀⠀⠀⠀⠀⠀⠀⠀⠀⠀</a:t>
            </a:r>
            <a:br/>
            <a:r>
              <a:t>⠀⠀⠀⠀⠀⠀⠀⠀⠀⠀⠀⣿⣿⣿⣿⣿⣿⣿⣿⣿⣿⣿⣿⣿⣿⡜⢗⣷⣷⣾⣿⣿⣿⣿⣿⣿⣿⣿⣿⣿⣿⣿⣿⣿⣿⣿⣿⣿⣿⣿⣿⣿⣿⣿⢕⢕⢕⢕⢕⢕⢕⢕⢕⢕⢕⢕⣿⣿⣿⠀⠀⠀⠀⠀⠀⠀⠀⠀⠀⠀⠀</a:t>
            </a:r>
            <a:br/>
            <a:r>
              <a:t>⠀⠀⠀⠀⠀⠀⠀⠀⠀⠀⠀⣿⣿⣿⣿⣿⣿⣿⣿⣿⣿⣿⣿⣿⣿⢕⢕⣸⣿⣿⣿⣿⣿⣿⣿⣿⣿⣿⣿⣿⣿⣿⣿⣿⣿⣿⣿⣿⣿⣿⣿⣿⣿⣿⣕⣕⣕⣕⣱⣵⣵⣧⣧⣽⣼⣿⣿⣿⣿⠀⠀⠀⠀⠀⠀⠀⠀⠀⠀⠀⠀</a:t>
            </a:r>
            <a:br/>
            <a:r>
              <a:t>⠀⠀⠀⠀⠀⠀⠀⠀⠀⠀⠀⣿⣿⣿⣿⣿⣿⣿⣿⣿⣿⣿⣿⣿⣿⡕⢕⣿⣿⣿⣿⣿⣿⣿⣿⣿⣿⣿⣿⣿⣿⣿⣿⣿⣿⣿⣿⣿⣿⣿⣿⣿⣿⣿⣿⣿⣿⣿⣿⣿⣿⣿⣿⣿⣿⣿⣿⣿⣿⠀⠀⠀⠀⠀⠀⠀⠀⠀⠀⠀⠀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⠀⠀⠀⠀⠀⠀⠀⠀⠀⠀⠀⣾⣿⣿⣿⣿⣿⣿⣿⣿⣿⣿⣿⣿⣿⣇⢕⢻⣿⣿⣿⣿⣿⣿⣿⣿⣿⣿⣿⣿⣿⣿⣿⣿⣿⣿⣿⣿⣿⣿⣿⣿⣿⣿⣿⣿⣿⣿⣿⣿⣿⣿⣿⣿⣿⣿⣿⣿⣿⠀⠀⠀⠀⠀⠀⠀⠀⠀⠀⠀⠀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⠀⠀⠀⠀⠀⠀⠀⠀⠀⠀⠀⣹⣿⣿⣿⣿⣿⣿⣿⣿⣿⣿⣿⣿⣿⣿⡕⢸⣿⣿⣿⣿⣿⣿⣿⣿⣿⣿⣿⣿⣿⣿⣿⣿⣿⣿⣿⣿⣿⣿⣿⣿⣿⣿⣿⣿⣿⣿⣿⣿⣿⣿⣿⣿⣿⣿⣿⣿⣿⠀⠀⠀⠀⠀⠀⠀⠀⠀⠀⠀⠀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⠀⠀⠀⠀⠀⠀⠀⠀⠀⠀⠀⣿⣿⣿⣿⣿⣿⣿⣿⣿⣿⣿⣿⣿⣿⣿⣿⣿⣿⣿⣿⣿⣿⣿⣥⣯⣯⣵⣿⣿⣿⣿⣿⣿⣿⣿⣿⣿⣿⣿⣿⣿⣿⣿⣿⣿⣿⣿⣿⣿⣿⣿⣿⣿⣿⣿⣿⣿⣿⠀⠀⠀⠀⠀⠀⠀⠀⠀⠀⠀⠀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⠀⠀⠀⠀⠀⠀⠀⠀⠀⠀⠀⣿⣿⣿⣿⣿⣿⣿⣿⣿⣿⣿⣿⣿⣿⣿⣿⣿⣿⣿⢿⣿⣿⣿⣿⣿⣿⣿⣿⣿⣿⣿⠑⠀⠝⣿⣿⣿⣿⣿⣿⣿⣿⣿⣿⣿⣿⣿⣿⣿⣿⣿⣿⣿⣿⣿⣿⣿⣿⠀⠀⠀⠀⠀⠀⠀⠀⠀⠀⠀⠀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⠀⠀⠀⠀⠀⠀⠀⠀⠀⠀⠀⣿⣿⣿⣿⣿⣿⣿⣿⣿⣿⣿⣿⣿⣿⣿⣿⣿⣿⡇⢜⣿⣿⣿⣿⢿⢿⢟⣿⣿⢟⠁⠀⠀⠀⣿⣿⣿⣿⣿⣿⣿⣿⣿⣿⣿⣿⣿⣿⣿⣿⣿⣿⣿⣿⣿⣿⣿⣿⠀⠀⠀⠀⠀⠀⠀⠀⠀⠀⠀⠀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⠀⠀⠀⠀⠀⠀⠀⠀⠀⠀⠀⣿⣿⣿⣿⣿⣿⣿⣿⣿⣿⣿⣿⣿⣿⣿⣿⣿⣿⡇⢑⢜⢻⢿⣿⣧⢕⠕⠑⠁⠀⠀⠀⠀⠀⣿⣿⣿⣿⣿⣿⣿⣿⣿⣿⣿⣿⣿⣿⣿⣿⣿⣿⣿⣿⣿⣿⣿⣿⠀⠀⠀⠀⠀⠀⠀⠀⠀⠀⠀⠀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⠀⠀⠀⠀⠀⠀⠀⠀⠀⠀⠀⣿⣿⣿⣿⣿⣿⣿⣿⣿⣿⣿⣿⣿⣿⣿⣿⣿⣿⡇⠑⢕⢕⠁⠑⠁⠁⠀⠀⠀⠀⠀⠀⢀⢕⣿⣿⣿⣿⣿⣿⣿⣿⣿⣿⣿⣿⣿⣿⣿⣿⣿⣿⣿⣿⣿⣿⣿⣿⠀⠀⠀⠀⠀⠀⠀⠀⠀⠀⠀⠀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⠀⠀⠀⠀⠀⠀⠀⠀⠀⠀⠀⣿⣿⣿⣿⣿⣿⣿⣿⣿⣿⣿⣿⣿⣿⣿⣿⣿⣿⣧⢀⢕⢅⢄⠀⠀⠀⠀⠀⠀⠀⢀⢄⢕⢕⣿⣿⣿⣿⣿⣿⣿⣿⣿⣿⣿⣿⣿⣿⣿⣿⣿⣿⣿⣿⣿⣿⣿⣿⠀⠀⠀⠀⠀⠀⠀⠀⠀⠀⠀⠀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⠀⠀⠀⠀⠀⠀⠀⠀⠀⠀⠀⣿⣿⣿⣿⣿⣿⣿⣿⣿⣿⣿⣿⣿⣿⣿⣿⣿⣿⣿⣇⢕⢕⢕⢕⢕⢔⢔⢄⠀⢕⢕⢕⢕⣸⣿⣿⣿⣿⣿⣿⣿⣿⣿⣿⣿⣿⣿⣿⣿⣿⣿⣿⣿⣿⣿⣿⣿⣿⠀⠀⠀⠀⠀⠀⠀⠀⠀⠀⠀⠀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⠀⠀⠀⠀⠀⠀⠀⠀⠀⠀⠀⣿⣿⣿⣿⣿⣿⣿⣿⣿⣿⣿⣿⣿⣿⣿⣿⣿⣿⣿⣿⣇⢕⢕⢕⢄⢔⢑⢄⢔⢕⢕⢕⢕⣿⣿⣿⣿⣿⣿⣿⣿⣿⣿⣿⣿⣿⣿⣿⣿⣿⣿⣿⣿⣿⣿⣿⣿⣿⠀⠀⠀⠀⠀⠀⠀⠀⠀⠀⠀⠀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⠀⠀⠀⠀⠀⠀⠀⠀⠀⠀⠀⠛⠛⠛⠛⠛⠛⠛⠛⠛⠛⠛⠛⠛⠛⠛⠛⠛⠛⠛⠛⠛⠃⠑⠑⠑⠑⠑⠑⠑⠑⠑⠑⠘⠛⠛⠛⠛⠛⠛⠛⠛⠛⠛⠛⠛⠛⠛⠛⠛⠛⠛⠛⠛⠛⠛⠛⠛⠛⠀⠀⠀⠀⠀⠀⠀⠀⠀⠀⠀⠀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⠀⠀⠀⠀⠀⠀⠀⠀⠀⠀⠀⣿⣿⣿⣿⣿⣿⣿⣿⣿⣿⣿⣿⣿⣿⣿⣿⣿⣿⣿⣿⣿⣿⣿⢟⢝⢝⢝⢝⡿⣿⣿⣿⣿⣿⣿⣿⣿⣿⣿⣿⣿⣿⣿⣿⣿⣿⣿⣿⣿⣿⣿⣿⣿⣿⣿⣿⣿⣿⠀⠀⠀⠀⠀⠀⠀⠀⠀⠀⠀⠀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⠀⠀⠀⠀⠀⠀⠀⠀⠀⠀⠀⣿⣿⣿⣿⣿⣿⣿⣿⣿⣿⣿⣿⣿⣿⣿⣿⣿⣿⣿⣿⣿⣿⢟⣱⣕⣕⣵⣵⡕⢹⣿⣿⣿⣿⣿⣿⣿⣿⣿⣿⣿⣿⣿⣿⣿⣿⣿⣿⣿⣿⣿⣿⣿⣿⣿⣿⣿⣿⠀⠀⠀⠀⠀⠀⠀⠀⠀⠀⠀⠀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⠀⠀⠀⠀⠀⠀⠀⠀⠀⠀⠀⣿⣿⣿⣿⣿⣿⣿⣿⣿⣿⣿⣿⣿⣿⣿⣿⣿⣿⣿⣿⣿⣇⣸⣿⣿⣿⣿⣿⣯⣼⣿⣿⣿⣿⣿⣿⣿⣿⣿⣿⣿⣿⣿⣿⣿⣿⣿⣿⣿⣿⣿⣿⣿⣿⣿⣿⣿⣿⠀⠀⠀⠀⠀⠀⠀⠀⠀⠀⠀⠀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⠀⠀⠀⠀⠀⠀⠀⠀⠀⠀⠀⣿⣿⣿⣿⣿⣿⣿⣿⣿⣿⣿⣿⣿⣿⣿⣿⣿⣿⣿⣿⣿⣿⣿⣿⢯⣿⣿⣿⣿⣿⣿⣿⣿⣿⣿⣿⣿⣿⣿⣿⣿⣿⣿⣿⣿⣿⣿⣿⣿⣿⣿⣿⣿⣿⣿⣿⣿⣿⠀⠀⠀⠀⠀⠀⠀⠀⠀⠀⠀⠀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⠀⠀⠀⠀⠀⠀⠀⠀⠀⠀⠀⣿⣿⣿⣿⣿⣿⣿⣿⣿⣿⣿⣿⣿⣿⣿⣿⣿⣿⣿⢿⢟⢝⣿⣧⣵⣿⣿⣻⣿⢿⢿⣿⣿⣿⣿⣿⣿⣿⣿⣿⣿⣿⣿⣿⣿⣿⣿⣿⣿⣿⣿⣿⣿⣿⣿⣿⣿⣿⠀⠀⠀⠀⠀⠀⠀⠀⠀⠀⠀⠀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⠀⠀⠀⠀⠀⠀⠀⠀⠀⠀⠀⣿⣿⣿⣿⣿⣿⣿⣿⣿⣿⣿⣿⣿⣿⣿⢿⢟⢝⢕⢕⠑⠑⣿⣿⣿⣿⣯⣷⡇⢕⢕⢜⢝⢻⢿⣿⣿⣿⣿⣿⣿⣿⣿⣿⣿⣿⣿⣿⣿⣿⣿⣿⣿⣿⣿⣿⣿⣿⠀⠀⠀⠀⠀⠀⠀⠀⠀⠀⠀⠀</a:t>
            </a:r>
            <a:br/>
            <a:r>
              <a:t>⠀⠀⠀⠀⠀⠀⠀⠀⠀⠀⠀⣿⣿⣿⣿⣿⣿⣿⣿⣿⣿⣿⣿⣿⡟⢕⠅⠅⠑⢕⢕⢔⠀⠟⢟⣟⣿⣿⣿⢇⢕⢕⢕⢕⢕⢕⢹⣿⣿⣿⣿⣿⣿⣿⣿⣿⣿⣿⣿⣿⣿⣿⣿⣿⣿⣿⣿⣿⣿⠀⠀⠀⠀⠀⠀⠀⠀⠀⠀⠀⠀</a:t>
            </a:r>
            <a:br/>
            <a:r>
              <a:t>⠀⠀⠀⠀⠀⠀⠀⠀⠀⠀⠀⣿⣿⣿⣿⣿⣿⣿⣿⣿⣿⣿⣿⣿⢇⠁⠁⠀⢄⢕⢕⠕⠔⢐⢜⢷⢷⣗⣺⢕⢕⢕⢕⢕⢕⠅⢸⣿⣿⣿⣿⣿⣿⣿⣿⣿⣿⣿⣿⣿⣿⣿⣿⣿⣿⣿⣿⣿⣿⠀⠀⠀⠀⠀⠀⠀⠀⠀⠀⠀⠀</a:t>
            </a:r>
            <a:br/>
            <a:r>
              <a:t>⠀⠀⠀⠀⠀⠀⠀⠀⠀⠀⠀⣿⣿⣿⣿⣿⣿⣿⣿⣿⣿⣿⣿⣿⢕⠀⠀⠀⠀⠀⢕⢀⠑⠔⢑⢽⢽⢽⢼⢕⢕⢕⢕⢕⠕⠀⢸⣿⣿⣿⣿⣿⣿⣿⣿⣿⣿⣿⣿⣿⣿⣿⣿⣿⣿⣿⣿⣿⣿⠀⠀⠀⠀⠀⠀⠀⠀⠀⠀⠀⠀</a:t>
            </a:r>
            <a:br/>
            <a:r>
              <a:t>⠀⠀⠀⠀⠀⠀⠀⠀⠀⠀⠀⣿⣿⣿⣿⣿⣿⣿⣿⣿⣿⣿⣿⡿⠕⠀⠀⠀⠀⠀⠀⠀⢄⠁⢕⢜⣏⡽⢽⢕⢕⢕⠁⢕⠀⠔⢜⣿⣿⣿⣿⣿⣿⣿⣿⣿⣿⣿⣿⣿⣿⣿⣿⣿⣿⣿⣿⣿⣿⠀⠀⠀⠀⠀⠀⠀⠀⠀⠀⠀⠀</a:t>
            </a:r>
            <a:br/>
            <a:r>
              <a:t>⠀⠀⠀⠀⠀⠀⠀⠀⠀⠀⠀⣿⣿⣿⣿⣿⣿⣿⣿⣿⣿⣿⣿⡇⠄⠀⠀⢀⣴⢔⠀⠁⢕⠐⢅⢕⣗⣗⣺⢄⢕⢔⢱⣴⣄⢅⢕⣿⣿⣿⣿⣿⣿⣿⣿⣿⣿⣿⣿⣿⣿⣿⣿⣿⣿⣿⣿⣿⣿⠀⠀⠀⠀⠀⠀⠀⠀⠀⠀⠀⠀</a:t>
            </a:r>
            <a:br/>
            <a:r>
              <a:t>⠀⠀⠀⠀⠀⠀⠀⠀⠀⠀⠀⣿⣿⣿⣿⣿⣿⣿⣿⣿⣿⣿⣿⠕⠁⠀⢰⡻⢿⣷⢀⠀⠐⠐⠐⠕⢵⢵⢳⠐⠁⢕⢸⣿⣿⣗⢕⢿⣿⣿⣿⣿⣿⣿⣿⣿⣿⣿⣿⣿⣿⣿⣿⣿⣿⣿⣿⣿⣿⠀⠀⠀⠀⠀⠀⠀⠀⠀⠀⠀⠀</a:t>
            </a:r>
            <a:br/>
            <a:r>
              <a:t>⠀⠀⠀⠀⠀⠀⠀⠀⠀⠀⠀⣿⣿⣿⣿⣿⣿⣿⣿⣿⣿⣿⣏⠑⠕⠕⢕⢕⢜⣿⠇⠀⠀⠀⠀⠀⢜⢝⢹⢅⠀⠁⠜⢻⢿⢇⢄⣼⣿⣿⣿⣿⣿⣿⣿⣿⣿⣿⣿⣿⣿⣿⣿⣿⣿⣿⣿⣿⣿⠀⠀⠀⠀⠀⠀⠀⠀⠀⠀⠀⠀</a:t>
            </a:r>
            <a:br/>
            <a:r>
              <a:t>⠀⠀⠀⠀⠀⠀⠀⠀⠀⠀⠀⣿⣿⣿⣿⣿⣿⣿⣿⣿⣿⣿⣿⡇⠀⠀⠀⢀⠑⠁⠀⠀⠀⠀⠀⠀⠱⢵⢕⢔⠀⠀⢀⠁⠀⢕⣼⣿⣿⣿⣿⣿⣿⣿⣿⣿⣿⣿⣿⣿⣿⣿⣿⣿⣿⣿⣿⣿⣿⠀⠀⠀⠀⠀⠀⠀⠀⠀⠀⠀⠀</a:t>
            </a:r>
            <a:br/>
            <a:r>
              <a:t>⠀⠀⠀⠀⠀⠀⠀⠀⠀⠀⠀⣿⣿⣿⣿⣿⣿⣿⣿⣿⣿⣿⣿⣿⣷⣶⡗⠁⠀⠀⠀⠀⠀⠀⠀⠀⢕⣔⢕⢕⠀⠀⢰⣴⣴⣾⣿⣿⣿⣿⣿⣿⣿⣿⣿⣿⣿⣿⣿⣿⣿⣿⣿⣿⣿⣿⣿⣿⣿⠀⠀⠀⠀⠀⠀⠀⠀⠀⠀⠀⠀</a:t>
            </a:r>
            <a:br/>
            <a:r>
              <a:t>⠀⠀⠀⠀⠀⠀⠀⠀⠀⠀⠀⣿⣿⣿⣿⣿⣿⣿⣿⣿⣿⣿⣿⣿⣿⡿⠀⠀⠀⠀⠀⠀⠀⠀⠀⠀⢸⣿⣿⡕⠀⠀⠁⢻⣿⣿⣿⣿⣿⣿⣿⣿⣿⣿⣿⣿⣿⣿⣿⣿⣿⣿⣿⣿⣿⣿⣿⣿⣿⠀⠀⠀⠀⠀⠀⠀⠀⠀⠀⠀⠀</a:t>
            </a:r>
            <a:br/>
            <a:r>
              <a:t>⠀⠀⠀⠀⠀⠀⠀⠀⠀⠀⠀⠛⠛⠛⠛⠛⠛⠛⠛⠛⠛⠛⠛⠛⠛⠃⠀⠀⠀⠀⠀⠀⠀⠀⠀⠀⠘⠛⠛⠃⠐⠀⠀⠘⠛⠛⠛⠛⠛⠛⠛⠛⠛⠛⠛⠛⠛⠛⠛⠛⠛⠛⠛⠛⠛⠛⠛⠛⠛⠀⠀⠀⠀⠀⠀⠀⠀⠀⠀⠀⠀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⠀⠀⠀⠀⠀⠀⠀⠀⠀⠀⠀⣿⣿⣿⣿⣿⣿⣿⣿⣿⣿⣿⣿⣿⣿⣿⣿⣿⡟⢙⢑⢕⣱⢵⢞⢞⢟⢟⢟⢷⣽⣿⣿⣿⣿⣿⣿⣷⣿⣿⣿⣿⣿⣿⢇⠀⠀⠀⠀⠀⠀⠀⠀⢹⣿⣿⣿⣿⣿⠀⠀⠀⠀⠀⠀⠀⠀⠀⠀⠀⠀</a:t>
            </a:r>
            <a:br/>
            <a:r>
              <a:t>⠀⠀⠀⠀⠀⠀⠀⠀⠀⠀⠀⣿⣿⣿⣿⣿⣿⣿⣿⣿⣿⣿⣿⣿⣿⣿⣿⢏⢕⢕⡕⢜⢕⢔⢔⢔⢅⢕⣱⢕⣿⣿⣿⣿⣿⣿⣿⣿⣿⣿⣿⣿⣿⣿⢕⠀⠀⠀⠀⠀⠀⠀⠀⠑⢿⣿⣿⣿⣿⠀⠀⠀⠀⠀⠀⠀⠀⠀⠀⠀⠀</a:t>
            </a:r>
            <a:br/>
            <a:r>
              <a:t>⠀⠀⠀⠀⠀⠀⠀⠀⠀⠀⠀⣻⣿⣿⣿⣿⣿⣿⣿⣿⣿⣿⣿⣿⣿⣿⢏⣵⢱⣾⢟⢝⢹⢕⡕⢕⢱⢞⣿⣺⣿⣿⣿⣿⣿⣿⣿⣿⣿⣿⣿⣿⣿⡟⢁⠀⠀⠀⠀⠀⠀⠀⠔⠕⢸⣿⣿⣿⣿⠀⠀⠀⠀⠀⠀⠀⠀⠀⠀⠀⠀</a:t>
            </a:r>
            <a:br/>
            <a:r>
              <a:t>⠀⠀⠀⠀⠀⠀⠀⠀⠀⠀⠀⣿⣿⣿⣿⣿⣿⣿⣿⣿⣿⣿⣿⣿⣿⣿⡜⢱⢾⣧⣿⣿⣿⣿⣿⣿⣿⣿⣿⣿⣿⣿⣿⣿⣿⣿⣿⣿⣿⣿⣿⣿⣿⡇⢁⠄⠀⠀⠀⢀⢀⠀⢀⢔⢕⣿⣿⣿⣿⠀⠀⠀⠀⠀⠀⠀⠀⠀⠀⠀⠀</a:t>
            </a:r>
            <a:br/>
            <a:r>
              <a:t>⠀⠀⠀⠀⠀⠀⠀⠀⠀⠀⠀⣻⣿⣿⣿⣿⣿⣿⣿⣿⣿⣿⣿⣿⣿⣿⢇⢕⣸⣿⣿⣿⣿⣿⣿⣿⣿⣿⣿⣿⣿⣿⣿⣿⣿⣿⣿⣿⣿⣿⣿⣿⣿⡇⢕⢕⢔⢕⢕⢕⢕⢕⢕⢕⢕⣿⣿⣿⣿⠀⠀⠀⠀⠀⠀⠀⠀⠀⠀⠀⠀</a:t>
            </a:r>
            <a:br/>
            <a:r>
              <a:t>⠀⠀⠀⠀⠀⠀⠀⠀⠀⠀⠀⣿⣿⣿⣿⣿⣿⣿⣿⣿⣿⣿⣿⣿⣿⣿⢕⢕⣿⣿⣿⣿⣿⣿⣿⣿⣿⣿⣿⣿⣿⣿⣿⣿⣿⣿⣿⣿⣿⣿⣿⣿⣿⡇⢕⢕⢕⢕⢕⢕⢕⢕⢕⢕⢕⣿⣿⣿⣿⠀⠀⠀⠀⠀⠀⠀⠀⠀⠀⠀⠀</a:t>
            </a:r>
            <a:br/>
            <a:r>
              <a:t>⠀⠀⠀⠀⠀⠀⠀⠀⠀⠀⠀⣿⣿⣿⣿⣿⣿⣿⣿⣿⣿⣿⣿⣿⣿⣿⡕⢕⣿⣿⣿⣿⣿⣿⣿⣿⣿⣿⣿⣿⣿⣿⣿⣿⣿⣿⣿⣿⣿⣿⣿⣿⣿⣇⣕⡕⢕⣕⣵⣵⣵⣷⣝⣧⣷⣿⣿⣿⣿⠀⠀⠀⠀⠀⠀⠀⠀⠀⠀⠀⠀</a:t>
            </a:r>
            <a:br/>
            <a:r>
              <a:t>⠀⠀⠀⠀⠀⠀⠀⠀⠀⠀⠀⣿⣿⣿⣿⣿⣿⣿⣿⣿⣿⣿⣿⣿⣿⣿⣧⢕⣿⣿⣿⣿⣯⣿⣿⣿⣿⣿⣿⣿⣿⣿⣿⣿⣿⣿⣿⣿⣿⣿⣿⣿⣿⣿⣿⣿⣿⣿⣿⣿⣿⣿⣿⣿⣿⣿⣿⣿⣿⠀⠀⠀⠀⠀⠀⠀⠀⠀⠀⠀⠀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⠀⠀⠀⠀⠀⠀⠀⠀⠀⠀⠀⣾⣿⣿⣿⣿⣿⣿⣿⣿⣿⣿⣿⣿⣿⣿⣿⣧⣿⣿⣿⣿⣿⣿⣿⣿⣿⣿⣿⣿⣿⣿⣿⣿⣿⣯⣿⣿⣿⣿⣿⣿⣿⣿⣿⣿⣿⣿⣿⣿⣿⣿⣿⣿⣿⣿⣿⣿⣿⠀⠀⠀⠀⠀⠀⠀⠀⠀⠀⠀⠀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⠀⠀⠀⠀⠀⠀⠀⠀⠀⠀⠀⣼⣿⣿⣿⣿⣿⣿⣿⣿⣿⣿⣿⣿⣿⣿⣿⣿⣿⣿⣿⣿⣿⣿⣿⣿⣿⣏⣿⣿⣿⣿⣿⣿⣿⣿⣿⣿⣿⣿⣿⣿⣿⣿⣿⣿⣿⣿⣿⣿⣿⣿⣿⣿⣿⣿⣿⣿⣿⠀⠀⠀⠀⠀⠀⠀⠀⠀⠀⠀⠀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⠀⠀⠀⠀⠀⠀⠀⠀⠀⠀⠀⣿⣿⣿⣿⣿⣿⣿⣿⣿⣿⣿⣿⣿⣿⣿⣿⣿⣿⣿⣿⣿⣿⣿⣧⣜⣟⣏⣵⣿⣿⣿⣿⣿⣿⣿⣿⣿⣿⣿⣿⣿⣿⣿⣿⣿⣿⣿⣿⣿⣿⣿⣿⣿⣿⣿⣿⣿⣿⠀⠀⠀⠀⠀⠀⠀⠀⠀⠀⠀⠀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⠀⠀⠀⠀⠀⠀⠀⠀⠀⠀⠀⣿⣿⣿⣿⣿⣿⣿⣿⣿⣿⣿⣿⣿⣿⣿⣿⣿⣿⣿⢻⣿⣿⣿⣿⣿⣿⣿⣿⣿⣿⣿⢇⠜⣿⣿⣿⣿⣿⣿⣿⣿⣿⣿⣿⣿⣿⣿⣿⣿⣿⣿⣿⣿⣿⣿⣿⣿⣿⠀⠀⠀⠀⠀⠀⠀⠀⠀⠀⠀⠀</a:t>
            </a:r>
            <a:br/>
            <a:r>
              <a:t>⠀⠀⠀⠀⠀⠀⠀⠀⠀⠀⠀⣿⣿⣾⣿⣿⣿⣿⣿⣿⣿⣿⣿⣿⣿⣿⣿⣿⣿⢕⢜⣿⣿⣿⣿⢿⢿⢿⢿⣿⡿⠏⠀⠀⢸⣿⣿⣿⣿⣿⣿⣿⣿⣿⣿⣿⣿⣿⣿⣿⣿⣿⣿⣿⣿⣿⣿⣿⣿⠀⠀⠀⠀⠀⠀⠀⠀⠀⠀⠀⠀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⠀⠀⠀⠀⠀⠀⠀⠀⠀⠀⠀⣿⣿⣿⣿⣿⣿⣿⣿⣿⣿⣿⣿⣿⣿⣿⣿⣿⣿⢕⢕⢜⢻⣿⣿⣷⡕⢕⠟⠏⠁⠀⠀⠀⢸⣿⣿⣿⣿⣿⣿⣿⣿⣿⣿⣿⣿⣿⣿⣿⣿⣿⣿⣿⣿⣿⣿⣿⣿⠀⠀⠀⠀⠀⠀⠀⠀⠀⠀⠀⠀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⠀⠀⠀⠀⠀⠀⠀⠀⠀⠀⠀⣿⣿⣿⣿⣿⣿⣿⣿⣿⣿⣿⣿⣿⣿⣿⣿⣿⣿⠀⢕⢕⢑⠑⠙⠙⠑⠀⠀⠀⠀⠀⠀⠀⢸⣿⣿⣿⣿⣿⣿⣿⣿⣿⣿⣿⣿⣿⣿⣿⣿⣿⣿⣿⣿⣿⣿⣿⣿⠀⠀⠀⠀⠀⠀⠀⠀⠀⠀⠀⠀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⠀⠀⠀⠀⠀⠀⠀⠀⠀⠀⠀⣿⣿⣿⣿⣿⣿⣿⣿⣿⣿⣿⣿⣿⣿⣿⣿⣿⣿⡄⢕⢕⢐⠐⠄⢄⠀⠀⠀⠀⠀⠀⢄⢕⢸⣿⣿⣿⣿⣿⣿⣿⣿⣿⣿⣿⣿⣿⣿⣿⣿⣿⣿⣿⣿⣿⣿⣿⣿⠀⠀⠀⠀⠀⠀⠀⠀⠀⠀⠀⠀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⠀⠀⠀⠀⠀⠀⠀⠀⠀⠀⠀⢿⣿⣿⣿⣿⣿⣿⣿⣿⣿⣿⣿⣿⣿⣿⣿⣿⣿⣷⢕⢕⢕⢕⢔⢔⢔⢔⢅⠄⠐⢕⢕⢕⣾⣿⣿⣿⣿⣿⣿⣿⣿⣿⣿⣿⣿⣿⣿⣿⣿⣿⣿⣿⣿⣿⣿⣿⣿⠀⠀⠀⠀⠀⠀⠀⠀⠀⠀⠀⠀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⠀⠀⠀⠀⠀⠀⠀⠀⠀⠀⠀⣿⣿⣿⣿⣿⣿⣿⣿⣿⣿⣿⣿⣿⣿⣿⣿⣿⣿⣿⣧⢕⢕⢕⢑⢅⢅⠑⢀⢔⢕⢕⢕⢸⣿⣿⣿⣿⣿⣿⣿⣿⣿⣿⣿⣿⣿⣿⣿⣿⣿⣿⣿⣿⣿⣿⣿⣿⣿⠀⠀⠀⠀⠀⠀⠀⠀⠀⠀⠀⠀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⠀⠀⠀⠀⠀⠀⠀⠀⠀⠀⠀⣿⣿⣿⣿⣿⣿⣿⣿⣿⣿⣿⣿⣿⣿⣿⣿⣿⣿⣿⣿⣧⡕⢕⢕⢕⢕⢕⢕⢕⢕⢕⢕⣿⣿⣿⣿⣿⣿⣿⣿⣿⣿⣿⣿⣿⣿⣿⣿⣿⣿⣿⣿⣿⣿⣿⣿⣿⣿⠀⠀⠀⠀⠀⠀⠀⠀⠀⠀⠀⠀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⠀⠀⠀⠀⠀⠀⠀⠀⠀⠀⠀⣿⣿⣿⣿⣿⣿⣿⣿⣿⣿⣿⣿⣿⣿⣿⣿⣿⣿⣿⣿⣿⣿⡇⢕⢕⢕⢕⢕⢕⢕⢕⢱⣿⣿⣿⣿⣿⣿⣿⣿⣿⣿⣿⣿⣿⣿⣿⣿⣿⣿⣿⣿⣿⣿⣿⣿⣿⣿⠀⠀⠀⠀⠀⠀⠀⠀⠀⠀⠀⠀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⠀⠀⠀⠀⠀⠀⠀⠀⠀⠀⠀⠛⠛⠛⠛⠛⠛⠛⠛⠛⠛⠛⠛⠛⠛⠛⠛⠛⠛⠛⠛⠛⠛⠛⠑⠑⠑⠑⠑⠑⠑⠑⠛⠛⠛⠛⠛⠛⠛⠛⠛⠛⠛⠛⠛⠛⠛⠛⠛⠛⠛⠛⠛⠛⠛⠛⠛⠛⠛⠀⠀⠀⠀⠀⠀⠀⠀⠀⠀⠀⠀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⠀⠀⠀⠀⠀⠀⠀⠀⠀⠀⠀⣿⣾⣾⣿⣿⣿⣿⣿⣿⣿⣿⣿⣿⣿⣿⣿⡿⢿⢕⢕⢔⣧⢝⢑⢕⢕⢕⢕⢕⢿⣿⣿⣿⣿⣿⣿⣿⣿⣿⣿⣿⣿⣿⢇⠀⠀⠀⠀⠀⠀⠀⠑⢿⣿⣿⣿⣿⣿⠀⠀⠀⠀⠀⠀⠀⠀⠀⠀⠀⠀</a:t>
            </a:r>
            <a:br/>
            <a:r>
              <a:t>⠀⠀⠀⠀⠀⠀⠀⠀⠀⠀⠀⣿⣿⣿⣿⣿⣿⣿⣿⣿⣿⣿⣿⣿⣿⣿⣿⢇⢕⢱⣷⢴⢖⡇⢕⢕⢕⢱⣿⣇⣾⣿⣿⣿⣿⣿⣿⣿⣿⣿⣿⣿⣿⣿⠕⠀⠀⠀⠀⠀⠀⠀⠀⢜⣿⣿⣿⣿⣿⠀⠀⠀⠀⠀⠀⠀⠀⠀⠀⠀⠀</a:t>
            </a:r>
            <a:br/>
            <a:r>
              <a:t>⠀⠀⠀⠀⠀⠀⠀⠀⠀⠀⠀⣿⣿⡿⣿⣿⣿⣿⣿⣿⣿⣿⣿⣿⣿⣿⡇⢷⣗⣗⣱⣱⣷⣷⣷⣵⣵⣽⣼⣿⣿⣿⣿⣿⣿⣿⣿⣿⣿⣿⣿⣿⣿⡇⠁⠄⠀⠀⠀⠀⠀⠀⠔⢕⢻⣿⣿⣿⣿⠀⠀⠀⠀⠀⠀⠀⠀⠀⠀⠀⠀</a:t>
            </a:r>
            <a:br/>
            <a:r>
              <a:t>⠀⠀⠀⠀⠀⠀⠀⠀⠀⠀⠀⣿⣿⣿⣿⣿⣿⣿⣿⣿⣿⣿⣿⣿⣿⣿⡇⢕⢹⣾⣿⣿⣿⣿⣿⣿⣿⣿⣿⣿⣿⣿⣿⣿⣿⣿⣿⣿⣿⣿⣿⣿⣿⡕⢕⢔⢀⢀⢀⢀⢀⢀⢀⢁⢸⣿⣿⣿⣿⠀⠀⠀⠀⠀⠀⠀⠀⠀⠀⠀⠀</a:t>
            </a:r>
            <a:br/>
            <a:r>
              <a:t>⠀⠀⠀⠀⠀⠀⠀⠀⠀⠀⠀⣟⣿⣿⣿⣿⣿⣿⣿⣿⣿⣿⣿⣿⣿⣿⡇⢗⢼⣿⣿⣿⣿⣿⣿⣿⣿⣿⣿⣿⣿⣿⣿⣿⣿⣿⣿⣿⣿⣿⣿⣿⣿⢇⢕⢕⢕⢕⢕⢕⢕⢕⢕⢕⢜⣿⣿⣿⣿⠀⠀⠀⠀⠀⠀⠀⠀⠀⠀⠀⠀</a:t>
            </a:r>
            <a:br/>
            <a:r>
              <a:t>⠀⠀⠀⠀⠀⠀⠀⠀⠀⠀⠀⣿⣿⣿⣿⣿⣿⣿⣿⣿⣿⣿⣿⣿⣿⣿⡇⢕⣿⣿⣿⣿⣿⣿⣿⣿⣿⣿⣿⣿⣿⣿⣿⣿⣿⣿⣿⣿⣿⣿⣿⣿⣿⡕⢕⢕⢕⢕⢕⢕⢕⢕⢕⢕⢕⣿⣿⣿⣿⠀⠀⠀⠀⠀⠀⠀⠀⠀⠀⠀⠀</a:t>
            </a:r>
            <a:br/>
            <a:r>
              <a:t>⠀⠀⠀⠀⠀⠀⠀⠀⠀⠀⠀⣼⣿⣿⣿⣿⣿⣿⣿⣿⣿⣿⣿⣿⣿⣿⡇⢕⣾⣿⣿⣿⡿⢿⣿⣿⣿⣿⣿⣿⢿⣿⣿⣿⣿⣿⣿⣿⣿⣿⣿⣿⣿⣇⣕⢕⣕⣕⣱⣵⣵⣵⣻⣷⣷⣿⣿⣿⣿⠀⠀⠀⠀⠀⠀⠀⠀⠀⠀⠀⠀</a:t>
            </a:r>
            <a:br/>
            <a:r>
              <a:t>⠀⠀⠀⠀⠀⠀⠀⠀⠀⠀⠀⣿⣿⣿⣿⣿⣿⣿⣿⣿⣿⣿⣿⣿⣿⣿⣿⡕⣽⣿⣿⣿⣿⣿⣿⣿⣿⣿⣿⣿⣿⣿⣿⣿⣿⣿⣿⣿⣿⣿⣿⣿⣿⣿⣿⣿⣿⣿⣿⣿⣿⣿⣿⣿⣿⣿⣿⣿⣿⠀⠀⠀⠀⠀⠀⠀⠀⠀⠀⠀⠀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⠀⠀⠀⠀⠀⠀⠀⠀⠀⠀⠀⣿⣿⣿⣿⣿⣿⣿⣿⣿⣿⣿⣿⣿⣿⣿⣿⣿⣿⣿⣿⣿⣿⣿⣿⣿⣿⣷⣷⣿⣿⣿⣿⣿⣿⣽⣿⣿⣿⣿⣿⣿⣿⣿⣿⣿⣿⣿⣿⣿⣿⣿⣿⣿⣿⣿⣿⣿⣿⠀⠀⠀⠀⠀⠀⠀⠀⠀⠀⠀⠀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⠀⠀⠀⠀⠀⠀⠀⠀⠀⠀⠀⣿⣿⣿⣿⣿⣿⣿⣿⣿⣿⣿⣿⣿⣿⣿⣿⣿⣿⣿⣿⣿⣿⣿⢟⠹⢯⠯⢝⣿⣿⣿⣿⣿⣿⣿⣿⣿⣿⣿⣿⣿⣿⣿⣿⣿⣿⣿⣿⣿⣿⣿⣿⣿⣿⣿⣿⣿⣿⠀⠀⠀⠀⠀⠀⠀⠀⠀⠀⠀⠀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⠀⠀⠀⠀⠀⠀⠀⠀⠀⠀⠀⣿⣿⣿⣿⣿⣿⣿⣿⣿⣿⣿⣿⣿⣿⣿⣿⣿⣿⣿⣿⣿⣿⣿⣿⣷⣷⣶⣾⣿⣿⣿⣿⣿⣿⣿⣿⣿⣿⣿⣿⣿⣿⣿⣿⣿⣿⣿⣿⣿⣿⣿⣿⣿⣿⣿⣿⣿⣿⠀⠀⠀⠀⠀⠀⠀⠀⠀⠀⠀⠀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⠀⠀⠀⠀⠀⠀⠀⠀⠀⠀⠀⣿⣿⣿⣿⣿⣿⣿⣿⣿⣿⣿⣿⣿⣿⣿⣿⣿⣿⣿⣿⣿⣿⣿⣿⣿⣯⣽⣿⣿⣿⣿⡟⢻⣿⣿⣿⣿⣿⣿⣿⣿⣿⣿⣿⣿⣿⣿⣿⣿⣿⣿⣿⣿⣿⣿⣿⣿⣿⠀⠀⠀⠀⠀⠀⠀⠀⠀⠀⠀⠀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⠀⠀⠀⠀⠀⠀⠀⠀⠀⠀⠀⣿⣿⣿⣿⣿⣿⣿⣿⣿⣿⣿⣿⣿⣿⣿⣿⣿⡿⢝⢹⣿⣿⣿⣿⣿⣿⣿⣿⣿⣿⣿⠑⠘⣿⣿⣿⣿⣿⣿⣿⣿⣿⣿⣿⣿⣿⣿⣿⣿⣿⣿⣿⣿⣿⣿⣿⣿⣿⠀⠀⠀⠀⠀⠀⠀⠀⠀⠀⠀⠀</a:t>
            </a:r>
            <a:br/>
            <a:r>
              <a:t>⠀⠀⠀⠀⠀⠀⠀⠀⠀⠀⠀⣿⣷⣿⣿⣿⣿⣿⣿⣿⣿⣿⣿⣿⣿⣿⣿⣿⡇⢕⢜⢿⣿⣿⣿⡝⢝⢝⣽⣿⠟⠁⠀⠀⣾⣿⣿⣿⣿⣿⣿⣿⣿⣿⣿⣿⣿⣿⣿⣿⣿⣿⣿⣿⣿⣿⣿⣿⣿⠀⠀⠀⠀⠀⠀⠀⠀⠀⠀⠀⠀</a:t>
            </a:r>
            <a:br/>
            <a:r>
              <a:t>⠀⠀⠀⠀⠀⠀⠀⠀⠀⠀⠀⣿⣿⣿⣿⣿⣿⣿⣿⣿⣿⣿⣿⣿⣿⣿⣿⣿⡇⠕⢕⢑⢝⢟⢻⢿⢗⠙⠉⠁⠀⠀⠀⠀⣿⣿⣿⣿⣿⣿⣿⣿⣿⣿⣿⣿⣿⣿⣿⣿⣿⣿⣿⣿⣿⣿⣿⣿⣿⠀⠀⠀⠀⠀⠀⠀⠀⠀⠀⠀⠀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⠀⠀⠀⠀⠀⠀⠀⠀⠀⠀⠀⣿⣿⣿⣿⣿⣿⣿⣿⣿⣿⣿⣿⣿⣿⣿⣿⣿⡇⠀⢕⢑⢐⢀⠀⠀⠀⢀⠀⠀⠀⠀⠀⢀⣿⣿⣿⣿⣿⣿⣿⣿⣿⣿⣿⣿⣿⣿⣿⣿⣿⣿⣿⣿⣿⣿⣿⣿⣿⠀⠀⠀⠀⠀⠀⠀⠀⠀⠀⠀⠀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⠀⠀⠀⠀⠀⠀⠀⠀⠀⠀⠀⣿⣿⣿⣿⣿⣿⣿⣿⣿⣿⣿⣿⣿⣿⣿⣿⣿⣿⡄⢕⢕⢔⢄⢁⢁⢐⢀⠄⠀⢀⢔⢕⢕⣿⣿⣿⣿⣿⣿⣿⣿⣿⣿⣿⣿⣿⣿⣿⣿⣿⣿⣿⣿⣿⣿⣿⣿⣿⠀⠀⠀⠀⠀⠀⠀⠀⠀⠀⠀⠀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⠀⠀⠀⠀⠀⠀⠀⠀⠀⠀⠀⣿⣿⣿⣿⣿⣿⣿⣿⣿⣿⣿⣿⣿⣿⣿⣿⣿⣿⣷⢕⢕⢕⢕⢕⢕⢕⢔⠐⢑⢕⢕⢕⢱⣿⣿⣿⣿⣿⣿⣿⣿⣿⣿⣿⣿⣿⣿⣿⣿⣿⣿⣿⣿⣿⣿⣿⣿⣿⠀⠀⠀⠀⠀⠀⠀⠀⠀⠀⠀⠀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⠀⠀⠀⠀⠀⠀⠀⠀⠀⠀⠀⣿⣿⣿⣿⣿⣿⣿⣿⣿⣿⣿⣿⣿⣿⣿⣿⣿⣿⣿⣷⡕⢕⢕⢔⢕⢑⢄⢕⢕⢕⢕⢕⣿⣿⣿⣿⣿⣿⣿⣿⣿⣿⣿⣿⣿⣿⣿⣿⣿⣿⣿⣿⣿⣿⣿⣿⣿⣿⠀⠀⠀⠀⠀⠀⠀⠀⠀⠀⠀⠀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⠀⠀⠀⠀⠀⠀⠀⠀⠀⠀⠀⣿⣿⣿⣿⣿⣿⣿⣿⣿⣿⣿⣿⣿⣿⣿⣿⣿⣿⣿⣿⣿⣧⢕⢕⢕⢕⢕⢕⢕⢕⢕⢸⣿⣿⣿⣿⣿⣿⣿⣿⣿⣿⣿⣿⣿⣿⣿⣿⣿⣿⣿⣿⣿⣿⣿⣿⣿⣿⠀⠀⠀⠀⠀⠀⠀⠀⠀⠀⠀⠀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⠀⠀⠀⠀⠀⠀⠀⠀⠀⠀⠀⣿⣿⣿⣿⣿⣿⣿⣿⣿⣿⣿⣿⣿⣿⣿⣿⣿⣿⣿⣿⣿⣿⡇⢕⢕⢕⢕⢕⢕⢕⢕⣿⣿⣿⣿⣿⣿⣿⣿⣿⣿⣿⣿⣿⣿⣿⣿⣿⣿⣿⣿⣿⣿⣿⣿⣿⣿⣿⠀⠀⠀⠀⠀⠀⠀⠀⠀⠀⠀⠀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⠀⠀⠀⠀⠀⠀⠀⠀⠀⠀⠀⠛⠛⠛⠛⠛⠛⠛⠛⠛⠛⠛⠛⠛⠛⠛⠛⠛⠛⠛⠛⠛⠛⠃⠐⠑⠑⠑⠑⠑⠑⠘⠛⠛⠛⠛⠛⠛⠛⠛⠛⠛⠛⠛⠛⠛⠛⠛⠛⠛⠛⠛⠛⠛⠛⠛⠛⠛⠛⠀⠀⠀⠀⠀⠀⠀⠀⠀⠀⠀⠀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⠀⠀⠀⠀⠀⠀⠀⠀⠀⠀⠀⣿⣿⣿⣿⣿⣿⣿⣿⣿⣿⣿⣿⣿⣿⣿⣿⡿⢿⢕⢕⢱⠗⡝⢅⢅⢕⢕⡕⢜⢿⣿⣿⣿⣿⣿⣿⣿⣿⣿⣿⣿⣿⣿⢕⠀⠀⠀⠀⠀⠀⠀⢜⣿⣿⣿⣿⣿⣿⠀⠀⠀⠀⠀⠀⠀⠀⠀⠀⠀⠀</a:t>
            </a:r>
            <a:br/>
            <a:r>
              <a:t>⠀⠀⠀⠀⠀⠀⠀⠀⠀⠀⠀⣿⣿⣿⣿⣿⣿⣿⣿⣿⣿⣿⣿⣿⣿⣿⣿⢇⡕⢱⣷⡷⢗⢷⢕⢕⢸⢱⣿⣇⣾⣿⣿⣿⣿⣿⣿⣿⣿⣿⣿⣿⣿⡟⠕⠀⠀⠀⠀⠀⠀⠀⠀⢹⣿⣿⣿⣿⣿⠀⠀⠀⠀⠀⠀⠀⠀⠀⠀⠀⠀</a:t>
            </a:r>
            <a:br/>
            <a:r>
              <a:t>⠀⠀⠀⠀⠀⠀⠀⠀⠀⠀⠀⣿⣿⣿⣿⣿⣿⣿⣿⣿⣿⣿⣿⣿⣿⣿⡇⢳⣳⣟⣱⣵⣷⣷⣷⣷⣷⣾⣾⣷⣿⣿⣿⣿⣿⣿⣿⣿⣿⣿⣿⣿⣿⢇⢑⠐⢀⠀⠀⠀⠐⠑⢕⢕⣿⣿⣿⣿⣿⠀⠀⠀⠀⠀⠀⠀⠀⠀⠀⠀⠀</a:t>
            </a:r>
            <a:br/>
            <a:r>
              <a:t>⠀⠀⠀⠀⠀⠀⠀⠀⠀⠀⠀⣿⣿⣿⣿⣿⣿⣿⣿⣿⣿⣿⣿⣿⣿⣿⡇⢕⢕⣿⣿⣿⣿⣿⣿⣿⣿⣿⣿⣿⣿⣿⣿⣿⣿⣿⣿⣿⣿⣿⣿⣿⣿⢕⢕⢕⢅⢄⢄⢄⢄⢄⢁⢕⢻⣿⣿⣿⣿⠀⠀⠀⠀⠀⠀⠀⠀⠀⠀⠀⠀</a:t>
            </a:r>
            <a:br/>
            <a:r>
              <a:t>⠀⠀⠀⠀⠀⠀⠀⠀⠀⠀⠀⣿⣿⣿⣿⣿⣿⣿⣿⣿⣿⣿⣿⣿⣿⣿⡇⢹⣼⣿⣿⣿⣿⣿⣿⣿⣿⣿⣿⣿⣿⣿⣿⣿⣿⣿⣿⣿⣿⣿⣿⣿⣿⢕⢕⢕⢕⢕⢕⢕⢕⢕⢕⢕⢸⣿⣿⣿⣿⠀⠀⠀⠀⠀⠀⠀⠀⠀⠀⠀⠀</a:t>
            </a:r>
            <a:br/>
            <a:r>
              <a:t>⠀⠀⠀⠀⠀⠀⠀⠀⠀⠀⠀⣿⣿⣿⣿⣿⣿⣿⣿⣿⣿⣿⣿⣿⣿⣿⡇⢕⣿⣿⣿⣿⣿⣿⣿⣿⣿⣿⣿⣿⣿⣿⣿⣿⣿⣿⣿⣿⣿⣿⣿⣿⣿⢕⢕⢕⢕⢕⢕⢕⢕⢕⢕⢕⢸⣿⣿⣿⣿⠀⠀⠀⠀⠀⠀⠀⠀⠀⠀⠀⠀</a:t>
            </a:r>
            <a:br/>
            <a:r>
              <a:t>⠀⠀⠀⠀⠀⠀⠀⠀⠀⠀⠀⣿⣿⣿⣿⣿⣿⣿⣿⣿⣿⣿⣿⣿⣿⣿⡇⢕⣿⣿⣿⣿⣿⣻⣿⣿⣿⣿⣿⣿⣿⣿⣿⣿⣿⣿⣿⣿⣿⣿⣿⣿⣿⣕⣕⡕⢕⣕⣵⣵⣕⣜⣿⣷⣾⣿⣿⣿⣿⠀⠀⠀⠀⠀⠀⠀⠀⠀⠀⠀⠀</a:t>
            </a:r>
            <a:br/>
            <a:r>
              <a:t>⠀⠀⠀⠀⠀⠀⠀⠀⠀⠀⠀⣿⣿⣿⣿⣿⣿⣿⣿⣿⣿⣿⣿⣿⣿⣿⣿⣕⣿⣿⣿⣿⣿⣿⣿⣿⣿⣿⣿⣿⣿⣿⣿⣿⣿⣿⣿⣿⣿⣿⣿⣿⣿⣿⣿⣿⣿⣿⣿⣿⣿⣿⣿⣿⣿⣿⣿⣿⣿⠀⠀⠀⠀⠀⠀⠀⠀⠀⠀⠀⠀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⠀⠀⠀⠀⠀⠀⠀⠀⠀⠀⠀⣿⣿⣿⣿⣿⣿⣿⣿⣿⣿⣿⣿⣿⣿⣿⣿⣿⣿⣿⣿⣿⣿⣿⣿⣟⣿⡟⢿⣿⣿⣿⣿⣿⣿⣷⣿⣿⣿⣿⣿⣿⣿⣿⣿⣿⣿⣿⣿⣿⣿⣿⣿⣿⣿⣿⣿⣿⣿⠀⠀⠀⠀⠀⠀⠀⠀⠀⠀⠀⠀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⠀⠀⠀⠀⠀⠀⠀⠀⠀⠀⠀⣿⣿⣿⣿⣿⣿⣿⣿⣿⣿⣿⣿⣿⣿⣿⣿⣿⣿⣿⣿⣿⣿⣿⡏⠹⠷⠷⢟⣻⣿⣿⣿⣿⣿⣿⣿⣿⣿⣿⣿⣿⣿⣿⣿⣿⣿⣿⣿⣿⣿⣿⣿⣿⣿⣿⣿⣿⣿⠀⠀⠀⠀⠀⠀⠀⠀⠀⠀⠀⠀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⠀⠀⠀⠀⠀⠀⠀⠀⠀⠀⠀⣿⣿⣿⣿⣿⣿⣿⣿⣿⣿⣿⣿⣿⣿⣿⣿⣿⣿⣿⣿⣿⣿⣿⣿⣿⣷⣷⣿⣿⣿⣿⢟⣿⣿⣿⣿⣿⣿⣿⣿⣿⣿⣿⣿⣿⣿⣿⣿⣿⣿⣿⣿⣿⣿⣿⣿⣿⣿⠀⠀⠀⠀⠀⠀⠀⠀⠀⠀⠀⠀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⠀⠀⠀⠀⠀⠀⠀⠀⠀⠀⠀⣿⣿⣿⣿⣿⣿⣿⣿⣿⣿⣿⣿⣿⣿⣿⣿⣿⢏⢕⣿⣿⣿⣿⣿⣿⣿⣿⣿⣿⣿⡿⠁⢻⣿⣿⣿⣿⣿⣿⣿⣿⣿⣿⣿⣿⣿⣿⣿⣿⣿⣿⣿⣿⣿⣿⣿⣿⣿⠀⠀⠀⠀⠀⠀⠀⠀⠀⠀⠀⠀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⠀⠀⠀⠀⠀⠀⠀⠀⠀⠀⠀⣿⣿⣿⣿⣿⣿⣿⣿⣿⣿⣿⣿⣿⣿⣿⣿⣿⠔⢕⢜⢿⣿⣿⣷⣵⢕⢸⣿⡿⠏⠁⠀⠀⣿⣿⣿⣿⣿⣿⣿⣿⣿⣿⣿⣿⣿⣿⣿⣿⣿⣿⣿⣿⣿⣿⣿⣿⣿⠀⠀⠀⠀⠀⠀⠀⠀⠀⠀⠀⠀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⠀⠀⠀⠀⠀⠀⠀⠀⠀⠀⠀⣿⣿⣿⣿⣿⣿⣿⣿⣿⣿⣿⣿⣿⣿⣿⣿⣿⠑⢕⢑⠕⠝⢟⢻⢟⢗⠘⠁⠀⠀⠀⠀⠀⣿⣿⣿⣿⣿⣿⣿⣿⣿⣿⣿⣿⣿⣿⣿⣿⣿⣿⣿⣿⣿⣿⣿⣿⣿⠀⠀⠀⠀⠀⠀⠀⠀⠀⠀⠀⠀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⠀⠀⠀⠀⠀⠀⠀⠀⠀⠀⠀⣿⣿⣿⣿⣿⣿⣿⣿⣿⣿⣿⣿⣿⣿⣿⣿⣿⡀⢕⢕⢕⢀⢀⢀⠀⢀⢀⢀⠀⠀⠀⢀⢀⣿⣿⣿⣿⣿⣿⣿⣿⣿⣿⣿⣿⣿⣿⣿⣿⣿⣿⣿⣿⣿⣿⣿⣿⣿⠀⠀⠀⠀⠀⠀⠀⠀⠀⠀⠀⠀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⠀⠀⠀⠀⠀⠀⠀⠀⠀⠀⠀⣿⣿⣿⣿⣿⣿⣿⣿⣿⣿⣿⣿⣿⣿⣿⣿⣿⣧⢕⢕⢕⢔⢐⢑⢁⢐⢀⠄⠀⢀⢔⢕⢕⣿⣿⣿⣿⣿⣿⣿⣿⣿⣿⣿⣿⣿⣿⣿⣿⣿⣿⣿⣿⣿⣿⣿⣿⣿⠀⠀⠀⠀⠀⠀⠀⠀⠀⠀⠀⠀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⠀⠀⠀⠀⠀⠀⠀⠀⠀⠀⠀⣿⣿⣿⣿⣿⣿⣿⣿⣿⣿⣿⣿⣿⣿⣿⣿⣿⣿⣇⢕⢕⢕⢕⢕⢕⢕⠕⠐⢑⢕⢕⢕⣸⣿⣿⣿⣿⣿⣿⣿⣿⣿⣿⣿⣿⣿⣿⣿⣿⣿⣿⣿⣿⣿⣿⣿⣿⣿⠀⠀⠀⠀⠀⠀⠀⠀⠀⠀⠀⠀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⠀⠀⠀⠀⠀⠀⠀⠀⠀⠀⠀⣿⣿⣿⣿⣿⣿⣿⣿⣿⣿⣿⣿⣿⣿⣿⣿⣿⣿⣿⣇⡕⢕⢕⢔⢑⢁⢔⢕⢕⢕⢕⢕⣿⣿⣿⣿⣿⣿⣿⣿⣿⣿⣿⣿⣿⣿⣿⣿⣿⣿⣿⣿⣿⣿⣿⣿⣿⣿⠀⠀⠀⠀⠀⠀⠀⠀⠀⠀⠀⠀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⠀⠀⠀⠀⠀⠀⠀⠀⠀⠀⠀⣿⣿⣿⣿⣿⣿⣿⣿⣿⣿⣿⣿⣿⣿⣿⣿⣿⣿⣿⣿⣿⡕⢕⢕⢕⢕⢕⢕⢕⢕⢕⣸⣿⣿⣿⣿⣿⣿⣿⣿⣿⣿⣿⣿⣿⣿⣿⣿⣿⣿⣿⣿⣿⣿⣿⣿⣿⣿⠀⠀⠀⠀⠀⠀⠀⠀⠀⠀⠀⠀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⠀⠀⠀⠀⠀⠀⠀⠀⠀⠀⠀⣿⣿⣿⣿⣿⣿⣿⣿⣿⣿⣿⣿⣿⣿⣿⣿⣿⣿⣿⣿⣿⣇⠑⢕⢕⢕⢕⢕⢕⢕⢱⣿⣿⣿⣿⣿⣿⣿⣿⣿⣿⣿⣿⣿⣿⣿⣿⣿⣿⣿⣿⣿⣿⣿⣿⣿⣿⣿⠀⠀⠀⠀⠀⠀⠀⠀⠀⠀⠀⠀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⠀⠀⠀⠀⠀⠀⠀⠀⠀⠀⠀⠛⠛⠛⠛⠛⠛⠛⠛⠛⠛⠛⠛⠛⠛⠛⠛⠛⠛⠛⠛⠛⠛⠀⠑⠑⠑⠑⠑⠑⠑⠚⠛⠛⠛⠛⠛⠛⠛⠛⠛⠛⠛⠛⠛⠛⠛⠛⠛⠛⠛⠛⠛⠛⠛⠛⠛⠛⠛⠀⠀⠀⠀⠀⠀⠀⠀⠀⠀⠀⠀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⠀⠀⠀⠀⠀⠀⠀⠀⠀⠀⠀⣿⣿⣿⣿⣿⣿⣿⣿⣿⣿⣿⣿⣿⣿⣿⣿⣿⢿⢕⢕⢕⡧⢟⢑⢑⢑⢕⢕⢝⣿⣿⣿⣿⣿⣿⣿⣿⣿⣿⣿⣿⣿⡿⢕⠀⠁⠀⠀⠀⠀⠁⢹⣿⣿⣿⣿⣿⣿⠀⠀⠀⠀⠀⠀⠀⠀⠀⠀⠀⠀</a:t>
            </a:r>
            <a:br/>
            <a:r>
              <a:t>⠀⠀⠀⠀⠀⠀⠀⠀⠀⠀⠀⣿⣿⣿⣿⣿⣿⣿⣿⣿⣿⣿⣿⣿⣿⣿⣿⢇⢕⣕⣧⣵⡵⡧⢕⢕⢕⢱⡷⢇⣾⣿⣿⣿⣿⣿⣿⣿⣿⣿⣿⣿⣿⡇⢁⠐⠀⠀⠀⢀⠀⠀⠕⢿⣿⣿⣿⣿⣿⠀⠀⠀⠀⠀⠀⠀⠀⠀⠀⠀⠀</a:t>
            </a:r>
            <a:br/>
            <a:r>
              <a:t>⠀⠀⠀⠀⠀⠀⠀⠀⠀⠀⠀⣿⣿⣿⣿⣿⣿⣿⣿⣿⣿⣿⣿⣿⣿⣿⢕⢼⣯⣟⣽⣱⣵⣵⣵⣵⣵⣽⣽⣿⣿⣿⣿⣿⣿⣿⣿⣿⣿⣿⣿⣿⣿⢕⠑⢔⠔⠐⠀⠀⠐⠕⢔⢸⣿⣿⣿⣿⣿⠀⠀⠀⠀⠀⠀⠀⠀⠀⠀⠀⠀</a:t>
            </a:r>
            <a:br/>
            <a:r>
              <a:t>⠀⠀⠀⠀⠀⠀⠀⠀⠀⠀⠀⣿⣿⣿⣿⣿⣿⣿⣿⣿⣿⣿⣿⣿⣿⣿⡕⡜⢹⣿⣿⣿⣿⣿⣿⣿⣿⣿⣿⣿⣿⣿⣿⣿⣿⣿⣿⣿⣿⣿⣿⣿⣯⢕⢕⢕⢕⢕⢔⢄⢔⢔⢀⢕⣿⣿⣿⣿⣿⠀⠀⠀⠀⠀⠀⠀⠀⠀⠀⠀⠀</a:t>
            </a:r>
            <a:br/>
            <a:r>
              <a:t>⠀⠀⠀⠀⠀⠀⠀⠀⠀⠀⠀⣿⣿⣿⣿⣿⣿⣿⣿⣿⣿⣿⣿⣿⣿⣿⢕⢱⣾⣿⣿⣿⣿⣿⣿⣿⣿⣿⣿⣿⣿⣿⣿⣿⣿⣿⣿⣿⣿⣿⣿⣿⡟⢕⢕⢕⢕⢕⢕⢔⢕⢕⢕⢕⣿⣿⣿⣿⣿⠀⠀⠀⠀⠀⠀⠀⠀⠀⠀⠀⠀</a:t>
            </a:r>
            <a:br/>
            <a:r>
              <a:t>⠀⠀⠀⠀⠀⠀⠀⠀⠀⠀⠀⣿⣿⣿⣿⣿⣿⣿⣿⣿⣿⣿⣿⣿⣿⣿⢕⢕⣿⣿⣿⣿⣿⣿⣿⣿⣿⣿⣿⣿⣿⣿⣿⣿⣿⣿⣿⣿⣿⣿⣿⣿⣿⢕⢕⢕⢕⢕⢕⢕⢕⢕⢕⢕⢹⣿⣿⣿⣿⠀⠀⠀⠀⠀⠀⠀⠀⠀⠀⠀⠀</a:t>
            </a:r>
            <a:br/>
            <a:r>
              <a:t>⠀⠀⠀⠀⠀⠀⠀⠀⠀⠀⠀⣿⣿⣿⣿⣿⣿⣿⣿⣿⣿⣿⣿⣿⣿⣿⡕⢕⣿⣿⣿⣿⢿⣿⣿⣿⣿⣿⣿⡿⢿⣿⣿⣿⣿⣿⣿⣿⣿⣿⣿⣿⣿⣕⣕⢕⣕⣵⣵⣵⣵⣿⣷⣷⣾⣿⣿⣿⣿⠀⠀⠀⠀⠀⠀⠀⠀⠀⠀⠀⠀</a:t>
            </a:r>
            <a:br/>
            <a:r>
              <a:t>⠀⠀⠀⠀⠀⠀⠀⠀⠀⠀⠀⣿⣿⣿⣿⣿⣿⣿⣿⣿⣿⣿⣿⣿⣿⣿⣧⢕⣿⣿⣿⣿⣿⣿⣿⣿⣿⣿⣿⣿⣿⣿⣿⣿⣿⣿⣿⣿⣿⣿⣿⣿⣿⣿⣿⣿⣿⣿⣿⣿⣿⣿⣿⣿⣿⣿⣿⣿⣿⠀⠀⠀⠀⠀⠀⠀⠀⠀⠀⠀⠀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⠀⠀⠀⠀⠀⠀⠀⠀⠀⠀⠀⣿⣿⣿⣿⣿⣿⣿⣿⣿⣿⣿⣿⣿⣿⣿⣽⣿⣿⣿⣿⣿⣿⣿⣿⢿⣿⡿⣿⣿⣿⣿⣿⣿⣿⣿⣿⣿⣿⣿⣿⣿⣿⣿⣿⣿⣿⣿⣿⣿⣿⣿⣿⣿⣿⣿⣿⣿⣿⠀⠀⠀⠀⠀⠀⠀⠀⠀⠀⠀⠀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⠀⠀⠀⠀⠀⠀⠀⠀⠀⠀⠀⣿⣿⣿⣿⣿⣿⣿⣿⣿⣿⣿⣿⣿⣿⣿⣿⣿⣿⣿⣿⣿⣿⣿⢟⢻⣽⣯⡻⣿⣿⣿⣿⣿⣿⣿⣿⣿⣿⣿⣿⣿⣿⣿⣿⣿⣿⣿⣿⣿⣿⣿⣿⣿⣿⣿⣿⣿⣿⠀⠀⠀⠀⠀⠀⠀⠀⠀⠀⠀⠀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⠀⠀⠀⠀⠀⠀⠀⠀⠀⠀⠀⣿⣿⣿⣿⣿⣿⣿⣿⣿⣿⣿⣿⣿⣿⣿⣿⣿⣿⣿⣿⣿⣿⣿⣿⣶⣶⣶⣿⣿⣿⣿⣿⣿⣿⣿⣿⣿⣿⣿⣿⣿⣿⣿⣿⣿⣿⣿⣿⣿⣿⣿⣿⣿⣿⣿⣿⣿⣿⠀⠀⠀⠀⠀⠀⠀⠀⠀⠀⠀⠀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⠀⠀⠀⠀⠀⠀⠀⠀⠀⠀⠀⣿⣿⣿⣿⣿⣿⣿⣿⣿⣿⣿⣿⣿⣿⣿⣿⣿⢏⢸⣿⣿⣿⣿⣿⣿⣿⣿⣿⣿⣿⡿⢁⣿⣿⣿⣿⣿⣿⣿⣿⣿⣿⣿⣿⣿⣿⣿⣿⣿⣿⣿⣿⣿⣿⣿⣿⣿⣿⠀⠀⠀⠀⠀⠀⠀⠀⠀⠀⠀⠀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⠀⠀⠀⠀⠀⠀⠀⠀⠀⠀⠀⣿⣿⣿⣿⣿⣿⣿⣿⣿⣿⣿⣿⣿⣿⣿⣿⡏⢕⢜⢿⣿⣿⣿⣯⡝⢏⢻⣿⣿⢟⠑⠀⢹⣿⣿⣿⣿⣿⣿⣿⣿⣿⣿⣿⣿⣿⣿⣿⣿⣿⣿⣿⣿⣿⣿⣿⣿⣿⠀⠀⠀⠀⠀⠀⠀⠀⠀⠀⠀⠀</a:t>
            </a:r>
            <a:br/>
            <a:r>
              <a:t>⠀⠀⠀⠀⠀⠀⠀⠀⠀⠀⠀⣿⣿⣿⣿⣿⣿⣿⣿⣿⣿⣿⣿⣿⣿⣿⣿⡇⠕⢕⢕⢝⢻⢿⣿⣿⡷⢝⠋⠁⠀⠀⠀⢸⣿⣿⣿⣿⣿⣿⣿⣿⣿⣿⣿⣿⣿⣿⣿⣿⣿⣿⣿⣿⣿⣿⣿⣿⣿⠀⠀⠀⠀⠀⠀⠀⠀⠀⠀⠀⠀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⠀⠀⠀⠀⠀⠀⠀⠀⠀⠀⠀⣿⣿⣿⣿⣿⣿⣿⣿⣿⣿⣿⣿⣿⣿⣿⣿⡇⠀⢕⢕⢔⠁⠁⠁⠑⠁⠀⠀⠀⠀⠀⠀⢸⣿⣿⣿⣿⣿⣿⣿⣿⣿⣿⣿⣿⣿⣿⣿⣿⣿⣿⣿⣿⣿⣿⣿⣿⣿⠀⠀⠀⠀⠀⠀⠀⠀⠀⠀⠀⠀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⠀⠀⠀⠀⠀⠀⠀⠀⠀⠀⠀⣿⣿⣿⣿⣿⣿⣿⣿⣿⣿⣿⣿⣿⣿⣿⣿⣿⡄⢕⢕⢔⢕⠐⠔⠔⠁⠁⠀⠄⠀⢄⢕⢸⣿⣿⣿⣿⣿⣿⣿⣿⣿⣿⣿⣿⣿⣿⣿⣿⣿⣿⣿⣿⣿⣿⣿⣿⣿⠀⠀⠀⠀⠀⠀⠀⠀⠀⠀⠀⠀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⠀⠀⠀⠀⠀⠀⠀⠀⠀⠀⠀⣿⣿⣿⣿⣿⣿⣿⣿⣿⣿⣿⣿⣿⣿⣿⣿⣿⣧⢕⢕⢕⢕⢕⢕⢕⢕⢅⢄⢔⢕⢕⢕⢸⣿⣿⣿⣿⣿⣿⣿⣿⣿⣿⣿⣿⣿⣿⣿⣿⣿⣿⣿⣿⣿⣿⣿⣿⣿⠀⠀⠀⠀⠀⠀⠀⠀⠀⠀⠀⠀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⠀⠀⠀⠀⠀⠀⠀⠀⠀⠀⠀⣿⣿⣿⣿⣿⣿⣿⣿⣿⣿⣿⣿⣿⣿⣿⣿⣿⣿⣧⢕⢕⢕⢕⢕⢕⢕⢅⢔⢕⢕⢕⢕⣿⣿⣿⣿⣿⣿⣿⣿⣿⣿⣿⣿⣿⣿⣿⣿⣿⣿⣿⣿⣿⣿⣿⣿⣿⣿⠀⠀⠀⠀⠀⠀⠀⠀⠀⠀⠀⠀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⠀⠀⠀⠀⠀⠀⠀⠀⠀⠀⠀⣿⣿⣿⣿⣿⣿⣿⣿⣿⣿⣿⣿⣿⣿⣿⣿⣿⣿⣿⣷⡕⢕⢕⢕⢕⢕⢕⢕⢕⢕⢕⣸⣿⣿⣿⣿⣿⣿⣿⣿⣿⣿⣿⣿⣿⣿⣿⣿⣿⣿⣿⣿⣿⣿⣿⣿⣿⣿⠀⠀⠀⠀⠀⠀⠀⠀⠀⠀⠀⠀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⠀⠀⠀⠀⠀⠀⠀⠀⠀⠀⠀⣿⣿⣿⣿⣿⣿⣿⣿⣿⣿⣿⣿⣿⣿⣿⣿⣿⣿⣿⣿⣿⠑⢕⢕⢕⢕⢕⢕⢕⢕⢱⣿⣿⣿⣿⣿⣿⣿⣿⣿⣿⣿⣿⣿⣿⣿⣿⣿⣿⣿⣿⣿⣿⣿⣿⣿⣿⣿⠀⠀⠀⠀⠀⠀⠀⠀⠀⠀⠀⠀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⠀⠀⠀⠀⠀⠀⠀⠀⠀⠀⠀⠛⠛⠛⠛⠛⠛⠛⠛⠛⠛⠛⠛⠛⠛⠛⠛⠛⠛⠛⠛⠛⠀⠑⠑⠑⠑⠑⠑⠑⠑⠚⠛⠛⠛⠛⠛⠛⠛⠛⠛⠛⠛⠛⠛⠛⠛⠛⠛⠛⠛⠛⠛⠛⠛⠛⠛⠛⠛⠀⠀⠀⠀⠀⠀⠀⠀⠀⠀⠀⠀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⠀⠀⠀⠀⠀⠀⠀⠀⠀⠀⠀⣿⣿⣿⣿⣿⣿⣿⣿⣿⣿⣿⣿⣿⣿⣿⣿⣿⢏⢙⠕⢕⣵⡗⢗⢳⢞⢳⢯⣽⣿⣿⣿⣿⣿⣿⣿⣿⣿⣿⣿⣿⣿⡇⢁⠁⠑⠁⢀⠀⠀⢜⣿⣿⣿⣿⣿⣿⣿⠀⠀⠀⠀⠀⠀⠀⠀⠀⠀⠀⠀</a:t>
            </a:r>
            <a:br/>
            <a:r>
              <a:t>⠀⠀⠀⠀⠀⠀⠀⠀⠀⠀⠀⣿⣿⣿⣿⣿⣿⣿⣿⣿⣿⣿⣿⣿⣿⣿⡿⢟⢕⣕⢜⢝⢕⢔⢕⢰⢕⣕⣱⢹⣿⣿⣿⣿⣿⣿⣿⣿⣿⣿⣿⣿⣿⢕⢁⠀⠀⠀⠁⢀⠀⠁⢸⣿⣿⣿⣿⣿⣿⠀⠀⠀⠀⠀⠀⠀⠀⠀⠀⠀⠀</a:t>
            </a:r>
            <a:br/>
            <a:r>
              <a:t>⠀⠀⠀⠀⠀⠀⠀⠀⠀⠀⠀⣿⣿⣿⣿⣿⣿⣿⣿⣿⣿⣿⣿⣿⣿⡟⢕⡵⣳⢿⢟⢝⢟⢕⢕⢜⢱⢿⣯⣽⣿⣿⣿⣿⣿⣿⣿⣿⣿⣿⣿⣿⡏⢑⠐⢕⢔⠀⠀⠀⠔⠔⢕⣿⣿⣿⣿⣿⣿⠀⠀⠀⠀⠀⠀⠀⠀⠀⠀⠀⠀</a:t>
            </a:r>
            <a:br/>
            <a:r>
              <a:t>⠀⠀⠀⠀⠀⠀⠀⠀⠀⠀⠀⣿⣿⣿⣿⣿⣿⣿⣿⣿⣿⣿⣿⣿⣿⡇⢝⢿⣷⣷⣷⣿⣿⣿⣿⣿⣷⣾⣿⣿⣿⣿⣿⣿⣿⣿⣿⣿⣿⣿⣿⣿⡕⢅⢕⢕⢔⢔⢄⢄⢀⢔⢁⢸⣿⣿⣿⣿⣿⠀⠀⠀⠀⠀⠀⠀⠀⠀⠀⠀⠀</a:t>
            </a:r>
            <a:br/>
            <a:r>
              <a:t>⠀⠀⠀⠀⠀⠀⠀⠀⠀⠀⠀⣿⣿⣿⣿⣿⣿⣿⣿⣿⣿⣿⣿⣿⣿⢇⢱⣸⣿⣿⣿⣿⣿⣿⣿⣿⣿⣿⣿⣿⣿⣿⣿⣿⣿⣿⣿⣿⣿⣿⣿⣿⡇⢕⢕⢕⢕⢕⢕⢕⢕⢕⢕⢸⣿⣿⣿⣿⣿⠀⠀⠀⠀⠀⠀⠀⠀⠀⠀⠀⠀</a:t>
            </a:r>
            <a:br/>
            <a:r>
              <a:t>⠀⠀⠀⠀⠀⠀⠀⠀⠀⠀⠀⣿⣿⣿⣿⣿⣿⣿⣿⣿⣿⣿⣿⣿⣿⡕⢸⣿⣿⣿⣿⣿⣿⣿⣿⣿⣿⣿⣿⣿⣿⣿⣿⣿⣿⣿⣿⣿⣿⣿⣿⣿⡇⢕⢕⢕⢕⢕⢕⢕⢕⢕⢕⢜⣿⣿⣿⣿⣿⠀⠀⠀⠀⠀⠀⠀⠀⠀⠀⠀⠀</a:t>
            </a:r>
            <a:br/>
            <a:r>
              <a:t>⠀⠀⠀⠀⠀⠀⠀⠀⠀⠀⠀⣿⣿⣿⣿⣿⣿⣿⣿⣿⣿⣿⣿⣿⣿⡇⢱⣿⣿⣿⣿⣿⣿⣿⣿⣿⣿⣿⣿⣿⣿⣿⣿⣿⣿⣿⣿⣿⣿⣿⣿⣿⣇⢕⢕⢕⣕⣕⣵⣵⣵⣷⣵⣷⣿⣿⣿⣿⣿⠀⠀⠀⠀⠀⠀⠀⠀⠀⠀⠀⠀</a:t>
            </a:r>
            <a:br/>
            <a:r>
              <a:t>⠀⠀⠀⠀⠀⠀⠀⠀⠀⠀⠀⣿⣿⣿⣿⣿⣿⣿⣿⣿⣿⣿⣿⣿⣿⣇⢕⣿⣿⣿⣿⣿⣽⣿⣿⣿⣿⣿⣿⣻⣿⣿⣿⣿⣿⣿⣿⣿⣿⣿⣿⣿⣿⣿⣿⣿⣿⣿⣿⣿⣿⣿⣿⣿⣿⣿⣿⣿⣿⠀⠀⠀⠀⠀⠀⠀⠀⠀⠀⠀⠀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⠀⠀⠀⠀⠀⠀⠀⠀⠀⠀⠀⣿⣿⣿⣿⣿⣿⣿⣿⣿⣿⣿⣿⣿⣿⣿⣧⣿⣿⣿⣿⣿⣿⣿⣿⣿⣿⣿⣿⣿⣿⣿⣿⣿⡿⣿⣿⣿⣿⣿⣿⣿⣿⣿⣿⣿⣿⣿⣿⣿⣿⣿⣿⣿⣿⣿⣿⣿⣿⠀⠀⠀⠀⠀⠀⠀⠀⠀⠀⠀⠀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⠀⠀⠀⠀⠀⠀⠀⠀⠀⠀⠀⣿⣿⣿⣿⣿⣿⣿⣿⣿⣿⣿⣿⣿⣿⣿⣿⣿⣿⣿⣿⣿⣿⣿⣯⣿⡟⢻⣿⣿⣿⣿⣿⣿⣿⣿⣿⣿⣿⣿⣿⣿⣿⣿⣿⣿⣿⣿⣿⣿⣿⣿⣿⣿⣿⣿⣿⣿⣿⠀⠀⠀⠀⠀⠀⠀⠀⠀⠀⠀⠀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⠀⠀⠀⠀⠀⠀⠀⠀⠀⠀⠀⣿⣿⣿⣿⣿⣿⣿⣿⣿⣿⣿⣿⣿⣿⣿⣿⣿⣿⣿⣿⣿⣿⣯⣘⣛⣓⣫⣿⣿⣿⣿⣿⣿⣿⣿⣿⣿⣿⣿⣿⣿⣿⣿⣿⣿⣿⣿⣿⣿⣿⣿⣿⣿⣿⣿⣿⣿⣿⠀⠀⠀⠀⠀⠀⠀⠀⠀⠀⠀⠀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⠀⠀⠀⠀⠀⠀⠀⠀⠀⠀⠀⣿⣿⣿⣿⣿⣿⣿⣿⣿⣿⣿⣿⣿⣿⣿⣿⢕⢸⣿⣿⣿⣿⣿⣿⣿⣿⣿⣿⣿⡟⢅⣿⣿⣿⣿⣿⣿⣿⣿⣿⣿⣿⣿⣿⣿⣿⣿⣿⣿⣿⣿⣿⣿⣿⣿⣿⣿⣿⠀⠀⠀⠀⠀⠀⠀⠀⠀⠀⠀⠀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⠀⠀⠀⠀⠀⠀⠀⠀⠀⠀⠀⣿⣿⣿⣿⣿⣿⣿⣿⣿⣿⣿⣿⣿⣿⣿⡇⢕⢕⢹⣿⣿⣿⣿⣧⣝⣽⣿⡿⠟⠁⠀⢝⣿⣿⣿⣿⣿⣿⣿⣿⣿⣿⣿⣿⣿⣿⣿⣿⣿⣿⣿⣿⣿⣿⣿⣿⣿⣿⠀⠀⠀⠀⠀⠀⠀⠀⠀⠀⠀⠀</a:t>
            </a:r>
            <a:br/>
            <a:r>
              <a:t>⠀⠀⠀⠀⠀⠀⠀⠀⠀⠀⠀⣿⣿⣿⣿⣿⣿⣿⣿⣿⣿⣿⣿⣿⣿⣿⡗⠑⢕⢕⢕⢝⢟⢿⢿⢿⢏⢅⠀⠀⠀⠀⢕⣿⣿⣿⣿⣿⣿⣿⣿⣿⣿⣿⣿⣿⣿⣿⣿⣿⣿⣿⣿⣿⣿⣿⣿⣿⣿⠀⠀⠀⠀⠀⠀⠀⠀⠀⠀⠀⠀</a:t>
            </a:r>
            <a:br/>
            <a:r>
              <a:t>⠀⠀⠀⠀⠀⠀⠀⠀⠀⠀⠀⣿⣿⣿⣿⣿⣿⣿⣿⣿⣿⣿⣿⣿⣿⣿⡇⠀⢕⢕⠅⢄⠀⢀⠁⠁⢀⢀⠀⠀⠀⠀⢁⣿⣿⣿⣿⣿⣿⣿⣿⣿⣿⣿⣿⣿⣿⣿⣿⣿⣿⣿⣿⣿⣿⣿⣿⣿⣿⠀⠀⠀⠀⠀⠀⠀⠀⠀⠀⠀⠀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⠀⠀⠀⠀⠀⠀⠀⠀⠀⠀⠀⣿⣿⣿⣿⣿⣿⣿⣿⣿⣿⣿⣿⣿⣿⣿⣿⡔⢕⢕⢕⢅⢕⢑⢑⢁⢀⠀⠀⢄⢔⢕⢸⣿⣿⣿⣿⣿⣿⣿⣿⣿⣿⣿⣿⣿⣿⣿⣿⣿⣿⣿⣿⣿⣿⣿⣿⣿⣿⠀⠀⠀⠀⠀⠀⠀⠀⠀⠀⠀⠀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⠀⠀⠀⠀⠀⠀⠀⠀⠀⠀⠀⣿⣿⣿⣿⣿⣿⣿⣿⣿⣿⣿⣿⣿⣿⣿⣿⣿⡕⢕⢕⢕⢕⢕⢕⢕⢔⠔⢕⢕⢕⢕⢸⣿⣿⣿⣿⣿⣿⣿⣿⣿⣿⣿⣿⣿⣿⣿⣿⣿⣿⣿⣿⣿⣿⣿⣿⣿⣿⠀⠀⠀⠀⠀⠀⠀⠀⠀⠀⠀⠀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⠀⠀⠀⠀⠀⠀⠀⠀⠀⠀⠀⣿⣿⣿⣿⣿⣿⣿⣿⣿⣿⣿⣿⣿⣿⣿⣿⣿⣷⡕⢕⢕⢕⢕⢕⢕⢕⢕⢕⢕⢕⢕⣸⣿⣿⣿⣿⣿⣿⣿⣿⣿⣿⣿⣿⣿⣿⣿⣿⣿⣿⣿⣿⣿⣿⣿⣿⣿⣿⠀⠀⠀⠀⠀⠀⠀⠀⠀⠀⠀⠀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⠀⠀⠀⠀⠀⠀⠀⠀⠀⠀⠀⣿⣿⣿⣿⣿⣿⣿⣿⣿⣿⣿⣿⣿⣿⣿⣿⣿⣿⣿⣷⡕⢕⢕⢕⢕⢕⢕⢕⢕⢕⣱⣿⣿⣿⣿⣿⣿⣿⣿⣿⣿⣿⣿⣿⣿⣿⣿⣿⣿⣿⣿⣿⣿⣿⣿⣿⣿⣿⠀⠀⠀⠀⠀⠀⠀⠀⠀⠀⠀⠀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⠀⠀⠀⠀⠀⠀⠀⠀⠀⠀⠀⠛⠛⠛⠛⠛⠛⠛⠛⠛⠛⠛⠛⠛⠛⠛⠛⠛⠛⠛⠛⠃⠑⠑⠑⠑⠑⠑⠑⠑⠑⠛⠛⠛⠛⠛⠛⠛⠛⠛⠛⠛⠛⠛⠛⠛⠛⠛⠛⠛⠛⠛⠛⠛⠛⠛⠛⠛⠛⠀⠀⠀⠀⠀⠀⠀⠀⠀⠀⠀⠀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⠀⠀⠀⠀⠀⠀⠀⠀⠀⠀⠀⣿⣿⣿⣿⣿⣿⣿⣿⣿⣿⣿⣿⣿⣿⣿⣿⣿⢟⠟⢏⢕⣱⣵⢵⣮⢿⢿⣟⢻⣿⣿⣿⣿⣿⣿⣿⣿⣿⣿⣿⣿⣿⢇⠑⠁⠁⠁⠀⠀⠁⢸⣿⣿⣿⣿⣿⣿⣿⠀⠀⠀⠀⠀⠀⠀⠀⠀⠀⠀⠀</a:t>
            </a:r>
            <a:br/>
            <a:r>
              <a:t>⠀⠀⠀⠀⠀⠀⠀⠀⠀⠀⠀⣿⣿⣿⣿⣿⣿⣿⣿⣿⣿⣿⣿⣿⣿⣿⡿⢇⢕⢕⢵⢎⢍⢅⢕⢕⢕⢕⢸⣿⣿⣿⣿⣿⣿⣿⣿⣿⣿⣿⣿⣿⣿⢕⢀⢄⠀⠀⠀⠀⠀⠀⢻⣿⣿⣿⣿⣿⣿⠀⠀⠀⠀⠀⠀⠀⠀⠀⠀⠀⠀</a:t>
            </a:r>
            <a:br/>
            <a:r>
              <a:t>⠀⠀⠀⠀⠀⠀⠀⠀⠀⠀⠀⣿⣿⣿⣿⣿⣿⣿⣿⣿⣿⣿⣿⣿⣿⢟⣕⡱⣼⢷⢷⢷⢇⢕⢕⢇⣼⣿⣗⣿⣿⣿⣿⣿⣿⣿⣿⣿⣿⣿⣿⣿⡏⢕⢐⢀⢀⠀⠀⠀⠔⢔⢜⣿⣿⣿⣿⣿⣿⠀⠀⠀⠀⠀⠀⠀⠀⠀⠀⠀⠀</a:t>
            </a:r>
            <a:br/>
            <a:r>
              <a:t>⠀⠀⠀⠀⠀⠀⠀⠀⠀⠀⠀⣿⣿⣿⣿⣿⣿⣿⣿⣿⣿⣿⣿⣿⡇⢱⣟⣵⣮⣵⣵⣷⣷⣷⣷⣼⣵⣿⣾⣿⣿⣿⣿⣿⣿⣿⣿⣿⣿⣿⣿⣿⡕⢕⢕⢕⢕⢔⢄⢄⢄⢀⠕⢻⣿⣿⣿⣿⣿⠀⠀⠀⠀⠀⠀⠀⠀⠀⠀⠀⠀</a:t>
            </a:r>
            <a:br/>
            <a:r>
              <a:t>⠀⠀⠀⠀⠀⠀⠀⠀⠀⠀⠀⣿⣿⣿⣿⣿⣿⣿⣿⣿⣿⣿⣿⣿⣿⢕⢕⣾⣿⣿⣿⣿⣿⣿⣿⣿⣿⣿⣿⣿⣿⣿⣿⣿⣿⣿⣿⣿⣿⣿⣿⣿⢇⢕⢕⢕⢕⢕⢕⢕⢕⢕⢕⢸⣿⣿⣿⣿⣿⠀⠀⠀⠀⠀⠀⠀⠀⠀⠀⠀⠀</a:t>
            </a:r>
            <a:br/>
            <a:r>
              <a:t>⠀⠀⠀⠀⠀⠀⠀⠀⠀⠀⠀⣿⣿⣿⣿⣿⣿⣿⣿⣿⣿⣿⣿⣿⡇⢱⣺⣿⣿⣿⣿⣿⣿⣿⣿⣿⣿⣿⣿⣿⣿⣿⣿⣿⣿⣿⣿⣿⣿⣿⣿⣿⢕⢕⢕⢕⢕⢕⢕⢕⢕⢕⢕⢸⣿⣿⣿⣿⣿⠀⠀⠀⠀⠀⠀⠀⠀⠀⠀⠀⠀</a:t>
            </a:r>
            <a:br/>
            <a:r>
              <a:t>⠀⠀⠀⠀⠀⠀⠀⠀⠀⠀⠀⣿⣿⣿⣿⣿⣿⣿⣿⣿⣿⣿⣿⣿⡇⢕⣸⣿⣿⣿⣿⣿⣿⣿⣿⣿⣿⣿⣿⣿⣿⣿⣿⣿⣿⣿⣿⣿⣿⣿⣿⣿⡕⢕⢕⢕⣕⣕⣱⣵⣷⣇⣵⣼⣿⣿⣿⣿⣿⠀⠀⠀⠀⠀⠀⠀⠀⠀⠀⠀⠀</a:t>
            </a:r>
            <a:br/>
            <a:r>
              <a:t>⠀⠀⠀⠀⠀⠀⠀⠀⠀⠀⠀⣿⣿⣿⣿⣿⣿⣿⣿⣿⣿⣿⣿⣿⣿⢕⢹⣿⣿⣿⣿⢿⣿⣿⣿⣿⣿⣿⡿⢿⣿⣿⣿⣿⣿⣿⣿⣿⣿⣿⣿⣿⣿⣿⣿⣿⣿⣿⣿⣿⣿⣿⣿⣿⣿⣿⣿⣿⣿⠀⠀⠀⠀⠀⠀⠀⠀⠀⠀⠀⠀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⠀⠀⠀⠀⠀⠀⠀⠀⠀⠀⠀⣿⣿⣿⣿⣿⣿⣿⣿⣿⣿⣿⣿⣿⣿⣇⣼⣿⣿⣿⣿⣿⣿⣿⣿⣿⣿⣿⣿⣿⣿⣿⣿⣿⣿⣿⣿⣿⣿⣿⣿⣿⣿⣿⣿⣿⣿⣿⣿⣿⣿⣿⣿⣿⣿⣿⣿⣿⣿⠀⠀⠀⠀⠀⠀⠀⠀⠀⠀⠀⠀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⠀⠀⠀⠀⠀⠀⠀⠀⠀⠀⠀⣿⣿⣿⣿⣿⣿⣿⣿⣿⣿⣿⣿⣿⣿⣿⣿⣿⣿⣿⣿⣿⣿⡏⠽⢯⠽⣿⣿⣿⣿⣿⣿⣿⣿⣿⣿⣿⣿⣿⣿⣿⣿⣿⣿⣿⣿⣿⣿⣿⣿⣿⣿⣿⣿⣿⣿⣿⣿⠀⠀⠀⠀⠀⠀⠀⠀⠀⠀⠀⠀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⠀⠀⠀⠀⠀⠀⠀⠀⠀⠀⠀⣿⣿⣿⣿⣿⣿⣿⣿⣿⣿⣿⣿⣿⣿⣿⡟⢕⣿⣿⣿⣿⣿⣿⣿⣿⣿⣿⣿⣿⢇⣹⣿⣿⣿⣿⣿⣿⣿⣿⣿⣿⣿⣿⣿⣿⣿⣿⣿⣿⣿⣿⣿⣿⣿⣿⣿⣿⣿⠀⠀⠀⠀⠀⠀⠀⠀⠀⠀⠀⠀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⠀⠀⠀⠀⠀⠀⠀⠀⠀⠀⠀⣿⣿⣿⣿⣿⣿⣿⣿⣿⣿⣿⣿⣿⣿⣿⡕⢕⢹⣿⣿⣿⣿⣿⣏⣻⣿⣿⣿⠏⠀⠘⣿⣿⣿⣿⣿⣿⣿⣿⣿⣿⣿⣿⣿⣿⣿⣿⣿⣿⣿⣿⣿⣿⣿⣿⣿⣿⣿⠀⠀⠀⠀⠀⠀⠀⠀⠀⠀⠀⠀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⠀⠀⠀⠀⠀⠀⠀⠀⠀⠀⠀⣿⣿⣿⣿⣿⣿⣿⣿⣿⣿⣿⣿⣿⣿⣿⡇⢕⢕⢜⢟⢿⣿⣿⣿⣿⢟⠙⠁⠀⠀⠀⣿⣿⣿⣿⣿⣿⣿⣿⣿⣿⣿⣿⣿⣿⣿⣿⣿⣿⣿⣿⣿⣿⣿⣿⣿⣿⣿⠀⠀⠀⠀⠀⠀⠀⠀⠀⠀⠀⠀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⠀⠀⠀⠀⠀⠀⠀⠀⠀⠀⠀⣿⣿⣿⣿⣿⣿⣿⣿⣿⣿⣿⣿⣿⣿⣿⢇⢕⢕⢑⠁⠁⠁⠑⠁⠁⠁⠀⠀⠀⠀⠀⢻⣿⣿⣿⣿⣿⣿⣿⣿⣿⣿⣿⣿⣿⣿⣿⣿⣿⣿⣿⣿⣿⣿⣿⣿⣿⣿⠀⠀⠀⠀⠀⠀⠀⠀⠀⠀⠀⠀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⠀⠀⠀⠀⠀⠀⠀⠀⠀⠀⠀⣿⣿⣿⣿⣿⣿⣿⣿⣿⣿⣿⣿⣿⣿⣿⣇⢕⢕⢕⢔⢅⠐⢐⢀⠀⠁⠀⠀⢀⢔⢔⣿⣿⣿⣿⣿⣿⣿⣿⣿⣿⣿⣿⣿⣿⣿⣿⣿⣿⣿⣿⣿⣿⣿⣿⣿⣿⣿⠀⠀⠀⠀⠀⠀⠀⠀⠀⠀⠀⠀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⠀⠀⠀⠀⠀⠀⠀⠀⠀⠀⠀⣿⣿⣿⣿⣿⣿⣿⣿⣿⣿⣿⣿⣿⣿⣿⣿⡇⢕⢕⢕⢕⢕⢔⢔⢕⢅⢄⢕⢕⢕⢕⣿⣿⣿⣿⣿⣿⣿⣿⣿⣿⣿⣿⣿⣿⣿⣿⣿⣿⣿⣿⣿⣿⣿⣿⣿⣿⣿⠀⠀⠀⠀⠀⠀⠀⠀⠀⠀⠀⠀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⠀⠀⠀⠀⠀⠀⠀⠀⠀⠀⠀⣿⣿⣿⣿⣿⣿⣿⣿⣿⣿⣿⣿⣿⣿⣿⣿⣿⣕⢕⢕⢕⢕⢕⢕⢕⢕⢕⢕⢕⢕⢕⣿⣿⣿⣿⣿⣿⣿⣿⣿⣿⣿⣿⣿⣿⣿⣿⣿⣿⣿⣿⣿⣿⣿⣿⣿⣿⣿⠀⠀⠀⠀⠀⠀⠀⠀⠀⠀⠀⠀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⠀⠀⠀⠀⠀⠀⠀⠀⠀⠀⠀⣿⣿⣿⣿⣿⣿⣿⣿⣿⣿⣿⣿⣿⣿⣿⣿⣿⣿⣷⣕⢕⢕⢕⢕⢕⢕⢕⢕⢕⢕⣼⣿⣿⣿⣿⣿⣿⣿⣿⣿⣿⣿⣿⣿⣿⣿⣿⣿⣿⣿⣿⣿⣿⣿⣿⣿⣿⣿⠀⠀⠀⠀⠀⠀⠀⠀⠀⠀⠀⠀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⠀⠀⠀⠀⠀⠀⠀⠀⠀⠀⠀⠛⠛⠛⠛⠛⠛⠛⠛⠛⠛⠛⠛⠛⠛⠛⠛⠛⠛⠛⠛⠃⠑⠑⠑⠑⠑⠑⠑⠑⠘⠛⠛⠛⠛⠛⠛⠛⠛⠛⠛⠛⠛⠛⠛⠛⠛⠛⠛⠛⠛⠛⠛⠛⠛⠛⠛⠛⠛⠀⠀⠀⠀⠀⠀⠀⠀⠀⠀⠀⠀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⠀⠀⠀⠀⠀⠀⠀⠀⠀⠀⠀⣿⣿⣿⣿⣿⣿⣿⣿⣿⣿⣿⣿⣿⣿⣿⣿⣿⢿⢿⢋⢍⢝⣝⣝⣿⣿⢿⢿⣿⣿⣿⣿⣿⣿⣿⣿⣿⣿⣿⣿⣿⣿⢕⠁⠁⠀⠁⠀⠀⠁⢹⣿⣿⣿⣿⣿⣿⣷⠀⠀⠀⠀⠀⠀⠀⠀⠀⠀⠀⠀</a:t>
            </a:r>
            <a:br/>
            <a:r>
              <a:t>⠀⠀⠀⠀⠀⠀⠀⠀⠀⠀⠀⣿⣿⣿⣿⣿⣿⣿⣿⣿⣿⣿⣿⣿⣿⣿⡇⠕⢔⢕⡵⢞⠝⠝⢝⢝⢝⢹⣾⣿⣿⣿⣿⣿⣿⣿⣿⣿⣿⣿⣿⣿⡏⢀⢀⠀⠀⠀⠀⠀⠀⠑⢿⣿⣿⣿⣿⣿⣿⠀⠀⠀⠀⠀⠀⠀⠀⠀⠀⠀⠀</a:t>
            </a:r>
            <a:br/>
            <a:r>
              <a:t>⠀⠀⠀⠀⠀⠀⠀⠀⠀⠀⠀⣿⣿⣿⣿⣿⣿⣿⣿⣿⣿⣿⣿⣿⣿⢕⢕⢱⣕⣹⣵⡕⢕⢕⡕⢱⣧⢵⣿⣿⣿⣿⣿⣿⣿⣿⣿⣿⣿⣿⣿⣿⢇⠔⢕⢀⠀⠀⠀⠀⠄⢄⢸⣿⣿⣿⣿⣿⣿⠀⠀⠀⠀⠀⠀⠀⠀⠀⠀⠀⠀</a:t>
            </a:r>
            <a:br/>
            <a:r>
              <a:t>⠀⠀⠀⠀⠀⠀⠀⠀⠀⠀⠀⣿⣿⣿⣿⣿⣿⣿⣿⣿⣿⣿⣿⡟⢱⣷⣞⡽⣝⣱⣼⣱⣕⣕⣱⣟⣱⣿⣿⣿⣿⣿⣿⣿⣿⣿⣿⣿⣿⣿⣿⣿⢕⢔⢕⢔⢔⢔⠀⠀⢐⢑⢕⣿⣿⣿⣿⣿⣿⠀⠀⠀⠀⠀⠀⠀⠀⠀⠀⠀⠀</a:t>
            </a:r>
            <a:br/>
            <a:r>
              <a:t>⠀⠀⠀⠀⠀⠀⠀⠀⠀⠀⠀⣿⣿⣿⣿⣿⣿⣿⣿⣿⣿⣿⣿⣧⢕⢟⣿⣿⣿⣿⣿⣿⣿⣿⣿⣿⣿⣿⣿⣿⣿⣿⣿⣿⣿⣿⣿⣿⣿⣿⣿⣿⢕⢕⢕⢕⢕⢕⢕⢕⢕⢕⢕⢿⣿⣿⣿⣿⣿⠀⠀⠀⠀⠀⠀⠀⠀⠀⠀⠀⠀</a:t>
            </a:r>
            <a:br/>
            <a:r>
              <a:t>⠀⠀⠀⠀⠀⠀⠀⠀⠀⠀⠀⣿⣿⣿⣿⣿⣿⣿⣿⣿⣿⣿⣿⡟⢕⣕⣿⣿⣿⣿⣿⣿⣿⣿⣿⣿⣿⣿⣿⣿⣿⣿⣿⣿⣿⣿⣿⣿⣿⣿⣿⣿⢕⢕⢕⢕⢕⢕⢕⢕⢕⢕⢕⢸⣿⣿⣿⣿⣿⠀⠀⠀⠀⠀⠀⠀⠀⠀⠀⠀⠀</a:t>
            </a:r>
            <a:br/>
            <a:r>
              <a:t>⠀⠀⠀⠀⠀⠀⠀⠀⠀⠀⠀⣿⣿⣿⣿⣿⣿⣿⣿⣿⣿⣿⣿⡇⢕⢹⣿⣿⣿⣿⣿⣿⣿⣿⣿⣿⣿⣿⣿⣿⣿⣿⣿⣿⣿⣿⣿⣿⣿⣿⣿⣿⢕⢕⢕⢕⣕⣕⣕⣕⣗⣧⣵⣼⣿⣿⣿⣿⣿⠀⠀⠀⠀⠀⠀⠀⠀⠀⠀⠀⠀</a:t>
            </a:r>
            <a:br/>
            <a:r>
              <a:t>⠀⠀⠀⠀⠀⠀⠀⠀⠀⠀⠀⣿⣿⣿⣿⣿⣿⣿⣿⣿⣿⣿⣿⣷⢕⢸⣿⣿⣿⣿⣿⣿⣿⣿⣿⣿⣿⣿⣿⣿⣿⣿⣿⣿⣿⣿⣿⣿⣿⣿⣿⣿⣿⣿⣿⣿⣿⣿⣿⣿⣿⣿⣿⣿⣿⣿⣿⣿⣿⠀⠀⠀⠀⠀⠀⠀⠀⠀⠀⠀⠀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⠀⠀⠀⠀⠀⠀⠀⠀⠀⠀⠀⣿⣿⣿⣿⣿⣿⣿⣿⣿⣿⣿⣿⣿⡇⢸⣿⣿⣿⣿⣷⣿⣿⣿⣿⣿⣿⣿⣷⣿⣿⣿⣿⣿⣿⣿⣿⣿⣿⣿⣿⣿⣿⣿⣿⣿⣿⣿⣿⣿⣿⣿⣿⣿⣿⣿⣿⣿⣿⠀⠀⠀⠀⠀⠀⠀⠀⠀⠀⠀⠀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⠀⠀⠀⠀⠀⠀⠀⠀⠀⠀⠀⣿⣿⣿⣿⣿⣿⣿⣿⣿⣿⣿⣿⣿⣿⣿⣿⣿⣿⣿⣿⣿⣿⣷⣿⣯⣽⣿⣿⣿⣿⣿⣿⣿⣿⣿⣿⣿⣿⣿⣿⣿⣿⣿⣿⣿⣿⣿⣿⣿⣿⣿⣿⣿⣿⣿⣿⣿⣿⠀⠀⠀⠀⠀⠀⠀⠀⠀⠀⠀⠀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⠀⠀⠀⠀⠀⠀⠀⠀⠀⠀⠀⣿⣿⣿⣿⣿⣿⣿⣿⣿⣿⣿⣿⣿⣿⣿⣿⣿⣿⣿⣿⣿⣷⣾⣿⣿⣷⣿⣿⣿⣿⣿⣿⣿⣿⣿⣿⣿⣿⣿⣿⣿⣿⣿⣿⣿⣿⣿⣿⣿⣿⣿⣿⣿⣿⣿⣿⣿⣿⠀⠀⠀⠀⠀⠀⠀⠀⠀⠀⠀⠀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⠀⠀⠀⠀⠀⠀⠀⠀⠀⠀⠀⣿⣿⣿⣿⣿⣿⣿⣿⣿⣿⣿⣿⣿⣿⣿⢟⢿⣿⣿⣿⣿⣿⣿⣿⣿⣿⣿⣿⣿⢝⣿⣿⣿⣿⣿⣿⣿⣿⣿⣿⣿⣿⣿⣿⣿⣿⣿⣿⣿⣿⣿⣿⣿⣿⣿⣿⣿⣿⠀⠀⠀⠀⠀⠀⠀⠀⠀⠀⠀⠀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⠀⠀⠀⠀⠀⠀⠀⠀⠀⠀⠀⣿⣿⣿⣿⣿⣿⣿⣿⣿⣿⣿⣿⣿⣿⡟⢕⢸⣿⣿⣿⣿⣿⡻⢿⣿⣿⣿⣿⠇⠑⢿⣿⣿⣿⣿⣿⣿⣿⣿⣿⣿⣿⣿⣿⣿⣿⣿⣿⣿⣿⣿⣿⣿⣿⣿⣿⣿⣿⠀⠀⠀⠀⠀⠀⠀⠀⠀⠀⠀⠀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⠀⠀⠀⠀⠀⠀⠀⠀⠀⠀⠀⣿⣿⣿⣿⣿⣿⣿⣿⣿⣿⣿⣿⣿⣿⣧⢕⢕⢜⢻⣿⣿⣿⣿⣷⣽⢿⠟⠑⠀⠀⢸⣿⣿⣿⣿⣿⣿⣿⣿⣿⣿⣿⣿⣿⣿⣿⣿⣿⣿⣿⣿⣿⣿⣿⣿⣿⣿⣿⠀⠀⠀⠀⠀⠀⠀⠀⠀⠀⠀⠀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⠀⠀⠀⠀⠀⠀⠀⠀⠀⠀⠀⣿⣿⣿⣿⣿⣿⣿⣿⣿⣿⣿⣿⣿⣿⣿⠁⢕⠔⢑⢑⠙⠝⠟⠏⠝⠀⠀⠀⠀⠀⠅⣿⣿⣿⣿⣿⣿⣿⣿⣿⣿⣿⣿⣿⣿⣿⣿⣿⣿⣿⣿⣿⣿⣿⣿⣿⣿⣿⠀⠀⠀⠀⠀⠀⠀⠀⠀⠀⠀⠀</a:t>
            </a:r>
            <a:br/>
            <a:r>
              <a:t>⠀⠀⠀⠀⠀⠀⠀⠀⠀⠀⠀⣿⣿⣿⣿⣿⣿⣿⣿⣿⣿⣿⣿⣿⣿⣿⠀⢕⢕⢕⠄⠀⠀⠀⠀⠀⠀⠀⠀⢀⢀⢄⣿⣿⣿⣿⣿⣿⣿⣿⣿⣿⣿⣿⣿⣿⣿⣿⣿⣿⣿⣿⣿⣿⣿⣿⣿⣿⣿⠀⠀⠀⠀⠀⠀⠀⠀⠀⠀⠀⠀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⠀⠀⠀⠀⠀⠀⠀⠀⠀⠀⠀⣿⣿⣿⣿⣿⣿⣿⣿⣿⣿⣿⣿⣿⣿⣿⣇⢕⢕⢕⢕⢕⢅⢅⢅⠄⢀⢀⢔⢕⢕⢜⣿⣿⣿⣿⣿⣿⣿⣿⣿⣿⣿⣿⣿⣿⣿⣿⣿⣿⣿⣿⣿⣿⣿⣿⣿⣿⣿⠀⠀⠀⠀⠀⠀⠀⠀⠀⠀⠀⠀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⠀⠀⠀⠀⠀⠀⠀⠀⠀⠀⠀⣿⣿⣿⣿⣿⣿⣿⣿⣿⣿⣿⣿⣿⣿⣿⣿⡇⢕⢕⢕⢕⢕⢕⢕⢕⢕⢕⢕⢕⢕⢸⣿⣿⣿⣿⣿⣿⣿⣿⣿⣿⣿⣿⣿⣿⣿⣿⣿⣿⣿⣿⣿⣿⣿⣿⣿⣿⣿⠀⠀⠀⠀⠀⠀⠀⠀⠀⠀⠀⠀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⠀⠀⠀⠀⠀⠀⠀⠀⠀⠀⠀⣿⣿⣿⣿⣿⣿⣿⣿⣿⣿⣿⣿⣿⣿⣿⣿⣿⣇⡕⢕⢕⢕⢕⢕⢕⢕⢕⢕⢕⢔⣾⣿⣿⣿⣿⣿⣿⣿⣿⣿⣿⣿⣿⣿⣿⣿⣿⣿⣿⣿⣿⣿⣿⣿⣿⣿⣿⣿⠀⠀⠀⠀⠀⠀⠀⠀⠀⠀⠀⠀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⠀⠀⠀⠀⠀⠀⠀⠀⠀⠀⠀⠛⠛⠛⠛⠛⠛⠛⠛⠛⠛⠛⠛⠛⠛⠛⠛⠛⠛⠛⠃⠑⠑⠑⠑⠑⠑⠑⠑⠑⠘⠛⠛⠛⠛⠛⠛⠛⠛⠛⠛⠛⠛⠛⠛⠛⠛⠛⠛⠛⠛⠛⠛⠛⠛⠛⠛⠛⠛⠀⠀⠀⠀⠀⠀⠀⠀⠀⠀⠀⠀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⠀⠀⠀⠀⠀⠀⠀⠀⠀⠀⠀⣿⣿⣿⣿⣿⣿⣿⣿⣿⣿⣿⣿⣿⣿⣿⣿⣿⣿⣿⢿⢿⢿⣿⣿⣿⣿⣿⣿⣿⣿⣿⣿⣿⣿⣿⣿⣿⣿⣿⣿⣿⡟⠀⠀⠀⠀⠀⠀⠀⠑⢻⣿⣿⣿⣿⣿⣿⣧⠀⠀⠀⠀⠀⠀⠀⠀⠀⠀⠀⠀</a:t>
            </a:r>
            <a:br/>
            <a:r>
              <a:t>⠀⠀⠀⠀⠀⠀⠀⠀⠀⠀⠀⣿⣿⣿⣿⣿⣿⣿⣿⣿⣿⣿⣿⣿⣿⡿⢟⠟⢝⢕⣕⣵⣵⡷⢽⢿⣽⣽⣿⣿⣿⣿⣿⣿⣿⣿⣿⣿⣿⣿⣿⣿⢇⠀⠀⠀⠀⠀⠀⠀⠀⢕⣿⣿⣿⣿⣿⣿⣿⠀⠀⠀⠀⠀⠀⠀⠀⠀⠀⠀⠀</a:t>
            </a:r>
            <a:br/>
            <a:r>
              <a:t>⠀⠀⠀⠀⠀⠀⠀⠀⠀⠀⠀⣿⣿⣿⣿⣿⣿⣿⣿⣿⣿⣿⣿⣿⢿⢕⢕⢕⢱⢞⢝⢅⢕⢕⢕⣕⡸⣿⣿⣿⣿⣿⣿⣿⣿⣿⣿⣿⣿⣿⣿⣿⠕⠔⠀⠀⠀⠀⠀⠀⠔⠀⢸⣿⣿⣿⣿⣿⣿⠀⠀⠀⠀⠀⠀⠀⠀⠀⠀⠀⠀</a:t>
            </a:r>
            <a:br/>
            <a:r>
              <a:t>⠀⠀⠀⠀⠀⠀⠀⠀⠀⠀⠀⣿⣿⣿⣿⣿⣿⣿⣿⣿⣿⣿⣿⢇⢕⢕⣵⡧⢴⢷⡇⢕⢕⡜⣸⣿⣳⣿⣿⣿⣿⣿⣿⣿⣿⣿⣿⣿⣿⣿⣿⡇⢕⠀⠀⠄⢄⢄⠀⠀⠀⠀⢕⣿⣿⣿⣿⣿⣿⠀⠀⠀⠀⠀⠀⠀⠀⠀⠀⠀⠀</a:t>
            </a:r>
            <a:br/>
            <a:r>
              <a:t>⠀⠀⠀⠀⠀⠀⠀⠀⠀⠀⠀⣿⣿⣿⣿⣿⣿⣿⣿⣿⣿⣿⡇⢱⣿⣵⣧⣵⣵⣷⣷⣷⣷⣾⣽⣾⣿⣿⣿⣿⣿⣿⣿⣿⣿⣿⣿⣿⣿⣿⣿⡇⢕⢕⢔⢕⢕⢔⢔⢔⢕⢕⢕⣿⣿⣿⣿⣿⣿⠀⠀⠀⠀⠀⠀⠀⠀⠀⠀⠀⠀</a:t>
            </a:r>
            <a:br/>
            <a:r>
              <a:t>⠀⠀⠀⠀⠀⠀⠀⠀⠀⠀⠀⣿⣿⣿⣿⣿⣿⣿⣿⣿⣿⣿⣧⢕⢜⢻⣿⣿⣿⣿⣿⣿⣿⣿⣿⣿⣿⣿⣿⣿⣿⣿⣿⣿⣿⣿⣿⣿⣿⣿⣿⡇⢕⢕⢕⢕⢕⢕⢕⢕⢕⢕⢕⢿⣿⣿⣿⣿⣿⠀⠀⠀⠀⠀⠀⠀⠀⠀⠀⠀⠀</a:t>
            </a:r>
            <a:br/>
            <a:r>
              <a:t>⠀⠀⠀⠀⠀⠀⠀⠀⠀⠀⠀⣿⣿⣿⣿⣿⣿⣿⣿⣿⣿⣿⡏⢕⣵⣿⣿⣿⣿⣿⣿⣿⣿⣿⣿⣿⣿⣿⣿⣿⣿⣿⣿⣿⣿⣿⣿⣿⣿⣿⣿⡇⢕⢕⢕⢕⣕⣕⣕⣕⡗⣵⣵⣼⣿⣿⣿⣿⣿⠀⠀⠀⠀⠀⠀⠀⠀⠀⠀⠀⠀</a:t>
            </a:r>
            <a:br/>
            <a:r>
              <a:t>⠀⠀⠀⠀⠀⠀⠀⠀⠀⠀⠀⣿⣿⣿⣿⣿⣿⣿⣿⣿⣿⣿⣷⢕⢸⣿⣿⣿⣿⣿⣿⣿⣿⣿⣿⣿⣿⣿⣿⣿⣿⣿⣿⣿⣿⣿⣿⣿⣿⣿⣿⣿⣿⣿⣷⣿⣿⣿⣿⣿⣿⣿⣿⣿⣿⣿⣿⣿⣿⠀⠀⠀⠀⠀⠀⠀⠀⠀⠀⠀⠀</a:t>
            </a:r>
            <a:br/>
            <a:r>
              <a:t>⠀⠀⠀⠀⠀⠀⠀⠀⠀⠀⠀⣿⣿⣿⣿⣿⣿⣿⣿⣿⣿⣿⣿⡕⢜⣿⣿⣿⣿⣿⢿⣿⣿⣿⣿⣿⣿⣿⣿⣿⣿⣿⣿⣿⣿⣿⣿⣿⣿⣿⣿⣿⣿⣿⣿⣿⣿⣿⣿⣿⣿⣿⣿⣿⣿⣿⣿⣿⣿⠀⠀⠀⠀⠀⠀⠀⠀⠀⠀⠀⠀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⠀⠀⠀⠀⠀⠀⠀⠀⠀⠀⠀⣿⣿⣿⣿⣿⣿⣿⣿⣿⣿⣿⣿⣿⣿⣿⣿⣿⣿⣿⣿⣿⡟⣿⣿⣿⣻⣿⣿⣿⣿⣿⣿⣿⣿⣿⣿⣿⣿⣿⣿⣿⣿⣿⣿⣿⣿⣿⣿⣿⣿⣿⣿⣿⣿⣿⣿⣿⣿⠀⠀⠀⠀⠀⠀⠀⠀⠀⠀⠀⠀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⠀⠀⠀⠀⠀⠀⠀⠀⠀⠀⠀⣿⣿⣿⣿⣿⣿⣿⣿⣿⣿⣿⣿⣿⣿⡿⢝⣿⣿⣿⣿⣿⣿⣿⣿⣿⣿⣿⣿⠇⢿⣿⣿⣿⣿⣿⣿⣿⣿⣿⣿⣿⣿⣿⣿⣿⣿⣿⣿⣿⣿⣿⣿⣿⣿⣿⣿⣿⣿⠀⠀⠀⠀⠀⠀⠀⠀⠀⠀⠀⠀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⠀⠀⠀⠀⠀⠀⠀⠀⠀⠀⠀⣿⣿⣿⣿⣿⣿⣿⣿⣿⣿⣿⣿⣿⣿⡇⢕⢻⣿⣿⣿⣿⣿⣝⢻⣿⣿⡿⠏⠀⠈⣿⣿⣿⣿⣿⣿⣿⣿⣿⣿⣿⣿⣿⣿⣿⣿⣿⣿⣿⣿⣿⣿⣿⣿⣿⣿⣿⣿⠀⠀⠀⠀⠀⠀⠀⠀⠀⠀⠀⠀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⠀⠀⠀⠀⠀⠀⠀⠀⠀⠀⠀⣿⣿⣿⣿⣿⣿⣿⣿⣿⣿⣿⣿⣿⣿⡇⢕⢕⢜⢟⢿⣿⣿⣿⡿⢟⠋⠁⠀⠀⠀⢸⣿⣿⣿⣿⣿⣿⣿⣿⣿⣿⣿⣿⣿⣿⣿⣿⣿⣿⣿⣿⣿⣿⣿⣿⣿⣿⣿⠀⠀⠀⠀⠀⠀⠀⠀⠀⠀⠀⠀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⠀⠀⠀⠀⠀⠀⠀⠀⠀⠀⠀⣿⣿⣿⣿⣿⣿⣿⣿⣿⣿⣿⣿⣿⣿⣿⠁⢕⢅⠑⠑⠁⠁⠑⠁⠁⠀⠀⠀⠀⠀⢸⣿⣿⣿⣿⣿⣿⣿⣿⣿⣿⣿⣿⣿⣿⣿⣿⣿⣿⣿⣿⣿⣿⣿⣿⣿⣿⣿⠀⠀⠀⠀⠀⠀⠀⠀⠀⠀⠀⠀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⠀⠀⠀⠀⠀⠀⠀⠀⠀⠀⠀⣿⣿⣿⣿⣿⣿⣿⣿⣿⣿⣿⣿⣿⣿⣿⢀⢕⢕⢕⢐⠔⠄⠄⠀⠀⠀⠀⢀⢄⢄⢸⣿⣿⣿⣿⣿⣿⣿⣿⣿⣿⣿⣿⣿⣿⣿⣿⣿⣿⣿⣿⣿⣿⣿⣿⣿⣿⣿⠀⠀⠀⠀⠀⠀⠀⠀⠀⠀⠀⠀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⠀⠀⠀⠀⠀⠀⠀⠀⠀⠀⠀⣿⣿⣿⣿⣿⣿⣿⣿⣿⣿⣿⣿⣿⣿⣿⣧⢕⢕⢕⢕⢕⢕⢔⢔⢕⢔⢔⢕⢕⢕⢸⣿⣿⣿⣿⣿⣿⣿⣿⣿⣿⣿⣿⣿⣿⣿⣿⣿⣿⣿⣿⣿⣿⣿⣿⣿⣿⣿⠀⠀⠀⠀⠀⠀⠀⠀⠀⠀⠀⠀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⠀⠀⠀⠀⠀⠀⠀⠀⠀⠀⠀⣿⣿⣿⣿⣿⣿⣿⣿⣿⣿⣿⣿⣿⣿⣿⣿⣧⡕⢕⢕⢕⢕⢕⢕⢕⢕⢕⢕⢕⢕⣿⣿⣿⣿⣿⣿⣿⣿⣿⣿⣿⣿⣿⣿⣿⣿⣿⣿⣿⣿⣿⣿⣿⣿⣿⣿⣿⣿⠀⠀⠀⠀⠀⠀⠀⠀⠀⠀⠀⠀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⠀⠀⠀⠀⠀⠀⠀⠀⠀⠀⠀⠛⠛⠛⠛⠛⠛⠛⠛⠛⠛⠛⠛⠛⠛⠛⠛⠛⠃⠑⠑⠑⠑⠑⠑⠑⠑⠑⠑⠑⠘⠛⠛⠛⠛⠛⠛⠛⠛⠛⠛⠛⠛⠛⠛⠛⠛⠛⠛⠛⠛⠛⠛⠛⠛⠛⠛⠛⠛⠀⠀⠀⠀⠀⠀⠀⠀⠀⠀⠀⠀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⠀⠀⠀⠀⠀⠀⠀⠀⠀⠀⠀⣿⣿⣿⣿⣿⣿⣿⣿⣿⣿⣿⣿⣿⣿⣿⣿⣿⣿⣿⣿⣿⣿⣿⣿⣿⣿⣿⣿⣿⣿⣿⣿⣿⣿⣿⣿⣿⣿⣿⣿⣿⡏⢀⠀⠐⠀⠀⠀⠀⠜⣿⣿⣿⣿⣿⣿⣿⣇⠀⠀⠀⠀⠀⠀⠀⠀⠀⠀⠀⠀</a:t>
            </a:r>
            <a:br/>
            <a:r>
              <a:t>⠀⠀⠀⠀⠀⠀⠀⠀⠀⠀⠀⣿⣿⣿⣿⣿⣿⣿⣿⣿⣿⣿⣿⣿⣿⣿⣿⣿⣿⣿⣿⣿⣿⣿⣿⣿⣿⣿⣿⣿⣿⣿⣿⣿⣿⣿⣿⣿⣿⣿⣿⣿⢇⢕⠀⠀⠀⠀⠀⠀⠀⢸⣿⣿⣿⣿⣿⣿⣿⠀⠀⠀⠀⠀⠀⠀⠀⠀⠀⠀⠀</a:t>
            </a:r>
            <a:br/>
            <a:r>
              <a:t>⠀⠀⠀⠀⠀⠀⠀⠀⠀⠀⠀⣿⣿⣿⣿⣿⣿⣿⣿⣿⣿⣿⣿⣿⣿⣿⡿⢟⢝⢝⢝⣹⣟⣿⢿⢿⣿⣿⣿⣿⣿⣿⣿⣿⣿⣿⣿⣿⣿⣿⣿⣿⢕⢄⠀⠀⢔⠑⠄⢄⢔⢕⢻⣿⣿⣿⣿⣿⣿⠀⠀⠀⠀⠀⠀⠀⠀⠀⠀⠀⠀</a:t>
            </a:r>
            <a:br/>
            <a:r>
              <a:t>⠀⠀⠀⠀⠀⠀⠀⠀⠀⠀⠀⣿⣿⣿⣿⣿⣿⣿⣿⣿⣿⣿⣿⡏⢝⢕⢕⣱⡾⠟⢟⢟⢝⢝⢻⣿⣿⣿⣿⣿⣿⣿⣿⣿⣿⣿⣿⣿⣿⣿⣿⡇⢕⢁⢕⢀⢔⢄⠀⠀⢄⠄⢸⣿⣿⣿⣿⣿⣿⠀⠀⠀⠀⠀⠀⠀⠀⠀⠀⠀⠀</a:t>
            </a:r>
            <a:br/>
            <a:r>
              <a:t>⠀⠀⠀⠀⠀⠀⠀⠀⠀⠀⠀⣿⣿⣿⣿⣿⣿⣿⣿⣿⣿⣿⢏⢕⢕⣕⢘⢇⡕⢔⢕⢱⢱⣵⡧⣼⣿⣿⣿⣿⣿⣿⣿⣿⣿⣿⣿⣿⣿⣿⣿⡇⢕⢔⢕⢕⢕⢕⢕⢕⢕⢕⢕⣿⣿⣿⣿⣿⣿⠀⠀⠀⠀⠀⠀⠀⠀⠀⠀⠀⠀</a:t>
            </a:r>
            <a:br/>
            <a:r>
              <a:t>⠀⠀⠀⠀⠀⠀⠀⠀⠀⠀⠀⣿⣿⣿⣿⣿⣿⣿⣿⣿⣿⢟⣵⢵⣺⢟⢏⣝⣏⣕⣕⣎⡾⣫⣿⣿⣿⣿⣿⣿⣿⣿⣿⣿⣿⣿⣿⣿⣿⣿⣿⡇⢕⢕⢕⢕⢕⢕⢕⢕⢕⢕⢕⣿⣿⣿⣿⣿⣿⠀⠀⠀⠀⠀⠀⠀⠀⠀⠀⠀⠀</a:t>
            </a:r>
            <a:br/>
            <a:r>
              <a:t>⠀⠀⠀⠀⠀⠀⠀⠀⠀⠀⠀⣿⣿⣿⣿⣿⣿⣿⣿⣿⣿⢜⢿⢷⣷⣾⣿⣿⣿⣿⣿⣿⣿⣿⣿⣿⣿⣿⣿⣿⣿⣿⣿⣿⣿⣿⣿⣿⣿⣿⣿⡇⢕⢕⢕⢕⣕⣕⣕⣱⡇⣱⣵⣿⣿⣿⣿⣿⣿⠀⠀⠀⠀⠀⠀⠀⠀⠀⠀⠀⠀</a:t>
            </a:r>
            <a:br/>
            <a:r>
              <a:t>⠀⠀⠀⠀⠀⠀⠀⠀⠀⠀⠀⣿⣿⣿⣿⣿⣿⣿⣿⣿⣿⢇⡵⢸⣿⣿⣿⣿⣿⣿⣿⣿⣿⣿⣿⣿⣿⣿⣿⣿⣿⣿⣿⣿⣿⣿⣿⣿⣿⣿⣿⣿⣿⣿⣷⣿⣿⣿⣿⣿⣿⣿⣿⣿⣿⣿⣿⣿⣿⠀⠀⠀⠀⠀⠀⠀⠀⠀⠀⠀⠀</a:t>
            </a:r>
            <a:br/>
            <a:r>
              <a:t>⠀⠀⠀⠀⠀⠀⠀⠀⠀⠀⠀⣿⣿⣿⣿⣿⣿⣿⣿⣿⣿⡕⢻⣿⣿⣿⣿⣿⣿⣿⣿⣿⣿⣿⣿⣿⣿⣿⣿⣿⣿⣿⣿⣿⣿⣿⣿⣿⣿⣿⣿⣿⣿⣿⣿⣿⣿⣿⣿⣿⣿⣿⣿⣿⣿⣿⣿⣿⣿⠀⠀⠀⠀⠀⠀⠀⠀⠀⠀⠀⠀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⠀⠀⠀⠀⠀⠀⠀⠀⠀⠀⠀⣿⣿⣿⣿⣿⣿⣿⣿⣿⣿⣷⢕⢿⣿⣿⣿⣿⣯⣿⣿⣿⣿⣿⣿⣿⣾⣿⣿⣿⣿⣿⣿⣿⣿⣿⣿⣿⣿⣿⣿⣿⣿⣿⣿⣿⣿⣿⣿⣿⣿⣿⣿⣿⣿⣿⣿⣿⣿⠀⠀⠀⠀⠀⠀⠀⠀⠀⠀⠀⠀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⠀⠀⠀⠀⠀⠀⠀⠀⠀⠀⠀⣿⣿⣿⣿⣿⣿⣿⣿⣿⣿⣿⣿⣿⣿⢿⣿⣿⣿⣿⣿⣿⣿⣿⣿⣿⣿⣿⠏⣿⣿⣿⣿⣿⣿⣿⣿⣿⣿⣿⣿⣿⣿⣿⣿⣿⣿⣿⣿⣿⣿⣿⣿⣿⣿⣿⣿⣿⣿⠀⠀⠀⠀⠀⠀⠀⠀⠀⠀⠀⠀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⠀⠀⠀⠀⠀⠀⠀⠀⠀⠀⠀⣿⣿⣿⣿⣿⣿⣿⣿⣿⣿⣿⣿⣿⡏⢜⣿⣿⣿⣿⣿⣿⡿⣿⣿⣿⣿⡟⠀⠝⣿⣿⣿⣿⣿⣿⣿⣿⣿⣿⣿⣿⣿⣿⣿⣿⣿⣿⣿⣿⣿⣿⣿⣿⣿⣿⣿⣿⣿⠀⠀⠀⠀⠀⠀⠀⠀⠀⠀⠀⠀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⠀⠀⠀⠀⠀⠀⠀⠀⠀⠀⠀⣿⣿⣿⣿⣿⣿⣿⣿⣿⣿⣿⣿⣿⣷⢕⢝⢿⣿⣿⣿⣿⣿⣼⣿⢿⠏⠀⠀⠀⢻⣿⣿⣿⣿⣿⣿⣿⣿⣿⣿⣿⣿⣿⣿⣿⣿⣿⣿⣿⣿⣿⣿⣿⣿⣿⣿⣿⣿⠀⠀⠀⠀⠀⠀⠀⠀⠀⠀⠀⠀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⠀⠀⠀⠀⠀⠀⠀⠀⠀⠀⠀⣿⣿⣿⣿⣿⣿⣿⣿⣿⣿⣿⣿⣿⣿⡇⢕⢕⢜⢝⢟⢿⢟⢏⠕⠀⠀⠀⠀⠀⢸⣿⣿⣿⣿⣿⣿⣿⣿⣿⣿⣿⣿⣿⣿⣿⣿⣿⣿⣿⣿⣿⣿⣿⣿⣿⣿⣿⣿⠀⠀⠀⠀⠀⠀⠀⠀⠀⠀⠀⠀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⠀⠀⠀⠀⠀⠀⠀⠀⠀⠀⠀⣿⣿⣿⣿⣿⣿⣿⣿⣿⣿⣿⣿⣿⣿⡇⢕⢕⢕⢅⢀⢀⠀⠀⠀⠀⠀⠀⠀⢀⢸⣿⣿⣿⣿⣿⣿⣿⣿⣿⣿⣿⣿⣿⣿⣿⣿⣿⣿⣿⣿⣿⣿⣿⣿⣿⣿⣿⣿⠀⠀⠀⠀⠀⠀⠀⠀⠀⠀⠀⠀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⠀⠀⠀⠀⠀⠀⠀⠀⠀⠀⠀⣿⣿⣿⣿⣿⣿⣿⣿⣿⣿⣿⣿⣿⣿⡇⢕⢕⢕⢕⢕⢕⢑⢄⢀⠐⢔⢕⢕⢕⢸⣿⣿⣿⣿⣿⣿⣿⣿⣿⣿⣿⣿⣿⣿⣿⣿⣿⣿⣿⣿⣿⣿⣿⣿⣿⣿⣿⣿⠀⠀⠀⠀⠀⠀⠀⠀⠀⠀⠀⠀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⠀⠀⠀⠀⠀⠀⠀⠀⠀⠀⠀⠛⠛⠛⠛⠛⠛⠛⠛⠛⠛⠛⠛⠛⠛⠛⠓⠑⠑⠑⠑⠑⠑⠑⠑⠑⠑⠑⠑⠑⠘⠛⠛⠛⠛⠛⠛⠛⠛⠛⠛⠛⠛⠛⠛⠛⠛⠛⠛⠛⠛⠛⠛⠛⠛⠛⠛⠛⠛⠀⠀⠀⠀⠀⠀⠀⠀⠀⠀⠀⠀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⠀⠀⠀⠀⠀⠀⠀⠀⠀⠀⠀⣿⣿⣿⣿⣿⣿⣿⣿⣿⣿⣿⣿⣿⣿⣿⣿⣿⣿⣿⣿⣿⣿⣿⣿⣿⣿⣿⣿⣿⣿⣿⣿⣿⣿⣿⣿⣿⣿⣿⣿⣿⡇⢑⠕⠑⠁⠁⠀⠁⠜⣿⣿⣿⣿⣿⣿⣿⡇⠀⠀⠀⠀⠀⠀⠀⠀⠀⠀⠀⠀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⠀⠀⠀⠀⠀⠀⠀⠀⠀⠀⠀⣿⣿⣿⣿⣿⣿⣿⣿⣿⣿⣿⣿⣿⣿⣿⣿⣿⣿⣿⣿⣿⣿⣿⣿⣿⣿⣿⣿⣿⣿⣿⣿⣿⣿⣿⣿⣿⣿⣿⣿⣿⢇⢕⢔⠀⠀⠔⠔⠀⠀⢸⣿⣿⣿⣿⣿⣿⣿⠀⠀⠀⠀⠀⠀⠀⠀⠀⠀⠀⠀</a:t>
            </a:r>
            <a:br/>
            <a:r>
              <a:t>⠀⠀⠀⠀⠀⠀⠀⠀⠀⠀⠀⣿⣿⣿⣿⣿⣿⣿⣿⣿⣿⣿⣿⣿⣿⣿⣿⢿⢿⢿⢿⣿⣿⣿⣿⣿⣿⣿⣿⣿⣿⣿⣿⣿⣿⣿⣿⣿⣿⣿⣿⡿⢕⢕⢕⠀⢕⠕⠕⢔⢔⢕⣿⣿⣿⣿⣿⣿⣿⠀⠀⠀⠀⠀⠀⠀⠀⠀⠀⠀⠀</a:t>
            </a:r>
            <a:br/>
            <a:r>
              <a:t>⠀⠀⠀⠀⠀⠀⠀⠀⠀⠀⠀⣿⣿⣿⣿⣿⣿⣿⣿⣿⣿⣿⣿⢿⢟⢏⢕⢱⣕⣵⣮⢵⢮⣽⣽⣿⣿⣿⣿⣿⣿⣿⣿⣿⣿⣿⣿⣿⣿⣿⣿⡇⢕⢅⢕⢄⢕⢔⢄⢄⢕⢕⢸⣿⣿⣿⣿⣿⣿⠀⠀⠀⠀⠀⠀⠀⠀⠀⠀⠀⠀</a:t>
            </a:r>
            <a:br/>
            <a:r>
              <a:t>⠀⠀⠀⠀⠀⠀⠀⠀⠀⠀⠀⣿⣿⣿⣿⣿⣿⣿⣿⣿⣿⡿⢟⢕⢕⢱⣼⢟⢑⢕⢕⢕⡕⢕⢻⣿⣿⣿⣿⣿⣿⣿⣿⣿⣿⣿⣿⣿⣿⣿⣿⡇⢕⢕⢕⢕⢕⢕⢕⢕⢕⢕⢸⣿⣿⣿⣿⣿⣿⠀⠀⠀⠀⠀⠀⠀⠀⠀⠀⠀⠀</a:t>
            </a:r>
            <a:br/>
            <a:r>
              <a:t>⠀⠀⠀⠀⠀⠀⠀⠀⠀⠀⠀⣿⣿⣿⣿⣿⣿⣿⣿⣿⣿⡇⢕⣕⣷⡴⢴⣷⢕⢕⢸⢕⣿⣿⣿⣿⣿⣿⣿⣿⣿⣿⣿⣿⣿⣿⣿⣿⣿⣿⣿⡇⢕⢕⢕⢕⢕⢕⢕⢕⢕⢕⢜⣿⣿⣿⣿⣿⣿⠀⠀⠀⠀⠀⠀⠀⠀⠀⠀⠀⠀</a:t>
            </a:r>
            <a:br/>
            <a:r>
              <a:t>⠀⠀⠀⠀⠀⠀⠀⠀⠀⠀⠀⣿⣿⣿⣿⣿⣿⣿⣿⣿⢕⣿⣿⣵⣱⣵⣧⣷⣷⣷⣷⣿⣷⣿⣿⣿⣿⣿⣿⣿⣿⣿⣿⣿⣿⣿⣿⣿⣿⣿⣿⡇⢕⢕⢕⣕⣕⣕⣕⣱⡗⣱⣵⣿⣿⣿⣿⣿⣿⠀⠀⠀⠀⠀⠀⠀⠀⠀⠀⠀⠀</a:t>
            </a:r>
            <a:br/>
            <a:r>
              <a:t>⠀⠀⠀⠀⠀⠀⠀⠀⠀⠀⠀⣿⣿⣿⣿⣿⣿⣿⣿⣿⡇⢜⢹⣿⣿⣿⣿⣿⣿⣿⣿⣿⣿⣿⣿⣿⣿⣿⣿⣿⣿⣿⣿⣿⣿⣿⣿⣿⣿⣿⣿⣿⣿⣿⣾⣿⣿⣿⣿⣿⣿⣿⣿⣿⣿⣿⣿⣿⣿⠀⠀⠀⠀⠀⠀⠀⠀⠀⠀⠀⠀</a:t>
            </a:r>
            <a:br/>
            <a:r>
              <a:t>⠀⠀⠀⠀⠀⠀⠀⠀⠀⠀⠀⣿⣿⣿⣿⣿⣿⣿⣿⣿⡇⢸⢷⣿⣿⣿⣿⣿⣿⣿⣿⣿⣿⣿⣿⣿⣿⣿⣿⣿⣿⣿⣿⣿⣿⣿⣿⣿⣿⣿⣿⣿⣿⣿⣿⣿⣿⣿⣿⣿⣿⣿⣿⣿⣿⣿⣿⣿⣿⠀⠀⠀⠀⠀⠀⠀⠀⠀⠀⠀⠀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⠀⠀⠀⠀⠀⠀⠀⠀⠀⠀⠀⣿⣿⣿⣿⣿⣿⣿⣿⣿⡇⢜⢽⣿⣿⣿⣿⣿⣿⣿⣿⣿⣿⣿⣿⣿⣿⣿⣿⣿⣿⣿⣿⣿⣿⣿⣿⣿⣿⣿⣿⣿⣿⣿⣿⣿⣿⣿⣿⣿⣿⣿⣿⣿⣿⣿⣿⣿⣿⠀⠀⠀⠀⠀⠀⠀⠀⠀⠀⠀⠀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⠀⠀⠀⠀⠀⠀⠀⠀⠀⠀⠀⣿⣿⣿⣿⣿⣿⣿⣿⣿⣷⢕⢹⣿⣿⣿⣿⢿⣿⣿⣿⣿⣿⣿⣿⣻⣿⣿⣿⣿⣿⣿⣿⣿⣿⣿⣿⣿⣿⣿⣿⣿⣿⣿⣿⣿⣿⣿⣿⣿⣿⣿⣿⣿⣿⣿⣿⣿⣿⠀⠀⠀⠀⠀⠀⠀⠀⠀⠀⠀⠀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⠀⠀⠀⠀⠀⠀⠀⠀⠀⠀⠀⣿⣿⣿⣿⣿⣿⣿⣿⣿⣿⣽⣿⣿⣿⣿⣿⣿⣿⣿⣿⣿⣿⣿⣿⣿⣿⣿⣿⣿⣿⣿⣿⣿⣿⣿⣿⣿⣿⣿⣿⣿⣿⣿⣿⣿⣿⣿⣿⣿⣿⣿⣿⣿⣿⣿⣿⣿⣿⠀⠀⠀⠀⠀⠀⠀⠀⠀⠀⠀⠀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⠀⠀⠀⠀⠀⠀⠀⠀⠀⠀⠀⣿⣿⣿⣿⣿⣿⣿⣿⣿⣿⣿⣿⣿⢟⣿⣿⣿⣿⣿⣿⣿⣿⣿⣿⣿⣿⠇⠜⣿⣿⣿⣿⣿⣿⣿⣿⣿⣿⣿⣿⣿⣿⣿⣿⣿⣿⣿⣿⣿⣿⣿⣿⣿⣿⣿⣿⣿⣿⠀⠀⠀⠀⠀⠀⠀⠀⠀⠀⠀⠀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⠀⠀⠀⠀⠀⠀⠀⠀⠀⠀⠀⣿⣿⣿⣿⣿⣿⣿⣿⣿⣿⣿⣿⣿⢕⢻⣿⣿⣿⣿⣿⡟⢿⣻⣿⣿⠏⠀⠀⢸⣿⣿⣿⣿⣿⣿⣿⣿⣿⣿⣿⣿⣿⣿⣿⣿⣿⣿⣿⣿⣿⣿⣿⣿⣿⣿⣿⣿⣿⠀⠀⠀⠀⠀⠀⠀⠀⠀⠀⠀⠀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⠀⠀⠀⠀⠀⠀⠀⠀⠀⠀⠀⣿⣿⣿⣿⣿⣿⣿⣿⣿⣿⣿⣿⣿⡇⢕⢝⢻⢿⣿⣿⣿⣷⢾⠟⠁⠀⠀⠀⠜⣿⣿⣿⣿⣿⣿⣿⣿⣿⣿⣿⣿⣿⣿⣿⣿⣿⣿⣿⣿⣿⣿⣿⣿⣿⣿⣿⣿⣿⠀⠀⠀⠀⠀⠀⠀⠀⠀⠀⠀⠀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⠀⠀⠀⠀⠀⠀⠀⠀⠀⠀⠀⣿⣿⣿⣿⣿⣿⣿⣿⣿⣿⣿⣿⣿⣇⢕⢕⢕⢕⠕⠙⠝⠑⠑⠀⠀⠀⠀⠀⢄⣿⣿⣿⣿⣿⣿⣿⣿⣿⣿⣿⣿⣿⣿⣿⣿⣿⣿⣿⣿⣿⣿⣿⣿⣿⣿⣿⣿⣿⠀⠀⠀⠀⠀⠀⠀⠀⠀⠀⠀⠀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⠀⠀⠀⠀⠀⠀⠀⠀⠀⠀⠀⣿⣿⣿⣿⣿⣿⣿⣿⣿⣿⣿⣿⣿⣿⢑⢕⢕⢕⢔⢔⢄⢀⠀⠀⠀⢀⢄⢄⢕⣿⣿⣿⣿⣿⣿⣿⣿⣿⣿⣿⣿⣿⣿⣿⣿⣿⣿⣿⣿⣿⣿⣿⣿⣿⣿⣿⣿⣿⠀⠀⠀⠀⠀⠀⠀⠀⠀⠀⠀⠀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⠀⠀⠀⠀⠀⠀⠀⠀⠀⠀⠀⠛⠛⠛⠛⠛⠛⠛⠛⠛⠛⠛⠛⠛⠛⠐⠑⠑⠑⠑⠐⠐⠐⠐⠐⠐⠑⠑⠑⠑⠛⠛⠛⠛⠛⠛⠛⠛⠛⠛⠛⠛⠛⠛⠛⠛⠛⠛⠛⠛⠛⠛⠛⠛⠛⠛⠛⠛⠛⠀⠀⠀⠀⠀⠀⠀⠀⠀⠀⠀⠀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⠀⠀⠀⠀⠀⠀⠀⠀⠀⠀⠀⣿⣿⣿⣿⣿⣿⣿⣿⣿⣿⣿⣿⣿⣿⣿⣿⣿⣿⣿⣿⣿⣿⢯⢝⢕⢕⢕⢜⢿⣿⣿⣿⣿⣿⣿⣿⣿⣿⣿⣿⣿⣿⣿⣿⣿⣿⣿⣿⣿⣿⣿⣿⣿⣿⣿⣿⣿⣿⠀⠀⠀⠀⠀⠀⠀⠀⠀⠀⠀⠀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⠀⠀⠀⠀⠀⠀⠀⠀⠀⠀⠀⣿⣿⣿⣿⣿⣿⣿⣿⣿⣿⣿⣿⣿⣿⣿⣿⣿⣿⣿⣿⣿⢕⢱⣵⣷⣷⣷⣷⣕⣿⣿⣿⣿⣿⣿⣿⣿⣿⣿⣿⣿⣿⣿⣿⣿⣿⣿⣿⣿⣿⣿⣿⣿⣿⣿⣿⣿⣿⠀⠀⠀⠀⠀⠀⠀⠀⠀⠀⠀⠀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⠀⠀⠀⠀⠀⠀⠀⠀⠀⠀⠀⣿⣿⣿⣿⣿⣿⣿⣿⣿⣿⣿⣿⣿⣿⣿⣿⣿⣿⣿⣿⣿⡕⣽⣿⣟⣿⣿⣿⣿⣿⣿⣿⣿⣿⣿⣿⣿⣿⣿⣿⣿⣿⣿⣿⣿⣿⣿⣿⣿⣿⣿⣿⣿⣿⣿⣿⣿⣿⠀⠀⠀⠀⠀⠀⠀⠀⠀⠀⠀⠀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⠀⠀⠀⠀⠀⠀⠀⠀⠀⠀⠀⣿⣿⣿⣿⣿⣿⣿⣿⣿⣿⣿⣿⣿⣿⣿⣿⣿⣿⣿⣿⣿⣿⣟⢿⢟⣿⣿⣿⣿⣿⣿⣿⣿⣿⣿⣿⣿⣿⣿⣿⣿⣿⣿⣿⣿⣿⣿⣿⣿⣿⣿⣿⣿⣿⣿⣿⣿⣿⠀⠀⠀⠀⠀⠀⠀⠀⠀⠀⠀⠀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⠀⠀⠀⠀⠀⠀⠀⠀⠀⠀⠀⣿⣿⣿⣿⣿⣿⣿⣿⣿⣿⣿⣿⣿⣿⣿⣿⣿⣿⡿⢟⢝⢕⣿⣵⣵⣿⣿⣽⣿⢝⢝⢟⢿⣿⣿⣿⣿⣿⣿⣿⣿⣿⣿⣿⣿⣿⣿⣿⣿⣿⣿⣿⣿⣿⣿⣿⣿⣿⠀⠀⠀⠀⠀⠀⠀⠀⠀⠀⠀⠀</a:t>
            </a:r>
            <a:br/>
            <a:r>
              <a:t>⠀⠀⠀⠀⠀⠀⠀⠀⠀⠀⠀⣿⣿⣿⣿⣿⣿⣿⣿⣿⣿⣿⣿⣿⣿⡿⢟⢏⢕⢕⢕⢕⠁⢸⣿⣿⣿⣧⣷⡇⢕⢕⢕⢕⢕⢝⣿⣿⣿⣿⣿⣿⣿⣿⣿⣿⣿⣿⣿⣿⣿⣿⣿⣿⣿⣿⣿⣿⣿⠀⠀⠀⠀⠀⠀⠀⠀⠀⠀⠀⠀</a:t>
            </a:r>
            <a:br/>
            <a:r>
              <a:t>⠀⠀⠀⠀⠀⠀⠀⠀⠀⠀⠀⣿⣿⣿⣿⣿⣿⣿⣿⣿⣿⣿⣿⣿⡟⢕⢕⠀⠑⢕⢕⢕⢀⢘⢻⣽⣽⣯⣿⢇⢕⢕⢕⢕⢕⢕⢸⣿⣿⣿⣿⣿⣿⣿⣿⣿⣿⣿⣿⣿⣿⣿⣿⣿⣿⣿⣿⣿⣿⠀⠀⠀⠀⠀⠀⠀⠀⠀⠀⠀⠀</a:t>
            </a:r>
            <a:br/>
            <a:r>
              <a:t>⠀⠀⠀⠀⠀⠀⠀⠀⠀⠀⠀⣿⣿⣿⣿⣿⣿⣿⣿⣿⣿⣿⣿⣿⡇⠀⠀⠀⠀⠕⢕⢕⢕⢕⢕⣗⣞⣟⣺⢕⢕⢕⢕⢕⠕⢁⢸⣿⣿⣿⣿⣿⣿⣿⣿⣿⣿⣿⣿⣿⣿⣿⣿⣿⣿⣿⣿⣿⣿⠀⠀⠀⠀⠀⠀⠀⠀⠀⠀⠀⠀</a:t>
            </a:r>
            <a:br/>
            <a:r>
              <a:t>⠀⠀⠀⠀⠀⠀⠀⠀⠀⠀⠀⣿⣿⣿⣿⣿⣿⣿⣿⣿⣿⣿⣿⣿⢕⠀⠀⠀⠀⠀⠑⢑⠁⢕⢕⢱⢷⢷⢺⢕⢕⢕⢕⢕⠀⢀⢸⣿⣿⣿⣿⣿⣿⣿⣿⣿⣿⣿⣿⣿⣿⣿⣿⣿⣿⣿⣿⣿⣿⠀⠀⠀⠀⠀⠀⠀⠀⠀⠀⠀⠀</a:t>
            </a:r>
            <a:br/>
            <a:r>
              <a:t>⠀⠀⠀⠀⠀⠀⠀⠀⠀⠀⠀⣿⣿⣿⣿⣿⣿⣿⣿⣿⣿⣿⣿⡿⢕⠀⠀⠀⠀⠀⠀⠁⢐⠕⢕⢜⢽⢽⢽⢕⣵⣵⣅⠀⠀⠔⢱⣿⣿⣿⣿⣿⣿⣿⣿⣿⣿⣿⣿⣿⣿⣿⣿⣿⣿⣿⣿⣿⣿⠀⠀⠀⠀⠀⠀⠀⠀⠀⠀⠀⠀</a:t>
            </a:r>
            <a:br/>
            <a:r>
              <a:t>⠀⠀⠀⠀⠀⠀⠀⠀⠀⠀⠀⣿⣿⣿⣿⣿⣿⣿⣿⣿⣿⣿⣿⡇⠅⠀⠀⠀⠀⠀⠀⠀⠕⠀⠀⠁⣗⣇⣸⢕⣾⣿⣿⢕⠀⠔⢕⣿⣿⣿⣿⣿⣿⣿⣿⣿⣿⣿⣿⣿⣿⣿⣿⣿⣿⣿⣿⣿⣿⠀⠀⠀⠀⠀⠀⠀⠀⠀⠀⠀⠀</a:t>
            </a:r>
            <a:br/>
            <a:r>
              <a:t>⠀⠀⠀⠀⠀⠀⠀⠀⠀⠀⠀⣿⣿⣿⣿⣿⣿⣿⣿⣿⣿⣿⣿⢇⠁⠀⢄⣷⣴⡀⠀⠀⠀⠐⠀⠀⢕⢗⢱⠁⠘⢻⡿⢕⠄⠀⢀⣸⣿⣿⣿⣿⣿⣿⣿⣿⣿⣿⣿⣿⣿⣿⣿⣿⣿⣿⣿⣿⣿⠀⠀⠀⠀⠀⠀⠀⠀⠀⠀⠀⠀</a:t>
            </a:r>
            <a:br/>
            <a:r>
              <a:t>⠀⠀⠀⠀⠀⠀⠀⠀⠀⠀⠀⣿⣿⣿⣿⣿⣿⣿⣿⣿⣿⣿⣿⢕⢕⢕⡟⣻⣿⣷⠀⠀⠀⠀⠕⠀⢸⢝⢜⢅⠀⠀⠁⢅⢀⢕⣼⣿⣿⣿⣿⣿⣿⣿⣿⣿⣿⣿⣿⣿⣿⣿⣿⣿⣿⣿⣿⣿⣿⠀⠀⠀⠀⠀⠀⠀⠀⠀⠀⠀⠀</a:t>
            </a:r>
            <a:br/>
            <a:r>
              <a:t>⠀⠀⠀⠀⠀⠀⠀⠀⠀⠀⠀⣿⣿⣿⣿⣿⣿⣿⣿⣿⣿⣿⣿⣧⢀⠀⠑⢜⢿⠏⠀⠀⠀⠀⠀⠔⠕⢕⢕⠕⠀⠀⢄⣠⣴⣾⣿⣿⣿⣿⣿⣿⣿⣿⣿⣿⣿⣿⣿⣿⣿⣿⣿⣿⣿⣿⣿⣿⣿⠀⠀⠀⠀⠀⠀⠀⠀⠀⠀⠀⠀</a:t>
            </a:r>
            <a:br/>
            <a:r>
              <a:t>⠀⠀⠀⠀⠀⠀⠀⠀⠀⠀⠀⣿⣿⣿⣿⣿⣿⣿⣿⣿⣿⣿⣿⣿⣷⡧⠔⠀⠀⠀⠀⠀⠀⠀⠀⠀⢰⣵⡵⢄⠀⠐⢜⣿⣿⣿⣿⣿⣿⣿⣿⣿⣿⣿⣿⣿⣿⣿⣿⣿⣿⣿⣿⣿⣿⣿⣿⣿⣿⠀⠀⠀⠀⠀⠀⠀⠀⠀⠀⠀⠀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⠀⠀⠀⠀⠀⠀⠀⠀⠀⠀⠀⣿⣿⣿⣿⣿⣿⣿⣿⣿⣿⣿⣿⣿⣿⢕⠀⠀⠀⠀⠀⠀⠀⠀⠀⠀⢸⣿⣿⢕⠀⠀⠑⢸⣿⣿⣿⣿⣿⣿⣿⣿⣿⣿⣿⣿⣿⣿⣿⣿⣿⣿⣿⣿⣿⣿⣿⣿⣿⠀⠀⠀⠀⠀⠀⠀⠀⠀⠀⠀⠀</a:t>
            </a:r>
            <a:br/>
            <a:r>
              <a:t>⠀⠀⠀⠀⠀⠀⠀⠀⠀⠀⠀⠛⠛⠛⠛⠛⠛⠛⠛⠛⠛⠛⠛⠛⠛⠑⠀⠀⠀⠐⠀⠀⠀⠀⠀⠀⠘⠛⠛⠃⠐⠀⠀⠘⠛⠛⠛⠛⠛⠛⠛⠛⠛⠛⠛⠛⠛⠛⠛⠛⠛⠛⠛⠛⠛⠛⠛⠛⠛⠀⠀⠀⠀⠀⠀⠀⠀⠀⠀⠀⠀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⠀⠀⠀⠀⠀⠀⠀⠀⠀⠀⠀⣿⣿⣿⣿⣿⣿⣿⣿⣿⣿⣿⣿⣿⣿⣿⣿⣿⣿⣿⣿⣿⣿⣿⣿⣿⣿⣿⣿⣿⣿⣿⣿⣿⣿⣿⣿⣿⣿⣿⣿⣿⡇⢕⠑⠑⠁⠁⠀⠁⢜⣿⣿⣿⣿⣿⣿⣿⡕⠀⠀⠀⠀⠀⠀⠀⠀⠀⠀⠀⠀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⠀⠀⠀⠀⠀⠀⠀⠀⠀⠀⠀⣿⣿⣿⣿⣿⣿⣿⣿⣿⣿⣿⣿⣿⣿⣿⣿⣿⣿⣿⣿⣿⣿⣿⣿⣿⣿⣿⣿⣿⣿⣿⣿⣿⣿⣿⣿⣿⣿⣿⣿⣿⢕⢕⢀⠀⠄⠔⠄⠄⠁⢹⣿⣿⣿⣿⣿⣿⣿⠀⠀⠀⠀⠀⠀⠀⠀⠀⠀⠀⠀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⠀⠀⠀⠀⠀⠀⠀⠀⠀⠀⠀⣿⣿⣿⣿⣿⣿⣿⣿⣿⣿⣿⣿⣿⣿⣿⣿⣿⣿⣿⣿⣿⣿⣿⣿⣿⣿⣿⣿⣿⣿⣿⣿⣿⣿⣿⣿⣿⣿⣿⣿⡟⢕⠕⢕⠀⢅⠕⠔⠔⢔⢜⣿⣿⣿⣿⣿⣿⣿⠀⠀⠀⠀⠀⠀⠀⠀⠀⠀⠀⠀</a:t>
            </a:r>
            <a:br/>
            <a:r>
              <a:t>⠀⠀⠀⠀⠀⠀⠀⠀⠀⠀⠀⣿⣿⣿⣿⣿⣿⣿⣿⣿⣿⣿⣿⢿⢟⢏⢕⢔⡕⣱⣏⣽⣝⡟⣽⣿⣿⣿⣿⣿⣿⣿⣿⣿⣿⣿⣿⣿⣿⣿⣿⡇⢕⢄⢕⢕⢔⢄⢀⢁⠕⢔⢻⣿⣿⣿⣿⣿⣿⠀⠀⠀⠀⠀⠀⠀⠀⠀⠀⠀⠀</a:t>
            </a:r>
            <a:br/>
            <a:r>
              <a:t>⠀⠀⠀⠀⠀⠀⠀⠀⠀⠀⠀⣿⣿⣿⣿⣿⣿⣿⣿⣿⣿⣿⢕⢕⢕⣕⡷⠞⠙⢜⢕⢕⢕⢹⣿⣿⣿⣿⣿⣿⣿⣿⣿⣿⣿⣿⣿⣿⣿⣿⣿⢇⢕⢕⢕⢕⢕⢕⢕⢕⢕⢕⢸⣿⣿⣿⣿⣿⣿⠀⠀⠀⠀⠀⠀⠀⠀⠀⠀⠀⠀</a:t>
            </a:r>
            <a:br/>
            <a:r>
              <a:t>⠀⠀⠀⠀⠀⠀⠀⠀⠀⠀⠀⣿⣿⣿⣿⣿⣿⣿⣿⣿⣇⢕⢕⣵⣕⣍⢵⡕⢜⢕⡕⢱⣿⣱⣿⣿⣿⣿⣿⣿⣿⣿⣿⣿⣿⣿⣿⣿⣿⣿⣿⡕⢕⢕⢕⢕⢕⢕⢕⢕⢕⢕⢸⣿⣿⣿⣿⣿⣿⠀⠀⠀⠀⠀⠀⠀⠀⠀⠀⠀⠀</a:t>
            </a:r>
            <a:br/>
            <a:r>
              <a:t>⠀⠀⠀⠀⠀⠀⠀⠀⠀⠀⠀⣿⣿⣿⣿⣿⣿⣿⣿⡏⣱⢧⣜⢝⣝⣱⣼⣵⣵⣕⣵⣹⣾⣽⣿⣿⣿⣿⣿⣿⣿⣿⣿⣿⣿⣿⣿⣿⣿⣿⣿⡇⢕⢕⢕⣕⣕⣕⣕⣱⣧⣵⣼⣿⣿⣿⣿⣿⣿⠀⠀⠀⠀⠀⠀⠀⠀⠀⠀⠀⠀</a:t>
            </a:r>
            <a:br/>
            <a:r>
              <a:t>⠀⠀⠀⠀⠀⠀⠀⠀⠀⠀⠀⣿⣿⣿⣿⣿⣿⣿⣿⣇⢕⢟⣻⣿⣿⣿⣿⣿⣿⣿⣿⣿⣿⣿⣿⣿⣿⣿⣿⣿⣿⣿⣿⣿⣿⣿⣿⣿⣿⣿⣿⣿⣿⣿⣿⣿⣿⣿⣿⣿⣿⣿⣿⣿⣿⣿⣿⣿⣿⠀⠀⠀⠀⠀⠀⠀⠀⠀⠀⠀⠀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⠀⠀⠀⠀⠀⠀⠀⠀⠀⠀⠀⣿⣿⣿⣿⣿⣿⣿⣿⣿⢱⢇⣾⣿⣿⣿⣿⣿⣿⣿⣿⣿⣿⣿⣿⣿⣿⣿⣿⣿⣿⣿⣿⣿⣿⣿⣿⣿⣿⣿⣿⣿⣿⣿⣿⣿⣿⣿⣿⣿⣿⣿⣿⣿⣿⣿⣿⣿⣿⠀⠀⠀⠀⠀⠀⠀⠀⠀⠀⠀⠀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⠀⠀⠀⠀⠀⠀⠀⠀⠀⠀⠀⣿⣿⣿⣿⣿⣿⣿⣿⣿⢕⢹⣿⣿⣿⣿⣿⣿⣿⣿⣿⣿⣿⣿⣿⣿⣿⣿⣿⣿⣿⣿⣿⣿⣿⣿⣿⣿⣿⣿⣿⣿⣿⣿⣿⣿⣿⣿⣿⣿⣿⣿⣿⣿⣿⣿⣿⣿⣿⠀⠀⠀⠀⠀⠀⠀⠀⠀⠀⠀⠀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⠀⠀⠀⠀⠀⠀⠀⠀⠀⠀⠀⣿⣿⣿⣿⣿⣿⣿⣿⣿⢕⢜⣿⣿⣿⣿⣿⣿⣿⣿⣿⣿⣿⣿⢿⣿⣿⣿⣿⣿⣿⣿⣿⣿⣿⣿⣿⣿⣿⣿⣿⣿⣿⣿⣿⣿⣿⣿⣿⣿⣿⣿⣿⣿⣿⣿⣿⣿⣿⠀⠀⠀⠀⠀⠀⠀⠀⠀⠀⠀⠀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⠀⠀⠀⠀⠀⠀⠀⠀⠀⠀⠀⣿⣿⣿⣿⣿⣿⣿⣿⣿⣇⢕⣿⣿⣿⣿⣷⣾⣿⣿⣿⣿⣿⣿⣿⣿⣿⣿⣿⣿⣿⣿⣿⣿⣿⣿⣿⣿⣿⣿⣿⣿⣿⣿⣿⣿⣿⣿⣿⣿⣿⣿⣿⣿⣿⣿⣿⣿⣿⠀⠀⠀⠀⠀⠀⠀⠀⠀⠀⠀⠀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⠀⠀⠀⠀⠀⠀⠀⠀⠀⠀⠀⣿⣿⣿⣿⣿⣿⣿⣿⣿⣿⣿⣿⣿⣿⣿⣿⣿⣿⣿⣾⣿⣎⣽⣿⣿⣿⣿⣿⣿⣿⣿⣿⣿⣿⣿⣿⣿⣿⣿⣿⣿⣿⣿⣿⣿⣿⣿⣿⣿⣿⣿⣿⣿⣿⣿⣿⣿⣿⠀⠀⠀⠀⠀⠀⠀⠀⠀⠀⠀⠀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⠀⠀⠀⠀⠀⠀⠀⠀⠀⠀⠀⣿⣿⣿⣿⣿⣿⣿⣿⣿⣿⣿⣿⣿⣿⣿⣿⣿⣿⣿⢿⢿⢿⢿⣿⣿⣿⣿⣿⣿⣿⣿⣿⣿⣿⣿⣿⣿⣿⣿⣿⣿⣿⣿⣿⣿⣿⣿⣿⣿⣿⣿⣿⣿⣿⣿⣿⣿⣿⠀⠀⠀⠀⠀⠀⠀⠀⠀⠀⠀⠀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⠀⠀⠀⠀⠀⠀⠀⠀⠀⠀⠀⣿⣿⣿⣿⣿⣿⣿⣿⣿⣿⣿⣿⣿⣿⣿⣿⣿⣿⣷⣿⣿⣷⣷⣿⣿⣿⣿⣿⣿⣿⣿⣿⣿⣿⣿⣿⣿⣿⣿⣿⣿⣿⣿⣿⣿⣿⣿⣿⣿⣿⣿⣿⣿⣿⣿⣿⣿⣿⠀⠀⠀⠀⠀⠀⠀⠀⠀⠀⠀⠀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⠀⠀⠀⠀⠀⠀⠀⠀⠀⠀⠀⣿⣿⣿⣿⣿⣿⣿⣿⣿⣿⣿⣿⣿⣿⣿⣿⣿⣿⣿⣿⣽⣽⣿⣿⣿⣿⢿⣿⣿⣿⣿⣿⣿⣿⣿⣿⣿⣿⣿⣿⣿⣿⣿⣿⣿⣿⣿⣿⣿⣿⣿⣿⣿⣿⣿⣿⣿⣿⠀⠀⠀⠀⠀⠀⠀⠀⠀⠀⠀⠀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⠀⠀⠀⠀⠀⠀⠀⠀⠀⠀⠀⣿⣿⣿⣿⣿⣿⣿⣿⣿⣿⣿⣿⡿⣿⣿⣿⣿⣿⣿⣿⣿⣿⣿⣿⣿⡏⠸⣿⣿⣿⣿⣿⣿⣿⣿⣿⣿⣿⣿⣿⣿⣿⣿⣿⣿⣿⣿⣿⣿⣿⣿⣿⣿⣿⣿⣿⣿⣿⠀⠀⠀⠀⠀⠀⠀⠀⠀⠀⠀⠀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⠀⠀⠀⠀⠀⠀⠀⠀⠀⠀⠀⣿⣿⣿⣿⣿⣿⣿⣿⣿⣿⣿⣿⡕⢹⣿⣿⣿⣿⣿⣿⡿⢿⣿⣿⡿⠑⠀⢸⣿⣿⣿⣿⣿⣿⣿⣿⣿⣿⣿⣿⣿⣿⣿⣿⣿⣿⣿⣿⣿⣿⣿⣿⣿⣿⣿⣿⣿⣿⠀⠀⠀⠀⠀⠀⠀⠀⠀⠀⠀⠀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⠀⠀⠀⠀⠀⠀⠀⠀⠀⠀⠀⣿⣿⣿⣿⣿⣿⣿⣿⣿⣿⣿⣿⣇⢕⢝⢿⣿⣿⣿⣷⣧⣸⡿⠟⠁⠀⠀⠁⣿⣿⣿⣿⣿⣿⣿⣿⣿⣿⣿⣿⣿⣿⣿⣿⣿⣿⣿⣿⣿⣿⣿⣿⣿⣿⣿⣿⣿⣿⠀⠀⠀⠀⠀⠀⠀⠀⠀⠀⠀⠀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⠀⠀⠀⠀⠀⠀⠀⠀⠀⠀⠀⣿⣿⣿⣿⣿⣿⣿⣿⣿⣿⣿⣿⣿⢕⢕⢕⢕⢝⠝⢟⠟⠕⠐⠀⠀⠀⠀⠀⣿⣿⣿⣿⣿⣿⣿⣿⣿⣿⣿⣿⣿⣿⣿⣿⣿⣿⣿⣿⣿⣿⣿⣿⣿⣿⣿⣿⣿⣿⠀⠀⠀⠀⠀⠀⠀⠀⠀⠀⠀⠀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⠀⠀⠀⠀⠀⠀⠀⠀⠀⠀⠀⣿⣿⣿⣿⣿⣿⣿⣿⣿⣿⣿⣿⣿⡇⢕⢕⢕⢄⢅⢀⢀⠀⠀⠀⠀⢀⢀⢀⣿⣿⣿⣿⣿⣿⣿⣿⣿⣿⣿⣿⣿⣿⣿⣿⣿⣿⣿⣿⣿⣿⣿⣿⣿⣿⣿⣿⣿⣿⠀⠀⠀⠀⠀⠀⠀⠀⠀⠀⠀⠀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⠀⠀⠀⠀⠀⠀⠀⠀⠀⠀⠀⠛⠛⠛⠛⠛⠛⠛⠛⠛⠛⠛⠛⠛⠑⠑⠑⠑⠑⠑⠑⠀⠀⠀⠀⠐⠑⠑⠑⠛⠛⠛⠛⠛⠛⠛⠛⠛⠛⠛⠛⠛⠛⠛⠛⠛⠛⠛⠛⠛⠛⠛⠛⠛⠛⠛⠛⠛⠛⠀⠀⠀⠀⠀⠀⠀⠀⠀⠀⠀⠀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⠀⠀⠀⠀⠀⠀⠀⠀⠀⠀⠀⣿⣿⣿⣿⣿⣿⣿⣿⣿⣿⣿⣿⣿⣿⣿⣿⣿⣿⣿⣿⣿⣿⣿⣿⣿⣿⣿⣿⣿⣿⣿⣿⣿⣿⣿⣿⣿⣿⣿⣿⣿⢕⠁⠔⠁⠀⠀⠀⠁⢜⣿⣿⣿⣿⣿⣿⣿⡕⠀⠀⠀⠀⠀⠀⠀⠀⠀⠀⠀⠀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⠀⠀⠀⠀⠀⠀⠀⠀⠀⠀⠀⣿⣿⣿⣿⣿⣿⣿⣿⣿⣿⣿⣿⣿⣿⣿⣿⣿⣿⣿⣿⣿⣿⣿⣿⣿⣿⣿⣿⣿⣿⣿⣿⣿⣿⣿⣿⣿⣿⣿⣿⡟⢕⢁⢄⠀⠀⢔⠀⠀⠁⢹⣿⣿⣿⣿⣿⣿⣿⠀⠀⠀⠀⠀⠀⠀⠀⠀⠀⠀⠀</a:t>
            </a:r>
            <a:br/>
            <a:r>
              <a:t>⠀⠀⠀⠀⠀⠀⠀⠀⠀⠀⠀⣿⣿⣿⣿⣿⣿⣿⣿⣿⣿⣿⣿⣿⣿⣿⡿⢿⡿⣿⣿⣿⣿⣿⣿⣿⣿⣿⣿⣿⣿⣿⣿⣿⣿⣿⣿⣿⣿⣿⣿⢇⢕⠑⠐⠄⢀⠁⠀⠔⢔⢜⣿⣿⣿⣿⣿⣿⣿⠀⠀⠀⠀⠀⠀⠀⠀⠀⠀⠀⠀</a:t>
            </a:r>
            <a:br/>
            <a:r>
              <a:t>⠀⠀⠀⠀⠀⠀⠀⠀⠀⠀⠀⣿⣿⣿⣿⣿⣿⣿⣿⣿⣿⣿⠿⢟⢛⢑⢰⡕⡕⣕⣜⣝⣟⢻⣹⣿⣿⣿⣿⣿⣿⣿⣿⣿⣿⣿⣿⣿⣿⣿⣿⢕⢅⢄⢔⢄⢄⢄⢀⢀⢁⢕⣿⣿⣿⣿⣿⣿⣿⠀⠀⠀⠀⠀⠀⠀⠀⠀⠀⠀⠀</a:t>
            </a:r>
            <a:br/>
            <a:r>
              <a:t>⠀⠀⠀⠀⠀⠀⠀⠀⠀⠀⠀⣿⣿⣿⣿⣿⣿⣿⣿⣿⡿⡇⠔⢅⢕⣱⢗⠏⢑⢘⢕⢕⢜⢻⣿⣿⣿⣿⣿⣿⣿⣿⣿⣿⣿⣿⣿⣿⣿⣿⣿⢕⢕⢔⢕⢕⢕⢕⢕⢕⢕⢕⢹⣿⣿⣿⣿⣿⣿⠀⠀⠀⠀⠀⠀⠀⠀⠀⠀⠀⠀</a:t>
            </a:r>
            <a:br/>
            <a:r>
              <a:t>⠀⠀⠀⠀⠀⠀⠀⠀⠀⠀⠀⣿⣿⣿⣿⣿⣿⣿⣿⣿⢕⢕⢕⣴⣌⢭⣕⢕⢕⢕⢔⣷⡾⣧⣿⣿⣿⣿⣿⣿⣿⣿⣿⣿⣿⣿⣿⣿⣿⣿⣿⢕⢕⢕⢕⢕⢕⢕⢕⢕⢕⢕⢸⣿⣿⣿⣿⣿⣿⠀⠀⠀⠀⠀⠀⠀⠀⠀⠀⠀⠀</a:t>
            </a:r>
            <a:br/>
            <a:r>
              <a:t>⠀⠀⠀⠀⠀⠀⠀⠀⠀⠀⠀⣿⣿⣿⣿⣿⣿⣿⣿⢕⡕⣕⡹⢇⣕⣱⣵⣵⣵⣕⣎⣱⣽⣿⣿⣿⣿⣿⣿⣿⣿⣿⣿⣿⣿⣿⣿⣿⣿⣿⣿⢕⢕⢕⢕⣕⣕⣕⣕⣳⣧⣵⣾⣿⣿⣿⣿⣿⣿⠀⠀⠀⠀⠀⠀⠀⠀⠀⠀⠀⠀</a:t>
            </a:r>
            <a:br/>
            <a:r>
              <a:t>⠀⠀⠀⠀⠀⠀⠀⠀⠀⠀⠀⣿⣿⣿⣿⣿⣿⣿⣿⡕⢜⢻⣽⣿⣿⣿⣿⣿⣿⣿⣿⣿⣿⣿⣿⣿⣿⣿⣿⣿⣿⣿⣿⣿⣿⣿⣿⣿⣿⣿⣿⣿⣿⣿⣿⣿⣿⣿⣿⣿⣿⣿⣿⣿⣿⣿⣿⣿⣿⠀⠀⠀⠀⠀⠀⠀⠀⠀⠀⠀⠀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⠀⠀⠀⠀⠀⠀⠀⠀⠀⠀⠀⣿⣿⣿⣿⣿⣿⣿⣿⢕⢇⣸⣿⣿⣿⣿⣿⣿⣿⣿⣿⣿⣿⣿⣿⣿⣿⣿⣿⣿⣿⣿⣿⣿⣿⣿⣿⣿⣿⣿⣿⣿⣿⣿⣿⣿⣿⣿⣿⣿⣿⣿⣿⣿⣿⣿⣿⣿⣿⠀⠀⠀⠀⠀⠀⠀⠀⠀⠀⠀⠀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⠀⠀⠀⠀⠀⠀⠀⠀⠀⠀⠀⣿⣿⣿⣿⣿⣿⣿⣿⣷⢕⢹⣿⣿⣿⣷⣷⣿⣿⣿⣿⣿⣿⣿⣾⣿⣿⣿⣿⣿⣿⣿⣿⣿⣿⣿⣿⣿⣿⣿⣿⣿⣿⣿⣿⣿⣿⣿⣿⣿⣿⣿⣿⣿⣿⣿⣿⣿⣿⠀⠀⠀⠀⠀⠀⠀⠀⠀⠀⠀⠀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⠀⠀⠀⠀⠀⠀⠀⠀⠀⠀⠀⣿⣿⣿⣿⣿⣿⣿⣿⣿⣿⣿⣿⣿⣿⣿⣿⣿⣿⣿⣿⣏⣫⣿⣿⣿⣿⣿⣿⣿⣿⣿⣿⣿⣿⣿⣿⣿⣿⣿⣿⣿⣿⣿⣿⣿⣿⣿⣿⣿⣿⣿⣿⣿⣿⣿⣿⣿⣿⠀⠀⠀⠀⠀⠀⠀⠀⠀⠀⠀⠀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⠀⠀⠀⠀⠀⠀⠀⠀⠀⠀⠀⣿⣿⣿⣿⣿⣿⣿⣿⣿⣿⣿⣿⣿⣿⣿⣿⣿⣧⣾⣿⣿⣷⣾⣿⣿⣿⣿⣿⣿⣿⣿⣿⣿⣿⣿⣿⣿⣿⣿⣿⣿⣿⣿⣿⣿⣿⣿⣿⣿⣿⣿⣿⣿⣿⣿⣿⣿⣿⠀⠀⠀⠀⠀⠀⠀⠀⠀⠀⠀⠀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⠀⠀⠀⠀⠀⠀⠀⠀⠀⠀⠀⣿⣿⣿⣿⣿⣿⣿⣿⣿⣿⣿⡿⢻⣿⣿⣿⣿⣿⣿⣿⣿⣿⣿⣿⡿⠸⣿⣿⣿⣿⣿⣿⣿⣿⣿⣿⣿⣿⣿⣿⣿⣿⣿⣿⣿⣿⣿⣿⣿⣿⣿⣿⣿⣿⣿⣿⣿⣿⠀⠀⠀⠀⠀⠀⠀⠀⠀⠀⠀⠀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⠀⠀⠀⠀⠀⠀⠀⠀⠀⠀⠀⣿⣿⣿⣿⣿⣿⣿⣿⣿⣿⣿⡇⢸⣿⣿⣿⣿⣿⣿⢿⢻⣿⣿⣿⠃⠀⢸⣿⣿⣿⣿⣿⣿⣿⣿⣿⣿⣿⣿⣿⣿⣿⣿⣿⣿⣿⣿⣿⣿⣿⣿⣿⣿⣿⣿⣿⣿⣿⠀⠀⠀⠀⠀⠀⠀⠀⠀⠀⠀⠀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⠀⠀⠀⠀⠀⠀⠀⠀⠀⠀⠀⣿⣿⣿⣿⣿⣿⣿⣿⣿⣿⣿⣇⢕⢜⢻⣿⣿⣿⣿⣧⣱⡿⠟⠑⠀⠀⠁⣿⣿⣿⣿⣿⣿⣿⣿⣿⣿⣿⣿⣿⣿⣿⣿⣿⣿⣿⣿⣿⣿⣿⣿⣿⣿⣿⣿⣿⣿⣿⠀⠀⠀⠀⠀⠀⠀⠀⠀⠀⠀⠀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⠀⠀⠀⠀⠀⠀⠀⠀⠀⠀⠀⣿⣿⣿⣿⣿⣿⣿⣿⣿⣿⣿⣿⡕⢕⢕⠕⠝⠝⢟⠟⠕⠐⠀⠀⠀⠀⠀⣽⣿⣿⣿⣿⣿⣿⣿⣿⣿⣿⣿⣿⣿⣿⣿⣿⣿⣿⣿⣿⣿⣿⣿⣿⣿⣿⣿⣿⣿⣿⠀⠀⠀⠀⠀⠀⠀⠀⠀⠀⠀⠀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⠀⠀⠀⠀⠀⠀⠀⠀⠀⠀⠀⣿⣿⣿⣿⣿⣿⣿⣿⣿⣿⣿⣿⡇⢕⢅⢕⢔⢀⢀⠀⠀⠀⠀⠀⢀⢀⢀⢻⣿⣿⣿⣿⣿⣿⣿⣿⣿⣿⣿⣿⣿⣿⣿⣿⣿⣿⣿⣿⣿⣿⣿⣿⣿⣿⣿⣿⣿⣿⠀⠀⠀⠀⠀⠀⠀⠀⠀⠀⠀⠀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⠀⠀⠀⠀⠀⠀⠀⠀⠀⠀⠀⠛⠛⠛⠛⠛⠛⠛⠛⠛⠛⠛⠛⠃⠑⠑⠑⠐⠁⠀⠀⠀⠀⠀⠀⠑⠑⠑⠛⠛⠛⠛⠛⠛⠛⠛⠛⠛⠛⠛⠛⠛⠛⠛⠛⠛⠛⠛⠛⠛⠛⠛⠛⠛⠛⠛⠛⠛⠛⠀⠀⠀⠀⠀⠀⠀⠀⠀⠀⠀⠀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⠀⠀⠀⠀⠀⠀⠀⠀⠀⠀⠀⣿⣿⣿⣿⣿⣿⣿⣿⣿⣿⣿⣿⣿⣿⣿⣿⣿⣿⣿⣿⣿⣿⣿⣿⣿⣿⣿⣿⣿⣿⣿⣿⣿⣿⣿⣿⣿⣿⣿⣿⣿⠕⠀⠀⠀⠀⠀⠀⠀⢜⣿⣿⣿⣿⣿⣿⣿⡕⠀⠀⠀⠀⠀⠀⠀⠀⠀⠀⠀⠀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⠀⠀⠀⠀⠀⠀⠀⠀⠀⠀⠀⣿⣿⣿⣿⣿⣿⣿⣿⣿⣿⣿⣿⣿⣿⣿⣿⣿⣿⣿⣿⣿⣿⣿⣿⣿⣿⣿⣿⣿⣿⣿⣿⣿⣿⣿⣿⣿⣿⣿⣿⡇⠀⠀⠀⠀⠀⠀⠀⠀⠕⢻⣿⣿⣿⣿⣿⣿⣷⠀⠀⠀⠀⠀⠀⠀⠀⠀⠀⠀⠀</a:t>
            </a:r>
            <a:br/>
            <a:r>
              <a:t>⠀⠀⠀⠀⠀⠀⠀⠀⠀⠀⠀⣿⣿⣿⣿⣿⣿⣿⣿⣿⣿⣿⣿⣿⣿⣿⢿⢿⢿⣿⣿⣿⣿⣿⣟⣿⣿⣿⣿⣿⣿⣿⣿⣿⣿⣿⣿⣿⣿⣿⣿⢕⠀⠀⠀⠀⠀⠀⠔⠔⢕⢜⣿⣿⣿⣿⣿⣿⣿⠀⠀⠀⠀⠀⠀⠀⠀⠀⠀⠀⠀</a:t>
            </a:r>
            <a:br/>
            <a:r>
              <a:t>⠀⠀⠀⠀⠀⠀⠀⠀⠀⠀⠀⣿⣿⣿⣿⣿⣿⣿⣿⣿⣿⡿⠟⠟⢙⢕⢱⣔⣔⣕⢪⣝⣟⢹⣿⣿⣿⣿⣿⣿⣿⣿⣿⣿⣿⣿⣿⣿⣿⣿⣧⢕⢔⢔⢄⢀⢄⢄⢀⠀⢀⢕⣿⣿⣿⣿⣿⣿⣿⠀⠀⠀⠀⠀⠀⠀⠀⠀⠀⠀⠀</a:t>
            </a:r>
            <a:br/>
            <a:r>
              <a:t>⠀⠀⠀⠀⠀⠀⠀⠀⠀⠀⠀⣿⣿⣿⣿⣿⣿⣿⣿⣿⢿⢕⢐⢔⢡⢜⢛⢘⢑⢑⢕⢕⢜⢿⣿⣿⣿⣿⣿⣿⣿⣿⣿⣿⣿⣿⣿⣿⣿⣿⣿⢕⢕⢕⢔⢕⢕⢕⢕⢕⢕⢕⢹⣿⣿⣿⣿⣿⣿⠀⠀⠀⠀⠀⠀⠀⠀⠀⠀⠀⠀</a:t>
            </a:r>
            <a:br/>
            <a:r>
              <a:t>⠀⠀⠀⠀⠀⠀⠀⠀⠀⠀⠀⣿⣿⣿⣿⣿⣿⣿⣿⡇⢔⢕⣱⣵⢄⣵⡕⢕⢕⡕⢱⡾⢇⣧⣿⣿⣿⣿⣿⣿⣿⣿⣿⣿⣿⣿⣿⣿⣿⣿⣏⢕⢕⢕⢕⢕⢕⢕⢕⢕⢕⢕⢸⣿⣿⣿⣿⣿⣿⠀⠀⠀⠀⠀⠀⠀⠀⠀⠀⠀⠀</a:t>
            </a:r>
            <a:br/>
            <a:r>
              <a:t>⠀⠀⠀⠀⠀⠀⠀⠀⠀⠀⠀⣿⣿⣿⣿⣿⣿⣿⡇⢱⢷⣜⡕⣕⣱⣼⣵⣵⣵⣵⣜⣼⣵⣿⣿⣿⣿⣿⣿⣿⣿⣿⣿⣿⣿⣿⣿⣿⣿⣿⣿⢕⢕⢕⢕⣕⣕⣵⣕⣞⣣⣷⣾⣿⣿⣿⣿⣿⣿⠀⠀⠀⠀⠀⠀⠀⠀⠀⠀⠀⠀</a:t>
            </a:r>
            <a:br/>
            <a:r>
              <a:t>⠀⠀⠀⠀⠀⠀⠀⠀⠀⠀⠀⣿⣿⣿⣿⣿⣿⣿⡇⢕⢝⢽⣿⣿⣿⣿⣿⣿⣿⣿⣿⣿⣿⣿⣿⣿⣿⣿⣿⣿⣿⣿⣿⣿⣿⣿⣿⣿⣿⣿⣿⣿⣿⣿⣿⣿⣿⣿⣿⣿⣿⣿⣿⣿⣿⣿⣿⣿⣿⠀⠀⠀⠀⠀⠀⠀⠀⠀⠀⠀⠀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⠀⠀⠀⠀⠀⠀⠀⠀⠀⠀⠀⣿⣿⣿⣿⣿⣿⣿⡇⢱⢕⣿⣿⣿⣿⣿⣿⣿⣿⣿⣿⣿⣿⣿⣿⣿⣿⣿⣿⣿⣿⣿⣿⣿⣿⣿⣿⣿⣿⣿⣿⣿⣿⣿⣿⣿⣿⣿⣿⣿⣿⣿⣿⣿⣿⣿⣿⣿⣿⠀⠀⠀⠀⠀⠀⠀⠀⠀⠀⠀⠀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⠀⠀⠀⠀⠀⠀⠀⠀⠀⠀⠀⣿⣿⣿⣿⣿⣿⣿⡇⢕⢱⣿⣿⣿⣿⣿⣿⣿⣿⣿⣿⣿⣿⣿⣿⣿⣿⣿⣿⣿⣿⣿⣿⣿⣿⣿⣿⣿⣿⣿⣿⣿⣿⣿⣿⣿⣿⣿⣿⣿⣿⣿⣿⣿⣿⣿⣿⣿⣿⠀⠀⠀⠀⠀⠀⠀⠀⠀⠀⠀⠀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⠀⠀⠀⠀⠀⠀⠀⠀⠀⠀⠀⣿⣿⣿⣿⣿⣿⣿⣷⢕⢜⣿⣿⣿⣿⣿⣿⣿⣿⣿⣿⣿⣿⡿⣿⣿⣿⣿⣿⣿⣿⣿⣿⣿⣿⣿⣿⣿⣿⣿⣿⣿⣿⣿⣿⣿⣿⣿⣿⣿⣿⣿⣿⣿⣿⣿⣿⣿⣿⠀⠀⠀⠀⠀⠀⠀⠀⠀⠀⠀⠀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⠀⠀⠀⠀⠀⠀⠀⠀⠀⠀⠀⣿⣿⣿⣿⣿⣿⣿⣿⡕⢜⣿⣿⣿⣿⣷⣾⣿⣿⣿⣿⣿⣿⣷⣿⣿⣿⣿⣿⣿⣿⣿⣿⣿⣿⣿⣿⣿⣿⣿⣿⣿⣿⣿⣿⣿⣿⣿⣿⣿⣿⣿⣿⣿⣿⣿⣿⣿⣿⠀⠀⠀⠀⠀⠀⠀⠀⠀⠀⠀⠀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⠀⠀⠀⠀⠀⠀⠀⠀⠀⠀⠀⣿⣿⣿⣿⣿⣿⣿⣿⣽⣾⣿⣿⣿⣿⣿⣿⣿⣿⣿⣿⣿⣿⣿⣿⣿⣿⣿⣷⣿⣿⣿⣿⣿⣿⣿⣿⣿⣿⣿⣿⣿⣿⣿⣿⣿⣿⣿⣿⣿⣿⣿⣿⣿⣿⣿⣿⣿⣿⠀⠀⠀⠀⠀⠀⠀⠀⠀⠀⠀⠀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⠀⠀⠀⠀⠀⠀⠀⠀⠀⠀⠀⣿⣿⣿⣿⣿⣿⣿⣿⣿⣿⣿⣿⣿⣿⣿⣿⣿⣿⣿⣿⣞⣽⣿⣿⣿⣿⣿⣿⣿⣿⣿⣿⣿⣿⣿⣿⣿⣿⣿⣿⣿⣿⣿⣿⣿⣿⣿⣿⣿⣿⣿⣿⣿⣿⣿⣿⣿⣿⠀⠀⠀⠀⠀⠀⠀⠀⠀⠀⠀⠀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⠀⠀⠀⠀⠀⠀⠀⠀⠀⠀⠀⣿⣿⣿⣿⣿⣿⣿⣿⣿⣿⣿⣿⣿⣿⣿⣿⣷⣾⣿⣿⣷⣷⣿⣿⣿⣿⣿⣿⣿⣿⣿⣿⣿⣿⣿⣿⣿⣿⣿⣿⣿⣿⣿⣿⣿⣿⣿⣿⣿⣿⣿⣿⣿⣿⣿⣿⣿⣿⠀⠀⠀⠀⠀⠀⠀⠀⠀⠀⠀⠀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⠀⠀⠀⠀⠀⠀⠀⠀⠀⠀⠀⣿⣿⣿⣿⣿⣿⣿⣿⣿⣿⡟⢸⣿⣿⣿⣿⣿⣿⣿⣿⣿⣿⣿⣿⢝⣿⣿⣿⣿⣿⣿⣿⣿⣿⣿⣿⣿⣿⣿⣿⣿⣿⣿⣿⣿⣿⣿⣿⣿⣿⣿⣿⣿⣿⣿⣿⣿⣿⠀⠀⠀⠀⠀⠀⠀⠀⠀⠀⠀⠀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⠀⠀⠀⠀⠀⠀⠀⠀⠀⠀⠀⣿⣿⣿⣿⣿⣿⣿⣿⣿⣿⡕⢜⣿⣿⣿⣿⣿⣿⢿⢟⣿⣿⣿⠏⠀⢹⣿⣿⣿⣿⣿⣿⣿⣿⣿⣿⣿⣿⣿⣿⣿⣿⣿⣿⣿⣿⣿⣿⣿⣿⣿⣿⣿⣿⣿⣿⣿⣿⠀⠀⠀⠀⠀⠀⠀⠀⠀⠀⠀⠀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⠀⠀⠀⠀⠀⠀⠀⠀⠀⠀⠀⣿⣿⣿⣿⣿⣿⣿⣿⣿⣿⣇⢕⢜⢻⣿⣿⣿⣿⣧⣵⣿⢿⠃⠀⠀⠘⣿⣿⣿⣿⣿⣿⣿⣿⣿⣿⣿⣿⣿⣿⣿⣿⣿⣿⣿⣿⣿⣿⣿⣿⣿⣿⣿⣿⣿⣿⣿⣿⠀⠀⠀⠀⠀⠀⠀⠀⠀⠀⠀⠀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⠀⠀⠀⠀⠀⠀⠀⠀⠀⠀⠀⣿⣿⣿⣿⣿⣿⣿⣿⣿⣿⣿⢅⠕⠕⠕⢝⠝⢟⢟⢇⠕⠀⠀⠀⠀⠀⣻⣿⣿⣿⣿⣿⣿⣿⣿⣿⣿⣿⣿⣿⣿⣿⣿⣿⣿⣿⣿⣿⣿⣿⣿⣿⣿⣿⣿⣿⣿⣿⠀⠀⠀⠀⠀⠀⠀⠀⠀⠀⠀⠀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⠀⠀⠀⠀⠀⠀⠀⠀⠀⠀⠀⣿⣿⣿⣿⣿⣿⣿⣿⣿⣿⣿⡇⢅⢕⢑⢀⢀⢀⠀⠀⠀⠀⠀⠀⠀⠀⣿⣿⣿⣿⣿⣿⣿⣿⣿⣿⣿⣿⣿⣿⣿⣿⣿⣿⣿⣿⣿⣿⣿⣿⣿⣿⣿⣿⣿⣿⣿⣿⠀⠀⠀⠀⠀⠀⠀⠀⠀⠀⠀⠀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⠀⠀⠀⠀⠀⠀⠀⠀⠀⠀⠀⠛⠛⠛⠛⠛⠛⠛⠛⠛⠛⠛⠑⠑⠑⠑⠑⠑⠐⠐⠀⠀⠀⠀⠑⠑⠑⠛⠛⠛⠛⠛⠛⠛⠛⠛⠛⠛⠛⠛⠛⠛⠛⠛⠛⠛⠛⠛⠛⠛⠛⠛⠛⠛⠛⠛⠛⠛⠛⠀⠀⠀⠀⠀⠀⠀⠀⠀⠀⠀⠀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⠀⠀⠀⠀⠀⠀⠀⠀⠀⠀⠀⣿⣿⣿⣿⣿⣿⣿⣿⣿⣿⣿⣿⣿⣿⣿⣿⣿⣿⣿⣿⣿⣿⣿⣿⣿⣿⣿⣿⣿⣿⣿⣿⣿⣿⣿⣿⣿⣿⣿⣿⡿⠕⠀⠁⠀⠀⠀⠀⠀⢜⣿⣿⣿⣿⣿⣿⣿⡕⠀⠀⠀⠀⠀⠀⠀⠀⠀⠀⠀⠀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⠀⠀⠀⠀⠀⠀⠀⠀⠀⠀⠀⣿⣿⣿⣿⣿⣿⣿⣿⣿⣿⣿⣿⣿⣿⣿⣿⣿⣿⣿⣿⣿⣿⣿⣿⣿⣿⣿⣿⣿⣿⣿⣿⣿⣿⣿⣿⣿⣿⣿⣿⡇⠀⠀⠀⠀⠀⠀⢀⠀⠁⢻⣿⣿⣿⣿⣿⣿⣷⠀⠀⠀⠀⠀⠀⠀⠀⠀⠀⠀⠀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⠀⠀⠀⠀⠀⠀⠀⠀⠀⠀⠀⣿⣿⣿⣿⣿⣿⣿⣿⣿⣿⣿⣿⣿⣿⣿⣿⣿⣿⣿⣿⣿⣿⣿⣿⣿⣿⣿⣿⣿⣿⣿⣿⣿⣿⣿⣿⣿⣿⣿⡿⢕⠕⠀⠀⠀⠀⠀⠐⠕⠑⢜⣿⣿⣿⣿⣿⣿⣿⠀⠀⠀⠀⠀⠀⠀⠀⠀⠀⠀⠀</a:t>
            </a:r>
            <a:br/>
            <a:r>
              <a:t>⠀⠀⠀⠀⠀⠀⠀⠀⠀⠀⠀⣿⣿⣿⣿⣿⣿⣿⣿⣿⣿⣿⢿⠿⠟⢝⡍⢍⢝⢟⡟⢿⢿⢿⣿⣿⣿⣿⣿⣿⣿⣿⣿⣿⣿⣿⣿⣿⣿⣿⣷⢕⢄⢕⢔⠀⠔⠄⢀⢀⢀⢕⣿⣿⣿⣿⣿⣿⣿⠀⠀⠀⠀⠀⠀⠀⠀⠀⠀⠀⠀</a:t>
            </a:r>
            <a:br/>
            <a:r>
              <a:t>⠀⠀⠀⠀⠀⠀⠀⠀⠀⠀⠀⣿⣿⣿⣿⣿⣿⣿⣿⣿⡿⠕⢄⢔⣕⢵⠎⠟⠝⠝⢝⢟⢷⣵⣿⣿⣿⣿⣿⣿⣿⣿⣿⣿⣿⣿⣿⣿⣿⣿⣿⢕⢕⢕⢕⢕⢕⢕⢕⢕⢕⢕⣿⣿⣿⣿⣿⣿⣿⠀⠀⠀⠀⠀⠀⠀⠀⠀⠀⠀⠀</a:t>
            </a:r>
            <a:br/>
            <a:r>
              <a:t>⠀⠀⠀⠀⠀⠀⠀⠀⠀⠀⠀⣿⣿⣿⣿⣿⣿⣿⣿⢕⢕⢕⣵⣕⣅⣕⢕⢕⢕⡔⢱⣵⢜⣻⣿⣿⣿⣿⣿⣿⣿⣿⣿⣿⣿⣿⣿⣿⣿⣿⣏⢕⢕⢕⢕⢕⢕⢕⢕⢕⢕⢕⢸⣿⣿⣿⣿⣿⣿⠀⠀⠀⠀⠀⠀⠀⠀⠀⠀⠀⠀</a:t>
            </a:r>
            <a:br/>
            <a:r>
              <a:t>⠀⠀⠀⠀⠀⠀⠀⠀⠀⠀⠀⣿⣿⣿⣿⣿⣿⡏⢕⡷⡕⡽⢝⢝⣝⣜⣕⣕⢕⢕⢟⣽⣺⣿⣿⣿⣿⣿⣿⣿⣿⣿⣿⣿⣿⣿⣿⣿⣿⣿⣿⣕⣕⢕⢕⣕⣱⣵⣵⣟⣷⣾⣿⣿⣿⣿⣿⣿⣿⠀⠀⠀⠀⠀⠀⠀⠀⠀⠀⠀⠀</a:t>
            </a:r>
            <a:br/>
            <a:r>
              <a:t>⠀⠀⠀⠀⠀⠀⠀⠀⠀⠀⠀⣿⣿⣿⣿⣿⣿⡇⢕⢝⢟⣿⣿⣿⣿⣿⣿⣿⣿⣿⣿⣿⣿⣿⣿⣿⣿⣿⣿⣿⣿⣿⣿⣿⣿⣿⣿⣿⣿⣿⣿⣿⣿⣿⣿⣿⣿⣿⣿⣿⣿⣿⣿⣿⣿⣿⣿⣿⣿⠀⠀⠀⠀⠀⠀⠀⠀⠀⠀⠀⠀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⠀⠀⠀⠀⠀⠀⠀⠀⠀⠀⠀⣿⣿⣿⣿⣿⣿⡗⢕⣕⣼⣿⣿⣿⣿⣿⣿⣿⣿⣿⣿⣿⣿⣿⣿⣿⣿⣿⣿⣿⣿⣿⣿⣿⣿⣿⣿⣿⣿⣿⣿⣿⣿⣿⣿⣿⣿⣿⣿⣿⣿⣿⣿⣿⣿⣿⣿⣿⣿⠀⠀⠀⠀⠀⠀⠀⠀⠀⠀⠀⠀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⠀⠀⠀⠀⠀⠀⠀⠀⠀⠀⠀⣿⣿⣿⣿⣿⣿⣿⢕⢸⣿⣿⣿⣿⣯⣽⣿⣿⣿⣿⣿⣿⣯⣿⣿⣿⣿⣿⣿⣿⣿⣿⣿⣿⣿⣿⣿⣿⣿⣿⣿⣿⣿⣿⣿⣿⣿⣿⣿⣿⣿⣿⣿⣿⣿⣿⣿⣿⣿⠀⠀⠀⠀⠀⠀⠀⠀⠀⠀⠀⠀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⠀⠀⠀⠀⠀⠀⠀⠀⠀⠀⠀⣿⣿⣿⣿⣿⣿⣿⣿⣿⣿⣿⣿⣿⣿⣿⣿⣿⣿⣿⡻⢿⣿⣿⣿⣿⣿⣿⣿⣿⣿⣿⣿⣿⣿⣿⣿⣿⣿⣿⣿⣿⣿⣿⣿⣿⣿⣿⣿⣿⣿⣿⣿⣿⣿⣿⣿⣿⣿⠀⠀⠀⠀⠀⠀⠀⠀⠀⠀⠀⠀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⠀⠀⠀⠀⠀⠀⠀⠀⠀⠀⠀⣿⣿⣿⣿⣿⣿⣿⣿⣿⣿⣿⣿⣿⣿⣿⣯⣹⣿⣿⣫⣿⣿⣿⣿⣿⣿⣿⣿⣿⣿⣿⣿⣿⣿⣿⣿⣿⣿⣿⣿⣿⣿⣿⣿⣿⣿⣿⣿⣿⣿⣿⣿⣿⣿⣿⣿⣿⣿⠀⠀⠀⠀⠀⠀⠀⠀⠀⠀⠀⠀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⠀⠀⠀⠀⠀⠀⠀⠀⠀⠀⠀⣿⣿⣿⣿⣿⣿⣿⣿⢏⢸⣿⣿⣿⣿⣿⣿⣿⣿⣿⣿⣿⣿⣿⣿⣿⣿⣿⣿⣿⣿⣿⣿⣿⣿⣿⣿⣿⣿⣿⣿⣿⣿⣿⣿⣿⣿⣿⣿⣿⣿⣿⣿⣿⣿⣿⣿⣿⣿⠀⠀⠀⠀⠀⠀⠀⠀⠀⠀⠀⠀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⠀⠀⠀⠀⠀⠀⠀⠀⠀⠀⠀⣿⣿⣿⣿⣿⣿⣿⡏⢕⢸⣿⣿⣿⣿⣿⣿⣿⣿⣿⣿⣿⣿⢕⣿⣿⣿⣿⣿⣿⣿⣿⣿⣿⣿⣿⣿⣿⣿⣿⣿⣿⣿⣿⣿⣿⣿⣿⣿⣿⣿⣿⣿⣿⣿⣿⣿⣿⣿⠀⠀⠀⠀⠀⠀⠀⠀⠀⠀⠀⠀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⠀⠀⠀⠀⠀⠀⠀⠀⠀⠀⠀⣿⣿⣿⣿⣿⣿⣿⣷⢕⢕⢻⣿⣿⣿⣿⣿⣿⣝⣻⣿⡿⠑⠁⢹⣿⣿⣿⣿⣿⣿⣿⣿⣿⣿⣿⣿⣿⣿⣿⣿⣿⣿⣿⣿⣿⣿⣿⣿⣿⣿⣿⣿⣿⣿⣿⣿⣿⣿⠀⠀⠀⠀⠀⠀⠀⠀⠀⠀⠀⠀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⠀⠀⠀⠀⠀⠀⠀⠀⠀⠀⠀⣿⣿⣿⣿⣿⣿⣿⣿⡇⢔⢕⢜⢟⢿⣿⣿⣿⣿⡟⢋⠁⠀⠀⢸⣿⣿⣿⣿⣿⣿⣿⣿⣿⣿⣿⣿⣿⣿⣿⣿⣿⣿⣿⣿⣿⣿⣿⣿⣿⣿⣿⣿⣿⣿⣿⣿⣿⣿⠀⠀⠀⠀⠀⠀⠀⠀⠀⠀⠀⠀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⠀⠀⠀⠀⠀⠀⠀⠀⠀⠀⠀⣿⣿⣿⣿⣿⣿⣿⣿⡇⠑⠅⢑⠅⠑⠑⠑⠑⠁⠁⠁⠀⠀⠀⠀⣿⣿⣿⣿⣿⣿⣿⣿⣿⣿⣿⣿⣿⣿⣿⣿⣿⣿⣿⣿⣿⣿⣿⣿⣿⣿⣿⣿⣿⣿⣿⣿⣿⣿⠀⠀⠀⠀⠀⠀⠀⠀⠀⠀⠀⠀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⠀⠀⠀⠀⠀⠀⠀⠀⠀⠀⠀⠛⠛⠛⠛⠛⠛⠛⠛⠃⠀⠑⠑⠑⠐⠐⠀⠀⠀⠀⠀⠀⠀⠀⠘⠛⠛⠛⠛⠛⠛⠛⠛⠛⠛⠛⠛⠛⠛⠛⠛⠛⠛⠛⠛⠛⠛⠛⠛⠛⠛⠛⠛⠛⠛⠛⠛⠛⠛⠀⠀⠀⠀⠀⠀⠀⠀⠀⠀⠀⠀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⠀⠀⠀⠀⠀⠀⠀⠀⠀⠀⠀⣿⣿⣿⣿⣿⣿⣿⣿⣿⣿⣿⣿⣿⣿⣿⣿⣿⣿⣿⣿⣿⣿⣿⣿⣿⣿⣿⣿⣿⣿⣿⣿⣿⣿⣿⣿⣿⣿⣿⣿⣿⠕⢁⠁⠁⠀⠀⠀⠀⢜⣿⣿⣿⣿⣿⣿⣿⡕⠀⠀⠀⠀⠀⠀⠀⠀⠀⠀⠀⠀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⠀⠀⠀⠀⠀⠀⠀⠀⠀⠀⠀⣿⣿⣿⣿⣿⣿⣿⣿⣿⣿⣿⣿⣿⣿⣿⣿⣿⣿⣿⣿⣿⣿⣿⣿⣿⣿⣿⣿⣿⣿⣿⣿⣿⣿⣿⣿⣿⣿⣿⣿⡇⠐⠁⠀⠀⢀⠀⠀⠀⠁⢹⣿⣿⣿⣿⣿⣿⣷⠀⠀⠀⠀⠀⠀⠀⠀⠀⠀⠀⠀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⠀⠀⠀⠀⠀⠀⠀⠀⠀⠀⠀⣿⣿⣿⣿⣿⣿⣿⣿⣿⣿⣿⣿⣿⣿⣿⣿⣿⣿⣿⣿⣿⣿⣿⣿⣿⣿⣿⣿⣿⣿⣿⣿⣿⣿⣿⣿⣿⣿⣿⣿⢕⢕⠁⠀⠀⠀⠀⠐⠐⠑⢜⣿⣿⣿⣿⣿⣿⣿⠀⠀⠀⠀⠀⠀⠀⠀⠀⠀⠀⠀</a:t>
            </a:r>
            <a:br/>
            <a:r>
              <a:t>⠀⠀⠀⠀⠀⠀⠀⠀⠀⠀⠀⣿⣿⣿⣿⣿⣿⣿⣿⣿⣿⣿⣿⣿⢟⢛⢟⢟⢿⣿⢿⣿⣿⣿⣿⣿⣿⣿⣿⣿⣿⣿⣿⣿⣿⣿⣿⣿⣿⣿⣿⢔⢄⢔⠔⠔⠄⠄⢄⢄⢀⢕⣿⣿⣿⣿⣿⣿⣿⠀⠀⠀⠀⠀⠀⠀⠀⠀⠀⠀⠀</a:t>
            </a:r>
            <a:br/>
            <a:r>
              <a:t>⠀⠀⠀⠀⠀⠀⠀⠀⠀⠀⠀⣿⣿⣿⣿⣿⣿⣿⣿⣿⡟⢁⢐⢄⢕⣵⡗⢗⢗⢗⢗⢽⣝⣿⣿⣿⣿⣿⣿⣿⣿⣿⣿⣿⣿⣿⣿⣿⣿⣿⣿⢕⢕⢕⢕⢕⢕⢕⢕⢕⢕⢕⣿⣿⣿⣿⣿⣿⣿⠀⠀⠀⠀⠀⠀⠀⠀⠀⠀⠀⠀</a:t>
            </a:r>
            <a:br/>
            <a:r>
              <a:t>⠀⠀⠀⠀⠀⠀⠀⠀⠀⠀⠀⣿⣿⣿⣿⣿⣿⣿⡏⢝⢕⢰⡕⢘⢏⢕⢔⢔⢔⢕⣕⡕⡻⣿⣿⣿⣿⣿⣿⣿⣿⣿⣿⣿⣿⣿⣿⣿⣿⣿⣿⢕⢕⢕⢕⢕⢕⢕⢕⢕⢕⢕⢸⣿⣿⣿⣿⣿⣿⠀⠀⠀⠀⠀⠀⠀⠀⠀⠀⠀⠀</a:t>
            </a:r>
            <a:br/>
            <a:r>
              <a:t>⠀⠀⠀⠀⠀⠀⠀⠀⠀⠀⠀⣿⣿⣿⣿⣿⣿⢏⢕⣕⢕⡎⢟⢜⢏⢟⢕⢕⢜⡱⡟⡝⢿⣿⣿⣿⣿⣿⣿⣿⣿⣿⣿⣿⣿⣿⣿⣿⣿⣿⣿⣕⣕⡕⣱⣵⣵⣷⣵⣽⣵⣷⣿⣿⣿⣿⣿⣿⣿⠀⠀⠀⠀⠀⠀⠀⠀⠀⠀⠀⠀</a:t>
            </a:r>
            <a:br/>
            <a:r>
              <a:t>⠀⠀⠀⠀⠀⠀⠀⠀⠀⠀⠀⣿⣿⣿⣿⣿⣿⢑⢜⢽⣿⣷⣷⣷⣿⣿⣿⣾⣷⣵⣷⣿⣿⣿⣿⣿⣿⣿⣿⣿⣿⣿⣿⣿⣿⣿⣿⣿⣿⣿⣿⣿⣿⣿⣿⣿⣿⣿⣿⣿⣿⣿⣿⣿⣿⣿⣿⣿⣿⠀⠀⠀⠀⠀⠀⠀⠀⠀⠀⠀⠀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⠀⠀⠀⠀⠀⠀⠀⠀⠀⠀⠀⣿⣿⣿⣿⣿⣿⢕⢱⢱⣿⣿⣿⣿⣿⣿⣿⣿⣿⣿⣿⣿⣿⣿⣿⣿⣿⣿⣿⣿⣿⣿⣿⣿⣿⣿⣿⣿⣿⣿⣿⣿⣿⣿⣿⣿⣿⣿⣿⣿⣿⣿⣿⣿⣿⣿⣿⣿⣿⠀⠀⠀⠀⠀⠀⠀⠀⠀⠀⠀⠀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⠀⠀⠀⠀⠀⠀⠀⠀⠀⠀⠀⣿⣿⣿⣿⣿⣿⢕⢕⣽⣿⣿⣿⣿⣿⣿⣿⣿⣿⣿⣿⣿⣿⣿⣿⣿⣿⣿⣿⣿⣿⣿⣿⣿⣿⣿⣿⣿⣿⣿⣿⣿⣿⣿⣿⣿⣿⣿⣿⣿⣿⣿⣿⣿⣿⣿⣿⣿⣿⠀⠀⠀⠀⠀⠀⠀⠀⠀⠀⠀⠀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⠀⠀⠀⠀⠀⠀⠀⠀⠀⠀⠀⣿⣿⣿⣿⣿⣿⢕⢕⣿⣿⣿⣿⣿⣟⣿⣿⣿⣿⣿⣿⣟⢻⣿⣿⣿⣿⣿⣿⣿⣿⣿⣿⣿⣿⣿⣿⣿⣿⣿⣿⣿⣿⣿⣿⣿⣿⣿⣿⣿⣿⣿⣿⣿⣿⣿⣿⣿⣿⠀⠀⠀⠀⠀⠀⠀⠀⠀⠀⠀⠀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⠀⠀⠀⠀⠀⠀⠀⠀⠀⠀⠀⣿⣿⣿⣿⣿⣿⢷⣵⣿⣿⣿⣿⣿⣿⣿⣿⣿⣿⣿⣿⣿⣿⣿⣿⣿⣿⣿⣿⣿⣿⣿⣿⣿⣿⣿⣿⣿⣿⣿⣿⣿⣿⣿⣿⣿⣿⣿⣿⣿⣿⣿⣿⣿⣿⣿⣿⣿⣿⠀⠀⠀⠀⠀⠀⠀⠀⠀⠀⠀⠀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⠀⠀⠀⠀⠀⠀⠀⠀⠀⠀⠀⣿⣿⣿⣿⣿⣿⣿⣿⣿⣿⣿⣿⣿⣿⣿⣿⢿⣿⡿⣿⣿⣿⣿⣿⣿⣷⣿⣿⣿⣿⣿⣿⣿⣿⣿⣿⣿⣿⣿⣿⣿⣿⣿⣿⣿⣿⣿⣿⣿⣿⣿⣿⣿⣿⣿⣿⣿⣿⠀⠀⠀⠀⠀⠀⠀⠀⠀⠀⠀⠀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⠀⠀⠀⠀⠀⠀⠀⠀⠀⠀⠀⣿⣿⣿⣿⣿⣿⣿⣿⣿⣿⣿⣿⣿⣿⣿⡟⣿⣿⣿⣻⣿⣿⣿⣿⣿⣿⣿⣿⣿⣿⣿⣿⣿⣿⣿⣿⣿⣿⣿⣿⣿⣿⣿⣿⣿⣿⣿⣿⣿⣿⣿⣿⣿⣿⣿⣿⣿⣿⠀⠀⠀⠀⠀⠀⠀⠀⠀⠀⠀⠀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⠀⠀⠀⠀⠀⠀⠀⠀⠀⠀⠀⣿⣿⣿⣿⣿⣿⡿⢕⢸⣿⣿⣿⣿⣿⣿⣿⣿⣿⣿⣿⣿⡟⣿⣿⣿⣿⣿⣿⣿⣿⣿⣿⣿⣿⣿⣿⣿⣿⣿⣿⣿⣿⣿⣿⣿⣿⣿⣿⣿⣿⣿⣿⣿⣿⣿⣿⣿⣿⠀⠀⠀⠀⠀⠀⠀⠀⠀⠀⠀⠀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⠀⠀⠀⠀⠀⠀⠀⠀⠀⠀⠀⣿⣿⣿⣿⣿⣿⡇⢕⢕⢿⣿⣿⣿⣿⣿⣿⡟⣿⣿⣿⢟⠀⢿⣿⣿⣿⣿⣿⣿⣿⣿⣿⣿⣿⣿⣿⣿⣿⣿⣿⣿⣿⣿⣿⣿⣿⣿⣿⣿⣿⣿⣿⣿⣿⣿⣿⣿⣿⠀⠀⠀⠀⠀⠀⠀⠀⠀⠀⠀⠀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⠀⠀⠀⠀⠀⠀⠀⠀⠀⠀⠀⣿⣿⣿⣿⣿⣿⣿⢕⢑⢕⢝⢿⣿⣿⣿⣿⣿⣿⡿⠏⠀⠀⢸⣿⣿⣿⣿⣿⣿⣿⣿⣿⣿⣿⣿⣿⣿⣿⣿⣿⣿⣿⣿⣿⣿⣿⣿⣿⣿⣿⣿⣿⣿⣿⣿⣿⣿⣿⠀⠀⠀⠀⠀⠀⠀⠀⠀⠀⠀⠀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⠀⠀⠀⠀⠀⠀⠀⠀⠀⠀⠀⣿⣿⣿⣿⣿⣿⣿⡕⢕⢑⠔⢑⠜⠝⢟⠟⢟⠑⠑⠀⠀⠀⠘⣿⣿⣿⣿⣿⣿⣿⣿⣿⣿⣿⣿⣿⣿⣿⣿⣿⣿⣿⣿⣿⣿⣿⣿⣿⣿⣿⣿⣿⣿⣿⣿⣿⣿⣿⠀⠀⠀⠀⠀⠀⠀⠀⠀⠀⠀⠀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⠀⠀⠀⠀⠀⠀⠀⠀⠀⠀⠀⠛⠛⠛⠛⠛⠛⠛⠃⠑⠑⠑⠁⠀⠀⠀⠀⠀⠀⠀⠀⠀⠀⠀⠛⠛⠛⠛⠛⠛⠛⠛⠛⠛⠛⠛⠛⠛⠛⠛⠛⠛⠛⠛⠛⠛⠛⠛⠛⠛⠛⠛⠛⠛⠛⠛⠛⠛⠛⠀⠀⠀⠀⠀⠀⠀⠀⠀⠀⠀⠀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⠀⠀⠀⠀⠀⠀⠀⠀⠀⠀⠀⣿⣿⣿⣿⣿⣿⣿⣿⣿⣿⣿⣿⣿⣿⣿⣿⣿⣿⣿⣿⣿⣿⣿⣿⣿⣿⣿⣿⣿⣿⣿⣿⣿⣿⣿⣿⣿⣿⣿⣿⣿⠕⢀⠁⠀⠀⠀⠀⠀⢜⣿⣿⣿⣿⣿⣿⣿⡇⠀⠀⠀⠀⠀⠀⠀⠀⠀⠀⠀⠀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⠀⠀⠀⠀⠀⠀⠀⠀⠀⠀⠀⣿⣿⣿⣿⣿⣿⣿⣿⣿⣿⣿⣿⣿⣿⣿⣿⣿⣿⣿⣿⣿⣿⣿⣿⣿⣿⣿⣿⣿⣿⣿⣿⣿⣿⣿⣿⣿⣿⣿⣿⡇⠀⠑⠀⠀⠀⢀⠁⠀⢁⢹⣿⣿⣿⣿⣿⣿⣿⠀⠀⠀⠀⠀⠀⠀⠀⠀⠀⠀⠀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⠀⠀⠀⠀⠀⠀⠀⠀⠀⠀⠀⣿⣿⣿⣿⣿⣿⣿⣿⣿⣿⣿⣿⣿⣿⣿⣿⣿⣿⣿⣿⣿⣿⣿⣿⣿⣿⣿⣿⣿⣿⣿⣿⣿⣿⣿⣿⣿⣿⣿⣿⢕⢕⠀⠀⠀⠀⠀⠑⠕⢕⢜⣿⣿⣿⣿⣿⣿⣿⠀⠀⠀⠀⠀⠀⠀⠀⠀⠀⠀⠀</a:t>
            </a:r>
            <a:br/>
            <a:r>
              <a:t>⠀⠀⠀⠀⠀⠀⠀⠀⠀⠀⠀⣿⣿⣿⣿⣿⣿⣿⣿⣿⣿⣿⣿⣿⢿⠿⢿⢿⣿⣿⣿⣿⣿⣿⣿⣿⣿⣿⣿⣿⣿⣿⣿⣿⣿⣿⣿⣿⣿⣿⣿⢕⢕⢕⢄⢔⢔⢔⢄⢄⢁⢕⢿⣿⣿⣿⣿⣿⣿⠀⠀⠀⠀⠀⠀⠀⠀⠀⠀⠀⠀</a:t>
            </a:r>
            <a:br/>
            <a:r>
              <a:t>⠀⠀⠀⠀⠀⠀⠀⠀⠀⠀⠀⣿⣿⣿⣿⣿⣿⣿⣿⣿⢏⢙⠁⢕⢕⡱⢴⢵⢼⢧⢽⣟⢿⣿⣿⣿⣿⣿⣿⣿⣿⣿⣿⣿⣿⣿⣿⣿⣿⣿⣿⢕⢕⢕⢕⢕⢕⢕⢕⢕⢕⢕⢸⣿⣿⣿⣿⣿⣿⠀⠀⠀⠀⠀⠀⠀⠀⠀⠀⠀⠀</a:t>
            </a:r>
            <a:br/>
            <a:r>
              <a:t>⠀⠀⠀⠀⠀⠀⠀⠀⠀⠀⠀⣿⣿⣿⣿⣿⣿⡿⢟⢝⢕⡔⢱⠷⢏⢅⢅⢄⢕⢕⢱⢽⣿⣿⣿⣿⣿⣿⣿⣿⣿⣿⣿⣿⣿⣿⣿⣿⣿⣿⣿⢕⢕⢕⢕⢕⢕⢕⢕⢕⢕⢕⢸⣿⣿⣿⣿⣿⣿⠀⠀⠀⠀⠀⠀⠀⠀⠀⠀⠀⠀</a:t>
            </a:r>
            <a:br/>
            <a:r>
              <a:t>⠀⠀⠀⠀⠀⠀⠀⠀⠀⠀⠀⣿⣿⣿⣿⣿⡿⢇⢱⢱⢱⢿⢗⢳⢳⢕⢕⢕⡏⣸⢿⣱⣽⣿⣿⣿⣿⣿⣿⣿⣿⣿⣿⣿⣿⣿⣿⣿⣿⣿⣿⣵⣕⡕⣱⣵⣵⣷⣼⣽⣽⣿⣿⣿⣿⣿⣿⣿⣿⠀⠀⠀⠀⠀⠀⠀⠀⠀⠀⠀⠀</a:t>
            </a:r>
            <a:br/>
            <a:r>
              <a:t>⠀⠀⠀⠀⠀⠀⠀⠀⠀⠀⠀⣿⣿⣿⣿⣿⢕⢜⢯⡷⣯⣵⣵⣷⣷⣷⣷⣼⣵⣵⣼⣾⣿⣿⣿⣿⣿⣿⣿⣿⣿⣿⣿⣿⣿⣿⣿⣿⣿⣿⣿⣿⣿⣿⣿⣿⣿⣿⣿⣿⣿⣿⣿⣿⣿⣿⣿⣿⣿⠀⠀⠀⠀⠀⠀⠀⠀⠀⠀⠀⠀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⠀⠀⠀⠀⠀⠀⠀⠀⠀⠀⠀⣿⣿⣿⣿⣿⢇⢱⢕⣼⣿⣿⣿⣿⣿⣿⣿⣿⣿⣿⣿⣿⣿⣿⣿⣿⣿⣿⣿⣿⣿⣿⣿⣿⣿⣿⣿⣿⣿⣿⣿⣿⣿⣿⣿⣿⣿⣿⣿⣿⣿⣿⣿⣿⣿⣿⣿⣿⣿⠀⠀⠀⠀⠀⠀⠀⠀⠀⠀⠀⠀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⠀⠀⠀⠀⠀⠀⠀⠀⠀⠀⠀⣿⣿⣿⣿⣿⡕⢜⢾⣿⣿⣿⣿⣿⣿⣿⣿⣿⣿⣿⣿⣿⣿⣿⣿⣿⣿⣿⣿⣿⣿⣿⣿⣿⣿⣿⣿⣿⣿⣿⣿⣿⣿⣿⣿⣿⣿⣿⣿⣿⣿⣿⣿⣿⣿⣿⣿⣿⣿⠀⠀⠀⠀⠀⠀⠀⠀⠀⠀⠀⠀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⠀⠀⠀⠀⠀⠀⠀⠀⠀⠀⠀⣿⣿⣿⣿⣿⢕⢕⢼⣿⣿⣿⣿⣿⣿⣿⣿⣿⣿⣿⣿⣿⣿⣿⣿⣿⣿⣿⣿⣿⣿⣿⣿⣿⣿⣿⣿⣿⣿⣿⣿⣿⣿⣿⣿⣿⣿⣿⣿⣿⣿⣿⣿⣿⣿⣿⣿⣿⣿⠀⠀⠀⠀⠀⠀⠀⠀⠀⠀⠀⠀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⠀⠀⠀⠀⠀⠀⠀⠀⠀⠀⠀⣿⣿⣿⣿⣿⡇⢕⢼⣿⣿⣿⣿⡿⢿⣿⣿⣿⣿⣿⣿⡿⣿⣿⣿⣿⣿⣿⣿⣿⣿⣿⣿⣿⣿⣿⣿⣿⣿⣿⣿⣿⣿⣿⣿⣿⣿⣿⣿⣿⣿⣿⣿⣿⣿⣿⣿⣿⣿⠀⠀⠀⠀⠀⠀⠀⠀⠀⠀⠀⠀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⠀⠀⠀⠀⠀⠀⠀⠀⠀⠀⠀⣿⣿⣿⣿⣿⣧⣕⣾⣿⣿⣿⣿⣿⣿⣿⣿⣿⣿⣿⣿⣷⣿⣿⣿⣿⣿⣿⣿⣿⣿⣿⣿⣿⣿⣿⣿⣿⣿⣿⣿⣿⣿⣿⣿⣿⣿⣿⣿⣿⣿⣿⣿⣿⣿⣿⣿⣿⣿⠀⠀⠀⠀⠀⠀⠀⠀⠀⠀⠀⠀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⠀⠀⠀⠀⠀⠀⠀⠀⠀⠀⠀⣿⣿⣿⣿⣿⣿⣿⣿⣿⣿⣿⣿⣿⣿⣿⣷⣿⣿⣎⣽⣿⣿⣿⣿⣿⣿⣿⣿⣿⣿⣿⣿⣿⣿⣿⣿⣿⣿⣿⣿⣿⣿⣿⣿⣿⣿⣿⣿⣿⣿⣿⣿⣿⣿⣿⣿⣿⣿⠀⠀⠀⠀⠀⠀⠀⠀⠀⠀⠀⠀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⠀⠀⠀⠀⠀⠀⠀⠀⠀⠀⠀⣿⣿⣿⣿⣿⣿⣿⣿⣿⣿⣿⣿⣿⣿⡿⢿⣿⣿⢿⣿⣿⣿⣿⣿⣿⣿⣿⣿⣿⣿⣿⣿⣿⣿⣿⣿⣿⣿⣿⣿⣿⣿⣿⣿⣿⣿⣿⣿⣿⣿⣿⣿⣿⣿⣿⣿⣿⣿⠀⠀⠀⠀⠀⠀⠀⠀⠀⠀⠀⠀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⠀⠀⠀⠀⠀⠀⠀⠀⠀⠀⠀⣿⣿⣿⣿⣿⣿⣿⣿⣿⣿⣿⣿⣿⣿⣿⣾⣿⣷⣷⣷⣿⣿⣿⣿⣿⣿⣿⣿⣿⣿⣿⣿⣿⣿⣿⣿⣿⣿⣿⣿⣿⣿⣿⣿⣿⣿⣿⣿⣿⣿⣿⣿⣿⣿⣿⣿⣿⣿⠀⠀⠀⠀⠀⠀⠀⠀⠀⠀⠀⠀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⠀⠀⠀⠀⠀⠀⠀⠀⠀⠀⠀⣿⣿⣿⣿⣿⣿⣿⢟⣿⣿⣿⣿⣿⣿⣿⣿⣿⣿⣿⣿⣿⣿⣿⣿⣿⣿⣿⣿⣿⣿⣿⣿⣿⣿⣿⣿⣿⣿⣿⣿⣿⣿⣿⣿⣿⣿⣿⣿⣿⣿⣿⣿⣿⣿⣿⣿⣿⣿⠀⠀⠀⠀⠀⠀⠀⠀⠀⠀⠀⠀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⠀⠀⠀⠀⠀⠀⠀⠀⠀⠀⠀⣿⣿⣿⣿⣿⣯⢔⢕⢿⣿⣿⣿⣿⣿⣿⡿⣿⣿⣿⣿⠃⣿⣿⣿⣿⣿⣿⣿⣿⣿⣿⣿⣿⣿⣿⣿⣿⣿⣿⣿⣿⣿⣿⣿⣿⣿⣿⣿⣿⣿⣿⣿⣿⣿⣿⣿⣿⣿⠀⠀⠀⠀⠀⠀⠀⠀⠀⠀⠀⠀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⠀⠀⠀⠀⠀⠀⠀⠀⠀⠀⠀⣿⣿⣿⣿⣿⣿⢕⠕⢕⢻⢿⣿⣿⣿⣿⣿⣿⣿⢿⠑⠀⢸⣿⣿⣿⣿⣿⣿⣿⣿⣿⣿⣿⣿⣿⣿⣿⣿⣿⣿⣿⣿⣿⣿⣿⣿⣿⣿⣿⣿⣿⣿⣿⣿⣿⣿⣿⣿⠀⠀⠀⠀⠀⠀⠀⠀⠀⠀⠀⠀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⠀⠀⠀⠀⠀⠀⠀⠀⠀⠀⠀⣿⣿⣿⣿⣿⣿⡕⢔⢕⢑⠕⢝⢟⢿⢿⢿⢏⠕⠀⠀⠀⠘⣿⣿⣿⣿⣿⣿⣿⣿⣿⣿⣿⣿⣿⣿⣿⣿⣿⣿⣿⣿⣿⣿⣿⣿⣿⣿⣿⣿⣿⣿⣿⣿⣿⣿⣿⣿⠀⠀⠀⠀⠀⠀⠀⠀⠀⠀⠀⠀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⠀⠀⠀⠀⠀⠀⠀⠀⠀⠀⠀⠛⠛⠛⠛⠛⠛⠃⠀⠑⠑⠀⠀⠀⠀⠀⠀⠀⠀⠀⠀⠀⠀⠛⠛⠛⠛⠛⠛⠛⠛⠛⠛⠛⠛⠛⠛⠛⠛⠛⠛⠛⠛⠛⠛⠛⠛⠛⠛⠛⠛⠛⠛⠛⠛⠛⠛⠛⠛⠀⠀⠀⠀⠀⠀⠀⠀⠀⠀⠀⠀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⠀⠀⠀⠀⠀⠀⠀⠀⠀⠀⠀⠕⢕⢕⢕⢕⢕⢕⢕⢕⢕⢕⢕⢝⢕⢕⢕⢕⢕⢕⢕⢕⢕⢕⢕⢕⢕⢕⢕⢕⢕⢕⢕⢕⢕⢑⢕⢅⢕⢕⢕⢕⠕⢐⢑⢕⠕⢅⢕⢔⢁⢕⢕⢕⢕⢕⢕⢕⢕⠀⠀⠀⠀⠀⠀⠀⠀⠀⠀⠀⠀</a:t>
            </a:r>
            <a:br/>
            <a:r>
              <a:t>⠀⠀⠀⠀⠀⠀⠀⠀⠀⠀⠀⢔⢕⢕⢕⢕⢕⢕⢕⡕⢕⢕⢕⢕⢕⢕⢕⢕⢕⢕⠕⠕⠕⠑⠑⠑⠕⢕⢕⢕⢕⢕⢕⢕⢕⢕⢕⢅⢕⢕⢕⢕⢕⢕⢑⢕⢕⢕⢑⢑⢕⢕⢕⢕⢕⢱⣵⡗⢕⠀⠀⠀⠀⠀⠀⠀⠀⠀⠀⠀⠀</a:t>
            </a:r>
            <a:br/>
            <a:r>
              <a:t>⠀⠀⠀⠀⠀⠀⠀⠀⠀⠀⠀⢸⢟⢕⢕⣕⢕⢕⢏⢕⢕⢞⢕⢞⢜⢕⢕⢕⢕⣁⠐⠀⠀⠀⠀⠀⠀⠀⠑⠕⢕⢕⢕⢕⢕⢕⢕⢕⢕⢕⢕⢕⢕⢕⢕⢕⢕⢕⢕⢕⢕⢕⢕⢕⢕⣱⣷⢕⢕⠀⠀⠀⠀⠀⠀⠀⠀⠀⠀⠀⠀</a:t>
            </a:r>
            <a:br/>
            <a:r>
              <a:t>⠀⠀⠀⠀⠀⠀⠀⠀⠀⠀⠀⢕⢕⢕⢟⢟⢝⢇⢕⢕⢱⢎⢕⢱⡇⢕⠕⠀⠀⢍⢻⣷⣤⡀⠀⠀⠀⠀⠀⠀⠁⢕⢕⢕⢕⢕⢕⢕⢕⢕⢕⢕⢕⢕⢕⢕⢕⢕⢕⢕⢕⢕⢕⢕⢱⣿⣿⢧⢕⠀⠀⠀⠀⠀⠀⠀⠀⠀⠀⠀⠀</a:t>
            </a:r>
            <a:br/>
            <a:r>
              <a:t>⠀⠀⠀⠀⠀⠀⠀⠀⠀⠀⠀⢕⡗⢕⡕⢟⢇⢳⣵⣵⣵⢿⢟⢇⢕⢕⠀⠀⠀⠀⠀⠘⢿⣿⣦⢀⢀⠀⠀⠀⠀⠀⢕⢕⢕⢕⢕⢕⢕⢕⢕⢕⢕⢕⢕⢕⢕⢕⠑⠀⠀⠀⠀⠑⢱⢹⣿⣿⣿⠀⠀⠀⠀⠀⠀⠀⠀⠀⠀⠀⠀</a:t>
            </a:r>
            <a:br/>
            <a:r>
              <a:t>⠀⠀⠀⠀⠀⠀⠀⠀⠀⠀⠀⢸⡽⢯⢵⣷⣫⡽⣿⢿⣗⢜⣇⣕⡕⠁⠀⠀⢀⠄⢄⢔⢸⢿⣿⣷⡄⢀⠀⢀⠀⢀⠀⢕⢕⢕⢕⢕⢕⢕⢕⢕⢕⢕⢕⢕⢕⣴⢀⠀⠀⠀⠀⠀⠀⢜⢿⣿⣿⠀⠀⠀⠀⠀⠀⠀⠀⠀⠀⠀⠀</a:t>
            </a:r>
            <a:br/>
            <a:r>
              <a:t>⠀⠀⠀⠀⠀⠀⠀⠀⠀⠀⠀⣵⣽⡷⢗⢞⢟⣯⣽⣷⢾⣧⣼⡵⢇⠀⢄⢔⣱⡇⣜⢽⢾⢟⣿⣿⣷⡔⠅⠀⠀⠁⠀⢕⢕⢕⢕⢕⢕⢕⢕⢕⢕⢕⢕⢕⢜⣿⣷⡄⠀⠀⠀⠀⠀⠁⢱⣿⣿⠀⠀⠀⠀⠀⠀⠀⠀⠀⠀⠀⠀</a:t>
            </a:r>
            <a:br/>
            <a:r>
              <a:t>⠀⠀⠀⠀⠀⠀⠀⠀⠀⠀⠀⢵⣵⢽⢝⣝⣝⣝⣝⣝⣇⣗⣿⣷⡇⢕⢕⢕⢕⠚⢙⢁⢕⣸⣷⣿⣿⣧⢅⠐⠀⠐⠀⢀⢕⢕⣕⢕⢕⢕⢕⢕⢕⢕⢕⢕⢕⢜⣿⣧⠀⠀⠀⠀⠀⠀⢜⣿⣿⠀⠀⠀⠀⠀⠀⠀⠀⠀⠀⠀⠀</a:t>
            </a:r>
            <a:br/>
            <a:r>
              <a:t>⠀⠀⠀⠀⠀⠀⠀⠀⠀⠀⠀⢳⣷⣷⢗⢗⢸⢟⢇⢧⢼⢿⣿⣧⡕⢱⢧⢕⣵⣷⣿⣿⣿⣿⣿⣿⣿⣿⢕⢔⢀⢑⢀⢁⢕⣇⣕⣳⣇⣵⣗⣗⣳⣷⣗⣾⢕⢕⣿⣿⢔⠀⠀⠀⠀⠀⢕⣿⣿⠀⠀⠀⠀⠀⠀⠀⠀⠀⠀⠀⠀</a:t>
            </a:r>
            <a:br/>
            <a:r>
              <a:t>⠀⠀⠀⠀⠀⠀⠀⠀⠀⠀⠀⣻⣯⣽⣿⣿⣿⣿⣝⣿⣿⣿⣿⣿⣿⡕⢕⣾⣿⣿⣿⣿⣿⣿⣿⣿⣿⣿⢇⢕⢕⢕⢕⢔⣸⢿⡿⢿⣿⣿⣿⣿⣿⣿⣿⣿⢇⢜⣿⣿⢕⠀⠀⠀⠀⠀⢕⣿⢿⠀⠀⠀⠀⠀⠀⠀⠀⠀⠀⠀⠀</a:t>
            </a:r>
            <a:br/>
            <a:r>
              <a:t>⠀⠀⠀⠀⠀⠀⠀⠀⠀⠀⠀⢗⣵⢞⡗⢞⢟⣷⢿⣷⣷⣿⣷⣷⢾⣷⢕⢻⣿⣿⣿⣿⣿⣿⣿⣿⣿⣿⢕⢕⢕⢕⢕⢕⣸⣿⣿⣿⣿⣿⣿⣿⣿⣿⣿⣿⡇⢕⣿⣿⢕⠀⠀⠀⠀⠀⠕⢿⡇⠀⠀⠀⠀⠀⠀⠀⠀⠀⠀⠀⠀</a:t>
            </a:r>
            <a:br/>
            <a:r>
              <a:t>⠀⠀⠀⠀⠀⠀⠀⠀⠀⠀⠀⣜⣟⣻⣟⣻⣿⣽⣿⣿⣿⣿⣿⣿⣿⣿⣷⣿⣿⣿⣿⣿⣿⣿⣿⣿⣿⣿⡕⢕⢕⢕⢕⢕⢿⣿⣿⣿⣿⣿⣿⣿⣿⣿⣿⣿⡇⢕⣿⣿⢕⠀⠀⠀⠀⠀⠕⢟⢇⠀⠀⠀⠀⠀⠀⠀⠀⠀⠀⠀⠀</a:t>
            </a:r>
            <a:br/>
            <a:r>
              <a:t>⠀⠀⠀⠀⠀⠀⠀⠀⠀⠀⠀⢾⡿⣿⡷⢾⣿⣿⣷⣿⣿⣿⣿⣿⣿⣿⣿⣿⣿⣿⣿⣿⣿⣿⣿⢿⣿⡿⢕⢕⢕⢕⢕⢕⢿⣿⣿⣿⣿⣿⣿⣿⣿⣿⣿⣿⣷⣿⣿⡏⠀⠀⠀⠀⠀⠀⠀⣿⣿⠀⠀⠀⠀⠀⠀⠀⠀⠀⠀⠀⠀</a:t>
            </a:r>
            <a:br/>
            <a:r>
              <a:t>⠀⠀⠀⠀⠀⠀⠀⠀⠀⠀⠀⣷⣷⣿⣿⣿⣿⣿⣿⣿⣿⣿⣿⣿⣿⣿⣿⣿⣿⣿⣿⣿⣿⣷⣾⣿⣿⣏⢕⢕⢕⢕⢕⢕⣿⣿⣿⣿⣿⣿⣿⣿⣿⣿⣿⣿⣿⣿⣿⡇⢄⠀⠀⠀⠀⠀⢀⣿⣿⠀⠀⠀⠀⠀⠀⠀⠀⠀⠀⠀⠀</a:t>
            </a:r>
            <a:br/>
            <a:r>
              <a:t>⠀⠀⠀⠀⠀⠀⠀⠀⠀⠀⠀⣿⣿⣷⣿⣿⣿⣿⣿⣿⣿⣿⣿⣿⣿⣿⣿⣿⡿⣿⣿⣿⣿⣿⣿⣿⡝⣿⣿⣗⢕⢕⢕⢕⣿⣿⣿⣿⣿⣿⣿⣿⣿⣿⣿⣿⣿⣿⣿⡇⢔⢀⢀⢀⠀⢀⢕⣿⣿⠀⠀⠀⠀⠀⠀⠀⠀⠀⠀⠀⠀</a:t>
            </a:r>
            <a:br/>
            <a:r>
              <a:t>⠀⠀⠀⠀⠀⠀⠀⠀⠀⠀⠀⣿⣿⣿⣿⣿⣿⣿⣿⣿⣿⣿⣿⣿⣿⣿⣿⣿⢕⢜⢟⢿⢿⢷⢟⡕⠁⢸⣿⣿⣷⣧⣷⣇⣿⣿⣿⣿⣿⣿⣿⣿⣿⣿⣿⣿⣿⣿⣿⡇⢕⢕⢅⢄⢕⢕⢜⣿⣿⠀⠀⠀⠀⠀⠀⠀⠀⠀⠀⠀⠀</a:t>
            </a:r>
            <a:br/>
            <a:r>
              <a:t>⠀⠀⠀⠀⠀⠀⠀⠀⠀⠀⠀⣿⣿⣿⣿⣿⣿⣿⣿⣿⣿⣿⣿⣿⣿⣿⣿⣿⢕⢕⢕⢄⢄⠀⠁⠀⢀⢸⣿⣿⣿⣿⣿⣾⣿⣿⣿⣿⣿⣿⣿⣿⣿⣿⣿⣿⣿⣿⣿⡇⢕⢕⢕⢕⢕⢕⢕⣿⣿⠀⠀⠀⠀⠀⠀⠀⠀⠀⠀⠀⠀</a:t>
            </a:r>
            <a:br/>
            <a:r>
              <a:t>⠀⠀⠀⠀⠀⠀⠀⠀⠀⠀⠀⣿⣿⣿⣿⣿⣿⣿⣿⣿⣿⣿⣿⣿⣿⣿⣿⣿⣇⢕⢕⢕⢕⢕⢑⢕⢕⢸⣿⣿⣿⣿⣿⣿⣿⣿⣿⣿⣿⣿⣿⣿⣿⣿⣿⣿⣿⡧⢵⢵⢵⢵⢵⢅⢕⣥⣵⣿⣿⠀⠀⠀⠀⠀⠀⠀⠀⠀⠀⠀⠀</a:t>
            </a:r>
            <a:br/>
            <a:r>
              <a:t>⠀⠀⠀⠀⠀⠀⠀⠀⠀⠀⠀⣿⣿⣿⣿⣿⣿⣿⣿⣿⣿⣿⣿⣿⣿⣿⣿⣿⣿⣧⣕⢕⢕⢕⢕⢕⢕⢸⣿⣿⣿⣿⣿⣿⣿⣿⣿⣿⣿⣿⣿⣿⣿⣿⣿⣿⣿⣿⣿⣿⣿⣿⡯⢅⣄⣝⣅⣵⣵⠀⠀⠀⠀⠀⠀⠀⠀⠀⠀⠀⠀</a:t>
            </a:r>
            <a:br/>
            <a:r>
              <a:t>⠀⠀⠀⠀⠀⠀⠀⠀⠀⠀⠀⣿⣿⣿⣿⣿⣿⣿⣿⣿⣿⣿⣿⣿⣿⣿⣿⣿⣿⣿⣿⣿⡕⢕⢕⠕⢕⢸⣿⣿⣿⣿⣿⣿⣿⣿⣿⣿⣿⣿⣿⣿⣿⣿⣿⣿⣿⣿⣯⣽⣵⣵⣼⣿⣟⣻⣿⣿⣿⠀⠀⠀⠀⠀⠀⠀⠀⠀⠀⠀⠀</a:t>
            </a:r>
            <a:br/>
            <a:r>
              <a:t>⠀⠀⠀⠀⠀⠀⠀⠀⠀⠀⠀⣿⣿⣿⣿⣿⣿⣿⣿⣿⣿⣿⣿⣿⣿⣿⣿⣿⣿⣿⣿⣿⡇⢕⢔⢕⢕⢸⣿⣿⣿⣿⣿⣿⣿⣿⣿⣿⣿⣿⣿⣿⣿⣿⣿⣿⣿⣯⢝⢯⣿⣿⣿⣿⣿⣿⣿⣿⣿⠀⠀⠀⠀⠀⠀⠀⠀⠀⠀⠀⠀</a:t>
            </a:r>
            <a:br/>
            <a:r>
              <a:t>⠀⠀⠀⠀⠀⠀⠀⠀⠀⠀⠀⣿⣿⣿⣿⣿⣿⣿⣿⣿⣿⣿⣿⣿⣿⣿⣿⣿⣿⣿⣿⣿⡇⢕⢕⢕⢕⢹⣿⣿⣿⣿⣿⣿⣿⣿⣿⣿⣿⣿⣿⣿⣿⣿⣿⣿⣿⣿⡷⢵⢇⢕⢕⢕⢕⢕⢕⢕⢕⠀⠀⠀⠀⠀⠀⠀⠀⠀⠀⠀⠀</a:t>
            </a:r>
            <a:br/>
            <a:r>
              <a:t>⠀⠀⠀⠀⠀⠀⠀⠀⠀⠀⠀⠛⠛⠛⠛⠛⠛⠛⠛⠛⠛⠛⠛⠛⠛⠛⠛⠛⠛⠛⠛⠛⠃⠑⠑⠑⠑⠘⠛⠛⠛⠛⠛⠛⠛⠛⠛⠛⠃⠑⠑⠑⠑⠑⠑⠑⠑⠑⠑⠑⠑⠑⠑⠑⠁⠁⠑⠑⠑⠀⠀⠀⠀⠀⠀⠀⠀⠀⠀⠀⠀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⠀⠀⠀⠀⠀⠀⠀⠀⠀⠀⠀⢕⢕⢕⢕⣱⣱⣷⡿⢿⣼⣽⣿⣝⣿⣿⢟⢣⡝⢝⢕⢕⢕⢕⢕⢕⢕⢕⢕⢕⢕⢕⢕⢕⢕⢕⢕⢕⢕⢕⢕⢕⢕⢔⢑⠑⠕⢕⢕⢑⠐⢕⢕⢕⢕⢕⢕⢕⢕⠀⠀⠀⠀⠀⠀⠀⠀⠀⠀⠀⠀</a:t>
            </a:r>
            <a:br/>
            <a:r>
              <a:t>⠀⠀⠀⠀⠀⠀⠀⠀⠀⠀⠀⢕⢕⢕⢗⣷⣿⣯⡽⣿⣻⢿⣷⣷⣼⣿⣿⢵⣕⣕⢕⢕⠕⢕⠕⠕⠕⢕⢕⢕⢕⢕⢕⢕⢔⢕⢕⢕⢕⢕⢕⢕⢕⢕⢕⢕⢕⢕⢕⢑⢑⢕⢕⢕⢕⢕⣼⣼⡇⠀⠀⠀⠀⠀⠀⠀⠀⠀⠀⠀⠀</a:t>
            </a:r>
            <a:br/>
            <a:r>
              <a:t>⠀⠀⠀⠀⠀⠀⠀⠀⠀⠀⠀⢾⢿⣿⣿⣿⣻⢻⣿⣿⣿⣿⣿⡿⣿⣿⣿⡎⢕⣕⡑⠀⠀⠀⠀⠀⠀⠀⠁⠑⠕⢕⢕⢕⢕⢕⢕⢕⢕⢕⢕⢕⢕⢕⢕⢕⢕⢕⢕⢕⢕⢕⢕⢕⢕⢜⣿⣿⣷⠀⠀⠀⠀⠀⠀⠀⠀⠀⠀⠀⠀</a:t>
            </a:r>
            <a:br/>
            <a:r>
              <a:t>⠀⠀⠀⠀⠀⠀⠀⠀⠀⠀⠀⣵⣵⣵⣼⣿⢿⣿⣿⣿⣝⣷⣿⣿⣾⣿⢷⢇⠀⠁⢝⢳⣦⣄⢀⠄⠄⠀⠀⠀⠀⠁⢕⢕⢕⢕⢕⢕⢕⢕⢕⢕⢕⢕⢕⢕⢕⢕⢕⢕⢕⢕⢕⢕⢱⣼⣿⣿⣿⠀⠀⠀⠀⠀⠀⠀⠀⠀⠀⠀⠀</a:t>
            </a:r>
            <a:br/>
            <a:r>
              <a:t>⠀⠀⠀⠀⠀⠀⠀⠀⠀⠀⠀⣽⣟⣻⣟⣿⣿⢿⣿⣿⣽⣽⣿⣿⣿⡿⢝⠀⠀⠀⠀⠁⠙⢿⣷⣔⢀⠀⠀⠀⠀⠀⠁⢕⢕⢕⢕⢕⢕⢕⢕⢕⢕⢕⢕⢕⢕⢕⢕⠑⠀⠀⠀⠀⠘⢻⣿⣿⣿⠀⠀⠀⠀⠀⠀⠀⠀⠀⠀⠀⠀</a:t>
            </a:r>
            <a:br/>
            <a:r>
              <a:t>⠀⠀⠀⠀⠀⠀⠀⠀⠀⠀⠀⣷⣿⣿⣿⣿⣿⣿⣿⣿⣿⣿⣿⣿⣿⣿⠑⢀⢄⢔⣔⢕⣗⣼⣿⣿⣷⡄⠐⢀⠀⠀⠀⠁⢕⢕⢕⢕⢕⢕⢕⢕⢕⢕⢕⢕⢕⢕⣕⢀⠀⠀⠀⠀⠀⠁⢹⣿⣿⠀⠀⠀⠀⠀⠀⠀⠀⠀⠀⠀⠀</a:t>
            </a:r>
            <a:br/>
            <a:r>
              <a:t>⠀⠀⠀⠀⠀⠀⠀⠀⠀⠀⠀⣿⣿⣿⣿⣿⢿⣿⣿⣿⣿⣿⣿⣿⣿⣇⢔⢰⢗⣼⡼⢞⢹⣝⣿⣿⣿⣷⡕⠅⠀⠀⠀⠀⢕⢕⢕⢕⣕⢜⢇⢕⢕⢕⢕⢕⢕⢜⣿⣷⡄⠀⠀⠀⠀⠀⠁⢿⣿⠀⠀⠀⠀⠀⠀⠀⠀⠀⠀⠀⠀</a:t>
            </a:r>
            <a:br/>
            <a:r>
              <a:t>⠀⠀⠀⠀⠀⠀⠀⠀⠀⠀⠀⣽⣽⣽⣿⣿⣿⣿⣿⣿⣿⣿⣿⣿⡟⢕⢕⢕⢘⢁⣄⣕⣿⣿⣿⣿⣿⣿⣧⢕⠀⠀⢀⠀⠅⣱⣷⣗⣗⣞⣳⣷⣯⣽⣿⣽⢕⢕⢸⣿⣧⠀⠀⠀⠀⠀⠀⢸⣿⠀⠀⠀⠀⠀⠀⠀⠀⠀⠀⠀⠀</a:t>
            </a:r>
            <a:br/>
            <a:r>
              <a:t>⠀⠀⠀⠀⠀⠀⠀⠀⠀⠀⠀⣿⣷⣿⣿⣷⡿⣿⣿⣿⣿⣿⣿⣿⡇⢳⢇⣱⣾⣿⣿⣿⣿⣿⣿⣿⣿⣿⣿⢕⢔⢀⢕⢁⢑⢹⣿⣿⣿⣿⣿⣿⣿⣿⣿⣿⣿⡇⢕⣿⣿⢕⠀⠀⠀⠀⠀⢕⣿⠀⠀⠀⠀⠀⠀⠀⠀⠀⠀⠀⠀</a:t>
            </a:r>
            <a:br/>
            <a:r>
              <a:t>⠀⠀⠀⠀⠀⠀⠀⠀⠀⠀⠀⣿⣿⣿⣿⣿⣿⣿⣿⣿⣿⣿⣿⣿⣷⡝⢺⣿⣿⣿⣿⣿⣿⣿⣿⣿⣿⣿⣿⢕⢕⢕⢕⢕⢕⣾⣿⣿⣿⣿⣿⣿⣿⣿⣿⣿⣿⢇⢱⣿⣿⢕⠀⠀⠀⠀⠀⢕⣿⠀⠀⠀⠀⠀⠀⠀⠀⠀⠀⠀⠀</a:t>
            </a:r>
            <a:br/>
            <a:r>
              <a:t>⠀⠀⠀⠀⠀⠀⠀⠀⠀⠀⠀⣷⣷⣿⣿⣿⣿⣿⣿⣿⣿⣿⣿⣿⣿⣧⢜⣿⣿⣿⣿⣿⣿⣿⣿⣿⣿⣿⣿⢕⢕⢕⢕⢕⢕⣼⣿⣿⣿⣿⣿⣿⣿⣿⣿⣿⣿⢇⢜⣿⣿⢕⠀⠀⠀⠀⠀⠑⣿⠀⠀⠀⠀⠀⠀⠀⠀⠀⠀⠀⠀</a:t>
            </a:r>
            <a:br/>
            <a:r>
              <a:t>⠀⠀⠀⠀⠀⠀⠀⠀⠀⠀⠀⣿⣿⣿⣿⣿⣿⣿⣿⣿⣿⣿⣿⣿⣿⣿⣿⣿⣿⣿⣿⣿⣿⣿⣿⣿⣿⣿⣿⢕⢕⢕⢕⢕⢕⣿⣿⣿⣿⣿⣿⣿⣿⣿⣿⣿⣿⡇⢕⣿⣿⡕⠀⠀⠀⠀⠀⠑⢿⠀⠀⠀⠀⠀⠀⠀⠀⠀⠀⠀⠀</a:t>
            </a:r>
            <a:br/>
            <a:r>
              <a:t>⠀⠀⠀⠀⠀⠀⠀⠀⠀⠀⠀⣿⣿⣿⣿⣿⣿⣿⣿⣿⣿⣿⣿⣿⣿⣿⣿⣿⣿⣿⣿⣿⣿⣿⣟⣿⣿⣿⡿⢕⢕⢕⢕⢕⢕⣿⣿⣿⣿⣿⣿⣿⣿⣿⣿⣿⣿⣷⣿⣿⡏⠀⠀⠀⠀⠀⠀⠀⣾⠀⠀⠀⠀⠀⠀⠀⠀⠀⠀⠀⠀</a:t>
            </a:r>
            <a:br/>
            <a:r>
              <a:t>⠀⠀⠀⠀⠀⠀⠀⠀⠀⠀⠀⣿⣿⣿⣿⣿⣿⣿⣿⣿⣿⣿⣿⣿⣿⣿⣿⣿⣿⣿⣿⣿⣿⣿⣿⣿⣿⣿⣗⢕⢕⢕⢕⢕⢕⣿⣿⣿⣿⣿⣿⣿⣿⣿⣿⣿⣿⣿⣿⣿⡇⠀⠀⠀⠀⠀⠀⢀⣿⠀⠀⠀⠀⠀⠀⠀⠀⠀⠀⠀⠀</a:t>
            </a:r>
            <a:br/>
            <a:r>
              <a:t>⠀⠀⠀⠀⠀⠀⠀⠀⠀⠀⠀⣿⣿⣿⣿⣿⣿⣿⣿⣿⣿⣿⣿⣿⣿⣿⣿⣿⢟⢻⣿⣿⣟⢟⣿⢏⠃⢻⣿⣷⣵⡕⢇⢕⢕⣿⣿⣿⣿⣿⣿⣿⣿⣿⣿⣿⣿⣿⣿⣿⡇⢅⠀⠀⠀⠀⢀⢕⣿⠀⠀⠀⠀⠀⠀⠀⠀⠀⠀⠀⠀</a:t>
            </a:r>
            <a:br/>
            <a:r>
              <a:t>⠀⠀⠀⠀⠀⠀⠀⠀⠀⠀⠀⣿⣿⣿⣿⣿⣿⣿⣿⣿⣿⣿⣿⣿⣿⣿⣿⣿⡇⢕⢜⠝⠙⠃⠕⠊⠀⢸⣿⣿⣿⣿⣷⣷⣳⣿⣿⣿⣿⣿⣿⣿⣿⣿⣿⣿⣿⣿⣿⣿⡇⢕⢕⢄⢄⢑⢕⢕⣿⠀⠀⠀⠀⠀⠀⠀⠀⠀⠀⠀⠀</a:t>
            </a:r>
            <a:br/>
            <a:r>
              <a:t>⠀⠀⠀⠀⠀⠀⠀⠀⠀⠀⠀⣿⣿⣿⣿⣿⣿⣿⣿⣿⣿⣿⣿⣿⣿⣿⣿⣿⡇⢕⢔⢕⢅⢅⢄⢄⢔⢜⣿⣿⣿⣿⣿⣿⣷⣿⣿⣿⣿⣿⣿⣿⣿⣿⣿⣿⣿⣿⣿⣿⡇⢕⢕⢕⢕⢕⢕⢕⣿⠀⠀⠀⠀⠀⠀⠀⠀⠀⠀⠀⠀</a:t>
            </a:r>
            <a:br/>
            <a:r>
              <a:t>⠀⠀⠀⠀⠀⠀⠀⠀⠀⠀⠀⣿⣿⣿⣿⣿⣿⣿⣿⣿⣿⣿⣿⣿⣿⣿⣿⣿⣿⣧⢕⢕⢕⢕⢕⢕⢕⢱⣿⣿⣿⣿⣿⣿⣿⣿⣿⣿⣿⣿⣿⣿⣿⣿⣿⣿⣿⣿⡧⢵⢵⢵⢵⢵⢕⢱⣵⣴⣿⠀⠀⠀⠀⠀⠀⠀⠀⠀⠀⠀⠀</a:t>
            </a:r>
            <a:br/>
            <a:r>
              <a:t>⠀⠀⠀⠀⠀⠀⠀⠀⠀⠀⠀⣿⣿⣿⣿⣿⣿⣿⣿⣿⣿⣿⣿⣿⣿⣿⣿⣿⣿⣿⣷⣧⡕⢕⢕⢕⢕⢸⣿⣿⣿⣿⣿⣿⣿⣿⣿⣿⣿⣿⣿⣿⣿⣿⣿⣿⣿⣿⣿⣷⣿⣿⣿⡿⢕⣄⣜⣍⣝⠀⠀⠀⠀⠀⠀⠀⠀⠀⠀⠀⠀</a:t>
            </a:r>
            <a:br/>
            <a:r>
              <a:t>⠀⠀⠀⠀⠀⠀⠀⠀⠀⠀⠀⣿⣿⣿⣿⣿⣿⣿⣿⣿⣿⣿⣿⣿⣿⣿⣿⣿⣿⣿⣿⣿⣿⢑⢕⢕⢕⢸⣿⣿⣿⣿⣿⣿⣿⣿⣿⣿⣿⣿⣿⣿⣿⣿⣿⣿⣿⣿⣿⣿⣽⣵⣵⣾⣿⣟⣻⣿⣿⠀⠀⠀⠀⠀⠀⠀⠀⠀⠀⠀⠀</a:t>
            </a:r>
            <a:br/>
            <a:r>
              <a:t>⠀⠀⠀⠀⠀⠀⠀⠀⠀⠀⠀⣿⣿⣿⣿⣿⣿⣿⣿⣿⣿⣿⣿⣿⣿⣿⣿⣿⣿⣿⣿⣿⣿⢕⢕⠕⢕⢸⣿⣿⣿⣿⣿⣿⣿⣿⣿⣿⣿⣿⣿⣿⣿⣿⣿⣿⣿⣯⡽⢿⢿⣿⣿⣿⣿⣿⣿⣿⣿⠀⠀⠀⠀⠀⠀⠀⠀⠀⠀⠀⠀</a:t>
            </a:r>
            <a:br/>
            <a:r>
              <a:t>⠀⠀⠀⠀⠀⠀⠀⠀⠀⠀⠀⣿⣿⣿⣿⣿⣿⣿⣿⣿⣿⣿⣿⣿⣿⣿⣿⣿⣿⣿⣿⣿⡿⠀⢕⢕⢕⠁⢻⣿⣿⣿⣿⣿⣿⣿⣿⣿⣿⣿⣿⣿⣿⣿⣿⣿⣿⣿⣷⡷⢵⢕⢕⢕⢕⢕⢕⢕⢕⠀⠀⠀⠀⠀⠀⠀⠀⠀⠀⠀⠀</a:t>
            </a:r>
            <a:br/>
            <a:r>
              <a:t>⠀⠀⠀⠀⠀⠀⠀⠀⠀⠀⠀⠛⠛⠛⠛⠛⠛⠛⠛⠛⠛⠛⠛⠛⠛⠛⠛⠛⠛⠛⠛⠛⠃⠁⠑⠑⠑⠀⠀⠙⠛⠛⠛⠛⠛⠛⠛⠛⠛⠙⠑⠑⠑⠑⠑⠑⠑⠑⠑⠑⠑⠑⠑⠑⠑⠁⠑⠑⠑⠀⠀⠀⠀⠀⠀⠀⠀⠀⠀⠀⠀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⠀⠀⠀⠀⠀⠀⠀⠀⠀⠀⠀⢕⢵⡵⢵⢟⣿⣿⣷⡿⣿⣽⣿⣿⣟⣻⣿⢇⢕⢜⢝⢕⢕⢕⢕⢕⢕⢕⢕⢕⢕⢕⢕⢕⢕⢕⢕⢕⢕⢕⢕⢕⢕⢕⢕⢕⢕⠕⢕⢕⢑⠅⠕⢕⢕⢕⢕⢕⢕⠀⠀⠀⠀⠀⠀⠀⠀⠀⠀⠀⠀</a:t>
            </a:r>
            <a:br/>
            <a:r>
              <a:t>⠀⠀⠀⠀⠀⠀⠀⠀⠀⠀⠀⣿⡇⢕⣵⣾⣿⣷⣿⣿⣿⣿⢿⢷⣼⣽⣷⡕⢕⢕⢕⢕⢕⢕⢕⠕⠕⠕⢕⢕⢕⢕⢕⢕⢕⢕⢕⢕⢕⢕⢕⢕⢕⢕⢕⢕⢕⢕⢕⢕⢕⢕⢕⢕⢕⢕⢕⣽⣿⠀⠀⠀⠀⠀⠀⠀⠀⠀⠀⠀⠀</a:t>
            </a:r>
            <a:br/>
            <a:r>
              <a:t>⠀⠀⠀⠀⠀⠀⠀⠀⠀⠀⠀⣿⣿⣿⣿⣿⣿⣿⣿⣿⣿⣿⣿⣿⡿⣿⡿⢷⢕⢕⣕⡁⠀⠐⠀⠀⠀⠀⠀⠁⠑⠕⢕⢕⢕⢕⢕⢕⢕⢕⢕⢕⢕⢕⢕⢕⢕⢕⢕⢕⢕⢕⢱⢷⢕⢱⣾⣿⣿⠀⠀⠀⠀⠀⠀⠀⠀⠀⠀⠀⠀</a:t>
            </a:r>
            <a:br/>
            <a:r>
              <a:t>⠀⠀⠀⠀⠀⠀⠀⠀⠀⠀⠀⣿⣿⣵⣽⣿⣿⣿⣿⣿⣿⣟⣿⣿⣿⣿⣷⢇⢕⠁⠁⢙⢳⣦⣄⢀⠀⠄⠀⠀⠀⠀⠑⢕⢕⢕⢕⢕⢕⢕⢕⢕⢕⢕⢕⢕⢕⢕⢕⢕⢕⢕⢕⢱⢕⢱⣼⣿⣿⠀⠀⠀⠀⠀⠀⠀⠀⠀⠀⠀⠀</a:t>
            </a:r>
            <a:br/>
            <a:r>
              <a:t>⠀⠀⠀⠀⠀⠀⠀⠀⠀⠀⠀⣿⣿⣿⣿⣿⣿⣿⣷⣾⣿⣯⣽⣿⣿⣿⢜⢕⠀⠀⢀⢀⠁⠙⣿⣷⣔⠀⠀⠀⠀⠀⠀⠑⢕⢕⢕⢕⢕⢕⢕⢕⢕⢕⢕⢕⢕⢕⢕⢕⠕⠁⠀⠀⠀⠘⢻⣿⣿⠀⠀⠀⠀⠀⠀⠀⠀⠀⠀⠀⠀</a:t>
            </a:r>
            <a:br/>
            <a:r>
              <a:t>⠀⠀⠀⠀⠀⠀⠀⠀⠀⠀⠀⣿⣿⣿⣿⣿⣿⣿⣿⣿⣿⣿⣿⣿⣿⣷⢏⢕⢕⡵⣵⣮⢽⣷⣮⣿⣿⣧⡅⢄⠀⠀⠀⢀⢁⢕⢕⡕⢝⢗⣏⢕⢵⡵⣵⣕⣧⢼⣿⣵⢀⠀⠀⠀⠀⠀⠁⢻⣿⠀⠀⠀⠀⠀⠀⠀⠀⠀⠀⠀⠀</a:t>
            </a:r>
            <a:br/>
            <a:r>
              <a:t>⠀⠀⠀⠀⠀⠀⠀⠀⠀⠀⠀⣿⣿⣿⣿⣿⣿⢿⣿⣿⣿⣿⣿⣯⣿⢏⢕⢞⣱⢞⠝⢝⣷⣽⣿⣿⣿⣿⣷⡕⠀⠁⠀⠁⠀⢕⢕⣗⣿⣿⣿⣿⣯⣯⣽⣿⣿⣿⡟⢿⣷⡄⠀⠀⠀⠀⠀⠁⢻⠀⠀⠀⠀⠀⠀⠀⠀⠀⠀⠀⠀</a:t>
            </a:r>
            <a:br/>
            <a:r>
              <a:t>⠀⠀⠀⠀⠀⠀⠀⠀⠀⠀⠀⣿⣿⣯⣽⣿⣿⣿⣿⣿⣿⣿⣾⣿⢇⢕⢕⢕⣠⣴⣵⣾⣿⣿⣿⣿⣿⣿⣿⣇⢕⠅⠀⢀⠀⢕⣿⣷⣾⣿⣿⣿⣿⣿⣿⣿⣿⣿⡕⢸⣿⣷⢄⠀⠀⠀⠀⠀⠜⠀⠀⠀⠀⠀⠀⠀⠀⠀⠀⠀⠀</a:t>
            </a:r>
            <a:br/>
            <a:r>
              <a:t>⠀⠀⠀⠀⠀⠀⠀⠀⠀⠀⠀⣿⣿⣿⣿⣿⣿⣿⣿⣿⣿⣿⣿⣿⡜⢝⣣⣿⣿⣿⣿⣿⣿⣿⣿⣿⣿⣿⣿⣿⢕⢕⢑⢁⢑⢑⣻⣿⣿⣿⣿⣿⣿⣿⣿⣿⣿⣿⡇⢕⣿⣿⡇⠀⠀⠀⠀⠀⠁⠀⠀⠀⠀⠀⠀⠀⠀⠀⠀⠀⠀</a:t>
            </a:r>
            <a:br/>
            <a:r>
              <a:t>⠀⠀⠀⠀⠀⠀⠀⠀⠀⠀⠀⣿⣿⣿⣿⣿⣿⣿⣿⣿⣿⣿⣿⣿⣿⡕⢹⣿⣿⣿⣿⣿⣿⣿⣟⣿⣿⣿⣿⣿⢕⢔⢔⢔⢕⢕⣿⣿⣿⣿⣿⣿⣿⣿⣿⣿⣿⣿⡇⢕⣿⣿⡇⠀⠀⠀⠀⠀⠀⠀⠀⠀⠀⠀⠀⠀⠀⠀⠀⠀⠀</a:t>
            </a:r>
            <a:br/>
            <a:r>
              <a:t>⠀⠀⠀⠀⠀⠀⠀⠀⠀⠀⠀⣿⣿⣿⣿⣿⣿⣿⣿⣿⣿⣿⣿⣿⣿⣷⣕⣿⣿⣿⣿⣿⣿⣿⣿⣿⣿⣿⣿⣿⢕⢕⢕⢕⢕⢕⣿⣿⣿⣿⣿⣿⣿⣿⣿⣿⣿⣿⡇⢕⣿⣿⡇⠀⠀⠀⠀⠀⠀⠀⠀⠀⠀⠀⠀⠀⠀⠀⠀⠀⠀</a:t>
            </a:r>
            <a:br/>
            <a:r>
              <a:t>⠀⠀⠀⠀⠀⠀⠀⠀⠀⠀⠀⣿⣿⣿⣻⣿⣿⣿⣿⣿⣿⣿⣿⣿⣿⣿⣿⣿⣿⣿⣿⣿⣿⣿⣿⣿⣿⣿⣿⣿⢕⢕⢕⢕⢕⢕⣿⣿⣿⣿⣿⣿⣿⣿⣿⣿⣿⣿⡇⢕⣿⣿⡇⠀⠀⠀⠀⠀⠀⠀⠀⠀⠀⠀⠀⠀⠀⠀⠀⠀⠀</a:t>
            </a:r>
            <a:br/>
            <a:r>
              <a:t>⠀⠀⠀⠀⠀⠀⠀⠀⠀⠀⠀⣿⣿⣿⡿⣿⣿⢿⣿⣿⣾⣿⣿⣿⣿⣿⣿⣿⣿⣿⣿⣿⣿⣿⣾⣿⣿⣿⣿⡿⢕⢕⢕⢕⢕⢕⣿⣿⣿⣿⣿⣿⣿⣿⣿⣿⣿⣿⣷⣾⣿⡏⠁⠀⠀⠀⠀⠀⠀⠀⠀⠀⠀⠀⠀⠀⠀⠀⠀⠀⠀</a:t>
            </a:r>
            <a:br/>
            <a:r>
              <a:t>⠀⠀⠀⠀⠀⠀⠀⠀⠀⠀⠀⣿⣷⣾⣷⣿⣿⣿⣿⢿⣿⣿⢿⣿⣿⣿⣿⣿⣿⣿⣿⣿⣿⣿⣿⡿⢟⢿⣿⣏⢕⢕⢕⢕⢕⢕⣿⣿⣿⣿⣿⣿⣿⣿⣿⣿⣿⣿⣿⣿⣿⡇⠀⠀⠀⠀⠀⠀⠀⠀⠀⠀⠀⠀⠀⠀⠀⠀⠀⠀⠀</a:t>
            </a:r>
            <a:br/>
            <a:r>
              <a:t>⠀⠀⠀⠀⠀⠀⠀⠀⠀⠀⠀⣿⣿⣿⣿⣷⣾⣿⣿⣿⣷⣿⣿⣿⣿⣿⣿⣿⡗⢝⢻⢿⣷⡜⢟⢱⠀⢸⣿⣿⣿⣷⣵⣕⢕⢕⣿⣿⣿⣿⣿⣿⣿⣿⣿⣿⣿⣿⣿⣿⣿⡇⢅⠀⠀⠀⠀⢀⠀⠀⠀⠀⠀⠀⠀⠀⠀⠀⠀⠀⠀</a:t>
            </a:r>
            <a:br/>
            <a:r>
              <a:t>⠀⠀⠀⠀⠀⠀⠀⠀⠀⠀⠀⣿⣿⣿⣿⣿⣿⣿⣿⣿⣿⣿⣿⣿⣿⣿⣿⣿⣷⢕⢕⠅⠅⠄⠁⢀⢀⢜⣿⣿⣿⣿⣿⣿⣮⣗⣿⣿⣿⣿⣿⣿⣿⣿⣿⣿⣿⣿⣿⣿⣿⣧⢕⢔⢐⢐⢐⢐⢕⠀⠀⠀⠀⠀⠀⠀⠀⠀⠀⠀⠀</a:t>
            </a:r>
            <a:br/>
            <a:r>
              <a:t>⠀⠀⠀⠀⠀⠀⠀⠀⠀⠀⠀⣿⣿⣿⣿⣿⣿⣿⣿⣿⣿⣿⣿⣿⣿⣿⣿⣿⣿⡕⢕⢕⢕⢕⢕⢕⢕⢕⣿⣿⣿⣿⣿⣿⣿⣿⣿⣿⣿⣿⣿⣿⣿⣿⣿⣿⣿⣿⣿⣿⣿⣿⢕⢕⢕⢕⢕⢕⢕⠀⠀⠀⠀⠀⠀⠀⠀⠀⠀⠀⠀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⠀⠀⠀⠀⠀⠀⠀⠀⠀⠀⠀⣿⣿⣿⣿⣿⣿⣿⣿⣿⣿⣿⣿⣿⣿⣿⣿⣿⣿⣿⣧⣕⢕⢕⢕⢕⢕⢕⣿⣿⣿⣿⣿⣿⣿⣿⣿⣿⣿⣿⣿⣿⣿⣿⣿⣿⣿⣿⣿⡇⢵⢕⢕⢕⢕⢅⢕⢕⣔⠀⠀⠀⠀⠀⠀⠀⠀⠀⠀⠀⠀</a:t>
            </a:r>
            <a:br/>
            <a:r>
              <a:t>⠀⠀⠀⠀⠀⠀⠀⠀⠀⠀⠀⣿⣿⣿⣿⣿⣿⣿⣿⣿⣿⣿⣿⣿⣿⣿⣿⣿⣿⣿⣿⣿⣿⡕⢕⢕⢅⢕⣿⣿⣿⣿⣿⣿⣿⣿⣿⣿⣿⣿⣿⣿⣿⣿⣿⣿⣿⣿⣿⣷⣷⣷⣷⣾⢯⢕⢀⢅⣅⠀⠀⠀⠀⠀⠀⠀⠀⠀⠀⠀⠀</a:t>
            </a:r>
            <a:br/>
            <a:r>
              <a:t>⠀⠀⠀⠀⠀⠀⠀⠀⠀⠀⠀⣿⣿⣿⣿⣿⣿⣿⣿⣿⣿⣿⣿⣿⣿⣿⣿⣿⣿⣿⣿⣿⣿⡇⢕⢅⢕⢕⣿⣿⣿⣿⣿⣿⣿⣿⣿⣿⣿⣿⣿⣿⣿⣿⣿⣿⣿⣿⢿⣿⣿⣽⣵⣵⣕⡞⢟⢟⡟⠀⠀⠀⠀⠀⠀⠀⠀⠀⠀⠀⠀</a:t>
            </a:r>
            <a:br/>
            <a:r>
              <a:t>⠀⠀⠀⠀⠀⠀⠀⠀⠀⠀⠀⣿⣿⣿⣿⣿⣿⣿⣿⣿⣿⣿⣿⣿⣿⣿⣿⣿⣿⣿⣿⣿⣿⢑⢕⠕⢕⢑⠹⣿⣿⣿⣿⣿⣿⣿⣿⣿⣿⣿⣿⣿⢿⣿⣿⣿⣽⣗⣟⢹⢝⢻⣿⣿⣿⣿⣿⣿⣿⠀⠀⠀⠀⠀⠀⠀⠀⠀⠀⠀⠀</a:t>
            </a:r>
            <a:br/>
            <a:r>
              <a:t>⠀⠀⠀⠀⠀⠀⠀⠀⠀⠀⠀⣿⣿⣿⣿⣿⣿⣿⣿⣿⣿⣿⣿⣿⣿⣿⣿⣿⣿⣿⣿⣿⣿⢕⢁⠔⢕⠁⠀⠝⣿⣿⣿⣿⣿⣿⣿⣿⣿⣿⣿⣿⣿⣿⣿⣿⣿⣿⣿⣷⣧⢵⢕⢕⢕⢕⢕⢕⢕⠀⠀⠀⠀⠀⠀⠀⠀⠀⠀⠀⠀</a:t>
            </a:r>
            <a:br/>
            <a:r>
              <a:t>⠀⠀⠀⠀⠀⠀⠀⠀⠀⠀⠀⠛⠛⠛⠛⠛⠛⠛⠛⠛⠛⠛⠛⠛⠛⠛⠛⠛⠛⠛⠛⠛⠛⠀⠑⠑⠑⠀⠀⠀⠘⠛⠛⠛⠛⠛⠛⠛⠛⠓⠙⠑⠑⠑⠑⠑⠑⠑⠑⠑⠑⠑⠑⠑⠑⠑⠑⠑⠑⠀⠀⠀⠀⠀⠀⠀⠀⠀⠀⠀⠀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⠀⠀⠀⠀⠀⠀⠀⠀⠀⠀⠀⢱⣵⣽⣹⣿⢿⣿⣿⣿⣿⣿⣿⣿⣿⣟⣿⣿⡿⣿⡝⢟⢏⣝⣝⣞⡇⢕⢕⢕⢕⢕⢕⢕⢕⢕⢕⢕⢕⢕⢕⢕⢕⢕⢕⢕⢕⢕⢕⢕⢕⢕⢔⢑⢕⣵⢕⢕⡕⠀⠀⠀⠀⠀⠀⠀⠀⠀⠀⠀⠀</a:t>
            </a:r>
            <a:br/>
            <a:r>
              <a:t>⠀⠀⠀⠀⠀⠀⠀⠀⠀⠀⠀⣿⣿⡾⢧⣼⣷⣿⣿⣿⣿⣿⣿⣿⣿⣽⣽⣿⣿⣿⣧⣷⣜⡝⢕⢜⠏⠕⠕⢕⢕⢕⢕⢕⢕⢕⢕⢕⢕⢕⢕⢕⢕⢕⢕⢕⢕⢕⢕⢕⢕⡕⢕⣕⣳⡇⢕⣱⣿⠀⠀⠀⠀⠀⠀⠀⠀⠀⠀⠀⠀</a:t>
            </a:r>
            <a:br/>
            <a:r>
              <a:t>⠀⠀⠀⠀⠀⠀⠀⠀⠀⠀⠀⣾⣿⣿⣿⣿⣿⣿⣿⣿⣿⣿⣿⣿⣿⣿⣿⣿⣿⣿⣿⣟⢑⠁⠀⠀⠀⠀⠀⠀⠁⠑⢕⢕⢜⢕⢕⢕⢕⢕⢕⢕⡕⢕⢕⢕⢕⣕⣕⣕⣼⣾⣿⣿⣿⣏⣾⣿⣿⠀⠀⠀⠀⠀⠀⠀⠀⠀⠀⠀⠀</a:t>
            </a:r>
            <a:br/>
            <a:r>
              <a:t>⠀⠀⠀⠀⠀⠀⠀⠀⠀⠀⠀⣿⣿⣿⣿⣿⣿⣿⣿⣿⣿⣿⣿⣿⣿⣿⣿⣿⣿⡷⠑⠈⢙⢷⣦⣄⠀⠀⠀⠀⠀⠀⠀⠑⢕⢕⢕⢕⢕⣕⢕⢕⢕⣕⡇⡕⢜⢱⢱⣾⣿⣿⣿⣿⣷⡇⣼⣿⣿⠀⠀⠀⠀⠀⠀⠀⠀⠀⠀⠀⠀</a:t>
            </a:r>
            <a:br/>
            <a:r>
              <a:t>⠀⠀⠀⠀⠀⠀⠀⠀⠀⠀⠀⣿⣿⣿⣿⣿⣿⣿⣿⣿⣿⣿⣿⣿⣿⣿⣿⣿⢿⢅⢠⢤⣄⣁⠙⢿⣷⣄⢀⠀⠀⠀⠀⠀⠑⢱⣷⣟⣷⣷⣯⣽⣿⣷⣷⣗⣗⣸⣿⣿⣿⢟⠁⠀⠀⠀⠘⢻⣿⠀⠀⠀⠀⠀⠀⠀⠀⠀⠀⠀⠀</a:t>
            </a:r>
            <a:br/>
            <a:r>
              <a:t>⠀⠀⠀⠀⠀⠀⠀⠀⠀⠀⠀⣿⣿⣿⣿⣿⣿⣿⣿⣿⣿⣿⣿⣿⣿⣿⢏⡱⣕⡫⢾⢯⡻⣿⣷⣼⢿⣿⣧⡄⢀⠀⠀⠀⠀⠕⣾⣿⣿⣿⣿⣿⣿⣿⣿⣿⣿⣿⣿⣿⣧⡀⠀⠀⠀⠀⠀⠀⠝⠀⠀⠀⠀⠀⠀⠀⠀⠀⠀⠀⠀</a:t>
            </a:r>
            <a:br/>
            <a:r>
              <a:t>⠀⠀⠀⠀⠀⠀⠀⠀⠀⠀⠀⣿⣿⣿⣿⣿⣿⣿⣿⣿⣿⣿⣿⣿⡿⢇⢜⠝⠋⢁⣕⣾⣿⣿⣿⣿⡜⣿⣿⣷⡕⢐⠀⠀⠁⠁⢸⣿⣿⣿⣿⣿⣿⣿⣿⣿⣿⣿⣿⡟⢻⣿⡔⠀⠀⠀⠀⠀⠀⠀⠀⠀⠀⠀⠀⠀⠀⠀⠀⠀⠀</a:t>
            </a:r>
            <a:br/>
            <a:r>
              <a:t>⠀⠀⠀⠀⠀⠀⠀⠀⠀⠀⠀⣿⣿⣿⣿⣿⣿⣿⣿⣿⣿⣿⣿⣿⢱⡕⢕⣵⣾⣿⣿⣿⣿⣿⣿⣿⣷⢹⣿⣿⣧⢕⠄⠔⢄⢀⢕⣿⣿⣿⣿⣿⣿⣿⣿⣿⣿⣿⣿⡇⢜⣿⣿⡄⠀⠀⠀⠀⠀⠀⠀⠀⠀⠀⠀⠀⠀⠀⠀⠀⠀</a:t>
            </a:r>
            <a:br/>
            <a:r>
              <a:t>⠀⠀⠀⠀⠀⠀⠀⠀⠀⠀⠀⣿⣿⣿⣿⣿⣿⣿⣿⣿⣿⣿⣿⣿⡇⢕⣼⣿⣿⣿⣿⣿⣿⣿⣿⣿⣿⣿⣿⣿⣿⢕⢄⠄⢑⢁⢕⣿⣿⣿⣿⣿⣿⣿⣿⣿⣿⣿⣿⡇⢕⣿⣿⡇⠀⠀⠀⠀⠀⠀⠀⠀⠀⠀⠀⠀⠀⠀⠀⠀⠀</a:t>
            </a:r>
            <a:br/>
            <a:r>
              <a:t>⠀⠀⠀⠀⠀⠀⠀⠀⠀⠀⠀⣿⣿⣿⣿⣿⣿⣿⣿⣿⣿⣟⣿⣿⣿⡇⢸⣿⣿⣿⣿⣿⣿⣿⣿⣿⣿⣿⣿⣿⣿⢕⢔⢔⢔⢕⢕⣿⣿⣿⣿⣿⣿⣿⣿⣿⣿⣿⣿⡧⢕⣿⣿⡇⠀⠀⠀⠀⠀⠀⠀⠀⠀⠀⠀⠀⠀⠀⠀⠀⠀</a:t>
            </a:r>
            <a:br/>
            <a:r>
              <a:t>⠀⠀⠀⠀⠀⠀⠀⠀⠀⠀⠀⢽⣿⣵⣼⣽⣽⡯⢽⣿⣿⣿⣿⣿⣿⣷⣷⣿⣿⣿⣿⣿⣿⣿⣿⣿⣿⣿⣿⣿⣿⢕⢕⢕⢕⢕⢕⣿⣿⣿⣿⣿⣿⣿⣿⣿⣿⣿⣿⡇⢕⣿⣿⡇⠀⠀⠀⠀⠀⠀⠀⠀⠀⠀⠀⠀⠀⠀⠀⠀⠀</a:t>
            </a:r>
            <a:br/>
            <a:r>
              <a:t>⠀⠀⠀⠀⠀⠀⠀⠀⠀⠀⠀⢷⣿⣿⣳⣞⣗⣻⣿⣿⣿⣿⣿⣿⣿⣿⣿⣿⣿⣿⣿⣿⣿⣿⣿⣿⣿⣿⣿⣿⣿⢕⢕⢕⢕⢕⢕⣿⣿⣿⣿⣿⣿⣿⣿⣿⣿⣿⣿⡇⢕⣿⣿⡇⠀⠀⠀⠀⠀⠀⠀⠀⠀⠀⠀⠀⠀⠀⠀⠀⠀</a:t>
            </a:r>
            <a:br/>
            <a:r>
              <a:t>⠀⠀⠀⠀⠀⠀⠀⠀⠀⠀⠀⣿⣿⣿⣿⣿⣿⣿⡿⣿⣿⣿⣿⣿⣿⣿⣿⣿⣿⣿⣿⣿⣿⣿⣿⣿⣿⣿⣿⣿⣿⢕⢕⢕⢕⢕⢕⣿⣿⣿⣿⣿⣿⣿⣿⣿⣿⣿⣿⣷⣼⣿⡟⠑⠀⠀⠀⠀⠀⠀⠀⠀⠀⠀⠀⠀⠀⠀⠀⠀⠀</a:t>
            </a:r>
            <a:br/>
            <a:r>
              <a:t>⠀⠀⠀⠀⠀⠀⠀⠀⠀⠀⠀⣷⣿⣷⣿⣿⣿⣿⣿⣿⢿⣿⣿⣿⣿⣿⣿⣿⣿⡻⣿⣿⣿⡿⣿⢟⠇⢹⣿⣿⣿⣵⣕⢕⢕⢕⢕⣿⣿⣿⣿⣿⣿⣿⣿⣿⣿⣿⣿⣿⣿⣿⣷⠀⠀⠀⠀⠀⠀⠀⠀⠀⠀⠀⠀⠀⠀⠀⠀⠀⠀</a:t>
            </a:r>
            <a:br/>
            <a:r>
              <a:t>⠀⠀⠀⠀⠀⠀⠀⠀⠀⠀⠀⣽⣽⣿⣿⣿⣷⣾⣿⣿⣿⣿⣿⣿⣿⣿⣿⣿⣿⢕⢜⢝⠝⠃⠕⠘⠀⠜⣿⣿⣿⣿⣿⣷⣕⡕⡕⣿⣿⣿⣿⣿⣿⣿⣿⣿⣿⣿⣿⣿⣿⣿⣿⢕⠀⠀⠀⠀⠀⠀⠀⠀⠀⠀⠀⠀⠀⠀⠀⠀⠀</a:t>
            </a:r>
            <a:br/>
            <a:r>
              <a:t>⠀⠀⠀⠀⠀⠀⠀⠀⠀⠀⠀⣿⣿⣿⣿⣿⣿⣿⣿⣿⣿⣿⣿⣿⣿⣿⣿⣿⣿⡇⢕⢔⢅⢅⢄⢔⢔⢔⣿⣿⣿⣿⣿⣿⣿⣷⣇⣾⣿⣿⣿⣿⣿⣿⣿⣿⣿⣿⣿⣿⣿⣿⣿⢕⢔⢄⢄⢄⢔⠀⠀⠀⠀⠀⠀⠀⠀⠀⠀⠀⠀</a:t>
            </a:r>
            <a:br/>
            <a:r>
              <a:t>⠀⠀⠀⠀⠀⠀⠀⠀⠀⠀⠀⣿⣿⣿⣿⣿⣿⣿⣿⣿⣿⣿⣿⣿⣿⣿⣿⣿⣿⣷⣕⢕⢕⢕⢕⢕⢕⢕⣿⣿⣿⣿⣿⣿⣿⣿⣿⣿⣿⣿⣿⣿⣿⣿⣿⣿⣿⣿⣿⣿⣿⣿⣿⢕⢕⢕⢕⢕⢑⠀⠀⠀⠀⠀⠀⠀⠀⠀⠀⠀⠀</a:t>
            </a:r>
            <a:br/>
            <a:r>
              <a:t>⠀⠀⠀⠀⠀⠀⠀⠀⠀⠀⠀⣿⣿⣿⣿⣿⣿⣿⣿⣿⣿⣿⣿⣿⣿⣿⣿⣿⣿⣿⣿⣷⣧⡕⢕⢕⢕⢕⢻⣿⣿⣿⣿⣿⣿⣿⣿⣿⣿⣿⣿⣿⣿⣿⣿⣿⣿⣿⣿⣿⡏⢕⢕⢕⢕⢕⢕⢅⢔⠀⠀⠀⠀⠀⠀⠀⠀⠀⠀⠀⠀</a:t>
            </a:r>
            <a:br/>
            <a:r>
              <a:t>⠀⠀⠀⠀⠀⠀⠀⠀⠀⠀⠀⣿⣿⣿⣿⣿⣿⣿⣿⣿⣿⣿⣿⣿⣿⣿⣿⣿⣿⣿⣿⣿⣿⣇⠕⢕⢕⢕⢸⣿⣿⣿⣿⣿⣿⣿⣿⣿⣿⣿⣿⣿⣿⣿⣿⣿⣿⣿⣿⣿⣷⣷⣷⣷⣷⡾⢕⢀⢄⠀⠀⠀⠀⠀⠀⠀⠀⠀⠀⠀⠀</a:t>
            </a:r>
            <a:br/>
            <a:r>
              <a:t>⠀⠀⠀⠀⠀⠀⠀⠀⠀⠀⠀⣿⣿⣿⣿⣿⣿⣿⣿⣿⣿⣿⣿⣿⣿⣿⣿⣿⣿⣿⣿⣿⣿⡏⠁⢕⢕⢕⠸⣿⣿⣿⣿⣿⣿⣿⣿⣿⣿⣿⣿⣿⣿⣿⣿⣿⣿⣿⡿⢿⢟⣟⣝⣕⣕⡕⢕⢕⢕⠀⠀⠀⠀⠀⠀⠀⠀⠀⠀⠀⠀</a:t>
            </a:r>
            <a:br/>
            <a:r>
              <a:t>⠀⠀⠀⠀⠀⠀⠀⠀⠀⠀⠀⣿⣿⣿⣿⣿⣿⣿⣿⣿⣿⣿⣿⣿⣿⣿⣿⣿⣿⣿⣿⣿⣿⡇⢔⠑⢕⢕⠀⠘⢿⣿⣿⣿⣿⣿⣿⣿⣿⣿⣿⡿⢿⢟⣟⡏⡝⢕⢕⢜⢝⢝⢝⣟⣿⣿⣿⣿⣿⠀⠀⠀⠀⠀⠀⠀⠀⠀⠀⠀⠀</a:t>
            </a:r>
            <a:br/>
            <a:r>
              <a:t>⠀⠀⠀⠀⠀⠀⠀⠀⠀⠀⠀⣿⣿⣿⣿⣿⣿⣿⣿⣿⣿⣿⣿⣿⣿⣿⣿⣿⣿⣿⣿⣿⣿⢇⠑⠀⢕⠑⠀⠀⠈⣿⣿⣿⣿⣿⣿⣿⣿⣿⣿⣿⣿⣿⣿⣿⣿⣿⣿⣷⣧⣵⢵⢕⢕⢕⢜⢝⢕⠀⠀⠀⠀⠀⠀⠀⠀⠀⠀⠀⠀</a:t>
            </a:r>
            <a:br/>
            <a:r>
              <a:t>⠀⠀⠀⠀⠀⠀⠀⠀⠀⠀⠀⠛⠛⠛⠛⠛⠛⠛⠛⠛⠛⠛⠛⠛⠛⠛⠛⠛⠛⠛⠛⠛⠛⠁⠀⠐⠑⠀⠀⠀⠀⠘⠛⠛⠛⠛⠛⠛⠛⠛⠛⠛⠚⠑⠑⠑⠑⠑⠑⠑⠑⠑⠑⠑⠑⠑⠑⠑⠑⠀⠀⠀⠀⠀⠀⠀⠀⠀⠀⠀⠀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⠀⠀⠀⠀⠀⠀⠀⠀⠀⠀⠀⣿⣿⣿⣿⣿⣿⣿⣿⣿⣿⣿⣿⣿⣿⣿⣿⣿⣿⣿⣿⣿⣿⣿⢿⢟⢟⢟⢻⣿⣿⣿⣿⣿⣿⣿⣿⣿⣿⣿⣿⣿⣿⣿⣿⣿⣿⣿⣿⣿⣿⣿⣿⣿⣿⣿⣿⣿⣿⠀⠀⠀⠀⠀⠀⠀⠀⠀⠀⠀⠀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⠀⠀⠀⠀⠀⠀⠀⠀⠀⠀⠀⣿⣿⣿⣿⣿⣿⣿⣿⣿⣿⣿⣿⣿⣿⣿⣿⣿⣿⣿⣿⢟⢟⢗⢕⢕⢕⢕⣕⢿⣿⣿⣿⣿⣿⣿⣿⣿⣿⣿⣿⣿⣿⣿⣿⣿⣿⣿⣿⣿⣿⣿⣿⣿⣿⣿⣿⣿⣿⠀⠀⠀⠀⠀⠀⠀⠀⠀⠀⠀⠀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⠀⠀⠀⠀⠀⠀⠀⠀⠀⠀⠀⣿⣿⣿⣿⣿⣿⣿⣿⣿⣿⣿⣿⣿⣿⣿⣿⣿⣿⣿⣿⣇⢕⢱⣾⣿⣿⣿⣿⣿⣿⣿⣿⣿⣿⣿⣿⣿⣿⣿⣿⣿⣿⣿⣿⣿⣿⣿⣿⣿⣿⣿⣿⣿⣿⣿⣿⣿⣿⠀⠀⠀⠀⠀⠀⠀⠀⠀⠀⠀⠀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⠀⠀⠀⠀⠀⠀⠀⠀⠀⠀⠀⣿⣿⣿⣿⣿⣿⣿⣿⣿⣿⣿⣿⣿⣿⣿⣿⣿⣿⣿⣿⣏⡕⢸⣿⣿⣽⣿⣿⣿⣿⣿⣿⣿⣿⣿⣿⣿⣿⣿⣿⣿⣿⣿⣿⣿⣿⣿⣿⣿⣿⣿⣿⣿⣿⣿⣿⣿⣿⠀⠀⠀⠀⠀⠀⠀⠀⠀⠀⠀⠀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⠀⠀⠀⠀⠀⠀⠀⠀⠀⠀⠀⣿⣿⣿⣿⣿⣿⣿⣿⣿⣿⣿⣿⣿⣿⣿⣿⣿⣿⣿⣿⡿⢻⣿⣟⢏⣽⣿⣿⣿⢿⢿⣿⣿⣿⣿⣿⣿⣿⣿⣿⣿⣿⣿⣿⣿⣿⣿⣿⣿⣿⣿⣿⣿⣿⣿⣿⣿⣿⠀⠀⠀⠀⠀⠀⠀⠀⠀⠀⠀⠀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⠀⠀⠀⠀⠀⠀⠀⠀⠀⠀⠀⣿⣿⣿⣿⣿⣿⣿⣿⣿⣿⣿⣿⣿⣿⣿⣿⣿⢿⢟⢝⢕⢕⢿⣿⣿⣿⣿⣜⣿⢕⢕⢕⢝⢟⢿⣿⣿⣿⣿⣿⣿⣿⣿⣿⣿⣿⣿⣿⣿⣿⣿⣿⣿⣿⣿⣿⣿⣿⠀⠀⠀⠀⠀⠀⠀⠀⠀⠀⠀⠀</a:t>
            </a:r>
            <a:br/>
            <a:r>
              <a:t>⠀⠀⠀⠀⠀⠀⠀⠀⠀⠀⠀⣿⣿⣿⣿⣿⣿⣿⣿⣿⣿⣿⣿⣿⣿⢟⢏⢕⢕⢕⢕⢕⠀⢸⣿⣿⣿⣿⣷⡇⢕⢕⢕⢕⢕⢜⣿⣿⣿⣿⣿⣿⣿⣿⣿⣿⣿⣿⣿⣿⣿⣿⣿⣿⣿⣿⣿⣿⣿⠀⠀⠀⠀⠀⠀⠀⠀⠀⠀⠀⠀</a:t>
            </a:r>
            <a:br/>
            <a:r>
              <a:t>⠀⠀⠀⠀⠀⠀⠀⠀⠀⠀⠀⣿⣿⣿⣿⣿⣿⣿⣿⣿⣿⣿⣿⣿⡏⠕⠕⠁⠁⢕⢕⢕⢔⢔⢹⢷⢾⢿⢿⡇⢕⢕⢕⢕⢕⢕⣿⣿⣿⣿⣿⣿⣿⣿⣿⣿⣿⣿⣿⣿⣿⣿⣿⣿⣿⣿⣿⣿⣿⠀⠀⠀⠀⠀⠀⠀⠀⠀⠀⠀⠀</a:t>
            </a:r>
            <a:br/>
            <a:r>
              <a:t>⠀⠀⠀⠀⠀⠀⠀⠀⠀⠀⠀⣿⣿⣿⣿⣿⣿⣿⣿⣿⣿⣿⣿⣿⢕⠀⠀⠀⠀⠑⢕⢕⢕⢕⢕⢹⣿⣝⡕⢕⢕⢕⢕⢕⠀⢕⢻⣿⣿⣿⣿⣿⣿⣿⣿⣿⣿⣿⣿⣿⣿⣿⣿⣿⣿⣿⣿⣿⣿⠀⠀⠀⠀⠀⠀⠀⠀⠀⠀⠀⠀</a:t>
            </a:r>
            <a:br/>
            <a:r>
              <a:t>⠀⠀⠀⠀⠀⠀⠀⠀⠀⠀⠀⣿⣿⣿⣿⣿⣿⣿⣿⣿⣿⣿⣿⡿⢕⠀⠀⠀⠀⠀⠀⠕⠕⢕⢕⢕⣗⣗⣇⣕⣕⡑⠕⠀⠀⢕⢸⣿⣿⣿⣿⣿⣿⣿⣿⣿⣿⣿⣿⣿⣿⣿⣿⣿⣿⣿⣿⣿⣿⠀⠀⠀⠀⠀⠀⠀⠀⠀⠀⠀⠀</a:t>
            </a:r>
            <a:br/>
            <a:r>
              <a:t>⠀⠀⠀⠀⠀⠀⠀⠀⠀⠀⠀⣿⣿⣿⣿⣿⣿⣿⣿⣿⣿⣿⣿⡇⠐⠀⠀⠀⠀⠀⠀⠀⠅⢐⠑⠀⢵⢵⢜⢸⣿⣿⡇⠀⠀⢁⢸⣿⣿⣿⣿⣿⣿⣿⣿⣿⣿⣿⣿⣿⣿⣿⣿⣿⣿⣿⣿⣿⣿⠀⠀⠀⠀⠀⠀⠀⠀⠀⠀⠀⠀</a:t>
            </a:r>
            <a:br/>
            <a:r>
              <a:t>⠀⠀⠀⠀⠀⠀⠀⠀⠀⠀⠀⣿⣿⣿⣿⣿⣿⣿⣿⣿⣿⣿⣿⡇⠄⠀⠀⠀⠀⠀⠀⠀⠀⠀⠁⠀⢜⣕⢕⠜⢻⣿⢇⢔⠐⠀⠁⢻⣿⣿⣿⣿⣿⣿⣿⣿⣿⣿⣿⣿⣿⣿⣿⣿⣿⣿⣿⣿⣿⠀⠀⠀⠀⠀⠀⠀⠀⠀⠀⠀⠀</a:t>
            </a:r>
            <a:br/>
            <a:r>
              <a:t>⠀⠀⠀⠀⠀⠀⠀⠀⠀⠀⠀⣿⣿⣿⣿⣿⣿⣿⣿⣿⣿⣿⣿⢕⢀⠀⠀⣄⣄⢀⠀⠀⠀⠀⢕⠀⢱⢇⢕⠀⠀⢘⢁⢀⠁⢄⣱⣿⣿⣿⣿⣿⣿⣿⣿⣿⣿⣿⣿⣿⣿⣿⣿⣿⣿⣿⣿⣿⣿⠀⠀⠀⠀⠀⠀⠀⠀⠀⠀⠀⠀</a:t>
            </a:r>
            <a:br/>
            <a:r>
              <a:t>⠀⠀⠀⠀⠀⠀⠀⠀⠀⠀⠀⣿⣿⣿⣿⣿⣿⣿⣿⣿⣿⣿⣯⡁⠔⠐⢴⢾⣿⣷⡀⠀⠀⠀⠀⠐⢕⢕⢜⠅⠀⠀⢀⣄⣴⣵⣿⣿⣿⣿⣿⣿⣿⣿⣿⣿⣿⣿⣿⣿⣿⣿⣿⣿⣿⣿⣿⣿⣿⠀⠀⠀⠀⠀⠀⠀⠀⠀⠀⠀⠀</a:t>
            </a:r>
            <a:br/>
            <a:r>
              <a:t>⠀⠀⠀⠀⠀⠀⠀⠀⠀⠀⠀⣿⣿⣿⣿⣿⣿⣿⣿⣿⣿⣿⣿⣇⡐⠀⠕⢜⢿⡿⠃⠀⠀⠀⠀⠀⢔⢕⢕⠀⠀⠀⢸⣿⣿⣿⣿⣿⣿⣿⣿⣿⣿⣿⣿⣿⣿⣿⣿⣿⣿⣿⣿⣿⣿⣿⣿⣿⣿⠀⠀⠀⠀⠀⠀⠀⠀⠀⠀⠀⠀</a:t>
            </a:r>
            <a:br/>
            <a:r>
              <a:t>⠀⠀⠀⠀⠀⠀⠀⠀⠀⠀⠀⣿⣿⣿⣿⣿⣿⣿⣿⣿⣿⣿⣿⣿⣿⢕⠄⠄⠈⠁⠀⠀⠀⠀⠀⠀⢸⣷⣵⢄⠀⠁⢕⢿⣿⣿⣿⣿⣿⣿⣿⣿⣿⣿⣿⣿⣿⣿⣿⣿⣿⣿⣿⣿⣿⣿⣿⣿⣿⠀⠀⠀⠀⠀⠀⠀⠀⠀⠀⠀⠀</a:t>
            </a:r>
            <a:br/>
            <a:r>
              <a:t>⠀⠀⠀⠀⠀⠀⠀⠀⠀⠀⠀⣿⣿⣿⣿⣿⣿⣿⣿⣿⣿⣿⣿⣿⡇⠁⠀⠀⠀⠀⠀⠀⠀⠀⠀⠀⣸⣿⣷⢕⢀⢀⢑⢸⣿⣿⣿⣿⣿⣿⣿⣿⣿⣿⣿⣿⣿⣿⣿⣿⣿⣿⣿⣿⣿⣿⣿⣿⣿⠀⠀⠀⠀⠀⠀⠀⠀⠀⠀⠀⠀</a:t>
            </a:r>
            <a:br/>
            <a:r>
              <a:t>⠀⠀⠀⠀⠀⠀⠀⠀⠀⠀⠀⠛⠛⠛⠛⠛⠛⠛⠛⠛⠛⠛⠛⠛⠑⠀⠀⠀⠀⠃⠀⠀⠀⠀⠀⠀⠛⠛⠓⠓⠑⠐⠁⠘⠛⠛⠛⠛⠛⠛⠛⠛⠛⠛⠛⠛⠛⠛⠛⠛⠛⠛⠛⠛⠛⠛⠛⠛⠛⠀⠀⠀⠀⠀⠀⠀⠀⠀⠀⠀⠀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⠀⠀⠀⠀⠀⠀⠀⠀⠀⠀⠀⢕⢕⢕⢕⢕⢕⢕⢕⢕⢕⢕⢕⢕⢕⢇⢕⢝⢳⢕⢕⢕⢜⢟⢏⢜⢕⢕⢕⢕⢕⢕⢕⢸⢟⢿⢽⢿⣿⣿⡿⣿⣿⣿⣿⣿⣿⣟⣿⣻⣿⣿⣿⢇⠕⠕⢸⣿⣷⠀⠀⠀⠀⠀⠀⠀⠀⠀⠀⠀⠀</a:t>
            </a:r>
            <a:br/>
            <a:r>
              <a:t>⠀⠀⠀⠀⠀⠀⠀⠀⠀⠀⠀⢕⣧⣼⢗⢕⢕⢕⢕⢕⢱⢕⢕⢕⢕⢕⢕⢕⢕⢕⢕⢕⢕⢕⢕⢕⢕⢕⢕⠕⠕⢕⡕⢜⢝⣝⢕⣷⣷⣾⣿⣿⣿⣷⣾⣿⣿⢿⢿⣿⣿⣿⣿⣵⣕⣱⣾⣿⢏⠀⠀⠀⠀⠀⠀⠀⠀⠀⠀⠀⠀</a:t>
            </a:r>
            <a:br/>
            <a:r>
              <a:t>⠀⠀⠀⠀⠀⠀⠀⠀⠀⠀⠀⢸⢿⣕⢕⣷⣵⣧⣕⢱⢾⢷⢳⢵⢇⢕⢱⢕⢱⢜⢕⢕⢕⢕⠑⠁⠀⠀⠀⠀⠀⠀⠁⠕⢝⢝⢹⢻⣗⣿⣿⣿⣿⣿⣷⣾⣿⡿⣿⣷⣾⣻⣿⣿⣿⣿⣿⡿⣹⠀⠀⠀⠀⠀⠀⠀⠀⠀⠀⠀⠀</a:t>
            </a:r>
            <a:br/>
            <a:r>
              <a:t>⠀⠀⠀⠀⠀⠀⠀⠀⠀⠀⠀⢕⡜⢕⢕⢕⢕⢜⢕⢱⢷⡇⢕⢕⢕⢕⢕⢕⢕⢱⢱⢵⣁⡈⠙⢷⣴⣄⠀⠀⠀⠀⠀⠀⠀⠑⢱⢕⢸⢷⢿⣿⢿⡿⣿⣿⣿⣿⣿⣿⣿⣿⣿⣿⣿⡿⢿⢗⢱⠀⠀⠀⠀⠀⠀⠀⠀⠀⠀⠀⠀</a:t>
            </a:r>
            <a:br/>
            <a:r>
              <a:t>⠀⠀⠀⠀⠀⠀⠀⠀⠀⠀⠀⢕⢱⢇⡕⢕⢕⢕⢕⢕⢕⢵⢕⢕⡕⢕⢕⡕⣕⡵⢿⣜⢻⣿⣷⣵⠙⢿⣷⣄⢀⠀⠀⠀⠀⠀⠁⢕⣾⣼⢾⣼⣽⢽⣿⣿⣿⣿⣿⣿⣿⣿⣿⡟⠑⠀⠀⠀⠁⠀⠀⠀⠀⠀⠀⠀⠀⠀⠀⠀⠀</a:t>
            </a:r>
            <a:br/>
            <a:r>
              <a:t>⠀⠀⠀⠀⠀⠀⠀⠀⠀⠀⠀⢕⣕⢕⢕⢕⢕⢕⢱⡕⢕⢕⢕⢞⢜⢏⢜⠝⢋⢕⣱⣿⣿⣿⣿⣿⡔⠘⢿⣿⣧⡄⢄⠀⠀⠀⠀⠁⢸⣽⣟⣻⣿⣿⢿⡿⣿⣿⣿⣿⣿⣿⣿⡄⠀⠀⠀⠀⠀⠀⠀⠀⠀⠀⠀⠀⠀⠀⠀⠀⠀</a:t>
            </a:r>
            <a:br/>
            <a:r>
              <a:t>⠀⠀⠀⠀⠀⠀⠀⠀⠀⠀⠀⢕⢞⢇⢕⢕⢕⢕⢕⢕⢕⢕⢕⢕⣕⣕⢕⣵⣾⣿⣿⣿⣿⣿⣿⣿⣷⢀⠘⣿⣿⣷⡔⠀⠁⠁⠀⠀⢕⣿⣿⣿⣻⣿⣿⣿⣿⣽⣿⣿⣿⣿⢹⣿⣧⢀⠀⠀⠀⠀⠀⠀⠀⠀⠀⠀⠀⠀⠀⠀⠀</a:t>
            </a:r>
            <a:br/>
            <a:r>
              <a:t>⠀⠀⠀⠀⠀⠀⠀⠀⠀⠀⠀⢕⢕⢜⢕⢕⢕⢝⢕⢕⢕⢕⢕⢕⢕⢜⢵⣿⣿⣿⣿⣿⣿⣿⣿⣿⣿⡅⢔⢸⣿⣿⣧⢐⠀⠀⠀⠀⠁⢸⣿⣿⣻⣿⣿⣿⣿⣿⣿⣿⣿⣏⢕⣿⣿⣇⠀⠀⠀⠀⠀⠀⠀⠀⠀⠀⠀⠀⠀⠀⠀</a:t>
            </a:r>
            <a:br/>
            <a:r>
              <a:t>⠀⠀⠀⠀⠀⠀⠀⠀⠀⠀⠀⢕⢕⢕⢕⢕⢕⢕⢵⢕⢕⢕⢕⢕⢕⢕⢜⣿⣿⣿⣿⣿⣿⣿⣿⣿⣿⣿⣷⣿⣿⣿⣿⢕⢔⠁⠁⢀⢀⢜⣟⣻⣿⣾⣿⣿⣟⣻⣿⣿⣿⣯⢕⢸⣿⣿⠀⠀⠀⠀⠀⠀⠀⠀⠀⠀⠀⠀⠀⠀⠀</a:t>
            </a:r>
            <a:br/>
            <a:r>
              <a:t>⠀⠀⠀⠀⠀⠀⠀⠀⠀⠀⠀⢕⢇⣱⡕⢕⢕⢕⢕⢕⢕⣵⣵⢇⢕⣧⣷⣾⣿⣿⣿⣿⣿⣿⣿⣿⣿⣿⣿⣿⣿⣿⣿⢕⢕⢄⢕⢕⢐⢕⣟⣷⣿⣿⣿⣿⣿⣿⣾⣿⣿⣿⢕⢸⣿⣿⠀⠀⠀⠀⠀⠀⠀⠀⠀⠀⠀⠀⠀⠀⠀</a:t>
            </a:r>
            <a:br/>
            <a:r>
              <a:t>⠀⠀⠀⠀⠀⠀⠀⠀⠀⠀⠀⢕⢕⢕⢕⢕⢕⢵⢵⢵⢕⢕⢕⢱⢕⢵⢜⢿⣿⣿⣿⣿⣟⣯⣿⣿⣿⣿⣿⣿⣿⣿⣿⢕⢕⢕⢕⢕⢀⢱⣷⣷⣾⣿⣿⣿⣿⣿⣿⣿⣿⡿⢕⢸⣿⣿⠀⠀⠀⠀⠀⠀⠀⠀⠀⠀⠀⠀⠀⠀⠀</a:t>
            </a:r>
            <a:br/>
            <a:r>
              <a:t>⠀⠀⠀⠀⠀⠀⠀⠀⠀⠀⠀⢕⢕⢕⢕⢕⢕⢗⢗⡗⢕⡗⣕⣕⣕⣕⣕⣾⣿⣿⣿⣿⣿⣿⣿⣿⡿⣿⣿⣿⣿⣿⣿⡕⢕⢕⢕⢕⢕⢸⣿⣷⣿⣿⣿⣿⣿⣿⣿⣿⣿⣏⢕⢸⣿⣿⠀⠀⠀⠀⠀⠀⠀⠀⠀⠀⠀⠀⠀⠀⠀</a:t>
            </a:r>
            <a:br/>
            <a:r>
              <a:t>⠀⠀⠀⠀⠀⠀⠀⠀⠀⠀⠀⢕⣞⣕⡝⢕⢼⢕⢵⢼⢵⢵⢵⢱⢱⢕⣳⣿⣿⡿⢿⣿⣿⣟⢻⢟⡕⢜⣿⣿⣿⣿⣿⣕⣕⢕⢕⢕⢕⢸⣿⣿⣿⣿⣿⣿⣿⣿⣿⣿⣿⣿⣵⣿⣿⢃⠀⠀⠀⠀⠀⠀⠀⠀⠀⠀⠀⠀⠀⠀⠀</a:t>
            </a:r>
            <a:br/>
            <a:r>
              <a:t>⠀⠀⠀⠀⠀⠀⠀⠀⠀⠀⠀⢵⢵⣵⢕⢕⢗⢕⣷⣗⣗⣞⢹⢿⣿⣿⣿⣿⣿⣿⡕⢕⢘⢉⠑⠘⠁⠀⣿⣿⣿⣿⣿⣿⣿⣷⣕⢕⢕⣾⣿⣿⣿⣿⣿⣿⣿⣿⣿⣿⣿⣿⣿⣿⣿⢕⠀⠀⠀⠀⠀⠀⠀⠀⠀⠀⠀⠀⠀⠀⠀</a:t>
            </a:r>
            <a:br/>
            <a:r>
              <a:t>⠀⠀⠀⠀⠀⠀⠀⠀⠀⠀⠀⢕⣝⣽⣽⣽⣽⣕⣵⣷⣾⣧⣵⣿⣿⣿⣿⣿⣿⣿⡇⢕⢕⢕⢔⢔⢕⢔⣿⣿⣿⣿⣿⣿⣿⣿⣿⣿⣗⣾⣿⣿⣿⣿⣿⣿⣿⣿⣿⣿⣿⣿⣿⣿⣿⡕⠀⠀⠀⠀⠀⠀⠀⠀⠀⠀⠀⠀⠀⠀⠀</a:t>
            </a:r>
            <a:br/>
            <a:r>
              <a:t>⠀⠀⠀⠀⠀⠀⠀⠀⠀⠀⠀⣽⣿⣿⣿⣷⣿⣿⣿⣿⣿⣿⣿⣿⣿⣿⣿⣿⣿⣿⣿⣧⣕⢕⢕⢕⢕⢕⣿⣿⣿⣿⣿⣿⣿⣿⣿⣿⣿⣿⣿⣿⣿⣿⣿⣿⣿⣿⣿⣿⣿⣿⣿⣿⣿⡇⢕⢔⢔⠀⠀⠀⠀⠀⠀⠀⠀⠀⠀⠀⠀</a:t>
            </a:r>
            <a:br/>
            <a:r>
              <a:t>⠀⠀⠀⠀⠀⠀⠀⠀⠀⠀⠀⣿⣿⣿⣿⣿⣿⣿⣿⣿⣿⣿⣿⣿⣿⣿⣿⣿⣿⣿⣿⣿⣿⣿⡇⢕⢕⢕⢹⣿⣿⣿⣿⣿⣿⣿⣿⣿⣿⣿⣿⣿⣿⣿⣿⣿⣿⣿⣿⣿⣿⣿⣿⣿⣿⡇⢕⢕⢕⠀⠀⠀⠀⠀⠀⠀⠀⠀⠀⠀⠀</a:t>
            </a:r>
            <a:br/>
            <a:r>
              <a:t>⠀⠀⠀⠀⠀⠀⠀⠀⠀⠀⠀⣿⣿⣿⣿⣿⣿⣿⣿⣿⣿⣿⣿⣿⣿⣿⣿⣿⣿⣿⣿⣿⣿⣿⡇⢔⢕⢕⢸⣿⣿⣿⣿⣿⣿⣿⣿⣿⣿⣿⣿⣿⣿⣿⣿⣿⣿⣿⣿⣿⣿⣿⣿⢜⢕⢕⢕⢕⢕⠀⠀⠀⠀⠀⠀⠀⠀⠀⠀⠀⠀</a:t>
            </a:r>
            <a:br/>
            <a:r>
              <a:t>⠀⠀⠀⠀⠀⠀⠀⠀⠀⠀⠀⣿⣿⣿⣿⣿⣿⣿⣿⣿⣿⣿⣿⣿⣿⣿⣿⣿⣿⣿⣿⣿⣿⣿⡇⢕⠅⢕⠕⢻⣿⣿⣿⣿⣿⣿⣿⣿⣿⣿⣿⣿⣿⣿⣿⣿⣿⣿⣿⣿⣿⣿⣧⣕⣵⣷⣗⡗⢇⠀⠀⠀⠀⠀⠀⠀⠀⠀⠀⠀⠀</a:t>
            </a:r>
            <a:br/>
            <a:r>
              <a:t>⠀⠀⠀⠀⠀⠀⠀⠀⠀⠀⠀⣿⣿⣿⣿⣿⣿⣿⣿⣿⣿⣿⣿⣿⣿⣿⣿⣿⣿⣿⣿⣿⣿⣿⢕⠐⠀⢕⠀⠀⠙⣿⣿⣿⣿⣿⣿⣿⣿⣿⣿⣿⣿⣿⣿⣿⣿⣿⣿⣿⣿⢿⢟⢟⢕⢕⢕⢕⢕⠀⠀⠀⠀⠀⠀⠀⠀⠀⠀⠀⠀</a:t>
            </a:r>
            <a:br/>
            <a:r>
              <a:t>⠀⠀⠀⠀⠀⠀⠀⠀⠀⠀⠀⣿⣿⣿⣿⣿⣿⣿⣿⣿⣿⣿⣿⣿⣿⣿⣿⣿⣿⣿⣿⣿⣿⣿⠕⠄⢕⠕⠀⠀⠀⢸⣿⣿⣿⣿⣿⣿⣿⣿⣿⣿⣿⣿⣿⢟⢟⢟⢝⢕⢕⢕⢕⢝⢕⢕⢕⣕⣵⠀⠀⠀⠀⠀⠀⠀⠀⠀⠀⠀⠀</a:t>
            </a:r>
            <a:br/>
            <a:r>
              <a:t>⠀⠀⠀⠀⠀⠀⠀⠀⠀⠀⠀⢻⣿⣿⣿⣿⣿⣿⣿⣿⣿⣿⣿⣿⣿⣿⣿⣿⣿⣿⣿⣿⣿⡿⠀⢔⢕⠀⠀⠀⠀⢕⣿⣿⣿⣿⡿⢿⣿⣿⣿⣿⣿⣿⣿⣷⡷⢗⢞⢣⢵⣵⣵⣵⡕⢕⢕⢕⢜⠀⠀⠀⠀⠀⠀⠀⠀⠀⠀⠀⠀</a:t>
            </a:r>
            <a:br/>
            <a:r>
              <a:t>⠀⠀⠀⠀⠀⠀⠀⠀⠀⠀⠀⠛⠛⠛⠛⠛⠛⠛⠛⠛⠛⠛⠛⠛⠛⠛⠛⠛⠛⠛⠛⠛⠛⠃⠀⠑⠀⠀⠀⠀⠐⠁⠙⠛⠛⠛⠑⠑⠙⠛⠛⠛⠛⠛⠛⠛⠑⠑⠑⠑⠑⠑⠑⠑⠑⠑⠑⠑⠑⠀⠀⠀⠀⠀⠀⠀⠀⠀⠀⠀⠀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⠀⠀⠀⠀⠀⠀⠀⠀⠀⠀⠀⢕⢕⢕⢕⢝⢕⢗⢕⢹⢕⣞⣹⣹⣾⡟⢿⣿⢿⣿⣿⣿⢞⢻⢿⢟⢕⢝⢜⢕⢕⢕⢕⢕⢕⢕⢕⢕⢕⢕⢕⢕⢕⢕⢕⢕⢕⢕⢕⢕⢕⢕⢕⢕⢕⢔⢕⢕⣸⠀⠀⠀⠀⠀⠀⠀⠀⠀⠀⠀⠀</a:t>
            </a:r>
            <a:br/>
            <a:r>
              <a:t>⠀⠀⠀⠀⠀⠀⠀⠀⠀⠀⠀⢕⢕⢣⣼⡗⡕⢝⢝⢕⣕⣱⣽⡟⢮⣽⣿⣿⣟⣟⣿⣧⡕⢕⢕⢕⢇⢕⢕⢇⢕⢕⢕⢕⢕⢕⢕⢕⢕⢕⢕⢕⢕⢕⢕⢕⢕⢕⢕⢕⢕⢕⢕⢕⢕⣕⣕⣸⣿⠀⠀⠀⠀⠀⠀⠀⠀⠀⠀⠀⠀</a:t>
            </a:r>
            <a:br/>
            <a:r>
              <a:t>⠀⠀⠀⠀⠀⠀⠀⠀⠀⠀⠀⢕⢺⢿⢏⢝⣿⣵⣵⣵⢵⡿⢿⣿⣾⣷⣗⣷⣿⣿⣿⢿⢇⢕⢕⠑⠁⠀⠀⠀⠀⠀⠀⠁⠕⢕⢕⢕⢕⢕⢕⢕⢕⢕⢕⢕⢕⢕⢕⢕⣕⢕⢕⢕⢸⣽⣿⢿⢿⠀⠀⠀⠀⠀⠀⠀⠀⠀⠀⠀⠀</a:t>
            </a:r>
            <a:br/>
            <a:r>
              <a:t>⠀⠀⠀⠀⠀⠀⠀⠀⠀⠀⠀⢕⢱⣕⢝⢿⢏⡝⢝⢇⢽⣷⣷⣷⢧⢵⢯⢹⢗⢜⣕⣳⣷⣵⡈⠛⢶⣴⣄⠀⠀⠀⠀⠀⠀⠁⠑⢕⢕⢕⢕⢕⢕⢕⢕⢕⢕⢕⢕⢕⢜⢕⡕⡗⣸⣾⡿⢷⢷⠀⠀⠀⠀⠀⠀⠀⠀⠀⠀⠀⠀</a:t>
            </a:r>
            <a:br/>
            <a:r>
              <a:t>⠀⠀⠀⠀⠀⠀⠀⠀⠀⠀⠀⢸⣹⡿⣽⣗⢞⡇⢝⡱⢻⣿⡿⣝⣝⡹⢕⢵⡵⠏⢝⣧⣽⣿⣿⣿⢁⠙⢿⣷⣄⠀⠀⠀⠀⠀⠀⠁⢕⢱⡕⢕⢱⢸⢕⢱⢕⢵⢇⣕⢕⣸⣷⢜⢗⠁⠀⠀⠀⠀⠀⠀⠀⠀⠀⠀⠀⠀⠀⠀⠀</a:t>
            </a:r>
            <a:br/>
            <a:r>
              <a:t>⠀⠀⠀⠀⠀⠀⠀⠀⠀⠀⠀⢕⣼⣇⣕⣜⣕⣹⣧⣵⣷⣷⣷⡾⢿⢕⢕⢅⣠⣴⣼⣿⣿⣿⣿⣿⣇⠀⠈⢿⣿⣧⡄⢀⠀⠀⠀⠀⠁⣸⣵⣜⣟⣿⢿⢯⢼⢕⢷⣕⣷⢾⣿⣷⣄⠀⠀⠀⠀⠀⠀⠀⠀⠀⠀⠀⠀⠀⠀⠀⠀</a:t>
            </a:r>
            <a:br/>
            <a:r>
              <a:t>⠀⠀⠀⠀⠀⠀⠀⠀⠀⠀⠀⢕⢳⢿⢿⣾⣽⡿⢿⣷⣿⡿⢿⡟⢇⢳⢕⣿⣿⣿⣿⣿⣿⣿⣿⣿⣿⠔⠀⢘⣿⣿⣷⡄⠀⠁⠀⠀⠀⢜⣿⣿⣿⣿⣿⣿⢽⣽⢽⢽⣵⡷⢾⠝⣿⣧⢀⠀⠀⠀⠀⠀⠀⠀⠀⠀⠀⠀⠀⠀⠀</a:t>
            </a:r>
            <a:br/>
            <a:r>
              <a:t>⠀⠀⠀⠀⠀⠀⠀⠀⠀⠀⠀⢝⣿⣝⣝⣹⣾⣟⣟⣟⢗⢗⢗⢟⢟⢕⢸⣿⣿⣿⣿⣿⣿⣿⣿⣿⣿⣕⢄⢔⢸⣿⣿⣧⢕⠀⠀⠀⠁⠅⣿⣿⣿⣿⣿⣿⣿⣿⣿⣿⣿⡧⣕⢕⢽⣿⣧⠀⠀⠀⠀⠀⠀⠀⠀⠀⠀⠀⠀⠀⠀</a:t>
            </a:r>
            <a:br/>
            <a:r>
              <a:t>⠀⠀⠀⠀⠀⠀⠀⠀⠀⠀⠀⢧⣵⢼⢵⢽⢿⣿⢽⣽⡽⢼⢽⢯⢯⣽⢕⢻⣿⣿⣿⣿⣿⣿⣿⣿⣿⣿⣵⣷⣾⣿⣿⣿⢕⢅⠀⢀⠀⢐⣻⣿⣿⣿⣿⣿⣿⣿⣿⣿⣿⣿⣿⡕⢸⣿⣿⠔⠀⠀⠀⠀⠀⠀⠀⠀⠀⠀⠀⠀⠀</a:t>
            </a:r>
            <a:br/>
            <a:r>
              <a:t>⠀⠀⠀⠀⠀⠀⠀⠀⠀⠀⠀⣾⣿⣷⣷⣾⣿⣿⣿⣟⣷⣷⣷⣷⡞⣳⣿⣿⣿⣿⣿⣿⣿⣿⣿⣿⣿⣿⣿⣿⣿⣿⣿⣿⢕⢕⢐⢐⢅⢔⣺⣿⣿⣿⣿⣿⣿⣿⣿⣿⣿⣿⣿⢇⢸⣿⣿⢐⠀⠀⠀⠀⠀⠀⠀⠀⠀⠀⠀⠀⠀</a:t>
            </a:r>
            <a:br/>
            <a:r>
              <a:t>⠀⠀⠀⠀⠀⠀⠀⠀⠀⠀⠀⣼⣿⣹⣽⢵⣽⣵⢽⡽⢯⢼⢯⢽⣽⢵⣵⣽⣿⣿⣿⣿⣷⣿⣿⣿⣿⣿⣿⣿⣿⣿⣿⣿⢕⢕⢕⢕⢕⢐⣺⣿⣿⣿⣿⣿⣿⣿⣿⣿⣿⣿⡿⢕⢸⣿⣿⠑⠀⠀⠀⠀⠀⠀⠀⠀⠀⠀⠀⠀⠀</a:t>
            </a:r>
            <a:br/>
            <a:r>
              <a:t>⠀⠀⠀⠀⠀⠀⠀⠀⠀⠀⠀⢟⢳⢳⢗⢗⣾⢟⢗⣗⣞⣗⣾⣟⣻⣟⣝⣿⣿⣿⣿⣿⣿⣿⣿⣿⢿⢹⣿⣿⣿⣿⣿⣿⢕⢕⢕⢕⢕⢕⢺⣿⣿⣿⣿⣿⣿⣿⣿⣿⣿⣿⣿⢕⢸⣿⣿⢅⠀⠀⠀⠀⠀⠀⠀⠀⠀⠀⠀⠀⠀</a:t>
            </a:r>
            <a:br/>
            <a:r>
              <a:t>⠀⠀⠀⠀⠀⠀⠀⠀⠀⠀⠀⣻⣿⣿⣟⣿⣹⣿⡿⢿⣿⢯⢽⡼⢷⣼⣿⣿⣿⣿⡎⢝⢟⢿⢜⢏⠇⠀⢿⣿⣿⣿⣿⣿⣿⣧⣕⢕⢕⢕⢺⣿⣿⣿⣿⣿⣿⣿⣿⣿⣿⣿⣿⣵⣿⣿⢇⠀⠀⠀⠀⠀⠀⠀⠀⠀⠀⠀⠀⠀⠀</a:t>
            </a:r>
            <a:br/>
            <a:r>
              <a:t>⠀⠀⠀⠀⠀⠀⠀⠀⠀⠀⠀⢵⣼⢧⣵⣵⣿⢷⣷⣷⣷⣿⣿⣿⣿⣿⣿⣿⣿⣿⣧⢕⢕⢐⢐⢀⠄⢄⢸⣿⣿⣿⣿⣿⣿⣿⣿⣷⣧⡕⣺⣿⣿⣿⣿⣿⣿⣿⣿⣿⣿⣿⣿⣿⣿⣿⡇⢀⠀⠀⠀⠀⠀⠀⠀⠀⠀⠀⠀⠀⠀</a:t>
            </a:r>
            <a:br/>
            <a:r>
              <a:t>⠀⠀⠀⠀⠀⠀⠀⠀⠀⠀⠀⢜⣯⣝⣯⣽⣽⣿⣷⣷⣷⣿⣿⣿⣿⣿⣿⣿⣿⣿⣿⣕⢕⢕⢕⢕⢕⢕⢸⣿⣿⣿⣿⣿⣿⣿⣿⣿⣿⣷⣾⣿⣿⣿⣿⣿⣿⣿⣿⣿⣿⣿⣿⣿⣿⣿⡇⠔⠀⠀⠀⠀⠀⠀⠀⠀⠀⠀⠀⠀⠀</a:t>
            </a:r>
            <a:br/>
            <a:r>
              <a:t>⠀⠀⠀⠀⠀⠀⠀⠀⠀⠀⠀⣿⣿⣿⣿⣿⣿⣿⣿⣿⣿⣿⣿⣿⣿⣿⣿⣿⣿⣿⣿⣿⣷⣧⣕⢕⢕⢕⢸⣿⣿⣿⣿⣿⣿⣿⣿⣿⣿⣿⣿⣿⣿⣿⣿⣿⣿⣿⣿⣿⣿⣿⣿⣿⣿⣿⡇⢔⢔⠀⠀⠀⠀⠀⠀⠀⠀⠀⠀⠀⠀</a:t>
            </a:r>
            <a:br/>
            <a:r>
              <a:t>⠀⠀⠀⠀⠀⠀⠀⠀⠀⠀⠀⣿⣿⣿⣿⣿⣿⣿⣿⣿⣿⣿⣿⣿⣿⣿⣿⣿⣿⣿⣿⣿⣿⣿⣿⠑⢕⢕⢜⣿⣿⣿⣿⣿⣿⣿⣿⣿⣿⣿⣿⣿⣿⣿⣿⣿⣿⣿⣿⣿⣿⣿⣿⣿⣿⣿⡇⢕⢕⠀⠀⠀⠀⠀⠀⠀⠀⠀⠀⠀⠀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⠀⠀⠀⠀⠀⠀⠀⠀⠀⠀⠀⣿⣿⣿⣿⣿⣿⣿⣿⣿⣿⣿⣿⣿⣿⣿⣿⣿⣿⣿⣿⣿⣿⣿⡿⠄⠕⢕⢕⢿⣿⣿⣿⣿⣿⣿⣿⣿⣿⣿⣿⣿⣿⣿⣿⣿⣿⣿⣿⣿⣿⣿⣿⣿⢝⡽⢕⢕⢕⠀⠀⠀⠀⠀⠀⠀⠀⠀⠀⠀⠀</a:t>
            </a:r>
            <a:br/>
            <a:r>
              <a:t>⠀⠀⠀⠀⠀⠀⠀⠀⠀⠀⠀⣿⣿⣿⣿⣿⣿⣿⣿⣿⣿⣿⣿⣿⣿⣿⣿⣿⣿⣿⣿⣿⣿⣿⡇⢕⠐⢕⢕⠁⠻⣿⣿⣿⣿⣿⣿⣿⣿⣿⣿⣿⣿⣿⣿⣿⣿⣿⣿⣿⣿⣿⣿⡿⢧⣵⣷⣷⣷⠀⠀⠀⠀⠀⠀⠀⠀⠀⠀⠀⠀</a:t>
            </a:r>
            <a:br/>
            <a:r>
              <a:t>⠀⠀⠀⠀⠀⠀⠀⠀⠀⠀⠀⣿⣿⣿⣿⣿⣿⣿⣿⣿⣿⣿⣿⣿⣿⣿⣿⣿⣿⣿⣿⣿⣿⣿⡇⠀⢔⢕⠁⠀⠀⢸⣿⣿⣿⣿⢿⣿⣿⣿⣿⣿⣿⣿⣿⣿⣿⣿⣿⣿⣿⣿⢿⢟⢟⢏⢝⢕⢕⠀⠀⠀⠀⠀⠀⠀⠀⠀⠀⠀⠀</a:t>
            </a:r>
            <a:br/>
            <a:r>
              <a:t>⠀⠀⠀⠀⠀⠀⠀⠀⠀⠀⠀⣿⣿⣿⣿⣿⣿⣿⣿⣿⣿⣿⣿⣿⣿⣿⣿⣿⣿⣿⣿⣿⣿⣿⢇⠐⢕⠑⠀⠀⠀⠀⣿⣿⣿⣿⣧⣼⣿⣿⣿⣿⣿⣿⣿⣿⡟⢟⢏⢕⢕⢕⢕⢕⢕⢕⢕⢕⣕⠀⠀⠀⠀⠀⠀⠀⠀⠀⠀⠀⠀</a:t>
            </a:r>
            <a:br/>
            <a:r>
              <a:t>⠀⠀⠀⠀⠀⠀⠀⠀⠀⠀⠀⣿⣟⣿⣿⣿⣿⣿⣿⣿⣿⣿⣿⣿⣿⣿⣿⣿⣿⣿⣿⣿⣿⣿⠀⢕⠑⠀⠀⠀⠀⠀⢸⣿⣿⣿⣿⢿⢟⢻⣿⣿⣿⣿⣿⣿⡷⢕⢗⢕⢕⢕⢱⣵⣕⣕⢕⢕⢕⠀⠀⠀⠀⠀⠀⠀⠀⠀⠀⠀⠀</a:t>
            </a:r>
            <a:br/>
            <a:r>
              <a:t>⠀⠀⠀⠀⠀⠀⠀⠀⠀⠀⠀⠙⠛⠛⠛⠛⠛⠛⠛⠛⠛⠛⠛⠛⠛⠛⠛⠛⠛⠛⠛⠛⠛⠃⠑⠀⠀⠀⠀⠀⠀⠐⠑⠛⠛⠛⠛⠑⠑⠑⠙⠛⠛⠛⠛⠛⠑⠑⠑⠑⠑⠑⠑⠑⠑⠑⠑⠑⠑⠀⠀⠀⠀⠀⠀⠀⠀⠀⠀⠀⠀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⠀⠀⠀⠀⠀⠀⠀⠀⠀⠀⠀⠑⢕⢕⢕⢕⢕⢕⢕⢕⢕⢕⢕⢕⢕⢕⢕⢱⢜⢵⢵⡵⢕⢕⢜⢟⢇⢜⢕⢕⢕⢕⢕⢕⢕⢜⢕⢕⢕⢕⢕⢕⢕⢕⢕⢕⢕⢕⢕⢕⢕⢕⢕⢝⢕⢕⢕⠕⢕⠀⠀⠀⠀⠀⠀⠀⠀⠀⠀⠀⠀</a:t>
            </a:r>
            <a:br/>
            <a:r>
              <a:t>⠀⠀⠀⠀⠀⠀⠀⠀⠀⠀⠀⢄⢕⢕⢕⣕⢕⢕⢕⢕⢕⢕⢕⢕⢕⢕⢕⢱⢕⢕⢜⢕⢕⢕⢕⢕⢕⢕⢕⢕⢕⢕⢕⢕⢕⢕⢕⢕⢕⢕⢕⢕⢕⢕⢕⢕⢕⢕⢕⢕⢕⢕⢕⢜⢵⢕⣕⣕⣱⠀⠀⠀⠀⠀⠀⠀⠀⠀⠀⠀⠀</a:t>
            </a:r>
            <a:br/>
            <a:r>
              <a:t>⠀⠀⠀⠀⠀⠀⠀⠀⠀⠀⠀⢕⢕⢱⢷⢕⢕⣕⢕⣕⡕⢕⢕⢕⢕⢱⡇⢕⣵⡼⡼⢝⢕⢕⢕⢕⠑⠁⠀⠀⠀⠀⠀⠀⠑⠕⢕⢕⢕⢕⢕⢕⢕⢕⢕⢕⢕⢕⢕⢕⢕⣕⢕⢕⢸⢝⣻⣽⢿⠀⠀⠀⠀⠀⠀⠀⠀⠀⠀⠀⠀</a:t>
            </a:r>
            <a:br/>
            <a:r>
              <a:t>⠀⠀⠀⠀⠀⠀⠀⠀⠀⠀⠀⢕⢕⢕⢕⢕⢕⢕⢝⢕⢕⢕⡵⢱⢕⢕⢕⢕⢸⣱⡼⢽⣿⣷⣅⡘⠗⢶⣤⡀⠀⠀⠀⠀⠀⠀⠁⠑⢕⢕⢕⢕⢕⢕⢕⢕⢕⢕⢕⢕⢕⢝⢕⣗⢗⣪⢽⢷⢷⠀⠀⠀⠀⠀⠀⠀⠀⠀⠀⠀⠀</a:t>
            </a:r>
            <a:br/>
            <a:r>
              <a:t>⠀⠀⠀⠀⠀⠀⠀⠀⠀⠀⠀⢱⢕⢕⢕⡕⢕⢕⢕⢕⢕⢕⢕⢕⢕⢕⢕⢳⠟⢑⢱⣷⣾⣿⣿⣿⡅⠁⠝⣿⣷⣄⠀⠀⠀⠀⠀⠀⠑⢕⢕⡕⢕⣸⢕⢵⢵⢕⢵⡇⡕⢕⢽⣵⡵⢞⠑⠀⠀⠀⠀⠀⠀⠀⠀⠀⠀⠀⠀⠀⠀</a:t>
            </a:r>
            <a:br/>
            <a:r>
              <a:t>⠀⠀⠀⠀⠀⠀⠀⠀⠀⠀⠀⢕⢕⢕⢕⢕⢕⢕⢕⢕⢱⢕⢕⢕⢕⢕⢕⣔⣵⣷⣷⣿⣿⣿⣿⣿⣧⢀⠀⠘⢿⣿⣧⡄⠀⠀⠀⠀⠀⠁⢸⣱⡜⢻⢿⣿⢯⢵⢵⣵⣗⣾⣼⣷⣷⣄⠀⠀⠀⠀⠀⠀⠀⠀⠀⠀⠀⠀⠀⠀⠀</a:t>
            </a:r>
            <a:br/>
            <a:r>
              <a:t>⠀⠀⠀⠀⠀⠀⠀⠀⠀⠀⠀⢕⢕⢕⢝⢕⢕⢱⢕⢕⢕⢝⢕⢵⢕⢝⢗⣿⣿⣿⣿⣿⣿⣿⣿⣿⣿⢑⠀⠀⠜⣿⣿⣷⢄⠀⠀⠀⠀⠀⢕⣿⣿⣷⣿⣿⣿⢽⢽⢽⡿⣷⣾⡯⢝⣿⣧⢀⠀⠀⠀⠀⠀⠀⠀⠀⠀⠀⠀⠀⠀</a:t>
            </a:r>
            <a:br/>
            <a:r>
              <a:t>⠀⠀⠀⠀⠀⠀⠀⠀⠀⠀⠀⢕⣕⣕⢕⢕⢕⡜⢕⢟⢗⢗⢇⢕⢕⢇⢜⣿⣿⣿⣿⣿⣿⣿⣾⣿⣿⣧⢄⢔⢄⢹⣿⣿⣇⢀⠀⠀⠀⠀⠕⣿⣿⣿⣿⣿⣿⣿⣿⣿⡿⣿⢿⣕⢕⢹⣿⣧⠀⠀⠀⠀⠀⠀⠀⠀⠀⠀⠀⠀⠀</a:t>
            </a:r>
            <a:br/>
            <a:r>
              <a:t>⠀⠀⠀⠀⠀⠀⠀⠀⠀⠀⠀⢱⢵⣵⢵⢵⢵⢾⢯⢽⢽⢕⢕⢕⢝⢕⢕⣜⣿⣿⣿⣿⣿⣿⣿⣿⣿⣿⣧⣱⣷⣾⣿⣿⣿⢕⠁⠀⠀⠐⢐⣻⣿⣿⣿⣿⣿⣿⣷⣿⣿⣿⣿⣿⢕⢸⣿⣿⠔⠀⠀⠀⠀⠀⠀⠀⠀⠀⠀⠀⠀</a:t>
            </a:r>
            <a:br/>
            <a:r>
              <a:t>⠀⠀⠀⠀⠀⠀⠀⠀⠀⠀⠀⢵⣷⢗⣷⣷⣵⣷⡗⢗⣞⢗⢗⣵⣷⢕⢞⣿⣿⣿⣿⣿⡟⣿⣟⣿⣿⣿⣿⣿⣿⣿⣿⣿⣿⢕⢅⢄⢑⠅⢕⣿⣿⣿⣿⣿⣿⣿⣿⣿⣿⣿⣿⣿⢇⢸⣿⣿⢁⠀⠀⠀⠀⠀⠀⠀⠀⠀⠀⠀⠀</a:t>
            </a:r>
            <a:br/>
            <a:r>
              <a:t>⠀⠀⠀⠀⠀⠀⠀⠀⠀⠀⠀⢜⣹⣽⢝⢕⢹⣽⡼⢽⢽⢵⢸⢽⢵⢵⡵⣼⣽⣿⣿⣿⣿⣿⣿⣿⣿⣿⣿⣿⣿⣿⣿⣿⣿⢕⢕⢔⢕⢑⢑⣳⣿⣿⣿⣿⣿⣿⣿⣿⣿⣿⣿⡿⢕⢸⣿⣿⠔⠀⠀⠀⠀⠀⠀⠀⠀⠀⠀⠀⠀</a:t>
            </a:r>
            <a:br/>
            <a:r>
              <a:t>⠀⠀⠀⠀⠀⠀⠀⠀⠀⠀⠀⢟⢻⢕⢗⢇⢗⢗⢗⢗⢗⢗⢗⢗⢗⣇⣝⣹⣿⣿⡿⣿⣿⣻⢿⣿⢏⠘⢿⣿⣿⣿⣿⣿⣿⣕⢕⢕⢕⢕⢕⣿⣿⣷⣿⣿⣿⣿⣿⣿⣿⣿⣿⣿⢕⢸⣿⣿⢔⠀⠀⠀⠀⠀⠀⠀⠀⠀⠀⠀⠀</a:t>
            </a:r>
            <a:br/>
            <a:r>
              <a:t>⠀⠀⠀⠀⠀⠀⠀⠀⠀⠀⠀⢕⣟⣿⣾⣏⣝⢜⢝⢽⢿⢯⢵⢵⢕⣧⣼⣿⣿⣿⣇⢕⢝⠝⠑⠕⠑⠀⢸⣿⣿⣿⣿⣿⣿⣿⣷⣧⡕⢕⢕⣾⣿⣿⣿⣿⣿⣿⣿⣿⣿⣿⣿⣿⡕⣿⣿⢏⠀⠀⠀⠀⠀⠀⠀⠀⠀⠀⠀⠀⠀</a:t>
            </a:r>
            <a:br/>
            <a:r>
              <a:t>⠀⠀⠀⠀⠀⠀⠀⠀⠀⠀⠀⢵⢵⢵⢵⡵⢱⢕⢗⢗⣷⣗⣗⣾⣿⣿⣿⣿⣿⣿⣿⢕⢔⢕⢅⢔⢔⢔⢜⣿⣿⣿⣿⣿⣿⣿⣿⣿⣿⣷⣕⣿⣿⣿⣿⣿⣿⣿⣿⣿⣿⣿⣿⣿⣷⣿⣿⡇⢀⠀⠀⠀⠀⠀⠀⠀⠀⠀⠀⠀⠀</a:t>
            </a:r>
            <a:br/>
            <a:r>
              <a:t>⠀⠀⠀⠀⠀⠀⠀⠀⠀⠀⠀⢕⢎⢕⣜⣽⣽⣵⣝⣕⣷⣷⣿⣿⣿⣿⣿⣿⣿⣿⣿⣧⣕⢕⢕⢕⢕⢕⢕⣿⣿⣿⣿⣿⣿⣿⣿⣿⣿⣿⣿⣿⣿⣿⣿⣿⣿⣿⣿⣿⣿⣿⣿⣿⣿⣿⣿⡇⢄⠀⠀⠀⠀⠀⠀⠀⠀⠀⠀⠀⠀</a:t>
            </a:r>
            <a:br/>
            <a:r>
              <a:t>⠀⠀⠀⠀⠀⠀⠀⠀⠀⠀⠀⣝⣻⣽⣻⣯⣽⣯⡵⣾⣿⣿⣿⣿⣿⣿⣿⣿⣿⣿⣿⣿⣿⣿⣷⢕⢕⢕⢕⣿⣿⣿⣿⣿⣿⣿⣿⣿⣿⣿⣿⣿⣿⣿⣿⣿⣿⣿⣿⣿⣿⣿⣿⣿⣿⣿⣿⡇⢕⠀⠀⠀⠀⠀⠀⠀⠀⠀⠀⠀⠀</a:t>
            </a:r>
            <a:br/>
            <a:r>
              <a:t>⠀⠀⠀⠀⠀⠀⠀⠀⠀⠀⠀⢼⣽⢷⣷⢿⣿⣿⣿⣿⣿⣿⣿⣿⣿⣿⣿⣿⣿⣿⣿⣿⣿⣿⣿⠀⠕⢕⢕⢻⣿⣿⣿⣿⣿⣿⣿⣿⣿⣿⣿⣿⣿⣿⣿⣿⣿⣿⣿⣿⣿⣿⣿⣿⣿⣿⣿⡇⢕⠀⠀⠀⠀⠀⠀⠀⠀⠀⠀⠀⠀</a:t>
            </a:r>
            <a:br/>
            <a:r>
              <a:t>⠀⠀⠀⠀⠀⠀⠀⠀⠀⠀⠀⢾⢿⣿⣿⣟⣝⣿⣿⣿⣿⣿⣿⣿⣿⣿⣿⣿⣿⣿⣿⣿⣿⣿⣿⢁⠕⢁⢕⢜⢿⣿⣿⣿⣿⣿⣿⣿⣿⣿⣿⣿⣿⣿⣿⣿⣿⣿⣿⣿⣿⣿⣿⣿⣿⣝⣝⣕⡕⠀⠀⠀⠀⠀⠀⠀⠀⠀⠀⠀⠀</a:t>
            </a:r>
            <a:br/>
            <a:r>
              <a:t>⠀⠀⠀⠀⠀⠀⠀⠀⠀⠀⠀⣜⣿⣽⣿⣿⣿⣿⣿⣿⣿⣿⣿⣿⣿⣿⣿⣿⣿⣿⣿⣿⣿⣿⣿⠁⠁⢕⢕⠀⠀⠻⣿⣿⣿⣿⣿⣿⣿⣿⣿⣿⣿⣿⣿⣿⣿⣿⣿⣿⣿⣿⣿⣿⣿⣵⣷⣷⣷⠀⠀⠀⠀⠀⠀⠀⠀⠀⠀⠀⠀</a:t>
            </a:r>
            <a:br/>
            <a:r>
              <a:t>⠀⠀⠀⠀⠀⠀⠀⠀⠀⠀⠀⣿⣿⣿⣿⣿⣿⣿⣿⣿⣿⣿⣿⣿⣿⣿⣿⣿⣿⣿⣿⣿⣿⣿⡇⠀⢀⢕⠁⠀⠀⠀⢻⣿⣿⣿⣿⢟⢟⢿⣿⣿⣿⣿⣿⣿⣿⣿⣿⣿⣿⣿⣿⡿⢿⢟⢟⢝⢝⠀⠀⠀⠀⠀⠀⠀⠀⠀⠀⠀⠀</a:t>
            </a:r>
            <a:br/>
            <a:r>
              <a:t>⠀⠀⠀⠀⠀⠀⠀⠀⠀⠀⠀⣿⣿⣿⣿⣿⣿⣿⣿⣿⣿⣿⣿⣿⣿⣿⣿⣿⣿⣿⣿⣿⣿⣿⡇⠀⢕⠁⠀⠀⠀⠀⢸⣿⣿⣿⣿⣵⣵⣼⣿⣿⣿⣿⣿⣿⣿⢟⢟⢟⢝⢕⢕⢕⢕⢕⢕⢕⢕⠀⠀⠀⠀⠀⠀⠀⠀⠀⠀⠀⠀</a:t>
            </a:r>
            <a:br/>
            <a:r>
              <a:t>⠀⠀⠀⠀⠀⠀⠀⠀⠀⠀⠀⣿⣿⣹⣿⣿⣿⣿⣿⣿⣿⣿⣿⣿⣿⣿⣿⣿⣿⣿⣿⣿⣿⣿⢕⠕⠀⠀⠀⠀⠀⠀⠀⣿⣿⣿⣿⣿⡿⢿⢟⢻⣿⣿⣿⣿⣿⢗⢇⢵⢕⢱⢱⣵⣵⣕⣕⢕⢕⠀⠀⠀⠀⠀⠀⠀⠀⠀⠀⠀⠀</a:t>
            </a:r>
            <a:br/>
            <a:r>
              <a:t>⠀⠀⠀⠀⠀⠀⠀⠀⠀⠀⠀⠛⠙⠛⠛⠛⠛⠛⠛⠛⠛⠛⠛⠛⠛⠛⠛⠛⠛⠛⠛⠛⠛⠛⠁⠀⠀⠐⠑⠀⠀⠀⠀⠘⠛⠛⠛⠛⠑⠑⠑⠑⠘⠛⠋⠙⠑⠑⠑⠑⠑⠘⠑⠑⠑⠑⠑⠑⠑⠀⠀⠀⠀⠀⠀⠀⠀⠀⠀⠀⠀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⠀⠀⠀⠀⠀⠀⠀⠀⠀⠀⠀⢕⢕⢕⢕⢕⢕⢕⢕⢱⢕⢕⢝⢕⢕⢕⡵⢼⢜⢱⢷⣧⣧⣽⢝⢿⣿⢟⣿⣿⣿⣟⣝⡿⢿⣽⣿⣿⣿⣿⣿⣿⣿⣿⣿⣿⣿⣿⡿⢟⣗⡗⢕⢸⢿⢏⢕⠕⢑⠀⠀⠀⠀⠀⠀⠀⠀⠀⠀⠀⠀</a:t>
            </a:r>
            <a:br/>
            <a:r>
              <a:t>⠀⠀⠀⠀⠀⠀⠀⠀⠀⠀⠀⢕⢅⢕⢕⣕⣕⡞⢕⢗⢇⢕⢕⣝⡕⢇⢝⢕⣗⢇⢕⢞⣏⢕⢜⢕⢵⢼⢟⣿⡿⢿⢿⢿⣿⣿⣿⣿⣻⣿⣿⣿⣿⣿⣿⣿⣿⣿⣿⢿⢷⢗⣣⣼⢽⢾⣕⣕⣕⠀⠀⠀⠀⠀⠀⠀⠀⠀⠀⠀⠀</a:t>
            </a:r>
            <a:br/>
            <a:r>
              <a:t>⠀⠀⠀⠀⠀⠀⠀⠀⠀⠀⠀⢕⢕⢕⢱⣾⢟⢗⣧⢕⣕⡜⣜⡟⣗⡵⣵⡕⢕⣱⣵⣿⡻⣾⡸⢜⢇⠊⠁⠁⠀⠀⠀⠁⠈⠙⢿⢿⣟⣿⣿⣿⣿⣿⣿⣿⣿⣿⣿⣿⢽⢕⣗⣗⣟⡹⣽⣿⣿⠀⠀⠀⠀⠀⠀⠀⠀⠀⠀⠀⠀</a:t>
            </a:r>
            <a:br/>
            <a:r>
              <a:t>⠀⠀⠀⠀⠀⠀⠀⠀⠀⠀⠀⢕⢕⢕⢕⢕⢝⡮⢟⢝⢟⢇⢹⣵⣼⢕⢕⢕⢎⣹⡽⢷⣷⣧⣕⡑⠙⢳⣴⣄⢀⠀⠀⠀⠀⠀⠀⠑⠜⣯⢿⣿⣿⣿⣿⣿⣿⣿⣿⣏⣽⢽⣽⣳⣾⣿⣿⣿⣿⠀⠀⠀⠀⠀⠀⠀⠀⠀⠀⠀⠀</a:t>
            </a:r>
            <a:br/>
            <a:r>
              <a:t>⠀⠀⠀⠀⠀⠀⠀⠀⠀⠀⠀⢱⣵⣧⢝⢹⣵⡇⢕⢇⢕⡕⢞⢹⢇⡕⢕⢱⠟⢕⢕⣷⣾⣿⣿⣿⡄⠁⠘⢻⣿⣦⡀⠀⠀⠀⠀⠀⠀⠜⣿⣿⣿⣿⣿⣿⣿⣿⣷⣷⣗⢫⣽⣽⣿⡽⢟⠑⠀⠀⠀⠀⠀⠀⠀⠀⠀⠀⠀⠀⠀</a:t>
            </a:r>
            <a:br/>
            <a:r>
              <a:t>⠀⠀⠀⠀⠀⠀⠀⠀⠀⠀⠀⢕⢱⢜⢜⣕⢝⢝⢕⢗⢧⣱⢵⢕⡱⢕⢕⣔⣼⣷⣿⣿⣿⣿⣿⣿⣧⢀⠀⠀⠹⣿⣿⣔⢀⠀⠀⠀⠀⠀⢜⣿⣿⣿⣿⣿⣿⣿⣿⣿⣿⣾⣿⣿⣿⣯⡄⠀⠀⠀⠀⠀⠀⠀⠀⠀⠀⠀⠀⠀⠀</a:t>
            </a:r>
            <a:br/>
            <a:r>
              <a:t>⠀⠀⠀⠀⠀⠀⠀⠀⠀⠀⠀⢕⢕⢕⢕⢟⢧⣵⢜⢕⢜⢜⢝⣹⢵⢝⢏⣿⣿⣿⣿⣿⣿⣿⣿⣿⣿⢕⠀⠀⠀⢹⣿⣿⣇⢀⠐⠀⠀⠁⠀⢹⣿⣿⣿⣿⣿⣿⣿⣿⣿⣿⣿⣿⣿⢹⣿⣧⠀⠀⠀⠀⠀⠀⠀⠀⠀⠀⠀⠀⠀</a:t>
            </a:r>
            <a:br/>
            <a:r>
              <a:t>⠀⠀⠀⠀⠀⠀⠀⠀⠀⠀⠀⢜⢕⢕⢕⢕⢕⢇⢕⢇⢟⢟⢕⢕⢱⢱⢜⢿⣿⣿⣿⣿⣿⣿⣿⣿⣿⣷⢔⢄⢄⢕⣿⣿⣿⡇⢐⠀⠀⠀⠀⢜⣿⣿⣿⣿⣿⣿⣿⣿⣿⣿⣿⣿⣇⢕⢻⣿⣇⠀⠀⠀⠀⠀⠀⠀⠀⠀⠀⠀⠀</a:t>
            </a:r>
            <a:br/>
            <a:r>
              <a:t>⠀⠀⠀⠀⠀⠀⠀⠀⠀⠀⠀⢕⢵⢵⡕⢕⢕⢱⢿⢯⢝⣝⢝⢝⡝⣝⣝⣜⣿⣿⣿⣿⣻⣿⣿⣿⣿⣿⣵⣕⣱⣷⣾⣿⣿⡇⢅⠄⠀⠑⠀⢕⣿⣿⣿⣿⣿⣿⣿⣿⣿⣿⣿⣿⣿⢕⢸⣿⣿⠀⠀⠀⠀⠀⠀⠀⠀⠀⠀⠀⠀</a:t>
            </a:r>
            <a:br/>
            <a:r>
              <a:t>⠀⠀⠀⠀⠀⠀⠀⠀⠀⠀⠀⢱⣷⡷⢗⣷⣵⣕⣷⡗⢷⢞⡗⢷⣵⣧⢞⢿⣿⣿⣿⣿⢟⣏⣫⣿⣿⣿⣿⣿⣿⣿⣿⣿⣿⣿⢕⢕⢔⢕⢑⢕⣿⣿⣿⣿⣿⣿⣿⣿⣿⣿⣿⣿⣿⢾⢸⣿⣿⠀⠀⠀⠀⠀⠀⠀⠀⠀⠀⠀⠀</a:t>
            </a:r>
            <a:br/>
            <a:r>
              <a:t>⠀⠀⠀⠀⠀⠀⠀⠀⠀⠀⠀⢕⣝⣝⡏⣝⢝⣕⢝⡝⢝⡽⢯⢹⢯⢽⣽⣽⣽⣿⣿⣿⣿⣿⣿⣿⣿⡿⣿⣿⣿⣿⣿⣿⣿⣿⢕⢕⢕⢕⢕⢕⣻⣿⣿⣿⣿⣿⣿⣿⣿⣿⣿⣿⣿⢕⢸⣿⣿⠀⠀⠀⠀⠀⠀⠀⠀⠀⠀⠀⠀</a:t>
            </a:r>
            <a:br/>
            <a:r>
              <a:t>⠀⠀⠀⠀⠀⠀⠀⠀⠀⠀⠀⢕⢟⢟⢕⢕⢕⢕⢗⢗⢗⢗⢗⢗⢗⣗⣷⣺⣿⣿⡿⢿⣿⣿⢟⢿⢟⠇⢹⣿⣿⣿⣿⣿⣿⣿⣕⢕⢕⢕⢕⢕⣿⣿⣾⣿⣿⣿⣿⣿⣿⣿⣿⣿⣟⢕⢸⣿⣿⠀⠀⠀⠀⠀⠀⠀⠀⠀⠀⠀⠀</a:t>
            </a:r>
            <a:br/>
            <a:r>
              <a:t>⠀⠀⠀⠀⠀⠀⠀⠀⠀⠀⠀⢕⣗⣗⣗⣾⣜⣹⣹⢯⣹⢿⡿⢵⢵⣵⣵⣿⣿⣿⣷⢕⢕⠙⠑⠐⠘⠀⢈⣿⣿⣿⣿⣿⣿⣿⣿⣷⣧⣕⢕⢱⣿⣿⣿⣿⣿⣿⣿⣿⣿⣿⣿⣿⣷⣵⣿⣿⠃⠀⠀⠀⠀⠀⠀⠀⠀⠀⠀⠀⠀</a:t>
            </a:r>
            <a:br/>
            <a:r>
              <a:t>⠀⠀⠀⠀⠀⠀⠀⠀⠀⠀⠀⢕⢵⢵⡵⢵⡵⢵⢷⢗⢗⣷⣳⣷⣾⣿⣿⣿⣿⣿⣿⡇⢕⢔⢕⢔⢔⢕⢕⣿⣿⣿⣿⣿⣿⣿⣿⣿⣿⣿⣧⣵⣿⣿⣿⣿⣿⣿⣿⣿⣿⣿⣿⣿⣿⣿⣿⣿⢕⠀⠀⠀⠀⠀⠀⠀⠀⠀⠀⠀⠀</a:t>
            </a:r>
            <a:br/>
            <a:r>
              <a:t>⠀⠀⠀⠀⠀⠀⠀⠀⠀⠀⠀⢕⣟⢺⢇⣜⣽⣽⣽⣽⣣⣧⣾⣿⣿⣿⣿⣿⣿⣿⣿⣿⣵⣕⢕⢕⢕⢕⢕⣿⣿⣿⣿⣿⣿⣿⣿⣿⣿⣿⣿⣿⣿⣿⣿⣿⣿⣿⣿⣿⣿⣿⣿⣿⣿⣿⣿⣿⡇⠀⠀⠀⠀⠀⠀⠀⠀⠀⠀⠀⠀</a:t>
            </a:r>
            <a:br/>
            <a:r>
              <a:t>⠀⠀⠀⠀⠀⠀⠀⠀⠀⠀⠀⣟⣟⣿⣽⣿⣿⣿⣿⣿⣿⣿⣿⣿⣿⣿⣿⣿⣿⣿⣿⣿⣿⣿⣿⢕⢕⢕⢕⢸⣿⣿⣿⣿⣿⣿⣿⣿⣿⣿⣿⣿⣿⣿⣿⣿⣿⣿⣿⣿⣿⣿⣿⣿⣿⣿⣿⣿⡇⠀⠀⠀⠀⠀⠀⠀⠀⠀⠀⠀⠀</a:t>
            </a:r>
            <a:br/>
            <a:r>
              <a:t>⠀⠀⠀⠀⠀⠀⠀⠀⠀⠀⠀⣿⣿⣿⡿⣾⣿⣿⣿⣿⣿⣿⣿⣿⣿⣿⣿⣿⣿⣿⣿⣿⣿⣿⣿⡇⢔⢕⢕⢸⣿⣿⣿⣿⣿⣿⣿⣿⣿⣿⣿⣿⣿⣿⣿⣿⣿⣿⣿⣿⣿⣿⣿⣿⣿⣿⣿⣿⡇⠀⠀⠀⠀⠀⠀⠀⠀⠀⠀⠀⠀</a:t>
            </a:r>
            <a:br/>
            <a:r>
              <a:t>⠀⠀⠀⠀⠀⠀⠀⠀⠀⠀⠀⢿⣿⣿⣿⣿⣿⣿⣿⣿⣿⣿⣿⣿⣿⣿⣿⣿⣿⣿⣿⣿⣿⣿⣿⢇⠕⢑⢕⠅⠝⣿⣿⣿⣿⣿⣿⣿⣿⣿⣿⣿⣿⣿⣿⣿⣿⣿⣿⣿⣿⣿⣿⣿⣿⣿⢝⢝⢕⠀⠀⠀⠀⠀⠀⠀⠀⠀⠀⠀⠀</a:t>
            </a:r>
            <a:br/>
            <a:r>
              <a:t>⠀⠀⠀⠀⠀⠀⠀⠀⠀⠀⠀⣿⣻⣿⣿⣿⣿⣿⣿⣿⣿⣿⣿⣿⣿⣿⣿⣿⣿⣿⣿⣿⣿⣿⣿⠔⠁⢕⢕⠁⠀⠘⢿⣿⣿⣿⣿⣿⣿⣿⣿⣿⣿⣿⣿⣿⣿⣿⣿⣿⣿⣿⣿⣿⣿⣧⣵⣵⣧⠀⠀⠀⠀⠀⠀⠀⠀⠀⠀⠀⠀</a:t>
            </a:r>
            <a:br/>
            <a:r>
              <a:t>⠀⠀⠀⠀⠀⠀⠀⠀⠀⠀⠀⣿⣿⣿⣿⣿⣿⣿⣿⣿⣿⣿⣿⣿⣿⣿⣿⣿⣿⣿⣿⣿⣿⣿⣿⠀⠀⢕⠑⠀⠀⠀⠸⣿⣿⣿⣿⡟⢟⢟⢿⣿⣿⣿⣿⣿⣿⣿⣿⣿⣿⣿⣿⣿⢿⢷⢟⢟⢝⠀⠀⠀⠀⠀⠀⠀⠀⠀⠀⠀⠀</a:t>
            </a:r>
            <a:br/>
            <a:r>
              <a:t>⠀⠀⠀⠀⠀⠀⠀⠀⠀⠀⠀⣿⣿⣿⣿⣿⣿⣿⣿⣿⣿⣿⣿⣿⣿⣿⣿⣿⣿⣿⣿⣿⣿⣿⡿⠀⢕⠑⠀⠀⠀⠀⠀⣿⣿⣿⣿⣿⣵⣵⣼⣿⣿⣿⣿⣿⣿⢿⢟⢟⢏⢝⢕⢕⢕⢕⢕⢕⢕⠀⠀⠀⠀⠀⠀⠀⠀⠀⠀⠀⠀</a:t>
            </a:r>
            <a:br/>
            <a:r>
              <a:t>⠀⠀⠀⠀⠀⠀⠀⠀⠀⠀⠀⣿⣿⣿⣿⣿⣿⣿⣿⣿⣿⣿⣿⣿⣿⣿⣿⣿⣿⣿⣿⣿⣿⣿⡇⠀⠁⠀⠀⠀⠀⠀⠀⢸⣿⣿⣿⣿⣿⡿⢟⢟⢝⣿⣿⣿⣿⣗⢵⡕⢕⢵⢵⢕⣱⣕⣕⣕⢕⠀⠀⠀⠀⠀⠀⠀⠀⠀⠀⠀⠀</a:t>
            </a:r>
            <a:br/>
            <a:r>
              <a:t>⠀⠀⠀⠀⠀⠀⠀⠀⠀⠀⠀⠛⠛⠛⠛⠛⠛⠛⠛⠛⠛⠛⠛⠛⠛⠛⠛⠛⠛⠛⠛⠛⠛⠛⠃⠀⠐⠐⠑⠁⠀⠀⠐⠘⠛⠛⠛⠛⠛⠑⠑⠑⠑⠑⠑⠑⠑⠑⠑⠑⠑⠑⠑⠑⠑⠑⠑⠑⠑⠀⠀⠀⠀⠀⠀⠀⠀⠀⠀⠀⠀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⠀⠀⠀⠀⠀⠀⠀⠀⠀⠀⠀⣿⣿⣿⣿⣿⣿⣟⣿⣿⣿⣿⣿⣿⣿⣿⣿⣿⣿⣿⣿⣿⣿⣿⣿⣿⣿⣿⣿⣿⣿⣿⣿⣿⣿⣿⣿⣿⣿⣿⣷⣣⣿⣽⣽⣿⣺⣽⣿⡿⢿⣗⣺⣾⢿⣿⣿⣿⢇⠀⠀⠀⠀⠀⠀⠀⠀⠀⠀⠀⠀</a:t>
            </a:r>
            <a:br/>
            <a:r>
              <a:t>⠀⠀⠀⠀⠀⠀⠀⠀⠀⠀⠀⣿⣿⣻⣗⣿⣾⣾⣿⣿⣿⣿⣿⣿⣿⣿⣿⣿⣿⣿⣿⣿⣿⣿⣿⣿⣿⣿⣿⣿⣿⣿⣿⣿⣿⣿⣿⣿⣿⣟⢷⣵⣽⡽⢿⣷⣺⣳⣮⡽⣿⣿⣿⣿⣿⣿⣿⣿⣧⠀⠀⠀⠀⠀⠀⠀⠀⠀⠀⠀⠀</a:t>
            </a:r>
            <a:br/>
            <a:r>
              <a:t>⠀⠀⠀⠀⠀⠀⠀⠀⠀⠀⠀⣿⣿⣿⣿⣿⣿⣿⣿⣿⣿⣿⣿⣿⣿⣿⣿⣿⣿⣿⣿⣿⣿⣿⣿⣿⣿⣿⢿⢛⠙⠉⠁⠁⠁⠉⠙⢿⣿⣿⢻⡟⣿⢽⢿⣿⣷⣿⣿⣽⣿⣿⣿⣿⣿⣿⣿⣿⣿⠀⠀⠀⠀⠀⠀⠀⠀⠀⠀⠀⠀</a:t>
            </a:r>
            <a:br/>
            <a:r>
              <a:t>⠀⠀⠀⠀⠀⠀⠀⠀⠀⠀⠀⣿⣿⣿⣿⣿⣿⣿⣿⣿⣿⣿⣿⣿⣿⣿⣿⣿⣿⣿⣿⣿⣿⣿⣿⣿⢟⠙⠲⢦⣄⡀⠀⠀⠀⠀⠀⠀⠁⠝⢎⡕⣻⢮⣽⣿⡟⣿⣿⣿⣿⣿⣿⣿⣿⣿⣿⣿⣿⠀⠀⠀⠀⠀⠀⠀⠀⠀⠀⠀⠀</a:t>
            </a:r>
            <a:br/>
            <a:r>
              <a:t>⠀⠀⠀⠀⠀⠀⠀⠀⠀⠀⠀⣿⣿⣿⣿⣿⣿⣿⣿⣿⣿⣿⣿⣿⣿⣿⣿⡿⣻⡽⢞⢷⣿⣿⣿⣯⡀⠀⠀⠑⠙⣿⣧⡄⠀⠀⠀⠀⠀⠀⠑⢱⣿⡾⢯⢽⣿⢟⣿⣿⣿⣿⣿⣿⣿⣿⣿⣿⡿⠀⠀⠀⠀⠀⠀⠀⠀⠀⠀⠀⠀</a:t>
            </a:r>
            <a:br/>
            <a:r>
              <a:t>⠀⠀⠀⠀⠀⠀⠀⠀⠀⠀⠀⣿⣿⣿⣿⣿⣿⣿⣿⣿⣿⣿⣿⣿⣿⣿⢏⠟⢕⢱⣱⣾⣿⣷⣿⣿⣷⠀⠀⠀⠀⠘⢿⣿⣧⡀⠀⠀⠀⠀⠀⠑⢹⣿⢿⢿⣿⣷⣾⣷⣿⣿⣿⣿⣿⣿⣿⣯⡀⠀⠀⠀⠀⠀⠀⠀⠀⠀⠀⠀⠀</a:t>
            </a:r>
            <a:br/>
            <a:r>
              <a:t>⠀⠀⠀⠀⠀⠀⠀⠀⠀⠀⠀⣿⣿⣿⣿⣿⣿⣿⣿⣿⣿⣿⣿⣿⣿⡟⢕⣾⣿⣿⣿⣿⣿⣿⣿⣿⣿⡇⠀⠀⠀⠀⠘⣿⣿⣷⡕⠀⠀⠀⠁⠀⢜⣿⣿⣿⣿⡿⣿⣿⣿⣿⣿⣿⣿⣿⡟⢻⣿⠀⠀⠀⠀⠀⠀⠀⠀⠀⠀⠀⠀</a:t>
            </a:r>
            <a:br/>
            <a:r>
              <a:t>⠀⠀⠀⠀⠀⠀⠀⠀⠀⠀⠀⣿⣿⣿⣿⣿⣿⣿⣿⣿⣿⣿⣿⣿⣿⣼⣕⢹⣿⣿⣿⣿⣿⣿⣿⣿⣿⣧⡔⢅⢄⢀⢔⢸⣿⣿⣧⢀⠀⠀⠀⠀⠁⢹⣿⢿⡿⣿⡿⣿⣿⢿⣿⣿⣿⣿⡇⢜⣿⠀⠀⠀⠀⠀⠀⠀⠀⠀⠀⠀⠀</a:t>
            </a:r>
            <a:br/>
            <a:r>
              <a:t>⠀⠀⠀⠀⠀⠀⠀⠀⠀⠀⠀⣿⣿⣿⣿⣿⣿⣿⣿⣿⣿⣿⣿⣿⣿⣿⣿⣞⣿⣿⣿⣿⣿⣿⣿⣿⣿⣿⣷⣱⣕⣕⣵⣷⣿⣿⣿⢕⠕⠀⠄⠀⠀⢸⣿⣿⣿⣿⣽⣿⣿⣽⣽⣿⣿⣿⡇⢕⣿⠀⠀⠀⠀⠀⠀⠀⠀⠀⠀⠀⠀</a:t>
            </a:r>
            <a:br/>
            <a:r>
              <a:t>⠀⠀⠀⠀⠀⠀⠀⠀⠀⠀⠀⢿⣿⣿⣿⣿⣿⣿⣿⣿⣿⣿⣿⣿⣿⣷⣿⣿⣿⣿⣿⣿⣿⣿⣿⣿⣿⣿⣿⣿⣿⣿⣿⣿⣿⣿⣿⢕⢕⢅⢕⢔⢐⢸⣿⣿⣿⣿⣿⣿⣿⣿⣿⣿⣿⣿⣿⢕⣿⠀⠀⠀⠀⠀⠀⠀⠀⠀⠀⠀⠀</a:t>
            </a:r>
            <a:br/>
            <a:r>
              <a:t>⠀⠀⠀⠀⠀⠀⠀⠀⠀⠀⠀⣹⣿⣿⣿⣿⣿⣻⣏⣽⣿⣽⣽⣿⣽⣿⣿⣿⣿⣿⣿⣿⣽⣷⣿⣿⣿⣿⣿⣿⣿⣿⣿⣿⣿⣿⣿⡕⢕⢕⢕⢕⢑⢜⣺⣗⣺⣷⣺⣿⣷⣷⣾⣟⣿⣿⢿⢕⣿⠀⠀⠀⠀⠀⠀⠀⠀⠀⠀⠀⠀</a:t>
            </a:r>
            <a:br/>
            <a:r>
              <a:t>⠀⠀⠀⠀⠀⠀⠀⠀⠀⠀⠀⢼⣿⢿⡿⣿⣿⡷⣷⣷⡿⢷⢿⣷⣷⣾⣿⣷⣿⣿⣿⣿⣿⣿⣿⣿⣿⡿⢟⣿⣿⣿⣿⣿⣿⣿⣿⡇⢕⢕⢕⢔⢔⢱⣿⣷⣷⣿⣿⣿⣿⡿⢿⢿⢿⢿⢕⢕⣿⠀⠀⠀⠀⠀⠀⠀⠀⠀⠀⠀⠀</a:t>
            </a:r>
            <a:br/>
            <a:r>
              <a:t>⠀⠀⠀⠀⠀⠀⠀⠀⠀⠀⠀⣷⣿⣿⣿⣿⣿⣿⣿⣟⣿⣿⣿⣿⡿⣿⣿⣯⣿⣿⣿⡟⢻⢿⢏⢜⢟⠜⠀⢻⣿⣿⣿⣿⣿⣿⣿⣿⣷⣕⡕⢕⢕⢸⣷⣿⣾⣿⣾⣿⣿⣿⣿⣿⣿⣿⣕⢸⣿⠀⠀⠀⠀⠀⠀⠀⠀⠀⠀⠀⠀</a:t>
            </a:r>
            <a:br/>
            <a:r>
              <a:t>⠀⠀⠀⠀⠀⠀⠀⠀⠀⠀⠀⣿⣿⣿⣿⣿⣿⣯⣷⣿⣿⣾⣷⣿⣾⣿⣿⣿⣿⣿⣿⣧⢕⢕⠄⢄⠀⢀⢔⢜⣿⣿⣿⣿⣿⣿⣿⣿⣿⣿⣿⣧⣕⣸⣾⣿⣿⣿⣿⣿⣿⣿⣿⣿⣿⣿⣿⢸⣿⠀⠀⠀⠀⠀⠀⠀⠀⠀⠀⠀⠀</a:t>
            </a:r>
            <a:br/>
            <a:r>
              <a:t>⠀⠀⠀⠀⠀⠀⠀⠀⠀⠀⠀⢻⣟⣻⣿⣿⣽⣿⣽⣽⣿⣿⣿⣷⣿⣿⣿⣿⣿⣿⣿⣿⡕⢕⢕⢕⢕⢕⢕⢕⣿⣿⣿⣿⣿⣿⣿⣿⣿⣿⣿⣿⣿⣿⣿⣿⣿⣿⣿⣿⣿⣿⣿⣿⣿⣿⣿⣸⣿⠀⠀⠀⠀⠀⠀⠀⠀⠀⠀⠀⠀</a:t>
            </a:r>
            <a:br/>
            <a:r>
              <a:t>⠀⠀⠀⠀⠀⠀⠀⠀⠀⠀⠀⣾⣿⣿⣿⣿⣿⣿⣿⣿⣿⣿⣿⣿⣿⣿⣿⣿⣿⣿⣿⣿⣿⣷⣵⡕⢕⢕⢕⢕⢿⣿⣿⣿⣿⣿⣿⣿⣿⣿⣿⣿⣿⣿⣿⣿⣿⣿⣿⣿⣿⣿⣿⣿⣿⣿⣿⣿⣿⠀⠀⠀⠀⠀⠀⠀⠀⠀⠀⠀⠀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⠀⠀⠀⠀⠀⠀⠀⠀⠀⠀⠀⣽⣿⣿⣿⣿⣿⣿⣿⣿⣿⣿⣿⣿⣿⣿⣿⣿⣿⣿⣿⣿⣿⣿⣿⣷⠑⢕⢕⢕⢸⣿⣿⣿⣿⣿⣿⣿⣿⣿⣿⣿⣿⣿⣿⣿⣿⣿⣿⣿⣿⣿⣿⣿⣿⣿⣿⣿⣿⠀⠀⠀⠀⠀⠀⠀⠀⠀⠀⠀⠀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⠀⠀⠀⠀⠀⠀⠀⠀⠀⠀⠀⢿⣿⣿⣿⣿⣿⣿⣿⣿⣿⣿⣿⣿⣿⣿⣿⣿⣿⣿⣿⣿⣿⣿⣿⣿⠀⠁⠄⢕⠜⢿⣿⣿⣿⣿⣿⣿⣿⣿⣿⣿⣿⣿⣿⣿⣿⣿⢿⣿⣿⣿⣿⣿⣿⣿⣿⢏⢝⠀⠀⠀⠀⠀⠀⠀⠀⠀⠀⠀⠀</a:t>
            </a:r>
            <a:br/>
            <a:r>
              <a:t>⠀⠀⠀⠀⠀⠀⠀⠀⠀⠀⠀⣷⣿⣿⣿⣿⣿⣿⣿⣿⣿⣿⣿⣿⣿⣿⣿⣿⣿⣿⣿⣿⣿⣿⣿⣿⠀⠀⠀⢕⠐⠘⢿⣿⣿⣿⣿⣿⣿⣿⣿⣿⣿⣿⣿⣿⣿⣿⣿⣿⣿⣿⣿⣿⣿⣿⣯⢕⢕⠀⠀⠀⠀⠀⠀⠀⠀⠀⠀⠀⠀</a:t>
            </a:r>
            <a:br/>
            <a:r>
              <a:t>⠀⠀⠀⠀⠀⠀⠀⠀⠀⠀⠀⣽⣿⣿⣿⣿⣿⣿⣿⣿⣿⣿⣿⣿⣿⣿⣿⣿⣿⣿⣿⣿⣿⣿⣿⣿⠀⠀⢕⠑⠀⠀⠀⢻⣿⣿⣿⣿⣿⢟⢟⢹⣿⣿⣿⣿⣿⣿⣿⣿⣿⣿⣿⢿⢟⢏⢕⢕⢕⠀⠀⠀⠀⠀⠀⠀⠀⠀⠀⠀⠀</a:t>
            </a:r>
            <a:br/>
            <a:r>
              <a:t>⠀⠀⠀⠀⠀⠀⠀⠀⠀⠀⠀⣿⣿⣿⣿⣿⣿⣿⣿⣿⣿⣿⣿⣿⣿⣿⣿⣿⣿⣿⣿⣿⣿⣿⣿⣿⠀⢄⠑⠀⠀⠀⠀⠈⣿⣿⣿⣿⣿⣵⣵⣵⣽⣿⣿⣿⣿⣿⡿⢏⢟⢇⢑⢅⢅⢔⢕⢕⢕⠀⠀⠀⠀⠀⠀⠀⠀⠀⠀⠀⠀</a:t>
            </a:r>
            <a:br/>
            <a:r>
              <a:t>⠀⠀⠀⠀⠀⠀⠀⠀⠀⠀⠀⣿⣿⣿⣿⣿⣿⣿⣿⣿⣿⣿⣿⣿⣿⣿⣿⣿⣿⣿⣿⣿⣿⣿⣿⡇⠀⠁⠀⠀⠀⠀⠀⠀⢻⣿⣿⣿⣿⣿⡿⢿⢟⢫⣿⣿⣿⣿⣧⢕⢕⢵⢕⢵⢕⢕⣕⣕⡕⠀⠀⠀⠀⠀⠀⠀⠀⠀⠀⠀⠀</a:t>
            </a:r>
            <a:br/>
            <a:r>
              <a:t>⠀⠀⠀⠀⠀⠀⠀⠀⠀⠀⠀⠛⠛⠛⠛⠛⠛⠛⠛⠛⠛⠛⠛⠛⠛⠛⠛⠛⠛⠛⠛⠛⠛⠛⠛⠃⠀⠀⠀⠀⠀⠀⠀⠀⠘⠛⠛⠛⠛⠛⠑⠑⠑⠑⠙⠙⠙⠙⠑⠑⠑⠑⠑⠑⠑⠑⠑⠑⠑⠀⠀⠀⠀⠀⠀⠀⠀⠀⠀⠀⠀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⠀⠀⠀⠀⠀⠀⠀⠀⠀⠀⠀⣿⣿⣿⣿⣾⣿⣿⣻⣿⣿⣿⣿⣿⣿⣿⣿⣿⣿⣿⣿⣿⣿⣿⣿⣿⣿⣿⣿⣿⣿⣿⣿⣿⣿⣿⣿⣿⣿⣿⣿⣿⣿⣿⣿⣿⣿⣿⣽⣿⢽⢟⣗⣗⢇⣽⣿⣷⡕⠀⠀⠀⠀⠀⠀⠀⠀⠀⠀⠀⠀</a:t>
            </a:r>
            <a:br/>
            <a:r>
              <a:t>⠀⠀⠀⠀⠀⠀⠀⠀⠀⠀⠀⣿⣿⣟⢿⣸⣿⣿⣾⣿⣿⣿⣿⣿⣿⣿⣿⣿⣿⣿⣿⣿⣿⣿⣿⣿⣿⣿⣿⣿⣿⣿⣿⣿⣿⣿⣿⣿⣿⣿⣿⣿⣿⣿⣿⣿⣿⣿⣯⣽⣿⣿⣿⣿⣿⣿⣿⣿⣷⠀⠀⠀⠀⠀⠀⠀⠀⠀⠀⠀⠀</a:t>
            </a:r>
            <a:br/>
            <a:r>
              <a:t>⠀⠀⠀⠀⠀⠀⠀⠀⠀⠀⠀⣿⣿⣿⣿⡿⣿⣿⣿⣿⣿⣿⣿⣿⣿⣿⣿⣿⣿⣿⣿⣿⣿⣿⣿⣿⣿⣿⣿⢿⢋⠙⠙⠁⠁⠈⠙⠻⢿⣿⣿⣿⣿⣿⣿⣿⣿⣿⣿⣿⣿⣿⣿⣿⣿⣿⣿⣿⣿⠀⠀⠀⠀⠀⠀⠀⠀⠀⠀⠀⠀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⠀⠀⠀⠀⠀⠀⠀⠀⠀⠀⠀⣿⣿⣿⣿⣿⣿⣿⣿⣿⣿⣿⣿⣿⣿⣿⣿⣿⣿⣿⣿⣿⣿⣿⣿⣿⣿⠟⠓⢶⣤⣄⠀⠀⠀⠀⠀⠀⠀⠘⢻⣿⣿⣿⣿⣿⣿⣿⣿⣿⣿⣿⣿⣿⣿⣿⣿⣿⣿⠀⠀⠀⠀⠀⠀⠀⠀⠀⠀⠀⠀</a:t>
            </a:r>
            <a:br/>
            <a:r>
              <a:t>⠀⠀⠀⠀⠀⠀⠀⠀⠀⠀⠀⣿⣿⣿⣿⣿⣿⣿⣿⣿⣿⣿⣿⣿⣿⣿⣿⣿⣿⡿⢿⣿⣿⣿⣿⣿⠏⠀⠀⠀⠘⠻⣿⣦⡀⠀⠀⠀⠀⠀⠀⠜⣿⣿⣿⣿⣿⣿⣿⣿⣿⣿⣿⣿⣿⣿⣿⣿⣿⠀⠀⠀⠀⠀⠀⠀⠀⠀⠀⠀⠀</a:t>
            </a:r>
            <a:br/>
            <a:r>
              <a:t>⠀⠀⠀⠀⠀⠀⠀⠀⠀⠀⠀⣿⣿⣿⣿⣿⣿⣿⣿⣿⣿⣿⣿⣿⣿⣿⣿⣿⡽⡞⢕⣝⣿⣿⣿⣿⣧⢀⠀⠀⠀⠀⠜⣿⣿⣆⢀⠀⠀⠀⠀⠀⢜⣿⣿⣿⣿⣿⣿⣿⣿⣿⣿⣿⣿⣿⣿⣿⣏⠀⠀⠀⠀⠀⠀⠀⠀⠀⠀⠀⠀</a:t>
            </a:r>
            <a:br/>
            <a:r>
              <a:t>⠀⠀⠀⠀⠀⠀⠀⠀⠀⠀⠀⣿⣿⣿⣿⣿⣿⣿⣿⣿⣿⣿⣿⣿⣿⣿⢏⢙⣵⣹⣼⣿⣿⣿⣿⣿⣿⡇⠀⠀⠀⠀⠀⢜⣿⣿⣧⢐⠀⠀⠁⠁⠐⢹⣿⣿⣿⣿⣿⣿⣿⣿⣿⣿⣿⣿⣿⡟⢿⠀⠀⠀⠀⠀⠀⠀⠀⠀⠀⠀⠀</a:t>
            </a:r>
            <a:br/>
            <a:r>
              <a:t>⠀⠀⠀⠀⠀⠀⠀⠀⠀⠀⠀⣟⣻⣿⢻⣿⣿⣿⣿⣿⣿⣿⣿⣿⣿⣯⣕⢸⣿⣿⣿⣿⣿⣿⣿⣿⣿⣿⢕⢄⢄⢀⢀⢀⢻⣿⣿⡇⠀⠀⠀⠀⢀⢜⣿⣿⣿⣿⣿⣿⣿⣿⣿⣿⣿⣿⣿⡇⢸⠀⠀⠀⠀⠀⠀⠀⠀⠀⠀⠀⠀</a:t>
            </a:r>
            <a:br/>
            <a:r>
              <a:t>⠀⠀⠀⠀⠀⠀⠀⠀⠀⠀⠀⢝⣿⣿⣿⣿⣽⣻⣯⣿⣿⣿⣿⣿⣿⣿⣿⣷⣿⣿⣿⣿⣿⣿⣿⣿⣿⣿⣧⣕⣕⣕⣱⣵⣼⣿⣿⣿⢕⢁⠀⠁⠄⢕⣿⣿⣿⣿⣿⣿⣿⣿⣿⣿⣿⣿⣿⡇⢕⠀⠀⠀⠀⠀⠀⠀⠀⠀⠀⠀⠀</a:t>
            </a:r>
            <a:br/>
            <a:r>
              <a:t>⠀⠀⠀⠀⠀⠀⠀⠀⠀⠀⠀⢷⢷⣾⣿⣿⣿⣿⣷⣿⣿⣯⣿⣿⣿⣿⣷⣿⣿⣿⣿⣿⣿⣿⣿⣿⣿⣿⣿⣿⣿⣿⣿⣿⣿⣿⣿⣿⢕⢅⢄⢕⢐⢕⣿⣿⣿⣿⣿⣿⣿⣿⣿⣿⣿⣿⣿⣿⢕⠀⠀⠀⠀⠀⠀⠀⠀⠀⠀⠀⠀</a:t>
            </a:r>
            <a:br/>
            <a:r>
              <a:t>⠀⠀⠀⠀⠀⠀⠀⠀⠀⠀⠀⣝⣻⣿⣿⣿⣿⣏⣏⣟⣽⣏⣝⣟⣿⣿⣿⣿⣿⣿⣿⣿⢿⣟⣿⣿⣿⣿⣿⣿⣿⣿⣿⣿⣿⣿⣿⣿⢕⢕⢕⢕⢕⢑⣟⣿⣿⣿⣿⣿⣿⣿⣿⣿⣿⣿⣿⡟⢕⠀⠀⠀⠀⠀⠀⠀⠀⠀⠀⠀⠀</a:t>
            </a:r>
            <a:br/>
            <a:r>
              <a:t>⠀⠀⠀⠀⠀⠀⠀⠀⠀⠀⠀⢵⢿⣿⡿⣿⢿⣼⡷⢷⣾⡿⢾⢳⣾⣷⣾⣿⣷⣿⣿⣿⣿⣿⣿⣿⣿⣿⡿⣿⣿⣿⣿⣿⣿⣿⣿⣿⢕⢕⢕⢕⢕⢕⣿⣿⣷⣿⣿⣿⣿⣿⣿⣿⣿⣿⣿⢕⢕⠀⠀⠀⠀⠀⠀⠀⠀⠀⠀⠀⠀</a:t>
            </a:r>
            <a:br/>
            <a:r>
              <a:t>⠀⠀⠀⠀⠀⠀⠀⠀⠀⠀⠀⣷⣷⣟⣿⣿⣿⣿⣟⣿⣏⣿⣫⡿⣿⢿⢿⣽⣿⣿⣿⣿⣿⣿⡟⢟⣿⡿⠕⢻⣿⣿⣿⣿⣿⣿⣿⣿⣵⡕⢕⢕⢕⢕⣾⣿⣿⣿⣿⣿⣿⣿⣿⣿⣿⣿⣿⣕⣼⠀⠀⠀⠀⠀⠀⠀⠀⠀⠀⠀⠀</a:t>
            </a:r>
            <a:br/>
            <a:r>
              <a:t>⠀⠀⠀⠀⠀⠀⠀⠀⠀⠀⠀⣿⣿⣿⣯⣿⣯⣷⣮⣵⣾⣷⣗⣷⣷⣾⣾⣿⣿⣿⣿⣷⢕⢝⠕⠚⠑⠁⠀⢜⣿⣿⣿⣿⣿⣿⣿⣿⣿⣿⣷⣵⡕⢕⣿⣿⣿⣿⣿⣿⣿⣿⣿⣿⣿⣿⣿⣿⣿⠀⠀⠀⠀⠀⠀⠀⠀⠀⠀⠀⠀</a:t>
            </a:r>
            <a:br/>
            <a:r>
              <a:t>⠀⠀⠀⠀⠀⠀⠀⠀⠀⠀⠀⣿⣿⣿⣿⣿⣽⣿⣿⣽⣽⣿⣿⣷⣷⣿⣿⣿⣿⣿⣿⣿⡇⢕⢕⢕⢔⢔⢕⢕⢹⣿⣿⣿⣿⣿⣿⣿⣿⣿⣿⣿⣿⣷⣿⣿⣿⣿⣿⣿⣿⣿⣿⣿⣿⣿⣿⣿⣼⠀⠀⠀⠀⠀⠀⠀⠀⠀⠀⠀⠀</a:t>
            </a:r>
            <a:br/>
            <a:r>
              <a:t>⠀⠀⠀⠀⠀⠀⠀⠀⠀⠀⠀⣿⣿⣿⣿⣿⣿⣿⣿⣿⣿⣿⣿⣿⣿⣿⣿⣿⣿⣿⣿⣿⣷⣕⢕⢕⢕⢕⢕⢕⢸⣿⣿⣿⣿⣿⣿⣿⣿⣿⣿⣿⣿⣿⣿⣿⣿⣿⣿⣿⣿⣿⣿⣿⣿⣿⣿⣿⣿⠀⠀⠀⠀⠀⠀⠀⠀⠀⠀⠀⠀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⠀⠀⠀⠀⠀⠀⠀⠀⠀⠀⠀⣿⣿⣿⣿⣿⣿⣿⣿⣿⣿⣿⣿⣿⣿⣿⣿⣿⣿⣿⣿⣿⣿⣿⣿⣧⢕⢕⠕⢕⢸⣿⣿⣿⣿⣿⣿⣿⣿⣿⣿⣿⣿⣿⣿⣿⣿⣿⣿⣿⣿⣿⣿⣿⣿⣿⣿⣿⣿⠀⠀⠀⠀⠀⠀⠀⠀⠀⠀⠀⠀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⠀⠀⠀⠀⠀⠀⠀⠀⠀⠀⠀⢿⣿⣿⣿⣿⣿⣿⣿⣿⣿⣿⣿⣿⣿⣿⣿⣿⣿⣿⣿⣿⣿⣿⣿⣿⢅⠀⠀⢅⢜⣿⣿⣿⣿⣿⣿⣿⣿⣿⣿⣿⣿⣿⣿⣿⣿⣿⣿⢿⣿⣿⣿⣿⣿⣿⣿⡿⢝⠀⠀⠀⠀⠀⠀⠀⠀⠀⠀⠀⠀</a:t>
            </a:r>
            <a:br/>
            <a:r>
              <a:t>⠀⠀⠀⠀⠀⠀⠀⠀⠀⠀⠀⣾⣿⣿⣿⣿⣿⣿⣿⣿⣿⣿⣿⣿⣿⣿⣿⣿⣿⣿⣿⣿⣿⣿⣿⣿⡇⠐⠀⢕⠀⠹⣿⣿⣿⣿⣿⣿⣿⣿⣿⣿⣿⣿⣿⣿⣿⣿⣿⣿⣿⣿⣿⣿⣿⣿⣿⣕⢕⠀⠀⠀⠀⠀⠀⠀⠀⠀⠀⠀⠀</a:t>
            </a:r>
            <a:br/>
            <a:r>
              <a:t>⠀⠀⠀⠀⠀⠀⠀⠀⠀⠀⠀⣻⣿⣿⣿⣿⣿⣿⣿⣿⣿⣿⣿⣿⣿⣿⣿⣿⣿⣿⣿⣿⣿⣿⣿⣿⢇⠀⢄⠕⠀⠀⠝⣿⣿⣿⣿⣿⣿⡟⢟⢟⣿⣿⣿⣿⣿⣿⣿⣿⣿⣿⣿⡿⢟⢝⢝⢕⢕⠀⠀⠀⠀⠀⠀⠀⠀⠀⠀⠀⠀</a:t>
            </a:r>
            <a:br/>
            <a:r>
              <a:t>⠀⠀⠀⠀⠀⠀⠀⠀⠀⠀⠀⢽⣿⣿⣿⣿⣿⣿⣿⣿⣿⣿⣿⣿⣿⣿⣿⣿⣿⣿⣿⣿⣿⣿⣿⣿⢕⠀⢕⠀⠀⠀⠀⠘⣿⣿⣿⣿⣿⣧⣵⣵⣽⣿⣿⣿⣿⣿⣿⢿⢝⢟⢑⢑⢁⢁⢔⢕⢕⠀⠀⠀⠀⠀⠀⠀⠀⠀⠀⠀⠀</a:t>
            </a:r>
            <a:br/>
            <a:r>
              <a:t>⠀⠀⠀⠀⠀⠀⠀⠀⠀⠀⠀⣾⣿⣿⣿⣿⣿⣿⣿⣿⣿⣿⣿⣿⣿⣿⣿⣿⣿⣿⣿⣿⣿⣿⣿⣿⠕⠀⠀⠀⠀⠀⠀⠀⢿⣿⣿⣿⣿⣿⣿⢿⢟⢟⣿⣿⣿⣿⣿⣇⢕⢕⢕⢱⢕⢕⢕⣕⣕⠀⠀⠀⠀⠀⠀⠀⠀⠀⠀⠀⠀</a:t>
            </a:r>
            <a:br/>
            <a:r>
              <a:t>⠀⠀⠀⠀⠀⠀⠀⠀⠀⠀⠀⠛⠛⠛⠛⠛⠛⠛⠛⠛⠛⠛⠛⠛⠛⠛⠛⠛⠛⠛⠛⠛⠛⠛⠛⠛⠀⠀⠀⠀⠀⠀⠀⠐⠘⠛⠛⠛⠛⠛⠑⠑⠑⠘⠛⠛⠛⠛⠋⠑⠑⠑⠑⠑⠑⠑⠑⠑⠑⠀⠀⠀⠀⠀⠀⠀⠀⠀⠀⠀⠀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⠀⠀⠀⠀⠀⠀⠀⠀⠀⠀⠀⣿⣿⣿⣿⣿⣿⣿⣿⣿⣿⣿⣿⣿⣿⣿⣿⣿⣿⣿⣿⣿⣿⣿⣿⣿⣿⣿⣿⣿⣿⣿⣿⣿⣿⣿⣿⣿⣿⣿⣿⣿⣿⣿⣿⣯⢕⡇⣕⡕⢜⢕⢕⢕⢕⢕⢕⢕⢕⠀⠀⠀⠀⠀⠀⠀⠀⠀⠀⠀⠀</a:t>
            </a:r>
            <a:br/>
            <a:r>
              <a:t>⠀⠀⠀⠀⠀⠀⠀⠀⠀⠀⠀⣿⣿⣿⣿⣿⣹⣿⣿⣿⣿⣿⣿⣿⣿⣿⣿⣿⣿⣿⣿⣿⣿⣿⣿⣿⣿⣿⣿⣿⣿⣿⣿⣿⣿⣿⣿⣿⣿⣿⣿⣿⣿⣿⣿⣿⣷⣞⣗⣕⡽⢕⢕⢇⢕⢕⢕⢕⢕⠀⠀⠀⠀⠀⠀⠀⠀⠀⠀⠀⠀</a:t>
            </a:r>
            <a:br/>
            <a:r>
              <a:t>⠀⠀⠀⠀⠀⠀⠀⠀⠀⠀⠀⣿⣿⣿⣿⣿⣿⣿⣿⣿⣿⣿⣿⣿⣿⣿⣿⣿⣿⣿⣿⣿⣿⣿⣿⣿⣿⣿⣿⣿⠟⠋⠙⠉⠉⠉⠉⠛⠻⣿⣿⣿⣿⣿⣿⣿⣿⣿⣷⣿⣧⣧⣽⢵⢇⣕⢕⢕⢕⠀⠀⠀⠀⠀⠀⠀⠀⠀⠀⠀⠀</a:t>
            </a:r>
            <a:br/>
            <a:r>
              <a:t>⠀⠀⠀⠀⠀⠀⠀⠀⠀⠀⠀⣿⣿⣿⣿⣿⣿⣿⣿⣿⣿⣿⣿⣿⣿⣿⣿⣿⣿⣿⣿⣿⣿⣿⣿⣿⣿⡿⠏⠗⢦⣤⣀⠀⠀⠀⠀⠀⠀⠁⠝⢿⣿⣿⣿⣿⣿⣿⣿⣿⣿⣿⣿⣽⣿⣿⣿⣷⣾⠀⠀⠀⠀⠀⠀⠀⠀⠀⠀⠀⠀</a:t>
            </a:r>
            <a:br/>
            <a:r>
              <a:t>⠀⠀⠀⠀⠀⠀⠀⠀⠀⠀⠀⣿⣿⣿⣿⣿⣿⣿⣿⣿⣿⣿⣿⣿⣿⣿⣿⣿⣿⣿⣿⣿⣿⣿⣿⣿⡿⠁⠀⠀⠁⠘⢻⣷⣔⢀⠀⠀⠀⠀⠀⠁⢻⣿⣿⣿⣿⣿⣿⣿⣿⣿⣿⣿⣿⣿⣿⣿⣿⠀⠀⠀⠀⠀⠀⠀⠀⠀⠀⠀⠀</a:t>
            </a:r>
            <a:br/>
            <a:r>
              <a:t>⠀⠀⠀⠀⠀⠀⠀⠀⠀⠀⠀⣿⣿⣿⣿⣿⣿⣿⣿⣿⣿⣿⣿⣿⣿⣿⣿⣿⡿⣻⡵⢾⣿⣿⣿⣽⢧⠀⠀⠀⠀⠀⠀⢹⣿⣷⣄⢀⠄⠀⠀⠀⠁⢹⣿⣿⣿⣿⣿⣿⣿⣿⣿⣿⣿⣿⣿⣿⣿⠀⠀⠀⠀⠀⠀⠀⠀⠀⠀⠀⠀</a:t>
            </a:r>
            <a:br/>
            <a:r>
              <a:t>⠀⠀⠀⠀⠀⠀⠀⠀⠀⠀⠀⣿⣿⣿⣿⣿⣿⣿⣿⣿⣿⣿⣿⣿⣿⣿⣿⢟⢿⡗⢕⣷⣿⣿⣿⣿⣿⣧⢀⠀⠀⠀⠀⠀⢹⣿⣿⣇⢄⠁⠁⠀⠐⠘⣿⣿⣿⣿⣿⣿⣿⣿⣿⣿⣿⣿⣿⣿⢏⠀⠀⠀⠀⠀⠀⠀⠀⠀⠀⠀⠀</a:t>
            </a:r>
            <a:br/>
            <a:r>
              <a:t>⠀⠀⠀⠀⠀⠀⠀⠀⠀⠀⠀⣿⣿⣿⣿⣿⣿⣿⣿⣿⣿⣿⣿⣿⣿⣿⡏⢕⣾⣿⣿⣿⣿⣿⣿⣿⣿⣿⡕⢄⢀⢄⢄⢄⢕⣿⣿⣿⡕⢐⠀⠀⢄⠄⢸⣿⣿⣿⣿⣿⣿⣿⣿⣿⣿⣿⣿⣿⡕⠀⠀⠀⠀⠀⠀⠀⠀⠀⠀⠀⠀</a:t>
            </a:r>
            <a:br/>
            <a:r>
              <a:t>⠀⠀⠀⠀⠀⠀⠀⠀⠀⠀⠀⣿⣿⣿⣿⣿⣿⣿⣿⣿⣿⣿⣿⣿⣿⣿⣿⣧⣹⣿⣿⣿⣿⣿⣿⣿⣿⣿⣧⣕⣕⣕⣕⣱⣵⣿⣿⣿⡇⢕⠔⠀⠅⠐⢜⣿⣿⣿⣿⣿⣿⣿⣿⣿⣿⣿⣿⣿⡇⠀⠀⠀⠀⠀⠀⠀⠀⠀⠀⠀⠀</a:t>
            </a:r>
            <a:br/>
            <a:r>
              <a:t>⠀⠀⠀⠀⠀⠀⠀⠀⠀⠀⠀⣾⣿⣿⣿⣿⣿⣿⣿⣿⣿⣿⣿⣿⣿⣿⣿⣿⣾⣿⣿⣿⣿⣿⣿⣿⣿⣿⣿⣿⣿⣿⣿⣿⣿⣿⣿⣿⡇⢕⢅⢕⢑⢕⢸⣿⣿⣿⣿⣿⣿⣿⣿⣿⣿⣿⣿⣿⣿⠀⠀⠀⠀⠀⠀⠀⠀⠀⠀⠀⠀</a:t>
            </a:r>
            <a:br/>
            <a:r>
              <a:t>⠀⠀⠀⠀⠀⠀⠀⠀⠀⠀⠀⣹⣿⣿⣿⣿⣿⣿⣿⣿⣿⣿⣿⣿⣿⣿⣿⣿⣿⣿⣿⣿⣿⡿⣿⣿⣿⣿⣿⣿⣿⣿⣿⣿⣿⣿⣿⣿⡇⢕⢕⢕⢕⢕⢕⣿⣿⣿⣿⣿⣿⣿⣿⣿⣿⣿⣿⣿⡇⠀⠀⠀⠀⠀⠀⠀⠀⠀⠀⠀⠀</a:t>
            </a:r>
            <a:br/>
            <a:r>
              <a:t>⠀⠀⠀⠀⠀⠀⠀⠀⠀⠀⠀⢽⣿⣿⣿⣿⣿⣿⣿⣿⣾⣿⣿⣿⣷⣿⣿⣿⣿⣿⣿⣿⣷⣷⣿⣿⣿⣿⣿⣿⣿⣿⣿⣿⣿⣿⣿⣿⣇⢕⢕⢕⢕⢕⢸⣿⣿⣿⣿⣿⣿⣿⣿⣿⣿⣿⣿⣿⢇⠀⠀⠀⠀⠀⠀⠀⠀⠀⠀⠀⠀</a:t>
            </a:r>
            <a:br/>
            <a:r>
              <a:t>⠀⠀⠀⠀⠀⠀⠀⠀⠀⠀⠀⣿⣿⣿⣻⣿⣿⣿⣿⣿⣿⣿⣿⣿⣿⣿⣿⣿⣿⣿⣿⣿⣿⣿⣿⢿⣿⡿⢿⢹⣿⣿⣿⣿⣿⣿⣿⣿⡟⢕⢕⢕⢕⢕⢱⣿⣿⣿⣿⣿⣿⣿⣿⣿⣿⣿⣿⣿⡕⠀⠀⠀⠀⠀⠀⠀⠀⠀⠀⠀⠀</a:t>
            </a:r>
            <a:br/>
            <a:r>
              <a:t>⠀⠀⠀⠀⠀⠀⠀⠀⠀⠀⠀⣿⣿⣿⣿⣿⣿⣿⣿⣿⣿⣿⣾⣿⣾⣿⣿⣿⣿⣿⣿⣿⢝⢟⢟⢳⠟⠕⠁⢀⣿⣿⣿⣿⣿⣿⣿⣿⣿⣧⣕⡕⢕⢕⢕⣿⣿⣿⣿⣿⣿⣿⣿⣿⣿⣿⣿⣿⣷⠀⠀⠀⠀⠀⠀⠀⠀⠀⠀⠀⠀</a:t>
            </a:r>
            <a:br/>
            <a:r>
              <a:t>⠀⠀⠀⠀⠀⠀⠀⠀⠀⠀⠀⣻⣿⣿⣿⣿⣿⣿⣿⣿⣿⣿⣿⣿⣿⣿⣿⣿⣿⣿⣿⣿⡇⢕⢑⢐⢄⢄⢔⢕⢸⣿⣿⣿⣿⣿⣿⣿⣿⣿⣿⣿⣧⣇⡕⣿⣿⣿⣿⣿⣿⣿⣿⣿⣿⣿⣿⣿⣿⠀⠀⠀⠀⠀⠀⠀⠀⠀⠀⠀⠀</a:t>
            </a:r>
            <a:br/>
            <a:r>
              <a:t>⠀⠀⠀⠀⠀⠀⠀⠀⠀⠀⠀⣿⣿⣿⣿⣿⣿⣿⣿⣿⣿⣿⣿⣿⣿⣿⣿⣿⣿⣿⣿⣿⣷⡕⢕⢕⢕⢕⢕⢕⢸⣿⣿⣿⣿⣿⣿⣿⣿⣿⣿⣿⣿⣿⣿⣿⣿⣿⣿⣿⣿⣿⣿⣿⣿⣿⣿⣿⣿⠀⠀⠀⠀⠀⠀⠀⠀⠀⠀⠀⠀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⠀⠀⠀⠀⠀⠀⠀⠀⠀⠀⠀⣿⣿⣿⣿⣿⣿⣿⣿⣿⣿⣿⣿⣿⣿⣿⣿⣿⣿⣿⣿⣿⣿⣿⣿⣿⡇⠑⠁⠀⢸⣿⣿⣿⣿⣿⣿⣿⣿⣿⣿⣿⣿⣿⣿⣿⣿⣿⣿⣿⣿⣿⣿⣿⣿⣿⣿⣿⣿⠀⠀⠀⠀⠀⠀⠀⠀⠀⠀⠀⠀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⠀⠀⠀⠀⠀⠀⠀⠀⠀⠀⠀⣿⣿⣿⣿⣿⣿⣿⣿⣿⣿⣿⣿⣿⣿⣿⣿⣿⣿⣿⣿⣿⣿⣿⣿⣿⡇⠀⠀⢕⠑⢿⣿⣿⣿⣿⣿⣿⣿⣿⣿⣿⣿⣿⣿⣿⣿⣿⣿⣿⣿⣿⣿⣿⣿⣿⣿⣿⡝⠀⠀⠀⠀⠀⠀⠀⠀⠀⠀⠀⠀</a:t>
            </a:r>
            <a:br/>
            <a:r>
              <a:t>⠀⠀⠀⠀⠀⠀⠀⠀⠀⠀⠀⣻⣿⣿⣿⣿⣿⣿⣿⣿⣿⣿⣿⣿⣿⣿⣿⣿⣿⣿⣿⣿⣿⣿⣿⣿⡇⠀⠀⠕⠀⠈⢿⣿⣿⣿⣿⣿⣿⡿⢿⣿⣿⣿⣿⣿⣿⣿⣿⣿⣿⣿⣿⣿⡿⢿⢟⢝⢕⠀⠀⠀⠀⠀⠀⠀⠀⠀⠀⠀⠀</a:t>
            </a:r>
            <a:br/>
            <a:r>
              <a:t>⠀⠀⠀⠀⠀⠀⠀⠀⠀⠀⠀⢽⣿⣿⣿⣿⣿⣿⣿⣿⣿⣿⣿⣿⣿⣿⣿⣿⣿⣿⣿⣿⣿⣿⣿⣿⡇⠀⠁⠀⠀⠀⠈⢻⣿⣿⣿⣿⣿⣿⣧⣽⣿⣿⣿⣿⣿⣿⣿⢿⢟⢟⢟⢇⢕⢕⢕⢕⢕⠀⠀⠀⠀⠀⠀⠀⠀⠀⠀⠀⠀</a:t>
            </a:r>
            <a:br/>
            <a:r>
              <a:t>⠀⠀⠀⠀⠀⠀⠀⠀⠀⠀⠀⣾⣿⣿⣿⣿⣿⣿⣿⣿⣿⣿⣿⣿⣿⣿⣿⣿⣿⣿⣿⣿⣿⣿⣿⣿⡇⠀⠀⠀⠀⠀⠀⠀⣿⣿⣿⣿⣿⣿⣿⡿⢿⢿⣿⣿⣿⣿⣿⣧⣕⡱⢱⢕⢵⢵⢵⣕⣕⠀⠀⠀⠀⠀⠀⠀⠀⠀⠀⠀⠀</a:t>
            </a:r>
            <a:br/>
            <a:r>
              <a:t>⠀⠀⠀⠀⠀⠀⠀⠀⠀⠀⠀⠙⠛⠛⠛⠛⠛⠛⠛⠛⠛⠛⠛⠛⠛⠛⠛⠛⠛⠛⠛⠛⠛⠛⠛⠛⠃⠀⠀⠀⠀⠀⠀⠀⠘⠛⠛⠛⠛⠛⠃⠑⠑⠑⠛⠛⠛⠛⠛⠃⠑⠑⠑⠑⠑⠘⠑⠑⠑⠀⠀⠀⠀⠀⠀⠀⠀⠀⠀⠀⠀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⠀⠀⠀⠀⠀⠀⠀⠀⠀⠀⠀⣿⣿⣿⣿⣿⣿⣿⣿⣿⣿⣿⣿⣿⣿⣿⣿⣿⣿⣿⣿⣿⣿⣿⣿⣿⣿⣿⣿⣿⣿⣿⣿⣿⣿⣿⣿⡵⣜⣕⢷⢗⢕⢕⢕⢕⢕⢕⢕⢕⢕⢕⠕⢑⢕⢐⠁⠕⢕⠀⠀⠀⠀⠀⠀⠀⠀⠀⠀⠀⠀</a:t>
            </a:r>
            <a:br/>
            <a:r>
              <a:t>⠀⠀⠀⠀⠀⠀⠀⠀⠀⠀⠀⣿⣿⣿⣿⣿⣿⣿⣿⣿⣿⣿⣿⣿⣿⣿⣿⣿⣿⣿⣿⣿⣿⣿⣿⣿⣿⣿⣿⣿⣿⣿⣿⣿⣿⣿⣿⣷⣿⣿⡷⡏⢕⡕⢕⢕⢕⢕⢕⢕⢕⢕⢕⢕⢕⢕⢕⢕⢕⠀⠀⠀⠀⠀⠀⠀⠀⠀⠀⠀⠀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⠀⠀⠀⠀⠀⠀⠀⠀⠀⠀⠀⣿⣿⣿⣿⣿⣿⣿⣿⣿⣿⣿⣿⣿⣿⣿⣿⣿⣿⣿⣿⣿⣿⣿⣿⣿⣿⣿⣿⣿⢿⠟⠙⠉⠁⠁⠁⠙⠙⢻⣿⣻⢳⣿⢵⢼⢧⢕⡕⢕⢕⢕⢕⢕⢕⢕⢕⢕⢕⠀⠀⠀⠀⠀⠀⠀⠀⠀⠀⠀⠀</a:t>
            </a:r>
            <a:br/>
            <a:r>
              <a:t>⠀⠀⠀⠀⠀⠀⠀⠀⠀⠀⠀⣿⣿⣿⣿⣿⣿⣿⣿⣿⣿⣿⣿⣿⣿⣿⣿⣿⣿⣿⣿⣿⣿⣿⣿⣿⣿⣿⢟⠙⠲⢦⣄⡀⠀⠀⠀⠀⠀⠀⠁⠕⢻⣹⣿⣿⣽⣿⡷⣳⣗⣗⣕⢕⢕⢕⢕⢕⢕⠀⠀⠀⠀⠀⠀⠀⠀⠀⠀⠀⠀</a:t>
            </a:r>
            <a:br/>
            <a:r>
              <a:t>⠀⠀⠀⠀⠀⠀⠀⠀⠀⠀⠀⣿⣿⣿⣿⣿⣿⣿⣿⣿⣿⣿⣿⣿⣿⣿⣿⣿⣿⣿⣿⣿⣿⣿⣿⣿⣿⢏⠁⠀⠀⠁⠙⢿⣷⣄⠀⠀⠀⠀⠀⠀⠁⢻⣿⣿⣿⣿⣿⣿⣿⣿⣷⣷⣗⢕⢕⢵⢕⠀⠀⠀⠀⠀⠀⠀⠀⠀⠀⠀⠀</a:t>
            </a:r>
            <a:br/>
            <a:r>
              <a:t>⠀⠀⠀⠀⠀⠀⠀⠀⠀⠀⠀⣿⣿⣿⣿⣿⣿⣿⣿⣿⣿⣿⣿⣿⣿⣿⣿⣿⣿⢿⢟⣝⣻⣿⣿⣟⣟⢀⠀⠀⠀⠀⠀⠈⢻⣿⣧⡔⠀⠀⠀⠀⠀⠁⢹⣿⣿⣿⣿⣿⣿⣿⣿⣿⣿⣷⣷⣿⣿⠀⠀⠀⠀⠀⠀⠀⠀⠀⠀⠀⠀</a:t>
            </a:r>
            <a:br/>
            <a:r>
              <a:t>⠀⠀⠀⠀⠀⠀⠀⠀⠀⠀⠀⣿⣿⣿⣿⣿⣿⣿⣿⣿⣿⣿⣿⣿⣿⣿⣿⣿⢫⡵⢏⢕⣸⣿⣿⣿⣿⣧⢀⠀⠀⠀⠀⠀⠁⢻⣿⣿⡔⠀⠁⠀⢁⠐⢜⣿⣿⣿⣿⣿⣿⣿⣿⣿⣿⣿⣿⣿⣿⠀⠀⠀⠀⠀⠀⠀⠀⠀⠀⠀⠀</a:t>
            </a:r>
            <a:br/>
            <a:r>
              <a:t>⠀⠀⠀⠀⠀⠀⠀⠀⠀⠀⠀⣿⣿⣿⣿⣿⣿⣿⣿⣿⣿⣿⣿⣿⣿⣿⣿⢕⢅⣵⣵⣾⣿⣿⣿⣿⣿⣿⡆⢄⢀⢀⢀⢄⢄⢜⣿⣿⣿⢕⢀⠀⠀⠄⠁⢹⣿⣿⣿⣿⣿⣿⣿⣿⣿⣿⣿⣿⣿⠀⠀⠀⠀⠀⠀⠀⠀⠀⠀⠀⠀</a:t>
            </a:r>
            <a:br/>
            <a:r>
              <a:t>⠀⠀⠀⠀⠀⠀⠀⠀⠀⠀⠀⣿⣿⣿⣿⣿⣿⣿⣿⣿⣿⣿⣿⣿⣿⣿⣿⣷⣸⣿⣿⣿⣿⣿⣿⣿⣿⣿⣇⡕⡕⣕⣱⣕⣱⣵⣿⣿⣿⡇⠄⠄⠁⠀⠐⢸⣿⣿⣿⣿⣿⣿⣿⣿⣿⣿⣿⣿⣿⠀⠀⠀⠀⠀⠀⠀⠀⠀⠀⠀⠀</a:t>
            </a:r>
            <a:br/>
            <a:r>
              <a:t>⠀⠀⠀⠀⠀⠀⠀⠀⠀⠀⠀⣿⣿⣿⣿⣿⣿⣿⣿⣿⣿⣿⣿⣿⣿⣿⣿⣿⣧⣿⣿⣿⣿⣿⣿⣿⣿⣿⣿⣿⣿⣿⣿⣿⣿⣿⣿⣿⣿⡇⢅⢔⢔⢕⢑⢸⣿⣿⣿⣿⣿⣿⣿⣿⣿⣿⣿⣿⣿⠀⠀⠀⠀⠀⠀⠀⠀⠀⠀⠀⠀</a:t>
            </a:r>
            <a:br/>
            <a:r>
              <a:t>⠀⠀⠀⠀⠀⠀⠀⠀⠀⠀⠀⣻⣿⣿⣿⣿⣿⣿⣿⣿⣿⣿⣿⣿⣿⣿⣿⣿⣿⣿⣿⣿⣿⣿⣿⣿⣿⣿⣿⣿⣿⣿⣿⣿⣿⣿⣿⣿⣿⡇⢕⢕⢕⢕⢑⢸⣿⣿⣿⣿⣿⣿⣿⣿⣿⣿⣿⣿⣿⠀⠀⠀⠀⠀⠀⠀⠀⠀⠀⠀⠀</a:t>
            </a:r>
            <a:br/>
            <a:r>
              <a:t>⠀⠀⠀⠀⠀⠀⠀⠀⠀⠀⠀⢸⣿⣿⣿⣿⣿⣿⣿⣿⣿⣿⣿⣿⣿⣿⣿⣿⣿⣿⣿⣿⣿⣽⣿⣿⣿⣿⣿⣿⣿⣿⣿⣿⣿⣿⣿⣿⣿⡇⢕⢕⢕⢕⢕⢸⣿⣿⣿⣿⣿⣿⣿⣿⣿⣿⣿⣿⣿⠀⠀⠀⠀⠀⠀⠀⠀⠀⠀⠀⠀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⠀⠀⠀⠀⠀⠀⠀⠀⠀⠀⠀⣿⣿⣿⣿⣿⣿⣿⣿⣿⣿⣿⣿⣿⣿⣿⣿⣿⣿⣿⣿⣿⣿⣿⣿⣿⣿⣿⢟⠸⣿⣿⣿⣿⣿⣿⣿⣿⣿⡇⢕⢕⢕⢕⢕⢸⣿⣿⣿⣿⣿⣿⣿⣿⣿⣿⣿⣿⣿⠀⠀⠀⠀⠀⠀⠀⠀⠀⠀⠀⠀</a:t>
            </a:r>
            <a:br/>
            <a:r>
              <a:t>⠀⠀⠀⠀⠀⠀⠀⠀⠀⠀⠀⣹⣿⣿⣿⣿⣿⣿⣿⣿⣿⣿⣿⣿⣿⣿⣿⣿⣿⣿⣿⣿⡏⢟⢿⢑⢘⠕⠑⠀⢿⣿⣿⣿⣿⣿⣿⣿⣿⣕⢕⢕⢕⢕⢕⢸⣿⣿⣿⣿⣿⣿⣿⣿⣿⣿⣿⣿⣿⠀⠀⠀⠀⠀⠀⠀⠀⠀⠀⠀⠀</a:t>
            </a:r>
            <a:br/>
            <a:r>
              <a:t>⠀⠀⠀⠀⠀⠀⠀⠀⠀⠀⠀⣿⣿⣿⣿⣿⣿⣿⣿⣿⣿⣿⣿⣿⣿⣿⣿⣿⣿⣿⣿⣿⣇⢕⢑⢄⢀⢀⢄⢕⢸⣿⣿⣿⣿⣿⣿⣿⣿⣿⣷⣇⢵⢕⢕⢸⣿⣿⣿⣿⣿⣿⣿⣿⣿⣿⣿⣿⣿⠀⠀⠀⠀⠀⠀⠀⠀⠀⠀⠀⠀</a:t>
            </a:r>
            <a:br/>
            <a:r>
              <a:t>⠀⠀⠀⠀⠀⠀⠀⠀⠀⠀⠀⣿⣿⣿⣿⣿⣿⣿⣿⣿⣿⣿⣿⣿⣿⣿⣿⣿⣿⣿⣿⣿⣿⡕⢕⢕⢕⢕⢕⢕⢸⣿⣿⣿⣿⣿⣿⣿⣿⣿⣿⣿⣿⣾⣗⣸⣿⣿⣿⣿⣿⣿⣿⣿⣿⣿⣿⣿⣿⠀⠀⠀⠀⠀⠀⠀⠀⠀⠀⠀⠀</a:t>
            </a:r>
            <a:br/>
            <a:r>
              <a:t>⠀⠀⠀⠀⠀⠀⠀⠀⠀⠀⠀⣿⣿⣿⣿⣿⣿⣿⣿⣿⣿⣿⣿⣿⣿⣿⣿⣿⣿⣿⣿⣿⣿⣿⣧⣕⢕⢕⠕⢕⢸⣿⣿⣿⣿⣿⣿⣿⣿⣿⣿⣿⣿⣿⣿⣿⣿⣿⣿⣿⣿⣿⣿⣿⣿⣿⣿⣿⣿⠀⠀⠀⠀⠀⠀⠀⠀⠀⠀⠀⠀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⠀⠀⠀⠀⠀⠀⠀⠀⠀⠀⠀⣿⣿⣿⣿⣿⣿⣿⣿⣿⣿⣿⣿⣿⣿⣿⣿⣿⣿⣿⣿⣿⣿⣿⣿⣿⡇⠁⠀⠄⢸⣿⣿⣿⣿⣿⣿⣿⣿⣿⣿⣿⣿⣿⣿⣿⣿⣿⣿⣿⣿⣿⣿⣿⣿⣿⣿⣿⣿⠀⠀⠀⠀⠀⠀⠀⠀⠀⠀⠀⠀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⠀⠀⠀⠀⠀⠀⠀⠀⠀⠀⠀⣿⣿⣿⣿⣿⣿⣿⣿⣿⣿⣿⣿⣿⣿⣿⣿⣿⣿⣿⣿⣿⣿⣿⣿⣿⣷⠀⠀⢀⢕⢻⣿⣿⣿⣿⣿⣿⣿⣿⣿⣿⣿⣿⣿⣿⣿⣿⣿⣿⣿⣿⣿⣿⣿⣿⣿⣿⣿⠀⠀⠀⠀⠀⠀⠀⠀⠀⠀⠀⠀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⠀⠀⠀⠀⠀⠀⠀⠀⠀⠀⠀⣿⣿⣿⣿⣿⣿⣿⣿⣿⣿⣿⣿⣿⣿⣿⣿⣿⣿⣿⣿⣿⣿⣿⣿⣿⣿⠀⠀⢕⠑⠈⢿⣿⣿⣿⣿⣿⣿⣿⣿⣿⣿⣿⣿⣿⣿⣿⣿⣿⣿⣿⣿⣿⣿⣿⣿⣿⣿⠀⠀⠀⠀⠀⠀⠀⠀⠀⠀⠀⠀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⠀⠀⠀⠀⠀⠀⠀⠀⠀⠀⠀⣿⣿⣿⣿⣿⣿⣿⣿⣿⣿⣿⣿⣿⣿⣿⣿⣿⣿⣿⣿⣿⣿⣿⣿⣿⡇⠀⠀⠔⠀⠀⠁⢻⣿⣿⣿⣿⣿⣿⣿⣿⣿⣿⣿⣿⣿⣿⣿⣿⢿⢿⢿⢟⢟⢝⢝⢕⢕⠀⠀⠀⠀⠀⠀⠀⠀⠀⠀⠀⠀</a:t>
            </a:r>
            <a:br/>
            <a:r>
              <a:t>⠀⠀⠀⠀⠀⠀⠀⠀⠀⠀⠀⣿⣿⣿⣿⣿⣿⣿⣿⣿⣿⣿⣿⣿⣿⣿⣿⣿⣿⣿⣿⣿⣿⣿⣿⣿⡇⠀⠀⠀⠀⠀⠀⠁⣿⣿⣿⣿⣿⣿⣿⣿⣿⣿⣿⣿⣿⣿⣿⣧⣵⣷⡷⣼⢳⣷⣷⣾⣿⠀⠀⠀⠀⠀⠀⠀⠀⠀⠀⠀⠀</a:t>
            </a:r>
            <a:br/>
            <a:r>
              <a:t>⠀⠀⠀⠀⠀⠀⠀⠀⠀⠀⠀⠛⠛⠛⠛⠛⠛⠛⠛⠛⠛⠛⠛⠛⠛⠛⠛⠛⠛⠛⠛⠛⠛⠛⠛⠛⠃⠀⠀⠀⠀⠀⠀⠀⠘⠛⠛⠛⠛⠛⠃⠑⠑⠛⠛⠛⠛⠛⠛⠋⠑⠑⠑⠑⠑⠘⠙⠙⠑⠀⠀⠀⠀⠀⠀⠀⠀⠀⠀⠀⠀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⠀⠀⠀⠀⠀⠀⠀⠀⠀⠀⠀⠀⠁⢑⢕⢕⢕⢕⢑⢅⢑⢕⢕⢕⢔⢕⢔⠕⢕⢁⢄⢐⠕⢕⢕⢅⢑⢕⢔⢔⢕⢕⢕⢕⢕⢕⢕⠀⢅⠕⠁⢔⢔⢄⢄⠅⢅⢄⢐⢐⠅⠅⠕⠁⢀⠀⠀⠀⠀⠀⠀⠀⠀⠀⠀⠀⠀⠀⠀⠀⠀</a:t>
            </a:r>
            <a:br/>
            <a:r>
              <a:t>⠀⠀⠀⠀⠀⠀⠀⠀⠀⠀⠀⢕⢕⢕⢕⢕⢕⠕⠑⢕⢑⢄⢄⢅⢕⢑⢕⢕⢕⢕⢕⢕⢕⢕⢕⢕⢕⢕⢑⢕⢅⢅⢕⠔⢕⢕⢕⢔⠕⠄⢑⢕⠕⠔⢅⢅⢅⢕⢔⢐⢕⢅⢕⢕⢔⢔⢔⢐⢕⠀⠀⠀⠀⠀⠀⠀⠀⠀⠀⠀⠀</a:t>
            </a:r>
            <a:br/>
            <a:r>
              <a:t>⠀⠀⠀⠀⠀⠀⠀⠀⠀⠀⠀⢔⢕⢕⢕⢕⢕⢕⢕⢕⢕⢕⢕⢕⢕⢅⢕⢕⢕⢕⢕⢕⢕⢕⢕⢔⢕⢕⢕⢕⢕⢕⠕⠀⠁⠁⠀⠀⠀⠁⠁⢔⢔⠕⢕⢕⢕⢕⢕⢕⢔⢕⢕⢕⢕⢕⢔⢕⢕⠀⠀⠀⠀⠀⠀⠀⠀⠀⠀⠀⠀</a:t>
            </a:r>
            <a:br/>
            <a:r>
              <a:t>⠀⠀⠀⠀⠀⠀⠀⠀⠀⠀⠀⢕⢕⢕⢕⢕⢕⢕⢕⢕⢜⢕⢕⢕⢇⢕⢕⢕⢕⢕⢕⢕⢕⢕⢕⢕⢕⢕⢕⠑⠑⠖⢴⣄⡀⠀⠀⠀⠀⠀⠀⠀⠀⠐⢕⢕⢕⢕⢕⢕⢕⢕⢕⢕⢕⢕⢕⢕⢕⠀⠀⠀⠀⠀⠀⠀⠀⠀⠀⠀⠀</a:t>
            </a:r>
            <a:br/>
            <a:r>
              <a:t>⠀⠀⠀⠀⠀⠀⠀⠀⠀⠀⠀⢕⢕⣕⢕⢕⢕⢕⢕⢕⢕⢕⢕⢕⢕⢕⢕⢕⢕⢕⢕⢕⢕⢕⢕⢕⢕⢕⠕⠀⠀⠀⠀⠘⢻⣷⣔⡀⠀⠀⠀⠀⠀⠀⠁⢕⢕⢕⢕⢕⢕⢕⢕⢕⢕⢕⢕⢕⢕⠀⠀⠀⠀⠀⠀⠀⠀⠀⠀⠀⠀</a:t>
            </a:r>
            <a:br/>
            <a:r>
              <a:t>⠀⠀⠀⠀⠀⠀⠀⠀⠀⠀⠀⢕⢕⢕⢕⡕⢕⢕⢝⢕⢕⢕⢕⢕⢕⢕⢕⢕⢕⢕⢕⢕⢕⢕⢕⢕⡕⢕⠁⠀⠀⠀⠀⠀⠀⠹⣿⣷⣔⠀⠄⠀⠀⠀⠀⠑⢕⢕⢕⢕⢕⢕⢕⢕⢕⢕⢕⢕⢕⠀⠀⠀⠀⠀⠀⠀⠀⠀⠀⠀⠀</a:t>
            </a:r>
            <a:br/>
            <a:r>
              <a:t>⠀⠀⠀⠀⠀⠀⠀⠀⠀⠀⠀⠕⢜⣼⣿⣧⣝⣽⣽⣗⣽⣷⣧⣷⣵⣇⣗⡗⢇⡕⢕⢱⣷⡷⢞⣿⣿⣷⡔⠀⠀⠀⠀⠀⠀⠀⢹⣿⣿⣇⠀⠀⠀⠀⠀⠀⢕⢕⢕⢕⢕⢕⢕⢕⢕⢕⢕⢕⢕⠀⠀⠀⠀⠀⠀⠀⠀⠀⠀⠀⠀</a:t>
            </a:r>
            <a:br/>
            <a:r>
              <a:t>⠀⠀⠀⠀⠀⠀⠀⠀⠀⠀⠀⠀⢜⣻⣿⣿⣿⣿⣷⣿⣿⣿⣿⣿⣿⣾⣿⣯⡇⢕⠹⠟⢙⢜⣷⣿⣿⣽⣧⢄⢀⢀⠀⢀⢄⢀⢄⢻⣿⣿⡇⠐⠀⠀⠀⠀⢕⢕⢕⢕⢸⢕⢕⢕⢱⢵⡵⢷⣧⠀⠀⠀⠀⠀⠀⠀⠀⠀⠀⠀⠀</a:t>
            </a:r>
            <a:br/>
            <a:r>
              <a:t>⠀⠀⠀⠀⠀⠀⠀⠀⠀⠀⠀⢅⢕⣿⣿⣿⣿⣿⣿⣿⣿⣿⣿⣿⣿⣿⣿⣿⣧⡕⢱⣷⣿⣿⣿⣿⣿⣿⣿⣇⢕⢕⢕⢕⣕⣕⡵⣼⣿⣿⡇⠔⠀⠀⠀⠀⢔⢇⡞⣿⣽⣵⣽⣿⣿⣿⣿⣿⣿⠀⠀⠀⠀⠀⠀⠀⠀⠀⠀⠀⠀</a:t>
            </a:r>
            <a:br/>
            <a:r>
              <a:t>⠀⠀⠀⠀⠀⠀⠀⠀⠀⠀⠀⢕⢕⣿⣿⣿⣿⣿⣿⣿⣿⣿⣿⣿⣿⣿⣿⣿⣿⣇⢺⣿⣿⣿⣿⣿⣿⣿⣿⣿⣷⣾⣿⣿⣿⣿⣿⣿⣿⣿⣯⢅⢅⠄⢅⠅⢱⣾⣿⣿⣿⣿⣿⣿⣿⣿⣿⣿⣿⠀⠀⠀⠀⠀⠀⠀⠀⠀⠀⠀⠀</a:t>
            </a:r>
            <a:br/>
            <a:r>
              <a:t>⠀⠀⠀⠀⠀⠀⠀⠀⠀⠀⠀⢕⢕⣿⣿⣿⣿⣿⣿⣿⣿⣿⣿⣿⣿⣿⣿⣿⣿⣿⣮⣿⣿⣿⣿⣿⣿⣿⣿⣿⣿⣿⣿⣿⣿⣿⣿⣿⣿⣿⣿⢕⢕⢕⢕⢐⢜⣿⣿⣿⣿⣿⣿⣿⣿⣿⣿⣿⣿⠀⠀⠀⠀⠀⠀⠀⠀⠀⠀⠀⠀</a:t>
            </a:r>
            <a:br/>
            <a:r>
              <a:t>⠀⠀⠀⠀⠀⠀⠀⠀⠀⠀⠀⢕⢅⣿⣿⣿⣿⣿⣿⣿⣿⣿⣿⣿⣿⣿⣿⣿⣿⣿⣿⣿⣿⣿⣿⢿⣻⣿⣿⣿⣻⣿⣿⣿⣿⣿⣿⣿⣿⣿⣿⢕⢕⢕⢕⢕⢸⣿⣿⣿⣿⣿⣿⣿⣿⣿⣿⣿⣿⠀⠀⠀⠀⠀⠀⠀⠀⠀⠀⠀⠀</a:t>
            </a:r>
            <a:br/>
            <a:r>
              <a:t>⠀⠀⠀⠀⠀⠀⠀⠀⠀⠀⠀⢕⢕⣿⣿⣿⣿⣿⣿⣿⣿⣿⣿⣿⣿⣿⣿⣿⣿⣿⣿⣿⣿⣿⣿⣿⣿⣿⣿⢇⢹⣿⣿⣿⣿⣿⣿⣿⣿⣿⣿⢕⢕⢕⢕⢕⢱⣿⣿⣿⣿⣿⣿⣿⣿⣿⣿⣿⣿⠀⠀⠀⠀⠀⠀⠀⠀⠀⠀⠀⠀</a:t>
            </a:r>
            <a:br/>
            <a:r>
              <a:t>⠀⠀⠀⠀⠀⠀⠀⠀⠀⠀⠀⢕⢕⣿⣿⣿⣿⣿⣿⣿⣿⣿⣿⣿⣿⣿⣿⣿⣿⣿⣿⣿⣿⢝⢟⢟⠋⠛⠑⠁⠁⣿⣿⣿⣿⣿⣿⣿⣿⣿⢇⢕⢕⢕⢕⢕⢕⣿⣿⣿⣿⣿⣿⣿⣿⣿⣿⣿⣿⠀⠀⠀⠀⠀⠀⠀⠀⠀⠀⠀⠀</a:t>
            </a:r>
            <a:br/>
            <a:r>
              <a:t>⠀⠀⠀⠀⠀⠀⠀⠀⠀⠀⠀⠁⢕⣿⣿⣿⣿⣽⣿⣿⣿⣿⣿⣿⣿⣿⣾⣿⣿⣿⣿⣿⣿⡕⢕⢐⢀⢀⢄⢀⢄⣻⣿⣿⣿⣿⣿⣿⣿⣿⣕⢵⢕⢕⢕⢕⢜⣿⣿⣿⣿⣿⣿⣿⣿⣿⣿⣿⣿⠀⠀⠀⠀⠀⠀⠀⠀⠀⠀⠀⠀</a:t>
            </a:r>
            <a:br/>
            <a:r>
              <a:t>⠀⠀⠀⠀⠀⠀⠀⠀⠀⠀⠀⠀⢸⣿⣿⣿⣿⣿⣿⣿⣿⣿⣿⣿⣿⣿⣿⣿⣿⣿⣿⣿⣿⣿⡕⢕⢕⢕⢑⢕⢕⣿⣿⣿⣿⣿⣿⣿⣿⣿⣿⣵⣵⣕⣗⣗⣕⣿⣿⣿⣿⣿⣿⣿⣿⣿⣿⣿⣿⠀⠀⠀⠀⠀⠀⠀⠀⠀⠀⠀⠀</a:t>
            </a:r>
            <a:br/>
            <a:r>
              <a:t>⠀⠀⠀⠀⠀⠀⠀⠀⠀⠀⠀⠀⢸⣿⣿⣿⣿⣿⣿⣿⣿⣿⣿⣿⣿⣿⣿⣿⣿⣿⣿⣿⣿⣿⣿⣷⡕⢑⢕⠕⢕⢻⣿⣿⣿⣿⣿⣿⣿⣿⣿⣿⣿⣿⣿⣷⣮⣿⣿⣿⣿⣿⣿⣿⣿⣿⣿⣿⣿⠀⠀⠀⠀⠀⠀⠀⠀⠀⠀⠀⠀</a:t>
            </a:r>
            <a:br/>
            <a:r>
              <a:t>⠀⠀⠀⠀⠀⠀⠀⠀⠀⠀⠀⠀⢸⣿⣿⣿⣿⣿⣿⣿⣿⣿⣿⣿⣿⣿⣿⣿⣿⣿⣿⣿⣿⣿⣿⣿⣷⠀⢕⠕⢕⢸⣿⣿⣿⣿⣿⣿⣿⣿⣿⣿⣿⣿⣿⣿⣷⣿⣿⣿⣿⣿⣿⣿⣿⣿⣿⣿⣿⠀⠀⠀⠀⠀⠀⠀⠀⠀⠀⠀⠀</a:t>
            </a:r>
            <a:br/>
            <a:r>
              <a:t>⠀⠀⠀⠀⠀⠀⠀⠀⠀⠀⠀⠀⢸⣿⣿⣿⣿⣿⣿⣿⣿⣿⣿⣿⣿⣿⣿⣿⣿⣿⣿⣿⣿⣿⣿⣿⣿⠀⠕⠀⢕⠜⢿⣿⣿⣿⣿⣿⣿⣿⣿⣿⣿⣿⣿⣿⣿⣿⣿⣿⣿⣿⣿⣿⣿⣿⣿⣿⣿⠀⠀⠀⠀⠀⠀⠀⠀⠀⠀⠀⠀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⠀⠀⠀⠀⠀⠀⠀⠀⠀⠀⠀⠀⢸⣿⣿⣿⣿⣿⣿⣿⣿⣿⣿⣿⣿⣿⣿⣿⣿⣿⣿⣿⣿⣿⣿⣿⣿⠀⠀⠀⢁⠀⠜⢿⣿⣿⣿⣿⣿⣿⣿⣿⣿⣿⣿⣿⣿⣿⣿⣿⣿⣿⣿⣿⣿⣿⣿⣿⣿⠀⠀⠀⠀⠀⠀⠀⠀⠀⠀⠀⠀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⠀⠀⠀⠀⠀⠀⠀⠀⠀⠀⠀⠀⢸⣿⣿⣿⣿⣿⣿⣿⣿⣿⣿⣿⣿⣿⣿⣿⣿⣿⣿⣿⣿⣿⣿⣿⡟⠀⠀⠀⠀⠀⠀⠈⢿⣿⣿⣿⣿⣿⣿⣿⣿⣿⣿⣿⣿⣿⣿⣿⣿⣿⡿⢿⢿⢿⣿⣟⣝⠀⠀⠀⠀⠀⠀⠀⠀⠀⠀⠀⠀</a:t>
            </a:r>
            <a:br/>
            <a:r>
              <a:t>⠀⠀⠀⠀⠀⠀⠀⠀⠀⠀⠀⠀⢸⣿⣿⣿⣿⣿⣿⣿⣿⣿⣿⣿⣿⣿⣿⣿⣿⣿⣿⣿⣿⣿⣿⣿⡇⠀⠀⠀⠀⠀⠀⠀⠘⣿⣿⣿⣿⣿⣿⣿⣿⣿⣿⣿⣿⣿⣿⣽⣵⣷⣷⣿⣿⣿⣿⣿⣿⠀⠀⠀⠀⠀⠀⠀⠀⠀⠀⠀⠀</a:t>
            </a:r>
            <a:br/>
            <a:r>
              <a:t>⠀⠀⠀⠀⠀⠀⠀⠀⠀⠀⠀⠀⠘⠛⠛⠛⠛⠛⠛⠛⠛⠛⠛⠛⠛⠛⠛⠛⠛⠛⠛⠛⠛⠛⠛⠛⠃⠀⠀⠀⠀⠀⠀⠀⠀⠛⠛⠛⠛⠛⠛⠛⠛⠛⠃⠛⠛⠛⠛⠙⠙⠙⠙⠙⠙⠙⠙⠛⠋⠀⠀⠀⠀⠀⠀⠀⠀⠀⠀⠀⠀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⠀⠀⠀⠀⠀⠀⠀⠀⠀⠀⠀⠀⠄⠐⠐⠕⢄⢕⢕⠁⠁⠑⠔⢔⢐⢄⠄⠐⠕⢑⢐⢐⠀⠕⠕⠅⢁⢀⢄⠀⢅⢕⢕⠕⢕⢕⢕⠑⠐⠀⠁⠑⢔⢔⠄⠄⠄⢄⢀⢐⠁⢁⢅⠅⠐⢐⢐⠀⠀⠀⠀⠀⠀⠀⠀⠀⠀⠀⠀⠀⠀</a:t>
            </a:r>
            <a:br/>
            <a:r>
              <a:t>⠀⠀⠀⠀⠀⠀⠀⠀⠀⠀⠀⢄⢔⢕⢕⢕⢕⠑⠕⠕⢑⢀⢄⢅⢁⢁⢐⠕⠔⢕⢄⢕⠕⢅⢅⢕⢕⢕⢕⢁⠅⠁⠀⠔⢕⢕⢕⢕⠑⠀⠀⠑⠔⠕⠁⢅⢅⠅⢕⢔⢑⢕⢅⢅⢕⢔⢔⢕⢔⠀⠀⠀⠀⠀⠀⠀⠀⠀⠀⠀⠀</a:t>
            </a:r>
            <a:br/>
            <a:r>
              <a:t>⠀⠀⠀⠀⠀⠀⠀⠀⠀⠀⠀⠁⢁⢕⢕⠕⢔⢔⢄⢄⢑⢕⢕⢕⢕⠑⢄⢕⢕⢔⢕⢕⢕⢕⠑⢔⢔⢕⢕⢕⢔⠕⠄⠐⠀⠁⠁⠀⠀⠀⠁⠀⢔⠐⢕⢕⢕⢕⢕⢕⢔⢕⢕⢅⢕⢕⢕⢕⢕⠀⠀⠀⠀⠀⠀⠀⠀⠀⠀⠀⠀</a:t>
            </a:r>
            <a:br/>
            <a:r>
              <a:t>⠀⠀⠀⠀⠀⠀⠀⠀⠀⠀⠀⢔⢕⠑⢕⢔⢕⢕⢕⢕⢕⢜⢕⢕⢕⢕⢕⢕⢕⢕⢕⢕⢕⢕⠕⢕⢕⢕⠑⠕⠀⠐⠢⣤⣀⢀⠀⠀⠀⠀⠀⠀⠀⠀⠐⢕⢕⢕⢕⢕⢕⢕⢕⢕⢕⢕⢕⢕⢕⠀⠀⠀⠀⠀⠀⠀⠀⠀⠀⠀⠀</a:t>
            </a:r>
            <a:br/>
            <a:r>
              <a:t>⠀⠀⠀⠀⠀⠀⠀⠀⠀⠀⠀⠕⢕⢕⢕⢕⢕⢕⢕⢕⢕⢕⢕⢕⢕⢕⢕⢕⢕⢕⢕⢕⢕⢕⢕⢕⢕⢕⢕⠁⠀⠀⠀⠀⠙⢿⣷⣄⠀⠀⠀⠀⠀⠀⠀⢕⢕⢕⢕⢕⢕⢕⢕⢕⢕⣕⡕⢕⢕⠀⠀⠀⠀⠀⠀⠀⠀⠀⠀⠀⠀</a:t>
            </a:r>
            <a:br/>
            <a:r>
              <a:t>⠀⠀⠀⠀⠀⠀⠀⠀⠀⠀⠀⠀⠁⢕⢕⢕⢕⢕⢕⢕⢕⢕⢕⢕⢕⢕⢕⢕⢕⢕⢕⢕⢕⢕⢕⢕⢕⢕⠕⠀⠀⠀⠀⠀⠀⠁⢻⣿⣧⡀⠀⠀⠀⠀⠀⠀⢕⢕⢕⢕⢕⢱⢱⢕⢕⣗⣿⣵⣷⠀⠀⠀⠀⠀⠀⠀⠀⠀⠀⠀⠀</a:t>
            </a:r>
            <a:br/>
            <a:r>
              <a:t>⠀⠀⠀⠀⠀⠀⠀⠀⠀⠀⠀⢄⠄⢕⢕⢕⢕⢕⢕⢕⢕⢕⢕⢕⢕⢕⢕⢕⢕⢕⢕⢕⢵⣵⡵⣼⣿⣷⣦⠀⠀⠀⠀⠀⠀⠀⠀⢻⣿⣿⡔⠀⠀⠀⠀⠀⠑⢕⢕⢕⢕⢺⢷⣷⣳⣞⣿⣿⣿⠀⠀⠀⠀⠀⠀⠀⠀⠀⠀⠀⠀</a:t>
            </a:r>
            <a:br/>
            <a:r>
              <a:t>⠀⠀⠀⠀⠀⠀⠀⠀⠀⠀⠀⠄⠄⠕⢕⢕⢕⢕⢕⢕⢕⢕⢕⢕⢕⢕⢕⢕⢕⢕⢕⢟⢾⠏⢜⣧⣿⣿⣿⡔⢀⠀⠀⠀⢀⢀⢀⢜⣿⣿⣷⢔⠀⠀⠀⠀⠀⢕⢱⢕⢵⢽⡿⢿⣿⣿⣿⣿⣿⠀⠀⠀⠀⠀⠀⠀⠀⠀⠀⠀⠀</a:t>
            </a:r>
            <a:br/>
            <a:r>
              <a:t>⠀⠀⠀⠀⠀⠀⠀⠀⠀⠀⠀⢅⢀⢅⢕⢕⢕⢕⢕⢕⢕⢕⢕⢕⢕⢕⢕⢕⢕⢕⡕⢔⣴⣷⣿⣿⣿⣿⣿⣷⢔⢕⢕⡕⣕⣕⢱⣵⣿⣿⣿⡇⠀⠀⠀⠀⠀⢱⢳⣿⣿⣿⣿⣿⣿⣿⣿⣿⣿⠀⠀⠀⠀⠀⠀⠀⠀⠀⠀⠀⠀</a:t>
            </a:r>
            <a:br/>
            <a:r>
              <a:t>⠀⠀⠀⠀⠀⠀⠀⠀⠀⠀⠀⢕⢕⢄⢕⢕⢕⢕⢕⣕⢕⢕⢕⢕⢕⢕⢕⢕⢕⢕⢕⢼⣿⣿⣿⣿⣿⣿⣿⣿⣷⣷⣷⣾⣿⣿⣿⣿⣿⣿⣿⡇⢅⠀⢄⠁⠁⢸⣿⣿⣿⣿⣿⣿⣿⣿⣿⣿⣿⠀⠀⠀⠀⠀⠀⠀⠀⠀⠀⠀⠀</a:t>
            </a:r>
            <a:br/>
            <a:r>
              <a:t>⠀⠀⠀⠀⠀⠀⠀⠀⠀⠀⠀⢕⢅⢕⢕⣕⣕⣕⡕⣝⢕⢕⡕⢕⢕⢕⢕⢕⢕⢕⢕⣜⣿⣿⣿⣿⣿⣿⣿⣿⣿⣿⣿⣿⣿⣿⣿⣿⣿⣿⣿⡇⢕⢔⢕⢕⢐⢸⣿⣿⣿⣿⣿⣿⣿⣿⣿⣿⣿⠀⠀⠀⠀⠀⠀⠀⠀⠀⠀⠀⠀</a:t>
            </a:r>
            <a:br/>
            <a:r>
              <a:t>⠀⠀⠀⠀⠀⠀⠀⠀⠀⠀⠀⢕⢔⢕⢱⢵⢵⢵⢵⢟⢇⢕⢕⢕⢕⢕⢕⢗⢕⢗⢕⢿⣿⣿⣿⣿⢿⢿⣿⣿⡿⣿⣿⣿⣿⣿⣿⣿⣿⣿⣿⡇⢕⢕⢕⢕⢕⢸⣿⣿⣿⣿⣿⣿⣿⣿⣿⣿⣿⠀⠀⠀⠀⠀⠀⠀⠀⠀⠀⠀⠀</a:t>
            </a:r>
            <a:br/>
            <a:r>
              <a:t>⠀⠀⠀⠀⠀⠀⠀⠀⠀⠀⠀⢕⢕⢕⣿⣿⣿⣟⣿⣻⣿⣾⣯⣿⣽⣿⣽⢿⡿⢵⢵⣵⣼⣿⣿⣿⣿⣿⣿⡿⠝⣿⣿⣿⣿⣿⣿⣿⣿⣿⣿⡇⢕⢕⢕⢕⢕⢸⣿⣿⣿⣿⣿⣿⣿⣿⣿⣿⣿⠀⠀⠀⠀⠀⠀⠀⠀⠀⠀⠀⠀</a:t>
            </a:r>
            <a:br/>
            <a:r>
              <a:t>⠀⠀⠀⠀⠀⠀⠀⠀⠀⠀⠀⢕⢕⢕⣿⣿⣿⣿⣿⣿⣿⣿⣾⣷⣿⣷⣷⣷⣿⣿⡿⣿⣿⡏⢝⢻⢟⠋⠛⠁⠀⢻⣿⣿⣿⣿⣿⣿⣿⣿⡿⢕⢕⢕⢕⢕⢕⢸⣿⣿⣿⣿⣿⣿⣿⣿⣿⣿⣿⠀⠀⠀⠀⠀⠀⠀⠀⠀⠀⠀⠀</a:t>
            </a:r>
            <a:br/>
            <a:r>
              <a:t>⠀⠀⠀⠀⠀⠀⠀⠀⠀⠀⠀⠀⢑⢸⣿⣿⣿⣿⣿⣿⣿⣿⣿⣿⣾⣿⣾⣿⣿⣿⣿⣿⣿⣷⢕⢕⢀⢀⢄⢀⢀⢸⣿⣿⣿⣿⣿⣿⣿⣿⡇⡕⢕⢕⢕⢕⢕⢸⣿⣿⣿⣿⣿⣿⣿⣿⣿⣿⣿⠀⠀⠀⠀⠀⠀⠀⠀⠀⠀⠀⠀</a:t>
            </a:r>
            <a:br/>
            <a:r>
              <a:t>⠀⠀⠀⠀⠀⠀⠀⠀⠀⠀⠀⠀⢀⢸⣿⣿⣿⣿⣿⣿⣿⣿⣿⣿⣿⣿⣿⣿⣿⣿⣿⣿⣿⣿⣇⢕⢕⢕⢕⢕⢕⣸⣿⣿⣿⣿⣿⣿⣿⣿⣷⣧⡷⢕⣗⣗⣇⣸⣿⣿⣿⣿⣿⣿⣿⣿⣿⣿⣿⠀⠀⠀⠀⠀⠀⠀⠀⠀⠀⠀⠀</a:t>
            </a:r>
            <a:br/>
            <a:r>
              <a:t>⠀⠀⠀⠀⠀⠀⠀⠀⠀⠀⠀⠀⠀⢽⣿⣿⣿⣿⣿⣿⣿⣿⣿⣿⣿⣿⣿⣿⣿⣿⣿⣿⣿⣿⣿⣿⡇⠕⢕⢕⢕⢻⣿⣿⣿⣿⣿⣿⣿⣿⣿⣿⣿⣾⣿⣿⣞⣿⣿⣿⣿⣿⣿⣿⣿⣿⣿⣿⣿⠀⠀⠀⠀⠀⠀⠀⠀⠀⠀⠀⠀</a:t>
            </a:r>
            <a:br/>
            <a:r>
              <a:t>⠀⠀⠀⠀⠀⠀⠀⠀⠀⠀⠀⠀⠀⢺⣿⣿⣿⣿⣿⣿⣿⣿⣿⣿⣿⣿⣿⣿⣿⣿⣿⣿⣿⣿⣿⣿⣿⢔⢕⠕⢕⢸⣿⣿⣿⣿⣿⣿⣿⣿⣿⣿⣿⣿⣿⣿⣿⣸⣿⣿⣿⣿⣿⣿⣿⣿⣿⣿⣿⠀⠀⠀⠀⠀⠀⠀⠀⠀⠀⠀⠀</a:t>
            </a:r>
            <a:br/>
            <a:r>
              <a:t>⠀⠀⠀⠀⠀⠀⠀⠀⠀⠀⠀⠀⠀⣸⣿⣿⣿⣿⣿⣿⣿⣿⣿⣿⣿⣿⣿⣿⣿⣿⣿⣿⣿⣿⣿⣿⣿⠕⢕⢕⢕⢕⢻⣿⣿⣿⣿⣿⣿⣿⣿⣿⣿⣿⣿⣿⣿⣽⣿⣿⣿⣿⣿⣿⣿⣿⣿⣿⣿⠀⠀⠀⠀⠀⠀⠀⠀⠀⠀⠀⠀</a:t>
            </a:r>
            <a:br/>
            <a:r>
              <a:t>⠀⠀⠀⠀⠀⠀⠀⠀⠀⠀⠀⠀⠀⢸⣿⣿⣿⣿⣿⣿⣿⣿⣿⣿⣿⣿⣿⣿⣿⣿⣿⣿⣿⣿⣿⣿⣿⠀⠀⠀⠁⠀⠁⢻⣿⣿⣿⣿⣿⣿⣿⣿⣿⣿⣿⣿⣿⣿⣿⣿⣿⣿⣿⣿⣿⣿⣿⣿⣿⠀⠀⠀⠀⠀⠀⠀⠀⠀⠀⠀⠀</a:t>
            </a:r>
            <a:br/>
            <a:r>
              <a:t>⠀⠀⠀⠀⠀⠀⠀⠀⠀⠀⠀⠀⠀⣿⣿⣿⣿⣿⣿⣿⣿⣿⣿⣿⣿⣿⣿⣿⣿⣿⣿⣿⣿⣿⣿⣿⣿⠀⢀⠀⠀⠀⠀⠀⢻⣿⣿⣿⣿⣿⣿⣿⣿⣿⣿⣿⣿⣿⣿⣿⣿⣿⣿⡿⢿⡿⢟⢟⡝⠀⠀⠀⠀⠀⠀⠀⠀⠀⠀⠀⠀</a:t>
            </a:r>
            <a:br/>
            <a:r>
              <a:t>⠀⠀⠀⠀⠀⠀⠀⠀⠀⠀⠀⠀⢀⣿⣿⣿⣿⣿⣿⣿⣿⣿⣿⣿⣿⣿⣿⣿⣿⣿⣿⣿⣿⣿⣿⣿⡟⠀⠁⠀⠀⠀⠀⠀⠀⢻⣿⣿⣿⣿⣿⣿⣿⣿⣿⣿⣿⣿⣿⣽⣽⣵⣷⣷⣿⣿⣿⣾⣿⠀⠀⠀⠀⠀⠀⠀⠀⠀⠀⠀⠀</a:t>
            </a:r>
            <a:br/>
            <a:r>
              <a:t>⠀⠀⠀⠀⠀⠀⠀⠀⠀⠀⠀⠀⠑⠛⠛⠛⠛⠛⠛⠛⠛⠛⠛⠛⠛⠛⠛⠛⠛⠛⠛⠛⠛⠛⠛⠛⠃⠀⠀⠀⠀⠀⠀⠀⠀⠈⠛⠛⠛⠛⠛⠛⠛⠛⠛⠛⠛⠛⠙⠙⠙⠙⠙⠙⠙⠙⠙⠙⠛⠀⠀⠀⠀⠀⠀⠀⠀⠀⠀⠀⠀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⠀⠀⠀⠀⠀⠀⠀⠀⠀⠀⠀⣿⣿⣿⣿⣿⣿⣿⣿⣿⣿⣿⣿⣿⣿⣿⣿⣿⣿⣿⣿⣿⣿⣿⣿⣿⣿⣿⣿⣿⣿⣿⣿⣿⣿⣿⡿⢿⢟⢻⢿⢻⢿⢿⣿⣿⣿⣿⣿⣿⣿⣿⣿⣿⣿⣿⣿⣿⣿⠀⠀⠀⠀⠀⠀⠀⠀⠀⠀⠀⠀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⠀⠀⠀⠀⠀⠀⠀⠀⠀⠀⠀⣿⣿⣿⣿⣿⣿⣿⣿⣿⣿⣿⣿⣿⣿⣿⣿⣿⣿⣿⣿⣿⣿⣿⣿⣿⣿⣿⣿⣿⣿⣿⡿⢿⢏⢕⢑⠕⢕⢕⢑⢕⢕⢕⢜⢹⢻⡿⢿⣿⣿⣿⣿⣿⣿⣿⣿⣿⣿⠀⠀⠀⠀⠀⠀⠀⠀⠀⠀⠀⠀</a:t>
            </a:r>
            <a:br/>
            <a:r>
              <a:t>⠀⠀⠀⠀⠀⠀⠀⠀⠀⠀⠀⣿⣿⣿⣿⣿⣿⣿⣿⣿⣿⣿⣿⣿⣿⣿⣿⣿⣿⣿⣿⣿⣿⣿⣿⣿⣿⣿⣿⣿⢟⢇⢕⢕⢅⢕⢕⢕⢕⠕⢕⢕⠕⠕⢕⢕⢕⢕⢕⢸⢿⣿⣿⣿⣿⣿⣿⣿⣿⠀⠀⠀⠀⠀⠀⠀⠀⠀⠀⠀⠀</a:t>
            </a:r>
            <a:br/>
            <a:r>
              <a:t>⠀⠀⠀⠀⠀⠀⠀⠀⠀⠀⠀⣿⣿⣿⣿⣿⣿⣿⣿⣿⣿⣿⣿⣿⣿⣿⣿⣿⣿⣿⣿⣿⣿⣿⣿⣿⣿⣿⣿⢗⢕⣕⢵⢕⢔⢕⢕⢕⢁⠑⢕⠀⠀⠁⢕⢕⢕⢕⢕⢕⢜⢯⢻⣿⣿⣿⣿⣿⣿⠀⠀⠀⠀⠀⠀⠀⠀⠀⠀⠀⠀</a:t>
            </a:r>
            <a:br/>
            <a:r>
              <a:t>⠀⠀⠀⠀⠀⠀⠀⠀⠀⠀⠀⣿⣿⣿⣿⣿⣿⣿⣿⣿⣿⣿⣿⣿⣿⣿⣿⣿⣿⣿⣿⣿⣿⣿⣟⣿⢟⢝⢕⢕⢕⠕⠕⠑⢑⢑⠕⠕⢕⢔⢕⢄⠀⢕⢕⢕⢕⢕⢕⢕⢕⢕⡕⢻⣿⣿⣿⣿⣿⠀⠀⠀⠀⠀⠀⠀⠀⠀⠀⠀⠀</a:t>
            </a:r>
            <a:br/>
            <a:r>
              <a:t>⠀⠀⠀⠀⠀⠀⠀⠀⠀⠀⠀⣿⣿⣿⣿⣿⣿⣿⣿⣿⣿⣿⣿⣿⣿⣿⣿⣿⣿⣿⣿⣿⣿⣿⣿⢿⢕⢕⢕⢕⢕⢕⢕⢄⢐⢕⢔⢕⠁⢕⢕⠁⠀⢕⢕⢕⢕⢕⢕⢕⢕⢕⢝⣎⢿⣿⣿⣿⣿⠀⠀⠀⠀⠀⠀⠀⠀⠀⠀⠀⠀</a:t>
            </a:r>
            <a:br/>
            <a:r>
              <a:t>⠀⠀⠀⠀⠀⠀⠀⠀⠀⠀⠀⣿⣿⣿⣿⣿⣿⣿⣿⣿⣿⣿⣿⣿⣿⣿⣿⣿⣿⣿⣿⣿⣿⢟⢕⢕⢕⢕⢕⢕⢕⢕⢕⢕⢕⠕⢕⢕⢔⢕⢕⢔⠄⠄⠕⢕⢕⢕⢜⢕⢳⢇⢕⢕⢵⣽⣿⣿⣿⠀⠀⠀⠀⠀⠀⠀⠀⠀⠀⠀⠀</a:t>
            </a:r>
            <a:br/>
            <a:r>
              <a:t>⠀⠀⠀⠀⠀⠀⠀⠀⠀⠀⠀⣿⣿⣿⣿⣿⣿⣿⣿⣿⣿⣿⣿⣿⣿⣿⣿⣿⣿⣿⣿⡿⢻⢕⢕⢕⠕⢔⢕⢕⢕⢕⢕⢅⠀⠑⢅⠕⢕⢕⢕⢕⢕⢄⢄⢀⢔⢔⠑⢑⢇⢕⢕⢔⢜⢻⣿⣿⣿⠀⠀⠀⠀⠀⠀⠀⠀⠀⠀⠀⠀</a:t>
            </a:r>
            <a:br/>
            <a:r>
              <a:t>⠀⠀⠀⠀⠀⠀⠀⠀⠀⠀⠀⣿⣿⣿⣿⣿⣿⣿⣿⣿⣿⣿⣿⣿⣿⣿⣿⣿⣿⣿⣿⢕⢕⢕⢕⢕⠁⠁⠀⠐⢕⢕⢕⢕⢕⢕⢕⢕⢕⢕⢕⢕⢕⣕⣕⣕⡕⢕⢕⢕⢔⢕⢕⢕⣕⣼⣿⣿⣿⠀⠀⠀⠀⠀⠀⠀⠀⠀⠀⠀⠀</a:t>
            </a:r>
            <a:br/>
            <a:r>
              <a:t>⠀⠀⠀⠀⠀⠀⠀⠀⠀⠀⠀⣿⣿⣿⣿⣿⣿⣿⣿⣿⣿⣿⣿⣿⣿⣿⣿⣿⣿⣿⡏⢕⢕⢕⢕⢕⢄⠀⠑⠕⢕⢕⢕⢕⢕⢕⢕⢕⣱⣷⣷⣾⣿⣿⣿⣿⣿⣿⣷⣧⣕⣱⣵⣿⣿⣿⣿⣿⣿⠀⠀⠀⠀⠀⠀⠀⠀⠀⠀⠀⠀</a:t>
            </a:r>
            <a:br/>
            <a:r>
              <a:t>⠀⠀⠀⠀⠀⠀⠀⠀⠀⠀⠀⣿⣿⣿⣿⣿⣿⣿⣿⣿⣿⣿⣿⣿⣿⣿⣿⣿⣿⣿⢇⢕⢕⢕⢕⢕⢔⢄⢕⢑⢕⢕⢕⢕⢕⢕⢕⢱⣿⣿⣿⣿⣿⣿⣿⣿⣿⣿⣿⣿⣿⣿⣿⣿⣿⣿⣿⣿⣿⠀⠀⠀⠀⠀⠀⠀⠀⠀⠀⠀⠀</a:t>
            </a:r>
            <a:br/>
            <a:r>
              <a:t>⠀⠀⠀⠀⠀⠀⠀⠀⠀⠀⠀⣿⣿⣿⣿⣿⣿⣿⣿⣿⣿⣿⣿⣿⣿⣿⣿⣿⣿⣿⡧⢕⢕⡱⢕⣵⢝⢕⢕⢕⢕⢕⢕⢕⢕⢕⢕⢻⣾⣿⣿⣿⣿⣿⣿⣿⣿⣿⣿⣿⣿⣿⣿⣿⣿⣿⣿⣿⣿⠀⠀⠀⠀⠀⠀⠀⠀⠀⠀⠀⠀</a:t>
            </a:r>
            <a:br/>
            <a:r>
              <a:t>⠀⠀⠀⠀⠀⠀⠀⠀⠀⠀⠀⣿⣿⣿⣿⣿⣿⣿⣿⣿⣿⣿⣿⣿⣿⣿⣿⣿⣿⣿⣟⢕⢕⡇⣵⢝⡝⢕⣕⡕⢕⢕⢕⢕⣵⣿⣷⢞⢽⢿⣿⣿⣿⣿⣿⣿⣿⣿⣿⣿⣿⣿⣿⣿⣿⣿⣿⣿⣿⠀⠀⠀⠀⠀⠀⠀⠀⠀⠀⠀⠀</a:t>
            </a:r>
            <a:br/>
            <a:r>
              <a:t>⠀⠀⠀⠀⠀⠀⠀⠀⠀⠀⠀⣿⣿⣿⣿⣿⣿⣿⣿⣿⣿⣿⣿⣿⣿⣿⣿⣿⣿⣿⣿⡕⢕⣹⡿⣿⡕⢸⡿⢕⢕⣵⣱⢧⣾⣿⣿⣧⣵⡕⢕⣱⣽⣽⡝⢟⢟⣿⣿⣿⣿⣿⣿⣿⣿⣿⣿⣿⣿⠀⠀⠀⠀⠀⠀⠀⠀⠀⠀⠀⠀</a:t>
            </a:r>
            <a:br/>
            <a:r>
              <a:t>⠀⠀⠀⠀⠀⠀⠀⠀⠀⠀⠀⣿⣿⣿⣿⣿⣿⣿⣿⣿⣿⣿⣿⣿⣿⣿⣿⣿⣿⣿⣿⣷⣷⣞⢻⣿⣷⣷⡇⢕⢕⣯⡜⢝⢹⣿⣿⣿⣿⣿⣷⣷⣷⣿⣷⣷⣾⣿⣿⣿⣿⣿⣿⣿⣿⣿⣿⣿⣿⠀⠀⠀⠀⠀⠀⠀⠀⠀⠀⠀⠀</a:t>
            </a:r>
            <a:br/>
            <a:r>
              <a:t>⠀⠀⠀⠀⠀⠀⠀⠀⠀⠀⠀⣿⣿⣿⣿⣿⣿⣿⣿⣿⣿⣿⣿⣿⣿⣿⣿⣿⣿⣿⣿⣿⣿⣿⣧⣵⣽⣧⣵⣵⣿⣿⡏⢕⢕⢕⢝⣿⣿⣿⣿⣿⣿⣿⣿⣿⣿⣿⣿⣿⣿⣿⣿⣿⣿⣿⣿⣿⣿⠀⠀⠀⠀⠀⠀⠀⠀⠀⠀⠀⠀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⠀⠀⠀⠀⠀⠀⠀⠀⠀⠀⠀⣿⣿⣿⣿⣿⣿⣿⣿⣿⣿⣿⣿⣿⣿⣿⣿⣿⣿⢿⣿⣿⣿⣿⣿⡿⢟⢻⣟⣿⣧⣳⣝⢕⢕⣾⣧⣿⣿⣿⣿⣿⣿⣿⣿⣿⣿⣿⣿⣿⣿⣿⣿⣿⣿⣿⣿⣿⣿⠀⠀⠀⠀⠀⠀⠀⠀⠀⠀⠀⠀</a:t>
            </a:r>
            <a:br/>
            <a:r>
              <a:t>⠀⠀⠀⠀⠀⠀⠀⠀⠀⠀⠀⣿⣿⣿⣿⣿⣿⣿⣿⣿⣿⣿⣿⣿⣿⣿⣿⢟⣱⣾⣿⣿⣿⣿⣿⣯⣗⢵⡝⢝⢹⣽⢹⢇⢕⢸⣿⣿⣿⣿⣿⣿⡿⢏⢿⢿⣿⣿⣿⣿⣿⣿⣿⣿⣿⣿⣿⣿⣿⠀⠀⠀⠀⠀⠀⠀⠀⠀⠀⠀⠀</a:t>
            </a:r>
            <a:br/>
            <a:r>
              <a:t>⠀⠀⠀⠀⠀⠀⠀⠀⠀⠀⠀⣿⣿⣿⣿⣿⣿⣿⣿⣿⣿⣿⣿⣿⣿⣿⢏⣼⣿⣿⣿⣿⣿⣿⣿⣿⢗⢝⢣⢕⡸⣻⣼⢕⢕⢕⣿⣿⣿⡿⢿⣿⣿⣧⣇⣵⣷⣿⣿⣿⣿⣿⣿⣿⣿⣿⣿⣿⣿⠀⠀⠀⠀⠀⠀⠀⠀⠀⠀⠀⠀</a:t>
            </a:r>
            <a:br/>
            <a:r>
              <a:t>⠀⠀⠀⠀⠀⠀⠀⠀⠀⠀⠀⣿⣿⣿⣿⣿⣿⣿⣿⣿⣿⣿⣿⢟⢝⢕⢱⣿⡇⢿⣿⣿⣿⣿⣿⣿⢕⢕⢕⡕⣿⣿⣿⢕⢕⢕⢜⣿⣿⣷⣵⣜⣟⣻⣿⣿⣿⣿⣿⣿⣿⣿⣿⣿⣿⣿⣿⣿⣿⠀⠀⠀⠀⠀⠀⠀⠀⠀⠀⠀⠀</a:t>
            </a:r>
            <a:br/>
            <a:r>
              <a:t>⠀⠀⠀⠀⠀⠀⠀⠀⠀⠀⠀⠛⠛⠛⠛⠛⠛⠛⠛⠋⠙⠑⠑⠑⠑⠑⠘⠛⠃⠑⠛⠛⠛⠛⠛⠛⠘⠑⠑⠃⠑⠛⠛⠑⠑⠑⠘⠛⠛⠛⠛⠛⠛⠛⠛⠛⠛⠛⠛⠛⠛⠛⠛⠛⠛⠛⠛⠛⠛⠀⠀⠀⠀⠀⠀⠀⠀⠀⠀⠀⠀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⠀⠀⠀⠀⠀⠀⠀⠀⠀⠀⠀⣿⣿⣿⣿⣿⣿⣿⣿⣿⣿⣿⣿⣿⣿⣿⣿⣿⣿⣿⣿⣿⣿⣿⡟⢻⢿⢿⢿⣿⣿⣿⣿⣿⣿⣿⣿⣿⣿⣿⣿⣿⣿⣿⣿⣿⣿⣿⣿⣿⣿⣿⣿⣿⣿⣿⣿⣿⣿⠀⠀⠀⠀⠀⠀⠀⠀⠀⠀⠀⠀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⠀⠀⠀⠀⠀⠀⠀⠀⠀⠀⠀⣿⣿⣿⣿⣿⣿⣿⣿⣿⣿⣿⣿⣿⣿⣿⣿⣿⣿⣿⣿⡿⢿⢕⢕⢕⢕⢕⢕⣽⣿⣿⣿⣿⣿⣿⣿⣿⣿⣿⣿⣿⣿⣿⣿⣿⣿⣿⣿⣿⣿⣿⣿⣿⣿⣿⣿⣿⣿⠀⠀⠀⠀⠀⠀⠀⠀⠀⠀⠀⠀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⠀⠀⠀⠀⠀⠀⠀⠀⠀⠀⠀⣿⣿⣿⣿⣿⣿⣿⣿⣿⣿⣿⣿⣿⣿⣿⣿⣿⣿⣿⣿⢕⢕⢕⣱⣷⣷⣷⣾⣿⣿⣿⣿⣿⣿⣿⣿⣿⣿⣿⣿⣿⣿⣿⣿⣿⣿⣿⣿⣿⣿⣿⣿⣿⣿⣿⣿⣿⣿⠀⠀⠀⠀⠀⠀⠀⠀⠀⠀⠀⠀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⠀⠀⠀⠀⠀⠀⠀⠀⠀⠀⠀⣿⣿⣿⣿⣿⣿⣿⣿⣿⣿⣿⣿⣿⣿⣿⣿⣿⣿⣿⣿⣾⣷⣷⣿⣿⣿⣿⣿⣿⣿⣿⣿⣿⣿⣿⣿⣿⣿⣿⣿⣿⣿⣿⣿⣿⣿⣿⣿⣿⣿⣿⣿⣿⣿⣿⣿⣿⣿⠀⠀⠀⠀⠀⠀⠀⠀⠀⠀⠀⠀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⠀⠀⠀⠀⠀⠀⠀⠀⠀⠀⠀⣿⣿⣿⣿⣿⣿⣿⣿⣿⣿⣿⣿⣿⣿⣿⣿⣿⣿⣿⣿⡿⣿⣿⣿⣿⣽⣿⣿⣿⣿⣿⣿⣿⣿⣿⣿⣿⣿⣿⣿⣿⣿⣿⣿⣿⣿⣿⣿⣿⣿⣿⣿⣿⣿⣿⣿⣿⣿⠀⠀⠀⠀⠀⠀⠀⠀⠀⠀⠀⠀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⠀⠀⠀⠀⠀⠀⠀⠀⠀⠀⠀⣿⣿⣿⣿⣿⣿⣿⣿⣿⣿⣿⣿⣿⣿⣿⣿⣿⡿⢟⢝⠕⢸⣿⣿⣿⣿⢿⢿⣿⡇⢝⢝⢻⢿⣿⣿⣿⣿⣿⣿⣿⣿⣿⣿⣿⣿⣿⣿⣿⣿⣿⣿⣿⣿⣿⣿⣿⣿⠀⠀⠀⠀⠀⠀⠀⠀⠀⠀⠀⠀</a:t>
            </a:r>
            <a:br/>
            <a:r>
              <a:t>⠀⠀⠀⠀⠀⠀⠀⠀⠀⠀⠀⣿⣿⣿⣿⣿⣿⣿⣿⣿⣿⣿⣿⣿⡿⢟⢏⢕⢕⢕⢕⢕⢕⣿⣿⣿⣿⣿⡕⣺⢇⢕⢕⢕⢜⣿⣿⣿⣿⣿⣿⣿⣿⣿⣿⣿⣿⣿⣿⣿⣿⣿⣿⣿⣿⣿⣿⣿⣿⠀⠀⠀⠀⠀⠀⠀⠀⠀⠀⠀⠀</a:t>
            </a:r>
            <a:br/>
            <a:r>
              <a:t>⠀⠀⠀⠀⠀⠀⠀⠀⠀⠀⠀⣿⣿⣿⣿⣿⣿⣿⣿⣿⣿⣿⣿⣿⢕⢕⠔⠑⠑⢕⢕⢕⢀⢝⣻⣽⣿⣟⣻⡇⢕⢕⢕⢕⢕⣿⣿⣿⣿⣿⣿⣿⣿⣿⣿⣿⣿⣿⣿⣿⣿⣿⣿⣿⣿⣿⣿⣿⣿⠀⠀⠀⠀⠀⠀⠀⠀⠀⠀⠀⠀</a:t>
            </a:r>
            <a:br/>
            <a:r>
              <a:t>⠀⠀⠀⠀⠀⠀⠀⠀⠀⠀⠀⣿⣿⣿⣿⣿⣿⣿⣿⣿⣿⣿⣿⢇⠁⠀⠀⠀⠀⠀⢕⢕⢕⢕⢕⣗⡷⢳⢾⡇⢕⢕⢕⠕⢕⣿⣿⣿⣿⣿⣿⣿⣿⣿⣿⣿⣿⣿⣿⣿⣿⣿⣿⣿⣿⣿⣿⣿⣿⠀⠀⠀⠀⠀⠀⠀⠀⠀⠀⠀⠀</a:t>
            </a:r>
            <a:br/>
            <a:r>
              <a:t>⠀⠀⠀⠀⠀⠀⠀⠀⠀⠀⠀⣿⣿⣿⣿⣿⣿⣿⣿⣿⣿⣿⡿⢕⠀⠀⠀⠀⠀⠀⠀⢕⢕⢕⢕⢽⢽⢽⢕⡇⢕⢕⠑⠀⢕⢸⣿⣿⣿⣿⣿⣿⣿⣿⣿⣿⣿⣿⣿⣿⣿⣿⣿⣿⣿⣿⣿⣿⣿⠀⠀⠀⠀⠀⠀⠀⠀⠀⠀⠀⠀</a:t>
            </a:r>
            <a:br/>
            <a:r>
              <a:t>⠀⠀⠀⠀⠀⠀⠀⠀⠀⠀⠀⣿⣿⣿⣿⣿⣿⣿⣿⣿⣿⣿⡇⠁⠀⠀⠀⠀⠀⠀⠀⠀⢕⢕⢕⢝⣟⡇⢕⢕⢞⣻⣿⣷⡕⢜⣿⣿⣿⣿⣿⣿⣿⣿⣿⣿⣿⣿⣿⣿⣿⣿⣿⣿⣿⣿⣿⣿⣿⠀⠀⠀⠀⠀⠀⠀⠀⠀⠀⠀⠀</a:t>
            </a:r>
            <a:br/>
            <a:r>
              <a:t>⠀⠀⠀⠀⠀⠀⠀⠀⠀⠀⠀⣿⣿⣿⣿⣿⣿⣿⣿⣿⣿⣿⢕⠀⠀⠀⠀⠀⠀⠀⠀⠀⠀⠕⢕⠕⠵⠅⢕⢕⠕⠽⢿⣿⢇⠀⢸⣿⣿⣿⣿⣿⣿⣿⣿⣿⣿⣿⣿⣿⣿⣿⣿⣿⣿⣿⣿⣿⣿⠀⠀⠀⠀⠀⠀⠀⠀⠀⠀⠀⠀</a:t>
            </a:r>
            <a:br/>
            <a:r>
              <a:t>⠀⠀⠀⠀⠀⠀⠀⠀⠀⠀⠀⣿⣿⣿⣿⣿⣿⣿⣿⣿⣿⣿⠇⠀⠀⠀⠀⠀⠀⠀⠀⠀⢀⠀⢕⢑⡑⠀⢕⠑⠀⢀⠑⠑⢅⢰⣿⣿⣿⣿⣿⣿⣿⣿⣿⣿⣿⣿⣿⣿⣿⣿⣿⣿⣿⣿⣿⣿⣿⠀⠀⠀⠀⠀⠀⠀⠀⠀⠀⠀⠀</a:t>
            </a:r>
            <a:br/>
            <a:r>
              <a:t>⠀⠀⠀⠀⠀⠀⠀⠀⠀⠀⠀⣿⣿⣿⣿⣿⣿⣿⣿⣿⣿⣇⠁⠀⠀⠀⠀⠀⠀⢀⢔⣱⡕⢀⠑⢕⢄⠄⢕⠄⠀⢀⣀⣠⣵⣿⣿⣿⣿⣿⣿⣿⣿⣿⣿⣿⣿⣿⣿⣿⣿⣿⣿⣿⣿⣿⣿⣿⣿⠀⠀⠀⠀⠀⠀⠀⠀⠀⠀⠀⠀</a:t>
            </a:r>
            <a:br/>
            <a:r>
              <a:t>⠀⠀⠀⠀⠀⠀⠀⠀⠀⠀⠀⣿⣿⣿⣿⣿⣿⣿⣿⣿⣿⣿⣇⢀⠀⠀⠀⠀⠀⠕⢕⢝⣾⢕⠀⢄⠀⠀⢕⢕⠄⢔⢿⣿⣿⣿⣿⣿⣿⣿⣿⣿⣿⣿⣿⣿⣿⣿⣿⣿⣿⣿⣿⣿⣿⣿⣿⣿⣿⠀⠀⠀⠀⠀⠀⠀⠀⠀⠀⠀⠀</a:t>
            </a:r>
            <a:br/>
            <a:r>
              <a:t>⠀⠀⠀⠀⠀⠀⠀⠀⠀⠀⠀⣿⣿⣿⣿⣿⣿⣿⣿⣿⣿⣿⣿⣿⢇⠀⠀⠀⢀⢀⠑⠑⠊⠀⠀⢕⢕⢔⢕⢕⠁⢔⢜⣿⣿⣿⣿⣿⣿⣿⣿⣿⣿⣿⣿⣿⣿⣿⣿⣿⣿⣿⣿⣿⣿⣿⣿⣿⣿⠀⠀⠀⠀⠀⠀⠀⠀⠀⠀⠀⠀</a:t>
            </a:r>
            <a:br/>
            <a:r>
              <a:t>⠀⠀⠀⠀⠀⠀⠀⠀⠀⠀⠀⣿⣿⣿⣿⣿⣿⣿⣿⣿⣿⣿⣿⣿⠕⠀⠀⠀⠀⠀⠀⠀⠀⠀⠀⢱⡕⢕⢕⢕⢔⠁⢕⢿⣿⣿⣿⣿⣿⣿⣿⣿⣿⣿⣿⣿⣿⣿⣿⣿⣿⣿⣿⣿⣿⣿⣿⣿⣿⠀⠀⠀⠀⠀⠀⠀⠀⠀⠀⠀⠀</a:t>
            </a:r>
            <a:br/>
            <a:r>
              <a:t>⠀⠀⠀⠀⠀⠀⠀⠀⠀⠀⠀⣿⣿⣿⣿⣿⣿⣿⣿⣿⣿⣿⣿⡇⠀⠀⠀⠀⠀⠄⠀⠀⠀⠀⠀⢸⣿⣧⢕⢕⠄⢄⢕⢸⣿⣿⣿⣿⣿⣿⣿⣿⣿⣿⣿⣿⣿⣿⣿⣿⣿⣿⣿⣿⣿⣿⣿⣿⣿⠀⠀⠀⠀⠀⠀⠀⠀⠀⠀⠀⠀</a:t>
            </a:r>
            <a:br/>
            <a:r>
              <a:t>⠀⠀⠀⠀⠀⠀⠀⠀⠀⠀⠀⠛⠛⠛⠛⠛⠛⠛⠛⠛⠛⠛⠛⠑⠀⠀⠀⠀⠀⠀⠀⠀⠀⠀⠀⠘⠛⠛⠃⠑⠐⠑⠐⠑⠛⠛⠛⠛⠛⠛⠛⠛⠛⠛⠛⠛⠛⠛⠛⠛⠛⠛⠛⠛⠛⠛⠛⠛⠛⠀⠀⠀⠀⠀⠀⠀⠀⠀⠀⠀⠀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⠀⠀⠀⠀⠀⠀⠀⠀⠀⠀⠀⠑⠑⠑⠐⠕⠕⢅⠅⠅⠑⠑⠕⠔⢅⢄⢄⠄⢄⠑⠐⢐⠀⠀⠕⢕⢁⢀⠐⢀⠀⢕⢕⢕⢕⢕⢕⢕⠀⠐⠁⠐⢔⢔⢅⠄⠀⢀⢐⢀⠐⠅⠅⠕⢑⢐⢐⠄⠀⠀⠀⠀⠀⠀⠀⠀⠀⠀⠀⠀⠀</a:t>
            </a:r>
            <a:br/>
            <a:r>
              <a:t>⠀⠀⠀⠀⠀⠀⠀⠀⠀⠀⠀⢔⢕⢕⢕⢕⢕⢕⠕⢕⢑⢑⢀⢀⢁⢁⢁⠑⠑⢕⢄⢄⢕⢕⢅⢕⢕⢕⢕⠕⠕⠁⠁⢁⢔⢕⢕⢕⢔⠀⠀⠁⢑⠕⠕⢅⢅⢅⢑⢔⢕⢕⢕⢅⢕⢔⢔⢕⢕⠀⠀⠀⠀⠀⠀⠀⠀⠀⠀⠀⠀</a:t>
            </a:r>
            <a:br/>
            <a:r>
              <a:t>⠀⠀⠀⠀⠀⠀⠀⠀⠀⠀⠀⠁⢑⢑⢕⢕⢕⢕⢔⢄⢀⢑⢔⢕⢕⢕⠀⢄⢔⢕⢕⢕⢕⢕⢕⠑⢔⢔⢕⢕⢕⢐⢔⠄⠀⠐⠀⠁⠁⠀⠁⠐⢄⠔⠔⢕⢕⢕⢕⢕⢕⢕⢕⢕⢕⢕⢕⢕⢕⠀⠀⠀⠀⠀⠀⠀⠀⠀⠀⠀⠀</a:t>
            </a:r>
            <a:br/>
            <a:r>
              <a:t>⠀⠀⠀⠀⠀⠀⠀⠀⠀⠀⠀⠀⢕⢕⠕⢔⢕⢕⢕⢕⢔⢕⢕⢕⢕⢕⢕⢕⢕⢕⢕⢕⢕⢕⢕⢕⢕⢕⢕⠕⠑⠑⠖⢤⣄⡀⠀⠀⠀⠀⠀⠀⠀⠀⠑⢕⢕⢕⢕⢕⢕⢕⢕⢕⢕⢕⢕⢕⢕⠀⠀⠀⠀⠀⠀⠀⠀⠀⠀⠀⠀</a:t>
            </a:r>
            <a:br/>
            <a:r>
              <a:t>⠀⠀⠀⠀⠀⠀⠀⠀⠀⠀⠀⠀⢕⢕⢕⢕⢕⢕⢕⢕⢕⢕⢕⢕⢕⢕⢕⢕⢕⢕⢕⢕⢕⢕⢕⢕⢕⢕⢕⢕⠀⠀⠀⠀⠘⠻⣷⣦⡀⠀⠀⠀⠀⠀⠀⠑⢕⢕⢕⢕⢕⢕⢕⣗⣳⣧⣼⡵⢵⠀⠀⠀⠀⠀⠀⠀⠀⠀⠀⠀⠀</a:t>
            </a:r>
            <a:br/>
            <a:r>
              <a:t>⠀⠀⠀⠀⠀⠀⠀⠀⠀⠀⠀⠀⠀⠕⢕⢕⢕⢔⢕⢕⢕⢕⢕⢕⢕⢕⢕⢕⢕⢕⢕⢕⢕⢕⢔⢕⢕⢕⢕⠀⠀⠀⠀⠀⠀⠀⠘⣿⣿⣔⠀⠀⠀⠀⠀⠀⠁⢕⢕⢕⢕⢱⢷⣗⣗⣞⣿⣿⣿⠀⠀⠀⠀⠀⠀⠀⠀⠀⠀⠀⠀</a:t>
            </a:r>
            <a:br/>
            <a:r>
              <a:t>⠀⠀⠀⠀⠀⠀⠀⠀⠀⠀⠀⢔⢐⢕⢕⢕⢕⢕⢕⢕⢕⢕⢕⢕⢕⢕⢕⢕⢕⢕⢕⢕⢕⣵⣵⣩⡷⣷⣧⡄⠀⠀⠀⠀⠀⠀⠀⠘⣿⣿⣧⢀⠀⠀⠀⠐⠀⢕⢕⢕⢱⢷⡷⣷⣷⣿⣻⣿⣿⠀⠀⠀⠀⠀⠀⠀⠀⠀⠀⠀⠀</a:t>
            </a:r>
            <a:br/>
            <a:r>
              <a:t>⠀⠀⠀⠀⠀⠀⠀⠀⠀⠀⠀⠀⠄⠁⢕⢕⢕⢕⢕⢕⢕⢕⢕⢕⢕⢕⢕⢕⢕⢕⢕⢱⢯⡵⠏⣕⣮⣿⣿⣇⢀⠀⠀⠀⠀⢀⢀⢀⢸⣿⣿⡇⢀⠀⠀⠀⠀⠑⣿⣿⣿⣿⣿⣿⣿⣿⣿⣿⣿⠀⠀⠀⠀⠀⠀⠀⠀⠀⠀⠀⠀</a:t>
            </a:r>
            <a:br/>
            <a:r>
              <a:t>⠀⠀⠀⠀⠀⠀⠀⠀⠀⠀⠀⢁⢄⠀⢕⢕⢕⢕⢕⢕⢕⢕⢕⢕⢕⢕⢕⢕⢕⢕⢕⢕⢅⣴⣷⣿⣿⣿⣿⣿⡇⢕⢕⡕⢕⣕⢕⢱⣼⣿⣿⣿⢔⠀⠀⠀⠀⠀⣿⣿⣿⣿⣿⣿⣿⣿⣿⣿⣿⠀⠀⠀⠀⠀⠀⠀⠀⠀⠀⠀⠀</a:t>
            </a:r>
            <a:br/>
            <a:r>
              <a:t>⠀⠀⠀⠀⠀⠀⠀⠀⠀⠀⠀⠅⢕⠅⢕⢕⢕⢕⢕⢕⣕⢕⢕⣕⡕⡕⢕⢕⢕⢕⢜⢱⣾⣿⣿⣿⣿⣿⣿⣿⣿⣵⣷⣾⣿⣿⣿⣿⣿⣿⣿⣿⢕⠅⠄⢅⠁⠔⣿⣿⣿⣿⣿⣿⣿⣿⣿⣿⣿⠀⠀⠀⠀⠀⠀⠀⠀⠀⠀⠀⠀</a:t>
            </a:r>
            <a:br/>
            <a:r>
              <a:t>⠀⠀⠀⠀⠀⠀⠀⠀⠀⠀⠀⢅⢑⠅⢕⣕⣕⣜⣕⣜⣝⣱⣝⣝⣕⣜⡕⣕⡝⡝⢕⢕⣹⣿⣿⣿⣿⣿⣿⣿⣿⣿⣿⣿⣿⣿⣿⣿⣿⣿⣿⣿⢕⢕⢕⢕⢑⢅⣿⣿⣿⣿⣿⣿⣿⣿⣿⣿⣿⠀⠀⠀⠀⠀⠀⠀⠀⠀⠀⠀⠀</a:t>
            </a:r>
            <a:br/>
            <a:r>
              <a:t>⠀⠀⠀⠀⠀⠀⠀⠀⠀⠀⠀⠔⢅⢅⢕⢕⢵⢵⢧⢾⢻⢕⢕⢕⢕⢗⢕⢗⢗⢇⢗⢞⣿⣿⣿⣿⣿⢿⢿⣿⣿⢿⣿⣿⣿⣿⣿⣿⣿⣿⣿⣿⢕⢕⢕⢕⢔⠕⣿⣿⣿⣿⣿⣿⣿⣿⣿⣿⣿⠀⠀⠀⠀⠀⠀⠀⠀⠀⠀⠀⠀</a:t>
            </a:r>
            <a:br/>
            <a:r>
              <a:t>⠀⠀⠀⠀⠀⠀⠀⠀⠀⠀⠀⢕⢑⢕⢱⣿⣿⣿⣝⣿⣿⣿⣿⣫⢿⡽⢯⢽⢯⢧⢵⢵⢵⣿⣿⣿⣿⣿⣻⣿⠏⢻⣿⣿⣿⣿⣿⣿⣿⣿⣿⣿⢕⢕⢕⢕⢕⢕⣿⣿⣿⣿⣿⣿⣿⣿⣿⣿⣿⠀⠀⠀⠀⠀⠀⠀⠀⠀⠀⠀⠀</a:t>
            </a:r>
            <a:br/>
            <a:r>
              <a:t>⠀⠀⠀⠀⠀⠀⠀⠀⠀⠀⠀⢕⢅⢕⢸⣿⣽⣿⣯⡵⣵⡼⢷⣷⣷⣳⣗⣳⣷⣷⢿⢿⣿⣿⢏⢟⢿⢟⠛⠃⠁⢸⣿⣿⣿⣿⣿⣿⣿⣿⣿⢗⢕⢕⢕⢕⢕⢕⣿⣿⣿⣿⣿⣿⣿⣿⣿⣿⣿⠀⠀⠀⠀⠀⠀⠀⠀⠀⠀⠀⠀</a:t>
            </a:r>
            <a:br/>
            <a:r>
              <a:t>⠀⠀⠀⠀⠀⠀⠀⠀⠀⠀⠀⢁⢁⠁⢜⢽⡝⣽⣽⣽⣽⣿⣽⣿⣷⣾⣷⣷⣯⣿⣷⣿⣿⣿⡇⢕⢔⢐⢐⠄⢀⢱⣿⣿⣿⣿⣿⣿⣿⣿⣿⢕⡕⢕⢕⢕⢕⢕⣿⣿⣿⣿⣿⣿⣿⣿⣿⣿⣿⠀⠀⠀⠀⠀⠀⠀⠀⠀⠀⠀⠀</a:t>
            </a:r>
            <a:br/>
            <a:r>
              <a:t>⠀⠀⠀⠀⠀⠀⠀⠀⠀⠀⠀⢁⢀⢀⣝⣿⣿⣿⣿⣿⣿⣿⣿⣿⣿⣿⣿⣿⣿⣿⣿⣿⣿⣿⣿⣕⢕⢕⢕⢕⢕⢸⣿⣿⣿⣿⣿⣿⣿⣿⣿⢼⣧⣱⣗⣗⣕⢕⣿⣿⣿⣿⣿⣿⣿⣿⣿⣿⣿⠀⠀⠀⠀⠀⠀⠀⠀⠀⠀⠀⠀</a:t>
            </a:r>
            <a:br/>
            <a:r>
              <a:t>⠀⠀⠀⠀⠀⠀⠀⠀⠀⠀⠀⠐⠀⠄⣿⣿⣿⣿⣿⣿⣿⣿⣿⣿⣿⣿⣿⣿⣿⣿⣿⣿⣿⣿⣿⣿⣷⠕⢕⢕⢕⢸⣿⣿⣿⣿⣿⣿⣿⣿⣿⣿⣿⣷⣿⣿⣷⢧⣿⣿⣿⣿⣿⣿⣿⣿⣿⣿⣿⠀⠀⠀⠀⠀⠀⠀⠀⠀⠀⠀⠀</a:t>
            </a:r>
            <a:br/>
            <a:r>
              <a:t>⠀⠀⠀⠀⠀⠀⠀⠀⠀⠀⠀⢑⢀⠔⣿⣿⣿⣿⣿⣿⣿⣿⣿⣿⣿⣿⣿⣿⣿⣿⣿⣿⣿⣿⣿⣿⣿⡄⢕⢕⢕⢜⣿⣿⣿⣿⣿⣿⣿⣿⣿⣿⣿⣿⣿⣿⣿⣯⣽⣿⣿⣿⣿⣿⣿⣿⣿⣿⣿⠀⠀⠀⠀⠀⠀⠀⠀⠀⠀⠀⠀</a:t>
            </a:r>
            <a:br/>
            <a:r>
              <a:t>⠀⠀⠀⠀⠀⠀⠀⠀⠀⠀⠀⢔⢀⢐⣿⣿⣿⣿⣿⣿⣿⣿⣿⣿⣿⣿⣿⣿⣿⣿⣿⣿⣿⣿⣿⣿⣿⡇⢕⢕⢕⢕⢜⣿⣿⣿⣿⣿⣿⣿⣿⣿⣿⣿⣿⣿⣿⣯⣿⣿⣿⣿⣿⣿⣿⣿⣿⣿⣿⠀⠀⠀⠀⠀⠀⠀⠀⠀⠀⠀⠀</a:t>
            </a:r>
            <a:br/>
            <a:r>
              <a:t>⠀⠀⠀⠀⠀⠀⠀⠀⠀⠀⠀⢕⠐⢁⣿⣿⣿⣿⣿⣿⣿⣿⣿⣿⣿⣿⣿⣿⣿⣿⣿⣿⣿⣿⣿⣿⣿⡕⢅⢄⠁⠅⠁⠘⢿⣿⣿⣿⣿⣿⣿⣿⣿⣿⣿⣿⣿⣿⣿⣿⣿⣿⣿⣿⣿⣿⣿⣿⣿⠀⠀⠀⠀⠀⠀⠀⠀⠀⠀⠀⠀</a:t>
            </a:r>
            <a:br/>
            <a:r>
              <a:t>⠀⠀⠀⠀⠀⠀⠀⠀⠀⠀⠀⢕⠁⢕⣿⣿⣿⣿⣿⣿⣿⣿⣿⣿⣿⣿⣿⣿⣿⣿⣿⣿⣿⣿⣿⣿⣿⢕⠀⠐⠀⠀⠀⠀⠈⢿⣿⣿⣿⣿⣿⣿⣿⣿⣿⣿⣿⣿⣿⣿⣿⣿⣿⣿⡿⢿⢿⢟⢟⠀⠀⠀⠀⠀⠀⠀⠀⠀⠀⠀⠀</a:t>
            </a:r>
            <a:br/>
            <a:r>
              <a:t>⠀⠀⠀⠀⠀⠀⠀⠀⠀⠀⠀⠕⢄⢜⣿⣿⣿⣿⣿⣿⣿⣿⣿⣿⣿⣿⣿⣿⣿⣿⣿⣿⣿⣿⣿⣿⣿⢕⠀⠀⠀⠀⠀⠀⠀⠈⣿⣿⣿⣿⣿⣿⣿⣿⣿⣿⣿⣿⣟⣟⣯⣽⣷⣷⣾⣷⣿⣷⣷⠀⠀⠀⠀⠀⠀⠀⠀⠀⠀⠀⠀</a:t>
            </a:r>
            <a:br/>
            <a:r>
              <a:t>⠀⠀⠀⠀⠀⠀⠀⠀⠀⠀⠀⠁⠁⠑⠛⠛⠛⠛⠛⠛⠛⠛⠛⠛⠛⠛⠛⠛⠛⠛⠛⠛⠛⠛⠛⠛⠛⠃⠀⠀⠀⠀⠀⠀⠀⠀⠘⠛⠛⠛⠛⠛⠛⠛⠛⠛⠋⠑⠑⠘⠙⠙⠙⠙⠘⠙⠙⠙⠛⠀⠀⠀⠀⠀⠀⠀⠀⠀⠀⠀⠀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⠀⠀⠀⠀⠀⠀⠀⠀⠀⠀⠀⢕⢕⢕⢕⢕⢕⢕⢕⢕⢕⠕⠕⢕⢕⢕⢅⢕⢕⢕⢕⠕⢕⠄⢕⢕⢕⢑⢑⢐⢄⢐⢕⢕⢕⢕⢕⢕⠔⠄⢀⢑⠕⢕⢅⢅⠁⢅⢐⢐⠔⠅⠅⠕⠕⢐⢐⠀⠀⠀⠀⠀⠀⠀⠀⠀⠀⠀⠀⠀⠀</a:t>
            </a:r>
            <a:br/>
            <a:r>
              <a:t>⠀⠀⠀⠀⠀⠀⠀⠀⠀⠀⠀⢕⢕⢕⢕⢕⢕⢕⢕⢕⢕⢕⢕⢀⢕⢑⢕⢕⢕⢕⢕⢕⢕⢕⢑⢕⢕⢕⢕⢕⠑⢕⠕⢑⢔⢕⢕⢕⢔⢔⠄⠅⠕⠕⠕⠕⢅⢅⢕⢕⢔⢕⢕⢅⢅⢕⢔⢔⢕⠀⠀⠀⠀⠀⠀⠀⠀⠀⠀⠀⠀</a:t>
            </a:r>
            <a:br/>
            <a:r>
              <a:t>⠀⠀⠀⠀⠀⠀⠀⠀⠀⠀⠀⢁⢕⢕⢕⢕⢕⢕⢕⢔⢔⢕⢕⢕⢕⢕⢕⢑⢕⢕⢕⢕⢕⢕⢕⢕⢕⢕⢕⢕⢕⢕⢕⠕⠕⠐⠁⠁⠁⠁⠀⠑⠅⢔⢕⢔⢕⢕⢕⢕⢕⢕⢕⢕⢕⢕⢕⢕⢕⠀⠀⠀⠀⠀⠀⠀⠀⠀⠀⠀⠀</a:t>
            </a:r>
            <a:br/>
            <a:r>
              <a:t>⠀⠀⠀⠀⠀⠀⠀⠀⠀⠀⠀⠑⢕⢕⢕⢕⢕⢕⢕⢕⢕⢕⢜⢇⢕⢕⢕⢕⢕⢕⢕⢕⢕⢕⢕⢕⢕⢕⢕⢕⢕⠅⠑⠰⣤⣀⢀⠀⠀⠀⠀⠀⠀⠀⠁⢕⢕⢕⢕⢕⢕⢕⢕⢕⢕⢕⢕⢕⢕⠀⠀⠀⠀⠀⠀⠀⠀⠀⠀⠀⠀</a:t>
            </a:r>
            <a:br/>
            <a:r>
              <a:t>⠀⠀⠀⠀⠀⠀⠀⠀⠀⠀⠀⠐⠕⢕⢕⢕⢕⢕⢕⢕⢕⢕⢕⢕⢕⢕⢕⢕⢕⢕⢕⢕⢕⢕⢕⢕⢕⢕⢕⢕⠕⠀⠀⠀⠀⠙⢿⣦⣄⠀⠀⠀⠀⠀⠀⠀⢕⢕⢕⢕⢕⣕⡕⣕⣕⢕⣱⡵⢱⠀⠀⠀⠀⠀⠀⠀⠀⠀⠀⠀⠀</a:t>
            </a:r>
            <a:br/>
            <a:r>
              <a:t>⠀⠀⠀⠀⠀⠀⠀⠀⠀⠀⠀⢀⠀⠑⢕⢕⢕⢕⢕⢕⢕⢕⢕⢕⢕⢕⢕⢕⢕⢕⢕⢕⢕⢕⢕⢕⢕⢕⢕⢕⠀⠀⠀⠀⠀⠀⠀⢻⣿⣧⡄⠀⠀⠀⠀⠀⠀⢕⣕⡕⢧⣷⣷⣷⣷⣷⣾⣧⣼⠀⠀⠀⠀⠀⠀⠀⠀⠀⠀⠀⠀</a:t>
            </a:r>
            <a:br/>
            <a:r>
              <a:t>⠀⠀⠀⠀⠀⠀⠀⠀⠀⠀⠀⢕⢕⢀⢕⢕⢕⢕⢕⢕⢕⢕⢕⢕⢕⢕⢕⢕⢕⢕⢕⢕⢕⢕⣵⣼⣽⣷⣷⣵⠀⠀⠀⠀⠀⠀⠀⠀⢹⣿⣿⡔⠀⠀⠀⠀⠀⠜⢽⣿⣿⣿⣿⣿⣿⣿⣿⣿⣿⠀⠀⠀⠀⠀⠀⠀⠀⠀⠀⠀⠀</a:t>
            </a:r>
            <a:br/>
            <a:r>
              <a:t>⠀⠀⠀⠀⠀⠀⠀⠀⠀⠀⠀⢁⠄⠄⠕⢕⢕⢝⢕⢕⢕⢕⢕⢕⢵⢕⢕⢕⢇⢕⢕⢕⢵⡣⠞⢹⣻⣾⣿⣿⡔⠀⠀⠀⠀⠀⠀⢀⢁⣿⣿⣿⢔⠀⠀⠀⠀⠀⢸⣿⣿⣿⣿⣿⣿⣿⣿⣿⣿⠀⠀⠀⠀⠀⠀⠀⠀⠀⠀⠀⠀</a:t>
            </a:r>
            <a:br/>
            <a:r>
              <a:t>⠀⠀⠀⠀⠀⠀⠀⠀⠀⠀⠀⡕⢐⢀⠀⢕⢕⢕⡕⡕⣕⣕⡕⣕⣕⣱⣕⣇⣗⢕⣕⣕⢕⣰⣷⣿⣿⣿⣿⣿⣷⢔⢕⢕⢕⢕⣕⢕⡵⣸⣿⣿⡇⢐⠀⠀⠀⠀⢸⣿⣿⣿⣿⣿⣿⣿⣿⣿⣿⠀⠀⠀⠀⠀⠀⠀⠀⠀⠀⠀⠀</a:t>
            </a:r>
            <a:br/>
            <a:r>
              <a:t>⠀⠀⠀⠀⠀⠀⠀⠀⠀⠀⠀⡇⠅⢅⠄⢕⢵⢕⢕⣷⣳⣽⢵⣵⣵⣷⣾⣵⣞⣷⣵⡕⢱⣿⣿⣿⣿⣿⣿⣿⣿⣧⣷⣷⣷⣿⣿⣿⣾⣿⣿⣿⡇⢅⠄⠀⠄⠅⢸⣿⣿⣿⣿⣿⣿⣿⣿⣿⣿⠀⠀⠀⠀⠀⠀⠀⠀⠀⠀⠀⠀</a:t>
            </a:r>
            <a:br/>
            <a:r>
              <a:t>⠀⠀⠀⠀⠀⠀⠀⠀⠀⠀⠀⡇⢑⢁⢀⢕⣝⣝⣹⣿⣿⣿⣿⣝⣻⣽⣯⣽⣽⣿⣿⣿⣕⣿⣿⣿⣿⣿⣿⣿⣿⣿⣿⣿⣿⣿⣿⣿⣿⣿⣿⣿⡇⢕⢅⢅⢕⢐⢸⣿⣿⣿⣿⣿⣿⣿⣿⣿⣿⠀⠀⠀⠀⠀⠀⠀⠀⠀⠀⠀⠀</a:t>
            </a:r>
            <a:br/>
            <a:r>
              <a:t>⠀⠀⠀⠀⠀⠀⠀⠀⠀⠀⠀⡇⠅⢔⠀⢸⣧⣵⢿⣿⣿⣿⣿⣷⣷⣿⡿⣿⣿⣿⣷⣿⣿⣿⣿⣿⣿⡿⢟⣿⣿⡿⣿⣿⣿⣿⣿⣿⣿⣿⣿⣿⡇⢕⢕⢕⢔⢕⢸⣿⣿⣿⣿⣿⣿⣿⣿⣿⣿⠀⠀⠀⠀⠀⠀⠀⠀⠀⠀⠀⠀</a:t>
            </a:r>
            <a:br/>
            <a:r>
              <a:t>⠀⠀⠀⠀⠀⠀⠀⠀⠀⠀⠀⡇⢑⢕⢕⣾⣿⣿⣿⣿⣿⣿⣿⣿⣿⣿⣿⣿⣿⣿⡿⣿⣿⣿⣿⣿⣿⣿⣯⣿⡟⠝⣿⣿⣿⣿⣿⣿⣿⣿⣿⣿⡇⢕⢕⢕⢕⢕⢸⣿⣿⣿⣿⣿⣿⣿⣿⣿⣿⠀⠀⠀⠀⠀⠀⠀⠀⠀⠀⠀⠀</a:t>
            </a:r>
            <a:br/>
            <a:r>
              <a:t>⠀⠀⠀⠀⠀⠀⠀⠀⠀⠀⠀⡇⠄⢄⢕⣼⣿⣿⣿⣿⣿⣿⣿⣿⣿⣿⣿⣿⣿⣿⣿⣿⣿⣿⣟⢜⢟⢻⠙⠙⠀⠀⣿⣿⣿⣿⣿⣿⣿⣿⣿⡿⢇⢕⢕⢕⢕⢕⢸⣿⣿⣿⣿⣿⣿⣿⣿⣿⣿⠀⠀⠀⠀⠀⠀⠀⠀⠀⠀⠀⠀</a:t>
            </a:r>
            <a:br/>
            <a:r>
              <a:t>⠀⠀⠀⠀⠀⠀⠀⠀⠀⠀⠀⢕⢁⠀⢅⣽⣿⣿⣿⣿⣿⣿⣿⣿⣿⣾⣿⣿⣿⣿⣿⣿⣿⣿⣿⡕⢕⢄⢄⢄⢄⢄⣿⣿⣿⣿⣿⣿⣿⣿⣿⡇⢕⢕⢕⢕⢕⢕⢸⣿⣿⣿⣿⣿⣿⣿⣿⣿⣿⠀⠀⠀⠀⠀⠀⠀⠀⠀⠀⠀⠀</a:t>
            </a:r>
            <a:br/>
            <a:r>
              <a:t>⠀⠀⠀⠀⠀⠀⠀⠀⠀⠀⠀⢕⠀⠀⢸⣿⣿⣿⣿⣿⣿⣿⣿⣿⣿⣿⣿⣿⣿⣿⣿⣿⣿⣿⣿⣷⣵⢕⢕⢕⢕⢱⣿⣿⣿⣿⣿⣿⣿⣿⣿⣯⣵⣵⣗⣗⣗⣕⢸⣿⣿⣿⣿⣿⣿⣿⣿⣿⣿⠀⠀⠀⠀⠀⠀⠀⠀⠀⠀⠀⠀</a:t>
            </a:r>
            <a:br/>
            <a:r>
              <a:t>⠀⠀⠀⠀⠀⠀⠀⠀⠀⠀⠀⢕⠔⠀⢸⣿⣿⣿⣿⣿⣿⣿⣿⣿⣿⣿⣿⣿⣿⣿⣿⣿⣿⣿⣿⣿⣿⡇⢕⢕⢕⢜⣿⣿⣿⣿⣿⣿⣿⣿⣿⣿⣿⣷⣿⣿⣷⣿⢿⣿⣿⣿⣿⣿⣿⣿⣿⣿⣿⠀⠀⠀⠀⠀⠀⠀⠀⠀⠀⠀⠀</a:t>
            </a:r>
            <a:br/>
            <a:r>
              <a:t>⠀⠀⠀⠀⠀⠀⠀⠀⠀⠀⠀⢕⠁⠀⢸⣿⣿⣿⣿⣿⣿⣿⣿⣿⣿⣿⣿⣿⣿⣿⣿⣿⣿⣿⣿⣿⣿⣷⢕⢕⢕⢕⢻⣿⣿⣿⣿⣿⣿⣿⣿⣿⣿⣿⣿⣿⣿⣿⣽⣿⣿⣿⣿⣿⣿⣿⣿⣿⣿⠀⠀⠀⠀⠀⠀⠀⠀⠀⠀⠀⠀</a:t>
            </a:r>
            <a:br/>
            <a:r>
              <a:t>⠀⠀⠀⠀⠀⠀⠀⠀⠀⠀⠀⢔⢔⠄⢸⣿⣿⣿⣿⣿⣿⣿⣿⣿⣿⣿⣿⣿⣿⣿⣿⣿⣿⣿⣿⣿⣿⣿⠑⢕⢕⢕⢕⢻⣿⣿⣿⣿⣿⣿⣿⣿⣿⣿⣿⣿⣿⣿⣿⣿⣿⣿⣿⣿⣿⣿⣿⣿⣿⠀⠀⠀⠀⠀⠀⠀⠀⠀⠀⠀⠀</a:t>
            </a:r>
            <a:br/>
            <a:r>
              <a:t>⠀⠀⠀⠀⠀⠀⠀⠀⠀⠀⠀⢕⢑⠀⢸⣿⣿⣿⣿⣿⣿⣿⣿⣿⣿⣿⣿⣿⣿⣿⣿⣿⣿⣿⣿⣿⣿⣿⢅⢅⢑⠕⠁⠁⢻⣿⣿⣿⣿⣿⣿⣿⣿⣿⣿⣿⣿⣿⣿⣿⣿⣿⣿⣿⣿⣿⣿⣿⣿⠀⠀⠀⠀⠀⠀⠀⠀⠀⠀⠀⠀</a:t>
            </a:r>
            <a:br/>
            <a:r>
              <a:t>⠀⠀⠀⠀⠀⠀⠀⠀⠀⠀⠀⢕⠄⠀⢸⣿⣿⣿⣿⣿⣿⣿⣿⣿⣿⣿⣿⣿⣿⣿⣿⣿⣿⣿⣿⣿⣿⣿⠅⠕⠁⠀⠀⠀⠀⢹⣿⣿⣿⣿⣿⣿⣿⣿⣿⣿⣿⣧⣽⣿⣿⣿⣿⣿⢿⢿⢿⢟⢟⠀⠀⠀⠀⠀⠀⠀⠀⠀⠀⠀⠀</a:t>
            </a:r>
            <a:br/>
            <a:r>
              <a:t>⠀⠀⠀⠀⠀⠀⠀⠀⠀⠀⠀⢕⢕⢔⢸⣿⣿⣿⣿⣿⣿⣿⣿⣿⣿⣿⣿⣿⣿⣿⣿⣿⣿⣿⣿⣿⣿⣿⠄⠁⠀⠀⠀⠀⠀⠀⢻⣿⣿⣿⣿⡿⢹⣾⣿⣿⡿⢿⣟⣟⣫⣽⣵⣵⣷⣷⣷⣷⣷⠀⠀⠀⠀⠀⠀⠀⠀⠀⠀⠀⠀</a:t>
            </a:r>
            <a:br/>
            <a:r>
              <a:t>⠀⠀⠀⠀⠀⠀⠀⠀⠀⠀⠀⠑⠁⠑⠘⠛⠛⠛⠛⠛⠛⠛⠛⠛⠛⠛⠛⠛⠛⠛⠛⠛⠛⠛⠛⠛⠛⠛⠀⠀⠀⠀⠀⠀⠀⠀⠘⠛⠛⠛⠛⠃⠘⠛⠛⠃⠑⠑⠑⠑⠑⠙⠙⠙⠙⠙⠙⠙⠙⠀⠀⠀⠀⠀⠀⠀⠀⠀⠀⠀⠀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⠀⠀⠀⠀⠀⠀⠀⠀⠀⠀⠀⢕⢕⢕⢕⢕⢕⢕⢕⢕⢕⢕⢕⢕⢕⢕⢕⢕⢕⢕⢕⢕⢕⢕⢕⢕⢕⢕⢕⢕⢕⢕⢕⢕⢕⢕⢕⢕⢕⠕⢕⢕⢕⢕⢅⢕⢅⢕⢕⢕⢔⢔⢕⢕⢕⢕⢕⢔⢕⠀⠀⠀⠀⠀⠀⠀⠀⠀⠀⠀⠀</a:t>
            </a:r>
            <a:br/>
            <a:r>
              <a:t>⠀⠀⠀⠀⠀⠀⠀⠀⠀⠀⠀⢕⢕⢕⡕⢕⢕⡕⢕⢕⢕⢕⢕⢕⢕⢕⢕⢕⢕⢕⢕⢕⢕⢕⢕⢕⢕⢕⢕⢕⢕⢕⢕⢕⢕⢕⢕⢕⢕⢕⢕⢕⢕⢕⢕⢕⢕⢕⢕⢕⢕⢕⢕⢕⢕⢕⢕⢕⣕⠀⠀⠀⠀⠀⠀⠀⠀⠀⠀⠀⠀</a:t>
            </a:r>
            <a:br/>
            <a:r>
              <a:t>⠀⠀⠀⠀⠀⠀⠀⠀⠀⠀⠀⢕⢕⢝⢕⢕⢕⢕⡕⢕⢕⢔⢕⢕⡵⢕⡕⢕⢕⢕⢕⢕⢕⢕⢕⢕⢕⢕⢕⢕⢕⢕⢕⢕⢕⠕⠑⠑⠑⠁⠁⠑⠕⢕⢕⢕⢕⢕⢕⢕⢕⢕⡕⢕⢕⢕⣵⣕⣇⠀⠀⠀⠀⠀⠀⠀⠀⠀⠀⠀⠀</a:t>
            </a:r>
            <a:br/>
            <a:r>
              <a:t>⠀⠀⠀⠀⠀⠀⠀⠀⠀⠀⠀⠁⢕⢕⢕⢕⢕⢕⢱⡕⢕⢕⢕⢟⣎⣕⢾⣵⣷⢕⢕⢜⢕⢕⢇⢕⢕⢇⢇⢕⢕⢕⠕⠇⢤⣄⡀⠀⠀⠀⠀⠀⠀⠀⠑⢕⢕⢕⢕⡕⣕⣗⣗⣾⣿⣿⣿⣿⣿⠀⠀⠀⠀⠀⠀⠀⠀⠀⠀⠀⠀</a:t>
            </a:r>
            <a:br/>
            <a:r>
              <a:t>⠀⠀⠀⠀⠀⠀⠀⠀⠀⠀⠀⠀⠐⢕⢱⢷⢗⡧⢝⢜⣕⣳⣷⣷⣷⣻⢧⣵⢵⢱⢾⢿⢿⢕⢕⣕⣕⢕⢕⢇⢕⠕⠀⠀⠀⠈⠻⣷⣴⡀⠁⠀⠀⠀⠀⠀⠑⢕⢱⣵⣿⣿⣿⣿⣿⣿⣿⣿⣿⠀⠀⠀⠀⠀⠀⠀⠀⠀⠀⠀⠀</a:t>
            </a:r>
            <a:br/>
            <a:r>
              <a:t>⠀⠀⠀⠀⠀⠀⠀⠀⠀⠀⠀⢀⠀⠁⢕⢼⣟⢷⢕⢞⣻⣿⣿⣿⢿⢿⢽⢿⣟⣟⣻⣟⣗⣷⣷⣷⢞⡗⢷⢕⢕⠀⠀⠀⠀⠀⠀⠘⢿⣿⣆⠀⠀⠀⠀⠀⠀⠘⣿⣿⣿⣿⣿⣿⣿⣿⣿⣿⣿⠀⠀⠀⠀⠀⠀⠀⠀⠀⠀⠀⠀</a:t>
            </a:r>
            <a:br/>
            <a:r>
              <a:t>⠀⠀⠀⠀⠀⠀⠀⠀⠀⠀⠀⡕⢕⢅⢕⣜⣿⣿⣯⣝⣻⣿⣟⣿⣷⣷⣾⣾⣿⣿⣿⣾⡟⢝⢹⣵⣵⢿⣿⣧⡄⠀⠀⠀⠀⠀⠀⠀⠘⣿⣿⣧⢀⠄⠀⠀⠐⠀⢻⣿⣿⣿⣿⣿⣿⣿⣿⣿⣿⠀⠀⠀⠀⠀⠀⠀⠀⠀⠀⠀⠀</a:t>
            </a:r>
            <a:br/>
            <a:r>
              <a:t>⠀⠀⠀⠀⠀⠀⠀⠀⠀⠀⠀⣇⠅⠄⠀⢜⢻⣿⣿⡿⢿⣿⣿⣿⣿⣿⣿⡷⣿⣿⣿⡽⢕⢞⠗⢑⣺⣿⣿⣿⣇⢀⠀⠀⠀⠀⠀⠀⠀⢸⣿⣿⣧⢄⠀⠀⠀⠀⢘⣿⣿⣿⣿⣿⣿⣿⣿⣿⣿⠀⠀⠀⠀⠀⠀⠀⠀⠀⠀⠀⠀</a:t>
            </a:r>
            <a:br/>
            <a:r>
              <a:t>⠀⠀⠀⠀⠀⠀⠀⠀⠀⠀⠀⣿⢔⢀⢀⢸⣿⣿⣿⣿⣿⣿⣿⣿⣿⣿⣿⣿⣿⣿⣿⡱⡕⢱⣷⣿⣿⣿⣿⣿⣿⡇⢕⢕⢕⢕⣕⡕⣱⣕⣿⣿⣿⢔⢀⠀⠄⠐⠐⣿⣿⣿⣿⣿⣿⣿⣿⣿⣿⠀⠀⠀⠀⠀⠀⠀⠀⠀⠀⠀⠀</a:t>
            </a:r>
            <a:br/>
            <a:r>
              <a:t>⠀⠀⠀⠀⠀⠀⠀⠀⠀⠀⠀⣿⢔⠄⠄⢕⣿⣿⣿⣿⣿⣿⣿⣿⣿⣿⣿⣿⣿⣿⣿⣷⡕⢿⣿⣿⣿⣿⣿⣿⣿⣿⣵⣷⣷⣿⣿⣿⣷⣿⣿⣿⣿⢕⠅⠄⢅⢔⢕⣿⣿⣿⣿⣿⣿⣿⣿⣿⣿⠀⠀⠀⠀⠀⠀⠀⠀⠀⠀⠀⠀</a:t>
            </a:r>
            <a:br/>
            <a:r>
              <a:t>⠀⠀⠀⠀⠀⠀⠀⠀⠀⠀⠀⣿⡕⢁⢁⢜⣿⣽⣿⣿⣿⣿⣿⣿⣿⣯⣿⣽⣿⣿⣿⣿⣿⣼⣿⣿⣿⣿⣿⣿⣿⣿⣯⣿⣿⣿⣿⣿⣿⣿⣿⣿⣿⢕⢕⢅⢕⢅⢕⣿⣿⣿⣿⣿⣿⣿⣿⣿⣿⠀⠀⠀⠀⠀⠀⠀⠀⠀⠀⠀⠀</a:t>
            </a:r>
            <a:br/>
            <a:r>
              <a:t>⠀⠀⠀⠀⠀⠀⠀⠀⠀⠀⠀⣿⢕⠄⢄⢕⢿⢷⣿⣿⣿⣿⣿⣿⣷⣾⣿⢿⣿⣿⣿⣿⣿⣿⣿⣿⣿⣿⣏⣹⣿⣿⣻⣿⣿⣿⣿⣿⣿⣿⣿⣿⣿⢕⢕⢕⢅⢕⢕⣿⣿⣿⣿⣿⣿⣿⣿⣿⣿⠀⠀⠀⠀⠀⠀⠀⠀⠀⠀⠀⠀</a:t>
            </a:r>
            <a:br/>
            <a:r>
              <a:t>⠀⠀⠀⠀⠀⠀⠀⠀⠀⠀⠀⣿⢕⢁⢕⢱⣿⣿⣿⣿⣿⣿⣿⣿⣿⣿⣿⣿⣿⣿⣿⢿⣿⣿⣿⣿⣿⣿⣿⣿⡿⠇⢻⣿⣿⣿⣿⣿⣿⣿⣿⣿⣿⢕⢕⢕⢕⢕⢕⣿⣿⣿⣿⣿⣿⣿⣿⣿⣿⠀⠀⠀⠀⠀⠀⠀⠀⠀⠀⠀⠀</a:t>
            </a:r>
            <a:br/>
            <a:r>
              <a:t>⠀⠀⠀⠀⠀⠀⠀⠀⠀⠀⠀⣿⢕⠀⢕⢱⣿⣿⣿⣿⣿⣿⣿⣿⣿⣿⣿⣿⣿⣿⢿⣿⣿⣿⣿⡇⢜⠝⠑⠁⠀⠀⢸⣿⣿⣿⣿⣿⣿⣿⣿⣿⢗⢕⢕⢕⢕⢕⢕⣿⣿⣿⣿⣿⣿⣿⣿⣿⣿⠀⠀⠀⠀⠀⠀⠀⠀⠀⠀⠀⠀</a:t>
            </a:r>
            <a:br/>
            <a:r>
              <a:t>⠀⠀⠀⠀⠀⠀⠀⠀⠀⠀⠀⢝⢅⠀⠁⢱⣯⣿⣿⣿⣿⣿⣿⣿⣿⣷⣿⣿⣿⣿⣿⣿⣿⣿⣿⣷⡕⢔⢔⢔⢕⢔⣿⣿⣿⣿⣿⣿⣿⣿⣿⣿⢵⢕⢕⣕⢕⢕⢕⣿⣿⣿⣿⣿⣿⣿⣿⣿⣿⠀⠀⠀⠀⠀⠀⠀⠀⠀⠀⠀⠀</a:t>
            </a:r>
            <a:br/>
            <a:r>
              <a:t>⠀⠀⠀⠀⠀⠀⠀⠀⠀⠀⠀⢕⠔⠀⢀⣸⣿⣿⣿⣿⣿⣿⣿⣿⣿⣿⣿⣿⣿⣿⣿⣿⣿⣿⣿⣿⣿⣷⢕⢕⢕⢸⣿⣿⣿⣿⣿⣿⣿⣿⣿⣿⣵⣷⣷⣷⣷⣗⢕⣿⣿⣿⣿⣿⣿⣿⣿⣿⣿⠀⠀⠀⠀⠀⠀⠀⠀⠀⠀⠀⠀</a:t>
            </a:r>
            <a:br/>
            <a:r>
              <a:t>⠀⠀⠀⠀⠀⠀⠀⠀⠀⠀⠀⢕⢕⠀⠐⢸⣿⣿⣿⣿⣿⣿⣿⣿⣿⣿⣿⣿⣿⣿⣿⣿⣿⣿⣿⣿⣿⣿⡇⢕⢕⢕⣿⣿⣿⣿⣿⣿⣿⣿⣿⣿⣿⣿⣿⣿⣿⣿⢮⣿⣿⣿⣿⣿⣿⣿⣿⣿⣿⠀⠀⠀⠀⠀⠀⠀⠀⠀⠀⠀⠀</a:t>
            </a:r>
            <a:br/>
            <a:r>
              <a:t>⠀⠀⠀⠀⠀⠀⠀⠀⠀⠀⠀⢕⠕⠀⠑⣿⣿⣿⣿⣿⣿⣿⣿⣿⣿⣿⣿⣿⣿⣿⣿⣿⣿⣿⣿⣿⣿⣿⡇⢕⢕⢕⢜⣿⣿⣿⣿⣿⣿⣿⣿⣿⣿⣿⣿⣿⣿⣿⣯⣿⣿⣿⣿⣿⣿⣿⣿⣿⣿⠀⠀⠀⠀⠀⠀⠀⠀⠀⠀⠀⠀</a:t>
            </a:r>
            <a:br/>
            <a:r>
              <a:t>⠀⠀⠀⠀⠀⠀⠀⠀⠀⠀⠀⢕⢔⠐⠀⣿⣿⣿⣿⣿⣿⣿⣿⣿⣿⣿⣿⣿⣿⣿⣿⣿⣿⣿⣿⣿⣿⣿⡇⢕⢕⢕⢕⠜⣿⣿⣿⣿⣿⣿⣿⣿⣿⣿⣿⣿⣿⣿⣿⣿⣿⣿⣿⣿⣿⣿⣿⣿⣿⠀⠀⠀⠀⠀⠀⠀⠀⠀⠀⠀⠀</a:t>
            </a:r>
            <a:br/>
            <a:r>
              <a:t>⠀⠀⠀⠀⠀⠀⠀⠀⠀⠀⠀⢕⢕⠀⠀⣿⣿⣿⣿⣿⣿⣿⣿⣿⣿⣿⣿⣿⣿⣿⣿⣿⣿⣿⣿⣿⣿⣿⡇⢕⢕⠅⠑⠀⠈⢿⣿⣿⣿⣿⣿⣿⣇⣿⣿⣿⣿⡿⣿⣿⣿⣿⣿⣿⣿⣿⣿⣿⣿⠀⠀⠀⠀⠀⠀⠀⠀⠀⠀⠀⠀</a:t>
            </a:r>
            <a:br/>
            <a:r>
              <a:t>⠀⠀⠀⠀⠀⠀⠀⠀⠀⠀⠀⢕⢕⠀⠀⣿⣿⣿⣿⣿⣿⣿⣿⣿⣿⣿⣿⣿⣿⣿⣿⣿⣿⣿⣿⣿⣿⣿⡇⠅⠑⢁⠀⠀⠀⠘⣿⣿⣿⣿⣿⠃⣿⣿⣿⣿⣿⣵⣼⣿⣿⣿⣿⣿⢿⢿⢿⢟⢟⠀⠀⠀⠀⠀⠀⠀⠀⠀⠀⠀⠀</a:t>
            </a:r>
            <a:br/>
            <a:r>
              <a:t>⠀⠀⠀⠀⠀⠀⠀⠀⠀⠀⠀⢕⢕⠀⢔⣿⣿⣿⣿⣿⣿⣿⣿⣿⣿⣿⣿⣿⣿⣿⣿⣿⣿⣿⣿⣿⣿⣿⡇⠀⠀⠀⠀⠀⠀⠀⢸⣿⣿⣿⣿⣧⣿⣿⣿⡿⢿⢟⢟⢝⣝⣝⣱⣵⣷⡱⡣⢵⢵⠀⠀⠀⠀⠀⠀⠀⠀⠀⠀⠀⠀</a:t>
            </a:r>
            <a:br/>
            <a:r>
              <a:t>⠀⠀⠀⠀⠀⠀⠀⠀⠀⠀⠀⠑⠑⠑⠑⠛⠛⠛⠛⠛⠛⠛⠛⠛⠛⠛⠛⠛⠛⠛⠛⠛⠛⠛⠛⠛⠛⠛⠃⠀⠀⠀⠀⠀⠀⠀⠘⠛⠛⠛⠛⠛⠛⠋⠑⠑⠑⠑⠑⠑⠘⠑⠑⠙⠑⠑⠘⠑⠑⠀⠀⠀⠀⠀⠀⠀⠀⠀⠀⠀⠀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⠀⠀⠀⠀⠀⠀⠀⠀⠀⠀⠀⢕⢕⢕⢗⢕⢕⢕⢕⢕⢕⢕⢕⢕⢕⢕⢕⢕⢕⢕⢕⢕⢕⢕⢱⢱⢱⢕⡕⢗⢇⢱⣵⣽⣿⣿⣽⣻⣿⡿⢾⣿⣿⣿⣿⣿⣿⣿⣿⣿⣿⣿⣿⣿⣿⣿⣿⣿⣿⠀⠀⠀⠀⠀⠀⠀⠀⠀⠀⠀⠀</a:t>
            </a:r>
            <a:br/>
            <a:r>
              <a:t>⠀⠀⠀⠀⠀⠀⠀⠀⠀⠀⠀⢕⢕⢕⣕⢕⢕⢕⡇⢕⢕⢇⢕⢕⢕⢕⢕⢕⢕⢕⢕⢕⢱⢕⢕⢕⡕⣕⢟⢻⣿⢞⢇⡝⢟⢱⡵⢿⣿⣗⢳⢽⢵⣿⣿⢿⣿⣿⣿⣿⣿⣿⣿⣿⣿⣿⣿⣿⣿⠀⠀⠀⠀⠀⠀⠀⠀⠀⠀⠀⠀</a:t>
            </a:r>
            <a:br/>
            <a:r>
              <a:t>⠀⠀⠀⠀⠀⠀⠀⠀⠀⠀⠀⠑⢕⢕⢜⢕⢕⢕⢇⢕⢕⢕⢕⢕⢱⣧⡟⡕⢕⢕⢕⢱⢕⡜⢕⢇⢕⢇⢱⢵⣿⣧⢕⢱⢕⢕⠇⠑⠘⠙⠙⠘⠕⢎⢿⢾⡿⢿⡿⣿⣿⣿⣿⣿⣿⣿⣿⣿⣿⠀⠀⠀⠀⠀⠀⠀⠀⠀⠀⠀⠀</a:t>
            </a:r>
            <a:br/>
            <a:r>
              <a:t>⠀⠀⠀⠀⠀⠀⠀⠀⠀⠀⠀⠀⠁⠕⢕⢕⢕⢕⢕⢜⢧⢵⢕⢕⢿⡇⣕⢷⣧⣷⢇⢱⢝⢝⢜⢏⢵⢾⢟⢟⢏⢟⢕⠕⠣⢤⣄⡀⠀⠀⠀⠀⠀⠀⠁⠑⢕⢕⢕⢼⣕⣳⣿⣟⣿⣿⣿⣿⣿⠀⠀⠀⠀⠀⠀⠀⠀⠀⠀⠀⠀</a:t>
            </a:r>
            <a:br/>
            <a:r>
              <a:t>⠀⠀⠀⠀⠀⠀⠀⠀⠀⠀⠀⠔⢀⠐⢕⢱⢇⢗⢕⢕⢕⣕⣕⣵⢷⣱⣽⢱⡕⢕⢱⢾⢿⢱⢝⢕⢱⣇⣜⢳⡇⢕⠑⠀⠀⠀⠈⠻⣷⣴⡀⠀⠀⠀⠀⠀⠀⠕⢕⣕⢵⢕⣟⣗⣻⣿⣿⣿⣿⠀⠀⠀⠀⠀⠀⠀⠀⠀⠀⠀⠀</a:t>
            </a:r>
            <a:br/>
            <a:r>
              <a:t>⠀⠀⠀⠀⠀⠀⠀⠀⠀⠀⠀⣆⢄⢀⠀⢕⢕⢟⢣⢕⢕⢟⢟⢳⢾⢗⢇⢱⢕⢕⢕⡝⢝⡕⢵⢗⣗⣻⣧⣿⣕⠑⠀⠀⠀⠀⠀⠀⠘⣿⣿⣔⠀⠀⠀⠀⠀⠀⠑⢜⡱⢱⢾⢾⣷⣷⣟⣻⣻⠀⠀⠀⠀⠀⠀⠀⠀⠀⠀⠀⠀</a:t>
            </a:r>
            <a:br/>
            <a:r>
              <a:t>⠀⠀⠀⠀⠀⠀⠀⠀⠀⠀⠀⣿⡕⢕⢕⢀⢸⢼⣿⣧⣕⣝⣕⣕⣻⣷⣸⡷⡕⢳⢟⢇⢕⢕⢕⠵⢏⣹⣽⣿⣿⡔⠀⠀⠀⠀⠀⠀⠀⠘⣿⣿⣧⢀⠀⠀⠀⠀⠀⢕⡕⡧⢷⢾⣿⣷⣷⣞⣞⠀⠀⠀⠀⠀⠀⠀⠀⠀⠀⠀⠀</a:t>
            </a:r>
            <a:br/>
            <a:r>
              <a:t>⠀⠀⠀⠀⠀⠀⠀⠀⠀⠀⠀⣿⣷⠅⠑⠐⢕⢻⢞⢟⡗⢻⡵⣧⢕⢵⡽⡿⢷⢷⢧⢽⢕⢕⣕⣴⣷⣿⣿⣿⣿⣷⢔⢀⠀⠀⠀⢀⢄⠀⢸⣿⣿⡇⢀⠀⠀⢀⠀⠑⢱⣽⢽⢾⣿⣿⡷⢗⢳⠀⠀⠀⠀⠀⠀⠀⠀⠀⠀⠀⠀</a:t>
            </a:r>
            <a:br/>
            <a:r>
              <a:t>⠀⠀⠀⠀⠀⠀⠀⠀⠀⠀⠀⣿⣿⢕⢁⢀⢕⢹⢽⢽⣻⣿⢽⣝⣹⣝⣝⣿⣗⣜⣕⣕⡕⢕⣿⣿⣿⣿⣿⣿⣿⣿⣕⢕⢕⢕⢕⣕⣕⣱⣼⣿⣿⣿⢐⢀⠀⠄⠄⠀⢺⢽⢿⣯⣿⣽⣿⡯⢼⠀⠀⠀⠀⠀⠀⠀⠀⠀⠀⠀⠀</a:t>
            </a:r>
            <a:br/>
            <a:r>
              <a:t>⠀⠀⠀⠀⠀⠀⠀⠀⠀⠀⠀⣿⣿⢕⠐⢐⢔⣷⢗⢗⣾⣿⣿⡿⢷⣣⣵⡾⡟⢗⢗⢱⡵⣵⣹⣿⣿⣿⣿⣿⣿⣿⣿⣵⣷⣷⣿⣿⣿⣷⣾⣿⣿⣿⢕⠄⠀⢄⠅⢕⢹⢿⣯⣿⣿⣿⣿⣿⣿⠀⠀⠀⠀⠀⠀⠀⠀⠀⠀⠀⠀</a:t>
            </a:r>
            <a:br/>
            <a:r>
              <a:t>⠀⠀⠀⠀⠀⠀⠀⠀⠀⠀⠀⣿⣿⡇⠅⢑⢕⣝⢹⢽⣽⣯⣽⡿⢝⢽⡽⢽⢽⢽⢽⢜⢽⢽⣿⣿⣿⣿⡿⠿⣻⣿⣿⣿⣿⣿⣿⣿⣿⣿⣿⣿⣿⣿⢕⠅⢕⢕⠕⢁⢝⣽⣝⣽⣿⣿⣿⣿⣿⠀⠀⠀⠀⠀⠀⠀⠀⠀⠀⠀⠀</a:t>
            </a:r>
            <a:br/>
            <a:r>
              <a:t>⠀⠀⠀⠀⠀⠀⠀⠀⠀⠀⠀⣿⣿⡇⠐⢐⢔⢵⢗⢞⢟⢟⢟⢗⢗⣗⣗⣞⣗⣗⣗⣗⣗⣱⣕⣽⣿⣿⣿⣾⣿⣿⢟⣿⣿⣿⣿⣿⣿⣿⣿⣿⣿⣿⢕⢕⢕⢔⢔⢕⣱⣷⣷⣷⣿⣿⣿⣿⣷⠀⠀⠀⠀⠀⠀⠀⠀⠀⠀⠀⠀</a:t>
            </a:r>
            <a:br/>
            <a:r>
              <a:t>⠀⠀⠀⠀⠀⠀⠀⠀⠀⠀⠀⣿⣿⡕⠄⢕⢕⣿⣿⣿⣽⡿⢿⢿⡿⢯⢽⡵⢷⢞⢿⢗⢗⣳⣾⣿⢏⢟⢿⠟⠋⠁⠀⣿⣿⣿⣿⣿⣿⣿⣿⣿⣿⣿⢕⢕⢕⢕⢕⢕⣱⣞⣿⣾⣷⣷⣿⣿⣿⠀⠀⠀⠀⠀⠀⠀⠀⠀⠀⠀⠀</a:t>
            </a:r>
            <a:br/>
            <a:r>
              <a:t>⠀⠀⠀⠀⠀⠀⠀⠀⠀⠀⠀⣿⣿⡇⠐⢕⢕⣿⣾⣿⣿⣷⣷⣾⣻⣷⡿⢿⢯⢽⢽⣿⣿⣿⣿⣿⣇⢕⢔⢔⢄⢀⢰⣿⣿⣿⣿⣿⣿⣿⣿⣿⣿⢇⢕⢕⢕⢕⢕⢕⣾⣿⣿⣿⣿⣿⣿⣿⣿⠀⠀⠀⠀⠀⠀⠀⠀⠀⠀⠀⠀</a:t>
            </a:r>
            <a:br/>
            <a:r>
              <a:t>⠀⠀⠀⠀⠀⠀⠀⠀⠀⠀⠀⣿⡇⢄⠀⠀⢕⣝⣕⣱⣷⡷⣷⣿⣷⣿⣿⣿⡿⣿⣿⣿⣿⣿⣿⣿⣿⣷⡕⢕⢕⢕⢼⣿⣿⣿⣿⣿⣿⣿⣿⣿⣿⢕⢕⢕⢕⢕⢕⢕⣿⣿⣿⣿⣿⣿⣿⣿⣿⠀⠀⠀⠀⠀⠀⠀⠀⠀⠀⠀⠀</a:t>
            </a:r>
            <a:br/>
            <a:r>
              <a:t>⠀⠀⠀⠀⠀⠀⠀⠀⠀⠀⠀⣿⢕⠐⠀⠀⢱⡵⢜⢿⣿⡷⣿⣿⣿⣿⣿⣿⣿⣿⣿⣿⣿⣿⣿⣿⣿⣿⣿⢕⢕⢕⢸⣿⣿⣿⣿⣿⣿⣿⣿⡿⣿⣷⡵⢕⣕⣕⣕⢕⣿⣿⣿⣿⣿⣿⣿⣿⣿⠀⠀⠀⠀⠀⠀⠀⠀⠀⠀⠀⠀</a:t>
            </a:r>
            <a:br/>
            <a:r>
              <a:t>⠀⠀⠀⠀⠀⠀⠀⠀⠀⠀⠀⣿⢕⠅⠀⠀⢕⡇⣜⣿⣿⣿⣿⣿⣿⣿⣿⣿⣻⣿⣿⣿⣿⣿⣿⣿⣿⣿⣿⢕⢕⢕⢜⢿⣿⣿⣿⣿⣿⣯⣽⣵⣿⣿⣿⣷⣿⣿⣗⡇⣿⣿⣿⣿⣿⣿⣿⣿⣿⠀⠀⠀⠀⠀⠀⠀⠀⠀⠀⠀⠀</a:t>
            </a:r>
            <a:br/>
            <a:r>
              <a:t>⠀⠀⠀⠀⠀⠀⠀⠀⠀⠀⠀⣿⢕⠀⠀⠀⢱⢵⡵⣵⣿⣟⣿⣿⣿⣿⣿⣿⣿⣿⣿⣿⣿⣿⣿⣿⣿⣿⣿⡕⠕⢕⢕⠘⢻⣿⣿⣿⣿⣿⡿⢿⣿⣿⣿⣿⣿⣿⣿⣇⣿⣿⣿⣿⣿⣿⣿⣿⣿⠀⠀⠀⠀⠀⠀⠀⠀⠀⠀⠀⠀</a:t>
            </a:r>
            <a:br/>
            <a:r>
              <a:t>⠀⠀⠀⠀⠀⠀⠀⠀⠀⠀⠀⣿⢕⢕⠀⠀⢱⣷⣟⣻⣿⣿⣿⣿⣿⣿⣿⣿⣿⣿⣿⣿⣿⣿⣿⣿⣿⣿⢿⡇⢄⠀⠁⠀⠁⢻⣿⣿⣿⣿⣷⣾⣿⣿⣿⣿⣿⣿⣿⣯⣿⣿⣿⣿⣿⣿⣿⣿⣿⠀⠀⠀⠀⠀⠀⠀⠀⠀⠀⠀⠀</a:t>
            </a:r>
            <a:br/>
            <a:r>
              <a:t>⠀⠀⠀⠀⠀⠀⠀⠀⠀⠀⠀⣿⢕⢕⠀⠀⢜⣝⣽⢿⣿⣿⣿⣿⣿⣿⣿⣿⣿⣿⣿⣿⣿⣿⣿⣿⣿⣯⢜⠑⠀⠀⠀⠀⠀⠀⢿⣿⣿⣿⣿⣿⣿⣿⣿⣿⡟⢏⢹⣿⣿⣿⣿⣿⣿⣿⣿⣿⣿⠀⠀⠀⠀⠀⠀⠀⠀⠀⠀⠀⠀</a:t>
            </a:r>
            <a:br/>
            <a:r>
              <a:t>⠀⠀⠀⠀⠀⠀⠀⠀⠀⠀⠀⡇⢕⢑⠀⠀⢱⣼⣷⣾⣿⣿⣿⣽⣿⣿⣿⣿⣿⣿⣿⣿⣿⣿⢯⣿⢟⣿⢕⠀⠀⠀⠀⠀⠀⠀⠘⣿⣿⣿⣿⣿⣿⣿⣿⣿⣷⣧⣵⣾⣿⣿⣿⣿⣿⢿⢿⢿⢿⠀⠀⠀⠀⠀⠀⠀⠀⠀⠀⠀⠀</a:t>
            </a:r>
            <a:br/>
            <a:r>
              <a:t>⠀⠀⠀⠀⠀⠀⠀⠀⠀⠀⠀⡇⢕⢕⠀⢔⢸⣿⣿⣿⣿⣿⣿⣿⣿⣿⣿⣿⣿⣿⣿⣿⣿⣿⣿⣿⢕⢹⢱⠀⠀⠀⠀⠀⠀⠀⢀⢿⣿⣿⣿⣿⣿⣿⣿⢿⢿⢿⢟⢏⢝⣝⣝⣱⣵⡕⡧⢵⢧⠀⠀⠀⠀⠀⠀⠀⠀⠀⠀⠀⠀</a:t>
            </a:r>
            <a:br/>
            <a:r>
              <a:t>⠀⠀⠀⠀⠀⠀⠀⠀⠀⠀⠀⠃⠑⠑⠀⠀⠘⠛⠛⠛⠛⠛⠛⠛⠛⠛⠛⠛⠛⠛⠛⠛⠛⠛⠛⠛⠑⠛⠛⠀⠀⠐⠐⠀⠈⠃⠑⠘⠛⠛⠛⠛⠓⠑⠑⠑⠑⠑⠑⠑⠑⠑⠑⠑⠑⠑⠑⠑⠑⠀⠀⠀⠀⠀⠀⠀⠀⠀⠀⠀⠀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⠀⠀⠀⠀⠀⠀⠀⠀⠀⠀⠀⢕⣹⣿⣿⣿⣿⣿⣿⣿⣿⣿⣿⣿⣿⣿⣿⣿⣿⣿⣯⣿⣿⣿⣿⣿⣿⣿⣿⣿⣿⣿⣿⣿⣿⣿⣿⣿⣿⣿⣿⣿⣿⣿⣿⣿⣿⣿⣿⣿⣿⣿⣿⣿⣿⣿⣿⣿⣿⠀⠀⠀⠀⠀⠀⠀⠀⠀⠀⠀⠀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⠀⠀⠀⠀⠀⠀⠀⠀⠀⠀⠀⢻⣿⣿⣿⣿⣿⣿⣿⣿⣿⣿⡟⣿⣟⣕⣽⣿⣿⣿⣿⣿⣿⣿⣿⣿⣿⣿⣿⣿⣿⣿⣿⣿⣿⣿⣿⣿⣿⣿⣿⣿⣿⣿⣿⣿⣿⣿⣿⣿⣿⣿⣿⣿⣿⣿⣽⣿⣿⠀⠀⠀⠀⠀⠀⠀⠀⠀⠀⠀⠀</a:t>
            </a:r>
            <a:br/>
            <a:r>
              <a:t>⠀⠀⠀⠀⠀⠀⠀⠀⠀⠀⠀⢕⢝⢟⣿⣿⣿⣿⣿⣿⣿⣷⣷⣾⣿⣿⣿⣿⣿⣯⣿⣾⣿⣿⣿⣿⣿⣿⣿⣿⣿⣿⣿⣿⣿⣿⢿⢟⠟⢟⢙⢝⢟⢻⢿⣿⣿⣿⣿⣿⣿⣿⣿⣿⣿⣿⣿⣿⣿⠀⠀⠀⠀⠀⠀⠀⠀⠀⠀⠀⠀</a:t>
            </a:r>
            <a:br/>
            <a:r>
              <a:t>⠀⠀⠀⠀⠀⠀⠀⠀⠀⠀⠀⢕⢕⢜⢿⣿⣿⣿⣿⣿⣿⣿⣿⣿⣿⣿⣿⣿⣿⣿⣿⣿⣿⣿⣿⣿⣿⣿⣿⣿⣿⣿⣿⡿⠟⢧⣵⣅⡅⠄⢁⢔⠄⢐⢅⠝⢻⣿⣿⣿⣿⣿⣿⣿⣿⣿⣿⣿⣿⠀⠀⠀⠀⠀⠀⠀⠀⠀⠀⠀⠀</a:t>
            </a:r>
            <a:br/>
            <a:r>
              <a:t>⠀⠀⠀⠀⠀⠀⠀⠀⠀⠀⠀⡕⢕⢕⢕⢿⣿⣿⣿⣿⣿⣿⣿⣿⣿⣿⣿⣿⣿⣿⣿⣿⣿⣿⣿⣿⣿⣿⣿⣿⣿⣿⡟⢑⠀⢀⠁⠝⢿⣷⣅⢕⢕⢕⢕⢐⢕⢜⢿⣿⣿⣿⣿⣿⣿⣿⣿⣿⣿⠀⠀⠀⠀⠀⠀⠀⠀⠀⠀⠀⠀</a:t>
            </a:r>
            <a:br/>
            <a:r>
              <a:t>⠀⠀⠀⠀⠀⠀⠀⠀⠀⠀⠀⣿⡕⢕⢕⢕⢻⣿⣿⣿⣿⣿⣿⣿⣿⣿⣿⣿⣿⣿⣿⣿⣿⣿⡿⢿⣿⣿⣿⣿⣿⡟⠅⢅⢑⢄⠔⠑⢑⢻⣿⣷⡕⢔⢔⢔⢔⢕⢜⢿⣿⣿⣿⣿⣿⣿⣿⣿⣿⠀⠀⠀⠀⠀⠀⠀⠀⠀⠀⠀⠀</a:t>
            </a:r>
            <a:br/>
            <a:r>
              <a:t>⠀⠀⠀⠀⠀⠀⠀⠀⠀⠀⠀⣿⣿⢕⢕⢕⢸⣿⣿⣿⣿⣿⣿⣿⣿⣿⣿⣿⣿⣿⣿⣿⣿⡿⢺⢟⣕⣾⣿⣿⣿⣷⢕⢕⢕⢕⢕⢕⢕⢅⢻⣿⣿⡇⢕⢕⢕⢕⢕⢸⣿⣿⣿⣿⣿⣿⣿⣿⣿⠀⠀⠀⠀⠀⠀⠀⠀⠀⠀⠀⠀</a:t>
            </a:r>
            <a:br/>
            <a:r>
              <a:t>⠀⠀⠀⠀⠀⠀⠀⠀⠀⠀⠀⣿⣿⡇⢕⢕⢕⣿⣿⣿⣿⣿⣿⣿⣿⣿⣿⣿⣿⣿⣿⣿⣿⣽⣵⣿⣿⣿⣿⣿⣿⣿⡇⢕⢕⢕⢕⢕⢕⢕⢜⣿⣿⣿⡕⢕⢕⢕⢕⢕⣿⣿⣿⣿⣿⣿⣿⣿⣿⠀⠀⠀⠀⠀⠀⠀⠀⠀⠀⠀⠀</a:t>
            </a:r>
            <a:br/>
            <a:r>
              <a:t>⠀⠀⠀⠀⠀⠀⠀⠀⠀⠀⠀⣿⣿⣿⢕⢕⢕⢸⣿⢿⣿⣿⣿⣿⣿⣿⣿⣿⣿⣿⣿⣿⣿⣾⣿⣿⣿⣿⣿⣿⣿⣿⣷⣵⣵⣷⣵⣷⣷⣷⣷⣿⣿⣿⡇⢕⢕⢕⢕⢕⢸⣿⣿⣿⣿⣿⣿⣿⣿⠀⠀⠀⠀⠀⠀⠀⠀⠀⠀⠀⠀</a:t>
            </a:r>
            <a:br/>
            <a:r>
              <a:t>⠀⠀⠀⠀⠀⠀⠀⠀⠀⠀⠀⣿⣿⣿⢇⢕⢕⢸⣷⣷⣿⣿⣿⣿⣿⣿⣿⣿⣿⣿⣿⣿⣷⣿⣿⣿⣿⣿⣿⣿⣿⣿⣿⣿⣿⣿⣿⣿⣿⣿⣿⣿⣿⣿⡧⢕⢕⢕⢕⢕⣿⣿⣿⣿⣿⣿⣿⣿⣿⠀⠀⠀⠀⠀⠀⠀⠀⠀⠀⠀⠀</a:t>
            </a:r>
            <a:br/>
            <a:r>
              <a:t>⠀⠀⠀⠀⠀⠀⠀⠀⠀⠀⠀⣿⣿⣿⢕⢕⢕⢸⣽⢽⣿⣿⣿⣿⣿⣽⣿⣿⣿⣯⣽⣿⢿⣿⣿⣿⣿⣿⣿⣟⣽⣿⣿⣿⣿⣿⣿⣿⣿⣿⣿⣿⣿⣿⣟⢕⢕⢕⢕⢕⣿⣿⣿⣿⣿⣿⣿⣿⣿⠀⠀⠀⠀⠀⠀⠀⠀⠀⠀⠀⠀</a:t>
            </a:r>
            <a:br/>
            <a:r>
              <a:t>⠀⠀⠀⠀⠀⠀⠀⠀⠀⠀⠀⣿⣿⣿⡇⢕⢕⢜⣿⣳⣿⣻⣿⣟⣿⣷⣿⣿⣻⣿⣿⣿⣻⣿⣿⣿⣿⣿⣿⣿⣿⣿⠏⣿⣿⣿⣿⣿⣿⣿⣿⣿⣿⣿⣗⡇⢕⣕⢕⢕⣿⣿⣿⣿⣿⣿⣿⣿⣿⠀⠀⠀⠀⠀⠀⠀⠀⠀⠀⠀⠀</a:t>
            </a:r>
            <a:br/>
            <a:r>
              <a:t>⠀⠀⠀⠀⠀⠀⠀⠀⠀⠀⠀⣿⣿⣿⢕⢕⢕⢿⣿⣿⣿⡽⢿⡿⣿⢿⢿⣿⢿⣟⣿⣟⣿⣿⣿⣿⡟⡝⢟⢟⢉⠀⠀⣽⣿⣿⣿⣿⣿⣿⣿⣿⣿⣿⣗⢇⢇⢗⣗⢕⣿⣿⣿⣿⣿⣿⣿⣿⣿⠀⠀⠀⠀⠀⠀⠀⠀⠀⠀⠀⠀</a:t>
            </a:r>
            <a:br/>
            <a:r>
              <a:t>⠀⠀⠀⠀⠀⠀⠀⠀⠀⠀⠀⣿⣿⣿⢕⢕⢕⢾⣿⣿⣿⣿⣿⣿⣿⣿⣿⢿⣿⣿⣿⣿⣿⣿⣿⣿⣿⣷⡧⣇⡱⢣⣼⣿⣿⣿⣿⣿⣿⣿⣿⣿⣿⣿⣿⣳⣷⣾⣷⣧⣿⣿⣿⣿⣿⣿⣿⣿⣿⠀⠀⠀⠀⠀⠀⠀⠀⠀⠀⠀⠀</a:t>
            </a:r>
            <a:br/>
            <a:r>
              <a:t>⠀⠀⠀⠀⠀⠀⠀⠀⠀⠀⠀⣿⣿⢕⢕⢕⢕⢕⣕⣱⣿⣿⣿⣿⣿⣿⣿⣿⣿⣿⣿⣿⣿⣿⣿⣿⣿⣿⣿⢯⢕⡞⢻⣿⣿⣿⣿⣿⣿⣿⣿⣿⣿⣿⣿⣿⣿⣿⣿⣿⣿⣿⣿⣿⣿⣿⣿⣿⣿⠀⠀⠀⠀⠀⠀⠀⠀⠀⠀⠀⠀</a:t>
            </a:r>
            <a:br/>
            <a:r>
              <a:t>⠀⠀⠀⠀⠀⠀⠀⠀⠀⠀⠀⣿⣿⡕⢕⢕⢕⣵⢷⣞⣿⣿⣿⣿⣿⣿⣿⣿⣿⣿⣿⣿⣿⣿⣿⣿⣿⣿⣿⢸⡪⢇⢹⣿⣿⣿⣿⣿⣿⣿⣟⣽⣿⣿⣿⣿⣿⣿⣿⣿⣿⣿⣿⣿⣿⣿⣿⣿⣿⠀⠀⠀⠀⠀⠀⠀⠀⠀⠀⠀⠀</a:t>
            </a:r>
            <a:br/>
            <a:r>
              <a:t>⠀⠀⠀⠀⠀⠀⠀⠀⠀⠀⠀⣿⡷⢕⢕⢕⢕⣏⣝⢹⣿⣿⣿⣿⣿⣿⣿⣿⣿⣿⣿⣿⣿⣿⣿⣿⣿⣿⣿⡯⢏⢕⢎⢹⣿⣿⣿⣿⣿⣿⣿⣿⣿⣿⣿⣿⣿⣿⣿⣿⣿⣿⣿⣿⣿⣿⣿⣿⣿⠀⠀⠀⠀⠀⠀⠀⠀⠀⠀⠀⠀</a:t>
            </a:r>
            <a:br/>
            <a:r>
              <a:t>⠀⠀⠀⠀⠀⠀⠀⠀⠀⠀⠀⣿⣏⢕⢕⢕⢕⡷⣾⣳⣾⣿⣿⣿⣿⣿⣿⣿⣿⣿⣿⣿⣿⣿⣿⣿⣿⣿⣿⢕⠑⢕⢕⢕⢹⣿⣿⣿⣿⣿⣿⣿⣿⣿⣿⣿⣿⣿⣿⣿⣿⣿⣿⣿⣿⣿⣿⣿⣿⠀⠀⠀⠀⠀⠀⠀⠀⠀⠀⠀⠀</a:t>
            </a:r>
            <a:br/>
            <a:r>
              <a:t>⠀⠀⠀⠀⠀⠀⠀⠀⠀⠀⠀⣿⣗⢕⢕⢕⢕⣿⣿⣿⣿⣿⣿⣿⣿⣿⣿⣿⣿⣿⣿⣿⣿⣿⣿⣿⣿⣿⣿⢔⢄⢕⢕⢕⢕⢸⣿⣿⣿⣿⣿⣿⣿⣿⣿⣿⣿⣿⣿⣿⣿⣿⣿⣿⣿⣿⣿⣿⣿⠀⠀⠀⠀⠀⠀⠀⠀⠀⠀⠀⠀</a:t>
            </a:r>
            <a:br/>
            <a:r>
              <a:t>⠀⠀⠀⠀⠀⠀⠀⠀⠀⠀⠀⣿⣿⡇⢕⢕⢕⣯⣿⣿⣿⣿⣿⣿⣿⣿⣿⣿⣿⣿⣿⣿⣿⣿⣿⣿⣿⣿⣿⢕⢕⢕⢕⢕⠕⢕⢻⣿⣿⣿⣿⣿⣿⣿⣿⣿⣿⣿⣿⣿⣿⣿⣿⣿⣿⣿⣿⣿⣿⠀⠀⠀⠀⠀⠀⠀⠀⠀⠀⠀⠀</a:t>
            </a:r>
            <a:br/>
            <a:r>
              <a:t>⠀⠀⠀⠀⠀⠀⠀⠀⠀⠀⠀⣿⣷⢕⢕⢕⢜⣿⣿⣿⣿⣿⣿⣿⣿⣿⣿⣿⣿⣿⣿⣿⣿⣿⣿⣿⣿⣿⣿⢕⢑⢕⢕⢕⢕⠔⠑⣿⣿⣿⣿⣿⣿⣿⣿⣿⣿⣿⣿⣿⣿⣿⣿⣿⣿⣿⢿⣿⡿⠀⠀⠀⠀⠀⠀⠀⠀⠀⠀⠀⠀</a:t>
            </a:r>
            <a:br/>
            <a:r>
              <a:t>⠀⠀⠀⠀⠀⠀⠀⠀⠀⠀⠀⣿⣏⢕⢕⢕⢸⣿⣿⣿⣿⣿⣿⣿⣿⣿⣿⣿⣿⣿⣿⣿⣿⣿⣿⣿⣿⣿⣿⠄⠅⠁⢕⢁⢐⡀⣄⢹⣿⣿⣿⣿⣿⣿⣿⣿⣿⣿⣿⣿⣯⣿⣿⣿⣷⣾⣿⣿⣿⠀⠀⠀⠀⠀⠀⠀⠀⠀⠀⠀⠀</a:t>
            </a:r>
            <a:br/>
            <a:r>
              <a:t>⠀⠀⠀⠀⠀⠀⠀⠀⠀⠀⠀⠛⠃⠑⠑⠑⠑⠛⠛⠛⠛⠛⠛⠛⠛⠛⠛⠛⠛⠛⠛⠛⠛⠛⠛⠛⠛⠛⠛⠁⠀⠑⠛⠃⠀⠁⠁⠘⠛⠛⠛⠛⠛⠛⠛⠑⠑⠑⠑⠑⠙⠙⠛⠛⠛⠙⠛⠛⠛⠀⠀⠀⠀⠀⠀⠀⠀⠀⠀⠀⠀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⠀⠀⠀⠀⠀⠀⠀⠀⠀⠀⠀⢕⢕⢸⣿⡿⢷⡽⢼⣿⣸⣻⣽⢗⢟⢟⣯⡿⣽⣽⣿⣽⣿⣿⣿⣿⣿⣿⣿⣟⣿⣿⣿⣿⣿⣿⣿⣿⣿⣿⣿⣿⣿⣿⣿⣿⣿⣿⣿⣿⣿⣿⣿⣿⣿⣿⣿⣿⣿⠀⠀⠀⠀⠀⠀⠀⠀⠀⠀⠀⠀</a:t>
            </a:r>
            <a:br/>
            <a:r>
              <a:t>⠀⠀⠀⠀⠀⠀⠀⠀⠀⠀⠀⢕⢕⢱⣷⣷⡯⢕⣷⣷⣷⢟⡷⢳⡗⡇⡜⣝⣟⢟⣻⣯⣽⣿⣿⣿⣿⣿⣿⣿⣿⣿⣿⣿⣿⣿⣿⣿⣿⣿⣿⣿⣿⣿⣿⣿⣿⣿⣿⣿⣿⣿⣿⣿⣿⣿⣿⣿⣿⠀⠀⠀⠀⠀⠀⠀⠀⠀⠀⠀⠀</a:t>
            </a:r>
            <a:br/>
            <a:r>
              <a:t>⠀⠀⠀⠀⠀⠀⠀⠀⠀⠀⠀⢕⢕⢕⣕⣝⢟⣳⣿⣿⣵⣇⣱⣱⣟⣿⣿⣿⣾⣝⣸⣧⣽⣿⣿⣿⣿⣿⣷⣿⣽⣿⣿⣿⣿⣿⢿⢝⢛⢋⢝⠙⠝⠟⢿⣿⣿⣿⣿⣿⣿⣿⣿⣿⣿⣿⣿⣿⣿⠀⠀⠀⠀⠀⠀⠀⠀⠀⠀⠀⠀</a:t>
            </a:r>
            <a:br/>
            <a:r>
              <a:t>⠀⠀⠀⠀⠀⠀⠀⠀⠀⠀⠀⢕⢕⢑⢕⢵⣾⢟⢫⣵⣽⣿⡿⣧⣽⣿⣿⣿⣿⣿⣿⣿⣿⣿⣿⣿⣿⣿⣿⣿⣿⣿⣿⡷⠟⠳⢴⣅⣁⠀⠐⢑⢄⠐⠄⠈⠟⣿⣿⣿⣿⣿⣿⣿⣿⣿⣿⣿⣿⠀⠀⠀⠀⠀⠀⠀⠀⠀⠀⠀⠀</a:t>
            </a:r>
            <a:br/>
            <a:r>
              <a:t>⠀⠀⠀⠀⠀⠀⠀⠀⠀⠀⠀⣧⢕⢕⢕⢜⢽⢷⣾⣿⣿⣿⣿⣿⣿⣿⣿⣿⣿⣿⣿⣿⣿⣿⣿⣿⣿⣿⣿⣿⣿⣿⡿⠃⠀⠀⠀⢘⢻⣷⣦⡁⢕⢕⢕⢄⢄⢕⢻⣿⣿⣿⣿⣿⣿⣿⣿⣿⣿⠀⠀⠀⠀⠀⠀⠀⠀⠀⠀⠀⠀</a:t>
            </a:r>
            <a:br/>
            <a:r>
              <a:t>⠀⠀⠀⠀⠀⠀⠀⠀⠀⠀⠀⣿⣧⡕⢕⢕⢕⢸⣿⣿⣷⣾⣿⣿⣿⣿⣿⣿⢿⣿⣿⣿⣿⣿⣿⢟⣿⣿⣿⣿⣿⣿⢕⠅⢅⢁⢔⠔⠑⢹⣿⣿⣇⢔⢕⢕⢔⢕⢕⢹⣿⣿⣿⣿⣿⣿⣿⣿⣿⠀⠀⠀⠀⠀⠀⠀⠀⠀⠀⠀⠀</a:t>
            </a:r>
            <a:br/>
            <a:r>
              <a:t>⠀⠀⠀⠀⠀⠀⠀⠀⠀⠀⠀⣿⣿⣇⢕⢕⢕⢿⣿⣿⣯⣽⣿⣿⣿⣿⣿⣿⣿⣿⣿⣿⣿⣿⣯⢝⣝⣸⣿⣿⣿⣿⡇⢕⢕⢅⢅⢔⢑⢑⢸⣿⣿⣧⢕⢕⢕⢕⢕⢕⣿⣿⣿⣿⣿⣿⣿⣿⣿⠀⠀⠀⠀⠀⠀⠀⠀⠀⠀⠀⠀</a:t>
            </a:r>
            <a:br/>
            <a:r>
              <a:t>⠀⠀⠀⠀⠀⠀⠀⠀⠀⠀⠀⣿⣿⣿⢕⢕⢕⢜⢟⣿⣻⣟⣿⣿⣿⣿⣿⣿⣿⡿⣿⣿⣧⡿⢧⣾⣿⣿⣿⣿⣿⣿⣿⢕⢕⢕⢕⢕⢕⢕⢕⢻⣿⣿⣇⢕⢕⢕⢕⢕⢸⣿⣿⣿⣿⣿⣿⣿⣿⠀⠀⠀⠀⠀⠀⠀⠀⠀⠀⠀⠀</a:t>
            </a:r>
            <a:br/>
            <a:r>
              <a:t>⠀⠀⠀⠀⠀⠀⠀⠀⠀⠀⠀⣿⣿⣿⡇⢕⢕⢕⢿⢯⡿⣿⣿⣯⣽⣽⣿⣿⣿⣿⣿⣿⣽⣷⣿⣿⣿⣿⣿⣿⣿⣿⣿⣵⣵⣵⣵⣼⣧⣾⣾⣿⣿⣿⣿⢕⢕⢕⢕⢕⢸⣿⣿⣿⣿⣿⣿⣿⣿⠀⠀⠀⠀⠀⠀⠀⠀⠀⠀⠀⠀</a:t>
            </a:r>
            <a:br/>
            <a:r>
              <a:t>⠀⠀⠀⠀⠀⠀⠀⠀⠀⠀⠀⣿⣿⣿⡇⢕⢕⢕⣷⣷⣷⣿⣿⣿⣿⣿⣾⣿⣿⣿⣿⣷⣿⣷⣿⣿⣿⣿⣿⣿⣿⣿⣿⣿⣿⣿⣿⣿⣿⣿⣿⣿⣿⣿⣿⢕⢕⢕⢕⢕⢸⣿⣿⣿⣿⣿⣿⣿⣿⠀⠀⠀⠀⠀⠀⠀⠀⠀⠀⠀⠀</a:t>
            </a:r>
            <a:br/>
            <a:r>
              <a:t>⠀⠀⠀⠀⠀⠀⠀⠀⠀⠀⠀⣿⣿⣿⡧⢕⢕⢕⢽⢵⣼⣿⣿⣿⢿⢽⢽⣽⣽⢵⣽⢽⢽⢿⣿⣿⣿⣿⣿⣽⣽⣿⣿⣿⣿⣿⣿⣿⣿⣿⣿⣿⣿⣿⣿⢕⢕⢕⢕⢕⢸⣿⣿⣿⣿⣿⣿⣿⣿⠀⠀⠀⠀⠀⠀⠀⠀⠀⠀⠀⠀</a:t>
            </a:r>
            <a:br/>
            <a:r>
              <a:t>⠀⠀⠀⠀⠀⠀⠀⠀⠀⠀⠀⣿⣿⣿⣇⢕⢕⢕⣗⣗⣟⣿⣟⣟⣟⣟⣞⣿⣯⣝⣹⣟⣹⣯⣿⣿⣿⣿⣿⣿⣿⣿⠿⢹⣿⣿⣿⣿⣿⣿⣿⣿⣿⣿⣿⡇⢕⢕⡕⢕⢸⣿⣿⣿⣿⣿⣿⣿⣿⠀⠀⠀⠀⠀⠀⠀⠀⠀⠀⠀⠀</a:t>
            </a:r>
            <a:br/>
            <a:r>
              <a:t>⠀⠀⠀⠀⠀⠀⠀⠀⠀⠀⠀⣿⣿⣿⡇⢕⢱⢱⣿⣿⣿⣿⣿⢿⢿⡿⢷⢟⡟⢟⢿⣿⣟⣻⣾⣿⣿⢯⢝⢝⡑⢀⠀⣸⣿⣿⣿⣿⣿⣿⣿⣿⣿⣿⣿⡗⢗⢗⣗⢗⣸⣿⣿⣿⣿⣿⣿⣿⣿⠀⠀⠀⠀⠀⠀⠀⠀⠀⠀⠀⠀</a:t>
            </a:r>
            <a:br/>
            <a:r>
              <a:t>⠀⠀⠀⠀⠀⠀⠀⠀⠀⠀⠀⣿⣿⣿⡯⢕⢕⢱⣿⣿⣿⣿⣿⢿⢿⣽⢿⢿⣿⡯⣿⣿⣿⣿⣿⣿⣿⣾⣷⣕⡳⡱⣱⣿⣿⣿⣿⣿⣿⣿⣿⣿⣿⣿⣿⣷⣷⣾⣿⣷⣺⣿⣿⣿⣿⣿⣿⣿⣿⠀⠀⠀⠀⠀⠀⠀⠀⠀⠀⠀⠀</a:t>
            </a:r>
            <a:br/>
            <a:r>
              <a:t>⠀⠀⠀⠀⠀⠀⠀⠀⠀⠀⠀⣿⣿⡗⢕⢕⢕⢱⢵⢵⣼⣿⣿⣿⣿⣿⣿⣿⣿⣿⣿⣿⣿⣿⣿⣿⣿⣿⣿⢳⣵⢟⢺⣿⣿⣿⣿⣿⣿⣿⣿⢿⣿⣿⣿⣿⣿⣿⣿⣿⣿⣿⣿⣿⣿⣿⣿⣿⣿⠀⠀⠀⠀⠀⠀⠀⠀⠀⠀⠀⠀</a:t>
            </a:r>
            <a:br/>
            <a:r>
              <a:t>⠀⠀⠀⠀⠀⠀⠀⠀⠀⠀⠀⣿⣿⡝⢕⢕⢕⢕⢗⢗⣻⣿⣿⣿⣿⣿⣿⣿⣿⣿⣿⣿⣿⣿⣿⣿⣿⣿⣿⢜⣗⢕⢸⣿⣿⣿⣿⣿⣿⣿⣷⣾⣿⣿⣿⣿⣿⣿⣿⣿⣿⣿⣿⣿⣿⣿⣿⣿⣿⠀⠀⠀⠀⠀⠀⠀⠀⠀⠀⠀⠀</a:t>
            </a:r>
            <a:br/>
            <a:r>
              <a:t>⠀⠀⠀⠀⠀⠀⠀⠀⠀⠀⠀⣿⣿⡇⢕⢕⢕⢜⡝⢕⢿⣿⣿⣿⣿⣿⣿⣿⣻⣿⣿⣿⣿⣿⣿⣿⣿⣿⣿⠃⢝⢕⢕⢝⣿⣿⣿⣿⣿⣿⣿⣿⣿⣿⣿⣿⣿⣿⣿⣿⣿⣿⣿⣿⣿⣿⣿⣿⣿⠀⠀⠀⠀⠀⠀⠀⠀⠀⠀⠀⠀</a:t>
            </a:r>
            <a:br/>
            <a:r>
              <a:t>⠀⠀⠀⠀⠀⠀⠀⠀⠀⠀⠀⣿⣿⢝⢕⢕⢕⢱⢗⡗⣾⣿⣿⣿⣿⣿⣿⣿⣿⣿⣿⣿⣿⣿⣿⣽⣿⣿⣿⢕⢕⢕⢕⢕⢜⢿⣿⣿⣿⣿⣿⣿⣿⣿⣿⣿⣿⣿⣿⣿⣿⣿⣿⣿⣿⣿⣿⣿⣿⠀⠀⠀⠀⠀⠀⠀⠀⠀⠀⠀⠀</a:t>
            </a:r>
            <a:br/>
            <a:r>
              <a:t>⠀⠀⠀⠀⠀⠀⠀⠀⠀⠀⠀⣿⣿⡇⢕⢕⢕⢜⣽⣽⣽⣿⣿⣿⣿⣿⣿⣿⣿⣿⣿⣿⣿⣿⣏⣿⣿⣿⣿⢇⢕⢕⢕⢕⢕⢜⣿⣿⣿⣿⣿⣿⣿⣿⣿⣿⣿⣿⣿⣿⣿⣿⣿⣿⣿⣿⣿⣿⣿⠀⠀⠀⠀⠀⠀⠀⠀⠀⠀⠀⠀</a:t>
            </a:r>
            <a:br/>
            <a:r>
              <a:t>⠀⠀⠀⠀⠀⠀⠀⠀⠀⠀⠀⣿⣿⢵⢕⢕⢕⢵⢵⡟⣻⣿⣿⣿⣿⣿⣿⣿⣿⣿⣿⣿⣿⣿⣿⣿⣿⣿⣿⢕⢕⢕⢕⢕⢕⢅⢹⣿⣿⣿⣿⣿⣿⣿⣿⣿⣿⡟⣿⣿⣿⣿⣿⣿⣿⣿⣿⣿⣿⠀⠀⠀⠀⠀⠀⠀⠀⠀⠀⠀⠀</a:t>
            </a:r>
            <a:br/>
            <a:r>
              <a:t>⠀⠀⠀⠀⠀⠀⠀⠀⠀⠀⠀⣿⣿⡵⢕⢕⢕⣺⣿⣿⣿⣿⣿⣿⣾⣿⣿⣿⣿⣿⣿⣿⣿⣿⣿⣿⣿⣿⣿⢑⢁⢕⢕⢕⢕⠁⢑⣿⣿⣿⣿⣿⣿⣿⣿⣿⣿⣾⣿⣿⣿⣿⣿⣿⣿⡿⢿⢿⣿⠀⠀⠀⠀⠀⠀⠀⠀⠀⠀⠀⠀</a:t>
            </a:r>
            <a:br/>
            <a:r>
              <a:t>⠀⠀⠀⠀⠀⠀⠀⠀⠀⠀⠀⣿⣿⣕⢕⢕⢕⣿⣿⣿⣿⣿⣿⣿⣿⣿⣿⣿⣿⣿⣿⣿⣿⣿⣿⣿⣿⣿⣿⠕⠑⠑⣅⢁⢀⡄⣄⢸⣿⣿⣿⣿⣿⣿⣿⣿⣿⣿⣿⣿⣯⣽⣿⣷⣷⣿⣿⣿⣿⠀⠀⠀⠀⠀⠀⠀⠀⠀⠀⠀⠀</a:t>
            </a:r>
            <a:br/>
            <a:r>
              <a:t>⠀⠀⠀⠀⠀⠀⠀⠀⠀⠀⠀⠛⠛⠃⠑⠑⠑⠘⠛⠛⠛⠛⠛⠛⠛⠛⠛⠛⠛⠛⠛⠛⠛⠛⠛⠛⠛⠛⠛⠀⠀⠑⠛⠃⠐⠁⠁⠘⠛⠛⠛⠛⠛⠛⠛⠑⠑⠑⠑⠑⠑⠙⠛⠛⠙⠙⠛⠛⠛⠀⠀⠀⠀⠀⠀⠀⠀⠀⠀⠀⠀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⠀⠀⠀⠀⠀⠀⠀⠀⠀⠀⠀⢱⢱⣝⣿⣿⣿⣿⣿⣿⣿⣿⣿⣿⣿⢿⣻⣯⢿⣽⣿⣯⣽⣿⣾⣿⣽⣿⣿⣿⣿⣿⣿⣿⣿⣿⣿⣿⣿⣿⣿⣿⣿⣿⣿⣿⣿⣿⣿⣿⣿⣿⣿⣿⣿⣿⣿⣿⣿⠀⠀⠀⠀⠀⠀⠀⠀⠀⠀⠀⠀</a:t>
            </a:r>
            <a:br/>
            <a:r>
              <a:t>⠀⠀⠀⠀⠀⠀⠀⠀⠀⠀⠀⠑⢺⣿⣿⣿⣿⣿⣿⣿⣷⣿⣿⣟⢺⣿⣇⣽⣻⣿⣟⣿⣿⣿⣿⣿⣿⣿⣿⣿⣿⣿⣿⣿⣿⣿⣿⣿⣿⣿⣿⣿⣿⣿⣿⣿⣿⣿⣿⣿⣿⣿⣿⣿⣿⣿⣿⣿⣿⠀⠀⠀⠀⠀⠀⠀⠀⠀⠀⠀⠀</a:t>
            </a:r>
            <a:br/>
            <a:r>
              <a:t>⠀⠀⠀⠀⠀⠀⠀⠀⠀⠀⠀⢔⢕⢜⢎⣻⣿⣿⣿⣿⣿⣿⣧⣼⣾⣿⣿⣿⣿⣿⢏⣵⣾⣿⣿⣿⣿⣿⣿⣿⣿⣿⣿⣿⣿⣿⣿⢿⢛⢟⠏⢝⢙⢛⠻⢿⣿⣿⣿⣿⣿⣿⣿⣿⣿⣿⣿⣿⣿⠀⠀⠀⠀⠀⠀⠀⠀⠀⠀⠀⠀</a:t>
            </a:r>
            <a:br/>
            <a:r>
              <a:t>⠀⠀⠀⠀⠀⠀⠀⠀⠀⠀⠀⡕⢕⢕⢕⢻⣿⣿⣿⣿⣿⣿⣿⣿⣿⣿⣿⣿⣿⣿⣿⣿⣿⣿⣿⣿⣿⣿⣿⣿⣿⣿⣿⣿⡽⠟⠳⢵⣅⡐⠁⠐⢄⢐⠑⠕⢝⢻⣿⣿⣿⣿⣿⣿⣿⣿⣿⣿⣿⠀⠀⠀⠀⠀⠀⠀⠀⠀⠀⠀⠀</a:t>
            </a:r>
            <a:br/>
            <a:r>
              <a:t>⠀⠀⠀⠀⠀⠀⠀⠀⠀⠀⠀⣿⣧⢕⢕⢕⢹⣿⣿⣿⣿⣿⣿⣿⣿⣿⣿⣿⣿⣿⣿⣿⣿⣿⣿⣿⣿⣿⣿⣿⣿⣿⣿⢟⠑⢀⠀⠁⠝⢿⣷⣄⢑⢕⢕⢑⠐⢁⢜⢿⣿⣿⣿⣿⣿⣿⣿⣿⣿⠀⠀⠀⠀⠀⠀⠀⠀⠀⠀⠀⠀</a:t>
            </a:r>
            <a:br/>
            <a:r>
              <a:t>⠀⠀⠀⠀⠀⠀⠀⠀⠀⠀⠀⣿⣿⣧⢕⡕⢕⢺⣿⣿⣿⣷⣿⣿⣿⣿⣿⣿⣿⣿⣿⣿⣿⣿⣿⣿⡿⣷⣿⣿⣿⣿⡟⢑⠔⢄⠔⠔⠕⢁⢹⣿⣷⣕⢕⢔⢔⢅⢕⢕⢻⣿⣿⣿⣿⣿⣿⣿⣿⠀⠀⠀⠀⠀⠀⠀⠀⠀⠀⠀⠀</a:t>
            </a:r>
            <a:br/>
            <a:r>
              <a:t>⠀⠀⠀⠀⠀⠀⠀⠀⠀⠀⠀⢿⣿⣿⣏⢕⢕⢕⣿⣿⣿⣿⣿⣿⣿⣿⣿⣿⣿⣿⣿⣿⣿⣿⣿⣟⢾⣋⣱⣿⣿⣿⣿⡕⢕⢕⢕⢅⢕⢔⢕⢹⣿⣿⣇⢕⢕⢕⢕⢕⢜⣿⣿⣿⣿⣿⣿⣿⣿⠀⠀⠀⠀⠀⠀⠀⠀⠀⠀⠀⠀</a:t>
            </a:r>
            <a:br/>
            <a:r>
              <a:t>⠀⠀⠀⠀⠀⠀⠀⠀⠀⠀⠀⣸⣿⣿⣿⢕⢕⢕⢹⣿⣿⣿⣟⣻⣿⣿⣿⣿⣿⣿⣿⣿⣿⣧⡿⣽⣿⣿⣿⣿⣿⣿⣿⡇⢕⢕⢕⢕⢕⢕⢕⢕⣿⣿⣿⡕⢕⢕⢕⢕⢕⢻⣿⣿⣿⣿⣿⣿⣿⠀⠀⠀⠀⠀⠀⠀⠀⠀⠀⠀⠀</a:t>
            </a:r>
            <a:br/>
            <a:r>
              <a:t>⠀⠀⠀⠀⠀⠀⠀⠀⠀⠀⠀⣿⣿⣿⣿⡇⢕⢕⢜⢿⢿⣿⣿⣿⣿⣯⣿⣿⣿⣿⣿⣿⡽⣿⣿⣿⣿⣿⣿⣿⣿⣿⣿⣷⣧⣵⣵⣧⣷⣷⣿⣿⣿⣿⣿⡇⢕⢕⢕⢕⢕⢸⣿⣿⣿⣿⣿⣿⣿⠀⠀⠀⠀⠀⠀⠀⠀⠀⠀⠀⠀</a:t>
            </a:r>
            <a:br/>
            <a:r>
              <a:t>⠀⠀⠀⠀⠀⠀⠀⠀⠀⠀⠀⣿⣿⣿⣿⡇⢕⢕⢱⣿⣿⣿⣿⣿⣿⣿⣷⣾⣿⣿⣿⣿⣿⣿⣾⣿⣿⣿⣿⣿⣿⣿⣿⣿⣿⣿⣿⣿⣿⣿⣿⣿⣿⣿⣿⡯⢕⢕⢕⢕⢕⣺⣿⣿⣿⣿⣿⣿⣿⠀⠀⠀⠀⠀⠀⠀⠀⠀⠀⠀⠀</a:t>
            </a:r>
            <a:br/>
            <a:r>
              <a:t>⠀⠀⠀⠀⠀⠀⠀⠀⠀⠀⠀⣿⣿⣿⣿⡇⢕⢕⢕⢵⡵⢷⣿⣿⣾⢿⢵⢧⣾⣷⢧⡷⢷⢟⢿⣽⢿⣿⣿⣿⣯⣿⣿⣿⣿⣿⣿⣿⣿⣿⣿⣿⣿⣿⣿⣗⢕⢕⢕⢕⢕⣸⣿⣿⣿⣿⣿⣿⣿⠀⠀⠀⠀⠀⠀⠀⠀⠀⠀⠀⠀</a:t>
            </a:r>
            <a:br/>
            <a:r>
              <a:t>⠀⠀⠀⠀⠀⠀⠀⠀⠀⠀⠀⣿⣿⣿⣿⡏⢕⢕⢕⣝⣏⣟⣟⣏⣝⣏⣯⣽⣿⣯⣯⣽⣽⢽⣽⣿⣿⣿⣿⣿⣿⣿⡿⢟⣿⣿⣿⣿⣿⣿⣿⣿⣿⣿⣿⣗⢕⢕⢇⡕⢕⣿⣿⣿⣿⣿⣿⣿⣿⠀⠀⠀⠀⠀⠀⠀⠀⠀⠀⠀⠀</a:t>
            </a:r>
            <a:br/>
            <a:r>
              <a:t>⠀⠀⠀⠀⠀⠀⠀⠀⠀⠀⠀⣿⣿⣿⣿⡇⢕⢕⢸⣿⢿⣷⣿⢻⢻⣿⣿⢻⣿⣻⣟⣟⣟⣪⣿⣿⣿⡟⢝⢟⢋⢕⢄⢀⣿⣿⣿⣿⣿⣿⣿⣿⣿⣿⣿⣿⢷⢕⢗⣗⡇⣿⣿⣿⣿⣿⣿⣿⣿⠀⠀⠀⠀⠀⠀⠀⠀⠀⠀⠀⠀</a:t>
            </a:r>
            <a:br/>
            <a:r>
              <a:t>⠀⠀⠀⠀⠀⠀⠀⠀⠀⠀⠀⣿⣿⣿⡿⢇⢕⢕⢸⣿⡿⢿⢿⣯⢿⣿⢿⣿⣏⣿⣺⣿⣿⣿⣿⣿⣿⣷⣵⢗⣕⢕⡱⣾⣿⣿⣿⣿⣿⣿⣿⣿⣿⣿⣿⣯⣿⣵⣼⣿⣮⣿⣿⣿⣿⣿⣿⣿⣿⠀⠀⠀⠀⠀⠀⠀⠀⠀⠀⠀⠀</a:t>
            </a:r>
            <a:br/>
            <a:r>
              <a:t>⠀⠀⠀⠀⠀⠀⠀⠀⠀⠀⠀⣿⣿⣿⡟⢕⢕⢕⢱⢵⢱⣸⣿⣿⣿⣿⣿⣿⣿⣿⣿⣿⣿⣿⣿⣿⣿⣿⣿⡟⣜⢵⢜⣿⣿⣿⣿⣿⣿⣿⣿⣿⡿⣿⣿⣿⣿⣿⣿⣿⣿⣿⣿⣿⣿⣿⣿⣿⣿⠀⠀⠀⠀⠀⠀⠀⠀⠀⠀⠀⠀</a:t>
            </a:r>
            <a:br/>
            <a:r>
              <a:t>⠀⠀⠀⠀⠀⠀⠀⠀⠀⠀⠀⣿⣿⣿⢇⢕⢕⢕⣳⣟⣝⣿⣿⣿⣿⣿⣿⣿⣿⣿⣿⣿⣿⣿⣿⣿⣿⣿⣿⡇⡝⢕⢕⣿⣿⣿⣿⣿⣿⣿⣿⣵⣾⣿⣿⣿⣿⣿⣿⣿⣿⣿⣿⣿⣿⣿⣿⣿⣿⠀⠀⠀⠀⠀⠀⠀⠀⠀⠀⠀⠀</a:t>
            </a:r>
            <a:br/>
            <a:r>
              <a:t>⠀⠀⠀⠀⠀⠀⠀⠀⠀⠀⠀⣿⣿⣿⣇⢕⢕⢕⢵⢼⡜⢿⣿⣿⣿⣿⣿⣿⣿⣿⣿⣿⣿⣿⣿⣿⣿⣿⣿⡇⢜⢕⢕⢝⣿⣿⣿⣿⣿⣿⣿⣿⣿⣿⣿⣿⣿⣿⣿⣿⣿⣿⣿⣿⣿⣿⣿⣿⣿⠀⠀⠀⠀⠀⠀⠀⠀⠀⠀⠀⠀</a:t>
            </a:r>
            <a:br/>
            <a:r>
              <a:t>⠀⠀⠀⠀⠀⠀⠀⠀⠀⠀⠀⣿⣿⣿⢕⢕⢕⢕⢜⣻⣿⣿⣿⣿⣿⣿⣿⣿⣿⣿⣿⣿⣿⣿⣿⣿⣿⣿⣿⡇⠀⢕⢕⢕⢜⣿⣿⣿⣿⣿⣿⣿⣿⣿⣿⣿⣿⣿⣿⣿⣿⣿⣿⣿⣿⣿⣿⣿⣿⠀⠀⠀⠀⠀⠀⠀⠀⠀⠀⠀⠀</a:t>
            </a:r>
            <a:br/>
            <a:r>
              <a:t>⠀⠀⠀⠀⠀⠀⠀⠀⠀⠀⠀⣿⣿⣿⣕⢕⢕⢕⣽⣿⣿⣿⣿⣿⣿⣿⣿⣿⣿⣿⣿⣿⣿⣿⣿⣿⣿⣿⣿⢕⢄⢕⢕⢕⢕⢜⣿⣿⣿⣿⣿⣿⣿⣿⣿⣿⣿⣿⣿⣿⣿⣿⣿⣿⣿⣿⣿⣿⣿⠀⠀⠀⠀⠀⠀⠀⠀⠀⠀⠀⠀</a:t>
            </a:r>
            <a:br/>
            <a:r>
              <a:t>⠀⠀⠀⠀⠀⠀⠀⠀⠀⠀⠀⣿⣿⣿⢧⢕⢕⢕⣿⣿⣿⣿⣿⣿⣿⣿⣿⣿⣿⣿⣿⣿⣿⣿⣿⣿⣿⣿⣿⢕⢕⢕⢕⢕⠅⠕⢻⣿⣿⣿⣿⣿⣿⣿⣿⣿⣿⣿⢽⣿⣿⣿⣿⣿⣿⣿⣿⣿⣿⠀⠀⠀⠀⠀⠀⠀⠀⠀⠀⠀⠀</a:t>
            </a:r>
            <a:br/>
            <a:r>
              <a:t>⠀⠀⠀⠀⠀⠀⠀⠀⠀⠀⠀⣿⣿⣿⣇⢕⢕⢕⣿⣿⣿⣿⣿⣿⣿⣿⣿⣿⣿⣿⣿⣿⣿⣿⣿⣿⣿⣿⣿⢑⠕⢕⢕⢑⢑⠁⠜⣿⣿⣿⣿⣿⣿⣿⣿⣿⣿⣿⣿⣿⣿⣿⣿⣿⣿⢿⢿⢿⢟⠀⠀⠀⠀⠀⠀⠀⠀⠀⠀⠀⠀</a:t>
            </a:r>
            <a:br/>
            <a:r>
              <a:t>⠀⠀⠀⠀⠀⠀⠀⠀⠀⠀⠀⣿⣿⣿⢵⢕⢕⢕⣿⣿⣿⣿⣿⣿⣿⣿⣿⣿⣿⣿⣿⣿⣿⣿⣿⣿⣿⣿⣿⠁⠑⠑⣑⣐⢀⡄⡀⢹⣿⣿⣿⣿⣿⣿⣿⣿⣿⢿⢿⢿⡿⣿⣿⣾⣾⣿⣿⣿⣿⠀⠀⠀⠀⠀⠀⠀⠀⠀⠀⠀⠀</a:t>
            </a:r>
            <a:br/>
            <a:r>
              <a:t>⠀⠀⠀⠀⠀⠀⠀⠀⠀⠀⠀⠛⠛⠛⠑⠑⠑⠑⠛⠛⠛⠛⠛⠛⠛⠛⠛⠛⠛⠛⠛⠛⠛⠛⠛⠛⠛⠛⠛⠀⠀⠑⠛⠑⠈⠑⠁⠘⠛⠛⠛⠛⠛⠛⠛⠛⠛⠃⠑⠑⠑⠑⠘⠓⠑⠙⠙⠛⠛⠀⠀⠀⠀⠀⠀⠀⠀⠀⠀⠀⠀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⠀⠀⠀⠀⠀⠀⠀⠀⠀⠀⠀⢕⢕⢕⢜⣿⢿⣏⣯⡵⢿⣝⣹⣽⢗⢟⢻⢿⢽⢯⣹⣯⣵⣟⡇⢵⢽⣽⣿⣿⣟⣟⣿⣿⣿⣿⣿⣿⣿⣿⣿⣿⣿⣿⣿⣿⣿⣿⣿⣿⣿⣿⣿⣿⣿⣿⣿⣿⣿⠀⠀⠀⠀⠀⠀⠀⠀⠀⠀⠀⠀</a:t>
            </a:r>
            <a:br/>
            <a:r>
              <a:t>⠀⠀⠀⠀⠀⠀⠀⠀⠀⠀⠀⠁⢕⢕⢧⢻⣿⣽⢇⣱⣾⣿⢿⢷⢗⣷⢗⣕⣝⣟⡗⡿⢻⣵⣷⣼⣿⣿⣿⣷⣿⣿⣿⡿⣿⣿⣿⣿⣿⣿⣿⣿⣿⣿⣷⣿⣿⣿⣿⣿⣿⣿⣿⣿⣿⣿⣿⣿⣿⠀⠀⠀⠀⠀⠀⠀⠀⠀⠀⠀⠀</a:t>
            </a:r>
            <a:br/>
            <a:r>
              <a:t>⠀⠀⠀⠀⠀⠀⠀⠀⠀⠀⠀⢔⢕⢕⢕⢜⡞⢏⣕⣿⣿⣿⣵⣕⣕⣏⣽⣾⣿⣿⢹⣹⣵⣿⣿⣿⣿⣾⣿⣷⣷⣾⣿⣿⣿⣺⣿⢿⢟⢛⠝⢝⠝⢙⠟⢻⣿⣿⣿⣿⣿⣿⣿⣿⣿⣿⣿⣿⣿⠀⠀⠀⠀⠀⠀⠀⠀⠀⠀⠀⠀</a:t>
            </a:r>
            <a:br/>
            <a:r>
              <a:t>⠀⠀⠀⠀⠀⠀⠀⠀⠀⠀⠀⣕⢕⢕⢕⢕⢱⣽⡿⢿⡵⣼⣿⣿⡧⣼⣿⣿⣿⣿⣿⣿⣿⣿⣿⣿⣿⣿⣿⢿⣿⢿⡟⢿⢏⠟⠓⢧⣥⣄⠁⠑⢀⢐⢑⠀⠅⠝⢿⣿⣿⣿⣿⣿⣿⣿⣿⣿⣿⠀⠀⠀⠀⠀⠀⠀⠀⠀⠀⠀⠀</a:t>
            </a:r>
            <a:br/>
            <a:r>
              <a:t>⠀⠀⠀⠀⠀⠀⠀⠀⠀⠀⠀⣿⣷⡕⢕⢕⢕⢹⡷⣿⣿⣻⣿⣿⣿⣿⣿⣿⣿⣿⣷⣿⣽⣿⣿⣿⣿⣯⡿⣿⣿⣿⣿⡽⠑⠄⠀⠀⢈⠻⣿⣧⡅⢕⠕⢅⢅⠄⢁⢻⣿⣿⣿⣿⣿⣿⣿⣿⣿⠀⠀⠀⠀⠀⠀⠀⠀⠀⠀⠀⠀</a:t>
            </a:r>
            <a:br/>
            <a:r>
              <a:t>⠀⠀⠀⠀⠀⠀⠀⠀⠀⠀⠀⢿⣿⣿⣕⡕⢕⢕⢵⣿⣻⣷⣿⣿⣿⣿⣿⣿⣿⣿⣿⣿⣿⣿⣿⣿⣿⢷⣾⣿⣿⣿⣽⢕⢔⢄⢕⢀⢅⠁⠜⢿⣿⣧⢕⢕⢔⢔⢅⢕⢹⣿⣿⣿⣿⣿⣿⣿⣿⠀⠀⠀⠀⠀⠀⠀⠀⠀⠀⠀⠀</a:t>
            </a:r>
            <a:br/>
            <a:r>
              <a:t>⠀⠀⠀⠀⠀⠀⠀⠀⠀⠀⠀⢜⣿⣿⣿⡕⢕⢕⢜⣿⣿⣿⣿⣿⣿⣿⣿⣿⣿⣿⣿⣿⣿⣿⣿⣷⣗⠞⢏⣽⣿⣿⣿⡇⢑⢕⢕⢔⢄⢅⢅⢜⣿⣿⣷⡕⢕⢕⢕⢕⢕⢿⣿⣿⣿⣿⣿⣿⣿⠀⠀⠀⠀⠀⠀⠀⠀⠀⠀⠀⠀</a:t>
            </a:r>
            <a:br/>
            <a:r>
              <a:t>⠀⠀⠀⠀⠀⠀⠀⠀⠀⠀⠀⣵⣿⣿⣿⡇⢕⢕⢜⣟⣿⣻⣟⣟⣿⣿⣿⣿⣿⣿⣿⣿⣿⣿⣯⣽⣵⣾⣿⣿⣿⣿⣿⣷⢕⢕⢕⢕⢕⢕⢕⢕⢸⣿⣿⣧⢕⢕⢕⢕⢕⢸⣿⣿⣿⣿⣿⣿⣿⠀⠀⠀⠀⠀⠀⠀⠀⠀⠀⠀⠀</a:t>
            </a:r>
            <a:br/>
            <a:r>
              <a:t>⠀⠀⠀⠀⠀⠀⠀⠀⠀⠀⠀⣿⣿⣿⣿⣿⢕⢕⢕⢻⢿⣿⣿⣿⣿⣿⣿⡿⣿⣿⣿⣿⡿⣿⣿⣾⣿⣿⣿⣿⣿⣿⣿⣿⣷⣼⣼⣵⣷⣷⣾⣿⣿⣿⣿⣿⢕⢕⢕⢕⢕⢕⣿⣿⣿⣿⣿⣿⣿⠀⠀⠀⠀⠀⠀⠀⠀⠀⠀⠀⠀</a:t>
            </a:r>
            <a:br/>
            <a:r>
              <a:t>⠀⠀⠀⠀⠀⠀⠀⠀⠀⠀⠀⣿⣿⣿⣿⣿⢕⢕⢕⣿⣿⣿⣿⣿⣿⣿⣿⣿⣿⣿⣿⣿⣿⣿⣿⣿⣿⣿⣿⣿⣿⣿⣿⣿⣿⣿⣿⣿⣿⣿⣿⣿⣿⣿⣿⣿⢕⢕⢕⢕⢕⢸⣿⣿⣿⣿⣿⣿⣿⠀⠀⠀⠀⠀⠀⠀⠀⠀⠀⠀⠀</a:t>
            </a:r>
            <a:br/>
            <a:r>
              <a:t>⠀⠀⠀⠀⠀⠀⠀⠀⠀⠀⠀⣿⣿⣿⣿⣿⢕⢕⢕⣾⣾⣷⣿⣷⣿⣿⣿⣾⣿⣿⣾⣷⣿⣿⣿⣿⣿⣿⣿⣿⣿⣿⣿⣿⣿⣿⣿⣿⣿⣿⣿⣿⣿⣿⣿⣿⡇⢕⢕⢕⢕⢸⣿⣿⣿⣿⣿⣿⣿⠀⠀⠀⠀⠀⠀⠀⠀⠀⠀⠀⠀</a:t>
            </a:r>
            <a:br/>
            <a:r>
              <a:t>⠀⠀⠀⠀⠀⠀⠀⠀⠀⠀⠀⣿⣿⣿⣿⣿⢕⢕⢕⣿⣿⣿⣿⣿⣽⣿⣿⣿⣿⣿⣿⣿⣿⣿⣿⣿⣿⣿⣿⣿⣿⣿⣿⢿⣿⣿⣿⣿⣿⣿⣿⣿⣿⣿⣿⣿⣇⢕⢕⡕⡕⢸⣿⣿⣿⣿⣿⣿⣿⠀⠀⠀⠀⠀⠀⠀⠀⠀⠀⠀⠀</a:t>
            </a:r>
            <a:br/>
            <a:r>
              <a:t>⠀⠀⠀⠀⠀⠀⠀⠀⠀⠀⠀⣿⣿⣿⣿⣿⢕⢕⢕⣿⣿⣿⣿⣿⣿⣿⣿⣿⣿⣿⣿⣿⣿⣿⣿⣿⣿⣿⣟⢟⢟⢋⢅⢐⣿⣿⣿⣿⣿⣿⣿⣿⣿⣿⣿⣿⢏⢕⢗⣗⣞⣸⣿⣿⣿⣿⣿⣿⣿⠀⠀⠀⠀⠀⠀⠀⠀⠀⠀⠀⠀</a:t>
            </a:r>
            <a:br/>
            <a:r>
              <a:t>⠀⠀⠀⠀⠀⠀⠀⠀⠀⠀⠀⣿⣿⣿⣿⢿⢕⢕⢕⣿⡿⣿⣿⣿⣿⣿⣿⣿⣟⣿⣟⣿⣿⣿⣿⣿⣿⣿⣵⣱⣕⢕⢕⣵⣿⣿⣿⣿⣿⣿⣿⣿⣿⣿⣿⣿⣿⣿⣽⣿⣷⣾⣿⣿⣿⣿⣿⣿⣿⠀⠀⠀⠀⠀⠀⠀⠀⠀⠀⠀⠀</a:t>
            </a:r>
            <a:br/>
            <a:r>
              <a:t>⠀⠀⠀⠀⠀⠀⠀⠀⠀⠀⠀⣿⣿⣿⣿⡇⢕⢕⢱⢿⣾⣿⣿⣿⣿⣿⣿⣿⣿⣿⣿⣿⣿⣿⣿⣿⣿⣿⣿⡗⣝⢕⡕⣿⣿⣿⣿⣿⣿⣿⣿⣿⣿⣿⣿⣿⣿⣿⣿⣿⣿⣿⣿⣿⣿⣿⣿⣿⣿⠀⠀⠀⠀⠀⠀⠀⠀⠀⠀⠀⠀</a:t>
            </a:r>
            <a:br/>
            <a:r>
              <a:t>⠀⠀⠀⠀⠀⠀⠀⠀⠀⠀⠀⣿⣿⣿⡷⢱⢕⢕⢸⣿⣿⣿⣿⣿⣿⣿⣿⣿⣿⣿⣿⣿⣿⣿⣿⣿⣿⣿⣿⡗⢸⢕⢕⣿⣿⣿⣿⣿⣿⣿⣿⣿⢟⣿⣿⣿⣿⣿⣿⣿⣿⣿⣿⣿⣿⣿⣿⣿⣿⠀⠀⠀⠀⠀⠀⠀⠀⠀⠀⠀⠀</a:t>
            </a:r>
            <a:br/>
            <a:r>
              <a:t>⠀⠀⠀⠀⠀⠀⠀⠀⠀⠀⠀⣿⣿⣿⣏⡕⢕⢕⢸⣿⣷⣿⣿⣿⣿⣿⣿⣿⣿⣿⣿⣿⣿⣿⣿⣿⣿⣿⣿⡇⢕⢕⢕⢝⣿⣿⣿⣿⣿⣿⣿⣿⣿⣿⣿⣿⣿⣿⣿⣿⣿⣿⣿⣿⣿⣿⣿⣿⣿⠀⠀⠀⠀⠀⠀⠀⠀⠀⠀⠀⠀</a:t>
            </a:r>
            <a:br/>
            <a:r>
              <a:t>⠀⠀⠀⠀⠀⠀⠀⠀⠀⠀⠀⣿⣿⣿⡗⢕⢕⢕⢸⣿⣿⣿⣿⣿⣿⣿⣿⣿⣿⣿⣿⣿⣿⣿⣿⣿⣿⣿⣿⡇⠑⠕⢕⢕⢜⣿⣿⣿⣿⣿⣿⣿⣿⣿⣿⣿⣿⣿⣿⣿⣿⣿⣿⣿⣿⣿⣿⣿⣿⠀⠀⠀⠀⠀⠀⠀⠀⠀⠀⠀⠀</a:t>
            </a:r>
            <a:br/>
            <a:r>
              <a:t>⠀⠀⠀⠀⠀⠀⠀⠀⠀⠀⠀⣿⣿⣿⣿⣕⢕⢕⢸⣿⣿⣿⣿⣿⣿⣿⣿⣿⣿⣿⣿⣿⣿⣿⣿⣿⣿⣿⣿⡇⠀⠀⢑⢕⢕⢜⣿⣿⣿⣿⣿⣿⣿⣿⣿⣿⣿⣿⣿⣿⣿⣿⣿⣿⣿⣿⣿⣿⣿⠀⠀⠀⠀⠀⠀⠀⠀⠀⠀⠀⠀</a:t>
            </a:r>
            <a:br/>
            <a:r>
              <a:t>⠀⠀⠀⠀⠀⠀⠀⠀⠀⠀⠀⣿⣿⣿⡟⢇⢕⢕⢸⣿⣿⣿⣿⣿⣿⣿⣿⣿⣿⣿⣿⣿⣿⣿⣿⣿⡿⣿⣿⡅⠀⢄⢕⢕⠄⠕⢻⣿⣿⣿⣿⣿⣿⣿⣿⣿⣿⣟⣯⣿⣿⣿⣿⣿⣿⣿⣿⣿⣿⠀⠀⠀⠀⠀⠀⠀⠀⠀⠀⠀⠀</a:t>
            </a:r>
            <a:br/>
            <a:r>
              <a:t>⠀⠀⠀⠀⠀⠀⠀⠀⠀⠀⠀⣿⣿⣿⣿⣕⢕⢕⢸⣿⣿⣿⣿⣿⣿⣿⣿⣿⣿⣿⣿⣿⣿⣿⣿⣻⣿⣿⣿⠕⢕⢕⢕⢕⠅⠀⢜⣿⣿⣿⣿⣿⣿⣿⣿⣿⣿⣿⣿⣿⣿⣿⣿⣿⣿⢿⢿⣟⣟⠀⠀⠀⠀⠀⠀⠀⠀⠀⠀⠀⠀</a:t>
            </a:r>
            <a:br/>
            <a:r>
              <a:t>⠀⠀⠀⠀⠀⠀⠀⠀⠀⠀⠀⣿⣿⣿⣧⢕⢕⢕⢸⣿⣿⣿⣿⣿⣿⣿⣿⣿⣿⣿⣿⣿⣿⣿⣿⣼⣿⣿⣿⠁⠕⠑⣑⢁⢄⡄⡄⢿⣿⣿⣿⣿⣿⣿⣿⣿⣿⢿⢿⢿⢿⢿⣷⣷⣿⣿⣿⣿⣿⠀⠀⠀⠀⠀⠀⠀⠀⠀⠀⠀⠀</a:t>
            </a:r>
            <a:br/>
            <a:r>
              <a:t>⠀⠀⠀⠀⠀⠀⠀⠀⠀⠀⠀⠛⠛⠛⠋⠑⠑⠑⠘⠛⠛⠛⠛⠛⠛⠛⠛⠛⠛⠛⠛⠛⠛⠛⠛⠛⠛⠛⠛⠀⠀⠑⠛⠃⠁⠁⠀⠘⠛⠛⠛⠛⠛⠛⠛⠛⠛⠑⠑⠑⠑⠑⠑⠛⠃⠙⠘⠋⠛⠀⠀⠀⠀⠀⠀⠀⠀⠀⠀⠀⠀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⠀⠀⠀⠀⠀⠀⠀⠀⠀⠀⠀⢸⣿⢿⣿⣿⣿⣿⣿⣿⣿⣿⣿⣿⣿⣿⣿⣿⣿⣿⣯⣿⣿⣿⣿⣿⣿⣽⣿⣿⣿⣿⣿⣿⣿⣿⣿⣿⣿⣿⣿⣿⣿⣿⣿⣿⣿⣿⣿⣿⣿⣿⣿⣿⣿⣿⣿⣿⣿⠀⠀⠀⠀⠀⠀⠀⠀⠀⠀⠀⠀</a:t>
            </a:r>
            <a:br/>
            <a:r>
              <a:t>⠀⠀⠀⠀⠀⠀⠀⠀⠀⠀⠀⢁⢕⢺⣿⣿⣿⣿⣿⣿⣿⣿⣿⢿⡟⣳⣿⣕⣽⣿⣻⣿⣿⣿⣿⣿⣿⣿⣽⣿⣿⣿⣿⣿⣿⣿⣿⣿⣿⣿⣿⣿⣿⣿⣿⣿⣿⣿⣿⣿⣿⣿⣿⣿⣿⣿⣿⣿⣿⠀⠀⠀⠀⠀⠀⠀⠀⠀⠀⠀⠀</a:t>
            </a:r>
            <a:br/>
            <a:r>
              <a:t>⠀⠀⠀⠀⠀⠀⠀⠀⠀⠀⠀⢕⢕⢕⢝⢻⣿⣿⣿⣿⣿⣿⣿⣿⣷⣾⣿⣿⣿⣿⣿⣯⣷⣿⣿⣿⣿⣿⣿⣿⣿⣿⣿⣿⣿⣿⣿⡿⠟⠟⠝⢙⢙⠝⠛⢻⢿⣿⣿⣿⣿⣿⣿⣿⣿⣿⣿⣿⣿⠀⠀⠀⠀⠀⠀⠀⠀⠀⠀⠀⠀</a:t>
            </a:r>
            <a:br/>
            <a:r>
              <a:t>⠀⠀⠀⠀⠀⠀⠀⠀⠀⠀⠀⣧⣕⢕⢕⢕⢻⣿⣿⡿⣿⣿⣿⣿⣿⣿⣿⣿⣿⣿⣿⣿⣿⣿⣿⣿⣿⣿⣿⣿⣿⣿⣿⣿⣿⢟⠛⠳⢧⣅⡀⠁⢐⢁⢕⠅⠅⠙⢿⣿⣿⣿⣿⣿⣿⣿⣿⣿⣿⠀⠀⠀⠀⠀⠀⠀⠀⠀⠀⠀⠀</a:t>
            </a:r>
            <a:br/>
            <a:r>
              <a:t>⠀⠀⠀⠀⠀⠀⠀⠀⠀⠀⠀⣿⣿⣧⢕⢕⢕⢹⣿⣿⣿⣿⣿⣿⣿⣿⣿⣿⣿⣿⣿⣿⣿⣿⣿⣿⣿⣿⣿⣿⣿⣿⣿⡿⠇⢀⠀⠀⠀⢙⢿⣷⣕⢕⢕⢕⢁⠀⢄⢜⢿⣿⣿⣿⣿⣿⣿⣿⣿⠀⠀⠀⠀⠀⠀⠀⠀⠀⠀⠀⠀</a:t>
            </a:r>
            <a:br/>
            <a:r>
              <a:t>⠀⠀⠀⠀⠀⠀⠀⠀⠀⠀⠀⢹⣿⣿⣧⢕⢕⢕⢻⣿⣿⣿⣿⣿⣿⣿⣿⣿⣿⣿⣿⣿⣿⣿⣿⣿⣿⣿⣿⣿⣿⣿⣿⢕⢄⢁⢔⢄⠅⠐⠅⢻⣿⣷⡕⢔⢕⢔⢔⢕⢜⣿⣿⣿⣿⣿⣿⣿⣿⠀⠀⠀⠀⠀⠀⠀⠀⠀⠀⠀⠀</a:t>
            </a:r>
            <a:br/>
            <a:r>
              <a:t>⠀⠀⠀⠀⠀⠀⠀⠀⠀⠀⠀⢕⢻⣿⣿⣇⢕⢕⢜⣿⣿⣿⣿⣿⣿⣿⣿⣿⣿⣿⣿⣿⣿⣿⣿⣿⡮⡵⢟⣽⣿⣿⣿⣇⢕⢑⢁⢕⢔⢅⢅⢕⢻⣿⣿⡕⢕⢕⢑⢕⢕⢸⣿⣿⣿⣿⣿⣿⣿⠀⠀⠀⠀⠀⠀⠀⠀⠀⠀⠀⠀</a:t>
            </a:r>
            <a:br/>
            <a:r>
              <a:t>⠀⠀⠀⠀⠀⠀⠀⠀⠀⠀⠀⣵⣼⣿⣿⣿⢕⢕⢕⢻⣿⣿⣿⣿⣿⣿⣿⣿⣿⣿⣿⣿⣿⣿⣿⣿⣮⣷⣿⣿⣿⣿⣿⣿⡕⢕⢕⢕⢕⢕⢕⢕⡕⣿⣿⣿⡕⢕⢕⢕⢕⢕⣿⣿⣿⣿⣿⣿⣿⠀⠀⠀⠀⠀⠀⠀⠀⠀⠀⠀⠀</a:t>
            </a:r>
            <a:br/>
            <a:r>
              <a:t>⠀⠀⠀⠀⠀⠀⠀⠀⠀⠀⠀⣿⣿⣿⣿⣿⡇⢕⢕⢸⣿⣿⣿⣿⣿⣿⣿⣿⣿⣿⣿⣿⣿⣿⣿⣿⣿⣿⣿⣿⣿⣿⣿⣿⣧⣵⣧⣷⣷⣷⣷⣿⣿⣿⣿⣿⡇⢕⢕⢕⢕⢕⣿⣿⣿⣿⣿⣿⣿⠀⠀⠀⠀⠀⠀⠀⠀⠀⠀⠀⠀</a:t>
            </a:r>
            <a:br/>
            <a:r>
              <a:t>⠀⠀⠀⠀⠀⠀⠀⠀⠀⠀⠀⣿⣿⣿⣿⣿⡇⢕⢕⢸⣿⣿⣿⣿⣿⣿⣿⣿⣿⣿⣿⣿⣿⣿⣿⣿⣿⣿⣿⣿⣿⣿⣿⣿⣿⣿⣿⣿⣿⣿⣿⣿⣿⣿⣿⣿⡇⢕⢕⢕⢕⢕⣿⣿⣿⣿⣿⣿⣿⠀⠀⠀⠀⠀⠀⠀⠀⠀⠀⠀⠀</a:t>
            </a:r>
            <a:br/>
            <a:r>
              <a:t>⠀⠀⠀⠀⠀⠀⠀⠀⠀⠀⠀⣿⣿⣿⣿⣿⡇⢕⢕⢸⣾⣟⣿⣿⣿⣿⣿⣿⣿⣿⣿⣷⣾⣟⣻⣿⣿⣿⣿⣿⣿⣿⣿⣿⣿⣿⣿⣿⣿⣿⣿⣿⣿⣿⣿⣿⡗⢕⢕⢕⢕⢕⣿⣿⣿⣿⣿⣿⣿⠀⠀⠀⠀⠀⠀⠀⠀⠀⠀⠀⠀</a:t>
            </a:r>
            <a:br/>
            <a:r>
              <a:t>⠀⠀⠀⠀⠀⠀⠀⠀⠀⠀⠀⣿⣿⣿⣿⣿⡇⢕⢕⢸⣿⣿⣿⣿⣿⣿⣿⣿⣿⣿⣿⣿⣿⣿⣿⣿⣿⣿⣿⣿⣿⣿⣿⢿⢻⣿⣿⣿⣿⣿⣿⣿⣿⣿⣿⣿⣏⢕⢕⢵⢕⢕⣿⣿⣿⣿⣿⣿⣿⠀⠀⠀⠀⠀⠀⠀⠀⠀⠀⠀⠀</a:t>
            </a:r>
            <a:br/>
            <a:r>
              <a:t>⠀⠀⠀⠀⠀⠀⠀⠀⠀⠀⠀⣿⣿⣿⣿⣿⡇⢕⢇⢸⣿⣿⣿⣿⣿⣿⣿⣟⣿⣿⣿⣿⣿⣿⣽⣿⣿⣿⡿⢟⢟⢋⢕⠀⣸⣿⣿⣿⣿⣿⣿⣿⣿⣿⣿⣿⡽⢕⢕⡽⡇⢣⣿⣿⣿⣿⣿⣿⣿⠀⠀⠀⠀⠀⠀⠀⠀⠀⠀⠀⠀</a:t>
            </a:r>
            <a:br/>
            <a:r>
              <a:t>⠀⠀⠀⠀⠀⠀⠀⠀⠀⠀⠀⣿⣿⣿⣿⡿⢇⢕⢕⢼⣿⣿⣿⣿⣿⣿⣿⣿⣿⣿⣿⣿⣿⣿⣿⣿⣿⣿⣧⣵⣗⣱⢇⣵⣿⣿⣿⣿⣿⣿⣿⣿⣿⣿⣿⣿⣯⣽⣿⣿⣷⣧⣿⣿⣿⣿⣿⣿⣿⠀⠀⠀⠀⠀⠀⠀⠀⠀⠀⠀⠀</a:t>
            </a:r>
            <a:br/>
            <a:r>
              <a:t>⠀⠀⠀⠀⠀⠀⠀⠀⠀⠀⠀⣿⣿⣿⣿⣇⢕⢕⢕⣺⣷⣿⣿⣿⣿⣿⣿⣿⣿⣿⣿⣿⣿⣿⣿⣿⣿⣿⣿⣿⢟⡕⣮⢿⣿⣿⣿⣿⣿⣿⣿⣿⣿⣿⣿⣿⣿⣿⣿⣿⣿⣿⣿⣿⣿⣿⣿⣿⣿⠀⠀⠀⠀⠀⠀⠀⠀⠀⠀⠀⠀</a:t>
            </a:r>
            <a:br/>
            <a:r>
              <a:t>⠀⠀⠀⠀⠀⠀⠀⠀⠀⠀⠀⣿⣿⣿⣿⢇⢕⢕⢕⣿⣿⣿⣿⣿⣿⣿⣿⣿⣿⣿⣿⣿⣿⣿⣿⣿⣿⣿⣿⣿⢜⢕⢕⢸⣿⣿⣿⣿⣿⣿⣿⣿⣿⣿⣿⣿⣿⣿⣿⣿⣿⣿⣿⣿⣿⣿⣿⣿⣿⠀⠀⠀⠀⠀⠀⠀⠀⠀⠀⠀⠀</a:t>
            </a:r>
            <a:br/>
            <a:r>
              <a:t>⠀⠀⠀⠀⠀⠀⠀⠀⠀⠀⠀⣿⣿⣿⣿⢝⢕⢕⢕⣾⣿⣞⣿⣿⣿⣿⣿⣿⣿⣿⣿⣿⣿⣿⣿⣿⣿⣿⣿⣿⢕⢕⢕⢕⢻⣿⣿⣿⣿⣿⣿⣿⢇⣻⣿⣿⣿⣿⣿⣿⣿⣿⣿⣿⣿⣿⣿⣿⣿⠀⠀⠀⠀⠀⠀⠀⠀⠀⠀⠀⠀</a:t>
            </a:r>
            <a:br/>
            <a:r>
              <a:t>⠀⠀⠀⠀⠀⠀⠀⠀⠀⠀⠀⣿⣿⣿⣿⣇⢕⢕⢕⣿⣿⣿⣿⣿⣿⣿⣿⣿⣿⣿⣿⣿⣿⣿⣿⣿⣿⣿⣿⡟⠁⠁⢕⢕⢜⢻⣿⣿⣿⣿⣿⣿⣿⣿⣿⣿⣿⣿⣿⣿⣿⣿⣿⣿⣿⣿⣿⣿⣿⠀⠀⠀⠀⠀⠀⠀⠀⠀⠀⠀⠀</a:t>
            </a:r>
            <a:br/>
            <a:r>
              <a:t>⠀⠀⠀⠀⠀⠀⠀⠀⠀⠀⠀⣿⣿⣿⣿⢯⡕⢕⢕⣿⣿⣿⣿⣿⣿⣿⣿⣿⣿⣿⣿⣿⣿⣿⣿⣿⣿⣿⣿⡇⠀⠀⠑⢕⢕⢜⣿⣿⣿⣿⣿⣿⣝⣿⣿⣿⣿⣿⣿⣿⣿⣿⣿⣿⣿⣿⣿⣿⣿⠀⠀⠀⠀⠀⠀⠀⠀⠀⠀⠀⠀</a:t>
            </a:r>
            <a:br/>
            <a:r>
              <a:t>⠀⠀⠀⠀⠀⠀⠀⠀⠀⠀⠀⣿⣿⣿⣿⡟⢕⢕⢕⣿⣿⣿⣿⣿⣿⣿⣿⣿⣿⣿⣿⣿⣿⣿⣿⣿⣿⣿⣿⡇⠀⠀⠀⢕⢕⢕⢹⣿⣿⣿⣿⣿⣿⣿⣿⣿⣿⣿⣿⣿⣿⣿⣿⣿⣿⣿⣿⣿⣿⠀⠀⠀⠀⠀⠀⠀⠀⠀⠀⠀⠀</a:t>
            </a:r>
            <a:br/>
            <a:r>
              <a:t>⠀⠀⠀⠀⠀⠀⠀⠀⠀⠀⠀⣿⣿⣿⣿⢯⢕⢕⢕⣿⣿⣿⣿⣿⣿⣿⣿⣿⣿⣿⣿⣿⣿⣷⣿⣿⣿⣿⣿⡇⢄⢄⢔⢕⠅⢀⢜⣿⣿⣿⣿⣿⣿⣿⣿⣿⣿⣿⣿⣿⣿⣿⣿⣿⢿⢿⢿⣟⣟⠀⠀⠀⠀⠀⠀⠀⠀⠀⠀⠀⠀</a:t>
            </a:r>
            <a:br/>
            <a:r>
              <a:t>⠀⠀⠀⠀⠀⠀⠀⠀⠀⠀⠀⣿⣿⣿⣿⢗⢕⢕⢕⣿⣿⣿⣿⣿⣿⣿⣿⣿⣿⣿⣿⣿⣿⣿⣿⣳⣿⣿⣿⢇⠁⢑⣥⡅⢄⡆⠧⣿⣿⣿⣿⣿⣿⣿⣿⣻⡟⢿⢿⢿⢯⢷⣾⣿⣿⣿⣿⣿⣿⠀⠀⠀⠀⠀⠀⠀⠀⠀⠀⠀⠀</a:t>
            </a:r>
            <a:br/>
            <a:r>
              <a:t>⠀⠀⠀⠀⠀⠀⠀⠀⠀⠀⠀⠛⠛⠛⠛⠑⠑⠑⠑⠛⠛⠛⠛⠛⠛⠛⠛⠛⠛⠛⠛⠛⠛⠛⠛⠛⠛⠛⠛⠑⠀⠑⠘⠑⠐⠐⠀⠘⠛⠛⠛⠛⠛⠛⠛⠛⠓⠃⠑⠑⠑⠑⠑⠛⠛⠃⠘⠃⠛⠀⠀⠀⠀⠀⠀⠀⠀⠀⠀⠀⠀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⠀⠀⠀⠀⠀⠀⠀⠀⠀⠀⠀⢕⢘⢻⣿⣿⣿⣿⣿⣿⣿⣿⣿⣿⣿⣻⣿⣿⣿⣿⣿⣿⣿⣿⣿⣿⣿⣿⣿⣿⣿⣿⣿⣿⣿⣿⣿⣿⣿⣿⣿⣿⣿⣿⣿⣿⣿⣿⣿⣿⣿⣿⣿⣿⣿⣿⣿⣿⣿⠀⠀⠀⠀⠀⠀⠀⠀⠀⠀⠀⠀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⠀⠀⠀⠀⠀⠀⠀⠀⠀⠀⠀⢕⢕⢕⢜⢻⣿⣿⣿⣿⣿⣿⣿⣿⣿⣾⣿⣿⣿⣿⣿⣿⣿⣿⣿⣿⣿⣿⣿⣿⣿⣿⣿⣿⣿⣿⣿⣿⢿⢛⠝⢝⢙⢝⠙⢟⢿⣿⣿⣿⣿⣿⣿⣿⣿⣿⣿⣿⣿⠀⠀⠀⠀⠀⠀⠀⠀⠀⠀⠀⠀</a:t>
            </a:r>
            <a:br/>
            <a:r>
              <a:t>⠀⠀⠀⠀⠀⠀⠀⠀⠀⠀⠀⣿⣧⡕⢕⢕⢹⣿⣿⣿⣿⣿⣿⣿⣿⣿⣿⣿⣿⣿⣿⣿⣿⣿⣿⣿⣿⣿⣿⣿⣿⣿⣿⣿⣿⡿⠋⠓⢶⣥⣅⢁⢁⢔⢕⢕⢐⢜⢻⢿⣿⣿⣿⣿⣿⣿⣿⣿⣿⠀⠀⠀⠀⠀⠀⠀⠀⠀⠀⠀⠀</a:t>
            </a:r>
            <a:br/>
            <a:r>
              <a:t>⠀⠀⠀⠀⠀⠀⠀⠀⠀⠀⠀⢿⣿⣷⣗⢕⢕⢸⣿⣿⣿⣿⣿⣿⣿⣿⣿⣿⣿⣿⣿⣿⣿⣿⣿⣿⣿⣿⣿⣿⣿⣿⣿⣿⡟⢅⢀⠀⢀⠌⢻⣿⣦⡅⢕⢕⢅⢄⢅⢜⢿⣿⣿⣿⣿⣿⣿⣿⣿⠀⠀⠀⠀⠀⠀⠀⠀⠀⠀⠀⠀</a:t>
            </a:r>
            <a:br/>
            <a:r>
              <a:t>⠀⠀⠀⠀⠀⠀⠀⠀⠀⠀⠀⢜⢿⣿⣿⣕⡕⢕⢹⣿⣿⣿⣿⣿⣿⣿⣿⣿⣿⣿⣿⣿⣿⣿⣿⣿⣿⣿⣿⢿⣿⣿⣿⡟⢔⢐⢑⢔⢅⠄⠁⢜⣿⣿⣇⢕⢕⢕⢔⢕⢕⢻⣿⣿⣿⣿⣿⣿⣿⠀⠀⠀⠀⠀⠀⠀⠀⠀⠀⠀⠀</a:t>
            </a:r>
            <a:br/>
            <a:r>
              <a:t>⠀⠀⠀⠀⠀⠀⠀⠀⠀⠀⠀⢕⢜⣿⣿⣿⡕⢕⢕⣿⣿⣿⣿⣿⣿⣿⣿⣿⣿⣿⣿⣿⣿⣿⣿⣿⡿⣷⢟⢟⣿⣿⣿⣷⢕⢕⢕⢔⢔⢕⢕⢕⢜⣿⣿⣧⢕⢕⢕⢕⢕⢜⣿⣿⣿⣿⣿⣿⣿⠀⠀⠀⠀⠀⠀⠀⠀⠀⠀⠀⠀</a:t>
            </a:r>
            <a:br/>
            <a:r>
              <a:t>⠀⠀⠀⠀⠀⠀⠀⠀⠀⠀⠀⣵⣵⣿⣿⣿⣇⢕⢕⢹⣿⣿⣿⣿⣿⣿⣿⣿⣿⣿⣿⣿⣿⣿⣿⣿⣎⣷⣿⣿⣿⣿⣿⣿⣕⢕⢕⢕⢕⢕⢕⢕⢕⣿⣿⣿⡇⢕⢕⢕⢕⢕⢹⣿⣿⣿⣿⣿⣿⠀⠀⠀⠀⠀⠀⠀⠀⠀⠀⠀⠀</a:t>
            </a:r>
            <a:br/>
            <a:r>
              <a:t>⠀⠀⠀⠀⠀⠀⠀⠀⠀⠀⠀⣿⣿⣿⣿⣿⡧⢕⢕⢸⣿⣿⣿⣿⣿⣿⣿⣿⣿⣿⣿⣿⣿⣿⣿⣿⣿⣿⣿⣿⣿⣿⣿⣿⣷⣷⣮⣷⣾⣿⣿⣿⣿⣿⣿⣿⣇⢕⢕⢕⢕⢕⢸⣿⣿⣿⣿⣿⣿⠀⠀⠀⠀⠀⠀⠀⠀⠀⠀⠀⠀</a:t>
            </a:r>
            <a:br/>
            <a:r>
              <a:t>⠀⠀⠀⠀⠀⠀⠀⠀⠀⠀⠀⣿⣿⣿⣿⣿⣿⢕⢕⢹⣿⣿⣿⣿⣿⣿⣿⣿⣿⣿⣿⣿⣿⣿⣿⣿⣿⣿⣿⣿⣿⣿⣿⣿⣿⣿⣿⣿⣿⣿⣿⣿⣿⣿⣿⣿⣷⢕⢕⢕⢕⢕⣺⣿⣿⣿⣿⣿⣿⠀⠀⠀⠀⠀⠀⠀⠀⠀⠀⠀⠀</a:t>
            </a:r>
            <a:br/>
            <a:r>
              <a:t>⠀⠀⠀⠀⠀⠀⠀⠀⠀⠀⠀⣿⣿⣿⣿⣿⣿⢕⢕⢜⣿⣿⣿⣿⣿⣿⣿⣿⣿⣿⣿⣿⣿⣿⣿⣿⣿⣿⣿⣿⣿⣿⣿⣿⣿⣿⣿⣿⣿⣿⣿⣿⣿⣿⣿⣿⣿⢕⢕⢕⢕⢕⣸⣿⣿⣿⣿⣿⣿⠀⠀⠀⠀⠀⠀⠀⠀⠀⠀⠀⠀</a:t>
            </a:r>
            <a:br/>
            <a:r>
              <a:t>⠀⠀⠀⠀⠀⠀⠀⠀⠀⠀⠀⣿⣿⣿⣿⣿⡿⢕⢕⢸⣿⣿⣿⣿⣿⣿⣿⣿⣿⣿⣿⣿⣿⣿⣿⣿⣿⣿⣿⣿⣿⣿⣿⢿⢟⣿⣿⣿⣿⣿⣿⣿⣿⣿⣿⣿⣿⢽⢕⢵⢵⢕⢿⣿⣿⣿⣿⣿⣿⠀⠀⠀⠀⠀⠀⠀⠀⠀⠀⠀⠀</a:t>
            </a:r>
            <a:br/>
            <a:r>
              <a:t>⠀⠀⠀⠀⠀⠀⠀⠀⠀⠀⠀⣿⣿⣿⣿⣿⣿⡕⣕⣸⣿⣿⣿⣿⣿⣿⣿⣿⣿⣿⣿⣿⣿⣿⣿⣿⣿⣿⣿⢟⢟⢋⢄⢀⢸⣿⣿⣿⣿⣿⣿⣿⣿⣿⣿⣿⣟⢟⡕⣯⣯⣵⣿⣿⣿⣿⣿⣿⣿⠀⠀⠀⠀⠀⠀⠀⠀⠀⠀⠀⠀</a:t>
            </a:r>
            <a:br/>
            <a:r>
              <a:t>⠀⠀⠀⠀⠀⠀⠀⠀⠀⠀⠀⣿⣿⣿⣿⣿⢟⢕⢕⢸⣿⣿⣿⣿⣿⣿⣿⣿⣿⣿⣿⣿⣿⣿⣿⣿⣿⣿⣿⣷⣧⣇⢕⣵⣿⣿⣿⣿⣿⣿⣿⣿⣿⣿⣿⣿⣿⣿⣯⣿⣿⣯⣿⣿⣿⣿⣿⣿⣿⠀⠀⠀⠀⠀⠀⠀⠀⠀⠀⠀⠀</a:t>
            </a:r>
            <a:br/>
            <a:r>
              <a:t>⠀⠀⠀⠀⠀⠀⠀⠀⠀⠀⠀⣿⣿⣿⣿⡿⢕⢕⢕⢺⣿⣿⣿⣿⣿⣿⣿⣿⣿⣿⣿⣿⣿⣿⣿⣿⣿⣿⣿⣿⡟⡕⢼⢺⣿⣿⣿⣿⣿⣿⣿⣿⣿⣿⣿⣿⣿⣿⣿⣿⣿⣿⣿⣿⣿⣿⣿⣿⣿⠀⠀⠀⠀⠀⠀⠀⠀⠀⠀⠀⠀</a:t>
            </a:r>
            <a:br/>
            <a:r>
              <a:t>⠀⠀⠀⠀⠀⠀⠀⠀⠀⠀⠀⣿⣿⣿⣿⣟⢕⢕⢕⢼⣿⣿⣿⣿⣿⣿⣿⣿⣿⣿⣿⣿⣿⣿⣿⣿⣿⣿⣿⣿⡇⢫⢕⢸⣿⣿⣿⣿⣿⣿⣿⣿⣿⣿⣿⣿⣿⣿⣿⣿⣿⣿⣿⣿⣿⣿⣿⣿⣿⠀⠀⠀⠀⠀⠀⠀⠀⠀⠀⠀⠀</a:t>
            </a:r>
            <a:br/>
            <a:r>
              <a:t>⠀⠀⠀⠀⠀⠀⠀⠀⠀⠀⠀⣿⣿⣿⣿⡇⢕⢕⢕⣻⣿⣿⣿⣿⣿⣿⣿⣿⣿⣿⣿⣿⣿⣿⣿⣿⣿⣿⣿⣿⡇⢕⢕⢕⢹⣿⣿⣿⣿⣿⣿⣿⣿⣿⣿⣿⣿⣿⣿⣿⣿⣿⣿⣿⣿⣿⣿⣿⣿⠀⠀⠀⠀⠀⠀⠀⠀⠀⠀⠀⠀</a:t>
            </a:r>
            <a:br/>
            <a:r>
              <a:t>⠀⠀⠀⠀⠀⠀⠀⠀⠀⠀⠀⣿⣿⣿⣿⣏⣕⢕⢕⢼⣿⣿⣿⣿⣿⣿⣿⣿⣿⣿⣿⣿⣿⣿⣿⣿⣿⣿⣿⣿⡇⢕⢕⢕⢕⢹⣿⣿⣿⣿⣿⣿⢏⣿⣿⣿⣿⣿⣿⣿⣿⣿⣿⣿⣿⣿⣿⣿⣿⠀⠀⠀⠀⠀⠀⠀⠀⠀⠀⠀⠀</a:t>
            </a:r>
            <a:br/>
            <a:r>
              <a:t>⠀⠀⠀⠀⠀⠀⠀⠀⠀⠀⠀⣿⣿⣿⣿⡷⣧⢕⢕⣸⣿⣿⣿⣿⣿⣿⣿⣿⣿⣿⣿⣿⣿⣿⣿⣿⣿⣿⣿⣿⠁⠀⠕⠕⢕⢕⣿⣿⣿⣿⣿⣿⢿⣿⣿⣿⣿⣿⣿⣿⣿⣿⣿⣿⣿⣿⣿⣿⣿⠀⠀⠀⠀⠀⠀⠀⠀⠀⠀⠀⠀</a:t>
            </a:r>
            <a:br/>
            <a:r>
              <a:t>⠀⠀⠀⠀⠀⠀⠀⠀⠀⠀⠀⣿⣿⣿⣿⣯⡇⢕⢕⣿⣿⣿⣿⣿⣿⣿⣿⣿⣿⣿⣿⣿⣿⣿⣿⣿⣿⣿⣿⣿⠀⠀⠀⠀⢑⠕⢸⣿⣿⣿⣿⣷⣵⣿⣿⣿⣿⣿⣿⣽⣿⣿⣿⣿⣿⣿⣿⣿⣿⠀⠀⠀⠀⠀⠀⠀⠀⠀⠀⠀⠀</a:t>
            </a:r>
            <a:br/>
            <a:r>
              <a:t>⠀⠀⠀⠀⠀⠀⠀⠀⠀⠀⠀⣿⣿⣿⣿⡟⢇⢕⢕⣿⣿⣿⣿⣿⣿⣿⣿⣿⣿⣿⣿⣿⣿⣿⣿⣿⣿⣿⣿⡏⠀⠀⠀⠄⠅⠀⢜⣿⣿⣿⣿⣿⣿⣿⣿⣿⣿⣿⣿⣿⣿⣿⣿⣿⢿⡿⣟⣟⣟⠀⠀⠀⠀⠀⠀⠀⠀⠀⠀⠀⠀</a:t>
            </a:r>
            <a:br/>
            <a:r>
              <a:t>⠀⠀⠀⠀⠀⠀⠀⠀⠀⠀⠀⣿⣿⣿⣿⡯⡇⢕⢕⣻⣿⣿⣿⣿⣿⣿⣿⣿⣿⣿⣿⣿⣿⣿⣿⢇⣿⣿⣿⡇⠀⢀⢲⢴⢔⢃⢛⣿⣿⣿⣿⣿⣿⣿⡿⡟⢟⣟⢟⢟⢻⢻⢾⣿⡿⢿⣿⣿⣿⠀⠀⠀⠀⠀⠀⠀⠀⠀⠀⠀⠀</a:t>
            </a:r>
            <a:br/>
            <a:r>
              <a:t>⠀⠀⠀⠀⠀⠀⠀⠀⠀⠀⠀⠛⠛⠛⠛⠑⠑⠑⠑⠘⠛⠛⠛⠛⠛⠛⠛⠛⠛⠛⠛⠛⠛⠛⠛⠛⠛⠛⠛⠃⠀⠑⠑⠑⠑⠐⠑⠘⠛⠛⠛⠛⠛⠛⠛⠛⠛⠃⠑⠑⠑⠑⠑⠛⠛⠃⠘⠑⠘⠀⠀⠀⠀⠀⠀⠀⠀⠀⠀⠀⠀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⠀⠀⠀⠀⠀⠀⠀⠀⠀⠀⠀⣿⣿⣿⣿⣿⣿⣿⣿⣿⣿⣿⣿⣿⣿⣿⣿⣿⣿⣿⣿⣿⣿⢿⢟⢝⢝⢝⢟⢿⣿⣿⣿⣿⣿⣿⣿⣿⣿⣿⣿⣿⣿⣿⣿⣿⣿⣿⣿⣿⣿⣿⣿⣿⣿⣿⣿⣿⣿⠀⠀⠀⠀⠀⠀⠀⠀⠀⠀⠀⠀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⠀⠀⠀⠀⠀⠀⠀⠀⠀⠀⠀⣿⣿⣿⣿⣿⣿⣿⣿⣿⣿⣿⣿⣿⣿⣿⣿⣿⣿⣿⣿⢟⢝⢕⢕⢕⣕⣕⣕⣼⣿⣿⣿⣿⣿⣿⣿⣿⣿⣿⣿⣿⣿⣿⣿⣿⣿⣿⣿⣿⣿⣿⣿⣿⣿⣿⣿⣿⣿⠀⠀⠀⠀⠀⠀⠀⠀⠀⠀⠀⠀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⠀⠀⠀⠀⠀⠀⠀⠀⠀⠀⠀⣿⣿⣿⣿⣿⣿⣿⣿⣿⣿⣿⣿⣿⣿⣿⣿⣿⣿⣿⣏⢕⣕⢕⣾⣿⣿⣿⣿⣿⣿⣿⣿⣿⣿⣿⣿⣿⣿⣿⣿⣿⣿⣿⣿⣿⣿⣿⣿⣿⣿⣿⣿⣿⣿⣿⣿⣿⣿⠀⠀⠀⠀⠀⠀⠀⠀⠀⠀⠀⠀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⠀⠀⠀⠀⠀⠀⠀⠀⠀⠀⠀⣿⣿⣿⣿⣿⣿⣿⣿⣿⣿⣿⣿⣿⣿⣿⣿⣿⣿⣿⣿⣞⢿⣿⣿⣿⣿⣿⣿⣿⣿⣿⣿⣿⣿⣿⣿⣿⣿⣿⣿⣿⣿⣿⣿⣿⣿⣿⣿⣿⣿⣿⣿⣿⣿⣿⣿⣿⣿⠀⠀⠀⠀⠀⠀⠀⠀⠀⠀⠀⠀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⠀⠀⠀⠀⠀⠀⠀⠀⠀⠀⠀⣿⣿⣿⣿⣿⣿⣿⣿⣿⣿⣿⣿⣿⣿⣿⣿⣿⣿⣿⢟⢹⡿⣿⣿⣿⣷⣿⣟⣿⣿⣿⣿⣿⣿⣿⣿⣿⣿⣿⣿⣿⣿⣿⣿⣿⣿⣿⣿⣿⣿⣿⣿⣿⣿⣿⣿⣿⣿⠀⠀⠀⠀⠀⠀⠀⠀⠀⠀⠀⠀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⠀⠀⠀⠀⠀⠀⠀⠀⠀⠀⠀⣿⣿⣿⣿⣿⣿⣿⣿⣿⣿⣿⣿⣿⣿⣿⡿⢟⢝⠕⢕⠑⢻⣿⣿⣿⢟⣿⣿⣿⡇⢕⢝⢟⣿⣿⣿⣿⣿⣿⣿⣿⣿⣿⣿⣿⣿⣿⣿⣿⣿⣿⣿⣿⣿⣿⣿⣿⣿⠀⠀⠀⠀⠀⠀⠀⠀⠀⠀⠀⠀</a:t>
            </a:r>
            <a:br/>
            <a:r>
              <a:t>⠀⠀⠀⠀⠀⠀⠀⠀⠀⠀⠀⣿⣿⣿⣿⣿⣿⣿⣿⣿⣿⣿⣿⡿⢏⢕⢕⢕⢕⢕⢕⢄⢸⣿⣿⣿⡿⢿⢝⢸⢇⢕⢕⢕⢸⣿⣿⣿⣿⣿⣿⣿⣿⣿⣿⣿⣿⣿⣿⣿⣿⣿⣿⣿⣿⣿⣿⣿⣿⠀⠀⠀⠀⠀⠀⠀⠀⠀⠀⠀⠀</a:t>
            </a:r>
            <a:br/>
            <a:r>
              <a:t>⠀⠀⠀⠀⠀⠀⠀⠀⠀⠀⠀⣿⣿⣿⣿⣿⣿⣿⣿⣿⣿⣿⣿⢇⠁⠑⠁⠁⠀⠁⢕⢕⢔⢸⣽⣽⣽⢭⢸⣿⢕⢕⢕⢕⢸⣿⣿⣿⣿⣿⣿⣿⣿⣿⣿⣿⣿⣿⣿⣿⣿⣿⣿⣿⣿⣿⣿⣿⣿⠀⠀⠀⠀⠀⠀⠀⠀⠀⠀⠀⠀</a:t>
            </a:r>
            <a:br/>
            <a:r>
              <a:t>⠀⠀⠀⠀⠀⠀⠀⠀⠀⠀⠀⣿⣿⣿⣿⣿⣿⣿⣿⣿⣿⣿⡟⠀⠀⠀⠀⠀⠀⠀⠕⢕⢕⢕⢟⣟⣗⣓⢸⡿⢕⢕⢕⠁⢸⣿⣿⣿⣿⣿⣿⣿⣿⣿⣿⣿⣿⣿⣿⣿⣿⣿⣿⣿⣿⣿⣿⣿⣿⠀⠀⠀⠀⠀⠀⠀⠀⠀⠀⠀⠀</a:t>
            </a:r>
            <a:br/>
            <a:r>
              <a:t>⠀⠀⠀⠀⠀⠀⠀⠀⠀⠀⠀⣿⣿⣿⣿⣿⣿⣿⣿⣿⣿⣿⢕⠀⠀⠀⠀⠀⠀⠀⠀⢕⢕⢕⢱⢷⢵⢕⢕⡇⢕⠑⠁⠀⢜⣿⣿⣿⣿⣿⣿⣿⣿⣿⣿⣿⣿⣿⣿⣿⣿⣿⣿⣿⣿⣿⣿⣿⣿⠀⠀⠀⠀⠀⠀⠀⠀⠀⠀⠀⠀</a:t>
            </a:r>
            <a:br/>
            <a:r>
              <a:t>⠀⠀⠀⠀⠀⠀⠀⠀⠀⠀⠀⣿⣿⣿⣿⣿⣿⣿⣿⣿⣿⡟⢑⠀⠀⠀⠀⠀⠀⠀⠀⠁⢕⢕⢕⢍⢭⠅⢕⢕⠕⠐⢑⣕⣷⣿⣿⣿⣿⣿⣿⣿⣿⣿⣿⣿⣿⣿⣿⣿⣿⣿⣿⣿⣿⣿⣿⣿⣿⠀⠀⠀⠀⠀⠀⠀⠀⠀⠀⠀⠀</a:t>
            </a:r>
            <a:br/>
            <a:r>
              <a:t>⠀⠀⠀⠀⠀⠀⠀⠀⠀⠀⠀⣿⣿⣿⣿⣿⣿⣿⣿⣿⣿⣇⢄⠀⠀⠀⠀⠀⠀⠀⠀⠀⠑⢕⢕⡓⡓⠁⢕⢕⠀⠁⢜⢿⣿⣿⣿⣿⣿⣿⣿⣿⣿⣿⣿⣿⣿⣿⣿⣿⣿⣿⣿⣿⣿⣿⣿⣿⣿⠀⠀⠀⠀⠀⠀⠀⠀⠀⠀⠀⠀</a:t>
            </a:r>
            <a:br/>
            <a:r>
              <a:t>⠀⠀⠀⠀⠀⠀⠀⠀⠀⠀⠀⣿⣿⣿⣿⣿⣿⣿⣿⣿⣿⢇⠀⠀⠀⠀⠀⠀⠀⠀⠀⢄⢔⢕⣵⢵⠕⠀⢕⠕⠀⠀⠄⠁⠝⢝⣿⣿⣿⣿⣿⣿⣿⣿⣿⣿⣿⣿⣿⣿⣿⣿⣿⣿⣿⣿⣿⣿⣿⠀⠀⠀⠀⠀⠀⠀⠀⠀⠀⠀⠀</a:t>
            </a:r>
            <a:br/>
            <a:r>
              <a:t>⠀⠀⠀⠀⠀⠀⠀⠀⠀⠀⠀⣿⣿⣿⣿⣿⣿⣿⣿⣿⣿⣇⠀⠀⠀⠀⠀⠀⠀⠀⠀⢕⢕⢜⣿⢕⠑⠀⢕⢔⠔⢠⣄⣠⣴⣾⣿⣿⣿⣿⣿⣿⣿⣿⣿⣿⣿⣿⣿⣿⣿⣿⣿⣿⣿⣿⣿⣿⣿⠀⠀⠀⠀⠀⠀⠀⠀⠀⠀⠀⠀</a:t>
            </a:r>
            <a:br/>
            <a:r>
              <a:t>⠀⠀⠀⠀⠀⠀⠀⠀⠀⠀⠀⣿⣿⣿⣿⣿⣿⣿⣿⣿⣿⣿⣧⣄⡀⢀⠀⠀⠀⢀⢀⠀⠕⠕⠏⢐⠀⠐⢕⢔⠀⢜⣿⣿⣿⣿⣿⣿⣿⣿⣿⣿⣿⣿⣿⣿⣿⣿⣿⣿⣿⣿⣿⣿⣿⣿⣿⣿⣿⠀⠀⠀⠀⠀⠀⠀⠀⠀⠀⠀⠀</a:t>
            </a:r>
            <a:br/>
            <a:r>
              <a:t>⠀⠀⠀⠀⠀⠀⠀⠀⠀⠀⠀⣿⣿⣿⣿⣿⣿⣿⣿⣿⣿⣿⣿⣿⢇⠕⠀⠀⠀⠁⠀⠀⠀⠀⠀⢕⢕⠀⢕⢕⢐⢕⢸⣿⣿⣿⣿⣿⣿⣿⣿⣿⣿⣿⣿⣿⣿⣿⣿⣿⣿⣿⣿⣿⣿⣿⣿⣿⣿⠀⠀⠀⠀⠀⠀⠀⠀⠀⠀⠀⠀</a:t>
            </a:r>
            <a:br/>
            <a:r>
              <a:t>⠀⠀⠀⠀⠀⠀⠀⠀⠀⠀⠀⣿⣿⣿⣿⣿⣿⣿⣿⣿⣿⣿⣿⣿⢕⠀⠀⠀⠀⠀⠀⠀⠀⠀⠀⢕⢕⢄⢕⢕⢕⠔⢜⣿⣿⣿⣿⣿⣿⣿⣿⣿⣿⣿⣿⣿⣿⣿⣿⣿⣿⣿⣿⣿⣿⣿⣿⣿⣿⠀⠀⠀⠀⠀⠀⠀⠀⠀⠀⠀⠀</a:t>
            </a:r>
            <a:br/>
            <a:r>
              <a:t>⠀⠀⠀⠀⠀⠀⠀⠀⠀⠀⠀⣿⣿⣿⣿⣿⣿⣿⣿⣿⣿⣿⣿⡏⠀⠀⠀⠀⠀⠀⠀⠀⠀⠀⠀⢱⣇⢔⢕⢕⠄⢑⢕⢹⣿⣿⣿⣿⣿⣿⣿⣿⣿⣿⣿⣿⣿⣿⣿⣿⣿⣿⣿⣿⣿⣿⣿⣿⣿⠀⠀⠀⠀⠀⠀⠀⠀⠀⠀⠀⠀</a:t>
            </a:r>
            <a:br/>
            <a:r>
              <a:t>⠀⠀⠀⠀⠀⠀⠀⠀⠀⠀⠀⠛⠛⠛⠛⠛⠛⠛⠛⠛⠛⠛⠛⠃⠀⠀⠀⠀⠀⠀⠀⠀⠀⠀⠀⠘⠛⠃⠑⠑⠁⠐⠑⠘⠛⠛⠛⠛⠛⠛⠛⠛⠛⠛⠛⠛⠛⠛⠛⠛⠛⠛⠛⠛⠛⠛⠛⠛⠛⠀⠀⠀⠀⠀⠀⠀⠀⠀⠀⠀⠀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⠀⠀⠀⠀⠀⠀⠀⠀⠀⠀⠀⢜⢾⣿⣿⣿⣿⣿⣿⣿⣿⣿⣿⣿⣿⣿⣿⣿⣿⣿⣿⣿⣿⣿⣿⣿⣿⣿⣿⣿⣿⣿⣿⣿⣿⣿⣿⣿⣿⣿⣿⣿⣿⣿⣿⣿⣿⣻⣿⣿⣿⣿⣿⣿⣿⣿⣿⣿⣿⠀⠀⠀⠀⠀⠀⠀⠀⠀⠀⠀⠀</a:t>
            </a:r>
            <a:br/>
            <a:r>
              <a:t>⠀⠀⠀⠀⠀⠀⠀⠀⠀⠀⠀⢕⢕⢕⢿⣿⣿⣿⣿⣿⣿⣿⣿⣿⣿⣟⣿⣿⣿⣿⣿⣿⣿⣿⣿⣿⣿⣿⣿⣿⣿⣿⣿⣿⣿⣿⣿⣿⣿⣿⣿⣿⣿⣿⣿⣿⣿⣿⣿⣿⣿⣿⣿⣿⣿⣿⣿⣿⣿⠀⠀⠀⠀⠀⠀⠀⠀⠀⠀⠀⠀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⠀⠀⠀⠀⠀⠀⠀⠀⠀⠀⠀⣕⢕⢕⢕⢝⢿⣿⣿⣿⣿⣿⣿⣿⣿⣿⣿⣿⣿⣿⣿⣿⣿⣿⣿⣿⣿⣿⣿⣿⣿⣿⣿⣿⣿⣿⣿⣿⢿⢟⢝⢝⢝⢕⢙⢝⢟⢿⣿⣿⣿⣿⣿⣿⣿⣿⣿⣿⣿⠀⠀⠀⠀⠀⠀⠀⠀⠀⠀⠀⠀</a:t>
            </a:r>
            <a:br/>
            <a:r>
              <a:t>⠀⠀⠀⠀⠀⠀⠀⠀⠀⠀⠀⣿⣷⣵⢕⢕⢜⢻⣿⣿⣿⣿⣿⣿⣿⣿⣿⣿⣿⣿⣿⣿⣿⣿⣿⣿⣿⣿⣿⣿⣿⣿⣿⣿⣿⣿⠟⠉⠗⢶⣵⣕⢕⢕⢕⢕⢕⠅⢜⢻⣿⣿⣿⣿⣿⣿⣿⣿⣿⠀⠀⠀⠀⠀⠀⠀⠀⠀⠀⠀⠀</a:t>
            </a:r>
            <a:br/>
            <a:r>
              <a:t>⠀⠀⠀⠀⠀⠀⠀⠀⠀⠀⠀⢝⢿⣿⣷⡇⡕⢕⢻⣿⣿⣿⣿⣿⣿⣿⣿⣿⣿⣿⣿⣿⣿⣿⣿⣿⣿⣿⣿⣿⣿⣿⣿⣿⣿⢏⢁⢄⠀⠀⠜⢻⣷⣧⡔⢕⢅⢕⠕⢕⢜⢿⣿⣿⣿⣿⣿⣿⣿⠀⠀⠀⠀⠀⠀⠀⠀⠀⠀⠀⠀</a:t>
            </a:r>
            <a:br/>
            <a:r>
              <a:t>⠀⠀⠀⠀⠀⠀⠀⠀⠀⠀⠀⢕⢜⣿⣿⣿⣕⢕⢜⢹⣿⣿⣿⣿⣿⣿⣿⣿⣿⣿⣿⣿⣿⣿⣿⣿⣿⣿⢿⣟⣻⣿⣿⣿⢇⢔⢕⢔⢔⢔⢔⢑⢹⣿⣿⣕⢕⢕⢕⢕⢕⢜⣿⣿⣿⣿⣿⣿⣿⠀⠀⠀⠀⠀⠀⠀⠀⠀⠀⠀⠀</a:t>
            </a:r>
            <a:br/>
            <a:r>
              <a:t>⠀⠀⠀⠀⠀⠀⠀⠀⠀⠀⠀⢕⢕⢸⣿⣿⣿⡕⢇⢜⣿⣿⣿⣿⣿⣿⣿⣿⣿⣿⣿⣿⣿⣿⣿⣿⡟⢷⢟⣝⣼⣿⣿⣿⣇⢕⢕⢕⢔⢕⢕⢕⢕⢹⣿⣿⣇⢕⢕⢕⢕⢕⢹⣿⣿⣿⣿⣿⣿⠀⠀⠀⠀⠀⠀⠀⠀⠀⠀⠀⠀</a:t>
            </a:r>
            <a:br/>
            <a:r>
              <a:t>⠀⠀⠀⠀⠀⠀⠀⠀⠀⠀⠀⣿⣷⣧⣿⣿⣿⡇⢕⢕⢿⣿⣿⣿⣿⣿⣿⣿⣿⣿⣿⣿⣿⣿⣿⣿⣿⣿⣿⣿⣿⣿⣿⣿⣿⢕⢕⢕⢕⢕⡕⢕⢱⣱⣿⣿⣿⡕⢕⢕⢕⢕⢜⣿⣿⣿⣿⣿⣿⠀⠀⠀⠀⠀⠀⠀⠀⠀⠀⠀⠀</a:t>
            </a:r>
            <a:br/>
            <a:r>
              <a:t>⠀⠀⠀⠀⠀⠀⠀⠀⠀⠀⠀⣿⣿⣿⣿⣿⣿⡗⢇⢕⢸⣿⣿⣿⣿⣿⣿⣿⣿⣿⣿⣿⣿⣿⣿⣿⣿⣿⣿⣿⣿⣿⣿⣿⣿⣷⣾⣷⣷⣿⣿⣿⣿⣿⣿⣿⣿⡇⢕⢕⢕⢕⢕⣿⣿⣿⣿⣿⣿⠀⠀⠀⠀⠀⠀⠀⠀⠀⠀⠀⠀</a:t>
            </a:r>
            <a:br/>
            <a:r>
              <a:t>⠀⠀⠀⠀⠀⠀⠀⠀⠀⠀⠀⣿⣿⣿⣿⣿⣿⡧⢕⢕⢸⣿⣿⣿⣿⣿⣿⣿⣿⣿⣿⣿⣿⣿⣿⣿⣿⣿⣿⣿⣿⣿⣿⣿⣿⣿⣿⣿⣿⣿⣿⣿⣿⣿⣿⣿⣿⡇⢕⢕⢕⢕⢸⣿⣿⣿⣿⣿⣿⠀⠀⠀⠀⠀⠀⠀⠀⠀⠀⠀⠀</a:t>
            </a:r>
            <a:br/>
            <a:r>
              <a:t>⠀⠀⠀⠀⠀⠀⠀⠀⠀⠀⠀⣿⣿⣿⣿⣿⣿⣏⢕⢕⢸⣿⣿⣿⣿⣿⣿⣿⣿⣿⣿⣿⣿⣿⣿⣿⣿⣿⣿⣿⣿⣿⣿⣿⣿⣿⣿⣿⣿⣿⣿⣿⣿⣿⣿⣿⣿⡯⢕⢕⢕⢕⢱⣿⣿⣿⣿⣿⣿⠀⠀⠀⠀⠀⠀⠀⠀⠀⠀⠀⠀</a:t>
            </a:r>
            <a:br/>
            <a:r>
              <a:t>⠀⠀⠀⠀⠀⠀⠀⠀⠀⠀⠀⣿⣿⣿⣿⣿⣿⡗⢕⢗⣼⣿⣿⣿⣿⣿⣿⣿⣿⣿⣿⣿⣿⣿⣿⣿⣿⣿⣿⣿⣿⣿⠿⠟⠇⣿⣿⣿⣿⣿⣿⣿⣿⣿⣿⣿⣿⣯⢽⢱⡽⣧⡸⣿⣿⣿⣿⣿⣿⠀⠀⠀⠀⠀⠀⠀⠀⠀⠀⠀⠀</a:t>
            </a:r>
            <a:br/>
            <a:r>
              <a:t>⠀⠀⠀⠀⠀⠀⠀⠀⠀⠀⠀⣿⣿⣿⣿⣿⣿⣯⢱⢕⣹⣿⣿⣿⣿⣿⣿⣿⣿⣿⣿⣿⣿⣿⣿⣿⣿⣿⣿⢟⢝⢍⢕⢔⢱⣿⣿⣿⣿⣿⣿⣿⣿⣿⣿⣿⣿⣏⡟⣸⣯⣵⢿⣿⣿⣿⣿⣿⣿⠀⠀⠀⠀⠀⠀⠀⠀⠀⠀⠀⠀</a:t>
            </a:r>
            <a:br/>
            <a:r>
              <a:t>⠀⠀⠀⠀⠀⠀⠀⠀⠀⠀⠀⣿⣿⣿⣿⣿⣿⢏⢕⢕⣽⣿⣿⣿⣿⣿⣿⣿⣿⣿⣿⣿⣿⣿⣿⣿⣿⣿⣿⣿⣎⣱⢕⢵⣿⣿⣿⣿⣿⣿⣿⣿⣿⣿⣿⣿⣿⣷⣿⣿⣾⣿⣿⣿⣿⣿⣿⣿⣿⠀⠀⠀⠀⠀⠀⠀⠀⠀⠀⠀⠀</a:t>
            </a:r>
            <a:br/>
            <a:r>
              <a:t>⠀⠀⠀⠀⠀⠀⠀⠀⠀⠀⠀⣿⣿⣿⣿⣿⡷⢵⢕⢕⣿⣿⣿⣿⣿⣿⣿⣿⣿⣿⣿⣿⣿⣿⣿⣿⣿⣿⣿⣿⡏⣇⢱⢝⣿⣿⣿⣿⣿⣿⣿⣿⣿⣿⣿⣿⣿⣿⣿⣿⣿⣿⣿⣿⣿⣿⣿⣿⣿⠀⠀⠀⠀⠀⠀⠀⠀⠀⠀⠀⠀</a:t>
            </a:r>
            <a:br/>
            <a:r>
              <a:t>⠀⠀⠀⠀⠀⠀⠀⠀⠀⠀⠀⣿⣿⣿⣿⣿⣽⡕⢕⢕⣿⣿⣿⣿⣿⣿⣿⣿⣿⣿⣿⣿⣿⣿⣿⣿⣿⣿⣿⣿⣧⢕⢕⢕⢿⣿⣿⣿⣿⣿⣿⣿⣿⣿⣿⣿⣿⣿⣿⣿⣿⣿⣿⣿⣿⣿⣿⣿⣿⠀⠀⠀⠀⠀⠀⠀⠀⠀⠀⠀⠀</a:t>
            </a:r>
            <a:br/>
            <a:r>
              <a:t>⠀⠀⠀⠀⠀⠀⠀⠀⠀⠀⠀⣿⣿⣿⣿⣿⡗⢇⢕⢕⣿⣿⣿⣿⣿⣿⣿⣿⣿⣿⣿⣿⣿⣿⣿⣿⣿⣿⣿⣿⣿⢕⢕⢕⢜⣿⣿⣿⣿⣿⣿⣿⣿⣿⣿⣿⣿⣿⣿⣿⣿⣿⣿⣿⣿⣿⣿⣿⣿⠀⠀⠀⠀⠀⠀⠀⠀⠀⠀⠀⠀</a:t>
            </a:r>
            <a:br/>
            <a:r>
              <a:t>⠀⠀⠀⠀⠀⠀⠀⠀⠀⠀⠀⣿⣿⣿⣿⣿⣯⡇⢕⢕⣿⣿⣿⣿⣿⣿⣿⣿⣿⣿⣿⣿⣿⣿⣿⣿⣿⣿⣿⣿⡏⢕⢕⢕⢕⢜⣿⣿⣿⣿⣿⣿⣿⣿⣿⣿⣿⣿⣿⣿⣿⣿⣿⣿⣿⣿⣿⣿⣿⠀⠀⠀⠀⠀⠀⠀⠀⠀⠀⠀⠀</a:t>
            </a:r>
            <a:br/>
            <a:r>
              <a:t>⠀⠀⠀⠀⠀⠀⠀⠀⠀⠀⠀⣿⣿⣿⣿⣿⣿⢷⢕⢱⣿⣿⣿⣿⣿⣿⣿⣿⣿⣿⣿⣿⣿⣿⣿⣿⣿⣿⣿⣿⡇⢕⢕⢕⢱⣿⣿⣿⣿⣿⣿⣿⣿⣿⣿⣿⣿⣿⣿⣿⣿⣿⣿⣿⣿⣿⣿⣿⣿⠀⠀⠀⠀⠀⠀⠀⠀⠀⠀⠀⠀</a:t>
            </a:r>
            <a:br/>
            <a:r>
              <a:t>⠀⠀⠀⠀⠀⠀⠀⠀⠀⠀⠀⣿⣿⣿⣿⣿⣿⣜⢕⢸⣿⣿⣿⣿⣿⣿⣿⣿⣿⣿⣿⣿⣿⣿⣿⣿⣿⣿⣿⣿⡇⠁⠀⠀⠜⠿⢿⣿⣿⣿⡿⢻⣿⣿⣿⣿⣿⣯⣿⣿⣿⣿⣿⣿⣿⣿⣿⣿⣿⠀⠀⠀⠀⠀⠀⠀⠀⠀⠀⠀⠀</a:t>
            </a:r>
            <a:br/>
            <a:r>
              <a:t>⠀⠀⠀⠀⠀⠀⠀⠀⠀⠀⠀⣿⣿⣿⣿⣿⣿⡗⢕⢜⣿⣿⣿⣿⣿⣿⣿⣿⣿⣿⣿⣿⣿⣿⣿⡿⣻⣿⣿⣿⠑⠀⢀⠀⠱⠖⢾⣿⣿⣿⡗⢸⣿⣿⣿⣿⣿⣿⣿⣿⣿⣿⣿⢿⣿⣿⣟⣻⣿⠀⠀⠀⠀⠀⠀⠀⠀⠀⠀⠀⠀</a:t>
            </a:r>
            <a:br/>
            <a:r>
              <a:t>⠀⠀⠀⠀⠀⠀⠀⠀⠀⠀⠀⣿⣿⣿⣿⣿⡿⢝⢕⢱⣿⣿⣿⣿⣿⣿⣿⣿⣿⣿⣿⣿⣿⣿⣿⣷⣿⣟⣟⣻⠀⠀⠀⢀⢕⢕⠘⣿⣿⣿⣷⣼⣿⣿⣿⣻⣿⣻⣟⡟⡟⢟⡻⣿⣿⣿⣿⣿⣿⠀⠀⠀⠀⠀⠀⠀⠀⠀⠀⠀⠀</a:t>
            </a:r>
            <a:br/>
            <a:r>
              <a:t>⠀⠀⠀⠀⠀⠀⠀⠀⠀⠀⠀⠛⠛⠛⠛⠋⠑⠑⠑⠑⠛⠛⠛⠛⠛⠛⠛⠛⠛⠛⠛⠛⠛⠛⠛⠛⠛⠛⠛⠃⠀⠑⠑⠑⠑⠑⠑⠛⠛⠛⠛⠛⠛⠛⠛⠛⠛⠛⠛⠛⠃⠛⠛⠛⠛⠛⠛⠛⠛⠀⠀⠀⠀⠀⠀⠀⠀⠀⠀⠀⠀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⠀⠀⠀⠀⠀⠀⠀⠀⠀⠀⠀⠘⢱⣿⣿⣿⣿⣿⣿⣿⣿⣿⣿⣿⣿⣿⣿⣿⣿⣿⣿⣿⣿⣿⣿⣿⣿⣿⣿⣿⣿⣿⣿⣿⣿⣿⣿⣿⣿⣿⣿⣿⣿⣿⣿⣿⣿⣿⣿⣿⣿⣿⣿⣿⣿⣿⣿⣿⣿⠀⠀⠀⠀⠀⠀⠀⠀⠀⠀⠀⠀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⠀⠀⠀⠀⠀⠀⠀⠀⠀⠀⠀⢕⢕⢜⢜⣿⣿⣿⣿⣿⣿⣿⣿⣿⣿⣿⢻⣿⣏⣿⣿⣿⣿⣿⣿⣿⣿⣿⣿⣿⣿⣿⣿⣿⣿⣿⣿⣿⣿⣿⣿⣿⣿⣿⣿⣿⣿⣿⣿⣿⣿⣿⣿⣿⣿⣿⣿⣿⣿⠀⠀⠀⠀⠀⠀⠀⠀⠀⠀⠀⠀</a:t>
            </a:r>
            <a:br/>
            <a:r>
              <a:t>⠀⠀⠀⠀⠀⠀⠀⠀⠀⠀⠀⣵⡕⢕⢕⢜⢻⣿⣿⣿⣿⣿⣿⣿⣿⣿⣾⣿⣿⣿⣿⣿⣿⣿⣿⣿⣿⣿⣿⣿⣿⣿⣿⣿⣿⣿⣿⣿⡿⢟⢏⢝⠝⢍⢍⠝⢟⢿⣿⣿⣿⣿⣿⣿⣿⣿⣿⣿⣿⠀⠀⠀⠀⠀⠀⠀⠀⠀⠀⠀⠀</a:t>
            </a:r>
            <a:br/>
            <a:r>
              <a:t>⠀⠀⠀⠀⠀⠀⠀⠀⠀⠀⠀⢿⣿⣷⣕⢕⢕⢜⢿⣿⣿⣿⣿⣿⣿⣿⣿⣿⣿⣿⣿⣿⣿⣿⣿⣿⣿⣿⣿⣿⣿⣿⣿⣿⣿⣿⢿⠋⠑⠶⣴⣅⢑⢑⢕⢕⢕⢑⠜⠻⢿⣿⣿⣿⣿⣿⣿⣿⣿⠀⠀⠀⠀⠀⠀⠀⠀⠀⠀⠀⠀</a:t>
            </a:r>
            <a:br/>
            <a:r>
              <a:t>⠀⠀⠀⠀⠀⠀⠀⠀⠀⠀⠀⢜⢻⣿⣿⣕⢕⢕⢞⢿⣿⣿⣿⣿⣿⣿⣿⣿⣿⣿⣿⣿⣿⣿⣿⣿⣿⣿⣿⣿⣿⣿⣿⣿⣿⢏⠅⢀⠄⢄⠁⠻⣿⣧⡕⢕⢅⢕⠕⢕⢜⢿⣿⣿⣿⣿⣿⣿⣿⠀⠀⠀⠀⠀⠀⠀⠀⠀⠀⠀⠀</a:t>
            </a:r>
            <a:br/>
            <a:r>
              <a:t>⠀⠀⠀⠀⠀⠀⠀⠀⠀⠀⠀⢕⢕⢹⣿⣿⣇⡕⢕⢜⣿⣿⣿⣿⣿⣿⣿⣿⣿⣿⣿⣿⣿⣿⣿⣿⣿⣿⣟⣿⢽⣿⣿⣿⡏⢕⢄⢕⢔⢀⢔⢑⠜⣿⣿⣧⢕⢕⢕⢕⢕⢕⢿⣿⣿⣿⣿⣿⣿⠀⠀⠀⠀⠀⠀⠀⠀⠀⠀⠀⠀</a:t>
            </a:r>
            <a:br/>
            <a:r>
              <a:t>⠀⠀⠀⠀⠀⠀⠀⠀⠀⠀⠀⢕⢕⢕⢿⣿⣿⣗⢇⢕⢻⣿⣿⣿⣿⣿⣿⣿⣿⣿⣿⣿⣿⣿⣿⣿⣟⢫⣽⣵⣷⣾⣿⣿⣿⢕⢑⢕⢕⢔⢕⢕⢕⢜⣿⣿⣧⢕⢕⢕⢕⢕⢜⣿⣿⣿⣿⣿⣿⠀⠀⠀⠀⠀⠀⠀⠀⠀⠀⠀⠀</a:t>
            </a:r>
            <a:br/>
            <a:r>
              <a:t>⠀⠀⠀⠀⠀⠀⠀⠀⠀⠀⠀⣾⣷⣷⣿⣿⣿⣟⢕⢕⢸⣿⣿⣿⣿⣿⣿⣿⣿⣿⣿⣿⣿⣿⣿⣿⣿⣿⣿⣿⣿⣿⣿⣿⣿⡕⢕⢕⢕⢕⢕⢕⢕⢕⣻⣿⣿⡇⢕⢕⢕⢕⢕⣿⣿⣿⣿⣿⣿⠀⠀⠀⠀⠀⠀⠀⠀⠀⠀⠀⠀</a:t>
            </a:r>
            <a:br/>
            <a:r>
              <a:t>⠀⠀⠀⠀⠀⠀⠀⠀⠀⠀⠀⣿⣿⣿⣿⣿⣿⣿⢕⢕⢜⣿⣿⣿⣿⣿⣿⣿⣿⣿⣿⣿⣿⣿⣿⣿⣿⣿⣿⣿⣿⣿⣿⣿⣿⣷⣾⣷⣷⣷⣿⣿⣿⣿⣿⣿⣿⣯⢕⢕⢕⢕⢕⣽⣿⣿⣿⣿⣿⠀⠀⠀⠀⠀⠀⠀⠀⠀⠀⠀⠀</a:t>
            </a:r>
            <a:br/>
            <a:r>
              <a:t>⠀⠀⠀⠀⠀⠀⠀⠀⠀⠀⠀⣿⣿⣿⣿⣿⣿⣿⢕⢕⢕⣿⣿⣿⣿⣿⣿⣿⣿⣿⣿⣿⣿⣿⣿⣿⣿⣿⣿⣿⣿⣿⣿⣿⣿⣿⣿⣿⣿⣿⣿⣿⣿⣿⣿⣿⣿⣷⢕⢕⢕⢕⢕⣿⣿⣿⣿⣿⣿⠀⠀⠀⠀⠀⠀⠀⠀⠀⠀⠀⠀</a:t>
            </a:r>
            <a:br/>
            <a:r>
              <a:t>⠀⠀⠀⠀⠀⠀⠀⠀⠀⠀⠀⣿⣿⣿⣿⣿⣿⣿⡕⡕⢕⣿⣿⣿⣿⣿⣿⣿⣿⣿⣿⣿⣿⣿⣿⣿⣿⣿⣿⣿⣿⣿⣿⣿⡿⣿⣿⣿⣿⣿⣿⣿⣿⣿⣿⣿⣿⣿⡕⢕⢵⢕⢕⣿⣿⣿⣿⣿⣿⠀⠀⠀⠀⠀⠀⠀⠀⠀⠀⠀⠀</a:t>
            </a:r>
            <a:br/>
            <a:r>
              <a:t>⠀⠀⠀⠀⠀⠀⠀⠀⠀⠀⠀⣿⣿⣿⣿⣿⣿⣿⢕⢕⢱⣿⣿⣿⣿⣿⣿⣿⣿⣿⣿⣿⣿⣿⣿⣿⣿⣿⣿⡿⣿⡟⠛⠙⢕⣿⣿⣿⣿⣿⣿⣿⣿⣿⣿⣿⣿⣯⡽⢗⢼⣷⣜⣿⣿⣿⣿⣿⣿⠀⠀⠀⠀⠀⠀⠀⠀⠀⠀⠀⠀</a:t>
            </a:r>
            <a:br/>
            <a:r>
              <a:t>⠀⠀⠀⠀⠀⠀⠀⠀⠀⠀⠀⣿⣿⣿⣿⣿⣿⣿⢽⢝⣸⣿⣿⣿⣿⣿⣿⣿⣿⣿⣿⣿⣿⣿⣿⣿⣿⣿⣿⢽⡕⢔⢕⢱⣵⣿⣿⣿⣿⣿⣿⣿⣿⣿⣿⣿⣿⣟⣽⣝⣽⣝⣽⣿⣿⣿⣿⣿⣿⠀⠀⠀⠀⠀⠀⠀⠀⠀⠀⠀⠀</a:t>
            </a:r>
            <a:br/>
            <a:r>
              <a:t>⠀⠀⠀⠀⠀⠀⠀⠀⠀⠀⠀⣿⣿⣿⣿⣿⣿⡟⢕⢕⢹⣿⣿⣿⣿⣿⣿⣿⣿⣿⣿⣿⣿⣿⣿⣿⣿⣿⣿⣿⣿⡷⢱⢼⣿⣿⣿⣿⣿⣿⣿⣿⣿⣿⣿⣿⣿⣿⣿⣿⣿⣿⣿⣿⣿⣿⣿⣿⣿⠀⠀⠀⠀⠀⠀⠀⠀⠀⠀⠀⠀</a:t>
            </a:r>
            <a:br/>
            <a:r>
              <a:t>⠀⠀⠀⠀⠀⠀⠀⠀⠀⠀⠀⣿⣿⣿⣿⣿⡿⡵⢕⢕⣸⣿⣿⣿⣿⣿⣿⣿⣿⣿⣿⣿⣿⣿⣿⣿⣿⣿⣿⣿⡏⢝⢵⢸⣿⣿⣿⣿⣿⣿⣿⣿⣿⣿⣿⣿⣿⣿⣿⣿⣿⣿⣿⣿⣿⣿⣿⣿⣿⠀⠀⠀⠀⠀⠀⠀⠀⠀⠀⠀⠀</a:t>
            </a:r>
            <a:br/>
            <a:r>
              <a:t>⠀⠀⠀⠀⠀⠀⠀⠀⠀⠀⠀⣿⣿⣿⣿⣿⣿⡕⢕⢕⣺⣿⣿⣿⣿⣿⣿⣿⣿⣿⣿⣿⣿⣿⣿⣿⣿⣿⣿⣿⣇⢇⢕⢜⣿⣿⣿⣿⣿⣿⣿⣿⣿⣿⣿⣿⣿⣿⣿⣿⣿⣿⣿⣿⣿⣿⣿⣿⣿⠀⠀⠀⠀⠀⠀⠀⠀⠀⠀⠀⠀</a:t>
            </a:r>
            <a:br/>
            <a:r>
              <a:t>⠀⠀⠀⠀⠀⠀⠀⠀⠀⠀⠀⣿⣿⣿⣿⣿⣟⢗⢕⢕⢻⣿⣿⣿⣿⣿⣿⣿⣿⣿⣿⣿⣿⣿⣿⣿⣿⣿⣿⣿⣿⢕⢕⢕⢜⣿⣿⣿⣿⣿⣿⣿⣿⣿⣿⣿⣿⣿⣿⣿⣿⣿⣿⣿⣿⣿⣿⣿⣿⠀⠀⠀⠀⠀⠀⠀⠀⠀⠀⠀⠀</a:t>
            </a:r>
            <a:br/>
            <a:r>
              <a:t>⠀⠀⠀⠀⠀⠀⠀⠀⠀⠀⠀⣿⣿⣿⣿⣿⣷⡼⢕⢕⢽⣿⣿⣿⣿⣿⣿⣿⣿⣿⣿⣿⣿⣿⣿⣿⣿⣿⣿⣿⡟⢕⢕⢕⢕⢸⣿⣿⣿⣿⣿⣿⣿⣿⣿⣿⣿⣿⣿⣿⣿⣿⣿⣿⣿⣿⣿⣿⣿⠀⠀⠀⠀⠀⠀⠀⠀⠀⠀⠀⠀</a:t>
            </a:r>
            <a:br/>
            <a:r>
              <a:t>⠀⠀⠀⠀⠀⠀⠀⠀⠀⠀⠀⣿⣿⣿⣿⣿⣿⣗⢇⢕⣿⣿⣿⣿⣿⣿⣿⣿⣿⣿⣿⣿⣿⣿⣿⣿⣿⣿⣿⣿⡇⢕⢕⢕⠁⢸⣿⣿⣿⣿⣿⣿⣿⣿⣿⣿⣿⣿⣿⣿⣿⣿⣿⣿⣿⣿⣿⣿⣿⠀⠀⠀⠀⠀⠀⠀⠀⠀⠀⠀⠀</a:t>
            </a:r>
            <a:br/>
            <a:r>
              <a:t>⠀⠀⠀⠀⠀⠀⠀⠀⠀⠀⠀⣿⣿⣿⣿⣿⣷⡯⡕⢕⣿⣿⣿⣿⣿⣿⣿⣿⣿⣿⣿⣿⣿⣿⣿⣿⣿⣿⣿⣿⡇⠕⠁⢡⣴⣾⣿⣿⣿⣿⣿⣿⣿⣿⣿⣿⣿⣯⣾⣾⣿⣿⣿⣿⣿⣿⣿⣿⣿⠀⠀⠀⠀⠀⠀⠀⠀⠀⠀⠀⠀</a:t>
            </a:r>
            <a:br/>
            <a:r>
              <a:t>⠀⠀⠀⠀⠀⠀⠀⠀⠀⠀⠀⣿⣿⣿⣿⣿⣿⡟⢕⢕⣿⣿⣿⣿⣿⣿⣿⣿⣿⣿⣿⣿⣿⣿⣿⣿⡟⣿⣿⣿⠁⠀⠐⠘⢻⣿⣿⣿⣿⣟⡹⣿⣿⣿⣿⣿⣿⣿⣿⣿⣿⣿⣿⢿⣿⣿⣿⣿⣿⠀⠀⠀⠀⠀⠀⠀⠀⠀⠀⠀⠀</a:t>
            </a:r>
            <a:br/>
            <a:r>
              <a:t>⠀⠀⠀⠀⠀⠀⠀⠀⠀⠀⠀⣿⣿⣿⣿⣿⣿⢟⢕⢕⢿⣿⣿⣿⣿⣿⣿⣿⣿⣿⣿⣿⣿⣿⣿⣿⣻⣿⢯⡏⠀⠀⠀⠀⢄⢜⢻⣿⣿⣿⡕⣿⣿⣿⣿⣿⣿⣿⣿⣻⣻⢟⣻⢿⣿⣿⣿⣿⣿⠀⠀⠀⠀⠀⠀⠀⠀⠀⠀⠀⠀</a:t>
            </a:r>
            <a:br/>
            <a:r>
              <a:t>⠀⠀⠀⠀⠀⠀⠀⠀⠀⠀⠀⠛⠛⠛⠛⠋⠑⠑⠑⠑⠘⠛⠛⠛⠛⠛⠛⠛⠛⠛⠛⠛⠛⠛⠛⠛⠛⠛⠚⠃⠐⠑⠐⠐⠑⠑⠘⠛⠛⠛⠛⠛⠛⠛⠛⠛⠛⠛⠛⠛⠛⠛⠛⠛⠛⠛⠛⠛⠛⠀⠀⠀⠀⠀⠀⠀⠀⠀⠀⠀⠀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⠀⠀⠀⠀⠀⠀⠀⠀⠀⠀⠀⠑⢕⣿⣿⣿⣿⣿⣿⣿⣿⣿⣿⣿⣿⣿⣿⣿⣿⣿⣿⣿⣿⣿⣿⣿⣿⣿⣿⣿⣿⣿⣿⣿⣿⣿⣿⣿⣿⣿⣿⣿⣿⣿⣿⣿⣿⣿⣿⣿⣿⣿⣿⣿⣿⣿⣿⣿⣷⠀⠀⠀⠀⠀⠀⠀⠀⠀⠀⠀⠀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⠀⠀⠀⠀⠀⠀⠀⠀⠀⠀⠀⢕⢕⢕⢕⢿⣿⣿⣿⣿⣿⣿⣿⣿⣿⣿⡿⣿⣿⣿⣿⣿⣿⣿⣿⣿⣿⣿⣿⣿⣿⣿⣿⣿⣿⣿⣿⣿⣿⣿⣿⣿⣿⣿⣿⣿⣿⣿⣿⣿⣿⣿⣿⣿⣿⣿⣿⣿⣿⠀⠀⠀⠀⠀⠀⠀⠀⠀⠀⠀⠀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⠀⠀⠀⠀⠀⠀⠀⠀⠀⠀⠀⣧⣱⢕⢕⢕⢝⢿⣿⣿⣿⣿⣿⣿⣿⣿⣷⣿⣿⣿⣿⣿⣿⣿⣿⣿⣿⣿⣿⣿⣿⣿⣿⣿⣿⣿⣿⣿⣿⢿⢟⢝⢝⢝⢝⢝⢟⢻⣿⣿⣿⣿⣿⣿⣿⣿⣿⣿⣿⠀⠀⠀⠀⠀⠀⠀⠀⠀⠀⠀⠀</a:t>
            </a:r>
            <a:br/>
            <a:r>
              <a:t>⠀⠀⠀⠀⠀⠀⠀⠀⠀⠀⠀⢻⣿⣷⣵⢕⢕⢜⢿⣿⣿⣿⣿⣿⣿⣿⣿⣿⣿⣿⣿⣿⣿⣿⣿⣿⣿⣿⣿⣿⣿⣿⣿⣿⣿⣿⡿⠟⠑⠳⢧⣅⡁⠔⢕⢕⢕⢕⢅⢝⢿⣿⣿⣿⣿⣿⣿⣿⣿⠀⠀⠀⠀⠀⠀⠀⠀⠀⠀⠀⠀</a:t>
            </a:r>
            <a:br/>
            <a:r>
              <a:t>⠀⠀⠀⠀⠀⠀⠀⠀⠀⠀⠀⢕⢝⣿⣿⣷⢇⢕⢕⢿⣿⣿⣿⣿⣿⣿⣿⣿⣿⣿⣿⣿⣿⣿⣿⣿⣿⣿⣿⣿⣿⣿⣿⣿⣿⡿⢑⢀⢀⠄⠄⠝⢿⣷⣕⢕⢕⢅⢕⢕⢕⢻⣿⣿⣿⣿⣿⣿⣿⠀⠀⠀⠀⠀⠀⠀⠀⠀⠀⠀⠀</a:t>
            </a:r>
            <a:br/>
            <a:r>
              <a:t>⠀⠀⠀⠀⠀⠀⠀⠀⠀⠀⠀⢕⢕⢜⣿⣿⣯⣕⡕⢜⢻⣿⣿⣿⣿⣿⣿⣿⣿⣿⣿⣿⣿⣿⣿⣿⣿⡿⣯⣷⢗⣿⣿⣿⣿⡕⢄⢕⢅⢐⢑⢅⠌⢿⣿⣧⡕⢕⢕⢕⢕⢕⢹⣿⣿⣿⣿⣿⣿⠀⠀⠀⠀⠀⠀⠀⠀⠀⠀⠀⠀</a:t>
            </a:r>
            <a:br/>
            <a:r>
              <a:t>⠀⠀⠀⠀⠀⠀⠀⠀⠀⠀⠀⢕⢕⢕⢸⣿⣿⣧⢗⢱⢸⣿⣿⣿⣿⣿⣿⣿⣿⣿⣿⣿⣿⣿⣿⣿⣿⣷⣾⣾⣿⣿⣿⣿⣿⡇⢕⢕⢕⢔⢕⢕⢕⢕⢿⣿⣿⡕⢕⢕⢕⢕⢕⢿⣿⣿⣿⣿⣿⠀⠀⠀⠀⠀⠀⠀⠀⠀⠀⠀⠀</a:t>
            </a:r>
            <a:br/>
            <a:r>
              <a:t>⠀⠀⠀⠀⠀⠀⠀⠀⠀⠀⠀⣾⣿⣷⣾⣿⣿⣿⢕⢕⢕⣿⣿⣿⣿⣿⣿⣿⣿⣿⣿⣿⣿⣿⣿⣿⣿⣿⣿⣿⣿⣿⣿⣿⣿⡇⢕⢕⢕⢕⢕⢕⢕⢕⣸⣿⣿⣷⢕⢕⢕⢕⢕⢸⣿⣿⣿⣿⣿⠀⠀⠀⠀⠀⠀⠀⠀⠀⠀⠀⠀</a:t>
            </a:r>
            <a:br/>
            <a:r>
              <a:t>⠀⠀⠀⠀⠀⠀⠀⠀⠀⠀⠀⣿⣿⣿⣿⣿⣿⣿⡇⢕⢕⣿⣿⣿⣿⣿⣿⣿⣿⣿⣿⣿⣿⣿⣿⣿⣿⣿⣿⣿⣿⣿⣿⣿⣿⣿⣷⣿⣾⣾⣾⣿⣿⣿⣿⣿⣿⣿⣕⢕⢕⢕⢕⢸⣿⣿⣿⣿⣿⠀⠀⠀⠀⠀⠀⠀⠀⠀⠀⠀⠀</a:t>
            </a:r>
            <a:br/>
            <a:r>
              <a:t>⠀⠀⠀⠀⠀⠀⠀⠀⠀⠀⠀⣿⣿⣿⣿⣿⣿⣿⡇⢕⢕⣿⣿⣿⣿⣿⣿⣿⣿⣿⣿⣿⣿⣿⣿⣿⣿⣿⣿⣿⣿⣿⣿⣿⣿⣿⣿⣿⣿⣿⣿⣿⣿⣿⣿⣿⣿⣿⡕⢕⢕⢕⢕⢸⣿⣿⣿⣿⣿⠀⠀⠀⠀⠀⠀⠀⠀⠀⠀⠀⠀</a:t>
            </a:r>
            <a:br/>
            <a:r>
              <a:t>⠀⠀⠀⠀⠀⠀⠀⠀⠀⠀⠀⣿⣿⣿⣿⣿⣿⣿⣇⢕⢕⢻⣿⣿⣿⣿⣿⣿⣿⣿⣿⣿⣿⣿⣿⣿⣿⣿⣿⣿⣿⣿⣿⡿⢟⣿⣿⣿⣿⣿⣿⣿⣿⣿⣿⣿⣿⣿⡵⢕⢱⢕⢕⢸⣿⣿⣿⣿⣿⠀⠀⠀⠀⠀⠀⠀⠀⠀⠀⠀⠀</a:t>
            </a:r>
            <a:br/>
            <a:r>
              <a:t>⠀⠀⠀⠀⠀⠀⠀⠀⠀⠀⠀⣿⣿⣿⣿⣿⣿⣿⡗⢱⢕⣿⣿⣿⣿⣿⣿⣿⣿⣿⣿⣿⣿⣿⣿⣿⣿⣿⣿⢿⢟⢏⢕⠅⢸⣿⣿⣿⣿⣿⣿⣿⣿⣿⣿⣿⣿⣿⡯⢝⢽⢼⣕⢹⣿⣿⣿⣿⣿⠀⠀⠀⠀⠀⠀⠀⠀⠀⠀⠀⠀</a:t>
            </a:r>
            <a:br/>
            <a:r>
              <a:t>⠀⠀⠀⠀⠀⠀⠀⠀⠀⠀⠀⣿⣿⣿⣿⣿⣿⣿⡯⢜⢜⣿⣿⣿⣿⣿⣿⣿⣿⣿⣿⣿⣿⣿⣿⣿⣿⣿⣿⣷⣵⡕⢕⣱⣾⣿⣿⣿⣿⣿⣿⣿⣿⣿⣿⣿⣿⣿⣟⣝⣽⣯⢽⣻⣿⣿⣿⣿⣿⠀⠀⠀⠀⠀⠀⠀⠀⠀⠀⠀⠀</a:t>
            </a:r>
            <a:br/>
            <a:r>
              <a:t>⠀⠀⠀⠀⠀⠀⠀⠀⠀⠀⠀⣿⣿⣿⣿⣿⣿⣿⡕⢕⢕⣿⣿⣿⣿⣿⣿⣿⣿⣿⣿⣿⣿⣿⣿⣿⣿⣿⣿⣿⢯⡗⡜⢿⣿⣿⣿⣿⣿⣿⣿⣿⣿⣿⣿⣿⣿⣿⣷⣿⣿⣿⣿⣿⣿⣿⣿⣿⣿⠀⠀⠀⠀⠀⠀⠀⠀⠀⠀⠀⠀</a:t>
            </a:r>
            <a:br/>
            <a:r>
              <a:t>⠀⠀⠀⠀⠀⠀⠀⠀⠀⠀⠀⣿⣿⣿⣿⣿⣿⡯⢕⢕⢸⣿⣿⣿⣿⣿⣿⣿⣿⣿⣿⣿⣿⣿⣿⣿⣿⣿⣿⣿⢜⡜⢇⣹⣿⣿⣿⣿⣿⣿⣿⣿⣿⣿⣿⣿⣿⣿⣿⣿⣿⣿⣿⣿⣿⣿⣿⣿⣿⠀⠀⠀⠀⠀⠀⠀⠀⠀⠀⠀⠀</a:t>
            </a:r>
            <a:br/>
            <a:r>
              <a:t>⠀⠀⠀⠀⠀⠀⠀⠀⠀⠀⠀⣿⣿⣿⣿⣿⣿⣏⢕⢕⢺⣿⣿⣿⣿⣿⣿⣿⣿⣿⣿⣿⣿⣿⣿⣿⣿⣿⣿⣿⢗⢕⢕⢝⣿⣿⣿⣿⣿⣿⣿⣿⣿⣿⣿⣿⣿⣿⣿⣿⣿⣿⣿⣿⣿⣿⣿⣿⣿⠀⠀⠀⠀⠀⠀⠀⠀⠀⠀⠀⠀</a:t>
            </a:r>
            <a:br/>
            <a:r>
              <a:t>⠀⠀⠀⠀⠀⠀⠀⠀⠀⠀⠀⣿⣿⣿⣿⣿⣿⡗⢕⢕⢸⣿⣿⣿⣿⣿⣿⣿⣿⣿⣿⣿⣿⣿⣿⣿⣿⣿⣿⣿⡕⢕⢕⢕⢸⣿⣿⣿⣿⣿⣿⣿⣿⣿⣿⣿⣿⣿⣿⣿⣿⣿⣿⣿⣿⣿⣿⣿⣿⠀⠀⠀⠀⠀⠀⠀⠀⠀⠀⠀⠀</a:t>
            </a:r>
            <a:br/>
            <a:r>
              <a:t>⠀⠀⠀⠀⠀⠀⠀⠀⠀⠀⠀⣿⣿⣿⣿⣿⣿⡷⢕⢕⢸⣿⣿⣿⣿⣿⣿⣿⣿⣿⣿⣿⣿⣿⣿⣿⣿⣿⣿⣿⡇⢕⢕⢕⢕⣿⣿⣿⣿⣿⣿⣿⣿⣿⣿⣿⣿⣿⣿⣿⣿⣿⣿⣿⣿⣿⣿⣿⣿⠀⠀⠀⠀⠀⠀⠀⠀⠀⠀⠀⠀</a:t>
            </a:r>
            <a:br/>
            <a:r>
              <a:t>⠀⠀⠀⠀⠀⠀⠀⠀⠀⠀⠀⣿⣿⣿⣿⣿⣿⣿⡗⢕⢸⣿⣿⣿⣿⣿⣿⣿⣿⣿⣿⣿⣿⣿⣿⣿⣿⣿⣿⣿⡇⢕⢕⢑⢕⢻⣿⣿⣿⣿⣿⣿⣿⣿⣿⣿⣿⣿⣿⣿⣿⣿⣿⣿⣿⣿⣿⣿⣿⠀⠀⠀⠀⠀⠀⠀⠀⠀⠀⠀⠀</a:t>
            </a:r>
            <a:br/>
            <a:r>
              <a:t>⠀⠀⠀⠀⠀⠀⠀⠀⠀⠀⠀⣿⣿⣿⣿⣿⣿⣷⢇⢕⢸⣿⣿⣿⣿⣿⣿⣿⣿⣿⣿⣿⣿⣿⣿⣿⣿⣿⣿⣿⡏⠁⠁⠑⢑⣼⣿⣿⣿⣿⣿⣿⣿⣿⣿⣿⣿⣿⣷⣷⣾⣾⣿⣿⣿⣿⣿⣿⣿⠀⠀⠀⠀⠀⠀⠀⠀⠀⠀⠀⠀</a:t>
            </a:r>
            <a:br/>
            <a:r>
              <a:t>⠀⠀⠀⠀⠀⠀⠀⠀⠀⠀⠀⣿⣿⣿⣿⣿⣿⣯⡕⢱⢸⣿⣿⣿⣿⣿⣿⣿⣿⣿⣿⣿⣿⣿⣿⣿⣿⢹⣿⡟⠑⠀⢡⣷⣿⣿⣿⣿⣿⡿⣿⣿⣿⣿⣿⣿⣿⣿⣿⣿⣿⣿⣿⡿⣿⣿⣿⣟⣿⠀⠀⠀⠀⠀⠀⠀⠀⠀⠀⠀⠀</a:t>
            </a:r>
            <a:br/>
            <a:r>
              <a:t>⠀⠀⠀⠀⠀⠀⠀⠀⠀⠀⠀⣿⣿⣿⣿⣿⣿⢟⢝⢕⢸⣿⣿⣿⣿⣿⣿⣿⣿⣿⣿⣿⣿⣿⣿⣿⣯⣾⢿⡕⢀⢀⠀⠙⢿⣿⣿⣿⣿⡏⣿⣿⣿⣿⣿⣿⣿⣿⣿⣿⣿⣟⣟⣿⣿⣿⣿⣿⣿⠀⠀⠀⠀⠀⠀⠀⠀⠀⠀⠀⠀</a:t>
            </a:r>
            <a:br/>
            <a:r>
              <a:t>⠀⠀⠀⠀⠀⠀⠀⠀⠀⠀⠀⠛⠛⠛⠛⠛⠃⠑⠑⠑⠘⠛⠛⠛⠛⠛⠛⠛⠛⠛⠛⠛⠛⠛⠛⠛⠛⠛⠛⠃⠑⠑⠀⠐⠑⠙⠛⠛⠛⠛⠛⠛⠛⠛⠛⠛⠛⠛⠛⠛⠛⠘⠛⠛⠛⠛⠛⠛⠛⠀⠀⠀⠀⠀⠀⠀⠀⠀⠀⠀⠀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⠀⠀⠀⠀⠀⠀⠀⠀⠀⠀⠀⠘⢜⢷⣿⣿⣿⣿⣿⣿⣿⣿⣿⣿⣿⣿⣿⣿⣿⣿⣿⣿⣿⣿⣿⣿⣿⣿⣿⣿⣿⣿⣿⣿⣿⣿⣿⣿⣿⣿⣿⣿⣿⣿⣿⣿⣿⣿⣿⣿⣿⣿⣿⣿⣿⣿⣷⣷⣗⠀⠀⠀⠀⠀⠀⠀⠀⠀⠀⠀⠀</a:t>
            </a:r>
            <a:br/>
            <a:r>
              <a:t>⠀⠀⠀⠀⠀⠀⠀⠀⠀⠀⠀⢕⢕⢕⢝⢹⣿⣿⣿⣿⣿⣿⣿⣿⣿⣿⣿⣿⣿⣿⣿⣿⣿⣿⣿⣿⣿⣿⣿⣿⣿⣿⣿⣿⣿⣿⣿⣿⣿⣿⣿⣿⣿⣿⣿⣿⣿⣿⣿⣿⣿⣿⣿⣿⣿⣿⣿⣿⣿⠀⠀⠀⠀⠀⠀⠀⠀⠀⠀⠀⠀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⠀⠀⠀⠀⠀⠀⠀⠀⠀⠀⠀⣷⣕⡵⢕⢕⢝⢿⣿⣿⣿⣿⣿⣿⣿⣿⣿⣿⣿⣿⣿⣿⣿⣿⣿⣿⣿⣿⣿⣿⣿⣿⣿⣿⣿⣿⣿⣿⣿⡿⢟⢟⢏⠝⠝⢝⢝⢻⢿⣿⣿⣿⣿⣿⣿⣿⣿⣿⣿⠀⠀⠀⠀⠀⠀⠀⠀⠀⠀⠀⠀</a:t>
            </a:r>
            <a:br/>
            <a:r>
              <a:t>⠀⠀⠀⠀⠀⠀⠀⠀⠀⠀⠀⢝⣿⣿⣧⡕⢕⢕⢻⣿⣿⣿⣿⣿⣿⣿⣿⣿⣿⣿⣿⣿⣿⣿⣿⣿⣿⣿⣿⣿⣿⣿⣿⣿⣿⣿⣿⢟⠝⠳⢧⣅⣑⢑⢅⢕⢕⢕⢅⢝⢿⣿⣿⣿⣿⣿⣿⣿⣿⠀⠀⠀⠀⠀⠀⠀⠀⠀⠀⠀⠀</a:t>
            </a:r>
            <a:br/>
            <a:r>
              <a:t>⠀⠀⠀⠀⠀⠀⠀⠀⠀⠀⠀⢕⢜⢻⣿⣷⣇⢕⢕⢸⣿⣿⣿⣿⣿⣿⣿⣿⣿⣿⣿⣿⣿⣿⣿⣿⣿⣿⣿⡿⢿⣿⣿⣿⣿⣿⠏⢁⢀⢄⠄⢘⢻⣷⣴⢕⢕⢕⢕⢔⢅⢜⢿⣿⣿⣿⣿⣿⣿⠀⠀⠀⠀⠀⠀⠀⠀⠀⠀⠀⠀</a:t>
            </a:r>
            <a:br/>
            <a:r>
              <a:t>⠀⠀⠀⠀⠀⠀⠀⠀⠀⠀⠀⢕⢕⢕⢿⣿⣿⣕⡕⢕⢹⣿⣿⣿⣿⣿⣿⣿⣿⣿⣿⣿⣿⣿⣿⣿⣿⣟⣻⡿⣝⣹⣿⢿⡿⣇⢐⠅⢁⢔⢐⢐⠕⢹⣿⣷⡕⢕⢕⢕⢕⢕⢜⣿⣿⣿⣿⣿⣿⠀⠀⠀⠀⠀⠀⠀⠀⠀⠀⠀⠀</a:t>
            </a:r>
            <a:br/>
            <a:r>
              <a:t>⠀⠀⠀⠀⠀⠀⠀⠀⠀⠀⠀⢕⢕⢕⢕⣿⣿⣿⡕⢇⢕⣿⣿⣿⣿⣿⣿⣿⣿⣿⣿⣿⣿⣿⣿⣿⣿⣿⣿⣿⣿⣿⣿⣿⣟⣽⢕⢑⢕⢔⢔⢕⢕⢕⢹⣿⣿⣇⢕⢕⢅⢕⢕⢸⣿⣿⣿⣿⣿⠀⠀⠀⠀⠀⠀⠀⠀⠀⠀⠀⠀</a:t>
            </a:r>
            <a:br/>
            <a:r>
              <a:t>⠀⠀⠀⠀⠀⠀⠀⠀⠀⠀⠀⣾⣿⣷⣼⣿⣿⣿⡇⢕⢕⢸⣿⣿⣿⣿⣿⣿⣿⣿⣿⣿⣿⣿⣿⣿⣿⣿⣿⣿⣿⣿⣿⣿⣿⣿⢕⢕⢕⢕⢕⢕⢕⢕⢕⣿⣿⣿⡕⢕⢕⢕⢕⢕⣿⣿⣿⣿⣿⠀⠀⠀⠀⠀⠀⠀⠀⠀⠀⠀⠀</a:t>
            </a:r>
            <a:br/>
            <a:r>
              <a:t>⠀⠀⠀⠀⠀⠀⠀⠀⠀⠀⠀⣿⣿⣿⣿⣿⣿⣿⡟⢕⢕⢸⣿⣿⣿⣿⣿⣿⣿⣿⣿⣿⣿⣿⣿⣿⣿⣿⣿⣿⣿⣿⣿⣿⣿⣷⣷⣷⣷⣷⣾⣿⣿⣿⣿⣿⣿⣿⣇⢕⢕⢕⢕⢕⣿⣿⣿⣿⣿⠀⠀⠀⠀⠀⠀⠀⠀⠀⠀⠀⠀</a:t>
            </a:r>
            <a:br/>
            <a:r>
              <a:t>⠀⠀⠀⠀⠀⠀⠀⠀⠀⠀⠀⣿⣿⣿⣿⣿⣿⣿⣿⢱⢕⢸⣿⣿⣿⣿⣿⣿⣿⣿⣿⣿⣿⣿⣿⣿⣿⣿⣿⣿⣿⣿⣿⣿⣿⣿⣿⣿⣿⣿⣿⣿⣿⣿⣿⣿⣿⣿⣗⢇⢕⢕⢕⢕⣿⣿⣿⣿⣿⠀⠀⠀⠀⠀⠀⠀⠀⠀⠀⠀⠀</a:t>
            </a:r>
            <a:br/>
            <a:r>
              <a:t>⠀⠀⠀⠀⠀⠀⠀⠀⠀⠀⠀⣿⣿⣿⣿⣿⣿⣿⣿⢕⡕⢸⣿⣿⣿⣿⣿⣿⣿⣿⣿⣿⣿⣿⣿⣿⣿⣿⣿⣿⣿⣿⢿⠟⢹⣿⣿⣿⣿⣿⣿⣿⣿⣿⣿⣿⣿⣿⡯⢕⢕⢕⢕⢕⣿⣿⣿⣿⣿⠀⠀⠀⠀⠀⠀⠀⠀⠀⠀⠀⠀</a:t>
            </a:r>
            <a:br/>
            <a:r>
              <a:t>⠀⠀⠀⠀⠀⠀⠀⠀⠀⠀⠀⣿⣿⣿⣿⣿⣿⣿⡿⢗⢕⣸⣿⣿⣿⣿⣿⣿⣿⣿⣿⣿⣿⣿⣿⣿⣿⣿⡟⢏⢝⢅⢔⢔⣿⣿⣿⣿⣿⣿⣿⣿⣿⣿⣿⣿⣿⣿⣯⢵⢸⣵⢕⢕⣿⣿⣿⣿⣿⠀⠀⠀⠀⠀⠀⠀⠀⠀⠀⠀⠀</a:t>
            </a:r>
            <a:br/>
            <a:r>
              <a:t>⠀⠀⠀⠀⠀⠀⠀⠀⠀⠀⠀⣿⣿⣿⣿⣿⣿⣿⣿⡕⢱⢹⣿⣿⣿⣿⣿⣿⣿⣿⣿⣿⣿⣿⣿⣿⣿⣿⣗⣿⣮⢇⣱⣾⣿⣿⣿⣿⣿⣿⣿⣿⣿⣿⣿⣿⣿⣿⣟⣫⢏⣝⣝⣻⣿⣿⣿⣿⣿⠀⠀⠀⠀⠀⠀⠀⠀⠀⠀⠀⠀</a:t>
            </a:r>
            <a:br/>
            <a:r>
              <a:t>⠀⠀⠀⠀⠀⠀⠀⠀⠀⠀⠀⣿⣿⣿⣿⣿⣿⣿⣝⢕⢕⣼⣿⣿⣿⣿⣿⣿⣿⣿⣿⣿⣿⣿⣿⣿⣿⣿⣿⡟⣮⢼⢗⣿⣿⣿⣿⣿⣿⣿⣿⣿⣿⣿⣿⣿⣿⣿⣿⣿⣿⣿⣿⣿⣿⣿⣿⣿⣿⠀⠀⠀⠀⠀⠀⠀⠀⠀⠀⠀⠀</a:t>
            </a:r>
            <a:br/>
            <a:r>
              <a:t>⠀⠀⠀⠀⠀⠀⠀⠀⠀⠀⠀⣿⣿⣿⣿⣿⣿⣟⢇⢕⢕⣿⣿⣿⣿⣿⣿⣿⣿⣿⣿⣿⣿⣿⣿⣿⣿⣿⣿⡇⢕⢇⢕⣿⣿⣿⣿⣿⣿⣿⣿⣿⣿⣿⣿⣿⣿⣿⣿⣿⣿⣿⣿⣿⣿⣿⣿⣿⣿⠀⠀⠀⠀⠀⠀⠀⠀⠀⠀⠀⠀</a:t>
            </a:r>
            <a:br/>
            <a:r>
              <a:t>⠀⠀⠀⠀⠀⠀⠀⠀⠀⠀⠀⣿⣿⣿⣿⣿⣿⡯⢕⢕⢕⣿⣿⣿⣿⣿⣿⣿⣿⣿⣿⣿⣿⣿⣿⣿⣿⣿⣿⡇⢕⢕⢕⢹⣿⣿⣿⣿⣿⣿⣿⣿⣿⣿⣿⣿⣿⣿⣿⣿⣿⣿⣿⣿⣿⣿⣿⣿⣿⠀⠀⠀⠀⠀⠀⠀⠀⠀⠀⠀⠀</a:t>
            </a:r>
            <a:br/>
            <a:r>
              <a:t>⠀⠀⠀⠀⠀⠀⠀⠀⠀⠀⠀⣿⣿⣿⣿⣿⣿⣟⢗⢕⢕⣿⣿⣿⣿⣿⣿⣿⣿⣿⣿⣿⣿⣿⣿⣿⣿⣿⣿⣇⢕⢕⢕⢕⢻⣿⣿⣿⣿⣿⣿⣿⣿⣿⣿⣿⣿⣿⣿⣿⣿⣿⣿⣿⣿⣿⣿⣿⣿⠀⠀⠀⠀⠀⠀⠀⠀⠀⠀⠀⠀</a:t>
            </a:r>
            <a:br/>
            <a:r>
              <a:t>⠀⠀⠀⠀⠀⠀⠀⠀⠀⠀⠀⣿⣿⣿⣿⣿⣿⣷⢽⢕⢕⣿⣿⣿⣿⣿⣿⣿⣿⣿⣿⣿⣿⣿⣿⣿⣿⣿⣿⣿⢕⢕⢕⢕⢸⣿⣿⣿⣿⣿⣿⣿⣿⣿⣿⣿⣿⣿⣿⣿⣿⣿⣿⣿⣿⣿⣿⣿⣿⠀⠀⠀⠀⠀⠀⠀⠀⠀⠀⠀⠀</a:t>
            </a:r>
            <a:br/>
            <a:r>
              <a:t>⠀⠀⠀⠀⠀⠀⠀⠀⠀⠀⠀⣿⣿⣿⣿⣿⣿⣿⡗⢕⢕⣿⣿⣿⣿⣿⣿⣿⣿⣿⣿⣿⣿⣿⣿⣿⣿⣿⣿⣿⣿⢇⢕⢅⢸⣿⣿⣿⣿⣿⣿⣿⣿⣿⣿⣿⣿⢿⣿⣿⣿⣿⣿⣿⣿⣿⣿⣿⣿⠀⠀⠀⠀⠀⠀⠀⠀⠀⠀⠀⠀</a:t>
            </a:r>
            <a:br/>
            <a:r>
              <a:t>⠀⠀⠀⠀⠀⠀⠀⠀⠀⠀⠀⣿⣿⣿⣿⣿⣿⣿⡇⢕⢕⣿⣿⣿⣿⣿⣿⣿⣿⣿⣿⣿⣿⣿⣿⣿⣿⣿⣿⣿⣿⡧⢀⠁⠕⣿⣿⣿⣿⣿⣿⣿⣿⣿⣿⣿⣿⣿⣷⣷⣿⣿⣿⣿⣿⣿⣿⣿⣿⠀⠀⠀⠀⠀⠀⠀⠀⠀⠀⠀⠀</a:t>
            </a:r>
            <a:br/>
            <a:r>
              <a:t>⠀⠀⠀⠀⠀⠀⠀⠀⠀⠀⠀⣿⣿⣿⣿⣿⣿⣿⣝⢕⢜⣿⣿⣿⣿⣿⣿⣿⣿⣿⣿⣿⣿⣿⣿⣿⣿⡏⣿⡿⠟⠁⠀⣡⣷⣿⣿⣿⣿⣿⣿⣿⣿⣿⣿⣿⣿⣿⣿⣿⣿⣿⣿⣿⢿⣿⣿⣟⣿⠀⠀⠀⠀⠀⠀⠀⠀⠀⠀⠀⠀</a:t>
            </a:r>
            <a:br/>
            <a:r>
              <a:t>⠀⠀⠀⠀⠀⠀⠀⠀⠀⠀⠀⣿⣿⣿⣿⣿⣿⢯⢇⢕⢕⣿⣿⣿⣿⣿⣿⣿⣿⣿⣿⣿⣿⣿⣿⣿⣿⣿⣿⡕⢔⢰⢾⣿⣿⣿⣿⣿⣿⣿⣿⣿⣿⣿⣿⣿⣿⣿⣿⣿⣿⣟⢿⣻⣿⣿⣿⣿⣿⠀⠀⠀⠀⠀⠀⠀⠀⠀⠀⠀⠀</a:t>
            </a:r>
            <a:br/>
            <a:r>
              <a:t>⠀⠀⠀⠀⠀⠀⠀⠀⠀⠀⠀⠛⠛⠛⠛⠛⠋⠑⠑⠑⠑⠛⠛⠛⠛⠛⠛⠛⠛⠛⠛⠛⠛⠛⠛⠛⠛⠛⠛⠃⠑⠑⠑⠙⠛⠛⠛⠛⠛⠛⠛⠛⠛⠛⠛⠛⠛⠛⠛⠛⠛⠑⠘⠋⠛⠛⠛⠛⠛⠀⠀⠀⠀⠀⠀⠀⠀⠀⠀⠀⠀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⠀⠀⠀⠀⠀⠀⠀⠀⠀⠀⠀⢜⢝⢻⣿⣿⣿⣿⣿⣿⣿⣿⣿⣿⣿⣿⣿⣿⣿⣿⣿⣿⣿⣿⣿⣿⣿⣿⣿⣿⣿⣿⣿⣿⣿⣿⣿⣿⣿⣿⣿⣿⣿⣿⣿⣿⣿⣿⣿⣿⣿⣿⣿⣿⣿⣿⣿⣷⣷⠀⠀⠀⠀⠀⠀⠀⠀⠀⠀⠀⠀</a:t>
            </a:r>
            <a:br/>
            <a:r>
              <a:t>⠀⠀⠀⠀⠀⠀⠀⠀⠀⠀⠀⢑⢕⢕⢜⢝⢽⣿⣿⣿⣿⣿⣿⣿⣿⣿⣿⡿⣿⣿⢽⣿⣿⣿⣿⣿⣿⣿⣿⣿⣿⣿⣿⣿⣿⣿⣿⣿⣿⣿⣿⣿⣿⣿⣿⣿⣿⣿⣿⣿⣿⣿⣿⣿⣿⣿⣿⣿⣿⠀⠀⠀⠀⠀⠀⠀⠀⠀⠀⠀⠀</a:t>
            </a:r>
            <a:br/>
            <a:r>
              <a:t>⠀⠀⠀⠀⠀⠀⠀⠀⠀⠀⠀⣿⣷⣕⢕⡕⢕⢝⣿⣿⣿⣿⣿⣿⣿⣿⣿⣷⣿⣿⣿⣿⣿⣿⣿⣿⣿⣿⣿⣿⣿⣿⣿⣿⣿⣿⣿⣿⣿⣿⢿⢛⢟⢝⢝⠝⠝⢟⢿⣿⣿⣿⣿⣿⣿⣿⣿⣿⣿⠀⠀⠀⠀⠀⠀⠀⠀⠀⠀⠀⠀</a:t>
            </a:r>
            <a:br/>
            <a:r>
              <a:t>⠀⠀⠀⠀⠀⠀⠀⠀⠀⠀⠀⢕⢹⣿⣿⣵⡜⢕⢜⢻⣿⣿⣿⣿⣿⣿⣿⣿⣿⣿⣿⣿⣿⣿⣿⣿⣿⣿⣿⣿⣿⣿⣿⣿⣿⣿⣿⡿⠟⠑⠳⢧⣕⡁⢕⢅⢕⢕⠕⠕⢝⢿⣿⣿⣿⣿⣿⣿⣿⠀⠀⠀⠀⠀⠀⠀⠀⠀⠀⠀⠀</a:t>
            </a:r>
            <a:br/>
            <a:r>
              <a:t>⠀⠀⠀⠀⠀⠀⠀⠀⠀⠀⠀⢕⢕⢜⢻⣿⣷⡕⢕⢕⢹⣿⣿⣿⣿⣿⣿⣿⣿⣿⣿⣿⣿⣿⣿⣿⣿⣿⣿⣿⣟⣻⣿⣿⣿⣿⡟⢕⢀⢄⢀⢀⠝⢿⣷⣅⢕⢕⢅⢕⠕⢕⢹⣿⣿⣿⣿⣿⣿⠀⠀⠀⠀⠀⠀⠀⠀⠀⠀⠀⠀</a:t>
            </a:r>
            <a:br/>
            <a:r>
              <a:t>⠀⠀⠀⠀⠀⠀⠀⠀⠀⠀⠀⢕⢕⢕⢕⢻⣿⣿⣇⡕⢕⢻⣿⣿⣿⣿⣿⣿⣿⣿⣿⣿⣿⣿⣿⣿⣿⣿⣷⣿⣣⣵⣽⡿⢟⢻⢕⢅⢄⢕⢅⢅⢐⢑⢻⣿⣷⡕⢕⢕⢕⢕⢕⢹⣿⣿⣿⣿⣿⠀⠀⠀⠀⠀⠀⠀⠀⠀⠀⠀⠀</a:t>
            </a:r>
            <a:br/>
            <a:r>
              <a:t>⠀⠀⠀⠀⠀⠀⠀⠀⠀⠀⠀⣕⣕⡕⢕⢜⣿⣿⣿⡗⢕⢸⣿⣿⣿⣿⣿⣿⣿⣿⣿⣿⣿⣿⣿⣿⣿⣿⣿⣿⣿⣿⣿⣿⣿⣏⢇⢕⢕⢕⢕⢕⢕⢕⢕⢻⣿⣿⡕⢕⢕⢕⢕⢕⢿⣿⣿⣿⣿⠀⠀⠀⠀⠀⠀⠀⠀⠀⠀⠀⠀</a:t>
            </a:r>
            <a:br/>
            <a:r>
              <a:t>⠀⠀⠀⠀⠀⠀⠀⠀⠀⠀⠀⣿⣿⣿⣿⣾⣿⣿⣿⣇⢕⢕⢿⣿⣿⣿⣿⣿⣿⣿⣿⣿⣿⣿⣿⣿⣿⣿⣿⣿⣿⣿⣿⣿⣿⣿⢕⢕⢕⢕⢕⡕⢕⢕⢕⣸⣿⣿⣿⢕⢕⢕⢕⢕⢸⣿⣿⣿⣿⠀⠀⠀⠀⠀⠀⠀⠀⠀⠀⠀⠀</a:t>
            </a:r>
            <a:br/>
            <a:r>
              <a:t>⠀⠀⠀⠀⠀⠀⠀⠀⠀⠀⠀⣿⣿⣿⣿⣿⣿⣿⣿⡗⢇⢕⢸⣿⣿⣿⣿⣿⣿⣿⣿⣿⣿⣿⣿⣿⣿⣿⣿⣿⣿⣿⣿⣿⣿⣿⣷⣷⣷⣷⣷⣿⣿⣷⣿⣿⣿⣿⣿⡇⢕⢕⢕⢕⢸⣿⣿⣿⣿⠀⠀⠀⠀⠀⠀⠀⠀⠀⠀⠀⠀</a:t>
            </a:r>
            <a:br/>
            <a:r>
              <a:t>⠀⠀⠀⠀⠀⠀⠀⠀⠀⠀⠀⣿⣿⣿⣿⣿⣿⣿⣿⡯⢕⢕⢸⣿⣿⣿⣿⣿⣿⣿⣿⣿⣿⣿⣿⣿⣿⣿⣿⣿⣿⣿⣿⣿⣿⣿⣿⣿⣿⣿⣿⣿⣿⣿⣿⣿⣿⣿⣿⡇⢕⢕⢕⢕⢸⣿⣿⣿⣿⠀⠀⠀⠀⠀⠀⠀⠀⠀⠀⠀⠀</a:t>
            </a:r>
            <a:br/>
            <a:r>
              <a:t>⠀⠀⠀⠀⠀⠀⠀⠀⠀⠀⠀⣿⣿⣿⣿⣿⣿⣿⣿⣯⣕⢕⢸⣿⣿⣿⣿⣿⣿⣿⣿⣿⣿⣿⣿⣿⣿⣿⢿⢿⡟⢟⠝⢕⣿⣿⣿⣿⣿⣿⣿⣿⣿⣿⣿⣿⣿⣿⣿⣽⢕⢱⢕⢕⢼⣿⣿⣿⣿⠀⠀⠀⠀⠀⠀⠀⠀⠀⠀⠀⠀</a:t>
            </a:r>
            <a:br/>
            <a:r>
              <a:t>⠀⠀⠀⠀⠀⠀⠀⠀⠀⠀⠀⣿⣿⣿⣿⣿⣿⣿⣿⣟⢗⢇⣼⣿⣿⣿⣿⣿⣿⣿⣿⣿⣿⣿⣿⣿⣿⣿⣵⣇⣆⢕⢕⣼⣿⣿⣿⣿⣿⣿⣿⣿⣿⣿⣿⣿⣿⣿⣿⣽⢝⢽⢽⣕⢹⣿⣿⣿⣿⠀⠀⠀⠀⠀⠀⠀⠀⠀⠀⠀⠀</a:t>
            </a:r>
            <a:br/>
            <a:r>
              <a:t>⠀⠀⠀⠀⠀⠀⠀⠀⠀⠀⠀⣿⣿⣿⣿⣿⣿⣿⣿⣿⢕⢱⢼⣿⣿⣿⣿⣿⣿⣿⣿⣿⣿⣿⣿⣿⣿⣿⢺⡷⢎⣜⣿⣿⣿⣿⣿⣿⣿⣿⣿⣿⣿⣿⣿⣿⣿⣿⣿⣎⣟⣟⣫⣽⣻⣿⣿⣿⣿⠀⠀⠀⠀⠀⠀⠀⠀⠀⠀⠀⠀</a:t>
            </a:r>
            <a:br/>
            <a:r>
              <a:t>⠀⠀⠀⠀⠀⠀⠀⠀⠀⠀⠀⣿⣿⣿⣿⣿⣿⣿⣿⡏⢕⢕⣿⣿⣿⣿⣿⣿⣿⣿⣿⣿⣿⣿⣿⣿⣿⣿⢕⣎⢜⢱⣿⣿⣿⣿⣿⣿⣿⣿⣿⣿⣿⣿⣿⣿⣿⣿⣿⣷⣾⣿⣿⣿⣼⣿⣿⣿⣿⠀⠀⠀⠀⠀⠀⠀⠀⠀⠀⠀⠀</a:t>
            </a:r>
            <a:br/>
            <a:r>
              <a:t>⠀⠀⠀⠀⠀⠀⠀⠀⠀⠀⠀⣿⣿⣿⣿⣿⣿⣿⣟⡇⢕⢱⣿⣿⣿⣿⣿⣿⣿⣿⣿⣿⣿⣿⣿⣿⣿⣿⢕⢎⢕⢜⣿⣿⣿⣿⣿⣿⣿⣿⣿⣿⣿⣿⣿⣿⣿⣿⣿⣿⣿⣿⣿⣿⣿⣿⣿⣿⣿⠀⠀⠀⠀⠀⠀⠀⠀⠀⠀⠀⠀</a:t>
            </a:r>
            <a:br/>
            <a:r>
              <a:t>⠀⠀⠀⠀⠀⠀⠀⠀⠀⠀⠀⣿⣿⣿⣿⣿⣿⣿⣷⢇⢕⢕⣿⣿⣿⣿⣿⣿⣿⣿⣿⣿⣿⣿⣿⣿⣿⣿⡕⢕⢕⢕⢹⣿⣿⣿⣿⣿⣿⣿⣿⣿⣿⣿⣿⣿⣿⣿⣿⣿⣿⣿⣿⣿⣿⣿⣿⣿⣿⠀⠀⠀⠀⠀⠀⠀⠀⠀⠀⠀⠀</a:t>
            </a:r>
            <a:br/>
            <a:r>
              <a:t>⠀⠀⠀⠀⠀⠀⠀⠀⠀⠀⠀⣿⣿⣿⣿⣿⣿⣿⡟⡕⢕⢕⣿⣿⣿⣿⣿⣿⣿⣿⣿⣿⣿⣿⣿⣿⣿⣿⣿⢕⢕⢕⢕⣿⣿⣿⣿⣿⣿⣿⣿⣿⣿⣿⣿⣿⣿⣿⣿⣿⣿⣿⣿⣿⣿⣿⣿⣿⣿⠀⠀⠀⠀⠀⠀⠀⠀⠀⠀⠀⠀</a:t>
            </a:r>
            <a:br/>
            <a:r>
              <a:t>⠀⠀⠀⠀⠀⠀⠀⠀⠀⠀⠀⣿⣿⣿⣿⣿⣿⣿⣷⡇⢕⢕⣿⣿⣿⣿⣿⣿⣿⣿⣿⣿⣿⣿⣿⣿⣿⣿⣿⣇⣕⣕⡕⢿⣿⣿⣿⣿⣿⣿⣿⣿⣿⣿⣿⣿⣿⣿⣿⣿⣿⣿⣿⣿⣿⣿⣿⣿⣿⠀⠀⠀⠀⠀⠀⠀⠀⠀⠀⠀⠀</a:t>
            </a:r>
            <a:br/>
            <a:r>
              <a:t>⠀⠀⠀⠀⠀⠀⠀⠀⠀⠀⠀⣿⣿⣿⣿⣿⣿⣿⡿⡯⢕⢱⣿⣿⣿⣿⣿⣿⣿⣿⣿⣿⣿⣿⣿⣿⣿⣿⣿⣿⣿⣿⡇⢸⣿⣿⣿⣿⣿⣿⣿⣿⣿⣿⣿⣿⣿⡿⢿⡿⣿⣿⣿⣿⣿⣿⣿⣿⣿⠀⠀⠀⠀⠀⠀⠀⠀⠀⠀⠀⠀</a:t>
            </a:r>
            <a:br/>
            <a:r>
              <a:t>⠀⠀⠀⠀⠀⠀⠀⠀⠀⠀⠀⣿⣿⣿⣿⣿⣿⣿⣿⣇⢕⢸⣿⣿⣿⣿⣿⣿⣿⣿⣿⣿⣿⣿⣿⣿⣿⣿⢟⣿⣿⣿⡏⢸⣿⣿⣿⣿⣿⣿⣿⣿⣿⣿⣿⣿⣿⣿⣷⣷⣿⣿⣿⣿⣿⣿⣿⣿⣿⠀⠀⠀⠀⠀⠀⠀⠀⠀⠀⠀⠀</a:t>
            </a:r>
            <a:br/>
            <a:r>
              <a:t>⠀⠀⠀⠀⠀⠀⠀⠀⠀⠀⠀⣿⣿⣿⣿⣿⣿⣿⣿⢽⢕⢜⣿⣿⣿⣿⣿⣿⣿⣿⣿⣿⣿⣿⣿⣿⣿⣿⣾⢇⢑⢅⣠⣼⣿⣿⣿⣿⣿⣿⣿⣿⣿⣿⣿⣿⣿⣿⣿⣿⣿⣿⣿⣿⣿⣿⣿⣿⣟⠀⠀⠀⠀⠀⠀⠀⠀⠀⠀⠀⠀</a:t>
            </a:r>
            <a:br/>
            <a:r>
              <a:t>⠀⠀⠀⠀⠀⠀⠀⠀⠀⠀⠀⣿⣿⣿⣿⣿⣿⣿⢏⢕⢕⢜⣿⣿⣿⣿⣿⣿⣿⣿⣿⣿⣿⣿⣿⣿⣿⣿⣿⢇⢱⣾⣿⣿⣿⣿⣿⣿⣿⣿⣿⣿⣿⣿⣿⣿⣿⣿⣿⣿⣿⡿⢟⣟⣿⣿⣿⣿⣿⠀⠀⠀⠀⠀⠀⠀⠀⠀⠀⠀⠀</a:t>
            </a:r>
            <a:br/>
            <a:r>
              <a:t>⠀⠀⠀⠀⠀⠀⠀⠀⠀⠀⠀⠛⠛⠛⠛⠛⠛⠃⠑⠑⠑⠑⠛⠛⠛⠛⠛⠛⠛⠛⠛⠛⠛⠛⠛⠛⠛⠛⠛⠑⠁⠈⠛⠛⠛⠛⠛⠛⠛⠛⠛⠛⠛⠛⠛⠛⠛⠛⠛⠛⠛⠘⠘⠙⠙⠛⠛⠛⠛⠀⠀⠀⠀⠀⠀⠀⠀⠀⠀⠀⠀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⠀⠀⠀⠀⠀⠀⠀⠀⠀⠀⠀⢕⢝⢻⢿⣿⣿⣿⣿⣿⣿⣿⣿⣿⣿⣿⣿⣿⣿⣿⣿⣿⣿⣿⣿⣿⣿⣿⣿⣿⣿⣿⣿⣿⣿⣿⣿⣿⣿⣿⣿⣿⣿⣿⣿⣿⣿⣿⣿⣿⣿⣷⣿⣯⣾⣽⣽⣷⣵⠀⠀⠀⠀⠀⠀⠀⠀⠀⠀⠀⠀</a:t>
            </a:r>
            <a:br/>
            <a:r>
              <a:t>⠀⠀⠀⠀⠀⠀⠀⠀⠀⠀⠀⡅⢕⢕⢕⢝⢻⣿⣿⣿⣿⣿⣿⣿⣿⣿⣿⣿⣿⣿⣿⣿⣿⣿⣿⣿⣿⣿⣿⣿⣿⣿⣿⣿⣿⣿⣿⣿⣿⣿⣿⣿⣿⣿⣿⣿⣿⣿⣿⣿⣿⣿⣿⣿⣿⣿⣿⣿⣿⠀⠀⠀⠀⠀⠀⠀⠀⠀⠀⠀⠀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⠀⠀⠀⠀⠀⠀⠀⠀⠀⠀⠀⢻⣷⣧⡸⢕⢕⢜⢿⣿⣿⣿⣿⣿⣿⣿⣿⣿⣿⣿⣿⣿⣿⣿⣿⣿⣿⣿⣿⣿⣿⣿⣿⣿⣿⣿⣿⣿⣿⣿⡿⢟⢟⢟⢝⢝⢝⢟⢻⢿⣿⣿⣿⣿⣿⣿⣿⣿⣿⠀⠀⠀⠀⠀⠀⠀⠀⠀⠀⠀⠀</a:t>
            </a:r>
            <a:br/>
            <a:r>
              <a:t>⠀⠀⠀⠀⠀⠀⠀⠀⠀⠀⠀⢕⢜⢿⣿⣷⡕⢕⢕⢹⣿⣿⣿⣿⣿⣿⣿⣿⣿⣿⣿⣿⣿⣿⣿⣿⣿⣿⣿⣿⣿⣿⣿⣿⣿⣿⣿⣿⢟⢙⠗⢷⣵⣕⢅⢑⢕⢕⢕⢕⢝⢻⣿⣿⣿⣿⣿⣿⣿⠀⠀⠀⠀⠀⠀⠀⠀⠀⠀⠀⠀</a:t>
            </a:r>
            <a:br/>
            <a:r>
              <a:t>⠀⠀⠀⠀⠀⠀⠀⠀⠀⠀⠀⢕⢕⢕⢹⣿⣿⣷⣕⢕⢺⣿⣿⣿⣿⣿⣿⣿⣿⣿⣿⣿⣿⣿⣿⣿⣿⣿⣿⢿⣟⣟⣿⣿⣿⣿⡿⢇⢁⢄⠄⢄⠘⢻⣿⣧⡕⢕⢕⠕⢕⢕⢜⣿⣿⣿⣿⣿⣿⠀⠀⠀⠀⠀⠀⠀⠀⠀⠀⠀⠀</a:t>
            </a:r>
            <a:br/>
            <a:r>
              <a:t>⠀⠀⠀⠀⠀⠀⠀⠀⠀⠀⠀⢕⢕⢕⢕⢜⣿⣿⣧⣕⢕⢹⣿⣿⣿⣿⣿⣿⣿⣿⣿⣿⣿⣿⣿⣿⣿⣿⣯⣿⣕⣵⣽⡿⢿⢿⢇⢔⢁⢕⢄⢅⢑⢀⠝⣿⣿⣇⢕⢕⢕⢕⢕⢜⣿⣿⣿⣿⣿⠀⠀⠀⠀⠀⠀⠀⠀⠀⠀⠀⠀</a:t>
            </a:r>
            <a:br/>
            <a:r>
              <a:t>⠀⠀⠀⠀⠀⠀⠀⠀⠀⠀⠀⣱⣕⢕⢕⢕⢹⣿⣿⣏⢇⢕⢿⣿⣿⣿⣿⣿⣿⣿⣿⣿⣿⣿⣿⣿⣿⣿⣿⣿⣿⣿⣿⣿⣿⣟⢕⢕⢕⢕⢔⢕⢕⢕⢕⢸⣿⣿⣇⢕⢕⢕⢕⢕⢸⣿⣿⣿⣿⠀⠀⠀⠀⠀⠀⠀⠀⠀⠀⠀⠀</a:t>
            </a:r>
            <a:br/>
            <a:r>
              <a:t>⠀⠀⠀⠀⠀⠀⠀⠀⠀⠀⠀⣿⣿⣿⣿⣿⣿⣿⣿⣷⢕⢕⢸⣿⣿⣿⣿⣿⣿⣿⣿⣿⣿⣿⣿⣿⣿⣿⣿⣿⣿⣿⣿⣿⣿⣿⢕⢕⢕⢕⢕⢕⢕⡕⡕⣕⣿⣿⣿⡕⢕⢕⢕⢕⢕⣿⣿⣿⣿⠀⠀⠀⠀⠀⠀⠀⠀⠀⠀⠀⠀</a:t>
            </a:r>
            <a:br/>
            <a:r>
              <a:t>⠀⠀⠀⠀⠀⠀⠀⠀⠀⠀⠀⣿⣿⣿⣿⣿⣿⣿⣿⣿⣇⣕⢜⣿⣿⣿⣿⣿⣿⣿⣿⣿⣿⣿⣿⣿⣿⣿⣿⣿⣿⣿⣿⣿⣿⣿⣷⣾⣷⣷⣿⣿⣾⣿⣿⣿⣿⣿⣿⣇⢕⢕⢕⢕⢕⣿⣿⣿⣿⠀⠀⠀⠀⠀⠀⠀⠀⠀⠀⠀⠀</a:t>
            </a:r>
            <a:br/>
            <a:r>
              <a:t>⠀⠀⠀⠀⠀⠀⠀⠀⠀⠀⠀⣿⣿⣿⣿⣿⣿⣿⣿⣿⡕⢕⢸⣿⣿⣿⣿⣿⣿⣿⣿⣿⣿⣿⣿⣿⣿⣿⣿⣿⣿⣿⣿⣿⣿⣿⣿⣿⣿⣿⣿⣿⣿⣿⣿⣿⣿⣿⣿⣧⢕⢕⢕⢕⢕⣿⣿⣿⣿⠀⠀⠀⠀⠀⠀⠀⠀⠀⠀⠀⠀</a:t>
            </a:r>
            <a:br/>
            <a:r>
              <a:t>⠀⠀⠀⠀⠀⠀⠀⠀⠀⠀⠀⣿⣿⣿⣿⣿⣿⣿⣿⣿⡵⢕⢜⣿⣿⣿⣿⣿⣿⣿⣿⣿⣿⣿⣿⣿⣿⣿⢿⣿⡿⠟⠏⢱⣿⣿⣿⣿⣿⣿⣿⣿⣿⣿⣿⣿⣿⣿⣿⣿⢕⢕⢕⢕⢕⣿⣿⣿⣿⠀⠀⠀⠀⠀⠀⠀⠀⠀⠀⠀⠀</a:t>
            </a:r>
            <a:br/>
            <a:r>
              <a:t>⠀⠀⠀⠀⠀⠀⠀⠀⠀⠀⠀⣿⣿⣿⣿⣿⣿⣿⣿⣿⡇⢳⢻⣿⣿⣿⣿⣿⣿⣿⣿⣿⣿⣿⣿⣿⣿⣏⣧⣕⡔⢕⢕⣾⣿⣿⣿⣿⣿⣿⣿⣿⣿⣿⣿⣿⣿⣿⣿⣯⣝⢜⣷⣕⣕⣿⣿⣿⣿⠀⠀⠀⠀⠀⠀⠀⠀⠀⠀⠀⠀</a:t>
            </a:r>
            <a:br/>
            <a:r>
              <a:t>⠀⠀⠀⠀⠀⠀⠀⠀⠀⠀⠀⣿⣿⣿⣿⣿⣿⣿⣿⣿⡇⢸⣼⣿⣿⣿⣿⣿⣿⣿⣿⣿⣿⣿⣿⣿⣿⡇⢿⢽⡇⢵⣾⣿⣿⣿⣿⣿⣿⣿⣿⣿⣿⣿⣿⣿⣿⣿⣿⣯⣝⣻⣿⣿⣞⣿⣿⣿⣿⠀⠀⠀⠀⠀⠀⠀⠀⠀⠀⠀⠀</a:t>
            </a:r>
            <a:br/>
            <a:r>
              <a:t>⠀⠀⠀⠀⠀⠀⠀⠀⠀⠀⠀⣿⣿⣿⣿⣿⣿⣿⣿⣏⢕⢕⣼⣿⣿⣿⣿⣿⣿⣿⣿⣿⣿⣿⣿⣿⣿⡇⢜⡜⢜⢼⣿⣿⣿⣿⣿⣿⣿⣿⣿⣿⣿⣿⣿⣿⣿⣿⣿⣿⣿⣿⣿⣿⣿⣿⣿⣿⣿⠀⠀⠀⠀⠀⠀⠀⠀⠀⠀⠀⠀</a:t>
            </a:r>
            <a:br/>
            <a:r>
              <a:t>⠀⠀⠀⠀⠀⠀⠀⠀⠀⠀⠀⣿⣿⣿⣿⣿⣿⣿⣿⣗⢕⢕⣿⣿⣿⣿⣿⣿⣿⣿⣿⣿⣿⣿⣿⣿⣿⡇⢕⢕⢕⢻⣿⣿⣿⣿⣿⣿⣿⣿⣿⣿⣿⣿⣿⣿⣿⣿⣿⣿⣿⣿⣿⣿⣿⣿⣿⣿⣿⠀⠀⠀⠀⠀⠀⠀⠀⠀⠀⠀⠀</a:t>
            </a:r>
            <a:br/>
            <a:r>
              <a:t>⠀⠀⠀⠀⠀⠀⠀⠀⠀⠀⠀⣿⣿⣿⣿⣿⣿⣿⣿⢇⢕⢕⣿⣿⣿⣿⣿⣿⣿⣿⣿⣿⣿⣿⣿⣿⣿⣧⢕⢕⢕⢜⣿⣿⣿⣿⣿⣿⣿⣿⣿⣿⣿⣿⣿⣿⣿⣿⣿⣿⣿⣿⣿⣿⣿⣿⣿⣿⣿⠀⠀⠀⠀⠀⠀⠀⠀⠀⠀⠀⠀</a:t>
            </a:r>
            <a:br/>
            <a:r>
              <a:t>⠀⠀⠀⠀⠀⠀⠀⠀⠀⠀⠀⣿⣿⣿⣿⣿⣿⣿⣿⣝⡕⢕⣿⣿⣿⣿⣿⣿⣿⣿⣿⣿⣿⣿⣿⣿⣿⣿⡕⢕⢕⠕⢹⣿⣿⣿⣿⣿⣿⣿⣿⣿⣿⣿⣿⣿⣿⣿⣿⣿⣿⣿⣿⣿⣿⣿⣿⣿⣿⠀⠀⠀⠀⠀⠀⠀⠀⠀⠀⠀⠀</a:t>
            </a:r>
            <a:br/>
            <a:r>
              <a:t>⠀⠀⠀⠀⠀⠀⠀⠀⠀⠀⠀⣿⣿⣿⣿⣿⣿⣿⣿⣾⡇⢕⣿⣿⣿⣿⣿⣿⣿⣿⣿⣿⣿⣿⣿⣿⣿⣿⣿⣕⣵⣵⣼⣿⣿⣿⣿⣿⣿⣿⣿⣿⣿⣿⣿⣿⣿⣿⣿⣿⣿⣿⣿⣿⣿⣿⣿⣿⣿⠀⠀⠀⠀⠀⠀⠀⠀⠀⠀⠀⠀</a:t>
            </a:r>
            <a:br/>
            <a:r>
              <a:t>⠀⠀⠀⠀⠀⠀⠀⠀⠀⠀⠀⣿⣿⣿⣿⣿⣿⣿⣿⡿⢇⢕⣿⣿⣿⣿⣿⣿⣿⣿⣿⣿⣿⣿⣿⣿⣿⣿⣿⣿⣿⣿⣇⣿⣿⣿⣿⣿⣿⣿⣿⣿⣿⣿⣿⣿⣿⣿⢿⣿⣿⣿⣿⣿⣿⣿⣿⣿⣿⠀⠀⠀⠀⠀⠀⠀⠀⠀⠀⠀⠀</a:t>
            </a:r>
            <a:br/>
            <a:r>
              <a:t>⠀⠀⠀⠀⠀⠀⠀⠀⠀⠀⠀⣿⣿⣿⣿⣿⣿⣿⣿⣿⡇⢕⣿⣿⣿⣿⣿⣿⣿⣿⣿⣿⣿⣿⣿⣿⣿⡿⣹⢿⢿⠿⠇⣿⣿⣿⣿⣿⣿⣿⣿⣿⣿⣿⣿⣿⣿⣿⣾⣿⣷⣿⣿⣿⣿⣿⣿⣿⣿⠀⠀⠀⠀⠀⠀⠀⠀⠀⠀⠀⠀</a:t>
            </a:r>
            <a:br/>
            <a:r>
              <a:t>⠀⠀⠀⠀⠀⠀⠀⠀⠀⠀⠀⣿⣿⣿⣿⣿⣿⣿⣿⣯⢇⢜⣿⣿⣿⣿⣿⣿⣿⣿⣿⣿⣿⣿⣿⣿⣿⣷⡟⢕⢕⣔⣵⣿⣿⣿⣿⣿⣿⣿⣿⣿⣿⣿⣿⣿⣿⣿⣿⣿⣿⣿⣿⣿⣿⣿⣿⣿⣿⠀⠀⠀⠀⠀⠀⠀⠀⠀⠀⠀⠀</a:t>
            </a:r>
            <a:br/>
            <a:r>
              <a:t>⠀⠀⠀⠀⠀⠀⠀⠀⠀⠀⠀⣿⣿⣿⣿⣿⣿⣿⢟⢝⢕⢕⣿⣿⣿⣿⣿⣿⣿⣿⣿⣿⣿⣿⣿⣿⣿⣿⡿⢱⣾⣿⣿⣿⣿⣿⣿⣿⣿⣿⣿⣿⣿⣿⣻⣿⣿⣿⣿⣽⣟⣿⣟⡟⣻⣿⣿⣿⣿⠀⠀⠀⠀⠀⠀⠀⠀⠀⠀⠀⠀</a:t>
            </a:r>
            <a:br/>
            <a:r>
              <a:t>⠀⠀⠀⠀⠀⠀⠀⠀⠀⠀⠀⠛⠛⠛⠛⠛⠛⠛⠑⠑⠑⠑⠙⠛⠛⠛⠛⠛⠛⠛⠛⠛⠛⠛⠛⠛⠛⠛⠃⠑⠁⠙⠛⠛⠛⠛⠛⠛⠛⠛⠛⠛⠛⠓⠛⠛⠛⠛⠛⠛⠛⠓⠑⠛⠑⠛⠛⠛⠛⠀⠀⠀⠀⠀⠀⠀⠀⠀⠀⠀⠀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⠀⠀⠀⠀⠀⠀⠀⠀⠀⠀⠀⢕⢝⢟⢿⣿⣿⣿⣿⣿⣿⣿⣿⣿⣿⣿⣿⣿⣿⣿⣿⣿⣿⣿⣿⣿⣿⣿⣿⣿⣿⣿⣿⣿⣿⣿⣿⣿⣿⣿⣿⣿⣿⣿⣿⣿⣿⣿⣿⣿⣿⣿⣿⣿⣿⣿⣿⣿⣿⠀⠀⠀⠀⠀⠀⠀⠀⠀⠀⠀⠀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⠀⠀⠀⠀⠀⠀⠀⠀⠀⠀⠀⣕⡕⢕⢕⢜⢻⣿⣿⣿⣿⣿⣿⣿⣿⣿⣿⣿⣿⣿⣿⣿⣿⣿⣿⣿⣿⣿⣿⣿⣿⣿⣿⣿⣿⣿⣿⣿⣿⣿⣿⣿⣿⣿⣿⣿⣿⣿⣿⣿⣿⣿⣿⣿⣿⣿⣿⣿⣿⠀⠀⠀⠀⠀⠀⠀⠀⠀⠀⠀⠀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⠀⠀⠀⠀⠀⠀⠀⠀⠀⠀⠀⢻⣿⣧⣼⢧⡕⢜⢻⣿⣿⣿⣿⣿⣿⣿⣿⣿⣿⣿⣿⣿⣿⣿⣿⣿⣿⣿⣿⣿⣿⣿⣿⣿⣿⣿⣿⣿⣿⣿⡿⢟⢟⢟⢝⢝⢝⢝⢟⢿⣿⣿⣿⣿⣿⣿⣿⣿⣿⠀⠀⠀⠀⠀⠀⠀⠀⠀⠀⠀⠀</a:t>
            </a:r>
            <a:br/>
            <a:r>
              <a:t>⠀⠀⠀⠀⠀⠀⠀⠀⠀⠀⠀⢕⢕⢻⣿⣿⣵⢇⢕⢜⢿⣿⣿⣿⣿⣿⣿⣿⣿⣿⣿⣿⣿⣿⣿⣿⣿⣿⣿⣿⣿⣿⣿⣿⣿⣿⣿⣿⡿⠋⠑⠳⢧⣕⡕⢕⢕⢕⢕⢅⢜⢻⢿⣿⣿⣿⣿⣿⣿⠀⠀⠀⠀⠀⠀⠀⠀⠀⠀⠀⠀</a:t>
            </a:r>
            <a:br/>
            <a:r>
              <a:t>⠀⠀⠀⠀⠀⠀⠀⠀⠀⠀⠀⢕⢕⢕⢜⢿⣿⣿⡇⡕⢇⢿⣿⣿⣿⣿⣿⣿⣿⣿⣿⣿⣿⣿⣿⣿⣿⣿⣿⣿⢿⢿⣿⣿⣿⣿⣿⢏⢕⠀⠄⠄⠀⢝⣿⣷⣕⢕⢕⢕⢕⢕⢜⢿⣿⣿⣿⣿⣿⠀⠀⠀⠀⠀⠀⠀⠀⠀⠀⠀⠀</a:t>
            </a:r>
            <a:br/>
            <a:r>
              <a:t>⠀⠀⠀⠀⠀⠀⠀⠀⠀⠀⠀⢕⢕⢕⢕⢕⢿⣿⣿⣇⡕⢜⣿⣿⣿⣿⣿⣿⣿⣿⣿⣿⣿⣿⣿⣿⣿⣿⣿⣾⣝⢹⣹⣿⣿⣿⢏⢐⢕⢕⢔⢔⢔⢁⠘⢿⣿⣧⡕⢕⢕⢕⢕⢕⢹⣿⣿⣿⣿⠀⠀⠀⠀⠀⠀⠀⠀⠀⠀⠀⠀</a:t>
            </a:r>
            <a:br/>
            <a:r>
              <a:t>⠀⠀⠀⠀⠀⠀⠀⠀⠀⠀⠀⣱⣵⣕⣕⣕⢜⣿⣿⣿⢼⢕⢼⣿⣿⣿⣿⣿⣿⣿⣿⣿⣿⣿⣿⣿⣿⣿⣿⣿⣿⣿⣿⣿⣿⣿⢕⢕⢅⢕⢕⢕⢕⢕⢕⢜⣿⣿⣷⡕⢕⢕⢕⢕⢜⣿⣿⣿⣿⠀⠀⠀⠀⠀⠀⠀⠀⠀⠀⠀⠀</a:t>
            </a:r>
            <a:br/>
            <a:r>
              <a:t>⠀⠀⠀⠀⠀⠀⠀⠀⠀⠀⠀⣿⣿⣿⣿⣿⣾⣿⣿⣿⡇⢕⢕⣿⣿⣿⣿⣿⣿⣿⣿⣿⣿⣿⣿⣿⣿⣿⣿⣿⣿⣿⣿⣿⣿⡇⢕⢕⢕⢕⢕⢕⢕⣕⡕⣕⣼⣿⣿⣧⢕⢕⢕⢕⢕⢻⣿⣿⣿⠀⠀⠀⠀⠀⠀⠀⠀⠀⠀⠀⠀</a:t>
            </a:r>
            <a:br/>
            <a:r>
              <a:t>⠀⠀⠀⠀⠀⠀⠀⠀⠀⠀⠀⣿⣿⣿⣿⣿⣿⣿⣿⣿⣗⣗⡇⣿⣿⣿⣿⣿⣿⣿⣿⣿⣿⣿⣿⣿⣿⣿⣿⣿⣿⣿⣿⣿⣿⣷⣷⣷⣷⣾⣿⣿⣿⣿⣿⣿⣿⣿⣿⣿⡕⢕⢕⢕⢕⣼⣿⣿⣿⠀⠀⠀⠀⠀⠀⠀⠀⠀⠀⠀⠀</a:t>
            </a:r>
            <a:br/>
            <a:r>
              <a:t>⠀⠀⠀⠀⠀⠀⠀⠀⠀⠀⠀⣿⣿⣿⣿⣿⣿⣿⣿⣿⡇⢕⢱⣿⣿⣿⣿⣿⣿⣿⣿⣿⣿⣿⣿⣿⣿⣿⣿⣿⣿⣿⣿⣿⣿⣿⣿⣿⣿⣿⣿⣿⣿⣿⣿⣿⣿⣿⣿⣿⢇⢕⢱⢕⢕⣿⣿⣿⣿⠀⠀⠀⠀⠀⠀⠀⠀⠀⠀⠀⠀</a:t>
            </a:r>
            <a:br/>
            <a:r>
              <a:t>⠀⠀⠀⠀⠀⠀⠀⠀⠀⠀⠀⣿⣿⣿⣿⣿⣿⣿⣿⣿⣯⢵⢕⣿⣿⣿⣿⣿⣿⣿⣿⣿⣿⣿⣿⣿⣿⡿⣿⣿⡿⠿⠟⣹⣿⣿⣿⣿⣿⣿⣿⣿⣿⣿⣿⣿⣿⣿⣿⣿⡕⢕⢝⢕⢱⣿⣿⣿⣿⠀⠀⠀⠀⠀⠀⠀⠀⠀⠀⠀⠀</a:t>
            </a:r>
            <a:br/>
            <a:r>
              <a:t>⠀⠀⠀⠀⠀⠀⠀⠀⠀⠀⠀⣿⣿⣿⣿⣿⣿⣿⣿⣿⣏⣇⣵⣿⣿⣿⣿⣿⣿⣿⣿⣿⣿⣿⣿⣿⣿⣷⣵⡕⢕⢔⢡⣿⣿⣿⣿⣿⣿⣿⣿⣿⣿⣿⣿⣿⣿⣿⣿⣿⣜⣗⣞⣣⣕⣿⣿⣿⣿⠀⠀⠀⠀⠀⠀⠀⠀⠀⠀⠀⠀</a:t>
            </a:r>
            <a:br/>
            <a:r>
              <a:t>⠀⠀⠀⠀⠀⠀⠀⠀⠀⠀⠀⣿⣿⣿⣿⣿⣿⣿⣿⣿⣷⢕⢮⣿⣿⣿⣿⣿⣿⣿⣿⣿⣿⣿⣿⣿⣿⢸⢿⡱⣕⢵⣾⣿⣿⣿⣿⣿⣿⣿⣿⣿⣿⣿⣿⣿⣿⣿⣿⣿⣿⣟⣿⣗⣜⣿⣿⣿⣿⠀⠀⠀⠀⠀⠀⠀⠀⠀⠀⠀⠀</a:t>
            </a:r>
            <a:br/>
            <a:r>
              <a:t>⠀⠀⠀⠀⠀⠀⠀⠀⠀⠀⠀⣿⣿⣿⣿⣿⣿⣿⣿⣿⡵⢕⢱⣿⣿⣿⣿⣿⣿⣿⣿⣿⣿⣿⣿⣿⣿⡇⡗⢝⢕⣿⣿⣿⣿⣿⣿⣿⣿⣿⣿⣿⣿⣿⣿⣿⣿⣿⣿⣿⣾⣿⣿⣿⣿⣿⣿⣿⣿⠀⠀⠀⠀⠀⠀⠀⠀⠀⠀⠀⠀</a:t>
            </a:r>
            <a:br/>
            <a:r>
              <a:t>⠀⠀⠀⠀⠀⠀⠀⠀⠀⠀⠀⣿⣿⣿⣿⣿⣿⣿⣿⣿⡇⢕⢸⣿⣿⣿⣿⣿⣿⣿⣿⣿⣿⣿⣿⣿⣿⢇⢇⢕⢕⣿⣿⣿⣿⣿⣿⣿⣿⣿⣿⣿⣿⣿⣿⣿⣿⣿⣿⣿⣿⣿⣿⣿⣿⣿⣿⣿⣿⠀⠀⠀⠀⠀⠀⠀⠀⠀⠀⠀⠀</a:t>
            </a:r>
            <a:br/>
            <a:r>
              <a:t>⠀⠀⠀⠀⠀⠀⠀⠀⠀⠀⠀⣿⣿⣿⣿⣿⣿⣿⣿⣗⢇⢕⢸⣿⣿⣿⣿⣿⣿⣿⣿⣿⣿⣿⣿⣿⣿⢕⢕⢕⢕⢹⣿⣿⣿⣿⣿⣿⣿⣿⣿⣿⣿⣿⣿⣿⣿⣿⣿⣿⣿⣿⣿⣿⣿⣿⣿⣿⣿⠀⠀⠀⠀⠀⠀⠀⠀⠀⠀⠀⠀</a:t>
            </a:r>
            <a:br/>
            <a:r>
              <a:t>⠀⠀⠀⠀⠀⠀⠀⠀⠀⠀⠀⣿⣿⣿⣿⣿⣿⣿⣿⡯⢕⢕⢸⣿⣿⣿⣿⣿⣿⣿⣿⣿⣿⣿⣿⣿⣿⡇⢕⢕⢕⢜⣿⣿⣿⣿⣿⣿⣿⣿⣿⣿⣿⣿⣿⣿⣿⣿⣿⣿⣿⣿⣿⣿⣿⣿⣿⣿⣿⠀⠀⠀⠀⠀⠀⠀⠀⠀⠀⠀⠀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⠀⠀⠀⠀⠀⠀⠀⠀⠀⠀⠀⣿⣿⣿⣿⣿⣿⣿⣿⣿⡇⢕⢸⣿⣿⣿⣿⣿⣿⣿⣿⣿⣿⣿⣿⣿⣿⣿⣕⣱⣵⣵⣽⣿⣿⣿⣿⣿⣿⣿⣿⣿⣿⣿⣿⣿⣿⣿⣿⣿⣿⣿⣿⣿⣿⣿⣿⣿⣿⠀⠀⠀⠀⠀⠀⠀⠀⠀⠀⠀⠀</a:t>
            </a:r>
            <a:br/>
            <a:r>
              <a:t>⠀⠀⠀⠀⠀⠀⠀⠀⠀⠀⠀⣿⣿⣿⣿⣿⣿⣿⣿⣿⢷⢕⣸⣿⣿⣿⣿⣿⣿⣿⣿⣿⣿⣿⣿⣿⣿⣿⣿⣿⣿⣿⣿⣿⣿⣿⣿⣿⣿⣿⣿⣿⣿⣿⣿⣿⣿⣿⢿⢿⣿⢿⣿⣿⣿⣿⣿⣿⣿⠀⠀⠀⠀⠀⠀⠀⠀⠀⠀⠀⠀</a:t>
            </a:r>
            <a:br/>
            <a:r>
              <a:t>⠀⠀⠀⠀⠀⠀⠀⠀⠀⠀⠀⣿⣿⣿⣿⣿⣿⣿⣿⣿⣷⢕⣼⣿⣿⣿⣿⣿⣿⣿⣿⣿⣿⣿⣿⣿⣿⢫⡟⢟⠿⠟⣻⣿⣿⣿⣿⣿⣿⣿⣿⣿⣿⣿⣿⣿⣿⣿⣿⣿⣾⣯⣽⣿⣿⣿⣿⣿⣿⠀⠀⠀⠀⠀⠀⠀⠀⠀⠀⠀⠀</a:t>
            </a:r>
            <a:br/>
            <a:r>
              <a:t>⠀⠀⠀⠀⠀⠀⠀⠀⠀⠀⠀⣿⣿⣿⣿⣿⣿⣿⣿⣿⡷⢕⢸⣿⣿⣿⣿⣿⣿⣿⣿⣿⣿⣿⣿⣿⣿⣿⢕⢕⢕⣰⣿⣿⣿⣿⣿⣿⣿⣿⣿⣿⣿⣿⣿⣿⣿⣿⣿⣿⣿⣿⣿⣿⣿⣟⣟⣿⣿⠀⠀⠀⠀⠀⠀⠀⠀⠀⠀⠀⠀</a:t>
            </a:r>
            <a:br/>
            <a:r>
              <a:t>⠀⠀⠀⠀⠀⠀⠀⠀⠀⠀⠀⣿⣿⣿⣿⣿⣿⣿⡟⢫⢕⢕⢸⣿⣿⣿⣿⣿⣿⣿⣿⣿⣿⣿⣿⣿⣿⣿⢕⣵⣿⣿⣿⣿⣿⣿⣿⣿⣿⣿⣿⣿⣿⢏⢝⣹⣵⣵⣧⣼⣎⣝⢱⢝⣝⢫⣿⣿⣿⠀⠀⠀⠀⠀⠀⠀⠀⠀⠀⠀⠀</a:t>
            </a:r>
            <a:br/>
            <a:r>
              <a:t>⠀⠀⠀⠀⠀⠀⠀⠀⠀⠀⠀⠛⠛⠛⠛⠛⠛⠛⠑⠑⠑⠑⠘⠛⠛⠛⠛⠛⠛⠛⠛⠛⠛⠛⠛⠛⠛⠋⠑⠁⠙⠛⠛⠛⠛⠛⠛⠛⠛⠛⠛⠛⠛⠚⠛⠛⠛⠛⠛⠛⠛⠓⠓⠃⠑⠛⠛⠛⠛⠀⠀⠀⠀⠀⠀⠀⠀⠀⠀⠀⠀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⠀⠀⠀⠀⠀⠀⠀⠀⠀⠀⠀⢕⢝⢟⢿⣿⣿⣿⣿⣿⣿⣿⣿⣿⣿⣿⣿⣿⣿⣿⣿⣿⣿⣿⣿⣿⣿⣿⣿⣿⣿⣿⣿⣿⣿⣿⣿⣿⣿⣿⣿⣿⣿⣿⣿⣿⣿⣿⣿⣿⣿⣿⣿⣿⣿⣿⣿⣿⣿⠀⠀⠀⠀⠀⠀⠀⠀⠀⠀⠀⠀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⠀⠀⠀⠀⠀⠀⠀⠀⠀⠀⠀⣵⡕⢕⢱⢜⢝⢿⣿⣿⣿⣿⣿⣿⣿⣿⣿⣿⣿⣿⣿⣿⣿⣿⣿⣿⣿⣿⣿⣿⣿⣿⣿⣿⣿⣿⣿⣿⣿⣿⣿⣿⣿⣿⣿⣿⣿⣿⣿⣿⣿⣿⣿⣿⣿⣿⣿⣿⣿⠀⠀⠀⠀⠀⠀⠀⠀⠀⠀⠀⠀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⠀⠀⠀⠀⠀⠀⠀⠀⠀⠀⠀⢝⢿⣷⣵⡺⢕⢕⢝⢿⣿⣿⣿⣿⣿⣿⣿⣿⣿⣿⣿⣿⣿⣿⣿⣿⣿⣿⣿⣿⣿⣿⣿⣿⣿⣿⣿⣿⣿⣿⡿⢿⢟⢝⢝⢝⢝⢝⢟⢻⣿⣿⣿⣿⣿⣿⣿⣿⣿⠀⠀⠀⠀⠀⠀⠀⠀⠀⠀⠀⠀</a:t>
            </a:r>
            <a:br/>
            <a:r>
              <a:t>⠀⠀⠀⠀⠀⠀⠀⠀⠀⠀⠀⢕⢕⢝⢿⣿⣮⣜⢕⢜⢿⣿⣿⣿⣿⣿⣿⣿⣿⣿⣿⣿⣿⣿⣿⣿⣿⣿⣿⣿⣿⣿⣿⣿⣿⣿⣿⣿⡿⠋⠙⠗⢧⣵⣕⢑⢕⢕⢕⢕⢕⢝⢿⣿⣿⣿⣿⣿⣿⠀⠀⠀⠀⠀⠀⠀⠀⠀⠀⠀⠀</a:t>
            </a:r>
            <a:br/>
            <a:r>
              <a:t>⠀⠀⠀⠀⠀⠀⠀⠀⠀⠀⠀⢕⢕⢕⢕⢹⣿⣿⣷⢇⢗⢻⣿⣿⣿⣿⣿⣿⣿⣿⣿⣿⣿⣿⣿⣿⣿⣿⣿⣿⣿⣿⣿⣿⣿⣿⣿⡟⢑⢄⠄⢔⢀⠜⢿⣷⣕⡕⢕⢕⢕⢕⢕⢹⣿⣿⣿⣿⣿⠀⠀⠀⠀⠀⠀⠀⠀⠀⠀⠀⠀</a:t>
            </a:r>
            <a:br/>
            <a:r>
              <a:t>⠀⠀⠀⠀⠀⠀⠀⠀⠀⠀⠀⢕⢕⢕⢕⢕⢹⣿⣿⣯⣕⢕⢻⣿⣿⣿⣿⣿⣿⣿⣿⣿⣿⣿⣿⣿⣿⣿⡯⣕⡗⡺⣻⣿⣿⣿⡟⢕⢅⢕⢕⢁⢕⢐⢕⢻⣿⣷⡕⢕⢕⢕⢕⢕⢸⣿⣿⣿⣿⠀⠀⠀⠀⠀⠀⠀⠀⠀⠀⠀⠀</a:t>
            </a:r>
            <a:br/>
            <a:r>
              <a:t>⠀⠀⠀⠀⠀⠀⠀⠀⠀⠀⠀⣱⣧⣵⡕⢕⢕⣻⣿⣿⣿⢗⢸⣿⣿⣿⣿⣿⣿⣿⣿⣿⣿⣿⣿⣿⣿⣿⣿⣿⣿⣿⣿⣿⣿⣿⢇⢕⢑⢑⢕⢕⢔⢔⢕⢕⢻⣿⣿⡇⢕⢕⢕⢕⢕⣿⣿⣿⣿⠀⠀⠀⠀⠀⠀⠀⠀⠀⠀⠀⠀</a:t>
            </a:r>
            <a:br/>
            <a:r>
              <a:t>⠀⠀⠀⠀⠀⠀⠀⠀⠀⠀⠀⣿⣿⣿⣿⣿⣿⣿⣿⣿⣯⢼⢕⢿⣿⣿⣿⣿⣿⣿⣿⣿⣿⣿⣿⣿⣿⣿⣿⣿⣿⣿⣿⣿⣿⣿⢕⢕⢕⢕⢕⢕⡕⣕⣕⣕⣸⣿⣿⣿⢕⢕⢕⢕⢕⢸⣿⣿⣿⠀⠀⠀⠀⠀⠀⠀⠀⠀⠀⠀⠀</a:t>
            </a:r>
            <a:br/>
            <a:r>
              <a:t>⠀⠀⠀⠀⠀⠀⠀⠀⠀⠀⠀⣿⣿⣿⣿⣿⣿⣿⣿⣿⣿⣕⣱⣸⣿⣿⣿⣿⣿⣿⣿⣿⣿⣿⣿⣿⣿⣿⣿⣿⣿⣿⣿⣿⣿⣿⣿⣾⣾⣿⣿⣿⣿⣿⣿⣿⣿⣿⣿⣿⢇⢕⢕⢕⢕⢸⣿⣿⣿⠀⠀⠀⠀⠀⠀⠀⠀⠀⠀⠀⠀</a:t>
            </a:r>
            <a:br/>
            <a:r>
              <a:t>⠀⠀⠀⠀⠀⠀⠀⠀⠀⠀⠀⣿⣿⣿⣿⣿⣿⣿⣿⣿⣿⢕⡕⢺⣿⣿⣿⣿⣿⣿⣿⣿⣿⣿⣿⣿⣿⣿⣿⣿⣿⣿⣿⣿⣿⣿⣿⣿⣿⣿⣿⣿⣿⣿⣿⣿⣿⣿⣿⣿⢧⢕⢕⢕⢕⢸⣿⣿⣿⠀⠀⠀⠀⠀⠀⠀⠀⠀⠀⠀⠀</a:t>
            </a:r>
            <a:br/>
            <a:r>
              <a:t>⠀⠀⠀⠀⠀⠀⠀⠀⠀⠀⠀⣿⣿⣿⣿⣿⣿⣿⣿⣿⣿⢵⢵⢸⣿⣿⣿⣿⣿⣿⣿⣿⣿⣿⣿⣿⣿⣿⣿⣿⣿⡿⢿⣿⣿⣿⣿⣿⣿⣿⣿⣿⣿⣿⣿⣿⣿⣿⣿⣿⣽⡕⢜⢕⢕⢸⣿⣿⣿⠀⠀⠀⠀⠀⠀⠀⠀⠀⠀⠀⠀</a:t>
            </a:r>
            <a:br/>
            <a:r>
              <a:t>⠀⠀⠀⠀⠀⠀⠀⠀⠀⠀⠀⣿⣿⣿⣿⣿⣿⣿⣿⣿⣿⣱⣼⣿⣿⣿⣿⣿⣿⣿⣿⣿⣿⣿⣿⣿⣿⣼⢝⢝⢅⢁⣰⣿⣿⣿⣿⣿⣿⣿⣿⣿⣿⣿⣿⣿⣿⣿⣿⣿⣷⣗⣗⣷⣵⢸⣿⣿⣿⠀⠀⠀⠀⠀⠀⠀⠀⠀⠀⠀⠀</a:t>
            </a:r>
            <a:br/>
            <a:r>
              <a:t>⠀⠀⠀⠀⠀⠀⠀⠀⠀⠀⠀⣿⣿⣿⣿⣿⣿⣿⣿⣿⣿⢗⢾⣿⣿⣿⣿⣿⣿⣿⣿⣿⣿⣿⣿⣿⡏⢟⡯⢕⡕⢕⣿⣿⣿⣿⣿⣿⣿⣿⣿⣿⣿⣿⣿⣿⣿⣿⣿⣿⣿⣽⣿⣿⣧⣿⣿⣿⣿⠀⠀⠀⠀⠀⠀⠀⠀⠀⠀⠀⠀</a:t>
            </a:r>
            <a:br/>
            <a:r>
              <a:t>⠀⠀⠀⠀⠀⠀⠀⠀⠀⠀⠀⣿⣿⣿⣿⣿⣿⣿⣿⣿⡧⢕⢱⣿⣿⣿⣿⣿⣿⣿⣿⣿⣿⣿⣿⣿⣿⢸⢕⢇⢸⣿⣿⣿⣿⣿⣿⣿⣿⣿⣿⣿⣿⣿⣿⣿⣿⣿⣿⣿⣿⣿⣿⣿⣿⣿⣿⣿⣿⠀⠀⠀⠀⠀⠀⠀⠀⠀⠀⠀⠀</a:t>
            </a:r>
            <a:br/>
            <a:r>
              <a:t>⠀⠀⠀⠀⠀⠀⠀⠀⠀⠀⠀⣿⣿⣿⣿⣿⣿⣿⣿⣿⣏⢕⢕⣿⣿⣿⣿⣿⣿⣿⣿⣿⣿⣿⣿⣿⡿⢕⢕⢕⢸⣿⣿⣿⣿⣿⣿⣿⣿⣿⣿⣿⣿⣿⣿⣿⣿⣿⣿⣿⣿⣿⣿⣿⣿⣿⣿⣿⣿⠀⠀⠀⠀⠀⠀⠀⠀⠀⠀⠀⠀</a:t>
            </a:r>
            <a:br/>
            <a:r>
              <a:t>⠀⠀⠀⠀⠀⠀⠀⠀⠀⠀⠀⣿⣿⣿⣿⣿⣿⣿⣿⣿⡗⢕⢱⣿⣿⣿⣿⣿⣿⣿⣿⣿⣿⣿⣿⣿⡇⢕⢕⢕⢸⣿⣿⣿⣿⣿⣿⣿⣿⣿⣿⣿⣿⣿⣿⣿⣿⣿⣿⣿⣿⣿⣿⣿⣿⣿⣿⣿⣿⠀⠀⠀⠀⠀⠀⠀⠀⠀⠀⠀⠀</a:t>
            </a:r>
            <a:br/>
            <a:r>
              <a:t>⠀⠀⠀⠀⠀⠀⠀⠀⠀⠀⠀⣿⣿⣿⣿⣿⣿⣿⣿⣷⡵⢕⢕⣿⣿⣿⣿⣿⣿⣿⣿⣿⣿⣿⣿⣿⣇⢕⢕⢕⢕⢿⣿⣿⣿⣿⣿⣿⣿⣿⣿⣿⣿⣿⣿⣿⣿⣿⣿⣿⣿⣿⣿⣿⣿⣿⣿⣿⣿⠀⠀⠀⠀⠀⠀⠀⠀⠀⠀⠀⠀</a:t>
            </a:r>
            <a:br/>
            <a:r>
              <a:t>⠀⠀⠀⠀⠀⠀⠀⠀⠀⠀⠀⣿⣿⣿⣿⣿⣿⣿⣿⣿⣯⡕⢕⣿⣿⣿⣿⣿⣿⣿⣿⣿⣿⣿⣿⣿⣿⣇⣕⣵⣵⣼⣿⣿⣿⣿⣿⣿⣿⣿⣿⣿⣿⣿⣿⣿⣿⣿⣿⣿⣿⣿⣿⣿⣿⣿⣿⣿⣿⠀⠀⠀⠀⠀⠀⠀⠀⠀⠀⠀⠀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⠀⠀⠀⠀⠀⠀⠀⠀⠀⠀⠀⣿⣿⣿⣿⣿⣿⣿⣿⣿⣿⢕⢸⣿⣿⣿⣿⣿⣿⣿⣿⣿⣿⣿⣿⣿⣿⣿⣿⣿⣿⣿⣿⣿⣿⣿⣿⣿⣿⣿⣿⣿⣿⣿⣿⣿⣿⣿⡿⢟⢿⡿⣿⣿⣿⣿⣿⣿⣿⠀⠀⠀⠀⠀⠀⠀⠀⠀⠀⠀⠀</a:t>
            </a:r>
            <a:br/>
            <a:r>
              <a:t>⠀⠀⠀⠀⠀⠀⠀⠀⠀⠀⠀⣿⣿⣿⣿⣿⣿⣿⣿⣿⣿⢕⢸⣿⣿⣿⣿⣿⣿⣿⣿⣿⣿⣿⣿⣿⣏⡟⢻⠿⠿⢻⣿⣿⣿⣿⣿⣿⣿⣿⣿⣿⣿⣿⣿⣿⣿⣿⣿⣿⣿⣿⣾⣿⣿⣿⣿⣿⣿⠀⠀⠀⠀⠀⠀⠀⠀⠀⠀⠀⠀</a:t>
            </a:r>
            <a:br/>
            <a:r>
              <a:t>⠀⠀⠀⠀⠀⠀⠀⠀⠀⠀⠀⣿⣿⣿⣿⣿⣿⣿⣿⣿⣗⢕⢜⣿⣿⣿⣿⣿⣿⣿⣿⣿⣿⣿⣿⣿⣿⢇⢕⢕⣔⣼⣿⣿⣿⣿⣿⣿⣿⣿⣿⣿⣿⣿⣿⣿⣿⣿⣿⣿⣿⣿⣿⣿⣿⣟⣿⣿⣿⠀⠀⠀⠀⠀⠀⠀⠀⠀⠀⠀⠀</a:t>
            </a:r>
            <a:br/>
            <a:r>
              <a:t>⠀⠀⠀⠀⠀⠀⠀⠀⠀⠀⠀⣿⣿⣿⣿⣿⣿⣿⡿⢏⢕⢕⢕⢿⣿⣿⣿⣿⣿⣿⣿⣿⣿⣿⣿⣿⣿⢇⣱⣾⣿⣿⣿⣿⣿⣿⣿⣿⣿⣿⣿⣿⣿⡝⢝⣝⣱⣵⣵⣕⣧⣜⢕⢕⢝⢝⣹⣯⡟⠀⠀⠀⠀⠀⠀⠀⠀⠀⠀⠀⠀</a:t>
            </a:r>
            <a:br/>
            <a:r>
              <a:t>⠀⠀⠀⠀⠀⠀⠀⠀⠀⠀⠀⠛⠛⠛⠛⠛⠛⠛⠃⠑⠑⠑⠑⠛⠛⠛⠛⠛⠋⠙⠙⠛⠛⠛⠛⠛⠛⠑⠁⠙⠛⠛⠛⠛⠛⠛⠛⠛⠛⠛⠛⠛⠓⠓⠛⠛⠛⠛⠛⠛⠚⠓⠓⠓⠑⠑⠛⠛⠛⠀⠀⠀⠀⠀⠀⠀⠀⠀⠀⠀⠀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⠀⠀⠀⠀⠀⠀⠀⠀⠀⠀⠀⢅⢕⢝⢻⢿⣿⣿⣿⣿⣿⣿⣿⣿⣿⣿⣿⣿⣿⣿⣿⣿⣿⣿⣿⣿⣿⣿⣿⣿⣿⣿⣿⣿⣿⣿⣿⣿⣿⣿⣿⣿⣿⣿⣿⣿⣿⣿⣿⣿⣿⣿⣿⣿⣿⣿⣿⣿⣿⠀⠀⠀⠀⠀⠀⠀⠀⠀⠀⠀⠀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⠀⠀⠀⠀⠀⠀⠀⠀⠀⠀⠀⣵⣕⢕⢕⢕⢜⠻⢿⣿⣿⣿⣿⣿⣿⣿⣿⣿⣿⢿⣿⣿⣽⣿⣿⣿⣿⣿⣿⣿⣿⣿⣿⣿⣿⣿⣿⣿⣿⣿⣿⣿⣿⣿⣿⣿⣿⣿⣿⣿⣿⣿⣿⣿⣿⣿⣿⣿⣿⠀⠀⠀⠀⠀⠀⠀⠀⠀⠀⠀⠀</a:t>
            </a:r>
            <a:br/>
            <a:r>
              <a:t>⠀⠀⠀⠀⠀⠀⠀⠀⠀⠀⠀⢜⢝⢿⣷⣜⢱⡕⢕⢻⣿⣿⣿⣿⣿⣿⣿⣿⣿⣿⣿⣿⣿⣿⣿⣿⣿⣿⣿⣿⣿⣿⣿⣿⣿⣿⣿⣿⣿⣿⣿⢿⢟⢝⢝⢝⢝⢝⢙⢟⢿⣿⣿⣿⣿⣿⣿⣿⣿⠀⠀⠀⠀⠀⠀⠀⠀⠀⠀⠀⠀</a:t>
            </a:r>
            <a:br/>
            <a:r>
              <a:t>⠀⠀⠀⠀⠀⠀⠀⠀⠀⠀⠀⢕⢕⢕⢝⣿⣷⣵⡕⢕⢜⢿⣿⣿⣿⣿⣿⣿⣿⣿⣿⣿⣿⣿⣿⣿⣿⣿⣿⣿⣿⣿⣿⣿⣿⣿⣿⣿⣿⢟⠉⠑⠳⢦⣄⡕⢅⢕⢕⢔⢐⢜⢻⢿⣿⣿⣿⣿⣿⠀⠀⠀⠀⠀⠀⠀⠀⠀⠀⠀⠀</a:t>
            </a:r>
            <a:br/>
            <a:r>
              <a:t>⠀⠀⠀⠀⠀⠀⠀⠀⠀⠀⠀⢕⢕⢕⢕⢜⢻⣿⣷⡇⢕⢕⢿⣿⣿⣿⣿⣿⣿⣿⣿⣿⣿⣿⣿⣿⣿⣿⣿⣿⣿⣿⣿⣿⣿⣿⣿⡿⢕⠄⢀⢔⢄⢐⢝⣿⣷⣔⢕⢕⢕⢔⢕⢜⢻⣿⣿⣿⣿⠀⠀⠀⠀⠀⠀⠀⠀⠀⠀⠀⠀</a:t>
            </a:r>
            <a:br/>
            <a:r>
              <a:t>⠀⠀⠀⠀⠀⠀⠀⠀⠀⠀⠀⢕⢕⢕⢕⢕⢕⢹⣿⣿⣕⡕⢜⢿⣿⣿⣿⣿⣿⣿⣿⣿⣿⣿⣿⣿⣿⣿⢟⣫⣽⣿⣿⣿⣿⣿⣿⢕⢔⢔⢅⠅⢑⢑⢕⢘⢿⣿⣧⢕⢕⢕⢕⢕⢕⢿⣿⣿⣿⠀⠀⠀⠀⠀⠀⠀⠀⠀⠀⠀⠀</a:t>
            </a:r>
            <a:br/>
            <a:r>
              <a:t>⠀⠀⠀⠀⠀⠀⠀⠀⠀⠀⠀⣵⣗⣇⣵⣕⣕⢕⣿⣿⣿⡕⢕⢸⣿⣿⣿⣿⣿⣿⣿⣿⣿⣿⣿⣿⣿⣾⣫⣽⣵⣾⣻⣿⣿⣿⡏⢕⢅⢅⢕⢕⢔⢕⢕⢕⢜⣿⣿⣷⡕⢕⢕⢕⢕⢜⣿⣿⣿⠀⠀⠀⠀⠀⠀⠀⠀⠀⠀⠀⠀</a:t>
            </a:r>
            <a:br/>
            <a:r>
              <a:t>⠀⠀⠀⠀⠀⠀⠀⠀⠀⠀⠀⣿⣿⣿⣿⣿⣿⣿⣿⣿⣿⡧⢱⢕⣿⣿⣿⣿⣿⣿⣿⣿⣿⣿⣿⣿⣿⣿⣿⣿⣿⣿⣿⣿⣿⣿⡇⢕⢕⢕⢕⢕⢕⢕⣕⣕⣱⣸⣿⣿⡇⢕⢕⢕⢕⢔⣿⣿⣿⠀⠀⠀⠀⠀⠀⠀⠀⠀⠀⠀⠀</a:t>
            </a:r>
            <a:br/>
            <a:r>
              <a:t>⠀⠀⠀⠀⠀⠀⠀⠀⠀⠀⠀⣿⣿⣿⣿⣿⣿⣿⣿⣿⣿⡇⢕⢕⣿⣿⣿⣿⣿⣿⣿⣿⣿⣿⣿⣿⣿⣿⣿⣿⣿⣿⣿⣿⣿⣿⣷⣿⣿⣿⣿⣿⣿⣿⣿⣿⣿⣿⣿⣿⡷⢕⢕⢕⢕⢕⣿⣿⣿⠀⠀⠀⠀⠀⠀⠀⠀⠀⠀⠀⠀</a:t>
            </a:r>
            <a:br/>
            <a:r>
              <a:t>⠀⠀⠀⠀⠀⠀⠀⠀⠀⠀⠀⣿⣿⣿⣿⣿⣿⣿⣿⣿⣿⡗⢕⢕⢿⣿⣿⣿⣿⣿⣿⣿⣿⣿⣿⣿⣿⣿⣿⣿⣿⣿⣿⣿⣿⣿⣿⣿⣿⣿⣿⣿⣿⣿⣿⣿⣿⣿⣿⣿⡿⢕⢕⢕⢕⢕⣿⣿⣿⠀⠀⠀⠀⠀⠀⠀⠀⠀⠀⠀⠀</a:t>
            </a:r>
            <a:br/>
            <a:r>
              <a:t>⠀⠀⠀⠀⠀⠀⠀⠀⠀⠀⠀⣿⣿⣿⣿⣿⣿⣿⣿⣿⣿⣯⢱⢕⣹⣿⣿⣿⣿⣿⣿⣿⣿⣿⣿⣿⣿⣿⣿⣿⣿⣿⢿⣿⣿⣿⣿⣿⣿⣿⣿⣿⣿⣿⣿⣿⣿⣿⣿⣿⣟⣇⢕⣕⢕⢕⣿⣿⣿⠀⠀⠀⠀⠀⠀⠀⠀⠀⠀⠀⠀</a:t>
            </a:r>
            <a:br/>
            <a:r>
              <a:t>⠀⠀⠀⠀⠀⠀⠀⠀⠀⠀⠀⣿⣿⣿⣿⣿⣿⣿⣿⣿⣿⡟⢜⢕⣿⣿⣿⣿⣿⣿⣿⣿⣿⣿⣿⣿⢇⢎⢟⢟⠋⢘⣾⣿⣿⣿⣿⣿⣿⣿⣿⣿⣿⣿⣿⣿⣿⣿⣿⣿⣷⣗⣕⣸⣵⣕⣿⣿⣿⠀⠀⠀⠀⠀⠀⠀⠀⠀⠀⠀⠀</a:t>
            </a:r>
            <a:br/>
            <a:r>
              <a:t>⠀⠀⠀⠀⠀⠀⠀⠀⠀⠀⠀⣿⣿⣿⣿⣿⣿⣿⣿⣿⣿⣷⢕⢇⣿⣿⣿⣿⣿⣿⣿⣿⣿⣿⣿⣿⢸⡗⢕⢕⢕⣸⣿⣿⣿⣿⣿⣿⣿⣿⣿⣿⣿⣿⣿⣿⣿⣿⣿⣿⣯⢵⣱⣾⣷⣵⣿⣿⣿⠀⠀⠀⠀⠀⠀⠀⠀⠀⠀⠀⠀</a:t>
            </a:r>
            <a:br/>
            <a:r>
              <a:t>⠀⠀⠀⠀⠀⠀⠀⠀⠀⠀⠀⣿⣿⣿⣿⣿⣿⣿⣿⣿⣿⢕⢕⢕⡾⣼⣿⣿⣿⣿⣿⣿⣿⣿⣿⣿⢕⢕⢕⢕⣼⣿⣿⣿⣿⣿⣿⣿⣿⣿⣿⣿⣿⣿⣿⣿⣿⣿⣿⣿⣿⣿⣿⣾⣿⣿⣿⣿⣿⠀⠀⠀⠀⠀⠀⠀⠀⠀⠀⠀⠀</a:t>
            </a:r>
            <a:br/>
            <a:r>
              <a:t>⠀⠀⠀⠀⠀⠀⠀⠀⠀⠀⠀⣿⣿⣿⣿⣿⣿⣿⣿⣿⡿⢕⢕⢸⣿⣿⣿⣿⣿⣿⣿⣿⣿⣿⣿⣿⢕⢕⢕⢱⣿⣿⣿⣿⣿⣿⣿⣿⣿⣿⣿⣿⣿⣿⣿⣿⣿⣿⣿⣿⣿⣿⣿⣿⣿⣿⣿⣿⣿⠀⠀⠀⠀⠀⠀⠀⠀⠀⠀⠀⠀</a:t>
            </a:r>
            <a:br/>
            <a:r>
              <a:t>⠀⠀⠀⠀⠀⠀⠀⠀⠀⠀⠀⣿⣿⣿⣿⣿⣿⣿⣿⣿⣿⢕⢕⢱⣿⣿⣿⣿⣿⣿⣿⣿⣿⣿⣿⣿⢕⢕⢕⢜⣿⣿⣿⣿⣿⣿⣿⣿⣿⣿⣿⣿⣿⣿⣿⣿⣿⣿⣿⣿⣿⣿⣿⣿⣿⣿⣿⣿⣿⠀⠀⠀⠀⠀⠀⠀⠀⠀⠀⠀⠀</a:t>
            </a:r>
            <a:br/>
            <a:r>
              <a:t>⠀⠀⠀⠀⠀⠀⠀⠀⠀⠀⠀⣿⣿⣿⣿⣿⣿⣿⣿⣿⣇⢕⢕⢜⣯⣿⣿⣿⣿⣿⣿⣿⣿⣿⣿⣿⡕⢕⢕⢕⢿⣿⣿⣿⣿⣿⣿⣿⣿⣿⣿⣿⣿⣿⣿⣿⣿⣿⣿⣿⣿⣿⣿⣿⣿⣿⣿⣿⣿⠀⠀⠀⠀⠀⠀⠀⠀⠀⠀⠀⠀</a:t>
            </a:r>
            <a:br/>
            <a:r>
              <a:t>⠀⠀⠀⠀⠀⠀⠀⠀⠀⠀⠀⣿⣿⣿⣿⣿⣿⣿⣿⣿⣷⢇⢕⢸⣿⣿⣿⣿⣿⣿⣿⣿⣿⣿⣿⣿⣇⢕⣑⡑⣸⣿⣿⣿⣿⣿⣿⣿⣿⣿⣿⣿⣿⣿⣿⣿⣿⣿⣿⣿⣿⣿⣿⣿⣿⣿⣿⣿⣿⠀⠀⠀⠀⠀⠀⠀⠀⠀⠀⠀⠀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⠀⠀⠀⠀⠀⠀⠀⠀⠀⠀⠀⣿⣿⣿⣿⣿⣿⣿⣿⣿⣿⡇⢕⢸⣿⣿⣿⣿⣿⣿⣿⣿⣿⣿⣿⣿⣿⣿⣿⡟⣿⣿⣿⣿⣿⣿⣿⣿⣿⣿⣿⣿⣿⣿⣿⣿⣿⣿⣿⣟⢻⢿⢿⣿⣿⣿⣿⣿⣿⠀⠀⠀⠀⠀⠀⠀⠀⠀⠀⠀⠀</a:t>
            </a:r>
            <a:br/>
            <a:r>
              <a:t>⠀⠀⠀⠀⠀⠀⠀⠀⠀⠀⠀⣿⣿⣿⣿⣿⣿⣿⣿⣿⣿⢕⢕⢸⣿⣿⣿⣿⣿⣿⣿⣿⣿⣿⣿⣿⣿⣿⣿⢏⣿⣿⣿⣿⣿⣿⣿⣿⣿⣿⣿⣿⣿⣿⣿⣿⣿⣿⣿⣷⣿⣿⣷⣿⣿⣿⣿⣿⣿⠀⠀⠀⠀⠀⠀⠀⠀⠀⠀⠀⠀</a:t>
            </a:r>
            <a:br/>
            <a:r>
              <a:t>⠀⠀⠀⠀⠀⠀⠀⠀⠀⠀⠀⣿⣿⣿⣿⣿⣿⣿⣿⣿⡿⢇⢕⢸⣿⣿⣿⣿⣿⣿⣿⣿⣿⣿⣿⡟⠕⢅⣠⣼⣿⣿⣿⣿⣿⣿⣿⣿⣿⣿⣿⣿⣿⣿⣿⣿⣿⣿⡿⣿⣿⣿⣿⣿⣿⣟⣻⣿⣽⠀⠀⠀⠀⠀⠀⠀⠀⠀⠀⠀⠀</a:t>
            </a:r>
            <a:br/>
            <a:r>
              <a:t>⠀⠀⠀⠀⠀⠀⠀⠀⠀⠀⠀⣿⣿⣿⣿⣿⣿⣿⣿⢏⢕⢕⢕⢜⣿⣿⣿⣿⣿⣿⣿⣿⣿⣿⣿⡟⠷⣿⣿⣿⣿⣿⣿⣿⣿⣿⣿⣿⣿⣿⢟⢟⢝⢝⢝⢜⣱⣵⣷⣷⢵⣕⢇⢕⢕⢜⢏⣽⣟⠀⠀⠀⠀⠀⠀⠀⠀⠀⠀⠀⠀</a:t>
            </a:r>
            <a:br/>
            <a:r>
              <a:t>⠀⠀⠀⠀⠀⠀⠀⠀⠀⠀⠀⠛⠛⠋⠋⠙⠙⠑⠘⠑⠑⠑⠑⠘⠛⠛⠛⠛⠛⠑⠛⠛⠛⠛⠛⠑⠑⠈⠛⠛⠛⠛⠛⠛⠛⠛⠛⠛⠛⠛⠑⠑⠑⠑⠑⠘⠛⠓⠛⠛⠚⠛⠓⠓⠓⠓⠚⠛⠋⠀⠀⠀⠀⠀⠀⠀⠀⠀⠀⠀⠀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⠀⠀⠀⠀⠀⠀⠀⠀⠀⠀⠀⢑⢕⢝⢟⢿⣿⣿⣿⣿⣿⣿⣿⣿⣿⣿⣿⣿⣿⣿⣿⣿⣿⣿⣿⣿⣿⣿⣿⣿⣿⣿⣿⣿⣿⣿⣿⣿⣿⣿⣿⣿⣿⣿⣿⣿⣿⣿⣿⣿⣿⣿⣿⣿⣿⣿⣿⣿⣿⠀⠀⠀⠀⠀⠀⠀⠀⠀⠀⠀⠀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⠀⠀⠀⠀⠀⠀⠀⠀⠀⠀⠀⢵⣕⡕⢕⢕⢜⢝⢿⣿⣿⣿⣿⣿⣿⣿⣿⣿⣿⡿⣿⣿⣿⣿⣿⣿⣿⣿⣿⣿⣿⣿⣿⣿⣿⣿⣿⣿⣿⣿⣿⣿⣿⣿⣿⣿⣿⣿⣿⣿⣿⣿⣿⣿⣿⣿⣿⣿⣿⠀⠀⠀⠀⠀⠀⠀⠀⠀⠀⠀⠀</a:t>
            </a:r>
            <a:br/>
            <a:r>
              <a:t>⠀⠀⠀⠀⠀⠀⠀⠀⠀⠀⠀⢕⢝⢻⣷⣵⡵⢕⢕⢝⢿⣿⣿⣿⣿⣿⣿⣿⣿⣧⣿⣿⣿⣿⣿⣟⣿⣿⣿⣿⣿⣿⣿⣿⣿⣿⣿⣿⣿⣿⣿⡿⢟⢏⢝⢝⢝⢕⢝⢝⢿⣿⣿⣿⣿⣿⣿⣿⣿⠀⠀⠀⠀⠀⠀⠀⠀⠀⠀⠀⠀</a:t>
            </a:r>
            <a:br/>
            <a:r>
              <a:t>⠀⠀⠀⠀⠀⠀⠀⠀⠀⠀⠀⢕⢕⢕⢜⢻⣿⣧⡜⢕⢕⢹⣿⣿⣿⣿⣿⣿⣿⣿⣿⣿⣿⣿⣿⣿⣿⣿⣿⣿⣿⣿⣿⣿⣿⣿⣿⣿⣿⠟⠙⢉⠗⢦⣤⣅⢐⢕⢔⢕⢔⠕⢝⢿⣿⣿⣿⣿⣿⠀⠀⠀⠀⠀⠀⠀⠀⠀⠀⠀⠀</a:t>
            </a:r>
            <a:br/>
            <a:r>
              <a:t>⠀⠀⠀⠀⠀⠀⠀⠀⠀⠀⠀⢕⢕⢕⢕⢕⢝⣿⣿⣷⢕⢕⢸⣿⣿⣿⣿⣿⣿⣿⣿⣿⣿⣿⣿⣿⣿⣿⣿⣿⣿⣿⣿⣿⣿⣿⣿⣿⢏⢁⠄⢀⢄⢀⢜⢿⣷⣕⢕⠕⢕⢕⢅⢕⢻⣿⣿⣿⣿⠀⠀⠀⠀⠀⠀⠀⠀⠀⠀⠀⠀</a:t>
            </a:r>
            <a:br/>
            <a:r>
              <a:t>⠀⠀⠀⠀⠀⠀⠀⠀⠀⠀⠀⢕⢕⢕⢕⢕⢕⢜⣿⣿⣯⢕⢕⢹⣿⣿⣿⣿⣿⣿⣿⣿⣿⣿⣿⣿⣿⣿⢿⣟⣿⣿⣿⣿⣿⣿⣿⢇⢕⢔⢅⠔⠕⢕⢐⢅⢻⣿⣷⡕⢕⢕⢕⢕⢕⢸⣿⣿⣿⠀⠀⠀⠀⠀⠀⠀⠀⠀⠀⠀⠀</a:t>
            </a:r>
            <a:br/>
            <a:r>
              <a:t>⠀⠀⠀⠀⠀⠀⠀⠀⠀⠀⠀⣷⣷⣷⣵⣕⣕⡕⣸⣿⣿⡇⢕⢜⣿⣿⣿⣿⣿⣿⣿⣿⣿⣿⣿⣿⣻⡿⢟⣛⢝⣻⣻⣿⣿⣿⣿⢕⢕⢕⢕⢕⢕⢕⢕⢕⢕⢻⣿⣿⡕⢕⢕⢕⢕⢕⢿⣿⣿⠀⠀⠀⠀⠀⠀⠀⠀⠀⠀⠀⠀</a:t>
            </a:r>
            <a:br/>
            <a:r>
              <a:t>⠀⠀⠀⠀⠀⠀⠀⠀⠀⠀⠀⣿⣿⣿⣿⣿⣿⣿⣾⣿⣿⣏⢕⢕⢸⣿⣿⣿⣿⣿⣿⣿⣿⣿⣿⣿⣿⣿⣿⣿⣿⣿⣿⣿⣿⣿⡇⢕⢕⢕⢕⢕⢕⢕⣕⣕⣕⣜⣿⣿⣿⢕⢕⢕⢕⢕⢸⣿⣿⠀⠀⠀⠀⠀⠀⠀⠀⠀⠀⠀⠀</a:t>
            </a:r>
            <a:br/>
            <a:r>
              <a:t>⠀⠀⠀⠀⠀⠀⠀⠀⠀⠀⠀⣿⣿⣿⣿⣿⣿⣿⣿⣿⣿⣿⡕⢕⢸⣿⣿⣿⣿⣿⣿⣿⣿⣿⣿⣿⣿⣿⣿⣿⣿⣿⣿⣿⣿⣿⣿⣷⣿⣷⣿⣿⣿⣿⣿⣿⣿⣿⣿⣿⣿⢕⢕⢕⢕⢕⢸⣿⣿⠀⠀⠀⠀⠀⠀⠀⠀⠀⠀⠀⠀</a:t>
            </a:r>
            <a:br/>
            <a:r>
              <a:t>⠀⠀⠀⠀⠀⠀⠀⠀⠀⠀⠀⣿⣿⣿⣿⣿⣿⣿⣿⣿⣿⣿⢇⢜⢸⣿⣿⣿⣿⣿⣿⣿⣿⣿⣿⣿⣿⣿⣿⣿⣿⣿⣿⣿⣿⣿⣿⣿⣿⣿⣿⣿⣿⣿⣿⣿⣿⣿⣿⣿⣿⡕⢕⢕⢕⢕⢸⣿⣿⠀⠀⠀⠀⠀⠀⠀⠀⠀⠀⠀⠀</a:t>
            </a:r>
            <a:br/>
            <a:r>
              <a:t>⠀⠀⠀⠀⠀⠀⠀⠀⠀⠀⠀⣿⣿⣿⣿⣿⣿⣿⣿⣿⣿⣿⢕⢕⢸⣿⣿⣿⣿⣿⣿⣿⣿⣿⣿⣿⣿⣿⣿⣿⣿⣿⣿⣿⣿⣿⣿⣿⣿⣿⣿⣿⣿⣿⣿⣿⣿⣿⣿⣿⣿⣗⢕⢕⡕⡕⣸⣿⣿⠀⠀⠀⠀⠀⠀⠀⠀⠀⠀⠀⠀</a:t>
            </a:r>
            <a:br/>
            <a:r>
              <a:t>⠀⠀⠀⠀⠀⠀⠀⠀⠀⠀⠀⣿⣿⣿⣿⣿⣿⣿⣿⣿⣿⣿⢝⢸⢽⣿⣿⣿⣿⣿⣿⣿⣿⣿⣿⣿⢟⢻⢿⠿⠟⠋⣿⣿⣿⣿⣿⣿⣿⣿⣿⣿⣿⣿⣿⣿⣿⣿⣿⣿⣿⣗⣕⣞⣳⣇⣸⣿⣿⠀⠀⠀⠀⠀⠀⠀⠀⠀⠀⠀⠀</a:t>
            </a:r>
            <a:br/>
            <a:r>
              <a:t>⠀⠀⠀⠀⠀⠀⠀⠀⠀⠀⠀⣿⣿⣿⣿⣿⣿⣿⣿⣿⣿⣿⢇⢗⢾⣿⣿⣿⣿⣿⣿⣿⣿⣿⣿⣿⢾⡕⢕⢕⢔⢸⣿⣿⣿⣿⣿⣿⣿⣿⣿⣿⣿⣿⣿⣿⣿⣿⣿⣿⣿⢾⣵⢺⣷⣾⣿⣿⣿⠀⠀⠀⠀⠀⠀⠀⠀⠀⠀⠀⠀</a:t>
            </a:r>
            <a:br/>
            <a:r>
              <a:t>⠀⠀⠀⠀⠀⠀⠀⠀⠀⠀⠀⣿⣿⣿⣿⣿⣿⣿⣿⣿⣿⡗⢕⢕⣿⣿⣿⣿⣿⣿⣿⣿⣿⣿⣿⣿⡎⢇⢇⢕⣱⣿⣿⣿⣿⣿⣿⣿⣿⣿⣿⣿⣿⣿⣿⣿⣿⣿⣿⣿⣿⣿⣿⣿⣿⣿⣿⣿⣿⠀⠀⠀⠀⠀⠀⠀⠀⠀⠀⠀⠀</a:t>
            </a:r>
            <a:br/>
            <a:r>
              <a:t>⠀⠀⠀⠀⠀⠀⠀⠀⠀⠀⠀⣿⣿⣿⣿⣿⣿⣿⣿⣿⣿⢇⢕⢕⣿⣿⣿⣿⣿⣿⣿⣿⣿⣿⣿⣿⡇⢕⢕⢱⣿⣿⣿⣿⣿⣿⣿⣿⣿⣿⣿⣿⣿⣿⣿⣿⣿⣿⣿⣿⣿⣿⣿⣿⣿⣿⣿⣿⣿⠀⠀⠀⠀⠀⠀⠀⠀⠀⠀⠀⠀</a:t>
            </a:r>
            <a:br/>
            <a:r>
              <a:t>⠀⠀⠀⠀⠀⠀⠀⠀⠀⠀⠀⣿⣿⣿⣿⣿⣿⣿⣿⣿⣿⡇⢕⢕⣿⣿⣿⣿⣿⣿⣿⣿⣿⣿⣿⣿⢕⢕⢕⢸⣿⣿⣿⣿⣿⣿⣿⣿⣿⣿⣿⣿⣿⣿⣿⣿⣿⣿⣿⣿⣿⣿⣿⣿⣿⣿⣿⣿⣿⠀⠀⠀⠀⠀⠀⠀⠀⠀⠀⠀⠀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⠀⠀⠀⠀⠀⠀⠀⠀⠀⠀⠀⣿⣿⣿⣿⣿⣿⣿⣿⣿⣿⡕⢕⢕⣿⣿⣿⣿⣿⣿⣿⣿⣿⣿⣿⣿⢕⢕⢕⢕⣿⣿⣿⣿⣿⣿⣿⣿⣿⣿⣿⣿⣿⣿⣿⣿⣿⣿⣿⣿⣿⣿⣿⣿⣿⣿⣿⣿⣿⠀⠀⠀⠀⠀⠀⠀⠀⠀⠀⠀⠀</a:t>
            </a:r>
            <a:br/>
            <a:r>
              <a:t>⠀⠀⠀⠀⠀⠀⠀⠀⠀⠀⠀⣿⣿⣿⣿⣿⣿⣿⣿⣿⣿⡧⢕⢕⣿⣿⣿⣿⣿⣿⣿⣿⣿⣿⣿⣿⡕⢕⢕⢕⣼⣿⣿⣿⣿⣿⣿⣿⣿⣿⣿⣿⣿⣿⣿⣿⣿⣿⣿⣿⣿⣿⣿⣿⣿⣿⣿⣿⣿⠀⠀⠀⠀⠀⠀⠀⠀⠀⠀⠀⠀</a:t>
            </a:r>
            <a:br/>
            <a:r>
              <a:t>⠀⠀⠀⠀⠀⠀⠀⠀⠀⠀⠀⣿⣿⣿⣿⣿⣿⣿⣿⣿⣿⣏⡕⢕⣿⣿⣿⣿⣿⣿⣿⣿⣿⣿⣿⣿⣿⣿⠇⢸⣿⣿⣿⣿⣿⣿⣿⣿⣿⣿⣿⣿⣿⣿⣿⣿⣿⣿⣿⣟⡟⢻⢿⣿⣿⣿⣿⣿⣿⠀⠀⠀⠀⠀⠀⠀⠀⠀⠀⠀⠀</a:t>
            </a:r>
            <a:br/>
            <a:r>
              <a:t>⠀⠀⠀⠀⠀⠀⠀⠀⠀⠀⠀⣿⣿⣿⣿⣿⣿⣿⣿⣿⣿⡗⢕⢜⣿⣿⣿⣿⣿⣿⣿⣿⣿⣿⣿⣿⣿⣿⢑⣿⣿⣿⣿⣿⣿⣿⣿⣿⣿⣿⣿⣿⣿⣿⣿⣿⣿⣿⣿⣿⣿⣿⣿⣷⣿⣿⣿⣿⣿⠀⠀⠀⠀⠀⠀⠀⠀⠀⠀⠀⠀</a:t>
            </a:r>
            <a:br/>
            <a:r>
              <a:t>⠀⠀⠀⠀⠀⠀⠀⠀⠀⠀⠀⣿⣿⣿⣿⣿⣿⣿⣿⣿⣿⢽⢕⢕⣿⣿⣿⣿⣿⣿⣿⣿⣿⣿⣿⢏⣹⣵⣷⣿⣿⣿⣿⣿⣿⣿⣿⣿⣿⣿⣿⣿⣿⣿⣿⣿⣿⣿⢿⢿⣿⡿⣿⢿⣿⣿⣿⣯⣽⠀⠀⠀⠀⠀⠀⠀⠀⠀⠀⠀⠀</a:t>
            </a:r>
            <a:br/>
            <a:r>
              <a:t>⠀⠀⠀⠀⠀⠀⠀⠀⠀⠀⠀⣿⣿⣿⣿⣿⣿⣿⣿⡏⢕⢕⢕⢕⣿⣿⣿⣿⣿⣿⣿⣿⣿⣿⡿⢝⢻⣿⣿⣿⣿⣿⣿⣿⣿⣿⣿⣿⣿⢟⢏⢝⢝⢝⢕⢕⣱⣵⣷⣷⣷⣇⡕⢕⢕⢕⢽⣽⣏⠀⠀⠀⠀⠀⠀⠀⠀⠀⠀⠀⠀</a:t>
            </a:r>
            <a:br/>
            <a:r>
              <a:t>⠀⠀⠀⠀⠀⠀⠀⠀⠀⠀⠀⠙⠙⠙⠋⠙⠑⠘⠑⠑⠑⠑⠑⠑⠛⠛⠛⠛⠛⠛⠛⠛⠛⠛⠃⠐⠁⠈⠙⠛⠛⠛⠛⠛⠛⠛⠛⠛⠛⠃⠑⠑⠑⠑⠑⠓⠘⠛⠛⠛⠛⠛⠛⠛⠚⠓⠓⠛⠋⠀⠀⠀⠀⠀⠀⠀⠀⠀⠀⠀⠀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⠀⠀⠀⠀⠀⠀⠀⠀⠀⠀⠀⣿⣿⣿⣿⣿⣿⣿⣿⣿⣿⣿⣿⣿⣿⣿⣿⣿⣿⣿⣿⣿⣿⢏⢝⢕⢕⢕⢜⢻⣿⣿⣿⣿⣿⣿⣿⣿⣿⣿⣿⣿⣿⣿⣿⣿⣿⣿⣿⣿⣿⣿⣿⣿⣿⣿⣿⣿⣿⠀⠀⠀⠀⠀⠀⠀⠀⠀⠀⠀⠀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⠀⠀⠀⠀⠀⠀⠀⠀⠀⠀⠀⣿⣿⣿⣿⣿⣿⣿⣿⣿⣿⣿⣿⣿⣿⣿⣿⣿⣿⣿⣿⢏⢕⢕⢕⣕⣱⣵⣕⣾⣿⣿⣿⣿⣿⣿⣿⣿⣿⣿⣿⣿⣿⣿⣿⣿⣿⣿⣿⣿⣿⣿⣿⣿⣿⣿⣿⣿⣿⠀⠀⠀⠀⠀⠀⠀⠀⠀⠀⠀⠀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⠀⠀⠀⠀⠀⠀⠀⠀⠀⠀⠀⣿⣿⣿⣿⣿⣿⣿⣿⣿⣿⣿⣿⣿⣿⣿⣿⣿⣿⣿⣟⢕⢕⢕⢸⣿⣿⣿⣿⣿⣿⣿⣿⣿⣿⣿⣿⣿⣿⣿⣿⣿⣿⣿⣿⣿⣿⣿⣿⣿⣿⣿⣿⣿⣿⣿⣿⣿⣿⠀⠀⠀⠀⠀⠀⠀⠀⠀⠀⠀⠀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⠀⠀⠀⠀⠀⠀⠀⠀⠀⠀⠀⣿⣿⣿⣿⣿⣿⣿⣿⣿⣿⣿⣿⣿⣿⣿⣿⣿⣿⣿⣧⢱⡵⣕⣸⣿⣿⣿⣿⣿⣿⣿⣿⣿⣿⣿⣿⣿⣿⣿⣿⣿⣿⣿⣿⣿⣿⣿⣿⣿⣿⣿⣿⣿⣿⣿⣿⣿⣿⠀⠀⠀⠀⠀⠀⠀⠀⠀⠀⠀⠀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⠀⠀⠀⠀⠀⠀⠀⠀⠀⠀⠀⣿⣿⣿⣿⣿⣿⣿⣿⣿⣿⣿⣿⣿⣿⣿⣿⣿⡿⢟⠕⢹⣿⣿⣿⣿⣿⡟⣟⣿⡿⣿⣿⣿⣿⣿⣿⣿⣿⣿⣿⣿⣿⣿⣿⣿⣿⣿⣿⣿⣿⣿⣿⣿⣿⣿⣿⣿⣿⠀⠀⠀⠀⠀⠀⠀⠀⠀⠀⠀⠀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⠀⠀⠀⠀⠀⠀⠀⠀⠀⠀⠀⣿⣿⣿⣿⣿⣿⣿⣿⣿⣿⣿⣿⣿⡿⢟⢏⢕⢕⢕⢅⢜⣿⣿⣿⡿⣻⣿⢯⣿⡇⢕⢝⢻⣿⣿⣿⣿⣿⣿⣿⣿⣿⣿⣿⣿⣿⣿⣿⣿⣿⣿⣿⣿⣿⣿⣿⣿⣿⠀⠀⠀⠀⠀⠀⠀⠀⠀⠀⠀⠀</a:t>
            </a:r>
            <a:br/>
            <a:r>
              <a:t>⠀⠀⠀⠀⠀⠀⠀⠀⠀⠀⠀⣿⣿⣿⣿⣿⣿⣿⣿⣿⣿⣿⣿⢕⢕⢕⠕⢕⠕⢕⢕⢁⢻⣿⣿⣿⣿⢇⢕⢹⢇⢕⢕⢕⢿⣿⣿⣿⣿⣿⣿⣿⣿⣿⣿⣿⣿⣿⣿⣿⣿⣿⣿⣿⣿⣿⣿⣿⣿⠀⠀⠀⠀⠀⠀⠀⠀⠀⠀⠀⠀</a:t>
            </a:r>
            <a:br/>
            <a:r>
              <a:t>⠀⠀⠀⠀⠀⠀⠀⠀⠀⠀⠀⣿⣿⣿⣿⣿⣿⣿⣿⣿⣿⣿⡇⠑⠀⠀⠀⠀⠀⠕⢕⢕⢕⢱⢷⢗⣗⢃⢸⣿⢕⢕⢕⢕⢸⣿⣿⣿⣿⣿⣿⣿⣿⣿⣿⣿⣿⣿⣿⣿⣿⣿⣿⣿⣿⣿⣿⣿⣿⠀⠀⠀⠀⠀⠀⠀⠀⠀⠀⠀⠀</a:t>
            </a:r>
            <a:br/>
            <a:r>
              <a:t>⠀⠀⠀⠀⠀⠀⠀⠀⠀⠀⠀⣿⣿⣿⣿⣿⣿⣿⣿⣿⣿⣿⢕⠀⠀⠀⠀⠀⠀⠀⢕⢕⢕⢜⢽⢽⠵⠕⢸⢿⢕⢕⠕⢕⢸⣿⣿⣿⣿⣿⣿⣿⣿⣿⣿⣿⣿⣿⣿⣿⣿⣿⣿⣿⣿⣿⣿⣿⣿⠀⠀⠀⠀⠀⠀⠀⠀⠀⠀⠀⠀</a:t>
            </a:r>
            <a:br/>
            <a:r>
              <a:t>⠀⠀⠀⠀⠀⠀⠀⠀⠀⠀⠀⣿⣿⣿⣿⣿⣿⣿⣿⣿⣿⡇⢕⠀⠀⠀⠀⠀⠀⠀⠀⢕⢕⢕⢜⣟⡝⢕⢕⡇⢕⠑⠀⠑⢸⣿⣿⣿⣿⣿⣿⣿⣿⣿⣿⣿⣿⣿⣿⣿⣿⣿⣿⣿⣿⣿⣿⣿⣿⠀⠀⠀⠀⠀⠀⠀⠀⠀⠀⠀⠀</a:t>
            </a:r>
            <a:br/>
            <a:r>
              <a:t>⠀⠀⠀⠀⠀⠀⠀⠀⠀⠀⠀⣿⣿⣿⣿⣿⣿⣿⣿⣿⣿⢕⠀⠀⠀⠀⠀⠀⠀⠀⠀⠀⠑⢕⢕⢖⡒⢕⢕⢇⠕⠀⠀⠀⠘⣿⣿⣿⣿⣿⣿⣿⣿⣿⣿⣿⣿⣿⣿⣿⣿⣿⣿⣿⣿⣿⣿⣿⣿⠀⠀⠀⠀⠀⠀⠀⠀⠀⠀⠀⠀</a:t>
            </a:r>
            <a:br/>
            <a:r>
              <a:t>⠀⠀⠀⠀⠀⠀⠀⠀⠀⠀⠀⣿⣿⣿⣿⣿⣿⣿⣿⣿⣿⠕⠀⠀⠀⠀⠀⠀⠀⠀⠀⠀⢀⢔⣷⢱⣵⢕⢕⢕⠀⠀⠀⠀⠀⢝⢟⢏⣽⣿⣿⣿⣿⣿⣿⣿⣿⣿⣿⣿⣿⣿⣿⣿⣿⣿⣿⣿⣿⠀⠀⠀⠀⠀⠀⠀⠀⠀⠀⠀⠀</a:t>
            </a:r>
            <a:br/>
            <a:r>
              <a:t>⠀⠀⠀⠀⠀⠀⠀⠀⠀⠀⠀⣿⣿⣿⣿⣿⣿⣿⣿⣿⣏⠀⠀⠀⠀⠀⠀⠀⠀⠀⠀⠀⢕⢕⣿⢿⡿⢑⢕⠕⠀⠀⠀⠀⠀⢕⢕⣳⣿⣿⣿⣿⣿⣿⣿⣿⣿⣿⣿⣿⣿⣿⣿⣿⣿⣿⣿⣿⣿⠀⠀⠀⠀⠀⠀⠀⠀⠀⠀⠀⠀</a:t>
            </a:r>
            <a:br/>
            <a:r>
              <a:t>⠀⠀⠀⠀⠀⠀⠀⠀⠀⠀⠀⣿⣿⣿⣿⣿⣿⣿⣿⣿⣿⣔⠀⠀⠀⠀⠀⠀⠀⠀⠀⠀⠑⠕⠜⠜⠃⠐⢕⢕⠴⢱⣄⣀⣀⣀⣅⣼⣿⣿⣿⣿⣿⣿⣿⣿⣿⣿⣿⣿⣿⣿⣿⣿⣿⣿⣿⣿⣿⠀⠀⠀⠀⠀⠀⠀⠀⠀⠀⠀⠀</a:t>
            </a:r>
            <a:br/>
            <a:r>
              <a:t>⠀⠀⠀⠀⠀⠀⠀⠀⠀⠀⠀⣿⣿⣿⣿⣿⣿⣿⣿⣿⣿⣿⣿⣷⡶⢔⠀⠀⠀⠐⠑⠁⠀⠀⠀⠀⢀⠀⢕⠅⠀⢜⣿⣿⣿⣿⣿⣿⣿⣿⣿⣿⣿⣿⣿⣿⣿⣿⣿⣿⣿⣿⣿⣿⣿⣿⣿⣿⣿⠀⠀⠀⠀⠀⠀⠀⠀⠀⠀⠀⠀</a:t>
            </a:r>
            <a:br/>
            <a:r>
              <a:t>⠀⠀⠀⠀⠀⠀⠀⠀⠀⠀⠀⣿⣿⣿⣿⣿⣿⣿⣿⣿⣿⣿⣿⣿⣇⢕⠀⠀⠀⠀⠀⠀⠀⠀⠀⢕⢕⠀⢕⢕⢀⢅⢹⣿⣿⣿⣿⣿⣿⣿⣿⣿⣿⣿⣿⣿⣿⣿⣿⣿⣿⣿⣿⣿⣿⣿⣿⣿⣿⠀⠀⠀⠀⠀⠀⠀⠀⠀⠀⠀⠀</a:t>
            </a:r>
            <a:br/>
            <a:r>
              <a:t>⠀⠀⠀⠀⠀⠀⠀⠀⠀⠀⠀⣿⣿⣿⣿⣿⣿⣿⣿⣿⣿⣿⣿⣿⡇⠁⠀⠀⠀⠀⠀⠀⠀⠀⠀⢕⢕⢀⢕⠕⠑⠐⢸⣿⣿⣿⣿⣿⣿⣿⣿⣿⣿⣿⣿⣿⣿⣿⣿⣿⣿⣿⣿⣿⣿⣿⣿⣿⣿⠀⠀⠀⠀⠀⠀⠀⠀⠀⠀⠀⠀</a:t>
            </a:r>
            <a:br/>
            <a:r>
              <a:t>⠀⠀⠀⠀⠀⠀⠀⠀⠀⠀⠀⣿⣿⣿⣿⣿⣿⣿⣿⣿⣿⣿⣿⣿⢕⠀⠀⠀⠀⠀⠀⠀⠀⠀⠀⢱⣇⢕⢕⢅⢁⠕⢕⣿⣿⣿⣿⣿⣿⣿⣿⣿⣿⣿⣿⣿⣿⣿⣿⣿⣿⣿⣿⣿⣿⣿⣿⣿⣿⠀⠀⠀⠀⠀⠀⠀⠀⠀⠀⠀⠀</a:t>
            </a:r>
            <a:br/>
            <a:r>
              <a:t>⠀⠀⠀⠀⠀⠀⠀⠀⠀⠀⠀⠛⠛⠛⠛⠛⠛⠛⠛⠛⠛⠛⠛⠛⠑⠀⠀⠀⠀⠀⠀⠀⠀⠀⠀⠘⠛⠃⠑⠑⠐⠐⠑⠘⠛⠛⠛⠛⠛⠛⠛⠛⠛⠛⠛⠛⠛⠛⠛⠛⠛⠛⠛⠛⠛⠛⠛⠛⠛⠀⠀⠀⠀⠀⠀⠀⠀⠀⠀⠀⠀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⠀⠀⠀⠀⠀⠀⠀⠀⠀⠀⠀⢕⢕⢜⢝⢻⢿⣿⣿⣿⣿⣿⣿⣿⣿⣿⣿⣿⣿⣿⣿⣿⣿⣿⣿⣿⣿⣿⣿⣿⣿⣿⣿⣿⣿⣿⣿⣿⣿⣿⣿⣿⣿⣿⣿⣿⣿⣿⣿⣿⣿⣿⣿⣿⣿⣿⣿⣿⣿⠀⠀⠀⠀⠀⠀⠀⠀⠀⠀⠀⠀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⠀⠀⠀⠀⠀⠀⠀⠀⠀⠀⠀⢧⣵⣕⢕⢕⢕⢝⠻⣿⣿⣿⣿⣿⣿⣿⣿⣿⣿⣿⣿⣿⣯⣿⣿⣿⣿⣿⣿⣿⣿⣿⣿⣿⣿⣿⣿⣿⣿⣿⣿⣿⣿⣿⣿⣿⣿⣿⣿⣿⣿⣿⣿⣿⣿⣿⣿⣿⣿⠀⠀⠀⠀⠀⠀⠀⠀⠀⠀⠀⠀</a:t>
            </a:r>
            <a:br/>
            <a:r>
              <a:t>⠀⠀⠀⠀⠀⠀⠀⠀⠀⠀⠀⢔⢜⢻⣷⣧⣕⣇⢕⢝⢻⣿⣿⣿⣿⣿⣿⣿⣿⣿⣽⣿⣿⣿⣿⣿⣿⣷⣿⣿⣿⣿⣿⣿⣿⣿⣿⣿⣿⣿⣿⣿⢟⢋⢝⢝⢝⢝⢝⢝⢻⢿⣿⣿⣿⣿⣿⣿⣿⠀⠀⠀⠀⠀⠀⠀⠀⠀⠀⠀⠀</a:t>
            </a:r>
            <a:br/>
            <a:r>
              <a:t>⠀⠀⠀⠀⠀⠀⠀⠀⠀⠀⠀⢕⢕⢕⢜⢻⣿⣷⣵⢕⢕⢝⣿⣿⣿⣿⣿⣿⣿⣿⣿⣿⣿⣿⣿⣿⣿⣿⣿⣿⣿⣿⣿⣿⣿⣿⣿⣿⣿⡿⠏⠙⠓⠶⣵⣕⢅⢕⢕⢕⢔⢅⢝⢻⣿⣿⣿⣿⣿⠀⠀⠀⠀⠀⠀⠀⠀⠀⠀⠀⠀</a:t>
            </a:r>
            <a:br/>
            <a:r>
              <a:t>⠀⠀⠀⠀⠀⠀⠀⠀⠀⠀⠀⢕⢕⢕⢕⢕⢜⢻⣿⣷⣇⢕⢎⢿⣿⣿⣿⣿⣿⣿⣿⣿⣿⣿⣿⣿⣿⣿⣿⣿⣿⣿⣿⣿⣿⣿⣿⣿⢟⢑⢀⠁⠐⢄⠘⢻⣿⣧⡕⢕⢕⢕⢕⢕⢝⣿⣿⣿⣿⠀⠀⠀⠀⠀⠀⠀⠀⠀⠀⠀⠀</a:t>
            </a:r>
            <a:br/>
            <a:r>
              <a:t>⠀⠀⠀⠀⠀⠀⠀⠀⠀⠀⠀⢕⢕⢕⢕⢕⢕⢕⢻⣿⣷⣕⢵⢜⣿⣿⣿⣿⣿⣿⣿⣿⣿⣿⣿⣿⣿⣿⡿⣿⣿⣿⣿⣿⣿⣿⣿⡟⢕⢕⢔⢕⢔⢁⠄⢔⢝⣿⣿⣇⢕⢕⢕⢕⢕⢸⣿⣿⣿⠀⠀⠀⠀⠀⠀⠀⠀⠀⠀⠀⠀</a:t>
            </a:r>
            <a:br/>
            <a:r>
              <a:t>⠀⠀⠀⠀⠀⠀⠀⠀⠀⠀⠀⣷⣷⣷⣵⣵⢕⡕⢜⣿⣿⣿⢇⢕⢻⣿⣿⣿⣿⣿⣿⣿⣿⣿⣿⣿⣿⣵⡿⠿⢟⡽⣿⣿⣿⣿⣿⢇⢕⢕⢕⢕⢕⢕⢔⢑⢕⢸⣿⣿⣇⢕⢕⢕⢕⢕⢻⣿⣿⠀⠀⠀⠀⠀⠀⠀⠀⠀⠀⠀⠀</a:t>
            </a:r>
            <a:br/>
            <a:r>
              <a:t>⠀⠀⠀⠀⠀⠀⠀⠀⠀⠀⠀⣿⣿⣿⣿⣿⣿⣿⣿⣿⣿⣿⡕⢕⢸⣿⣿⣿⣿⣿⣿⣿⣿⣿⣿⣿⣿⣷⣷⣷⣾⣿⣿⣿⣿⣿⣿⢕⢕⢕⢕⢕⢕⢕⢕⣕⣕⣕⣿⣿⣿⡕⢕⢕⢕⢕⢜⣿⣿⠀⠀⠀⠀⠀⠀⠀⠀⠀⠀⠀⠀</a:t>
            </a:r>
            <a:br/>
            <a:r>
              <a:t>⠀⠀⠀⠀⠀⠀⠀⠀⠀⠀⠀⣿⣿⣿⣿⣿⣿⣿⣿⣿⣿⣿⡇⢕⢕⣿⣿⣿⣿⣿⣿⣿⣿⣿⣿⣿⣿⣿⣿⣿⣿⣿⣿⣿⣿⣿⣿⣿⣿⣿⣿⣿⣿⣿⣿⣿⣿⣿⣿⣿⣿⡇⢕⢕⢕⢕⢱⣿⣿⠀⠀⠀⠀⠀⠀⠀⠀⠀⠀⠀⠀</a:t>
            </a:r>
            <a:br/>
            <a:r>
              <a:t>⠀⠀⠀⠀⠀⠀⠀⠀⠀⠀⠀⣿⣿⣿⣿⣿⣿⣿⣿⣿⣿⣿⡇⢕⢕⣿⣿⣿⣿⣿⣿⣿⣿⣿⣿⣿⣿⣿⣿⣿⣿⣿⣿⣿⣿⣿⣿⣿⣿⣿⣿⣿⣿⣿⣿⣿⣿⣿⣿⣿⣿⡇⢕⢕⢕⢕⢸⣿⣿⠀⠀⠀⠀⠀⠀⠀⠀⠀⠀⠀⠀</a:t>
            </a:r>
            <a:br/>
            <a:r>
              <a:t>⠀⠀⠀⠀⠀⠀⠀⠀⠀⠀⠀⣿⣿⣿⣿⣿⣿⣿⣿⣿⣿⣿⡇⢕⢕⣿⣿⣿⣿⣿⣿⣿⣿⣿⣿⣿⣿⣿⣿⣿⣿⣿⣿⣿⣿⣿⣿⣿⣿⣿⣿⣿⣿⣿⣿⣿⣿⣿⣿⣿⣿⣗⣇⣕⡇⢕⢱⣿⣿⠀⠀⠀⠀⠀⠀⠀⠀⠀⠀⠀⠀</a:t>
            </a:r>
            <a:br/>
            <a:r>
              <a:t>⠀⠀⠀⠀⠀⠀⠀⠀⠀⠀⠀⣿⣿⣿⣿⣿⣿⣿⣿⣿⣿⣿⡧⢕⢽⣿⣿⣿⣿⣿⣿⣿⣿⣿⣿⣿⢟⢿⢿⢿⢟⠏⣿⣿⣿⣿⣿⣿⣿⣿⣿⣿⣿⣿⣿⣿⣿⣿⣿⣿⣿⣷⣇⣕⣗⣕⢸⣿⣿⠀⠀⠀⠀⠀⠀⠀⠀⠀⠀⠀⠀</a:t>
            </a:r>
            <a:br/>
            <a:r>
              <a:t>⠀⠀⠀⠀⠀⠀⠀⠀⠀⠀⠀⣿⣿⣿⣿⣿⣿⣿⣿⣿⣿⣿⡏⢕⢳⣿⣿⣿⣿⣿⣿⣿⣿⣿⣿⣿⡵⢕⢕⢔⢔⣱⣿⣿⣿⣿⣿⣿⣿⣿⣿⣿⣿⣿⣿⣿⣿⣿⣿⣿⣿⣿⣵⡽⣿⣼⣼⣿⣿⠀⠀⠀⠀⠀⠀⠀⠀⠀⠀⠀⠀</a:t>
            </a:r>
            <a:br/>
            <a:r>
              <a:t>⠀⠀⠀⠀⠀⠀⠀⠀⠀⠀⠀⣿⣿⣿⣿⣿⣿⣿⣿⣿⣿⣗⢕⢕⢸⣿⣿⣿⣿⣿⣿⣿⣿⣿⣿⣿⡽⢕⢕⢕⣱⣿⣿⣿⣿⣿⣿⣿⣿⣿⣿⣿⣿⣿⣿⣿⣿⣿⣿⣿⣿⣿⣿⣿⣿⣿⣿⣿⣿⠀⠀⠀⠀⠀⠀⠀⠀⠀⠀⠀⠀</a:t>
            </a:r>
            <a:br/>
            <a:r>
              <a:t>⠀⠀⠀⠀⠀⠀⠀⠀⠀⠀⠀⣿⣿⣿⣿⣿⣿⣿⣿⣿⣿⡏⢕⢕⢸⣿⣿⣿⣿⣿⣿⣿⣿⣿⣿⣿⡇⢕⢕⢱⣿⣿⣿⣿⣿⣿⣿⣿⣿⣿⣿⣿⣿⣿⣿⣿⣿⣿⣿⣿⣿⣿⣿⣿⣿⣿⣿⣿⣿⠀⠀⠀⠀⠀⠀⠀⠀⠀⠀⠀⠀</a:t>
            </a:r>
            <a:br/>
            <a:r>
              <a:t>⠀⠀⠀⠀⠀⠀⠀⠀⠀⠀⠀⣿⣿⣿⣿⣿⣿⣿⣿⣿⣿⡿⢕⢕⢺⣿⣿⣿⣿⣿⣿⣿⣿⣿⣿⣿⢇⢕⢕⢸⣿⣿⣿⣿⣿⣿⣿⣿⣿⣿⣿⣿⣿⣿⣿⣿⣿⣿⣿⣿⣿⣿⣿⣿⣿⣿⣿⣿⣿⠀⠀⠀⠀⠀⠀⠀⠀⠀⠀⠀⠀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⠀⠀⠀⠀⠀⠀⠀⠀⠀⠀⠀⣿⣿⣿⣿⣿⣿⣿⣿⣿⣿⣇⡕⢕⣸⣿⣿⣿⣿⣿⣿⣿⣿⣿⣿⣿⢕⠕⢕⢜⣿⣿⣿⣿⣿⣿⣿⣿⣿⣿⣿⣿⣿⣿⣿⣿⣿⣿⣿⣿⣿⣿⣿⣿⣿⣿⣿⣿⣿⠀⠀⠀⠀⠀⠀⠀⠀⠀⠀⠀⠀</a:t>
            </a:r>
            <a:br/>
            <a:r>
              <a:t>⠀⠀⠀⠀⠀⠀⠀⠀⠀⠀⠀⣿⣿⣿⣿⣿⣿⣿⣿⣿⣿⣷⢕⢕⣼⣿⣿⣿⣿⣿⣿⣿⣿⣿⣿⣿⢕⢕⢕⢕⣿⣿⣿⣿⣿⣿⣿⣿⣿⣿⣿⣿⣿⣿⣿⣿⣿⣿⣿⣿⣿⣿⣿⣿⣿⣿⣿⣿⣿⠀⠀⠀⠀⠀⠀⠀⠀⠀⠀⠀⠀</a:t>
            </a:r>
            <a:br/>
            <a:r>
              <a:t>⠀⠀⠀⠀⠀⠀⠀⠀⠀⠀⠀⣿⣿⣿⣿⣿⣿⣿⣿⣿⣿⡯⢕⢕⣿⣿⣿⣿⣿⣿⣿⣿⣿⣿⣿⣿⣷⡕⢕⣸⣿⣿⣿⣿⣿⣿⣿⣿⣿⣿⡿⢿⣿⣿⣿⣿⣿⣿⣟⣟⡝⢟⢟⣿⣻⣿⣿⣿⣿⠀⠀⠀⠀⠀⠀⠀⠀⠀⠀⠀⠀</a:t>
            </a:r>
            <a:br/>
            <a:r>
              <a:t>⠀⠀⠀⠀⠀⠀⠀⠀⠀⠀⠀⣿⣿⣿⣿⣿⣿⣿⣿⣿⣿⣿⢇⢱⢽⣿⣿⣿⣿⣿⣿⣿⣿⣿⣿⣿⣿⢂⢜⣿⣿⣿⣿⣿⣿⣿⣿⣿⣿⣿⣷⣿⣿⣿⣿⣿⣿⣿⣿⣿⣿⣿⣿⣿⣿⣿⣿⣿⣿⠀⠀⠀⠀⠀⠀⠀⠀⠀⠀⠀⠀</a:t>
            </a:r>
            <a:br/>
            <a:r>
              <a:t>⠀⠀⠀⠀⠀⠀⠀⠀⠀⠀⠀⣿⣿⣿⣿⣿⣿⣿⣿⣿⣿⢿⢕⢕⢸⣿⣿⣿⣿⣿⣿⣿⣿⣿⣿⣻⣿⣿⣿⣿⣿⣿⣿⣿⣿⣿⣿⣿⣷⣾⣿⣿⣿⣿⣿⣿⣿⣿⣿⢿⣿⣿⣿⣿⣿⣿⣿⣿⣽⠀⠀⠀⠀⠀⠀⠀⠀⠀⠀⠀⠀</a:t>
            </a:r>
            <a:br/>
            <a:r>
              <a:t>⠀⠀⠀⠀⠀⠀⠀⠀⠀⠀⠀⢿⣿⣿⣿⣿⣿⣿⣿⢿⢇⢕⢕⢕⢸⣿⣿⣿⣿⣿⣿⣿⣿⣿⡇⢜⢿⣿⣿⣿⣿⣿⣿⣿⣿⣿⣿⣿⣟⢟⢏⢝⢝⢝⢇⢕⢱⣷⣾⣿⣿⣿⣷⣜⡕⡗⢸⣿⣿⠀⠀⠀⠀⠀⠀⠀⠀⠀⠀⠀⠀</a:t>
            </a:r>
            <a:br/>
            <a:r>
              <a:t>⠀⠀⠀⠀⠀⠀⠀⠀⠀⠀⠀⠘⠙⠙⠙⠙⠑⠑⠑⠑⠑⠑⠑⠑⠛⠛⠛⠛⠛⠛⠛⠛⠛⠛⠀⠐⠁⠑⠘⠛⠛⠛⠛⠛⠛⠛⠛⠛⠓⠑⠑⠑⠑⠘⠑⠑⠘⠛⠛⠛⠛⠛⠛⠛⠛⠛⠓⠛⠛⠀⠀⠀⠀⠀⠀⠀⠀⠀⠀⠀⠀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⠀⠀⠀⠀⠀⠀⠀⠀⠀⠀⠀⢕⢕⢕⢝⢻⢿⣿⣿⣿⣿⣿⣿⣿⣿⣿⣿⣿⣿⣿⣿⣿⣿⣿⣿⣿⣿⣿⣿⣿⣿⣿⣿⣿⣿⣿⣿⣿⣿⣿⣿⣿⣿⣿⣿⣿⣿⣿⣿⣿⣿⣿⣿⣿⣿⣿⣿⣿⣿⠀⠀⠀⠀⠀⠀⠀⠀⠀⠀⠀⠀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⠀⠀⠀⠀⠀⠀⠀⠀⠀⠀⠀⢷⣵⣕⢕⢕⢕⢜⢻⢿⣿⣿⣿⣿⣿⣿⣿⣿⣿⣿⢿⣿⣿⣿⣿⣿⣿⣿⣿⣿⣿⣿⣿⣿⣿⣿⣿⣿⣿⣿⣿⣿⣿⣿⣿⣿⣿⣿⣿⣿⣿⣿⣿⣿⣿⣿⣿⣿⣿⠀⠀⠀⠀⠀⠀⠀⠀⠀⠀⠀⠀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⠀⠀⠀⠀⠀⠀⠀⠀⠀⠀⠀⢔⢜⢝⢿⣷⣕⢵⡕⢜⢻⣿⣿⣿⣿⣿⣿⣿⣿⣿⣿⣿⣿⣿⣿⣿⣿⣿⣿⣿⣿⣿⣿⣿⣿⣿⣿⣿⣿⣿⣿⣿⢿⢟⢝⢝⢝⢝⢝⠝⢟⢿⣿⣿⣿⣿⣿⣿⣿⠀⠀⠀⠀⠀⠀⠀⠀⠀⠀⠀⠀</a:t>
            </a:r>
            <a:br/>
            <a:r>
              <a:t>⠀⠀⠀⠀⠀⠀⠀⠀⠀⠀⠀⢕⢕⢕⢕⢝⢿⣿⣧⢕⢕⢜⢿⣿⣿⣿⣿⣿⣿⣿⣿⣿⣿⣿⣿⣿⣿⣿⣿⣿⣿⣿⣿⣿⣿⣿⣿⣿⣿⣿⢟⢉⠙⠳⢧⣴⡑⢕⢕⢕⢕⢑⠜⢻⢿⣿⣿⣿⣿⠀⠀⠀⠀⠀⠀⠀⠀⠀⠀⠀⠀</a:t>
            </a:r>
            <a:br/>
            <a:r>
              <a:t>⠀⠀⠀⠀⠀⠀⠀⠀⠀⠀⠀⢕⢕⢕⢕⢕⢕⢹⣿⣷⣷⢕⢕⢻⣿⣿⣿⣿⣿⣿⣿⣿⣿⣿⣿⣿⣿⣿⣿⣿⣿⣿⣿⣿⣿⣿⣿⣿⡿⠕⠐⢀⢄⠐⠐⢝⢿⣷⣕⢕⢕⢕⢕⢕⢜⢿⣿⣿⣿⠀⠀⠀⠀⠀⠀⠀⠀⠀⠀⠀⠀</a:t>
            </a:r>
            <a:br/>
            <a:r>
              <a:t>⠀⠀⠀⠀⠀⠀⠀⠀⠀⠀⠀⢕⢕⢕⢕⢕⢕⢕⢜⣿⣿⣇⡕⢜⢻⣿⣿⣿⣿⣿⣿⣿⣿⣿⣿⣿⣿⣿⣿⣿⣿⣿⣿⣿⣿⣿⣿⣿⢕⢑⢔⢅⠔⠅⢅⢕⢜⢿⣿⣧⡕⢕⢕⢕⢕⢕⢿⣿⣿⠀⠀⠀⠀⠀⠀⠀⠀⠀⠀⠀⠀</a:t>
            </a:r>
            <a:br/>
            <a:r>
              <a:t>⠀⠀⠀⠀⠀⠀⠀⠀⠀⠀⠀⣷⣷⣾⣷⣵⣕⢕⡕⣻⣿⣿⣗⢕⢸⣿⣿⣿⣿⣿⣿⣿⣿⣿⣿⣿⣿⣿⣾⡿⣻⣿⣿⣿⣿⣿⣿⡇⢕⢕⢕⢕⢕⢕⢕⢕⢕⢜⣿⣿⣷⡕⢕⢕⢕⢕⢸⣿⣿⠀⠀⠀⠀⠀⠀⠀⠀⠀⠀⠀⠀</a:t>
            </a:r>
            <a:br/>
            <a:r>
              <a:t>⠀⠀⠀⠀⠀⠀⠀⠀⠀⠀⠀⣿⣿⣿⣿⣿⣿⣿⣷⣿⣿⣿⣗⢕⢕⣿⣿⣿⣿⣿⣿⣿⣿⣿⣿⣻⣿⣯⣴⣶⣿⣿⣿⣿⣿⣿⣿⡇⢕⢕⢕⢕⢕⢕⢕⢱⣕⣕⣸⣿⣿⣇⢕⢕⢕⢕⢕⣿⣿⠀⠀⠀⠀⠀⠀⠀⠀⠀⠀⠀⠀</a:t>
            </a:r>
            <a:br/>
            <a:r>
              <a:t>⠀⠀⠀⠀⠀⠀⠀⠀⠀⠀⠀⣿⣿⣿⣿⣿⣿⣿⣿⣿⣿⣿⣇⢕⢕⣿⣿⣿⣿⣿⣿⣿⣿⣿⣿⣿⣿⣿⣿⣿⣿⢿⣿⣿⣿⣿⣿⣿⣿⣿⣿⣿⣿⣿⣿⣿⣿⣿⣿⣿⣿⡿⢵⢕⢕⢕⢕⣿⣿⠀⠀⠀⠀⠀⠀⠀⠀⠀⠀⠀⠀</a:t>
            </a:r>
            <a:br/>
            <a:r>
              <a:t>⠀⠀⠀⠀⠀⠀⠀⠀⠀⠀⠀⣿⣿⣿⣿⣿⣿⣿⣿⣿⣿⣿⣷⢕⢕⣿⣿⣿⣿⣿⣿⣿⣿⣿⣿⣿⣿⣿⣿⣿⣿⣿⣿⣿⣿⣿⣿⣿⣿⣿⣿⣿⣿⣿⣿⣿⣿⣿⣿⣿⣿⣿⡕⢕⣕⡕⢕⣿⣿⠀⠀⠀⠀⠀⠀⠀⠀⠀⠀⠀⠀</a:t>
            </a:r>
            <a:br/>
            <a:r>
              <a:t>⠀⠀⠀⠀⠀⠀⠀⠀⠀⠀⠀⣿⣿⣿⣿⣿⣿⣿⣿⣿⣿⣿⣿⢕⢕⣼⣿⣿⣿⣿⣿⣿⣿⣿⣿⣿⣿⣿⣿⣿⣿⣿⣿⣿⣿⣿⣿⣿⣿⣿⣿⣿⣿⣿⣿⣿⣿⣿⣿⣿⣿⣿⡗⣇⣗⣕⢕⣿⣿⠀⠀⠀⠀⠀⠀⠀⠀⠀⠀⠀⠀</a:t>
            </a:r>
            <a:br/>
            <a:r>
              <a:t>⠀⠀⠀⠀⠀⠀⠀⠀⠀⠀⠀⣿⣿⣿⣿⣿⣿⣿⣿⣿⣿⣿⣿⢕⡕⣿⣿⣿⣿⣿⣿⣿⣿⣿⣿⣿⡿⢿⣿⣿⢿⢻⣿⣿⣿⣿⣿⣿⣿⣿⣿⣿⣿⣿⣿⣿⣿⣿⣿⣿⣿⡿⣗⣗⣳⣷⣕⣿⣿⠀⠀⠀⠀⠀⠀⠀⠀⠀⠀⠀⠀</a:t>
            </a:r>
            <a:br/>
            <a:r>
              <a:t>⠀⠀⠀⠀⠀⠀⠀⠀⠀⠀⠀⣿⣿⣿⣿⣿⣿⣿⣿⣿⣿⣿⡿⢕⢳⣿⣿⣿⣿⣿⣿⣿⣿⣿⣿⡇⣵⢕⢕⢔⢄⣼⣿⣿⣿⣿⣿⣿⣿⣿⣿⣿⣿⣿⣿⣿⣿⣿⣿⣿⣿⣿⣽⣽⣾⣿⣵⣿⣿⠀⠀⠀⠀⠀⠀⠀⠀⠀⠀⠀⠀</a:t>
            </a:r>
            <a:br/>
            <a:r>
              <a:t>⠀⠀⠀⠀⠀⠀⠀⠀⠀⠀⠀⣿⣿⣿⣿⣿⣿⣿⣿⣿⣿⣿⡇⢕⢜⣿⣿⣿⣿⣿⣿⣿⣿⣿⣿⣿⡕⢕⢕⢕⣱⣿⣿⣿⣿⣿⣿⣿⣿⣿⣿⣿⣿⣿⣿⣿⣿⣿⣿⣿⣿⣿⣿⣿⣿⣿⣿⣿⣿⠀⠀⠀⠀⠀⠀⠀⠀⠀⠀⠀⠀</a:t>
            </a:r>
            <a:br/>
            <a:r>
              <a:t>⠀⠀⠀⠀⠀⠀⠀⠀⠀⠀⠀⣿⣿⣿⣿⣿⣿⣿⣿⣿⣿⣟⢇⢕⢸⣿⣿⣿⣿⣿⣿⣿⣿⣿⣿⣿⡇⢕⢕⢱⣿⣿⣿⣿⣿⣿⣿⣿⣿⣿⣿⣿⣿⣿⣿⣿⣿⣿⣿⣿⣿⣿⣿⣿⣿⣿⣿⣿⣿⠀⠀⠀⠀⠀⠀⠀⠀⠀⠀⠀⠀</a:t>
            </a:r>
            <a:br/>
            <a:r>
              <a:t>⠀⠀⠀⠀⠀⠀⠀⠀⠀⠀⠀⣿⣿⣿⣿⣿⣿⣿⣿⣿⣿⡿⢇⢕⢸⣿⣿⣿⣿⣿⣿⣿⣿⣿⣿⣿⡇⢕⢕⢸⣿⣿⣿⣿⣿⣿⣿⣿⣿⣿⣿⣿⣿⣿⣿⣿⣿⣿⣿⣿⣿⣿⣿⣿⣿⣿⣿⣿⣿⠀⠀⠀⠀⠀⠀⠀⠀⠀⠀⠀⠀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⠀⠀⠀⠀⠀⠀⠀⠀⠀⠀⠀⣿⣿⣿⣿⣿⣿⣿⣿⣿⣿⣯⣕⢕⢱⣿⣿⣿⣿⣿⣿⣿⣿⣿⣿⣿⢕⢕⢕⢸⣿⣿⣿⣿⣿⣿⣿⣿⣿⣿⣿⣿⣿⣿⣿⣿⣿⣿⣿⣿⣿⣿⣿⣿⣿⣿⣿⣿⣿⠀⠀⠀⠀⠀⠀⠀⠀⠀⠀⠀⠀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⠀⠀⠀⠀⠀⠀⠀⠀⠀⠀⠀⣿⣿⣿⣿⣿⣿⣿⣿⣿⣿⣿⡷⢕⢸⣿⣿⣿⣿⣿⣿⣿⣿⣿⣿⣿⢕⢕⢕⢱⣿⣿⣿⣿⣿⣿⣿⣿⣿⣿⣿⣿⣿⣿⣿⣿⣿⣿⣿⣿⣿⣿⣿⣿⣿⣿⣿⣿⣿⠀⠀⠀⠀⠀⠀⠀⠀⠀⠀⠀⠀</a:t>
            </a:r>
            <a:br/>
            <a:r>
              <a:t>⠀⠀⠀⠀⠀⠀⠀⠀⠀⠀⠀⣿⣿⣿⣿⣿⣿⣿⣿⣿⣿⣿⢝⢕⢸⣿⣿⣿⣿⣿⣿⣿⣿⣿⣿⣿⢕⢅⢕⣾⣿⣿⣿⣿⣿⣿⣿⣿⣿⣿⡿⢿⣿⣿⣿⣿⣿⣿⣿⣿⣏⢝⡻⢿⣿⣿⣿⣿⣿⠀⠀⠀⠀⠀⠀⠀⠀⠀⠀⠀⠀</a:t>
            </a:r>
            <a:br/>
            <a:r>
              <a:t>⠀⠀⠀⠀⠀⠀⠀⠀⠀⠀⠀⣿⣿⣿⣿⣿⣿⣿⣿⣿⣿⣿⡕⢕⢼⣿⣿⣿⣿⣿⣿⣿⣿⣿⣿⣧⢗⣑⣸⣿⣿⣿⣿⣿⣿⣿⣿⣿⣿⣿⣿⣿⣿⣿⣿⣿⣿⣿⣿⣿⣿⣿⣿⣿⣿⣿⣿⣿⣿⠀⠀⠀⠀⠀⠀⠀⠀⠀⠀⠀⠀</a:t>
            </a:r>
            <a:br/>
            <a:r>
              <a:t>⠀⠀⠀⠀⠀⠀⠀⠀⠀⠀⠀⣿⣿⣿⣿⣿⣿⣿⣿⣿⣿⡟⢕⢕⢜⣿⣿⣿⣿⣿⣿⣿⣿⣿⢿⣿⣿⣿⣿⣿⣿⣿⣿⣿⣿⣿⣿⣿⣿⣿⣿⣿⣿⣿⣿⣿⣿⣿⣿⣿⣿⣿⣿⣿⣿⣿⣿⣿⣿⠀⠀⠀⠀⠀⠀⠀⠀⠀⠀⠀⠀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⠀⠀⠀⠀⠀⠀⠀⠀⠀⠀⠀⢿⣿⣿⣿⣿⣿⣿⣿⡿⢽⢕⢕⢕⢜⣿⣿⣿⣿⣿⣿⣿⣿⣿⢁⠜⢻⡿⢿⣿⣿⣿⣿⣿⣿⣿⣿⣿⡟⢟⢟⢻⣿⣿⣿⡯⣿⣿⣿⣿⣿⣿⣿⢿⣿⢾⢿⣿⣿⠀⠀⠀⠀⠀⠀⠀⠀⠀⠀⠀⠀</a:t>
            </a:r>
            <a:br/>
            <a:r>
              <a:t>⠀⠀⠀⠀⠀⠀⠀⠀⠀⠀⠀⠘⠛⠛⠛⠑⠑⠑⠑⠑⠑⠃⠑⠓⠚⠛⠛⠛⠛⠛⠛⠛⠛⠃⠀⠐⠁⠑⠘⠛⠛⠛⠛⠛⠛⠛⠛⠛⠓⠑⠑⠘⠑⠙⠛⠛⠚⠛⠛⠛⠛⠛⠛⠛⠛⠛⠛⠛⠛⠀⠀⠀⠀⠀⠀⠀⠀⠀⠀⠀⠀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⠀⠀⠀⠀⠀⠀⠀⠀⠀⠀⠀⢕⢕⢕⢝⢟⢿⣿⣿⣿⣿⣿⣿⣿⣿⣿⣿⣿⣿⣿⣿⣿⣿⣿⣿⣿⣿⣿⣿⣿⣿⣿⣿⣿⣿⣿⣿⣿⣿⣿⣿⣿⣿⣿⣿⣿⣿⣿⣿⣿⣿⣿⣿⣿⣿⣿⣿⣿⣿⠀⠀⠀⠀⠀⠀⠀⠀⠀⠀⠀⠀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⠀⠀⠀⠀⠀⠀⠀⠀⠀⠀⠀⠳⣧⣕⡕⢕⢕⢜⢝⢿⣿⣿⣿⣿⣿⣿⣿⣿⣿⣿⣿⣿⣿⣿⣿⣿⣿⣿⣿⣿⣿⣿⣿⣿⣿⣿⣿⣿⣿⣿⣿⣿⣿⣿⣿⣿⣿⣿⣿⣿⣿⣿⣿⣿⣿⣿⣿⣿⣿⠀⠀⠀⠀⠀⠀⠀⠀⠀⠀⠀⠀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⠀⠀⠀⠀⠀⠀⠀⠀⠀⠀⠀⢕⢕⢝⢻⣷⣵⡕⢕⢕⢝⢿⣿⣿⣿⣿⣿⣿⣿⣿⣯⣿⣿⣿⣿⣿⣿⣿⣿⣿⣿⣿⣿⣿⣿⣿⣿⣿⣿⣿⣿⣿⡿⢟⢝⢝⢝⢝⢝⢝⢝⢿⣿⣿⣿⣿⣿⣿⣿⠀⠀⠀⠀⠀⠀⠀⠀⠀⠀⠀⠀</a:t>
            </a:r>
            <a:br/>
            <a:r>
              <a:t>⠀⠀⠀⠀⠀⠀⠀⠀⠀⠀⠀⢕⢕⢕⢕⢜⢻⣿⣧⡕⢕⢕⢹⣿⣿⣿⣿⣿⣿⣿⣿⣿⣿⣿⣿⣿⣿⣿⣿⣿⣿⣿⣿⣿⣿⣿⣿⣿⣿⣿⢟⠝⠙⠓⢶⣥⣅⢑⢅⢕⢑⢕⠕⢝⢿⣿⣿⣿⣿⠀⠀⠀⠀⠀⠀⠀⠀⠀⠀⠀⠀</a:t>
            </a:r>
            <a:br/>
            <a:r>
              <a:t>⠀⠀⠀⠀⠀⠀⠀⠀⠀⠀⠀⢕⢕⢕⢕⢕⢕⢜⢿⣿⣷⡇⢕⢺⣿⣿⣿⣿⣿⣿⣿⣿⣿⣿⣿⣿⣿⣿⣿⣿⣿⣿⣿⣿⣿⣿⣿⣿⣿⢏⠀⠀⢀⠀⢐⢘⢻⣷⣦⡕⢕⢕⢕⢔⢕⢻⣿⣿⣿⠀⠀⠀⠀⠀⠀⠀⠀⠀⠀⠀⠀</a:t>
            </a:r>
            <a:br/>
            <a:r>
              <a:t>⠀⠀⠀⠀⠀⠀⠀⠀⠀⠀⠀⢕⢕⢕⢕⢕⢕⢕⢜⢿⣿⣯⣕⢕⢹⣿⣿⣿⣿⣿⣿⣿⣿⣿⣿⣿⣿⣿⣿⣿⣿⣿⣿⣿⣿⣿⣿⣿⢇⢕⢕⢕⠅⢄⠅⢐⢕⢹⣿⣷⣕⢕⢕⢕⢕⢕⢸⣿⣿⠀⠀⠀⠀⠀⠀⠀⠀⠀⠀⠀⠀</a:t>
            </a:r>
            <a:br/>
            <a:r>
              <a:t>⠀⠀⠀⠀⠀⠀⠀⠀⠀⠀⠀⣷⣷⣿⣷⣧⣵⢕⢕⢜⣿⣿⣷⢕⢕⣿⣿⣿⣿⣿⣿⣿⣿⣿⣿⣿⣟⣿⣾⢿⣻⣿⣿⣿⣿⣿⣿⡟⢕⢕⢅⢅⢕⢕⢕⢕⢕⢕⢻⣿⣿⣇⢕⢕⢕⢕⢕⣿⣿⠀⠀⠀⠀⠀⠀⠀⠀⠀⠀⠀⠀</a:t>
            </a:r>
            <a:br/>
            <a:r>
              <a:t>⠀⠀⠀⠀⠀⠀⠀⠀⠀⠀⠀⣿⣿⣿⣿⣿⣿⣿⣿⣾⣿⣿⣿⢕⢕⢸⣿⣿⣿⣿⣿⣿⣿⣿⣿⣿⣿⣵⣴⣼⣷⣿⣿⣿⣿⣿⣿⡇⢕⢕⢕⢕⢕⢕⢕⢱⣕⣕⣸⣿⣿⣷⢕⢕⢕⢕⢕⢸⣿⠀⠀⠀⠀⠀⠀⠀⠀⠀⠀⠀⠀</a:t>
            </a:r>
            <a:br/>
            <a:r>
              <a:t>⠀⠀⠀⠀⠀⠀⠀⠀⠀⠀⠀⣿⣿⣿⣿⣿⣿⣿⣿⣿⣿⣿⣿⡕⢕⢸⣿⣿⣿⣿⣿⣿⣿⣿⣿⣿⣿⣿⣿⣿⡿⣿⣿⣿⣿⣿⣿⣿⣿⣿⣿⣿⣿⣿⣿⣿⣿⣿⣿⣿⣿⣿⢵⢕⢕⢕⢕⣸⣿⠀⠀⠀⠀⠀⠀⠀⠀⠀⠀⠀⠀</a:t>
            </a:r>
            <a:br/>
            <a:r>
              <a:t>⠀⠀⠀⠀⠀⠀⠀⠀⠀⠀⠀⣿⣿⣿⣿⣿⣿⣿⣿⣿⣿⣿⣿⡇⢕⢸⣿⣿⣿⣿⣿⣿⣿⣿⣿⣿⣿⣿⣿⣿⣿⣿⣿⣿⣿⣿⣿⣿⣿⣿⣿⣿⣿⣿⣿⣿⣿⣿⣿⣿⣿⣿⡇⢕⢕⢕⢕⣺⣿⠀⠀⠀⠀⠀⠀⠀⠀⠀⠀⠀⠀</a:t>
            </a:r>
            <a:br/>
            <a:r>
              <a:t>⠀⠀⠀⠀⠀⠀⠀⠀⠀⠀⠀⣿⣿⣿⣿⣿⣿⣿⣿⣿⣿⣿⣿⡇⢕⢸⣿⣿⣿⣿⣿⣿⣿⣾⣿⣿⣿⣿⣿⣿⣿⣿⣿⣿⣿⣿⣿⣿⣿⣿⣿⣿⣿⣿⣿⣿⣿⣿⣿⣿⣿⣿⣗⡕⣇⢕⢕⣿⣿⠀⠀⠀⠀⠀⠀⠀⠀⠀⠀⠀⠀</a:t>
            </a:r>
            <a:br/>
            <a:r>
              <a:t>⠀⠀⠀⠀⠀⠀⠀⠀⠀⠀⠀⣿⣿⣿⣿⣿⣿⣿⣿⣿⣿⣿⣿⢵⢼⢼⣿⣿⣿⣿⣿⣿⣿⣿⣿⡟⢿⣿⣿⣿⡿⢻⣿⣿⣿⣿⣿⣿⣿⣿⣿⣿⣿⣿⣿⣿⣿⣿⣿⣿⣿⣿⢷⢜⣹⣷⣧⣿⣿⠀⠀⠀⠀⠀⠀⠀⠀⠀⠀⠀⠀</a:t>
            </a:r>
            <a:br/>
            <a:r>
              <a:t>⠀⠀⠀⠀⠀⠀⠀⠀⠀⠀⠀⣿⣿⣿⣿⣿⣿⣿⣿⣿⣿⣿⣿⢝⢹⢼⣿⣿⣿⣿⣿⣿⣿⣿⣿⣇⣕⢕⢕⢅⢄⣼⣿⣿⣿⣿⣿⣿⣿⣿⣿⣿⣿⣿⣿⣿⣿⣿⣿⣿⣿⣿⣧⣵⣿⣿⣧⣿⣿⠀⠀⠀⠀⠀⠀⠀⠀⠀⠀⠀⠀</a:t>
            </a:r>
            <a:br/>
            <a:r>
              <a:t>⠀⠀⠀⠀⠀⠀⠀⠀⠀⠀⠀⣿⣿⣿⣿⣿⣿⣿⣿⣿⣿⣿⣗⢕⢕⢿⣿⣿⣿⣿⣿⣿⣿⣿⣿⣯⢕⢕⢕⢕⣱⣿⣿⣿⣿⣿⣿⣿⣿⣿⣿⣿⣿⣿⣿⣿⣿⣿⣿⣿⣿⣿⣿⣿⣿⣿⣿⣿⣿⠀⠀⠀⠀⠀⠀⠀⠀⠀⠀⠀⠀</a:t>
            </a:r>
            <a:br/>
            <a:r>
              <a:t>⠀⠀⠀⠀⠀⠀⠀⠀⠀⠀⠀⣿⣿⣿⣿⣿⣿⣿⣿⣿⣿⣿⡇⢕⢕⣿⣿⣿⣿⣿⣿⣿⣿⣿⣿⣿⡇⢕⢕⢱⣿⣿⣿⣿⣿⣿⣿⣿⣿⣿⣿⣿⣿⣿⣿⣿⣿⣿⣿⣿⣿⣿⣿⣿⣿⣿⣿⣿⣿⠀⠀⠀⠀⠀⠀⠀⠀⠀⠀⠀⠀</a:t>
            </a:r>
            <a:br/>
            <a:r>
              <a:t>⠀⠀⠀⠀⠀⠀⠀⠀⠀⠀⠀⣿⣿⣿⣿⣿⣿⣿⣿⣿⣿⣿⡧⢕⢕⣿⣿⣿⣿⣿⣿⣿⣿⣿⣿⣿⢇⢕⢕⢼⣿⣿⣿⣿⣿⣿⣿⣿⣿⣿⣿⣿⣿⣿⣿⣿⣿⣿⣿⣿⣿⣿⣿⣿⣿⣿⣿⣿⣿⠀⠀⠀⠀⠀⠀⠀⠀⠀⠀⠀⠀</a:t>
            </a:r>
            <a:br/>
            <a:r>
              <a:t>⠀⠀⠀⠀⠀⠀⠀⠀⠀⠀⠀⣿⣿⣿⣿⣿⣿⣿⣿⣿⣿⣿⢕⢕⢕⣿⣿⣿⣿⣿⣿⣿⣿⣿⣿⣿⢕⢕⢕⢸⣿⣿⣿⣿⣿⣿⣿⣿⣿⣿⣿⣿⣿⣿⣿⣿⣿⣿⣿⣿⣿⣿⣿⣿⣿⣿⣿⣿⣿⠀⠀⠀⠀⠀⠀⠀⠀⠀⠀⠀⠀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⠀⠀⠀⠀⠀⠀⠀⠀⠀⠀⠀⣿⣿⣿⣿⣿⣿⣿⣿⣿⣿⣿⣷⢕⢕⣿⣿⣿⣿⣿⣿⣿⣿⣿⣿⡟⢕⢕⢕⢸⣿⣿⣿⣿⣿⣿⣿⣿⣿⣿⣿⣿⣿⣿⣿⣿⣿⣿⣿⣿⣿⣿⣿⣿⣿⣿⣿⣿⣿⠀⠀⠀⠀⠀⠀⠀⠀⠀⠀⠀⠀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⠀⠀⠀⠀⠀⠀⠀⠀⠀⠀⠀⣿⣿⣿⣿⣿⣿⣿⣿⣿⣿⣿⣯⢕⢕⣿⣿⣿⣿⣿⣿⣿⣿⣿⣿⡇⢕⢕⢕⣾⣿⣿⣿⣿⣿⣿⣿⣿⣿⣿⢿⢿⢿⣿⣿⣿⣿⣿⣿⣿⣟⣝⣟⢻⣟⣿⣿⣿⣿⠀⠀⠀⠀⠀⠀⠀⠀⠀⠀⠀⠀</a:t>
            </a:r>
            <a:br/>
            <a:r>
              <a:t>⠀⠀⠀⠀⠀⠀⠀⠀⠀⠀⠀⣿⣿⣿⣿⣿⣿⣿⣿⣿⣿⣿⣯⡇⢕⣿⣿⣿⣿⣿⣿⣿⣿⣿⣿⢕⢕⣔⣸⣿⣿⣿⣿⣿⣿⣿⣿⣿⡿⣻⣿⣿⣿⣿⣿⣿⣿⣿⣿⣿⣿⣿⣿⣿⣿⣿⣿⣿⣿⠀⠀⠀⠀⠀⠀⠀⠀⠀⠀⠀⠀</a:t>
            </a:r>
            <a:br/>
            <a:r>
              <a:t>⠀⠀⠀⠀⠀⠀⠀⠀⠀⠀⠀⣿⣿⣿⣿⣿⣿⣿⣿⣿⣿⡿⢝⢕⢕⣿⣿⣿⣿⣿⣿⣿⣿⣿⢻⣷⣿⣿⣿⣿⣿⣿⣿⣿⣿⣿⣿⣿⣷⣾⣿⣿⣿⣿⣿⣿⣿⡿⢿⣿⢿⣿⣿⣿⣿⢿⣿⣿⣿⠀⠀⠀⠀⠀⠀⠀⠀⠀⠀⠀⠀</a:t>
            </a:r>
            <a:br/>
            <a:r>
              <a:t>⠀⠀⠀⠀⠀⠀⠀⠀⠀⠀⠀⢿⣿⣿⣿⣿⣿⡿⡿⢿⢯⢕⢕⢕⢕⣹⣿⣿⣿⣿⣿⣿⣿⡟⠀⢘⢻⢿⢿⣿⣿⣿⣿⣿⣿⣿⣿⡟⢏⢝⢝⢝⢕⢕⢕⡕⢱⢵⡾⣿⣿⣿⣿⣇⣗⢱⢵⢿⣾⠀⠀⠀⠀⠀⠀⠀⠀⠀⠀⠀⠀</a:t>
            </a:r>
            <a:br/>
            <a:r>
              <a:t>⠀⠀⠀⠀⠀⠀⠀⠀⠀⠀⠀⠛⠛⠓⠓⠓⠑⠓⠓⠓⠓⠓⠓⠓⠓⠛⠛⠛⠛⠛⠛⠛⠛⠑⠐⠀⠑⠑⠘⠛⠛⠛⠛⠛⠛⠛⠛⠃⠑⠑⠑⠑⠑⠑⠑⠑⠑⠓⠛⠛⠛⠛⠛⠛⠛⠛⠛⠛⠛⠀⠀⠀⠀⠀⠀⠀⠀⠀⠀⠀⠀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⠀⠀⠀⠀⠀⠀⠀⠀⠀⠀⠀⢑⢕⢅⢕⢜⢝⢝⢝⢹⣏⡿⢿⣿⣿⣿⣿⣿⢿⣽⣿⢿⢿⢿⣟⡯⢗⢕⣇⣸⢕⢸⢽⢝⣵⣞⣇⢕⢕⣕⣱⣽⣿⣿⣿⣼⣿⡿⢞⣿⣿⣽⣹⣿⣿⣿⣿⣿⣿⠀⠀⠀⠀⠀⠀⠀⠀⠀⠀⠀⠀</a:t>
            </a:r>
            <a:br/>
            <a:r>
              <a:t>⠀⠀⠀⠀⠀⠀⠀⠀⠀⠀⠀⠗⢷⢵⣕⡕⢕⢕⢕⢜⢏⣱⣾⣿⣿⣿⣿⣿⣿⣿⣿⢱⡗⡜⢹⢟⢟⢏⡽⢹⣵⣕⢵⢎⣕⣞⣟⣿⣿⣟⣿⡏⢏⣸⢿⣿⢿⣿⣿⡟⣻⣏⣿⢿⣿⣿⣿⣿⣿⠀⠀⠀⠀⠀⠀⠀⠀⠀⠀⠀⠀</a:t>
            </a:r>
            <a:br/>
            <a:r>
              <a:t>⠀⠀⠀⠀⠀⠀⠀⠀⠀⠀⠀⢕⢕⢕⢝⢻⣷⣵⡕⡕⢕⢜⢸⢻⡿⢷⣾⣿⣻⣇⣱⣕⡟⣾⣿⣿⡽⡹⣷⢮⣿⣿⣟⣟⡞⣕⣷⣵⣿⣷⢷⣾⡏⠏⢑⢅⠕⢁⢐⢁⢘⢙⢻⢟⢿⣽⣿⣿⣿⠀⠀⠀⠀⠀⠀⠀⠀⠀⠀⠀⠀</a:t>
            </a:r>
            <a:br/>
            <a:r>
              <a:t>⠀⠀⠀⠀⠀⠀⠀⠀⠀⠀⠀⢕⢕⢕⢕⢕⢜⢻⣿⣧⣕⢕⢕⢱⢵⣿⢿⢿⣼⣿⣿⣧⣽⣿⣿⣿⣿⣿⣿⣿⣟⣿⣿⣿⣿⣻⣿⣿⣏⣿⡇⠑⠁⠉⠗⢶⣴⣅⠄⢕⢕⢅⢔⢅⢘⢹⣾⣿⣿⠀⠀⠀⠀⠀⠀⠀⠀⠀⠀⠀⠀</a:t>
            </a:r>
            <a:br/>
            <a:r>
              <a:t>⠀⠀⠀⠀⠀⠀⠀⠀⠀⠀⠀⢕⢕⢕⢕⢕⢕⢕⢝⢿⣿⣷⢕⢕⢜⢿⣿⣿⣿⣿⣿⣿⣿⣿⣿⣿⣿⣷⣿⣿⣿⣟⣿⣿⣿⣿⣿⣿⣿⢎⠁⠀⠀⠀⠀⠀⠜⢻⣷⣧⢅⢕⢕⢅⢕⢕⢹⣿⣿⠀⠀⠀⠀⠀⠀⠀⠀⠀⠀⠀⠀</a:t>
            </a:r>
            <a:br/>
            <a:r>
              <a:t>⠀⠀⠀⠀⠀⠀⠀⠀⠀⠀⠀⢕⢕⢕⢕⢕⢕⢕⢕⢜⢿⣿⣷⣕⢕⢕⣿⣿⣿⣿⣿⣿⣿⣿⣿⣿⣿⣿⣿⣿⣿⣿⣿⣿⣿⣿⣿⣿⡟⢕⢅⠕⠀⢄⢄⠔⠕⢅⢻⣿⣷⡕⢕⢕⢕⢕⢕⢻⣿⠀⠀⠀⠀⠀⠀⠀⠀⠀⠀⠀⠀</a:t>
            </a:r>
            <a:br/>
            <a:r>
              <a:t>⠀⠀⠀⠀⠀⠀⠀⠀⠀⠀⠀⣿⣿⣿⣾⣷⣧⣵⣕⣕⢜⣿⣿⡇⢕⢜⣿⣿⣿⣷⣿⣿⣿⣿⣿⣿⣯⢵⢷⡯⣿⣿⣿⣿⣿⣿⣿⣿⢇⢕⢕⢅⢄⢄⢕⢕⢔⢕⢅⢻⣿⣿⡕⢕⢕⢕⢕⢕⣿⠀⠀⠀⠀⠀⠀⠀⠀⠀⠀⠀⠀</a:t>
            </a:r>
            <a:br/>
            <a:r>
              <a:t>⠀⠀⠀⠀⠀⠀⠀⠀⠀⠀⠀⣿⣿⣿⣿⣿⣿⣿⣿⣿⣿⣿⣿⣯⢕⢕⢸⣿⣿⣿⣿⣿⢿⣿⣿⣿⣾⣿⣾⣷⣾⣞⣿⣿⣿⣿⣿⣿⢕⢕⢕⢕⢕⢕⡕⢕⢕⣵⣕⣼⣿⣿⣧⢕⢕⢕⢕⢕⣹⠀⠀⠀⠀⠀⠀⠀⠀⠀⠀⠀⠀</a:t>
            </a:r>
            <a:br/>
            <a:r>
              <a:t>⠀⠀⠀⠀⠀⠀⠀⠀⠀⠀⠀⣿⣿⣿⣿⣿⣿⣿⣿⣿⣿⣿⣿⣿⢕⢕⢸⣿⣿⣿⣿⣿⣿⣿⣿⣿⣿⣿⣿⣿⣿⣿⣿⣿⣿⣿⣿⣿⣷⣿⣿⣿⣿⣿⣾⣿⣿⣿⣿⣿⣿⣿⣿⢕⢕⢕⢕⢕⣿⠀⠀⠀⠀⠀⠀⠀⠀⠀⠀⠀⠀</a:t>
            </a:r>
            <a:br/>
            <a:r>
              <a:t>⠀⠀⠀⠀⠀⠀⠀⠀⠀⠀⠀⣿⣿⣿⣿⣿⣿⣿⣿⣿⣿⣿⣿⣿⢕⢕⢜⣝⣽⣿⣿⣿⣟⣟⣿⣿⣿⣿⣿⣿⣿⣿⣿⣿⣿⣿⣿⣿⣿⣿⣿⣿⣿⣿⣿⣿⣿⣿⣿⣿⣿⣿⣿⢕⢕⢕⢕⢕⣿⠀⠀⠀⠀⠀⠀⠀⠀⠀⠀⠀⠀</a:t>
            </a:r>
            <a:br/>
            <a:r>
              <a:t>⠀⠀⠀⠀⠀⠀⠀⠀⠀⠀⠀⣿⣿⣿⣿⣿⣿⣿⣿⣿⣿⣿⣿⣿⢇⢕⢕⣗⣞⣞⣟⣟⣳⣿⣾⣿⣿⣿⣿⣿⣿⣿⣿⣿⣿⣿⣿⣿⣿⣿⣿⣿⣿⣿⣿⣿⣿⣿⣿⣿⣿⣿⣿⢧⢕⢕⢕⢕⣿⠀⠀⠀⠀⠀⠀⠀⠀⠀⠀⠀⠀</a:t>
            </a:r>
            <a:br/>
            <a:r>
              <a:t>⠀⠀⠀⠀⠀⠀⠀⠀⠀⠀⠀⣿⣿⣿⣿⣿⣿⣿⣿⣿⣿⣿⣿⣿⢕⢕⢺⡿⢿⡷⡷⣻⣿⣿⣿⢻⢿⣿⡿⢿⢹⣿⣿⣿⣿⣿⣿⣿⣿⣿⣿⣿⣿⣿⣿⣿⣿⣿⣿⣿⣿⣿⣿⢽⢵⣽⢽⢵⣿⠀⠀⠀⠀⠀⠀⠀⠀⠀⠀⠀⠀</a:t>
            </a:r>
            <a:br/>
            <a:r>
              <a:t>⠀⠀⠀⠀⠀⠀⠀⠀⠀⠀⠀⣿⣿⣿⣿⣿⣿⣿⣿⣿⣿⣿⣿⢿⢕⢕⢹⢿⢻⣿⣿⣿⣿⣿⣿⢕⢕⢔⢀⢄⣸⣿⣿⣿⣿⣿⣿⣿⣿⣿⣿⣿⣿⣿⣿⣿⣿⣿⣿⣿⣿⣿⣟⣣⣵⣿⣷⣝⣿⠀⠀⠀⠀⠀⠀⠀⠀⠀⠀⠀⠀</a:t>
            </a:r>
            <a:br/>
            <a:r>
              <a:t>⠀⠀⠀⠀⠀⠀⠀⠀⠀⠀⠀⣿⣿⣿⣿⣿⣿⣿⣿⣿⣿⣿⣿⡇⢕⢕⢕⢇⣳⣿⣿⣿⣿⣿⣿⣧⢕⢕⢕⢱⣿⣿⣿⣿⣿⣿⣿⣿⣿⣿⣿⣿⣿⣿⣿⣿⣿⣿⣿⣿⣿⣿⣿⣿⣿⣿⣿⣿⣿⠀⠀⠀⠀⠀⠀⠀⠀⠀⠀⠀⠀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⠀⠀⠀⠀⠀⠀⠀⠀⠀⠀⠀⣿⣿⣿⣿⣿⣿⣿⣿⣿⣿⣿⣿⡇⢕⢕⢜⢕⣿⣿⣿⣿⣿⣿⣿⣿⢕⢕⢕⣾⣿⣿⣿⣿⣿⣿⣿⣿⣿⣿⣿⣿⣿⣿⣿⣿⣿⣿⣿⣿⣿⣿⣿⣿⣿⣿⣿⣿⣿⠀⠀⠀⠀⠀⠀⠀⠀⠀⠀⠀⠀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⠀⠀⠀⠀⠀⠀⠀⠀⠀⠀⠀⣿⣿⣿⣿⣿⣿⣿⣿⣿⣿⣿⣿⢇⢕⢕⢱⣿⣿⣿⣿⣿⣿⣿⣿⣿⠑⢕⢕⣿⣿⣿⣿⣿⣿⣿⣿⣿⣿⣿⣿⣿⣿⣿⣿⣿⣿⣿⣿⣿⣿⣿⣿⣿⣿⣿⣿⣿⣿⠀⠀⠀⠀⠀⠀⠀⠀⠀⠀⠀⠀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⠀⠀⠀⠀⠀⠀⠀⠀⠀⠀⠀⣿⣿⣿⣿⣿⣿⣿⣿⣿⣿⣿⣿⡧⢕⢕⣾⣿⣿⣿⣿⣿⣿⣿⣿⡇⠀⢔⢕⢹⣿⣿⣿⣿⣿⣿⣿⣿⣿⣿⣿⣿⣿⣿⣿⣿⣿⣿⣿⣿⣿⣿⣿⣿⣿⣿⣿⣿⣿⠀⠀⠀⠀⠀⠀⠀⠀⠀⠀⠀⠀</a:t>
            </a:r>
            <a:br/>
            <a:r>
              <a:t>⠀⠀⠀⠀⠀⠀⠀⠀⠀⠀⠀⣿⣿⣿⣿⣿⣿⣿⣿⣿⣿⣿⣿⢇⢕⢕⣿⣿⣿⣿⣿⣿⣿⣿⣿⡇⢀⢕⢕⢸⣿⣿⣿⣿⣿⣿⣿⣿⣿⣿⣿⣿⣿⣿⣿⣿⣿⣿⣿⣿⣿⣿⣿⣿⣿⣿⣿⣿⣿⠀⠀⠀⠀⠀⠀⠀⠀⠀⠀⠀⠀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⠀⠀⠀⠀⠀⠀⠀⠀⠀⠀⠀⣿⣿⣿⣿⣿⣿⣿⣿⣿⣿⣿⣿⡯⢕⢕⣻⣿⣿⣿⣿⣿⣿⣿⣿⢕⢔⠄⡕⣼⣿⣿⣿⣿⣿⣿⣿⣿⣿⢟⢟⢟⢟⣻⣿⣿⣿⣿⣿⣿⣏⣏⣝⡝⢹⣻⣿⣿⣿⠀⠀⠀⠀⠀⠀⠀⠀⠀⠀⠀⠀</a:t>
            </a:r>
            <a:br/>
            <a:r>
              <a:t>⠀⠀⠀⠀⠀⠀⠀⠀⠀⠀⠀⣿⣿⣿⣿⣿⣿⣿⣿⣿⣿⣿⣿⢮⢕⢕⣿⣿⣿⣿⣿⣿⣿⣿⡿⠀⠁⢁⣕⣿⣿⣿⣿⣿⣿⣿⣿⣿⣟⢕⢕⢵⣿⣿⣿⣿⣿⣿⣿⣿⣿⣿⣿⣿⣿⣿⣿⣿⣿⠀⠀⠀⠀⠀⠀⠀⠀⠀⠀⠀⠀</a:t>
            </a:r>
            <a:br/>
            <a:r>
              <a:t>⠀⠀⠀⠀⠀⠀⠀⠀⠀⠀⠀⣿⣿⣿⣿⣿⣿⣿⣿⣿⣿⣿⢟⢕⢕⢕⢝⣻⣿⣿⣿⣿⣿⡿⠑⠀⣴⣿⣿⣿⣿⡿⣿⣿⣿⣿⡿⢻⣿⢕⢕⢕⢜⢹⢿⠿⢟⢝⢟⢟⢟⢟⢟⢻⢿⢟⢻⢷⢾⠀⠀⠀⠀⠀⠀⠀⠀⠀⠀⠀⠀</a:t>
            </a:r>
            <a:br/>
            <a:r>
              <a:t>⠀⠀⠀⠀⠀⠀⠀⠀⠀⠀⠀⢟⣿⣿⣿⢿⢿⢿⢟⢟⢏⢕⢕⢕⢕⢕⣾⣿⣿⣿⣿⣿⣿⢇⠀⠄⢑⠝⢻⣿⣿⣿⣿⣿⣿⣿⡕⢜⢕⢁⢕⢅⢕⢔⢕⢕⢕⢕⢕⢻⢿⢿⣜⣕⣕⣕⡕⢕⢕⠀⠀⠀⠀⠀⠀⠀⠀⠀⠀⠀⠀</a:t>
            </a:r>
            <a:br/>
            <a:r>
              <a:t>⠀⠀⠀⠀⠀⠀⠀⠀⠀⠀⠀⠘⠑⠑⠑⠑⠑⠑⠑⠑⠓⠃⠑⠑⠛⠃⠘⠘⠛⠛⠛⠛⠛⠀⠀⠀⠀⠑⠑⠛⠛⠛⠛⠛⠛⠛⠓⠑⠑⠑⠑⠑⠑⠑⠑⠑⠑⠑⠘⠚⠓⠓⠛⠛⠛⠛⠛⠛⠛⠀⠀⠀⠀⠀⠀⠀⠀⠀⠀⠀⠀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⠀⠀⠀⠀⠀⠀⠀⠀⠀⠀⠀⢕⢕⢕⢕⢕⢕⢕⢜⢝⢇⢕⢟⡿⣿⡏⢗⢞⡇⢜⢱⢮⢽⢟⢏⢹⡇⣗⣕⡜⢕⢕⢝⢝⢽⢇⣝⣕⢕⢕⣕⣸⣿⣿⣿⣿⣿⣻⡗⣺⡧⡏⣿⣿⣿⣿⣿⣿⣿⠀⠀⠀⠀⠀⠀⠀⠀⠀⠀⠀⠀</a:t>
            </a:r>
            <a:br/>
            <a:r>
              <a:t>⠀⠀⠀⠀⠀⠀⠀⠀⠀⠀⠀⠙⢳⢧⣵⣕⢕⢕⢕⢕⢝⢕⡕⣿⣽⣱⡵⢕⣝⣽⣼⢕⢱⢕⢜⡟⡟⢇⢕⢇⣱⣕⡱⢇⣕⡇⣝⣻⣿⡟⢝⢕⡝⢕⡷⢾⡿⢿⡿⢗⣟⣷⣿⡿⣿⣿⣿⣿⣿⠀⠀⠀⠀⠀⠀⠀⠀⠀⠀⠀⠀</a:t>
            </a:r>
            <a:br/>
            <a:r>
              <a:t>⠀⠀⠀⠀⠀⠀⠀⠀⠀⠀⠀⢔⢕⢕⢜⢝⢿⣧⣕⢕⢕⢕⢕⢕⢹⢗⢱⢿⡏⣕⢇⢕⢜⢹⣾⣿⡧⢝⣱⢵⣷⣿⡇⣕⣗⣇⣱⣷⣾⣿⡗⡞⣗⢇⠕⠕⠑⠑⢁⠁⢁⢈⠝⢻⢿⣟⣿⣿⣿⠀⠀⠀⠀⠀⠀⠀⠀⠀⠀⠀⠀</a:t>
            </a:r>
            <a:br/>
            <a:r>
              <a:t>⠀⠀⠀⠀⠀⠀⠀⠀⠀⠀⠀⢕⢕⢕⢕⢕⢕⢝⢿⣷⣜⡕⢕⢕⢱⢼⡿⢏⢱⣹⢿⢗⢼⣿⣿⣯⣿⢿⣿⣾⣿⣟⣿⣟⣷⣺⣯⣝⣷⣟⡗⠑⠁⠈⠙⠳⢶⣤⡀⢅⢔⢔⢅⢐⢜⢝⣿⣿⣿⠀⠀⠀⠀⠀⠀⠀⠀⠀⠀⠀⠀</a:t>
            </a:r>
            <a:br/>
            <a:r>
              <a:t>⠀⠀⠀⠀⠀⠀⠀⠀⠀⠀⠀⢕⢕⢕⢕⢕⢕⢕⢕⢻⣿⣷⡇⢕⢇⢹⢼⣿⣼⢧⢵⣝⣿⣿⣿⣿⣿⣾⣷⣿⣿⣟⣿⣞⡞⣿⣿⣿⣿⡝⠑⠀⠀⠀⠀⢄⢀⢹⣿⣷⡕⢕⢕⢐⢅⢕⢜⢿⣿⠀⠀⠀⠀⠀⠀⠀⠀⠀⠀⠀⠀</a:t>
            </a:r>
            <a:br/>
            <a:r>
              <a:t>⠀⠀⠀⠀⠀⠀⠀⠀⠀⠀⠀⢕⢕⢕⢕⢕⢕⢕⢕⢕⢹⣿⣿⡵⢕⢕⢸⣯⣧⡞⢻⣿⣽⣿⣿⣿⣿⣿⣿⣿⣿⣿⣿⣿⣿⣿⣿⣿⣿⢕⢔⠕⢄⠀⠀⠀⠔⠄⢘⣿⣿⣇⢕⢕⢕⢕⢕⢜⣿⠀⠀⠀⠀⠀⠀⠀⠀⠀⠀⠀⠀</a:t>
            </a:r>
            <a:br/>
            <a:r>
              <a:t>⠀⠀⠀⠀⠀⠀⠀⠀⠀⠀⠀⣿⣿⣿⣷⣮⣷⣵⣕⣕⡕⣻⣿⣿⢕⢕⢱⣿⣿⣷⣾⣟⣿⣿⣿⣿⡫⠧⢼⢽⣿⣿⣿⣿⣿⣿⣿⣿⡏⢕⢕⢕⢄⢔⢔⢕⢕⢕⢕⢜⣿⣿⣧⢕⢕⢕⢕⢕⢹⠀⠀⠀⠀⠀⠀⠀⠀⠀⠀⠀⠀</a:t>
            </a:r>
            <a:br/>
            <a:r>
              <a:t>⠀⠀⠀⠀⠀⠀⠀⠀⠀⠀⠀⣿⣿⣿⣿⣿⣿⣿⣿⣿⣿⣿⣿⣿⡕⢕⢕⣷⣷⣿⣾⣿⣿⣿⣿⣿⣿⣿⣧⣵⣿⢟⣿⣿⣿⣿⣿⣿⡇⢕⢕⢕⢕⢕⣕⣕⣕⣵⣵⣵⣿⣿⣿⡕⢕⢕⢕⢕⢸⠀⠀⠀⠀⠀⠀⠀⠀⠀⠀⠀⠀</a:t>
            </a:r>
            <a:br/>
            <a:r>
              <a:t>⠀⠀⠀⠀⠀⠀⠀⠀⠀⠀⠀⣿⣿⣿⣿⣿⣿⣿⣿⣿⣿⣿⣿⣿⡯⢵⢕⣽⣽⣿⣿⣿⣿⣿⣿⣿⣿⣿⣿⣿⣿⣿⣾⣿⣿⣿⣿⣿⣷⣾⣿⣿⣿⣿⣿⣿⣿⣿⣿⣿⣿⣿⣿⡇⢕⢕⢕⢕⢸⠀⠀⠀⠀⠀⠀⠀⠀⠀⠀⠀⠀</a:t>
            </a:r>
            <a:br/>
            <a:r>
              <a:t>⠀⠀⠀⠀⠀⠀⠀⠀⠀⠀⠀⣿⣿⣿⣿⣿⣿⣿⣿⣿⣿⣿⣿⣿⡇⢕⢕⣯⣽⣿⣿⣿⣿⣿⣿⣿⣿⣿⣿⣿⣿⣿⣿⣿⣿⣿⣿⣿⣿⣿⣿⣿⣿⣿⣿⣿⣿⣿⣿⣿⣿⣿⣿⡇⢕⢕⢕⢕⢸⠀⠀⠀⠀⠀⠀⠀⠀⠀⠀⠀⠀</a:t>
            </a:r>
            <a:br/>
            <a:r>
              <a:t>⠀⠀⠀⠀⠀⠀⠀⠀⠀⠀⠀⣿⣿⣿⣿⣿⣿⣿⣿⣿⣿⣿⣿⣿⣗⢇⢕⣟⣷⣿⣿⣿⣿⣿⣿⣿⣿⣿⣿⣿⣿⣿⣿⣿⣿⣿⣿⣿⣿⣿⣿⣿⣿⣿⣿⣿⣿⣿⣿⣿⣿⣿⣿⢧⢕⢕⢕⢕⢸⠀⠀⠀⠀⠀⠀⠀⠀⠀⠀⠀⠀</a:t>
            </a:r>
            <a:br/>
            <a:r>
              <a:t>⠀⠀⠀⠀⠀⠀⠀⠀⠀⠀⠀⣿⣿⣿⣿⣿⣿⣿⣿⣿⣿⣿⣿⣿⡗⢕⢕⣿⢿⣿⣿⣿⣿⣿⡏⢻⢿⢿⢟⠏⢻⣿⣿⣿⣿⣿⣿⣿⣿⣿⣿⣿⣿⣿⣿⣿⣿⣿⣿⣿⣿⣿⣿⡫⢕⢱⢵⢕⢸⠀⠀⠀⠀⠀⠀⠀⠀⠀⠀⠀⠀</a:t>
            </a:r>
            <a:br/>
            <a:r>
              <a:t>⠀⠀⠀⠀⠀⠀⠀⠀⠀⠀⠀⣿⣿⣿⣿⣿⣿⣿⣿⣿⣿⣿⣿⣿⢇⢕⢜⢿⢟⣿⣿⣿⣿⣿⡇⢕⢕⢔⢄⢔⣿⣿⣿⣿⣿⣿⣿⣿⣿⣿⣿⣿⣿⣿⣿⣿⣿⣿⣿⣿⣿⣿⣿⣗⣷⣗⣿⣯⣾⠀⠀⠀⠀⠀⠀⠀⠀⠀⠀⠀⠀</a:t>
            </a:r>
            <a:br/>
            <a:r>
              <a:t>⠀⠀⠀⠀⠀⠀⠀⠀⠀⠀⠀⣿⣿⣿⣿⣿⣿⣿⣿⣿⣿⣿⣿⡿⢕⢕⢕⢇⣾⣿⣿⣿⣿⣿⣿⡇⢕⢕⢕⣾⣿⣿⣿⣿⣿⣿⣿⣿⣿⣿⣿⣿⣿⣿⣿⣿⣿⣿⣿⣿⣿⣿⣿⣿⣿⣿⣿⣿⣿⠀⠀⠀⠀⠀⠀⠀⠀⠀⠀⠀⠀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⠀⠀⠀⠀⠀⠀⠀⠀⠀⠀⠀⣿⣿⣿⣿⣿⣿⣿⣿⣿⣿⣿⣿⡧⢕⢕⢕⣳⣿⣿⣿⣿⣿⣿⣿⡇⠐⢕⢸⣿⣿⣿⣿⣿⣿⣿⣿⣿⣿⣿⣿⣿⣿⣿⣿⣿⣿⣿⣿⣿⣿⣿⣿⣿⣿⣿⣿⣿⣿⠀⠀⠀⠀⠀⠀⠀⠀⠀⠀⠀⠀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⠀⠀⠀⠀⠀⠀⠀⠀⠀⠀⠀⣿⣿⣿⣿⣿⣿⣿⣿⣿⣿⣿⣿⡗⢕⢕⢸⣿⣿⣿⣿⣿⣿⣿⣿⡇⠀⢕⢜⣿⣿⣿⣿⣿⣿⣿⣿⣿⣿⣿⣿⣿⣿⣿⣿⣿⣿⣿⣿⣿⣿⣿⣿⣿⣿⣿⣿⣿⣿⠀⠀⠀⠀⠀⠀⠀⠀⠀⠀⠀⠀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⠀⠀⠀⠀⠀⠀⠀⠀⠀⠀⠀⣿⣿⣿⣿⣿⣿⣿⣿⣿⣿⣿⣿⡗⢇⢕⣾⣿⣿⣿⣿⣿⣿⣿⣿⢇⠀⢕⠑⢿⣿⣿⣿⣿⣿⣿⣿⣿⣿⣿⣿⣿⣿⣿⣿⣿⣿⣿⣿⣿⣿⣿⣿⣿⣿⣿⣿⣿⣿⠀⠀⠀⠀⠀⠀⠀⠀⠀⠀⠀⠀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⠀⠀⠀⠀⠀⠀⠀⠀⠀⠀⠀⣿⣿⣿⣿⣿⣿⣿⣿⣿⣿⣿⣿⡿⢕⢕⣿⣿⣿⣿⣿⣿⣿⣿⣿⡕⠁⠕⠁⢸⣿⣿⣿⣿⣿⣿⣿⣿⣿⣿⣿⣿⣿⣿⣿⣿⣿⣿⣿⣿⣿⣿⣿⣿⣿⣿⣿⣿⣿⠀⠀⠀⠀⠀⠀⠀⠀⠀⠀⠀⠀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⠀⠀⠀⠀⠀⠀⠀⠀⠀⠀⠀⣿⣿⣿⣿⣿⣿⣿⣿⣿⣿⣿⣿⣿⡇⢕⢽⣿⣿⣿⣿⣿⣿⣿⣿⢇⢕⠕⡕⢹⣿⣿⣿⣿⣿⣿⣿⣿⣿⡟⢟⢟⢟⣟⣿⣿⣿⣿⣿⣿⣯⣿⣱⣝⣫⢿⣽⣿⣿⠀⠀⠀⠀⠀⠀⠀⠀⠀⠀⠀⠀</a:t>
            </a:r>
            <a:br/>
            <a:r>
              <a:t>⠀⠀⠀⠀⠀⠀⠀⠀⠀⠀⠀⣿⣿⣿⣿⣿⣿⣿⣿⣿⣿⣿⣿⡷⢇⢕⢸⣿⣿⣿⣿⣿⣿⣿⡿⠑⠁⠀⢀⣸⣿⣿⣿⣿⣿⣿⣿⣿⣿⡇⢕⡵⣾⣿⣿⣿⣿⣿⣿⣿⣿⣿⣿⣿⣿⣿⣿⣿⣿⠀⠀⠀⠀⠀⠀⠀⠀⠀⠀⠀⠀</a:t>
            </a:r>
            <a:br/>
            <a:r>
              <a:t>⠀⠀⠀⠀⠀⠀⠀⠀⠀⠀⠀⣿⣿⣿⣿⣿⣿⣿⣿⣿⣿⡿⡿⢇⢕⢕⢜⢹⣿⣿⣿⣿⣿⡿⠁⠀⢄⣴⣿⣿⣿⣿⢿⣿⣿⣿⡿⢟⣿⡇⢕⢕⢕⢜⢟⢟⢟⠝⢝⢝⢝⢝⢟⢟⢟⢟⢟⢷⢾⠀⠀⠀⠀⠀⠀⠀⠀⠀⠀⠀⠀</a:t>
            </a:r>
            <a:br/>
            <a:r>
              <a:t>⠀⠀⠀⠀⠀⠀⠀⠀⠀⠀⠀⢝⣟⣿⡿⢟⢻⢟⢟⢟⢟⢜⢕⢕⢕⣕⢱⣿⣿⣿⣿⣿⣿⠃⠀⠐⢅⢑⠙⣿⣿⣿⣿⣿⣿⣿⣇⢜⢕⢕⢅⢔⢄⢔⢕⢕⢕⢕⢕⢞⢏⡏⢻⢱⣕⣕⣕⢕⡕⠀⠀⠀⠀⠀⠀⠀⠀⠀⠀⠀⠀</a:t>
            </a:r>
            <a:br/>
            <a:r>
              <a:t>⠀⠀⠀⠀⠀⠀⠀⠀⠀⠀⠀⠑⠙⠑⠑⠑⠑⠓⠓⠓⠓⠓⠑⠑⠚⠋⠑⠘⠛⠛⠛⠛⠛⠀⠀⠀⠀⠁⠀⠘⠛⠛⠛⠛⠛⠛⠛⠑⠑⠑⠑⠑⠑⠑⠑⠑⠑⠑⠘⠛⠛⠓⠛⠛⠛⠛⠛⠛⠛⠀⠀⠀⠀⠀⠀⠀⠀⠀⠀⠀⠀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⠀⠀⠀⠀⠀⠀⠀⠀⠀⠀⠀⢕⢕⢕⢕⢕⢜⢕⢕⢜⢝⢕⢝⢻⣿⣽⣗⢪⢧⢝⣼⣵⢺⢿⢟⣽⣟⣇⣗⣕⢽⢕⢸⢝⢹⣾⣏⣜⣕⣗⣳⣿⣿⣿⣿⣿⣿⣿⣿⣿⣿⣿⣿⣿⣿⣿⣿⣿⣿⠀⠀⠀⠀⠀⠀⠀⠀⠀⠀⠀⠀</a:t>
            </a:r>
            <a:br/>
            <a:r>
              <a:t>⠀⠀⠀⠀⠀⠀⠀⠀⠀⠀⠀⠙⢓⢷⢵⣕⡕⢕⢕⢕⢜⢕⣱⣾⣿⣽⣕⣵⣿⣽⣿⣯⢵⡇⡜⣟⡟⢗⢱⡼⢵⣵⣵⡼⢕⣝⣼⣏⣿⢟⣏⢳⡝⣕⡾⢟⣿⣿⣿⡿⢿⣿⣿⣿⣿⣿⣿⣿⣿⠀⠀⠀⠀⠀⠀⠀⠀⠀⠀⠀⠀</a:t>
            </a:r>
            <a:br/>
            <a:r>
              <a:t>⠀⠀⠀⠀⠀⠀⠀⠀⠀⠀⠀⢔⢕⢕⢕⢝⢻⣷⣵⡕⡕⢕⢕⢇⢻⡿⢗⣿⣿⣽⣷⣜⣼⣟⣿⣿⣿⡿⣱⢵⣿⣷⣯⣷⣽⣞⣗⣳⣷⣿⡷⢱⢞⣕⢝⠑⠕⠑⢁⢁⠅⢁⠙⠟⢿⣿⣿⣿⣿⠀⠀⠀⠀⠀⠀⠀⠀⠀⠀⠀⠀</a:t>
            </a:r>
            <a:br/>
            <a:r>
              <a:t>⠀⠀⠀⠀⠀⠀⠀⠀⠀⠀⠀⢕⢕⢕⢕⢕⢕⢜⢻⣿⣷⡕⢕⢕⢝⢼⡿⢿⣿⣿⣿⣿⣿⣿⣿⣿⣿⣿⣿⣿⣿⣟⣿⣿⣿⣞⣿⣝⣫⡝⡕⢕⠁⠀⠉⠛⢶⣦⣄⢄⢔⢕⢕⢕⠕⢝⢻⣿⣿⠀⠀⠀⠀⠀⠀⠀⠀⠀⠀⠀⠀</a:t>
            </a:r>
            <a:br/>
            <a:r>
              <a:t>⠀⠀⠀⠀⠀⠀⠀⠀⠀⠀⠀⢕⢕⢕⢕⢕⢕⢕⢕⢝⢿⣿⣗⢕⢕⢹⣿⣿⣿⣿⣿⣿⣿⣿⣿⣿⣿⣿⣿⣿⣿⣿⣿⣟⡗⣻⣿⣯⣽⢳⢕⠀⠀⠀⠄⠀⢄⢜⢿⣷⣧⢕⢕⢐⢐⢕⢕⢻⣿⠀⠀⠀⠀⠀⠀⠀⠀⠀⠀⠀⠀</a:t>
            </a:r>
            <a:br/>
            <a:r>
              <a:t>⠀⠀⠀⠀⠀⠀⠀⠀⠀⠀⠀⢕⢕⢕⢕⢕⢕⢕⢕⢕⢜⢿⣿⣧⢕⢕⢹⣿⣿⣿⣿⣿⣿⣿⣿⣿⣿⣿⣿⣿⣿⣿⣿⣿⣿⡿⢿⣿⣿⢇⢔⢕⢕⢄⠀⠀⠔⢐⢕⢻⣿⣷⡕⢕⢕⢔⢕⢕⢿⠀⠀⠀⠀⠀⠀⠀⠀⠀⠀⠀⠀</a:t>
            </a:r>
            <a:br/>
            <a:r>
              <a:t>⠀⠀⠀⠀⠀⠀⠀⠀⠀⠀⠀⣿⣿⣿⣿⣷⣿⣵⣕⣕⢕⣜⣿⣿⡇⢕⢜⣿⣿⣿⣿⣿⣿⣿⣿⣿⢯⢵⢽⢿⣿⣿⣿⣿⣿⣿⣿⡯⢿⢕⢕⢕⢄⢄⢔⢕⢅⢅⢅⢕⢿⣿⣿⡕⢕⢅⢕⢕⢕⠀⠀⠀⠀⠀⠀⠀⠀⠀⠀⠀⠀</a:t>
            </a:r>
            <a:br/>
            <a:r>
              <a:t>⠀⠀⠀⠀⠀⠀⠀⠀⠀⠀⠀⣿⣿⣿⣿⣿⣿⣿⣿⣿⣿⣿⣿⣿⣧⢕⢕⣿⣿⣿⣿⣿⣿⣿⣿⣿⣿⣷⣷⣷⣏⢟⣿⣿⣿⣯⣿⣿⢿⢕⢕⢕⢕⣕⣕⡕⣕⣕⣱⣵⣼⣿⣿⡇⢕⢕⢕⢕⢕⠀⠀⠀⠀⠀⠀⠀⠀⠀⠀⠀⠀</a:t>
            </a:r>
            <a:br/>
            <a:r>
              <a:t>⠀⠀⠀⠀⠀⠀⠀⠀⠀⠀⠀⣿⣿⣿⣿⣿⣿⣿⣿⣿⣿⣿⣿⣿⣿⢕⢱⢽⣽⣿⣿⣿⣿⣿⣿⣿⣿⣿⣿⣿⣿⣷⣿⢯⣿⣿⣿⣿⣿⣷⣿⣿⣿⣿⣿⣿⣿⣿⣿⣿⣿⣿⣿⣗⢕⢕⢕⢕⢕⠀⠀⠀⠀⠀⠀⠀⠀⠀⠀⠀⠀</a:t>
            </a:r>
            <a:br/>
            <a:r>
              <a:t>⠀⠀⠀⠀⠀⠀⠀⠀⠀⠀⠀⣿⣿⣿⣿⣿⣿⣿⣿⣿⣿⣿⣿⣿⣿⢕⢕⢹⡽⣿⣿⣿⣿⢿⣿⣿⣿⣿⣿⣿⣿⣿⣿⣿⣿⣿⣿⣿⣿⣿⣿⣿⣿⣿⣿⣿⣿⣿⣿⣿⣿⣿⣿⡗⢕⢕⢕⢕⢕⠀⠀⠀⠀⠀⠀⠀⠀⠀⠀⠀⠀</a:t>
            </a:r>
            <a:br/>
            <a:r>
              <a:t>⠀⠀⠀⠀⠀⠀⠀⠀⠀⠀⠀⣿⣿⣿⣿⣿⣿⣿⣿⣿⣿⣿⣿⣿⣿⢕⢕⣜⣟⣟⣟⣟⣻⣾⣿⣿⣿⣿⣿⣿⣿⣿⣿⣿⣿⣿⣿⣿⣿⣿⣿⣿⣿⣿⣿⣿⣿⣿⣿⣿⣿⣿⣿⡿⢕⢕⢕⢕⢕⠀⠀⠀⠀⠀⠀⠀⠀⠀⠀⠀⠀</a:t>
            </a:r>
            <a:br/>
            <a:r>
              <a:t>⠀⠀⠀⠀⠀⠀⠀⠀⠀⠀⠀⣿⣿⣿⣿⣿⣿⣿⣿⣿⣿⣿⣿⣿⣿⢇⢕⢿⣿⣿⣷⣿⣿⣿⢫⢻⢿⢿⢟⠟⣿⣿⣿⣿⣿⣿⣿⣿⣿⣿⣿⣿⣿⣿⣿⣿⣿⣿⣿⣿⣿⣿⣿⣟⢕⢕⢱⢇⢱⠀⠀⠀⠀⠀⠀⠀⠀⠀⠀⠀⠀</a:t>
            </a:r>
            <a:br/>
            <a:r>
              <a:t>⠀⠀⠀⠀⠀⠀⠀⠀⠀⠀⠀⣿⣿⣿⣿⣿⣿⣿⣿⣿⣿⣿⣿⣿⡟⢕⢕⢟⣻⣿⣿⣿⣿⣿⢸⢕⢕⢔⢄⢸⣿⣿⣿⣿⣿⣿⣿⣿⣿⣿⣿⣿⣿⣿⣿⣿⣿⣿⣿⣿⣿⣿⣿⣿⣷⣗⣾⣷⣾⠀⠀⠀⠀⠀⠀⠀⠀⠀⠀⠀⠀</a:t>
            </a:r>
            <a:br/>
            <a:r>
              <a:t>⠀⠀⠀⠀⠀⠀⠀⠀⠀⠀⠀⣿⣿⣿⣿⣿⣿⣿⣿⣿⣿⣿⣿⣿⡕⢕⢕⣱⣿⣿⣿⣿⣿⣿⣧⠕⢕⢕⢱⣿⣿⣿⣿⣿⣿⣿⣿⣿⣿⣿⣿⣿⣿⣿⣿⣿⣿⣿⣿⣿⣿⣿⣿⣿⣿⣿⣿⣿⣿⠀⠀⠀⠀⠀⠀⠀⠀⠀⠀⠀⠀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⠀⠀⠀⠀⠀⠀⠀⠀⠀⠀⠀⣿⣿⣿⣿⣿⣿⣿⣿⣿⣿⣿⣿⣿⢕⢕⢕⣾⣿⣿⣿⣿⣿⣿⣿⢐⢕⢕⣽⣿⣿⣿⣿⣿⣿⣿⣿⣿⣿⣿⣿⣿⣿⣿⣿⣿⣿⣿⣿⣿⣿⣿⣿⣿⣿⣿⣿⣿⣿⠀⠀⠀⠀⠀⠀⠀⠀⠀⠀⠀⠀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⠀⠀⠀⠀⠀⠀⠀⠀⠀⠀⠀⣿⣿⣿⣿⣿⣿⣿⣿⣿⣿⣿⣿⣿⢕⢕⣼⣿⣿⣿⣿⣿⣿⣿⣿⠀⢔⢕⢸⣿⣿⣿⣿⣿⣿⣿⣿⣿⣿⣿⣿⣿⣿⣿⣿⣿⣿⣿⣿⣿⣿⣿⣿⣿⣿⣿⣿⣿⣿⠀⠀⠀⠀⠀⠀⠀⠀⠀⠀⠀⠀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⠀⠀⠀⠀⠀⠀⠀⠀⠀⠀⠀⣿⣿⣿⣿⣿⣿⣿⣿⣿⣿⣿⣿⣿⣇⢕⣿⣿⣿⣿⣿⣿⣿⣿⣿⠀⠔⢕⠘⣿⣿⣿⣿⣿⣿⣿⣿⣿⣿⣿⣿⣿⣿⣿⣿⣿⣿⣿⣿⣿⣿⣿⣿⣿⣿⣿⣿⣿⣿⠀⠀⠀⠀⠀⠀⠀⠀⠀⠀⠀⠀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⠀⠀⠀⠀⠀⠀⠀⠀⠀⠀⠀⣿⣿⣿⣿⣿⣿⣿⣿⣿⣿⣿⣿⣿⡾⢱⣿⣿⣿⣿⣿⣿⣿⣿⣿⣶⢕⢁⠄⢹⣿⣿⣿⣿⣿⣿⣿⣿⣿⣿⣿⣿⣿⣿⣿⣿⣿⣿⣿⣿⣿⣿⣿⣿⣿⣿⣿⣿⣿⠀⠀⠀⠀⠀⠀⠀⠀⠀⠀⠀⠀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⠀⠀⠀⠀⠀⠀⠀⠀⠀⠀⠀⣿⣿⣿⣿⣿⣿⣿⣿⣿⣿⣿⣿⣿⢏⢕⢻⣿⣿⣿⣿⣿⣿⣿⣿⣿⢕⠕⠕⢸⣿⣿⣿⣿⣿⣿⣿⣿⣿⣿⢟⢟⢟⣝⣽⣿⣿⣿⣿⣿⣿⣿⣇⣸⣹⣝⣯⣿⣿⠀⠀⠀⠀⠀⠀⠀⠀⠀⠀⠀⠀</a:t>
            </a:r>
            <a:br/>
            <a:r>
              <a:t>⠀⠀⠀⠀⠀⠀⠀⠀⠀⠀⠀⣿⣿⣿⣿⣿⣿⣿⣿⣿⣿⣿⣿⣿⡗⢕⢕⣿⣿⣿⣿⣿⣿⣿⡟⠑⠀⠀⠀⢸⣿⣿⣿⣿⣿⣿⣿⣿⣿⣿⢑⢱⡾⣿⣿⣿⣿⣿⣿⣿⣿⣿⣿⣿⣿⣿⣿⣿⣿⠀⠀⠀⠀⠀⠀⠀⠀⠀⠀⠀⠀</a:t>
            </a:r>
            <a:br/>
            <a:r>
              <a:t>⠀⠀⠀⠀⠀⠀⠀⠀⠀⠀⠀⣿⣿⣿⣿⣿⣿⣿⣿⣿⣿⣿⡿⢏⢕⢕⢕⢜⣿⣿⣿⣿⣿⡿⠁⠀⢕⠄⣰⣿⣿⣿⣿⢻⣿⣿⡿⢿⣻⣟⢕⢕⢕⢕⢟⢟⢟⢝⢝⢝⢝⣝⡝⢝⢝⢟⢟⢗⢿⠀⠀⠀⠀⠀⠀⠀⠀⠀⠀⠀⠀</a:t>
            </a:r>
            <a:br/>
            <a:r>
              <a:t>⠀⠀⠀⠀⠀⠀⠀⠀⠀⠀⠀⢜⣻⣿⣿⢟⢟⢟⢟⢝⢝⢕⢕⢕⢕⣕⡕⢿⣿⣿⣿⣿⣿⠇⠀⠀⠀⠕⢈⢝⣿⣿⣿⣿⣿⣿⣎⢕⢕⢕⢔⢔⢔⢔⢕⢕⢕⢕⢕⢜⢝⢝⢟⣇⣵⣕⣕⣕⡕⠀⠀⠀⠀⠀⠀⠀⠀⠀⠀⠀⠀</a:t>
            </a:r>
            <a:br/>
            <a:r>
              <a:t>⠀⠀⠀⠀⠀⠀⠀⠀⠀⠀⠀⠑⠑⠑⠑⠑⠑⠚⠓⠓⠛⠛⠓⠑⠘⠛⠑⠑⠛⠛⠛⠛⠛⠐⠀⠀⠀⠀⠀⠁⠛⠛⠛⠛⠛⠛⠛⠓⠑⠑⠑⠑⠑⠑⠑⠑⠑⠑⠚⠛⠛⠓⠓⠛⠛⠛⠛⠛⠛⠀⠀⠀⠀⠀⠀⠀⠀⠀⠀⠀⠀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⠀⠀⠀⠀⠀⠀⠀⠀⠀⠀⠀⢕⢕⢕⢕⢕⢜⢝⢣⢝⢏⣻⣿⡿⣿⣿⣿⣿⢿⣿⣿⣿⣿⣿⣿⣿⣿⣟⣻⣿⣽⣿⣿⣿⣿⣿⣿⣿⣿⣿⣿⣿⣿⣿⣿⣿⣿⣿⣿⣿⣿⣿⣿⣿⣿⣿⣿⣿⣿⠀⠀⠀⠀⠀⠀⠀⠀⠀⠀⠀⠀</a:t>
            </a:r>
            <a:br/>
            <a:r>
              <a:t>⠀⠀⠀⠀⠀⠀⠀⠀⠀⠀⠀⠙⠝⢗⢷⣵⣕⡕⢕⢕⢕⢝⢹⣿⣿⣿⣿⣿⣽⣿⣿⣿⡿⣿⣿⢝⣿⣿⣿⣿⣿⣿⣿⣿⣿⣿⣿⣿⣿⣿⣿⣿⣿⣿⣿⣿⣿⣿⣿⣿⢿⣿⣿⣿⣿⣿⣿⣿⣿⠀⠀⠀⠀⠀⠀⠀⠀⠀⠀⠀⠀</a:t>
            </a:r>
            <a:br/>
            <a:r>
              <a:t>⠀⠀⠀⠀⠀⠀⠀⠀⠀⠀⠀⢔⢕⢕⢕⢕⢝⢻⣷⣵⡕⡕⢕⢸⡿⢿⣿⣿⣿⣿⣿⣯⣽⣿⣿⣿⣿⣿⣿⣿⣿⣿⣿⣿⣿⣿⣿⣿⣿⣿⣿⣿⣿⣿⣟⡋⠕⠕⠑⠕⠄⠕⢑⢝⠻⢿⣿⣿⣿⠀⠀⠀⠀⠀⠀⠀⠀⠀⠀⠀⠀</a:t>
            </a:r>
            <a:br/>
            <a:r>
              <a:t>⠀⠀⠀⠀⠀⠀⠀⠀⠀⠀⠀⢕⢕⢕⢕⢕⢕⢕⢜⢻⣿⣧⡕⢕⢕⢻⣿⣿⢿⣿⣿⣿⣿⣿⣿⣿⣿⣿⣿⣿⣿⣿⣿⣿⣿⣿⣿⣿⣿⣿⣿⣿⠏⠑⠁⠈⠙⠳⣦⣄⢔⢕⢕⢔⢕⢕⢝⢿⣿⠀⠀⠀⠀⠀⠀⠀⠀⠀⠀⠀⠀</a:t>
            </a:r>
            <a:br/>
            <a:r>
              <a:t>⠀⠀⠀⠀⠀⠀⠀⠀⠀⠀⠀⢕⢕⢕⢕⢕⢕⢕⢕⢕⢝⢿⣿⣧⢕⢕⢹⢿⣿⣿⣿⣿⣿⣿⣿⣿⣿⣿⣿⣿⣿⣿⣿⣿⣿⣿⣿⣿⣿⣿⡿⢑⢀⢀⠀⠄⢐⢀⠜⢿⣿⣧⢕⢕⢕⢕⢕⢕⢻⠀⠀⠀⠀⠀⠀⠀⠀⠀⠀⠀⠀</a:t>
            </a:r>
            <a:br/>
            <a:r>
              <a:t>⠀⠀⠀⠀⠀⠀⠀⠀⠀⠀⠀⢕⢕⢕⢕⢕⢕⢕⢕⢕⢕⢜⢿⣿⣧⡕⢕⢸⣿⣿⣿⢿⣿⣿⣿⣿⣿⣿⣿⣿⣿⣿⣿⣿⣿⣿⣿⣿⣿⣿⢇⢑⢕⠕⢔⢔⠔⢐⢑⢕⢻⣿⣷⡕⢕⢕⢕⢕⢕⠀⠀⠀⠀⠀⠀⠀⠀⠀⠀⠀⠀</a:t>
            </a:r>
            <a:br/>
            <a:r>
              <a:t>⠀⠀⠀⠀⠀⠀⠀⠀⠀⠀⠀⣿⣿⣿⣿⣿⣾⣿⣾⣵⣕⣕⢜⣿⣿⡇⢕⢜⣿⣿⣿⣿⣿⣿⣿⣿⣯⢽⢽⣿⣿⣿⣿⣿⣿⣿⣿⣿⣿⡟⢕⢕⢕⢕⢕⢕⢕⢕⢕⢕⢕⣿⣿⣷⡕⢕⢕⢕⢕⠀⠀⠀⠀⠀⠀⠀⠀⠀⠀⠀⠀</a:t>
            </a:r>
            <a:br/>
            <a:r>
              <a:t>⠀⠀⠀⠀⠀⠀⠀⠀⠀⠀⠀⣿⣿⣿⣿⣿⣿⣿⣿⣿⣿⣿⣿⣿⣿⡇⢕⢕⢕⣗⣞⣷⣾⣟⣿⣿⣷⣧⣧⣿⢿⣿⣿⣿⣿⣿⣿⣿⣿⡇⢕⣕⣕⣕⣕⣕⣕⣱⣵⣵⣵⣿⣿⣿⡇⢕⢕⢕⢕⠀⠀⠀⠀⠀⠀⠀⠀⠀⠀⠀⠀</a:t>
            </a:r>
            <a:br/>
            <a:r>
              <a:t>⠀⠀⠀⠀⠀⠀⠀⠀⠀⠀⠀⣿⣿⣿⣿⣿⣿⣿⣿⣿⣿⣿⣿⣿⣿⣿⢕⢕⢱⢵⢵⣿⣿⣿⣿⣿⣿⣿⣿⣿⣿⣿⣿⣿⣿⣿⣿⣿⣿⣿⣿⣿⣿⣿⣿⣿⣿⣿⣿⣿⣿⣿⣿⣿⡇⢕⢕⢕⢕⠀⠀⠀⠀⠀⠀⠀⠀⠀⠀⠀⠀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⠀⠀⠀⠀⠀⠀⠀⠀⠀⠀⠀⣿⣿⣿⣿⣿⣿⣿⣿⣿⣿⣿⣿⣿⣿⣿⢕⢕⢱⢼⢽⢯⣽⣿⣿⣿⣿⣿⣿⣿⣿⢽⣿⣿⣿⣿⣿⣿⣿⣿⣿⣿⣿⣿⣿⣿⣿⣿⣿⣿⣿⣿⣿⣿⡯⢕⢕⢕⢕⠀⠀⠀⠀⠀⠀⠀⠀⠀⠀⠀⠀</a:t>
            </a:r>
            <a:br/>
            <a:r>
              <a:t>⠀⠀⠀⠀⠀⠀⠀⠀⠀⠀⠀⣿⣿⣿⣿⣿⣿⣿⣿⣿⣿⣿⣿⣿⣿⣿⢕⢕⣱⣽⣽⣽⣿⣿⣿⣿⣯⣿⣿⣿⣿⣽⣿⣿⣿⣿⣿⣿⣿⣿⣿⣿⣿⣿⣿⣿⣿⣿⣿⣿⣿⣿⣿⣿⣗⣕⢕⡕⢕⠀⠀⠀⠀⠀⠀⠀⠀⠀⠀⠀⠀</a:t>
            </a:r>
            <a:br/>
            <a:r>
              <a:t>⠀⠀⠀⠀⠀⠀⠀⠀⠀⠀⠀⣿⣿⣿⣿⣿⣿⣿⣿⣿⣿⣿⣿⣿⣿⣿⡕⢕⣿⣿⣿⣾⣿⡟⢿⢿⣿⢿⡻⣿⣿⣽⣿⣿⣿⣿⣿⣿⣿⣿⣿⣿⣿⣿⣿⣿⣿⣿⣿⣿⣿⣿⣿⣿⡷⢗⣗⢗⢇⠀⠀⠀⠀⠀⠀⠀⠀⠀⠀⠀⠀</a:t>
            </a:r>
            <a:br/>
            <a:r>
              <a:t>⠀⠀⠀⠀⠀⠀⠀⠀⠀⠀⠀⣿⣿⣿⣿⣿⣿⣿⣿⣿⣿⣿⣿⣿⣿⡟⢕⢕⣻⣿⣿⣿⣿⡇⡕⢕⢔⢕⢄⣿⣿⣿⣿⣿⣿⣿⣿⣿⣿⣽⣿⣿⣿⣿⣿⣿⣿⣿⣿⣿⣿⣿⣿⣿⣿⣿⣿⣿⣿⠀⠀⠀⠀⠀⠀⠀⠀⠀⠀⠀⠀</a:t>
            </a:r>
            <a:br/>
            <a:r>
              <a:t>⠀⠀⠀⠀⠀⠀⠀⠀⠀⠀⠀⣿⣿⣿⣿⣿⣿⣿⣿⣿⣿⣿⣿⣿⣿⢇⢕⣸⣿⣿⣿⣿⣿⣿⡕⢕⢕⢕⣼⣿⣿⣿⣿⣿⣿⣿⣿⣿⣿⣿⣿⣿⣿⣿⣿⣿⣿⣿⣿⣿⣿⣿⣿⣿⣿⣿⣿⣿⣿⠀⠀⠀⠀⠀⠀⠀⠀⠀⠀⠀⠀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⠀⠀⠀⠀⠀⠀⠀⠀⠀⠀⠀⣿⣿⣿⣿⣿⣿⣿⣿⣿⣿⣿⣿⣿⣿⢵⣱⣿⣿⣿⣿⣿⣿⣿⡇⠕⢕⢸⣿⣿⣿⣿⣿⣿⣿⣿⣿⣿⣿⣿⣿⣿⣿⣿⣿⣿⣿⣿⣿⣿⣿⣿⣿⣿⣿⣿⣿⣿⣿⠀⠀⠀⠀⠀⠀⠀⠀⠀⠀⠀⠀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⠀⠀⠀⠀⠀⠀⠀⠀⠀⠀⠀⣿⣿⣿⣿⣿⣿⣿⣿⣿⣿⣿⣿⣿⣿⣵⣿⣿⣿⣿⣿⣿⣿⣿⡇⢑⢕⢕⢿⣿⣿⣿⣿⣿⣿⣿⣿⣿⣿⣿⣿⣿⣿⣿⣿⣿⣿⣿⣿⣿⣿⣿⣿⣿⣿⣿⣿⣿⣿⠀⠀⠀⠀⠀⠀⠀⠀⠀⠀⠀⠀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⠀⠀⠀⠀⠀⠀⠀⠀⠀⠀⠀⣿⣿⣿⣿⣿⣿⣿⣿⣿⣿⣿⣿⣿⣿⣿⣿⣿⣿⣿⣿⣿⣿⣿⣇⣀⡕⠔⠜⣿⣿⣿⣿⣿⣿⣿⣿⣿⣿⣿⣿⣿⣿⣿⣿⣿⣿⣿⣿⣿⣿⣿⣿⣿⣿⣿⣿⣿⣿⠀⠀⠀⠀⠀⠀⠀⠀⠀⠀⠀⠀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⠀⠀⠀⠀⠀⠀⠀⠀⠀⠀⠀⣿⣿⣿⣿⣿⣿⣿⣿⣿⣿⣿⣿⣿⣿⣿⣿⣿⣿⣿⣿⣿⣿⣿⣿⣿⡇⠐⢀⢹⣿⣿⣿⣿⣿⣿⣿⣿⣿⣿⣿⣿⣿⣿⣿⣿⣿⣿⣿⣿⣿⣿⣿⡿⣿⣿⣿⣿⣿⠀⠀⠀⠀⠀⠀⠀⠀⠀⠀⠀⠀</a:t>
            </a:r>
            <a:br/>
            <a:r>
              <a:t>⠀⠀⠀⠀⠀⠀⠀⠀⠀⠀⠀⣿⣿⣿⣿⣿⣿⣿⣿⣿⣿⣿⣿⣿⣿⢿⢿⣿⣿⣿⣿⣿⣿⣿⡿⢿⠇⠀⠄⢸⣿⣿⣿⣿⣿⣿⣿⣿⣿⣿⡟⢝⢝⢝⣽⣿⣿⣿⣿⣿⣿⣿⣷⣧⣷⣼⣵⣾⣿⠀⠀⠀⠀⠀⠀⠀⠀⠀⠀⠀⠀</a:t>
            </a:r>
            <a:br/>
            <a:r>
              <a:t>⠀⠀⠀⠀⠀⠀⠀⠀⠀⠀⠀⣿⣿⣿⣿⣿⣿⣿⣿⣿⣿⣿⣿⣿⣿⢏⢕⢜⣿⣿⣿⣿⣿⣿⢇⠁⢀⠀⠀⠁⣿⣿⣿⣿⣿⣿⣿⣿⣿⣿⡇⢅⢱⢻⢿⣿⣿⣿⣿⣿⣿⣿⣿⣿⣿⣿⣿⣿⣿⠀⠀⠀⠀⠀⠀⠀⠀⠀⠀⠀⠀</a:t>
            </a:r>
            <a:br/>
            <a:r>
              <a:t>⠀⠀⠀⠀⠀⠀⠀⠀⠀⠀⠀⢿⢿⣿⣿⣿⣿⣿⣿⣿⣿⣿⣿⢟⢕⢕⢕⢕⣾⣿⣿⣿⣿⡿⠅⠀⢁⢄⠀⠀⢸⣿⣿⣿⣿⣿⣿⢟⢫⢿⢇⠕⠕⠕⢕⢝⢝⢝⢕⢜⣕⣱⣵⣜⢝⢝⢝⢝⢟⠀⠀⠀⠀⠀⠀⠀⠀⠀⠀⠀⠀</a:t>
            </a:r>
            <a:br/>
            <a:r>
              <a:t>⠀⠀⠀⠀⠀⠀⠀⠀⠀⠀⠀⢸⡽⢿⢿⢟⡟⢝⣝⡕⢕⣕⣕⡕⢕⢕⣵⢵⣿⣿⣿⣿⣿⢇⠀⠁⠁⠁⠀⠀⢜⣿⣿⣿⣿⣧⡕⡕⢕⢕⢔⢔⢕⢕⢕⢕⢕⢕⢕⢕⣜⣝⣝⣻⣷⣧⣵⣵⣵⠀⠀⠀⠀⠀⠀⠀⠀⠀⠀⠀⠀</a:t>
            </a:r>
            <a:br/>
            <a:r>
              <a:t>⠀⠀⠀⠀⠀⠀⠀⠀⠀⠀⠀⠑⠑⠑⠓⠚⠓⠛⠛⠛⠛⠛⠛⠛⠑⠘⠑⠑⠛⠛⠛⠛⠛⠀⠀⠀⠀⠀⠀⠀⠀⠛⠛⠛⠛⠛⠛⠃⠑⠑⠑⠑⠑⠑⠑⠑⠑⠑⠓⠛⠛⠛⠛⠛⠛⠛⠛⠛⠛⠀⠀⠀⠀⠀⠀⠀⠀⠀⠀⠀⠀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⠀⠀⠀⠀⠀⠀⠀⠀⠀⠀⠀⢕⢕⢕⢕⢕⢕⢜⢝⢝⢹⢟⣵⢿⢿⣿⣿⣿⣿⣿⣿⣿⣿⣿⡿⣿⣿⣿⣿⣿⣿⣿⣿⣿⣿⣿⣿⣿⣿⣿⣿⣿⣿⣿⣿⣿⣿⣿⣿⣿⣿⣿⣿⣿⣿⣿⣿⣿⣿⠀⠀⠀⠀⠀⠀⠀⠀⠀⠀⠀⠀</a:t>
            </a:r>
            <a:br/>
            <a:r>
              <a:t>⠀⠀⠀⠀⠀⠀⠀⠀⠀⠀⠀⠘⠝⢗⢳⢧⣵⣕⢕⢕⢕⢝⢏⣽⣼⣿⣿⣿⣿⣿⣿⣿⣿⢿⡿⣏⣽⣿⣿⣿⣿⣿⣿⣿⣿⣿⣿⣿⣿⣿⣿⣿⣿⣿⣿⣿⣿⣿⣿⡿⢿⢿⣿⣿⣿⣿⣿⣿⣿⠀⠀⠀⠀⠀⠀⠀⠀⠀⠀⠀⠀</a:t>
            </a:r>
            <a:br/>
            <a:r>
              <a:t>⠀⠀⠀⠀⠀⠀⠀⠀⠀⠀⠀⢔⢔⢕⢕⢕⢜⢟⢿⣧⣕⢕⡕⢜⢳⢟⣿⢿⣿⣿⣿⣿⣼⣿⣿⣿⣿⣿⣿⣵⣿⣿⣿⣿⣿⣿⣿⣿⣿⣿⣿⣿⣿⣿⢟⣏⡕⠕⠕⢕⠕⢅⢕⢜⢟⢿⣿⣿⣿⠀⠀⠀⠀⠀⠀⠀⠀⠀⠀⠀⠀</a:t>
            </a:r>
            <a:br/>
            <a:r>
              <a:t>⠀⠀⠀⠀⠀⠀⠀⠀⠀⠀⠀⢕⢕⢕⢕⢕⢕⢕⢕⢝⢿⣷⣕⡕⢕⢜⢽⣿⣟⣿⣿⣿⣿⣷⣿⣿⣿⣿⣿⣿⣿⣿⣿⣿⣿⣿⣿⣿⣿⣿⣿⣿⢏⠅⠐⠀⠙⠟⢷⣧⣕⠕⢕⢕⢕⠕⢜⢻⣿⠀⠀⠀⠀⠀⠀⠀⠀⠀⠀⠀⠀</a:t>
            </a:r>
            <a:br/>
            <a:r>
              <a:t>⠀⠀⠀⠀⠀⠀⠀⠀⠀⠀⠀⢕⢕⢕⢕⢕⢕⢕⢕⢕⢕⢻⣿⣿⡇⢕⢜⢿⣿⣿⣿⣿⣿⣿⣿⣿⣿⣿⣿⣿⣿⣿⣿⣿⣿⣿⣿⣿⣿⣿⣿⢇⢀⢀⢀⠀⢀⠁⠐⢹⣿⣷⡕⢕⢕⢕⢕⢕⢜⠀⠀⠀⠀⠀⠀⠀⠀⠀⠀⠀⠀</a:t>
            </a:r>
            <a:br/>
            <a:r>
              <a:t>⠀⠀⠀⠀⠀⠀⠀⠀⠀⠀⠀⢕⡕⢕⣕⡕⢕⢕⢕⢕⢕⢕⢹⣿⣿⡵⢕⢸⣿⣿⣿⡿⣿⣿⣿⣿⣿⣿⣿⣿⣿⣿⣿⣿⣿⣿⣿⣿⣿⣿⡏⢕⢕⠕⢕⠔⢔⢑⢕⢕⢜⣿⣿⣧⢕⢕⢕⢕⢕⠀⠀⠀⠀⠀⠀⠀⠀⠀⠀⠀⠀</a:t>
            </a:r>
            <a:br/>
            <a:r>
              <a:t>⠀⠀⠀⠀⠀⠀⠀⠀⠀⠀⠀⣿⣿⣿⣿⣿⣿⣿⣿⣧⣵⣕⣕⣻⣿⣿⢕⢕⢾⣿⣿⣿⣿⣿⣿⢟⣻⣿⣿⣿⣿⣿⣿⣿⣿⣿⣿⣿⣿⣿⢇⢕⢑⢕⢕⢕⢕⢕⢕⢕⢕⢸⣿⣿⡇⢕⢕⢕⢕⠀⠀⠀⠀⠀⠀⠀⠀⠀⠀⠀⠀</a:t>
            </a:r>
            <a:br/>
            <a:r>
              <a:t>⠀⠀⠀⠀⠀⠀⠀⠀⠀⠀⠀⣿⣿⣿⣿⣿⣿⣿⣿⣿⣿⣿⣿⣿⣿⣿⢕⢕⢸⣾⣿⣿⣿⣿⣿⣷⣷⣾⣸⣿⢿⣿⣿⣿⣿⣿⣿⣿⣿⣿⢕⢕⣕⣕⣕⣕⣵⣵⣵⣵⣧⣾⣿⣿⣿⢕⢕⢕⢕⠀⠀⠀⠀⠀⠀⠀⠀⠀⠀⠀⠀</a:t>
            </a:r>
            <a:br/>
            <a:r>
              <a:t>⠀⠀⠀⠀⠀⠀⠀⠀⠀⠀⠀⣿⣿⣿⣿⣿⣿⣿⣿⣿⣿⣿⣿⣿⣿⣿⢕⢕⢱⣷⢷⣿⣿⣿⣿⣿⣿⣿⣿⣿⣿⣿⣿⣿⣿⣿⣿⣿⣿⣿⣿⣿⣿⣿⣿⣿⣿⣿⣿⣿⣿⣿⣿⣿⣿⢕⢕⢕⢕⠀⠀⠀⠀⠀⠀⠀⠀⠀⠀⠀⠀</a:t>
            </a:r>
            <a:br/>
            <a:r>
              <a:t>⠀⠀⠀⠀⠀⠀⠀⠀⠀⠀⠀⣿⣿⣿⣿⣿⣿⣿⣿⣿⣿⣿⣿⣿⣿⣿⡇⢕⢸⢽⢼⣿⣿⣿⣿⣿⣿⣿⣿⣿⣿⣯⣿⣿⣿⣿⣿⣿⣿⣿⣿⣿⣿⣿⣿⣿⣿⣿⣿⣿⣿⣿⣿⣿⣿⡕⢕⢕⢕⠀⠀⠀⠀⠀⠀⠀⠀⠀⠀⠀⠀</a:t>
            </a:r>
            <a:br/>
            <a:r>
              <a:t>⠀⠀⠀⠀⠀⠀⠀⠀⠀⠀⠀⣿⣿⣿⣿⣿⣿⣿⣿⣿⣿⣿⣿⣿⣿⣿⢇⢕⢸⣽⣽⡽⣽⣿⣿⣿⣯⣽⣿⣿⣽⣿⣿⣿⣿⣿⣿⣿⣿⣿⣿⣿⣿⣿⣿⣿⣿⣿⣿⣿⣿⣿⣿⣿⣿⢇⡇⢕⡕⠀⠀⠀⠀⠀⠀⠀⠀⠀⠀⠀⠀</a:t>
            </a:r>
            <a:br/>
            <a:r>
              <a:t>⠀⠀⠀⠀⠀⠀⠀⠀⠀⠀⠀⣿⣿⣿⣿⣿⣿⣿⣿⣿⣿⣿⣿⣿⣿⣿⡇⢕⢸⣟⣿⣿⣿⡏⢿⣿⣿⢿⡟⣿⣿⣯⣿⣿⣿⣿⣿⣿⣿⣿⣿⣿⣿⣿⣿⣿⣿⣿⣿⣿⣿⣿⣿⣿⣿⢳⢕⢞⢇⠀⠀⠀⠀⠀⠀⠀⠀⠀⠀⠀⠀</a:t>
            </a:r>
            <a:br/>
            <a:r>
              <a:t>⠀⠀⠀⠀⠀⠀⠀⠀⠀⠀⠀⣿⣿⣿⣿⣿⣿⣿⣿⣿⣿⣿⣿⣿⣿⣟⢕⢕⣸⣿⣿⣿⣿⡇⡕⢕⢔⢅⢰⣿⣿⣿⣿⣿⣯⣿⣿⣿⣿⣿⣿⣿⣿⣿⣿⣿⣿⣿⣿⣿⣿⣿⣿⣿⣿⣿⣿⣯⣷⠀⠀⠀⠀⠀⠀⠀⠀⠀⠀⠀⠀</a:t>
            </a:r>
            <a:br/>
            <a:r>
              <a:t>⠀⠀⠀⠀⠀⠀⠀⠀⠀⠀⠀⣿⣿⣿⣿⣿⣿⣿⣿⣿⣿⣿⣿⣿⣿⣗⢕⣼⣿⣿⣿⣿⣿⣿⡕⢕⢕⢕⣾⣿⣿⣿⣿⣿⣿⣿⣿⣿⣿⣿⣿⣿⣿⣿⣿⣿⣿⣿⣿⣿⣿⣿⣿⣿⣿⣿⣿⣿⣿⠀⠀⠀⠀⠀⠀⠀⠀⠀⠀⠀⠀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⠀⠀⠀⠀⠀⠀⠀⠀⠀⠀⠀⣿⣿⣿⣿⣿⣿⣿⣿⣿⣿⣿⣿⣿⣿⣧⣼⣿⣿⣿⣿⣿⣿⣿⡇⢑⢕⢸⣿⣿⣿⣿⣿⣿⣿⣿⣿⣿⣿⣿⣿⣿⣿⣿⣿⣿⣿⣿⣿⣿⣿⣿⣿⣿⣿⣿⣿⣿⣿⠀⠀⠀⠀⠀⠀⠀⠀⠀⠀⠀⠀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⠀⠀⠀⠀⠀⠀⠀⠀⠀⠀⠀⣿⣿⣿⣿⣿⣿⣿⣿⣿⣿⣿⣿⣿⣿⣿⣿⣿⣿⣿⣿⣿⣿⣿⢇⠄⢕⢕⢿⣿⣿⣿⣿⣿⣿⣿⣿⣿⣿⣿⣿⣿⣿⣿⣿⣿⣿⣿⣿⣿⣿⣿⣿⣿⣿⣿⣿⣿⣿⠀⠀⠀⠀⠀⠀⠀⠀⠀⠀⠀⠀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⠀⠀⠀⠀⠀⠀⠀⠀⠀⠀⠀⣿⣿⣿⣿⣿⣿⣿⣿⣿⣿⣿⣿⣿⣿⣿⣿⣿⣿⣿⣿⣿⣿⣿⣕⣤⡕⠄⠘⣿⣿⣿⣿⣿⣿⣿⣿⣿⣿⣿⣿⣿⣿⣿⣿⣿⣿⣿⣿⣿⣿⣿⣿⣿⣿⣿⣿⣿⣿⠀⠀⠀⠀⠀⠀⠀⠀⠀⠀⠀⠀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⠀⠀⠀⠀⠀⠀⠀⠀⠀⠀⠀⣿⣿⣿⣿⣿⣿⣿⣿⣿⣿⣿⣿⣿⣿⣿⣿⣿⣿⣿⣿⣿⣿⣿⣿⣿⡕⠁⠀⢸⣿⣿⣿⣿⣿⣿⣿⣿⣿⣿⣿⣿⣿⣿⣿⣿⣿⣿⣿⣿⣿⣿⣿⡿⢿⣿⣿⣿⣿⠀⠀⠀⠀⠀⠀⠀⠀⠀⠀⠀⠀</a:t>
            </a:r>
            <a:br/>
            <a:r>
              <a:t>⠀⠀⠀⠀⠀⠀⠀⠀⠀⠀⠀⣿⣿⣿⣿⣿⣿⣿⣿⣿⣿⣿⣿⣿⣿⣿⢿⣿⣿⣿⣿⣿⣿⣿⡿⢛⠑⢄⠀⠜⣿⣿⣿⣿⣿⣿⣿⣿⣿⣿⣿⢝⢝⢝⣱⣷⣿⣿⣿⣿⣿⣿⣿⣷⣧⣵⣵⣷⣾⠀⠀⠀⠀⠀⠀⠀⠀⠀⠀⠀⠀</a:t>
            </a:r>
            <a:br/>
            <a:r>
              <a:t>⠀⠀⠀⠀⠀⠀⠀⠀⠀⠀⠀⣿⣿⣿⣿⣿⣿⣿⣿⣿⣿⣿⣿⣿⣿⡿⢇⢜⢻⣿⣿⣿⣿⣿⢇⠀⢀⠀⠀⠀⢻⣿⣿⣿⣿⣿⣿⣿⣿⣿⣿⢕⢕⢻⢻⣿⣿⣿⣿⣿⣿⣿⣿⣿⣿⣿⣿⣿⡿⠀⠀⠀⠀⠀⠀⠀⠀⠀⠀⠀⠀</a:t>
            </a:r>
            <a:br/>
            <a:r>
              <a:t>⠀⠀⠀⠀⠀⠀⠀⠀⠀⠀⠀⢿⣿⣿⣿⣿⣿⣿⣿⣿⣿⣿⢿⡟⢏⢕⢕⢕⣿⣿⣿⣿⣿⣿⠕⠀⢅⢔⠀⠀⠈⣿⣿⣿⣿⣿⢟⢟⢟⢾⢟⢕⠕⠕⠕⢘⢝⢝⢕⢕⢕⣱⣵⣵⣕⢕⢜⢝⢝⠀⠀⠀⠀⠀⠀⠀⠀⠀⠀⠀⠀</a:t>
            </a:r>
            <a:br/>
            <a:r>
              <a:t>⠀⠀⠀⠀⠀⠀⠀⠀⠀⠀⠀⢕⢷⢿⢿⢟⡟⢝⣝⣕⣕⣕⣕⣱⢕⢕⣵⡷⣿⣿⣿⣿⣿⢇⠐⠀⠄⠁⠀⠀⠀⢻⣿⣿⣿⣟⡕⢕⢕⢕⢕⢕⢕⢕⢕⢕⢕⢕⢕⢕⣕⣱⣜⣟⣿⣷⣷⣷⣵⠀⠀⠀⠀⠀⠀⠀⠀⠀⠀⠀⠀</a:t>
            </a:r>
            <a:br/>
            <a:r>
              <a:t>⠀⠀⠀⠀⠀⠀⠀⠀⠀⠀⠀⠑⠑⠓⠓⠛⠚⠛⠛⠛⠛⠛⠛⠙⠙⠑⠑⠑⠛⠛⠛⠛⠛⠐⠀⠀⠀⠀⠀⠀⠀⠑⠛⠛⠛⠛⠓⠑⠑⠑⠑⠑⠑⠑⠑⠑⠑⠑⠓⠛⠛⠛⠛⠛⠛⠛⠛⠛⠛⠀⠀⠀⠀⠀⠀⠀⠀⠀⠀⠀⠀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⠀⠀⠀⠀⠀⠀⠀⠀⠀⠀⠀⢕⢕⢕⢕⢕⢕⢜⢝⢞⢹⢟⣿⣿⡿⣿⣿⣿⣿⣿⣿⣿⣿⣿⣿⣿⣿⣿⣿⣿⣿⣿⣿⣿⣿⣿⣿⣿⣿⣿⣿⣿⣿⣿⣿⣿⣿⣿⣿⣿⣿⣿⣿⣿⣿⣿⣿⣿⣿⠀⠀⠀⠀⠀⠀⠀⠀⠀⠀⠀⠀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⠀⠀⠀⠀⠀⠀⠀⠀⠀⠀⠀⠘⠝⢕⢗⢷⣵⣕⡕⢕⢕⢜⢟⢟⣷⣿⣿⣿⣿⣿⣿⣿⣿⡿⣿⢿⣿⣿⣿⣿⣿⣿⣿⣿⣿⣿⣿⣿⣿⣿⣿⣿⣿⣿⣿⣿⣿⣿⣿⡿⢿⢿⣿⣿⣿⣿⣿⣿⣿⠀⠀⠀⠀⠀⠀⠀⠀⠀⠀⠀⠀</a:t>
            </a:r>
            <a:br/>
            <a:r>
              <a:t>⠀⠀⠀⠀⠀⠀⠀⠀⠀⠀⠀⢕⢔⢕⢕⢕⢕⢝⢻⣷⣕⡱⡕⢜⢹⣟⣿⣿⣿⣿⣿⣿⣿⣷⣿⣿⣿⣿⣿⣿⣿⣿⣿⣿⣿⣿⣿⣿⣿⣿⣿⣿⣿⣿⡿⢏⣕⡕⢕⢑⢕⠕⢕⢕⢝⢻⢿⣿⣿⠀⠀⠀⠀⠀⠀⠀⠀⠀⠀⠀⠀</a:t>
            </a:r>
            <a:br/>
            <a:r>
              <a:t>⠀⠀⠀⠀⠀⠀⠀⠀⠀⠀⠀⢕⢕⢕⢕⢕⢕⢕⢕⢜⢻⣿⣧⡕⢕⢜⢿⣿⣿⣿⣿⣿⣿⣿⣿⣿⣿⣿⣿⣿⣿⣿⣿⣿⣿⣿⣿⣿⣿⣿⣿⣿⡟⠙⠄⠐⠈⠝⠻⣶⣅⡕⢕⢕⢕⢕⢕⢝⣿⠀⠀⠀⠀⠀⠀⠀⠀⠀⠀⠀⠀</a:t>
            </a:r>
            <a:br/>
            <a:r>
              <a:t>⠀⠀⠀⠀⠀⠀⠀⠀⠀⠀⠀⢕⢕⢕⢕⢕⢕⢕⢕⢕⢕⢹⢿⣿⣇⢕⢕⢿⣿⣿⣿⣿⣿⣿⣿⣿⣿⣿⣿⣿⣿⣿⣿⣿⣿⣿⣿⣿⣿⣿⣿⡟⢁⢀⢀⠄⠄⢁⠐⢜⢿⣿⣇⢕⢕⢕⢕⢕⢜⠀⠀⠀⠀⠀⠀⠀⠀⠀⠀⠀⠀</a:t>
            </a:r>
            <a:br/>
            <a:r>
              <a:t>⠀⠀⠀⠀⠀⠀⠀⠀⠀⠀⠀⣕⣕⢕⣕⣕⢕⢕⡕⢕⢕⢕⢜⢿⣿⣧⡕⢜⣿⣿⣿⣿⣿⣿⣿⣿⣿⣿⣿⣿⣿⣿⣿⣿⣿⣿⣿⣿⣿⣿⡿⠕⢕⢕⢕⢕⢐⢅⢕⢔⢜⢻⣿⣷⡕⢕⢕⢕⢕⠀⠀⠀⠀⠀⠀⠀⠀⠀⠀⠀⠀</a:t>
            </a:r>
            <a:br/>
            <a:r>
              <a:t>⠀⠀⠀⠀⠀⠀⠀⠀⠀⠀⠀⣿⣿⣿⣿⣿⣿⣿⣿⣧⣷⣧⣱⣸⣿⣿⡇⢕⢹⣿⣿⣿⣿⣿⡿⣟⣽⣿⣿⣿⣿⣿⣿⣿⣿⣿⣿⣿⣿⣿⡇⢕⢕⢕⢔⢕⢕⢕⢔⢕⢕⢜⣿⣿⣷⢕⢕⢕⢕⠀⠀⠀⠀⠀⠀⠀⠀⠀⠀⠀⠀</a:t>
            </a:r>
            <a:br/>
            <a:r>
              <a:t>⠀⠀⠀⠀⠀⠀⠀⠀⠀⠀⠀⣿⣿⣿⣿⣿⣿⣿⣿⣿⣿⣿⣿⣿⣿⣿⣧⡕⢕⣿⣿⣿⣿⣿⣯⣷⣷⣾⣽⣿⣿⣿⣿⣿⣿⣿⣿⣿⣿⣿⣇⢕⣕⣱⣵⣕⣵⣵⣵⣵⣧⣷⣿⣿⣿⡇⢕⢕⢕⠀⠀⠀⠀⠀⠀⠀⠀⠀⠀⠀⠀</a:t>
            </a:r>
            <a:br/>
            <a:r>
              <a:t>⠀⠀⠀⠀⠀⠀⠀⠀⠀⠀⠀⣿⣿⣿⣿⣿⣿⣿⣿⣿⣿⣿⣿⣿⣿⣿⡇⢇⢕⣿⣿⣿⣿⣿⣿⣿⣿⣿⣿⣿⣿⣿⣿⣿⣿⣿⣿⣿⣿⣿⣿⣿⣿⣿⣿⣿⣿⣿⣿⣿⣿⣿⣿⣿⣿⡕⢕⢕⢕⠀⠀⠀⠀⠀⠀⠀⠀⠀⠀⠀⠀</a:t>
            </a:r>
            <a:br/>
            <a:r>
              <a:t>⠀⠀⠀⠀⠀⠀⠀⠀⠀⠀⠀⣿⣿⣿⣿⣿⣿⣿⣿⣿⣿⣿⣿⣿⣿⣿⡷⢕⢕⣽⣷⣿⣿⣿⣿⣿⣿⣿⣿⣿⣿⣿⣿⣿⣿⣿⣿⣿⣿⣿⣿⣿⣿⣿⣿⣿⣿⣿⣿⣿⣿⣿⣿⣿⣿⡏⢕⢕⢕⠀⠀⠀⠀⠀⠀⠀⠀⠀⠀⠀⠀</a:t>
            </a:r>
            <a:br/>
            <a:r>
              <a:t>⠀⠀⠀⠀⠀⠀⠀⠀⠀⠀⠀⣿⣿⣿⣿⣿⣿⣿⣿⣿⣿⣿⣿⣿⣿⣿⡯⢕⢕⣯⣿⣿⣿⣿⣿⣿⣿⣿⣿⣿⣿⣿⣿⣿⣿⣿⣿⣿⣿⣿⣿⣿⣿⣿⣿⣿⣿⣿⣿⣿⣿⣿⣿⣿⣿⣏⢇⢱⣕⠀⠀⠀⠀⠀⠀⠀⠀⠀⠀⠀⠀</a:t>
            </a:r>
            <a:br/>
            <a:r>
              <a:t>⠀⠀⠀⠀⠀⠀⠀⠀⠀⠀⠀⣿⣿⣿⣿⣿⣿⣿⣿⣿⣿⣿⣿⣿⣿⣿⣯⢕⡕⣿⣿⣿⣿⡿⢻⢿⢿⢟⢻⣿⣿⣿⣿⣿⣿⣿⣿⣿⣿⣿⣿⣿⣿⣿⣿⣿⣿⣿⣿⣿⣿⣿⣿⣿⣿⣯⣝⡼⣟⠀⠀⠀⠀⠀⠀⠀⠀⠀⠀⠀⠀</a:t>
            </a:r>
            <a:br/>
            <a:r>
              <a:t>⠀⠀⠀⠀⠀⠀⠀⠀⠀⠀⠀⣿⣿⣿⣿⣿⣿⣿⣿⣿⣿⣿⣿⣿⣿⣿⡏⢕⣼⣿⣿⣿⣿⡇⢕⢕⢅⢄⣸⣿⣿⣿⣿⣿⣯⣽⣿⣿⣿⣿⣾⣿⣿⣿⣿⣿⣿⣿⣿⣿⣿⣿⣿⣿⣿⣿⣿⣽⣿⠀⠀⠀⠀⠀⠀⠀⠀⠀⠀⠀⠀</a:t>
            </a:r>
            <a:br/>
            <a:r>
              <a:t>⠀⠀⠀⠀⠀⠀⠀⠀⠀⠀⠀⣿⣿⣿⣿⣿⣿⣿⣿⣿⣿⣿⣿⣿⣿⣿⣗⣾⣿⣿⣿⣿⣿⣿⡕⢕⢕⢱⣿⣿⣿⣿⣿⣿⣿⣿⣿⣿⣿⣿⣿⣿⣿⣿⣿⣿⣿⣿⣿⣿⣿⣿⣿⣿⣿⣿⣿⣿⣿⠀⠀⠀⠀⠀⠀⠀⠀⠀⠀⠀⠀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⠀⠀⠀⠀⠀⠀⠀⠀⠀⠀⠀⣿⣿⣿⣿⣿⣿⣿⣿⣿⣿⣿⣿⣿⣿⣿⣿⣿⣿⣿⣿⣿⣿⣿⡇⠑⢕⢸⣿⣿⣿⣿⣿⣿⣿⣿⣿⣿⣿⣿⣿⣿⣿⣿⣿⣿⣿⣿⣿⣿⣿⣿⣿⣿⣿⣿⣿⣿⣿⠀⠀⠀⠀⠀⠀⠀⠀⠀⠀⠀⠀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⠀⠀⠀⠀⠀⠀⠀⠀⠀⠀⠀⣿⣿⣿⣿⣿⣿⣿⣿⣿⣿⣿⣿⣿⣿⣿⣿⣿⣿⣿⣿⣿⣿⣿⡇⠀⢕⠑⢻⣿⣿⣿⣿⣿⣿⣿⣿⣿⣿⣿⣿⣿⣿⣿⣿⣿⣿⣿⣿⣿⣿⣿⣿⣿⣿⣿⣿⣿⣿⠀⠀⠀⠀⠀⠀⠀⠀⠀⠀⠀⠀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⠀⠀⠀⠀⠀⠀⠀⠀⠀⠀⠀⣿⣿⣿⣿⣿⣿⣿⣿⣿⣿⣿⣿⣿⣿⣿⣿⣿⣿⣿⣿⣿⣿⣿⣇⣄⢑⠄⢈⢿⣿⣿⣿⣿⣿⣿⣿⣿⣿⣿⣿⣿⣿⣿⣿⣿⣿⣿⣿⣿⣿⣿⣿⣿⣿⣿⣿⣿⣿⠀⠀⠀⠀⠀⠀⠀⠀⠀⠀⠀⠀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⠀⠀⠀⠀⠀⠀⠀⠀⠀⠀⠀⣿⣿⣿⣿⣿⣿⣿⣿⣿⣿⣿⣿⣿⣿⣿⣿⣿⣿⣿⣿⣿⣿⣿⣿⣿⢕⢀⠀⢸⣿⣿⣿⣿⣿⣿⣿⣿⣿⣿⣿⣿⣿⣿⣿⣿⣿⣿⣿⣿⣿⣿⣿⢿⢿⢿⣿⣿⣿⠀⠀⠀⠀⠀⠀⠀⠀⠀⠀⠀⠀</a:t>
            </a:r>
            <a:br/>
            <a:r>
              <a:t>⠀⠀⠀⠀⠀⠀⠀⠀⠀⠀⠀⣿⣿⣿⣿⣿⣿⣿⣿⣿⣿⣿⣿⣿⣿⣿⣿⣿⣿⣿⣿⣿⣿⣿⢿⠋⠐⠐⠀⠀⢻⣿⣿⣿⣿⣿⣿⣿⣿⣿⣿⡇⢕⢕⣱⣷⣿⣿⣿⣿⣿⣿⣿⣷⣷⣷⣷⣼⣿⠀⠀⠀⠀⠀⠀⠀⠀⠀⠀⠀⠀</a:t>
            </a:r>
            <a:br/>
            <a:r>
              <a:t>⠀⠀⠀⠀⠀⠀⠀⠀⠀⠀⠀⣿⣿⣿⣿⣿⣿⣿⣿⣿⣿⣿⣿⣿⣿⣿⢜⢜⣻⣿⣿⣿⣿⣿⠅⠀⢄⠀⠀⠀⠜⣿⣿⣿⣿⣿⣿⣿⣿⣽⣿⡕⢕⢜⢟⢿⣿⣿⣿⡿⣿⡿⣿⣿⣿⣿⣿⣿⣿⠀⠀⠀⠀⠀⠀⠀⠀⠀⠀⠀⠀</a:t>
            </a:r>
            <a:br/>
            <a:r>
              <a:t>⠀⠀⠀⠀⠀⠀⠀⠀⠀⠀⠀⢟⢿⣿⣿⣿⣿⣿⣿⣿⣿⣿⢿⢿⢏⢕⢕⢱⣿⣿⣿⣿⣿⡏⠀⠀⢔⢕⠀⠀⢀⢻⣿⣿⣿⡿⢟⢟⠏⢕⢟⠕⠑⠕⠑⢑⢝⢕⢕⢕⢕⣱⣵⣵⣵⣕⢕⢝⢜⠀⠀⠀⠀⠀⠀⠀⠀⠀⠀⠀⠀</a:t>
            </a:r>
            <a:br/>
            <a:r>
              <a:t>⠀⠀⠀⠀⠀⠀⠀⠀⠀⠀⠀⢱⢻⢿⢟⢟⢻⢯⣕⣕⣵⣕⣵⣵⣕⢕⣱⣾⣿⣿⣿⣿⣿⠐⠀⠁⠀⠀⠀⠀⠀⢘⣿⣿⣿⡕⢔⢕⢕⢕⢕⢕⢕⢕⢕⢕⢕⢕⢕⣕⣕⣧⣵⣽⣽⣿⣷⣷⣷⠀⠀⠀⠀⠀⠀⠀⠀⠀⠀⠀⠀</a:t>
            </a:r>
            <a:br/>
            <a:r>
              <a:t>⠀⠀⠀⠀⠀⠀⠀⠀⠀⠀⠀⠑⠚⠚⠛⠛⠛⠛⠛⠛⠛⠛⠛⠙⠙⠁⠑⠑⠛⠛⠛⠛⠋⠁⠀⠐⠀⠀⠀⠀⠀⠀⠘⠛⠛⠛⠑⠑⠑⠑⠑⠑⠑⠑⠑⠑⠑⠑⠛⠛⠛⠛⠛⠛⠛⠛⠛⠛⠛⠀⠀⠀⠀⠀⠀⠀⠀⠀⠀⠀⠀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⠀⠀⠀⠀⠀⠀⠀⠀⠀⠀⠀⢕⢕⢕⢕⢕⢕⢜⢝⢻⢿⡿⣿⣿⣿⣿⣿⣿⣿⣿⣿⣿⣿⣿⣿⣿⣿⣿⣿⣿⣿⣿⣿⣿⣿⣿⣿⣿⣿⣿⣿⣿⣿⣿⣿⣿⣿⣿⣿⣿⣿⣿⣿⣿⣿⣿⣿⣿⣿⠀⠀⠀⠀⠀⠀⠀⠀⠀⠀⠀⠀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⠀⠀⠀⠀⠀⠀⠀⠀⠀⠀⠀⡌⠝⠝⢓⢳⢵⣕⣕⢕⢕⢕⢝⢟⣿⣿⣿⣿⣿⣿⣿⣿⣿⣿⣿⣿⣿⣿⣿⣿⣿⣿⣿⣿⣿⣿⣿⣿⣿⣿⣿⣿⣿⣿⣿⣿⣿⣿⣿⡿⢿⠿⢿⢿⣿⣿⣿⣿⣿⠀⠀⠀⠀⠀⠀⠀⠀⠀⠀⠀⠀</a:t>
            </a:r>
            <a:br/>
            <a:r>
              <a:t>⠀⠀⠀⠀⠀⠀⠀⠀⠀⠀⠀⢕⢔⢔⢕⢕⢕⢜⢟⢷⣧⣕⢕⢕⢝⢿⣿⣿⣿⣿⣿⣿⣿⣿⣾⣿⣿⣿⣿⣿⣿⣿⣿⣿⣿⣿⣿⣿⣿⣿⣿⣿⣿⣿⡿⠿⣝⣑⢕⢕⢕⢕⢕⢕⢜⠟⢿⣿⣿⠀⠀⠀⠀⠀⠀⠀⠀⠀⠀⠀⠀</a:t>
            </a:r>
            <a:br/>
            <a:r>
              <a:t>⠀⠀⠀⠀⠀⠀⠀⠀⠀⠀⠀⢕⢕⢕⢕⢕⢕⢕⢕⢕⢝⣿⣷⣕⢕⢕⢻⣿⣿⣿⣿⣿⣿⣿⣿⣿⣿⣿⣿⣿⣿⣿⣿⣿⣿⣿⣿⣿⣿⣿⣿⣿⡿⠏⠀⠄⠀⠉⢙⢷⣧⣕⢕⢕⢕⢑⢕⢜⢿⠀⠀⠀⠀⠀⠀⠀⠀⠀⠀⠀⠀</a:t>
            </a:r>
            <a:br/>
            <a:r>
              <a:t>⠀⠀⠀⠀⠀⠀⠀⠀⠀⠀⠀⢕⢕⢕⢕⢕⢕⢕⢕⢕⢕⢜⢻⣿⣧⡕⢕⢻⣿⣿⣿⣿⣿⣿⣿⣿⣿⣿⣿⣿⣿⣿⣿⣿⣿⣿⣿⣿⣿⣿⣿⡟⢑⢄⢀⠀⠀⠀⠁⢕⢹⣿⣷⡕⢕⢕⢕⢕⢕⠀⠀⠀⠀⠀⠀⠀⠀⠀⠀⠀⠀</a:t>
            </a:r>
            <a:br/>
            <a:r>
              <a:t>⠀⠀⠀⠀⠀⠀⠀⠀⠀⠀⠀⣕⣵⡕⢕⣕⢕⢕⢕⢕⢕⢕⢕⢻⣿⣷⡵⢕⢻⣿⣿⣿⣿⣿⣿⣿⣿⣿⣿⣿⣿⣿⣿⣿⣿⣿⣿⣿⣿⣿⣿⠕⠕⢕⢑⢔⢔⢕⢕⢕⢕⢹⣿⣿⣧⢕⢕⢕⢕⠀⠀⠀⠀⠀⠀⠀⠀⠀⠀⠀⠀</a:t>
            </a:r>
            <a:br/>
            <a:r>
              <a:t>⠀⠀⠀⠀⠀⠀⠀⠀⠀⠀⠀⣿⣿⣿⣿⣿⣿⣿⣿⣯⣧⣷⣵⣕⣿⣿⣧⢕⢜⣿⣿⣿⣿⣿⣿⣽⢿⣿⣿⣿⣿⣿⣿⣿⣿⣿⣿⣿⣿⣿⡟⢕⢕⢕⢕⢔⢔⢕⢕⢕⢕⢕⢹⣿⣿⡇⢕⢕⢕⠀⠀⠀⠀⠀⠀⠀⠀⠀⠀⠀⠀</a:t>
            </a:r>
            <a:br/>
            <a:r>
              <a:t>⠀⠀⠀⠀⠀⠀⠀⠀⠀⠀⠀⣿⣿⣿⣿⣿⣿⣿⣿⣿⣿⣿⣿⣿⣿⣿⣿⣕⢕⢿⣿⣿⣿⣿⣵⣶⣷⣷⣿⣿⣿⣿⣿⣿⣿⣿⣿⣿⣿⣿⣇⢕⣕⣵⣵⣵⣵⣵⣵⣵⣷⣵⣿⣿⣿⣧⢕⢕⢕⠀⠀⠀⠀⠀⠀⠀⠀⠀⠀⠀⠀</a:t>
            </a:r>
            <a:br/>
            <a:r>
              <a:t>⠀⠀⠀⠀⠀⠀⠀⠀⠀⠀⠀⣿⣿⣿⣿⣿⣿⣿⣿⣿⣿⣿⣿⣿⣿⣿⣿⢕⢕⣾⣿⣿⣿⣿⣿⣿⣿⣿⣿⣿⣿⣿⣿⣿⣿⣿⣿⣿⣿⣿⣿⣿⣿⣿⣿⣿⣿⣿⣿⣿⣿⣿⣿⣿⣿⣷⢕⢕⢕⠀⠀⠀⠀⠀⠀⠀⠀⠀⠀⠀⠀</a:t>
            </a:r>
            <a:br/>
            <a:r>
              <a:t>⠀⠀⠀⠀⠀⠀⠀⠀⠀⠀⠀⣿⣿⣿⣿⣿⣿⣿⣿⣿⣿⣿⣿⣿⣿⣿⣿⢕⢕⢽⣟⣿⣿⣿⣿⣿⣿⣿⣿⣿⣿⣿⣿⣿⣿⣿⣿⣿⣿⣿⣿⣿⣿⣿⣿⣿⣿⣿⣿⣿⣿⣿⣿⣿⣿⡟⢇⢕⢕⠀⠀⠀⠀⠀⠀⠀⠀⠀⠀⠀⠀</a:t>
            </a:r>
            <a:br/>
            <a:r>
              <a:t>⠀⠀⠀⠀⠀⠀⠀⠀⠀⠀⠀⣿⣿⣿⣿⣿⣿⣿⣿⣿⣿⣿⣿⣿⣿⣿⣿⢕⡱⣿⣿⣿⣿⣿⣿⣿⣿⣿⣿⣿⣿⣿⣿⣿⣿⣿⣿⣿⣿⣿⣿⣿⣿⣿⣿⣿⣿⣿⣿⣿⣿⣿⣿⣿⣿⣿⢼⢵⢷⠀⠀⠀⠀⠀⠀⠀⠀⠀⠀⠀⠀</a:t>
            </a:r>
            <a:br/>
            <a:r>
              <a:t>⠀⠀⠀⠀⠀⠀⠀⠀⠀⠀⠀⣿⣿⣿⣿⣿⣿⣿⣿⣿⣿⣿⣿⣿⣿⣿⣿⡇⢸⣿⣿⣿⣿⡟⢟⢻⠟⠟⢸⣿⣿⣿⣿⣿⣿⣿⣿⣿⣿⣿⣿⣿⣿⣿⣿⣿⣿⣿⣿⣿⣿⣿⣿⣿⣿⣿⣏⢹⣽⠀⠀⠀⠀⠀⠀⠀⠀⠀⠀⠀⠀</a:t>
            </a:r>
            <a:br/>
            <a:r>
              <a:t>⠀⠀⠀⠀⠀⠀⠀⠀⠀⠀⠀⣿⣿⣿⣿⣿⣿⣿⣿⣿⣿⣿⣿⣿⣿⣿⡯⣕⣼⣿⣿⣿⣿⣇⢕⢕⢕⢔⣾⣿⣿⣿⣿⣷⣿⣽⣿⣿⣿⣿⣿⣿⣿⣿⣿⣿⣿⣿⣿⣿⣿⣿⣿⣿⣿⣿⣾⣿⣯⠀⠀⠀⠀⠀⠀⠀⠀⠀⠀⠀⠀</a:t>
            </a:r>
            <a:br/>
            <a:r>
              <a:t>⠀⠀⠀⠀⠀⠀⠀⠀⠀⠀⠀⣿⣿⣿⣿⣿⣿⣿⣿⣿⣿⣿⣿⣿⣿⣿⣗⣿⣿⣿⣿⣿⣿⣿⡇⢑⢕⢱⣿⣿⣿⣿⣿⣿⣿⣿⣿⣿⣿⣿⣿⣿⣿⣿⣿⣿⣿⣿⣿⣿⣿⣿⣿⣿⣿⣿⣿⣿⣿⠀⠀⠀⠀⠀⠀⠀⠀⠀⠀⠀⠀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⠀⠀⠀⠀⠀⠀⠀⠀⠀⠀⠀⣿⣿⣿⣿⣿⣿⣿⣿⣿⣿⣿⣿⣿⣿⣿⣿⣿⣿⣿⣿⣿⣿⣿⡇⠐⢕⢜⣿⣿⣿⣿⣿⣿⣿⣿⣿⣿⣿⣿⣿⣿⣿⣿⣿⣿⣿⣿⣿⣿⣿⣿⣿⣿⣿⣿⣿⣿⣿⠀⠀⠀⠀⠀⠀⠀⠀⠀⠀⠀⠀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⠀⠀⠀⠀⠀⠀⠀⠀⠀⠀⠀⣿⣿⣿⣿⣿⣿⣿⣿⣿⣿⣿⣿⣿⣿⣿⣿⣿⣿⣿⣿⣿⣿⣿⡇⠀⢕⢕⠹⣿⣿⣿⣿⣿⣿⣿⣿⣿⣿⣿⣿⣿⣿⣿⣿⣿⣿⣿⣿⣿⣿⣿⣿⣿⣿⣿⣿⣿⣿⠀⠀⠀⠀⠀⠀⠀⠀⠀⠀⠀⠀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⠀⠀⠀⠀⠀⠀⠀⠀⠀⠀⠀⣿⣿⣿⣿⣿⣿⣿⣿⣿⣿⣿⣿⣿⣿⣿⣿⣿⣿⣿⣿⣿⣿⣿⣕⡀⢑⠀⠀⢹⣿⣿⣿⣿⣿⣿⣿⣿⣿⣿⣿⣿⣿⣿⣿⣿⣿⣿⣿⣿⣿⣿⣿⣿⣿⣿⣿⣿⣿⠀⠀⠀⠀⠀⠀⠀⠀⠀⠀⠀⠀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⠀⠀⠀⠀⠀⠀⠀⠀⠀⠀⠀⣿⣿⣿⣿⣿⣿⣿⣿⣿⣿⣿⣿⣿⣿⣿⣿⣿⣿⣿⣿⣿⣿⣿⣿⡇⢄⢄⢀⢑⣿⣿⣿⣿⣿⣿⣿⣿⣿⣿⣿⣿⣿⣿⣿⣿⣿⣿⣿⣿⣿⣿⣿⡿⡟⢻⢿⣿⡿⠀⠀⠀⠀⠀⠀⠀⠀⠀⠀⠀⠀</a:t>
            </a:r>
            <a:br/>
            <a:r>
              <a:t>⠀⠀⠀⠀⠀⠀⠀⠀⠀⠀⠀⣿⣿⣿⣿⣿⣿⣿⣿⣿⣿⣿⣿⣿⣿⣿⣿⣿⣿⣿⣿⣿⣿⡿⠿⠕⠑⠁⠀⠀⢻⣿⣿⣿⣿⣿⣿⣿⣿⡿⣿⡯⢕⢕⣱⣷⣾⣿⣿⣿⣿⣿⣿⣿⣿⣷⣷⣿⣿⠀⠀⠀⠀⠀⠀⠀⠀⠀⠀⠀⠀</a:t>
            </a:r>
            <a:br/>
            <a:r>
              <a:t>⠀⠀⠀⠀⠀⠀⠀⠀⠀⠀⠀⣿⣿⣿⣿⣿⣿⣿⣿⣿⣿⣿⣿⣿⣿⣿⢟⢝⣿⣿⣿⣿⣿⡇⢀⠀⢀⠀⠀⠀⠸⣿⣿⣿⣿⣿⣿⣿⣿⢷⣾⣇⢔⢜⢝⢻⣿⣿⣿⡿⣿⢿⢿⢿⢿⣿⢿⣿⣿⠀⠀⠀⠀⠀⠀⠀⠀⠀⠀⠀⠀</a:t>
            </a:r>
            <a:br/>
            <a:r>
              <a:t>⠀⠀⠀⠀⠀⠀⠀⠀⠀⠀⠀⢟⢟⣿⣿⣿⣿⣿⣿⢿⢿⢿⢿⢟⢟⢕⢕⢸⣿⣿⣿⣿⣿⠕⠀⢁⠕⠄⠀⠀⠀⢻⣿⣿⡿⠿⠟⠝⠝⠕⢟⠇⢑⢑⢑⢁⢕⢕⢕⢕⢕⢕⢵⣷⣷⣵⡵⢕⢕⠀⠀⠀⠀⠀⠀⠀⠀⠀⠀⠀⠀</a:t>
            </a:r>
            <a:br/>
            <a:r>
              <a:t>⠀⠀⠀⠀⠀⠀⠀⠀⠀⠀⠀⢕⢜⢟⢟⡟⢟⣿⣵⣵⣵⣵⣵⣧⣷⣕⢕⢿⣿⣿⣿⣿⡇⢅⢀⠐⠀⠀⠀⠀⠀⢘⣿⣿⣧⢕⢕⢕⢕⢕⢕⢕⢕⢕⢕⢕⢕⢕⢕⣕⣕⣵⣧⣼⣾⣿⣿⣿⣿⠀⠀⠀⠀⠀⠀⠀⠀⠀⠀⠀⠀</a:t>
            </a:r>
            <a:br/>
            <a:r>
              <a:t>⠀⠀⠀⠀⠀⠀⠀⠀⠀⠀⠀⠑⠛⠛⠛⠛⠛⠛⠛⠛⠛⠋⠙⠙⠑⠁⠁⠘⠛⠛⠛⠛⠛⠛⠑⠀⠀⠀⠀⠀⠀⠀⠙⠛⠛⠑⠑⠑⠑⠑⠑⠑⠑⠑⠑⠑⠑⠓⠚⠛⠛⠛⠛⠛⠛⠛⠛⠛⠛⠀⠀⠀⠀⠀⠀⠀⠀⠀⠀⠀⠀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⠀⠀⠀⠀⠀⠀⠀⠀⠀⠀⠀⣿⣿⣿⣿⣿⣿⣿⣿⣿⣿⣿⣿⣿⣿⣿⣿⣿⣿⣿⣿⣿⣿⢏⢝⢕⢕⢕⢜⢻⣿⣿⣿⣿⣿⣿⣿⣿⣿⣿⣿⣿⣿⣿⣿⣿⣿⣿⣿⣿⣿⣿⣿⣿⣿⣿⣿⣿⣿⠀⠀⠀⠀⠀⠀⠀⠀⠀⠀⠀⠀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⠀⠀⠀⠀⠀⠀⠀⠀⠀⠀⠀⣿⣿⣿⣿⣿⣿⣿⣿⣿⣿⣿⣿⣿⣿⣿⣿⣿⣿⣿⣿⢏⢕⢕⢕⣕⣱⣵⣕⣾⣿⣿⣿⣿⣿⣿⣿⣿⣿⣿⣿⣿⣿⣿⣿⣿⣿⣿⣿⣿⣿⣿⣿⣿⣿⣿⣿⣿⣿⠀⠀⠀⠀⠀⠀⠀⠀⠀⠀⠀⠀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⠀⠀⠀⠀⠀⠀⠀⠀⠀⠀⠀⣿⣿⣿⣿⣿⣿⣿⣿⣿⣿⣿⣿⣿⣿⣿⣿⣿⣿⣿⡏⢕⢕⢕⢕⣿⣿⣿⣿⣿⣿⣿⣿⣿⣿⣿⣿⣿⣿⣿⣿⣿⣿⣿⣿⣿⣿⣿⣿⣿⣿⣿⣿⣿⣿⣿⣿⣿⣿⠀⠀⠀⠀⠀⠀⠀⠀⠀⠀⠀⠀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⠀⠀⠀⠀⠀⠀⠀⠀⠀⠀⠀⣿⣿⣿⣿⣿⣿⣿⣿⣿⣿⣿⣿⣿⣿⣿⣿⣿⣿⣿⣇⢱⣧⣕⣸⣿⣿⣿⣿⣿⣿⣿⣿⣿⣿⣿⣿⣿⣿⣿⣿⣿⣿⣿⣿⣿⣿⣿⣿⣿⣿⣿⣿⣿⣿⣿⣿⣿⣿⠀⠀⠀⠀⠀⠀⠀⠀⠀⠀⠀⠀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⠀⠀⠀⠀⠀⠀⠀⠀⠀⠀⠀⣿⣿⣿⣿⣿⣿⣿⣿⣿⣿⣿⣿⣿⣿⣿⣿⡿⢟⢏⠕⢿⣿⣿⣿⣿⣿⡟⣟⣿⣿⣿⣿⣿⣿⣿⣿⣿⣿⣿⣿⣿⣿⣿⣿⣿⣿⣿⣿⣿⣿⣿⣿⣿⣿⣿⣿⣿⣿⠀⠀⠀⠀⠀⠀⠀⠀⠀⠀⠀⠀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⠀⠀⠀⠀⠀⠀⠀⠀⠀⠀⠀⣿⣿⣿⣿⣿⣿⣿⣿⣿⣿⣿⣿⡿⢟⢏⢕⢕⢕⢕⠀⢸⣿⣿⣿⣟⣽⡧⢾⣿⡇⢜⢝⢻⣿⣿⣿⣿⣿⣿⣿⣿⣿⣿⣿⣿⣿⣿⣿⣿⣿⣿⣿⣿⣿⣿⣿⣿⣿⠀⠀⠀⠀⠀⠀⠀⠀⠀⠀⠀⠀</a:t>
            </a:r>
            <a:br/>
            <a:r>
              <a:t>⠀⠀⠀⠀⠀⠀⠀⠀⠀⠀⠀⣿⣿⣿⣿⣿⣿⣿⣿⣿⣿⣿⡏⠕⢕⠕⠕⢕⢕⢕⢕⢑⢟⢟⣻⣿⣻⢕⢎⢽⢇⢕⢕⢜⣿⣿⣿⣿⣿⣿⣿⣿⣿⣿⣿⣿⣿⣿⣿⣿⣿⣿⣿⣿⣿⣿⣿⣿⣿⠀⠀⠀⠀⠀⠀⠀⠀⠀⠀⠀⠀</a:t>
            </a:r>
            <a:br/>
            <a:r>
              <a:t>⠀⠀⠀⠀⠀⠀⠀⠀⠀⠀⠀⣿⣿⣿⣿⣿⣿⣿⣿⣿⣿⣿⢕⠁⠑⠀⠀⠀⠕⢕⢕⢕⢕⢹⡽⢵⢗⢕⢸⣧⢕⢕⢕⢕⣿⣿⣿⣿⣿⣿⣿⣿⣿⣿⣿⣿⣿⣿⣿⣿⣿⣿⣿⣿⣿⣿⣿⣿⣿⠀⠀⠀⠀⠀⠀⠀⠀⠀⠀⠀⠀</a:t>
            </a:r>
            <a:br/>
            <a:r>
              <a:t>⠀⠀⠀⠀⠀⠀⠀⠀⠀⠀⠀⣿⣿⣿⣿⣿⣿⣿⣿⣿⣿⢇⢕⠀⠀⠀⠀⠀⠀⠑⢕⢕⢑⢕⣞⣹⢽⢕⢸⢇⢕⢕⠕⢕⢿⣿⣿⣿⣿⣿⣿⣿⣿⣿⣿⣿⣿⣿⣿⣿⣿⣿⣿⣿⣿⣿⣿⣿⣿⠀⠀⠀⠀⠀⠀⠀⠀⠀⠀⠀⠀</a:t>
            </a:r>
            <a:br/>
            <a:r>
              <a:t>⠀⠀⠀⠀⠀⠀⠀⠀⠀⠀⠀⣿⣿⣿⣿⣿⣿⣿⣿⣿⡿⢕⠐⠀⠀⠀⠀⠀⠀⠀⠁⠁⠑⠐⢱⣗⡏⢕⢕⢕⢕⠑⠀⢕⢸⣿⣿⣿⣿⣿⣿⣿⣿⣿⣿⣿⣿⣿⣿⣿⣿⣿⣿⣿⣿⣿⣿⣿⣿⠀⠀⠀⠀⠀⠀⠀⠀⠀⠀⠀⠀</a:t>
            </a:r>
            <a:br/>
            <a:r>
              <a:t>⠀⠀⠀⠀⠀⠀⠀⠀⠀⠀⠀⣿⣿⣿⣿⣿⣿⣿⣿⣿⡇⠀⠀⠀⠀⠀⠀⠀⠀⠀⠀⠀⠀⢀⢅⣵⣗⣕⡕⢕⠑⠀⠀⠀⢜⣿⣿⣿⣿⣿⣿⣿⣿⣿⣿⣿⣿⣿⣿⣿⣿⣿⣿⣿⣿⣿⣿⣿⣿⠀⠀⠀⠀⠀⠀⠀⠀⠀⠀⠀⠀</a:t>
            </a:r>
            <a:br/>
            <a:r>
              <a:t>⠀⠀⠀⠀⠀⠀⠀⠀⠀⠀⠀⣿⣿⣿⣿⣿⣿⣿⣿⣿⡇⠀⠀⠀⠀⠀⠀⠀⠀⠀⠀⠀⢔⢕⢜⣿⣷⡇⢕⢕⠀⠀⠀⠀⠑⠿⢿⣿⣿⣿⣿⣿⣿⣿⣿⣿⣿⣿⣿⣿⣿⣿⣿⣿⣿⣿⣿⣿⣿⠀⠀⠀⠀⠀⠀⠀⠀⠀⠀⠀⠀</a:t>
            </a:r>
            <a:br/>
            <a:r>
              <a:t>⠀⠀⠀⠀⠀⠀⠀⠀⠀⠀⠀⣿⣿⣿⣿⣿⣿⣿⣿⣿⡕⠀⠀⠀⠀⠀⠀⠀⠀⠀⠀⠀⠕⢕⢜⢿⠟⠑⢕⢕⠀⠀⠀⠀⠀⠀⠀⢜⢝⢟⢻⣿⣿⣿⣿⣿⣿⣿⣿⣿⣿⣿⣿⣿⣿⣿⣿⣿⣿⠀⠀⠀⠀⠀⠀⠀⠀⠀⠀⠀⠀</a:t>
            </a:r>
            <a:br/>
            <a:r>
              <a:t>⠀⠀⠀⠀⠀⠀⠀⠀⠀⠀⠀⣿⣿⣿⣿⣿⣿⣿⣿⣿⣿⣕⡀⢀⠀⠀⠀⠀⠀⠀⠠⠄⠀⠀⠀⠀⠀⠀⢕⠁⠠⢄⡀⠀⠀⠀⠀⠕⢕⢕⣮⣳⣯⣿⣿⣿⣿⣿⣿⣿⣿⣿⣿⣿⣿⣿⣿⣿⣿⠀⠀⠀⠀⠀⠀⠀⠀⠀⠀⠀⠀</a:t>
            </a:r>
            <a:br/>
            <a:r>
              <a:t>⠀⠀⠀⠀⠀⠀⠀⠀⠀⠀⠀⣿⣿⣿⣿⣿⣿⣿⣿⣿⣿⣿⣿⣿⣿⢕⠀⠀⠀⠀⠀⠀⠀⠀⠀⠀⢀⠀⢕⠔⠀⠀⣿⣿⣷⣶⣴⣤⣴⣾⣿⣿⣿⣿⣿⣿⣿⣿⣿⣿⣿⣿⣿⣿⣿⣿⣿⣿⣿⠀⠀⠀⠀⠀⠀⠀⠀⠀⠀⠀⠀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⠀⠀⠀⠀⠀⠀⠀⠀⠀⠀⠀⣿⣿⣿⣿⣿⣿⣿⣿⣿⣿⣿⣿⣿⣿⢕⠀⠀⠀⠀⠀⠀⠀⠀⠀⠀⢕⢀⢕⠁⠀⠀⢹⣿⣿⣿⣿⣿⣿⣿⣿⣿⣿⣿⣿⣿⣿⣿⣿⣿⣿⣿⣿⣿⣿⣿⣿⣿⣿⠀⠀⠀⠀⠀⠀⠀⠀⠀⠀⠀⠀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⠀⠀⠀⠀⠀⠀⠀⠀⠀⠀⠀⣿⣿⣿⣿⣿⣿⣿⣿⣿⣿⣿⣿⣿⣿⢕⠀⠀⠀⠀⠀⠀⠀⠀⠀⠀⢕⢕⢕⠀⠔⠀⢸⣿⣿⣿⣿⣿⣿⣿⣿⣿⣿⣿⣿⣿⣿⣿⣿⣿⣿⣿⣿⣿⣿⣿⣿⣿⣿⠀⠀⠀⠀⠀⠀⠀⠀⠀⠀⠀⠀</a:t>
            </a:r>
            <a:br/>
            <a:r>
              <a:t>⠀⠀⠀⠀⠀⠀⠀⠀⠀⠀⠀⣿⣿⣿⣿⣿⣿⣿⣿⣿⣿⣿⣿⣿⡏⠀⠀⠀⠀⠀⠀⠀⠀⠀⠀⠀⣧⢕⢕⢕⠀⢑⢜⣿⣿⣿⣿⣿⣿⣿⣿⣿⣿⣿⣿⣿⣿⣿⣿⣿⣿⣿⣿⣿⣿⣿⣿⣿⣿⠀⠀⠀⠀⠀⠀⠀⠀⠀⠀⠀⠀</a:t>
            </a:r>
            <a:br/>
            <a:r>
              <a:t>⠀⠀⠀⠀⠀⠀⠀⠀⠀⠀⠀⠛⠛⠛⠛⠛⠛⠛⠛⠛⠛⠛⠛⠛⠃⠀⠀⠀⠀⠀⠀⠀⠀⠀⠀⠀⠛⠃⠑⠑⠀⠀⠑⠛⠛⠛⠛⠛⠛⠛⠛⠛⠛⠛⠛⠛⠛⠛⠛⠛⠛⠛⠛⠛⠛⠛⠛⠛⠛⠀⠀⠀⠀⠀⠀⠀⠀⠀⠀⠀⠀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⠀⠀⠀⠀⠀⠀⠀⠀⠀⠀⠀⢝⢝⢕⢕⢕⢕⢝⢝⢻⢿⣿⣿⣿⣿⣿⣿⣿⣿⣿⣿⣿⣿⣿⣿⣿⣿⣿⣿⣿⣿⣿⣿⣿⣿⣿⣿⣿⣿⣿⣿⣿⣿⣿⣿⣿⣿⣿⣿⣿⣿⣿⣿⣿⣿⣿⣿⣿⣿⠀⠀⠀⠀⠀⠀⠀⠀⠀⠀⠀⠀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⠀⠀⠀⠀⠀⠀⠀⠀⠀⠀⠀⣅⡙⠍⢗⢗⢧⣵⣕⡕⢕⢕⢝⢿⣿⣿⣿⣿⣿⣿⣿⣿⣿⣿⣿⣿⣿⣿⣿⣿⣿⣿⣿⣿⣿⣿⣿⣿⣿⣿⣿⣿⣿⣿⣿⣿⣿⣿⣿⡿⢿⢿⢿⢿⣿⣿⣿⣿⣿⠀⠀⠀⠀⠀⠀⠀⠀⠀⠀⠀⠀</a:t>
            </a:r>
            <a:br/>
            <a:r>
              <a:t>⠀⠀⠀⠀⠀⠀⠀⠀⠀⠀⠀⢝⢕⢕⢕⢕⢕⢕⢝⡻⣷⣵⣕⡕⢜⢻⣿⣿⣿⣿⣿⣿⣿⣿⣷⣿⣿⣿⣿⣿⣿⣿⣿⣿⣿⣿⣿⣿⣿⣿⣿⣿⣿⣿⣿⠿⠽⣕⣕⢕⠕⢕⢕⢕⢅⠝⢟⢿⣿⠀⠀⠀⠀⠀⠀⠀⠀⠀⠀⠀⠀</a:t>
            </a:r>
            <a:br/>
            <a:r>
              <a:t>⠀⠀⠀⠀⠀⠀⠀⠀⠀⠀⠀⢕⢕⢕⢕⢕⢕⢕⢕⢕⢜⢻⣿⣧⡕⢕⢜⢿⣿⣿⣿⣿⣿⣿⣿⣿⣿⣿⣿⣿⣿⣿⣿⣿⣿⣿⣿⣿⣿⣿⣿⣿⣿⢟⠁⢀⢀⠄⠉⢻⣷⣵⡕⢕⢕⢕⢕⢕⢝⠀⠀⠀⠀⠀⠀⠀⠀⠀⠀⠀⠀</a:t>
            </a:r>
            <a:br/>
            <a:r>
              <a:t>⠀⠀⠀⠀⠀⠀⠀⠀⠀⠀⠀⢕⢕⢕⢕⢕⢕⢕⢕⢕⢕⢕⢜⢿⣿⣧⢕⢕⢿⣿⣿⣿⣿⣿⣿⣿⣿⣿⣿⣿⣿⣿⣿⣿⣿⣿⣿⣿⣿⣿⣿⣿⢏⢁⢄⠀⠀⠀⠑⠑⠌⢻⣿⣧⡕⢕⢕⢕⢕⠀⠀⠀⠀⠀⠀⠀⠀⠀⠀⠀⠀</a:t>
            </a:r>
            <a:br/>
            <a:r>
              <a:t>⠀⠀⠀⠀⠀⠀⠀⠀⠀⠀⠀⣵⣵⣕⡕⢕⣕⡕⢕⢕⢕⢕⢕⢕⢻⣿⣧⡕⢜⣿⣿⣿⣿⣿⣿⣿⣿⣿⣿⣿⣿⣿⣿⣿⣿⣿⣿⣿⣿⣿⣿⡟⠔⢕⢕⢑⢕⢕⢕⢕⢕⢑⢻⣿⣷⡕⢕⢕⢕⠀⠀⠀⠀⠀⠀⠀⠀⠀⠀⠀⠀</a:t>
            </a:r>
            <a:br/>
            <a:r>
              <a:t>⠀⠀⠀⠀⠀⠀⠀⠀⠀⠀⠀⣿⣿⣿⣿⣿⣿⣿⣿⣿⣿⣷⣷⣧⣝⣿⣿⣟⢕⢹⣿⣿⣿⣿⢿⢟⣻⣿⣿⣿⣿⣿⣿⣿⣿⣿⣿⣿⣿⣿⣿⢇⢕⢕⢕⢕⢕⢕⢕⢕⢕⢕⢕⣿⣿⣿⢕⢕⢕⠀⠀⠀⠀⠀⠀⠀⠀⠀⠀⠀⠀</a:t>
            </a:r>
            <a:br/>
            <a:r>
              <a:t>⠀⠀⠀⠀⠀⠀⠀⠀⠀⠀⠀⣿⣿⣿⣿⣿⣿⣿⣿⣿⣿⣿⣿⣿⣿⣿⣿⣗⢕⢸⣿⣿⣿⣷⣿⣿⣿⣿⣿⣿⣿⣿⣿⣿⣿⣿⣿⣿⣿⣿⣿⡕⣕⣵⣵⣵⣵⣵⣵⣵⣷⣾⣾⣿⣿⣿⡇⢕⢕⠀⠀⠀⠀⠀⠀⠀⠀⠀⠀⠀⠀</a:t>
            </a:r>
            <a:br/>
            <a:r>
              <a:t>⠀⠀⠀⠀⠀⠀⠀⠀⠀⠀⠀⣿⣿⣿⣿⣿⣿⣿⣿⣿⣿⣿⣿⣿⣿⣿⣿⣷⢕⢕⣿⣿⣿⣿⣿⣿⣿⣿⣿⣿⣿⣿⣿⣿⣿⣿⣿⣿⣿⣿⣿⣿⣿⣿⣿⣿⣿⣿⣿⣿⣿⣿⣿⣿⣿⣿⡗⢕⢕⠀⠀⠀⠀⠀⠀⠀⠀⠀⠀⠀⠀</a:t>
            </a:r>
            <a:br/>
            <a:r>
              <a:t>⠀⠀⠀⠀⠀⠀⠀⠀⠀⠀⠀⣿⣿⣿⣿⣿⣿⣿⣿⣿⣿⣿⣿⣿⣿⣿⣿⣿⢕⢕⣿⣿⣿⣿⣿⣿⣿⣿⣿⣿⣿⣿⣿⣿⣿⣿⣿⣿⣿⣿⣿⣿⣿⣿⣿⣿⣿⣿⣿⣿⣿⣿⣿⣿⣿⣿⡧⢕⢕⠀⠀⠀⠀⠀⠀⠀⠀⠀⠀⠀⠀</a:t>
            </a:r>
            <a:br/>
            <a:r>
              <a:t>⠀⠀⠀⠀⠀⠀⠀⠀⠀⠀⠀⣿⣿⣿⣿⣿⣿⣿⣿⣿⣿⣿⣿⣿⣿⣿⣿⣿⢱⢕⣿⣿⣿⡿⣿⣿⣿⡿⢿⣿⣿⣿⣿⣿⣿⣿⣿⣿⣿⣿⣿⣿⣿⣿⣿⣿⣿⣿⣿⣿⣿⣿⣿⣿⣿⣿⣯⢵⢻⠀⠀⠀⠀⠀⠀⠀⠀⠀⠀⠀⠀</a:t>
            </a:r>
            <a:br/>
            <a:r>
              <a:t>⠀⠀⠀⠀⠀⠀⠀⠀⠀⠀⠀⣿⣿⣿⣿⣿⣿⣿⣿⣿⣿⣿⣿⣿⣿⣿⣿⣿⢵⣵⣿⣿⣿⡇⢕⢍⢍⢁⣼⣿⣿⣿⣿⣿⣿⣿⣿⣿⣿⣿⣿⣿⣿⣿⣿⣿⣿⣿⣿⣿⣿⣿⣿⣿⣿⣿⣗⣯⣾⠀⠀⠀⠀⠀⠀⠀⠀⠀⠀⠀⠀</a:t>
            </a:r>
            <a:br/>
            <a:r>
              <a:t>⠀⠀⠀⠀⠀⠀⠀⠀⠀⠀⠀⣿⣿⣿⣿⣿⣿⣿⣿⣿⣿⣿⣿⣿⣿⣿⣿⣯⣿⣿⣿⣿⣿⣷⣕⢕⢕⢱⣿⣿⣿⣿⣿⣿⣿⣿⣿⣿⣿⣿⣿⣿⣿⣿⣿⣿⣿⣿⣿⣿⣿⣿⣿⣿⣿⣿⣷⣿⣷⠀⠀⠀⠀⠀⠀⠀⠀⠀⠀⠀⠀</a:t>
            </a:r>
            <a:br/>
            <a:r>
              <a:t>⠀⠀⠀⠀⠀⠀⠀⠀⠀⠀⠀⣿⣿⣿⣿⣿⣿⣿⣿⣿⣿⣿⣿⣿⣿⣿⣿⣿⣿⣿⣿⣿⣿⣿⣿⢕⢕⢸⣿⣿⣿⣿⣿⣿⣿⣿⣿⣿⣿⣿⣿⣿⣿⣿⣿⣿⣿⣿⣿⣿⣿⣿⣿⣿⣿⣿⣿⣿⣿⠀⠀⠀⠀⠀⠀⠀⠀⠀⠀⠀⠀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⠀⠀⠀⠀⠀⠀⠀⠀⠀⠀⠀⣿⣿⣿⣿⣿⣿⣿⣿⣿⣿⣿⣿⣿⣿⣿⣿⣿⣿⣿⣿⣿⣿⣿⣿⠑⢕⢜⣿⣿⣿⣿⣿⣿⣿⣿⣿⣿⣿⣿⣿⣿⣿⣿⣿⣿⣿⣿⣿⣿⣿⣿⣿⣿⣿⣿⣿⣿⣿⠀⠀⠀⠀⠀⠀⠀⠀⠀⠀⠀⠀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⠀⠀⠀⠀⠀⠀⠀⠀⠀⠀⠀⣿⣿⣿⣿⣿⣿⣿⣿⣿⣿⣿⣿⣿⣿⣿⣿⣿⣿⣿⣿⣿⣿⣿⡏⠀⢕⠐⠘⣿⣿⣿⣿⣿⣿⣿⣿⣿⣿⣿⣿⣿⣿⣿⣿⣿⣿⣿⣿⣿⣿⣿⣿⣿⣿⣿⣿⣿⣿⠀⠀⠀⠀⠀⠀⠀⠀⠀⠀⠀⠀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⠀⠀⠀⠀⠀⠀⠀⠀⠀⠀⠀⣿⣿⣿⣿⣿⣿⣿⣿⣿⣿⣿⣿⣿⣿⣿⣿⣿⣿⣿⣿⣿⣿⣿⡇⠑⠀⠀⠀⢿⣿⣿⣿⣿⣿⣿⣿⣿⣿⣿⣿⣿⣿⣿⣿⣿⣿⣿⣿⣿⣿⣿⣿⣿⣿⣿⣿⣿⣿⠀⠀⠀⠀⠀⠀⠀⠀⠀⠀⠀⠀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⠀⠀⠀⠀⠀⠀⠀⠀⠀⠀⠀⣿⣿⣿⣿⣿⣿⣿⣿⣿⣿⣿⣿⣿⣿⣿⣿⣿⣿⣿⣿⣿⣿⣿⡕⠁⠃⠃⢐⢸⣿⣿⣿⣿⣿⣿⣿⣿⣿⣿⣿⣿⣿⣿⡿⢿⢿⢿⣿⣿⣿⣿⣿⣿⡿⢟⢿⢿⢿⠀⠀⠀⠀⠀⠀⠀⠀⠀⠀⠀⠀</a:t>
            </a:r>
            <a:br/>
            <a:r>
              <a:t>⠀⠀⠀⠀⠀⠀⠀⠀⠀⠀⠀⣿⣿⣿⣿⣿⣿⣿⣿⣿⣿⣿⣿⣿⣿⣿⣿⣿⣿⣿⣿⣿⣿⡟⠕⠀⠁⠁⠁⢸⣿⣿⣿⣿⣿⣿⣿⣿⣿⣿⣿⣿⢇⢗⣱⣷⣿⣿⣿⣿⣿⣿⣿⣿⣿⣿⣿⣿⣾⠀⠀⠀⠀⠀⠀⠀⠀⠀⠀⠀⠀</a:t>
            </a:r>
            <a:br/>
            <a:r>
              <a:t>⠀⠀⠀⠀⠀⠀⠀⠀⠀⠀⠀⣿⣿⣿⣿⣿⣿⣿⣿⣿⣿⣿⣿⣿⣿⣿⡿⣿⣿⣿⣿⣿⣿⢕⠀⢔⢀⠀⠀⠘⣿⣿⣿⣿⣟⣿⣿⣿⣿⣷⢿⣿⢕⢕⢜⢝⢻⣿⡿⡿⢿⢿⢿⢿⢿⢿⢿⢿⢿⠀⠀⠀⠀⠀⠀⠀⠀⠀⠀⠀⠀</a:t>
            </a:r>
            <a:br/>
            <a:r>
              <a:t>⠀⠀⠀⠀⠀⠀⠀⠀⠀⠀⠀⢟⢟⣹⣽⣿⣿⣿⣿⡿⡿⢿⢿⢟⢟⢏⢕⣿⣿⣿⣿⣿⣧⣄⢄⢕⠑⠀⠀⠀⢹⣿⣿⡏⠏⢟⠟⠝⠙⠑⢜⢝⢁⢁⢁⢁⢅⢕⢕⢕⢕⢕⢕⢷⣷⣷⣵⡵⢕⠀⠀⠀⠀⠀⠀⠀⠀⠀⠀⠀⠀</a:t>
            </a:r>
            <a:br/>
            <a:r>
              <a:t>⠀⠀⠀⠀⠀⠀⠀⠀⠀⠀⠀⢳⣿⣿⣿⣯⣝⣟⣿⣽⣿⣷⣷⣾⣾⣷⣿⣿⣿⣿⣿⣿⣿⣿⣧⢕⠀⠀⠀⠀⠄⢻⣿⣇⢅⢔⢕⢕⢕⢕⢕⢕⢕⢕⢕⢕⢕⢕⢕⢕⣣⣵⣷⣧⣾⣿⣿⣿⣿⠀⠀⠀⠀⠀⠀⠀⠀⠀⠀⠀⠀</a:t>
            </a:r>
            <a:br/>
            <a:r>
              <a:t>⠀⠀⠀⠀⠀⠀⠀⠀⠀⠀⠀⠛⠛⠛⠛⠛⠛⠛⠛⠛⠛⠙⠙⠙⠑⠁⠑⠛⠛⠛⠛⠛⠛⠛⠋⠀⠀⠀⠀⠀⠀⠁⠛⠛⠑⠑⠑⠑⠑⠑⠑⠑⠑⠑⠑⠑⠑⠚⠓⠛⠛⠛⠛⠛⠛⠛⠛⠛⠛⠀⠀⠀⠀⠀⠀⠀⠀⠀⠀⠀⠀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⠀⠀⠀⠀⠀⠀⠀⠀⠀⠀⠀⢟⢝⢝⢝⢝⢝⢝⢝⢟⢿⣿⣿⣿⣿⣿⣿⣿⣿⣿⣿⣿⣿⣿⣿⣿⣿⣿⣿⣿⣿⣿⣿⣿⣿⣿⣿⣿⣿⣿⣿⣿⣿⣿⣿⣿⣿⣿⣿⣿⣿⣿⣿⣿⣿⣿⣿⣿⣿⠀⠀⠀⠀⠀⠀⠀⠀⠀⠀⠀⠀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⠀⠀⠀⠀⠀⠀⠀⠀⠀⠀⠀⣈⣈⢁⢗⢗⢧⣵⣕⡕⢕⢕⢝⢻⣿⣿⣿⣿⣿⣿⣿⣿⣿⣿⡿⣿⣿⣿⣿⣿⣿⣿⣿⣿⣿⣿⣿⣿⣿⣿⣿⣿⣿⣿⣿⣿⣿⣿⣿⡿⢿⢿⢿⢿⢿⣿⣿⣿⣿⠀⠀⠀⠀⠀⠀⠀⠀⠀⠀⠀⠀</a:t>
            </a:r>
            <a:br/>
            <a:r>
              <a:t>⠀⠀⠀⠀⠀⠀⠀⠀⠀⠀⠀⢙⢝⢕⢕⢕⢕⢕⢜⢟⢷⣧⣕⣇⢜⢻⣿⣿⣿⣿⣿⣿⣿⣿⣿⣿⣿⣿⣿⣿⣯⣿⣿⣿⣿⣿⣿⣿⣿⣿⣿⣿⣿⣿⣿⢿⠯⢕⣔⢑⠕⢕⠕⢕⢕⢜⢝⢿⣿⠀⠀⠀⠀⠀⠀⠀⠀⠀⠀⠀⠀</a:t>
            </a:r>
            <a:br/>
            <a:r>
              <a:t>⠀⠀⠀⠀⠀⠀⠀⠀⠀⠀⠀⢔⢕⢕⢕⢕⢕⢕⢕⢕⢕⢝⢿⣷⣜⡕⢜⢻⣿⣿⣿⣿⣿⣿⣿⣿⣿⣿⣿⣿⣿⣿⣿⣿⣿⣿⣿⣿⣿⣿⣿⣿⣿⡟⠕⠄⠀⠁⢈⠝⢷⣦⣅⢕⢕⢕⢕⢔⢜⠀⠀⠀⠀⠀⠀⠀⠀⠀⠀⠀⠀</a:t>
            </a:r>
            <a:br/>
            <a:r>
              <a:t>⠀⠀⠀⠀⠀⠀⠀⠀⠀⠀⠀⢕⢕⢕⢕⢕⢕⢕⢕⢕⢕⢕⢜⢻⣿⣷⡇⢗⢻⣿⣿⣿⣿⣿⣿⣿⣿⣿⣿⣿⣿⣿⣿⣿⣿⣿⣿⣿⣿⣿⣿⣿⡏⢁⢕⢄⠀⠁⠄⠄⢑⢹⣿⣷⡕⢕⢕⢕⢕⠀⠀⠀⠀⠀⠀⠀⠀⠀⠀⠀⠀</a:t>
            </a:r>
            <a:br/>
            <a:r>
              <a:t>⠀⠀⠀⠀⠀⠀⠀⠀⠀⠀⠀⣱⣵⣵⣕⡕⣕⡕⢕⢕⡕⢕⢕⢕⢹⣿⣿⡱⢕⢻⣿⣿⣿⣿⣿⣿⣿⣿⣿⣿⣿⣿⣿⣿⣿⣿⣿⣿⣿⣿⣿⡿⢕⢕⢕⢕⢕⢅⢕⢕⢕⢕⢹⣿⣿⣇⢕⢕⢕⠀⠀⠀⠀⠀⠀⠀⠀⠀⠀⠀⠀</a:t>
            </a:r>
            <a:br/>
            <a:r>
              <a:t>⠀⠀⠀⠀⠀⠀⠀⠀⠀⠀⠀⣿⣿⣿⣿⣿⣿⣿⣿⣿⣿⣷⣷⣼⣼⣿⣿⣷⡕⢸⣿⣿⣿⢾⣛⣹⣿⣿⣿⣿⣿⣿⣿⣿⣿⣿⣿⣿⣿⣿⣿⡇⢕⢕⢕⢕⢕⢕⢕⢕⢕⢕⢕⢻⣿⣿⡇⢕⢕⠀⠀⠀⠀⠀⠀⠀⠀⠀⠀⠀⠀</a:t>
            </a:r>
            <a:br/>
            <a:r>
              <a:t>⠀⠀⠀⠀⠀⠀⠀⠀⠀⠀⠀⣿⣿⣿⣿⣿⣿⣿⣿⣿⣿⣿⣿⣿⣿⣿⣿⣿⣇⡕⣿⣿⣿⣿⣿⣿⣿⣿⣿⣿⣿⣿⣿⣿⣿⣿⣿⣿⣿⣿⣿⣧⣕⣱⣵⣵⣵⣵⣵⣷⣷⣾⣿⣿⣿⣿⣇⢕⢕⠀⠀⠀⠀⠀⠀⠀⠀⠀⠀⠀⠀</a:t>
            </a:r>
            <a:br/>
            <a:r>
              <a:t>⠀⠀⠀⠀⠀⠀⠀⠀⠀⠀⠀⣿⣿⣿⣿⣿⣿⣿⣿⣿⣿⣿⣿⣿⣿⣿⣿⣿⡗⢕⣿⣿⣿⣿⣿⣿⣿⣿⣿⣿⣿⣿⣿⣿⣿⣿⣿⣿⣿⣿⣿⣿⣿⣿⣿⣿⣿⣿⣿⣿⣿⣿⣿⣿⣿⣿⡗⢕⢕⠀⠀⠀⠀⠀⠀⠀⠀⠀⠀⠀⠀</a:t>
            </a:r>
            <a:br/>
            <a:r>
              <a:t>⠀⠀⠀⠀⠀⠀⠀⠀⠀⠀⠀⣿⣿⣿⣿⣿⣿⣿⣿⣿⣿⣿⣿⣿⣿⣿⣿⣿⢇⢕⣿⣿⣿⣿⣿⣿⣿⣿⣿⣿⣿⣿⣿⣿⣿⣿⣿⣿⣿⣿⣿⣿⣿⣿⣿⣿⣿⣿⣿⣿⣿⣿⣿⣿⣿⣿⡧⢇⢕⠀⠀⠀⠀⠀⠀⠀⠀⠀⠀⠀⠀</a:t>
            </a:r>
            <a:br/>
            <a:r>
              <a:t>⠀⠀⠀⠀⠀⠀⠀⠀⠀⠀⠀⣿⣿⣿⣿⣿⣿⣿⣿⣿⣿⣿⣿⣿⣿⣿⣿⣿⡕⢕⣿⣿⣿⢟⢿⣿⣿⢏⣿⣿⣿⣿⣿⣿⣿⣿⣿⣿⣿⣿⣿⣿⣿⣿⣿⣿⣿⣿⣿⣿⣿⣿⣿⣿⣿⣿⣯⢝⢜⠀⠀⠀⠀⠀⠀⠀⠀⠀⠀⠀⠀</a:t>
            </a:r>
            <a:br/>
            <a:r>
              <a:t>⠀⠀⠀⠀⠀⠀⠀⠀⠀⠀⠀⣿⣿⣿⣿⣿⣿⣿⣿⣿⣿⣿⣿⣿⣿⣿⣿⣿⣷⣿⣿⣿⣿⡜⢕⢕⢅⢄⣿⣿⣿⣿⣿⣿⣿⣿⣿⣿⣿⣿⣿⣿⣿⣿⣿⣿⣿⣿⣿⣿⣿⣿⣿⣿⣿⣿⣷⣝⣾⠀⠀⠀⠀⠀⠀⠀⠀⠀⠀⠀⠀</a:t>
            </a:r>
            <a:br/>
            <a:r>
              <a:t>⠀⠀⠀⠀⠀⠀⠀⠀⠀⠀⠀⣿⣿⣿⣿⣿⣿⣿⣿⣿⣿⣿⣿⣿⣿⣿⣿⣿⣿⣿⣿⣿⣿⣿⣧⢕⢕⢸⣿⣿⣿⣿⣿⣿⣿⣿⣿⣿⣿⣿⣿⣿⣿⣿⣿⣿⣿⣿⣿⣿⣿⣿⣿⣿⣿⣿⣷⣿⣿⠀⠀⠀⠀⠀⠀⠀⠀⠀⠀⠀⠀</a:t>
            </a:r>
            <a:br/>
            <a:r>
              <a:t>⠀⠀⠀⠀⠀⠀⠀⠀⠀⠀⠀⣿⣿⣿⣿⣿⣿⣿⣿⣿⣿⣿⣿⣿⣿⣿⣿⣿⣿⣿⣿⣿⣿⣿⣿⢕⢕⢺⣿⣿⣿⣿⣿⣿⣿⣿⣿⣿⣿⣿⣿⣿⣿⣿⣿⣿⣿⣿⣿⣿⣿⣿⣿⣿⣿⣿⣿⣿⣿⠀⠀⠀⠀⠀⠀⠀⠀⠀⠀⠀⠀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⠀⠀⠀⠀⠀⠀⠀⠀⠀⠀⠀⣿⣿⣿⣿⣿⣿⣿⣿⣿⣿⣿⣿⣿⣿⣿⣿⣿⣿⣿⣿⣿⣿⣿⡟⠁⢕⠑⢿⣿⣿⣿⣿⣿⣿⣿⣿⣿⣿⣿⣿⣿⣿⣿⣿⣿⣿⣿⣿⣿⣿⣿⣿⣿⣿⣿⣿⣿⣿⠀⠀⠀⠀⠀⠀⠀⠀⠀⠀⠀⠀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⠀⠀⠀⠀⠀⠀⠀⠀⠀⠀⠀⣿⣿⣿⣿⣿⣿⣿⣿⣿⣿⣿⣿⣿⣿⣿⣿⣿⣿⣿⣿⣿⣿⣿⡇⠀⠑⠀⢜⣿⣿⣿⣿⣿⣿⣿⣿⣿⣿⣿⣿⣿⣿⣿⣿⣿⣿⣿⣿⣿⣿⣿⣿⣿⣿⣿⣿⣿⣿⠀⠀⠀⠀⠀⠀⠀⠀⠀⠀⠀⠀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⠀⠀⠀⠀⠀⠀⠀⠀⠀⠀⠀⣿⣿⣿⣿⣿⣿⣿⣿⣿⣿⣿⣿⣿⣿⣿⣿⣿⣿⣿⣿⣿⣿⣿⡕⠁⠀⢀⠑⣿⣿⣿⣿⣿⣿⣿⣿⣿⣿⣿⣿⣿⣿⣿⣿⣿⣿⣿⣿⣿⣿⣿⣿⣿⣿⣿⣿⣿⣿⠀⠀⠀⠀⠀⠀⠀⠀⠀⠀⠀⠀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⠀⠀⠀⠀⠀⠀⠀⠀⠀⠀⠀⣿⣿⣿⣿⣿⣿⣿⣿⣿⣿⣿⣿⣿⣿⣿⣿⣿⣿⣿⣿⣿⣿⣿⢇⠄⢍⠁⢅⣿⣿⣿⣿⣿⣿⣿⣿⣿⣿⣿⣿⣿⣿⢿⢿⢿⢿⢿⣿⣿⣿⣿⣿⣿⣿⢟⢻⢻⢿⠀⠀⠀⠀⠀⠀⠀⠀⠀⠀⠀⠀</a:t>
            </a:r>
            <a:br/>
            <a:r>
              <a:t>⠀⠀⠀⠀⠀⠀⠀⠀⠀⠀⠀⣿⣿⣿⣿⣿⣿⣿⣿⣿⣿⣿⣿⣿⣿⣿⣿⣿⣿⣿⣿⣿⣿⢏⠑⠀⠀⠀⠁⢻⣿⣿⣿⣿⣿⣿⣿⣿⣿⣿⣿⣿⡏⢕⢣⣷⣿⣿⣿⣿⣿⣿⣿⣿⣿⣿⣿⣿⣷⠀⠀⠀⠀⠀⠀⠀⠀⠀⠀⠀⠀</a:t>
            </a:r>
            <a:br/>
            <a:r>
              <a:t>⠀⠀⠀⠀⠀⠀⠀⠀⠀⠀⠀⣿⣿⣿⣿⣿⣿⣿⣿⣿⣿⣿⣿⣿⣿⣿⡿⣿⣿⣿⣿⣿⣿⢐⢄⢔⠀⠀⠀⠜⣿⣿⣿⣏⣿⣿⣿⣿⣿⣿⢷⣿⡇⢕⢕⢝⢝⢿⢿⢿⢿⢿⢿⢿⢻⢿⡿⢿⢿⠀⠀⠀⠀⠀⠀⠀⠀⠀⠀⠀⠀</a:t>
            </a:r>
            <a:br/>
            <a:r>
              <a:t>⠀⠀⠀⠀⠀⠀⠀⠀⠀⠀⠀⢝⢝⣝⣽⣿⣿⣿⣿⣿⡿⢿⢻⢟⢟⢗⢝⣿⣿⣿⣿⣿⣿⣧⡕⠕⠁⠀⠀⠀⢹⣿⣿⢟⢝⠟⢛⠝⠙⢕⠘⢝⢁⢁⢁⢅⢕⢔⢕⢕⢕⢕⢕⢾⣿⣷⣷⣵⣕⠀⠀⠀⠀⠀⠀⠀⠀⠀⠀⠀⠀</a:t>
            </a:r>
            <a:br/>
            <a:r>
              <a:t>⠀⠀⠀⠀⠀⠀⠀⠀⠀⠀⠀⣹⣿⣿⣿⣯⣯⣽⣿⣿⣿⣿⣿⣿⣾⣿⢿⣿⣿⣿⣿⣿⣿⣿⡿⠀⠀⠀⠀⠀⠀⢻⣿⡇⢔⢕⢕⢕⢕⢕⢕⢕⢕⢕⢕⢕⢕⢕⢕⢕⡵⢧⣾⣷⣾⣿⣿⣿⣿⠀⠀⠀⠀⠀⠀⠀⠀⠀⠀⠀⠀</a:t>
            </a:r>
            <a:br/>
            <a:r>
              <a:t>⠀⠀⠀⠀⠀⠀⠀⠀⠀⠀⠀⠛⠛⠛⠛⠛⠛⠛⠛⠛⠙⠙⠙⠑⠑⠑⠑⠛⠛⠛⠛⠛⠋⠓⠑⠑⠀⠀⠀⠀⠀⠁⠛⠓⠑⠑⠑⠑⠑⠑⠑⠑⠑⠑⠃⠑⠑⠚⠛⠛⠛⠛⠛⠛⠛⠛⠛⠛⠛⠀⠀⠀⠀⠀⠀⠀⠀⠀⠀⠀⠀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⠀⠀⠀⠀⠀⠀⠀⠀⠀⠀⠀⢟⢟⢝⢝⢝⢝⢝⢝⢟⢿⣿⣿⣿⣿⣿⣿⣿⣿⣿⣿⣿⣿⣿⣿⣿⣿⣿⣿⣿⣿⣿⣿⣿⣿⣿⣿⣿⣿⣿⣿⣿⣿⣿⣿⣿⣿⣿⣿⣿⣿⣿⣿⣿⣿⣿⣿⣿⣿⠀⠀⠀⠀⠀⠀⠀⠀⠀⠀⠀⠀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⠀⠀⠀⠀⠀⠀⠀⠀⠀⠀⠀⣁⣁⡑⠗⢳⢧⢧⣕⡕⢕⢕⢝⢻⢿⣿⣿⣿⣿⣿⣿⣿⣿⣿⣿⣿⣿⣯⣿⣿⣿⣿⣿⣿⣿⣿⣿⣿⣿⣿⣿⣿⣿⣿⣿⣿⣿⣿⣿⢿⢿⢿⢿⢿⢿⣿⣿⣿⣿⠀⠀⠀⠀⠀⠀⠀⠀⠀⠀⠀⠀</a:t>
            </a:r>
            <a:br/>
            <a:r>
              <a:t>⠀⠀⠀⠀⠀⠀⠀⠀⠀⠀⠀⢝⢝⢕⢔⢕⢕⢕⢜⢝⢷⣧⣕⣕⢕⢝⢿⣿⣿⣿⣿⣿⣿⣿⣿⣿⣿⣿⣿⣿⣿⣿⣿⣿⣿⣿⣿⣿⣿⣿⣿⣿⣿⣿⣿⡿⠯⢕⣕⡕⢕⠕⢕⢕⢕⢘⢝⢻⣿⠀⠀⠀⠀⠀⠀⠀⠀⠀⠀⠀⠀</a:t>
            </a:r>
            <a:br/>
            <a:r>
              <a:t>⠀⠀⠀⠀⠀⠀⠀⠀⠀⠀⠀⢔⢕⢕⢕⢕⢕⢕⢕⢕⢕⢝⢿⣷⣧⡕⢕⢻⣿⣿⣿⣿⣿⣿⣿⣿⣿⣿⣿⣿⣿⣿⣿⣿⣿⣿⣿⣿⣿⣿⣿⣿⣿⡿⠕⠄⢀⠀⢈⠝⢿⣷⣅⢕⢕⢕⢕⢕⢕⠀⠀⠀⠀⠀⠀⠀⠀⠀⠀⠀⠀</a:t>
            </a:r>
            <a:br/>
            <a:r>
              <a:t>⠀⠀⠀⠀⠀⠀⠀⠀⠀⠀⠀⢕⢕⢕⢕⢕⢕⢕⢕⢕⢕⢕⢕⢻⣿⣷⣇⢕⢹⣿⣿⣿⣿⣿⣿⣿⣿⣿⣿⣿⣿⣿⣿⣿⣿⣿⣿⣿⣿⣿⣿⣿⡟⢕⢅⢅⢀⠀⠐⠀⠅⠝⣿⣷⣕⢕⢕⢕⢕⠀⠀⠀⠀⠀⠀⠀⠀⠀⠀⠀⠀</a:t>
            </a:r>
            <a:br/>
            <a:r>
              <a:t>⠀⠀⠀⠀⠀⠀⠀⠀⠀⠀⠀⣱⣵⣵⣕⣕⣕⣕⢕⢕⢕⢕⢕⢕⢜⣿⣿⣵⢕⢹⣿⣿⣿⣿⣻⣿⣿⣿⣿⣿⣿⣿⣿⣿⣿⣿⣿⣿⣿⣿⣿⣿⢕⢕⢕⢕⢕⢕⢕⢕⢅⢕⢜⣿⣿⣧⢕⢕⢕⠀⠀⠀⠀⠀⠀⠀⠀⠀⠀⠀⠀</a:t>
            </a:r>
            <a:br/>
            <a:r>
              <a:t>⠀⠀⠀⠀⠀⠀⠀⠀⠀⠀⠀⣿⣿⣿⣿⣿⣿⣿⣿⣿⣿⣿⣷⣵⣵⣻⣿⣿⡕⢜⣿⣿⣿⣟⣽⣼⣿⣿⣿⣿⣿⣿⣿⣿⣿⣿⣿⣿⣿⣿⣿⡟⢕⢕⢕⢕⢕⢕⢕⢕⢕⢕⢕⢸⣿⣿⡇⢕⢕⠀⠀⠀⠀⠀⠀⠀⠀⠀⠀⠀⠀</a:t>
            </a:r>
            <a:br/>
            <a:r>
              <a:t>⠀⠀⠀⠀⠀⠀⠀⠀⠀⠀⠀⣿⣿⣿⣿⣿⣿⣿⣿⣿⣿⣿⣿⣿⣿⣿⣿⣿⣇⢕⢹⣿⣿⣿⣿⣿⣿⣿⣿⣿⣿⣿⣿⣿⣿⣿⣿⣿⣿⣿⣿⣷⣕⣕⣵⣵⣵⣵⣵⣵⣷⣾⣷⣿⣿⣿⣿⢕⢕⠀⠀⠀⠀⠀⠀⠀⠀⠀⠀⠀⠀</a:t>
            </a:r>
            <a:br/>
            <a:r>
              <a:t>⠀⠀⠀⠀⠀⠀⠀⠀⠀⠀⠀⣿⣿⣿⣿⣿⣿⣿⣿⣿⣿⣿⣿⣿⣿⣿⣿⣿⡇⢗⣼⣿⣿⣿⣿⣿⣿⣿⣿⣿⣿⣿⣿⣿⣿⣿⣿⣿⣿⣿⣿⣿⣿⣿⣿⣿⣿⣿⣿⣿⣿⣿⣿⣿⣿⣿⣿⡕⢕⠀⠀⠀⠀⠀⠀⠀⠀⠀⠀⠀⠀</a:t>
            </a:r>
            <a:br/>
            <a:r>
              <a:t>⠀⠀⠀⠀⠀⠀⠀⠀⠀⠀⠀⣿⣿⣿⣿⣿⣿⣿⣿⣿⣿⣿⣿⣿⣿⣿⣿⣿⡇⢕⢸⣿⣿⣿⣿⣿⣿⣿⣿⣿⣿⣿⣿⣿⣿⣿⣿⣿⣿⣿⣿⣿⣿⣿⣿⣿⣿⣿⣿⣿⣿⣿⣿⣿⣿⣿⣿⢵⢕⠀⠀⠀⠀⠀⠀⠀⠀⠀⠀⠀⠀</a:t>
            </a:r>
            <a:br/>
            <a:r>
              <a:t>⠀⠀⠀⠀⠀⠀⠀⠀⠀⠀⠀⣿⣿⣿⣿⣿⣿⣿⣿⣿⣿⣿⣿⣿⣿⣿⣿⣿⣇⣵⣾⣿⣿⢟⢻⢿⢿⢝⣿⣿⣿⣿⣿⣿⣿⣿⣿⣿⣿⣿⣿⣿⣿⣿⣿⣿⣿⣿⣿⣿⣿⣿⣿⣿⣿⣿⣯⣕⢹⠀⠀⠀⠀⠀⠀⠀⠀⠀⠀⠀⠀</a:t>
            </a:r>
            <a:br/>
            <a:r>
              <a:t>⠀⠀⠀⠀⠀⠀⠀⠀⠀⠀⠀⣿⣿⣿⣿⣿⣿⣿⣿⣿⣿⣿⣿⣿⣿⣿⣿⣿⣿⣿⣿⣿⣿⣕⢇⢕⢔⢸⣿⣿⣿⣿⣿⣿⣿⣿⣿⣿⣿⣿⣿⣿⣿⣿⣿⣿⣿⣿⣿⣿⣿⣿⣿⣿⣿⣿⣟⣏⣾⠀⠀⠀⠀⠀⠀⠀⠀⠀⠀⠀⠀</a:t>
            </a:r>
            <a:br/>
            <a:r>
              <a:t>⠀⠀⠀⠀⠀⠀⠀⠀⠀⠀⠀⣿⣿⣿⣿⣿⣿⣿⣿⣿⣿⣿⣿⣿⣿⣿⣿⣿⣿⣿⣿⣿⣿⣿⣿⢕⢕⣾⣿⣿⣿⣿⣿⣿⣿⣿⣿⣿⣿⣿⣿⣿⣿⣿⣿⣿⣿⣿⣿⣿⣿⣿⣿⣿⣿⣿⣿⣿⣿⠀⠀⠀⠀⠀⠀⠀⠀⠀⠀⠀⠀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⠀⠀⠀⠀⠀⠀⠀⠀⠀⠀⠀⣿⣿⣿⣿⣿⣿⣿⣿⣿⣿⣿⣿⣿⣿⣿⣿⣿⣿⣿⣿⣿⣿⣿⣿⠁⢕⢹⣿⣿⣿⣿⣿⣿⣿⣿⣿⣿⣿⣿⣿⣿⣿⣿⣿⣿⣿⣿⣿⣿⣿⣿⣿⣿⣿⣿⣿⣿⣿⠀⠀⠀⠀⠀⠀⠀⠀⠀⠀⠀⠀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⠀⠀⠀⠀⠀⠀⠀⠀⠀⠀⠀⣿⣿⣿⣿⣿⣿⣿⣿⣿⣿⣿⣿⣿⣿⣿⣿⣿⣿⣿⣿⣿⣿⣿⡇⠀⢕⠑⢻⣿⣿⣿⣿⣿⣿⣿⣿⣿⣿⣿⣿⣿⣿⣿⣿⣿⣿⣿⣿⣿⣿⣿⣿⣿⣿⣿⣿⣿⣿⠀⠀⠀⠀⠀⠀⠀⠀⠀⠀⠀⠀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⠀⠀⠀⠀⠀⠀⠀⠀⠀⠀⠀⣿⣿⣿⣿⣿⣿⣿⣿⣿⣿⣿⣿⣿⣿⣿⣿⣿⣿⣿⣿⣿⣿⣿⢇⠀⠀⠐⢸⣿⣿⣿⣿⣿⣿⣿⣿⣿⣿⣿⣿⣿⣿⣿⣿⣿⣿⣿⣿⣿⣿⣿⣿⣿⣿⣿⣿⣿⣿⠀⠀⠀⠀⠀⠀⠀⠀⠀⠀⠀⠀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⠀⠀⠀⠀⠀⠀⠀⠀⠀⠀⠀⣿⣿⣿⣿⣿⣿⣿⣿⣿⣿⣿⣿⣿⣿⣿⣿⣿⣿⣿⣿⣿⣿⣿⡇⢄⢠⠄⢸⣿⣿⣿⣿⣿⣿⣿⣿⣿⣿⣿⣿⣿⣿⣿⣿⣿⣿⣿⣿⣿⣿⣿⣿⣿⣿⣿⣿⣿⣿⠀⠀⠀⠀⠀⠀⠀⠀⠀⠀⠀⠀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⠀⠀⠀⠀⠀⠀⠀⠀⠀⠀⠀⣿⣿⣿⣿⣿⣿⣿⣿⣿⣿⣿⣿⣿⣿⣿⣿⣿⣿⣿⣿⣿⣿⣿⠕⠀⠔⠐⠜⣿⣿⣿⣿⣿⣿⣿⣿⣿⣿⣿⣿⣿⣿⢿⢿⢿⢿⢿⣿⣿⣿⣿⣿⣿⣿⣟⢟⡻⢿⠀⠀⠀⠀⠀⠀⠀⠀⠀⠀⠀⠀</a:t>
            </a:r>
            <a:br/>
            <a:r>
              <a:t>⠀⠀⠀⠀⠀⠀⠀⠀⠀⠀⠀⣿⣿⣿⣿⣿⣿⣿⣿⣿⣿⣿⣿⣿⣿⣿⣿⣿⣿⣿⣿⣿⣿⢑⠐⢀⠀⠀⠀⢻⣿⣿⣿⣿⣿⣿⣿⣿⣿⣿⣿⣿⡟⢟⢱⣿⣿⣿⣿⣿⣿⣿⣿⣿⣿⣿⣿⣿⣿⠀⠀⠀⠀⠀⠀⠀⠀⠀⠀⠀⠀</a:t>
            </a:r>
            <a:br/>
            <a:r>
              <a:t>⠀⠀⠀⠀⠀⠀⠀⠀⠀⠀⠀⣿⣿⣿⣿⣿⣿⣿⣿⣿⣿⣿⣿⣿⣿⣿⣿⣿⣿⣿⣿⣿⣿⡕⢇⢕⢄⠀⠀⠘⣿⣿⣿⣿⣿⣿⣿⣿⣿⣿⣿⣿⡷⢕⢕⢜⢹⢿⢿⢿⢿⢿⢟⢟⢟⢿⢿⢿⢿⠀⠀⠀⠀⠀⠀⠀⠀⠀⠀⠀⠀</a:t>
            </a:r>
            <a:br/>
            <a:r>
              <a:t>⠀⠀⠀⠀⠀⠀⠀⠀⠀⠀⠀⢝⡝⣝⣽⣿⣿⣿⣿⣿⣿⢟⡟⡟⣟⡏⢝⣿⣿⣿⣿⣿⣿⣿⣇⢑⠀⠀⠀⠁⢹⣿⣿⢟⢝⢝⢟⢋⢑⢑⢑⢝⢝⢅⢅⢅⢕⢔⢕⢕⢕⢕⢕⢾⣿⣿⣷⣵⣕⠀⠀⠀⠀⠀⠀⠀⠀⠀⠀⠀⠀</a:t>
            </a:r>
            <a:br/>
            <a:r>
              <a:t>⠀⠀⠀⠀⠀⠀⠀⠀⠀⠀⠀⣿⣿⣿⣿⣿⣿⣿⣿⣿⣿⣿⣿⣿⣿⡿⢿⣿⣿⣿⣿⣿⣿⣿⢏⠁⠀⠀⠀⠀⠀⢹⣿⣇⢕⢕⢕⢕⢕⢕⢕⢕⢕⢕⢕⢕⢕⢕⢕⢕⣱⣷⣾⣿⣿⣿⣿⣿⣿⠀⠀⠀⠀⠀⠀⠀⠀⠀⠀⠀⠀</a:t>
            </a:r>
            <a:br/>
            <a:r>
              <a:t>⠀⠀⠀⠀⠀⠀⠀⠀⠀⠀⠀⠛⠛⠛⠛⠛⠛⠛⠛⠛⠙⠙⠙⠑⠑⠑⠘⠛⠛⠛⠛⠛⠛⠛⠑⠑⠀⠀⠀⠀⠀⠀⠛⠛⠃⠑⠑⠑⠑⠑⠑⠑⠑⠑⠑⠑⠘⠛⠛⠛⠛⠛⠛⠛⠛⠛⠛⠛⠛⠀⠀⠀⠀⠀⠀⠀⠀⠀⠀⠀⠀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⠀⠀⠀⠀⠀⠀⠀⠀⠀⠀⠀⢟⢟⢟⢝⢝⢝⢝⢝⢟⢿⣿⣿⣿⣿⣿⣿⣿⣿⣿⣿⣿⣿⣿⣿⣿⣿⣿⣿⣿⣿⣿⣿⣿⣿⣿⣿⣿⣿⣿⣿⣿⣿⣿⣿⣿⣿⣿⣿⣿⣿⣿⣿⣿⣿⣿⣿⣿⣿⠀⠀⠀⠀⠀⠀⠀⠀⠀⠀⠀⠀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⠀⠀⠀⠀⠀⠀⠀⠀⠀⠀⠀⣁⣁⣑⢗⢳⢧⢵⣕⣕⢕⢕⢜⢝⢿⣿⣿⣿⣿⣿⣿⣿⣿⣿⣿⢿⣿⣿⣿⣿⣿⣿⣿⣿⣿⣿⣿⣿⣿⣿⣿⣿⣿⣿⣿⣿⣿⣿⣿⡿⢿⢿⢿⢿⢿⣿⣿⣿⣿⠀⠀⠀⠀⠀⠀⠀⠀⠀⠀⠀⠀</a:t>
            </a:r>
            <a:br/>
            <a:r>
              <a:t>⠀⠀⠀⠀⠀⠀⠀⠀⠀⠀⠀⢝⢝⢝⢕⢕⢕⢕⢜⢝⢻⣷⣕⢕⢕⢜⢿⣿⣿⣿⣿⣿⣿⣿⣿⣿⣿⣿⣿⣿⣿⣽⣿⣿⣿⣿⣿⣿⣿⣿⣿⣿⣿⣿⣿⡿⠿⢽⣔⣑⢕⠕⢕⢕⢕⢕⢝⢻⢿⠀⠀⠀⠀⠀⠀⠀⠀⠀⠀⠀⠀</a:t>
            </a:r>
            <a:br/>
            <a:r>
              <a:t>⠀⠀⠀⠀⠀⠀⠀⠀⠀⠀⠀⢕⢕⢕⢕⢕⢕⢕⢕⢕⢕⢜⢻⣿⣧⣕⢕⢝⣿⣿⣿⣿⣿⣿⣿⣿⣿⣿⣿⣿⣿⣿⣿⣿⣿⣿⣿⣿⣿⣿⣿⣿⣿⣿⠏⠐⠀⠄⠁⠙⢻⣷⣵⡕⢕⢕⢕⢕⢕⠀⠀⠀⠀⠀⠀⠀⠀⠀⠀⠀⠀</a:t>
            </a:r>
            <a:br/>
            <a:r>
              <a:t>⠀⠀⠀⠀⠀⠀⠀⠀⠀⠀⠀⢕⢕⢕⢕⢕⢕⢕⢕⢕⢕⢕⢕⢝⢿⣿⣧⢕⢞⣿⣿⣿⣿⣿⣿⣿⣿⣿⣿⣿⣿⣿⣿⣿⣿⣿⣿⣿⣿⣿⣿⣿⡿⢑⢄⢄⢔⠁⠀⢀⢑⢜⢿⣿⣧⢕⢕⢕⢕⠀⠀⠀⠀⠀⠀⠀⠀⠀⠀⠀⠀</a:t>
            </a:r>
            <a:br/>
            <a:r>
              <a:t>⠀⠀⠀⠀⠀⠀⠀⠀⠀⠀⠀⣱⣵⣵⣵⣕⣕⢕⡕⢕⢕⢕⢕⢕⢕⢿⣿⣧⡕⢜⣿⣿⣿⣿⣿⢿⣿⣿⣿⣿⣿⣿⣿⣿⣿⣿⣿⣿⣿⣿⣿⣿⢇⢕⢕⢕⢕⢕⢕⢕⢅⢕⢜⢿⣿⣷⡕⢕⢕⠀⠀⠀⠀⠀⠀⠀⠀⠀⠀⠀⠀</a:t>
            </a:r>
            <a:br/>
            <a:r>
              <a:t>⠀⠀⠀⠀⠀⠀⠀⠀⠀⠀⠀⣿⣿⣿⣿⣿⣿⣿⣿⣿⣿⣷⣷⣗⣵⣼⣿⣿⡗⢕⢿⣿⣿⣽⣵⣿⣾⣿⣿⣿⣿⣿⣿⣿⣿⣿⣿⣿⣿⣿⣿⣿⢕⢕⢕⢕⢕⢕⢕⢕⢕⢕⢕⢜⣿⣿⣷⢕⢕⠀⠀⠀⠀⠀⠀⠀⠀⠀⠀⠀⠀</a:t>
            </a:r>
            <a:br/>
            <a:r>
              <a:t>⠀⠀⠀⠀⠀⠀⠀⠀⠀⠀⠀⣿⣿⣿⣿⣿⣿⣿⣿⣿⣿⣿⣿⣿⣿⣿⣿⣿⣗⢕⢸⣿⣿⣿⣿⣿⣿⣿⣿⣿⣿⣿⣿⣿⣿⣿⣿⣿⣿⣿⣿⣿⣕⣱⣵⣵⣵⣵⣵⣵⣷⣾⣷⣿⣿⣿⣿⡕⢕⠀⠀⠀⠀⠀⠀⠀⠀⠀⠀⠀⠀</a:t>
            </a:r>
            <a:br/>
            <a:r>
              <a:t>⠀⠀⠀⠀⠀⠀⠀⠀⠀⠀⠀⣿⣿⣿⣿⣿⣿⣿⣿⣿⣿⣿⣿⣿⣿⣿⣿⣿⣗⢕⢸⣿⣿⣿⣿⣿⣿⣿⣿⣿⣿⣿⣿⣿⣿⣿⣿⣿⣿⣿⣿⣿⣿⣿⣿⣿⣿⣿⣿⣿⣿⣿⣿⣿⣿⣿⣿⢗⢕⠀⠀⠀⠀⠀⠀⠀⠀⠀⠀⠀⠀</a:t>
            </a:r>
            <a:br/>
            <a:r>
              <a:t>⠀⠀⠀⠀⠀⠀⠀⠀⠀⠀⠀⣿⣿⣿⣿⣿⣿⣿⣿⣿⣿⣿⣿⣿⣿⣿⣿⣿⣟⢕⣎⣿⣿⣿⣿⣿⣿⢿⣿⣿⣿⣿⣿⣿⣿⣿⣿⣿⣿⣿⣿⣿⣿⣿⣿⣿⣿⣿⣿⣿⣿⣿⣿⣿⣿⣿⣿⣝⢕⠀⠀⠀⠀⠀⠀⠀⠀⠀⠀⠀⠀</a:t>
            </a:r>
            <a:br/>
            <a:r>
              <a:t>⠀⠀⠀⠀⠀⠀⠀⠀⠀⠀⠀⣿⣿⣿⣿⣿⣿⣿⣿⣿⣿⣿⣿⣿⣿⣿⣿⣿⣿⣷⣿⣿⣿⢝⢝⢝⢋⢸⣿⣿⣿⣿⣿⣿⣿⣿⣿⣿⣿⣿⣿⣿⣿⣿⣿⣿⣿⣿⣿⣿⣿⣿⣿⣿⣿⣿⣿⣕⣿⠀⠀⠀⠀⠀⠀⠀⠀⠀⠀⠀⠀</a:t>
            </a:r>
            <a:br/>
            <a:r>
              <a:t>⠀⠀⠀⠀⠀⠀⠀⠀⠀⠀⠀⣿⣿⣿⣿⣿⣿⣿⣿⣿⣿⣿⣿⣿⣿⣿⣿⣿⣿⣿⣿⣿⣿⣷⣕⢕⢕⣾⣿⣿⣿⣿⣿⣿⣿⣿⣿⣿⣿⣿⣿⣿⣿⣿⣿⣿⣿⣿⣿⣿⣿⣿⣿⣿⣿⣿⣿⢾⣼⠀⠀⠀⠀⠀⠀⠀⠀⠀⠀⠀⠀</a:t>
            </a:r>
            <a:br/>
            <a:r>
              <a:t>⠀⠀⠀⠀⠀⠀⠀⠀⠀⠀⠀⣿⣿⣿⣿⣿⣿⣿⣿⣿⣿⣿⣿⣿⣿⣿⣿⣿⣿⣿⣿⣿⣿⣿⣿⠕⢕⣿⣿⣿⣿⣿⣿⣿⣿⣿⣿⣿⣿⣿⣿⣿⣿⣿⣿⣿⣿⣿⣿⣿⣿⣿⣿⣿⣿⣿⣿⣿⣿⠀⠀⠀⠀⠀⠀⠀⠀⠀⠀⠀⠀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⠀⠀⠀⠀⠀⠀⠀⠀⠀⠀⠀⣿⣿⣿⣿⣿⣿⣿⣿⣿⣿⣿⣿⣿⣿⣿⣿⣿⣿⣿⣿⣿⣿⣿⡟⢁⢕⢹⣿⣿⣿⣿⣿⣿⣿⣿⣿⣿⣿⣿⣿⣿⣿⣿⣿⣿⣿⣿⣿⣿⣿⣿⣿⣿⣿⣿⣿⣿⣿⠀⠀⠀⠀⠀⠀⠀⠀⠀⠀⠀⠀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⠀⠀⠀⠀⠀⠀⠀⠀⠀⠀⠀⣿⣿⣿⣿⣿⣿⣿⣿⣿⣿⣿⣿⣿⣿⣿⣿⣿⣿⣿⣿⣿⣿⣿⡇⠀⠐⠁⣿⣿⣿⣿⣿⣿⣿⣿⣿⣿⣿⣿⣿⣿⣿⣿⣿⣿⣿⣿⣿⣿⣿⣿⣿⣿⣿⣿⣿⣿⣿⠀⠀⠀⠀⠀⠀⠀⠀⠀⠀⠀⠀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⠀⠀⠀⠀⠀⠀⠀⠀⠀⠀⠀⣿⣿⣿⣿⣿⣿⣿⣿⣿⣿⣿⣿⣿⣿⣿⣿⣿⣿⣿⣿⣿⣿⣿⡑⠀⠀⠀⢿⣿⣿⣿⣿⣿⣿⣿⣿⣿⣿⣿⣿⣿⣿⣿⣿⣿⣿⣿⣿⣿⣿⣿⣿⣿⣿⣿⣿⣿⣿⠀⠀⠀⠀⠀⠀⠀⠀⠀⠀⠀⠀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⠀⠀⠀⠀⠀⠀⠀⠀⠀⠀⠀⣿⣿⣿⣿⣿⣿⣿⣿⣿⣿⣿⣿⣿⣿⣿⣿⣿⣿⣿⣿⣿⣿⣿⡇⢐⠑⠅⢸⣿⣿⣿⣿⣿⣿⣿⣿⣿⣿⣿⣿⣿⣿⣿⣿⣿⣿⣿⣿⣿⣿⣿⣿⣿⣿⣿⣿⣿⣿⠀⠀⠀⠀⠀⠀⠀⠀⠀⠀⠀⠀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⠀⠀⠀⠀⠀⠀⠀⠀⠀⠀⠀⣿⣿⣿⣿⣿⣿⣿⣿⣿⣿⣿⣿⣿⣿⣿⣿⣿⣿⣿⣿⣿⣿⢿⠇⠀⠀⠁⠜⣿⣿⣿⣿⣿⣿⣿⣿⣿⣿⣿⣿⣿⣿⢿⢿⢿⢿⢿⣿⣿⣿⣿⣿⣿⣟⣟⡝⢟⣿⠀⠀⠀⠀⠀⠀⠀⠀⠀⠀⠀⠀</a:t>
            </a:r>
            <a:br/>
            <a:r>
              <a:t>⠀⠀⠀⠀⠀⠀⠀⠀⠀⠀⠀⣿⣿⣿⣿⣿⣿⣿⣿⣿⣿⣿⣿⣿⣿⣿⣿⣿⣿⣿⣿⣿⣿⢕⢄⢄⢀⠀⠁⢻⣿⣿⣿⣿⣿⣿⣿⣿⣿⣿⣿⣿⣿⠟⢝⣯⣿⣿⣿⣿⣿⣿⣿⣿⣿⣿⣿⣿⣿⠀⠀⠀⠀⠀⠀⠀⠀⠀⠀⠀⠀</a:t>
            </a:r>
            <a:br/>
            <a:r>
              <a:t>⠀⠀⠀⠀⠀⠀⠀⠀⠀⠀⠀⣿⣿⣿⣿⣿⣿⣿⣿⣿⣿⣿⣿⣿⣿⣿⣿⣿⣿⣿⣿⣿⣿⣧⡕⠕⠑⠀⠀⢌⣿⣿⣿⣿⣽⣿⣿⣿⣿⣿⡿⢿⡿⢕⢕⢕⢝⢿⢿⢿⢿⢟⢟⢟⢟⢟⢿⡟⢿⠀⠀⠀⠀⠀⠀⠀⠀⠀⠀⠀⠀</a:t>
            </a:r>
            <a:br/>
            <a:r>
              <a:t>⠀⠀⠀⠀⠀⠀⠀⠀⠀⠀⠀⢝⣝⣝⣵⣾⣿⣿⣿⣿⣿⣿⣟⣟⣏⣝⣕⣿⣿⣿⣿⣿⣿⣿⣷⠔⠀⠀⠀⠀⠜⣿⣿⡟⢇⢟⢟⢃⢑⢙⢑⢝⢕⢅⢅⢄⢔⢕⢕⢕⢕⢕⢕⢺⢿⣿⣿⣿⣇⠀⠀⠀⠀⠀⠀⠀⠀⠀⠀⠀⠀</a:t>
            </a:r>
            <a:br/>
            <a:r>
              <a:t>⠀⠀⠀⠀⠀⠀⠀⠀⠀⠀⠀⣾⣿⣿⣿⣿⣿⣿⣿⣿⣿⣿⣿⣿⣿⡿⣿⣿⣿⣿⣿⣿⣿⣿⡕⠁⠀⠀⠀⠀⠅⠜⣿⣷⡕⢕⢕⢕⢕⢕⢕⢕⢕⢕⢕⢕⢕⣕⣕⣵⣷⣷⣾⣿⣿⣿⣿⣿⣿⠀⠀⠀⠀⠀⠀⠀⠀⠀⠀⠀⠀</a:t>
            </a:r>
            <a:br/>
            <a:r>
              <a:t>⠀⠀⠀⠀⠀⠀⠀⠀⠀⠀⠀⠛⠛⠛⠛⠛⠛⠛⠋⠙⠙⠙⠑⠑⠑⠑⠘⠛⠛⠛⠛⠋⠛⠛⠑⠀⠀⠀⠀⠀⠐⠀⠘⠛⠃⠑⠑⠑⠑⠑⠑⠑⠑⠓⠑⠓⠓⠛⠛⠛⠛⠛⠛⠛⠛⠛⠛⠛⠛⠀⠀⠀⠀⠀⠀⠀⠀⠀⠀⠀⠀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⠀⠀⠀⠀⠀⠀⠀⠀⠀⠀⠀⢾⢟⢟⢟⢕⢝⢝⢝⢝⢟⢿⣿⣿⣿⣿⣿⣿⣿⣿⣿⣿⣿⣿⣿⣿⣿⣿⣿⣿⣿⣿⣿⣿⣿⣿⣿⣿⣿⣿⣿⣿⣿⣿⣿⣿⣿⣿⣿⣿⣿⣿⣿⣿⣿⣿⣿⣿⣿⠀⠀⠀⠀⠀⠀⠀⠀⠀⠀⠀⠀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⠀⠀⠀⠀⠀⠀⠀⠀⠀⠀⠀⣁⣁⣁⣑⢗⢗⢧⢵⣕⡕⢕⢕⢜⢻⢿⣿⣿⣿⣿⣿⣿⣿⣿⣿⣿⣿⣿⣿⣿⣿⣿⣿⣿⣿⣿⣿⣿⣿⣿⣿⣿⣿⣿⣿⣿⣿⣿⣿⢿⢿⢿⢟⠟⢿⢿⣿⣿⣿⠀⠀⠀⠀⠀⠀⠀⠀⠀⠀⠀⠀</a:t>
            </a:r>
            <a:br/>
            <a:r>
              <a:t>⠀⠀⠀⠀⠀⠀⠀⠀⠀⠀⠀⢝⢝⢝⢝⢕⢕⢕⢕⢜⢝⢿⣧⣕⢕⡕⢝⢿⣿⣿⣿⣿⣿⣿⣿⣿⣿⣿⣿⣿⣿⣿⣿⣿⣿⣿⣿⣿⣿⣿⣿⣿⣿⣿⣿⣿⠟⠹⢵⣕⣕⢕⢕⢕⢕⢕⢅⢝⢻⠀⠀⠀⠀⠀⠀⠀⠀⠀⠀⠀⠀</a:t>
            </a:r>
            <a:br/>
            <a:r>
              <a:t>⠀⠀⠀⠀⠀⠀⠀⠀⠀⠀⠀⢔⢕⢕⢕⢕⢕⢕⢕⢕⢕⢕⢜⢻⣿⣧⡕⢕⢻⣿⣿⣿⣿⣿⣿⣿⣿⣿⣿⣿⣿⣿⣿⣿⣿⣿⣿⣿⣿⣿⣿⣿⣿⣿⢟⢑⠀⠄⠄⠑⠝⢿⣷⣕⢕⢕⢕⢕⢕⠀⠀⠀⠀⠀⠀⠀⠀⠀⠀⠀⠀</a:t>
            </a:r>
            <a:br/>
            <a:r>
              <a:t>⠀⠀⠀⠀⠀⠀⠀⠀⠀⠀⠀⢕⢕⢕⢕⢕⢕⢕⢕⢕⢕⢕⢕⢕⢝⢿⣿⡕⢕⢹⣿⣿⣿⣿⣿⣿⣿⣿⣿⣿⣿⣿⣿⣿⣿⣿⣿⣿⣿⣿⣿⣿⣿⢏⢕⢅⢄⢁⢁⢄⢄⢔⢝⣿⣷⣕⢕⢕⢕⠀⠀⠀⠀⠀⠀⠀⠀⠀⠀⠀⠀</a:t>
            </a:r>
            <a:br/>
            <a:r>
              <a:t>⠀⠀⠀⠀⠀⠀⠀⠀⠀⠀⠀⣱⣵⣵⣵⣵⡕⢕⡕⢕⢕⢕⢕⢕⢕⢜⣿⣿⡵⡕⢹⣿⡿⣛⣫⣟⣿⣿⣿⣿⣿⣿⣿⣿⣿⣿⣿⣿⣿⣿⣿⣿⡿⢕⢕⢑⢕⢕⢕⢕⢕⢕⢕⢜⣿⣿⣇⢕⢕⠀⠀⠀⠀⠀⠀⠀⠀⠀⠀⠀⠀</a:t>
            </a:r>
            <a:br/>
            <a:r>
              <a:t>⠀⠀⠀⠀⠀⠀⠀⠀⠀⠀⠀⣿⣿⣿⣿⣿⣿⣿⣿⣿⣿⣿⣿⣷⣷⣵⣽⣿⣿⡕⢜⣿⣿⣿⣿⣿⣿⣿⣿⣿⣿⣿⣿⣿⣿⣿⣿⣿⣿⣿⣿⣿⡇⢕⢕⢕⢕⢕⢕⢕⢕⢕⢕⢕⢹⣿⣿⡇⢕⠀⠀⠀⠀⠀⠀⠀⠀⠀⠀⠀⠀</a:t>
            </a:r>
            <a:br/>
            <a:r>
              <a:t>⠀⠀⠀⠀⠀⠀⠀⠀⠀⠀⠀⣿⣿⣿⣿⣿⣿⣿⣿⣿⣿⣿⣿⣿⣿⣿⣿⣿⣿⡇⢕⣿⣿⣿⣿⣿⣿⣿⣿⣿⣿⣿⣿⣿⣿⣿⣿⣿⣿⣿⣿⣿⣧⣕⣕⣵⣧⣵⣷⣷⣷⣷⣿⣿⣿⣿⣿⣗⢕⠀⠀⠀⠀⠀⠀⠀⠀⠀⠀⠀⠀</a:t>
            </a:r>
            <a:br/>
            <a:r>
              <a:t>⠀⠀⠀⠀⠀⠀⠀⠀⠀⠀⠀⣿⣿⣿⣿⣿⣿⣿⣿⣿⣿⣿⣿⣿⣿⣿⣿⣿⣿⡇⢱⣼⣿⣿⣿⣿⣿⣿⣿⣿⣿⣿⣿⣿⣿⣿⣿⣿⣿⣿⣿⣿⣿⣿⣿⣿⣿⣿⣿⣿⣿⣿⣿⣿⣿⣿⣿⡯⡕⠀⠀⠀⠀⠀⠀⠀⠀⠀⠀⠀⠀</a:t>
            </a:r>
            <a:br/>
            <a:r>
              <a:t>⠀⠀⠀⠀⠀⠀⠀⠀⠀⠀⠀⣿⣿⣿⣿⣿⣿⣿⣿⣿⣿⣿⣿⣿⣿⣿⣿⣿⣿⣷⣷⣿⣿⢟⢻⢿⢏⢹⣿⣿⣿⣿⣿⣿⣿⣿⣿⣿⣿⣿⣿⣿⣿⣿⣿⣿⣿⣿⣿⣿⣿⣿⣿⣿⣿⣿⣿⣿⡕⠀⠀⠀⠀⠀⠀⠀⠀⠀⠀⠀⠀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⠀⠀⠀⠀⠀⠀⠀⠀⠀⠀⠀⣿⣿⣿⣿⣿⣿⣿⣿⣿⣿⣿⣿⣿⣿⣿⣿⣿⣿⣿⣿⣿⣿⣇⣇⢕⢕⣿⣿⣿⣿⣿⣿⣿⣿⣿⣿⣿⣿⣿⣿⣿⣿⣿⣿⣿⣿⣿⣿⣿⣿⣿⣿⣿⣿⣿⣿⣷⣗⠀⠀⠀⠀⠀⠀⠀⠀⠀⠀⠀⠀</a:t>
            </a:r>
            <a:br/>
            <a:r>
              <a:t>⠀⠀⠀⠀⠀⠀⠀⠀⠀⠀⠀⣿⣿⣿⣿⣿⣿⣿⣿⣿⣿⣿⣿⣿⣿⣿⣿⣿⣿⣿⣿⣿⣿⣿⣿⢕⢸⣿⣿⣿⣿⣿⣿⣿⣿⣿⣿⣿⣿⣿⣿⣿⣿⣿⣿⣿⣿⣿⣿⣿⣿⣿⣿⣿⣿⣿⣿⣿⣽⠀⠀⠀⠀⠀⠀⠀⠀⠀⠀⠀⠀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⠀⠀⠀⠀⠀⠀⠀⠀⠀⠀⠀⣿⣿⣿⣿⣿⣿⣿⣿⣿⣿⣿⣿⣿⣿⣿⣿⣿⣿⣿⣿⣿⣿⣿⣿⠕⢘⢿⣿⣿⣿⣿⣿⣿⣿⣿⣿⣿⣿⣿⣿⣿⣿⣿⣿⣿⣿⣿⣿⣿⣿⣿⣿⣿⣿⣿⣿⣿⣿⠀⠀⠀⠀⠀⠀⠀⠀⠀⠀⠀⠀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⠀⠀⠀⠀⠀⠀⠀⠀⠀⠀⠀⣿⣿⣿⣿⣿⣿⣿⣿⣿⣿⣿⣿⣿⣿⣿⣿⣿⣿⣿⣿⣿⣿⣿⡏⠁⠐⠜⣿⣿⣿⣿⣿⣿⣿⣿⣿⣿⣿⣿⣿⣿⣿⣿⣿⣿⣿⣿⣿⣿⣿⣿⣿⣿⣿⣿⣿⣿⣿⠀⠀⠀⠀⠀⠀⠀⠀⠀⠀⠀⠀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⠀⠀⠀⠀⠀⠀⠀⠀⠀⠀⠀⣿⣿⣿⣿⣿⣿⣿⣿⣿⣿⣿⣿⣿⣿⣿⣿⣿⣿⣿⣿⣿⣿⣿⣿⡇⠔⠐⢸⣿⣿⣿⣿⣿⣿⣿⣿⣿⣿⣿⣿⣿⣿⣿⣿⣿⣿⣿⣿⣿⣿⣿⣿⣿⣿⣿⣿⣿⣿⠀⠀⠀⠀⠀⠀⠀⠀⠀⠀⠀⠀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⠀⠀⠀⠀⠀⠀⠀⠀⠀⠀⠀⣿⣿⣿⣿⣿⣿⣿⣿⣿⣿⣿⣿⣿⣿⣿⣿⣿⣿⣿⣿⣿⣿⣿⡿⠕⠀⠑⠜⣿⣿⣿⣿⣿⣿⣿⣻⣿⣿⣿⣿⣿⣿⣿⣿⣿⣿⣿⣿⣿⣿⣿⣿⣿⣿⣿⣿⣿⣿⠀⠀⠀⠀⠀⠀⠀⠀⠀⠀⠀⠀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⠀⠀⠀⠀⠀⠀⠀⠀⠀⠀⠀⣿⣿⣿⣿⣿⣿⣿⣿⣿⣿⣿⣿⣿⣿⣿⣿⣿⣿⣿⣿⣿⣿⡇⢄⠀⠀⠀⠄⢻⣿⣿⣿⣿⣿⣿⣿⣿⣿⣿⣿⣿⣿⡿⢿⢟⢟⢟⣻⣿⣿⣿⣿⣿⣿⣿⣹⣝⣻⠀⠀⠀⠀⠀⠀⠀⠀⠀⠀⠀⠀</a:t>
            </a:r>
            <a:br/>
            <a:r>
              <a:t>⠀⠀⠀⠀⠀⠀⠀⠀⠀⠀⠀⣿⣿⣿⣿⣿⣿⣿⣿⣿⣿⣿⣿⣿⣿⣿⣿⣿⣿⣿⣿⣿⣿⣧⢁⠔⢅⠀⠀⢘⣿⣿⣿⣿⢿⣿⣿⣿⣿⣿⣟⡿⣿⡇⢕⢱⢾⣿⣿⣿⣿⣿⣿⣿⣿⣿⣿⣿⣿⠀⠀⠀⠀⠀⠀⠀⠀⠀⠀⠀⠀</a:t>
            </a:r>
            <a:br/>
            <a:r>
              <a:t>⠀⠀⠀⠀⠀⠀⠀⠀⠀⠀⠀⣿⣿⣿⣿⢿⣿⣿⣿⣿⣿⣿⣿⣿⣿⣿⣿⣿⣿⣿⣿⣿⣿⣿⣧⢁⠀⠄⢀⠅⢹⣿⣿⣿⣷⣿⣿⣿⡿⢿⢿⢝⣿⢇⢕⢕⢕⢕⠟⢟⢟⢝⢝⢙⢝⣝⣟⢟⢟⠀⠀⠀⠀⠀⠀⠀⠀⠀⠀⠀⠀</a:t>
            </a:r>
            <a:br/>
            <a:r>
              <a:t>⠀⠀⠀⠀⠀⠀⠀⠀⠀⠀⠀⣱⣵⣵⣵⣼⣿⣿⢿⢿⣿⣿⣿⣽⣹⣵⣽⣿⣿⣿⣿⣿⣿⣿⣿⠀⠀⠀⠀⠐⠑⢻⣿⣇⢙⢑⢌⢅⢁⢅⢅⢀⢕⢔⢔⢔⢔⢔⢕⢕⢕⢕⢕⢕⢝⢿⣿⣿⣧⠀⠀⠀⠀⠀⠀⠀⠀⠀⠀⠀⠀</a:t>
            </a:r>
            <a:br/>
            <a:r>
              <a:t>⠀⠀⠀⠀⠀⠀⠀⠀⠀⠀⠀⣿⣿⣿⣿⣿⣿⣿⣷⣿⣿⡿⢿⢿⢿⠟⢻⣿⣿⣿⣿⣿⡏⣿⡟⠕⠀⠀⠀⠀⠀⠘⢿⣿⡕⢕⢕⢕⢕⢕⢕⢕⢕⢕⢕⢕⡕⢕⣕⣵⣵⣿⣿⣿⣿⣿⣿⣿⣿⠀⠀⠀⠀⠀⠀⠀⠀⠀⠀⠀⠀</a:t>
            </a:r>
            <a:br/>
            <a:r>
              <a:t>⠀⠀⠀⠀⠀⠀⠀⠀⠀⠀⠀⠛⠛⠛⠛⠛⠙⠙⠁⠁⠑⠐⠐⠑⠑⠑⠛⠛⠛⠛⠛⠛⠃⠛⠃⠑⠀⠐⠀⠀⠐⠀⠀⠛⠓⠑⠑⠑⠑⠑⠓⠓⠓⠚⠚⠛⠛⠛⠛⠛⠛⠛⠛⠛⠛⠛⠛⠛⠛⠀⠀⠀⠀⠀⠀⠀⠀⠀⠀⠀⠀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⠀⠀⠀⠀⠀⠀⠀⠀⠀⠀⠀⢷⢗⢟⢟⢝⢎⢝⢝⢝⢝⢻⢿⣟⣿⣿⣿⣿⣿⣿⣿⣿⣿⣿⣿⣿⣿⣿⣿⣿⣿⣻⣿⣿⣿⣿⣿⣿⣿⣿⣿⣿⣿⣿⣿⣿⣿⣿⣿⣿⣿⣿⣿⣿⣿⣿⣿⣿⣿⠀⠀⠀⠀⠀⠀⠀⠀⠀⠀⠀⠀</a:t>
            </a:r>
            <a:br/>
            <a:r>
              <a:t>⠀⠀⠀⠀⠀⠀⠀⠀⠀⠀⠀⣁⣁⣁⣁⡕⢗⢷⢵⣵⣕⢕⢕⡕⢝⢻⢿⣿⣿⣿⣿⣿⣿⣿⣿⣿⢿⡿⣿⣿⣿⣻⣿⢿⣿⣿⣿⣿⣿⣿⣿⣿⣿⣿⣿⣿⣿⣿⣿⢿⢿⢟⢟⢟⢟⢿⢿⣿⣿⠀⠀⠀⠀⠀⠀⠀⠀⠀⠀⠀⠀</a:t>
            </a:r>
            <a:br/>
            <a:r>
              <a:t>⠀⠀⠀⠀⠀⠀⠀⠀⠀⠀⠀⢝⢝⢝⢝⢕⢕⢕⢕⢕⢝⢻⣷⣵⡕⡕⢜⢻⣿⣿⣿⣿⣿⣿⣿⣿⣾⣿⣿⣿⣿⣿⣿⣿⣿⣿⣿⣿⣿⣿⣿⣿⣿⣿⣿⣿⠟⠏⢵⣵⣕⡑⢑⠕⢕⢕⢕⢜⢟⠀⠀⠀⠀⠀⠀⠀⠀⠀⠀⠀⠀</a:t>
            </a:r>
            <a:br/>
            <a:r>
              <a:t>⠀⠀⠀⠀⠀⠀⠀⠀⠀⠀⠀⢕⢕⢕⢕⢕⢕⢕⢕⢕⢕⢕⢕⢻⣿⣧⡕⢕⢝⣿⣿⣿⣿⣿⣿⣿⣿⣿⣿⣿⣿⣿⣿⣿⣿⣿⣿⣿⣿⣿⣿⣿⣿⣿⡟⠑⠄⠐⠀⠀⢘⢻⣷⣧⡕⢕⢕⢕⢕⠀⠀⠀⠀⠀⠀⠀⠀⠀⠀⠀⠀</a:t>
            </a:r>
            <a:br/>
            <a:r>
              <a:t>⠀⠀⠀⠀⠀⠀⠀⠀⠀⠀⠀⢕⢕⢕⡕⢕⢕⢕⢕⢕⢕⢕⢕⢕⢜⢻⣿⣷⢕⢜⣿⣿⣿⣿⣿⣿⣿⣿⣿⣿⣿⣿⣿⣿⣿⣿⣿⣿⣿⣿⣿⣿⣿⡏⢑⢁⢔⢄⢁⢄⢄⢕⢜⢿⣿⣧⡕⢕⢕⠀⠀⠀⠀⠀⠀⠀⠀⠀⠀⠀⠀</a:t>
            </a:r>
            <a:br/>
            <a:r>
              <a:t>⠀⠀⠀⠀⠀⠀⠀⠀⠀⠀⠀⣵⣼⣧⣵⣵⣵⣕⣕⣕⡕⡕⡕⡕⢕⢕⣻⣿⣧⣕⢜⣿⣻⣽⣼⣿⣿⣿⣿⣿⣿⣿⣿⣿⣿⣿⣿⣿⣿⣿⣿⣿⣿⢕⢔⢕⢕⢕⢕⢔⢔⢄⢔⢜⢿⣿⣷⡕⢕⠀⠀⠀⠀⠀⠀⠀⠀⠀⠀⠀⠀</a:t>
            </a:r>
            <a:br/>
            <a:r>
              <a:t>⠀⠀⠀⠀⠀⠀⠀⠀⠀⠀⠀⣿⣿⣿⣿⣿⣿⣿⣿⣿⣿⣿⣿⣿⣗⣵⣸⣿⣿⡇⢕⢿⣿⣿⣿⣿⣿⣿⣿⣿⣿⣿⣿⣿⣿⣿⣿⣿⣿⣿⣿⣿⡇⢕⢕⢕⢕⢕⢕⢕⢕⢕⢕⢕⢜⣿⣿⣇⢕⠀⠀⠀⠀⠀⠀⠀⠀⠀⠀⠀⠀</a:t>
            </a:r>
            <a:br/>
            <a:r>
              <a:t>⠀⠀⠀⠀⠀⠀⠀⠀⠀⠀⠀⣿⣿⣿⣿⣿⣿⣿⣿⣿⣿⣿⣿⣿⣿⣿⣿⣿⣿⡇⢱⢸⣿⣿⣿⣿⣿⣿⣿⣿⣿⣿⣿⣿⣿⣿⣿⣿⣿⣿⣿⣿⣧⣕⣱⣵⣷⣵⣵⣷⣾⣷⣷⣷⣿⣿⣿⣿⢕⠀⠀⠀⠀⠀⠀⠀⠀⠀⠀⠀⠀</a:t>
            </a:r>
            <a:br/>
            <a:r>
              <a:t>⠀⠀⠀⠀⠀⠀⠀⠀⠀⠀⠀⣿⣿⣿⣿⣿⣿⣿⣿⣿⣿⣿⣿⣿⣿⣿⣿⣿⣿⣏⢱⣹⣿⣿⣿⣿⣿⣿⣿⣿⣿⣿⣿⣿⣿⣿⣿⣿⣿⣿⣿⣿⣿⣿⣿⣿⣿⣿⣿⣿⣿⣿⣿⣿⣿⣿⣿⣿⡕⠀⠀⠀⠀⠀⠀⠀⠀⠀⠀⠀⠀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⠀⠀⠀⠀⠀⠀⠀⠀⠀⠀⠀⣿⣿⣿⣿⣿⣿⣿⣿⣿⣿⣿⣿⣿⣿⣿⣿⣿⣿⣿⣾⣿⣿⢹⢝⠟⠇⢹⣿⣿⣿⣿⣿⣿⣿⣿⣿⣿⣿⣿⣿⣿⣿⣿⣿⣿⣿⣿⣿⣿⣿⣿⣿⣿⣿⣿⣿⣿⡕⠀⠀⠀⠀⠀⠀⠀⠀⠀⠀⠀⠀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⠀⠀⠀⠀⠀⠀⠀⠀⠀⠀⠀⣿⣿⣿⣿⣿⣿⣿⣿⣿⣿⣿⣿⣿⣿⣿⣿⣿⣿⣿⣿⣿⣿⣷⣵⢕⢕⣿⣿⣿⣿⣿⣿⣿⣿⣿⣿⣿⣿⣿⣿⣿⣿⣿⣿⣿⣿⣿⣿⣿⣿⣿⣿⣿⣿⣿⣿⣿⣷⠀⠀⠀⠀⠀⠀⠀⠀⠀⠀⠀⠀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⠀⠀⠀⠀⠀⠀⠀⠀⠀⠀⠀⣿⣿⣿⣿⣿⣿⣿⣿⣿⣿⣿⣿⣿⣿⣿⣿⣿⣿⣿⣿⣿⣿⣿⣿⢕⢕⣿⣿⣿⣿⣿⣿⣿⣿⣿⣿⢿⣿⣿⣿⣿⣿⣿⣿⣿⣿⣿⣿⣿⣿⣿⣿⣿⣿⣿⣿⣿⣾⠀⠀⠀⠀⠀⠀⠀⠀⠀⠀⠀⠀</a:t>
            </a:r>
            <a:br/>
            <a:r>
              <a:t>⠀⠀⠀⠀⠀⠀⠀⠀⠀⠀⠀⣿⣿⣿⣿⣿⣿⣿⣿⣿⣿⣿⣿⣿⣿⣿⣿⣿⣿⣿⣿⣿⣿⣿⣿⠑⢕⢻⣿⣿⣿⣿⣿⣿⣿⣿⣿⣿⣿⣿⣿⣿⣿⣿⣿⣿⣿⣿⣿⣿⣿⣿⣿⣿⣿⣿⣿⣿⣿⠀⠀⠀⠀⠀⠀⠀⠀⠀⠀⠀⠀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⠀⠀⠀⠀⠀⠀⠀⠀⠀⠀⠀⣿⣿⣿⣿⣿⣿⣿⣿⣿⣿⣿⣿⣿⣿⣿⣿⣿⣿⣿⣿⣿⣿⣿⡟⠀⠄⠑⢻⣿⣿⣿⣿⣿⣿⣿⣿⣿⣿⢿⣿⣿⣿⣿⣿⣿⣿⣿⣿⣿⣿⣿⣿⣿⣿⣿⣿⣿⣿⠀⠀⠀⠀⠀⠀⠀⠀⠀⠀⠀⠀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⠀⠀⠀⠀⠀⠀⠀⠀⠀⠀⠀⣿⣿⣿⣿⣿⣿⣿⣿⣿⣿⣿⣿⣿⣿⣿⣿⣿⣿⣿⣿⣿⣿⣿⣇⡀⢀⠀⢸⣿⣿⣿⣿⣿⣿⣿⣿⣿⣿⣿⣿⣿⣿⣿⣿⣿⣿⣿⣿⣿⣿⣿⣿⣿⣿⣿⣿⣿⣿⠀⠀⠀⠀⠀⠀⠀⠀⠀⠀⠀⠀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⠀⠀⠀⠀⠀⠀⠀⠀⠀⠀⠀⣿⣿⣿⣿⣿⣿⣿⣿⣿⣿⣿⣿⣿⣿⣿⣿⣿⣿⣿⣿⣿⣿⣿⣿⡇⠑⢃⢘⣿⣿⣿⣿⣿⣿⣿⣿⣿⣿⣿⣿⣿⣿⣿⣿⣿⣿⣿⣿⣿⣿⣿⣿⣿⣿⣿⣿⣿⣿⠀⠀⠀⠀⠀⠀⠀⠀⠀⠀⠀⠀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⠀⠀⠀⠀⠀⠀⠀⠀⠀⠀⠀⣿⣿⣿⣿⣿⣿⣿⣿⣿⣿⣿⣿⣿⣿⣿⣿⣿⣿⣿⣿⣿⣿⣿⠛⠁⠀⠀⠁⣿⣿⣿⣿⣿⣿⣿⣿⣿⣿⣿⣿⣿⣿⣿⣿⣿⣿⣿⣿⣿⣿⣿⣿⣿⣿⣿⣿⣿⣿⠀⠀⠀⠀⠀⠀⠀⠀⠀⠀⠀⠀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⠀⠀⠀⠀⠀⠀⠀⠀⠀⠀⠀⣿⣿⣿⣿⣿⣿⣿⣿⣿⣿⣿⣿⣿⣿⣿⣿⣿⣿⣿⣿⣿⣿⣿⢕⢀⢄⠀⠀⢸⣿⣿⣿⣿⣿⣿⣿⣷⣿⣿⣿⣿⣿⡿⢟⢟⢟⢟⣻⣿⣿⣿⣿⣿⣿⣯⣽⣱⣽⠀⠀⠀⠀⠀⠀⠀⠀⠀⠀⠀⠀</a:t>
            </a:r>
            <a:br/>
            <a:r>
              <a:t>⠀⠀⠀⠀⠀⠀⠀⠀⠀⠀⠀⣿⣿⣿⣿⣿⣿⣿⣿⣿⣿⣿⣿⣿⣿⣿⣿⣿⣿⣿⣿⣿⣿⣿⡕⠁⠀⠁⠀⢔⣿⣿⣿⣿⢿⣿⣿⣿⣿⣿⣟⣻⣿⡇⢑⢱⢾⢿⣿⣿⣿⣿⣿⣿⣿⣿⣿⣿⣿⠀⠀⠀⠀⠀⠀⠀⠀⠀⠀⠀⠀</a:t>
            </a:r>
            <a:br/>
            <a:r>
              <a:t>⠀⠀⠀⠀⠀⠀⠀⠀⠀⠀⠀⣿⡿⢿⢿⢿⣿⣿⣿⣿⣿⣿⣿⣿⣿⣿⣿⣿⣿⣿⣿⣿⣿⣿⣧⢀⠀⠀⢄⢀⢜⣿⣿⡿⣿⢿⢿⣿⢿⢿⢿⢏⢽⢗⠕⠕⠕⠕⢝⢛⢝⢑⢕⢝⣝⣝⣝⡝⡝⠀⠀⠀⠀⠀⠀⠀⠀⠀⠀⠀⠀</a:t>
            </a:r>
            <a:br/>
            <a:r>
              <a:t>⠀⠀⠀⠀⠀⠀⠀⠀⠀⠀⠀⢱⣷⣵⣷⣾⢿⣿⣟⢿⣿⢿⣿⣵⣎⣷⣾⣿⣿⣿⣿⣿⣿⣿⣿⢁⢀⠐⠑⠕⠅⣻⣿⡇⢅⠁⢅⢕⢔⢄⢔⢅⢕⢕⢔⢔⢕⢔⢕⢕⢕⢕⢕⣱⣝⣻⣿⣿⣧⠀⠀⠀⠀⠀⠀⠀⠀⠀⠀⠀⠀</a:t>
            </a:r>
            <a:br/>
            <a:r>
              <a:t>⠀⠀⠀⠀⠀⠀⠀⠀⠀⠀⠀⣿⣿⣿⣿⣿⣿⣿⣿⣿⡿⢿⢿⠿⠟⢟⣻⣿⣿⣿⣿⣿⣿⣿⣿⢕⢄⢁⠀⠀⠁⠻⢻⣿⡕⢕⢕⢕⢕⢕⢕⢕⢕⢕⢕⢕⣕⣵⣵⣷⣷⣷⣿⣿⣿⣿⣿⣿⣿⠀⠀⠀⠀⠀⠀⠀⠀⠀⠀⠀⠀</a:t>
            </a:r>
            <a:br/>
            <a:r>
              <a:t>⠀⠀⠀⠀⠀⠀⠀⠀⠀⠀⠀⠛⠛⠛⠋⠙⠙⠁⠑⠑⠐⠐⠑⠑⠑⠓⠛⠛⠛⠛⠛⠛⠛⠛⠃⠑⠀⠃⠀⠑⠐⠀⠘⠛⠓⠃⠑⠑⠃⠑⠚⠓⠓⠛⠛⠛⠛⠛⠛⠛⠛⠛⠛⠛⠛⠛⠛⠛⠛⠀⠀⠀⠀⠀⠀⠀⠀⠀⠀⠀⠀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⠀⠀⠀⠀⠀⠀⠀⠀⠀⠀⠀⣿⣿⣽⣿⣿⣿⣿⣿⣿⣿⣿⣿⣿⣿⣿⣿⣿⣿⣿⣿⣿⣿⣿⣿⣿⣿⣿⣿⣿⣿⣿⣿⣿⣿⣿⣿⣿⣿⣿⣿⣿⣿⣿⣿⣿⣿⣿⣿⣿⣿⣿⣿⣿⣿⣿⣿⣿⣿⠀⠀⠀⠀⠀⠀⠀⠀⠀⠀⠀⠀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⠀⠀⠀⠀⠀⠀⠀⠀⠀⠀⠀⣿⣿⣿⣿⣿⣿⣿⣿⣿⣿⣿⣿⣿⣿⣿⣿⣿⣿⣿⣿⣿⣿⣿⣿⣿⣿⣿⣿⣿⣿⣿⣿⣿⣿⣿⣿⣿⣿⣿⣿⣿⣿⣿⣿⣿⣿⣿⣿⣿⣿⣿⣿⣿⣿⣿⠿⠏⡝⠀⠀⠀⠀⠀⠀⠀⠀⠀⠀⠀⠀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⠀⠀⠀⠀⠀⠀⠀⠀⠀⠀⠀⣿⣿⣿⣿⣿⣿⣿⣿⣿⣿⣿⣿⣿⣿⣿⣿⣿⣿⣿⣿⣿⣿⣿⣿⣿⣿⣿⣿⣿⣿⣿⣿⣿⣿⣿⣿⣿⣿⣿⣿⣿⣿⣿⣿⣿⣿⣿⣿⣿⣿⣿⢿⢛⠉⢀⠀⠁⡇⠀⠀⠀⠀⠀⠀⠀⠀⠀⠀⠀⠀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⠀⠀⠀⠀⠀⠀⠀⠀⠀⠀⠀⣿⣿⣿⣿⣿⣿⣿⣿⣿⣿⣿⣿⣿⣿⣿⣿⣿⣿⣿⣿⣿⣿⣿⣿⣿⣿⣿⣿⣿⣿⣿⣿⣿⣿⣿⣿⣿⣿⣿⣿⣿⣿⣿⣿⣿⣿⣿⣿⣿⢏⠅⢕⢕⠀⠀⠀⠀⡇⠀⠀⠀⠀⠀⠀⠀⠀⠀⠀⠀⠀</a:t>
            </a:r>
            <a:br/>
            <a:r>
              <a:t>⠀⠀⠀⠀⠀⠀⠀⠀⠀⠀⠀⢿⡿⡿⢿⣝⡏⡟⢻⣿⣿⣿⣿⣿⣿⣿⣿⣿⣿⣿⣿⣿⣿⣿⣿⣿⡿⢿⢿⣿⣿⣿⣿⣿⣿⣿⣿⣿⣿⣿⣿⣿⣿⣿⣿⣿⣿⣿⣯⡝⢕⢕⢕⢕⠀⠀⢕⠀⢇⠀⠀⠀⠀⠀⠀⠀⠀⠀⠀⠀⠀</a:t>
            </a:r>
            <a:br/>
            <a:r>
              <a:t>⠀⠀⠀⠀⠀⠀⠀⠀⠀⠀⠀⣳⢣⣱⣵⢎⣹⢟⢱⣟⣿⣿⣿⡿⣿⣿⣿⣿⣿⣿⣿⣿⣿⣿⣿⢏⢜⢕⣧⣿⣿⣿⣿⣿⣿⣿⣿⣿⣿⡟⣻⣿⣿⣿⣿⣿⣿⣿⣇⢕⢗⢳⢵⢕⣕⢅⢐⠐⢸⠀⠀⠀⠀⠀⠀⠀⠀⠀⠀⠀⠀</a:t>
            </a:r>
            <a:br/>
            <a:r>
              <a:t>⠀⠀⠀⠀⠀⠀⠀⠀⠀⠀⠀⣿⣿⣿⣿⣿⣿⣿⣿⣾⣷⣿⣿⣿⣿⣿⣿⣿⣿⣿⣿⣿⣿⣿⡯⢕⢱⢕⢜⣿⣿⣿⣿⣿⣿⣿⣿⣿⣯⣽⣿⣿⣿⣿⣿⣿⣿⣿⣿⡇⢕⢕⢕⣵⣵⢇⢗⡕⢸⠀⠀⠀⠀⠀⠀⠀⠀⠀⠀⠀⠀</a:t>
            </a:r>
            <a:br/>
            <a:r>
              <a:t>⠀⠀⠀⠀⠀⠀⠀⠀⠀⠀⠀⣿⣿⣿⣿⣿⣿⣿⣿⣿⣿⣿⣿⣿⣿⣿⣿⣿⣿⣿⣿⣿⣿⣿⣿⣷⣿⣿⣿⣿⣿⢿⣿⣿⣿⣿⣿⣿⣿⣿⣿⣿⣿⣿⣿⣿⣿⣿⣿⡇⢕⢕⢕⣿⣿⢕⢕⢕⢸⠀⠀⠀⠀⠀⠀⠀⠀⠀⠀⠀⠀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⠀⠀⠀⠀⠀⠀⠀⠀⠀⠀⠀⣿⣿⣿⣿⣿⣿⣿⣿⣿⣿⣿⣿⣿⣿⣿⣿⣿⣿⣿⣿⣿⣿⣿⣿⣿⣿⣿⣿⣿⣿⣿⣿⣿⣿⣿⣿⣿⣿⣿⣿⣿⣿⣿⣿⣿⣿⣿⣷⡇⢳⢕⢕⢕⢕⢕⢕⢕⢸⠀⠀⠀⠀⠀⠀⠀⠀⠀⠀⠀⠀</a:t>
            </a:r>
            <a:br/>
            <a:r>
              <a:t>⠀⠀⠀⠀⠀⠀⠀⠀⠀⠀⠀⣿⣿⣿⣿⣿⣿⣿⣿⣿⣿⣿⣿⣿⢿⣿⣿⣿⣿⣿⣿⣿⣿⣿⣿⣿⣿⣿⣿⡟⢹⣿⣿⣿⣿⣿⣿⣿⣿⣸⣿⣿⣿⣿⣿⣿⣿⣿⣿⣵⣾⣷⣿⣿⣿⣿⣿⣿⣿⠀⠀⠀⠀⠀⠀⠀⠀⠀⠀⠀⠀</a:t>
            </a:r>
            <a:br/>
            <a:r>
              <a:t>⠀⠀⠀⠀⠀⠀⠀⠀⠀⠀⠀⣿⣿⣿⣿⣿⣿⣿⣿⣿⣿⣿⣿⣿⢿⣿⣿⣿⣿⣿⣿⣿⣿⣿⣿⣿⣿⣿⣿⡇⢸⣿⣿⣿⣿⣿⣿⣿⣿⣿⣿⣿⣿⣿⣿⣿⣿⣿⣿⣿⣯⣽⣽⣽⣼⣽⣽⣽⣿⠀⠀⠀⠀⠀⠀⠀⠀⠀⠀⠀⠀</a:t>
            </a:r>
            <a:br/>
            <a:r>
              <a:t>⠀⠀⠀⠀⠀⠀⠀⠀⠀⠀⠀⣿⣿⣿⣿⣿⣿⣿⣿⣿⣿⣿⣿⣿⣿⣿⣿⣿⣿⣿⣿⣿⣿⣿⣿⣿⣿⣿⣿⢇⢜⣿⣿⣿⣿⣿⣿⣿⣿⣿⣿⣿⣯⣽⣿⣿⣷⣿⣿⣿⣿⣿⣿⣿⣿⣿⣿⣿⣿⠀⠀⠀⠀⠀⠀⠀⠀⠀⠀⠀⠀</a:t>
            </a:r>
            <a:br/>
            <a:r>
              <a:t>⠀⠀⠀⠀⠀⠀⠀⠀⠀⠀⠀⣿⣿⣿⣿⣿⣿⣿⣿⣿⣿⣿⣿⣿⣿⣿⣿⣿⣿⣿⣿⣿⣿⣿⣿⣿⣿⣿⣿⠄⢕⣿⣿⣿⣿⣿⣿⣿⣿⣿⣿⣿⣿⣿⣿⣿⣿⣿⣿⣿⣿⣿⣿⣿⣿⣿⣿⣿⣿⠀⠀⠀⠀⠀⠀⠀⠀⠀⠀⠀⠀</a:t>
            </a:r>
            <a:br/>
            <a:r>
              <a:t>⠀⠀⠀⠀⠀⠀⠀⠀⠀⠀⠀⣿⣿⣿⣿⣿⣿⣿⣿⣿⣿⣿⣟⣫⣳⣿⣿⡿⢿⣟⣻⣿⣿⣿⣿⣗⢱⣿⡇⠀⣸⣿⣿⣿⣿⣿⣿⣿⣷⣾⣿⣿⣿⣿⣿⣿⣿⣿⣿⣿⣿⣿⣿⣿⣿⣿⣿⣿⣿⠀⠀⠀⠀⠀⠀⠀⠀⠀⠀⠀⠀</a:t>
            </a:r>
            <a:br/>
            <a:r>
              <a:t>⠀⠀⠀⠀⠀⠀⠀⠀⠀⠀⠀⣿⣿⣿⣿⣿⣿⡿⣿⣟⣿⣿⣯⣽⣯⣾⣿⣿⣿⣿⣿⣿⣿⣿⣿⢿⡿⢿⠃⢄⣿⣿⡟⣿⣿⣿⣿⢿⣿⣿⣿⣻⣿⣿⣿⣿⣿⣿⣿⣿⣿⣿⣿⣿⣿⣿⣿⣿⣿⠀⠀⠀⠀⠀⠀⠀⠀⠀⠀⠀⠀</a:t>
            </a:r>
            <a:br/>
            <a:r>
              <a:t>⠀⠀⠀⠀⠀⠀⠀⠀⠀⠀⠀⢫⣹⣵⣷⣾⣿⣿⣿⣿⣿⣿⣿⣿⣿⣿⣿⣿⣿⣿⣿⣿⣿⣿⢿⢷⢿⢗⣜⡏⢝⢕⢁⣏⢝⣝⣷⣾⢟⣷⣕⣟⣻⣿⣿⣿⣿⣿⣿⣿⣿⣿⣿⣿⣿⣿⣿⣿⣿⠀⠀⠀⠀⠀⠀⠀⠀⠀⠀⠀⠀</a:t>
            </a:r>
            <a:br/>
            <a:r>
              <a:t>⠀⠀⠀⠀⠀⠀⠀⠀⠀⠀⠀⣿⣿⣿⣿⣿⣿⣿⣿⣿⣿⣿⣿⣿⣿⣿⣿⣯⣽⣽⣽⣕⣝⡕⢕⢕⣕⣾⣿⣵⣵⣑⣱⣿⣿⣿⣿⣿⣿⣿⣿⣿⣿⣿⣿⣿⣿⣿⣿⣿⣿⣿⣿⣿⣿⣿⣿⣿⣿⠀⠀⠀⠀⠀⠀⠀⠀⠀⠀⠀⠀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⠀⠀⠀⠀⠀⠀⠀⠀⠀⠀⠀⣿⣿⣿⣿⣿⣿⣿⣿⣿⣿⣿⣿⣿⣿⣿⣿⣿⣿⣿⣿⣿⣿⣿⣿⣿⣿⣿⣿⣿⣿⣿⣿⣿⣿⣿⣿⣿⣿⣿⣿⣿⣿⣿⣿⣿⣿⣿⣿⣿⣿⣿⣿⣿⣿⣿⠿⢟⠙⠀⠀⠀⠀⠀⠀⠀⠀⠀⠀⠀⠀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⠀⠀⠀⠀⠀⠀⠀⠀⠀⠀⠀⣿⣿⣿⣿⣿⣿⣿⣿⣿⣿⣿⣿⣿⣿⣿⣿⣿⣿⣿⣿⣿⣿⣿⣿⣿⣿⣿⣿⣿⣿⣿⣿⣿⣿⣿⣿⣿⣿⣿⣿⣿⣿⣿⣿⣿⣿⣿⣿⣿⣿⣿⡿⢛⠉⠀⠀⠁⡇⠀⠀⠀⠀⠀⠀⠀⠀⠀⠀⠀⠀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⠀⠀⠀⠀⠀⠀⠀⠀⠀⠀⠀⣿⣿⣿⣿⣿⣿⣿⣿⣿⣿⣿⣿⣿⣿⣿⣿⣿⣿⣿⣿⣿⣿⣿⣿⣿⣿⣿⣿⣿⣿⣿⣿⣿⣿⣿⣿⣿⣿⣿⣿⣿⣿⣿⣿⣿⣿⣿⣿⣿⢋⠅⢕⢕⠀⠀⢀⠀⡇⠀⠀⠀⠀⠀⠀⠀⠀⠀⠀⠀⠀</a:t>
            </a:r>
            <a:br/>
            <a:r>
              <a:t>⠀⠀⠀⠀⠀⠀⠀⠀⠀⠀⠀⡿⡿⡯⢭⡝⡳⡻⢿⣿⣿⣟⣿⣿⣿⣿⣿⣿⣿⣿⣿⣿⣿⣿⣿⣿⡿⢿⢿⣿⣿⣿⣿⣿⣿⣿⣿⣿⣿⣿⣿⣿⣿⣿⣿⣿⣿⣿⣯⢟⢕⢕⢕⢕⠀⠄⠅⠄⡇⠀⠀⠀⠀⠀⠀⠀⠀⠀⠀⠀⠀</a:t>
            </a:r>
            <a:br/>
            <a:r>
              <a:t>⠀⠀⠀⠀⠀⠀⠀⠀⠀⠀⠀⣱⢕⣕⣱⡇⣼⡇⢝⢹⣿⣿⣿⣿⣿⣿⣿⣿⣿⣿⣿⣿⣿⣿⣿⢏⢝⢳⣧⣿⡿⣿⣿⣿⣿⣿⣿⣿⣿⣿⣿⣿⣿⣿⣿⣿⣿⣿⣧⢕⢱⠵⠵⣕⣑⢄⢀⠐⡇⠀⠀⠀⠀⠀⠀⠀⠀⠀⠀⠀⠀</a:t>
            </a:r>
            <a:br/>
            <a:r>
              <a:t>⠀⠀⠀⠀⠀⠀⠀⠀⠀⠀⠀⣿⣿⣿⣿⣿⣿⣿⣿⣿⣿⣿⣿⣿⣿⣿⣿⣿⣿⣿⣿⣿⣿⣿⡗⡕⢱⣕⢜⣿⣿⣿⣿⣿⣿⣿⣿⣿⣯⣽⣿⣿⣿⣿⣿⣿⣿⣿⣟⢕⢕⢕⢕⡵⡕⢕⢗⡕⢇⠀⠀⠀⠀⠀⠀⠀⠀⠀⠀⠀⠀</a:t>
            </a:r>
            <a:br/>
            <a:r>
              <a:t>⠀⠀⠀⠀⠀⠀⠀⠀⠀⠀⠀⣿⣿⣿⣿⣿⣿⣿⣿⣿⣿⣿⣿⣿⣿⣿⣿⣿⣿⣿⣿⣿⣿⣿⣿⣿⣿⣿⣿⣿⡿⢿⣿⣿⣿⣿⣿⣿⣿⣿⣿⣿⣿⣿⣿⣿⣿⣿⡿⢕⢕⢕⢕⣿⣧⢕⢕⢕⢸⠀⠀⠀⠀⠀⠀⠀⠀⠀⠀⠀⠀</a:t>
            </a:r>
            <a:br/>
            <a:r>
              <a:t>⠀⠀⠀⠀⠀⠀⠀⠀⠀⠀⠀⣿⣿⣿⣿⣿⣿⣿⣿⣿⣿⣿⣿⣿⣿⣿⣿⣿⣿⣿⣿⣿⣿⣿⣿⣿⣿⣿⣿⣿⣿⣿⣿⣿⣿⣿⣿⣿⣟⣿⣿⣿⣿⣿⣿⣿⣿⣿⣿⡇⡗⢕⢕⢕⢕⢕⢕⢕⢸⠀⠀⠀⠀⠀⠀⠀⠀⠀⠀⠀⠀</a:t>
            </a:r>
            <a:br/>
            <a:r>
              <a:t>⠀⠀⠀⠀⠀⠀⠀⠀⠀⠀⠀⣿⣿⣿⣿⣿⣿⣿⣿⣿⣿⣿⣿⣿⢿⣿⣿⣿⣿⣿⣿⣿⣿⣿⣿⣿⣿⣿⣿⡏⢹⣿⣿⣿⣿⣿⣿⣿⣿⣹⣿⣿⣿⣿⣿⣿⣿⣿⣿⣵⣿⣷⣾⣿⣿⣿⣿⣿⣿⠀⠀⠀⠀⠀⠀⠀⠀⠀⠀⠀⠀</a:t>
            </a:r>
            <a:br/>
            <a:r>
              <a:t>⠀⠀⠀⠀⠀⠀⠀⠀⠀⠀⠀⣿⣿⣿⣿⣿⣿⣿⣿⣿⣿⣿⣿⣿⣿⣿⣿⣿⣿⣿⣿⣿⣿⣿⣿⣿⣿⣿⣿⡇⢸⣿⣿⣿⣿⣿⣿⣿⣿⣿⣿⣿⣿⣿⣿⣿⣿⣿⣿⣿⣿⣽⣽⣽⣾⣽⣽⣿⣿⠀⠀⠀⠀⠀⠀⠀⠀⠀⠀⠀⠀</a:t>
            </a:r>
            <a:br/>
            <a:r>
              <a:t>⠀⠀⠀⠀⠀⠀⠀⠀⠀⠀⠀⣿⣿⣿⣿⣿⣿⣿⣿⣿⣿⣿⣿⣿⣿⣿⣿⣿⣿⣿⣿⣿⣿⣿⣿⣿⣿⣿⣿⡇⢸⣿⣿⣿⣿⣿⣿⣿⣿⣿⣿⣿⣯⣽⣿⣿⣷⣿⣿⣿⣿⣿⣿⣿⣿⣿⣿⣿⣿⠀⠀⠀⠀⠀⠀⠀⠀⠀⠀⠀⠀</a:t>
            </a:r>
            <a:br/>
            <a:r>
              <a:t>⠀⠀⠀⠀⠀⠀⠀⠀⠀⠀⠀⣿⣿⣿⣿⣿⣿⣿⣿⣿⣿⣿⣿⣿⣿⣿⣿⣿⣿⣿⣿⣿⣿⣿⣿⣿⣿⣿⣿⠕⢸⣿⣿⣿⣿⣿⣿⣿⣿⣿⣿⣿⣿⣿⣿⣿⣿⣿⣿⣿⣿⣿⣿⣿⣿⣿⣿⣿⣿⠀⠀⠀⠀⠀⠀⠀⠀⠀⠀⠀⠀</a:t>
            </a:r>
            <a:br/>
            <a:r>
              <a:t>⠀⠀⠀⠀⠀⠀⠀⠀⠀⠀⠀⣿⣿⣿⣿⣿⣿⣿⣿⣿⣿⣿⣟⣏⣽⣿⣿⡿⢿⣟⣻⣿⣿⣿⣿⣇⣇⣿⡏⠀⣸⣿⣿⣿⣿⣿⣿⣿⣿⣿⣿⣿⣿⣿⣿⣿⣿⣿⣿⣿⣿⣿⣿⣿⣿⣿⣿⣿⣿⠀⠀⠀⠀⠀⠀⠀⠀⠀⠀⠀⠀</a:t>
            </a:r>
            <a:br/>
            <a:r>
              <a:t>⠀⠀⠀⠀⠀⠀⠀⠀⠀⠀⠀⣿⣿⣿⣿⣿⣿⢿⣿⣿⣿⣿⣯⣽⣯⣷⣿⣿⣿⣿⣿⣿⣿⣿⣿⢿⢿⢿⢇⢄⣿⣿⢟⣿⣿⣿⣿⣿⣿⣿⣿⣿⣿⣿⣿⣿⣿⣿⣿⣿⣿⣿⣿⣿⣿⣿⣿⣿⣿⠀⠀⠀⠀⠀⠀⠀⠀⠀⠀⠀⠀</a:t>
            </a:r>
            <a:br/>
            <a:r>
              <a:t>⠀⠀⠀⠀⠀⠀⠀⠀⠀⠀⠀⢻⡽⢿⣷⣿⣿⣿⣿⣿⣿⣿⣿⣿⣿⣿⣿⣿⣿⣿⣿⣿⣿⣿⡿⢿⢻⢟⣜⡏⢕⢝⢅⡏⣝⣝⣾⣿⣿⣿⣾⢻⣻⣿⣿⣿⣿⣿⣿⣿⣿⣿⣿⣿⣿⣿⣿⣿⣿⠀⠀⠀⠀⠀⠀⠀⠀⠀⠀⠀⠀</a:t>
            </a:r>
            <a:br/>
            <a:r>
              <a:t>⠀⠀⠀⠀⠀⠀⠀⠀⠀⠀⠀⣿⣿⣿⣿⣿⣿⣿⣿⣿⣿⣿⣿⣿⣿⣿⣿⣯⣯⣽⣽⣕⣝⡕⢕⢕⢕⣷⣿⣵⣵⣝⣸⣿⣿⣿⣿⣿⣿⣿⣿⣿⣿⣿⣿⣿⣿⣿⣿⣿⣿⣿⣿⣿⣿⣿⣿⣿⣿⠀⠀⠀⠀⠀⠀⠀⠀⠀⠀⠀⠀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⠀⠀⠀⠀⠀⠀⠀⠀⠀⠀⠀⣿⣿⣿⣿⣿⣿⣿⣿⣿⣿⣿⣿⣿⣿⣿⣿⣿⣿⣿⣿⣿⣿⣿⣿⣿⣿⣿⣿⣿⣿⣿⣿⣿⣿⣿⣿⣿⣿⣿⣿⣿⣿⣿⣿⣿⣿⣿⣿⣿⣿⣿⣿⣿⣿⣿⠿⢏⠙⠀⠀⠀⠀⠀⠀⠀⠀⠀⠀⠀⠀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⠀⠀⠀⠀⠀⠀⠀⠀⠀⠀⠀⣿⣿⣿⣿⣿⣿⣿⣿⣿⣿⣿⣿⣿⣿⣿⣿⣿⣿⣿⣿⣿⣿⣿⣿⣿⣿⣿⣿⣿⣿⣿⣿⣿⣿⣿⣿⣿⣿⣿⣿⣿⣿⣿⣿⣿⣿⣿⣿⣿⣿⣿⢿⢛⠁⠀⠀⢸⢀⠀⠀⠀⠀⠀⠀⠀⠀⠀⠀⠀⠀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⠀⠀⠀⠀⠀⠀⠀⠀⠀⠀⠀⣿⣿⣿⣿⣿⣿⣿⣿⣿⣿⣿⣿⣿⣿⣿⣿⣿⣿⣿⣿⣿⣿⣿⣿⣿⣿⣿⣿⣿⣿⣿⣿⣿⣿⣿⣿⣿⣿⣿⣿⣿⣿⣿⣿⣿⣿⣿⣿⡿⢏⠅⢕⢑⠀⠀⠀⢸⢕⠀⠀⠀⠀⠀⠀⠀⠀⠀⠀⠀⠀</a:t>
            </a:r>
            <a:br/>
            <a:r>
              <a:t>⠀⠀⠀⠀⠀⠀⠀⠀⠀⠀⠀⣿⢿⢽⢭⢝⢟⢟⢿⣿⣿⣿⣿⣿⣿⣿⣿⣿⣿⣿⣿⣿⣿⣿⣿⣿⣿⢿⢿⣿⣿⣿⣿⣿⣿⣿⣿⣿⣿⣿⣿⣿⣿⣿⣿⣿⣿⣿⣽⢇⢕⢔⢕⠕⢀⢀⢄⢜⢕⠀⠀⠀⠀⠀⠀⠀⠀⠀⠀⠀⠀</a:t>
            </a:r>
            <a:br/>
            <a:r>
              <a:t>⠀⠀⠀⠀⠀⠀⠀⠀⠀⠀⠀⣇⣕⣇⣵⢧⣞⡟⢣⣹⣿⣿⣿⣿⣿⣿⣿⣿⣿⣿⣿⣿⣿⣿⣿⢏⢝⢳⣵⣿⣿⣿⣿⣿⣿⣿⣿⣿⣿⡿⣿⣿⣿⣿⣿⣿⣿⣿⢧⢕⠵⢵⢕⣕⡕⢄⠀⢕⡇⠀⠀⠀⠀⠀⠀⠀⠀⠀⠀⠀⠀</a:t>
            </a:r>
            <a:br/>
            <a:r>
              <a:t>⠀⠀⠀⠀⠀⠀⠀⠀⠀⠀⠀⣿⣿⣿⣿⣷⣿⣿⣷⣷⣷⣿⣿⣿⣿⣿⣿⣿⣿⣿⣿⣿⣿⣿⡗⡕⢕⢕⢻⣿⣿⣿⣿⣿⣿⣿⣿⣿⣏⣿⣿⣿⣿⣿⣿⣿⣿⣿⣿⢕⢕⢕⢱⣕⡕⢕⢕⢕⡇⠀⠀⠀⠀⠀⠀⠀⠀⠀⠀⠀⠀</a:t>
            </a:r>
            <a:br/>
            <a:r>
              <a:t>⠀⠀⠀⠀⠀⠀⠀⠀⠀⠀⠀⣿⣿⣿⣿⣿⣿⣿⣿⣿⣿⣿⣿⣿⣿⣿⣿⣿⣿⣿⣿⣿⣿⣿⣷⣿⣾⣿⣿⣿⣿⢿⣿⣿⣿⣿⣿⣿⣿⣿⣿⣿⣿⣿⣿⣿⣿⣿⣿⢕⢕⢕⢱⣿⡇⢕⢕⢕⡇⠀⠀⠀⠀⠀⠀⠀⠀⠀⠀⠀⠀</a:t>
            </a:r>
            <a:br/>
            <a:r>
              <a:t>⠀⠀⠀⠀⠀⠀⠀⠀⠀⠀⠀⣿⣿⣿⣿⣿⣿⣿⣿⣿⣿⣿⣿⣿⣿⣿⣿⣿⣿⣿⣿⣿⣿⣿⣿⣿⣿⣿⣿⣿⣷⣿⣿⣿⣿⣿⣿⣿⡟⣿⣿⣿⣿⣿⣿⣿⣿⣿⣿⢕⡇⢕⢕⢕⢕⢕⢕⢕⣇⠀⠀⠀⠀⠀⠀⠀⠀⠀⠀⠀⠀</a:t>
            </a:r>
            <a:br/>
            <a:r>
              <a:t>⠀⠀⠀⠀⠀⠀⠀⠀⠀⠀⠀⣿⣿⣿⣿⣿⣿⣿⣿⣿⣿⣿⣿⣿⣿⣿⣿⣿⣿⣿⣿⣿⣿⣿⣿⣿⣿⣿⣿⣿⢻⣿⣿⣿⣿⣿⣿⣿⣿⣿⣿⣿⣿⣿⣿⣿⣿⣿⣿⣷⣷⣷⣷⣿⣿⣿⣿⣿⣿⠀⠀⠀⠀⠀⠀⠀⠀⠀⠀⠀⠀</a:t>
            </a:r>
            <a:br/>
            <a:r>
              <a:t>⠀⠀⠀⠀⠀⠀⠀⠀⠀⠀⠀⣿⣿⣿⣿⣿⣿⣿⣿⣿⣿⣿⣿⣿⣿⣿⣿⣿⣿⣿⣿⣿⣿⣿⣿⣿⣿⣿⣿⡇⢺⣿⣿⣿⣿⣿⣿⣿⣿⣿⣿⣿⣿⣿⣿⣿⣿⣿⣿⣿⣿⣽⣽⣽⣷⣼⣿⣿⣿⠀⠀⠀⠀⠀⠀⠀⠀⠀⠀⠀⠀</a:t>
            </a:r>
            <a:br/>
            <a:r>
              <a:t>⠀⠀⠀⠀⠀⠀⠀⠀⠀⠀⠀⣿⣿⣿⣿⣿⣿⣿⣿⣿⣿⣿⣿⣿⣿⣿⣿⣿⣿⣿⣿⣿⣿⣿⣿⣿⣿⣿⣿⡇⢸⣿⣿⣿⣿⣿⣿⣿⣿⣿⣿⣿⣽⣿⣿⣿⣾⣿⣿⣿⣿⣿⣿⣿⣿⣿⣿⣿⣿⠀⠀⠀⠀⠀⠀⠀⠀⠀⠀⠀⠀</a:t>
            </a:r>
            <a:br/>
            <a:r>
              <a:t>⠀⠀⠀⠀⠀⠀⠀⠀⠀⠀⠀⣿⣿⣿⣿⣿⣿⣿⣿⣿⣿⣿⣿⣿⣿⣿⣿⣿⣿⣿⣿⣿⣿⣿⣿⣿⣿⣿⣿⠕⢸⣿⣿⣿⣿⣿⣿⣿⣿⣿⣿⣿⣿⣿⣿⣿⣿⣿⣿⣿⣿⣿⣿⣿⣿⣿⣿⣿⣿⠀⠀⠀⠀⠀⠀⠀⠀⠀⠀⠀⠀</a:t>
            </a:r>
            <a:br/>
            <a:r>
              <a:t>⠀⠀⠀⠀⠀⠀⠀⠀⠀⠀⠀⣿⣿⣿⣿⣿⣿⣿⣿⣿⣿⣿⣟⣝⣻⣿⡿⢿⢿⢛⢟⢟⢯⢹⢹⣕⢱⣾⣿⠁⢸⣿⣿⣿⣿⣿⣿⣿⣿⣿⣿⣿⣿⣿⣿⣿⣿⣿⣿⣿⣿⣿⣿⣿⣿⣿⣿⣿⣿⠀⠀⠀⠀⠀⠀⠀⠀⠀⠀⠀⠀</a:t>
            </a:r>
            <a:br/>
            <a:r>
              <a:t>⠀⠀⠀⠀⠀⠀⠀⠀⠀⠀⠀⣿⣿⣿⣿⣿⣿⡿⣿⣟⣿⣿⣽⣯⣷⣷⣷⣿⣿⣿⣿⣿⣿⣿⣿⢿⢿⢿⢙⢄⣿⣿⢻⣿⣿⣿⣿⣿⣿⣿⣿⣿⣿⣿⣿⣿⣿⣿⣿⣿⣿⣿⣿⣿⣿⣿⣿⣿⣿⠀⠀⠀⠀⠀⠀⠀⠀⠀⠀⠀⠀</a:t>
            </a:r>
            <a:br/>
            <a:r>
              <a:t>⠀⠀⠀⠀⠀⠀⠀⠀⠀⠀⠀⢏⣝⣻⣷⣿⣿⣿⣿⣿⣿⣿⣿⣿⣿⣿⣿⣿⣿⣿⣿⣿⣿⡿⢿⢿⢻⢟⣞⡏⢏⢕⢸⡏⣹⣽⣿⣿⣿⣿⣿⣻⣿⣿⣿⣿⣿⣿⣿⣿⣿⣿⣿⣿⣿⣿⣿⣿⣿⠀⠀⠀⠀⠀⠀⠀⠀⠀⠀⠀⠀</a:t>
            </a:r>
            <a:br/>
            <a:r>
              <a:t>⠀⠀⠀⠀⠀⠀⠀⠀⠀⠀⠀⣿⣿⣿⣿⣿⣿⣿⣿⣿⣿⣿⣿⣿⣿⣽⣿⣽⣽⣽⣽⣵⣵⣵⣕⢕⢕⢵⣿⣷⣵⣝⣺⣿⣿⣿⣿⣿⣿⣿⣿⣿⣿⣿⣿⣿⣿⣿⣿⣿⣿⣿⣿⣿⣿⣿⣿⣿⣿⠀⠀⠀⠀⠀⠀⠀⠀⠀⠀⠀⠀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⠀⠀⠀⠀⠀⠀⠀⠀⠀⠀⠀⣿⣿⣿⣿⣿⣿⣿⣿⣿⣿⣿⣿⣿⣿⣿⣿⣿⣿⣿⣿⣿⣿⣿⣿⣿⣿⣿⣿⣿⣿⣿⣿⣿⣿⣿⣿⣿⣿⣿⣿⣿⣿⣿⣿⣿⣿⣿⣿⣿⣿⣿⣿⣿⣿⣿⢿⢏⠙⠀⠀⠀⠀⠀⠀⠀⠀⠀⠀⠀⠀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⠀⠀⠀⠀⠀⠀⠀⠀⠀⠀⠀⣿⣿⣿⣿⣿⣿⣿⣿⣿⣿⣿⣿⣿⣿⣿⣿⣿⣿⣿⣿⣿⣿⣿⣿⣿⣿⣿⣿⣿⣿⣿⣿⣿⣿⣿⣿⣿⣿⣿⣿⣿⣿⣿⣿⣿⣿⣿⣿⣿⣿⣿⢟⠋⠁⠀⠀⢱⠀⠀⠀⠀⠀⠀⠀⠀⠀⠀⠀⠀⠀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⠀⠀⠀⠀⠀⠀⠀⠀⠀⠀⠀⣿⣿⣿⣿⣿⣿⣿⣿⣿⣿⣿⣿⣿⣿⣿⣿⣿⣿⣿⣿⣿⣿⣿⣿⣿⣿⣿⣿⣿⣿⣿⣿⣿⣿⣿⣿⣿⣿⣿⣿⣿⣿⣿⣿⣿⣿⣿⣿⡟⢏⢑⢕⢁⠀⠀⠀⢸⢀⠀⠀⠀⠀⠀⠀⠀⠀⠀⠀⠀⠀</a:t>
            </a:r>
            <a:br/>
            <a:r>
              <a:t>⠀⠀⠀⠀⠀⠀⠀⠀⠀⠀⠀⣿⡿⣯⢭⢝⢟⢟⢿⣿⣿⣿⣿⣿⣿⣿⣿⣿⣿⣿⣿⣿⣿⣿⣿⣿⣿⡿⢿⣿⣿⣿⣿⣿⣿⣿⣿⣿⣿⣿⣿⣿⣿⣿⣿⣿⣿⣿⣟⢏⢕⢕⢕⠕⠄⢄⢄⢸⢕⠀⠀⠀⠀⠀⠀⠀⠀⠀⠀⠀⠀</a:t>
            </a:r>
            <a:br/>
            <a:r>
              <a:t>⠀⠀⠀⠀⠀⠀⠀⠀⠀⠀⠀⡇⡕⢕⣱⢇⣝⣏⢹⣹⣿⣿⣿⣿⣿⣿⣿⣿⣿⣿⣿⣿⣿⣿⣿⢏⢝⢳⣿⣿⣿⣿⣿⣿⣿⣿⣿⣿⣿⡿⣿⣿⣿⣿⣿⣿⣿⣿⢕⢕⢵⠵⢕⣕⡔⢄⢅⢸⢕⠀⠀⠀⠀⠀⠀⠀⠀⠀⠀⠀⠀</a:t>
            </a:r>
            <a:br/>
            <a:r>
              <a:t>⠀⠀⠀⠀⠀⠀⠀⠀⠀⠀⠀⣿⣿⣿⣿⣷⣿⣿⣷⣾⣿⣿⣿⣿⣿⣿⣿⣿⣿⣿⣿⣿⣿⣿⡇⢕⢕⢕⣹⣿⣿⣿⣿⣿⣿⣿⣿⣿⣏⣿⣿⣿⣿⣿⣿⣿⣿⣿⣹⢕⢕⢕⢱⣵⡕⢜⣇⢸⡇⠀⠀⠀⠀⠀⠀⠀⠀⠀⠀⠀⠀</a:t>
            </a:r>
            <a:br/>
            <a:r>
              <a:t>⠀⠀⠀⠀⠀⠀⠀⠀⠀⠀⠀⣿⣿⣿⣿⣿⣿⣿⣿⣿⣿⣿⣿⣿⣿⣿⣿⣿⣿⣿⣿⣿⣿⣿⣿⣿⣿⣿⣿⣿⡿⢿⣿⣿⣿⣿⣿⣿⣿⣿⣿⣿⣿⣿⣿⣿⣿⣿⣿⢕⢕⢕⢸⣿⡯⢕⢕⢕⡇⠀⠀⠀⠀⠀⠀⠀⠀⠀⠀⠀⠀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⠀⠀⠀⠀⠀⠀⠀⠀⠀⠀⠀⣿⣿⣿⣿⣿⣿⣿⣿⣿⣿⣿⣿⣿⣿⣿⣿⣿⣿⣿⣿⣿⣿⣿⣿⣿⣿⣿⣿⣿⣷⣿⣿⣿⣿⣿⣿⣿⣿⣿⣿⣿⣿⣿⣿⣿⣿⣿⣿⢱⡕⢕⢕⢕⢕⢕⢕⢕⣇⠀⠀⠀⠀⠀⠀⠀⠀⠀⠀⠀⠀</a:t>
            </a:r>
            <a:br/>
            <a:r>
              <a:t>⠀⠀⠀⠀⠀⠀⠀⠀⠀⠀⠀⣿⣿⣿⣿⣿⣿⣿⣿⣿⣿⣿⣿⣿⢿⣿⣿⣿⣿⣿⣿⣿⣿⣿⣿⣿⣿⣿⣿⣿⢺⣿⣿⣿⣿⣿⣿⣿⣿⣿⣿⣿⣿⣿⣿⣿⣿⣿⣿⣷⣷⣷⣿⣿⣿⣿⣿⣿⣿⠀⠀⠀⠀⠀⠀⠀⠀⠀⠀⠀⠀</a:t>
            </a:r>
            <a:br/>
            <a:r>
              <a:t>⠀⠀⠀⠀⠀⠀⠀⠀⠀⠀⠀⣿⣿⣿⣿⣿⣿⣿⣿⣿⣿⣿⣿⣿⣽⣿⣿⣿⣿⣿⣿⣿⣿⣿⣿⣿⣿⣿⣿⡇⢻⣿⣿⣿⣿⣿⣿⣿⣿⣿⣿⣿⣿⣿⣿⣿⣿⣿⣿⣿⣯⣽⣽⣽⣷⣽⣽⣿⣿⠀⠀⠀⠀⠀⠀⠀⠀⠀⠀⠀⠀</a:t>
            </a:r>
            <a:br/>
            <a:r>
              <a:t>⠀⠀⠀⠀⠀⠀⠀⠀⠀⠀⠀⣿⣿⣿⣿⣿⣿⣿⣿⣿⣿⣿⣿⣿⢿⣿⣿⣿⣿⣿⣿⣿⣿⣿⣿⣿⣿⣿⣿⡇⢸⣿⣿⣿⣿⣿⣿⣿⣿⣿⣿⣿⣽⣿⣿⣿⣾⣿⣿⣿⣿⣿⣿⣿⣿⣿⣿⣿⣿⠀⠀⠀⠀⠀⠀⠀⠀⠀⠀⠀⠀</a:t>
            </a:r>
            <a:br/>
            <a:r>
              <a:t>⠀⠀⠀⠀⠀⠀⠀⠀⠀⠀⠀⣿⣿⣿⣿⣿⣿⣿⣿⣿⣿⣿⣿⣿⣿⣿⣿⣿⣿⣿⣿⣿⣿⣿⣿⣿⣿⣿⣿⢕⢸⣿⣿⣿⣿⣿⣿⣿⣿⣿⣿⣿⣿⣿⣿⣿⣿⣿⣿⣿⣿⣿⣿⣿⣿⣿⣿⣿⣿⠀⠀⠀⠀⠀⠀⠀⠀⠀⠀⠀⠀</a:t>
            </a:r>
            <a:br/>
            <a:r>
              <a:t>⠀⠀⠀⠀⠀⠀⠀⠀⠀⠀⠀⣿⣿⣿⣿⣿⣿⣿⣿⣿⣿⣿⣟⣏⣿⣿⡿⢿⢿⢛⢟⣟⢯⢹⢹⢕⣕⣼⣿⢅⣸⣿⣿⣿⣿⣿⣿⣿⣿⣿⣿⣿⣿⣿⣿⣿⣿⣿⣿⣿⣿⣿⣿⣿⣿⣿⣿⣿⣿⠀⠀⠀⠀⠀⠀⠀⠀⠀⠀⠀⠀</a:t>
            </a:r>
            <a:br/>
            <a:r>
              <a:t>⠀⠀⠀⠀⠀⠀⠀⠀⠀⠀⠀⣿⣿⣿⣿⣿⢿⢿⣿⣟⣻⣯⣽⣽⣵⣵⣷⣷⣿⣿⣿⣿⣿⣿⢿⢿⢻⢻⢉⣅⣿⡿⢹⣿⣿⣿⣿⣿⣿⣿⣿⣿⣿⣿⣿⣿⣿⣿⣿⣿⣿⣿⣿⣿⣿⣿⣿⣿⣿⠀⠀⠀⠀⠀⠀⠀⠀⠀⠀⠀⠀</a:t>
            </a:r>
            <a:br/>
            <a:r>
              <a:t>⠀⠀⠀⠀⠀⠀⠀⠀⠀⠀⠀⢏⣹⣽⣷⣾⣿⣿⣿⣿⣿⣿⣿⣿⣿⣿⣿⣿⣿⣯⣽⣿⣿⢿⢿⢿⢻⢟⣾⡏⢝⢕⢸⣿⣫⣽⣿⣿⣿⣿⣿⣿⣿⣿⣿⣿⣿⣿⣿⣿⣿⣿⣿⣿⣿⣿⣿⣿⣿⠀⠀⠀⠀⠀⠀⠀⠀⠀⠀⠀⠀</a:t>
            </a:r>
            <a:br/>
            <a:r>
              <a:t>⠀⠀⠀⠀⠀⠀⠀⠀⠀⠀⠀⣽⣿⣿⣿⣿⣿⣿⣿⣿⣿⣿⣿⣿⣿⣽⣽⣽⣽⣼⣼⣵⣵⣵⣵⢕⢕⣵⣿⣷⣧⣵⣻⣿⣿⣿⣿⣿⣿⣿⣿⣿⣿⣿⣿⣿⣿⣿⣿⣿⣿⣿⣿⣿⣿⣿⣿⣿⣿⠀⠀⠀⠀⠀⠀⠀⠀⠀⠀⠀⠀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⠀⠀⠀⠀⠀⠀⠀⠀⠀⠀⠀⣿⣿⣿⣿⣿⣿⣿⣿⣿⣿⣿⣿⣿⣿⣿⣿⣿⣿⣿⣿⣿⣿⢟⢏⢕⢝⢝⢝⢿⣿⣿⣿⣿⣿⣿⣿⣿⣿⣿⣿⣿⣿⣿⣿⣿⣿⣿⣿⣿⣿⣿⣿⣿⣿⣿⣿⣿⣿⠀⠀⠀⠀⠀⠀⠀⠀⠀⠀⠀⠀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⠀⠀⠀⠀⠀⠀⠀⠀⠀⠀⠀⣿⣿⣿⣿⣿⣿⣿⣿⣿⣿⣿⣿⣿⣿⣿⣿⣿⣿⣿⣿⢟⢕⢕⢕⢕⣕⣕⣕⣼⣿⣿⣿⣿⣿⣿⣿⣿⣿⣿⣿⣿⣿⣿⣿⣿⣿⣿⣿⣿⣿⣿⣿⣿⣿⣿⣿⣿⣿⠀⠀⠀⠀⠀⠀⠀⠀⠀⠀⠀⠀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⠀⠀⠀⠀⠀⠀⠀⠀⠀⠀⠀⣿⣿⣿⣿⣿⣿⣿⣿⣿⣿⣿⣿⣿⣿⣿⣿⣿⣿⣿⡟⢕⢕⢕⢱⣿⣿⣿⣿⣿⣿⣿⣿⣿⣿⣿⣿⣿⣿⣿⣿⣿⣿⣿⣿⣿⣿⣿⣿⣿⣿⣿⣿⣿⣿⣿⣿⣿⣿⠀⠀⠀⠀⠀⠀⠀⠀⠀⠀⠀⠀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⠀⠀⠀⠀⠀⠀⠀⠀⠀⠀⠀⣿⣿⣿⣿⣿⣿⣿⣿⣿⣿⣿⣿⣿⣿⣿⣿⣿⣿⣿⡇⢱⣵⡕⣸⣿⣿⣿⣿⣿⣿⣿⣿⣿⣿⣿⣿⣿⣿⣿⣿⣿⣿⣿⣿⣿⣿⣿⣿⣿⣿⣿⣿⣿⣿⣿⣿⣿⣿⠀⠀⠀⠀⠀⠀⠀⠀⠀⠀⠀⠀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⠀⠀⠀⠀⠀⠀⠀⠀⠀⠀⠀⣿⣿⣿⣿⣿⣿⣿⣿⣿⣿⣿⣿⣿⣿⣿⣿⣿⣿⣿⣿⣜⣿⣿⣿⣿⣿⣿⣯⣿⣿⣿⣿⣿⣿⣿⣿⣿⣿⣿⣿⣿⣿⣿⣿⣿⣿⣿⣿⣿⣿⣿⣿⣿⣿⣿⣿⣿⣿⠀⠀⠀⠀⠀⠀⠀⠀⠀⠀⠀⠀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⠀⠀⠀⠀⠀⠀⠀⠀⠀⠀⠀⣿⣿⣿⣿⣿⣿⣿⣿⣿⣿⣿⣿⣿⣿⣿⣿⣿⢿⢏⢝⣿⣿⣿⣿⣿⣾⣿⣿⣿⣿⣿⣿⣿⣿⣿⣿⣿⣿⣿⣿⣿⣿⣿⣿⣿⣿⣿⣿⣿⣿⣿⣿⣿⣿⣿⣿⣿⣿⠀⠀⠀⠀⠀⠀⠀⠀⠀⠀⠀⠀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⠀⠀⠀⠀⠀⠀⠀⠀⠀⠀⠀⣿⣿⣿⣿⣿⣿⣿⣿⣿⣿⣿⣿⡿⢟⢏⢝⢕⢕⢕⠁⢹⣿⣿⣿⡟⣽⣇⢹⣿⢝⢻⢿⣿⣿⣿⣿⣿⣿⣿⣿⣿⣿⣿⣿⣿⣿⣿⣿⣿⣿⣿⣿⣿⣿⣿⣿⣿⣿⠀⠀⠀⠀⠀⠀⠀⠀⠀⠀⠀⠀</a:t>
            </a:r>
            <a:br/>
            <a:r>
              <a:t>⠀⠀⠀⠀⠀⠀⠀⠀⠀⠀⠀⣿⣿⣿⣿⣿⣿⣿⣿⣿⣿⣿⢇⠕⢕⠕⢕⢕⢕⢕⢀⠜⢿⣻⢿⣾⣿⢟⢜⢻⢕⢕⢕⢸⣿⣿⣿⣿⣿⣿⣿⣿⣿⣿⣿⣿⣿⣿⣿⣿⣿⣿⣿⣿⣿⣿⣿⣿⣿⠀⠀⠀⠀⠀⠀⠀⠀⠀⠀⠀⠀</a:t>
            </a:r>
            <a:br/>
            <a:r>
              <a:t>⠀⠀⠀⠀⠀⠀⠀⠀⠀⠀⠀⣿⣿⣿⣿⣿⣿⣿⣿⣿⣿⣿⠑⠁⠀⠀⠀⠁⢕⢕⢕⢅⢕⢗⣟⡽⢕⢕⢸⡇⢕⢕⢕⢕⣿⣿⣿⣿⣿⣿⣿⣿⣿⣿⣿⣿⣿⣿⣿⣿⣿⣿⣿⣿⣿⣿⣿⣿⣿⠀⠀⠀⠀⠀⠀⠀⠀⠀⠀⠀⠀</a:t>
            </a:r>
            <a:br/>
            <a:r>
              <a:t>⠀⠀⠀⠀⠀⠀⠀⠀⠀⠀⠀⣿⣿⣿⣿⣿⣿⣿⣿⣿⣿⢇⢀⠀⠀⠀⠀⠀⠀⢕⢔⢕⠕⢹⢵⣞⡕⢕⢸⢇⢕⢕⢕⢕⢹⣿⣿⣿⣿⣿⣿⣿⣿⣿⣿⣿⣿⣿⣿⣿⣿⣿⣿⣿⣿⣿⣿⣿⣿⠀⠀⠀⠀⠀⠀⠀⠀⠀⠀⠀⠀</a:t>
            </a:r>
            <a:br/>
            <a:r>
              <a:t>⠀⠀⠀⠀⠀⠀⠀⠀⠀⠀⠀⣿⣿⣿⣿⣿⣿⣿⣿⣿⡟⠑⠁⠀⠀⠀⠀⠀⠀⠀⠁⠑⠀⠁⢫⢵⡇⢕⢕⢕⢕⠑⠑⢕⢸⣿⣿⣿⣿⣿⣿⣿⣿⣿⣿⣿⣿⣿⣿⣿⣿⣿⣿⣿⣿⣿⣿⣿⣿⠀⠀⠀⠀⠀⠀⠀⠀⠀⠀⠀⠀</a:t>
            </a:r>
            <a:br/>
            <a:r>
              <a:t>⠀⠀⠀⠀⠀⠀⠀⠀⠀⠀⠀⣿⣿⣿⣿⣿⣿⣿⣿⣿⢇⠀⠀⠀⠀⠀⠀⠀⠀⠀⠀⠀⠀⢄⢱⣿⢷⡇⢕⢕⠀⠀⠀⠑⢜⣿⣿⣿⣿⣿⣿⣿⣿⣿⣿⣿⣿⣿⣿⣿⣿⣿⣿⣿⣿⣿⣿⣿⣿⠀⠀⠀⠀⠀⠀⠀⠀⠀⠀⠀⠀</a:t>
            </a:r>
            <a:br/>
            <a:r>
              <a:t>⠀⠀⠀⠀⠀⠀⠀⠀⠀⠀⠀⣿⣿⣿⣿⣿⣿⣿⣿⣿⠕⠀⠀⠀⠀⠀⠀⠀⠀⠀⠀⠀⢕⢕⢹⣿⢿⢕⢕⢕⠀⠀⠀⠀⢑⣿⣿⣿⣿⣿⣿⣿⣿⣿⣿⣿⣿⣿⣿⣿⣿⣿⣿⣿⣿⣿⣿⣿⣿⠀⠀⠀⠀⠀⠀⠀⠀⠀⠀⠀⠀</a:t>
            </a:r>
            <a:br/>
            <a:r>
              <a:t>⠀⠀⠀⠀⠀⠀⠀⠀⠀⠀⠀⣿⣿⣿⣿⣿⣿⣿⣿⣿⢀⠀⠀⠀⠀⠀⠀⠀⠀⠀⠀⠀⠑⠕⠜⠋⠉⠑⢕⠑⠀⠀⠀⠀⠄⠝⠿⢿⣿⣿⣿⣿⣿⣿⣿⣿⣿⣿⣿⣿⣿⣿⣿⣿⣿⣿⣿⣿⣿⠀⠀⠀⠀⠀⠀⠀⠀⠀⠀⠀⠀</a:t>
            </a:r>
            <a:br/>
            <a:r>
              <a:t>⠀⠀⠀⠀⠀⠀⠀⠀⠀⠀⠀⣿⣿⣿⣿⣿⣿⣿⣿⣿⣇⢀⠀⠀⠀⠀⠀⠀⠀⠀⠐⠐⠀⠀⠀⠀⢅⠀⢕⢀⠀⢀⠀⠀⠀⠀⠀⠀⢍⢝⢵⢿⣿⣿⡿⢿⣿⣿⣿⣿⣿⣿⣿⣿⣿⣿⣿⣿⣿⠀⠀⠀⠀⠀⠀⠀⠀⠀⠀⠀⠀</a:t>
            </a:r>
            <a:br/>
            <a:r>
              <a:t>⠀⠀⠀⠀⠀⠀⠀⠀⠀⠀⠀⣿⣿⣿⣿⣿⣿⣿⣿⣿⣿⣿⣿⣿⣿⡇⠀⠀⠀⠀⠀⠀⠀⠀⠀⠀⢄⢀⢕⠄⠜⠁⢠⣄⡀⠀⠀⠀⠑⢕⢼⢳⣾⣿⢿⣿⣿⣿⣿⣿⣿⣿⣿⣿⣿⣿⣿⣿⣿⠀⠀⠀⠀⠀⠀⠀⠀⠀⠀⠀⠀</a:t>
            </a:r>
            <a:br/>
            <a:r>
              <a:t>⠀⠀⠀⠀⠀⠀⠀⠀⠀⠀⠀⣿⣿⣿⣿⣿⣿⣿⣿⣿⣿⣿⣿⣿⣿⢕⠀⠀⠀⠀⠀⠀⠀⠀⠀⠀⢿⢕⢕⠀⠀⠀⢸⣿⣿⣿⣷⣶⣴⣄⣠⣿⣷⣿⣿⣿⣿⣿⣿⣿⣿⣿⣿⣿⣿⣿⣿⣿⣿⠀⠀⠀⠀⠀⠀⠀⠀⠀⠀⠀⠀</a:t>
            </a:r>
            <a:br/>
            <a:r>
              <a:t>⠀⠀⠀⠀⠀⠀⠀⠀⠀⠀⠀⣿⣿⣿⣿⣿⣿⣿⣿⣿⣿⣿⣿⣿⣿⢕⠀⠀⠀⠀⠀⠀⠀⠀⠀⠀⢸⣇⢕⠀⢀⠀⢅⣿⣿⣿⣿⣿⣿⣿⣿⣿⣿⣿⣿⣿⣿⣿⣿⣿⣿⣿⣿⣿⣿⣿⣿⣿⣿⠀⠀⠀⠀⠀⠀⠀⠀⠀⠀⠀⠀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⠀⠀⠀⠀⠀⠀⠀⠀⠀⠀⠀⣿⣿⣿⣿⣿⣿⣿⣿⣿⣿⣿⣿⣿⣿⢕⠀⠀⠀⠀⠀⠀⠀⠀⠀⠀⢸⣿⡷⢕⠁⠀⢕⣿⣿⣿⣿⣿⣿⣿⣿⣿⣿⣿⣿⣿⣿⣿⣿⣿⣿⣿⣿⣿⣿⣿⣿⣿⣿⠀⠀⠀⠀⠀⠀⠀⠀⠀⠀⠀⠀</a:t>
            </a:r>
            <a:br/>
            <a:r>
              <a:t>⠀⠀⠀⠀⠀⠀⠀⠀⠀⠀⠀⠛⠛⠛⠛⠛⠛⠛⠛⠛⠛⠛⠛⠛⠛⠀⠀⠀⠀⠀⠀⠀⠀⠀⠀⠀⠘⠛⠃⠑⠐⠀⠑⠛⠛⠛⠛⠛⠛⠛⠛⠛⠛⠛⠛⠛⠛⠛⠛⠛⠛⠛⠛⠛⠛⠛⠛⠛⠛⠀⠀⠀⠀⠀⠀⠀⠀⠀⠀⠀⠀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⠀⠀⠀⠀⠀⠀⠀⠀⠀⠀⠀⣿⣿⣿⣿⣿⣿⣿⣿⣿⣿⣿⣿⣿⣿⣿⣿⣿⣿⣿⣿⣿⣿⣿⣿⣿⣿⣿⣿⣿⣿⣿⣿⣿⣿⣿⣿⣿⣿⣿⣿⣿⣻⣿⣿⣿⣿⣽⣿⣿⣿⣿⣿⣿⣿⣿⣿⣿⣿⠀⠀⠀⠀⠀⠀⠀⠀⠀⠀⠀⠀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⠀⠀⠀⠀⠀⠀⠀⠀⠀⠀⠀⣿⣿⣿⣿⣿⣿⣿⣿⣿⣿⣿⣿⣿⣿⣿⣿⣿⣿⣿⣿⣿⣿⣿⣿⣿⣿⣿⣿⣿⣿⣿⣿⣿⣿⣿⣿⣿⣿⣿⣿⣿⣿⣿⣿⣿⣿⣿⣿⣿⣿⣿⣿⣿⣿⡿⠟⡏⠙⠀⠀⠀⠀⠀⠀⠀⠀⠀⠀⠀⠀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⠀⠀⠀⠀⠀⠀⠀⠀⠀⠀⠀⣿⣿⣿⣿⣿⣿⣿⣿⣿⣿⣿⣿⣿⣿⣿⣿⣿⣿⣿⣿⣿⣿⣿⣿⣿⣿⣿⣿⣿⣿⣿⣿⣿⣿⣿⣿⣿⣿⣿⣿⣿⣿⣿⣿⣿⣿⣿⣿⣿⣿⣿⢟⠋⠁⠀⠀⢇⠀⠀⠀⠀⠀⠀⠀⠀⠀⠀⠀⠀⠀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⠀⠀⠀⠀⠀⠀⠀⠀⠀⠀⠀⣿⣿⣿⣿⣿⣿⣿⣿⣿⣿⣿⣿⣿⣿⣿⣿⣿⣿⣿⣿⣿⣿⣿⣿⣿⣿⣿⣿⣿⣿⣿⣿⣿⣿⣿⣿⣿⣿⣿⣿⣿⣿⣿⣿⣿⣿⣿⣿⡟⢝⠕⢕⠀⠀⠀⠀⢱⢀⠀⠀⠀⠀⠀⠀⠀⠀⠀⠀⠀⠀</a:t>
            </a:r>
            <a:br/>
            <a:r>
              <a:t>⠀⠀⠀⠀⠀⠀⠀⠀⠀⠀⠀⣿⢿⢽⡽⢝⢻⢟⢿⣿⣿⣿⣿⣿⣿⣿⣿⣿⣿⣿⣿⣿⣿⣿⣿⣿⡿⢿⢿⣿⣿⣿⣿⣿⣿⣿⣿⣿⣿⣿⣿⣿⣿⣿⣿⣿⣿⣿⡟⢇⢕⢕⢕⠅⠀⢕⢕⢸⢕⠀⠀⠀⠀⠀⠀⠀⠀⠀⠀⠀⠀</a:t>
            </a:r>
            <a:br/>
            <a:r>
              <a:t>⠀⠀⠀⠀⠀⠀⠀⠀⠀⠀⠀⢧⡗⣇⣵⢧⣸⡟⡱⢻⣿⣿⣿⣿⣿⣿⣿⣿⣿⣿⣿⣿⣿⣿⡿⢏⢝⢳⣿⣿⣿⣿⣿⣿⣿⣿⣿⣿⣿⣿⣿⣿⣿⣿⣿⣿⣿⣿⢕⢕⢵⢵⢕⣕⡕⢄⠅⢸⢕⠀⠀⠀⠀⠀⠀⠀⠀⠀⠀⠀⠀</a:t>
            </a:r>
            <a:br/>
            <a:r>
              <a:t>⠀⠀⠀⠀⠀⠀⠀⠀⠀⠀⠀⣿⣿⣿⣿⣷⣷⣿⣷⣷⣯⣿⣿⣿⣿⣿⣿⣿⣿⣿⣿⣿⣿⣿⢏⢕⢕⢕⢹⣿⣿⣿⣿⣿⣿⣿⣿⣿⣯⣿⣿⣿⣿⣿⣿⣿⣿⣿⢇⢕⢕⢕⢱⣕⢕⢜⣕⢸⢕⠀⠀⠀⠀⠀⠀⠀⠀⠀⠀⠀⠀</a:t>
            </a:r>
            <a:br/>
            <a:r>
              <a:t>⠀⠀⠀⠀⠀⠀⠀⠀⠀⠀⠀⣿⣿⣿⣿⣿⣿⣿⣿⣿⣿⣿⣿⣿⣿⣿⣿⣿⣿⣿⣿⣿⣿⣿⣿⣿⣿⣿⣿⣿⡿⣿⣿⣿⣿⣿⣿⣿⣿⣿⣿⣿⣿⣿⣿⣿⣿⣿⣱⢕⢕⢕⢸⣿⣝⢜⢕⢸⡕⠀⠀⠀⠀⠀⠀⠀⠀⠀⠀⠀⠀</a:t>
            </a:r>
            <a:br/>
            <a:r>
              <a:t>⠀⠀⠀⠀⠀⠀⠀⠀⠀⠀⠀⣿⣿⣿⣿⣿⣿⣿⣿⣿⣿⣿⣿⣿⣿⣿⣿⣿⣿⣿⣿⣿⣿⣿⣿⣿⣿⣿⣿⣿⣿⣿⣿⣿⣿⣿⣿⣿⡿⣿⣿⣿⣿⣿⣿⣿⣿⣿⣾⢸⢕⢕⢕⢕⢕⢕⢕⢕⣇⠀⠀⠀⠀⠀⠀⠀⠀⠀⠀⠀⠀</a:t>
            </a:r>
            <a:br/>
            <a:r>
              <a:t>⠀⠀⠀⠀⠀⠀⠀⠀⠀⠀⠀⣿⣿⣿⣿⣿⣿⣿⣿⣿⣿⣿⣿⣿⢿⣿⣿⣿⣿⣿⣿⣿⣿⣿⣿⣿⣿⣿⣿⡿⢺⣿⣿⣿⣿⣿⣿⣿⣧⣿⣿⣿⣿⣿⣿⣿⣿⣿⣷⣾⣷⣷⣾⣿⣿⣿⣿⣿⣿⠀⠀⠀⠀⠀⠀⠀⠀⠀⠀⠀⠀</a:t>
            </a:r>
            <a:br/>
            <a:r>
              <a:t>⠀⠀⠀⠀⠀⠀⠀⠀⠀⠀⠀⣿⣿⣿⣿⣿⣿⣿⣿⣿⣿⣿⣿⣿⣿⣿⣿⣿⣿⣿⣿⣿⣿⣿⣿⣿⣿⣿⣿⡇⢻⣿⣿⣿⣿⣿⣿⣿⣿⣿⣿⣿⣿⣿⣿⣿⣻⣿⣿⣿⣯⣽⣽⣵⣧⣽⣽⣿⣿⠀⠀⠀⠀⠀⠀⠀⠀⠀⠀⠀⠀</a:t>
            </a:r>
            <a:br/>
            <a:r>
              <a:t>⠀⠀⠀⠀⠀⠀⠀⠀⠀⠀⠀⣿⣿⣿⣿⣿⣿⣿⣿⣿⣿⣿⣿⣿⣿⣿⣿⣿⣿⣿⣿⣿⣿⣿⣿⣿⣿⣿⣿⢇⢸⣿⣿⣿⣿⣿⣿⣿⣿⣿⣿⣿⣽⣿⣿⣿⣾⣿⣿⣿⣿⣿⣿⣿⣿⣿⣿⣿⣿⠀⠀⠀⠀⠀⠀⠀⠀⠀⠀⠀⠀</a:t>
            </a:r>
            <a:br/>
            <a:r>
              <a:t>⠀⠀⠀⠀⠀⠀⠀⠀⠀⠀⠀⣿⣿⣿⣿⣿⣿⣿⣿⣿⣿⣿⣿⣿⣿⣿⣿⣿⣿⣿⣿⣿⣿⣿⣿⣿⣿⣿⣿⢕⢸⣿⣿⣿⣿⣿⣿⣿⣿⣿⣿⣿⣿⣿⣿⣿⣿⣿⣿⣿⣿⣿⣿⣿⣿⣿⣿⣿⣿⠀⠀⠀⠀⠀⠀⠀⠀⠀⠀⠀⠀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⠀⠀⠀⠀⠀⠀⠀⠀⠀⠀⠀⣿⣿⣿⣿⣿⣿⣿⣿⣿⣿⣿⣿⣯⣿⣿⢿⢟⢟⢋⢟⢟⢝⢝⢕⢕⣱⣺⡟⢄⣸⣿⣿⣿⣿⣿⣿⣿⣿⣿⣿⣿⣿⣿⣿⣿⣿⣿⣿⣿⣿⣿⣿⣿⣿⣿⣿⣿⣿⠀⠀⠀⠀⠀⠀⠀⠀⠀⠀⠀⠀</a:t>
            </a:r>
            <a:br/>
            <a:r>
              <a:t>⠀⠀⠀⠀⠀⠀⠀⠀⠀⠀⠀⣿⣿⣿⣿⣿⢿⡿⣟⣟⣻⣽⣽⣽⣵⢵⣷⣷⣷⣾⣷⣷⣿⣿⢿⢟⢟⢟⢹⣔⣻⡏⢹⣿⣿⣿⣿⣿⣿⣿⣿⣿⣿⣿⣿⣿⣿⣿⣿⣿⣿⣽⣿⣿⣿⣿⣿⣿⣿⠀⠀⠀⠀⠀⠀⠀⠀⠀⠀⠀⠀</a:t>
            </a:r>
            <a:br/>
            <a:r>
              <a:t>⠀⠀⠀⠀⠀⠀⠀⠀⠀⠀⠀⢝⣝⣕⣷⣷⣿⣿⣿⣿⣿⣿⣿⣿⣿⣿⣿⣿⣿⣿⢟⣟⡿⢿⢇⢝⢟⢟⣟⢇⢕⡕⢸⣵⣿⣿⣿⣿⣿⣿⣿⣿⣿⣿⣿⣿⣿⣿⣿⣿⣿⣿⣿⣿⣿⣿⣿⣿⣿⠀⠀⠀⠀⠀⠀⠀⠀⠀⠀⠀⠀</a:t>
            </a:r>
            <a:br/>
            <a:r>
              <a:t>⠀⠀⠀⠀⠀⠀⠀⠀⠀⠀⠀⣿⣿⣿⣿⣿⣿⣿⣿⣿⣿⣿⣿⣿⣿⣽⣽⣵⣵⣵⣵⣵⣵⣵⣵⣕⣕⣵⣿⣷⣧⣵⣿⣿⣿⣿⣿⣿⣿⣿⣿⣿⣿⣿⣿⣿⣿⣿⣿⣿⣿⣿⣿⣿⣿⣿⣿⣿⣿⠀⠀⠀⠀⠀⠀⠀⠀⠀⠀⠀⠀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⠀⠀⠀⠀⠀⠀⠀⠀⠀⠀⠀⣿⣿⣿⣿⣿⣿⣿⣿⣿⣿⣿⣿⣿⣿⣿⣿⣿⣿⣿⣿⣿⣿⣿⣿⣿⣿⣿⣿⣿⣿⣿⣿⣿⣿⣿⣿⣿⣿⣿⣿⣯⣻⢿⣿⣿⣿⣿⣿⣿⣿⣿⣿⣿⣿⣿⣿⣯⣿⠀⠀⠀⠀⠀⠀⠀⠀⠀⠀⠀⠀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⠀⠀⠀⠀⠀⠀⠀⠀⠀⠀⠀⣿⣿⣿⣿⣿⣿⣿⣿⣿⣿⣿⣿⣿⣿⣿⣿⣿⣿⣿⣿⣿⣿⣿⣿⣿⣿⣿⣿⣿⣿⣿⣿⣿⣿⣿⣿⣿⣿⣿⣿⣿⣿⣿⣿⣿⣿⣿⣿⣿⣿⣿⣿⣿⣿⡿⠟⡟⠙⠀⠀⠀⠀⠀⠀⠀⠀⠀⠀⠀⠀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⠀⠀⠀⠀⠀⠀⠀⠀⠀⠀⠀⣿⣿⣿⣿⣿⣿⣿⣿⣿⣿⣿⣿⣿⣿⣿⣿⣿⣿⣿⣿⣿⣿⣿⣿⣿⣿⣿⣿⣿⣿⣿⣿⣿⣿⣿⣿⣿⣿⣿⣿⣿⣿⣿⣿⣿⣿⣿⣿⣿⣿⣿⡟⠙⠁⠀⠀⡇⠀⠀⠀⠀⠀⠀⠀⠀⠀⠀⠀⠀⠀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⠀⠀⠀⠀⠀⠀⠀⠀⠀⠀⠀⣿⣿⣿⣿⣿⣿⣿⣿⣿⣿⣿⣿⣿⣿⣿⣿⣿⣿⣿⣿⣿⣿⣿⣿⣿⣿⣿⣿⣿⣿⣿⣿⣿⣿⣿⣿⣿⣿⣿⣿⣿⣿⣿⣿⣿⣿⣿⣿⢟⠝⢕⢕⠄⠀⢄⢀⡇⠀⠀⠀⠀⠀⠀⠀⠀⠀⠀⠀⠀⠀</a:t>
            </a:r>
            <a:br/>
            <a:r>
              <a:t>⠀⠀⠀⠀⠀⠀⠀⠀⠀⠀⠀⣿⢿⢯⢽⢝⢝⢟⢿⣿⣿⣿⣿⣿⣿⣿⣿⣿⣿⣿⣿⣿⣿⣿⣿⣿⡿⢿⢿⣿⣿⣿⣿⣿⣿⣿⣿⣿⣿⣿⣿⣿⣿⣿⣿⣿⣷⣯⡗⢇⢕⢕⠕⠅⢄⢕⢁⢕⢄⠀⠀⠀⠀⠀⠀⠀⠀⠀⠀⠀⠀</a:t>
            </a:r>
            <a:br/>
            <a:r>
              <a:t>⠀⠀⠀⠀⠀⠀⠀⠀⠀⠀⠀⢧⣕⣕⣱⡇⣜⡗⢹⢹⡿⣿⣿⣿⣿⣿⣿⣿⣿⣿⣿⣿⣿⣿⡿⢏⢝⢳⣽⣿⣿⣿⣿⣿⣿⣿⣿⣿⣿⣿⣿⣿⣿⣿⣿⣿⣿⣯⡕⢕⢵⢵⢕⣕⢔⢔⢕⢸⢕⠀⠀⠀⠀⠀⠀⠀⠀⠀⠀⠀⠀</a:t>
            </a:r>
            <a:br/>
            <a:r>
              <a:t>⠀⠀⠀⠀⠀⠀⠀⠀⠀⠀⠀⣿⣿⣿⣿⣿⣿⣿⣿⣷⣮⣿⣿⣿⣿⣿⣿⣿⣿⣿⣿⣿⣿⣿⢯⢕⣕⢕⣿⣿⣿⣿⣿⣿⣿⣿⣿⣿⣽⣿⣿⣿⣿⣿⣿⣿⣿⣿⡇⢕⢕⢕⢱⢵⢕⢜⣇⢸⢕⠀⠀⠀⠀⠀⠀⠀⠀⠀⠀⠀⠀</a:t>
            </a:r>
            <a:br/>
            <a:r>
              <a:t>⠀⠀⠀⠀⠀⠀⠀⠀⠀⠀⠀⣿⣿⣿⣿⣿⣿⣿⣿⣿⣿⣿⣿⣿⣿⣿⣿⣿⣿⣿⣿⣿⣿⣿⣿⣿⣿⣿⣿⣿⡿⣿⣿⣿⣿⣿⣿⣿⣿⣿⣿⣿⣿⣿⣿⣿⣿⣿⢇⢕⢕⢕⢸⣾⢕⢕⢕⢼⢕⠀⠀⠀⠀⠀⠀⠀⠀⠀⠀⠀⠀</a:t>
            </a:r>
            <a:br/>
            <a:r>
              <a:t>⠀⠀⠀⠀⠀⠀⠀⠀⠀⠀⠀⣿⣿⣿⣿⣿⣿⣿⣿⣿⣿⣿⣿⣿⣿⣿⣿⣿⣿⣿⣿⣿⣿⣿⣿⣿⣿⣿⣿⣿⣷⣿⣿⣿⣿⣿⣿⣿⢿⣿⣿⣿⣿⣿⣿⣿⣿⣿⡇⢸⢕⢕⢕⢕⢕⢕⢕⢸⣕⠀⠀⠀⠀⠀⠀⠀⠀⠀⠀⠀⠀</a:t>
            </a:r>
            <a:br/>
            <a:r>
              <a:t>⠀⠀⠀⠀⠀⠀⠀⠀⠀⠀⠀⣿⣿⣿⣿⣿⣿⣿⣿⣿⣿⣿⣿⣿⣿⣿⣿⣿⣿⣿⣿⣿⣿⣿⣿⣿⣿⣿⣿⡿⢿⣿⣿⣿⣿⣿⣿⣿⡯⣿⣿⣿⣿⣿⣿⣿⣿⣿⣧⣾⣷⣷⣿⣿⣿⣿⣿⣿⣿⠀⠀⠀⠀⠀⠀⠀⠀⠀⠀⠀⠀</a:t>
            </a:r>
            <a:br/>
            <a:r>
              <a:t>⠀⠀⠀⠀⠀⠀⠀⠀⠀⠀⠀⣿⣿⣿⣿⣿⣿⣿⣿⣿⣿⣿⣿⣿⢽⣿⣿⣿⣿⣿⣿⣿⣿⣿⣿⣿⣿⣿⣿⡏⣻⣿⣿⣿⣿⣿⣿⣿⣿⣿⣿⣿⣿⣿⣿⡿⢿⣿⣿⣿⣽⣽⣽⣵⣼⣽⣿⣿⣿⠀⠀⠀⠀⠀⠀⠀⠀⠀⠀⠀⠀</a:t>
            </a:r>
            <a:br/>
            <a:r>
              <a:t>⠀⠀⠀⠀⠀⠀⠀⠀⠀⠀⠀⣿⣿⣿⣿⣿⣿⣿⣿⣿⣿⣿⣿⣿⣽⣿⣿⣿⣿⣿⣿⣿⣿⣿⣿⣿⣿⣿⣿⢇⢺⣿⣿⣿⣿⣿⣿⣿⣿⣿⣿⣏⣹⣿⣿⣷⣿⣿⣿⣿⣿⣿⣿⣿⣿⣿⣿⣿⣿⠀⠀⠀⠀⠀⠀⠀⠀⠀⠀⠀⠀</a:t>
            </a:r>
            <a:br/>
            <a:r>
              <a:t>⠀⠀⠀⠀⠀⠀⠀⠀⠀⠀⠀⣿⣿⣿⣿⣿⣿⣿⣿⣿⣿⣿⣿⣿⣿⣿⣿⣿⣿⣿⣿⣿⣿⣿⣿⣿⡿⢿⣿⠅⢸⣿⣿⣿⣿⣿⣿⣿⣿⣿⣿⣿⣿⣿⣿⣿⣿⣿⣿⣿⣿⣿⣿⣿⣿⣿⣿⣿⣿⠀⠀⠀⠀⠀⠀⠀⠀⠀⠀⠀⠀</a:t>
            </a:r>
            <a:br/>
            <a:r>
              <a:t>⠀⠀⠀⠀⠀⠀⠀⠀⠀⠀⠀⣿⣿⣿⣿⣿⣿⣿⣿⣿⣿⣿⣟⣯⣾⣿⠿⠟⢟⢏⢟⢏⢝⢝⢕⢕⣕⣺⣧⢀⣿⣿⣿⣿⣿⣿⣿⣿⣿⣿⣿⣿⣿⣿⣿⣿⣿⣿⣿⣿⣿⣿⣿⣿⣿⣿⣿⣿⣿⠀⠀⠀⠀⠀⠀⠀⠀⠀⠀⠀⠀</a:t>
            </a:r>
            <a:br/>
            <a:r>
              <a:t>⠀⠀⠀⠀⠀⠀⠀⠀⠀⠀⠀⣿⣿⣿⣿⡿⢿⡿⣟⣟⣿⣽⣽⣵⡱⡳⣵⣷⣷⢷⣷⣾⣻⡿⢿⢟⢟⡟⣹⣱⡻⢇⢹⣿⣿⣿⣿⣿⣿⣿⣿⣿⣿⣿⣿⣿⣿⣿⣿⣿⣯⣿⣿⣿⣿⣿⣿⣿⣿⠀⠀⠀⠀⠀⠀⠀⠀⠀⠀⠀⠀</a:t>
            </a:r>
            <a:br/>
            <a:r>
              <a:t>⠀⠀⠀⠀⠀⠀⠀⠀⠀⠀⠀⢝⣝⣕⣧⣷⣿⣿⣿⣿⣿⣿⣿⣿⣿⣿⣿⣿⢿⢾⢻⢟⢻⢯⢞⢝⢟⢕⣻⢝⣕⡕⣱⣵⣿⣿⣿⣿⣿⣿⣿⣿⣿⣿⣿⣿⣿⣿⣿⣿⣿⣿⣿⣿⣿⣿⣿⣿⣿⠀⠀⠀⠀⠀⠀⠀⠀⠀⠀⠀⠀</a:t>
            </a:r>
            <a:br/>
            <a:r>
              <a:t>⠀⠀⠀⠀⠀⠀⠀⠀⠀⠀⠀⣽⣿⣿⣿⣿⣿⣿⣿⣿⣿⣿⣿⣿⣯⣽⣵⣵⣵⣵⣵⣵⣵⣵⣵⣕⣕⣾⣿⣷⣷⣵⣿⣿⣿⣿⣿⣿⣿⣿⣿⣿⣿⣿⣿⣿⣿⣿⣿⣿⣿⣿⣿⣿⣿⣿⣿⣿⣿⠀⠀⠀⠀⠀⠀⠀⠀⠀⠀⠀⠀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⠀⠀⠀⠀⠀⠀⠀⠀⠀⠀⠀⣿⣿⣿⣿⣿⣿⣿⣿⣿⣿⣿⣿⣿⣿⣿⣿⣿⣿⣿⣿⣿⣿⣿⣿⣿⣿⣿⣿⣿⣿⣿⣿⣿⣿⣿⣿⣿⣿⣿⣿⣿⣿⣿⣿⣿⣿⣿⣿⣿⣿⣿⣯⣿⣿⣿⣿⣿⣳⠀⠀⠀⠀⠀⠀⠀⠀⠀⠀⠀⠀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⠀⠀⠀⠀⠀⠀⠀⠀⠀⠀⠀⣿⣿⣿⣿⣿⣿⣿⣿⣿⣿⣿⣿⣿⣿⣿⣿⣿⣿⣿⣿⣿⣿⣿⣿⣿⣿⣿⣿⣿⣿⣿⣿⣿⣿⣿⣿⣿⣿⣿⣿⣿⣿⣿⣿⣿⣿⣿⣿⣿⣿⣿⣿⣿⣿⡿⢻⠛⠙⠀⠀⠀⠀⠀⠀⠀⠀⠀⠀⠀⠀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⠀⠀⠀⠀⠀⠀⠀⠀⠀⠀⠀⣿⣿⣿⣿⣿⣿⣿⣿⣿⣿⣿⣿⣿⣿⣿⣿⣿⣿⣿⣿⣿⣿⣿⣿⣿⣿⣿⣿⣿⣿⣿⣿⣿⣿⣿⣿⣿⣿⣿⣿⣿⣿⣿⣿⣿⣿⣿⣿⣿⣿⡿⢟⠙⠁⠀⢀⡇⠀⠀⠀⠀⠀⠀⠀⠀⠀⠀⠀⠀⠀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⠀⠀⠀⠀⠀⠀⠀⠀⠀⠀⠀⣿⣿⣿⣿⣿⣿⣿⣿⣿⣿⣿⣿⣿⣿⣿⣿⣿⣿⣿⣿⣿⣿⣿⣿⣿⣿⣿⣿⣿⣿⣿⣿⣿⣿⣿⣿⣿⣿⣿⣿⣿⣿⣿⣿⣿⣿⣿⣿⢟⢍⢕⢕⠄⢄⢔⠔⡇⠀⠀⠀⠀⠀⠀⠀⠀⠀⠀⠀⠀⠀</a:t>
            </a:r>
            <a:br/>
            <a:r>
              <a:t>⠀⠀⠀⠀⠀⠀⠀⠀⠀⠀⠀⣿⡿⢯⡽⢝⢟⢻⣿⣿⣿⣿⣿⣿⣿⣿⣿⣿⣿⣿⣿⣿⣿⣿⣿⣿⣿⢿⣿⣿⣿⣿⣿⣿⣿⣿⣿⣿⣿⣿⣿⣿⣿⣿⣿⣿⣿⣿⡟⢕⢔⢕⢕⠕⠄⢄⢕⡇⢕⠀⠀⠀⠀⠀⠀⠀⠀⠀⠀⠀⠀</a:t>
            </a:r>
            <a:br/>
            <a:r>
              <a:t>⠀⠀⠀⠀⠀⠀⠀⠀⠀⠀⠀⢣⣕⢕⣱⡜⣏⢞⢝⣯⣿⣿⣿⣿⣿⣿⣿⣿⣿⣿⣿⣿⣿⣿⡿⢝⢕⢧⣿⣿⣿⣿⣿⣿⣿⣿⣿⣿⣿⢿⣿⣿⣿⣿⣿⣿⣿⣯⢕⢱⢵⢵⣕⣕⢔⢅⢕⡇⢕⠀⠀⠀⠀⠀⠀⠀⠀⠀⠀⠀⠀</a:t>
            </a:r>
            <a:br/>
            <a:r>
              <a:t>⠀⠀⠀⠀⠀⠀⠀⠀⠀⠀⠀⣷⣿⣿⣿⣿⣷⣿⣾⣵⣵⣿⣿⣿⣿⣿⣿⣿⣿⣿⣿⣿⣿⣿⡇⢕⢕⡕⣿⣿⣿⣿⣿⣿⣿⣿⣿⣿⣸⣿⣿⣿⣿⣿⣿⣿⣿⣿⡇⢕⢕⢕⣕⣕⢕⣟⡕⢇⢕⠀⠀⠀⠀⠀⠀⠀⠀⠀⠀⠀⠀</a:t>
            </a:r>
            <a:br/>
            <a:r>
              <a:t>⠀⠀⠀⠀⠀⠀⠀⠀⠀⠀⠀⣿⣿⣿⣿⣿⣿⣿⣿⣿⣿⣿⣿⣿⣿⣿⣿⣿⣿⣿⣿⣿⣿⣿⣿⣾⣿⣿⣿⣿⣿⣿⣿⣿⣿⣿⣿⣿⣽⣿⣿⣿⣿⣿⣿⣿⣿⣿⡇⢕⢕⢕⣿⣿⢇⢕⢕⢼⢕⠀⠀⠀⠀⠀⠀⠀⠀⠀⠀⠀⠀</a:t>
            </a:r>
            <a:br/>
            <a:r>
              <a:t>⠀⠀⠀⠀⠀⠀⠀⠀⠀⠀⠀⣿⣿⣿⣿⣿⣿⣿⣿⣿⣿⣿⣿⣿⣿⣿⣿⣿⣿⣿⣿⣿⣿⣿⣿⣿⣿⣿⣿⣿⣾⣿⣿⣿⣿⣿⣿⣿⢿⣿⣿⣿⣿⣿⣿⣿⣿⣿⡇⢳⢕⢕⢕⢕⢕⢕⢕⢸⣕⠀⠀⠀⠀⠀⠀⠀⠀⠀⠀⠀⠀</a:t>
            </a:r>
            <a:br/>
            <a:r>
              <a:t>⠀⠀⠀⠀⠀⠀⠀⠀⠀⠀⠀⣿⣿⣿⣿⣿⣿⣿⣿⣿⣿⣿⣿⣿⣿⣿⣿⣿⣿⣿⣿⣿⣿⣿⣿⣿⣿⣿⣿⣟⣿⣿⣿⣿⣿⣿⣿⣿⣿⣿⣿⣿⣿⣿⣿⣿⣿⣿⣵⣾⣷⣷⣿⣿⣿⣿⣿⣿⣿⠀⠀⠀⠀⠀⠀⠀⠀⠀⠀⠀⠀</a:t>
            </a:r>
            <a:br/>
            <a:r>
              <a:t>⠀⠀⠀⠀⠀⠀⠀⠀⠀⠀⠀⣿⣿⣿⣿⣿⣿⣿⣿⣿⣿⣿⣿⣿⣺⣿⣿⣿⣿⣿⣿⣿⣿⣿⣿⣿⣿⣿⣿⢟⣿⣿⣿⣿⣿⣿⣿⣿⣿⣿⣿⣿⣿⣿⣿⣿⣿⣿⣿⣯⣽⣽⣽⣵⣽⣽⣿⣿⣿⠀⠀⠀⠀⠀⠀⠀⠀⠀⠀⠀⠀</a:t>
            </a:r>
            <a:br/>
            <a:r>
              <a:t>⠀⠀⠀⠀⠀⠀⠀⠀⠀⠀⠀⣿⣿⣿⣿⣿⣿⣿⣿⣿⣿⣿⣿⣿⣸⣿⣿⣿⣿⣿⣿⣿⣿⣿⣿⣿⣿⣿⣿⢕⣿⣿⣿⣿⣿⣿⣿⣿⣿⣿⣿⣏⣽⣿⣿⣷⣿⣿⣿⣿⣿⣿⣿⣿⣿⣿⣿⣿⣿⠀⠀⠀⠀⠀⠀⠀⠀⠀⠀⠀⠀</a:t>
            </a:r>
            <a:br/>
            <a:r>
              <a:t>⠀⠀⠀⠀⠀⠀⠀⠀⠀⠀⠀⣿⣿⣿⣿⣿⣿⣿⣿⣿⣿⣿⣿⣿⢾⣿⣿⣿⣿⣿⣿⣿⣿⣿⡿⢟⢻⣿⡟⠑⣿⣿⣿⣿⣿⣿⣿⣿⣟⢿⣿⣿⣿⣿⣿⣿⣿⣿⣿⣿⣿⣿⣿⣿⣿⣿⣿⣿⣿⠀⠀⠀⠀⠀⠀⠀⠀⠀⠀⠀⠀</a:t>
            </a:r>
            <a:br/>
            <a:r>
              <a:t>⠀⠀⠀⠀⠀⠀⠀⠀⠀⠀⠀⣿⣿⣿⣿⣿⣿⣿⣿⣿⣿⣿⣿⣽⣾⢿⠟⢏⢟⢙⢝⢝⢝⢕⢕⢕⢕⣿⡷⢱⣿⣿⣿⣿⣿⣿⣿⣿⣿⣿⣿⣿⣿⣿⣿⣿⣿⣿⣿⣿⣿⣿⣿⣿⣿⣿⣿⣿⣿⠀⠀⠀⠀⠀⠀⠀⠀⠀⠀⠀⠀</a:t>
            </a:r>
            <a:br/>
            <a:r>
              <a:t>⠀⠀⠀⠀⠀⠀⠀⠀⠀⠀⠀⣿⣿⣿⣿⢿⢿⢿⣟⣟⣯⣽⣽⣵⡕⢇⣕⣷⡷⢷⡗⣗⣻⢟⢟⢟⡟⢏⣇⢸⣿⠉⢹⣿⣿⣿⣿⣿⣿⣿⣿⣿⣿⣿⣿⣿⣿⣿⣿⣿⣿⣿⣿⣿⣿⣿⣿⣿⣿⠀⠀⠀⠀⠀⠀⠀⠀⠀⠀⠀⠀</a:t>
            </a:r>
            <a:br/>
            <a:r>
              <a:t>⠀⠀⠀⠀⠀⠀⠀⠀⠀⠀⠀⣝⣕⣕⣧⣵⣿⣿⣿⣿⣿⣿⣿⣿⣿⣿⣾⢷⢷⢾⢟⢺⢜⢫⢟⢜⢝⢑⣻⡕⣕⢐⣕⣵⣿⣿⣿⣿⣿⣿⣯⣿⣿⣿⣿⣿⣿⣿⣿⣿⣿⣿⣿⣿⣿⣿⣿⣿⣿⠀⠀⠀⠀⠀⠀⠀⠀⠀⠀⠀⠀</a:t>
            </a:r>
            <a:br/>
            <a:r>
              <a:t>⠀⠀⠀⠀⠀⠀⠀⠀⠀⠀⠀⣷⣿⣿⣿⣿⣿⣿⣿⣿⣿⣿⣿⣿⣧⣼⣵⣵⣵⣵⣵⣵⣥⣴⣵⣅⣕⣾⣿⣷⣷⣴⣽⣿⣿⣿⣿⣿⣿⣿⣿⣿⣿⣿⣿⣿⣿⣿⣿⣿⣿⣿⣿⣿⣿⣿⣿⣿⣿⠀⠀⠀⠀⠀⠀⠀⠀⠀⠀⠀⠀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⠀⠀⠀⠀⠀⠀⠀⠀⠀⠀⠀⠙⠛⠛⠛⠛⠛⠛⠛⠛⠛⠛⠛⠛⠛⠛⠛⠛⠛⠛⠛⠛⠛⠛⠛⠛⠛⠛⠛⠛⠛⠛⠛⠛⠛⠛⠛⠛⠛⠛⠛⠛⠛⠛⠛⠛⠛⠛⠛⠛⠛⠛⠛⠛⠛⠛⠛⠛⠛⠀⠀⠀⠀⠀⠀⠀⠀⠀⠀⠀⠀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⠀⠀⠀⠀⠀⠀⠀⠀⠀⠀⠀⣿⣿⣿⣿⣿⣿⣿⣿⣿⣿⣿⣿⣿⣿⣿⣿⣿⣿⣿⣿⣿⣿⣿⣿⣿⣿⣿⣿⣿⣿⣿⣿⣿⣿⣿⣿⣿⣿⣿⣿⣿⢿⢿⣿⣿⣿⣿⣿⣿⣿⣿⣿⣿⣿⣷⣷⣷⣇⠀⠀⠀⠀⠀⠀⠀⠀⠀⠀⠀⠀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⠀⠀⠀⠀⠀⠀⠀⠀⠀⠀⠀⣿⣿⣿⣿⣿⣿⣿⣿⣿⣿⣿⣿⣿⣿⣿⣿⣿⣿⣿⣿⣿⣿⣿⣿⣿⣿⣿⣿⣿⣿⣿⣿⣿⣿⣿⣿⣿⣿⣿⣿⣿⣿⣿⣿⣿⣿⣿⣿⣿⣿⣿⣿⣿⣿⡟⢻⠛⠙⠀⠀⠀⠀⠀⠀⠀⠀⠀⠀⠀⠀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⠀⠀⠀⠀⠀⠀⠀⠀⠀⠀⠀⣿⣿⣿⣿⣿⣿⣿⣿⣿⣿⣿⣿⣿⣿⣿⣿⣿⣿⣿⣿⣿⣿⣿⣿⣿⣿⣿⣿⣿⣿⣿⣿⣿⣿⣿⣿⣿⣿⣿⣿⣿⣿⣿⣿⣿⣿⣿⣿⣿⣿⡿⢟⠑⠅⠀⢸⢄⠀⠀⠀⠀⠀⠀⠀⠀⠀⠀⠀⠀⠀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⠀⠀⠀⠀⠀⠀⠀⠀⠀⠀⠀⣿⣿⣿⣿⣿⣿⣿⣿⣿⣿⣿⣿⣿⣿⣿⣿⣿⣿⣿⣿⣿⣿⣿⣿⣿⣿⣿⣿⣿⣿⣿⣿⣿⣿⣿⣿⣿⣿⣿⣿⣿⣿⣿⣿⣿⣿⣿⣿⢟⢕⢕⢕⠐⢔⢔⢸⢕⠀⠀⠀⠀⠀⠀⠀⠀⠀⠀⠀⠀⠀</a:t>
            </a:r>
            <a:br/>
            <a:r>
              <a:t>⠀⠀⠀⠀⠀⠀⠀⠀⠀⠀⠀⣿⢿⢿⡯⢟⢟⢿⢿⣿⢿⣻⣿⣿⣿⣿⣿⣿⣿⣿⣿⣿⣿⣿⣿⣿⣿⣿⣿⣿⣿⣿⣿⣿⣿⣿⣿⣿⣿⣿⣿⣿⣿⣿⣿⣿⣿⣟⢟⢕⢔⢕⢕⢅⢕⢕⢜⡕⢕⠀⠀⠀⠀⠀⠀⠀⠀⠀⠀⠀⠀</a:t>
            </a:r>
            <a:br/>
            <a:r>
              <a:t>⠀⠀⠀⠀⠀⠀⠀⠀⠀⠀⠀⢣⢇⡕⣱⡜⡱⣕⢯⢿⣿⣿⣿⣿⣿⣿⣿⣿⣿⣿⣿⣿⣿⣿⡿⢝⢗⢾⣿⣿⣿⣿⣿⣿⣿⣿⣿⣿⡿⣻⣿⣿⣿⣿⣿⣿⣿⡯⢕⠵⢵⢵⣕⡕⢕⢕⢕⡇⢕⠀⠀⠀⠀⠀⠀⠀⠀⠀⠀⠀⠀</a:t>
            </a:r>
            <a:br/>
            <a:r>
              <a:t>⠀⠀⠀⠀⠀⠀⠀⠀⠀⠀⠀⣷⣿⣿⣿⣿⣿⣿⣮⣿⣮⣿⣿⣿⣿⣿⣿⣿⣿⣿⣿⣿⣿⣿⢕⢕⢕⡜⣿⣿⣿⣿⣿⣿⣿⣿⣿⣿⣹⣿⣿⣿⣿⣿⣿⣿⣿⡟⢕⢕⢕⢕⡕⡕⢕⢝⢕⡇⢕⠀⠀⠀⠀⠀⠀⠀⠀⠀⠀⠀⠀</a:t>
            </a:r>
            <a:br/>
            <a:r>
              <a:t>⠀⠀⠀⠀⠀⠀⠀⠀⠀⠀⠀⣿⣿⣿⣿⣿⣿⣿⣿⣿⣿⣿⣿⣿⣿⣿⣿⣿⣿⣿⣿⣿⣿⣿⣷⣷⣾⣿⣿⣿⣿⣿⣿⣿⣿⣿⣿⣿⣿⣿⣿⣿⣿⣿⣿⣿⣿⡇⡕⢕⢕⢕⣷⡇⢕⢕⢕⡇⢕⠀⠀⠀⠀⠀⠀⠀⠀⠀⠀⠀⠀</a:t>
            </a:r>
            <a:br/>
            <a:r>
              <a:t>⠀⠀⠀⠀⠀⠀⠀⠀⠀⠀⠀⣿⣿⣿⣿⣿⣿⣿⣿⣿⣿⣿⣿⣿⣿⣿⣿⣿⣿⣿⣿⣿⣿⣿⣿⣿⣿⣿⣿⣿⣾⣿⣿⣿⣿⣿⣿⣿⢿⣿⣿⣿⣿⣿⣿⣿⣿⣇⡇⡇⢕⢕⢕⢕⢕⢕⢕⣇⢕⠀⠀⠀⠀⠀⠀⠀⠀⠀⠀⠀⠀</a:t>
            </a:r>
            <a:br/>
            <a:r>
              <a:t>⠀⠀⠀⠀⠀⠀⠀⠀⠀⠀⠀⣿⣿⣿⣿⣿⣿⣿⣿⣿⣿⣿⣿⣿⣿⣿⣿⣿⣿⣿⣿⣿⣿⣿⣿⣿⣿⣿⣿⡧⣿⣿⣿⣿⣿⣿⣿⣿⣼⣿⣿⣿⣿⣿⣿⣿⣿⣷⣷⣷⣷⣷⣾⣿⣿⣿⣿⣿⣿⠀⠀⠀⠀⠀⠀⠀⠀⠀⠀⠀⠀</a:t>
            </a:r>
            <a:br/>
            <a:r>
              <a:t>⠀⠀⠀⠀⠀⠀⠀⠀⠀⠀⠀⣿⣿⣿⣿⣿⣿⣿⣿⣿⣿⣿⣿⣿⢻⣿⣿⣿⣿⣿⣿⣿⣿⣿⣿⣿⣿⣿⣿⢕⣿⣿⣿⣿⣿⣿⣿⣿⣿⣿⣿⣿⣿⣿⣿⢿⣿⣿⣿⣯⣽⣽⣵⣵⣮⣽⣿⣿⣿⠀⠀⠀⠀⠀⠀⠀⠀⠀⠀⠀⠀</a:t>
            </a:r>
            <a:br/>
            <a:r>
              <a:t>⠀⠀⠀⠀⠀⠀⠀⠀⠀⠀⠀⣿⣿⣿⣿⣿⣿⣿⣿⣿⣿⣿⣿⣿⢸⣿⣿⣿⣿⣿⣿⣿⣿⣿⣿⣿⣿⣿⣿⢕⣿⣿⣿⣿⣿⣿⣿⣿⣿⣿⣿⣏⣝⣿⣿⣿⣿⣿⣿⣿⣿⣿⣿⣿⣿⣿⣿⣿⣿⠀⠀⠀⠀⠀⠀⠀⠀⠀⠀⠀⠀</a:t>
            </a:r>
            <a:br/>
            <a:r>
              <a:t>⠀⠀⠀⠀⠀⠀⠀⠀⠀⠀⠀⣿⣿⣿⣿⣿⣿⣿⣿⣿⣿⣿⣿⣿⢾⣿⣿⣿⣿⣿⣿⣿⣿⡿⡿⡟⢿⣿⡏⢔⣿⣿⣿⣿⣿⣿⣿⣿⣟⣻⡿⣿⣿⣿⣿⣿⣿⣿⣿⣿⣿⣿⣿⣿⣿⣿⣿⣿⣿⠀⠀⠀⠀⠀⠀⠀⠀⠀⠀⠀⠀</a:t>
            </a:r>
            <a:br/>
            <a:r>
              <a:t>⠀⠀⠀⠀⠀⠀⠀⠀⠀⠀⠀⣿⣿⣿⣿⣿⣿⣿⣿⣿⣿⣿⣟⣵⣾⢿⠟⠝⢛⢙⢝⢝⢝⢕⢕⣕⣼⣿⡇⣼⣿⣿⣿⣿⣿⣿⣿⣿⣿⣿⣿⣿⣿⣿⣿⣿⣿⣿⣿⣿⣿⣿⣿⣿⣿⣿⣿⣿⣿⠀⠀⠀⠀⠀⠀⠀⠀⠀⠀⠀⠀</a:t>
            </a:r>
            <a:br/>
            <a:r>
              <a:t>⠀⠀⠀⠀⠀⠀⠀⠀⠀⠀⠀⣿⣿⣿⣿⢿⢿⣟⣟⣟⣽⣽⣵⣦⡔⢕⣕⡗⢷⡗⣗⣟⣟⢟⢟⢟⣟⢏⣇⣻⡏⠉⢿⣿⣿⣿⣿⣿⣿⣿⣿⣿⣿⣿⣿⣿⣿⣿⣿⣿⣿⣿⣿⣿⣿⣿⣿⣿⣿⠀⠀⠀⠀⠀⠀⠀⠀⠀⠀⠀⠀</a:t>
            </a:r>
            <a:br/>
            <a:r>
              <a:t>⠀⠀⠀⠀⠀⠀⠀⠀⠀⠀⠀⢝⣕⣕⣷⣾⣿⣿⣿⣿⣿⣿⣿⣿⣿⣿⡿⢿⢷⢗⢞⢱⢽⢕⢟⢝⢝⢑⡏⣕⢕⢠⣧⣼⣿⣿⣿⣿⣿⣿⣯⣿⣿⣿⣿⣿⣿⣿⣿⣿⣿⣿⣿⣿⣿⣿⣿⣿⣿⠀⠀⠀⠀⠀⠀⠀⠀⠀⠀⠀⠀</a:t>
            </a:r>
            <a:br/>
            <a:r>
              <a:t>⠀⠀⠀⠀⠀⠀⠀⠀⠀⠀⠀⣼⣾⣿⣿⣿⣿⣿⣿⣿⣿⣿⣿⣯⣵⣵⣵⣵⣵⣵⣵⣷⣷⣷⣦⣵⣕⣾⣿⣿⣷⣶⣿⣿⣿⣿⣿⣿⣿⣿⣿⣿⣿⣿⣿⣿⣿⣿⣿⣿⣿⣿⣿⣿⣿⣿⣿⣿⣿⠀⠀⠀⠀⠀⠀⠀⠀⠀⠀⠀⠀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⠀⠀⠀⠀⠀⠀⠀⠀⠀⠀⠀⠘⠙⠛⠛⠛⠛⠛⠛⠛⠛⠛⠛⠛⠛⠛⠛⠛⠛⠛⠛⠛⠛⠛⠛⠛⠛⠛⠛⠛⠛⠛⠛⠛⠛⠛⠛⠛⠛⠛⠛⠛⠛⠛⠛⠛⠛⠛⠛⠛⠛⠛⠛⠛⠛⠛⠛⠛⠛⠀⠀⠀⠀⠀⠀⠀⠀⠀⠀⠀⠀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⠀⠀⠀⠀⠀⠀⠀⠀⠀⠀⠀⣿⣿⣿⣿⣿⣿⣿⣿⣿⣿⣿⣿⣿⣿⣿⣿⣿⣿⣿⣿⣿⣿⣿⣿⣿⣿⣿⣿⣿⣿⣿⣿⣿⣿⣿⣿⣿⣿⣿⣿⣾⣾⣿⣿⣿⣿⣷⣿⣿⣿⣿⣿⣿⣿⣷⣿⣾⣇⠀⠀⠀⠀⠀⠀⠀⠀⠀⠀⠀⠀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⠀⠀⠀⠀⠀⠀⠀⠀⠀⠀⠀⣿⣿⣿⣿⣿⣿⣿⣿⣿⣿⣿⣿⣿⣿⣿⣿⣿⣿⣿⣿⣿⣿⣿⣿⣿⣿⣿⣿⣿⣿⣿⣿⣿⣿⣿⣿⣿⣿⣿⣿⣿⣿⣿⣿⣿⣿⣿⣿⣿⣿⣿⣿⣿⣿⡿⢟⠙⠙⠀⠀⠀⠀⠀⠀⠀⠀⠀⠀⠀⠀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⠀⠀⠀⠀⠀⠀⠀⠀⠀⠀⠀⣿⣿⣿⣿⣿⣿⣿⣿⣿⣿⣿⣿⣿⣿⣿⣿⣿⣿⣿⣿⣿⣿⣿⣿⣿⣿⣿⣿⣿⣿⣿⣿⣿⣿⣿⣿⣿⣿⣿⣿⣿⣿⣿⣿⣿⣿⣿⣿⣿⣿⡿⠟⠙⠁⠀⢸⠀⠀⠀⠀⠀⠀⠀⠀⠀⠀⠀⠀⠀⠀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⠀⠀⠀⠀⠀⠀⠀⠀⠀⠀⠀⣿⣿⣿⣿⣿⣿⣿⣿⣿⣿⣿⣿⣿⣿⣿⣿⣿⣿⣿⣿⣿⣿⣿⣿⣿⣿⣿⣿⣿⣿⣿⣿⣿⣿⣿⣿⣿⣿⣿⣿⣿⣿⣿⣿⣿⣿⣿⡿⢟⢑⢕⢕⠀⢔⢄⢸⢐⠀⠀⠀⠀⠀⠀⠀⠀⠀⠀⠀⠀⠀</a:t>
            </a:r>
            <a:br/>
            <a:r>
              <a:t>⠀⠀⠀⠀⠀⠀⠀⠀⠀⠀⠀⣿⣿⢿⡽⢝⢟⢻⣿⣽⢿⣿⣿⣿⣿⣿⣿⣿⣿⣿⣿⣿⣿⣿⣿⣿⣿⣿⣿⣿⣿⣿⣿⣿⣿⣿⣿⣿⣿⣿⣿⣿⣿⣿⣿⣿⣿⣟⢇⢕⢔⢇⢕⢄⢕⢔⢸⢕⢕⠀⠀⠀⠀⠀⠀⠀⠀⠀⠀⠀⠀</a:t>
            </a:r>
            <a:br/>
            <a:r>
              <a:t>⠀⠀⠀⠀⠀⠀⠀⠀⠀⠀⠀⢣⢇⢕⣕⡕⣕⡳⡝⢟⣿⣿⣽⣿⣿⣿⣿⣿⣿⣿⣿⣿⣿⣿⡿⢝⢗⣾⣿⣿⣿⣿⣿⣿⣿⣿⣿⣿⣿⣿⣿⣿⣿⣿⣿⣿⣿⡵⠕⢱⢵⢵⣕⡕⢕⢕⢜⢕⢕⠀⠀⠀⠀⠀⠀⠀⠀⠀⠀⠀⠀</a:t>
            </a:r>
            <a:br/>
            <a:r>
              <a:t>⠀⠀⠀⠀⠀⠀⠀⠀⠀⠀⠀⣿⣿⣿⣿⣿⣾⣽⣾⣷⣮⣿⣿⣿⣿⣿⣿⣿⣿⣿⣿⣿⣿⣿⢕⢕⢕⢜⣿⣿⣿⣿⣿⣿⣿⣿⣿⣿⣿⣿⣿⣿⣿⣿⣿⣿⣿⣻⢕⢕⢕⢕⡕⡕⢕⣟⢕⡇⢕⠀⠀⠀⠀⠀⠀⠀⠀⠀⠀⠀⠀</a:t>
            </a:r>
            <a:br/>
            <a:r>
              <a:t>⠀⠀⠀⠀⠀⠀⠀⠀⠀⠀⠀⣿⣿⣿⣿⣿⣿⣿⣿⣿⣿⣿⣿⣿⣿⣿⣿⣿⣿⣿⣿⣿⣿⣿⣿⣷⣾⣿⣿⣿⣿⣿⣿⣿⣿⣿⣿⣿⣿⣿⣿⣿⣿⣿⣿⣿⣿⢝⢕⢕⢕⢕⣿⡇⢕⢕⢕⡇⢕⠀⠀⠀⠀⠀⠀⠀⠀⠀⠀⠀⠀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⠀⠀⠀⠀⠀⠀⠀⠀⠀⠀⠀⣿⣿⣿⣿⣿⣿⣿⣿⣿⣿⣿⣿⣿⣿⣿⣿⣿⣿⣿⣿⣿⣿⣿⣿⣿⣿⣿⣿⣿⣿⣿⣿⣿⣿⣿⣿⣿⣿⣿⣿⣿⣿⣿⣿⣿⣿⡇⢕⡇⢕⢕⢕⢕⢕⢕⢔⣇⣕⠀⠀⠀⠀⠀⠀⠀⠀⠀⠀⠀⠀</a:t>
            </a:r>
            <a:br/>
            <a:r>
              <a:t>⠀⠀⠀⠀⠀⠀⠀⠀⠀⠀⠀⣿⣿⣿⣿⣿⣿⣿⣿⣿⣿⣿⣿⣿⣿⣿⣿⣿⣿⣿⣿⣿⣿⣿⣿⣿⣿⣿⣿⡏⣿⣿⣿⣽⣿⣿⣿⣿⣽⣿⣿⣿⣿⣿⣿⣿⣿⣷⣷⣷⣷⣷⣿⣿⣿⣿⣿⣿⣿⠀⠀⠀⠀⠀⠀⠀⠀⠀⠀⠀⠀</a:t>
            </a:r>
            <a:br/>
            <a:r>
              <a:t>⠀⠀⠀⠀⠀⠀⠀⠀⠀⠀⠀⣿⣿⣿⣿⣿⣿⣿⣿⣿⣿⣿⣿⣿⢹⣿⣿⣿⣿⣿⣿⣿⣿⣿⣿⣿⣿⣿⣿⢕⣿⣿⣿⣿⣿⣿⣿⣿⣿⣿⣿⣿⣿⣿⣿⢾⣿⣿⣿⣽⣽⣽⣵⣵⣯⣽⣿⣿⣿⠀⠀⠀⠀⠀⠀⠀⠀⠀⠀⠀⠀</a:t>
            </a:r>
            <a:br/>
            <a:r>
              <a:t>⠀⠀⠀⠀⠀⠀⠀⠀⠀⠀⠀⣿⣿⣿⣿⣿⣿⣿⣿⣿⣿⣿⣿⣿⢸⣿⣿⣿⣿⣿⣿⣿⣿⣿⣿⣿⣿⣿⣿⢕⣿⣿⣿⣿⣿⣿⣿⣿⣿⣿⣟⣝⣿⣿⣿⣿⣿⣿⣿⣿⣿⣿⣿⣿⣿⣿⣿⣿⣿⠀⠀⠀⠀⠀⠀⠀⠀⠀⠀⠀⠀</a:t>
            </a:r>
            <a:br/>
            <a:r>
              <a:t>⠀⠀⠀⠀⠀⠀⠀⠀⠀⠀⠀⣿⣿⣿⣿⣿⣿⣿⣿⣿⣿⣿⣿⣿⢿⣿⣿⣿⣿⣿⣿⣿⣿⣿⡿⢟⢿⣿⡇⢕⣿⣿⣿⣿⣿⣿⣿⢿⡻⣟⣻⣿⣿⣿⣿⣿⣿⣿⣿⣿⣿⣿⣿⣿⣿⣿⣿⣿⣿⠀⠀⠀⠀⠀⠀⠀⠀⠀⠀⠀⠀</a:t>
            </a:r>
            <a:br/>
            <a:r>
              <a:t>⠀⠀⠀⠀⠀⠀⠀⠀⠀⠀⠀⣿⣿⣿⣿⣿⣿⣿⣿⣿⣿⣿⣿⣧⡾⢿⠟⢝⢛⢙⢝⢝⢝⢕⢕⣕⣼⣿⡇⣾⣿⣿⣿⣿⣿⣿⣿⣿⣿⣿⣿⣿⣿⣿⣿⣿⣿⣿⣿⣿⣿⣿⣿⣿⣿⣿⣿⣿⣿⠀⠀⠀⠀⠀⠀⠀⠀⠀⠀⠀⠀</a:t>
            </a:r>
            <a:br/>
            <a:r>
              <a:t>⠀⠀⠀⠀⠀⠀⠀⠀⠀⠀⠀⣿⣿⣿⡿⢿⢿⣟⣟⣟⣽⣽⣷⣦⡕⢕⢣⣗⣗⢗⣳⣟⣟⡟⢟⢟⢏⠙⣇⢿⢝⠍⢿⢿⣿⣿⣿⣿⣿⣿⣿⣿⣿⣿⣿⣿⣿⣿⣿⣿⣿⣿⣿⣿⣿⣿⣿⣿⣿⠀⠀⠀⠀⠀⠀⠀⠀⠀⠀⠀⠀</a:t>
            </a:r>
            <a:br/>
            <a:r>
              <a:t>⠀⠀⠀⠀⠀⠀⠀⠀⠀⠀⠀⢝⣕⣵⣾⣿⣿⣿⣿⣿⣿⣿⣿⣿⣿⣿⡿⢷⢟⢗⢏⢝⢝⢟⢝⢝⢝⢡⡇⢕⢕⢠⣷⣮⣿⣿⣿⣿⣿⣿⣿⣿⣿⣿⣿⣿⣿⣿⣿⣿⣿⣿⣿⣿⣿⣿⣿⣿⣿⠀⠀⠀⠀⠀⠀⠀⠀⠀⠀⠀⠀</a:t>
            </a:r>
            <a:br/>
            <a:r>
              <a:t>⠀⠀⠀⠀⠀⠀⠀⠀⠀⠀⠀⣾⣿⣿⣿⣿⣿⣿⣿⣿⣿⣿⣿⣿⣧⣵⣵⣷⣷⣷⣶⣷⣷⣷⣶⣧⣵⣾⣿⣿⣷⣶⣿⣿⣿⣿⣿⣿⣿⣿⣿⣿⣿⣿⣿⣿⣿⣿⣿⣿⣿⣿⣿⣿⣿⣿⣿⣿⣿⠀⠀⠀⠀⠀⠀⠀⠀⠀⠀⠀⠀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⠀⠀⠀⠀⠀⠀⠀⠀⠀⠀⠀⠘⠙⠙⠛⠛⠛⠛⠛⠛⠛⠛⠛⠛⠛⠛⠛⠛⠛⠛⠛⠛⠛⠛⠛⠛⠛⠛⠛⠛⠛⠛⠛⠛⠛⠛⠛⠛⠛⠛⠛⠛⠛⠛⠛⠛⠛⠛⠛⠛⠛⠛⠛⠛⠛⠛⠛⠛⠛⠀⠀⠀⠀⠀⠀⠀⠀⠀⠀⠀⠀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⠀⠀⠀⠀⠀⠀⠀⠀⠀⠀⠀⣿⣿⣿⣿⣿⣿⣿⣿⣿⣿⣿⣿⣿⣿⣿⣿⣿⣿⣿⣿⣿⣿⣿⣿⣿⣿⣿⣿⣿⣿⣿⣿⣿⣿⣿⣿⣿⣿⣿⣿⣿⢷⡿⣝⢻⣿⣿⣯⣿⣿⣿⣿⣿⣷⣷⣽⣷⢇⠀⠀⠀⠀⠀⠀⠀⠀⠀⠀⠀⠀</a:t>
            </a:r>
            <a:br/>
            <a:r>
              <a:t>⠀⠀⠀⠀⠀⠀⠀⠀⠀⠀⠀⣿⣿⣿⣿⣿⣿⣿⣿⣿⣿⣿⣿⣿⣿⣿⣿⣿⣿⣿⣿⣿⣿⣿⣿⣿⣿⣿⣿⣿⣿⣿⣿⣿⣿⣿⣿⣿⣿⣿⣿⣾⣿⣿⣿⣿⣿⣿⣿⣿⣿⣿⣿⣿⣿⣿⣿⣿⣾⠀⠀⠀⠀⠀⠀⠀⠀⠀⠀⠀⠀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⠀⠀⠀⠀⠀⠀⠀⠀⠀⠀⠀⣿⣿⣿⣿⣿⣿⣿⣿⣿⣿⣿⣿⣿⣿⣿⣿⣿⣿⣿⣿⣿⣿⣿⣿⣿⣿⣿⣿⣿⣿⣿⣿⣿⣿⣿⣿⣿⣿⣿⣿⣿⣿⣿⣿⣿⣿⣿⣿⣿⣿⣿⣿⣿⣿⡟⠟⠛⠙⠀⠀⠀⠀⠀⠀⠀⠀⠀⠀⠀⠀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⠀⠀⠀⠀⠀⠀⠀⠀⠀⠀⠀⣿⣿⣿⣿⣿⣿⣿⣿⣿⣿⣿⣿⣿⣿⣿⣿⣿⣿⣿⣿⣿⣿⣿⣿⣿⣿⣿⣿⣿⣿⣿⣿⣿⣿⣿⣿⣿⣿⣿⣿⣿⣿⣿⣿⣿⣿⣿⣿⣿⣿⡿⠟⠙⠁⠐⢕⠀⠀⠀⠀⠀⠀⠀⠀⠀⠀⠀⠀⠀⠀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⠀⠀⠀⠀⠀⠀⠀⠀⠀⠀⠀⣿⣿⣿⣿⣿⣿⣿⣿⣿⣿⣿⣿⣿⣿⣿⣿⣿⣿⣿⣿⣿⣿⣿⣿⣿⣿⣿⣿⣿⣿⣿⣿⣿⣿⣿⣿⣿⣿⣿⣿⣿⣿⣿⣿⣿⣿⣿⡿⢏⢕⢕⢕⠁⢔⠀⢸⢀⠀⠀⠀⠀⠀⠀⠀⠀⠀⠀⠀⠀⠀</a:t>
            </a:r>
            <a:br/>
            <a:r>
              <a:t>⠀⠀⠀⠀⠀⠀⠀⠀⠀⠀⠀⣿⡿⢿⡯⢟⢟⢻⢷⣿⢿⣿⣿⣿⣿⣿⣿⣿⣿⣿⣿⣿⣿⣿⣿⣿⣿⣿⣿⣿⣿⣿⣿⣿⣿⣿⣿⣿⣿⣿⣿⣿⣿⣿⣿⣿⣿⣟⢇⢕⢕⢕⢕⢅⢔⢔⢸⢕⢕⠀⠀⠀⠀⠀⠀⠀⠀⠀⠀⠀⠀</a:t>
            </a:r>
            <a:br/>
            <a:r>
              <a:t>⠀⠀⠀⠀⠀⠀⠀⠀⠀⠀⠀⢗⢇⢕⣕⢼⣞⡇⢝⢿⣿⣿⣯⣿⣿⣿⣿⣿⣿⣿⣿⣿⣿⣿⡟⢝⢗⣽⣿⣿⣿⣿⣿⣿⣿⣿⣿⣿⡿⣿⣿⣿⣿⣿⣿⣿⣿⢵⢕⠵⠵⢵⣕⢕⢕⢕⢸⢕⢕⠀⠀⠀⠀⠀⠀⠀⠀⠀⠀⠀⠀</a:t>
            </a:r>
            <a:br/>
            <a:r>
              <a:t>⠀⠀⠀⠀⠀⠀⠀⠀⠀⠀⠀⣿⣿⣿⣿⣿⣧⣿⣮⣵⣞⣿⣿⡿⣿⣿⣿⣿⣿⣿⣿⣿⣿⣿⢕⢕⢕⢜⣿⣿⣿⣿⣿⣿⣿⣿⣿⣯⣿⣿⣿⣿⣿⣿⣿⣿⣿⣹⢕⢕⢕⢱⣕⣕⢜⣇⢸⢕⢕⠀⠀⠀⠀⠀⠀⠀⠀⠀⠀⠀⠀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⠀⠀⠀⠀⠀⠀⠀⠀⠀⠀⠀⣿⣿⣿⣿⣿⣿⣿⣿⣿⣿⣿⣿⣿⣿⣿⣿⣿⣿⣿⣿⣿⣿⣿⣷⣿⣿⣿⣿⣿⣿⣿⣿⣿⣿⣿⣿⣿⣿⣿⣿⣿⣿⣿⣿⣿⣿⣹⢕⢕⢕⢸⣿⡇⢕⢕⢜⡕⢱⠀⠀⠀⠀⠀⠀⠀⠀⠀⠀⠀⠀</a:t>
            </a:r>
            <a:br/>
            <a:r>
              <a:t>⠀⠀⠀⠀⠀⠀⠀⠀⠀⠀⠀⣿⣿⣿⣿⣿⣿⣿⣿⣿⣿⣿⣿⣿⣿⣿⣿⣿⣿⣿⣿⣿⣿⣿⣿⣿⣿⣿⣿⣷⣾⣿⣿⣿⣿⣿⣿⣿⣿⣿⣿⣿⣿⣿⣿⣿⣿⡜⢕⡇⢕⢕⢕⢕⢕⢕⢕⣇⣜⠀⠀⠀⠀⠀⠀⠀⠀⠀⠀⠀⠀</a:t>
            </a:r>
            <a:br/>
            <a:r>
              <a:t>⠀⠀⠀⠀⠀⠀⠀⠀⠀⠀⠀⣿⣿⣿⣿⣿⣿⣿⣿⣿⣿⣿⣿⣿⢿⣿⣿⣿⣿⣿⣿⣿⣿⣿⣿⣿⣿⣿⣿⡏⣿⣿⣿⣿⣿⣿⣿⣿⣹⣿⣿⣿⣿⣿⣿⣿⣿⣷⣵⣷⣷⣾⣿⣿⣿⣿⣿⣿⣿⠀⠀⠀⠀⠀⠀⠀⠀⠀⠀⠀⠀</a:t>
            </a:r>
            <a:br/>
            <a:r>
              <a:t>⠀⠀⠀⠀⠀⠀⠀⠀⠀⠀⠀⣿⣿⣿⣿⣿⣿⣿⣿⣿⣿⣿⣿⣯⢹⣿⣿⣿⣿⣿⣿⣿⣿⣿⣿⣿⣿⣿⣿⢕⣿⣿⣿⣿⣿⣿⣿⣿⣿⣿⣿⣿⣿⣿⣿⢿⣿⣿⣿⣽⣽⣽⣵⣼⣽⣿⣿⣿⣿⠀⠀⠀⠀⠀⠀⠀⠀⠀⠀⠀⠀</a:t>
            </a:r>
            <a:br/>
            <a:r>
              <a:t>⠀⠀⠀⠀⠀⠀⠀⠀⠀⠀⠀⣿⣿⣿⣿⣿⣿⣿⣿⣿⣿⣿⣿⣿⢸⣿⣿⣿⣿⣿⣿⣿⣿⣿⣿⣿⣿⣿⡿⢕⣿⣿⣿⣿⣿⣿⣿⣿⣿⣿⣟⣟⣻⣿⣿⣿⣿⣿⣿⣿⣿⣿⣿⣿⣿⣿⣿⣿⣿⠀⠀⠀⠀⠀⠀⠀⠀⠀⠀⠀⠀</a:t>
            </a:r>
            <a:br/>
            <a:r>
              <a:t>⠀⠀⠀⠀⠀⠀⠀⠀⠀⠀⠀⣿⣿⣿⣿⣿⣿⣿⣿⣿⣿⣿⣿⣿⢿⣿⣿⣿⣿⣿⣿⣿⣿⣿⣏⢟⣿⣿⡇⢱⣿⣿⣿⣿⣿⣿⣿⢿⢿⣟⣻⣿⣿⣿⣿⣿⣿⣿⣿⣿⣿⣿⣿⣿⣿⣿⣿⣿⣿⠀⠀⠀⠀⠀⠀⠀⠀⠀⠀⠀⠀</a:t>
            </a:r>
            <a:br/>
            <a:r>
              <a:t>⠀⠀⠀⠀⠀⠀⠀⠀⠀⠀⠀⣿⣿⣿⣿⣿⣿⣿⣿⣿⣿⣿⣿⣵⡾⠿⠟⠝⢙⢑⢝⢝⢕⢕⢕⣕⣿⣿⡧⣷⣿⣿⣿⣿⣿⣿⣿⣿⣿⣿⣿⣿⣿⣿⣿⣿⣿⣿⣿⣿⣿⣿⣿⣿⣿⣿⣿⣿⣿⠀⠀⠀⠀⠀⠀⠀⠀⠀⠀⠀⠀</a:t>
            </a:r>
            <a:br/>
            <a:r>
              <a:t>⠀⠀⠀⠀⠀⠀⠀⠀⠀⠀⠀⣿⣿⣿⡿⢿⢿⣟⣟⣫⣽⣽⣷⣦⣕⢳⢵⢳⡗⢗⣟⣟⣟⡟⢟⣟⡹⠙⣕⡽⢏⠉⢿⡿⣿⣿⣿⣿⣿⣿⣿⣿⣿⣿⣿⣿⣿⣿⣿⣿⣾⣿⣿⣿⣿⣿⣿⣿⣿⠀⠀⠀⠀⠀⠀⠀⠀⠀⠀⠀⠀</a:t>
            </a:r>
            <a:br/>
            <a:r>
              <a:t>⠀⠀⠀⠀⠀⠀⠀⠀⠀⠀⠀⢹⣱⣵⣼⣿⣿⣿⣿⣿⣿⣿⣿⣿⣿⣿⡿⢿⢗⢗⢏⠝⢟⢝⠕⢜⢕⢡⡇⢕⢕⢰⣷⣿⣿⣿⣿⣿⣿⣿⣿⣷⣿⣿⣿⣿⣿⣿⣿⣿⣿⣿⣿⣿⣿⣿⣿⣿⣿⠀⠀⠀⠀⠀⠀⠀⠀⠀⠀⠀⠀</a:t>
            </a:r>
            <a:br/>
            <a:r>
              <a:t>⠀⠀⠀⠀⠀⠀⠀⠀⠀⠀⠀⣼⣿⣿⣿⣿⣿⣿⣿⣿⣿⣿⣿⣯⣷⣷⣷⣷⣷⣶⣷⣷⣷⣷⣷⣶⣵⣿⣿⣿⣿⣶⣿⣿⣿⣿⣿⣿⣿⣿⣿⣿⣿⣿⣿⣿⣿⣿⣿⣿⣿⣿⣿⣿⣿⣿⣿⣿⣿⠀⠀⠀⠀⠀⠀⠀⠀⠀⠀⠀⠀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⠀⠀⠀⠀⠀⠀⠀⠀⠀⠀⠀⠑⠘⠛⠛⠛⠛⠛⠛⠛⠛⠛⠛⠛⠛⠛⠛⠛⠛⠛⠛⠛⠛⠛⠛⠛⠛⠛⠛⠛⠛⠛⠛⠛⠛⠛⠛⠛⠛⠛⠛⠛⠛⠛⠛⠛⠛⠛⠛⠛⠛⠛⠛⠛⠛⠛⠛⠛⠛⠀⠀⠀⠀⠀⠀⠀⠀⠀⠀⠀⠀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⠀⠀⠀⠀⠀⠀⠀⠀⠀⠀⠀⣿⣿⣿⣿⣿⣿⣿⣿⣿⣿⣿⣿⣿⣿⣿⣿⣿⣿⣿⣿⣿⣿⣿⣿⣿⣿⣿⣿⣿⣿⣿⣿⣿⣿⣿⣿⣿⣿⣿⣿⣿⣿⣿⣿⣿⣿⢿⣯⣿⣿⣿⣿⣿⣿⣮⣽⣞⢕⠀⠀⠀⠀⠀⠀⠀⠀⠀⠀⠀⠀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⠀⠀⠀⠀⠀⠀⠀⠀⠀⠀⠀⣿⣿⣿⣿⣿⣿⣿⣿⣿⣿⣿⣿⣿⣿⣿⣿⣿⣿⣿⣿⣿⣿⣿⣿⣿⣿⣿⣿⣿⣿⣿⣿⣿⣿⣿⣿⣿⣿⣿⣿⣿⣿⣿⣿⣿⣿⣿⣿⣿⣿⣿⣿⣿⣿⢟⡟⠛⠙⠀⠀⠀⠀⠀⠀⠀⠀⠀⠀⠀⠀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⠀⠀⠀⠀⠀⠀⠀⠀⠀⠀⠀⣿⣿⣿⣿⣿⣿⣿⣿⣿⣿⣿⣿⣿⣿⣿⣿⣿⣿⣿⣿⣿⣿⣿⣿⣿⣿⣿⣿⣿⣿⣿⣿⣿⣿⣿⣿⣿⣿⣿⣿⣿⣿⣿⣿⣿⣿⣿⣿⣿⣿⢿⠋⠉⠀⠀⡇⠀⠀⠀⠀⠀⠀⠀⠀⠀⠀⠀⠀⠀⠀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⠀⠀⠀⠀⠀⠀⠀⠀⠀⠀⠀⣿⣿⣿⣿⣿⣿⣿⣿⣿⣿⣿⣿⣿⣿⣿⣿⣿⣿⣿⣿⣿⣿⣿⣿⣿⣿⣿⣿⣿⣿⣿⣿⣿⣿⣿⣿⣿⣿⣿⣿⣿⣿⣿⣿⣿⣿⣿⡿⢏⢕⢕⠅⠄⢔⢀⢇⠀⢀⠀⠀⠀⠀⠀⠀⠀⠀⠀⠀⠀⠀</a:t>
            </a:r>
            <a:br/>
            <a:r>
              <a:t>⠀⠀⠀⠀⠀⠀⠀⠀⠀⠀⠀⣿⡿⢿⢯⢟⢟⢻⢿⣿⣿⣻⣿⣿⣿⣿⣿⣿⣿⣿⣿⣿⣿⣿⣿⣿⣿⣿⣿⣿⣿⣿⣿⣿⣿⣿⣿⣿⣿⣿⣿⣿⣿⣿⣿⣿⣿⡿⢇⢕⢕⢕⢕⠅⢔⢕⢱⢄⢕⠀⠀⠀⠀⠀⠀⠀⠀⠀⠀⠀⠀</a:t>
            </a:r>
            <a:br/>
            <a:r>
              <a:t>⠀⠀⠀⠀⠀⠀⠀⠀⠀⠀⠀⢿⣇⢕⣱⡵⣎⣝⡏⢽⣿⣿⣿⣿⣿⣿⣿⣿⣿⣿⣿⣿⣿⣿⡟⢝⢗⣾⣿⣿⣿⣿⣿⣿⣿⣿⣿⣿⡿⣿⣿⣿⣿⣿⣿⣿⣿⢕⢕⠵⠵⢕⣕⡕⢕⠕⢸⢕⢕⠀⠀⠀⠀⠀⠀⠀⠀⠀⠀⠀⠀</a:t>
            </a:r>
            <a:br/>
            <a:r>
              <a:t>⠀⠀⠀⠀⠀⠀⠀⠀⠀⠀⠀⣿⣿⣿⣿⣷⣷⣾⣯⣷⣵⣿⣿⣿⣿⣿⣿⣿⣿⣿⣿⣿⣿⣿⢕⢕⢕⢜⣿⣿⣿⣿⣿⣿⣿⣿⣿⣗⣿⣿⣿⣿⣿⣿⣿⣿⣿⢸⢕⢕⢕⢱⣵⢕⢜⣇⢸⢕⢕⠀⠀⠀⠀⠀⠀⠀⠀⠀⠀⠀⠀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⠀⠀⠀⠀⠀⠀⠀⠀⠀⠀⠀⣿⣿⣿⣿⣿⣿⣿⣿⣿⣿⣿⣿⣿⣿⣿⣿⣿⣿⣿⣿⣿⣿⣿⣿⣿⣿⣿⣿⣿⣿⣿⣿⣿⣿⣿⣿⣿⣿⣿⣿⣿⣿⣿⣿⣿⣿⣹⢕⢕⢕⢸⣿⡟⢕⢕⢸⢕⢸⠀⠀⠀⠀⠀⠀⠀⠀⠀⠀⠀⠀</a:t>
            </a:r>
            <a:br/>
            <a:r>
              <a:t>⠀⠀⠀⠀⠀⠀⠀⠀⠀⠀⠀⣿⣿⣿⣿⣿⣿⣿⣿⣿⣿⣿⣿⣿⣿⣿⣿⣿⣿⣿⣿⣿⣿⣿⣿⣿⣿⣿⣿⣷⣿⣿⣿⣿⣿⣿⣿⣿⣿⣿⣿⣿⣿⣿⣿⣿⣿⣾⢸⢕⢕⢕⢕⢕⢕⢕⢸⣕⣜⠀⠀⠀⠀⠀⠀⠀⠀⠀⠀⠀⠀</a:t>
            </a:r>
            <a:br/>
            <a:r>
              <a:t>⠀⠀⠀⠀⠀⠀⠀⠀⠀⠀⠀⣿⣿⣿⣿⣿⣿⣿⣿⣿⣿⣿⣿⣿⢿⣿⣿⣿⣿⣿⣿⣿⣿⣿⣿⣿⣿⣿⣿⣿⣿⣿⣿⣿⣿⣿⣿⣿⣻⣿⣿⣿⣿⣿⣿⣿⣿⣧⣼⣷⣾⣿⣿⣿⣿⣿⣿⣿⣽⠀⠀⠀⠀⠀⠀⠀⠀⠀⠀⠀⠀</a:t>
            </a:r>
            <a:br/>
            <a:r>
              <a:t>⠀⠀⠀⠀⠀⠀⠀⠀⠀⠀⠀⣿⣿⣿⣿⣿⣿⣿⣿⣿⣿⣿⣿⣿⢹⣿⣿⣿⣿⣿⣿⣿⣿⣿⣿⣿⣿⣿⣿⡇⣿⣿⣿⣿⣿⣿⣿⣿⣿⣿⣿⣿⣿⣿⣿⢿⣿⣿⣯⣽⣼⣵⣵⣿⣽⣿⣿⣿⣿⠀⠀⠀⠀⠀⠀⠀⠀⠀⠀⠀⠀</a:t>
            </a:r>
            <a:br/>
            <a:r>
              <a:t>⠀⠀⠀⠀⠀⠀⠀⠀⠀⠀⠀⣿⣿⣿⣿⣿⣿⣿⣿⣿⣿⣿⣿⣿⢹⣿⣿⣿⣿⣿⣿⣿⣿⣿⣿⣿⣿⣿⣿⠕⣿⣿⣿⣿⣿⣿⣿⣿⣿⣿⣟⣿⣿⣿⣿⣿⣿⣿⣿⣿⣿⣿⣿⣿⣿⣿⣿⣿⣿⠀⠀⠀⠀⠀⠀⠀⠀⠀⠀⠀⠀</a:t>
            </a:r>
            <a:br/>
            <a:r>
              <a:t>⠀⠀⠀⠀⠀⠀⠀⠀⠀⠀⠀⣿⣿⣿⣿⣿⣿⣿⣿⣿⣿⣿⣿⣿⢿⣿⣿⣿⣿⣿⣿⣿⣿⣿⡏⢝⣿⣿⣿⢱⣿⣿⣿⣮⣿⣿⣿⣿⣿⣻⣿⣿⣿⣿⣿⣿⣿⣿⣿⣿⣿⣿⣿⣿⣿⣿⣿⣿⣿⠀⠀⠀⠀⠀⠀⠀⠀⠀⠀⠀⠀</a:t>
            </a:r>
            <a:br/>
            <a:r>
              <a:t>⠀⠀⠀⠀⠀⠀⠀⠀⠀⠀⠀⣿⣿⣿⣿⣿⣿⣿⣿⣿⣿⣿⣯⡵⢼⠟⢟⢝⢙⢅⢜⢕⣕⣕⣕⣱⣿⣿⣿⣾⣿⣿⣿⣿⣿⣿⣿⣿⣿⣿⣿⣿⣿⣿⣿⣿⣿⣿⣿⣿⣿⣿⣿⣿⣿⣿⣿⣿⣿⠀⠀⠀⠀⠀⠀⠀⠀⠀⠀⠀⠀</a:t>
            </a:r>
            <a:br/>
            <a:r>
              <a:t>⠀⠀⠀⠀⠀⠀⠀⠀⠀⠀⠀⣿⣿⡿⢿⢿⣟⣟⣯⣽⣽⣷⣷⣷⣇⣜⡷⣞⡟⢟⢝⣯⣿⡏⢝⣝⡽⢉⡹⢽⢯⠈⢹⢿⢿⣿⣿⣿⣿⣿⣿⣿⣿⣿⣿⣿⣿⣿⣿⣿⣿⣿⣿⣿⣿⣿⣿⣿⣿⠀⠀⠀⠀⠀⠀⠀⠀⠀⠀⠀⠀</a:t>
            </a:r>
            <a:br/>
            <a:r>
              <a:t>⠀⠀⠀⠀⠀⠀⠀⠀⠀⠀⠀⢰⢵⣵⣷⣿⣿⣿⣿⣿⣿⣿⣿⣿⣿⢿⢿⢟⢟⠝⢝⢎⢞⢕⢜⢕⢕⣸⣕⣵⡧⠰⣿⣾⣿⣿⣿⣿⣿⣿⣿⣿⣿⣿⣿⣿⣿⣿⣿⣿⣿⣿⣿⣿⣿⣿⣿⣿⣿⠀⠀⠀⠀⠀⠀⠀⠀⠀⠀⠀⠀</a:t>
            </a:r>
            <a:br/>
            <a:r>
              <a:t>⠀⠀⠀⠀⠀⠀⠀⠀⠀⠀⠀⣷⣿⣿⣿⣿⣿⣿⣿⣿⣿⣿⣿⣿⣷⣷⣷⣷⣷⣷⣷⣿⣿⣿⣷⣶⣧⣿⣿⣿⣿⣿⣿⣿⣿⣿⣿⣿⣿⣿⣿⣿⣿⣿⣿⣿⣿⣿⣿⣿⣿⣿⣿⣿⣿⣿⣿⣿⣿⠀⠀⠀⠀⠀⠀⠀⠀⠀⠀⠀⠀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⠀⠀⠀⠀⠀⠀⠀⠀⠀⠀⠀⠑⠑⠑⠘⠙⠙⠛⠙⠛⠛⠛⠛⠛⠛⠛⠛⠛⠛⠛⠛⠛⠛⠛⠛⠛⠛⠛⠛⠛⠛⠛⠛⠛⠛⠛⠛⠛⠛⠛⠛⠛⠛⠛⠛⠛⠛⠛⠛⠛⠛⠛⠛⠛⠛⠛⠛⠛⠛⠀⠀⠀⠀⠀⠀⠀⠀⠀⠀⠀⠀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⠀⠀⠀⠀⠀⠀⠀⠀⠀⠀⠀⣿⣿⣿⣿⣿⣿⣿⣿⣿⣿⣿⣿⣿⣿⣿⣿⣿⣿⣿⣿⣿⣿⣿⣿⣿⣿⣿⣿⣿⣿⣿⣿⣿⣿⣿⣿⣿⣿⣿⣟⣿⣿⣿⣿⣿⢿⢽⣯⣿⣿⣿⣿⣿⣷⣾⣵⡗⢕⠀⠀⠀⠀⠀⠀⠀⠀⠀⠀⠀⠀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⠀⠀⠀⠀⠀⠀⠀⠀⠀⠀⠀⣿⣿⣿⣿⣿⣿⣿⣿⣿⣿⣿⣿⣿⣿⣿⣿⣿⣿⣿⣿⣿⣿⣿⣿⣿⣿⣿⣿⣿⣿⣿⣿⣿⣿⣿⣿⣿⣿⣿⣿⣿⣿⣿⣿⣿⣿⣿⣿⣿⣿⣿⣿⣿⣿⢿⡟⠛⠙⠀⠀⠀⠀⠀⠀⠀⠀⠀⠀⠀⠀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⠀⠀⠀⠀⠀⠀⠀⠀⠀⠀⠀⣿⣿⣿⣿⣿⣿⣿⣿⣿⣿⣿⣿⣿⣿⣿⣿⣿⣿⣿⣿⣿⣿⣿⣿⣿⣿⣿⣿⣿⣿⣿⣿⣿⣿⣿⣿⣿⣿⣿⣿⣿⣿⣿⣿⣿⣿⣿⣿⣿⣿⢿⠛⠈⠀⠀⡇⠀⠀⠀⠀⠀⠀⠀⠀⠀⠀⠀⠀⠀⠀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⠀⠀⠀⠀⠀⠀⠀⠀⠀⠀⠀⣿⣿⣿⣿⣿⣿⣿⣿⣿⣿⣿⣿⣿⣿⣿⣿⣿⣿⣿⣿⣿⣿⣿⣿⣿⣿⣿⣿⣿⣿⣿⣿⣿⣿⣿⣿⣿⣿⣿⣿⣿⣿⣿⣿⣿⣿⣿⡿⢏⢕⢕⠁⠀⢄⢀⡇⠀⠀⠀⠀⠀⠀⠀⠀⠀⠀⠀⠀⠀⠀</a:t>
            </a:r>
            <a:br/>
            <a:r>
              <a:t>⠀⠀⠀⠀⠀⠀⠀⠀⠀⠀⠀⣿⡿⢿⢯⢝⢟⢻⢿⣽⣿⣿⣿⣿⣿⣿⣿⣿⣿⣿⣿⣿⣿⣿⣿⣿⣿⢿⣿⣿⣿⣿⣿⣿⣿⣿⣿⣿⣿⣿⣿⣿⣿⣿⣿⣿⣿⡻⢇⢕⢕⢕⠕⢄⢕⢁⢇⢔⢕⠀⠀⠀⠀⠀⠀⠀⠀⠀⠀⠀⠀</a:t>
            </a:r>
            <a:br/>
            <a:r>
              <a:t>⠀⠀⠀⠀⠀⠀⠀⠀⠀⠀⠀⣟⢕⣕⣱⢼⢫⡝⡗⢹⢿⣿⣟⣿⣿⣿⣿⣿⣿⣿⣿⣿⣿⣿⡟⢝⢗⣾⣿⣿⣿⣿⣿⣿⣿⣿⣿⣿⡿⣿⣿⣿⣿⣿⣿⣿⣿⢕⢕⠵⠵⢕⣕⢕⢕⢕⢱⢕⢕⠀⠀⠀⠀⠀⠀⠀⠀⠀⠀⠀⠀</a:t>
            </a:r>
            <a:br/>
            <a:r>
              <a:t>⠀⠀⠀⠀⠀⠀⠀⠀⠀⠀⠀⣿⣿⣿⣿⣾⣿⣿⣧⣷⣵⣽⣿⣿⣿⣿⣿⣿⣿⣿⣿⣿⣿⣿⢕⢕⢕⢜⣿⣿⣿⣿⣿⣿⣿⣿⣿⣏⣷⣿⣿⣿⣿⣿⣿⣿⣿⢳⢕⢕⢕⢱⢕⢕⢕⣇⢸⢕⢱⠀⠀⠀⠀⠀⠀⠀⠀⠀⠀⠀⠀</a:t>
            </a:r>
            <a:br/>
            <a:r>
              <a:t>⠀⠀⠀⠀⠀⠀⠀⠀⠀⠀⠀⣿⣿⣿⣿⣿⣿⣿⣿⣿⣿⣿⣿⣿⣿⣿⣿⣿⣿⣿⣿⣿⣿⣿⣿⣿⣿⣿⣿⣿⣿⣿⣿⣿⣿⣿⣿⣷⣿⣿⣿⣿⣿⣿⣿⣿⣿⢸⢕⢕⢕⢸⣿⡜⢕⢕⢸⢕⢸⠀⠀⠀⠀⠀⠀⠀⠀⠀⠀⠀⠀</a:t>
            </a:r>
            <a:br/>
            <a:r>
              <a:t>⠀⠀⠀⠀⠀⠀⠀⠀⠀⠀⠀⣿⣿⣿⣿⣿⣿⣿⣿⣿⣿⣿⣿⣿⣿⣿⣿⣿⣿⣿⣿⣿⣿⣿⣿⣿⣿⣿⣿⣷⣿⣿⣿⣿⣿⣿⣿⣿⣿⣿⣿⣿⣿⣿⣿⣿⣿⣼⢸⢕⢕⢕⢕⢕⢕⢁⢸⣕⣜⠀⠀⠀⠀⠀⠀⠀⠀⠀⠀⠀⠀</a:t>
            </a:r>
            <a:br/>
            <a:r>
              <a:t>⠀⠀⠀⠀⠀⠀⠀⠀⠀⠀⠀⣿⣿⣿⣿⣿⣿⣿⣿⣿⣿⣿⣿⣿⣿⣿⣿⣿⣿⣿⣿⣿⣿⣿⣿⣿⣿⣿⣿⣿⣿⣿⣿⣿⣿⣿⣿⣟⣿⣿⣿⣿⣿⣿⣿⣿⣿⣧⣼⣷⣾⣿⣿⣿⣿⣿⣿⣿⣽⠀⠀⠀⠀⠀⠀⠀⠀⠀⠀⠀⠀</a:t>
            </a:r>
            <a:br/>
            <a:r>
              <a:t>⠀⠀⠀⠀⠀⠀⠀⠀⠀⠀⠀⣿⣿⣿⣿⣿⣿⣿⣿⣿⣿⣿⣿⣿⢸⣿⣿⣿⣿⣿⣿⣿⣿⣿⣿⣿⣿⣿⣿⣧⣿⣿⣿⣿⣿⣿⣿⣿⣿⣿⣿⣿⣿⣿⣿⢿⣿⣿⣯⣽⣵⣵⣵⣿⣽⣿⣿⣿⣿⠀⠀⠀⠀⠀⠀⠀⠀⠀⠀⠀⠀</a:t>
            </a:r>
            <a:br/>
            <a:r>
              <a:t>⠀⠀⠀⠀⠀⠀⠀⠀⠀⠀⠀⣿⣿⣿⣿⣿⣿⣿⣿⣿⣿⣿⣿⣿⢸⣿⣿⣿⣿⣿⣿⣿⣿⣿⣿⣿⣿⣿⣿⢕⣿⣿⣿⣿⣿⣿⣿⣿⣿⣟⣟⣿⣿⣿⣿⣿⣿⣿⣿⣿⣿⣿⣿⣿⣿⣿⣿⣿⣿⠀⠀⠀⠀⠀⠀⠀⠀⠀⠀⠀⠀</a:t>
            </a:r>
            <a:br/>
            <a:r>
              <a:t>⠀⠀⠀⠀⠀⠀⠀⠀⠀⠀⠀⣿⣿⣿⣿⣿⣿⣿⣿⣿⣿⣿⣿⣿⡽⣿⣿⣿⣿⣿⣿⣿⣿⣿⡏⠝⣿⣿⣿⡕⣿⣿⣿⣮⣿⣿⣿⣿⣿⣻⣿⣿⣿⣿⣿⣿⣿⣿⣿⣿⣿⣿⣿⣿⣿⣿⣿⣿⣿⠀⠀⠀⠀⠀⠀⠀⠀⠀⠀⠀⠀</a:t>
            </a:r>
            <a:br/>
            <a:r>
              <a:t>⠀⠀⠀⠀⠀⠀⠀⠀⠀⠀⠀⣿⣿⣿⣿⣿⣿⣿⣿⣿⣿⣿⣽⡧⢿⠟⢟⢙⢝⢅⢜⡕⣕⣕⣕⣱⣿⣿⣿⣾⣿⣿⣿⣿⣿⣿⣿⣿⣿⣿⣿⣿⣿⣿⣿⣿⣿⣿⣿⣿⣿⣿⣿⣿⣿⣿⣿⣿⣿⠀⠀⠀⠀⠀⠀⠀⠀⠀⠀⠀⠀</a:t>
            </a:r>
            <a:br/>
            <a:r>
              <a:t>⠀⠀⠀⠀⠀⠀⠀⠀⠀⠀⠀⣿⣿⢿⢿⢿⣟⣟⣯⣽⣽⣷⣷⣷⣧⣸⡷⣼⡻⢟⢿⣽⣽⣝⢝⣝⡝⢉⢿⢟⢇⠅⢹⢻⣿⣿⣿⣿⣿⣿⣿⣿⣿⣿⣿⣿⣿⣿⣿⣿⣿⣿⣿⣿⣿⣿⣿⣿⣿⠀⠀⠀⠀⠀⠀⠀⠀⠀⠀⠀⠀</a:t>
            </a:r>
            <a:br/>
            <a:r>
              <a:t>⠀⠀⠀⠀⠀⠀⠀⠀⠀⠀⠀⢰⣵⣵⣼⣿⣿⣿⣿⣿⣿⣿⣿⣿⡿⢿⢿⢟⢟⢝⢝⢕⢎⢝⠕⢕⢅⣞⣕⣵⡕⠜⢾⣾⣿⣿⣿⣿⣿⣿⣿⣿⣿⣿⣿⣿⣿⣿⣿⣿⣿⣿⣿⣿⣿⣿⣿⣿⣿⠀⠀⠀⠀⠀⠀⠀⠀⠀⠀⠀⠀</a:t>
            </a:r>
            <a:br/>
            <a:r>
              <a:t>⠀⠀⠀⠀⠀⠀⠀⠀⠀⠀⠀⣾⣿⣿⣿⣿⣿⣿⣿⣿⣿⣿⣿⣷⣿⣷⣿⣿⣿⣿⣿⣿⣿⣿⣿⣷⣶⣿⣿⣿⣿⣿⣿⣿⣿⣿⣿⣿⣿⣿⣿⣿⣿⣿⣿⣿⣿⣿⣿⣿⣿⣿⣿⣿⣿⣿⣿⣿⣿⠀⠀⠀⠀⠀⠀⠀⠀⠀⠀⠀⠀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⠀⠀⠀⠀⠀⠀⠀⠀⠀⠀⠀⠑⠑⠑⠑⠙⠙⠙⠙⠙⠛⠛⠋⠛⠛⠛⠛⠛⠛⠛⠛⠛⠛⠛⠛⠛⠛⠛⠛⠛⠛⠛⠛⠛⠛⠛⠛⠛⠛⠛⠛⠛⠛⠛⠛⠛⠛⠛⠛⠛⠛⠛⠛⠛⠛⠛⠛⠛⠛⠀⠀⠀⠀⠀⠀⠀⠀⠀⠀⠀⠀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⠀⠀⠀⠀⠀⠀⠀⠀⠀⠀⠀⣿⣿⣿⣿⣿⣿⣿⣿⣿⣿⣿⣿⣿⣿⣿⣿⣿⣿⣿⣿⣿⣿⣿⣿⣿⣿⣿⣿⣿⣿⣿⣿⣿⣿⣿⣿⣿⣿⣿⣿⣿⣿⣿⣿⣿⣿⢽⣿⡿⣿⣿⣿⣿⣵⣽⣧⣕⣕⠀⠀⠀⠀⠀⠀⠀⠀⠀⠀⠀⠀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⠀⠀⠀⠀⠀⠀⠀⠀⠀⠀⠀⣿⣿⣿⣿⣿⣿⣿⣿⣿⣿⣿⣿⣿⣿⣿⣿⣿⣿⣿⣿⣿⣿⣿⣿⣿⣿⣿⣿⣿⣿⣿⣿⣿⣿⣿⣿⣿⣿⣿⣿⣿⣿⣿⣿⣿⣿⣿⣿⣿⣿⣿⣿⣿⣿⢿⠟⠛⠙⠀⠀⠀⠀⠀⠀⠀⠀⠀⠀⠀⠀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⠀⠀⠀⠀⠀⠀⠀⠀⠀⠀⠀⣿⣿⣿⣿⣿⣿⣿⣿⣿⣿⣿⣿⣿⣿⣿⣿⣿⣿⣿⣿⣿⣿⣿⣿⣿⣿⣿⣿⣿⣿⣿⣿⣿⣿⣿⣿⣿⣿⣿⣿⣿⣿⣿⣿⣿⣿⣿⣿⣿⣿⢟⠛⠈⠀⠀⡇⠀⠀⠀⠀⠀⠀⠀⠀⠀⠀⠀⠀⠀⠀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⠀⠀⠀⠀⠀⠀⠀⠀⠀⠀⠀⣿⣿⣿⣿⣿⣿⣿⣿⣿⣿⣿⣿⣿⣿⣿⣿⣿⣿⣿⣿⣿⣿⣿⣿⣿⣿⣿⣿⣿⣿⣿⣿⣿⣿⣿⣿⣿⣿⣿⣿⣿⣿⣿⣿⣿⣿⣿⡿⢋⢜⢕⠁⠀⢄⠁⡇⠀⢀⠀⠀⠀⠀⠀⠀⠀⠀⠀⠀⠀⠀</a:t>
            </a:r>
            <a:br/>
            <a:r>
              <a:t>⠀⠀⠀⠀⠀⠀⠀⠀⠀⠀⠀⣿⡿⢿⢽⢝⢟⢻⢿⣟⣿⣿⣿⣿⣿⣿⣿⣿⣿⣿⣿⣿⣿⣿⣿⣿⣿⢿⣿⣿⣿⣿⣿⣿⣿⣿⣿⣿⣿⣿⣿⣿⣿⣿⣿⣿⣿⡟⢇⢕⢕⢕⠅⠄⢅⢕⡇⢐⢕⠀⠀⠀⠀⠀⠀⠀⠀⠀⠀⠀⠀</a:t>
            </a:r>
            <a:br/>
            <a:r>
              <a:t>⠀⠀⠀⠀⠀⠀⠀⠀⠀⠀⠀⡿⢕⣕⣣⡼⣪⡝⡷⢻⢿⣿⣿⣿⣿⣿⣿⣿⣿⣿⣿⣿⣿⣿⡟⢝⢗⣮⣿⣿⣿⣿⣿⣿⣿⣿⣿⣿⡟⣿⣿⣿⣿⣿⣿⣿⣿⢕⢕⠵⢵⢕⣕⢕⢕⠐⡇⢑⢕⠀⠀⠀⠀⠀⠀⠀⠀⠀⠀⠀⠀</a:t>
            </a:r>
            <a:br/>
            <a:r>
              <a:t>⠀⠀⠀⠀⠀⠀⠀⠀⠀⠀⠀⣿⣿⣿⣿⣷⣿⣿⣷⣿⣧⣿⣿⣿⣿⣿⣿⣿⣿⣿⣿⣿⣿⣿⢕⢕⢕⢜⣿⣿⣿⣿⣿⣿⣿⣿⣿⣏⣿⣿⣿⣿⣿⣿⣿⣿⣿⢇⢕⢕⢕⢱⢕⢕⢜⣇⢕⢕⢱⠀⠀⠀⠀⠀⠀⠀⠀⠀⠀⠀⠀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⠀⠀⠀⠀⠀⠀⠀⠀⠀⠀⠀⣿⣿⣿⣿⣿⣿⣿⣿⣿⣿⣿⣿⣿⣿⣿⣿⣿⣿⣿⣿⣿⣿⣿⣿⣿⣿⣿⣿⣿⣿⣿⣿⣿⣿⣿⣿⣿⣿⣿⣿⣿⣿⣿⣿⣿⣯⢣⢕⢕⢕⢸⣿⢕⢕⢕⢸⢕⢾⠀⠀⠀⠀⠀⠀⠀⠀⠀⠀⠀⠀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⠀⠀⠀⠀⠀⠀⠀⠀⠀⠀⠀⣿⣿⣿⣿⣿⣿⣿⣿⣿⣿⣿⣿⣿⣿⣿⣿⣿⣿⣿⣿⣿⣿⣿⣿⣿⣿⣿⣿⣿⣿⣿⣿⣿⣿⣿⣿⣿⣿⣿⣿⣿⣿⣿⣿⣿⣿⣼⢸⢕⢕⢕⢕⢕⢕⢁⢸⣕⣸⠀⠀⠀⠀⠀⠀⠀⠀⠀⠀⠀⠀</a:t>
            </a:r>
            <a:br/>
            <a:r>
              <a:t>⠀⠀⠀⠀⠀⠀⠀⠀⠀⠀⠀⣿⣿⣿⣿⣿⣿⣿⣿⣿⣿⣿⣿⣿⢿⣿⣿⣿⣿⣿⣿⣿⣿⣿⣿⣿⣿⣿⣿⣿⣿⣿⣿⣿⣿⣿⣿⣟⣿⣿⣿⣿⣿⣿⣿⣿⣿⣵⣼⣷⣾⣿⣿⣿⣿⣿⣿⣿⣽⠀⠀⠀⠀⠀⠀⠀⠀⠀⠀⠀⠀</a:t>
            </a:r>
            <a:br/>
            <a:r>
              <a:t>⠀⠀⠀⠀⠀⠀⠀⠀⠀⠀⠀⣿⣿⣿⣿⣿⣿⣿⣿⣿⣿⣿⣿⣿⢹⣿⣿⣿⣿⣿⣿⣿⣿⣿⣿⣿⣿⣿⣿⣿⣿⣿⣿⣿⣿⣿⣿⣿⣿⣿⣿⣿⣿⣿⣿⢿⣿⣿⣯⣽⣼⣵⣼⣿⣽⣿⣿⣿⣿⠀⠀⠀⠀⠀⠀⠀⠀⠀⠀⠀⠀</a:t>
            </a:r>
            <a:br/>
            <a:r>
              <a:t>⠀⠀⠀⠀⠀⠀⠀⠀⠀⠀⠀⣿⣿⣿⣿⣿⣿⣿⣿⣿⣿⣿⣿⣿⣸⣿⣿⣿⣿⣿⣿⣿⣿⣿⣿⢿⣿⣿⣿⠝⣿⣿⣿⣿⣿⣿⣿⣿⣿⣟⣻⣿⣿⣿⣿⣿⣿⣿⣿⣿⣿⣿⣿⣿⣿⣿⣿⣿⣿⠀⠀⠀⠀⠀⠀⠀⠀⠀⠀⠀⠀</a:t>
            </a:r>
            <a:br/>
            <a:r>
              <a:t>⠀⠀⠀⠀⠀⠀⠀⠀⠀⠀⠀⣿⣿⣿⣿⣿⣿⣿⣿⣿⣿⣿⣿⣿⢿⣿⣿⣿⣿⣿⣿⣿⣿⣿⢏⢹⣿⣿⣿⡕⢿⣿⣷⣵⣿⣿⣿⣿⣿⣿⣿⣿⣿⣿⣿⣿⣿⣿⣿⣿⣿⣿⣿⣿⣿⣿⣿⣿⣿⠀⠀⠀⠀⠀⠀⠀⠀⠀⠀⠀⠀</a:t>
            </a:r>
            <a:br/>
            <a:r>
              <a:t>⠀⠀⠀⠀⠀⠀⠀⠀⠀⠀⠀⣿⣿⣿⣿⣿⣿⣿⣿⣿⣿⣿⣿⢷⢿⢟⢟⢙⣝⢅⣝⣕⣕⣕⣕⣵⣿⣿⣿⣷⣼⣿⣿⣿⣿⣿⣿⣿⣿⣿⣿⣿⣿⣿⣿⣿⣿⣿⣿⣿⣿⣿⣿⣿⣿⣿⣿⣿⣿⠀⠀⠀⠀⠀⠀⠀⠀⠀⠀⠀⠀</a:t>
            </a:r>
            <a:br/>
            <a:r>
              <a:t>⠀⠀⠀⠀⠀⠀⠀⠀⠀⠀⠀⣿⡿⢿⢿⢟⣟⣻⣽⣽⣷⣷⣷⣷⣵⢾⣿⣽⡿⡻⢿⣽⣽⣝⡝⣹⡝⢉⢿⢟⢇⡙⢿⣿⣿⣿⣿⣿⣿⣿⣿⣿⣿⣿⣿⣿⣿⣿⣿⣿⣿⣿⣿⣿⣿⣿⣿⣿⣿⠀⠀⠀⠀⠀⠀⠀⠀⠀⠀⠀⠀</a:t>
            </a:r>
            <a:br/>
            <a:r>
              <a:t>⠀⠀⠀⠀⠀⠀⠀⠀⠀⠀⠀⢱⣵⣷⣾⣷⣿⣿⣿⣿⣿⣿⣿⣿⡿⢿⢿⢟⢝⢝⢕⢕⢜⢝⢕⢕⢕⣞⣕⣇⣇⢘⣷⣿⣿⣿⣿⣿⣿⣿⣿⣿⣿⣿⣿⣿⣿⣿⣿⣿⣿⣿⣿⣿⣿⣿⣿⣿⣿⠀⠀⠀⠀⠀⠀⠀⠀⠀⠀⠀⠀</a:t>
            </a:r>
            <a:br/>
            <a:r>
              <a:t>⠀⠀⠀⠀⠀⠀⠀⠀⠀⠀⠀⣾⣿⣿⣿⣿⣿⣿⣿⣿⣿⣿⣿⣷⣷⣷⣾⣿⣿⣿⣿⣿⣿⣿⣿⣿⣶⣿⣿⣿⣿⣿⣿⣿⣿⣿⣿⣿⣿⣿⣿⣿⣿⣿⣿⣿⣿⣿⣿⣿⣿⣿⣿⣿⣿⣿⣿⣿⣿⠀⠀⠀⠀⠀⠀⠀⠀⠀⠀⠀⠀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⠀⠀⠀⠀⠀⠀⠀⠀⠀⠀⠀⠁⠑⠑⠑⠑⠑⠑⠙⠙⠙⠙⠙⠙⠙⠙⠙⠙⠛⠙⠙⠙⠙⠙⠙⠙⠙⠙⠛⠛⠙⠛⠛⠛⠛⠛⠛⠛⠛⠛⠛⠛⠙⠛⠛⠛⠛⠛⠛⠛⠛⠛⠛⠛⠛⠛⠛⠛⠛⠀⠀⠀⠀⠀⠀⠀⠀⠀⠀⠀⠀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⠀⠀⠀⠀⠀⠀⠀⠀⠀⠀⠀⣿⣿⣿⣿⣿⣿⣿⣿⣿⣿⣿⣿⣿⣿⣿⣿⣿⣿⣿⣿⣿⣿⣿⣿⣿⣿⣿⣿⣿⣿⣿⣿⣿⣿⣿⣿⣿⣿⣿⣿⣿⣿⣿⣿⣿⣿⢿⣟⣿⣿⣿⣿⣿⣵⣵⣇⡵⣕⠀⠀⠀⠀⠀⠀⠀⠀⠀⠀⠀⠀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⠀⠀⠀⠀⠀⠀⠀⠀⠀⠀⠀⣿⣿⣿⣿⣿⣿⣿⣿⣿⣿⣿⣿⣿⣿⣿⣿⣿⣿⣿⣿⣿⣿⣿⣿⣿⣿⣿⣿⣿⣿⣿⣿⣿⣿⣿⣿⣿⣿⣿⣿⣿⣿⣿⣿⣿⣿⣿⣿⣿⣿⣿⣿⣿⣿⢟⠟⠛⠙⠀⠀⠀⠀⠀⠀⠀⠀⠀⠀⠀⠀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⠀⠀⠀⠀⠀⠀⠀⠀⠀⠀⠀⣿⣿⣿⣿⣿⣿⣿⣿⣿⣿⣿⣿⣿⣿⣿⣿⣿⣿⣿⣿⣿⣿⣿⣿⣿⣿⣿⣿⣿⣿⣿⣿⣿⣿⣿⣿⣿⣿⣿⣿⣿⣿⣿⣿⣿⣿⣿⣿⣿⣿⢟⠛⠈⠀⠕⢔⠀⠀⠀⠀⠀⠀⠀⠀⠀⠀⠀⠀⠀⠀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⠀⠀⠀⠀⠀⠀⠀⠀⠀⠀⠀⣿⣿⣿⣿⣿⣿⣿⣿⣿⣿⣿⣿⣿⣿⣿⣿⣿⣿⣿⣿⣿⣿⣿⣿⣿⣿⣿⣿⣿⣿⣿⣿⣿⣿⣿⣿⣿⣿⣿⣿⣿⣿⣿⣿⣿⣿⣿⢟⢏⢕⢕⠀⠀⠔⠄⡇⠀⠀⠀⠀⠀⠀⠀⠀⠀⠀⠀⠀⠀⠀</a:t>
            </a:r>
            <a:br/>
            <a:r>
              <a:t>⠀⠀⠀⠀⠀⠀⠀⠀⠀⠀⠀⣿⡿⢿⢽⢟⢟⡻⢿⣿⣿⣿⣿⣿⣿⣿⣿⣿⣿⣿⣿⣿⣿⣿⣿⣿⣿⡿⣿⣿⣿⣿⣿⣿⣿⣿⣿⣿⣿⣿⣿⣿⣿⣿⣿⣿⣿⡗⢇⢕⢕⢕⠔⢀⢑⢔⡇⢑⠔⠀⠀⠀⠀⠀⠀⠀⠀⠀⠀⠀⠀</a:t>
            </a:r>
            <a:br/>
            <a:r>
              <a:t>⠀⠀⠀⠀⠀⠀⠀⠀⠀⠀⠀⡿⢕⣕⣱⢼⣫⢽⢗⢿⣿⣿⣿⣿⣿⣿⣿⣿⣿⣿⣿⣿⣿⣿⡟⢝⢳⣾⣿⣿⣿⣿⣿⣿⣿⣿⣿⣿⡿⣿⣿⣿⣿⣿⣿⣿⡯⢕⢱⠵⢵⢕⡕⢔⢔⠔⡇⢑⢅⠀⠀⠀⠀⠀⠀⠀⠀⠀⠀⠀⠀</a:t>
            </a:r>
            <a:br/>
            <a:r>
              <a:t>⠀⠀⠀⠀⠀⠀⠀⠀⠀⠀⠀⣿⣿⣿⣿⣷⣿⣿⣿⣷⣏⣿⣿⣿⣿⣿⣿⣿⣿⣿⣿⣿⣿⣿⢕⢕⢕⢜⣿⣿⣿⣿⣿⣿⣿⣿⣿⣏⣿⣿⣿⣿⣿⣿⣿⣿⣿⡇⢕⢕⢕⢵⣕⢕⢟⡕⡇⢕⣕⠀⠀⠀⠀⠀⠀⠀⠀⠀⠀⠀⠀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⠀⠀⠀⠀⠀⠀⠀⠀⠀⠀⠀⣿⣿⣿⣿⣿⣿⣿⣿⣿⣿⣿⣿⣿⣿⣿⣿⣿⣿⣿⣿⣿⣿⣿⣿⣿⣿⣿⣿⣿⣿⣿⣿⣿⣿⣿⣿⣿⣿⣿⣿⣿⣿⣿⣿⣿⣟⡇⢕⢕⢕⢸⣾⢕⢕⢕⢣⢕⣾⠀⠀⠀⠀⠀⠀⠀⠀⠀⠀⠀⠀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⠀⠀⠀⠀⠀⠀⠀⠀⠀⠀⠀⣿⣿⣿⣿⣿⣿⣿⣿⣿⣿⣿⣿⣿⣿⣿⣿⣿⣿⣿⣿⣿⣿⣿⣿⣿⣿⣿⣿⣿⣿⣿⣿⣿⣿⣿⣿⣿⣿⣿⣿⣿⣿⣿⣿⣿⣿⢕⢱⢕⢕⢕⢕⢕⢕⢕⢸⣕⣻⠀⠀⠀⠀⠀⠀⠀⠀⠀⠀⠀⠀</a:t>
            </a:r>
            <a:br/>
            <a:r>
              <a:t>⠀⠀⠀⠀⠀⠀⠀⠀⠀⠀⠀⣿⣿⣿⣿⣿⣿⣿⣿⣿⣿⣿⣿⣿⣿⣿⣿⣿⣿⣿⣿⣿⣿⣿⣿⣿⣿⣿⣿⣿⣿⣿⣿⣿⣿⣿⣿⣗⣿⣿⣿⣿⣿⣿⣿⣿⣿⣵⣼⣷⣾⣿⣿⣿⣿⣿⣿⣿⣿⠀⠀⠀⠀⠀⠀⠀⠀⠀⠀⠀⠀</a:t>
            </a:r>
            <a:br/>
            <a:r>
              <a:t>⠀⠀⠀⠀⠀⠀⠀⠀⠀⠀⠀⣿⣿⣿⣿⣿⣿⣿⣿⣿⣿⣿⣿⣿⣽⣿⣿⣿⣿⣿⣿⣿⣿⣿⣿⣿⣿⣿⣿⣿⣿⣿⣿⣿⣿⣿⣿⣿⣿⣿⣿⣿⣿⣿⡿⣿⣿⣿⣯⣽⣵⣵⣼⣿⣿⣿⣿⣿⣿⠀⠀⠀⠀⠀⠀⠀⠀⠀⠀⠀⠀</a:t>
            </a:r>
            <a:br/>
            <a:r>
              <a:t>⠀⠀⠀⠀⠀⠀⠀⠀⠀⠀⠀⣿⣿⣿⣿⣿⣿⣿⣿⣿⣿⣿⣿⣿⣾⣿⣿⣿⣿⣿⣿⣿⣿⣿⣿⣿⣿⣿⣿⢘⣿⣿⣿⣿⣿⣿⣿⣿⣿⣟⣿⣷⣿⣿⣾⣿⣿⣿⣿⣿⣿⣿⣿⣿⣿⣿⣿⣿⣿⠀⠀⠀⠀⠀⠀⠀⠀⠀⠀⠀⠀</a:t>
            </a:r>
            <a:br/>
            <a:r>
              <a:t>⠀⠀⠀⠀⠀⠀⠀⠀⠀⠀⠀⣿⣿⣿⣿⣿⣿⣿⣿⣿⣿⣿⣿⣿⢿⣿⣿⣿⣿⣿⣿⣿⣿⣿⢯⢿⣿⣿⣿⡕⢻⣿⣿⣿⣿⣿⣿⣽⣿⣿⣻⣿⣿⣿⣿⣿⣿⣿⣿⣿⣿⣿⣿⣿⣿⣿⣿⣿⣿⠀⠀⠀⠀⠀⠀⠀⠀⠀⠀⠀⠀</a:t>
            </a:r>
            <a:br/>
            <a:r>
              <a:t>⠀⠀⠀⠀⠀⠀⠀⠀⠀⠀⠀⣿⣿⣿⣿⣿⣿⣿⣿⣿⣿⣿⡿⠷⢷⢟⢋⢇⢝⡌⣝⣕⣕⣕⣵⣵⣿⣿⣿⣧⢸⣿⣿⣿⣿⣿⣿⣿⣿⣿⣿⣿⣿⣿⣿⣿⣿⣿⣿⣿⣿⣿⣿⣿⣿⣿⣿⣿⣿⠀⠀⠀⠀⠀⠀⠀⠀⠀⠀⠀⠀</a:t>
            </a:r>
            <a:br/>
            <a:r>
              <a:t>⠀⠀⠀⠀⠀⠀⠀⠀⠀⠀⠀⢿⢿⢿⢟⢟⣟⣯⣽⣿⣷⣷⣿⣿⣗⣽⣿⣿⣻⣿⣿⣿⣿⣏⡹⣽⡜⢉⢟⢏⢕⠝⢟⢻⣿⣿⣿⣿⣿⣿⢿⣿⣿⣿⣿⣿⣿⣿⣿⣿⣿⣿⣿⣿⣿⣿⣿⣿⣿⠀⠀⠀⠀⠀⠀⠀⠀⠀⠀⠀⠀</a:t>
            </a:r>
            <a:br/>
            <a:r>
              <a:t>⠀⠀⠀⠀⠀⠀⠀⠀⠀⠀⠀⢱⣷⣷⣷⣾⣿⣿⣿⣿⣿⣿⣿⣿⢟⢿⢟⢟⢝⢝⢕⣜⣝⣝⡕⢕⠕⣾⣗⣳⣇⣘⣿⣿⣿⣿⣿⣿⣿⣿⣿⣿⣿⣿⣿⣿⣿⣿⣿⣿⣿⣿⣿⣿⣿⣿⣿⣿⣿⠀⠀⠀⠀⠀⠀⠀⠀⠀⠀⠀⠀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⠀⠀⠀⠀⠀⠀⠀⠀⠀⠀⠀⢝⢿⢿⢿⢿⣿⣿⣿⣿⣿⣿⣿⣿⣿⣿⣿⣿⣿⣿⣿⣿⣿⣿⣿⣿⣿⣿⣿⣿⣿⣿⣿⣿⣿⣿⣿⣿⣿⣿⣿⣿⣿⣿⣿⣿⣿⣿⣿⣿⣿⣿⣿⣿⣿⣿⣿⣿⣿⠀⠀⠀⠀⠀⠀⠀⠀⠀⠀⠀⠀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⠀⠀⠀⠀⠀⠀⠀⠀⠀⠀⠀⠁⠁⠁⠑⠑⠑⠑⠑⠑⠑⠙⠑⠘⠙⠑⠙⠙⠙⠉⠙⠙⠉⠑⠁⠙⠙⠙⠙⠙⠙⠙⠙⠙⠙⠙⠙⠙⠙⠛⠙⠙⠙⠛⠙⠛⠛⠛⠙⠛⠛⠛⠛⠛⠛⠛⠛⠛⠛⠀⠀⠀⠀⠀⠀⠀⠀⠀⠀⠀⠀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⠀⠀⠀⠀⠀⠀⠀⠀⠀⠀⠀⣿⣿⣿⣿⣿⣿⣿⣿⣿⣿⣿⣿⣿⣿⣿⣿⣿⣿⣿⣿⣿⣿⢟⢟⢝⢝⢝⢟⢿⣿⣿⣿⣿⣿⣿⣿⣿⣿⣿⣿⣿⣿⣿⣿⣿⣿⣿⣿⣿⣿⣿⣿⣿⣿⣿⣿⣿⣿⠀⠀⠀⠀⠀⠀⠀⠀⠀⠀⠀⠀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⠀⠀⠀⠀⠀⠀⠀⠀⠀⠀⠀⣿⣿⣿⣿⣿⣿⣿⣿⣿⣿⣿⣿⣿⣿⣿⣿⣿⣿⣿⣿⢟⢝⢕⢕⢕⢕⡕⢕⣼⣿⣿⣿⣿⣿⣿⣿⣿⣿⣿⣿⣿⣿⣿⣿⣿⣿⣿⣿⣿⣿⣿⣿⣿⣿⣿⣿⣿⣿⠀⠀⠀⠀⠀⠀⠀⠀⠀⠀⠀⠀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⠀⠀⠀⠀⠀⠀⠀⠀⠀⠀⠀⣿⣿⣿⣿⣿⣿⣿⣿⣿⣿⣿⣿⣿⣿⣿⣿⣿⣿⣿⡟⢕⢕⢕⢱⣿⣿⣿⣿⣿⣿⣿⣿⣿⣿⣿⣿⣿⣿⣿⣿⣿⣿⣿⣿⣿⣿⣿⣿⣿⣿⣿⣿⣿⣿⣿⣿⣿⣿⠀⠀⠀⠀⠀⠀⠀⠀⠀⠀⠀⠀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⠀⠀⠀⠀⠀⠀⠀⠀⠀⠀⠀⣿⣿⣿⣿⣿⣿⣿⣿⣿⣿⣿⣿⣿⣿⣿⣿⣿⣿⣿⡇⢕⣕⢕⣾⣿⣿⣿⣿⣿⣿⣿⣿⣿⣿⣿⣿⣿⣿⣿⣿⣿⣿⣿⣿⣿⣿⣿⣿⣿⣿⣿⣿⣿⣿⣿⣿⣿⣿⠀⠀⠀⠀⠀⠀⠀⠀⠀⠀⠀⠀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⠀⠀⠀⠀⠀⠀⠀⠀⠀⠀⠀⣿⣿⣿⣿⣿⣿⣿⣿⣿⣿⣿⣿⣿⣿⣿⣿⣿⣿⣿⣿⡜⣷⣿⣿⣿⣿⣿⣿⣿⣿⣿⣿⣿⣿⣿⣿⣿⣿⣿⣿⣿⣿⣿⣿⣿⣿⣿⣿⣿⣿⣿⣿⣿⣿⣿⣿⣿⣿⠀⠀⠀⠀⠀⠀⠀⠀⠀⠀⠀⠀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⠀⠀⠀⠀⠀⠀⠀⠀⠀⠀⠀⣿⣿⣿⣿⣿⣿⣿⣿⣿⣿⣿⣿⣿⣿⣿⣿⣿⡿⢟⢝⣿⣿⣿⣿⣿⣾⣿⣿⣿⣿⣿⣿⣿⣿⣿⣿⣿⣿⣿⣿⣿⣿⣿⣿⣿⣿⣿⣿⣿⣿⣿⣿⣿⣿⣿⣿⣿⣿⠀⠀⠀⠀⠀⠀⠀⠀⠀⠀⠀⠀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⠀⠀⠀⠀⠀⠀⠀⠀⠀⠀⠀⣿⣿⣿⣿⣿⣿⣿⣿⣿⣿⣿⣿⣿⢿⢟⢏⢕⢕⢕⠁⢹⣿⣿⣿⡿⣻⣧⣻⣿⢟⢻⢿⣿⣿⣿⣿⣿⣿⣿⣿⣿⣿⣿⣿⣿⣿⣿⣿⣿⣿⣿⣿⣿⣿⣿⣿⣿⣿⠀⠀⠀⠀⠀⠀⠀⠀⠀⠀⠀⠀</a:t>
            </a:r>
            <a:br/>
            <a:r>
              <a:t>⠀⠀⠀⠀⠀⠀⠀⠀⠀⠀⠀⣿⣿⣿⣿⣿⣿⣿⣿⣿⣿⣿⡏⢕⢕⠕⢕⢕⢕⢕⠀⠸⢿⢿⣿⣷⣿⢟⢇⢹⢕⢕⢕⢜⣿⣿⣿⣿⣿⣿⣿⣿⣿⣿⣿⣿⣿⣿⣿⣿⣿⣿⣿⣿⣿⣿⣿⣿⣿⠀⠀⠀⠀⠀⠀⠀⠀⠀⠀⠀⠀</a:t>
            </a:r>
            <a:br/>
            <a:r>
              <a:t>⠀⠀⠀⠀⠀⠀⠀⠀⠀⠀⠀⣿⣿⣿⣿⣿⣿⣿⣿⣿⣿⣿⢕⠀⠁⠀⠀⠁⢕⢕⢕⢅⢕⣟⡵⢵⡗⢕⢸⡇⢕⢕⢕⢕⢿⣿⣿⣿⣿⣿⣿⣿⣿⣿⣿⣿⣿⣿⣿⣿⣿⣿⣿⣿⣿⣿⣿⣿⣿⠀⠀⠀⠀⠀⠀⠀⠀⠀⠀⠀⠀</a:t>
            </a:r>
            <a:br/>
            <a:r>
              <a:t>⠀⠀⠀⠀⠀⠀⠀⠀⠀⠀⠀⣿⣿⣿⣿⣿⣿⣿⣿⣿⣿⡟⠀⠀⠀⠀⠀⠀⠁⢕⢅⢁⠕⢱⣗⣫⢕⢕⢸⢇⢕⢕⢕⢕⢸⣿⣿⣿⣿⣿⣿⣿⣿⣿⣿⣿⣿⣿⣿⣿⣿⣿⣿⣿⣿⣿⣿⣿⣿⠀⠀⠀⠀⠀⠀⠀⠀⠀⠀⠀⠀</a:t>
            </a:r>
            <a:br/>
            <a:r>
              <a:t>⠀⠀⠀⠀⠀⠀⠀⠀⠀⠀⠀⣿⣿⣿⣿⣿⣿⣿⣿⣿⡿⠕⠁⠀⠀⠀⠀⠀⠀⠁⠁⠁⠐⠅⢵⢗⡇⢕⢕⢕⢕⠑⠑⠕⢸⣿⣿⣿⣿⣿⣿⣿⣿⣿⣿⣿⣿⣿⣿⣿⣿⣿⣿⣿⣿⣿⣿⣿⣿⠀⠀⠀⠀⠀⠀⠀⠀⠀⠀⠀⠀</a:t>
            </a:r>
            <a:br/>
            <a:r>
              <a:t>⠀⠀⠀⠀⠀⠀⠀⠀⠀⠀⠀⣿⣿⣿⣿⣿⣿⣿⣿⣿⡇⠀⠀⠀⠀⠀⠀⠀⠀⠀⠀⠀⠀⠀⢜⣕⣆⡕⢕⢕⠁⠀⠀⠕⢜⣿⣿⣿⣿⣿⣿⣿⣿⣿⣿⣿⣿⣿⣿⣿⣿⣿⣿⣿⣿⣿⣿⣿⣿⠀⠀⠀⠀⠀⠀⠀⠀⠀⠀⠀⠀</a:t>
            </a:r>
            <a:br/>
            <a:r>
              <a:t>⠀⠀⠀⠀⠀⠀⠀⠀⠀⠀⠀⣿⣿⣿⣿⣿⣿⣿⣿⣿⠕⠀⠀⠀⠀⠀⠀⠀⠀⠀⠀⠀⢔⢕⢸⣿⣽⢇⢕⢕⠀⠀⠀⠀⠑⣿⣿⣿⣿⣿⣿⣿⣿⣿⣿⣿⣿⣿⣿⣿⣿⣿⣿⣿⣿⣿⣿⣿⣿⠀⠀⠀⠀⠀⠀⠀⠀⠀⠀⠀⠀</a:t>
            </a:r>
            <a:br/>
            <a:r>
              <a:t>⠀⠀⠀⠀⠀⠀⠀⠀⠀⠀⠀⣿⣿⣿⣿⣿⣿⣿⣿⣿⠀⠀⠀⠀⠀⠀⠀⠀⠀⠀⠀⠀⢕⢕⢸⣿⢟⠑⢕⢑⠀⠀⠀⠀⠀⠻⣿⣿⣿⣿⣿⣿⣿⣿⣿⣿⣿⣿⣿⣿⣿⣿⣿⣿⣿⣿⣿⣿⣿⠀⠀⠀⠀⠀⠀⠀⠀⠀⠀⠀⠀</a:t>
            </a:r>
            <a:br/>
            <a:r>
              <a:t>⠀⠀⠀⠀⠀⠀⠀⠀⠀⠀⠀⣿⣿⣿⣿⣿⣿⣿⣿⣿⣇⢀⠀⠀⠀⠀⠀⠀⠀⠀⢀⠀⠁⠁⠁⠀⠄⠀⢕⠀⠀⠀⠀⠀⠀⠀⠀⠈⢟⢹⡿⢿⢿⣿⣿⣿⣿⣿⣿⣿⣿⣿⣿⣿⣿⣿⣿⣿⣿⠀⠀⠀⠀⠀⠀⠀⠀⠀⠀⠀⠀</a:t>
            </a:r>
            <a:br/>
            <a:r>
              <a:t>⠀⠀⠀⠀⠀⠀⠀⠀⠀⠀⠀⣿⣿⣿⣿⣿⣿⣿⣿⣿⣿⣿⣷⣷⣶⡆⠀⠀⠀⠀⠀⠀⠀⠀⠀⠀⢀⢀⢕⢄⠀⠀⢄⡀⠀⠀⠀⠀⢕⢕⢼⡎⣽⢿⣿⣿⣿⣿⣿⣿⣿⣿⣿⣿⣿⣿⣿⣿⣿⠀⠀⠀⠀⠀⠀⠀⠀⠀⠀⠀⠀</a:t>
            </a:r>
            <a:br/>
            <a:r>
              <a:t>⠀⠀⠀⠀⠀⠀⠀⠀⠀⠀⠀⣿⣿⣿⣿⣿⣿⣿⣿⣿⣿⣿⣿⣿⣿⡇⠀⠀⠀⠀⠀⠀⠀⠀⠀⠀⢸⢕⢕⠄⠀⠀⢸⣿⣷⣶⣤⣀⡀⠁⣵⣷⣿⣿⣿⣿⣿⣿⣿⣿⣿⣿⣿⣿⣿⣿⣿⣿⣿⠀⠀⠀⠀⠀⠀⠀⠀⠀⠀⠀⠀</a:t>
            </a:r>
            <a:br/>
            <a:r>
              <a:t>⠀⠀⠀⠀⠀⠀⠀⠀⠀⠀⠀⣿⣿⣿⣿⣿⣿⣿⣿⣿⣿⣿⣿⣿⣿⢇⠀⠀⠀⠀⠀⠀⠀⠀⠀⠀⢸⡇⢕⠀⠀⠀⠁⣿⣿⣿⣿⣿⣿⣿⣿⣿⣿⣿⣿⣿⣿⣿⣿⣿⣿⣿⣿⣿⣿⣿⣿⣿⣿⠀⠀⠀⠀⠀⠀⠀⠀⠀⠀⠀⠀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⠀⠀⠀⠀⠀⠀⠀⠀⠀⠀⠀⣿⣿⣿⣿⣿⣿⣿⣿⣿⣿⣿⣿⣿⣿⢕⠀⠀⠀⠀⠀⠀⠀⠀⠀⠀⢸⣿⡇⢕⠑⠀⠁⣿⣿⣿⣿⣿⣿⣿⣿⣿⣿⣿⣿⣿⣿⣿⣿⣿⣿⣿⣿⣿⣿⣿⣿⣿⣿⠀⠀⠀⠀⠀⠀⠀⠀⠀⠀⠀⠀</a:t>
            </a:r>
            <a:br/>
            <a:r>
              <a:t>⠀⠀⠀⠀⠀⠀⠀⠀⠀⠀⠀⠛⠛⠛⠛⠛⠛⠛⠛⠛⠛⠛⠛⠛⠛⠑⠀⠀⠀⠀⠀⠀⠀⠀⠀⠀⠘⠛⠃⠑⠐⠀⠑⠛⠛⠛⠛⠛⠛⠛⠛⠛⠛⠛⠛⠛⠛⠛⠛⠛⠛⠛⠛⠛⠛⠛⠛⠛⠛⠀⠀⠀⠀⠀⠀⠀⠀⠀⠀⠀⠀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⠀⠀⠀⠀⠀⠀⠀⠀⠀⠀⠀⣿⣿⣿⣿⣿⣿⣿⣿⣿⣿⣿⣿⣿⣿⣿⣿⣿⣿⣿⣿⣿⣿⣿⣿⣿⣿⣿⣿⣿⣿⣿⣿⣿⣿⣿⣿⣿⣿⣿⣿⣿⣿⣿⣿⣿⣿⡿⣿⣿⣿⣿⣿⣿⣵⣧⣽⣝⢿⠀⠀⠀⠀⠀⠀⠀⠀⠀⠀⠀⠀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⠀⠀⠀⠀⠀⠀⠀⠀⠀⠀⠀⣿⣿⣿⣿⣿⣿⣿⣿⣿⣿⣿⣿⣿⣿⣿⣿⣿⣿⣿⣿⣿⣿⣿⣿⣿⣿⣿⣿⣿⣿⣿⣿⣿⣿⣿⣿⣿⣿⣿⣿⣿⣿⣿⣿⣿⣿⣿⣿⣿⣿⣿⣿⣿⣿⣿⣿⣯⣷⠀⠀⠀⠀⠀⠀⠀⠀⠀⠀⠀⠀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⠀⠀⠀⠀⠀⠀⠀⠀⠀⠀⠀⣿⣿⣿⣿⣿⣿⣿⣿⣿⣿⣿⣿⣿⣿⣿⣿⣿⣿⣿⣿⣿⣿⣿⣿⣿⣿⣿⣿⣿⣿⣿⣿⣿⣿⣿⣿⣿⣿⣿⣿⣿⣿⣿⣿⣿⣿⣿⣿⣿⣿⣿⣿⣿⣿⢻⠟⠛⠙⠀⠀⠀⠀⠀⠀⠀⠀⠀⠀⠀⠀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⠀⠀⠀⠀⠀⠀⠀⠀⠀⠀⠀⣿⣿⣿⣿⣿⣿⣿⣿⣿⣿⣿⣿⣿⣿⣿⣿⣿⣿⣿⣿⣿⣿⣿⣿⣿⣿⣿⣿⣿⣿⣿⣿⣿⣿⣿⣿⣿⣿⣿⣿⣿⣿⣿⣿⣿⣿⣿⣿⣿⣿⢟⠋⠁⠀⢸⢁⠀⠀⠀⠀⠀⠀⠀⠀⠀⠀⠀⠀⠀⠀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⠀⠀⠀⠀⠀⠀⠀⠀⠀⠀⠀⣿⣿⣿⣿⣿⣿⣿⣿⣿⣿⣿⣿⣿⣿⣿⣿⣿⣿⣿⣿⣿⣿⣿⣿⣿⣿⣿⣿⣿⣿⣿⣿⣿⣿⣿⣿⣿⣿⣿⣿⣿⣿⣿⣿⣿⣿⣿⢟⠍⢕⢕⠀⠀⠀⢜⢁⠀⠀⠀⠀⠀⠀⠀⠀⠀⠀⠀⠀⠀⠀</a:t>
            </a:r>
            <a:br/>
            <a:r>
              <a:t>⠀⠀⠀⠀⠀⠀⠀⠀⠀⠀⠀⣿⣿⢿⢯⡝⡝⡟⡻⣿⣿⣿⣿⣿⣿⣿⣿⣿⣿⣿⣿⣿⣿⣿⣿⣿⢿⢿⣿⣿⣿⣿⣿⣿⣿⣿⣿⣿⣿⣿⣿⣿⣿⣿⣿⣿⣿⡟⢕⢕⢕⢕⠀⠀⢀⢜⢕⠔⢀⠀⠀⠀⠀⠀⠀⠀⠀⠀⠀⠀⠀</a:t>
            </a:r>
            <a:br/>
            <a:r>
              <a:t>⠀⠀⠀⠀⠀⠀⠀⠀⠀⠀⠀⣿⣏⣵⣵⡷⣼⣿⢹⢿⢿⣿⣿⣿⣿⣿⣿⣿⣿⣿⣿⣿⣿⣿⢏⢝⢕⣾⣿⣿⣿⣿⣿⣿⣿⣿⣿⣿⣿⣿⣿⣿⣿⣿⣿⣿⣯⢕⢱⠵⠵⢕⡔⢅⢀⢑⡇⠕⠅⠀⠀⠀⠀⠀⠀⠀⠀⠀⠀⠀⠀</a:t>
            </a:r>
            <a:br/>
            <a:r>
              <a:t>⠀⠀⠀⠀⠀⠀⠀⠀⠀⠀⠀⣿⣿⣿⣿⣿⣿⣿⣿⣿⣯⣿⣿⣿⣿⣿⣿⣿⣿⣿⣿⣿⣿⣿⡕⢕⡕⢸⣿⣿⣿⣿⣿⣿⣿⣿⣿⣽⣿⣿⣿⣿⣿⣿⣿⣿⣇⡇⢕⢕⢕⣵⡕⢇⢗⡕⡇⢕⣕⠀⠀⠀⠀⠀⠀⠀⠀⠀⠀⠀⠀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⠀⠀⠀⠀⠀⠀⠀⠀⠀⠀⠀⣿⣿⣿⣿⣿⣿⣿⣿⣿⣿⣿⣿⣿⣿⣿⣿⣿⣿⣿⣿⣿⣿⣿⣿⣿⣿⣿⣿⣿⣿⣿⣿⣿⣿⣿⣿⣿⣿⣿⣿⣿⣿⣿⣿⣿⣏⡇⢕⢕⢕⣿⣿⢇⢕⢕⡇⢕⣿⠀⠀⠀⠀⠀⠀⠀⠀⠀⠀⠀⠀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⠀⠀⠀⠀⠀⠀⠀⠀⠀⠀⠀⣿⣿⣿⣿⣿⣿⣿⣿⣿⣿⣿⣿⣿⣿⣿⣿⣿⣿⣿⣿⣿⣿⣿⣿⣿⣿⣿⣿⣿⣿⣿⣿⣿⣿⣿⣿⣿⣿⣿⣿⣿⣿⣿⣿⣿⣇⡇⡇⢕⢕⢕⢕⢕⢕⢕⣇⣕⣟⠀⠀⠀⠀⠀⠀⠀⠀⠀⠀⠀⠀</a:t>
            </a:r>
            <a:br/>
            <a:r>
              <a:t>⠀⠀⠀⠀⠀⠀⠀⠀⠀⠀⠀⣿⣿⣿⣿⣿⣿⣿⣿⣿⣿⣿⣿⣿⣻⣿⣿⣿⣿⣿⣿⣿⣿⣿⣿⣿⣿⣿⣿⣻⣿⣿⣿⣿⣿⣿⣿⣟⣿⣿⣿⣿⣿⣿⣿⣿⣿⣼⣽⣷⣿⣿⣿⣿⣿⣿⣯⣽⣿⠀⠀⠀⠀⠀⠀⠀⠀⠀⠀⠀⠀</a:t>
            </a:r>
            <a:br/>
            <a:r>
              <a:t>⠀⠀⠀⠀⠀⠀⠀⠀⠀⠀⠀⣿⣿⣿⣿⣿⣿⣿⣿⣿⣿⣿⣿⣿⣸⣿⣿⣿⣿⣿⣿⣿⣿⣿⣿⣿⣿⣿⣿⢷⣿⣿⣿⣿⣿⣿⣿⣿⣿⣿⣿⣿⣿⣿⡟⣿⣿⣿⣿⣷⣷⣷⣾⣿⣿⣿⣿⣿⣿⠀⠀⠀⠀⠀⠀⠀⠀⠀⠀⠀⠀</a:t>
            </a:r>
            <a:br/>
            <a:r>
              <a:t>⠀⠀⠀⠀⠀⠀⠀⠀⠀⠀⠀⣿⣿⣿⣿⣿⣿⣿⣿⣿⣿⣿⣿⣿⣸⣿⣿⣿⣿⣿⣿⣿⣿⣿⣿⣿⣿⣿⣿⡇⢸⣿⣿⡿⣿⣿⣿⣿⣿⣿⣧⣼⣿⣿⣿⣿⣿⣿⣿⣿⣿⣿⣿⣿⣿⣿⣿⣿⣿⠀⠀⠀⠀⠀⠀⠀⠀⠀⠀⠀⠀</a:t>
            </a:r>
            <a:br/>
            <a:r>
              <a:t>⠀⠀⠀⠀⠀⠀⠀⠀⠀⠀⠀⣿⣿⣿⣿⣿⣿⣿⣿⣿⣿⣿⣿⡿⢿⣿⣿⣿⣿⣿⣿⣿⢿⢿⢿⢻⣿⣿⣿⡇⠘⣿⣿⣿⣿⣿⣿⣿⣽⣽⣿⣿⣿⣿⣿⣿⣿⣿⣿⣿⣿⣿⣿⣿⣿⣿⣿⣿⣿⠀⠀⠀⠀⠀⠀⠀⠀⠀⠀⠀⠀</a:t>
            </a:r>
            <a:br/>
            <a:r>
              <a:t>⠀⠀⠀⠀⠀⠀⠀⠀⠀⠀⠀⣿⣿⣿⣿⣿⣿⣿⣿⣿⣿⢿⢷⡗⢞⢟⣝⣕⣱⣕⣵⣵⣽⣵⣵⣷⣿⣿⣿⣷⠀⢹⣿⣿⣿⣿⣿⣿⣿⣿⣿⣿⣿⣿⣿⣿⣿⣿⣿⣿⣿⣿⣿⣿⣿⣿⣿⣿⣿⠀⠀⠀⠀⠀⠀⠀⠀⠀⠀⠀⠀</a:t>
            </a:r>
            <a:br/>
            <a:r>
              <a:t>⠀⠀⠀⠀⠀⠀⠀⠀⠀⠀⠀⠿⢿⢟⡟⢫⣹⣽⣷⣷⣾⣿⣿⣿⣷⣿⣿⣿⣿⣿⣿⢿⣿⣯⡧⢵⢇⢸⢏⢏⠀⡜⢝⣿⣿⣿⣿⣿⣿⣿⣿⣿⣿⣿⣿⣿⣿⣿⣿⣿⣿⣿⣿⣿⣿⣿⣿⣿⣿⠀⠀⠀⠀⠀⠀⠀⠀⠀⠀⠀⠀</a:t>
            </a:r>
            <a:br/>
            <a:r>
              <a:t>⠀⠀⠀⠀⠀⠀⠀⠀⠀⠀⠀⣕⣿⣿⣿⣿⣿⣿⣿⣿⣿⣿⣿⣿⣟⣟⣝⣏⣝⣕⣜⣕⣕⣕⣕⣑⢕⣧⣽⣽⣤⣜⣿⣿⣿⣿⣿⣿⣿⣿⣿⣿⣿⣿⣿⣿⣿⣿⣿⣿⣿⣿⣿⣿⣿⣿⣿⣿⣿⠀⠀⠀⠀⠀⠀⠀⠀⠀⠀⠀⠀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⠀⠀⠀⠀⠀⠀⠀⠀⠀⠀⠀⠜⢟⢟⢟⢟⢻⢿⢿⢿⢿⢿⢿⢿⢿⢿⢿⢿⣿⢿⢿⢿⢿⡿⢿⢿⢿⢿⣿⣿⣿⣿⣿⣿⣿⣿⣿⣿⣿⣿⣿⣿⣿⣿⣿⣿⣿⣿⣿⣿⣿⣿⣿⣿⣿⣿⣿⣿⣿⠀⠀⠀⠀⠀⠀⠀⠀⠀⠀⠀⠀</a:t>
            </a:r>
            <a:br/>
            <a:r>
              <a:t>⠀⠀⠀⠀⠀⠀⠀⠀⠀⠀⠀⠀⠐⠀⠀⠁⠑⠑⠀⠑⠑⠑⠑⠑⠑⠑⠑⠑⠀⠀⠀⠐⠀⠀⠑⠑⠑⠑⠑⠑⠑⠑⠑⠑⠑⠑⠑⠑⠘⠘⠑⠃⠘⠙⠛⠛⠛⠃⠛⠛⠛⠛⠛⠛⠛⠛⠛⠛⠛⠀⠀⠀⠀⠀⠀⠀⠀⠀⠀⠀⠀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⠀⠀⠀⠀⠀⠀⠀⠀⠀⠀⠀⣿⣿⣿⣿⣿⣿⣿⣿⣿⣿⣿⣿⣿⣿⣿⣿⣿⣿⣿⣿⣿⣿⣿⣿⣿⣿⣿⣿⣿⣿⣿⣿⣿⣿⣿⣿⣿⣿⣿⣿⣯⣿⣿⣻⡿⡯⢝⡸⢝⣿⣟⣿⣏⣹⣜⣹⡾⢿⠀⠀⠀⠀⠀⠀⠀⠀⠀⠀⠀⠀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⠀⠀⠀⠀⠀⠀⠀⠀⠀⠀⠀⣿⣿⣿⣿⣿⣿⣿⣿⣿⣿⣿⣿⣿⣿⣿⣿⣿⣿⣿⣿⣿⣿⣿⣿⣿⣿⣿⣿⣿⣿⣿⣿⣿⣿⣿⣿⣿⣿⣿⣿⣿⣾⣿⣿⣷⣯⣿⣿⣿⣿⣿⣿⣿⣿⣿⣿⣷⣵⠀⠀⠀⠀⠀⠀⠀⠀⠀⠀⠀⠀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⠀⠀⠀⠀⠀⠀⠀⠀⠀⠀⠀⣿⣿⣿⣿⣿⣿⣿⣿⣿⣿⣿⣿⣿⣿⣿⣿⣿⣿⣿⣿⣿⣿⣿⣿⣿⣿⣿⣿⣿⣿⣿⣿⣿⣿⣿⣿⣿⣿⣿⣿⣿⣿⣿⣿⣿⣿⣿⣿⣿⣿⣿⣿⣿⡿⢟⠟⠛⠙⠀⠀⠀⠀⠀⠀⠀⠀⠀⠀⠀⠀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⠀⠀⠀⠀⠀⠀⠀⠀⠀⠀⠀⣿⣿⣿⣿⣿⣿⣿⣿⣿⣿⣿⣿⣿⣿⣿⣿⣿⣿⣿⣿⣿⣿⣿⣿⣿⣿⣿⣿⣿⣿⣿⣿⣿⣿⣿⣿⣿⣿⣿⣿⣿⣿⣿⣿⣿⣿⣿⣿⣿⡿⢟⠃⠁⠀⢸⠀⠀⠀⠀⠀⠀⠀⠀⠀⠀⠀⠀⠀⠀⠀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⠀⠀⠀⠀⠀⠀⠀⠀⠀⠀⠀⣿⣿⣿⣿⣿⣿⣿⣿⣿⣿⣿⣿⣿⣿⣿⣿⣿⣿⣿⣿⣿⣿⣿⣿⣿⣿⣿⣿⣿⣿⣿⣿⣿⣿⣿⣿⣿⣿⣿⣿⣿⣿⣿⣿⣿⣿⣿⢟⢑⢕⢑⠀⠀⠀⢸⠀⠀⠀⠀⠀⠀⠀⠀⠀⠀⠀⠀⠀⠀⠀</a:t>
            </a:r>
            <a:br/>
            <a:r>
              <a:t>⠀⠀⠀⠀⠀⠀⠀⠀⠀⠀⠀⣿⡿⢟⢿⣝⣝⣟⣻⣿⣿⣿⣿⣿⣿⣿⣿⣿⣿⣿⣿⣿⣿⣿⣿⣿⢿⢿⣿⣿⣿⣿⣿⣿⣿⣿⣿⣿⣿⣿⣿⣿⣿⣿⣿⣿⣯⡟⢕⢔⢕⠕⠀⠄⢄⢸⢕⠔⢔⠀⠀⠀⠀⠀⠀⠀⠀⠀⠀⠀⠀</a:t>
            </a:r>
            <a:br/>
            <a:r>
              <a:t>⠀⠀⠀⠀⠀⠀⠀⠀⠀⠀⠀⣿⣻⢱⣼⣗⣼⣽⣽⣿⣿⣿⣿⣿⣿⣿⣿⣿⣿⣿⣿⣿⣿⣿⢏⢜⢕⣾⣿⣿⣿⣿⣿⣿⣿⣿⣿⣿⣿⣿⣿⣿⣿⣿⣿⣿⡇⢕⢕⠵⠵⢕⡔⢄⢄⢜⢕⠐⠅⠀⠀⠀⠀⠀⠀⠀⠀⠀⠀⠀⠀</a:t>
            </a:r>
            <a:br/>
            <a:r>
              <a:t>⠀⠀⠀⠀⠀⠀⠀⠀⠀⠀⠀⣿⣿⣿⣿⣿⣿⣿⣿⣿⣯⣿⣿⣿⣿⣿⣿⣿⣿⣿⣿⣿⣿⣿⡕⢕⡱⣸⣿⣿⣿⣿⣿⣿⣿⣿⣿⣽⣿⣿⣿⣿⣿⣿⣿⣿⡇⡇⢕⢕⢕⡵⡵⢱⢗⡕⡇⢕⣕⠀⠀⠀⠀⠀⠀⠀⠀⠀⠀⠀⠀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⠀⠀⠀⠀⠀⠀⠀⠀⠀⠀⠀⣿⣿⣿⣿⣿⣿⣿⣿⣿⣿⣿⣿⣿⣿⣿⣿⣿⣿⣿⣿⣿⣿⣿⣿⣿⣿⣿⣿⣿⣿⣿⣿⣿⣿⣿⣿⣿⣿⣿⣿⣿⣿⣿⣿⣿⡗⡇⢕⢕⢕⣿⡇⢕⢕⢱⡧⢕⣿⠀⠀⠀⠀⠀⠀⠀⠀⠀⠀⠀⠀</a:t>
            </a:r>
            <a:br/>
            <a:r>
              <a:t>⠀⠀⠀⠀⠀⠀⠀⠀⠀⠀⠀⣿⣿⣿⣿⣿⣿⣿⣿⣿⣿⣿⣿⣿⣿⣿⣿⣿⣿⣿⣿⣿⣿⣿⣿⣿⣿⣿⣿⣿⣿⣿⣿⣿⣿⣿⣿⣻⣿⣿⣿⣿⣿⣿⣿⣿⣏⡇⡏⢕⢕⢕⢕⢕⢕⢕⣇⣕⣟⠀⠀⠀⠀⠀⠀⠀⠀⠀⠀⠀⠀</a:t>
            </a:r>
            <a:br/>
            <a:r>
              <a:t>⠀⠀⠀⠀⠀⠀⠀⠀⠀⠀⠀⣿⣿⣿⣿⣿⣿⣿⣿⣿⣿⣿⣿⣿⣿⣿⣿⣿⣿⣿⣿⣿⣿⣿⣿⣿⣿⣿⣿⢻⣿⣿⣿⣿⣿⣿⣿⣿⣿⣿⣿⣿⣿⣿⣿⣿⣯⣽⣿⣿⣿⣿⣿⣿⣿⣿⣽⣽⣿⠀⠀⠀⠀⠀⠀⠀⠀⠀⠀⠀⠀</a:t>
            </a:r>
            <a:br/>
            <a:r>
              <a:t>⠀⠀⠀⠀⠀⠀⠀⠀⠀⠀⠀⣿⣿⣿⣿⣿⣿⣿⣿⣿⣿⣿⣿⣿⣹⣿⣿⣿⣿⣿⣿⣿⣿⣿⣿⣿⣿⣿⣿⢿⣿⣿⣿⣿⣿⣿⣿⣿⣿⣿⣿⣿⣿⣿⡻⣿⣿⣿⣿⣷⣷⣷⣿⣿⣿⣿⣿⣿⣿⠀⠀⠀⠀⠀⠀⠀⠀⠀⠀⠀⠀</a:t>
            </a:r>
            <a:br/>
            <a:r>
              <a:t>⠀⠀⠀⠀⠀⠀⠀⠀⠀⠀⠀⣿⣿⣿⣿⣿⣿⣿⣿⣿⣿⣿⣿⣿⣺⣿⣿⣿⣿⣿⣿⣿⣿⣿⣿⣿⣿⣿⣿⡕⢹⣿⣿⣿⣿⣿⣿⣿⣿⣯⣵⣿⣿⣿⣿⣿⣿⣿⣿⣿⣿⣿⣿⣿⣿⣿⣿⣿⣿⠀⠀⠀⠀⠀⠀⠀⠀⠀⠀⠀⠀</a:t>
            </a:r>
            <a:br/>
            <a:r>
              <a:t>⠀⠀⠀⠀⠀⠀⠀⠀⠀⠀⠀⣿⣿⣿⣿⣿⣿⣿⣿⣿⣿⣿⣿⡿⣻⣿⣿⣿⣿⣿⣿⣿⢿⡿⢟⢻⣿⣿⣿⡇⠈⣿⣿⣿⣿⣿⣿⣿⣿⣿⣿⣿⣿⣿⣿⣿⣿⣿⣿⣿⣿⣿⣿⣿⣿⣿⣿⣿⣿⠀⠀⠀⠀⠀⠀⠀⠀⠀⠀⠀⠀</a:t>
            </a:r>
            <a:br/>
            <a:r>
              <a:t>⠀⠀⠀⠀⠀⠀⠀⠀⠀⠀⠀⣿⣿⣿⣿⣿⣿⣿⣿⣿⢿⢿⣟⡟⢟⣹⣝⣕⣵⣴⣵⣵⣷⣷⣷⣾⣿⣿⣿⣷⠀⣸⣿⣿⣿⣿⣿⣿⣿⣿⣿⣿⣿⣿⣿⣿⣿⣿⣿⣻⣿⣿⣿⣿⣿⣿⣿⣿⣿⠀⠀⠀⠀⠀⠀⠀⠀⠀⠀⠀⠀</a:t>
            </a:r>
            <a:br/>
            <a:r>
              <a:t>⠀⠀⠀⠀⠀⠀⠀⠀⠀⠀⠀⢟⢟⢟⢫⣽⣹⣷⣷⣷⣿⣿⣿⣿⣿⣿⣿⣿⣿⣿⡿⣿⣿⢿⢷⢗⠇⡱⢝⡝⢀⣜⢝⣽⣿⣿⣿⣿⣿⣿⣿⣿⣿⣿⣿⣿⣿⣿⣿⣿⣿⣿⣿⣿⣿⣿⣿⣿⣿⠀⠀⠀⠀⠀⠀⠀⠀⠀⠀⠀⠀</a:t>
            </a:r>
            <a:br/>
            <a:r>
              <a:t>⠀⠀⠀⠀⠀⠀⠀⠀⠀⠀⠀⣕⣽⣿⣿⣿⣿⣿⣿⣿⣿⣿⣿⣿⣟⣝⣝⣹⣵⣵⣵⣵⣵⣵⣵⣕⣑⣿⣿⣿⣴⣬⣿⣿⣿⣿⣿⣿⣿⣿⣿⣿⣿⣿⣿⣿⣿⣿⣿⣿⣿⣿⣿⣿⣿⣿⣿⣿⣿⠀⠀⠀⠀⠀⠀⠀⠀⠀⠀⠀⠀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⠀⠀⠀⠀⠀⠀⠀⠀⠀⠀⠀⠜⢝⠝⢝⢝⢟⢟⢟⢟⢟⢟⢟⢿⢿⢻⠿⢿⢿⠿⢿⢿⢿⢿⢿⢿⢿⢿⢿⢿⢿⠿⢿⢿⢿⢿⢿⡿⣿⢿⢿⢿⢿⣿⣿⣿⣿⡿⣿⣿⣿⣿⣿⣿⣿⣿⣿⣿⣿⠀⠀⠀⠀⠀⠀⠀⠀⠀⠀⠀⠀</a:t>
            </a:r>
            <a:br/>
            <a:r>
              <a:t>⠀⠀⠀⠀⠀⠀⠀⠀⠀⠀⠀⠀⠀⠀⠀⠑⠁⠑⠑⠑⠑⠑⠑⠑⠑⠑⠑⠑⠑⠑⠑⠑⠐⠀⠑⠑⠑⠑⠑⠑⠑⠑⠑⠑⠑⠑⠑⠑⠑⠘⠑⠑⠑⠛⠛⠛⠛⠛⠛⠛⠛⠛⠛⠛⠛⠛⠛⠛⠛⠀⠀⠀⠀⠀⠀⠀⠀⠀⠀⠀⠀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⠀⠀⠀⠀⠀⠀⠀⠀⠀⠀⠀⣿⣿⣿⣿⣿⣿⣿⣿⣿⣿⣿⣿⣿⣿⣿⣿⣿⣿⣿⣿⣿⣿⣿⣿⣿⣿⣿⣿⣿⣿⣿⣿⣿⣿⣿⣿⣿⣿⣿⣿⣽⣷⣷⢿⡯⡝⣟⣸⢕⣼⣿⣿⣏⣿⣿⣿⣿⣾⠀⠀⠀⠀⠀⠀⠀⠀⠀⠀⠀⠀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⠀⠀⠀⠀⠀⠀⠀⠀⠀⠀⠀⣿⣿⣿⣿⣿⣿⣿⣿⣿⣿⣿⣿⣿⣿⣿⣿⣿⣿⣿⣿⣿⣿⣿⣿⣿⣿⣿⣿⣿⣿⣿⣿⣿⣿⣿⣿⣿⣿⣿⣿⣿⣾⣿⣿⣷⣾⣿⣿⣷⣿⣿⣿⣿⣿⣿⣿⣇⣵⠀⠀⠀⠀⠀⠀⠀⠀⠀⠀⠀⠀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⠀⠀⠀⠀⠀⠀⠀⠀⠀⠀⠀⣿⣿⣿⣿⣿⣿⣿⣿⣿⣿⣿⣿⣿⣿⣿⣿⣿⣿⣿⣿⣿⣿⣿⣿⣿⣿⣿⣿⣿⣿⣿⣿⣿⣿⣿⣿⣿⣿⣿⣿⣿⣿⣿⣿⣿⣿⣿⣿⣿⣿⣿⣿⣿⡿⢟⠛⠋⠉⠀⠀⠀⠀⠀⠀⠀⠀⠀⠀⠀⠀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⠀⠀⠀⠀⠀⠀⠀⠀⠀⠀⠀⣿⣿⣿⣿⣿⣿⣿⣿⣿⣿⣿⣿⣿⣿⣿⣿⣿⣿⣿⣿⣿⣿⣿⣿⣿⣿⣿⣿⣿⣿⣿⣿⣿⣿⣿⣿⣿⣿⣿⣿⣿⣿⣿⣿⣿⣿⣿⣿⣿⡿⢟⠉⠁⠀⢸⠀⠀⠀⠀⠀⠀⠀⠀⠀⠀⠀⠀⠀⠀⠀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⠀⠀⠀⠀⠀⠀⠀⠀⠀⠀⠀⣿⣿⣿⣿⣿⣿⣿⣿⣿⣿⣿⣿⣿⣿⣿⣿⣿⣿⣿⣿⣿⣿⣿⣿⣿⣿⣿⣿⣿⣿⣿⣿⣿⣿⣿⣿⣿⣿⣿⣿⣿⣿⣿⣿⣿⣿⣿⢏⢅⢕⢕⠀⠀⠀⢸⠀⠀⠀⠀⠀⠀⠀⠀⠀⠀⠀⠀⠀⠀⠀</a:t>
            </a:r>
            <a:br/>
            <a:r>
              <a:t>⠀⠀⠀⠀⠀⠀⠀⠀⠀⠀⠀⣿⡿⢿⢗⢝⣝⣹⢻⣿⣿⣿⣿⣿⣿⣿⣿⣿⣿⣿⣿⣿⣿⣿⣿⡿⢿⢿⣿⣿⣿⣿⣿⣿⣿⣿⣿⣿⣿⣿⣿⣿⣿⣿⣿⣾⣽⢝⢕⢔⢕⠕⠄⠀⢄⢸⢕⢔⢔⠀⠀⠀⠀⠀⠀⠀⠀⠀⠀⠀⠀</a:t>
            </a:r>
            <a:br/>
            <a:r>
              <a:t>⠀⠀⠀⠀⠀⠀⠀⠀⠀⠀⠀⣿⣿⣵⣼⡟⣽⣽⣽⣼⢿⣿⣿⣿⣿⣿⣿⣿⣿⣿⣿⣿⣿⣿⢏⢜⢝⣷⣿⣿⣿⣿⣿⣿⣿⣿⣿⣿⣿⣿⣿⣿⣿⣿⣿⣿⡇⢕⢕⢷⢵⢕⣕⢔⢀⢸⢕⢁⠄⠀⠀⠀⠀⠀⠀⠀⠀⠀⠀⠀⠀</a:t>
            </a:r>
            <a:br/>
            <a:r>
              <a:t>⠀⠀⠀⠀⠀⠀⠀⠀⠀⠀⠀⣿⣿⣿⣿⣿⣿⣿⣿⣿⣿⣿⣿⣿⣿⣿⣿⣿⣿⣿⣿⣿⣿⣿⣕⢕⣕⣼⣿⣿⣿⣿⣿⣿⣿⣿⣿⣼⣿⣿⣿⣿⣿⣿⣿⣿⣇⢕⢕⢕⢕⡵⡕⢱⢗⣜⢕⢕⣕⠀⠀⠀⠀⠀⠀⠀⠀⠀⠀⠀⠀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⠀⠀⠀⠀⠀⠀⠀⠀⠀⠀⠀⣿⣿⣿⣿⣿⣿⣿⣿⣿⣿⣿⣿⣿⣿⣿⣿⣿⣿⣿⣿⣿⣿⣿⣿⣿⣿⣿⣿⣿⣿⣿⣿⣿⣿⣿⣿⣿⣿⣿⣿⣿⣿⣿⣿⣿⣇⡇⢕⢕⢕⢿⢇⢕⢕⢕⡇⢕⣿⠀⠀⠀⠀⠀⠀⠀⠀⠀⠀⠀⠀</a:t>
            </a:r>
            <a:br/>
            <a:r>
              <a:t>⠀⠀⠀⠀⠀⠀⠀⠀⠀⠀⠀⣿⣿⣿⣿⣿⣿⣿⣿⣿⣿⣿⣿⣿⣿⣿⣿⣿⣿⣿⣿⣿⣿⣿⣿⣿⣿⣿⣷⣿⣿⣿⣿⣿⣿⣿⣿⣻⣿⣿⣿⣿⣿⣿⣿⣿⡧⡇⣇⢕⢕⢕⢕⢕⣕⣕⣇⣜⣟⠀⠀⠀⠀⠀⠀⠀⠀⠀⠀⠀⠀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⠀⠀⠀⠀⠀⠀⠀⠀⠀⠀⠀⣿⣿⣿⣿⣿⣿⣿⣿⣿⣿⣿⣿⣿⣿⣿⣿⣿⣿⣿⣿⣿⣿⣿⣿⣿⣿⣿⣿⣿⣿⣿⣿⣿⣿⣿⣿⣿⣿⣿⣿⣿⣿⣿⣻⣿⣿⣿⣿⣿⣿⣿⣿⣿⣿⣿⣽⣿⣿⠀⠀⠀⠀⠀⠀⠀⠀⠀⠀⠀⠀</a:t>
            </a:r>
            <a:br/>
            <a:r>
              <a:t>⠀⠀⠀⠀⠀⠀⠀⠀⠀⠀⠀⣿⣿⣿⣿⣿⣿⣿⣿⣿⣿⣿⣿⣿⢿⣿⣿⣿⣿⣿⣿⣿⣿⣿⣿⣿⣿⣿⣿⢟⣿⣿⣿⣿⣿⣿⣿⣿⣿⣿⣿⣿⣿⡿⣟⣿⣿⣿⣷⣷⣷⣷⣷⣷⣿⣿⣿⣿⣿⠀⠀⠀⠀⠀⠀⠀⠀⠀⠀⠀⠀</a:t>
            </a:r>
            <a:br/>
            <a:r>
              <a:t>⠀⠀⠀⠀⠀⠀⠀⠀⠀⠀⠀⣿⣿⣿⣿⣿⣿⣿⣿⣿⣿⣿⣿⣿⣾⣿⣿⣿⣿⣿⣿⣿⣿⣿⣿⣿⣿⣿⣿⠕⢸⣿⣿⣿⣿⣿⣿⣿⣿⣽⣿⣿⣿⣿⣿⣿⣿⣿⣿⣿⣿⣿⣿⣿⣿⣿⣿⣿⣿⠀⠀⠀⠀⠀⠀⠀⠀⠀⠀⠀⠀</a:t>
            </a:r>
            <a:br/>
            <a:r>
              <a:t>⠀⠀⠀⠀⠀⠀⠀⠀⠀⠀⠀⣿⣿⣿⣿⣿⣿⣿⣿⣿⣿⣿⣿⢟⢟⣿⣿⡿⡿⢿⡿⢿⣿⡿⡟⢻⣿⣿⣿⡇⠑⣿⣿⣿⣿⣿⣷⣿⣿⣿⣿⣿⣿⣿⣿⣿⣿⣿⣿⣿⣿⣿⣿⣿⣿⣿⣿⣿⣿⠀⠀⠀⠀⠀⠀⠀⠀⠀⠀⠀⠀</a:t>
            </a:r>
            <a:br/>
            <a:r>
              <a:t>⠀⠀⠀⠀⠀⠀⠀⠀⠀⠀⠀⣿⣿⣿⣿⣿⣿⣿⣿⢿⢿⣟⣟⣟⣝⣹⣵⣵⣷⣧⣷⣷⣷⣷⡷⡿⠿⢿⣿⣿⠀⣸⣿⣿⣿⣿⣿⣿⣿⣿⣿⣿⣿⣿⣿⣿⣿⣿⣿⣿⣟⣟⣻⣿⣿⣿⣿⣿⣿⠀⠀⠀⠀⠀⠀⠀⠀⠀⠀⠀⠀</a:t>
            </a:r>
            <a:br/>
            <a:r>
              <a:t>⠀⠀⠀⠀⠀⠀⠀⠀⠀⠀⠀⢟⢟⣏⣝⣽⣷⣷⣿⣿⣿⣿⣿⣿⣿⣿⣿⣿⣿⣿⢿⣿⡾⢿⢷⢗⢃⡜⢝⣕⠀⢜⣕⣯⣽⣿⣿⣿⣿⣿⣿⣿⣿⣿⣿⣿⣿⣿⣿⣿⣿⣿⣿⣿⣿⣿⣿⣿⣿⠀⠀⠀⠀⠀⠀⠀⠀⠀⠀⠀⠀</a:t>
            </a:r>
            <a:br/>
            <a:r>
              <a:t>⠀⠀⠀⠀⠀⠀⠀⠀⠀⠀⠀⣵⣿⣿⣿⣿⣿⣿⣿⣿⣿⣿⣿⣿⣿⣯⣽⣵⣼⣧⣵⣵⣵⣵⣵⣵⣕⣷⣷⣷⣷⣾⣿⣿⣿⣿⣿⣿⣿⣿⣿⣿⣿⣿⣿⣿⣿⣿⣿⣿⣿⣿⣿⣿⣿⣿⣿⣿⣿⠀⠀⠀⠀⠀⠀⠀⠀⠀⠀⠀⠀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⠀⠀⠀⠀⠀⠀⠀⠀⠀⠀⠀⠑⢜⢝⢜⠝⢝⢝⠝⢝⢝⢟⢟⢟⢟⢟⢟⠟⢟⠟⢟⢟⢟⢟⢟⢟⢟⢟⢟⢟⢟⢟⢟⢟⢟⢟⢟⡿⡿⢿⢿⡟⢻⣻⣿⣿⣿⣟⣿⣿⣿⣿⣿⣿⣿⣿⣿⣿⣿⠀⠀⠀⠀⠀⠀⠀⠀⠀⠀⠀⠀</a:t>
            </a:r>
            <a:br/>
            <a:r>
              <a:t>⠀⠀⠀⠀⠀⠀⠀⠀⠀⠀⠀⠀⠁⠑⠀⠑⠑⠑⠑⠑⠑⠑⠑⠑⠑⠑⠑⠑⠑⠑⠑⠑⠑⠑⠑⠑⠑⠑⠑⠑⠑⠓⠓⠑⠑⠑⠑⠑⠑⠑⠑⠓⠓⠛⠛⠛⠛⠛⠛⠛⠛⠛⠛⠛⠛⠛⠛⠛⠛⠀⠀⠀⠀⠀⠀⠀⠀⠀⠀⠀⠀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⠀⠀⠀⠀⠀⠀⠀⠀⠀⠀⠀⣿⣿⣿⣿⣿⣿⣿⣿⣿⣿⣿⣿⣿⣿⣿⣿⣿⣿⣿⣿⣿⣿⣿⣿⣿⣿⣿⣿⣿⣿⣿⣿⣿⣿⣿⣿⣿⣿⣿⡯⣿⡿⢾⡺⢿⢽⡟⢸⣏⣿⣿⣿⣿⣿⣿⣿⣿⣾⠀⠀⠀⠀⠀⠀⠀⠀⠀⠀⠀⠀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⠀⠀⠀⠀⠀⠀⠀⠀⠀⠀⠀⣿⣿⣿⣿⣿⣿⣿⣿⣿⣿⣿⣿⣿⣿⣿⣿⣿⣿⣿⣿⣿⣿⣿⣿⣿⣿⣿⣿⣿⣿⣿⣿⣿⣿⣿⣿⣿⣿⣿⣿⣿⣾⣿⣾⣷⣿⣿⣿⡯⣿⣽⣿⣿⣿⣿⣿⣵⣵⠀⠀⠀⠀⠀⠀⠀⠀⠀⠀⠀⠀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⠀⠀⠀⠀⠀⠀⠀⠀⠀⠀⠀⣿⣿⣿⣿⣿⣿⣿⣿⣿⣿⣿⣿⣿⣿⣿⣿⣿⣿⣿⣿⣿⣿⣿⣿⣿⣿⣿⣿⣿⣿⣿⣿⣿⣿⣿⣿⣿⣿⣿⣿⣿⣿⣿⣿⣿⣿⣿⣿⣿⣿⣿⣿⣿⢿⠟⠛⠙⠉⠀⠀⠀⠀⠀⠀⠀⠀⠀⠀⠀⠀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⠀⠀⠀⠀⠀⠀⠀⠀⠀⠀⠀⣿⣿⣿⣿⣿⣿⣿⣿⣿⣿⣿⣿⣿⣿⣿⣿⣿⣿⣿⣿⣿⣿⣿⣿⣿⣿⣿⣿⣿⣿⣿⣿⣿⣿⣿⣿⣿⣿⣿⣿⣿⣿⣿⣿⣿⣿⣿⣿⣿⢿⢋⠉⠀⠀⢕⠀⠀⠀⠀⠀⠀⠀⠀⠀⠀⠀⠀⠀⠀⠀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⠀⠀⠀⠀⠀⠀⠀⠀⠀⠀⠀⣿⣿⣿⣿⣿⣿⣿⣿⣿⣿⣿⣿⣿⣿⣿⣿⣿⣿⣿⣿⣿⣿⣿⣿⣿⣿⣿⣿⣿⣿⣿⣿⣿⣿⣿⣿⣿⣿⣿⣿⣿⣿⣿⣿⣿⣿⣿⢏⢑⢕⢕⠀⠀⠀⢸⠀⠀⠀⠀⠀⠀⠀⠀⠀⠀⠀⠀⠀⠀⠀</a:t>
            </a:r>
            <a:br/>
            <a:r>
              <a:t>⠀⠀⠀⠀⠀⠀⠀⠀⠀⠀⠀⣿⡿⢻⢗⢜⣝⣹⣝⣿⣿⣿⣿⣿⣿⣿⣿⣿⣿⣿⣿⣿⣿⣿⣿⣿⢿⣟⣿⣿⣿⣿⣿⣿⣿⣿⣿⣿⣿⣿⣿⣿⣿⣿⣿⣿⡽⢝⢕⢔⢕⠕⠀⢐⢀⢸⠕⠀⠀⠀⠀⠀⠀⠀⠀⠀⠀⠀⠀⠀⠀</a:t>
            </a:r>
            <a:br/>
            <a:r>
              <a:t>⠀⠀⠀⠀⠀⠀⠀⠀⠀⠀⠀⣿⣿⣷⣿⣟⣾⣯⣷⣿⢿⣿⣿⣿⣿⣿⣿⣿⣿⣿⣿⣿⣿⣿⢏⢕⢝⣾⣿⣿⣿⣿⣿⣿⣿⣿⣿⣿⣿⣿⣿⣿⣿⣿⣿⣿⣗⢑⢕⢳⢇⢕⢅⢐⢅⢸⢁⠀⠔⠀⠀⠀⠀⠀⠀⠀⠀⠀⠀⠀⠀</a:t>
            </a:r>
            <a:br/>
            <a:r>
              <a:t>⠀⠀⠀⠀⠀⠀⠀⠀⠀⠀⠀⣿⣿⣿⣿⣿⣿⣿⣿⣿⣿⣿⣿⣿⣿⣿⣿⣿⣿⣿⣿⣿⣿⣿⣣⣕⣇⣾⣿⣿⣿⣿⣿⣿⣿⣿⣿⣼⣿⣿⣿⣿⣿⣿⣿⣿⣷⢕⢕⢕⢕⣵⡕⢸⢇⢸⢕⢕⣴⠀⠀⠀⠀⠀⠀⠀⠀⠀⠀⠀⠀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⠀⠀⠀⠀⠀⠀⠀⠀⠀⠀⠀⣿⣿⣿⣿⣿⣿⣿⣿⣿⣿⣿⣿⣿⣿⣿⣿⣿⣿⣿⣿⣿⣿⣿⣿⣿⣿⣿⣿⣿⣿⣿⣿⣿⣿⣿⣿⣿⣿⣿⣿⣿⣿⣿⣿⣿⣏⢕⢕⢕⢜⢿⢏⢜⢕⢸⢕⢸⣿⠀⠀⠀⠀⠀⠀⠀⠀⠀⠀⠀⠀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⠀⠀⠀⠀⠀⠀⠀⠀⠀⠀⠀⣿⣿⣿⣿⣿⣿⣿⣿⣿⣿⣿⣿⣿⣿⣿⣿⣿⣿⣿⣿⣿⣿⣿⣿⣿⣿⣿⣿⣿⣿⣿⣿⣿⣿⣿⣿⣿⣿⣿⣿⣿⣿⣿⣿⣿⡧⢕⡇⢕⢕⢕⣕⣕⣕⣜⣇⣜⣻⠀⠀⠀⠀⠀⠀⠀⠀⠀⠀⠀⠀</a:t>
            </a:r>
            <a:br/>
            <a:r>
              <a:t>⠀⠀⠀⠀⠀⠀⠀⠀⠀⠀⠀⣿⣿⣿⣿⣿⣿⣿⣿⣿⣿⣿⣿⣿⢿⣿⣿⣿⣿⣿⣿⣿⣿⣿⣿⣿⣿⣿⣿⣻⣿⣿⣿⣿⣿⣿⣿⣿⣿⣿⣿⣿⣿⣿⣿⣿⣿⣾⣿⢿⣿⢿⣿⣿⣿⣿⣿⣿⣿⠀⠀⠀⠀⠀⠀⠀⠀⠀⠀⠀⠀</a:t>
            </a:r>
            <a:br/>
            <a:r>
              <a:t>⠀⠀⠀⠀⠀⠀⠀⠀⠀⠀⠀⣿⣿⣿⣿⣿⣿⣿⣿⣿⣿⣿⣿⣿⢽⣿⣿⣿⣿⣿⣿⣿⣿⣿⣿⣿⣿⣿⣿⢝⣿⣿⣿⣿⣿⣿⣿⣿⣿⣿⢿⢿⣿⡿⣻⣿⣿⣿⣷⣷⣷⣷⣿⣷⣿⣿⣿⣿⣿⠀⠀⠀⠀⠀⠀⠀⠀⠀⠀⠀⠀</a:t>
            </a:r>
            <a:br/>
            <a:r>
              <a:t>⠀⠀⠀⠀⠀⠀⠀⠀⠀⠀⠀⣿⣿⣿⣿⣿⣿⣿⣿⣿⣿⣿⣿⣿⣽⣿⣿⣿⣿⣿⣿⣿⣿⣿⣿⣿⣿⣿⣿⠑⢸⣿⣿⣿⣿⣿⣿⣿⣿⣿⣿⣿⣿⣿⣿⣿⣿⣿⣿⣿⣿⣿⣿⣿⣿⣿⣿⣿⣿⠀⠀⠀⠀⠀⠀⠀⠀⠀⠀⠀⠀</a:t>
            </a:r>
            <a:br/>
            <a:r>
              <a:t>⠀⠀⠀⠀⠀⠀⠀⠀⠀⠀⠀⣿⣿⣿⣿⣿⣿⣿⣿⣿⣿⣿⣿⣟⣿⣿⣿⡿⢿⢿⢿⢿⣟⡻⢟⢽⣿⣿⣿⡕⠀⢿⣿⣿⣿⣿⣿⣾⣾⣿⣿⣿⣿⣿⣿⣿⣿⣿⣿⣿⣿⣿⣿⣿⣿⣿⣿⣿⣿⠀⠀⠀⠀⠀⠀⠀⠀⠀⠀⠀⠀</a:t>
            </a:r>
            <a:br/>
            <a:r>
              <a:t>⠀⠀⠀⠀⠀⠀⠀⠀⠀⠀⠀⣿⣿⣿⣿⣿⣿⡿⢿⣿⣟⣟⣿⣽⣝⣽⣧⣷⣾⣷⣿⣿⣿⣿⣿⡿⢻⢿⣿⡿⠀⢼⣿⣿⣿⣿⣿⣿⣿⣿⣿⣿⣿⣿⣿⣿⣿⣿⣿⣿⣿⣿⣿⣿⣿⣿⣿⣿⣿⠀⠀⠀⠀⠀⠀⠀⠀⠀⠀⠀⠀</a:t>
            </a:r>
            <a:br/>
            <a:r>
              <a:t>⠀⠀⠀⠀⠀⠀⠀⠀⠀⠀⠀⢏⣹⣽⣣⣷⣵⣿⣿⣿⣿⣿⣿⣿⣿⣿⣿⣿⣿⡿⣿⡿⣿⣟⢟⡝⢁⣜⣝⣕⠅⣧⣵⣿⣿⣿⣿⣿⣿⣿⣿⣿⣿⣿⣿⣿⣿⣿⣿⣿⣿⣿⣿⣿⣿⣿⣿⣿⣿⠀⠀⠀⠀⠀⠀⠀⠀⠀⠀⠀⠀</a:t>
            </a:r>
            <a:br/>
            <a:r>
              <a:t>⠀⠀⠀⠀⠀⠀⠀⠀⠀⠀⠀⣵⣾⣿⣿⣿⣿⣿⣿⣿⣿⣿⣿⣿⣽⣽⣷⣧⣷⣷⣷⣷⣷⣷⣷⣧⣬⣿⣿⣷⣷⣷⣿⣿⣿⣿⣿⣿⣿⣿⣿⣿⣿⣿⣿⣿⣿⣿⣿⣿⣿⣿⣿⣿⣿⣿⣿⣿⣿⠀⠀⠀⠀⠀⠀⠀⠀⠀⠀⠀⠀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⠀⠀⠀⠀⠀⠀⠀⠀⠀⠀⠀⠁⢕⠕⠕⢑⠕⢕⠑⢝⢝⢝⢝⢝⢝⢝⢝⢙⢙⢙⢝⢝⢝⢝⢝⢝⢝⢝⢝⢏⢝⢝⢝⢝⢝⢏⢟⢟⢟⢻⣻⡝⡻⣿⣿⣿⣿⣿⣿⣿⣿⣿⣿⣿⣿⣿⣿⣿⣿⠀⠀⠀⠀⠀⠀⠀⠀⠀⠀⠀⠀</a:t>
            </a:r>
            <a:br/>
            <a:r>
              <a:t>⠀⠀⠀⠀⠀⠀⠀⠀⠀⠀⠀⠀⠁⠁⠁⠑⠁⠑⠑⠑⠑⠑⠑⠑⠑⠑⠑⠑⠑⠑⠑⠑⠑⠑⠑⠑⠑⠑⠑⠑⠑⠙⠃⠑⠑⠑⠑⠑⠑⠘⠘⠘⠋⠛⠛⠛⠛⠛⠛⠛⠛⠛⠛⠛⠛⠛⠛⠛⠛⠀⠀⠀⠀⠀⠀⠀⠀⠀⠀⠀⠀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⠀⠀⠀⠀⠀⠀⠀⠀⠀⠀⠀⣿⣿⣿⣿⣿⣿⣿⣿⣿⣿⣿⣿⣿⣿⣿⣿⣿⣿⣿⣿⣿⣿⣿⣿⣿⣿⣿⣿⣿⣿⣿⣿⣿⣿⣿⣿⣿⣿⣿⡻⣿⣷⣜⣻⢿⢏⡽⢿⢿⣿⣿⣿⣿⣿⣿⣿⣻⣿⠀⠀⠀⠀⠀⠀⠀⠀⠀⠀⠀⠀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⠀⠀⠀⠀⠀⠀⠀⠀⠀⠀⠀⣿⣿⣿⣿⣿⣿⣿⣿⣿⣿⣿⣿⣿⣿⣿⣿⣿⣿⣿⣿⣿⣿⣿⣿⣿⣿⣿⣿⣿⣿⣿⣿⣿⣿⣿⣿⣿⣿⣿⣿⣿⣯⣿⣯⣷⣵⣿⣧⣽⣿⣿⣿⣷⣿⣿⣯⣾⣷⠀⠀⠀⠀⠀⠀⠀⠀⠀⠀⠀⠀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⠀⠀⠀⠀⠀⠀⠀⠀⠀⠀⠀⣿⣿⣿⣿⣿⣿⣿⣿⣿⣿⣿⣿⣿⣿⣿⣿⣿⣿⣿⣿⣿⣿⣿⣿⣿⣿⣿⣿⣿⣿⣿⣿⣿⣿⣿⣿⣿⣿⣿⣿⣿⣿⣿⣿⣿⣿⣿⣿⣿⣿⣿⣿⡿⠟⡟⠙⠉⠁⠀⠀⠀⠀⠀⠀⠀⠀⠀⠀⠀⠀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⠀⠀⠀⠀⠀⠀⠀⠀⠀⠀⠀⣿⣿⣿⣿⣿⣿⣿⣿⣿⣿⣿⣿⣿⣿⣿⣿⣿⣿⣿⣿⣿⣿⣿⣿⣿⣿⣿⣿⣿⣿⣿⣿⣿⣿⣿⣿⣿⣿⣿⣿⣿⣿⣿⣿⣿⣿⣿⣿⡿⢟⢋⠁⠀⠀⡇⠀⠀⠀⠀⠀⠀⠀⠀⠀⠀⠀⠀⠀⠀⠀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⠀⠀⠀⠀⠀⠀⠀⠀⠀⠀⠀⣿⣿⣿⣿⣿⣿⣿⣿⣿⣿⣿⣿⣿⣿⣿⣿⣿⣿⣿⣿⣿⣿⣿⣿⣿⣿⣿⣿⣿⣿⣿⣿⣿⣿⣿⣿⣿⣿⣿⣿⣿⣿⣿⣿⣿⡿⢟⢝⠕⢕⢅⠀⠀⠀⢕⠀⠀⠀⠀⠀⠀⠀⠀⠀⠀⠀⠀⠀⠀⠀</a:t>
            </a:r>
            <a:br/>
            <a:r>
              <a:t>⠀⠀⠀⠀⠀⠀⠀⠀⠀⠀⠀⣿⣟⡏⢝⡱⡵⣜⡽⣿⣿⣿⣿⣿⣿⣿⣿⣿⣿⣿⣿⣿⣿⣿⣿⣿⡿⣿⣿⣿⣿⣿⣿⣿⣿⣿⣿⣿⣿⣿⣿⣿⣿⣿⣿⣿⡿⢕⢕⢔⢕⢑⠀⠀⠀⢕⠀⠀⠀⠀⠀⠀⠀⠀⠀⠀⠀⠀⠀⠀⠀</a:t>
            </a:r>
            <a:br/>
            <a:r>
              <a:t>⠀⠀⠀⠀⠀⠀⠀⠀⠀⠀⠀⣿⣿⣷⣿⣏⣷⣿⣧⣿⢝⢿⣿⣿⣿⣿⣿⣿⣿⣿⣿⣿⣿⣿⢗⢕⢝⣿⣿⣿⣿⣿⣿⣿⣿⣿⣿⣿⣿⣿⣿⣿⣿⣿⣿⣿⣷⢕⢗⢓⢇⢵⢕⢄⡀⢱⠀⢐⠔⠀⠀⠀⠀⠀⠀⠀⠀⠀⠀⠀⠀</a:t>
            </a:r>
            <a:br/>
            <a:r>
              <a:t>⠀⠀⠀⠀⠀⠀⠀⠀⠀⠀⠀⣿⣿⣿⣿⣿⣿⣿⣿⣿⣿⣿⣿⣿⣿⣿⣿⣿⣿⣿⣿⣿⣿⣿⣵⣣⣾⣿⣿⣿⣿⣿⣿⣿⣿⣿⣿⣾⣿⣿⣿⣿⣿⣿⣿⣿⢾⢕⢕⢕⢱⣧⣵⢕⢵⢸⢕⢱⣵⠀⠀⠀⠀⠀⠀⠀⠀⠀⠀⠀⠀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⠀⠀⠀⠀⠀⠀⠀⠀⠀⠀⠀⣿⣿⣿⣿⣿⣿⣿⣿⣿⣿⣿⣿⣿⣿⣿⣿⣿⣿⣿⣿⣿⣿⣿⣿⣿⣿⣿⢿⣿⣿⣿⣿⣿⣿⣿⣿⣿⣿⣿⣿⣿⣿⣿⣿⣿⢻⢕⢕⢕⢸⢿⢏⢕⢕⢺⢕⢸⣿⠀⠀⠀⠀⠀⠀⠀⠀⠀⠀⠀⠀</a:t>
            </a:r>
            <a:br/>
            <a:r>
              <a:t>⠀⠀⠀⠀⠀⠀⠀⠀⠀⠀⠀⣿⣿⣿⣿⣿⣿⣿⣿⣿⣿⣿⣿⣿⣿⣿⣿⣿⣿⣿⣿⣿⣿⣿⣿⣿⣿⣿⣿⣿⣿⣿⣿⣿⣿⣿⣿⢿⣿⣿⣿⣿⣿⣿⣿⣿⣽⣸⣕⣕⣕⣕⣕⣕⣅⣸⣵⣼⣿⠀⠀⠀⠀⠀⠀⠀⠀⠀⠀⠀⠀</a:t>
            </a:r>
            <a:br/>
            <a:r>
              <a:t>⠀⠀⠀⠀⠀⠀⠀⠀⠀⠀⠀⣿⣿⣿⣿⣿⣿⣿⣿⣿⣿⣿⣿⣿⣿⣿⣿⣿⣿⣿⣿⣿⣿⣿⣿⣿⣿⣿⣧⣿⣿⣿⣿⣿⣿⣿⣿⣽⣿⣿⣿⣿⣿⣿⣿⣿⣷⣾⣿⢿⢿⢿⣿⣿⣿⣿⣿⣾⣿⠀⠀⠀⠀⠀⠀⠀⠀⠀⠀⠀⠀</a:t>
            </a:r>
            <a:br/>
            <a:r>
              <a:t>⠀⠀⠀⠀⠀⠀⠀⠀⠀⠀⠀⣿⣿⣿⣿⣿⣿⣿⣿⣿⣿⣿⣿⣿⣿⣿⣿⣿⣿⣿⣿⣿⣿⣿⣿⣿⣿⣿⡇⢜⣿⣿⣿⣿⣿⣿⣿⣿⣿⣿⣿⣿⣿⣿⣽⣿⣿⣿⣿⣿⣿⣿⣿⣿⣿⣿⣿⣿⣿⠀⠀⠀⠀⠀⠀⠀⠀⠀⠀⠀⠀</a:t>
            </a:r>
            <a:br/>
            <a:r>
              <a:t>⠀⠀⠀⠀⠀⠀⠀⠀⠀⠀⠀⣿⣿⣿⣿⣿⣿⣿⣿⣿⣿⣿⣿⣿⣿⣿⣿⣿⣿⣿⣿⣿⣿⣿⣿⣿⣿⣿⣇⠄⢸⣿⣿⣿⣿⣿⢿⣿⣿⣾⣿⣿⣿⣿⣿⣿⣿⣿⣿⣿⣿⣿⣿⣿⣿⣿⣿⣿⣿⠀⠀⠀⠀⠀⠀⠀⠀⠀⠀⠀⠀</a:t>
            </a:r>
            <a:br/>
            <a:r>
              <a:t>⠀⠀⠀⠀⠀⠀⠀⠀⠀⠀⠀⣿⣿⣿⣿⣿⣿⣿⣿⣿⣿⣿⣟⣏⣻⣿⡿⢿⢻⢟⣟⣻⣿⣝⣹⣽⣿⣿⣿⡕⠁⢻⣿⣿⣿⣿⣿⣿⣿⣿⣿⣿⣿⣿⣿⣿⣿⣿⣿⣿⣿⣿⣿⣿⣿⣿⣿⣿⣿⠀⠀⠀⠀⠀⠀⠀⠀⠀⠀⠀⠀</a:t>
            </a:r>
            <a:br/>
            <a:r>
              <a:t>⠀⠀⠀⠀⠀⠀⠀⠀⠀⠀⠀⣿⣿⣿⣿⡿⢿⣿⣟⣟⣿⣯⣽⣯⣧⣷⣷⣿⣿⣿⣿⣿⣿⣿⣿⣟⠛⣻⣿⡇⢸⡻⢿⣿⣿⣿⣿⣿⣿⣿⣿⣿⣿⣿⣿⣿⣿⣿⣿⣿⣿⣿⣿⣿⣿⣿⣿⣿⣿⠀⠀⠀⠀⠀⠀⠀⠀⠀⠀⠀⠀</a:t>
            </a:r>
            <a:br/>
            <a:r>
              <a:t>⠀⠀⠀⠀⠀⠀⠀⠀⠀⠀⠀⢝⢽⣵⣷⣿⣿⣿⣿⣿⣿⣿⣿⣿⣿⣿⢿⢿⡿⢿⣿⡿⢿⡯⢽⢽⢰⣵⢵⢵⢕⢷⣷⣿⣿⣿⣿⣿⣿⣿⣿⣿⣿⣿⣿⣿⣿⣿⣿⣿⣿⣿⣿⣿⣿⣿⣿⣿⣿⠀⠀⠀⠀⠀⠀⠀⠀⠀⠀⠀⠀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⠀⠀⠀⠀⠀⠀⠀⠀⠀⠀⠀⣿⣿⣿⣿⣿⣿⣿⣿⣿⣿⣿⣿⣿⣷⣿⣿⣿⣿⣿⣿⣿⣿⣿⣿⣷⣷⣿⣿⣿⣿⣿⣿⣿⣿⣿⣿⣿⣿⣿⣿⣿⣿⣿⣿⣿⣿⣿⣿⣿⣿⣿⣿⣿⣿⣿⣿⣿⣿⠀⠀⠀⠀⠀⠀⠀⠀⠀⠀⠀⠀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⠀⠀⠀⠀⠀⠀⠀⠀⠀⠀⠀⢟⢻⢿⢿⢿⢿⢿⢿⢿⢿⢿⢿⢿⣿⣿⣿⣿⣿⣿⣿⣿⣿⣿⣿⣿⣿⣿⣿⣿⣿⣿⣿⣿⣿⣿⣿⣿⣿⣿⣿⣿⣿⣿⣿⣿⣿⣿⣿⣿⣿⣿⣿⣿⣿⣿⣿⣿⣿⠀⠀⠀⠀⠀⠀⠀⠀⠀⠀⠀⠀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⠀⠀⠀⠀⠀⠀⠀⠀⠀⠀⠀⠀⢕⢕⢕⠑⠕⢑⢐⢅⢕⢕⢕⢕⢕⢕⢔⢕⢕⢔⢕⢕⢕⢕⢕⢕⢕⢱⢕⢕⢕⢵⡕⢱⢱⢕⢕⢜⢕⢇⢕⣕⣽⣿⣻⣿⣯⣿⣿⣿⣿⣿⣿⣿⣿⣿⣿⣿⣿⠀⠀⠀⠀⠀⠀⠀⠀⠀⠀⠀⠀</a:t>
            </a:r>
            <a:br/>
            <a:r>
              <a:t>⠀⠀⠀⠀⠀⠀⠀⠀⠀⠀⠀⠀⠀⠑⠀⠑⠀⠀⠁⠀⠑⠑⠑⠑⠑⠑⠑⠑⠑⠑⠑⠁⠐⠑⠑⠑⠑⠑⠑⠑⠑⠘⠋⠑⠑⠑⠑⠑⠑⠑⠑⠘⠘⠋⠛⠛⠛⠛⠛⠛⠛⠛⠛⠛⠛⠛⠛⠛⠛⠀⠀⠀⠀⠀⠀⠀⠀⠀⠀⠀⠀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⠀⠀⠀⠀⠀⠀⠀⠀⠀⠀⠀⣿⣿⣿⣿⣿⣿⣿⣿⣿⣿⣿⣿⣿⣿⣿⣿⣿⣿⣿⣿⣿⣿⣿⣿⣿⣿⣿⣿⣿⣿⣿⣿⣿⣿⣿⣿⣿⣿⣿⡻⣿⣷⣟⣻⢿⢿⣿⡿⣿⣿⣿⣿⣿⣿⣿⣿⣿⣿⠀⠀⠀⠀⠀⠀⠀⠀⠀⠀⠀⠀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⠀⠀⠀⠀⠀⠀⠀⠀⠀⠀⠀⣿⣿⣿⣿⣿⣿⣿⣿⣿⣿⣿⣿⣿⣿⣿⣿⣿⣿⣿⣿⣿⣿⣿⣿⣿⣿⣿⣿⣿⣿⣿⣿⣿⣿⣿⣿⣿⣿⣿⣿⣿⣿⣿⣿⣷⣾⣿⣿⣿⣿⣿⣿⣷⣿⣿⣿⣮⣼⠀⠀⠀⠀⠀⠀⠀⠀⠀⠀⠀⠀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⠀⠀⠀⠀⠀⠀⠀⠀⠀⠀⠀⣿⣿⣿⣿⣿⣿⣿⣿⣿⣿⣿⣿⣿⣿⣿⣿⣿⣿⣿⣿⣿⣿⣿⣿⣿⣿⣿⣿⣿⣿⣿⣿⣿⣿⣿⣿⣿⣿⣿⣿⣿⣿⣿⣿⣿⣿⣿⣿⣿⣿⣿⣿⡿⠟⡟⠙⠉⠁⠀⠀⠀⠀⠀⠀⠀⠀⠀⠀⠀⠀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⠀⠀⠀⠀⠀⠀⠀⠀⠀⠀⠀⣿⣿⣿⣿⣿⣿⣿⣿⣿⣿⣿⣿⣿⣿⣿⣿⣿⣿⣿⣿⣿⣿⣿⣿⣿⣿⣿⣿⣿⣿⣿⣿⣿⣿⣿⣿⣿⣿⣿⣿⣿⣿⣿⣿⣿⣿⣿⣿⡿⢟⢉⠁⠀⠁⡇⠀⠀⠀⠀⠀⠀⠀⠀⠀⠀⠀⠀⠀⠀⠀</a:t>
            </a:r>
            <a:br/>
            <a:r>
              <a:t>⠀⠀⠀⠀⠀⠀⠀⠀⠀⠀⠀⣿⣿⣿⡿⢿⣿⣿⣿⣿⣿⣿⣿⣿⣿⣿⣿⣿⣿⣿⣿⣿⣿⣿⣿⣿⣿⣿⣿⣿⣿⣿⣿⣿⣿⣿⣿⣿⣿⣿⣿⣿⣿⣿⣿⣿⣿⢟⢕⢅⢕⠀⠀⠀⢀⡇⢀⠀⠀⠀⠀⠀⠀⠀⠀⠀⠀⠀⠀⠀⠀</a:t>
            </a:r>
            <a:br/>
            <a:r>
              <a:t>⠀⠀⠀⠀⠀⠀⠀⠀⠀⠀⠀⣿⡿⡟⢹⣗⢧⣼⢯⣿⣿⣿⣿⣿⣿⣿⣿⣿⣿⣿⣿⣿⣿⣿⣿⢿⡿⣿⣿⣿⣿⣿⣿⣿⣿⣿⣿⣿⣿⣿⣿⣿⣿⣿⣿⣿⢯⢕⢕⢔⢕⢑⠀⠀⠐⡇⠐⢀⠀⠀⠀⠀⠀⠀⠀⠀⠀⠀⠀⠀⠀</a:t>
            </a:r>
            <a:br/>
            <a:r>
              <a:t>⠀⠀⠀⠀⠀⠀⠀⠀⠀⠀⠀⣿⣷⣿⣾⣯⣿⣷⣵⣽⡞⣿⣿⣿⣿⣿⣿⣿⣿⣿⣿⣿⣿⣿⡇⢕⢝⣿⣿⣿⣿⣿⣿⣿⣿⣿⣿⣿⣿⣿⣿⣿⣿⣿⣿⣿⢵⢕⢕⢓⢇⢵⢕⢄⡐⢕⢁⠄⠄⠀⠀⠀⠀⠀⠀⠀⠀⠀⠀⠀⠀</a:t>
            </a:r>
            <a:br/>
            <a:r>
              <a:t>⠀⠀⠀⠀⠀⠀⠀⠀⠀⠀⠀⣿⣿⣿⣿⣿⣿⣿⣿⣿⣿⣿⣿⣿⣿⣿⣿⣿⣿⣿⣿⣿⣿⣿⣧⣵⣿⣿⣿⣿⣿⣿⣿⣿⣿⣿⣿⣿⣿⣿⣿⣿⣿⣿⣿⣿⢸⢕⢕⢕⢱⣳⢕⡜⢵⢕⢕⢱⣵⠀⠀⠀⠀⠀⠀⠀⠀⠀⠀⠀⠀</a:t>
            </a:r>
            <a:br/>
            <a:r>
              <a:t>⠀⠀⠀⠀⠀⠀⠀⠀⠀⠀⠀⣿⣿⣿⣿⣿⣿⣿⣿⣿⣿⣿⣿⣿⣿⣿⣿⣿⣿⣿⣿⣿⣿⣿⣿⣿⣿⣿⣻⣿⣿⣿⣿⣿⣿⣿⣿⣿⣿⣿⣿⣿⣿⣿⣿⣿⢽⢕⡕⢕⢸⢿⢕⢕⢕⢸⢕⢸⣿⠀⠀⠀⠀⠀⠀⠀⠀⠀⠀⠀⠀</a:t>
            </a:r>
            <a:br/>
            <a:r>
              <a:t>⠀⠀⠀⠀⠀⠀⠀⠀⠀⠀⠀⣿⣿⣿⣿⣿⣿⣿⣿⣿⣿⣿⣿⣿⣿⣿⣿⣿⣿⣿⣿⣿⣿⣿⣿⣿⣿⣿⣿⣿⣿⣿⣿⣿⣿⣿⣿⢿⣿⣿⣿⣿⣿⣿⣿⣿⣾⣸⣕⣕⣕⣕⣕⣕⣕⣼⣵⣼⣽⠀⠀⠀⠀⠀⠀⠀⠀⠀⠀⠀⠀</a:t>
            </a:r>
            <a:br/>
            <a:r>
              <a:t>⠀⠀⠀⠀⠀⠀⠀⠀⠀⠀⠀⣿⣿⣿⣿⣿⣿⣿⣿⣿⣿⣿⣿⣿⣿⣿⣿⣿⣿⣿⣿⣿⣿⣿⣿⣿⣿⣿⡷⢿⣿⣿⣿⣿⣿⣿⣿⣿⣿⣿⣿⣿⣿⣿⣿⣿⣷⣿⢿⢿⢿⢿⣿⣿⣿⣷⣷⣿⣿⠀⠀⠀⠀⠀⠀⠀⠀⠀⠀⠀⠀</a:t>
            </a:r>
            <a:br/>
            <a:r>
              <a:t>⠀⠀⠀⠀⠀⠀⠀⠀⠀⠀⠀⣿⣿⣿⣿⣿⣿⣿⣿⣿⣿⣿⣿⣿⣾⣿⣿⣿⣿⣿⣿⣿⣿⣿⣿⣿⣿⣿⡇⢘⣿⣿⣿⣿⣿⣿⣿⣿⣿⣿⣿⣿⣿⣯⣽⣿⣿⣿⣿⣿⣿⣿⣿⣿⣿⣿⣿⣿⣿⠀⠀⠀⠀⠀⠀⠀⠀⠀⠀⠀⠀</a:t>
            </a:r>
            <a:br/>
            <a:r>
              <a:t>⠀⠀⠀⠀⠀⠀⠀⠀⠀⠀⠀⣿⣿⣿⣿⣿⣿⣿⣿⣿⣿⣿⣿⣿⣿⣿⣿⣿⣿⣿⣿⣿⣿⣿⣿⣿⣿⣿⣇⠀⢸⣿⣿⣿⣿⣿⣿⣿⣿⣿⣿⣿⣿⣿⣿⣿⣿⣿⣿⣿⣿⣿⣿⣿⣿⣿⣿⣿⣿⠀⠀⠀⠀⠀⠀⠀⠀⠀⠀⠀⠀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⠀⠀⠀⠀⠀⠀⠀⠀⠀⠀⠀⣿⣿⣿⣿⣿⣿⣿⣿⣿⣿⣿⣿⣯⣿⣿⢿⢿⣟⣟⣟⣿⣽⣽⣝⣿⣿⣿⣿⡔⢔⣿⣿⣿⣿⣿⣷⣿⣿⣿⣿⣿⣿⣿⣿⣿⣿⣿⣿⣿⣿⣿⣿⣿⣿⣿⣿⣿⣿⠀⠀⠀⠀⠀⠀⠀⠀⠀⠀⠀⠀</a:t>
            </a:r>
            <a:br/>
            <a:r>
              <a:t>⠀⠀⠀⠀⠀⠀⠀⠀⠀⠀⠀⣿⣿⣿⡿⢿⡿⣟⣻⣿⣯⣽⣿⣷⣷⣿⣿⣿⣿⣿⣿⣿⣿⣿⣿⣿⠉⣿⣿⢇⢜⢿⢿⢿⣿⣿⣿⣿⣿⣿⣿⣿⣿⣿⣿⣿⣿⣿⣿⣿⣿⣿⣿⣿⣿⣿⣿⣿⣿⠀⠀⠀⠀⠀⠀⠀⠀⠀⠀⠀⠀</a:t>
            </a:r>
            <a:br/>
            <a:r>
              <a:t>⠀⠀⠀⠀⠀⠀⠀⠀⠀⠀⠀⢱⣳⣾⣿⣿⣿⣿⣿⣿⣿⣿⣿⣿⣿⣿⡿⢿⣟⣟⢟⢟⢿⣽⢽⢵⢱⣧⣵⣵⣜⣷⣷⣿⣿⣿⣿⣿⣿⣿⣿⣿⣿⣿⣿⣿⣿⣿⣿⣿⣿⣿⣿⣿⣿⣿⣿⣿⣿⠀⠀⠀⠀⠀⠀⠀⠀⠀⠀⠀⠀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⠀⠀⠀⠀⠀⠀⠀⠀⠀⠀⠀⢝⢟⢟⢟⢟⢟⢟⢟⢟⢟⢻⢿⢿⢿⢿⢿⢿⢿⢿⢿⢿⢿⢿⢿⢿⢿⢿⢿⢿⢿⢿⢿⢿⢿⢿⣿⣿⣿⢿⡿⢿⡿⣿⣿⣿⣿⣿⣿⣿⣿⣿⣿⣿⣿⣿⣿⣿⣿⠀⠀⠀⠀⠀⠀⠀⠀⠀⠀⠀⠀</a:t>
            </a:r>
            <a:br/>
            <a:r>
              <a:t>⠀⠀⠀⠀⠀⠀⠀⠀⠀⠀⠀⠀⠕⠅⢕⢁⠕⠔⢅⢕⢕⢕⢕⢕⢕⢕⢕⢕⢕⢔⢕⢅⢕⢕⢕⢕⢕⡕⡕⢕⢕⢵⡕⢕⢕⢕⢕⢕⢕⢕⢹⢸⢿⣿⣿⣿⣿⣿⣿⣿⣿⣿⣿⣿⣿⣿⣿⣿⣿⠀⠀⠀⠀⠀⠀⠀⠀⠀⠀⠀⠀</a:t>
            </a:r>
            <a:br/>
            <a:r>
              <a:t>⠀⠀⠀⠀⠀⠀⠀⠀⠀⠀⠀⠀⠁⠁⠁⠑⠑⠑⠁⠑⠑⠑⠑⠑⠑⠑⠑⠑⠑⠑⠑⠑⠑⠑⠑⠑⠑⠑⠑⠑⠑⠘⠑⠑⠑⠘⠑⠑⠘⠘⠘⠑⠑⠛⠓⠛⠛⠛⠛⠛⠛⠛⠛⠛⠛⠛⠛⠛⠛⠀⠀⠀⠀⠀⠀⠀⠀⠀⠀⠀⠀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⠀⠀⠀⠀⠀⠀⠀⠀⠀⠀⠀⣿⣿⣿⣿⣿⣿⣿⣿⣿⣿⣿⣿⣿⣿⣿⣿⣿⣿⣿⣿⣿⣿⣿⣿⣿⣿⣿⣿⣿⣿⣿⣿⣿⣿⣿⣿⣿⣿⣿⣿⣿⣿⣟⣻⣿⢿⣿⣿⣿⣿⣿⣿⣿⣿⣿⣿⣿⣿⠀⠀⠀⠀⠀⠀⠀⠀⠀⠀⠀⠀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⠀⠀⠀⠀⠀⠀⠀⠀⠀⠀⠀⣿⣿⣿⣿⣿⣿⣿⣿⣿⣿⣿⣿⣿⣿⣿⣿⣿⣿⣿⣿⣿⣿⣿⣿⣿⣿⣿⣿⣿⣿⣿⣿⣿⣿⣿⣿⣿⣿⣿⣿⣿⣿⣿⣿⣿⣿⣿⣿⢿⣿⣿⣿⣿⢿⣿⣿⣽⣽⠀⠀⠀⠀⠀⠀⠀⠀⠀⠀⠀⠀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⠀⠀⠀⠀⠀⠀⠀⠀⠀⠀⠀⣿⣿⣿⣿⣿⣿⣿⣿⣿⣿⣿⣿⣿⣿⣿⣿⣿⣿⣿⣿⣿⣿⣿⣿⣿⣿⣿⣿⣿⣿⣿⣿⣿⣿⣿⣿⣿⣿⣿⣿⣿⣿⣿⣿⣿⣿⣿⣿⣿⣿⣿⣿⢿⠟⡟⠙⠉⠁⠀⠀⠀⠀⠀⠀⠀⠀⠀⠀⠀⠀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⠀⠀⠀⠀⠀⠀⠀⠀⠀⠀⠀⣿⣿⣿⣿⣿⣿⣿⣿⣿⣿⣿⣿⣿⣿⣿⣿⣿⣿⣿⣿⣿⣿⣿⣿⣿⣿⣿⣿⣿⣿⣿⣿⣿⣿⣿⣿⣿⣿⣿⣿⣿⣿⣿⣿⣿⣿⣿⣿⢿⢟⢉⠀⠀⠀⡇⠀⠀⠀⠀⠀⠀⠀⠀⠀⠀⠀⠀⠀⠀⠀</a:t>
            </a:r>
            <a:br/>
            <a:r>
              <a:t>⠀⠀⠀⠀⠀⠀⠀⠀⠀⠀⠀⣿⣿⣿⡿⢿⣿⣿⣿⣿⣿⣿⣿⣿⣿⣿⣿⣿⣿⣿⣿⣿⣿⣿⣿⣿⣿⣿⣿⣿⣿⣿⣿⣿⣿⣿⣿⣿⣿⣿⣿⣿⣿⣿⣿⣿⣿⡏⢑⠕⢕⠀⠀⠀⠀⡇⠀⠀⠀⠀⠀⠀⠀⠀⠀⠀⠀⠀⠀⠀⠀</a:t>
            </a:r>
            <a:br/>
            <a:r>
              <a:t>⠀⠀⠀⠀⠀⠀⠀⠀⠀⠀⠀⣿⣿⢟⢏⡇⣵⣵⡽⣿⣿⣿⣿⣿⣿⣿⣿⣿⣿⣿⣿⣿⣿⣿⣿⢿⡿⣿⣿⣿⣿⣿⣿⣿⣿⣿⣿⣿⣿⣿⣿⣿⣿⣿⣿⣿⢮⢕⢕⢕⢕⢀⠀⠄⠀⡇⠁⠀⠀⠀⠀⠀⠀⠀⠀⠀⠀⠀⠀⠀⠀</a:t>
            </a:r>
            <a:br/>
            <a:r>
              <a:t>⠀⠀⠀⠀⠀⠀⠀⠀⠀⠀⠀⣿⣿⣷⣿⣽⣽⣷⣷⣽⣪⣿⣿⣿⣿⣿⣿⣿⣿⣿⣿⣿⣿⣿⢕⢕⢝⣿⣿⣿⣿⣿⣿⣿⣿⣿⡿⣿⣿⣿⣿⣿⣿⣿⣿⣿⢕⢕⢕⢓⢇⢵⢅⢄⢀⡇⠀⠀⠔⠀⠀⠀⠀⠀⠀⠀⠀⠀⠀⠀⠀</a:t>
            </a:r>
            <a:br/>
            <a:r>
              <a:t>⠀⠀⠀⠀⠀⠀⠀⠀⠀⠀⠀⣿⣿⣿⣿⣿⣿⣿⣿⣿⣿⣾⣿⣿⣿⣿⣿⣿⣿⣿⣿⣿⣿⣿⣧⣾⣿⣿⣿⣿⣿⣿⣿⣿⣿⣿⣿⣿⣿⣿⣿⣿⣿⣿⣿⣿⢳⢕⢕⢕⢱⣳⢕⢎⢵⡇⢕⢱⣵⠀⠀⠀⠀⠀⠀⠀⠀⠀⠀⠀⠀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⠀⠀⠀⠀⠀⠀⠀⠀⠀⠀⠀⣿⣿⣿⣿⣿⣿⣿⣿⣿⣿⣿⣿⣿⣿⣿⣿⣿⣿⣿⣿⣿⣿⣿⣿⣿⣿⣿⣿⣿⣿⣿⣿⣿⣿⣿⣿⣿⣿⣿⣿⣿⣿⣿⣿⣿⢺⢕⢕⢕⢜⢻⢕⢕⢕⣇⢕⣿⣿⠀⠀⠀⠀⠀⠀⠀⠀⠀⠀⠀⠀</a:t>
            </a:r>
            <a:br/>
            <a:r>
              <a:t>⠀⠀⠀⠀⠀⠀⠀⠀⠀⠀⠀⣿⣿⣿⣿⣿⣿⣿⣿⣿⣿⣿⣿⣿⣿⣿⣿⣿⣿⣿⣿⣿⣿⣿⣿⣿⣿⣿⡿⣿⣿⣿⣿⣿⣿⣿⣯⣿⣿⣿⣿⣿⣿⣿⣿⣿⣺⣸⣕⣕⣕⣕⣕⣕⣵⣼⣵⣽⣽⠀⠀⠀⠀⠀⠀⠀⠀⠀⠀⠀⠀</a:t>
            </a:r>
            <a:br/>
            <a:r>
              <a:t>⠀⠀⠀⠀⠀⠀⠀⠀⠀⠀⠀⣿⣿⣿⣿⣿⣿⣿⣿⣿⣿⣿⣿⣿⣿⣿⣿⣿⣿⣿⣿⣿⣿⣿⣿⣿⣿⣿⡷⢿⣿⣿⣿⣿⣿⣿⣿⣿⣿⣿⣿⣿⣿⣿⣿⣿⣷⣿⢿⢿⢿⢿⡿⢿⣿⣷⣷⣿⣿⠀⠀⠀⠀⠀⠀⠀⠀⠀⠀⠀⠀</a:t>
            </a:r>
            <a:br/>
            <a:r>
              <a:t>⠀⠀⠀⠀⠀⠀⠀⠀⠀⠀⠀⣿⣿⣿⣿⣿⣿⣿⣿⣿⣿⣿⣿⣿⣿⣿⣿⣿⣿⣿⣿⣿⣿⣿⣿⣿⣿⣿⡇⠜⣿⣿⣿⣿⣿⣿⣿⣿⣿⣟⣟⣿⣿⣯⣿⣿⣿⣿⣿⣿⣿⣿⣿⣿⣿⣿⣿⣿⣿⠀⠀⠀⠀⠀⠀⠀⠀⠀⠀⠀⠀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⠀⠀⠀⠀⠀⠀⠀⠀⠀⠀⠀⣿⣿⣿⣿⣿⣿⣿⣿⣿⣿⣿⣿⣿⣿⣿⣿⣿⣿⣿⣿⣿⣿⣿⣿⣿⣿⣿⡇⠄⢹⣿⣿⣿⣿⣿⣿⣿⣿⣿⣿⣿⣿⣿⣿⣿⣿⣿⣿⣿⣿⣿⣿⣿⣿⣿⣿⣿⣿⠀⠀⠀⠀⠀⠀⠀⠀⠀⠀⠀⠀</a:t>
            </a:r>
            <a:br/>
            <a:r>
              <a:t>⠀⠀⠀⠀⠀⠀⠀⠀⠀⠀⠀⣿⣿⣿⣿⣿⣿⣿⣿⣿⣿⣿⣿⣵⣿⢿⢿⣟⣟⣟⣟⣿⣽⣽⣧⣾⣿⣿⣷⢄⢸⣿⣿⣿⣿⣿⣿⣿⣿⣿⣿⣿⣿⣿⣿⣿⣿⣿⣿⣿⣿⣿⣿⣿⣿⣿⣿⣿⣿⠀⠀⠀⠀⠀⠀⠀⠀⠀⠀⠀⠀</a:t>
            </a:r>
            <a:br/>
            <a:r>
              <a:t>⠀⠀⠀⠀⠀⠀⠀⠀⠀⠀⠀⣿⣿⡿⢿⡿⣿⣻⣿⣯⣽⣿⣷⣷⣿⣿⣿⣿⣿⣿⣿⣿⣿⣿⣿⣯⢉⡿⢽⢕⣞⡿⢿⣿⣿⣿⣿⣿⣿⣿⣿⣿⣿⣿⣿⣿⣿⣿⣿⣿⣿⣿⣿⣿⣿⣿⣿⣿⣿⠀⠀⠀⠀⠀⠀⠀⠀⠀⠀⠀⠀</a:t>
            </a:r>
            <a:br/>
            <a:r>
              <a:t>⠀⠀⠀⠀⠀⠀⠀⠀⠀⠀⠀⣱⣷⣿⣿⣾⣿⣿⣿⣿⣿⣿⣿⣿⣿⣿⣿⣿⣟⣟⣻⣟⣿⣿⣇⢕⢸⣷⣷⣧⣬⣻⣿⣿⣿⣿⣿⣿⣿⣿⣿⣿⣿⣿⣿⣿⣿⣿⣿⣿⣿⣿⣿⣿⣿⣿⣿⣿⣿⠀⠀⠀⠀⠀⠀⠀⠀⠀⠀⠀⠀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⠀⠀⠀⠀⠀⠀⠀⠀⠀⠀⠀⠜⢝⢟⢏⢝⢟⢟⢟⠟⢟⢟⢟⢟⢟⢟⢟⠟⠿⠿⢿⢿⢟⢿⢟⢻⢿⢿⢿⠟⢻⢿⢿⢿⢿⢿⢿⣿⢿⣿⡿⢿⣿⣿⣿⣿⣿⣿⣿⣿⣿⣿⣿⣿⣿⣿⣿⣿⣿⠀⠀⠀⠀⠀⠀⠀⠀⠀⠀⠀⠀</a:t>
            </a:r>
            <a:br/>
            <a:r>
              <a:t>⠀⠀⠀⠀⠀⠀⠀⠀⠀⠀⠀⠁⠅⠅⠅⠅⠁⠁⢕⠕⢑⢕⢕⢕⢕⢕⢕⢕⢕⢕⢕⠕⢕⢕⢕⢕⢕⢕⢕⢕⢕⢗⡕⢕⢕⢕⢕⢕⢜⡫⢪⡳⣿⡿⣿⣿⣿⣿⣿⣿⣿⣿⣿⣿⣿⣿⣿⣿⣿⠀⠀⠀⠀⠀⠀⠀⠀⠀⠀⠀⠀</a:t>
            </a:r>
            <a:br/>
            <a:r>
              <a:t>⠀⠀⠀⠀⠀⠀⠀⠀⠀⠀⠀⠀⠀⠀⠁⠀⠀⠀⠑⠑⠑⠑⠑⠑⠑⠑⠑⠑⠑⠑⠐⠑⠑⠑⠑⠑⠑⠑⠑⠑⠑⠑⠑⠘⠛⠓⠑⠑⠑⠑⠑⠑⠑⠛⠛⠛⠛⠛⠛⠛⠛⠛⠛⠛⠛⠛⠛⠛⠛⠀⠀⠀⠀⠀⠀⠀⠀⠀⠀⠀⠀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⠀⠀⠀⠀⠀⠀⠀⠀⠀⠀⠀⣿⣿⣿⣿⣿⣿⣿⣿⣿⣿⣿⣿⣿⣿⣿⣿⣿⣿⣿⣿⣿⣿⣿⣿⣿⣿⣿⣿⣿⣿⣿⣿⣿⣿⣿⣿⣿⣿⣿⣿⣿⣿⣽⣿⣿⣿⣿⣿⣿⣿⣿⣿⣿⣿⣿⣿⣿⣿⠀⠀⠀⠀⠀⠀⠀⠀⠀⠀⠀⠀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⠀⠀⠀⠀⠀⠀⠀⠀⠀⠀⠀⣿⣿⣿⣿⣿⣿⣿⣿⣿⣿⣿⣿⣿⣿⣿⣿⣿⣿⣿⣿⣿⣿⣿⣿⣿⣿⣿⣿⣿⣿⣿⣿⣿⣿⣿⣿⣿⣿⣿⣿⣿⣿⣿⣿⣿⣿⣿⣿⡿⣿⢯⣽⣿⣻⣿⣿⣯⣿⠀⠀⠀⠀⠀⠀⠀⠀⠀⠀⠀⠀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⠀⠀⠀⠀⠀⠀⠀⠀⠀⠀⠀⣿⣿⣿⣿⣿⣿⣿⣿⣿⣿⣿⣿⣿⣿⣿⣿⣿⣿⣿⣿⣿⣿⣿⣿⣿⣿⣿⣿⣿⣿⣿⣿⣿⣿⣿⣿⣿⣿⣿⣿⣿⣿⣿⣿⣿⣿⣿⣿⣿⣿⣾⣿⣿⣿⣿⣿⣿⣿⠀⠀⠀⠀⠀⠀⠀⠀⠀⠀⠀⠀</a:t>
            </a:r>
            <a:br/>
            <a:r>
              <a:t>⠀⠀⠀⠀⠀⠀⠀⠀⠀⠀⠀⣾⣿⣿⣯⣿⣿⣿⣿⣿⣿⣿⣿⣿⣿⣿⣿⣿⣿⣿⣿⣿⣿⣿⣿⣿⣿⣿⣿⣿⣿⣿⣿⣿⣿⣿⣿⣿⣿⣿⣿⣿⣿⣿⣿⣿⣿⣿⣿⣿⣿⣿⣿⣿⣿⣿⣿⣿⣿⠀⠀⠀⠀⠀⠀⠀⠀⠀⠀⠀⠀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⠀⠀⠀⠀⠀⠀⠀⠀⠀⠀⠀⣿⣿⣿⣿⣿⣿⣿⣿⣿⣿⣿⣿⣿⣿⣿⣿⣿⣿⣿⣿⣿⣿⣿⣿⣿⣿⣿⣿⣿⣿⣿⣿⣿⣿⣿⣿⣿⣿⣿⣿⣿⣿⣿⣿⣿⣿⣿⣿⣿⣿⣿⡿⠿⠟⢙⠉⠁⠀⠀⠀⠀⠀⠀⠀⠀⠀⠀⠀⠀⠀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⠀⠀⠀⠀⠀⠀⠀⠀⠀⠀⠀⣿⣿⣿⣿⣿⣿⣿⣿⣿⣿⣿⣿⣿⣿⣿⣿⣿⣿⣿⣿⣿⣿⣿⣿⣿⣿⣿⣿⣿⣿⣿⣿⣿⣿⣿⣿⣿⣿⣿⣿⣿⣿⣿⣿⣿⣿⣿⣿⢿⢏⠁⠀⠀⠀⡇⠀⠀⠀⠀⠀⠀⠀⠀⠀⠀⠀⠀⠀⠀⠀</a:t>
            </a:r>
            <a:br/>
            <a:r>
              <a:t>⠀⠀⠀⠀⠀⠀⠀⠀⠀⠀⠀⣿⣿⣿⡿⢿⣿⣿⣿⣿⣿⣿⣿⣿⣿⣿⣿⣿⣿⣿⣿⣿⣿⣿⣿⣿⣿⣿⣿⣿⣿⣿⣿⣿⣿⣿⣿⣿⣿⣿⣿⣿⣿⣿⡿⣿⣿⡏⢅⠑⢕⠀⠀⠀⠀⡇⠀⠀⠀⠀⠀⠀⠀⠀⠀⠀⠀⠀⠀⠀⠀</a:t>
            </a:r>
            <a:br/>
            <a:r>
              <a:t>⠀⠀⠀⠀⠀⠀⠀⠀⠀⠀⠀⣿⣿⢏⢝⣗⡧⣣⢎⢿⣿⣿⣿⣿⣿⣿⣿⣿⣿⣿⣿⣿⣿⣿⡿⢿⣻⣽⣿⣿⣿⣿⣿⣿⣿⣿⣿⣿⣿⣿⣿⣿⣿⣿⣿⣷⢗⢕⢕⢕⢕⢁⠀⠄⠐⡇⠀⠀⠀⠀⠀⠀⠀⠀⠀⠀⠀⠀⠀⠀⠀</a:t>
            </a:r>
            <a:br/>
            <a:r>
              <a:t>⠀⠀⠀⠀⠀⠀⠀⠀⠀⠀⠀⣿⣾⣾⣿⣾⣿⣷⣾⣼⡝⣿⣿⣿⣿⣿⣿⣿⣿⣿⣿⣿⣿⡿⡕⢕⣜⣿⣿⣿⣿⣿⣿⣿⣿⣿⡿⣯⣿⣿⣿⣿⣿⣿⣿⣿⢕⢅⢝⢗⢇⢡⢄⢄⢐⡇⢀⠀⢄⠀⠀⠀⠀⠀⠀⠀⠀⠀⠀⠀⠀</a:t>
            </a:r>
            <a:br/>
            <a:r>
              <a:t>⠀⠀⠀⠀⠀⠀⠀⠀⠀⠀⠀⣿⣿⣿⣿⣿⣿⣿⣿⣿⣿⣿⣿⣿⣿⣿⣿⣿⣿⣿⣿⣿⣿⣿⣣⣾⣿⣿⣿⣿⣿⣿⣿⣿⣿⣿⣿⣿⣿⣿⣿⣿⣿⣿⣿⣿⡇⢕⢕⢕⢱⣳⢕⢞⢵⡇⢔⢵⣵⠀⠀⠀⠀⠀⠀⠀⠀⠀⠀⠀⠀</a:t>
            </a:r>
            <a:br/>
            <a:r>
              <a:t>⠀⠀⠀⠀⠀⠀⠀⠀⠀⠀⠀⣿⣿⣿⣿⣿⣿⣿⣿⣿⣿⣿⣿⣿⣿⣿⣿⣿⣿⣿⣿⣿⣿⣿⣿⣿⣿⣯⣼⣿⣿⣿⣿⣿⣿⣿⣷⣿⣿⣿⣿⣿⣿⣿⣿⣿⢳⢕⡕⢕⢜⢟⢕⢕⢕⡇⢕⣿⣿⠀⠀⠀⠀⠀⠀⠀⠀⠀⠀⠀⠀</a:t>
            </a:r>
            <a:br/>
            <a:r>
              <a:t>⠀⠀⠀⠀⠀⠀⠀⠀⠀⠀⠀⣿⣿⣿⣿⣿⣿⣿⣿⣿⣿⣿⣿⣿⣿⣿⣿⣿⣿⣿⣿⣿⣿⣿⣿⣿⣿⣿⡿⣿⣿⣿⣿⣿⣿⣿⣯⣿⣿⣿⣿⣿⣿⣿⣿⣿⣞⣸⣕⣕⣵⣵⣵⣵⣵⣷⣵⣽⣽⠀⠀⠀⠀⠀⠀⠀⠀⠀⠀⠀⠀</a:t>
            </a:r>
            <a:br/>
            <a:r>
              <a:t>⠀⠀⠀⠀⠀⠀⠀⠀⠀⠀⠀⣿⣿⣿⣿⣿⣿⣿⣿⣿⣿⣿⣿⣿⣿⣿⣿⣿⣿⣿⣿⣿⣿⣿⣿⣿⣿⣿⢿⢻⣿⣿⣿⣿⣿⣿⣿⣿⣿⣿⣿⣿⣿⣿⣿⣿⣿⡿⢿⢻⢟⢟⡿⣿⣿⣷⣿⣿⣿⠀⠀⠀⠀⠀⠀⠀⠀⠀⠀⠀⠀</a:t>
            </a:r>
            <a:br/>
            <a:r>
              <a:t>⠀⠀⠀⠀⠀⠀⠀⠀⠀⠀⠀⣿⣿⣿⣿⣿⣿⣿⣿⣿⣿⣿⣿⣿⣿⣿⣿⣿⣿⣿⣿⣿⣿⣿⣿⣿⣿⣿⡇⢸⣿⣿⣿⣿⣿⣿⣿⣿⣿⡟⣗⣿⣿⣿⣿⣿⣿⣿⣿⣿⣿⣿⣿⣿⣿⣿⣿⣿⣿⠀⠀⠀⠀⠀⠀⠀⠀⠀⠀⠀⠀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⠀⠀⠀⠀⠀⠀⠀⠀⠀⠀⠀⣿⣿⣿⣿⣿⣿⣿⣿⣿⣿⣿⣿⣿⣿⣿⣿⣿⣿⣿⣿⣿⣿⣿⣿⣿⣿⣿⡕⠄⢻⣿⣿⣿⣿⣿⣿⣿⣿⣿⣿⣿⣿⣿⣿⣿⣿⣿⣿⣿⣿⣿⣿⣿⣿⣿⣿⣿⣿⠀⠀⠀⠀⠀⠀⠀⠀⠀⠀⠀⠀</a:t>
            </a:r>
            <a:br/>
            <a:r>
              <a:t>⠀⠀⠀⠀⠀⠀⠀⠀⠀⠀⠀⣿⣿⣿⣿⣿⣿⣿⣿⣿⣿⣿⣿⣵⢼⢿⣟⣟⣻⣽⣯⣿⣿⣾⣧⣿⣿⣿⡇⠀⢸⣿⣿⣿⣿⣿⣿⣿⣿⣿⣿⣿⣿⣿⣿⣿⣿⣿⣿⣿⣿⣿⣿⣿⣿⣿⣿⣿⣿⠀⠀⠀⠀⠀⠀⠀⠀⠀⠀⠀⠀</a:t>
            </a:r>
            <a:br/>
            <a:r>
              <a:t>⠀⠀⠀⠀⠀⠀⠀⠀⠀⠀⠀⣿⡿⢿⢿⣟⣿⣿⣯⣿⣿⣷⣿⣿⣿⣿⣿⣿⣿⣿⣿⣿⣿⣿⣿⡯⢅⢽⢽⢔⢹⢟⣻⣿⣿⣿⣿⣿⣿⢿⣿⣿⣿⣿⣿⣿⣿⣿⣿⣿⣾⣿⣽⣿⣿⣿⣿⣿⣿⠀⠀⠀⠀⠀⠀⠀⠀⠀⠀⠀⠀</a:t>
            </a:r>
            <a:br/>
            <a:r>
              <a:t>⠀⠀⠀⠀⠀⠀⠀⠀⠀⠀⠀⣱⣾⣾⣿⣿⣿⣿⣿⣿⣿⣿⣿⣿⣿⣿⣟⣻⣿⣿⣝⣟⣟⣗⣗⣗⢸⣷⣗⣇⣥⣽⣿⣿⣿⣿⣿⣿⣿⣿⣿⣿⣿⣿⣿⣿⣿⣿⣿⣿⣿⣿⣿⣿⣿⣿⣿⣿⣿⠀⠀⠀⠀⠀⠀⠀⠀⠀⠀⠀⠀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⠀⠀⠀⠀⠀⠀⠀⠀⠀⠀⠀⢘⢝⢝⢝⢝⢜⢝⢝⢙⢝⢝⢟⢟⢟⢟⢛⢛⠛⢛⢟⢟⢟⢟⢟⢟⢟⢟⢟⠟⢟⢟⢟⢟⢟⢟⢟⢟⢻⣟⢟⡿⣿⣿⣿⣿⣿⣿⣿⣿⣿⣿⣿⣿⣿⣿⣿⣿⣿⠀⠀⠀⠀⠀⠀⠀⠀⠀⠀⠀⠀</a:t>
            </a:r>
            <a:br/>
            <a:r>
              <a:t>⠀⠀⠀⠀⠀⠀⠀⠀⠀⠀⠀⠁⠑⠀⠀⢐⢅⠕⢕⠑⢕⢕⢕⢕⢕⢕⢕⢕⢕⢕⢕⢕⢑⢕⢕⢕⢕⢕⢕⢕⢕⢗⢇⢕⡕⢕⢕⢵⢕⢕⢟⢟⢿⣿⣿⣿⣿⣿⣿⣿⣿⣿⣿⣿⣿⣿⣿⣿⣿⠀⠀⠀⠀⠀⠀⠀⠀⠀⠀⠀⠀</a:t>
            </a:r>
            <a:br/>
            <a:r>
              <a:t>⠀⠀⠀⠀⠀⠀⠀⠀⠀⠀⠀⠀⠀⠀⠁⠁⠀⠀⠑⠁⠑⠑⠑⠑⠑⠁⠑⠑⠁⠑⠑⠑⠑⠑⠑⠑⠑⠑⠑⠑⠑⠑⠑⠘⠙⠑⠑⠑⠑⠙⠃⠘⠙⠛⠛⠛⠛⠛⠛⠛⠛⠛⠛⠛⠛⠛⠛⠛⠛⠀⠀⠀⠀⠀⠀⠀⠀⠀⠀⠀⠀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⠀⠀⠀⠀⠀⠀⠀⠀⠀⠀⠀⣿⣿⣿⣿⣿⣿⣿⣿⣿⣿⣿⣿⣿⣿⣿⣿⣿⣿⣿⣿⣿⣿⣿⣿⣿⣿⣿⣿⣿⣿⣿⣿⣿⣿⣿⣿⣿⣿⣿⣿⣿⣿⣿⣿⣿⣿⣿⣿⣿⣿⣿⣿⣿⣿⣿⣿⣯⣽⠀⠀⠀⠀⠀⠀⠀⠀⠀⠀⠀⠀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⠀⠀⠀⠀⠀⠀⠀⠀⠀⠀⠀⣿⣿⣿⣿⣿⣿⣿⣿⣿⣿⣿⣿⣿⣿⣿⣿⣿⣿⣿⣿⣿⣿⣿⣿⣿⣿⣿⣿⣿⣿⣿⣿⣿⣿⣿⣿⣿⣿⣿⣿⣿⣿⣿⣿⣿⣿⣿⣿⣿⣿⣿⢿⠟⠋⡍⠁⠀⠀⠀⠀⠀⠀⠀⠀⠀⠀⠀⠀⠀⠀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⠀⠀⠀⠀⠀⠀⠀⠀⠀⠀⠀⣿⣿⣿⣿⣿⣿⣿⣿⣿⣿⣿⣿⣿⣿⣿⣿⣿⣿⣿⣿⣿⣿⣿⣿⣿⣿⣿⣿⣿⣿⣿⣿⣿⣿⣿⣿⣿⣿⣿⣿⣿⣿⣿⣿⣿⣿⣿⡿⢟⢏⠄⠀⠀⠐⡇⠀⠀⠀⠀⠀⠀⠀⠀⠀⠀⠀⠀⠀⠀⠀</a:t>
            </a:r>
            <a:br/>
            <a:r>
              <a:t>⠀⠀⠀⠀⠀⠀⠀⠀⠀⠀⠀⣿⣿⣿⣿⡻⢿⢿⣿⣿⣿⣿⣿⣿⣿⣿⣿⣿⣿⣿⣿⣿⣿⣿⣿⣿⣿⣿⣿⣿⣿⣿⣿⣿⣿⣿⣿⣿⣿⣿⣿⣿⣿⣿⣿⣿⣿⡇⢅⢑⢕⠀⠀⠅⢀⡇⠀⠀⠀⠀⠀⠀⠀⠀⠀⠀⠀⠀⠀⠀⠀</a:t>
            </a:r>
            <a:br/>
            <a:r>
              <a:t>⠀⠀⠀⠀⠀⠀⠀⠀⠀⠀⠀⣿⣿⢏⣕⣵⡳⢷⢞⣿⣿⣿⣿⣿⣿⣿⣿⣿⣿⣿⣿⣿⣿⣿⡿⢻⣟⣿⣿⣿⣿⣿⣿⣿⣿⣿⣿⣿⣿⣿⣿⣿⣿⣿⣿⣿⢗⢕⢕⢅⢕⢄⠀⠁⠀⡇⠀⠀⠀⠀⠀⠀⠀⠀⠀⠀⠀⠀⠀⠀⠀</a:t>
            </a:r>
            <a:br/>
            <a:r>
              <a:t>⠀⠀⠀⠀⠀⠀⠀⠀⠀⠀⠀⣿⣿⣿⣷⣷⣿⣾⣾⣾⣕⣿⣿⣿⣿⣿⣿⣿⣿⣿⣿⣿⣿⣿⡕⢕⣜⣿⣿⣿⣿⣿⣿⣿⣿⣿⣟⣷⣿⣿⣿⣿⣿⣿⣿⣿⢕⢕⢌⢍⢕⢗⢕⢄⡄⡇⢀⢀⢐⠀⠀⠀⠀⠀⠀⠀⠀⠀⠀⠀⠀</a:t>
            </a:r>
            <a:br/>
            <a:r>
              <a:t>⠀⠀⠀⠀⠀⠀⠀⠀⠀⠀⠀⣿⣿⣿⣿⣿⣿⣿⣿⣿⣿⣿⣿⣿⣿⣿⣿⣿⣿⣿⣿⣿⣿⣿⣷⣾⣿⣿⣿⣿⣿⣿⣿⣿⣿⣿⣿⣿⣿⣿⣿⣿⣿⣿⣿⣿⢱⢕⢕⢕⢹⣽⢕⢕⢗⡇⢕⣵⣷⠀⠀⠀⠀⠀⠀⠀⠀⠀⠀⠀⠀</a:t>
            </a:r>
            <a:br/>
            <a:r>
              <a:t>⠀⠀⠀⠀⠀⠀⠀⠀⠀⠀⠀⣿⣿⣿⣿⣿⣿⣿⣿⣿⣿⣿⣿⣿⣿⣿⣿⣿⣿⣿⣿⣿⣿⣿⣿⣿⣿⣯⣿⣿⣿⣿⣿⣿⣿⣿⣿⣿⣿⣿⣿⣿⣿⣿⣿⣿⢱⢱⢕⢕⢜⢝⢕⢕⢕⡇⢕⣿⣿⠀⠀⠀⠀⠀⠀⠀⠀⠀⠀⠀⠀</a:t>
            </a:r>
            <a:br/>
            <a:r>
              <a:t>⠀⠀⠀⠀⠀⠀⠀⠀⠀⠀⠀⣿⣿⣿⣿⣿⣿⣿⣿⣿⣿⣿⣿⣿⣿⣿⣿⣿⣿⣿⣿⣿⣿⣿⣿⣿⣿⣿⡟⣿⣿⣿⣿⣿⣿⣿⣿⣿⣿⣿⣿⣿⣿⣿⣿⣿⣽⣼⣵⣵⣵⣵⣵⣵⣶⢷⢷⣷⣾⠀⠀⠀⠀⠀⠀⠀⠀⠀⠀⠀⠀</a:t>
            </a:r>
            <a:br/>
            <a:r>
              <a:t>⠀⠀⠀⠀⠀⠀⠀⠀⠀⠀⠀⣿⣿⣿⣿⣿⣿⣿⣿⣿⣿⣿⣿⣿⣿⣿⣿⣿⣿⣿⣿⣿⣿⣿⣿⣿⣿⣿⡿⢻⣿⣿⣿⣿⣿⣿⣿⣿⣿⣿⡿⣿⣿⣿⣿⣿⣿⣟⣟⣟⣟⣟⣻⣿⣿⣿⣿⣿⣿⠀⠀⠀⠀⠀⠀⠀⠀⠀⠀⠀⠀</a:t>
            </a:r>
            <a:br/>
            <a:r>
              <a:t>⠀⠀⠀⠀⠀⠀⠀⠀⠀⠀⠀⣿⣿⣿⣿⣿⣿⣿⣿⣿⣿⣿⣿⣿⣿⣿⣿⣿⣿⣿⣿⣿⣿⣿⣿⣿⣿⣿⢇⢸⣿⣿⣿⣿⣿⣿⣿⣿⣿⣯⣽⣿⣿⣷⣿⣿⣿⣿⣿⣿⣿⣿⣿⣿⣿⣿⣿⣿⣿⠀⠀⠀⠀⠀⠀⠀⠀⠀⠀⠀⠀</a:t>
            </a:r>
            <a:br/>
            <a:r>
              <a:t>⠀⠀⠀⠀⠀⠀⠀⠀⠀⠀⠀⣿⣿⣿⣿⣿⣿⣿⣿⣿⣿⣿⣿⡿⡟⣿⣿⣿⣿⣿⣿⣿⣿⣿⢿⢿⣿⣿⡕⠘⣿⣿⣿⣿⣿⣿⣿⣿⣿⣿⣿⣿⣿⣿⣿⣿⣿⣿⣿⣿⣿⣿⣿⣿⣿⣿⣿⣿⣿⠀⠀⠀⠀⠀⠀⠀⠀⠀⠀⠀⠀</a:t>
            </a:r>
            <a:br/>
            <a:r>
              <a:t>⠀⠀⠀⠀⠀⠀⠀⠀⠀⠀⠀⣿⣿⣿⣿⣿⣿⣿⣿⣿⣿⡿⢿⣷⣗⣟⣻⣯⣽⣽⣿⣿⣿⣿⣿⣾⠿⣿⡇⠀⣿⣿⣿⣿⣿⣿⣿⣿⣿⣿⣿⣿⣿⣿⣿⣿⣿⣿⣿⣿⡿⣿⣿⣿⣿⣿⣿⣿⣿⠀⠀⠀⠀⠀⠀⠀⠀⠀⠀⠀⠀</a:t>
            </a:r>
            <a:br/>
            <a:r>
              <a:t>⠀⠀⠀⠀⠀⠀⠀⠀⠀⠀⠀⢿⢟⡟⢿⣯⣽⣿⣷⣷⣿⣿⣿⣿⣿⣿⣿⣿⣿⣿⣿⣿⣿⢿⢿⢷⢰⢞⢇⡀⢯⣹⣽⣿⣿⣿⣿⣿⣿⣿⣿⣿⣿⣿⣿⣿⣿⣿⣿⣿⣿⣿⣿⣿⣿⣿⣿⣿⣿⠀⠀⠀⠀⠀⠀⠀⠀⠀⠀⠀⠀</a:t>
            </a:r>
            <a:br/>
            <a:r>
              <a:t>⠀⠀⠀⠀⠀⠀⠀⠀⠀⠀⠀⣼⣽⣿⣿⣿⣿⣿⣿⣿⣿⣿⣿⣿⣿⣿⣯⣿⣷⣷⣷⣷⣿⣿⣵⣽⣼⣿⣽⣵⣴⣾⣿⣿⣿⣿⣿⣿⣿⣿⣿⣿⣿⣿⣿⣿⣿⣿⣿⣿⣿⣿⣿⣿⣿⣿⣿⣿⣿⠀⠀⠀⠀⠀⠀⠀⠀⠀⠀⠀⠀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⠀⠀⠀⠀⠀⠀⠀⠀⠀⠀⠀⢹⢿⢿⢿⢿⣿⣿⣿⣿⢿⣿⣿⣿⣿⣿⣿⣿⣿⣿⣿⣿⣿⣿⣿⣿⣿⣿⣿⣿⣿⣿⣿⣿⣿⣿⣿⣿⣿⣿⣿⣿⣿⣿⣿⣿⣿⣿⣿⣿⣿⣿⣿⣿⣿⣿⣿⣿⣿⠀⠀⠀⠀⠀⠀⠀⠀⠀⠀⠀⠀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⠀⠀⠀⠀⠀⠀⠀⠀⠀⠀⠀⠀⢑⢕⠕⢑⢕⢕⢕⢕⢕⢕⢕⢕⢕⢕⢕⢅⢁⢕⢅⢕⠑⢕⢕⢕⢕⢕⢕⢅⢅⣕⡕⢜⢝⢝⢝⢝⢝⢝⣾⣿⣿⣿⣿⣿⣿⣿⣿⣿⣿⣿⣿⣿⣿⣿⣿⣿⣿⠀⠀⠀⠀⠀⠀⠀⠀⠀⠀⠀⠀</a:t>
            </a:r>
            <a:br/>
            <a:r>
              <a:t>⠀⠀⠀⠀⠀⠀⠀⠀⠀⠀⠀⠀⠀⠀⠀⠅⠕⠕⠁⢅⢑⢕⢕⢕⠕⠕⠕⢐⢑⢔⢁⢕⢕⢕⢕⢕⢕⢕⢕⢕⢕⢕⢕⢱⢧⣕⡕⢕⢕⢵⡕⣗⢿⣿⣿⣿⣿⣿⣿⣿⣿⣿⣿⣿⣿⣿⣿⣿⣿⠀⠀⠀⠀⠀⠀⠀⠀⠀⠀⠀⠀</a:t>
            </a:r>
            <a:br/>
            <a:r>
              <a:t>⠀⠀⠀⠀⠀⠀⠀⠀⠀⠀⠀⠀⠀⠀⠀⠀⠀⠀⠀⠀⠁⠑⠁⠑⠁⠀⠀⠑⠑⠑⠑⠑⠑⠑⠑⠑⠑⠑⠑⠑⠑⠑⠑⠑⠘⠑⠑⠑⠑⠑⠛⠘⠋⠛⠙⠛⠛⠛⠛⠛⠛⠛⠛⠛⠛⠛⠛⠛⠛⠀⠀⠀⠀⠀⠀⠀⠀⠀⠀⠀⠀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⠀⠀⠀⠀⠀⠀⠀⠀⠀⠀⠀⣿⣿⣿⣿⣿⣿⣿⣿⣿⣿⣿⣿⣿⣿⣿⣿⣿⣿⣿⣿⣿⣿⣿⣿⣿⣿⣿⣿⣿⣿⣿⣿⣿⣿⣿⣿⣿⣿⣿⣿⣿⣿⣿⣿⣿⣿⣿⣿⣿⣿⣿⠿⠛⠃⡍⠁⠀⠀⠀⠀⠀⠀⠀⠀⠀⠀⠀⠀⠀⠀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⠀⠀⠀⠀⠀⠀⠀⠀⠀⠀⠀⣿⣿⣿⣿⣿⣿⣿⣿⣿⣿⣿⣿⣿⣿⣿⣿⣿⣿⣿⣿⣿⣿⣿⣿⣿⣿⣿⣿⣿⣿⣿⣿⣿⣿⣿⣿⣿⣿⣿⣿⣿⣿⣿⣿⣿⣿⣿⡿⠟⢝⢄⠀⠀⠀⡇⠀⠀⠀⠀⠀⠀⠀⠀⠀⠀⠀⠀⠀⠀⠀</a:t>
            </a:r>
            <a:br/>
            <a:r>
              <a:t>⠀⠀⠀⠀⠀⠀⠀⠀⠀⠀⠀⣿⣿⣿⣿⡟⢟⢿⢿⣿⣿⣿⣿⣿⣿⣿⣿⣿⣿⣿⣿⣿⣿⣿⣿⣿⣿⣿⣿⣿⣿⣿⣿⣿⣿⣿⣿⣿⣿⣿⣿⣿⣿⣿⣿⡿⢿⡇⢕⢑⢕⠀⠀⠅⢀⡇⠀⠀⠀⠀⠀⠀⠀⠀⠀⠀⠀⠀⠀⠀⠀</a:t>
            </a:r>
            <a:br/>
            <a:r>
              <a:t>⠀⠀⠀⠀⠀⠀⠀⠀⠀⠀⠀⣿⡿⢹⢕⡵⢾⡳⢺⢯⣻⣿⣿⣿⣿⣿⣿⣿⣿⣿⣿⣿⣿⣿⡿⢫⢝⣻⣿⣿⣿⣿⣿⣿⣿⣿⣿⣿⣿⣿⣿⣿⣿⣿⣿⣿⢟⢕⡕⢕⢕⢄⠀⠁⠁⡇⠁⠔⠀⠀⠀⠀⠀⠀⠀⠀⠀⠀⠀⠀⠀</a:t>
            </a:r>
            <a:br/>
            <a:r>
              <a:t>⠀⠀⠀⠀⠀⠀⠀⠀⠀⠀⠀⣿⣿⣿⣿⣷⣷⣾⣾⣾⣗⣽⣿⣿⣿⣿⣿⣿⣿⣿⣿⣿⣿⣿⢇⢕⣜⣻⣿⣿⣿⣿⣿⣿⣿⣿⣟⣷⣿⣿⣿⣿⣿⣿⣿⣿⢕⢕⢕⢝⢕⢖⢇⢔⢔⡇⠄⢀⢔⠀⠀⠀⠀⠀⠀⠀⠀⠀⠀⠀⠀</a:t>
            </a:r>
            <a:br/>
            <a:r>
              <a:t>⠀⠀⠀⠀⠀⠀⠀⠀⠀⠀⠀⣿⣿⣿⣿⣿⣿⣿⣿⣿⣿⣿⣿⣿⣿⣿⣿⣿⣿⣿⣿⣿⣿⣿⣷⣿⣿⣿⣿⣿⣿⣿⣿⣿⣿⣿⡿⣿⣿⣿⣿⣿⣿⣿⣿⣿⢕⢕⢕⢕⢸⣽⢕⢝⢇⡇⢕⣱⣷⠀⠀⠀⠀⠀⠀⠀⠀⠀⠀⠀⠀</a:t>
            </a:r>
            <a:br/>
            <a:r>
              <a:t>⠀⠀⠀⠀⠀⠀⠀⠀⠀⠀⠀⣿⣿⣿⣿⣿⣿⣿⣿⣿⣿⣿⣿⣿⣿⣿⣿⣿⣿⣿⣿⣿⣿⣿⣿⣿⣿⣯⣿⣿⣿⣿⣿⣿⣿⣿⡿⣿⣿⣿⣿⣿⣿⣿⣿⣿⢸⢱⢕⢕⢜⢝⢕⢕⢕⡇⢕⣿⣿⠀⠀⠀⠀⠀⠀⠀⠀⠀⠀⠀⠀</a:t>
            </a:r>
            <a:br/>
            <a:r>
              <a:t>⠀⠀⠀⠀⠀⠀⠀⠀⠀⠀⠀⣿⣿⣿⣿⣿⣿⣿⣿⣿⣿⣿⣿⣿⣿⣿⣿⣿⣿⣿⣿⣿⣿⣿⣿⣿⣿⣿⢝⣿⣿⣿⣿⣿⣿⣿⡯⣿⣿⣿⣿⣿⣿⣿⣿⣿⣽⣼⣵⣧⣵⣧⣵⣷⣷⢷⢷⣷⣾⠀⠀⠀⠀⠀⠀⠀⠀⠀⠀⠀⠀</a:t>
            </a:r>
            <a:br/>
            <a:r>
              <a:t>⠀⠀⠀⠀⠀⠀⠀⠀⠀⠀⠀⣿⣿⣿⣿⣿⣿⣿⣿⣿⣿⣿⣿⣿⡟⣿⣿⣿⣿⣿⣿⣿⣿⣿⣿⣿⣿⣿⡷⢸⣿⣿⣿⣿⣿⣿⣿⣿⣿⣿⡿⣿⣿⣿⣿⣿⣿⣟⣏⣟⣹⣽⣟⣟⣻⣿⣿⣿⣿⠀⠀⠀⠀⠀⠀⠀⠀⠀⠀⠀⠀</a:t>
            </a:r>
            <a:br/>
            <a:r>
              <a:t>⠀⠀⠀⠀⠀⠀⠀⠀⠀⠀⠀⣿⣿⣿⣿⣿⣿⣿⣿⣿⣿⣿⣿⣿⣧⣿⣿⣿⣿⣿⣿⣿⣿⣿⣿⣿⣿⣿⢕⢸⣿⣿⣿⣿⣿⣿⣿⣿⣟⣫⣽⣿⣿⣷⣿⣿⣿⣿⣿⣿⣿⣿⣿⣿⣿⣿⣿⣿⣿⠀⠀⠀⠀⠀⠀⠀⠀⠀⠀⠀⠀</a:t>
            </a:r>
            <a:br/>
            <a:r>
              <a:t>⠀⠀⠀⠀⠀⠀⠀⠀⠀⠀⠀⣿⣿⣿⣿⣿⣿⣿⣿⣿⣿⣿⣿⡿⢟⣿⣿⣿⣿⣿⣿⣿⣿⢿⢿⢿⣿⣿⡕⠘⣿⣿⣿⣿⣿⣿⣿⣯⣿⣿⣿⣿⣿⣿⣿⣿⣿⣿⣿⣿⣿⣿⣿⣿⣿⣿⣿⣿⣿⠀⠀⠀⠀⠀⠀⠀⠀⠀⠀⠀⠀</a:t>
            </a:r>
            <a:br/>
            <a:r>
              <a:t>⠀⠀⠀⠀⠀⠀⠀⠀⠀⠀⠀⣿⣿⣿⣿⣿⣿⣿⣿⣿⡿⢿⣿⣟⣟⣻⣯⣽⣽⣷⣿⣾⣿⣿⣿⡾⢿⣿⣇⠕⣿⣿⣿⣿⣿⣿⣿⣿⣿⣿⣿⣿⣿⣿⣿⣿⣿⣿⣿⣿⣿⣿⣿⣿⣿⣿⣿⣿⣿⠀⠀⠀⠀⠀⠀⠀⠀⠀⠀⠀⠀</a:t>
            </a:r>
            <a:br/>
            <a:r>
              <a:t>⠀⠀⠀⠀⠀⠀⠀⠀⠀⠀⠀⢿⣟⣻⣿⣝⣽⣿⣾⣿⣿⣿⣿⣿⣿⣿⣿⣿⣿⣿⣿⣿⣿⣿⢿⢗⢀⡟⣝⡄⢯⣹⣽⣿⣿⣿⣿⣿⣿⣿⣿⣿⣿⣿⣿⣿⣿⣿⣿⣿⣿⣿⣿⣿⣿⣿⣿⣿⣿⠀⠀⠀⠀⠀⠀⠀⠀⠀⠀⠀⠀</a:t>
            </a:r>
            <a:br/>
            <a:r>
              <a:t>⠀⠀⠀⠀⠀⠀⠀⠀⠀⠀⠀⣼⣷⣿⣿⣿⣿⣿⣿⣿⣿⣿⣿⣿⣿⣿⣿⣷⣷⣷⣷⣷⣷⣷⣷⣧⣥⣿⣿⣧⣵⣾⣿⣿⣿⣿⣿⣿⣿⣿⣿⣿⣿⣿⣿⣿⣿⣿⣿⣿⣿⣿⣿⣿⣿⣿⣿⣿⣿⠀⠀⠀⠀⠀⠀⠀⠀⠀⠀⠀⠀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⠀⠀⠀⠀⠀⠀⠀⠀⠀⠀⠀⠝⠟⢻⢿⢿⢿⢟⢿⢿⢿⢿⢿⢿⢿⢿⢿⢿⢿⣿⢿⣿⣿⣿⡿⢿⣿⣿⣿⢿⣿⣿⣿⣿⣿⣿⣿⣿⣿⣿⣿⣿⣿⣿⣿⣿⣿⣿⣿⣿⣿⣿⣿⣿⣿⣿⣿⣿⣿⠀⠀⠀⠀⠀⠀⠀⠀⠀⠀⠀⠀</a:t>
            </a:r>
            <a:br/>
            <a:r>
              <a:t>⠀⠀⠀⠀⠀⠀⠀⠀⠀⠀⠀⠀⠀⠕⠕⢕⢕⢕⠕⠔⢔⢕⢕⢕⢕⢕⢕⢔⠄⢄⢅⢅⠕⢁⢕⢕⢕⢕⢅⢄⢔⢵⢕⢕⢕⢕⢱⢝⢕⢫⢟⡿⣿⣿⣿⣿⣿⣿⣿⣿⣿⣿⣿⣿⣿⣿⣿⣿⣿⠀⠀⠀⠀⠀⠀⠀⠀⠀⠀⠀⠀</a:t>
            </a:r>
            <a:br/>
            <a:r>
              <a:t>⠀⠀⠀⠀⠀⠀⠀⠀⠀⠀⠀⠀⠀⠀⠀⢀⠀⠁⢀⢀⢁⠕⠕⠕⠕⠑⢑⠔⢑⢀⢁⢄⢄⢕⢕⢕⢕⢕⢕⢕⢕⢕⢕⢱⡣⢕⢵⢱⢕⢇⡕⣮⣷⣿⣿⣿⣿⣿⣿⣿⣿⣿⣿⣿⣿⣿⣿⣿⣿⠀⠀⠀⠀⠀⠀⠀⠀⠀⠀⠀⠀</a:t>
            </a:r>
            <a:br/>
            <a:r>
              <a:t>⠀⠀⠀⠀⠀⠀⠀⠀⠀⠀⠀⠀⠀⠀⠀⠀⠀⠀⠀⠀⠀⠁⠀⠁⠁⠀⠐⠑⠑⠑⠑⠑⠑⠑⠑⠑⠑⠑⠑⠑⠑⠑⠑⠑⠑⠘⠑⠃⠃⠑⠛⠓⠋⠛⠛⠛⠛⠛⠛⠛⠛⠛⠛⠛⠛⠛⠛⠛⠛⠀⠀⠀⠀⠀⠀⠀⠀⠀⠀⠀⠀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⠀⠀⠀⠀⠀⠀⠀⠀⠀⠀⠀⣿⣿⣿⣿⣿⣿⣿⣿⣿⣿⣿⣿⣿⣿⣿⣿⣿⣿⣿⣿⣿⣿⢿⢟⢝⢟⢟⢻⣿⣿⣿⣿⣿⣿⣿⣿⣿⣿⣿⣿⣿⣿⣿⣿⣿⣿⣿⣿⣿⣿⣿⣿⣿⣿⣿⣿⣿⣿⠀⠀⠀⠀⠀⠀⠀⠀⠀⠀⠀⠀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⠀⠀⠀⠀⠀⠀⠀⠀⠀⠀⠀⣿⣿⣿⣿⣿⣿⣿⣿⣿⣿⣿⣿⣿⣿⣿⣿⣿⣿⣿⣿⢟⢏⢕⢕⢕⢕⢕⢕⣼⣿⣿⣿⣿⣿⣿⣿⣿⣿⣿⣿⣿⣿⣿⣿⣿⣿⣿⣿⣿⣿⣿⣿⣿⣿⣿⣿⣿⣿⠀⠀⠀⠀⠀⠀⠀⠀⠀⠀⠀⠀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⠀⠀⠀⠀⠀⠀⠀⠀⠀⠀⠀⣿⣿⣿⣿⣿⣿⣿⣿⣿⣿⣿⣿⣿⣿⣿⣿⣿⣿⣿⡗⢕⢕⢕⣵⣿⣿⣿⣿⣿⣿⣿⣿⣿⣿⣿⣿⣿⣿⣿⣿⣿⣿⣿⣿⣿⣿⣿⣿⣿⣿⣿⣿⣿⣿⣿⣿⣿⣿⠀⠀⠀⠀⠀⠀⠀⠀⠀⠀⠀⠀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⠀⠀⠀⠀⠀⠀⠀⠀⠀⠀⠀⣿⣿⣿⣿⣿⣿⣿⣿⣿⣿⣿⣿⣿⣿⣿⣿⣿⣿⣿⡏⢕⡕⢕⣾⣿⣿⣽⣿⣿⣿⣿⣿⣿⣿⣿⣿⣿⣿⣿⣿⣿⣿⣿⣿⣿⣿⣿⣿⣿⣿⣿⣿⣿⣿⣿⣿⣿⣿⠀⠀⠀⠀⠀⠀⠀⠀⠀⠀⠀⠀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⠀⠀⠀⠀⠀⠀⠀⠀⠀⠀⠀⣿⣿⣿⣿⣿⣿⣿⣿⣿⣿⣿⣿⣿⣿⣿⣿⣿⣿⢿⢏⣿⣿⣿⣿⣿⣽⣿⣿⣿⣿⣿⣿⣿⣿⣿⣿⣿⣿⣿⣿⣿⣿⣿⣿⣿⣿⣿⣿⣿⣿⣿⣿⣿⣿⣿⣿⣿⣿⠀⠀⠀⠀⠀⠀⠀⠀⠀⠀⠀⠀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⠀⠀⠀⠀⠀⠀⠀⠀⠀⠀⠀⣿⣿⣿⣿⣿⣿⣿⣿⣿⣿⣿⣿⣿⡿⢿⢟⢝⢕⢕⠁⢹⣿⣿⣿⡿⣻⣧⢽⣾⢟⢻⢿⣿⣿⣿⣿⣿⣿⣿⣿⣿⣿⣿⣿⣿⣿⣿⣿⣿⣿⣿⣿⣿⣿⣿⣿⣿⣿⠀⠀⠀⠀⠀⠀⠀⠀⠀⠀⠀⠀</a:t>
            </a:r>
            <a:br/>
            <a:r>
              <a:t>⠀⠀⠀⠀⠀⠀⠀⠀⠀⠀⠀⣿⣿⣿⣿⣿⣿⣿⣿⣿⣿⣿⡟⢝⢕⢕⢕⢕⢕⢕⠀⢸⣿⣿⣿⣷⣿⢟⢎⣻⢕⢕⢕⢜⣿⣿⣿⣿⣿⣿⣿⣿⣿⣿⣿⣿⣿⣿⣿⣿⣿⣿⣿⣿⣿⣿⣿⣿⣿⠀⠀⠀⠀⠀⠀⠀⠀⠀⠀⠀⠀</a:t>
            </a:r>
            <a:br/>
            <a:r>
              <a:t>⠀⠀⠀⠀⠀⠀⠀⠀⠀⠀⠀⣿⣿⣿⣿⣿⣿⣿⣿⣿⣿⣿⢕⠁⠁⠀⠀⠑⢕⢑⢕⢀⢜⡵⢷⣗⣏⢕⢸⡇⢕⢕⢕⢕⢹⣿⣿⣿⣿⣿⣿⣿⣿⣿⣿⣿⣿⣿⣿⣿⣿⣿⣿⣿⣿⣿⣿⣿⣿⠀⠀⠀⠀⠀⠀⠀⠀⠀⠀⠀⠀</a:t>
            </a:r>
            <a:br/>
            <a:r>
              <a:t>⠀⠀⠀⠀⠀⠀⠀⠀⠀⠀⠀⣿⣿⣿⣿⣿⣿⣿⣿⣿⣿⡟⠑⠀⠀⠀⠀⠀⠑⢕⢅⢕⠕⢕⣫⢽⢇⢕⢸⢇⢕⢕⢕⢕⢸⣿⣿⣿⣿⣿⣿⣿⣿⣿⣿⣿⣿⣿⣿⣿⣿⣿⣿⣿⣿⣿⣿⣿⣿⠀⠀⠀⠀⠀⠀⠀⠀⠀⠀⠀⠀</a:t>
            </a:r>
            <a:br/>
            <a:r>
              <a:t>⠀⠀⠀⠀⠀⠀⠀⠀⠀⠀⠀⣿⣿⣿⣿⣿⣿⣿⣿⣿⣿⢕⠑⠀⠀⠀⠀⠀⠀⠑⢕⠀⠀⠕⢗⣫⢅⢕⢕⢕⠕⠑⠑⠕⢸⣿⣿⣿⣿⣿⣿⣿⣿⣿⣿⣿⣿⣿⣿⣿⣿⣿⣿⣿⣿⣿⣿⣿⣿⠀⠀⠀⠀⠀⠀⠀⠀⠀⠀⠀⠀</a:t>
            </a:r>
            <a:br/>
            <a:r>
              <a:t>⠀⠀⠀⠀⠀⠀⠀⠀⠀⠀⠀⣿⣿⣿⣿⣿⣿⣿⣿⣿⡇⠀⠀⠀⠀⠀⠀⠀⠀⠀⠁⠔⢀⠀⢸⢕⡑⢕⢕⢕⠀⠀⠀⠁⢜⣿⣿⣿⣿⣿⣿⣿⣿⣿⣿⣿⣿⣿⣿⣿⣿⣿⣿⣿⣿⣿⣿⣿⣿⠀⠀⠀⠀⠀⠀⠀⠀⠀⠀⠀⠀</a:t>
            </a:r>
            <a:br/>
            <a:r>
              <a:t>⠀⠀⠀⠀⠀⠀⠀⠀⠀⠀⠀⣿⣿⣿⣿⣿⣿⣿⣿⣿⢇⠀⠀⠀⠀⠀⠀⠀⠀⠀⠀⠀⠐⢄⣔⣸⣕⢕⢕⢕⠀⠀⠀⠀⠑⣿⣿⣿⣿⣿⣿⣿⣿⣿⣿⣿⣿⣿⣿⣿⣿⣿⣿⣿⣿⣿⣿⣿⣿⠀⠀⠀⠀⠀⠀⠀⠀⠀⠀⠀⠀</a:t>
            </a:r>
            <a:br/>
            <a:r>
              <a:t>⠀⠀⠀⠀⠀⠀⠀⠀⠀⠀⠀⣿⣿⣿⣿⣿⣿⣿⣿⣿⢀⠀⠀⠀⠀⠀⠀⠀⠀⠀⠀⠀⢕⢱⣿⣿⡿⠕⢕⢕⠀⠀⠀⠀⠀⢿⣿⣿⣿⣿⣿⣿⣿⣿⣿⣿⣿⣿⣿⣿⣿⣿⣿⣿⣿⣿⣿⣿⣿⠀⠀⠀⠀⠀⠀⠀⠀⠀⠀⠀⠀</a:t>
            </a:r>
            <a:br/>
            <a:r>
              <a:t>⠀⠀⠀⠀⠀⠀⠀⠀⠀⠀⠀⣿⣿⣿⣿⣿⣿⣿⣿⣿⣇⢀⠀⠀⠀⠀⠀⠀⠀⠀⠀⠀⢕⢕⢿⢿⠇⠀⢕⠀⠀⠀⠀⠀⠀⠀⢅⢝⢿⢏⢻⣿⣿⣿⣿⣿⣿⣿⣿⣿⣿⣿⣿⣿⣿⣿⣿⣿⣿⠀⠀⠀⠀⠀⠀⠀⠀⠀⠀⠀⠀</a:t>
            </a:r>
            <a:br/>
            <a:r>
              <a:t>⠀⠀⠀⠀⠀⠀⠀⠀⠀⠀⠀⣿⣿⣿⣿⣿⣿⣿⣿⣿⣿⣷⣶⣴⣤⢄⠀⠀⠀⠔⠔⠀⠀⠀⠀⠀⠀⠀⢕⠀⠀⢠⣄⠀⠀⠀⠑⢕⢕⢱⢼⣿⣿⣿⣿⣿⣿⣿⣿⣿⣿⣿⣿⣿⣿⣿⣿⣿⣿⠀⠀⠀⠀⠀⠀⠀⠀⠀⠀⠀⠀</a:t>
            </a:r>
            <a:br/>
            <a:r>
              <a:t>⠀⠀⠀⠀⠀⠀⠀⠀⠀⠀⠀⣿⣿⣿⣿⣿⣿⣿⣿⣿⣿⣿⣿⣿⣿⡕⠀⠀⠀⠀⠀⠀⠀⠀⠀⠀⠀⢕⢕⠀⠀⠀⢻⣿⣶⣤⣀⡀⢅⣾⣿⣿⣿⣿⣿⣿⣿⣿⣿⣿⣿⣿⣿⣿⣿⣿⣿⣿⣿⠀⠀⠀⠀⠀⠀⠀⠀⠀⠀⠀⠀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⠀⠀⠀⠀⠀⠀⠀⠀⠀⠀⠀⣿⣿⣿⣿⣿⣿⣿⣿⣿⣿⣿⣿⣿⣿⢕⠀⠀⠀⠀⠀⠀⠀⠀⠀⠀⠀⢕⢕⠀⠀⠀⠜⣿⣿⣿⣿⣿⣿⣿⣿⣿⣿⣿⣿⣿⣿⣿⣿⣿⣿⣿⣿⣿⣿⣿⣿⣿⣿⠀⠀⠀⠀⠀⠀⠀⠀⠀⠀⠀⠀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⠀⠀⠀⠀⠀⠀⠀⠀⠀⠀⠀⣿⣿⣿⣿⣿⣿⣿⣿⣿⣿⣿⣿⣿⣿⢕⠀⠀⠀⠀⠀⠀⠀⠀⠀⠀⠀⡕⢕⢄⠑⠀⠀⣿⣿⣿⣿⣿⣿⣿⣿⣿⣿⣿⣿⣿⣿⣿⣿⣿⣿⣿⣿⣿⣿⣿⣿⣿⣿⠀⠀⠀⠀⠀⠀⠀⠀⠀⠀⠀⠀</a:t>
            </a:r>
            <a:br/>
            <a:r>
              <a:t>⠀⠀⠀⠀⠀⠀⠀⠀⠀⠀⠀⠛⠛⠛⠛⠛⠛⠛⠛⠛⠛⠛⠛⠛⠛⠑⠀⠀⠀⠀⠀⠀⠀⠀⠀⠀⠀⠛⠑⠑⠐⠀⠀⠙⠛⠛⠛⠛⠛⠛⠛⠛⠛⠛⠛⠛⠛⠛⠛⠛⠛⠛⠛⠛⠛⠛⠛⠛⠛⠀⠀⠀⠀⠀⠀⠀⠀⠀⠀⠀⠀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⠀⠀⠀⠀⠀⠀⠀⠀⠀⠀⠀⣿⣿⣿⣿⣿⣿⣿⣿⣿⣿⣿⣿⣿⣿⣿⣿⣿⣿⣿⣿⣿⣿⣿⣿⣿⣿⣿⣿⣿⣿⣿⣿⣿⣿⣿⣿⣿⣿⣿⣿⣿⣿⣿⣿⣿⣿⣿⣿⣿⣿⣿⣿⣿⣿⣿⣿⡿⠿⠀⠀⠀⠀⠀⠀⠀⠀⠀⠀⠀⠀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⠀⠀⠀⠀⠀⠀⠀⠀⠀⠀⠀⣿⣿⣿⣿⣿⣿⣿⣿⣿⣿⣿⣿⣿⣿⣿⣿⣿⣿⣿⣿⣿⣿⣿⣿⣿⣿⣿⣿⣿⣿⣿⣿⣿⣿⣿⣿⣿⣿⣿⣿⣿⣿⣿⣿⣿⣿⣿⣿⣿⣿⡿⠟⠛⠙⡕⠀⠀⠀⠀⠀⠀⠀⠀⠀⠀⠀⠀⠀⠀⠀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⠀⠀⠀⠀⠀⠀⠀⠀⠀⠀⠀⣿⣿⣿⣿⣿⣿⣿⣿⣿⣿⣿⣿⣿⣿⣿⣿⣿⣿⣿⣿⣿⣿⣿⣿⣿⣿⣿⣿⣿⣿⣿⣿⣿⣿⣿⣿⣿⣿⣿⣿⣿⣿⣿⣿⣿⣿⣿⢿⢏⢕⠐⠀⢀⠀⡇⠀⠀⠀⠀⠀⠀⠀⠀⠀⠀⠀⠀⠀⠀⠀</a:t>
            </a:r>
            <a:br/>
            <a:r>
              <a:t>⠀⠀⠀⠀⠀⠀⠀⠀⠀⠀⠀⣿⣿⣿⣿⡟⢟⢿⢿⣿⣿⣿⣿⣿⣿⣿⣿⣿⣿⣿⣿⣿⣿⣿⣿⣿⣿⣿⣿⣿⣿⣿⣿⣿⣿⣿⣿⣿⣿⣿⣿⣿⣿⣿⣿⡿⢿⢇⢅⢑⢕⠀⠀⢅⠀⡇⠀⠀⠀⠀⠀⠀⠀⠀⠀⠀⠀⠀⠀⠀⠀</a:t>
            </a:r>
            <a:br/>
            <a:r>
              <a:t>⠀⠀⠀⠀⠀⠀⠀⠀⠀⠀⠀⣿⣿⡫⣕⣵⡝⣳⢕⡼⡿⣿⣿⣿⣿⣿⣿⣿⣿⣿⣿⣿⣿⣿⡿⢟⢽⣺⣿⣿⣿⣿⣿⣿⣿⣿⣿⣿⣿⣿⣿⣿⣿⣿⣿⣿⡏⢕⣕⣕⢕⢄⢀⠑⠁⡇⢄⠀⠀⠀⠀⠀⠀⠀⠀⠀⠀⠀⠀⠀⠀</a:t>
            </a:r>
            <a:br/>
            <a:r>
              <a:t>⠀⠀⠀⠀⠀⠀⠀⠀⠀⠀⠀⣿⣿⣿⣿⣾⣿⣿⣷⣾⣗⣿⣿⣿⣿⣿⣿⣿⣿⣿⣿⣿⣿⣿⢇⡕⣜⣻⣿⣿⣿⣿⣿⣿⣿⣿⣟⣧⣿⣿⣿⣿⣿⣿⣿⣿⢕⢔⢕⢝⢕⢖⢇⢕⡅⡇⢄⢔⢐⠀⠀⠀⠀⠀⠀⠀⠀⠀⠀⠀⠀</a:t>
            </a:r>
            <a:br/>
            <a:r>
              <a:t>⠀⠀⠀⠀⠀⠀⠀⠀⠀⠀⠀⣿⣿⣿⣿⣿⣿⣿⣿⣿⣿⣿⣿⣿⣿⣿⣿⣿⣿⣿⣿⣿⣿⣿⣷⣿⣿⣿⣿⣿⣿⣿⣿⣿⣿⣿⡿⣿⣿⣿⣿⣿⣿⣿⣿⣿⢕⢕⢕⢕⢸⣽⢕⢝⢗⡇⢕⣸⣷⠀⠀⠀⠀⠀⠀⠀⠀⠀⠀⠀⠀</a:t>
            </a:r>
            <a:br/>
            <a:r>
              <a:t>⠀⠀⠀⠀⠀⠀⠀⠀⠀⠀⠀⣿⣿⣿⣿⣿⣿⣿⣿⣿⣿⣿⣿⣿⣿⣿⣿⣿⣿⣿⣿⣿⣿⣿⣿⣿⣿⣯⣿⣿⣿⣿⣿⣿⣿⣿⡿⣿⣿⣿⣿⣿⣿⣿⣿⣿⢸⢱⢕⢕⢜⢝⢕⢕⢕⡇⢕⣿⣿⠀⠀⠀⠀⠀⠀⠀⠀⠀⠀⠀⠀</a:t>
            </a:r>
            <a:br/>
            <a:r>
              <a:t>⠀⠀⠀⠀⠀⠀⠀⠀⠀⠀⠀⣿⣿⣿⣿⣿⣿⣿⣿⣿⣿⣿⣿⣿⡟⣿⣿⣿⣿⣿⣿⣿⣿⣿⣿⣿⣿⣿⢹⣿⣿⣿⣿⣿⣿⣿⡿⣿⣿⣿⣿⣿⣿⣿⣿⣿⣝⣸⣵⣵⣷⣷⣷⣷⣷⣷⣷⣷⣾⠀⠀⠀⠀⠀⠀⠀⠀⠀⠀⠀⠀</a:t>
            </a:r>
            <a:br/>
            <a:r>
              <a:t>⠀⠀⠀⠀⠀⠀⠀⠀⠀⠀⠀⣿⣿⣿⣿⣿⣿⣿⣿⣿⣿⣿⣿⣿⣗⣿⣿⣿⣿⣿⣿⣿⣿⣿⣿⣿⣿⣿⡧⢹⣿⣿⣿⣿⣿⣿⣿⣿⣿⣿⣿⣿⣿⣿⣿⣿⣿⣟⣏⣽⣯⣽⣿⣿⣿⣿⣿⣿⣿⠀⠀⠀⠀⠀⠀⠀⠀⠀⠀⠀⠀</a:t>
            </a:r>
            <a:br/>
            <a:r>
              <a:t>⠀⠀⠀⠀⠀⠀⠀⠀⠀⠀⠀⣿⣿⣿⣿⣿⣿⣿⣿⣿⣿⣿⣿⣿⣷⣿⣿⣿⣿⣿⣿⣿⣿⣿⣿⣿⣿⣿⠅⢸⣿⣿⣿⣿⣿⣿⣿⣿⣿⣯⣿⣿⣿⣷⣿⣿⣿⣿⣿⣿⣿⣿⣿⣿⣿⣿⣿⣿⣿⠀⠀⠀⠀⠀⠀⠀⠀⠀⠀⠀⠀</a:t>
            </a:r>
            <a:br/>
            <a:r>
              <a:t>⠀⠀⠀⠀⠀⠀⠀⠀⠀⠀⠀⣿⣿⣿⣿⣿⣿⣿⣿⣿⣿⣿⣿⣿⢟⣿⣿⣿⣿⣿⣿⣿⣿⣿⡿⢟⣿⣿⡇⠀⣿⣿⣿⣿⣿⣿⣿⣯⣿⣿⣿⣿⣿⣿⣿⣿⣿⣿⣿⣿⣿⣿⣿⣿⣿⣿⣿⣿⣿⠀⠀⠀⠀⠀⠀⠀⠀⠀⠀⠀⠀</a:t>
            </a:r>
            <a:br/>
            <a:r>
              <a:t>⠀⠀⠀⠀⠀⠀⠀⠀⠀⠀⠀⣿⣿⣿⣿⣿⣿⣿⣿⣿⢿⣿⣿⣟⣿⣫⣽⣽⣷⣷⣾⣾⣿⣿⣿⢾⢿⢿⢷⠑⣿⣿⣿⣿⣿⣿⣿⣿⣿⣿⣿⣿⣿⣿⣿⣿⣿⣿⣿⣿⣿⣿⣿⣿⣿⣿⣿⣿⣿⠀⠀⠀⠀⠀⠀⠀⠀⠀⠀⠀⠀</a:t>
            </a:r>
            <a:br/>
            <a:r>
              <a:t>⠀⠀⠀⠀⠀⠀⠀⠀⠀⠀⠀⢟⣟⣻⣽⣽⣿⣷⣿⣿⣿⣿⣿⣿⣿⣿⣿⣿⣿⢿⢿⢿⢿⡟⢟⣟⡁⣇⣹⡕⢫⣵⣼⣿⣿⣿⣿⣿⣿⣽⣿⣿⣿⣿⣿⣿⣿⣿⣿⣿⣿⣿⣿⣿⣿⣿⣿⣿⣿⠀⠀⠀⠀⠀⠀⠀⠀⠀⠀⠀⠀</a:t>
            </a:r>
            <a:br/>
            <a:r>
              <a:t>⠀⠀⠀⠀⠀⠀⠀⠀⠀⠀⠀⣷⣿⣿⣿⣿⣿⣿⣿⣿⣿⣿⣿⣿⣿⣿⣿⣿⣿⣿⣿⣿⣿⣿⣷⣷⣷⣾⣷⣷⣷⣿⣿⣿⣿⣿⣿⣿⣿⣿⣿⣿⣿⣿⣿⣿⣿⣿⣿⣿⣿⣿⣿⣿⣿⣿⣿⣿⣿⠀⠀⠀⠀⠀⠀⠀⠀⠀⠀⠀⠀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⠀⠀⠀⠀⠀⠀⠀⠀⠀⠀⠀⠝⢟⢟⢟⢟⢟⢟⢟⢟⠻⢿⢿⢿⢿⢿⢿⠿⠿⠿⢿⢿⢿⢿⢿⢿⢿⢿⢿⠿⠿⢿⢿⢿⢿⢿⢿⣿⢿⣿⢿⣿⣿⣿⣿⣿⣿⣿⣿⣿⣿⣿⣿⣿⣿⣿⣿⣿⣿⠀⠀⠀⠀⠀⠀⠀⠀⠀⠀⠀⠀</a:t>
            </a:r>
            <a:br/>
            <a:r>
              <a:t>⠀⠀⠀⠀⠀⠀⠀⠀⠀⠀⠀⠀⢁⢕⢕⢕⢕⢕⠕⠕⢕⢕⢕⢕⢕⢕⢕⠔⠐⢔⢔⠔⠑⢕⢕⢄⢕⢕⢅⢄⢕⢳⡇⢕⢕⢕⡕⢕⢜⣝⡻⢿⣿⣿⣿⣿⣿⣿⣿⣿⣿⣿⣿⣿⣿⣿⣿⣿⣿⠀⠀⠀⠀⠀⠀⠀⠀⠀⠀⠀⠀</a:t>
            </a:r>
            <a:br/>
            <a:r>
              <a:t>⠀⠀⠀⠀⠀⠀⠀⠀⠀⠀⠀⠀⠀⠀⢄⠕⠁⠑⠀⢔⢕⠕⠕⢕⢕⠑⠑⠑⢁⢄⢄⢔⢔⢕⢕⢕⢕⢕⢕⢕⢔⢕⢕⢜⢱⢕⢕⢱⢕⢕⣵⢪⣿⣿⣿⣿⣿⣿⣿⣿⣿⣿⣿⣿⣿⣿⣿⣿⣿⠀⠀⠀⠀⠀⠀⠀⠀⠀⠀⠀⠀</a:t>
            </a:r>
            <a:br/>
            <a:r>
              <a:t>⠀⠀⠀⠀⠀⠀⠀⠀⠀⠀⠀⠀⠀⠀⠀⠀⠀⠀⠀⠀⠀⠀⠀⠀⠐⠐⠑⠑⠑⠑⠑⠑⠑⠑⠑⠑⠑⠑⠘⠑⠑⠑⠑⠑⠑⠑⠑⠙⠓⠃⠑⠚⠓⠋⠛⠛⠋⠙⠛⠛⠛⠛⠛⠛⠛⠛⠛⠛⠛⠀⠀⠀⠀⠀⠀⠀⠀⠀⠀⠀⠀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⠀⠀⠀⠀⠀⠀⠀⠀⠀⠀⠀⢜⣽⣝⣹⡟⢿⣿⣹⣿⢷⢞⢟⢫⢝⢏⢝⢻⢿⡟⣿⣿⣿⣿⣿⣿⣿⣿⣿⣿⣿⣿⣿⣿⣿⣿⣿⣯⣿⣿⣿⣿⣿⣿⣿⣿⣿⣿⣿⣿⣿⣿⣿⣿⣿⣿⣿⣿⣿⠀⠀⠀⠀⠀⠀⠀⠀⠀⠀⠀⠀</a:t>
            </a:r>
            <a:br/>
            <a:r>
              <a:t>⠀⠀⠀⠀⠀⠀⠀⠀⠀⠀⠀⢜⢕⣱⣝⣱⢾⢯⢵⢷⢷⣵⣭⣭⢕⢗⢧⣵⣕⢱⢝⢿⣿⣿⣿⣿⣿⣿⣿⣿⣿⣿⣿⣿⣿⣿⡿⣿⣿⣿⣿⣿⣿⣿⣿⣿⣿⣿⣿⣿⣿⣿⡿⢿⢟⢟⢟⢟⢟⠀⠀⠀⠀⠀⠀⠀⠀⠀⠀⠀⠀</a:t>
            </a:r>
            <a:br/>
            <a:r>
              <a:t>⠀⠀⠀⠀⠀⠀⠀⠀⠀⠀⠀⣱⢕⣼⢟⢕⢕⢕⢕⢕⢕⢕⢕⢕⢕⢕⢕⢕⢝⢳⣮⡱⡜⢻⣽⣿⣿⣿⣿⣿⣿⣿⣿⣿⣿⣿⣿⣿⣿⣿⣿⣿⣿⣿⣿⣿⣿⣿⣿⡿⠋⠁⢐⠓⢧⣥⣕⠕⢕⠀⠀⠀⠀⠀⠀⠀⠀⠀⠀⠀⠀</a:t>
            </a:r>
            <a:br/>
            <a:r>
              <a:t>⠀⠀⠀⠀⠀⠀⠀⠀⠀⠀⠀⡇⣱⡏⢕⢕⢕⢕⢕⢕⢕⢕⢕⢕⢕⢕⢕⢕⢕⢕⢜⢿⣧⣕⢝⣿⣿⣿⣿⣿⣿⣿⣿⣿⣿⣿⣿⣿⣿⣿⣿⣿⣿⣿⣿⣿⣿⡿⢃⠐⠐⢐⠄⠅⠀⠅⢝⢿⣧⠀⠀⠀⠀⠀⠀⠀⠀⠀⠀⠀⠀</a:t>
            </a:r>
            <a:br/>
            <a:r>
              <a:t>⠀⠀⠀⠀⠀⠀⠀⠀⠀⠀⠀⢕⣿⣿⣿⣿⣾⣿⣷⣵⣇⣵⣵⣕⡕⢕⢕⡕⢕⢕⢕⢕⢻⣿⣇⢜⢿⣿⣿⣿⣿⣿⣿⣿⣿⣿⣿⣿⣿⣿⣿⣿⣿⣿⣿⣿⡿⢑⠕⢄⢄⢔⢕⢑⢔⢄⢔⢜⢿⠀⠀⠀⠀⠀⠀⠀⠀⠀⠀⠀⠀</a:t>
            </a:r>
            <a:br/>
            <a:r>
              <a:t>⠀⠀⠀⠀⠀⠀⠀⠀⠀⠀⠀⣸⣿⣿⣿⣿⣿⣿⣿⣿⣿⣿⣿⣿⣿⣿⣿⣷⣷⣾⣷⣧⣾⣿⣿⣷⣗⣝⣿⣿⣿⣿⣿⣿⣿⣿⣿⣿⣿⣿⣿⣿⣿⣿⣿⣿⢇⢕⢕⢕⢕⢕⢕⢕⢕⢕⢕⢕⢜⠀⠀⠀⠀⠀⠀⠀⠀⠀⠀⠀⠀</a:t>
            </a:r>
            <a:br/>
            <a:r>
              <a:t>⠀⠀⠀⠀⠀⠀⠀⠀⠀⠀⠀⣻⣿⣿⣿⣿⣿⣿⣿⣿⣿⣿⣿⣿⣿⣿⣿⣿⣿⣿⣿⣿⣿⣿⣿⣿⣿⣿⣿⣿⣿⣿⣿⣿⣿⣿⣿⣿⣿⣿⣿⣿⣿⣿⣿⣿⣕⢕⡕⢕⢕⡕⢕⢕⣕⣕⡕⣕⣗⠀⠀⠀⠀⠀⠀⠀⠀⠀⠀⠀⠀</a:t>
            </a:r>
            <a:br/>
            <a:r>
              <a:t>⠀⠀⠀⠀⠀⠀⠀⠀⠀⠀⠀⣻⣿⣿⣿⣿⣿⣿⣿⣿⣿⣿⣿⣿⣿⣿⣿⣿⣿⣿⣿⣿⣿⣿⣿⣿⣿⣿⣿⣿⣿⣿⣿⣿⣿⣿⣿⣿⣿⣿⣿⣿⣿⣿⣿⣿⣷⣷⣿⣿⣾⣿⣿⣿⣿⣿⣿⣿⣿⠀⠀⠀⠀⠀⠀⠀⠀⠀⠀⠀⠀</a:t>
            </a:r>
            <a:br/>
            <a:r>
              <a:t>⠀⠀⠀⠀⠀⠀⠀⠀⠀⠀⠀⣾⣿⣿⣿⣿⣿⣿⣿⣿⣿⣿⣿⣿⣿⣿⣿⣿⣿⣿⣿⣿⣿⣿⣟⣟⢛⣹⣿⣿⣿⣿⣿⣿⣿⣿⣷⣿⣿⣿⣿⣿⣿⣿⣿⣿⣿⣿⣿⣿⣿⣿⣿⣿⣿⣿⣿⣿⣿⠀⠀⠀⠀⠀⠀⠀⠀⠀⠀⠀⠀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⠀⠀⠀⠀⠀⠀⠀⠀⠀⠀⠀⣿⣿⣿⣿⣿⣿⣿⣿⣿⣿⣿⣿⣿⣿⣿⣿⣿⣿⣿⣿⣿⣿⣿⢟⢳⣿⣿⣿⣿⣿⣿⣿⣿⣿⣿⣿⣿⣿⣿⣿⣿⣿⣿⣿⣿⣿⣿⣿⣿⣿⣿⣿⣿⣿⣿⣿⣿⣿⠀⠀⠀⠀⠀⠀⠀⠀⠀⠀⠀⠀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⠀⠀⠀⠀⠀⠀⠀⠀⠀⠀⠀⣻⣿⣿⣿⣿⣿⣿⣿⣿⣿⣿⣿⣿⣿⣿⣿⣿⣿⣿⣿⣿⣿⣿⢕⢕⣿⣿⣿⣿⣿⣿⣿⣿⣿⣟⣿⣿⣿⣟⡿⣿⣿⣿⣿⣿⣿⣿⣿⣿⣿⣿⣿⣿⣿⣿⣿⣿⣿⠀⠀⠀⠀⠀⠀⠀⠀⠀⠀⠀⠀</a:t>
            </a:r>
            <a:br/>
            <a:r>
              <a:t>⠀⠀⠀⠀⠀⠀⠀⠀⠀⠀⠀⢽⣿⣿⣿⣿⣿⣿⣿⣿⣿⣿⣿⣿⣿⣿⣿⣿⣿⣿⣿⣿⣿⣿⡕⢕⢻⣿⣿⣿⣿⣿⣿⣿⣿⣿⣿⣿⣿⣿⣿⣿⣿⣿⣿⣿⣿⣿⣿⣿⣿⣿⣿⣿⣿⣿⣿⣿⣿⠀⠀⠀⠀⠀⠀⠀⠀⠀⠀⠀⠀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⠀⠀⠀⠀⠀⠀⠀⠀⠀⠀⠀⢜⣿⣿⣿⣿⣿⣿⣿⣿⣿⣿⣿⣿⣿⣿⣿⣿⣿⣿⣿⣿⣿⣿⡏⠑⢸⣿⣿⣿⣿⣿⣿⣿⣿⣿⣿⣿⣿⣿⣿⣿⣿⣿⣿⣿⣿⣿⣿⣿⣿⣿⣿⣿⣿⣿⣿⣿⣿⠀⠀⠀⠀⠀⠀⠀⠀⠀⠀⠀⠀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⠀⠀⠀⠀⠀⠀⠀⠀⠀⠀⠀⢸⣿⣿⣿⣿⣿⣿⣿⣿⣿⣿⣿⣿⣿⣿⣿⣿⣿⣿⣿⣿⣿⡿⢕⣿⣿⣿⣿⣿⣿⣿⣿⣿⣿⣿⣿⣿⣿⣿⣿⣿⣿⣿⣿⣿⣿⣿⣿⣿⣿⣿⣿⣿⣿⣿⣿⣿⣿⠀⠀⠀⠀⠀⠀⠀⠀⠀⠀⠀⠀</a:t>
            </a:r>
            <a:br/>
            <a:r>
              <a:t>⠀⠀⠀⠀⠀⠀⠀⠀⠀⠀⠀⡺⣿⣿⣿⣿⣿⣿⣿⣿⣿⣿⣿⣿⣿⣿⣿⣿⣿⣿⣿⣿⣿⣿⢇⢜⢹⣿⣿⣿⣿⣿⣿⣿⣿⣿⣿⣿⣿⣿⣿⣿⣿⣿⣿⣿⣿⣿⣿⣿⣿⣿⣿⣿⣿⣿⣿⣿⣿⠀⠀⠀⠀⠀⠀⠀⠀⠀⠀⠀⠀</a:t>
            </a:r>
            <a:br/>
            <a:r>
              <a:t>⠀⠀⠀⠀⠀⠀⠀⠀⠀⠀⠀⣷⣿⣿⣿⣿⣿⣿⣿⣿⣿⣿⣿⣿⣿⣿⣿⣿⣿⣿⣿⣿⣿⡟⢕⢕⢼⣿⣿⣿⣿⣿⣿⣿⣿⣿⣿⣿⣿⣿⣿⣿⣿⣿⣿⣿⣿⣿⣿⣿⣿⣿⣿⣿⣿⣿⣿⣿⣿⠀⠀⠀⠀⠀⠀⠀⠀⠀⠀⠀⠀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⠀⠀⠀⠀⠀⠀⠀⠀⠀⠀⠀⣿⣿⣿⣿⣿⣿⣿⣿⣿⣿⣿⣿⣿⣿⣿⣿⣿⣿⣿⣿⣿⣿⠕⠑⠀⢸⣿⣿⣿⣿⣿⣿⣿⣿⣿⣿⣿⣿⣿⣿⣿⣿⣿⣿⣿⡿⢹⢽⣽⣽⣽⣿⣿⣿⣿⣿⣿⣿⠀⠀⠀⠀⠀⠀⠀⠀⠀⠀⠀⠀</a:t>
            </a:r>
            <a:br/>
            <a:r>
              <a:t>⠀⠀⠀⠀⠀⠀⠀⠀⠀⠀⠀⣿⣯⣼⢿⡿⢿⣷⣷⣧⣵⣵⣼⣿⡿⣿⣿⣿⣟⣟⣻⣿⢇⠀⠀⠀⢸⣿⣿⣿⣿⣿⣿⣿⣿⡿⢿⣿⣿⣿⣿⣿⣿⣿⢟⣿⡇⢕⢜⢟⢿⣿⣿⣿⣿⣿⣿⣿⣿⠀⠀⠀⠀⠀⠀⠀⠀⠀⠀⠀⠀</a:t>
            </a:r>
            <a:br/>
            <a:r>
              <a:t>⠀⠀⠀⠀⠀⠀⠀⠀⠀⠀⠀⣿⣿⣿⣿⣿⣿⣿⣿⣿⣿⣿⣿⣿⣿⣿⣿⢿⢿⢿⢿⡿⠑⠀⠀⠀⢸⣿⣿⣿⣿⣿⣿⣿⣿⣇⢕⢝⢕⢝⢝⢝⢝⢝⢝⢝⢕⢅⢕⢕⢕⢕⢕⢕⢕⢕⢱⣵⣷⠀⠀⠀⠀⠀⠀⠀⠀⠀⠀⠀⠀</a:t>
            </a:r>
            <a:br/>
            <a:r>
              <a:t>⠀⠀⠀⠀⠀⠀⠀⠀⠀⠀⠀⢙⢙⢛⢝⢝⢝⢍⢝⢝⢕⢵⢕⡰⢰⡕⣴⣴⣵⣧⣼⡇⠀⠀⠀⠀⢹⣿⣿⣿⣿⣿⣿⣿⣿⣿⣕⣕⣕⣕⣕⣱⣵⣕⣱⣵⣱⣵⣵⣷⣷⣷⣾⣿⣿⣿⣿⣿⣿⠀⠀⠀⠀⠀⠀⠀⠀⠀⠀⠀⠀</a:t>
            </a:r>
            <a:br/>
            <a:r>
              <a:t>⠀⠀⠀⠀⠀⠀⠀⠀⠀⠀⠀⢔⢕⢕⢕⢕⢕⢕⢳⢱⣟⣎⡹⢽⣏⣇⢟⢟⣿⢝⣿⡇⠀⠀⠀⢄⣸⣿⣿⣿⣿⣿⣿⣿⣿⣿⣿⣿⣿⣿⣿⣿⣿⣿⣿⣿⣿⣿⣿⣿⣿⣿⣿⣿⣿⣿⣿⣿⣿⠀⠀⠀⠀⠀⠀⠀⠀⠀⠀⠀⠀</a:t>
            </a:r>
            <a:br/>
            <a:r>
              <a:t>⠀⠀⠀⠀⠀⠀⠀⠀⠀⠀⠀⣕⣕⣵⣷⣷⣾⣿⣿⣿⣿⣿⣿⣷⣷⣷⣷⣷⣿⣯⣿⢇⠀⠀⢀⣸⣿⣿⣿⣿⣿⣿⣿⣿⣿⣿⣿⣿⣟⣿⣿⣯⣿⣽⣿⣿⢟⢝⢝⢝⢝⢟⢟⢟⢿⢿⢿⣿⣿⠀⠀⠀⠀⠀⠀⠀⠀⠀⠀⠀⠀</a:t>
            </a:r>
            <a:br/>
            <a:r>
              <a:t>⠀⠀⠀⠀⠀⠀⠀⠀⠀⠀⠀⠛⠛⠛⠛⠛⠛⠛⠛⠛⠛⠛⠛⠛⠛⠓⠛⠓⠛⠛⠛⠑⠀⠐⠘⠓⠙⠛⠛⠛⠛⠛⠛⠛⠛⠛⠛⠛⠛⠛⠛⠛⠛⠙⠑⠑⠑⠑⠑⠑⠑⠑⠑⠑⠑⠑⠑⠑⠑⠀⠀⠀⠀⠀⠀⠀⠀⠀⠀⠀⠀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⠀⠀⠀⠀⠀⠀⠀⠀⠀⠀⠀⢝⡕⣞⢻⡫⡽⣟⣞⣽⢷⢟⢟⢟⢝⢝⢟⢻⢿⡿⣿⣿⣿⣿⣿⣿⣿⣿⣿⣿⣿⣿⣿⣿⣿⣿⣿⣿⣿⣿⣿⣿⣿⣿⣿⣿⣿⣿⣿⣿⣿⣿⣿⣿⣿⣿⣿⣿⣿⠀⠀⠀⠀⠀⠀⠀⠀⠀⠀⠀⠀</a:t>
            </a:r>
            <a:br/>
            <a:r>
              <a:t>⠀⠀⠀⠀⠀⠀⠀⠀⠀⠀⠀⢱⢕⢝⢏⣣⡵⢿⢽⢷⢧⣥⣭⣥⢕⢗⢵⣵⡕⢕⢕⢻⣿⣿⣿⣿⣿⣿⣿⣿⣿⣿⣿⣏⣿⣿⣿⣿⣿⣿⣿⣿⣿⣿⣿⣿⣿⣿⣿⣿⣿⣿⡿⢿⢟⢟⢟⠟⢟⠀⠀⠀⠀⠀⠀⠀⠀⠀⠀⠀⠀</a:t>
            </a:r>
            <a:br/>
            <a:r>
              <a:t>⠀⠀⠀⠀⠀⠀⠀⠀⠀⠀⠀⢱⣝⢕⡿⢏⢕⢕⢕⢕⢕⢕⢕⢕⢕⢕⢕⢕⢝⢳⣧⡕⢜⢻⣿⣿⣿⣿⣿⣿⣾⣾⣿⣿⣿⣿⣿⣿⣿⣿⣿⣿⣿⣿⣿⣿⣿⣿⣿⡿⠋⠅⠐⠓⢧⣥⣑⢑⢕⠀⠀⠀⠀⠀⠀⠀⠀⠀⠀⠀⠀</a:t>
            </a:r>
            <a:br/>
            <a:r>
              <a:t>⠀⠀⠀⠀⠀⠀⠀⠀⠀⠀⠀⢇⣱⡏⢕⢕⢕⡕⢕⢕⢕⢕⢕⢕⢕⢕⢕⢕⢕⢕⢜⢿⣧⡕⢜⣿⣿⣿⣿⣿⣿⣿⣿⣿⣿⣿⣿⣿⣿⣿⣿⣿⣿⣿⣿⣿⣿⡿⢏⠀⠀⠐⠀⠅⢀⠅⢝⢿⣧⠀⠀⠀⠀⠀⠀⠀⠀⠀⠀⠀⠀</a:t>
            </a:r>
            <a:br/>
            <a:r>
              <a:t>⠀⠀⠀⠀⠀⠀⠀⠀⠀⠀⠀⢕⣿⣿⣿⣿⣷⣿⣧⣵⣇⣵⣕⣕⡕⢕⢕⢕⢕⢕⢕⢕⢻⣷⡕⢜⣿⣿⣿⣿⣿⣿⣿⣿⣿⣿⣿⣿⣿⣿⣿⣿⣿⣿⣿⣿⣿⠃⠀⢔⠔⢀⢕⢑⢕⢄⠔⢜⢿⠀⠀⠀⠀⠀⠀⠀⠀⠀⠀⠀⠀</a:t>
            </a:r>
            <a:br/>
            <a:r>
              <a:t>⠀⠀⠀⠀⠀⠀⠀⠀⠀⠀⠀⣸⣿⣿⣿⣿⣿⣿⣿⣿⣿⣿⣿⣿⣿⣷⣷⣷⣷⣾⣷⣧⣕⣿⣿⣞⡺⣿⣿⣿⣿⣿⣿⣿⣿⣿⣿⣿⣿⣿⣿⣿⣿⣿⣿⣿⢇⢕⢕⢕⢕⢕⢕⢕⢕⢕⢕⢕⢜⠀⠀⠀⠀⠀⠀⠀⠀⠀⠀⠀⠀</a:t>
            </a:r>
            <a:br/>
            <a:r>
              <a:t>⠀⠀⠀⠀⠀⠀⠀⠀⠀⠀⠀⢸⣿⣿⣿⣿⣿⣿⣿⣿⣿⣿⣿⣿⣿⣿⣿⣿⣿⣿⣿⣿⣿⣿⣿⣿⣿⣿⣧⣿⣿⣿⣿⣿⣿⣿⣿⣿⣿⣿⣿⣿⣿⣿⣿⣿⢕⢕⡕⢕⢕⢕⣕⣕⣕⣕⡕⣕⣕⠀⠀⠀⠀⠀⠀⠀⠀⠀⠀⠀⠀</a:t>
            </a:r>
            <a:br/>
            <a:r>
              <a:t>⠀⠀⠀⠀⠀⠀⠀⠀⠀⠀⠀⣹⣿⣿⣿⣿⣿⣿⣿⣿⣿⣿⣿⣿⣿⣿⣿⣿⣿⣿⣿⣿⣿⣿⣿⣿⣿⣿⣿⣿⣿⣿⣿⣿⣿⣿⣿⣿⣿⣿⣿⣿⣿⣿⣿⣿⣷⣷⣾⣿⣾⣿⣿⣿⣿⣿⣿⣿⣿⠀⠀⠀⠀⠀⠀⠀⠀⠀⠀⠀⠀</a:t>
            </a:r>
            <a:br/>
            <a:r>
              <a:t>⠀⠀⠀⠀⠀⠀⠀⠀⠀⠀⠀⣼⣿⣿⣿⣿⣿⣿⣿⣿⣿⣿⣿⣿⣿⣿⣿⣿⣿⣿⣿⣿⣿⣿⣟⢿⢛⣻⣿⣿⣿⣿⣿⣻⣿⣾⣿⣿⣿⣿⣿⣿⣿⣿⣿⣿⣿⣿⣿⣿⣿⣿⣿⣿⣿⣿⣿⣿⣿⠀⠀⠀⠀⠀⠀⠀⠀⠀⠀⠀⠀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⠀⠀⠀⠀⠀⠀⠀⠀⠀⠀⠀⣿⣿⣿⣿⣿⣿⣿⣿⣿⣿⣿⣿⣿⣿⣿⣿⣿⣿⣿⣿⣿⣿⣿⢱⣳⣷⣿⣿⣿⣿⣿⡿⣿⣿⢿⢿⡿⢿⣿⣿⣿⣿⣿⢿⣿⣿⣿⣿⣿⣿⣿⣿⣿⣿⣿⣿⣿⣿⠀⠀⠀⠀⠀⠀⠀⠀⠀⠀⠀⠀</a:t>
            </a:r>
            <a:br/>
            <a:r>
              <a:t>⠀⠀⠀⠀⠀⠀⠀⠀⠀⠀⠀⢻⣿⣿⣿⣿⣿⣿⣿⣿⣿⣿⣿⣿⣿⣿⣿⣿⣿⣿⣿⣿⣿⡟⢕⢸⣿⣿⣿⣿⣿⣿⣿⣿⣿⣿⣿⣿⣿⣟⡿⣿⣿⣿⣿⣿⣿⣿⣿⣿⣿⣿⣿⣿⣿⣿⣿⣿⣿⠀⠀⠀⠀⠀⠀⠀⠀⠀⠀⠀⠀</a:t>
            </a:r>
            <a:br/>
            <a:r>
              <a:t>⠀⠀⠀⠀⠀⠀⠀⠀⠀⠀⠀⢯⣿⣿⣿⣿⣿⣿⣿⣿⣿⣿⣿⣿⣿⣿⣿⣿⣿⣿⣿⣿⣿⣇⢕⢕⣿⣿⣿⣿⣿⣿⣿⣿⣿⣿⣿⣿⣿⣿⣿⣿⣿⣿⣿⣿⣿⣿⣿⣿⣿⣿⣿⣿⣿⣿⣿⣿⣿⠀⠀⠀⠀⠀⠀⠀⠀⠀⠀⠀⠀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⠀⠀⠀⠀⠀⠀⠀⠀⠀⠀⠀⢕⣿⣿⣿⣿⣿⣿⣿⣿⣿⣿⣿⣿⣿⣿⣿⣿⣿⣿⣿⣿⣿⣿⢇⢕⣿⣿⣿⣿⣿⣿⣿⣿⣿⣿⣿⣿⣿⣿⣿⣿⣿⣿⣿⣿⣿⣿⣿⣿⣿⣿⣿⣿⣿⣿⣿⣿⣿⠀⠀⠀⠀⠀⠀⠀⠀⠀⠀⠀⠀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⠀⠀⠀⠀⠀⠀⠀⠀⠀⠀⠀⢕⣿⣿⣿⣿⣿⣿⣿⣿⣿⣿⣿⣿⣿⣿⣿⣿⣿⣿⣿⣿⣻⢏⢸⣿⣿⣿⣿⣿⣿⣿⣿⣿⣿⣿⣿⣿⣿⣿⣿⣿⣿⣿⣿⣿⣿⣿⣿⣿⣿⣿⣿⣿⣿⣿⣿⣿⣿⠀⠀⠀⠀⠀⠀⠀⠀⠀⠀⠀⠀</a:t>
            </a:r>
            <a:br/>
            <a:r>
              <a:t>⠀⠀⠀⠀⠀⠀⠀⠀⠀⠀⠀⡸⣿⣿⣿⣿⣿⣿⣿⣿⣿⣿⣿⣿⣿⣿⣿⣿⣿⣿⣿⣿⣿⡇⢕⢝⣿⣿⣿⣿⣿⣿⣿⣿⣿⣿⣿⣿⣿⣿⣿⣿⣿⣿⣿⣿⣿⣿⣿⣿⣿⣿⣿⣿⣿⣿⣿⣿⣿⠀⠀⠀⠀⠀⠀⠀⠀⠀⠀⠀⠀</a:t>
            </a:r>
            <a:br/>
            <a:r>
              <a:t>⠀⠀⠀⠀⠀⠀⠀⠀⠀⠀⠀⣗⣿⣿⣿⣿⣿⣿⣿⣿⣿⣿⣿⣿⣿⣿⣿⣿⣿⣿⣿⣿⣿⢇⠔⢱⣿⣿⣿⣿⣿⣿⣿⣿⣿⣿⣿⣿⣿⣿⣿⣿⣿⣿⣿⣿⣿⣿⣿⣿⣿⣿⣿⣿⣿⣿⣿⣿⣿⠀⠀⠀⠀⠀⠀⠀⠀⠀⠀⠀⠀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⠀⠀⠀⠀⠀⠀⠀⠀⠀⠀⠀⣿⣿⣿⣿⣿⣿⣿⣿⣿⣿⣿⣿⣿⣿⣿⣿⣿⣿⣿⣿⣿⢏⠕⢑⢸⣿⣿⣿⣿⣿⣿⣿⣿⣿⣿⣿⣿⣿⣿⣿⣿⣿⣿⣿⣿⡏⢝⢝⣝⣽⣽⣿⣿⣿⣿⣿⣿⣿⠀⠀⠀⠀⠀⠀⠀⠀⠀⠀⠀⠀</a:t>
            </a:r>
            <a:br/>
            <a:r>
              <a:t>⠀⠀⠀⠀⠀⠀⠀⠀⠀⠀⠀⣿⣯⣜⡳⢷⢵⢵⣷⣷⣵⣵⣵⣷⢿⣿⣿⣿⣟⣟⣿⡟⠐⠀⠀⢜⣿⣿⣿⣿⣿⣿⣿⣿⣿⢿⢿⣿⣿⣿⣿⣿⣿⣿⢻⣿⡇⢕⢜⢟⢻⣿⣿⣿⣿⣿⣿⣿⣿⠀⠀⠀⠀⠀⠀⠀⠀⠀⠀⠀⠀</a:t>
            </a:r>
            <a:br/>
            <a:r>
              <a:t>⠀⠀⠀⠀⠀⠀⠀⠀⠀⠀⠀⣿⣿⣿⣿⣿⣿⣿⣿⣿⣿⣿⣿⣿⣿⣿⢿⢿⢿⢿⣿⠕⠀⠀⠀⢸⣿⣿⣿⣿⣿⣿⣿⣿⡇⢕⢜⢜⢝⢝⢝⢍⢜⢝⢝⢝⢕⢕⢕⢅⢕⢕⢕⢕⢕⢕⢕⣵⣷⠀⠀⠀⠀⠀⠀⠀⠀⠀⠀⠀⠀</a:t>
            </a:r>
            <a:br/>
            <a:r>
              <a:t>⠀⠀⠀⠀⠀⠀⠀⠀⠀⠀⠀⢙⢝⢙⢝⢝⢝⢍⢅⢍⢅⢕⢔⢔⢔⣔⡰⢴⣵⣷⡏⠀⠀⠀⠀⠜⣿⣿⣿⣿⣿⣿⣿⣿⣿⣕⣕⣕⣕⣕⣕⣱⣕⣵⣵⣕⣵⣵⣷⣷⣵⣷⣷⣷⣾⣿⣿⣿⣿⠀⠀⠀⠀⠀⠀⠀⠀⠀⠀⠀⠀</a:t>
            </a:r>
            <a:br/>
            <a:r>
              <a:t>⠀⠀⠀⠀⠀⠀⠀⠀⠀⠀⠀⢄⢕⢕⢕⢕⢕⢕⢳⢞⣟⢕⣸⢕⢟⢕⡟⢝⢝⢟⡇⠀⠀⠀⠀⣔⣿⣿⣿⣿⣿⣿⣿⣿⣿⣿⣿⣿⣿⣿⣿⣿⣿⣿⣿⣿⣿⣿⣿⣿⣿⣿⣿⣿⣿⣿⣿⣿⣿⠀⠀⠀⠀⠀⠀⠀⠀⠀⠀⠀⠀</a:t>
            </a:r>
            <a:br/>
            <a:r>
              <a:t>⠀⠀⠀⠀⠀⠀⠀⠀⠀⠀⠀⣕⣱⣕⣷⣧⣾⣿⣿⣿⣿⣿⣿⣷⣷⣷⣷⣷⣞⣧⡇⠀⠀⠀⢀⣿⣿⣿⣿⣿⣿⣿⣿⣿⣿⣿⣿⣯⣟⣿⣿⣿⣿⣽⣽⡟⢝⢝⢝⢝⢝⢟⢟⢟⢿⢿⢿⣿⣿⠀⠀⠀⠀⠀⠀⠀⠀⠀⠀⠀⠀</a:t>
            </a:r>
            <a:br/>
            <a:r>
              <a:t>⠀⠀⠀⠀⠀⠀⠀⠀⠀⠀⠀⠙⠙⠛⠛⠛⠛⠛⠛⠛⠛⠛⠛⠛⠛⠛⠚⠛⠛⠛⠑⠀⠀⠑⠓⠓⠚⠛⠛⠛⠛⠛⠛⠛⠛⠛⠛⠛⠛⠛⠛⠛⠛⠑⠑⠑⠑⠑⠑⠑⠑⠑⠑⠑⠑⠑⠑⠑⠑⠀⠀⠀⠀⠀⠀⠀⠀⠀⠀⠀⠀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⠀⠀⠀⠀⠀⠀⠀⠀⠀⠀⠀⢿⢧⣼⡟⣿⢿⣿⣝⣪⡿⢷⢝⢟⢝⢟⢟⢟⢿⣿⣿⣿⣿⣿⣿⣿⣿⣿⣿⣿⣿⣿⣿⣿⣻⣟⣫⣿⣿⣿⣿⣿⣿⣿⣿⣿⣿⣿⣿⣿⣿⣿⣿⣿⣿⣿⣿⣿⣿⠀⠀⠀⠀⠀⠀⠀⠀⠀⠀⠀⠀</a:t>
            </a:r>
            <a:br/>
            <a:r>
              <a:t>⠀⠀⠀⠀⠀⠀⠀⠀⠀⠀⠀⢕⡇⢜⡏⢪⣽⢟⢯⢵⣵⣥⣥⣥⡕⢗⢵⢵⣕⢕⢝⢻⢻⣿⣿⣿⣿⣿⣿⣿⣿⢿⣿⣿⣿⣿⣿⣿⣿⣿⣿⣿⣿⣿⣿⣿⣿⣿⣿⣿⣿⣿⣿⢿⢿⢟⠟⢟⢟⠀⠀⠀⠀⠀⠀⠀⠀⠀⠀⠀⠀</a:t>
            </a:r>
            <a:br/>
            <a:r>
              <a:t>⠀⠀⠀⠀⠀⠀⠀⠀⠀⠀⠀⢜⡜⣹⡼⢏⢕⢕⢕⢕⢕⢕⢕⢕⢕⢕⢕⢕⢝⢻⣧⣣⢕⢻⢯⢿⣿⣿⣿⣿⣷⡾⣿⣿⣿⣿⣿⣿⣿⣿⣿⣿⣿⣿⣿⣿⣿⣿⣿⡿⢋⠁⠐⠓⠵⣥⣑⢕⢕⠀⠀⠀⠀⠀⠀⠀⠀⠀⠀⠀⠀</a:t>
            </a:r>
            <a:br/>
            <a:r>
              <a:t>⠀⠀⠀⠀⠀⠀⠀⠀⠀⠀⠀⡟⢕⣜⢕⢕⢕⢕⢕⢕⢕⢕⢕⢕⢕⢕⢕⢕⢕⢕⢜⢻⣷⡕⢜⢿⣿⣿⣿⣿⣿⣿⣿⣿⣿⣿⣿⣿⣿⣿⣿⣿⣿⣿⣿⣿⣿⣿⠏⠐⠄⠁⠄⠐⠀⠀⢝⢿⣧⠀⠀⠀⠀⠀⠀⠀⠀⠀⠀⠀⠀</a:t>
            </a:r>
            <a:br/>
            <a:r>
              <a:t>⠀⠀⠀⠀⠀⠀⠀⠀⠀⠀⠀⢕⣸⣷⣷⣿⣾⣷⣷⣵⣧⣕⣱⣕⣕⣕⢕⢕⢕⢕⢕⢕⢹⣿⣕⢜⢻⣿⣿⣿⣿⣿⣿⣿⣿⣿⣿⣿⣿⣿⣿⣿⣿⣿⣿⣿⣿⢇⠀⠀⠀⠄⠔⠕⢔⢄⢄⢕⢻⠀⠀⠀⠀⠀⠀⠀⠀⠀⠀⠀⠀</a:t>
            </a:r>
            <a:br/>
            <a:r>
              <a:t>⠀⠀⠀⠀⠀⠀⠀⠀⠀⠀⠀⣕⣿⣿⣿⣿⣿⣿⣿⣿⣿⣿⣿⣿⣿⣿⣷⣿⣷⣷⣷⣧⡱⣿⣿⢧⣾⣿⣿⣿⣿⣿⣿⣿⣿⣿⣿⣿⣿⣿⣿⣿⣿⣿⣿⣿⢇⢄⢕⢕⢕⢕⢕⢕⢕⢔⢕⢕⢕⠀⠀⠀⠀⠀⠀⠀⠀⠀⠀⠀⠀</a:t>
            </a:r>
            <a:br/>
            <a:r>
              <a:t>⠀⠀⠀⠀⠀⠀⠀⠀⠀⠀⠀⢜⣿⣿⣿⣿⣿⣿⣿⣿⣿⣿⣿⣿⣿⣿⣿⣿⣿⣿⣿⣿⣿⣿⣿⣿⣿⣝⢻⣿⣾⣿⣿⣿⣿⣿⣿⣿⣿⣿⣿⣿⣿⣿⣿⣿⢕⢕⢕⢕⢕⢕⢕⣕⣕⣕⡕⣕⣕⠀⠀⠀⠀⠀⠀⠀⠀⠀⠀⠀⠀</a:t>
            </a:r>
            <a:br/>
            <a:r>
              <a:t>⠀⠀⠀⠀⠀⠀⠀⠀⠀⠀⠀⢸⣿⣿⣿⣿⣿⣿⣿⣿⣿⣿⣿⣿⣿⣿⣿⣿⣿⣿⣿⣿⣿⣿⣿⣿⣿⣿⣿⣾⣿⣿⣿⣿⣿⣿⣿⣿⣿⣿⣿⣿⣿⣿⣿⣿⣷⣷⣷⣾⣿⣿⣿⣿⣿⣿⣿⣿⣿⠀⠀⠀⠀⠀⠀⠀⠀⠀⠀⠀⠀</a:t>
            </a:r>
            <a:br/>
            <a:r>
              <a:t>⠀⠀⠀⠀⠀⠀⠀⠀⠀⠀⠀⣵⣿⣿⣿⣿⣿⣿⣿⣿⣿⣿⣿⣿⣿⣿⣿⣿⣿⣿⣿⣿⣿⣿⢿⡿⢿⣻⣷⡿⢷⢏⡣⢗⣳⡗⣳⡺⣻⣿⣾⣷⣿⣿⣿⣿⣿⣿⣿⣿⣿⣿⣿⣿⣿⣿⣿⣿⣿⠀⠀⠀⠀⠀⠀⠀⠀⠀⠀⠀⠀</a:t>
            </a:r>
            <a:br/>
            <a:r>
              <a:t>⠀⠀⠀⠀⠀⠀⠀⠀⠀⠀⠀⣿⣿⣿⣿⣿⣿⣿⣿⣿⣿⣿⣿⣿⣿⣿⣿⣿⣿⣿⣿⣿⣿⡟⣯⣕⣵⣿⣿⣿⣿⣿⡿⢿⣿⢷⢿⡿⢾⡽⣽⣵⢾⣿⢿⢿⣿⣿⣿⣿⣿⣿⣿⣿⣿⣿⣿⣿⣿⠀⠀⠀⠀⠀⠀⠀⠀⠀⠀⠀⠀</a:t>
            </a:r>
            <a:br/>
            <a:r>
              <a:t>⠀⠀⠀⠀⠀⠀⠀⠀⠀⠀⠀⢝⣿⣿⣿⣿⣿⣿⣿⣿⣿⣿⣿⣿⣿⣿⣿⣿⣿⣿⣿⣿⣿⡇⢝⣼⣿⣿⣿⣿⣿⣿⣽⣿⣟⣟⣿⣿⣟⣟⡟⢟⣿⣿⣿⡟⣿⣿⣿⣿⣿⣿⣿⣿⣿⣿⣿⣿⣿⠀⠀⠀⠀⠀⠀⠀⠀⠀⠀⠀⠀</a:t>
            </a:r>
            <a:br/>
            <a:r>
              <a:t>⠀⠀⠀⠀⠀⠀⠀⠀⠀⠀⠀⢯⣾⣿⣿⣿⣿⣿⣿⣿⣿⣿⣿⣿⣿⣿⣿⣿⣿⣿⣿⣿⣿⢕⢕⢸⣿⣿⣿⣿⣿⣿⣿⣿⣿⣿⣿⣿⣿⣿⣿⣿⣿⣿⣿⣿⣿⣿⣿⣿⣿⣿⣿⣿⣿⣿⣿⣿⣿⠀⠀⠀⠀⠀⠀⠀⠀⠀⠀⠀⠀</a:t>
            </a:r>
            <a:br/>
            <a:r>
              <a:t>⠀⠀⠀⠀⠀⠀⠀⠀⠀⠀⠀⢕⢽⣿⣿⣿⣿⣿⣿⣿⣿⣿⣿⣿⣿⣿⣿⣿⣿⣿⣿⣿⣿⡇⢕⢸⣿⣿⣿⣿⣿⣿⣿⣿⣿⣿⣿⣿⣿⣿⣿⣿⣿⣿⣿⣿⣿⣿⣿⣿⣿⣿⣿⣿⣿⣿⣿⣿⣿⠀⠀⠀⠀⠀⠀⠀⠀⠀⠀⠀⠀</a:t>
            </a:r>
            <a:br/>
            <a:r>
              <a:t>⠀⠀⠀⠀⠀⠀⠀⠀⠀⠀⠀⢕⣽⣿⣿⣿⣿⣿⣿⣿⣿⣿⣿⣿⣿⣿⣿⣿⣿⣿⣯⣿⣿⢳⣷⣾⣿⣿⣿⣿⣿⣿⣿⣿⣿⣿⣿⣿⣿⣿⣿⣿⣿⣿⣿⣿⣿⣿⣿⣿⣿⣿⣿⣿⣿⣿⣿⣿⣿⠀⠀⠀⠀⠀⠀⠀⠀⠀⠀⠀⠀</a:t>
            </a:r>
            <a:br/>
            <a:r>
              <a:t>⠀⠀⠀⠀⠀⠀⠀⠀⠀⠀⠀⣧⢿⣿⣿⣿⣿⣿⣿⣿⣿⣿⣿⣿⣿⣿⣿⣿⣿⣿⣿⣿⡿⢘⢟⣿⣿⣿⣿⣿⣿⣿⣿⣿⣿⣿⣿⣿⣿⡿⣿⣿⣿⣿⣿⣿⣿⣿⣿⣿⣿⣿⣿⣿⣿⣿⣿⣿⣿⠀⠀⠀⠀⠀⠀⠀⠀⠀⠀⠀⠀</a:t>
            </a:r>
            <a:br/>
            <a:r>
              <a:t>⠀⠀⠀⠀⠀⠀⠀⠀⠀⠀⠀⣿⣿⣿⣿⣿⣿⣿⣿⣿⣿⣿⣿⣿⣿⣿⣿⣿⣿⣿⣿⣿⢇⠅⢕⣿⣿⣿⣿⣿⣿⣿⣿⣿⣿⢿⣿⣿⣿⣿⣿⣿⣿⣿⣿⣿⣿⣿⣿⣿⣿⣿⣿⣿⣿⣿⣿⣿⣿⠀⠀⠀⠀⠀⠀⠀⠀⠀⠀⠀⠀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⠀⠀⠀⠀⠀⠀⠀⠀⠀⠀⠀⣿⣿⣿⣿⣿⣿⣿⣿⣿⣿⣿⣿⣿⣿⣿⣿⣿⣿⣿⣿⡟⠕⠔⢕⣿⣿⣿⣿⣿⣿⣿⣿⡿⣿⣾⣿⣿⣿⣿⣿⣿⣿⣿⢿⣿⡏⢝⢝⣝⣹⣽⣿⣿⣿⣿⣿⣿⣿⠀⠀⠀⠀⠀⠀⠀⠀⠀⠀⠀⠀</a:t>
            </a:r>
            <a:br/>
            <a:r>
              <a:t>⠀⠀⠀⠀⠀⠀⠀⠀⠀⠀⠀⣿⣿⣇⡱⢷⢗⡗⢷⣵⣵⣵⣵⣷⣿⣿⣿⡿⣿⣿⡟⠀⠀⠀⠀⣿⣿⣿⣿⣿⣿⣿⣿⣿⡿⢟⢟⢿⡼⡽⣿⣿⢿⡿⢟⣿⢇⢔⢜⢝⢻⣿⣿⣿⡿⡿⡿⣿⣿⠀⠀⠀⠀⠀⠀⠀⠀⠀⠀⠀⠀</a:t>
            </a:r>
            <a:br/>
            <a:r>
              <a:t>⠀⠀⠀⠀⠀⠀⠀⠀⠀⠀⠀⣿⣿⣿⣿⣿⣿⣿⣿⣿⣿⣿⣿⡿⢿⢿⢿⢿⢿⣿⠅⠀⠀⠀⠔⣿⣿⣿⣿⣿⣿⣿⣿⢕⢕⢕⢕⢕⢅⢕⢕⢕⢕⢕⢅⢕⢅⢔⢔⢔⢔⢕⢕⢕⢕⢕⢕⢵⣷⠀⠀⠀⠀⠀⠀⠀⠀⠀⠀⠀⠀</a:t>
            </a:r>
            <a:br/>
            <a:r>
              <a:t>⠀⠀⠀⠀⠀⠀⠀⠀⠀⠀⠀⢝⢕⢝⢍⢍⢅⢕⢔⢕⢔⢰⣰⢔⢔⣔⣕⣷⣾⢇⠀⠀⠀⠀⠀⣻⣿⣿⣿⣿⣿⣿⣿⣕⣕⣕⣕⣕⣕⣕⣕⣕⣵⣕⣕⣵⣱⣵⣵⣷⣷⣷⣷⣷⣷⣾⣿⣿⣿⠀⠀⠀⠀⠀⠀⠀⠀⠀⠀⠀⠀</a:t>
            </a:r>
            <a:br/>
            <a:r>
              <a:t>⠀⠀⠀⠀⠀⠀⠀⠀⠀⠀⠀⢔⢕⢕⢕⢕⢕⢕⢱⢎⣝⢱⢵⢕⣝⢕⢜⢇⣻⠕⠀⠀⠀⢀⣔⡸⣿⣿⣿⣿⣿⣿⣿⣏⣟⣟⣻⣿⣿⣿⣿⣿⣿⣿⣿⣿⣿⣿⣿⣿⣿⣿⣿⣿⣿⣿⣿⣿⣿⠀⠀⠀⠀⠀⠀⠀⠀⠀⠀⠀⠀</a:t>
            </a:r>
            <a:br/>
            <a:r>
              <a:t>⠀⠀⠀⠀⠀⠀⠀⠀⠀⠀⠀⣵⣵⣷⣷⣿⣾⣿⣿⣿⣿⣿⣿⣿⣷⢷⢷⣷⣿⢇⠀⠀⠀⢔⣿⣷⢿⣿⣿⣿⣿⣿⣿⣿⣿⣿⣿⣽⣹⣿⣿⣿⣷⣷⡜⢝⢝⢝⢝⢝⢝⢝⢟⢟⢻⢿⢿⡿⣿⠀⠀⠀⠀⠀⠀⠀⠀⠀⠀⠀⠀</a:t>
            </a:r>
            <a:br/>
            <a:r>
              <a:t>⠀⠀⠀⠀⠀⠀⠀⠀⠀⠀⠀⠑⠘⠙⠙⠛⠛⠛⠛⠛⠛⠛⠛⠛⠛⠛⠛⠛⠛⠓⠐⠀⠀⠚⠓⠛⠘⠛⠛⠛⠛⠛⠛⠛⠛⠛⠛⠛⠛⠛⠙⠙⠓⠑⠑⠑⠑⠑⠑⠑⠑⠑⠑⠑⠑⠑⠑⠑⠑⠀⠀⠀⠀⠀⠀⠀⠀⠀⠀⠀⠀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⠀⠀⠀⠀⠀⠀⠀⠀⠀⠀⠀⣿⣿⣿⣿⣿⣿⣿⣿⣿⣿⢿⢿⢟⢟⢟⢟⢻⢿⣿⣿⣿⣿⣿⣿⣿⣿⣿⣿⣿⣿⣿⣿⣿⣿⣿⣻⣿⣿⣿⣿⣿⣿⣿⣿⣿⣿⣿⣿⣿⣿⣿⣿⣿⣿⣿⣿⣿⣿⠀⠀⠀⠀⠀⠀⠀⠀⠀⠀⠀⠀</a:t>
            </a:r>
            <a:br/>
            <a:r>
              <a:t>⠀⠀⠀⠀⠀⠀⠀⠀⠀⠀⠀⣇⣷⢝⣿⣻⣷⡿⢿⢯⣵⣥⣥⣥⡕⢗⢧⢵⣕⢕⢜⢻⢿⣿⣿⣿⣿⣿⣿⣿⣿⣿⣿⣟⣿⣿⣻⣿⢿⣿⣿⣿⣿⣿⣿⣿⣿⣿⣿⣿⣿⣿⣿⢿⢿⢟⢟⢟⢟⠀⠀⠀⠀⠀⠀⠀⠀⠀⠀⠀⠀</a:t>
            </a:r>
            <a:br/>
            <a:r>
              <a:t>⠀⠀⠀⠀⠀⠀⠀⠀⠀⠀⠀⣿⣺⣿⣻⢟⢇⢕⢕⢕⢕⢕⢕⢕⢕⢕⢕⢕⢝⢻⣧⣵⢕⢹⢿⣿⣿⣿⣿⣿⣷⡿⣿⣿⣿⣿⣷⣿⣿⣿⣿⣿⣿⣿⣿⣿⣿⣿⣿⡿⠟⠙⠔⢓⠵⢥⣑⢕⠕⠀⠀⠀⠀⠀⠀⠀⠀⠀⠀⠀⠀</a:t>
            </a:r>
            <a:br/>
            <a:r>
              <a:t>⠀⠀⠀⠀⠀⠀⠀⠀⠀⠀⠀⣿⢇⣼⢕⢕⢕⢕⢕⢕⢕⢕⢕⢕⢕⢕⢕⢕⢕⢕⢕⢻⣷⡕⢜⢻⣿⣿⣿⣿⣿⣿⣿⣿⣿⣿⣿⣿⣿⣿⣿⣿⣿⣿⣿⣿⣿⣿⢟⠑⠅⢀⠄⠀⠐⠄⠙⢿⣧⠀⠀⠀⠀⠀⠀⠀⠀⠀⠀⠀⠀</a:t>
            </a:r>
            <a:br/>
            <a:r>
              <a:t>⠀⠀⠀⠀⠀⠀⠀⠀⠀⠀⠀⢏⣺⣿⣿⣾⣷⣾⣷⣮⣵⣇⣵⣕⡕⢕⢕⢕⢕⢕⢕⢕⢝⣿⣇⢜⢽⣿⣿⣿⣿⣿⣿⣿⣿⣿⣿⣿⣿⣿⣿⣿⣿⣿⣿⣿⣿⠇⠀⠀⠄⠔⢔⢕⢕⢄⢄⢕⢻⠀⠀⠀⠀⠀⠀⠀⠀⠀⠀⠀⠀</a:t>
            </a:r>
            <a:br/>
            <a:r>
              <a:t>⠀⠀⠀⠀⠀⠀⠀⠀⠀⠀⠀⣧⣿⣿⣿⣿⣿⣿⣿⣿⣿⣿⣿⣿⣿⣿⣿⣿⣷⣷⣷⣷⣵⣽⣟⣳⣾⣿⣿⣿⣿⣿⣿⣿⣿⣿⣿⣿⡿⣿⣿⣿⣿⣿⣿⣿⡟⢔⠕⢕⢕⢕⢕⢕⢕⢕⢕⢕⢕⠀⠀⠀⠀⠀⠀⠀⠀⠀⠀⠀⠀</a:t>
            </a:r>
            <a:br/>
            <a:r>
              <a:t>⠀⠀⠀⠀⠀⠀⠀⠀⠀⠀⠀⢞⣿⣿⣿⣿⣿⣿⣿⣿⣿⣿⣿⣿⣿⣿⣿⣿⣿⣿⣿⣿⣿⣿⣿⣷⣿⡟⣿⣿⣿⣿⣿⣿⣿⣿⣿⣿⣿⣿⣿⣿⣿⣿⣿⣿⡇⢕⢕⢕⢕⢕⢕⣕⣕⣕⣕⣕⣕⠀⠀⠀⠀⠀⠀⠀⠀⠀⠀⠀⠀</a:t>
            </a:r>
            <a:br/>
            <a:r>
              <a:t>⠀⠀⠀⠀⠀⠀⠀⠀⠀⠀⠀⢺⣿⣿⣿⣿⣿⣿⣿⣿⣿⣿⣿⣿⣿⣿⣿⣿⣿⣿⣿⣿⣿⣿⣿⣿⣿⣿⣟⣿⣿⣿⣿⣿⣿⣿⣿⣿⣿⣿⣿⣿⣿⣿⣿⣿⣷⣷⣷⣿⣿⣿⣿⣿⣿⣿⣿⣿⣿⠀⠀⠀⠀⠀⠀⠀⠀⠀⠀⠀⠀</a:t>
            </a:r>
            <a:br/>
            <a:r>
              <a:t>⠀⠀⠀⠀⠀⠀⠀⠀⠀⠀⠀⣵⣿⣿⣿⣿⣿⣿⣿⣿⣿⣿⣿⣿⣿⣿⣿⣿⣿⣿⣿⣿⣿⣿⣿⣿⡿⣿⣼⣿⡿⣟⣳⣗⣿⡗⣳⣺⣟⣷⣟⣿⣿⣿⣿⣿⣿⣿⣿⣿⣿⣿⣿⣿⣿⣿⣿⣿⣿⠀⠀⠀⠀⠀⠀⠀⠀⠀⠀⠀⠀</a:t>
            </a:r>
            <a:br/>
            <a:r>
              <a:t>⠀⠀⠀⠀⠀⠀⠀⠀⠀⠀⠀⣿⣿⣿⣿⣿⣿⣿⣿⣿⣿⣿⣿⣿⣿⣿⣿⣿⣿⣿⣿⣿⣿⡧⡧⢕⣵⣿⣿⣿⣿⢿⡿⢿⣿⢿⢷⣿⢿⣿⣯⣿⣿⣿⢿⢿⣿⣿⣿⣿⣿⣿⣿⣿⣿⣿⣿⣿⣿⠀⠀⠀⠀⠀⠀⠀⠀⠀⠀⠀⠀</a:t>
            </a:r>
            <a:br/>
            <a:r>
              <a:t>⠀⠀⠀⠀⠀⠀⠀⠀⠀⠀⠀⢝⣿⣿⣿⣿⣿⣿⣿⣿⣿⣿⣿⣿⣿⣿⣿⣿⣿⣿⣿⣿⣿⢇⢇⣿⣿⣿⣿⣿⣿⣿⣿⣿⣿⣿⣿⣿⣿⣟⡿⢿⣿⣿⣿⣿⣿⣿⣿⣿⣿⣿⣿⣿⣿⣿⣿⣿⣿⠀⠀⠀⠀⠀⠀⠀⠀⠀⠀⠀⠀</a:t>
            </a:r>
            <a:br/>
            <a:r>
              <a:t>⠀⠀⠀⠀⠀⠀⠀⠀⠀⠀⠀⢾⢾⣿⣿⣿⣿⣿⣿⣿⣿⣿⣿⣿⣿⣿⣿⣿⣿⣿⣿⣿⣿⢕⢕⣿⣿⣿⣿⣿⣿⣿⣿⣿⣿⣿⣿⣿⣿⣿⣿⣿⣿⣿⣿⣿⣿⣿⣿⣿⣿⣿⣿⣿⣿⣿⣿⣿⣿⠀⠀⠀⠀⠀⠀⠀⠀⠀⠀⠀⠀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⠀⠀⠀⠀⠀⠀⠀⠀⠀⠀⠀⢕⢸⣿⣿⣿⣿⣿⣿⣿⣿⣿⣿⣿⣿⣿⣿⣿⣿⣿⣿⣿⣿⢕⢕⢸⣿⣿⣿⣿⣿⣿⣿⣿⣿⣿⣿⣿⣿⣿⣿⣿⣿⣿⣿⣿⣿⣿⣿⣿⣿⣿⣿⣿⣿⣿⣿⣿⣿⠀⠀⠀⠀⠀⠀⠀⠀⠀⠀⠀⠀</a:t>
            </a:r>
            <a:br/>
            <a:r>
              <a:t>⠀⠀⠀⠀⠀⠀⠀⠀⠀⠀⠀⢜⣽⣿⣿⣿⣿⣿⣿⣿⣿⣿⣿⣿⣿⣿⣿⣿⣿⣿⣽⣿⡿⣵⣵⣾⣿⣿⣿⣿⣿⣿⣿⣿⣿⣿⣿⣿⣿⣿⣿⣿⣿⣿⣿⣿⣿⣿⣿⣿⣿⣿⣿⣿⣿⣿⣿⣿⣿⠀⠀⠀⠀⠀⠀⠀⠀⠀⠀⠀⠀</a:t>
            </a:r>
            <a:br/>
            <a:r>
              <a:t>⠀⠀⠀⠀⠀⠀⠀⠀⠀⠀⠀⣵⣽⣿⣿⣿⣿⣿⣿⣿⣿⣿⣿⣿⣿⣿⣿⣿⣿⣿⣿⣿⡇⢜⢻⣿⣿⣿⣿⣿⣿⣿⣿⣿⣿⣿⣿⣿⣿⣿⣿⣿⣿⣿⣿⣿⣿⣿⣿⣿⣿⣿⣿⣿⣿⣿⣿⣿⣿⠀⠀⠀⠀⠀⠀⠀⠀⠀⠀⠀⠀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⠀⠀⠀⠀⠀⠀⠀⠀⠀⠀⠀⣿⣿⣿⣿⣿⣿⣿⣿⣿⣿⣿⣿⣿⣿⣿⣿⣿⣿⣿⣿⡿⠁⠅⢕⣿⣿⣿⣿⣿⣿⣿⣿⣿⣿⢿⣿⣿⣿⣿⣿⣿⣿⣿⣿⣿⣿⣿⣿⣿⣿⣿⣿⣿⣿⣿⣿⣿⣿⠀⠀⠀⠀⠀⠀⠀⠀⠀⠀⠀⠀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⠀⠀⠀⠀⠀⠀⠀⠀⠀⠀⠀⣿⣿⣿⣿⣿⣿⣿⣿⣿⣿⣿⣿⣿⣿⣿⣿⣿⣿⣿⣿⠇⠁⠔⢕⣿⣿⣿⣿⣿⣿⣿⣿⡿⣿⣿⣿⡿⣿⣿⣿⣿⣿⣿⣿⣿⡏⢝⢝⣝⣹⣽⣿⣿⣿⣿⣿⣿⣿⠀⠀⠀⠀⠀⠀⠀⠀⠀⠀⠀⠀</a:t>
            </a:r>
            <a:br/>
            <a:r>
              <a:t>⠀⠀⠀⠀⠀⠀⠀⠀⠀⠀⠀⣿⣿⣧⣱⢟⢗⣗⣷⣷⣷⣷⣵⣷⣾⡿⣿⣿⣿⣿⢇⠄⠀⠀⢁⣿⣿⣿⣿⣿⣿⣿⡿⣿⡿⢟⢟⢿⣿⢿⣿⣿⢿⢿⢟⣿⡇⢕⢜⢝⢻⣿⣿⣿⣿⢿⣿⣿⣿⠀⠀⠀⠀⠀⠀⠀⠀⠀⠀⠀⠀</a:t>
            </a:r>
            <a:br/>
            <a:r>
              <a:t>⠀⠀⠀⠀⠀⠀⠀⠀⠀⠀⠀⣿⣿⣿⣿⣿⣿⣿⣿⣿⣿⣿⣿⡿⢿⢿⢿⠿⢿⢏⠀⠀⠀⠀⢕⣿⣿⣿⣿⣿⣿⣿⡇⢕⢅⢕⢕⢑⢅⢅⢕⢕⢅⢕⢕⢕⢕⢕⢔⢕⢔⢕⢕⢕⢕⢕⢕⣱⣷⠀⠀⠀⠀⠀⠀⠀⠀⠀⠀⠀⠀</a:t>
            </a:r>
            <a:br/>
            <a:r>
              <a:t>⠀⠀⠀⠀⠀⠀⠀⠀⠀⠀⠀⢝⢝⢍⢅⢅⢕⢕⢔⢕⢴⢔⣔⡕⢕⡱⣵⣷⡿⠀⠀⠀⠀⠀⢕⣿⣿⣿⣿⣿⣿⣿⣧⣵⣕⣕⣕⣵⣕⣵⣕⣵⣵⣵⣵⣵⣵⣵⣵⣷⣷⣷⣷⣿⣾⣿⣿⣿⣿⠀⠀⠀⠀⠀⠀⠀⠀⠀⠀⠀⠀</a:t>
            </a:r>
            <a:br/>
            <a:r>
              <a:t>⠀⠀⠀⠀⠀⠀⠀⠀⠀⠀⠀⢕⢕⢕⢕⢕⢕⢕⣕⣸⣽⣕⣽⣵⢝⢕⢜⢿⡇⠀⠀⠀⠀⢀⢕⢼⣿⣿⣿⣿⣿⣿⣿⣿⣟⣟⣿⣿⣿⣿⣿⣿⣿⣿⣿⣿⣿⣿⣿⣿⣿⣿⣿⣿⣿⣿⣿⣿⣿⠀⠀⠀⠀⠀⠀⠀⠀⠀⠀⠀⠀</a:t>
            </a:r>
            <a:br/>
            <a:r>
              <a:t>⠀⠀⠀⠀⠀⠀⠀⠀⠀⠀⠀⣵⣵⣷⣿⣿⣿⣿⣿⣿⣿⣿⣿⣿⣿⣿⣿⣿⣧⢄⠀⠀⢀⢸⣿⡏⣿⣿⣿⣿⣿⣿⡿⣿⣿⣿⣿⣧⣼⣿⣿⣿⣷⡷⢏⢝⢝⢕⢕⢝⢝⢝⢝⢟⢻⢻⢿⢿⣿⠀⠀⠀⠀⠀⠀⠀⠀⠀⠀⠀⠀</a:t>
            </a:r>
            <a:br/>
            <a:r>
              <a:t>⠀⠀⠀⠀⠀⠀⠀⠀⠀⠀⠀⠑⠑⠙⠙⠙⠛⠛⠛⠛⠛⠛⠛⠛⠛⠛⠛⠛⠛⠃⠑⠀⠑⠓⠓⠓⠛⠛⠛⠛⠛⠋⠛⠛⠛⠛⠛⠛⠛⠙⠙⠙⠑⠃⠑⠑⠑⠑⠑⠑⠑⠑⠑⠑⠑⠑⠑⠑⠑⠀⠀⠀⠀⠀⠀⠀⠀⠀⠀⠀⠀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⠀⠀⠀⠀⠀⠀⠀⠀⠀⠀⠀⣿⣿⣿⣿⣿⣿⣿⣿⣿⣿⡿⢿⢟⢝⢟⢟⢟⢿⣿⣿⣿⣿⣿⣿⣿⣿⣿⣿⣿⣿⣿⣿⣿⣿⣿⣿⣿⣿⣿⣿⣿⣿⣿⣿⣿⣿⣿⣿⣿⣿⣿⣿⣿⣿⣿⣿⣿⣿⠀⠀⠀⠀⠀⠀⠀⠀⠀⠀⠀⠀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⠀⠀⠀⠀⠀⠀⠀⠀⠀⠀⠀⣿⣷⣟⣿⣿⣿⡿⢻⢽⣧⣬⣥⣥⣵⢗⢱⢵⣕⢕⢜⢻⢿⣿⣿⣿⣿⣿⣿⣿⣿⣿⣿⣿⣿⣿⣿⣿⣿⣿⣿⣿⣿⣿⣿⣿⣿⣿⣿⣿⣿⣿⣿⢿⢿⢿⢟⢛⢟⠀⠀⠀⠀⠀⠀⠀⠀⠀⠀⠀⠀</a:t>
            </a:r>
            <a:br/>
            <a:r>
              <a:t>⠀⠀⠀⠀⠀⠀⠀⠀⠀⠀⠀⣿⣿⣟⣽⢿⢝⢕⢕⢕⢕⢕⢕⢕⢕⢕⢕⢕⢜⢝⣷⣵⡕⢝⢿⣿⣿⣿⣿⣿⣿⣷⣿⣿⣿⣿⣿⣿⣿⣿⣿⣿⣿⣿⣿⣿⣿⣿⣿⣿⢟⠍⢑⠓⠣⢥⣕⡑⠕⠀⠀⠀⠀⠀⠀⠀⠀⠀⠀⠀⠀</a:t>
            </a:r>
            <a:br/>
            <a:r>
              <a:t>⠀⠀⠀⠀⠀⠀⠀⠀⠀⠀⠀⣻⣟⣿⡏⢕⢕⢕⢕⢕⢕⢕⢕⢕⢕⢕⢕⢕⢕⢕⢕⢝⣿⣇⢕⢹⣿⣿⣿⣿⣿⣿⣿⣿⣿⣿⣿⣿⣿⣿⣿⣿⣿⣿⣿⣿⣿⣿⢟⠑⢐⠄⠄⠁⠅⠄⠌⢻⣷⠀⠀⠀⠀⠀⠀⠀⠀⠀⠀⠀⠀</a:t>
            </a:r>
            <a:br/>
            <a:r>
              <a:t>⠀⠀⠀⠀⠀⠀⠀⠀⠀⠀⠀⡝⣿⣿⣾⣿⣷⣷⣧⣷⣵⣱⣕⣕⣕⢕⢕⢕⡕⢕⢕⢕⢜⣿⣧⡕⢹⣿⣿⣿⣿⣿⣿⣿⣿⣿⣿⣿⣿⣿⣿⣿⣿⣿⣿⣿⣿⢏⠀⠀⠀⠀⢔⢔⢕⢔⢔⢕⢝⠀⠀⠀⠀⠀⠀⠀⠀⠀⠀⠀⠀</a:t>
            </a:r>
            <a:br/>
            <a:r>
              <a:t>⠀⠀⠀⠀⠀⠀⠀⠀⠀⠀⠀⣧⣿⣿⣿⣿⣿⣿⣿⣿⣿⣿⣿⣿⣿⣿⣿⣿⣷⣿⣷⣮⣵⣽⣟⣳⣼⣿⣿⣿⣿⣿⣿⣿⣿⣿⣿⣿⣿⣿⣿⣿⣿⣿⣿⣿⡟⢔⢔⢕⢕⢕⢕⢕⢕⢕⢕⢕⢕⠀⠀⠀⠀⠀⠀⠀⠀⠀⠀⠀⠀</a:t>
            </a:r>
            <a:br/>
            <a:r>
              <a:t>⠀⠀⠀⠀⠀⠀⠀⠀⠀⠀⠀⢟⣻⣿⣿⣿⣿⣿⣿⣿⣿⣿⣿⣿⣿⣿⣿⣿⣿⣿⣿⣿⣿⣿⣿⣷⣿⣏⣟⣿⣿⣿⣿⣿⣿⣿⣿⣿⣿⣿⣿⣿⣿⣿⣿⣿⡇⢕⢕⢕⢕⢕⢕⣕⣕⣕⣕⣕⣕⠀⠀⠀⠀⠀⠀⠀⠀⠀⠀⠀⠀</a:t>
            </a:r>
            <a:br/>
            <a:r>
              <a:t>⠀⠀⠀⠀⠀⠀⠀⠀⠀⠀⠀⢸⣿⣿⣿⣿⣿⣿⣿⣿⣿⣿⣿⣿⣿⣿⣿⣿⣿⣿⣿⣿⣿⣿⣿⣿⣿⣿⣿⣿⣿⣿⣿⣷⣿⣿⣿⣿⣿⣿⣿⣻⣿⣿⣿⣿⣷⣷⣾⣿⣿⣿⣿⣿⣿⣿⣿⣿⣿⠀⠀⠀⠀⠀⠀⠀⠀⠀⠀⠀⠀</a:t>
            </a:r>
            <a:br/>
            <a:r>
              <a:t>⠀⠀⠀⠀⠀⠀⠀⠀⠀⠀⠀⣵⣿⣿⣿⣿⣿⣿⣿⣿⣿⣿⣿⣿⣿⣿⣿⣿⣿⣿⣿⣿⣿⣿⣿⣿⡿⣿⣿⣿⣿⣿⣿⣾⣿⡷⣳⣞⢿⣿⣿⣿⣿⣟⣻⣿⣿⣿⣿⣿⣿⣿⣿⣿⣿⣿⣿⣿⣿⠀⠀⠀⠀⠀⠀⠀⠀⠀⠀⠀⠀</a:t>
            </a:r>
            <a:br/>
            <a:r>
              <a:t>⠀⠀⠀⠀⠀⠀⠀⠀⠀⠀⠀⣿⣿⣿⣿⣿⣿⣿⣿⣿⣿⣿⣿⣿⣿⣿⣿⣿⣿⣿⣿⣿⣿⣷⢕⢕⣼⣿⣿⣿⣿⢿⣿⣿⣯⢿⢿⣿⢿⣿⣿⣿⣿⣿⡿⢿⣿⣿⣿⣿⣿⣿⣿⣿⣿⣿⣿⣿⣿⠀⠀⠀⠀⠀⠀⠀⠀⠀⠀⠀⠀</a:t>
            </a:r>
            <a:br/>
            <a:r>
              <a:t>⠀⠀⠀⠀⠀⠀⠀⠀⠀⠀⠀⢝⣿⣿⣿⣿⣿⣿⣿⣿⣿⣿⣿⣿⣿⣿⣿⣿⣿⣿⣿⣿⣿⢇⢕⣿⣿⣿⣿⣿⣿⣿⣿⣿⣻⣟⣻⣟⣿⣿⣟⢻⣻⣿⣻⣟⣿⣿⣿⣿⣿⣿⣿⣿⣿⣿⣿⣿⣿⠀⠀⠀⠀⠀⠀⠀⠀⠀⠀⠀⠀</a:t>
            </a:r>
            <a:br/>
            <a:r>
              <a:t>⠀⠀⠀⠀⠀⠀⠀⠀⠀⠀⠀⢼⢿⣿⣿⣿⣿⣿⣿⣿⣿⣿⣿⣿⣿⣿⣿⣿⣿⣿⣿⣿⣿⢕⢕⣿⣿⣿⣿⣿⣿⣿⣿⣿⣿⣿⣿⣿⣿⣿⣿⣿⣿⣿⣿⣿⣿⣿⣿⣿⣿⣿⣿⣿⣿⣿⣿⣿⣿⠀⠀⠀⠀⠀⠀⠀⠀⠀⠀⠀⠀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⠀⠀⠀⠀⠀⠀⠀⠀⠀⠀⠀⢕⢸⣿⣿⣿⣿⣿⣿⣿⣿⣿⣿⣿⣿⣿⣿⣿⣿⣿⣿⣿⣿⢕⢕⢸⣿⣿⣿⣿⣿⣿⣿⣿⣿⣿⣿⣿⣿⣿⣿⣿⣿⣿⣿⣿⣿⣿⣿⣿⣿⣿⣿⣿⣿⣿⣿⣿⣿⠀⠀⠀⠀⠀⠀⠀⠀⠀⠀⠀⠀</a:t>
            </a:r>
            <a:br/>
            <a:r>
              <a:t>⠀⠀⠀⠀⠀⠀⠀⠀⠀⠀⠀⢕⢽⣿⣿⣿⣿⣿⣿⣿⣿⣿⣿⣿⣿⣿⣿⣿⣿⣯⣿⣿⡟⣵⣵⣼⣿⣿⣿⣿⣿⣿⣿⣿⣿⣿⣿⣿⣿⣿⣿⣿⣿⣿⣿⣿⣿⣿⣿⣿⣿⣿⣿⣿⣿⣿⣿⣿⣿⠀⠀⠀⠀⠀⠀⠀⠀⠀⠀⠀⠀</a:t>
            </a:r>
            <a:br/>
            <a:r>
              <a:t>⠀⠀⠀⠀⠀⠀⠀⠀⠀⠀⠀⡼⡾⣿⣿⣿⣿⣿⣿⣿⣿⣿⣿⣿⣿⣿⣿⣿⣿⣿⣿⣿⠇⢝⢿⢿⣿⣿⣿⣿⣿⣿⣿⣿⣿⣿⣿⣿⣿⣿⣿⣿⣿⣿⣿⣿⣿⣿⣿⣿⣿⣿⣿⣿⣿⣿⣿⣿⣿⠀⠀⠀⠀⠀⠀⠀⠀⠀⠀⠀⠀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⠀⠀⠀⠀⠀⠀⠀⠀⠀⠀⠀⣿⣿⣿⣿⣿⣿⣿⣿⣿⣿⣿⣿⣿⣿⣿⣿⣿⣿⣿⣿⣟⢑⠁⠕⣾⣿⣿⣿⣿⣿⣿⣿⣿⣿⡿⣿⣿⣿⣿⣿⣿⣿⣿⣿⣿⣿⣿⣿⣿⣿⣿⣿⣿⣿⣿⣿⣿⣿⠀⠀⠀⠀⠀⠀⠀⠀⠀⠀⠀⠀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⠀⠀⠀⠀⠀⠀⠀⠀⠀⠀⠀⣿⣿⣿⣿⣿⣿⣿⣿⣿⣿⣿⣿⣿⣿⣿⣿⣿⣿⣿⣿⠇⠀⠄⢕⣿⣿⣿⣿⣿⣿⣿⣿⣿⢿⣿⣿⣿⣿⣿⣿⣿⣿⣿⣿⣿⣿⢕⢇⣝⣸⣵⣾⣿⣿⣿⣿⣿⣿⠀⠀⠀⠀⠀⠀⠀⠀⠀⠀⠀⠀</a:t>
            </a:r>
            <a:br/>
            <a:r>
              <a:t>⠀⠀⠀⠀⠀⠀⠀⠀⠀⠀⠀⣿⣿⣷⣞⣟⣟⡻⢿⣿⣷⣷⣷⣾⣿⣟⣿⣿⣿⣿⢇⠄⠀⠀⢄⣿⣿⣿⣿⣿⣿⣿⢻⣿⡿⢟⢟⢻⡿⢿⣿⣿⢿⣿⢿⣻⣷⢔⡜⡝⢟⣿⣿⣿⢿⢿⡿⡿⢿⠀⠀⠀⠀⠀⠀⠀⠀⠀⠀⠀⠀</a:t>
            </a:r>
            <a:br/>
            <a:r>
              <a:t>⠀⠀⠀⠀⠀⠀⠀⠀⠀⠀⠀⣿⣿⣿⣿⣿⣿⣿⣿⣿⣿⢿⢿⢿⢿⠿⠿⠿⣿⢿⠁⠀⠀⢄⢕⢿⣿⣿⣿⣿⣿⣿⢕⢅⢕⢁⢕⢑⢕⢅⢕⢕⢕⢕⢕⢕⢕⢕⢔⢔⢕⢕⢕⢕⢕⢕⢕⣱⣷⠀⠀⠀⠀⠀⠀⠀⠀⠀⠀⠀⠀</a:t>
            </a:r>
            <a:br/>
            <a:r>
              <a:t>⠀⠀⠀⠀⠀⠀⠀⠀⠀⠀⠀⢑⢝⢜⢕⢕⢕⢕⢔⢕⢕⡕⡕⡧⢵⢱⣵⣷⡏⠕⠀⠀⠀⢕⢕⢻⣿⣿⣿⣿⣿⣿⣵⣕⣵⣵⣵⣵⣕⣵⣵⣵⣵⣵⣵⣵⣵⣵⣷⣷⣿⣿⣿⣿⣿⣿⣿⣿⣿⠀⠀⠀⠀⠀⠀⠀⠀⠀⠀⠀⠀</a:t>
            </a:r>
            <a:br/>
            <a:r>
              <a:t>⠀⠀⠀⠀⠀⠀⠀⠀⠀⠀⠀⢅⢕⢕⢕⢕⢕⢱⡕⢸⣽⣽⣽⣵⡸⢇⢼⢽⢕⠀⠀⠀⠀⣕⣕⣿⣿⣿⣿⣿⣿⣿⣾⣾⣻⣿⣿⣿⣿⣿⣿⣿⣿⣿⣿⣿⣿⣿⣿⣿⣿⣿⣿⣿⣿⣿⣿⣿⣿⠀⠀⠀⠀⠀⠀⠀⠀⠀⠀⠀⠀</a:t>
            </a:r>
            <a:br/>
            <a:r>
              <a:t>⠀⠀⠀⠀⠀⠀⠀⠀⠀⠀⠀⢵⣷⣿⣿⣿⣿⣿⣿⣿⣿⣿⣿⣿⣟⡿⣝⣿⣵⢀⠀⠀⢀⢿⡿⣿⣿⣿⣿⣿⣿⣟⡻⣿⣿⣿⣿⣷⣼⣽⣿⣷⡷⢷⢕⢕⢕⢅⢅⢕⢍⢝⢝⢝⢟⢟⢻⢿⢿⠀⠀⠀⠀⠀⠀⠀⠀⠀⠀⠀⠀</a:t>
            </a:r>
            <a:br/>
            <a:r>
              <a:t>⠀⠀⠀⠀⠀⠀⠀⠀⠀⠀⠀⠑⠑⠑⠘⠙⠙⠙⠙⠛⠛⠛⠛⠛⠛⠛⠛⠛⠛⠃⠐⠀⠘⠓⠓⠛⠛⠛⠛⠛⠋⠙⠙⠛⠛⠛⠋⠙⠙⠙⠑⠘⠙⠑⠑⠑⠑⠑⠑⠑⠑⠑⠑⠑⠑⠑⠑⠑⠑⠀⠀⠀⠀⠀⠀⠀⠀⠀⠀⠀⠀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⠀⠀⠀⠀⠀⠀⠀⠀⠀⠀⠀⢵⡟⢕⣸⢞⣿⣮⣿⣝⣵⣯⢽⢟⢟⢟⢟⢟⢻⢿⣿⣿⣿⣿⣿⣿⣿⣿⣿⣿⣿⣿⣿⣿⣿⣿⣿⣿⣿⣿⣿⣿⣿⣿⣿⣿⣿⣿⣿⣿⣿⣿⣿⣿⣿⣿⣿⣿⣿⠀⠀⠀⠀⠀⠀⠀⠀⠀⠀⠀⠀</a:t>
            </a:r>
            <a:br/>
            <a:r>
              <a:t>⠀⠀⠀⠀⠀⠀⠀⠀⠀⠀⠀⢜⡕⡧⢝⢏⢕⣽⢟⢯⢵⢧⣵⣥⣥⡕⢗⢵⢵⣕⢕⢝⢿⣿⣿⣿⣿⣿⣿⣿⣿⣿⣿⣿⣿⣿⣿⣿⣿⣿⣿⣿⣿⣿⣿⣿⣿⣿⣿⣿⣿⣿⣿⢿⢿⢟⢟⢟⢟⠀⠀⠀⠀⠀⠀⠀⠀⠀⠀⠀⠀</a:t>
            </a:r>
            <a:br/>
            <a:r>
              <a:t>⠀⠀⠀⠀⠀⠀⠀⠀⠀⠀⠀⣼⣕⡪⢱⣹⢟⢕⢕⢕⢕⢕⢕⢕⢕⢕⢕⢕⢕⢝⢿⣧⡵⢜⢻⣿⣿⣿⣿⣿⣿⣿⣾⣿⣿⣿⣿⣿⣿⣿⣿⣿⣿⣿⣿⣿⣿⣿⣿⣿⢟⠋⢁⠅⠗⠣⢥⣕⢕⠀⠀⠀⠀⠀⠀⠀⠀⠀⠀⠀⠀</a:t>
            </a:r>
            <a:br/>
            <a:r>
              <a:t>⠀⠀⠀⠀⠀⠀⠀⠀⠀⠀⠀⣿⡻⢕⣽⡕⢕⢕⢕⡕⢕⢕⢕⢕⢕⢕⢕⢕⢕⢕⢕⢜⢻⣷⡕⢝⣿⣿⣿⣿⣿⣿⣿⣿⣿⣿⣿⣿⣿⣿⣿⣿⣿⣿⣿⣿⣿⣿⡿⠕⠐⠁⠐⠀⢁⠀⠀⢝⢿⠀⠀⠀⠀⠀⠀⠀⠀⠀⠀⠀⠀</a:t>
            </a:r>
            <a:br/>
            <a:r>
              <a:t>⠀⠀⠀⠀⠀⠀⠀⠀⠀⠀⠀⢜⢕⣸⣿⣿⣿⣷⣷⣷⣧⣵⣵⣕⣕⣕⣕⢕⢕⢕⢕⢕⢕⢹⣿⣇⢜⣿⣿⣿⣿⣿⣿⣿⣿⣿⣿⣿⣿⣿⣿⣿⣿⣿⣿⣿⣿⡿⠕⠐⢀⠀⢔⢔⢕⢕⢔⢔⢕⠀⠀⠀⠀⠀⠀⠀⠀⠀⠀⠀⠀</a:t>
            </a:r>
            <a:br/>
            <a:r>
              <a:t>⠀⠀⠀⠀⠀⠀⠀⠀⠀⠀⠀⣸⣇⣿⣿⣿⣿⣿⣿⣿⣿⣿⣿⣿⣿⣿⣿⣿⣿⣷⣷⣿⣧⣼⣿⣿⣧⣿⣿⣿⣿⣿⣿⣿⣿⣿⣿⣿⣿⣿⣿⣿⣿⣿⣿⣿⣿⢇⢕⢅⢕⢕⢕⢕⢕⢕⢕⢕⢕⠀⠀⠀⠀⠀⠀⠀⠀⠀⠀⠀⠀</a:t>
            </a:r>
            <a:br/>
            <a:r>
              <a:t>⠀⠀⠀⠀⠀⠀⠀⠀⠀⠀⠀⢜⣎⣿⣿⣿⣿⣿⣿⣿⣿⣿⣿⣿⣿⣿⣿⣿⣿⣿⣿⣿⣿⣿⣿⣿⣾⣿⣿⣿⣿⣿⣿⣿⣿⣿⣿⣿⣿⣿⣿⣿⣿⣿⣿⣿⣿⢕⢕⢕⣕⡕⢕⣕⣕⣕⣱⣕⢱⠀⠀⠀⠀⠀⠀⠀⠀⠀⠀⠀⠀</a:t>
            </a:r>
            <a:br/>
            <a:r>
              <a:t>⠀⠀⠀⠀⠀⠀⠀⠀⠀⠀⠀⢱⣺⣿⣿⣿⣿⣿⣿⣿⣿⣿⣿⣿⣿⣿⣿⣿⣿⣿⣿⣿⣿⣿⣿⣿⣿⣿⣷⣿⣿⣿⣿⣿⣿⣿⣿⣿⣿⣿⣿⣿⣿⣿⣿⣿⣿⣷⣷⣿⣿⣿⣿⣿⣿⣿⣿⣿⣿⠀⠀⠀⠀⠀⠀⠀⠀⠀⠀⠀⠀</a:t>
            </a:r>
            <a:br/>
            <a:r>
              <a:t>⠀⠀⠀⠀⠀⠀⠀⠀⠀⠀⠀⣵⣷⣿⣿⣿⣿⣿⣿⣿⣿⣿⣿⣿⣿⣿⣿⣿⣿⣿⣿⣿⣿⣿⣿⣿⢿⣿⣿⣿⣿⣿⣿⣿⣿⣿⣿⣿⣿⣿⣿⣿⣿⣿⣿⣿⣿⣿⣿⣿⣿⣿⣿⣿⣿⣿⣿⣿⣿⠀⠀⠀⠀⠀⠀⠀⠀⠀⠀⠀⠀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⠀⠀⠀⠀⠀⠀⠀⠀⠀⠀⠀⣿⣿⣿⣿⣿⣿⣿⣿⣿⣿⣿⣿⣿⣿⣿⣿⣿⣿⣿⣿⣿⣿⢱⢕⣔⣾⣿⣿⣿⣿⣿⣿⣿⣿⣿⣿⢿⣿⣿⣿⣿⣿⣿⣿⣿⣿⣿⣿⣿⣿⣿⣿⣿⣿⣿⣿⣿⣿⠀⠀⠀⠀⠀⠀⠀⠀⠀⠀⠀⠀</a:t>
            </a:r>
            <a:br/>
            <a:r>
              <a:t>⠀⠀⠀⠀⠀⠀⠀⠀⠀⠀⠀⢕⣹⣿⣿⣿⣿⣿⣿⣿⣿⣿⣿⣿⣿⣿⣿⣿⣿⣿⣿⣿⣿⢕⢕⣿⣿⣿⣿⣿⣿⣿⣿⣿⣿⣿⣿⣿⣿⣿⣿⣿⣿⣿⣿⣿⣟⣿⣿⣿⣿⣿⣿⣿⣿⣿⣿⣿⣿⠀⠀⠀⠀⠀⠀⠀⠀⠀⠀⠀⠀</a:t>
            </a:r>
            <a:br/>
            <a:r>
              <a:t>⠀⠀⠀⠀⠀⠀⠀⠀⠀⠀⠀⢟⡟⢿⣿⣿⣿⣿⣿⣿⣿⣿⣿⣿⣿⣿⣿⣿⣿⣿⣿⣿⡟⢕⢕⢿⣿⣿⣿⣿⣿⣿⣿⣿⣿⣿⣿⣿⣿⣿⣿⣿⣿⣿⣿⣿⣿⣿⣿⣿⣿⣿⣿⣿⣿⣿⣿⣿⣿⠀⠀⠀⠀⠀⠀⠀⠀⠀⠀⠀⠀</a:t>
            </a:r>
            <a:br/>
            <a:r>
              <a:t>⠀⠀⠀⠀⠀⠀⠀⠀⠀⠀⠀⢇⢕⢼⣿⣿⣿⣿⣿⣿⣿⣿⣿⣿⣿⣿⣿⣿⣿⣿⣿⣿⡇⢕⢕⢸⣿⣿⣿⣿⣿⣿⣿⣿⣿⣿⣿⣿⣿⣿⣿⣿⣿⣿⣿⣿⣿⣿⣿⣿⣿⣿⣿⣿⣿⣿⣿⣿⣿⠀⠀⠀⠀⠀⠀⠀⠀⠀⠀⠀⠀</a:t>
            </a:r>
            <a:br/>
            <a:r>
              <a:t>⠀⠀⠀⠀⠀⠀⠀⠀⠀⠀⠀⢕⢕⣽⣿⣿⣿⣿⣿⣿⣿⣿⣿⣿⣿⣿⣿⣿⣿⣷⣿⣿⠇⢱⣷⣼⣿⣿⣿⣿⣿⣿⣿⣿⣿⣿⣿⣿⣿⣿⣿⣿⣿⣿⣿⣿⣿⣿⣿⣿⣿⣿⣿⣿⣿⣿⣿⣿⣿⠀⠀⠀⠀⠀⠀⠀⠀⠀⠀⠀⠀</a:t>
            </a:r>
            <a:br/>
            <a:r>
              <a:t>⠀⠀⠀⠀⠀⠀⠀⠀⠀⠀⠀⣷⣷⣿⣿⣿⣿⣿⣿⣿⣿⣿⣿⣿⣿⣿⣿⣿⣿⣿⣿⡿⠀⠜⢟⢟⣿⣿⣿⣿⣿⣿⣿⣿⣿⣿⣿⣿⣿⣿⣿⣿⣿⣿⣿⣿⣿⣿⣿⣿⣿⣿⣿⣿⣿⣿⣿⣿⣿⠀⠀⠀⠀⠀⠀⠀⠀⠀⠀⠀⠀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⠀⠀⠀⠀⠀⠀⠀⠀⠀⠀⠀⣿⣿⣿⣿⣿⣿⣿⣿⣿⣿⣿⣿⣿⣿⣿⣿⣿⣿⣿⣿⡿⢆⡕⠕⢸⣿⣿⣿⣿⣿⣿⣿⣿⣿⣿⢿⣿⣿⣿⣿⣿⣿⣿⣿⣿⣿⣿⣿⣿⣿⣿⣿⣿⣿⣿⣿⣿⣿⠀⠀⠀⠀⠀⠀⠀⠀⠀⠀⠀⠀</a:t>
            </a:r>
            <a:br/>
            <a:r>
              <a:t>⠀⠀⠀⠀⠀⠀⠀⠀⠀⠀⠀⣿⣿⣿⢿⢿⣿⢿⢿⢿⢿⢿⢿⢿⢿⣿⣿⣿⣿⣿⣿⢿⢿⠕⠀⢜⣿⣿⣿⣿⣿⣿⣿⣿⣿⣿⣿⣿⣿⣿⣿⣿⣿⣿⣿⣿⣿⢇⢕⣕⣷⣷⣷⣾⣿⣿⣿⣿⣿⠀⠀⠀⠀⠀⠀⠀⠀⠀⠀⠀⠀</a:t>
            </a:r>
            <a:br/>
            <a:r>
              <a:t>⠀⠀⠀⠀⠀⠀⠀⠀⠀⠀⠀⣿⣿⣿⣿⣝⣿⣿⣿⣿⣿⣷⣷⣷⣿⣿⣿⣿⣿⣿⣿⣟⠃⠀⢀⢱⣿⣿⣿⣿⣿⡟⢟⢻⢿⢟⢟⢟⣿⡿⢿⣿⢿⣿⡟⣿⣿⢇⢜⢕⢸⢿⢿⢿⢿⢿⢿⢿⢿⠀⠀⠀⠀⠀⠀⠀⠀⠀⠀⠀⠀</a:t>
            </a:r>
            <a:br/>
            <a:r>
              <a:t>⠀⠀⠀⠀⠀⠀⠀⠀⠀⠀⠀⢿⣿⡿⣿⣿⡿⢿⢿⢿⢿⠿⢿⢿⢟⢟⢟⢟⡿⢻⣿⠕⢀⢔⢕⢕⣿⣿⣿⣿⣿⡇⢕⢅⢕⢄⢅⢅⢄⢔⢔⢕⢔⢕⢔⢕⢕⢔⢔⢔⢕⢕⢕⢕⢕⢕⣕⣕⣾⠀⠀⠀⠀⠀⠀⠀⠀⠀⠀⠀⠀</a:t>
            </a:r>
            <a:br/>
            <a:r>
              <a:t>⠀⠀⠀⠀⠀⠀⠀⠀⠀⠀⠀⢕⢕⢕⢕⢔⢕⢕⢕⢕⢕⡕⡕⢷⢕⢱⡵⣽⢕⢿⣿⠀⢕⢕⡕⣸⣿⣿⣿⣿⣿⣷⣷⣵⣵⣵⣵⣵⣵⣵⣵⣵⣵⣷⣷⣷⣷⣷⣷⣷⣿⣿⣿⣿⣿⣿⣿⣿⣿⠀⠀⠀⠀⠀⠀⠀⠀⠀⠀⠀⠀</a:t>
            </a:r>
            <a:br/>
            <a:r>
              <a:t>⠀⠀⠀⠀⠀⠀⠀⠀⠀⠀⠀⢅⢕⢕⢕⣕⣕⣕⣕⣕⣿⣷⣾⣷⣼⣗⣵⣾⢕⡇⠑⠀⢄⣾⣾⣿⡻⣿⣿⣿⣿⣿⣿⣯⣽⣽⣿⣿⣿⣿⣿⡿⢿⢿⢿⣿⡿⢿⢿⣿⣿⣿⣿⣿⣿⣿⣿⣿⣿⠀⠀⠀⠀⠀⠀⠀⠀⠀⠀⠀⠀</a:t>
            </a:r>
            <a:br/>
            <a:r>
              <a:t>⠀⠀⠀⠀⠀⠀⠀⠀⠀⠀⠀⢷⢾⢿⣿⣿⣿⣿⣿⣿⣿⣿⣿⣿⣿⣿⣪⣿⣗⢁⠀⠀⣵⣻⣿⣿⡳⣿⣿⣿⣿⣿⣻⣿⣿⣿⣿⣿⣷⣾⡿⢿⡟⢏⢕⢕⢔⢕⢕⢕⢕⢕⢝⢝⢝⢝⢟⢟⢟⠀⠀⠀⠀⠀⠀⠀⠀⠀⠀⠀⠀</a:t>
            </a:r>
            <a:br/>
            <a:r>
              <a:t>⠀⠀⠀⠀⠀⠀⠀⠀⠀⠀⠀⠑⠑⠑⠑⠓⠙⠛⠛⠛⠛⠛⠛⠛⠛⠛⠛⠛⠛⠃⠑⠐⠛⠛⠛⠛⠛⠋⠉⠛⠛⠑⠘⠛⠙⠋⠙⠑⠑⠑⠑⠑⠘⠑⠃⠑⠑⠑⠑⠑⠑⠑⠑⠑⠑⠑⠑⠑⠑⠀⠀⠀⠀⠀⠀⠀⠀⠀⠀⠀⠀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⠀⠀⠀⠀⠀⠀⠀⠀⠀⠀⠀⢕⡜⢽⢕⡕⢟⡯⡷⢏⣣⣽⢼⢧⡟⢝⢟⢟⢟⢿⣿⣿⣿⣿⣿⣿⣿⣿⣿⣿⣿⣿⣿⣿⣿⣿⣿⣿⣿⣿⣿⣿⣿⣿⣿⣿⣿⣿⣿⣿⣿⣿⣿⣿⣿⣿⣿⣿⣿⠀⠀⠀⠀⠀⠀⠀⠀⠀⠀⠀⠀</a:t>
            </a:r>
            <a:br/>
            <a:r>
              <a:t>⠀⠀⠀⠀⠀⠀⠀⠀⠀⠀⠀⢹⢕⡗⢝⡸⢕⣱⡾⢿⢵⢾⢧⣵⣥⣥⢗⢣⢵⣕⡕⢜⢟⢻⣿⣿⣿⣿⣿⣿⣿⣿⢻⣿⣿⣿⣿⣿⣿⣿⣿⣿⣿⣿⣿⣿⣿⣿⣿⣿⣿⣿⣿⢿⢟⢟⢟⢏⢝⠀⠀⠀⠀⠀⠀⠀⠀⠀⠀⠀⠀</a:t>
            </a:r>
            <a:br/>
            <a:r>
              <a:t>⠀⠀⠀⠀⠀⠀⠀⠀⠀⠀⠀⢱⣝⣪⣝⣸⢟⢕⢕⢕⢕⢕⢕⢕⢕⢕⢕⢕⢕⢜⢝⢷⣕⢕⢝⣿⣿⣿⣿⣿⣿⣿⣿⣿⣿⣿⣿⣿⣿⣿⣿⣿⣿⣿⣿⣿⣿⣿⣿⣿⡿⠋⠑⢉⠕⠗⠧⣥⡕⠀⠀⠀⠀⠀⠀⠀⠀⠀⠀⠀⠀</a:t>
            </a:r>
            <a:br/>
            <a:r>
              <a:t>⠀⠀⠀⠀⠀⠀⠀⠀⠀⠀⠀⣿⣟⢇⣱⣇⢕⢕⢕⢕⢕⢕⢕⢕⢕⢕⢕⢕⢕⢕⢕⢕⢹⣷⣕⢜⢻⣿⣿⣿⣿⣿⣿⣿⣿⣿⣿⣿⣿⣿⣿⣿⣿⣿⣿⣿⣿⣿⡿⢇⠐⠄⠀⠐⠐⠀⠄⢘⢻⠀⠀⠀⠀⠀⠀⠀⠀⠀⠀⠀⠀</a:t>
            </a:r>
            <a:br/>
            <a:r>
              <a:t>⠀⠀⠀⠀⠀⠀⠀⠀⠀⠀⠀⢝⢝⢕⣿⣿⣿⣿⣷⣷⣷⣧⣧⣵⣱⣕⣕⢕⢕⢕⢕⢕⢕⢜⣿⣇⢕⢿⣿⣿⣿⣿⣿⣿⣿⣿⣿⣿⣿⣿⣿⣿⣿⣿⣿⣿⣿⣿⢃⠐⢀⢄⢔⢔⢕⢕⢔⢔⢕⠀⠀⠀⠀⠀⠀⠀⠀⠀⠀⠀⠀</a:t>
            </a:r>
            <a:br/>
            <a:r>
              <a:t>⠀⠀⠀⠀⠀⠀⠀⠀⠀⠀⠀⢱⣕⣼⣿⣿⣿⣿⣿⣿⣿⣿⣿⣿⣿⣿⣿⣿⣿⣿⣾⣿⣷⣵⣿⢿⣧⣸⣿⣿⣿⣿⣿⣿⣿⣿⣿⣿⣿⣿⣿⣿⣿⣿⣿⣿⣿⢇⢕⢕⢕⢕⢕⢕⢕⢕⢕⢕⢕⠀⠀⠀⠀⠀⠀⠀⠀⠀⠀⠀⠀</a:t>
            </a:r>
            <a:br/>
            <a:r>
              <a:t>⠀⠀⠀⠀⠀⠀⠀⠀⠀⠀⠀⢜⢕⣻⣿⣿⣿⣿⣿⣿⣿⣿⣿⣿⣿⣿⣿⣿⣿⣿⣿⣿⣿⣿⣾⣷⣾⣿⡿⣿⣿⣿⣿⣿⣿⣿⣿⣿⣿⣿⣿⣿⣿⣿⣿⣿⣿⢕⢕⢕⣕⣕⢕⣕⣕⣵⣕⣵⣵⠀⠀⠀⠀⠀⠀⠀⠀⠀⠀⠀⠀</a:t>
            </a:r>
            <a:br/>
            <a:r>
              <a:t>⠀⠀⠀⠀⠀⠀⠀⠀⠀⠀⠀⢱⢾⣿⣿⣿⣿⣿⣿⣿⣿⣿⣿⣿⣿⣿⣿⣿⣿⣿⣿⣿⣿⣿⣿⣿⣿⣯⣿⣿⣿⣿⣿⣿⣿⣿⣿⣿⣿⣿⣿⣿⣿⣿⣿⣿⣿⣿⣷⣾⣿⣿⣿⣿⣿⣿⣿⣿⣿⠀⠀⠀⠀⠀⠀⠀⠀⠀⠀⠀⠀</a:t>
            </a:r>
            <a:br/>
            <a:r>
              <a:t>⠀⠀⠀⠀⠀⠀⠀⠀⠀⠀⠀⣷⣷⣿⣿⣿⣿⣿⣿⣿⣿⣿⣿⣿⣿⣿⣿⣿⣿⣿⣿⣿⣿⢿⣿⣿⢿⣧⣿⣿⣿⣿⣿⣿⣿⣿⣿⣿⣿⣿⣿⣿⣿⣿⣿⣿⣿⣿⣿⣿⣿⣿⣿⣿⣿⣿⣿⣿⣿⠀⠀⠀⠀⠀⠀⠀⠀⠀⠀⠀⠀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⠀⠀⠀⠀⠀⠀⠀⠀⠀⠀⠀⣿⣿⣿⣿⣿⣿⣿⣿⣿⣿⣿⣿⣿⣿⣿⣿⣿⣿⣿⣿⣿⣿⢷⢕⣰⣾⣿⣿⣿⣿⣿⣿⣿⣿⣿⣿⣿⣿⣿⣿⣿⣿⣿⣿⣿⣿⣿⣿⣿⣿⣿⣿⣿⣿⣿⣿⣿⣿⠀⠀⠀⠀⠀⠀⠀⠀⠀⠀⠀⠀</a:t>
            </a:r>
            <a:br/>
            <a:r>
              <a:t>⠀⠀⠀⠀⠀⠀⠀⠀⠀⠀⠀⣕⢝⣽⣿⣿⣿⣿⣿⣿⣿⣿⣿⣿⣿⣿⣿⣿⣿⣿⣿⣿⣿⢕⢕⣿⣿⣿⣿⣿⣿⣿⣿⣿⣿⣿⣿⣿⣿⣿⣿⣿⣿⣿⣿⣿⣿⣿⣿⣿⣿⣿⣿⣿⣿⣿⣿⣿⣿⠀⠀⠀⠀⠀⠀⠀⠀⠀⠀⠀⠀</a:t>
            </a:r>
            <a:br/>
            <a:r>
              <a:t>⠀⠀⠀⠀⠀⠀⠀⠀⠀⠀⠀⢞⢺⢻⣿⣿⣿⣿⣿⣿⣿⣿⣿⣿⣿⣿⣿⣿⣿⣿⣿⣿⡇⢑⢕⢿⣿⣿⣿⣿⣿⣿⣿⣿⣿⣿⣿⣿⣿⣿⣿⣿⣿⣿⣿⣿⣿⣿⣿⣿⣿⣿⣿⣿⣿⣿⣿⣿⣿⠀⠀⠀⠀⠀⠀⠀⠀⠀⠀⠀⠀</a:t>
            </a:r>
            <a:br/>
            <a:r>
              <a:t>⠀⠀⠀⠀⠀⠀⠀⠀⠀⠀⠀⣟⢕⣣⣿⣿⣿⣿⣿⣿⣿⣿⣿⣿⣿⣿⣿⣿⣿⣿⣿⣿⡇⢕⠅⢸⣿⣿⣿⣿⣿⣿⣿⣿⣿⣿⣿⣿⣿⣿⣿⣿⣿⣿⣿⣿⣿⣿⣿⣿⣿⣿⣿⣿⣿⣿⣿⣿⣿⠀⠀⠀⠀⠀⠀⠀⠀⠀⠀⠀⠀</a:t>
            </a:r>
            <a:br/>
            <a:r>
              <a:t>⠀⠀⠀⠀⠀⠀⠀⠀⠀⠀⠀⢕⢕⣼⣿⣿⣿⣿⣿⣿⣿⣿⣿⣿⣿⣿⣿⣿⣿⣿⣿⣿⠇⢰⣷⣾⣿⣿⣿⣿⣿⣿⣿⣿⣿⣿⣿⣿⣿⣿⣿⣿⣿⣿⣿⣿⣿⣿⣿⣿⣿⣿⣿⣿⣿⣿⣿⣿⣿⠀⠀⠀⠀⠀⠀⠀⠀⠀⠀⠀⠀</a:t>
            </a:r>
            <a:br/>
            <a:r>
              <a:t>⠀⠀⠀⠀⠀⠀⠀⠀⠀⠀⠀⣾⣾⣿⣿⣿⣿⣿⣿⣿⣿⣿⣿⣿⣿⣿⣿⣿⣿⣿⣿⡿⠄⢅⢟⢛⣿⣿⣿⣿⣿⣿⣿⣿⣿⣿⣿⣿⣿⣿⣿⣿⣿⣿⣿⣿⣿⣿⣿⣿⣿⣿⣿⣿⣿⣿⣿⣿⣿⠀⠀⠀⠀⠀⠀⠀⠀⠀⠀⠀⠀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⠀⠀⠀⠀⠀⠀⠀⠀⠀⠀⠀⣿⣿⣿⣿⣿⣿⣿⣿⣿⣿⣿⣿⣿⣿⣿⣿⣿⣿⣿⣿⡟⢧⡑⠕⢕⣿⣿⣿⣿⣿⣿⣿⣿⣿⣿⣿⣿⣿⣿⣿⣿⣿⣿⣿⣿⣿⣿⣿⣿⣿⣿⣿⣿⣿⣿⣿⣿⣿⠀⠀⠀⠀⠀⠀⠀⠀⠀⠀⠀⠀</a:t>
            </a:r>
            <a:br/>
            <a:r>
              <a:t>⠀⠀⠀⠀⠀⠀⠀⠀⠀⠀⠀⣿⣿⣿⡿⢿⣿⣿⡿⢿⢿⢿⢿⢿⢿⣿⣿⣿⣿⣿⣿⡿⢟⠃⠀⢕⣿⣿⣿⣿⣿⣿⣿⣿⣟⣿⣿⣿⣿⣿⣿⣿⣿⣿⣿⣟⣿⡗⢇⢗⣷⣷⣷⣿⣿⣿⣿⣿⣿⠀⠀⠀⠀⠀⠀⠀⠀⠀⠀⠀⠀</a:t>
            </a:r>
            <a:br/>
            <a:r>
              <a:t>⠀⠀⠀⠀⠀⠀⠀⠀⠀⠀⠀⣿⣿⣿⣿⣯⣽⣯⣿⣿⣿⣿⣿⣿⣿⣿⣿⣿⣿⣿⢿⣿⢃⠀⢀⢕⣿⣿⣿⣿⣿⡟⢝⢟⢿⢟⢝⢝⢻⡿⣿⣿⢿⢿⢟⢹⢿⢇⢕⢜⢜⢿⢿⢿⢿⢿⢿⢿⢿⠀⠀⠀⠀⠀⠀⠀⠀⠀⠀⠀⠀</a:t>
            </a:r>
            <a:br/>
            <a:r>
              <a:t>⠀⠀⠀⠀⠀⠀⠀⠀⠀⠀⠀⢿⣿⢿⢿⢿⢿⢿⢿⢿⢿⢿⢟⢟⢟⢟⢟⢟⣿⢏⣿⡿⠀⢔⢅⢕⣿⣿⣿⣿⣿⣇⢅⢕⢔⢄⢄⢅⢔⢔⢕⢕⢕⢕⢕⢕⢕⢕⢕⢕⢕⢕⢕⢕⢕⣕⣕⣱⣾⠀⠀⠀⠀⠀⠀⠀⠀⠀⠀⠀⠀</a:t>
            </a:r>
            <a:br/>
            <a:r>
              <a:t>⠀⠀⠀⠀⠀⠀⠀⠀⠀⠀⠀⢔⢕⢔⢕⢕⢕⢕⢕⢕⣕⢱⢗⢱⡟⡸⡿⣽⡏⢜⢿⡇⢄⡱⢱⡣⢹⣿⣿⣿⣿⣿⡷⣷⣷⣵⣵⣵⣵⣵⣷⣵⣷⣷⣷⣷⣷⣷⣾⣿⣿⣿⣿⣿⣿⣿⣿⣿⣿⠀⠀⠀⠀⠀⠀⠀⠀⠀⠀⠀⠀</a:t>
            </a:r>
            <a:br/>
            <a:r>
              <a:t>⠀⠀⠀⠀⠀⠀⠀⠀⠀⠀⠀⢕⢕⢕⣕⣕⣵⣵⣵⣕⣾⣷⣾⣧⣯⣧⣞⣺⡇⢱⢜⠑⢀⣽⣿⣽⡝⣿⣿⣿⣿⣿⣿⣿⣿⣼⣿⣿⣿⢿⣿⡿⢿⢿⡿⡿⢿⢿⢿⢿⣿⣿⣿⣿⣿⣿⣿⣿⣿⠀⠀⠀⠀⠀⠀⠀⠀⠀⠀⠀⠀</a:t>
            </a:r>
            <a:br/>
            <a:r>
              <a:t>⠀⠀⠀⠀⠀⠀⠀⠀⠀⠀⠀⢿⢿⢿⢿⣿⣿⣿⣿⣿⣿⣿⣿⣿⣿⣿⣯⣿⣿⢑⠀⠀⢜⡻⣿⣿⣿⣿⣿⣿⣿⣿⣽⣻⣿⣿⣿⣿⣷⢾⢿⢿⣟⡏⢕⢕⢔⢕⢕⢕⢕⢕⢕⢝⢝⢝⢟⢟⢟⠀⠀⠀⠀⠀⠀⠀⠀⠀⠀⠀⠀</a:t>
            </a:r>
            <a:br/>
            <a:r>
              <a:t>⠀⠀⠀⠀⠀⠀⠀⠀⠀⠀⠀⠑⠑⠑⠑⠓⠓⠛⠛⠛⠛⠛⠛⠛⠛⠛⠛⠛⠛⠃⠐⠐⠛⠛⠛⠛⠛⠛⠑⠙⠛⠃⠑⠘⠙⠙⠙⠑⠑⠑⠃⠃⠚⠃⠃⠑⠑⠑⠑⠑⠑⠑⠓⠑⠑⠑⠑⠑⠑⠀⠀⠀⠀⠀⠀⠀⠀⠀⠀⠀⠀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⠀⠀⠀⠀⠀⠀⠀⠀⠀⠀⠀⢱⢱⢽⢕⢵⢎⡏⢕⢎⣕⣵⢵⢕⢕⢝⢟⢝⢟⢻⣿⢿⣿⣿⣿⣿⣿⣿⣿⣿⣿⣿⣿⣿⣿⣿⣿⣻⣿⣿⣿⣿⣿⣿⣿⣿⣿⣿⣿⣿⣿⣿⣿⣿⣿⣿⣿⣿⣿⠀⠀⠀⠀⠀⠀⠀⠀⠀⠀⠀⠀</a:t>
            </a:r>
            <a:br/>
            <a:r>
              <a:t>⠀⠀⠀⠀⠀⠀⠀⠀⠀⠀⠀⢽⡕⡕⢕⢹⡝⢱⡵⢻⢽⢷⢷⢷⢵⣥⡕⢗⢧⣵⣕⢕⢜⢟⣿⣾⣿⣿⣿⣿⣿⣿⡟⣿⣿⣿⣿⣿⢿⣿⣿⣿⣿⣿⣿⣿⣿⣿⣿⣿⣿⣿⣿⡿⢟⢟⢟⢏⢝⠀⠀⠀⠀⠀⠀⠀⠀⠀⠀⠀⠀</a:t>
            </a:r>
            <a:br/>
            <a:r>
              <a:t>⠀⠀⠀⠀⠀⠀⠀⠀⠀⠀⠀⢱⣾⣇⡝⢜⡽⢏⢕⢕⢕⢕⢕⢕⢕⢕⢕⢕⢕⢕⢝⢳⣧⡕⢜⢫⡿⣽⣿⢿⣿⣿⣿⣿⣿⣿⣿⣿⣿⣿⣿⣿⣿⣿⣿⣿⣿⣿⣿⣿⡿⠏⠑⠌⠉⠕⠲⢵⣕⠀⠀⠀⠀⠀⠀⠀⠀⠀⠀⠀⠀</a:t>
            </a:r>
            <a:br/>
            <a:r>
              <a:t>⠀⠀⠀⠀⠀⠀⠀⠀⠀⠀⠀⣾⣯⢟⢕⣟⡕⢕⡕⣇⢕⢕⢕⢕⢕⢕⢕⢕⢕⢕⢕⢕⢜⢿⣧⡕⢝⣿⣿⣿⣿⣿⣿⣿⣿⣿⣿⣿⣿⣿⣿⣿⣿⣿⣿⣿⣿⣿⣿⢏⠅⠀⠅⢀⠀⢐⠀⠁⠝⠀⠀⠀⠀⠀⠀⠀⠀⠀⠀⠀⠀</a:t>
            </a:r>
            <a:br/>
            <a:r>
              <a:t>⠀⠀⠀⠀⠀⠀⠀⠀⠀⠀⠀⢏⢹⢕⣾⣿⣿⣿⣿⣾⣿⣷⣷⣵⣇⣵⣕⣕⢕⡕⢕⢕⢕⢜⢻⣷⡕⢪⣿⣿⣿⣿⣿⣿⣿⣿⣿⣿⣿⣿⣿⣿⣿⣿⣿⣿⣿⣿⢇⠅⢀⢀⢄⢔⢕⢕⢕⢔⢕⠀⠀⠀⠀⠀⠀⠀⠀⠀⠀⠀⠀</a:t>
            </a:r>
            <a:br/>
            <a:r>
              <a:t>⠀⠀⠀⠀⠀⠀⠀⠀⠀⠀⠀⢱⣼⣕⣿⣿⣿⣿⣿⣿⣿⣿⣿⣿⣿⣿⣿⣿⣿⣿⣿⣿⣷⣗⣜⣿⣯⣜⢿⣿⣿⣿⣿⣿⣿⣿⣿⣿⣿⣿⣿⣿⣿⣿⣿⣿⣿⡟⢕⢑⢕⢕⢕⢕⢕⢕⢕⢕⢕⠀⠀⠀⠀⠀⠀⠀⠀⠀⠀⠀⠀</a:t>
            </a:r>
            <a:br/>
            <a:r>
              <a:t>⠀⠀⠀⠀⠀⠀⠀⠀⠀⠀⠀⢕⢝⣹⣿⣿⣿⣿⣿⣿⣿⣿⣿⣿⣿⣿⣿⣿⣿⣿⣿⣿⣿⣿⣷⣾⣷⣿⢿⣿⣿⣿⣿⣿⣿⣿⣿⣿⣿⣿⣿⣿⣿⣿⣿⣿⣿⡇⢕⢕⢕⡕⣕⣕⣕⣕⣱⣵⣵⠀⠀⠀⠀⠀⠀⠀⠀⠀⠀⠀⠀</a:t>
            </a:r>
            <a:br/>
            <a:r>
              <a:t>⠀⠀⠀⠀⠀⠀⠀⠀⠀⠀⠀⢱⢷⣿⣿⣿⣿⣿⣿⣿⣿⣿⣿⣿⣿⣿⣿⣿⣿⣿⣿⣿⣿⣿⣿⣿⣿⣯⣿⣿⣿⣿⣿⣿⣿⣿⣿⣿⣿⣿⣿⣿⣿⣿⣿⣿⣿⣿⣿⣾⣿⣿⣿⣿⣿⣿⣿⣿⣿⠀⠀⠀⠀⠀⠀⠀⠀⠀⠀⠀⠀</a:t>
            </a:r>
            <a:br/>
            <a:r>
              <a:t>⠀⠀⠀⠀⠀⠀⠀⠀⠀⠀⠀⣷⣷⣾⣿⣿⣿⣿⣿⣿⣿⣿⣿⣿⣿⣿⣿⣿⣿⣿⣿⣿⣿⢿⣿⣿⣿⣧⣿⣿⣿⣿⣿⣿⣯⣿⣿⣿⣿⣿⣿⣿⣿⣿⣿⣿⣿⣿⣿⣿⣿⣿⣿⣿⣿⣿⣿⣿⣿⠀⠀⠀⠀⠀⠀⠀⠀⠀⠀⠀⠀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⠀⠀⠀⠀⠀⠀⠀⠀⠀⠀⠀⣿⣿⣿⣿⣿⣿⣿⣿⣿⣿⣿⣿⣿⣿⣿⣿⣿⣿⣿⣿⣿⣿⢗⢕⢕⣾⣿⣿⣿⣿⣿⣿⣿⣿⣿⣿⣿⣿⣿⣿⣿⣿⣿⣿⣿⣿⣿⣿⣿⣿⣿⣿⣿⣿⣿⣿⣿⣿⠀⠀⠀⠀⠀⠀⠀⠀⠀⠀⠀⠀</a:t>
            </a:r>
            <a:br/>
            <a:r>
              <a:t>⠀⠀⠀⠀⠀⠀⠀⠀⠀⠀⠀⣝⡝⣽⣿⣿⣿⣿⣿⣿⣿⣿⣿⣿⣿⣿⣿⣿⣿⣿⣿⣿⣿⢕⢕⣿⣿⣿⣿⣿⣿⣿⣿⣿⣿⣿⣿⣿⣿⣿⣿⣿⣿⣿⣿⣿⣿⣿⣿⣿⣿⣿⣿⣿⣿⣿⣿⣿⣿⠀⠀⠀⠀⠀⠀⠀⠀⠀⠀⠀⠀</a:t>
            </a:r>
            <a:br/>
            <a:r>
              <a:t>⠀⠀⠀⠀⠀⠀⠀⠀⠀⠀⠀⢺⡗⡻⣾⣿⣿⣿⣿⣿⣿⣿⣿⣿⣿⣿⣿⣿⣿⣿⣿⣿⡇⢅⢕⢿⣿⣿⣿⣿⣿⣿⣿⣿⣿⣿⣿⣿⣿⣿⣿⣿⣿⣿⣿⣿⣿⣿⣿⣿⣿⣿⣿⣿⣿⣿⣿⣿⣿⠀⠀⠀⠀⠀⠀⠀⠀⠀⠀⠀⠀</a:t>
            </a:r>
            <a:br/>
            <a:r>
              <a:t>⠀⠀⠀⠀⠀⠀⠀⠀⠀⠀⠀⣺⢇⣗⣼⣿⣿⣿⣿⣿⣿⣿⣿⣿⣿⣿⣿⣿⣿⣿⣿⣿⡇⢔⢕⢸⣿⣿⣿⣿⣿⣿⣿⣿⣿⣿⣿⣿⣿⣿⣿⣿⣿⣿⣿⣿⣿⣿⣿⣿⣿⣿⣿⣿⣿⣿⣿⣿⣿⠀⠀⠀⠀⠀⠀⠀⠀⠀⠀⠀⠀</a:t>
            </a:r>
            <a:br/>
            <a:r>
              <a:t>⠀⠀⠀⠀⠀⠀⠀⠀⠀⠀⠀⢕⣣⣕⣾⣿⣿⣿⣿⣿⣿⣿⣿⣿⣿⣿⣿⣿⣿⣿⣿⣿⠇⠰⣶⣼⣿⣿⣿⣿⣿⣿⣿⣿⣿⣿⣿⣿⣿⣿⣿⣿⣿⣿⣿⣿⣿⣿⣿⣿⣿⣿⣿⣿⣿⣿⣿⣿⣿⠀⠀⠀⠀⠀⠀⠀⠀⠀⠀⠀⠀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⠀⠀⠀⠀⠀⠀⠀⠀⠀⠀⠀⣷⣿⣿⣿⣿⣿⣿⣿⣿⣿⣿⣿⣿⣿⣿⣿⣿⣿⣿⣿⣿⠀⠄⠝⢟⣿⣿⣿⣿⣿⣿⣿⣿⣿⣿⣿⣿⣿⣿⣿⣿⣿⣿⣿⣿⣿⣿⣿⣿⣿⣿⣿⣿⣿⣿⣿⣿⣿⠀⠀⠀⠀⠀⠀⠀⠀⠀⠀⠀⠀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⠀⠀⠀⠀⠀⠀⠀⠀⠀⠀⠀⣿⣿⣿⣿⣿⣿⣿⣿⣿⣿⣿⣿⣿⣿⣿⣿⣿⣿⣿⣿⡟⣧⡅⠑⢕⣿⣿⣿⣿⣿⣿⣿⣿⣿⣿⣟⣿⣿⣿⣿⣿⣿⣿⣿⣿⣿⣿⣿⣿⣿⣿⣿⣿⣿⣿⣿⣿⣿⠀⠀⠀⠀⠀⠀⠀⠀⠀⠀⠀⠀</a:t>
            </a:r>
            <a:br/>
            <a:r>
              <a:t>⠀⠀⠀⠀⠀⠀⠀⠀⠀⠀⠀⣿⣿⣿⣿⡿⣿⣿⣿⡿⢿⡿⢟⢻⢿⣿⣿⣿⣿⣿⣿⣿⡿⠃⠀⢑⣿⣿⣿⣿⣿⣿⣿⣿⣿⣿⣿⣿⣿⣿⣿⣿⣿⣿⣿⣿⣿⡿⠜⢗⢧⣷⣷⣿⣿⣿⣿⣿⣿⠀⠀⠀⠀⠀⠀⠀⠀⠀⠀⠀⠀</a:t>
            </a:r>
            <a:br/>
            <a:r>
              <a:t>⠀⠀⠀⠀⠀⠀⠀⠀⠀⠀⠀⣿⣿⣿⣿⣿⣿⣿⣿⣿⣿⣿⣿⣿⣿⣿⣿⣿⣿⣿⡏⣿⡗⠀⢔⢵⣿⣿⣿⣿⣿⡟⢏⢝⢿⢟⠝⢝⢹⢿⢟⢿⢿⢟⠻⢻⢿⢟⠜⠕⢕⠿⢿⢿⢿⢿⢿⢟⢟⠀⠀⠀⠀⠀⠀⠀⠀⠀⠀⠀⠀</a:t>
            </a:r>
            <a:br/>
            <a:r>
              <a:t>⠀⠀⠀⠀⠀⠀⠀⠀⠀⠀⠀⢿⢿⢿⢿⢿⢿⢿⠿⠟⠟⢟⢟⢛⢛⢛⢟⢋⣻⡿⢱⣿⢇⠀⢕⢸⣿⣿⣿⣿⣿⣷⢕⢔⢔⢔⢄⢅⢕⢔⢔⢕⢕⢔⢕⢔⢕⢕⢕⢕⢕⢕⢕⢕⣕⣕⣕⣕⣷⠀⠀⠀⠀⠀⠀⠀⠀⠀⠀⠀⠀</a:t>
            </a:r>
            <a:br/>
            <a:r>
              <a:t>⠀⠀⠀⠀⠀⠀⠀⠀⠀⠀⠀⢕⢕⢕⢕⢕⢕⢕⢕⢕⡕⡱⡞⢳⡝⣳⡷⢾⣿⠇⢸⣿⠁⣕⣱⡼⣿⣿⣿⣿⣿⣿⣿⡷⣷⣷⣷⣷⣷⣷⣷⣷⣷⣷⣷⣷⣷⣷⣷⣾⣿⣿⣿⣿⣿⣿⣿⣿⣿⠀⠀⠀⠀⠀⠀⠀⠀⠀⠀⠀⠀</a:t>
            </a:r>
            <a:br/>
            <a:r>
              <a:t>⠀⠀⠀⠀⠀⠀⠀⠀⠀⠀⠀⢱⢕⣕⣕⣱⣵⣵⣵⣧⣷⣷⣾⣿⣿⣿⣺⣷⣿⡄⢱⠙⠀⢜⣿⣾⣿⢻⣿⣿⣿⣿⣿⣿⣷⣾⣿⡿⡿⢿⣿⣿⣿⣿⡿⢿⢿⢿⢿⢿⢿⢿⣿⣿⣿⣿⣿⣿⣿⠀⠀⠀⠀⠀⠀⠀⠀⠀⠀⠀⠀</a:t>
            </a:r>
            <a:br/>
            <a:r>
              <a:t>⠀⠀⠀⠀⠀⠀⠀⠀⠀⠀⠀⢟⢟⢿⢿⢿⣿⣿⣿⣿⣿⣿⣿⣿⣿⣿⣿⣿⣿⡇⠁⠀⢀⣾⣿⣿⣿⣿⣿⣿⣿⣿⣿⣽⣿⣿⣿⡿⣷⢿⢟⢻⣟⣕⡕⢕⢕⢕⢕⢕⢇⢕⢕⢕⢜⢝⢝⢝⢟⠀⠀⠀⠀⠀⠀⠀⠀⠀⠀⠀⠀</a:t>
            </a:r>
            <a:br/>
            <a:r>
              <a:t>⠀⠀⠀⠀⠀⠀⠀⠀⠀⠀⠀⠀⠑⠑⠑⠚⠛⠚⠛⠛⠛⠛⠛⠛⠛⠛⠛⠛⠛⠃⠀⠀⠑⠛⠛⠛⠛⠛⠃⠘⠛⠛⠑⠘⠙⠑⠑⠑⠑⠑⠑⠃⠃⠃⠑⠑⠑⠑⠑⠑⠑⠑⠓⠓⠑⠑⠑⠑⠑⠀⠀⠀⠀⠀⠀⠀⠀⠀⠀⠀⠀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⠀⠀⠀⠀⠀⠀⠀⠀⠀⠀⠀⢵⢧⡽⢹⡱⢗⢟⢱⡷⢝⣱⡵⢵⢜⢝⢝⢏⢝⢟⢿⡟⡿⣿⣿⣿⣿⣿⢿⣿⣿⣿⣿⣿⣿⣿⣿⣧⣾⣿⣿⣿⣿⣿⣿⣿⣿⣿⣿⣿⣿⣿⣿⣿⣿⣿⣿⣿⣿⠀⠀⠀⠀⠀⠀⠀⠀⠀⠀⠀⠀</a:t>
            </a:r>
            <a:br/>
            <a:r>
              <a:t>⠀⠀⠀⠀⠀⠀⠀⠀⠀⠀⠀⢽⣝⣕⣗⢜⣫⢕⣼⢾⢯⢷⢷⢷⢮⢵⡕⢞⢣⢵⣕⢕⢜⢟⣷⣽⣿⣽⢾⣿⣽⡿⣟⣳⣳⣼⣿⣽⢿⣿⣿⣿⣿⣿⣿⣿⣿⣿⣿⣿⣿⣿⣿⢿⠟⢟⢟⢏⢝⠀⠀⠀⠀⠀⠀⠀⠀⠀⠀⠀⠀</a:t>
            </a:r>
            <a:br/>
            <a:r>
              <a:t>⠀⠀⠀⠀⠀⠀⠀⠀⠀⠀⠀⢷⣷⣽⣜⡇⣹⢟⢕⢕⢕⢕⢕⢕⢕⢕⢕⢕⢕⢕⢜⢻⣧⣵⢕⢗⣝⣟⣿⣿⢵⣷⣞⣼⣾⣿⣿⣿⣾⣿⣿⣿⣿⣿⣿⣿⣿⣿⣿⣿⡿⠟⠁⠁⠉⠙⠗⢧⣵⠀⠀⠀⠀⠀⠀⠀⠀⠀⠀⠀⠀</a:t>
            </a:r>
            <a:br/>
            <a:r>
              <a:t>⠀⠀⠀⠀⠀⠀⠀⠀⠀⠀⠀⣿⣯⡽⢇⣾⣕⢕⢕⢕⢕⢕⢕⢕⢕⢕⢕⢕⢕⢕⢕⢕⢜⢻⣷⡕⢜⣿⣯⣿⣿⣿⣿⣿⣿⣿⣿⣿⣽⣿⣿⣿⣿⣿⢿⣿⣿⣿⣿⢟⠁⠁⠀⠅⠀⠀⠀⠐⠘⠀⠀⠀⠀⠀⠀⠀⠀⠀⠀⠀⠀</a:t>
            </a:r>
            <a:br/>
            <a:r>
              <a:t>⠀⠀⠀⠀⠀⠀⠀⠀⠀⠀⠀⡿⡝⢏⣸⣿⣿⣿⣿⣾⣿⣷⣷⣵⣧⣵⣕⣕⡕⢕⡕⢕⣕⢕⢹⣷⣕⢜⣻⣿⣷⣿⣿⣿⣿⣿⣿⣿⣿⣿⣿⣿⣿⣿⣿⣿⣿⣿⡏⢁⢀⢄⢄⢔⢕⢕⢕⢔⢕⠀⠀⠀⠀⠀⠀⠀⠀⠀⠀⠀⠀</a:t>
            </a:r>
            <a:br/>
            <a:r>
              <a:t>⠀⠀⠀⠀⠀⠀⠀⠀⠀⠀⠀⢯⣾⣧⣿⣿⣿⣿⣿⣿⣿⣿⣿⣿⣿⣿⣿⣿⣿⣿⣿⣿⣯⣷⣼⣻⣿⡇⢿⣿⣿⣿⣿⣿⣿⣿⣿⣿⣿⣿⣿⣿⣿⣿⣿⣿⣿⣿⢕⢕⢕⢕⢕⢕⢕⢕⢕⢕⢕⠀⠀⠀⠀⠀⠀⠀⠀⠀⠀⠀⠀</a:t>
            </a:r>
            <a:br/>
            <a:r>
              <a:t>⠀⠀⠀⠀⠀⠀⠀⠀⠀⠀⠀⣼⡝⢹⣿⣿⣿⣿⣿⣿⣿⣿⣿⣿⣿⣿⣿⣿⣿⣿⣿⣿⣿⣿⣷⣷⣿⣿⢸⣿⣿⣿⣿⣿⣿⣿⣿⣿⣿⣿⣿⣿⣿⣿⣿⣿⣿⣟⢕⢕⡕⢕⣕⣕⣕⣵⣵⣵⣵⠀⠀⠀⠀⠀⠀⠀⠀⠀⠀⠀⠀</a:t>
            </a:r>
            <a:br/>
            <a:r>
              <a:t>⠀⠀⠀⠀⠀⠀⠀⠀⠀⠀⠀⢸⡾⡿⣿⣿⣿⣿⣿⣿⣿⣿⣿⣿⣿⣿⣿⣿⣿⣿⣿⣿⣿⣿⣿⣿⣿⣯⢼⣿⣿⣿⣿⣿⣿⣿⣿⣿⣿⣿⣿⣿⣿⣿⣿⣿⣿⣿⣿⣿⣿⣿⣿⣿⣿⣿⣿⣿⣿⠀⠀⠀⠀⠀⠀⠀⠀⠀⠀⠀⠀</a:t>
            </a:r>
            <a:br/>
            <a:r>
              <a:t>⠀⠀⠀⠀⠀⠀⠀⠀⠀⠀⠀⣵⣷⣾⣿⣿⣿⣿⣿⣿⣿⣿⣿⣿⣿⣿⣿⣿⣿⣿⣿⣿⣿⣿⣿⣿⣿⡇⣸⣿⣿⣿⣿⣿⣿⣿⣿⣿⣿⣿⣿⣿⣿⣿⣿⣿⣿⣿⣿⣿⣿⣿⣿⣿⣿⣿⣿⣿⣿⠀⠀⠀⠀⠀⠀⠀⠀⠀⠀⠀⠀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⠀⠀⠀⠀⠀⠀⠀⠀⠀⠀⠀⣿⣿⣿⣿⣿⣿⣿⣿⣿⣿⣿⣿⣿⣿⣿⣿⣿⣿⣿⣿⣿⣿⢇⢝⢍⣾⣿⣿⣿⣿⣿⣿⣿⣿⣿⣿⣿⣿⣿⣿⣿⣿⣿⣿⣿⣿⣿⣿⣿⣿⣿⣿⣿⣿⣿⣿⣿⣿⠀⠀⠀⠀⠀⠀⠀⠀⠀⠀⠀⠀</a:t>
            </a:r>
            <a:br/>
            <a:r>
              <a:t>⠀⠀⠀⠀⠀⠀⠀⠀⠀⠀⠀⣝⣝⣹⣿⣿⣿⣿⣿⣿⣿⣿⣿⣿⣿⣿⣿⣿⣿⣿⣿⣿⣿⢕⢕⣾⣿⣿⣿⣿⣿⣿⣿⣿⣿⣿⣿⣿⣿⣿⣿⣿⣿⣿⣿⣿⣿⣿⣿⣿⣿⣿⣿⣿⣿⣿⣿⣿⣿⠀⠀⠀⠀⠀⠀⠀⠀⠀⠀⠀⠀</a:t>
            </a:r>
            <a:br/>
            <a:r>
              <a:t>⠀⠀⠀⠀⠀⠀⠀⠀⠀⠀⠀⢺⢟⡺⢻⣿⣿⣿⣿⣿⣿⣿⣿⣿⣿⣿⣿⣿⣿⣿⣿⣿⡏⠑⢕⢿⣿⣿⣿⣿⣿⣿⣿⣿⣿⣿⣿⣿⣿⣿⣿⣿⣿⣿⣿⣿⣿⣿⣿⣿⣿⣿⣿⣿⣿⣿⣿⣿⣿⠀⠀⠀⠀⠀⠀⠀⠀⠀⠀⠀⠀</a:t>
            </a:r>
            <a:br/>
            <a:r>
              <a:t>⠀⠀⠀⠀⠀⠀⠀⠀⠀⠀⠀⢺⡗⣗⣺⣿⣿⣿⣿⣿⣿⣿⣿⣿⣿⣿⣿⣿⣿⣿⣿⣿⡇⢅⢑⢸⣿⣿⣿⣿⣿⣿⣿⣿⣿⣿⣿⣿⣿⣿⣿⣿⣿⣿⣿⣿⣿⣿⣿⣿⣿⣿⣿⣿⣿⣿⣿⣿⣿⠀⠀⠀⠀⠀⠀⠀⠀⠀⠀⠀⠀</a:t>
            </a:r>
            <a:br/>
            <a:r>
              <a:t>⠀⠀⠀⠀⠀⠀⠀⠀⠀⠀⠀⢕⢕⢷⣾⣿⣿⣿⣿⣿⣿⣿⣿⣿⣿⣿⣿⣿⣿⣿⣿⣿⡇⢄⣤⣼⣿⣿⣿⣿⣿⣿⣿⣿⣿⣿⣿⣿⣿⣿⣿⣿⣿⣿⣿⣿⣿⣿⣿⣿⣿⣿⣿⣿⣿⣿⣿⣿⣿⠀⠀⠀⠀⠀⠀⠀⠀⠀⠀⠀⠀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⠀⠀⠀⠀⠀⠀⠀⠀⠀⠀⠀⣷⣿⣿⣿⣿⣿⣿⣿⣿⣿⣿⣿⣿⣿⣿⣿⣿⣿⣿⣿⣿⠀⠄⢹⢿⣿⣿⣿⣿⣿⣿⣿⣿⣿⣿⣿⣿⣿⣿⣿⣿⣿⣿⣿⣿⣿⣿⣿⣿⣿⣿⣿⣿⣿⣿⣿⣿⣿⠀⠀⠀⠀⠀⠀⠀⠀⠀⠀⠀⠀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⠀⠀⠀⠀⠀⠀⠀⠀⠀⠀⠀⣿⣿⣿⣿⣿⣿⣿⣿⣿⣿⣿⣿⣿⣿⣿⣿⣿⣿⣿⣿⡿⣧⢁⠐⢜⣿⣿⣿⣿⣿⣿⣿⣿⣿⣿⣟⣻⣿⣿⣿⣿⣿⣿⣿⣿⣿⣿⢿⢿⣿⣿⣿⢿⢿⣿⣿⣿⣿⠀⠀⠀⠀⠀⠀⠀⠀⠀⠀⠀⠀</a:t>
            </a:r>
            <a:br/>
            <a:r>
              <a:t>⠀⠀⠀⠀⠀⠀⠀⠀⠀⠀⠀⣿⣿⣿⣿⣟⢻⣟⣻⣟⣟⣟⡟⢟⢟⢟⣿⣿⣿⣿⣿⢏⣿⠃⠀⠑⣿⣿⣿⣿⣿⣿⣿⣿⣿⣿⣿⣿⣿⡟⣿⣿⣿⣿⣿⣿⣻⣿⢑⢕⢵⣷⣷⣿⣿⣿⣿⣿⣿⠀⠀⠀⠀⠀⠀⠀⠀⠀⠀⠀⠀</a:t>
            </a:r>
            <a:br/>
            <a:r>
              <a:t>⠀⠀⠀⠀⠀⠀⠀⠀⠀⠀⠀⣿⣿⣿⣿⣿⣿⣿⣿⣿⣿⣿⣿⣿⣿⣿⣿⣿⣿⣿⣿⢸⡿⢁⠄⢇⣿⣿⣿⣿⣿⡿⢝⢝⢻⢟⢝⢝⢝⢿⢟⢻⠿⠟⠿⠏⢽⢿⠕⠕⠕⠜⢟⢟⢿⢟⢟⢟⢻⠀⠀⠀⠀⠀⠀⠀⠀⠀⠀⠀⠀</a:t>
            </a:r>
            <a:br/>
            <a:r>
              <a:t>⠀⠀⠀⠀⠀⠀⠀⠀⠀⠀⠀⢿⢻⢿⢿⢿⠿⠟⢟⢟⢟⢟⢛⢛⢛⢛⢏⢝⢹⣿⢏⣿⡗⠀⢕⢽⣿⣿⣿⣿⣿⣿⢕⢔⢔⢔⢔⢐⢄⢅⢄⢕⢕⢕⢕⢕⢕⢕⢕⢕⢕⢕⣕⣕⣕⣕⣕⣕⣧⠀⠀⠀⠀⠀⠀⠀⠀⠀⠀⠀⠀</a:t>
            </a:r>
            <a:br/>
            <a:r>
              <a:t>⠀⠀⠀⠀⠀⠀⠀⠀⠀⠀⠀⢕⢕⢕⢕⢕⢕⢕⢕⢕⢕⣵⢾⣏⡟⣿⢿⡿⣿⡟⠄⢿⡇⢀⣼⣽⣿⣿⣿⣿⣿⣿⣿⣷⣷⣷⣷⣷⣷⣷⣷⣷⣷⣷⣷⣷⣷⣷⣾⣿⣿⣿⣿⣿⣿⣿⣿⣿⣿⠀⠀⠀⠀⠀⠀⠀⠀⠀⠀⠀⠀</a:t>
            </a:r>
            <a:br/>
            <a:r>
              <a:t>⠀⠀⠀⠀⠀⠀⠀⠀⠀⠀⠀⢱⣵⣕⣱⣵⣵⣵⣼⣷⣾⣿⣷⣿⣿⣿⣯⣽⣿⣷⢄⢕⠁⠀⣻⣿⣯⢹⣿⣿⣿⣿⣿⣿⣷⣷⣿⣿⢿⢿⣿⣿⣿⣿⣻⢿⢿⢿⢟⢿⢿⢿⣿⣿⣿⣿⣿⣿⣿⠀⠀⠀⠀⠀⠀⠀⠀⠀⠀⠀⠀</a:t>
            </a:r>
            <a:br/>
            <a:r>
              <a:t>⠀⠀⠀⠀⠀⠀⠀⠀⠀⠀⠀⠟⢟⢟⢿⢿⢿⣿⣿⣿⣿⣿⣿⣿⣿⣿⣿⣿⣿⣿⢕⠁⠐⢕⣿⣿⣿⣿⣿⣿⣿⡿⡿⣽⣿⣿⣿⡿⢿⢿⢿⢟⢽⣕⡕⢕⢕⢕⢕⢕⢕⢕⢕⢕⢜⢝⢝⢝⢟⠀⠀⠀⠀⠀⠀⠀⠀⠀⠀⠀⠀</a:t>
            </a:r>
            <a:br/>
            <a:r>
              <a:t>⠀⠀⠀⠀⠀⠀⠀⠀⠀⠀⠀⠁⠑⠑⠑⠛⠛⠛⠛⠛⠛⠛⠛⠛⠛⠛⠛⠛⠛⠛⠃⠀⠀⠘⠛⠛⠛⠛⠉⠙⠛⠓⠃⠑⠑⠑⠑⠑⠑⠑⠘⠑⠑⠃⠑⠑⠑⠑⠑⠑⠑⠑⠓⠓⠑⠑⠑⠑⠑⠀⠀⠀⠀⠀⠀⠀⠀⠀⠀⠀⠀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⠀⠀⠀⠀⠀⠀⠀⠀⠀⠀⠀⣿⣿⣿⣿⣿⣿⣿⣿⣿⣿⣿⣿⣿⣿⣿⣿⣿⣿⣿⣿⣿⣿⣿⢟⢻⢿⢿⢿⣿⣿⣿⣿⣿⣿⣿⣿⣿⣿⣿⣿⣿⣿⣿⣿⣿⣿⣿⣿⣿⣿⣿⣿⣿⣿⣿⣿⣿⣿⠀⠀⠀⠀⠀⠀⠀⠀⠀⠀⠀⠀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⠀⠀⠀⠀⠀⠀⠀⠀⠀⠀⠀⣿⣿⣿⣿⣿⣿⣿⣿⣿⣿⣿⣿⣿⣿⣿⣿⣿⣿⣿⣿⢟⢗⢝⢕⢕⢕⢕⢕⣿⣿⣿⣿⣿⣿⣿⣿⣿⣿⣿⣿⣿⣿⣿⣿⣿⣿⣿⣿⣿⣿⣿⣿⣿⣿⣿⣿⣿⣿⠀⠀⠀⠀⠀⠀⠀⠀⠀⠀⠀⠀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⠀⠀⠀⠀⠀⠀⠀⠀⠀⠀⠀⣿⣿⣿⣿⣿⣿⣿⣿⣿⣿⣿⣿⣿⣿⣿⣿⣿⣿⣿⣧⢕⢕⢕⣵⣷⣷⣷⣿⣿⣿⣿⣿⣿⣿⣿⣿⣿⣿⣿⣿⣿⣿⣿⣿⣿⣿⣿⣿⣿⣿⣿⣿⣿⣿⣿⣿⣿⣿⠀⠀⠀⠀⠀⠀⠀⠀⠀⠀⠀⠀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⠀⠀⠀⠀⠀⠀⠀⠀⠀⠀⠀⣿⣿⣿⣿⣿⣿⣿⣿⣿⣿⣿⣿⣿⣿⡿⢿⢟⢝⢕⠕⢸⣿⣿⣿⣿⢿⣧⢿⣿⢟⢿⣿⣿⣿⣿⣿⣿⣿⣿⣿⣿⣿⣿⣿⣿⣿⣿⣿⣿⣿⣿⣿⣿⣿⣿⣿⣿⣿⠀⠀⠀⠀⠀⠀⠀⠀⠀⠀⠀⠀</a:t>
            </a:r>
            <a:br/>
            <a:r>
              <a:t>⠀⠀⠀⠀⠀⠀⠀⠀⠀⠀⠀⣿⣿⣿⣿⣿⣿⣿⣿⣿⣿⣿⣿⢏⢝⢕⢕⢕⢕⢕⠀⢸⣿⣿⣿⣣⣿⡿⢝⢹⢕⢕⢕⢝⣿⣿⣿⣿⣿⣿⣿⣿⣿⣿⣿⣿⣿⣿⣿⣿⣿⣿⣿⣿⣿⣿⣿⣿⣿⠀⠀⠀⠀⠀⠀⠀⠀⠀⠀⠀⠀</a:t>
            </a:r>
            <a:br/>
            <a:r>
              <a:t>⠀⠀⠀⠀⠀⠀⠀⠀⠀⠀⠀⣿⣿⣿⣿⣿⣿⣿⣿⣿⣿⣿⡇⠕⠑⠀⠀⠑⢕⢕⢔⢄⢜⢷⣟⣝⡽⢕⢸⡇⢕⢕⢕⢕⢸⣿⣿⣿⣿⣿⣿⣿⣿⣿⣿⣿⣿⣿⣿⣿⣿⣿⣿⣿⣿⣿⣿⣿⣿⠀⠀⠀⠀⠀⠀⠀⠀⠀⠀⠀⠀</a:t>
            </a:r>
            <a:br/>
            <a:r>
              <a:t>⠀⠀⠀⠀⠀⠀⠀⠀⠀⠀⠀⣿⣿⣿⣿⣿⣿⣿⣿⣿⣿⣿⢕⠀⠀⠀⠀⠀⠀⢕⢕⢁⠅⢸⢽⢷⣗⢕⢸⡇⢕⢕⢕⢕⢸⣿⣿⣿⣿⣿⣿⣿⣿⣿⣿⣿⣿⣿⣿⣿⣿⣿⣿⣿⣿⣿⣿⣿⣿⠀⠀⠀⠀⠀⠀⠀⠀⠀⠀⠀⠀</a:t>
            </a:r>
            <a:br/>
            <a:r>
              <a:t>⠀⠀⠀⠀⠀⠀⠀⠀⠀⠀⠀⣿⣿⣿⣿⣿⣿⣿⣿⣿⣿⡇⠕⠀⠀⠀⠀⠀⠀⠁⢕⠁⠀⠕⢏⢽⠵⢕⢕⢕⠕⠑⠁⠕⢸⣿⣿⣿⣿⣿⣿⣿⣿⣿⣿⣿⣿⣿⣿⣿⣿⣿⣿⣿⣿⣿⣿⣿⣿⠀⠀⠀⠀⠀⠀⠀⠀⠀⠀⠀⠀</a:t>
            </a:r>
            <a:br/>
            <a:r>
              <a:t>⠀⠀⠀⠀⠀⠀⠀⠀⠀⠀⠀⣿⣿⣿⣿⣿⣿⣿⣿⣿⣿⢕⠀⠀⠀⠀⠀⠀⠀⠀⠑⢄⠀⠀⢕⣇⢩⠕⢕⢕⠀⠀⠀⠁⢜⣿⣿⣿⣿⣿⣿⣿⣿⣿⣿⣿⣿⣿⣿⣿⣿⣿⣿⣿⣿⣿⣿⣿⣿⠀⠀⠀⠀⠀⠀⠀⠀⠀⠀⠀⠀</a:t>
            </a:r>
            <a:br/>
            <a:r>
              <a:t>⠀⠀⠀⠀⠀⠀⠀⠀⠀⠀⠀⣿⣿⣿⣿⣿⣿⣿⣿⣿⡟⠁⠀⠀⠀⠀⠀⠀⠀⠀⠀⠑⢐⠀⠁⠱⢆⠁⢕⢕⠀⠀⠀⠀⠑⢿⣿⣿⣿⣿⣿⣿⣿⣿⣿⣿⣿⣿⣿⣿⣿⣿⣿⣿⣿⣿⣿⣿⣿⠀⠀⠀⠀⠀⠀⠀⠀⠀⠀⠀⠀</a:t>
            </a:r>
            <a:br/>
            <a:r>
              <a:t>⠀⠀⠀⠀⠀⠀⠀⠀⠀⠀⠀⣿⣿⣿⣿⣿⣿⣿⣿⣿⢇⠀⠀⠀⠀⠀⠀⠀⠀⠀⠀⠀⢅⣄⢔⣕⡅⠀⢕⢕⠀⠀⠀⠀⢔⢺⣿⣿⣿⣿⣿⣿⣿⣿⣿⣿⣿⣿⣿⣿⣿⣿⣿⣿⣿⣿⣿⣿⣿⠀⠀⠀⠀⠀⠀⠀⠀⠀⠀⠀⠀</a:t>
            </a:r>
            <a:br/>
            <a:r>
              <a:t>⠀⠀⠀⠀⠀⠀⠀⠀⠀⠀⠀⣿⣿⣿⣿⣿⣿⣿⣿⣿⣧⢄⠀⠀⠀⠀⠀⠀⠀⠀⠀⢕⢸⣿⣷⣿⢇⢐⢕⠁⠀⠀⠀⠀⠁⢕⣸⣿⣿⣿⣿⣿⣿⣿⣿⣿⣿⣿⣿⣿⣿⣿⣿⣿⣿⣿⣿⣿⣿⠀⠀⠀⠀⠀⠀⠀⠀⠀⠀⠀⠀</a:t>
            </a:r>
            <a:br/>
            <a:r>
              <a:t>⠀⠀⠀⠀⠀⠀⠀⠀⠀⠀⠀⣿⣿⣿⣿⣿⣿⣿⣿⣿⣿⣧⣄⣀⢀⠀⠀⠀⠀⠀⠀⠕⢕⢻⢹⠇⠀⠀⢕⠀⠀⢠⡀⠀⠀⠑⠕⢻⣿⣿⣿⣿⣿⣿⣿⣿⣿⣿⣿⣿⣿⣿⣿⣿⣿⣿⣿⣿⣿⠀⠀⠀⠀⠀⠀⠀⠀⠀⠀⠀⠀</a:t>
            </a:r>
            <a:br/>
            <a:r>
              <a:t>⠀⠀⠀⠀⠀⠀⠀⠀⠀⠀⠀⣿⣿⣿⣿⣿⣿⣿⣿⣿⣿⣿⣿⣿⣿⢕⠀⠀⠔⠔⠀⠀⠀⠁⠀⠀⠐⢕⢕⠀⠀⠀⢿⣷⣶⣤⣵⣾⣿⣿⣿⣿⣿⣿⣿⣿⣿⣿⣿⣿⣿⣿⣿⣿⣿⣿⣿⣿⣿⠀⠀⠀⠀⠀⠀⠀⠀⠀⠀⠀⠀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⠀⠀⠀⠀⠀⠀⠀⠀⠀⠀⠀⣿⣿⣿⣿⣿⣿⣿⣿⣿⣿⣿⣿⣿⣿⢕⠀⠀⠀⠀⠀⠀⠀⠀⠀⠀⠀⢕⢕⠀⠀⠀⠜⣿⣿⣿⣿⣿⣿⣿⣿⣿⣿⣿⣿⣿⣿⣿⣿⣿⣿⣿⣿⣿⣿⣿⣿⣿⣿⠀⠀⠀⠀⠀⠀⠀⠀⠀⠀⠀⠀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⠀⠀⠀⠀⠀⠀⠀⠀⠀⠀⠀⣿⣿⣿⣿⣿⣿⣿⣿⣿⣿⣿⣿⣿⣿⢕⠀⠀⠀⠀⠀⠀⠀⠀⠀⠀⠀⢕⢕⢕⠜⠑⠁⢻⣿⣿⣿⣿⣿⣿⣿⣿⣿⣿⣿⣿⣿⣿⣿⣿⣿⣿⣿⣿⣿⣿⣿⣿⣿⠀⠀⠀⠀⠀⠀⠀⠀⠀⠀⠀⠀</a:t>
            </a:r>
            <a:br/>
            <a:r>
              <a:t>⠀⠀⠀⠀⠀⠀⠀⠀⠀⠀⠀⠛⠛⠛⠛⠛⠛⠛⠛⠛⠛⠛⠛⠛⠛⠑⠀⠀⠀⠀⠀⠀⠀⠀⠀⠀⠀⠃⠑⠑⠀⠀⠐⠘⠛⠛⠛⠛⠛⠛⠛⠛⠛⠛⠛⠛⠛⠛⠛⠛⠛⠛⠛⠛⠛⠛⠛⠛⠛⠀⠀⠀⠀⠀⠀⠀⠀⠀⠀⠀⠀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⠀⠀⠀⠀⠀⠀⠀⠀⠀⠀⠀⢸⢽⢽⣿⣿⣽⡻⣿⣿⡿⢫⣿⡧⢽⢝⢝⢟⢟⢟⢿⢿⣿⣿⣿⣿⣿⣿⣿⣿⣿⣿⣿⣿⣿⣿⣿⣿⣿⣿⣿⣿⣿⣿⣿⣿⣿⣿⣿⣿⣿⣿⣿⣿⣿⣿⣿⣿⣿⠀⠀⠀⠀⠀⠀⠀⠀⠀⠀⠀⠀</a:t>
            </a:r>
            <a:br/>
            <a:r>
              <a:t>⠀⠀⠀⠀⠀⠀⠀⠀⠀⠀⠀⢽⣿⣿⣝⡮⣟⡿⢫⣾⢿⢯⢷⢷⢵⣥⣥⡕⢳⢵⣵⡕⢜⢝⢿⣿⣿⣿⣿⣿⣿⣿⢿⣿⣿⣟⣿⣿⣿⣿⣿⣿⣿⣿⣿⣿⣿⣿⣿⣿⣿⣿⣿⣿⢿⢟⢟⢟⢝⠀⠀⠀⠀⠀⠀⠀⠀⠀⠀⠀⠀</a:t>
            </a:r>
            <a:br/>
            <a:r>
              <a:t>⠀⠀⠀⠀⠀⠀⠀⠀⠀⠀⠀⣿⢷⣽⣟⣝⡫⣻⢟⢕⢕⢕⢕⢕⢕⢕⢕⢕⢕⢕⢕⢝⢳⣵⡕⢝⢻⡿⣿⣿⣿⣿⣷⣷⣽⣿⣿⣿⣷⣿⣿⣿⣿⣿⣿⣿⣿⣿⣿⣿⣿⢿⠋⠁⠅⠉⠑⠖⢧⠀⠀⠀⠀⠀⠀⠀⠀⠀⠀⠀⠀</a:t>
            </a:r>
            <a:br/>
            <a:r>
              <a:t>⠀⠀⠀⠀⠀⠀⠀⠀⠀⠀⠀⣿⣿⣿⡟⢕⣾⡕⢕⢕⡕⢕⢕⢕⢕⢕⢕⢕⢕⢕⢕⢕⢕⢜⢿⣧⡕⢹⣿⣽⣿⣿⣿⣿⣿⣿⣿⣿⣿⣿⣿⣿⣿⡿⣿⣿⣿⣿⣿⡿⠋⠔⠁⠀⠀⠀⠐⠀⠀⠀⠀⠀⠀⠀⠀⠀⠀⠀⠀⠀⠀</a:t>
            </a:r>
            <a:br/>
            <a:r>
              <a:t>⠀⠀⠀⠀⠀⠀⠀⠀⠀⠀⠀⢿⣿⢝⢇⣸⣿⣿⣿⣿⣾⣿⣧⣵⣕⣵⣧⣕⣕⣕⡕⢕⢱⡕⢜⣿⣿⡕⢹⣿⣿⣿⣿⣿⣿⣿⣿⣿⣿⣿⣿⣿⣿⣿⣿⣿⣿⣿⣿⢕⢀⢀⢄⢄⢄⢔⢕⢕⢕⠀⠀⠀⠀⠀⠀⠀⠀⠀⠀⠀⠀</a:t>
            </a:r>
            <a:br/>
            <a:r>
              <a:t>⠀⠀⠀⠀⠀⠀⠀⠀⠀⠀⠀⢜⢧⣾⣕⣿⣿⣿⣿⣿⣿⣿⣿⣿⣿⣿⣿⣿⣿⣿⣿⣿⣷⣾⣷⣾⣿⡗⢜⣿⣿⣿⣿⣿⣿⣿⣿⣿⣿⣿⣿⣿⣿⣿⣿⣿⣿⣿⢇⢕⢕⢕⢕⢕⢕⢕⢕⢕⢕⠀⠀⠀⠀⠀⠀⠀⠀⠀⠀⠀⠀</a:t>
            </a:r>
            <a:br/>
            <a:r>
              <a:t>⠀⠀⠀⠀⠀⠀⠀⠀⠀⠀⠀⢕⣕⢜⢝⣿⣿⣿⣿⣿⣿⣿⣿⣿⣿⣿⣿⣿⣿⣿⣿⣿⣿⣿⣯⣽⣽⣷⢕⢽⢿⣿⣿⣿⣿⣿⣿⣿⣿⣟⣿⣷⣿⣿⣿⣿⣿⣿⡇⢕⢕⢕⣕⣕⣱⣵⣕⣵⣵⠀⠀⠀⠀⠀⠀⠀⠀⠀⠀⠀⠀</a:t>
            </a:r>
            <a:br/>
            <a:r>
              <a:t>⠀⠀⠀⠀⠀⠀⠀⠀⠀⠀⠀⢱⢷⢷⣿⣿⣿⣿⣿⣿⣿⣿⣿⣿⣿⣿⣿⣿⣿⣿⣿⣿⣿⣿⣿⣿⣿⡯⢕⢿⡿⣿⣿⢿⣿⢿⣿⡿⢿⢿⢿⣷⣿⡽⡿⢿⢿⣿⣿⣿⣿⣿⣿⣿⣿⣿⣿⣿⣿⠀⠀⠀⠀⠀⠀⠀⠀⠀⠀⠀⠀</a:t>
            </a:r>
            <a:br/>
            <a:r>
              <a:t>⠀⠀⠀⠀⠀⠀⠀⠀⠀⠀⠀⣕⣷⣷⣾⣿⣿⣿⣿⣿⣿⣿⣿⣿⣿⣿⣿⣿⣿⣿⣿⣿⣿⣿⣿⣯⣿⡯⡕⣝⣹⣿⡿⣿⣯⣯⣿⡿⣯⣿⣿⡯⣯⣽⡿⣯⣽⣿⣿⣿⣿⣿⣿⣿⣿⣿⣿⣿⣿⠀⠀⠀⠀⠀⠀⠀⠀⠀⠀⠀⠀</a:t>
            </a:r>
            <a:br/>
            <a:r>
              <a:t>⠀⠀⠀⠀⠀⠀⠀⠀⠀⠀⠀⣜⣿⣿⣿⣿⣿⣿⣿⣿⣿⣿⣿⣿⣿⣿⣿⣿⣿⣿⣿⣿⣿⢼⢝⢝⣽⣿⣷⣿⣿⣿⣟⣻⣻⣻⣻⣿⣻⣿⣟⣿⣻⣾⣻⣾⣟⣟⣿⣿⣿⣿⣿⣿⣿⣿⣿⣿⣿⠀⠀⠀⠀⠀⠀⠀⠀⠀⠀⠀⠀</a:t>
            </a:r>
            <a:br/>
            <a:r>
              <a:t>⠀⠀⠀⠀⠀⠀⠀⠀⠀⠀⠀⢜⣝⡕⣹⢿⣿⣿⣿⣿⣿⣿⣿⣿⣿⣿⣿⣿⣿⣿⣿⣿⣿⡇⢕⣼⣿⣿⣿⣿⣯⣽⣿⣿⣿⣿⣿⣽⣽⣿⣿⣯⣟⣻⣽⣯⣯⣽⣿⣿⣿⣿⣿⣿⣿⣿⣿⣿⣿⠀⠀⠀⠀⠀⠀⠀⠀⠀⠀⠀⠀</a:t>
            </a:r>
            <a:br/>
            <a:r>
              <a:t>⠀⠀⠀⠀⠀⠀⠀⠀⠀⠀⠀⢸⢿⡗⢝⣻⣿⣿⣿⣿⣿⣿⣿⣿⣿⣿⣿⣿⣿⣿⣿⣿⣿⢇⢕⢿⣿⣿⣿⣿⣿⣿⣿⣿⣿⣿⣿⣿⣿⣿⣿⣿⣿⣿⣿⣿⣿⣿⣿⣿⣿⣿⣿⣿⣿⣿⣿⣿⣿⠀⠀⠀⠀⠀⠀⠀⠀⠀⠀⠀⠀</a:t>
            </a:r>
            <a:br/>
            <a:r>
              <a:t>⠀⠀⠀⠀⠀⠀⠀⠀⠀⠀⠀⢕⢺⢇⢕⢺⣿⣿⣿⣿⣿⣿⣿⣿⣿⣿⣿⣿⣿⣿⣿⣿⣿⢕⠅⢸⣿⣿⣿⣿⣿⣿⣿⣿⣿⣿⣿⣿⣿⣿⣿⣿⣿⣿⣿⣿⣿⣿⣿⣿⣿⣿⣿⣿⣿⣿⣿⣿⣿⠀⠀⠀⠀⠀⠀⠀⠀⠀⠀⠀⠀</a:t>
            </a:r>
            <a:br/>
            <a:r>
              <a:t>⠀⠀⠀⠀⠀⠀⠀⠀⠀⠀⠀⢕⢕⢕⢕⣾⣿⣿⣿⣿⣿⣿⣿⣿⣿⣿⣿⣿⣿⣿⣿⣿⡿⠁⠄⣸⣿⣿⣿⣿⣿⣿⣿⣿⣿⣿⣿⣿⣿⣿⣿⣿⣿⣿⣿⣿⣿⣿⣿⣿⣿⣿⣿⣿⣿⣿⣿⣿⣿⠀⠀⠀⠀⠀⠀⠀⠀⠀⠀⠀⠀</a:t>
            </a:r>
            <a:br/>
            <a:r>
              <a:t>⠀⠀⠀⠀⠀⠀⠀⠀⠀⠀⠀⣼⣷⣿⣗⢾⣿⣿⣿⣿⣿⣿⣿⣿⣿⣿⣿⣿⣿⣿⣿⣿⡇⠀⢈⢻⣿⣿⣿⣿⣿⣿⣿⣟⣿⣿⣿⣿⣿⣿⣿⣟⣿⣿⣿⣿⣿⣿⣿⣿⣿⣿⣿⣿⣿⣿⣿⣿⣿⠀⠀⠀⠀⠀⠀⠀⠀⠀⠀⠀⠀</a:t>
            </a:r>
            <a:br/>
            <a:r>
              <a:t>⠀⠀⠀⠀⠀⠀⠀⠀⠀⠀⠀⣿⣿⣿⣷⣿⣿⣿⣿⣿⣿⣿⣿⣿⣿⣿⣿⣿⣿⣿⣿⣿⣕⠀⢑⢸⣿⣿⣿⣿⣿⣿⣿⣿⣿⣿⣿⣟⣿⣿⣿⣿⣿⣿⣿⣿⣿⣿⡿⢿⢿⢿⢿⢿⢿⣿⣿⣿⣿⠀⠀⠀⠀⠀⠀⠀⠀⠀⠀⠀⠀</a:t>
            </a:r>
            <a:br/>
            <a:r>
              <a:t>⠀⠀⠀⠀⠀⠀⠀⠀⠀⠀⠀⣿⣿⣿⣿⣿⣟⣻⣟⣿⣟⣟⡟⢟⣟⣟⣿⣿⣿⣿⣿⣿⡿⠑⠀⢕⣿⣿⣿⣿⣿⣿⣿⣿⣿⣟⣻⣿⣿⣟⢻⢿⣿⣿⣟⣿⡏⣻⡇⢑⢕⢵⣷⣾⣿⣿⣿⣿⣿⠀⠀⠀⠀⠀⠀⠀⠀⠀⠀⠀⠀</a:t>
            </a:r>
            <a:br/>
            <a:r>
              <a:t>⠀⠀⠀⠀⠀⠀⠀⠀⠀⠀⠀⣿⣿⣿⣿⣿⣿⣾⣿⣧⣧⣿⣿⣿⣿⣿⣿⣯⣿⣿⣿⢿⣷⠄⢰⢕⣿⣿⣿⣿⣿⣿⢏⢍⢝⠟⠏⠍⢝⠝⢏⠝⠿⠟⠟⠟⠸⢽⠇⠕⠕⠕⠜⢟⢟⢟⢟⢏⢝⠀⠀⠀⠀⠀⠀⠀⠀⠀⠀⠀⠀</a:t>
            </a:r>
            <a:br/>
            <a:r>
              <a:t>⠀⠀⠀⠀⠀⠀⠀⠀⠀⠀⠀⢿⢟⢻⠻⢟⢿⢟⢟⢟⢚⢛⢟⢛⢛⣏⡝⢝⣝⣿⢏⣿⡏⠀⣼⢕⢿⣿⣿⣿⣿⣿⡕⢄⢄⢔⢄⢄⢀⢄⢔⢔⢕⢕⢕⢕⢕⢕⢕⢕⢕⢕⢕⣕⣕⣕⣕⣕⣕⠀⠀⠀⠀⠀⠀⠀⠀⠀⠀⠀⠀</a:t>
            </a:r>
            <a:br/>
            <a:r>
              <a:t>⠀⠀⠀⠀⠀⠀⠀⠀⠀⠀⠀⢔⢕⢕⢕⢕⢕⢕⢕⢕⢕⡱⡗⡯⣾⡝⡷⡼⢻⣿⢕⢿⣇⠀⢜⢕⢜⣿⣿⣿⣿⣿⣿⢿⣷⣷⣷⣷⣷⣷⣷⣷⣷⣷⣷⣷⣷⣷⣷⣷⣿⣿⣿⣿⣿⣿⣿⣿⣿⠀⠀⠀⠀⠀⠀⠀⠀⠀⠀⠀⠀</a:t>
            </a:r>
            <a:br/>
            <a:r>
              <a:t>⠀⠀⠀⠀⠀⠀⠀⠀⠀⠀⠀⣵⣵⣕⣱⣵⣵⣵⣷⣾⣷⣷⣿⣿⣷⣿⣿⣿⣿⣿⡇⢣⠙⠀⢸⣧⡀⢹⣿⣿⣿⣿⣿⣿⣿⣷⣾⣿⡿⢿⢿⣿⣿⣟⣟⢻⢿⢿⠟⢻⢿⢿⢿⣿⣿⣿⣿⣿⣿⠀⠀⠀⠀⠀⠀⠀⠀⠀⠀⠀⠀</a:t>
            </a:r>
            <a:br/>
            <a:r>
              <a:t>⠀⠀⠀⠀⠀⠀⠀⠀⠀⠀⠀⠟⢟⢟⢟⢻⢿⢿⣿⣿⣿⣿⣿⣿⣿⣿⣿⣿⣿⣿⡧⠜⠀⠀⣞⣿⣣⢸⣿⣿⣿⣿⢿⡿⣿⣿⣿⡿⢿⢟⢟⢏⢝⢕⡕⢕⢕⢕⢕⢕⢕⢕⢕⢕⢕⢜⢝⢝⢝⠀⠀⠀⠀⠀⠀⠀⠀⠀⠀⠀⠀</a:t>
            </a:r>
            <a:br/>
            <a:r>
              <a:t>⠀⠀⠀⠀⠀⠀⠀⠀⠀⠀⠀⠀⠑⠑⠑⠘⠛⠛⠛⠛⠛⠛⠛⠛⠛⠛⠛⠛⠛⠛⠛⠀⠀⠀⠛⠛⠛⠃⠛⠛⠛⠋⠑⠑⠑⠑⠑⠑⠑⠑⠑⠑⠑⠃⠑⠑⠑⠑⠑⠑⠑⠑⠑⠓⠓⠑⠑⠑⠑⠀⠀⠀⠀⠀⠀⠀⠀⠀⠀⠀⠀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⠀⠀⠀⠀⠀⠀⠀⠀⠀⠀⠀⢸⢽⢽⣽⢟⣇⡟⢿⢫⡾⢝⣕⣵⢵⢵⢝⢝⢟⢟⢻⢿⣟⡿⣿⣿⣿⣿⡿⢿⣿⣿⣿⣿⡿⣿⣿⣿⣿⣿⣿⣿⣿⣿⣿⣿⣿⣿⣿⣿⣿⣿⣿⣿⣿⣿⣿⣿⣿⠀⠀⠀⠀⠀⠀⠀⠀⠀⠀⠀⠀</a:t>
            </a:r>
            <a:br/>
            <a:r>
              <a:t>⠀⠀⠀⠀⠀⠀⠀⠀⠀⠀⠀⢽⣯⣾⣏⢵⢝⣗⢎⣱⡾⢿⢽⢧⢵⣥⣥⣵⢗⢵⢵⣕⢕⢕⢟⣹⣻⣿⣿⣿⣾⣽⣿⡟⣷⣇⣼⣽⣿⢽⣿⣿⣿⣿⣿⣿⣿⣿⣿⣿⣿⣿⣿⣿⢿⠟⢟⢟⢝⠀⠀⠀⠀⠀⠀⠀⠀⠀⠀⠀⠀</a:t>
            </a:r>
            <a:br/>
            <a:r>
              <a:t>⠀⠀⠀⠀⠀⠀⠀⠀⠀⠀⠀⣿⣿⣷⣟⣏⢏⣹⢞⢇⢕⢕⢕⢕⢕⢕⢕⢕⢕⢕⢕⢝⢻⣧⡕⢕⢝⢹⣟⣾⢿⢿⣷⡇⣼⣿⡿⣿⣿⣾⣿⣿⣿⣿⣿⣿⣿⣿⣿⣿⣿⡿⠏⠑⠅⠉⠙⠓⠶⠀⠀⠀⠀⠀⠀⠀⠀⠀⠀⠀⠀</a:t>
            </a:r>
            <a:br/>
            <a:r>
              <a:t>⠀⠀⠀⠀⠀⠀⠀⠀⠀⠀⠀⣿⣷⣞⣻⢇⣱⢏⡕⢇⢕⡕⢕⢕⢕⢕⢕⢕⢕⢕⢕⢕⢕⢜⢻⣷⡕⢜⣻⣯⣽⣿⣿⣽⣿⣿⣿⣿⣯⣽⣿⣿⡿⡯⢿⣿⣿⣿⣿⣿⠏⠁⠀⠀⠀⠀⠀⢐⠁⠀⠀⠀⠀⠀⠀⠀⠀⠀⠀⠀⠀</a:t>
            </a:r>
            <a:br/>
            <a:r>
              <a:t>⠀⠀⠀⠀⠀⠀⠀⠀⠀⠀⠀⣿⣿⢝⡟⢱⣿⣿⣿⣿⣿⣿⣷⣵⣧⣵⣧⣕⣕⣕⡕⢕⢱⢕⢕⢻⣷⡇⢜⣹⣿⣷⣾⣿⣿⣿⣿⣿⣿⣿⣿⣿⣽⣿⣿⡿⣿⣿⣿⢏⠀⠀⢄⢄⢐⢔⢕⢕⢕⠀⠀⠀⠀⠀⠀⠀⠀⠀⠀⠀⠀</a:t>
            </a:r>
            <a:br/>
            <a:r>
              <a:t>⠀⠀⠀⠀⠀⠀⠀⠀⠀⠀⠀⣕⢟⣗⣇⣾⣿⣿⣿⣿⣿⣿⣿⣿⣿⣿⣿⣿⣿⣿⣿⣿⣿⣾⣷⣷⣿⣯⢕⢷⣿⣷⣾⣿⣿⣻⣿⣿⣿⣿⣿⣿⣿⣿⣿⣿⣿⣿⡟⢕⢕⢕⢕⢕⢕⢕⢕⢕⢕⠀⠀⠀⠀⠀⠀⠀⠀⠀⠀⠀⠀</a:t>
            </a:r>
            <a:br/>
            <a:r>
              <a:t>⠀⠀⠀⠀⠀⠀⠀⠀⠀⠀⠀⢕⣕⢕⢕⣿⣿⣿⣿⣿⣿⣿⣿⣿⣿⣿⣿⣿⣿⣿⣿⣿⣿⣿⣯⣽⣯⣿⢕⢱⢷⢿⣿⣿⣻⢿⢿⣷⢗⣷⢞⢞⣞⣞⣷⣿⣿⣿⡇⢕⢕⢕⣕⡕⣕⣕⣕⣱⣵⠀⠀⠀⠀⠀⠀⠀⠀⠀⠀⠀⠀</a:t>
            </a:r>
            <a:br/>
            <a:r>
              <a:t>⠀⠀⠀⠀⠀⠀⠀⠀⠀⠀⠀⢕⢇⢕⢗⣿⣿⣿⣿⣿⣿⣿⣿⣿⣿⣿⣿⣿⣿⣿⣿⣿⣿⣿⣿⣿⣿⣿⢕⢱⢽⢽⡿⢿⢿⢿⢿⢿⢽⢿⢷⣷⡿⡵⢾⢷⡿⡿⣿⣿⣿⣿⣿⣿⣿⣿⣿⣿⣿⠀⠀⠀⠀⠀⠀⠀⠀⠀⠀⠀⠀</a:t>
            </a:r>
            <a:br/>
            <a:r>
              <a:t>⠀⠀⠀⠀⠀⠀⠀⠀⠀⠀⠀⢕⢱⣷⣷⣿⣿⣿⣿⣿⣿⣿⣿⣿⣿⣿⣿⣿⣿⣿⣿⣿⣿⣿⣿⣯⣿⣿⡕⢸⣞⣻⣟⣻⣽⡹⣽⡿⢽⢽⡽⣽⣿⣽⢿⢿⣿⣽⣿⣿⣿⣿⣿⣿⣿⣿⣿⣿⣿⠀⠀⠀⠀⠀⠀⠀⠀⠀⠀⠀⠀</a:t>
            </a:r>
            <a:br/>
            <a:r>
              <a:t>⠀⠀⠀⠀⠀⠀⠀⠀⠀⠀⠀⢕⣻⡿⣿⣿⣿⣿⣿⣿⣿⣿⣿⣿⣿⣿⣿⣿⣿⣿⣿⣿⣿⢹⢝⢝⣹⣿⣷⣿⣿⣿⣞⣟⣟⣻⣗⣟⣟⣻⣟⣿⣿⣷⣿⣻⣗⣟⣿⣿⣿⣿⣿⣿⣿⣿⣿⣿⣿⠀⠀⠀⠀⠀⠀⠀⠀⠀⠀⠀⠀</a:t>
            </a:r>
            <a:br/>
            <a:r>
              <a:t>⠀⠀⠀⠀⠀⠀⠀⠀⠀⠀⠀⣜⣱⣝⢜⣟⣿⣿⣿⣿⣿⣿⣿⣿⣿⣿⣿⣿⣿⣿⣿⣿⣿⡇⢕⢱⣿⣿⣿⣿⣿⣯⣯⣯⣼⣿⣽⣽⣽⣯⣽⣽⣽⣝⣯⣿⣷⣯⣹⣿⣿⣿⣿⣿⣿⣿⣿⣿⣿⠀⠀⠀⠀⠀⠀⠀⠀⠀⠀⠀⠀</a:t>
            </a:r>
            <a:br/>
            <a:r>
              <a:t>⠀⠀⠀⠀⠀⠀⠀⠀⠀⠀⠀⣜⢝⢟⢜⢝⣿⣿⣿⣿⣿⣿⣿⣿⣿⣿⣿⣿⣿⣿⣿⣿⣿⡇⢕⢸⣿⣿⣿⣿⣿⣿⣿⣿⣿⣿⣿⣿⣿⣿⣿⣿⣿⣿⣿⣿⣿⣿⣿⣿⣿⣿⣿⣿⣿⣿⣿⣿⣿⠀⠀⠀⠀⠀⠀⠀⠀⠀⠀⠀⠀</a:t>
            </a:r>
            <a:br/>
            <a:r>
              <a:t>⠀⠀⠀⠀⠀⠀⠀⠀⠀⠀⠀⢕⢸⢏⢕⢜⣿⣿⣿⣿⣿⣿⣿⣿⣿⣿⣿⣿⣿⣿⣿⣿⣿⢇⢅⠑⣿⣿⣿⣿⣿⣿⣿⣿⣿⣿⣿⣿⣿⣿⣿⣿⣿⣿⣿⣿⣿⣿⣿⣿⣿⣿⣿⣿⣿⣿⣿⣿⣿⠀⠀⠀⠀⠀⠀⠀⠀⠀⠀⠀⠀</a:t>
            </a:r>
            <a:br/>
            <a:r>
              <a:t>⠀⠀⠀⠀⠀⠀⠀⠀⠀⠀⠀⢕⡕⢕⢱⢾⣿⣿⣿⣿⣿⣿⣿⣿⣿⣿⣿⣿⣿⣿⣿⣿⣿⠱⠀⢄⣿⣿⣿⣿⣿⣿⣿⣿⣿⣿⣿⣿⣿⣿⣿⣿⣿⣿⣿⣿⣿⣿⣿⣿⣿⣿⣿⣿⣿⣿⣿⣿⣿⠀⠀⠀⠀⠀⠀⠀⠀⠀⠀⠀⠀</a:t>
            </a:r>
            <a:br/>
            <a:r>
              <a:t>⠀⠀⠀⠀⠀⠀⠀⠀⠀⠀⠀⣷⣷⣾⣿⣞⣿⣿⣿⣿⣿⣿⣿⣿⣿⣿⣿⣿⣿⣿⣿⣿⡏⠀⢀⢈⣿⣿⣿⣿⣿⣿⣿⣟⣿⣿⣿⣿⣿⣿⣿⣿⣻⣿⣿⣿⣿⣿⣿⣿⣿⣿⣿⣿⣿⣿⣿⣿⣿⠀⠀⠀⠀⠀⠀⠀⠀⠀⠀⠀⠀</a:t>
            </a:r>
            <a:br/>
            <a:r>
              <a:t>⠀⠀⠀⠀⠀⠀⠀⠀⠀⠀⠀⣿⣿⣿⣿⣿⣿⣿⣿⣿⣿⣿⣿⣿⣿⣿⣿⣿⣿⣿⣿⣿⡔⠀⠁⢕⣿⣿⣿⣿⣿⣿⣿⣿⣿⣿⣿⣟⣟⣻⣿⣿⣾⣿⣿⣿⣿⣿⣿⢿⢿⢿⢿⢿⢿⢿⣿⣿⣿⠀⠀⠀⠀⠀⠀⠀⠀⠀⠀⠀⠀</a:t>
            </a:r>
            <a:br/>
            <a:r>
              <a:t>⠀⠀⠀⠀⠀⠀⠀⠀⠀⠀⠀⣿⣿⣿⣿⣿⡟⢻⣟⣟⣟⣟⡟⣻⣟⣟⣻⣿⣿⣿⣿⣿⡏⠁⢀⠑⢿⣿⣿⣿⣿⣿⣟⣿⣷⣿⢿⣿⡷⢿⡟⡿⣿⣿⣿⣿⣟⣹⣿⢕⢑⢱⣵⣷⣿⣿⣿⣿⣿⠀⠀⠀⠀⠀⠀⠀⠀⠀⠀⠀⠀</a:t>
            </a:r>
            <a:br/>
            <a:r>
              <a:t>⠀⠀⠀⠀⠀⠀⠀⠀⠀⠀⠀⣿⣿⣿⣿⣿⣿⣧⣿⣷⣧⣿⣿⣿⣿⣿⣿⣿⣿⣿⣿⣹⡇⠀⣼⢕⢸⣿⣿⣿⣿⡟⢏⢍⢙⢟⠟⠝⢍⢝⠟⠝⠻⠟⠟⠻⠏⢽⢿⠕⠕⠕⠕⢝⢟⢟⢏⢝⢝⠀⠀⠀⠀⠀⠀⠀⠀⠀⠀⠀⠀</a:t>
            </a:r>
            <a:br/>
            <a:r>
              <a:t>⠀⠀⠀⠀⠀⠀⠀⠀⠀⠀⠀⢿⢿⢟⢟⢟⢻⢟⢟⢟⢛⢛⢟⢟⢏⣝⣝⣝⣝⣿⢫⣿⡇⠀⣿⢕⢞⣿⣿⣿⣿⣧⢕⢄⢄⢔⢔⢀⢀⢀⢔⢔⢕⢕⢕⢕⢕⢕⢕⢕⢕⢕⢕⢕⢕⣕⣕⣕⣕⠀⠀⠀⠀⠀⠀⠀⠀⠀⠀⠀⠀</a:t>
            </a:r>
            <a:br/>
            <a:r>
              <a:t>⠀⠀⠀⠀⠀⠀⠀⠀⠀⠀⠀⢔⢕⢕⢕⢕⢕⢕⢕⢕⡕⢱⡕⡮⣹⣵⢳⣷⣿⡇⢸⣿⡇⠀⢝⢕⠄⢻⣿⣿⣿⣿⡿⣿⣷⣷⣷⣧⣷⣷⣷⣷⣷⣷⣷⣷⣷⣷⣷⣿⣿⣿⣿⣿⣿⣿⣿⣿⣿⠀⠀⠀⠀⠀⠀⠀⠀⠀⠀⠀⠀</a:t>
            </a:r>
            <a:br/>
            <a:r>
              <a:t>⠀⠀⠀⠀⠀⠀⠀⠀⠀⠀⠀⣵⣵⣇⣕⣵⣵⣵⣷⣷⣾⣿⣿⣿⣿⣿⣿⣿⣼⣿⡜⡕⠇⢄⢵⣇⠀⢸⣿⣿⣿⣿⣿⣿⣿⣷⣷⣿⡿⢿⢿⣿⣿⣟⣟⢟⢻⢟⢟⠟⢻⢿⢿⣿⣿⣿⣿⣿⣿⠀⠀⠀⠀⠀⠀⠀⠀⠀⠀⠀⠀</a:t>
            </a:r>
            <a:br/>
            <a:r>
              <a:t>⠀⠀⠀⠀⠀⠀⠀⠀⠀⠀⠀⠝⢟⢟⢟⢟⢻⣿⣿⣿⣿⣿⣿⣿⣿⣿⣿⣿⣿⣿⡟⢇⠀⢸⣯⣿⣕⢸⣿⣿⣿⢟⢿⢿⣿⣿⣿⢿⢿⢻⢝⢝⢕⡕⡕⢕⢕⢕⢕⢕⢕⢕⢕⢕⢕⢕⢜⢝⢝⠀⠀⠀⠀⠀⠀⠀⠀⠀⠀⠀⠀</a:t>
            </a:r>
            <a:br/>
            <a:r>
              <a:t>⠀⠀⠀⠀⠀⠀⠀⠀⠀⠀⠀⠀⠁⠑⠑⠑⠚⠛⠛⠛⠛⠛⠛⠛⠛⠛⠛⠛⠛⠛⠓⠀⠀⠘⠛⠛⠛⠋⠙⠛⠛⠛⠑⠑⠑⠑⠑⠑⠑⠑⠑⠑⠓⠑⠑⠑⠑⠑⠑⠑⠑⠑⠑⠓⠓⠑⠑⠑⠑⠀⠀⠀⠀⠀⠀⠀⠀⠀⠀⠀⠀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⠀⠀⠀⠀⠀⠀⠀⠀⠀⠀⠀⢕⢜⢱⣜⡿⡇⣱⢻⡝⢵⢇⢝⣕⡵⢵⢜⢟⢏⢟⢻⢿⢿⢿⢿⡿⣿⣿⣿⢿⣿⣿⣿⣿⣿⣿⣿⣿⣟⣿⣿⣿⣿⣿⣿⣿⣿⣿⣽⣿⣿⣿⣿⣿⣿⣿⣿⣿⣿⠀⠀⠀⠀⠀⠀⠀⠀⠀⠀⠀⠀</a:t>
            </a:r>
            <a:br/>
            <a:r>
              <a:t>⠀⠀⠀⠀⠀⠀⠀⠀⠀⠀⠀⢵⢽⣷⡞⢱⢕⢝⢞⢕⣵⢞⢯⢵⣵⣥⣥⣷⡗⢵⢵⣕⢕⢕⢗⢟⣵⣯⡿⣏⣽⣽⣿⢿⢳⣧⣝⣽⣟⡽⡿⣿⣿⣿⣿⣿⣿⣿⣿⣿⣿⣿⣿⣿⡿⠿⢟⢟⢝⠀⠀⠀⠀⠀⠀⠀⠀⠀⠀⠀⠀</a:t>
            </a:r>
            <a:br/>
            <a:r>
              <a:t>⠀⠀⠀⠀⠀⠀⠀⠀⠀⠀⠀⣿⡿⢧⣿⢇⡕⢕⡵⢏⢕⢕⢕⢕⢕⢕⢕⢕⢕⢕⢕⢜⢟⢧⣕⡕⢕⢝⢿⣕⡟⢯⣽⡧⢎⣽⣿⢿⣯⣷⣿⣿⣿⣿⣿⣿⣿⣿⣿⣿⣿⣿⢟⠑⠀⢈⠍⠓⠲⠀⠀⠀⠀⠀⠀⠀⠀⠀⠀⠀⠀</a:t>
            </a:r>
            <a:br/>
            <a:r>
              <a:t>⠀⠀⠀⠀⠀⠀⠀⠀⠀⠀⠀⣿⣷⣾⣟⡟⢕⡟⡕⢕⢕⣕⢕⢕⢕⢕⢕⢕⢕⢕⢕⢕⢕⢕⢹⣷⣕⢕⢱⢝⢼⢧⣟⢫⣧⣿⣿⣿⣽⣽⢽⣿⣿⢿⢿⡽⣿⣿⣿⣿⡟⠑⠀⠁⠀⠀⢀⠀⠔⠀⠀⠀⠀⠀⠀⠀⠀⠀⠀⠀⠀</a:t>
            </a:r>
            <a:br/>
            <a:r>
              <a:t>⠀⠀⠀⠀⠀⠀⠀⠀⠀⠀⠀⢸⢿⢏⢹⢕⣾⣷⣿⣿⣿⣿⣿⣧⣧⣱⣕⣕⣕⣕⢕⢕⢕⢕⢕⢜⣿⣇⢕⣸⣟⣕⢗⣟⣻⣟⣟⣏⣳⣯⣽⣟⣽⡿⣿⣿⣿⣿⣿⡟⠑⠀⢀⢀⠀⢔⢕⢕⢕⠀⠀⠀⠀⠀⠀⠀⠀⠀⠀⠀⠀</a:t>
            </a:r>
            <a:br/>
            <a:r>
              <a:t>⠀⠀⠀⠀⠀⠀⠀⠀⠀⠀⠀⡕⢸⣕⣕⣕⣿⣿⣿⣿⣿⣿⣿⣿⣿⣿⣿⣿⣿⣿⣿⣿⣿⣿⣷⣷⣿⣿⢕⢱⣽⢷⡕⣷⣿⣿⣿⣿⣷⣿⣿⣟⣻⣿⣾⣿⣿⣿⣿⢕⢕⢕⢕⢕⢕⢕⢕⢕⢕⠀⠀⠀⠀⠀⠀⠀⠀⠀⠀⠀⠀</a:t>
            </a:r>
            <a:br/>
            <a:r>
              <a:t>⠀⠀⠀⠀⠀⠀⠀⠀⠀⠀⠀⢝⣕⡕⢕⣺⣿⣿⣿⣿⣿⣿⣿⣿⣿⣿⣿⣿⣿⣿⣿⣿⣿⣿⣯⣽⣿⣿⡗⢕⢺⢕⣿⡿⣟⣻⢾⢷⡷⣳⣗⣞⣾⣷⣞⣳⣿⣿⣟⢕⢕⢕⣕⣕⢕⢕⣵⣵⣵⠀⠀⠀⠀⠀⠀⠀⠀⠀⠀⠀⠀</a:t>
            </a:r>
            <a:br/>
            <a:r>
              <a:t>⠀⠀⠀⠀⠀⠀⠀⠀⠀⠀⠀⢕⢗⢇⢱⣿⣿⣿⣿⣿⣿⣿⣿⣿⣿⣿⣿⣿⣿⣿⣿⣿⣿⣿⣿⣿⣿⣿⡇⢱⢿⢽⣿⡿⡿⢿⢿⢿⢽⢿⡷⢷⢷⣷⢾⢷⣿⢿⣿⣿⣿⣿⣿⣿⣿⣿⣿⣿⣿⠀⠀⠀⠀⠀⠀⠀⠀⠀⠀⠀⠀</a:t>
            </a:r>
            <a:br/>
            <a:r>
              <a:t>⠀⠀⠀⠀⠀⠀⠀⠀⠀⠀⠀⢕⡕⣷⣷⣾⣿⣿⣿⣿⣿⣿⣿⣿⣿⣿⣿⣿⣿⣿⣿⣿⣿⣿⣿⣿⣿⣿⡇⢜⣹⣝⢟⢟⢹⢹⡽⡝⢹⡯⡽⢽⣿⣯⣿⢿⣽⣽⣿⣿⣿⣿⣿⣿⣿⣿⣿⣿⣿⠀⠀⠀⠀⠀⠀⠀⠀⠀⠀⠀⠀</a:t>
            </a:r>
            <a:br/>
            <a:r>
              <a:t>⠀⠀⠀⠀⠀⠀⠀⠀⠀⠀⠀⢕⣹⣿⢿⣿⣿⣿⣿⣿⣿⣿⣿⣿⣿⣿⣿⣿⣿⣿⣿⣿⣿⣯⢝⢍⣱⣿⣷⣿⣿⣿⣞⣟⣻⣟⣞⣟⣟⣻⣟⣟⣿⣷⣿⣿⣿⣟⣿⣿⣿⣿⣿⣿⣿⣿⣿⣿⣿⠀⠀⠀⠀⠀⠀⠀⠀⠀⠀⠀⠀</a:t>
            </a:r>
            <a:br/>
            <a:r>
              <a:t>⠀⠀⠀⠀⠀⠀⠀⠀⠀⠀⠀⣕⣹⣝⡜⡹⣿⣿⣿⣿⣿⣿⣿⣿⣿⣿⣿⣿⣿⣿⣿⣿⣿⣿⢕⢱⣿⣿⣿⣿⣿⣿⣽⣽⣷⣿⣿⣼⣯⣯⣿⣽⣾⣟⣽⣿⣿⣯⣽⣿⣿⣿⣿⣿⣿⣿⣿⣿⣿⠀⠀⠀⠀⠀⠀⠀⠀⠀⠀⠀⠀</a:t>
            </a:r>
            <a:br/>
            <a:r>
              <a:t>⠀⠀⠀⠀⠀⠀⠀⠀⠀⠀⠀⣕⡽⡗⡎⢹⣿⣿⣿⣿⣿⣿⣿⣿⣿⣿⣿⣿⣿⣿⣿⣿⣿⡟⠁⢜⣿⣿⣿⣿⣿⣿⣿⣿⣿⣿⣿⣿⣿⣿⣿⣿⣿⣿⣿⣿⣿⣿⣿⣿⣿⣿⣿⣿⣿⣿⣿⣿⣿⠀⠀⠀⠀⠀⠀⠀⠀⠀⠀⠀⠀</a:t>
            </a:r>
            <a:br/>
            <a:r>
              <a:t>⠀⠀⠀⠀⠀⠀⠀⠀⠀⠀⠀⢕⢕⢟⢕⢕⣸⣿⣿⣿⣿⣿⣿⣿⣿⣿⣿⣿⣿⣿⣿⣿⣿⡇⢑⠁⢻⣿⣿⣿⣿⣿⣿⣿⣿⣿⣿⣿⣿⣿⣿⣿⣿⣿⣿⣿⣿⣿⣿⣿⣿⣿⣿⣿⣿⣿⣿⣿⣿⠀⠀⠀⠀⠀⠀⠀⠀⠀⠀⠀⠀</a:t>
            </a:r>
            <a:br/>
            <a:r>
              <a:t>⠀⠀⠀⠀⠀⠀⠀⠀⠀⠀⠀⢕⣕⢕⡕⢵⣿⣿⣿⣿⣿⣿⣿⣿⣿⣿⣿⣿⣿⣿⣿⣿⣿⠑⠀⠐⢺⣿⣿⣿⣿⣿⣿⣿⣿⣿⣿⣿⣿⣿⣿⣿⣿⣿⣿⣿⣿⣿⣿⣿⣿⣿⣿⣿⣿⣿⣿⣿⣿⠀⠀⠀⠀⠀⠀⠀⠀⠀⠀⠀⠀</a:t>
            </a:r>
            <a:br/>
            <a:r>
              <a:t>⠀⠀⠀⠀⠀⠀⠀⠀⠀⠀⠀⣷⣾⣾⣿⣧⣿⣿⣿⣿⣿⣿⣿⣿⣿⣿⣿⣿⣿⣿⣿⣿⡇⠀⠀⢀⣸⣿⣿⣿⣿⣿⣿⣿⣻⣿⣿⣿⣿⣿⣿⣟⣿⣿⣿⣿⣿⣿⣿⣿⣿⣿⣿⣿⣿⣿⣿⣿⣿⠀⠀⠀⠀⠀⠀⠀⠀⠀⠀⠀⠀</a:t>
            </a:r>
            <a:br/>
            <a:r>
              <a:t>⠀⠀⠀⠀⠀⠀⠀⠀⠀⠀⠀⣿⣿⣿⣿⣿⣿⣿⣿⣿⣿⣿⣿⣿⣿⣿⣿⣿⣿⣿⣿⣿⣇⠀⠀⢐⢸⣿⣿⣿⣿⣿⣿⣿⣿⣿⣿⣟⣟⣿⣿⣿⣿⣿⣿⣿⣿⣿⣿⡿⢿⢿⣿⢿⢿⢿⣿⣿⣿⠀⠀⠀⠀⠀⠀⠀⠀⠀⠀⠀⠀</a:t>
            </a:r>
            <a:br/>
            <a:r>
              <a:t>⠀⠀⠀⠀⠀⠀⠀⠀⠀⠀⠀⣿⣿⣿⣿⣿⣿⢟⣿⣿⣻⣟⣟⣟⣟⣟⣿⣿⣿⣿⣿⣿⣟⠃⠀⠑⢜⣿⣿⣿⣿⣟⢿⣻⣿⣷⣟⣿⡿⣟⣟⡿⣿⣿⣿⣿⣟⢝⣿⢕⢕⢱⣵⣷⣾⣿⣿⣿⣿⠀⠀⠀⠀⠀⠀⠀⠀⠀⠀⠀⠀</a:t>
            </a:r>
            <a:br/>
            <a:r>
              <a:t>⠀⠀⠀⠀⠀⠀⠀⠀⠀⠀⠀⣿⣿⣿⣿⣿⣿⣾⣾⣧⣵⣾⣿⣿⣿⣿⣿⣯⣿⣿⡿⣽⡏⢄⡇⢔⢕⣿⣿⣿⣿⡿⢟⢙⢝⢝⠟⠝⢍⢝⠟⠝⠝⠿⠟⠟⠟⢹⢿⠕⠕⠕⠕⢝⢟⢟⢟⢟⢝⠀⠀⠀⠀⠀⠀⠀⠀⠀⠀⠀⠀</a:t>
            </a:r>
            <a:br/>
            <a:r>
              <a:t>⠀⠀⠀⠀⠀⠀⠀⠀⠀⠀⠀⢿⢿⢟⢟⢟⢟⢟⢟⢛⢛⢛⢛⢟⢏⣝⢝⣝⣹⡿⢝⣿⡇⢱⣏⢸⠘⢻⣿⣿⣿⡇⢔⢔⢄⢄⢔⢀⢀⢀⢔⢔⢕⢕⢔⢕⢕⢕⢕⢕⢕⢕⢕⡕⢕⣕⣕⣕⣕⠀⠀⠀⠀⠀⠀⠀⠀⠀⠀⠀⠀</a:t>
            </a:r>
            <a:br/>
            <a:r>
              <a:t>⠀⠀⠀⠀⠀⠀⠀⠀⠀⠀⠀⢔⢕⢕⢕⢕⢕⢕⢕⢕⢕⡕⡕⢳⢻⣹⢧⣗⢿⡇⢜⢿⡕⢜⢹⡜⠀⠁⣿⣿⣿⣿⢻⢻⣳⣷⣷⣷⣷⣷⣷⣷⣷⣷⣷⣷⣷⣷⣷⣾⣿⣿⣿⣿⣿⣿⣿⣿⣿⠀⠀⠀⠀⠀⠀⠀⠀⠀⠀⠀⠀</a:t>
            </a:r>
            <a:br/>
            <a:r>
              <a:t>⠀⠀⠀⠀⠀⠀⠀⠀⠀⠀⠀⣵⣵⣗⣕⣵⣵⣵⣷⣷⣿⣿⣿⣿⣿⣿⣿⣾⣽⣷⢱⢘⠇⢱⣽⣕⠀⢀⣿⣿⣿⣿⣿⣿⣿⣗⣾⣷⣿⢟⢿⣿⣿⣟⣟⡟⢻⢿⢟⢟⢻⢿⢿⣿⣿⣿⡿⣻⣿⠀⠀⠀⠀⠀⠀⠀⠀⠀⠀⠀⠀</a:t>
            </a:r>
            <a:br/>
            <a:r>
              <a:t>⠀⠀⠀⠀⠀⠀⠀⠀⠀⠀⠀⠝⢟⢟⢟⢟⢿⣿⣿⣿⣿⣿⣿⣿⣿⣿⣿⣿⣿⣿⡏⡕⠀⢾⣯⣽⡔⢼⢿⣿⣟⢏⢱⢷⢯⣿⢽⢯⢿⢟⢟⢏⢝⡕⢕⢕⢔⢕⢕⢕⢕⢕⢕⢕⢕⢕⢝⢝⢝⠀⠀⠀⠀⠀⠀⠀⠀⠀⠀⠀⠀</a:t>
            </a:r>
            <a:br/>
            <a:r>
              <a:t>⠀⠀⠀⠀⠀⠀⠀⠀⠀⠀⠀⠀⠑⠑⠑⠑⠘⠚⠛⠛⠛⠛⠛⠛⠛⠛⠛⠛⠛⠛⠓⠓⠐⠘⠛⠛⠛⠐⠘⠛⠛⠛⠑⠃⠑⠑⠑⠑⠑⠑⠑⠑⠑⠃⠑⠑⠑⠑⠑⠑⠑⠃⠑⠑⠑⠑⠑⠑⠑⠀⠀⠀⠀⠀⠀⠀⠀⠀⠀⠀⠀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⠀⠀⠀⠀⠀⠀⠀⠀⠀⠀⠀⢜⢕⡕⣇⡺⢇⣱⢜⢻⢱⢇⢕⣕⣱⢵⢼⢝⢟⢝⢻⢻⢿⢻⢿⣿⣿⣿⣿⢿⣿⣿⣿⣿⣿⣿⣿⣿⣿⣿⣿⣿⣿⣿⣿⣿⣿⣿⣯⣿⣿⣿⣿⣿⣿⣿⣿⣿⣿⠀⠀⠀⠀⠀⠀⠀⠀⠀⠀⠀⠀</a:t>
            </a:r>
            <a:br/>
            <a:r>
              <a:t>⠀⠀⠀⠀⠀⠀⠀⠀⠀⠀⠀⢕⢮⣗⣮⢕⢜⢝⢗⢕⣸⡷⢻⣽⣵⣵⣵⣷⡗⠱⢵⣕⡕⢕⢕⢏⣣⣾⣟⣽⣿⣿⣿⣿⢻⣾⣯⣿⣿⣻⣿⣿⣿⣿⣿⣿⣿⣿⣿⣿⣿⣿⣿⣿⣿⢿⢟⢛⢟⠀⠀⠀⠀⠀⠀⠀⠀⠀⠀⠀⠀</a:t>
            </a:r>
            <a:br/>
            <a:r>
              <a:t>⠀⠀⠀⠀⠀⠀⠀⠀⠀⠀⠀⣷⣺⡧⣼⢇⡕⢎⣱⢞⢕⢕⢕⢕⢕⢕⢕⢕⢕⢕⢕⢜⢝⢷⣵⡕⢜⢜⢻⣗⣻⢿⣽⢧⢷⣽⣿⢿⣿⣷⣿⣿⣿⣿⣿⣿⣿⣿⣿⣿⣿⣿⢿⠏⠁⠈⠉⠑⠗⠀⠀⠀⠀⠀⠀⠀⠀⠀⠀⠀⠀</a:t>
            </a:r>
            <a:br/>
            <a:r>
              <a:t>⠀⠀⠀⠀⠀⠀⠀⠀⠀⠀⠀⣿⣿⣷⣟⣻⢕⣱⢕⢕⢕⢕⡕⢕⢕⢕⢕⢕⢕⢕⢕⢕⢕⢕⢝⢷⣇⢕⢕⣝⣵⢜⣿⢻⣾⣿⣿⣿⣿⣿⣿⣿⣿⣿⣿⣿⣿⣿⣿⣿⡿⢋⠁⠀⠁⠀⠐⢐⠀⠀⠀⠀⠀⠀⠀⠀⠀⠀⠀⠀⠀</a:t>
            </a:r>
            <a:br/>
            <a:r>
              <a:t>⠀⠀⠀⠀⠀⠀⠀⠀⠀⠀⠀⢱⣷⣞⢝⢇⣸⣿⣿⣿⣿⣿⣿⣧⣵⣵⣕⣕⣕⣕⡕⢕⢕⢕⢕⢜⢿⣇⢕⢕⣟⣏⣱⣿⣻⣿⡿⣟⣝⣽⣿⣿⣿⣿⣿⣿⣿⣿⣿⣿⢑⠀⢀⢄⢄⢄⢄⢕⢕⠀⠀⠀⠀⠀⠀⠀⠀⠀⠀⠀⠀</a:t>
            </a:r>
            <a:br/>
            <a:r>
              <a:t>⠀⠀⠀⠀⠀⠀⠀⠀⠀⠀⠀⢜⡕⣇⣱⣗⣾⣿⣿⣿⣿⣿⣿⣿⣿⣿⣿⣿⣿⣿⣿⣿⣿⣷⣷⣷⣾⣿⡇⢕⣿⣿⢷⣗⣳⣿⣿⣿⣿⣿⣿⣟⣻⣿⣿⣿⣿⣿⣿⢇⢕⢔⢕⢕⢕⢕⢕⢕⢕⠀⠀⠀⠀⠀⠀⠀⠀⠀⠀⠀⠀</a:t>
            </a:r>
            <a:br/>
            <a:r>
              <a:t>⠀⠀⠀⠀⠀⠀⠀⠀⠀⠀⠀⢕⢕⣕⢕⢕⣿⣿⣿⣿⣿⣿⣿⣿⣿⣿⣿⣿⣿⣿⣿⣿⣿⣿⣽⣽⣿⣿⣇⢕⢳⢾⢷⡿⣟⣻⢞⣾⢷⣳⣗⣗⣳⣷⣺⣟⣿⣿⣿⡕⢕⢕⢕⢕⡕⢕⣕⣕⣱⠀⠀⠀⠀⠀⠀⠀⠀⠀⠀⠀⠀</a:t>
            </a:r>
            <a:br/>
            <a:r>
              <a:t>⠀⠀⠀⠀⠀⠀⠀⠀⠀⠀⠀⢕⢕⢷⢕⣾⣿⣿⣿⣿⣿⣿⣿⣿⣿⣿⣿⣿⣿⣿⣿⣿⣿⣿⣿⣿⣿⣿⡯⢕⢷⢾⣿⡿⣿⡿⢾⢷⢿⢯⢷⢿⢷⡮⢷⢾⣾⢿⣿⣿⣿⣿⣿⣿⣿⣿⣿⣿⣿⠀⠀⠀⠀⠀⠀⠀⠀⠀⠀⠀⠀</a:t>
            </a:r>
            <a:br/>
            <a:r>
              <a:t>⠀⠀⠀⠀⠀⠀⠀⠀⠀⠀⠀⢕⣕⣱⣷⣷⣿⣿⣿⣿⣿⣿⣿⣿⣿⣿⣿⣿⣿⣿⣿⣿⣿⣿⣿⣿⣿⣿⣯⢕⣹⣽⣿⢿⢏⣽⢽⣯⢯⢯⢽⢽⣽⣿⡿⢿⣿⣿⣽⣿⣿⣿⣿⣿⣿⣿⣿⣿⣿⠀⠀⠀⠀⠀⠀⠀⠀⠀⠀⠀⠀</a:t>
            </a:r>
            <a:br/>
            <a:r>
              <a:t>⠀⠀⠀⠀⠀⠀⠀⠀⠀⠀⠀⢕⣜⣿⡿⣿⣿⣿⣿⣿⣿⣿⣿⣿⣿⣿⣿⣿⣿⣿⣿⣿⣿⡷⡜⢍⢱⣿⣿⣷⣿⣿⣾⣟⣟⣟⣟⣿⣟⣻⣿⣟⣿⣿⣿⣿⣿⣟⣻⣿⣿⣿⣿⣿⣿⣿⣿⣿⣿⠀⠀⠀⠀⠀⠀⠀⠀⠀⠀⠀⠀</a:t>
            </a:r>
            <a:br/>
            <a:r>
              <a:t>⠀⠀⠀⠀⠀⠀⠀⠀⠀⠀⠀⣕⣜⣝⣝⣹⢿⣿⣿⣿⣿⣿⣿⣿⣿⣿⣿⣿⣿⣿⣿⣿⣿⣿⡕⢕⣿⣿⣿⣿⣿⣿⣿⣯⣵⣾⣽⣷⣧⣿⣽⣿⣽⣟⣻⣿⣿⣾⣟⣿⣿⣿⣿⣿⣿⣿⣿⣿⣿⠀⠀⠀⠀⠀⠀⠀⠀⠀⠀⠀⠀</a:t>
            </a:r>
            <a:br/>
            <a:r>
              <a:t>⠀⠀⠀⠀⠀⠀⠀⠀⠀⠀⠀⣸⣹⢝⡇⢝⢿⣿⣿⣿⣿⣿⣿⣿⣿⣿⣿⣿⣿⣿⣿⣿⣿⣿⠕⢕⢻⣿⣿⣿⣿⣿⣿⣿⣿⣿⣿⣿⣿⣿⣿⣿⣿⣿⣿⣿⣿⣿⣿⣿⣿⣿⣿⣿⣿⣿⣿⣿⣿⠀⠀⠀⠀⠀⠀⠀⠀⠀⠀⠀⠀</a:t>
            </a:r>
            <a:br/>
            <a:r>
              <a:t>⠀⠀⠀⠀⠀⠀⠀⠀⠀⠀⠀⢕⢕⢞⢇⢕⢸⣿⣿⣿⣿⣿⣿⣿⣿⣿⣿⣿⣿⣿⣿⣿⣿⣷⢔⠁⢸⣿⣿⣿⣿⣿⣿⣿⣿⣿⣿⣿⣿⣿⣿⣿⣿⣿⣿⣿⣿⣿⣿⣿⣿⣿⣿⣿⣿⣿⣿⣿⣿⠀⠀⠀⠀⠀⠀⠀⠀⠀⠀⠀⠀</a:t>
            </a:r>
            <a:br/>
            <a:r>
              <a:t>⠀⠀⠀⠀⠀⠀⠀⠀⠀⠀⠀⢕⡕⢕⢕⢕⣾⣿⣿⣿⣿⣿⣿⣿⣿⣿⣿⣿⣿⣿⣿⣿⣿⢟⠑⠐⢜⣿⣿⣿⣿⣿⣿⣿⣿⣿⣿⣿⣿⣿⣿⣿⣿⣿⣿⣿⣿⣿⣿⣿⣿⣿⣿⣿⣿⣿⣿⣿⣿⠀⠀⠀⠀⠀⠀⠀⠀⠀⠀⠀⠀</a:t>
            </a:r>
            <a:br/>
            <a:r>
              <a:t>⠀⠀⠀⠀⠀⠀⠀⠀⠀⠀⠀⣷⣷⣷⣿⣿⣿⣿⣿⣿⣿⣿⣿⣿⣿⣿⣿⣿⣿⣿⣿⣿⡟⠀⠀⠀⢱⣿⣿⣿⣿⣿⣿⣿⣿⣿⣿⣿⣿⣿⣿⣿⣿⣿⣿⣿⣿⣿⣿⣿⣿⣿⣿⣿⣿⣿⣿⣿⣿⠀⠀⠀⠀⠀⠀⠀⠀⠀⠀⠀⠀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⠀⠀⠀⠀⠀⠀⠀⠀⠀⠀⠀⣿⣿⣿⣿⣿⣿⣿⣿⣿⣿⣿⣿⣿⣿⣿⣿⣿⣿⣿⣿⣿⣷⡕⠄⠀⠕⣿⣿⣿⣿⣿⣿⣿⣿⣿⣿⣿⣟⣻⣿⣿⣿⣿⣿⣿⣿⣿⣿⡿⢿⢿⣿⣿⢿⣿⣿⣿⣿⠀⠀⠀⠀⠀⠀⠀⠀⠀⠀⠀⠀</a:t>
            </a:r>
            <a:br/>
            <a:r>
              <a:t>⠀⠀⠀⠀⠀⠀⠀⠀⠀⠀⠀⣿⣿⣿⣿⣿⣿⣟⣟⣿⣟⣟⣟⣟⣟⣟⣟⣿⣿⣿⣿⣿⣿⡏⢁⢀⠁⢹⣿⣿⣿⣟⡟⢿⣷⣷⣟⣻⣿⣞⣟⢻⢿⣿⣿⣿⣟⣏⣻⡇⢕⢕⢵⣷⣾⣿⣿⣿⣿⠀⠀⠀⠀⠀⠀⠀⠀⠀⠀⠀⠀</a:t>
            </a:r>
            <a:br/>
            <a:r>
              <a:t>⠀⠀⠀⠀⠀⠀⠀⠀⠀⠀⠀⣿⣿⣿⣿⣿⣿⣿⣷⣿⣵⣿⣾⣿⣿⣿⣿⣯⣿⣿⡿⣺⣿⢁⢕⢕⢀⣸⣿⣿⣿⢿⢟⢙⢉⠝⠟⠏⠁⢍⠝⠟⠝⠿⠟⠟⠟⠸⢿⠕⠕⠕⠕⠜⢟⢟⢟⢟⢟⠀⠀⠀⠀⠀⠀⠀⠀⠀⠀⠀⠀</a:t>
            </a:r>
            <a:br/>
            <a:r>
              <a:t>⠀⠀⠀⠀⠀⠀⠀⠀⠀⠀⠀⢿⢿⠟⢟⢟⢟⢟⢟⢛⢛⢛⢛⢟⢏⢝⣝⣝⣹⡿⢱⣿⡇⢕⡕⢸⢀⠉⢿⣿⣿⡕⢔⢄⢀⢄⢔⢀⢀⢀⢐⢔⢄⢕⢕⢕⢕⢕⢕⢕⢕⢕⢕⢕⣕⣕⣕⣕⣕⠀⠀⠀⠀⠀⠀⠀⠀⠀⠀⠀⠀</a:t>
            </a:r>
            <a:br/>
            <a:r>
              <a:t>⠀⠀⠀⠀⠀⠀⠀⠀⠀⠀⠀⢔⢕⢕⢕⢕⢕⢕⢕⡕⢕⢕⢵⢵⡿⣳⣗⣷⣿⡇⢜⢻⡇⢸⣵⡜⠀⠀⢸⣿⣿⡟⢟⢟⣗⣷⣷⣷⣷⣷⣷⣷⣷⣷⣷⣷⣷⣷⣷⣾⣾⣿⣿⣿⣿⣿⣿⣿⣿⠀⠀⠀⠀⠀⠀⠀⠀⠀⠀⠀⠀</a:t>
            </a:r>
            <a:br/>
            <a:r>
              <a:t>⠀⠀⠀⠀⠀⠀⠀⠀⠀⠀⠀⣵⣷⣷⣧⣵⣵⣷⣷⣷⣷⣿⣿⣿⣿⣿⣷⣿⣿⣇⢸⢜⠇⢸⡵⡇⠀⠀⣼⣿⣿⣟⣳⣿⣷⣷⣷⣾⣾⢟⢟⢿⣿⣟⣟⡟⢻⢟⢟⢟⢟⢿⢿⢿⣿⣿⣿⣿⣿⠀⠀⠀⠀⠀⠀⠀⠀⠀⠀⠀⠀</a:t>
            </a:r>
            <a:br/>
            <a:r>
              <a:t>⠀⠀⠀⠀⠀⠀⠀⠀⠀⠀⠀⠙⢝⢝⢟⢟⢻⣿⣿⣿⣿⣿⣿⣿⣿⣿⣿⣿⣿⣿⡜⡑⠀⢾⣯⣽⢀⢸⢿⣿⣏⢝⢱⢾⢽⡿⢯⢿⢿⢟⢟⢝⢝⢱⢕⢕⢕⠕⢕⢕⢑⢕⢕⢑⢕⢕⢝⢝⢝⠀⠀⠀⠀⠀⠀⠀⠀⠀⠀⠀⠀</a:t>
            </a:r>
            <a:br/>
            <a:r>
              <a:t>⠀⠀⠀⠀⠀⠀⠀⠀⠀⠀⠀⠀⠁⠑⠑⠑⠑⠚⠛⠛⠚⠛⠙⠛⠛⠛⠛⠛⠛⠛⠓⠑⠂⠘⠛⠛⠃⠑⠘⠛⠛⠛⠑⠃⠑⠑⠑⠑⠐⠑⠑⠑⠑⠑⠑⠑⠑⠑⠑⠑⠑⠓⠓⠑⠑⠑⠑⠑⠑⠀⠀⠀⠀⠀⠀⠀⠀⠀⠀⠀⠀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⠀⠀⠀⠀⠀⠀⠀⠀⠀⠀⠀⢕⢇⢕⣗⣎⣗⡝⢳⢟⢟⣵⡇⢕⣕⣕⢹⢝⢟⢟⢟⢿⣿⢿⣿⣿⣿⣿⣿⣿⣿⣿⣿⣿⣿⣿⣿⣿⣿⣗⣿⣾⣿⣽⣝⣽⣿⣿⣯⣽⣿⣿⣿⣿⣿⣿⣿⣿⣿⠀⠀⠀⠀⠀⠀⠀⠀⠀⠀⠀⠀</a:t>
            </a:r>
            <a:br/>
            <a:r>
              <a:t>⠀⠀⠀⠀⠀⠀⠀⠀⠀⠀⠀⢱⢕⣗⣷⡎⢱⡜⢱⢇⢕⣵⣗⣻⣽⣵⣵⣵⣷⡱⢵⣕⡕⢜⢕⢿⣻⣿⣿⣿⣿⣿⣿⣿⣿⣿⣿⣹⣿⣿⣿⣿⣿⣿⣿⣿⣾⣿⣿⣿⣿⣿⣿⣿⣿⣿⢿⢟⢟⠀⠀⠀⠀⠀⠀⠀⠀⠀⠀⠀⠀</a:t>
            </a:r>
            <a:br/>
            <a:r>
              <a:t>⠀⠀⠀⠀⠀⠀⠀⠀⠀⠀⠀⢷⣺⣷⣧⣝⢹⢱⢕⡵⢟⢕⢕⢕⢕⢕⢕⢕⢕⢕⢕⢕⢝⢳⣧⣕⢜⢟⢟⣟⣿⣿⣿⣿⡷⢿⣿⣿⣿⣿⣾⣿⣿⣿⣿⣿⣿⣿⣿⣿⣿⣿⣿⠟⠁⠁⠉⠁⠒⠀⠀⠀⠀⠀⠀⠀⠀⠀⠀⠀⠀</a:t>
            </a:r>
            <a:br/>
            <a:r>
              <a:t>⠀⠀⠀⠀⠀⠀⠀⠀⠀⠀⠀⢿⣿⣧⣵⢟⡟⢕⣟⡕⢕⢕⢕⢕⢕⢕⢕⢕⢕⢕⢕⢕⢕⢕⢜⢻⣷⡕⢕⢿⣿⣿⣿⣿⣿⣿⣿⣿⣿⣿⣿⣿⣿⣿⣿⣿⣿⣿⣿⣿⣿⢟⠁⠁⠀⠁⠐⠀⠐⠀⠀⠀⠀⠀⠀⠀⠀⠀⠀⠀⠀</a:t>
            </a:r>
            <a:br/>
            <a:r>
              <a:t>⠀⠀⠀⠀⠀⠀⠀⠀⠀⠀⠀⢕⣱⢷⡏⢹⢇⣾⣿⣿⣿⣿⣾⣷⣧⣵⣱⣕⣕⣕⣕⢕⢕⡱⢕⢕⢹⣿⣕⢜⣻⣿⣿⣿⣿⣿⣿⣿⣿⣿⣿⣿⣿⣿⣿⣿⣿⣿⣿⣿⡟⠁⢀⢁⢄⢀⢑⢔⢕⠀⠀⠀⠀⠀⠀⠀⠀⠀⠀⠀⠀</a:t>
            </a:r>
            <a:br/>
            <a:r>
              <a:t>⠀⠀⠀⠀⠀⠀⠀⠀⠀⠀⠀⣱⣕⢗⡕⣕⣱⣿⣿⣿⣿⣿⣿⣿⣿⣿⣿⣿⣿⣿⣿⣿⣿⣿⣿⣷⣧⣿⣿⢕⢾⣿⣿⣷⣿⣿⣿⣿⣿⣿⣿⣿⣿⣿⣿⣿⣿⣿⣿⡿⢕⢕⢕⢕⢕⢕⢕⢕⢕⠀⠀⠀⠀⠀⠀⠀⠀⠀⠀⠀⠀</a:t>
            </a:r>
            <a:br/>
            <a:r>
              <a:t>⠀⠀⠀⠀⠀⠀⠀⠀⠀⠀⠀⣕⣕⣇⡕⢕⢸⣿⣿⣿⣿⣿⣿⣿⣿⣿⣿⣿⣿⣿⣿⣿⣿⣿⣷⣿⣿⣿⣿⡇⢜⢞⡟⣷⣿⣿⣟⣿⣿⣿⣿⣿⣿⣿⣿⣿⣿⣿⣿⣧⢕⢕⢕⢕⡕⡕⢱⣱⣱⠀⠀⠀⠀⠀⠀⠀⠀⠀⠀⠀⠀</a:t>
            </a:r>
            <a:br/>
            <a:r>
              <a:t>⠀⠀⠀⠀⠀⠀⠀⠀⠀⠀⠀⢕⢕⢱⢕⢕⣺⣿⣿⣿⣿⣿⣿⣿⣿⣿⣿⣿⣿⣿⣿⣿⣿⣿⣿⣿⣿⣿⣿⢕⢸⢷⢿⣿⢿⣿⢿⢿⢿⢿⢿⡿⣿⣿⣿⣿⣿⣿⣿⣿⣿⣿⣿⣿⣿⣿⣿⣿⣿⠀⠀⠀⠀⠀⠀⠀⠀⠀⠀⠀⠀</a:t>
            </a:r>
            <a:br/>
            <a:r>
              <a:t>⠀⠀⠀⠀⠀⠀⠀⠀⠀⠀⠀⢕⢕⡕⣷⣷⣾⣿⣿⣿⣿⣿⣿⣿⣿⣿⣿⣿⣿⣿⣿⣿⣿⣿⡿⣿⡿⣿⣿⢇⢸⡝⢝⡟⢿⢯⡽⢽⡿⢽⢯⢯⣽⣿⣽⡿⣿⣽⣿⣿⣿⣿⣿⣿⣿⣿⣿⣿⣿⠀⠀⠀⠀⠀⠀⠀⠀⠀⠀⠀⠀</a:t>
            </a:r>
            <a:br/>
            <a:r>
              <a:t>⠀⠀⠀⠀⠀⠀⠀⠀⠀⠀⠀⢕⢕⣻⣿⣿⣿⣿⣿⣿⣿⣿⣿⣿⣿⣿⣿⣿⣿⣿⣿⣿⣿⣿⣷⢕⢕⣿⣿⣿⣿⣿⣷⣞⣻⣟⣟⣳⣟⣞⣻⣗⣟⣻⣼⣿⣿⣟⣟⣿⣿⣿⣿⣿⣿⣿⣿⣿⣿⠀⠀⠀⠀⠀⠀⠀⠀⠀⠀⠀⠀</a:t>
            </a:r>
            <a:br/>
            <a:r>
              <a:t>⠀⠀⠀⠀⠀⠀⠀⠀⠀⠀⠀⣕⣱⢕⣝⢜⡽⣿⣿⣿⣿⣿⣿⣿⣿⣿⣿⣿⣿⣿⣿⣿⣿⣿⣿⠅⢸⣿⣿⣿⣿⣿⣯⣽⣽⣽⣿⣯⣵⣽⣽⣽⣸⣽⣝⣽⣿⣿⣽⣻⣿⣿⣿⣿⣿⣿⣿⣿⣿⠀⠀⠀⠀⠀⠀⠀⠀⠀⠀⠀⠀</a:t>
            </a:r>
            <a:br/>
            <a:r>
              <a:t>⠀⠀⠀⠀⠀⠀⠀⠀⠀⠀⠀⢸⣣⢏⢟⡫⢕⣾⣿⣿⣿⣿⣿⣿⣿⣿⣿⣿⣿⣿⣿⣿⣿⣿⡿⢑⠑⢻⣿⣿⣿⣿⣿⣿⣿⣿⣿⣿⣿⣿⣿⣿⣿⣿⣿⣿⣾⣿⣿⣿⣿⣿⣿⣿⣿⣿⣿⣿⣿⠀⠀⠀⠀⠀⠀⠀⠀⠀⠀⠀⠀</a:t>
            </a:r>
            <a:br/>
            <a:r>
              <a:t>⠀⠀⠀⠀⠀⠀⠀⠀⠀⠀⠀⢕⢕⢕⢯⢕⢕⣿⣿⣿⣿⣿⣿⣿⣿⣿⣿⣿⣿⣿⣿⣿⣿⣿⣵⣦⠄⢸⣿⣿⣿⣿⣿⡯⣿⣿⣿⣿⣽⣿⣿⣿⣿⣿⣿⣿⣿⣿⣿⣿⣿⣿⣿⣿⣿⣿⣿⣿⣿⠀⠀⠀⠀⠀⠀⠀⠀⠀⠀⠀⠀</a:t>
            </a:r>
            <a:br/>
            <a:r>
              <a:t>⠀⠀⠀⠀⠀⠀⠀⠀⠀⠀⠀⢜⢕⡕⢕⡕⢱⣿⣿⣿⣿⣿⣿⣿⣿⣿⣿⣿⣿⣿⣿⣿⣿⣿⢟⠋⠈⢸⣿⣿⣿⣿⣿⣿⣿⣿⣿⣿⣿⣿⣿⣿⣿⣿⣿⣿⣿⣿⣿⣿⣿⣿⣿⣿⣿⣿⣿⣿⣿⠀⠀⠀⠀⠀⠀⠀⠀⠀⠀⠀⠀</a:t>
            </a:r>
            <a:br/>
            <a:r>
              <a:t>⠀⠀⠀⠀⠀⠀⠀⠀⠀⠀⠀⣿⣷⣾⣾⣿⣯⣿⣿⣿⣿⣿⣿⣿⣿⣿⣿⣿⣿⣿⣿⣿⣿⡟⡕⢀⠀⢸⣿⣿⣿⣵⣿⣿⣿⣿⣞⣟⣿⣿⣿⣿⣿⣻⣿⣿⣿⣿⣿⣿⣿⣿⣿⣿⣿⣿⣿⣿⣿⠀⠀⠀⠀⠀⠀⠀⠀⠀⠀⠀⠀</a:t>
            </a:r>
            <a:br/>
            <a:r>
              <a:t>⠀⠀⠀⠀⠀⠀⠀⠀⠀⠀⠀⣿⣿⣿⣿⣿⣿⣿⣿⣿⣿⣿⣿⣿⣿⣿⣿⣿⣿⣿⣿⣿⣿⣷⣇⠐⠀⢸⣿⣿⣿⣿⣿⣷⣿⣿⣿⣟⣟⣟⣻⣿⣷⣿⣿⣿⣿⣿⣿⣿⢿⢿⣿⣿⣿⣿⣿⣿⣿⠀⠀⠀⠀⠀⠀⠀⠀⠀⠀⠀⠀</a:t>
            </a:r>
            <a:br/>
            <a:r>
              <a:t>⠀⠀⠀⠀⠀⠀⠀⠀⠀⠀⠀⣿⣿⣿⣿⣿⣿⣿⡟⣻⣿⣟⣟⣿⣟⣟⣟⣟⣿⣿⣿⣿⢿⣿⠇⡀⠀⢑⣿⣿⣿⣟⡻⢟⣿⣷⡾⢟⣿⣷⢟⡟⡿⣿⣿⣿⣟⣟⣝⣟⢑⢕⢱⣵⣷⣿⣿⣿⣿⠀⠀⠀⠀⠀⠀⠀⠀⠀⠀⠀⠀</a:t>
            </a:r>
            <a:br/>
            <a:r>
              <a:t>⠀⠀⠀⠀⠀⠀⠀⠀⠀⠀⠀⣿⣿⣿⣿⣿⣿⣿⣿⣿⣷⣷⣾⣿⣿⣿⣿⣿⣿⣿⣿⡏⣼⡟⢁⣷⠀⢐⢾⣿⡿⢻⠏⠋⠉⢉⠞⠟⠉⢁⠜⠟⠙⠻⠟⠟⠟⠇⢽⢏⠕⠕⠕⠕⠝⢟⢟⢟⢟⠀⠀⠀⠀⠀⠀⠀⠀⠀⠀⠀⠀</a:t>
            </a:r>
            <a:br/>
            <a:r>
              <a:t>⠀⠀⠀⠀⠀⠀⠀⠀⠀⠀⠀⢟⠿⠟⢏⢟⢟⢟⢟⢟⢛⢛⢙⢝⡝⣝⣍⡍⣹⣿⡟⢕⣿⠇⢕⣿⠀⠀⢱⣿⣇⢔⢔⢄⢀⢀⢀⢀⢀⢀⢀⢀⢄⢕⢕⢔⢕⢕⢕⢕⢕⢕⢕⢕⢕⢕⣕⣕⣕⠀⠀⠀⠀⠀⠀⠀⠀⠀⠀⠀⠀</a:t>
            </a:r>
            <a:br/>
            <a:r>
              <a:t>⠀⠀⠀⠀⠀⠀⠀⠀⠀⠀⠀⢕⢕⢕⢕⢕⢕⢕⢕⢱⢕⢕⢕⣗⣗⣻⣽⢽⣿⣿⠑⣜⢸⠄⣵⢯⠀⠀⢕⢸⣿⢜⢟⢟⢟⣗⢷⢷⣷⣷⣷⣷⣷⣷⣷⣷⣷⣷⣷⣷⣾⣿⣿⣿⣿⣿⣿⣿⣿⠀⠀⠀⠀⠀⠀⠀⠀⠀⠀⠀⠀</a:t>
            </a:r>
            <a:br/>
            <a:r>
              <a:t>⠀⠀⠀⠀⠀⠀⠀⠀⠀⠀⠀⣱⣷⣷⣧⣵⣵⣷⣷⣷⣷⣿⣿⣿⣿⣿⣿⣿⣿⣇⡐⢹⠜⢀⡵⣼⢀⠀⠀⣼⣿⣾⣳⣾⣿⣷⣷⣾⣾⡟⢻⢿⣿⣟⣏⡻⢟⢟⢟⢟⢟⢿⢿⢿⣿⣿⣿⣿⣿⠀⠀⠀⠀⠀⠀⠀⠀⠀⠀⠀⠀</a:t>
            </a:r>
            <a:br/>
            <a:r>
              <a:t>⠀⠀⠀⠀⠀⠀⠀⠀⠀⠀⠀⠘⢝⢝⢝⢟⢟⢿⣿⣿⣿⣿⣿⣿⣿⣿⣿⣿⣿⣿⣷⢸⡄⠜⣯⣵⡄⠀⢕⣿⣝⣕⢕⢵⢷⢾⢽⢿⢹⢏⢏⢝⢕⢱⢵⢕⢕⠕⢕⠔⠕⢕⢕⢕⢕⢑⢜⢜⢝⠀⠀⠀⠀⠀⠀⠀⠀⠀⠀⠀⠀</a:t>
            </a:r>
            <a:br/>
            <a:r>
              <a:t>⠀⠀⠀⠀⠀⠀⠀⠀⠀⠀⠀⠀⠁⠑⠑⠑⠑⠘⠛⠙⠘⠛⠛⠛⠛⠛⠛⠛⠛⠛⠛⠃⠛⠑⠘⠛⠃⠐⠑⠛⠛⠛⠓⠓⠑⠑⠑⠑⠑⠑⠑⠑⠑⠑⠑⠑⠑⠑⠑⠑⠑⠓⠓⠚⠃⠃⠑⠑⠑⠀⠀⠀⠀⠀⠀⠀⠀⠀⠀⠀⠀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⠀⠀⠀⠀⠀⠀⠀⠀⠀⠀⠀⢕⡗⣕⣗⡕⡺⡏⣹⢷⢏⣹⣜⢜⣜⣜⣜⢜⢟⢻⢿⢿⣿⣿⢿⣿⣿⣿⣿⣿⣿⣿⣿⣿⣿⣿⣿⣿⣿⡟⣵⣟⣿⣯⣽⣽⣿⣿⣿⣿⣿⣿⣿⣿⣿⣿⣿⣿⣿⠀⠀⠀⠀⠀⠀⠀⠀⠀⠀⠀⠀</a:t>
            </a:r>
            <a:br/>
            <a:r>
              <a:t>⠀⠀⠀⠀⠀⠀⠀⠀⠀⠀⠀⢱⣕⣗⣳⢾⢕⡕⢞⡕⢕⣱⡷⣞⣽⣵⣵⣷⣧⡵⢵⣕⡕⢜⢝⢾⢿⣿⣿⣿⣿⣿⣿⣿⣿⢿⣿⣽⣿⣟⣿⡿⣿⣿⣿⣿⣿⣿⣿⣿⣿⣿⣿⣿⣿⣿⢿⠟⢟⠀⠀⠀⠀⠀⠀⠀⠀⠀⠀⠀⠀</a:t>
            </a:r>
            <a:br/>
            <a:r>
              <a:t>⠀⠀⠀⠀⠀⠀⠀⠀⠀⠀⠀⢷⣺⣷⣎⣕⢪⡗⢕⣳⢾⢕⢕⢕⢕⢕⢕⢕⢕⢕⢕⢕⢝⢗⣧⣕⢜⢻⣿⣿⣿⣿⣿⣿⣿⢾⣿⣿⣿⣿⣿⣿⣿⣿⣿⣿⣿⣿⣿⣿⣿⣿⣿⢟⠋⠁⢉⠁⠒⠀⠀⠀⠀⠀⠀⠀⠀⠀⠀⠀⠀</a:t>
            </a:r>
            <a:br/>
            <a:r>
              <a:t>⠀⠀⠀⠀⠀⠀⠀⠀⠀⠀⠀⣿⣻⣿⣷⣞⣫⢝⣼⢇⢕⢕⢕⢕⢕⢕⢕⢕⢕⢕⢕⢕⢕⢕⢕⢻⣷⡕⢜⢿⣿⣿⣿⡿⣿⣿⣿⣿⣿⣿⣿⣿⣿⣿⣿⣿⣿⣿⣿⣿⣿⡟⠕⠀⠀⠐⠀⠀⠐⠀⠀⠀⠀⠀⠀⠀⠀⠀⠀⠀⠀</a:t>
            </a:r>
            <a:br/>
            <a:r>
              <a:t>⠀⠀⠀⠀⠀⠀⠀⠀⠀⠀⠀⢜⣱⣳⡟⢝⢇⢸⣿⣾⣿⣷⣿⣷⣵⣵⣱⣕⣕⣕⣕⢕⢕⢕⢕⢕⢜⣿⣕⢜⣿⣿⣿⣿⣿⣿⣿⣿⣿⣿⣿⣿⣿⣿⣿⣿⣿⣿⣿⣿⡟⠕⠀⢄⢔⢀⢐⢔⢕⠀⠀⠀⠀⠀⠀⠀⠀⠀⠀⠀⠀</a:t>
            </a:r>
            <a:br/>
            <a:r>
              <a:t>⠀⠀⠀⠀⠀⠀⠀⠀⠀⠀⠀⣕⣕⡕⣇⣳⣕⣿⣿⣿⣿⣿⣿⣿⣿⣿⣿⣿⣿⣿⣿⣿⣿⣿⣿⣷⣷⣿⣿⢕⢾⣿⣿⣿⣿⣿⣿⣿⣿⣿⣿⣿⣿⣿⣿⣿⣿⣿⣿⣿⢕⢕⠕⢕⢕⢕⢕⢕⢕⠀⠀⠀⠀⠀⠀⠀⠀⠀⠀⠀⠀</a:t>
            </a:r>
            <a:br/>
            <a:r>
              <a:t>⠀⠀⠀⠀⠀⠀⠀⠀⠀⠀⠀⣞⣟⣗⣗⡜⢜⣿⣿⣿⣿⣿⣿⣿⣿⣿⣿⣿⣿⣿⣿⣿⣿⣿⣾⣿⣿⣿⣿⣕⢱⢾⢺⣷⣿⣟⣻⣿⣿⣿⣿⣿⣿⣿⣿⣿⣿⣿⣿⣿⢕⢕⢕⣕⣕⡕⣕⣕⣱⠀⠀⠀⠀⠀⠀⠀⠀⠀⠀⠀⠀</a:t>
            </a:r>
            <a:br/>
            <a:r>
              <a:t>⠀⠀⠀⠀⠀⠀⠀⠀⠀⠀⠀⢕⢇⢳⣧⣳⢞⣿⣿⣿⣿⣿⣿⣿⣿⣿⣿⣿⣿⣿⣿⣿⣿⣿⣿⣿⣿⣿⣿⡇⢕⢷⢮⡿⡿⣿⢿⡿⢿⢿⣿⣿⣿⣿⣿⣿⣿⣿⣿⣿⣾⣷⣿⣿⣿⣿⣿⣿⣿⠀⠀⠀⠀⠀⠀⠀⠀⠀⠀⠀⠀</a:t>
            </a:r>
            <a:br/>
            <a:r>
              <a:t>⠀⠀⠀⠀⠀⠀⠀⠀⠀⠀⠀⢕⢇⣕⣷⣷⣾⣿⣿⣿⣿⣿⣿⣿⣿⣿⣿⣿⣿⣿⣿⣿⣿⣿⢿⢿⡿⢿⣿⣏⢸⢽⢯⢝⢿⢽⢽⢽⢝⢽⢯⢽⢽⢽⣿⡿⢿⣿⣿⣿⣿⣿⣿⣿⣿⣿⣿⣿⣿⠀⠀⠀⠀⠀⠀⠀⠀⠀⠀⠀⠀</a:t>
            </a:r>
            <a:br/>
            <a:r>
              <a:t>⠀⠀⠀⠀⠀⠀⠀⠀⠀⠀⠀⣜⣇⣟⣿⣿⣿⣿⣿⣿⣿⣿⣿⣿⣿⣿⣿⣿⣿⣿⣿⣿⣿⣿⣷⡕⢕⣿⣿⣿⣷⣿⣷⣝⢝⡟⣟⣝⡝⢜⡻⢏⢽⣿⣼⣽⢿⡟⣟⢿⣿⣿⣿⣿⣿⣿⣿⣿⣿⠀⠀⠀⠀⠀⠀⠀⠀⠀⠀⠀⠀</a:t>
            </a:r>
            <a:br/>
            <a:r>
              <a:t>⠀⠀⠀⠀⠀⠀⠀⠀⠀⠀⠀⣝⣵⣝⣝⡕⣹⢿⣿⣿⣿⣿⣿⣿⣿⣿⣿⣿⣿⣿⣿⣿⣿⣿⣿⡇⢱⣿⣿⣿⣿⣿⣯⣪⣼⣵⣾⣾⣷⣷⣾⣿⣗⣼⣟⣿⣿⣿⣿⣻⣿⣿⣿⣿⣿⣿⣿⣿⣿⠀⠀⠀⠀⠀⠀⠀⠀⠀⠀⠀⠀</a:t>
            </a:r>
            <a:br/>
            <a:r>
              <a:t>⠀⠀⠀⠀⠀⠀⠀⠀⠀⠀⠀⢹⣿⣝⣟⡟⢟⣿⣿⣿⣿⣿⣿⣿⣿⣿⣿⣿⣿⣿⣿⣿⣿⣿⣿⠇⠑⢹⣿⣿⣿⣿⣿⣿⣿⣿⣿⣿⣿⣾⣿⣿⣿⣿⣿⣿⣷⣿⣿⣿⣿⣿⣿⣿⣿⣿⣿⣿⣿⠀⠀⠀⠀⠀⠀⠀⠀⠀⠀⠀⠀</a:t>
            </a:r>
            <a:br/>
            <a:r>
              <a:t>⠀⠀⠀⠀⠀⠀⠀⠀⠀⠀⠀⢕⡝⢕⢾⢕⢕⣾⣿⣿⣿⣿⣿⣿⣿⣿⣿⣿⣿⣿⣿⣿⣿⣿⣧⣶⡆⣸⣿⣿⣿⣿⣿⡿⢿⣿⣿⣿⣽⣽⣿⣿⣿⣿⣿⣿⣿⣿⣿⣿⣿⣿⣿⣿⣿⣿⣿⣿⣿⠀⠀⠀⠀⠀⠀⠀⠀⠀⠀⠀⠀</a:t>
            </a:r>
            <a:br/>
            <a:r>
              <a:t>⠀⠀⠀⠀⠀⠀⠀⠀⠀⠀⠀⢜⢕⣕⢕⢕⢱⣾⣿⣿⣿⣿⣿⣿⣿⣿⣿⣿⣿⣿⣿⣿⣿⣿⣟⠛⠃⢸⣿⣿⣿⣿⣽⣿⣿⣿⣿⣿⣿⣿⣿⣿⣿⣿⣿⣿⣿⣿⣿⣿⣿⣿⣿⣿⣿⣿⣿⣿⣿⠀⠀⠀⠀⠀⠀⠀⠀⠀⠀⠀⠀</a:t>
            </a:r>
            <a:br/>
            <a:r>
              <a:t>⠀⠀⠀⠀⠀⠀⠀⠀⠀⠀⠀⣿⣷⣿⣾⣿⣿⣿⣿⣿⣿⣿⣿⣿⣿⣿⣿⣿⣿⣿⣿⣿⣿⣿⢱⡕⠀⢸⣿⣿⣯⣵⣿⣿⣿⣻⣟⣟⣟⣻⣿⣿⣻⣻⣿⣿⣿⣿⣿⣿⣿⣿⣿⣿⣿⣿⣿⣿⣿⠀⠀⠀⠀⠀⠀⠀⠀⠀⠀⠀⠀</a:t>
            </a:r>
            <a:br/>
            <a:r>
              <a:t>⠀⠀⠀⠀⠀⠀⠀⠀⠀⠀⠀⣿⣿⣿⣿⣿⣿⣿⣿⣿⣿⣿⣿⣿⣿⣿⣿⣿⣿⣿⣿⣿⣿⣿⡷⠇⠀⢑⣿⣿⣿⣿⣿⣿⣿⣿⣿⣟⣟⣟⣟⣿⣿⣿⣿⣿⣿⣿⣿⣿⣿⣿⣿⣿⣿⣿⣿⣿⣿⠀⠀⠀⠀⠀⠀⠀⠀⠀⠀⠀⠀</a:t>
            </a:r>
            <a:br/>
            <a:r>
              <a:t>⠀⠀⠀⠀⠀⠀⠀⠀⠀⠀⠀⣿⣿⣿⣿⣿⣿⣿⡟⣻⣿⣿⣟⣿⣟⣟⣟⣟⣿⣿⣿⣿⡟⣿⡇⡆⠀⠅⢹⣿⣿⣗⣟⢟⣿⣷⣾⣞⣿⣷⣟⡟⡻⢿⣿⣿⣻⣟⣹⣟⢑⢕⢕⣵⣵⣷⣿⣿⣿⠀⠀⠀⠀⠀⠀⠀⠀⠀⠀⠀⠀</a:t>
            </a:r>
            <a:br/>
            <a:r>
              <a:t>⠀⠀⠀⠀⠀⠀⠀⠀⠀⠀⠀⣿⣿⣿⣿⣿⣿⣿⣿⣷⣷⣷⣼⣿⣿⣿⣿⣿⣿⣿⣿⣿⢹⣿⢕⡇⠀⠐⢟⣿⣿⢻⠟⠏⢙⠉⠝⠟⠙⠉⢝⠻⠋⠹⠟⠟⠟⠃⠹⠿⠕⠕⠕⠕⠝⠟⢟⢟⢟⠀⠀⠀⠀⠀⠀⠀⠀⠀⠀⠀⠀</a:t>
            </a:r>
            <a:br/>
            <a:r>
              <a:t>⠀⠀⠀⠀⠀⠀⠀⠀⠀⠀⠀⢟⢿⢟⢏⢝⢟⢟⢟⢟⢛⢛⢏⢝⢝⣝⣝⡍⣹⣿⣿⢕⡞⡟⢕⡇⠀⠀⢘⣿⣿⢔⢄⢄⢀⢀⢀⢀⢀⢀⢀⢀⢄⢔⢕⢔⢔⢔⢕⢕⢕⢕⢕⢕⢕⢕⢕⣕⣕⠀⠀⠀⠀⠀⠀⠀⠀⠀⠀⠀⠀</a:t>
            </a:r>
            <a:br/>
            <a:r>
              <a:t>⠀⠀⠀⠀⠀⠀⠀⠀⠀⠀⠀⢕⢕⢕⢕⢕⢕⢕⢕⢕⢕⢕⢕⢗⣗⣹⣽⣽⣿⣿⢇⢕⡇⡇⢸⢇⠀⠀⢕⢏⣿⢇⢜⢟⢗⡷⢷⢷⣷⣷⣷⣷⣷⣷⣷⣷⣷⣷⣷⣷⣷⣾⣿⣿⣿⣿⣿⣿⣿⠀⠀⠀⠀⠀⠀⠀⠀⠀⠀⠀⠀</a:t>
            </a:r>
            <a:br/>
            <a:r>
              <a:t>⠀⠀⠀⠀⠀⠀⠀⠀⠀⠀⠀⢱⣷⣷⣷⣵⣵⣷⣷⣷⣷⣿⣿⣿⣿⣿⣿⣿⣿⣿⣔⠁⡇⠑⢱⣵⡇⠀⠑⢄⣿⣷⣳⣾⣷⣷⣷⣾⣷⡿⢟⢿⣿⣿⣟⣟⢟⢟⢟⠟⢟⢿⢿⢿⣿⣿⣿⣿⣿⠀⠀⠀⠀⠀⠀⠀⠀⠀⠀⠀⠀</a:t>
            </a:r>
            <a:br/>
            <a:r>
              <a:t>⠀⠀⠀⠀⠀⠀⠀⠀⠀⠀⠀⠘⢝⢙⢝⢟⢟⢿⣿⣿⣿⣿⣿⣿⣿⣿⣿⣿⣷⣿⣷⡔⣧⢔⢹⣵⣵⢀⢔⣿⣏⡜⢕⢵⢵⢼⢿⢿⢝⢟⢝⢝⢕⢕⢕⢕⢕⠔⢔⠕⠕⢕⢕⢕⢕⢕⢜⢝⢝⠀⠀⠀⠀⠀⠀⠀⠀⠀⠀⠀⠀</a:t>
            </a:r>
            <a:br/>
            <a:r>
              <a:t>⠀⠀⠀⠀⠀⠀⠀⠀⠀⠀⠀⠀⠀⠀⠑⠑⠑⠘⠛⠛⠙⠛⠛⠛⠛⠛⠛⠛⠛⠛⠛⠃⠘⠑⠘⠛⠛⠑⠑⠘⠛⠛⠑⠓⠑⠑⠑⠑⠑⠑⠑⠑⠑⠑⠑⠑⠑⠑⠑⠑⠑⠓⠓⠚⠃⠑⠑⠑⠑⠀⠀⠀⠀⠀⠀⠀⠀⠀⠀⠀⠀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⠀⠀⠀⠀⠀⠀⠀⠀⠀⠀⠀⢕⣻⣞⣟⡇⣟⣿⢻⡽⢿⣫⣹⢟⢫⣝⣞⡝⢻⢿⢻⢿⣿⣿⣿⣿⣿⣿⣿⣾⣿⣿⣿⣿⣟⣿⣿⣿⣻⡯⣽⣟⣻⣯⣽⣽⣽⣿⣿⣿⣿⣿⣿⣿⣿⣿⣿⣿⣿⠀⠀⠀⠀⠀⠀⠀⠀⠀⠀⠀⠀</a:t>
            </a:r>
            <a:br/>
            <a:r>
              <a:t>⠀⠀⠀⠀⠀⠀⠀⠀⠀⠀⠀⢸⣇⣗⣿⡽⢏⣫⢻⡳⢱⣸⣷⣞⣫⣽⣵⣵⣕⣵⢵⣕⡕⢜⢝⢼⢿⣿⣿⣿⣿⣿⣿⣿⣿⢿⡷⢫⣿⣿⣿⡿⣿⣿⣿⣿⣿⣿⣿⣿⣿⣿⣿⣿⣿⣿⡿⢿⢿⠀⠀⠀⠀⠀⠀⠀⠀⠀⠀⠀⠀</a:t>
            </a:r>
            <a:br/>
            <a:r>
              <a:t>⠀⠀⠀⠀⠀⠀⠀⠀⠀⠀⠀⣗⣷⣿⣾⣝⣺⢽⢎⢻⡾⢏⢕⢕⢕⢕⢕⢕⢕⢕⢕⢕⢜⢗⢧⣕⢜⢻⣿⣿⣿⣿⣿⣿⣾⣾⣿⣿⣿⣿⣷⣿⣿⣿⣿⣿⣿⣿⣿⣿⣿⣿⣿⡿⠋⠁⠅⠐⢓⠀⠀⠀⠀⠀⠀⠀⠀⠀⠀⠀⠀</a:t>
            </a:r>
            <a:br/>
            <a:r>
              <a:t>⠀⠀⠀⠀⠀⠀⠀⠀⠀⠀⠀⣳⣷⣿⣷⣿⢳⢏⢳⣏⢕⢕⢕⢕⢕⢕⢕⢕⢕⢕⢕⢕⢕⢕⢕⢹⣷⣕⢜⢿⣿⣿⣿⣿⣿⣿⣿⣿⣿⣿⣿⣿⣿⣿⣿⣿⣿⣿⣿⣿⣿⡿⠏⠐⠀⠑⠀⠀⠐⠀⠀⠀⠀⠀⠀⠀⠀⠀⠀⠀⠀</a:t>
            </a:r>
            <a:br/>
            <a:r>
              <a:t>⠀⠀⠀⠀⠀⠀⠀⠀⠀⠀⠀⣞⣗⣿⣿⡟⡏⢹⣿⣿⣿⣷⣷⣧⣵⣵⣕⣕⣕⣕⡕⢕⢕⢕⢕⢕⢜⣿⣇⢜⣿⣿⣿⣿⣿⣿⣿⣿⣿⣿⣿⣿⣿⣿⣿⣿⣿⣿⣿⣿⡿⠕⠀⠄⢄⢄⠀⢔⢕⠀⠀⠀⠀⠀⠀⠀⠀⠀⠀⠀⠀</a:t>
            </a:r>
            <a:br/>
            <a:r>
              <a:t>⠀⠀⠀⠀⠀⠀⠀⠀⠀⠀⠀⣗⣿⣗⣾⣵⣧⣾⣿⣿⣿⣿⣿⣿⣿⣿⣿⣿⣿⣿⣿⣷⣾⣷⡿⣿⣷⣾⣿⡇⢸⣿⣿⣿⣿⣿⣿⣿⣿⣿⣿⣿⣿⣿⣿⣿⣿⣿⣿⣿⢇⢑⢕⢑⢕⢕⢕⢕⢕⠀⠀⠀⠀⠀⠀⠀⠀⠀⠀⠀⠀</a:t>
            </a:r>
            <a:br/>
            <a:r>
              <a:t>⠀⠀⠀⠀⠀⠀⠀⠀⠀⠀⠀⣻⣟⣻⣗⣟⢿⣿⣿⣿⣿⣿⣿⣿⣿⣿⣿⣿⣿⣿⣿⣿⣿⣿⣿⣿⣿⣿⣿⣏⢸⣿⣿⣿⣿⣿⣿⣿⣿⣿⣿⣿⣿⣿⣿⣿⣿⣿⣿⣿⢕⢕⢕⡕⢕⢕⢕⢕⣕⠀⠀⠀⠀⠀⠀⠀⠀⠀⠀⠀⠀</a:t>
            </a:r>
            <a:br/>
            <a:r>
              <a:t>⠀⠀⠀⠀⠀⠀⠀⠀⠀⠀⠀⣕⣗⣺⣿⣾⣿⣿⣿⣿⣿⣿⣿⣿⣿⣿⣿⣿⣿⣿⣿⣿⣿⣿⣿⣿⣿⣿⣿⡗⢕⣿⣿⣿⣿⣿⣿⣿⣿⣿⣿⣿⣿⣿⣿⣿⣿⣿⣿⣿⣷⣷⣷⣿⣿⣿⣿⣿⣿⠀⠀⠀⠀⠀⠀⠀⠀⠀⠀⠀⠀</a:t>
            </a:r>
            <a:br/>
            <a:r>
              <a:t>⠀⠀⠀⠀⠀⠀⠀⠀⠀⠀⠀⢜⢇⣗⣻⣾⣿⣿⣿⣿⣿⣿⣿⣿⣿⣿⣿⣿⣿⣿⣿⣿⣿⣿⣿⢟⡟⢻⣿⣯⢜⢽⢽⡿⢿⣿⣿⣿⡿⣿⢿⣿⣿⣿⣿⣿⣿⣿⣿⣿⣿⣿⣿⣿⣿⣿⣿⣿⣿⠀⠀⠀⠀⠀⠀⠀⠀⠀⠀⠀⠀</a:t>
            </a:r>
            <a:br/>
            <a:r>
              <a:t>⠀⠀⠀⠀⠀⠀⠀⠀⠀⠀⠀⣸⣗⣺⣿⣿⣿⣿⣿⣿⣿⣿⣿⣿⣿⣿⣿⣿⣿⣿⣿⣿⣿⣿⣿⡜⢕⣾⣿⣿⣿⡿⣿⣝⢻⢿⢻⢟⡽⢿⢿⢿⢿⣯⢿⣿⢿⡿⡿⣿⣿⣿⣿⣿⣿⣿⣿⣿⣿⠀⠀⠀⠀⠀⠀⠀⠀⠀⠀⠀⠀</a:t>
            </a:r>
            <a:br/>
            <a:r>
              <a:t>⠀⠀⠀⠀⠀⠀⠀⠀⠀⠀⠀⣝⣽⣼⣹⣝⣹⢿⣿⣿⣿⣿⣿⣿⣿⣿⣿⣿⣿⣿⣿⣿⣿⣿⣿⣿⢕⢿⣿⣿⣿⣿⣿⣿⣾⣿⣿⣿⣾⣷⣾⣿⣻⣿⣟⣻⣟⣟⣿⣟⣿⣿⣿⣿⣿⣿⣿⣿⣿⠀⠀⠀⠀⠀⠀⠀⠀⠀⠀⠀⠀</a:t>
            </a:r>
            <a:br/>
            <a:r>
              <a:t>⠀⠀⠀⠀⠀⠀⠀⠀⠀⠀⠀⢻⣟⣪⢿⢻⢟⢻⣿⣿⣿⣿⣿⣿⣿⣿⣿⣿⣿⣿⣿⣿⣿⣿⣿⢇⠘⢸⣿⣿⣿⣿⣿⣷⣿⣿⣿⣿⣻⣿⣿⣿⣾⣿⣿⣿⣷⣿⣿⣿⣿⣿⣿⣿⣿⣿⣿⣿⣿⠀⠀⠀⠀⠀⠀⠀⠀⠀⠀⠀⠀</a:t>
            </a:r>
            <a:br/>
            <a:r>
              <a:t>⠀⠀⠀⠀⠀⠀⠀⠀⠀⠀⠀⢕⢜⢕⢾⢏⢕⣸⣿⣿⣿⣿⣿⣿⣿⣿⣿⣿⣿⣿⣿⣿⣿⣿⣿⣶⣶⢼⣿⣿⣿⣿⣿⣽⡿⣿⡿⣿⣽⣽⣿⣯⣿⣿⣿⣿⣿⣿⣯⣿⣿⣿⣿⣿⣿⣿⣿⣿⣿⠀⠀⠀⠀⠀⠀⠀⠀⠀⠀⠀⠀</a:t>
            </a:r>
            <a:br/>
            <a:r>
              <a:t>⠀⠀⠀⠀⠀⠀⠀⠀⠀⠀⠀⢜⡜⢕⢕⢱⢕⣼⣿⣿⣿⣿⣿⣿⣿⣿⣿⣿⣿⣿⣿⣿⣿⣿⡯⢟⠋⠑⣿⣿⣿⡿⣽⣿⣿⣿⣿⣿⣿⣿⣿⣿⣿⣿⣿⣿⣿⣿⣿⣿⣿⣿⣿⣿⣿⣿⣿⣿⣿⠀⠀⠀⠀⠀⠀⠀⠀⠀⠀⠀⠀</a:t>
            </a:r>
            <a:br/>
            <a:r>
              <a:t>⠀⠀⠀⠀⠀⠀⠀⠀⠀⠀⠀⣿⣷⣮⣷⣿⣿⣽⣿⣿⣿⣿⣿⣿⣿⣿⣿⣿⣿⣿⣿⣿⣿⣿⡧⢕⠀⠐⣿⣿⣧⣵⣿⣿⣿⣿⣿⣻⣿⣻⣿⣿⣟⣻⣿⣿⣿⣿⣿⣿⣿⣿⣿⣿⣿⣿⣿⣿⣿⠀⠀⠀⠀⠀⠀⠀⠀⠀⠀⠀⠀</a:t>
            </a:r>
            <a:br/>
            <a:r>
              <a:t>⠀⠀⠀⠀⠀⠀⠀⠀⠀⠀⠀⣿⣿⣿⣿⣿⣿⣿⣿⣿⣿⣿⣿⣿⣿⣿⣿⣿⣿⣿⣿⣿⣿⣿⣿⠇⠀⢀⢻⣿⣿⣿⣿⣿⣿⣿⣿⣟⣟⣻⣻⣿⣿⣿⣿⣿⣿⣿⣿⣿⣿⣿⣿⣿⣿⣿⣿⣿⣿⠀⠀⠀⠀⠀⠀⠀⠀⠀⠀⠀⠀</a:t>
            </a:r>
            <a:br/>
            <a:r>
              <a:t>⠀⠀⠀⠀⠀⠀⠀⠀⠀⠀⠀⣿⣿⣿⣿⣿⣿⣿⣟⢟⣿⣿⣿⣻⣟⣟⣟⣻⣻⣿⣿⣿⣿⢻⣿⠑⠀⠐⢜⣿⣿⣷⣟⢻⣿⣷⣷⣟⣿⣗⢞⣟⣿⢿⣿⣿⣟⣟⣟⣿⢇⠕⢕⣱⣵⣷⣾⣿⣿⠀⠀⠀⠀⠀⠀⠀⠀⠀⠀⠀⠀</a:t>
            </a:r>
            <a:br/>
            <a:r>
              <a:t>⠀⠀⠀⠀⠀⠀⠀⠀⠀⠀⠀⣿⣿⣿⣿⣿⣿⣿⣿⣷⣷⣧⣷⣿⣿⣿⣿⣿⣿⣿⣿⣿⢏⣿⡇⢔⠀⠀⢘⢿⣿⡿⢿⠏⢙⢉⠙⠟⠙⠉⢙⠻⠝⢻⠿⠟⠟⠟⠹⠿⠇⠕⠕⠕⠝⢿⢟⢿⢟⠀⠀⠀⠀⠀⠀⠀⠀⠀⠀⠀⠀</a:t>
            </a:r>
            <a:br/>
            <a:r>
              <a:t>⠀⠀⠀⠀⠀⠀⠀⠀⠀⠀⠀⠟⢟⠟⢟⢝⢟⢟⢟⢛⢛⢛⢏⢝⢝⡝⣍⣍⣝⣽⣿⡟⢱⢻⡇⢕⠀⠀⢁⡾⣿⡇⢄⢄⢄⢀⢀⢀⢀⢀⢀⢀⢀⢔⢕⢔⢔⢔⢕⢕⢕⢕⢔⢕⢕⢕⢕⢕⢕⠀⠀⠀⠀⠀⠀⠀⠀⠀⠀⠀⠀</a:t>
            </a:r>
            <a:br/>
            <a:r>
              <a:t>⠀⠀⠀⠀⠀⠀⠀⠀⠀⠀⠀⢕⢕⢕⢕⢕⢕⢕⢕⢕⢕⢕⢕⢵⢞⢳⣝⡹⣿⣿⣿⢕⢸⣸⠅⡵⢆⠀⢄⢕⣿⣷⢞⢟⢟⡷⢷⢷⣷⣷⣷⣷⣷⣷⣷⣷⣷⣷⣷⣷⣷⣷⣾⣾⣿⣿⣿⣿⣿⠀⠀⠀⠀⠀⠀⠀⠀⠀⠀⠀⠀</a:t>
            </a:r>
            <a:br/>
            <a:r>
              <a:t>⠀⠀⠀⠀⠀⠀⠀⠀⠀⠀⠀⢱⣷⣷⣷⣷⣵⣷⣷⣷⣷⣿⣿⣿⣿⣿⣿⣿⣿⣿⣿⢇⢸⡕⢰⢵⣧⠀⠀⢕⣿⣿⣗⣟⣷⣿⣷⣷⣷⡾⢻⢿⣻⣟⣟⣟⢟⢻⢿⢟⢿⢿⢿⣿⣿⣿⢿⣿⣿⠀⠀⠀⠀⠀⠀⠀⠀⠀⠀⠀⠀</a:t>
            </a:r>
            <a:br/>
            <a:r>
              <a:t>⠀⠀⠀⠀⠀⠀⠀⠀⠀⠀⠀⠕⢝⢝⢝⢟⢟⢻⣿⣿⣿⣿⣿⣿⣿⣿⣿⣿⣿⣿⣷⣧⢸⡇⢸⣵⣿⡔⠔⢸⣯⡕⢕⢵⢧⢿⢯⢿⢞⢿⢝⢝⢝⢕⢕⡕⢕⢔⢔⠔⠕⢕⢔⢕⢕⢕⢝⢝⢝⠀⠀⠀⠀⠀⠀⠀⠀⠀⠀⠀⠀</a:t>
            </a:r>
            <a:br/>
            <a:r>
              <a:t>⠀⠀⠀⠀⠀⠀⠀⠀⠀⠀⠀⠀⠁⠁⠑⠑⠑⠘⠙⠛⠛⠛⠛⠛⠛⠛⠛⠛⠛⠛⠛⠛⠑⠃⠘⠛⠛⠃⠐⠘⠛⠛⠃⠓⠑⠑⠑⠑⠑⠑⠑⠑⠑⠑⠑⠑⠑⠑⠑⠑⠑⠑⠓⠚⠓⠃⠑⠑⠑⠀⠀⠀⠀⠀⠀⠀⠀⠀⠀⠀⠀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⠀⠀⠀⠀⠀⠀⠀⠀⠀⠀⠀⢕⣸⣟⣟⣿⢻⣿⢟⣽⡿⢟⣜⢽⡏⢞⣏⣟⢟⢿⢿⢿⣿⣿⣿⣿⣿⣿⣿⣾⣿⣿⣿⣿⣿⣿⣿⣿⣿⣿⣿⣿⣿⣿⣿⣿⣿⣿⣿⣿⣿⣿⣿⣿⣿⣿⣿⣿⣿⠀⠀⠀⠀⠀⠀⠀⠀⠀⠀⠀⠀</a:t>
            </a:r>
            <a:br/>
            <a:r>
              <a:t>⠀⠀⠀⠀⠀⠀⠀⠀⠀⠀⠀⢸⣾⣺⣿⣧⡻⢣⣟⣷⢸⢇⣯⢷⣻⣽⣵⣸⣕⣱⢵⣕⣕⢜⢝⢳⡿⣯⣿⣿⣿⣿⣿⣿⣿⣿⣽⡯⣿⣿⣿⣿⣿⣿⣿⣿⣿⣿⣿⣿⣿⣿⣿⣿⣿⣿⣿⡿⢿⠀⠀⠀⠀⠀⠀⠀⠀⠀⠀⠀⠀</a:t>
            </a:r>
            <a:br/>
            <a:r>
              <a:t>⠀⠀⠀⠀⠀⠀⠀⠀⠀⠀⠀⣾⣷⣿⣿⣯⣻⢟⢷⣳⡿⢟⢕⢕⢕⢕⢕⢕⢕⢝⢕⢕⢜⢝⢧⣕⢕⢹⣿⣿⣿⣿⣿⣿⣿⣿⣿⣿⣿⣿⣯⣿⣿⣿⣿⣿⣿⣿⣿⣿⣿⣿⣿⣿⠟⢋⠁⠐⠗⠀⠀⠀⠀⠀⠀⠀⠀⠀⠀⠀⠀</a:t>
            </a:r>
            <a:br/>
            <a:r>
              <a:t>⠀⠀⠀⠀⠀⠀⠀⠀⠀⠀⠀⣾⣿⣿⣿⣿⡿⡿⢱⣟⡕⢱⢕⢱⢕⢕⢕⢕⢕⢕⢕⢕⢕⢕⢕⢝⢷⣕⡜⢿⣿⣿⣿⣿⣿⣿⣿⣿⣿⣿⣿⣿⣿⣿⣿⣿⣿⣿⣿⣿⣿⣿⢟⠑⠀⠀⠀⠐⠀⠀⠀⠀⠀⠀⠀⠀⠀⠀⠀⠀⠀</a:t>
            </a:r>
            <a:br/>
            <a:r>
              <a:t>⠀⠀⠀⠀⠀⠀⠀⠀⠀⠀⠀⣾⣟⣿⣿⣟⣻⣣⣿⣷⣷⣷⣷⣷⣧⣵⣇⣱⣕⣕⢕⢕⢕⢕⡕⢕⢜⣿⣗⢜⢿⣿⣿⣿⣿⣿⣿⣿⣿⣿⣿⣿⣿⣿⣿⣿⣿⣿⣿⣿⣿⢏⠁⠀⢄⢄⠀⢄⢕⠀⠀⠀⠀⠀⠀⠀⠀⠀⠀⠀⠀</a:t>
            </a:r>
            <a:br/>
            <a:r>
              <a:t>⠀⠀⠀⠀⠀⠀⠀⠀⠀⠀⠀⣽⣷⣟⣻⣯⣿⣽⣿⣿⣿⣿⣿⣿⣿⣿⣿⣿⣿⣿⣿⣿⣿⣿⢿⣿⣿⣿⣿⡧⢸⣿⣿⣿⣿⣿⣿⣿⣿⣿⣿⣿⣿⣿⣿⣿⣿⣿⣿⣿⡟⢕⢔⢕⢕⢕⢕⢕⢕⠀⠀⠀⠀⠀⠀⠀⠀⠀⠀⠀⠀</a:t>
            </a:r>
            <a:br/>
            <a:r>
              <a:t>⠀⠀⠀⠀⠀⠀⠀⠀⠀⠀⠀⣿⣿⣿⣷⣟⢻⣿⣿⣿⣿⣿⣿⣿⣿⣿⣿⣿⣿⣿⣿⣿⣿⣿⣿⣿⣿⣿⣿⣏⢕⣿⣿⣿⣿⣿⣿⣿⣿⣿⣿⣿⣿⣿⣿⣿⣿⣿⣿⣿⡇⢕⢕⢕⢕⢕⢕⢕⣕⠀⠀⠀⠀⠀⠀⠀⠀⠀⠀⠀⠀</a:t>
            </a:r>
            <a:br/>
            <a:r>
              <a:t>⠀⠀⠀⠀⠀⠀⠀⠀⠀⠀⠀⣗⣗⣺⣿⣿⣿⣿⣿⣿⣿⣿⣿⣿⣿⣿⣿⣿⣿⣿⣿⣿⣿⣿⣿⣿⣿⣿⣿⣷⢕⣿⣿⣿⣿⣿⣿⣿⣿⣿⣿⣿⣿⣿⣿⣿⣿⣿⣿⣿⣷⣷⣷⣿⣽⣿⣿⣿⣿⠀⠀⠀⠀⠀⠀⠀⠀⠀⠀⠀⠀</a:t>
            </a:r>
            <a:br/>
            <a:r>
              <a:t>⠀⠀⠀⠀⠀⠀⠀⠀⠀⠀⠀⢜⣳⣞⣻⣿⣿⣿⣿⣿⣿⣿⣿⣿⣿⣿⣿⣿⣿⣿⣿⣿⣿⣿⡟⡟⢟⢹⣿⣯⡕⣿⣿⣿⣿⣿⣿⡿⣿⢿⣻⣿⣿⣿⣿⣿⣿⣿⣿⣻⣿⣿⣿⣿⣿⣿⣿⣿⣿⠀⠀⠀⠀⠀⠀⠀⠀⠀⠀⠀⠀</a:t>
            </a:r>
            <a:br/>
            <a:r>
              <a:t>⠀⠀⠀⠀⠀⠀⠀⠀⠀⠀⠀⣺⣳⣟⣿⣿⣿⣿⣿⣿⣿⣿⣿⣿⣿⣿⣿⣿⣿⣿⣿⣿⣿⣿⣿⣷⡕⣾⣿⣿⣿⣿⣿⣿⢿⢿⢿⢿⣿⢿⢿⡿⡿⣿⢿⣿⣿⣿⡿⣿⣿⣿⣿⣿⣿⣿⣿⣿⣿⠀⠀⠀⠀⠀⠀⠀⠀⠀⠀⠀⠀</a:t>
            </a:r>
            <a:br/>
            <a:r>
              <a:t>⠀⠀⠀⠀⠀⠀⠀⠀⠀⠀⠀⣝⣽⣼⣽⣽⣸⣿⣿⣿⣿⣿⣿⣿⣿⣿⣿⣿⣿⣿⣿⣿⣿⣿⣿⣿⢇⢻⣿⣿⣿⣿⣿⣿⣿⣿⣿⣿⣿⣟⣻⣿⣿⣿⡟⣟⣿⣿⣿⣿⣿⣿⣿⣿⣿⣿⣿⣿⣿⠀⠀⠀⠀⠀⠀⠀⠀⠀⠀⠀⠀</a:t>
            </a:r>
            <a:br/>
            <a:r>
              <a:t>⠀⠀⠀⠀⠀⠀⠀⠀⠀⠀⠀⡿⢿⣿⣻⣟⡻⢻⣿⣿⣿⣿⣿⣿⣿⣿⣿⣿⣿⣿⣿⣿⣿⣿⣿⢟⠑⠅⣿⣿⣿⣿⣿⣿⣾⣿⣿⣿⣿⣿⣿⣿⣿⣿⣿⣿⣿⣿⣿⣿⣿⣿⣿⣿⣿⣿⣿⣿⣿⠀⠀⠀⠀⠀⠀⠀⠀⠀⠀⠀⠀</a:t>
            </a:r>
            <a:br/>
            <a:r>
              <a:t>⠀⠀⠀⠀⠀⠀⠀⠀⠀⠀⠀⣇⢜⢕⢸⢏⢕⢱⣿⣿⣿⣿⣿⣿⣿⣿⣿⣿⣿⣿⣿⣿⣿⣿⣿⣷⣶⡆⣿⣿⣿⣿⣿⣿⢺⣾⣿⣿⣿⣿⣿⣿⣾⣿⣿⣿⣿⣿⣿⣿⣿⣿⣿⣿⣿⣿⣿⣿⣿⠀⠀⠀⠀⠀⠀⠀⠀⠀⠀⠀⠀</a:t>
            </a:r>
            <a:br/>
            <a:r>
              <a:t>⠀⠀⠀⠀⠀⠀⠀⠀⠀⠀⠀⣜⣏⣕⡕⢕⢕⣾⣿⣿⣿⣿⣿⣿⣿⣿⣿⣿⣿⣿⣿⣿⣿⣿⣯⠍⠉⠁⢸⣿⣿⢿⣽⣿⣿⣿⣿⣿⣿⣿⣿⣿⣿⣿⣿⣿⣿⣿⣿⣿⣿⣿⣿⣿⣿⣿⣿⣿⣿⠀⠀⠀⠀⠀⠀⠀⠀⠀⠀⠀⠀</a:t>
            </a:r>
            <a:br/>
            <a:r>
              <a:t>⠀⠀⠀⠀⠀⠀⠀⠀⠀⠀⠀⣿⣿⣯⣷⣿⣿⣿⣿⣿⣿⣿⣿⣿⣿⣿⣿⣿⣿⣿⣿⣿⣿⣿⢿⢕⠕⠀⢸⣿⣿⣽⣽⣿⣿⢻⣿⣽⢿⣿⣿⣿⣿⣿⣿⣿⣿⣿⣿⣿⣿⣿⣿⣿⣿⣿⣿⣿⣿⠀⠀⠀⠀⠀⠀⠀⠀⠀⠀⠀⠀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⠀⠀⠀⠀⠀⠀⠀⠀⠀⠀⠀⣿⣿⣿⣿⣿⣿⣿⣿⣿⣿⣿⣿⣿⣿⣿⣿⣿⣿⣿⣿⣿⣿⣿⣿⡇⠐⠔⢸⣿⣿⣿⣿⣿⣿⣿⣿⣟⣟⣟⣟⣿⣿⣿⣯⣿⣿⣿⣿⣿⣿⣿⣿⣿⣿⣿⣿⣿⣿⠀⠀⠀⠀⠀⠀⠀⠀⠀⠀⠀⠀</a:t>
            </a:r>
            <a:br/>
            <a:r>
              <a:t>⠀⠀⠀⠀⠀⠀⠀⠀⠀⠀⠀⣿⣿⣿⣿⣿⣿⣿⡟⢟⣿⣿⣟⣻⣟⣟⣟⡻⣻⣿⣿⣿⣿⡟⣿⡇⠀⢐⢱⣿⣿⣿⡟⡿⢿⣷⣳⣟⣿⣗⣞⣳⢿⣿⣿⣿⣟⣟⢟⣿⢇⠕⢕⣱⣵⣷⣷⣿⣿⠀⠀⠀⠀⠀⠀⠀⠀⠀⠀⠀⠀</a:t>
            </a:r>
            <a:br/>
            <a:r>
              <a:t>⠀⠀⠀⠀⠀⠀⠀⠀⠀⠀⠀⣿⣿⣿⣿⣿⣿⣿⣿⣷⣿⣷⣼⣾⣿⣿⣿⣿⣿⣽⣿⣿⡿⢸⣿⠀⠀⠀⠈⢹⣿⡿⢿⢝⢙⢉⢙⠿⠏⠉⢙⢻⢟⢺⢿⢟⢟⠟⢹⢿⢇⢕⢕⢕⢝⢿⢿⢿⢟⠀⠀⠀⠀⠀⠀⠀⠀⠀⠀⠀⠀</a:t>
            </a:r>
            <a:br/>
            <a:r>
              <a:t>⠀⠀⠀⠀⠀⠀⠀⠀⠀⠀⠀⢟⢟⠟⢟⢝⢟⢝⢟⢟⢟⢟⢋⢝⢝⣝⣍⡍⢍⣹⣿⣿⢇⣾⣿⢀⠀⠀⠀⡜⣿⣇⢔⢄⢀⢀⢀⢀⢀⢀⢀⢀⢀⢄⢕⢔⢔⢔⢔⢕⢔⢔⢔⢔⢕⢕⢕⢕⢕⠀⠀⠀⠀⠀⠀⠀⠀⠀⠀⠀⠀</a:t>
            </a:r>
            <a:br/>
            <a:r>
              <a:t>⠀⠀⠀⠀⠀⠀⠀⠀⠀⠀⠀⢕⢕⢕⢕⢕⢕⢕⢕⢕⢕⢕⢕⢗⣾⣻⣽⡝⢽⣿⣿⣿⠕⣿⡇⢱⢇⠀⠀⢑⢹⣿⢟⢟⢳⢷⢷⢷⣵⣷⣷⣷⣷⣷⣷⣷⣵⣷⣷⣷⣵⣷⣾⣷⣿⣿⣿⣾⣿⠀⠀⠀⠀⠀⠀⠀⠀⠀⠀⠀⠀</a:t>
            </a:r>
            <a:br/>
            <a:r>
              <a:t>⠀⠀⠀⠀⠀⠀⠀⠀⠀⠀⠀⢱⣷⣷⣷⣵⣵⣷⣷⣷⣷⣾⣿⣿⣿⣿⣿⣾⡿⣿⣿⢿⠐⣿⢇⣵⣾⢀⠀⢱⣾⣿⣗⣾⣷⣾⣷⣷⣾⡿⢿⢿⣿⣿⣟⣟⢟⢿⢿⠿⢿⢿⣿⣿⣿⣿⣿⣿⣿⠀⠀⠀⠀⠀⠀⠀⠀⠀⠀⠀⠀</a:t>
            </a:r>
            <a:br/>
            <a:r>
              <a:t>⠀⠀⠀⠀⠀⠀⠀⠀⠀⠀⠀⠑⢜⢝⢝⢝⢟⢻⣿⣿⣿⣿⣿⣿⣿⣿⣿⣿⣿⣾⣿⣿⢐⣿⢕⣽⣽⣵⠀⢔⣿⡕⢜⢵⢵⣾⢿⢿⢟⢹⢝⢹⢝⢝⢕⣕⢕⠕⢕⠔⢔⢔⢕⢕⢕⢜⢝⢕⢟⠀⠀⠀⠀⠀⠀⠀⠀⠀⠀⠀⠀</a:t>
            </a:r>
            <a:br/>
            <a:r>
              <a:t>⠀⠀⠀⠀⠀⠀⠀⠀⠀⠀⠀⠑⠐⠑⠑⠑⠑⠑⠙⠙⠛⠛⠛⠛⠛⠛⠛⠛⠛⠛⠛⠛⠃⠙⠘⠛⠛⠛⠀⠀⠛⠛⠙⠑⠑⠑⠑⠑⠑⠑⠑⠑⠑⠑⠑⠑⠑⠑⠑⠑⠑⠑⠓⠚⠓⠃⠑⠑⠑⠀⠀⠀⠀⠀⠀⠀⠀⠀⠀⠀⠀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⠀⠀⠀⠀⠀⠀⠀⠀⠀⠀⠀⣸⣿⣿⣿⣿⣿⣿⣿⣿⣿⣿⣿⣿⣿⣿⣿⣿⣿⢿⢿⢿⣿⣿⣿⣿⣿⣿⣿⣿⣿⣿⣿⣿⣿⣿⣿⣿⣿⣿⡿⣯⣟⣿⣿⣯⣟⣷⣿⣿⣻⣿⣿⣿⣿⣿⣿⣿⣿⠀⠀⠀⠀⠀⠀⠀⠀⠀⠀⠀⠀</a:t>
            </a:r>
            <a:br/>
            <a:r>
              <a:t>⠀⠀⠀⠀⠀⠀⠀⠀⠀⠀⠀⣿⣿⣿⣿⣿⣿⣿⣿⣿⣿⣿⣿⣿⣿⣯⣿⣵⣼⣇⡵⢵⣕⡜⢝⢻⢿⣿⣿⣿⣿⣿⣿⣿⣿⣿⣿⣯⢿⣿⣿⣿⣿⣿⣿⣿⣿⣿⣿⣿⣿⣿⣿⣿⣿⣿⣿⣿⡿⠀⠀⠀⠀⠀⠀⠀⠀⠀⠀⠀⠀</a:t>
            </a:r>
            <a:br/>
            <a:r>
              <a:t>⠀⠀⠀⠀⠀⠀⠀⠀⠀⠀⠀⣿⣿⣿⣿⣿⣿⣿⣿⣿⣿⡿⢏⢕⢕⢕⢕⢕⢕⢕⢕⢕⢕⢝⢳⣧⡇⡜⢿⣿⣿⣿⣿⣿⣿⣿⣿⣿⣿⣿⣿⣽⣿⣿⣿⣿⣿⣿⣿⣿⣿⣿⣿⣿⡿⠟⠉⠑⠓⠀⠀⠀⠀⠀⠀⠀⠀⠀⠀⠀⠀</a:t>
            </a:r>
            <a:br/>
            <a:r>
              <a:t>⠀⠀⠀⠀⠀⠀⠀⠀⠀⠀⠀⣿⣿⣿⣿⣿⣿⣿⣿⣿⣏⢕⢕⢕⡕⢕⢕⢕⢕⢕⢕⢕⢕⢕⢕⢜⢻⣧⡕⢹⣿⣿⣿⣿⣿⣿⣿⣿⣿⣿⣿⣿⣿⣿⣿⣿⣿⣿⣿⣿⣿⣿⡿⠏⠁⠅⠁⠀⠅⠀⠀⠀⠀⠀⠀⠀⠀⠀⠀⠀⠀</a:t>
            </a:r>
            <a:br/>
            <a:r>
              <a:t>⠀⠀⠀⠀⠀⠀⠀⠀⠀⠀⠀⣿⣿⣿⣿⣿⣿⣿⣿⣿⣿⣿⣿⣿⣾⣵⣵⣕⣕⣕⣕⣕⢕⡕⢕⣕⢕⢹⣿⡇⢹⣿⣿⣿⣿⣿⣿⣿⣿⣿⣿⣿⣿⣿⣿⣿⣿⣿⣿⣿⣿⡿⢑⠄⢔⢄⢄⠔⢕⠀⠀⠀⠀⠀⠀⠀⠀⠀⠀⠀⠀</a:t>
            </a:r>
            <a:br/>
            <a:r>
              <a:t>⠀⠀⠀⠀⠀⠀⠀⠀⠀⠀⠀⣿⣿⣿⣿⣿⣿⣿⣿⣿⣿⣿⣿⣿⣿⣿⣿⣿⣿⣿⣿⣿⣿⡷⣟⣿⣿⣇⣿⣿⢇⣿⣿⣿⣿⣿⣿⣿⣿⣿⣿⣿⣿⣿⣿⣿⣿⣿⣿⣿⣿⢇⢅⢕⢕⢕⢕⢕⢕⠀⠀⠀⠀⠀⠀⠀⠀⠀⠀⠀⠀</a:t>
            </a:r>
            <a:br/>
            <a:r>
              <a:t>⠀⠀⠀⠀⠀⠀⠀⠀⠀⠀⠀⣿⣿⣿⣿⣿⣿⣿⣿⣿⣿⣿⣿⣿⣿⣿⣿⣿⣿⣿⣿⣿⣿⣿⣿⣿⣿⣿⣿⣿⡝⢻⣿⣿⣿⣿⣿⣿⣿⣿⣿⣿⣿⣿⣿⣿⣿⣿⣿⣿⣿⣕⢕⡕⢕⣕⢕⢕⣕⠀⠀⠀⠀⠀⠀⠀⠀⠀⠀⠀⠀</a:t>
            </a:r>
            <a:br/>
            <a:r>
              <a:t>⠀⠀⠀⠀⠀⠀⠀⠀⠀⠀⠀⣿⣻⡾⣿⣿⣿⣿⣿⣿⣿⣿⣿⣿⣿⣿⣿⣿⣿⣿⣿⣿⣿⣿⣿⣿⣿⣿⣿⣿⣗⣿⣿⣿⣿⣿⣿⣿⣿⣿⣿⣿⣿⣿⣿⣿⣿⣿⣿⣿⣿⣷⣷⣾⣿⣿⣷⣿⣿⠀⠀⠀⠀⠀⠀⠀⠀⠀⠀⠀⠀</a:t>
            </a:r>
            <a:br/>
            <a:r>
              <a:t>⠀⠀⠀⠀⠀⠀⠀⠀⠀⠀⠀⣟⣟⣾⣟⣿⣿⣿⣿⣿⣿⣿⣿⣿⣿⣿⣿⣿⣿⣿⣿⣿⣿⣿⣿⢟⢻⢘⣿⣿⣯⣼⣿⣿⣿⣿⣿⣿⣿⣿⣿⣿⣿⣿⣿⣿⣿⣿⣿⣿⣿⣿⣿⣿⣿⣿⣿⣿⣿⠀⠀⠀⠀⠀⠀⠀⠀⠀⠀⠀⠀</a:t>
            </a:r>
            <a:br/>
            <a:r>
              <a:t>⠀⠀⠀⠀⠀⠀⠀⠀⠀⠀⠀⣿⣟⣿⣿⣿⣿⣿⣿⣿⣿⣿⣿⣿⣿⣿⣿⣿⣿⣿⣿⣿⣿⣿⣿⣿⣧⢸⣿⣿⣿⣿⣿⣿⣿⣿⣿⣿⣿⣿⣿⣿⣿⣿⣿⣿⣿⣿⣿⣿⣿⣿⣿⣿⣿⣿⣿⣿⣿⠀⠀⠀⠀⠀⠀⠀⠀⠀⠀⠀⠀</a:t>
            </a:r>
            <a:br/>
            <a:r>
              <a:t>⠀⠀⠀⠀⠀⠀⠀⠀⠀⠀⠀⣿⣽⣿⣿⣿⣏⣽⣿⣿⣿⣿⣿⣿⣿⣿⣿⣿⣿⣿⣿⣿⣿⣿⣿⣿⡿⢱⢻⣿⣿⣿⣿⣿⣿⣿⣿⣿⣿⣿⣿⣿⣿⣿⣿⣿⣿⣿⣿⣿⣿⣿⣿⣿⣿⣿⣿⣿⣿⠀⠀⠀⠀⠀⠀⠀⠀⠀⠀⠀⠀</a:t>
            </a:r>
            <a:br/>
            <a:r>
              <a:t>⠀⠀⠀⠀⠀⠀⠀⠀⠀⠀⠀⣽⣿⣿⣿⣿⡿⣿⣿⣿⣿⣿⣿⣿⣿⣿⣿⣿⣿⣿⣿⣿⣿⣿⣿⣿⢇⡐⢜⣿⣿⣿⣿⣿⣿⣿⣿⣿⣿⣿⣿⣿⣿⣿⣿⣿⣿⣿⣿⣿⣿⣿⣿⣿⣿⣿⣿⣿⣿⠀⠀⠀⠀⠀⠀⠀⠀⠀⠀⠀⠀</a:t>
            </a:r>
            <a:br/>
            <a:r>
              <a:t>⠀⠀⠀⠀⠀⠀⠀⠀⠀⠀⠀⣿⣿⡿⢵⢽⢿⢽⣿⣿⣿⣿⣿⣿⣿⣿⣿⣿⣿⣿⣿⣿⣿⣿⣿⣿⣿⣿⠕⣿⣿⣿⣿⣿⣿⣿⣿⣿⣿⣿⣿⣿⣿⣿⣿⣿⣿⣿⣿⣿⣿⣿⣿⣿⣿⣿⣿⣿⣿⠀⠀⠀⠀⠀⠀⠀⠀⠀⠀⠀⠀</a:t>
            </a:r>
            <a:br/>
            <a:r>
              <a:t>⠀⠀⠀⠀⠀⠀⠀⠀⠀⠀⠀⣷⣿⣽⣮⢽⣿⣿⣿⣿⣿⣿⣿⣿⣿⣿⣿⣿⣿⣿⣿⣿⣿⣿⣿⣯⢁⠀⠀⣻⣿⣿⣿⣿⣿⣿⣿⣿⣿⣿⣿⣿⣿⣿⣿⣿⣿⣿⣿⣿⣿⣿⣿⣿⣿⣿⣿⣿⣿⠀⠀⠀⠀⠀⠀⠀⠀⠀⠀⠀⠀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⠀⠀⠀⠀⠀⠀⠀⠀⠀⠀⠀⣿⣿⣿⣿⣿⣿⣿⣿⣿⣿⣿⣿⣿⣿⣿⣿⣿⣿⣿⣿⣿⣿⣿⣿⣷⡕⠔⢀⢸⣿⣿⣯⣿⣿⣿⣿⣿⣿⣿⣿⣿⣿⣿⣿⣿⣿⣿⣿⣿⣿⣿⣿⣿⣿⣿⣿⣿⣿⠀⠀⠀⠀⠀⠀⠀⠀⠀⠀⠀⠀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⠀⠀⠀⠀⠀⠀⠀⠀⠀⠀⠀⣿⣿⣿⣿⣿⣿⣿⣿⣿⣿⣿⣿⣿⣿⣿⣿⣿⣿⣿⣿⣿⣿⣿⣿⣿⡇⠀⢐⢸⣿⣿⣿⣿⣿⣿⣿⣿⣿⣟⣿⣿⣿⣿⣿⣿⣿⣿⣿⣿⣿⣿⣿⣿⣿⣿⣿⣿⣿⠀⠀⠀⠀⠀⠀⠀⠀⠀⠀⠀⠀</a:t>
            </a:r>
            <a:br/>
            <a:r>
              <a:t>⠀⠀⠀⠀⠀⠀⠀⠀⠀⠀⠀⣿⣿⣿⣿⣿⣿⣿⣿⣽⣽⣿⣽⣫⣟⣟⣟⣻⣻⣿⣿⣿⣿⣿⣿⣿⡇⢀⠕⢾⣿⣿⣿⣻⣿⣿⣷⣿⣻⣿⣿⣿⡿⣿⣿⣿⣿⣿⣿⣿⡿⠕⢗⣳⣷⣵⣷⣾⣿⠀⠀⠀⠀⠀⠀⠀⠀⠀⠀⠀⠀</a:t>
            </a:r>
            <a:br/>
            <a:r>
              <a:t>⠀⠀⠀⠀⠀⠀⠀⠀⠀⠀⠀⣿⣿⣿⣿⣿⣿⣿⣿⣿⣿⣿⣿⣿⣿⣿⣿⣿⣿⣿⣿⣿⣿⣿⣏⣿⠑⠀⢔⢑⣿⣿⡿⢟⢏⢙⢝⢻⠟⠝⢝⢝⢟⢟⢿⢿⢻⢻⢟⣿⢿⢜⢕⢕⢹⢿⢿⢿⢿⠀⠀⠀⠀⠀⠀⠀⠀⠀⠀⠀⠀</a:t>
            </a:r>
            <a:br/>
            <a:r>
              <a:t>⠀⠀⠀⠀⠀⠀⠀⠀⠀⠀⠀⢟⢟⢟⢛⢏⢝⢝⢝⢏⢝⢝⢝⢍⢍⢝⣍⣍⢍⣽⣿⣿⣿⣿⣿⣿⢕⡕⠘⡇⢸⣿⡇⢔⢄⢀⢀⢀⢄⢄⢀⢄⢐⢄⢕⢕⢔⢕⢔⢜⢕⢔⢕⢕⢕⢕⢕⢕⢕⠀⠀⠀⠀⠀⠀⠀⠀⠀⠀⠀⠀</a:t>
            </a:r>
            <a:br/>
            <a:r>
              <a:t>⠀⠀⠀⠀⠀⠀⠀⠀⠀⠀⠀⢕⢕⢕⢕⢕⢕⢕⢕⢕⢕⢕⣕⡱⣞⣟⣻⣿⣹⣿⣿⣿⣿⣿⣿⣿⢿⡕⠀⠁⢸⣿⡟⢟⢟⣷⢷⢷⣷⣷⣷⣷⣷⣷⣷⣷⣷⣷⣷⣷⣷⣾⣿⣿⣿⣿⣿⣿⣿⠀⠀⠀⠀⠀⠀⠀⠀⠀⠀⠀⠀</a:t>
            </a:r>
            <a:br/>
            <a:r>
              <a:t>⠀⠀⠀⠀⠀⠀⠀⠀⠀⠀⠀⢗⢾⣿⣿⣿⣷⣷⣷⣿⣿⣿⣿⣿⣿⣿⣿⣿⡾⡻⢿⣿⣿⠇⣿⣿⣽⣇⠀⠀⢺⣿⣗⣳⣾⣿⣷⣷⣷⣿⢻⢿⣿⣿⣟⣟⢿⢿⢿⢿⢿⢿⢿⣿⣿⣿⣿⣿⣿⠀⠀⠀⠀⠀⠀⠀⠀⠀⠀⠀⠀</a:t>
            </a:r>
            <a:br/>
            <a:r>
              <a:t>⠀⠀⠀⠀⠀⠀⠀⠀⠀⠀⠀⢑⠕⢕⢕⢕⢝⢟⢻⣿⣿⣿⣿⣿⣿⣿⣿⣿⣿⣿⣿⣿⣿⠀⢹⣿⣽⣿⠀⠀⢸⣇⣕⢱⢧⢼⢿⢿⢟⢻⢏⢝⢝⢕⢕⢕⢕⢕⢕⢕⢕⢕⢕⢕⢕⢜⢝⢝⢝⠀⠀⠀⠀⠀⠀⠀⠀⠀⠀⠀⠀</a:t>
            </a:r>
            <a:br/>
            <a:r>
              <a:t>⠀⠀⠀⠀⠀⠀⠀⠀⠀⠀⠀⠑⠑⠑⠃⠑⠑⠑⠘⠛⠙⠙⠋⠋⠛⠛⠛⠛⠛⠛⠛⠛⠛⠀⠙⠛⠛⠛⠃⠀⠘⠛⠛⠓⠓⠃⠑⠑⠑⠑⠑⠑⠑⠑⠑⠑⠑⠑⠑⠑⠑⠑⠓⠚⠓⠃⠑⠑⠑⠀⠀⠀⠀⠀⠀⠀⠀⠀⠀⠀⠀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⠀⠀⠀⠀⠀⠀⠀⠀⠀⠀⠀⣝⣻⣿⣟⣿⣿⣿⣿⣿⣿⣿⣿⣿⢿⣯⣟⣿⣟⢿⢿⢿⢿⣿⣿⣿⣿⣿⣿⣿⣾⣿⣿⣿⣿⣿⣿⣿⣿⣿⣿⢿⣿⣿⣿⣿⣿⣿⣿⣿⣿⣿⣿⣿⣿⣿⣿⣿⣿⠀⠀⠀⠀⠀⠀⠀⠀⠀⠀⠀⠀</a:t>
            </a:r>
            <a:br/>
            <a:r>
              <a:t>⠀⠀⠀⠀⠀⠀⠀⠀⠀⠀⠀⣿⣿⣿⣿⣿⣿⣿⣿⣿⣿⣿⣿⣿⣿⣿⣯⣵⣼⣷⣼⢵⢕⣕⢝⢝⢻⡿⣿⣿⣿⣿⣿⣿⣿⣿⢿⣿⣿⣿⣿⣿⣿⣿⣿⣿⣿⣿⣿⣿⣿⣿⣿⣿⣿⣿⣿⣿⡿⠀⠀⠀⠀⠀⠀⠀⠀⠀⠀⠀⠀</a:t>
            </a:r>
            <a:br/>
            <a:r>
              <a:t>⠀⠀⠀⠀⠀⠀⠀⠀⠀⠀⠀⣿⣿⣿⣿⣿⣿⣿⣿⣿⣿⡿⢏⢕⢕⢕⢕⢕⢕⢕⢕⢕⢕⢜⢝⢧⣧⢜⢻⣿⣿⣿⣿⣿⣿⣿⣿⣿⣿⣿⣿⣿⣿⣿⣿⣿⣿⣿⣿⣿⣿⣿⣿⣿⣿⠟⠍⠑⠓⠀⠀⠀⠀⠀⠀⠀⠀⠀⠀⠀⠀</a:t>
            </a:r>
            <a:br/>
            <a:r>
              <a:t>⠀⠀⠀⠀⠀⠀⠀⠀⠀⠀⠀⣿⣿⣿⣿⣿⣿⣿⣿⣿⣿⡕⢜⢕⡕⢕⢕⢕⢕⢕⢕⢕⢕⢕⢕⢕⢝⣿⣇⢝⢿⣿⣿⣿⣿⣿⣿⣿⣿⣿⣿⣿⣿⣿⣿⣿⣿⣿⣿⣿⣿⣿⣿⢟⠑⠅⠔⠐⠄⠀⠀⠀⠀⠀⠀⠀⠀⠀⠀⠀⠀</a:t>
            </a:r>
            <a:br/>
            <a:r>
              <a:t>⠀⠀⠀⠀⠀⠀⠀⠀⠀⠀⠀⣿⣿⣿⣿⣿⣿⣿⣿⣿⣿⣿⣿⣿⣿⣷⣵⣕⣵⣕⣕⣕⢕⢕⢕⢕⢕⢜⣿⣧⢜⣿⣿⣿⣿⣿⣿⣿⣿⣿⣿⣿⣿⣿⣿⣿⣿⣿⣿⣿⣿⣿⢇⠐⠐⢄⢄⢄⢕⠀⠀⠀⠀⠀⠀⠀⠀⠀⠀⠀⠀</a:t>
            </a:r>
            <a:br/>
            <a:r>
              <a:t>⠀⠀⠀⠀⠀⠀⠀⠀⠀⠀⠀⣿⣿⣿⣿⣿⣿⣿⣿⣿⣿⣿⣿⣿⣿⣿⣿⣿⣿⣿⣿⣿⣷⣿⢟⣻⣿⣮⣾⣿⣗⢾⣿⣿⣿⣿⣿⣿⣿⣿⣿⣿⣿⣿⣿⣿⣿⣿⣿⣿⣿⢇⢕⢕⢕⢕⢕⢔⢕⠀⠀⠀⠀⠀⠀⠀⠀⠀⠀⠀⠀</a:t>
            </a:r>
            <a:br/>
            <a:r>
              <a:t>⠀⠀⠀⠀⠀⠀⠀⠀⠀⠀⠀⣿⣿⣿⣿⣿⣿⣿⣿⣿⣿⣿⣿⣿⣿⣿⣿⣿⣿⣿⣿⣿⣿⣿⣿⣿⣿⣿⣿⣿⡗⢸⣿⣿⣿⣿⣿⣿⣿⣿⣿⣿⣿⣿⣿⣿⣿⣿⣿⣿⣿⢕⣕⢕⢕⣕⡕⢕⢕⠀⠀⠀⠀⠀⠀⠀⠀⠀⠀⠀⠀</a:t>
            </a:r>
            <a:br/>
            <a:r>
              <a:t>⠀⠀⠀⠀⠀⠀⠀⠀⠀⠀⠀⣿⣿⡿⢿⣿⣿⣿⣿⣿⣿⣿⣿⣿⣿⣿⣿⣿⣿⣿⣿⣿⣿⣿⣿⣿⣿⣿⣿⣿⡯⢼⣿⣿⣿⣿⣿⣿⣿⣿⣿⣿⣿⣿⣿⣿⣿⣿⣿⣿⣿⣷⣷⣷⣿⣿⣷⣾⣿⠀⠀⠀⠀⠀⠀⠀⠀⠀⠀⠀⠀</a:t>
            </a:r>
            <a:br/>
            <a:r>
              <a:t>⠀⠀⠀⠀⠀⠀⠀⠀⠀⠀⠀⣿⣿⣻⣿⣿⣿⣿⣿⣿⣿⣿⣿⣿⣿⣿⣿⣿⣿⣿⣿⣿⣿⣿⣿⢟⢟⠝⣿⣿⣯⣽⣿⣿⣿⣿⣿⣿⣿⣿⣿⣿⣿⣿⣿⣿⣿⣿⣿⣿⣿⣿⣿⣿⣿⣿⣿⣿⣿⠀⠀⠀⠀⠀⠀⠀⠀⠀⠀⠀⠀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⠀⠀⠀⠀⠀⠀⠀⠀⠀⠀⠀⣿⣿⣿⣿⣿⣿⣿⣿⣿⣿⣿⣿⣿⣿⣿⣿⣿⣿⣿⣿⣿⣿⣿⣿⣿⣷⡕⣿⣿⣿⣿⣿⣿⣿⣿⣿⣿⣿⣿⣿⣿⣿⣿⣿⣿⣿⣿⣿⣿⣿⣿⣿⣿⣿⣿⣿⣿⣿⠀⠀⠀⠀⠀⠀⠀⠀⠀⠀⠀⠀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⠀⠀⠀⠀⠀⠀⠀⠀⠀⠀⠀⣾⣿⣿⣿⣿⣿⣿⣿⣿⣿⣿⣿⣿⣿⣿⣿⣿⣿⣿⣿⣿⣿⣿⣿⣿⣿⢕⠹⣿⣿⣿⣿⣿⣿⣿⣿⣿⣿⣿⣿⣿⣿⣿⣿⣿⣿⣿⣿⣿⣿⣿⣿⣿⣿⣿⣿⣿⣿⠀⠀⠀⠀⠀⠀⠀⠀⠀⠀⠀⠀</a:t>
            </a:r>
            <a:br/>
            <a:r>
              <a:t>⠀⠀⠀⠀⠀⠀⠀⠀⠀⠀⠀⣿⣿⣿⣿⣿⣿⣿⢿⣿⣿⣿⣿⣿⣿⣿⣿⣿⣿⣿⣿⣿⣿⣿⣿⣿⣟⣑⢁⣿⣿⣿⣿⣿⣿⣿⣿⣿⣿⣿⣿⣿⣿⣿⣿⣿⣿⣿⣿⣿⣿⣿⣿⣿⣿⣿⣿⣿⣿⠀⠀⠀⠀⠀⠀⠀⠀⠀⠀⠀⠀</a:t>
            </a:r>
            <a:br/>
            <a:r>
              <a:t>⠀⠀⠀⠀⠀⠀⠀⠀⠀⠀⠀⣿⣿⣿⢿⡿⢿⣯⣿⣿⣿⣿⣿⣿⣿⣿⣿⣿⣿⣿⣿⣿⣿⣿⣿⣿⣿⣿⠇⢻⣿⣿⣿⣿⣿⣿⣿⣿⣿⣿⣿⣿⣿⣿⣿⣿⣿⣿⣿⣿⣿⣿⣿⣿⣿⣿⣿⣿⣿⠀⠀⠀⠀⠀⠀⠀⠀⠀⠀⠀⠀</a:t>
            </a:r>
            <a:br/>
            <a:r>
              <a:t>⠀⠀⠀⠀⠀⠀⠀⠀⠀⠀⠀⣿⣿⣿⣷⣏⣽⣿⣿⣿⣿⣿⣿⣿⣿⣿⣿⣿⣿⣿⣿⣿⣿⣿⣿⣿⡕⠀⠀⢸⣿⣿⣿⣿⣿⣿⣿⣿⣿⣿⣿⣿⣿⣿⣿⣿⣿⣿⣿⣿⣿⣿⣿⣿⣿⣿⣿⣿⣿⠀⠀⠀⠀⠀⠀⠀⠀⠀⠀⠀⠀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⠀⠀⠀⠀⠀⠀⠀⠀⠀⠀⠀⣿⣿⣿⣿⣿⣿⣿⣿⣿⣿⣿⣿⣿⣿⣿⣿⣿⣿⣿⣿⣿⣿⣿⣿⣿⣿⠂⠄⢑⣿⣿⣿⣿⣿⣿⣿⣿⣿⣿⣿⣿⣿⣿⣿⣿⣿⣿⣿⣿⣿⣿⣿⣿⣿⣿⣿⣿⣿⠀⠀⠀⠀⠀⠀⠀⠀⠀⠀⠀⠀</a:t>
            </a:r>
            <a:br/>
            <a:r>
              <a:t>⠀⠀⠀⠀⠀⠀⠀⠀⠀⠀⠀⣿⣿⣿⣿⣿⣿⣿⣿⣯⣽⣿⣿⣽⣽⣽⣽⣝⣝⣿⣿⣿⣿⣿⣿⣿⣿⠀⢕⠵⢿⣿⣿⣿⣿⣿⣿⣿⣿⣿⣿⣿⣿⣿⣿⣿⣿⣿⣿⣿⣿⢷⢷⣷⣷⣷⣷⣾⣿⠀⠀⠀⠀⠀⠀⠀⠀⠀⠀⠀⠀</a:t>
            </a:r>
            <a:br/>
            <a:r>
              <a:t>⠀⠀⠀⠀⠀⠀⠀⠀⠀⠀⠀⣿⣿⣿⣿⣿⣿⣿⣿⣿⣿⣿⣿⣿⣿⣿⣿⣿⣿⣿⣿⣿⣿⣿⣿⣿⡇⢔⢸⡕⢸⣿⡿⢿⢟⢝⢝⢻⢿⠟⢽⣻⢿⣿⣿⡿⣿⣿⣟⣿⣿⡟⢗⡝⢻⢿⡿⡿⢿⠀⠀⠀⠀⠀⠀⠀⠀⠀⠀⠀⠀</a:t>
            </a:r>
            <a:br/>
            <a:r>
              <a:t>⠀⠀⠀⠀⠀⠀⠀⠀⠀⠀⠀⢟⢟⢟⢏⢝⢜⢝⢝⢝⢝⢝⢝⢍⢝⢝⣝⣝⣝⣼⣿⣿⣿⣿⣿⣿⡇⣕⢑⢻⢜⣿⣧⢕⢔⢔⢔⢔⢔⢔⢕⢕⢕⢕⢜⢕⢇⢕⢔⢜⢇⢕⢔⢔⢕⢕⢕⢕⢕⠀⠀⠀⠀⠀⠀⠀⠀⠀⠀⠀⠀</a:t>
            </a:r>
            <a:br/>
            <a:r>
              <a:t>⠀⠀⠀⠀⠀⠀⠀⠀⠀⠀⠀⢕⢕⢕⢕⡕⢕⢕⢕⢕⢕⢕⣕⣕⣧⣿⣽⡿⣺⣿⣿⣿⣿⣿⣿⣿⢯⣇⢀⠜⢹⣿⡿⢟⢟⣿⣷⣷⣾⣷⣷⣷⣷⣷⣷⣷⣾⣷⣷⣷⣿⣿⣿⣿⣿⣿⣿⣿⣿⠀⠀⠀⠀⠀⠀⠀⠀⠀⠀⠀⠀</a:t>
            </a:r>
            <a:br/>
            <a:r>
              <a:t>⠀⠀⠀⠀⠀⠀⠀⠀⠀⠀⠀⢜⢟⢿⡿⢿⣷⣷⣾⣿⣿⣿⣿⣿⣿⣿⣿⣿⣿⣿⡿⣿⣿⣿⡿⣿⣽⣿⠀⠀⢸⣿⣿⣟⣾⣿⣷⣷⣾⣿⢿⢿⣿⣿⣟⡻⣻⢿⢿⢿⢿⢿⢿⣿⣿⣿⣿⣿⣿⠀⠀⠀⠀⠀⠀⠀⠀⠀⠀⠀⠀</a:t>
            </a:r>
            <a:br/>
            <a:r>
              <a:t>⠀⠀⠀⠀⠀⠀⠀⠀⠀⠀⠀⠅⢕⢕⢕⢕⢜⢝⢹⣿⣿⣿⣿⣿⣿⣿⣿⣿⣿⣿⣿⣿⣿⢕⢀⣿⣾⣽⢄⠀⢸⣝⣕⢕⢷⢮⢿⢽⢯⢿⢿⢝⢝⢕⢕⡕⢕⢕⢕⢕⢕⢕⢕⢕⢕⢜⢝⢝⢝⠀⠀⠀⠀⠀⠀⠀⠀⠀⠀⠀⠀</a:t>
            </a:r>
            <a:br/>
            <a:r>
              <a:t>⠀⠀⠀⠀⠀⠀⠀⠀⠀⠀⠀⠑⠑⠑⠑⠑⠑⠑⠑⠛⠋⠑⠛⠑⠙⠛⠛⠛⠛⠛⠛⠛⠛⠀⠘⠛⠛⠛⠃⠀⠘⠛⠛⠛⠓⠓⠑⠑⠑⠑⠑⠑⠑⠑⠑⠑⠑⠑⠑⠑⠑⠑⠓⠚⠓⠃⠑⠑⠑⠀⠀⠀⠀⠀⠀⠀⠀⠀⠀⠀⠀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⠀⠀⠀⠀⠀⠀⠀⠀⠀⠀⠀⣿⣿⣿⣿⣿⣿⣿⣿⣿⣿⣿⣿⣿⣿⣿⣿⣿⣿⣿⣿⣿⡟⢞⢝⢕⢝⢝⣿⣿⣿⣿⣿⣿⣿⣿⣿⣿⣿⣿⣿⣿⣿⣿⣿⣿⣿⣿⣿⣿⣿⣿⣿⣿⣿⣿⣿⣿⣿⠀⠀⠀⠀⠀⠀⠀⠀⠀⠀⠀⠀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⠀⠀⠀⠀⠀⠀⠀⠀⠀⠀⠀⣿⣿⣿⣿⣿⣿⣿⣿⣿⣿⣿⣿⣿⣿⣿⣿⣿⣿⣿⡟⢝⢕⣕⣕⣕⣵⣵⣹⣿⣿⣿⣿⣿⣿⣿⣿⣿⣿⣿⣿⣿⣿⣿⣿⣿⣿⣿⣿⣿⣿⣿⣿⣿⣿⣿⣿⣿⣿⠀⠀⠀⠀⠀⠀⠀⠀⠀⠀⠀⠀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⠀⠀⠀⠀⠀⠀⠀⠀⠀⠀⠀⣿⣿⣿⣿⣿⣿⣿⣿⣿⣿⣿⣿⣿⣿⣿⣿⣿⣿⣿⣿⣕⣿⣿⣽⣿⣿⣿⣿⣿⣿⣿⣿⣿⣿⣿⣿⣿⣿⣿⣿⣿⣿⣿⣿⣿⣿⣿⣿⣿⣿⣿⣿⣿⣿⣿⣿⣿⣿⠀⠀⠀⠀⠀⠀⠀⠀⠀⠀⠀⠀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⠀⠀⠀⠀⠀⠀⠀⠀⠀⠀⠀⣿⣿⣿⣿⣿⣿⣿⣿⣿⣿⣿⣿⣿⣿⣿⣿⣿⣿⢿⢏⢹⣿⣿⣿⣿⣿⣿⡯⣿⡾⢿⣿⣿⣿⣿⣿⣿⣿⣿⣿⣿⣿⣿⣿⣿⣿⣿⣿⣿⣿⣿⣿⣿⣿⣿⣿⣿⣿⠀⠀⠀⠀⠀⠀⠀⠀⠀⠀⠀⠀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⠀⠀⠀⠀⠀⠀⠀⠀⠀⠀⠀⣿⣿⣿⣿⣿⣿⣿⣿⣿⣿⣿⣿⣿⣿⡿⢟⢝⢕⢕⠐⢑⣿⣿⣿⣿⣫⣿⡇⢝⢇⢕⢕⢝⢟⣿⣿⣿⣿⣿⣿⣿⣿⣿⣿⣿⣿⣿⣿⣿⣿⣿⣿⣿⣿⣿⣿⣿⣿⠀⠀⠀⠀⠀⠀⠀⠀⠀⠀⠀⠀</a:t>
            </a:r>
            <a:br/>
            <a:r>
              <a:t>⠀⠀⠀⠀⠀⠀⠀⠀⠀⠀⠀⣿⣿⣿⣿⣿⣿⣿⣿⣿⣿⣿⣿⡟⢕⠁⠑⢕⢕⢕⠀⠀⢻⢿⣿⣿⣿⡟⢱⣿⢕⢕⢕⢕⢕⢻⣿⣿⣿⣿⣿⣿⣿⣿⣿⣿⣿⣿⣿⣿⣿⣿⣿⣿⣿⣿⣿⣿⣿⠀⠀⠀⠀⠀⠀⠀⠀⠀⠀⠀⠀</a:t>
            </a:r>
            <a:br/>
            <a:r>
              <a:t>⠀⠀⠀⠀⠀⠀⠀⠀⠀⠀⠀⣿⣿⣿⣿⣿⣿⣿⣿⣿⣿⣿⣿⢇⠁⠀⠀⠀⠑⢕⢕⢕⠅⢱⢷⣗⣗⡇⢜⢿⢕⢕⢕⢕⢕⢸⣿⣿⣿⣿⣿⣿⣿⣿⣿⣿⣿⣿⣿⣿⣿⣿⣿⣿⣿⣿⣿⣿⣿⠀⠀⠀⠀⠀⠀⠀⠀⠀⠀⠀⠀</a:t>
            </a:r>
            <a:br/>
            <a:r>
              <a:t>⠀⠀⠀⠀⠀⠀⠀⠀⠀⠀⠀⣿⣿⣿⣿⣿⣿⣿⣿⣿⣿⣿⣿⠕⠀⠀⠀⠀⠀⠕⢕⠕⢑⢕⢹⢽⢵⢕⢕⢕⢕⠕⢕⠁⢕⢸⣿⣿⣿⣿⣿⣿⣿⣿⣿⣿⣿⣿⣿⣿⣿⣿⣿⣿⣿⣿⣿⣿⣿⠀⠀⠀⠀⠀⠀⠀⠀⠀⠀⠀⠀</a:t>
            </a:r>
            <a:br/>
            <a:r>
              <a:t>⠀⠀⠀⠀⠀⠀⠀⠀⠀⠀⠀⣿⣿⣿⣿⣿⣿⣿⣿⣿⣿⣿⡏⠀⠀⠀⠀⠀⠀⠀⠕⠀⠐⢑⢜⣯⢽⠅⢕⡇⢕⢀⢀⠀⠑⢸⣿⣿⣿⣿⣿⣿⣿⣿⣿⣿⣿⣿⣿⣿⣿⣿⣿⣿⣿⣿⣿⣿⣿⠀⠀⠀⠀⠀⠀⠀⠀⠀⠀⠀⠀</a:t>
            </a:r>
            <a:br/>
            <a:r>
              <a:t>⠀⠀⠀⠀⠀⠀⠀⠀⠀⠀⠀⣿⣿⣿⣿⣿⣿⣿⣿⣿⣿⣿⢇⠀⠀⠀⠀⠀⠀⠀⠀⢕⠁⠔⠕⢗⣃⢑⢕⡗⣿⣿⣿⣇⢕⢸⣿⣿⣿⣿⣿⣿⣿⣿⣿⣿⣿⣿⣿⣿⣿⣿⣿⣿⣿⣿⣿⣿⣿⠀⠀⠀⠀⠀⠀⠀⠀⠀⠀⠀⠀</a:t>
            </a:r>
            <a:br/>
            <a:r>
              <a:t>⠀⠀⠀⠀⠀⠀⠀⠀⠀⠀⠀⣿⣿⣿⣿⣿⣿⣿⣿⣿⣿⣿⠕⠀⠀⠀⠀⠀⠀⠀⠀⠀⠀⠀⠀⠔⢔⠐⠀⡇⠹⢿⣿⡟⢔⢁⣿⣿⣿⣿⣿⣿⣿⣿⣿⣿⣿⣿⣿⣿⣿⣿⣿⣿⣿⣿⣿⣿⣿⠀⠀⠀⠀⠀⠀⠀⠀⠀⠀⠀⠀</a:t>
            </a:r>
            <a:br/>
            <a:r>
              <a:t>⠀⠀⠀⠀⠀⠀⠀⠀⠀⠀⠀⣿⣿⣿⣿⣿⣿⣿⣿⣿⣿⡇⢄⠀⠀⠀⠀⠀⠀⠀⠀⠀⠀⠀⠀⠀⢕⢅⠀⢕⠀⠀⠑⠁⡕⣸⣿⣿⣿⣿⣿⣿⣿⣿⣿⣿⣿⣿⣿⣿⣿⣿⣿⣿⣿⣿⣿⣿⣿⠀⠀⠀⠀⠀⠀⠀⠀⠀⠀⠀⠀</a:t>
            </a:r>
            <a:br/>
            <a:r>
              <a:t>⠀⠀⠀⠀⠀⠀⠀⠀⠀⠀⠀⣿⣿⣿⣿⣿⣿⣿⣿⣿⣿⣿⡇⠀⠀⠀⠀⠀⠀⢄⢄⢄⠀⠀⠀⠀⠅⠅⢕⢕⠀⠄⢀⣰⣷⣿⣿⣿⣿⣿⣿⣿⣿⣿⣿⣿⣿⣿⣿⣿⣿⣿⣿⣿⣿⣿⣿⣿⣿⠀⠀⠀⠀⠀⠀⠀⠀⠀⠀⠀⠀</a:t>
            </a:r>
            <a:br/>
            <a:r>
              <a:t>⠀⠀⠀⠀⠀⠀⠀⠀⠀⠀⠀⣿⣿⣿⣿⣿⣿⣿⣿⣿⣿⣿⣷⣔⡐⠀⠀⠀⢕⢱⡵⣷⢇⠀⠀⠀⢀⢄⢕⢕⢀⠐⢿⣿⣿⣿⣿⣿⣿⣿⣿⣿⣿⣿⣿⣿⣿⣿⣿⣿⣿⣿⣿⣿⣿⣿⣿⣿⣿⠀⠀⠀⠀⠀⠀⠀⠀⠀⠀⠀⠀</a:t>
            </a:r>
            <a:br/>
            <a:r>
              <a:t>⠀⠀⠀⠀⠀⠀⠀⠀⠀⠀⠀⣿⣿⣿⣿⣿⣿⣿⣿⣿⣿⣿⣿⣿⣿⢕⠀⠀⠑⢕⢜⡿⠑⠀⠀⠀⢸⡕⢕⢕⠁⠀⢜⣿⣿⣿⣿⣿⣿⣿⣿⣿⣿⣿⣿⣿⣿⣿⣿⣿⣿⣿⣿⣿⣿⣿⣿⣿⣿⠀⠀⠀⠀⠀⠀⠀⠀⠀⠀⠀⠀</a:t>
            </a:r>
            <a:br/>
            <a:r>
              <a:t>⠀⠀⠀⠀⠀⠀⠀⠀⠀⠀⠀⣿⣿⣿⣿⣿⣿⣿⣿⣿⣿⣿⣿⣿⣿⢕⠀⠁⠁⠀⠀⠀⠀⠀⠀⠀⠁⣷⡕⢕⠔⢆⠐⢸⣿⣿⣿⣿⣿⣿⣿⣿⣿⣿⣿⣿⣿⣿⣿⣿⣿⣿⣿⣿⣿⣿⣿⣿⣿⠀⠀⠀⠀⠀⠀⠀⠀⠀⠀⠀⠀</a:t>
            </a:r>
            <a:br/>
            <a:r>
              <a:t>⠀⠀⠀⠀⠀⠀⠀⠀⠀⠀⠀⠛⠛⠛⠛⠛⠛⠛⠛⠛⠛⠛⠛⠛⠛⠑⠀⠀⠀⠀⠀⠀⠀⠀⠀⠀⠀⠛⠃⠑⠑⠑⠁⠑⠛⠛⠛⠛⠛⠛⠛⠛⠛⠛⠛⠛⠛⠛⠛⠛⠛⠛⠛⠛⠛⠛⠛⠛⠛⠀⠀⠀⠀⠀⠀⠀⠀⠀⠀⠀⠀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⠀⠀⠀⠀⠀⠀⠀⠀⠀⠀⠀⢸⡕⣝⣝⣞⣗⣜⣻⣏⡱⢽⢿⣞⡵⢏⣣⣕⣕⢞⢗⢿⢿⢿⣿⣿⣿⣿⣿⣿⣿⣿⣿⣿⣿⣿⣿⣿⣿⣿⣿⢿⣿⣻⣿⣽⣿⣽⣿⣿⣿⣿⣿⣿⣾⣿⣿⣿⣿⠀⠀⠀⠀⠀⠀⠀⠀⠀⠀⠀⠀</a:t>
            </a:r>
            <a:br/>
            <a:r>
              <a:t>⠀⠀⠀⠀⠀⠀⠀⠀⠀⠀⠀⣼⢯⡽⣵⣿⣷⡾⣱⡝⢝⡗⣕⣷⡷⢫⣯⣵⣧⣵⣷⡵⢵⣕⡕⢕⢻⢿⣿⣿⣿⣿⣿⣿⣿⣿⡿⣿⡿⣿⣿⣿⣿⣿⣿⣿⣿⣿⣿⣿⡿⣿⣿⣿⣿⣿⣿⣿⡟⠀⠀⠀⠀⠀⠀⠀⠀⠀⠀⠀⠀</a:t>
            </a:r>
            <a:br/>
            <a:r>
              <a:t>⠀⠀⠀⠀⠀⠀⠀⠀⠀⠀⠀⣽⣽⣿⣿⣿⣿⣿⢯⡱⣏⡿⢟⢕⢕⢕⢕⢕⢕⢕⢕⢕⢕⢕⢝⢳⣵⣇⡝⢿⣿⣿⣿⣿⣿⣿⣷⣿⣿⣿⣿⣿⣿⣿⣿⣿⣿⣿⣿⣿⣿⣿⣿⣿⣿⢟⢙⢑⠑⠀⠀⠀⠀⠀⠀⠀⠀⠀⠀⠀⠀</a:t>
            </a:r>
            <a:br/>
            <a:r>
              <a:t>⠀⠀⠀⠀⠀⠀⠀⠀⠀⠀⠀⣿⡿⣿⣿⣿⣷⣟⡿⣹⣟⡕⢕⢕⡕⢕⢕⢕⢕⢕⢕⢕⢕⢕⢕⢕⢜⢿⣧⡜⢻⣿⣿⣿⣿⣿⣿⣿⣿⣿⣿⣿⣿⣿⣿⣿⣿⣿⣿⣿⣿⣿⣿⢟⠑⢑⠄⠀⢐⠀⠀⠀⠀⠀⠀⠀⠀⠀⠀⠀⠀</a:t>
            </a:r>
            <a:br/>
            <a:r>
              <a:t>⠀⠀⠀⠀⠀⠀⠀⠀⠀⠀⠀⣿⣿⣏⣼⢿⡟⣹⢗⣿⣿⣿⣿⣿⣿⣿⣷⣧⣵⣕⣵⣕⢕⢕⡕⢕⢕⢕⢿⣷⡕⢿⣿⣿⣿⣿⣿⣿⣿⣿⣿⣿⣿⣿⣿⣿⣿⣿⣿⣿⣿⣿⢏⠁⠔⢄⢄⢄⢕⠀⠀⠀⠀⠀⠀⠀⠀⠀⠀⠀⠀</a:t>
            </a:r>
            <a:br/>
            <a:r>
              <a:t>⠀⠀⠀⠀⠀⠀⠀⠀⠀⠀⠀⣿⣷⣾⣿⣸⣻⣿⣾⣿⣿⣿⣿⣿⣿⣿⣿⣿⣿⣿⣿⣿⣿⣾⡿⣿⣷⣾⣾⣿⡷⢸⣿⣿⣿⣿⣿⣿⣿⣿⣿⣿⣿⣿⣿⣿⣿⣿⣿⣿⣿⡿⢕⢕⢕⢕⢕⢕⢕⠀⠀⠀⠀⠀⠀⠀⠀⠀⠀⠀⠀</a:t>
            </a:r>
            <a:br/>
            <a:r>
              <a:t>⠀⠀⠀⠀⠀⠀⠀⠀⠀⠀⠀⢽⡹⣿⢿⣽⡝⡟⣿⣿⣿⣿⣿⣿⣿⣿⣿⣿⣿⣿⣿⣿⣿⣿⣿⣿⣿⣿⣿⣿⣿⡕⣿⣿⣿⣿⣿⣿⣿⣿⣿⣿⣿⣿⣿⣿⣿⣿⣿⣿⣿⡇⢕⢕⢕⣕⡕⢕⢕⠀⠀⠀⠀⠀⠀⠀⠀⠀⠀⠀⠀</a:t>
            </a:r>
            <a:br/>
            <a:r>
              <a:t>⠀⠀⠀⠀⠀⠀⠀⠀⠀⠀⠀⣽⣵⣽⢽⣿⣿⣿⣿⣿⣿⣿⣿⣿⣿⣿⣿⣿⣿⣿⣿⣿⣿⣿⣿⣿⣿⣿⣿⣿⣿⡕⣿⣿⣿⣿⣿⣿⣿⣿⣿⣿⣿⣿⣿⣿⣿⣿⣿⣿⣿⣿⣷⣷⣷⣾⣿⣿⣿⠀⠀⠀⠀⠀⠀⠀⠀⠀⠀⠀⠀</a:t>
            </a:r>
            <a:br/>
            <a:r>
              <a:t>⠀⠀⠀⠀⠀⠀⠀⠀⠀⠀⠀⣿⢽⣽⣿⣿⣿⣿⣿⣿⣿⣿⣿⣿⣿⣿⣿⣿⣿⣿⣿⣿⣿⣿⣿⡟⢟⠇⢻⣿⣿⣧⣿⣿⣿⣿⣿⣿⣿⣿⣿⣿⣿⣿⣿⣿⣿⣿⣿⣿⣿⣿⣿⣿⣿⣿⣿⣿⣿⠀⠀⠀⠀⠀⠀⠀⠀⠀⠀⠀⠀</a:t>
            </a:r>
            <a:br/>
            <a:r>
              <a:t>⠀⠀⠀⠀⠀⠀⠀⠀⠀⠀⠀⣿⣿⣿⣯⣿⣿⣿⣿⣿⣿⣿⣿⣿⣿⣿⣿⣿⣿⣿⣿⣿⣿⣿⣿⣷⣷⣔⣾⣿⣿⣿⣿⣿⣿⣿⣿⣿⣿⣿⣿⣿⣿⣿⣿⣿⣿⣿⣿⣿⣿⣿⣿⣿⣿⣿⣿⣿⣿⠀⠀⠀⠀⠀⠀⠀⠀⠀⠀⠀⠀</a:t>
            </a:r>
            <a:br/>
            <a:r>
              <a:t>⠀⠀⠀⠀⠀⠀⠀⠀⠀⠀⠀⣿⣾⣷⣷⣷⣾⣿⣾⣿⣿⣿⣿⣿⣿⣿⣿⣿⣿⣿⣿⣿⣿⣿⣿⣿⣿⡏⢜⣿⣿⣿⣿⣿⣿⣿⣿⣿⣿⣿⣿⣿⣿⣿⣿⣿⣿⣿⣿⣿⣿⣿⣿⣿⣿⣿⣿⣿⣿⠀⠀⠀⠀⠀⠀⠀⠀⠀⠀⠀⠀</a:t>
            </a:r>
            <a:br/>
            <a:r>
              <a:t>⠀⠀⠀⠀⠀⠀⠀⠀⠀⠀⠀⣿⣿⣿⣿⣿⣿⡿⣿⣿⣿⣿⣿⣿⣿⣿⣿⣿⣿⣿⣿⣿⣿⣿⣿⣿⣿⢕⡃⢸⣿⣿⣿⣿⣿⣿⣿⣿⣿⣿⣿⣿⣿⣿⣿⣿⣿⣿⣿⣿⣿⣿⣿⣿⣿⣿⣿⣿⣿⠀⠀⠀⠀⠀⠀⠀⠀⠀⠀⠀⠀</a:t>
            </a:r>
            <a:br/>
            <a:r>
              <a:t>⠀⠀⠀⠀⠀⠀⠀⠀⠀⠀⠀⣿⣿⣿⣿⣿⣿⣿⣽⣿⣿⣿⣿⣿⣿⣿⣿⣿⣿⣿⣿⣿⣿⣿⣿⣿⣿⣿⡿⢸⣿⣿⣿⣿⣿⣿⣿⣿⣿⣿⣿⣿⣿⣿⣿⣿⣿⣿⣿⣿⣿⣿⣿⣿⣿⣿⣿⣿⣿⠀⠀⠀⠀⠀⠀⠀⠀⠀⠀⠀⠀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⠀⠀⠀⠀⠀⠀⠀⠀⠀⠀⠀⣿⣿⣿⣿⣿⣿⣿⣿⣿⣿⣿⣿⣿⣿⣿⣿⣿⣿⣿⣿⣿⣿⣿⣿⣿⣿⢁⠀⠀⣿⣿⣿⣿⣿⣿⣿⣿⣿⣿⣿⣿⣿⣿⣿⣿⣿⣿⣿⣿⣿⣿⣿⣿⣿⣿⣿⣿⣿⠀⠀⠀⠀⠀⠀⠀⠀⠀⠀⠀⠀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⠀⠀⠀⠀⠀⠀⠀⠀⠀⠀⠀⣿⣿⣿⣿⣿⣿⣿⣿⣿⣿⣿⣿⣿⣿⣿⣿⣿⣿⣿⣿⣿⣿⣿⣿⣿⣿⢕⠕⠀⣿⣿⣿⣿⣿⣿⣿⣿⣿⣿⣿⣿⣿⣿⣿⣿⣿⣿⣿⣿⣿⣿⣿⣿⣿⣿⣿⣿⣿⠀⠀⠀⠀⠀⠀⠀⠀⠀⠀⠀⠀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⠀⠀⠀⠀⠀⠀⠀⠀⠀⠀⠀⣿⣿⣿⣿⣿⣿⣿⣿⣿⣿⣿⣿⣿⣿⣿⣿⣿⣿⣿⣿⣿⣿⣿⣿⣿⣿⡇⢔⢄⢸⣿⣿⣿⣿⣿⣿⣿⣿⣿⣿⣿⣿⣿⣿⣿⣿⣿⣿⣿⣿⣿⣿⣿⣿⣿⣿⣿⣿⠀⠀⠀⠀⠀⠀⠀⠀⠀⠀⠀⠀</a:t>
            </a:r>
            <a:br/>
            <a:r>
              <a:t>⠀⠀⠀⠀⠀⠀⠀⠀⠀⠀⠀⣿⣿⣿⣿⣿⣿⣿⣿⣷⣿⣿⣿⣿⣿⣽⣽⣽⣽⣽⣿⣿⣿⣿⣿⣿⣿⢇⢜⢳⢿⣿⣿⣿⣿⣿⣿⣿⣿⣿⣿⣿⣿⣿⣿⣿⣿⣿⣿⣿⣿⡿⢷⣷⣷⣷⣷⣷⣿⠀⠀⠀⠀⠀⠀⠀⠀⠀⠀⠀⠀</a:t>
            </a:r>
            <a:br/>
            <a:r>
              <a:t>⠀⠀⠀⠀⠀⠀⠀⠀⠀⠀⠀⣿⣿⣿⣿⣿⣿⣿⣿⣿⣿⣿⣿⣿⣿⣿⣿⣿⣿⣿⣿⣿⣿⣿⣿⣿⣿⢕⠀⢿⣇⣿⣿⡿⢟⣏⢝⡿⢿⠯⢿⣿⡿⣿⣿⢿⢿⡿⡟⢿⣿⡟⢿⣿⣿⣿⡿⣿⣿⠀⠀⠀⠀⠀⠀⠀⠀⠀⠀⠀⠀</a:t>
            </a:r>
            <a:br/>
            <a:r>
              <a:t>⠀⠀⠀⠀⠀⠀⠀⠀⠀⠀⠀⢝⡏⢝⢝⢝⢕⢝⢝⢝⢝⢝⢝⢍⢕⣜⣵⣵⣵⣵⣾⣿⣿⣿⣿⣿⣿⣵⢀⢜⣿⣿⣿⣱⣔⡔⢔⢔⢔⢔⢕⢕⢜⢕⢜⢿⢷⢕⢇⢕⢇⢕⢕⢕⢕⢕⢕⢕⢕⠀⠀⠀⠀⠀⠀⠀⠀⠀⠀⠀⠀</a:t>
            </a:r>
            <a:br/>
            <a:r>
              <a:t>⠀⠀⠀⠀⠀⠀⠀⠀⠀⠀⠀⢕⢕⣕⣕⣕⣕⡕⢕⢕⣕⣕⣱⣷⣻⣿⣿⣿⣾⣿⣿⣿⣿⣿⣿⣿⣿⣿⡕⢕⢝⣿⡿⢟⣟⣻⣿⣿⣿⣿⣿⣿⣿⣿⣿⣿⣿⣿⣿⣿⣿⣿⣿⣿⣿⣿⣿⣿⣿⠀⠀⠀⠀⠀⠀⠀⠀⠀⠀⠀⠀</a:t>
            </a:r>
            <a:br/>
            <a:r>
              <a:t>⠀⠀⠀⠀⠀⠀⠀⠀⠀⠀⠀⢜⢝⢟⢿⢿⢷⣿⣿⣿⣿⣿⣿⣿⣿⣿⣿⣿⣿⣿⢿⣿⣿⣿⣿⣿⣿⣿⡇⠑⠕⣿⣿⣿⣿⣿⣿⣷⣿⣿⣿⣿⣿⣿⣿⣿⣿⢿⢿⢿⢿⢿⢿⣿⣿⣿⣿⣿⣿⠀⠀⠀⠀⠀⠀⠀⠀⠀⠀⠀⠀</a:t>
            </a:r>
            <a:br/>
            <a:r>
              <a:t>⠀⠀⠀⠀⠀⠀⠀⠀⠀⠀⠀⠕⢕⢕⢕⢕⢕⢕⢕⣿⣽⣿⣿⣿⣿⣿⣿⣿⣿⣿⣿⣿⣿⡇⠁⣸⣾⣾⣧⠀⠄⣇⣕⡱⢳⢷⢿⢿⢿⢟⢟⢝⢝⢝⢕⢕⢕⢕⢕⢕⢕⢕⢕⢕⢕⢕⢝⢝⢝⠀⠀⠀⠀⠀⠀⠀⠀⠀⠀⠀⠀</a:t>
            </a:r>
            <a:br/>
            <a:r>
              <a:t>⠀⠀⠀⠀⠀⠀⠀⠀⠀⠀⠀⠓⠓⠃⠑⠑⠑⠑⠓⠘⠑⠘⠙⠋⠙⠙⠛⠛⠛⠛⠛⠛⠛⠑⠐⠛⠛⠛⠛⠀⠁⠛⠛⠛⠛⠓⠓⠃⠑⠑⠑⠑⠑⠑⠑⠑⠑⠑⠑⠑⠑⠑⠓⠓⠛⠓⠑⠑⠑⠀⠀⠀⠀⠀⠀⠀⠀⠀⠀⠀⠀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⠀⠀⠀⠀⠀⠀⠀⠀⠀⠀⠀⢕⢕⢱⢕⢕⢕⢕⢕⢕⢕⢕⢝⢕⢕⢇⢕⣕⡕⢕⢕⢕⢕⢇⢕⢕⢟⢱⢕⢳⣱⢕⡕⢳⢕⢕⢇⣕⡸⢇⢟⢕⣕⢝⡾⢝⢽⢕⢼⣷⣿⣗⣿⣳⣾⣾⣿⣿⣿⠀⠀⠀⠀⠀⠀⠀⠀⠀⠀⠀⠀</a:t>
            </a:r>
            <a:br/>
            <a:r>
              <a:t>⠀⠀⠀⠀⠀⠀⠀⠀⠀⠀⠀⢱⡼⢯⢵⢵⢇⡕⢕⢕⢕⢕⢕⣱⡷⢯⢽⢵⢧⣵⣷⡗⢵⢕⣕⢕⢕⢕⢜⡕⢇⡗⢕⢕⣇⣺⡕⢕⢱⢜⣗⡞⣗⢞⣱⣮⣿⢿⣽⣽⢯⡽⣿⡯⣻⣺⣿⣿⡿⠀⠀⠀⠀⠀⠀⠀⠀⠀⠀⠀⠀</a:t>
            </a:r>
            <a:br/>
            <a:r>
              <a:t>⠀⠀⠀⠀⠀⠀⠀⠀⠀⠀⠀⣷⡿⢽⢽⣷⢾⣵⡇⢕⢕⣱⢞⢕⢕⢕⢕⢕⢕⢕⢕⢕⢕⢕⢜⢟⢧⣵⢕⢕⢜⢟⢱⣽⣽⣕⡕⢜⣹⡾⣷⣇⣕⣷⣿⣿⣷⣽⣏⣵⡿⣿⣿⢿⡝⢿⠋⢁⠔⠀⠀⠀⠀⠀⠀⠀⠀⠀⠀⠀⠀</a:t>
            </a:r>
            <a:br/>
            <a:r>
              <a:t>⠀⠀⠀⠀⠀⠀⠀⠀⠀⠀⠀⣿⡿⢿⡿⢿⣷⣯⣟⢕⣵⣕⡕⢕⢕⡕⢕⢕⢕⢕⢕⢕⢕⢕⢕⢕⢕⢻⣷⣕⢕⢹⣟⣷⡞⢿⢯⣾⣿⣷⣿⣻⣟⣹⣿⡷⣟⢷⣿⣿⣿⣾⣷⡟⠕⠐⠀⠐⠐⠀⠀⠀⠀⠀⠀⠀⠀⠀⠀⠀⠀</a:t>
            </a:r>
            <a:br/>
            <a:r>
              <a:t>⠀⠀⠀⠀⠀⠀⠀⠀⠀⠀⠀⣽⣯⡽⢼⡿⣿⢝⢇⣸⣿⣿⣿⣿⣿⣿⣷⣷⣵⣵⣧⣕⢕⢕⡕⡕⢕⡕⢸⣿⣇⢜⣿⣿⣽⣿⣿⣿⣿⣿⣿⣿⣿⣿⣿⣷⣷⣷⣾⣿⣿⣯⡏⠅⢄⢄⢀⢀⢕⠀⠀⠀⠀⠀⠀⠀⠀⠀⠀⠀⠀</a:t>
            </a:r>
            <a:br/>
            <a:r>
              <a:t>⠀⠀⠀⠀⠀⠀⠀⠀⠀⠀⠀⢿⣯⢿⣿⢏⢧⣾⣕⣿⣿⣿⣿⣿⣿⣿⣿⣿⣿⣿⣿⣿⣿⣿⡿⢿⣷⢿⣵⣿⣷⢕⣼⣿⣿⣾⣿⣿⣿⣿⣿⣿⣿⣿⢿⣿⣿⣿⣿⣿⣿⡿⢕⢅⢕⢕⢔⢕⢕⠀⠀⠀⠀⠀⠀⠀⠀⠀⠀⠀⠀</a:t>
            </a:r>
            <a:br/>
            <a:r>
              <a:t>⠀⠀⠀⠀⠀⠀⠀⠀⠀⠀⠀⢸⡽⢽⢽⢽⣽⢝⣝⣿⣿⣿⣿⣿⣿⣿⣿⣿⣿⣿⣿⣿⣿⣿⣷⣿⣿⣿⣿⣿⣿⡇⢸⣿⣿⣷⣿⣿⣿⣿⣿⣿⣿⣿⣽⣿⣿⣿⣿⣿⣿⡇⢕⢕⢕⢕⡕⢕⢕⠀⠀⠀⠀⠀⠀⠀⠀⠀⠀⠀⠀</a:t>
            </a:r>
            <a:br/>
            <a:r>
              <a:t>⠀⠀⠀⠀⠀⠀⠀⠀⠀⠀⠀⣵⣵⣼⢝⢹⡿⢿⢿⣿⣿⣿⣿⣿⣿⣿⣿⣿⣿⣿⣿⣿⣿⣿⣿⣿⣿⣿⣿⣿⣿⢵⣼⣿⣿⣿⣿⣿⣿⣿⣿⣿⣿⣿⣿⣿⣿⣿⣿⣿⣿⣷⣷⣷⣷⣿⣿⣿⣿⠀⠀⠀⠀⠀⠀⠀⠀⠀⠀⠀⠀</a:t>
            </a:r>
            <a:br/>
            <a:r>
              <a:t>⠀⠀⠀⠀⠀⠀⠀⠀⠀⠀⠀⣿⡝⣼⢽⣽⣿⣿⣿⣿⣿⣿⣿⣿⣿⣿⣿⣿⣿⣿⣿⣿⣿⣿⣿⡟⢟⠏⢹⣿⣿⣵⣿⣿⣿⣿⣿⣿⣿⣿⣿⣿⣿⣿⣿⣿⣿⣿⣿⣿⣿⣿⣿⣿⣿⣿⣿⣿⣿⠀⠀⠀⠀⠀⠀⠀⠀⠀⠀⠀⠀</a:t>
            </a:r>
            <a:br/>
            <a:r>
              <a:t>⠀⠀⠀⠀⠀⠀⠀⠀⠀⠀⠀⣷⣷⣯⡵⢽⣿⣿⣿⣿⣿⣿⣿⣿⣿⣿⣿⣿⣿⣿⣿⣿⣿⣿⣿⣷⣵⣔⢸⣿⣿⣿⣿⣿⣿⣿⣿⣿⣿⣿⣿⣿⣿⣿⣿⣿⣿⣿⣿⣿⣿⣿⣿⣿⣿⣿⣿⣿⣿⠀⠀⠀⠀⠀⠀⠀⠀⠀⠀⠀⠀</a:t>
            </a:r>
            <a:br/>
            <a:r>
              <a:t>⠀⠀⠀⠀⠀⠀⠀⠀⠀⠀⠀⣼⣿⣷⣾⣷⣷⣧⣼⣿⣿⣿⣿⣿⣿⣿⣿⣿⣿⣿⣿⣿⣿⣿⣿⣿⣿⣿⢸⢿⣿⣿⣿⣿⣿⣿⣿⣿⣿⣿⣿⣿⣿⣿⣿⣿⣿⣿⣿⣿⣿⣿⣿⣿⣿⣿⣿⣿⣿⠀⠀⠀⠀⠀⠀⠀⠀⠀⠀⠀⠀</a:t>
            </a:r>
            <a:br/>
            <a:r>
              <a:t>⠀⠀⠀⠀⠀⠀⠀⠀⠀⠀⠀⣿⣿⣿⣿⣿⣿⣟⣟⣿⣿⣿⣿⣿⣿⣿⣿⣿⣿⣿⣿⣿⣿⣿⣿⣿⣿⡏⠘⠜⣿⣿⣿⣿⣿⣿⣿⣿⣿⣿⣿⣿⣿⣿⣿⣿⣿⣿⣿⣿⣿⣿⣿⣿⣿⣿⣿⣿⣿⠀⠀⠀⠀⠀⠀⠀⠀⠀⠀⠀⠀</a:t>
            </a:r>
            <a:br/>
            <a:r>
              <a:t>⠀⠀⠀⠀⠀⠀⠀⠀⠀⠀⠀⣿⣿⣿⣿⢻⣿⣟⣿⣿⣿⣿⣿⣿⣿⣿⣿⣿⣿⣿⣿⣿⣿⣿⣿⣿⣿⣷⣷⢔⣿⣿⣿⣿⣿⣿⣿⣿⣿⣿⣿⣿⣿⣿⣿⣿⣿⣿⣿⣿⣿⣿⣿⣿⣿⣿⣿⣿⣿⠀⠀⠀⠀⠀⠀⠀⠀⠀⠀⠀⠀</a:t>
            </a:r>
            <a:br/>
            <a:r>
              <a:t>⠀⠀⠀⠀⠀⠀⠀⠀⠀⠀⠀⣿⣿⣿⣿⣾⣽⣿⣿⣿⣿⣿⣿⣿⣿⣿⣿⣿⣿⣿⣿⣿⣿⣿⣿⣿⣿⡟⠋⠀⢸⣿⣿⣿⣿⣿⣿⣿⣿⣿⣿⣿⣿⣿⣿⣿⣿⣿⣿⣿⣿⣿⣿⣿⣿⣿⣿⣿⣿⠀⠀⠀⠀⠀⠀⠀⠀⠀⠀⠀⠀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⠀⠀⠀⠀⠀⠀⠀⠀⠀⠀⠀⣿⣿⣿⣿⣿⣿⣿⣿⣿⣿⣿⣿⣿⣿⣿⣿⣿⣿⣿⣿⣿⣿⣿⣿⣿⣿⣇⢕⠀⢸⣿⣿⣿⣿⣿⣿⣿⣿⣿⣿⣿⣿⣿⣿⣿⣿⣿⣿⣿⣿⣿⣿⣿⣿⣿⣿⣿⣿⠀⠀⠀⠀⠀⠀⠀⠀⠀⠀⠀⠀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⠀⠀⠀⠀⠀⠀⠀⠀⠀⠀⠀⣿⣿⣿⣿⣿⣿⣿⣿⣿⣿⣿⣿⣿⣿⣿⣿⣿⣿⣿⣿⣿⣿⣿⣿⣿⣿⣿⢕⢔⡕⣿⣿⣿⣿⣿⣿⣿⣿⣿⣿⣿⣿⣿⣿⣿⣿⣿⣿⣿⣿⣿⣿⣿⣿⣿⣿⣿⣿⠀⠀⠀⠀⠀⠀⠀⠀⠀⠀⠀⠀</a:t>
            </a:r>
            <a:br/>
            <a:r>
              <a:t>⠀⠀⠀⠀⠀⠀⠀⠀⠀⠀⠀⣿⣿⣿⣿⣿⣿⣿⣿⣿⣷⣿⣿⣿⣿⣿⣯⣯⣽⣿⣿⣿⣿⣿⣿⣿⣿⡿⢁⣸⣿⣿⣿⣿⣿⣿⣿⣿⣿⣿⣿⣿⣿⣿⣿⣿⣿⣿⣿⣿⣿⡗⢿⣷⣷⣷⣷⣷⣾⠀⠀⠀⠀⠀⠀⠀⠀⠀⠀⠀⠀</a:t>
            </a:r>
            <a:br/>
            <a:r>
              <a:t>⠀⠀⠀⠀⠀⠀⠀⠀⠀⠀⠀⣿⣿⣿⣿⣿⣿⣿⣿⣿⣿⣿⣿⣿⣿⣿⣿⣿⣿⣿⣿⣿⣿⣿⣿⣿⣿⢇⢀⢜⣿⣿⣿⡿⢟⢯⢝⢟⠟⠟⠹⣿⢿⢿⢻⢿⢟⢿⢿⢻⢿⢯⢟⢏⢻⢿⢿⡿⢿⠀⠀⠀⠀⠀⠀⠀⠀⠀⠀⠀⠀</a:t>
            </a:r>
            <a:br/>
            <a:r>
              <a:t>⠀⠀⠀⠀⠀⠀⠀⠀⠀⠀⠀⢜⢝⢝⢝⢍⢕⢝⢝⢜⢝⢕⢕⢕⢕⢱⣵⣴⣦⣷⣼⣿⣿⣿⣿⣿⣿⣵⡕⠕⢸⣿⣿⣇⣱⣕⣵⣵⣵⣵⣴⣕⣵⣕⣕⣿⣧⣵⣇⣕⢗⣕⢕⢕⢕⢕⢕⣕⢕⠀⠀⠀⠀⠀⠀⠀⠀⠀⠀⠀⠀</a:t>
            </a:r>
            <a:br/>
            <a:r>
              <a:t>⠀⠀⠀⠀⠀⠀⠀⠀⠀⠀⠀⢕⢕⣕⣕⣕⣕⣕⢕⣕⣕⣕⣱⣷⣿⣿⣿⣿⣽⣿⣻⣿⣿⣿⣿⣿⣿⣿⣇⢄⢜⢽⡿⡟⣿⣿⣿⣿⣿⣿⣿⣿⣿⣿⣿⣿⣿⣿⣿⣿⣿⣿⣿⣿⣿⣿⣿⣿⣿⠀⠀⠀⠀⠀⠀⠀⠀⠀⠀⠀⠀</a:t>
            </a:r>
            <a:br/>
            <a:r>
              <a:t>⠀⠀⠀⠀⠀⠀⠀⠀⠀⠀⠀⢕⢕⢜⢹⢿⢟⢿⢿⣿⣿⣿⣿⣿⣿⣿⣿⣿⣿⣿⣿⣿⣿⣿⣿⣿⣿⣿⣿⠀⢜⢸⣽⣿⣿⣿⣿⣿⣿⣿⣿⣟⢿⣿⣿⣿⣿⢿⢿⢿⢿⢿⢿⣿⣿⣿⣿⣿⣿⠀⠀⠀⠀⠀⠀⠀⠀⠀⠀⠀⠀</a:t>
            </a:r>
            <a:br/>
            <a:r>
              <a:t>⠀⠀⠀⠀⠀⠀⠀⠀⠀⠀⠀⢕⢕⢕⢕⢕⢕⢕⢕⢷⣷⣿⣿⢿⢿⣿⣿⣿⣿⣿⣿⣿⣿⡇⠁⢹⣿⣿⣷⢀⠀⢸⣗⡱⢗⢳⢾⢿⢟⢟⢟⢝⢏⢕⢱⢵⢕⢕⢕⢕⢕⢕⢕⢕⢕⢕⢝⢝⢝⠀⠀⠀⠀⠀⠀⠀⠀⠀⠀⠀⠀</a:t>
            </a:r>
            <a:br/>
            <a:r>
              <a:t>⠀⠀⠀⠀⠀⠀⠀⠀⠀⠀⠀⠛⠛⠛⠓⠓⠓⠑⠑⠘⠘⠑⠙⠙⠚⠛⠙⠛⠛⠛⠛⠛⠛⠃⠀⠚⠛⠛⠛⠃⠀⠘⠛⠛⠛⠛⠓⠓⠑⠑⠑⠑⠑⠑⠑⠑⠑⠑⠑⠑⠑⠑⠓⠓⠛⠓⠑⠑⠑⠀⠀⠀⠀⠀⠀⠀⠀⠀⠀⠀⠀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⠀⠀⠀⠀⠀⠀⠀⠀⠀⠀⠀⢕⢕⢕⢵⢕⢱⢕⢕⢕⢕⢕⢕⡕⢕⢕⢕⣕⢕⢵⢜⢕⢕⢝⢕⢕⢗⢜⢕⢜⢕⢕⢕⢕⢕⢕⢕⢕⢕⢕⢕⢕⢕⢕⢕⢕⢕⢕⢱⢵⣾⣕⣕⣷⣷⣾⣿⣿⣿⠀⠀⠀⠀⠀⠀⠀⠀⠀⠀⠀⠀</a:t>
            </a:r>
            <a:br/>
            <a:r>
              <a:t>⠀⠀⠀⠀⠀⠀⠀⠀⠀⠀⠀⢕⢜⡵⢵⢼⢵⡵⢕⢕⢝⢱⢕⣕⡵⢪⢯⢷⢷⢧⢵⣷⢣⢵⣕⡕⢕⢕⢕⡕⢵⢝⢕⢕⡕⢕⢕⢕⢕⢕⣕⢕⢕⢕⢕⢵⣵⣱⣿⣽⢮⢽⣿⣿⣟⣿⣷⣿⣿⠀⠀⠀⠀⠀⠀⠀⠀⠀⠀⠀⠀</a:t>
            </a:r>
            <a:br/>
            <a:r>
              <a:t>⠀⠀⠀⠀⠀⠀⠀⠀⠀⠀⠀⢱⡼⢿⣯⣽⡼⢵⣕⡕⢕⢕⢟⢇⢕⢕⢕⢕⢕⢕⢕⢕⢕⢕⢕⢝⢷⣵⡕⢕⢕⢜⢕⡕⢕⢕⢕⢕⣜⡗⢿⣇⣕⢇⣸⣾⣷⣽⣿⣽⣿⢿⣿⣿⣿⡻⠏⠉⢁⠀⠀⠀⠀⠀⠀⠀⠀⠀⠀⠀⠀</a:t>
            </a:r>
            <a:br/>
            <a:r>
              <a:t>⠀⠀⠀⠀⠀⠀⠀⠀⠀⠀⠀⣿⡽⢿⣿⢿⣷⣿⣹⢇⣸⡏⣕⡕⣕⣕⢕⢕⢕⢕⢕⢕⢕⢕⢕⢕⢕⢟⢿⣵⢕⢕⣎⣱⡕⢝⢝⣸⣳⣗⣾⣿⣝⣯⣿⡷⣷⣿⣷⣿⣿⣿⣿⡞⠇⠀⠀⠅⠄⠀⠀⠀⠀⠀⠀⠀⠀⠀⠀⠀⠀</a:t>
            </a:r>
            <a:br/>
            <a:r>
              <a:t>⠀⠀⠀⠀⠀⠀⠀⠀⠀⠀⠀⣿⡧⢝⡽⡽⢿⢝⡝⢱⣿⣿⣿⣿⣿⣿⣿⣷⣷⣷⣵⣵⣕⡕⢕⢕⢕⡕⢜⣿⣗⢕⢝⡾⣼⣜⣿⡿⣿⢿⣿⣿⣿⣿⣿⣽⣿⣷⣿⣿⣿⣿⡿⠕⢄⠀⢀⢄⢔⠀⠀⠀⠀⠀⠀⠀⠀⠀⠀⠀⠀</a:t>
            </a:r>
            <a:br/>
            <a:r>
              <a:t>⠀⠀⠀⠀⠀⠀⠀⠀⠀⠀⠀⡟⣿⣾⣷⢕⢽⣵⡧⣽⣿⣿⣿⣿⣿⣿⣿⣿⣿⣿⣿⣿⣿⣿⣿⣿⣿⣷⣵⣾⣿⢇⢱⣿⣷⣷⣿⣿⣿⣿⣿⣿⣿⣿⣿⣿⣿⣿⣿⣾⣿⣿⢇⢕⢕⢕⢕⢕⢕⠀⠀⠀⠀⠀⠀⠀⠀⠀⠀⠀⠀</a:t>
            </a:r>
            <a:br/>
            <a:r>
              <a:t>⠀⠀⠀⠀⠀⠀⠀⠀⠀⠀⠀⢕⡕⢹⢏⢽⢽⢽⣝⣽⣿⣿⣿⣿⣿⣿⣿⣿⣿⣿⣿⣿⣿⣯⣷⣾⣿⣾⣿⣿⣿⡇⢸⢿⣿⣿⣿⣿⣿⣿⣿⣿⣿⣿⣿⣿⣯⣽⣿⣿⣿⣿⢕⢕⢕⢕⢕⢕⢕⠀⠀⠀⠀⠀⠀⠀⠀⠀⠀⠀⠀</a:t>
            </a:r>
            <a:br/>
            <a:r>
              <a:t>⠀⠀⠀⠀⠀⠀⠀⠀⠀⠀⠀⣵⣕⣱⡕⢹⣟⢟⡿⣿⣿⣿⣿⣿⣿⣿⣿⣿⣿⣿⣿⣿⣿⣿⣿⣿⣿⣿⣿⣿⣿⢯⢸⣿⣿⣿⣿⣿⣿⣿⣿⣿⣿⣿⣿⣿⣿⣿⣿⣿⣿⣿⣷⣷⣷⣾⣿⣿⣿⠀⠀⠀⠀⠀⠀⠀⠀⠀⠀⠀⠀</a:t>
            </a:r>
            <a:br/>
            <a:r>
              <a:t>⠀⠀⠀⠀⠀⠀⠀⠀⠀⠀⠀⣟⡗⣱⡱⢵⣼⣿⣿⣿⣿⣿⣿⣿⣿⣿⣿⣿⣿⣿⣿⣿⣿⣿⣿⣿⢿⢿⠹⣿⣿⣧⣼⣿⣿⣿⣿⣿⣿⣿⣿⣿⣿⣿⣿⣿⣿⣿⣿⣿⣿⣿⣿⣿⣿⣿⣿⣿⣿⠀⠀⠀⠀⠀⠀⠀⠀⠀⠀⠀⠀</a:t>
            </a:r>
            <a:br/>
            <a:r>
              <a:t>⠀⠀⠀⠀⠀⠀⠀⠀⠀⠀⠀⢷⢷⢧⡧⣵⢿⣿⣿⣿⣿⣿⣿⣿⣿⣿⣿⣿⣿⣿⣿⣿⣿⣿⣿⣿⣧⣕⢰⣿⣿⣿⣿⣿⣿⣿⣿⣿⣿⣿⣿⣿⣿⣿⣿⣿⣿⣿⣿⣿⣿⣿⣿⣿⣿⣿⣿⣿⣿⠀⠀⠀⠀⠀⠀⠀⠀⠀⠀⠀⠀</a:t>
            </a:r>
            <a:br/>
            <a:r>
              <a:t>⠀⠀⠀⠀⠀⠀⠀⠀⠀⠀⠀⣿⣟⣷⣾⣿⣿⣷⣸⣿⣿⣿⣿⣿⣿⣿⣿⣿⣿⣿⣿⣿⣿⣿⣿⣿⣿⣿⢑⢻⣿⣿⣿⣿⣿⣿⣿⣿⣿⣿⣿⣿⣿⣿⣿⣿⣿⣿⣿⣿⣿⣿⣿⣿⣿⣿⣿⣿⣿⠀⠀⠀⠀⠀⠀⠀⠀⠀⠀⠀⠀</a:t>
            </a:r>
            <a:br/>
            <a:r>
              <a:t>⠀⠀⠀⠀⠀⠀⠀⠀⠀⠀⠀⣿⣿⣾⣿⣿⣿⣿⣻⣿⣿⣿⣿⣿⣿⣿⣿⣿⣿⣿⣿⣿⣿⣿⣿⣿⣿⣿⠔⠑⣿⣿⣿⣿⣿⣿⣿⣿⣿⣿⣿⣿⣿⣿⣿⣿⣿⣿⣿⣿⣿⣿⣿⣿⣿⣿⣿⣿⣿⠀⠀⠀⠀⠀⠀⠀⠀⠀⠀⠀⠀</a:t>
            </a:r>
            <a:br/>
            <a:r>
              <a:t>⠀⠀⠀⠀⠀⠀⠀⠀⠀⠀⠀⣿⣿⣿⣿⣺⣟⣯⣾⣿⣿⣿⣿⣿⣿⣿⣿⣿⣿⣿⣿⣿⣿⣿⣿⣿⣿⣧⣤⠄⢹⣿⣿⣿⣿⣿⣿⣿⣿⣿⣿⣿⣿⣿⣿⣿⣿⣿⣿⣿⣿⣿⣿⣿⣿⣿⣿⣿⣿⠀⠀⠀⠀⠀⠀⠀⠀⠀⠀⠀⠀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⠀⠀⠀⠀⠀⠀⠀⠀⠀⠀⠀⣿⣿⣿⣿⣿⣿⣿⣿⣿⣿⣿⣿⣿⣿⣿⣿⣿⣿⣿⣿⣿⣿⣿⣿⣿⣿⣿⢿⠕⠜⣿⣿⣿⣿⣿⣿⣿⣿⣿⣿⣿⣿⣿⣿⣿⣿⣿⣿⣿⣿⣿⣿⣿⣿⣿⣿⣿⣿⠀⠀⠀⠀⠀⠀⠀⠀⠀⠀⠀⠀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⠀⠀⠀⠀⠀⠀⠀⠀⠀⠀⠀⣿⣿⣿⣿⣿⣿⣿⣿⣿⣿⣿⣿⣿⣿⣿⣿⣿⣿⣿⣿⣿⣿⣿⣿⣿⣿⣷⢕⢅⠀⣿⣿⣿⣿⣿⣿⣿⣿⣿⣿⣿⣿⣿⣿⣿⣿⣿⣿⣿⣿⣿⣿⣿⣿⣿⣿⣿⣿⠀⠀⠀⠀⠀⠀⠀⠀⠀⠀⠀⠀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⠀⠀⠀⠀⠀⠀⠀⠀⠀⠀⠀⣿⣿⣿⣿⣿⣿⣿⣿⣿⣿⣿⣿⣿⣿⣿⣿⣿⣿⣿⣿⣿⣿⣿⣿⣿⣿⣿⡗⢕⣴⢸⣿⣿⣿⣿⣿⣿⣿⣿⣿⣿⣿⣿⣿⣿⣿⣿⣿⣿⣿⣿⣿⣿⣿⣿⣿⣿⣿⠀⠀⠀⠀⠀⠀⠀⠀⠀⠀⠀⠀</a:t>
            </a:r>
            <a:br/>
            <a:r>
              <a:t>⠀⠀⠀⠀⠀⠀⠀⠀⠀⠀⠀⣿⣿⣿⣿⣿⣿⣿⣿⣿⣿⣿⣿⣿⣷⣷⣷⣯⣮⣿⣿⣿⣿⣿⣿⣿⣿⣿⠑⢜⣿⣿⣿⣿⣿⣿⣿⣿⣿⣿⣿⣿⣿⣿⣿⣿⣿⣿⣿⣿⣿⣿⢿⣿⣷⣷⣷⣷⣿⠀⠀⠀⠀⠀⠀⠀⠀⠀⠀⠀⠀</a:t>
            </a:r>
            <a:br/>
            <a:r>
              <a:t>⠀⠀⠀⠀⠀⠀⠀⠀⠀⠀⠀⣿⣿⣿⣿⣿⣿⣿⣿⣿⣿⣿⣿⣿⣿⣿⣿⣿⣿⣿⣿⣿⣿⣿⣿⣿⣿⡇⢔⢀⢹⣿⣿⣿⡿⢿⣿⢿⠿⠿⢿⣿⣿⢿⣿⣿⣿⣿⣿⡿⣿⣿⢿⡿⢿⢿⢿⢿⣿⠀⠀⠀⠀⠀⠀⠀⠀⠀⠀⠀⠀</a:t>
            </a:r>
            <a:br/>
            <a:r>
              <a:t>⠀⠀⠀⠀⠀⠀⠀⠀⠀⠀⠀⢜⢹⢽⢝⢕⢕⢝⢕⢕⢕⢕⢕⢇⣕⣱⣷⣷⣾⣿⣿⣿⣿⣿⣿⣿⣿⣷⣾⡇⢕⢿⣿⣿⣿⣿⣿⣿⣿⣿⣿⣿⣿⣿⣿⣿⣿⣿⣿⣿⣿⣷⣷⣵⣵⣵⣵⣿⣎⠀⠀⠀⠀⠀⠀⠀⠀⠀⠀⠀⠀</a:t>
            </a:r>
            <a:br/>
            <a:r>
              <a:t>⠀⠀⠀⠀⠀⠀⠀⠀⠀⠀⠀⢱⢵⣵⣵⣵⣷⣵⣕⣕⣕⣵⣵⣷⣿⣿⣿⣿⣿⣿⡿⣿⣿⣿⣿⣿⣿⣿⣿⢕⢱⣿⣿⣿⣿⣿⣿⣿⣿⣿⣿⣿⣿⣿⣿⣿⣿⣿⣿⣿⣿⣿⣿⣿⣿⣿⣿⣿⣿⠀⠀⠀⠀⠀⠀⠀⠀⠀⠀⠀⠀</a:t>
            </a:r>
            <a:br/>
            <a:r>
              <a:t>⠀⠀⠀⠀⠀⠀⠀⠀⠀⠀⠀⢕⢕⢕⢕⢏⢝⢟⢻⢿⢿⣿⣿⣿⣿⣿⣿⣿⣿⣿⣿⣻⣿⣿⣿⣿⣿⣿⣿⠕⢜⢝⣽⡯⡿⢿⣿⣿⣿⣿⣿⣿⣿⣿⣿⣿⣿⢿⢿⢿⢿⢿⢿⢿⣿⣿⣿⣿⣿⠀⠀⠀⠀⠀⠀⠀⠀⠀⠀⠀⠀</a:t>
            </a:r>
            <a:br/>
            <a:r>
              <a:t>⠀⠀⠀⠀⠀⠀⠀⠀⠀⠀⠀⢕⣕⣕⢕⢕⢕⢕⢕⢽⣷⢿⣿⣿⢿⣿⣿⣿⣿⣿⣿⣿⣿⡿⠀⢜⣿⣿⣿⡕⢁⢔⣿⡵⢞⢳⢿⢟⢿⢟⢟⢏⢝⡕⢕⢧⢱⢕⢕⢕⢕⢕⢕⢕⢕⢕⢜⢝⢝⠀⠀⠀⠀⠀⠀⠀⠀⠀⠀⠀⠀</a:t>
            </a:r>
            <a:br/>
            <a:r>
              <a:t>⠀⠀⠀⠀⠀⠀⠀⠀⠀⠀⠀⠛⠛⠛⠛⠛⠛⠓⠓⠓⠑⠘⠙⠙⠑⠚⠚⠛⠛⠛⠛⠛⠛⠃⠀⠘⠛⠛⠛⠃⠑⠀⠛⠛⠛⠛⠓⠓⠓⠓⠃⠑⠘⠑⠃⠑⠑⠑⠑⠑⠑⠑⠓⠓⠚⠓⠑⠑⠑⠀⠀⠀⠀⠀⠀⠀⠀⠀⠀⠀⠀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⠀⠀⠀⠀⠀⠀⠀⠀⠀⠀⠀⣿⣿⣿⣿⣿⣿⣿⣿⣿⣿⣿⣿⣿⣿⣿⣿⣿⣿⣿⣿⣿⣿⣿⣿⣿⣿⣿⣿⣿⣿⣿⣿⣿⢇⠁⠐⠀⠀⢹⣿⣿⣿⣿⣿⣿⡕⢕⢕⢕⢕⢕⢕⢔⢔⢔⢔⢔⠀⠀⠀⠀⠀⠀⠀⠀⠀⠀⠀⠀⠀</a:t>
            </a:r>
            <a:br/>
            <a:r>
              <a:t>⠀⠀⠀⠀⠀⠀⠀⠀⠀⠀⠀⣿⣿⣿⣿⣿⣿⣿⣿⣿⣿⣿⣿⣿⣿⣿⣿⣿⣿⣿⣿⣿⣿⣿⣿⣿⣿⣿⣿⡿⢿⢿⢿⣟⢁⠀⢀⠀⠀⠑⢻⣿⣿⣿⣿⣿⣿⡕⢕⢕⢕⢕⢕⢕⢕⢕⢕⢕⢅⠀⠀⠀⠀⠀⠀⠀⠀⠀⠀⠀⠀</a:t>
            </a:r>
            <a:br/>
            <a:r>
              <a:t>⠀⠀⠀⠀⠀⠀⠀⠀⠀⠀⠀⣿⣿⣿⣿⣿⣿⣿⣿⣿⣿⣿⣿⣿⣿⣿⣿⣿⣿⣿⣿⣿⣿⣿⣿⢏⢑⠕⢕⣕⢕⣕⣕⣝⢿⡿⣧⣔⡀⢐⢜⣿⣿⣿⣿⣿⣿⣿⡕⢕⢕⢕⢕⢕⢕⢕⢕⢕⢕⠀⠀⠀⠀⠀⠀⠀⠀⠀⠀⠀⠀</a:t>
            </a:r>
            <a:br/>
            <a:r>
              <a:t>⠀⠀⠀⠀⠀⠀⠀⠀⠀⠀⠀⣿⣿⣿⣿⣿⣿⣿⣿⣿⣿⣿⣿⣿⣿⣿⣿⣿⣿⣿⣿⣿⣿⢇⢕⢔⢅⠱⢗⢝⢑⢑⠜⢙⢝⢝⢳⣵⣷⣷⡕⢿⣿⣿⣿⣿⣿⣿⣷⢕⢕⢕⢕⢕⢕⢕⢕⢕⢕⠀⠀⠀⠀⠀⠀⠀⠀⠀⠀⠀⠀</a:t>
            </a:r>
            <a:br/>
            <a:r>
              <a:t>⠀⠀⠀⠀⠀⠀⠀⠀⠀⠀⠀⣿⣿⣿⣿⣿⣿⣿⣿⣿⣿⣿⣿⣿⣿⣿⣿⣿⣿⣿⣿⡟⢕⡷⢗⢺⢟⢺⢱⢕⢕⢕⢕⢔⢕⢕⢜⣿⣿⢿⣿⣿⣿⣿⣿⣿⣿⣿⣿⣇⢕⢕⢕⢕⢕⢕⢕⢕⢕⠀⠀⠀⠀⠀⠀⠀⠀⠀⠀⠀⠀</a:t>
            </a:r>
            <a:br/>
            <a:r>
              <a:t>⠀⠀⠀⠀⠀⠀⠀⠀⠀⠀⠀⣿⣿⣿⣿⣿⣿⣿⣿⣿⣿⣿⣿⣿⣿⣿⣿⣿⣿⣿⣿⡇⢕⣟⣳⣵⣷⣷⣧⣵⣕⣕⡕⢜⢱⢕⣽⣾⣿⣿⣿⣿⣿⣿⣿⣿⣿⣿⣿⣿⢕⢕⢕⢕⢕⢕⢕⢕⢕⠀⠀⠀⠀⠀⠀⠀⠀⠀⠀⠀⠀</a:t>
            </a:r>
            <a:br/>
            <a:r>
              <a:t>⠀⠀⠀⠀⠀⠀⠀⠀⠀⠀⠀⣿⣿⣿⣿⣿⣿⣿⣿⣿⣿⣿⣿⣿⣿⣿⣿⣿⣿⣿⡯⢕⢕⣿⣿⣿⣿⣿⣿⣿⣿⣿⣿⣿⣿⣿⣿⣿⣿⣿⣿⣿⣿⣿⣿⣿⣿⣿⣿⣿⡕⢕⢕⢕⢕⢕⢕⢕⢕⠀⠀⠀⠀⠀⠀⠀⠀⠀⠀⠀⠀</a:t>
            </a:r>
            <a:br/>
            <a:r>
              <a:t>⠀⠀⠀⠀⠀⠀⠀⠀⠀⠀⠀⣿⣿⣿⣿⣿⣿⣿⣿⣿⣿⣿⣿⣿⣿⣿⣿⣿⣿⣿⢇⢕⣾⣿⣿⣿⣿⣿⣿⣿⣿⣿⣿⣿⣿⣿⣿⣿⣿⣿⣿⣿⣿⣿⣿⣿⣿⣿⣿⣿⡇⢕⢕⢕⢕⢕⢕⢕⢕⠀⠀⠀⠀⠀⠀⠀⠀⠀⠀⠀⠀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⠀⠀⠀⠀⠀⠀⠀⠀⠀⠀⠀⣿⣿⣿⣿⣿⣿⣿⣿⣿⣿⣿⣿⣿⣿⣿⣿⣿⣿⣿⢕⢕⣿⣿⣿⣿⣿⣿⣿⣿⣿⣿⣿⣿⣿⣿⣿⣿⣿⣿⣿⣿⣿⣿⣿⣿⣿⣿⣿⣿⡇⢕⢕⢕⢕⢕⢕⢕⢕⠀⠀⠀⠀⠀⠀⠀⠀⠀⠀⠀⠀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⠀⠀⠀⠀⠀⠀⠀⠀⠀⠀⠀⣿⣿⣿⣿⣿⣿⣿⣿⣿⣿⣿⣿⣿⣿⣿⣿⣿⣿⣿⡇⢸⣿⣿⣿⡿⡿⣿⣿⣿⣿⣿⣿⣿⣿⣿⣿⣿⣿⣿⣿⣿⣿⣿⣿⣿⣿⣿⣿⣿⢕⢕⢕⢕⢕⢕⢕⢕⢕⠀⠀⠀⠀⠀⠀⠀⠀⠀⠀⠀⠀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⠀⠀⠀⠀⠀⠀⠀⠀⠀⠀⠀⣿⣿⣿⣿⣿⣿⣿⣿⣿⣿⣿⣿⣿⣿⣿⣿⣿⣿⣿⣷⣿⣿⣿⣿⣿⣾⣿⣿⣿⣿⣿⣿⣟⢻⣿⣿⣿⣿⣿⣿⣿⣿⣿⣿⣿⣿⣿⣿⣿⢕⢕⢕⢕⢕⢕⢕⢕⢕⠀⠀⠀⠀⠀⠀⠀⠀⠀⠀⠀⠀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⠀⠀⠀⠀⠀⠀⠀⠀⠀⠀⠀⣿⣿⣿⣿⣿⣿⣿⣿⣿⣿⣿⣿⣿⣿⣿⣿⣿⣿⣿⣿⣿⣿⣿⣿⣿⣿⣿⣿⣿⢿⡿⣿⣿⣿⣿⣿⣿⣿⣏⣿⣿⣿⣿⣿⣿⣿⣿⣿⣿⢕⢕⢕⢕⢕⢕⢕⢕⢕⠀⠀⠀⠀⠀⠀⠀⠀⠀⠀⠀⠀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⠀⠀⠀⠀⠀⠀⠀⠀⠀⠀⠀⣿⣿⣿⣿⣿⣿⣿⣿⣿⣿⣿⣿⣿⣿⣿⣿⣿⣿⣿⣿⣿⣿⣿⣿⣿⣿⣿⣿⣿⣿⣿⣿⣿⣿⣿⣿⣿⡟⣿⣿⣿⣿⣿⣿⣿⣿⣿⣿⣿⢕⢕⢕⢕⢕⢕⢕⢕⢕⠀⠀⠀⠀⠀⠀⠀⠀⠀⠀⠀⠀</a:t>
            </a:r>
            <a:br/>
            <a:r>
              <a:t>⠀⠀⠀⠀⠀⠀⠀⠀⠀⠀⠀⣿⣿⣿⣿⣿⣿⣿⣿⣿⣿⣿⣿⣿⣿⣿⣿⣿⣿⣿⣿⣿⣿⣿⣿⣯⣽⣿⡿⢿⢿⢿⣿⣿⣿⣿⣿⣿⣿⣿⣿⣿⣿⣿⣿⣿⣿⣿⣿⣿⣵⢕⢕⢕⢕⢕⢕⢕⢕⠀⠀⠀⠀⠀⠀⠀⠀⠀⠀⠀⠀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⠀⠀⠀⠀⠀⠀⠀⠀⠀⠀⠀⣿⣿⣿⣿⣿⣿⣿⣿⣿⣿⣿⣿⣿⣿⣿⣿⣿⣿⣿⣿⣿⣿⣿⣿⣿⣿⣿⣿⣿⣷⣿⣿⣿⣿⣿⣿⣿⣿⣿⣿⣿⣿⣿⣿⣿⣿⣿⣿⣿⢿⢕⣕⢵⣕⣕⡕⢕⡕⠀⠀⠀⠀⠀⠀⠀⠀⠀⠀⠀⠀</a:t>
            </a:r>
            <a:br/>
            <a:r>
              <a:t>⠀⠀⠀⠀⠀⠀⠀⠀⠀⠀⠀⣿⣿⣿⣿⣿⣿⣿⣿⣿⣿⣿⣿⣿⣿⣿⣿⣿⣿⡟⢕⣿⣿⣿⣿⣿⣿⣿⣿⣿⣿⣿⣿⣿⣿⣿⣿⣿⣿⣿⣿⣿⣿⣿⣿⣿⣿⣿⣿⣿⣵⣵⢷⢧⣹⣯⣝⣕⣕⠀⠀⠀⠀⠀⠀⠀⠀⠀⠀⠀⠀</a:t>
            </a:r>
            <a:br/>
            <a:r>
              <a:t>⠀⠀⠀⠀⠀⠀⠀⠀⠀⠀⠀⣿⣿⣿⣿⣿⣿⣿⣿⣿⣿⣿⣿⣿⣿⣿⣿⣿⣿⢕⢕⢻⣿⣿⣿⣿⣿⣿⣿⣿⣿⣿⣿⣿⠇⢸⣿⣿⣿⣿⣿⣿⣿⣿⣿⣿⣿⣿⣿⣿⣿⣿⣵⣵⣵⣽⣽⣕⣝⠀⠀⠀⠀⠀⠀⠀⠀⠀⠀⠀⠀</a:t>
            </a:r>
            <a:br/>
            <a:r>
              <a:t>⠀⠀⠀⠀⠀⠀⠀⠀⠀⠀⠀⣿⣿⣿⣿⣿⣿⣿⣿⣿⣿⣿⣿⣿⣿⣿⣿⣿⣿⠕⢕⢕⢝⢿⣿⣿⡕⢝⢝⢻⣿⡿⠟⠙⠀⠘⣿⣿⣿⣿⣿⣿⣿⣿⣿⣿⣿⣿⣿⣿⣿⣧⣵⣽⣿⣿⣯⣝⢕⠀⠀⠀⠀⠀⠀⠀⠀⠀⠀⠀⠀</a:t>
            </a:r>
            <a:br/>
            <a:r>
              <a:t>⠀⠀⠀⠀⠀⠀⠀⠀⠀⠀⠀⣿⣿⣿⣿⣿⣿⣿⣿⣿⣿⣿⣿⣿⣿⣿⣿⣿⡏⢀⢕⢑⢕⠕⢝⢻⢿⢷⢕⠊⠑⠁⠀⠀⠀⢸⣿⣿⣿⣿⣿⣿⣿⣿⣿⣿⣿⣿⣿⣿⣿⣿⣿⣿⣿⣿⣿⣿⣷⠀⠀⠀⠀⠀⠀⠀⠀⠀⠀⠀⠀</a:t>
            </a:r>
            <a:br/>
            <a:r>
              <a:t>⠀⠀⠀⠀⠀⠀⠀⠀⠀⠀⠀⣿⣿⣿⣿⣿⣿⣿⣿⣿⣿⣿⣿⣿⣿⣿⣿⣿⣷⢔⢕⢕⢕⢄⢀⠁⠁⠁⠀⠀⠀⠀⠀⠀⢀⢸⣿⣿⣿⣿⣿⣿⣿⣿⣿⣿⣿⣿⣿⣿⣿⣿⣿⣿⣿⣿⣿⣿⣿⠀⠀⠀⠀⠀⠀⠀⠀⠀⠀⠀⠀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⠀⠀⠀⠀⠀⠀⠀⠀⠀⠀⠀⣿⣿⣿⣿⣿⣿⣿⣿⣿⣿⣿⣿⣿⣿⣿⣿⣿⣿⡇⢕⢕⢕⢔⢁⠕⠀⠀⠀⠀⢀⠀⢀⢔⢕⣸⣿⣿⣿⣿⣿⣿⣿⣿⣿⣿⣿⣿⣿⣿⣿⣿⣿⣿⣿⣿⣿⣿⣿⠀⠀⠀⠀⠀⠀⠀⠀⠀⠀⠀⠀</a:t>
            </a:r>
            <a:br/>
            <a:r>
              <a:t>⠀⠀⠀⠀⠀⠀⠀⠀⠀⠀⠀⠛⠛⠛⠛⠛⠛⠛⠛⠛⠛⠛⠛⠛⠛⠛⠛⠛⠛⠓⠑⠑⠑⠑⠑⠑⠑⠁⠁⠁⠀⠐⠑⠑⠑⠛⠛⠛⠛⠛⠛⠛⠛⠛⠛⠛⠛⠛⠛⠛⠛⠛⠛⠛⠛⠛⠛⠛⠛⠀⠀⠀⠀⠀⠀⠀⠀⠀⠀⠀⠀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⠀⠀⠀⠀⠀⠀⠀⠀⠀⠀⠀⣿⣿⣿⣿⣿⣿⣿⣿⣿⣿⣿⣿⣿⣿⣿⣿⣿⣿⣿⣿⣿⣿⣿⣿⣿⣿⣿⣿⣿⣿⣿⣿⡿⠑⠀⠁⠀⠑⢻⣿⣿⣿⣿⣿⣧⢕⢕⢕⢕⢕⢕⢕⢔⢔⢔⢔⢄⠀⠀⠀⠀⠀⠀⠀⠀⠀⠀⠀⠀⠀</a:t>
            </a:r>
            <a:br/>
            <a:r>
              <a:t>⠀⠀⠀⠀⠀⠀⠀⠀⠀⠀⠀⣿⣿⣿⣿⣿⣿⣿⣿⣿⣿⣿⣿⣿⣿⣿⣿⣿⣿⣿⣿⣿⣿⣿⣿⣿⣿⣿⣿⣿⣿⣿⣿⢇⠀⠀⠀⠀⠀⠜⣿⣿⣿⣿⣿⣿⣷⡔⢕⢕⢕⢕⢕⢕⢕⢕⢄⢕⢕⠀⠀⠀⠀⠀⠀⠀⠀⠀⠀⠀⠀</a:t>
            </a:r>
            <a:br/>
            <a:r>
              <a:t>⠀⠀⠀⠀⠀⠀⠀⠀⠀⠀⠀⣿⣿⣿⣿⣿⣿⣿⣿⣿⣿⣿⣿⣿⣿⣿⣿⣿⣿⣿⣿⣿⣿⡿⢟⠟⠝⢕⢕⢕⢝⢟⣻⣷⣦⣄⢄⠀⠀⠁⢸⣿⣿⣿⣿⣿⣿⣷⢕⢕⢕⢕⢕⢕⢕⢕⢕⢕⢕⠀⠀⠀⠀⠀⠀⠀⠀⠀⠀⠀⠀</a:t>
            </a:r>
            <a:br/>
            <a:r>
              <a:t>⠀⠀⠀⠀⠀⠀⠀⠀⠀⠀⠀⣿⣿⣿⣿⣿⣿⣿⣿⣿⣿⣿⣿⣿⣿⣿⣿⣿⣿⣿⣿⡟⢏⢕⢕⢕⣱⡵⢗⠎⠟⢟⢟⢟⢧⣵⣼⣷⣔⠐⢕⣿⣿⣿⣿⣿⣿⣿⣇⢕⢕⢕⢕⢕⢕⢕⢕⢕⢕⠀⠀⠀⠀⠀⠀⠀⠀⠀⠀⠀⠀</a:t>
            </a:r>
            <a:br/>
            <a:r>
              <a:t>⠀⠀⠀⠀⠀⠀⠀⠀⠀⠀⠀⣿⣿⣿⣿⣿⣿⣿⣿⣿⣿⣿⣿⣿⣿⣿⣿⣿⣿⡟⢏⡕⢕⣱⣷⡕⢱⣕⢕⢔⢔⢄⢕⢕⢕⢿⣿⣿⣿⣷⢕⢸⣿⣿⣿⣿⣿⣿⣿⡕⢕⢕⢕⢕⢕⢕⢕⢕⢕⠀⠀⠀⠀⠀⠀⠀⠀⠀⠀⠀⠀</a:t>
            </a:r>
            <a:br/>
            <a:r>
              <a:t>⠀⠀⠀⠀⠀⠀⠀⠀⠀⠀⠀⣿⣿⣿⣿⣿⣿⣿⣿⣿⣿⣿⣿⣿⣿⣿⣿⣿⣿⡇⢞⢗⣕⢕⢕⣕⣕⡝⡕⢕⢕⢕⢵⣷⣇⣺⣿⣿⣿⣿⣷⢸⣿⣿⣿⣿⣿⣿⣿⣇⢕⢕⢕⢕⢕⢕⢕⢕⢕⠀⠀⠀⠀⠀⠀⠀⠀⠀⠀⠀⠀</a:t>
            </a:r>
            <a:br/>
            <a:r>
              <a:t>⠀⠀⠀⠀⠀⠀⠀⠀⠀⠀⠀⣿⣿⣿⣿⣿⣿⣿⣿⣿⣿⣿⣿⣿⣿⣿⣿⣿⣿⢇⢕⢕⣾⣿⣿⣿⣿⣿⣿⣿⣷⣷⣷⣷⣾⣿⣿⣿⣿⣿⣿⢗⣿⣿⣿⣿⣿⣿⣿⣿⢕⢕⢕⢕⢕⢕⢕⢕⢕⠀⠀⠀⠀⠀⠀⠀⠀⠀⠀⠀⠀</a:t>
            </a:r>
            <a:br/>
            <a:r>
              <a:t>⠀⠀⠀⠀⠀⠀⠀⠀⠀⠀⠀⣿⣿⣿⣿⣿⣿⣿⣿⣿⣿⣿⣿⣿⣿⣿⣿⣿⡟⢕⢕⣾⣿⣿⣿⣿⣿⣿⣿⣿⣿⣿⣿⣿⣿⣿⣿⣿⣿⣿⣿⢸⣿⣿⣿⣿⣿⣿⣿⣿⢕⢕⢕⢕⢕⢕⢕⢕⢕⠀⠀⠀⠀⠀⠀⠀⠀⠀⠀⠀⠀</a:t>
            </a:r>
            <a:br/>
            <a:r>
              <a:t>⠀⠀⠀⠀⠀⠀⠀⠀⠀⠀⠀⣿⣿⣿⣿⣿⣿⣿⣿⣿⣿⣿⣿⣿⣿⣿⣿⣿⡇⢕⢱⣿⣿⣿⣿⣿⣿⣿⣿⣿⣿⣿⣿⣿⣿⣿⣿⣿⣿⣿⣿⣿⣿⣿⣿⣿⣿⣿⣿⣿⢕⢕⢕⢕⢕⢕⢕⢕⢕⠀⠀⠀⠀⠀⠀⠀⠀⠀⠀⠀⠀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⠀⠀⠀⠀⠀⠀⠀⠀⠀⠀⠀⣿⣿⣿⣿⣿⣿⣿⣿⣿⣿⣿⣿⣿⣿⣿⣿⣿⣷⢕⢸⣿⣿⣿⣿⣿⣿⣿⣿⣿⣿⣿⣿⣿⣿⣿⣿⣿⣿⣿⣿⣿⣿⣿⣿⣿⣿⣿⣿⣿⢕⢕⢕⢕⢕⢕⢕⢕⢕⠀⠀⠀⠀⠀⠀⠀⠀⠀⠀⠀⠀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⠀⠀⠀⠀⠀⠀⠀⠀⠀⠀⠀⣿⣿⣿⣿⣿⣿⣿⣿⣿⣿⣿⣿⣿⣿⣿⣿⣿⣿⡕⣾⣿⣿⣿⣿⣝⣿⣿⣿⣿⣿⣿⣿⢽⣿⣿⣿⣿⣿⣿⣿⣿⣿⣿⣿⣿⣿⣿⣿⣿⢕⢕⢕⢕⢕⢕⢕⢕⢕⠀⠀⠀⠀⠀⠀⠀⠀⠀⠀⠀⠀</a:t>
            </a:r>
            <a:br/>
            <a:r>
              <a:t>⠀⠀⠀⠀⠀⠀⠀⠀⠀⠀⠀⣿⣿⣿⣿⣿⣿⣿⣿⣿⣿⣿⣿⣿⣿⣿⣿⣿⣿⣿⣿⣿⣿⣿⣿⣿⣿⣿⣿⣿⣿⣿⣿⣷⣿⣿⣿⣿⣿⣿⣿⣿⣿⣿⣿⣿⣿⣿⣿⡿⢕⢕⢕⢕⢕⢕⢕⢕⢕⠀⠀⠀⠀⠀⠀⠀⠀⠀⠀⠀⠀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⠀⠀⠀⠀⠀⠀⠀⠀⠀⠀⠀⣿⣿⣿⣿⣿⣿⣿⣿⣿⣿⣿⣿⣿⣿⣿⣿⣿⣿⣿⣿⣿⣿⣿⣿⣿⣿⣿⣿⣿⣿⣿⣿⣿⣿⣿⣿⣿⣿⣿⣿⣿⣿⣿⣿⣿⣿⣿⣿⡗⢕⢕⢕⢕⢕⢕⢕⢕⢕⠀⠀⠀⠀⠀⠀⠀⠀⠀⠀⠀⠀</a:t>
            </a:r>
            <a:br/>
            <a:r>
              <a:t>⠀⠀⠀⠀⠀⠀⠀⠀⠀⠀⠀⣿⣿⣿⣿⣿⣿⣿⣿⣿⣿⣿⣿⣿⣿⣿⣿⣿⣿⣿⣿⣿⣿⣿⣿⣿⣿⣿⣿⣿⣽⣽⣿⣿⣿⣿⣿⣿⣿⣿⣿⣿⣿⣿⣿⣿⣿⣿⣿⡗⢇⢕⢕⢕⢕⢕⢕⢕⢕⠀⠀⠀⠀⠀⠀⠀⠀⠀⠀⠀⠀</a:t>
            </a:r>
            <a:br/>
            <a:r>
              <a:t>⠀⠀⠀⠀⠀⠀⠀⠀⠀⠀⠀⣿⣿⣿⣿⣿⣿⣿⣿⣿⣿⣿⣿⣿⣿⣿⣿⣿⣿⣿⣿⣿⣿⣿⣿⡿⢿⣿⣿⣿⣿⣿⣿⣿⣿⣿⣿⣿⣿⣿⣿⣿⣿⣿⣿⣿⣿⣿⣿⣇⡕⢕⢕⢕⢕⢕⢕⢕⢕⠀⠀⠀⠀⠀⠀⠀⠀⠀⠀⠀⠀</a:t>
            </a:r>
            <a:br/>
            <a:r>
              <a:t>⠀⠀⠀⠀⠀⠀⠀⠀⠀⠀⠀⣿⣿⣿⣿⣿⣿⣿⣿⣿⣿⣿⣿⣿⣿⣿⣿⣿⣿⣿⣿⣿⣿⣿⣿⣿⣿⣿⣿⣯⣵⣼⣿⣿⣿⣿⣿⣿⣿⣿⣿⣿⣿⣿⣿⣿⣿⣿⣿⡿⢧⢵⢵⢵⣕⣕⣕⢱⡕⠀⠀⠀⠀⠀⠀⠀⠀⠀⠀⠀⠀</a:t>
            </a:r>
            <a:br/>
            <a:r>
              <a:t>⠀⠀⠀⠀⠀⠀⠀⠀⠀⠀⠀⣿⣿⣿⣿⣿⣿⣿⣿⣿⣿⣿⣿⣿⣿⣿⣿⣿⣿⠟⢻⣿⣿⣿⣿⣿⣿⣿⣿⣿⣿⣿⣿⣿⣿⣿⣿⣿⣿⣿⣿⣿⣿⣿⣿⣿⣿⣿⣿⡗⣵⡱⢵⢵⣧⣕⣝⣝⣕⠀⠀⠀⠀⠀⠀⠀⠀⠀⠀⠀⠀</a:t>
            </a:r>
            <a:br/>
            <a:r>
              <a:t>⠀⠀⠀⠀⠀⠀⠀⠀⠀⠀⠀⣿⣿⣿⣿⣿⣿⣿⣿⣿⣿⣿⣿⣿⣿⣿⣿⣿⡇⢕⢸⣿⣿⣿⣿⣿⣿⣿⣿⣿⣿⣿⣿⡏⢸⣿⣿⣿⣿⣿⣿⣿⣿⣿⣿⣿⣿⣿⣿⣿⣿⣧⣵⣵⣵⣿⣝⣝⣿⠀⠀⠀⠀⠀⠀⠀⠀⠀⠀⠀⠀</a:t>
            </a:r>
            <a:br/>
            <a:r>
              <a:t>⠀⠀⠀⠀⠀⠀⠀⠀⠀⠀⠀⣿⣿⣿⣿⣿⣿⣿⣿⣿⣿⣿⣿⣿⣿⣿⣿⣿⢇⢕⢜⢻⣿⣿⣿⣟⢟⢿⢿⣿⣿⣿⠟⠑⠘⢿⣿⣿⣿⣿⣿⣿⣿⣿⣿⣿⣿⣿⣿⣿⣷⣵⣵⣿⣿⣿⣇⡜⢕⠀⠀⠀⠀⠀⠀⠀⠀⠀⠀⠀⠀</a:t>
            </a:r>
            <a:br/>
            <a:r>
              <a:t>⠀⠀⠀⠀⠀⠀⠀⠀⠀⠀⠀⣿⣿⣿⣿⣿⣿⣿⣿⣿⣿⣿⣿⣿⣿⣿⣿⣿⠁⢕⢄⢕⠝⢻⢿⣿⣧⣕⢕⢟⠏⠁⠀⠀⠀⣿⣿⣿⣿⣿⣿⣿⣿⣿⣿⣿⣿⣿⣿⣿⣿⣿⣿⣿⣿⣿⣿⣿⣷⠀⠀⠀⠀⠀⠀⠀⠀⠀⠀⠀⠀</a:t>
            </a:r>
            <a:br/>
            <a:r>
              <a:t>⠀⠀⠀⠀⠀⠀⠀⠀⠀⠀⠀⣿⣿⣿⣿⣿⣿⣿⣿⣿⣿⣿⣿⣿⣿⣿⣿⣿⢄⢕⢕⢅⠀⠁⠁⠙⠝⠝⠀⠀⠀⠀⠀⠀⠀⣿⣿⣿⣿⣿⣿⣿⣿⣿⣿⣿⣿⣿⣿⣿⣿⣿⣿⣿⣿⣿⣿⣿⣿⠀⠀⠀⠀⠀⠀⠀⠀⠀⠀⠀⠀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⠀⠀⠀⠀⠀⠀⠀⠀⠀⠀⠀⣿⣿⣿⣿⣿⣿⣿⣿⣿⣿⣿⣿⣿⣿⣿⣿⣿⡇⢕⢕⢔⢁⠔⢔⢄⠄⠄⠀⠀⠀⠀⢀⢄⢄⣿⣿⣿⣿⣿⣿⣿⣿⣿⣿⣿⣿⣿⣿⣿⣿⣿⣿⣿⣿⣿⣿⣿⣿⠀⠀⠀⠀⠀⠀⠀⠀⠀⠀⠀⠀</a:t>
            </a:r>
            <a:br/>
            <a:r>
              <a:t>⠀⠀⠀⠀⠀⠀⠀⠀⠀⠀⠀⠛⠛⠛⠛⠛⠛⠛⠛⠛⠛⠛⠛⠛⠛⠛⠛⠛⠓⠑⠑⠑⠑⠑⠐⠐⠀⠀⠀⠀⠀⠐⠑⠑⠑⠛⠛⠛⠛⠛⠛⠛⠛⠛⠛⠛⠛⠛⠛⠛⠛⠛⠛⠛⠛⠛⠛⠛⠛⠀⠀⠀⠀⠀⠀⠀⠀⠀⠀⠀⠀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⠀⠀⠀⠀⠀⠀⠀⠀⠀⠀⠀⣿⣿⣿⣿⣿⣿⣿⣿⣿⣿⣿⣿⣿⣿⣿⣿⣿⣿⣿⣿⣿⣿⣿⣿⣿⣿⣿⣿⣿⣿⣿⣿⢇⠁⠀⠀⠀⠜⣿⣿⣿⣿⣿⣿⣧⢕⢕⢕⢕⢕⢕⢔⢄⢔⢔⢔⢄⠀⠀⠀⠀⠀⠀⠀⠀⠀⠀⠀⠀⠀</a:t>
            </a:r>
            <a:br/>
            <a:r>
              <a:t>⠀⠀⠀⠀⠀⠀⠀⠀⠀⠀⠀⣿⣿⣿⣿⣿⣿⣿⣿⣿⣿⣿⣿⣿⣿⣿⣿⣿⣿⣿⣿⣿⣿⣿⣿⣿⣿⣿⣿⣿⣿⣿⣿⠑⠀⠀⠀⠀⠀⢸⣿⣿⣿⣿⣿⣿⣧⢕⢕⢕⢕⢕⢕⢕⢕⢕⢕⢕⢕⠀⠀⠀⠀⠀⠀⠀⠀⠀⠀⠀⠀</a:t>
            </a:r>
            <a:br/>
            <a:r>
              <a:t>⠀⠀⠀⠀⠀⠀⠀⠀⠀⠀⠀⣿⣿⣿⣿⣿⣿⣿⣿⣿⣿⣿⣿⣿⣿⣿⣿⣿⣿⣿⣿⣿⣿⣿⡿⠿⠟⢟⢿⣿⣿⣿⡇⠀⠀⠐⢀⠄⠀⠁⢻⣿⣿⣿⣿⣿⣿⣇⢕⢕⢕⢕⢕⢕⢕⢕⢕⢕⢕⠀⠀⠀⠀⠀⠀⠀⠀⠀⠀⠀⠀</a:t>
            </a:r>
            <a:br/>
            <a:r>
              <a:t>⠀⠀⠀⠀⠀⠀⠀⠀⠀⠀⠀⣿⣿⣿⣿⣿⣿⣿⣿⣿⣿⣿⣿⣿⣿⣿⣿⣿⣿⣿⣿⢏⠉⢁⢁⢅⢕⣕⣅⣵⣽⣽⣟⡗⣰⣴⡄⠀⠀⠀⢜⣿⣿⣿⣿⣿⣿⣿⡕⢕⢕⢕⢕⢕⢕⢕⢅⢕⢅⠀⠀⠀⠀⠀⠀⠀⠀⠀⠀⠀⠀</a:t>
            </a:r>
            <a:br/>
            <a:r>
              <a:t>⠀⠀⠀⠀⠀⠀⠀⠀⠀⠀⠀⣿⣿⣿⣿⣿⣿⣿⣿⣿⣿⣿⣿⣿⣿⣿⣿⣿⡿⢝⢕⢕⢕⢕⢱⢗⢋⠑⠁⠑⢕⢕⢜⣿⣿⣿⣿⣔⠄⢀⢕⣿⣿⣿⣿⣿⣿⣿⣿⢕⢕⢕⢕⢕⢕⢕⢕⢕⢕⠀⠀⠀⠀⠀⠀⠀⠀⠀⠀⠀⠀</a:t>
            </a:r>
            <a:br/>
            <a:r>
              <a:t>⠀⠀⠀⠀⠀⠀⠀⠀⠀⠀⠀⣿⣿⣿⣿⣿⣿⣿⣿⣿⣿⣿⣿⣿⣿⣿⣿⡟⢕⣵⢕⢕⢾⢣⢱⢕⡕⢕⢕⢕⢕⣵⣷⢿⣿⣿⣿⣿⣷⢔⢕⢸⣿⣿⣿⣿⣿⣿⣿⡕⢕⢕⢕⢕⢕⢕⢕⢕⢕⠀⠀⠀⠀⠀⠀⠀⠀⠀⠀⠀⠀</a:t>
            </a:r>
            <a:br/>
            <a:r>
              <a:t>⠀⠀⠀⠀⠀⠀⠀⠀⠀⠀⠀⣿⣿⣿⣿⣿⣿⣿⣿⣿⣿⣿⣿⣿⣿⣿⣿⢕⢸⢕⣵⣵⣕⣱⣵⣵⣵⣵⣕⣕⢵⣿⣷⣿⣿⣿⣿⣿⣿⢕⢕⢸⣿⣿⣿⣿⣿⣿⣿⡇⢕⢕⢕⢕⢕⢕⢕⢕⢕⠀⠀⠀⠀⠀⠀⠀⠀⠀⠀⠀⠀</a:t>
            </a:r>
            <a:br/>
            <a:r>
              <a:t>⠀⠀⠀⠀⠀⠀⠀⠀⠀⠀⠀⣿⣿⣿⣿⣿⣿⣿⣿⣿⣿⣿⣿⣿⣿⣿⣿⢕⢕⢕⣸⣿⣿⣿⣿⣿⣿⣿⣿⣿⣿⣿⣿⣿⣿⣿⣿⣿⣿⣇⡕⣸⣿⣿⣿⣿⣿⣿⣿⡇⢕⢕⢕⢕⢕⢕⢕⢕⢕⠀⠀⠀⠀⠀⠀⠀⠀⠀⠀⠀⠀</a:t>
            </a:r>
            <a:br/>
            <a:r>
              <a:t>⠀⠀⠀⠀⠀⠀⠀⠀⠀⠀⠀⣿⣿⣿⣿⣿⣿⣿⣿⣿⣿⣿⣿⣿⣿⣿⣿⢕⢕⢵⣿⣿⣿⣿⣿⣿⣿⣿⣿⣿⣿⣿⣿⣿⣿⣿⣿⣿⣿⣿⣿⣿⣿⣿⣿⣿⣿⣿⣿⡇⢕⢕⢕⢕⢕⢕⢕⢕⢕⠀⠀⠀⠀⠀⠀⠀⠀⠀⠀⠀⠀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⠀⠀⠀⠀⠀⠀⠀⠀⠀⠀⠀⣿⣿⣿⣿⣿⣿⣿⣿⣿⣿⣿⣿⣿⣿⣿⣿⢕⢕⣸⣿⣿⣿⣿⣿⣿⣿⣿⣿⣿⣿⣿⣿⣿⣿⣿⣿⣿⣿⣿⣿⣿⣿⣿⣿⣿⣿⣿⣿⡇⢕⢕⢕⢕⢕⢕⢕⢕⢕⠀⠀⠀⠀⠀⠀⠀⠀⠀⠀⠀⠀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⠀⠀⠀⠀⠀⠀⠀⠀⠀⠀⠀⣿⣿⣿⣿⣿⣿⣿⣿⣿⣿⣿⣿⣿⣿⣿⣿⢕⢕⣼⣿⣿⣿⣿⣿⣿⣿⣿⣿⣿⣿⣿⢿⣿⣿⣿⣿⣿⣿⣿⣿⣿⣿⣿⣿⣿⣿⣿⣿⡇⢕⢕⢕⢕⢕⢕⢕⢕⢕⠀⠀⠀⠀⠀⠀⠀⠀⠀⠀⠀⠀</a:t>
            </a:r>
            <a:br/>
            <a:r>
              <a:t>⠀⠀⠀⠀⠀⠀⠀⠀⠀⠀⠀⣿⣿⣿⣿⣿⣿⣿⣿⣿⣿⣿⣿⣿⣿⣿⣿⣧⡕⣿⣿⣿⣿⣿⣿⣿⣿⣿⣿⣿⣿⣷⣟⣿⣿⣿⣿⣿⣿⣿⣿⣿⣿⣿⣿⣿⣿⣿⣿⡇⢕⢕⢕⢕⢕⢕⢕⢕⢕⠀⠀⠀⠀⠀⠀⠀⠀⠀⠀⠀⠀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⠀⠀⠀⠀⠀⠀⠀⠀⠀⠀⠀⣿⣿⣿⣿⣿⣿⣿⣿⣿⣿⣿⣿⣿⣿⣿⣿⣿⣿⣿⣿⣿⣿⣿⣿⣿⣿⣿⣿⣿⣿⣿⣿⣿⣿⣿⣿⣿⣿⣿⣿⣿⣿⣿⣿⣿⣿⣿⣿⢇⢕⢕⢕⢕⢕⢕⢕⢕⢕⠀⠀⠀⠀⠀⠀⠀⠀⠀⠀⠀⠀</a:t>
            </a:r>
            <a:br/>
            <a:r>
              <a:t>⠀⠀⠀⠀⠀⠀⠀⠀⠀⠀⠀⣿⣿⣿⣿⣿⣿⣿⣿⣿⣿⣿⣿⣿⣿⣿⣿⣿⣿⣿⣿⣿⣿⣿⣿⣿⣿⣿⣿⣿⣷⣾⣿⣿⣿⣿⣿⣿⣿⣿⣿⣿⣿⣿⣿⣿⣿⣿⣿⣧⢵⢕⢕⢕⢕⢕⢕⢕⢕⠀⠀⠀⠀⠀⠀⠀⠀⠀⠀⠀⠀</a:t>
            </a:r>
            <a:br/>
            <a:r>
              <a:t>⠀⠀⠀⠀⠀⠀⠀⠀⠀⠀⠀⣿⣿⣿⣿⣿⣿⣿⣿⣿⣿⣿⣿⣿⣿⣿⣿⣿⣿⣿⣿⣿⣿⣿⣿⣟⣿⣿⣿⣿⡿⢿⣿⣿⣿⣿⣿⣿⣿⣿⣿⣿⣿⣿⣿⣿⣿⣿⣿⢿⢇⢱⣵⢕⣕⣕⣕⣱⡕⠀⠀⠀⠀⠀⠀⠀⠀⠀⠀⠀⠀</a:t>
            </a:r>
            <a:br/>
            <a:r>
              <a:t>⠀⠀⠀⠀⠀⠀⠀⠀⠀⠀⠀⣿⣿⣿⣿⣿⣿⣿⣿⣿⣿⣿⣿⣿⣿⣿⣿⣿⣿⣿⣿⣿⣿⣿⣿⣿⣿⣿⣿⣿⣾⣿⣿⣿⣿⣿⣿⣿⣿⣿⣿⣿⣿⣿⣿⣿⣿⣿⣿⣇⣵⢗⢗⢷⢧⣵⣕⣜⣕⠀⠀⠀⠀⠀⠀⠀⠀⠀⠀⠀⠀</a:t>
            </a:r>
            <a:br/>
            <a:r>
              <a:t>⠀⠀⠀⠀⠀⠀⠀⠀⠀⠀⠀⣿⣿⣿⣿⣿⣿⣿⣿⣿⣿⣿⣿⣿⣿⣿⣿⣿⢟⢸⣿⣿⣿⣿⣿⣿⣿⣿⣿⣿⣿⣿⣿⢿⣿⣿⣿⣿⣿⣿⣿⣿⣿⣿⣿⣿⣿⣿⣿⣿⣿⣵⣵⣵⣼⣧⡕⢝⣟⠀⠀⠀⠀⠀⠀⠀⠀⠀⠀⠀⠀</a:t>
            </a:r>
            <a:br/>
            <a:r>
              <a:t>⠀⠀⠀⠀⠀⠀⠀⠀⠀⠀⠀⣿⣿⣿⣿⣿⣿⣿⣿⣿⣿⣿⣿⣿⣿⣿⣿⣿⢕⢜⣿⣿⣿⣿⣿⣿⣿⣿⣿⣿⣿⣿⡏⠘⢿⣿⣿⣿⣿⣿⣿⣿⣿⣿⣿⣿⣿⣿⣿⣿⣷⣵⣼⣿⣿⣿⣕⢝⢝⠀⠀⠀⠀⠀⠀⠀⠀⠀⠀⠀⠀</a:t>
            </a:r>
            <a:br/>
            <a:r>
              <a:t>⠀⠀⠀⠀⠀⠀⠀⠀⠀⠀⠀⣿⣿⣿⣿⣿⣿⣿⣿⣿⣿⣿⣿⣿⣿⣿⣿⡟⢕⢕⢜⢿⣿⣿⣿⣎⡝⢝⢟⣿⡿⠏⠁⠀⢸⣿⣿⣿⣿⣿⣿⣿⣿⣿⣿⣿⣿⣿⣿⣿⣿⣿⣿⣿⣿⣿⣿⣿⣿⠀⠀⠀⠀⠀⠀⠀⠀⠀⠀⠀⠀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⠀⠀⠀⠀⠀⠀⠀⠀⠀⠀⠀⣿⣿⣿⣿⣿⣿⣿⣿⣿⣿⣿⣿⣿⣿⣿⣿⡇⢕⢔⢕⠑⢜⢟⢿⣿⣿⢧⠞⠙⠁⠀⠀⠀⢸⣿⣿⣿⣿⣿⣿⣿⣿⣿⣿⣿⣿⣿⣿⣿⣿⣿⣿⣿⣿⣿⣿⣿⣿⠀⠀⠀⠀⠀⠀⠀⠀⠀⠀⠀⠀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⠀⠀⠀⠀⠀⠀⠀⠀⠀⠀⠀⣿⣿⣿⣿⣿⣿⣿⣿⣿⣿⣿⣿⣿⣿⣿⣿⣇⢔⢕⢕⠔⢀⠀⠁⠁⠁⠀⠀⠀⠀⠀⠀⠀⢸⣿⣿⣿⣿⣿⣿⣿⣿⣿⣿⣿⣿⣿⣿⣿⣿⣿⣿⣿⣿⣿⣿⣿⣿⠀⠀⠀⠀⠀⠀⠀⠀⠀⠀⠀⠀</a:t>
            </a:r>
            <a:br/>
            <a:r>
              <a:t>⠀⠀⠀⠀⠀⠀⠀⠀⠀⠀⠀⠛⠛⠛⠛⠛⠛⠛⠛⠛⠛⠛⠛⠛⠛⠛⠛⠛⠑⠑⠑⠑⠑⠑⠐⠀⠀⠀⠀⠀⠀⠀⠀⠀⠘⠛⠛⠛⠛⠛⠛⠛⠛⠛⠛⠛⠛⠛⠛⠛⠛⠛⠛⠛⠛⠛⠛⠛⠛⠀⠀⠀⠀⠀⠀⠀⠀⠀⠀⠀⠀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⠀⠀⠀⠀⠀⠀⠀⠀⠀⠀⠀⣿⣿⣿⣿⣿⣿⣿⣿⣿⣿⣿⣿⣿⣿⣿⣿⣿⣿⣿⣿⣿⣿⣿⣿⣿⣿⣿⣿⣿⣿⣿⡟⠑⠀⠀⠀⠑⢹⣿⣿⣿⣿⣿⣷⡕⠕⢑⢑⢕⢕⢔⢔⢔⢔⢔⢔⢀⠀⠀⠀⠀⠀⠀⠀⠀⠀⠀⠀⠀⠀</a:t>
            </a:r>
            <a:br/>
            <a:r>
              <a:t>⠀⠀⠀⠀⠀⠀⠀⠀⠀⠀⠀⣿⣿⣿⣿⣿⣿⣿⣿⣿⣿⣿⣿⣿⣿⣿⣿⣿⣿⣿⣿⣿⣿⣿⣿⣿⣿⣿⣿⣿⣿⣿⢇⠀⠀⠀⠀⠀⠑⢿⣿⣿⣿⣿⣿⣿⡕⢕⢕⢕⢕⢕⢕⢕⢄⢀⢅⢅⢄⠀⠀⠀⠀⠀⠀⠀⠀⠀⠀⠀⠀</a:t>
            </a:r>
            <a:br/>
            <a:r>
              <a:t>⠀⠀⠀⠀⠀⠀⠀⠀⠀⠀⠀⣻⣿⣿⣿⣿⣿⣿⣿⣿⣿⣿⣿⣿⣿⣿⣿⣿⣿⣿⣿⣿⣿⣿⣿⣿⣿⣿⣿⣿⣿⡿⠑⠀⠀⠀⠀⠀⠀⢸⣿⣿⣿⣿⣿⣿⣿⢕⢕⢕⢕⢕⢕⢕⢕⢕⢕⢕⢕⠀⠀⠀⠀⠀⠀⠀⠀⠀⠀⠀⠀</a:t>
            </a:r>
            <a:br/>
            <a:r>
              <a:t>⠀⠀⠀⠀⠀⠀⠀⠀⠀⠀⠀⣿⣿⣿⣿⣿⣿⣿⣿⣿⣿⣿⣿⣿⣿⣿⣿⣿⣿⣿⣿⣿⢿⢿⢿⢿⣿⣿⣿⣿⣿⢇⠄⠀⠀⠀⠀⠀⠀⢕⢿⣿⣿⣿⣿⣿⣿⣧⢕⢕⢕⢕⢕⢕⢔⢔⢄⢔⢅⠀⠀⠀⠀⠀⠀⠀⠀⠀⠀⠀⠀</a:t>
            </a:r>
            <a:br/>
            <a:r>
              <a:t>⠀⠀⠀⠀⠀⠀⠀⠀⠀⠀⠀⣿⣿⣿⣿⣿⣿⣿⣿⣿⣿⣿⣿⣿⣿⣿⣿⡿⠿⠟⠑⠀⢀⣔⢀⢕⢜⢝⢟⢻⢟⣱⣄⢀⢀⠀⠀⠀⠀⢕⢸⣿⣿⣿⣿⣿⣿⣿⡇⢕⢕⢕⢕⢕⢕⢕⢕⢕⢕⠀⠀⠀⠀⠀⠀⠀⠀⠀⠀⠀⠀</a:t>
            </a:r>
            <a:br/>
            <a:r>
              <a:t>⠀⠀⠀⠀⠀⠀⠀⠀⠀⠀⠀⣽⣿⣿⣿⣿⣿⣿⣿⣿⣿⣿⣿⣿⣿⢿⢟⢇⠀⠀⢀⢕⣱⣧⢗⠞⠟⢝⢝⢝⣿⣿⣿⣧⡔⢄⢕⢕⢔⢕⢜⣿⣿⣿⣿⣿⣿⣿⣧⢕⢕⢕⢕⢕⢕⢕⢕⢕⢕⠀⠀⠀⠀⠀⠀⠀⠀⠀⠀⠀⠀</a:t>
            </a:r>
            <a:br/>
            <a:r>
              <a:t>⠀⠀⠀⠀⠀⠀⠀⠀⠀⠀⠀⣿⣿⣿⣿⣿⣿⣿⣿⣿⣿⣿⣿⣿⡯⢕⢕⢕⢱⣕⢕⢊⢑⢀⢀⢄⢔⢕⣱⣕⣸⣿⣿⣿⣿⡇⢕⢕⢕⢕⢕⣿⣿⣿⣿⣿⣿⣿⣿⢕⢕⢕⢕⢕⢕⢕⢕⢕⢕⠀⠀⠀⠀⠀⠀⠀⠀⠀⠀⠀⠀</a:t>
            </a:r>
            <a:br/>
            <a:r>
              <a:t>⠀⠀⠀⠀⠀⠀⠀⠀⠀⠀⠀⣿⣿⣿⣿⣿⣿⣿⣿⣿⣿⣿⣿⡏⢅⣵⢇⢕⢕⢝⢕⢕⢕⢕⡕⢕⢕⢱⡿⣯⣿⣿⣿⣿⣿⡗⡕⢕⣕⣱⣵⣿⣿⣿⣿⣿⣿⣿⣿⢕⢕⢕⢕⢕⢕⢕⢕⢕⢕⠀⠀⠀⠀⠀⠀⠀⠀⠀⠀⠀⠀</a:t>
            </a:r>
            <a:br/>
            <a:r>
              <a:t>⠀⠀⠀⠀⠀⠀⠀⠀⠀⠀⠀⣿⣿⣿⣿⣿⣿⣿⣿⣿⣿⣿⣿⡇⢕⢜⢗⢺⣷⣷⣷⣿⣿⣿⣿⣿⣷⣷⣾⣿⣿⣿⣿⣿⣿⣿⣿⣿⣿⣿⣿⣿⣿⣿⣿⣿⣿⣿⣿⢕⢕⢕⢕⢕⢕⢕⢕⢕⢕⠀⠀⠀⠀⠀⠀⠀⠀⠀⠀⠀⠀</a:t>
            </a:r>
            <a:br/>
            <a:r>
              <a:t>⠀⠀⠀⠀⠀⠀⠀⠀⠀⠀⠀⣿⣿⣿⣿⣿⣿⣿⣿⣿⣿⣿⣿⡧⢕⢕⢕⣸⣿⣿⣿⣿⣿⣿⣿⣿⣿⣿⣿⣿⣿⣿⣿⣿⣿⣿⣿⣿⣿⣿⣿⣿⣿⣿⣿⣿⣿⣿⣿⢕⢕⢕⢕⢕⢕⢕⢕⢕⢕⠀⠀⠀⠀⠀⠀⠀⠀⠀⠀⠀⠀</a:t>
            </a:r>
            <a:br/>
            <a:r>
              <a:t>⠀⠀⠀⠀⠀⠀⠀⠀⠀⠀⠀⣸⣿⣿⣿⣿⣿⣿⣿⣿⣿⣿⣿⡇⢕⢕⢱⣿⣿⣿⣿⣿⣿⣿⣿⣿⣿⣿⣿⣿⣿⣿⣿⣿⣿⣿⣿⣿⣿⣿⣿⣿⣿⣿⣿⣿⣿⣿⣿⢕⢕⢕⢕⢕⢕⢕⢕⢕⢕⠀⠀⠀⠀⠀⠀⠀⠀⠀⠀⠀⠀</a:t>
            </a:r>
            <a:br/>
            <a:r>
              <a:t>⠀⠀⠀⠀⠀⠀⠀⠀⠀⠀⠀⢿⢿⣿⣿⣿⣿⣿⣿⣿⣿⣿⣿⣷⢕⢕⢜⣿⣿⣿⣿⣿⣿⣿⣿⣿⣿⣿⣿⣿⣿⣿⣿⣿⣿⣿⣿⣿⣿⣿⣿⣿⣿⣿⣿⣿⣿⣿⡟⢕⢕⢕⢕⢕⢕⢕⢕⢕⢕⠀⠀⠀⠀⠀⠀⠀⠀⠀⠀⠀⠀</a:t>
            </a:r>
            <a:br/>
            <a:r>
              <a:t>⠀⠀⠀⠀⠀⠀⠀⠀⠀⠀⠀⣷⣾⣿⣿⣿⣿⣿⣿⣿⣿⣿⣿⣿⡕⢔⢸⣿⣿⣿⣿⢿⢟⣻⣿⣿⣿⣿⣯⣽⣟⣿⣿⣿⣿⣿⣿⣿⣿⣿⣿⣿⣿⣿⣿⣿⣿⣿⡗⢕⢕⢕⢕⢕⢕⢕⢕⢕⢕⠀⠀⠀⠀⠀⠀⠀⠀⠀⠀⠀⠀</a:t>
            </a:r>
            <a:br/>
            <a:r>
              <a:t>⠀⠀⠀⠀⠀⠀⠀⠀⠀⠀⠀⣿⣿⣿⣿⣿⣿⣿⣿⣿⣿⣿⣿⣿⢷⣧⣼⣿⣿⣿⣿⣿⣿⣿⣿⣿⣿⣿⣿⣿⣿⣿⣿⣿⣿⣿⣿⣿⣿⣿⣿⣿⣿⣿⣿⣿⣿⣿⡇⢕⢕⢕⢕⢕⢕⢕⢕⢕⢕⠀⠀⠀⠀⠀⠀⠀⠀⠀⠀⠀⠀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⠀⠀⠀⠀⠀⠀⠀⠀⠀⠀⠀⣿⣿⣿⣿⣿⣿⣿⣿⣿⣿⣿⣿⣿⣿⣿⣿⣿⣿⣿⣿⣿⣿⣿⣿⣿⣿⣿⣿⣿⣿⣿⣿⣿⣿⣿⣿⣿⣿⣿⣿⣿⣿⣿⣿⣿⣿⣿⣧⢕⢕⢕⢕⢕⢕⢕⢕⢕⢕⠀⠀⠀⠀⠀⠀⠀⠀⠀⠀⠀⠀</a:t>
            </a:r>
            <a:br/>
            <a:r>
              <a:t>⠀⠀⠀⠀⠀⠀⠀⠀⠀⠀⠀⣿⣿⣿⣿⣿⣿⣿⣿⣿⣿⣿⣿⣿⣿⣿⣿⣿⣿⣿⣿⣿⣿⣿⣿⣿⣿⣿⣏⣹⣿⣿⣿⣿⣿⣿⣿⣿⣿⣿⣿⣿⣿⣿⣿⣿⣿⣿⡿⢕⢱⢕⢱⡕⢵⢵⢵⢵⢕⠀⠀⠀⠀⠀⠀⠀⠀⠀⠀⠀⠀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⠀⠀⠀⠀⠀⠀⠀⠀⠀⠀⠀⣿⣿⣿⣿⣿⣿⣿⣿⣿⣿⣿⣿⣿⣿⣿⣿⣿⣿⣿⣿⣿⣿⣿⣿⣿⣿⣿⣿⣿⣿⣿⣿⣿⣿⣿⣿⣿⣿⣿⣿⣿⣿⣿⣿⣿⣿⣿⣗⣇⢕⢗⢗⢗⢕⢱⢵⣵⣕⠀⠀⠀⠀⠀⠀⠀⠀⠀⠀⠀⠀</a:t>
            </a:r>
            <a:br/>
            <a:r>
              <a:t>⠀⠀⠀⠀⠀⠀⠀⠀⠀⠀⠀⣾⣿⣿⣿⣿⣿⣿⣿⣿⣿⣿⣿⣿⣿⣿⣿⣿⣿⣿⣿⣿⣿⣷⣷⣿⣿⣿⣯⣶⣿⣿⣿⣿⣿⣿⣿⣿⣿⣿⣿⣿⣿⣿⣿⣿⣿⣿⣿⡿⢷⢵⣵⣵⣷⡵⢕⢵⢵⠀⠀⠀⠀⠀⠀⠀⠀⠀⠀⠀⠀</a:t>
            </a:r>
            <a:br/>
            <a:r>
              <a:t>⠀⠀⠀⠀⠀⠀⠀⠀⠀⠀⠀⣿⣿⣿⣿⣿⣿⣿⣿⣿⣿⣿⣿⣿⣿⣿⣿⢿⣿⣿⣿⣿⣿⣿⣿⣿⣿⣿⣿⣿⣿⣿⣿⣿⣿⣿⣿⣿⣿⣿⣿⣿⣿⣿⣿⣿⣿⣽⡿⣷⣷⣷⣷⣿⣿⣧⡕⢕⣕⠀⠀⠀⠀⠀⠀⠀⠀⠀⠀⠀⠀</a:t>
            </a:r>
            <a:br/>
            <a:r>
              <a:t>⠀⠀⠀⠀⠀⠀⠀⠀⠀⠀⠀⣿⣿⣿⣿⣿⣿⣿⣿⣿⣿⣿⣿⣿⣿⣿⡏⢜⣿⣿⣿⣿⣿⣿⣿⣿⣿⣿⣿⣿⡟⠙⢿⣿⣿⣿⣿⣿⣿⣿⣿⣿⣿⣿⣿⣿⣿⣿⣿⣿⣿⣿⣿⣿⣿⣿⣿⣿⣿⠀⠀⠀⠀⠀⠀⠀⠀⠀⠀⠀⠀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⠀⠀⠀⠀⠀⠀⠀⠀⠀⠀⠀⣿⣿⣿⣿⣿⣿⣿⣿⣿⣿⣿⣿⣿⣿⣿⡇⢕⢻⣿⣿⣿⣿⣟⢻⢻⢿⣿⣿⢟⠁⠀⠘⣿⣿⣿⣿⣿⣿⣿⣿⣿⣿⣿⣿⣿⣿⣿⣿⣿⣿⣿⣿⣿⣿⣿⣿⣿⣿⠀⠀⠀⠀⠀⠀⠀⠀⠀⠀⠀⠀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⠀⠀⠀⠀⠀⠀⠀⠀⠀⠀⠀⣿⣿⣿⣿⣿⣿⣿⣿⣿⣿⣿⣿⣿⣿⣿⣇⢕⢕⢜⢻⢿⣿⣿⣷⣕⢕⠟⠃⠀⠀⠀⠀⢹⣿⣿⣿⣿⣿⣿⣿⣿⣿⣿⣿⣿⣿⣿⣿⣿⣿⣿⣿⣿⣿⣿⣿⣿⣿⠀⠀⠀⠀⠀⠀⠀⠀⠀⠀⠀⠀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⠀⠀⠀⠀⠀⠀⠀⠀⠀⠀⠀⠛⠛⠛⠛⠛⠛⠛⠛⠛⠛⠛⠛⠛⠛⠛⠛⠑⠑⠐⠑⠑⠘⠙⠙⠑⠀⠀⠀⠀⠀⠀⠀⠘⠛⠛⠛⠛⠛⠛⠛⠛⠛⠛⠛⠛⠛⠛⠛⠛⠛⠛⠛⠛⠛⠛⠛⠛⠛⠀⠀⠀⠀⠀⠀⠀⠀⠀⠀⠀⠀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⠀⠀⠀⠀⠀⠀⠀⠀⠀⠀⠀⣿⣿⣿⣿⣿⣿⣿⣿⣿⣿⣿⣿⣿⣿⣿⣿⣿⣿⣿⣿⣿⣿⣿⣿⣿⣿⣿⣿⣿⣿⣿⢇⠁⠀⠀⠀⠑⢿⣿⣿⣿⣿⣿⣧⡕⢕⢕⢕⢕⢕⢕⢕⢔⢕⢕⢔⢀⠀⠀⠀⠀⠀⠀⠀⠀⠀⠀⠀⠀⠀</a:t>
            </a:r>
            <a:br/>
            <a:r>
              <a:t>⠀⠀⠀⠀⠀⠀⠀⠀⠀⠀⠀⣿⣿⣿⣿⣿⣿⣿⣿⣿⣿⣿⣿⣿⣿⣿⣿⣿⣿⣿⣿⣿⣿⣿⣿⣿⣿⣿⣿⣿⣿⣿⢕⠀⠀⠀⠀⠀⢜⣿⣿⣿⣿⣿⣿⣷⡕⢕⢕⢕⢕⢕⢕⢕⢕⢕⢕⢅⢔⠀⠀⠀⠀⠀⠀⠀⠀⠀⠀⠀⠀</a:t>
            </a:r>
            <a:br/>
            <a:r>
              <a:t>⠀⠀⠀⠀⠀⠀⠀⠀⠀⠀⠀⣿⣿⣿⣿⣿⣿⣿⣿⣿⣿⣿⣿⣿⣿⣿⣿⣿⣿⣿⣿⣿⣿⣿⣿⣿⣿⣿⣿⣿⣿⡇⠀⠀⠀⠀⠀⠀⢁⢹⣿⣿⣿⣿⣿⣿⣧⢕⢕⢕⢕⢕⢕⢕⢕⢕⢕⢕⢕⠀⠀⠀⠀⠀⠀⠀⠀⠀⠀⠀⠀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⠀⠀⠀⠀⠀⠀⠀⠀⠀⠀⠀⣿⣿⣿⣿⣿⣿⣿⣿⣿⣿⣿⣿⣿⣿⣿⣿⣿⣿⣿⣿⣿⣿⣿⣿⣿⣿⣿⣿⣿⣿⢕⠔⠄⠀⠀⠄⠀⠄⢜⣿⣿⣿⣿⣿⣿⣿⡇⢕⢕⢕⢕⢕⢕⢔⢔⢕⢔⢕⠀⠀⠀⠀⠀⠀⠀⠀⠀⠀⠀⠀</a:t>
            </a:r>
            <a:br/>
            <a:r>
              <a:t>⠀⠀⠀⠀⠀⠀⠀⠀⠀⠀⠀⣿⣿⣿⣿⣿⣿⣿⣿⣿⣿⣿⣿⣿⣿⣿⣿⡿⢟⠏⠕⢁⢕⢑⢝⢟⡻⢿⢿⢿⣇⠕⢄⢑⢀⠀⠀⠀⠀⢕⢿⣿⣿⣿⣿⣿⣿⣿⢕⢕⢕⢕⢕⢕⢕⢕⢕⢕⢕⠀⠀⠀⠀⠀⠀⠀⠀⠀⠀⠀⠀</a:t>
            </a:r>
            <a:br/>
            <a:r>
              <a:t>⠀⠀⠀⠀⠀⠀⠀⠀⠀⠀⠀⣿⣿⣿⣿⣿⣿⣿⣿⣿⣿⣿⣿⣿⣿⡿⢕⢀⠀⠀⢕⢜⡱⢵⢵⢷⢗⢗⢳⣼⣿⣷⣕⢕⢕⢔⢕⢕⢕⢕⢸⣿⣿⣿⣿⣿⣿⣿⡇⢕⢕⢕⢕⢕⢕⢕⢕⢕⢕⠀⠀⠀⠀⠀⠀⠀⠀⠀⠀⠀⠀</a:t>
            </a:r>
            <a:br/>
            <a:r>
              <a:t>⠀⠀⠀⠀⠀⠀⠀⠀⠀⠀⠀⣿⣿⣿⣿⣿⣿⣿⣿⣿⣿⣿⣿⡏⢕⢕⢅⣕⢁⠱⠗⢘⠁⢁⢀⢄⢕⢕⢕⢿⣿⣿⣿⣧⡕⢕⢕⢕⢕⢕⢸⣿⣿⣿⣿⣿⣿⣿⡇⢕⢕⢕⢕⢕⢕⢕⢕⢕⢕⠀⠀⠀⠀⠀⠀⠀⠀⠀⠀⠀⠀</a:t>
            </a:r>
            <a:br/>
            <a:r>
              <a:t>⠀⠀⠀⠀⠀⠀⠀⠀⠀⠀⠀⣿⣿⣿⣿⣿⣿⣿⣿⣿⣿⣿⡏⢕⣵⢕⢕⢕⢟⢕⢔⢱⢕⢕⢕⢕⢱⣻⣗⣷⣿⣿⣿⣿⣇⣕⡕⢕⣱⣱⣼⣿⣿⣿⣿⣿⣿⣿⡇⢕⢕⢕⢕⢕⢕⢕⢕⢕⢕⠀⠀⠀⠀⠀⠀⠀⠀⠀⠀⠀⠀</a:t>
            </a:r>
            <a:br/>
            <a:r>
              <a:t>⠀⠀⠀⠀⠀⠀⠀⠀⠀⠀⠀⣿⣿⣿⣿⣿⣿⣿⣿⣿⣿⣿⡇⢜⢹⢱⡵⣵⣵⣵⣷⣷⣷⣷⣧⣵⣯⣾⣿⣿⣿⣿⣿⣿⣿⣿⣿⣿⣿⣿⣿⣿⣿⣿⣿⣿⣿⣿⡇⢕⢕⢕⢕⢕⢕⢕⢕⢕⢕⠀⠀⠀⠀⠀⠀⠀⠀⠀⠀⠀⠀</a:t>
            </a:r>
            <a:br/>
            <a:r>
              <a:t>⠀⠀⠀⠀⠀⠀⠀⠀⠀⠀⠀⣿⣿⣿⣿⣿⣿⣿⣿⣿⣿⣿⡇⢕⢕⢕⣻⣿⣿⣿⣿⣿⣿⣿⣿⣿⣿⣿⣿⣿⣿⣿⣿⣿⣿⣿⣿⣿⣿⣿⣿⣿⣿⣿⣿⣿⣿⣿⡇⢕⢕⢕⢕⢕⢕⢕⢕⢕⢕⠀⠀⠀⠀⠀⠀⠀⠀⠀⠀⠀⠀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⠀⠀⠀⠀⠀⠀⠀⠀⠀⠀⠀⣿⣿⣿⣿⣿⣿⣿⣿⣿⣿⣿⡇⢕⢕⣼⣿⣿⣿⣿⣿⣿⣿⣿⣿⣿⣿⣿⣿⣿⣿⣿⣿⣿⣿⣿⣿⣿⣿⣿⣿⣿⣿⣿⣿⣿⣿⣿⡇⢕⢕⢕⢕⢕⢕⢕⢕⢕⢕⠀⠀⠀⠀⠀⠀⠀⠀⠀⠀⠀⠀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⠀⠀⠀⠀⠀⠀⠀⠀⠀⠀⠀⣿⣿⣿⣿⣿⣿⣿⣿⣿⣿⣿⡇⢕⢕⢸⣿⣿⣿⣿⣿⣿⣿⣿⣿⣿⣿⣿⣿⣿⣿⣿⣿⣿⣿⣿⣿⣿⣿⣿⣿⣿⣿⣿⣿⣿⣿⣿⡇⢕⢕⢕⢕⢕⢕⢕⢕⢕⢕⠀⠀⠀⠀⠀⠀⠀⠀⠀⠀⠀⠀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⠀⠀⠀⠀⠀⠀⠀⠀⠀⠀⠀⣿⣿⣿⣿⣿⣿⣿⣿⣿⣿⣿⣿⢕⢕⢸⣿⣿⣿⣿⡿⢿⣿⣿⣿⣿⣿⣟⣣⡽⣿⣿⣿⣿⣿⣿⣿⣿⣿⣿⣿⣿⣿⣿⣿⣿⣿⣿⡇⢕⢕⢕⢕⢕⢕⢕⢕⢕⢕⠀⠀⠀⠀⠀⠀⠀⠀⠀⠀⠀⠀</a:t>
            </a:r>
            <a:br/>
            <a:r>
              <a:t>⠀⠀⠀⠀⠀⠀⠀⠀⠀⠀⠀⣿⣿⣿⣿⣿⣿⣿⣿⣿⣿⣿⣿⣧⡕⢸⣿⣿⣿⣷⣷⣾⣿⣿⣿⣿⣿⣿⣿⣾⣿⣿⣿⣿⣿⣿⣿⣿⣿⣿⣿⣿⣿⣿⣿⣿⣿⣿⢇⢕⢕⢕⢕⢕⢕⢕⢕⢕⢕⠀⠀⠀⠀⠀⠀⠀⠀⠀⠀⠀⠀</a:t>
            </a:r>
            <a:br/>
            <a:r>
              <a:t>⠀⠀⠀⠀⠀⠀⠀⠀⠀⠀⠀⣿⣿⣿⣿⣿⣿⣿⣿⣿⣿⣿⣿⣾⣿⣿⣿⣿⣿⣿⣿⣿⣿⣿⣿⣿⣿⣿⣿⣿⣿⣿⣿⣿⣿⣿⣿⣿⣿⣿⣿⣿⣿⣿⣿⣿⣿⣿⣧⢕⢕⢕⢕⢕⢕⢕⢕⢕⢕⠀⠀⠀⠀⠀⠀⠀⠀⠀⠀⠀⠀</a:t>
            </a:r>
            <a:br/>
            <a:r>
              <a:t>⠀⠀⠀⠀⠀⠀⠀⠀⠀⠀⠀⣿⣿⣿⣿⣿⣿⣿⣿⣿⣿⣿⣿⣿⣿⣿⣿⣿⣿⣿⣿⣿⣿⣿⣿⣿⣿⢟⣻⣿⣿⣿⣿⣿⣿⣿⣿⣿⣿⣿⣿⣿⣿⣿⣿⣿⣿⣿⢟⢕⢵⢵⢵⡵⢵⢵⡵⢵⢕⠀⠀⠀⠀⠀⠀⠀⠀⠀⠀⠀⠀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⠀⠀⠀⠀⠀⠀⠀⠀⠀⠀⠀⣿⣿⣿⣿⣿⣿⣿⣿⣿⣿⣿⣿⣿⣿⣿⣿⣿⣿⣿⣿⣿⣿⣿⣿⣿⣿⣿⣿⣿⣿⣿⣿⣿⣿⣿⣿⣿⣿⣿⣿⣿⣿⣿⣿⣿⣿⣿⣷⣕⢇⢕⢗⢷⢵⢵⢵⣵⣵⠀⠀⠀⠀⠀⠀⠀⠀⠀⠀⠀⠀</a:t>
            </a:r>
            <a:br/>
            <a:r>
              <a:t>⠀⠀⠀⠀⠀⠀⠀⠀⠀⠀⠀⣿⣿⣿⣿⣿⣿⣿⣿⣿⣿⣿⣿⣿⣿⣿⣿⣿⣿⣿⣿⣿⣽⣿⣿⣿⣿⣫⣽⣿⣿⣿⣿⣿⣿⣿⣿⣿⣿⣿⣿⣿⣿⣿⣿⣿⣿⣿⣿⡿⢷⢷⣷⣷⣷⣧⢵⣵⣷⠀⠀⠀⠀⠀⠀⠀⠀⠀⠀⠀⠀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⠀⠀⠀⠀⠀⠀⠀⠀⠀⠀⠀⣿⣿⣿⣿⣿⣿⣿⣿⣿⣿⣿⣿⣿⣿⣿⣿⣿⣿⣿⣿⣿⣿⣿⣿⣿⣿⣿⣿⣿⣿⣿⣿⣿⣿⣿⣿⣿⣿⣿⣿⣿⣿⣿⣿⣿⣿⣿⣿⣷⣷⣷⣿⣿⣷⣵⣕⣕⣽⠀⠀⠀⠀⠀⠀⠀⠀⠀⠀⠀⠀</a:t>
            </a:r>
            <a:br/>
            <a:r>
              <a:t>⠀⠀⠀⠀⠀⠀⠀⠀⠀⠀⠀⣿⣿⣿⣿⣿⣿⣿⣿⣿⣿⣿⣿⣿⣿⢏⢸⣿⣿⣿⣿⣿⣿⣿⣿⣿⣿⣿⣿⡟⢹⣿⣿⣿⣿⣿⣿⣿⣿⣿⣿⣿⣿⣿⣿⣿⣿⣿⣿⣿⣿⣿⣿⣿⣿⣿⣿⣿⣿⠀⠀⠀⠀⠀⠀⠀⠀⠀⠀⠀⠀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⠀⠀⠀⠀⠀⠀⠀⠀⠀⠀⠀⣿⣿⣿⣿⣿⣿⣿⣿⣿⣿⣿⣿⣿⣿⢕⢜⢿⣿⣿⣿⣿⣿⢿⣿⣿⣿⣿⡟⠀⠀⢹⣿⣿⣿⣿⣿⣿⣿⣿⣿⣿⣿⣿⣿⣿⣿⣿⣿⣿⣿⣿⣿⣿⣿⣿⣿⣿⣿⠀⠀⠀⠀⠀⠀⠀⠀⠀⠀⠀⠀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⠀⠀⠀⠀⠀⠀⠀⠀⠀⠀⠀⣿⣿⣿⣿⣿⣿⣿⣿⣿⣿⣿⣿⣿⣿⡇⢑⢜⢝⢿⣿⣿⣿⣇⡕⣹⡿⠏⠀⠀⠀⠁⣿⣿⣿⣿⣿⣿⣿⣿⣿⣿⣿⣿⣿⣿⣿⣿⣿⣿⣿⣿⣿⣿⣿⣿⣿⣿⣿⠀⠀⠀⠀⠀⠀⠀⠀⠀⠀⠀⠀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⠀⠀⠀⠀⠀⠀⠀⠀⠀⠀⠀⠛⠛⠛⠛⠛⠛⠛⠛⠛⠛⠛⠛⠛⠛⠃⠑⠑⠑⠑⠘⠙⠛⠛⠋⠁⠀⠀⠀⠀⠀⠀⠛⠛⠛⠛⠛⠛⠛⠛⠛⠛⠛⠛⠛⠛⠛⠛⠛⠛⠛⠛⠛⠛⠛⠛⠛⠛⠛⠀⠀⠀⠀⠀⠀⠀⠀⠀⠀⠀⠀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⠀⠀⠀⠀⠀⠀⠀⠀⠀⠀⠀⣿⣿⣿⣿⣿⣿⣿⣿⣿⣿⣿⣿⣿⣿⣿⣿⣿⣿⣿⣿⣿⣿⣿⣿⣿⣿⣿⣿⣿⣿⣿⢇⠁⠁⠁⠁⠜⣿⣿⣿⣿⣿⣿⣧⡕⢕⢕⢕⢕⢕⢕⢕⢕⢕⢕⢕⢄⠄⠀⠀⠀⠀⠀⠀⠀⠀⠀⠀⠀⠀</a:t>
            </a:r>
            <a:br/>
            <a:r>
              <a:t>⠀⠀⠀⠀⠀⠀⠀⠀⠀⠀⠀⣿⣿⣿⣿⣿⣿⣿⣿⣿⣿⣿⣿⣿⣿⣿⣿⣿⣿⣿⣿⣿⣿⣿⣿⣿⣿⣿⣿⣿⣿⡟⠐⠀⠀⠀⠀⠀⢸⣿⣿⣿⣿⣿⣿⣧⢕⢕⢕⢕⢕⢕⢕⢕⢅⢕⢕⢕⢕⠀⠀⠀⠀⠀⠀⠀⠀⠀⠀⠀⠀</a:t>
            </a:r>
            <a:br/>
            <a:r>
              <a:t>⠀⠀⠀⠀⠀⠀⠀⠀⠀⠀⠀⣿⣿⣿⣿⣿⣿⣿⣿⣿⣿⣿⣿⣿⣿⣿⣿⣿⣿⣿⣿⣿⣿⣿⣿⣿⣿⣿⣿⣿⣿⢇⢁⢅⠑⠀⠀⠀⢁⢿⣿⣿⣿⣿⣿⣿⣇⢕⢕⢕⢕⢕⢕⢕⢕⢕⢕⢕⢕⠀⠀⠀⠀⠀⠀⠀⠀⠀⠀⠀⠀</a:t>
            </a:r>
            <a:br/>
            <a:r>
              <a:t>⠀⠀⠀⠀⠀⠀⠀⠀⠀⠀⠀⣿⣿⣿⣿⣿⣿⣿⣿⣿⣿⣿⣿⣿⣿⣿⣿⣿⣿⣿⣿⣿⣿⣿⣿⣿⣿⣿⣿⣿⡿⢕⠁⠀⠀⠀⠀⠀⢄⢜⣿⣿⣿⣿⣿⣿⣿⡕⢕⢕⢕⢕⢕⢕⢕⢕⢕⢕⢕⠀⠀⠀⠀⠀⠀⠀⠀⠀⠀⠀⠀</a:t>
            </a:r>
            <a:br/>
            <a:r>
              <a:t>⠀⠀⠀⠀⠀⠀⠀⠀⠀⠀⠀⣿⣿⣿⣿⣿⣿⣿⣿⣿⣿⣿⣿⣿⣿⣿⣿⢿⠟⢍⢁⢌⠁⢝⢟⡿⢿⣿⣿⣿⡇⢕⠅⢁⢄⠀⠀⠀⠐⢕⣿⣿⣿⣿⣿⣿⣿⣷⢕⢕⢕⢕⢕⢕⢕⢕⢕⢕⢕⠀⠀⠀⠀⠀⠀⠀⠀⠀⠀⠀⠀</a:t>
            </a:r>
            <a:br/>
            <a:r>
              <a:t>⠀⠀⠀⠀⠀⠀⠀⠀⠀⠀⠀⣿⣿⣿⣿⣿⣿⣿⣿⣿⣿⣿⣿⣿⡿⢇⠀⠀⠀⢔⣜⡱⢵⢵⢗⢗⢗⢧⣵⣿⣷⡕⢕⢕⢕⢔⢕⢕⢕⢕⢿⣿⣿⣿⣿⣿⣿⣿⡕⢕⢕⢕⢕⢕⢕⢕⢕⢕⢕⠀⠀⠀⠀⠀⠀⠀⠀⠀⠀⠀⠀</a:t>
            </a:r>
            <a:br/>
            <a:r>
              <a:t>⠀⠀⠀⠀⠀⠀⠀⠀⠀⠀⠀⣿⣿⣿⣿⣿⣿⣿⣿⣿⣿⣿⣟⢕⢕⢀⢔⢕⠱⠗⢌⠁⢁⢀⢀⢕⢕⢕⢿⣿⣿⣿⣧⡕⢕⢕⢕⢕⢕⢕⣹⣿⣿⣿⣿⣿⣿⣿⡇⢕⢕⢕⢕⢕⢕⢕⢕⢕⢕⠀⠀⠀⠀⠀⠀⠀⠀⠀⠀⠀⠀</a:t>
            </a:r>
            <a:br/>
            <a:r>
              <a:t>⠀⠀⠀⠀⠀⠀⠀⠀⠀⠀⠀⣿⣿⣿⣿⣿⣿⣿⣿⣿⣿⡟⢕⣱⡕⢕⢜⢟⢕⢕⢱⢕⢕⢕⢕⣸⣿⣗⣾⣿⣿⣿⣿⣵⣵⣵⣕⣕⣵⣵⣾⣿⣿⣿⣿⣿⣿⣿⡇⢕⢕⢕⢕⢕⢕⢕⢕⢕⢕⠀⠀⠀⠀⠀⠀⠀⠀⠀⠀⠀⠀</a:t>
            </a:r>
            <a:br/>
            <a:r>
              <a:t>⠀⠀⠀⠀⠀⠀⠀⠀⠀⠀⠀⣿⣿⣿⣿⣿⣿⣿⣿⣿⣿⡇⢕⢫⢱⣵⣵⣵⣵⣷⣷⣷⣷⣵⣵⣽⣾⣿⣿⣿⣿⣿⣿⣿⣿⣿⣿⣿⣿⣿⣿⣿⣿⣿⣿⣿⣿⣿⡇⢕⢕⢕⢕⢕⢕⢕⢕⢕⢕⠀⠀⠀⠀⠀⠀⠀⠀⠀⠀⠀⠀</a:t>
            </a:r>
            <a:br/>
            <a:r>
              <a:t>⠀⠀⠀⠀⠀⠀⠀⠀⠀⠀⠀⣿⣿⣿⣿⣿⣿⣿⣿⣿⣿⡇⢕⢕⢕⣿⣿⣿⣿⣿⣿⣿⣿⣿⣿⣿⣿⣿⣿⣿⣿⣿⣿⣿⣿⣿⣿⣿⣿⣿⣿⣿⣿⣿⣿⣿⣿⣿⡇⢕⢕⢕⢕⢕⢕⢕⢕⢕⢕⠀⠀⠀⠀⠀⠀⠀⠀⠀⠀⠀⠀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⠀⠀⠀⠀⠀⠀⠀⠀⠀⠀⠀⣿⣿⣿⣿⣿⣿⣿⣿⣿⣿⡇⢕⢕⣸⣿⣿⣿⣿⣿⣿⣿⣿⣿⣿⣿⣿⣿⣿⣿⣿⣿⣿⣿⣿⣿⣿⣿⣿⣿⣿⣿⣿⣿⣿⣿⣿⣿⢇⢕⢕⢕⢕⢕⢕⢕⢕⢕⢕⠀⠀⠀⠀⠀⠀⠀⠀⠀⠀⠀⠀</a:t>
            </a:r>
            <a:br/>
            <a:r>
              <a:t>⠀⠀⠀⠀⠀⠀⠀⠀⠀⠀⠀⣿⣿⣿⣿⣿⣿⣿⣿⣿⣿⡇⢕⢕⢻⣿⣿⣿⣿⣿⣿⣿⣿⣿⣿⣿⣿⣿⣿⣿⣿⣿⣿⣿⣿⣿⣿⣿⣿⣿⣿⣿⣿⣿⣿⣿⣿⣿⢕⢕⢕⢕⢕⢕⢕⢕⢕⢕⢕⠀⠀⠀⠀⠀⠀⠀⠀⠀⠀⠀⠀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⠀⠀⠀⠀⠀⠀⠀⠀⠀⠀⠀⣿⣿⣿⣿⣿⣿⣿⣿⣿⣿⣷⢕⢕⣾⣿⣿⣿⣿⣿⢿⣿⣿⣿⣿⣿⣿⣯⢿⣿⣿⣿⣿⣿⣿⣿⣿⣿⣿⣿⣿⣿⣿⣿⣿⣿⣿⣿⢕⢕⢕⢕⢕⢕⢕⢕⢕⢕⢕⠀⠀⠀⠀⠀⠀⠀⠀⠀⠀⠀⠀</a:t>
            </a:r>
            <a:br/>
            <a:r>
              <a:t>⠀⠀⠀⠀⠀⠀⠀⠀⠀⠀⠀⣿⣿⣿⣿⣿⣿⣿⣿⣿⣿⣿⣧⡕⣿⣿⣿⣿⣿⣷⣾⣿⣿⣿⣿⣿⣿⣷⣾⣿⣿⣿⣿⣿⣿⣿⣿⣿⣿⣿⣿⣿⣿⣿⣿⣿⣿⣿⢕⢕⢕⢕⢕⢕⢕⢕⢕⢕⢕⠀⠀⠀⠀⠀⠀⠀⠀⠀⠀⠀⠀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⠀⠀⠀⠀⠀⠀⠀⠀⠀⠀⠀⣿⣿⣿⣿⣿⣿⣿⣿⣿⣿⣿⣿⣿⣿⣿⣿⣿⣿⣿⣿⣿⣿⣿⣿⣿⣿⣿⣿⣿⣿⣿⣿⣿⣿⣿⣿⣿⣿⣿⣿⣿⣿⣿⣿⣿⣿⣿⡷⢕⢕⢕⢕⢕⢕⢕⢕⢕⢕⠀⠀⠀⠀⠀⠀⠀⠀⠀⠀⠀⠀</a:t>
            </a:r>
            <a:br/>
            <a:r>
              <a:t>⠀⠀⠀⠀⠀⠀⠀⠀⠀⠀⠀⣿⣿⣿⣿⣿⣿⣿⣿⣿⣿⣿⣿⣿⣿⣿⣿⣿⣿⣿⣿⣿⣿⣿⣿⡿⢿⣿⣿⣿⣿⣿⣿⣿⣿⣿⣿⣿⣿⣿⣿⣿⣿⣿⣿⣿⣿⣿⢏⢕⢱⡵⢧⢵⢵⢵⢵⡵⡕⠀⠀⠀⠀⠀⠀⠀⠀⠀⠀⠀⠀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⠀⠀⠀⠀⠀⠀⠀⠀⠀⠀⠀⣿⣿⣿⣿⣿⣿⣿⣿⣿⣿⣿⣿⣿⣿⣿⣿⣿⣿⣿⣿⣿⣿⣿⣿⣿⣿⣿⣿⣿⣿⣿⣿⣿⣿⣿⣿⣿⣿⣿⣿⣿⣿⣿⣿⣿⣿⣿⣧⡱⢝⢕⢝⢷⡷⢷⢷⣷⣵⠀⠀⠀⠀⠀⠀⠀⠀⠀⠀⠀⠀</a:t>
            </a:r>
            <a:br/>
            <a:r>
              <a:t>⠀⠀⠀⠀⠀⠀⠀⠀⠀⠀⠀⣿⣿⣿⣿⣿⣿⣿⣿⣿⣿⣿⣿⣿⣿⣿⣿⣿⣿⣿⣿⣽⣽⣿⣿⣝⣝⣽⣿⣿⣿⣿⣿⣿⣿⣿⣿⣿⣿⣿⣿⣿⣿⣿⣿⣿⣿⣿⣿⢿⢷⣷⣷⣾⢷⣧⢵⢾⣿⠀⠀⠀⠀⠀⠀⠀⠀⠀⠀⠀⠀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⠀⠀⠀⠀⠀⠀⠀⠀⠀⠀⠀⣿⣿⣿⣿⣿⣿⣿⣿⣿⣿⣿⣿⣿⣿⣿⣿⣿⣿⣿⣿⣿⣿⣿⣿⣿⣿⣿⣿⣿⣿⣿⣿⣿⣿⣿⣿⣿⣿⣿⣿⣿⣿⣿⣿⣿⣿⣿⣿⣷⣷⣾⣿⣿⣷⣧⡕⣱⣿⠀⠀⠀⠀⠀⠀⠀⠀⠀⠀⠀⠀</a:t>
            </a:r>
            <a:br/>
            <a:r>
              <a:t>⠀⠀⠀⠀⠀⠀⠀⠀⠀⠀⠀⣿⣿⣿⣿⣿⣿⣿⣿⣿⣿⣿⣿⣿⢇⢿⣿⣿⣿⣿⣿⣿⣿⣿⣿⣿⣿⣿⠟⢿⣿⣿⣿⣿⣿⣿⣿⣿⣿⣿⣿⣿⣿⣿⣿⣿⣿⣿⣿⣿⣿⣿⣿⣿⣿⣿⣿⣿⣿⠀⠀⠀⠀⠀⠀⠀⠀⠀⠀⠀⠀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⠀⠀⠀⠀⠀⠀⠀⠀⠀⠀⠀⣿⣿⣿⣿⣿⣿⣿⣿⣿⣿⣿⣿⣿⢕⢸⣿⣿⣿⣿⣿⢿⢿⣿⣿⣿⣿⠏⠀⠁⢻⣿⣿⣿⣿⣿⣿⣿⣿⣿⣿⣿⣿⣿⣿⣿⣿⣿⣿⣿⣿⣿⣿⣿⣿⣿⣿⣿⣿⠀⠀⠀⠀⠀⠀⠀⠀⠀⠀⠀⠀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⠀⠀⠀⠀⠀⠀⠀⠀⠀⠀⠀⣿⣿⣿⣿⣿⣿⣿⣿⣿⣿⣿⣿⣿⢕⢕⢜⢻⣿⣿⣿⣧⡕⢱⣿⡿⠋⠀⠀⠀⢸⣿⣿⣿⣿⣿⣿⣿⣿⣿⣿⣿⣿⣿⣿⣿⣿⣿⣿⣿⣿⣿⣿⣿⣿⣿⣿⣿⣿⠀⠀⠀⠀⠀⠀⠀⠀⠀⠀⠀⠀</a:t>
            </a:r>
            <a:br/>
            <a:r>
              <a:t>⠀⠀⠀⠀⠀⠀⠀⠀⠀⠀⠀⠛⠛⠛⠛⠛⠛⠛⠛⠛⠛⠛⠛⠛⠑⠑⠑⠑⠑⠙⠛⠛⠛⠑⠁⠀⠀⠀⠀⠀⠘⠛⠛⠛⠛⠛⠛⠛⠛⠛⠛⠛⠛⠛⠛⠛⠛⠛⠛⠛⠛⠛⠛⠛⠛⠛⠛⠛⠛⠀⠀⠀⠀⠀⠀⠀⠀⠀⠀⠀⠀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⠀⠀⠀⠀⠀⠀⠀⠀⠀⠀⠀⣿⣿⣿⣿⣿⣿⣿⣿⣿⣿⣿⣿⣿⣿⣿⣿⣿⣿⣿⣿⣿⣿⣿⣿⣿⣿⣿⣿⣿⣿⡿⢕⠀⠁⠀⠁⠜⣿⣿⣿⣿⣿⣿⣧⢕⢕⢕⢕⢕⢕⢕⢕⢕⢕⢕⢔⢔⢔⠀⠀⠀⠀⠀⠀⠀⠀⠀⠀⠀⠀</a:t>
            </a:r>
            <a:br/>
            <a:r>
              <a:t>⠀⠀⠀⠀⠀⠀⠀⠀⠀⠀⠀⣿⣿⣿⣿⣿⣿⣿⣿⣿⣿⣿⣿⣿⣿⣿⣿⣿⣿⣿⣿⣿⣿⣿⣿⣿⣿⣿⣿⣿⣿⡇⠁⠀⠀⠀⠀⠀⢸⣿⣿⣿⣿⣿⣿⣧⢕⢕⢕⢕⢕⢕⢕⢕⢕⢕⢕⢕⢕⠀⠀⠀⠀⠀⠀⠀⠀⠀⠀⠀⠀</a:t>
            </a:r>
            <a:br/>
            <a:r>
              <a:t>⠀⠀⠀⠀⠀⠀⠀⠀⠀⠀⠀⣽⣿⣿⣿⣿⣿⣿⣿⣿⣿⣿⣿⣿⣿⣿⣿⣿⣿⣿⣿⣿⣿⣿⣿⣿⣿⣿⣿⣿⣿⢕⠅⠅⠐⠀⠀⠀⢕⢿⣿⣿⣿⣿⣿⣿⣇⢕⢕⢕⢕⢕⢕⢕⢕⢕⢕⢕⢕⠀⠀⠀⠀⠀⠀⠀⠀⠀⠀⠀⠀</a:t>
            </a:r>
            <a:br/>
            <a:r>
              <a:t>⠀⠀⠀⠀⠀⠀⠀⠀⠀⠀⠀⣿⣿⣿⣿⣿⣿⣿⣿⣿⣿⣿⣿⣿⣿⣿⣿⣿⣿⣿⣿⣿⣿⣿⣿⣿⣿⣿⣿⣿⡏⢕⠀⠀⠀⠀⠀⠀⠔⢸⣿⣿⣿⣿⣿⣿⣿⡕⢕⢕⢕⢕⢕⢕⢕⢕⢕⢕⢕⠀⠀⠀⠀⠀⠀⠀⠀⠀⠀⠀⠀</a:t>
            </a:r>
            <a:br/>
            <a:r>
              <a:t>⠀⠀⠀⠀⠀⠀⠀⠀⠀⠀⠀⣿⣿⣿⣿⣿⣿⣿⣿⣿⣿⣿⣿⣿⣿⢿⠟⠏⠅⠄⡔⢅⢜⢹⢟⢿⢿⢿⢿⣿⡇⢕⢁⢔⢄⠀⠀⠀⢀⢕⣿⣿⣿⣿⣿⣿⣿⣷⢕⢕⢕⢕⢕⢕⢕⢕⢕⢕⢕⠀⠀⠀⠀⠀⠀⠀⠀⠀⠀⠀⠀</a:t>
            </a:r>
            <a:br/>
            <a:r>
              <a:t>⠀⠀⠀⠀⠀⠀⠀⠀⠀⠀⠀⣿⣿⣿⣿⣿⣿⣿⣿⣿⣿⣿⡿⢿⢇⢄⢅⢁⢕⢵⣕⢳⢗⢳⢞⢗⢳⣵⣿⣿⣇⢔⢕⢕⢕⢕⢕⢕⢕⢕⣿⣿⣿⣿⣿⣿⣿⣿⢕⢕⢕⢕⢕⢕⢕⢕⢕⢕⢕⠀⠀⠀⠀⠀⠀⠀⠀⠀⠀⠀⠀</a:t>
            </a:r>
            <a:br/>
            <a:r>
              <a:t>⠀⠀⠀⠀⠀⠀⠀⠀⠀⠀⠀⣿⣿⣿⣿⣿⣿⣿⣿⣿⣿⣿⢕⢕⢅⢱⣕⢑⠝⢕⠅⢅⢄⢄⢕⢕⢕⢻⣿⣿⣿⣧⢕⢕⢕⢕⢕⢕⢕⢕⣿⣿⣿⣿⣿⣿⣿⣿⢇⢕⢕⢕⢕⢕⢕⢕⢕⢕⢕⠀⠀⠀⠀⠀⠀⠀⠀⠀⠀⠀⠀</a:t>
            </a:r>
            <a:br/>
            <a:r>
              <a:t>⠀⠀⠀⠀⠀⠀⠀⠀⠀⠀⠀⣿⣿⣿⣿⣿⣿⣿⣿⣿⡟⢕⣵⢇⢕⢕⢏⢇⢜⢕⢕⢕⢕⢕⣱⣿⣏⣷⣿⣿⣿⣿⣧⣵⣵⣕⣕⣱⣵⣵⣿⣿⣿⣿⣿⣿⣿⣿⢕⢕⢕⢕⢕⢕⢕⢕⢕⢕⢕⠀⠀⠀⠀⠀⠀⠀⠀⠀⠀⠀⠀</a:t>
            </a:r>
            <a:br/>
            <a:r>
              <a:t>⠀⠀⠀⠀⠀⠀⠀⠀⠀⠀⠀⣿⣿⣿⣿⣿⣿⣿⣿⣿⣧⢕⢜⢕⣾⣷⣷⣷⣾⣿⣾⣷⣧⣷⣮⣾⣿⣿⣿⣿⣿⣿⣿⣿⣿⣿⣿⣿⣿⣿⣿⣿⣿⣿⣿⣿⣿⣿⢇⢕⢕⢕⢕⢕⢕⢕⢕⢕⢕⠀⠀⠀⠀⠀⠀⠀⠀⠀⠀⠀⠀</a:t>
            </a:r>
            <a:br/>
            <a:r>
              <a:t>⠀⠀⠀⠀⠀⠀⠀⠀⠀⠀⠀⣿⣿⣿⣿⣿⣿⣿⣿⣿⡿⢕⢕⢕⣿⣿⣿⣿⣿⣿⣿⣿⣿⣿⣿⣿⣿⣿⣿⣿⣿⣿⣿⣿⣿⣿⣿⣿⣿⣿⣿⣿⣿⣿⣿⣿⣿⣿⢕⢕⢕⢕⢕⢕⢕⢕⢕⢕⢕⠀⠀⠀⠀⠀⠀⠀⠀⠀⠀⠀⠀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⠀⠀⠀⠀⠀⠀⠀⠀⠀⠀⠀⣿⣿⣿⣿⣿⣿⣿⣿⣿⣇⢕⢕⢿⣿⣿⣿⣿⣿⣿⣿⣿⣿⣿⣿⣿⣿⣿⣿⣿⣿⣿⣿⣿⣿⣿⣿⣿⣿⣿⣿⣿⣿⣿⣿⣿⣿⣿⢕⢕⢕⢕⢕⢕⢕⢕⢕⢕⢕⠀⠀⠀⠀⠀⠀⠀⠀⠀⠀⠀⠀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⠀⠀⠀⠀⠀⠀⠀⠀⠀⠀⠀⣿⣿⣿⣿⣿⣿⣿⣿⣿⣧⢕⢕⢻⣿⣿⣿⣿⣿⣿⣿⣿⣿⣿⣿⣿⣿⣿⣿⣿⣿⣿⣿⣿⣿⣿⣿⣿⣿⣿⣿⣿⣿⣿⣿⣿⣿⣿⢕⢕⢕⢕⢕⢕⢕⢕⢕⢕⢕⠀⠀⠀⠀⠀⠀⠀⠀⠀⠀⠀⠀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⠀⠀⠀⠀⠀⠀⠀⠀⠀⠀⠀⣿⣿⣿⣿⣿⣿⣿⣿⣿⣿⡕⢕⣿⣿⣿⣿⣿⢿⢿⣿⣿⣿⣿⣿⣿⢯⢿⣿⣿⣿⣿⣿⣿⣿⣿⣿⣿⣿⣿⣿⣿⣿⣿⣿⣿⣿⣿⢕⢕⢕⢕⢕⢕⢕⢕⢕⢕⢕⠀⠀⠀⠀⠀⠀⠀⠀⠀⠀⠀⠀</a:t>
            </a:r>
            <a:br/>
            <a:r>
              <a:t>⠀⠀⠀⠀⠀⠀⠀⠀⠀⠀⠀⣿⣿⣿⣿⣿⣿⣿⣿⣿⣿⣷⣵⣿⣿⣿⣿⣿⣿⣿⣿⣿⣿⣿⣿⣿⣷⣿⣿⣿⣿⣿⣿⣿⣿⣿⣿⣿⣿⣿⣿⣿⣿⣿⣿⣿⣿⣟⢕⢕⢕⢕⢕⢕⢕⢕⢕⢕⢕⠀⠀⠀⠀⠀⠀⠀⠀⠀⠀⠀⠀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⠀⠀⠀⠀⠀⠀⠀⠀⠀⠀⠀⣿⣿⣿⣿⣿⣿⣿⣿⣿⣿⣿⣿⣿⣿⣿⣿⣿⣿⣿⣿⣿⣿⣿⣿⣿⣿⣿⣿⣿⣿⣿⣿⣿⣿⣿⣿⣿⣿⣿⣿⣿⣿⣿⣿⣿⣿⣿⣇⢜⢕⢕⢕⢕⢕⢕⢕⢕⢕⠀⠀⠀⠀⠀⠀⠀⠀⠀⠀⠀⠀</a:t>
            </a:r>
            <a:br/>
            <a:r>
              <a:t>⠀⠀⠀⠀⠀⠀⠀⠀⠀⠀⠀⣿⣿⣿⣿⣿⣿⣿⣿⣿⣿⣿⣿⣿⣿⣿⣿⣿⣿⣿⣿⣯⣽⡿⢟⣻⣿⣿⣿⣿⣿⣿⣿⣿⣿⣿⣿⣿⣿⣿⣿⣿⣿⣿⣿⣿⣿⣟⢝⢱⢇⢕⢷⢷⢵⢷⢧⡵⢇⠀⠀⠀⠀⠀⠀⠀⠀⠀⠀⠀⠀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⠀⠀⠀⠀⠀⠀⠀⠀⠀⠀⠀⣿⣿⣿⣿⣿⣿⣿⣿⣿⣿⣿⣿⣿⣿⣿⣿⣿⣿⣿⣿⣿⣿⣿⣿⣿⣿⣿⣿⣿⣿⣿⣿⣿⣿⣿⣿⣿⣿⣿⣿⣿⣿⣿⣿⣿⣿⣻⣿⡗⢝⢝⢟⢷⢷⢷⣿⣷⣵⠀⠀⠀⠀⠀⠀⠀⠀⠀⠀⠀⠀</a:t>
            </a:r>
            <a:br/>
            <a:r>
              <a:t>⠀⠀⠀⠀⠀⠀⠀⠀⠀⠀⠀⣿⣿⣿⣿⣿⣿⣿⣿⣿⣿⣿⣿⣿⣿⣿⣿⣿⣿⣯⣿⣾⣿⣿⣿⣽⣿⣿⣿⣿⣿⣿⣿⣿⣿⣿⣿⣿⣿⣿⣿⣿⣿⣿⣿⣿⣿⣿⡿⢗⢳⣷⣷⣾⢷⢷⢾⢷⣿⠀⠀⠀⠀⠀⠀⠀⠀⠀⠀⠀⠀</a:t>
            </a:r>
            <a:br/>
            <a:r>
              <a:t>⠀⠀⠀⠀⠀⠀⠀⠀⠀⠀⠀⣿⣿⣿⣿⣿⣿⣿⣿⣿⣿⣿⣿⡟⣿⣿⣿⣿⣿⣿⣿⣿⣿⣿⣿⣿⣿⣿⣿⣿⣿⣿⣿⣿⣿⣿⣿⣿⣿⣿⣿⣿⣿⣿⣿⣿⣿⣿⣿⣿⣿⣿⣿⣿⣷⣧⣕⣵⣾⠀⠀⠀⠀⠀⠀⠀⠀⠀⠀⠀⠀</a:t>
            </a:r>
            <a:br/>
            <a:r>
              <a:t>⠀⠀⠀⠀⠀⠀⠀⠀⠀⠀⠀⣿⣿⣿⣿⣿⣿⣿⣿⣿⣿⣿⡏⢕⣿⣿⣿⣿⣿⣿⣿⣿⣿⣿⣿⣿⡿⠏⣿⣿⣿⣿⣿⣿⣿⣿⣿⣿⣿⣿⣿⣿⣿⣿⣿⣿⣿⣿⣿⣿⣿⣿⣿⣿⣿⣿⣿⣿⣿⠀⠀⠀⠀⠀⠀⠀⠀⠀⠀⠀⠀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⠀⠀⠀⠀⠀⠀⠀⠀⠀⠀⠀⣿⣿⣿⣿⣿⣿⣿⣿⣿⣿⣿⡇⢕⢹⣿⣿⣿⣿⣿⢻⢿⢿⣿⣿⡿⠑⠀⢜⣿⣿⣿⣿⣿⣿⣿⣿⣿⣿⣿⣿⣿⣿⣿⣿⣿⣿⣿⣿⣿⣿⣿⣿⣿⣿⣿⣿⣿⣿⠀⠀⠀⠀⠀⠀⠀⠀⠀⠀⠀⠀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⠀⠀⠀⠀⠀⠀⠀⠀⠀⠀⠀⣿⣿⣿⣿⣿⣿⣿⣿⣿⣿⣿⣧⢕⢕⢜⢻⢿⣿⣿⣷⡕⣹⡿⠟⠁⠀⠀⠁⣿⣿⣿⣿⣿⣿⣿⣿⣿⣿⣿⣿⣿⣿⣿⣿⣿⣿⣿⣿⣿⣿⣿⣿⣿⣿⣿⣿⣿⣿⠀⠀⠀⠀⠀⠀⠀⠀⠀⠀⠀⠀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⠀⠀⠀⠀⠀⠀⠀⠀⠀⠀⠀⠛⠛⠛⠛⠛⠛⠛⠛⠛⠛⠛⠛⠑⠑⠑⠑⠑⠙⠙⠛⠓⠁⠀⠀⠀⠀⠀⠀⠛⠛⠛⠛⠛⠛⠛⠛⠛⠛⠛⠛⠛⠛⠛⠛⠛⠛⠛⠛⠛⠛⠛⠛⠛⠛⠛⠛⠛⠛⠀⠀⠀⠀⠀⠀⠀⠀⠀⠀⠀⠀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⠀⠀⠀⠀⠀⠀⠀⠀⠀⠀⠀⣿⣿⣿⣿⣿⣿⣿⣿⣿⣿⣿⣿⣿⣿⣿⣿⣿⣿⣿⣿⣿⢿⢟⢟⢟⢟⣿⣿⣿⣿⣿⣿⣿⣿⣿⣿⣿⣿⣿⣿⣿⣿⣿⣿⣿⣿⣿⣿⣿⣿⣿⣿⣿⣿⣿⣿⣿⣿⠀⠀⠀⠀⠀⠀⠀⠀⠀⠀⠀⠀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⠀⠀⠀⠀⠀⠀⠀⠀⠀⠀⠀⣿⣿⣿⣿⣿⣿⣿⣿⣿⣿⣿⣿⣿⣿⣿⣿⣿⣿⣿⣿⢟⢕⢕⢕⢕⣕⡕⢻⣿⣿⣿⣿⣿⣿⣿⣿⣿⣿⣿⣿⣿⣿⣿⣿⣿⣿⣿⣿⣿⣿⣿⣿⣿⣿⣿⣿⣿⣿⠀⠀⠀⠀⠀⠀⠀⠀⠀⠀⠀⠀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⠀⠀⠀⠀⠀⠀⠀⠀⠀⠀⠀⣿⣿⣿⣿⣿⣿⣿⣿⣿⣿⣿⣿⣿⣿⣿⣿⣿⣿⣿⣟⢱⣾⣿⣿⣿⣿⣿⢼⣿⣿⣿⣿⣿⣿⣿⣿⣿⣿⣿⣿⣿⣿⣿⣿⣿⣿⣿⣿⣿⣿⣿⣿⣿⣿⣿⣿⣿⣿⠀⠀⠀⠀⠀⠀⠀⠀⠀⠀⠀⠀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⠀⠀⠀⠀⠀⠀⠀⠀⠀⠀⠀⣿⣿⣿⣿⣿⣿⣿⣿⣿⣿⣿⣿⣿⣿⣿⣿⣿⣿⣿⣿⣸⣯⣝⣽⣿⣿⣿⣿⣿⣿⣿⣿⣿⣿⣿⣿⣿⣿⣿⣿⣿⣿⣿⣿⣿⣿⣿⣿⣿⣿⣿⣿⣿⣿⣿⣿⣿⣿⠀⠀⠀⠀⠀⠀⠀⠀⠀⠀⠀⠀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⠀⠀⠀⠀⠀⠀⠀⠀⠀⠀⠀⣿⣿⣿⣿⣿⣿⣿⣿⣿⣿⣿⣿⣿⣿⣿⣿⣿⣿⣿⡿⢿⣿⣷⣽⣿⣿⣿⡽⣿⡿⣿⣿⣿⣿⣿⣿⣿⣿⣿⣿⣿⣿⣿⣿⣿⣿⣿⣿⣿⣿⣿⣿⣿⣿⣿⣿⣿⣿⠀⠀⠀⠀⠀⠀⠀⠀⠀⠀⠀⠀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⠀⠀⠀⠀⠀⠀⠀⠀⠀⠀⠀⣿⣿⣿⣿⣿⣿⣿⣿⣿⣿⣿⣿⣿⣿⣿⣿⡿⢟⠝⠑⢕⢷⣿⣿⣿⡟⣿⡇⢞⢇⢕⢕⢝⢟⢿⣿⣿⣿⣿⣿⣿⣿⣿⣿⣿⣿⣿⣿⣿⣿⣿⣿⣿⣿⣿⣿⣿⣿⠀⠀⠀⠀⠀⠀⠀⠀⠀⠀⠀⠀</a:t>
            </a:r>
            <a:br/>
            <a:r>
              <a:t>⠀⠀⠀⠀⠀⠀⠀⠀⠀⠀⠀⣿⣿⣿⣿⣿⣿⣿⣿⣿⣿⣿⣿⣿⢟⢏⠕⢕⢕⢔⢁⠀⢺⣿⣿⣿⣾⣿⢇⣿⢕⢕⢕⢕⢕⢜⣿⣿⣿⣿⣿⣿⣿⣿⣿⣿⣿⣿⣿⣿⣿⣿⣿⣿⣿⣿⣿⣿⣿⠀⠀⠀⠀⠀⠀⠀⠀⠀⠀⠀⠀</a:t>
            </a:r>
            <a:br/>
            <a:r>
              <a:t>⠀⠀⠀⠀⠀⠀⠀⠀⠀⠀⠀⣿⣿⣿⣿⣿⣿⣿⣿⣿⣿⣿⣿⣿⢕⠁⠀⠁⠕⢕⢑⢔⠈⢹⢷⢷⢷⢇⢜⢿⢕⢕⢕⢕⠅⢕⣿⣿⣿⣿⣿⣿⣿⣿⣿⣿⣿⣿⣿⣿⣿⣿⣿⣿⣿⣿⣿⣿⣿⠀⠀⠀⠀⠀⠀⠀⠀⠀⠀⠀⠀</a:t>
            </a:r>
            <a:br/>
            <a:r>
              <a:t>⠀⠀⠀⠀⠀⠀⠀⠀⠀⠀⠀⣿⣿⣿⣿⣿⣿⣿⣿⣿⣿⣿⣿⡇⠁⠀⠀⠀⠀⠕⢕⠅⢐⠅⢹⣽⡽⢅⢕⢕⢕⠕⢕⠕⠀⢕⣿⣿⣿⣿⣿⣿⣿⣿⣿⣿⣿⣿⣿⣿⣿⣿⣿⣿⣿⣿⣿⣿⣿⠀⠀⠀⠀⠀⠀⠀⠀⠀⠀⠀⠀</a:t>
            </a:r>
            <a:br/>
            <a:r>
              <a:t>⠀⠀⠀⠀⠀⠀⠀⠀⠀⠀⠀⣿⣿⣿⣿⣿⣿⣿⣿⣿⣿⣿⣿⢇⠀⠀⠀⠀⠀⠀⢕⢔⠀⢐⢕⣗⣗⡕⢕⣧⣕⣄⡑⠀⠀⢕⢸⣿⣿⣿⣿⣿⣿⣿⣿⣿⣿⣿⣿⣿⣿⣿⣿⣿⣿⣿⣿⣿⣿⠀⠀⠀⠀⠀⠀⠀⠀⠀⠀⠀⠀</a:t>
            </a:r>
            <a:br/>
            <a:r>
              <a:t>⠀⠀⠀⠀⠀⠀⠀⠀⠀⠀⠀⣿⣿⣿⣿⣿⣿⣿⣿⣿⣿⣿⣿⢕⠀⠀⠀⠀⠀⠀⠀⢕⠀⠀⠀⢕⢖⢔⢕⣷⣿⣿⡇⠀⠀⢕⣼⣿⣿⣿⣿⣿⣿⣿⣿⣿⣿⣿⣿⣿⣿⣿⣿⣿⣿⣿⣿⣿⣿⠀⠀⠀⠀⠀⠀⠀⠀⠀⠀⠀⠀</a:t>
            </a:r>
            <a:br/>
            <a:r>
              <a:t>⠀⠀⠀⠀⠀⠀⠀⠀⠀⠀⠀⣿⣿⣿⣿⣿⣿⣿⣿⣿⣿⣿⣿⢕⠀⠀⠀⠀⠀⠀⠀⠀⠀⠀⠀⠌⢥⠅⠀⢝⠙⢻⢇⠄⢀⠀⠈⣿⣿⣿⣿⣿⣿⣿⣿⣿⣿⣿⣿⣿⣿⣿⣿⣿⣿⣿⣿⣿⣿⠀⠀⠀⠀⠀⠀⠀⠀⠀⠀⠀⠀</a:t>
            </a:r>
            <a:br/>
            <a:r>
              <a:t>⠀⠀⠀⠀⠀⠀⠀⠀⠀⠀⠀⣿⣿⣿⣿⣿⣿⣿⣿⣿⣿⣿⡟⠀⠀⠀⠀⠀⠀⠀⠀⠀⠀⠀⠀⠀⢕⢑⢄⢕⠀⠁⠄⠄⠀⢔⣾⣿⣿⣿⣿⣿⣿⣿⣿⣿⣿⣿⣿⣿⣿⣿⣿⣿⣿⣿⣿⣿⣿⠀⠀⠀⠀⠀⠀⠀⠀⠀⠀⠀⠀</a:t>
            </a:r>
            <a:br/>
            <a:r>
              <a:t>⠀⠀⠀⠀⠀⠀⠀⠀⠀⠀⠀⣿⣿⣿⣿⣿⣿⣿⣿⣿⣿⣿⣧⠁⠀⠀⠀⠀⠀⠀⠀⠀⠀⠀⠀⠀⢈⢕⢕⢕⠀⠀⣀⣰⣶⣾⣿⣿⣿⣿⣿⣿⣿⣿⣿⣿⣿⣿⣿⣿⣿⣿⣿⣿⣿⣿⣿⣿⣿⠀⠀⠀⠀⠀⠀⠀⠀⠀⠀⠀⠀</a:t>
            </a:r>
            <a:br/>
            <a:r>
              <a:t>⠀⠀⠀⠀⠀⠀⠀⠀⠀⠀⠀⣿⣿⣿⣿⣿⣿⣿⣿⣿⣿⣿⣿⣕⢀⠀⣠⣞⣿⡇⠀⠀⠀⠀⠀⠀⠀⠀⢕⢕⢀⢔⢻⣿⣿⣿⣿⣿⣿⣿⣿⣿⣿⣿⣿⣿⣿⣿⣿⣿⣿⣿⣿⣿⣿⣿⣿⣿⣿⠀⠀⠀⠀⠀⠀⠀⠀⠀⠀⠀⠀</a:t>
            </a:r>
            <a:br/>
            <a:r>
              <a:t>⠀⠀⠀⠀⠀⠀⠀⠀⠀⠀⠀⣿⣿⣿⣿⣿⣿⣿⣿⣿⣿⣿⣿⣿⣷⡕⢟⢿⣿⡿⢀⠀⠀⠀⠀⠀⢕⣷⡕⢕⠀⠅⢕⢿⣿⣿⣿⣿⣿⣿⣿⣿⣿⣿⣿⣿⣿⣿⣿⣿⣿⣿⣿⣿⣿⣿⣿⣿⣿⠀⠀⠀⠀⠀⠀⠀⠀⠀⠀⠀⠀</a:t>
            </a:r>
            <a:br/>
            <a:r>
              <a:t>⠀⠀⠀⠀⠀⠀⠀⠀⠀⠀⠀⣿⣿⣿⣿⣿⣿⣿⣿⣿⣿⣿⣿⣿⣿⡇⠕⠕⠝⠑⠀⠀⠀⠀⠀⠀⠀⣿⡇⢕⢄⢕⠕⢸⣿⣿⣿⣿⣿⣿⣿⣿⣿⣿⣿⣿⣿⣿⣿⣿⣿⣿⣿⣿⣿⣿⣿⣿⣿⠀⠀⠀⠀⠀⠀⠀⠀⠀⠀⠀⠀</a:t>
            </a:r>
            <a:br/>
            <a:r>
              <a:t>⠀⠀⠀⠀⠀⠀⠀⠀⠀⠀⠀⠛⠛⠛⠛⠛⠛⠛⠛⠛⠛⠛⠛⠛⠛⠑⠀⠀⠀⠀⠀⠀⠀⠀⠀⠀⠀⠛⠃⠑⠑⠑⠑⠑⠛⠛⠛⠛⠛⠛⠛⠛⠛⠛⠛⠛⠛⠛⠛⠛⠛⠛⠛⠛⠛⠛⠛⠛⠛⠀⠀⠀⠀⠀⠀⠀⠀⠀⠀⠀⠀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⠀⠀⠀⠀⠀⠀⠀⠀⠀⠀⠀⣿⣿⣿⣿⣿⣿⣿⣿⣿⣿⣿⣿⣿⣿⣿⣿⣿⣿⣿⣿⣿⣿⣿⣿⣿⣿⣿⣿⣿⣿⡟⢕⠄⠀⠀⠁⠜⣿⣿⣿⣿⣿⣿⣧⢕⢕⢕⢕⢕⢕⢕⢕⢕⢕⢕⢕⢕⢕⠀⠀⠀⠀⠀⠀⠀⠀⠀⠀⠀⠀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⠀⠀⠀⠀⠀⠀⠀⠀⠀⠀⠀⣿⣿⣿⣿⣿⣿⣿⣿⣿⣿⣿⣿⣿⣿⣿⣿⣿⣿⣿⣿⣿⣿⣿⣿⣿⣿⣿⣿⣿⣿⡇⢁⢐⠀⠀⠀⠀⢸⣿⣿⣿⣿⣿⣿⣧⢕⢕⢕⢕⢕⢕⢕⢕⢕⢕⢕⢕⢕⠀⠀⠀⠀⠀⠀⠀⠀⠀⠀⠀⠀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⠀⠀⠀⠀⠀⠀⠀⠀⠀⠀⠀⣿⣿⣿⣿⣿⣿⣿⣿⣿⣿⣿⣿⣿⣿⣿⣿⣿⣿⣿⣿⣿⣿⣿⣿⣿⣿⣿⣿⣿⣿⢕⢄⠑⠕⠀⠀⠀⢕⢿⣿⣿⣿⣿⣿⣿⣇⢕⢕⢕⢕⢕⢕⢕⢕⢕⢕⢕⢕⠀⠀⠀⠀⠀⠀⠀⠀⠀⠀⠀⠀</a:t>
            </a:r>
            <a:br/>
            <a:r>
              <a:t>⠀⠀⠀⠀⠀⠀⠀⠀⠀⠀⠀⣿⣿⣿⣿⣿⣿⣿⣿⣿⣿⣿⣿⣿⣿⣿⣿⣿⣿⣿⣿⣿⣿⣿⣿⣿⣿⣿⣿⣿⡇⢕⢑⠀⠀⠀⠀⠀⠕⢸⣿⣿⣿⣿⣿⣿⣿⡕⢕⢕⢕⢕⢕⢕⢕⢕⢕⢕⢕⠀⠀⠀⠀⠀⠀⠀⠀⠀⠀⠀⠀</a:t>
            </a:r>
            <a:br/>
            <a:r>
              <a:t>⠀⠀⠀⠀⠀⠀⠀⠀⠀⠀⠀⣿⣿⣿⣿⣿⣿⣿⣿⣿⣿⣿⣿⣿⠟⠛⠟⢙⢔⡕⢅⢙⢟⣿⣿⣿⣿⣿⣿⣿⡇⢕⢕⢔⢕⢄⢄⢀⢄⢜⣿⣿⣿⣿⣿⣿⣿⣷⢕⢕⢕⢕⢕⢕⢕⢕⢕⢕⢕⠀⠀⠀⠀⠀⠀⠀⠀⠀⠀⠀⠀</a:t>
            </a:r>
            <a:br/>
            <a:r>
              <a:t>⠀⠀⠀⠀⠀⠀⠀⠀⠀⠀⠀⣿⣿⣿⣿⣿⣿⣿⣿⣿⣿⡟⢟⠕⢄⢅⢔⣕⣵⡕⢗⢞⢷⢞⢷⢵⣵⣿⣿⣿⢕⢕⢕⢕⢕⢕⢕⢕⢕⢕⣿⣿⣿⣿⣿⣿⣿⣿⢕⢕⢕⢕⢕⢕⢕⢕⢕⢕⢕⠀⠀⠀⠀⠀⠀⠀⠀⠀⠀⠀⠀</a:t>
            </a:r>
            <a:br/>
            <a:r>
              <a:t>⠀⠀⠀⠀⠀⠀⠀⠀⠀⠀⠀⣿⣿⣿⣿⣿⣿⣿⣿⣿⢟⢇⢕⢔⣱⣵⢑⢛⡕⢐⢄⢄⢀⢕⢕⢕⢿⣿⣿⣿⣇⢕⢕⢕⢕⢕⢕⢕⢕⢕⣿⣿⣿⣿⣿⣿⣿⣿⢕⢕⢕⢕⢕⢕⢕⢕⢕⢕⢕⠀⠀⠀⠀⠀⠀⠀⠀⠀⠀⠀⠀</a:t>
            </a:r>
            <a:br/>
            <a:r>
              <a:t>⠀⠀⠀⠀⠀⠀⠀⠀⠀⠀⠀⣿⣿⣿⣿⣿⣿⣿⣿⣿⢕⢾⢇⣱⢜⢜⢕⢕⢏⢕⢕⢕⢕⢕⣷⣱⣼⣯⣾⣿⣿⣷⣵⣵⣧⣵⣵⣵⣵⣷⣿⣿⣿⣿⣿⣿⣿⣿⡕⢕⢕⢕⢕⢕⢕⢕⢕⢕⢕⠀⠀⠀⠀⠀⠀⠀⠀⠀⠀⠀⠀</a:t>
            </a:r>
            <a:br/>
            <a:r>
              <a:t>⠀⠀⠀⠀⠀⠀⠀⠀⠀⠀⠀⣿⣿⣿⣿⣿⣿⣿⣿⡿⢕⢕⢝⣽⣿⣿⣿⣿⣿⣿⣷⣧⣵⣵⣧⣾⣿⣿⣿⣿⣿⣿⣿⣿⣿⣿⣿⣿⣿⣿⣿⣿⣿⣿⣿⣿⣿⣿⢕⢕⢕⢕⢕⢕⢕⢕⢕⢕⢕⠀⠀⠀⠀⠀⠀⠀⠀⠀⠀⠀⠀</a:t>
            </a:r>
            <a:br/>
            <a:r>
              <a:t>⠀⠀⠀⠀⠀⠀⠀⠀⠀⠀⠀⣿⣿⣿⣿⣿⣿⣿⣿⡇⢱⢕⣼⣿⣿⣿⣿⣿⣿⣿⣿⣿⣿⣿⣿⣿⣿⣿⣿⣿⣿⣿⣿⣿⣿⣿⣿⣿⣿⣿⣿⣿⣿⣿⣿⣿⣿⣿⢕⢕⢕⢕⢕⢕⢕⢕⢕⢕⢕⠀⠀⠀⠀⠀⠀⠀⠀⠀⠀⠀⠀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⠀⠀⠀⠀⠀⠀⠀⠀⠀⠀⠀⣿⣿⣿⣿⣿⣿⣿⣿⣇⢕⣾⣿⣿⣿⣿⡻⣻⣿⣿⣿⣿⣿⣿⣿⣽⣿⣿⣿⣿⣿⣿⣿⣿⣿⣿⣿⣿⣿⣿⣿⣿⣿⣿⣿⣿⣿⣿⢕⢕⢕⢕⢕⢕⢕⢕⢕⢕⢕⠀⠀⠀⠀⠀⠀⠀⠀⠀⠀⠀⠀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⠀⠀⠀⠀⠀⠀⠀⠀⠀⠀⠀⣿⣿⣿⣿⣿⣿⣿⣿⣿⣧⣿⣿⣿⣿⣿⣿⣿⣿⣿⣿⣿⣿⣿⣷⣾⣿⣿⣿⣿⣿⣿⣿⣿⣿⣿⣿⣿⣿⣿⣿⣿⣿⣿⣿⣿⣿⣇⢕⣕⡕⢝⡝⢕⢕⢕⢕⢕⢕⠀⠀⠀⠀⠀⠀⠀⠀⠀⠀⠀⠀</a:t>
            </a:r>
            <a:br/>
            <a:r>
              <a:t>⠀⠀⠀⠀⠀⠀⠀⠀⠀⠀⠀⣿⣿⣿⣿⣿⣿⣿⣿⣿⣿⣿⣿⣿⣿⣿⣿⣿⣿⣿⣿⣿⣿⣿⣿⣿⣿⣿⣿⣯⣿⣿⣿⣿⣿⣿⣿⣿⣿⣿⣿⣿⣿⣿⣿⣿⣿⣿⣟⢕⣝⡕⢕⢜⢝⢕⢕⢕⢕⠀⠀⠀⠀⠀⠀⠀⠀⠀⠀⠀⠀</a:t>
            </a:r>
            <a:br/>
            <a:r>
              <a:t>⠀⠀⠀⠀⠀⠀⠀⠀⠀⠀⠀⣿⣿⣿⣿⣿⣿⣿⣿⣿⣿⣿⣿⣿⣿⣿⣿⣿⣿⣽⣿⢟⢻⣿⣿⣿⣿⣿⣯⣿⣿⣿⣿⣿⣿⣿⣿⣿⣿⣿⣿⣿⣿⣿⣿⣿⣿⣏⣜⢹⣿⣿⣿⣟⢻⡟⢿⡿⢇⠀⠀⠀⠀⠀⠀⠀⠀⠀⠀⠀⠀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⠀⠀⠀⠀⠀⠀⠀⠀⠀⠀⠀⣿⣿⣿⣿⣿⣿⣿⣿⣿⣿⣿⣿⣿⣿⣿⣿⣿⣿⣿⣿⣿⣿⣿⣿⣿⣿⣿⣿⣿⣿⣿⣿⣿⣿⣿⣿⣿⣿⣿⣿⣿⣿⣿⣿⣿⣿⣿⣿⣗⡝⡝⢜⣿⢿⢿⣿⣿⡧⠀⠀⠀⠀⠀⠀⠀⠀⠀⠀⠀⠀</a:t>
            </a:r>
            <a:br/>
            <a:r>
              <a:t>⠀⠀⠀⠀⠀⠀⠀⠀⠀⠀⠀⣿⣿⣿⣿⣿⣿⣿⣿⣿⣿⣿⣿⣿⣿⣿⣷⣼⣷⣿⣿⣟⣙⣿⣿⣿⣿⣿⣿⣿⣿⣿⣿⣿⣿⣿⣿⣿⣿⣿⣿⣿⣿⣿⣿⣿⣿⣿⣟⡟⢟⣿⣿⣿⡿⢿⢟⣻⡿⠀⠀⠀⠀⠀⠀⠀⠀⠀⠀⠀⠀</a:t>
            </a:r>
            <a:br/>
            <a:r>
              <a:t>⠀⠀⠀⠀⠀⠀⠀⠀⠀⠀⠀⣿⣿⣿⣿⣿⣿⣿⣿⣿⢟⢹⣿⣿⣿⣿⣿⣿⣿⣿⣿⣿⣿⣿⣿⣿⣿⣿⣿⣿⣿⣿⣿⣿⣿⣿⣿⣿⣿⣿⣿⣿⣿⣿⣿⣿⣿⣿⣿⣿⣿⣿⣿⣿⣿⣷⣷⣾⣿⠀⠀⠀⠀⠀⠀⠀⠀⠀⠀⠀⠀</a:t>
            </a:r>
            <a:br/>
            <a:r>
              <a:t>⠀⠀⠀⠀⠀⠀⠀⠀⠀⠀⠀⣿⣿⣿⣿⣿⣿⣿⣿⢏⢕⢸⣿⣿⣿⣿⣿⣿⣿⣿⣿⣿⣿⣿⡟⢻⣿⣿⣿⣿⣿⣿⣿⣿⣿⣿⣿⣿⣿⣿⣿⣿⣿⣿⣿⣿⣿⣿⣿⣿⣿⣿⣿⣿⣿⣿⣿⣿⣿⠀⠀⠀⠀⠀⠀⠀⠀⠀⠀⠀⠀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⠀⠀⠀⠀⠀⠀⠀⠀⠀⠀⠀⣿⣿⣿⣿⣿⣿⣿⣿⡕⢕⢸⣿⣿⣿⣿⣿⢿⣿⣿⣿⣿⣿⡟⠁⠝⣿⣿⣿⣿⣿⣿⣿⣿⣿⣿⣿⣿⣿⣿⣿⣿⣿⣿⣿⣿⣿⣿⣿⣿⣿⣿⣿⣿⣿⣿⣿⣿⣿⠀⠀⠀⠀⠀⠀⠀⠀⠀⠀⠀⠀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⠀⠀⠀⠀⠀⠀⠀⠀⠀⠀⠀⣿⣿⣿⣿⣿⣿⣿⣿⡇⢕⢕⢜⢻⣿⣿⣿⣧⡕⢼⣿⢿⠏⠀⠀⠀⣿⣿⣿⣿⣿⣿⣿⣿⣿⣿⣿⣿⣿⣿⣿⣿⣿⣿⣿⣿⣿⣿⣿⣿⣿⣿⣿⣿⣿⣿⣿⣿⣿⠀⠀⠀⠀⠀⠀⠀⠀⠀⠀⠀⠀</a:t>
            </a:r>
            <a:br/>
            <a:r>
              <a:t>⠀⠀⠀⠀⠀⠀⠀⠀⠀⠀⠀⠛⠛⠛⠛⠛⠛⠛⠛⠃⠑⠑⠑⠑⠑⠙⠛⠛⠋⠁⠁⠀⠀⠀⠀⠀⠘⠛⠛⠛⠛⠛⠛⠛⠛⠛⠛⠛⠛⠛⠛⠛⠛⠛⠛⠛⠛⠛⠛⠛⠛⠛⠛⠛⠛⠛⠛⠛⠛⠀⠀⠀⠀⠀⠀⠀⠀⠀⠀⠀⠀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⠀⠀⠀⠀⠀⠀⠀⠀⠀⠀⠀⣿⣿⣿⣿⣿⣿⣿⣿⣿⣿⣿⣿⣿⣿⣿⣿⣿⣿⣿⣿⣿⣿⣿⣿⣿⣿⣿⣿⣿⣿⡟⠑⠑⠀⠁⠀⠑⢿⣿⣿⣿⣿⣿⣷⡕⢕⢕⢕⢕⢕⢕⢕⢕⢕⢕⢕⢕⢕⠀⠀⠀⠀⠀⠀⠀⠀⠀⠀⠀⠀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⠀⠀⠀⠀⠀⠀⠀⠀⠀⠀⠀⣿⣿⣿⣿⣿⣿⣿⣿⣿⣿⣿⣿⣿⣿⣿⣿⣿⣿⣿⣿⣿⣿⣿⣿⣿⣿⣿⣿⣿⣿⡇⢁⢀⠀⢀⠀⠀⢜⣿⣿⣿⣿⣿⣿⣷⡕⢕⢕⢕⢕⢕⢕⢕⢕⢕⢕⢕⢕⠀⠀⠀⠀⠀⠀⠀⠀⠀⠀⠀⠀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⠀⠀⠀⠀⠀⠀⠀⠀⠀⠀⠀⣿⣿⣿⣿⣿⣿⣿⣿⣿⣿⣿⣿⣿⣿⣿⣿⣿⣿⣿⣿⣿⣿⣿⣿⣿⣿⣿⣿⣿⣿⢕⢄⠅⠔⠁⠀⠀⢕⢻⣿⣿⣿⣿⣿⣿⣧⢕⢕⢕⢕⢕⢕⢕⢕⢕⢕⢕⢕⠀⠀⠀⠀⠀⠀⠀⠀⠀⠀⠀⠀</a:t>
            </a:r>
            <a:br/>
            <a:r>
              <a:t>⠀⠀⠀⠀⠀⠀⠀⠀⠀⠀⠀⣿⣿⣿⣿⣿⣿⣿⣿⣿⣿⣿⣿⣿⣿⣿⣿⣿⣿⣿⣿⣿⣿⣿⣿⣿⣿⣿⣿⣿⡇⢅⢅⠅⠀⠀⠁⠀⠑⢜⣿⣿⣿⣿⣿⣿⣿⡇⢕⢕⢕⢕⢕⢕⢕⢕⢕⢕⢕⠀⠀⠀⠀⠀⠀⠀⠀⠀⠀⠀⠀</a:t>
            </a:r>
            <a:br/>
            <a:r>
              <a:t>⠀⠀⠀⠀⠀⠀⠀⠀⠀⠀⠀⣿⣿⣿⣿⣿⣿⣿⣿⣿⣿⣿⣿⣿⢿⠿⠟⢟⢝⢝⢟⢻⣿⣿⣿⣿⣿⣿⣿⣿⡇⢕⢕⢔⢔⢄⢄⢀⢔⢕⣿⣿⣿⣿⣿⣿⣿⣿⢕⢕⢕⢕⢕⢕⢕⢕⢕⢕⢕⠀⠀⠀⠀⠀⠀⠀⠀⠀⠀⠀⠀</a:t>
            </a:r>
            <a:br/>
            <a:r>
              <a:t>⠀⠀⠀⠀⠀⠀⠀⠀⠀⠀⠀⣿⣿⣿⣿⣿⣿⣿⣿⣿⣿⢿⢿⠕⢔⢁⢀⢕⣕⢱⢴⢵⡽⣧⣝⡟⣟⣿⣿⣿⢕⢕⢕⢕⢕⢕⢕⢕⢕⢕⣿⣿⣿⣿⣿⣿⣿⣿⢕⢕⢕⢕⢕⢕⢕⢕⢕⢕⢕⠀⠀⠀⠀⠀⠀⠀⠀⠀⠀⠀⠀</a:t>
            </a:r>
            <a:br/>
            <a:r>
              <a:t>⠀⠀⠀⠀⠀⠀⠀⠀⠀⠀⠀⣿⣿⣿⣿⣿⣿⣿⣿⣿⢿⢕⢕⢔⣕⢕⠎⢝⢍⢁⢁⢁⢑⢕⢕⣻⣿⣿⣿⣿⡇⢕⢕⢕⢕⢕⢕⢕⢕⢕⣿⣿⣿⣿⣿⣿⣿⣿⡇⢕⢕⢕⢕⢕⢕⢕⢕⢕⢕⠀⠀⠀⠀⠀⠀⠀⠀⠀⠀⠀⠀</a:t>
            </a:r>
            <a:br/>
            <a:r>
              <a:t>⠀⠀⠀⠀⠀⠀⠀⠀⠀⠀⠀⣿⣿⣿⣿⣿⣿⣿⣿⡇⢱⡵⢕⢜⢏⢇⢹⢹⢕⢕⢕⡕⢕⢱⡕⡕⣿⣫⣿⣿⣧⣵⣵⣷⣧⣵⣵⣵⣷⣷⣿⣿⣿⣿⣿⣿⣿⣿⡕⢕⢕⢕⢕⢕⢕⢕⢕⢕⢕⠀⠀⠀⠀⠀⠀⠀⠀⠀⠀⠀⠀</a:t>
            </a:r>
            <a:br/>
            <a:r>
              <a:t>⠀⠀⠀⠀⠀⠀⠀⠀⠀⠀⠀⣿⣿⣿⣿⣿⣿⣿⣿⡇⢕⢟⣻⣷⣷⣷⣷⣷⣷⣵⣕⣕⣕⣕⣇⣿⣿⣿⣿⣿⣿⣿⣿⣿⣿⣿⣿⣿⣿⣿⣿⣿⣿⣿⣿⣿⣿⣿⢕⢕⢕⢕⢕⢕⢕⢕⢕⢕⢕⠀⠀⠀⠀⠀⠀⠀⠀⠀⠀⠀⠀</a:t>
            </a:r>
            <a:br/>
            <a:r>
              <a:t>⠀⠀⠀⠀⠀⠀⠀⠀⠀⠀⠀⣿⣿⣿⣿⣿⣿⣿⡿⢕⢕⣱⣿⣿⣿⣿⣿⣿⣿⣿⣿⣿⣿⣿⣿⣿⣿⣿⣿⣿⣿⣿⣿⣿⣿⣿⣿⣿⣿⣿⣿⣿⣿⣿⣿⣿⣿⣿⢕⢕⢕⢕⢕⢕⢕⢕⢕⢕⢕⠀⠀⠀⠀⠀⠀⠀⠀⠀⠀⠀⠀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⠀⠀⠀⠀⠀⠀⠀⠀⠀⠀⠀⣿⣿⣿⣿⣿⣿⣿⡏⢕⢕⣾⣿⣿⣿⣿⣿⣿⣿⣿⣿⣿⣿⣿⣿⣿⣿⣿⣿⣿⣿⣿⣿⣿⣿⣿⣿⣿⣿⣿⣿⣿⣿⣿⣿⣿⣿⣿⢕⢕⢕⢕⢕⢕⢕⢕⢕⢕⢕⠀⠀⠀⠀⠀⠀⠀⠀⠀⠀⠀⠀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⠀⠀⠀⠀⠀⠀⠀⠀⠀⠀⠀⣿⣿⣿⣿⣿⣿⣿⡇⢕⢕⣿⣿⣿⣿⣿⣿⣿⣿⣿⣿⣿⣿⣿⣿⣿⣿⣿⣿⣿⣿⣿⣿⣿⣿⣿⣿⣿⣿⣿⣿⣿⣿⣿⣿⣿⣿⣿⡕⢕⢕⢕⢕⢕⢕⢕⢕⢕⢕⠀⠀⠀⠀⠀⠀⠀⠀⠀⠀⠀⠀</a:t>
            </a:r>
            <a:br/>
            <a:r>
              <a:t>⠀⠀⠀⠀⠀⠀⠀⠀⠀⠀⠀⣿⣿⣿⣿⣿⣿⣿⣷⢕⢸⣿⣿⣿⣿⡿⢿⣿⣿⣿⣿⣿⣿⣿⣻⣿⣿⣿⣿⣿⣿⣿⣿⣿⣿⣿⣿⣿⣿⣿⣿⣿⣿⣿⣿⣿⣿⣿⡕⢕⢕⡕⢕⡕⢕⢕⢕⢕⢕⠀⠀⠀⠀⠀⠀⠀⠀⠀⠀⠀⠀</a:t>
            </a:r>
            <a:br/>
            <a:r>
              <a:t>⠀⠀⠀⠀⠀⠀⠀⠀⠀⠀⠀⣿⣿⣿⣿⣿⣿⣿⣿⣧⣼⣿⣿⣿⣿⣷⣾⣿⣿⣿⣿⣿⣿⣟⣹⣿⣿⣿⣿⣿⣿⣿⣿⣿⣿⣿⣿⣿⣿⣿⣿⣿⣿⣿⣿⣿⣿⣯⣕⣕⣕⢜⣇⡕⣕⢕⢱⡕⢕⠀⠀⠀⠀⠀⠀⠀⠀⠀⠀⠀⠀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⠀⠀⠀⠀⠀⠀⠀⠀⠀⠀⠀⣿⣿⣿⣿⣿⣿⣿⣿⣿⣿⣿⣿⣿⣿⣿⣿⣿⣿⣿⣿⣿⣿⣿⣿⣿⣿⣿⣿⣿⣿⣿⣿⣿⣿⣿⣿⣿⣿⣿⣿⣿⣿⣿⣿⣿⣿⣿⣟⣕⣕⣕⢕⢜⢝⢝⡕⢕⢕⠀⠀⠀⠀⠀⠀⠀⠀⠀⠀⠀⠀</a:t>
            </a:r>
            <a:br/>
            <a:r>
              <a:t>⠀⠀⠀⠀⠀⠀⠀⠀⠀⠀⠀⣿⣿⣿⣿⣿⣿⣿⣿⣿⣿⣿⣿⣿⣿⣿⣿⣿⣻⣿⡿⢿⣿⣿⣿⣿⣿⣿⣿⣿⣿⣿⣿⣿⣿⣿⣿⣿⣿⣿⣿⣿⣿⣿⣿⣿⣿⣯⣜⣹⣿⣽⣿⡟⣟⢟⣻⡿⢇⠀⠀⠀⠀⠀⠀⠀⠀⠀⠀⠀⠀</a:t>
            </a:r>
            <a:br/>
            <a:r>
              <a:t>⠀⠀⠀⠀⠀⠀⠀⠀⠀⠀⠀⣿⣿⣿⣿⣿⣿⣿⣿⣿⣿⣿⣿⣿⣿⣿⣿⣿⣿⣿⣷⣷⣿⣿⣿⣿⣿⣿⣿⣿⣿⣿⣿⣿⣿⣿⣿⣿⣿⣿⣿⣿⣿⣿⣿⣿⣿⣿⣿⣷⣝⣕⣹⣿⡟⢻⣿⣿⡇⠀⠀⠀⠀⠀⠀⠀⠀⠀⠀⠀⠀</a:t>
            </a:r>
            <a:br/>
            <a:r>
              <a:t>⠀⠀⠀⠀⠀⠀⠀⠀⠀⠀⠀⣿⣿⣿⣿⣿⣿⣿⣿⣿⣿⣿⣿⣿⣿⣟⢻⣿⣿⣿⣿⢿⣿⣿⣿⣿⣿⣿⣿⣿⣿⣿⣿⣿⣿⣿⣿⣿⣿⣿⣿⣿⣿⣿⣿⣿⣿⣿⣿⣟⣟⣿⣿⣿⣿⢿⢿⣿⡿⠀⠀⠀⠀⠀⠀⠀⠀⠀⠀⠀⠀</a:t>
            </a:r>
            <a:br/>
            <a:r>
              <a:t>⠀⠀⠀⠀⠀⠀⠀⠀⠀⠀⠀⣿⣿⣿⣿⣿⣿⣿⣿⡿⢻⣿⣿⣿⣿⣿⣿⣿⣿⣷⣷⣷⣿⣿⣿⣿⣿⣿⣿⣿⣿⣿⣿⣿⣿⣿⣿⣿⣿⣿⣿⣿⣿⣿⣿⣿⣿⣿⣿⣿⣿⣿⣿⣿⣿⣷⣷⣿⣿⠀⠀⠀⠀⠀⠀⠀⠀⠀⠀⠀⠀</a:t>
            </a:r>
            <a:br/>
            <a:r>
              <a:t>⠀⠀⠀⠀⠀⠀⠀⠀⠀⠀⠀⣿⣿⣿⣿⣿⣿⣿⠏⢕⢸⣿⣿⣿⣿⣿⣿⣿⣿⣿⣿⣿⣿⣿⣿⣿⣿⣿⣿⣿⣿⣿⣿⣿⣿⣿⣿⣿⣿⣿⣿⣿⣿⣿⣿⣿⣿⣿⣿⣿⣿⣿⣿⣿⣿⣿⣿⣿⣿⠀⠀⠀⠀⠀⠀⠀⠀⠀⠀⠀⠀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⠀⠀⠀⠀⠀⠀⠀⠀⠀⠀⠀⣿⣿⣿⣿⣿⣿⡟⢁⢕⢸⣿⣿⣿⣿⣿⣿⣿⣿⣿⣿⣿⣿⠇⢼⣿⣿⣿⣿⣿⣿⣿⣿⣿⣿⣿⣿⣿⣿⣿⣿⣿⣿⣿⣿⣿⣿⣿⣿⣿⣿⣿⣿⣿⣿⣿⣿⣿⣿⠀⠀⠀⠀⠀⠀⠀⠀⠀⠀⠀⠀</a:t>
            </a:r>
            <a:br/>
            <a:r>
              <a:t>⠀⠀⠀⠀⠀⠀⠀⠀⠀⠀⠀⣿⣿⣿⣿⣿⣿⡧⢅⢕⢕⢹⣿⣿⣿⣿⡟⢿⢿⣿⣿⡿⠃⠀⠘⣿⣿⣿⣿⣿⣿⣿⣿⣿⣿⣿⣿⣿⣿⣿⣿⣿⣿⣿⣿⣿⣿⣿⣿⣿⣿⣿⣿⣿⣿⣿⣿⣿⣿⠀⠀⠀⠀⠀⠀⠀⠀⠀⠀⠀⠀</a:t>
            </a:r>
            <a:br/>
            <a:r>
              <a:t>⠀⠀⠀⠀⠀⠀⠀⠀⠀⠀⠀⠛⠛⠛⠛⠛⠛⠃⠑⠑⠑⠑⠑⠙⠛⠛⠛⠑⠛⠙⠑⠀⠀⠀⠀⠛⠛⠛⠛⠛⠛⠛⠛⠛⠛⠛⠛⠛⠛⠛⠛⠛⠛⠛⠛⠛⠛⠛⠛⠛⠛⠛⠛⠛⠛⠛⠛⠛⠛⠀⠀⠀⠀⠀⠀⠀⠀⠀⠀⠀⠀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⠀⠀⠀⠀⠀⠀⠀⠀⠀⠀⠀⣿⣿⣿⣿⣿⣿⣿⣿⣿⣿⣿⣿⣿⣿⣿⣿⣿⣿⣿⣿⣿⣿⣿⣿⣿⣿⣿⣿⣿⣿⡟⠑⠀⠀⠀⠀⠁⢻⣿⣿⣿⣿⣿⣿⡕⢕⢕⢕⢕⢕⢕⢕⠑⠑⠑⠕⠀⢐⠀⠀⠀⠀⠀⠀⠀⠀⠀⠀⠀⠀</a:t>
            </a:r>
            <a:br/>
            <a:r>
              <a:t>⠀⠀⠀⠀⠀⠀⠀⠀⠀⠀⠀⣿⣿⣿⣿⣿⣿⣿⣿⣿⣿⣿⣿⣿⣿⣿⣿⣿⣿⣿⣿⣿⣿⣿⣿⣿⣿⣿⣿⣿⣿⡇⠀⠀⠀⠀⠀⠀⠜⣿⣿⣿⣿⣿⣿⣿⡕⢕⢕⢕⢕⢕⢕⢕⢕⢕⢕⢕⢕⠀⠀⠀⠀⠀⠀⠀⠀⠀⠀⠀⠀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⠀⠀⠀⠀⠀⠀⠀⠀⠀⠀⠀⣿⣿⣿⣿⣿⣿⣿⣿⣿⣿⣿⣿⣿⣿⣿⣿⣿⣿⣿⣿⣿⣿⣿⣿⣿⣿⣿⣿⣿⣿⠕⢀⠁⠀⠀⠀⠀⠁⢸⣿⣿⣿⣿⣿⣿⣷⢕⢕⢕⢕⢕⢕⢕⢑⢑⢕⢕⢕⠀⠀⠀⠀⠀⠀⠀⠀⠀⠀⠀⠀</a:t>
            </a:r>
            <a:br/>
            <a:r>
              <a:t>⠀⠀⠀⠀⠀⠀⠀⠀⠀⠀⠀⣿⣿⣿⣿⣿⣿⣿⣿⣿⣿⣿⣿⣿⣿⣿⣿⣿⣿⣿⣿⣿⣿⣿⣿⣿⣿⣿⣿⣿⡇⢀⠀⠀⠀⠀⠀⠀⠀⢜⣿⣿⣿⣿⣿⣿⣿⣇⢕⢕⢕⢕⢕⢕⢕⢕⢕⢕⢕⠀⠀⠀⠀⠀⠀⠀⠀⠀⠀⠀⠀</a:t>
            </a:r>
            <a:br/>
            <a:r>
              <a:t>⠀⠀⠀⠀⠀⠀⠀⠀⠀⠀⠀⣿⣿⣿⣿⣿⣿⣿⣿⣿⣿⣿⣿⣿⣿⣿⡿⠿⢻⢿⣿⣿⣿⣿⣿⣿⣿⣿⣿⣿⡇⢕⢕⢑⠐⢐⢄⠀⢄⢕⢿⣿⣿⣿⣿⣿⣿⣿⢕⢕⢕⢕⢕⢕⢕⢕⢕⢕⢕⠀⠀⠀⠀⠀⠀⠀⠀⠀⠀⠀⠀</a:t>
            </a:r>
            <a:br/>
            <a:r>
              <a:t>⠀⠀⠀⠀⠀⠀⠀⠀⠀⠀⠀⣿⣿⣿⣿⣿⣿⣿⣿⣿⣿⣿⡟⠉⠑⠅⢕⢅⢰⢅⢕⡹⢽⡽⢿⢿⣿⣿⣿⣿⡇⢕⢕⢔⢕⢕⢕⢕⢕⢕⢸⣿⣿⣿⣿⣿⣿⣿⡇⢕⢕⢕⢕⢕⢕⢕⢕⢕⢕⠀⠀⠀⠀⠀⠀⠀⠀⠀⠀⠀⠀</a:t>
            </a:r>
            <a:br/>
            <a:r>
              <a:t>⠀⠀⠀⠀⠀⠀⠀⠀⠀⠀⠀⣿⣿⣿⣿⣿⣿⣿⣿⣿⡏⢕⢕⢅⢕⢔⡧⢟⠇⠙⠝⢝⢜⢝⢱⣼⣾⣿⣿⣿⡇⢕⢕⢕⢕⢕⢕⢕⢕⢕⢸⣿⣿⣿⣿⣿⣿⣿⡇⢕⢕⢕⢕⢕⢕⢕⢕⢕⢕⠀⠀⠀⠀⠀⠀⠀⠀⠀⠀⠀⠀</a:t>
            </a:r>
            <a:br/>
            <a:r>
              <a:t>⠀⠀⠀⠀⠀⠀⠀⠀⠀⠀⠀⣿⣿⣿⣿⣿⣿⣿⣿⢝⣕⡕⢵⢸⢳⢔⡗⡕⢕⢕⢕⢔⢕⢕⢜⢻⣿⣿⣿⣿⣇⣵⣷⣷⣷⣧⣵⣷⣷⣷⣿⣿⣿⣿⣿⣿⣿⣿⡇⢕⢕⢕⢕⢕⢕⢕⢕⢕⢕⠀⠀⠀⠀⠀⠀⠀⠀⠀⠀⠀⠀</a:t>
            </a:r>
            <a:br/>
            <a:r>
              <a:t>⠀⠀⠀⠀⠀⠀⠀⠀⠀⠀⠀⣿⣿⣿⣿⣿⣿⣿⡇⢕⢣⣧⣵⣵⣵⣱⣵⣱⣕⡕⢕⢕⢗⢽⣸⣾⣷⣿⣿⣿⣿⣿⣿⣿⣿⣿⣿⣿⣿⣿⣿⣿⣿⣿⣿⣿⣿⣿⡕⢕⢕⢕⢕⢕⢕⢕⢕⢕⢕⠀⠀⠀⠀⠀⠀⠀⠀⠀⠀⠀⠀</a:t>
            </a:r>
            <a:br/>
            <a:r>
              <a:t>⠀⠀⠀⠀⠀⠀⠀⠀⠀⠀⠀⣿⣿⣿⣿⣿⣿⣿⡇⢕⢕⢸⣿⣿⣿⣿⣿⣿⣿⣿⣿⣾⣿⣿⣿⣿⣿⣿⣿⣿⣿⣿⣿⣿⣿⣿⣿⣿⣿⣿⣿⣿⣿⣿⣿⣿⣿⣿⢕⢕⢕⢕⢕⢕⢕⢕⢕⢕⢕⠀⠀⠀⠀⠀⠀⠀⠀⠀⠀⠀⠀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⠀⠀⠀⠀⠀⠀⠀⠀⠀⠀⠀⣿⣿⣿⣿⣿⣿⣿⢕⢕⢱⣿⣿⣿⣿⣿⣿⣿⣿⣿⣿⣿⣿⣿⣿⣿⣿⣿⣿⣿⣿⣿⣿⣿⣿⣿⣿⣿⣿⣿⣿⣿⣿⣿⣿⣿⣿⣿⢕⢕⢕⢕⢕⢕⢕⢕⢕⢕⢕⠀⠀⠀⠀⠀⠀⠀⠀⠀⠀⠀⠀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⠀⠀⠀⠀⠀⠀⠀⠀⠀⠀⠀⣿⣿⣿⣿⣿⣿⣿⢕⢕⣾⣿⣿⣿⣿⣿⣿⣿⣿⣿⣿⣿⣿⣿⣿⣿⣿⣿⣿⣿⣿⣿⣿⣿⣿⣿⣿⣿⣿⣿⣿⣿⣿⣿⣿⣿⣿⣿⢕⢕⢕⢕⢕⢕⢕⢕⢕⢕⢕⠀⠀⠀⠀⠀⠀⠀⠀⠀⠀⠀⠀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⠀⠀⠀⠀⠀⠀⠀⠀⠀⠀⠀⣿⣿⣿⣿⣿⣿⣿⣧⣱⣿⣿⣿⣿⣿⣽⣿⣿⣿⣿⣿⣿⣿⢾⣿⣿⣿⣿⣿⣿⣿⣿⣿⣿⣿⣿⣿⣿⣿⣿⣿⣿⣿⣿⣿⣿⣿⣿⡕⢕⡕⢕⢕⢕⢕⢕⢕⢕⢕⠀⠀⠀⠀⠀⠀⠀⠀⠀⠀⠀⠀</a:t>
            </a:r>
            <a:br/>
            <a:r>
              <a:t>⠀⠀⠀⠀⠀⠀⠀⠀⠀⠀⠀⣿⣿⣿⣿⣿⣿⣷⣿⣿⣿⣿⣿⣿⣿⣿⣿⣿⣿⣿⣿⣿⣿⣿⣿⣿⣿⣿⣿⣿⣿⣿⣿⣿⣿⣿⣿⣿⣿⣿⣿⣿⣿⣿⣿⣿⣿⣿⢇⢕⢕⢕⢕⢕⢕⢕⢕⢕⢕⠀⠀⠀⠀⠀⠀⠀⠀⠀⠀⠀⠀</a:t>
            </a:r>
            <a:br/>
            <a:r>
              <a:t>⠀⠀⠀⠀⠀⠀⠀⠀⠀⠀⠀⣿⣿⣿⣿⣿⣿⣿⣿⣿⣿⣿⣿⣿⣿⣿⣿⣿⣿⣿⣿⣿⣿⣿⣿⣿⣿⣿⣽⣿⣿⣿⣿⣿⣿⣿⣿⣿⣿⣿⣿⣿⣿⣿⣿⣿⣿⣿⢕⣕⢕⢕⢕⢕⢝⢕⢕⢝⢕⠀⠀⠀⠀⠀⠀⠀⠀⠀⠀⠀⠀</a:t>
            </a:r>
            <a:br/>
            <a:r>
              <a:t>⠀⠀⠀⠀⠀⠀⠀⠀⠀⠀⠀⣿⣿⣿⣿⣿⣿⣿⣿⣿⣿⣿⣿⣿⣿⣿⣿⣿⣿⣯⣼⣽⣿⣿⣿⣿⣿⣿⣿⣿⣿⣿⣿⣿⣿⣿⣿⣿⣿⣿⣿⣿⣿⣿⣿⣿⣿⣿⣿⣕⣕⡕⢕⣜⢕⢕⢜⣝⢕⠀⠀⠀⠀⠀⠀⠀⠀⠀⠀⠀⠀</a:t>
            </a:r>
            <a:br/>
            <a:r>
              <a:t>⠀⠀⠀⠀⠀⠀⠀⠀⠀⠀⠀⣿⣿⣿⣿⣿⣿⣿⣿⣿⣿⣿⣿⣿⣿⢿⣿⣿⣿⣿⣿⣿⣿⣿⣿⣿⣿⣿⣿⣿⣿⣿⣿⣿⣿⣿⣿⣿⣿⣿⣿⣿⣿⣿⣿⣿⣿⣿⣿⣝⣕⣹⣿⣟⣝⢕⢏⢝⢜⠀⠀⠀⠀⠀⠀⠀⠀⠀⠀⠀⠀</a:t>
            </a:r>
            <a:br/>
            <a:r>
              <a:t>⠀⠀⠀⠀⠀⠀⠀⠀⠀⠀⠀⣿⣿⣿⣿⣿⣿⣿⣿⡿⣿⣿⣿⣿⣿⣴⣷⣽⣝⣝⢉⣽⣿⣿⣿⣿⣿⣿⣿⣿⣿⣿⣿⣿⣿⣿⣿⣿⣿⣿⣿⣿⣿⣿⣿⣿⣿⣿⣽⣿⣿⣿⣿⣿⣿⣷⣷⣷⣿⠀⠀⠀⠀⠀⠀⠀⠀⠀⠀⠀⠀</a:t>
            </a:r>
            <a:br/>
            <a:r>
              <a:t>⠀⠀⠀⠀⠀⠀⠀⠀⠀⠀⠀⣿⣿⣿⣿⣿⣿⡿⠏⢜⣿⣿⣿⣿⣿⣿⣿⣿⣿⣿⣿⣿⣿⣿⣿⣿⣿⣿⣿⣿⣿⣿⣿⣿⣿⣿⣿⣿⣿⣿⣿⣿⣿⣿⣿⣿⣿⣿⣿⣿⣿⣿⣿⣿⣿⣿⣿⣿⣿⠀⠀⠀⠀⠀⠀⠀⠀⠀⠀⠀⠀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⠀⠀⠀⠀⠀⠀⠀⠀⠀⠀⠀⣿⣿⣿⣿⣿⣿⠁⢕⢜⣿⣿⣿⣿⣿⣿⣿⣿⣿⣿⣿⣿⡿⢻⣿⣿⣿⣿⣿⣿⣿⣿⣿⣿⣿⣿⣿⣿⣿⣿⣿⣿⣿⣿⣿⣿⣿⣿⣿⣿⣿⣿⣿⣿⣿⣿⣿⣿⣿⠀⠀⠀⠀⠀⠀⠀⠀⠀⠀⠀⠀</a:t>
            </a:r>
            <a:br/>
            <a:r>
              <a:t>⠀⠀⠀⠀⠀⠀⠀⠀⠀⠀⠀⣿⣿⣿⣿⣿⣿⠐⢕⢕⢹⣿⣿⣿⣿⣿⣿⣿⣿⣿⣿⡿⠑⢜⣿⣿⣿⣿⣿⣿⣿⣿⣿⣿⣿⣿⣿⣿⣿⣿⣿⣿⣿⣿⣿⣿⣿⣿⣿⣿⣿⣿⣿⣿⣿⣿⣿⣿⣿⠀⠀⠀⠀⠀⠀⠀⠀⠀⠀⠀⠀</a:t>
            </a:r>
            <a:br/>
            <a:r>
              <a:t>⠀⠀⠀⠀⠀⠀⠀⠀⠀⠀⠀⠛⠛⠛⠛⠛⠃⠑⠐⠐⠑⠘⠛⠛⠛⠓⠑⠛⠛⠛⠋⠁⠀⠀⠛⠛⠛⠛⠛⠛⠛⠛⠛⠛⠛⠛⠛⠛⠛⠛⠛⠛⠛⠛⠛⠛⠛⠛⠛⠛⠛⠛⠛⠛⠛⠛⠛⠛⠛⠀⠀⠀⠀⠀⠀⠀⠀⠀⠀⠀⠀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⠀⠀⠀⠀⠀⠀⠀⠀⠀⠀⠀⣿⣿⣿⣿⣿⣿⣿⣿⣿⣿⣿⣿⣿⣿⣿⣿⣿⣿⣿⣿⣿⣿⣿⣿⣿⣿⣿⣿⣿⣿⣿⠕⠀⠀⠀⠀⠁⢸⣿⣿⣿⣿⣿⣿⣧⢕⢕⢕⢕⢕⢕⢕⢑⠁⠀⠁⠀⢔⠀⠀⠀⠀⠀⠀⠀⠀⠀⠀⠀⠀</a:t>
            </a:r>
            <a:br/>
            <a:r>
              <a:t>⠀⠀⠀⠀⠀⠀⠀⠀⠀⠀⠀⣿⣿⣿⣿⣿⣿⣿⣿⣿⣿⣿⣿⣿⣿⣿⣿⣿⣿⣿⣿⣿⣿⣿⣿⣿⣿⣿⣿⣿⣿⡏⠀⠀⠀⠀⠀⠀⠁⢻⣿⣿⣿⣿⣿⣿⣇⢕⢕⢕⢕⢕⢕⢕⢕⢕⢕⢕⢕⠀⠀⠀⠀⠀⠀⠀⠀⠀⠀⠀⠀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⠀⠀⠀⠀⠀⠀⠀⠀⠀⠀⠀⣿⣿⣿⣿⣿⣿⣿⣿⣿⣿⣿⣿⣿⣿⣿⣿⣿⣿⣿⣿⣿⣿⣿⣿⣿⣿⣿⣿⣿⣿⢇⢄⠀⠀⠁⠀⠀⠐⢜⣿⣿⣿⣿⣿⣿⣿⡕⢕⢕⢕⢕⢕⢕⢁⢁⢕⢕⢁⠀⠀⠀⠀⠀⠀⠀⠀⠀⠀⠀⠀</a:t>
            </a:r>
            <a:br/>
            <a:r>
              <a:t>⠀⠀⠀⠀⠀⠀⠀⠀⠀⠀⠀⣿⣿⣿⣿⣿⣿⣿⣿⣿⣿⣿⣿⣿⣿⣿⣿⣿⣿⣿⣿⣿⣿⣿⣿⣿⣿⣿⣿⣿⡏⠑⠄⠀⠀⠀⠀⠀⠀⢅⢿⣿⣿⣿⣿⣿⣿⣷⢕⢕⢕⢕⢕⢕⢕⢕⢕⢕⢕⠀⠀⠀⠀⠀⠀⠀⠀⠀⠀⠀⠀</a:t>
            </a:r>
            <a:br/>
            <a:r>
              <a:t>⠀⠀⠀⠀⠀⠀⠀⠀⠀⠀⠀⣿⣿⣿⣿⣿⣿⣿⣿⣿⣿⣿⣿⣿⣿⣿⣿⣿⣿⣿⣿⣿⣿⣿⣿⣿⣿⣿⣿⣿⡇⢕⢔⢕⢐⢐⢐⢔⢄⢕⢸⣿⣿⣿⣿⣿⣿⣿⡇⢕⢕⢕⢕⢕⢕⢕⢕⢕⢕⠀⠀⠀⠀⠀⠀⠀⠀⠀⠀⠀⠀</a:t>
            </a:r>
            <a:br/>
            <a:r>
              <a:t>⠀⠀⠀⠀⠀⠀⠀⠀⠀⠀⠀⣿⣿⣿⣿⣿⣿⣿⣿⣿⣿⣿⡟⠛⠛⠋⢕⢕⢕⢙⢝⣿⣿⣿⣿⣿⣿⣿⣿⣿⡇⢕⢕⢕⢕⢕⢕⢕⢕⢕⢸⣿⣿⣿⣿⣿⣿⣿⡇⢕⢕⢕⢕⢕⢕⢕⢕⢕⢕⠀⠀⠀⠀⠀⠀⠀⠀⠀⠀⠀⠀</a:t>
            </a:r>
            <a:br/>
            <a:r>
              <a:t>⠀⠀⠀⠀⠀⠀⠀⠀⠀⠀⠀⣿⣿⣿⣿⣿⣿⣿⣿⣿⢻⢏⢑⢄⢄⣕⣱⡵⢗⢗⢗⢗⢳⢧⣝⣽⣿⣿⣿⣿⣇⢕⢕⢕⢕⢕⢕⢕⢕⢕⢸⣿⣿⣿⣿⣿⣿⣿⡇⢕⢕⢕⢕⢕⢕⢕⢕⢕⢕⠀⠀⠀⠀⠀⠀⠀⠀⠀⠀⠀⠀</a:t>
            </a:r>
            <a:br/>
            <a:r>
              <a:t>⠀⠀⠀⠀⠀⠀⠀⠀⠀⠀⠀⣿⣿⣿⣿⣿⣿⣿⡿⢟⢕⢕⣕⣵⡕⣕⣕⢕⢄⢄⢔⢕⡕⢕⢿⣿⣿⣿⣿⣿⣷⣱⣷⣷⣿⣷⣷⣷⣿⣾⣿⣿⣿⣿⣿⣿⣿⣿⡧⢕⢕⢕⢕⢕⢕⢕⢕⢕⢕⠀⠀⠀⠀⠀⠀⠀⠀⠀⠀⠀⠀</a:t>
            </a:r>
            <a:br/>
            <a:r>
              <a:t>⠀⠀⠀⠀⠀⠀⠀⠀⠀⠀⠀⣿⣿⣿⣿⣿⣿⣿⢇⢸⡺⣜⢕⢕⢕⣜⡜⢕⢕⢕⢕⣸⣟⣇⣧⣿⣽⣿⣿⣿⣿⣿⣿⣿⣿⣿⣿⣿⣿⣿⣿⣿⣿⣿⣿⣿⣿⣿⡇⢕⢕⢕⢕⢕⢕⢕⢕⢕⢕⠀⠀⠀⠀⠀⠀⠀⠀⠀⠀⠀⠀</a:t>
            </a:r>
            <a:br/>
            <a:r>
              <a:t>⠀⠀⠀⠀⠀⠀⠀⠀⠀⠀⠀⣿⣿⣿⣿⣿⣿⣿⢕⢕⢝⣽⣿⣿⣿⣿⣿⣿⣾⣷⣮⣵⣵⣷⣿⣿⣿⣿⣿⣿⣿⣿⣿⣿⣿⣿⣿⣿⣿⣿⣿⣿⣿⣿⣿⣿⣿⣿⡇⢕⢕⢕⢕⢕⢕⢕⢕⢕⢕⠀⠀⠀⠀⠀⠀⠀⠀⠀⠀⠀⠀</a:t>
            </a:r>
            <a:br/>
            <a:r>
              <a:t>⠀⠀⠀⠀⠀⠀⠀⠀⠀⠀⠀⣿⣿⣿⣿⣿⣿⡿⢕⢵⣱⣿⣿⣿⣿⣿⣿⣿⣿⣿⣿⣿⣿⣿⣿⣿⣿⣿⣿⣿⣿⣿⣿⣿⣿⣿⣿⣿⣿⣿⣿⣿⣿⣿⣿⣿⣿⣿⡇⢕⢕⢕⢕⢕⢕⢕⢕⢕⢕⠀⠀⠀⠀⠀⠀⠀⠀⠀⠀⠀⠀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⠀⠀⠀⠀⠀⠀⠀⠀⠀⠀⠀⣿⣿⣿⣿⣿⣿⡇⢕⢱⣿⣿⣿⣿⣿⣿⣿⣿⣿⣿⣿⣿⣿⣿⣿⣿⣿⣿⣿⣿⣿⣿⣿⣿⣿⣿⣿⣿⣿⣿⣿⣿⣿⣿⣿⣿⣿⣿⡇⢕⢕⢕⢕⢕⢕⢕⢕⢕⢕⠀⠀⠀⠀⠀⠀⠀⠀⠀⠀⠀⠀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⠀⠀⠀⠀⠀⠀⠀⠀⠀⠀⠀⣿⣿⣿⣿⣿⣿⡇⢕⢸⣿⣿⣿⣿⣿⣿⣿⣿⣿⣿⣿⣿⣿⣿⣿⣿⣿⣿⣿⣿⣿⣿⣿⣿⣿⣿⣿⣿⣿⣿⣿⣿⣿⣿⣿⣿⣿⣿⢇⢕⢕⢕⢕⢕⢕⢕⢕⢕⢕⠀⠀⠀⠀⠀⠀⠀⠀⠀⠀⠀⠀</a:t>
            </a:r>
            <a:br/>
            <a:r>
              <a:t>⠀⠀⠀⠀⠀⠀⠀⠀⠀⠀⠀⣿⣿⣿⣿⣿⣿⣷⢕⢸⣿⣿⣿⣿⡿⣻⣿⣿⣿⣿⣿⣿⣿⣽⣿⣿⣿⣿⣿⣿⣿⣿⣿⣿⣿⣿⣿⣿⣿⣿⣿⣿⣿⣿⣿⣿⣿⣿⣕⢕⢕⢕⢕⢕⢕⢕⢕⢕⢕⠀⠀⠀⠀⠀⠀⠀⠀⠀⠀⠀⠀</a:t>
            </a:r>
            <a:br/>
            <a:r>
              <a:t>⠀⠀⠀⠀⠀⠀⠀⠀⠀⠀⠀⣿⣿⣿⣿⣿⣿⣿⣷⣾⣿⣿⣿⣿⣿⣿⣿⣿⣿⣿⣿⣿⣯⣾⣿⣿⣿⣿⣿⣿⣿⣿⣿⣿⣿⣿⣿⣿⣿⣿⣿⣿⣿⣿⣿⣿⣿⣿⡏⢕⢕⢕⢕⢕⢕⢕⢕⢕⢕⠀⠀⠀⠀⠀⠀⠀⠀⠀⠀⠀⠀</a:t>
            </a:r>
            <a:br/>
            <a:r>
              <a:t>⠀⠀⠀⠀⠀⠀⠀⠀⠀⠀⠀⣿⣿⣿⣿⣿⣿⣿⣿⣿⣿⣿⣿⣿⣿⣿⣿⣿⣿⣿⣿⣿⣿⣿⣿⣿⣿⣟⣿⣿⣿⣿⣿⣿⣿⣿⣿⣿⣿⣿⣿⣿⣿⣿⣿⣿⣿⣿⢕⡕⢕⢕⢕⢕⢕⢕⢜⢝⢕⠀⠀⠀⠀⠀⠀⠀⠀⠀⠀⠀⠀</a:t>
            </a:r>
            <a:br/>
            <a:r>
              <a:t>⠀⠀⠀⠀⠀⠀⠀⠀⠀⠀⠀⣿⣿⣿⣿⣿⣿⣿⣿⣿⣿⣿⣿⣿⣿⣿⣿⣽⣿⢟⢿⣿⣿⣿⣿⣿⣿⣿⣿⣿⣿⣿⣿⣿⣿⣿⣿⣿⣿⣿⣿⣿⣿⣿⣿⣿⣿⣾⣿⣧⡕⢕⣕⣜⣕⢕⢝⣕⣝⠀⠀⠀⠀⠀⠀⠀⠀⠀⠀⠀⠀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⠀⠀⠀⠀⠀⠀⠀⠀⠀⠀⠀⣿⣿⣿⣿⣿⣿⣿⣿⣿⣿⣿⣿⣿⣿⣿⣿⣿⣿⣿⣿⣿⣿⣿⣿⣿⣿⣿⣿⣿⣿⣿⣿⣿⣿⣿⣿⣿⣿⣿⣿⣿⣿⣿⣿⣿⣿⣿⣿⣕⣕⣸⣽⣯⣇⢕⢝⢕⢝⠀⠀⠀⠀⠀⠀⠀⠀⠀⠀⠀⠀</a:t>
            </a:r>
            <a:br/>
            <a:r>
              <a:t>⠀⠀⠀⠀⠀⠀⠀⠀⠀⠀⠀⣿⣿⣿⣿⣿⣿⣿⣿⣿⣿⣿⣿⣿⣯⢝⡝⢟⢟⠟⠿⣿⣿⣿⣿⣿⣿⣿⣿⣿⣿⣿⣿⣿⣿⣿⣿⣿⣿⣿⣿⣿⣿⣿⣿⣿⣿⣿⣿⣿⣿⣿⣿⣿⣿⣟⣷⣷⣿⠀⠀⠀⠀⠀⠀⠀⠀⠀⠀⠀⠀</a:t>
            </a:r>
            <a:br/>
            <a:r>
              <a:t>⠀⠀⠀⠀⠀⠀⠀⠀⠀⠀⠀⣿⣿⣿⣿⣿⣿⣿⢏⢸⣿⣿⣿⣿⣿⣿⣿⣿⣷⣷⣿⣿⣿⣿⣿⣿⣿⣿⣿⣿⣿⣿⣿⣿⣿⣿⣿⣿⣿⣿⣿⣿⣿⣿⣿⣿⣿⣿⣿⣿⣿⣿⣿⣿⣿⣿⣿⣿⣿⠀⠀⠀⠀⠀⠀⠀⠀⠀⠀⠀⠀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⠀⠀⠀⠀⠀⠀⠀⠀⠀⠀⠀⣿⣿⣿⣿⣿⡿⠅⢕⢸⣿⣿⣿⣿⣿⣿⣿⣿⣿⣿⣿⣿⡿⣿⣿⣿⣿⣿⣿⣿⣿⣿⣿⣿⣿⣿⣿⣿⣿⣿⣿⣿⣿⣿⣿⣿⣿⣿⣿⣿⣿⣿⣿⣿⣿⣿⣿⣿⣿⠀⠀⠀⠀⠀⠀⠀⠀⠀⠀⠀⠀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⠀⠀⠀⠀⠀⠀⠀⠀⠀⠀⠀⣿⣿⣿⣿⣿⡇⢔⠕⢜⢿⣿⣿⣿⣿⣿⣿⣿⣿⣿⣿⡿⠁⣿⣿⣿⣿⣿⣿⣿⣿⣿⣿⣿⣿⣿⣿⣿⣿⣿⣿⣿⣿⣿⣿⣯⣿⣿⣿⣿⣿⣿⣿⣿⣿⣿⣿⣿⣿⠀⠀⠀⠀⠀⠀⠀⠀⠀⠀⠀⠀</a:t>
            </a:r>
            <a:br/>
            <a:r>
              <a:t>⠀⠀⠀⠀⠀⠀⠀⠀⠀⠀⠀⠛⠛⠛⠛⠛⠃⠑⠀⠑⠘⠛⠛⠛⠛⠙⠛⠛⠛⠛⠛⠁⠀⠘⠛⠛⠛⠛⠛⠛⠛⠛⠛⠛⠛⠛⠛⠛⠛⠛⠛⠛⠛⠛⠛⠛⠛⠛⠛⠛⠛⠛⠛⠛⠛⠛⠛⠛⠛⠀⠀⠀⠀⠀⠀⠀⠀⠀⠀⠀⠀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⠀⠀⠀⠀⠀⠀⠀⠀⠀⠀⠀⣿⣿⣿⣿⣿⣿⣿⣿⣿⣿⣿⣿⣿⣿⣿⣿⣿⣿⣿⣿⣿⣿⣿⣿⣿⣿⣿⣿⣿⣿⣿⡇⠁⠀⠀⠀⠀⠁⢹⣿⣿⣿⣿⣿⣿⣇⢕⢕⢕⢕⢕⢕⢁⠕⢀⢀⠁⢑⠀⠀⠀⠀⠀⠀⠀⠀⠀⠀⠀⠀</a:t>
            </a:r>
            <a:br/>
            <a:r>
              <a:t>⠀⠀⠀⠀⠀⠀⠀⠀⠀⠀⠀⣿⣿⣿⣿⣿⣿⣿⣿⣿⣿⣿⣿⣿⣿⣿⣿⣿⣿⣿⣿⣿⣿⣿⣿⣿⣿⣿⣿⣿⣿⣿⢕⠀⠀⠀⠀⠀⠀⠑⣿⣿⣿⣿⣿⣿⣿⡇⢕⢕⢕⢕⢕⢕⢕⢕⢕⢕⢕⠀⠀⠀⠀⠀⠀⠀⠀⠀⠀⠀⠀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⠀⠀⠀⠀⠀⠀⠀⠀⠀⠀⠀⣿⣿⣿⣿⣿⣿⣿⣿⣿⣿⣿⣿⣿⣿⣿⣿⣿⣿⣿⣿⣿⣿⣿⣿⣿⣿⣿⣿⣿⣿⡿⠕⢄⠁⠁⠀⢀⢀⠕⢸⣿⣿⣿⣿⣿⣿⣿⡕⢕⢕⢕⢕⢕⢕⢄⢄⢄⢕⠀⠀⠀⠀⠀⠀⠀⠀⠀⠀⠀⠀</a:t>
            </a:r>
            <a:br/>
            <a:r>
              <a:t>⠀⠀⠀⠀⠀⠀⠀⠀⠀⠀⠀⣿⣿⣿⣿⣿⣿⣿⣿⣿⣿⣿⣿⣿⣿⣿⣿⣿⣿⣿⣿⣿⣿⣿⣿⣿⣿⣿⣿⣿⣿⡇⠀⠀⠀⠀⠀⠀⠀⠀⢕⣿⣿⣿⣿⣿⣿⣿⣧⢕⢕⢕⢕⢕⢕⢕⢕⢕⢕⠀⠀⠀⠀⠀⠀⠀⠀⠀⠀⠀⠀</a:t>
            </a:r>
            <a:br/>
            <a:r>
              <a:t>⠀⠀⠀⠀⠀⠀⠀⠀⠀⠀⠀⣿⣿⣿⣿⣿⣿⣿⣿⣿⣿⣿⣿⣿⣿⡿⢿⢿⣿⣿⣿⣿⣿⣿⣿⣿⣿⣿⣿⣿⣿⡇⢕⢕⢕⢄⢄⢄⢐⢔⢕⢿⣿⣿⣿⣿⣿⣿⣿⡕⢕⢕⢕⢕⢕⢕⢕⢕⢕⠀⠀⠀⠀⠀⠀⠀⠀⠀⠀⠀⠀</a:t>
            </a:r>
            <a:br/>
            <a:r>
              <a:t>⠀⠀⠀⠀⠀⠀⠀⠀⠀⠀⠀⣿⣿⣿⣿⣿⣿⣿⣿⣿⣿⢟⢛⠋⢑⢐⢔⢔⢕⢝⡟⢿⢿⣿⣿⣿⣿⣿⣿⣿⣿⡕⢕⢕⢕⢕⢕⢕⢕⢕⢕⢸⣿⣿⣿⣿⣿⣿⣿⡇⢕⢕⢕⢕⢕⢕⢕⢕⢕⠀⠀⠀⠀⠀⠀⠀⠀⠀⠀⠀⠀</a:t>
            </a:r>
            <a:br/>
            <a:r>
              <a:t>⠀⠀⠀⠀⠀⠀⠀⠀⠀⠀⠀⣿⣿⣿⣿⣿⣿⣿⣿⢏⢝⢕⢄⢐⢕⣕⡸⢵⢵⢷⢜⢷⢷⣵⣾⣿⣿⣿⣿⣿⣿⡇⢕⢕⢕⢕⢕⢕⢕⢕⢕⣸⣿⣿⣿⣿⣿⣿⣿⡇⢕⢕⢕⢕⢕⢕⢕⢕⢕⠀⠀⠀⠀⠀⠀⠀⠀⠀⠀⠀⠀</a:t>
            </a:r>
            <a:br/>
            <a:r>
              <a:t>⠀⠀⠀⠀⠀⠀⠀⠀⠀⠀⠀⣿⣿⣿⣿⣿⣿⡿⢟⡕⢕⢱⣕⢕⠏⢝⠅⢅⢅⢁⢇⢕⢕⢿⣿⣿⣿⣿⣿⣿⣿⣧⣵⣷⣾⣿⣷⣷⣾⣿⣿⣿⣿⣿⣿⣿⣿⣿⣿⡇⢕⢕⢕⢕⢕⢕⢕⢕⢕⠀⠀⠀⠀⠀⠀⠀⠀⠀⠀⠀⠀</a:t>
            </a:r>
            <a:br/>
            <a:r>
              <a:t>⠀⠀⠀⠀⠀⠀⠀⠀⠀⠀⠀⣿⣿⣿⣿⣿⣿⡇⣸⣝⣕⢜⢝⢕⢕⢜⢕⢕⢕⢕⢕⣷⣗⣧⣿⣿⣿⣿⣿⣿⣿⣿⣿⣿⣿⣿⣿⣿⣿⣿⣿⣿⣿⣿⣿⣿⣿⣿⣿⡇⢕⢕⢕⢕⢕⢕⢕⢕⢕⠀⠀⠀⠀⠀⠀⠀⠀⠀⠀⠀⠀</a:t>
            </a:r>
            <a:br/>
            <a:r>
              <a:t>⠀⠀⠀⠀⠀⠀⠀⠀⠀⠀⠀⣿⣿⣿⣿⣿⣿⢇⢕⢜⣿⣷⣿⣿⣿⣿⣿⣷⣵⣮⣮⣿⣿⣿⣿⣿⣿⣿⣿⣿⣿⣿⣿⣿⣿⣿⣿⣿⣿⣿⣿⣿⣿⣿⣿⣿⣿⣿⣿⡇⢕⢕⢕⢕⢕⢕⢕⢕⢕⠀⠀⠀⠀⠀⠀⠀⠀⠀⠀⠀⠀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⠀⠀⠀⠀⠀⠀⠀⠀⠀⠀⠀⣿⣿⣿⣿⣿⣿⢕⢕⢱⣾⣿⣿⣿⣿⣿⣿⣿⣿⣿⣿⣿⣿⣿⣿⣿⣿⣿⣿⣿⣿⣿⣿⣿⣿⣿⣿⣿⣿⣿⣿⣿⣿⣿⣿⣿⣿⣿⣿⢇⢕⢕⢕⢕⢕⢕⢕⢕⢕⠀⠀⠀⠀⠀⠀⠀⠀⠀⠀⠀⠀</a:t>
            </a:r>
            <a:br/>
            <a:r>
              <a:t>⠀⠀⠀⠀⠀⠀⠀⠀⠀⠀⠀⣿⣿⣿⣿⣿⣿⢕⢕⣺⣿⣿⣿⣿⣿⣿⣿⣿⣿⣿⣿⣿⣿⣿⣿⣿⣿⣿⣿⣿⣿⣿⣿⣿⣿⣿⣿⣿⣿⣿⣿⣿⣿⣿⣿⣿⣿⣿⣿⢧⢕⢕⢕⢕⢕⢕⢕⢕⢕⠀⠀⠀⠀⠀⠀⠀⠀⠀⠀⠀⠀</a:t>
            </a:r>
            <a:br/>
            <a:r>
              <a:t>⠀⠀⠀⠀⠀⠀⠀⠀⠀⠀⠀⣿⣿⣿⣿⣿⣿⡕⢕⣹⣿⣿⣿⣿⣿⣿⣿⣿⣿⣿⣿⣿⣿⣿⣿⣿⣿⣿⣿⣿⣿⣿⣿⣿⣿⣿⣿⣿⣿⣿⣿⣿⣿⣿⣿⣿⣿⣿⣿⢇⢕⢕⢕⢕⢕⢕⢕⢕⢕⠀⠀⠀⠀⠀⠀⠀⠀⠀⠀⠀⠀</a:t>
            </a:r>
            <a:br/>
            <a:r>
              <a:t>⠀⠀⠀⠀⠀⠀⠀⠀⠀⠀⠀⣿⣿⣿⣿⣿⣿⣇⢕⣿⣿⣿⣿⡟⢿⣿⣿⣿⣿⣿⣿⣿⣿⣿⣿⣿⣿⣿⣿⣿⣿⣿⣿⣿⣿⣿⣿⣿⣿⣿⣿⣿⣿⣿⣿⣿⣿⣿⣿⡵⢵⢕⢕⢕⢕⢕⢕⢕⢕⠀⠀⠀⠀⠀⠀⠀⠀⠀⠀⠀⠀</a:t>
            </a:r>
            <a:br/>
            <a:r>
              <a:t>⠀⠀⠀⠀⠀⠀⠀⠀⠀⠀⠀⣿⣿⣿⣿⣿⣿⣿⣷⣿⣿⣿⣿⣿⣿⣿⣿⣿⣿⣿⣿⣿⣷⣿⣿⣿⣿⣿⣿⣿⣿⣿⣿⣿⣿⣿⣿⣿⣿⣿⣿⣿⣿⣿⣿⣿⣿⣿⣿⢗⢕⢕⢕⣕⣕⣕⣕⡕⢕⠀⠀⠀⠀⠀⠀⠀⠀⠀⠀⠀⠀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⠀⠀⠀⠀⠀⠀⠀⠀⠀⠀⠀⣿⣿⣿⣿⣿⣿⣿⣿⣿⣿⣿⣿⣿⣿⣿⣿⣿⣿⣿⣿⣿⣿⣿⣿⣿⣿⣿⣿⣿⣿⣿⣿⣿⣿⣿⣿⣿⣿⣿⣿⣿⣿⣿⣿⣿⣿⣿⡿⣇⡵⢷⢵⢵⢵⣕⣕⣕⡕⠀⠀⠀⠀⠀⠀⠀⠀⠀⠀⠀⠀</a:t>
            </a:r>
            <a:br/>
            <a:r>
              <a:t>⠀⠀⠀⠀⠀⠀⠀⠀⠀⠀⠀⣿⣿⣿⣿⣿⣿⣿⣿⣿⣿⣿⣿⣿⣿⣿⣟⣿⡿⢿⣿⣿⣿⣿⣿⣿⣿⣿⣿⣿⣿⣿⣿⣿⣿⣿⣿⣿⣿⣿⣿⣿⣿⣿⣿⣿⣿⣿⣿⣿⣷⢵⣵⣵⣵⡕⣕⣸⢱⠀⠀⠀⠀⠀⠀⠀⠀⠀⠀⠀⠀</a:t>
            </a:r>
            <a:br/>
            <a:r>
              <a:t>⠀⠀⠀⠀⠀⠀⠀⠀⠀⠀⠀⣿⣿⣿⣿⣿⣿⣿⣿⣿⣿⣿⣿⣿⣿⣿⣿⣿⣷⣾⣿⣿⣿⣿⣿⣿⣿⣿⣿⣿⣿⣿⣿⣿⣿⣿⣿⣿⣿⣿⣿⣿⣿⣿⣿⣿⣿⣿⣿⣧⣵⣵⣼⣿⣿⣏⡝⢕⢜⠀⠀⠀⠀⠀⠀⠀⠀⠀⠀⠀⠀</a:t>
            </a:r>
            <a:br/>
            <a:r>
              <a:t>⠀⠀⠀⠀⠀⠀⠀⠀⠀⠀⠀⣿⣿⣿⣿⣿⣿⣿⡿⢻⣿⣿⣿⣿⣿⣿⣿⣿⣿⣿⣿⣿⣿⣿⣿⣿⣿⣿⣿⣿⣿⣿⣿⣿⣿⣿⣿⣿⣿⣿⣿⣿⣿⣿⣿⣿⣿⣿⣿⣿⣿⣿⣿⣿⣿⣿⣿⣷⣿⠀⠀⠀⠀⠀⠀⠀⠀⠀⠀⠀⠀</a:t>
            </a:r>
            <a:br/>
            <a:r>
              <a:t>⠀⠀⠀⠀⠀⠀⠀⠀⠀⠀⠀⣿⣿⣿⣿⣿⣿⡟⢕⢸⣿⣿⣿⣿⣿⣿⣿⣿⣿⣿⣿⣿⣿⣿⣿⣿⣿⣿⣿⣿⣿⣿⣿⣿⣿⣿⣿⣿⣿⣿⣿⣿⣿⣿⣿⣿⣿⣿⣿⣿⣿⣿⣿⣿⣿⣿⣿⣿⣿⠀⠀⠀⠀⠀⠀⠀⠀⠀⠀⠀⠀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⠀⠀⠀⠀⠀⠀⠀⠀⠀⠀⠀⣿⣿⣿⣿⣿⣿⡇⢕⢕⣿⣿⣿⣿⣿⣿⣿⣿⣿⣿⣿⣿⠏⢻⣿⣿⣿⣿⣿⣿⣿⣿⣿⣿⣿⣿⣿⣿⣿⣿⣿⣿⣿⣿⣿⣿⣿⣿⣿⣿⣿⣿⣿⣿⣿⣿⣿⣿⣿⠀⠀⠀⠀⠀⠀⠀⠀⠀⠀⠀⠀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⠀⠀⠀⠀⠀⠀⠀⠀⠀⠀⠀⣿⣿⣿⣿⣿⣿⡇⢕⢑⢜⢿⣿⣿⣿⣿⣿⣿⣿⣿⣿⠏⠀⢸⣿⣿⣿⣿⣿⣿⣿⣿⣿⣿⣿⣿⣿⣿⣿⣿⣿⣿⣿⣿⣿⣿⣿⣿⣿⣿⣿⣿⣿⣿⣿⣿⣿⣿⣿⠀⠀⠀⠀⠀⠀⠀⠀⠀⠀⠀⠀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⠀⠀⠀⠀⠀⠀⠀⠀⠀⠀⠀⠛⠛⠛⠛⠛⠛⠃⠑⠐⠑⠑⠙⠛⠛⠃⠑⠛⠛⠛⠑⠀⠀⠑⠛⠛⠛⠛⠛⠛⠛⠛⠛⠛⠛⠛⠛⠛⠛⠛⠛⠛⠛⠛⠛⠛⠛⠛⠛⠛⠛⠛⠛⠛⠛⠛⠛⠛⠛⠀⠀⠀⠀⠀⠀⠀⠀⠀⠀⠀⠀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⠀⠀⠀⠀⠀⠀⠀⠀⠀⠀⠀⣿⣿⣿⣿⣿⣿⣿⣿⣿⣿⣿⣿⣿⣿⣿⣿⣿⣿⣿⣿⣿⣿⣿⣿⣿⣿⣿⣿⣿⣿⣿⣿⢕⠀⠀⠀⠁⠀⠜⣿⣿⣿⣿⣿⣿⣷⡕⢕⢕⢕⢕⢕⢁⢅⢁⢀⢀⢀⠀⠀⠀⠀⠀⠀⠀⠀⠀⠀⠀⠀</a:t>
            </a:r>
            <a:br/>
            <a:r>
              <a:t>⠀⠀⠀⠀⠀⠀⠀⠀⠀⠀⠀⣿⣿⣿⣿⣿⣿⣿⣿⣿⣿⣿⣿⣿⣿⣿⣿⣿⣿⣿⣿⣿⣿⣿⣿⣿⣿⣿⣿⣿⣿⣿⡏⠀⠀⠀⠀⠀⠀⠀⢸⣿⣿⣿⣿⣿⣿⣷⢕⢕⢕⢕⢕⢕⢕⢕⢕⢕⢕⠀⠀⠀⠀⠀⠀⠀⠀⠀⠀⠀⠀</a:t>
            </a:r>
            <a:br/>
            <a:r>
              <a:t>⠀⠀⠀⠀⠀⠀⠀⠀⠀⠀⠀⣿⣿⣿⣿⣿⣿⣿⣿⣿⣿⣿⣿⣿⣿⣿⣿⣿⣿⣿⣿⣿⣿⣿⣿⣿⣿⣿⣿⣿⣿⣿⢇⠅⠀⠀⠀⠀⠀⠄⢜⣿⣿⣿⣿⣿⣿⣿⣇⢕⢕⢕⢕⢕⢕⢔⢄⢄⢄⠀⠀⠀⠀⠀⠀⠀⠀⠀⠀⠀⠀</a:t>
            </a:r>
            <a:br/>
            <a:r>
              <a:t>⠀⠀⠀⠀⠀⠀⠀⠀⠀⠀⠀⣿⣿⣿⣿⣿⣿⣿⣿⣿⣿⣿⣿⣿⣿⣿⣿⣿⣿⣿⣿⣿⣿⣿⣿⣿⣿⣿⣿⣿⣿⣟⢕⢄⠀⠀⠀⠀⠀⠀⢕⣿⣿⣿⣿⣿⣿⣿⣿⡕⢕⢕⢕⢕⢕⢕⢕⢕⢕⠀⠀⠀⠀⠀⠀⠀⠀⠀⠀⠀⠀</a:t>
            </a:r>
            <a:br/>
            <a:r>
              <a:t>⠀⠀⠀⠀⠀⠀⠀⠀⠀⠀⠀⣿⣿⣿⣿⣿⣿⣿⣿⣿⣿⣿⡿⢟⢛⠙⢙⠟⢻⣿⣿⣿⣿⣿⣿⣿⣿⣿⣿⣿⣿⡿⢕⠅⢕⢔⢔⢔⢐⢔⢕⣻⣿⣿⣿⣿⣿⣿⣿⣇⢕⢕⢕⢕⢕⢕⢕⢕⢕⠀⠀⠀⠀⠀⠀⠀⠀⠀⠀⠀⠀</a:t>
            </a:r>
            <a:br/>
            <a:r>
              <a:t>⠀⠀⠀⠀⠀⠀⠀⠀⠀⠀⠀⣿⣿⣿⣿⣿⣿⣿⣿⣿⠇⠁⠐⠄⢠⢱⢕⢄⣕⣣⣵⣝⣝⣻⣿⣿⣿⣿⣿⣿⣿⡇⢕⢕⢕⢕⢕⢕⢕⢕⢕⢸⣿⣿⣿⣿⣿⣿⣿⣿⢕⢕⢕⢕⢕⢕⢕⢕⢕⠀⠀⠀⠀⠀⠀⠀⠀⠀⠀⠀⠀</a:t>
            </a:r>
            <a:br/>
            <a:r>
              <a:t>⠀⠀⠀⠀⠀⠀⠀⠀⠀⠀⠀⣿⣿⣿⣿⣿⣿⣿⢕⢕⢕⢔⢕⢕⢱⠷⠝⠏⠝⢕⢙⢝⢿⣿⣿⣿⣿⣿⣿⣿⣿⣿⢕⢕⢕⢕⢕⢕⢕⡕⣕⣜⣿⣿⣿⣿⣿⣿⣿⣿⢕⢕⢕⢕⢕⢕⢕⢕⢕⠀⠀⠀⠀⠀⠀⠀⠀⠀⠀⠀⠀</a:t>
            </a:r>
            <a:br/>
            <a:r>
              <a:t>⠀⠀⠀⠀⠀⠀⠀⠀⠀⠀⠀⣿⣿⣿⣿⣿⣿⢕⣱⢕⢕⡗⢕⢌⢕⢅⢔⠔⢔⢅⢱⡔⣜⣿⣿⣿⣿⣿⣿⣿⣿⣿⣵⣾⣿⣿⣿⣿⣾⣿⣿⣿⣿⣿⣿⣿⣿⣿⣿⣿⢕⢕⢕⢕⢕⢕⢕⢕⢕⠀⠀⠀⠀⠀⠀⠀⠀⠀⠀⠀⠀</a:t>
            </a:r>
            <a:br/>
            <a:r>
              <a:t>⠀⠀⠀⠀⠀⠀⠀⠀⠀⠀⠀⣿⣿⣿⣿⣿⣿⢜⢇⣱⣵⣕⣕⣵⣕⣕⣕⢕⢕⣱⢾⣷⣿⣿⣿⣿⣿⣿⣿⣿⣿⣿⣿⣿⣿⣿⣿⣿⣿⣿⣿⣿⣿⣿⣿⣿⣿⣿⣿⣿⢕⢕⢕⢕⢕⢕⢕⢕⢕⠀⠀⠀⠀⠀⠀⠀⠀⠀⠀⠀⠀</a:t>
            </a:r>
            <a:br/>
            <a:r>
              <a:t>⠀⠀⠀⠀⠀⠀⠀⠀⠀⠀⠀⣿⣿⣿⣿⣿⡏⢕⢕⢱⣿⣿⣿⣿⣿⣿⣿⣿⣿⣿⣿⣿⣿⣿⣿⣿⣿⣿⣿⣿⣿⣿⣿⣿⣿⣿⣿⣿⣿⣿⣿⣿⣿⣿⣿⣿⣿⣿⣿⣿⢕⢕⢕⢕⢕⢕⢕⢕⢕⠀⠀⠀⠀⠀⠀⠀⠀⠀⠀⠀⠀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⠀⠀⠀⠀⠀⠀⠀⠀⠀⠀⠀⣿⣿⣿⣿⣿⡗⠕⢕⣿⣿⣿⣿⣿⣿⣿⣿⣿⣿⣿⣿⣿⣿⣿⣿⣿⣿⣿⣿⣿⣿⣿⣿⣿⣿⣿⣿⣿⣿⣿⣿⣿⣿⣿⣿⣿⣿⣿⣿⡗⢕⢕⢕⢕⢕⢕⢕⢕⢕⠀⠀⠀⠀⠀⠀⠀⠀⠀⠀⠀⠀</a:t>
            </a:r>
            <a:br/>
            <a:r>
              <a:t>⠀⠀⠀⠀⠀⠀⠀⠀⠀⠀⠀⣿⣿⣿⣿⣿⣇⢕⢱⣿⣿⣿⣿⣿⣿⣿⣿⣿⣿⣿⣿⣿⣿⣿⣿⣿⣿⣿⣿⣿⣿⣿⣿⣿⣿⣿⣿⣿⣿⣿⣿⣿⣿⣿⣿⣿⣿⣿⣿⡧⢕⢕⢕⢕⢕⢕⢕⢕⢕⠀⠀⠀⠀⠀⠀⠀⠀⠀⠀⠀⠀</a:t>
            </a:r>
            <a:br/>
            <a:r>
              <a:t>⠀⠀⠀⠀⠀⠀⠀⠀⠀⠀⠀⣿⣿⣿⣿⣿⣿⢕⢕⣿⣿⣿⣿⣿⣿⣿⣿⣿⣿⣿⣿⡿⢿⣿⣿⣿⣿⣿⣿⣿⣿⣿⣿⣿⣿⣿⣿⣿⣿⣿⣿⣿⣿⣿⣿⣿⣿⣿⣿⡗⢕⢕⢕⢕⢕⢕⢕⢕⢕⠀⠀⠀⠀⠀⠀⠀⠀⠀⠀⠀⠀</a:t>
            </a:r>
            <a:br/>
            <a:r>
              <a:t>⠀⠀⠀⠀⠀⠀⠀⠀⠀⠀⠀⣿⣿⣿⣿⣿⡿⣧⣸⣿⣿⣿⣿⣿⣽⣿⣿⣿⣿⣿⣿⣟⣻⣿⣿⣿⣿⣿⣿⣿⣿⣿⣿⣿⣿⣿⣿⣿⣿⣿⣿⣿⣿⣿⣿⣿⣿⣿⣿⣧⢕⢕⢕⢕⢕⢕⢕⢕⢕⠀⠀⠀⠀⠀⠀⠀⠀⠀⠀⠀⠀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⠀⠀⠀⠀⠀⠀⠀⠀⠀⠀⠀⣿⣿⣿⣿⣿⣿⣿⣿⣿⣿⣿⣿⣿⣿⣿⣿⣿⣿⣿⣿⣿⣿⣿⣿⣿⣿⣿⣿⣿⣿⣿⣿⣿⣿⣿⣿⣿⣿⣿⣿⣿⣿⣿⣿⣿⣿⣿⣿⡏⢕⢕⢕⢕⢕⢕⢕⣕⢕⠀⠀⠀⠀⠀⠀⠀⠀⠀⠀⠀⠀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⠀⠀⠀⠀⠀⠀⠀⠀⠀⠀⠀⣿⣿⣿⣿⣿⣿⣿⣿⣿⣿⣿⣿⣿⣿⣿⣿⣿⣿⣿⣿⣿⣿⣿⣿⣿⣿⣿⣿⣿⣿⣿⣿⣿⣿⣿⣿⣿⣿⣿⣿⣿⣿⣿⣿⣿⣿⣿⣿⣧⡵⢕⢕⢱⢱⡵⢕⢕⡕⠀⠀⠀⠀⠀⠀⠀⠀⠀⠀⠀⠀</a:t>
            </a:r>
            <a:br/>
            <a:r>
              <a:t>⠀⠀⠀⠀⠀⠀⠀⠀⠀⠀⠀⣿⣿⣿⣿⣿⣿⣿⣿⣿⣿⣿⣿⣿⣿⣿⣿⣿⣟⣹⣿⣿⣿⣿⣿⣿⣿⣿⣿⣿⣿⣿⣿⣿⣿⣿⣿⣿⣿⣿⣿⣿⣿⣿⣿⣿⣿⣿⣿⣿⣿⢵⣵⣵⣵⣧⡕⢜⣕⠀⠀⠀⠀⠀⠀⠀⠀⠀⠀⠀⠀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⠀⠀⠀⠀⠀⠀⠀⠀⠀⠀⠀⣿⣿⣿⣿⣿⣿⣿⣿⣿⣿⣿⣿⣿⣿⣿⣿⣿⣿⣿⣿⣿⣿⣿⣿⣿⣿⣿⣿⣿⣿⣿⣿⣿⣿⣿⣿⣿⣿⣿⣿⣿⣿⣿⣿⣿⣿⣿⣿⣿⣧⣵⣵⣾⣿⣧⣕⢜⢕⠀⠀⠀⠀⠀⠀⠀⠀⠀⠀⠀⠀</a:t>
            </a:r>
            <a:br/>
            <a:r>
              <a:t>⠀⠀⠀⠀⠀⠀⠀⠀⠀⠀⠀⣿⣿⣿⣿⣿⣿⣿⢏⢸⣿⣿⣿⣿⣿⣿⣿⣿⣿⣿⣿⣿⣿⣿⣿⣿⣿⣿⣿⣿⣿⣿⣿⣿⣿⣿⣿⣿⣿⣿⣿⣿⣿⣿⣿⣿⣿⣿⣿⣿⣾⣿⣿⣿⣿⣿⣯⣿⣿⠀⠀⠀⠀⠀⠀⠀⠀⠀⠀⠀⠀</a:t>
            </a:r>
            <a:br/>
            <a:r>
              <a:t>⠀⠀⠀⠀⠀⠀⠀⠀⠀⠀⠀⣿⣿⣿⣿⣿⣿⣿⢕⢕⣿⣿⣿⣿⣿⣿⣿⣿⣿⣿⣿⣿⡿⢻⣿⣿⣿⣿⣿⣿⣿⣿⣿⣿⣿⣿⣿⣿⣿⣿⣿⣿⣿⣿⣿⣿⣿⣿⣿⣿⣿⣿⣿⣿⣿⣿⣿⣿⣿⠀⠀⠀⠀⠀⠀⠀⠀⠀⠀⠀⠀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⠀⠀⠀⠀⠀⠀⠀⠀⠀⠀⠀⣿⣿⣿⣿⣿⣿⣿⡇⠕⢜⢿⣿⣿⣿⣿⣿⣿⣿⣿⣿⡿⠁⢸⣿⣿⣿⣿⣿⣿⣿⣿⣿⣿⣿⣿⣿⣿⣿⣿⣿⣿⣿⣿⣿⣿⣿⣿⣿⣿⣿⣿⣿⣿⣿⣿⣿⣿⣿⠀⠀⠀⠀⠀⠀⠀⠀⠀⠀⠀⠀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⠀⠀⠀⠀⠀⠀⠀⠀⠀⠀⠀⣿⣿⣿⣿⣿⣿⣿⡇⢔⠕⢜⢻⢿⣿⢟⢟⢻⣿⢿⠏⠀⠀⠕⣿⣿⣿⣿⣿⣿⣿⣿⣿⣿⣿⣿⣿⣿⣿⣿⣿⣿⣿⣿⣿⣿⣿⣿⣿⣿⣿⣿⣿⣿⣿⣿⣿⣿⣿⠀⠀⠀⠀⠀⠀⠀⠀⠀⠀⠀⠀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⠀⠀⠀⠀⠀⠀⠀⠀⠀⠀⠀⠛⠛⠛⠛⠛⠛⠛⠃⠀⠐⠑⠁⠑⠘⠑⠁⠁⠁⠀⠀⠀⠀⠀⠛⠛⠛⠛⠛⠛⠛⠛⠛⠛⠛⠛⠛⠛⠛⠛⠛⠛⠛⠛⠛⠛⠛⠛⠛⠛⠛⠛⠛⠛⠛⠛⠛⠛⠛⠀⠀⠀⠀⠀⠀⠀⠀⠀⠀⠀⠀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⠀⠀⠀⠀⠀⠀⠀⠀⠀⠀⠀⣿⣿⣿⣿⣿⣿⣿⣿⣿⣿⣿⣿⣿⣿⣿⣿⣿⣿⣿⣿⣿⣿⣿⣿⣿⣿⣿⣿⣿⣿⣿⣿⡇⠑⠀⠀⠀⠀⠀⢸⣿⣿⣿⣿⣿⣿⣧⢕⢕⢕⢕⢕⢕⢄⢀⢀⢀⢀⠀⠀⠀⠀⠀⠀⠀⠀⠀⠀⠀⠀</a:t>
            </a:r>
            <a:br/>
            <a:r>
              <a:t>⠀⠀⠀⠀⠀⠀⠀⠀⠀⠀⠀⣿⣿⣿⣿⣿⣿⣿⣿⣿⣿⣿⣿⣿⣿⣿⣿⣿⣿⣿⣿⣿⣿⣿⣿⣿⣿⣿⣿⣿⣿⣿⣿⢕⠀⠀⠀⠀⠀⠀⠑⣿⣿⣿⣿⣿⣿⣿⣇⢕⢕⢕⢕⢕⢕⢕⠕⠕⠕⠀⠀⠀⠀⠀⠀⠀⠀⠀⠀⠀⠀</a:t>
            </a:r>
            <a:br/>
            <a:r>
              <a:t>⠀⠀⠀⠀⠀⠀⠀⠀⠀⠀⠀⣿⣿⣿⣿⣿⣿⣿⣿⣿⣿⣿⣿⣿⣿⣿⣿⣿⣿⣿⣿⣿⣿⣿⣿⣿⣿⣿⣿⣿⣿⣿⡟⢑⢄⠀⠀⠀⠀⠀⢕⢸⣿⣿⣿⣿⣿⣿⣿⡕⢕⢕⢕⢕⢕⢕⢄⢄⢄⠀⠀⠀⠀⠀⠀⠀⠀⠀⠀⠀⠀</a:t>
            </a:r>
            <a:br/>
            <a:r>
              <a:t>⠀⠀⠀⠀⠀⠀⠀⠀⠀⠀⠀⣿⣿⣿⣿⣿⣿⣿⣿⣿⣿⣿⡿⢟⠟⠟⢟⢻⢿⣿⣿⣿⣿⣿⣿⣿⣿⣿⣿⣿⣿⣿⢕⠐⢀⠀⠀⠀⠀⠀⠀⢕⣿⣿⣿⣿⣿⣿⣿⣧⢕⢕⢕⢕⢕⢕⢕⢔⢕⠀⠀⠀⠀⠀⠀⠀⠀⠀⠀⠀⠀</a:t>
            </a:r>
            <a:br/>
            <a:r>
              <a:t>⠀⠀⠀⠀⠀⠀⠀⠀⠀⠀⠀⣿⣿⣿⣿⣿⣿⣿⣿⡟⠛⠙⠁⢅⢰⡅⢀⢕⢕⣜⣝⡟⢟⣿⣿⣿⣿⣿⣿⣿⣿⣿⢕⠔⢔⢔⢕⢕⢔⢔⢔⢕⢻⣿⣿⣿⣿⣿⣿⣿⡕⢕⢕⢕⢕⢕⢕⢕⢕⠀⠀⠀⠀⠀⠀⠀⠀⠀⠀⠀⠀</a:t>
            </a:r>
            <a:br/>
            <a:r>
              <a:t>⠀⠀⠀⠀⠀⠀⠀⠀⠀⠀⠀⣿⣿⣿⣿⣿⣿⡟⢝⠁⢄⢄⢔⢕⣵⢳⢗⠟⢗⠙⢝⢻⣿⣿⣿⣿⣿⣿⣿⣿⣿⣿⢕⢕⢕⢕⢕⢕⢕⢕⢕⢕⢸⣿⣿⣿⣿⣿⣿⣿⡇⢕⢕⢕⢕⢕⢕⢕⢕⠀⠀⠀⠀⠀⠀⠀⠀⠀⠀⠀⠀</a:t>
            </a:r>
            <a:br/>
            <a:r>
              <a:t>⠀⠀⠀⠀⠀⠀⠀⠀⠀⠀⠀⣿⣿⣿⣿⣿⢟⢱⢕⢕⢱⢕⢘⢇⢅⠅⠄⢄⢀⢅⣅⣕⢻⣿⣿⣿⣿⣿⣿⣿⣿⣿⡇⢕⢕⢕⢕⢕⢕⢕⣕⣵⣼⣿⣿⣿⣿⣿⣿⣿⡇⢕⢕⢕⢕⢕⢕⢕⢕⠀⠀⠀⠀⠀⠀⠀⠀⠀⠀⠀⠀</a:t>
            </a:r>
            <a:br/>
            <a:r>
              <a:t>⠀⠀⠀⠀⠀⠀⠀⠀⠀⠀⠀⣿⣿⣿⣿⣿⡇⢿⢇⣕⢜⢕⢕⣕⣕⣕⢕⢕⡕⣕⣿⣽⣿⣿⣿⣿⣿⣿⣿⣿⣿⣿⣷⣾⣿⣿⣿⣿⣿⣿⣿⣿⣿⣿⣿⣿⣿⣿⣿⣿⡇⢕⢕⢕⢕⢕⢕⢕⢕⠀⠀⠀⠀⠀⠀⠀⠀⠀⠀⠀⠀</a:t>
            </a:r>
            <a:br/>
            <a:r>
              <a:t>⠀⠀⠀⠀⠀⠀⠀⠀⠀⠀⠀⣿⣿⣿⣿⣿⢇⢕⢜⣿⣿⣿⣿⣿⣿⣿⣿⣾⣿⣿⣿⣿⣿⣿⣿⣿⣿⣿⣿⣿⣿⣿⣿⣿⣿⣿⣿⣿⣿⣿⣿⣿⣿⣿⣿⣿⣿⣿⣿⣿⡇⢕⢕⢕⢕⢕⢕⢕⢕⠀⠀⠀⠀⠀⠀⠀⠀⠀⠀⠀⠀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⠀⠀⠀⠀⠀⠀⠀⠀⠀⠀⠀⣿⣿⣿⣿⣿⢕⢕⢕⣾⣿⣿⣿⣿⣿⣿⣿⣿⣿⣿⣿⣿⣿⣿⣿⣿⣿⣿⣿⣿⣿⣿⣿⣿⣿⣿⣿⣿⣿⣿⣿⣿⣿⣿⣿⣿⣿⣿⣿⣿⡇⢕⢕⢕⢕⢕⢕⢕⢕⠀⠀⠀⠀⠀⠀⠀⠀⠀⠀⠀⠀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⠀⠀⠀⠀⠀⠀⠀⠀⠀⠀⠀⣿⣿⣿⣿⣿⡕⢕⢸⣿⣿⣿⣿⣿⣿⣿⣿⣿⣿⣿⣿⣿⣿⣿⣿⣿⣿⣿⣿⣿⣿⣿⣿⣿⣿⣿⣿⣿⣿⣿⣿⣿⣿⣿⣿⣿⣿⣿⣿⣿⢇⢕⢕⢕⢕⢕⢕⢕⢕⠀⠀⠀⠀⠀⠀⠀⠀⠀⠀⠀⠀</a:t>
            </a:r>
            <a:br/>
            <a:r>
              <a:t>⠀⠀⠀⠀⠀⠀⠀⠀⠀⠀⠀⣿⣿⣷⣿⣿⡇⢕⢸⣿⣿⣿⣿⣿⣿⣿⣿⣿⣿⣿⣿⣿⣿⣿⣿⣿⣿⣿⣿⣿⣿⣿⣿⣿⣿⣿⣿⣿⣿⣿⣿⣿⣿⣿⣿⣿⣿⣿⣿⣿⢇⢕⢕⢕⢕⢕⢕⢕⢕⠀⠀⠀⠀⠀⠀⠀⠀⠀⠀⠀⠀</a:t>
            </a:r>
            <a:br/>
            <a:r>
              <a:t>⠀⠀⠀⠀⠀⠀⠀⠀⠀⠀⠀⣿⣿⣿⣿⣿⣿⡕⢸⣿⣿⣿⣿⣟⣻⣿⣿⣿⣿⣿⣿⣟⣻⣿⣿⣿⣿⣿⣿⣿⣿⣿⣿⣿⣿⣿⣿⣿⣿⣿⣿⣿⣿⣿⣿⣿⣿⣿⣿⣿⢕⢕⢕⢕⢕⢕⢕⢕⢕⠀⠀⠀⠀⠀⠀⠀⠀⠀⠀⠀⠀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⠀⠀⠀⠀⠀⠀⠀⠀⠀⠀⠀⣿⣿⣿⣿⣿⣿⣿⣾⣿⣿⣿⣿⣿⣿⣿⣿⣿⣿⣿⣿⣿⣿⣿⣿⣿⣿⣿⣿⣿⣿⣿⣿⣿⣿⣿⣿⣿⣿⣿⣿⣿⣿⣿⣿⣿⣿⣿⣿⣿⡕⢕⢕⢕⢕⢕⢕⢕⢕⠀⠀⠀⠀⠀⠀⠀⠀⠀⠀⠀⠀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⠀⠀⠀⠀⠀⠀⠀⠀⠀⠀⠀⣿⣿⣿⣿⣿⣿⣿⣿⣿⣿⣿⣿⣿⣿⣿⣿⣿⣿⣿⣿⣿⣿⣿⣿⣿⣿⣿⣿⣿⣿⣿⣿⣿⣿⣿⣿⣿⣿⣿⣿⣿⣿⣿⣿⣿⣿⣿⣿⣿⢗⢕⢕⢕⢕⢕⢕⢕⢕⠀⠀⠀⠀⠀⠀⠀⠀⠀⠀⠀⠀</a:t>
            </a:r>
            <a:br/>
            <a:r>
              <a:t>⠀⠀⠀⠀⠀⠀⠀⠀⠀⠀⠀⣿⣿⣿⣿⣿⣿⣿⣿⣿⣿⣿⣿⣿⣿⣿⣿⣿⣿⣻⣿⣿⣿⣿⣿⣿⣿⣿⣿⣿⣿⣿⣿⣿⣿⣿⣿⣿⣿⣿⣿⣿⣿⣿⣿⣿⣿⣿⣿⡿⢧⡕⢕⢷⢱⢵⢕⢕⡕⠀⠀⠀⠀⠀⠀⠀⠀⠀⠀⠀⠀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⠀⠀⠀⠀⠀⠀⠀⠀⠀⠀⠀⣿⣿⣿⣿⣿⣿⣿⣿⣿⣿⣿⣿⣿⣿⣿⣿⣿⣿⣿⣿⣿⣿⣿⣿⣿⣿⣿⣿⣿⣿⣿⣿⣿⣿⣿⣿⣿⣿⣿⣿⣿⣿⣿⣿⣿⣿⣿⣿⣿⣿⢷⢵⣵⣵⣷⡇⢕⢕⠀⠀⠀⠀⠀⠀⠀⠀⠀⠀⠀⠀</a:t>
            </a:r>
            <a:br/>
            <a:r>
              <a:t>⠀⠀⠀⠀⠀⠀⠀⠀⠀⠀⠀⣿⣿⣿⣿⣿⣿⣿⣿⢻⣿⣿⣿⣿⣿⣿⣿⣿⣿⣿⣿⣿⣿⣿⣿⣿⣿⣿⣿⣿⣿⣿⣿⣿⣿⣿⣿⣿⣿⣿⣿⣿⣿⣿⣿⣿⣿⣿⣿⣷⣷⣷⣷⣷⣿⣧⣵⣕⢕⠀⠀⠀⠀⠀⠀⠀⠀⠀⠀⠀⠀</a:t>
            </a:r>
            <a:br/>
            <a:r>
              <a:t>⠀⠀⠀⠀⠀⠀⠀⠀⠀⠀⠀⣿⣿⣿⣿⣿⣿⣿⣷⢕⢿⣿⣿⣿⣿⣿⣿⣿⣿⣿⣿⣿⣿⢿⣿⣿⣿⣿⣿⣿⣿⣿⣿⣿⣿⣿⣿⣿⣿⣿⣿⣿⣿⣿⣿⣿⣿⣿⣿⣿⣷⣿⣿⣿⣿⣿⣿⣯⣿⠀⠀⠀⠀⠀⠀⠀⠀⠀⠀⠀⠀</a:t>
            </a:r>
            <a:br/>
            <a:r>
              <a:t>⠀⠀⠀⠀⠀⠀⠀⠀⠀⠀⠀⣿⣿⣿⣿⣿⣿⣿⣿⡕⢜⢿⣿⣿⣿⣿⣿⣿⣿⣿⣿⣿⠃⢸⣿⣿⣿⣿⣿⣿⣿⣿⣿⣿⣿⣿⣿⣿⣿⣿⣿⣿⣿⣿⣿⣿⣿⣿⣿⣿⣿⣿⣿⣿⣿⣿⣿⣿⣿⠀⠀⠀⠀⠀⠀⠀⠀⠀⠀⠀⠀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⠀⠀⠀⠀⠀⠀⠀⠀⠀⠀⠀⣿⣿⣿⣿⣿⣿⣿⣿⡇⠕⢜⢻⣿⣿⢿⢿⢿⣿⡿⢟⠑⠀⠑⣿⣿⣿⣿⣿⣿⣿⣿⣿⣿⣿⣿⣿⣿⣿⣿⣿⣿⣿⣿⣿⣿⣿⣿⣿⣿⣿⣿⣿⣿⣿⣿⣿⣿⣿⠀⠀⠀⠀⠀⠀⠀⠀⠀⠀⠀⠀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⠀⠀⠀⠀⠀⠀⠀⠀⠀⠀⠀⣿⣿⣿⣿⣿⣿⣿⣿⡏⠀⢕⢔⠕⠜⠕⠁⠁⠑⠁⠀⠀⠀⠀⢸⣿⣿⣿⣿⣿⣿⣿⣿⣿⣿⣿⣿⣿⣿⣿⣿⣿⣿⣿⣿⣿⣿⣿⣿⣿⣿⣿⣿⣿⣿⣿⣿⣿⣿⠀⠀⠀⠀⠀⠀⠀⠀⠀⠀⠀⠀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⠀⠀⠀⠀⠀⠀⠀⠀⠀⠀⠀⠛⠛⠛⠛⠛⠛⠛⠛⠃⠀⠑⠑⠀⠀⠀⠀⠀⠀⠀⠀⠀⠀⠀⠘⠛⠛⠛⠛⠛⠛⠛⠛⠛⠛⠛⠛⠛⠛⠛⠛⠛⠛⠛⠛⠛⠛⠛⠛⠛⠛⠛⠛⠛⠛⠛⠛⠛⠛⠀⠀⠀⠀⠀⠀⠀⠀⠀⠀⠀⠀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⠀⠀⠀⠀⠀⠀⠀⠀⠀⠀⠀⣿⣿⣿⣿⣿⣿⣿⣿⣿⣿⣿⣿⣿⣿⣿⣿⣿⣿⣿⣿⣿⣿⣿⣿⣿⣿⣿⣿⣿⣿⣿⣿⣿⢕⠀⠀⠀⠀⠀⠑⢿⣿⣿⣿⣿⣿⣿⡇⢕⢕⢕⢕⢕⢄⢄⢀⢀⢀⠀⠀⠀⠀⠀⠀⠀⠀⠀⠀⠀⠀</a:t>
            </a:r>
            <a:br/>
            <a:r>
              <a:t>⠀⠀⠀⠀⠀⠀⠀⠀⠀⠀⠀⣿⣿⣿⣿⣿⣿⣿⣿⣿⣿⣿⣿⣿⣿⣿⣿⣿⣿⣿⣿⣿⣿⣿⣿⣿⣿⣿⣿⣿⣿⣿⣿⡏⠀⠀⠀⠀⠀⠀⠀⢜⣿⣿⣿⣿⣿⣿⣿⡕⢕⢕⢕⢕⢕⢕⢕⠕⠕⠀⠀⠀⠀⠀⠀⠀⠀⠀⠀⠀⠀</a:t>
            </a:r>
            <a:br/>
            <a:r>
              <a:t>⠀⠀⠀⠀⠀⠀⠀⠀⠀⠀⠀⣿⣿⣿⣿⣿⣿⣿⣿⣿⣿⣿⢿⠟⠟⠻⢟⢿⢿⣿⣿⣿⣿⣿⣿⣿⣿⣿⣿⣿⣿⣿⣿⢇⠀⠀⠀⠀⠀⠀⠔⢕⢿⣿⣿⣿⣿⣿⣿⣧⢕⢕⢕⢕⢕⢕⢔⢔⢄⠀⠀⠀⠀⠀⠀⠀⠀⠀⠀⠀⠀</a:t>
            </a:r>
            <a:br/>
            <a:r>
              <a:t>⠀⠀⠀⠀⠀⠀⠀⠀⠀⠀⠀⣿⣿⣿⣿⣿⣿⣿⡟⠏⠝⠑⢁⢕⢕⢐⢱⣕⢵⣜⣝⣟⣿⣿⣿⣿⣿⣿⣿⣿⣿⣿⣏⢑⢄⢀⠀⠀⠀⠀⠀⢕⢸⣿⣿⣿⣿⣿⣿⣿⡇⢕⢕⢕⢕⢕⢕⢕⢕⠀⠀⠀⠀⠀⠀⠀⠀⠀⠀⠀⠀</a:t>
            </a:r>
            <a:br/>
            <a:r>
              <a:t>⠀⠀⠀⠀⠀⠀⠀⠀⠀⠀⠀⣻⣿⣿⣿⣿⣿⢟⢇⠀⠀⢄⢕⢱⡕⢞⠝⠏⠜⠙⢝⢿⣿⣿⣿⣿⣿⣿⣿⣿⣿⣿⡟⢕⢔⢔⢕⢅⢔⢕⢔⢕⢜⣿⣿⣿⣿⣿⣿⣿⣷⢕⢕⢕⢕⢕⢕⢕⢕⠀⠀⠀⠀⠀⠀⠀⠀⠀⠀⠀⠀</a:t>
            </a:r>
            <a:br/>
            <a:r>
              <a:t>⠀⠀⠀⠀⠀⠀⠀⠀⠀⠀⠀⣿⣿⣿⣿⡿⢟⡕⢕⢕⡴⢕⢝⢕⢅⢄⠀⢔⢅⣕⡕⣜⣿⣿⣿⣿⣿⣿⣿⣿⣿⣿⡇⢕⢕⢕⢕⢕⢕⢕⢕⢕⢕⣿⣿⣿⣿⣿⣿⣿⣿⢕⢕⢕⢕⢕⢕⢕⢕⠀⠀⠀⠀⠀⠀⠀⠀⠀⠀⠀⠀</a:t>
            </a:r>
            <a:br/>
            <a:r>
              <a:t>⠀⠀⠀⠀⠀⠀⠀⠀⠀⠀⠀⣿⣿⣿⣿⣇⢱⡗⢕⢕⢕⢕⣕⣕⣕⣕⡕⢕⢕⣝⣷⣿⣿⣿⣿⣿⣿⣿⣿⣿⣿⣿⣿⢕⢕⡕⢕⡕⢕⢕⣕⣕⣱⣿⣿⣿⣿⣿⣿⣿⣿⢕⢕⢕⢕⢕⢕⢕⢕⠀⠀⠀⠀⠀⠀⠀⠀⠀⠀⠀⠀</a:t>
            </a:r>
            <a:br/>
            <a:r>
              <a:t>⠀⠀⠀⠀⠀⠀⠀⠀⠀⠀⠀⣿⣿⣿⣿⣿⢕⢕⢹⣿⣿⣿⣿⣿⣿⣿⣿⣿⣿⣿⣿⣿⣿⣿⣿⣿⣿⣿⣿⣿⣿⣿⣿⣵⣾⣿⣿⣿⣿⣿⣿⣿⣿⣿⣿⣿⣿⣿⣿⣿⣿⢕⢕⢕⢕⢕⢕⢕⢕⠀⠀⠀⠀⠀⠀⠀⠀⠀⠀⠀⠀</a:t>
            </a:r>
            <a:br/>
            <a:r>
              <a:t>⠀⠀⠀⠀⠀⠀⠀⠀⠀⠀⠀⣿⣿⣿⣿⣿⢕⢕⢱⣿⣿⣿⣿⣿⣿⣿⣿⣿⣿⣿⣿⣿⣿⣿⣿⣿⣿⣿⣿⣿⣿⣿⣿⣿⣿⣿⣿⣿⣿⣿⣿⣿⣿⣿⣿⣿⣿⣿⣿⣿⣿⢕⢕⢕⢕⢕⢕⢕⢕⠀⠀⠀⠀⠀⠀⠀⠀⠀⠀⠀⠀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⠀⠀⠀⠀⠀⠀⠀⠀⠀⠀⠀⣿⣿⣿⣿⣿⢕⢕⣾⣿⣿⣿⣿⣿⣿⣿⣿⣿⣿⣿⣿⣿⣿⣿⣿⣿⣿⣿⣿⣿⣿⣿⣿⣿⣿⣿⣿⣿⣿⣿⣿⣿⣿⣿⣿⣿⣿⣿⣿⣿⣿⢕⢕⢕⢕⢕⢕⢕⢕⠀⠀⠀⠀⠀⠀⠀⠀⠀⠀⠀⠀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⠀⠀⠀⠀⠀⠀⠀⠀⠀⠀⠀⣿⣿⣿⣿⣿⡕⢕⢸⣿⣿⣿⣿⣿⣿⣿⣿⣿⣿⣿⣿⣿⣿⣿⣿⣿⣿⣿⣿⣿⣿⣿⣿⣿⣿⣿⣿⣿⣿⣿⣿⣿⣿⣿⣿⣿⣿⣿⣿⣿⣿⢕⢕⢕⢕⢕⢕⢕⢕⠀⠀⠀⠀⠀⠀⠀⠀⠀⠀⠀⠀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⠀⠀⠀⠀⠀⠀⠀⠀⠀⠀⠀⣿⣿⣿⣿⣿⣧⡕⢸⣿⣿⣿⣿⣟⣿⣿⣿⣿⣿⣿⣿⣿⣿⣿⣿⣿⣿⣿⣿⣿⣿⣿⣿⣿⣿⣿⣿⣿⣿⣿⣿⣿⣿⣿⣿⣿⣿⣿⣿⣿⣿⢕⢕⢕⢕⢕⢕⢕⢕⠀⠀⠀⠀⠀⠀⠀⠀⠀⠀⠀⠀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⠀⠀⠀⠀⠀⠀⠀⠀⠀⠀⠀⣿⣿⣿⣿⣿⣿⣷⣼⣿⣿⣿⣿⣿⣿⣿⣿⣿⣿⣿⣿⣿⣿⣿⣿⣿⣿⣿⣿⣿⣿⣿⣿⣿⣿⣿⣿⣿⣿⣿⣿⣿⣿⣿⣿⣿⣿⣿⣿⣿⡟⢕⢕⢕⢕⢕⢕⢕⢕⠀⠀⠀⠀⠀⠀⠀⠀⠀⠀⠀⠀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⠀⠀⠀⠀⠀⠀⠀⠀⠀⠀⠀⣿⣿⣿⣿⣿⣿⣿⣿⣿⣿⣿⣿⣿⣿⣿⣿⣿⣿⣿⣿⣿⣿⣿⣿⣿⣿⣿⣿⣿⣿⣿⣿⣿⣿⣿⣿⣿⣿⣿⣿⣿⣿⣿⣿⣿⣿⣿⣿⣿⣷⢕⢕⢕⢕⢕⢕⢕⢕⠀⠀⠀⠀⠀⠀⠀⠀⠀⠀⠀⠀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⠀⠀⠀⠀⠀⠀⠀⠀⠀⠀⠀⣿⣿⣿⣿⣿⣿⣿⣿⣿⣿⣿⣿⣿⣿⣿⣿⣿⣿⣿⣿⣿⣿⣿⣿⣿⣿⣿⣿⣿⣿⣿⣿⣿⣿⣿⣿⣿⣿⣿⣿⣿⣿⣿⣿⣿⣿⣿⣿⣿⡟⢇⢕⢕⢕⢕⢕⢕⢕⠀⠀⠀⠀⠀⠀⠀⠀⠀⠀⠀⠀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⠀⠀⠀⠀⠀⠀⠀⠀⠀⠀⠀⣿⣿⣿⣿⣿⣿⣿⣿⣿⣿⣿⣿⣿⣿⣿⣿⣿⣿⣿⣿⣿⣿⣿⣿⣿⣿⣿⣿⣿⣿⣿⣿⣿⣿⣿⣿⣿⣿⣿⣿⣿⣿⣿⣿⣿⣿⣿⣿⣿⣟⣧⢕⢇⢇⢱⢕⢕⣕⠀⠀⠀⠀⠀⠀⠀⠀⠀⠀⠀⠀</a:t>
            </a:r>
            <a:br/>
            <a:r>
              <a:t>⠀⠀⠀⠀⠀⠀⠀⠀⠀⠀⠀⣿⣿⣿⣿⣿⣿⣿⣿⢿⣿⣿⣿⣿⣿⣿⣿⣿⣿⣿⣿⣿⣿⣿⣿⣿⣿⣿⣿⣿⣿⣿⣿⣿⣿⣿⣿⣿⣿⣿⣿⣿⣿⣿⣿⣿⣿⣿⣿⣿⣿⡿⢧⢵⣵⣷⣷⡕⢕⠀⠀⠀⠀⠀⠀⠀⠀⠀⠀⠀⠀</a:t>
            </a:r>
            <a:br/>
            <a:r>
              <a:t>⠀⠀⠀⠀⠀⠀⠀⠀⠀⠀⠀⣿⣿⣿⣿⣿⣿⣿⣿⡇⢻⣿⣿⣿⣿⣿⣿⣿⣿⣿⣿⣿⣿⢿⣿⣿⣿⣿⣿⣿⣿⣿⣿⣿⣿⣿⣿⣿⣿⣿⣿⣿⣿⣿⣿⣿⣿⣿⣿⣿⡿⢷⣷⣷⣾⣷⣧⣵⣕⠀⠀⠀⠀⠀⠀⠀⠀⠀⠀⠀⠀</a:t>
            </a:r>
            <a:br/>
            <a:r>
              <a:t>⠀⠀⠀⠀⠀⠀⠀⠀⠀⠀⠀⣿⣿⣿⣿⣿⣿⣿⣿⣿⡕⢻⣿⣿⣿⣿⣿⣿⣿⣿⣿⣿⠋⠜⣿⣿⣿⣿⣿⣿⣿⣿⣿⣿⣿⣿⣿⣿⣿⣿⣿⣿⣿⣿⣿⣿⣿⣿⣿⣿⣿⣿⣿⣿⣿⣿⣿⣿⣿⠀⠀⠀⠀⠀⠀⠀⠀⠀⠀⠀⠀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⠀⠀⠀⠀⠀⠀⠀⠀⠀⠀⠀⣿⣿⣿⣿⣿⣿⣿⣿⣿⡇⢕⢝⢿⣿⡟⢿⢿⢿⢿⢿⠑⠀⠀⢿⣿⣿⣿⣿⣿⣿⣿⣿⣿⣿⣿⣿⣿⣿⣿⣿⣿⣿⣿⣿⣿⣿⣿⣿⣿⣿⣿⣿⣿⣿⣿⣿⣿⣿⠀⠀⠀⠀⠀⠀⠀⠀⠀⠀⠀⠀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⠀⠀⠀⠀⠀⠀⠀⠀⠀⠀⠀⣿⣿⣿⣿⣿⣿⣿⣿⣿⡇⠑⠕⠑⠕⠕⠁⠁⠁⠁⠀⠀⠀⠀⢸⣿⣿⣿⣿⣿⣿⣿⣿⣿⣿⣿⣿⣿⣿⣿⣿⣿⣿⣿⣿⣿⣿⣿⣿⣿⣿⣿⣿⣿⣿⣿⣿⣿⣿⠀⠀⠀⠀⠀⠀⠀⠀⠀⠀⠀⠀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⠀⠀⠀⠀⠀⠀⠀⠀⠀⠀⠀⣿⣿⣿⣿⣿⣿⣿⣿⣿⡇⠀⢕⢔⢀⢄⠀⠀⠀⠀⠀⠀⠀⠀⢸⣿⣿⣿⣿⣿⣿⣿⣿⣿⣿⣿⣿⣿⣿⣿⣿⣿⣿⣿⣿⣿⣿⣿⣿⣿⣿⣿⣿⣿⣿⣿⣿⣿⣿⠀⠀⠀⠀⠀⠀⠀⠀⠀⠀⠀⠀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⠀⠀⠀⠀⠀⠀⠀⠀⠀⠀⠀⠛⠛⠛⠛⠛⠛⠛⠛⠛⠛⠐⠑⠑⠐⠑⠀⠀⠀⠀⠀⠀⠀⠀⠘⠛⠛⠛⠛⠛⠛⠛⠛⠛⠛⠛⠛⠛⠛⠛⠛⠛⠛⠛⠛⠛⠛⠛⠛⠛⠛⠛⠛⠛⠛⠛⠛⠛⠛⠀⠀⠀⠀⠀⠀⠀⠀⠀⠀⠀⠀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⠀⠀⠀⠀⠀⠀⠀⠀⠀⠀⠀⣿⣿⣿⣿⣿⣿⣿⣿⣿⡿⠏⢙⠙⠝⢝⢝⢟⢿⢿⣿⣿⣿⣿⣿⣿⣿⣿⣿⣿⣿⣿⣿⣿⣿⢕⠀⠀⠀⠀⠀⠁⢻⣿⣿⣿⣿⣿⣿⣇⢕⢕⢕⢕⢕⢕⢔⢄⢀⠀⠀⠀⠀⠀⠀⠀⠀⠀⠀⠀⠀</a:t>
            </a:r>
            <a:br/>
            <a:r>
              <a:t>⠀⠀⠀⠀⠀⠀⠀⠀⠀⠀⠀⣿⣿⣿⣿⣿⣿⡏⠙⠑⠁⢔⢕⢱⡵⢷⢇⢻⢇⢳⣾⣿⣿⣿⣿⣿⣿⣿⣿⣿⣿⣿⣿⣿⡏⠀⠀⠀⠀⠀⠀⠀⢜⣿⣿⣿⣿⣿⣿⣿⡕⢕⢕⢕⢕⢕⢕⢕⠕⠀⠀⠀⠀⠀⠀⠀⠀⠀⠀⠀⠀</a:t>
            </a:r>
            <a:br/>
            <a:r>
              <a:t>⠀⠀⠀⠀⠀⠀⠀⠀⠀⠀⠀⣿⣿⣿⣿⡟⢟⢑⢄⠐⢔⢕⢟⠑⢁⠁⢁⢅⢕⢕⢹⣿⣿⣿⣿⣿⣿⣿⣿⣿⣿⣿⣿⣿⢇⠀⠀⠀⠀⠀⠀⠀⢕⢹⣿⣿⣿⣿⣿⣿⣿⡕⢕⢕⢕⢕⢕⢔⢔⠀⠀⠀⠀⠀⠀⠀⠀⠀⠀⠀⠀</a:t>
            </a:r>
            <a:br/>
            <a:r>
              <a:t>⠀⠀⠀⠀⠀⠀⠀⠀⠀⠀⠀⣿⣿⣿⡿⢇⢕⢕⢜⡧⢔⢕⢱⢔⢕⢕⢕⣱⣿⣼⣿⣿⣿⣿⣿⣿⣿⣿⣿⣿⣿⣿⣿⣯⢅⠀⠀⠀⠀⠀⠀⠀⢀⢸⣿⣿⣿⣿⣿⣿⣿⣧⢕⢕⢕⢕⢕⢕⢕⠀⠀⠀⠀⠀⠀⠀⠀⠀⠀⠀⠀</a:t>
            </a:r>
            <a:br/>
            <a:r>
              <a:t>⠀⠀⠀⠀⠀⠀⠀⠀⠀⠀⠀⢽⣿⣿⡇⢕⢜⢕⣕⣕⣕⣵⣷⣷⣷⣧⣧⣾⣿⣿⣿⣿⣿⣿⣿⣿⣿⣿⣿⣿⣿⣿⣿⣿⢕⢔⢅⢄⢔⢔⢕⢕⢕⢕⣿⣿⣿⣿⣿⣿⣿⣿⢕⢕⢕⢕⢕⢕⢕⠀⠀⠀⠀⠀⠀⠀⠀⠀⠀⠀⠀</a:t>
            </a:r>
            <a:br/>
            <a:r>
              <a:t>⠀⠀⠀⠀⠀⠀⠀⠀⠀⠀⠀⣿⣿⣿⣿⢕⢕⢜⣿⣿⣿⣿⣿⣿⣿⣿⣿⣿⣿⣿⣿⣿⣿⣿⣿⣿⣿⣿⣿⣿⣿⣿⣿⣿⢕⢕⢕⢕⢕⢕⢕⢕⢕⢕⣿⣿⣿⣿⣿⣿⣿⣿⢕⢕⢕⢕⢕⢕⢕⠀⠀⠀⠀⠀⠀⠀⠀⠀⠀⠀⠀</a:t>
            </a:r>
            <a:br/>
            <a:r>
              <a:t>⠀⠀⠀⠀⠀⠀⠀⠀⠀⠀⠀⣿⣿⣿⣧⢕⢕⢱⣿⣿⣿⣿⣿⣿⣿⣿⣿⣿⣿⣿⣿⣿⣿⣿⣿⣿⣿⣿⣿⣿⣿⣿⣿⣿⢕⡕⣕⡕⣕⢕⢕⣕⣕⣕⣿⣿⣿⣿⣿⣿⣿⣿⢇⢕⢕⢕⢕⢕⢕⠀⠀⠀⠀⠀⠀⠀⠀⠀⠀⠀⠀</a:t>
            </a:r>
            <a:br/>
            <a:r>
              <a:t>⠀⠀⠀⠀⠀⠀⠀⠀⠀⠀⠀⣿⣿⣿⣿⢕⢕⢸⣿⣿⣿⣿⣿⣿⣿⣿⣿⣿⣿⣿⣿⣿⣿⣿⣿⣿⣿⣿⣿⣿⣿⣿⣿⣿⣧⣿⣿⣿⣿⣿⣿⣿⣿⣿⣿⣿⣿⣿⣿⣿⣿⣿⢕⢕⢕⢕⢕⢕⢕⠀⠀⠀⠀⠀⠀⠀⠀⠀⠀⠀⠀</a:t>
            </a:r>
            <a:br/>
            <a:r>
              <a:t>⠀⠀⠀⠀⠀⠀⠀⠀⠀⠀⠀⣿⣿⣿⣿⡇⢕⢸⣿⣿⣿⣿⣿⣿⣿⣿⣿⣿⣿⣿⣿⣿⣿⣿⣿⣿⣿⣿⣿⣿⣿⣿⣿⣿⣿⣿⣿⣿⣿⣿⣿⣿⣿⣿⣿⣿⣿⣿⣿⣿⣿⣿⢕⢕⢕⢕⢕⢕⢕⠀⠀⠀⠀⠀⠀⠀⠀⠀⠀⠀⠀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⠀⠀⠀⠀⠀⠀⠀⠀⠀⠀⠀⣿⣿⣿⣿⣷⡕⢜⣿⣿⣿⣿⣿⣾⣿⣿⣿⣿⣿⣿⣿⣿⣿⣿⣿⣿⡿⣿⣿⣿⣿⣿⣿⣿⣿⣿⣿⣿⣿⣿⣿⣿⣿⣿⣿⣿⣿⣿⣿⣿⣿⣿⢕⢕⢕⢕⢕⢕⢕⠀⠀⠀⠀⠀⠀⠀⠀⠀⠀⠀⠀</a:t>
            </a:r>
            <a:br/>
            <a:r>
              <a:t>⠀⠀⠀⠀⠀⠀⠀⠀⠀⠀⠀⣿⣿⣿⣿⢿⣿⣷⣿⣿⣿⣿⣿⣿⣿⣿⣿⣿⣿⣿⣿⣿⣿⣿⣿⣿⣿⣿⣿⣿⣿⣿⣿⣿⣿⣿⣿⣿⣿⣿⣿⣿⣿⣿⣿⣿⣿⣿⣿⣿⣿⣿⢕⢕⢕⢕⢕⢕⢕⠀⠀⠀⠀⠀⠀⠀⠀⠀⠀⠀⠀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⠀⠀⠀⠀⠀⠀⠀⠀⠀⠀⠀⣿⣿⣿⣿⣿⣿⣿⣿⣿⣿⣿⣿⣿⣿⣿⣿⣿⣿⣻⣿⣿⣿⣿⣿⣿⣿⣿⣿⣿⣿⣿⣿⣿⣿⣿⣿⣿⣿⣿⣿⣿⣿⣿⣿⣿⣿⣿⣿⣿⣿⣿⢕⢕⢕⢕⢕⢕⢕⠀⠀⠀⠀⠀⠀⠀⠀⠀⠀⠀⠀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⠀⠀⠀⠀⠀⠀⠀⠀⠀⠀⠀⣿⣿⣿⣿⣿⣿⣿⣿⡿⣿⣿⣿⣿⣿⣿⣿⣿⣿⣿⣿⣿⣿⣿⣿⣿⣿⣿⣿⣿⣿⣿⣿⣿⣿⣿⣿⣿⣿⣿⣿⣿⣿⣿⣿⣿⣿⣿⣿⣿⣿⣿⢏⢕⢕⢕⢕⢕⢕⠀⠀⠀⠀⠀⠀⠀⠀⠀⠀⠀⠀</a:t>
            </a:r>
            <a:br/>
            <a:r>
              <a:t>⠀⠀⠀⠀⠀⠀⠀⠀⠀⠀⠀⣿⣿⣿⣿⣿⣿⣿⣿⣷⢹⣿⣿⣿⣿⣿⣿⣿⣿⣿⣿⣿⡿⢹⣿⣿⣿⣿⣿⣿⣿⣿⣿⣿⣿⣿⣿⣿⣿⣿⣿⣿⣿⣿⣿⣿⣿⣿⣿⣿⣿⣟⣷⡞⢗⢗⢗⢕⢕⠀⠀⠀⠀⠀⠀⠀⠀⠀⠀⠀⠀</a:t>
            </a:r>
            <a:br/>
            <a:r>
              <a:t>⠀⠀⠀⠀⠀⠀⠀⠀⠀⠀⠀⣿⣿⣿⣿⣿⣿⣿⣿⣿⣧⢜⢿⣿⣿⣿⣿⣿⣿⣿⣿⡿⠁⢸⣿⣿⣿⣿⣿⣿⣿⣿⣿⣿⣿⣿⣿⣿⣿⣿⣿⣿⣿⣿⣿⣿⣿⣿⣿⣿⣿⣿⣿⢷⢷⣷⣷⣷⡇⠀⠀⠀⠀⠀⠀⠀⠀⠀⠀⠀⠀</a:t>
            </a:r>
            <a:br/>
            <a:r>
              <a:t>⠀⠀⠀⠀⠀⠀⠀⠀⠀⠀⠀⣿⣿⣿⣿⣿⣿⣿⣿⣿⣿⡕⠕⢝⢻⢷⢕⢜⢱⢟⠏⠁⠀⠄⢿⣿⣿⣿⣿⣿⣿⣿⣿⣿⣿⣿⣿⣿⣿⣿⣿⣿⣿⣿⣿⣿⣿⣿⣿⣿⣿⢿⢿⣷⣷⣾⣿⣿⣇⠀⠀⠀⠀⠀⠀⠀⠀⠀⠀⠀⠀</a:t>
            </a:r>
            <a:br/>
            <a:r>
              <a:t>⠀⠀⠀⠀⠀⠀⠀⠀⠀⠀⠀⣿⣿⣿⣿⣿⣿⣿⣿⣿⣿⡇⠀⠀⠁⠁⠀⠀⠀⠀⠀⠀⠀⠀⢸⣿⣿⣿⣿⣿⣿⣿⣿⣿⣿⣿⣿⣿⣿⣿⣿⣿⣿⣿⣿⣿⣿⣿⣿⣿⣿⣿⣿⣿⣿⣿⣿⣿⣿⠀⠀⠀⠀⠀⠀⠀⠀⠀⠀⠀⠀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⠀⠀⠀⠀⠀⠀⠀⠀⠀⠀⠀⣿⣿⣿⣿⣿⣿⣿⣿⣿⣿⡇⠀⢄⢀⠀⠀⠀⠀⠀⠀⠀⠀⠀⢸⣿⣿⣿⣿⣿⣿⣿⣿⣿⣿⣿⣿⣿⣿⣿⣿⣿⣿⣿⣿⣿⣿⣿⣿⣿⣿⣿⣿⣿⣿⣿⣿⣿⣿⠀⠀⠀⠀⠀⠀⠀⠀⠀⠀⠀⠀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⠀⠀⠀⠀⠀⠀⠀⠀⠀⠀⠀⣿⣿⣿⣿⣿⣿⣿⣿⣿⣿⣿⣧⣕⢕⢔⢔⢄⢀⢀⢀⢄⢀⢀⢸⣿⣿⣿⣿⣿⣿⣿⣿⣿⣿⣿⣿⣿⣿⣿⣿⣿⣿⣿⣿⣿⣿⣿⣿⣿⣿⣿⣿⣿⣿⣿⣿⣿⣿⠀⠀⠀⠀⠀⠀⠀⠀⠀⠀⠀⠀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⠀⠀⠀⠀⠀⠀⠀⠀⠀⠀⠀⣿⣿⣿⣿⣿⣿⣿⣿⣿⣿⣿⣿⣿⣷⣵⣕⢑⢁⠀⢁⢕⢕⢕⢱⣿⣿⣿⣿⣿⣿⣿⣿⣿⣿⣿⣿⣿⣿⣿⣿⣿⣿⣿⣿⣿⣿⣿⣿⣿⣿⣿⣿⣿⣿⣿⣿⣿⣿⠀⠀⠀⠀⠀⠀⠀⠀⠀⠀⠀⠀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⠀⠀⠀⠀⠀⠀⠀⠀⠀⠀⠀⠛⠛⠛⠛⠛⠛⠛⠛⠛⠛⠛⠛⠛⠛⠛⠛⠓⠑⠑⠑⠑⠑⠑⠚⠛⠛⠛⠛⠛⠛⠛⠛⠛⠛⠛⠛⠛⠛⠛⠛⠛⠛⠛⠛⠛⠛⠛⠛⠛⠛⠛⠛⠛⠛⠛⠛⠛⠛⠀⠀⠀⠀⠀⠀⠀⠀⠀⠀⠀⠀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⠀⠀⠀⠀⠀⠀⠀⠀⠀⠀⠀⣿⣿⣿⣿⣿⡟⠑⠑⠁⢕⣕⡕⢵⢞⠟⢝⠏⢜⢷⣿⣿⣿⣿⣿⣿⣿⣿⣿⣿⣿⣿⣿⣿⣿⡇⠀⠀⠀⠀⠀⠁⢜⣿⣿⣿⣿⣿⣿⣿⡕⢕⢕⢕⢕⢕⢄⢄⢄⠀⠀⠀⠀⠀⠀⠀⠀⠀⠀⠀⠀</a:t>
            </a:r>
            <a:br/>
            <a:r>
              <a:t>⠀⠀⠀⠀⠀⠀⠀⠀⠀⠀⠀⣹⣿⣿⡿⢏⢕⢀⢀⠔⢵⢜⢑⢅⠄⢄⢀⢕⡕⣜⣿⣿⣿⣿⣿⣿⣿⣿⣿⣿⣿⣿⣿⣿⣿⢇⠀⠀⠀⠀⠀⠀⠀⢸⣿⣿⣿⣿⣿⣿⣷⢕⢕⢕⢕⢕⢕⢕⠑⠀⠀⠀⠀⠀⠀⠀⠀⠀⠀⠀⠀</a:t>
            </a:r>
            <a:br/>
            <a:r>
              <a:t>⠀⠀⠀⠀⠀⠀⠀⠀⠀⠀⠀⣿⣿⡿⢗⢕⢕⢕⢷⢇⢔⢕⢕⢕⢕⢕⢕⣿⣷⣿⣿⣿⣿⣿⣿⣿⣿⣿⣿⣿⣿⣿⣿⣿⡟⠑⠀⠀⠀⠀⠔⠀⠀⢕⣿⣿⣿⣿⣿⣿⣿⣇⢕⢕⢕⢕⢕⢕⢔⠀⠀⠀⠀⠀⠀⠀⠀⠀⠀⠀⠀</a:t>
            </a:r>
            <a:br/>
            <a:r>
              <a:t>⠀⠀⠀⠀⠀⠀⠀⠀⠀⠀⠀⣿⣿⣧⢕⢇⢇⣕⣕⣕⣵⣷⣷⣷⣷⣷⣾⣿⣿⣿⣿⣿⣿⣿⣿⣿⣿⣿⣿⣿⣿⣿⣿⣿⡇⢀⠀⠀⠀⢀⢀⠀⠀⢕⢻⣿⣿⣿⣿⣿⣿⣿⡕⢕⢕⢕⢕⢕⢕⠀⠀⠀⠀⠀⠀⠀⠀⠀⠀⠀⠀</a:t>
            </a:r>
            <a:br/>
            <a:r>
              <a:t>⠀⠀⠀⠀⠀⠀⠀⠀⠀⠀⠀⢿⣿⣿⢕⢕⢕⢱⣿⣿⣿⣿⣿⣿⣿⣿⣿⣿⣿⣿⣿⣿⣿⣿⣿⣿⣿⣿⣿⣿⣿⣿⣿⣿⡇⢔⢕⢔⢔⢕⢕⢕⢕⢕⢸⣿⣿⣿⣿⣿⣿⣿⡇⢕⢕⢕⢕⢕⢕⠀⠀⠀⠀⠀⠀⠀⠀⠀⠀⠀⠀</a:t>
            </a:r>
            <a:br/>
            <a:r>
              <a:t>⠀⠀⠀⠀⠀⠀⠀⠀⠀⠀⠀⣿⣿⣿⡕⢕⢕⣾⣿⣿⣿⣿⣿⣿⣿⣿⣿⣿⣿⣿⣿⣿⣿⣿⣿⣿⣿⣿⣿⣿⣿⣿⣿⣿⡇⢕⢕⢕⢕⢕⢕⢕⢕⢕⢸⣿⣿⣿⣿⣿⣿⣿⡷⢕⢕⢕⢕⢕⢕⠀⠀⠀⠀⠀⠀⠀⠀⠀⠀⠀⠀</a:t>
            </a:r>
            <a:br/>
            <a:r>
              <a:t>⠀⠀⠀⠀⠀⠀⠀⠀⠀⠀⠀⣿⣿⣿⡇⠕⢕⣿⣿⣿⣿⣿⣿⣿⣿⣿⣿⣿⣿⣿⣿⣿⣿⣿⣿⣿⣿⣿⣿⣿⣿⣿⣿⣿⡇⢕⣕⡕⣕⢕⢕⣕⣕⣕⣸⣿⣿⣿⣿⣿⣿⣿⡗⢕⢕⢕⢕⢕⢕⠀⠀⠀⠀⠀⠀⠀⠀⠀⠀⠀⠀</a:t>
            </a:r>
            <a:br/>
            <a:r>
              <a:t>⠀⠀⠀⠀⠀⠀⠀⠀⠀⠀⠀⣿⣿⣿⣿⢕⢕⣿⣿⣿⣿⣿⣿⣿⣿⣿⣿⣿⣿⣿⣟⣿⣿⣿⣿⣿⣿⣿⣿⣿⣿⣿⣿⣿⣷⣾⣿⣿⣿⣿⣿⣿⣿⣿⣿⣿⣿⣿⣿⣿⣿⣿⡟⢕⢕⢕⢕⢕⢕⠀⠀⠀⠀⠀⠀⠀⠀⠀⠀⠀⠀</a:t>
            </a:r>
            <a:br/>
            <a:r>
              <a:t>⠀⠀⠀⠀⠀⠀⠀⠀⠀⠀⠀⣿⣿⣿⣿⣇⢕⢹⣿⣿⣿⣿⣿⣿⣿⣿⣿⣿⣿⣿⣿⣿⣿⣿⣿⣿⣻⣿⣿⣿⣿⣿⣿⣿⣿⣿⣿⣿⣿⣿⣿⣿⣿⣿⣿⣿⣿⣿⣿⣿⣿⣿⡗⢕⢕⢕⢕⢕⢕⠀⠀⠀⠀⠀⠀⠀⠀⠀⠀⠀⠀</a:t>
            </a:r>
            <a:br/>
            <a:r>
              <a:t>⠀⠀⠀⠀⠀⠀⠀⠀⠀⠀⠀⣿⣿⣿⣿⣿⣿⣾⣿⣿⣿⣿⣿⣿⣿⣿⣿⣿⣿⣿⣿⣿⣿⣿⣿⣟⣿⣿⣿⣿⣿⣿⣿⣿⣿⣿⣿⣿⣿⣿⣿⣿⣿⣿⣿⣿⣿⣿⣿⣿⣿⣿⡇⢕⢕⢕⢕⢕⢕⠀⠀⠀⠀⠀⠀⠀⠀⠀⠀⠀⠀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⠀⠀⠀⠀⠀⠀⠀⠀⠀⠀⠀⣿⣿⣿⣿⣿⣿⣿⣿⣿⣿⣿⣿⣿⣿⣿⣿⣿⣯⣿⣿⣿⣿⣿⣿⣿⣿⣿⣿⣿⣿⣿⣿⣿⣿⣿⣿⣿⣿⣿⣿⣿⣿⣿⣿⣿⣿⣿⣿⣿⣿⣿⡇⢕⢕⢕⢕⢕⢕⠀⠀⠀⠀⠀⠀⠀⠀⠀⠀⠀⠀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⠀⠀⠀⠀⠀⠀⠀⠀⠀⠀⠀⣿⣿⣿⣿⣿⣿⣿⣟⣿⣿⣿⣿⣿⣿⣿⣿⣿⣿⣿⣿⣿⣿⣿⣿⣿⣿⣿⣿⣿⣿⣿⣿⣿⣿⣿⣿⣿⣿⣿⣿⣿⣿⣿⣿⣿⣿⣿⣿⣿⣿⣿⡇⢕⢕⢕⢕⢕⢕⠀⠀⠀⠀⠀⠀⠀⠀⠀⠀⠀⠀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⠀⠀⠀⠀⠀⠀⠀⠀⠀⠀⠀⣿⣿⣿⣿⣿⣿⣿⣿⢻⣿⣿⣿⣿⣿⣿⣿⣿⣿⣿⣿⣿⣿⣿⣿⣿⣿⣿⣿⣿⣿⣿⣿⣿⣿⣿⣿⣿⣿⣿⣿⣿⣿⣿⣿⣿⣿⣿⣿⣿⣿⣿⣗⢕⢕⢕⢕⢕⢕⠀⠀⠀⠀⠀⠀⠀⠀⠀⠀⠀⠀</a:t>
            </a:r>
            <a:br/>
            <a:r>
              <a:t>⠀⠀⠀⠀⠀⠀⠀⠀⠀⠀⠀⣿⣿⣿⣿⣿⣿⣿⣿⣇⢻⣿⣿⣿⣿⣿⣿⣿⣿⣿⣿⣿⡟⢿⣿⣿⣿⣿⣿⣿⣿⣿⣿⣿⣿⣿⣿⣿⣿⣿⣿⣿⣿⣿⣿⣿⣿⣿⣿⣿⣿⣿⡟⢕⢕⢕⢕⢕⢕⠀⠀⠀⠀⠀⠀⠀⠀⠀⠀⠀⠀</a:t>
            </a:r>
            <a:br/>
            <a:r>
              <a:t>⠀⠀⠀⠀⠀⠀⠀⠀⠀⠀⠀⣿⣿⣿⣿⣿⣿⣿⣿⣿⣇⢝⢿⣿⣿⢿⢿⢿⢿⣿⣿⡿⠁⢸⣿⣿⣿⣿⣿⣿⣿⣿⣿⣿⣿⣿⣿⣿⣿⣿⣿⣿⣿⣿⣿⣿⣿⣿⣿⣿⣿⣿⣧⣗⢕⢟⢇⢕⢕⠀⠀⠀⠀⠀⠀⠀⠀⠀⠀⠀⠀</a:t>
            </a:r>
            <a:br/>
            <a:r>
              <a:t>⠀⠀⠀⠀⠀⠀⠀⠀⠀⠀⠀⣿⣿⣿⣿⣿⣿⣿⣿⣿⣿⡕⠕⢝⢟⢿⢕⢕⢕⠟⠏⠁⠀⠜⣿⣿⣿⣿⣿⣿⣿⣿⣿⣿⣿⣿⣿⣿⣿⣿⣿⣿⣿⣿⣿⣿⣿⣿⣿⣿⣿⣿⣿⡟⢷⢷⣷⣷⡇⠀⠀⠀⠀⠀⠀⠀⠀⠀⠀⠀⠀</a:t>
            </a:r>
            <a:br/>
            <a:r>
              <a:t>⠀⠀⠀⠀⠀⠀⠀⠀⠀⠀⠀⣿⣿⣿⣿⣿⣿⣿⣿⣿⣿⣧⠐⠀⠄⠁⠀⠀⠀⠀⠀⠀⠀⠀⢸⣿⣿⣿⣿⣿⣿⣿⣿⣿⣿⣿⣿⣿⣿⣿⣿⣿⣿⣿⣿⣿⣿⣿⣿⣿⣿⣿⢿⣷⣷⣾⣿⣿⣇⠀⠀⠀⠀⠀⠀⠀⠀⠀⠀⠀⠀</a:t>
            </a:r>
            <a:br/>
            <a:r>
              <a:t>⠀⠀⠀⠀⠀⠀⠀⠀⠀⠀⠀⣿⣿⣿⣿⣿⣿⣿⣿⣿⣿⣿⠀⢀⠐⠐⠐⠀⠀⠀⠀⠀⠀⠀⢸⣿⣿⣿⣿⣿⣿⣿⣿⣿⣿⣿⣿⣿⣿⣿⣿⣿⣿⣿⣿⣿⣿⣿⣿⣿⣿⣿⣿⣿⣿⣿⣿⣿⣿⠀⠀⠀⠀⠀⠀⠀⠀⠀⠀⠀⠀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⠀⠀⠀⠀⠀⠀⠀⠀⠀⠀⠀⣿⣿⣿⣿⣿⣿⣿⣿⣿⣿⣿⣧⣅⢕⢔⢔⢄⢄⢀⢀⢔⢄⢄⢜⣿⣿⣿⣿⣿⣿⣿⣿⣿⣿⣿⣿⣿⣿⣿⣿⣿⣿⣿⣿⣿⣿⣿⣿⣿⣿⣿⣿⣿⣿⣿⣿⣿⣿⠀⠀⠀⠀⠀⠀⠀⠀⠀⠀⠀⠀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⠀⠀⠀⠀⠀⠀⠀⠀⠀⠀⠀⣿⣿⣿⣿⣿⣿⣿⣿⣿⣿⣿⣿⣿⣷⣧⣕⢕⢑⠁⢁⢑⢕⢕⢱⣿⣿⣿⣿⣿⣿⣿⣿⣿⣿⣿⣿⣿⣿⣿⣿⣿⣿⣿⣿⣿⣿⣿⣿⣿⣿⣿⣿⣿⣿⣿⣿⣿⣿⠀⠀⠀⠀⠀⠀⠀⠀⠀⠀⠀⠀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⠀⠀⠀⠀⠀⠀⠀⠀⠀⠀⠀⣿⣿⣿⣿⣿⣿⣿⣿⣿⣿⣿⣿⣿⣿⣿⣿⣿⣿⣿⣿⣿⣿⣿⣿⣿⣿⡿⢿⢻⢿⢿⢿⣿⣿⣿⣿⣿⣿⣿⣿⣿⣿⣿⣿⣿⣿⣿⣿⣿⣿⣿⣿⣿⣿⣿⣿⣿⣿⠀⠀⠀⠀⠀⠀⠀⠀⠀⠀⠀⠀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⠀⠀⠀⠀⠀⠀⠀⠀⠀⠀⠀⣿⣿⣿⣿⣿⣿⣿⣿⣿⣿⣿⣿⣿⣿⣿⣿⣿⣿⣿⣿⣿⣿⣿⣿⢏⢕⢕⢕⢕⢕⢕⠕⢜⢹⣿⣿⣿⣿⣿⣿⣿⣿⣿⣿⣿⣿⣿⣿⣿⣿⣿⣿⣿⣿⣿⣿⣿⣿⠀⠀⠀⠀⠀⠀⠀⠀⠀⠀⠀⠀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⠀⠀⠀⠀⠀⠀⠀⠀⠀⠀⠀⣿⣿⣿⣿⣿⣿⣿⣿⣿⣿⣿⣿⣿⣿⣿⣿⣿⣿⣿⣿⣿⣿⣿⣿⣕⣕⣱⣵⣷⣷⡕⢕⢕⢕⣿⣿⣿⣿⣿⣿⣿⣿⣿⣿⣿⣿⣿⣿⣿⣿⣿⣿⣿⣿⣿⣿⣿⣿⠀⠀⠀⠀⠀⠀⠀⠀⠀⠀⠀⠀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⠀⠀⠀⠀⠀⠀⠀⠀⠀⠀⠀⣿⣿⣿⣿⣿⣿⣿⣿⣿⣿⣿⣿⣿⣿⣿⣿⣿⣿⣿⣿⣿⣿⣿⣿⣿⣿⣿⣿⣿⣿⣿⣕⢕⣕⣿⣿⣿⣿⣿⣿⣿⣿⣿⣿⣿⣿⣿⣿⣿⣿⣿⣿⣿⣿⣿⣿⣿⣿⠀⠀⠀⠀⠀⠀⠀⠀⠀⠀⠀⠀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⠀⠀⠀⠀⠀⠀⠀⠀⠀⠀⠀⣿⣿⣿⣿⣿⣿⣿⣿⣿⣿⣿⣿⣿⣿⣿⣿⣿⣿⣿⣿⣿⣿⣿⣿⣿⣏⣷⣕⣺⣿⣿⣿⣿⣿⣿⣿⣿⣿⣿⣿⣿⣿⣿⣿⣿⣿⣿⣿⣿⣿⣿⣿⣿⣿⣿⣿⣿⣿⠀⠀⠀⠀⠀⠀⠀⠀⠀⠀⠀⠀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⠀⠀⠀⠀⠀⠀⠀⠀⠀⠀⠀⣿⣿⣿⣿⣿⣿⣿⣿⣿⣿⣿⣿⣿⣿⣿⣿⣿⣿⣿⣿⣿⣿⣿⣿⣿⣿⣿⣿⡿⣿⣏⣿⣿⣿⣿⣿⣿⣿⣿⣿⣿⣿⣿⣿⣿⣿⣿⣿⣿⣿⣿⣿⣿⣿⣿⣿⣿⣿⠀⠀⠀⠀⠀⠀⠀⠀⠀⠀⠀⠀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⠀⠀⠀⠀⠀⠀⠀⠀⠀⠀⠀⣿⣿⣿⣿⣿⣿⣿⣿⣿⣿⣿⣿⣿⣿⣿⣿⣿⣿⣿⣿⣿⣿⣿⣿⣿⣿⣽⣿⣽⣿⣗⣿⣿⣿⣿⣿⣿⣿⣿⣿⣿⣿⣿⣿⣿⣿⣿⣿⣿⣿⣿⣿⣿⣿⣿⣿⣿⣿⠀⠀⠀⠀⠀⠀⠀⠀⠀⠀⠀⠀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⠀⠀⠀⠀⠀⠀⠀⠀⠀⠀⠀⣿⣿⣿⣿⣿⣿⣿⣿⣿⣿⣿⣿⣿⣿⣿⣿⣿⣿⣿⣿⣿⣿⣿⣿⢿⣿⣿⢝⢟⣻⣷⣿⣿⣿⢝⢿⣿⣿⣿⣿⣿⣿⣿⣿⣿⣿⣿⣿⣿⣿⣿⣿⣿⣿⣿⣿⣿⣿⠀⠀⠀⠀⠀⠀⠀⠀⠀⠀⠀⠀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⠀⠀⠀⠀⠀⠀⠀⠀⠀⠀⠀⣿⣿⣿⣿⣿⣿⣿⣿⣿⣿⣿⣿⣿⣿⣿⣿⣿⣿⣿⣿⢿⢟⠙⠑⠁⢸⣿⣕⡜⢸⣿⣿⣷⣿⢕⢕⢘⠙⢻⢿⣿⣿⣿⣿⣿⣿⣿⣿⣿⣿⣿⣿⣿⣿⣿⣿⣿⣿⠀⠀⠀⠀⠀⠀⠀⠀⠀⠀⠀⠀</a:t>
            </a:r>
            <a:br/>
            <a:r>
              <a:t>⠀⠀⠀⠀⠀⠀⠀⠀⠀⠀⠀⣿⣿⣿⣿⣿⣿⣿⣿⣿⣿⣿⣿⣿⣿⣿⣿⣿⡿⢕⠑⠅⠄⠀⠀⠀⢱⣿⣿⣿⣏⣷⣿⣿⢏⢕⢕⠐⠀⠐⢅⢜⢝⢻⣿⣿⣿⣿⣿⣿⣿⣿⣿⣿⣿⣿⣿⣿⣿⠀⠀⠀⠀⠀⠀⠀⠀⠀⠀⠀⠀</a:t>
            </a:r>
            <a:br/>
            <a:r>
              <a:t>⠀⠀⠀⠀⠀⠀⠀⠀⠀⠀⠀⣿⣿⣿⣿⣿⣿⣿⣿⣿⣿⣿⣿⣿⣿⣿⣿⣿⡇⠀⠀⢄⢀⠀⠀⠀⠀⢕⣗⣗⡽⢽⣿⡏⢕⢕⠑⠀⠀⠀⠑⠑⠕⢕⢹⣿⣿⣿⣿⣿⣿⣿⣿⣿⣿⣿⣿⣿⣿⠀⠀⠀⠀⠀⠀⠀⠀⠀⠀⠀⠀</a:t>
            </a:r>
            <a:br/>
            <a:r>
              <a:t>⠀⠀⠀⠀⠀⠀⠀⠀⠀⠀⠀⣿⣿⣿⣿⣿⣿⣿⣿⣿⣿⣿⣿⣿⣿⣿⣿⣿⢇⠀⠀⢕⢕⠀⠀⠀⠀⠑⣗⣳⡯⢽⣿⢕⢕⠑⠀⠀⠀⠀⠀⠀⠀⢑⢸⣿⣿⣿⣿⣿⣿⣿⣿⣿⣿⣿⣿⣿⣿⠀⠀⠀⠀⠀⠀⠀⠀⠀⠀⠀⠀</a:t>
            </a:r>
            <a:br/>
            <a:r>
              <a:t>⠀⠀⠀⠀⠀⠀⠀⠀⠀⠀⠀⣿⣿⣿⣿⣿⣿⣿⣿⣿⣿⣿⣿⣿⣿⣿⣿⡏⠑⠑⠀⢑⠀⠀⠀⠀⢀⢐⣗⡣⢽⢝⣿⢕⠕⠀⠀⠀⠀⠀⠀⠀⠀⠀⢸⣿⣿⣿⣿⣿⣿⣿⣿⣿⣿⣿⣿⣿⣿⠀⠀⠀⠀⠀⠀⠀⠀⠀⠀⠀⠀</a:t>
            </a:r>
            <a:br/>
            <a:r>
              <a:t>⠀⠀⠀⠀⠀⠀⠀⠀⠀⠀⠀⣿⣿⣿⣿⣿⣿⣿⣿⣿⣿⣿⣿⣿⣿⣿⣿⢕⠀⠀⠀⠀⠔⢄⣷⣿⣷⣿⡗⢽⢽⣕⣯⠄⠀⠀⠀⠀⠀⠀⠀⠀⠀⠀⢜⣿⣿⣿⣿⣿⣿⣿⣿⣿⣿⣿⣿⣿⣿⠀⠀⠀⠀⠀⠀⠀⠀⠀⠀⠀⠀</a:t>
            </a:r>
            <a:br/>
            <a:r>
              <a:t>⠀⠀⠀⠀⠀⠀⠀⠀⠀⠀⠀⣿⣿⣿⣿⣿⣿⣿⣿⣿⣿⣿⣿⣿⣿⣿⢇⠀⠀⢀⠀⢀⣠⣾⢯⣿⣿⢏⢇⢽⢝⣗⢕⠀⠀⠀⠀⠀⠀⠀⠀⠀⠀⠀⠕⣿⣿⣿⣿⣿⣿⣿⣿⣿⣿⣿⣿⣿⣿⠀⠀⠀⠀⠀⠀⠀⠀⠀⠀⠀⠀</a:t>
            </a:r>
            <a:br/>
            <a:r>
              <a:t>⠀⠀⠀⠀⠀⠀⠀⠀⠀⠀⠀⣿⣿⣿⣿⣿⣿⣿⣿⣿⣿⣿⣿⣿⣿⣿⢕⠑⢑⢕⢇⢏⢝⢿⢿⢿⠏⢐⢕⠽⢕⢗⢕⠀⠀⠀⠀⠀⠀⠀⠀⠀⠀⠀⠀⣿⣿⣿⣿⣿⣿⣿⣿⣿⣿⣿⣿⣿⣿⠀⠀⠀⠀⠀⠀⠀⠀⠀⠀⠀⠀</a:t>
            </a:r>
            <a:br/>
            <a:r>
              <a:t>⠀⠀⠀⠀⠀⠀⠀⠀⠀⠀⠀⣿⣿⣿⣿⣿⣿⣿⣿⣿⣿⣿⣿⣿⣿⡟⠑⠀⠑⠀⠑⠀⢁⠑⠑⠀⠀⢕⡕⢹⢕⢕⢕⠀⠀⠀⠀⠀⠀⠀⠀⠀⠀⠀⠀⣿⣿⣿⣿⣿⣿⣿⣿⣿⣿⣿⣿⣿⣿⠀⠀⠀⠀⠀⠀⠀⠀⠀⠀⠀⠀</a:t>
            </a:r>
            <a:br/>
            <a:r>
              <a:t>⠀⠀⠀⠀⠀⠀⠀⠀⠀⠀⠀⣿⣿⣿⣿⣿⣿⣿⣿⣿⣿⣿⣿⣿⣿⣷⡄⠀⠀⠀⢀⠔⠁⠀⠀⠀⠀⢔⢕⢸⢽⢕⢕⠀⠀⠀⠀⠀⠀⠀⠀⠀⠀⠀⠀⣿⣿⣿⣿⣿⣿⣿⣿⣿⣿⣿⣿⣿⣿⠀⠀⠀⠀⠀⠀⠀⠀⠀⠀⠀⠀</a:t>
            </a:r>
            <a:br/>
            <a:r>
              <a:t>⠀⠀⠀⠀⠀⠀⠀⠀⠀⠀⠀⠛⠛⠛⠛⠛⠛⠛⠛⠛⠛⠛⠛⠛⠛⠛⠛⠃⠀⠀⠀⠀⠀⠀⠀⠀⠐⠑⠑⠑⠙⠁⠑⠀⠀⠀⠀⠀⠀⠀⠀⠀⠀⠀⠑⠛⠛⠛⠛⠛⠛⠛⠛⠛⠛⠛⠛⠛⠛⠀⠀⠀⠀⠀⠀⠀⠀⠀⠀⠀⠀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⠀⠀⠀⠀⠀⠀⠀⠀⠀⠀⠀⣿⣿⣿⣿⣿⣿⣿⣿⣿⣿⣿⣿⣿⣿⣿⣿⣿⣿⣿⣿⡯⢕⢕⢕⢕⢜⢜⢻⣿⣿⣿⣿⣿⣿⣿⣿⣿⣿⣿⣿⣿⣿⣿⣿⣿⣿⣿⣿⣿⣿⣿⣿⣿⣿⣿⣿⣿⣿⠀⠀⠀⠀⠀⠀⠀⠀⠀⠀⠀⠀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⠀⠀⠀⠀⠀⠀⠀⠀⠀⠀⠀⣿⣿⣿⣿⣿⣿⣿⣿⣿⣿⣿⣿⣿⣿⣿⣿⣿⣿⣿⡿⢣⣵⣷⣷⣾⣿⣧⢸⣿⣿⣿⣿⣿⣿⣿⣿⣿⣿⣿⣿⣿⣿⣿⣿⣿⣿⣿⣿⣿⣿⣿⣿⣿⣿⣿⣿⣿⣿⠀⠀⠀⠀⠀⠀⠀⠀⠀⠀⠀⠀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⠀⠀⠀⠀⠀⠀⠀⠀⠀⠀⠀⣿⣿⣿⣿⣿⣿⣿⣿⣿⣿⣿⣿⣿⣿⣿⣿⣿⣿⣿⣷⣸⣟⢟⣿⣟⢻⣿⣸⣿⣿⣿⣿⣿⣿⣿⣿⣿⣿⣿⣿⣿⣿⣿⣿⣿⣿⣿⣿⣿⣿⣿⣿⣿⣿⣿⣿⣿⣿⠀⠀⠀⠀⠀⠀⠀⠀⠀⠀⠀⠀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⠀⠀⠀⠀⠀⠀⠀⠀⠀⠀⠀⣿⣿⣿⣿⣿⣿⣿⣿⣿⣿⣿⣿⣿⣿⣿⣿⣿⣿⣿⣿⣿⣿⣿⣻⣿⣿⣿⡿⣿⣿⣿⣿⣿⣿⣿⣿⣿⣿⣿⣿⣿⣿⣿⣿⣿⣿⣿⣿⣿⣿⣿⣿⣿⣿⣿⣿⣿⣿⠀⠀⠀⠀⠀⠀⠀⠀⠀⠀⠀⠀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⠀⠀⠀⠀⠀⠀⠀⠀⠀⠀⠀⣿⣿⣿⣿⣿⣿⣿⣿⣿⣿⣿⣿⣿⣿⣿⣿⣿⣿⢿⢏⢕⣿⣿⣿⣿⣿⣻⣕⢹⢇⢕⢝⢝⢟⢿⣿⣿⣿⣿⣿⣿⣿⣿⣿⣿⣿⣿⣿⣿⣿⣿⣿⣿⣿⣿⣿⣿⣿⠀⠀⠀⠀⠀⠀⠀⠀⠀⠀⠀⠀</a:t>
            </a:r>
            <a:br/>
            <a:r>
              <a:t>⠀⠀⠀⠀⠀⠀⠀⠀⠀⠀⠀⣿⣿⣿⣿⣿⣿⣿⣿⣿⣿⣿⣿⣿⣿⡿⢟⢏⢕⢅⠑⠁⢸⣿⣿⣿⣱⣿⣿⡯⢕⢕⢕⢕⢕⢕⢻⣿⣿⣿⣿⣿⣿⣿⣿⣿⣿⣿⣿⣿⣿⣿⣿⣿⣿⣿⣿⣿⣿⠀⠀⠀⠀⠀⠀⠀⠀⠀⠀⠀⠀</a:t>
            </a:r>
            <a:br/>
            <a:r>
              <a:t>⠀⠀⠀⠀⠀⠀⠀⠀⠀⠀⠀⣿⣿⣿⣿⣿⣿⣿⣿⣿⣿⣿⣿⣿⡇⠕⠁⠄⢕⢔⢀⢀⠘⢟⣽⣽⣽⡽⢸⢇⢕⢕⢕⢕⢑⠅⢸⣿⣿⣿⣿⣿⣿⣿⣿⣿⣿⣿⣿⣿⣿⣿⣿⣿⣿⣿⣿⣿⣿⠀⠀⠀⠀⠀⠀⠀⠀⠀⠀⠀⠀</a:t>
            </a:r>
            <a:br/>
            <a:r>
              <a:t>⠀⠀⠀⠀⠀⠀⠀⠀⠀⠀⠀⣿⣿⣿⣿⣿⣿⣿⣿⣿⣿⣿⣿⣿⢇⠀⠀⠀⠁⢕⢕⠑⠄⠑⢗⣗⣗⣓⢕⡇⢕⢕⢕⢑⠁⢐⢜⣿⣿⣿⣿⣿⣿⣿⣿⣿⣿⣿⣿⣿⣿⣿⣿⣿⣿⣿⣿⣿⣿⠀⠀⠀⠀⠀⠀⠀⠀⠀⠀⠀⠀</a:t>
            </a:r>
            <a:br/>
            <a:r>
              <a:t>⠀⠀⠀⠀⠀⠀⠀⠀⠀⠀⠀⣿⣿⣿⣿⣿⣿⣿⣿⣿⣿⣿⣿⣿⢕⠀⠀⠀⠀⠁⢕⠀⠀⠅⢕⢷⢗⢇⢕⣧⣕⣄⢑⠀⠀⠀⢕⢿⣿⣿⣿⣿⣿⣿⣿⣿⣿⣿⣿⣿⣿⣿⣿⣿⣿⣿⣿⣿⣿⠀⠀⠀⠀⠀⠀⠀⠀⠀⠀⠀⠀</a:t>
            </a:r>
            <a:br/>
            <a:r>
              <a:t>⠀⠀⠀⠀⠀⠀⠀⠀⠀⠀⠀⣿⣿⣿⣿⣿⣿⣿⣿⣿⣿⣿⣿⣿⢕⠀⠀⠀⠀⠀⠁⠔⠁⠀⠁⠨⢭⠅⢝⣏⣿⣿⡧⠀⠀⢀⢕⣼⣿⣿⣿⣿⣿⣿⣿⣿⣿⣿⣿⣿⣿⣿⣿⣿⣿⣿⣿⣿⣿⠀⠀⠀⠀⠀⠀⠀⠀⠀⠀⠀⠀</a:t>
            </a:r>
            <a:br/>
            <a:r>
              <a:t>⠀⠀⠀⠀⠀⠀⠀⠀⠀⠀⠀⣿⣿⣿⣿⣿⣿⣿⣿⣿⣿⣿⣿⣿⢕⠀⠀⠀⠀⠀⠀⠁⠀⠀⠀⠁⣜⢕⢕⢕⠛⢻⡇⢐⢐⠁⠁⠙⣿⣿⣿⣿⣿⣿⣿⣿⣿⣿⣿⣿⣿⣿⣿⣿⣿⣿⣿⣿⣿⠀⠀⠀⠀⠀⠀⠀⠀⠀⠀⠀⠀</a:t>
            </a:r>
            <a:br/>
            <a:r>
              <a:t>⠀⠀⠀⠀⠀⠀⠀⠀⠀⠀⠀⣿⣿⣿⣿⣿⣿⣿⣿⣿⣿⣿⣿⡿⠑⠀⠀⠀⠀⠀⠀⠀⠀⠀⠀⠀⢔⢆⢕⢕⠀⢁⢅⢄⠐⠔⢄⣵⣿⣿⣿⣿⣿⣿⣿⣿⣿⣿⣿⣿⣿⣿⣿⣿⣿⣿⣿⣿⣿⠀⠀⠀⠀⠀⠀⠀⠀⠀⠀⠀⠀</a:t>
            </a:r>
            <a:br/>
            <a:r>
              <a:t>⠀⠀⠀⠀⠀⠀⠀⠀⠀⠀⠀⣿⣿⣿⣿⣿⣿⣿⣿⣿⣿⣿⣿⣇⢐⢀⢀⢀⠀⠀⠀⠀⠀⠀⠀⠀⢌⢕⢕⢕⢀⠀⠀⢀⣄⣤⣾⣿⣿⣿⣿⣿⣿⣿⣿⣿⣿⣿⣿⣿⣿⣿⣿⣿⣿⣿⣿⣿⣿⠀⠀⠀⠀⠀⠀⠀⠀⠀⠀⠀⠀</a:t>
            </a:r>
            <a:br/>
            <a:r>
              <a:t>⠀⠀⠀⠀⠀⠀⠀⠀⠀⠀⠀⣿⣿⣿⣿⣿⣿⣿⣿⣿⣿⣿⣿⣿⣕⣻⣿⣿⡆⠀⠀⠀⠀⠀⠀⠀⠁⠑⢕⢕⠄⠀⢜⣿⣿⣿⣿⣿⣿⣿⣿⣿⣿⣿⣿⣿⣿⣿⣿⣿⣿⣿⣿⣿⣿⣿⣿⣿⣿⠀⠀⠀⠀⠀⠀⠀⠀⠀⠀⠀⠀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⠀⠀⠀⠀⠀⠀⠀⠀⠀⠀⠀⣿⣿⣿⣿⣿⣿⣿⣿⣿⣿⣿⣿⣿⣿⣿⣿⣿⡟⠀⠀⠀⠀⠀⠀⠀⠀⣵⡕⢕⢀⠔⢅⢹⣿⣿⣿⣿⣿⣿⣿⣿⣿⣿⣿⣿⣿⣿⣿⣿⣿⣿⣿⣿⣿⣿⣿⣿⣿⠀⠀⠀⠀⠀⠀⠀⠀⠀⠀⠀⠀</a:t>
            </a:r>
            <a:br/>
            <a:r>
              <a:t>⠀⠀⠀⠀⠀⠀⠀⠀⠀⠀⠀⣿⣿⣿⣿⣿⣿⣿⣿⣿⣿⣿⣿⣿⣿⡟⢿⠏⠁⠀⠀⠀⠀⠀⠀⠀⠀⣿⡇⣕⢕⢀⢅⢕⣿⣿⣿⣿⣿⣿⣿⣿⣿⣿⣿⣿⣿⣿⣿⣿⣿⣿⣿⣿⣿⣿⣿⣿⣿⠀⠀⠀⠀⠀⠀⠀⠀⠀⠀⠀⠀</a:t>
            </a:r>
            <a:br/>
            <a:r>
              <a:t>⠀⠀⠀⠀⠀⠀⠀⠀⠀⠀⠀⠛⠛⠛⠛⠛⠛⠛⠛⠛⠛⠛⠛⠛⠛⠃⠀⠀⠀⠀⠀⠀⠀⠀⠀⠀⠀⠛⠃⠛⠑⠑⠑⠑⠙⠛⠛⠛⠛⠛⠛⠛⠛⠛⠛⠛⠛⠛⠛⠛⠛⠛⠛⠛⠛⠛⠛⠛⠛⠀⠀⠀⠀⠀⠀⠀⠀⠀⠀⠀⠀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⠀⠀⠀⠀⠀⠀⠀⠀⠀⠀⠀⣿⣿⣿⡿⢟⠀⠁⢔⢰⡕⢝⢁⢀⢄⠁⢕⢕⢕⣻⣿⣿⣿⣿⣿⣿⣿⣿⣿⣿⣿⣿⣿⣿⣿⣿⢕⠀⠀⠀⠀⠀⠁⢹⣿⣿⣿⣿⣿⣿⣧⢕⢕⢕⢕⢕⢄⢀⢄⠀⠀⠀⠀⠀⠀⠀⠀⠀⠀⠀⠀</a:t>
            </a:r>
            <a:br/>
            <a:r>
              <a:t>⠀⠀⠀⠀⠀⠀⠀⠀⠀⠀⠀⣿⣿⣿⢕⢅⢔⢱⣴⢄⢔⢕⢔⢕⢕⢕⣾⣿⣼⣿⣿⣿⣿⣿⣿⣿⣿⣿⣿⣿⣿⣿⣿⣿⣿⡟⠔⠀⠀⠀⠀⠀⠀⢕⣿⣿⣿⣿⣿⣿⣿⡇⢕⢕⢕⢕⢕⢕⠕⠀⠀⠀⠀⠀⠀⠀⠀⠀⠀⠀⠀</a:t>
            </a:r>
            <a:br/>
            <a:r>
              <a:t>⠀⠀⠀⠀⠀⠀⠀⠀⠀⠀⠀⣿⣿⢏⢕⢇⢕⢕⢕⣕⣵⣵⣵⣷⣵⣵⣷⣿⣿⣿⣿⣿⣿⣿⣿⣿⣿⣿⣿⣿⣿⣿⣿⣿⣿⢇⠄⠐⠀⠀⠀⠔⠀⠕⢸⣿⣿⣿⣿⣿⣿⣿⡕⢕⢕⢕⢕⢕⢕⠀⠀⠀⠀⠀⠀⠀⠀⠀⠀⠀⠀</a:t>
            </a:r>
            <a:br/>
            <a:r>
              <a:t>⠀⠀⠀⠀⠀⠀⠀⠀⠀⠀⠀⣿⣿⡕⢕⢕⢎⣵⣿⣿⣿⣿⣿⣿⣿⣿⣿⣿⣿⣿⣿⣿⣿⣿⣿⣿⣿⣿⣿⣿⣿⣿⣿⣿⣿⢕⢀⠄⠀⢀⢀⢀⠀⢔⢜⣿⣿⣿⣿⣿⣿⣿⣧⢕⢕⢕⢕⢕⢕⠀⠀⠀⠀⠀⠀⠀⠀⠀⠀⠀⠀</a:t>
            </a:r>
            <a:br/>
            <a:r>
              <a:t>⠀⠀⠀⠀⠀⠀⠀⠀⠀⠀⠀⣿⣿⡇⢕⢕⢸⣿⣿⣿⣿⣿⣿⣿⣿⣿⣿⣿⣿⣿⣿⣿⣿⣿⣿⣿⣿⣿⣿⣿⣿⣿⣿⣿⣿⢕⢔⢔⢕⢕⢕⢕⢕⢕⢕⣿⣿⣿⣿⣿⣿⣿⣿⢕⢕⢕⢕⢕⢕⠀⠀⠀⠀⠀⠀⠀⠀⠀⠀⠀⠀</a:t>
            </a:r>
            <a:br/>
            <a:r>
              <a:t>⠀⠀⠀⠀⠀⠀⠀⠀⠀⠀⠀⣿⣿⣷⢕⢕⢸⣿⣿⣿⣿⣿⣿⣿⣿⣿⣿⣿⣿⣿⣿⣿⣿⣿⣿⣿⣿⣿⣿⣿⣿⣿⣿⣿⣿⢕⢕⢕⢕⢕⢕⢕⢕⢕⢕⣿⣿⣿⣿⣿⣿⣿⣿⢇⢕⢕⢕⢕⢕⠀⠀⠀⠀⠀⠀⠀⠀⠀⠀⠀⠀</a:t>
            </a:r>
            <a:br/>
            <a:r>
              <a:t>⠀⠀⠀⠀⠀⠀⠀⠀⠀⠀⠀⣿⣿⣿⡕⢕⢜⣿⣿⣿⣿⣿⣿⣿⣿⣿⣿⣿⣿⣿⣟⣿⣿⣿⣿⣿⣿⣿⣿⣿⣿⣿⣿⣿⣿⢕⢕⣕⣕⣕⣕⣕⣱⣕⣱⣿⣿⣿⣿⣿⣿⣿⣿⡇⢕⢕⢕⢕⢕⠀⠀⠀⠀⠀⠀⠀⠀⠀⠀⠀⠀</a:t>
            </a:r>
            <a:br/>
            <a:r>
              <a:t>⠀⠀⠀⠀⠀⠀⠀⠀⠀⠀⠀⣿⣿⣿⣧⢕⢕⣿⣿⣿⣿⣿⣵⣿⣿⣿⣿⣿⣿⣿⣿⣿⣿⣿⣿⡿⣿⣿⣿⣿⣿⣿⣿⣿⣿⣷⣿⣿⣿⣿⣿⣿⣿⣿⣿⣿⣿⣿⣿⣿⣿⣿⣿⢇⢕⢕⢕⢕⢕⠀⠀⠀⠀⠀⠀⠀⠀⠀⠀⠀⠀</a:t>
            </a:r>
            <a:br/>
            <a:r>
              <a:t>⠀⠀⠀⠀⠀⠀⠀⠀⠀⠀⠀⣿⣿⣿⣿⣷⣵⣿⣿⣿⣿⣿⣿⣿⣿⣿⣿⣿⣿⣿⣿⣿⣿⣿⣿⣿⣿⣿⣿⣿⣿⣿⣿⣿⣿⣿⣿⣿⣿⣿⣿⣿⣿⣿⣿⣿⣿⣿⣿⣿⣿⣿⣿⢇⢕⢕⢕⢕⢕⠀⠀⠀⠀⠀⠀⠀⠀⠀⠀⠀⠀</a:t>
            </a:r>
            <a:br/>
            <a:r>
              <a:t>⠀⠀⠀⠀⠀⠀⠀⠀⠀⠀⠀⣿⣿⣿⣿⣿⣿⣿⣿⣿⣿⣿⣿⣿⣿⣿⣿⣿⣏⣿⣿⣿⣿⣿⣿⣿⣿⣿⣿⣿⣿⣿⣿⣿⣿⣿⣿⣿⣿⣿⣿⣿⣿⣿⣿⣿⣿⣿⣿⣿⣿⣿⣿⢕⢕⢕⢕⢕⢕⠀⠀⠀⠀⠀⠀⠀⠀⠀⠀⠀⠀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⠀⠀⠀⠀⠀⠀⠀⠀⠀⠀⠀⣿⣿⣿⣿⣿⣿⣿⣞⣿⣿⣿⣿⣿⣿⣿⣿⣿⣿⣿⣿⣿⣿⣿⣿⣿⣿⣿⣿⣿⣿⣿⣿⣿⣿⣿⣿⣿⣿⣿⣿⣿⣿⣿⣿⣿⣿⣿⣿⣿⣿⣿⣿⢕⢕⢕⢕⢕⢕⠀⠀⠀⠀⠀⠀⠀⠀⠀⠀⠀⠀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⠀⠀⠀⠀⠀⠀⠀⠀⠀⠀⠀⣿⣿⣿⣿⣿⣿⣿⣿⢹⣿⣿⣿⣿⣿⣿⣿⣿⣿⣿⣿⣿⡿⣿⣿⣿⣿⣿⣿⣿⣿⣿⣿⣿⣿⣿⣿⣿⣿⣿⣿⣿⣿⣿⣿⣿⣿⣿⣿⣿⣿⣿⣿⡇⢕⢕⢕⢕⢕⠀⠀⠀⠀⠀⠀⠀⠀⠀⠀⠀⠀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⠀⠀⠀⠀⠀⠀⠀⠀⠀⠀⠀⣿⣿⣿⣿⣿⣿⣿⣿⣧⢜⢿⣿⣿⣿⡿⢿⣿⣿⣿⣿⡿⠁⣿⣿⣿⣿⣿⣿⣿⣿⣿⣿⣿⣿⣿⣿⣿⣿⣿⣿⣿⣿⣿⣿⣿⣿⣿⣿⣿⣿⣿⣿⢕⢕⢕⢕⢱⢕⠀⠀⠀⠀⠀⠀⠀⠀⠀⠀⠀⠀</a:t>
            </a:r>
            <a:br/>
            <a:r>
              <a:t>⠀⠀⠀⠀⠀⠀⠀⠀⠀⠀⠀⣿⣿⣿⣿⣿⣿⣿⣿⣿⣧⢕⢜⢻⢿⣧⡕⢕⢱⢿⠟⠑⠀⢸⣿⣿⣿⣿⣿⣿⣿⣿⣿⣿⣿⣿⣿⣿⣿⣿⣿⣿⣿⣿⣿⣿⣿⣿⣿⣿⣿⣿⣿⣷⡷⢞⢗⢇⢕⠀⠀⠀⠀⠀⠀⠀⠀⠀⠀⠀⠀</a:t>
            </a:r>
            <a:br/>
            <a:r>
              <a:t>⠀⠀⠀⠀⠀⠀⠀⠀⠀⠀⠀⣿⣿⣿⣿⣿⣿⣿⣿⣿⣿⡇⢕⢑⠑⠁⠑⠑⠅⠀⠀⠀⠀⠁⢻⣿⣿⣿⣿⣿⣿⣿⣿⣿⣿⣿⣿⣿⣿⣿⣿⣿⣿⣿⣿⣿⣿⣿⣿⣿⣿⣿⣿⡿⢿⢷⣷⣷⡷⠀⠀⠀⠀⠀⠀⠀⠀⠀⠀⠀⠀</a:t>
            </a:r>
            <a:br/>
            <a:r>
              <a:t>⠀⠀⠀⠀⠀⠀⠀⠀⠀⠀⠀⣿⣿⣿⣿⣿⣿⣿⣿⣿⣿⣟⠀⠄⢄⢄⠄⠀⠀⠄⠀⠀⠀⠀⢸⣿⣿⣿⣿⣿⣿⣿⣿⣿⣿⣿⣿⣿⣿⣿⣿⣿⣿⣿⣿⣿⣿⣿⣿⣿⡿⣿⢿⣿⣿⣾⣿⣿⣷⠀⠀⠀⠀⠀⠀⠀⠀⠀⠀⠀⠀</a:t>
            </a:r>
            <a:br/>
            <a:r>
              <a:t>⠀⠀⠀⠀⠀⠀⠀⠀⠀⠀⠀⣿⣿⣿⣿⣿⣿⣿⣿⣿⣿⣿⡄⠁⢔⠄⢁⢁⠄⠀⠀⢄⢄⢀⢸⣿⣿⣿⣿⣿⣿⣿⣿⣿⣿⣿⣿⣿⣿⣿⣿⣿⣿⣿⣿⣿⣿⣿⣿⣿⣿⣿⣿⣿⣿⣿⣿⣿⣿⠀⠀⠀⠀⠀⠀⠀⠀⠀⠀⠀⠀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⠀⠀⠀⠀⠀⠀⠀⠀⠀⠀⠀⣿⣿⣿⣿⣿⣿⣿⣿⣿⣿⣿⣿⣷⣕⡕⢔⢕⠕⠑⠑⠕⢕⢕⢕⣿⣿⣿⣿⣿⣿⣿⣿⣿⣿⣿⣿⣿⣿⣿⣿⣿⣿⣿⣿⣿⣿⣿⣿⣿⣿⣿⣿⣿⣿⣿⣿⣿⣿⠀⠀⠀⠀⠀⠀⠀⠀⠀⠀⠀⠀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⠀⠀⠀⠀⠀⠀⠀⠀⠀⠀⠀⣿⣿⣿⣿⣿⣿⣿⣿⣿⣿⣿⣿⣿⣿⣿⣷⣧⡕⢕⢕⢕⢕⢕⢱⣿⣿⣿⣿⣿⣿⣿⣿⣿⣿⣿⣿⣿⣿⣿⣿⣿⣿⣿⣿⣿⣿⣿⣿⣿⣿⣿⣿⣿⣿⣿⣿⣿⣿⠀⠀⠀⠀⠀⠀⠀⠀⠀⠀⠀⠀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⠀⠀⠀⠀⠀⠀⠀⠀⠀⠀⠀⣿⣿⣿⣿⣿⣿⣿⣿⣿⣿⣿⣿⣿⣿⣿⣿⣿⣷⢕⢕⢕⢕⢕⢸⣿⣿⣿⣿⣿⣿⣿⣿⣿⣿⣿⣿⣿⣿⣿⣿⣿⣿⣿⣿⣿⣿⣿⣿⣿⣿⣿⣿⣿⣿⣿⣿⣿⣿⠀⠀⠀⠀⠀⠀⠀⠀⠀⠀⠀⠀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⠀⠀⠀⠀⠀⠀⠀⠀⠀⠀⠀⠛⠛⠛⠛⠛⠛⠛⠛⠛⠛⠛⠛⠛⠛⠛⠛⠛⠛⠀⠑⠑⠑⠑⠘⠛⠛⠛⠛⠛⠛⠛⠛⠛⠛⠛⠛⠛⠛⠛⠛⠛⠛⠛⠛⠛⠛⠛⠛⠛⠛⠛⠛⠛⠛⠛⠛⠛⠛⠀⠀⠀⠀⠀⠀⠀⠀⠀⠀⠀⠀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⠀⠀⠀⠀⠀⠀⠀⠀⠀⠀⠀⣿⣿⡿⢟⢑⢀⢁⠕⠹⢅⢐⢔⢕⢕⢱⣵⡵⣼⣿⣿⣿⣿⣿⣿⣿⣿⣿⣿⣿⣿⣿⣿⣿⣿⣿⡟⠅⠀⠀⠀⠀⠁⢕⢿⣿⣿⣿⣿⣿⣿⡕⢕⢕⢕⢕⢕⢔⢄⠀⠀⠀⠀⠀⠀⠀⠀⠀⠀⠀⠀</a:t>
            </a:r>
            <a:br/>
            <a:r>
              <a:t>⠀⠀⠀⠀⠀⠀⠀⠀⠀⠀⠀⣿⣿⡕⢔⢕⢕⢷⢇⢕⢜⢕⢕⢕⢜⡼⢻⣿⣿⣿⣿⣿⣿⣿⣿⣿⣿⣿⣿⣿⣿⣿⣿⣿⣿⣿⢇⠀⠀⠀⠀⠀⠀⠀⢸⣿⣿⣿⣿⣿⣿⣿⡕⢕⢕⢕⢕⢕⢕⠀⠀⠀⠀⠀⠀⠀⠀⠀⠀⠀⠀</a:t>
            </a:r>
            <a:br/>
            <a:r>
              <a:t>⠀⠀⠀⠀⠀⠀⠀⠀⠀⠀⠀⣿⡏⢕⢜⢕⣕⣕⣱⣵⣷⣾⣿⣿⣿⣾⣿⣿⣿⣿⣿⣿⣿⣿⣿⣿⣿⣿⣿⣿⣿⣿⣿⣿⣿⡿⠕⠀⠀⠀⠐⠔⠐⠔⢕⣿⣿⣿⣿⣿⣿⣿⣧⢕⢕⢕⢕⢕⢕⠀⠀⠀⠀⠀⠀⠀⠀⠀⠀⠀⠀</a:t>
            </a:r>
            <a:br/>
            <a:r>
              <a:t>⠀⠀⠀⠀⠀⠀⠀⠀⠀⠀⠀⣿⣧⢕⢕⢹⣵⣿⣿⣿⣿⣿⣿⣿⣿⣿⣿⣿⣿⣿⣿⣿⣿⣿⣿⣿⣿⣿⣿⣿⣿⣿⣿⣿⣿⡇⢅⠁⢄⢄⢀⢀⠀⠀⢕⢹⣿⣿⣿⣿⣿⣿⣿⡇⢕⢕⢕⢕⢕⠀⠀⠀⠀⠀⠀⠀⠀⠀⠀⠀⠀</a:t>
            </a:r>
            <a:br/>
            <a:r>
              <a:t>⠀⠀⠀⠀⠀⠀⠀⠀⠀⠀⠀⣿⣿⢕⢕⢕⣿⣿⣿⣿⣿⣿⣿⣿⣿⣿⣿⣿⣿⣿⣿⣿⣿⣿⣿⣿⣿⣿⣿⣿⣿⣿⣿⣿⣿⡇⢕⢔⢕⢔⢕⢕⢕⢕⢕⢸⣿⣿⣿⣿⣿⣿⣿⣧⢕⢕⢕⢕⢕⠀⠀⠀⠀⠀⠀⠀⠀⠀⠀⠀⠀</a:t>
            </a:r>
            <a:br/>
            <a:r>
              <a:t>⠀⠀⠀⠀⠀⠀⠀⠀⠀⠀⠀⣿⣿⡇⠕⢕⣿⣿⣿⣿⣿⣿⣿⣿⣿⣿⣿⣿⣿⣿⣿⣿⣿⣿⣿⣿⣿⣿⣿⣿⣿⣿⣿⣿⣿⡇⢕⢕⢕⢕⢕⢕⢕⢕⢕⢸⣿⣿⣿⣿⣿⣿⣿⣿⢕⢕⢕⢕⢕⠀⠀⠀⠀⠀⠀⠀⠀⠀⠀⠀⠀</a:t>
            </a:r>
            <a:br/>
            <a:r>
              <a:t>⠀⠀⠀⠀⠀⠀⠀⠀⠀⠀⠀⣿⣿⣧⢕⢕⢻⣿⣿⣿⣿⡿⢿⣿⣿⣿⣿⣿⣿⣯⣽⣿⣿⣿⣿⣿⣿⣿⣿⣿⣿⣿⣿⣿⣿⡇⢕⣕⣕⣕⣕⣕⣕⣵⣱⣸⣿⣿⣿⣿⣿⣿⣿⣿⢕⢕⢕⢕⢕⠀⠀⠀⠀⠀⠀⠀⠀⠀⠀⠀⠀</a:t>
            </a:r>
            <a:br/>
            <a:r>
              <a:t>⠀⠀⠀⠀⠀⠀⠀⠀⠀⠀⠀⣿⣿⣿⣇⢕⢸⣿⣿⣿⣿⣷⣿⣿⣿⣿⣿⣿⣿⣿⣿⣿⣿⣿⣿⣿⣿⣿⣿⣿⣿⣿⣿⣿⣿⣿⣾⣿⣿⣿⣿⣿⣿⣿⣿⣿⣿⣿⣿⣿⣿⣿⣿⣿⢕⢕⢕⢕⢕⠀⠀⠀⠀⠀⠀⠀⠀⠀⠀⠀⠀</a:t>
            </a:r>
            <a:br/>
            <a:r>
              <a:t>⠀⠀⠀⠀⠀⠀⠀⠀⠀⠀⠀⣿⣿⣿⡿⣷⣼⣿⣿⣿⣿⣿⣿⣿⣿⣿⣿⣿⢿⣿⣿⣿⣿⣿⣿⣿⣿⣿⣿⣿⣿⣿⣿⣿⣿⣿⣿⣿⣿⣿⣿⣿⣿⣿⣿⣿⣿⣿⣿⣿⣿⣿⣿⣿⢕⢕⢕⢕⢕⠀⠀⠀⠀⠀⠀⠀⠀⠀⠀⠀⠀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⠀⠀⠀⠀⠀⠀⠀⠀⠀⠀⠀⣿⣿⣿⣿⣿⣿⣿⣿⣿⣿⣿⣿⣿⣿⣷⣾⣿⣵⣿⣿⣿⣿⣿⣿⣿⣿⣿⣿⣿⣿⣿⣿⣿⣿⣿⣿⣿⣿⣿⣿⣿⣿⣿⣿⣿⣿⣿⣿⣿⣿⣿⣿⣿⢕⢕⢕⢕⢕⠀⠀⠀⠀⠀⠀⠀⠀⠀⠀⠀⠀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⠀⠀⠀⠀⠀⠀⠀⠀⠀⠀⠀⣿⣿⣿⣿⣿⣿⣿⣿⣿⣿⣿⣿⣿⣿⣿⣿⣿⣿⣿⢿⣿⣿⣿⣿⣿⣿⣿⣿⣿⣿⣿⣿⣿⣿⣿⣿⣿⣿⣿⣿⣿⣿⣿⣿⣿⣿⣿⣿⣿⣿⣿⣿⡏⢕⢕⢕⢕⢕⠀⠀⠀⠀⠀⠀⠀⠀⠀⠀⠀⠀</a:t>
            </a:r>
            <a:br/>
            <a:r>
              <a:t>⠀⠀⠀⠀⠀⠀⠀⠀⠀⠀⠀⣿⣿⣿⣿⣿⣿⡟⣿⣿⣿⣿⣿⣿⣿⣿⣿⣿⣿⣿⣿⣿⣿⣿⣿⣿⣿⣿⣿⣿⣿⣿⣿⣿⣿⣿⣿⣿⣿⣿⣿⣿⣿⣿⣿⣿⣿⣿⣿⣿⣿⣿⣿⡏⢕⢕⢕⢕⢕⠀⠀⠀⠀⠀⠀⠀⠀⠀⠀⠀⠀</a:t>
            </a:r>
            <a:br/>
            <a:r>
              <a:t>⠀⠀⠀⠀⠀⠀⠀⠀⠀⠀⠀⣿⣿⣿⣿⣿⣿⣿⡼⣿⣿⣿⣿⣿⣿⣿⣿⣿⣿⣿⣿⣿⣿⣿⣿⣿⣿⣿⣿⣿⣿⣿⣿⣿⣿⣿⣿⣿⣿⣿⣿⣿⣿⣿⣿⣿⣿⣿⣿⣿⣿⣿⣿⡏⢕⢕⢕⢕⢕⠀⠀⠀⠀⠀⠀⠀⠀⠀⠀⠀⠀</a:t>
            </a:r>
            <a:br/>
            <a:r>
              <a:t>⠀⠀⠀⠀⠀⠀⠀⠀⠀⠀⠀⣿⣿⣿⣿⣿⣿⣿⣇⢻⣿⣿⣿⣿⣿⣿⣿⣿⣿⣿⣿⣿⢻⣿⣿⣿⣿⣿⣿⣿⣿⣿⣿⣿⣿⣿⣿⣿⣿⣿⣿⣿⣿⣿⣿⣿⣿⣿⣿⣿⣿⣿⣿⣿⡇⢜⢕⢕⢕⠀⠀⠀⠀⠀⠀⠀⠀⠀⠀⠀⠀</a:t>
            </a:r>
            <a:br/>
            <a:r>
              <a:t>⠀⠀⠀⠀⠀⠀⠀⠀⠀⠀⠀⣿⣿⣿⣿⣿⣿⣿⣿⣇⢜⢿⣿⣿⣿⣟⢿⢿⣿⣿⣿⡏⢜⣿⣿⣿⣿⣿⣿⣿⣿⣿⣿⣿⣿⣿⣿⣿⣿⣿⣿⣿⣿⣿⣿⣿⣿⣿⣿⣿⣿⣿⣿⡟⢕⢕⡕⢕⢕⠀⠀⠀⠀⠀⠀⠀⠀⠀⠀⠀⠀</a:t>
            </a:r>
            <a:br/>
            <a:r>
              <a:t>⠀⠀⠀⠀⠀⠀⠀⠀⠀⠀⠀⣿⣿⣿⣿⣿⣿⣿⣿⣿⣇⢕⢘⢝⢻⢷⢕⢜⢜⠟⠙⠁⠔⢜⣿⣿⣿⣿⣿⣿⣿⣿⣿⣿⣿⣿⣿⣿⣿⣿⣿⣿⣿⣿⣿⣿⣿⣿⣿⣿⣿⣿⣿⣿⣷⡞⢟⢟⢕⠀⠀⠀⠀⠀⠀⠀⠀⠀⠀⠀⠀</a:t>
            </a:r>
            <a:br/>
            <a:r>
              <a:t>⠀⠀⠀⠀⠀⠀⠀⠀⠀⠀⠀⣿⣿⣿⣿⣿⣿⣿⣿⣿⣿⡕⢕⠀⠑⠁⠁⠁⠐⠀⠀⠀⠀⠁⢻⣿⣿⣿⣿⣿⣿⣿⣿⣿⣿⣿⣿⣿⣿⣿⣿⣿⣿⣿⣿⣿⣿⣿⣿⣿⣿⣿⣿⣿⣿⢿⢷⣷⣷⠀⠀⠀⠀⠀⠀⠀⠀⠀⠀⠀⠀</a:t>
            </a:r>
            <a:br/>
            <a:r>
              <a:t>⠀⠀⠀⠀⠀⠀⠀⠀⠀⠀⠀⣿⣿⣿⣿⣿⣿⣿⣿⣿⣿⡇⠐⢐⠔⠔⠔⠀⠄⠀⠀⠀⠀⠀⢸⣿⣿⣿⣿⣿⣿⣿⣿⣿⣿⣿⣿⣿⣿⣿⣿⣿⣿⣿⣿⣿⣿⣿⣿⣿⣿⣿⣿⣿⣿⣿⣿⣿⣿⠀⠀⠀⠀⠀⠀⠀⠀⠀⠀⠀⠀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⠀⠀⠀⠀⠀⠀⠀⠀⠀⠀⠀⣿⣿⣿⣿⣿⣿⣿⣿⣿⣿⣿⣄⠕⢔⢔⠅⢄⢄⢐⢀⢔⢔⢄⢅⣿⣿⣿⣿⣿⣿⣿⣿⣿⣿⣿⣿⣿⣿⣿⣿⣿⣿⣿⣿⣿⣿⣿⣿⣿⣿⣿⣿⣿⣿⣿⣿⣿⣿⠀⠀⠀⠀⠀⠀⠀⠀⠀⠀⠀⠀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⠀⠀⠀⠀⠀⠀⠀⠀⠀⠀⠀⣿⣿⣿⣿⣿⣿⣿⣿⣿⣿⣿⣿⣷⣵⣕⠑⢑⢕⠁⢁⢕⢕⢕⢕⣿⣿⣿⣿⣿⣿⣿⣿⣿⣿⣿⣿⣿⣿⣿⣿⣿⣿⣿⣿⣿⣿⣿⣿⣿⣿⣿⣿⣿⣿⣿⣿⣿⣿⠀⠀⠀⠀⠀⠀⠀⠀⠀⠀⠀⠀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⠀⠀⠀⠀⠀⠀⠀⠀⠀⠀⠀⣿⣿⣿⣿⣿⣿⣿⣿⣿⣿⣿⣿⣿⣿⣿⣿⣷⣕⢕⢕⢕⢕⢕⢕⣿⣿⣿⣿⣿⣿⣿⣿⣿⣿⣿⣿⣿⣿⣿⣿⣿⣿⣿⣿⣿⣿⣿⣿⣿⣿⣿⣿⣿⣿⣿⣿⣿⣿⠀⠀⠀⠀⠀⠀⠀⠀⠀⠀⠀⠀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⠀⠀⠀⠀⠀⠀⠀⠀⠀⠀⠀⠛⠛⠛⠛⠛⠛⠛⠛⠛⠛⠛⠛⠛⠛⠛⠛⠛⠛⠑⠁⠑⠑⠑⠘⠛⠛⠛⠛⠛⠛⠛⠛⠛⠛⠛⠛⠛⠛⠛⠛⠛⠛⠛⠛⠛⠛⠛⠛⠛⠛⠛⠛⠛⠛⠛⠛⠛⠛⠀⠀⠀⠀⠀⠀⠀⠀⠀⠀⠀⠀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⠀⠀⠀⠀⠀⠀⠀⠀⠀⠀⠀⣿⣿⡿⢇⢁⠅⠕⠽⠕⢐⢔⢕⢱⣵⣷⡧⣾⣿⣿⣿⣿⣿⣿⣿⣿⣿⣿⣿⣿⣿⣿⣿⣿⣿⣿⣿⢇⠁⠁⠀⠀⠁⠑⢹⣿⣿⣿⣿⣿⣿⣷⡕⢕⢕⢕⢕⢕⢕⠀⠀⠀⠀⠀⠀⠀⠀⠀⠀⠀⠀</a:t>
            </a:r>
            <a:br/>
            <a:r>
              <a:t>⠀⠀⠀⠀⠀⠀⠀⠀⠀⠀⠀⣿⣏⢕⢐⢅⢱⢇⢕⢎⢇⢕⢕⢸⣹⢿⣿⣿⣿⣿⣿⣿⣿⣿⣿⣿⣿⣿⣿⣿⣿⣿⣿⣿⣿⣿⣿⢕⠀⠀⠀⠀⠀⠀⢕⣿⣿⣿⣿⣿⣿⣿⣇⢕⢕⢕⢕⢕⢕⠀⠀⠀⠀⠀⠀⠀⠀⠀⠀⠀⠀</a:t>
            </a:r>
            <a:br/>
            <a:r>
              <a:t>⠀⠀⠀⠀⠀⠀⠀⠀⠀⠀⠀⣟⢕⡕⢕⢕⢇⣱⣵⣷⣷⣿⣿⣿⣿⣿⣿⣿⣿⣿⣿⣿⣿⣿⣿⣿⣿⣿⣿⣿⣿⣿⣿⣿⣿⣿⡇⢕⠔⠀⠐⠑⠐⠐⠕⢸⣿⣿⣿⣿⣿⣿⣿⡇⢕⢕⢕⢕⢕⠀⠀⠀⠀⠀⠀⠀⠀⠀⠀⠀⠀</a:t>
            </a:r>
            <a:br/>
            <a:r>
              <a:t>⠀⠀⠀⠀⠀⠀⠀⠀⠀⠀⠀⣿⢅⢜⢕⢹⣿⣿⣿⣿⣿⣿⣿⣿⣿⣿⣿⣿⣿⣿⣿⣿⣿⣿⣿⣿⣿⣿⣿⣿⣿⣿⣿⣿⣿⣿⡕⢕⢔⢔⢄⢕⢄⠀⢔⢕⣿⣿⣿⣿⣿⣿⣿⣿⢕⢕⢕⢕⢕⠀⠀⠀⠀⠀⠀⠀⠀⠀⠀⠀⠀</a:t>
            </a:r>
            <a:br/>
            <a:r>
              <a:t>⠀⠀⠀⠀⠀⠀⠀⠀⠀⠀⠀⣿⡇⢕⢕⢱⣿⣿⣿⣿⣿⣿⣿⣿⣿⣿⣿⣿⣿⣿⣿⣿⣿⣿⣿⣿⣿⣿⣿⣿⣿⣿⣿⣿⣿⣿⢕⢕⢕⢕⢕⢕⢕⢕⢕⢕⣿⣿⣿⣿⣿⣿⣿⣿⡇⢕⢕⢕⢕⠀⠀⠀⠀⠀⠀⠀⠀⠀⠀⠀⠀</a:t>
            </a:r>
            <a:br/>
            <a:r>
              <a:t>⠀⠀⠀⠀⠀⠀⠀⠀⠀⠀⠀⣿⣷⢕⢕⢸⣿⣿⣿⣿⣿⣿⣿⣿⣿⣿⣿⣿⣿⣿⣿⣿⣿⣿⣿⣿⣿⣿⣿⣿⣿⣿⣿⣿⣿⣿⢕⢕⢕⢕⢕⢕⢕⢕⢕⢕⣿⣿⣿⣿⣿⣿⣿⣿⡇⢕⢕⢕⢕⠀⠀⠀⠀⠀⠀⠀⠀⠀⠀⠀⠀</a:t>
            </a:r>
            <a:br/>
            <a:r>
              <a:t>⠀⠀⠀⠀⠀⠀⠀⠀⠀⠀⠀⣿⣿⡕⢕⢜⣿⣿⣿⣿⣿⢿⣿⣿⣿⣿⣿⣿⣿⣵⣿⣿⣿⣿⣿⣿⣿⣿⣿⣿⣿⣿⣿⣿⣿⣿⡇⣕⣕⣱⣕⣕⣕⣕⣵⣵⣿⣿⣿⣿⣿⣿⣿⣿⡇⢕⢕⢕⢕⠀⠀⠀⠀⠀⠀⠀⠀⠀⠀⠀⠀</a:t>
            </a:r>
            <a:br/>
            <a:r>
              <a:t>⠀⠀⠀⠀⠀⠀⠀⠀⠀⠀⠀⣿⣿⣷⢕⢕⣿⣿⣿⣿⣿⣷⣿⣿⣿⣿⣿⣿⣿⣿⣿⣿⣿⣿⣿⣿⣿⣿⣿⣿⣿⣿⣿⣿⣿⣿⣿⣿⣿⣿⣿⣿⣿⣿⣿⣿⣿⣿⣿⣿⣿⣿⣿⣿⡇⢕⢕⢕⢕⠀⠀⠀⠀⠀⠀⠀⠀⠀⠀⠀⠀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⠀⠀⠀⠀⠀⠀⠀⠀⠀⠀⠀⣿⣿⣿⡷⣵⣼⣿⣿⣿⣿⣿⣿⣿⣿⣿⣿⡿⢿⣿⣿⣿⣿⣿⣿⣿⣿⣿⣿⣿⣿⣿⣿⣿⣿⣿⣿⣿⣿⣿⣿⣿⣿⣿⣿⣿⣿⣿⣿⣿⣿⣿⣿⣿⡇⢕⢕⢕⢕⠀⠀⠀⠀⠀⠀⠀⠀⠀⠀⠀⠀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⠀⠀⠀⠀⠀⠀⠀⠀⠀⠀⠀⣿⣿⣿⣿⣿⣿⣿⣿⣿⣿⣿⣿⣿⣿⣷⣿⣿⣿⣿⣿⣿⣿⣿⣿⣿⣿⣿⣿⣿⣿⣿⣿⣿⣿⣿⣿⣿⣿⣿⣿⣿⣿⣿⣿⣿⣿⣿⣿⣿⣿⣿⣿⣿⡇⢕⢕⢕⢕⠀⠀⠀⠀⠀⠀⠀⠀⠀⠀⠀⠀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⠀⠀⠀⠀⠀⠀⠀⠀⠀⠀⠀⣿⣿⣿⣿⣿⣿⣿⣿⣿⣿⣿⣿⣿⣿⣿⣿⢿⢿⣿⣿⣿⣿⣿⣿⣿⣿⣿⣿⣿⣿⣿⣿⣿⣿⣿⣿⣿⣿⣿⣿⣿⣿⣿⣿⣿⣿⣿⣿⣿⣿⣿⣿⣿⡇⢕⢕⢕⢕⠀⠀⠀⠀⠀⠀⠀⠀⠀⠀⠀⠀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⠀⠀⠀⠀⠀⠀⠀⠀⠀⠀⠀⣿⣿⣿⣿⣿⣿⣟⣿⣿⣿⣿⣿⣿⣿⣷⣤⣴⣷⣿⣿⣿⣿⣿⣿⣿⣿⣿⣿⣿⣿⣿⣿⣿⣿⣿⣿⣿⣿⣿⣿⣿⣿⣿⣿⣿⣿⣿⣿⣿⣿⣿⣿⣿⡇⢕⢕⢕⢕⠀⠀⠀⠀⠀⠀⠀⠀⠀⠀⠀⠀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⠀⠀⠀⠀⠀⠀⠀⠀⠀⠀⠀⣿⣿⣿⣿⣿⣿⣷⢻⣿⣿⣿⣿⣿⣿⣿⣿⣿⣿⣿⣿⣿⣿⣿⣿⣿⣿⣿⣿⣿⣿⣿⣿⣿⣿⣿⣿⣿⣿⣿⣿⣿⣿⣿⣿⣿⣿⣿⣿⣿⣿⣿⣿⣿⢝⢕⢕⢕⢕⠀⠀⠀⠀⠀⠀⠀⠀⠀⠀⠀⠀</a:t>
            </a:r>
            <a:br/>
            <a:r>
              <a:t>⠀⠀⠀⠀⠀⠀⠀⠀⠀⠀⠀⣿⣿⣿⣿⣿⣿⣿⢜⢿⣿⣿⣿⣿⣿⣿⣿⣿⣿⣿⣿⣿⢿⣿⣿⣿⣿⣿⣿⣿⣿⣿⣿⣿⣿⣿⣿⣿⣿⣿⣿⣿⣿⣿⣿⣿⣿⣿⣿⣿⣿⣿⣿⣿⣷⢕⢝⢕⢕⠀⠀⠀⠀⠀⠀⠀⠀⠀⠀⠀⠀</a:t>
            </a:r>
            <a:br/>
            <a:r>
              <a:t>⠀⠀⠀⠀⠀⠀⠀⠀⠀⠀⠀⣿⣿⣿⣿⣿⣿⣿⣇⢜⢻⣿⣿⣿⣿⣿⡿⢿⣿⣿⣿⡏⢸⣿⣿⣿⣿⣿⣿⣿⣿⣿⣿⣿⣿⣿⣿⣿⣿⣿⣿⣿⣿⣿⣿⣿⣿⣿⣿⣿⣿⣿⣿⣿⢏⢕⣳⡗⡕⠀⠀⠀⠀⠀⠀⠀⠀⠀⠀⠀⠀</a:t>
            </a:r>
            <a:br/>
            <a:r>
              <a:t>⠀⠀⠀⠀⠀⠀⠀⠀⠀⠀⠀⣿⣿⣿⣿⣿⣿⣿⣿⣧⢕⢕⢝⢻⢿⣿⡞⢝⢽⠟⠋⠁⢕⢹⣿⣿⣿⣿⣿⣿⣿⣿⣿⣿⣿⣿⣿⣿⣿⣿⣿⣿⣿⣿⣿⣿⣿⣿⣿⣿⣿⣿⣿⣿⣿⣿⢿⢏⢕⠀⠀⠀⠀⠀⠀⠀⠀⠀⠀⠀⠀</a:t>
            </a:r>
            <a:br/>
            <a:r>
              <a:t>⠀⠀⠀⠀⠀⠀⠀⠀⠀⠀⠀⣿⣿⣿⣿⣿⣿⣿⣿⣿⣇⢕⢑⠕⠕⠑⠑⠐⠀⠀⠀⠀⠀⢑⢻⣿⣿⣿⣿⣿⣿⣿⣿⣿⣿⣿⣿⣿⣿⣿⣿⣿⣿⣿⣿⣿⣿⣿⣿⣿⣿⣿⣿⣿⣿⡿⢻⢾⣷⠀⠀⠀⠀⠀⠀⠀⠀⠀⠀⠀⠀</a:t>
            </a:r>
            <a:br/>
            <a:r>
              <a:t>⠀⠀⠀⠀⠀⠀⠀⠀⠀⠀⠀⣿⣿⣿⣿⣿⣿⣿⣿⣿⣿⡇⠑⢅⢔⢔⢔⢀⠀⠀⠀⠀⠀⠀⢸⣿⣿⣿⣿⣿⣿⣿⣿⣿⣿⣿⣿⣿⣿⣿⣿⣿⣿⣿⣿⣿⣿⣿⣿⣿⣿⣿⣿⣿⣿⣿⣿⣿⣿⠀⠀⠀⠀⠀⠀⠀⠀⠀⠀⠀⠀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⠀⠀⠀⠀⠀⠀⠀⠀⠀⠀⠀⣿⣿⣿⣿⣿⣿⣿⣿⣿⣿⣇⠁⢕⢕⢅⢅⢅⢅⠄⢀⢔⢔⢄⢜⣿⣿⣿⣿⣿⣿⣿⣿⣿⣿⣿⣿⣿⣿⣿⣿⣿⣿⣿⣿⣿⣿⣿⣿⣿⣿⣿⣿⣿⣿⣿⣿⣿⣿⠀⠀⠀⠀⠀⠀⠀⠀⠀⠀⠀⠀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⠀⠀⠀⠀⠀⠀⠀⠀⠀⠀⠀⣿⣿⣿⣿⣿⣿⣿⣿⣿⣿⣿⣷⣕⡕⢕⢕⢕⢕⢑⢑⢕⢕⢕⢕⣿⣿⣿⣿⣿⣿⣿⣿⣿⣿⣿⣿⣿⣿⣿⣿⣿⣿⣿⣿⣿⣿⣿⣿⣿⣿⣿⣿⣿⣿⣿⣿⣿⣿⠀⠀⠀⠀⠀⠀⠀⠀⠀⠀⠀⠀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⠀⠀⠀⠀⠀⠀⠀⠀⠀⠀⠀⣿⣿⣿⣿⣿⣿⣿⣿⣿⣿⣿⣿⣿⣿⣷⣦⣕⡕⢕⢕⢕⢕⢕⢕⣿⣿⣿⣿⣿⣿⣿⣿⣿⣿⣿⣿⣿⣿⣿⣿⣿⣿⣿⣿⣿⣿⣿⣿⣿⣿⣿⣿⣿⣿⣿⣿⣿⣿⠀⠀⠀⠀⠀⠀⠀⠀⠀⠀⠀⠀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⠀⠀⠀⠀⠀⠀⠀⠀⠀⠀⠀⣿⣿⣿⣿⣿⣿⣿⣿⣿⣿⣿⣿⣿⣿⣿⣿⣿⣷⢕⢕⢕⢕⢕⢕⣿⣿⣿⣿⣿⣿⣿⣿⣿⣿⣿⣿⣿⣿⣿⣿⣿⣿⣿⣿⣿⣿⣿⣿⣿⣿⣿⣿⣿⣿⣿⣿⣿⣿⠀⠀⠀⠀⠀⠀⠀⠀⠀⠀⠀⠀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⠀⠀⠀⠀⠀⠀⠀⠀⠀⠀⠀⠛⠛⠛⠛⠛⠛⠛⠛⠛⠛⠛⠛⠛⠛⠛⠛⠛⠛⠑⠑⠑⠑⠑⠑⠛⠛⠛⠛⠛⠛⠛⠛⠛⠛⠛⠛⠛⠛⠛⠛⠛⠛⠛⠛⠛⠛⠛⠛⠛⠛⠛⠛⠛⠛⠛⠛⠛⠛⠀⠀⠀⠀⠀⠀⠀⠀⠀⠀⠀⠀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⠀⠀⠀⠀⠀⠀⠀⠀⠀⠀⠀⣿⣿⡇⠀⠀⢀⣕⢜⢋⠑⢅⢁⠕⢕⢕⣜⣿⣿⣿⣿⣿⣿⣿⣿⣿⣿⣿⣿⣿⣿⣿⣿⣿⣿⣿⣿⣿⢇⠁⠀⠀⠀⠀⠀⢜⣿⣿⣿⣿⣿⣿⣿⡕⢕⢕⢕⢕⢕⠀⠀⠀⠀⠀⠀⠀⠀⠀⠀⠀⠀</a:t>
            </a:r>
            <a:br/>
            <a:r>
              <a:t>⠀⠀⠀⠀⠀⠀⠀⠀⠀⠀⠀⡿⢏⠕⢀⢄⡀⢑⢕⣔⢕⢕⢕⣵⣿⣿⣽⣿⣿⣿⣿⣿⣿⣿⣿⣿⣿⣿⣿⣿⣿⣿⣿⣿⣿⣿⣿⣿⠑⠀⠀⠀⠀⠀⠀⢕⢻⣿⣿⣿⣿⣿⣿⣷⢕⢕⢕⢕⢕⠀⠀⠀⠀⠀⠀⠀⠀⠀⠀⠀⠀</a:t>
            </a:r>
            <a:br/>
            <a:r>
              <a:t>⠀⠀⠀⠀⠀⠀⠀⠀⠀⠀⠀⢗⢕⡅⢔⢕⢏⢕⢕⣜⣱⣵⣵⣼⣽⣿⣿⣿⣿⣿⣿⣿⣿⣿⣿⣿⣿⣿⣿⣿⣿⣿⣿⣿⣿⣿⣿⡇⢑⠀⠐⠀⠀⠀⠑⠕⢜⣿⣿⣿⣿⣿⣿⣿⣧⢕⢕⢕⢕⠀⠀⠀⠀⠀⠀⠀⠀⠀⠀⠀⠀</a:t>
            </a:r>
            <a:br/>
            <a:r>
              <a:t>⠀⠀⠀⠀⠀⠀⠀⠀⠀⠀⠀⢀⢕⢕⢱⢣⣵⣷⣿⣿⣿⣿⣿⣿⣿⣿⣿⣿⣿⣿⣿⣿⣿⣿⣿⣿⣿⣿⣿⣿⣿⣿⣿⣿⣿⣿⣿⡕⢅⢕⢕⠄⢀⢀⢀⢕⢕⣿⣿⣿⣿⣿⣿⣿⣿⢕⢕⢕⢕⠀⠀⠀⠀⠀⠀⠀⠀⠀⠀⠀⠀</a:t>
            </a:r>
            <a:br/>
            <a:r>
              <a:t>⠀⠀⠀⠀⠀⠀⠀⠀⠀⠀⠀⣇⢕⢕⢕⣾⣿⣿⣿⣿⣿⣿⣿⣿⣿⣿⣿⣿⣿⣿⣿⣿⣿⣿⣿⣿⣿⣿⣿⣿⣿⣿⣿⣿⣿⣿⣿⢕⢕⢕⢕⢕⢕⢕⢕⢕⢕⢿⣿⣿⣿⣿⣿⣿⣿⡇⢕⢕⢕⠀⠀⠀⠀⠀⠀⠀⠀⠀⠀⠀⠀</a:t>
            </a:r>
            <a:br/>
            <a:r>
              <a:t>⠀⠀⠀⠀⠀⠀⠀⠀⠀⠀⠀⣿⢕⢕⢕⣿⣿⣿⣿⣿⣿⣿⣿⣿⣿⣿⣿⣿⣿⣿⣿⣿⣿⣿⣿⣿⣿⣿⣿⣿⣿⣿⣿⣿⣿⣿⣿⡕⢕⢕⢕⢕⢕⢕⢕⢕⢕⢸⣿⣿⣿⣿⣿⣿⣿⡇⢕⢕⢕⠀⠀⠀⠀⠀⠀⠀⠀⠀⠀⠀⠀</a:t>
            </a:r>
            <a:br/>
            <a:r>
              <a:t>⠀⠀⠀⠀⠀⠀⠀⠀⠀⠀⠀⣿⣇⢁⢕⢻⣿⣿⣿⣿⣿⣿⣿⣿⣿⣿⣿⣿⣟⢻⣿⣿⣿⣿⣿⣿⣿⣿⣿⣿⣿⣿⣿⣿⣿⣿⣿⡇⣱⣵⣵⣵⣕⣕⣱⣷⣷⣿⣿⣿⣿⣿⣿⣿⣿⣇⢕⢕⢕⠀⠀⠀⠀⠀⠀⠀⠀⠀⠀⠀⠀</a:t>
            </a:r>
            <a:br/>
            <a:r>
              <a:t>⠀⠀⠀⠀⠀⠀⠀⠀⠀⠀⠀⣿⣿⡕⢕⢸⣿⣿⣿⣿⣿⣫⣿⣿⣿⣿⣿⣿⣿⣿⣿⣿⣿⣿⣿⣿⣿⣿⣿⣿⣿⣿⣿⣿⣿⣿⣿⣷⣿⣿⣿⣿⣿⣿⣿⣿⣿⣿⣿⣿⣿⣿⣿⣿⣿⡇⢕⢕⢕⠀⠀⠀⠀⠀⠀⠀⠀⠀⠀⠀⠀</a:t>
            </a:r>
            <a:br/>
            <a:r>
              <a:t>⠀⠀⠀⠀⠀⠀⠀⠀⠀⠀⠀⣿⣿⣷⣕⢕⣿⣿⣿⣿⣿⣿⣿⣿⣿⣿⣿⣿⣿⣿⣿⣿⣿⣿⣿⣿⣿⣿⣿⣿⣿⣿⣿⣿⣿⣿⣿⣿⣿⣿⣿⣿⣿⣿⣿⣿⣿⣿⣿⣿⣿⣿⣿⣿⣿⡇⢕⢕⢕⠀⠀⠀⠀⠀⠀⠀⠀⠀⠀⠀⠀</a:t>
            </a:r>
            <a:br/>
            <a:r>
              <a:t>⠀⠀⠀⠀⠀⠀⠀⠀⠀⠀⠀⣿⣿⣿⣿⣿⣿⣿⣿⣿⣿⣿⣿⣿⣿⣟⣿⣟⣿⣿⣿⣿⣿⣿⣿⣿⣿⣿⣿⣿⣿⣿⣿⣿⣿⣿⣿⣿⣿⣿⣿⣿⣿⣿⣿⣿⣿⣿⣿⣿⣿⣿⣿⣿⣿⡇⢕⢕⢕⠀⠀⠀⠀⠀⠀⠀⠀⠀⠀⠀⠀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⠀⠀⠀⠀⠀⠀⠀⠀⠀⠀⠀⣿⣿⣿⣿⣿⣿⣿⣿⣿⣿⣿⣿⣿⣿⣿⣿⣿⣿⣿⣿⣿⣿⣿⣿⣿⣿⣿⣿⣿⣿⣿⣿⣿⣿⣿⣿⣿⣿⣿⣿⣿⣿⣿⣿⣿⣿⣿⣿⣿⣿⣿⣿⣿⣿⣇⢕⢕⢕⠀⠀⠀⠀⠀⠀⠀⠀⠀⠀⠀⠀</a:t>
            </a:r>
            <a:br/>
            <a:r>
              <a:t>⠀⠀⠀⠀⠀⠀⠀⠀⠀⠀⠀⣿⣿⣿⣿⣿⣿⣿⣿⣿⣿⣿⣿⣿⣿⣟⣏⣹⣽⣿⣿⣿⣿⣿⣿⣿⣿⣿⣿⣿⣿⣿⣿⣿⣿⣿⣿⣿⣿⣿⣿⣿⣿⣿⣿⣿⣿⣿⣿⣿⣿⣿⣿⣿⣿⣏⡕⢕⢕⠀⠀⠀⠀⠀⠀⠀⠀⠀⠀⠀⠀</a:t>
            </a:r>
            <a:br/>
            <a:r>
              <a:t>⠀⠀⠀⠀⠀⠀⠀⠀⠀⠀⠀⣿⣿⣿⣿⣿⣿⣟⢿⣿⣿⣿⣿⣿⣿⣿⣿⣟⣻⣿⣿⣿⣿⣿⣿⣿⣿⣿⣿⣿⣿⣿⣿⣿⣿⣿⣿⣿⣿⣿⣿⣿⣿⣿⣿⣿⣿⣿⣿⣿⣿⣿⣿⣿⣿⡇⢕⣕⢕⠀⠀⠀⠀⠀⠀⠀⠀⠀⠀⠀⠀</a:t>
            </a:r>
            <a:br/>
            <a:r>
              <a:t>⠀⠀⠀⠀⠀⠀⠀⠀⠀⠀⠀⣿⣿⣿⣿⣿⣿⣿⡎⣿⣿⣿⣿⣿⣿⣿⣿⣿⣿⣿⣿⣿⢻⣿⣿⣿⣿⣿⣿⣿⣿⣿⣿⣿⣿⣿⣿⣿⣿⣿⣿⣿⣿⣿⣿⣿⣿⣿⣿⣿⣿⣿⣿⣿⣿⣿⡏⢝⢕⠀⠀⠀⠀⠀⠀⠀⠀⠀⠀⠀⠀</a:t>
            </a:r>
            <a:br/>
            <a:r>
              <a:t>⠀⠀⠀⠀⠀⠀⠀⠀⠀⠀⠀⣿⣿⣿⣿⣿⣿⣿⡇⢜⢿⣿⣿⣿⣿⣿⣿⣿⣿⣿⣿⡟⠀⣿⣿⣿⣿⣿⣿⣿⣿⣿⣿⣿⣿⣿⣿⣿⣿⣿⣿⣿⣿⣿⣿⣿⣿⣿⣿⣿⣿⣿⣿⣿⣿⣏⣝⣜⡇⠀⠀⠀⠀⠀⠀⠀⠀⠀⠀⠀⠀</a:t>
            </a:r>
            <a:br/>
            <a:r>
              <a:t>⠀⠀⠀⠀⠀⠀⠀⠀⠀⠀⠀⣿⣿⣿⣿⣿⣿⣿⣿⡕⢕⢝⢻⢿⣿⣿⡿⢗⣳⡿⠟⠃⠀⢜⣿⣿⣿⣿⣿⣿⣿⣿⣿⣿⣿⣿⣿⣿⣿⣿⣿⣿⣿⣿⣿⣿⣿⣿⣿⣿⣿⣿⣿⣿⣿⣿⣿⡽⢇⠀⠀⠀⠀⠀⠀⠀⠀⠀⠀⠀⠀</a:t>
            </a:r>
            <a:br/>
            <a:r>
              <a:t>⠀⠀⠀⠀⠀⠀⠀⠀⠀⠀⠀⣿⣿⣿⣿⣿⣿⣿⣿⣿⣇⢔⠕⢕⢜⠝⢕⠅⠁⠀⠀⠀⠀⠁⢜⣿⣿⣿⣿⣿⣿⣿⣿⣿⣿⣿⣿⣿⣿⣿⣿⣿⣿⣿⣿⣿⣿⣿⣿⣿⣿⣿⣿⣿⣿⣿⣿⢻⣿⠀⠀⠀⠀⠀⠀⠀⠀⠀⠀⠀⠀</a:t>
            </a:r>
            <a:br/>
            <a:r>
              <a:t>⠀⠀⠀⠀⠀⠀⠀⠀⠀⠀⠀⣿⣿⣿⣿⣿⣿⣿⣿⣿⣿⡕⢐⢄⢐⢀⠀⢀⢀⠀⠀⠀⠀⠀⠘⣿⣿⣿⣿⣿⣿⣿⣿⣿⣿⣿⣿⣿⣿⣿⣿⣿⣿⣿⣿⣿⣿⣿⣿⣿⣿⣿⣿⣿⣿⣿⣿⣿⣿⠀⠀⠀⠀⠀⠀⠀⠀⠀⠀⠀⠀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⠀⠀⠀⠀⠀⠀⠀⠀⠀⠀⠀⣿⣿⣿⣿⣿⣿⣿⣿⣿⣿⣷⠀⢔⢕⢑⢑⢑⢁⢐⠀⢀⢄⢀⠀⢹⣿⣿⣿⣿⣿⣿⣿⣿⣿⣿⣿⣿⣿⣿⣿⣿⣿⣿⣿⣿⣿⣿⣿⣿⣿⣿⣿⣿⣿⣿⣿⣿⣿⠀⠀⠀⠀⠀⠀⠀⠀⠀⠀⠀⠀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⠀⠀⠀⠀⠀⠀⠀⠀⠀⠀⠀⣿⣿⣿⣿⣿⣿⣿⣿⣿⣿⣿⣄⢕⢕⢕⢕⢕⢔⢔⢕⢕⢕⢕⢕⢸⣿⣿⣿⣿⣿⣿⣿⣿⣿⣿⣿⣿⣿⣿⣿⣿⣿⣿⣿⣿⣿⣿⣿⣿⣿⣿⣿⣿⣿⣿⣿⣿⣿⠀⠀⠀⠀⠀⠀⠀⠀⠀⠀⠀⠀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⠀⠀⠀⠀⠀⠀⠀⠀⠀⠀⠀⣿⣿⣿⣿⣿⣿⣿⣿⣿⣿⣿⣿⣷⣵⡕⢕⢕⢕⢕⢕⢕⢕⢕⢕⢸⣿⣿⣿⣿⣿⣿⣿⣿⣿⣿⣿⣿⣿⣿⣿⣿⣿⣿⣿⣿⣿⣿⣿⣿⣿⣿⣿⣿⣿⣿⣿⣿⣿⠀⠀⠀⠀⠀⠀⠀⠀⠀⠀⠀⠀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⠀⠀⠀⠀⠀⠀⠀⠀⠀⠀⠀⣿⣿⣿⣿⣿⣿⣿⣿⣿⣿⣿⣿⣿⣿⣿⣷⣷⣵⡕⢕⢕⢕⢕⢕⢸⣿⣿⣿⣿⣿⣿⣿⣿⣿⣿⣿⣿⣿⣿⣿⣿⣿⣿⣿⣿⣿⣿⣿⣿⣿⣿⣿⣿⣿⣿⣿⣿⣿⠀⠀⠀⠀⠀⠀⠀⠀⠀⠀⠀⠀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⠀⠀⠀⠀⠀⠀⠀⠀⠀⠀⠀⠛⠛⠛⠛⠛⠛⠛⠛⠛⠛⠛⠛⠛⠛⠛⠛⠛⠛⠓⠑⠑⠑⠑⠑⠘⠛⠛⠛⠛⠛⠛⠛⠛⠛⠛⠛⠛⠛⠛⠛⠛⠛⠛⠛⠛⠛⠛⠛⠛⠛⠛⠛⠛⠛⠛⠛⠛⠛⠀⠀⠀⠀⠀⠀⠀⠀⠀⠀⠀⠀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⠀⠀⠀⠀⠀⠀⠀⠀⠀⠀⠀⣿⣿⢏⠁⠀⠀⢕⣱⡕⢞⠙⠑⠕⢑⢑⢹⣿⣿⣿⣿⣿⣿⣿⣿⣿⣿⣿⣿⣿⣿⣿⣿⣿⣿⣿⣿⣿⡏⠀⠀⠀⠀⠀⠁⠕⢻⣿⣿⣿⣿⣿⣿⣧⢕⢕⢕⢕⢕⠀⠀⠀⠀⠀⠀⠀⠀⠀⠀⠀⠀</a:t>
            </a:r>
            <a:br/>
            <a:r>
              <a:t>⠀⠀⠀⠀⠀⠀⠀⠀⠀⠀⠀⡿⢟⠁⠀⠀⠐⠳⠕⢀⢀⠔⢰⡕⣵⣷⣺⣿⣿⣿⣿⣿⣿⣿⣿⣿⣿⣿⣿⣿⣿⣿⣿⣿⣿⣿⣿⣿⢇⠀⠀⠀⠀⠀⠀⠀⢜⣿⣿⣿⣿⣿⣿⣿⡇⢕⢕⢕⢕⠀⠀⠀⠀⠀⠀⠀⠀⠀⠀⠀⠀</a:t>
            </a:r>
            <a:br/>
            <a:r>
              <a:t>⠀⠀⠀⠀⠀⠀⠀⠀⠀⠀⠀⢇⢔⢄⢑⢳⢆⢔⢕⢕⢔⢔⢕⢹⢟⣿⣿⣿⣿⣿⣿⣿⣿⣿⣿⣿⣿⣿⣿⣿⣿⣿⣿⣿⣿⣿⣿⡟⢑⠀⠀⠀⠀⠀⠀⠐⢕⢻⣿⣿⣿⣿⣿⣿⣿⡕⢕⢕⢕⠀⠀⠀⠀⠀⠀⠀⠀⠀⠀⠀⠀</a:t>
            </a:r>
            <a:br/>
            <a:r>
              <a:t>⠀⠀⠀⠀⠀⠀⠀⠀⠀⠀⠀⠁⢵⢕⢕⡕⣱⣵⣷⣷⣿⣿⣿⣿⣿⣿⣿⣿⣿⣿⣿⣿⣿⣿⣿⣿⣿⣿⣿⣿⣿⣿⣿⣿⣿⣿⣿⡇⢕⢄⢄⠄⠀⢀⠀⢀⢕⢸⣿⣿⣿⣿⣿⣿⣿⡇⢕⢕⢕⠀⠀⠀⠀⠀⠀⠀⠀⠀⠀⠀⠀</a:t>
            </a:r>
            <a:br/>
            <a:r>
              <a:t>⠀⠀⠀⠀⠀⠀⠀⠀⠀⠀⠀⡔⢕⢕⢕⣵⣿⣿⣿⣿⣿⣿⣿⣿⣿⣿⣿⣿⣿⣿⣿⣿⣿⣿⣿⣿⣿⣿⣿⣿⣿⣿⣿⣿⣿⣿⣿⡇⢕⢕⢕⢕⢕⢕⢕⢕⢕⢸⣿⣿⣿⣿⣿⣿⣿⣿⢕⢕⢕⠀⠀⠀⠀⠀⠀⠀⠀⠀⠀⠀⠀</a:t>
            </a:r>
            <a:br/>
            <a:r>
              <a:t>⠀⠀⠀⠀⠀⠀⠀⠀⠀⠀⠀⣏⢕⢕⢕⣾⣿⣿⣿⣿⣿⣿⣿⣿⣿⣿⣿⣿⣿⣿⣿⣿⣿⣿⣿⣿⣿⣿⣿⣿⣿⣿⣿⣿⣿⣿⣿⡇⢕⢕⢕⢕⢕⢕⢕⢕⢕⢕⣿⣿⣿⣿⣿⣿⣿⣿⢕⢕⢕⠀⠀⠀⠀⠀⠀⠀⠀⠀⠀⠀⠀</a:t>
            </a:r>
            <a:br/>
            <a:r>
              <a:t>⠀⠀⠀⠀⠀⠀⠀⠀⠀⠀⠀⣿⡕⠑⢕⢿⣿⣿⣿⣿⣿⣿⣿⣿⣿⣿⣿⣿⣽⢿⣿⣿⣿⣿⣿⣿⣿⣿⣿⣿⣿⣿⣿⣿⣿⣿⣿⣇⢕⣵⣵⣵⣵⣵⣵⣵⣷⣾⣿⣿⣿⣿⣿⣿⣿⣿⢕⢕⢕⠀⠀⠀⠀⠀⠀⠀⠀⠀⠀⠀⠀</a:t>
            </a:r>
            <a:br/>
            <a:r>
              <a:t>⠀⠀⠀⠀⠀⠀⠀⠀⠀⠀⠀⣿⣷⢅⠕⢸⣿⣿⣿⣿⡿⢿⣿⣿⣿⣿⣿⣿⣷⣾⣿⣿⣿⣿⣿⣿⣿⣿⣿⣿⣿⣿⣿⣿⣿⣿⣿⣿⣾⣿⣿⣿⣿⣿⣿⣿⣿⣿⣿⣿⣿⣿⣿⣿⣿⣿⢕⢕⢕⠀⠀⠀⠀⠀⠀⠀⠀⠀⠀⠀⠀</a:t>
            </a:r>
            <a:br/>
            <a:r>
              <a:t>⠀⠀⠀⠀⠀⠀⠀⠀⠀⠀⠀⣿⣿⣧⢕⢜⣿⣿⣿⣿⣿⣿⣿⣿⣿⣿⣿⣿⣿⣿⣿⣿⣿⣿⣿⣿⣿⣿⣿⣿⣿⣿⣿⣿⣿⣿⣿⣿⣿⣿⣿⣿⣿⣿⣿⣿⣿⣿⣿⣿⣿⣿⣿⣿⣿⣿⢕⢕⢕⠀⠀⠀⠀⠀⠀⠀⠀⠀⠀⠀⠀</a:t>
            </a:r>
            <a:br/>
            <a:r>
              <a:t>⠀⠀⠀⠀⠀⠀⠀⠀⠀⠀⠀⣿⣿⣿⢻⣧⣿⣿⣿⣿⣿⣿⣿⣿⣿⣿⣿⡿⡿⣿⣿⣿⣿⣿⣿⣿⣿⣿⣿⣿⣿⣿⣿⣿⣿⣿⣿⣿⣿⣿⣿⣿⣿⣿⣿⣿⣿⣿⣿⣿⣿⣿⣿⣿⣿⣿⢕⢕⢕⠀⠀⠀⠀⠀⠀⠀⠀⠀⠀⠀⠀</a:t>
            </a:r>
            <a:br/>
            <a:r>
              <a:t>⠀⠀⠀⠀⠀⠀⠀⠀⠀⠀⠀⣿⣿⣿⣿⣿⣿⣿⣿⣿⣿⣿⣿⣿⣿⣷⣿⣷⣿⣿⣿⣿⣿⣿⣿⣿⣿⣿⣿⣿⣿⣿⣿⣿⣿⣿⣿⣿⣿⣿⣿⣿⣿⣿⣿⣿⣿⣿⣿⣿⣿⣿⣿⣿⣿⣿⢕⢕⢕⠀⠀⠀⠀⠀⠀⠀⠀⠀⠀⠀⠀</a:t>
            </a:r>
            <a:br/>
            <a:r>
              <a:t>⠀⠀⠀⠀⠀⠀⠀⠀⠀⠀⠀⣿⣿⣿⣿⣿⣿⣿⣿⣿⣿⣿⣿⣿⣿⣿⢿⠿⢟⣿⣿⣿⣿⣿⣿⣿⣿⣿⣿⣿⣿⣿⣿⣿⣿⣿⣿⣿⣿⣿⣿⣿⣿⣿⣿⣿⣿⣿⣿⣿⣿⣿⣿⣿⣿⣿⢕⢕⢕⠀⠀⠀⠀⠀⠀⠀⠀⠀⠀⠀⠀</a:t>
            </a:r>
            <a:br/>
            <a:r>
              <a:t>⠀⠀⠀⠀⠀⠀⠀⠀⠀⠀⠀⣿⣿⣿⣿⣿⣿⡟⢹⣿⣿⣿⣿⣿⣿⣿⣿⢿⢿⣿⣿⣿⣿⣿⣿⣿⣿⣿⣿⣿⣿⣿⣿⣿⣿⣿⣿⣿⣿⣿⣿⣿⣿⣿⣿⣿⣿⣿⣿⣿⣿⣿⣿⣿⣿⣯⢕⢕⢕⠀⠀⠀⠀⠀⠀⠀⠀⠀⠀⠀⠀</a:t>
            </a:r>
            <a:br/>
            <a:r>
              <a:t>⠀⠀⠀⠀⠀⠀⠀⠀⠀⠀⠀⣿⣿⣿⣿⣿⣿⣷⡎⣿⣿⣿⣿⣿⣿⣿⣿⣿⣿⣿⣿⣿⢿⣿⣿⣿⣿⣿⣿⣿⣿⣿⣿⣿⣿⣿⣿⣿⣿⣿⣿⣿⣿⣿⣿⣿⣿⣿⣿⣿⣿⣿⣿⣿⣿⣿⡷⢜⢕⠀⠀⠀⠀⠀⠀⠀⠀⠀⠀⠀⠀</a:t>
            </a:r>
            <a:br/>
            <a:r>
              <a:t>⠀⠀⠀⠀⠀⠀⠀⠀⠀⠀⠀⣿⣿⣿⣿⣿⣿⣿⡇⢜⣿⣿⣿⣿⣿⣿⣿⣿⣿⣿⣿⡿⠀⣿⣿⣿⣿⣿⣿⣿⣿⣿⣿⣿⣿⣿⣿⣿⣿⣿⣿⣿⣿⣿⣿⣿⣿⣿⣿⣿⣿⣿⣿⣿⣿⣿⢕⢕⣕⠀⠀⠀⠀⠀⠀⠀⠀⠀⠀⠀⠀</a:t>
            </a:r>
            <a:br/>
            <a:r>
              <a:t>⠀⠀⠀⠀⠀⠀⠀⠀⠀⠀⠀⣿⣿⣿⣿⣿⣿⣿⣿⡕⢕⢟⢿⣿⣿⣻⡿⢏⣽⣿⢿⠇⠀⢜⢿⣿⣿⣿⣿⣿⣿⣿⣿⣿⣿⣿⣿⣿⣿⣿⣿⣿⣿⣿⣿⣿⣿⣿⣿⣿⣿⣿⣿⣿⣿⣿⣿⡼⣕⠀⠀⠀⠀⠀⠀⠀⠀⠀⠀⠀⠀</a:t>
            </a:r>
            <a:br/>
            <a:r>
              <a:t>⠀⠀⠀⠀⠀⠀⠀⠀⠀⠀⠀⣿⣿⣿⣿⣿⣿⣿⣿⣿⣇⢔⢑⠘⠙⢟⢇⠑⠘⠁⠀⠀⠀⠁⢜⣿⣿⣿⣿⣿⣿⣿⣿⣿⣿⣿⣿⣿⣿⣿⣿⣿⣿⣿⣿⣿⣿⣿⣿⣿⣿⣿⣿⣿⣿⣿⣿⣟⣟⠀⠀⠀⠀⠀⠀⠀⠀⠀⠀⠀⠀</a:t>
            </a:r>
            <a:br/>
            <a:r>
              <a:t>⠀⠀⠀⠀⠀⠀⠀⠀⠀⠀⠀⣿⣿⣿⣿⣿⣿⣿⣿⣿⣿⡇⢀⠀⢀⠀⠀⠀⠀⠀⠀⠀⠀⠀⠁⢻⣿⣿⣿⣿⣿⣿⣿⣿⣿⣿⣿⣿⣿⣿⣿⣿⣿⣿⣿⣿⣿⣿⣿⣿⣿⣿⣿⣿⣿⣿⣿⣿⣿⠀⠀⠀⠀⠀⠀⠀⠀⠀⠀⠀⠀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⠀⠀⠀⠀⠀⠀⠀⠀⠀⠀⠀⣿⣿⣿⣿⣿⣿⣿⣿⣿⣿⣿⢔⢔⢕⢕⠑⠐⠁⠀⠀⠀⢀⢀⠀⠸⣿⣿⣿⣿⣿⣿⣿⣿⣿⣿⣿⣿⣿⣿⣿⣿⣿⣿⣿⣿⣿⣿⣿⣿⣿⣿⣿⣿⣿⣿⣿⣿⣿⠀⠀⠀⠀⠀⠀⠀⠀⠀⠀⠀⠀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⠀⠀⠀⠀⠀⠀⠀⠀⠀⠀⠀⣿⣿⣿⣿⣿⣿⣿⣿⣿⣿⣿⣇⢀⢕⢕⢕⢕⢄⢔⢔⠕⢕⢕⢕⢕⣿⣿⣿⣿⣿⣿⣿⣿⣿⣿⣿⣿⣿⣿⣿⣿⣿⣿⣿⣿⣿⣿⣿⣿⣿⣿⣿⣿⣿⣿⣿⣿⣿⠀⠀⠀⠀⠀⠀⠀⠀⠀⠀⠀⠀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⠀⠀⠀⠀⠀⠀⠀⠀⠀⠀⠀⣿⣿⣿⣿⣿⣿⣿⣿⣿⣿⣿⣿⣿⣵⡕⢕⢕⢕⢕⢕⢕⢕⢕⢕⢕⣿⣿⣿⣿⣿⣿⣿⣿⣿⣿⣿⣿⣿⣿⣿⣿⣿⣿⣿⣿⣿⣿⣿⣿⣿⣿⣿⣿⣿⣿⣿⣿⣿⠀⠀⠀⠀⠀⠀⠀⠀⠀⠀⠀⠀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⠀⠀⠀⠀⠀⠀⠀⠀⠀⠀⠀⣿⣿⣿⣿⣿⣿⣿⣿⣿⣿⣿⣿⣿⣿⣿⣷⣷⣧⣕⢕⢕⢕⢕⢕⢕⣿⣿⣿⣿⣿⣿⣿⣿⣿⣿⣿⣿⣿⣿⣿⣿⣿⣿⣿⣿⣿⣿⣿⣿⣿⣿⣿⣿⣿⣿⣿⣿⣿⠀⠀⠀⠀⠀⠀⠀⠀⠀⠀⠀⠀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⠀⠀⠀⠀⠀⠀⠀⠀⠀⠀⠀⣿⣿⡿⠟⠙⠁⢄⠜⢱⡵⢾⠏⢝⢝⢝⢻⣿⣿⣿⣿⣿⣿⣿⣿⣿⣿⣿⣿⣿⣿⣿⣿⣿⣿⣿⣿⣿⣿⢕⠀⠀⠀⠀⠀⠀⢜⣿⣿⣿⣿⣿⣿⣿⡕⢕⢕⢔⢕⠀⠀⠀⠀⠀⠀⠀⠀⠀⠀⠀⠀</a:t>
            </a:r>
            <a:br/>
            <a:r>
              <a:t>⠀⠀⠀⠀⠀⠀⠀⠀⠀⠀⠀⣿⡿⠑⠀⠀⢅⢕⢟⢃⠁⢀⢀⢅⣔⣕⣵⣿⣿⣿⣿⣿⣿⣿⣿⣿⣿⣿⣿⣿⣿⣿⣿⣿⣿⣿⣿⣿⡏⠀⠀⠀⠀⠀⠀⠀⢕⢻⣿⣿⣿⣿⣿⣿⣷⢕⢕⢕⢕⠀⠀⠀⠀⠀⠀⠀⠀⠀⠀⠀⠀</a:t>
            </a:r>
            <a:br/>
            <a:r>
              <a:t>⠀⠀⠀⠀⠀⠀⠀⠀⠀⠀⠀⣇⢅⢄⠔⢰⢅⢍⢅⢔⢔⢑⢜⢗⡿⣿⣿⣿⣿⣿⣿⣿⣿⣿⣿⣿⣿⣿⣿⣿⣿⣿⣿⣿⣿⣿⣿⣿⢕⠁⠀⠀⠀⠀⠀⠀⠕⢸⣿⣿⣿⣿⣿⣿⣿⣇⢕⢕⢕⠀⠀⠀⠀⠀⠀⠀⠀⠀⠀⠀⠀</a:t>
            </a:r>
            <a:br/>
            <a:r>
              <a:t>⠀⠀⠀⠀⠀⠀⠀⠀⠀⠀⠀⠑⢕⢕⢕⢜⢕⢕⣕⣵⣵⣷⣵⣮⣷⣿⣿⣿⣿⣿⣿⣿⣿⣿⣿⣿⣿⣿⣿⣿⣿⣿⣿⣿⣿⣿⣿⣿⢕⢄⢔⢔⠀⢄⢀⢀⢄⢕⣿⣿⣿⣿⣿⣿⣿⣿⢕⢕⢕⠀⠀⠀⠀⠀⠀⠀⠀⠀⠀⠀⠀</a:t>
            </a:r>
            <a:br/>
            <a:r>
              <a:t>⠀⠀⠀⠀⠀⠀⠀⠀⠀⠀⠀⡔⢕⢕⢕⣇⣾⣿⣿⣿⣿⣿⣿⣿⣿⣿⣿⣿⣿⣿⣿⣿⣿⣿⣿⣿⣿⣿⣿⣿⣿⣿⣿⣿⣿⣿⣿⣿⢕⢕⢕⢕⢕⢕⢕⢕⢕⢕⣿⣿⣿⣿⣿⣿⣿⣿⡇⢕⢕⠀⠀⠀⠀⠀⠀⠀⠀⠀⠀⠀⠀</a:t>
            </a:r>
            <a:br/>
            <a:r>
              <a:t>⠀⠀⠀⠀⠀⠀⠀⠀⠀⠀⠀⡟⢕⢕⢕⣽⣿⣿⣿⣿⣿⣿⣿⣿⣿⣿⣿⣿⣿⣿⣿⣿⣿⣿⣿⣿⣿⣿⣿⣿⣿⣿⣿⣿⣿⣿⣿⣿⢕⢕⢕⢕⢕⢕⢕⢕⢕⢕⢻⣿⣿⣿⣿⣿⣿⣿⡇⢕⢕⠀⠀⠀⠀⠀⠀⠀⠀⠀⠀⠀⠀</a:t>
            </a:r>
            <a:br/>
            <a:r>
              <a:t>⠀⠀⠀⠀⠀⠀⠀⠀⠀⠀⠀⣿⡕⠕⢕⣿⣿⣿⣿⣿⣿⣿⣿⣿⣿⣿⣿⣿⣿⣿⣿⣿⣿⣿⣿⣿⣿⣿⣿⣿⣿⣿⣿⣿⣿⣿⣿⣿⡕⣱⣵⣵⣵⣵⣵⣵⣷⣷⣿⣿⣿⣿⣿⣿⣿⣿⡇⢕⢕⠀⠀⠀⠀⠀⠀⠀⠀⠀⠀⠀⠀</a:t>
            </a:r>
            <a:br/>
            <a:r>
              <a:t>⠀⠀⠀⠀⠀⠀⠀⠀⠀⠀⠀⣿⣧⢄⢕⢹⣿⣿⣿⣿⣿⣿⣿⣿⣿⣿⣿⣿⣯⣽⣿⣿⣿⣿⣿⣿⣿⣿⣿⣿⣿⣿⣿⣿⣿⣿⣿⣿⣿⣿⣿⣿⣿⣿⣿⣿⣿⣿⣿⣿⣿⣿⣿⣿⣿⣿⡇⢕⢕⠀⠀⠀⠀⠀⠀⠀⠀⠀⠀⠀⠀</a:t>
            </a:r>
            <a:br/>
            <a:r>
              <a:t>⠀⠀⠀⠀⠀⠀⠀⠀⠀⠀⠀⣿⣿⣇⢕⢜⣿⣿⣿⣿⣯⣵⣿⣿⣿⣿⣿⣿⣿⣿⣿⣿⣿⣿⣿⣿⣿⣿⣿⣿⣿⣿⣿⣿⣿⣿⣿⣿⣿⣿⣿⣿⣿⣿⣿⣿⣿⣿⣿⣿⣿⣿⣿⣿⣿⣿⡇⢕⢕⠀⠀⠀⠀⠀⠀⠀⠀⠀⠀⠀⠀</a:t>
            </a:r>
            <a:br/>
            <a:r>
              <a:t>⠀⠀⠀⠀⠀⠀⠀⠀⠀⠀⠀⣿⣿⣿⣷⣕⣿⣿⣿⣿⣿⣿⣿⣿⣿⣿⣿⣿⣿⣿⣿⣿⣿⣿⣿⣿⣿⣿⣿⣿⣿⣿⣿⣿⣿⣿⣿⣿⣿⣿⣿⣿⣿⣿⣿⣿⣿⣿⣿⣿⣿⣿⣿⣿⣿⣿⡇⢕⢕⠀⠀⠀⠀⠀⠀⠀⠀⠀⠀⠀⠀</a:t>
            </a:r>
            <a:br/>
            <a:r>
              <a:t>⠀⠀⠀⠀⠀⠀⠀⠀⠀⠀⠀⣿⣿⣿⣾⣿⣿⣿⣿⣿⣿⣿⣿⣿⣿⣻⣿⣏⣿⣿⣿⣿⣿⣿⣿⣿⣿⣿⣿⣿⣿⣿⣿⣿⣿⣿⣿⣿⣿⣿⣿⣿⣿⣿⣿⣿⣿⣿⣿⣿⣿⣿⣿⣿⣿⣿⡇⢕⢕⠀⠀⠀⠀⠀⠀⠀⠀⠀⠀⠀⠀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⠀⠀⠀⠀⠀⠀⠀⠀⠀⠀⠀⣿⣿⣿⣿⣿⣿⣿⣿⣿⣿⣿⣿⣿⣿⣿⣿⣿⣿⣿⣿⣿⣿⣿⣿⣿⣿⣿⣿⣿⣿⣿⣿⣿⣿⣿⣿⣿⣿⣿⣿⣿⣿⣿⣿⣿⣿⣿⣿⣿⣿⣿⣿⣿⣿⣿⡇⢕⢕⠀⠀⠀⠀⠀⠀⠀⠀⠀⠀⠀⠀</a:t>
            </a:r>
            <a:br/>
            <a:r>
              <a:t>⠀⠀⠀⠀⠀⠀⠀⠀⠀⠀⠀⣿⣿⣿⣿⣿⣿⣿⢿⣿⣿⣿⣿⣿⣿⣯⣽⣵⣷⣿⣿⣿⣿⣿⣿⣿⣿⣿⣿⣿⣿⣿⣿⣿⣿⣿⣿⣿⣿⣿⣿⣿⣿⣿⣿⣿⣿⣿⣿⣿⣿⣿⣿⣿⣿⣿⡕⢕⡕⠀⠀⠀⠀⠀⠀⠀⠀⠀⠀⠀⠀</a:t>
            </a:r>
            <a:br/>
            <a:r>
              <a:t>⠀⠀⠀⠀⠀⠀⠀⠀⠀⠀⠀⣿⣿⣿⣿⣿⣿⣧⡜⣿⣿⣿⣿⣿⣿⣿⣯⣽⣿⣿⣿⣿⡿⣿⣿⣿⣿⣿⣿⣿⣿⣿⣿⣿⣿⣿⣿⣿⣿⣿⣿⣿⣿⣿⣿⣿⣿⣿⣿⣿⣿⣿⣿⣿⣿⣿⣯⢝⢕⠀⠀⠀⠀⠀⠀⠀⠀⠀⠀⠀⠀</a:t>
            </a:r>
            <a:br/>
            <a:r>
              <a:t>⠀⠀⠀⠀⠀⠀⠀⠀⠀⠀⠀⣿⣿⣿⣿⣿⣿⣿⡇⢸⣿⣿⣿⣿⣿⣿⣿⣿⣿⣿⣿⣿⠑⢻⣿⣿⣿⣿⣿⣿⣿⣿⣿⣿⣿⣿⣿⣿⣿⣿⣿⣿⣿⣿⣿⣿⣿⣿⣿⣿⣿⣿⣿⣿⣿⣿⣕⢕⣕⠀⠀⠀⠀⠀⠀⠀⠀⠀⠀⠀⠀</a:t>
            </a:r>
            <a:br/>
            <a:r>
              <a:t>⠀⠀⠀⠀⠀⠀⠀⠀⠀⠀⠀⣿⣿⣿⣿⣿⣿⣿⣷⡕⢝⢿⣿⣿⣿⣿⣿⡿⢿⢻⣿⡟⠀⢜⢿⣿⣿⣿⣿⣿⣿⣿⣿⣿⣿⣿⣿⣿⣿⣿⣿⣿⣿⣿⣿⣿⣿⣿⣿⣿⣿⣿⣿⣿⣿⣿⣷⣿⣕⠀⠀⠀⠀⠀⠀⠀⠀⠀⠀⠀⠀</a:t>
            </a:r>
            <a:br/>
            <a:r>
              <a:t>⠀⠀⠀⠀⠀⠀⠀⠀⠀⠀⠀⣿⣿⣿⣿⣿⣿⣿⣿⣷⡕⠑⠜⢟⢻⢿⢜⠇⠝⠏⠁⠀⠀⠁⢜⣿⣿⣿⣿⣿⣿⣿⣿⣿⣿⣿⣿⣿⣿⣿⣿⣿⣿⣿⣿⣿⣿⣿⣿⣿⣿⣿⣿⣿⣿⣿⣿⣏⣟⠀⠀⠀⠀⠀⠀⠀⠀⠀⠀⠀⠀</a:t>
            </a:r>
            <a:br/>
            <a:r>
              <a:t>⠀⠀⠀⠀⠀⠀⠀⠀⠀⠀⠀⣿⣿⣿⣿⣿⣿⣿⣿⣿⣿⡕⠀⠀⠁⠅⠁⠀⠀⠀⠀⠀⠀⠀⠁⢸⣿⣿⣿⣿⣿⣿⣿⣿⣿⣿⣿⣿⣿⣿⣿⣿⣿⣿⣿⣿⣿⣿⣿⣿⣿⣿⣿⣿⣿⣿⣿⣿⣿⠀⠀⠀⠀⠀⠀⠀⠀⠀⠀⠀⠀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⠀⠀⠀⠀⠀⠀⠀⠀⠀⠀⠀⣿⣿⣿⣿⣿⣿⣿⣿⣿⣿⣿⡕⢀⢐⢐⢀⠐⠀⠀⠀⠀⠀⠀⠀⠘⣿⣿⣿⣿⣿⣿⣿⣿⣿⣿⣿⣿⣿⣿⣿⣿⣿⣿⣿⣿⣿⣿⣿⣿⣿⣿⣿⣿⣿⣿⣿⣿⣿⠀⠀⠀⠀⠀⠀⠀⠀⠀⠀⠀⠀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⠀⠀⠀⠀⠀⠀⠀⠀⠀⠀⠀⣿⣿⣿⣿⣿⣿⣿⣿⣿⣿⣿⡇⠑⢔⢔⢔⢔⢄⢄⢄⢄⢕⢕⢔⢔⣿⣿⣿⣿⣿⣿⣿⣿⣿⣿⣿⣿⣿⣿⣿⣿⣿⣿⣿⣿⣿⣿⣿⣿⣿⣿⣿⣿⣿⣿⣿⣿⣿⠀⠀⠀⠀⠀⠀⠀⠀⠀⠀⠀⠀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⠀⠀⠀⠀⠀⠀⠀⠀⠀⠀⠀⣿⣿⣿⣿⣿⣿⣿⣿⣿⣿⣿⣿⣶⣕⢕⢕⠕⢕⢅⢕⢅⢕⢕⢕⢕⢻⣿⣿⣿⣿⣿⣿⣿⣿⣿⣿⣿⣿⣿⣿⣿⣿⣿⣿⣿⣿⣿⣿⣿⣿⣿⣿⣿⣿⣿⣿⣿⣿⠀⠀⠀⠀⠀⠀⠀⠀⠀⠀⠀⠀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⠀⠀⠀⠀⠀⠀⠀⠀⠀⠀⠀⣿⣿⣿⣿⣿⣿⣿⣿⣿⣿⣿⣿⣿⣿⣿⣷⣵⣕⡕⢕⢕⢕⢕⢕⢕⢸⣿⣿⣿⣿⣿⣿⣿⣿⣿⣿⣿⣿⣿⣿⣿⣿⣿⣿⣿⣿⣿⣿⣿⣿⣿⣿⣿⣿⣿⣿⣿⣿⠀⠀⠀⠀⠀⠀⠀⠀⠀⠀⠀⠀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⠀⠀⠀⠀⠀⠀⠀⠀⠀⠀⠀⠛⠛⠛⠛⠛⠛⠛⠛⠛⠛⠛⠛⠛⠛⠛⠛⠛⠛⠛⠃⠑⠑⠑⠑⠑⠛⠛⠛⠛⠛⠛⠛⠛⠛⠛⠛⠛⠛⠛⠛⠛⠛⠛⠛⠛⠛⠛⠛⠛⠛⠛⠛⠛⠛⠛⠛⠛⠛⠀⠀⠀⠀⠀⠀⠀⠀⠀⠀⠀⠀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⠀⠀⠀⠀⠀⠀⠀⠀⠀⠀⠀⣿⣿⣿⣿⣿⡿⠟⠙⢙⠙⢜⢜⢝⢟⢟⡝⣿⣿⣿⣿⣿⣿⣿⣿⣿⣿⣿⣿⣿⣿⣿⣿⣿⣿⣿⣿⣿⣿⡿⠁⠀⠀⠀⠀⠀⠀⢸⣿⣿⣿⣿⣿⣿⣿⡕⢕⢔⢕⠀⠀⠀⠀⠀⠀⠀⠀⠀⠀⠀⠀</a:t>
            </a:r>
            <a:br/>
            <a:r>
              <a:t>⠀⠀⠀⠀⠀⠀⠀⠀⠀⠀⠀⣿⣿⡿⠟⠋⠁⢀⢕⢕⡵⢷⢗⢟⠕⢟⢾⣿⣿⣿⣿⣿⣿⣿⣿⣿⣿⣿⣿⣿⣿⣿⣿⣿⣿⣿⣿⣿⣿⡇⠀⠀⠀⠀⠀⠀⠀⢕⢿⣿⣿⣿⣿⣿⣿⣷⢕⢅⢕⠀⠀⠀⠀⠀⠀⠀⠀⠀⠀⠀⠀</a:t>
            </a:r>
            <a:br/>
            <a:r>
              <a:t>⠀⠀⠀⠀⠀⠀⠀⠀⠀⠀⠀⣿⡿⢇⠀⠀⢄⢕⢟⢃⠁⢀⢀⢄⢅⡕⣕⣿⣿⣿⣿⣿⣿⣿⣿⣿⣿⣿⣿⣿⣿⣿⣿⣿⣿⣿⣿⣿⡟⢑⠀⠀⠀⠀⠁⠀⠀⢑⢸⣿⣿⣿⣿⣿⣿⣿⣇⢕⢕⠀⠀⠀⠀⠀⠀⠀⠀⠀⠀⠀⠀</a:t>
            </a:r>
            <a:br/>
            <a:r>
              <a:t>⠀⠀⠀⠀⠀⠀⠀⠀⠀⠀⠀⣿⢕⢅⠔⢴⡅⢈⢅⡔⢔⢕⢕⢜⡿⣷⣿⣿⣿⣿⣿⣿⣿⣿⣿⣿⣿⣿⣿⣿⣿⣿⣿⣿⣿⣿⣿⣿⣷⢕⢄⢄⠔⠀⢄⢄⢀⢕⢜⣿⣿⣿⣿⣿⣿⣿⣿⢕⢕⠀⠀⠀⠀⠀⠀⠀⠀⠀⠀⠀⠀</a:t>
            </a:r>
            <a:br/>
            <a:r>
              <a:t>⠀⠀⠀⠀⠀⠀⠀⠀⠀⠀⠀⢝⢕⢕⢕⢜⢕⢕⣕⣵⣵⣵⣵⣧⣷⣿⣿⣿⣿⣿⣿⣿⣿⣿⣿⣿⣿⣿⣿⣿⣿⣿⣿⣿⣿⣿⣿⣿⡧⢕⢕⢄⢕⢕⢕⢕⢕⢕⢕⣿⣿⣿⣿⣿⣿⣿⣿⡇⢕⠀⠀⠀⠀⠀⠀⠀⠀⠀⠀⠀⠀</a:t>
            </a:r>
            <a:br/>
            <a:r>
              <a:t>⠀⠀⠀⠀⠀⠀⠀⠀⠀⠀⠀⣇⢕⢕⢗⣗⣾⣿⣿⣿⣿⣿⣿⣿⣿⣿⣿⣿⣿⣿⣿⣿⣿⣿⣿⣿⣿⣿⣿⣿⣿⣿⣿⣿⣿⣿⣿⣿⣷⢕⢕⢕⢕⢕⢕⢕⢕⢕⢕⣿⣿⣿⣿⣿⣿⣿⣿⡇⢕⠀⠀⠀⠀⠀⠀⠀⠀⠀⠀⠀⠀</a:t>
            </a:r>
            <a:br/>
            <a:r>
              <a:t>⠀⠀⠀⠀⠀⠀⠀⠀⠀⠀⠀⣿⢕⢕⢕⣿⣿⣿⣿⣿⣿⣿⣿⣿⣿⣿⣿⣿⣿⣿⣿⣿⣿⣿⣿⣿⣿⣿⣿⣿⣿⣿⣿⣿⣿⣿⣿⣿⣿⢕⣱⣷⣵⣧⣵⣵⣵⣷⣷⣿⣿⣿⣿⣿⣿⣿⣿⡇⢕⠀⠀⠀⠀⠀⠀⠀⠀⠀⠀⠀⠀</a:t>
            </a:r>
            <a:br/>
            <a:r>
              <a:t>⠀⠀⠀⠀⠀⠀⠀⠀⠀⠀⠀⣿⡇⢕⢕⣿⣿⣿⣿⣿⣿⣿⣿⣿⣿⣿⣿⣿⣿⣿⣿⣿⣿⣿⣿⣿⣿⣿⣿⣿⣿⣿⣿⣿⣿⣿⣿⣿⣿⣿⣿⣿⣿⣿⣿⣿⣿⣿⣿⣿⣿⣿⣿⣿⣿⣿⣿⡕⢕⠀⠀⠀⠀⠀⠀⠀⠀⠀⠀⠀⠀</a:t>
            </a:r>
            <a:br/>
            <a:r>
              <a:t>⠀⠀⠀⠀⠀⠀⠀⠀⠀⠀⠀⣿⣧⢄⢕⢿⣿⣿⣿⣿⣿⣿⣿⣿⣿⣿⣿⣿⣟⣻⣿⣿⣿⣿⣿⣿⣿⣿⣿⣿⣿⣿⣿⣿⣿⣿⣿⣿⣿⣿⣿⣿⣿⣿⣿⣿⣿⣿⣿⣿⣿⣿⣿⣿⣿⣿⣿⡇⢕⠀⠀⠀⠀⠀⠀⠀⠀⠀⠀⠀⠀</a:t>
            </a:r>
            <a:br/>
            <a:r>
              <a:t>⠀⠀⠀⠀⠀⠀⠀⠀⠀⠀⠀⣿⣿⣇⢕⢸⣿⣿⣿⣿⣽⣽⣿⣿⣿⣿⣿⣿⣿⣿⣿⣿⣿⣿⣷⣿⣿⣿⣿⣿⣿⣿⣿⣿⣿⣿⣿⣿⣿⣿⣿⣿⣿⣿⣿⣿⣿⣿⣿⣿⣿⣿⣿⣿⣿⣿⣿⡇⢕⠀⠀⠀⠀⠀⠀⠀⠀⠀⠀⠀⠀</a:t>
            </a:r>
            <a:br/>
            <a:r>
              <a:t>⠀⠀⠀⠀⠀⠀⠀⠀⠀⠀⠀⣿⣿⣿⣧⣕⣿⣿⣿⣿⣿⣿⣿⣿⣿⣿⣿⣿⣿⣿⣿⣿⣿⣿⣿⣿⣿⣿⣿⣿⣿⣿⣿⣿⣿⣿⣿⣿⣿⣿⣿⣿⣿⣿⣿⣿⣿⣿⣿⣿⣿⣿⣿⣿⣿⣿⣿⡕⢕⠀⠀⠀⠀⠀⠀⠀⠀⠀⠀⠀⠀</a:t>
            </a:r>
            <a:br/>
            <a:r>
              <a:t>⠀⠀⠀⠀⠀⠀⠀⠀⠀⠀⠀⣿⣿⣿⣾⣿⣿⣿⣿⣿⣿⣿⣿⣿⣟⣿⡿⣟⣽⣿⣿⣿⣿⣿⣿⣿⣿⣿⣿⣿⣿⣿⣿⣿⣿⣿⣿⣿⣿⣿⣿⣿⣿⣿⣿⣿⣿⣿⣿⣿⣿⣿⣿⣿⣿⣿⣿⢕⢕⠀⠀⠀⠀⠀⠀⠀⠀⠀⠀⠀⠀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⠀⠀⠀⠀⠀⠀⠀⠀⠀⠀⠀⣿⣿⣿⣿⣿⣿⣿⣿⣿⣿⣿⣿⣿⣿⣿⣿⣿⣿⣿⣿⣿⣿⣿⣿⣿⣿⣿⣿⣿⣿⣿⣿⣿⣿⣿⣿⣿⣿⣿⣿⣿⣿⣿⣿⣿⣿⣿⣿⣿⣿⣿⣿⣿⣿⣿⣿⣕⢕⠀⠀⠀⠀⠀⠀⠀⠀⠀⠀⠀⠀</a:t>
            </a:r>
            <a:br/>
            <a:r>
              <a:t>⠀⠀⠀⠀⠀⠀⠀⠀⠀⠀⠀⣿⣿⣿⣿⣿⣿⣿⣿⣿⣿⣿⣿⣿⣟⣫⣝⣽⣽⣿⣿⣿⣿⣿⣿⣿⣿⣿⣿⣿⣿⣿⣿⣿⣿⣿⣿⣿⣿⣿⣿⣿⣿⣿⣿⣿⣿⣿⣿⣿⣿⣿⣿⣿⣿⣿⣿⡧⢕⠀⠀⠀⠀⠀⠀⠀⠀⠀⠀⠀⠀</a:t>
            </a:r>
            <a:br/>
            <a:r>
              <a:t>⠀⠀⠀⠀⠀⠀⠀⠀⠀⠀⠀⣿⣿⣿⣿⣿⣿⣯⡜⣿⣿⣿⣿⣿⣿⣿⣿⣿⣿⣿⣿⣿⡟⣿⣿⣿⣿⣿⣿⣿⣿⣿⣿⣿⣿⣿⣿⣿⣿⣿⣿⣿⣿⣿⣿⣿⣿⣿⣿⣿⣿⣿⣿⣿⣿⣿⣿⣕⢕⠀⠀⠀⠀⠀⠀⠀⠀⠀⠀⠀⠀</a:t>
            </a:r>
            <a:br/>
            <a:r>
              <a:t>⠀⠀⠀⠀⠀⠀⠀⠀⠀⠀⠀⣿⣿⣿⣿⣿⣿⣿⡇⢹⣿⣿⣿⣿⣿⣿⣿⣿⣿⣿⣿⣿⠇⢻⣿⣿⣿⣿⣿⣿⣿⣿⣿⣿⣿⣿⣿⣿⣿⣿⣿⣿⣿⣿⣿⣿⣿⣿⣿⣿⣿⣿⣿⣿⣿⣿⣿⣿⣿⠀⠀⠀⠀⠀⠀⠀⠀⠀⠀⠀⠀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⠀⠀⠀⠀⠀⠀⠀⠀⠀⠀⠀⣿⣿⣿⣿⣿⣿⣿⣧⢕⢿⣿⣿⣿⣿⣿⣿⣿⣿⢿⣿⡿⠀⠀⢜⣿⣿⣿⣿⣿⣿⣿⣿⣿⣿⣿⣿⣿⣿⣿⣿⣿⣿⣿⣿⣿⣿⣿⣿⣿⣿⣿⣿⣿⣿⣿⣿⣿⣏⠀⠀⠀⠀⠀⠀⠀⠀⠀⠀⠀⠀</a:t>
            </a:r>
            <a:br/>
            <a:r>
              <a:t>⠀⠀⠀⠀⠀⠀⠀⠀⠀⠀⠀⣿⣿⣿⣿⣿⣿⣿⣿⣇⢑⠝⢿⣿⣿⣝⢗⢇⢸⢟⠏⠁⠀⠀⠁⢸⣿⣿⣿⣿⣿⣿⣿⣿⣿⣿⣿⣿⣿⣿⣿⣿⣿⣿⣿⣿⣿⣿⣿⣿⣿⣿⣿⣿⣿⣿⣿⣿⣿⠀⠀⠀⠀⠀⠀⠀⠀⠀⠀⠀⠀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⠀⠀⠀⠀⠀⠀⠀⠀⠀⠀⠀⣿⣿⣿⣿⣿⣿⣿⣿⣿⣧⠅⠅⠕⠝⠝⠕⠁⠁⠀⠀⠀⠀⠀⠀⠑⣿⣿⣿⣿⣿⣿⣿⣿⣿⣿⣿⣿⣿⣿⣿⣿⣿⣿⣿⣿⣿⣿⣿⣿⣿⣿⣿⣿⣿⣿⣿⣿⣿⠀⠀⠀⠀⠀⠀⠀⠀⠀⠀⠀⠀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⠀⠀⠀⠀⠀⠀⠀⠀⠀⠀⠀⣿⣿⣿⣿⣿⣿⣿⣿⣿⣿⡇⠔⢀⢀⠀⠀⠀⠀⠀⠀⠀⠀⠀⠀⠀⢻⣿⣿⣿⣿⣿⣿⣿⣿⣿⣿⣿⣿⣿⣿⣿⣿⣿⣿⣿⣿⣿⣿⣿⣿⣿⣿⣿⣿⣿⣿⣿⣿⠀⠀⠀⠀⠀⠀⠀⠀⠀⠀⠀⠀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⠀⠀⠀⠀⠀⠀⠀⠀⠀⠀⠀⣿⣿⣿⣿⣿⣿⣿⣿⣿⣿⣇⠀⢔⢄⢅⢁⢀⢀⠀⠀⢀⢔⢔⢔⢔⢸⣿⣿⣿⣿⣿⣿⣿⣿⣿⣿⣿⣿⣿⣿⣿⣿⣿⣿⣿⣿⣿⣿⣿⣿⣿⣿⣿⣿⣿⣿⣿⣿⠀⠀⠀⠀⠀⠀⠀⠀⠀⠀⠀⠀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⠀⠀⠀⠀⠀⠀⠀⠀⠀⠀⠀⣿⣿⣿⣿⣿⣿⣿⣿⣿⣿⣿⣷⣕⢕⢕⢕⢕⢕⢕⠑⢁⢕⢕⢕⢕⢸⣿⣿⣿⣿⣿⣿⣿⣿⣿⣿⣿⣿⣿⣿⣿⣿⣿⣿⣿⣿⣿⣿⣿⣿⣿⣿⣿⣿⣿⣿⣿⣿⠀⠀⠀⠀⠀⠀⠀⠀⠀⠀⠀⠀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⠀⠀⠀⠀⠀⠀⠀⠀⠀⠀⠀⠛⠛⠛⠛⠛⠛⠛⠛⠛⠛⠛⠛⠛⠓⠑⠐⠀⠑⠑⠑⠑⠑⠑⠑⠑⠘⠛⠛⠛⠛⠛⠛⠛⠛⠛⠛⠛⠛⠛⠛⠛⠛⠛⠛⠛⠛⠛⠛⠛⠛⠛⠛⠛⠛⠛⠛⠛⠛⠀⠀⠀⠀⠀⠀⠀⠀⠀⠀⠀⠀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⠀⠀⠀⠀⠀⠀⠀⠀⠀⠀⠀⣿⣿⣿⣿⣿⣿⣿⣿⣿⡿⡿⢿⣿⣿⣿⣿⣿⣿⣿⣿⣿⣿⣿⣿⣿⣿⣿⣿⣿⣿⣿⣿⣿⣿⣿⣿⣿⣿⣿⢇⠀⠀⠀⠀⠀⠀⠜⣿⣿⣿⣿⣿⣿⣿⣇⢕⢕⢕⠀⠀⠀⠀⠀⠀⠀⠀⠀⠀⠀⠀</a:t>
            </a:r>
            <a:br/>
            <a:r>
              <a:t>⠀⠀⠀⠀⠀⠀⠀⠀⠀⠀⠀⣿⣿⣿⣿⣿⡿⠝⢅⢔⢀⢕⣕⣱⣝⢕⡱⣿⣿⣿⣿⣿⣿⣿⣿⣿⣿⣿⣿⣿⣿⣿⣿⣿⣿⣿⣿⣿⣿⡿⠁⠀⠀⠀⢀⠀⠀⢕⢸⣿⣿⣿⣿⣿⣿⣿⡕⢕⢕⠀⠀⠀⠀⠀⠀⠀⠀⠀⠀⠀⠀</a:t>
            </a:r>
            <a:br/>
            <a:r>
              <a:t>⠀⠀⠀⠀⠀⠀⠀⠀⠀⠀⠀⣿⣿⡟⠙⠁⠀⢅⣵⡕⠟⠝⠙⠕⢕⢜⢻⣿⣿⣿⣿⣿⣿⣿⣿⣿⣿⣿⣿⣿⣿⣿⣿⣿⣿⣿⣿⣿⣿⢇⠁⠀⠀⠀⠀⠀⠀⠑⢕⣿⣿⣿⣿⣿⣿⣿⣿⢕⢕⠀⠀⠀⠀⠀⠀⠀⠀⠀⠀⠀⠀</a:t>
            </a:r>
            <a:br/>
            <a:r>
              <a:t>⠀⠀⠀⠀⠀⠀⠀⠀⠀⠀⠀⣿⢟⢇⠀⠀⠕⠳⠕⢐⢄⢔⢔⢔⣵⡕⣼⣿⣿⣿⣿⣿⣿⣿⣿⣿⣿⣿⣿⣿⣿⣿⣿⣿⣿⣿⣿⣿⣿⡇⢔⢐⢔⢀⢀⢀⢄⢔⢕⢻⣿⣿⣿⣿⣿⣿⣿⡇⢕⠀⠀⠀⠀⠀⠀⠀⠀⠀⠀⠀⠀</a:t>
            </a:r>
            <a:br/>
            <a:r>
              <a:t>⠀⠀⠀⠀⠀⠀⠀⠀⠀⠀⠀⣿⢕⢔⢕⢱⢇⢔⢕⢇⢕⢕⢕⢕⣟⣯⣽⣿⣿⣿⣿⣿⣿⣿⣿⣿⣿⣿⣿⣿⣿⣿⣿⣿⣿⣿⣿⣿⣿⢕⢕⢕⢕⢕⢕⢕⢕⢕⢕⢸⣿⣿⣿⣿⣿⣿⣿⣧⢕⠀⠀⠀⠀⠀⠀⠀⠀⠀⠀⠀⠀</a:t>
            </a:r>
            <a:br/>
            <a:r>
              <a:t>⠀⠀⠀⠀⠀⠀⠀⠀⠀⠀⠀⡇⢕⢱⢕⡇⣱⣵⣷⣷⣿⣿⣿⣿⣿⣿⣿⣿⣿⣿⣿⣿⣿⣿⣿⣿⣿⣿⣿⣿⣿⣿⣿⣿⣿⣿⣿⣿⣿⡇⢕⢕⢕⢕⢕⢕⢕⢕⢕⢸⣿⣿⣿⣿⣿⣿⣿⣷⢕⠀⠀⠀⠀⠀⠀⠀⠀⠀⠀⠀⠀</a:t>
            </a:r>
            <a:br/>
            <a:r>
              <a:t>⠀⠀⠀⠀⠀⠀⠀⠀⠀⠀⠀⣷⡕⢕⢕⣿⣿⣿⣿⣿⣿⣿⣿⣿⣿⣿⣿⣿⣿⣿⣿⣿⣿⣿⣿⣿⣿⣿⣿⣿⣿⣿⣿⣿⣿⣿⣿⣿⣿⡇⣱⣵⣷⣷⣷⣷⣵⣷⣷⣿⣿⣿⣿⣿⣿⣿⣿⣿⢕⠀⠀⠀⠀⠀⠀⠀⠀⠀⠀⠀⠀</a:t>
            </a:r>
            <a:br/>
            <a:r>
              <a:t>⠀⠀⠀⠀⠀⠀⠀⠀⠀⠀⠀⣿⡕⢕⢱⣿⣿⣿⣿⣿⣿⣿⣿⣿⣿⣿⣿⣿⣿⣿⣿⣿⣿⣿⣿⣿⣿⣿⣿⣿⣿⣿⣿⣿⣿⣿⣿⣿⣿⣿⣿⣿⣿⣿⣿⣿⣿⣿⣿⣿⣿⣿⣿⣿⣿⣿⣿⣧⢕⠀⠀⠀⠀⠀⠀⠀⠀⠀⠀⠀⠀</a:t>
            </a:r>
            <a:br/>
            <a:r>
              <a:t>⠀⠀⠀⠀⠀⠀⠀⠀⠀⠀⠀⣿⡇⠑⢕⣿⣿⣿⣿⣿⣿⣿⣿⣿⣿⣿⣿⣿⣿⣿⣿⣿⣿⣿⣿⣿⣿⣿⣿⣿⣿⣿⣿⣿⣿⣿⣿⣿⣿⣿⣿⣿⣿⣿⣿⣿⣿⣿⣿⣿⣿⣿⣿⣿⣿⣿⣿⣧⢕⠀⠀⠀⠀⠀⠀⠀⠀⠀⠀⠀⠀</a:t>
            </a:r>
            <a:br/>
            <a:r>
              <a:t>⠀⠀⠀⠀⠀⠀⠀⠀⠀⠀⠀⣿⣿⡕⢕⢹⣿⣿⣿⣿⣿⢿⣿⣿⣿⣿⣿⣿⣯⣾⣿⣿⣿⣿⣿⣿⣿⣿⣿⣿⣿⣿⣿⣿⣿⣿⣿⣿⣿⣿⣿⣿⣿⣿⣿⣿⣿⣿⣿⣿⣿⣿⣿⣿⣿⣿⣿⡯⢕⠀⠀⠀⠀⠀⠀⠀⠀⠀⠀⠀⠀</a:t>
            </a:r>
            <a:br/>
            <a:r>
              <a:t>⠀⠀⠀⠀⠀⠀⠀⠀⠀⠀⠀⣿⣿⣷⡕⢸⣿⣿⣿⣿⣷⣿⣿⣿⣿⣿⣿⣿⣿⣿⣿⣿⣿⣿⣿⣿⣿⣿⣿⣿⣿⣿⣿⣿⣿⣿⣿⣿⣿⣿⣿⣿⣿⣿⣿⣿⣿⣿⣿⣿⣿⣿⣿⣿⣿⣿⣿⡧⢕⠀⠀⠀⠀⠀⠀⠀⠀⠀⠀⠀⠀</a:t>
            </a:r>
            <a:br/>
            <a:r>
              <a:t>⠀⠀⠀⠀⠀⠀⠀⠀⠀⠀⠀⣿⣿⣿⣿⣧⣿⣿⣿⣿⣿⣿⣿⣿⣿⣿⣿⣿⣿⣿⣿⣿⣿⣿⣾⣿⣿⣿⣿⣿⣿⣿⣿⣿⣿⣿⣿⣿⣿⣿⣿⣿⣿⣿⣿⣿⣿⣿⣿⣿⣿⣿⣿⣿⣿⣿⣿⡷⢕⠀⠀⠀⠀⠀⠀⠀⠀⠀⠀⠀⠀</a:t>
            </a:r>
            <a:br/>
            <a:r>
              <a:t>⠀⠀⠀⠀⠀⠀⠀⠀⠀⠀⠀⣿⣿⣿⣿⣿⣿⣿⣿⣿⣿⣿⣿⣿⣿⣿⣧⣾⣿⣿⣿⣿⣿⣿⣿⣿⣿⣿⣿⣿⣿⣿⣿⣿⣿⣿⣿⣿⣿⣿⣿⣿⣿⣿⣿⣿⣿⣿⣿⣿⣿⣿⣿⣿⣿⣿⣿⣧⡕⠀⠀⠀⠀⠀⠀⠀⠀⠀⠀⠀⠀</a:t>
            </a:r>
            <a:br/>
            <a:r>
              <a:t>⠀⠀⠀⠀⠀⠀⠀⠀⠀⠀⠀⣿⣿⣿⣿⣿⣿⣿⣿⣿⣿⣿⣿⣿⣿⣿⣿⢿⣿⣿⣿⣿⣿⣿⣿⣿⣿⣿⣿⣿⣿⣿⣿⣿⣿⣿⣿⣿⣿⣿⣿⣿⣿⣿⣿⣿⣿⣿⣿⣿⣿⣿⣿⣿⣿⣿⣿⣷⢕⠀⠀⠀⠀⠀⠀⠀⠀⠀⠀⠀⠀</a:t>
            </a:r>
            <a:br/>
            <a:r>
              <a:t>⠀⠀⠀⠀⠀⠀⠀⠀⠀⠀⠀⣿⣿⣿⣿⣿⣿⣿⢿⣿⣿⣿⣿⣿⣷⣵⣵⣷⣿⣿⣿⣿⣿⣿⣿⣿⣿⣿⣿⣿⣿⣿⣿⣿⣿⣿⣿⣿⣿⣿⣿⣿⣿⣿⣿⣿⣿⣿⣿⣿⣿⣿⣿⣿⣿⣿⣿⣧⣕⠀⠀⠀⠀⠀⠀⠀⠀⠀⠀⠀⠀</a:t>
            </a:r>
            <a:br/>
            <a:r>
              <a:t>⠀⠀⠀⠀⠀⠀⠀⠀⠀⠀⠀⣿⣿⣿⣿⣿⣿⣿⡜⣿⣿⣿⣿⣿⣿⣿⣯⣽⣵⣿⣿⣿⡟⢿⣿⣿⣿⣿⣿⣿⣿⣿⣿⣿⣿⣿⣿⣿⣿⣿⣿⣿⣿⣿⣿⣿⣿⣿⣿⣿⣿⣿⣿⣿⣿⣿⣿⣿⣯⠀⠀⠀⠀⠀⠀⠀⠀⠀⠀⠀⠀</a:t>
            </a:r>
            <a:br/>
            <a:r>
              <a:t>⠀⠀⠀⠀⠀⠀⠀⠀⠀⠀⠀⣿⣿⣿⣿⣿⣿⣿⡇⢸⣿⣿⣿⣿⣿⣿⣿⣿⣿⣿⣿⣿⠇⠈⢻⣿⣿⣿⣿⣿⣿⣿⣿⣿⣿⣿⣿⣿⣿⣿⣿⣿⣿⣿⣿⣿⣿⣿⣿⣿⣿⣿⣿⣿⣿⣿⣿⣿⣯⠀⠀⠀⠀⠀⠀⠀⠀⠀⠀⠀⠀</a:t>
            </a:r>
            <a:br/>
            <a:r>
              <a:t>⠀⠀⠀⠀⠀⠀⠀⠀⠀⠀⠀⣿⣿⣿⣿⣿⣿⣿⣧⢕⢻⣿⣿⣿⣿⣿⣿⢿⢟⣿⣿⠏⠀⠀⠑⢻⣿⣿⣿⣿⣿⣿⣿⣿⣿⣿⣿⣿⣿⣿⣿⣿⣿⣿⣿⣿⣿⣿⣿⣿⣿⣿⣿⣿⣿⣿⣿⣿⣿⠀⠀⠀⠀⠀⠀⠀⠀⠀⠀⠀⠀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⠀⠀⠀⠀⠀⠀⠀⠀⠀⠀⠀⣿⣿⣿⣿⣿⣿⣿⣿⣧⠕⢜⢻⢿⣿⣿⢝⢕⢱⠟⠑⠀⠀⠀⠀⠜⣿⣿⣿⣿⣿⣿⣿⣿⣿⣿⣿⣿⣿⣿⣿⣿⣿⣿⣿⣿⣿⣿⣿⣿⣿⣿⣿⣿⣿⣿⣿⣿⣿⠀⠀⠀⠀⠀⠀⠀⠀⠀⠀⠀⠀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⠀⠀⠀⠀⠀⠀⠀⠀⠀⠀⠀⣿⣿⣿⣿⣿⣿⣿⣿⣿⣇⠄⠅⠄⠑⠘⠑⠀⠀⠀⠀⠀⠀⠀⠀⠀⢿⣿⣿⣿⣿⣿⣿⣿⣿⣿⣿⣿⣿⣿⣿⣿⣿⣿⣿⣿⣿⣿⣿⣿⣿⣿⣿⣿⣿⣿⣿⣿⣿⠀⠀⠀⠀⠀⠀⠀⠀⠀⠀⠀⠀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⠀⠀⠀⠀⠀⠀⠀⠀⠀⠀⠀⣿⣿⣿⣿⣿⣿⣿⣿⣿⣿⡔⠀⠄⢀⢀⢄⢀⠀⠀⠀⠀⠀⠀⢀⢄⢸⣿⣿⣿⣿⣿⣿⣿⣿⣿⣿⣿⣿⣿⣿⣿⣿⣿⣿⣿⣿⣿⣿⣿⣿⣿⣿⣿⣿⣿⣿⣿⣿⠀⠀⠀⠀⠀⠀⠀⠀⠀⠀⠀⠀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⠀⠀⠀⠀⠀⠀⠀⠀⠀⠀⠀⣿⣿⣿⣿⣿⣿⣿⣿⣿⣿⡇⢁⢕⢔⢔⢄⢄⢄⢀⢀⢔⢕⢕⢕⢕⢕⣿⣿⣿⣿⣿⣿⣿⣿⣿⣿⣿⣿⣿⣿⣿⣿⣿⣿⣿⣿⣿⣿⣿⣿⣿⣿⣿⣿⣿⣿⣿⣿⠀⠀⠀⠀⠀⠀⠀⠀⠀⠀⠀⠀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⠀⠀⠀⠀⠀⠀⠀⠀⠀⠀⠀⠛⠛⠛⠛⠛⠛⠛⠛⠛⠛⠛⠓⠑⠑⠑⠑⠑⠑⠑⠑⠀⠑⠑⠑⠑⠘⠛⠛⠛⠛⠛⠛⠛⠛⠛⠛⠛⠛⠛⠛⠛⠛⠛⠛⠛⠛⠛⠛⠛⠛⠛⠛⠛⠛⠛⠛⠛⠛⠀⠀⠀⠀⠀⠀⠀⠀⠀⠀⠀⠀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⠀⠀⠀⠀⠀⠀⠀⠀⠀⠀⠀⣿⣿⣿⣿⣿⣿⣿⣿⣿⣿⣿⣿⣿⣿⣿⣿⣿⣿⣿⣿⣿⣿⣿⣿⣿⣿⣿⣿⣿⣿⣿⣿⣿⣿⣿⣿⣿⣿⣿⡏⠁⠀⠀⠀⠀⠀⠁⢹⣿⣿⣿⣿⣿⣿⣿⡕⢕⢕⠀⠀⠀⠀⠀⠀⠀⠀⠀⠀⠀⠀</a:t>
            </a:r>
            <a:br/>
            <a:r>
              <a:t>⠀⠀⠀⠀⠀⠀⠀⠀⠀⠀⠀⣿⣿⣿⣿⣿⣿⣿⠟⢟⠛⠛⢟⢟⢻⠿⢟⣻⣿⣿⣿⣿⣿⣿⣿⣿⣿⣿⣿⣿⣿⣿⣿⣿⣿⣿⣿⣿⣿⣿⢇⠀⠀⠀⠀⠀⠀⢀⢕⣿⣿⣿⣿⣿⣿⣿⣧⢕⢕⠀⠀⠀⠀⠀⠀⠀⠀⠀⠀⠀⠀</a:t>
            </a:r>
            <a:br/>
            <a:r>
              <a:t>⠀⠀⠀⠀⠀⠀⠀⠀⠀⠀⠀⣿⣿⣿⡿⢟⠛⠑⠔⢕⡰⢵⢷⢞⢗⢕⢷⣿⣿⣿⣿⣿⣿⣿⣿⣿⣿⣿⣿⣿⣿⣿⣿⣿⣿⣿⣿⣿⣿⡟⢕⠄⠀⠀⠀⠀⠀⠁⢕⢸⣿⣿⣿⣿⣿⣿⣿⣇⢕⠀⠀⠀⠀⠀⠀⠀⠀⠀⠀⠀⠀</a:t>
            </a:r>
            <a:br/>
            <a:r>
              <a:t>⠀⠀⠀⠀⠀⠀⠀⠀⠀⠀⠀⣿⣿⣿⠄⠀⢅⢅⢜⢃⢁⢅⢄⢕⢔⢱⣕⣻⣿⣿⣿⣿⣿⣿⣿⣿⣿⣿⣿⣿⣿⣿⣿⣿⣿⣿⣿⣿⣿⡷⢕⢑⢕⢔⢐⢐⢔⢄⢕⢸⣿⣿⣿⣿⣿⣿⣿⣿⢕⠀⠀⠀⠀⠀⠀⠀⠀⠀⠀⠀⠀</a:t>
            </a:r>
            <a:br/>
            <a:r>
              <a:t>⠀⠀⠀⠀⠀⠀⠀⠀⠀⠀⠀⣿⡏⢕⠀⢰⣅⢌⡅⢕⢕⢕⢜⢕⡿⣼⢾⣿⣿⣿⣿⣿⣿⣿⣿⣿⣿⣿⣿⣿⣿⣿⣿⣿⣿⣿⣿⣿⣿⡇⢕⢕⢕⢕⢕⢕⢕⢕⢕⢜⣿⣿⣿⣿⣿⣿⣿⣿⡕⠀⠀⠀⠀⠀⠀⠀⠀⠀⠀⠀⠀</a:t>
            </a:r>
            <a:br/>
            <a:r>
              <a:t>⠀⠀⠀⠀⠀⠀⠀⠀⠀⠀⠀⣿⢏⢕⢕⢜⢝⢕⣕⣵⣵⣵⣵⣧⣵⣿⣿⣿⣿⣿⣿⣿⣿⣿⣿⣿⣿⣿⣿⣿⣿⣿⣿⣿⣿⣿⣿⣿⣿⣷⢕⢕⢕⢕⢕⢕⢕⢕⢕⢱⣿⣿⣿⣿⣿⣿⣿⣿⡕⠀⠀⠀⠀⠀⠀⠀⠀⠀⠀⠀⠀</a:t>
            </a:r>
            <a:br/>
            <a:r>
              <a:t>⠀⠀⠀⠀⠀⠀⠀⠀⠀⠀⠀⣿⡜⢕⢕⣇⣾⣿⣿⣿⣿⣿⣿⣿⣿⣿⣿⣿⣿⣿⣿⣿⣿⣿⣿⣿⣿⣿⣿⣿⣿⣿⣿⣿⣿⣿⣿⣿⣿⣷⣵⣷⣷⣷⣷⣷⣵⣾⣿⣿⣿⣿⣿⣿⣿⣿⣿⣿⡇⠀⠀⠀⠀⠀⠀⠀⠀⠀⠀⠀⠀</a:t>
            </a:r>
            <a:br/>
            <a:r>
              <a:t>⠀⠀⠀⠀⠀⠀⠀⠀⠀⠀⠀⣿⡇⢕⢕⣹⣿⣿⣿⣿⣿⣿⣿⣿⣿⣿⣿⣿⣿⣿⣿⣿⣿⣿⣿⣿⣿⣿⣿⣿⣿⣿⣿⣿⣿⣿⣿⣿⣿⣿⣿⣿⣿⣿⣿⣿⣿⣿⣿⣿⣿⣿⣿⣿⣿⣿⣿⣿⡕⠀⠀⠀⠀⠀⠀⠀⠀⠀⠀⠀⠀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⠀⠀⠀⠀⠀⠀⠀⠀⠀⠀⠀⣿⣷⢕⢕⣿⣿⣿⣿⣿⣿⣿⣿⣿⣿⣿⣿⣿⣿⣿⣿⣿⣿⣿⣿⣿⣿⣿⣿⣿⣿⣿⣿⣿⣿⣿⣿⣿⣿⣿⣿⣿⣿⣿⣿⣿⣿⣿⣿⣿⣿⣿⣿⣿⣿⣿⣿⣿⢕⠀⠀⠀⠀⠀⠀⠀⠀⠀⠀⠀⠀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⠀⠀⠀⠀⠀⠀⠀⠀⠀⠀⠀⣿⣿⡕⢕⢹⣿⣿⣿⣿⣿⣿⣿⣿⣿⣿⣿⣿⡿⢿⣿⣿⣿⣿⣿⣿⣿⣿⣿⣿⣿⣿⣿⣿⣿⣿⣿⣿⣿⣿⣿⣿⣿⣿⣿⣿⣿⣿⣿⣿⣿⣿⣿⣿⣿⣿⣿⣿⢕⠀⠀⠀⠀⠀⠀⠀⠀⠀⠀⠀⠀</a:t>
            </a:r>
            <a:br/>
            <a:r>
              <a:t>⠀⠀⠀⠀⠀⠀⠀⠀⠀⠀⠀⣿⣿⣧⢕⢸⣿⣿⣿⣿⣟⣿⣿⣿⣿⣿⣿⣿⣿⣿⣿⣿⣿⣿⣿⣻⣿⣿⣿⣿⣿⣿⣿⣿⣿⣿⣿⣿⣿⣿⣿⣿⣿⣿⣿⣿⣿⣿⣿⣿⣿⣿⣿⣿⣿⣿⣿⣿⢕⠀⠀⠀⠀⠀⠀⠀⠀⠀⠀⠀⠀</a:t>
            </a:r>
            <a:br/>
            <a:r>
              <a:t>⠀⠀⠀⠀⠀⠀⠀⠀⠀⠀⠀⣿⣿⣿⣧⡕⣿⣿⣿⣿⣿⣿⣿⣿⣿⣿⣿⣿⣿⣿⣿⣿⣿⣿⣿⣿⣿⣿⣿⣿⣿⣿⣿⣿⣿⣿⣿⣿⣿⣿⣿⣿⣿⣿⣿⣿⣿⣿⣿⣿⣿⣿⣿⣿⣿⣿⣿⣿⢇⠀⠀⠀⠀⠀⠀⠀⠀⠀⠀⠀⠀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⠀⠀⠀⠀⠀⠀⠀⠀⠀⠀⠀⣿⣿⣿⣷⣿⣿⣿⣿⣿⣿⣿⣿⣿⣟⣿⢟⣿⣿⣿⣿⣿⣿⣿⣿⣿⣿⣿⣿⣿⣿⣿⣿⣿⣿⣿⣿⣿⣿⣿⣿⣿⣿⣿⣿⣿⣿⣿⣿⣿⣿⣿⣿⣿⣿⣿⣿⣿⣕⠀⠀⠀⠀⠀⠀⠀⠀⠀⠀⠀⠀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⠀⠀⠀⠀⠀⠀⠀⠀⠀⠀⠀⣿⣿⣿⣿⣿⣿⣿⣿⣿⣿⣿⣿⣿⣿⣿⣿⣿⣿⣿⣿⣿⣿⣿⣿⣿⣿⣿⣿⣿⣿⣿⣿⣿⣿⣿⣿⣿⣿⣿⣿⣿⣿⣿⣿⣿⣿⣿⣿⣿⣿⣿⣿⣿⣿⣿⣿⣿⢷⠀⠀⠀⠀⠀⠀⠀⠀⠀⠀⠀⠀</a:t>
            </a:r>
            <a:br/>
            <a:r>
              <a:t>⠀⠀⠀⠀⠀⠀⠀⠀⠀⠀⠀⣿⣿⣿⣿⣿⣿⣿⣿⣿⣿⣿⣿⣿⣟⡝⢙⣹⣿⣿⣿⣿⣿⣿⣿⣿⣿⣿⣿⣿⣿⣿⣿⣿⣿⣿⣿⣿⣿⣿⣿⣿⣿⣿⣿⣿⣿⣿⣿⣿⣿⣿⣿⣿⣿⣿⣿⣿⣕⠀⠀⠀⠀⠀⠀⠀⠀⠀⠀⠀⠀</a:t>
            </a:r>
            <a:br/>
            <a:r>
              <a:t>⠀⠀⠀⠀⠀⠀⠀⠀⠀⠀⠀⣿⣿⣿⣿⣿⣿⣿⡻⣿⣿⣿⣿⣿⣿⢿⢿⢿⣫⣿⣿⣿⣿⢿⣿⣿⣿⣿⣿⣿⣿⣿⣿⣿⣿⣿⣿⣿⣿⣿⣿⣿⣿⣿⣿⣿⣿⣿⣿⣿⣿⣿⣿⣿⣿⣿⣿⣿⣿⠀⠀⠀⠀⠀⠀⠀⠀⠀⠀⠀⠀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⠀⠀⠀⠀⠀⠀⠀⠀⠀⠀⠀⣿⣿⣿⣿⣿⣿⣿⣿⢿⣿⣿⣿⣿⣿⣿⣿⣿⣿⣿⣿⣿⡿⠜⢿⣿⣿⣿⣿⣿⣿⣿⣿⣿⣿⣿⣿⣿⣿⣿⣿⣿⣿⣿⣿⣿⣿⣿⣿⣿⣿⣿⣿⣿⣿⣿⣿⣿⣿⠀⠀⠀⠀⠀⠀⠀⠀⠀⠀⠀⠀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⠀⠀⠀⠀⠀⠀⠀⠀⠀⠀⠀⣿⣿⣿⣿⣿⣿⣿⡿⢜⣿⣿⣿⣿⣿⣿⣿⣿⣿⣿⣿⣿⠇⠀⠜⣿⣿⣿⣿⣿⣿⣿⣿⣿⣿⣿⣿⣿⣿⣿⣿⣿⣿⣿⣿⣿⣿⣿⣿⣿⣿⣿⣿⣿⣿⣿⣿⣿⣿⠀⠀⠀⠀⠀⠀⠀⠀⠀⠀⠀⠀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⠀⠀⠀⠀⠀⠀⠀⠀⠀⠀⠀⣿⣿⣿⣿⣿⣿⣿⣿⢕⢜⢿⣿⣿⣿⣿⢟⢝⢝⣿⡿⠝⠀⠀⠀⠘⣿⣿⣿⣿⣿⣿⣿⣿⣿⣿⣿⣿⣿⣿⣿⣿⣿⣿⣿⣿⣿⣿⣿⣿⣿⣿⣿⣿⣿⣿⣿⣿⣿⠀⠀⠀⠀⠀⠀⠀⠀⠀⠀⠀⠀</a:t>
            </a:r>
            <a:br/>
            <a:r>
              <a:t>⠀⠀⠀⠀⠀⠀⠀⠀⠀⠀⠀⣿⣿⣿⣿⣿⣿⣿⣿⣧⢕⠅⠝⢟⢿⢿⢕⢑⠑⠙⠀⠀⠀⠀⠀⠀⢿⣿⣿⣿⣿⣿⣿⣿⣿⣿⣿⣿⣿⣿⣿⣿⣿⣿⣿⣿⣿⣿⣿⣿⣿⣿⣿⣿⣿⣿⣿⣿⣿⠀⠀⠀⠀⠀⠀⠀⠀⠀⠀⠀⠀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⠀⠀⠀⠀⠀⠀⠀⠀⠀⠀⠀⣿⣿⣿⣿⣿⣿⣿⣿⣿⡇⠀⠀⠅⠀⠁⠁⠁⠀⠀⠀⠀⠀⠀⠀⢀⢸⣿⣿⣿⣿⣿⣿⣿⣿⣿⣿⣿⣿⣿⣿⣿⣿⣿⣿⣿⣿⣿⣿⣿⣿⣿⣿⣿⣿⣿⣿⣿⣿⠀⠀⠀⠀⠀⠀⠀⠀⠀⠀⠀⠀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⠀⠀⠀⠀⠀⠀⠀⠀⠀⠀⠀⣿⣿⣿⣿⣿⣿⣿⣿⣿⣿⠄⢔⢀⠑⠔⠄⠐⠀⠀⠀⠀⢀⢔⢔⢕⢕⣿⣿⣿⣿⣿⣿⣿⣿⣿⣿⣿⣿⣿⣿⣿⣿⣿⣿⣿⣿⣿⣿⣿⣿⣿⣿⣿⣿⣿⣿⣿⣿⠀⠀⠀⠀⠀⠀⠀⠀⠀⠀⠀⠀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⠀⠀⠀⠀⠀⠀⠀⠀⠀⠀⠀⠛⠛⠛⠛⠛⠛⠛⠛⠛⠛⠐⠑⠑⠑⠑⠑⠐⠀⠀⠀⠑⠁⠑⠑⠑⠑⠛⠛⠛⠛⠛⠛⠛⠛⠛⠛⠛⠛⠛⠛⠛⠛⠛⠛⠛⠛⠛⠛⠛⠛⠛⠛⠛⠛⠛⠛⠛⠛⠀⠀⠀⠀⠀⠀⠀⠀⠀⠀⠀⠀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⠀⠀⠀⠀⠀⠀⠀⠀⠀⠀⠀⣿⣿⣿⣿⣿⣿⣿⣿⣿⣿⣿⣿⣿⣿⣿⣿⣿⣿⣿⣿⣿⣿⣿⣿⣿⣿⣿⣿⣿⣿⣿⣿⣿⣿⣿⣿⣿⣿⣿⣿⢕⠁⠑⠀⠀⠀⠀⢜⣿⣿⣿⣿⣿⣿⣿⣇⢕⢕⠀⠀⠀⠀⠀⠀⠀⠀⠀⠀⠀⠀</a:t>
            </a:r>
            <a:br/>
            <a:r>
              <a:t>⠀⠀⠀⠀⠀⠀⠀⠀⠀⠀⠀⣿⣿⣿⣿⣿⣿⣿⣿⡿⢿⢿⢿⢿⣿⣿⣿⢿⣿⣿⣿⣿⣿⣿⣿⣿⣿⣿⣿⣿⣿⣿⣿⣿⣿⣿⣿⣿⣿⣿⡟⢅⢀⠄⠀⢀⠀⢀⢕⢹⣿⣿⣿⣿⣿⣿⣿⡕⢕⠀⠀⠀⠀⠀⠀⠀⠀⠀⠀⠀⠀</a:t>
            </a:r>
            <a:br/>
            <a:r>
              <a:t>⠀⠀⠀⠀⠀⠀⠀⠀⠀⠀⠀⣿⣿⣿⣿⣿⡿⢟⢕⢄⢐⣕⣵⢵⢵⢵⣕⣪⣿⣿⣿⣿⣿⣿⣿⣿⣿⣿⣿⣿⣿⣿⣿⣿⣿⣿⣿⣿⣿⣿⢇⢕⠄⠀⠀⠀⠀⠀⠁⢜⣿⣿⣿⣿⣿⣿⣿⣷⢕⠀⠀⠀⠀⠀⠀⠀⠀⠀⠀⠀⠀</a:t>
            </a:r>
            <a:br/>
            <a:r>
              <a:t>⠀⠀⠀⠀⠀⠀⠀⠀⠀⠀⠀⣿⣿⣿⡏⠁⢀⢐⢔⠷⠝⢑⢑⢁⢕⢕⢜⢹⣿⣿⣿⣿⣿⣿⣿⣿⣿⣿⣿⣿⣿⣿⣿⣿⣿⣿⣿⣿⣿⣿⢇⢕⢕⢔⢔⢔⢔⢄⢕⢕⣿⣿⣿⣿⣿⣿⣿⣿⡕⠀⠀⠀⠀⠀⠀⠀⠀⠀⠀⠀⠀</a:t>
            </a:r>
            <a:br/>
            <a:r>
              <a:t>⠀⠀⠀⠀⠀⠀⠀⠀⠀⠀⠀⣿⣿⢟⢇⢅⢀⢑⢓⣕⢕⢕⢜⢔⣱⣷⣸⣿⣿⣿⣿⣿⣿⣿⣿⣿⣿⣿⣿⣿⣿⣿⣿⣿⣿⣿⣿⣿⣿⣿⢕⢕⢕⢕⢕⢕⢕⢕⢕⢕⣿⣿⣿⣿⣿⣿⣿⣿⡇⠀⠀⠀⠀⠀⠀⠀⠀⠀⠀⠀⠀</a:t>
            </a:r>
            <a:br/>
            <a:r>
              <a:t>⠀⠀⠀⠀⠀⠀⠀⠀⠀⠀⠀⣿⣿⢕⢔⢵⢯⢏⢜⣝⣕⣕⣕⣕⣸⣵⣾⣿⣿⣿⣿⣿⣿⣿⣿⣿⣿⣿⣿⣿⣿⣿⣿⣿⣿⣿⣿⣿⣿⣿⡕⢕⢕⢕⢕⢕⢕⢕⢕⢕⣿⣿⣿⣿⣿⣿⣿⣿⡇⠀⠀⠀⠀⠀⠀⠀⠀⠀⠀⠀⠀</a:t>
            </a:r>
            <a:br/>
            <a:r>
              <a:t>⠀⠀⠀⠀⠀⠀⠀⠀⠀⠀⠀⣿⡇⢕⢕⢱⢱⣷⣾⣿⣿⣿⣿⣿⣿⣿⣿⣿⣿⣿⣿⣿⣿⣿⣿⣿⣿⣿⣿⣿⣿⣿⣿⣿⣿⣿⣿⣿⣿⣿⣧⣵⣷⣾⣷⣷⣷⣷⣿⣿⣿⣿⣿⣿⣿⣿⣿⣿⡷⠀⠀⠀⠀⠀⠀⠀⠀⠀⠀⠀⠀</a:t>
            </a:r>
            <a:br/>
            <a:r>
              <a:t>⠀⠀⠀⠀⠀⠀⠀⠀⠀⠀⠀⣿⣿⢕⢕⢕⣾⣿⣿⣿⣿⣿⣿⣿⣿⣿⣿⣿⣿⣿⣿⣿⣿⣿⣿⣿⣿⣿⣿⣿⣿⣿⣿⣿⣿⣿⣿⣿⣿⣿⣿⣿⣿⣿⣿⣿⣿⣿⣿⣿⣿⣿⣿⣿⣿⣿⣿⣿⡇⠀⠀⠀⠀⠀⠀⠀⠀⠀⠀⠀⠀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⠀⠀⠀⠀⠀⠀⠀⠀⠀⠀⠀⣿⣿⢕⢕⢸⣿⣿⣿⣿⣿⣿⣿⣿⣿⣿⣿⣿⣿⣿⣿⣿⣿⣿⣿⣿⣿⣿⣿⣿⣿⣿⣿⣿⣿⣿⣿⣿⣿⣿⣿⣿⣿⣿⣿⣿⣿⣿⣿⣿⣿⣿⣿⣿⣿⣿⣿⣿⡇⠀⠀⠀⠀⠀⠀⠀⠀⠀⠀⠀⠀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⠀⠀⠀⠀⠀⠀⠀⠀⠀⠀⠀⣿⣿⡇⢕⢸⣿⣿⣿⣿⣿⣿⣿⣿⣿⣿⣿⣿⣿⣿⣿⣿⣿⣿⣿⣿⣿⣿⣿⣿⣿⣿⣿⣿⣿⣿⣿⣿⣿⣿⣿⣿⣿⣿⣿⣿⣿⣿⣿⣿⣿⣿⣿⣿⣿⣿⣿⣿⡇⠀⠀⠀⠀⠀⠀⠀⠀⠀⠀⠀⠀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⠀⠀⠀⠀⠀⠀⠀⠀⠀⠀⠀⣿⣿⣷⢕⢕⣿⣿⣿⣿⣿⣿⣿⣿⣿⣿⣿⣿⣿⣿⣿⣿⣿⣿⣿⣿⣿⣿⣿⣿⣿⣿⣿⣿⣿⣿⣿⣿⣿⣿⣿⣿⣿⣿⣿⣿⣿⣿⣿⣿⣿⣿⣿⣿⣿⣿⣿⣿⡇⠀⠀⠀⠀⠀⠀⠀⠀⠀⠀⠀⠀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⠀⠀⠀⠀⠀⠀⠀⠀⠀⠀⠀⣿⣿⣿⣧⢕⢻⣿⣿⣿⣿⣿⣿⣿⣿⣿⣿⣿⣿⣿⣿⣿⣿⣿⣿⣿⣿⣿⣿⣿⣿⣿⣿⣿⣿⣿⣿⣿⣿⣿⣿⣿⣿⣿⣿⣿⣿⣿⣿⣿⣿⣿⣿⣿⣿⣿⣿⣿⡷⠀⠀⠀⠀⠀⠀⠀⠀⠀⠀⠀⠀</a:t>
            </a:r>
            <a:br/>
            <a:r>
              <a:t>⠀⠀⠀⠀⠀⠀⠀⠀⠀⠀⠀⣿⣿⣿⣟⣷⣾⣿⣿⣿⣿⣿⣿⣿⡿⣿⡟⢻⣿⣿⣿⣿⣿⣿⣿⣽⣿⣿⣿⣿⣿⣿⣿⣿⣿⣿⣿⣿⣿⣿⣿⣿⣿⣿⣿⣿⣿⣿⣿⣿⣿⣿⣿⣿⣿⣿⣿⣿⣇⠀⠀⠀⠀⠀⠀⠀⠀⠀⠀⠀⠀</a:t>
            </a:r>
            <a:br/>
            <a:r>
              <a:t>⠀⠀⠀⠀⠀⠀⠀⠀⠀⠀⠀⣿⣿⣿⣿⣿⣿⣿⣿⣿⣿⣿⣿⣿⣿⣿⣷⣿⣿⣿⣿⣿⣿⣿⣿⣿⣿⣿⣿⣿⣿⣿⣿⣿⣿⣿⣿⣿⣿⣿⣿⣿⣿⣿⣿⣿⣿⣿⣿⣿⣿⣿⣿⣿⣿⣿⣿⣿⡷⠀⠀⠀⠀⠀⠀⠀⠀⠀⠀⠀⠀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⠀⠀⠀⠀⠀⠀⠀⠀⠀⠀⠀⣿⣿⣿⣿⣿⣿⣿⣿⣿⣿⣿⣿⣿⡿⠟⠟⢻⣿⣿⣿⣿⣿⣿⣿⣿⣿⣿⣿⣿⣿⣿⣿⣿⣿⣿⣿⣿⣿⣿⣿⣿⣿⣿⣿⣿⣿⣿⣿⣿⣿⣿⣿⣿⣿⣿⣿⣿⣇⠀⠀⠀⠀⠀⠀⠀⠀⠀⠀⠀⠀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⠀⠀⠀⠀⠀⠀⠀⠀⠀⠀⠀⣿⣿⣿⣿⣿⣿⣿⣿⣿⣿⣿⣿⣿⣿⣿⣿⡿⢟⣿⣿⣿⣿⣿⣿⣿⣿⣿⣿⣿⣿⣿⣿⣿⣿⣿⣿⣿⣿⣿⣿⣿⣿⣿⣿⣿⣿⣿⣿⣿⣿⣿⣿⣿⣿⣿⣿⣿⣿⠀⠀⠀⠀⠀⠀⠀⠀⠀⠀⠀⠀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⠀⠀⠀⠀⠀⠀⠀⠀⠀⠀⠀⣿⣿⣿⣿⣿⣿⣿⣷⣿⣿⣿⣿⣿⣿⣷⣷⣾⣿⣿⣿⣿⣿⡇⢿⣿⣿⣿⣿⣿⣿⣿⣿⣿⣿⣿⣿⣿⣿⣿⣿⣿⣿⣿⣿⣿⣿⣿⣿⣿⣿⣿⣿⣿⣿⣿⣿⣿⣿⠀⠀⠀⠀⠀⠀⠀⠀⠀⠀⠀⠀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⠀⠀⠀⠀⠀⠀⠀⠀⠀⠀⠀⣿⣿⣿⣿⣿⣿⣿⣿⡏⢿⣿⣿⣿⣿⣿⣿⣿⣿⣿⣿⣿⣿⠑⠁⢿⣿⣿⣿⣿⣿⣿⣿⣿⣿⣿⣿⣿⣿⣿⣿⣿⣿⣿⣿⣿⣿⣿⣿⣿⣿⣿⣿⣿⣿⣿⣿⣿⣿⠀⠀⠀⠀⠀⠀⠀⠀⠀⠀⠀⠀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⠀⠀⠀⠀⠀⠀⠀⠀⠀⠀⠀⣿⣿⣿⣿⣿⣿⣿⣿⡕⢜⢿⣿⣿⣿⣿⢿⢟⡟⣿⣿⡿⠃⠀⠀⠘⣿⣿⣿⣿⣿⣿⣿⣿⣿⣿⣿⣿⣿⣿⣿⣿⣿⣿⣿⣿⣿⣿⣿⣿⣿⣿⣿⣿⣿⣿⣿⣿⣿⠀⠀⠀⠀⠀⠀⠀⠀⠀⠀⠀⠀</a:t>
            </a:r>
            <a:br/>
            <a:r>
              <a:t>⠀⠀⠀⠀⠀⠀⠀⠀⠀⠀⠀⣿⣿⣿⣿⣿⣿⣿⣿⣧⢕⠘⢝⢿⣿⣿⣕⢕⢱⢝⠋⠁⠀⠀⠀⠀⢸⣿⣿⣿⣿⣿⣿⣿⣿⣿⣿⣿⣿⣿⣿⣿⣿⣿⣿⣿⣿⣿⣿⣿⣿⣿⣿⣿⣿⣿⣿⣿⣿⠀⠀⠀⠀⠀⠀⠀⠀⠀⠀⠀⠀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⠀⠀⠀⠀⠀⠀⠀⠀⠀⠀⠀⣿⣿⣿⣿⣿⣿⣿⣿⣿⡇⢐⠄⢁⠁⠜⠝⠑⠐⠐⠀⠀⠀⠀⠀⠀⢜⣿⣿⣿⣿⣿⣿⣿⣿⣿⣿⣿⣿⣿⣿⣿⣿⣿⣿⣿⣿⣿⣿⣿⣿⣿⣿⣿⣿⣿⣿⣿⣿⠀⠀⠀⠀⠀⠀⠀⠀⠀⠀⠀⠀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⠀⠀⠀⠀⠀⠀⠀⠀⠀⠀⠀⣿⣿⣿⣿⣿⣿⣿⣿⣿⣷⠀⢐⠄⢔⠀⠀⠄⠀⠀⠀⠀⠀⢀⢄⢕⢕⢻⣿⣿⣿⣿⣿⣿⣿⣿⣿⣿⣿⣿⣿⣿⣿⣿⣿⣿⣿⣿⣿⣿⣿⣿⣿⣿⣿⣿⣿⣿⣿⠀⠀⠀⠀⠀⠀⠀⠀⠀⠀⠀⠀</a:t>
            </a:r>
            <a:br/>
            <a:r>
              <a:t>⠀⠀⠀⠀⠀⠀⠀⠀⠀⠀⠀⠛⠛⠛⠛⠛⠛⠛⠛⠛⠛⠀⠑⠑⠐⠀⠁⠀⠀⠀⠀⠀⠐⠑⠑⠑⠑⠘⠛⠛⠛⠛⠛⠛⠛⠛⠛⠛⠛⠛⠛⠛⠛⠛⠛⠛⠛⠛⠛⠛⠛⠛⠛⠛⠛⠛⠛⠛⠛⠀⠀⠀⠀⠀⠀⠀⠀⠀⠀⠀⠀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⠀⠀⠀⠀⠀⠀⠀⠀⠀⠀⠀⣿⣿⣿⣿⣿⣿⣿⣿⣿⣿⣿⣿⣿⣿⣿⣿⣿⣿⣿⣿⣟⢟⢏⢕⢕⢝⢝⢿⣿⣿⣿⣿⣿⣿⣿⣿⣿⣿⣿⣿⣿⣿⣿⣿⣿⣿⣿⣿⣿⣿⣿⣿⣿⣿⣿⣿⣿⣿⠀⠀⠀⠀⠀⠀⠀⠀⠀⠀⠀⠀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⠀⠀⠀⠀⠀⠀⠀⠀⠀⠀⠀⣿⣿⣿⣿⣿⣿⣿⣿⣿⣿⣿⣿⣿⣿⣿⣿⣿⣿⣿⣿⣧⣵⣵⣵⣷⣷⡕⢸⣿⣿⣿⣿⣿⣿⣿⣿⣿⣿⣿⣿⣿⣿⣿⣿⣿⣿⣿⣿⣿⣿⣿⣿⣿⣿⣿⣿⣿⣿⠀⠀⠀⠀⠀⠀⠀⠀⠀⠀⠀⠀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⠀⠀⠀⠀⠀⠀⠀⠀⠀⠀⠀⣿⣿⣿⣿⣿⣿⣿⣿⣿⣿⣿⣿⣿⣿⣿⣿⣿⣿⣿⣯⣿⢿⢿⣿⢿⣿⣿⢸⣿⣿⣿⣿⣿⣿⣿⣿⣿⣿⣿⣿⣿⣿⣿⣿⣿⣿⣿⣿⣿⣿⣿⣿⣿⣿⣿⣿⣿⣿⠀⠀⠀⠀⠀⠀⠀⠀⠀⠀⠀⠀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⠀⠀⠀⠀⠀⠀⠀⠀⠀⠀⠀⣿⣿⣿⣿⣿⣿⣿⣿⣿⣿⣿⣿⣿⣿⣿⣿⣿⣿⣿⣿⣿⣷⣷⣿⣷⣾⣿⣾⣿⣿⣿⣿⣿⣿⣿⣿⣿⣿⣿⣿⣿⣿⣿⣿⣿⣿⣿⣿⣿⣿⣿⣿⣿⣿⣿⣿⣿⣿⠀⠀⠀⠀⠀⠀⠀⠀⠀⠀⠀⠀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⠀⠀⠀⠀⠀⠀⠀⠀⠀⠀⠀⣿⣿⣿⣿⣿⣿⣿⣿⣿⣿⣿⣿⣿⣿⣿⣿⣿⣿⣿⡿⢟⣿⢿⣧⣿⣿⣿⢗⣹⢝⢝⢝⢟⢻⢿⣿⣿⣿⣿⣿⣿⣿⣿⣿⣿⣿⣿⣿⣿⣿⣿⣿⣿⣿⣿⣿⣿⣿⠀⠀⠀⠀⠀⠀⠀⠀⠀⠀⠀⠀</a:t>
            </a:r>
            <a:br/>
            <a:r>
              <a:t>⠀⠀⠀⠀⠀⠀⠀⠀⠀⠀⠀⣿⣿⣿⣿⣿⣿⣿⣿⣿⣿⣿⣿⣿⣿⣿⣿⢿⢏⠕⠁⠑⢸⣿⣽⣿⣟⣼⣿⡇⢕⢕⢕⢕⢕⢕⢹⣿⣿⣿⣿⣿⣿⣿⣿⣿⣿⣿⣿⣿⣿⣿⣿⣿⣿⣿⣿⣿⣿⠀⠀⠀⠀⠀⠀⠀⠀⠀⠀⠀⠀</a:t>
            </a:r>
            <a:br/>
            <a:r>
              <a:t>⠀⠀⠀⠀⠀⠀⠀⠀⠀⠀⠀⣿⣿⣿⣿⣿⣿⣿⣿⣿⣿⣿⣿⣿⣿⢏⢕⠑⢕⢀⢀⠀⠜⢿⣟⣗⣟⣟⢻⢇⢕⢕⢕⢕⢕⠑⢕⣿⣿⣿⣿⣿⣿⣿⣿⣿⣿⣿⣿⣿⣿⣿⣿⣿⣿⣿⣿⣿⣿⠀⠀⠀⠀⠀⠀⠀⠀⠀⠀⠀⠀</a:t>
            </a:r>
            <a:br/>
            <a:r>
              <a:t>⠀⠀⠀⠀⠀⠀⠀⠀⠀⠀⠀⣿⣿⣿⣿⣿⣿⣿⣿⣿⣿⣿⣿⣿⡇⢑⠀⠀⠑⢕⢕⠔⠀⠑⢱⢷⢵⠵⢕⢕⢕⢕⠕⢕⠕⠀⢕⢹⣿⣿⣿⣿⣿⣿⣿⣿⣿⣿⣿⣿⣿⣿⣿⣿⣿⣿⣿⣿⣿⠀⠀⠀⠀⠀⠀⠀⠀⠀⠀⠀⠀</a:t>
            </a:r>
            <a:br/>
            <a:r>
              <a:t>⠀⠀⠀⠀⠀⠀⠀⠀⠀⠀⠀⣿⣿⣿⣿⣿⣿⣿⣿⣿⣿⣿⣿⣿⡇⠀⠀⠀⠀⠑⢕⠀⠀⠀⢜⢽⢽⢽⢕⢕⢕⢕⢅⢅⠁⠀⠔⢜⣿⣿⣿⣿⣿⣿⣿⣿⣿⣿⣿⣿⣿⣿⣿⣿⣿⣿⣿⣿⣿⠀⠀⠀⠀⠀⠀⠀⠀⠀⠀⠀⠀</a:t>
            </a:r>
            <a:br/>
            <a:r>
              <a:t>⠀⠀⠀⠀⠀⠀⠀⠀⠀⠀⠀⣿⣿⣿⣿⣿⣿⣿⣿⣿⣿⣿⣿⣿⡇⠀⠀⠀⠀⠀⠑⠄⠀⠀⠁⢑⣓⣗⢕⢕⢼⣷⣷⣦⢄⠀⠐⢕⣿⣿⣿⣿⣿⣿⣿⣿⣿⣿⣿⣿⣿⣿⣿⣿⣿⣿⣿⣿⣿⠀⠀⠀⠀⠀⠀⠀⠀⠀⠀⠀⠀</a:t>
            </a:r>
            <a:br/>
            <a:r>
              <a:t>⠀⠀⠀⠀⠀⠀⠀⠀⠀⠀⠀⣿⣿⣿⣿⣿⣿⣿⣿⣿⣿⣿⣿⣿⡇⠀⠀⠀⠀⠀⠀⠁⠀⠀⠀⠀⢖⢖⢕⠕⢕⢿⣿⣿⢇⢀⠁⠑⠝⣿⣿⣿⣿⣿⣿⣿⣿⣿⣿⣿⣿⣿⣿⣿⣿⣿⣿⣿⣿⠀⠀⠀⠀⠀⠀⠀⠀⠀⠀⠀⠀</a:t>
            </a:r>
            <a:br/>
            <a:r>
              <a:t>⠀⠀⠀⠀⠀⠀⠀⠀⠀⠀⠀⣿⣿⣿⣿⣿⣿⣿⣿⣿⣿⣿⣿⣿⡇⠐⠀⠀⠀⠀⠀⠀⠀⠀⠀⠀⠡⠭⢕⠀⠀⠁⠘⠝⠕⠑⠐⢀⣴⣿⣿⣿⣿⣿⣿⣿⣿⣿⣿⣿⣿⣿⣿⣿⣿⣿⣿⣿⣿⠀⠀⠀⠀⠀⠀⠀⠀⠀⠀⠀⠀</a:t>
            </a:r>
            <a:br/>
            <a:r>
              <a:t>⠀⠀⠀⠀⠀⠀⠀⠀⠀⠀⠀⣿⣿⣿⣿⣿⣿⣿⣿⣿⣿⣿⣿⣿⣷⣦⣴⡄⠀⠀⠀⠀⠀⠀⠀⠀⢑⣕⢕⢑⠀⠀⠀⠀⠑⢀⣄⣼⣿⣿⣿⣿⣿⣿⣿⣿⣿⣿⣿⣿⣿⣿⣿⣿⣿⣿⣿⣿⣿⠀⠀⠀⠀⠀⠀⠀⠀⠀⠀⠀⠀</a:t>
            </a:r>
            <a:br/>
            <a:r>
              <a:t>⠀⠀⠀⠀⠀⠀⠀⠀⠀⠀⠀⣿⣿⣿⣿⣿⣿⣿⣿⣿⣿⣿⣿⣿⣿⣿⣿⣿⡔⠀⠀⠀⠀⠀⠀⠀⠀⢕⢕⠕⠀⠁⠀⢰⣾⣿⣿⣿⣿⣿⣿⣿⣿⣿⣿⣿⣿⣿⣿⣿⣿⣿⣿⣿⣿⣿⣿⣿⣿⠀⠀⠀⠀⠀⠀⠀⠀⠀⠀⠀⠀</a:t>
            </a:r>
            <a:br/>
            <a:r>
              <a:t>⠀⠀⠀⠀⠀⠀⠀⠀⠀⠀⠀⣿⣿⣿⣿⣿⣿⣿⣿⣿⣿⣿⣿⣿⣿⣿⣿⢟⠑⠀⠀⠀⠀⠀⠀⠀⠀⣕⡕⢕⢄⠀⠕⢕⢿⣿⣿⣿⣿⣿⣿⣿⣿⣿⣿⣿⣿⣿⣿⣿⣿⣿⣿⣿⣿⣿⣿⣿⣿⠀⠀⠀⠀⠀⠀⠀⠀⠀⠀⠀⠀</a:t>
            </a:r>
            <a:br/>
            <a:r>
              <a:t>⠀⠀⠀⠀⠀⠀⠀⠀⠀⠀⠀⣿⣿⣿⣿⣿⣿⣿⣿⣿⣿⣿⣿⣿⣿⣿⢅⠀⠀⠀⠀⠀⠀⠀⠀⠀⠀⣿⡇⣧⡕⢄⠀⠁⢸⣿⣿⣿⣿⣿⣿⣿⣿⣿⣿⣿⣿⣿⣿⣿⣿⣿⣿⣿⣿⣿⣿⣿⣿⠀⠀⠀⠀⠀⠀⠀⠀⠀⠀⠀⠀</a:t>
            </a:r>
            <a:br/>
            <a:r>
              <a:t>⠀⠀⠀⠀⠀⠀⠀⠀⠀⠀⠀⠛⠛⠛⠛⠛⠛⠛⠛⠛⠛⠛⠛⠛⠛⠛⠑⠀⠀⠀⠀⠀⠀⠀⠀⠀⠀⠘⠓⠛⠓⠑⠐⠑⠘⠛⠛⠛⠛⠛⠛⠛⠛⠛⠛⠛⠛⠛⠛⠛⠛⠛⠛⠛⠛⠛⠛⠛⠛⠀⠀⠀⠀⠀⠀⠀⠀⠀⠀⠀⠀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⠀⠀⠀⠀⠀⠀⠀⠀⠀⠀⠀⣿⣿⣿⣿⣿⣿⣿⣿⣿⣿⣿⣿⣿⣿⣿⣿⣿⣿⣿⣿⣿⣿⣿⣿⣿⣿⣿⣿⣿⣿⣿⣿⣿⣿⣿⣿⣿⣿⣿⣿⡇⠐⠑⠀⠀⠀⠀⠁⢻⣿⣿⣿⣿⣿⣿⣷⢕⠑⠀⠀⠀⠀⠀⠀⠀⠀⠀⠀⠀⠀</a:t>
            </a:r>
            <a:br/>
            <a:r>
              <a:t>⠀⠀⠀⠀⠀⠀⠀⠀⠀⠀⠀⣿⣿⣿⣿⣿⣿⣿⣿⣿⣿⣿⣿⣿⣿⣿⣿⣿⣿⣿⣿⣿⣿⣿⣿⣿⣿⣿⣿⣿⣿⣿⣿⣿⣿⣿⣿⣿⣿⣿⣿⢕⠀⠀⠀⠀⢀⠀⢀⢜⣿⣿⣿⣿⣿⣿⣿⣇⢕⠀⠀⠀⠀⠀⠀⠀⠀⠀⠀⠀⠀</a:t>
            </a:r>
            <a:br/>
            <a:r>
              <a:t>⠀⠀⠀⠀⠀⠀⠀⠀⠀⠀⠀⣿⣿⣿⣿⣿⣿⣿⣿⡿⢛⢍⢝⢝⢝⣝⢟⢟⢏⢿⣿⣿⣿⣿⣿⣿⣿⣿⣿⣿⣿⣿⣿⣿⣿⣿⣿⣿⣿⣿⡇⢀⠀⠀⠀⠀⠀⠀⠀⢕⣿⣿⣿⣿⣿⣿⣿⣿⡕⠀⠀⠀⠀⠀⠀⠀⠀⠀⠀⠀⠀</a:t>
            </a:r>
            <a:br/>
            <a:r>
              <a:t>⠀⠀⠀⠀⠀⠀⠀⠀⠀⠀⠀⣿⣿⣿⣿⣿⢟⠏⢕⢕⣱⡳⠗⢟⠏⢝⢜⢝⢷⣿⣿⣿⣿⣿⣿⣿⣿⣿⣿⣿⣿⣿⣿⣿⣿⣿⣿⣿⣿⣿⡇⢅⢄⢄⢄⢄⢐⢄⢔⢕⢸⣿⣿⣿⣿⣿⣿⣿⣇⠀⠀⠀⠀⠀⠀⠀⠀⠀⠀⠀⠀</a:t>
            </a:r>
            <a:br/>
            <a:r>
              <a:t>⠀⠀⠀⠀⠀⠀⠀⠀⠀⠀⠀⣿⣿⣿⣿⡿⠕⠐⠔⠣⢕⢔⢕⢔⡅⢕⣵⡵⣼⣿⣿⣿⣿⣿⣿⣿⣿⣿⣿⣿⣿⣿⣿⣿⣿⣿⣿⣿⣿⣿⡇⢕⢕⢕⢕⢕⢕⢕⢕⢕⢸⣿⣿⣿⣿⣿⣿⣿⣿⠀⠀⠀⠀⠀⠀⠀⠀⠀⠀⠀⠀</a:t>
            </a:r>
            <a:br/>
            <a:r>
              <a:t>⠀⠀⠀⠀⠀⠀⠀⠀⠀⠀⠀⣿⣿⣿⣿⢕⢕⣳⢔⢕⢕⢇⢕⢕⢕⢜⢟⣟⣿⣿⣿⣿⣿⣿⣿⣿⣿⣿⣿⣿⣿⣿⣿⣿⣿⣿⣿⣿⣿⣿⡇⢕⢕⢕⢕⢕⢕⢕⢕⣕⣸⣿⣿⣿⣿⣿⣿⣿⣿⠀⠀⠀⠀⠀⠀⠀⠀⠀⠀⠀⠀</a:t>
            </a:r>
            <a:br/>
            <a:r>
              <a:t>⠀⠀⠀⠀⠀⠀⠀⠀⠀⠀⠀⣿⣿⣿⣕⢵⢕⢕⢕⣱⣷⣷⣷⣷⣿⣾⣿⣿⣿⣿⣿⣿⣿⣿⣿⣿⣿⣿⣿⣿⣿⣿⣿⣿⣿⣿⣿⣿⣿⣿⣧⣵⣷⣷⣷⣾⣷⣾⣿⣿⣿⣿⣿⣿⣿⣿⣿⣿⣿⠀⠀⠀⠀⠀⠀⠀⠀⠀⠀⠀⠀</a:t>
            </a:r>
            <a:br/>
            <a:r>
              <a:t>⠀⠀⠀⠀⠀⠀⠀⠀⠀⠀⠀⣿⣿⣿⣇⢕⢹⣽⣿⣿⣿⣿⣿⣿⣿⣿⣿⣿⣿⣿⣿⣿⣿⣿⣿⣿⣿⣿⣿⣿⣿⣿⣿⣿⣿⣿⣿⣿⣿⣿⣿⣿⣿⣿⣿⣿⣿⣿⣿⣿⣿⣿⣿⣿⣿⣿⣿⣿⣿⠀⠀⠀⠀⠀⠀⠀⠀⠀⠀⠀⠀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⠀⠀⠀⠀⠀⠀⠀⠀⠀⠀⠀⣿⣿⣿⡟⢕⢱⣿⣿⣿⣿⣿⣿⣿⣿⣿⣿⣿⣿⣿⣿⣿⣿⣿⣿⣿⣿⣿⣿⣿⣿⣿⣿⣿⣿⣿⣿⣿⣿⣿⣿⣿⣿⣿⣿⣿⣿⣿⣿⣿⣿⣿⣿⣿⣿⣿⣿⣿⣿⠀⠀⠀⠀⠀⠀⠀⠀⠀⠀⠀⠀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⠀⠀⠀⠀⠀⠀⠀⠀⠀⠀⠀⣿⣿⣿⣧⢕⢕⣿⣿⣿⣿⣿⣿⣿⣿⣿⣿⣿⣿⣿⣿⣿⣿⣿⣿⣿⣿⣿⣿⣿⣿⣿⣿⣿⣿⣿⣿⣿⣿⣿⣿⣿⣿⣿⣿⣿⣿⣿⣿⣿⣿⣿⣿⣿⣿⣿⣿⣿⣿⠀⠀⠀⠀⠀⠀⠀⠀⠀⠀⠀⠀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⠀⠀⠀⠀⠀⠀⠀⠀⠀⠀⠀⣿⣿⣿⣿⣷⢕⢻⣿⣿⣿⣿⣿⣿⣿⣿⣿⣿⣿⣿⣿⣿⣿⣿⣿⣿⣯⣿⣿⣿⣿⣿⣿⣿⣿⣿⣿⣿⣿⣿⣿⣿⣿⣿⣿⣿⣿⣿⣿⣿⣿⣿⣿⣿⣿⣿⣿⣿⡿⠀⠀⠀⠀⠀⠀⠀⠀⠀⠀⠀⠀</a:t>
            </a:r>
            <a:br/>
            <a:r>
              <a:t>⠀⠀⠀⠀⠀⠀⠀⠀⠀⠀⠀⣿⣿⣿⣿⣿⢷⣼⣿⣿⣿⣿⣿⣿⣿⣿⣿⣿⣿⣿⣿⣿⣿⣿⣿⣿⣿⣿⣿⣿⣿⣿⣿⣿⣿⣿⣿⣿⣿⣿⣿⣿⣿⣿⣿⣿⣿⣿⣿⣿⣿⣿⣿⣿⣿⣿⣿⣿⣇⠀⠀⠀⠀⠀⠀⠀⠀⠀⠀⠀⠀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⠀⠀⠀⠀⠀⠀⠀⠀⠀⠀⠀⣿⣿⣿⣿⣿⣿⣿⣿⣿⣿⣿⣿⣿⣿⣽⣿⣧⣿⣿⣿⣿⣿⣿⣿⣿⣿⣿⣿⣿⣿⣿⣿⣿⣿⣿⣿⣿⣿⣿⣿⣿⣿⣿⣿⣿⣿⣿⣿⣿⣿⣿⣿⣿⣿⣿⣿⣿⡿⠀⠀⠀⠀⠀⠀⠀⠀⠀⠀⠀⠀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⠀⠀⠀⠀⠀⠀⠀⠀⠀⠀⠀⣿⣿⣿⣿⣿⣿⣿⣿⣿⣿⣿⣿⣿⣿⣿⣵⣷⣾⣿⣿⣿⣿⣿⣿⣿⣿⣿⣿⣿⣿⣿⣿⣿⣿⣿⣿⣿⣿⣿⣿⣿⣿⣿⣿⣿⣿⣿⣿⣿⣿⣿⣿⣿⣿⣿⣿⣿⣿⠀⠀⠀⠀⠀⠀⠀⠀⠀⠀⠀⠀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⠀⠀⠀⠀⠀⠀⠀⠀⠀⠀⠀⣿⣿⣿⣿⣿⣿⣿⣿⣿⣿⣿⣿⣿⣿⣿⣯⣽⣿⣿⣿⣿⣿⣿⡟⣿⣿⣿⣿⣿⣿⣿⣿⣿⣿⣿⣿⣿⣿⣿⣿⣿⣿⣿⣿⣿⣿⣿⣿⣿⣿⣿⣿⣿⣿⣿⣿⣿⣿⠀⠀⠀⠀⠀⠀⠀⠀⠀⠀⠀⠀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⠀⠀⠀⠀⠀⠀⠀⠀⠀⠀⠀⣿⣿⣿⣿⣿⣿⣿⣿⣿⡟⣿⣿⣿⣿⣿⣿⣿⣿⣿⣿⣿⣿⣿⢇⠻⣿⣿⣿⣿⣿⣿⣿⣿⣿⣿⣿⣿⣿⣿⣿⣿⣿⣿⣿⣿⣿⣿⣿⣿⣿⣿⣿⣿⣿⣿⣿⣿⣿⠀⠀⠀⠀⠀⠀⠀⠀⠀⠀⠀⠀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⠀⠀⠀⠀⠀⠀⠀⠀⠀⠀⠀⣿⣿⣿⣿⣿⣿⣿⣿⣿⢕⢸⣿⣿⣿⣿⣿⣿⣿⢿⣿⣿⣿⡟⠀⠀⢹⣿⣿⣿⣿⣿⣿⣿⣿⣿⣿⣿⣿⣿⣿⣿⣿⣿⣿⣿⣿⣿⣿⣿⣿⣿⣿⣿⣿⣿⣿⣿⣿⠀⠀⠀⠀⠀⠀⠀⠀⠀⠀⠀⠀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⠀⠀⠀⠀⠀⠀⠀⠀⠀⠀⠀⣿⣿⣿⣿⣿⣿⣿⣿⣿⡕⢕⢝⢿⣿⣿⣿⢝⢕⢕⢿⢿⠙⠀⠀⠀⠁⣿⣿⣿⣿⣿⣿⣿⣿⣿⣿⣿⣿⣿⣿⣿⣿⣿⣿⣿⣿⣿⣿⣿⣿⣿⣿⣿⣿⣿⣿⣿⣿⠀⠀⠀⠀⠀⠀⠀⠀⠀⠀⠀⠀</a:t>
            </a:r>
            <a:br/>
            <a:r>
              <a:t>⠀⠀⠀⠀⠀⠀⠀⠀⠀⠀⠀⣿⣿⣿⣿⣿⣿⣿⣿⣿⣷⢕⠑⠕⢜⠝⢟⢳⢕⢑⠁⠀⠀⠀⠀⠀⠀⢸⣿⣿⣿⣿⣿⣿⣿⣿⣿⣿⣿⣿⣿⣿⣿⣿⣿⣿⣿⣿⣿⣿⣿⣿⣿⣿⣿⣿⣿⣿⣿⠀⠀⠀⠀⠀⠀⠀⠀⠀⠀⠀⠀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⠀⠀⠀⠀⠀⠀⠀⠀⠀⠀⠀⣿⣿⣿⣿⣿⣿⣿⣿⣿⣿⡇⠑⠄⢅⢀⠀⠀⠀⠀⠀⠀⠀⠀⠀⢄⢔⢜⣿⣿⣿⣿⣿⣿⣿⣿⣿⣿⣿⣿⣿⣿⣿⣿⣿⣿⣿⣿⣿⣿⣿⣿⣿⣿⣿⣿⣿⣿⣿⠀⠀⠀⠀⠀⠀⠀⠀⠀⠀⠀⠀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⠀⠀⠀⠀⠀⠀⠀⠀⠀⠀⠀⠛⠛⠛⠛⠛⠛⠛⠛⠛⠛⠛⠀⠑⠑⠁⠁⠀⠀⠀⠀⠀⠀⠀⠑⠑⠑⠑⠛⠛⠛⠛⠛⠛⠛⠛⠛⠛⠛⠛⠛⠛⠛⠛⠛⠛⠛⠛⠛⠛⠛⠛⠛⠛⠛⠛⠛⠛⠛⠀⠀⠀⠀⠀⠀⠀⠀⠀⠀⠀⠀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⠀⠀⠀⠀⠀⠀⠀⠀⠀⠀⠀⣿⣿⣿⣿⣿⣿⣿⣿⣿⣿⣿⣿⣿⣿⣿⣿⣿⣿⣿⣿⣿⣿⣿⣿⣿⣿⣿⣿⣿⣿⣿⣿⣿⣿⣿⣿⣿⣿⣿⣿⡇⠀⠀⠀⠀⠀⠀⠁⢹⣿⣿⣿⣿⣿⣿⣿⡕⠑⠀⠀⠀⠀⠀⠀⠀⠀⠀⠀⠀⠀</a:t>
            </a:r>
            <a:br/>
            <a:r>
              <a:t>⠀⠀⠀⠀⠀⠀⠀⠀⠀⠀⠀⣿⣿⣿⣿⣿⣿⣿⣿⣿⣿⣿⣿⣿⣿⣿⣿⣿⣿⣿⣿⣿⣿⣿⣿⣿⣿⣿⣿⣿⣿⣿⣿⣿⣿⣿⣿⣿⣿⣿⣿⢕⠀⠀⠀⠀⠀⠀⠀⢜⣿⣿⣿⣿⣿⣿⣿⣧⢕⠀⠀⠀⠀⠀⠀⠀⠀⠀⠀⠀⠀</a:t>
            </a:r>
            <a:br/>
            <a:r>
              <a:t>⠀⠀⠀⠀⠀⠀⠀⠀⠀⠀⠀⣿⣿⣿⣿⣿⣿⣿⣿⣿⣿⢿⠟⢟⢟⢟⢿⢿⣿⣿⣿⣿⣿⣿⣿⣿⣿⣿⣿⣿⣿⣿⣿⣿⣿⣿⣿⣿⣿⣿⡇⢄⠀⠀⠀⠁⠀⠀⠀⢕⢻⣿⣿⣿⣿⣿⣿⣿⡇⠀⠀⠀⠀⠀⠀⠀⠀⠀⠀⠀⠀</a:t>
            </a:r>
            <a:br/>
            <a:r>
              <a:t>⠀⠀⠀⠀⠀⠀⠀⠀⠀⠀⠀⣿⣿⣿⣿⣿⣿⡿⢟⢛⢕⢕⣕⣕⣵⡵⢷⢇⢦⣵⣿⣿⣿⣿⣿⣿⣿⣿⣿⣿⣿⣿⣿⣿⣿⣿⣿⣿⣿⣿⡇⢕⢄⢔⢄⢄⢔⢔⢔⢕⢸⣿⣿⣿⣿⣿⣿⣿⣧⠀⠀⠀⠀⠀⠀⠀⠀⠀⠀⠀⠀</a:t>
            </a:r>
            <a:br/>
            <a:r>
              <a:t>⠀⠀⠀⠀⠀⠀⠀⠀⠀⠀⠀⣿⣿⣿⣿⣿⣿⢕⠅⢕⢕⢞⢑⢁⢑⠁⢕⡕⡕⣹⣿⣿⣿⣿⣿⣿⣿⣿⣿⣿⣿⣿⣿⣿⣿⣿⣿⣿⣿⣿⡇⢕⢕⢕⢕⢕⢕⢕⢕⢕⣸⣿⣿⣿⣿⣿⣿⣿⣿⠀⠀⠀⠀⠀⠀⠀⠀⠀⠀⠀⠀</a:t>
            </a:r>
            <a:br/>
            <a:r>
              <a:t>⠀⠀⠀⠀⠀⠀⠀⠀⠀⠀⠀⣿⣿⣿⣿⡟⢕⢔⢅⣅⢩⢱⡕⢕⢕⢕⣼⣿⣯⣿⣿⣿⣿⣿⣿⣿⣿⣿⣿⣿⣿⣿⣿⣿⣿⣿⣿⣿⣿⣿⡇⢕⢕⢕⢕⢕⢕⢕⣕⣱⣿⣿⣿⣿⣿⣿⣿⣿⣿⠀⠀⠀⠀⠀⠀⠀⠀⠀⠀⠀⠀</a:t>
            </a:r>
            <a:br/>
            <a:r>
              <a:t>⠀⠀⠀⠀⠀⠀⠀⠀⠀⠀⠀⣿⣿⣿⣿⢏⢕⢕⢝⢕⢕⣱⣱⣵⣵⣵⣿⣾⣿⣿⣿⣿⣿⣿⣿⣿⣿⣿⣿⣿⣿⣿⣿⣿⣿⣿⣿⣿⣿⣿⣧⣵⣷⣷⣾⣷⣷⣾⣿⣿⣿⣿⣿⣿⣿⣿⣿⣿⣿⠀⠀⠀⠀⠀⠀⠀⠀⠀⠀⠀⠀</a:t>
            </a:r>
            <a:br/>
            <a:r>
              <a:t>⠀⠀⠀⠀⠀⠀⠀⠀⠀⠀⠀⣿⣿⣿⣿⡎⢜⢕⣱⣾⣿⣿⣿⣿⣿⣿⣿⣿⣿⣿⣿⣿⣿⣿⣿⣿⣿⣿⣿⣿⣿⣿⣿⣿⣿⣿⣿⣿⣿⣿⣿⣿⣿⣿⣿⣿⣿⣿⣿⣿⣿⣿⣿⣿⣿⣿⣿⣿⣿⠀⠀⠀⠀⠀⠀⠀⠀⠀⠀⠀⠀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⠀⠀⠀⠀⠀⠀⠀⠀⠀⠀⠀⣿⣿⣿⣿⡗⢕⢜⣿⣿⣿⣿⣿⣿⣿⣿⣿⣿⣿⣿⣿⣿⣿⣿⣿⣿⣿⣿⣿⣿⣿⣿⣿⣿⣿⣿⣿⣿⣿⣿⣿⣿⣿⣿⣿⣿⣿⣿⣿⣿⣿⣿⣿⣿⣿⣿⣿⣿⣿⠀⠀⠀⠀⠀⠀⠀⠀⠀⠀⠀⠀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⠀⠀⠀⠀⠀⠀⠀⠀⠀⠀⠀⣿⣿⣿⣿⣇⢕⢸⣿⣿⣿⣿⣿⣿⣿⣿⣿⣿⣿⣿⣿⣿⣿⣿⣿⣿⣿⣿⣿⣿⣿⣿⣿⣿⣿⣿⣿⣿⣿⣿⣿⣿⣿⣿⣿⣿⣿⣿⣿⣿⣿⣿⣿⣿⣿⣿⣿⣿⣿⠀⠀⠀⠀⠀⠀⠀⠀⠀⠀⠀⠀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⠀⠀⠀⠀⠀⠀⠀⠀⠀⠀⠀⣿⣿⣿⣿⣿⢕⢜⣿⣿⣿⣿⣿⣿⣿⣿⣿⣿⣿⣿⣿⣿⣿⣿⣿⣿⣿⣿⣿⣿⣿⣿⣿⣿⣿⣿⣿⣿⣿⣿⣿⣿⣿⣿⣿⣿⣿⣿⣿⣿⣿⣿⣿⣿⣿⣿⣿⣿⣿⠀⠀⠀⠀⠀⠀⠀⠀⠀⠀⠀⠀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⠀⠀⠀⠀⠀⠀⠀⠀⠀⠀⠀⣿⣿⣿⣿⣿⣇⢕⣿⣿⣿⣿⣟⣿⣿⣿⣿⣿⣿⣿⣿⣿⣿⣿⣿⣿⣿⣿⣿⣿⣿⣿⣿⣿⣿⣿⣿⣿⣿⣿⣿⣿⣿⣿⣿⣿⣿⣿⣿⣿⣿⣿⣿⣿⣿⣿⣿⣿⡿⠀⠀⠀⠀⠀⠀⠀⠀⠀⠀⠀⠀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⠀⠀⠀⠀⠀⠀⠀⠀⠀⠀⠀⣿⣿⣿⣿⣿⣿⣇⣼⣿⣿⣿⣿⣿⣿⣿⣿⣿⣿⣿⣿⣿⣿⣿⣿⣿⣿⣿⣿⣿⣿⣿⣿⣿⣿⣿⣿⣿⣿⣿⣿⣿⣿⣿⣿⣿⣿⣿⣿⣿⣿⣿⣿⣿⣿⣿⣿⣿⣷⠀⠀⠀⠀⠀⠀⠀⠀⠀⠀⠀⠀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⠀⠀⠀⠀⠀⠀⠀⠀⠀⠀⠀⣿⣿⣿⣿⣿⣿⣿⣿⣿⣿⢿⣿⣿⣿⣿⣿⣿⣿⣿⣿⣿⣿⣿⣿⢹⣿⣿⣿⣿⣿⣿⣿⣿⣿⣿⣿⣿⣿⣿⣿⣿⣿⣿⣿⣿⣿⣿⣿⣿⣿⣿⣿⣿⣿⣿⣿⣿⣿⠀⠀⠀⠀⠀⠀⠀⠀⠀⠀⠀⠀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⠀⠀⠀⠀⠀⠀⠀⠀⠀⠀⠀⣿⣿⣿⣿⣿⣿⣿⣿⣿⡿⢜⣿⣿⣿⣿⣿⣿⣿⣿⣿⣿⣿⣿⡟⠀⠹⣿⣿⣿⣿⣿⣿⣿⣿⣿⣿⣿⣿⣿⣿⣿⣿⣿⣿⣿⣿⣿⣿⣿⣿⣿⣿⣿⣿⣿⣿⣿⣿⠀⠀⠀⠀⠀⠀⠀⠀⠀⠀⠀⠀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⠀⠀⠀⠀⠀⠀⠀⠀⠀⠀⠀⣿⣿⣿⣿⣿⣿⣿⣿⣿⡇⢕⢸⢿⣿⣿⣿⡻⢝⢹⢹⣿⡿⠏⠀⠀⠀⢻⣿⣿⣿⣿⣿⣿⣿⣿⣿⣿⣿⣿⣿⣿⣿⣿⣿⣿⣿⣿⣿⣿⣿⣿⣿⣿⣿⣿⣿⣿⣿⠀⠀⠀⠀⠀⠀⠀⠀⠀⠀⠀⠀</a:t>
            </a:r>
            <a:br/>
            <a:r>
              <a:t>⠀⠀⠀⠀⠀⠀⠀⠀⠀⠀⠀⣿⣿⣿⣿⣿⣿⣿⣿⣿⣷⢕⠅⠕⢝⢻⢿⢷⣕⢕⠜⠙⠁⠀⠀⠀⠀⠜⣿⣿⣿⣿⣿⣿⣿⣿⣿⣿⣿⣿⣿⣿⣿⣿⣿⣿⣿⣿⣿⣿⣿⣿⣿⣿⣿⣿⣿⣿⣿⠀⠀⠀⠀⠀⠀⠀⠀⠀⠀⠀⠀</a:t>
            </a:r>
            <a:br/>
            <a:r>
              <a:t>⠀⠀⠀⠀⠀⠀⠀⠀⠀⠀⠀⣿⣿⣿⣿⣿⣿⣿⣿⣿⣿⡇⠕⠀⢀⠕⠁⠁⠑⠁⠁⠀⠀⠀⠀⠀⢀⢄⣿⣿⣿⣿⣿⣿⣿⣿⣿⣿⣿⣿⣿⣿⣿⣿⣿⣿⣿⣿⣿⣿⣿⣿⣿⣿⣿⣿⣿⣿⣿⠀⠀⠀⠀⠀⠀⠀⠀⠀⠀⠀⠀</a:t>
            </a:r>
            <a:br/>
            <a:r>
              <a:t>⠀⠀⠀⠀⠀⠀⠀⠀⠀⠀⠀⠛⠛⠛⠛⠛⠛⠛⠛⠛⠛⠃⠀⠁⠑⠑⠀⠀⠀⠀⠀⠀⠀⠀⠀⠑⠑⠑⠘⠛⠛⠛⠛⠛⠛⠛⠛⠛⠛⠛⠛⠛⠛⠛⠛⠛⠛⠛⠛⠛⠛⠛⠛⠛⠛⠛⠛⠛⠛⠀⠀⠀⠀⠀⠀⠀⠀⠀⠀⠀⠀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⠀⠀⠀⠀⠀⠀⠀⠀⠀⠀⠀⣿⣿⣿⣿⣿⣿⣿⣿⣿⣿⣿⣿⣿⣿⣿⣿⣿⣿⣿⣿⣿⣿⣿⣿⣿⣿⣿⣿⣿⣿⣿⣿⣿⣿⣿⣿⣿⣿⣿⣿⡇⠁⠀⠀⠀⠀⠀⠁⢹⣿⣿⣿⣿⣿⣿⣿⡕⢕⠀⠀⠀⠀⠀⠀⠀⠀⠀⠀⠀⠀</a:t>
            </a:r>
            <a:br/>
            <a:r>
              <a:t>⠀⠀⠀⠀⠀⠀⠀⠀⠀⠀⠀⣿⣿⣿⣿⣿⣿⣿⣿⣿⣿⣿⣿⣿⣿⣿⣿⣿⣿⣿⣿⣿⣿⣿⣿⣿⣿⣿⣿⣿⣿⣿⣿⣿⣿⣿⣿⣿⣿⣿⣿⢕⠀⠀⠀⠀⠀⠀⢄⢜⣿⣿⣿⣿⣿⣿⣿⣧⢕⠀⠀⠀⠀⠀⠀⠀⠀⠀⠀⠀⠀</a:t>
            </a:r>
            <a:br/>
            <a:r>
              <a:t>⠀⠀⠀⠀⠀⠀⠀⠀⠀⠀⠀⣿⣿⣿⣿⣿⣿⣿⣿⣿⣿⣿⣿⣿⣿⣿⣿⣿⣿⣿⣿⣿⣿⣿⣿⣿⣿⣿⣿⣿⣿⣿⣿⣿⣿⣿⣿⣿⣿⣿⡇⢄⠀⠀⠀⠀⠀⠀⠀⢕⢹⣿⣿⣿⣿⣿⣿⣿⡇⠀⠀⠀⠀⠀⠀⠀⠀⠀⠀⠀⠀</a:t>
            </a:r>
            <a:br/>
            <a:r>
              <a:t>⠀⠀⠀⠀⠀⠀⠀⠀⠀⠀⠀⣿⣿⣿⣿⣿⣿⣿⣿⣿⡿⢟⢍⢕⢁⢕⢕⣜⣝⡝⢝⣿⣿⣿⣿⣿⣿⣿⣿⣿⣿⣿⣿⣿⣿⣿⣿⣿⣿⣿⡇⢐⢄⢕⢀⢄⢄⢄⢄⢕⢸⣿⣿⣿⣿⣿⣿⣿⣧⠀⠀⠀⠀⠀⠀⠀⠀⠀⠀⠀⠀</a:t>
            </a:r>
            <a:br/>
            <a:r>
              <a:t>⠀⠀⠀⠀⠀⠀⠀⠀⠀⠀⠀⣿⣿⣿⣿⣿⣿⣿⢙⠑⠄⢕⣱⡗⠗⠝⢟⢜⢘⠝⢷⣿⣿⣿⣿⣿⣿⣿⣿⣿⣿⣿⣿⣿⣿⣿⣿⣿⣿⣿⡇⢕⢕⢕⢕⢕⢕⢕⢕⢕⢸⣿⣿⣿⣿⣿⣿⣿⣿⠀⠀⠀⠀⠀⠀⠀⠀⠀⠀⠀⠀</a:t>
            </a:r>
            <a:br/>
            <a:r>
              <a:t>⠀⠀⠀⠀⠀⠀⠀⠀⠀⠀⠀⣿⣿⣿⣿⣿⡿⢟⢑⢁⠕⠵⢕⢔⢔⢔⢄⢕⣱⡵⣵⣿⣿⣿⣿⣿⣿⣿⣿⣿⣿⣿⣿⣿⣿⣿⣿⣿⣿⣿⡇⢕⢕⢕⢕⢕⢕⢕⢕⣕⣼⣿⣿⣿⣿⣿⣿⣿⣿⠀⠀⠀⠀⠀⠀⠀⠀⠀⠀⠀⠀</a:t>
            </a:r>
            <a:br/>
            <a:r>
              <a:t>⠀⠀⠀⠀⠀⠀⠀⠀⠀⠀⠀⣿⣿⣿⣿⣿⢷⢕⢕⢽⢗⢜⢜⢕⢕⢕⢕⢞⣟⣿⣿⣿⣿⣿⣿⣿⣿⣿⣿⣿⣿⣿⣿⣿⣿⣿⣿⣿⣿⣿⣧⣱⣷⣷⣿⣷⣷⣾⣾⣿⣿⣿⣿⣿⣿⣿⣿⣿⣿⠀⠀⠀⠀⠀⠀⠀⠀⠀⠀⠀⠀</a:t>
            </a:r>
            <a:br/>
            <a:r>
              <a:t>⠀⠀⠀⠀⠀⠀⠀⠀⠀⠀⠀⣿⣿⣿⣿⣿⡱⡕⢕⣕⣵⣵⣷⣾⣿⣷⣿⣿⣿⣿⣿⣿⣿⣿⣿⣿⣿⣿⣿⣿⣿⣿⣿⣿⣿⣿⣿⣿⣿⣿⣿⣿⣿⣿⣿⣿⣿⣿⣿⣿⣿⣿⣿⣿⣿⣿⣿⣿⣿⠀⠀⠀⠀⠀⠀⠀⠀⠀⠀⠀⠀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⠀⠀⠀⠀⠀⠀⠀⠀⠀⠀⠀⣿⣿⣿⣿⣿⡇⢕⢱⣾⣿⣿⣿⣿⣿⣿⣿⣿⣿⣿⣿⣿⣿⣿⣿⣿⣿⣿⣿⣿⣿⣿⣿⣿⣿⣿⣿⣿⣿⣿⣿⣿⣿⣿⣿⣿⣿⣿⣿⣿⣿⣿⣿⣿⣿⣿⣿⣿⣿⠀⠀⠀⠀⠀⠀⠀⠀⠀⠀⠀⠀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⠀⠀⠀⠀⠀⠀⠀⠀⠀⠀⠀⣿⣿⣿⣿⣿⣇⢕⢸⣿⣿⣿⣿⣿⣿⣿⣿⣿⣿⣿⣿⣻⣿⣿⣿⣿⣿⣿⣿⣿⣿⣿⣿⣿⣿⣿⣿⣿⣿⣿⣿⣿⣿⣿⣿⣿⣿⣿⣿⣿⣿⣿⣿⣿⣿⣿⣿⣿⣿⠀⠀⠀⠀⠀⠀⠀⠀⠀⠀⠀⠀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⠀⠀⠀⠀⠀⠀⠀⠀⠀⠀⠀⣿⣿⣿⣿⣿⣿⡕⢕⣿⣿⣿⣿⡿⢿⣿⣿⣿⣿⣿⣿⣯⣿⣿⣿⣿⣿⣿⣿⣿⣿⣿⣿⣿⣿⣿⣿⣿⣿⣿⣿⣿⣿⣿⣿⣿⣿⣿⣿⣿⣿⣿⣿⣿⣿⣿⣿⣿⡿⠀⠀⠀⠀⠀⠀⠀⠀⠀⠀⠀⠀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⠀⠀⠀⠀⠀⠀⠀⠀⠀⠀⠀⣿⣿⣿⣿⣿⣿⣷⡕⣿⣿⣿⣿⣿⣿⣿⣿⣿⣿⣿⣿⣿⣿⣿⣿⣿⣿⣿⣾⣿⣿⣿⣿⣿⣿⣿⣿⣿⣿⣿⣿⣿⣿⣿⣿⣿⣿⣿⣿⣿⣿⣿⣿⣿⣿⣿⣿⣿⣷⠀⠀⠀⠀⠀⠀⠀⠀⠀⠀⠀⠀</a:t>
            </a:r>
            <a:br/>
            <a:r>
              <a:t>⠀⠀⠀⠀⠀⠀⠀⠀⠀⠀⠀⣿⣿⣿⣿⣿⣿⣯⣷⣿⣿⣿⣿⣿⣿⣿⣿⣿⣿⣿⣿⣿⣿⣿⣿⣿⣿⣿⣿⣿⣿⣿⣿⣿⣿⣿⣿⣿⣿⣿⣿⣿⣿⣿⣿⣿⣿⣿⣿⣿⣿⣿⣿⣿⣿⣿⣿⣿⣿⠀⠀⠀⠀⠀⠀⠀⠀⠀⠀⠀⠀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⠀⠀⠀⠀⠀⠀⠀⠀⠀⠀⠀⣿⣿⣿⣿⣿⣿⣿⣿⣿⣿⡿⢹⣿⣿⣿⣿⣿⣿⣿⣿⣿⣿⣿⣿⢇⠸⣿⣿⣿⣿⣿⣿⣿⣿⣿⣿⣿⣿⣿⣿⣿⣿⣿⣿⣿⣿⣿⣿⣿⣿⣿⣿⣿⣿⣿⣿⣿⣿⠀⠀⠀⠀⠀⠀⠀⠀⠀⠀⠀⠀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⠀⠀⠀⠀⠀⠀⠀⠀⠀⠀⠀⣿⣿⣿⣿⣿⣿⣿⣿⣿⣿⢕⢜⣿⣿⣿⣿⣿⢿⢿⢿⣻⣿⣿⠟⠁⠀⠝⣿⣿⣿⣿⣿⣿⣿⣿⣿⣿⣿⣿⣿⣿⣿⣿⣿⣿⣿⣿⣿⣿⣿⣿⣿⣿⣿⣿⣿⣿⣿⠀⠀⠀⠀⠀⠀⠀⠀⠀⠀⠀⠀</a:t>
            </a:r>
            <a:br/>
            <a:r>
              <a:t>⠀⠀⠀⠀⠀⠀⠀⠀⠀⠀⠀⣿⣿⣿⣿⣿⣿⣿⣿⣿⣿⢕⠕⢜⢻⣿⣿⣷⣕⢕⢕⢹⠟⠑⠀⠀⠀⠀⢿⣿⣿⣿⣿⣿⣿⣿⣿⣿⣿⣿⣿⣿⣿⣿⣿⣿⣿⣿⣿⣿⣿⣿⣿⣿⣿⣿⣿⣿⣿⠀⠀⠀⠀⠀⠀⠀⠀⠀⠀⠀⠀</a:t>
            </a:r>
            <a:br/>
            <a:r>
              <a:t>⠀⠀⠀⠀⠀⠀⠀⠀⠀⠀⠀⣿⣿⣿⣿⣿⣿⣿⣿⣿⣿⡇⠔⠅⠅⠑⠜⢝⠟⠕⠐⠀⠀⠀⠀⠀⠀⢀⢸⣿⣿⣿⣿⣿⣿⣿⣿⣿⣿⣿⣿⣿⣿⣿⣿⣿⣿⣿⣿⣿⣿⣿⣿⣿⣿⣿⣿⣿⣿⠀⠀⠀⠀⠀⠀⠀⠀⠀⠀⠀⠀</a:t>
            </a:r>
            <a:br/>
            <a:r>
              <a:t>⠀⠀⠀⠀⠀⠀⠀⠀⠀⠀⠀⠛⠛⠛⠛⠛⠛⠛⠛⠛⠛⠃⠀⠐⠑⠑⠀⠀⠀⠀⠀⠀⠀⠀⠀⠀⠐⠀⠘⠛⠛⠛⠛⠛⠛⠛⠛⠛⠛⠛⠛⠛⠛⠛⠛⠛⠛⠛⠛⠛⠛⠛⠛⠛⠛⠛⠛⠛⠛⠀⠀⠀⠀⠀⠀⠀⠀⠀⠀⠀⠀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⠀⠀⠀⠀⠀⠀⠀⠀⠀⠀⠀⣿⣿⣿⣿⣿⣿⣿⣿⣿⣿⣿⣿⣿⣿⣿⣿⣿⣿⣿⣿⣿⣿⣿⣿⣿⣿⣿⣿⣿⣿⣿⣿⣿⣿⣿⣿⣿⣿⣿⣿⡇⠀⠀⠀⠀⠀⠀⢁⢹⣿⣿⣿⣿⣿⣿⣿⡕⢑⠀⠀⠀⠀⠀⠀⠀⠀⠀⠀⠀⠀</a:t>
            </a:r>
            <a:br/>
            <a:r>
              <a:t>⠀⠀⠀⠀⠀⠀⠀⠀⠀⠀⠀⣿⣿⣿⣿⣿⣿⣿⣿⣿⣿⣿⣿⣿⣿⣿⣿⣿⣿⣿⣿⣿⣿⣿⣿⣿⣿⣿⣿⣿⣿⣿⣿⣿⣿⣿⣿⣿⣿⣿⣿⢕⠀⠀⠀⠀⠀⠀⠁⢜⣿⣿⣿⣿⣿⣿⣿⣧⢕⠀⠀⠀⠀⠀⠀⠀⠀⠀⠀⠀⠀</a:t>
            </a:r>
            <a:br/>
            <a:r>
              <a:t>⠀⠀⠀⠀⠀⠀⠀⠀⠀⠀⠀⣿⣿⣿⣿⣿⣿⣿⣿⣿⣿⣿⣿⣿⣿⣿⣿⣿⣿⣿⣿⣿⣿⣿⣿⣿⣿⣿⣿⣿⣿⣿⣿⣿⣿⣿⣿⣿⣿⣿⡇⢅⠀⠀⠀⠀⠀⠀⠁⢕⢿⣿⣿⣿⣿⣿⣿⣿⡇⠀⠀⠀⠀⠀⠀⠀⠀⠀⠀⠀⠀</a:t>
            </a:r>
            <a:br/>
            <a:r>
              <a:t>⠀⠀⠀⠀⠀⠀⠀⠀⠀⠀⠀⣿⣿⣿⣿⣿⣿⣿⣿⣿⣿⣿⡿⠟⠛⢟⢟⢟⢻⢿⢿⢿⣿⣿⣿⣿⣿⣿⣿⣿⣿⣿⣿⣿⣿⣿⣿⣿⣿⣿⡇⢄⢄⢔⢀⢄⢄⢄⢔⢕⢸⣿⣿⣿⣿⣿⣿⣿⣷⠀⠀⠀⠀⠀⠀⠀⠀⠀⠀⠀⠀</a:t>
            </a:r>
            <a:br/>
            <a:r>
              <a:t>⠀⠀⠀⠀⠀⠀⠀⠀⠀⠀⠀⣿⣿⣿⣿⣿⣿⣿⣿⢿⢟⠝⢑⢕⣅⣔⣵⡕⢷⢣⢵⣵⣿⣿⣿⣿⣿⣿⣿⣿⣿⣿⣿⣿⣿⣿⣿⣿⣿⣿⡇⢕⢔⢕⢕⢕⢕⢕⢕⢕⢸⣿⣿⣿⣿⣿⣿⣿⣿⠀⠀⠀⠀⠀⠀⠀⠀⠀⠀⠀⠀</a:t>
            </a:r>
            <a:br/>
            <a:r>
              <a:t>⠀⠀⠀⠀⠀⠀⠀⠀⠀⠀⠀⣿⣿⣿⣿⣿⣿⣿⡏⠔⢄⢕⢕⢗⠜⢑⢁⠁⢅⢕⢕⢻⣿⣿⣿⣿⣿⣿⣿⣿⣿⣿⣿⣿⣿⣿⣿⣿⣿⣿⡇⢕⢕⢕⢕⢕⢕⢕⢕⣕⢸⣿⣿⣿⣿⣿⣿⣿⣿⠀⠀⠀⠀⠀⠀⠀⠀⠀⠀⠀⠀</a:t>
            </a:r>
            <a:br/>
            <a:r>
              <a:t>⠀⠀⠀⠀⠀⠀⠀⠀⠀⠀⠀⣿⣿⣿⣿⣿⣿⡇⢕⢔⣔⣅⢍⢕⢅⢕⢕⢔⢕⣷⣸⣿⣿⣿⣿⣿⣿⣿⣿⣿⣿⣿⣿⣿⣿⣿⣿⣿⣿⣿⣧⣱⣷⣷⣿⣷⣷⣾⣿⣿⣿⣿⣿⣿⣿⣿⣿⣿⣿⠀⠀⠀⠀⠀⠀⠀⠀⠀⠀⠀⠀</a:t>
            </a:r>
            <a:br/>
            <a:r>
              <a:t>⠀⠀⠀⠀⠀⠀⠀⠀⠀⠀⠀⣿⣿⣿⣿⣿⣿⢱⢕⢕⡝⢕⢕⣕⣵⣵⣵⣱⣼⣷⣾⣿⣿⣿⣿⣿⣿⣿⣿⣿⣿⣿⣿⣿⣿⣿⣿⣿⣿⣿⣿⣿⣿⣿⣿⣿⣿⣿⣿⣿⣿⣿⣿⣿⣿⣿⣿⣿⣿⠀⠀⠀⠀⠀⠀⠀⠀⠀⠀⠀⠀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⠀⠀⠀⠀⠀⠀⠀⠀⠀⠀⠀⣿⣿⣿⣿⣿⣿⡜⢕⢇⣷⣿⣿⣿⣿⣿⣿⣿⣿⣿⣿⣿⣿⣿⣿⣿⣿⣿⣿⣿⣿⣿⣿⣿⣿⣿⣿⣿⣿⣿⣿⣿⣿⣿⣿⣿⣿⣿⣿⣿⣿⣿⣿⣿⣿⣿⣿⣿⣿⠀⠀⠀⠀⠀⠀⠀⠀⠀⠀⠀⠀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⠀⠀⠀⠀⠀⠀⠀⠀⠀⠀⠀⣿⣿⣿⣿⣿⣿⣷⢕⢸⣿⣿⣿⣿⣿⣿⣿⣿⣿⣿⣿⣿⢿⣿⣿⣿⣿⣿⣿⣿⣿⣿⣿⣿⣿⣿⣿⣿⣿⣿⣿⣿⣿⣿⣿⣿⣿⣿⣿⣿⣿⣿⣿⣿⣿⣿⣿⣿⡿⠀⠀⠀⠀⠀⠀⠀⠀⠀⠀⠀⠀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⠀⠀⠀⠀⠀⠀⠀⠀⠀⠀⠀⣿⣿⣿⣿⣿⣿⣿⣇⢕⣿⣿⣿⣿⣽⣿⣿⣿⣿⣿⣿⣿⣿⣿⣿⣿⣿⣿⣿⣿⣿⣿⣿⣿⣿⣿⣿⣿⣿⣿⣿⣿⣿⣿⣿⣿⣿⣿⣿⣿⣿⣿⣿⣿⣿⣿⣿⣿⣷⠀⠀⠀⠀⠀⠀⠀⠀⠀⠀⠀⠀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⠀⠀⠀⠀⠀⠀⠀⠀⠀⠀⠀⣿⣿⣿⣿⣿⣿⣿⣿⣧⣿⣿⣿⣿⣿⣿⣿⣿⣿⣿⣿⣿⣿⣿⣿⣿⣿⣿⣿⣿⣿⣿⣿⣿⣿⣿⣿⣿⣿⣿⣿⣿⣿⣿⣿⣿⣿⣿⣿⣿⣿⣿⣿⣿⣿⣿⣿⣿⣿⠀⠀⠀⠀⠀⠀⠀⠀⠀⠀⠀⠀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⠀⠀⠀⠀⠀⠀⠀⠀⠀⠀⠀⣿⣿⣿⣿⣿⣿⣿⣿⣿⣿⣿⣿⣿⣿⣿⣿⣿⣿⣿⢻⣿⣿⣿⣿⣿⣿⣿⣿⣿⣿⣿⣿⣿⣿⣿⣿⣿⣿⣿⣿⣿⣿⣿⣿⣿⣿⣿⣿⣿⣿⣿⣿⣿⣿⣿⣿⣿⡷⠀⠀⠀⠀⠀⠀⠀⠀⠀⠀⠀⠀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⠀⠀⠀⠀⠀⠀⠀⠀⠀⠀⠀⣿⣿⣿⣿⣿⣿⣿⣿⣿⣿⣿⣿⣿⣿⣿⣿⣿⡟⣟⣟⣻⣿⣿⣿⣿⣿⣿⣿⣿⣿⣿⣿⣿⣿⣿⣿⣿⣿⣿⣿⣿⣿⣿⣿⣿⣿⣿⣿⣿⣿⣿⣿⣿⣿⣿⣿⣿⣿⠀⠀⠀⠀⠀⠀⠀⠀⠀⠀⠀⠀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⠀⠀⠀⠀⠀⠀⠀⠀⠀⠀⠀⣿⣿⣿⣿⣿⣿⣿⣿⣿⣿⣿⣿⣿⣿⣿⣿⣿⣿⣿⣿⣿⣿⣿⣿⣿⣿⣿⣿⣿⣿⣿⣿⣿⣿⣿⣿⣿⣿⣿⣿⣿⣿⣿⣿⣿⣿⣿⣿⣿⣿⣿⣿⣿⣿⣿⣷⣿⣿⠀⠀⠀⠀⠀⠀⠀⠀⠀⠀⠀⠀</a:t>
            </a:r>
            <a:br/>
            <a:r>
              <a:t>⠀⠀⠀⠀⠀⠀⠀⠀⠀⠀⠀⣿⣿⣿⣿⣿⣿⣿⣿⣿⣿⣿⣿⢿⣿⣿⣿⣿⣿⣿⣿⣿⣿⣿⣿⣿⢇⢹⣿⣿⣿⣿⣿⣿⣿⣿⣿⣿⣿⣿⣿⣿⣿⣿⣿⣿⣿⣿⣿⣿⣿⣿⣿⣿⣿⣿⣿⣿⣿⠀⠀⠀⠀⠀⠀⠀⠀⠀⠀⠀⠀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⠀⠀⠀⠀⠀⠀⠀⠀⠀⠀⠀⣿⣿⣿⣿⣿⣿⣿⣿⣿⣿⣿⢇⢸⣿⣿⣿⣿⣿⣿⣿⣿⣿⣿⣿⢟⠑⠘⢿⣿⣿⣿⣿⣿⣿⣿⣿⣿⣿⣿⣿⣿⣿⣿⣿⣿⣿⣿⣿⣿⣿⣿⣿⣿⣿⣿⣿⣿⣿⠀⠀⠀⠀⠀⠀⠀⠀⠀⠀⠀⠀</a:t>
            </a:r>
            <a:br/>
            <a:r>
              <a:t>⠀⠀⠀⠀⠀⠀⠀⠀⠀⠀⠀⣿⣿⣿⣿⣿⣿⣿⣿⣿⣿⡏⢕⢕⢻⣿⣿⣿⣧⢝⢕⢱⢿⢿⠏⠀⠀⠀⠑⣿⣿⣿⣿⣿⣿⣿⣿⣿⣿⣿⣿⣿⣿⣿⣿⣿⣿⣿⣿⣿⣿⣿⣿⣿⣿⣿⣿⣿⣿⠀⠀⠀⠀⠀⠀⠀⠀⠀⠀⠀⠀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⠀⠀⠀⠀⠀⠀⠀⠀⠀⠀⠀⣿⣿⣿⣿⣿⣿⣿⣿⣿⣿⣿⢕⢅⢑⠜⠝⢻⢿⢷⢕⢑⠁⠀⠀⠀⠀⠀⠀⢻⣿⣿⣿⣿⣿⣿⣿⣿⣿⣿⣿⣿⣿⣿⣿⣿⣿⣿⣿⣿⣿⣿⣿⣿⣿⣿⣿⣿⣿⠀⠀⠀⠀⠀⠀⠀⠀⠀⠀⠀⠀</a:t>
            </a:r>
            <a:br/>
            <a:r>
              <a:t>⠀⠀⠀⠀⠀⠀⠀⠀⠀⠀⠀⠛⠛⠛⠛⠛⠛⠛⠛⠛⠛⠛⠀⠑⠐⠐⠀⠀⠀⠁⠁⠀⠀⠀⠀⠀⠀⠀⠐⠘⠛⠛⠛⠛⠛⠛⠛⠛⠛⠛⠛⠛⠛⠛⠛⠛⠛⠛⠛⠛⠛⠛⠛⠛⠛⠛⠛⠛⠛⠀⠀⠀⠀⠀⠀⠀⠀⠀⠀⠀⠀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⠀⠀⠀⠀⠀⠀⠀⠀⠀⠀⠀⣿⣿⣿⣿⣿⣿⣿⣿⣿⣿⣿⣿⣿⣿⣿⣿⣿⣿⣿⣿⣿⣿⣿⣿⣿⣿⣿⣿⣿⣿⣿⣿⣿⣿⣿⣿⣿⣿⣿⣿⢇⠀⠀⠀⠀⠀⠀⠑⢿⣿⣿⣿⣿⣿⣿⣷⢕⠀⠀⠀⠀⠀⠀⠀⠀⠀⠀⠀⠀⠀</a:t>
            </a:r>
            <a:br/>
            <a:r>
              <a:t>⠀⠀⠀⠀⠀⠀⠀⠀⠀⠀⠀⣿⣿⣿⣿⣿⣿⣿⣿⣿⣿⣿⣿⣿⣿⣿⣿⣿⣿⣿⣿⣿⣿⣿⣿⣿⣿⣿⣿⣿⣿⣿⣿⣿⣿⣿⣿⣿⣿⣿⡿⠑⠀⠀⠀⠀⠀⠄⢁⢸⣿⣿⣿⣿⣿⣿⣿⣇⢕⠀⠀⠀⠀⠀⠀⠀⠀⠀⠀⠀⠀</a:t>
            </a:r>
            <a:br/>
            <a:r>
              <a:t>⠀⠀⠀⠀⠀⠀⠀⠀⠀⠀⠀⣿⣿⣿⣿⣿⣿⣿⣿⣿⣿⣿⣿⣿⣿⣿⣿⣿⣿⣿⣿⣿⣿⣿⣿⣿⣿⣿⣿⣿⣿⣿⣿⣿⣿⣿⣿⣿⣿⣿⡕⠀⠀⠀⠀⠀⠀⠀⠀⢕⣿⣿⣿⣿⣿⣿⣿⣿⡕⠀⠀⠀⠀⠀⠀⠀⠀⠀⠀⠀⠀</a:t>
            </a:r>
            <a:br/>
            <a:r>
              <a:t>⠀⠀⠀⠀⠀⠀⠀⠀⠀⠀⠀⣿⣿⣿⣿⣿⣿⣿⣿⣿⣿⣿⣿⣿⣿⣿⣿⢿⢿⣿⣿⣿⣿⣿⣿⣿⣿⣿⣿⣿⣿⣿⣿⣿⣿⣿⣿⣿⣿⣿⡇⢀⢀⢔⢀⢄⢐⢀⢔⢕⢹⣿⣿⣿⣿⣿⣿⣿⣇⠀⠀⠀⠀⠀⠀⠀⠀⠀⠀⠀⠀</a:t>
            </a:r>
            <a:br/>
            <a:r>
              <a:t>⠀⠀⠀⠀⠀⠀⠀⠀⠀⠀⠀⣿⣿⣿⣿⣿⣿⣿⣿⣿⣿⣿⣿⢟⢅⢄⠄⢄⢕⢕⢜⢝⢝⣹⣿⣿⣿⣿⣿⣿⣿⣿⣿⣿⣿⣿⣿⣿⣿⣿⢕⢕⢔⢕⢕⢕⢕⢕⢕⢕⢸⣿⣿⣿⣿⣿⣿⣿⣿⠀⠀⠀⠀⠀⠀⠀⠀⠀⠀⠀⠀</a:t>
            </a:r>
            <a:br/>
            <a:r>
              <a:t>⠀⠀⠀⠀⠀⠀⠀⠀⠀⠀⠀⣿⣿⣿⣿⣿⣿⣿⣿⣿⡏⠙⠕⠁⠔⢕⣕⡱⢷⢞⠏⠙⢟⢿⣿⣿⣿⣿⣿⣿⣿⣿⣿⣿⣿⣿⣿⣿⣿⣿⡇⢕⢕⢕⢕⢕⢕⢕⢕⢕⢸⣿⣿⣿⣿⣿⣿⣿⣿⠀⠀⠀⠀⠀⠀⠀⠀⠀⠀⠀⠀</a:t>
            </a:r>
            <a:br/>
            <a:r>
              <a:t>⠀⠀⠀⠀⠀⠀⠀⠀⠀⠀⠀⣿⣿⣿⣿⣿⣿⣿⣿⡏⢕⠐⠄⢅⢕⢛⢑⢁⢀⠀⢄⢕⣕⣸⣿⣿⣿⣿⣿⣿⣿⣿⣿⣿⣿⣿⣿⣿⣿⣿⣇⣱⣷⣾⣿⣷⣷⣾⣿⣿⣿⣿⣿⣿⣿⣿⣿⣿⣿⠀⠀⠀⠀⠀⠀⠀⠀⠀⠀⠀⠀</a:t>
            </a:r>
            <a:br/>
            <a:r>
              <a:t>⠀⠀⠀⠀⠀⠀⠀⠀⠀⠀⠀⣿⣿⣿⣿⣿⣿⣿⡿⢇⢕⢕⡆⢄⢔⢕⢔⢅⢕⢕⢼⢟⣺⣿⣿⣿⣿⣿⣿⣿⣿⣿⣿⣿⣿⣿⣿⣿⣿⣿⣿⣿⣿⣿⣿⣿⣿⣿⣿⣿⣿⣿⣿⣿⣿⣿⣿⣿⣿⠀⠀⠀⠀⠀⠀⠀⠀⠀⠀⠀⠀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⠀⠀⠀⠀⠀⠀⠀⠀⠀⠀⠀⣿⣿⣿⣿⣿⣿⣿⣿⢱⢕⣕⢕⢕⣵⣷⣷⣷⣷⣷⣿⣿⣿⣿⣿⣿⣿⣿⣿⣿⣿⣿⣿⣿⣿⣿⣿⣿⣿⣿⣿⣿⣿⣿⣿⣿⣿⣿⣿⣿⣿⣿⣿⣿⣿⣿⣿⣿⣿⠀⠀⠀⠀⠀⠀⠀⠀⠀⠀⠀⠀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⠀⠀⠀⠀⠀⠀⠀⠀⠀⠀⠀⣿⣿⣿⣿⣿⣿⣿⣿⢇⢕⢜⣿⣿⣿⣿⣿⣿⣿⣿⣿⣿⣿⣿⣿⣿⣿⣿⣿⣿⣿⣿⣿⣿⣿⣿⣿⣿⣿⣿⣿⣿⣿⣿⣿⣿⣿⣿⣿⣿⣿⣿⣿⣿⣿⣿⣿⣿⣿⠀⠀⠀⠀⠀⠀⠀⠀⠀⠀⠀⠀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⠀⠀⠀⠀⠀⠀⠀⠀⠀⠀⠀⣿⣿⣿⣿⣿⣿⣿⣿⡕⢕⢱⣿⣿⣿⣿⣿⣿⣿⣿⣿⣿⣿⣿⣿⣿⣿⣿⣿⣿⣿⣿⣿⣿⣿⣿⣿⣿⣿⣿⣿⣿⣿⣿⣿⣿⣿⣿⣿⣿⣿⣿⣿⣿⣿⣿⣿⣿⣿⠀⠀⠀⠀⠀⠀⠀⠀⠀⠀⠀⠀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⠀⠀⠀⠀⠀⠀⠀⠀⠀⠀⠀⣿⣿⣿⣿⣿⣿⣿⣿⣗⢕⢸⣿⣿⣿⣿⣿⣿⣿⣿⣿⣿⣿⣿⣻⣿⣿⣿⣿⣿⣿⣿⣿⣿⣿⣿⣿⣿⣿⣿⣿⣿⣿⣿⣿⣿⣿⣿⣿⣿⣿⣿⣿⣿⣿⣿⣿⣿⡗⠀⠀⠀⠀⠀⠀⠀⠀⠀⠀⠀⠀</a:t>
            </a:r>
            <a:br/>
            <a:r>
              <a:t>⠀⠀⠀⠀⠀⠀⠀⠀⠀⠀⠀⣿⣿⣿⣿⣿⣿⣿⣿⣿⣇⢕⣿⣿⣿⣿⢿⢿⣿⣿⣿⣿⣿⣿⣽⣿⣿⣿⣿⣿⣿⣿⣿⣿⣿⣿⣿⣿⣿⣿⣿⣿⣿⣿⣿⣿⣿⣿⣿⣿⣿⣿⣿⣿⣿⣿⣿⣿⣧⠀⠀⠀⠀⠀⠀⠀⠀⠀⠀⠀⠀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⠀⠀⠀⠀⠀⠀⠀⠀⠀⠀⠀⣿⣿⣿⣿⣿⣿⣿⣿⣿⣿⣇⣻⣿⣿⣿⣷⣿⣿⣿⣿⣿⣿⣿⣿⣿⣿⣿⣿⣿⣽⣿⣿⣿⣿⣿⣿⣿⣿⣿⣿⣿⣿⣿⣿⣿⣿⣿⣿⣿⣿⣿⣿⣿⣿⣿⣿⣿⡿⠀⠀⠀⠀⠀⠀⠀⠀⠀⠀⠀⠀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⠀⠀⠀⠀⠀⠀⠀⠀⠀⠀⠀⣿⣿⣿⣿⣿⣿⣿⣿⣿⣿⣿⣿⣿⣿⣿⣿⣿⣿⣿⣽⣟⣹⣽⣿⣿⣿⣿⣿⣿⣿⣿⣿⣿⣿⣿⣿⣿⣿⣿⣿⣿⣿⣿⣿⣿⣿⣿⣿⣿⣿⣿⣿⣿⣿⣿⣿⣿⣿⠀⠀⠀⠀⠀⠀⠀⠀⠀⠀⠀⠀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⠀⠀⠀⠀⠀⠀⠀⠀⠀⠀⠀⣿⣿⣿⣿⣿⣿⣿⣿⣿⣿⣿⣿⣿⣿⣿⣿⣿⣿⣷⣷⣿⣿⣾⣿⣿⣿⣿⣿⣿⣿⣿⣿⣿⣿⣿⣿⣿⣿⣿⣿⣿⣿⣿⣿⣿⣿⣿⣿⣿⣿⣿⣿⣿⣿⣿⣿⣿⣿⠀⠀⠀⠀⠀⠀⠀⠀⠀⠀⠀⠀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⠀⠀⠀⠀⠀⠀⠀⠀⠀⠀⠀⣽⣿⣿⣿⣿⣿⣿⣿⣿⣿⣿⣿⣿⣿⢿⣿⣿⣿⣿⣿⣿⣿⣿⣿⣿⣿⣿⡟⢝⣿⣿⣿⣿⣿⣿⣿⣿⣿⣿⣿⣿⣿⣿⣿⣿⣿⣿⣿⣿⣿⣿⣿⣿⣿⣿⣿⣿⣿⠀⠀⠀⠀⠀⠀⠀⠀⠀⠀⠀⠀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⠀⠀⠀⠀⠀⠀⠀⠀⠀⠀⠀⣿⣿⣿⣿⣿⣿⣿⣿⣿⣿⣿⣿⣿⡟⢜⣿⣿⣿⣿⣿⣿⣿⣿⣿⣿⣿⡿⠑⠑⢿⣿⣿⣿⣿⣿⣿⣿⣿⣿⣿⣿⣿⣿⣿⣿⣿⣿⣿⣿⣿⣿⣿⣿⣿⣿⣿⣿⣿⠀⠀⠀⠀⠀⠀⠀⠀⠀⠀⠀⠀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⠀⠀⠀⠀⠀⠀⠀⠀⠀⠀⠀⣿⣿⣿⣿⣿⣿⣿⣿⣿⣿⣿⣿⣿⢕⢕⢻⣿⣿⣯⣏⢝⢝⢕⢾⢟⠏⠁⠀⠀⠀⣿⣿⣿⣿⣿⣿⣿⣿⣿⣿⣿⣿⣿⣿⣿⣿⣿⣿⣿⣿⣿⣿⣿⣿⣿⣿⣿⣿⠀⠀⠀⠀⠀⠀⠀⠀⠀⠀⠀⠀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⠀⠀⠀⠀⠀⠀⠀⠀⠀⠀⠀⣿⣿⣿⣿⣿⣿⣿⣿⣿⣿⣿⣿⣿⢕⢑⢕⢝⢟⢿⢿⢧⢕⠁⠁⠀⠀⠀⠀⠀⠀⢻⣿⣿⣿⣿⣿⣿⣿⣿⣿⣿⣿⣿⣿⣿⣿⣿⣿⣿⣿⣿⣿⣿⣿⣿⣿⣿⣿⠀⠀⠀⠀⠀⠀⠀⠀⠀⠀⠀⠀</a:t>
            </a:r>
            <a:br/>
            <a:r>
              <a:t>⠀⠀⠀⠀⠀⠀⠀⠀⠀⠀⠀⠛⠛⠛⠛⠛⠛⠛⠛⠛⠛⠛⠛⠛⠁⠑⠑⠀⠀⠀⠁⠀⠀⠀⠀⠀⠀⠀⠀⠀⠀⠘⠛⠛⠛⠛⠛⠛⠛⠛⠛⠛⠛⠛⠛⠛⠛⠛⠛⠛⠛⠛⠛⠛⠛⠛⠛⠛⠛⠀⠀⠀⠀⠀⠀⠀⠀⠀⠀⠀⠀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⠀⠀⠀⠀⠀⠀⠀⠀⠀⠀⠀⣿⣿⣿⣿⣿⣿⣿⣿⣿⣿⣿⣿⣿⣿⣿⣿⣿⣿⣿⣿⣿⣿⣿⣿⣿⣿⣿⣿⣿⣿⣿⣿⣿⣿⣿⣿⣿⣿⣿⣿⢕⠀⠁⠀⠀⠀⠀⢕⣿⣿⣿⣿⣿⣿⣿⣧⢕⢕⠀⠀⠀⠀⠀⠀⠀⠀⠀⠀⠀⠀</a:t>
            </a:r>
            <a:br/>
            <a:r>
              <a:t>⠀⠀⠀⠀⠀⠀⠀⠀⠀⠀⠀⣿⣿⣿⣿⣿⣿⣿⣿⣿⣿⣿⣿⣿⣿⣿⣿⣿⣿⣿⣿⣿⣿⣿⣿⣿⣿⣿⣿⣿⣿⣿⣿⣿⣿⣿⣿⣿⣿⣿⡟⠁⠀⠀⠀⠀⠀⠀⢕⢸⣿⣿⣿⣿⣿⣿⣿⡕⢕⠀⠀⠀⠀⠀⠀⠀⠀⠀⠀⠀⠀</a:t>
            </a:r>
            <a:br/>
            <a:r>
              <a:t>⠀⠀⠀⠀⠀⠀⠀⠀⠀⠀⠀⣿⣿⣿⣿⣿⣿⣿⣿⣿⣿⣿⣿⣿⣿⣿⣿⣿⣿⣿⣿⣿⣿⣿⣿⣿⣿⣿⣿⣿⣿⣿⣿⣿⣿⣿⣿⣿⣿⣿⢇⢀⠀⠀⠀⠀⠀⠀⢅⢕⣿⣿⣿⣿⣿⣿⣿⣿⡕⠀⠀⠀⠀⠀⠀⠀⠀⠀⠀⠀⠀</a:t>
            </a:r>
            <a:br/>
            <a:r>
              <a:t>⠀⠀⠀⠀⠀⠀⠀⠀⠀⠀⠀⣿⣿⣿⣿⣿⣿⣿⣿⣿⣿⣿⣿⣿⣿⢿⠿⠿⠟⢟⢻⢿⣿⣿⣿⣿⣿⣿⣿⣿⣿⣿⣿⣿⣿⣿⣿⣿⣿⣿⢇⢄⢄⢄⢄⢔⢀⢀⢕⢕⣿⣿⣿⣿⣿⣿⣿⣿⡇⠀⠀⠀⠀⠀⠀⠀⠀⠀⠀⠀⠀</a:t>
            </a:r>
            <a:br/>
            <a:r>
              <a:t>⠀⠀⠀⠀⠀⠀⠀⠀⠀⠀⠀⣿⣿⣿⣿⣿⣿⣿⣿⣿⣿⣿⡿⢟⢇⠐⢄⠀⢔⢕⢇⣕⣕⣱⣼⣿⣿⣿⣿⣿⣿⣿⣿⣿⣿⣿⣿⣿⣿⣿⢕⢕⢔⢕⢕⢕⢕⢕⢕⢕⢹⣿⣿⣿⣿⣿⣿⣿⣧⠀⠀⠀⠀⠀⠀⠀⠀⠀⠀⠀⠀</a:t>
            </a:r>
            <a:br/>
            <a:r>
              <a:t>⠀⠀⠀⠀⠀⠀⠀⠀⠀⠀⠀⣿⣿⣿⣿⣿⣿⣿⣿⣿⣿⢇⠑⠁⠀⢕⢕⣱⢵⠟⠝⠙⠕⢝⢻⣿⣿⣿⣿⣿⣿⣿⣿⣿⣿⣿⣿⣿⣿⣿⡇⢕⢕⢕⢕⢕⢕⢕⣕⢕⣸⣿⣿⣿⣿⣿⣿⣿⣷⠀⠀⠀⠀⠀⠀⠀⠀⠀⠀⠀⠀</a:t>
            </a:r>
            <a:br/>
            <a:r>
              <a:t>⠀⠀⠀⠀⠀⠀⠀⠀⠀⠀⠀⣿⣿⣿⣿⣿⣿⣿⣿⣿⡇⢕⢐⢐⢔⢕⢋⠑⠄⢀⢀⢔⣱⢱⣼⣿⣿⣿⣿⣿⣿⣿⣿⣿⣿⣿⣿⣿⣿⣿⣧⣵⣷⣾⣷⣾⣷⣾⣿⣿⣿⣿⣿⣿⣿⣿⣿⣿⣿⠀⠀⠀⠀⠀⠀⠀⠀⠀⠀⠀⠀</a:t>
            </a:r>
            <a:br/>
            <a:r>
              <a:t>⠀⠀⠀⠀⠀⠀⠀⠀⠀⠀⠀⣿⣿⣿⣿⣿⣿⣿⣿⣿⢕⢕⢕⢗⢔⢔⢕⢅⢄⢕⢕⢾⣫⣿⣿⣿⣿⣿⣿⣿⣿⣿⣿⣿⣿⣿⣿⣿⣿⣿⣿⣿⣿⣿⣿⣿⣿⣿⣿⣿⣿⣿⣿⣿⣿⣿⣿⣿⣿⠀⠀⠀⠀⠀⠀⠀⠀⠀⠀⠀⠀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⠀⠀⠀⠀⠀⠀⠀⠀⠀⠀⠀⣿⣿⣿⣿⣿⣿⣿⣿⣿⡟⢕⢵⢵⣵⣵⣷⣾⣿⣷⣿⣿⣿⣿⣿⣿⣿⣿⣿⣿⣿⣿⣿⣿⣿⣿⣿⣿⣿⣿⣿⣿⣿⣿⣿⣿⣿⣿⣿⣿⣿⣿⣿⣿⣿⣿⣿⣿⣿⠀⠀⠀⠀⠀⠀⠀⠀⠀⠀⠀⠀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⠀⠀⠀⠀⠀⠀⠀⠀⠀⠀⠀⣿⣿⣿⣿⣿⣿⣿⣿⣿⡕⢕⢕⣿⣿⣿⣿⣿⣿⣿⣿⣿⣿⣿⣿⣿⣿⣿⣿⣿⣿⣿⣿⣿⣿⣿⣿⣿⣿⣿⣿⣿⣿⣿⣿⣿⣿⣿⣿⣿⣿⣿⣿⣿⣿⣿⣿⣿⡷⠀⠀⠀⠀⠀⠀⠀⠀⠀⠀⠀⠀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⠀⠀⠀⠀⠀⠀⠀⠀⠀⠀⠀⣿⣿⣿⣿⣿⣿⣿⣿⣿⣿⡕⢕⣿⣿⣿⣿⣿⣿⣿⣿⣿⣿⣿⣿⣿⣿⣿⣿⣿⣿⣿⣿⣿⣿⣿⣿⣿⣿⣿⣿⣿⣿⣿⣿⣿⣿⣿⣿⣿⣿⣿⣿⣿⣿⣿⣿⣿⡗⠀⠀⠀⠀⠀⠀⠀⠀⠀⠀⠀⠀</a:t>
            </a:r>
            <a:br/>
            <a:r>
              <a:t>⠀⠀⠀⠀⠀⠀⠀⠀⠀⠀⠀⣿⣿⣿⣿⣿⣿⣿⣿⣿⣿⣧⡕⣿⣿⣿⡿⡻⣻⣿⣿⣿⣿⣿⣿⣷⣾⣿⣿⣿⣿⣿⣿⣿⣿⣿⣿⣿⣿⣿⣿⣿⣿⣿⣿⣿⣿⣿⣿⣿⣿⣿⣿⣿⣿⣿⣿⣿⣧⠀⠀⠀⠀⠀⠀⠀⠀⠀⠀⠀⠀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⠀⠀⠀⠀⠀⠀⠀⠀⠀⠀⠀⣿⣿⣿⣿⣿⣿⣿⣿⣿⣿⣿⣷⣼⣿⣿⣿⣿⣿⣿⣿⣿⣿⣿⣿⣿⣿⣿⣿⣿⣿⣿⣿⣿⣿⣿⣿⣿⣿⣿⣿⣿⣿⣿⣿⣿⣿⣿⣿⣿⣿⣿⣿⣿⣿⣿⣿⣿⡿⠀⠀⠀⠀⠀⠀⠀⠀⠀⠀⠀⠀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⠀⠀⠀⠀⠀⠀⠀⠀⠀⠀⠀⣿⣿⣿⣿⣿⣿⣿⣿⣿⣿⣿⣿⣿⣿⣿⣿⣿⣿⣿⣿⣾⣿⣵⣾⣿⣿⣿⣿⣿⣿⣿⣿⣿⣿⣿⣿⣿⣿⣿⣿⣿⣿⣿⣿⣿⣿⣿⣿⣿⣿⣿⣿⣿⣿⣿⣿⣿⣿⠀⠀⠀⠀⠀⠀⠀⠀⠀⠀⠀⠀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⠀⠀⠀⠀⠀⠀⠀⠀⠀⠀⠀⣿⣿⣿⣿⣿⣿⣿⣿⣿⣿⣿⣿⣿⣿⣿⣿⣿⣿⣿⣿⢿⢿⢿⢿⣟⣿⣿⣿⣿⣿⣿⣿⣿⣿⣿⣿⣿⣿⣿⣿⣿⣿⣿⣿⣿⣿⣿⣿⣿⣿⣿⣿⣿⣿⣿⣿⣿⣿⠀⠀⠀⠀⠀⠀⠀⠀⠀⠀⠀⠀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⠀⠀⠀⠀⠀⠀⠀⠀⠀⠀⠀⣽⣿⣿⣿⣿⣿⣿⣿⣿⣿⣿⣿⣿⣿⣿⢝⣿⣿⣿⣿⣿⣿⣿⣿⣿⣿⣿⣿⢇⠕⣿⣿⣿⣿⣿⣿⣿⣿⣿⣿⣿⣿⣿⣿⣿⣿⣿⣿⣿⣿⣿⣿⣿⣿⣿⣿⣿⣿⠀⠀⠀⠀⠀⠀⠀⠀⠀⠀⠀⠀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⠀⠀⠀⠀⠀⠀⠀⠀⠀⠀⠀⣿⣿⣿⣿⣿⣿⣿⣿⣿⣿⣿⣿⣿⣿⡏⢕⣿⣿⣿⣿⢿⡿⡿⢿⢿⣿⡿⠏⠀⠀⠘⣿⣿⣿⣿⣿⣿⣿⣿⣿⣿⣿⣿⣿⣿⣿⣿⣿⣿⣿⣿⣿⣿⣿⣿⣿⣿⣿⠀⠀⠀⠀⠀⠀⠀⠀⠀⠀⠀⠀</a:t>
            </a:r>
            <a:br/>
            <a:r>
              <a:t>⠀⠀⠀⠀⠀⠀⠀⠀⠀⠀⠀⣿⣿⣿⣿⣿⣿⣿⣿⣿⣿⣿⣿⣿⣿⡇⠕⢝⢻⢿⣿⣧⡕⠕⠕⠙⠑⠁⠀⠀⠀⠀⣿⣿⣿⣿⣿⣿⣿⣿⣿⣿⣿⣿⣿⣿⣿⣿⣿⣿⣿⣿⣿⣿⣿⣿⣿⣿⣿⠀⠀⠀⠀⠀⠀⠀⠀⠀⠀⠀⠀</a:t>
            </a:r>
            <a:br/>
            <a:r>
              <a:t>⠀⠀⠀⠀⠀⠀⠀⠀⠀⠀⠀⣿⣿⣿⣿⣿⣿⣿⣿⣿⣿⣿⣿⣿⣿⡇⠕⢁⢑⠑⠑⠙⠑⠀⠀⠀⠀⠀⠀⠀⠀⢄⢸⣿⣿⣿⣿⣿⣿⣿⣿⣿⣿⣿⣿⣿⣿⣿⣿⣿⣿⣿⣿⣿⣿⣿⣿⣿⣿⠀⠀⠀⠀⠀⠀⠀⠀⠀⠀⠀⠀</a:t>
            </a:r>
            <a:br/>
            <a:r>
              <a:t>⠀⠀⠀⠀⠀⠀⠀⠀⠀⠀⠀⠛⠛⠛⠛⠛⠛⠛⠛⠛⠛⠛⠛⠛⠛⠃⠑⠑⠑⠀⠀⠀⠀⠀⠀⠐⠀⠀⠀⠀⠑⠐⠘⠛⠛⠛⠛⠛⠛⠛⠛⠛⠛⠛⠛⠛⠛⠛⠛⠛⠛⠛⠛⠛⠛⠛⠛⠛⠛⠀⠀⠀⠀⠀⠀⠀⠀⠀⠀⠀⠀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⠀⠀⠀⠀⠀⠀⠀⠀⠀⠀⠀⣿⣿⣿⣿⣿⣿⣿⣿⣿⣿⣿⣿⣿⣿⣿⣿⣿⣿⣿⣿⣿⣿⣿⣿⣿⣿⣿⣿⣿⣿⣿⣿⣿⣿⣿⣿⣿⣿⣿⣿⢑⠀⠀⠀⠀⠀⠀⢜⣿⣿⣿⣿⣿⣿⣿⡇⢕⢕⠀⠀⠀⠀⠀⠀⠀⠀⠀⠀⠀⠀</a:t>
            </a:r>
            <a:br/>
            <a:r>
              <a:t>⠀⠀⠀⠀⠀⠀⠀⠀⠀⠀⠀⣿⣿⣿⣿⣿⣿⣿⣿⣿⣿⣿⣿⣿⣿⣿⣿⣿⣿⣿⣿⣿⣿⣿⣿⣿⣿⣿⣿⣿⣿⣿⣿⣿⣿⣿⣿⣿⣿⣿⡇⠀⠀⠀⠀⠀⠀⠀⢕⢹⣿⣿⣿⣿⣿⣿⣿⡕⢕⠀⠀⠀⠀⠀⠀⠀⠀⠀⠀⠀⠀</a:t>
            </a:r>
            <a:br/>
            <a:r>
              <a:t>⠀⠀⠀⠀⠀⠀⠀⠀⠀⠀⠀⣿⣿⣿⣿⣿⣿⣿⣿⣿⣿⣿⣿⣿⣿⣿⣿⣿⣿⣿⣿⣿⣿⣿⣿⣿⣿⣿⣿⣿⣿⣿⣿⣿⣿⣿⣿⣿⣿⣿⢕⠄⠀⠀⠀⠀⠀⠀⠁⢜⣿⣿⣿⣿⣿⣿⣿⣧⢕⠀⠀⠀⠀⠀⠀⠀⠀⠀⠀⠀⠀</a:t>
            </a:r>
            <a:br/>
            <a:r>
              <a:t>⠀⠀⠀⠀⠀⠀⠀⠀⠀⠀⠀⣿⣿⣿⣿⣿⣿⣿⣿⣿⣿⣿⣿⣿⣿⢟⢕⢁⠅⢁⢕⢜⢝⢛⢟⢻⣿⣿⣿⣿⣿⣿⣿⣿⣿⣿⣿⣿⣿⣿⢕⢄⢕⢀⢀⢀⢀⢀⢕⢕⣿⣿⣿⣿⣿⣿⣿⣿⡕⠀⠀⠀⠀⠀⠀⠀⠀⠀⠀⠀⠀</a:t>
            </a:r>
            <a:br/>
            <a:r>
              <a:t>⠀⠀⠀⠀⠀⠀⠀⠀⠀⠀⠀⣿⣿⣿⣿⣿⣿⣿⣿⣿⣿⣿⡟⠝⠕⠀⢄⢕⢄⢱⣵⢵⢾⢗⢾⣿⣿⣿⣿⣿⣿⣿⣿⣿⣿⣿⣿⣿⣿⣿⢕⢕⢔⢕⢕⢕⢕⢕⢕⢕⣿⣿⣿⣿⣿⣿⣿⣿⡇⠀⠀⠀⠀⠀⠀⠀⠀⠀⠀⠀⠀</a:t>
            </a:r>
            <a:br/>
            <a:r>
              <a:t>⠀⠀⠀⠀⠀⠀⠀⠀⠀⠀⠀⣿⣿⣿⣿⣿⣿⣿⣿⣿⣿⢏⢕⠄⢀⢁⢔⡵⠏⠙⠑⠁⢀⢄⢕⢸⣿⣿⣿⣿⣿⣿⣿⣿⣿⣿⣿⣿⣿⣿⢕⢕⢕⢕⢕⢕⢕⢕⢕⢕⣿⣿⣿⣿⣿⣿⣿⣿⡇⠀⠀⠀⠀⠀⠀⠀⠀⠀⠀⠀⠀</a:t>
            </a:r>
            <a:br/>
            <a:r>
              <a:t>⠀⠀⠀⠀⠀⠀⠀⠀⠀⠀⠀⣿⣿⣿⣿⣿⣿⣿⣿⣿⡟⢕⢕⢕⡔⢑⢑⢕⢀⠑⢔⢔⣵⣼⣼⣾⣿⣿⣿⣿⣿⣿⣿⣿⣿⣿⣿⣿⣿⣿⣇⣷⣷⣿⣷⣷⣷⣾⣿⣿⣿⣿⣿⣿⣿⣿⣿⣿⡇⠀⠀⠀⠀⠀⠀⠀⠀⠀⠀⠀⠀</a:t>
            </a:r>
            <a:br/>
            <a:r>
              <a:t>⠀⠀⠀⠀⠀⠀⠀⠀⠀⠀⠀⣿⣿⣿⣿⣿⣿⣿⣿⣿⣿⢷⢕⡕⢕⢕⣕⣵⣵⣵⣵⣵⣼⣾⣿⣿⣿⣿⣿⣿⣿⣿⣿⣿⣿⣿⣿⣿⣿⣿⣿⣿⣿⣿⣿⣿⣿⣿⣿⣿⣿⣿⣿⣿⣿⣿⣿⣿⡧⠀⠀⠀⠀⠀⠀⠀⠀⠀⠀⠀⠀</a:t>
            </a:r>
            <a:br/>
            <a:r>
              <a:t>⠀⠀⠀⠀⠀⠀⠀⠀⠀⠀⠀⣿⣿⣿⣿⣿⣿⣿⣿⣿⣿⢇⢕⢝⣽⣿⣿⣿⣿⣿⣿⣿⣿⣿⣿⣿⣿⣿⣿⣿⣿⣿⣿⣿⣿⣿⣿⣿⣿⣿⣿⣿⣿⣿⣿⣿⣿⣿⣿⣿⣿⣿⣿⣿⣿⣿⣿⣿⡇⠀⠀⠀⠀⠀⠀⠀⠀⠀⠀⠀⠀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⠀⠀⠀⠀⠀⠀⠀⠀⠀⠀⠀⣿⣿⣿⣿⣿⣿⣿⣿⣿⣿⡕⢕⢱⣿⣿⣿⣿⣿⣿⣿⣿⣿⣿⣿⣿⣿⣿⣿⣿⣿⣿⣿⣿⣿⣿⣿⣿⣿⣿⣿⣿⣿⣿⣿⣿⣿⣿⣿⣿⣿⣿⣿⣿⣿⣿⣿⣿⡇⠀⠀⠀⠀⠀⠀⠀⠀⠀⠀⠀⠀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⠀⠀⠀⠀⠀⠀⠀⠀⠀⠀⠀⣿⣿⣿⣿⣿⣿⣿⣿⣿⣿⣇⢕⢸⣿⣿⣿⣿⣿⣿⣿⣿⣿⣿⣿⣿⣿⣿⣿⣿⣿⣿⣿⣿⣿⣿⣿⣿⣿⣿⣿⣿⣿⣿⣿⣿⣿⣿⣿⣿⣿⣿⣿⣿⣿⣿⣿⣿⡷⠀⠀⠀⠀⠀⠀⠀⠀⠀⠀⠀⠀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⠀⠀⠀⠀⠀⠀⠀⠀⠀⠀⠀⣿⣿⣿⣿⣿⣿⣿⣿⣿⣿⣿⡕⢕⣿⣿⣿⣿⣿⣿⣿⣿⣿⣿⣿⣷⣟⣿⣿⣿⣿⣿⣿⣿⣿⣿⣿⣿⣿⣿⣿⣿⣿⣿⣿⣿⣿⣿⣿⣿⣿⣿⣿⣿⣿⣿⣿⣿⡇⠀⠀⠀⠀⠀⠀⠀⠀⠀⠀⠀⠀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⠀⠀⠀⠀⠀⠀⠀⠀⠀⠀⠀⣿⣿⣿⣿⣿⣿⣿⣿⣿⣿⣿⣿⣇⣿⣿⣿⣿⣷⣾⣿⣿⣿⣿⣿⣿⣿⣿⣿⣿⣿⣯⣿⣿⣿⣿⣿⣿⣿⣿⣿⣿⣿⣿⣿⣿⣿⣿⣿⣿⣿⣿⣿⣿⣿⣿⣿⣿⣇⠀⠀⠀⠀⠀⠀⠀⠀⠀⠀⠀⠀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⠀⠀⠀⠀⠀⠀⠀⠀⠀⠀⠀⣿⣿⣿⣿⣿⣿⣿⣿⣿⣿⣿⣿⣿⣿⣿⣿⣿⣿⣿⣿⣿⣿⡿⢟⣿⣿⣿⣿⣿⣿⣿⣿⣿⣿⣿⣿⣿⣿⣿⣿⣿⣿⣿⣿⣿⣿⣿⣿⣿⣿⣿⣿⣿⣿⣿⣿⣿⣧⠀⠀⠀⠀⠀⠀⠀⠀⠀⠀⠀⠀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⠀⠀⠀⠀⠀⠀⠀⠀⠀⠀⠀⣿⣿⣿⣿⣿⣿⣿⣿⣿⣿⣿⣿⣿⣿⣿⣿⢻⣿⣿⣿⣿⣿⣿⣿⣿⣿⣿⣿⣿⠕⢸⣿⣿⣿⣿⣿⣿⣿⣿⣿⣿⣿⣿⣿⣿⣿⣿⣿⣿⣿⣿⣿⣿⣿⣿⣿⣿⣿⠀⠀⠀⠀⠀⠀⠀⠀⠀⠀⠀⠀</a:t>
            </a:r>
            <a:br/>
            <a:r>
              <a:t>⠀⠀⠀⠀⠀⠀⠀⠀⠀⠀⠀⣽⣿⣿⣿⣿⣿⣿⣿⣿⣿⣿⣿⣿⣿⣿⡏⢕⣿⣿⣿⣿⣿⣿⣿⣿⣿⣿⡿⠏⠀⠀⠝⣿⣿⣿⣿⣿⣿⣿⣿⣿⣿⣿⣿⣿⣿⣿⣿⣿⣿⣿⣿⣿⣿⣿⣿⣿⣿⠀⠀⠀⠀⠀⠀⠀⠀⠀⠀⠀⠀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⠀⠀⠀⠀⠀⠀⠀⠀⠀⠀⠀⣿⣿⣿⣿⣿⣿⣿⣿⣿⣿⣿⣿⣿⣿⣿⡇⢕⢝⢿⣿⣯⢏⢝⢝⢝⠟⠋⠁⠀⠀⠀⠀⣿⣿⣿⣿⣿⣿⣿⣿⣿⣿⣿⣿⣿⣿⣿⣿⣿⣿⣿⣿⣿⣿⣿⣿⣿⣿⠀⠀⠀⠀⠀⠀⠀⠀⠀⠀⠀⠀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⠀⠀⠀⠀⠀⠀⠀⠀⠀⠀⠀⣿⣿⣿⣿⣿⣿⣿⣿⣿⣿⣿⣿⣿⣿⣿⡇⢕⢑⠑⢘⠙⠕⠀⠀⠀⠀⠀⠀⠀⠀⠀⢄⢻⣿⣿⣿⣿⣿⣿⣿⣿⣿⣿⣿⣿⣿⣿⣿⣿⣿⣿⣿⣿⣿⣿⣿⣿⣿⠀⠀⠀⠀⠀⠀⠀⠀⠀⠀⠀⠀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⠀⠀⠀⠀⠀⠀⠀⠀⠀⠀⠀⣿⣿⣿⣿⣿⣿⣿⣿⣿⣿⣿⣿⣿⣿⣿⡇⢕⢐⢔⠁⢄⢀⢄⠀⠀⠀⠀⠀⠀⢄⢕⠕⢾⣿⣿⣿⣿⣿⣿⣿⣿⣿⣿⣿⣿⣿⣿⣿⣿⣿⣿⣿⣿⣿⣿⣿⣿⣿⠀⠀⠀⠀⠀⠀⠀⠀⠀⠀⠀⠀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⠀⠀⠀⠀⠀⠀⠀⠀⠀⠀⠀⠛⠛⠛⠛⠛⠛⠛⠛⠛⠛⠛⠛⠛⠛⠛⠓⠑⠑⠑⠐⠀⠀⠁⠀⠀⠀⠀⠀⠐⠑⠑⠑⠘⠛⠛⠛⠛⠛⠛⠛⠛⠛⠛⠛⠛⠛⠛⠛⠛⠛⠛⠛⠛⠛⠛⠛⠛⠛⠀⠀⠀⠀⠀⠀⠀⠀⠀⠀⠀⠀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⠀⠀⠀⠀⠀⠀⠀⠀⠀⠀⠀⣿⣿⣿⣿⣿⣿⣿⣿⣿⣿⣿⣿⣿⣿⣿⣿⣿⣿⣿⣿⣿⣿⣿⣿⣿⣿⣿⣿⣿⣿⣿⣿⣿⣿⣿⣿⣿⣿⣿⡟⠀⠀⠁⠀⠀⠀⠁⢸⣿⣿⣿⣿⣿⣿⣿⡕⢕⠑⠀⠀⠀⠀⠀⠀⠀⠀⠀⠀⠀⠀</a:t>
            </a:r>
            <a:br/>
            <a:r>
              <a:t>⠀⠀⠀⠀⠀⠀⠀⠀⠀⠀⠀⣿⣿⣿⣿⣿⣿⣿⣿⣿⣿⣿⣿⣿⣿⣿⣿⣿⣿⣿⣿⣿⣿⣿⣿⣿⣿⣿⣿⣿⣿⣿⣿⣿⣿⣿⣿⣿⣿⣿⢇⠀⢀⠀⠀⠀⠀⠀⢑⣿⣿⣿⣿⣿⣿⣿⣷⢕⢕⠀⠀⠀⠀⠀⠀⠀⠀⠀⠀⠀⠀</a:t>
            </a:r>
            <a:br/>
            <a:r>
              <a:t>⠀⠀⠀⠀⠀⠀⠀⠀⠀⠀⠀⣿⣿⣿⣿⣿⣿⣿⣿⣿⣿⣿⣿⣿⣿⣿⡿⢛⠛⠋⠝⢝⢟⢿⢿⢿⣿⣿⣿⣿⣿⣿⣿⣿⣿⣿⣿⣿⣿⡟⠕⠀⠀⠀⠀⠀⠀⠀⠁⢸⣿⣿⣿⣿⣿⣿⣿⣇⢕⠀⠀⠀⠀⠀⠀⠀⠀⠀⠀⠀⠀</a:t>
            </a:r>
            <a:br/>
            <a:r>
              <a:t>⠀⠀⠀⠀⠀⠀⠀⠀⠀⠀⠀⣿⣿⣿⣿⣿⣿⣿⣿⣿⣿⣿⣿⡿⢟⠝⢑⢕⡕⢔⢕⣕⣱⡵⣵⣵⣿⣿⣿⣿⣿⣿⣿⣿⣿⣿⣿⣿⣿⣟⢕⢄⢕⢀⢀⢀⢄⢀⢕⢜⣿⣿⣿⣿⣿⣿⣿⣿⢕⠀⠀⠀⠀⠀⠀⠀⠀⠀⠀⠀⠀</a:t>
            </a:r>
            <a:br/>
            <a:r>
              <a:t>⠀⠀⠀⠀⠀⠀⠀⠀⠀⠀⠀⣿⣿⣿⣿⣿⣿⣿⣿⣿⣿⣿⢿⠅⠀⠀⢅⢕⡵⢗⠟⠏⠑⠁⠅⢝⢿⣿⣿⣿⣿⣿⣿⣿⣿⣿⣿⣿⣿⡇⢕⢕⢔⢕⢕⢕⢕⢕⢕⢕⣿⣿⣿⣿⣿⣿⣿⣿⡇⠀⠀⠀⠀⠀⠀⠀⠀⠀⠀⠀⠀</a:t>
            </a:r>
            <a:br/>
            <a:r>
              <a:t>⠀⠀⠀⠀⠀⠀⠀⠀⠀⠀⠀⣿⣿⣿⣿⣿⣿⣿⣿⣿⣿⡟⢕⢔⢕⢕⠕⠕⢁⠀⠀⢄⢄⣱⣕⣷⣾⣿⣿⣿⣿⣿⣿⣿⣿⣿⣿⣿⣿⣧⢕⢕⢕⢕⢕⢕⢕⢕⢕⢕⣿⣿⣿⣿⣿⣿⣿⣿⡇⠀⠀⠀⠀⠀⠀⠀⠀⠀⠀⠀⠀</a:t>
            </a:r>
            <a:br/>
            <a:r>
              <a:t>⠀⠀⠀⠀⠀⠀⠀⠀⠀⠀⠀⣿⣿⣿⣿⣿⣿⣿⣿⣿⣿⣧⡇⢕⢜⢕⢕⢕⣕⣕⣕⣕⣕⣼⣿⣿⣿⣿⣿⣿⣿⣿⣿⣿⣿⣿⣿⣿⣿⣿⣱⣵⣷⣿⣷⣷⣷⣿⣿⣷⣿⣿⣿⣿⣿⣿⣿⣿⡇⠀⠀⠀⠀⠀⠀⠀⠀⠀⠀⠀⠀</a:t>
            </a:r>
            <a:br/>
            <a:r>
              <a:t>⠀⠀⠀⠀⠀⠀⠀⠀⠀⠀⠀⣿⣿⣿⣿⣿⣿⣿⣿⣿⣿⣿⢕⢜⣵⣵⣾⣿⣿⣿⣿⣿⣿⣿⣿⣿⣿⣿⣿⣿⣿⣿⣿⣿⣿⣿⣿⣿⣿⣿⣿⣿⣿⣿⣿⣿⣿⣿⣿⣿⣿⣿⣿⣿⣿⣿⣿⣿⡇⠀⠀⠀⠀⠀⠀⠀⠀⠀⠀⠀⠀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⠀⠀⠀⠀⠀⠀⠀⠀⠀⠀⠀⣿⣿⣿⣿⣿⣿⣿⣿⣿⣿⣿⢕⢕⣼⣿⣿⣿⣿⣿⣿⣿⣿⣿⣿⣿⣿⣿⣿⣿⣿⣿⣿⣿⣿⣿⣿⣿⣿⣿⣿⣿⣿⣿⣿⣿⣿⣿⣿⣿⣿⣿⣿⣿⣿⣿⣿⣿⡇⠀⠀⠀⠀⠀⠀⠀⠀⠀⠀⠀⠀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⠀⠀⠀⠀⠀⠀⠀⠀⠀⠀⠀⣿⣿⣿⣿⣿⣿⣿⣿⣿⣿⣿⡕⢕⣿⣿⣿⣿⣿⣿⣿⣿⣿⣿⣿⣿⣿⣿⣿⣿⣿⣿⣿⣿⣿⣿⣿⣿⣿⣿⣿⣿⣿⣿⣿⣿⣿⣿⣿⣿⣿⣿⣿⣿⣿⣿⣿⣿⢇⠀⠀⠀⠀⠀⠀⠀⠀⠀⠀⠀⠀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⠀⠀⠀⠀⠀⠀⠀⠀⠀⠀⠀⣿⣿⣿⣿⣿⣿⣿⣿⣿⣿⣿⣧⢕⢹⣿⣿⣿⣿⣿⣿⣿⣿⣿⣿⣿⣽⢿⣿⣿⣿⣿⣿⣿⣿⣿⣿⣿⣿⣿⣿⣿⣿⣿⣿⣿⣿⣿⣿⣿⣿⣿⣿⣿⣿⣿⣿⣿⢵⠀⠀⠀⠀⠀⠀⠀⠀⠀⠀⠀⠀</a:t>
            </a:r>
            <a:br/>
            <a:r>
              <a:t>⠀⠀⠀⠀⠀⠀⠀⠀⠀⠀⠀⣿⣿⣿⣿⣿⣿⣿⣿⣿⣿⣿⣿⣧⢸⣿⣿⣿⣿⣽⣿⣿⣿⣿⣿⣿⣿⣿⣿⣿⣿⣿⣻⣿⣿⣿⣿⣿⣿⣿⣿⣿⣿⣿⣿⣿⣿⣿⣿⣿⣿⣿⣿⣿⣿⣿⣿⣿⢗⠀⠀⠀⠀⠀⠀⠀⠀⠀⠀⠀⠀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⠀⠀⠀⠀⠀⠀⠀⠀⠀⠀⠀⣿⣿⣿⣿⣿⣿⣿⣿⣿⣿⣿⣿⣿⣿⣿⣿⣿⣿⣿⣿⣿⣿⣿⣿⣿⣿⣿⣿⣿⣿⣿⣿⣿⣿⣿⣿⣿⣿⣿⣿⣿⣿⣿⣿⣿⣿⣿⣿⣿⣿⣿⣿⣿⣿⣿⣿⣿⣵⠀⠀⠀⠀⠀⠀⠀⠀⠀⠀⠀⠀</a:t>
            </a:r>
            <a:br/>
            <a:r>
              <a:t>⠀⠀⠀⠀⠀⠀⠀⠀⠀⠀⠀⣿⣿⣿⣿⣿⣿⣿⣿⣿⣿⣿⣿⣿⣿⣿⣿⣿⣿⣿⣿⣿⣿⣿⡿⢿⣿⣿⣿⣿⣿⣿⣿⣿⣿⣿⣿⣿⣿⣿⣿⣿⣿⣿⣿⣿⣿⣿⣿⣿⣿⣿⣿⣿⣿⣿⣿⣿⢿⠀⠀⠀⠀⠀⠀⠀⠀⠀⠀⠀⠀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⠀⠀⠀⠀⠀⠀⠀⠀⠀⠀⠀⣿⣿⣿⣿⣿⣿⣿⣿⣿⣿⣿⣿⣿⣿⣿⣿⣿⣿⣿⣿⣿⣿⣿⣷⣿⣿⣿⣿⣿⣿⣿⣿⣿⣿⣿⣿⣿⣿⣿⣿⣿⣿⣿⣿⣿⣿⣿⣿⣿⣿⣿⣿⣿⣿⣿⣿⣿⣵⠀⠀⠀⠀⠀⠀⠀⠀⠀⠀⠀⠀</a:t>
            </a:r>
            <a:br/>
            <a:r>
              <a:t>⠀⠀⠀⠀⠀⠀⠀⠀⠀⠀⠀⣿⣿⣿⣿⣿⣿⣿⣿⣿⣿⣿⣿⣿⣿⣿⣿⣿⣿⣿⣿⣿⣿⣿⣿⣿⣿⣿⣿⣿⣿⢻⣿⣿⣿⣿⣿⣿⣿⣿⣿⣿⣿⣿⣿⣿⣿⣿⣿⣿⣿⣿⣿⣿⣿⣿⣿⣿⣿⠀⠀⠀⠀⠀⠀⠀⠀⠀⠀⠀⠀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⠀⠀⠀⠀⠀⠀⠀⠀⠀⠀⠀⣿⣿⣿⣿⣿⣿⣿⣿⣿⣿⣿⣿⣿⣿⣿⣿⣿⢿⣿⣿⣿⣿⣿⣿⣿⣿⣿⣿⣿⡟⠀⢹⣿⣿⣿⣿⣿⣿⣿⣿⣿⣿⣿⣿⣿⣿⣿⣿⣿⣿⣿⣿⣿⣿⣿⣿⣿⣿⠀⠀⠀⠀⠀⠀⠀⠀⠀⠀⠀⠀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⠀⠀⠀⠀⠀⠀⠀⠀⠀⠀⠀⣿⣿⣿⣿⣿⣿⣿⣿⣿⣿⣿⣿⣿⣿⣿⣿⡇⢜⣿⣿⣿⣿⣿⣿⣿⣿⣿⣿⡿⠑⠀⠀⢸⣿⣿⣿⣿⣿⣿⣿⣿⣿⣿⣿⣿⣿⣿⣿⣿⣿⣿⣿⣿⣿⣿⣿⣿⣿⠀⠀⠀⠀⠀⠀⠀⠀⠀⠀⠀⠀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⠀⠀⠀⠀⠀⠀⠀⠀⠀⠀⠀⣿⣿⣿⣿⣿⣿⣿⣿⣿⣿⣿⣿⣿⣿⣿⣿⡇⢜⢻⣿⣟⢟⢟⢟⢟⢝⠟⠙⠀⠀⠀⠀⢸⣿⣿⣿⣿⣿⣿⣿⣿⣿⣿⣿⣿⣿⣿⣿⣿⣿⣿⣿⣿⣿⣿⣿⣿⣿⠀⠀⠀⠀⠀⠀⠀⠀⠀⠀⠀⠀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⠀⠀⠀⠀⠀⠀⠀⠀⠀⠀⠀⣿⣿⣿⣿⣿⣿⣿⣿⣿⣿⣿⣿⣿⣿⣿⣿⡇⢕⢕⠕⠝⠕⠁⠁⠁⠀⠀⠀⠀⠀⠀⢀⢜⣿⣿⣿⣿⣿⣿⣿⣿⣿⣿⣿⣿⣿⣿⣿⣿⣿⣿⣿⣿⣿⣿⣿⣿⣿⠀⠀⠀⠀⠀⠀⠀⠀⠀⠀⠀⠀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⠀⠀⠀⠀⠀⠀⠀⠀⠀⠀⠀⣿⣿⣿⣿⣿⣿⣿⣿⣿⣿⣿⣿⣿⣿⣿⣿⡇⢐⢀⢑⢀⠀⢀⢀⠀⠀⠀⠀⠀⠀⢄⢔⢕⣿⣿⣿⣿⣿⣿⣿⣿⣿⣿⣿⣿⣿⣿⣿⣿⣿⣿⣿⣿⣿⣿⣿⣿⣿⠀⠀⠀⠀⠀⠀⠀⠀⠀⠀⠀⠀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⠀⠀⠀⠀⠀⠀⠀⠀⠀⠀⠀⣿⣿⣿⣿⣿⣿⣿⣿⣿⣿⣿⣿⣿⣿⣿⣿⣷⡕⢔⢔⢔⢄⢄⢀⢀⠀⠀⢀⠀⢕⢕⢔⢱⣿⣿⣿⣿⣿⣿⣿⣿⣿⣿⣿⣿⣿⣿⣿⣿⣿⣿⣿⣿⣿⣿⣿⣿⣿⠀⠀⠀⠀⠀⠀⠀⠀⠀⠀⠀⠀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⠀⠀⠀⠀⠀⠀⠀⠀⠀⠀⠀⠛⠛⠛⠛⠛⠛⠛⠛⠛⠛⠛⠛⠛⠛⠛⠛⠛⠛⠑⠑⠑⠑⠑⠑⠑⠑⠀⠀⠑⠑⠑⠑⠘⠛⠛⠛⠛⠛⠛⠛⠛⠛⠛⠛⠛⠛⠛⠛⠛⠛⠛⠛⠛⠛⠛⠛⠛⠛⠀⠀⠀⠀⠀⠀⠀⠀⠀⠀⠀⠀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⠀⠀⠀⠀⠀⠀⠀⠀⠀⠀⠀⣿⣿⣿⣿⣿⣿⣿⣿⣿⣿⣿⣿⣿⣿⣿⣿⣿⢿⢟⠿⢟⢟⢻⢿⣿⣿⣿⣿⣿⣿⣿⣿⣿⣿⣿⣿⣿⣿⣿⢕⠀⠀⠀⠀⠀⠀⢜⣿⣿⣿⣿⣿⣿⣿⡇⢕⢕⠐⠀⠀⠀⠀⠀⠀⠀⠀⠀⠀⠀⠀</a:t>
            </a:r>
            <a:br/>
            <a:r>
              <a:t>⠀⠀⠀⠀⠀⠀⠀⠀⠀⠀⠀⣿⣿⣿⣿⣿⣿⣿⣿⣿⣿⣿⣿⣿⡿⢿⢟⢕⢕⡕⢕⢱⣕⣵⣵⣵⣵⣿⣿⣿⣿⣿⣿⣿⣿⣿⣿⣿⣿⡿⠕⠀⠀⠀⠀⠀⠀⠕⢻⣿⣿⣿⣿⣿⣿⣿⡕⢕⢕⠀⠀⠀⠀⠀⠀⠀⠀⠀⠀⠀⠀</a:t>
            </a:r>
            <a:br/>
            <a:r>
              <a:t>⠀⠀⠀⠀⠀⠀⠀⠀⠀⠀⠀⣿⣿⣿⣿⣿⣿⣿⣿⣿⣿⣿⣿⡿⢕⠕⢔⢕⢱⡵⢗⠝⠏⢜⠑⠕⢝⣿⣿⡿⣿⣿⣿⣿⣿⣿⣿⣿⣿⢇⢅⠀⠀⠀⠁⠕⠀⢁⢜⣿⣿⣿⣿⣿⣿⣿⣧⢕⢕⠀⠀⠀⠀⠀⠀⠀⠀⠀⠀⠀⠀</a:t>
            </a:r>
            <a:br/>
            <a:r>
              <a:t>⠀⠀⠀⠀⠀⠀⠀⠀⠀⠀⠀⣿⣿⣿⣿⣿⣿⣿⣿⣿⣿⣿⣿⢕⢕⢕⢕⢕⢕⢅⢄⢔⢔⢕⢕⣔⣧⣿⣿⣿⣿⣿⣿⣿⣿⣿⣿⣿⣿⢕⢔⢔⢔⢀⢕⢄⢄⢔⢕⣿⣿⣿⣿⣿⣿⣿⣿⡕⢕⠀⠀⠀⠀⠀⠀⠀⠀⠀⠀⠀⠀</a:t>
            </a:r>
            <a:br/>
            <a:r>
              <a:t>⠀⠀⠀⠀⠀⠀⠀⠀⠀⠀⠀⣿⣿⣿⣿⣿⣿⣿⣿⣿⣿⣿⣧⣧⢕⢜⢕⢕⣕⣕⣕⣕⣕⣱⣵⣿⣿⣿⣿⣿⣿⣿⣿⣿⣿⣿⣿⣿⣿⢕⢕⢕⢕⢕⢕⢕⢕⢕⢕⣿⣿⣿⣿⣿⣿⣿⣿⡇⢕⠀⠀⠀⠀⠀⠀⠀⠀⠀⠀⠀⠀</a:t>
            </a:r>
            <a:br/>
            <a:r>
              <a:t>⠀⠀⠀⠀⠀⠀⠀⠀⠀⠀⠀⣿⣿⣿⣿⣿⣿⣿⣿⣿⣿⣿⣿⢝⢜⣿⣷⣿⣿⣿⣿⣿⣿⣿⣿⣿⣿⣿⣿⣿⣿⣿⣿⣿⣿⣿⣿⣿⣿⡕⢕⢕⢕⢕⢕⢕⢕⢕⢕⣿⣿⣿⣿⣿⣿⣿⣿⡇⢕⠀⠀⠀⠀⠀⠀⠀⠀⠀⠀⠀⠀</a:t>
            </a:r>
            <a:br/>
            <a:r>
              <a:t>⠀⠀⠀⠀⠀⠀⠀⠀⠀⠀⠀⣿⣿⣿⣿⣿⣿⣿⣿⣿⣿⣿⣿⢕⢕⣼⣿⣿⣿⣿⣿⣿⣿⣿⣿⣿⣿⣿⣿⣿⣿⣿⣿⣿⣿⣿⣿⣿⣿⣵⣱⣵⣷⣷⣷⣵⣷⣿⣷⣿⣿⣿⣿⣿⣿⣿⣿⡇⢕⠀⠀⠀⠀⠀⠀⠀⠀⠀⠀⠀⠀</a:t>
            </a:r>
            <a:br/>
            <a:r>
              <a:t>⠀⠀⠀⠀⠀⠀⠀⠀⠀⠀⠀⣿⣿⣿⣿⣿⣿⣿⣿⣿⣿⣿⣿⡕⢕⣿⣿⣿⣿⣿⣿⣿⣿⣿⣿⣿⣿⣿⣿⣿⣿⣿⣿⣿⣿⣿⣿⣿⣿⣿⣿⣿⣿⣿⣿⣿⣿⣿⣿⣿⣿⣿⣿⣿⣿⣿⣿⡇⢕⠀⠀⠀⠀⠀⠀⠀⠀⠀⠀⠀⠀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⠀⠀⠀⠀⠀⠀⠀⠀⠀⠀⠀⣿⣿⣿⣿⣿⣿⣿⣿⣿⣿⣿⣿⣧⢕⢺⣿⣿⣿⣿⣿⣿⣿⣿⣿⣿⣿⣿⣿⣿⣿⣿⣿⣿⣿⣿⣿⣿⣿⣿⣿⣿⣿⣿⣿⣿⣿⣿⣿⣿⣿⣿⣿⣿⣿⣿⣿⡇⢕⠀⠀⠀⠀⠀⠀⠀⠀⠀⠀⠀⠀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⠀⠀⠀⠀⠀⠀⠀⠀⠀⠀⠀⣿⣿⣿⣿⣿⣿⣿⣿⣿⣿⣿⣿⣿⣇⢹⣿⣿⣿⣿⣽⣿⣿⣿⣿⣿⣿⣿⣿⣿⣿⣿⣿⣿⣿⣿⣿⣿⣿⣿⣿⣿⣿⣿⣿⣿⣿⣿⣿⣿⣿⣿⣿⣿⣿⣿⣿⡇⢕⠀⠀⠀⠀⠀⠀⠀⠀⠀⠀⠀⠀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⠀⠀⠀⠀⠀⠀⠀⠀⠀⠀⠀⣿⣿⣿⣿⣿⣿⣿⣿⣿⣿⣿⣿⣿⣿⣿⣿⣿⣿⣿⣿⣿⣿⣿⣿⣿⣿⣿⣿⣿⣿⣿⢿⣿⣿⣿⣿⣿⣿⣿⣿⣿⣿⣿⣿⣿⣿⣿⣿⣿⣿⣿⣿⣿⣿⣿⣿⣕⣕⠀⠀⠀⠀⠀⠀⠀⠀⠀⠀⠀⠀</a:t>
            </a:r>
            <a:br/>
            <a:r>
              <a:t>⠀⠀⠀⠀⠀⠀⠀⠀⠀⠀⠀⣿⣿⣿⣿⣿⣿⣿⣿⣿⣿⣿⣿⣿⣿⣿⣿⣿⣿⣿⣿⣿⣿⣿⣿⣻⣟⣿⣿⣿⣿⡿⢟⣿⣿⣿⣿⣿⣿⣿⣿⣿⣿⣿⣿⣿⣿⣿⣿⣿⣿⣿⣿⣿⣿⣿⣿⡿⢕⠀⠀⠀⠀⠀⠀⠀⠀⠀⠀⠀⠀</a:t>
            </a:r>
            <a:br/>
            <a:r>
              <a:t>⠀⠀⠀⠀⠀⠀⠀⠀⠀⠀⠀⣿⣿⣿⣿⣿⣿⣿⣿⣿⣿⣿⣿⣿⣿⣿⣿⣿⣿⣿⣿⣿⣿⣿⣿⣿⣿⣿⣿⣿⣿⡇⠀⠝⣿⣿⣿⣿⣿⣿⣿⣿⣿⣿⣿⣿⣿⣿⣿⣿⣿⣿⣿⣿⣿⣿⣿⡕⣱⠀⠀⠀⠀⠀⠀⠀⠀⠀⠀⠀⠀</a:t>
            </a:r>
            <a:br/>
            <a:r>
              <a:t>⠀⠀⠀⠀⠀⠀⠀⠀⠀⠀⠀⣿⣿⣿⣿⣿⣿⣿⣿⣿⣿⣿⣿⣿⣿⣿⣿⣿⡟⠜⣿⣿⣿⣿⣿⣿⣿⣿⣿⣿⢏⠀⠀⠀⣿⣿⣿⣿⣿⣿⣿⣿⣿⣿⣿⣿⣿⣿⣿⣿⣿⣿⣿⣿⣿⣿⣿⣿⣿⠀⠀⠀⠀⠀⠀⠀⠀⠀⠀⠀⠀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⠀⠀⠀⠀⠀⠀⠀⠀⠀⠀⠀⣿⣿⣿⣿⣿⣿⣿⣿⣿⣿⣿⣿⣿⣿⣿⣿⣿⡇⢕⢟⢿⢿⢿⢿⢿⢿⢟⠟⠑⠀⠀⠀⠀⢿⣿⣿⣿⣿⣿⣿⣿⣿⣿⣿⣿⣿⣿⣿⣿⣿⣿⣿⣿⣿⣿⣿⣿⣿⠀⠀⠀⠀⠀⠀⠀⠀⠀⠀⠀⠀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⠀⠀⠀⠀⠀⠀⠀⠀⠀⠀⠀⣿⣿⣿⣿⣿⣿⣿⣿⣿⣿⣿⣿⣿⣿⣿⣿⣿⣇⢕⢕⢕⠅⠁⠁⠁⠁⠀⠀⠀⠀⠀⠀⢀⢸⣿⣿⣿⣿⣿⣿⣿⣿⣿⣿⣿⣿⣿⣿⣿⣿⣿⣿⣿⣿⣿⣿⣿⣿⠀⠀⠀⠀⠀⠀⠀⠀⠀⠀⠀⠀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⠀⠀⠀⠀⠀⠀⠀⠀⠀⠀⠀⣿⣿⣿⣿⣿⣿⣿⣿⣿⣿⣿⣿⣿⣿⣿⣿⣿⡯⠀⢅⠅⢀⠀⢀⠀⠀⠀⠀⠀⠀⠀⢄⢕⣿⣿⣿⣿⣿⣿⣿⣿⣿⣿⣿⣿⣿⣿⣿⣿⣿⣿⣿⣿⣿⣿⣿⣿⣿⠀⠀⠀⠀⠀⠀⠀⠀⠀⠀⠀⠀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⠀⠀⠀⠀⠀⠀⠀⠀⠀⠀⠀⣿⣿⣿⣿⣿⣿⣿⣿⣿⣿⣿⣿⣿⣿⣿⣿⣿⣿⣇⢕⢕⢔⢄⢅⢄⢀⢀⢀⠀⢐⢕⢄⢸⣿⣿⣿⣿⣿⣿⣿⣿⣿⣿⣿⣿⣿⣿⣿⣿⣿⣿⣿⣿⣿⣿⣿⣿⣿⠀⠀⠀⠀⠀⠀⠀⠀⠀⠀⠀⠀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⠀⠀⠀⠀⠀⠀⠀⠀⠀⠀⠀⣿⣿⣿⣿⣿⣿⣿⣿⣿⣿⣿⣿⣿⣿⣿⣿⣿⣿⣿⣇⢕⢕⠕⢑⢁⢅⠑⢄⢕⢕⢕⢕⢸⣿⣿⣿⣿⣿⣿⣿⣿⣿⣿⣿⣿⣿⣿⣿⣿⣿⣿⣿⣿⣿⣿⣿⣿⣿⠀⠀⠀⠀⠀⠀⠀⠀⠀⠀⠀⠀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⠀⠀⠀⠀⠀⠀⠀⠀⠀⠀⠀⣿⣿⣿⣿⣿⣿⣿⣿⣿⣿⣿⣿⣿⣿⣿⣿⣿⣿⣿⣿⣧⣕⢕⢕⢕⢕⢕⢕⢕⠕⢕⢕⣼⣿⣿⣿⣿⣿⣿⣿⣿⣿⣿⣿⣿⣿⣿⣿⣿⣿⣿⣿⣿⣿⣿⣿⣿⣿⠀⠀⠀⠀⠀⠀⠀⠀⠀⠀⠀⠀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⠀⠀⠀⠀⠀⠀⠀⠀⠀⠀⠀⠛⠛⠛⠛⠛⠛⠛⠛⠛⠛⠛⠛⠛⠛⠛⠛⠛⠛⠛⠛⠛⠛⠃⠑⠑⠑⠑⠑⠑⠑⠑⠑⠛⠛⠛⠛⠛⠛⠛⠛⠛⠛⠛⠛⠛⠛⠛⠛⠛⠛⠛⠛⠛⠛⠛⠛⠛⠛⠀⠀⠀⠀⠀⠀⠀⠀⠀⠀⠀⠀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⠀⠀⠀⠀⠀⠀⠀⠀⠀⠀⠀⣿⣿⣿⣿⣿⣿⣿⣿⣿⣿⣿⣿⣿⣿⢿⢟⢏⢕⢕⢕⣕⣱⣾⣷⢷⣵⣾⣿⣿⣿⣿⣿⣿⣿⣿⣿⣿⣿⡿⢑⠀⠀⠀⠀⠀⠕⢻⣿⣿⣿⣿⣿⣿⣧⢕⢕⢕⢕⠀⠀⠀⠀⠀⠀⠀⠀⠀⠀⠀⠀</a:t>
            </a:r>
            <a:br/>
            <a:r>
              <a:t>⠀⠀⠀⠀⠀⠀⠀⠀⠀⠀⠀⣿⣿⣿⣿⣿⣿⣿⣿⣿⣿⣿⣿⣿⢿⢕⢕⢕⢕⢱⢞⢕⠙⠑⢅⢕⢜⢹⣿⣿⣿⣿⣿⣿⣿⣿⣿⣿⣿⡇⠁⠀⠀⠀⠀⠀⠅⢜⣿⣿⣿⣿⣿⣿⣿⣇⢕⢕⢕⠀⠀⠀⠀⠀⠀⠀⠀⠀⠀⠀⠀</a:t>
            </a:r>
            <a:br/>
            <a:r>
              <a:t>⠀⠀⠀⠀⠀⠀⠀⠀⠀⠀⠀⣿⣿⣿⣿⣿⣿⣿⣿⣿⣿⣿⣿⣿⢕⢕⣵⢕⢕⢕⢕⢕⢕⢕⢱⢳⣵⣿⣿⣿⣿⣿⣿⣿⣿⣿⣿⣿⣿⢕⠕⠀⠀⠀⠑⠁⢁⢕⢻⣿⣿⣿⣿⣿⣿⣿⡕⢕⢕⠀⠀⠀⠀⠀⠀⠀⠀⠀⠀⠀⠀</a:t>
            </a:r>
            <a:br/>
            <a:r>
              <a:t>⠀⠀⠀⠀⠀⠀⠀⠀⠀⠀⠀⣿⣿⣿⣿⣿⣿⣿⣿⣿⣿⣿⣿⣾⢷⢕⡕⡕⣱⣵⣵⣵⣵⣵⣵⣾⣿⣿⣿⣿⣿⣿⣿⣿⣿⣿⣿⣿⣷⢕⢔⢕⢔⢔⢄⢄⢄⢔⢸⣿⣿⣿⣿⣿⣿⣿⣧⢕⢕⠀⠀⠀⠀⠀⠀⠀⠀⠀⠀⠀⠀</a:t>
            </a:r>
            <a:br/>
            <a:r>
              <a:t>⠀⠀⠀⠀⠀⠀⠀⠀⠀⠀⠀⣿⣿⣿⣿⣿⣿⣿⣿⣿⣿⣿⣿⡟⢕⢸⣾⣿⣿⣿⣿⣿⣿⣿⣿⣿⣿⣿⣿⣿⣿⣿⣿⣿⣿⣿⣿⣿⡏⢕⢕⢕⢕⢕⢕⢕⢕⢕⢸⣿⣿⣿⣿⣿⣿⣿⣿⢕⢕⠀⠀⠀⠀⠀⠀⠀⠀⠀⠀⠀⠀</a:t>
            </a:r>
            <a:br/>
            <a:r>
              <a:t>⠀⠀⠀⠀⠀⠀⠀⠀⠀⠀⠀⣿⣿⣿⣿⣿⣿⣿⣿⣿⣿⣿⣿⡇⢕⢸⣿⣿⣿⣿⣿⣿⣿⣿⣿⣿⣿⣿⣿⣿⣿⣿⣿⣿⣿⣿⣿⣿⣧⢕⢕⢕⢕⢕⢕⢕⢕⢕⢸⣿⣿⣿⣿⣿⣿⣿⣿⢕⢕⠀⠀⠀⠀⠀⠀⠀⠀⠀⠀⠀⠀</a:t>
            </a:r>
            <a:br/>
            <a:r>
              <a:t>⠀⠀⠀⠀⠀⠀⠀⠀⠀⠀⠀⣿⣿⣿⣿⣿⣿⣿⣿⣿⣿⣿⣿⣧⢕⢸⣿⣿⣿⣿⣿⣿⣿⣿⣿⣿⣿⣿⣿⣿⣿⣿⣿⣿⣿⣿⣿⣿⣯⣵⣵⣵⣷⣧⣵⣵⣷⣷⣾⣿⣿⣿⣿⣿⣿⣿⣿⢕⢕⠀⠀⠀⠀⠀⠀⠀⠀⠀⠀⠀⠀</a:t>
            </a:r>
            <a:br/>
            <a:r>
              <a:t>⠀⠀⠀⠀⠀⠀⠀⠀⠀⠀⠀⣿⣿⣿⣿⣿⣿⣿⣿⣿⣿⣿⣿⣿⡕⢸⣿⣿⣿⣿⣿⣿⣿⣿⣿⣿⣿⣿⣿⣿⣿⣿⣿⣿⣿⣿⣿⣿⣿⣿⣿⣿⣿⣿⣿⣿⣿⣿⣿⣿⣿⣿⣿⣿⣿⣿⣿⢕⢕⠀⠀⠀⠀⠀⠀⠀⠀⠀⠀⠀⠀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⠀⠀⠀⠀⠀⠀⠀⠀⠀⠀⠀⣿⣿⣿⣿⣿⣿⣿⣿⣿⣿⣿⣿⣿⣷⣜⣿⣿⣿⣿⣿⣿⣿⣿⣿⣿⣿⣿⣿⣿⣿⣿⣿⣿⣿⣿⣿⣿⣿⣿⣿⣿⣿⣿⣿⣿⣿⣿⣿⣿⣿⣿⣿⣿⣿⣿⣿⢕⢕⠀⠀⠀⠀⠀⠀⠀⠀⠀⠀⠀⠀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⠀⠀⠀⠀⠀⠀⠀⠀⠀⠀⠀⣿⣿⣿⣿⣿⣿⣿⣿⣿⣿⣿⣿⣿⣿⣿⣿⣿⣿⣿⣿⣿⣿⣿⣿⣟⣿⣿⣿⣿⣿⣿⣿⣿⣿⣿⣿⣿⣿⣿⣿⣿⣿⣿⣿⣿⣿⣿⣿⣿⣿⣿⣿⣿⣿⣿⣿⢕⢕⠀⠀⠀⠀⠀⠀⠀⠀⠀⠀⠀⠀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⠀⠀⠀⠀⠀⠀⠀⠀⠀⠀⠀⣿⣿⣿⣿⣿⣿⣿⣿⣿⣿⣿⣿⣿⣿⣿⣿⣿⣿⣿⣿⣿⣿⣿⣿⣽⣯⣽⣿⣿⣿⣿⢿⣿⣿⣿⣿⣿⣿⣿⣿⣿⣿⣿⣿⣿⣿⣿⣿⣿⣿⣿⣿⣿⣿⣿⣇⢕⡕⠀⠀⠀⠀⠀⠀⠀⠀⠀⠀⠀⠀</a:t>
            </a:r>
            <a:br/>
            <a:r>
              <a:t>⠀⠀⠀⠀⠀⠀⠀⠀⠀⠀⠀⣿⣿⣿⣿⣿⣿⣿⣿⣿⣿⣿⣿⣿⣿⣿⣿⣿⣿⣿⣿⣿⣿⣿⣿⣿⣿⣿⣿⣿⣿⡇⠀⢟⣿⣿⣿⣿⣿⣿⣿⣿⣿⣿⣿⣿⣿⣿⣿⣿⣿⣿⣿⣿⣿⣿⣿⡷⢕⠀⠀⠀⠀⠀⠀⠀⠀⠀⠀⠀⠀</a:t>
            </a:r>
            <a:br/>
            <a:r>
              <a:t>⠀⠀⠀⠀⠀⠀⠀⠀⠀⠀⠀⣿⣿⣿⣿⣿⣿⣿⣿⣿⣿⣿⣿⣿⣿⣿⣿⣿⡿⢜⣿⣿⣿⣿⣿⣿⣿⣿⣿⣿⢟⠁⠀⠀⣿⣿⣿⣿⣿⣿⣿⣿⣿⣿⣿⣿⣿⣿⣿⣿⣿⣿⣿⣿⣿⣿⣯⣕⣕⠀⠀⠀⠀⠀⠀⠀⠀⠀⠀⠀⠀</a:t>
            </a:r>
            <a:br/>
            <a:r>
              <a:t>⠀⠀⠀⠀⠀⠀⠀⠀⠀⠀⠀⣿⣿⣿⣿⣿⣿⣿⣿⣿⣿⣿⣿⣿⣿⣿⣿⣿⡇⢕⢻⣿⡿⢿⢿⢿⢟⢟⢝⠙⠀⠀⠀⠀⣿⣿⣿⣿⣿⣿⣿⣿⣿⣿⣿⣿⣿⣿⣿⣿⣿⣿⣿⣿⣿⣿⣿⣿⣿⠀⠀⠀⠀⠀⠀⠀⠀⠀⠀⠀⠀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⠀⠀⠀⠀⠀⠀⠀⠀⠀⠀⠀⣿⣿⣿⣿⣿⣿⣿⣿⣿⣿⣿⣿⣿⣿⣿⣿⣿⡇⢕⢕⢕⢕⠁⠁⠁⠁⠁⠀⠀⠀⠀⠀⢀⣿⣿⣿⣿⣿⣿⣿⣿⣿⣿⣿⣿⣿⣿⣿⣿⣿⣿⣿⣿⣿⣿⣿⣿⣿⠀⠀⠀⠀⠀⠀⠀⠀⠀⠀⠀⠀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⠀⠀⠀⠀⠀⠀⠀⠀⠀⠀⠀⣿⣿⣿⣿⣿⣿⣿⣿⣿⣿⣿⣿⣿⣿⣿⣿⣿⡇⠑⠕⢕⢐⢀⢀⢀⠀⠀⠀⠀⠀⠀⢄⣸⣿⣿⣿⣿⣿⣿⣿⣿⣿⣿⣿⣿⣿⣿⣿⣿⣿⣿⣿⣿⣿⣿⣿⣿⣿⠀⠀⠀⠀⠀⠀⠀⠀⠀⠀⠀⠀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⠀⠀⠀⠀⠀⠀⠀⠀⠀⠀⠀⣿⣿⣿⣿⣿⣿⣿⣿⣿⣿⣿⣿⣿⣿⣿⣿⣿⣿⡕⢕⢕⢔⢄⢅⢁⢀⢀⢀⠀⢄⢕⢕⣿⣿⣿⣿⣿⣿⣿⣿⣿⣿⣿⣿⣿⣿⣿⣿⣿⣿⣿⣿⣿⣿⣿⣿⣿⣿⠀⠀⠀⠀⠀⠀⠀⠀⠀⠀⠀⠀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⠀⠀⠀⠀⠀⠀⠀⠀⠀⠀⠀⣿⣿⣿⣿⣿⣿⣿⣿⣿⣿⣿⣿⣿⣿⣿⣿⣿⣿⣷⡕⢕⢕⠕⠑⢁⢕⢑⢄⢔⢕⢕⢕⣿⣿⣿⣿⣿⣿⣿⣿⣿⣿⣿⣿⣿⣿⣿⣿⣿⣿⣿⣿⣿⣿⣿⣿⣿⣿⠀⠀⠀⠀⠀⠀⠀⠀⠀⠀⠀⠀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⠀⠀⠀⠀⠀⠀⠀⠀⠀⠀⠀⣿⣿⣿⣿⣿⣿⣿⣿⣿⣿⣿⣿⣿⣿⣿⣿⣿⣿⣿⣷⣕⢕⢕⢕⢕⢕⢕⢕⢕⢑⢕⢱⣿⣿⣿⣿⣿⣿⣿⣿⣿⣿⣿⣿⣿⣿⣿⣿⣿⣿⣿⣿⣿⣿⣿⣿⣿⣿⠀⠀⠀⠀⠀⠀⠀⠀⠀⠀⠀⠀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⠀⠀⠀⠀⠀⠀⠀⠀⠀⠀⠀⣿⣿⣿⣿⣿⣿⣿⣿⣿⣿⣿⣿⣿⣿⣿⣿⣿⣿⣿⣿⣿⣿⡕⢕⢕⢕⢕⢕⢕⢕⢕⣾⣿⣿⣿⣿⣿⣿⣿⣿⣿⣿⣿⣿⣿⣿⣿⣿⣿⣿⣿⣿⣿⣿⣿⣿⣿⣿⠀⠀⠀⠀⠀⠀⠀⠀⠀⠀⠀⠀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⠀⠀⠀⠀⠀⠀⠀⠀⠀⠀⠀⠛⠛⠛⠛⠛⠛⠛⠛⠛⠛⠛⠛⠛⠛⠛⠛⠛⠛⠛⠛⠛⠛⠛⠑⠑⠑⠑⠑⠑⠑⠑⠙⠛⠛⠛⠛⠛⠛⠛⠛⠛⠛⠛⠛⠛⠛⠛⠛⠛⠛⠛⠛⠛⠛⠛⠛⠛⠛⠀⠀⠀⠀⠀⠀⠀⠀⠀⠀⠀⠀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⠀⠀⠀⠀⠀⠀⠀⠀⠀⠀⠀⣿⣿⣿⣿⣿⣿⣿⣿⣿⣿⣿⣿⣿⣿⣿⣿⣿⣿⣿⣿⣿⣿⣿⢟⢟⢟⢿⣿⣿⣿⣿⣿⣿⣿⣿⣿⣿⣿⣿⣿⣿⣿⣿⣿⣿⣿⣿⣿⣿⣿⣿⣿⣿⣿⣿⣿⣿⣿⠀⠀⠀⠀⠀⠀⠀⠀⠀⠀⠀⠀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⠀⠀⠀⠀⠀⠀⠀⠀⠀⠀⠀⣿⣿⣿⣿⣿⣿⣿⣿⣿⣿⣿⣿⣿⣿⣿⣿⣿⣿⣿⣿⣿⢕⢕⢕⣕⣕⡕⢕⣿⣿⣿⣿⣿⣿⣿⣿⣿⣿⣿⣿⣿⣿⣿⣿⣿⣿⣿⣿⣿⣿⣿⣿⣿⣿⣿⣿⣿⣿⠀⠀⠀⠀⠀⠀⠀⠀⠀⠀⠀⠀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⠀⠀⠀⠀⠀⠀⠀⠀⠀⠀⠀⣿⣿⣿⣿⣿⣿⣿⣿⣿⣿⣿⣿⣿⣿⣿⣿⣿⣿⣿⣿⣿⣟⣫⣿⣯⣿⣿⣇⣿⣿⣿⣿⣿⣿⣿⣿⣿⣿⣿⣿⣿⣿⣿⣿⣿⣿⣿⣿⣿⣿⣿⣿⣿⣿⣿⣿⣿⣿⠀⠀⠀⠀⠀⠀⠀⠀⠀⠀⠀⠀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⠀⠀⠀⠀⠀⠀⠀⠀⠀⠀⠀⣿⣿⣿⣿⣿⣿⣿⣿⣿⣿⣿⣿⣿⣿⣿⣿⣿⣿⣿⣿⣿⣿⣿⣏⢹⣿⣿⣟⣻⢻⢿⢿⣿⣿⣿⣿⣿⣿⣿⣿⣿⣿⣿⣿⣿⣿⣿⣿⣿⣿⣿⣿⣿⣿⣿⣿⣿⣿⠀⠀⠀⠀⠀⠀⠀⠀⠀⠀⠀⠀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⠀⠀⠀⠀⠀⠀⠀⠀⠀⠀⠀⣿⣿⣿⣿⣿⣿⣿⣿⣿⣿⣿⣿⣿⣿⣿⣿⣿⣿⢟⢏⢕⢸⣟⣿⣽⣿⣟⣾⡇⢕⢕⢕⢕⢜⢝⢟⣿⣿⣿⣿⣿⣿⣿⣿⣿⣿⣿⣿⣿⣿⣿⣿⣿⣿⣿⣿⣿⣿⠀⠀⠀⠀⠀⠀⠀⠀⠀⠀⠀⠀</a:t>
            </a:r>
            <a:br/>
            <a:r>
              <a:t>⠀⠀⠀⠀⠀⠀⠀⠀⠀⠀⠀⣿⣿⣿⣿⣿⣿⣿⣿⣿⣿⣿⣿⣿⣿⡿⢟⢝⢕⠁⠀⠀⢕⣿⣿⣿⣿⣿⡿⡇⢕⢕⢕⢕⢕⢕⢕⢜⣿⣿⣿⣿⣿⣿⣿⣿⣿⣿⣿⣿⣿⣿⣿⣿⣿⣿⣿⣿⣿⠀⠀⠀⠀⠀⠀⠀⠀⠀⠀⠀⠀</a:t>
            </a:r>
            <a:br/>
            <a:r>
              <a:t>⠀⠀⠀⠀⠀⠀⠀⠀⠀⠀⠀⣿⣿⣿⣿⣿⣿⣿⣿⣿⣿⣿⣿⣿⣿⢇⠁⠀⠑⢔⢀⠀⠀⠉⢗⢗⣟⣞⡇⢕⢕⢕⢕⢕⠑⢕⠀⢕⢿⣿⣿⣿⣿⣿⣿⣿⣿⣿⣿⣿⣿⣿⣿⣿⣿⣿⣿⣿⣿⠀⠀⠀⠀⠀⠀⠀⠀⠀⠀⠀⠀</a:t>
            </a:r>
            <a:br/>
            <a:r>
              <a:t>⠀⠀⠀⠀⠀⠀⠀⠀⠀⠀⠀⣿⣿⣿⣿⣿⣿⣿⣿⣿⣿⣿⣿⣿⣿⢕⠀⠀⠀⠕⢕⠀⠀⠀⠨⢽⢽⢽⢕⢕⢕⢕⠁⠀⢅⠁⠀⠁⢸⣿⣿⣿⣿⣿⣿⣿⣿⣿⣿⣿⣿⣿⣿⣿⣿⣿⣿⣿⣿⠀⠀⠀⠀⠀⠀⠀⠀⠀⠀⠀⠀</a:t>
            </a:r>
            <a:br/>
            <a:r>
              <a:t>⠀⠀⠀⠀⠀⠀⠀⠀⠀⠀⠀⣿⣿⣿⣿⣿⣿⣿⣿⣿⣿⣿⣿⣿⣿⢕⠀⠀⠀⠀⢕⠀⠀⠀⠕⢹⣽⡹⢕⢕⢕⢕⠑⠀⠀⠀⠀⠀⢜⣿⣿⣿⣿⣿⣿⣿⣿⣿⣿⣿⣿⣿⣿⣿⣿⣿⣿⣿⣿⠀⠀⠀⠀⠀⠀⠀⠀⠀⠀⠀⠀</a:t>
            </a:r>
            <a:br/>
            <a:r>
              <a:t>⠀⠀⠀⠀⠀⠀⠀⠀⠀⠀⠀⣿⣿⣿⣿⣿⣿⣿⣿⣿⣿⣿⣿⣿⣿⢕⣰⣵⡔⠀⠀⠔⠀⠀⢀⢕⣗⣓⣇⢕⢕⢕⠀⠀⠀⢀⢀⠀⠕⢻⣿⣿⣿⣿⣿⣿⣿⣿⣿⣿⣿⣿⣿⣿⣿⣿⣿⣿⣿⠀⠀⠀⠀⠀⠀⠀⠀⠀⠀⠀⠀</a:t>
            </a:r>
            <a:br/>
            <a:r>
              <a:t>⠀⠀⠀⠀⠀⠀⠀⠀⠀⠀⠀⣿⣿⣿⣿⣿⣿⣿⣿⣿⣿⣿⣿⣿⣿⢝⣿⣿⣿⡔⠀⠀⠀⠀⠀⢔⠕⢵⢕⢔⠑⢕⠀⠀⢀⢐⢳⣷⣴⡔⣼⣿⣿⣿⣿⣿⣿⣿⣿⣿⣿⣿⣿⣿⣿⣿⣿⣿⣿⠀⠀⠀⠀⠀⠀⠀⠀⠀⠀⠀⠀</a:t>
            </a:r>
            <a:br/>
            <a:r>
              <a:t>⠀⠀⠀⠀⠀⠀⠀⠀⠀⠀⠀⣿⣿⣿⣿⣿⣿⣿⣿⣿⣿⣿⣿⣿⣿⢼⣿⣿⣿⡇⠀⠀⠀⠀⠀⠑⢌⣝⢕⢅⠀⠁⠀⠀⠑⢕⢾⣿⣿⣷⣿⣿⣿⣿⣿⣿⣿⣿⣿⣿⣿⣿⣿⣿⣿⣿⣿⣿⣿⠀⠀⠀⠀⠀⠀⠀⠀⠀⠀⠀⠀</a:t>
            </a:r>
            <a:br/>
            <a:r>
              <a:t>⠀⠀⠀⠀⠀⠀⠀⠀⠀⠀⠀⣿⣿⣿⣿⣿⣿⣿⣿⣿⣿⣿⣿⣿⣿⣕⢕⢘⠙⠀⠀⠀⠀⠀⠀⠀⠐⢗⢇⢇⢔⠀⠀⢀⠀⠀⠑⠝⢟⣼⣿⣿⣿⣿⣿⣿⣿⣿⣿⣿⣿⣿⣿⣿⣿⣿⣿⣿⣿⠀⠀⠀⠀⠀⠀⠀⠀⠀⠀⠀⠀</a:t>
            </a:r>
            <a:br/>
            <a:r>
              <a:t>⠀⠀⠀⠀⠀⠀⠀⠀⠀⠀⠀⣿⣿⣿⣿⣿⣿⣿⣿⣿⣿⣿⣿⣿⣿⣯⣕⣴⡴⠄⠀⠀⠄⠀⠀⠀⠀⢕⢕⡅⢕⢄⠀⢀⠀⢸⣷⣴⣾⣿⣿⣿⣿⣿⣿⣿⣿⣿⣿⣿⣿⣿⣿⣿⣿⣿⣿⣿⣿⠀⠀⠀⠀⠀⠀⠀⠀⠀⠀⠀⠀</a:t>
            </a:r>
            <a:br/>
            <a:r>
              <a:t>⠀⠀⠀⠀⠀⠀⠀⠀⠀⠀⠀⣿⣿⣿⣿⣿⣿⣿⣿⣿⣿⣿⣿⣿⣿⣿⣿⣿⢕⠀⠀⠀⠀⠀⠀⠀⠀⢱⣷⣾⣿⣕⢀⠀⠀⠕⣿⣿⣿⣿⣿⣿⣿⣿⣿⣿⣿⣿⣿⣿⣿⣿⣿⣿⣿⣿⣿⣿⣿⠀⠀⠀⠀⠀⠀⠀⠀⠀⠀⠀⠀</a:t>
            </a:r>
            <a:br/>
            <a:r>
              <a:t>⠀⠀⠀⠀⠀⠀⠀⠀⠀⠀⠀⠛⠛⠛⠛⠛⠛⠛⠛⠛⠛⠛⠛⠛⠛⠛⠛⠃⠁⠀⠀⠀⠀⠀⠀⠀⠀⠘⠛⠛⠛⠛⠑⠀⠀⠁⠘⠛⠛⠛⠛⠛⠛⠛⠛⠛⠛⠛⠛⠛⠛⠛⠛⠛⠛⠛⠛⠛⠛⠀⠀⠀⠀⠀⠀⠀⠀⠀⠀⠀⠀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⠀⠀⠀⠀⠀⠀⠀⠀⠀⠀⠀⣿⣿⣿⣿⣿⣿⣿⣿⣿⣿⣿⣿⣿⡿⢏⢕⢕⢕⢕⢟⢙⢑⢁⢑⢕⢕⢝⣿⣿⣿⣿⣿⣿⣿⣿⣿⣿⣿⢇⠁⠄⠀⠀⠀⠀⢜⣿⣿⣿⣿⣿⣿⣿⡕⢕⢕⢕⢕⠀⠀⠀⠀⠀⠀⠀⠀⠀⠀⠀⠀</a:t>
            </a:r>
            <a:br/>
            <a:r>
              <a:t>⠀⠀⠀⠀⠀⠀⠀⠀⠀⠀⠀⣿⣿⣿⣿⣿⣿⣿⣿⣿⣿⣿⣿⣿⡇⢕⢱⣵⢅⢕⡕⢕⢕⢕⢕⣼⣇⣷⣾⣿⣿⣿⣿⣿⣿⣿⣿⣿⣿⠕⠀⠐⠀⠀⢀⠀⢕⢻⣿⣿⣿⣿⣿⣿⣷⢕⢕⢕⢕⠀⠀⠀⠀⠀⠀⠀⠀⠀⠀⠀⠀</a:t>
            </a:r>
            <a:br/>
            <a:r>
              <a:t>⠀⠀⠀⠀⠀⠀⠀⠀⠀⠀⠀⣿⣿⣿⣿⣿⣿⣿⣿⣿⣿⣿⣿⣷⡷⢇⣜⣕⣕⣵⣵⣵⣵⣵⣼⣽⣿⣿⣿⣿⣿⣿⣿⣿⣿⣿⣿⣿⡇⢐⠀⠀⠀⠀⠀⠀⢕⢸⣿⣿⣿⣿⣿⣿⣿⣧⢕⢕⢕⠀⠀⠀⠀⠀⠀⠀⠀⠀⠀⠀⠀</a:t>
            </a:r>
            <a:br/>
            <a:r>
              <a:t>⠀⠀⠀⠀⠀⠀⠀⠀⠀⠀⠀⣿⣿⣿⣿⣿⣿⣿⣿⣿⣿⣿⣿⣿⢇⢕⣿⣿⣿⣿⣿⣿⣿⣿⣿⣿⣿⣿⣿⣿⣿⣿⣿⣿⣿⣿⣿⣿⡕⢕⢄⢑⢔⢔⢔⢄⢕⢕⣿⣿⣿⣿⣿⣿⣿⣿⢕⢕⢕⠀⠀⠀⠀⠀⠀⠀⠀⠀⠀⠀⠀</a:t>
            </a:r>
            <a:br/>
            <a:r>
              <a:t>⠀⠀⠀⠀⠀⠀⠀⠀⠀⠀⠀⣿⣿⣿⣿⣿⣿⣿⣿⣿⣿⣿⣿⣿⢱⣱⣿⣿⣿⣿⣿⣿⣿⣿⣿⣿⣿⣿⣿⣿⣿⣿⣿⣿⣿⣿⣿⣿⢕⢕⢕⢕⢕⢕⢕⢕⢕⢕⣿⣿⣿⣿⣿⣿⣿⣿⡇⢕⢕⠀⠀⠀⠀⠀⠀⠀⠀⠀⠀⠀⠀</a:t>
            </a:r>
            <a:br/>
            <a:r>
              <a:t>⠀⠀⠀⠀⠀⠀⠀⠀⠀⠀⠀⣿⣿⣿⣿⣿⣿⣿⣿⣿⣿⣿⣿⣿⢕⢱⣿⣿⣿⣿⣿⣿⣿⣿⣿⣿⣿⣿⣿⣿⣿⣿⣿⣿⣿⣿⣿⣿⡕⢕⢕⢕⢕⢕⢕⢕⢕⢕⣿⣿⣿⣿⣿⣿⣿⣿⡇⢕⢕⠀⠀⠀⠀⠀⠀⠀⠀⠀⠀⠀⠀</a:t>
            </a:r>
            <a:br/>
            <a:r>
              <a:t>⠀⠀⠀⠀⠀⠀⠀⠀⠀⠀⠀⣿⣿⣿⣿⣿⣿⣿⣿⣿⣿⣿⣿⣿⣇⢕⣿⣿⣿⣿⣿⣿⣿⣿⣿⣿⣿⣿⣿⣿⣿⣿⣿⣿⣿⣿⣿⣿⡕⣵⣧⣵⣵⣵⣵⣵⣷⣾⣿⣿⣿⣿⣿⣿⣿⣿⣇⢕⢕⠀⠀⠀⠀⠀⠀⠀⠀⠀⠀⠀⠀</a:t>
            </a:r>
            <a:br/>
            <a:r>
              <a:t>⠀⠀⠀⠀⠀⠀⠀⠀⠀⠀⠀⣿⣿⣿⣿⣿⣿⣿⣿⣿⣿⣿⣿⣿⣿⡕⣿⣿⣿⣿⣷⣿⣿⣿⣿⣿⣿⣿⣿⣿⣿⣿⣿⣿⣿⣿⣿⣿⣿⣿⣿⣿⣿⣿⣿⣿⣿⣿⣿⣿⣿⣿⣿⣿⣿⣿⡇⢕⢕⠀⠀⠀⠀⠀⠀⠀⠀⠀⠀⠀⠀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⠀⠀⠀⠀⠀⠀⠀⠀⠀⠀⠀⣿⣿⣿⣿⣿⣿⣿⣿⣿⣿⣿⣿⣿⣿⣿⣿⣿⣿⣿⣿⣿⣿⣿⣿⣟⣿⣿⣿⣿⣿⣿⣿⣿⣿⣿⣿⣿⣿⣿⣿⣿⣿⣿⣿⣿⣿⣿⣿⣿⣿⣿⣿⣿⣿⣿⡇⢕⢕⠀⠀⠀⠀⠀⠀⠀⠀⠀⠀⠀⠀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⠀⠀⠀⠀⠀⠀⠀⠀⠀⠀⠀⣿⣿⣿⣿⣿⣿⣿⣿⣿⣿⣿⣿⣿⣿⣿⣿⣿⣿⣿⣿⣿⣽⣽⣿⣿⣿⣵⣿⣿⣿⣿⣿⣿⣿⣿⣿⣿⣿⣿⣿⣿⣿⣿⣿⣿⣿⣿⣿⣿⣿⣿⣿⣿⣿⣿⡇⢕⢕⠀⠀⠀⠀⠀⠀⠀⠀⠀⠀⠀⠀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⠀⠀⠀⠀⠀⠀⠀⠀⠀⠀⠀⣿⣿⣿⣿⣿⣿⣿⣿⣿⣿⣿⣿⣿⣿⣿⣿⣿⣿⣿⣿⣿⣿⣿⣿⣿⣿⣿⣿⣿⣿⡏⠹⣿⣿⣿⣿⣿⣿⣿⣿⣿⣿⣿⣿⣿⣿⣿⣿⣿⣿⣿⣿⣿⣿⣿⡕⢕⡕⠀⠀⠀⠀⠀⠀⠀⠀⠀⠀⠀⠀</a:t>
            </a:r>
            <a:br/>
            <a:r>
              <a:t>⠀⠀⠀⠀⠀⠀⠀⠀⠀⠀⠀⣿⣿⣿⣿⣿⣿⣿⣿⣿⣿⣿⣿⣿⣿⣿⣿⣿⡟⠜⣿⣿⣿⣿⣿⣿⣿⣿⣿⣿⡿⠑⠀⢸⣿⣿⣿⣿⣿⣿⣿⣿⣿⣿⣿⣿⣿⣿⣿⣿⣿⣿⣿⣿⣿⣿⣿⡇⢕⠀⠀⠀⠀⠀⠀⠀⠀⠀⠀⠀⠀</a:t>
            </a:r>
            <a:br/>
            <a:r>
              <a:t>⠀⠀⠀⠀⠀⠀⠀⠀⠀⠀⠀⣿⣿⣿⣿⣿⣿⣿⣿⣿⣿⣿⣿⣿⣿⣿⣿⣿⡇⢔⢿⣿⣿⢿⢿⢿⢟⢟⢿⠟⠁⠀⠀⢸⣿⣿⣿⣿⣿⣿⣿⣿⣿⣿⣿⣿⣿⣿⣿⣿⣿⣿⣿⣿⣿⣿⣕⣜⡇⠀⠀⠀⠀⠀⠀⠀⠀⠀⠀⠀⠀</a:t>
            </a:r>
            <a:br/>
            <a:r>
              <a:t>⠀⠀⠀⠀⠀⠀⠀⠀⠀⠀⠀⣿⣿⣿⣿⣿⣿⣿⣿⣿⣿⣿⣿⣿⣿⣿⣿⣿⡇⢕⢕⢝⢟⢝⠑⠑⠑⠑⠁⠀⠀⠀⠀⢸⣿⣿⣿⣿⣿⣿⣿⣿⣿⣿⣿⣿⣿⣿⣿⣿⣿⣿⣿⣿⣿⣿⣿⣿⣿⠀⠀⠀⠀⠀⠀⠀⠀⠀⠀⠀⠀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⠀⠀⠀⠀⠀⠀⠀⠀⠀⠀⠀⣿⣿⣿⣿⣿⣿⣿⣿⣿⣿⣿⣿⣿⣿⣿⣿⣿⡇⢕⢕⢕⠀⠁⠀⠀⠀⠀⠀⠀⠀⠀⢄⣼⣿⣿⣿⣿⣿⣿⣿⣿⣿⣿⣿⣿⣿⣿⣿⣿⣿⣿⣿⣿⣿⣿⣿⣟⣿⠀⠀⠀⠀⠀⠀⠀⠀⠀⠀⠀⠀</a:t>
            </a:r>
            <a:br/>
            <a:r>
              <a:t>⠀⠀⠀⠀⠀⠀⠀⠀⠀⠀⠀⣿⣿⣿⣿⣿⣿⣿⣿⣿⣿⣿⣿⣿⣿⣿⣿⣿⣧⢔⢕⢅⢁⢁⠑⠁⢁⠄⠀⢀⢄⢕⢼⣿⣿⣿⣿⣿⣿⣿⣿⣿⣿⣿⣿⣿⣿⣿⣿⣿⣿⣿⣿⣿⣿⣿⣿⣿⣿⠀⠀⠀⠀⠀⠀⠀⠀⠀⠀⠀⠀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⠀⠀⠀⠀⠀⠀⠀⠀⠀⠀⠀⣿⣿⣿⣿⣿⣿⣿⣿⣿⣿⣿⣿⣿⣿⣿⣿⣿⣿⡇⢕⢕⢕⠕⠕⢕⢕⠔⢁⢔⢕⢕⢼⣿⣿⣿⣿⣿⣿⣿⣿⣿⣿⣿⣿⣿⣿⣿⣿⣿⣿⣿⣿⣿⣿⣿⣿⣿⣿⠀⠀⠀⠀⠀⠀⠀⠀⠀⠀⠀⠀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⠀⠀⠀⠀⠀⠀⠀⠀⠀⠀⠀⣿⣿⣿⣿⣿⣿⣿⣿⣿⣿⣿⣿⣿⣿⣿⣿⣿⣿⣿⡕⢕⢕⢕⢕⢑⢄⢕⢕⢕⢕⢕⢸⣿⣿⣿⣿⣿⣿⣿⣿⣿⣿⣿⣿⣿⣿⣿⣿⣿⣿⣿⣿⣿⣿⣿⣿⣿⣿⠀⠀⠀⠀⠀⠀⠀⠀⠀⠀⠀⠀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⠀⠀⠀⠀⠀⠀⠀⠀⠀⠀⠀⣿⣿⣿⣿⣿⣿⣿⣿⣿⣿⣿⣿⣿⣿⣿⣿⣿⣿⣿⣿⣷⣕⢕⢕⢕⢕⢕⢕⢔⢕⢱⣿⣿⣿⣿⣿⣿⣿⣿⣿⣿⣿⣿⣿⣿⣿⣿⣿⣿⣿⣿⣿⣿⣿⣿⣿⣿⣿⠀⠀⠀⠀⠀⠀⠀⠀⠀⠀⠀⠀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⠀⠀⠀⠀⠀⠀⠀⠀⠀⠀⠀⣿⣿⣿⣿⣿⣿⣿⣿⣿⣿⣿⣿⣿⣿⣿⣿⣿⣿⣿⣿⣿⣿⡕⢕⢕⢕⢕⢕⢕⢕⢸⣿⣿⣿⣿⣿⣿⣿⣿⣿⣿⣿⣿⣿⣿⣿⣿⣿⣿⣿⣿⣿⣿⣿⣿⣿⣿⣿⠀⠀⠀⠀⠀⠀⠀⠀⠀⠀⠀⠀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⠀⠀⠀⠀⠀⠀⠀⠀⠀⠀⠀⠛⠛⠛⠛⠛⠛⠛⠛⠛⠛⠛⠛⠛⠛⠛⠛⠛⠛⠛⠛⠛⠛⠃⠑⠑⠑⠑⠑⠑⠑⠘⠛⠛⠛⠛⠛⠛⠛⠛⠛⠛⠛⠛⠛⠛⠛⠛⠛⠛⠛⠛⠛⠛⠛⠛⠛⠛⠛⠀⠀⠀⠀⠀⠀⠀⠀⠀⠀⠀⠀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⠀⠀⠀⠀⠀⠀⠀⠀⠀⠀⠀⣿⣿⣿⣿⣿⣿⣿⣿⣿⣿⣿⣿⣿⣿⢇⢕⢕⡕⣘⣕⢕⢕⢕⢕⢕⣕⡇⣜⣿⣿⣿⣿⣿⣿⣿⣿⣿⡟⠑⠁⠀⠀⠀⠁⠑⢿⣿⣿⣿⣿⣿⣿⣇⢕⢕⢕⢕⢕⠀⠀⠀⠀⠀⠀⠀⠀⠀⠀⠀⠀</a:t>
            </a:r>
            <a:br/>
            <a:r>
              <a:t>⠀⠀⠀⠀⠀⠀⠀⠀⠀⠀⠀⣿⣿⣿⣿⣿⣿⣿⣿⣿⣿⣿⣿⣿⣏⣱⢕⡟⢝⢕⣜⣕⣕⡕⢕⣞⣟⣾⣿⣿⣿⣿⣿⣿⣿⣿⣿⣿⢇⠀⠀⠀⠀⠀⠀⠀⢸⣿⣿⣿⣿⣿⣿⣿⡕⢕⢕⢕⢕⠀⠀⠀⠀⠀⠀⠀⠀⠀⠀⠀⠀</a:t>
            </a:r>
            <a:br/>
            <a:r>
              <a:t>⠀⠀⠀⠀⠀⠀⠀⠀⠀⠀⠀⣿⣿⣿⣿⣿⣿⣿⣿⣿⣿⣿⣿⣿⡟⢕⢻⣷⣿⣿⣿⣿⣿⣿⣿⣿⣿⣿⣿⣿⣿⣿⣿⣿⣿⣿⣿⡿⢕⢀⠀⠀⠀⠀⠀⠑⢕⣿⣿⣿⣿⣿⣿⣿⣿⡕⢕⢕⢕⠀⠀⠀⠀⠀⠀⠀⠀⠀⠀⠀⠀</a:t>
            </a:r>
            <a:br/>
            <a:r>
              <a:t>⠀⠀⠀⠀⠀⠀⠀⠀⠀⠀⠀⣿⣿⣿⣿⣿⣿⣿⣿⣿⣿⣿⣿⣿⣇⡕⣱⣿⣿⣿⣿⣿⣿⣿⣿⣿⣿⣿⣿⣿⣿⣿⣿⣿⣿⣿⣿⡇⢕⢕⢔⢔⢄⢄⢄⢔⢕⢸⣿⣿⣿⣿⣿⣿⣿⡇⢕⢕⢕⠀⠀⠀⠀⠀⠀⠀⠀⠀⠀⠀⠀</a:t>
            </a:r>
            <a:br/>
            <a:r>
              <a:t>⠀⠀⠀⠀⠀⠀⠀⠀⠀⠀⠀⣿⣿⣿⣿⣿⣿⣿⣿⣿⣿⣿⣿⣿⡕⢕⣿⣿⣿⣿⣿⣿⣿⣿⣿⣿⣿⣿⣿⣿⣿⣿⣿⣿⣿⣿⣿⡇⢕⢕⢕⢕⢕⢕⢕⢕⢕⢸⣿⣿⣿⣿⣿⣿⣿⣿⢕⢕⢕⠀⠀⠀⠀⠀⠀⠀⠀⠀⠀⠀⠀</a:t>
            </a:r>
            <a:br/>
            <a:r>
              <a:t>⠀⠀⠀⠀⠀⠀⠀⠀⠀⠀⠀⣿⣿⣿⣿⣿⣿⣿⣿⣿⣿⣿⣿⣿⡇⢕⣿⣿⣿⣿⣿⣿⣿⣿⣿⣿⣿⣿⣿⣿⣿⣿⣿⣿⣿⣿⣿⡇⢕⢕⢕⢕⢕⢕⢕⢕⢕⢸⣿⣿⣿⣿⣿⣿⣿⣿⢕⢕⢕⠀⠀⠀⠀⠀⠀⠀⠀⠀⠀⠀⠀</a:t>
            </a:r>
            <a:br/>
            <a:r>
              <a:t>⠀⠀⠀⠀⠀⠀⠀⠀⠀⠀⠀⣿⣿⣿⣿⣿⣿⣿⣿⣿⣿⣿⣿⣿⣷⢕⣿⣿⣿⣿⣿⣿⣿⣿⣿⣿⣿⣿⣿⣿⣿⣿⣿⣿⣿⣿⣿⣟⢕⣵⣵⣵⣵⣕⣵⣵⣷⣿⣿⣿⣿⣿⣿⣿⣿⣿⢕⢕⢕⠀⠀⠀⠀⠀⠀⠀⠀⠀⠀⠀⠀</a:t>
            </a:r>
            <a:br/>
            <a:r>
              <a:t>⠀⠀⠀⠀⠀⠀⠀⠀⠀⠀⠀⣿⣿⣿⣿⣿⣿⣿⣿⣿⣿⣿⣿⣿⣿⣧⣿⣿⣿⣿⣿⣿⣿⣿⣿⣿⣿⣿⣿⣿⣿⣿⣿⣿⣿⣿⣿⣿⣿⣿⣿⣿⣿⣿⣿⣿⣿⣿⣿⣿⣿⣿⣿⣿⣿⣿⢕⢕⢕⠀⠀⠀⠀⠀⠀⠀⠀⠀⠀⠀⠀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⠀⠀⠀⠀⠀⠀⠀⠀⠀⠀⠀⣿⣿⣿⣿⣿⣿⣿⣿⣿⣿⣿⣿⣿⣿⣿⣿⣿⣿⣿⣿⣿⣿⣻⣿⣟⣿⣿⣿⣿⣿⣿⣿⣿⣿⣿⣿⣿⣿⣿⣿⣿⣿⣿⣿⣿⣿⣿⣿⣿⣿⣿⣿⣿⣿⣿⢕⢕⢕⠀⠀⠀⠀⠀⠀⠀⠀⠀⠀⠀⠀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⠀⠀⠀⠀⠀⠀⠀⠀⠀⠀⠀⣿⣿⣿⣿⣿⣿⣿⣿⣿⣿⣿⣿⣿⣿⣿⣿⣿⣿⣿⣿⣟⢻⣻⢿⣿⢟⢟⣿⣿⣿⣿⣿⣿⣿⣿⣿⣿⣿⣿⣿⣿⣿⣿⣿⣿⣿⣿⣿⣿⣿⣿⣿⣿⣿⣿⢕⢕⢕⠀⠀⠀⠀⠀⠀⠀⠀⠀⠀⠀⠀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⠀⠀⠀⠀⠀⠀⠀⠀⠀⠀⠀⣿⣿⣿⣿⣿⣿⣿⣿⣿⣿⣿⣿⣿⣿⣿⣿⣿⣿⣿⣿⣿⣿⣿⣿⣿⣿⣿⣿⣿⣿⣿⣿⣿⣿⣿⣿⣿⣿⣿⣿⣿⣿⣿⣿⣿⣿⣿⣿⣿⣿⣿⣿⣿⣿⣿⡕⢕⢕⠀⠀⠀⠀⠀⠀⠀⠀⠀⠀⠀⠀</a:t>
            </a:r>
            <a:br/>
            <a:r>
              <a:t>⠀⠀⠀⠀⠀⠀⠀⠀⠀⠀⠀⣿⣿⣿⣿⣿⣿⣿⣿⣿⣿⣿⣿⣿⣿⣿⣿⣿⡟⣿⣿⣿⣿⣿⣿⣿⣿⣿⣿⣿⣿⢇⢹⣿⣿⣿⣿⣿⣿⣿⣿⣿⣿⣿⣿⣿⣿⣿⣿⣿⣿⣿⣿⣿⣿⣏⢕⢕⢕⠀⠀⠀⠀⠀⠀⠀⠀⠀⠀⠀⠀</a:t>
            </a:r>
            <a:br/>
            <a:r>
              <a:t>⠀⠀⠀⠀⠀⠀⠀⠀⠀⠀⠀⣿⣿⣿⣿⣿⣿⣿⣿⣿⣿⣿⣿⣿⣿⣿⣿⣿⢕⢸⣿⣿⣿⣿⣿⣿⣿⣿⣿⣿⠟⠀⠀⣿⣿⣿⣿⣿⣿⣿⣿⣿⣿⣿⣿⣿⣿⣿⣿⣿⣿⣿⣿⣿⣿⣿⣿⢝⢕⠀⠀⠀⠀⠀⠀⠀⠀⠀⠀⠀⠀</a:t>
            </a:r>
            <a:br/>
            <a:r>
              <a:t>⠀⠀⠀⠀⠀⠀⠀⠀⠀⠀⠀⣿⣿⣿⣿⣿⣿⣿⣿⣿⣿⣿⣿⣿⣿⣿⣿⡟⢕⢜⢻⢿⣷⢕⢕⢕⢕⢸⠟⠑⠀⠀⠀⣿⣿⣿⣿⣿⣿⣿⣿⣿⣿⣿⣿⣿⣿⣿⣿⣿⣿⣿⣿⣿⣿⣟⢕⣝⣇⠀⠀⠀⠀⠀⠀⠀⠀⠀⠀⠀⠀</a:t>
            </a:r>
            <a:br/>
            <a:r>
              <a:t>⠀⠀⠀⠀⠀⠀⠀⠀⠀⠀⠀⣿⣿⣿⣿⣿⣿⣿⣿⣿⣿⣿⣿⣿⣿⣿⣿⡇⢕⢕⢕⢕⠙⠕⠁⠁⠁⠀⠀⠀⠀⠀⠀⣿⣿⣿⣿⣿⣿⣿⣿⣿⣿⣿⣿⣿⣿⣿⣿⣿⣿⣿⣿⣿⣿⣿⣿⣿⣿⠀⠀⠀⠀⠀⠀⠀⠀⠀⠀⠀⠀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⠀⠀⠀⠀⠀⠀⠀⠀⠀⠀⠀⣿⣿⣿⣿⣿⣿⣿⣿⣿⣿⣿⣿⣿⣿⣿⣿⡇⠕⠑⠕⠄⢀⢀⢄⠄⠄⠄⠀⠀⠀⢄⣸⣿⣿⣿⣿⣿⣿⣿⣿⣿⣿⣿⣿⣿⣿⣿⣿⣿⣿⣿⣿⣿⣿⣿⣿⣟⣿⠀⠀⠀⠀⠀⠀⠀⠀⠀⠀⠀⠀</a:t>
            </a:r>
            <a:br/>
            <a:r>
              <a:t>⠀⠀⠀⠀⠀⠀⠀⠀⠀⠀⠀⣿⣿⣿⣿⣿⣿⣿⣿⣿⣿⣿⣿⣿⣿⣿⣿⣿⡕⢕⢕⢔⢄⢄⢅⢅⢀⢐⢄⢔⢅⢱⣿⣿⣿⣿⣿⣿⣿⣿⣿⣿⣿⣿⣿⣿⣿⣿⣿⣿⣿⣿⣿⣿⣿⣿⣿⣿⣿⠀⠀⠀⠀⠀⠀⠀⠀⠀⠀⠀⠀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⠀⠀⠀⠀⠀⠀⠀⠀⠀⠀⠀⣿⣿⣿⣿⣿⣿⣿⣿⣿⣿⣿⣿⣿⣿⣿⣿⣿⣧⢕⢕⢕⢑⢑⢁⠅⠑⢔⢕⢕⢕⢸⣿⣿⣿⣿⣿⣿⣿⣿⣿⣿⣿⣿⣿⣿⣿⣿⣿⣿⣿⣿⣿⣿⣿⣿⣿⣿⣿⠀⠀⠀⠀⠀⠀⠀⠀⠀⠀⠀⠀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⠀⠀⠀⠀⠀⠀⠀⠀⠀⠀⠀⣿⣿⣿⣿⣿⣿⣿⣿⣿⣿⣿⣿⣿⣿⣿⣿⣿⣿⣧⣕⢕⢕⢕⢕⢔⢕⢕⢕⢕⢕⢸⣿⣿⣿⣿⣿⣿⣿⣿⣿⣿⣿⣿⣿⣿⣿⣿⣿⣿⣿⣿⣿⣿⣿⣿⣿⣿⣿⠀⠀⠀⠀⠀⠀⠀⠀⠀⠀⠀⠀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⠀⠀⠀⠀⠀⠀⠀⠀⠀⠀⠀⣿⣿⣿⣿⣿⣿⣿⣿⣿⣿⣿⣿⣿⣿⣿⣿⣿⣿⣿⣿⣷⢕⢕⢕⢕⢕⢕⢕⢕⢱⣿⣿⣿⣿⣿⣿⣿⣿⣿⣿⣿⣿⣿⣿⣿⣿⣿⣿⣿⣿⣿⣿⣿⣿⣿⣿⣿⣿⠀⠀⠀⠀⠀⠀⠀⠀⠀⠀⠀⠀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⠀⠀⠀⠀⠀⠀⠀⠀⠀⠀⠀⣿⣿⣿⣿⣿⣿⣿⣿⣿⣿⣿⣿⣿⣿⣿⣿⣿⣿⣿⣿⣿⡇⢕⢕⢕⢕⢕⢕⢕⢸⣿⣿⣿⣿⣿⣿⣿⣿⣿⣿⣿⣿⣿⣿⣿⣿⣿⣿⣿⣿⣿⣿⣿⣿⣿⣿⣿⣿⠀⠀⠀⠀⠀⠀⠀⠀⠀⠀⠀⠀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⠀⠀⠀⠀⠀⠀⠀⠀⠀⠀⠀⠛⠛⠛⠛⠛⠛⠛⠛⠛⠛⠛⠛⠛⠛⠛⠛⠛⠛⠛⠛⠛⠃⠑⠑⠑⠑⠑⠑⠑⠘⠛⠛⠛⠛⠛⠛⠛⠛⠛⠛⠛⠛⠛⠛⠛⠛⠛⠛⠛⠛⠛⠛⠛⠛⠛⠛⠛⠛⠀⠀⠀⠀⠀⠀⠀⠀⠀⠀⠀⠀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⠀⠀⠀⠀⠀⠀⠀⠀⠀⠀⠀⣿⣿⣿⣿⣿⣿⣿⣿⣿⣿⣿⣿⣿⣿⡏⢕⢕⣵⣥⡵⣕⢕⢕⢸⢕⣵⡼⢧⣽⣿⣿⣿⣿⣿⣿⣿⣿⢕⠁⠀⠀⠀⠀⠑⢹⣿⣿⣿⣿⣿⣿⣷⡕⢕⢕⢕⢔⢔⠀⠀⠀⠀⠀⠀⠀⠀⠀⠀⠀⠀</a:t>
            </a:r>
            <a:br/>
            <a:r>
              <a:t>⠀⠀⠀⠀⠀⠀⠀⠀⠀⠀⠀⣿⣿⣿⣿⣿⣿⣿⣿⣿⣿⣿⣿⣿⡏⢕⢇⡸⢕⣕⣱⣵⣵⣕⣕⣕⣝⣿⣿⣿⣿⣿⣿⣿⣿⣿⣿⡟⠀⢀⠀⠀⠀⠀⠀⢕⣿⣿⣿⣿⣿⣿⣿⣧⢕⢕⢕⢕⢕⠀⠀⠀⠀⠀⠀⠀⠀⠀⠀⠀⠀</a:t>
            </a:r>
            <a:br/>
            <a:r>
              <a:t>⠀⠀⠀⠀⠀⠀⠀⠀⠀⠀⠀⣿⣿⣿⣿⣿⣿⣿⣿⣿⣿⣿⣿⣿⡗⢕⢪⣽⣿⣿⣿⣿⣿⣿⣿⣿⣿⣿⣿⣿⣿⣿⣿⣿⣿⣿⣿⢇⢕⠑⠀⠀⠀⠁⠀⢕⢸⣿⣿⣿⣿⣿⣿⣿⡇⢕⢕⢕⢕⠀⠀⠀⠀⠀⠀⠀⠀⠀⠀⠀⠀</a:t>
            </a:r>
            <a:br/>
            <a:r>
              <a:t>⠀⠀⠀⠀⠀⠀⠀⠀⠀⠀⠀⣿⣿⣿⣿⣿⣿⣿⣿⣿⣿⣿⣿⣿⡇⢕⢱⣿⣿⣿⣿⣿⣿⣿⣿⣿⣿⣿⣿⣿⣿⣿⣿⣿⣿⣿⣿⢕⢕⠔⠔⠔⢄⢄⢀⢕⢜⣿⣿⣿⣿⣿⣿⣿⣿⢕⢕⢕⢕⠀⠀⠀⠀⠀⠀⠀⠀⠀⠀⠀⠀</a:t>
            </a:r>
            <a:br/>
            <a:r>
              <a:t>⠀⠀⠀⠀⠀⠀⠀⠀⠀⠀⠀⣿⣿⣿⣿⣿⣿⣿⣿⣿⣿⣿⣿⣿⡇⢕⣼⣿⣿⣿⣿⣿⣿⣿⣿⣿⣿⣿⣿⣿⣿⣿⣿⣿⣿⣿⣿⢕⢕⢕⢕⢕⢕⢕⢕⢕⢕⣿⣿⣿⣿⣿⣿⣿⣿⡇⢕⢕⢕⠀⠀⠀⠀⠀⠀⠀⠀⠀⠀⠀⠀</a:t>
            </a:r>
            <a:br/>
            <a:r>
              <a:t>⠀⠀⠀⠀⠀⠀⠀⠀⠀⠀⠀⣿⣿⣿⣿⣿⣿⣿⣿⣿⣿⣿⣿⣿⡇⢕⣾⣿⣿⣿⣿⣿⣿⣿⣿⣿⣿⣿⣿⣿⣿⣿⣿⣿⣿⣿⣿⢕⢕⢕⢕⢕⢕⢕⢕⢕⢕⣿⣿⣿⣿⣿⣿⣿⣿⡇⢕⢕⢕⠀⠀⠀⠀⠀⠀⠀⠀⠀⠀⠀⠀</a:t>
            </a:r>
            <a:br/>
            <a:r>
              <a:t>⠀⠀⠀⠀⠀⠀⠀⠀⠀⠀⠀⣿⣿⣿⣿⣿⣿⣿⣿⣿⣿⣿⣿⣿⣿⢕⣻⣿⣿⣿⣿⣿⣿⣿⣿⣿⣿⣿⣿⣿⣿⣿⣿⣿⣿⣿⣿⢕⣕⣵⣵⣵⣼⣵⣵⣵⣧⣿⣿⣿⣿⣿⣿⣿⣿⡇⢕⢕⢕⠀⠀⠀⠀⠀⠀⠀⠀⠀⠀⠀⠀</a:t>
            </a:r>
            <a:br/>
            <a:r>
              <a:t>⠀⠀⠀⠀⠀⠀⠀⠀⠀⠀⠀⣿⣿⣿⣿⣿⣿⣿⣿⣿⣿⣿⣿⣿⣟⣷⣿⣿⣿⣿⣿⣿⣿⣿⣿⣿⣿⣿⣿⣿⣿⣿⣿⣿⣿⣿⣿⣿⣿⣿⣿⣿⣿⣿⣿⣿⣿⣿⣿⣿⣿⣿⣿⣿⣿⡇⢕⢕⢕⠀⠀⠀⠀⠀⠀⠀⠀⠀⠀⠀⠀</a:t>
            </a:r>
            <a:br/>
            <a:r>
              <a:t>⠀⠀⠀⠀⠀⠀⠀⠀⠀⠀⠀⣿⣿⣿⣿⣿⣿⣿⣿⣿⣿⣿⣿⣿⣿⣿⣿⣿⣿⣿⣿⣿⣿⣽⣿⣝⣟⣿⣿⣿⣿⣿⣿⣿⣿⣿⣿⣿⣿⣿⣿⣿⣿⣿⣿⣿⣿⣿⣿⣿⣿⣿⣿⣿⣿⡇⢕⢕⢕⠀⠀⠀⠀⠀⠀⠀⠀⠀⠀⠀⠀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⠀⠀⠀⠀⠀⠀⠀⠀⠀⠀⠀⣿⣿⣿⣿⣿⣿⣿⣿⣿⣿⣿⣿⣿⣿⣿⣿⣿⣿⣿⣿⣿⣿⣿⣿⣿⣿⣿⣿⣿⣿⣿⣿⣿⣿⣿⣿⣿⣿⣿⣿⣿⣿⣿⣿⣿⣿⣿⣿⣿⣿⣿⣿⣿⣿⡇⢕⢕⢕⠀⠀⠀⠀⠀⠀⠀⠀⠀⠀⠀⠀</a:t>
            </a:r>
            <a:br/>
            <a:r>
              <a:t>⠀⠀⠀⠀⠀⠀⠀⠀⠀⠀⠀⣿⣿⣿⣿⣿⣿⣿⣿⣿⣿⣿⣿⣿⣿⣿⣿⣿⣿⣿⣿⣏⣱⣼⣿⣟⣏⣹⣿⣿⣿⣿⣿⣿⣿⣿⣿⣿⣿⣿⣿⣿⣿⣿⣿⣿⣿⣿⣿⣿⣿⣿⣿⣿⣿⢕⢕⢕⢕⠀⠀⠀⠀⠀⠀⠀⠀⠀⠀⠀⠀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⠀⠀⠀⠀⠀⠀⠀⠀⠀⠀⠀⣿⣿⣿⣿⣿⣿⣿⣿⣿⣿⣿⣿⣿⣿⣿⣿⣿⣿⣿⣿⣿⣿⣿⣿⣿⣿⣿⣿⣿⣿⣿⣿⣿⣿⣿⣿⣿⣿⣿⣿⣿⣿⣿⣿⣿⣿⣿⣿⣿⣿⣿⣿⣿⣿⣕⢕⢕⢕⠀⠀⠀⠀⠀⠀⠀⠀⠀⠀⠀⠀</a:t>
            </a:r>
            <a:br/>
            <a:r>
              <a:t>⠀⠀⠀⠀⠀⠀⠀⠀⠀⠀⠀⣿⣿⣿⣿⣿⣿⣿⣿⣿⣿⣿⣿⣿⣿⣿⣿⣿⢿⣿⣿⣿⣿⣿⣿⣿⣿⣿⣿⣿⣿⠙⣿⣿⣿⣿⣿⣿⣿⣿⣿⣿⣿⣿⣿⣿⣿⣿⣿⣿⣿⣿⣿⣿⣿⢕⢕⢕⢕⠀⠀⠀⠀⠀⠀⠀⠀⠀⠀⠀⠀</a:t>
            </a:r>
            <a:br/>
            <a:r>
              <a:t>⠀⠀⠀⠀⠀⠀⠀⠀⠀⠀⠀⣿⣿⣿⣿⣿⣿⣿⣿⣿⣿⣿⣿⣿⣿⣿⣿⡇⢜⣿⣿⣿⣿⣿⣿⣿⣿⣿⣿⣿⠏⠀⢹⣿⣿⣿⣿⣿⣿⣿⣿⣿⣿⣿⣿⣿⣿⣿⣿⣿⣿⣿⣿⣿⣿⡟⡎⢝⢕⠀⠀⠀⠀⠀⠀⠀⠀⠀⠀⠀⠀</a:t>
            </a:r>
            <a:br/>
            <a:r>
              <a:t>⠀⠀⠀⠀⠀⠀⠀⠀⠀⠀⠀⣿⣿⣿⣿⣿⣿⣿⣿⣿⣿⣿⣿⣿⣿⣿⣿⢕⢕⢻⣿⣿⣇⢕⢕⢕⢱⡿⠟⠑⠀⠀⣼⣿⣿⣿⣿⣿⣿⣿⣿⣿⣿⣿⣿⣿⣿⣿⣿⣿⣿⣿⣿⣿⣿⣝⢕⡜⣕⠀⠀⠀⠀⠀⠀⠀⠀⠀⠀⠀⠀</a:t>
            </a:r>
            <a:br/>
            <a:r>
              <a:t>⠀⠀⠀⠀⠀⠀⠀⠀⠀⠀⠀⣿⣿⣿⣿⣿⣿⣿⣿⣿⣿⣿⣿⣿⣿⣿⣿⢕⠕⢕⠕⠝⠝⠗⠁⠁⠁⠀⠀⠀⠀⠀⣿⣿⣿⣿⣿⣿⣿⣿⣿⣿⣿⣿⣿⣿⣿⣿⣿⣿⣿⣿⣿⣿⣿⣿⣿⢟⢝⠀⠀⠀⠀⠀⠀⠀⠀⠀⠀⠀⠀</a:t>
            </a:r>
            <a:br/>
            <a:r>
              <a:t>⠀⠀⠀⠀⠀⠀⠀⠀⠀⠀⠀⣿⣿⣿⣿⣿⣿⣿⣿⣿⣿⣿⣿⣿⣿⣿⣇⠐⠑⠑⢀⢀⢀⢀⢄⢄⠄⠀⠀⠀⠀⢰⣿⣿⣿⣿⣿⣿⣿⣿⣿⣿⣿⣿⣿⣿⣿⣿⣿⣿⣿⣿⣿⣿⣿⣿⣟⣟⣿⠀⠀⠀⠀⠀⠀⠀⠀⠀⠀⠀⠀</a:t>
            </a:r>
            <a:br/>
            <a:r>
              <a:t>⠀⠀⠀⠀⠀⠀⠀⠀⠀⠀⠀⣿⣿⣿⣿⣿⣿⣿⣿⣿⣿⣿⣿⣿⣿⣿⣿⡕⢕⢕⢔⢄⢁⢁⢑⠀⠄⢐⢀⢄⢔⣾⣿⣿⣿⣿⣿⣿⣿⣿⣿⣿⣿⣿⣿⣿⣿⣿⣿⣿⣿⣿⣿⣿⣿⣿⣿⣿⣿⠀⠀⠀⠀⠀⠀⠀⠀⠀⠀⠀⠀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⠀⠀⠀⠀⠀⠀⠀⠀⠀⠀⠀⣿⣿⣿⣿⣿⣿⣿⣿⣿⣿⣿⣿⣿⣿⣿⣿⣧⢕⢕⢕⠕⠑⢑⢕⠑⢁⢔⢕⢕⢸⣿⣿⣿⣿⣿⣿⣿⣿⣿⣿⣿⣿⣿⣿⣿⣿⣿⣿⣿⣿⣿⣿⣿⣿⣿⣿⣿⣿⠀⠀⠀⠀⠀⠀⠀⠀⠀⠀⠀⠀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⠀⠀⠀⠀⠀⠀⠀⠀⠀⠀⠀⣿⣿⣿⣿⣿⣿⣿⣿⣿⣿⣿⣿⣿⣿⣿⣿⣿⣧⡕⢕⢕⢕⢕⢔⢕⢕⢕⢑⢕⢸⣿⣿⣿⣿⣿⣿⣿⣿⣿⣿⣿⣿⣿⣿⣿⣿⣿⣿⣿⣿⣿⣿⣿⣿⣿⣿⣿⣿⠀⠀⠀⠀⠀⠀⠀⠀⠀⠀⠀⠀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⠀⠀⠀⠀⠀⠀⠀⠀⠀⠀⠀⣿⣿⣿⣿⣿⣿⣿⣿⣿⣿⣿⣿⣿⣿⣿⣿⣿⣿⣿⡇⢕⢕⢕⢕⢕⢑⢔⢕⢕⣾⣿⣿⣿⣿⣿⣿⣿⣿⣿⣿⣿⣿⣿⣿⣿⣿⣿⣿⣿⣿⣿⣿⣿⣿⣿⣿⣿⣿⠀⠀⠀⠀⠀⠀⠀⠀⠀⠀⠀⠀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⠀⠀⠀⠀⠀⠀⠀⠀⠀⠀⠀⣿⣿⣿⣿⣿⣿⣿⣿⣿⣿⣿⣿⣿⣿⣿⣿⣿⣿⣿⣿⢕⢕⢕⢕⢕⢕⢕⢕⢾⣿⣿⣿⣿⣿⣿⣿⣿⣿⣿⣿⣿⣿⣿⣿⣿⣿⣿⣿⣿⣿⣿⣿⣿⣿⣿⣿⣿⣿⠀⠀⠀⠀⠀⠀⠀⠀⠀⠀⠀⠀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⠀⠀⠀⠀⠀⠀⠀⠀⠀⠀⠀⠛⠛⠛⠛⠛⠛⠛⠛⠛⠛⠛⠛⠛⠛⠛⠛⠛⠛⠛⠛⠑⠑⠑⠑⠑⠑⠑⠑⠘⠛⠛⠛⠛⠛⠛⠛⠛⠛⠛⠛⠛⠛⠛⠛⠛⠛⠛⠛⠛⠛⠛⠛⠛⠛⠛⠛⠛⠛⠀⠀⠀⠀⠀⠀⠀⠀⠀⠀⠀⠀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⠀⠀⠀⠀⠀⠀⠀⠀⠀⠀⠀⣿⣿⣿⣿⣿⣿⣿⣿⣿⣿⣿⣿⣿⣿⣿⢟⢇⢕⢑⢚⡕⢣⢕⢕⡕⢱⡕⢜⢿⣿⣿⣿⣿⣿⣿⣿⠕⠀⠀⠀⠀⠀⠑⢻⣿⣿⣿⣿⣿⣿⣧⢕⢕⢕⢕⢕⢕⢔⠀⠀⠀⠀⠀⠀⠀⠀⠀⠀⠀⠀</a:t>
            </a:r>
            <a:br/>
            <a:r>
              <a:t>⠀⠀⠀⠀⠀⠀⠀⠀⠀⠀⠀⣿⣿⣿⣿⣿⣿⣿⣿⣿⣿⣿⣿⣿⣿⢟⡕⢰⢺⢞⢟⢟⢕⢕⢕⢕⢼⢟⣜⣿⣿⣿⣿⣿⣿⣿⡏⢀⠀⠀⠀⠀⠀⠀⢜⣿⣿⣿⣿⣿⣿⣿⡇⢕⢕⢕⢕⢕⢕⠀⠀⠀⠀⠀⠀⠀⠀⠀⠀⠀⠀</a:t>
            </a:r>
            <a:br/>
            <a:r>
              <a:t>⠀⠀⠀⠀⠀⠀⠀⠀⠀⠀⠀⣿⣿⣿⣿⣿⣿⣿⣿⣿⣿⣿⣿⣿⡗⢕⢼⢕⣼⣷⣿⣿⣿⣿⣷⣷⣷⣷⣷⣿⣿⣿⣿⣿⣿⣿⢇⢀⠀⠀⠀⠔⢕⠕⢕⢻⣿⣿⣿⣿⣿⣿⣿⡕⢕⢕⢕⢕⢕⠀⠀⠀⠀⠀⠀⠀⠀⠀⠀⠀⠀</a:t>
            </a:r>
            <a:br/>
            <a:r>
              <a:t>⠀⠀⠀⠀⠀⠀⠀⠀⠀⠀⠀⣿⣿⣿⣿⣿⣿⣿⣿⣿⣿⣿⣿⣿⢇⢕⢸⣿⣿⣿⣿⣿⣿⣿⣿⣿⣿⣿⣿⣿⣿⣿⣿⣿⣿⣿⢕⢕⢕⢄⢄⠄⢕⢀⢕⢸⣿⣿⣿⣿⣿⣿⣿⣧⢕⢕⢕⢕⢕⠀⠀⠀⠀⠀⠀⠀⠀⠀⠀⠀⠀</a:t>
            </a:r>
            <a:br/>
            <a:r>
              <a:t>⠀⠀⠀⠀⠀⠀⠀⠀⠀⠀⠀⣿⣿⣿⣿⣿⣿⣿⣿⣿⣿⣿⣿⣿⢕⢕⣾⣿⣿⣿⣿⣿⣿⣿⣿⣿⣿⣿⣿⣿⣿⣿⣿⣿⣿⣿⢕⢕⢕⢕⢕⢕⢕⢕⢕⢜⣿⣿⣿⣿⣿⣿⣿⣿⢕⢕⢕⢕⢕⠀⠀⠀⠀⠀⠀⠀⠀⠀⠀⠀⠀</a:t>
            </a:r>
            <a:br/>
            <a:r>
              <a:t>⠀⠀⠀⠀⠀⠀⠀⠀⠀⠀⠀⣿⣿⣿⣿⣿⣿⣿⣿⣿⣿⣿⣿⣿⢕⢕⣿⣿⣿⣿⣿⣿⣿⣿⣿⣿⣿⣿⣿⣿⣿⣿⣿⣿⣿⣿⢕⢕⢕⢕⢕⢕⢕⢕⢕⢕⣿⣿⣿⣿⣿⣿⣿⣿⢕⢕⢕⢕⢕⠀⠀⠀⠀⠀⠀⠀⠀⠀⠀⠀⠀</a:t>
            </a:r>
            <a:br/>
            <a:r>
              <a:t>⠀⠀⠀⠀⠀⠀⠀⠀⠀⠀⠀⣿⣿⣿⣿⣿⣿⣿⣿⣿⣿⣿⣿⣿⡕⢱⣿⣿⣿⣿⣿⣿⣿⣿⣿⣿⣿⣿⣿⣿⣿⣿⣿⣿⣿⣿⢕⣱⣕⣵⣕⣕⣕⣵⣵⣷⣿⣿⣿⣿⣿⣿⣿⣿⢕⢕⢕⢕⢕⠀⠀⠀⠀⠀⠀⠀⠀⠀⠀⠀⠀</a:t>
            </a:r>
            <a:br/>
            <a:r>
              <a:t>⠀⠀⠀⠀⠀⠀⠀⠀⠀⠀⠀⣿⣿⣿⣿⣿⣿⣿⣿⣿⣿⣿⣿⣿⣧⣸⣿⣿⣿⣿⣿⣿⣿⣿⣿⣿⣿⣿⣿⣿⣿⣿⣿⣿⣿⣿⣾⣿⣿⣿⣿⣿⣿⣿⣿⣿⣿⣿⣿⣿⣿⣿⣿⣿⢕⢕⢕⢕⢕⠀⠀⠀⠀⠀⠀⠀⠀⠀⠀⠀⠀</a:t>
            </a:r>
            <a:br/>
            <a:r>
              <a:t>⠀⠀⠀⠀⠀⠀⠀⠀⠀⠀⠀⣿⣿⣿⣿⣿⣿⣿⣿⣿⣿⣿⣿⣿⣾⣿⣿⣿⣿⣿⣿⣿⣟⣻⡿⢿⣿⣿⣿⣿⣿⣿⣿⡿⣿⣿⣿⣿⣿⣿⣿⣿⣿⣿⣿⣿⣿⣿⣿⣿⣿⣿⣿⣿⢕⢕⢕⢕⢕⠀⠀⠀⠀⠀⠀⠀⠀⠀⠀⠀⠀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⠀⠀⠀⠀⠀⠀⠀⠀⠀⠀⠀⣿⣿⣿⣿⣿⣿⣿⣿⣿⣿⣿⣿⣿⣿⣿⣿⣿⣿⣿⡿⠻⠽⠽⢯⢿⣿⣿⣿⣿⣿⣿⣿⣿⣿⣿⣿⣿⣿⣿⣿⣿⣿⣿⣿⣿⣿⣿⣿⣿⣿⣿⣿⣿⢕⢕⢕⢕⢕⠀⠀⠀⠀⠀⠀⠀⠀⠀⠀⠀⠀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⠀⠀⠀⠀⠀⠀⠀⠀⠀⠀⠀⣿⣿⣿⣿⣿⣿⣿⣿⣿⣿⣿⣿⣿⣿⣿⣿⣿⣿⣿⣷⣾⣿⣷⣷⣧⣾⣿⣿⣿⣿⣿⣿⣿⣿⣿⣿⣿⣿⣿⣿⣿⣿⣿⣿⣿⣿⣿⣿⣿⣿⣿⣿⣿⢕⢕⢕⢕⢕⠀⠀⠀⠀⠀⠀⠀⠀⠀⠀⠀⠀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⠀⠀⠀⠀⠀⠀⠀⠀⠀⠀⠀⣿⣿⣿⣿⣿⣿⣿⣿⣿⣿⣿⣿⣿⣿⣿⣿⣿⣿⣿⣿⣿⣿⣿⣿⣿⣿⣿⣿⣿⣿⣿⣿⣿⣿⣿⣿⣿⣿⣿⣿⣿⣿⣿⣿⣿⣿⣿⣿⣿⣿⣿⣿⡟⢕⢕⢕⢕⢕⠀⠀⠀⠀⠀⠀⠀⠀⠀⠀⠀⠀</a:t>
            </a:r>
            <a:br/>
            <a:r>
              <a:t>⠀⠀⠀⠀⠀⠀⠀⠀⠀⠀⠀⣿⣿⣿⣿⣿⣿⣿⣿⣿⣿⣿⣿⣿⣿⣿⡿⣿⣿⣿⣿⣿⣿⣿⣿⣿⣿⣿⣿⣟⢻⣿⣿⣿⣿⣿⣿⣿⣿⣿⣿⣿⣿⣿⣿⣿⣿⣿⣿⣿⣿⣿⣿⣿⣷⢜⢕⢕⢕⠀⠀⠀⠀⠀⠀⠀⠀⠀⠀⠀⠀</a:t>
            </a:r>
            <a:br/>
            <a:r>
              <a:t>⠀⠀⠀⠀⠀⠀⠀⠀⠀⠀⠀⣿⣿⣿⣿⣿⣿⣿⣿⣿⣿⣿⣿⣿⣿⡟⢕⣿⣿⣿⣿⢿⡿⢿⢿⣿⣿⣿⣿⡏⠜⣿⣿⣿⣿⣿⣿⣿⣿⣿⣿⣿⣿⣿⣿⣿⣿⣿⣿⣿⣿⣿⣿⣟⢏⢕⣕⢝⣕⠀⠀⠀⠀⠀⠀⠀⠀⠀⠀⠀⠀</a:t>
            </a:r>
            <a:br/>
            <a:r>
              <a:t>⠀⠀⠀⠀⠀⠀⠀⠀⠀⠀⠀⣿⣿⣿⣿⣿⣿⣿⣿⣿⣿⣿⣿⣿⣿⢕⢕⢝⢿⣿⣿⣷⣕⢕⢣⣿⡿⠟⠙⠀⠀⣿⣿⣿⣿⣿⣿⣿⣿⣿⣿⣿⣿⣿⣿⣿⣿⣿⣿⣿⣿⣿⣿⣿⣿⣏⢝⢟⢝⠀⠀⠀⠀⠀⠀⠀⠀⠀⠀⠀⠀</a:t>
            </a:r>
            <a:br/>
            <a:r>
              <a:t>⠀⠀⠀⠀⠀⠀⠀⠀⠀⠀⠀⣿⣿⣿⣿⣿⣿⣿⣿⣿⣿⣿⣿⣿⡟⠕⢕⢕⢕⠜⠝⠟⠟⠟⠇⠅⠀⠀⠀⠀⢔⣿⣿⣿⣿⣿⣿⣿⣿⣿⣿⣿⣿⣿⣿⣿⣿⣿⣿⣿⣿⣿⣿⣿⣿⡟⢗⢾⣿⠀⠀⠀⠀⠀⠀⠀⠀⠀⠀⠀⠀</a:t>
            </a:r>
            <a:br/>
            <a:r>
              <a:t>⠀⠀⠀⠀⠀⠀⠀⠀⠀⠀⠀⣿⣿⣿⣿⣿⣿⣿⣿⣿⣿⣿⣿⣿⣇⢔⢅⢕⢄⢄⢀⢀⢀⢀⢀⠀⠀⠀⠄⠁⢕⣿⣿⣿⣿⣿⣿⣿⣿⣿⣿⣿⣿⣿⣿⣿⣿⣿⣿⣿⣿⣿⣿⣿⣿⣿⣿⣿⣿⠀⠀⠀⠀⠀⠀⠀⠀⠀⠀⠀⠀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⠀⠀⠀⠀⠀⠀⠀⠀⠀⠀⠀⣿⣿⣿⣿⣿⣿⣿⣿⣿⣿⣿⣿⣿⣿⡕⢕⢕⢕⢄⢑⢑⢑⢀⢀⠐⠀⢁⢔⢕⣸⣿⣿⣿⣿⣿⣿⣿⣿⣿⣿⣿⣿⣿⣿⣿⣿⣿⣿⣿⣿⣿⣿⣿⣿⣿⣿⣿⣿⠀⠀⠀⠀⠀⠀⠀⠀⠀⠀⠀⠀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⠀⠀⠀⠀⠀⠀⠀⠀⠀⠀⠀⣿⣿⣿⣿⣿⣿⣿⣿⣿⣿⣿⣿⣿⣿⣇⢕⢕⢕⠕⠕⠕⢕⢔⠔⢔⢕⢕⠔⣱⣿⣿⣿⣿⣿⣿⣿⣿⣿⣿⣿⣿⣿⣿⣿⣿⣿⣿⣿⣿⣿⣿⣿⣿⣿⣿⣿⣿⣿⠀⠀⠀⠀⠀⠀⠀⠀⠀⠀⠀⠀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⠀⠀⠀⠀⠀⠀⠀⠀⠀⠀⠀⣿⣿⣿⣿⣿⣿⣿⣿⣿⣿⣿⣿⣿⣿⣿⣇⢕⢕⢕⢕⢕⢕⢔⢕⢕⢕⢕⢕⣿⣿⣿⣿⣿⣿⣿⣿⣿⣿⣿⣿⣿⣿⣿⣿⣿⣿⣿⣿⣿⣿⣿⣿⣿⣿⣿⣿⣿⣿⠀⠀⠀⠀⠀⠀⠀⠀⠀⠀⠀⠀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⠀⠀⠀⠀⠀⠀⠀⠀⠀⠀⠀⣿⣿⣿⣿⣿⣿⣿⣿⣿⣿⣿⣿⣿⣿⣿⣿⣧⢕⢕⢕⢕⢕⢕⢕⢕⢕⢕⢸⣿⣿⣿⣿⣿⣿⣿⣿⣿⣿⣿⣿⣿⣿⣿⣿⣿⣿⣿⣿⣿⣿⣿⣿⣿⣿⣿⣿⣿⣿⠀⠀⠀⠀⠀⠀⠀⠀⠀⠀⠀⠀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⠀⠀⠀⠀⠀⠀⠀⠀⠀⠀⠀⠛⠛⠛⠛⠛⠛⠛⠛⠛⠛⠛⠛⠛⠛⠛⠛⠛⠑⠑⠑⠑⠑⠑⠑⠑⠑⠑⠚⠛⠛⠛⠛⠛⠛⠛⠛⠛⠛⠛⠛⠛⠛⠛⠛⠛⠛⠛⠛⠛⠛⠛⠛⠛⠛⠛⠛⠛⠛⠀⠀⠀⠀⠀⠀⠀⠀⠀⠀⠀⠀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⠀⠀⠀⠀⠀⠀⠀⠀⠀⠀⠀⣿⣿⣿⣿⣿⣿⣿⣿⣿⣿⣿⣿⣿⣿⣿⢟⢇⢕⠕⠝⢕⢢⢵⢱⢕⢕⢕⢎⣷⣿⣿⣿⣿⣿⣿⡇⠀⠀⠀⠀⠀⠁⢸⣿⣿⣿⣿⣿⣿⣷⡕⢕⢕⢕⢕⢕⢄⢄⠀⠀⠀⠀⠀⠀⠀⠀⠀⠀⠀⠀</a:t>
            </a:r>
            <a:br/>
            <a:r>
              <a:t>⠀⠀⠀⠀⠀⠀⠀⠀⠀⠀⠀⣿⣿⣿⣿⣿⣿⣿⣿⣿⣿⣿⣿⣿⡿⢇⡕⢵⢾⢿⢟⢗⢜⢕⢜⢕⡾⢱⢵⣽⣟⣿⣿⣿⣿⣿⢕⠀⠀⠀⠀⠀⠀⠁⢿⣿⣿⣿⣿⣿⣿⣧⢕⢕⢕⢕⢕⢕⢕⠀⠀⠀⠀⠀⠀⠀⠀⠀⠀⠀⠀</a:t>
            </a:r>
            <a:br/>
            <a:r>
              <a:t>⠀⠀⠀⠀⠀⠀⠀⠀⠀⠀⠀⣿⣿⣿⣿⣿⣿⣿⣿⣿⣿⣿⣿⣿⡇⢱⢵⣯⣵⣷⣾⣷⣷⣷⣧⣵⣵⣽⣾⣿⣿⣿⣿⣿⣿⡏⢔⠁⠀⠀⠀⠐⠔⢕⢸⣿⣿⣿⣿⣿⣿⣿⡇⢕⢕⢕⢕⢕⢕⠀⠀⠀⠀⠀⠀⠀⠀⠀⠀⠀⠀</a:t>
            </a:r>
            <a:br/>
            <a:r>
              <a:t>⠀⠀⠀⠀⠀⠀⠀⠀⠀⠀⠀⣿⣿⣿⣿⣿⣿⣿⣿⣿⣿⣿⣿⣿⢇⢕⣹⣿⣿⣿⣿⣿⣿⣿⣿⣿⣿⣿⣿⣿⣿⣿⣿⣿⣿⡇⢕⢕⢐⢀⢀⢀⢑⢑⢕⣿⣿⣿⣿⣿⣿⣿⣿⢕⢕⢕⢕⢕⢕⠀⠀⠀⠀⠀⠀⠀⠀⠀⠀⠀⠀</a:t>
            </a:r>
            <a:br/>
            <a:r>
              <a:t>⠀⠀⠀⠀⠀⠀⠀⠀⠀⠀⠀⣿⣿⣿⣿⣿⣿⣿⣿⣿⣿⣿⣿⣿⢜⢱⣿⣿⣿⣿⣿⣿⣿⣿⣿⣿⣿⣿⣿⣿⣿⣿⣿⣿⣿⢇⢕⢕⢕⢔⢕⢕⢕⢕⢕⣿⣿⣿⣿⣿⣿⣿⣿⡇⢕⢕⢕⢕⢕⠀⠀⠀⠀⠀⠀⠀⠀⠀⠀⠀⠀</a:t>
            </a:r>
            <a:br/>
            <a:r>
              <a:t>⠀⠀⠀⠀⠀⠀⠀⠀⠀⠀⠀⣿⣿⣿⣿⣿⣿⣿⣿⣿⣿⣿⣿⡇⢕⢸⣿⣿⣿⣿⣿⣿⣿⣿⣿⣿⣿⣿⣿⣿⣿⣿⣿⣿⣿⡇⢕⢕⢕⢕⢕⢕⢕⢕⢕⣸⣿⣿⣿⣿⣿⣿⣿⡇⢕⢕⢕⢕⢕⠀⠀⠀⠀⠀⠀⠀⠀⠀⠀⠀⠀</a:t>
            </a:r>
            <a:br/>
            <a:r>
              <a:t>⠀⠀⠀⠀⠀⠀⠀⠀⠀⠀⠀⣿⣿⣿⣿⣿⣿⣿⣿⣿⣿⣿⣿⣧⢕⣾⣿⣿⣿⣿⣿⣿⣿⣿⣿⣿⣿⣿⣿⣿⣿⣿⣿⣿⣿⡇⣕⣕⣕⣕⣕⣕⣱⣵⣵⣾⣿⣿⣿⣿⣿⣿⣿⡇⢕⢕⢕⢕⢕⠀⠀⠀⠀⠀⠀⠀⠀⠀⠀⠀⠀</a:t>
            </a:r>
            <a:br/>
            <a:r>
              <a:t>⠀⠀⠀⠀⠀⠀⠀⠀⠀⠀⠀⣿⣿⣿⣿⣿⣿⣿⣿⣿⣿⣿⣿⣿⣕⣿⣿⣿⣿⣿⣿⣿⣿⣿⣿⣿⣿⣿⣿⣿⣿⣿⣿⣿⣿⣷⣾⣿⣿⣿⣿⣿⣿⣿⣿⣿⣿⣿⣿⣿⣿⣿⣿⡇⢕⢕⢕⢕⢕⠀⠀⠀⠀⠀⠀⠀⠀⠀⠀⠀⠀</a:t>
            </a:r>
            <a:br/>
            <a:r>
              <a:t>⠀⠀⠀⠀⠀⠀⠀⠀⠀⠀⠀⣿⣿⣿⣿⣿⣿⣿⣿⣿⣿⣿⣿⣷⣿⣿⣿⣿⣿⣿⣿⡿⣿⣿⢿⣿⣿⣿⣿⣿⣿⣿⣿⣿⣿⣿⣿⣿⣿⣿⣿⣿⣿⣿⣿⣿⣿⣿⣿⣿⣿⣿⣿⡇⢕⢕⢕⢕⢕⠀⠀⠀⠀⠀⠀⠀⠀⠀⠀⠀⠀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⠀⠀⠀⠀⠀⠀⠀⠀⠀⠀⠀⣿⣿⣿⣿⣿⣿⣿⣿⣿⣿⣿⣿⣿⣿⣿⣿⣿⣿⣿⣿⣿⣿⣷⣾⣿⣿⣿⣿⣿⣿⣿⣿⣿⣿⣿⣿⣿⣿⣿⣿⣿⣿⣿⣿⣿⣿⣿⣿⣿⣿⣿⣿⡇⢕⢕⢕⢕⢕⠀⠀⠀⠀⠀⠀⠀⠀⠀⠀⠀⠀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⠀⠀⠀⠀⠀⠀⠀⠀⠀⠀⠀⣿⣿⣿⣿⣿⣿⣿⣿⣿⣿⣿⣿⣿⣿⣿⣿⣿⣿⣿⡿⢻⣿⣟⣿⣿⣿⣿⣿⣿⣿⣿⣿⣿⣿⣿⣿⣿⣿⣿⣿⣿⣿⣿⣿⣿⣿⣿⣿⣿⣿⣿⣿⡇⢕⢕⢕⢕⢕⠀⠀⠀⠀⠀⠀⠀⠀⠀⠀⠀⠀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⠀⠀⠀⠀⠀⠀⠀⠀⠀⠀⠀⣿⣿⣿⣿⣿⣿⣿⣿⣿⣿⣿⣿⣿⣿⣿⣿⣿⣿⣿⣶⣷⣦⣴⣵⣽⣿⣿⣿⣿⣿⣿⣿⣿⣿⣿⣿⣿⣿⣿⣿⣿⣿⣿⣿⣿⣿⣿⣿⣿⣿⣿⣿⡇⢕⢕⢕⢕⢕⠀⠀⠀⠀⠀⠀⠀⠀⠀⠀⠀⠀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⠀⠀⠀⠀⠀⠀⠀⠀⠀⠀⠀⣿⣿⣿⣿⣿⣿⣿⣿⣿⣿⣿⣿⣿⣿⡿⣿⣿⣿⣿⣿⣿⣿⣿⣿⣿⣿⣿⣿⢿⣿⣿⣿⣿⣿⣿⣿⣿⣿⣿⣿⣿⣿⣿⣿⣿⣿⣿⣿⣿⣿⣿⣿⣇⢇⢕⢕⢕⢕⠀⠀⠀⠀⠀⠀⠀⠀⠀⠀⠀⠀</a:t>
            </a:r>
            <a:br/>
            <a:r>
              <a:t>⠀⠀⠀⠀⠀⠀⠀⠀⠀⠀⠀⣿⣿⣿⣿⣿⣿⣿⣿⣿⣿⣿⣿⣿⡿⢕⣿⣿⣿⣿⣿⡿⢿⢿⣿⣿⣿⣿⡿⠁⢿⣿⣿⣿⣿⣿⣿⣿⣿⣿⣿⣿⣿⣿⣿⣿⣿⣿⣿⣿⣿⣿⣿⡏⢕⢕⢕⢕⡕⠀⠀⠀⠀⠀⠀⠀⠀⠀⠀⠀⠀</a:t>
            </a:r>
            <a:br/>
            <a:r>
              <a:t>⠀⠀⠀⠀⠀⠀⠀⠀⠀⠀⠀⣿⣿⣿⣿⣿⣿⣿⣿⣿⣿⣿⣿⣿⢕⢕⢹⣿⣿⣿⣿⣜⡕⢱⣻⡿⢟⠟⠁⠀⢸⣿⣿⣿⣿⣿⣿⣿⣿⣿⣿⣿⣿⣿⣿⣿⣿⣿⣿⣿⣿⣿⣿⣽⣷⢝⢝⢝⢟⠀⠀⠀⠀⠀⠀⠀⠀⠀⠀⠀⠀</a:t>
            </a:r>
            <a:br/>
            <a:r>
              <a:t>⠀⠀⠀⠀⠀⠀⠀⠀⠀⠀⠀⣿⣿⣿⣿⣿⣿⣿⣿⣿⣿⣿⣿⡟⠔⢕⢕⢕⢝⠟⢟⢟⠟⠗⠍⠁⠀⠀⠀⢔⢸⣿⣿⣿⣿⣿⣿⣿⣿⣿⣿⣿⣿⣿⣿⣿⣿⣿⣿⣿⣿⣿⢿⣿⡿⢇⢷⢾⣿⠀⠀⠀⠀⠀⠀⠀⠀⠀⠀⠀⠀</a:t>
            </a:r>
            <a:br/>
            <a:r>
              <a:t>⠀⠀⠀⠀⠀⠀⠀⠀⠀⠀⠀⣿⣿⣿⣿⣿⣿⣿⣿⣿⣿⣿⣿⣇⢔⢕⢕⢄⢀⢀⠀⠀⠀⠀⢀⠀⠀⠀⠐⢄⢸⣿⣿⣿⣿⣿⣿⣿⣿⣿⣿⣿⣿⣿⣿⣿⣿⣿⣿⣿⣿⣿⣿⡿⣿⣿⣿⣿⣿⠀⠀⠀⠀⠀⠀⠀⠀⠀⠀⠀⠀</a:t>
            </a:r>
            <a:br/>
            <a:r>
              <a:t>⠀⠀⠀⠀⠀⠀⠀⠀⠀⠀⠀⣿⣿⣿⣿⣿⣿⣿⣿⣿⣿⣿⣿⣿⢕⢕⢕⢕⢁⠕⠕⠅⠅⠅⢀⠀⠑⢄⢔⢕⣿⣿⣿⣿⣿⣿⣿⣿⣿⣿⣿⣿⣿⣿⣿⣿⣿⣿⣿⣿⣿⣿⣿⣿⣿⣿⣿⣿⣿⠀⠀⠀⠀⠀⠀⠀⠀⠀⠀⠀⠀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⠀⠀⠀⠀⠀⠀⠀⠀⠀⠀⠀⣿⣿⣿⣿⣿⣿⣿⣿⣿⣿⣿⣿⣿⡕⢕⢕⢕⢕⢕⢕⢕⢅⢅⠔⢕⢕⢕⢑⢱⣿⣿⣿⣿⣿⣿⣿⣿⣿⣿⣿⣿⣿⣿⣿⣿⣿⣿⣿⣿⣿⣿⣿⣿⣿⣿⣿⣿⣿⠀⠀⠀⠀⠀⠀⠀⠀⠀⠀⠀⠀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⠀⠀⠀⠀⠀⠀⠀⠀⠀⠀⠀⣿⣿⣿⣿⣿⣿⣿⣿⣿⣿⣿⣿⣿⣷⡕⢕⢕⢔⢔⢔⢑⢔⢔⢕⢕⢕⢕⢱⣿⣿⣿⣿⣿⣿⣿⣿⣿⣿⣿⣿⣿⣿⣿⣿⣿⣿⣿⣿⣿⣿⢿⣿⣿⣿⣿⣿⣿⣿⠀⠀⠀⠀⠀⠀⠀⠀⠀⠀⠀⠀</a:t>
            </a:r>
            <a:br/>
            <a:r>
              <a:t>⠀⠀⠀⠀⠀⠀⠀⠀⠀⠀⠀⣿⣿⣿⣿⣿⣿⣿⣿⣿⣿⣿⣿⣿⣿⣷⡕⢕⢕⢕⢕⢕⢕⢕⢕⢕⢕⢕⣾⣿⣿⣿⣿⣿⣿⣿⣿⣿⣿⣿⣿⣿⣿⣿⣿⣿⣿⣿⣿⣿⣿⣿⣿⣿⣿⣿⣿⣿⣿⠀⠀⠀⠀⠀⠀⠀⠀⠀⠀⠀⠀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⠀⠀⠀⠀⠀⠀⠀⠀⠀⠀⠀⠛⠛⠛⠛⠛⠛⠛⠛⠛⠛⠛⠛⠛⠛⠛⠓⠑⠑⠑⠑⠑⠑⠑⠑⠑⠑⠑⠛⠛⠛⠛⠛⠛⠛⠛⠛⠛⠛⠛⠛⠛⠛⠛⠛⠛⠛⠛⠛⠛⠛⠛⠛⠛⠛⠛⠛⠛⠛⠀⠀⠀⠀⠀⠀⠀⠀⠀⠀⠀⠀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⠀⠀⠀⠀⠀⠀⠀⠀⠀⠀⠀⣿⣿⣿⣿⣿⣿⣿⣿⣿⣿⣿⣿⣿⣿⡿⢟⢕⢑⠸⢗⢵⢕⢕⢕⢕⢕⢝⣷⣼⣿⣿⣿⣿⣿⡿⠑⠀⠀⠀⠀⠀⠜⢿⣿⣿⣿⣿⣿⣿⡕⢕⢕⢕⢕⢕⢄⢄⢄⠀⠀⠀⠀⠀⠀⠀⠀⠀⠀⠀⠀</a:t>
            </a:r>
            <a:br/>
            <a:r>
              <a:t>⠀⠀⠀⠀⠀⠀⠀⠀⠀⠀⠀⣿⣿⣿⣿⣿⣿⣿⣿⣿⣿⣿⣿⣿⢟⢇⡕⢼⡾⢾⢷⢕⢕⢕⢇⢱⢇⢱⣜⣿⣿⣿⣿⣿⣿⡇⠀⠀⠀⠀⠀⠀⠀⢸⣿⣿⣿⣿⣿⣿⣿⡕⢕⢕⢕⢕⢕⢕⢕⠀⠀⠀⠀⠀⠀⠀⠀⠀⠀⠀⠀</a:t>
            </a:r>
            <a:br/>
            <a:r>
              <a:t>⠀⠀⠀⠀⠀⠀⠀⠀⠀⠀⠀⣿⣿⣿⣿⣿⣿⣿⣿⣿⣿⣿⣿⣿⢕⡪⢽⣵⣵⣷⣧⣵⣵⣵⣕⣕⣞⣕⣿⣿⣿⣷⣿⣿⣿⢕⠐⠀⠀⠀⠀⠐⠔⢕⣿⣿⣿⣿⣿⣿⣿⣧⢕⢕⢕⢕⢕⢔⢕⠀⠀⠀⠀⠀⠀⠀⠀⠀⠀⠀⠀</a:t>
            </a:r>
            <a:br/>
            <a:r>
              <a:t>⠀⠀⠀⠀⠀⠀⠀⠀⠀⠀⠀⣿⣿⣿⣿⣿⣿⣿⣿⣿⣿⣿⣿⡿⢕⢜⣿⣿⣿⣿⣿⣿⣿⣿⣿⣿⣿⣿⣿⣿⣿⣿⣿⣿⣿⢕⢕⢔⢔⢀⢀⢀⢀⢕⢸⣿⣿⣿⣿⣿⣿⣿⡇⢕⢕⢕⢕⢕⢕⠀⠀⠀⠀⠀⠀⠀⠀⠀⠀⠀⠀</a:t>
            </a:r>
            <a:br/>
            <a:r>
              <a:t>⠀⠀⠀⠀⠀⠀⠀⠀⠀⠀⠀⣿⣿⣿⣿⣿⣿⣿⣿⣿⣿⣿⣿⡇⢱⣿⣿⣿⣿⣿⣿⣿⣿⣿⣿⣿⣿⣿⣿⣿⣿⣷⣿⣿⡟⢕⢕⢕⢕⢔⢕⢕⢕⢕⢸⣿⣿⣿⣿⣿⣿⣿⣧⢕⢕⢕⢕⢕⢕⠀⠀⠀⠀⠀⠀⠀⠀⠀⠀⠀⠀</a:t>
            </a:r>
            <a:br/>
            <a:r>
              <a:t>⠀⠀⠀⠀⠀⠀⠀⠀⠀⠀⠀⣿⣿⣿⣿⣿⣿⣿⣿⣿⣿⣿⣿⢕⢕⣿⣿⣿⣿⣿⣿⣿⣿⣿⣿⣿⣿⣿⣿⣿⣿⣿⣿⣿⣧⢕⢕⢕⢕⢕⢕⢕⢕⢕⢸⣿⣿⣿⣿⣿⣿⣿⣿⢕⢕⢕⢕⢕⢕⠀⠀⠀⠀⠀⠀⠀⠀⠀⠀⠀⠀</a:t>
            </a:r>
            <a:br/>
            <a:r>
              <a:t>⠀⠀⠀⠀⠀⠀⠀⠀⠀⠀⠀⣿⣿⣿⣿⣿⣿⣿⣿⣿⣿⣿⣿⡕⢸⣿⣿⣿⣿⣿⣿⣿⣿⣿⣿⣿⣿⣿⣿⣿⣿⣿⣿⣿⣿⢕⣕⣕⣱⣕⣕⣕⣱⣵⣱⣿⣿⣿⣿⣿⣿⣿⣿⢕⢕⢕⢕⢕⢕⠀⠀⠀⠀⠀⠀⠀⠀⠀⠀⠀⠀</a:t>
            </a:r>
            <a:br/>
            <a:r>
              <a:t>⠀⠀⠀⠀⠀⠀⠀⠀⠀⠀⠀⣿⣿⣿⣿⣿⣿⣿⣿⣿⣿⣿⣿⣇⣾⣿⣿⣿⣿⣿⣿⣿⣿⣿⣿⣿⣿⣿⣿⣿⣿⣿⣿⣿⣿⣷⣿⣿⣿⣿⣿⣿⣿⣿⣿⣿⣿⣿⣿⣿⣿⣿⣿⢕⢕⢕⢕⢕⢕⠀⠀⠀⠀⠀⠀⠀⠀⠀⠀⠀⠀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⠀⠀⠀⠀⠀⠀⠀⠀⠀⠀⠀⣿⣿⣿⣿⣿⣿⣿⣿⣿⣿⣿⣿⣿⣿⣿⣿⣿⣿⣿⣷⣿⣯⣽⣿⣿⣿⣿⣿⣿⣿⣿⣽⣿⣿⣿⣿⣿⣿⣿⣿⣿⣿⣿⣿⣿⣿⣿⣿⣿⣿⣿⣿⢕⢕⢕⢕⢕⢕⠀⠀⠀⠀⠀⠀⠀⠀⠀⠀⠀⠀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⠀⠀⠀⠀⠀⠀⠀⠀⠀⠀⠀⣿⣿⣿⣿⣿⣿⣿⣿⣿⣿⣿⣿⣿⣿⣿⣿⣿⣿⡿⢿⢿⣿⣿⣿⣿⣿⣿⣿⣿⣿⣿⣿⣿⣿⣿⣿⣿⣿⣿⣿⣿⣿⣿⣿⣿⣿⣿⣿⣿⣿⣿⡟⢕⢕⢕⢕⢕⢕⠀⠀⠀⠀⠀⠀⠀⠀⠀⠀⠀⠀</a:t>
            </a:r>
            <a:br/>
            <a:r>
              <a:t>⠀⠀⠀⠀⠀⠀⠀⠀⠀⠀⠀⣿⣿⣿⣿⣿⣿⣿⣿⣿⣿⣿⣿⣿⣿⣿⣿⣿⣿⣧⣼⣽⣝⣝⣿⣿⣿⣿⣿⣿⣿⣿⣿⣿⣿⣿⣿⣿⣿⣿⣿⣿⣿⣿⣿⣿⣿⣿⣿⣿⣿⣿⡇⢕⢕⢕⢕⢕⢕⠀⠀⠀⠀⠀⠀⠀⠀⠀⠀⠀⠀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⠀⠀⠀⠀⠀⠀⠀⠀⠀⠀⠀⣿⣿⣿⣿⣿⣿⣿⣿⣿⣿⣿⣿⣿⣿⣿⣿⣿⣿⣿⣿⢿⢿⣿⣿⣿⣿⣿⣿⣿⣿⣿⣿⣿⣿⣿⣿⣿⣿⣿⣿⣿⣿⣿⣿⣿⣿⣿⣿⣿⣿⣿⡇⢕⢕⢕⢕⢕⢕⠀⠀⠀⠀⠀⠀⠀⠀⠀⠀⠀⠀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⠀⠀⠀⠀⠀⠀⠀⠀⠀⠀⠀⣿⣿⣿⣿⣿⣿⣿⣿⣿⣿⣿⣿⣿⣿⣿⣿⣿⣿⣿⣿⣿⣿⣿⣿⣿⣿⣿⡿⣿⣿⣿⣿⣿⣿⣿⣿⣿⣿⣿⣿⣿⣿⣿⣿⣿⣿⣿⣿⣿⣿⣿⣿⢕⢇⢕⢕⢕⢕⠀⠀⠀⠀⠀⠀⠀⠀⠀⠀⠀⠀</a:t>
            </a:r>
            <a:br/>
            <a:r>
              <a:t>⠀⠀⠀⠀⠀⠀⠀⠀⠀⠀⠀⣿⣿⣿⣿⣿⣿⣿⣿⣿⣿⣿⣿⣿⢏⢿⣿⣿⣿⡿⢿⢿⢿⣿⣿⣿⣿⣿⢇⢹⣿⣿⣿⣿⣿⣿⣿⣿⣿⣿⣿⣿⣿⣿⣿⣿⣿⣿⣿⣿⣿⣿⡟⢕⢕⢕⢕⢱⢕⠀⠀⠀⠀⠀⠀⠀⠀⠀⠀⠀⠀</a:t>
            </a:r>
            <a:br/>
            <a:r>
              <a:t>⠀⠀⠀⠀⠀⠀⠀⠀⠀⠀⠀⣿⣿⣿⣿⣿⣿⣿⣿⣿⣿⣿⣿⢇⢕⢜⣿⣿⣿⣷⣇⢕⢕⣿⣿⡿⠟⢋⠀⢁⣿⣿⣿⣿⣿⣿⣿⣿⣿⣿⣿⣿⣿⣿⣿⣿⣿⣿⣿⣿⣿⣿⣿⣷⢗⢕⢝⢇⢟⠀⠀⠀⠀⠀⠀⠀⠀⠀⠀⠀⠀</a:t>
            </a:r>
            <a:br/>
            <a:r>
              <a:t>⠀⠀⠀⠀⠀⠀⠀⠀⠀⠀⠀⣿⣿⣿⣿⣿⣿⣿⣿⣿⣿⣿⣿⠕⢕⢕⢕⢝⢻⢿⢿⢿⢷⠏⠅⠀⠐⠀⢀⢱⣿⣿⣿⣿⣿⣿⣿⣿⣿⣿⣿⣿⣿⣿⣿⣿⣿⣿⣿⣿⣿⣿⣿⡿⢷⢳⢷⣷⣾⠀⠀⠀⠀⠀⠀⠀⠀⠀⠀⠀⠀</a:t>
            </a:r>
            <a:br/>
            <a:r>
              <a:t>⠀⠀⠀⠀⠀⠀⠀⠀⠀⠀⠀⣿⣿⣿⣿⣿⣿⣿⣿⣿⣿⣿⣏⢀⢕⠕⢁⢀⠀⠀⠁⠀⠀⠀⠄⠀⠀⠄⢁⢸⣿⣿⣿⣿⣿⣿⣿⣿⣿⣿⣿⣿⣿⣿⣿⣿⣿⣿⣿⣿⣽⣿⣿⣿⣷⣷⣿⣿⣿⠀⠀⠀⠀⠀⠀⠀⠀⠀⠀⠀⠀</a:t>
            </a:r>
            <a:br/>
            <a:r>
              <a:t>⠀⠀⠀⠀⠀⠀⠀⠀⠀⠀⠀⣿⣿⣿⣿⣿⣿⣿⣿⣿⣿⣿⣿⡕⢕⢕⢕⢅⠕⠕⠕⠑⠑⠁⢀⠀⢀⢔⠕⢸⣿⣿⣿⣿⣿⣿⣿⣿⣿⣿⣿⣿⣿⣿⣿⣿⣿⣿⣿⣿⣿⣿⣿⣿⣿⣿⣿⣿⣿⠀⠀⠀⠀⠀⠀⠀⠀⠀⠀⠀⠀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⠀⠀⠀⠀⠀⠀⠀⠀⠀⠀⠀⣿⣿⣿⣿⣿⣿⣿⣿⣿⣿⣿⣿⡇⢕⢕⢕⢕⢕⢕⢕⢕⢅⢅⠔⢕⢕⢕⢕⣾⣿⣿⣿⣿⣿⣿⣿⣿⣿⣿⣿⣿⣿⣿⣿⣿⣿⣿⣿⣿⣿⣿⣿⣿⣿⣿⣿⣿⣿⠀⠀⠀⠀⠀⠀⠀⠀⠀⠀⠀⠀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⠀⠀⠀⠀⠀⠀⠀⠀⠀⠀⠀⣿⣿⣿⣿⣿⣿⣿⣿⣿⣿⣿⣿⣿⡕⢕⢕⢕⢕⢔⠕⢑⢄⢔⢕⢕⢕⢕⣾⣿⣿⣿⣿⣿⣿⣿⣿⣿⣿⣿⣿⣿⣿⣿⣿⣿⣿⣿⣿⣿⣿⣿⣿⣿⣿⣿⣿⣿⣿⠀⠀⠀⠀⠀⠀⠀⠀⠀⠀⠀⠀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⠀⠀⠀⠀⠀⠀⠀⠀⠀⠀⠀⣿⣿⣿⣿⣿⣿⣿⣿⣿⣿⣿⣿⣿⣷⡕⢕⢕⢕⢕⢔⢕⢕⢕⢕⢕⢕⢸⣿⣿⣿⣿⣿⣿⣿⣿⣿⣿⣿⣿⣿⣿⣿⣿⣿⣿⣿⣿⣿⣿⣿⣿⣿⣿⣿⣿⣿⣿⣿⠀⠀⠀⠀⠀⠀⠀⠀⠀⠀⠀⠀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⠀⠀⠀⠀⠀⠀⠀⠀⠀⠀⠀⠛⠛⠛⠛⠛⠛⠛⠛⠛⠛⠛⠛⠛⠛⠛⠑⠑⠑⠑⠑⠑⠑⠑⠑⠑⠑⠛⠛⠛⠛⠛⠛⠛⠛⠛⠛⠛⠛⠛⠛⠛⠛⠛⠛⠛⠛⠛⠛⠛⠛⠛⠛⠛⠛⠛⠛⠛⠛⠀⠀⠀⠀⠀⠀⠀⠀⠀⠀⠀⠀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⠀⠀⠀⠀⠀⠀⠀⠀⠀⠀⠀⣿⣿⣿⣿⣿⣿⣿⣿⣿⣿⣿⣿⣿⣿⡿⢟⢏⢝⣝⣕⢕⣱⣟⣝⢿⣿⣿⣿⣿⣿⣿⣿⣿⣿⢕⠁⠀⠀⠀⠀⠕⢿⣿⣿⣿⣿⣿⣿⡕⢕⢕⢕⢕⢕⢕⢄⢄⢄⠀⠀⠀⠀⠀⠀⠀⠀⠀⠀⠀⠀</a:t>
            </a:r>
            <a:br/>
            <a:r>
              <a:t>⠀⠀⠀⠀⠀⠀⠀⠀⠀⠀⠀⣿⣿⣿⣿⣿⣿⣿⣿⣿⣿⣿⣿⣿⢟⢕⢕⢱⣜⣝⢝⢝⢝⢝⢟⢿⣧⣵⣿⣿⣿⣿⣿⣿⡏⠑⠀⠀⠀⠀⠀⠀⢸⣿⣿⣿⣿⣿⣿⣿⡕⢕⢕⢕⢕⢕⢕⢕⠕⠀⠀⠀⠀⠀⠀⠀⠀⠀⠀⠀⠀</a:t>
            </a:r>
            <a:br/>
            <a:r>
              <a:t>⠀⠀⠀⠀⠀⠀⠀⠀⠀⠀⠀⣿⣿⣿⣿⣿⣿⣿⣿⣿⣿⣿⣿⡿⣱⣷⢷⢾⢇⢕⢕⢕⢕⢕⢕⢕⢸⣿⣻⢿⣿⣿⣿⣿⢇⢔⠀⠀⠀⠀⠐⠔⢕⢿⣿⣿⣿⣿⣿⣿⣧⢕⢕⢕⢕⢕⢕⢕⢕⠀⠀⠀⠀⠀⠀⠀⠀⠀⠀⠀⠀</a:t>
            </a:r>
            <a:br/>
            <a:r>
              <a:t>⠀⠀⠀⠀⠀⠀⠀⠀⠀⠀⠀⣿⣿⣿⣿⣿⣿⣿⣿⣿⣿⣿⣿⣟⢿⣷⣷⣷⣵⣵⣵⣕⣜⣜⣎⡕⣿⣿⣣⣟⣻⣿⣿⣿⢕⢕⢄⢄⢀⢀⠀⠀⢕⢸⣿⣿⣿⣿⣿⣿⣿⡇⢕⢕⢕⢕⢕⢕⢕⠀⠀⠀⠀⠀⠀⠀⠀⠀⠀⠀⠀</a:t>
            </a:r>
            <a:br/>
            <a:r>
              <a:t>⠀⠀⠀⠀⠀⠀⠀⠀⠀⠀⠀⣿⣿⣿⣿⣿⣿⣿⣿⣿⣿⣿⣿⢇⣸⣿⣿⣿⣿⣿⣿⣿⣿⣿⣿⣿⣿⣿⣿⣿⣻⣿⣿⣿⡇⢕⢕⢕⢕⢕⢕⢕⢕⢸⣿⣿⣿⣿⣿⣿⣿⣧⢕⢕⢕⢕⢕⢕⢕⠀⠀⠀⠀⠀⠀⠀⠀⠀⠀⠀⠀</a:t>
            </a:r>
            <a:br/>
            <a:r>
              <a:t>⠀⠀⠀⠀⠀⠀⠀⠀⠀⠀⠀⣿⣿⣿⣿⣿⣿⣿⣿⣿⣿⣿⡏⢱⣿⣿⣿⣿⣿⣿⣿⣿⣿⣿⣿⣿⣿⣿⣿⣿⣿⣿⣿⣿⢇⢕⢕⢕⢕⢕⢕⢕⢕⢜⣿⣿⣿⣿⣿⣿⣿⣿⢕⢕⢕⢕⢕⢕⢕⠀⠀⠀⠀⠀⠀⠀⠀⠀⠀⠀⠀</a:t>
            </a:r>
            <a:br/>
            <a:r>
              <a:t>⠀⠀⠀⠀⠀⠀⠀⠀⠀⠀⠀⣿⣿⣿⣿⣿⣿⣿⣿⣿⣿⣿⡇⢸⣿⣿⣿⣿⣿⣿⣿⣿⣿⣿⣿⣿⣿⣿⣿⣿⣿⣿⣿⣿⣕⢕⣕⣕⣕⣕⣕⣕⣱⣵⣿⣿⣿⣿⣿⣿⣿⣿⢕⢕⢕⢕⢕⢕⢕⠀⠀⠀⠀⠀⠀⠀⠀⠀⠀⠀⠀</a:t>
            </a:r>
            <a:br/>
            <a:r>
              <a:t>⠀⠀⠀⠀⠀⠀⠀⠀⠀⠀⠀⣿⣿⣿⣿⣿⣿⣿⣿⣿⣿⣿⡇⣿⣿⣿⣿⣿⣿⣿⣿⣿⣿⣿⣿⣿⣿⣿⣿⣿⣿⣿⣿⣿⣽⣿⣿⣿⣿⣿⣿⣿⣿⣿⣿⣿⣿⣿⣿⣿⣿⣿⢕⢕⢕⢕⢕⢕⢕⠀⠀⠀⠀⠀⠀⠀⠀⠀⠀⠀⠀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⠀⠀⠀⠀⠀⠀⠀⠀⠀⠀⠀⣿⣿⣿⣿⣿⣿⣿⣿⣿⣿⣿⣿⣿⣿⣿⣿⣿⣿⣻⣿⣿⣿⣿⣿⣿⣿⣿⣿⣿⣿⣿⣿⣿⣿⣿⣿⣿⣿⣿⣿⣿⣿⣿⣿⣿⣿⣿⣿⣿⣿⡟⢕⢕⢕⢕⢕⢕⢕⠀⠀⠀⠀⠀⠀⠀⠀⠀⠀⠀⠀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⠀⠀⠀⠀⠀⠀⠀⠀⠀⠀⠀⣿⣿⣿⣿⣿⣿⣿⣿⣿⣿⣿⣿⣿⣿⣿⣿⣿⣿⣿⣿⣿⣿⣿⣿⣿⣿⣿⣿⣿⣿⣿⣿⣿⣿⣿⣿⣿⣿⣿⣿⣿⣿⣿⣿⣿⣿⣿⣿⣿⣿⡟⢕⢕⢕⢕⢕⢕⢕⠀⠀⠀⠀⠀⠀⠀⠀⠀⠀⠀⠀</a:t>
            </a:r>
            <a:br/>
            <a:r>
              <a:t>⠀⠀⠀⠀⠀⠀⠀⠀⠀⠀⠀⣿⣿⣿⣿⣿⣿⣿⣿⣿⣿⣿⣿⣿⣿⣿⣷⣾⣿⣿⣿⣿⣿⣿⣿⣿⣿⣿⣿⣿⣿⣿⣿⣿⣿⣿⣿⣿⣿⣿⣿⣿⣿⣿⣿⣿⣿⣿⣿⣿⣿⡇⢕⢕⢕⢕⢕⢕⢕⠀⠀⠀⠀⠀⠀⠀⠀⠀⠀⠀⠀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⠀⠀⠀⠀⠀⠀⠀⠀⠀⠀⠀⣿⣿⣿⣿⣿⣿⣿⣿⣿⣿⣿⣿⣿⣿⣿⣿⣿⣿⣫⣿⣿⣿⣿⣿⣿⣿⣿⣿⣿⣿⣿⣿⣿⣿⣿⣿⣿⣿⣿⣿⣿⣿⣿⣿⣿⣿⣿⣿⣿⣿⣷⡇⢕⢕⢕⢕⢕⢕⠀⠀⠀⠀⠀⠀⠀⠀⠀⠀⠀⠀</a:t>
            </a:r>
            <a:br/>
            <a:r>
              <a:t>⠀⠀⠀⠀⠀⠀⠀⠀⠀⠀⠀⣿⣿⣿⣿⣿⣿⣿⣿⣿⣿⣿⣿⣿⣿⣿⣿⣿⣿⣿⣿⣿⣿⣿⣿⣿⣿⡿⢽⣿⣿⣿⣿⣿⣿⣿⣿⣿⣿⣿⣿⣿⣿⣿⣿⣿⣿⣿⣿⣿⣿⡟⢕⢕⢕⢕⢵⢕⢕⠀⠀⠀⠀⠀⠀⠀⠀⠀⠀⠀⠀</a:t>
            </a:r>
            <a:br/>
            <a:r>
              <a:t>⠀⠀⠀⠀⠀⠀⠀⠀⠀⠀⠀⣿⣿⣿⣿⣿⣿⣿⣿⣿⣿⣿⣿⢏⢿⣿⣿⣿⡿⢿⡿⢟⣿⣿⣿⣿⣿⠇⠜⣿⣿⣿⣿⣿⣿⣿⣿⣿⣿⣿⣿⣿⣿⣿⣿⣿⣿⣿⣿⣿⣿⣟⣗⢇⢕⢇⢕⢷⢵⠀⠀⠀⠀⠀⠀⠀⠀⠀⠀⠀⠀</a:t>
            </a:r>
            <a:br/>
            <a:r>
              <a:t>⠀⠀⠀⠀⠀⠀⠀⠀⠀⠀⠀⣿⣿⣿⣿⣿⣿⣿⣿⣿⣿⣿⡏⢕⢜⣿⣿⣿⣇⢕⢕⢞⣿⣿⣿⡿⢇⠀⢀⢸⣿⣿⣿⣿⣿⣿⣿⣿⣿⣿⣿⣿⣿⣿⣿⣿⣿⣿⣿⣿⣿⣿⢿⢷⢳⢷⣷⣿⢵⠀⠀⠀⠀⠀⠀⠀⠀⠀⠀⠀⠀</a:t>
            </a:r>
            <a:br/>
            <a:r>
              <a:t>⠀⠀⠀⠀⠀⠀⠀⠀⠀⠀⠀⣿⣿⣿⣿⣿⣿⣿⣿⣿⣿⣿⢇⢕⢕⢜⢟⢿⣿⣿⢿⢿⢟⠟⠝⠑⠀⢀⢕⣿⣿⣿⣿⣿⣿⣿⣿⣿⣿⣿⣿⣿⣿⣿⣿⣿⣿⣿⣿⣟⣿⣿⣷⣷⣷⣿⣿⣷⣷⠀⠀⠀⠀⠀⠀⠀⠀⠀⠀⠀⠀</a:t>
            </a:r>
            <a:br/>
            <a:r>
              <a:t>⠀⠀⠀⠀⠀⠀⠀⠀⠀⠀⠀⣿⣿⣿⣿⣿⣿⣿⣿⣿⣿⣿⢁⢕⢕⢕⠑⠁⠁⠁⠁⠁⠀⢀⠀⠀⠄⠁⢄⣿⣿⣿⣿⣿⣿⣿⣿⣿⣿⣿⣿⣿⣿⣿⣿⣿⣿⣿⣿⣿⣿⣿⣿⣿⣿⣿⣿⣿⣷⠀⠀⠀⠀⠀⠀⠀⠀⠀⠀⠀⠀</a:t>
            </a:r>
            <a:br/>
            <a:r>
              <a:t>⠀⠀⠀⠀⠀⠀⠀⠀⠀⠀⠀⣿⣿⣿⣿⣿⣿⣿⣿⣿⣿⣿⡇⢕⢕⢕⢕⢕⠔⠔⠔⠕⠁⠀⠀⠀⢄⠕⢕⣿⣿⣿⣿⣿⣿⣿⣿⣿⣿⣿⣿⣿⣿⣿⣿⣿⣿⣿⣿⣿⣿⣿⣿⣿⣿⣿⣿⣿⣿⠀⠀⠀⠀⠀⠀⠀⠀⠀⠀⠀⠀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⠀⠀⠀⠀⠀⠀⠀⠀⠀⠀⠀⣿⣿⣿⣿⣿⣿⣿⣿⣿⣿⣿⣷⢕⢕⢕⢕⢕⢕⢕⢔⢑⢄⢄⢔⢕⢕⢔⣱⣿⣿⣿⣿⣿⣿⣿⣿⣿⣿⣿⣿⣿⣿⣿⣿⣿⣿⣿⣿⣿⣿⣿⣿⣿⣿⣿⣿⣿⣿⠀⠀⠀⠀⠀⠀⠀⠀⠀⠀⠀⠀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⠀⠀⠀⠀⠀⠀⠀⠀⠀⠀⠀⣿⣿⣿⣿⣿⣿⣿⣿⣿⣿⣿⣿⣇⢕⢕⢕⢕⢕⢕⠕⢁⢔⢕⢕⢕⢕⢱⣿⣿⣿⣿⣿⣿⣿⣿⣿⣿⣿⣿⣿⣿⣿⣿⣿⣿⣿⣿⣿⣿⣿⣿⣿⣿⣿⣿⣿⣿⣿⠀⠀⠀⠀⠀⠀⠀⠀⠀⠀⠀⠀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⠀⠀⠀⠀⠀⠀⠀⠀⠀⠀⠀⠛⠛⠛⠛⠛⠛⠛⠛⠛⠛⠛⠛⠛⠑⠑⠑⠑⠑⠑⠑⠑⠑⠑⠑⠑⠑⠛⠛⠛⠛⠛⠛⠛⠛⠛⠛⠛⠛⠛⠛⠛⠛⠛⠛⠛⠛⠛⠛⠛⠛⠛⠛⠛⠛⠛⠛⠛⠛⠀⠀⠀⠀⠀⠀⠀⠀⠀⠀⠀⠀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⠀⠀⠀⠀⠀⠀⠀⠀⠀⠀⠀⣿⣿⣿⣿⣿⣿⣿⣿⣿⣿⣿⣿⣿⣿⣿⣿⣿⣿⣿⣿⣿⣿⣿⣿⣿⣿⣿⣿⣿⣿⣿⣿⣿⡇⠁⠁⠀⠀⠀⠀⢜⣿⣿⣿⣿⣿⣿⣷⢕⢕⢕⢕⢕⢅⢅⢄⢀⢄⠀⠀⠀⠀⠀⠀⠀⠀⠀⠀⠀⠀</a:t>
            </a:r>
            <a:br/>
            <a:r>
              <a:t>⠀⠀⠀⠀⠀⠀⠀⠀⠀⠀⠀⣿⣿⣿⣿⣿⣿⣿⣿⣿⣿⣿⣿⣿⡿⢟⢛⢝⢕⡕⢅⡵⣝⡽⣿⣿⣿⣿⣿⣿⣿⣿⣿⣿⠕⠀⠀⠀⠀⠀⠀⢁⢿⣿⣿⣿⣿⣿⣿⣇⢕⢕⢕⢕⢕⢕⢕⠑⠑⠀⠀⠀⠀⠀⠀⠀⠀⠀⠀⠀⠀</a:t>
            </a:r>
            <a:br/>
            <a:r>
              <a:t>⠀⠀⠀⠀⠀⠀⠀⠀⠀⠀⠀⣿⣿⣿⣿⣿⣿⣿⣿⣿⣿⣿⣿⡿⢇⢕⢱⣹⡿⢗⢜⢟⢟⢻⣷⣱⣷⣿⣿⢻⢿⣿⣿⢏⠑⠀⠀⠀⠐⠀⠀⠔⢸⣿⣿⣿⣿⣿⣿⣿⡕⢕⢔⢔⢕⢕⢕⢔⢔⠀⠀⠀⠀⠀⠀⠀⠀⠀⠀⠀⠀</a:t>
            </a:r>
            <a:br/>
            <a:r>
              <a:t>⠀⠀⠀⠀⠀⠀⠀⠀⠀⠀⠀⣿⣿⣿⣿⣿⣿⣿⣿⣿⣿⣿⣿⢇⣵⢗⢿⢝⢕⢕⢕⢕⢕⢕⢜⣟⡿⢻⢟⢻⣿⣽⣿⡕⠑⢀⠀⠀⠀⠀⠀⠀⢕⣿⣿⣿⣿⣿⣿⣿⣿⢕⢕⢕⢕⢕⢕⢕⢕⠀⠀⠀⠀⠀⠀⠀⠀⠀⠀⠀⠀</a:t>
            </a:r>
            <a:br/>
            <a:r>
              <a:t>⠀⠀⠀⠀⠀⠀⠀⠀⠀⠀⠀⣿⣿⣿⣿⣿⣿⣿⣿⣿⣿⣿⣿⢾⣾⣷⣷⣵⣵⣕⣕⣱⣕⣎⢕⢞⢕⣕⢞⣿⣿⢏⢿⡇⢕⢕⢕⢔⢔⢕⢕⢕⢕⢻⣿⣿⣿⣿⣿⣿⣿⡕⢕⢕⢕⢕⢕⢕⢕⠀⠀⠀⠀⠀⠀⠀⠀⠀⠀⠀⠀</a:t>
            </a:r>
            <a:br/>
            <a:r>
              <a:t>⠀⠀⠀⠀⠀⠀⠀⠀⠀⠀⠀⣿⣿⣿⣿⣿⣿⣿⣿⣿⣿⣿⣿⢱⣿⣿⣿⣿⣿⣿⣿⣿⣿⣿⣿⣿⣧⣷⢱⢝⣵⣿⣷⣿⡕⢕⢕⢕⢕⢕⢕⢕⢕⢸⣿⣿⣿⣿⣿⣿⣿⡇⢕⢕⢕⢕⢕⢕⢕⠀⠀⠀⠀⠀⠀⠀⠀⠀⠀⠀⠀</a:t>
            </a:r>
            <a:br/>
            <a:r>
              <a:t>⠀⠀⠀⠀⠀⠀⠀⠀⠀⠀⠀⣿⣿⣿⣿⣿⣿⣿⣿⣿⣿⣿⢏⣿⣿⣿⣿⣿⣿⣿⣿⣿⣿⣿⣿⣿⣿⣿⣿⣵⣿⢻⣿⣿⢕⣕⣕⣕⣕⣕⣕⣱⣕⣸⣿⣿⣿⣿⣿⣿⣿⡇⢕⢕⢕⢕⢕⢕⢕⠀⠀⠀⠀⠀⠀⠀⠀⠀⠀⠀⠀</a:t>
            </a:r>
            <a:br/>
            <a:r>
              <a:t>⠀⠀⠀⠀⠀⠀⠀⠀⠀⠀⠀⣿⣿⣿⣿⣿⣿⣿⣿⣿⣿⣿⢱⣿⣿⣿⣿⣿⣿⣿⣿⣿⣿⣿⣿⣿⣿⣿⣿⣏⣿⣿⣿⣿⣿⣿⣿⣿⣿⣿⣿⣿⣿⣿⣿⣿⣿⣿⣿⣿⣿⡇⢕⢕⢕⢕⢕⢕⢕⠀⠀⠀⠀⠀⠀⠀⠀⠀⠀⠀⠀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⠀⠀⠀⠀⠀⠀⠀⠀⠀⠀⠀⣿⣿⣿⣿⣿⣿⣿⣿⣿⣿⣿⣿⣿⣿⣽⣿⣿⣿⣿⣿⣿⣿⣿⣿⣿⣿⣿⣿⣿⣿⣿⣿⣿⣿⣿⣿⣿⣿⣿⣿⣿⣿⣿⣿⣿⣿⣿⣿⣿⣿⡇⢕⢕⢕⢕⢕⢕⢕⠀⠀⠀⠀⠀⠀⠀⠀⠀⠀⠀⠀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⠀⠀⠀⠀⠀⠀⠀⠀⠀⠀⠀⣿⣿⣿⣿⣿⣿⣿⣿⣿⣿⣿⣿⣿⣿⣿⣿⣟⣿⣿⣿⣿⣿⣿⣿⣿⣿⣿⣿⣿⣿⣿⣿⣿⣿⣿⣿⣿⣿⣿⣿⣿⣿⣿⣿⣿⣿⣿⣿⣿⣿⢏⢕⢕⢕⢕⢕⢕⢕⠀⠀⠀⠀⠀⠀⠀⠀⠀⠀⠀⠀</a:t>
            </a:r>
            <a:br/>
            <a:r>
              <a:t>⠀⠀⠀⠀⠀⠀⠀⠀⠀⠀⠀⣿⣿⣿⣿⣿⣿⣿⣿⣿⣿⣿⣿⣿⣿⣿⣿⣿⣿⣿⣿⣿⣿⣿⣿⣿⣿⢟⢾⣿⣿⣿⣿⣿⣿⣿⣿⣿⣿⣿⣿⣿⣿⣿⣿⣿⣿⣿⣿⣿⢿⣗⣕⢕⢕⢇⢕⢷⢕⠀⠀⠀⠀⠀⠀⠀⠀⠀⠀⠀⠀</a:t>
            </a:r>
            <a:br/>
            <a:r>
              <a:t>⠀⠀⠀⠀⠀⠀⠀⠀⠀⠀⠀⣿⣿⣿⣿⣿⣿⣿⣿⣿⣿⣿⣿⢟⣿⣿⣿⣿⣿⢿⣿⣿⣿⣿⣿⣿⡿⠀⠸⣿⣿⣿⣿⣿⣿⣿⣿⣿⣿⣿⣿⣿⣿⣿⣿⣿⣿⣿⣿⣿⣿⡿⢟⢗⢱⢷⢷⡷⢱⠀⠀⠀⠀⠀⠀⠀⠀⠀⠀⠀⠀</a:t>
            </a:r>
            <a:br/>
            <a:r>
              <a:t>⠀⠀⠀⠀⠀⠀⠀⠀⠀⠀⠀⣿⣿⣿⣿⣿⣿⣿⣿⣿⣿⣿⡇⢕⢻⣿⣿⢞⢕⢕⢜⣽⣽⣿⣿⢟⠕⠀⢄⣿⣿⣿⣿⣿⣿⣿⣿⣿⣿⣿⣿⣿⣿⣿⣿⣿⣿⣿⡿⢿⣿⣿⣷⣷⣷⣿⣿⣷⣵⠀⠀⠀⠀⠀⠀⠀⠀⠀⠀⠀⠀</a:t>
            </a:r>
            <a:br/>
            <a:r>
              <a:t>⠀⠀⠀⠀⠀⠀⠀⠀⠀⠀⠀⣿⣿⣿⣿⣿⣿⣿⣿⣿⣿⣿⢕⢕⢕⢝⢻⢷⣷⣿⡿⢿⢿⠟⠑⠀⠀⢀⠕⢿⣿⣿⣿⣿⣿⣿⣿⣿⣿⣿⣿⣿⣿⣿⣿⣿⣿⣿⣿⣿⣿⣿⣿⣿⣿⣿⣿⣿⣾⠀⠀⠀⠀⠀⠀⠀⠀⠀⠀⠀⠀</a:t>
            </a:r>
            <a:br/>
            <a:r>
              <a:t>⠀⠀⠀⠀⠀⠀⠀⠀⠀⠀⠀⣿⣿⣿⣿⣿⣿⣿⣿⣿⣿⣿⠀⢕⢕⢕⠀⠁⠁⠁⠁⠀⠀⠀⠀⠀⠐⠀⢄⣸⣿⣿⣿⣿⣿⣿⣿⣿⣿⣿⣿⣿⣿⣿⣿⣿⣿⣿⣿⣿⣿⣿⣿⣿⣿⣿⣿⣿⣿⠀⠀⠀⠀⠀⠀⠀⠀⠀⠀⠀⠀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⠀⠀⠀⠀⠀⠀⠀⠀⠀⠀⠀⣿⣿⣿⣿⣿⣿⣿⣿⣿⣿⣿⡇⢕⢕⢕⢄⢔⢄⠄⠀⠀⠀⠀⠀⢀⢄⠑⢕⣿⣿⣿⣿⣿⣿⣿⣿⣿⣿⣿⣿⣿⣿⣿⣿⣿⣿⣿⣿⣿⣿⣿⣿⣿⣿⣿⣿⣿⣽⠀⠀⠀⠀⠀⠀⠀⠀⠀⠀⠀⠀</a:t>
            </a:r>
            <a:br/>
            <a:r>
              <a:t>⠀⠀⠀⠀⠀⠀⠀⠀⠀⠀⠀⣿⣿⣿⣿⣿⣿⣿⣿⣿⣿⣿⣷⢕⢕⢕⢕⢕⢔⢔⢔⢀⠀⢄⢔⢕⢕⢑⢱⣿⣿⣿⣿⣿⣿⣿⣿⣿⣿⣿⣿⣿⣿⣿⣿⣿⣿⣿⣿⣿⣿⣿⣿⣿⣿⣿⣿⣿⣿⠀⠀⠀⠀⠀⠀⠀⠀⠀⠀⠀⠀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⠀⠀⠀⠀⠀⠀⠀⠀⠀⠀⠀⠛⠛⠛⠛⠛⠛⠛⠛⠛⠛⠛⠛⠃⠑⠑⠑⠑⠑⠑⠑⠁⠀⠑⠑⠑⠑⠑⠛⠛⠛⠛⠛⠛⠛⠛⠛⠛⠛⠛⠛⠛⠛⠛⠛⠛⠛⠛⠛⠛⠛⠛⠛⠛⠛⠛⠛⠛⠛⠀⠀⠀⠀⠀⠀⠀⠀⠀⠀⠀⠀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⠀⠀⠀⠀⠀⠀⠀⠀⠀⠀⠀⣿⣿⣿⣿⣿⣿⣿⣿⣿⣿⣿⣿⣿⣿⣿⣿⣿⣿⣿⣿⣿⣿⣿⣿⣿⣿⣿⣿⣿⣿⣿⣿⣿⢇⠁⠀⠀⠀⠀⠁⢻⣿⣿⣿⣿⣿⣿⣇⢕⢕⢕⢕⢕⢕⢕⢄⢄⢔⠀⠀⠀⠀⠀⠀⠀⠀⠀⠀⠀⠀</a:t>
            </a:r>
            <a:br/>
            <a:r>
              <a:t>⠀⠀⠀⠀⠀⠀⠀⠀⠀⠀⠀⣿⣿⣿⣿⣿⣿⣿⣿⣿⣿⣿⣿⣿⣿⣿⣿⣿⣿⣿⣿⣿⣿⣿⣿⣿⣿⣿⣿⣿⣿⣿⣿⡟⠀⠀⠀⠀⠀⠀⠀⢜⣿⣿⣿⣿⣿⣿⣿⡕⢕⢕⢕⢕⢕⢕⢕⠑⠑⠀⠀⠀⠀⠀⠀⠀⠀⠀⠀⠀⠀</a:t>
            </a:r>
            <a:br/>
            <a:r>
              <a:t>⠀⠀⠀⠀⠀⠀⠀⠀⠀⠀⠀⣿⣿⣿⣿⣿⣿⣿⣿⣿⣿⣿⣿⣿⡿⢟⢟⢝⢑⢕⢕⢜⡝⣿⣿⣿⣿⣿⣿⣿⣿⣿⣿⢇⠀⠀⠀⠀⠐⠀⠀⠕⢹⣿⣿⣿⣿⣿⣿⣿⡕⢕⢕⢕⢕⢕⢕⢕⢕⠀⠀⠀⠀⠀⠀⠀⠀⠀⠀⠀⠀</a:t>
            </a:r>
            <a:br/>
            <a:r>
              <a:t>⠀⠀⠀⠀⠀⠀⠀⠀⠀⠀⠀⣿⣿⣿⣿⣿⣿⣿⣿⣿⣿⣿⣿⡏⢕⢕⢺⣿⢷⢸⢷⢿⢷⣧⣕⣾⣿⣿⢿⣿⣿⣿⣿⢕⢔⢀⠀⢀⠀⠀⠀⢀⢸⣿⣿⣿⣿⣿⣿⣿⣧⢕⢕⢕⢕⢕⢕⢕⢕⠀⠀⠀⠀⠀⠀⠀⠀⠀⠀⠀⠀</a:t>
            </a:r>
            <a:br/>
            <a:r>
              <a:t>⠀⠀⠀⠀⠀⠀⠀⠀⠀⠀⠀⣿⣿⣿⣿⣿⣿⣿⣿⣿⣿⣿⣿⣷⣷⣾⢟⢇⢕⢕⢕⢕⢕⢝⡟⣿⢻⢿⣺⣷⣟⣿⣿⢕⢕⢕⢕⢔⢔⢕⢕⢕⢕⣿⣿⣿⣿⣿⣿⣿⣿⢕⢕⢕⢕⢕⢕⢕⢕⠀⠀⠀⠀⠀⠀⠀⠀⠀⠀⠀⠀</a:t>
            </a:r>
            <a:br/>
            <a:r>
              <a:t>⠀⠀⠀⠀⠀⠀⠀⠀⠀⠀⠀⣿⣿⣿⣿⣿⣿⣿⣿⣿⣿⣿⣿⣿⣷⣷⣵⣕⣕⣕⣕⣱⢜⢱⢿⢇⢕⢟⣾⣿⢿⢫⣿⡇⢕⢕⢕⢕⢕⢕⢕⢕⢕⣿⣿⣿⣿⣿⣿⣿⣿⢕⢕⢕⢕⢕⢕⢕⢕⠀⠀⠀⠀⠀⠀⠀⠀⠀⠀⠀⠀</a:t>
            </a:r>
            <a:br/>
            <a:r>
              <a:t>⠀⠀⠀⠀⠀⠀⠀⠀⠀⠀⠀⣿⣿⣿⣿⣿⣿⣿⣿⣿⣿⣿⣿⣽⣿⣿⣿⣿⣿⣿⣿⣿⣿⣿⣷⣧⣷⣝⢗⢹⣿⣧⣿⣿⣕⣕⣱⣕⣕⣕⣱⣵⣵⣿⣿⣿⣿⣿⣿⣿⣿⢕⢕⢕⢕⢕⢕⢕⢕⠀⠀⠀⠀⠀⠀⠀⠀⠀⠀⠀⠀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⠀⠀⠀⠀⠀⠀⠀⠀⠀⠀⠀⣿⣿⣿⣿⣿⣿⣿⣿⣿⣿⣿⣿⣿⣿⣿⣿⣿⣿⣿⣿⣿⣿⣿⣿⣿⣿⣿⣧⣼⢿⣿⣿⣿⣿⣿⣿⣿⣿⣿⣿⣿⣿⣿⣿⣿⣿⣿⣿⣿⣿⢕⢕⢕⢕⢕⢕⢕⢕⠀⠀⠀⠀⠀⠀⠀⠀⠀⠀⠀⠀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⠀⠀⠀⠀⠀⠀⠀⠀⠀⠀⠀⣿⣿⣿⣿⣿⣿⣿⣿⣿⣿⣿⣿⣿⣿⣿⣿⣿⣿⣿⣿⣿⣿⣿⣿⣿⣿⣿⣿⣿⣿⣾⣿⣿⣿⣿⣿⣿⣿⣿⣿⣿⣿⣿⣿⣿⣿⣿⣿⣿⣿⢕⢕⢕⢕⢕⢕⢕⢕⠀⠀⠀⠀⠀⠀⠀⠀⠀⠀⠀⠀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⠀⠀⠀⠀⠀⠀⠀⠀⠀⠀⠀⣿⣿⣿⣿⣿⣿⣿⣿⣿⣿⣿⣿⣿⣿⣿⣿⣿⣿⣿⣿⣿⣿⣿⣿⣿⣿⣿⣿⣿⣿⣿⣿⣿⣿⣿⣿⣿⣿⣿⣿⣿⣿⣿⣿⣿⣿⣿⣿⣿⡟⢕⢕⢕⢱⢕⢕⢕⢕⠀⠀⠀⠀⠀⠀⠀⠀⠀⠀⠀⠀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⠀⠀⠀⠀⠀⠀⠀⠀⠀⠀⠀⣿⣿⣿⣿⣿⣿⣿⣿⣿⣿⣿⣿⣿⣿⣿⣿⣿⣿⣿⣿⣿⣿⣿⣿⣿⣿⣿⣿⣿⣿⣿⣿⣿⣿⣿⣿⣿⣿⣿⣿⣿⣿⣿⣿⣿⣿⣿⣿⣿⣿⡇⢕⢇⢕⢕⢕⢕⢕⠀⠀⠀⠀⠀⠀⠀⠀⠀⠀⠀⠀</a:t>
            </a:r>
            <a:br/>
            <a:r>
              <a:t>⠀⠀⠀⠀⠀⠀⠀⠀⠀⠀⠀⣿⣿⣿⣿⣿⣿⣿⣿⣿⣿⣿⣿⣿⣟⣻⣿⣿⣿⣿⣿⣿⣿⣿⣿⣿⣿⣿⣿⣿⣿⣿⣿⣿⣿⣿⣿⣿⣿⣿⣿⣿⣿⣿⣿⣿⣿⣿⣿⣿⣟⢕⢕⣜⢇⣕⢇⢱⢕⠀⠀⠀⠀⠀⠀⠀⠀⠀⠀⠀⠀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⠀⠀⠀⠀⠀⠀⠀⠀⠀⠀⠀⣿⣿⣿⣿⣿⣿⣿⣿⣿⣿⣿⣿⣿⣿⣿⣿⣿⣿⣿⣿⣿⣿⣿⣿⣿⣿⣿⣿⣿⣿⣿⣿⣿⣿⣿⣿⣿⣿⣿⣿⣿⣿⣿⣿⣿⣿⣿⣿⣿⣟⣧⡕⢝⢝⢏⢱⢾⢇⠀⠀⠀⠀⠀⠀⠀⠀⠀⠀⠀⠀</a:t>
            </a:r>
            <a:br/>
            <a:r>
              <a:t>⠀⠀⠀⠀⠀⠀⠀⠀⠀⠀⠀⣿⣿⣿⣿⣿⣿⣿⣿⣿⣿⣿⣿⣿⣿⣿⣿⣿⣿⣿⣿⣿⣿⣿⣿⣿⣿⢻⣿⣿⣿⣿⣿⣿⣿⣿⣿⣿⣿⣿⣿⣿⣿⣿⣿⣿⣿⣿⣿⣿⣿⡿⢿⢗⢷⣷⣿⡗⢱⠀⠀⠀⠀⠀⠀⠀⠀⠀⠀⠀⠀</a:t>
            </a:r>
            <a:br/>
            <a:r>
              <a:t>⠀⠀⠀⠀⠀⠀⠀⠀⠀⠀⠀⣿⣿⣿⣿⣿⣿⣿⣿⣿⣿⣿⣿⢿⣿⣿⣿⣿⣿⣿⣿⣿⣿⣿⣿⣿⡏⢄⢹⣿⣿⣿⣿⣿⣿⣿⣿⣿⣿⣿⣿⣿⣿⣿⣿⣿⣿⣿⡿⣿⣿⣿⣿⣿⣿⣿⣿⣿⣵⠀⠀⠀⠀⠀⠀⠀⠀⠀⠀⠀⠀</a:t>
            </a:r>
            <a:br/>
            <a:r>
              <a:t>⠀⠀⠀⠀⠀⠀⠀⠀⠀⠀⠀⣿⣿⣿⣿⣿⣿⣿⣿⣿⣿⣿⢇⢜⣿⣿⣿⣏⡟⢇⣯⣿⣿⣿⣿⢏⠕⠀⢕⣿⣿⣿⣿⣿⣿⣿⣿⣿⣿⣿⣿⣿⣿⣿⣿⣿⣿⣿⣿⣿⣿⣿⣿⣿⣿⣿⣿⣿⣾⠀⠀⠀⠀⠀⠀⠀⠀⠀⠀⠀⠀</a:t>
            </a:r>
            <a:br/>
            <a:r>
              <a:t>⠀⠀⠀⠀⠀⠀⠀⠀⠀⠀⠀⣿⣿⣿⣿⣿⣿⣿⣿⣿⣿⣿⢕⢕⢕⢕⢕⢕⣵⣿⣿⣿⡿⢟⠑⠁⠀⢔⠕⣿⣿⣿⣿⣿⣿⣿⣿⣿⣿⣿⣿⣿⣿⣿⣿⣿⣿⣿⣿⣿⣿⣿⣿⣿⣿⣿⣿⣿⣿⠀⠀⠀⠀⠀⠀⠀⠀⠀⠀⠀⠀</a:t>
            </a:r>
            <a:br/>
            <a:r>
              <a:t>⠀⠀⠀⠀⠀⠀⠀⠀⠀⠀⠀⣿⣿⣿⣿⣿⣿⣿⣿⣿⣿⣿⠀⢕⢕⢕⠁⠘⠙⠙⠁⠁⠁⠀⠀⠀⠐⢀⢄⣿⣿⣿⣿⣿⣿⣿⣿⣿⣿⣿⣿⣿⣿⣿⣿⣿⣿⣿⣿⣿⣿⣿⣿⣿⣿⣿⣿⣿⣿⠀⠀⠀⠀⠀⠀⠀⠀⠀⠀⠀⠀</a:t>
            </a:r>
            <a:br/>
            <a:r>
              <a:t>⠀⠀⠀⠀⠀⠀⠀⠀⠀⠀⠀⣿⣿⣿⣿⣿⣿⣿⣿⣿⣿⣿⡔⢕⢕⢕⢔⢔⢄⢄⢄⠀⠀⠀⠀⢀⢔⢕⢕⣿⣿⣿⣿⣿⣿⣿⣿⣿⣿⣿⣿⣿⣿⣿⣿⣿⣿⣿⣿⣿⣿⣿⣿⣿⣿⣿⣿⣿⣿⠀⠀⠀⠀⠀⠀⠀⠀⠀⠀⠀⠀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⠀⠀⠀⠀⠀⠀⠀⠀⠀⠀⠀⠛⠛⠛⠛⠛⠛⠛⠛⠛⠛⠛⠃⠑⠑⠑⠑⠑⠐⠐⠀⠐⠀⠀⠐⠑⠑⠑⠑⠛⠛⠛⠛⠛⠛⠛⠛⠛⠛⠛⠛⠛⠛⠛⠛⠛⠛⠛⠛⠛⠛⠛⠛⠛⠛⠛⠛⠛⠛⠀⠀⠀⠀⠀⠀⠀⠀⠀⠀⠀⠀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⠀⠀⠀⠀⠀⠀⠀⠀⠀⠀⠀⣿⣿⣿⣿⣿⣿⣿⣿⣿⣿⣿⣿⣿⣿⣿⣿⣿⣿⣿⣿⣿⣿⣿⣿⣿⣿⣿⣿⣿⣿⣿⣿⣿⠕⠁⠀⠀⠀⠁⠑⢿⣿⣿⣿⣿⣿⣿⡇⢕⢕⢕⢕⢕⢕⢕⢕⢕⢕⠀⠀⠀⠀⠀⠀⠀⠀⠀⠀⠀⠀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⠀⠀⠀⠀⠀⠀⠀⠀⠀⠀⠀⣿⣿⣿⣿⣿⣿⣿⣿⣿⣿⣿⣿⣿⣿⣿⣿⣿⣿⣿⣿⣿⣿⣿⣿⣿⣿⣿⣿⣿⣿⣿⣿⡏⠕⠀⠀⠀⠀⠀⠀⢜⣿⣿⣿⣿⣿⣿⣿⡕⢕⢕⢕⢕⢕⢕⢕⠑⠕⠀⠀⠀⠀⠀⠀⠀⠀⠀⠀⠀⠀</a:t>
            </a:r>
            <a:br/>
            <a:r>
              <a:t>⠀⠀⠀⠀⠀⠀⠀⠀⠀⠀⠀⣿⣿⣿⣿⣿⣿⣿⣿⣿⣿⣿⣿⣿⣿⣿⣿⣿⣿⣿⣿⣿⣿⣿⣿⣿⣿⣿⣿⣿⣿⣿⣿⢇⢕⠐⠀⠀⠀⠀⠐⢕⢿⣿⣿⣿⣿⣿⣿⣷⢕⢕⢕⢕⢕⢕⢕⢕⢕⠀⠀⠀⠀⠀⠀⠀⠀⠀⠀⠀⠀</a:t>
            </a:r>
            <a:br/>
            <a:r>
              <a:t>⠀⠀⠀⠀⠀⠀⠀⠀⠀⠀⠀⣿⣿⣿⣿⣿⣿⣿⣿⣿⣿⣿⣿⣿⢟⢟⢝⢕⢘⢕⢕⣱⢽⣿⣿⣿⣿⣿⣿⣿⣿⣿⣿⢕⢕⢕⢔⢀⢀⢀⢀⢕⢸⣿⣿⣿⣿⣿⣿⣿⡇⢕⢕⢕⢕⢕⢕⢕⢕⠀⠀⠀⠀⠀⠀⠀⠀⠀⠀⠀⠀</a:t>
            </a:r>
            <a:br/>
            <a:r>
              <a:t>⠀⠀⠀⠀⠀⠀⠀⠀⠀⠀⠀⣿⣿⣿⣿⣿⣿⣿⣿⣿⣿⣿⣿⢇⢕⡕⣻⣿⢇⢿⢟⢟⢷⣏⣵⣿⣿⡿⢿⢿⣿⣿⡟⢕⢕⢕⢕⢔⢕⢕⢕⢕⢸⣿⣿⣿⣿⣿⣿⣿⣧⢕⢕⢕⢕⢕⢕⢕⢕⠀⠀⠀⠀⠀⠀⠀⠀⠀⠀⠀⠀</a:t>
            </a:r>
            <a:br/>
            <a:r>
              <a:t>⠀⠀⠀⠀⠀⠀⠀⠀⠀⠀⠀⣿⣿⣿⣿⣿⣿⣿⣿⣿⣿⣿⣿⣷⢷⡿⢝⢕⢕⢕⢕⢕⢕⢝⢿⡿⢿⣷⢿⣿⣟⣿⣿⢕⢕⢕⢕⢕⢕⢕⢕⢕⢜⣿⣿⣿⣿⣿⣿⣿⣿⢕⢕⢕⢕⢕⢕⢕⢕⠀⠀⠀⠀⠀⠀⠀⠀⠀⠀⠀⠀</a:t>
            </a:r>
            <a:br/>
            <a:r>
              <a:t>⠀⠀⠀⠀⠀⠀⠀⠀⠀⠀⠀⣿⣿⣿⣿⣿⣿⣿⣿⣿⣿⣿⣿⣿⣷⣷⣕⣕⣕⣕⣕⡇⢇⢵⢟⢕⢕⣟⣿⡿⡟⢾⣿⡕⣕⣕⣱⣵⣸⣕⣵⣵⣵⣿⣿⣿⣿⣿⣿⣿⣿⢕⢕⢕⢕⢕⢕⢕⢕⠀⠀⠀⠀⠀⠀⠀⠀⠀⠀⠀⠀</a:t>
            </a:r>
            <a:br/>
            <a:r>
              <a:t>⠀⠀⠀⠀⠀⠀⠀⠀⠀⠀⠀⣿⣿⣿⣿⣿⣿⣿⣿⣿⣿⣿⣿⣿⣿⣿⣿⣿⣿⣿⣿⣿⣿⣷⣷⣿⣿⡯⢏⣿⣿⣷⣿⣿⣿⣿⣿⣿⣿⣿⣿⣿⣿⣿⣿⣿⣿⣿⣿⣿⣿⢕⢕⢕⢕⢕⢕⢕⢕⠀⠀⠀⠀⠀⠀⠀⠀⠀⠀⠀⠀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⠀⠀⠀⠀⠀⠀⠀⠀⠀⠀⠀⣿⣿⣿⣿⣿⣿⣿⣿⣿⣿⣿⣿⣿⣿⣿⣿⣿⣿⣿⣿⣿⣿⣿⣿⣿⣿⣿⣵⣿⢿⣿⣿⣿⣿⣿⣿⣿⣿⣿⣿⣿⣿⣿⣿⣿⣿⣿⣿⣿⣿⢕⢕⢕⢕⢕⢕⢕⢕⠀⠀⠀⠀⠀⠀⠀⠀⠀⠀⠀⠀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⠀⠀⠀⠀⠀⠀⠀⠀⠀⠀⠀⣿⣿⣿⣿⣿⣿⣿⣿⣿⣿⣿⣿⣿⣿⣿⣿⣿⣿⣿⣿⣿⣿⣿⣿⣿⣿⣿⣟⣿⣿⣿⣿⣿⣿⣿⣿⣿⣿⣿⣿⣿⣿⣿⣿⣿⣿⣿⣿⣿⣿⢕⢕⢕⢕⢕⢕⢕⢕⠀⠀⠀⠀⠀⠀⠀⠀⠀⠀⠀⠀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⠀⠀⠀⠀⠀⠀⠀⠀⠀⠀⠀⣿⣿⣿⣿⣿⣿⣿⣿⣿⣿⣿⣿⣿⣿⣿⣿⣿⣿⣿⣿⣿⣿⣿⣿⣿⣿⣿⣿⣿⣿⣿⣿⣿⣿⣿⣿⣿⣿⣿⣿⣿⣿⣿⣿⣿⣿⣿⣿⣿⣏⢕⢕⢕⢕⢕⢕⢕⢕⠀⠀⠀⠀⠀⠀⠀⠀⠀⠀⠀⠀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⠀⠀⠀⠀⠀⠀⠀⠀⠀⠀⠀⣿⣿⣿⣿⣿⣿⣿⣿⣿⣿⣿⣿⣿⣿⣿⣿⣿⣿⣿⣿⣿⣿⣿⣿⣿⣿⣿⣿⣿⣿⣿⣿⣿⣿⣿⣿⣿⣿⣿⣿⣿⣿⣿⣿⣿⣿⣿⣿⣿⣏⢕⢕⢕⢕⢕⢕⢕⢕⠀⠀⠀⠀⠀⠀⠀⠀⠀⠀⠀⠀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⠀⠀⠀⠀⠀⠀⠀⠀⠀⠀⠀⣿⣿⣿⣿⣿⣿⣿⣿⣿⣿⣿⣿⣿⣿⣿⣿⣿⣿⣿⣿⣿⣿⣿⣿⣿⣿⣿⣿⣿⣿⣿⣿⣿⣿⣿⣿⣿⣿⣿⣿⣿⣿⣿⣿⣿⣿⣿⣿⣿⡏⢕⢕⢜⢕⢕⢕⢕⢕⠀⠀⠀⠀⠀⠀⠀⠀⠀⠀⠀⠀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⠀⠀⠀⠀⠀⠀⠀⠀⠀⠀⠀⣿⣿⣿⣿⣿⣿⣿⣿⣿⣿⣿⣿⣿⣿⣿⣿⣿⣿⣿⣿⣿⣿⣿⣿⣿⣿⣿⣿⣿⣿⣿⣿⣿⣿⣿⣿⣿⣿⣿⣿⣿⣿⣿⣿⣿⣿⣿⣿⣿⣿⡗⢜⢕⢕⢕⢕⢝⢕⠀⠀⠀⠀⠀⠀⠀⠀⠀⠀⠀⠀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⠀⠀⠀⠀⠀⠀⠀⠀⠀⠀⠀⣿⣿⣿⣿⣿⣿⣿⣿⣿⣿⣿⣿⣿⣿⣿⣿⣿⣿⣿⣿⣿⣿⣿⣿⣿⣿⣿⣿⣿⣿⣿⣿⣿⣿⣿⣿⣿⣿⣿⣿⣿⣿⣿⣿⣿⣿⣿⣿⣿⣏⢝⣻⣟⣻⣷⡿⢷⢕⠀⠀⠀⠀⠀⠀⠀⠀⠀⠀⠀⠀</a:t>
            </a:r>
            <a:br/>
            <a:r>
              <a:t>⠀⠀⠀⠀⠀⠀⠀⠀⠀⠀⠀⣿⣿⣿⣿⣿⣿⣿⣿⣿⣿⣿⣿⣏⢟⢿⣿⣿⣿⣿⣿⣿⣿⣿⣿⣿⣿⣿⣿⣿⣿⣿⣿⣿⣿⣿⣿⣿⣿⣿⣿⣿⣿⣿⣿⣿⣿⣿⣿⣿⣿⣿⡏⢝⢟⢟⣿⢿⢗⠀⠀⠀⠀⠀⠀⠀⠀⠀⠀⠀⠀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⠀⠀⠀⠀⠀⠀⠀⠀⠀⠀⠀⣿⣿⣿⣿⣿⣿⣿⣿⣿⣿⣿⣿⣿⣿⣿⣿⣿⣿⣿⣿⣿⣿⣿⣿⣿⣿⣿⣿⣿⣿⣿⣿⣿⣿⣿⣿⣿⣿⣿⣿⣿⣿⣿⣿⣿⣿⣿⣿⣿⣿⣿⢟⡟⢷⣿⣿⡿⣾⠀⠀⠀⠀⠀⠀⠀⠀⠀⠀⠀⠀</a:t>
            </a:r>
            <a:br/>
            <a:r>
              <a:t>⠀⠀⠀⠀⠀⠀⠀⠀⠀⠀⠀⣿⣿⣿⣿⣿⣿⣿⣿⣿⣿⣿⣿⣿⣿⣿⣿⣿⣿⣿⣿⣿⣿⣿⣿⣿⡿⢳⣿⣿⣿⣿⣿⣿⣿⣿⣿⣿⣿⣿⣿⣿⣿⣿⣿⣿⣿⣿⣿⣿⣿⣿⣿⣿⣿⣿⣿⣿⣿⠀⠀⠀⠀⠀⠀⠀⠀⠀⠀⠀⠀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⠀⠀⠀⠀⠀⠀⠀⠀⠀⠀⠀⣿⣿⣿⣿⣿⣿⣿⣿⣿⣿⣿⡿⣿⣿⣿⣿⣿⣿⣿⣿⣿⣿⣿⣿⣿⢇⠀⢻⣿⣿⣿⣿⣿⣿⣿⣿⣿⣿⣿⣿⣿⣿⣿⣿⣿⣿⣿⣿⣿⣿⣿⣿⣿⣿⣿⣿⣿⣿⠀⠀⠀⠀⠀⠀⠀⠀⠀⠀⠀⠀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⠀⠀⠀⠀⠀⠀⠀⠀⠀⠀⠀⣿⣿⣿⣿⣿⣿⣿⣿⣿⣿⣿⢕⢜⡿⢿⣿⢿⡽⢝⣿⣿⣿⣿⡿⢇⠁⠀⢜⣿⣿⣿⣿⣿⣿⣿⣿⣿⣿⣿⣿⣿⣿⣿⣿⣿⣿⣿⣿⣿⣿⣿⣿⣿⣿⣿⣿⣿⣿⠀⠀⠀⠀⠀⠀⠀⠀⠀⠀⠀⠀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⠀⠀⠀⠀⠀⠀⠀⠀⠀⠀⠀⣿⣿⣿⣿⣿⣿⣿⣿⣿⣿⣿⢕⢕⢕⢕⢕⢜⣵⣾⣿⣿⢿⢏⠑⠀⢀⢕⠕⣿⣿⣿⣿⣿⣿⣿⣿⣿⣿⣿⣿⣿⣿⣿⣿⣿⣿⣿⣿⣿⣿⣿⣿⣿⣿⣿⣿⣿⣿⠀⠀⠀⠀⠀⠀⠀⠀⠀⠀⠀⠀</a:t>
            </a:r>
            <a:br/>
            <a:r>
              <a:t>⠀⠀⠀⠀⠀⠀⠀⠀⠀⠀⠀⣿⣿⣿⣿⣿⣿⣿⣿⣿⣿⣿⠁⢕⢕⢕⠕⠕⠑⠑⠁⠁⠀⠀⠀⠀⠁⢀⢕⣿⣿⣿⣿⣿⣿⣿⣿⣿⣿⣿⣿⣿⣿⣿⣿⣿⣿⣿⣿⣿⣿⣿⣿⣿⣿⣿⣿⣿⣿⠀⠀⠀⠀⠀⠀⠀⠀⠀⠀⠀⠀</a:t>
            </a:r>
            <a:br/>
            <a:r>
              <a:t>⠀⠀⠀⠀⠀⠀⠀⠀⠀⠀⠀⠛⠛⠛⠛⠛⠛⠛⠛⠛⠛⠛⠁⠑⠑⠑⠐⠐⠀⠀⠀⠐⠀⠀⠀⠀⠑⠑⠑⠛⠛⠛⠛⠛⠛⠛⠛⠛⠛⠛⠛⠛⠛⠛⠛⠛⠛⠛⠛⠛⠛⠛⠛⠛⠛⠛⠛⠛⠛⠀⠀⠀⠀⠀⠀⠀⠀⠀⠀⠀⠀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⠀⠀⠀⠀⠀⠀⠀⠀⠀⠀⠀⣿⣿⣿⣿⣿⣿⣿⣿⣿⣿⣿⣿⣿⣿⣿⣿⣿⣿⣿⣿⣿⣿⣿⢿⢿⢿⢿⣿⣿⣿⣿⣿⣿⣿⣿⣿⣿⣿⣿⣿⣿⣿⣿⣿⣿⣿⣿⣿⣿⣿⣿⣿⣿⣿⣿⣿⣿⣿⠀⠀⠀⠀⠀⠀⠀⠀⠀⠀⠀⠀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⠀⠀⠀⠀⠀⠀⠀⠀⠀⠀⠀⣿⣿⣿⣿⣿⣿⣿⣿⣿⣿⣿⣿⣿⣿⣿⣿⣿⣿⣿⣿⣿⡏⢝⢕⢕⢕⢕⢝⢻⣿⣿⣿⣿⣿⣿⣿⣿⣿⣿⣿⣿⣿⣿⣿⣿⣿⣿⣿⣿⣿⣿⣿⣿⣿⣿⣿⣿⣿⠀⠀⠀⠀⠀⠀⠀⠀⠀⠀⠀⠀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⠀⠀⠀⠀⠀⠀⠀⠀⠀⠀⠀⣿⣿⣿⣿⣿⣿⣿⣿⣿⣿⣿⣿⣿⣿⣿⣿⣿⣿⣿⣿⣿⣷⣷⣷⣿⣿⣿⡇⢸⣿⣿⣿⣿⣿⣿⣿⣿⣿⣿⣿⣿⣿⣿⣿⣿⣿⣿⣿⣿⣿⣿⣿⣿⣿⣿⣿⣿⣿⠀⠀⠀⠀⠀⠀⠀⠀⠀⠀⠀⠀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⠀⠀⠀⠀⠀⠀⠀⠀⠀⠀⠀⣿⣿⣿⣿⣿⣿⣿⣿⣿⣿⣿⣿⣿⣿⣿⣿⣿⣿⣿⣿⣿⣿⢽⣿⣿⣻⣿⣷⢸⣿⣿⣿⣿⣿⣿⣿⣿⣿⣿⣿⣿⣿⣿⣿⣿⣿⣿⣿⣿⣿⣿⣿⣿⣿⣿⣿⣿⣿⠀⠀⠀⠀⠀⠀⠀⠀⠀⠀⠀⠀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⠀⠀⠀⠀⠀⠀⠀⠀⠀⠀⠀⣿⣿⣿⣿⣿⣿⣿⣿⣿⣿⣿⣿⣿⣿⣿⣿⣿⣿⣿⣿⣿⣿⣿⡿⢟⣿⣿⣝⣻⢿⣿⣿⣿⣿⣿⣿⣿⣿⣿⣿⣿⣿⣿⣿⣿⣿⣿⣿⣿⣿⣿⣿⣿⣿⣿⣿⣿⣿⠀⠀⠀⠀⠀⠀⠀⠀⠀⠀⠀⠀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⠀⠀⠀⠀⠀⠀⠀⠀⠀⠀⠀⣿⣿⣿⣿⣿⣿⣿⣿⣿⣿⣿⣿⣿⣿⣿⣿⣿⣿⡿⢟⢏⢝⣟⣿⡧⣿⣿⣷⡇⢕⢕⢝⢝⢟⢻⢿⣿⣿⣿⣿⣿⣿⣿⣿⣿⣿⣿⣿⣿⣿⣿⣿⣿⣿⣿⣿⣿⣿⠀⠀⠀⠀⠀⠀⠀⠀⠀⠀⠀⠀</a:t>
            </a:r>
            <a:br/>
            <a:r>
              <a:t>⠀⠀⠀⠀⠀⠀⠀⠀⠀⠀⠀⣿⣿⣿⣿⣿⣿⣿⣿⣿⣿⣿⣿⣿⣿⣿⢿⢟⢝⠁⠁⠀⢕⣿⣿⣿⢿⣷⡿⡇⢕⢕⠕⢕⢕⢕⢕⢜⣿⣿⣿⣿⣿⣿⣿⣿⣿⣿⣿⣿⣿⣿⣿⣿⣿⣿⣿⣿⣿⠀⠀⠀⠀⠀⠀⠀⠀⠀⠀⠀⠀</a:t>
            </a:r>
            <a:br/>
            <a:r>
              <a:t>⠀⠀⠀⠀⠀⠀⠀⠀⠀⠀⠀⣿⣿⣿⣿⣿⣿⣿⣿⣿⣿⣿⣿⣿⣿⡇⠕⠁⠐⢄⠀⠀⠀⠏⢹⡽⢿⢿⢿⢕⢕⢕⢄⠕⠑⢑⠁⠕⢻⣿⣿⣿⣿⣿⣿⣿⣿⣿⣿⣿⣿⣿⣿⣿⣿⣿⣿⣿⣿⠀⠀⠀⠀⠀⠀⠀⠀⠀⠀⠀⠀</a:t>
            </a:r>
            <a:br/>
            <a:r>
              <a:t>⠀⠀⠀⠀⠀⠀⠀⠀⠀⠀⠀⣿⣿⣿⣿⣿⣿⣿⣿⣿⣿⣿⣿⣿⣿⢇⠀⠀⠀⢑⢀⠀⠀⠀⢑⣞⣟⣽⢝⢕⢕⢅⠁⠀⠀⢕⠀⠀⢜⣿⣿⣿⣿⣿⣿⣿⣿⣿⣿⣿⣿⣿⣿⣿⣿⣿⣿⣿⣿⠀⠀⠀⠀⠀⠀⠀⠀⠀⠀⠀⠀</a:t>
            </a:r>
            <a:br/>
            <a:r>
              <a:t>⠀⠀⠀⠀⠀⠀⠀⠀⠀⠀⠀⣿⣿⣿⣿⣿⣿⣿⣿⣿⣿⣿⣿⣿⣿⢕⠀⠀⢀⣠⡕⠀⠀⠀⠑⢗⣗⣗⡇⢕⠕⢕⠀⠀⠀⠀⠀⠀⢕⣿⣿⣿⣿⣿⣿⣿⣿⣿⣿⣿⣿⣿⣿⣿⣿⣿⣿⣿⣿⠀⠀⠀⠀⠀⠀⠀⠀⠀⠀⠀⠀</a:t>
            </a:r>
            <a:br/>
            <a:r>
              <a:t>⠀⠀⠀⠀⠀⠀⠀⠀⠀⠀⠀⣿⣿⣿⣿⣿⣿⣿⣿⣿⣿⣿⣿⣿⣿⢇⠀⢸⣯⣽⡧⢄⠀⠀⠑⠸⢵⢕⢇⢕⢀⢕⠀⠀⠀⠀⠀⠀⠁⢹⣿⣿⣿⣿⣿⣿⣿⣿⣿⣿⣿⣿⣿⣿⣿⣿⣿⣿⣿⠀⠀⠀⠀⠀⠀⠀⠀⠀⠀⠀⠀</a:t>
            </a:r>
            <a:br/>
            <a:r>
              <a:t>⠀⠀⠀⠀⠀⠀⠀⠀⠀⠀⠀⣿⣿⣿⣿⣿⣿⣿⣿⣿⣿⣿⣿⣿⣿⢕⠁⣹⢞⣿⡇⠁⠀⠀⠁⢕⢝⢽⢕⠔⠕⢕⠀⠀⠀⠀⠀⠀⠀⢁⢝⣿⣿⣿⣿⣿⣿⣿⣿⣿⣿⣿⣿⣿⣿⣿⣿⣿⣿⠀⠀⠀⠀⠀⠀⠀⠀⠀⠀⠀⠀</a:t>
            </a:r>
            <a:br/>
            <a:r>
              <a:t>⠀⠀⠀⠀⠀⠀⠀⠀⠀⠀⠀⣿⣿⣿⣿⣿⣿⣿⣿⣿⣿⣿⣿⣿⣿⢔⢕⢕⠕⠻⠃⠀⠀⠀⠐⢕⢑⢗⡇⡕⢐⠔⠄⠀⠀⠀⠀⠀⢄⢕⣸⣿⣿⣿⣿⣿⣿⣿⣿⣿⣿⣿⣿⣿⣿⣿⣿⣿⣿⠀⠀⠀⠀⠀⠀⠀⠀⠀⠀⠀⠀</a:t>
            </a:r>
            <a:br/>
            <a:r>
              <a:t>⠀⠀⠀⠀⠀⠀⠀⠀⠀⠀⠀⣿⣿⣿⣿⣿⣿⣿⣿⣿⣿⣿⣿⣿⣿⡕⢜⠕⠁⠀⠀⠀⠀⠀⠀⠐⠨⢥⢕⢵⢅⠀⠀⠀⠀⠀⠀⠀⢕⣧⣾⣿⣿⣿⣿⣿⣿⣿⣿⣿⣿⣿⣿⣿⣿⣿⣿⣿⣿⠀⠀⠀⠀⠀⠀⠀⠀⠀⠀⠀⠀</a:t>
            </a:r>
            <a:br/>
            <a:r>
              <a:t>⠀⠀⠀⠀⠀⠀⠀⠀⠀⠀⠀⣿⣿⣿⣿⣿⣿⣿⣿⣿⣿⣿⣿⣿⣿⣧⣵⣴⣴⢆⠀⠀⠀⠀⠀⠀⠑⡗⢇⢇⢱⢄⠀⠀⠂⠀⢰⣄⡑⢜⢿⣿⣿⣿⣿⣿⣿⣿⣿⣿⣿⣿⣿⣿⣿⣿⣿⣿⣿⠀⠀⠀⠀⠀⠀⠀⠀⠀⠀⠀⠀</a:t>
            </a:r>
            <a:br/>
            <a:r>
              <a:t>⠀⠀⠀⠀⠀⠀⠀⠀⠀⠀⠀⣿⣿⣿⣿⣿⣿⣿⣿⣿⣿⣿⣿⣿⣿⣿⣿⣿⡿⢕⠀⠀⠀⠀⠀⠀⠄⣴⣕⣵⣾⣧⢕⠀⠀⠀⢜⣿⣿⣷⣵⣿⣿⣿⣿⣿⣿⣿⣿⣿⣿⣿⣿⣿⣿⣿⣿⣿⣿⠀⠀⠀⠀⠀⠀⠀⠀⠀⠀⠀⠀</a:t>
            </a:r>
            <a:br/>
            <a:r>
              <a:t>⠀⠀⠀⠀⠀⠀⠀⠀⠀⠀⠀⠛⠛⠛⠛⠛⠛⠛⠛⠛⠛⠛⠛⠛⠛⠛⠛⠛⠃⠁⠀⠀⠀⠀⠀⠀⠀⠘⠓⠛⠛⠛⠃⠑⠀⠀⠁⠛⠛⠛⠛⠛⠛⠛⠛⠛⠛⠛⠛⠛⠛⠛⠛⠛⠛⠛⠛⠛⠛⠀⠀⠀⠀⠀⠀⠀⠀⠀⠀⠀⠀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⠀⠀⠀⠀⠀⠀⠀⠀⠀⠀⠀⣿⣿⣿⣿⣿⣿⣿⣿⣿⣿⣿⣿⣿⣿⣿⣿⣿⣿⣿⣿⣿⣿⣿⣿⣿⣿⣿⣿⣿⣿⣿⣿⡏⠁⠀⠀⠀⠀⠀⢜⣿⣿⣿⣿⣿⣿⣿⡕⢕⢕⢕⢕⢕⢕⢕⢕⢕⢕⠀⠀⠀⠀⠀⠀⠀⠀⠀⠀⠀⠀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⠀⠀⠀⠀⠀⠀⠀⠀⠀⠀⠀⣿⣿⣿⣿⣿⣿⣿⣿⣿⣿⣿⣿⣿⣿⣿⣿⣿⣿⣿⣿⣿⣿⣿⣿⣿⣿⣿⣿⣿⣿⣿⣿⢇⠀⠀⠀⠀⠀⠀⠀⢹⣿⣿⣿⣿⣿⣿⣷⢕⢕⢕⢕⢕⢕⢕⢕⠑⠕⠀⠀⠀⠀⠀⠀⠀⠀⠀⠀⠀⠀</a:t>
            </a:r>
            <a:br/>
            <a:r>
              <a:t>⠀⠀⠀⠀⠀⠀⠀⠀⠀⠀⠀⣿⣿⣿⣿⣿⣿⣿⣿⣿⣿⣿⣿⣿⣿⣿⣿⣿⣿⣿⣿⣿⣿⣿⣿⣿⣿⣿⣿⣿⣿⣿⡟⢕⢕⠕⠀⠀⠀⠀⠔⢜⣿⣿⣿⣿⣿⣿⣿⣧⢕⢕⢕⢕⢕⢕⢕⢕⢕⠀⠀⠀⠀⠀⠀⠀⠀⠀⠀⠀⠀</a:t>
            </a:r>
            <a:br/>
            <a:r>
              <a:t>⠀⠀⠀⠀⠀⠀⠀⠀⠀⠀⠀⣿⣿⣿⣿⣿⣿⣿⣿⣿⣿⣿⣿⣿⣿⣿⣿⢿⢟⢟⢻⡿⣿⣿⣿⣿⣿⣿⣿⣿⣿⣿⡇⢕⢕⢕⠔⢀⢀⢀⢀⢕⢿⣿⣿⣿⣿⣿⣿⣿⡕⢕⢕⢕⢕⢕⢕⢕⢕⠀⠀⠀⠀⠀⠀⠀⠀⠀⠀⠀⠀</a:t>
            </a:r>
            <a:br/>
            <a:r>
              <a:t>⠀⠀⠀⠀⠀⠀⠀⠀⠀⠀⠀⣿⣿⣿⣿⣿⣿⣿⣿⣿⣿⣿⣿⢏⢕⢅⢕⢅⢅⢔⣕⢸⡏⢻⢟⢟⣿⣿⣿⣿⣿⣿⡇⢕⢕⢕⢕⢕⢕⢕⢕⢕⢸⣿⣿⣿⣿⣿⣿⣿⡇⢕⢕⢕⢕⢕⢕⢕⢕⠀⠀⠀⠀⠀⠀⠀⠀⠀⠀⠀⠀</a:t>
            </a:r>
            <a:br/>
            <a:r>
              <a:t>⠀⠀⠀⠀⠀⠀⠀⠀⠀⠀⠀⣿⣿⣿⣿⣿⣿⣿⣿⣿⣿⡿⢝⢕⢕⣕⢚⢊⢏⢝⢝⢜⢝⢟⣷⣿⣿⣿⣿⣽⣿⣿⡇⢕⢕⢕⢕⢕⢕⢕⢕⢕⢸⣿⣿⣿⣿⣿⣿⣿⡇⢕⢕⢕⢕⢕⢕⢕⢕⠀⠀⠀⠀⠀⠀⠀⠀⠀⠀⠀⠀</a:t>
            </a:r>
            <a:br/>
            <a:r>
              <a:t>⠀⠀⠀⠀⠀⠀⠀⠀⠀⠀⠀⣿⣿⣿⣿⣿⣿⣿⣿⣿⣿⣧⣵⡾⡷⢳⡕⢕⢕⢕⢕⢕⢅⣕⢕⣿⣿⣿⣻⣿⣯⣿⣷⣕⣱⣵⣵⣕⣕⣵⣵⣧⣾⣿⣿⣿⣿⣿⣿⣿⣇⢕⢕⢕⢕⢕⢕⢕⢕⠀⠀⠀⠀⠀⠀⠀⠀⠀⠀⠀⠀</a:t>
            </a:r>
            <a:br/>
            <a:r>
              <a:t>⠀⠀⠀⠀⠀⠀⠀⠀⠀⠀⠀⣿⣿⣿⣿⣿⣿⣿⣿⣿⣿⡿⢯⣯⣵⣧⣵⣕⣕⣕⢕⣕⣗⣺⣿⣿⣷⣿⣿⣿⣿⣿⣿⣿⣿⣿⣿⣿⣿⣿⣿⣿⣿⣿⣿⣿⣿⣿⣿⣿⡇⢕⢕⢕⢕⢕⢕⢕⢕⠀⠀⠀⠀⠀⠀⠀⠀⠀⠀⠀⠀</a:t>
            </a:r>
            <a:br/>
            <a:r>
              <a:t>⠀⠀⠀⠀⠀⠀⠀⠀⠀⠀⠀⣿⣿⣿⣿⣿⣿⣿⣿⣿⣟⢕⣺⣿⣿⣿⣿⣿⣿⣿⣿⣿⣿⣿⣿⣿⣿⣿⣿⣿⣿⣿⣿⣿⣿⣿⣿⣿⣿⣿⣿⣿⣿⣿⣿⣿⣿⣿⣿⣿⡏⢕⢕⢕⢕⢕⢕⢕⢕⠀⠀⠀⠀⠀⠀⠀⠀⠀⠀⠀⠀</a:t>
            </a:r>
            <a:br/>
            <a:r>
              <a:t>⠀⠀⠀⠀⠀⠀⠀⠀⠀⠀⠀⣿⣿⣿⣿⣿⣿⣿⣿⣿⡇⢣⣿⣿⣿⣿⣿⣿⣿⣿⣿⣿⣿⣿⣿⣿⣿⣿⣿⣿⣿⣿⣿⣿⣿⣿⣿⣿⣿⣿⣿⣿⣿⣿⣿⣿⣿⣿⣿⣿⡇⢕⢕⢕⢕⢕⢕⢕⢕⠀⠀⠀⠀⠀⠀⠀⠀⠀⠀⠀⠀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⠀⠀⠀⠀⠀⠀⠀⠀⠀⠀⠀⣿⣿⣿⣿⣿⣿⣿⣿⣿⣧⣾⣿⣿⣿⣿⣿⣿⣿⣿⣿⣿⣿⣿⣿⣿⣿⣿⣿⣿⣿⣿⣿⣿⣿⣿⣿⣿⣿⣿⣿⣿⣿⣿⣿⣿⣿⣿⣿⣿⣏⣕⢕⢕⢕⢕⢕⢕⢕⠀⠀⠀⠀⠀⠀⠀⠀⠀⠀⠀⠀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⠀⠀⠀⠀⠀⠀⠀⠀⠀⠀⠀⣿⣿⣿⣿⣿⣿⣿⣿⣿⣿⣿⣿⣿⣿⣿⣿⣿⣿⣿⣿⣿⣿⣿⣿⣿⣿⣿⣿⣿⣿⣿⣿⣿⣿⣿⣿⣿⣿⣿⣿⣿⣿⣿⣿⣿⣿⣿⣿⣿⡇⢝⢕⢜⣝⡕⢕⢕⢕⠀⠀⠀⠀⠀⠀⠀⠀⠀⠀⠀⠀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⠀⠀⠀⠀⠀⠀⠀⠀⠀⠀⠀⣿⣿⣿⣿⣿⣿⣿⣿⣿⣿⣿⣿⣿⣿⣿⣿⣿⣿⣿⣿⣿⣿⣿⣿⣿⣿⣿⣿⣿⣿⣿⣿⣿⣿⣿⣿⣿⣿⣿⣿⣿⣿⣿⣿⣿⣿⣿⣿⣿⣿⣏⢜⢝⢕⢜⢝⢕⢕⠀⠀⠀⠀⠀⠀⠀⠀⠀⠀⠀⠀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⠀⠀⠀⠀⠀⠀⠀⠀⠀⠀⠀⣿⣿⣿⣿⣿⣿⣿⣿⣿⣿⣿⣿⣿⣿⣿⣿⣿⣿⣿⣿⣿⣿⣿⣿⣿⣿⣿⣿⣿⣿⣿⣿⣿⣿⣿⣿⣿⣿⣿⣿⣿⣿⣿⣿⣿⣿⣿⣿⣿⣏⣜⣿⡟⣻⡿⢾⢿⢇⠀⠀⠀⠀⠀⠀⠀⠀⠀⠀⠀⠀</a:t>
            </a:r>
            <a:br/>
            <a:r>
              <a:t>⠀⠀⠀⠀⠀⠀⠀⠀⠀⠀⠀⣿⣿⣿⣿⣿⣿⣿⣿⣿⣿⣿⣿⣿⣿⣿⣿⣿⣷⣿⣿⣿⣿⣿⣿⣿⣿⣿⣿⣿⣿⣿⣿⣿⣿⣿⣿⣿⣿⣿⣿⣿⣿⣿⣿⣿⣿⣿⣿⣿⣿⣿⡏⢟⢟⣻⣿⢟⡇⠀⠀⠀⠀⠀⠀⠀⠀⠀⠀⠀⠀</a:t>
            </a:r>
            <a:br/>
            <a:r>
              <a:t>⠀⠀⠀⠀⠀⠀⠀⠀⠀⠀⠀⣿⣿⣿⣿⣿⣿⣿⣿⣿⣿⣿⣿⣿⣿⡟⢟⣟⣿⣿⣿⣿⣿⣿⣿⣿⣿⣿⣿⣿⣿⣿⣿⣿⣿⣿⣿⣿⣿⣿⣿⣿⣿⣿⣿⣿⣿⣿⣿⣿⣿⣿⣟⣿⣿⣿⣿⡿⢿⠀⠀⠀⠀⠀⠀⠀⠀⠀⠀⠀⠀</a:t>
            </a:r>
            <a:br/>
            <a:r>
              <a:t>⠀⠀⠀⠀⠀⠀⠀⠀⠀⠀⠀⣿⣿⣿⣿⣿⣿⣿⣿⣿⣿⣿⣿⣿⣿⣿⣷⣶⣾⣿⣿⣿⣿⣿⣿⣿⣿⣻⣿⣿⣿⣿⣿⣿⣿⣿⣿⣿⣿⣿⣿⣿⣿⣿⣿⣿⣿⣿⣿⣿⣿⣿⣿⣿⣿⣿⣿⣿⣷⠀⠀⠀⠀⠀⠀⠀⠀⠀⠀⠀⠀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⠀⠀⠀⠀⠀⠀⠀⠀⠀⠀⠀⣿⣿⣿⣿⣿⣿⣿⣿⣿⣿⣿⣿⣿⣿⣿⣽⣽⣿⣿⣿⣿⣿⣿⣿⣿⢇⢸⣿⣿⣿⣿⣿⣿⣿⣿⣿⣿⣿⣿⣿⣿⣿⣿⣿⣿⣿⣿⣿⣿⣿⣿⣿⣿⣿⣿⣿⣿⣿⠀⠀⠀⠀⠀⠀⠀⠀⠀⠀⠀⠀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⠀⠀⠀⠀⠀⠀⠀⠀⠀⠀⠀⣿⣿⣿⣿⣿⣿⣿⣿⣿⣿⣿⢕⢸⣿⣿⣿⣿⣿⣿⣿⣿⣿⣿⣿⡿⠀⠀⢹⣿⣿⣿⣿⣿⣿⣿⣿⣿⣿⣿⣿⣿⣿⣿⣿⣿⣿⣿⣿⣿⣿⣿⣿⣿⣿⣿⣿⣿⣿⠀⠀⠀⠀⠀⠀⠀⠀⠀⠀⠀⠀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⠀⠀⠀⠀⠀⠀⠀⠀⠀⠀⠀⣿⣿⣿⣿⣿⣿⣿⣿⣿⣿⣿⢕⢕⢿⣿⣿⢟⢟⢏⢹⣿⣿⢿⠋⠀⠀⠀⢸⣿⣿⣿⣿⣿⣿⣿⣿⣿⣿⣿⣿⣿⣿⣿⣿⣿⣿⣿⣿⣿⣿⣿⣿⣿⣿⣿⣿⣿⣿⠀⠀⠀⠀⠀⠀⠀⠀⠀⠀⠀⠀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⠀⠀⠀⠀⠀⠀⠀⠀⠀⠀⠀⣿⣿⣿⣿⣿⣿⣿⣿⣿⣿⡟⠑⢕⢕⢝⢳⢕⠕⠕⠜⠙⠑⠄⠀⠀⢀⠑⢸⣿⣿⣿⣿⣿⣿⣿⣿⣿⣿⣿⣿⣿⣿⣿⣿⣿⣿⣿⣿⣿⣿⣿⣿⣿⣿⣿⣿⣿⣿⠀⠀⠀⠀⠀⠀⠀⠀⠀⠀⠀⠀</a:t>
            </a:r>
            <a:br/>
            <a:r>
              <a:t>⠀⠀⠀⠀⠀⠀⠀⠀⠀⠀⠀⠛⠛⠛⠛⠛⠛⠛⠛⠛⠛⠃⠀⠑⠑⠑⠁⠑⠑⠀⠀⠀⠀⠀⠀⠀⠀⠑⠘⠛⠛⠛⠛⠛⠛⠛⠛⠛⠛⠛⠛⠛⠛⠛⠛⠛⠛⠛⠛⠛⠛⠛⠛⠛⠛⠛⠛⠛⠛⠀⠀⠀⠀⠀⠀⠀⠀⠀⠀⠀⠀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⠀⠀⠀⠀⠀⠀⠀⠀⠀⠀⠀⣿⣿⣿⣿⣿⣿⣿⣿⣿⣿⣿⣿⣿⣿⣿⣿⣿⣿⣿⣿⣿⣿⣿⣿⣿⣿⣿⣿⣿⣿⣿⣿⡇⠀⠀⠀⠀⠀⠁⢜⣿⣿⣿⣿⣿⣿⣿⡕⢕⢕⢕⢕⢕⢕⢕⢔⢕⢕⠀⠀⠀⠀⠀⠀⠀⠀⠀⠀⠀⠀</a:t>
            </a:r>
            <a:br/>
            <a:r>
              <a:t>⠀⠀⠀⠀⠀⠀⠀⠀⠀⠀⠀⣿⣿⣿⣿⣿⣿⣿⣿⣿⣿⣿⣿⣿⣿⣿⣿⣿⣿⣿⣿⣿⣿⣿⣿⣿⣿⣿⣿⣿⣿⣿⣿⢕⠀⠀⠀⠀⠀⠀⢔⢻⣿⣿⣿⣿⣿⣿⣷⢕⢕⢕⢕⢕⢕⢕⠕⠑⠑⠀⠀⠀⠀⠀⠀⠀⠀⠀⠀⠀⠀</a:t>
            </a:r>
            <a:br/>
            <a:r>
              <a:t>⠀⠀⠀⠀⠀⠀⠀⠀⠀⠀⠀⣿⣿⣿⣿⣿⣿⣿⣿⣿⣿⣿⣿⣿⣿⣿⣿⣿⣿⣿⣿⣿⣿⣿⣿⣿⣿⣿⣿⣿⣿⣿⡟⢅⠕⠑⠀⠀⠀⠄⢕⢜⣿⣿⣿⣿⣿⣿⣿⣧⢕⢕⢕⢕⢕⢕⢕⢕⢕⠀⠀⠀⠀⠀⠀⠀⠀⠀⠀⠀⠀</a:t>
            </a:r>
            <a:br/>
            <a:r>
              <a:t>⠀⠀⠀⠀⠀⠀⠀⠀⠀⠀⠀⣿⣿⣿⣿⣿⣿⣿⣿⣿⣿⣿⣿⣿⣿⣿⣿⢿⢟⢟⢿⢿⣿⣿⣿⣿⣿⣿⣿⣿⣿⣿⡇⢕⢔⢔⢄⢀⠀⠀⢕⢕⣿⣿⣿⣿⣿⣿⣿⣿⢕⢕⢕⢕⢕⢕⢕⢕⢕⠀⠀⠀⠀⠀⠀⠀⠀⠀⠀⠀⠀</a:t>
            </a:r>
            <a:br/>
            <a:r>
              <a:t>⠀⠀⠀⠀⠀⠀⠀⠀⠀⠀⠀⣿⣿⣿⣿⣿⣿⣿⣿⣿⣿⣿⣿⢏⠙⢑⢅⢅⢕⢁⢔⡕⣏⢝⢟⢟⢻⣿⣿⣿⣿⣿⡇⢕⢕⢕⢕⢕⢕⢕⢕⢕⢸⣿⣿⣿⣿⣿⣿⣿⡇⢕⢕⢕⢕⢕⢕⢕⢕⠀⠀⠀⠀⠀⠀⠀⠀⠀⠀⠀⠀</a:t>
            </a:r>
            <a:br/>
            <a:r>
              <a:t>⠀⠀⠀⠀⠀⠀⠀⠀⠀⠀⠀⣿⣿⣿⣿⣿⣿⣿⣿⣿⣿⡟⢕⢕⢔⢕⢕⠷⠝⠝⠝⢝⢝⢝⢻⣾⣿⣿⣿⣽⣿⣿⡇⢕⢕⢕⢕⢕⢕⢕⢕⢕⢸⣿⣿⣿⣿⣿⣿⣿⡇⢕⢕⢕⢕⢕⢕⢕⢕⠀⠀⠀⠀⠀⠀⠀⠀⠀⠀⠀⠀</a:t>
            </a:r>
            <a:br/>
            <a:r>
              <a:t>⠀⠀⠀⠀⠀⠀⠀⠀⠀⠀⠀⣿⣿⣿⣿⣿⣿⣿⣿⣿⣟⢕⢕⣵⡧⢔⢵⡕⢕⢕⢔⢔⢕⢕⢕⢸⣿⣻⣿⣿⣿⣿⡧⣕⣱⣵⣵⣕⣕⣵⣵⣵⣾⣿⣿⣿⣿⣿⣿⣿⡇⢕⢕⢕⢕⢕⢕⢕⢕⠀⠀⠀⠀⠀⠀⠀⠀⠀⠀⠀⠀</a:t>
            </a:r>
            <a:br/>
            <a:r>
              <a:t>⠀⠀⠀⠀⠀⠀⠀⠀⠀⠀⠀⣿⣿⣿⣿⣿⣿⣿⣿⣿⡿⢣⣵⣇⣕⣱⣵⣕⣕⡕⢕⢕⢕⢕⢻⣿⣿⣿⣿⣿⣿⣿⣿⣿⣿⣿⣿⣿⣿⣿⣿⣿⣿⣿⣿⣿⣿⣿⣿⣿⡇⢕⢕⢕⢕⢕⢕⢕⢕⠀⠀⠀⠀⠀⠀⠀⠀⠀⠀⠀⠀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⠀⠀⠀⠀⠀⠀⠀⠀⠀⠀⠀⣿⣿⣿⣿⣿⣿⣿⣿⣿⢇⡕⢸⣿⣿⣿⣿⣿⣿⣿⣿⣿⣿⣿⣿⣿⣿⣿⡿⣿⣿⣿⣿⣿⣿⣿⣿⣿⣿⣿⣿⣿⣿⣿⣿⣿⣿⣿⣿⣿⡇⢕⢕⢕⢕⢕⢕⢕⢕⠀⠀⠀⠀⠀⠀⠀⠀⠀⠀⠀⠀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⠀⠀⠀⠀⠀⠀⠀⠀⠀⠀⠀⣿⣿⣿⣿⣿⣿⣿⣿⣿⡕⢸⣿⣿⣿⣿⣿⣿⣿⣿⣿⣿⣿⣿⣿⣿⣿⣿⣿⣿⣿⣿⣿⣿⣿⣿⣿⣿⣿⣿⣿⣿⣿⣿⣿⣿⣿⣿⣿⣿⡇⡕⢕⢕⢕⢕⢕⢕⢕⠀⠀⠀⠀⠀⠀⠀⠀⠀⠀⠀⠀</a:t>
            </a:r>
            <a:br/>
            <a:r>
              <a:t>⠀⠀⠀⠀⠀⠀⠀⠀⠀⠀⠀⣿⣿⣿⣿⣿⣿⣿⣿⣿⣧⣸⣿⣿⣿⣿⣿⣿⣿⣿⣿⣿⣿⣿⣿⣿⣿⣿⣿⣿⣿⣿⣿⣿⣿⣿⣿⣿⣿⣿⣿⣿⣿⣿⣿⣿⣿⣿⣿⣿⡕⢕⣕⢕⣝⢕⢕⢕⢕⠀⠀⠀⠀⠀⠀⠀⠀⠀⠀⠀⠀</a:t>
            </a:r>
            <a:br/>
            <a:r>
              <a:t>⠀⠀⠀⠀⠀⠀⠀⠀⠀⠀⠀⣿⣿⣿⣿⣿⣿⣿⣿⣿⣾⣿⣿⣿⣿⣿⣿⣿⣿⣿⣿⣿⣿⣿⣿⣿⣿⣿⣿⣿⢿⣿⣿⣿⣿⣿⣿⣿⣿⣿⣿⣿⣿⣿⣿⣿⣿⣿⣿⣿⣿⡏⢝⢝⢕⢕⢕⢜⢕⠀⠀⠀⠀⠀⠀⠀⠀⠀⠀⠀⠀</a:t>
            </a:r>
            <a:br/>
            <a:r>
              <a:t>⠀⠀⠀⠀⠀⠀⠀⠀⠀⠀⠀⣿⣿⣿⣿⣿⣿⣿⣿⣿⣿⣿⣿⣿⣿⣿⣿⣿⣿⣿⣿⣿⣿⣿⣿⣿⣿⣿⣿⣻⣿⣿⣿⣿⣿⣿⣿⣿⣿⣿⣿⣿⣿⣿⣿⣿⣿⣿⣿⣿⡏⢝⣟⣟⢿⡾⢟⢿⢏⠀⠀⠀⠀⠀⠀⠀⠀⠀⠀⠀⠀</a:t>
            </a:r>
            <a:br/>
            <a:r>
              <a:t>⠀⠀⠀⠀⠀⠀⠀⠀⠀⠀⠀⣿⣿⣿⣿⣿⣿⣿⣿⣿⣿⣿⣿⣿⣿⣿⣿⣿⣿⣿⣽⣿⣿⣿⣿⣿⣿⣿⣿⣽⣿⣿⣿⣿⣿⣿⣿⣿⣿⣿⣿⣿⣿⣿⣿⣿⣿⣿⣿⣿⣿⣿⡝⢝⢟⣻⣿⢟⢟⠀⠀⠀⠀⠀⠀⠀⠀⠀⠀⠀⠀</a:t>
            </a:r>
            <a:br/>
            <a:r>
              <a:t>⠀⠀⠀⠀⠀⠀⠀⠀⠀⠀⠀⣿⣿⣿⣿⣿⣿⣿⣿⣿⣿⣿⣿⣿⣿⣿⣿⡿⢿⢿⣿⣿⣿⣿⣿⣿⣿⣿⣿⣿⣿⣿⣿⣿⣿⣿⣿⣿⣿⣿⣿⣿⣿⣿⣿⣿⣿⣿⣿⣿⣿⣿⣟⡻⣿⣿⣿⢿⢿⠀⠀⠀⠀⠀⠀⠀⠀⠀⠀⠀⠀</a:t>
            </a:r>
            <a:br/>
            <a:r>
              <a:t>⠀⠀⠀⠀⠀⠀⠀⠀⠀⠀⠀⣿⣿⣿⣿⣿⣿⣿⣿⣿⣿⣿⣿⣿⣿⣿⣿⣷⣵⣭⣿⣿⣿⣿⣿⣿⣿⣿⣿⣿⣿⣿⣿⣿⣿⣿⣿⣿⣿⣿⣿⣿⣿⣿⣿⣿⣿⣿⣿⣿⣿⣿⣿⣿⣿⣿⣿⣿⣷⠀⠀⠀⠀⠀⠀⠀⠀⠀⠀⠀⠀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⠀⠀⠀⠀⠀⠀⠀⠀⠀⠀⠀⣿⣿⣿⣿⣿⣿⣿⣿⣿⣿⣿⡿⢿⣿⣿⣿⣿⣟⣟⣻⣿⣿⣿⣿⣿⢇⢹⣿⣿⣿⣿⣿⣿⣿⣿⣿⣿⣿⣿⣿⣿⣿⣿⣿⣿⣿⣿⣿⣿⣿⣿⣿⣿⣿⣿⣿⣿⣿⠀⠀⠀⠀⠀⠀⠀⠀⠀⠀⠀⠀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⠀⠀⠀⠀⠀⠀⠀⠀⠀⠀⠀⣿⣿⣿⣿⣿⣿⣿⣿⣿⣿⣿⢕⢸⣿⣿⣿⣿⣿⣿⣿⣿⣿⣿⣿⡿⠀⠁⢻⣿⣿⣿⣿⣿⣿⣿⣿⣿⣿⣿⣿⣿⣿⣿⣿⣿⣿⣿⣿⣿⣿⣿⣿⣿⣿⣿⣿⣿⣿⠀⠀⠀⠀⠀⠀⠀⠀⠀⠀⠀⠀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⠀⠀⠀⠀⠀⠀⠀⠀⠀⠀⠀⣿⣿⣿⣿⣿⣿⣿⣿⣿⣿⡇⢕⢕⢿⣿⣿⡿⡟⢻⢟⣻⣿⡿⠟⠁⠀⠀⢸⣿⣿⣿⣿⣿⣿⣿⣿⣿⣿⣿⣿⣿⣿⣿⣿⣿⣿⣿⣿⣿⣿⣿⣿⣿⣿⣿⣿⣿⣿⠀⠀⠀⠀⠀⠀⠀⠀⠀⠀⠀⠀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⠀⠀⠀⠀⠀⠀⠀⠀⠀⠀⠀⣿⣿⣿⣿⣿⣿⣿⣿⣿⣿⡇⢕⢕⢕⢝⢿⣯⡕⢕⠕⠟⠙⠁⠀⠀⠀⠀⢸⣿⣿⣿⣿⣿⣿⣿⣿⣿⣿⣿⣿⣿⣿⣿⣿⣿⣿⣿⣿⣿⣿⣿⣿⣿⣿⣿⣿⣿⣿⠀⠀⠀⠀⠀⠀⠀⠀⠀⠀⠀⠀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⠀⠀⠀⠀⠀⠀⠀⠀⠀⠀⠀⠛⠛⠛⠛⠛⠛⠛⠛⠛⠛⠃⠑⠑⠑⠑⠁⠑⠐⠐⠀⠀⠀⠀⠀⠀⠀⠐⠘⠛⠛⠛⠛⠛⠛⠛⠛⠛⠛⠛⠛⠛⠛⠛⠛⠛⠛⠛⠛⠛⠛⠛⠛⠛⠛⠛⠛⠛⠛⠀⠀⠀⠀⠀⠀⠀⠀⠀⠀⠀⠀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⠀⠀⠀⠀⠀⠀⠀⠀⠀⠀⠀⣿⣿⣿⣿⣿⣿⣿⣿⣿⣿⣿⣿⣿⣿⣿⣿⣿⣿⣿⣿⣿⣿⣿⣿⣿⣿⣿⣿⣿⣿⣿⣿⢇⠀⠀⠀⠀⠀⠀⢜⣿⣿⣿⣿⣿⣿⣿⡕⢕⢕⢕⢕⢕⢕⢕⢔⢔⢔⠀⠀⠀⠀⠀⠀⠀⠀⠀⠀⠀⠀</a:t>
            </a:r>
            <a:br/>
            <a:r>
              <a:t>⠀⠀⠀⠀⠀⠀⠀⠀⠀⠀⠀⣽⣿⣿⣿⣿⣿⣿⣿⣿⣿⣿⣿⣿⣿⣿⣿⣿⣿⣿⣿⣿⣿⣿⣿⣿⣿⣿⣿⣿⣿⣿⣿⠕⠀⠀⠀⠀⠀⠀⢀⢹⣿⣿⣿⣿⣿⣿⣷⢕⢕⢕⢕⢕⢕⢕⠑⠑⠑⠀⠀⠀⠀⠀⠀⠀⠀⠀⠀⠀⠀</a:t>
            </a:r>
            <a:br/>
            <a:r>
              <a:t>⠀⠀⠀⠀⠀⠀⠀⠀⠀⠀⠀⣻⣿⣿⣿⣿⣿⣿⣿⣿⣿⣿⣿⣿⣿⣿⣿⣿⣿⣿⣿⣿⣿⣿⣿⣿⣿⣿⣿⣿⣿⣿⢇⠅⠐⠀⠀⠀⠐⠀⠕⢜⣿⣿⣿⣿⣿⣿⣿⣇⢕⢕⢕⢕⢕⢕⢕⢕⢕⠀⠀⠀⠀⠀⠀⠀⠀⠀⠀⠀⠀</a:t>
            </a:r>
            <a:br/>
            <a:r>
              <a:t>⠀⠀⠀⠀⠀⠀⠀⠀⠀⠀⠀⣿⣿⣿⣿⣿⣿⣿⣿⣿⣿⣿⣿⣿⣿⣿⣿⢿⠿⠿⢿⣿⣿⣿⣿⣿⣿⣿⣿⣿⣿⣿⡕⢔⢔⢔⢀⢀⠀⢀⢄⢕⣿⣿⣿⣿⣿⣿⣿⣿⢕⢕⢕⢕⢕⢕⢕⢕⢕⠀⠀⠀⠀⠀⠀⠀⠀⠀⠀⠀⠀</a:t>
            </a:r>
            <a:br/>
            <a:r>
              <a:t>⠀⠀⠀⠀⠀⠀⠀⠀⠀⠀⠀⣿⣿⣿⣿⣿⣿⣿⣿⣿⣿⣿⣿⢟⠙⠉⠅⢅⢰⢕⢄⢜⢫⡟⢟⢿⢿⣿⣿⣿⣿⣿⢕⢕⢅⢕⢕⢕⢕⢕⢕⢕⢸⣿⣿⣿⣿⣿⣿⣿⡇⢕⢕⢕⢕⢕⢕⢕⢕⠀⠀⠀⠀⠀⠀⠀⠀⠀⠀⠀⠀</a:t>
            </a:r>
            <a:br/>
            <a:r>
              <a:t>⠀⠀⠀⠀⠀⠀⠀⠀⠀⠀⠀⣿⣿⣿⣿⣿⣿⣿⣿⣿⣿⢟⢝⢁⢐⢄⣕⢱⢧⢞⠗⠟⢝⢝⢝⣷⣷⣿⣿⣿⣿⣿⡕⢕⢕⢕⢕⢕⢕⢕⢕⢕⢸⣿⣿⣿⣿⣿⣿⣿⡇⢕⢕⢕⢕⢕⢕⢕⢕⠀⠀⠀⠀⠀⠀⠀⠀⠀⠀⠀⠀</a:t>
            </a:r>
            <a:br/>
            <a:r>
              <a:t>⠀⠀⠀⠀⠀⠀⠀⠀⠀⠀⠀⣿⣿⣿⣿⣿⣿⣿⣿⣿⢟⢇⢕⢕⡧⣕⢅⢕⢔⢔⢔⢄⢔⢕⣑⢜⣿⣿⣿⣿⣿⣿⡧⣕⣵⣵⣵⣕⣕⣵⣷⣷⣾⣿⣿⣿⣿⣿⣿⣿⡇⢕⢕⢕⢕⢕⢕⢕⢕⠀⠀⠀⠀⠀⠀⠀⠀⠀⠀⠀⠀</a:t>
            </a:r>
            <a:br/>
            <a:r>
              <a:t>⠀⠀⠀⠀⠀⠀⠀⠀⠀⠀⠀⣿⣿⣿⣿⣿⣿⣿⣿⣿⢕⡏⢜⡱⢕⢕⣕⡜⢕⢕⢕⢕⡱⢵⢽⣷⣿⣿⣿⣿⣿⣿⣿⣿⣿⣿⣿⣿⣿⣿⣿⣿⣿⣿⣿⣿⣿⣿⣿⣿⡇⢕⢕⢕⢕⢕⢕⢕⢕⠀⠀⠀⠀⠀⠀⠀⠀⠀⠀⠀⠀</a:t>
            </a:r>
            <a:br/>
            <a:r>
              <a:t>⠀⠀⠀⠀⠀⠀⠀⠀⠀⠀⠀⣿⣿⣿⣿⣿⣿⣿⣿⡿⢕⢜⢹⣿⣿⣿⣿⣿⣿⣿⣿⣷⣾⣿⣿⣿⣿⣿⣿⣿⣿⣿⣿⣿⣿⣿⣿⣿⣿⣿⣿⣿⣿⣿⣿⣿⣿⣿⣿⣿⡇⢕⢕⢕⢕⢕⢕⢕⢕⠀⠀⠀⠀⠀⠀⠀⠀⠀⠀⠀⠀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⠀⠀⠀⠀⠀⠀⠀⠀⠀⠀⠀⣿⣿⣿⣿⣿⣿⣿⣿⡇⢕⢕⣾⣿⣿⣿⣿⣿⣿⣿⣿⣿⣿⣿⣿⣿⣿⣿⣿⣿⣿⣿⣿⣿⣿⣿⣿⣿⣿⣿⣿⣿⣿⣿⣿⣿⣿⣿⣿⣿⡇⢕⢕⢕⢕⢕⢕⢕⢕⠀⠀⠀⠀⠀⠀⠀⠀⠀⠀⠀⠀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⠀⠀⠀⠀⠀⠀⠀⠀⠀⠀⠀⣿⣿⣿⣿⣿⣿⣿⣿⡇⢅⢕⣿⣿⣿⣿⣿⣿⣿⣿⣿⣿⣿⣿⣿⣿⣿⣿⣿⣿⣿⣿⣿⣿⣿⣿⣿⣿⣿⣿⣿⣿⣿⣿⣿⣿⣿⣿⣿⣿⡕⢕⢕⢕⢕⢕⢕⢕⢕⠀⠀⠀⠀⠀⠀⠀⠀⠀⠀⠀⠀</a:t>
            </a:r>
            <a:br/>
            <a:r>
              <a:t>⠀⠀⠀⠀⠀⠀⠀⠀⠀⠀⠀⣿⣿⣿⣿⣿⣿⣿⣿⣷⢕⢸⣿⣿⣿⣿⣿⣿⣿⣿⣿⣿⣿⣿⣿⣿⣿⣿⣿⣿⣿⣿⣿⣿⣿⣿⣿⣿⣿⣿⣿⣿⣿⣿⣿⣿⣿⣿⣿⣿⡇⢕⢕⢕⢕⢕⢕⢕⢕⠀⠀⠀⠀⠀⠀⠀⠀⠀⠀⠀⠀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⠀⠀⠀⠀⠀⠀⠀⠀⠀⠀⠀⣿⣿⣿⣿⣿⣿⣿⣿⣿⡕⢸⣿⣿⣿⣿⣿⣿⣿⣿⣿⣿⣿⣿⣿⣿⣿⣿⣿⣿⣿⣿⣿⣿⣿⣿⣿⣿⣿⣿⣿⣿⣿⣿⣿⣿⣿⣿⣿⣿⢕⢕⢕⢕⢕⢕⢕⢕⢕⠀⠀⠀⠀⠀⠀⠀⠀⠀⠀⠀⠀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⠀⠀⠀⠀⠀⠀⠀⠀⠀⠀⠀⣿⣿⣿⣿⣿⣿⣿⣿⣿⣿⣾⣿⣿⣿⣿⣿⣿⣿⣿⣿⣿⣿⣿⣿⣿⣿⣿⣿⣿⣿⣿⣿⣿⣿⣿⣿⣿⣿⣿⣿⣿⣿⣿⣿⣿⣿⣿⣿⣿⣿⡕⢕⢕⢕⢕⢕⢕⢕⠀⠀⠀⠀⠀⠀⠀⠀⠀⠀⠀⠀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⠀⠀⠀⠀⠀⠀⠀⠀⠀⠀⠀⣿⣿⣿⣿⣿⣿⣿⣿⣿⣿⣿⣿⣿⣿⣿⣿⣿⣿⣿⣿⣿⣿⣿⣿⣿⣿⣿⣿⣿⣿⣿⣿⣿⣿⣿⣿⣿⣿⣿⣿⣿⣿⣿⣿⣿⣿⣿⣿⣿⡝⢝⢝⡏⢟⡇⢸⢗⢕⠀⠀⠀⠀⠀⠀⠀⠀⠀⠀⠀⠀</a:t>
            </a:r>
            <a:br/>
            <a:r>
              <a:t>⠀⠀⠀⠀⠀⠀⠀⠀⠀⠀⠀⣿⣿⣿⣿⣿⣿⣿⣿⣿⣿⣿⣿⣿⣿⣿⣿⣿⣿⣽⣿⣏⣿⣿⣿⣿⣿⣿⣿⣿⣿⣿⣿⣿⣿⣿⣿⣿⣿⣿⣿⣿⣿⣿⣿⣿⣿⣿⣿⣿⣿⣿⡕⢝⢝⢹⡗⢕⢕⠀⠀⠀⠀⠀⠀⠀⠀⠀⠀⠀⠀</a:t>
            </a:r>
            <a:br/>
            <a:r>
              <a:t>⠀⠀⠀⠀⠀⠀⠀⠀⠀⠀⠀⣿⣿⣿⣿⣿⣿⣿⣿⣿⣿⣿⣿⣿⣿⣿⣿⣿⣿⢿⡿⢿⣿⣿⣿⣿⣿⣿⣿⣿⣿⣿⣿⣿⣿⣿⣿⣿⣿⣿⣿⣿⣿⣿⣿⣿⣿⣿⣿⣿⣿⣟⢝⢟⣿⣿⣿⡟⢻⠀⠀⠀⠀⠀⠀⠀⠀⠀⠀⠀⠀</a:t>
            </a:r>
            <a:br/>
            <a:r>
              <a:t>⠀⠀⠀⠀⠀⠀⠀⠀⠀⠀⠀⣿⣿⣿⣿⣿⣿⣿⣿⣿⣿⣿⣿⣿⣿⣿⣿⣿⣧⣥⣭⣽⣿⣿⣿⣿⣿⣿⣿⣿⣿⣿⣿⣿⣿⣿⣿⣿⣿⣿⣿⣿⣿⣿⣿⣿⣿⣿⣿⣿⣿⣿⣿⣿⣿⣿⣿⣿⣵⠀⠀⠀⠀⠀⠀⠀⠀⠀⠀⠀⠀</a:t>
            </a:r>
            <a:br/>
            <a:r>
              <a:t>⠀⠀⠀⠀⠀⠀⠀⠀⠀⠀⠀⣿⣿⣿⣿⣿⣿⣿⣿⣿⣿⣿⡟⣿⣿⣿⣿⣿⣿⣻⢿⢟⣿⣿⣿⣿⠟⣿⣿⣿⣿⣿⣿⣿⣿⣿⣿⣿⣿⣿⣿⣿⣿⣿⣿⣿⣿⣿⣿⣿⣿⣿⣿⣿⣿⣿⣿⣿⣿⠀⠀⠀⠀⠀⠀⠀⠀⠀⠀⠀⠀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⠀⠀⠀⠀⠀⠀⠀⠀⠀⠀⠀⣿⣿⣿⣿⣿⣿⣿⣿⣿⣿⡇⢕⢸⣿⣿⣿⣿⣿⣿⣿⣿⣿⣿⣿⡿⠀⠜⣿⣿⣿⣿⣿⣿⣿⣿⣿⣿⣿⣿⣿⣿⣿⣿⣿⣿⣿⣿⣿⣿⣿⣿⣿⣿⣿⣿⣿⣿⣿⠀⠀⠀⠀⠀⠀⠀⠀⠀⠀⠀⠀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⠀⠀⠀⠀⠀⠀⠀⠀⠀⠀⠀⣿⣿⣿⣿⣿⣿⣿⣿⣿⣿⢕⢕⢜⢿⣿⣿⣟⢻⢿⢿⢿⣿⣿⢟⠁⠀⠀⣹⣿⣿⣿⣿⣿⣿⣿⣿⣿⣿⣿⣿⣿⣿⣿⣿⣿⣿⣿⣿⣿⣿⣿⣿⣿⣿⣿⣿⣿⣿⠀⠀⠀⠀⠀⠀⠀⠀⠀⠀⠀⠀</a:t>
            </a:r>
            <a:br/>
            <a:r>
              <a:t>⠀⠀⠀⠀⠀⠀⠀⠀⠀⠀⠀⣿⣿⣿⣿⣿⣿⣿⣿⣿⣿⠑⢕⢕⢕⢝⢿⣿⣧⡕⢕⠟⠏⠁⠀⠀⠀⠀⣿⣿⣿⣿⣿⣿⣿⣿⣿⣿⣿⣿⣿⣿⣿⣿⣿⣿⣿⣿⣿⣿⣿⣿⣿⣿⣿⣿⣿⣿⣿⠀⠀⠀⠀⠀⠀⠀⠀⠀⠀⠀⠀</a:t>
            </a:r>
            <a:br/>
            <a:r>
              <a:t>⠀⠀⠀⠀⠀⠀⠀⠀⠀⠀⠀⠛⠛⠛⠛⠛⠛⠛⠛⠛⠛⠀⠑⠑⠑⠁⠁⠑⠑⠑⠀⠀⠀⠀⠀⠀⠀⠀⠛⠛⠛⠛⠛⠛⠛⠛⠛⠛⠛⠛⠛⠛⠛⠛⠛⠛⠛⠛⠛⠛⠛⠛⠛⠛⠛⠛⠛⠛⠛⠀⠀⠀⠀⠀⠀⠀⠀⠀⠀⠀⠀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⠀⠀⠀⠀⠀⠀⠀⠀⠀⠀⠀⢸⢿⢿⣿⣿⣿⣿⣿⣿⣿⣿⣿⣿⣿⣿⣿⣿⣿⣿⣿⣿⣿⣿⣿⣿⣿⣿⣿⣿⣿⣿⣿⢕⠀⠀⠀⠀⠀⠀⠜⣿⣿⣿⣿⣿⣿⣿⡕⢕⢕⢕⢕⢕⢔⢔⢔⢔⢔⠀⠀⠀⠀⠀⠀⠀⠀⠀⠀⠀⠀</a:t>
            </a:r>
            <a:br/>
            <a:r>
              <a:t>⠀⠀⠀⠀⠀⠀⠀⠀⠀⠀⠀⢕⡕⢸⣿⣿⣿⣿⣿⣿⣿⣿⣿⣿⣿⣿⣿⣿⣿⣿⣿⣿⣿⣿⣿⣿⣿⣿⣿⣿⣿⣿⡿⠕⠀⠀⠀⠀⠀⠀⢄⢹⣿⣿⣿⣿⣿⣿⣷⢕⢕⠕⢕⢕⢕⢑⠁⠁⠁⠀⠀⠀⠀⠀⠀⠀⠀⠀⠀⠀⠀</a:t>
            </a:r>
            <a:br/>
            <a:r>
              <a:t>⠀⠀⠀⠀⠀⠀⠀⠀⠀⠀⠀⢜⢟⣻⣻⣟⣿⣿⣿⣿⣿⣿⣿⣿⣿⣿⣵⣾⣿⣿⣿⣿⣿⣿⣿⣿⣿⣿⣿⣿⣿⣿⢇⠀⠀⠀⠀⠀⠀⠀⠑⢜⣿⣿⣿⣿⣿⣿⣿⣇⢕⢕⢕⢕⢕⢕⢕⠑⢕⠀⠀⠀⠀⠀⠀⠀⠀⠀⠀⠀⠀</a:t>
            </a:r>
            <a:br/>
            <a:r>
              <a:t>⠀⠀⠀⠀⠀⠀⠀⠀⠀⠀⠀⢵⣧⣿⣿⣿⣿⣿⣿⣿⣿⣿⣿⣿⣿⣿⣿⣿⢿⣿⣿⣿⣿⣿⣿⣿⣿⣿⣿⣿⣿⣿⢕⢔⢄⢄⠀⢀⠄⢄⢄⢕⣿⣿⣿⣿⣿⣿⣿⣿⢕⢕⢕⢕⢕⢕⢕⢕⢕⠀⠀⠀⠀⠀⠀⠀⠀⠀⠀⠀⠀</a:t>
            </a:r>
            <a:br/>
            <a:r>
              <a:t>⠀⠀⠀⠀⠀⠀⠀⠀⠀⠀⠀⢜⣵⢕⣽⣿⣿⣿⣿⣿⣿⣿⣿⢟⠟⢛⠝⠑⢄⡄⠀⢜⢟⡟⢿⢿⢿⣿⣿⣿⣿⣿⢕⢕⢕⢕⢕⢕⢕⢕⢕⢕⢸⣿⣿⣿⣿⣿⣿⣿⡇⢕⢕⢕⢕⢕⢕⢕⢕⠀⠀⠀⠀⠀⠀⠀⠀⠀⠀⠀⠀</a:t>
            </a:r>
            <a:br/>
            <a:r>
              <a:t>⠀⠀⠀⠀⠀⠀⠀⠀⠀⠀⠀⢻⣿⣿⣿⣿⣿⣿⣿⣿⣾⢟⢟⠑⠀⢀⢀⢕⣵⢱⢗⢻⢗⢟⢗⢧⣵⣿⣿⣿⣿⣿⡕⢕⢕⢕⢕⢕⢕⢕⢕⢕⢸⣿⣿⣿⣿⣿⣿⣿⡇⢕⢕⢕⢕⢕⢕⢕⢕⠀⠀⠀⠀⠀⠀⠀⠀⠀⠀⠀⠀</a:t>
            </a:r>
            <a:br/>
            <a:r>
              <a:t>⠀⠀⠀⠀⠀⠀⠀⠀⠀⠀⠀⣵⣾⣿⣿⣿⣿⣿⣿⣿⢟⢕⢕⢕⢵⡅⢚⢕⢕⠅⢄⢄⠑⢕⢕⢜⢿⣿⣿⣿⣿⣿⡇⢱⣵⣵⣧⣕⣕⣵⣷⣷⣾⣿⣿⣿⣿⣿⣿⣿⡇⢕⢕⢕⢕⢕⢕⢕⢕⠀⠀⠀⠀⠀⠀⠀⠀⠀⠀⠀⠀</a:t>
            </a:r>
            <a:br/>
            <a:r>
              <a:t>⠀⠀⠀⠀⠀⠀⠀⠀⠀⠀⠀⣿⣿⣿⣿⣿⣿⣿⣿⡇⢕⡷⡕⢎⢝⢕⢕⢕⢇⢕⢕⢕⢕⣕⣜⣱⣾⣷⣿⣿⣿⣿⣿⣿⣿⣿⣿⣿⣿⣿⣿⣿⣿⣿⣿⣿⣿⣿⣿⣿⡇⢕⢕⢕⢕⢕⢕⢕⢕⠀⠀⠀⠀⠀⠀⠀⠀⠀⠀⠀⠀</a:t>
            </a:r>
            <a:br/>
            <a:r>
              <a:t>⠀⠀⠀⠀⠀⠀⠀⠀⠀⠀⠀⢿⣿⣿⣿⣿⣿⣿⣿⡧⢕⢕⢺⣳⣷⣷⣾⣿⣷⣷⣷⣷⣵⣵⣷⣿⣿⣿⣿⣿⣿⣿⣿⣿⣿⣿⣿⣿⣿⣿⣿⣿⣿⣿⣿⣿⣿⣿⣿⣿⡇⢕⢕⢕⢕⢕⢕⢕⢕⠀⠀⠀⠀⠀⠀⠀⠀⠀⠀⠀⠀</a:t>
            </a:r>
            <a:br/>
            <a:r>
              <a:t>⠀⠀⠀⠀⠀⠀⠀⠀⠀⠀⠀⢸⣿⣿⣿⣿⣿⣿⣾⡕⢕⢕⣼⣿⣿⣿⣿⣿⣿⣿⣿⣿⣿⣿⣿⣿⣿⣿⣿⣿⣿⣿⣿⣿⣿⣿⣿⣿⣿⣿⣿⣿⣿⣿⣿⣿⣿⣿⣿⣿⡇⢕⢕⢕⢕⢕⢕⢕⢕⠀⠀⠀⠀⠀⠀⠀⠀⠀⠀⠀⠀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⠀⠀⠀⠀⠀⠀⠀⠀⠀⠀⠀⡿⢿⢟⢿⣿⣿⣿⣿⢇⠑⢕⣿⣿⣿⣿⣿⣿⣿⣿⣿⣿⣿⣿⣿⣿⣿⣿⣿⣿⣿⣿⣿⣿⣿⣿⣿⣿⣿⣿⣿⣿⣿⣿⣿⣿⣿⣿⣿⣿⡕⢕⢕⢕⢕⢕⢕⢕⢕⠀⠀⠀⠀⠀⠀⠀⠀⠀⠀⠀⠀</a:t>
            </a:r>
            <a:br/>
            <a:r>
              <a:t>⠀⠀⠀⠀⠀⠀⠀⠀⠀⠀⠀⣿⣷⣷⣾⣿⣿⣿⣿⡇⢀⢕⣿⣿⣿⣿⣿⣿⣿⣿⣿⣿⣿⣿⣿⣿⣿⣿⣿⣿⣿⣿⣿⣿⣿⣿⣿⣿⣿⣿⣿⣿⣿⣿⣿⣿⣿⣿⣿⣿⡕⢕⢕⢕⢕⢕⢕⢕⢕⠀⠀⠀⠀⠀⠀⠀⠀⠀⠀⠀⠀</a:t>
            </a:r>
            <a:br/>
            <a:r>
              <a:t>⠀⠀⠀⠀⠀⠀⠀⠀⠀⠀⠀⣿⣿⣿⣿⣿⣿⣿⣿⣧⢕⢱⣿⣿⣿⣿⣿⣿⣿⣿⣿⣿⣿⣿⣿⣿⣿⣿⣿⣿⣿⣿⣿⣿⣿⣿⣿⣿⣿⣿⣿⣿⣿⣿⣿⣿⣿⣿⣿⣿⡕⢕⢕⢕⢕⢕⢕⢕⢕⠀⠀⠀⠀⠀⠀⠀⠀⠀⠀⠀⠀</a:t>
            </a:r>
            <a:br/>
            <a:r>
              <a:t>⠀⠀⠀⠀⠀⠀⠀⠀⠀⠀⠀⣿⣿⣿⣿⣿⣿⣿⣿⣿⣷⣼⣿⣿⣿⣿⣿⣿⣿⣿⣿⣿⣿⣿⣿⣿⣿⣿⣿⣿⣿⣿⣿⣿⣿⣿⣿⣿⣿⣿⣿⣿⣿⣿⣿⣿⣿⣿⣿⣿⣿⢕⢕⢕⢕⢕⢕⢕⢕⠀⠀⠀⠀⠀⠀⠀⠀⠀⠀⠀⠀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⠀⠀⠀⠀⠀⠀⠀⠀⠀⠀⠀⣿⣿⣿⣿⣿⣿⣿⣿⣿⣿⣿⣿⣿⣿⣿⣿⣿⣿⣿⣿⣿⣿⣿⣿⣿⣿⣿⣿⣿⣾⣿⣿⣿⣿⣿⣿⣿⣿⣿⣿⣿⣿⣿⣿⣿⣿⣿⣿⣿⡕⢕⢕⣵⢝⡕⢕⢕⢕⠀⠀⠀⠀⠀⠀⠀⠀⠀⠀⠀⠀</a:t>
            </a:r>
            <a:br/>
            <a:r>
              <a:t>⠀⠀⠀⠀⠀⠀⠀⠀⠀⠀⠀⣿⣿⣿⣿⣿⣿⣿⣿⣿⣿⣿⣿⣿⣿⣿⣿⣿⣿⣿⣿⣿⢻⣿⣿⣿⣿⣿⣿⣿⣿⣿⣿⣿⣿⣿⣿⣿⣿⣿⣿⣿⣿⣿⣿⣿⣿⣿⣿⣿⣽⣇⢕⢜⢕⢜⡇⢕⢟⠀⠀⠀⠀⠀⠀⠀⠀⠀⠀⠀⠀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⠀⠀⠀⠀⠀⠀⠀⠀⠀⠀⠀⣿⣿⣿⣿⣿⣿⣿⣿⣿⣿⣿⣿⣿⣿⣿⣿⣿⣿⣿⣿⣿⣿⣿⣿⣿⣿⣿⣿⣿⣿⣿⣿⣿⣿⣿⣿⣿⣿⣿⣿⣿⣿⣿⣿⣿⣿⣿⣿⣟⣿⢏⣝⡟⣿⣿⢏⢜⢟⠀⠀⠀⠀⠀⠀⠀⠀⠀⠀⠀⠀</a:t>
            </a:r>
            <a:br/>
            <a:r>
              <a:t>⠀⠀⠀⠀⠀⠀⠀⠀⠀⠀⠀⣿⣿⣿⣿⣿⣿⣿⣿⣿⣿⣿⣿⣿⣿⣿⣿⣿⣿⣝⣋⣓⣸⣿⣿⣿⣿⣿⣿⣿⣿⣿⣿⣿⣿⣿⣿⣿⣿⣿⣿⣿⣿⣿⣿⣿⣿⣿⣿⣿⣿⣿⣿⣿⣿⣿⡿⢷⣵⠀⠀⠀⠀⠀⠀⠀⠀⠀⠀⠀⠀</a:t>
            </a:r>
            <a:br/>
            <a:r>
              <a:t>⠀⠀⠀⠀⠀⠀⠀⠀⠀⠀⠀⣿⣿⣿⣿⣿⣿⣿⣿⣿⣿⣿⢿⣿⣿⣿⣿⣿⣿⣿⢿⣿⣿⣿⣿⣿⣿⣿⣿⣿⣿⣿⣿⣿⣿⣿⣿⣿⣿⣿⣿⣿⣿⣿⣿⣿⣿⣿⣿⣿⣿⣿⣿⣿⣿⣿⣿⣿⣿⠀⠀⠀⠀⠀⠀⠀⠀⠀⠀⠀⠀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⠀⠀⠀⠀⠀⠀⠀⠀⠀⠀⠀⣿⣿⣿⣿⣿⣿⣿⣿⣿⣿⢕⢀⣿⣿⣿⣿⣿⣿⣿⣿⣾⣿⣿⣿⡿⠁⢿⣿⣿⣿⣿⣿⣿⣿⣿⣿⣿⣿⣿⣿⣿⣿⣿⣿⣿⣿⣿⣿⣿⣿⣿⣿⣿⣿⣿⣿⣿⣿⠀⠀⠀⠀⠀⠀⠀⠀⠀⠀⠀⠀</a:t>
            </a:r>
            <a:br/>
            <a:r>
              <a:t>⠀⠀⠀⠀⠀⠀⠀⠀⠀⠀⠀⣿⣿⣿⣿⣿⣿⣿⣿⣿⡇⠄⢕⢻⣿⣿⣿⣿⡿⣿⣿⣿⣿⣿⡿⠃⠀⠘⣿⣿⣿⣿⣿⣿⣿⣿⣿⣿⣿⣿⣿⣿⣿⣿⣿⣿⣿⣿⣿⣿⣿⣿⣿⣿⣿⣿⣿⣿⣿⠀⠀⠀⠀⠀⠀⠀⠀⠀⠀⠀⠀</a:t>
            </a:r>
            <a:br/>
            <a:r>
              <a:t>⠀⠀⠀⠀⠀⠀⠀⠀⠀⠀⠀⣿⣿⣿⣿⣿⣿⣿⣿⣿⢇⢕⢔⢑⢝⢿⣿⣿⣷⡕⣱⡾⠟⠙⠀⠀⠀⢰⣿⣿⣿⣿⣿⣿⣿⣿⣿⣿⣿⣿⣿⣿⣿⣿⣿⣿⣿⣿⣿⣿⣿⣿⣿⣿⣿⣿⣿⣿⣿⠀⠀⠀⠀⠀⠀⠀⠀⠀⠀⠀⠀</a:t>
            </a:r>
            <a:br/>
            <a:r>
              <a:t>⠀⠀⠀⠀⠀⠀⠀⠀⠀⠀⠀⠛⠛⠛⠛⠛⠛⠛⠛⠛⠑⠁⠑⠑⠑⠑⠘⠙⠙⠙⠁⠀⠀⠀⠀⠀⠀⠘⠛⠛⠛⠛⠛⠛⠛⠛⠛⠛⠛⠛⠛⠛⠛⠛⠛⠛⠛⠛⠛⠛⠛⠛⠛⠛⠛⠛⠛⠛⠛⠀⠀⠀⠀⠀⠀⠀⠀⠀⠀⠀⠀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⠀⠀⠀⠀⠀⠀⠀⠀⠀⠀⠀⣿⣿⣿⣿⣿⣿⣿⣿⣿⣿⣿⣿⣿⣿⣿⣿⣿⣿⣿⣿⣿⣿⣿⣿⣿⣿⣿⣿⣿⣿⣿⣿⡇⠀⠀⠀⠀⠀⠀⢜⣿⣿⣿⣿⣿⣿⣿⡕⢕⢕⢕⢕⢕⢕⢕⢔⢕⢔⠀⠀⠀⠀⠀⠀⠀⠀⠀⠀⠀⠀</a:t>
            </a:r>
            <a:br/>
            <a:r>
              <a:t>⠀⠀⠀⠀⠀⠀⠀⠀⠀⠀⠀⣿⣿⣿⣿⣿⣿⣿⣿⣿⣿⣿⣿⣿⣿⣿⣿⣿⣿⣿⣿⣿⣿⣿⣿⣿⣿⣿⣿⣿⣿⣿⣿⢕⠀⠀⠀⠀⠀⠀⢔⢹⣿⣿⣿⣿⣿⣿⣷⢕⢕⢕⠕⢕⢕⢕⠁⠁⠁⠀⠀⠀⠀⠀⠀⠀⠀⠀⠀⠀⠀</a:t>
            </a:r>
            <a:br/>
            <a:r>
              <a:t>⠀⠀⠀⠀⠀⠀⠀⠀⠀⠀⠀⣿⣿⣿⣿⣿⣿⣿⣿⣿⣿⣿⣿⣿⣿⣿⣿⣿⣿⣿⣿⣿⣿⣿⣿⣿⣿⣿⣿⣿⣿⣿⡏⢑⠀⠀⠀⠁⠀⠀⠀⢜⣿⣿⣿⣿⣿⣿⣿⣧⢕⢕⢕⢕⢕⢕⢕⢑⢔⠀⠀⠀⠀⠀⠀⠀⠀⠀⠀⠀⠀</a:t>
            </a:r>
            <a:br/>
            <a:r>
              <a:t>⠀⠀⠀⠀⠀⠀⠀⠀⠀⠀⠀⣿⣿⣿⣿⣿⣿⣿⣿⣿⣿⣿⣿⣿⣿⣿⣿⣿⣿⣿⣿⣿⣿⣿⣿⣿⣿⣿⣿⣿⣿⣿⡇⢐⢀⢀⠀⢄⢀⢀⢄⢕⢿⣿⣿⣿⣿⣿⣿⣿⢕⢕⢕⢕⢕⢕⢕⢕⢕⠀⠀⠀⠀⠀⠀⠀⠀⠀⠀⠀⠀</a:t>
            </a:r>
            <a:br/>
            <a:r>
              <a:t>⠀⠀⠀⠀⠀⠀⠀⠀⠀⠀⠀⣿⣿⣿⣿⣿⣿⣿⣿⣿⣿⣿⣿⣿⣿⣿⡿⢿⠟⠻⠿⡿⣿⣿⣿⣿⣿⣿⣿⣿⣿⣿⡇⢕⢕⢕⢕⢕⢕⢕⢕⢕⢸⣿⣿⣿⣿⣿⣿⣿⡇⢕⢕⢕⢕⢕⢕⢕⢕⠀⠀⠀⠀⠀⠀⠀⠀⠀⠀⠀⠀</a:t>
            </a:r>
            <a:br/>
            <a:r>
              <a:t>⠀⠀⠀⠀⠀⠀⠀⠀⠀⠀⠀⣿⣿⣿⣿⣿⣿⣿⣿⣿⣿⣿⣿⢟⠋⠉⢁⢅⢰⢕⢅⣕⣎⣜⣝⡟⣻⣿⣿⣿⣿⣿⡇⢕⢕⢕⢕⢕⢕⢕⢕⢕⢸⣿⣿⣿⣿⣿⣿⣿⡇⢕⢕⢕⢕⢕⢕⢕⢕⠀⠀⠀⠀⠀⠀⠀⠀⠀⠀⠀⠀</a:t>
            </a:r>
            <a:br/>
            <a:r>
              <a:t>⠀⠀⠀⠀⠀⠀⠀⠀⠀⠀⠀⣿⣿⣿⣿⣿⣿⣿⣿⣿⡿⢟⢏⢀⢐⠔⢅⡱⠷⠎⠙⠙⠕⢕⢕⢹⣿⣿⣿⣿⣿⣿⣇⢕⣵⣵⣵⣵⣵⣵⣷⣷⣾⣿⣿⣿⣿⣿⣿⣿⡇⢕⢕⢕⢕⢕⢕⢕⢕⠀⠀⠀⠀⠀⠀⠀⠀⠀⠀⠀⠀</a:t>
            </a:r>
            <a:br/>
            <a:r>
              <a:t>⠀⠀⠀⠀⠀⠀⠀⠀⠀⠀⠀⣿⣿⣿⣿⣿⣿⣿⣿⡿⢏⣕⢕⢕⢳⢕⡌⡅⡔⢕⠑⢕⢄⢵⣵⢱⣹⣿⣿⣿⣿⣿⣿⣿⣿⣿⣿⣿⣿⣿⣿⣿⣿⣿⣿⣿⣿⣿⣿⣿⡇⢕⢕⢕⢕⢕⢕⢕⢕⠀⠀⠀⠀⠀⠀⠀⠀⠀⠀⠀⠀</a:t>
            </a:r>
            <a:br/>
            <a:r>
              <a:t>⠀⠀⠀⠀⠀⠀⠀⠀⠀⠀⠀⣿⣿⣿⣿⣿⣿⣿⣿⡇⢕⡏⢕⢕⢜⢕⢕⣕⣕⣕⡕⢕⡕⢕⣗⣾⣿⣿⣿⣿⣿⣿⣿⣿⣿⣿⣿⣿⣿⣿⣿⣿⣿⣿⣿⣿⣿⣿⣿⣿⡇⢕⢕⢕⢕⢕⢕⢕⢕⠀⠀⠀⠀⠀⠀⠀⠀⠀⠀⠀⠀</a:t>
            </a:r>
            <a:br/>
            <a:r>
              <a:t>⠀⠀⠀⠀⠀⠀⠀⠀⠀⠀⠀⣿⣿⣿⣿⣿⣿⣿⣿⡇⢕⢕⢜⣯⣿⣿⣿⣿⣿⣿⣿⣿⣿⣿⣿⣿⣿⣿⣿⣿⣿⣿⣿⣿⣿⣿⣿⣿⣿⣿⣿⣿⣿⣿⣿⣿⣿⣿⣿⣿⡇⢕⢕⢕⢕⢕⢕⢕⢕⠀⠀⠀⠀⠀⠀⠀⠀⠀⠀⠀⠀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⠀⠀⠀⠀⠀⠀⠀⠀⠀⠀⠀⣿⣿⣿⣿⣿⣿⣿⣿⢇⢕⢕⣵⣿⣿⣿⣿⣿⣿⣿⣿⣿⣿⣿⣿⣿⣿⣿⣿⣿⣿⣿⣿⣿⣿⣿⣿⣿⣿⣿⣿⣿⣿⣿⣿⣿⣿⣿⣿⣿⡇⢕⢕⢕⢕⢕⢕⢕⢕⠀⠀⠀⠀⠀⠀⠀⠀⠀⠀⠀⠀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⠀⠀⠀⠀⠀⠀⠀⠀⠀⠀⠀⣿⣿⣿⣿⣿⣿⣿⣿⡇⠁⢕⣿⣿⣿⣿⣿⣿⣿⣿⣿⣿⣿⣿⣿⣿⣿⣿⣿⣿⣿⣿⣿⣿⣿⣿⣿⣿⣿⣿⣿⣿⣿⣿⣿⣿⣿⣿⣿⣿⡇⢕⢕⢕⢕⢕⢕⢕⢕⠀⠀⠀⠀⠀⠀⠀⠀⠀⠀⠀⠀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⠀⠀⠀⠀⠀⠀⠀⠀⠀⠀⠀⣿⣿⣿⣿⣿⣿⣿⣿⡇⢕⢕⣿⣿⣿⣿⣿⣿⣿⣿⣿⣿⣿⣿⣿⢿⣿⣿⣿⣿⣿⣿⣿⣿⣿⣿⣿⣿⣿⣿⣿⣿⣿⣿⣿⣿⣿⣿⣿⣿⡕⢕⢕⢕⢕⢕⢕⢕⢕⠀⠀⠀⠀⠀⠀⠀⠀⠀⠀⠀⠀</a:t>
            </a:r>
            <a:br/>
            <a:r>
              <a:t>⠀⠀⠀⠀⠀⠀⠀⠀⠀⠀⠀⣿⣿⣿⣿⣿⣿⣿⣿⣿⢕⢕⣿⣿⣿⣿⣿⣟⣿⣿⣿⣿⣿⣿⣷⣟⣻⣿⣿⣿⣿⣿⣿⣿⣿⣿⣿⣿⣿⣿⣿⣿⣿⣿⣿⣿⣿⣿⣿⣿⣿⢕⢕⢕⢕⢕⢕⢕⢕⠀⠀⠀⠀⠀⠀⠀⠀⠀⠀⠀⠀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⠀⠀⠀⠀⠀⠀⠀⠀⠀⠀⠀⣿⣿⣿⣿⣿⣿⣿⣿⣿⣿⣷⣿⣿⣿⣿⣿⣿⣿⣿⣿⣿⣿⣿⣿⣿⣿⣿⣿⣿⣻⣿⣿⣿⣿⣿⣿⣿⣿⣿⣿⣿⣿⣿⣿⣿⣿⣿⣿⣿⣕⣕⣜⣕⣸⣕⢜⢕⢕⠀⠀⠀⠀⠀⠀⠀⠀⠀⠀⠀⠀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⠀⠀⠀⠀⠀⠀⠀⠀⠀⠀⠀⣿⣿⣿⣿⣿⣿⣿⣿⣿⣿⣿⣿⣿⣿⣿⣿⣿⣿⣿⣿⣿⣿⣿⣿⣿⣿⣿⣿⣿⣿⣿⣿⣿⣿⣿⣿⣿⣿⣿⣿⣿⣿⣿⣿⣿⣿⣿⣿⣯⣿⣿⡝⢝⡝⢝⡝⢝⢇⠀⠀⠀⠀⠀⠀⠀⠀⠀⠀⠀⠀</a:t>
            </a:r>
            <a:br/>
            <a:r>
              <a:t>⠀⠀⠀⠀⠀⠀⠀⠀⠀⠀⠀⣿⣿⣿⣿⣿⣿⣿⣿⣿⣿⣿⣿⣿⣿⣿⣿⣿⣿⣿⣿⣿⣿⣼⣾⣿⣿⣿⣿⣿⣿⣿⣿⣿⣿⣿⣿⣿⣿⣿⣿⣿⣿⣿⣿⣿⣿⣿⣿⣿⣿⣏⣝⣝⣿⣿⣟⡏⢇⠀⠀⠀⠀⠀⠀⠀⠀⠀⠀⠀⠀</a:t>
            </a:r>
            <a:br/>
            <a:r>
              <a:t>⠀⠀⠀⠀⠀⠀⠀⠀⠀⠀⠀⣿⣿⣿⣿⣿⣿⣿⣿⣿⣿⣿⣿⣿⣿⣿⣿⣿⣿⣿⣿⡿⡿⢿⣿⣿⣿⣿⣿⣿⣿⣿⣿⣿⣿⣿⣿⣿⣿⣿⣿⣿⣿⣿⣿⣿⣿⣿⣿⣿⣿⣿⣿⣿⣿⣿⣿⣿⣧⠀⠀⠀⠀⠀⠀⠀⠀⠀⠀⠀⠀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⠀⠀⠀⠀⠀⠀⠀⠀⠀⠀⠀⣿⣿⣿⣿⣿⣿⣿⣿⣿⣿⣿⣿⣿⣿⣿⣿⣿⣿⣵⣵⣵⣵⣵⣷⣿⣿⣿⣿⣿⣿⣿⣿⣿⣿⣿⣿⣿⣿⣿⣿⣿⣿⣿⣿⣿⣿⣿⣿⣿⣿⣿⣿⣿⣿⣿⣿⣿⣿⠀⠀⠀⠀⠀⠀⠀⠀⠀⠀⠀⠀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⠀⠀⠀⠀⠀⠀⠀⠀⠀⠀⠀⣿⣿⣿⣿⣿⣿⣿⣿⣿⣿⣿⡟⣿⣿⣿⣿⣿⣿⣿⣿⣿⣿⣿⣿⣿⡿⣿⣿⣿⣿⣿⣿⣿⣿⣿⣿⣿⣿⣿⣿⣿⣿⣿⣿⣿⣿⣿⣿⣿⣿⣿⣿⣿⣿⣿⣿⣿⣿⠀⠀⠀⠀⠀⠀⠀⠀⠀⠀⠀⠀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⠀⠀⠀⠀⠀⠀⠀⠀⠀⠀⠀⣿⣿⣿⣿⣿⣿⣿⣿⣿⣿⢇⢕⢿⣿⣿⣿⣿⣿⣿⣿⣿⣿⣿⣿⡿⠑⢹⣿⣿⣿⣿⣿⣿⣿⣿⣿⣿⣿⣿⣿⣿⣿⣿⣿⣿⣿⣿⣿⣿⣿⣿⣿⣿⣿⣿⣿⣿⣿⠀⠀⠀⠀⠀⠀⠀⠀⠀⠀⠀⠀</a:t>
            </a:r>
            <a:br/>
            <a:r>
              <a:t>⠀⠀⠀⠀⠀⠀⠀⠀⠀⠀⠀⣿⣿⣿⣿⣿⣿⣿⣿⣿⡏⢄⢕⢸⣿⣿⣿⣿⣿⢟⢻⢿⣿⣿⡿⠇⠀⠈⣿⣿⣿⣿⣿⣿⣿⣿⣿⣿⣿⣿⣿⣿⣿⣿⣿⣿⣿⣿⣿⣿⣿⣿⣿⣿⣿⣿⣿⣿⣿⠀⠀⠀⠀⠀⠀⠀⠀⠀⠀⠀⠀</a:t>
            </a:r>
            <a:br/>
            <a:r>
              <a:t>⠀⠀⠀⠀⠀⠀⠀⠀⠀⠀⠀⠛⠛⠛⠛⠛⠛⠛⠛⠛⠑⠑⠑⠑⠘⠛⠛⠛⠛⠓⠃⠛⠛⠑⠀⠀⠀⠀⠛⠛⠛⠛⠛⠛⠛⠛⠛⠛⠛⠛⠛⠛⠛⠛⠛⠛⠛⠛⠛⠛⠛⠛⠛⠛⠛⠛⠛⠛⠛⠀⠀⠀⠀⠀⠀⠀⠀⠀⠀⠀⠀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⠀⠀⠀⠀⠀⠀⠀⠀⠀⠀⠀⣿⣿⣿⣿⣿⣿⣿⣿⣿⣿⣿⣿⣿⣿⣿⣿⣿⣿⣿⣿⣿⣿⣿⣿⣿⣿⣿⣿⣿⣿⣿⣿⡏⠑⠁⠀⠀⠀⠀⠕⢿⣿⣿⣿⣿⣿⣿⣕⢕⢕⢕⢕⢕⢕⢕⢕⢕⢕⠀⠀⠀⠀⠀⠀⠀⠀⠀⠀⠀⠀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⠀⠀⠀⠀⠀⠀⠀⠀⠀⠀⠀⣿⣿⣿⣿⣿⣿⣿⣿⣿⣿⣿⣿⣿⣿⣿⣿⣿⣿⣿⣿⣿⣿⣿⣿⣿⣿⣿⣿⣿⣿⣿⣿⢇⠀⠀⠀⠀⠀⠀⠀⢸⣿⣿⣿⣿⣿⣿⣿⡕⢕⢕⢕⢕⢕⢕⢁⠁⠁⠀⠀⠀⠀⠀⠀⠀⠀⠀⠀⠀⠀</a:t>
            </a:r>
            <a:br/>
            <a:r>
              <a:t>⠀⠀⠀⠀⠀⠀⠀⠀⠀⠀⠀⣿⣿⣿⣿⣿⣿⣿⣿⣿⣿⣿⣿⣿⣿⣿⣿⣿⣿⣿⣿⣿⣿⣿⣿⣿⣿⣿⣿⣿⣿⣿⡟⢕⠀⠀⠀⠀⠀⠀⠁⢕⣿⣿⣿⣿⣿⣿⣿⣷⢕⢕⢕⢕⢕⢕⢕⢕⢕⠀⠀⠀⠀⠀⠀⠀⠀⠀⠀⠀⠀</a:t>
            </a:r>
            <a:br/>
            <a:r>
              <a:t>⠀⠀⠀⠀⠀⠀⠀⠀⠀⠀⠀⣿⣿⣿⣿⣿⣿⣿⣿⣿⣿⣿⣿⣿⣿⣿⣿⣿⣿⣿⣿⣿⣿⣿⣿⣿⣿⣿⣿⣿⣿⣿⡇⢕⢕⢔⢀⢄⢀⢄⢄⢕⢹⣿⣿⣿⣿⣿⣿⣿⡇⢕⢕⢕⢕⢕⢕⢕⢕⠀⠀⠀⠀⠀⠀⠀⠀⠀⠀⠀⠀</a:t>
            </a:r>
            <a:br/>
            <a:r>
              <a:t>⠀⠀⠀⠀⠀⠀⠀⠀⠀⠀⠀⣿⣿⣿⣿⣿⣿⣿⣿⣿⣿⣿⣿⣿⣿⣿⣿⣿⢿⢿⢿⣿⣿⣿⣿⣿⣿⣿⣿⣿⣿⣿⡇⢕⢕⢕⢕⢕⢕⢕⢕⢕⢸⣿⣿⣿⣿⣿⣿⣿⣇⢕⢕⢕⢕⢕⢕⢕⢕⠀⠀⠀⠀⠀⠀⠀⠀⠀⠀⠀⠀</a:t>
            </a:r>
            <a:br/>
            <a:r>
              <a:t>⠀⠀⠀⠀⠀⠀⠀⠀⠀⠀⠀⣿⣿⣿⣿⣿⣿⣿⣿⣿⣿⣿⣿⢿⠿⠟⠑⢀⢔⢔⢅⢜⢹⣝⢟⢟⣻⣿⣿⣿⣿⣿⡇⢕⢕⢕⢕⢕⢕⢕⢕⢕⢸⣿⣿⣿⣿⣿⣿⣿⡏⢕⢕⢕⢕⢕⢕⢕⢕⠀⠀⠀⠀⠀⠀⠀⠀⠀⠀⠀⠀</a:t>
            </a:r>
            <a:br/>
            <a:r>
              <a:t>⠀⠀⠀⠀⠀⠀⠀⠀⠀⠀⠀⣿⣿⣿⣿⣿⣿⣿⣿⣿⣿⡿⢟⠄⠄⢀⢕⢰⡵⢗⠞⠝⢝⢝⢏⢳⣿⣿⣿⣿⣿⣿⣧⡱⣵⣵⣵⣵⣼⣵⣾⣷⣾⣿⣿⣿⣿⣿⣿⣿⣧⢕⢕⢕⢕⢕⢕⢕⢕⠀⠀⠀⠀⠀⠀⠀⠀⠀⠀⠀⠀</a:t>
            </a:r>
            <a:br/>
            <a:r>
              <a:t>⠀⠀⠀⠀⠀⠀⠀⠀⠀⠀⠀⣿⣿⣿⣿⣿⣿⣿⣿⣿⡿⡕⢕⢅⢵⡕⢘⣃⡔⢔⢔⢔⢁⡕⢕⣜⣹⣿⣿⣿⣿⣿⣿⣿⣿⣿⣿⣿⣿⣿⣿⣿⣿⣿⣿⣿⣿⣿⣿⣿⣇⢕⢕⢕⢕⢕⢕⢕⢕⠀⠀⠀⠀⠀⠀⠀⠀⠀⠀⠀⠀</a:t>
            </a:r>
            <a:br/>
            <a:r>
              <a:t>⠀⠀⠀⠀⠀⠀⠀⠀⠀⠀⠀⣿⣿⣿⣿⣿⣿⣿⣿⡏⢕⡷⢕⢕⡜⢕⢕⢕⢇⢕⢕⢕⡕⢧⡕⣾⣿⣿⣿⣿⣿⣿⣿⣿⣿⣿⣿⣿⣿⣿⣿⣿⣿⣿⣿⣿⣿⣿⣿⣿⡇⢕⢕⢕⢕⢕⢕⢕⢕⠀⠀⠀⠀⠀⠀⠀⠀⠀⠀⠀⠀</a:t>
            </a:r>
            <a:br/>
            <a:r>
              <a:t>⠀⠀⠀⠀⠀⠀⠀⠀⠀⠀⠀⣿⣿⣿⣿⣿⣿⣿⣿⡇⢕⢕⢕⣺⣷⣷⣿⣿⣿⣿⣿⣾⣷⣿⣿⣿⣿⣿⣿⣿⣿⣿⣿⣿⣿⣿⣿⣿⣿⣿⣿⣿⣿⣿⣿⣿⣿⣿⣿⣿⡇⢕⢕⢕⢕⢕⢕⢕⢕⠀⠀⠀⠀⠀⠀⠀⠀⠀⠀⠀⠀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⠀⠀⠀⠀⠀⠀⠀⠀⠀⠀⠀⣿⣿⣿⣿⣿⣿⣿⣿⡏⢕⢕⢱⣿⣿⣿⣿⣿⣿⣿⣿⣿⣿⣿⣿⣿⣿⣿⣿⣿⣿⣿⣿⣿⣿⣿⣿⣿⣿⣿⣿⣿⣿⣿⣿⣿⣿⣿⣿⣿⡇⢕⢕⢕⢕⢕⢕⢕⢕⠀⠀⠀⠀⠀⠀⠀⠀⠀⠀⠀⠀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⠀⠀⠀⠀⠀⠀⠀⠀⠀⠀⠀⣿⣿⣿⣿⣿⣿⣿⣿⡇⠕⢕⣽⣿⣿⣿⣿⣿⣿⣿⣿⣿⣿⣿⣿⣿⣿⣿⣿⣿⣿⣿⣿⣿⣿⣿⣿⣿⣿⣿⣿⣿⣿⣿⣿⣿⣿⣿⣿⣿⡧⢕⢕⢕⢕⢕⢕⢕⢕⠀⠀⠀⠀⠀⠀⠀⠀⠀⠀⠀⠀</a:t>
            </a:r>
            <a:br/>
            <a:r>
              <a:t>⠀⠀⠀⠀⠀⠀⠀⠀⠀⠀⠀⣿⣿⣿⣿⣿⣿⣿⣿⣧⢕⢕⢻⣿⣿⣿⣿⣿⣿⣿⣿⣿⣿⣿⣿⣿⣿⣿⣿⣿⣿⣿⣿⣿⣿⣿⣿⣿⣿⣿⣿⣿⣿⣿⣿⣿⣿⣿⣿⣿⡇⢕⢕⢕⢕⢕⢕⢕⢕⠀⠀⠀⠀⠀⠀⠀⠀⠀⠀⠀⠀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⠀⠀⠀⠀⠀⠀⠀⠀⠀⠀⠀⣿⣿⣿⣿⣿⣿⣿⣿⣿⡕⢕⢾⣿⣿⣿⣿⢿⢿⣿⣿⣿⣿⣿⣯⡺⢿⣿⣿⣿⣿⣿⣿⣿⣿⣿⣿⣿⣿⣿⣿⣿⣿⣿⣿⣿⣿⣿⣿⣿⣿⡇⢕⢕⢕⢕⢕⢕⢕⠀⠀⠀⠀⠀⠀⠀⠀⠀⠀⠀⠀</a:t>
            </a:r>
            <a:br/>
            <a:r>
              <a:t>⠀⠀⠀⠀⠀⠀⠀⠀⠀⠀⠀⣿⣿⣿⣿⣿⣿⣿⣿⣿⢷⣵⣾⣿⣿⣿⣿⣿⣿⣿⣿⣿⣿⣿⣿⣿⣿⣿⣿⣿⣿⣿⣿⣿⣿⣿⣿⣿⣿⣿⣿⣿⣿⣿⣿⣿⣿⣿⣿⣿⣏⣕⣕⣗⣸⣇⢝⣻⢕⠀⠀⠀⠀⠀⠀⠀⠀⠀⠀⠀⠀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⠀⠀⠀⠀⠀⠀⠀⠀⠀⠀⠀⣿⣿⣿⣿⣿⣿⣿⣿⣿⣿⣿⣿⣿⣿⣿⣿⣿⣿⣿⣿⣿⣿⣿⣿⣿⣿⣿⣿⣿⣿⣿⣿⣿⣿⣿⣿⣿⣿⣿⣿⣿⣿⣿⣿⣿⣿⣿⣿⣿⣿⣿⢜⢕⣝⣝⡟⢝⢇⠀⠀⠀⠀⠀⠀⠀⠀⠀⠀⠀⠀</a:t>
            </a:r>
            <a:br/>
            <a:r>
              <a:t>⠀⠀⠀⠀⠀⠀⠀⠀⠀⠀⠀⣿⣿⣿⣿⣿⣿⣿⣿⣿⣿⣿⣿⣿⣿⣿⣿⣿⣿⣿⣿⣾⣿⣏⣽⣿⣿⣿⣿⣿⣿⣿⣿⣿⣿⣿⣿⣿⣿⣿⣿⣿⣿⣿⣿⣿⣿⣿⣿⣿⣿⣿⣏⣝⣿⣿⣿⡏⢕⠀⠀⠀⠀⠀⠀⠀⠀⠀⠀⠀⠀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⠀⠀⠀⠀⠀⠀⠀⠀⠀⠀⠀⣿⣿⣿⣿⣿⣿⣿⣿⣿⣿⣿⣿⣿⣿⣿⣿⣿⣿⣝⣕⣹⣽⣝⣼⣿⣿⣿⣿⣿⣿⣿⣿⣿⣿⣿⣿⣿⣿⣿⣿⣿⣿⣿⣿⣿⣿⣿⣿⣿⣿⣿⣿⣿⣿⣿⣿⣿⣿⠀⠀⠀⠀⠀⠀⠀⠀⠀⠀⠀⠀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⠀⠀⠀⠀⠀⠀⠀⠀⠀⠀⠀⣿⣿⣿⣿⣿⣿⣿⣿⣿⣿⣿⢏⢸⣿⣿⣿⣿⣿⣿⣿⣿⣿⣿⣿⣿⡟⠈⣿⣿⣿⣿⣿⣿⣿⣿⣿⣿⣿⣿⣿⣿⣿⣿⣿⣿⣿⣿⣿⣿⣿⣿⣿⣿⣿⣿⣿⣿⣿⠀⠀⠀⠀⠀⠀⠀⠀⠀⠀⠀⠀</a:t>
            </a:r>
            <a:br/>
            <a:r>
              <a:t>⠀⠀⠀⠀⠀⠀⠀⠀⠀⠀⠀⣿⣿⣿⣿⣿⣿⣿⣿⣿⣿⡏⢕⢕⣿⣿⣿⣿⣿⡿⢿⣿⣿⣿⣿⡿⠑⠀⢹⣿⣿⣿⣿⣿⣿⣿⣿⣿⣿⣿⣿⣿⣿⣿⣿⣿⣿⣿⣿⣿⣿⣿⣿⣿⣿⣿⣿⣿⣿⠀⠀⠀⠀⠀⠀⠀⠀⠀⠀⠀⠀</a:t>
            </a:r>
            <a:br/>
            <a:r>
              <a:t>⠀⠀⠀⠀⠀⠀⠀⠀⠀⠀⠀⠛⠛⠛⠛⠛⠛⠛⠛⠛⠛⠑⠑⠑⠘⠛⠛⠛⠛⠛⠑⠑⠛⠛⠋⠀⠀⠀⠘⠛⠛⠛⠛⠛⠛⠛⠛⠛⠛⠛⠛⠛⠛⠛⠛⠛⠛⠛⠛⠛⠛⠛⠛⠛⠛⠛⠛⠛⠛⠀⠀⠀⠀⠀⠀⠀⠀⠀⠀⠀⠀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⠀⠀⠀⠀⠀⠀⠀⠀⠀⠀⠀⣿⣿⣿⣿⣿⣿⣿⣿⣿⣿⣿⣿⣿⣿⣿⣿⣿⣿⣿⣿⣿⣿⣿⣿⣿⣿⣿⣿⣿⣿⣿⣿⡟⠕⠀⠁⠀⠀⠀⠕⢻⣿⣿⣿⣿⣿⣿⣇⢕⢕⢕⢕⢕⢕⢕⢕⢕⢕⠀⠀⠀⠀⠀⠀⠀⠀⠀⠀⠀⠀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⠀⠀⠀⠀⠀⠀⠀⠀⠀⠀⠀⣿⣿⣿⣿⣿⣿⣿⣿⣿⣿⣿⣿⣿⣿⣿⣿⣿⣿⣿⣿⣿⣿⣿⣿⣿⣿⣿⣿⣿⣿⣿⣿⡇⠀⠀⠀⠀⠀⠀⠀⢜⣿⣿⣿⣿⣿⣿⣿⡕⢕⢕⢕⢕⢕⢕⢅⠁⠁⠀⠀⠀⠀⠀⠀⠀⠀⠀⠀⠀⠀</a:t>
            </a:r>
            <a:br/>
            <a:r>
              <a:t>⠀⠀⠀⠀⠀⠀⠀⠀⠀⠀⠀⣿⣿⣿⣿⣿⣿⣿⣿⣿⣿⣿⣿⣿⣿⣿⣿⣿⣿⣿⣿⣿⣿⣿⣿⣿⣿⣿⣿⣿⣿⣿⣿⢕⠐⢀⠀⠀⠀⠀⠀⢕⢻⣿⣿⣿⣿⣿⣿⣿⢕⢕⢕⢕⢕⢕⢕⢕⢕⠀⠀⠀⠀⠀⠀⠀⠀⠀⠀⠀⠀</a:t>
            </a:r>
            <a:br/>
            <a:r>
              <a:t>⠀⠀⠀⠀⠀⠀⠀⠀⠀⠀⠀⣿⣿⣿⣿⣿⣿⣿⣿⣿⣿⣿⣿⣿⣿⣿⣿⣿⣿⣿⣿⣿⣿⣿⣿⣿⣿⣿⣿⣿⣿⣿⣷⢕⢕⢕⢀⢔⢄⢀⢀⢕⢸⣿⣿⣿⣿⣿⣿⣿⡇⢕⢕⢕⢕⢕⢕⢕⢕⠀⠀⠀⠀⠀⠀⠀⠀⠀⠀⠀⠀</a:t>
            </a:r>
            <a:br/>
            <a:r>
              <a:t>⠀⠀⠀⠀⠀⠀⠀⠀⠀⠀⠀⣿⣿⣿⣿⣿⣿⣿⣿⣿⣿⣿⣿⣿⣿⣿⣿⡿⢿⢿⢿⣿⣿⣿⣿⣿⣿⣿⣿⣿⣿⣿⡏⢕⢕⢕⢕⢕⢕⢕⢕⢕⢸⣿⣿⣿⣿⣿⣿⣿⣷⢕⢕⢕⢕⢕⢕⢕⢕⠀⠀⠀⠀⠀⠀⠀⠀⠀⠀⠀⠀</a:t>
            </a:r>
            <a:br/>
            <a:r>
              <a:t>⠀⠀⠀⠀⠀⠀⠀⠀⠀⠀⠀⣿⣿⣿⣿⣿⣿⣿⣿⣿⣿⣿⣿⢿⠟⠛⠑⢀⢅⢐⢔⢕⢜⣜⢟⢟⣻⣿⣿⣿⣿⣿⣧⢕⢕⢕⢕⢕⢕⢕⢕⢕⢸⣿⣿⣿⣿⣿⣿⣿⣿⢕⢕⢕⢕⢕⢕⢕⢕⠀⠀⠀⠀⠀⠀⠀⠀⠀⠀⠀⠀</a:t>
            </a:r>
            <a:br/>
            <a:r>
              <a:t>⠀⠀⠀⠀⠀⠀⠀⠀⠀⠀⠀⣿⣿⣿⣿⣿⣿⣿⣿⣿⣿⡿⢟⠄⢀⢀⢕⢰⣵⢗⠇⠝⢝⠝⢝⢻⣿⣿⣿⣿⣿⣿⣿⢕⣱⣵⣧⣵⣵⣵⣷⣷⣾⣿⣿⣿⣿⣿⣿⣿⣿⢕⢕⢕⢕⢕⢕⢕⢕⠀⠀⠀⠀⠀⠀⠀⠀⠀⠀⠀⠀</a:t>
            </a:r>
            <a:br/>
            <a:r>
              <a:t>⠀⠀⠀⠀⠀⠀⠀⠀⠀⠀⠀⣿⣿⣿⣿⣿⣿⣿⣿⣿⣿⡕⢕⢔⢴⡕⢚⢇⢔⢄⢔⢔⢕⢕⢕⣕⣹⣿⣿⣿⣿⣿⣿⣿⣿⣿⣿⣿⣿⣿⣿⣿⣿⣿⣿⣿⣿⣿⣿⣿⣿⢕⢕⢕⢕⢕⢕⢕⢕⠀⠀⠀⠀⠀⠀⠀⠀⠀⠀⠀⠀</a:t>
            </a:r>
            <a:br/>
            <a:r>
              <a:t>⠀⠀⠀⠀⠀⠀⠀⠀⠀⠀⠀⣿⣿⣿⣿⣿⣿⣿⣿⣿⢕⡕⢕⢇⡜⢕⢕⢕⢇⡕⢕⢕⡕⢟⣗⣾⣿⣿⣿⣿⣿⣿⣿⣿⣿⣿⣿⣿⣿⣿⣿⣿⣿⣿⣿⣿⣿⣿⣿⣿⣿⢕⢕⢕⢕⢕⢕⢕⢕⠀⠀⠀⠀⠀⠀⠀⠀⠀⠀⠀⠀</a:t>
            </a:r>
            <a:br/>
            <a:r>
              <a:t>⠀⠀⠀⠀⠀⠀⠀⠀⠀⠀⠀⣿⣿⣿⣿⣿⣿⣿⣿⣿⡕⢕⢕⣳⣷⣷⣾⣿⣿⣿⣿⣿⣾⣿⣿⣿⣿⣿⣿⣿⣿⣿⣿⣿⣿⣿⣿⣿⣿⣿⣿⣿⣿⣿⣿⣿⣿⣿⣿⣿⣿⢕⢕⢕⢕⢕⢕⢕⢕⠀⠀⠀⠀⠀⠀⠀⠀⠀⠀⠀⠀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⠀⠀⠀⠀⠀⠀⠀⠀⠀⠀⠀⣿⣿⣿⣿⣿⣿⣿⣿⣿⢕⢕⢕⣿⣿⣿⣿⣿⣿⣿⣿⣿⣿⣿⣿⣿⣿⣿⣿⣿⣿⣿⣿⣿⣿⣿⣿⣿⣿⣿⣿⣿⣿⣿⣿⣿⣿⣿⣿⣿⣇⢕⢕⢕⢕⢕⢕⢕⢕⠀⠀⠀⠀⠀⠀⠀⠀⠀⠀⠀⠀</a:t>
            </a:r>
            <a:br/>
            <a:r>
              <a:t>⠀⠀⠀⠀⠀⠀⠀⠀⠀⠀⠀⣿⣿⣿⣿⣿⣿⣿⣿⣿⢇⢕⢸⣿⣿⣿⣿⣿⣿⣿⣿⣿⣿⣿⣿⣿⣿⣿⣿⣿⣿⣿⣿⣿⣿⣿⣿⣿⣿⣿⣿⣿⣿⣿⣿⣿⣿⣿⣿⣿⣧⢕⢕⢕⢕⢕⢕⢕⢕⠀⠀⠀⠀⠀⠀⠀⠀⠀⠀⠀⠀</a:t>
            </a:r>
            <a:br/>
            <a:r>
              <a:t>⠀⠀⠀⠀⠀⠀⠀⠀⠀⠀⠀⣿⣿⣿⣿⣿⣿⣿⣿⣿⡇⢕⢸⣿⣿⣿⣿⣿⣿⣿⣿⣿⣿⣿⣿⡿⣿⣿⣿⣿⣿⣿⣿⣿⣿⣿⣿⣿⣿⣿⣿⣿⣿⣿⣿⣿⣿⣿⣿⣿⣇⢕⣕⢕⢕⢕⢕⢕⢕⠀⠀⠀⠀⠀⠀⠀⠀⠀⠀⠀⠀</a:t>
            </a:r>
            <a:br/>
            <a:r>
              <a:t>⠀⠀⠀⠀⠀⠀⠀⠀⠀⠀⠀⣿⣿⣿⣿⣿⣿⣿⣿⣿⣷⢕⢸⣿⣿⣿⣿⡿⢻⣿⣿⣿⣿⣿⣿⣟⣻⣿⣿⣿⣿⣿⣿⣿⣿⣿⣿⣿⣿⣿⣿⣿⣿⣿⣿⣿⣿⣿⣿⣿⣿⡇⢕⢕⢕⢕⢕⡕⢕⠀⠀⠀⠀⠀⠀⠀⠀⠀⠀⠀⠀</a:t>
            </a:r>
            <a:br/>
            <a:r>
              <a:t>⠀⠀⠀⠀⠀⠀⠀⠀⠀⠀⠀⣿⣿⣿⣿⣿⣿⣿⣿⣿⣿⣷⣼⣿⣿⣿⣿⣿⣿⣿⣿⣿⣿⣿⣿⣿⣿⣿⣿⣿⣿⣿⣿⣿⣿⣿⣿⣿⣿⣿⣿⣿⣿⣿⣿⣿⣿⣿⣿⣿⣯⣕⣜⣕⣵⡕⢜⣝⡕⠀⠀⠀⠀⠀⠀⠀⠀⠀⠀⠀⠀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⠀⠀⠀⠀⠀⠀⠀⠀⠀⠀⠀⣿⣿⣿⣿⣿⣿⣿⣿⣿⣿⣿⣿⣿⣿⣿⣿⣿⣿⣿⣿⣿⣿⣿⣿⣿⣿⣿⣿⣿⣿⣿⣿⣿⣿⣿⣿⣿⣿⣿⣿⣿⣿⣿⣿⣿⣿⣿⣿⣿⣿⣿⡝⢝⣝⣕⣹⡏⢇⠀⠀⠀⠀⠀⠀⠀⠀⠀⠀⠀⠀</a:t>
            </a:r>
            <a:br/>
            <a:r>
              <a:t>⠀⠀⠀⠀⠀⠀⠀⠀⠀⠀⠀⣿⣿⣿⣿⣿⣿⣿⣿⣿⣿⣿⣿⣿⣿⣿⣿⣿⣿⣿⣿⣾⣿⣇⣵⣿⣿⣿⣿⣿⣿⣿⣿⣿⣿⣿⣿⣿⣿⣿⣿⣿⣿⣿⣿⣿⣿⣿⣿⣿⣿⣿⣏⣝⣿⣿⣿⡏⡇⠀⠀⠀⠀⠀⠀⠀⠀⠀⠀⠀⠀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⠀⠀⠀⠀⠀⠀⠀⠀⠀⠀⠀⣿⣿⣿⣿⣿⣿⣿⣿⣿⣿⣿⣿⣿⣿⣿⣿⣿⣿⣯⣵⣽⣽⣵⣵⣾⣿⣿⣿⣿⣿⣿⣿⣿⣿⣿⣿⣿⣿⣿⣿⣿⣿⣿⣿⣿⣿⣿⣿⣿⣿⣿⣿⣿⣿⣿⣿⣿⣿⠀⠀⠀⠀⠀⠀⠀⠀⠀⠀⠀⠀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⠀⠀⠀⠀⠀⠀⠀⠀⠀⠀⠀⣿⣿⣿⣿⣿⣿⣿⣿⣿⣿⣿⣿⣿⢿⣿⣿⣿⣿⣿⣿⣿⣿⣿⣿⣿⣿⣿⢻⣿⣿⣿⣿⣿⣿⣿⣿⣿⣿⣿⣿⣿⣿⣿⣿⣿⣿⣿⣿⣿⣿⣿⣿⣿⣿⣿⣿⣿⣿⠀⠀⠀⠀⠀⠀⠀⠀⠀⠀⠀⠀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⠀⠀⠀⠀⠀⠀⠀⠀⠀⠀⠀⣿⣿⣿⣿⣿⣿⣿⣿⣿⣿⣿⣿⢏⢸⣿⣿⣿⣿⣿⣿⣿⣿⣿⣿⣿⣿⡇⠅⣿⣿⣿⣿⣿⣿⣿⣿⣿⣿⣿⣿⣿⣿⣿⣿⣿⣿⣿⣿⣿⣿⣿⣿⣿⣿⣿⣿⣿⣿⠀⠀⠀⠀⠀⠀⠀⠀⠀⠀⠀⠀</a:t>
            </a:r>
            <a:br/>
            <a:r>
              <a:t>⠀⠀⠀⠀⠀⠀⠀⠀⠀⠀⠀⣿⣿⣿⣿⣿⣿⣿⣿⣿⣿⣿⡟⢕⢕⣿⣿⣿⣿⣟⢿⡿⢿⣿⣿⣿⠟⠁⠀⢸⣿⣿⣿⣿⣿⣿⣿⣿⣿⣿⣿⣿⣿⣿⣿⣿⣿⣿⣿⣿⣿⣿⣿⣿⣿⣿⣿⣿⣿⠀⠀⠀⠀⠀⠀⠀⠀⠀⠀⠀⠀</a:t>
            </a:r>
            <a:br/>
            <a:r>
              <a:t>⠀⠀⠀⠀⠀⠀⠀⠀⠀⠀⠀⠛⠛⠛⠛⠛⠛⠛⠛⠛⠛⠛⠃⠑⠑⠘⠛⠛⠛⠛⠓⠑⠘⠛⠋⠁⠀⠀⠀⠑⠛⠛⠛⠛⠛⠛⠛⠛⠛⠛⠛⠛⠛⠛⠛⠛⠛⠛⠛⠛⠛⠛⠛⠛⠛⠛⠛⠛⠛⠀⠀⠀⠀⠀⠀⠀⠀⠀⠀⠀⠀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⠀⠀⠀⠀⠀⠀⠀⠀⠀⠀⠀⣿⣿⣿⣿⣿⣿⣿⣿⣿⣿⣿⣿⣿⣿⣿⣿⣿⣿⣿⣿⣿⣿⣿⣿⣿⣿⣿⣿⣿⣿⣿⣿⣿⢕⠑⠁⠀⠀⠁⠑⢻⣿⣿⣿⣿⣿⣿⣧⢕⢕⢕⢕⢕⢕⢕⢔⢕⢕⠀⠀⠀⠀⠀⠀⠀⠀⠀⠀⠀⠀</a:t>
            </a:r>
            <a:br/>
            <a:r>
              <a:t>⠀⠀⠀⠀⠀⠀⠀⠀⠀⠀⠀⣿⣿⣿⣿⣿⣿⣿⣿⣿⣿⣿⣿⣿⣿⣿⣿⣿⣿⣿⣿⣿⣿⣿⣿⣿⣿⣿⣿⣿⣿⣿⣿⡟⠕⠀⠔⠔⠀⠀⠀⢜⣿⣿⣿⣿⣿⣿⣿⡇⢕⢕⢕⢕⢕⢕⢕⠁⠁⠀⠀⠀⠀⠀⠀⠀⠀⠀⠀⠀⠀</a:t>
            </a:r>
            <a:br/>
            <a:r>
              <a:t>⠀⠀⠀⠀⠀⠀⠀⠀⠀⠀⠀⣿⣿⣿⣿⣿⣿⣿⣿⣿⣿⣿⣿⣿⣿⣿⣿⣿⣿⣿⣿⣿⣿⣿⣿⣿⣿⣿⣿⣿⣿⣿⣿⢇⢕⠁⠀⠀⠁⠐⠀⢕⢹⣿⣿⣿⣿⣿⣿⣿⡕⢕⢕⢕⢕⢕⢕⢕⢕⠀⠀⠀⠀⠀⠀⠀⠀⠀⠀⠀⠀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⠀⠀⠀⠀⠀⠀⠀⠀⠀⠀⠀⣿⣿⣿⣿⣿⣿⣿⣿⣿⣿⣿⣿⣿⣿⣿⣿⣿⣿⣿⣿⣿⣿⣿⣿⣿⣿⣿⣿⣿⣿⣿⣿⢕⢕⢕⢔⢄⢄⢀⢀⢕⢸⣿⣿⣿⣿⣿⣿⣿⡇⢕⢕⢕⢕⢕⢕⢕⢕⠀⠀⠀⠀⠀⠀⠀⠀⠀⠀⠀⠀</a:t>
            </a:r>
            <a:br/>
            <a:r>
              <a:t>⠀⠀⠀⠀⠀⠀⠀⠀⠀⠀⠀⣿⣿⣿⣿⣿⣿⣿⣿⣿⣿⣿⣿⣿⣿⣿⡿⢟⢋⢛⠟⢻⢿⢿⣿⣿⣿⣿⣿⣿⣿⣿⣿⢕⢕⢕⢕⢕⢕⢕⢕⢕⢕⣿⣿⣿⣿⣿⣿⣿⣿⢕⢕⢕⢕⢕⢕⢕⢕⠀⠀⠀⠀⠀⠀⠀⠀⠀⠀⠀⠀</a:t>
            </a:r>
            <a:br/>
            <a:r>
              <a:t>⠀⠀⠀⠀⠀⠀⠀⠀⠀⠀⠀⣿⣿⣿⣿⣿⣿⣿⣿⣿⣿⣿⣿⡟⠝⠕⢕⢔⢕⣕⣕⣵⢵⢷⢵⣵⣷⣿⣿⣿⣿⣿⣿⢕⢕⢕⢕⢕⢕⢕⢕⢕⢕⣿⣿⣿⣿⣿⣿⣿⣿⢕⢕⢕⢕⢕⢕⢕⢕⠀⠀⠀⠀⠀⠀⠀⠀⠀⠀⠀⠀</a:t>
            </a:r>
            <a:br/>
            <a:r>
              <a:t>⠀⠀⠀⠀⠀⠀⠀⠀⠀⠀⠀⣿⣿⣿⣿⣿⣿⣿⣿⣿⣿⣟⢟⢕⢔⢔⢕⢜⢗⠙⢕⢁⢑⢕⢕⢜⢿⣿⣿⣿⣿⣿⣿⡱⣱⣵⣵⣵⣵⣵⣵⣷⣷⣿⣿⣿⣿⣿⣿⣿⣿⡕⢕⢕⢕⢕⢕⢕⢕⠀⠀⠀⠀⠀⠀⠀⠀⠀⠀⠀⠀</a:t>
            </a:r>
            <a:br/>
            <a:r>
              <a:t>⠀⠀⠀⠀⠀⠀⠀⠀⠀⠀⠀⣿⣿⣿⣿⣿⣿⣿⣿⣿⡿⢳⢕⢕⢱⢕⢅⢕⡕⢕⢕⢕⢕⣵⣕⣳⣼⣿⣿⣿⣿⣿⣿⣿⣿⣿⣿⣿⣿⣿⣿⣿⣿⣿⣿⣿⣿⣿⣿⣿⣿⢕⢕⢕⢕⢕⢕⢕⢕⠀⠀⠀⠀⠀⠀⠀⠀⠀⠀⠀⠀</a:t>
            </a:r>
            <a:br/>
            <a:r>
              <a:t>⠀⠀⠀⠀⠀⠀⠀⠀⠀⠀⠀⣿⣿⣿⣿⣿⣿⣿⣿⣿⣷⢵⢕⣕⢎⣕⣱⣵⣵⣵⣵⣱⣵⣽⣷⣿⣿⣿⣿⣿⣿⣿⣿⣿⣿⣿⣿⣿⣿⣿⣿⣿⣿⣿⣿⣿⣿⣿⣿⣿⣿⢕⢕⢕⢕⢕⢕⢕⢕⠀⠀⠀⠀⠀⠀⠀⠀⠀⠀⠀⠀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⠀⠀⠀⠀⠀⠀⠀⠀⠀⠀⠀⣿⣿⣿⣿⣿⣿⣿⣿⣿⡿⢕⢕⢸⣿⣿⣿⣿⣿⣿⣿⣿⣿⣿⣿⣿⣿⣿⣿⣿⣿⣿⣿⣿⣿⣿⣿⣿⣿⣿⣿⣿⣿⣿⣿⣿⣿⣿⣿⣿⣿⢕⢕⢕⢕⢕⢕⢕⢕⠀⠀⠀⠀⠀⠀⠀⠀⠀⠀⠀⠀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⠀⠀⠀⠀⠀⠀⠀⠀⠀⠀⠀⣿⣿⣿⣿⣿⣿⣿⣿⣿⣟⢕⢕⣼⣿⣿⣿⣿⣿⣿⣿⣿⣿⣿⣿⣿⣿⣿⣿⣿⣿⣿⣿⣿⣿⣿⣿⣿⣿⣿⣿⣿⣿⣿⣿⣿⣿⣿⣿⣿⣿⢕⢕⢕⢕⢕⢕⢕⢕⠀⠀⠀⠀⠀⠀⠀⠀⠀⠀⠀⠀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⠀⠀⠀⠀⠀⠀⠀⠀⠀⠀⠀⣿⣿⣿⣿⣿⣿⣿⣿⣿⣿⢅⢕⣿⣿⣿⣿⣿⣿⣿⣿⣿⣿⣿⣿⣿⣿⣿⣿⣿⣿⣿⣿⣿⣿⣿⣿⣿⣿⣿⣿⣿⣿⣿⣿⣿⣿⣿⣿⣿⣿⡕⢕⢕⢕⢕⢕⢕⢕⠀⠀⠀⠀⠀⠀⠀⠀⠀⠀⠀⠀</a:t>
            </a:r>
            <a:br/>
            <a:r>
              <a:t>⠀⠀⠀⠀⠀⠀⠀⠀⠀⠀⠀⣿⣿⣿⣿⣿⣿⣿⣿⣿⣿⡕⢕⣿⣿⣿⣿⣿⣿⣿⣿⣿⣿⣿⣿⣿⣿⣿⣿⣿⣿⣿⣿⣿⣿⣿⣿⣿⣿⣿⣿⣿⣿⣿⣿⣿⣿⣿⣿⣿⣿⡕⢕⢕⢜⡕⢕⢕⢕⠀⠀⠀⠀⠀⠀⠀⠀⠀⠀⠀⠀</a:t>
            </a:r>
            <a:br/>
            <a:r>
              <a:t>⠀⠀⠀⠀⠀⠀⠀⠀⠀⠀⠀⣿⣿⣿⣿⣿⣿⣿⣿⣿⣿⣿⡕⣿⣿⣿⣿⣯⣿⣿⣿⣿⣿⣿⣿⣷⣾⣿⣿⣿⣿⣿⣿⣿⣿⣿⣿⣿⣿⣿⣿⣿⣿⣿⣿⣿⣿⣿⣿⣿⣿⣏⡕⢕⢕⢕⢕⢕⢕⠀⠀⠀⠀⠀⠀⠀⠀⠀⠀⠀⠀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⠀⠀⠀⠀⠀⠀⠀⠀⠀⠀⠀⣿⣿⣿⣿⣿⣿⣿⣿⣿⣿⣿⣿⣿⣿⣿⣿⣿⣿⣿⣿⣿⣿⣿⣿⣿⣿⣿⣿⣿⣿⣿⣿⣿⣿⣿⣿⣿⣿⣿⣿⣿⣿⣿⣿⣿⣿⣿⣿⣿⣿⣝⣜⣕⣝⣽⣏⡝⡇⠀⠀⠀⠀⠀⠀⠀⠀⠀⠀⠀⠀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⠀⠀⠀⠀⠀⠀⠀⠀⠀⠀⠀⣿⣿⣿⣿⣿⣿⣿⣿⣿⣿⣿⣿⣿⣿⣿⣿⣿⣿⣿⣿⣿⣿⢿⣿⣿⣿⣿⣿⣿⣿⣿⣿⣿⣿⣿⣿⣿⣿⣿⣿⣿⣿⣿⣿⣿⣿⣿⣿⣿⣿⣿⡏⢝⣝⣝⣹⡟⢇⠀⠀⠀⠀⠀⠀⠀⠀⠀⠀⠀⠀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⠀⠀⠀⠀⠀⠀⠀⠀⠀⠀⠀⣿⣿⣿⣿⣿⣿⣿⣿⣿⣿⣿⣿⣿⣿⣿⣿⣿⣿⣿⣿⣿⣿⣿⣿⣿⣿⣿⣿⣿⣿⣿⣿⣿⣿⣿⣿⣿⣿⣿⣿⣿⣿⣿⣿⣿⣿⣿⣿⣿⣿⣿⣏⣝⣿⣿⣿⣟⢇⠀⠀⠀⠀⠀⠀⠀⠀⠀⠀⠀⠀</a:t>
            </a:r>
            <a:br/>
            <a:r>
              <a:t>⠀⠀⠀⠀⠀⠀⠀⠀⠀⠀⠀⣿⣿⣿⣿⣿⣿⣿⣿⣿⣿⣿⣿⣿⣿⣿⣿⣿⣿⡿⢟⢻⣻⣟⢟⣻⣿⣿⣿⣿⣿⣿⣿⣿⣿⣿⣿⣿⣿⣿⣿⣿⣿⣿⣿⣿⣿⣿⣿⣿⣿⣿⣿⣿⣿⣿⣿⣿⣷⠀⠀⠀⠀⠀⠀⠀⠀⠀⠀⠀⠀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⠀⠀⠀⠀⠀⠀⠀⠀⠀⠀⠀⣿⣿⣿⣿⣿⣿⣿⣿⣿⣿⣿⣿⣿⣿⢻⣿⣿⣿⣿⣿⣿⣿⣿⣿⣿⣿⣿⡇⠑⣿⣿⣿⣿⣿⣿⣿⣿⣿⣿⣿⣿⣿⣿⣿⣿⣿⣿⣿⣿⣿⣿⣿⣿⣿⣿⣿⣿⣿⠀⠀⠀⠀⠀⠀⠀⠀⠀⠀⠀⠀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⠀⠀⠀⠀⠀⠀⠀⠀⠀⠀⠀⣿⣿⣿⣿⣿⣿⣿⣿⣿⣿⣿⣿⣿⢇⢜⣿⣿⣿⣿⣿⣿⣿⣿⣿⣿⣿⡿⠑⠀⠜⣿⣿⣿⣿⣿⣿⣿⣿⣿⣿⣿⣿⣿⣿⣿⣿⣿⣿⣿⣿⣿⣿⣿⣿⣿⣿⣿⣿⠀⠀⠀⠀⠀⠀⠀⠀⠀⠀⠀⠀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⠀⠀⠀⠀⠀⠀⠀⠀⠀⠀⠀⣿⣿⣿⣿⣿⣿⣿⣿⣿⣿⣿⣿⣿⢕⢕⢹⣿⣿⣿⣎⢝⢝⢝⣿⢿⠏⠁⠀⠀⠀⣿⣿⣿⣿⣿⣿⣿⣿⣿⣿⣿⣿⣿⣿⣿⣿⣿⣿⣿⣿⣿⣿⣿⣿⣿⣿⣿⣿⠀⠀⠀⠀⠀⠀⠀⠀⠀⠀⠀⠀</a:t>
            </a:r>
            <a:br/>
            <a:r>
              <a:t>⠀⠀⠀⠀⠀⠀⠀⠀⠀⠀⠀⠛⠛⠛⠛⠛⠛⠛⠛⠛⠛⠛⠛⠛⠑⠑⠑⠘⠛⠛⠛⠓⠑⠑⠁⠀⠀⠀⠀⠀⠑⠛⠛⠛⠛⠛⠛⠛⠛⠛⠛⠛⠛⠛⠛⠛⠛⠛⠛⠛⠛⠛⠛⠛⠛⠛⠛⠛⠛⠀⠀⠀⠀⠀⠀⠀⠀⠀⠀⠀⠀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⠀⠀⠀⠀⠀⠀⠀⠀⠀⠀⠀⣿⣿⣿⣿⣿⣿⣿⣿⣿⣿⣿⣿⣿⣿⣿⣿⣿⣿⣿⣿⣿⣿⣿⣿⣿⣿⣿⣿⣿⣿⣿⣿⣿⡇⠀⠀⠀⠀⠀⠀⠜⣿⣿⣿⣿⣿⣿⣿⡕⢕⢕⢕⢕⢕⢕⢕⢕⢕⠀⠀⠀⠀⠀⠀⠀⠀⠀⠀⠀⠀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⠀⠀⠀⠀⠀⠀⠀⠀⠀⠀⠀⣿⣿⣿⣿⣿⣿⣿⣿⣿⣿⣿⣿⣿⣿⣿⣿⣿⣿⣿⣿⣿⣿⣿⣿⣿⣿⣿⣿⣿⣿⣿⣿⣿⢇⠀⠀⠀⠀⠀⠀⢀⢹⣿⣿⣿⣿⣿⣿⣷⡕⢕⢕⢕⢕⢕⢕⢕⠑⠀⠀⠀⠀⠀⠀⠀⠀⠀⠀⠀⠀</a:t>
            </a:r>
            <a:br/>
            <a:r>
              <a:t>⠀⠀⠀⠀⠀⠀⠀⠀⠀⠀⠀⣿⣿⣿⣿⣿⣿⣿⣿⣿⣿⣿⣿⣿⣿⣿⣿⣿⣿⡿⢿⢿⢿⣿⣿⣿⣿⣿⣿⣿⣿⣿⣿⡟⢑⠀⠀⠀⠀⠀⠀⠑⢕⣿⣿⣿⣿⣿⣿⣿⣧⢕⢕⢕⢕⢕⢕⢕⢕⠀⠀⠀⠀⠀⠀⠀⠀⠀⠀⠀⠀</a:t>
            </a:r>
            <a:br/>
            <a:r>
              <a:t>⠀⠀⠀⠀⠀⠀⠀⠀⠀⠀⠀⣿⣿⣿⣿⣿⣿⣿⣿⣿⣿⣿⣿⣿⡿⢿⢟⢟⢑⢕⢕⢕⣕⣯⣝⡟⢟⣻⣿⣿⣿⣿⣿⡇⢕⢔⠄⠀⢀⢀⢀⢀⢕⢻⣿⣿⣿⣿⣿⣿⣿⡇⢕⢕⢕⢕⢕⢕⢕⠀⠀⠀⠀⠀⠀⠀⠀⠀⠀⠀⠀</a:t>
            </a:r>
            <a:br/>
            <a:r>
              <a:t>⠀⠀⠀⠀⠀⠀⠀⠀⠀⠀⠀⣿⣿⣿⣿⣿⣿⣿⣿⣿⣿⣿⣿⡿⢇⢕⢕⢕⢵⢟⢇⢜⠝⢝⢝⢝⢿⣿⣿⣿⣿⣿⣿⡇⢕⢕⢕⢔⢕⢕⢕⢕⢕⢸⣿⣿⣿⣿⣿⣿⣿⡇⢕⢕⢕⢕⢕⢕⢕⠀⠀⠀⠀⠀⠀⠀⠀⠀⠀⠀⠀</a:t>
            </a:r>
            <a:br/>
            <a:r>
              <a:t>⠀⠀⠀⠀⠀⠀⠀⠀⠀⠀⠀⣿⣿⣿⣿⣿⣿⣿⣿⣿⣿⣿⣿⢕⢕⣔⣅⢕⢕⢕⢕⢕⢄⢕⡕⢱⣱⣿⣿⣿⣿⣿⣿⣧⢕⢕⢕⢕⢕⢕⢕⢕⢕⢸⣿⣿⣿⣿⣿⣿⣿⡇⢕⢕⢕⢕⢕⢕⢕⠀⠀⠀⠀⠀⠀⠀⠀⠀⠀⠀⠀</a:t>
            </a:r>
            <a:br/>
            <a:r>
              <a:t>⠀⠀⠀⠀⠀⠀⠀⠀⠀⠀⠀⣿⣿⣿⣿⣿⣿⣿⣿⣿⣿⣿⣧⢕⢜⢏⢕⣕⣕⣕⣕⣕⣕⣕⣵⣕⣿⣿⣿⣿⣿⣿⣿⣿⡇⣕⣵⣵⣵⣕⣵⣵⣵⣼⣿⣿⣿⣿⣿⣿⣿⣏⢕⢕⢕⢕⢕⢕⢕⠀⠀⠀⠀⠀⠀⠀⠀⠀⠀⠀⠀</a:t>
            </a:r>
            <a:br/>
            <a:r>
              <a:t>⠀⠀⠀⠀⠀⠀⠀⠀⠀⠀⠀⣿⣿⣿⣿⣿⣿⣿⣿⣿⣿⣿⡿⢕⢹⣷⣿⣿⣿⣿⣿⣿⣿⣿⣿⣿⣿⣿⣿⣿⣷⣿⣿⣿⣿⣿⣿⣿⣿⣿⣿⣿⣿⣿⣿⣿⣿⣿⣿⣿⣿⡏⢕⢕⢕⢕⢕⢕⢕⠀⠀⠀⠀⠀⠀⠀⠀⠀⠀⠀⠀</a:t>
            </a:r>
            <a:br/>
            <a:r>
              <a:t>⠀⠀⠀⠀⠀⠀⠀⠀⠀⠀⠀⣿⣿⣿⣿⣿⣿⣿⣿⣿⣿⣿⡇⢕⣸⣿⣿⣿⣿⣿⣿⣿⣿⣿⣿⣿⣿⣿⣿⣿⣿⣿⣿⣿⣿⣿⣿⣿⣿⣿⣿⣿⣿⣿⣿⣿⣿⣿⣿⣿⣿⡏⢕⢕⢕⢕⢕⢕⢕⠀⠀⠀⠀⠀⠀⠀⠀⠀⠀⠀⠀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⠀⠀⠀⠀⠀⠀⠀⠀⠀⠀⠀⣿⣿⣿⣿⣿⣿⣿⣿⣿⣿⣿⣧⢕⣿⣿⣿⣿⣿⣿⣿⣿⣿⣿⣿⣿⣿⣿⣿⣿⣿⣿⣿⣿⣿⣿⣿⣿⣿⣿⣿⣿⣿⣿⣿⣿⣿⣿⣿⣿⣿⡇⢕⢕⢕⢕⢕⢕⢕⠀⠀⠀⠀⠀⠀⠀⠀⠀⠀⠀⠀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⠀⠀⠀⠀⠀⠀⠀⠀⠀⠀⠀⣿⣿⣿⣿⣿⣿⣿⣿⣿⣿⣿⣿⡕⣿⣿⣿⣿⣿⣿⣿⣿⣿⣿⣿⣿⣿⣿⣿⣿⣿⣿⣿⣿⣿⣿⣿⣿⣿⣿⣿⣿⣿⣿⣿⣿⣿⣿⣿⣿⣿⣇⡕⡕⢕⢕⢕⢕⢕⠀⠀⠀⠀⠀⠀⠀⠀⠀⠀⠀⠀</a:t>
            </a:r>
            <a:br/>
            <a:r>
              <a:t>⠀⠀⠀⠀⠀⠀⠀⠀⠀⠀⠀⣿⣿⣿⣿⣿⣿⣿⣿⣿⣿⣿⣿⣿⣿⣿⣿⣿⣿⣿⣿⣿⣿⣿⣿⣿⣿⣿⣿⣿⣿⣿⣟⣿⣿⣿⣿⣿⣿⣿⣿⣿⣿⣿⣿⣿⣿⣿⣿⣿⣿⡇⢕⡕⢕⢕⢕⢕⢕⠀⠀⠀⠀⠀⠀⠀⠀⠀⠀⠀⠀</a:t>
            </a:r>
            <a:br/>
            <a:r>
              <a:t>⠀⠀⠀⠀⠀⠀⠀⠀⠀⠀⠀⣿⣿⣿⣿⣿⣿⣿⣿⣿⣿⣿⣿⣿⣿⣿⣿⣿⣿⣿⣿⣿⣿⣿⣿⣿⣿⣿⣿⣿⣿⣿⣼⣿⣿⣿⣿⣿⣿⣿⣿⣿⣿⣿⣿⣿⣿⣿⣿⣿⣿⣿⣎⢕⢕⢕⢕⢕⢕⠀⠀⠀⠀⠀⠀⠀⠀⠀⠀⠀⠀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⠀⠀⠀⠀⠀⠀⠀⠀⠀⠀⠀⣿⣿⣿⣿⣿⣿⣿⣿⣿⣿⣿⣿⣿⣿⣿⣿⣿⣿⣿⣿⣿⣷⣿⣿⣿⣿⣿⣿⣿⣿⣿⣿⣿⣿⣿⣿⣿⣿⣿⣿⣿⣿⣿⣿⣿⣿⣿⣿⣿⣿⣏⢕⢝⣇⣝⡟⢟⡇⠀⠀⠀⠀⠀⠀⠀⠀⠀⠀⠀⠀</a:t>
            </a:r>
            <a:br/>
            <a:r>
              <a:t>⠀⠀⠀⠀⠀⠀⠀⠀⠀⠀⠀⣿⣿⣿⣿⣿⣿⣿⣿⣿⣿⣿⣿⣿⣿⣿⣿⣿⣿⣿⢿⣿⣿⡿⢿⣿⣿⣿⣿⣿⣿⣿⣿⣿⣿⣿⣿⣿⣿⣿⣿⣿⣿⣿⣿⣿⣿⣿⣿⣿⣿⣿⣿⡻⢝⢝⢝⣿⡇⠀⠀⠀⠀⠀⠀⠀⠀⠀⠀⠀⠀</a:t>
            </a:r>
            <a:br/>
            <a:r>
              <a:t>⠀⠀⠀⠀⠀⠀⠀⠀⠀⠀⠀⣿⣿⣿⣿⣿⣿⣿⣿⣿⣿⣿⣿⣿⣿⣿⣿⣿⣿⣷⣷⣿⣿⣷⣷⣿⣿⣿⣿⣿⡿⢽⣿⣿⣿⣿⣿⣿⣿⣿⣿⣿⣿⣿⣿⣿⣿⣿⣿⣿⣿⣿⣿⢟⡻⣿⣿⣿⡇⠀⠀⠀⠀⠀⠀⠀⠀⠀⠀⠀⠀</a:t>
            </a:r>
            <a:br/>
            <a:r>
              <a:t>⠀⠀⠀⠀⠀⠀⠀⠀⠀⠀⠀⣿⣿⣿⣿⣿⣿⣿⣿⣿⣿⣿⣿⣿⣿⣿⣿⣿⣿⣿⣿⣿⣿⣿⣿⣿⣿⣿⣿⣿⢇⠑⢿⣿⣿⣿⣿⣿⣿⣿⣿⣿⣿⣿⣿⣿⣿⣿⣿⣿⣿⣿⣿⣿⣿⣿⣿⣿⣷⠀⠀⠀⠀⠀⠀⠀⠀⠀⠀⠀⠀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⠀⠀⠀⠀⠀⠀⠀⠀⠀⠀⠀⣿⣿⣿⣿⣿⣿⣿⣿⣿⣿⣿⣿⣿⣿⣿⣿⢹⣿⣿⣿⣿⣿⣿⣿⣿⣿⣿⣿⡿⠁⠀⠘⣿⣿⣿⣿⣿⣿⣿⣿⣿⣿⣿⣿⣿⣿⣿⣿⣿⣿⣿⣿⣿⣿⣿⣿⣿⣿⠀⠀⠀⠀⠀⠀⠀⠀⠀⠀⠀⠀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⠀⠀⠀⠀⠀⠀⠀⠀⠀⠀⠀⣿⣿⣿⣿⣿⣿⣿⣿⣿⣿⣿⣿⣿⣿⣿⡇⢜⢿⣿⣿⡿⢿⢻⢟⢝⡿⢟⠝⠁⠀⠀⢔⣿⣿⣿⣿⣿⣿⣿⣿⣿⣿⣿⣿⣿⣿⣿⣿⣿⣿⣿⣿⣿⣿⣿⣿⣿⣿⠀⠀⠀⠀⠀⠀⠀⠀⠀⠀⠀⠀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⠀⠀⠀⠀⠀⠀⠀⠀⠀⠀⠀⣿⣿⣿⣿⣿⣿⣿⣿⣿⣿⣿⣿⣿⣿⣿⡇⢕⢕⢝⢿⡕⠕⠕⠕⠑⠑⠀⠀⠀⢀⠐⢀⣿⣿⣿⣿⣿⣿⣿⣿⣿⣿⣿⣿⣿⣿⣿⣿⣿⣿⣿⣿⣿⣿⣿⣿⣿⣿⠀⠀⠀⠀⠀⠀⠀⠀⠀⠀⠀⠀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⠀⠀⠀⠀⠀⠀⠀⠀⠀⠀⠀⣿⣿⣿⣿⣿⣿⣿⣿⣿⣿⣿⣿⣿⣿⣿⡇⢕⢕⢕⠅⠁⠀⠀⠀⠀⠀⠀⠀⠀⠀⢄⢕⣸⣿⣿⣿⣿⣿⣿⣿⣿⣿⣿⣿⣿⣿⣿⣿⣿⣿⣿⣿⣿⣿⣿⣿⣿⣿⠀⠀⠀⠀⠀⠀⠀⠀⠀⠀⠀⠀</a:t>
            </a:r>
            <a:br/>
            <a:r>
              <a:t>⠀⠀⠀⠀⠀⠀⠀⠀⠀⠀⠀⠛⠛⠛⠛⠛⠛⠛⠛⠛⠛⠛⠛⠛⠛⠛⠃⠑⠑⠑⠐⠀⠀⠀⠀⠀⠀⠀⠀⠀⠐⠑⠑⠛⠛⠛⠛⠛⠛⠛⠛⠛⠛⠛⠛⠛⠛⠛⠛⠛⠛⠛⠛⠛⠛⠛⠛⠛⠛⠀⠀⠀⠀⠀⠀⠀⠀⠀⠀⠀⠀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⠀⠀⠀⠀⠀⠀⠀⠀⠀⠀⠀⣿⣿⣿⣿⣿⣿⣿⣿⣿⣿⣿⣿⣿⣿⣿⣿⣿⣿⣿⣿⣿⣿⣿⣿⣿⣿⣿⣿⣿⣿⣿⣿⣿⣿⠑⠑⠀⠀⠀⠀⠑⢿⣿⣿⣿⣿⣿⣿⣕⢕⢕⢕⢕⢕⢕⢔⢔⢔⠀⠀⠀⠀⠀⠀⠀⠀⠀⠀⠀⠀</a:t>
            </a:r>
            <a:br/>
            <a:r>
              <a:t>⠀⠀⠀⠀⠀⠀⠀⠀⠀⠀⠀⣿⣿⣿⣿⣿⣿⣿⣿⣿⣿⣿⣿⣿⣿⣿⣿⣿⣿⣿⡿⢿⢿⢿⣿⣿⣿⣿⣿⣿⣿⣿⣿⣿⡇⢀⠀⠀⠀⠀⠀⠀⢜⣿⣿⣿⣿⣿⣿⣿⡕⢕⢕⢕⢕⢕⢕⢕⠑⠀⠀⠀⠀⠀⠀⠀⠀⠀⠀⠀⠀</a:t>
            </a:r>
            <a:br/>
            <a:r>
              <a:t>⠀⠀⠀⠀⠀⠀⠀⠀⠀⠀⠀⣿⣿⣿⣿⣿⣿⣿⣿⣿⣿⣿⣿⣿⣿⡿⢿⢟⢏⢕⡕⢕⣱⣵⣽⣽⢟⢟⣿⣿⣿⣿⣿⣿⢕⠀⠀⠀⠀⠀⠀⠀⠕⢻⣿⣿⣿⣿⣿⣿⣷⢕⢕⢕⢕⢕⢕⢕⢕⠀⠀⠀⠀⠀⠀⠀⠀⠀⠀⠀⠀</a:t>
            </a:r>
            <a:br/>
            <a:r>
              <a:t>⠀⠀⠀⠀⠀⠀⠀⠀⠀⠀⠀⣿⣿⣿⣿⣿⣿⣿⣿⣿⣿⣿⣿⣿⣿⢕⢕⢕⢱⢗⢟⢕⢝⢕⢝⢜⢻⣿⣿⣿⣿⣿⣿⣯⢔⢄⢄⠄⢀⢀⢀⠀⢁⢸⣿⣿⣿⣿⣿⣿⣿⡇⢕⢕⢕⢕⢕⢕⢕⠀⠀⠀⠀⠀⠀⠀⠀⠀⠀⠀⠀</a:t>
            </a:r>
            <a:br/>
            <a:r>
              <a:t>⠀⠀⠀⠀⠀⠀⠀⠀⠀⠀⠀⣿⣿⣿⣿⣿⣿⣿⣿⣿⣿⣿⣿⣿⢕⢕⣔⡕⣱⡕⢕⢕⢕⢕⢕⡕⣵⣸⣿⢿⣷⣿⣿⣿⣇⢅⢕⢕⢕⢕⢕⢕⢕⢜⣿⣿⣿⣿⣿⣿⣿⣷⢕⢕⢕⢕⢕⢕⢕⠀⠀⠀⠀⠀⠀⠀⠀⠀⠀⠀⠀</a:t>
            </a:r>
            <a:br/>
            <a:r>
              <a:t>⠀⠀⠀⠀⠀⠀⠀⠀⠀⠀⠀⣿⣿⣿⣿⣿⣿⣿⣿⣿⣿⣿⣿⣧⢸⡹⢝⣕⣱⣵⣵⣕⣕⣵⣵⣽⣼⣿⣿⣿⣿⣿⣿⣿⣿⢕⢕⢕⢕⢕⢕⢕⢕⢕⣿⣿⣿⣿⣿⣿⣿⣿⢕⢕⢕⢕⢕⢕⢕⠀⠀⠀⠀⠀⠀⠀⠀⠀⠀⠀⠀</a:t>
            </a:r>
            <a:br/>
            <a:r>
              <a:t>⠀⠀⠀⠀⠀⠀⠀⠀⠀⠀⠀⣿⣿⣿⣿⣿⣿⣿⣿⣿⣿⣿⣿⡟⢕⣷⣿⣿⣿⣿⣿⣿⣿⣿⣿⣿⣿⣿⣿⣿⣿⣿⣿⣿⣿⣕⣕⣕⣕⣕⣕⣵⣵⣵⣿⣿⣿⣿⣿⣿⣿⣿⢕⢕⢕⢕⢕⢕⢕⠀⠀⠀⠀⠀⠀⠀⠀⠀⠀⠀⠀</a:t>
            </a:r>
            <a:br/>
            <a:r>
              <a:t>⠀⠀⠀⠀⠀⠀⠀⠀⠀⠀⠀⣿⣿⣿⣿⣿⣿⣿⣿⣿⣿⣿⣿⡇⢕⣿⣿⣿⣿⣿⣿⣿⣿⣿⣿⣿⣿⣿⣿⣿⣿⣿⣿⣿⣿⣿⣿⣿⣿⣿⣿⣿⣿⣿⣿⣿⣿⣿⣿⣿⣿⣿⢕⢕⢕⢕⢕⢕⢕⠀⠀⠀⠀⠀⠀⠀⠀⠀⠀⠀⠀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⠀⠀⠀⠀⠀⠀⠀⠀⠀⠀⠀⣿⣿⣿⣿⣿⣿⣿⣿⣿⣿⣿⣿⡇⢕⣿⣿⣿⣿⣿⣿⣿⣿⣿⣿⣿⣿⣿⣿⣿⣿⣿⣿⣿⣿⣿⣿⣿⣿⣿⣿⣿⣿⣿⣿⣿⣿⣿⣿⣿⣿⣿⢕⢕⢕⢕⢕⢕⢕⠀⠀⠀⠀⠀⠀⠀⠀⠀⠀⠀⠀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⠀⠀⠀⠀⠀⠀⠀⠀⠀⠀⠀⣿⣿⣿⣿⣿⣿⣿⣿⣿⣿⣿⣿⡇⢕⣿⣿⣿⣿⣿⣿⣿⣿⣿⣿⣿⣿⣿⣿⣿⣿⣿⣿⣿⣿⣿⣿⣿⣿⣿⣿⣿⣿⣿⣿⣿⣿⣿⣿⣿⣿⣿⢕⢕⢕⢕⢕⢕⢕⠀⠀⠀⠀⠀⠀⠀⠀⠀⠀⠀⠀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⠀⠀⠀⠀⠀⠀⠀⠀⠀⠀⠀⣿⣿⣿⣿⣿⣿⣿⣿⣿⣿⣿⣿⣿⡵⣿⣿⣿⣿⣿⣿⣿⣿⣿⣿⣿⣿⣿⣿⣿⣿⣿⣿⣿⣿⣿⣿⣿⣿⣿⣿⣿⣿⣿⣿⣿⣿⣿⣿⣿⣿⣿⢕⢕⢕⢕⢕⢕⢕⠀⠀⠀⠀⠀⠀⠀⠀⠀⠀⠀⠀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⠀⠀⠀⠀⠀⠀⠀⠀⠀⠀⠀⣿⣿⣿⣿⣿⣿⣿⣿⣿⣿⣿⣿⣿⣿⣿⣿⣿⣿⣿⣿⣿⣿⢿⣿⣿⣿⣿⣿⣿⣿⣿⣿⣿⣿⣿⣿⣿⣿⣿⣿⣿⣿⣿⣿⣿⣿⣿⣿⣿⣿⡏⢕⢕⢕⢕⢕⢕⢕⠀⠀⠀⠀⠀⠀⠀⠀⠀⠀⠀⠀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⠀⠀⠀⠀⠀⠀⠀⠀⠀⠀⠀⣿⣿⣿⣿⣿⣿⣿⣿⣿⣿⣿⣿⣿⣿⣿⣿⣿⣿⣿⣿⣿⣿⣿⣿⣿⣿⣿⣿⣿⣿⣿⣿⣿⣿⣿⣿⣿⣿⣿⣿⣿⣿⣿⣿⣿⣿⣿⣿⣿⣿⣿⣎⢝⢕⢕⢕⢜⢕⠀⠀⠀⠀⠀⠀⠀⠀⠀⠀⠀⠀</a:t>
            </a:r>
            <a:br/>
            <a:r>
              <a:t>⠀⠀⠀⠀⠀⠀⠀⠀⠀⠀⠀⣿⣿⣿⣿⣿⣿⣿⣿⣿⣿⣿⣿⣿⣿⣿⣿⣿⣿⣿⢟⢻⣿⣿⢿⣿⣿⣿⣿⣿⣿⣿⣿⣿⣿⣿⣿⣿⣿⣿⣿⣿⣿⣿⣿⣿⣿⣿⣿⣿⣿⣟⢝⢱⣗⢗⣗⢗⢇⠀⠀⠀⠀⠀⠀⠀⠀⠀⠀⠀⠀</a:t>
            </a:r>
            <a:br/>
            <a:r>
              <a:t>⠀⠀⠀⠀⠀⠀⠀⠀⠀⠀⠀⣿⣿⣿⣿⣿⣿⣿⣿⣿⣿⣿⣿⣿⣿⣿⣿⣿⣿⣿⣧⣴⣷⣶⣷⣾⣿⣿⣿⣿⣿⡿⢻⣿⣿⣿⣿⣿⣿⣿⣿⣿⣿⣿⣿⣿⣿⣿⣿⣿⣿⣿⣿⡟⢝⢝⢝⢿⢇⠀⠀⠀⠀⠀⠀⠀⠀⠀⠀⠀⠀</a:t>
            </a:r>
            <a:br/>
            <a:r>
              <a:t>⠀⠀⠀⠀⠀⠀⠀⠀⠀⠀⠀⣿⣿⣿⣿⣿⣿⣿⣿⣿⣿⣿⣿⣿⣿⣿⣿⣿⣿⣿⣿⣿⣿⣿⣿⣿⣿⣿⣿⣿⣿⠑⠜⣿⣿⣿⣿⣿⣿⣿⣿⣿⣿⣿⣿⣿⣿⣿⣿⣿⣿⣿⣿⢟⢟⢻⣿⣿⢇⠀⠀⠀⠀⠀⠀⠀⠀⠀⠀⠀⠀</a:t>
            </a:r>
            <a:br/>
            <a:r>
              <a:t>⠀⠀⠀⠀⠀⠀⠀⠀⠀⠀⠀⣿⣿⣿⣿⣿⣿⣿⣿⣿⣿⣿⣿⣿⣿⣿⣿⡟⢿⣿⣿⣿⣿⣿⣿⣿⣿⣿⣿⣿⢟⠀⠀⢘⣿⣿⣿⣿⣿⣿⣿⣿⣿⣿⣿⣿⣿⣿⣿⣿⣿⣿⣿⣿⣿⣿⣿⣿⣷⠀⠀⠀⠀⠀⠀⠀⠀⠀⠀⠀⠀</a:t>
            </a:r>
            <a:br/>
            <a:r>
              <a:t>⠀⠀⠀⠀⠀⠀⠀⠀⠀⠀⠀⣿⣿⣿⣿⣿⣿⣿⣿⣿⣿⣿⣿⣿⣿⣿⣿⡇⢜⣿⣿⣿⣿⣿⢿⢟⢝⢟⢟⠑⠀⠀⢀⠕⣿⣿⣿⣿⣿⣿⣿⣿⣿⣿⣿⣿⣿⣿⣿⣿⣿⣿⣿⣿⣿⣿⣿⣿⣿⠀⠀⠀⠀⠀⠀⠀⠀⠀⠀⠀⠀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⠀⠀⠀⠀⠀⠀⠀⠀⠀⠀⠀⣿⣿⣿⣿⣿⣿⣿⣿⣿⣿⣿⣿⣿⣿⣿⣿⡇⢕⢜⢟⢗⢕⠕⠕⠕⠑⠁⠀⠀⠀⢄⠁⢄⣿⣿⣿⣿⣿⣿⣿⣿⣿⣿⣿⣿⣿⣿⣿⣿⣿⣿⣿⣿⣿⣿⣿⣿⣿⠀⠀⠀⠀⠀⠀⠀⠀⠀⠀⠀⠀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⠀⠀⠀⠀⠀⠀⠀⠀⠀⠀⠀⣿⣿⣿⣿⣿⣿⣿⣿⣿⣿⣿⣿⣿⣿⣿⣿⡇⢕⢕⢕⠁⠑⠀⠀⠀⠀⠀⠀⠀⠀⠀⢔⢅⣿⣿⣿⣿⣿⣿⣿⣿⣿⣿⣿⣿⣿⣿⣿⣿⣿⣿⣿⣿⣿⣿⣿⣿⣿⠀⠀⠀⠀⠀⠀⠀⠀⠀⠀⠀⠀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⠀⠀⠀⠀⠀⠀⠀⠀⠀⠀⠀⣿⣿⣿⣿⣿⣿⣿⣿⣿⣿⣿⣿⣿⣿⣿⣿⣇⢕⢕⢕⢄⢀⠀⠐⠀⠀⠀⠀⠀⢄⢕⢕⢁⣿⣿⣿⣿⣿⣿⣿⣿⣿⣿⣿⣿⣿⣿⣿⣿⣿⣿⣿⣿⣿⣿⣿⣿⣿⠀⠀⠀⠀⠀⠀⠀⠀⠀⠀⠀⠀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⠀⠀⠀⠀⠀⠀⠀⠀⠀⠀⠀⠛⠛⠛⠛⠛⠛⠛⠛⠛⠛⠛⠛⠛⠛⠛⠛⠛⠃⠑⠑⠑⠑⠑⠐⠀⠐⠀⠀⠑⠑⠑⠑⠑⠛⠛⠛⠛⠛⠛⠛⠛⠛⠛⠛⠛⠛⠛⠛⠛⠛⠛⠛⠛⠛⠛⠛⠛⠛⠀⠀⠀⠀⠀⠀⠀⠀⠀⠀⠀⠀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⠀⠀⠀⠀⠀⠀⠀⠀⠀⠀⠀⣿⣿⣿⣿⣿⣿⣿⣿⣿⣿⣿⣿⣿⣿⣿⣿⣿⣿⣿⣿⣿⣿⢝⢝⢕⢕⢕⢝⢝⣿⣿⣿⣿⣿⣿⣿⣿⣿⣿⣿⣿⣿⣿⣿⣿⣿⣿⣿⣿⣿⣿⣿⣿⣿⣿⣿⣿⣿⠀⠀⠀⠀⠀⠀⠀⠀⠀⠀⠀⠀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⠀⠀⠀⠀⠀⠀⠀⠀⠀⠀⠀⣿⣿⣿⣿⣿⣿⣿⣿⣿⣿⣿⣿⣿⣿⣿⣿⣿⣿⣿⣿⣿⣿⣷⣷⣷⣷⣷⣷⢕⣿⣿⣿⣿⣿⣿⣿⣿⣿⣿⣿⣿⣿⣿⣿⣿⣿⣿⣿⣿⣿⣿⣿⣿⣿⣿⣿⣿⣿⠀⠀⠀⠀⠀⠀⠀⠀⠀⠀⠀⠀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⠀⠀⠀⠀⠀⠀⠀⠀⠀⠀⠀⣿⣿⣿⣿⣿⣿⣿⣿⣿⣿⣿⣿⣿⣿⣿⣿⣿⣿⣿⣿⣿⣿⣟⢟⣿⣿⢻⣿⡇⣿⣿⣿⣿⣿⣿⣿⣿⣿⣿⣿⣿⣿⣿⣿⣿⣿⣿⣿⣿⣿⣿⣿⣿⣿⣿⣿⣿⣿⠀⠀⠀⠀⠀⠀⠀⠀⠀⠀⠀⠀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⠀⠀⠀⠀⠀⠀⠀⠀⠀⠀⠀⣿⣿⣿⣿⣿⣿⣿⣿⣿⣿⣿⣿⣿⣿⣿⣿⣿⣿⣿⣿⣿⣿⣿⣿⢟⣿⣿⢗⣻⣿⣿⣿⣿⣿⣿⣿⣿⣿⣿⣿⣿⣿⣿⣿⣿⣿⣿⣿⣿⣿⣿⣿⣿⣿⣿⣿⣿⣿⠀⠀⠀⠀⠀⠀⠀⠀⠀⠀⠀⠀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⠀⠀⠀⠀⠀⠀⠀⠀⠀⠀⠀⣿⣿⣿⣿⣿⣿⣿⣿⣿⣿⣿⣿⣿⣿⣿⣿⣿⣿⣿⡿⢟⢟⣿⢯⣇⣻⣿⣿⣿⢕⢝⢟⢻⢿⣿⣿⣿⣿⣿⣿⣿⣿⣿⣿⣿⣿⣿⣿⣿⣿⣿⣿⣿⣿⣿⣿⣿⣿⠀⠀⠀⠀⠀⠀⠀⠀⠀⠀⠀⠀</a:t>
            </a:r>
            <a:br/>
            <a:r>
              <a:t>⠀⠀⠀⠀⠀⠀⠀⠀⠀⠀⠀⣿⣿⣿⣿⣿⣿⣿⣿⣿⣿⣿⣿⣿⣿⣿⣿⢿⢟⠕⠑⠁⠕⣿⣿⣿⣿⣯⣿⣿⢕⢕⠕⢕⢕⢕⢜⢝⢿⣿⣿⣿⣿⣿⣿⣿⣿⣿⣿⣿⣿⣿⣿⣿⣿⣿⣿⣿⣿⠀⠀⠀⠀⠀⠀⠀⠀⠀⠀⠀⠀</a:t>
            </a:r>
            <a:br/>
            <a:r>
              <a:t>⠀⠀⠀⠀⠀⠀⠀⠀⠀⠀⠀⣿⣿⣿⣿⣿⣿⣿⣿⣿⣿⣿⣿⣿⣿⣿⢕⠁⠑⢀⠀⠀⠀⠙⢻⢟⣻⣿⣿⡇⢕⢕⢄⢕⢕⢑⠑⠕⢸⣿⣿⣿⣿⣿⣿⣿⣿⣿⣿⣿⣿⣿⣿⣿⣿⣿⣿⣿⣿⠀⠀⠀⠀⠀⠀⠀⠀⠀⠀⠀⠀</a:t>
            </a:r>
            <a:br/>
            <a:r>
              <a:t>⠀⠀⠀⠀⠀⠀⠀⠀⠀⠀⠀⣿⣿⣿⣿⣿⣿⣿⣿⣿⣿⣿⣿⣿⣿⡟⢕⠀⠀⠑⢄⠀⠀⠀⢸⢽⢵⢗⣗⢕⢕⢕⠀⠁⠀⢕⠁⠀⢑⣿⣿⣿⣿⣿⣿⣿⣿⣿⣿⣿⣿⣿⣿⣿⣿⣿⣿⣿⣿⠀⠀⠀⠀⠀⠀⠀⠀⠀⠀⠀⠀</a:t>
            </a:r>
            <a:br/>
            <a:r>
              <a:t>⠀⠀⠀⠀⠀⠀⠀⠀⠀⠀⠀⣿⣿⣿⣿⣿⣿⣿⣿⣿⣿⣿⣿⣿⣿⡇⠀⠀⠀⠀⣱⣤⢴⢴⢕⢫⡽⢽⢕⢕⠕⢕⠀⠀⠀⠔⠀⠀⠁⢸⣿⣿⣿⣿⣿⣿⣿⣿⣿⣿⣿⣿⣿⣿⣿⣿⣿⣿⣿⠀⠀⠀⠀⠀⠀⠀⠀⠀⠀⠀⠀</a:t>
            </a:r>
            <a:br/>
            <a:r>
              <a:t>⠀⠀⠀⠀⠀⠀⠀⠀⠀⠀⠀⣿⣿⣿⣿⣿⣿⣿⣿⣿⣿⣿⣿⣿⣿⡇⠀⠀⠀⢱⢽⣺⣗⢖⠕⢕⣟⡹⢽⢕⢔⢀⠀⠀⠀⠀⠀⠀⠀⢸⣿⣿⣿⣿⣿⣿⣿⣿⣿⣿⣿⣿⣿⣿⣿⣿⣿⣿⣿⠀⠀⠀⠀⠀⠀⠀⠀⠀⠀⠀⠀</a:t>
            </a:r>
            <a:br/>
            <a:r>
              <a:t>⠀⠀⠀⠀⠀⠀⠀⠀⠀⠀⠀⣿⣿⣿⣿⣿⣿⣿⣿⣿⣿⣿⣿⣿⣿⢇⠄⢀⢄⢕⢝⡗⠗⠑⠅⢑⢗⣗⡇⢕⢕⢕⠀⠀⠀⠀⠀⠀⠀⠀⠝⣿⣿⣿⣿⣿⣿⣿⣿⣿⣿⣿⣿⣿⣿⣿⣿⣿⣿⠀⠀⠀⠀⠀⠀⠀⠀⠀⠀⠀⠀</a:t>
            </a:r>
            <a:br/>
            <a:r>
              <a:t>⠀⠀⠀⠀⠀⠀⠀⠀⠀⠀⠀⣿⣿⣿⣿⣿⣿⣿⣿⣿⣿⣿⣿⣿⡿⢕⠕⢕⢕⢕⠑⠁⠀⠀⠄⢕⢅⢵⢕⢗⢐⠁⢐⠀⠀⠀⠀⠀⠀⠀⢀⢼⣿⣿⣿⣿⣿⣿⣿⣿⣿⣿⣿⣿⣿⣿⣿⣿⣿⠀⠀⠀⠀⠀⠀⠀⠀⠀⠀⠀⠀</a:t>
            </a:r>
            <a:br/>
            <a:r>
              <a:t>⠀⠀⠀⠀⠀⠀⠀⠀⠀⠀⠀⣿⣿⣿⣿⣿⣿⣿⣿⣿⣿⣿⣿⣿⣷⡕⠀⠁⠁⠀⠀⠀⠀⠀⠀⢕⢔⢇⡕⣝⡕⢀⠀⠀⠀⠀⠀⠀⠀⠀⢔⢜⣿⣿⣿⣿⣿⣿⣿⣿⣿⣿⣿⣿⣿⣿⣿⣿⣿⠀⠀⠀⠀⠀⠀⠀⠀⠀⠀⠀⠀</a:t>
            </a:r>
            <a:br/>
            <a:r>
              <a:t>⠀⠀⠀⠀⠀⠀⠀⠀⠀⠀⠀⣿⣿⣿⣿⣿⣿⣿⣿⣿⣿⣿⣿⣿⣿⣧⣵⣴⣤⡔⢀⠀⠀⠀⠀⠄⠅⢥⢕⢕⢕⢐⢀⠀⠄⠀⠀⠀⠀⠀⢕⢱⣽⣸⣿⣿⣿⣿⣿⣿⣿⣿⣿⣿⣿⣿⣿⣿⣿⠀⠀⠀⠀⠀⠀⠀⠀⠀⠀⠀⠀</a:t>
            </a:r>
            <a:br/>
            <a:r>
              <a:t>⠀⠀⠀⠀⠀⠀⠀⠀⠀⠀⠀⣿⣿⣿⣿⣿⣿⣿⣿⣿⣿⣿⣿⣿⣿⣿⣿⣿⣿⡇⠀⠀⠀⠀⠀⠀⠅⣁⡕⣜⣵⣧⡕⢀⠀⠀⠀⢱⣶⣦⣕⡜⢿⣿⣿⣿⣿⣿⣿⣿⣿⣿⣿⣿⣿⣿⣿⣿⣿⠀⠀⠀⠀⠀⠀⠀⠀⠀⠀⠀⠀</a:t>
            </a:r>
            <a:br/>
            <a:r>
              <a:t>⠀⠀⠀⠀⠀⠀⠀⠀⠀⠀⠀⠛⠛⠛⠛⠛⠛⠛⠛⠛⠛⠛⠛⠛⠛⠛⠛⠛⠛⠃⠀⠀⠀⠀⠀⠀⠑⠛⠃⠛⠛⠛⠛⠑⠀⠀⠀⠀⠛⠛⠛⠛⠛⠛⠛⠛⠛⠛⠛⠛⠛⠛⠛⠛⠛⠛⠛⠛⠛⠀⠀⠀⠀⠀⠀⠀⠀⠀⠀⠀⠀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⠀⠀⠀⠀⠀⠀⠀⠀⠀⠀⠀⣿⣿⣿⣿⣿⣿⣿⣿⣿⣿⣿⣿⣿⣿⣿⣿⣿⣿⣿⣿⢿⢿⢿⢿⣿⣿⣿⣿⣿⣿⣿⣿⣿⣿⢇⠁⠄⠀⠀⠀⠑⢻⣿⣿⣿⣿⣿⣿⣇⢕⢕⢕⢕⢕⢕⢕⢔⢔⠀⠀⠀⠀⠀⠀⠀⠀⠀⠀⠀⠀</a:t>
            </a:r>
            <a:br/>
            <a:r>
              <a:t>⠀⠀⠀⠀⠀⠀⠀⠀⠀⠀⠀⣿⣿⣿⣿⣿⣿⣿⣿⣿⣿⣿⣿⣿⣿⣿⡿⢟⢟⢏⢕⣱⣕⣵⢾⡵⣿⣹⣹⣿⣿⣿⣿⣿⣿⠕⠀⠀⠀⠀⠀⠀⢜⣿⣿⣿⣿⣿⣿⣿⡇⢕⢕⢕⢕⢕⢕⢕⠑⠀⠀⠀⠀⠀⠀⠀⠀⠀⠀⠀⠀</a:t>
            </a:r>
            <a:br/>
            <a:r>
              <a:t>⠀⠀⠀⠀⠀⠀⠀⠀⠀⠀⠀⣿⣿⣿⣿⣿⣿⣿⣿⣿⣿⣿⣿⣿⣿⣿⢕⢕⢕⢕⢏⢝⢕⢕⢕⢕⢕⢝⣿⣿⣿⣿⣿⣿⡇⢕⢐⠄⠀⠀⠀⠀⢕⢹⣿⣿⣿⣿⣿⣿⣿⡕⢕⢕⢕⢕⢕⢕⢕⠀⠀⠀⠀⠀⠀⠀⠀⠀⠀⠀⠀</a:t>
            </a:r>
            <a:br/>
            <a:r>
              <a:t>⠀⠀⠀⠀⠀⠀⠀⠀⠀⠀⠀⣿⣿⣿⣿⣿⣿⣿⣿⣿⣿⣿⣿⣿⡯⢕⣱⣧⡵⣵⡇⢕⢕⢕⢕⡵⣧⣼⣿⣿⣿⣿⣿⣿⣿⡕⢅⢅⢀⢀⢀⠀⢔⢜⣿⣿⣿⣿⣿⣿⣿⣧⢕⢕⢕⢕⢕⢕⢕⠀⠀⠀⠀⠀⠀⠀⠀⠀⠀⠀⠀</a:t>
            </a:r>
            <a:br/>
            <a:r>
              <a:t>⠀⠀⠀⠀⠀⠀⠀⠀⠀⠀⠀⣿⣿⣿⣿⣿⣿⣿⣿⣿⣿⣿⣿⣿⣇⢾⣝⣏⣵⣵⣵⣷⣷⣵⣵⣷⣿⣿⣿⣿⣿⣿⣿⣿⣿⣷⢕⢕⢕⢕⢕⢕⢕⢕⣿⣿⣿⣿⣿⣿⣿⣿⢕⢕⢕⢕⢕⢕⢕⠀⠀⠀⠀⠀⠀⠀⠀⠀⠀⠀⠀</a:t>
            </a:r>
            <a:br/>
            <a:r>
              <a:t>⠀⠀⠀⠀⠀⠀⠀⠀⠀⠀⠀⣿⣿⣿⣿⣿⣿⣿⣿⣿⣿⣿⣿⣿⡇⢜⣿⣿⣿⣿⣿⣿⣿⣿⣿⣿⣿⣿⣿⣿⣿⣿⣿⣿⣿⣇⢕⢕⢕⢕⢕⢕⢕⢕⣿⣿⣿⣿⣿⣿⣿⣿⡇⢕⢕⢕⢕⢕⢕⠀⠀⠀⠀⠀⠀⠀⠀⠀⠀⠀⠀</a:t>
            </a:r>
            <a:br/>
            <a:r>
              <a:t>⠀⠀⠀⠀⠀⠀⠀⠀⠀⠀⠀⣿⣿⣿⣿⣿⣿⣿⣿⣿⣿⣿⣿⣿⢕⢕⣿⣿⣿⣿⣿⣿⣿⣿⣿⣿⣿⣿⣿⣿⣿⣿⣿⣿⣿⣿⣕⣱⣕⣕⣕⣱⣵⣵⣿⣿⣿⣿⣿⣿⣿⣿⡇⢕⢕⢕⢕⢕⢕⠀⠀⠀⠀⠀⠀⠀⠀⠀⠀⠀⠀</a:t>
            </a:r>
            <a:br/>
            <a:r>
              <a:t>⠀⠀⠀⠀⠀⠀⠀⠀⠀⠀⠀⣿⣿⣿⣿⣿⣿⣿⣿⣿⣿⣿⣿⣿⢕⢱⣿⣿⣿⣿⣿⣿⣿⣿⣿⣿⣿⣿⣿⣿⣿⣿⣿⣿⣿⣿⣿⣿⣿⣿⣿⣿⣿⣿⣿⣿⣿⣿⣿⣿⣿⣿⢇⢕⢕⢕⢕⢕⢕⠀⠀⠀⠀⠀⠀⠀⠀⠀⠀⠀⠀</a:t>
            </a:r>
            <a:br/>
            <a:r>
              <a:t>⠀⠀⠀⠀⠀⠀⠀⠀⠀⠀⠀⣿⣿⣿⣿⣿⣿⣿⣿⣿⣿⣿⣿⣿⡕⢱⣿⣿⣿⣿⣿⣿⣿⣿⣿⣿⣿⣿⣿⣿⣿⣿⣿⣿⣿⣿⣿⣿⣿⣿⣿⣿⣿⣿⣿⣿⣿⣿⣿⣿⣿⣿⢕⢕⢕⢕⢕⢕⢕⠀⠀⠀⠀⠀⠀⠀⠀⠀⠀⠀⠀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⠀⠀⠀⠀⠀⠀⠀⠀⠀⠀⠀⣿⣿⣿⣿⣿⣿⣿⣿⣿⣿⣿⣿⣿⣷⢸⣿⣿⣿⣿⣾⣿⣿⣿⣿⣿⣿⣿⣿⣿⣿⣿⣿⣿⣿⣿⣿⣿⣿⣿⣿⣿⣿⣿⣿⣿⣿⣿⣿⣿⣿⣿⢇⢕⢕⢕⢕⢕⢕⠀⠀⠀⠀⠀⠀⠀⠀⠀⠀⠀⠀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⠀⠀⠀⠀⠀⠀⠀⠀⠀⠀⠀⣿⣿⣿⣿⣿⣿⣿⣿⣿⣿⣿⣿⣿⣿⣿⣿⣿⣿⣿⣿⣟⠝⠿⢿⠟⢻⣿⣿⣿⣿⣿⣿⣿⣿⣿⣿⣿⣿⣿⣿⣿⣿⣿⣿⣿⣿⣿⣿⣿⣿⣿⣷⢟⢝⢇⢝⢕⢕⠀⠀⠀⠀⠀⠀⠀⠀⠀⠀⠀⠀</a:t>
            </a:r>
            <a:br/>
            <a:r>
              <a:t>⠀⠀⠀⠀⠀⠀⠀⠀⠀⠀⠀⣿⣿⣿⣿⣿⣿⣿⣿⣿⣿⣿⣿⣿⣿⣿⣿⣿⣿⣿⣿⣿⣷⣷⣷⣷⣾⣿⣿⣿⣿⣿⢿⣿⣿⣿⣿⣿⣿⣿⣿⣿⣿⣿⣿⣿⣿⣿⣿⣿⣿⣿⢝⢝⣿⢷⣷⡷⢇⠀⠀⠀⠀⠀⠀⠀⠀⠀⠀⠀⠀</a:t>
            </a:r>
            <a:br/>
            <a:r>
              <a:t>⠀⠀⠀⠀⠀⠀⠀⠀⠀⠀⠀⣿⣿⣿⣿⣿⣿⣿⣿⣿⣿⣿⣿⣿⣿⣿⣿⣿⣿⣿⣿⣿⣿⣿⣿⣿⣿⣿⣿⣿⣿⡟⠁⢻⣿⣿⣿⣿⣿⣿⣿⣿⣿⣿⣿⣿⣿⣿⣿⣿⣿⣿⣿⣿⢟⢟⢟⢿⡇⠀⠀⠀⠀⠀⠀⠀⠀⠀⠀⠀⠀</a:t>
            </a:r>
            <a:br/>
            <a:r>
              <a:t>⠀⠀⠀⠀⠀⠀⠀⠀⠀⠀⠀⣿⣿⣿⣿⣿⣿⣿⣿⣿⣿⣿⣿⣿⣿⣿⣿⣿⢏⣿⣿⣿⣿⣿⣿⣿⣿⣿⣿⣿⣿⠇⠀⠀⢹⣿⣿⣿⣿⣿⣿⣿⣿⣿⣿⣿⣿⣿⣿⣿⣿⣿⣿⢟⢗⢾⣿⣿⡷⠀⠀⠀⠀⠀⠀⠀⠀⠀⠀⠀⠀</a:t>
            </a:r>
            <a:br/>
            <a:r>
              <a:t>⠀⠀⠀⠀⠀⠀⠀⠀⠀⠀⠀⣿⣿⣿⣿⣿⣿⣿⣿⣿⣿⣿⣿⣿⣿⣿⣿⡇⢕⢹⣿⣿⡿⢿⢿⢿⢟⢿⢿⠏⠁⠀⠀⢀⢸⣿⣿⣿⣿⣿⣿⣿⣿⣿⣿⣿⣿⣿⣿⣿⣿⣿⣿⣿⣿⣿⣿⣿⣷⠀⠀⠀⠀⠀⠀⠀⠀⠀⠀⠀⠀</a:t>
            </a:r>
            <a:br/>
            <a:r>
              <a:t>⠀⠀⠀⠀⠀⠀⠀⠀⠀⠀⠀⣿⣿⣿⣿⣿⣿⣿⣿⣿⣿⣿⣿⣿⣿⣿⣿⣷⢕⢕⢜⢻⢿⢇⠕⠕⠑⠑⠁⠀⠀⠀⠀⢀⢸⣿⣿⣿⣿⣿⣿⣿⣿⣿⣿⣿⣿⣿⣿⣿⣿⣿⣿⣿⣿⣿⣿⣿⣿⠀⠀⠀⠀⠀⠀⠀⠀⠀⠀⠀⠀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⠀⠀⠀⠀⠀⠀⠀⠀⠀⠀⠀⣿⣿⣿⣿⣿⣿⣿⣿⣿⣿⣿⣿⣿⣿⣿⣿⣿⠕⢕⢕⢅⠁⠁⠀⠀⠀⠀⠀⠀⠀⠀⢄⢕⢸⣿⣿⣿⣿⣿⣿⣿⣿⣿⣿⣿⣿⣿⣿⣿⣿⣿⣿⣿⣿⣿⣿⣿⣿⠀⠀⠀⠀⠀⠀⠀⠀⠀⠀⠀⠀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⠀⠀⠀⠀⠀⠀⠀⠀⠀⠀⠀⣿⣿⣿⣿⣿⣿⣿⣿⣿⣿⣿⣿⣿⣿⣿⣿⣿⡅⢕⢕⢕⢁⢐⠐⠀⠐⢀⠀⠀⢄⢔⢕⢕⢱⣿⣿⣿⣿⣿⣿⣿⣿⣿⣿⣿⣿⣿⣿⣿⣿⣿⣿⣿⣿⣿⣿⣿⣿⠀⠀⠀⠀⠀⠀⠀⠀⠀⠀⠀⠀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⠀⠀⠀⠀⠀⠀⠀⠀⠀⠀⠀⣿⣿⣿⣿⣿⣿⣿⣿⣿⣿⣿⣿⣿⣿⣿⣿⣿⣷⡕⢕⢕⢕⢕⢕⠔⢅⢄⠔⢑⢕⢕⢕⢕⣼⣿⣿⣿⣿⣿⣿⣿⣿⣿⣿⣿⣿⣿⣿⣿⣿⣿⣿⣿⣿⣿⣿⣿⣿⠀⠀⠀⠀⠀⠀⠀⠀⠀⠀⠀⠀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⠀⠀⠀⠀⠀⠀⠀⠀⠀⠀⠀⠛⠛⠛⠛⠛⠛⠛⠛⠛⠛⠛⠛⠛⠛⠛⠛⠛⠛⠃⠑⠑⠑⠑⠁⠑⠑⠀⠑⠑⠑⠑⠑⠑⠛⠛⠛⠛⠛⠛⠛⠛⠛⠛⠛⠛⠛⠛⠛⠛⠛⠛⠛⠛⠛⠛⠛⠛⠛⠀⠀⠀⠀⠀⠀⠀⠀⠀⠀⠀⠀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⠀⠀⠀⠀⠀⠀⠀⠀⠀⠀⠀⣿⣿⣿⣿⣿⣿⣿⣿⣿⣿⣿⣿⣿⣿⣿⣿⡿⢟⢟⢏⢕⣱⡵⢷⢷⢿⢿⢽⣹⣿⣿⣿⣿⣿⡇⠁⠀⠀⠀⠀⠁⢹⣿⣿⣿⣿⣿⣿⣧⢕⢕⢕⢕⢕⢕⢕⢔⢔⠀⠀⠀⠀⠀⠀⠀⠀⠀⠀⠀⠀</a:t>
            </a:r>
            <a:br/>
            <a:r>
              <a:t>⠀⠀⠀⠀⠀⠀⠀⠀⠀⠀⠀⣿⣿⣿⣿⣿⣿⣿⣿⣿⣿⣿⣿⣿⣿⣿⡟⢕⢕⢕⢷⢝⢕⢕⢕⢕⢕⢕⢜⣿⣿⣿⣿⣿⣿⢕⢀⠀⠀⠀⠀⠀⢑⣿⣿⣿⣿⣿⣿⣿⣇⢕⢕⢕⢕⢕⢕⢕⠕⠀⠀⠀⠀⠀⠀⠀⠀⠀⠀⠀⠀</a:t>
            </a:r>
            <a:br/>
            <a:r>
              <a:t>⠀⠀⠀⠀⠀⠀⠀⠀⠀⠀⠀⣿⣿⣿⣿⣿⣿⣿⣿⣿⣿⣿⣿⣿⣿⡇⢕⣱⣷⣵⢵⡷⢕⢕⢕⢕⣵⣿⣷⣿⣿⣿⣿⣿⣿⣇⠄⠀⠀⠔⠔⠔⢕⢸⣿⣿⣿⣿⣿⣿⣿⡕⢕⢕⢕⢕⢕⢕⢕⠀⠀⠀⠀⠀⠀⠀⠀⠀⠀⠀⠀</a:t>
            </a:r>
            <a:br/>
            <a:r>
              <a:t>⠀⠀⠀⠀⠀⠀⠀⠀⠀⠀⠀⣿⣿⣿⣿⣿⣿⣿⣿⣿⣿⣿⣿⣿⡏⡵⢵⡹⢇⣱⣵⣧⣷⣷⣵⣵⣵⣿⣾⣿⣿⣿⣿⣿⣿⣿⢕⢅⢀⢀⢀⠀⢅⢕⣿⣿⣿⣿⣿⣿⣿⣷⢕⢕⢕⢕⢕⢕⢕⠀⠀⠀⠀⠀⠀⠀⠀⠀⠀⠀⠀</a:t>
            </a:r>
            <a:br/>
            <a:r>
              <a:t>⠀⠀⠀⠀⠀⠀⠀⠀⠀⠀⠀⣿⣿⣿⣿⣿⣿⣿⣿⣿⣿⣿⣿⣿⡇⢕⢏⣿⣿⣿⣿⣿⣿⣿⣿⣿⣿⣿⣿⣿⣿⣿⣿⣿⣿⣿⡕⢕⢕⢕⢕⢕⢕⢕⣿⣿⣿⣿⣿⣿⣿⣿⡕⢕⢕⢕⢕⢕⢕⠀⠀⠀⠀⠀⠀⠀⠀⠀⠀⠀⠀</a:t>
            </a:r>
            <a:br/>
            <a:r>
              <a:t>⠀⠀⠀⠀⠀⠀⠀⠀⠀⠀⠀⣿⣿⣿⣿⣿⣿⣿⣿⣿⣿⣿⣿⣿⡏⢕⢱⣿⣿⣿⣿⣿⣿⣿⣿⣿⣿⣿⣿⣿⣿⣿⣿⣿⣿⣿⣇⢕⢕⢕⢕⢕⢕⢕⢹⣿⣿⣿⣿⣿⣿⣿⡇⢕⢕⢕⢕⢕⢕⠀⠀⠀⠀⠀⠀⠀⠀⠀⠀⠀⠀</a:t>
            </a:r>
            <a:br/>
            <a:r>
              <a:t>⠀⠀⠀⠀⠀⠀⠀⠀⠀⠀⠀⣿⣿⣿⣿⣿⣿⣿⣿⣿⣿⣿⣿⣿⡇⢕⢸⣿⣿⣿⣿⣿⣿⣿⣿⣿⣿⣿⣿⣿⣿⣿⣿⣿⣿⣿⣿⣵⣵⣕⣇⣱⣵⣵⣾⣿⣿⣿⣿⣿⣿⣿⡇⢕⢕⢕⢕⢕⢕⠀⠀⠀⠀⠀⠀⠀⠀⠀⠀⠀⠀</a:t>
            </a:r>
            <a:br/>
            <a:r>
              <a:t>⠀⠀⠀⠀⠀⠀⠀⠀⠀⠀⠀⣿⣿⣿⣿⣿⣿⣿⣿⣿⣿⣿⣿⣿⣷⢕⢸⣿⣿⣿⣿⣿⣿⣿⣿⣿⣿⣿⣿⣿⣿⣿⣿⣿⣿⣿⣿⣿⣿⣿⣿⣿⣿⣿⣿⣿⣿⣿⣿⣿⣿⣿⡇⢕⢕⢕⢕⢕⢕⠀⠀⠀⠀⠀⠀⠀⠀⠀⠀⠀⠀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⠀⠀⠀⠀⠀⠀⠀⠀⠀⠀⠀⣿⣿⣿⣿⣿⣿⣿⣿⣿⣿⣿⣿⣿⣿⡕⢸⣿⣿⣿⣿⣷⣿⣿⣿⣿⣿⣿⣿⣿⣿⣿⣿⣿⣿⣿⣿⣿⣿⣿⣿⣿⣿⣿⣿⣿⣿⣿⣿⣿⣿⣿⡇⢕⢕⢕⢕⢕⢕⠀⠀⠀⠀⠀⠀⠀⠀⠀⠀⠀⠀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⠀⠀⠀⠀⠀⠀⠀⠀⠀⠀⠀⣿⣿⣿⣿⣿⣿⣿⣿⣿⣿⣿⣿⣿⣿⣿⣾⣿⣿⣿⣿⣿⣿⣿⣿⣿⣿⣿⣿⣿⣿⣿⣿⣿⣿⣿⣿⣿⣿⣿⣿⣿⣿⣿⣿⣿⣿⣿⣿⣿⣿⣿⡇⢕⢕⢕⢕⢕⢕⠀⠀⠀⠀⠀⠀⠀⠀⠀⠀⠀⠀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⠀⠀⠀⠀⠀⠀⠀⠀⠀⠀⠀⣿⣿⣿⣿⣿⣿⣿⣿⣿⣿⣿⣿⣿⣿⣿⣿⣿⣿⣿⣿⣿⣿⣿⣿⣿⣯⣿⣿⣿⣿⣿⣿⣿⣿⣿⣿⣿⣿⣿⣿⣿⣿⣿⣿⣿⣿⣿⣿⣿⣿⣿⡇⢕⢕⢕⢕⢕⢕⠀⠀⠀⠀⠀⠀⠀⠀⠀⠀⠀⠀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⠀⠀⠀⠀⠀⠀⠀⠀⠀⠀⠀⣿⣿⣿⣿⣿⣿⣿⣿⣿⣿⣿⣿⣿⣿⣿⣿⣿⣿⣿⣿⣿⣿⣏⢕⠟⢛⠋⢻⣿⣿⣿⣿⣿⣿⣿⣿⣿⣿⣿⣿⣿⣿⣿⣿⣿⣿⣿⣿⣿⣿⣿⢏⢕⢕⢕⢕⢕⢕⠀⠀⠀⠀⠀⠀⠀⠀⠀⠀⠀⠀</a:t>
            </a:r>
            <a:br/>
            <a:r>
              <a:t>⠀⠀⠀⠀⠀⠀⠀⠀⠀⠀⠀⣿⣿⣿⣿⣿⣿⣿⣿⣿⣿⣿⣿⣿⣿⣿⣿⣿⣿⣿⣿⣿⣿⣿⣷⣷⣷⣷⣿⣿⣿⣿⣿⣿⣿⣿⣿⣿⣿⣿⣿⣿⣿⣿⣿⣿⣿⣿⣿⣿⣿⣿⣷⢿⢟⢇⢝⢕⢕⠀⠀⠀⠀⠀⠀⠀⠀⠀⠀⠀⠀</a:t>
            </a:r>
            <a:br/>
            <a:r>
              <a:t>⠀⠀⠀⠀⠀⠀⠀⠀⠀⠀⠀⣿⣿⣿⣿⣿⣿⣿⣿⣿⣿⣿⣿⣿⣿⣿⣿⣿⣿⣿⣿⣿⣿⣿⣿⣿⣿⣿⣿⣿⣿⣿⢇⢻⣿⣿⣿⣿⣿⣿⣿⣿⣿⣿⣿⣿⣿⣿⣿⣿⣿⣿⢟⡝⣿⣷⣷⣷⢇⠀⠀⠀⠀⠀⠀⠀⠀⠀⠀⠀⠀</a:t>
            </a:r>
            <a:br/>
            <a:r>
              <a:t>⠀⠀⠀⠀⠀⠀⠀⠀⠀⠀⠀⣿⣿⣿⣿⣿⣿⣿⣿⣿⣿⣿⣿⣿⣿⣿⣿⣿⢇⢹⣿⣿⣿⣿⣿⣿⣿⣿⣿⣿⣿⡿⠀⠁⢹⣿⣿⣿⣿⣿⣿⣿⣿⣿⣿⣿⣿⣿⣿⣿⣿⣿⣿⣿⡿⢟⢟⢻⡇⠀⠀⠀⠀⠀⠀⠀⠀⠀⠀⠀⠀</a:t>
            </a:r>
            <a:br/>
            <a:r>
              <a:t>⠀⠀⠀⠀⠀⠀⠀⠀⠀⠀⠀⣿⣿⣿⣿⣿⣿⣿⣿⣿⣿⣿⣿⣿⣿⣿⣿⣿⢕⢕⢿⣿⣿⣿⡟⢟⢟⢟⣿⡿⠏⠀⠀⠀⢸⣿⣿⣿⣿⣿⣿⣿⣿⣿⣿⣿⣿⣿⣿⣿⣿⣿⣿⡿⢿⢷⣾⣿⡷⠀⠀⠀⠀⠀⠀⠀⠀⠀⠀⠀⠀</a:t>
            </a:r>
            <a:br/>
            <a:r>
              <a:t>⠀⠀⠀⠀⠀⠀⠀⠀⠀⠀⠀⣿⣿⣿⣿⣿⣿⣿⣿⣿⣿⣿⣿⣿⣿⣿⣿⣿⢕⢕⢕⢝⢻⢿⢧⠕⠘⠑⠁⠀⠀⠀⠀⠀⢸⣿⣿⣿⣿⣿⣿⣿⣿⣿⣿⣿⣿⣿⣿⣿⣿⣿⣿⣿⣿⣿⣿⣿⣷⠀⠀⠀⠀⠀⠀⠀⠀⠀⠀⠀⠀</a:t>
            </a:r>
            <a:br/>
            <a:r>
              <a:t>⠀⠀⠀⠀⠀⠀⠀⠀⠀⠀⠀⣿⣿⣿⣿⣿⣿⣿⣿⣿⣿⣿⣿⣿⣿⣿⣿⣿⢕⢕⢕⢕⠄⠁⠁⠀⠀⠀⠀⠀⠀⠀⢀⢕⢸⣿⣿⣿⣿⣿⣿⣿⣿⣿⣿⣿⣿⣿⣿⣿⣿⣿⣿⣿⣿⣿⣿⣿⣿⠀⠀⠀⠀⠀⠀⠀⠀⠀⠀⠀⠀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⠀⠀⠀⠀⠀⠀⠀⠀⠀⠀⠀⣿⣿⣿⣿⣿⣿⣿⣿⣿⣿⣿⣿⣿⣿⣿⣿⣿⡕⢕⢕⢕⢑⢑⠑⠄⠀⠑⠀⠀⠀⢔⢕⢕⢱⣿⣿⣿⣿⣿⣿⣿⣿⣿⣿⣿⣿⣿⣿⣿⣿⣿⣿⣿⣿⣿⣿⣿⣿⠀⠀⠀⠀⠀⠀⠀⠀⠀⠀⠀⠀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⠀⠀⠀⠀⠀⠀⠀⠀⠀⠀⠀⣿⣿⣿⣿⣿⣿⣿⣿⣿⣿⣿⣿⣿⣿⣿⣿⣿⣿⡕⢕⢕⢕⢕⢕⢕⢔⢅⠄⠐⢔⢕⢕⢕⣸⣿⣿⣿⣿⣿⣿⣿⣿⣿⣿⣿⣿⣿⣿⣿⣿⣿⣿⣿⣿⣿⣿⣿⣿⠀⠀⠀⠀⠀⠀⠀⠀⠀⠀⠀⠀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⠀⠀⠀⠀⠀⠀⠀⠀⠀⠀⠀⣿⣿⣿⣿⣿⣿⣿⣿⣿⣿⣿⣿⣿⣿⣿⣿⣿⣿⣷⡕⢕⢕⢕⢅⢔⢕⢀⢔⢕⢕⢕⢕⢕⣿⣿⣿⣿⣿⣿⣿⣿⣿⣿⣿⣿⣿⣿⣿⣿⣿⣿⣿⣿⣿⣿⣿⣿⣿⠀⠀⠀⠀⠀⠀⠀⠀⠀⠀⠀⠀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⠀⠀⠀⠀⠀⠀⠀⠀⠀⠀⠀⠛⠛⠛⠛⠛⠛⠛⠛⠛⠛⠛⠛⠛⠛⠛⠛⠛⠛⠛⠓⠑⠑⠑⠑⠑⠑⠑⠑⠑⠑⠑⠑⠘⠛⠛⠛⠛⠛⠛⠛⠛⠛⠛⠛⠛⠛⠛⠛⠛⠛⠛⠛⠛⠛⠛⠛⠛⠛⠀⠀⠀⠀⠀⠀⠀⠀⠀⠀⠀⠀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⠀⠀⠀⠀⠀⠀⠀⠀⠀⠀⠀⣿⣿⣿⣿⣿⣿⣿⣿⣿⣿⣿⣿⣿⣿⣿⣿⡏⢕⢕⢕⡵⢟⢃⢑⢑⢕⢕⢜⢜⣿⣿⣿⣿⣿⡇⠐⠀⠀⠀⠀⠀⢸⣿⣿⣿⣿⣿⣿⣷⡕⢕⢕⢕⢕⢕⢕⢕⢔⠀⠀⠀⠀⠀⠀⠀⠀⠀⠀⠀⠀</a:t>
            </a:r>
            <a:br/>
            <a:r>
              <a:t>⠀⠀⠀⠀⠀⠀⠀⠀⠀⠀⠀⣿⣿⣿⣿⣿⣿⣿⣿⣿⣿⣿⣿⣿⣿⡟⢝⢕⢕⣕⣕⣩⣵⢅⢕⢕⡇⢱⣷⢧⣾⣿⣿⣿⣿⡇⠀⠀⠀⠀⠀⠀⢅⢻⣿⣿⣿⣿⣿⣿⣧⢕⢕⢕⢕⢕⢕⢕⠕⠀⠀⠀⠀⠀⠀⠀⠀⠀⠀⠀⠀</a:t>
            </a:r>
            <a:br/>
            <a:r>
              <a:t>⠀⠀⠀⠀⠀⠀⠀⠀⠀⠀⠀⣿⣿⣿⣿⣿⣿⣿⣿⣿⣿⣿⣿⣿⡟⢇⢱⢕⢕⢏⢕⢜⣜⣕⣕⣕⣱⣟⣽⣿⣿⣿⣿⣿⣿⣷⢔⠀⠀⠔⠔⠔⢕⢜⣿⣿⣿⣿⣿⣿⣿⣇⢕⢕⢕⢕⢕⢕⢕⠀⠀⠀⠀⠀⠀⠀⠀⠀⠀⠀⠀</a:t>
            </a:r>
            <a:br/>
            <a:r>
              <a:t>⠀⠀⠀⠀⠀⠀⠀⠀⠀⠀⠀⣿⣿⣿⣿⣿⣿⣿⣿⣿⣿⣿⣿⣿⡇⢜⢗⢗⣳⣾⣿⣿⣿⣿⣿⣿⣿⣿⣿⣿⣿⣿⣿⣿⣿⣿⡇⢄⢀⢀⢀⠀⢄⢕⣿⣿⣿⣿⣿⣿⣿⣿⡕⢕⢕⢕⢕⢕⢕⠀⠀⠀⠀⠀⠀⠀⠀⠀⠀⠀⠀</a:t>
            </a:r>
            <a:br/>
            <a:r>
              <a:t>⠀⠀⠀⠀⠀⠀⠀⠀⠀⠀⠀⣿⣿⣿⣿⣿⣿⣿⣿⣿⣿⣿⣿⣿⡧⢕⢕⢸⣿⣿⣿⣿⣿⣿⣿⣿⣿⣿⣿⣿⣿⣿⣿⣿⣿⣿⣇⢕⢕⢕⢕⢕⢕⢕⢸⣿⣿⣿⣿⣿⣿⣿⡇⢕⢕⢕⢕⢕⢕⠀⠀⠀⠀⠀⠀⠀⠀⠀⠀⠀⠀</a:t>
            </a:r>
            <a:br/>
            <a:r>
              <a:t>⠀⠀⠀⠀⠀⠀⠀⠀⠀⠀⠀⣿⣿⣿⣿⣿⣿⣿⣿⣿⣿⣿⣿⣿⣷⢜⢜⣿⣿⣿⣿⣿⣿⣿⣿⣿⣿⣿⣿⣿⣿⣿⣿⣿⣿⣿⣿⢕⢕⢕⢕⢕⢕⢕⢸⣿⣿⣿⣿⣿⣿⣿⡇⢕⢕⢕⢕⢕⢕⠀⠀⠀⠀⠀⠀⠀⠀⠀⠀⠀⠀</a:t>
            </a:r>
            <a:br/>
            <a:r>
              <a:t>⠀⠀⠀⠀⠀⠀⠀⠀⠀⠀⠀⣿⣿⣿⣿⣿⣿⣿⣿⣿⣿⣿⣿⣿⣿⢕⢕⢿⣿⣿⣿⣿⣿⣿⣿⣿⣿⣿⣿⣿⣿⣿⣿⣿⣿⣿⣿⡵⣕⣕⡇⣕⣵⣕⣼⣿⣿⣿⣿⣿⣿⣿⡗⢕⢕⢕⢕⢕⢕⠀⠀⠀⠀⠀⠀⠀⠀⠀⠀⠀⠀</a:t>
            </a:r>
            <a:br/>
            <a:r>
              <a:t>⠀⠀⠀⠀⠀⠀⠀⠀⠀⠀⠀⣿⣿⣿⣿⣿⣿⣿⣿⣿⣿⣿⣿⣿⣿⡕⢕⣿⣿⣿⣿⣿⣽⣿⣿⣿⣿⣿⣿⣿⣯⣿⣿⣿⣿⣿⣿⣿⣿⣿⣿⣿⣿⣿⣿⣿⣿⣿⣿⣿⣿⣿⡗⢕⢕⢕⢕⢕⢕⠀⠀⠀⠀⠀⠀⠀⠀⠀⠀⠀⠀</a:t>
            </a:r>
            <a:br/>
            <a:r>
              <a:t>⠀⠀⠀⠀⠀⠀⠀⠀⠀⠀⠀⣿⣿⣿⣿⣿⣿⣿⣿⣿⣿⣿⣿⣿⣿⣧⣕⣻⣿⣿⣿⣿⣿⣿⣿⣿⣿⣿⣿⣿⣿⣿⣿⣿⣿⣿⣿⣿⣿⣿⣿⣿⣿⣿⣿⣿⣿⣿⣿⣿⣿⣿⡇⢕⢕⢕⢕⢕⢕⠀⠀⠀⠀⠀⠀⠀⠀⠀⠀⠀⠀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⠀⠀⠀⠀⠀⠀⠀⠀⠀⠀⠀⣿⣿⣿⣿⣿⣿⣿⣿⣿⣿⣿⣿⣿⣿⣿⣿⣿⣿⣿⣿⣿⣿⣿⣿⣟⣿⣿⢿⣿⣿⣿⣿⣿⣿⣿⣿⣿⣿⣿⣿⣿⣿⣿⣿⣿⣿⣿⣿⣿⣿⣿⡇⢕⢕⢕⢕⢕⢕⠀⠀⠀⠀⠀⠀⠀⠀⠀⠀⠀⠀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⠀⠀⠀⠀⠀⠀⠀⠀⠀⠀⠀⣿⣿⣿⣿⣿⣿⣿⣿⣿⣿⣿⣿⣿⣿⣿⣿⣿⣿⣿⣿⣿⣿⣿⣿⣿⣿⣿⣿⣿⣿⣿⣿⣿⣿⣿⣿⣿⣿⣿⣿⣿⣿⣿⣿⣿⣿⣿⣿⣿⣿⣿⡗⢕⢕⢕⢕⢕⢕⠀⠀⠀⠀⠀⠀⠀⠀⠀⠀⠀⠀</a:t>
            </a:r>
            <a:br/>
            <a:r>
              <a:t>⠀⠀⠀⠀⠀⠀⠀⠀⠀⠀⠀⣿⣿⣿⣿⣿⣿⣿⣿⣿⣿⣿⣿⣿⣿⣿⣿⣿⣿⣿⣿⣿⣿⣿⡿⠏⠿⠾⠗⠻⣿⣿⣿⣿⣿⣿⣿⣿⣿⣿⣿⣿⣿⣿⣿⣿⣿⣿⣿⣿⣿⣿⣇⢕⢕⢕⢕⢕⢕⠀⠀⠀⠀⠀⠀⠀⠀⠀⠀⠀⠀</a:t>
            </a:r>
            <a:br/>
            <a:r>
              <a:t>⠀⠀⠀⠀⠀⠀⠀⠀⠀⠀⠀⣿⣿⣿⣿⣿⣿⣿⣿⣿⣿⣿⣿⣿⣿⣿⣿⣿⣿⣿⣿⣿⣿⣿⣿⣧⣴⣴⣴⣾⣿⣿⣿⣿⣿⣿⣿⣿⣿⣿⣿⣿⣿⣿⣿⣿⣿⣿⣿⣿⣿⣿⡏⢝⢕⢕⢕⢕⢕⠀⠀⠀⠀⠀⠀⠀⠀⠀⠀⠀⠀</a:t>
            </a:r>
            <a:br/>
            <a:r>
              <a:t>⠀⠀⠀⠀⠀⠀⠀⠀⠀⠀⠀⣿⣿⣿⣿⣿⣿⣿⣿⣿⣿⣿⣿⣿⣿⣿⣿⣿⣿⣿⣿⣿⣿⣿⣿⣿⣿⣿⣿⣿⣿⣿⡿⢿⣿⣿⣿⣿⣿⣿⣿⣿⣿⣿⣿⣿⣿⣿⣿⣿⣿⣿⣷⡷⢗⢕⢕⢕⢕⠀⠀⠀⠀⠀⠀⠀⠀⠀⠀⠀⠀</a:t>
            </a:r>
            <a:br/>
            <a:r>
              <a:t>⠀⠀⠀⠀⠀⠀⠀⠀⠀⠀⠀⣿⣿⣿⣿⣿⣿⣿⣿⣿⣿⣿⣿⣿⣿⣿⣿⣿⢟⢸⣿⣿⣿⣿⣿⣿⣿⣿⣿⣿⣿⣿⢇⠜⣿⣿⣿⣿⣿⣿⣿⣿⣿⣿⣿⣿⣿⣿⣿⣿⣿⣿⡟⢝⣳⣾⡷⣷⢧⠀⠀⠀⠀⠀⠀⠀⠀⠀⠀⠀⠀</a:t>
            </a:r>
            <a:br/>
            <a:r>
              <a:t>⠀⠀⠀⠀⠀⠀⠀⠀⠀⠀⠀⣿⣿⣿⣿⣿⣿⣿⣿⣿⣿⣿⣿⣿⣿⣿⣿⡿⢕⢕⢿⣿⣿⣿⣿⢿⢿⢿⢿⣿⡿⠏⠀⠀⢸⣿⣿⣿⣿⣿⣿⣿⣿⣿⣿⣿⣿⣿⣿⣿⣿⣿⣿⣿⡿⢟⢟⢟⡇⠀⠀⠀⠀⠀⠀⠀⠀⠀⠀⠀⠀</a:t>
            </a:r>
            <a:br/>
            <a:r>
              <a:t>⠀⠀⠀⠀⠀⠀⠀⠀⠀⠀⠀⣿⣿⣿⣿⣿⣿⣿⣿⣿⣿⣿⣿⣿⣿⣿⣿⣿⢕⢕⢕⢝⢿⣿⣿⣧⢕⢕⠞⠋⠁⠀⠀⠀⢸⣿⣿⣿⣿⣿⣿⣿⣿⣿⣿⣿⣿⣿⣿⣿⣿⣿⣿⣿⡿⢷⣷⣾⣿⠀⠀⠀⠀⠀⠀⠀⠀⠀⠀⠀⠀</a:t>
            </a:r>
            <a:br/>
            <a:r>
              <a:t>⠀⠀⠀⠀⠀⠀⠀⠀⠀⠀⠀⣿⣿⣿⣿⣿⣿⣿⣿⣿⣿⣿⣿⣿⣿⣿⣿⣿⠑⢕⢕⢕⠁⠑⠑⠁⠐⠀⠀⠀⠀⠀⠀⠀⢸⣿⣿⣿⣿⣿⣿⣿⣿⣿⣿⣿⣿⣿⣿⣿⣿⣿⣿⣿⣿⣿⣿⣿⣿⠀⠀⠀⠀⠀⠀⠀⠀⠀⠀⠀⠀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⠀⠀⠀⠀⠀⠀⠀⠀⠀⠀⠀⣿⣿⣿⣿⣿⣿⣿⣿⣿⣿⣿⣿⣿⣿⣿⣿⣿⢔⢕⢕⢕⠐⠔⢄⢐⠄⠐⠀⠀⠀⠀⢄⢔⢸⣿⣿⣿⣿⣿⣿⣿⣿⣿⣿⣿⣿⣿⣿⣿⣿⣿⣿⣿⣿⣿⣿⣿⣿⠀⠀⠀⠀⠀⠀⠀⠀⠀⠀⠀⠀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⠀⠀⠀⠀⠀⠀⠀⠀⠀⠀⠀⣿⣿⣿⣿⣿⣿⣿⣿⣿⣿⣿⣿⣿⣿⣿⣿⣿⣧⢕⢕⢕⢕⢔⢐⢀⢔⢐⢀⢄⠔⢕⢕⢕⢸⣿⣿⣿⣿⣿⣿⣿⣿⣿⣿⣿⣿⣿⣿⣿⣿⣿⣿⣿⣿⣿⣿⣿⣿⠀⠀⠀⠀⠀⠀⠀⠀⠀⠀⠀⠀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⠀⠀⠀⠀⠀⠀⠀⠀⠀⠀⠀⣿⣿⣿⣿⣿⣿⣿⣿⣿⣿⣿⣿⣿⣿⣿⣿⣿⣿⣧⢕⢕⢕⢕⢑⢑⢕⠑⢁⢔⢕⢕⢕⢕⣿⣿⣿⣿⣿⣿⣿⣿⣿⣿⣿⣿⣿⣿⣿⣿⣿⣿⣿⣿⣿⣿⣿⣿⣿⠀⠀⠀⠀⠀⠀⠀⠀⠀⠀⠀⠀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⠀⠀⠀⠀⠀⠀⠀⠀⠀⠀⠀⣿⣿⣿⣿⣿⣿⣿⣿⣿⣿⣿⣿⣿⣿⣿⣿⣿⣿⣿⣧⡕⢕⢕⢕⢕⢄⢕⢕⢕⢕⢕⢕⢸⣿⣿⣿⣿⣿⣿⣿⣿⣿⣿⣿⣿⣿⣿⣿⣿⣿⣿⣿⣿⣿⣿⣿⣿⣿⠀⠀⠀⠀⠀⠀⠀⠀⠀⠀⠀⠀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⠀⠀⠀⠀⠀⠀⠀⠀⠀⠀⠀⠛⠛⠛⠛⠛⠛⠛⠛⠛⠛⠛⠛⠛⠛⠛⠛⠛⠛⠛⠛⠛⠃⠑⠑⠑⠑⠑⠑⠑⠑⠑⠑⠛⠛⠛⠛⠛⠛⠛⠛⠛⠛⠛⠛⠛⠛⠛⠛⠛⠛⠛⠛⠛⠛⠛⠛⠛⠛⠀⠀⠀⠀⠀⠀⠀⠀⠀⠀⠀⠀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⠀⠀⠀⠀⠀⠀⠀⠀⠀⠀⠀⣿⣿⣿⣿⣿⣿⣿⣿⣿⣿⣿⣿⣿⣿⣿⣿⣿⢕⢕⢕⢡⢕⢛⢑⢁⢑⢕⢕⢜⢹⣿⣿⣿⣿⣿⠁⠀⠀⠀⠀⠀⢜⣿⣿⣿⣿⣿⣿⣷⡕⢕⢕⢕⢕⢕⢄⢀⢄⠀⠀⠀⠀⠀⠀⠀⠀⠀⠀⠀⠀</a:t>
            </a:r>
            <a:br/>
            <a:r>
              <a:t>⠀⠀⠀⠀⠀⠀⠀⠀⠀⠀⠀⣿⣿⣿⣿⣿⣿⣿⣿⣿⣿⣿⣿⣿⣿⣿⢝⢕⢕⢱⣔⡅⣡⣕⢕⢕⢕⢔⣾⣧⢵⣿⣿⣿⣿⡇⢀⠀⠀⠀⠀⠀⠁⢹⣿⣿⣿⣿⣿⣿⣷⢕⢕⢕⢕⢕⢕⢕⢕⠀⠀⠀⠀⠀⠀⠀⠀⠀⠀⠀⠀</a:t>
            </a:r>
            <a:br/>
            <a:r>
              <a:t>⠀⠀⠀⠀⠀⠀⠀⠀⠀⠀⠀⣿⣿⣿⣿⣿⣿⣿⣿⣿⣿⣿⣿⣿⡿⢏⢕⡕⢜⡝⢜⢕⣕⣝⣕⣕⣜⢕⣏⣾⣽⣿⣿⣿⣿⣿⡔⠀⠀⠀⠀⠀⠁⢜⣿⣿⣿⣿⣿⣿⣿⣇⢕⢕⢕⢕⢕⢕⢔⠀⠀⠀⠀⠀⠀⠀⠀⠀⠀⠀⠀</a:t>
            </a:r>
            <a:br/>
            <a:r>
              <a:t>⠀⠀⠀⠀⠀⠀⠀⠀⠀⠀⠀⣿⣿⣿⣿⣿⣿⣿⣿⣿⣿⣿⣿⣿⡇⢕⢝⢪⣺⣷⣿⣿⣿⣿⣿⣿⣿⣿⣿⣿⣿⣿⣿⣿⣿⣿⡇⢑⠀⠀⠀⠀⢀⢕⢻⣿⣿⣿⣿⣿⣿⣿⡕⢕⢕⢕⢕⢕⢕⠀⠀⠀⠀⠀⠀⠀⠀⠀⠀⠀⠀</a:t>
            </a:r>
            <a:br/>
            <a:r>
              <a:t>⠀⠀⠀⠀⠀⠀⠀⠀⠀⠀⠀⣿⣿⣿⣿⣿⣿⣿⣿⣿⣿⣿⣿⣿⣧⢕⢕⢱⣿⣿⣿⣿⣿⣿⣿⣿⣿⣿⣿⣿⣿⣿⣿⣿⣿⣿⣧⢕⢕⢕⢕⢕⢔⢕⢸⣿⣿⣿⣿⣿⣿⣿⣇⢕⢕⢕⢕⢕⢕⠀⠀⠀⠀⠀⠀⠀⠀⠀⠀⠀⠀</a:t>
            </a:r>
            <a:br/>
            <a:r>
              <a:t>⠀⠀⠀⠀⠀⠀⠀⠀⠀⠀⠀⣿⣿⣿⣿⣿⣿⣿⣿⣿⣿⣿⣿⣿⣟⢕⢕⢸⣿⣿⣿⣿⣿⣿⣿⣿⣿⣿⣿⣿⣿⣿⣿⣿⣿⣿⣿⢕⢕⢕⢕⢕⢕⢕⢸⣿⣿⣿⣿⣿⣿⣿⣿⢕⢕⢕⢕⢕⢕⠀⠀⠀⠀⠀⠀⠀⠀⠀⠀⠀⠀</a:t>
            </a:r>
            <a:br/>
            <a:r>
              <a:t>⠀⠀⠀⠀⠀⠀⠀⠀⠀⠀⠀⣿⣿⣿⣿⣿⣿⣿⣿⣿⣿⣿⣿⣿⣿⢕⢕⢺⣿⣿⣿⣿⣿⣿⣿⣿⣿⣿⣿⣿⣿⣿⣿⣿⣿⣿⣿⣕⢕⢕⢕⢕⣕⣕⣸⣿⣿⣿⣿⣿⣿⣿⣿⢕⢕⢕⢕⢕⢕⠀⠀⠀⠀⠀⠀⠀⠀⠀⠀⠀⠀</a:t>
            </a:r>
            <a:br/>
            <a:r>
              <a:t>⠀⠀⠀⠀⠀⠀⠀⠀⠀⠀⠀⣿⣿⣿⣿⣿⣿⣿⣿⣿⣿⣿⣿⣿⣿⡕⢕⢸⣿⣿⣿⣿⣯⣹⣿⣿⣿⣿⣿⣿⣯⣽⣿⣿⣿⣿⣿⣿⣿⣿⣿⣿⣿⣿⣿⣿⣿⣿⣿⣿⣿⣿⣿⢕⢕⢕⢕⢕⢕⠀⠀⠀⠀⠀⠀⠀⠀⠀⠀⠀⠀</a:t>
            </a:r>
            <a:br/>
            <a:r>
              <a:t>⠀⠀⠀⠀⠀⠀⠀⠀⠀⠀⠀⣿⣿⣿⣿⣿⣿⣿⣿⣿⣿⣿⣿⣿⣿⣧⣕⣸⣿⣿⣿⣿⣿⣿⣿⣿⣿⣿⣿⣿⣿⣿⣿⣿⣿⣿⣿⣿⣿⣿⣿⣿⣿⣿⣿⣿⣿⣿⣿⣿⣿⣿⣿⢕⢕⢕⢕⢕⢕⠀⠀⠀⠀⠀⠀⠀⠀⠀⠀⠀⠀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⠀⠀⠀⠀⠀⠀⠀⠀⠀⠀⠀⣿⣿⣿⣿⣿⣿⣿⣿⣿⣿⣿⣿⣿⣿⣿⣿⣿⣿⣿⣿⣿⣿⣿⣿⣿⣿⣿⡟⢿⣿⣿⣿⣿⣿⣿⣿⣿⣿⣿⣿⣿⣿⣿⣿⣿⣿⣿⣿⣿⣿⣿⣿⢕⢕⢕⢕⢕⢕⠀⠀⠀⠀⠀⠀⠀⠀⠀⠀⠀⠀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⠀⠀⠀⠀⠀⠀⠀⠀⠀⠀⠀⣿⣿⣿⣿⣿⣿⣿⣿⣿⣿⣿⣿⣿⣿⣿⣿⣿⣿⣿⣿⣿⣿⣿⣿⣿⣿⣿⣿⣿⣿⣿⣿⣿⣿⣿⣿⣿⣿⣿⣿⣿⣿⣿⣿⣿⣿⣿⣿⣿⣿⣿⡷⢕⢕⢕⢕⢕⢕⠀⠀⠀⠀⠀⠀⠀⠀⠀⠀⠀⠀</a:t>
            </a:r>
            <a:br/>
            <a:r>
              <a:t>⠀⠀⠀⠀⠀⠀⠀⠀⠀⠀⠀⣿⣿⣿⣿⣿⣿⣿⣿⣿⣿⣿⣿⣿⣿⣿⣿⣿⣿⣿⣿⣿⣿⣿⣿⠏⠽⠷⠷⢏⣻⣿⣿⣿⣿⣿⣿⣿⣿⣿⣿⣿⣿⣿⣿⣿⣿⣿⣿⣿⣿⣿⡷⢕⢕⢕⢕⢕⢕⠀⠀⠀⠀⠀⠀⠀⠀⠀⠀⠀⠀</a:t>
            </a:r>
            <a:br/>
            <a:r>
              <a:t>⠀⠀⠀⠀⠀⠀⠀⠀⠀⠀⠀⣿⣿⣿⣿⣿⣿⣿⣿⣿⣿⣿⣿⣿⣿⣿⣿⣿⣿⣿⣿⣿⣿⣿⣿⣿⣶⣶⣶⣾⣿⣿⣿⣿⣿⣿⣿⣿⣿⣿⣿⣿⣿⣿⣿⣿⣿⣿⣿⣿⣿⣿⡟⢕⢕⢕⢕⢕⢕⠀⠀⠀⠀⠀⠀⠀⠀⠀⠀⠀⠀</a:t>
            </a:r>
            <a:br/>
            <a:r>
              <a:t>⠀⠀⠀⠀⠀⠀⠀⠀⠀⠀⠀⣿⣿⣿⣿⣿⣿⣿⣿⣿⣿⣿⣿⣿⣿⣿⣿⣿⣿⣿⣿⣿⣿⣿⣿⣿⣿⣯⣽⣿⣿⣿⣿⣿⣿⣿⣿⣿⣿⣿⣿⣿⣿⣿⣿⣿⣿⣿⣿⣿⣿⣿⣷⡵⢵⢧⢕⢕⢕⠀⠀⠀⠀⠀⠀⠀⠀⠀⠀⠀⠀</a:t>
            </a:r>
            <a:br/>
            <a:r>
              <a:t>⠀⠀⠀⠀⠀⠀⠀⠀⠀⠀⠀⣿⣿⣿⣿⣿⣿⣿⣿⣿⣿⣿⣿⣿⣿⣿⣿⡟⢕⣿⣿⣿⣿⣿⣿⣿⣿⣿⣿⣿⣿⣿⠇⣿⣿⣿⣿⣿⣿⣿⣿⣿⣿⣿⣿⣿⣿⣿⣿⣿⣿⣿⡿⢗⢵⢕⢕⣕⢕⠀⠀⠀⠀⠀⠀⠀⠀⠀⠀⠀⠀</a:t>
            </a:r>
            <a:br/>
            <a:r>
              <a:t>⠀⠀⠀⠀⠀⠀⠀⠀⠀⠀⠀⣿⣿⣿⣿⣿⣿⣿⣿⣿⣿⣿⣿⣿⣿⣿⣿⢕⢕⢸⣿⣿⣿⣿⣽⢟⢟⢟⣻⣿⣿⠏⠀⠜⣿⣿⣿⣿⣿⣿⣿⣿⣿⣿⣿⣿⣿⣿⣿⣿⣿⣿⣷⣵⡵⢳⢾⢟⢕⠀⠀⠀⠀⠀⠀⠀⠀⠀⠀⠀⠀</a:t>
            </a:r>
            <a:br/>
            <a:r>
              <a:t>⠀⠀⠀⠀⠀⠀⠀⠀⠀⠀⠀⣿⣿⣿⣿⣿⣿⣿⣿⣿⣿⣿⣿⣿⣿⣿⣿⢕⢕⠕⢜⢻⢿⣿⣿⣷⣵⡸⠻⠋⠁⠀⠀⠀⣿⣿⣿⣿⣿⣿⣿⣿⣿⣿⣿⣿⣿⣿⣿⣿⣿⣿⣿⣿⣷⢵⣵⣵⣷⠀⠀⠀⠀⠀⠀⠀⠀⠀⠀⠀⠀</a:t>
            </a:r>
            <a:br/>
            <a:r>
              <a:t>⠀⠀⠀⠀⠀⠀⠀⠀⠀⠀⠀⣿⣿⣿⣿⣿⣿⣿⣿⣿⣿⣿⣿⣿⣿⣿⣿⠁⢕⠕⢁⠕⠑⠘⠝⠝⠑⠑⠀⠀⠀⠀⠀⠀⢿⣿⣿⣿⣿⣿⣿⣿⣿⣿⣿⣿⣿⣿⣿⣿⣿⣿⣿⣿⣵⣵⣾⣿⣿⠀⠀⠀⠀⠀⠀⠀⠀⠀⠀⠀⠀</a:t>
            </a:r>
            <a:br/>
            <a:r>
              <a:t>⠀⠀⠀⠀⠀⠀⠀⠀⠀⠀⠀⣿⣿⣿⣿⣿⣿⣿⣿⣿⣿⣿⣿⣿⣿⣿⣿⡄⢕⢕⢕⢐⠄⠄⢄⢀⠀⠀⠀⠀⠀⢀⢄⢀⣾⣿⣿⣿⣿⣿⣿⣿⣿⣿⣿⣿⣿⣿⣿⣿⣿⣿⣿⣿⣿⣿⣿⣿⣿⠀⠀⠀⠀⠀⠀⠀⠀⠀⠀⠀⠀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⠀⠀⠀⠀⠀⠀⠀⠀⠀⠀⠀⣿⣿⣿⣿⣿⣿⣿⣿⣿⣿⣿⣿⣿⣿⣿⣿⣿⡕⢕⢕⢕⢕⢄⢅⢄⢄⠅⠐⢀⢄⢕⢕⢄⣿⣿⣿⣿⣿⣿⣿⣿⣿⣿⣿⣿⣿⣿⣿⣿⣿⣿⣿⣿⣿⣿⣿⣿⣿⠀⠀⠀⠀⠀⠀⠀⠀⠀⠀⠀⠀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⠀⠀⠀⠀⠀⠀⠀⠀⠀⠀⠀⣿⣿⣿⣿⣿⣿⣿⣿⣿⣿⣿⣿⣿⣿⣿⣿⣿⣷⡕⢕⢕⢑⠑⢑⢑⠕⠐⢁⢕⢕⢕⢕⢕⣿⣿⣿⣿⣿⣿⣿⣿⣿⣿⣿⣿⣿⣿⣿⣿⣿⣿⣿⣿⣿⣿⣿⣿⣿⠀⠀⠀⠀⠀⠀⠀⠀⠀⠀⠀⠀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⠀⠀⠀⠀⠀⠀⠀⠀⠀⠀⠀⣿⣿⣿⣿⣿⣿⣿⣿⣿⣿⣿⣿⣿⣿⣿⣿⣿⣿⣿⣧⡕⢕⢔⢕⢑⢔⢕⢕⢕⢕⢕⢕⣸⣿⣿⣿⣿⣿⣿⣿⣿⣿⣿⣿⣿⣿⣿⣿⣿⣿⣿⣿⣿⣿⣿⣿⣿⣿⠀⠀⠀⠀⠀⠀⠀⠀⠀⠀⠀⠀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⠀⠀⠀⠀⠀⠀⠀⠀⠀⠀⠀⠛⠛⠛⠛⠛⠛⠛⠛⠛⠛⠛⠛⠛⠛⠛⠛⠛⠛⠛⠛⠛⠑⠑⠑⠑⠑⠑⠑⠑⠑⠑⠑⠛⠛⠛⠛⠛⠛⠛⠛⠛⠛⠛⠛⠛⠛⠛⠛⠛⠛⠛⠛⠛⠛⠛⠛⠛⠛⠀⠀⠀⠀⠀⠀⠀⠀⠀⠀⠀⠀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⠀⠀⠀⠀⠀⠀⠀⠀⠀⠀⠀⣿⣿⣿⣿⣿⣿⣿⣿⣿⣿⣿⣿⣿⣿⣿⣿⣿⢟⢟⢝⢕⢕⣵⢳⢗⢾⢞⢟⢽⣝⣽⣿⣿⣿⣿⠁⠀⠀⠀⠀⠀⢜⣿⣿⣿⣿⣿⣿⣷⢕⢕⢕⢕⢕⢑⢁⠀⠀⠀⠀⠀⠀⠀⠀⠀⠀⠀⠀⠀⠀</a:t>
            </a:r>
            <a:br/>
            <a:r>
              <a:t>⠀⠀⠀⠀⠀⠀⠀⠀⠀⠀⠀⣿⣿⣿⣿⣿⣿⣿⣿⣿⣿⣿⣿⣿⣿⣿⢿⢏⢔⢀⢕⠽⢇⢔⢔⢔⢔⢕⢕⢕⢽⣿⣿⣿⣿⡇⠀⠀⠀⠀⠀⠀⠁⢹⣿⣿⣿⣿⣿⣿⣷⢕⢕⢕⢕⢕⢕⢕⠕⠀⠀⠀⠀⠀⠀⠀⠀⠀⠀⠀⠀</a:t>
            </a:r>
            <a:br/>
            <a:r>
              <a:t>⠀⠀⠀⠀⠀⠀⠀⠀⠀⠀⠀⣿⣿⣿⣿⣿⣿⣿⣿⣿⣿⣿⣿⣿⣿⡯⢕⢕⢱⢾⢧⢺⢻⢇⢕⢕⢕⡱⣟⣇⣿⣿⣿⣿⣿⣇⢔⠀⠀⠀⠀⠀⠄⢜⣿⣿⣿⣿⣿⣿⣿⣇⢕⢕⢕⢕⢕⢕⢔⠀⠀⠀⠀⠀⠀⠀⠀⠀⠀⠀⠀</a:t>
            </a:r>
            <a:br/>
            <a:r>
              <a:t>⠀⠀⠀⠀⠀⠀⠀⠀⠀⠀⠀⣿⣿⣿⣿⣿⣿⣿⣿⣿⣿⣿⣿⣿⡏⢱⢜⣣⣕⣕⣵⣵⣷⣷⣷⣷⣧⣼⣷⣷⣿⣿⣿⣿⣿⣿⡔⢁⠀⠀⠀⠀⠀⢕⣿⣿⣿⣿⣿⣿⣿⣿⡕⢕⢕⢕⢕⢕⢕⠀⠀⠀⠀⠀⠀⠀⠀⠀⠀⠀⠀</a:t>
            </a:r>
            <a:br/>
            <a:r>
              <a:t>⠀⠀⠀⠀⠀⠀⠀⠀⠀⠀⠀⣿⣿⣿⣿⣿⣿⣿⣿⣿⣿⣿⣿⣿⡇⢕⢕⢱⣾⣿⣿⣿⣿⣿⣿⣿⣿⣿⣿⣿⣿⣿⣿⣿⣿⣿⡇⢕⢕⢕⢕⢔⢕⢕⢸⣿⣿⣿⣿⣿⣿⣿⡇⢕⢕⢕⢕⢕⢕⠀⠀⠀⠀⠀⠀⠀⠀⠀⠀⠀⠀</a:t>
            </a:r>
            <a:br/>
            <a:r>
              <a:t>⠀⠀⠀⠀⠀⠀⠀⠀⠀⠀⠀⣿⣿⣿⣿⣿⣿⣿⣿⣿⣿⣿⣿⣿⡇⢕⢕⣾⣿⣿⣿⣿⣿⣿⣿⣿⣿⣿⣿⣿⣿⣿⣿⣿⣿⣿⣇⢕⢕⢕⢕⢕⢕⢜⢸⣿⣿⣿⣿⣿⣿⣿⣿⢕⢕⢕⢕⢕⢕⠀⠀⠀⠀⠀⠀⠀⠀⠀⠀⠀⠀</a:t>
            </a:r>
            <a:br/>
            <a:r>
              <a:t>⠀⠀⠀⠀⠀⠀⠀⠀⠀⠀⠀⣿⣿⣿⣿⣿⣿⣿⣿⣿⣿⣿⣿⣿⡇⢕⢕⣿⣿⣿⣿⣿⣿⣿⣿⣿⣿⣿⣿⣿⣿⣿⣿⣿⣿⣿⣿⢕⢕⢕⢱⢕⢕⣕⣸⣿⣿⣿⣿⣿⣿⣿⣿⢕⢕⢕⢕⢕⢕⠀⠀⠀⠀⠀⠀⠀⠀⠀⠀⠀⠀</a:t>
            </a:r>
            <a:br/>
            <a:r>
              <a:t>⠀⠀⠀⠀⠀⠀⠀⠀⠀⠀⠀⣿⣿⣿⣿⣿⣿⣿⣿⣿⣿⣿⣿⣿⣷⢕⢕⣿⣿⣿⣿⣿⡿⣿⣿⣿⣿⣿⣿⣿⡿⣿⣿⣿⣿⣿⣿⣿⣿⣷⣷⣾⣿⣿⣿⣿⣿⣿⣿⣿⣿⣿⣿⢕⢕⢕⢕⢕⢕⠀⠀⠀⠀⠀⠀⠀⠀⠀⠀⠀⠀</a:t>
            </a:r>
            <a:br/>
            <a:r>
              <a:t>⠀⠀⠀⠀⠀⠀⠀⠀⠀⠀⠀⣿⣿⣿⣿⣿⣿⣿⣿⣿⣿⣿⣿⣿⣿⡕⢕⣿⣿⣿⣿⣿⣾⣿⣿⣿⣿⣿⣿⣿⣿⣿⣿⣿⣿⣿⣿⣿⣿⣿⣿⣿⣿⣿⣿⣿⣿⣿⣿⣿⣿⣿⣿⢕⢕⢕⢕⢕⢕⠀⠀⠀⠀⠀⠀⠀⠀⠀⠀⠀⠀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⠀⠀⠀⠀⠀⠀⠀⠀⠀⠀⠀⣿⣿⣿⣿⣿⣿⣿⣿⣿⣿⣿⣿⣿⣿⣿⣷⣿⣿⣿⣿⣿⣿⣿⣿⣿⣿⣿⣿⣿⣿⣿⣿⣿⣿⣿⣿⣿⣿⣿⣿⣿⣿⣿⣿⣿⣿⣿⣿⣿⣿⣿⣿⢕⢕⢕⢕⢕⢕⠀⠀⠀⠀⠀⠀⠀⠀⠀⠀⠀⠀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⠀⠀⠀⠀⠀⠀⠀⠀⠀⠀⠀⣿⣿⣿⣿⣿⣿⣿⣿⣿⣿⣿⣿⣿⣿⣿⣿⣿⣿⣿⣿⣿⣿⣿⣿⣷⣿⣯⣼⣿⣿⣿⣿⣿⣿⣿⣿⣿⣿⣿⣿⣿⣿⣿⣿⣿⣿⣿⣿⣿⣿⣿⡿⢕⢕⢕⢕⢕⢕⠀⠀⠀⠀⠀⠀⠀⠀⠀⠀⠀⠀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⠀⠀⠀⠀⠀⠀⠀⠀⠀⠀⠀⣿⣿⣿⣿⣿⣿⣿⣿⣿⣿⣿⣿⣿⣿⣿⣿⣿⣿⣿⣿⣿⣿⣿⣿⢿⣿⣿⣿⣿⣿⣿⣿⣿⣿⣿⣿⣿⣿⣿⣿⣿⣿⣿⣿⣿⣿⣿⣿⣿⣿⣿⡷⢕⢕⢕⢕⢕⢕⠀⠀⠀⠀⠀⠀⠀⠀⠀⠀⠀⠀</a:t>
            </a:r>
            <a:br/>
            <a:r>
              <a:t>⠀⠀⠀⠀⠀⠀⠀⠀⠀⠀⠀⣿⣿⣿⣿⣿⣿⣿⣿⣿⣿⣿⣿⣿⣿⣿⣿⣿⣿⣿⣿⣿⣿⣿⣧⣌⣍⣉⣩⣿⣿⣿⣿⣿⣿⣿⣿⣿⣿⣿⣿⣿⣿⣿⣿⣿⣿⣿⣿⣿⣿⣿⡗⢕⢕⢕⢕⢕⢕⠀⠀⠀⠀⠀⠀⠀⠀⠀⠀⠀⠀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⠀⠀⠀⠀⠀⠀⠀⠀⠀⠀⠀⣿⣿⣿⣿⣿⣿⣿⣿⣿⣿⣿⣿⣿⣿⣿⣿⣿⣿⣿⣿⣿⣿⣿⣿⣿⣿⣿⣿⣿⣿⣿⣿⣿⣿⣿⣿⣿⣿⣿⣿⣿⣿⣿⣿⣿⣿⣿⣿⣿⣿⣿⣧⡕⢵⢕⢕⢕⢕⠀⠀⠀⠀⠀⠀⠀⠀⠀⠀⠀⠀</a:t>
            </a:r>
            <a:br/>
            <a:r>
              <a:t>⠀⠀⠀⠀⠀⠀⠀⠀⠀⠀⠀⣿⣿⣿⣿⣿⣿⣿⣿⣿⣿⣿⣿⣿⣿⣿⣿⣿⢻⣿⣿⣿⣿⣿⣿⣿⣿⣿⣿⣿⣿⣿⢿⣿⣿⣿⣿⣿⣿⣿⣿⣿⣿⣿⣿⣿⣿⣿⣿⣿⣿⣿⡿⢇⢕⡕⢕⢕⡕⠀⠀⠀⠀⠀⠀⠀⠀⠀⠀⠀⠀</a:t>
            </a:r>
            <a:br/>
            <a:r>
              <a:t>⠀⠀⠀⠀⠀⠀⠀⠀⠀⠀⠀⣿⣿⣿⣿⣿⣿⣿⣿⣿⣿⣿⣿⣿⣿⣿⡟⢅⢸⣿⣿⣿⣿⣿⣿⣿⣿⣿⣿⣿⣿⡏⢸⣿⣿⣿⣿⣿⣿⣿⣿⣿⣿⣿⣿⣿⣿⣿⣿⣿⣿⣿⣇⡱⢱⢷⢵⢷⢵⠀⠀⠀⠀⠀⠀⠀⠀⠀⠀⠀⠀</a:t>
            </a:r>
            <a:br/>
            <a:r>
              <a:t>⠀⠀⠀⠀⠀⠀⠀⠀⠀⠀⠀⣿⣿⣿⣿⣿⣿⣿⣿⣿⣿⣿⣿⣿⣿⣿⡇⢕⢕⢻⣿⣿⣿⣿⣧⡝⢜⣾⣿⡿⠏⠁⠀⢻⣿⣿⣿⣿⣿⣿⣿⣿⣿⣿⣿⣿⣿⣿⣿⣿⣿⣿⣿⣿⣧⣵⣵⣵⣵⠀⠀⠀⠀⠀⠀⠀⠀⠀⠀⠀⠀</a:t>
            </a:r>
            <a:br/>
            <a:r>
              <a:t>⠀⠀⠀⠀⠀⠀⠀⠀⠀⠀⠀⣿⣿⣿⣿⣿⣿⣿⣿⣿⣿⣿⣿⣿⣿⣿⡇⢕⢕⢅⢕⢝⢻⢿⢿⢿⢷⢝⠑⠀⠀⠀⠀⢸⣿⣿⣿⣿⣿⣿⣿⣿⣿⣿⣿⣿⣿⣿⣿⣿⣿⣿⣿⣷⣵⣵⣼⣿⣿⠀⠀⠀⠀⠀⠀⠀⠀⠀⠀⠀⠀</a:t>
            </a:r>
            <a:br/>
            <a:r>
              <a:t>⠀⠀⠀⠀⠀⠀⠀⠀⠀⠀⠀⣿⣿⣿⣿⣿⣿⣿⣿⣿⣿⣿⣿⣿⣿⣿⡇⢁⢕⢕⢔⠀⠀⠀⠀⠁⠀⠀⠀⠀⠀⠀⠀⢜⣿⣿⣿⣿⣿⣿⣿⣿⣿⣿⣿⣿⣿⣿⣿⣿⣿⣿⣿⣿⣿⣿⣿⣿⣿⠀⠀⠀⠀⠀⠀⠀⠀⠀⠀⠀⠀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⠀⠀⠀⠀⠀⠀⠀⠀⠀⠀⠀⣿⣿⣿⣿⣿⣿⣿⣿⣿⣿⣿⣿⣿⣿⣿⣿⡕⢕⢕⢕⢕⠕⠔⠐⠀⠀⠀⠀⠀⢀⢔⢕⢸⣿⣿⣿⣿⣿⣿⣿⣿⣿⣿⣿⣿⣿⣿⣿⣿⣿⣿⣿⣿⣿⣿⣿⣿⣿⠀⠀⠀⠀⠀⠀⠀⠀⠀⠀⠀⠀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⠀⠀⠀⠀⠀⠀⠀⠀⠀⠀⠀⣿⣿⣿⣿⣿⣿⣿⣿⣿⣿⣿⣿⣿⣿⣿⣿⣧⢕⢕⢕⢕⢕⢕⢕⢔⢅⢅⢄⢄⢕⢕⢕⢸⣿⣿⣿⣿⣿⣿⣿⣿⣿⣿⣿⣿⣿⣿⣿⣿⣿⣿⣿⣿⣿⣿⣿⣿⣿⠀⠀⠀⠀⠀⠀⠀⠀⠀⠀⠀⠀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⠀⠀⠀⠀⠀⠀⠀⠀⠀⠀⠀⣿⣿⣿⣿⣿⣿⣿⣿⣿⣿⣿⣿⣿⣿⣿⣿⣿⣧⢕⢕⢕⢕⢕⢕⢕⢕⢕⢕⢕⢕⢕⠄⢸⣿⣿⣿⣿⣿⣿⣿⣿⣿⣿⣿⣿⣿⣿⣿⣿⣿⣿⣿⣿⣿⣿⣿⣿⣿⠀⠀⠀⠀⠀⠀⠀⠀⠀⠀⠀⠀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⠀⠀⠀⠀⠀⠀⠀⠀⠀⠀⠀⠛⠛⠛⠛⠛⠛⠛⠛⠛⠛⠛⠛⠛⠛⠛⠛⠛⠛⠛⠃⠑⠑⠑⠑⠑⠑⠑⠑⠑⠑⠑⠑⠛⠛⠛⠛⠛⠛⠛⠛⠛⠛⠛⠛⠛⠛⠛⠛⠛⠛⠛⠛⠛⠛⠛⠛⠛⠛⠀⠀⠀⠀⠀⠀⠀⠀⠀⠀⠀⠀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⠀⠀⠀⠀⠀⠀⠀⠀⠀⠀⠀⣿⣿⣿⣿⣿⣿⣿⣿⣿⣿⣿⣿⣿⣿⣿⣿⣿⢿⠟⢟⢝⢕⣕⣕⣝⣝⣟⡻⢟⢟⣿⣿⣿⣿⣿⠑⠀⠀⠀⠀⠀⢸⣿⣿⣿⣿⣿⣿⣧⢕⢕⢕⢕⢕⢕⢀⠀⠀⠀⠀⠀⠀⠀⠀⠀⠀⠀⠀⠀⠀</a:t>
            </a:r>
            <a:br/>
            <a:r>
              <a:t>⠀⠀⠀⠀⠀⠀⠀⠀⠀⠀⠀⣿⣿⣿⣿⣿⣿⣿⣿⣿⣿⣿⣿⣿⣿⣿⣿⢇⢑⠄⢰⢜⢛⢘⢑⢕⢕⢕⢜⡻⣾⣿⣿⣿⣿⡏⠀⠀⠀⠀⠀⠀⠑⢻⣿⣿⣿⣿⣿⣿⣧⢕⢕⢕⢕⢕⢕⢕⢕⠀⠀⠀⠀⠀⠀⠀⠀⠀⠀⠀⠀</a:t>
            </a:r>
            <a:br/>
            <a:r>
              <a:t>⠀⠀⠀⠀⠀⠀⠀⠀⠀⠀⠀⣿⣿⣿⣿⣿⣿⣿⣿⣿⣿⣿⣿⣿⣿⡏⢕⢑⢱⣴⡤⣵⣕⢕⢕⢸⢕⣵⡧⢵⣿⣿⣿⣿⣿⡇⠀⢀⠀⠀⠀⠀⠀⢜⣿⣿⣿⣿⣿⣿⣿⡇⢕⢕⢕⢕⢕⢕⢔⠀⠀⠀⠀⠀⠀⠀⠀⠀⠀⠀⠀</a:t>
            </a:r>
            <a:br/>
            <a:r>
              <a:t>⠀⠀⠀⠀⠀⠀⠀⠀⠀⠀⠀⣿⣿⣿⣿⣿⣿⣿⣿⣿⣿⣿⣿⣿⡏⡕⢇⢕⢽⢝⣕⣵⣵⣵⣕⣕⣕⣕⣇⣿⣿⣿⣿⣿⣿⣧⢀⠀⠀⠀⠀⠀⠀⢕⢿⣿⣿⣿⣿⣿⣿⣿⡕⢕⢕⢕⢕⢕⢕⠀⠀⠀⠀⠀⠀⠀⠀⠀⠀⠀⠀</a:t>
            </a:r>
            <a:br/>
            <a:r>
              <a:t>⠀⠀⠀⠀⠀⠀⠀⠀⠀⠀⠀⣿⣿⣿⣿⣿⣿⣿⣿⣿⣿⣿⣿⣿⡇⢕⢕⢽⣿⣿⣿⣿⣿⣿⣿⣿⣿⣿⣿⣿⣿⣿⣿⣿⣿⣿⢕⢑⢕⢔⢔⢔⢔⢕⢸⣿⣿⣿⣿⣿⣿⣿⡇⢕⢕⢕⢕⢕⢕⠀⠀⠀⠀⠀⠀⠀⠀⠀⠀⠀⠀</a:t>
            </a:r>
            <a:br/>
            <a:r>
              <a:t>⠀⠀⠀⠀⠀⠀⠀⠀⠀⠀⠀⣿⣿⣿⣿⣿⣿⣿⣿⣿⣿⣿⣿⣿⡕⢕⢱⣾⣿⣿⣿⣿⣿⣿⣿⣿⣿⣿⣿⣿⣿⣿⣿⣿⣿⣿⢕⢕⢕⢕⢕⢕⢕⢕⢸⣿⣿⣿⣿⣿⣿⣿⣿⢕⢕⢕⢕⢕⢕⠀⠀⠀⠀⠀⠀⠀⠀⠀⠀⠀⠀</a:t>
            </a:r>
            <a:br/>
            <a:r>
              <a:t>⠀⠀⠀⠀⠀⠀⠀⠀⠀⠀⠀⣿⣿⣿⣿⣿⣿⣿⣿⣿⣿⣿⣿⣿⡇⢕⢸⣿⣿⣿⣿⣿⣿⣿⣿⣿⣿⣿⣿⣿⣿⣿⣿⣿⣿⣿⡇⢕⢕⢕⢕⢕⢕⣕⢜⣿⣿⣿⣿⣿⣿⣿⣿⢕⢕⢕⢕⢕⢕⠀⠀⠀⠀⠀⠀⠀⠀⠀⠀⠀⠀</a:t>
            </a:r>
            <a:br/>
            <a:r>
              <a:t>⠀⠀⠀⠀⠀⠀⠀⠀⠀⠀⠀⣿⣿⣿⣿⣿⣿⣿⣿⣿⣿⣿⣿⣿⡇⢕⢸⣿⣿⣿⣿⣿⣿⣿⣿⣿⣿⣿⣿⣿⣿⣿⣿⣿⣿⣿⣷⣿⣷⣾⣷⣷⣿⣿⣿⣿⣿⣿⣿⣿⣿⣿⣿⢕⢕⢕⢕⢕⢕⠀⠀⠀⠀⠀⠀⠀⠀⠀⠀⠀⠀</a:t>
            </a:r>
            <a:br/>
            <a:r>
              <a:t>⠀⠀⠀⠀⠀⠀⠀⠀⠀⠀⠀⣿⣿⣿⣿⣿⣿⣿⣿⣿⣿⣿⣿⣿⣇⢕⢸⣿⣿⣿⣿⣯⣿⣿⣿⣿⣿⣿⣿⣯⣽⣿⣿⣿⣿⣿⣿⣿⣿⣿⣿⣿⣿⣿⣿⣿⣿⣿⣿⣿⣿⣿⣿⢕⢕⢕⢕⢕⢕⠀⠀⠀⠀⠀⠀⠀⠀⠀⠀⠀⠀</a:t>
            </a:r>
            <a:br/>
            <a:r>
              <a:t>⠀⠀⠀⠀⠀⠀⠀⠀⠀⠀⠀⣿⣿⣿⣿⣿⣿⣿⣿⣿⣿⣿⣿⣿⡿⣧⣼⣿⣿⣿⣿⣿⣿⣿⣿⣿⣿⣿⣿⣿⣿⣿⣿⣿⣿⣿⣿⣿⣿⣿⣿⣿⣿⣿⣿⣿⣿⣿⣿⣿⣿⣿⣿⢕⢕⢕⢕⢕⢕⠀⠀⠀⠀⠀⠀⠀⠀⠀⠀⠀⠀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⠀⠀⠀⠀⠀⠀⠀⠀⠀⠀⠀⣿⣿⣿⣿⣿⣿⣿⣿⣿⣿⣿⣿⣿⣿⣿⣿⣿⣿⣿⣿⣿⣿⣿⣯⣿⡟⢿⣿⣿⣿⣿⣿⣿⣿⣾⣿⣿⣿⣿⣿⣿⣿⣿⣿⣿⣿⣿⣿⣿⣿⣿⣿⢕⢕⢕⢕⢕⢕⠀⠀⠀⠀⠀⠀⠀⠀⠀⠀⠀⠀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⠀⠀⠀⠀⠀⠀⠀⠀⠀⠀⠀⣿⣿⣿⣿⣿⣿⣿⣿⣿⣿⣿⣿⣿⣿⣿⣿⣿⣿⣿⣿⣿⣿⣿⣿⣿⣿⣿⣿⣿⣿⣿⣿⣿⣿⣿⣿⣿⣿⣿⣿⣿⣿⣿⣿⣿⣿⣿⣿⣿⣿⣿⣷⢕⢕⢕⢕⢕⢕⠀⠀⠀⠀⠀⠀⠀⠀⠀⠀⠀⠀</a:t>
            </a:r>
            <a:br/>
            <a:r>
              <a:t>⠀⠀⠀⠀⠀⠀⠀⠀⠀⠀⠀⣿⣿⣿⣿⣿⣿⣿⣿⣿⣿⣿⣿⣿⣿⣿⣿⣿⣿⣿⣿⣿⣿⣏⠱⠷⠷⢟⣻⣿⣿⣿⣿⣿⣿⣿⣿⣿⣿⣿⣿⣿⣿⣿⣿⣿⣿⣿⣿⣿⣿⣿⡷⢕⢕⢕⢕⢕⢕⠀⠀⠀⠀⠀⠀⠀⠀⠀⠀⠀⠀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⠀⠀⠀⠀⠀⠀⠀⠀⠀⠀⠀⣿⣿⣿⣿⣿⣿⣿⣿⣿⣿⣿⣿⣿⣿⣿⣿⣿⣿⣿⣿⣿⣿⣿⣿⣿⣿⣿⣿⣿⣿⣿⣿⣿⣿⣿⣿⣿⣿⣿⣿⣿⣿⣿⣿⣿⣿⣿⣿⣿⣿⣿⣧⡕⢵⢕⢕⢕⢕⠀⠀⠀⠀⠀⠀⠀⠀⠀⠀⠀⠀</a:t>
            </a:r>
            <a:br/>
            <a:r>
              <a:t>⠀⠀⠀⠀⠀⠀⠀⠀⠀⠀⠀⣿⣿⣿⣿⣿⣿⣿⣿⣿⣿⣿⣿⣿⣿⣿⣿⣿⣿⣿⣿⣿⣿⣿⣿⣷⣿⣿⣿⣿⣿⣿⣿⣿⣿⣿⣿⣿⣿⣿⣿⣿⣿⣿⣿⣿⣿⣿⣿⣿⣿⣿⣿⢇⢕⣕⢕⣕⢕⠀⠀⠀⠀⠀⠀⠀⠀⠀⠀⠀⠀</a:t>
            </a:r>
            <a:br/>
            <a:r>
              <a:t>⠀⠀⠀⠀⠀⠀⠀⠀⠀⠀⠀⣿⣿⣿⣿⣿⣿⣿⣿⣿⣿⣿⣿⣿⣿⣿⢟⢹⣿⣿⣿⣿⣿⣿⣿⣿⣿⣿⣿⣿⡿⠏⣿⣿⣿⣿⣿⣿⣿⣿⣿⣿⣿⣿⣿⣿⣿⣿⣿⣿⣿⣿⣷⡵⡕⢱⢵⢵⢕⠀⠀⠀⠀⠀⠀⠀⠀⠀⠀⠀⠀</a:t>
            </a:r>
            <a:br/>
            <a:r>
              <a:t>⠀⠀⠀⠀⠀⠀⠀⠀⠀⠀⠀⣿⣿⣿⣿⣿⣿⣿⣿⣿⣿⣿⣿⣿⣿⣿⢕⢕⢻⣿⣿⣿⣿⣟⡝⢟⣻⣿⣿⣿⠇⠀⢻⣿⣿⣿⣿⣿⣿⣿⣿⣿⣿⣿⣿⣿⣿⣿⣿⣿⣿⣿⣿⣿⣧⣕⣕⣕⣱⠀⠀⠀⠀⠀⠀⠀⠀⠀⠀⠀⠀</a:t>
            </a:r>
            <a:br/>
            <a:r>
              <a:t>⠀⠀⠀⠀⠀⠀⠀⠀⠀⠀⠀⣿⣿⣿⣿⣿⣿⣿⣿⣿⣿⣿⣿⣿⣿⣿⢕⢅⢕⢝⢻⢿⣿⣿⣷⣷⡽⠟⠝⠁⠀⠀⠁⣿⣿⣿⣿⣿⣿⣿⣿⣿⣿⣿⣿⣿⣿⣿⣿⣿⣿⣿⣿⣯⣵⣵⣽⣿⣿⠀⠀⠀⠀⠀⠀⠀⠀⠀⠀⠀⠀</a:t>
            </a:r>
            <a:br/>
            <a:r>
              <a:t>⠀⠀⠀⠀⠀⠀⠀⠀⠀⠀⠀⣿⣿⣿⣿⣿⣿⣿⣿⣿⣿⣿⣿⣿⣿⡏⠑⢕⢕⠑⠑⠑⠙⠝⠝⠙⠑⠐⠀⠀⠀⠀⠑⣿⣿⣿⣿⣿⣿⣿⣿⣿⣿⣿⣿⣿⣿⣿⣿⣿⣿⣿⣿⣿⣿⣿⣿⣿⣿⠀⠀⠀⠀⠀⠀⠀⠀⠀⠀⠀⠀</a:t>
            </a:r>
            <a:br/>
            <a:r>
              <a:t>⠀⠀⠀⠀⠀⠀⠀⠀⠀⠀⠀⣿⣿⣿⣿⣿⣿⣿⣿⣿⣿⣿⣿⣿⣿⣧⢔⢕⢕⢕⠐⢔⢀⢄⠀⠀⠀⠀⠁⠀⢀⢄⢔⣿⣿⣿⣿⣿⣿⣿⣿⣿⣿⣿⣿⣿⣿⣿⣿⣿⣿⣿⣿⣿⣿⣿⣿⣿⣿⠀⠀⠀⠀⠀⠀⠀⠀⠀⠀⠀⠀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⠀⠀⠀⠀⠀⠀⠀⠀⠀⠀⠀⣿⣿⣿⣿⣿⣿⣿⣿⣿⣿⣿⣿⣿⣿⣿⣇⢕⢕⢕⢕⢔⢅⢅⢅⢄⠄⠀⢀⢔⢕⢕⢕⣿⣿⣿⣿⣿⣿⣿⣿⣿⣿⣿⣿⣿⣿⣿⣿⣿⣿⣿⣿⣿⣿⣿⣿⣿⣿⠀⠀⠀⠀⠀⠀⠀⠀⠀⠀⠀⠀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⠀⠀⠀⠀⠀⠀⠀⠀⠀⠀⠀⣿⣿⣿⣿⣿⣿⣿⣿⣿⣿⣿⣿⣿⣿⣿⣿⣇⢕⢕⢕⢕⢕⢕⢕⢕⢕⢕⢕⢕⢕⢕⢱⣿⣿⣿⣿⣿⣿⣿⣿⣿⣿⣿⣿⣿⣿⣿⣿⣿⣿⣿⣿⣿⣿⣿⣿⣿⣿⠀⠀⠀⠀⠀⠀⠀⠀⠀⠀⠀⠀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⠀⠀⠀⠀⠀⠀⠀⠀⠀⠀⠀⠛⠛⠛⠛⠛⠛⠛⠛⠛⠛⠛⠛⠛⠛⠛⠛⠛⠃⠑⠑⠑⠑⠑⠑⠑⠑⠑⠑⠑⠑⠑⠘⠛⠛⠛⠛⠛⠛⠛⠛⠛⠛⠛⠛⠛⠛⠛⠛⠛⠛⠛⠛⠛⠛⠛⠛⠛⠛⠀⠀⠀⠀⠀⠀⠀⠀⠀⠀⠀⠀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⠀⠀⠀⠀⠀⠀⠀⠀⠀⠀⠀⣿⣿⣿⣿⣿⣿⣿⣿⣿⣿⣿⣿⣿⣿⣿⣿⣿⣿⣿⢿⢟⢻⢿⢿⣿⣿⣿⣿⣿⣿⣿⣿⣿⣿⣿⠑⠀⠀⠀⠀⠁⢻⣿⣿⣿⣿⣿⣿⣇⢕⢕⢕⢕⢕⢕⠀⠀⠀⠀⠀⠀⠀⠀⠀⠀⠀⠀⠀⠀⠀</a:t>
            </a:r>
            <a:br/>
            <a:r>
              <a:t>⠀⠀⠀⠀⠀⠀⠀⠀⠀⠀⠀⣿⣿⣿⣿⣿⣿⣿⣿⣿⣿⣿⣿⣿⣿⣿⢏⢍⠑⢕⣕⡱⢵⢵⢷⢷⢯⣝⣹⣽⣿⣿⣿⣿⣿⡏⠀⠀⠀⠀⠀⠀⠘⢿⣿⣿⣿⣿⣿⣿⡇⢕⢕⢕⢕⢕⢕⢕⢕⠀⠀⠀⠀⠀⠀⠀⠀⠀⠀⠀⠀</a:t>
            </a:r>
            <a:br/>
            <a:r>
              <a:t>⠀⠀⠀⠀⠀⠀⠀⠀⠀⠀⠀⣿⣿⣿⣿⣿⣿⣿⣿⣿⣿⣿⣿⣿⢟⢕⢕⢅⢱⢿⢕⢅⢕⢅⢅⢕⢕⢜⢿⣿⣿⣿⣿⣿⣿⢇⠀⠀⠀⠀⠀⠀⠀⢸⣿⣿⣿⣿⣿⣿⣿⡕⢕⢕⢕⢕⢕⢕⢕⠀⠀⠀⠀⠀⠀⠀⠀⠀⠀⠀⠀</a:t>
            </a:r>
            <a:br/>
            <a:r>
              <a:t>⠀⠀⠀⠀⠀⠀⠀⠀⠀⠀⠀⣿⣿⣿⣿⣿⣿⣿⣿⣿⣿⣿⡿⢟⢕⢕⢵⢷⢗⢗⢗⢕⢕⢕⢕⢱⢷⢱⣺⣿⣿⣿⣿⣿⡟⢕⠀⠀⠀⠀⠀⠀⠀⢕⣿⣿⣿⣿⣿⣿⣿⣷⢕⢕⢕⢕⢕⢕⢕⠀⠀⠀⠀⠀⠀⠀⠀⠀⠀⠀⠀</a:t>
            </a:r>
            <a:br/>
            <a:r>
              <a:t>⠀⠀⠀⠀⠀⠀⠀⠀⠀⠀⠀⣿⣿⣿⣿⣿⣿⣿⣿⣿⣿⣿⡇⢜⣝⣱⣣⣱⣵⣷⣷⣷⣵⣵⣵⣵⣯⣾⣿⣿⣿⣿⣿⣿⣇⢔⢀⢔⢔⢄⢔⢄⢄⢕⢸⣿⣿⣿⣿⣿⣿⣿⡇⢕⢕⢕⢕⢕⢕⠀⠀⠀⠀⠀⠀⠀⠀⠀⠀⠀⠀</a:t>
            </a:r>
            <a:br/>
            <a:r>
              <a:t>⠀⠀⠀⠀⠀⠀⠀⠀⠀⠀⠀⣿⣿⣿⣿⣿⣿⣿⣿⣿⣿⣿⡇⢕⢕⢺⣿⣿⣿⣿⣿⣿⣿⣿⣿⣿⣿⣿⣿⣿⣿⣿⣿⣿⡇⢕⢕⢕⢕⢕⢕⢕⢕⢕⢸⣿⣿⣿⣿⣿⣿⣿⣇⢕⢕⢕⢕⢕⢕⠀⠀⠀⠀⠀⠀⠀⠀⠀⠀⠀⠀</a:t>
            </a:r>
            <a:br/>
            <a:r>
              <a:t>⠀⠀⠀⠀⠀⠀⠀⠀⠀⠀⠀⣿⣿⣿⣿⣿⣿⣿⣿⣿⣿⣿⡇⢕⢱⣿⣿⣿⣿⣿⣿⣿⣿⣿⣿⣿⣿⣿⣿⣿⣿⣿⣿⣿⣇⢕⢕⢕⢕⢕⢕⢕⢕⢕⢸⣿⣿⣿⣿⣿⣿⣿⣧⢕⢕⢕⢕⢕⢕⠀⠀⠀⠀⠀⠀⠀⠀⠀⠀⠀⠀</a:t>
            </a:r>
            <a:br/>
            <a:r>
              <a:t>⠀⠀⠀⠀⠀⠀⠀⠀⠀⠀⠀⣿⣿⣿⣿⣿⣿⣿⣿⣿⣿⣿⡇⢕⢸⣿⣿⣿⣿⣿⣿⣿⣿⣿⣿⣿⣿⣿⣿⣿⣿⣿⣿⣿⣿⣵⣷⣷⣷⣷⣵⣷⣾⣿⣿⣿⣿⣿⣿⣿⣿⣿⣷⢕⢕⢕⢕⢕⢕⠀⠀⠀⠀⠀⠀⠀⠀⠀⠀⠀⠀</a:t>
            </a:r>
            <a:br/>
            <a:r>
              <a:t>⠀⠀⠀⠀⠀⠀⠀⠀⠀⠀⠀⣿⣿⣿⣿⣿⣿⣿⣿⣿⣿⣿⡇⢕⢸⣿⣿⣿⣿⣿⣿⣿⣿⣿⣿⣿⣿⣿⣿⣿⣿⣿⣿⣿⣿⣿⣿⣿⣿⣿⣿⣿⣿⣿⣿⣿⣿⣿⣿⣿⣿⣿⡇⢕⢕⢕⢕⢕⢕⠀⠀⠀⠀⠀⠀⠀⠀⠀⠀⠀⠀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⠀⠀⠀⠀⠀⠀⠀⠀⠀⠀⠀⣿⣿⣿⣿⣿⣿⣿⣿⣿⣿⣿⣿⡕⢸⣿⣿⣿⣿⣷⣿⣿⣿⣿⣿⣿⣿⣷⣿⣿⣿⣿⣿⣿⣿⣿⣿⣿⣿⣿⣿⣿⣿⣿⣿⣿⣿⣿⣿⣿⣿⣿⡧⢕⢕⢕⢕⢕⢕⠀⠀⠀⠀⠀⠀⠀⠀⠀⠀⠀⠀</a:t>
            </a:r>
            <a:br/>
            <a:r>
              <a:t>⠀⠀⠀⠀⠀⠀⠀⠀⠀⠀⠀⣿⣿⣿⣿⣿⣿⣿⣿⣿⣿⣿⣿⣿⣿⣿⣿⣿⣿⣿⣿⣿⣿⣿⣿⣿⣿⣿⣿⣿⣿⣿⣟⣿⣿⣿⣿⣿⣿⣿⣿⣿⣿⣿⣿⣿⣿⣿⣿⣿⣿⣿⡇⢕⢕⢕⢕⢕⢕⠀⠀⠀⠀⠀⠀⠀⠀⠀⠀⠀⠀</a:t>
            </a:r>
            <a:br/>
            <a:r>
              <a:t>⠀⠀⠀⠀⠀⠀⠀⠀⠀⠀⠀⣿⣿⣿⣿⣿⢿⣿⣿⣿⣿⣿⣿⣿⣿⣿⣿⣿⣿⣿⣿⣿⣯⣿⣟⣝⣿⣿⣿⣿⣿⣿⣿⣿⣿⣿⣿⣿⣿⣿⣿⣿⣿⣿⣿⣿⣿⣿⣿⣿⣿⣿⡇⢕⢕⢕⢕⢕⢕⠀⠀⠀⠀⠀⠀⠀⠀⠀⠀⠀⠀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⠀⠀⠀⠀⠀⠀⠀⠀⠀⠀⠀⣿⣿⣿⣿⣿⣿⣿⣿⣿⣿⣿⣿⣿⣿⣿⣿⣿⣿⣿⣿⣿⣿⣿⣿⣿⣿⣿⣿⣿⣿⣿⣿⣿⣿⣿⣿⣿⣿⣿⣿⣿⣿⣿⣿⣿⣿⣿⣿⣿⣿⣿⡧⢕⢕⢕⢕⢕⢕⠀⠀⠀⠀⠀⠀⠀⠀⠀⠀⠀⠀</a:t>
            </a:r>
            <a:br/>
            <a:r>
              <a:t>⠀⠀⠀⠀⠀⠀⠀⠀⠀⠀⠀⣿⣿⣿⣿⣿⣿⣿⣿⣿⣿⣿⣿⣿⣿⣿⣿⣿⣿⣿⣿⣽⣵⣿⣗⣯⣽⣿⣿⣿⣿⣿⣿⣿⣿⣿⣿⣿⣿⣿⣿⣿⣿⣿⣿⣿⣿⣿⣿⣿⣿⣿⣇⡕⢕⢕⢕⢕⢕⠀⠀⠀⠀⠀⠀⠀⠀⠀⠀⠀⠀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⠀⠀⠀⠀⠀⠀⠀⠀⠀⠀⠀⣿⣿⣿⣿⣿⣿⣿⣿⣿⣿⣿⣿⣿⣿⣿⣿⣿⣿⣿⣿⣿⣿⣿⣿⣿⣿⣿⣿⣿⣿⣿⣿⣿⣿⣿⣿⣿⣿⣿⣿⣿⣿⣿⣿⣿⣿⣿⣿⣿⣿⣿⣿⢇⢕⡕⣕⡕⢕⠀⠀⠀⠀⠀⠀⠀⠀⠀⠀⠀⠀</a:t>
            </a:r>
            <a:br/>
            <a:r>
              <a:t>⠀⠀⠀⠀⠀⠀⠀⠀⠀⠀⠀⣿⣿⣿⣿⣿⣿⣿⣿⣿⣿⣿⣿⣿⣿⡿⣿⣿⣿⣿⣿⣿⣿⣿⣿⣿⣿⣿⣿⡿⣿⣿⣿⣿⣿⣿⣿⣿⣿⣿⣿⣿⣿⣿⣿⣿⣿⣿⣿⣿⣿⣿⣧⣕⡕⢵⡵⢵⢕⠀⠀⠀⠀⠀⠀⠀⠀⠀⠀⠀⠀</a:t>
            </a:r>
            <a:br/>
            <a:r>
              <a:t>⠀⠀⠀⠀⠀⠀⠀⠀⠀⠀⠀⣿⣿⣿⣿⣿⣿⣿⣿⣿⣿⣿⣿⣿⢏⢕⣿⣿⣿⣿⣿⣿⣿⣿⣿⣿⣿⣿⡏⠀⣿⣿⣿⣿⣿⣿⣿⣿⣿⣿⣿⣿⣿⣿⣿⣿⣿⣿⣿⣿⣿⣿⣿⣯⣇⣕⣕⣕⣕⠀⠀⠀⠀⠀⠀⠀⠀⠀⠀⠀⠀</a:t>
            </a:r>
            <a:br/>
            <a:r>
              <a:t>⠀⠀⠀⠀⠀⠀⠀⠀⠀⠀⠀⣿⣿⣿⣿⣿⣿⣿⣿⣿⣿⣿⣿⣿⢕⢕⢜⢿⣿⣿⣿⣿⣜⢕⣵⣿⡿⠏⠁⠀⠘⣿⣿⣿⣿⣿⣿⣿⣿⣿⣿⣿⣿⣿⣿⣿⣿⣿⣿⣿⣿⣿⣿⣿⣝⣕⣽⣿⣿⠀⠀⠀⠀⠀⠀⠀⠀⠀⠀⠀⠀</a:t>
            </a:r>
            <a:br/>
            <a:r>
              <a:t>⠀⠀⠀⠀⠀⠀⠀⠀⠀⠀⠀⣿⣿⣿⣿⣿⣿⣿⣿⣿⣿⣿⣿⣿⢕⢕⢕⢕⢜⢟⢿⢿⢿⢯⢕⢑⠁⠀⠀⠀⠀⣿⣿⣿⣿⣿⣿⣿⣿⣿⣿⣿⣿⣿⣿⣿⣿⣿⣿⣿⣿⣿⣿⣿⣿⣿⣿⣿⣿⠀⠀⠀⠀⠀⠀⠀⠀⠀⠀⠀⠀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⠀⠀⠀⠀⠀⠀⠀⠀⠀⠀⠀⣿⣿⣿⣿⣿⣿⣿⣿⣿⣿⣿⣿⣿⢕⢕⢕⢕⠑⠀⠀⠁⠁⠁⠀⠀⠀⠀⠀⠀⢀⣿⣿⣿⣿⣿⣿⣿⣿⣿⣿⣿⣿⣿⣿⣿⣿⣿⣿⣿⣿⣿⣿⣿⣿⣿⣿⣿⣿⠀⠀⠀⠀⠀⠀⠀⠀⠀⠀⠀⠀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⠀⠀⠀⠀⠀⠀⠀⠀⠀⠀⠀⣿⣿⣿⣿⣿⣿⣿⣿⣿⣿⣿⣿⣿⣇⢕⢕⢕⢕⢅⠑⠐⠀⠀⠀⠀⠀⢀⢄⢕⢕⣿⣿⣿⣿⣿⣿⣿⣿⣿⣿⣿⣿⣿⣿⣿⣿⣿⣿⣿⣿⣿⣿⣿⣿⣿⣿⣿⣿⠀⠀⠀⠀⠀⠀⠀⠀⠀⠀⠀⠀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⠀⠀⠀⠀⠀⠀⠀⠀⠀⠀⠀⣿⣿⣿⣿⣿⣿⣿⣿⣿⣿⣿⣿⣿⣿⡇⢕⢕⢕⢕⢕⢕⢕⢕⢁⢄⢔⢕⢕⢕⢕⣿⣿⣿⣿⣿⣿⣿⣿⣿⣿⣿⣿⣿⣿⣿⣿⣿⣿⣿⣿⣿⣿⣿⣿⣿⣿⣿⣿⠀⠀⠀⠀⠀⠀⠀⠀⠀⠀⠀⠀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⠀⠀⠀⠀⠀⠀⠀⠀⠀⠀⠀⠛⠛⠛⠛⠛⠛⠛⠛⠛⠛⠛⠛⠛⠛⠛⠑⠑⠑⠑⠑⠑⠑⠑⠑⠐⠑⠑⠑⠑⠑⠛⠛⠛⠛⠛⠛⠛⠛⠛⠛⠛⠛⠛⠛⠛⠛⠛⠛⠛⠛⠛⠛⠛⠛⠛⠛⠛⠛⠀⠀⠀⠀⠀⠀⠀⠀⠀⠀⠀⠀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⠀⠀⠀⠀⠀⠀⠀⠀⠀⠀⠀⣾⣿⣿⣿⣿⣿⣿⣿⣿⣿⣿⣿⣿⣿⣿⣿⣿⣿⣿⣿⣿⣿⣿⣿⣿⣿⣿⣿⣿⣿⣿⣿⣿⣿⡟⠑⠀⠀⠀⠀⠑⢻⣿⣿⣿⣿⣿⣿⣕⢕⢕⢕⢕⢕⢕⠁⠀⠀⠀⠀⠀⠀⠀⠀⠀⠀⠀⠀⠀⠀</a:t>
            </a:r>
            <a:br/>
            <a:r>
              <a:t>⠀⠀⠀⠀⠀⠀⠀⠀⠀⠀⠀⣿⣿⣿⣿⣿⣿⣿⣿⣿⣿⣿⣿⣿⡿⢿⢟⢏⢕⢅⢅⢜⣝⣿⣿⢿⢿⣿⣿⣿⣿⣿⣿⣿⣿⡇⠀⠀⠀⠀⠀⠀⠜⣿⣿⣿⣿⣿⣿⣿⡇⢕⢕⢕⢕⢕⢕⢕⢕⠀⠀⠀⠀⠀⠀⠀⠀⠀⠀⠀⠀</a:t>
            </a:r>
            <a:br/>
            <a:r>
              <a:t>⠀⠀⠀⠀⠀⠀⠀⠀⠀⠀⠀⣿⣿⣿⣿⣿⣿⣿⣿⣿⣿⣿⣿⡿⢕⢕⢔⢕⡵⢗⠟⠝⢝⢝⢝⢻⣿⣿⣿⣿⣿⣿⣿⣿⣿⢕⠀⠀⠀⠀⠀⠀⠔⢹⣿⣿⣿⣿⣿⣿⣿⡕⢕⢕⢕⢕⢕⢕⢄⠀⠀⠀⠀⠀⠀⠀⠀⠀⠀⠀⠀</a:t>
            </a:r>
            <a:br/>
            <a:r>
              <a:t>⠀⠀⠀⠀⠀⠀⠀⠀⠀⠀⠀⣿⣿⣿⣿⣿⣿⣿⣿⣿⣿⣿⢕⢕⢕⣕⢕⢜⣕⢕⢔⢕⢕⢕⣕⣕⣽⣿⣿⣿⣿⣿⣿⣿⡏⢑⠀⠀⠀⠀⢀⠀⠀⢕⣿⣿⣿⣿⣿⣿⣿⣷⢕⢕⢕⢕⢕⢕⢕⠀⠀⠀⠀⠀⠀⠀⠀⠀⠀⠀⠀</a:t>
            </a:r>
            <a:br/>
            <a:r>
              <a:t>⠀⠀⠀⠀⠀⠀⠀⠀⠀⠀⠀⣿⣿⣿⣿⣿⣿⣿⣿⣿⣿⢕⡵⢕⢕⢟⢝⢕⢝⢕⢕⢕⢕⣼⢻⣷⣿⣿⣿⣿⣿⣿⣿⣿⡇⢔⢐⢀⢄⢄⢔⢄⢄⢕⢻⣿⣿⣿⣿⣿⣿⣿⡕⢕⢕⢕⢕⢕⢕⠀⠀⠀⠀⠀⠀⠀⠀⠀⠀⠀⠀</a:t>
            </a:r>
            <a:br/>
            <a:r>
              <a:t>⠀⠀⠀⠀⠀⠀⠀⠀⠀⠀⠀⣿⣿⣿⣿⣿⣿⣿⣿⣿⣿⢕⢜⢗⣺⣷⣾⣿⣿⣿⣿⣿⣿⣿⣿⣿⣿⣿⣿⣿⣿⣿⣿⣿⡇⢕⢕⢕⢕⢕⢕⢕⢕⢕⢸⣿⣿⣿⣿⣿⣿⣿⡇⢕⢕⢕⢕⢕⢕⠀⠀⠀⠀⠀⠀⠀⠀⠀⠀⠀⠀</a:t>
            </a:r>
            <a:br/>
            <a:r>
              <a:t>⠀⠀⠀⠀⠀⠀⠀⠀⠀⠀⠀⣿⣿⣿⣿⣿⣿⣿⣿⣿⣿⢕⢕⢸⣿⣿⣿⣿⣿⣿⣿⣿⣿⣿⣿⣿⣿⣿⣿⣿⣿⣿⣿⣿⡇⢕⢕⢕⢕⢕⢕⢕⢕⢕⢸⣿⣿⣿⣿⣿⣿⣿⣇⢕⢕⢕⢕⢕⢕⠀⠀⠀⠀⠀⠀⠀⠀⠀⠀⠀⠀</a:t>
            </a:r>
            <a:br/>
            <a:r>
              <a:t>⠀⠀⠀⠀⠀⠀⠀⠀⠀⠀⠀⣿⣿⣿⣿⣿⣿⣿⣿⣿⣿⢕⢕⣾⣿⣿⣿⣿⣿⣿⣿⣿⣿⣿⣿⣿⣿⣿⣿⣿⣿⣿⣿⣿⣇⣵⣷⣷⣷⣵⣵⣵⣾⣷⣾⣿⣿⣿⣿⣿⣿⣿⡧⢕⢕⢕⢕⢕⢕⠀⠀⠀⠀⠀⠀⠀⠀⠀⠀⠀⠀</a:t>
            </a:r>
            <a:br/>
            <a:r>
              <a:t>⠀⠀⠀⠀⠀⠀⠀⠀⠀⠀⠀⣿⣿⣿⣿⣿⣿⣿⣿⣿⣿⢕⢕⣻⣿⣿⣿⣿⣿⣿⣿⣿⣿⣿⣿⣿⣿⣿⣿⣿⣿⣿⣿⣿⣿⣿⣿⣿⣿⣿⣿⣿⣿⣿⣿⣿⣿⣿⣿⣿⣿⣿⡇⢕⢕⢕⢕⢕⢕⠀⠀⠀⠀⠀⠀⠀⠀⠀⠀⠀⠀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⠀⠀⠀⠀⠀⠀⠀⠀⠀⠀⠀⣿⣿⣿⣿⣿⣿⣿⣿⣿⣿⡕⢕⣿⣿⣿⣿⣿⣟⣿⣿⣿⣿⣿⣿⣿⣟⣿⣿⣿⣿⣿⣿⣿⣿⣿⣿⣿⣿⣿⣿⣿⣿⣿⣿⣿⣿⣿⣿⣿⣿⣿⡇⢕⢕⢕⢕⢕⢕⠀⠀⠀⠀⠀⠀⠀⠀⠀⠀⠀⠀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⠀⠀⠀⠀⠀⠀⠀⠀⠀⠀⠀⣿⣿⣿⣿⣿⣿⣿⣿⣿⣿⣷⣕⣿⣿⣿⣿⣿⣿⣿⣿⣿⣿⣿⣿⣿⣿⣿⣿⣿⣿⣿⣿⣿⣿⣿⣿⣿⣿⣿⣿⣿⣿⣿⣿⣿⣿⣿⣿⣿⣿⣿⡇⢕⢕⢕⢕⢕⢕⠀⠀⠀⠀⠀⠀⠀⠀⠀⠀⠀⠀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⠀⠀⠀⠀⠀⠀⠀⠀⠀⠀⠀⣿⣿⣿⣿⣿⣿⣿⣿⣿⣿⣿⣿⣿⣿⣿⣿⣿⣿⣿⣿⣿⣿⣷⣿⣿⣿⣿⣿⣿⣿⣿⣿⣿⣿⣿⣿⣿⣿⣿⣿⣿⣿⣿⣿⣿⣿⣿⣿⣿⣿⣿⡇⢕⢕⢕⢕⢕⢕⠀⠀⠀⠀⠀⠀⠀⠀⠀⠀⠀⠀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⠀⠀⠀⠀⠀⠀⠀⠀⠀⠀⠀⣿⣿⣿⣿⣿⣿⣿⣿⣿⣿⣿⣿⣿⣿⣿⣿⣿⣿⣿⡿⢿⣟⣟⡻⣿⣿⣿⣿⣿⣿⣿⣿⣿⣿⣿⣿⣿⣿⣿⣿⣿⣿⣿⣿⣿⣿⣿⣿⣿⣿⣿⣇⢕⡕⢕⢕⢕⢕⠀⠀⠀⠀⠀⠀⠀⠀⠀⠀⠀⠀</a:t>
            </a:r>
            <a:br/>
            <a:r>
              <a:t>⠀⠀⠀⠀⠀⠀⠀⠀⠀⠀⠀⣿⣿⣿⣿⣿⣿⣿⣿⣿⣿⣿⣿⣿⣿⣿⣿⣿⣿⣿⣿⣾⣿⣿⣿⣿⣿⣿⣿⣿⣿⣿⣿⣿⣿⣿⣿⣿⣿⣿⣿⣿⣿⣿⣿⣿⣿⣿⣿⣿⣿⣿⣿⢇⢕⡕⢕⢕⢕⠀⠀⠀⠀⠀⠀⠀⠀⠀⠀⠀⠀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⠀⠀⠀⠀⠀⠀⠀⠀⠀⠀⠀⣿⣿⣿⣿⣿⣿⣿⣿⣿⣿⣿⣿⣿⣿⣿⣿⣿⣿⣿⣿⣿⣿⣿⣿⣿⣿⣿⣿⣿⣿⣿⣿⣿⣿⣿⣿⣿⣿⣿⣿⣿⣿⣿⣿⣿⣿⣿⣿⣿⣿⣿⣧⣕⢕⣵⡵⢵⢕⠀⠀⠀⠀⠀⠀⠀⠀⠀⠀⠀⠀</a:t>
            </a:r>
            <a:br/>
            <a:r>
              <a:t>⠀⠀⠀⠀⠀⠀⠀⠀⠀⠀⠀⣿⣿⣿⣿⣿⣿⣿⣿⣿⣿⣿⣿⣿⢇⣿⣿⣿⣿⣿⣿⣿⣿⣿⣿⣿⣿⣿⠑⣿⣿⣿⣿⣿⣿⣿⣿⣿⣿⣿⣿⣿⣿⣿⣿⣿⣿⣿⣿⣿⣿⣿⣿⣿⣕⣕⢕⣕⣜⠀⠀⠀⠀⠀⠀⠀⠀⠀⠀⠀⠀</a:t>
            </a:r>
            <a:br/>
            <a:r>
              <a:t>⠀⠀⠀⠀⠀⠀⠀⠀⠀⠀⠀⣿⣿⣿⣿⣿⣿⣿⣿⣿⣿⣿⣿⡇⢕⢹⣿⣿⣿⣿⣿⢟⢿⢻⣿⣿⡿⠏⠀⠘⣿⣿⣿⣿⣿⣿⣿⣿⣿⣿⣿⣿⣿⣿⣿⣿⣿⣿⣿⣿⣿⣿⣿⣽⣕⣸⣹⣿⣿⠀⠀⠀⠀⠀⠀⠀⠀⠀⠀⠀⠀</a:t>
            </a:r>
            <a:br/>
            <a:r>
              <a:t>⠀⠀⠀⠀⠀⠀⠀⠀⠀⠀⠀⣿⣿⣿⣿⣿⣿⣿⣿⣿⣿⣿⣿⡇⢕⢕⢜⢻⣿⣿⣿⣷⣵⢽⢟⠏⠁⠀⠀⠀⢸⣿⣿⣿⣿⣿⣿⣿⣿⣿⣿⣿⣿⣿⣿⣿⣿⣿⣿⣿⣿⣿⣿⣿⣿⣿⣿⣿⣿⠀⠀⠀⠀⠀⠀⠀⠀⠀⠀⠀⠀</a:t>
            </a:r>
            <a:br/>
            <a:r>
              <a:t>⠀⠀⠀⠀⠀⠀⠀⠀⠀⠀⠀⣿⣿⣿⣿⣿⣿⣿⣿⣿⣿⣿⣿⡇⠑⢕⢑⠑⢑⠘⠙⠝⠙⠑⠀⠀⠀⠀⠀⠀⢸⣿⣿⣿⣿⣿⣿⣿⣿⣿⣿⣿⣿⣿⣿⣿⣿⣿⣿⣿⣿⣿⣿⣿⣿⣿⣿⣿⣿⠀⠀⠀⠀⠀⠀⠀⠀⠀⠀⠀⠀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⠀⠀⠀⠀⠀⠀⠀⠀⠀⠀⠀⣿⣿⣿⣿⣿⣿⣿⣿⣿⣿⣿⣿⣇⠀⢕⢕⢕⢔⢄⢀⠄⠀⠀⠀⠀⠀⢀⢄⠔⢸⣿⣿⣿⣿⣿⣿⣿⣿⣿⣿⣿⣿⣿⣿⣿⣿⣿⣿⣿⣿⣿⣿⣿⣿⣿⣿⣿⣿⠀⠀⠀⠀⠀⠀⠀⠀⠀⠀⠀⠀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⠀⠀⠀⠀⠀⠀⠀⠀⠀⠀⠀⣿⣿⣿⣿⣿⣿⣿⣿⣿⣿⣿⣿⣿⣇⢕⢕⢕⢔⢔⢅⢄⢄⢄⠔⢀⢄⢕⢕⢔⢸⣿⣿⣿⣿⣿⣿⣿⣿⣿⣿⣿⣿⣿⣿⣿⣿⣿⣿⣿⣿⣿⣿⣿⣿⣿⣿⣿⣿⠀⠀⠀⠀⠀⠀⠀⠀⠀⠀⠀⠀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⠀⠀⠀⠀⠀⠀⠀⠀⠀⠀⠀⠛⠛⠛⠛⠛⠛⠛⠛⠛⠛⠛⠛⠛⠛⠑⠑⠑⠑⠑⠑⠑⠑⠑⠑⠑⠑⠑⠑⠑⠘⠛⠛⠛⠛⠛⠛⠛⠛⠛⠛⠛⠛⠛⠛⠛⠛⠛⠛⠛⠛⠛⠛⠛⠛⠛⠛⠛⠛⠀⠀⠀⠀⠀⠀⠀⠀⠀⠀⠀⠀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⠀⠀⠀⠀⠀⠀⠀⠀⠀⠀⠀⣿⣿⣿⣿⣿⣿⣿⣿⣿⣿⣿⣿⣿⣿⣿⣿⣿⣿⣿⣿⣿⣿⣿⣿⣿⣿⣿⣿⣿⣿⣿⣿⣿⣿⡿⠑⠀⠀⠀⠀⠑⢻⣿⣿⣿⣿⣿⣿⡕⢕⢕⢕⢕⢕⢕⠁⠀⠀⠀⠀⠀⠀⠀⠀⠀⠀⠀⠀⠀⠀</a:t>
            </a:r>
            <a:br/>
            <a:r>
              <a:t>⠀⠀⠀⠀⠀⠀⠀⠀⠀⠀⠀⣿⣿⣿⣿⣿⣿⣿⣿⣿⣿⣿⣿⣿⣿⣿⣿⡿⢿⣿⣿⣿⣿⣿⣿⣿⣿⣿⣿⣿⣿⣿⣿⣿⣿⡇⠀⠀⠀⠀⠀⠀⠜⣿⣿⣿⣿⣿⣿⣿⡕⢕⢕⢕⢕⢕⢔⢔⢕⠀⠀⠀⠀⠀⠀⠀⠀⠀⠀⠀⠀</a:t>
            </a:r>
            <a:br/>
            <a:r>
              <a:t>⠀⠀⠀⠀⠀⠀⠀⠀⠀⠀⠀⣿⣿⣿⣿⣿⣿⣿⣿⣿⣿⣿⡿⢿⢟⢏⢕⢕⢕⣱⣵⣽⣽⣟⣝⣿⣿⣿⣿⣿⣿⣿⣿⣿⣿⢕⠀⠀⠀⠀⠀⠀⢀⢹⣿⣿⣿⣿⣿⣿⣿⡕⢕⢕⢕⢕⢕⢕⢅⠀⠀⠀⠀⠀⠀⠀⠀⠀⠀⠀⠀</a:t>
            </a:r>
            <a:br/>
            <a:r>
              <a:t>⠀⠀⠀⠀⠀⠀⠀⠀⠀⠀⠀⣿⣿⣿⣿⣿⣿⣿⣿⣿⣿⡿⠇⢕⢕⢰⡕⢏⢑⢑⢑⠑⢕⢕⢺⣿⣿⣿⣿⣿⣿⣿⣿⣿⡟⠑⠀⠀⠀⠀⠀⠀⠀⢕⣿⣿⣿⣿⣿⣿⣿⣧⢕⢕⢕⢕⢕⢕⢕⠀⠀⠀⠀⠀⠀⠀⠀⠀⠀⠀⠀</a:t>
            </a:r>
            <a:br/>
            <a:r>
              <a:t>⠀⠀⠀⠀⠀⠀⠀⠀⠀⠀⠀⣿⣿⣿⣿⣿⣿⣿⣿⣿⡇⢕⢔⢱⣕⡕⢕⡕⢕⢕⢕⢕⣱⡧⣵⣿⣿⣿⣿⣿⣿⣿⣿⣿⡇⢔⢑⢔⢔⠀⢄⢄⢄⢕⢿⣿⣿⣿⣿⣿⣿⣿⡕⢕⢕⢕⢕⢕⢕⠀⠀⠀⠀⠀⠀⠀⠀⠀⠀⠀⠀</a:t>
            </a:r>
            <a:br/>
            <a:r>
              <a:t>⠀⠀⠀⠀⠀⠀⠀⠀⠀⠀⠀⣿⣿⣿⣿⣿⣿⣿⣿⡏⢱⢇⢜⡝⢕⣕⣕⣱⣵⣕⣕⣜⣫⣵⣿⣿⣿⣿⣿⣿⣿⣿⣿⣿⡇⢕⢕⢕⢕⢕⢕⢕⢕⢕⢸⣿⣿⣿⣿⣿⣿⣿⡇⢕⢕⢕⢕⢕⢕⠀⠀⠀⠀⠀⠀⠀⠀⠀⠀⠀⠀</a:t>
            </a:r>
            <a:br/>
            <a:r>
              <a:t>⠀⠀⠀⠀⠀⠀⠀⠀⠀⠀⠀⣿⣿⣿⣿⣿⣿⣿⣿⡇⢕⢕⢞⣷⣿⣿⣿⣿⣿⣿⣿⣿⣿⣿⣿⣿⣿⣿⣿⣿⣿⣿⣿⣿⡇⢕⢕⢕⢕⢕⢕⢕⢕⢕⢸⣿⣿⣿⣿⣿⣿⣿⡇⢕⢕⢕⢕⢕⢕⠀⠀⠀⠀⠀⠀⠀⠀⠀⠀⠀⠀</a:t>
            </a:r>
            <a:br/>
            <a:r>
              <a:t>⠀⠀⠀⠀⠀⠀⠀⠀⠀⠀⠀⣿⣿⣿⣿⣿⣿⣿⣿⡇⢕⢕⣼⣿⣿⣿⣿⣿⣿⣿⣿⣿⣿⣿⣿⣿⣿⣿⣿⣿⣿⣿⣿⣿⣧⣵⣷⣷⣷⣵⣵⣵⣾⣷⣿⣿⣿⣿⣿⣿⣿⣿⡇⢕⢕⢕⢕⢕⢕⠀⠀⠀⠀⠀⠀⠀⠀⠀⠀⠀⠀</a:t>
            </a:r>
            <a:br/>
            <a:r>
              <a:t>⠀⠀⠀⠀⠀⠀⠀⠀⠀⠀⠀⣿⣿⣿⣿⣿⣿⣿⣿⡇⢕⢕⣿⣿⣿⣿⣿⣿⣿⣿⣿⣿⣿⣿⣿⣿⣿⣿⣿⣿⣿⣿⣿⣿⣿⣿⣿⣿⣿⣿⣿⣿⣿⣿⣿⣿⣿⣿⣿⣿⣿⣿⡇⢕⢕⢕⢕⢕⢕⠀⠀⠀⠀⠀⠀⠀⠀⠀⠀⠀⠀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⠀⠀⠀⠀⠀⠀⠀⠀⠀⠀⠀⣿⣿⣿⣿⣿⣿⣿⣿⣧⢕⢕⣿⣿⣿⣿⣿⣿⣿⣿⣿⣿⣿⣿⣿⣿⣿⣿⣿⣿⣿⣿⣿⣿⣿⣿⣿⣿⣿⣿⣿⣿⣿⣿⣿⣿⣿⣿⣿⣿⣿⣿⡇⢕⢕⢕⢕⢕⢕⠀⠀⠀⠀⠀⠀⠀⠀⠀⠀⠀⠀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⠀⠀⠀⠀⠀⠀⠀⠀⠀⠀⠀⣿⣿⣿⣿⣿⣿⣿⣿⣿⡕⢕⣿⣿⣿⣿⣿⣯⣿⣿⣿⣿⣿⣿⣿⣿⣿⣿⣿⣿⣿⣿⣿⣿⣿⣿⣿⣿⣿⣿⣿⣿⣿⣿⣿⣿⣿⣿⣿⣿⣿⣿⡇⢕⢕⢕⢕⢕⢕⠀⠀⠀⠀⠀⠀⠀⠀⠀⠀⠀⠀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⠀⠀⠀⠀⠀⠀⠀⠀⠀⠀⠀⣿⣿⣿⣿⣿⣿⣿⣿⣿⣷⣵⣿⣿⣿⣿⣿⣿⣿⣿⣿⣿⣿⣿⣿⣿⣿⣿⣿⣿⣿⣿⣿⣿⣿⣿⣿⣿⣿⣿⣿⣿⣿⣿⣿⣿⣿⣿⣿⣿⣿⣿⡇⢕⢕⢕⢕⢕⢕⠀⠀⠀⠀⠀⠀⠀⠀⠀⠀⠀⠀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⠀⠀⠀⠀⠀⠀⠀⠀⠀⠀⠀⣿⣿⣿⣿⣿⣿⣿⣿⣿⣿⣿⣿⣿⣿⣿⣿⣿⣿⣿⣿⣿⡿⢻⣿⣿⣿⣿⣿⣿⣿⣿⣿⣿⣿⣿⣿⣿⣿⣿⣿⣿⣿⣿⣿⣿⣿⣿⣿⣿⣿⣿⡇⢕⢕⢕⢕⢕⢕⠀⠀⠀⠀⠀⠀⠀⠀⠀⠀⠀⠀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⠀⠀⠀⠀⠀⠀⠀⠀⠀⠀⠀⣿⣿⣿⣿⣿⣿⣿⣿⣿⣿⣿⣿⣿⣿⣿⣿⣿⣿⣿⣿⣿⣿⣿⣿⣿⣿⣿⣿⣿⣿⣿⣿⣿⣿⣿⣿⣿⣿⣿⣿⣿⣿⣿⣿⣿⣿⣿⣿⣿⣿⣿⣇⢕⢕⢕⢕⢕⢕⠀⠀⠀⠀⠀⠀⠀⠀⠀⠀⠀⠀</a:t>
            </a:r>
            <a:br/>
            <a:r>
              <a:t>⠀⠀⠀⠀⠀⠀⠀⠀⠀⠀⠀⣿⣿⣿⣿⣿⣿⣿⣿⣿⣿⣿⣿⣿⣿⣿⣿⣿⣿⣟⣻⣿⣿⣟⣿⣿⣿⣿⣿⣿⣿⣿⣿⣿⣿⣿⣿⣿⣿⣿⣿⣿⣿⣿⣿⣿⣿⣿⣿⣿⣿⣿⣿⢕⢕⣕⢕⢕⢕⠀⠀⠀⠀⠀⠀⠀⠀⠀⠀⠀⠀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⠀⠀⠀⠀⠀⠀⠀⠀⠀⠀⠀⣿⣿⣿⣿⣿⣿⣿⣿⣿⣿⣿⣿⣿⣿⣿⣿⣿⣿⣿⣿⣿⣿⣿⣿⣿⣿⣿⣿⣿⣿⣿⣿⣿⣿⣿⣿⣿⣿⣿⣿⣿⣿⣿⣿⣿⣿⣿⣿⣿⣿⣿⡧⢕⣕⣕⣕⢕⢕⠀⠀⠀⠀⠀⠀⠀⠀⠀⠀⠀⠀</a:t>
            </a:r>
            <a:br/>
            <a:r>
              <a:t>⠀⠀⠀⠀⠀⠀⠀⠀⠀⠀⠀⣿⣿⣿⣿⣿⣿⣿⣿⣿⣿⣿⣿⣿⣿⣿⣿⣿⣿⣿⣿⣿⣿⣿⣿⣿⣿⡟⢻⣿⣿⣿⣿⣿⣿⣿⣿⣿⣿⣿⣿⣿⣿⣿⣿⣿⣿⣿⣿⣿⣿⣿⣿⣷⣕⢕⢕⣕⣕⠀⠀⠀⠀⠀⠀⠀⠀⠀⠀⠀⠀</a:t>
            </a:r>
            <a:br/>
            <a:r>
              <a:t>⠀⠀⠀⠀⠀⠀⠀⠀⠀⠀⠀⣿⣿⣿⣿⣿⣿⣿⣿⣿⣿⣿⣿⢏⢿⣿⣿⣿⣿⣿⣿⣿⣿⣿⣿⣿⣿⠃⢸⣿⣿⣿⣿⣿⣿⣿⣿⣿⣿⣿⣿⣿⣿⣿⣿⣿⣿⣿⣿⣿⣿⣿⣿⣽⣕⣜⣹⣿⣿⠀⠀⠀⠀⠀⠀⠀⠀⠀⠀⠀⠀</a:t>
            </a:r>
            <a:br/>
            <a:r>
              <a:t>⠀⠀⠀⠀⠀⠀⠀⠀⠀⠀⠀⣿⣿⣿⣿⣿⣿⣿⣿⣿⣿⣿⣿⢕⢜⣿⣿⣿⣿⣿⣝⢏⢟⣿⣿⡿⠇⠀⠀⢹⣿⣿⣿⣿⣿⣿⣿⣿⣿⣿⣿⣿⣿⣿⣿⣿⣿⣿⣿⣿⣿⣿⣿⣿⣿⣿⣿⣿⣿⠀⠀⠀⠀⠀⠀⠀⠀⠀⠀⠀⠀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⠀⠀⠀⠀⠀⠀⠀⠀⠀⠀⠀⣿⣿⣿⣿⣿⣿⣿⣿⣿⣿⣿⣿⡇⢕⢜⢟⢿⣿⣿⣿⣷⡗⠟⠙⠁⠀⠀⠀⠑⣿⣿⣿⣿⣿⣿⣿⣿⣿⣿⣿⣿⣿⣿⣿⣿⣿⣿⣿⣿⣿⣿⣿⣿⣿⣿⣿⣿⣿⠀⠀⠀⠀⠀⠀⠀⠀⠀⠀⠀⠀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⠀⠀⠀⠀⠀⠀⠀⠀⠀⠀⠀⣿⣿⣿⣿⣿⣿⣿⣿⣿⣿⣿⣿⡇⢕⢕⢕⢕⠑⠘⠙⠑⠁⠀⠀⠀⠀⠀⠀⢀⣿⣿⣿⣿⣿⣿⣿⣿⣿⣿⣿⣿⣿⣿⣿⣿⣿⣿⣿⣿⣿⣿⣿⣿⣿⣿⣿⣿⣿⠀⠀⠀⠀⠀⠀⠀⠀⠀⠀⠀⠀</a:t>
            </a:r>
            <a:br/>
            <a:r>
              <a:t>⠀⠀⠀⠀⠀⠀⠀⠀⠀⠀⠀⣿⣿⣿⣿⣿⣿⣿⣿⣿⣿⣿⣿⡟⠀⢕⢕⢔⢔⢄⢄⢄⠐⠀⠀⠀⠀⢄⢔⢕⣿⣿⣿⣿⣿⣿⣿⣿⣿⣿⣿⣿⣿⣿⣿⣿⣿⣿⣿⣿⣿⣿⣿⣿⣿⣿⣿⣿⣿⠀⠀⠀⠀⠀⠀⠀⠀⠀⠀⠀⠀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⠀⠀⠀⠀⠀⠀⠀⠀⠀⠀⠀⠛⠛⠛⠛⠛⠛⠛⠛⠛⠛⠛⠛⠛⠂⠑⠑⠑⠑⠐⠀⠀⠐⠑⠀⠀⠑⠑⠑⠑⠛⠛⠛⠛⠛⠛⠛⠛⠛⠛⠛⠛⠛⠛⠛⠛⠛⠛⠛⠛⠛⠛⠛⠛⠛⠛⠛⠛⠛⠀⠀⠀⠀⠀⠀⠀⠀⠀⠀⠀⠀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⠀⠀⠀⠀⠀⠀⠀⠀⠀⠀⠀⣿⣿⣿⣿⣿⣿⣿⣿⣿⣿⣿⣿⣿⣿⣿⣿⣿⣿⣿⣿⣿⣿⣿⣿⣿⣿⣿⣿⣿⣿⣿⣿⣿⣿⡟⠑⠀⠀⠀⠀⠑⢻⣿⣿⣿⣿⣿⣿⡕⢔⢕⢕⢕⢕⢕⠁⠀⠀⠀⠀⠀⠀⠀⠀⠀⠀⠀⠀⠀⠀</a:t>
            </a:r>
            <a:br/>
            <a:r>
              <a:t>⠀⠀⠀⠀⠀⠀⠀⠀⠀⠀⠀⣿⣿⣿⣿⣿⣿⣿⣿⣿⣿⣿⣿⣿⣿⣿⣿⣿⣿⣿⣿⣿⣿⣿⣿⣿⣿⣿⣿⣿⣿⣿⣿⣿⣿⡇⠀⠀⠀⠀⠀⠀⠜⣿⣿⣿⣿⣿⣿⣿⡕⢕⢕⢕⢕⢕⢔⢔⢔⠀⠀⠀⠀⠀⠀⠀⠀⠀⠀⠀⠀</a:t>
            </a:r>
            <a:br/>
            <a:r>
              <a:t>⠀⠀⠀⠀⠀⠀⠀⠀⠀⠀⠀⣿⣿⣿⣿⣿⣿⣿⣿⣿⣿⣿⣿⣿⣿⡿⢿⢿⢿⣿⣿⣿⣿⣿⣿⣿⣿⣿⣿⣿⣿⣿⣿⣿⣿⢕⠀⠀⠀⠀⠀⠀⠑⢹⣿⣿⣿⣿⣿⣿⣷⢕⢕⢕⢕⢕⢕⢕⢄⠀⠀⠀⠀⠀⠀⠀⠀⠀⠀⠀⠀</a:t>
            </a:r>
            <a:br/>
            <a:r>
              <a:t>⠀⠀⠀⠀⠀⠀⠀⠀⠀⠀⠀⣿⣿⣿⣿⣿⣿⣿⣿⣿⣿⢿⢟⠟⢕⢕⢔⣱⣵⡼⢼⢏⡝⣹⣿⣿⣿⣿⣿⣿⣿⣿⣿⣿⡏⠁⠀⠀⠀⠀⠀⠀⠁⢕⣿⣿⣿⣿⣿⣿⣿⣧⢕⢕⢕⢕⢕⢕⢕⠀⠀⠀⠀⠀⠀⠀⠀⠀⠀⠀⠀</a:t>
            </a:r>
            <a:br/>
            <a:r>
              <a:t>⠀⠀⠀⠀⠀⠀⠀⠀⠀⠀⠀⣿⣿⣿⣿⣿⣿⣿⣿⣿⡇⠀⠀⢔⣱⢞⢃⢑⢁⢁⢕⢕⢜⢻⣿⣿⣿⣿⣿⣿⣿⣿⣿⣿⡇⢔⢐⢀⠀⠀⢀⢀⢄⢕⢿⣿⣿⣿⣿⣿⣿⣿⡕⢕⢕⢕⢕⢕⢕⠀⠀⠀⠀⠀⠀⠀⠀⠀⠀⠀⠀</a:t>
            </a:r>
            <a:br/>
            <a:r>
              <a:t>⠀⠀⠀⠀⠀⠀⠀⠀⠀⠀⠀⣿⣿⣿⣿⣿⣿⣿⣿⢕⢕⢔⣱⣕⢕⣱⢕⢕⢕⢕⢱⣷⣇⣿⣿⣿⣾⣿⣿⣿⣿⣿⣿⣿⡇⢕⢕⢕⢕⢕⢕⢕⢕⢕⢸⣿⣿⣿⣿⣿⣿⣿⡇⢕⢕⢕⢕⢕⢕⠀⠀⠀⠀⠀⠀⠀⠀⠀⠀⠀⠀</a:t>
            </a:r>
            <a:br/>
            <a:r>
              <a:t>⠀⠀⠀⠀⠀⠀⠀⠀⠀⠀⠀⣿⣿⣿⣿⣿⣿⣿⢕⢵⢕⢜⢝⢕⣕⣵⣵⣵⣵⣵⣵⣽⣷⣿⣿⣿⣿⣿⣿⣿⣿⣿⣿⣿⡇⢕⢕⢕⢕⢕⢕⢕⢕⢕⢸⣿⣿⣿⣿⣿⣿⣿⡇⢕⢕⢕⢕⢕⢕⠀⠀⠀⠀⠀⠀⠀⠀⠀⠀⠀⠀</a:t>
            </a:r>
            <a:br/>
            <a:r>
              <a:t>⠀⠀⠀⠀⠀⠀⠀⠀⠀⠀⠀⣿⣿⣿⣿⣿⣿⣿⡕⢕⢕⣳⣾⣿⣿⣿⣿⣿⣿⣿⣿⣿⣿⣿⣿⣿⣿⣿⣿⣿⣿⣿⣿⣿⣇⣵⣵⣷⣧⣵⣵⣵⣷⣷⣾⣿⣿⣿⣿⣿⣿⣿⡇⢕⢕⢕⢕⢕⢕⠀⠀⠀⠀⠀⠀⠀⠀⠀⠀⠀⠀</a:t>
            </a:r>
            <a:br/>
            <a:r>
              <a:t>⠀⠀⠀⠀⠀⠀⠀⠀⠀⠀⠀⣿⣿⣿⣿⣿⣿⣿⡕⢕⢕⣾⣿⣿⣿⣿⣿⣿⣿⣿⣿⣿⣿⣿⣿⣿⣿⣿⣿⣿⣿⣿⣿⣿⣿⣿⣿⣿⣿⣿⣿⣿⣿⣿⣿⣿⣿⣿⣿⣿⣿⣿⡇⢕⢕⢕⢕⢕⢕⠀⠀⠀⠀⠀⠀⠀⠀⠀⠀⠀⠀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⠀⠀⠀⠀⠀⠀⠀⠀⠀⠀⠀⣿⣿⣿⣿⣿⣿⣿⣇⢕⢕⣿⣿⣿⣿⣿⣿⣿⣿⣿⣿⣿⣿⣯⣿⣿⣿⣿⣿⣿⣿⣿⣿⣿⣿⣿⣿⣿⣿⣿⣿⣿⣿⣿⣿⣿⣿⣿⣿⣿⣿⣿⡇⢕⢕⢕⢕⢕⢕⠀⠀⠀⠀⠀⠀⠀⠀⠀⠀⠀⠀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⠀⠀⠀⠀⠀⠀⠀⠀⠀⠀⠀⣿⣿⣿⣿⣿⣿⣿⣿⡕⢕⣿⣿⣿⣿⣿⣽⣿⣿⣿⣿⣿⣿⣿⣷⣿⣿⣿⣿⣿⣿⣿⣿⣿⣿⣿⣿⣿⣿⣿⣿⣿⣿⣿⣿⣿⣿⣿⣿⣿⣿⣿⡇⢕⢕⢕⢕⢕⢕⠀⠀⠀⠀⠀⠀⠀⠀⠀⠀⠀⠀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⠀⠀⠀⠀⠀⠀⠀⠀⠀⠀⠀⣿⣿⣿⣿⣿⣿⣿⣿⣷⣕⣿⣿⣿⣿⣿⣿⣿⣿⣿⣿⣿⣿⣿⣿⣿⣿⣿⣿⣿⣿⣿⣿⣿⣿⣿⣿⣿⣿⣿⣿⣿⣿⣿⣿⣿⣿⣿⣿⣿⣿⣿⡇⢕⢕⢕⢕⢕⢕⠀⠀⠀⠀⠀⠀⠀⠀⠀⠀⠀⠀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⠀⠀⠀⠀⠀⠀⠀⠀⠀⠀⠀⣿⣿⣿⣿⣿⣿⣿⣿⣿⣿⣿⣿⣿⣿⣿⣿⣿⣿⣿⣿⣟⣻⣿⣿⣿⣿⣿⣿⣿⣿⣿⣿⣿⣿⣿⣿⣿⣿⣿⣿⣿⣿⣿⣿⣿⣿⣿⣿⣿⣿⣿⣇⡕⣕⢕⢕⢕⢕⠀⠀⠀⠀⠀⠀⠀⠀⠀⠀⠀⠀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⠀⠀⠀⠀⠀⠀⠀⠀⠀⠀⠀⣿⣿⣿⣿⣿⣿⣿⣿⣿⣿⣿⣿⣿⣿⣿⣿⣿⣿⣿⣿⣿⣿⣿⣿⣿⣿⣿⣿⣿⣿⣿⣿⣿⣿⣿⣿⣿⣿⣿⣿⣿⣿⣿⣿⣿⣿⣿⣿⣿⣿⣿⣿⢕⢕⡕⢕⢕⢕⠀⠀⠀⠀⠀⠀⠀⠀⠀⠀⠀⠀</a:t>
            </a:r>
            <a:br/>
            <a:r>
              <a:t>⠀⠀⠀⠀⠀⠀⠀⠀⠀⠀⠀⣿⣿⣿⣿⣿⣿⣿⣿⣿⣿⣿⣿⣿⣿⣿⣿⣿⣟⣏⣿⣿⣮⣽⣿⣿⣿⣿⣿⣿⣿⣿⣿⣿⣿⣿⣿⣿⣿⣿⣿⣿⣿⣿⣿⣿⣿⣿⣿⣿⣿⣿⣇⡕⢕⣕⡕⢕⢕⠀⠀⠀⠀⠀⠀⠀⠀⠀⠀⠀⠀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⠀⠀⠀⠀⠀⠀⠀⠀⠀⠀⠀⣿⣿⣿⣿⣿⣿⣿⣿⣿⣿⣿⣿⣿⣿⣿⣿⣿⣿⣿⣿⣿⣿⣿⣿⣿⣿⣿⣿⣿⣿⣿⣿⣿⣿⣿⣿⣿⣿⣿⣿⣿⣿⣿⣿⣿⣿⣿⣿⣿⣿⣿⣿⣷⣕⢕⣕⣕⣝⠀⠀⠀⠀⠀⠀⠀⠀⠀⠀⠀⠀</a:t>
            </a:r>
            <a:br/>
            <a:r>
              <a:t>⠀⠀⠀⠀⠀⠀⠀⠀⠀⠀⠀⣿⣿⣿⣿⣿⣿⣿⣿⣿⣿⣿⣿⣿⣿⣿⣿⣿⣿⣿⣿⣿⣿⣿⣿⣿⡿⢻⣿⣿⣿⣿⣿⣿⣿⣿⣿⣿⣿⣿⣿⣿⣿⣿⣿⣿⣿⣿⣿⣿⣿⣿⣿⣝⣝⣝⣹⣿⣿⠀⠀⠀⠀⠀⠀⠀⠀⠀⠀⠀⠀</a:t>
            </a:r>
            <a:br/>
            <a:r>
              <a:t>⠀⠀⠀⠀⠀⠀⠀⠀⠀⠀⠀⣿⣿⣿⣿⣿⣿⣿⣿⣿⣿⣿⡿⢹⣿⣿⣿⣿⣿⣿⣿⣿⣿⣿⣿⣿⢇⠑⢿⣿⣿⣿⣿⣿⣿⣿⣿⣿⣿⣿⣿⣿⣿⣿⣿⣿⣿⣿⣿⣿⣿⣿⣿⣿⣿⣿⣿⣿⣿⠀⠀⠀⠀⠀⠀⠀⠀⠀⠀⠀⠀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⠀⠀⠀⠀⠀⠀⠀⠀⠀⠀⠀⣿⣿⣿⣿⣿⣿⣿⣿⣿⣿⣿⡇⢕⢿⣿⣿⣿⣿⣯⡟⢝⢯⣿⡿⠏⠀⠀⠁⣿⣿⣿⣿⣿⣿⣿⣿⣿⣿⣿⣿⣿⣿⣿⣿⣿⣿⣿⣿⣿⣿⣿⣿⣿⣿⣿⣿⣿⣿⠀⠀⠀⠀⠀⠀⠀⠀⠀⠀⠀⠀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⠀⠀⠀⠀⠀⠀⠀⠀⠀⠀⠀⣿⣿⣿⣿⣿⣿⣿⣿⣿⣿⣿⣿⢕⢕⢝⢻⢿⣿⣿⣿⣷⢟⠋⠁⠀⠀⠀⠀⢻⣿⣿⣿⣿⣿⣿⣿⣿⣿⣿⣿⣿⣿⣿⣿⣿⣿⣿⣿⣿⣿⣿⣿⣿⣿⣿⣿⣿⣿⠀⠀⠀⠀⠀⠀⠀⠀⠀⠀⠀⠀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⠀⠀⠀⠀⠀⠀⠀⠀⠀⠀⠀⣿⣿⣿⣿⣿⣿⣿⣿⣿⣿⣿⣿⡇⢕⢕⢕⠁⠑⠙⠙⠑⠁⠀⠀⠀⠀⠀⠀⢸⣿⣿⣿⣿⣿⣿⣿⣿⣿⣿⣿⣿⣿⣿⣿⣿⣿⣿⣿⣿⣿⣿⣿⣿⣿⣿⣿⣿⣿⠀⠀⠀⠀⠀⠀⠀⠀⠀⠀⠀⠀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⠀⠀⠀⠀⠀⠀⠀⠀⠀⠀⠀⠛⠛⠛⠛⠛⠛⠛⠛⠛⠛⠛⠛⠃⠑⠑⠑⠐⠀⠀⠀⠀⠀⠀⠀⠀⠀⠑⠑⠘⠛⠛⠛⠛⠛⠛⠛⠛⠛⠛⠛⠛⠛⠛⠛⠛⠛⠛⠛⠛⠛⠛⠛⠛⠛⠛⠛⠛⠛⠀⠀⠀⠀⠀⠀⠀⠀⠀⠀⠀⠀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⠀⠀⠀⠀⠀⠀⠀⠀⠀⠀⠀⣿⣿⣿⣿⣿⣿⣿⣿⣿⣿⣿⣿⣿⣿⣿⣿⣿⣿⣿⣿⣿⣿⣟⢟⢇⢕⢕⢜⢟⢻⣿⣿⣿⣿⣿⣿⣿⣿⣿⣿⣿⣿⣿⣿⣿⣿⣿⣿⣿⣿⣿⣿⣿⣿⣿⣿⣿⣿⠀⠀⠀⠀⠀⠀⠀⠀⠀⠀⠀⠀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⠀⠀⠀⠀⠀⠀⠀⠀⠀⠀⠀⣿⣿⣿⣿⣿⣿⣿⣿⣿⣿⣿⣿⣿⣿⣿⣿⣿⣿⣿⣿⣿⣿⣷⣵⣵⣵⣷⣷⡕⢸⣿⣿⣿⣿⣿⣿⣿⣿⣿⣿⣿⣿⣿⣿⣿⣿⣿⣿⣿⣿⣿⣿⣿⣿⣿⣿⣿⣿⠀⠀⠀⠀⠀⠀⠀⠀⠀⠀⠀⠀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⠀⠀⠀⠀⠀⠀⠀⠀⠀⠀⠀⣿⣿⣿⣿⣿⣿⣿⣿⣿⣿⣿⣿⣿⣿⣿⣿⣿⣿⣿⣿⣿⣿⣿⣷⣾⣿⣷⣿⣿⣾⣿⣿⣿⣿⣿⣿⣿⣿⣿⣿⣿⣿⣿⣿⣿⣿⣿⣿⣿⣿⣿⣿⣿⣿⣿⣿⣿⣿⠀⠀⠀⠀⠀⠀⠀⠀⠀⠀⠀⠀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⠀⠀⠀⠀⠀⠀⠀⠀⠀⠀⠀⣿⣿⣿⣿⣿⣿⣿⣿⣿⣿⣿⣿⣿⣿⣿⣿⣿⣿⣿⣿⣿⣿⣿⣿⡿⢿⣿⣿⣻⣿⣿⣿⣿⣿⣿⣿⣿⣿⣿⣿⣿⣿⣿⣿⣿⣿⣿⣿⣿⣿⣿⣿⣿⣿⣿⣿⣿⣿⠀⠀⠀⠀⠀⠀⠀⠀⠀⠀⠀⠀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⠀⠀⠀⠀⠀⠀⠀⠀⠀⠀⠀⣿⣿⣿⣿⣿⣿⣿⣿⣿⣿⣿⣿⣿⣿⣿⣿⣿⣿⣿⣿⡿⢿⢿⡿⣷⣾⣿⣿⣿⡏⢝⢻⢿⣿⣿⣿⣿⣿⣿⣿⣿⣿⣿⣿⣿⣿⣿⣿⣿⣿⣿⣿⣿⣿⣿⣿⣿⣿⠀⠀⠀⠀⠀⠀⠀⠀⠀⠀⠀⠀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⠀⠀⠀⠀⠀⠀⠀⠀⠀⠀⠀⣿⣿⣿⣿⣿⣿⣿⣿⣿⣿⣿⣿⣿⣿⣿⣿⡿⢿⢏⠑⠑⠑⢸⣷⣽⣾⣿⣻⣿⡇⢕⢕⢕⢅⢜⢝⢟⢿⣿⣿⣿⣿⣿⣿⣿⣿⣿⣿⣿⣿⣿⣿⣿⣿⣿⣿⣿⣿⠀⠀⠀⠀⠀⠀⠀⠀⠀⠀⠀⠀</a:t>
            </a:r>
            <a:br/>
            <a:r>
              <a:t>⠀⠀⠀⠀⠀⠀⠀⠀⠀⠀⠀⣿⣿⣿⣿⣿⣿⣿⣿⣿⣿⣿⣿⣿⣿⣿⡏⠕⠁⠀⠀⠀⠀⠜⢟⣟⡷⢿⣿⡟⢕⢕⢑⠔⢕⢑⠕⠕⢜⣿⣿⣿⣿⣿⣿⣿⣿⣿⣿⣿⣿⣿⣿⣿⣿⣿⣿⣿⣿⠀⠀⠀⠀⠀⠀⠀⠀⠀⠀⠀⠀</a:t>
            </a:r>
            <a:br/>
            <a:r>
              <a:t>⠀⠀⠀⠀⠀⠀⠀⠀⠀⠀⠀⣿⣿⣿⣿⣿⣿⣿⣿⣿⣿⣿⣿⣿⣿⣿⢇⠀⠀⠀⠀⠀⠀⠀⢕⢗⣗⣏⡽⢕⢕⠑⠀⠀⠀⠁⠀⠀⠕⢻⣿⣿⣿⣿⣿⣿⣿⣿⣿⣿⣿⣿⣿⣿⣿⣿⣿⣿⣿⠀⠀⠀⠀⠀⠀⠀⠀⠀⠀⠀⠀</a:t>
            </a:r>
            <a:br/>
            <a:r>
              <a:t>⠀⠀⠀⠀⠀⠀⠀⠀⠀⠀⠀⣿⣿⣿⣿⣿⣿⣿⣿⣿⣿⣿⣿⣿⣿⣿⢑⠀⠀⠀⠀⠀⢀⣄⣅⣽⢵⣗⣞⢇⢕⠀⠀⠀⠀⠀⠀⠀⠀⢜⣿⣿⣿⣿⣿⣿⣿⣿⣿⣿⣿⣿⣿⣿⣿⣿⣿⣿⣿⠀⠀⠀⠀⠀⠀⠀⠀⠀⠀⠀⠀</a:t>
            </a:r>
            <a:br/>
            <a:r>
              <a:t>⠀⠀⠀⠀⠀⠀⠀⠀⠀⠀⠀⣿⣿⣿⣿⣿⣿⣿⣿⣿⣿⣿⣿⣿⣿⡿⢀⠀⠀⠀⢀⢸⡿⣷⡧⣼⢽⢕⢗⣇⢑⢀⠄⠀⠀⠀⠀⠀⠀⠅⢿⣿⣿⣿⣿⣿⣿⣿⣿⣿⣿⣿⣿⣿⣿⣿⣿⣿⣿⠀⠀⠀⠀⠀⠀⠀⠀⠀⠀⠀⠀</a:t>
            </a:r>
            <a:br/>
            <a:r>
              <a:t>⠀⠀⠀⠀⠀⠀⠀⠀⠀⠀⠀⣿⣿⣿⣿⣿⣿⣿⣿⣿⣿⣿⣿⣿⣿⡇⠕⠀⢄⠄⢕⢹⢿⠿⠏⢕⢝⢽⢵⢕⢐⢕⢕⠀⠀⠀⠀⠀⠄⠀⢜⣿⣿⣿⣿⣿⣿⣿⣿⣿⣿⣿⣿⣿⣿⣿⣿⣿⣿⠀⠀⠀⠀⠀⠀⠀⠀⠀⠀⠀⠀</a:t>
            </a:r>
            <a:br/>
            <a:r>
              <a:t>⠀⠀⠀⠀⠀⠀⠀⠀⠀⠀⠀⣿⣿⣿⣿⣿⣿⣿⣿⣿⣿⣿⣿⣿⣿⢕⢕⢑⢕⢔⢕⠑⠀⠀⠀⢕⠕⢗⡕⢼⢅⠅⠄⠀⠀⠀⠀⠀⠀⠀⠁⢸⣿⣿⣿⣿⣿⣿⣿⣿⣿⣿⣿⣿⣿⣿⣿⣿⣿⠀⠀⠀⠀⠀⠀⠀⠀⠀⠀⠀⠀</a:t>
            </a:r>
            <a:br/>
            <a:r>
              <a:t>⠀⠀⠀⠀⠀⠀⠀⠀⠀⠀⠀⣿⣿⣿⣿⣿⣿⣿⣿⣿⣿⣿⣿⣿⣿⡕⠀⢀⠁⠁⠀⠀⠀⠀⠀⢕⢜⢕⢕⢗⠖⢔⠀⠀⠀⠀⠀⠀⠀⠀⠀⢸⣿⣿⣿⣿⣿⣿⣿⣿⣿⣿⣿⣿⣿⣿⣿⣿⣿⠀⠀⠀⠀⠀⠀⠀⠀⠀⠀⠀⠀</a:t>
            </a:r>
            <a:br/>
            <a:r>
              <a:t>⠀⠀⠀⠀⠀⠀⠀⠀⠀⠀⠀⣿⣿⣿⣿⣿⣿⣿⣿⣿⣿⣿⣿⣿⣿⣷⣵⣕⣠⣴⢔⠀⠀⠀⠀⢐⢔⢗⢇⢸⢕⡔⢄⠀⠀⠀⠀⠀⠀⠀⢀⢕⢝⣽⣿⣿⣿⣿⣿⣿⣿⣿⣿⣿⣿⣿⣿⣿⣿⠀⠀⠀⠀⠀⠀⠀⠀⠀⠀⠀⠀</a:t>
            </a:r>
            <a:br/>
            <a:r>
              <a:t>⠀⠀⠀⠀⠀⠀⠀⠀⠀⠀⠀⣿⣿⣿⣿⣿⣿⣿⣿⣿⣿⣿⣿⣿⣿⣿⣿⣿⣿⡿⠀⠀⠁⠀⠀⠐⢑⢙⢕⣕⣇⣵⡕⢄⠀⠀⠀⠀⢀⢀⢕⢕⢕⢗⣵⣿⣿⣿⣿⣿⣿⣿⣿⣿⣿⣿⣿⣿⣿⠀⠀⠀⠀⠀⠀⠀⠀⠀⠀⠀⠀</a:t>
            </a:r>
            <a:br/>
            <a:r>
              <a:t>⠀⠀⠀⠀⠀⠀⠀⠀⠀⠀⠀⠛⠛⠛⠛⠛⠛⠛⠛⠛⠛⠛⠛⠛⠛⠛⠛⠛⠛⠃⠀⠀⠀⠀⠀⠀⠐⠛⠃⠛⠛⠛⠛⠑⠐⠀⠀⠀⠘⠛⠓⠓⠃⠑⠛⠛⠛⠛⠛⠛⠛⠛⠛⠛⠛⠛⠛⠛⠛⠀⠀⠀⠀⠀⠀⠀⠀⠀⠀⠀⠀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⠀⠀⠀⠀⠀⠀⠀⠀⠀⠀⠀⣿⣿⣿⣿⣿⣿⣿⣿⣿⣿⣿⣿⣿⣿⣿⣿⣿⣿⣿⣿⣿⣿⣿⣿⣿⣿⣿⣿⣿⣿⣿⣿⣿⣿⡟⠑⠀⠀⠀⠀⠑⢿⣿⣿⣿⣿⣿⣿⡕⢕⢕⢕⢕⢕⢕⠁⠀⠀⠀⠀⠀⠀⠀⠀⠀⠀⠀⠀⠀⠀</a:t>
            </a:r>
            <a:br/>
            <a:r>
              <a:t>⠀⠀⠀⠀⠀⠀⠀⠀⠀⠀⠀⣿⣿⣿⣿⣿⣿⣿⣿⣿⣿⣿⣿⣿⣿⣿⣿⣿⣿⣿⣿⣿⣿⣿⣿⣿⣿⣿⣿⣿⣿⣿⣿⣿⣿⡇⠀⠀⠀⠀⠀⠀⠜⣿⣿⣿⣿⣿⣿⣿⡕⢕⢕⢕⢕⢕⢔⢔⢔⠀⠀⠀⠀⠀⠀⠀⠀⠀⠀⠀⠀</a:t>
            </a:r>
            <a:br/>
            <a:r>
              <a:t>⠀⠀⠀⠀⠀⠀⠀⠀⠀⠀⠀⣿⣿⣿⣿⣿⣿⣿⣿⣿⣿⣿⣿⣿⣿⣿⣿⣿⣿⣿⣿⣿⣿⣿⣿⣿⣿⣿⣿⣿⣿⣿⣿⣿⣿⢕⠀⠀⠀⠀⠀⠀⢀⢹⣿⣿⣿⣿⣿⣿⣷⡕⢕⢕⢕⢕⢕⢕⢅⠀⠀⠀⠀⠀⠀⠀⠀⠀⠀⠀⠀</a:t>
            </a:r>
            <a:br/>
            <a:r>
              <a:t>⠀⠀⠀⠀⠀⠀⠀⠀⠀⠀⠀⣿⣿⣿⣿⣿⣿⣿⣿⣿⣿⣿⣿⣿⣿⣿⣿⣿⣿⣿⣿⣿⣿⣿⣿⣿⣿⣿⣿⣿⣿⣿⣿⣿⡟⠑⠀⠀⠀⠀⠀⠀⠀⢜⣿⣿⣿⣿⣿⣿⣿⣧⢕⢕⢕⢕⢕⢕⢕⠀⠀⠀⠀⠀⠀⠀⠀⠀⠀⠀⠀</a:t>
            </a:r>
            <a:br/>
            <a:r>
              <a:t>⠀⠀⠀⠀⠀⠀⠀⠀⠀⠀⠀⣿⣿⣿⣿⣿⣿⣿⣿⣿⣿⣿⠟⢙⢙⢙⢝⢝⢟⢻⢿⢟⣿⣿⣿⣿⣿⣿⣿⣿⣿⣿⣿⣿⡇⢐⢀⢐⠀⠀⠀⠀⢄⢕⢿⣿⣿⣿⣿⣿⣿⣿⡕⢕⢕⢕⢕⢕⢕⠀⠀⠀⠀⠀⠀⠀⠀⠀⠀⠀⠀</a:t>
            </a:r>
            <a:br/>
            <a:r>
              <a:t>⠀⠀⠀⠀⠀⠀⠀⠀⠀⠀⠀⣿⣿⣿⣿⣿⣿⣿⡿⠏⠙⠀⢔⢕⡱⢵⢞⠟⢟⢝⢳⣾⣿⣿⣿⣿⣿⣿⣿⣿⣿⣿⣿⣿⡇⢕⢕⢕⢕⢕⢕⢕⢕⢕⢸⣿⣿⣿⣿⣿⣿⣿⡇⢕⢕⢕⢕⢕⢕⠀⠀⠀⠀⠀⠀⠀⠀⠀⠀⠀⠀</a:t>
            </a:r>
            <a:br/>
            <a:r>
              <a:t>⠀⠀⠀⠀⠀⠀⠀⠀⠀⠀⠀⣿⣿⣿⣿⣿⣿⢟⢇⢀⠐⢕⢱⢜⠅⢄⢄⢔⢕⡕⡕⣜⣿⣿⣿⣿⣿⣿⣿⣿⣿⣿⣿⣿⡇⢕⢕⢕⢕⢕⢕⢕⢕⢕⢸⣿⣿⣿⣿⣿⣿⣿⡇⢕⢕⢕⢕⢕⢕⠀⠀⠀⠀⠀⠀⠀⠀⠀⠀⠀⠀</a:t>
            </a:r>
            <a:br/>
            <a:r>
              <a:t>⠀⠀⠀⠀⠀⠀⠀⠀⠀⠀⠀⣿⣿⣿⣿⣿⡿⢕⢕⢕⢵⢕⢔⢗⢇⢕⢕⢕⢕⢽⡕⣿⣿⣿⣿⣿⣿⣿⣿⣿⣿⣿⣿⣿⡇⣱⣵⣵⣧⣵⣵⣵⣷⣷⣾⣿⣿⣿⣿⣿⣿⣿⡇⢕⢕⢕⢕⢕⢕⠀⠀⠀⠀⠀⠀⠀⠀⠀⠀⠀⠀</a:t>
            </a:r>
            <a:br/>
            <a:r>
              <a:t>⠀⠀⠀⠀⠀⠀⠀⠀⠀⠀⠀⣿⣿⣿⣿⣿⢕⢕⢕⣕⣇⣵⣵⣷⣷⣷⣷⣷⣷⣿⣿⣿⣿⣿⣿⣿⣿⣿⣿⣿⣿⣿⣿⣿⣿⣿⣿⣿⣿⣿⣿⣿⣿⣿⣿⣿⣿⣿⣿⣿⣿⣿⡇⢕⢕⢕⢕⢕⢕⠀⠀⠀⠀⠀⠀⠀⠀⠀⠀⠀⠀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⠀⠀⠀⠀⠀⠀⠀⠀⠀⠀⠀⣿⣿⣿⣿⣿⡇⢕⢕⢱⣾⣿⣿⣿⣿⣿⣿⣿⣿⣿⣿⣿⣿⣿⣿⣿⣿⣿⣿⣿⣿⣿⣿⣿⣿⣿⣿⣿⣿⣿⣿⣿⣿⣿⣿⣿⣿⣿⣿⣿⣿⣿⡇⢕⢕⢕⢕⢕⢕⠀⠀⠀⠀⠀⠀⠀⠀⠀⠀⠀⠀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⠀⠀⠀⠀⠀⠀⠀⠀⠀⠀⠀⣿⣿⣿⣿⣿⡇⢕⢕⣾⣿⣿⣿⣿⣿⣿⣿⣿⣿⣿⣿⣿⣿⣿⣿⣿⣿⣿⣿⣿⣿⣿⣿⣿⣿⣿⣿⣿⣿⣿⣿⣿⣿⣿⣿⣿⣿⣿⣿⣿⣿⣿⡇⢕⢕⢕⢕⢕⢕⠀⠀⠀⠀⠀⠀⠀⠀⠀⠀⠀⠀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⠀⠀⠀⠀⠀⠀⠀⠀⠀⠀⠀⣿⣿⣿⣿⣿⢗⢕⢕⢿⣿⣿⣿⣿⣿⣿⣿⣿⣿⣿⣿⡿⢿⣿⣿⣿⣿⣿⣿⣿⣿⣿⣿⣿⣿⣿⣿⣿⣿⣿⣿⣿⣿⣿⣿⣿⣿⣿⣿⣿⣿⣿⡇⢕⢕⢕⢕⢕⢕⠀⠀⠀⠀⠀⠀⠀⠀⠀⠀⠀⠀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⠀⠀⠀⠀⠀⠀⠀⠀⠀⠀⠀⣿⣿⣿⣿⣿⣿⡕⢕⢹⣿⣿⣿⣿⣿⢿⣿⣿⣿⣿⣿⣿⣟⣻⣿⣿⣿⣿⣿⣿⣿⣿⣿⣿⣿⣿⣿⣿⣿⣿⣿⣿⣿⣿⣿⣿⣿⣿⣿⣿⣿⣿⡇⢕⢕⢕⢕⢕⢕⠀⠀⠀⠀⠀⠀⠀⠀⠀⠀⠀⠀</a:t>
            </a:r>
            <a:br/>
            <a:r>
              <a:t>⠀⠀⠀⠀⠀⠀⠀⠀⠀⠀⠀⣿⣿⣿⣿⣿⣿⣧⢕⢸⣿⣿⣿⣿⣷⣿⣿⣿⣿⣿⣿⣿⣿⣿⣿⣿⣿⣿⣻⣿⣿⣿⣿⣿⣿⣿⣿⣿⣿⣿⣿⣿⣿⣿⣿⣿⣿⣿⣿⣿⣿⣿⣇⢕⣕⢕⢕⢕⢕⠀⠀⠀⠀⠀⠀⠀⠀⠀⠀⠀⠀</a:t>
            </a:r>
            <a:br/>
            <a:r>
              <a:t>⠀⠀⠀⠀⠀⠀⠀⠀⠀⠀⠀⣿⣿⣿⣿⣿⣿⡿⣷⣾⣿⣿⣿⣿⣿⣿⣿⣿⣿⣿⣿⣿⣿⣿⣿⣿⣿⡿⣿⣿⣿⣿⣿⣿⣿⣿⣿⣿⣿⣿⣿⣿⣿⣿⣿⣿⣿⣿⣿⣿⣿⣿⣷⢕⢕⢕⢕⢕⢕⠀⠀⠀⠀⠀⠀⠀⠀⠀⠀⠀⠀</a:t>
            </a:r>
            <a:br/>
            <a:r>
              <a:t>⠀⠀⠀⠀⠀⠀⠀⠀⠀⠀⠀⣿⣿⣿⣿⣿⣿⣿⣿⣿⣿⣿⣿⣿⣿⣿⣿⣿⣿⣿⣵⣿⣿⣿⣿⣿⣿⣿⣿⣿⣿⣿⣿⣿⣿⣿⣿⣿⣿⣿⣿⣿⣿⣿⣿⣿⣿⣿⣿⣿⣿⣿⣕⢕⢜⣕⡜⣕⣜⠀⠀⠀⠀⠀⠀⠀⠀⠀⠀⠀⠀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⠀⠀⠀⠀⠀⠀⠀⠀⠀⠀⠀⣿⣿⣿⣿⣿⣿⣿⣿⣿⣿⣿⣿⣿⣿⣿⣿⣿⣿⣿⢿⣿⣿⣿⣿⣿⣿⣿⣿⣿⣿⣿⣿⣿⣿⣿⣿⣿⣿⣿⣿⣿⣿⣿⣿⣿⣿⣿⣿⣿⣿⣿⣷⣺⣕⢕⢕⣜⣕⠀⠀⠀⠀⠀⠀⠀⠀⠀⠀⠀⠀</a:t>
            </a:r>
            <a:br/>
            <a:r>
              <a:t>⠀⠀⠀⠀⠀⠀⠀⠀⠀⠀⠀⣿⣿⣿⣿⣿⣿⣿⣿⣿⣿⣿⣿⣿⣿⣿⣿⣵⣾⣿⣿⣷⣿⣿⣿⣿⣿⣿⣿⣿⣿⣿⣿⣿⣿⣿⣿⣿⣿⣿⣿⣿⣿⣿⣿⣿⣿⣿⣿⣿⣿⣿⣿⣯⣝⣝⣻⣿⣿⠀⠀⠀⠀⠀⠀⠀⠀⠀⠀⠀⠀</a:t>
            </a:r>
            <a:br/>
            <a:r>
              <a:t>⠀⠀⠀⠀⠀⠀⠀⠀⠀⠀⠀⣿⣿⣿⣿⣿⣿⣿⣿⣿⣿⣿⣿⣿⣿⣿⣿⣿⣿⣿⣿⣿⣿⣿⣿⡿⢻⣿⣿⣿⣿⣿⣿⣿⣿⣿⣿⣿⣿⣿⣿⣿⣿⣿⣿⣿⣿⣿⣿⣿⣿⣿⣿⣿⣿⣿⣿⣿⣿⠀⠀⠀⠀⠀⠀⠀⠀⠀⠀⠀⠀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⠀⠀⠀⠀⠀⠀⠀⠀⠀⠀⠀⣿⣿⣿⣿⣿⣿⣿⣿⣿⣿⡏⢸⣿⣿⣿⣿⣿⢿⢿⢿⢿⣿⣿⢟⠁⠀⠘⣿⣿⣿⣿⣿⣿⣿⣿⣿⣿⣿⣿⣿⣿⣿⣿⣿⣿⣿⣿⣿⣿⣿⣿⣿⣿⣿⣿⣿⣿⣿⠀⠀⠀⠀⠀⠀⠀⠀⠀⠀⠀⠀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⠀⠀⠀⠀⠀⠀⠀⠀⠀⠀⠀⣿⣿⣿⣿⣿⣿⣿⣿⣿⣿⣇⢕⢝⢿⣿⣿⣿⣿⡕⢕⡽⢿⠏⠀⠀⠀⠀⢿⣿⣿⣿⣿⣿⣿⣿⣿⣿⣿⣿⣿⣿⣿⣿⣿⣿⣿⣿⣿⣿⣿⣿⣿⣿⣿⣿⣿⣿⣿⠀⠀⠀⠀⠀⠀⠀⠀⠀⠀⠀⠀</a:t>
            </a:r>
            <a:br/>
            <a:r>
              <a:t>⠀⠀⠀⠀⠀⠀⠀⠀⠀⠀⠀⠛⠛⠛⠛⠛⠛⠛⠛⠛⠛⠛⠑⠑⠑⠙⠙⠛⠛⠛⠃⠁⠀⠀⠀⠀⠀⠀⠘⠛⠛⠛⠛⠛⠛⠛⠛⠛⠛⠛⠛⠛⠛⠛⠛⠛⠛⠛⠛⠛⠛⠛⠛⠛⠛⠛⠛⠛⠛⠀⠀⠀⠀⠀⠀⠀⠀⠀⠀⠀⠀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⠀⠀⠀⠀⠀⠀⠀⠀⠀⠀⠀⢹⣿⣿⣿⣿⣿⣿⣿⣿⣿⣿⣿⣿⣿⣿⣿⣿⣿⣿⣿⣿⣿⣿⣿⣿⣿⣿⣿⣿⣿⣿⣿⣿⣿⡟⠑⠀⠀⠀⠀⠑⢿⣿⣿⣿⣿⣿⣷⡕⢕⢕⢕⢕⢕⠕⠅⠀⠀⠀⠀⠀⠀⠀⠀⠀⠀⠀⠀⠀⠀</a:t>
            </a:r>
            <a:br/>
            <a:r>
              <a:t>⠀⠀⠀⠀⠀⠀⠀⠀⠀⠀⠀⣾⣿⣿⣿⣿⣿⣿⣿⣿⣿⣿⣿⣿⣿⣿⣿⣿⣿⣿⣿⣿⣿⣿⣿⣿⣿⣿⣿⣿⣿⣿⣿⣿⣿⡇⠀⠀⠀⠀⠀⠀⠜⣿⣿⣿⣿⣿⣿⣿⡕⢕⢕⢕⢕⢔⢔⢔⢔⠀⠀⠀⠀⠀⠀⠀⠀⠀⠀⠀⠀</a:t>
            </a:r>
            <a:br/>
            <a:r>
              <a:t>⠀⠀⠀⠀⠀⠀⠀⠀⠀⠀⠀⣿⣿⣿⣿⣿⣿⣿⣿⣿⣿⣿⣿⣿⣿⣿⣿⣿⣿⣿⣿⣿⣿⣿⣿⣿⣿⣿⣿⣿⣿⣿⣿⣿⣿⢕⠀⠀⠀⠀⠀⠀⢀⢹⣿⣿⣿⣿⣿⣿⣷⢕⢕⢕⢕⢕⢕⢕⢁⠀⠀⠀⠀⠀⠀⠀⠀⠀⠀⠀⠀</a:t>
            </a:r>
            <a:br/>
            <a:r>
              <a:t>⠀⠀⠀⠀⠀⠀⠀⠀⠀⠀⠀⣿⣿⣿⣿⣿⣿⣿⣿⣿⣿⣿⣿⣿⣿⣿⣿⣿⣿⣿⣿⣿⣿⣿⣿⣿⣿⣿⣿⣿⣿⣿⣿⣿⡟⢑⠀⠀⠀⠀⠀⠀⠀⢜⣿⣿⣿⣿⣿⣿⣿⣧⢕⢕⢕⢕⢕⢕⢕⠀⠀⠀⠀⠀⠀⠀⠀⠀⠀⠀⠀</a:t>
            </a:r>
            <a:br/>
            <a:r>
              <a:t>⠀⠀⠀⠀⠀⠀⠀⠀⠀⠀⠀⣿⣿⣿⣿⣿⣿⣿⣿⣿⣿⣿⠟⠛⠛⢟⢟⢻⢿⢿⡿⢿⣿⣿⣿⣿⣿⣿⣿⣿⣿⣿⣿⣿⡇⢀⠐⠐⠀⠀⢀⢀⢔⢕⢿⣿⣿⣿⣿⣿⣿⣿⡕⢕⢕⢕⢕⢕⢕⠀⠀⠀⠀⠀⠀⠀⠀⠀⠀⠀⠀</a:t>
            </a:r>
            <a:br/>
            <a:r>
              <a:t>⠀⠀⠀⠀⠀⠀⠀⠀⠀⠀⠀⣿⣿⣿⣿⣿⣿⣿⢿⢟⠝⠑⠅⢰⣄⣕⡵⢵⢖⢕⣵⣾⣿⣿⣿⣿⣿⣿⣿⣿⣿⣿⣿⣿⡇⢔⢔⢕⢔⢕⢕⢕⢕⢕⢸⣿⣿⣿⣿⣿⣿⣿⡇⢕⢕⢕⢕⢕⢕⠀⠀⠀⠀⠀⠀⠀⠀⠀⠀⠀⠀</a:t>
            </a:r>
            <a:br/>
            <a:r>
              <a:t>⠀⠀⠀⠀⠀⠀⠀⠀⠀⠀⠀⣿⣿⣿⣿⣿⣿⢿⠑⠄⢄⢄⢕⢚⠑⢁⢁⠑⢕⢕⡜⢻⣿⣿⣿⣿⣿⣿⣿⣿⣿⣿⣿⣿⡇⢕⢕⢕⢕⢕⢕⢕⢕⢕⢸⣿⣿⣿⣿⣿⣿⣿⡇⢕⢕⢕⢕⢕⢕⠀⠀⠀⠀⠀⠀⠀⠀⠀⠀⠀⠀</a:t>
            </a:r>
            <a:br/>
            <a:r>
              <a:t>⠀⠀⠀⠀⠀⠀⠀⠀⠀⠀⠀⣿⣿⣿⣿⣿⣇⢕⢔⢱⣔⢅⢜⣕⢕⢕⢜⢕⢕⡞⢼⣿⣿⣿⣿⣿⣿⣿⣿⣿⣿⣿⣿⣿⡇⢱⣵⣵⣵⣵⣵⣵⣷⣷⣾⣿⣿⣿⣿⣿⣿⣿⡇⢕⢕⢕⢕⢕⢕⠀⠀⠀⠀⠀⠀⠀⠀⠀⠀⠀⠀</a:t>
            </a:r>
            <a:br/>
            <a:r>
              <a:t>⠀⠀⠀⠀⠀⠀⠀⠀⠀⠀⠀⣿⣿⣿⣿⣏⢕⡵⢕⢱⢕⣕⣵⣵⣵⣵⣵⣵⣵⣷⣾⣿⣿⣿⣿⣿⣿⣿⣿⣿⣿⣿⣿⣿⣿⣿⣿⣿⣿⣿⣿⣿⣿⣿⣿⣿⣿⣿⣿⣿⣿⣿⡇⢕⢕⢕⢕⢕⢕⠀⠀⠀⠀⠀⠀⠀⠀⠀⠀⠀⠀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⠀⠀⠀⠀⠀⠀⠀⠀⠀⠀⠀⣿⣿⣿⣿⣿⢕⢕⢗⣵⣿⣿⣿⣿⣿⣿⣿⣿⣿⣿⣿⣿⣿⣿⣿⣿⣿⣿⣿⣿⣿⣿⣿⣿⣿⣿⣿⣿⣿⣿⣿⣿⣿⣿⣿⣿⣿⣿⣿⣿⣿⣿⡇⢕⢕⢕⢕⢕⢕⠀⠀⠀⠀⠀⠀⠀⠀⠀⠀⠀⠀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⠀⠀⠀⠀⠀⠀⠀⠀⠀⠀⠀⣿⣿⣿⣿⣿⡕⢕⢕⣿⣿⣿⣿⣿⣿⣿⣿⣿⣿⣿⣿⣿⣿⣿⣿⣿⣿⣿⣿⣿⣿⣿⣿⣿⣿⣿⣿⣿⣿⣿⣿⣿⣿⣿⣿⣿⣿⣿⣿⣿⣿⣿⡇⢕⢕⢕⢕⢕⢕⠀⠀⠀⠀⠀⠀⠀⠀⠀⠀⠀⠀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⠀⠀⠀⠀⠀⠀⠀⠀⠀⠀⠀⣿⣿⣿⣿⣿⢇⢕⢸⣿⣿⣿⣿⣿⣿⣿⣿⣿⣿⣿⣿⣿⣿⣿⣿⣿⣿⣿⣿⣿⣿⣿⣿⣿⣿⣿⣿⣿⣿⣿⣿⣿⣿⣿⣿⣿⣿⣿⣿⣿⣿⣿⡇⢕⢕⢕⢕⢕⢕⠀⠀⠀⠀⠀⠀⠀⠀⠀⠀⠀⠀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⠀⠀⠀⠀⠀⠀⠀⠀⠀⠀⠀⣿⣿⣿⣿⣿⣧⢕⢕⣿⣿⣿⣿⣿⣿⣿⣿⣿⣿⣿⣿⡷⢿⣿⣿⣿⣿⣿⣿⣿⣿⣿⣿⣿⣿⣿⣿⣿⣿⣿⣿⣿⣿⣿⣿⣿⣿⣿⣿⣿⣿⣿⡇⢕⢕⢕⢕⢕⢕⠀⠀⠀⠀⠀⠀⠀⠀⠀⠀⠀⠀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⠀⠀⠀⠀⠀⠀⠀⠀⠀⠀⠀⣿⣿⣿⣿⣿⣿⡕⢕⣿⣿⣿⣿⣽⣼⣿⣿⣿⣿⣿⣿⣿⣿⣿⣿⣿⣿⣿⣿⣿⣿⣿⣿⣿⣿⣿⣿⣿⣿⣿⣿⣿⣿⣿⣿⣿⣿⣿⣿⣿⣿⣿⣇⢕⢕⢕⢕⢕⢕⠀⠀⠀⠀⠀⠀⠀⠀⠀⠀⠀⠀</a:t>
            </a:r>
            <a:br/>
            <a:r>
              <a:t>⠀⠀⠀⠀⠀⠀⠀⠀⠀⠀⠀⣿⣿⣿⣿⣿⣿⣿⣵⣿⣿⣿⣿⣿⣿⣿⣿⣿⣿⣿⣿⣿⣿⣿⣿⣿⣿⣿⣿⣿⣿⣿⣿⣿⣿⣿⣿⣿⣿⣿⣿⣿⣿⣿⣿⣿⣿⣿⣿⣿⣿⣿⣿⣕⢝⢝⢕⢕⢕⠀⠀⠀⠀⠀⠀⠀⠀⠀⠀⠀⠀</a:t>
            </a:r>
            <a:br/>
            <a:r>
              <a:t>⠀⠀⠀⠀⠀⠀⠀⠀⠀⠀⠀⣿⣿⣿⣿⣿⣿⣿⣿⣿⣿⣿⣿⣿⣿⣿⣿⣻⣿⢏⣟⣿⣿⣿⣿⣿⣿⣿⣿⣿⣿⣿⣿⣿⣿⣿⣿⣿⣿⣿⣿⣿⣿⣿⣿⣿⣿⣿⣿⣿⣿⣿⣏⣕⡝⢕⡜⢕⡕⠀⠀⠀⠀⠀⠀⠀⠀⠀⠀⠀⠀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⠀⠀⠀⠀⠀⠀⠀⠀⠀⠀⠀⣿⣿⣿⣿⣿⣿⣿⣿⣿⣿⣿⣿⣿⣿⣿⣿⣿⣿⣿⣿⣿⣿⣿⣿⣿⣿⣿⣿⣿⣿⣿⣿⣿⣿⣿⣿⣿⣿⣿⣿⣿⣿⣿⣿⣿⣿⣿⣿⣿⣿⣿⣿⣯⡕⢜⢕⢜⣕⠀⠀⠀⠀⠀⠀⠀⠀⠀⠀⠀⠀</a:t>
            </a:r>
            <a:br/>
            <a:r>
              <a:t>⠀⠀⠀⠀⠀⠀⠀⠀⠀⠀⠀⣿⣿⣿⣿⣿⣿⣿⣿⣿⣿⣿⣿⣿⣿⣿⣟⣏⣿⣷⣞⣽⣿⣿⣿⣿⣿⣿⣿⣿⣿⣿⣿⣿⣿⣿⣿⣿⣿⣿⣿⣿⣿⣿⣿⣿⣿⣿⣿⣿⣿⣿⣿⣟⣏⣝⣻⣿⣟⠀⠀⠀⠀⠀⠀⠀⠀⠀⠀⠀⠀</a:t>
            </a:r>
            <a:br/>
            <a:r>
              <a:t>⠀⠀⠀⠀⠀⠀⠀⠀⠀⠀⠀⣿⣿⣿⣿⣿⣿⣿⣿⣿⣿⣿⣿⣿⣿⣿⣿⣿⡿⢿⣿⣿⣿⣿⣿⣿⣿⣿⣿⣿⣿⣿⣿⣿⣿⣿⣿⣿⣿⣿⣿⣿⣿⣿⣿⣿⣿⣿⣿⣿⣽⣿⣿⣿⣿⣿⣿⣿⣿⠀⠀⠀⠀⠀⠀⠀⠀⠀⠀⠀⠀</a:t>
            </a:r>
            <a:br/>
            <a:r>
              <a:t>⠀⠀⠀⠀⠀⠀⠀⠀⠀⠀⠀⣿⣿⣿⣿⣿⣿⣿⣿⣿⣿⡿⣿⣿⣿⣿⣿⣿⣿⣿⣿⣿⣿⣿⣿⠁⢿⣿⣿⣿⣿⣿⣿⣿⣿⣿⣿⣿⣿⣿⣿⣿⣿⣿⣿⣿⣿⣿⣿⣿⣿⣿⣿⣿⣿⣿⣿⣿⣿⠀⠀⠀⠀⠀⠀⠀⠀⠀⠀⠀⠀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⠀⠀⠀⠀⠀⠀⠀⠀⠀⠀⠀⣿⣿⣿⣿⣿⣿⣿⣿⣿⣿⢕⢿⣿⣿⣿⣿⣿⣿⣿⣿⣿⣿⣿⡏⠀⠁⢹⣿⣿⣿⣿⣿⣿⣿⣿⣿⣿⣿⣿⣿⣿⣿⣿⣿⣿⣿⣿⣿⣿⣿⣿⣿⣿⣿⣿⣿⣿⣿⠀⠀⠀⠀⠀⠀⠀⠀⠀⠀⠀⠀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⠀⠀⠀⠀⠀⠀⠀⠀⠀⠀⠀⣿⣿⣿⣿⣿⣿⣿⣿⣿⣿⢕⢜⢿⣿⣿⣿⣿⢧⢱⢕⣿⡿⠏⠀⠀⠀⢜⣿⣿⣿⣿⣿⣿⣿⣿⣿⣿⣿⣿⣿⣿⣿⣿⣿⣿⣿⣿⣿⣿⣿⣿⣿⣿⣿⣿⣿⣿⣿⠀⠀⠀⠀⠀⠀⠀⠀⠀⠀⠀⠀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⠀⠀⠀⠀⠀⠀⠀⠀⠀⠀⠀⠛⠛⠛⠛⠛⠛⠛⠛⠛⠛⠃⠑⠑⠙⠛⠛⠛⠛⠃⠘⠑⠁⠀⠀⠀⠀⠀⠛⠛⠛⠛⠛⠛⠛⠛⠛⠛⠛⠛⠛⠛⠛⠛⠛⠛⠛⠛⠛⠛⠛⠛⠛⠛⠛⠛⠛⠛⠛⠀⠀⠀⠀⠀⠀⠀⠀⠀⠀⠀⠀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⠀⠀⠀⠀⠀⠀⠀⠀⠀⠀⠀⠀⠀⠀⠀⠀⠀⠀⠀⠀⠀⢕⢕⢕⢕⠁⢕⢕⣵⣟⣹⣿⣟⣷⣾⣿⣿⣿⣵⣿⣿⡕⣾⣿⣿⣿⣿⣿⣿⣿⣿⢿⢿⣿⣿⣿⣿⣿⣿⣿⣿⣿⣿⣿⣿⣿⣿⣿⣿⠀⠀⠀⠀⠀⠀⠀⠀⠀⠀⠀⠀</a:t>
            </a:r>
            <a:br/>
            <a:r>
              <a:t>⠀⠀⠀⠀⠀⠀⠀⠀⠀⠀⠀⠀⠀⠀⠀⠀⠀⠀⠀⠀⠀⢕⢕⢕⢕⢕⢅⢜⡿⣏⣿⣿⣿⣿⣿⣿⣿⣿⣿⣿⣿⣕⣾⣿⣿⣿⣿⣿⣿⣿⣿⣿⣿⣿⣿⣿⣿⣿⣿⣿⣿⣿⣿⣿⣿⣿⣿⣿⣟⠀⠀⠀⠀⠀⠀⠀⠀⠀⠀⠀⠀</a:t>
            </a:r>
            <a:br/>
            <a:r>
              <a:t>⠀⠀⠀⠀⠀⠀⠀⠀⠀⠀⠀⠀⠀⠀⠀⠀⠀⠀⠀⠀⠀⢕⢕⢕⢕⢕⢕⢸⣟⣿⣿⣿⣿⣿⣿⣿⣿⣿⣟⣿⣿⢟⣻⣿⣿⣿⣿⣿⣿⣿⣿⡝⣿⣿⣿⣿⣿⣿⣿⣿⣿⣿⣿⣿⣿⣿⣿⣿⣿⠀⠀⠀⠀⠀⠀⠀⠀⠀⠀⠀⠀</a:t>
            </a:r>
            <a:br/>
            <a:r>
              <a:t>⠀⠀⠀⠀⠀⠀⠀⠀⠀⠀⠀⠀⠀⠀⠀⠀⠀⠀⠀⠀⠀⢕⢕⢕⢕⢕⢕⢱⣿⣿⣿⣿⣿⣿⣿⣿⣿⣿⣿⣿⣿⣽⣿⣿⣿⣿⣿⣿⣿⣿⣿⣏⣿⣿⣿⣿⣿⣿⡿⣿⣿⣿⢿⢿⢿⢿⢿⣿⣿⠀⠀⠀⠀⠀⠀⠀⠀⠀⠀⠀⠀</a:t>
            </a:r>
            <a:br/>
            <a:r>
              <a:t>⠀⠀⠀⠀⠀⠀⠀⠀⠀⠀⠀⠀⠀⠀⠀⠀⠀⠀⠀⠀⠀⢕⢕⢕⢕⢕⢕⢸⣿⣿⡽⢹⣽⡽⢽⣽⢝⣽⣿⣿⣿⢺⣿⣿⣿⣿⣿⣿⣿⣿⣿⡯⣿⣿⣿⣿⢿⣾⡿⡿⣯⣿⢿⢿⣯⣿⢿⣿⣿⠀⠀⠀⠀⠀⠀⠀⠀⠀⠀⠀⠀</a:t>
            </a:r>
            <a:br/>
            <a:r>
              <a:t>⠀⠀⠀⠀⠀⠀⠀⠀⠀⠀⠀⠀⠀⠀⠀⠀⠀⠀⠀⠀⢔⢕⢕⢕⢕⢕⢕⢸⣿⣇⣼⣷⣵⣾⣧⣵⣿⣧⣿⣿⣿⢼⣿⣿⣿⣿⣿⣿⣿⣿⣿⡧⣿⣿⣿⣿⣿⣿⣷⣿⣿⣿⣾⣿⣿⣿⣿⣿⣿⠀⠀⠀⠀⠀⠀⠀⠀⠀⠀⠀⠀</a:t>
            </a:r>
            <a:br/>
            <a:r>
              <a:t>⠀⠀⠀⠀⠀⠀⠀⠀⠀⠀⠀⠀⠀⠀⠀⠀⠀⠀⠀⢄⢕⢕⢕⢕⢕⢕⢕⢸⣿⣿⣿⣿⣿⣿⣿⣿⣿⢿⢿⣿⣿⢜⣿⣿⣿⣿⣿⣿⣿⣿⣿⡇⣿⣿⣿⣿⣿⣿⣿⣿⣿⣿⣿⣿⣿⣿⣿⣿⣿⠀⠀⠀⠀⠀⠀⠀⠀⠀⠀⠀⠀</a:t>
            </a:r>
            <a:br/>
            <a:r>
              <a:t>⠀⠀⠀⠀⠀⠀⠀⠀⠀⠀⠀⠀⠀⠀⠀⠀⠀⢀⢕⢕⢕⢕⢕⢕⢕⢕⢕⢸⣿⡏⢻⣿⣿⢿⢿⢻⣿⣿⣿⢿⣿⢗⣿⣿⡟⣿⣿⣿⢸⣿⣿⢱⢯⣿⣿⢕⣿⣿⣯⢽⣿⣿⢏⣿⣿⣿⢸⣿⣿⠀⠀⠀⠀⠀⠀⠀⠀⠀⠀⠀⠀</a:t>
            </a:r>
            <a:br/>
            <a:r>
              <a:t>⠀⠀⠀⠀⠀⠀⠀⠀⠀⠀⠀⠀⠀⠀⠀⠀⠕⢕⢕⢕⢷⢕⢕⢕⢕⢕⢕⢸⣿⢇⢜⡟⢕⢜⡗⢕⢕⢜⣇⢕⢜⢕⣿⣿⡇⢻⣿⡟⢸⢿⣿⢾⢾⢿⢿⢕⢿⣿⡏⣾⣿⣿⢕⣿⣿⣿⢸⣿⣽⠀⠀⠀⠀⠀⠀⠀⠀⠀⠀⠀⠀</a:t>
            </a:r>
            <a:br/>
            <a:r>
              <a:t>⠀⠀⠀⠀⠀⠀⠀⠀⠀⠀⠀⣄⣄⣄⣀⣀⣀⣔⣅⣕⣕⣕⣝⣕⣕⣕⣕⣕⣕⣕⣕⣜⢔⢕⡇⢕⢄⢱⢜⢕⢕⢕⢝⢝⢕⢜⢝⢕⢕⢕⡕⢕⢕⢕⢕⢵⢝⢝⢕⢝⢝⢝⢕⢝⢝⢕⢜⢝⢕⠀⠀⠀⠀⠀⠀⠀⠀⠀⠀⠀⠀</a:t>
            </a:r>
            <a:br/>
            <a:r>
              <a:t>⠀⠀⠀⠀⠀⠀⠀⠀⠀⠀⠀⣿⣿⣿⣿⣿⣿⣿⣿⣿⣿⣿⣿⣿⣿⣿⣿⣿⣿⣿⣿⣿⢕⡕⣿⣿⣿⢕⣷⣕⣿⣿⣿⣿⣿⣿⣿⣿⣿⣿⣿⣇⢕⢜⣿⣷⣷⣷⣷⣷⣷⣷⣷⣷⣷⣷⣷⣷⣷⠀⠀⠀⠀⠀⠀⠀⠀⠀⠀⠀⠀</a:t>
            </a:r>
            <a:br/>
            <a:r>
              <a:t>⠀⠀⠀⠀⠀⠀⠀⠀⠀⠀⠀⣿⣿⣿⣿⣿⣿⣿⣿⣿⣿⣿⣿⣿⣿⣿⣿⣿⣿⣿⣿⡟⢸⢇⣿⣿⣿⣿⣿⣿⣿⣿⣿⣿⣿⣿⣿⣿⣿⣿⣿⣿⣷⢕⢻⢻⣿⣿⣿⣿⣿⣿⣿⣿⣿⣿⣿⣿⣿⠀⠀⠀⠀⠀⠀⠀⠀⠀⠀⠀⠀</a:t>
            </a:r>
            <a:br/>
            <a:r>
              <a:t>⠀⠀⠀⠀⠀⠀⠀⠀⠀⠀⠀⢛⢟⢻⣿⣿⣿⣿⣿⣯⣼⣿⣿⣿⣿⣿⣿⣿⣿⣿⣿⣿⣿⣷⣿⣿⣿⣿⣿⣿⣿⣿⣿⢿⣿⣿⣿⣿⣿⣿⣿⣿⣏⣵⣿⢼⣏⣿⣿⣿⢻⣹⣿⣿⣿⣿⣿⣿⣿⠀⠀⠀⠀⠀⠀⠀⠀⠀⠀⠀⠀</a:t>
            </a:r>
            <a:br/>
            <a:r>
              <a:t>⠀⠀⠀⠀⠀⠀⠀⠀⠀⠀⠀⣿⣿⣿⣿⣿⣿⣿⣿⣿⣿⣿⣿⣿⣿⣿⣿⣿⣿⣿⣿⣿⣿⣿⣿⣿⣿⣿⣿⣿⣿⣿⣿⢻⣿⣿⣿⣿⣿⣿⣿⣿⣿⣿⣿⣾⣷⣿⣿⣿⣷⣿⣿⣿⣿⣿⣿⣿⣿⠀⠀⠀⠀⠀⠀⠀⠀⠀⠀⠀⠀</a:t>
            </a:r>
            <a:br/>
            <a:r>
              <a:t>⠀⠀⠀⠀⠀⠀⠀⠀⠀⠀⠀⣿⣿⣿⣿⣿⣿⣿⣿⣿⣿⣿⣿⣿⣿⣿⣿⣿⣿⣿⣿⣿⣿⣇⣿⡇⣿⣿⣿⣿⣿⣿⡏⢸⣿⣿⣿⣿⣿⣿⣿⣿⣿⣿⣿⣿⢷⢿⢿⢗⢿⣿⣿⣿⣿⣿⣿⣿⣿⠀⠀⠀⠀⠀⠀⠀⠀⠀⠀⠀⠀</a:t>
            </a:r>
            <a:br/>
            <a:r>
              <a:t>⠀⠀⠀⠀⠀⠀⠀⠀⠀⠀⠀⣽⣿⣿⣿⣿⣿⣿⣽⣽⣿⣿⣿⣟⣻⣟⣻⣿⣿⣿⣿⣿⣿⣿⢸⡇⣿⣿⣿⣿⣿⣿⡇⣿⣿⣿⣿⣿⣿⣿⣿⣿⣿⣿⣿⣿⣿⣿⣿⣇⢇⣿⣿⣿⣿⣿⣿⣿⣿⠀⠀⠀⠀⠀⠀⠀⠀⠀⠀⠀⠀</a:t>
            </a:r>
            <a:br/>
            <a:r>
              <a:t>⠀⠀⠀⠀⠀⠀⠀⠀⠀⠀⠀⣿⣿⣿⣿⣿⣿⣿⣿⣿⣿⣿⣿⣿⣿⣿⣿⣿⣿⣿⣿⣿⣿⣿⡇⣟⣸⢿⢿⢿⢿⣿⢇⢹⣿⣽⣿⣿⣿⣿⣿⣿⣿⣿⣿⣿⣿⣿⣿⣿⣇⢻⢿⣿⣿⣿⣿⣿⣿⠀⠀⠀⠀⠀⠀⠀⠀⠀⠀⠀⠀</a:t>
            </a:r>
            <a:br/>
            <a:r>
              <a:t>⠀⠀⠀⠀⠀⠀⠀⠀⠀⠀⠀⣿⣿⣿⣿⣿⣿⣿⣿⣿⣿⣿⣿⣿⣿⣿⣿⣿⣿⣿⣿⣿⣿⣿⣇⢷⣸⣿⣿⣿⣿⣿⢕⣿⣿⣿⣿⣿⣿⣿⣿⣿⣿⣿⣿⣿⣿⣿⣿⣿⣻⣧⣕⣱⣕⣕⣝⣝⡕⠀⠀⠀⠀⠀⠀⠀⠀⠀⠀⠀⠀</a:t>
            </a:r>
            <a:br/>
            <a:r>
              <a:t>⠀⠀⠀⠀⠀⠀⠀⠀⠀⠀⠀⣿⣿⣿⣿⣿⣿⣿⣿⣿⣿⣿⣿⣿⣿⣿⣿⣿⣿⣿⣿⣿⣿⣿⡯⢵⣷⣷⣷⣷⣷⣷⢱⣻⣿⣿⣿⣿⣿⣿⣿⣿⣿⣿⣿⣿⣿⣿⣿⣿⣷⣿⣿⣿⣿⣿⣿⣿⣿⠀⠀⠀⠀⠀⠀⠀⠀⠀⠀⠀⠀</a:t>
            </a:r>
            <a:br/>
            <a:r>
              <a:t>⠀⠀⠀⠀⠀⠀⠀⠀⠀⠀⠀⣿⣿⣿⣿⣿⣿⣿⣿⣿⣿⣿⣿⣿⣿⣿⣿⣿⣿⣿⣿⣿⣿⣷⡇⢸⣟⢏⣝⡟⣝⡝⢸⣾⣿⣿⣿⣿⣿⣿⣿⡇⣿⣿⣿⣿⣿⣿⣿⣿⣿⣿⣿⣿⣿⣿⣿⣿⣿⠀⠀⠀⠀⠀⠀⠀⠀⠀⠀⠀⠀</a:t>
            </a:r>
            <a:br/>
            <a:r>
              <a:t>⠀⠀⠀⠀⠀⠀⠀⠀⠀⠀⠀⣿⣿⣿⣿⣿⣿⣿⣿⣿⣿⣿⣿⣿⣿⣿⣿⣿⣿⣿⣿⣿⣿⣿⡇⣾⡟⣼⣿⡇⣿⣿⢸⣿⣿⣿⣿⣿⣿⣿⣿⣿⣿⣿⣿⣝⣿⣿⣿⣿⣿⣿⣿⣿⣿⣿⣿⣿⣿⠀⠀⠀⠀⠀⠀⠀⠀⠀⠀⠀⠀</a:t>
            </a:r>
            <a:br/>
            <a:r>
              <a:t>⠀⠀⠀⠀⠀⠀⠀⠀⠀⠀⠀⣿⣿⣿⣿⣿⣿⣿⣿⣿⣿⣿⣿⣿⣿⣿⣿⣿⣿⣿⣿⣿⣿⣿⢱⣿⣧⣿⣿⣿⢹⣿⡜⣿⣿⣿⣿⣿⣿⣿⣿⣿⣿⣿⣿⣿⣿⣿⣿⣿⣿⣿⣿⣿⣿⣿⣿⣿⣿⠀⠀⠀⠀⠀⠀⠀⠀⠀⠀⠀⠀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⠀⠀⠀⠀⠀⠀⠀⠀⠀⠀⠀⠛⠛⠛⠛⠛⠛⠛⠛⠛⠛⠛⠛⠛⠛⠛⠛⠛⠛⠛⠛⠛⠛⠋⠛⠛⠘⠛⠛⠛⠚⠛⠃⠛⠛⠛⠛⠛⠛⠛⠛⠛⠛⠛⠛⠛⠛⠛⠛⠛⠛⠛⠛⠛⠛⠛⠛⠛⠛⠀⠀⠀⠀⠀⠀⠀⠀⠀⠀⠀⠀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⠀⠀⠀⠀⠀⠀⠀⠀⠀⠀⠀⠀⠀⠀⠀⠀⠀⠀⠀⠀⠀⢕⢕⢕⢕⠁⢕⢕⣵⣟⣻⣿⣿⣿⣾⣿⣿⣿⣽⣿⣿⡕⣿⣿⣿⣿⣿⣿⣿⣿⣿⢿⢿⣿⣿⣿⣿⣿⣿⣿⣿⣿⣿⣿⣿⣿⣿⣿⣿⠀⠀⠀⠀⠀⠀⠀⠀⠀⠀⠀⠀</a:t>
            </a:r>
            <a:br/>
            <a:r>
              <a:t>⠀⠀⠀⠀⠀⠀⠀⠀⠀⠀⠀⠀⠀⠀⠀⠀⠀⠀⠀⠀⠀⢕⢕⢕⢕⢕⢕⢜⡿⣟⣿⣿⣿⣿⣿⣿⣿⣿⣿⣿⣿⣕⣿⣿⣿⣿⣿⣿⣿⣿⣿⣷⣿⣿⣿⣿⣿⣿⣿⣿⣿⣿⣿⣿⣿⣿⣿⣿⣿⠀⠀⠀⠀⠀⠀⠀⠀⠀⠀⠀⠀</a:t>
            </a:r>
            <a:br/>
            <a:r>
              <a:t>⠀⠀⠀⠀⠀⠀⠀⠀⠀⠀⠀⠀⠀⠀⠀⠀⠀⠀⠀⠀⠀⢕⢕⢕⢕⢕⢕⢸⣟⣿⣿⣿⣿⣿⣿⣿⣿⣿⣿⣯⡿⢿⣿⣿⣿⣿⣿⣿⣿⣿⣿⡏⣻⣿⣿⣿⣿⣿⣿⣿⣿⣿⣿⣿⣿⣿⣿⣿⣿⠀⠀⠀⠀⠀⠀⠀⠀⠀⠀⠀⠀</a:t>
            </a:r>
            <a:br/>
            <a:r>
              <a:t>⠀⠀⠀⠀⠀⠀⠀⠀⠀⠀⠀⠀⠀⠀⠀⠀⠀⠀⠀⠀⠀⢕⢕⢕⢕⢕⢕⢱⣿⣿⣿⣿⣿⣿⣿⣿⣿⣿⣿⣿⣿⢹⣿⣿⣿⣿⣿⣿⣿⣿⣿⡿⣿⣿⣿⣿⣿⣿⣿⣿⣿⣿⣿⣿⣿⡿⣿⣿⣿⠀⠀⠀⠀⠀⠀⠀⠀⠀⠀⠀⠀</a:t>
            </a:r>
            <a:br/>
            <a:r>
              <a:t>⠀⠀⠀⠀⠀⠀⠀⠀⠀⠀⠀⠀⠀⠀⠀⠀⠀⠀⠀⠀⢀⢕⢕⢕⢕⢕⢕⢸⣿⡏⡿⢹⣽⡽⢽⣽⢝⣽⣿⣿⣿⢼⣿⣿⣿⣿⣿⣿⣿⣿⣿⣏⣿⣿⣿⣷⣷⣷⡷⡷⣷⣿⢿⢿⣽⡿⣿⣿⣿⠀⠀⠀⠀⠀⠀⠀⠀⠀⠀⠀⠀</a:t>
            </a:r>
            <a:br/>
            <a:r>
              <a:t>⠀⠀⠀⠀⠀⠀⠀⠀⠀⠀⠀⠀⠀⠀⠀⠀⠀⠀⠀⠀⢕⢕⢕⢕⢕⢕⢕⢸⣿⣏⣽⣷⣽⣾⣧⣵⣿⣧⣿⣿⣿⢸⣿⣿⣿⣿⣿⣿⣿⣿⣿⡧⣿⣿⣿⣷⣿⣿⣷⣾⣿⣿⣷⣿⣿⣷⣿⣿⣿⠀⠀⠀⠀⠀⠀⠀⠀⠀⠀⠀⠀</a:t>
            </a:r>
            <a:br/>
            <a:r>
              <a:t>⠀⠀⠀⠀⠀⠀⠀⠀⠀⠀⠀⠀⠀⠀⠀⠀⠀⠀⠀⢔⢕⢕⢕⢕⢕⢕⢕⢸⣿⡿⣿⣿⣿⣿⣿⣿⣿⡿⢿⣿⣿⢸⣿⣿⣿⣿⣿⣿⣿⣿⣿⡇⣿⣿⣿⣿⣿⣿⣿⣿⣿⣿⣿⣿⣿⣿⣿⣿⣿⠀⠀⠀⠀⠀⠀⠀⠀⠀⠀⠀⠀</a:t>
            </a:r>
            <a:br/>
            <a:r>
              <a:t>⠀⠀⠀⠀⠀⠀⠀⠀⠀⠀⠀⠀⠀⠀⠀⠀⠀⢀⢀⢕⢕⢕⢕⢕⢕⢕⢕⢸⣿⡏⣿⣿⣿⢿⢿⢻⣿⣿⣿⢿⣟⢞⣿⣿⣏⣿⣿⣯⢽⣿⣿⢱⢾⣿⣿⢸⣿⣿⣇⣿⣿⣿⢸⣿⣿⡿⢸⣿⣿⠀⠀⠀⠀⠀⠀⠀⠀⠀⠀⠀⠀</a:t>
            </a:r>
            <a:br/>
            <a:r>
              <a:t>⠀⠀⠀⠀⠀⠀⠀⠀⠀⠀⠀⠀⠀⠀⠀⠀⠕⢕⢕⢕⢷⢕⢕⢕⢕⢕⢕⢸⣿⢇⢜⢏⢕⢜⡇⢜⢇⢕⡏⢕⢜⢕⣿⣿⡇⣿⣿⡇⢹⢿⣿⢼⢾⢿⢿⢕⣟⣿⡷⣿⣿⣿⢸⣿⣿⡇⢸⣿⣿⠀⠀⠀⠀⠀⠀⠀⠀⠀⠀⠀⠀</a:t>
            </a:r>
            <a:br/>
            <a:r>
              <a:t>⠀⠀⠀⠀⠀⠀⠀⠀⠀⠀⠀⣄⣄⣀⣀⣀⣀⣄⣑⣕⣕⣕⣝⣕⣕⣕⣕⣕⣕⣕⡕⢕⢕⢕⡇⢕⢄⢱⢝⢕⢕⢕⢝⢝⢕⢝⢝⢕⢜⢝⡕⢕⢕⢕⢕⢵⢜⢝⢕⢝⢝⢝⢜⢝⢝⢕⢜⢝⢕⠀⠀⠀⠀⠀⠀⠀⠀⠀⠀⠀⠀</a:t>
            </a:r>
            <a:br/>
            <a:r>
              <a:t>⠀⠀⠀⠀⠀⠀⠀⠀⠀⠀⠀⣿⣿⣿⣿⣿⣿⣿⣿⣿⣿⣿⣿⣿⣿⣿⣿⣿⣿⣿⣿⣿⢕⢕⣿⣿⣿⢕⣵⣕⣸⣿⣿⣿⣿⣿⣿⣿⣿⣿⣿⣇⢕⢱⣷⣷⣷⣷⣷⣷⣷⣷⣷⣷⣷⣷⣷⣷⣷⠀⠀⠀⠀⠀⠀⠀⠀⠀⠀⠀⠀</a:t>
            </a:r>
            <a:br/>
            <a:r>
              <a:t>⠀⠀⠀⠀⠀⠀⠀⠀⠀⠀⠀⣿⣿⣿⣿⣿⣿⣿⣿⣿⣿⣿⣿⣿⣿⣿⣿⣿⣿⣿⣿⡟⣸⢇⣿⣿⣿⣿⣿⣿⣿⣿⣿⣿⣿⣿⣿⣿⣿⣿⣿⣿⣷⢕⢿⢻⣿⣿⣿⣿⡿⡿⣿⣿⣿⣿⣿⣿⣿⠀⠀⠀⠀⠀⠀⠀⠀⠀⠀⠀⠀</a:t>
            </a:r>
            <a:br/>
            <a:r>
              <a:t>⠀⠀⠀⠀⠀⠀⠀⠀⠀⠀⠀⢛⢟⢻⣿⣿⣿⣿⣿⣧⣼⣿⣿⣿⣿⣿⣿⣿⣿⣿⣿⣷⣿⣾⣿⣿⣿⣿⣿⣿⣿⣿⣿⡿⣿⣿⣿⣿⣿⣿⣿⣿⣏⣱⣿⣾⡏⣿⣿⣿⢿⢹⣿⣿⣿⣿⣿⣿⣿⠀⠀⠀⠀⠀⠀⠀⠀⠀⠀⠀⠀</a:t>
            </a:r>
            <a:br/>
            <a:r>
              <a:t>⠀⠀⠀⠀⠀⠀⠀⠀⠀⠀⠀⣿⣿⣿⣿⣿⣿⣿⣿⣿⣿⣿⣿⣿⣿⣿⣿⣿⣿⣿⣿⣿⣿⣿⣿⣿⣿⣿⣿⣿⣿⣿⣿⡟⣻⣿⣿⣿⣿⣿⣿⣿⣿⣿⣿⣿⣷⣿⣿⣿⣾⣿⣿⣿⣿⣿⣿⣿⣿⠀⠀⠀⠀⠀⠀⠀⠀⠀⠀⠀⠀</a:t>
            </a:r>
            <a:br/>
            <a:r>
              <a:t>⠀⠀⠀⠀⠀⠀⠀⠀⠀⠀⠀⣿⣿⣿⣿⣿⣿⣿⣿⣿⣿⣿⣿⣿⣿⣿⣿⣿⣿⣿⣿⣿⣿⣿⡇⣿⣿⣿⣿⣿⣿⣿⣿⡇⣿⣿⣿⣿⣿⣿⣿⣿⣿⣿⣿⣿⡷⢿⢿⢷⢿⣿⣿⣿⣿⣿⣿⣿⣿⠀⠀⠀⠀⠀⠀⠀⠀⠀⠀⠀⠀</a:t>
            </a:r>
            <a:br/>
            <a:r>
              <a:t>⠀⠀⠀⠀⠀⠀⠀⠀⠀⠀⠀⣽⣿⣿⣿⣿⣿⣿⣽⣽⣽⣿⣿⣟⣻⣟⣻⣿⣿⣿⣿⣿⣿⣿⣿⢹⡇⣿⣿⣿⣿⣿⣿⢕⣿⣿⣿⣿⣿⣿⣿⣿⣿⣿⣿⣿⣿⣿⣿⣯⡇⣿⣿⣿⣿⣿⣿⣿⣿⠀⠀⠀⠀⠀⠀⠀⠀⠀⠀⠀⠀</a:t>
            </a:r>
            <a:br/>
            <a:r>
              <a:t>⠀⠀⠀⠀⠀⠀⠀⠀⠀⠀⠀⣿⣿⣿⣿⣿⣿⣿⣿⣿⣿⣿⣿⣿⣿⣿⣿⣿⣿⣿⣿⣿⣿⣿⣿⡜⣇⡿⢿⢿⢿⢿⢿⢕⣿⣯⣿⣿⣿⣿⣿⣿⣿⣿⣿⣿⣿⣿⣿⣿⣵⢿⣿⣿⣿⣿⣿⣿⣿⠀⠀⠀⠀⠀⠀⠀⠀⠀⠀⠀⠀</a:t>
            </a:r>
            <a:br/>
            <a:r>
              <a:t>⠀⠀⠀⠀⠀⠀⠀⠀⠀⠀⠀⣿⣿⣿⣿⣿⣿⣿⣿⣿⣿⣿⣿⣿⣿⣿⣿⣿⣿⣿⣿⣿⣿⣿⣿⡇⢧⣿⣿⣿⣿⣿⡇⣼⣿⣿⣿⣿⣿⣿⣿⣿⣿⣿⣿⣿⣿⣿⣿⣿⣿⣇⣕⣱⣕⣕⣝⡝⡕⠀⠀⠀⠀⠀⠀⠀⠀⠀⠀⠀⠀</a:t>
            </a:r>
            <a:br/>
            <a:r>
              <a:t>⠀⠀⠀⠀⠀⠀⠀⠀⠀⠀⠀⣿⣿⣿⣿⣿⣿⣿⣿⣿⣿⣿⣿⣿⣿⣿⣿⣿⣿⣿⣿⣿⣿⣿⡿⢇⣾⣿⣷⣷⣷⣷⡇⣼⣿⣿⣿⣿⣿⣿⣿⣿⢻⣿⣿⣿⣿⣿⣿⣿⣿⣿⣿⣿⣿⣿⣿⣿⣿⠀⠀⠀⠀⠀⠀⠀⠀⠀⠀⠀⠀</a:t>
            </a:r>
            <a:br/>
            <a:r>
              <a:t>⠀⠀⠀⠀⠀⠀⠀⠀⠀⠀⠀⣿⣿⣿⣿⣿⣿⣿⣿⣿⣿⣿⣿⣿⣿⣿⣿⣿⣿⣿⣿⣿⣿⣿⣿⡇⣼⡏⣝⣝⢝⣍⡕⣵⣿⣿⣿⣿⣿⣿⣿⡿⢼⣿⣿⣿⣿⣿⣿⣿⣿⣿⣿⣿⣿⣿⣿⣿⣿⠀⠀⠀⠀⠀⠀⠀⠀⠀⠀⠀⠀</a:t>
            </a:r>
            <a:br/>
            <a:r>
              <a:t>⠀⠀⠀⠀⠀⠀⠀⠀⠀⠀⠀⣿⣿⣿⣿⣿⣿⣿⣿⣿⣿⣿⣿⣿⣿⣿⣿⣿⣿⣿⣿⣿⣿⣿⣿⢇⣿⣇⣿⣿⡎⣿⡇⢻⣿⣿⣿⣿⣿⣿⣿⣿⣿⣿⣿⣏⣿⣿⣿⣿⣿⣿⣿⣿⣿⣿⣿⣿⣿⠀⠀⠀⠀⠀⠀⠀⠀⠀⠀⠀⠀</a:t>
            </a:r>
            <a:br/>
            <a:r>
              <a:t>⠀⠀⠀⠀⠀⠀⠀⠀⠀⠀⠀⣿⣿⣿⣿⣿⣿⣿⣿⣿⣿⣿⣿⣿⣿⣿⣿⣿⣿⣿⣿⣿⣿⣿⡟⣼⣿⢹⣿⣿⣇⢿⣷⢸⣿⣿⣿⣿⣿⣿⣿⣿⣿⣿⣿⣿⣿⣿⣿⣿⣿⣿⣿⣿⣿⣿⣿⣿⣿⠀⠀⠀⠀⠀⠀⠀⠀⠀⠀⠀⠀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⠀⠀⠀⠀⠀⠀⠀⠀⠀⠀⠀⠛⠛⠛⠛⠛⠛⠛⠛⠛⠛⠛⠛⠛⠛⠛⠛⠛⠛⠛⠛⠛⠛⠛⠃⠛⠛⠛⠛⠛⠛⠘⠛⠃⠛⠛⠛⠛⠛⠛⠛⠛⠛⠛⠛⠛⠛⠛⠛⠛⠛⠛⠛⠛⠛⠛⠛⠛⠛⠀⠀⠀⠀⠀⠀⠀⠀⠀⠀⠀⠀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⠀⠀⠀⠀⠀⠀⠀⠀⠀⠀⠀⠀⠀⠀⠀⠀⠀⠀⠀⠀⠀⢕⢕⢕⢕⢑⢕⢕⣽⡟⣻⣿⣿⣯⣿⣿⣿⣿⣻⣿⣯⢜⣽⣿⣯⣿⣿⣿⣿⣿⣿⡷⣿⣿⣿⣿⣿⣿⣿⣿⣿⣿⣿⣿⣿⣿⣿⣿⣿⠀⠀⠀⠀⠀⠀⠀⠀⠀⠀⠀⠀</a:t>
            </a:r>
            <a:br/>
            <a:r>
              <a:t>⠀⠀⠀⠀⠀⠀⠀⠀⠀⠀⠀⠀⠀⠀⠀⠀⠀⠀⠀⠀⠀⢕⢕⢕⢕⢕⢕⢸⣿⢟⣿⣿⣿⣿⣿⣿⣿⣿⣿⣿⣿⢕⣽⣿⣿⣿⣿⣿⣿⣿⣿⣧⣿⣿⣿⣿⣿⣿⣿⣿⣿⣿⣿⣿⣿⣿⣿⣿⣿⠀⠀⠀⠀⠀⠀⠀⠀⠀⠀⠀⠀</a:t>
            </a:r>
            <a:br/>
            <a:r>
              <a:t>⠀⠀⠀⠀⠀⠀⠀⠀⠀⠀⠀⠀⠀⠀⠀⠀⠀⠀⠀⠀⠀⢕⢕⢕⢕⢕⢕⢸⣷⣿⣿⣿⣿⣿⣿⣿⣿⣿⣿⣿⡿⢻⢿⣿⣿⣿⣿⣿⣿⣿⡿⢟⣿⣿⣿⣿⣿⣿⣿⣿⣿⣿⣿⣿⣿⣿⣿⣿⣿⠀⠀⠀⠀⠀⠀⠀⠀⠀⠀⠀⠀</a:t>
            </a:r>
            <a:br/>
            <a:r>
              <a:t>⠀⠀⠀⠀⠀⠀⠀⠀⠀⠀⠀⠀⠀⠀⠀⠀⠀⠀⠀⠀⠀⢕⢕⢕⢕⢕⢕⢱⣿⣾⣿⣿⣿⣿⣿⣿⣿⣿⣿⣿⣿⣱⣿⣿⣿⣿⣿⣿⣿⣿⣿⣿⣿⣿⣿⣿⣿⣿⣿⣿⣿⣿⣿⣿⣿⣿⣿⣿⣿⠀⠀⠀⠀⠀⠀⠀⠀⠀⠀⠀⠀</a:t>
            </a:r>
            <a:br/>
            <a:r>
              <a:t>⠀⠀⠀⠀⠀⠀⠀⠀⠀⠀⠀⠀⠀⠀⠀⠀⠀⠀⠀⠀⠀⢕⢕⢕⢕⢕⢕⢸⣿⣟⣟⣟⣻⡟⣻⣻⢟⣿⣿⣿⣿⢸⣿⣿⣿⣿⣿⣿⣿⣿⣿⣿⣿⣿⣿⣿⣝⣽⣿⣿⣟⣿⣿⣿⣳⣷⣿⣿⣿⠀⠀⠀⠀⠀⠀⠀⠀⠀⠀⠀⠀</a:t>
            </a:r>
            <a:br/>
            <a:r>
              <a:t>⠀⠀⠀⠀⠀⠀⠀⠀⠀⠀⠀⠀⠀⠀⠀⠀⠀⠀⠀⠀⢕⢕⢕⢕⢕⢕⢕⣼⣿⣏⣵⣯⣝⣿⣏⣹⣿⣽⣿⣿⣿⣸⣿⣿⣿⣿⣿⣿⣿⣿⣿⡿⣿⣿⣿⣧⣿⣿⣼⣾⣿⣧⣷⣿⣿⣮⣿⣿⣿⠀⠀⠀⠀⠀⠀⠀⠀⠀⠀⠀⠀</a:t>
            </a:r>
            <a:br/>
            <a:r>
              <a:t>⠀⠀⠀⠀⠀⠀⠀⠀⠀⠀⠀⠀⠀⠀⠀⠀⠀⠀⠀⢄⢕⢕⢕⢕⢕⢕⢕⣿⣿⣿⣿⣿⣿⣿⣿⣿⣿⣿⣿⣿⣿⢸⣿⣿⣿⣿⣿⣿⣿⣿⣿⢸⣿⣿⣿⣿⣿⣿⣿⣿⣿⣿⣿⣿⣿⣿⣿⣿⣿⠀⠀⠀⠀⠀⠀⠀⠀⠀⠀⠀⠀</a:t>
            </a:r>
            <a:br/>
            <a:r>
              <a:t>⠀⠀⠀⠀⠀⠀⠀⠀⠀⠀⠀⠀⠀⠀⠀⠀⠀⢀⠀⢕⢕⢕⢕⢕⢕⢕⢕⢹⣿⡏⣿⣿⣿⣿⢿⢹⣿⣷⣷⣿⡟⢜⣿⣿⡟⣿⣿⡏⣿⣿⡟⢕⣟⣿⣿⢹⣿⣿⡟⣿⣿⣿⣻⣿⣿⡏⣿⣿⣿⠀⠀⠀⠀⠀⠀⠀⠀⠀⠀⠀⠀</a:t>
            </a:r>
            <a:br/>
            <a:r>
              <a:t>⠀⠀⠀⠀⠀⠀⠀⠀⠀⠀⠀⠀⠀⠀⠀⠄⠕⢕⢕⢱⢷⢕⢕⢕⢕⢕⢕⢸⣿⢕⢝⡟⢕⢜⡇⢸⢟⢕⡿⢕⢕⢕⣿⣿⡇⣿⣿⡇⣿⣿⡇⢸⢼⢿⢿⢸⣿⣿⣇⣿⣿⡇⢸⣿⣿⡇⣿⣟⣿⠀⠀⠀⠀⠀⠀⠀⠀⠀⠀⠀⠀</a:t>
            </a:r>
            <a:br/>
            <a:r>
              <a:t>⠀⠀⠀⠀⠀⠀⠀⠀⠀⠀⠀⣀⣀⣀⣀⣀⣀⣀⣑⣕⣕⣜⣕⣕⡕⢕⢕⢜⢕⢕⢕⢕⢄⢸⢕⢕⢕⢅⡼⢕⢕⢕⢝⢝⢕⢝⢝⢕⢝⢝⣕⢕⢕⢕⢕⢼⢟⢟⢜⢟⢟⢇⢜⢟⢟⢕⢟⢟⢟⠀⠀⠀⠀⠀⠀⠀⠀⠀⠀⠀⠀</a:t>
            </a:r>
            <a:br/>
            <a:r>
              <a:t>⠀⠀⠀⠀⠀⠀⠀⠀⠀⠀⠀⣿⣿⣿⣿⣿⣿⣿⣿⣿⣿⣿⣿⣿⣿⣿⣿⣿⣿⣿⣿⡇⢕⢜⣿⣿⣿⢕⣱⢕⢱⣷⣷⣷⣷⣷⣷⣷⣷⣷⣷⡇⢕⢱⣷⣷⣷⣷⣷⣵⣵⣵⣵⣵⣵⣵⣵⣵⣵⠀⠀⠀⠀⠀⠀⠀⠀⠀⠀⠀⠀</a:t>
            </a:r>
            <a:br/>
            <a:r>
              <a:t>⠀⠀⠀⠀⠀⠀⠀⠀⠀⠀⠀⣿⣿⣿⣿⣿⣿⣿⣿⣿⣿⣿⣿⣿⣿⣿⣿⣿⣿⣿⣿⡇⣼⢕⣿⣿⣿⣷⣿⣿⣿⣿⣿⣿⣿⣿⣿⣿⣿⣿⣿⣿⣕⢕⣿⣿⣿⣿⣿⣿⣿⣿⣿⣿⣿⣿⣿⣿⣿⠀⠀⠀⠀⠀⠀⠀⠀⠀⠀⠀⠀</a:t>
            </a:r>
            <a:br/>
            <a:r>
              <a:t>⠀⠀⠀⠀⠀⠀⠀⠀⠀⠀⠀⢟⢟⢻⣿⣿⣿⣿⣿⣯⣽⣿⣿⣿⣿⣿⣿⣿⣿⣿⣿⣷⣿⣾⣿⣿⣿⣿⣿⣿⣿⣿⣿⣿⡿⣿⣿⣿⣿⣿⣿⣿⡏⢱⣾⡇⡇⣿⣿⣿⣇⢿⣿⣿⣿⣿⣿⣿⣿⠀⠀⠀⠀⠀⠀⠀⠀⠀⠀⠀⠀</a:t>
            </a:r>
            <a:br/>
            <a:r>
              <a:t>⠀⠀⠀⠀⠀⠀⠀⠀⠀⠀⠀⣷⣿⣿⣿⣿⣿⣿⣿⣿⣿⣿⣿⣿⣿⣿⣿⣿⣿⣿⣿⣿⣿⣿⣿⣿⣿⡿⣿⣿⣿⣿⣿⣿⣿⣿⣿⣿⣿⣿⣿⣿⣿⡿⣿⣧⣧⣿⣿⣿⣽⣾⣿⣿⣿⣿⣿⣿⣿⠀⠀⠀⠀⠀⠀⠀⠀⠀⠀⠀⠀</a:t>
            </a:r>
            <a:br/>
            <a:r>
              <a:t>⠀⠀⠀⠀⠀⠀⠀⠀⠀⠀⠀⣿⣿⣿⣿⣿⣿⣿⣿⣿⣿⣿⣿⣿⣿⣿⣿⣿⣿⣿⣿⣿⣿⣿⣿⣿⣹⡇⣿⣿⣿⣿⣿⣿⡏⢸⣿⣿⣿⣿⣿⣿⣿⣿⣿⡿⢿⢿⢿⢿⢻⣿⣿⣿⣿⣿⣿⣿⣿⠀⠀⠀⠀⠀⠀⠀⠀⠀⠀⠀⠀</a:t>
            </a:r>
            <a:br/>
            <a:r>
              <a:t>⠀⠀⠀⠀⠀⠀⠀⠀⠀⠀⠀⣹⣿⣿⣿⣿⣿⣿⣿⣿⣿⣿⣿⣟⣻⣿⣻⣿⡿⣿⣿⣿⣿⣿⣿⣿⡇⡇⣿⣿⣿⣿⣿⣿⡇⣿⣿⣿⣿⣿⣿⣿⣿⣿⣿⣿⣿⣿⣿⣿⣇⣿⣿⣿⣿⣿⣿⣿⣿⠀⠀⠀⠀⠀⠀⠀⠀⠀⠀⠀⠀</a:t>
            </a:r>
            <a:br/>
            <a:r>
              <a:t>⠀⠀⠀⠀⠀⠀⠀⠀⠀⠀⠀⣿⣿⣿⣿⣿⣿⣿⣿⣿⣿⣿⣿⣿⣿⣿⣿⣿⣿⣿⣿⣿⣿⣿⣿⣿⣇⢕⡿⣿⣿⣿⢿⢿⢕⣿⣿⣿⣿⣿⣿⣿⣿⣿⣿⣿⣿⣿⣿⣿⣿⣿⣿⣿⣿⣿⣿⣿⣿⠀⠀⠀⠀⠀⠀⠀⠀⠀⠀⠀⠀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⠀⠀⠀⠀⠀⠀⠀⠀⠀⠀⠀⣿⣿⣿⣿⣿⣿⣿⣿⣿⣿⣿⣿⣿⣿⣿⣿⣿⣿⣿⣿⣿⣿⣿⣿⣿⣿⢱⢿⢿⢿⣿⢿⢿⢱⣿⣿⣿⣿⣿⣿⣿⣿⣿⣿⣿⣿⣿⣿⣿⣿⣇⣕⣕⣕⣝⡝⢝⢝⠀⠀⠀⠀⠀⠀⠀⠀⠀⠀⠀⠀</a:t>
            </a:r>
            <a:br/>
            <a:r>
              <a:t>⠀⠀⠀⠀⠀⠀⠀⠀⠀⠀⠀⣿⣿⣿⣿⣿⣿⣿⣿⣿⣿⣿⣿⣿⣿⣿⣿⣿⣿⣿⣿⣿⣿⣿⣿⣿⢿⢸⣿⣿⣿⣿⣿⣷⢸⢿⣿⣿⣿⣿⣿⣿⢻⣿⣿⣿⣿⣿⣿⣿⣿⣿⣿⣿⣿⣿⣿⣿⣿⠀⠀⠀⠀⠀⠀⠀⠀⠀⠀⠀⠀</a:t>
            </a:r>
            <a:br/>
            <a:r>
              <a:t>⠀⠀⠀⠀⠀⠀⠀⠀⠀⠀⠀⣿⣿⣿⣿⣿⣿⣿⣿⣿⣿⣿⣿⣿⣿⣿⣿⣿⣿⣿⣿⣿⣿⣿⣿⣿⡷⢰⣾⢱⣵⡜⣵⣕⢱⣿⣿⣿⣿⣿⣿⣿⢸⣿⣿⣿⣿⣿⣿⣿⣿⣿⣿⣿⣿⣿⣿⣿⣿⠀⠀⠀⠀⠀⠀⠀⠀⠀⠀⠀⠀</a:t>
            </a:r>
            <a:br/>
            <a:r>
              <a:t>⠀⠀⠀⠀⠀⠀⠀⠀⠀⠀⠀⣿⣿⣿⣿⣿⣿⣿⣿⣿⣿⣿⣿⣿⣿⣿⣿⣿⣿⣿⣿⣿⣿⣿⣿⣿⡇⣼⣿⣼⣿⣧⢹⣿⢸⣿⣿⣿⣿⣿⣿⣿⣾⣿⣿⣇⣹⣿⣿⣿⣿⣿⣿⣿⣿⣿⣿⣿⣿⠀⠀⠀⠀⠀⠀⠀⠀⠀⠀⠀⠀</a:t>
            </a:r>
            <a:br/>
            <a:r>
              <a:t>⠀⠀⠀⠀⠀⠀⠀⠀⠀⠀⠀⣿⣿⣿⣿⣿⣿⣿⣿⣿⣿⣿⣿⣿⣿⣿⣿⣿⣿⣿⣿⣿⣿⣿⣿⣿⢱⣿⣧⣿⣿⣿⣸⣿⡕⣿⣿⣿⣿⣿⣿⣿⣿⣿⣿⣿⣿⣿⣿⣿⣿⣿⣿⣿⣿⣿⣿⣿⣿⠀⠀⠀⠀⠀⠀⠀⠀⠀⠀⠀⠀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⠀⠀⠀⠀⠀⠀⠀⠀⠀⠀⠀⠛⠛⠛⠛⠛⠛⠛⠛⠛⠛⠛⠛⠛⠛⠛⠛⠛⠛⠛⠛⠛⠛⠛⠛⠋⠚⠛⠘⠛⠛⠛⠃⠛⠃⠘⠛⠛⠛⠛⠛⠛⠛⠛⠛⠛⠛⠛⠛⠛⠛⠛⠛⠛⠛⠛⠛⠛⠛⠀⠀⠀⠀⠀⠀⠀⠀⠀⠀⠀⠀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⠀⠀⠀⠀⠀⠀⠀⠀⠀⠀⠀⠀⠀⠀⠀⠀⠀⠀⠀⠀⠀⢁⢕⢕⢔⢑⢕⢕⣽⢿⣻⣿⣿⣿⣿⣿⣿⣟⣻⣿⣏⢝⣿⣿⣿⣿⣿⣿⣿⣿⣿⣽⣿⣿⣿⣿⣿⣿⣿⣿⣿⣿⣿⣿⣿⣿⣿⣿⣿⠀⠀⠀⠀⠀⠀⠀⠀⠀⠀⠀⠀</a:t>
            </a:r>
            <a:br/>
            <a:r>
              <a:t>⠀⠀⠀⠀⠀⠀⠀⠀⠀⠀⠀⠀⠀⠀⠀⠀⠀⠀⠀⠀⠀⢕⢕⢕⢕⢕⢕⢸⣿⢟⣿⣿⣿⣿⣿⣿⣿⣿⣻⣿⣏⢜⣿⢿⣿⣿⣿⣿⣿⣿⣿⣵⣿⣿⣿⣿⣿⣿⣿⣿⣿⣿⣿⣿⣿⣿⣿⣿⣿⠀⠀⠀⠀⠀⠀⠀⠀⠀⠀⠀⠀</a:t>
            </a:r>
            <a:br/>
            <a:r>
              <a:t>⠀⠀⠀⠀⠀⠀⠀⠀⠀⠀⠀⠀⠀⠀⠀⠀⠀⠀⠀⠀⠀⢕⢕⢕⢕⢕⢕⣾⢷⣿⣿⣿⣿⣿⣿⣿⣿⣿⣿⣿⣿⢹⣿⣿⣿⣿⣿⣿⣿⣿⡿⢿⣿⣿⣿⣿⣿⣿⣿⣿⣿⣿⣿⣿⣿⣿⣿⣿⣿⠀⠀⠀⠀⠀⠀⠀⠀⠀⠀⠀⠀</a:t>
            </a:r>
            <a:br/>
            <a:r>
              <a:t>⠀⠀⠀⠀⠀⠀⠀⠀⠀⠀⠀⠀⠀⠀⠀⠀⠀⠀⠀⠀⠀⢕⢕⢕⢕⢕⢕⣵⣿⣿⣿⣿⣿⣿⣿⣿⣿⣿⣿⣿⣷⢵⣿⣿⣷⣿⣿⣿⣿⣿⣿⣷⣿⣿⣿⣿⣿⣿⣿⣿⣿⣿⣿⣿⣿⣿⣿⣿⣿⠀⠀⠀⠀⠀⠀⠀⠀⠀⠀⠀⠀</a:t>
            </a:r>
            <a:br/>
            <a:r>
              <a:t>⠀⠀⠀⠀⠀⠀⠀⠀⠀⠀⠀⠀⠀⠀⠀⠀⠀⠀⠀⠀⢔⢕⢕⢕⢕⢕⢕⣿⣿⣟⣟⣟⣟⣟⣟⣟⣟⣟⣿⣿⣿⣿⣿⣿⣿⣿⣿⣿⣿⣿⣿⢻⣿⣿⣿⣯⡽⢽⣽⣽⣽⣽⣯⣽⣽⣽⣿⣿⣿⠀⠀⠀⠀⠀⠀⠀⠀⠀⠀⠀⠀</a:t>
            </a:r>
            <a:br/>
            <a:r>
              <a:t>⠀⠀⠀⠀⠀⠀⠀⠀⠀⠀⠀⠀⠀⠀⠀⠀⠀⠀⠀⠀⢕⢕⢕⢕⢕⢕⢕⣿⣿⣏⣱⣎⣝⣿⣏⣹⣷⣹⣿⣿⣿⣿⣿⣿⣿⣿⣿⣿⣿⣿⣿⣺⣿⣿⣿⣯⣿⣿⣽⣽⣿⣯⣽⣿⣷⣽⣿⣿⣿⠀⠀⠀⠀⠀⠀⠀⠀⠀⠀⠀⠀</a:t>
            </a:r>
            <a:br/>
            <a:r>
              <a:t>⠀⠀⠀⠀⠀⠀⠀⠀⠀⠀⠀⠀⠀⠀⠀⠀⠀⠀⠀⢔⢕⢕⢕⢕⢕⢕⢕⣿⣿⣿⣿⣿⣿⣿⣿⣿⣿⣿⣿⣿⡿⢸⣿⣿⣿⣿⣿⣿⣿⣿⣿⢸⣿⣿⣿⣿⣿⣿⣿⣿⣿⣿⣿⣿⣿⣿⣿⣿⣿⠀⠀⠀⠀⠀⠀⠀⠀⠀⠀⠀⠀</a:t>
            </a:r>
            <a:br/>
            <a:r>
              <a:t>⠀⠀⠀⠀⠀⠀⠀⠀⠀⠀⠀⠀⠀⠀⠀⠀⠀⠀⢄⢕⢕⢕⢕⢕⢕⢕⢕⢻⣿⡏⣻⣿⣿⣿⡟⢻⣿⣗⣷⣿⡟⢼⣿⣿⡟⣿⣿⡏⣿⣿⡏⢜⣟⣿⡟⢹⣿⣿⢹⣿⣿⡏⣿⣿⣿⢟⣿⣿⣿⠀⠀⠀⠀⠀⠀⠀⠀⠀⠀⠀⠀</a:t>
            </a:r>
            <a:br/>
            <a:r>
              <a:t>⠀⠀⠀⠀⠀⠀⠀⠀⠀⠀⠀⠀⠀⠀⠀⠄⠔⢕⢕⢱⣇⢕⢕⢕⢕⢕⢕⢸⣿⢕⢹⢏⢜⢜⢇⢸⡿⢕⣿⢏⢕⢕⣿⣿⢇⣿⣿⡇⣿⣿⡇⣸⣼⣿⡇⢸⣿⣿⢹⣿⣿⡇⣿⣿⣿⢕⣿⣿⡟⠀⠀⠀⠀⠀⠀⠀⠀⠀⠀⠀⠀</a:t>
            </a:r>
            <a:br/>
            <a:r>
              <a:t>⠀⠀⠀⠀⠀⠀⠀⠀⠀⠀⠀⣀⣀⣀⣀⡀⣀⣁⣁⢕⢕⡕⢕⢕⢕⢕⢕⢜⢕⢕⢜⢕⢡⢸⢕⢜⢕⢕⡜⢕⢕⢕⢏⢝⢕⢝⢝⢕⢝⢝⣕⢱⢕⢕⢕⢾⢟⢟⢜⢟⢟⢇⢟⢟⢟⢕⢟⢟⢇⠀⠀⠀⠀⠀⠀⠀⠀⠀⠀⠀⠀</a:t>
            </a:r>
            <a:br/>
            <a:r>
              <a:t>⠀⠀⠀⠀⠀⠀⠀⠀⠀⠀⠀⣿⣿⣿⣿⣿⣿⣿⣿⣿⣿⣿⣿⣿⣿⣿⣿⣿⣿⣿⣿⡇⢕⢸⣿⣿⣷⢕⢕⢕⢱⣷⣷⣷⣷⣷⣷⣷⣷⣷⣷⡕⢕⢱⣧⣵⣵⣵⣵⣵⣵⣵⣵⣵⣵⣵⣵⣵⣵⠀⠀⠀⠀⠀⠀⠀⠀⠀⠀⠀⠀</a:t>
            </a:r>
            <a:br/>
            <a:r>
              <a:t>⠀⠀⠀⠀⠀⠀⠀⠀⠀⠀⠀⣿⣿⣿⣿⣿⣿⣿⣿⣿⣿⣿⣿⣿⣿⣿⣿⣿⣿⣿⣿⢇⣾⢕⣿⣿⣿⣷⣿⣿⣿⣿⣿⣿⣿⣿⣿⣿⣿⣿⣿⣷⡕⢕⣿⡿⣿⣿⣿⣿⣿⣿⣿⣿⣿⣿⣿⣿⣿⠀⠀⠀⠀⠀⠀⠀⠀⠀⠀⠀⠀</a:t>
            </a:r>
            <a:br/>
            <a:r>
              <a:t>⠀⠀⠀⠀⠀⠀⠀⠀⠀⠀⠀⢟⢻⣿⣿⣿⣿⣿⣿⣯⣽⣿⣿⣿⣿⣿⣿⣿⣿⣿⣿⣷⣧⣾⣿⣿⣿⣿⣿⣿⣿⣿⣿⣿⣿⢿⣿⣿⣿⣿⣿⣿⡇⢱⣾⡇⡏⣿⣿⣿⣇⢷⣿⣿⣿⣿⣿⣿⣿⠀⠀⠀⠀⠀⠀⠀⠀⠀⠀⠀⠀</a:t>
            </a:r>
            <a:br/>
            <a:r>
              <a:t>⠀⠀⠀⠀⠀⠀⠀⠀⠀⠀⠀⣷⣾⣿⣿⣿⣿⣿⣿⣿⣿⣿⣿⣿⣿⣿⣿⣿⣿⣿⣿⣿⣿⣿⣿⣿⡿⣿⣿⣿⣿⣿⣿⣿⣿⣾⣿⣿⣿⣿⣿⣽⣿⣿⣿⣧⣧⣿⣿⣿⣽⣾⣿⣿⣿⣿⣿⣿⣿⠀⠀⠀⠀⠀⠀⠀⠀⠀⠀⠀⠀</a:t>
            </a:r>
            <a:br/>
            <a:r>
              <a:t>⠀⠀⠀⠀⠀⠀⠀⠀⠀⠀⠀⣿⣿⣿⣿⣿⣿⣿⣿⣿⣿⣿⣿⣿⣿⣿⣿⣿⣿⣿⣿⣿⣿⣿⣿⣿⣷⢻⢸⣿⣿⣿⣿⣿⣿⢝⣿⣿⣿⣿⣿⣿⣿⣿⣿⡿⢿⣿⣿⣿⢿⣿⣿⣿⣿⣿⣿⣿⣿⠀⠀⠀⠀⠀⠀⠀⠀⠀⠀⠀⠀</a:t>
            </a:r>
            <a:br/>
            <a:r>
              <a:t>⠀⠀⠀⠀⠀⠀⠀⠀⠀⠀⠀⣹⣿⣿⣿⣿⣿⣿⣿⣿⣿⣻⣿⣿⣻⣿⣻⣿⢿⢿⣿⣿⣿⣿⣿⣿⣿⢸⢸⣿⣿⣿⣿⣿⡯⢱⣿⣿⣿⣿⣿⣿⣿⣿⣿⣿⣿⣿⣿⣷⣇⣿⣿⣿⣿⣿⣿⣿⣿⠀⠀⠀⠀⠀⠀⠀⠀⠀⠀⠀⠀</a:t>
            </a:r>
            <a:br/>
            <a:r>
              <a:t>⠀⠀⠀⠀⠀⠀⠀⠀⠀⠀⠀⣿⣿⣿⣿⣿⣿⣿⣿⣿⣿⣿⣿⣿⣿⣿⣿⣿⣿⣿⣿⣿⣿⣿⣿⣿⣿⡇⡸⣿⣿⣟⣿⢿⢏⢸⣿⣿⣿⣿⣿⣿⣿⣿⣿⣿⣿⣿⣿⣿⣿⣿⣿⣿⣿⣿⣿⣿⣿⠀⠀⠀⠀⠀⠀⠀⠀⠀⠀⠀⠀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⠀⠀⠀⠀⠀⠀⠀⠀⠀⠀⠀⣿⣿⣿⣿⣿⣿⣿⣿⣿⣿⣿⣿⣿⣿⣿⣿⣿⣿⣿⣿⣿⣿⣿⣿⣿⣿⡇⢸⢿⢿⢿⢿⢿⢇⣾⣿⣿⣿⣿⣿⣿⣿⣿⣿⣿⣿⣿⣿⣿⡿⣇⣕⣕⣝⣝⢝⢝⢝⠀⠀⠀⠀⠀⠀⠀⠀⠀⠀⠀⠀</a:t>
            </a:r>
            <a:br/>
            <a:r>
              <a:t>⠀⠀⠀⠀⠀⠀⠀⠀⠀⠀⠀⣿⣿⣿⣿⣿⣿⣿⣿⣿⣿⣿⣿⣿⣿⣿⣿⣿⣿⣿⣿⣿⣿⣿⣿⣿⡟⢇⢿⣿⣿⣿⣿⣷⡇⢽⣿⣿⣿⣿⣿⣿⢻⣿⣿⣿⣿⣿⣿⣿⣿⣿⣿⣿⣿⣿⣿⣿⣿⠀⠀⠀⠀⠀⠀⠀⠀⠀⠀⠀⠀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⠀⠀⠀⠀⠀⠀⠀⠀⠀⠀⠀⣿⣿⣿⣿⣿⣿⣿⣿⣿⣿⣿⣿⣿⣿⣿⣿⣿⣿⣿⣿⣿⣿⣿⣿⣿⣿⡇⣵⡇⣱⣵⢕⣴⡕⣿⣿⣿⣿⣿⣿⣿⢸⣿⣿⣿⣿⣿⣿⣿⣿⣿⣿⣿⣿⣿⣿⣿⣿⠀⠀⠀⠀⠀⠀⠀⠀⠀⠀⠀⠀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⠀⠀⠀⠀⠀⠀⠀⠀⠀⠀⠀⣿⣿⣿⣿⣿⣿⣿⣿⣿⣿⣿⣿⣿⣿⣿⣿⣿⣿⣿⣿⣿⣿⣿⣿⣿⣿⢱⣿⣇⣿⣿⡇⣿⡇⢿⣿⣿⣿⣿⣿⣿⣿⣿⣿⣏⣹⣿⣿⣿⣿⣿⣿⣿⣿⣿⣿⣿⣿⠀⠀⠀⠀⠀⠀⠀⠀⠀⠀⠀⠀</a:t>
            </a:r>
            <a:br/>
            <a:r>
              <a:t>⠀⠀⠀⠀⠀⠀⠀⠀⠀⠀⠀⣿⣿⣿⣿⣿⣿⣿⣿⣿⣿⣿⣿⣿⣿⣿⣿⣿⣿⣿⣿⣿⣿⣿⣿⣿⡏⣼⣿⣸⣿⣿⣧⢻⣷⢸⣿⣿⣿⣿⣿⣿⣿⣿⣿⣿⣿⣿⣿⣿⣿⣿⣿⣿⣿⣿⣿⣿⣿⠀⠀⠀⠀⠀⠀⠀⠀⠀⠀⠀⠀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⠀⠀⠀⠀⠀⠀⠀⠀⠀⠀⠀⠛⠛⠛⠛⠛⠛⠛⠛⠛⠛⠛⠛⠛⠛⠛⠛⠛⠛⠛⠛⠛⠛⠛⠛⠛⠃⠛⠃⠛⠛⠛⠛⠘⠛⠃⠛⠛⠛⠛⠛⠛⠛⠛⠛⠛⠛⠛⠛⠛⠛⠛⠛⠛⠛⠛⠛⠛⠛⠀⠀⠀⠀⠀⠀⠀⠀⠀⠀⠀⠀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⠀⠀⠀⠀⠀⠀⠀⠀⠀⠀⠀⠀⠀⠀⠀⠀⠀⠀⠀⠀⠀⢕⢕⢕⢅⠁⢕⢕⣽⢿⣻⣿⣿⣿⣿⢿⣿⣟⣻⣿⣏⢝⣿⣿⣿⣿⣿⣿⣿⣿⣯⣫⣿⣿⣿⣿⣿⣿⣿⣿⣿⣿⣿⣿⣿⣿⣿⣿⣿⠀⠀⠀⠀⠀⠀⠀⠀⠀⠀⠀⠀</a:t>
            </a:r>
            <a:br/>
            <a:r>
              <a:t>⠀⠀⠀⠀⠀⠀⠀⠀⠀⠀⠀⠀⠀⠀⠀⠀⠀⠀⠀⠀⠀⢕⢕⢕⢕⢕⢕⢾⣿⢧⣿⣿⣿⣿⣿⣿⣿⣿⣻⣿⣏⢜⣿⣿⣿⣿⣿⣿⣿⣿⣯⢹⣿⣿⣿⣿⣿⣿⣿⣿⣿⣿⣿⣿⣿⣿⣿⣿⣿⠀⠀⠀⠀⠀⠀⠀⠀⠀⠀⠀⠀</a:t>
            </a:r>
            <a:br/>
            <a:r>
              <a:t>⠀⠀⠀⠀⠀⠀⠀⠀⠀⠀⠀⠀⠀⠀⠀⠀⠀⠀⠀⠀⠀⢕⢕⢕⢕⢕⢕⣿⢷⣿⣿⣿⣿⣿⣿⣿⣿⣿⣿⣻⣿⢺⣿⣿⣿⣿⣿⣿⣿⣿⡿⢿⣿⣿⣿⣿⣿⣿⣿⣿⣿⣿⣿⣿⣿⣿⣿⣿⣟⠀⠀⠀⠀⠀⠀⠀⠀⠀⠀⠀⠀</a:t>
            </a:r>
            <a:br/>
            <a:r>
              <a:t>⠀⠀⠀⠀⠀⠀⠀⠀⠀⠀⠀⠀⠀⠀⠀⠀⠀⠀⠀⠀⠀⢕⢕⢕⢕⢕⢕⣵⣿⣽⣿⣿⣿⣿⣿⣿⣿⣿⣾⣿⣷⣵⣿⣿⣷⣿⣿⣷⣿⣿⣿⢸⣿⣿⣿⣿⣿⣿⣿⣿⣿⣿⣿⣿⣿⣿⣿⣿⣿⠀⠀⠀⠀⠀⠀⠀⠀⠀⠀⠀⠀</a:t>
            </a:r>
            <a:br/>
            <a:r>
              <a:t>⠀⠀⠀⠀⠀⠀⠀⠀⠀⠀⠀⠀⠀⠀⠀⠀⠀⠀⠀⠀⢔⢕⢕⢕⢕⢕⢕⣿⣿⣟⡟⣟⣻⣟⣟⣟⣟⣟⣿⣿⣿⣿⣿⣿⣿⣿⣿⣿⣿⣿⣿⢺⣿⣿⣿⣿⡯⣽⣽⣽⢯⣽⣽⢽⣽⣽⣿⣿⣿⠀⠀⠀⠀⠀⠀⠀⠀⠀⠀⠀⠀</a:t>
            </a:r>
            <a:br/>
            <a:r>
              <a:t>⠀⠀⠀⠀⠀⠀⠀⠀⠀⠀⠀⠀⠀⠀⠀⠀⠀⠀⠀⠀⢕⢕⢕⢕⢕⢕⢕⣿⣿⣟⣵⣟⢝⣷⣝⣹⣷⣝⣿⣿⡯⣿⣿⣿⣿⣿⣿⣿⣿⣿⣿⢸⣿⣿⣿⣽⣿⣿⣽⣿⣿⣝⣽⣿⣯⣿⣿⣿⣿⠀⠀⠀⠀⠀⠀⠀⠀⠀⠀⠀⠀</a:t>
            </a:r>
            <a:br/>
            <a:r>
              <a:t>⠀⠀⠀⠀⠀⠀⠀⠀⠀⠀⠀⠀⠀⠀⠀⠀⠀⠀⠀⢄⢕⢕⢕⢕⢕⢕⢕⣿⣿⣿⣿⣿⣿⣿⣿⣿⣿⣿⣿⣿⣏⢻⣿⣿⣿⣿⣿⣿⣿⣿⣿⢸⣿⣿⣿⣿⣿⣿⣿⣿⣿⣿⣿⣿⣿⣿⣿⣿⣿⠀⠀⠀⠀⠀⠀⠀⠀⠀⠀⠀⠀</a:t>
            </a:r>
            <a:br/>
            <a:r>
              <a:t>⠀⠀⠀⠀⠀⠀⠀⠀⠀⠀⠀⠀⠀⠀⠀⠀⠀⠀⢄⢕⢕⢕⢕⢕⢕⢕⢕⣿⣿⢟⣿⣿⣿⣿⡟⢿⣿⡏⣷⣿⡧⢼⣿⣿⣻⣿⣿⣟⣿⣿⡏⢜⣿⣿⡏⣿⣿⣿⣹⣿⣿⣟⣿⣿⣿⢻⣿⣿⡟⠀⠀⠀⠀⠀⠀⠀⠀⠀⠀⠀⠀</a:t>
            </a:r>
            <a:br/>
            <a:r>
              <a:t>⠀⠀⠀⠀⠀⠀⠀⠀⠀⠀⠀⠀⠀⠀⠀⠄⢔⢕⢕⢱⡇⢕⢕⢕⢕⢕⢕⣿⣿⢕⢽⢟⢜⢸⢕⢽⢟⢇⢻⢏⢕⢸⣿⣿⢺⣿⣿⢗⣿⣿⡇⣸⣼⣿⡇⣿⢿⣿⣹⣿⣿⡇⣿⣿⣿⢸⡿⢿⡇⠀⠀⠀⠀⠀⠀⠀⠀⠀⠀⠀⠀</a:t>
            </a:r>
            <a:br/>
            <a:r>
              <a:t>⠀⠀⠀⠀⠀⠀⠀⠀⠀⠀⠀⣀⣀⡀⢀⢀⢀⢁⢁⢕⢕⢕⢳⢇⢕⢕⢕⢝⢕⢕⢜⢕⢅⢸⢕⢜⢕⢑⡕⢕⢕⢜⢟⢏⢜⢟⢏⢕⢟⢝⡕⢱⢕⢕⢕⢟⢟⢟⢜⢟⢟⢕⢞⢟⢇⢜⢟⢝⢇⠀⠀⠀⠀⠀⠀⠀⠀⠀⠀⠀⠀</a:t>
            </a:r>
            <a:br/>
            <a:r>
              <a:t>⠀⠀⠀⠀⠀⠀⠀⠀⠀⠀⠀⣿⣿⣿⣿⣿⣿⣿⣿⣿⣿⣿⣿⣿⣿⣿⣿⣿⣿⣿⣿⡕⡕⢸⣷⣷⣷⢇⢕⢕⢱⣷⣷⣷⣷⣷⣷⣷⣷⣷⣷⢕⢕⢱⣵⣵⣵⣵⣵⣵⣵⣵⣵⣵⣵⣵⣵⣕⣕⠀⠀⠀⠀⠀⠀⠀⠀⠀⠀⠀⠀</a:t>
            </a:r>
            <a:br/>
            <a:r>
              <a:t>⠀⠀⠀⠀⠀⠀⠀⠀⠀⠀⠀⣿⣿⣿⣿⣿⣿⣿⣿⣿⣿⣿⣿⣿⣿⣿⣿⣿⣿⣿⣿⢇⣿⢜⣿⣿⣿⣷⣿⣾⣿⣿⣿⣿⣿⣿⣿⣿⣿⣿⣿⣷⡕⢜⣿⡿⣿⣿⣿⣿⣿⣿⣿⣿⣿⣿⣿⣿⣿⠀⠀⠀⠀⠀⠀⠀⠀⠀⠀⠀⠀</a:t>
            </a:r>
            <a:br/>
            <a:r>
              <a:t>⠀⠀⠀⠀⠀⠀⠀⠀⠀⠀⠀⢟⢿⣿⣿⣿⣿⣿⣿⣏⣽⣿⣿⣿⣿⣿⣿⣿⣿⣿⣿⣼⣧⣾⣿⣿⣿⣿⣿⣿⣿⣿⣿⣿⣿⣿⣿⣿⣿⣿⣿⣿⡇⢱⣾⡇⡿⣿⣿⣿⡏⢷⣿⣿⣿⣿⣿⣿⣿⠀⠀⠀⠀⠀⠀⠀⠀⠀⠀⠀⠀</a:t>
            </a:r>
            <a:br/>
            <a:r>
              <a:t>⠀⠀⠀⠀⠀⠀⠀⠀⠀⠀⠀⣷⣷⣿⣿⣿⣿⣿⣿⣿⣿⣿⣿⣿⣿⣿⣿⣿⣿⣿⣿⣿⣿⣿⣿⣿⣿⣿⣿⣿⣿⣿⣿⣿⣿⣾⡿⣿⣿⣿⣿⣽⣿⣿⣿⣧⣧⣿⣿⣿⣿⣼⣿⣿⣿⣿⣿⣿⣿⠀⠀⠀⠀⠀⠀⠀⠀⠀⠀⠀⠀</a:t>
            </a:r>
            <a:br/>
            <a:r>
              <a:t>⠀⠀⠀⠀⠀⠀⠀⠀⠀⠀⠀⣿⣿⣿⣿⣿⣿⣿⣿⣿⣿⣿⣿⣿⣿⣿⣿⣿⣿⣿⣿⣿⣿⣿⣿⣿⣿⡏⡇⣿⣿⣿⣿⣿⣿⢟⢹⣿⣿⣿⣿⣿⣿⣿⣿⡿⢿⣿⣿⣿⢟⣿⣿⣿⣿⣿⣿⣿⣿⠀⠀⠀⠀⠀⠀⠀⠀⠀⠀⠀⠀</a:t>
            </a:r>
            <a:br/>
            <a:r>
              <a:t>⠀⠀⠀⠀⠀⠀⠀⠀⠀⠀⠀⣹⣿⣿⣿⣿⣿⣿⣿⣿⣟⣟⣿⣿⣿⣿⣿⣿⢿⢿⣿⣿⣿⣿⣿⣿⣿⣇⢇⣿⣿⣿⣿⣿⣿⢇⣼⣿⣿⣿⣿⣿⣿⣿⣿⣿⣿⣿⣿⣷⣇⣿⣿⣿⣿⣿⣿⣿⣿⠀⠀⠀⠀⠀⠀⠀⠀⠀⠀⠀⠀</a:t>
            </a:r>
            <a:br/>
            <a:r>
              <a:t>⠀⠀⠀⠀⠀⠀⠀⠀⠀⠀⠀⣿⣿⣿⣿⣿⣿⣿⣿⣿⣿⣿⣿⣿⣿⣿⣿⣿⣿⣿⣿⣿⣿⣿⣿⣿⣿⣿⢕⢿⣿⣟⣻⣿⢿⢕⣿⣿⣿⣿⣿⣿⣿⣿⣿⣿⣿⣿⣿⣿⣿⣟⣿⣿⣿⣿⣿⣿⣿⠀⠀⠀⠀⠀⠀⠀⠀⠀⠀⠀⠀</a:t>
            </a:r>
            <a:br/>
            <a:r>
              <a:t>⠀⠀⠀⠀⠀⠀⠀⠀⠀⠀⠀⣿⣿⣿⣿⣿⣿⣿⣿⣿⣿⣿⣿⣿⣿⣿⣿⣿⣿⣿⣿⣿⣿⣿⣿⣿⣿⣯⢕⣻⢿⢿⢿⢿⢿⢱⣿⣿⣿⣿⣿⣿⣿⣿⣿⣿⣿⣿⣿⣿⡿⣇⣕⣜⣝⣝⢝⢝⢝⠀⠀⠀⠀⠀⠀⠀⠀⠀⠀⠀⠀</a:t>
            </a:r>
            <a:br/>
            <a:r>
              <a:t>⠀⠀⠀⠀⠀⠀⠀⠀⠀⠀⠀⣿⣿⣿⣿⣿⣿⣿⣿⣿⣿⣿⣿⣿⣿⣿⣿⣿⣿⣿⣿⣿⣿⣿⣿⣿⣿⡟⢗⢿⣿⣿⣿⣿⡷⢸⣿⣿⣿⣿⣿⣿⣿⣿⣿⣿⣿⣿⣿⣿⣷⣿⣿⣿⣿⣿⣿⣿⣿⠀⠀⠀⠀⠀⠀⠀⠀⠀⠀⠀⠀</a:t>
            </a:r>
            <a:br/>
            <a:r>
              <a:t>⠀⠀⠀⠀⠀⠀⠀⠀⠀⠀⠀⣿⣿⣿⣿⣿⣿⣿⣿⣿⣿⣿⣿⣿⣿⣿⣿⣿⣿⣿⣿⣿⣿⣿⣿⣿⣿⣿⢕⣾⡇⣷⣇⢰⣴⢸⣿⣿⣿⣿⣿⣿⢸⣿⣿⣿⣿⣿⣿⣿⣿⣿⣿⣿⣿⣿⣿⣿⣿⠀⠀⠀⠀⠀⠀⠀⠀⠀⠀⠀⠀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⠀⠀⠀⠀⠀⠀⠀⠀⠀⠀⠀⣿⣿⣿⣿⣿⣿⣿⣿⣿⣿⣿⣿⣿⣿⣿⣿⣿⣿⣿⣿⣿⣿⣿⣿⣿⣿⡏⣸⣿⢸⣿⣿⢸⣿⢜⣿⣿⣿⣿⣿⣿⣿⣿⣿⣏⣸⣿⣿⣿⣿⣿⣿⣿⣿⣿⣿⣿⣿⠀⠀⠀⠀⠀⠀⠀⠀⠀⠀⠀⠀</a:t>
            </a:r>
            <a:br/>
            <a:r>
              <a:t>⠀⠀⠀⠀⠀⠀⠀⠀⠀⠀⠀⣿⣿⣿⣿⣿⣿⣿⣿⣿⣿⣿⣿⣿⣿⣿⣿⣿⣿⣿⣿⣿⣿⣿⣿⣿⣿⢣⣿⣏⣿⣿⣿⡎⣿⡇⢿⣿⣿⣿⣿⣿⣿⣿⣿⣿⣿⣿⣿⣿⣿⣿⣿⣿⣿⣿⣿⣿⣿⠀⠀⠀⠀⠀⠀⠀⠀⠀⠀⠀⠀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⠀⠀⠀⠀⠀⠀⠀⠀⠀⠀⠀⠛⠛⠛⠛⠛⠛⠛⠛⠛⠛⠛⠛⠛⠛⠛⠛⠛⠛⠛⠛⠛⠛⠛⠛⠛⠛⠘⠛⠘⠛⠛⠛⠓⠛⠛⠘⠛⠛⠛⠛⠛⠛⠛⠛⠛⠛⠛⠛⠛⠛⠛⠛⠛⠛⠛⠛⠛⠛⠀⠀⠀⠀⠀⠀⠀⠀⠀⠀⠀⠀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⠀⠀⠀⠀⠀⠀⠀⠀⠀⠀⠀⠀⠀⠀⠀⠀⠀⠀⠀⠀⠀⢀⢕⢕⢁⠕⢕⢕⣹⢿⣿⣿⣿⣿⣿⣿⣿⡿⣻⣿⡏⢝⣿⣿⣿⣿⣿⣿⣿⣿⣿⢽⣿⣿⣿⣿⣿⣿⣿⣿⣿⣿⣿⣿⣿⣿⣿⣿⣿⠀⠀⠀⠀⠀⠀⠀⠀⠀⠀⠀⠀</a:t>
            </a:r>
            <a:br/>
            <a:r>
              <a:t>⠀⠀⠀⠀⠀⠀⠀⠀⠀⠀⠀⠀⠀⠀⠀⠀⠀⠀⠀⠀⠀⢕⢕⢕⢕⢔⢕⢾⣿⢷⣿⣿⣿⣿⣿⣿⣿⣿⣿⣿⣟⢜⣿⣿⣿⣿⣿⣿⣿⣿⣿⣹⣿⣿⣿⣿⣿⣿⣿⣿⣿⣿⣿⣿⣿⣿⣿⣿⣷⠀⠀⠀⠀⠀⠀⠀⠀⠀⠀⠀⠀</a:t>
            </a:r>
            <a:br/>
            <a:r>
              <a:t>⠀⠀⠀⠀⠀⠀⠀⠀⠀⠀⠀⠀⠀⠀⠀⠀⠀⠀⠀⠀⠀⢕⢕⢕⢕⢕⢕⣿⢷⣿⣿⣿⣿⣿⣿⣿⣿⣿⣿⣿⣿⢿⣿⣿⣿⣿⣿⣿⣿⣿⡿⢽⣿⣿⣿⣿⣿⣿⣿⣿⣿⣿⣿⣿⣿⣿⣿⣿⡟⠀⠀⠀⠀⠀⠀⠀⠀⠀⠀⠀⠀</a:t>
            </a:r>
            <a:br/>
            <a:r>
              <a:t>⠀⠀⠀⠀⠀⠀⠀⠀⠀⠀⠀⠀⠀⠀⠀⠀⠀⠀⠀⠀⠀⢕⢕⢕⢕⢕⢕⣵⣿⣽⣿⣿⣿⣿⣿⣿⣿⣿⣾⣿⣇⣱⣿⣿⣿⣿⣿⣿⣿⣿⣷⣾⣿⣿⣿⣿⣿⣿⣿⣿⣿⣿⣿⣿⣿⣿⣿⣿⣿⠀⠀⠀⠀⠀⠀⠀⠀⠀⠀⠀⠀</a:t>
            </a:r>
            <a:br/>
            <a:r>
              <a:t>⠀⠀⠀⠀⠀⠀⠀⠀⠀⠀⠀⠀⠀⠀⠀⠀⠀⠀⠀⠀⢕⢕⢕⢕⢕⢕⢕⣿⣿⣿⡿⣿⣿⣿⣟⣟⢟⣟⣿⣿⡟⣿⣿⣿⣿⣿⣿⣿⣿⣿⣿⢺⣿⣿⣿⣿⣟⣻⣿⡿⣿⣿⣿⡿⣿⣿⣿⣿⣿⠀⠀⠀⠀⠀⠀⠀⠀⠀⠀⠀⠀</a:t>
            </a:r>
            <a:br/>
            <a:r>
              <a:t>⠀⠀⠀⠀⠀⠀⠀⠀⠀⠀⠀⠀⠀⠀⠀⠀⠀⠀⠀⠀⢕⢕⢕⢕⢕⢕⢕⣿⣿⣟⣵⣟⢏⣷⣟⣫⣮⣻⣿⣿⡧⣿⣿⣿⣿⣿⣿⣿⣿⣿⣿⢿⣿⣿⣿⣹⣿⣏⣫⣿⣿⣹⣽⣿⣏⣿⣿⣿⣏⠀⠀⠀⠀⠀⠀⠀⠀⠀⠀⠀⠀</a:t>
            </a:r>
            <a:br/>
            <a:r>
              <a:t>⠀⠀⠀⠀⠀⠀⠀⠀⠀⠀⠀⠀⠀⠀⠀⠀⠀⠀⠀⢄⢕⢕⢕⢕⢕⢕⢕⣿⣿⣿⣿⣿⣿⣿⣿⣿⣿⣿⣿⣿⡏⣿⣿⣿⣿⣿⣿⣿⣿⣿⣟⢾⣿⣿⣿⣿⣿⣿⣿⣿⣿⣿⣿⣿⣿⣿⣿⣿⣿⠀⠀⠀⠀⠀⠀⠀⠀⠀⠀⠀⠀</a:t>
            </a:r>
            <a:br/>
            <a:r>
              <a:t>⠀⠀⠀⠀⠀⠀⠀⠀⠀⠀⠀⠀⠀⠀⠀⠀⠀⠀⢄⢕⢕⢕⢕⢕⢕⢕⢕⣿⣿⢟⣿⣿⢻⣿⡿⣿⣿⡟⣷⣿⡧⢿⣿⣿⢿⣿⣿⢻⣿⣿⡇⢜⣿⣿⡏⣿⣿⣿⢿⣿⣿⣿⣿⣿⣿⢻⣿⣿⡟⠀⠀⠀⠀⠀⠀⠀⠀⠀⠀⠀⠀</a:t>
            </a:r>
            <a:br/>
            <a:r>
              <a:t>⠀⠀⠀⠀⠀⠀⠀⠀⠀⠀⠀⠀⠀⠀⠀⠔⢔⢕⢕⢱⡇⢕⢕⢕⢕⢕⢕⣿⡿⢕⢿⢏⢜⢳⢕⣿⢿⢇⢻⢏⢕⢸⣿⣿⢸⣿⣿⢸⣿⣿⢇⢸⣸⣿⡇⣿⣿⣿⢸⣿⣿⢸⣿⣿⡇⢸⡿⣿⡇⠀⠀⠀⠀⠀⠀⠀⠀⠀⠀⠀⠀</a:t>
            </a:r>
            <a:br/>
            <a:r>
              <a:t>⠀⠀⠀⠀⠀⠀⠀⠀⠀⠀⠀⢀⢀⢀⢀⢀⢀⢁⢕⢕⢕⢕⢳⢕⢕⢕⢕⢝⢕⢕⢜⢕⢕⡸⢕⢝⢕⢑⡜⢇⢕⢜⢟⢏⢜⢟⢏⢜⢟⢏⡕⢱⢕⢕⢕⢟⢟⢇⢸⢿⢿⢕⢿⢿⢇⢸⢺⢟⢕⠀⠀⠀⠀⠀⠀⠀⠀⠀⠀⠀⠀</a:t>
            </a:r>
            <a:br/>
            <a:r>
              <a:t>⠀⠀⠀⠀⠀⠀⠀⠀⠀⠀⠀⣿⣿⣿⣿⣿⣿⣿⣿⣿⣿⣿⣿⣿⣿⣿⣿⣿⣿⣿⣾⢕⡕⢳⣷⣷⣷⡇⢕⢕⢱⣷⣷⣷⣷⣷⣷⣷⣵⣵⣵⢕⢕⢱⣵⣵⣵⣵⣵⣵⣵⣵⣕⣕⣕⣕⣕⣕⣕⠀⠀⠀⠀⠀⠀⠀⠀⠀⠀⠀⠀</a:t>
            </a:r>
            <a:br/>
            <a:r>
              <a:t>⠀⠀⠀⠀⠀⠀⠀⠀⠀⠀⠀⣿⣿⣿⣿⣿⣿⣿⣿⣿⣿⣿⣿⣿⣿⣿⣿⣿⣿⣿⣿⢕⣷⢜⣿⣿⣿⣷⣿⣾⣿⣿⣿⣿⣿⣿⣿⣿⣿⣿⣿⣷⢕⢕⢿⡿⣿⣿⣿⣿⣿⣿⣿⣿⣿⣿⣿⣿⣿⠀⠀⠀⠀⠀⠀⠀⠀⠀⠀⠀⠀</a:t>
            </a:r>
            <a:br/>
            <a:r>
              <a:t>⠀⠀⠀⠀⠀⠀⠀⠀⠀⠀⠀⢻⢿⣿⣿⣿⣿⣿⣿⣏⣿⣿⣿⣿⣿⣿⣿⣿⣿⣿⣿⣼⣧⣾⣿⣿⣿⣿⣿⣿⣿⣿⣿⣿⣿⣿⣿⣿⣿⣿⣿⣿⡇⢱⣼⡇⢿⣿⣿⣿⡟⢿⣿⣿⣿⣿⣿⣿⣿⠀⠀⠀⠀⠀⠀⠀⠀⠀⠀⠀⠀</a:t>
            </a:r>
            <a:br/>
            <a:r>
              <a:t>⠀⠀⠀⠀⠀⠀⠀⠀⠀⠀⠀⣷⣷⣿⣿⣿⣿⣿⣿⣿⣿⣿⣿⣿⣿⣿⣿⣿⣿⣿⣿⣿⣿⣿⣿⣿⣿⣿⣿⢿⣿⣿⣿⣿⣿⣿⣿⢿⣿⣿⣿⣿⣿⣿⣿⣷⣽⣿⣿⣿⣷⣼⣿⣿⣿⣿⣿⣿⣿⠀⠀⠀⠀⠀⠀⠀⠀⠀⠀⠀⠀</a:t>
            </a:r>
            <a:br/>
            <a:r>
              <a:t>⠀⠀⠀⠀⠀⠀⠀⠀⠀⠀⠀⣿⣿⣿⣿⣿⣿⣿⣿⣿⣿⣿⣿⣿⣿⣿⣿⣿⣿⣿⣿⣿⣿⣿⣿⣿⣿⣿⣸⢸⣿⣿⣿⣿⣿⡿⢟⣿⣿⣿⣿⣿⣿⣿⣿⡿⢾⣿⣿⣿⢻⣿⣿⣿⣿⣿⣿⣿⣿⠀⠀⠀⠀⠀⠀⠀⠀⠀⠀⠀⠀</a:t>
            </a:r>
            <a:br/>
            <a:r>
              <a:t>⠀⠀⠀⠀⠀⠀⠀⠀⠀⠀⠀⣿⣿⣯⣽⣿⣿⣿⣿⣿⣟⣟⣿⣿⣿⣿⣿⣿⢿⢿⣿⣿⣿⣿⣿⣿⣿⣿⡇⢸⣿⣿⣿⣿⣿⡇⢱⣿⣿⣿⣿⣿⣿⣿⣿⣿⣿⣿⣿⣿⣜⣿⣿⣿⣿⣿⣿⣿⣿⠀⠀⠀⠀⠀⠀⠀⠀⠀⠀⠀⠀</a:t>
            </a:r>
            <a:br/>
            <a:r>
              <a:t>⠀⠀⠀⠀⠀⠀⠀⠀⠀⠀⠀⡿⢜⣿⣿⣿⣿⣿⣿⣿⣿⣿⣿⣿⣿⣿⣿⣿⣿⣿⣿⣿⣿⣿⣿⣿⣿⣿⣧⢸⣿⣟⣟⣻⡿⢗⢸⣿⣿⣿⣿⣿⣿⣿⣿⣿⣿⣿⣿⣿⣿⣿⣿⣿⣿⣿⣿⣿⣿⠀⠀⠀⠀⠀⠀⠀⠀⠀⠀⠀⠀</a:t>
            </a:r>
            <a:br/>
            <a:r>
              <a:t>⠀⠀⠀⠀⠀⠀⠀⠀⠀⠀⠀⢇⢸⣿⣿⣿⣿⣿⣿⣿⣿⣿⣿⣿⣿⣿⣿⣿⣿⣿⣿⣿⣿⣿⣿⣿⣿⣿⣯⢕⣻⣿⡿⢿⢿⢇⣺⣿⣿⣿⣿⣿⣿⣿⣿⣿⣿⣿⣿⣿⣿⣇⣜⣝⣝⡝⢝⢝⢝⠀⠀⠀⠀⠀⠀⠀⠀⠀⠀⠀⠀</a:t>
            </a:r>
            <a:br/>
            <a:r>
              <a:t>⠀⠀⠀⠀⠀⠀⠀⠀⠀⠀⠀⢕⣿⣿⣿⣿⣿⣿⣿⣿⣿⣿⣿⣿⣿⣿⣿⣿⣿⣿⣿⣿⣿⣿⣿⣿⣿⣟⡟⢸⣿⡿⢿⣿⢿⢇⢼⣿⣿⣿⣿⣿⡟⣿⣿⣿⣿⣿⣿⣿⣿⣿⣿⣿⣿⣿⣿⣿⣿⠀⠀⠀⠀⠀⠀⠀⠀⠀⠀⠀⠀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⠀⠀⠀⠀⠀⠀⠀⠀⠀⠀⠀⣼⣿⣿⣿⣿⣿⣿⣿⣿⣿⣿⣿⣿⣿⣿⣿⣿⣿⣿⣿⣿⣿⣿⣿⣿⣿⣿⡇⢱⣿⢱⣷⡇⣷⡕⣿⣿⣿⣿⣿⣿⢷⣿⣿⣿⣿⣿⣿⣿⣿⣿⣿⣿⣿⣿⣿⣿⣿⠀⠀⠀⠀⠀⠀⠀⠀⠀⠀⠀⠀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⠀⠀⠀⠀⠀⠀⠀⠀⠀⠀⠀⣿⣿⣿⣿⣿⣿⣿⣿⣿⣿⣿⣿⣿⣿⣿⣿⣿⣿⣿⣿⣿⣿⣿⣿⣿⣿⣿⢇⣿⡇⣿⣿⡇⣿⣇⢹⣿⣿⣿⣿⣿⣿⣿⣿⣿⣸⣿⣿⣿⣿⣿⣿⣿⣿⣿⣿⣿⣿⠀⠀⠀⠀⠀⠀⠀⠀⠀⠀⠀⠀</a:t>
            </a:r>
            <a:br/>
            <a:r>
              <a:t>⠀⠀⠀⠀⠀⠀⠀⠀⠀⠀⠀⣿⣿⣿⣿⣿⣿⣿⣿⣿⣿⣿⣿⣿⣿⣿⣿⣿⣿⣿⣿⣿⣿⣿⣿⣿⣿⡟⣸⣿⢹⣿⣿⣿⢸⣿⡜⣿⣿⣿⣿⣿⣿⣿⣿⣿⣿⣿⣿⣿⣿⣿⣿⣿⣿⣿⣿⣿⣿⠀⠀⠀⠀⠀⠀⠀⠀⠀⠀⠀⠀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⠀⠀⠀⠀⠀⠀⠀⠀⠀⠀⠀⠛⠛⠛⠛⠛⠛⠛⠛⠛⠛⠛⠛⠛⠛⠛⠛⠛⠛⠛⠛⠛⠛⠛⠛⠛⠛⠃⠛⠋⠛⠛⠛⠛⠃⠛⠃⠛⠛⠛⠛⠛⠛⠛⠛⠛⠛⠛⠛⠛⠛⠛⠛⠛⠛⠛⠛⠛⠛⠀⠀⠀⠀⠀⠀⠀⠀⠀⠀⠀⠀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⠀⠀⠀⠀⠀⠀⠀⠀⠀⠀⠀⠀⠀⠀⠀⠀⠀⠀⠀⠀⠀⢀⢕⢕⢑⠅⢕⢱⣻⡿⣿⣿⣿⣟⣿⣿⣿⡿⣿⣿⡟⢿⣿⣿⣿⣿⣿⣟⣿⣿⣟⣻⣿⣿⣿⣿⣿⣿⣿⣿⣿⣿⣿⣿⣿⣿⣿⣿⣧⠀⠀⠀⠀⠀⠀⠀⠀⠀⠀⠀⠀</a:t>
            </a:r>
            <a:br/>
            <a:r>
              <a:t>⠀⠀⠀⠀⠀⠀⠀⠀⠀⠀⠀⠀⠀⠀⠀⠀⠀⠀⠀⠀⠀⢕⢕⢕⢔⢕⢕⢾⣿⢷⣿⣿⣾⣿⣿⣿⣿⣿⢿⣿⡟⢺⣿⣿⣿⣿⣿⣿⣿⣿⣟⣹⣿⣿⣿⣿⣿⣿⣿⣿⣿⣿⣿⣿⣿⣿⣿⣿⣧⠀⠀⠀⠀⠀⠀⠀⠀⠀⠀⠀⠀</a:t>
            </a:r>
            <a:br/>
            <a:r>
              <a:t>⠀⠀⠀⠀⠀⠀⠀⠀⠀⠀⠀⠀⠀⠀⠀⠀⠀⠀⠀⠀⠀⢕⢕⢕⢕⢕⢕⣿⣵⣿⣿⣿⣿⣿⣿⣿⣿⣿⣿⣿⣿⣿⣿⣿⣿⣿⣿⣿⣿⣿⣿⣿⣿⣿⣿⣿⣿⣿⣿⣿⣿⣿⣿⣿⣿⣿⣿⣿⢟⠀⠀⠀⠀⠀⠀⠀⠀⠀⠀⠀⠀</a:t>
            </a:r>
            <a:br/>
            <a:r>
              <a:t>⠀⠀⠀⠀⠀⠀⠀⠀⠀⠀⠀⠀⠀⠀⠀⠀⠀⠀⠀⠀⢀⢕⢕⢕⢕⢕⢕⣵⣿⣽⣿⣿⣿⣿⣿⣿⣿⣿⣿⣿⣕⣽⣿⣿⣿⣿⣿⣿⣿⣿⣧⣼⣿⣿⣿⣿⣿⣿⣿⣿⣿⣿⣿⣿⣿⣿⣿⣿⣧⠀⠀⠀⠀⠀⠀⠀⠀⠀⠀⠀⠀</a:t>
            </a:r>
            <a:br/>
            <a:r>
              <a:t>⠀⠀⠀⠀⠀⠀⠀⠀⠀⠀⠀⠀⠀⠀⠀⠀⠀⠀⠀⠀⢕⢕⢕⢕⢕⢕⢕⣿⣿⢿⢿⢿⡿⢿⢿⢿⢿⣿⣿⣿⡇⣿⣿⣿⣿⣿⣿⣿⣿⣿⣿⣿⣿⣿⣿⣟⣟⣟⣟⣟⣟⣟⣟⣟⣟⣿⣿⣿⡇⠀⠀⠀⠀⠀⠀⠀⠀⠀⠀⠀⠀</a:t>
            </a:r>
            <a:br/>
            <a:r>
              <a:t>⠀⠀⠀⠀⠀⠀⠀⠀⠀⠀⠀⠀⠀⠀⠀⠀⠀⠀⠀⠀⢕⢕⢕⢕⢕⢕⢕⣿⣿⢞⣵⡟⢻⣾⡟⣫⣾⢻⣿⣿⣇⣿⣿⣿⣿⣿⣿⣿⣿⣿⡿⣿⣿⣿⣿⣿⣿⣟⣻⣿⣟⢟⣿⣷⣿⣿⣿⣿⡇⠀⠀⠀⠀⠀⠀⠀⠀⠀⠀⠀⠀</a:t>
            </a:r>
            <a:br/>
            <a:r>
              <a:t>⠀⠀⠀⠀⠀⠀⠀⠀⠀⠀⠀⠀⠀⠀⠀⠀⠀⠀⠀⢄⢕⢕⢕⢕⢕⢕⢕⣿⣿⣿⣿⣿⣿⣿⣿⣿⣿⣿⣿⣿⡏⣿⣿⣿⣿⣿⣿⣿⣿⣿⡏⣿⣿⣿⣿⣿⣿⣿⣿⣿⣿⣿⣿⣿⣿⣿⣿⣿⡇⠀⠀⠀⠀⠀⠀⠀⠀⠀⠀⠀⠀</a:t>
            </a:r>
            <a:br/>
            <a:r>
              <a:t>⠀⠀⠀⠀⠀⠀⠀⠀⠀⠀⠀⠀⠀⠀⠀⠀⠀⠀⢄⢕⢕⢕⢕⢕⢕⢕⢕⣿⣿⢻⣿⡿⢿⣿⡿⣿⣿⢟⣷⣿⢇⢿⣿⣿⢿⣿⣿⢻⣿⣿⢇⢻⢿⣿⢟⣿⣿⡟⣿⣿⣿⢿⣿⣿⡟⣿⣿⣿⢇⠀⠀⠀⠀⠀⠀⠀⠀⠀⠀⠀⠀</a:t>
            </a:r>
            <a:br/>
            <a:r>
              <a:t>⠀⠀⠀⠀⠀⠀⠀⠀⠀⠀⠀⠀⠀⠀⠀⠄⢔⢕⢕⢱⡕⢕⢕⢕⢕⢕⢕⣿⡿⢜⢻⢕⢜⢳⢕⣿⡿⢕⢻⢏⢕⢸⣿⣿⢸⣿⣿⢸⣿⣿⢕⢸⣹⣿⡕⣿⣿⡗⣿⣿⣿⢼⣿⣿⡇⣿⣿⣿⢕⠀⠀⠀⠀⠀⠀⠀⠀⠀⠀⠀⠀</a:t>
            </a:r>
            <a:br/>
            <a:r>
              <a:t>⠀⠀⠀⠀⠀⠀⠀⠀⠀⠀⠀⢀⢀⢀⠀⠀⠀⠑⢕⢕⢕⢕⢣⢕⢕⢕⢕⢝⢕⢕⢕⢕⢕⡸⢇⢕⢕⢕⢕⢙⢕⢜⢟⢝⢜⢟⢟⢜⢟⢝⢕⢕⢕⢕⢱⢿⢿⢇⢿⢿⢿⢸⢿⢿⢇⢿⢿⢿⢕⠀⠀⠀⠀⠀⠀⠀⠀⠀⠀⠀⠀</a:t>
            </a:r>
            <a:br/>
            <a:r>
              <a:t>⠀⠀⠀⠀⠀⠀⠀⠀⠀⠀⠀⣿⣿⣿⣿⣿⣿⣿⣿⣿⣿⣿⣿⣿⣿⣿⣿⣿⣾⣷⣷⢕⡕⢷⣷⣷⣷⡗⣱⢕⢕⣷⣷⣷⣵⣵⣵⣵⣵⣵⣯⢕⢕⢱⣵⣵⣵⣵⣵⣕⣕⣕⣕⣕⣕⣕⣕⣕⣕⠀⠀⠀⠀⠀⠀⠀⠀⠀⠀⠀⠀</a:t>
            </a:r>
            <a:br/>
            <a:r>
              <a:t>⠀⠀⠀⠀⠀⠀⠀⠀⠀⠀⠀⣿⣿⣿⣿⣿⣿⣿⣿⣿⣿⣿⣿⣿⣿⣿⣿⣿⣿⣿⣿⢱⣧⢸⣿⣿⣿⣷⣿⣿⣿⣿⣿⣿⣿⣿⣿⣿⣿⣿⣿⣧⢕⡕⢻⣿⣿⣿⣿⣿⣿⣿⣿⣿⣿⣿⣿⣿⣿⠀⠀⠀⠀⠀⠀⠀⠀⠀⠀⠀⠀</a:t>
            </a:r>
            <a:br/>
            <a:r>
              <a:t>⠀⠀⠀⠀⠀⠀⠀⠀⠀⠀⠀⠿⢿⣿⣿⣿⣿⣿⣿⣝⣿⣿⣿⣿⣿⣿⣿⣿⣿⣿⣿⣼⣧⣾⣿⣿⣿⣿⣿⣿⣿⣿⣿⣿⣿⣿⣿⣿⣿⣿⣿⣿⡕⢕⣵⣿⢹⢿⣿⣿⡿⣼⣿⣿⣿⣿⣿⣿⣿⠀⠀⠀⠀⠀⠀⠀⠀⠀⠀⠀⠀</a:t>
            </a:r>
            <a:br/>
            <a:r>
              <a:t>⠀⠀⠀⠀⠀⠀⠀⠀⠀⠀⠀⣷⣷⣾⣿⣿⣿⣿⣿⣿⣿⣿⣿⣿⣿⣿⣿⣿⣿⣿⣿⣿⣿⣿⣿⣿⣿⣿⣿⣿⣿⣿⣿⣿⣿⣿⣿⣿⣿⣿⣿⣷⣿⣿⣿⣿⣸⣸⣿⣿⣇⣸⣿⣿⣿⣿⣿⣿⣿⠀⠀⠀⠀⠀⠀⠀⠀⠀⠀⠀⠀</a:t>
            </a:r>
            <a:br/>
            <a:r>
              <a:t>⠀⠀⠀⠀⠀⠀⠀⠀⠀⠀⠀⣿⣿⣿⣿⣿⣿⣿⣿⣿⣿⣿⣿⣿⣿⣿⣿⣿⣿⣿⣿⣿⣿⣿⣿⣿⣿⣿⣿⡏⢸⣿⣿⣿⣿⣿⡿⡿⣽⣿⣿⣿⣿⣿⣿⣿⢼⢿⣿⣿⢿⣿⣿⣿⣿⣿⣿⣿⣿⠀⠀⠀⠀⠀⠀⠀⠀⠀⠀⠀⠀</a:t>
            </a:r>
            <a:br/>
            <a:r>
              <a:t>⠀⠀⠀⠀⠀⠀⠀⠀⠀⠀⠀⣿⣿⣿⣽⡿⢿⣿⣿⣟⣟⣟⣿⣿⣿⣿⢿⣿⢿⢿⣿⣿⣿⣿⣿⣿⣿⣿⣿⣷⢜⣿⣿⣿⣿⣿⡇⢕⣿⣿⣿⣿⣿⣿⣿⣿⣿⣿⣿⣿⡾⢸⣿⣿⣿⣿⣿⣿⣿⠀⠀⠀⠀⠀⠀⠀⠀⠀⠀⠀⠀</a:t>
            </a:r>
            <a:br/>
            <a:r>
              <a:t>⠀⠀⠀⠀⠀⠀⠀⠀⠀⠀⠀⣿⣿⣿⣿⣷⢱⣿⣿⣿⣿⣿⣿⣿⣿⣿⣿⣿⣿⣿⣿⣿⣿⣿⣿⣿⣿⣿⣿⣿⡱⣟⣟⣟⣟⣟⡇⢸⣿⣿⣿⣿⣿⣿⣿⣿⣿⣿⣿⣿⣿⢽⣿⣿⣿⣿⣿⣿⣿⠀⠀⠀⠀⠀⠀⠀⠀⠀⠀⠀⠀</a:t>
            </a:r>
            <a:br/>
            <a:r>
              <a:t>⠀⠀⠀⠀⠀⠀⠀⠀⠀⠀⠀⣿⣿⣿⣿⢕⣼⣿⣿⣿⣿⣿⣿⣿⣿⣿⣿⣿⣿⣿⣿⣿⣿⣿⣿⣿⣿⣿⣿⣿⢕⣟⣟⣟⣟⡟⢗⣾⣿⣿⣿⣿⣿⣿⣿⣿⣿⣿⣿⣿⣿⣇⣝⣝⣝⣝⢝⢝⢝⠀⠀⠀⠀⠀⠀⠀⠀⠀⠀⠀⠀</a:t>
            </a:r>
            <a:br/>
            <a:r>
              <a:t>⠀⠀⠀⠀⠀⠀⠀⠀⠀⠀⠀⣿⣿⣿⡿⢱⣿⣿⣿⣿⣿⣿⣿⣿⣿⣿⣿⣿⣿⣿⣿⣿⣿⣿⣿⣿⣿⣿⣿⣝⢝⣿⢿⢿⢿⠿⢗⣺⣿⣿⣿⣿⡟⣿⣿⣿⣿⣿⣿⣿⣿⣿⣿⣿⣿⣿⣿⣿⣿⠀⠀⠀⠀⠀⠀⠀⠀⠀⠀⠀⠀</a:t>
            </a:r>
            <a:br/>
            <a:r>
              <a:t>⠀⠀⠀⠀⠀⠀⠀⠀⠀⠀⠀⣿⣿⣿⢇⣺⣿⣿⣿⣿⣿⣿⣿⣿⣿⣿⣿⣿⣿⣿⣿⣿⣿⣿⣿⣿⣿⣿⣿⣟⢱⣿⢱⣿⡇⣷⡇⢿⣿⣿⣿⣿⡇⣿⣿⣿⣿⣿⣿⣿⣿⣿⣿⣿⣿⣿⣿⣿⣿⠀⠀⠀⠀⠀⠀⠀⠀⠀⠀⠀⠀</a:t>
            </a:r>
            <a:br/>
            <a:r>
              <a:t>⠀⠀⠀⠀⠀⠀⠀⠀⠀⠀⠀⣿⣿⡇⢕⣿⣿⣿⣿⣿⣿⣿⣿⣿⣿⣿⣿⣿⣿⣿⣿⣿⣿⣿⣿⣿⣿⣿⣿⢇⣾⡟⣾⣿⣷⢹⣧⢸⣿⣿⣿⣿⣿⣿⣿⣿⣼⣿⣿⣿⣿⣿⣿⣿⣿⣿⣿⣿⣿⠀⠀⠀⠀⠀⠀⠀⠀⠀⠀⠀⠀</a:t>
            </a:r>
            <a:br/>
            <a:r>
              <a:t>⠀⠀⠀⠀⠀⠀⠀⠀⠀⠀⠀⣿⣿⢕⢱⣿⣿⣿⣿⣿⣿⣿⣿⣿⣿⣿⣿⣿⣿⣿⣿⣿⣿⣿⣿⣿⣿⣿⣿⢸⣿⢻⣿⣿⣿⡼⣿⡕⣿⣿⣿⣿⣿⣿⣿⣿⣿⣿⣿⣿⣿⣿⣿⣿⣿⣿⣿⣿⣿⠀⠀⠀⠀⠀⠀⠀⠀⠀⠀⠀⠀</a:t>
            </a:r>
            <a:br/>
            <a:r>
              <a:t>⠀⠀⠀⠀⠀⠀⠀⠀⠀⠀⠀⠑⠙⠑⠛⠛⠛⠛⠛⠛⠛⠛⠛⠛⠛⠛⠛⠛⠛⠛⠛⠛⠛⠛⠛⠛⠛⠛⠃⠛⠛⠛⠛⠛⠛⠃⠛⠃⠙⠛⠛⠛⠛⠛⠛⠛⠛⠛⠛⠛⠛⠛⠛⠛⠛⠛⠛⠛⠛⠀⠀⠀⠀⠀⠀⠀⠀⠀⠀⠀⠀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⠀⠀⠀⠀⠀⠀⠀⠀⠀⠀⠀⠀⠀⠀⠀⠀⠀⠀⠀⠀⠀⢁⢕⢕⢕⢁⢕⢱⣻⣿⣟⣿⣿⣿⣿⣿⣿⡿⢿⣿⡟⢿⣿⣿⣿⣿⣿⣿⣿⣿⣟⣻⣿⣿⣿⣿⣿⣿⣿⣿⣿⣿⣿⣿⣿⣿⣿⣿⣵⠀⠀⠀⠀⠀⠀⠀⠀⠀⠀⠀⠀</a:t>
            </a:r>
            <a:br/>
            <a:r>
              <a:t>⠀⠀⠀⠀⠀⠀⠀⠀⠀⠀⠀⠀⠀⠀⠀⠀⠀⠀⠀⠀⠀⢕⢕⢕⢕⢕⢕⣾⣿⢷⣿⣿⣿⣿⣿⣿⣿⣿⣿⣿⢟⢸⣿⣿⣿⣿⣿⣿⣿⣿⣟⣻⣿⣿⣿⣿⣿⣿⣿⣿⣿⣿⣿⣿⣿⣿⣿⣿⡇⠀⠀⠀⠀⠀⠀⠀⠀⠀⠀⠀⠀</a:t>
            </a:r>
            <a:br/>
            <a:r>
              <a:t>⠀⠀⠀⠀⠀⠀⠀⠀⠀⠀⠀⠀⠀⠀⠀⠀⠀⠀⠀⠀⠀⢕⢕⢕⢕⢕⢕⣾⣵⣿⣿⣿⣿⣿⣿⣿⣿⣿⣿⣿⣿⣿⣿⣿⣿⣿⣿⣿⣿⣿⣿⣿⣿⣿⣿⣿⣿⣿⣿⣿⣿⣿⣿⣿⣿⣿⣿⣿⢇⠀⠀⠀⠀⠀⠀⠀⠀⠀⠀⠀⠀</a:t>
            </a:r>
            <a:br/>
            <a:r>
              <a:t>⠀⠀⠀⠀⠀⠀⠀⠀⠀⠀⠀⠀⠀⠀⠀⠀⠀⠀⠀⠀⠀⢕⢕⢕⢕⢕⢕⣵⣿⣽⣿⣿⣿⣿⣿⣿⣿⣿⣿⣿⡏⣽⣿⣿⣽⣿⣿⣿⣿⣿⣧⣽⣿⣿⣿⣿⣿⣿⣿⣿⣿⣿⣿⣿⣿⣿⣿⣿⡇⠀⠀⠀⠀⠀⠀⠀⠀⠀⠀⠀⠀</a:t>
            </a:r>
            <a:br/>
            <a:r>
              <a:t>⠀⠀⠀⠀⠀⠀⠀⠀⠀⠀⠀⠀⠀⠀⠀⠀⠀⠀⠀⠀⢕⢕⢕⢕⢕⢕⢕⣿⣿⢿⢿⢿⢿⢿⢿⢿⢿⢿⣿⣿⡏⣿⣿⣿⣿⣿⣿⣿⣿⣿⡿⣿⣿⣿⣿⣿⣻⣟⣟⣟⣻⣟⣟⣟⣟⣿⣿⣿⡇⠀⠀⠀⠀⠀⠀⠀⠀⠀⠀⠀⠀</a:t>
            </a:r>
            <a:br/>
            <a:r>
              <a:t>⠀⠀⠀⠀⠀⠀⠀⠀⠀⠀⠀⠀⠀⠀⠀⠀⠀⠀⠀⠀⢕⢕⢕⢕⢕⢕⢕⣿⣿⢟⣵⡟⢟⣿⡟⢻⣾⢻⣿⣿⣇⣿⣿⣿⣿⣿⣿⣿⣿⣿⡿⣿⣿⣿⣿⣿⣾⡟⣻⣷⣿⣟⣿⣾⣟⣿⣿⣿⡇⠀⠀⠀⠀⠀⠀⠀⠀⠀⠀⠀⠀</a:t>
            </a:r>
            <a:br/>
            <a:r>
              <a:t>⠀⠀⠀⠀⠀⠀⠀⠀⠀⠀⠀⠀⠀⠀⠀⠀⠀⠀⠀⢄⢕⢕⢕⢕⢕⢕⢕⣿⣿⣿⣿⣿⣿⣿⣿⣿⣿⣿⣿⣿⡏⣿⣿⣿⣿⣿⣿⣿⣿⣿⡯⣿⣿⣿⣿⣿⣿⣿⣿⣿⣿⣿⣿⣿⣿⣿⣿⣿⡇⠀⠀⠀⠀⠀⠀⠀⠀⠀⠀⠀⠀</a:t>
            </a:r>
            <a:br/>
            <a:r>
              <a:t>⠀⠀⠀⠀⠀⠀⠀⠀⠀⠀⠀⠀⠀⠀⠀⠀⠀⠀⢔⢕⢕⢕⢕⢕⢕⢕⢕⣿⣿⢻⣿⡿⢿⣿⡿⣿⣿⢟⣿⣿⢏⢿⣿⣿⢿⣿⣿⢻⣿⣿⢇⢻⡿⣿⢻⣿⣿⡟⣿⣿⣿⢿⣿⣿⡿⣿⣿⣿⢇⠀⠀⠀⠀⠀⠀⠀⠀⠀⠀⠀⠀</a:t>
            </a:r>
            <a:br/>
            <a:r>
              <a:t>⠀⠀⠀⠀⠀⠀⠀⠀⠀⠀⠀⠀⠀⠀⠀⢀⢔⢕⢕⢕⡕⢕⢕⢕⢕⢕⢕⣿⡟⢜⢻⢇⢝⢻⢕⣿⡿⢕⢟⡟⢕⢸⣿⣿⢸⣿⣿⢸⣿⣿⢕⢸⣹⣿⣕⣿⣿⡿⣿⣿⣿⢸⣿⣿⢇⣿⣿⣿⢕⠀⠀⠀⠀⠀⠀⠀⠀⠀⠀⠀⠀</a:t>
            </a:r>
            <a:br/>
            <a:r>
              <a:t>⠀⠀⠀⠀⠀⠀⠀⠀⠀⠀⠀⠀⠀⠀⠀⠀⠀⠁⠕⢕⢕⢕⢇⢕⢕⢕⢕⢝⢕⢕⢕⢕⢕⢸⢕⢇⢕⣕⢕⢜⢇⢜⢟⢝⢜⢟⢏⢜⢟⢟⢕⢕⢕⢜⢱⢷⢿⢇⢿⢿⢏⢸⢿⢿⢕⢿⢿⢿⢕⠀⠀⠀⠀⠀⠀⠀⠀⠀⠀⠀⠀</a:t>
            </a:r>
            <a:br/>
            <a:r>
              <a:t>⠀⠀⠀⠀⠀⠀⠀⠀⠀⠀⠀⣿⣿⣿⣿⣿⣿⣿⣿⣿⣿⣿⣿⣿⣿⣷⣷⣷⣷⣷⣷⢕⢕⣷⣷⣷⣷⡷⣱⡕⢕⣵⣵⣵⣵⣵⣵⣵⣵⣵⣯⢕⢕⢱⣵⣕⣕⣕⣕⣕⣕⣕⣕⣕⣕⣕⣕⣕⣕⠀⠀⠀⠀⠀⠀⠀⠀⠀⠀⠀⠀</a:t>
            </a:r>
            <a:br/>
            <a:r>
              <a:t>⠀⠀⠀⠀⠀⠀⠀⠀⠀⠀⠀⣿⣿⣿⣿⣿⣿⣿⣿⣿⣿⣿⣿⣿⣿⣿⣿⣿⣿⣿⣿⢱⣇⢸⣿⣿⣿⣷⣿⣿⣿⣿⣿⣿⣿⣿⣿⣿⣿⣿⣿⣧⢕⡕⢹⣿⣿⣿⣿⣿⣿⣿⣿⣿⣿⣿⣿⣿⣿⠀⠀⠀⠀⠀⠀⠀⠀⠀⠀⠀⠀</a:t>
            </a:r>
            <a:br/>
            <a:r>
              <a:t>⠀⠀⠀⠀⠀⠀⠀⠀⠀⠀⠀⠿⢿⣿⣿⣿⣿⣿⣿⣟⣿⣿⣿⣿⣿⣿⣿⣿⣿⣿⣿⣼⣧⣾⣿⣿⣿⣿⣿⣿⣿⣿⣿⣿⣿⣿⣿⣿⣿⣿⣿⣿⡇⢏⣵⣿⢸⢹⣿⣿⣿⣝⣿⣿⣿⣿⣿⣿⣿⠀⠀⠀⠀⠀⠀⠀⠀⠀⠀⠀⠀</a:t>
            </a:r>
            <a:br/>
            <a:r>
              <a:t>⠀⠀⠀⠀⠀⠀⠀⠀⠀⠀⠀⣵⣷⣷⣿⣿⣿⣿⣿⣿⣿⣿⣿⣿⣿⣿⣿⣿⣿⣿⣿⣿⣿⣿⣿⣿⣿⣿⣿⣿⢿⣿⣿⣿⣿⣿⣿⣿⣿⣿⣿⣷⣿⣿⣿⣿⣼⣸⣿⣿⣏⣹⣿⣿⣿⣿⣿⣿⣿⠀⠀⠀⠀⠀⠀⠀⠀⠀⠀⠀⠀</a:t>
            </a:r>
            <a:br/>
            <a:r>
              <a:t>⠀⠀⠀⠀⠀⠀⠀⠀⠀⠀⠀⣿⣿⣿⣿⣿⣿⣿⣿⣿⣿⣿⣿⣿⣿⣿⣿⣿⣿⣿⣿⣿⣿⣿⣿⣿⣿⣿⣿⣿⡕⣿⣿⣿⣿⣿⣿⢻⢿⣿⣿⣿⣿⣿⣿⣿⢿⢿⣿⣿⡿⢿⣿⣿⣿⣿⣿⣿⣿⠀⠀⠀⠀⠀⠀⠀⠀⠀⠀⠀⠀</a:t>
            </a:r>
            <a:br/>
            <a:r>
              <a:t>⠀⠀⠀⠀⠀⠀⠀⠀⠀⠀⠀⡏⣿⣿⣽⣿⣿⡿⢿⣟⣟⣟⣿⣿⣿⣿⢿⣿⢿⢿⣿⣿⣿⣿⣿⣿⣿⣿⣿⣿⡇⢻⣿⣿⣿⣿⣿⢜⢸⣿⣿⣿⣿⣿⣿⣿⣿⣿⣿⣿⣼⣸⣿⣿⣿⣿⣿⣿⣿⠀⠀⠀⠀⠀⠀⠀⠀⠀⠀⠀⠀</a:t>
            </a:r>
            <a:br/>
            <a:r>
              <a:t>⠀⠀⠀⠀⠀⠀⠀⠀⠀⠀⠀⡇⣿⣿⣿⣿⣿⡷⢱⣿⣿⣿⣿⣿⣿⣿⣿⣿⣿⣿⣿⣿⣿⣿⣿⣿⣿⣿⣿⣿⣇⢸⣟⣟⣟⣟⣟⢕⣾⣿⣿⣿⣿⣿⣿⣿⣿⣿⣿⣿⣿⣺⣿⣿⣿⣿⣿⣿⣿⠀⠀⠀⠀⠀⠀⠀⠀⠀⠀⠀⠀</a:t>
            </a:r>
            <a:br/>
            <a:r>
              <a:t>⠀⠀⠀⠀⠀⠀⠀⠀⠀⠀⠀⡇⣿⣿⣿⣿⣿⢕⣾⣿⣿⣿⣿⣿⣿⣿⣿⣿⣿⣿⣿⣿⣿⣿⣿⣿⣿⣿⣿⣿⣿⢸⣟⣟⣟⣟⢟⢇⣿⣿⣿⣿⣿⣿⣿⣿⣿⣿⣿⣿⣿⢇⣜⣝⣝⣝⢝⢝⢝⠀⠀⠀⠀⠀⠀⠀⠀⠀⠀⠀⠀</a:t>
            </a:r>
            <a:br/>
            <a:r>
              <a:t>⠀⠀⠀⠀⠀⠀⠀⠀⠀⠀⠀⢕⣻⣿⣿⣿⡏⢱⣿⣿⣿⣿⣿⣿⣿⣿⣿⣿⣿⣿⣿⣿⣿⣿⣿⣿⣿⣿⣿⣯⡝⢜⡿⢿⢿⢿⠟⢗⣿⣿⣿⣿⣿⣿⣿⣿⣿⣿⣿⣿⣿⣿⣿⣿⣿⣿⣿⣿⣿⠀⠀⠀⠀⠀⠀⠀⠀⠀⠀⠀⠀</a:t>
            </a:r>
            <a:br/>
            <a:r>
              <a:t>⠀⠀⠀⠀⠀⠀⠀⠀⠀⠀⠀⢇⣿⣿⣿⣿⢇⣿⣿⣿⣿⣿⣿⣿⣿⣿⣿⣿⣿⣿⣿⣿⣿⣿⣿⣿⣿⣿⣿⣿⡇⣸⡟⣼⣿⡱⣿⡕⣿⣿⣿⣿⡟⣿⣿⣿⣿⣿⣿⣿⣿⣿⣿⣿⣿⣿⣿⣿⣿⠀⠀⠀⠀⠀⠀⠀⠀⠀⠀⠀⠀</a:t>
            </a:r>
            <a:br/>
            <a:r>
              <a:t>⠀⠀⠀⠀⠀⠀⠀⠀⠀⠀⠀⢕⢿⣿⣿⢏⢕⣿⣿⣿⣿⣿⣿⣿⣿⣿⣿⣿⣿⣿⣿⣿⣿⣿⣿⣿⣿⣿⣿⣿⢱⣿⢷⣿⣿⡇⣿⡇⢿⣿⣿⣿⣿⣿⣿⣿⣵⣿⣿⣿⣿⣿⣿⣿⣿⣿⣿⣿⣿⠀⠀⠀⠀⠀⠀⠀⠀⠀⠀⠀⠀</a:t>
            </a:r>
            <a:br/>
            <a:r>
              <a:t>⠀⠀⠀⠀⠀⠀⠀⠀⠀⠀⠀⢕⢾⢿⣿⢕⣸⣿⣿⣿⣿⣿⣿⣿⣿⣿⣿⣿⣿⣿⣿⣿⣿⣿⣿⣿⣿⣿⣿⡇⣾⡿⣾⣿⣿⣷⢹⣷⢸⣿⣿⣿⣿⣿⣿⣿⣿⣿⣿⣿⣿⣿⣿⣿⣿⣿⣿⣿⣿⠀⠀⠀⠀⠀⠀⠀⠀⠀⠀⠀⠀</a:t>
            </a:r>
            <a:br/>
            <a:r>
              <a:t>⠀⠀⠀⠀⠀⠀⠀⠀⠀⠀⠀⠑⠓⠓⠃⠑⠛⠛⠛⠛⠛⠛⠛⠛⠛⠛⠛⠛⠛⠛⠛⠛⠛⠛⠛⠛⠛⠛⠛⠓⠛⠛⠛⠛⠛⠛⠚⠛⠃⠛⠛⠛⠛⠛⠛⠛⠛⠛⠛⠛⠛⠛⠛⠛⠛⠛⠛⠛⠛⠀⠀⠀⠀⠀⠀⠀⠀⠀⠀⠀⠀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⠀⠀⠀⠀⠀⠀⠀⠀⠀⠀⠀⣿⣿⣿⣿⣿⣿⣿⣿⣿⣿⣿⣿⣿⣿⣿⣿⣿⣿⣿⣿⣿⣿⣿⣿⢝⢝⢕⢕⢕⢹⢻⣿⣿⣿⣿⣿⣿⣿⣿⣿⣿⣿⣿⣿⣿⣿⣿⣿⣿⣿⣿⣿⣿⣿⣿⣿⣿⣿⠀⠀⠀⠀⠀⠀⠀⠀⠀⠀⠀⠀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⠀⠀⠀⠀⠀⠀⠀⠀⠀⠀⠀⣿⣿⣿⣿⣿⣿⣿⣿⣿⣿⣿⣿⣿⣿⣿⣿⣿⣿⣿⣿⣿⣿⣿⢿⣷⣷⣷⣾⣿⣷⢕⣿⣿⣿⣿⣿⣿⣿⣿⣿⣿⣿⣿⣿⣿⣿⣿⣿⣿⣿⣿⣿⣿⣿⣿⣿⣿⣿⠀⠀⠀⠀⠀⠀⠀⠀⠀⠀⠀⠀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⠀⠀⠀⠀⠀⠀⠀⠀⠀⠀⠀⣿⣿⣿⣿⣿⣿⣿⣿⣿⣿⣿⣿⣿⣿⣿⣿⣿⣿⣿⣿⣿⣿⣿⣾⣟⢟⣿⣿⢿⣿⣧⣿⣿⣿⣿⣿⣿⣿⣿⣿⣿⣿⣿⣿⣿⣿⣿⣿⣿⣿⣿⣿⣿⣿⣿⣿⣿⣿⠀⠀⠀⠀⠀⠀⠀⠀⠀⠀⠀⠀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⠀⠀⠀⠀⠀⠀⠀⠀⠀⠀⠀⣿⣿⣿⣿⣿⣿⣿⣿⣿⣿⣿⣿⣿⣿⣿⣿⣿⣿⣿⣿⣿⣿⣿⣿⣿⣿⣻⣟⣿⣿⣿⣿⣿⣿⣿⣿⣿⣿⣿⣿⣿⣿⣿⣿⣿⣿⣿⣿⣿⣿⣿⣿⣿⣿⣿⣿⣿⣿⠀⠀⠀⠀⠀⠀⠀⠀⠀⠀⠀⠀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⠀⠀⠀⠀⠀⠀⠀⠀⠀⠀⠀⣿⣿⣿⣿⣿⣿⣿⣿⣿⣿⣿⣿⣿⣿⣿⣿⣿⣿⣿⣿⣿⡿⢿⢻⣿⢺⣿⣿⣾⣿⣇⢜⢝⢻⢿⣿⣿⣿⣿⣿⣿⣿⣿⣿⣿⣿⣿⣿⣿⣿⣿⣿⣿⣿⣿⣿⣿⣿⠀⠀⠀⠀⠀⠀⠀⠀⠀⠀⠀⠀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⠀⠀⠀⠀⠀⠀⠀⠀⠀⠀⠀⣿⣿⣿⣿⣿⣿⣿⣿⣿⣿⣿⣿⣿⣿⣿⣿⣿⡿⢟⠏⢑⠑⠅⢸⣿⣾⣿⡿⣯⣿⡏⢕⢕⢑⢕⢕⢜⢝⢿⣿⣿⣿⣿⣿⣿⣿⣿⣿⣿⣿⣿⣿⣿⣿⣿⣿⣿⣿⠀⠀⠀⠀⠀⠀⠀⠀⠀⠀⠀⠀</a:t>
            </a:r>
            <a:br/>
            <a:r>
              <a:t>⠀⠀⠀⠀⠀⠀⠀⠀⠀⠀⠀⣿⣿⣿⣿⣿⣿⣿⣿⣿⣿⣿⣿⣿⣿⣿⣿⣿⢕⠑⠀⠀⠀⠀⠘⠟⢟⣟⣿⣿⡿⢕⢕⢕⠑⢕⢅⠕⠕⢕⣿⣿⣿⣿⣿⣿⣿⣿⣿⣿⣿⣿⣿⣿⣿⣿⣿⣿⣿⠀⠀⠀⠀⠀⠀⠀⠀⠀⠀⠀⠀</a:t>
            </a:r>
            <a:br/>
            <a:r>
              <a:t>⠀⠀⠀⠀⠀⠀⠀⠀⠀⠀⠀⣿⣿⣿⣿⣿⣿⣿⣿⣿⣿⣿⣿⣿⣿⣿⣿⡏⠕⠀⠀⠀⠀⠀⠀⠁⢽⢽⢗⣗⣗⢕⢑⠄⠀⠁⠁⠀⠀⢅⢹⣿⣿⣿⣿⣿⣿⣿⣿⣿⣿⣿⣿⣿⣿⣿⣿⣿⣿⠀⠀⠀⠀⠀⠀⠀⠀⠀⠀⠀⠀</a:t>
            </a:r>
            <a:br/>
            <a:r>
              <a:t>⠀⠀⠀⠀⠀⠀⠀⠀⠀⠀⠀⣿⣿⣿⣿⣿⣿⣿⣿⣿⣿⣿⣿⣿⣿⣿⣿⡇⠁⠀⢀⡠⢄⢄⠀⠀⢸⣽⢕⢵⣗⢕⢕⠁⠀⠀⠀⠀⠀⠀⢜⣿⣿⣿⣿⣿⣿⣿⣿⣿⣿⣿⣿⣿⣿⣿⣿⣿⣿⠀⠀⠀⠀⠀⠀⠀⠀⠀⠀⠀⠀</a:t>
            </a:r>
            <a:br/>
            <a:r>
              <a:t>⠀⠀⠀⠀⠀⠀⠀⠀⠀⠀⠀⣿⣿⣿⣿⣿⣿⣿⣿⣿⣿⣿⣿⣿⣿⣿⣿⡇⠀⢔⣿⣵⣼⣵⢄⠀⢕⣟⡏⢽⢵⢕⢕⢐⠀⠀⠀⠀⠀⠀⢕⢿⣿⣿⣿⣿⣿⣿⣿⣿⣿⣿⣿⣿⣿⣿⣿⣿⣿⠀⠀⠀⠀⠀⠀⠀⠀⠀⠀⠀⠀</a:t>
            </a:r>
            <a:br/>
            <a:r>
              <a:t>⠀⠀⠀⠀⠀⠀⠀⠀⠀⠀⠀⣿⣿⣿⣿⣿⣿⣿⣿⣿⣿⣿⣿⣿⣿⣿⡿⠕⠀⣸⡽⡿⣿⡗⠐⠀⠔⢕⡗⣏⡹⢅⠕⢐⠀⠀⠀⠀⠀⠀⠁⢸⣿⣿⣿⣿⣿⣿⣿⣿⣿⣿⣿⣿⣿⣿⣿⣿⣿⠀⠀⠀⠀⠀⠀⠀⠀⠀⠀⠀⠀</a:t>
            </a:r>
            <a:br/>
            <a:r>
              <a:t>⠀⠀⠀⠀⠀⠀⠀⠀⠀⠀⠀⣿⣿⣿⣿⣿⣿⣿⣿⣿⣿⣿⣿⣿⣿⣿⡇⢕⢕⠑⢜⢹⠑⠀⠀⠀⠅⢕⡕⢗⢗⣃⢐⠁⠀⠀⠀⠀⠀⠀⠀⠁⢻⣿⣿⣿⣿⣿⣿⣿⣿⣿⣿⣿⣿⣿⣿⣿⣿⠀⠀⠀⠀⠀⠀⠀⠀⠀⠀⠀⠀</a:t>
            </a:r>
            <a:br/>
            <a:r>
              <a:t>⠀⠀⠀⠀⠀⠀⠀⠀⠀⠀⠀⣿⣿⣿⣿⣿⣿⣿⣿⣿⣿⣿⣿⣿⣿⣿⣷⢕⠄⢕⠕⠕⠀⠀⠀⠀⠅⢕⢇⡜⢵⣕⢕⠀⠀⠀⠀⠀⠀⠀⠀⢔⣾⣿⣿⣿⣿⣿⣿⣿⣿⣿⣿⣿⣿⣿⣿⣿⣿⠀⠀⠀⠀⠀⠀⠀⠀⠀⠀⠀⠀</a:t>
            </a:r>
            <a:br/>
            <a:r>
              <a:t>⠀⠀⠀⠀⠀⠀⠀⠀⠀⠀⠀⣿⣿⣿⣿⣿⣿⣿⣿⣿⣿⣿⣿⣿⣿⣿⣿⣷⣵⣵⣤⡆⠀⠀⠀⠀⠀⢕⢕⢕⢕⢕⢕⢄⠀⠀⠀⠀⠀⢀⢔⢕⣿⣿⣿⣿⣿⣿⣿⣿⣿⣿⣿⣿⣿⣿⣿⣿⣿⠀⠀⠀⠀⠀⠀⠀⠀⠀⠀⠀⠀</a:t>
            </a:r>
            <a:br/>
            <a:r>
              <a:t>⠀⠀⠀⠀⠀⠀⠀⠀⠀⠀⠀⣿⣿⣿⣿⣿⣿⣿⣿⣿⣿⣿⣿⣿⣿⣿⣿⣿⣿⣿⣿⠑⠀⠀⠀⠀⠐⢕⢕⣕⣵⣽⣵⡕⢀⠀⠀⠀⠀⢕⢕⢼⣼⣿⣿⣿⣿⣿⣿⣿⣿⣿⣿⣿⣿⣿⣿⣿⣿⠀⠀⠀⠀⠀⠀⠀⠀⠀⠀⠀⠀</a:t>
            </a:r>
            <a:br/>
            <a:r>
              <a:t>⠀⠀⠀⠀⠀⠀⠀⠀⠀⠀⠀⠛⠛⠛⠛⠛⠛⠛⠛⠛⠛⠛⠛⠛⠛⠛⠛⠛⠛⠛⠛⠀⠀⠀⠀⠀⠀⠑⠃⠛⠛⠛⠛⠓⠑⠀⠀⠀⠀⠑⠑⠑⠛⠛⠛⠛⠛⠛⠛⠛⠛⠛⠛⠛⠛⠛⠛⠛⠛⠀⠀⠀⠀⠀⠀⠀⠀⠀⠀⠀⠀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⠀⠀⠀⠀⠀⠀⠀⠀⠀⠀⠀⠀⠀⠀⠀⠀⠀⠀⠀⠀⠀⠀⢕⢕⠁⢑⢕⢱⣺⣿⣿⣿⣿⡷⣿⣿⣿⣿⢿⣿⢟⢿⣿⣿⡿⣿⣿⡿⣿⣿⡿⣻⣿⣿⣿⣿⣿⣿⣿⣿⣿⣿⣿⣿⣿⣿⣿⣷⡕⠀⠀⠀⠀⠀⠀⠀⠀⠀⠀⠀⠀</a:t>
            </a:r>
            <a:br/>
            <a:r>
              <a:t>⠀⠀⠀⠀⠀⠀⠀⠀⠀⠀⠀⠀⠀⠀⠀⠀⠀⠀⠀⠀⠀⢕⢕⢕⢔⢕⢕⣼⣿⣧⣿⣿⣻⣿⣿⣿⣿⣷⣿⣿⢗⢺⣿⣿⣿⣿⣿⣿⣿⣿⣿⣻⣿⣿⣿⣿⣿⣿⣿⣿⣿⣿⣿⣿⣿⣿⣿⣿⡕⠀⠀⠀⠀⠀⠀⠀⠀⠀⠀⠀⠀</a:t>
            </a:r>
            <a:br/>
            <a:r>
              <a:t>⠀⠀⠀⠀⠀⠀⠀⠀⠀⠀⠀⠀⠀⠀⠀⠀⠀⠀⠀⠀⠀⢕⢕⢕⢕⢕⢕⣮⣿⣾⣿⣿⣿⣿⣿⣿⣿⣿⣿⣿⣷⣾⣿⣿⣿⣿⣿⣿⣿⣿⣿⣿⣿⣿⣿⣿⣿⣿⣿⣿⣿⣿⣿⣿⣿⣿⣿⣿⡇⠀⠀⠀⠀⠀⠀⠀⠀⠀⠀⠀⠀</a:t>
            </a:r>
            <a:br/>
            <a:r>
              <a:t>⠀⠀⠀⠀⠀⠀⠀⠀⠀⠀⠀⠀⠀⠀⠀⠀⠀⠀⠀⠀⠀⢕⢕⢕⢕⢕⢕⣱⣾⣻⣿⣿⣿⣿⣿⣿⣿⣿⣿⣿⡏⣽⣿⣿⣿⣿⣿⣿⣿⣿⣵⣽⣿⣿⣿⣿⣿⣿⣿⣿⣿⣿⣿⣿⣿⣿⣿⣷⡇⠀⠀⠀⠀⠀⠀⠀⠀⠀⠀⠀⠀</a:t>
            </a:r>
            <a:br/>
            <a:r>
              <a:t>⠀⠀⠀⠀⠀⠀⠀⠀⠀⠀⠀⠀⠀⠀⠀⠀⠀⠀⠀⠀⢕⢕⢕⢕⢕⢕⢕⣿⣿⡿⢿⢿⡿⢿⢿⢿⢿⢿⣿⣿⡇⣿⣿⣿⣿⣿⣿⣿⣿⣿⣯⣿⣿⣿⡿⣿⢿⣿⣿⣿⣿⣿⣿⣿⣿⣿⣿⣿⡇⠀⠀⠀⠀⠀⠀⠀⠀⠀⠀⠀⠀</a:t>
            </a:r>
            <a:br/>
            <a:r>
              <a:t>⠀⠀⠀⠀⠀⠀⠀⠀⠀⠀⠀⠀⠀⠀⠀⠀⠀⠀⠀⠀⢕⢕⢕⢕⢕⢕⢕⣿⣿⢟⣵⡟⢟⣽⢿⢫⣝⢻⣿⣿⡏⣿⣿⣿⣿⣿⣿⣿⣿⣿⡗⣿⣿⣿⣟⣿⣿⡻⢻⣿⡟⣟⣷⣾⢻⣿⣿⣿⢇⠀⠀⠀⠀⠀⠀⠀⠀⠀⠀⠀⠀</a:t>
            </a:r>
            <a:br/>
            <a:r>
              <a:t>⠀⠀⠀⠀⠀⠀⠀⠀⠀⠀⠀⠀⠀⠀⠀⠀⠀⠀⠀⢀⢕⢕⢕⢕⢕⢕⢕⣿⣿⣾⣿⣿⣿⣿⣿⣿⣿⣿⣿⣿⡗⣿⣿⣿⣿⣿⣿⣿⣿⣿⡏⣿⣿⣿⣿⣿⣿⣿⣿⣿⣿⣿⣿⣿⣿⣿⣿⣿⡇⠀⠀⠀⠀⠀⠀⠀⠀⠀⠀⠀⠀</a:t>
            </a:r>
            <a:br/>
            <a:r>
              <a:t>⠀⠀⠀⠀⠀⠀⠀⠀⠀⠀⠀⠀⠀⠀⠀⠀⠀⠀⢄⢕⢕⢕⢕⢕⢕⢕⢕⣿⣿⢻⣿⡿⢿⣿⡿⣿⣿⢻⣯⣿⢇⣿⣿⣿⢿⣿⣿⢻⣿⣿⢇⢻⣿⣿⢻⣿⣿⡟⣿⣿⣿⣻⣿⣿⡿⣿⣿⣿⢇⠀⠀⠀⠀⠀⠀⠀⠀⠀⠀⠀⠀</a:t>
            </a:r>
            <a:br/>
            <a:r>
              <a:t>⠀⠀⠀⠀⠀⠀⠀⠀⠀⠀⠀⠀⠀⠀⠀⠀⢔⢕⢕⢕⡕⢕⢕⢕⢕⢕⢕⣿⡟⢜⢿⢇⢝⢯⡇⣿⣿⢕⢏⡟⢕⢸⣿⣿⢸⣿⣿⢸⣿⣿⢕⢸⣻⣿⢸⣿⣿⡟⣿⣿⡟⢻⣿⣿⢕⣿⣿⣿⢕⠀⠀⠀⠀⠀⠀⠀⠀⠀⠀⠀⠀</a:t>
            </a:r>
            <a:br/>
            <a:r>
              <a:t>⠀⠀⠀⠀⠀⠀⠀⠀⠀⠀⠀⠀⠀⠀⠀⠀⠅⠑⠑⢕⢕⢕⢱⢕⢕⢕⢕⢝⢇⢕⢕⢕⢕⢕⢕⢏⢕⣕⢕⢝⢇⢕⢟⢝⢸⢽⢏⢜⢟⢿⢕⢜⢝⢝⢹⢷⢿⢇⢿⢿⢇⢸⢿⢿⢕⢿⢾⢕⢕⠀⠀⠀⠀⠀⠀⠀⠀⠀⠀⠀⠀</a:t>
            </a:r>
            <a:br/>
            <a:r>
              <a:t>⠀⠀⠀⠀⠀⠀⠀⠀⠀⠀⠀⣿⣿⣿⣿⣿⣿⣿⣿⣿⣿⣿⣿⣷⣷⣷⣷⣷⣷⣷⣷⢔⢕⣷⣷⣷⣵⣵⢱⡇⢕⣵⣵⣵⣵⣵⣵⣵⣵⣵⣾⢕⢕⢕⣕⣕⣕⣕⣕⣕⣕⣕⣕⣕⣕⣕⣕⣕⣕⠀⠀⠀⠀⠀⠀⠀⠀⠀⠀⠀⠀</a:t>
            </a:r>
            <a:br/>
            <a:r>
              <a:t>⠀⠀⠀⠀⠀⠀⠀⠀⠀⠀⠀⣿⣿⣿⣿⣿⣿⣿⣿⣿⣿⣿⣿⣿⣿⣿⣿⣿⣿⣿⣿⢱⡇⢹⣿⣿⣿⣷⣿⣷⣿⣿⣿⣿⣿⣿⣿⣿⣿⣿⣿⣧⢕⡕⢹⣿⣿⣿⣿⣿⣿⣿⣿⣿⣿⣿⣿⣿⣿⠀⠀⠀⠀⠀⠀⠀⠀⠀⠀⠀⠀</a:t>
            </a:r>
            <a:br/>
            <a:r>
              <a:t>⠀⠀⠀⠀⠀⠀⠀⠀⠀⠀⠀⢿⢿⣿⣿⣿⣿⣿⣿⣟⣻⣿⣿⣿⣿⣿⣿⣿⣿⣿⣿⣼⣧⣼⣿⣿⣿⣿⣿⣿⣿⣿⣿⣿⣿⣿⣿⣿⣿⣿⣿⣿⡇⢏⣱⣿⣾⣿⣿⣿⣿⡹⣿⣿⣿⣿⣿⣿⣿⠀⠀⠀⠀⠀⠀⠀⠀⠀⠀⠀⠀</a:t>
            </a:r>
            <a:br/>
            <a:r>
              <a:t>⠀⠀⠀⠀⠀⠀⠀⠀⠀⠀⠀⣵⣷⣾⣿⣿⣿⣿⣿⣿⣿⣿⣿⣿⣿⣿⣿⣿⣿⣿⣿⣿⣿⣿⣿⣿⣿⣿⣿⣿⡟⢿⣿⣿⣿⣿⣿⣿⣿⣿⣿⣿⣷⣿⣿⣿⣞⣾⣿⣿⣟⣿⣿⣿⣿⣿⣿⣿⣿⠀⠀⠀⠀⠀⠀⠀⠀⠀⠀⠀⠀</a:t>
            </a:r>
            <a:br/>
            <a:r>
              <a:t>⠀⠀⠀⠀⠀⠀⠀⠀⠀⠀⠀⣿⣿⢻⣿⣿⣿⣿⣿⣿⣿⣿⣿⣿⣿⣿⣿⣿⣿⣿⣿⣿⣿⣿⣿⣿⣿⣿⣿⣿⣷⢸⣿⣿⣿⣿⣿⡟⡿⣿⣿⣿⣿⣿⣿⣿⡿⢿⣿⣿⡷⣿⣿⣿⣿⣿⣿⣿⣿⠀⠀⠀⠀⠀⠀⠀⠀⠀⠀⠀⠀</a:t>
            </a:r>
            <a:br/>
            <a:r>
              <a:t>⠀⠀⠀⠀⠀⠀⠀⠀⠀⠀⠀⣿⣿⢱⣿⣿⣿⣿⣟⡿⢿⣿⣿⣿⣿⣿⢿⣿⣿⣿⣿⣿⣿⣿⣿⣿⣿⣿⣿⣿⣿⢜⣿⣿⣿⣿⣿⡇⢇⣿⣿⣿⣿⣿⣿⣿⣿⣿⣿⣿⣷⣸⣿⣿⣿⣿⣿⣿⣿⠀⠀⠀⠀⠀⠀⠀⠀⠀⠀⠀⠀</a:t>
            </a:r>
            <a:br/>
            <a:r>
              <a:t>⠀⠀⠀⠀⠀⠀⠀⠀⠀⠀⠀⣿⣿⢕⣿⣿⣿⣿⣿⢇⢱⣿⣿⣿⣿⣿⣿⣿⣿⣿⣿⣿⣿⣿⣿⣿⣿⣿⣿⣿⣿⡕⣟⣻⣟⣟⣟⡇⢸⣿⣿⣿⣿⣿⣿⣿⣿⣿⣿⣿⣿⣿⣿⣿⣿⣿⣿⣿⣿⠀⠀⠀⠀⠀⠀⠀⠀⠀⠀⠀⠀</a:t>
            </a:r>
            <a:br/>
            <a:r>
              <a:t>⠀⠀⠀⠀⠀⠀⠀⠀⠀⠀⠀⣿⣿⢜⣿⣿⣿⣿⣿⢣⣿⣿⣿⣿⣿⣿⣿⣿⣿⣿⣿⣿⣿⣿⣿⣿⣿⣿⣿⣿⣿⡇⣽⣟⣟⣟⣟⢗⢸⣿⣿⣿⣿⣿⣿⣿⣿⣿⣿⣿⣿⣗⣜⣝⣝⣝⢝⢝⢝⠀⠀⠀⠀⠀⠀⠀⠀⠀⠀⠀⠀</a:t>
            </a:r>
            <a:br/>
            <a:r>
              <a:t>⠀⠀⠀⠀⠀⠀⠀⠀⠀⠀⠀⣿⣿⢕⣿⣿⣿⣿⡇⢸⣿⣿⣿⣿⣿⣿⣿⣿⣿⣿⣿⣿⣿⣿⣿⣿⣿⣿⣿⣿⣽⡕⢻⢿⢟⢻⢟⢟⢺⣿⣿⣿⣿⢻⣿⣿⣿⣿⣿⣿⣿⣿⣿⣿⣿⣿⣿⣿⣿⠀⠀⠀⠀⠀⠀⠀⠀⠀⠀⠀⠀</a:t>
            </a:r>
            <a:br/>
            <a:r>
              <a:t>⠀⠀⠀⠀⠀⠀⠀⠀⠀⠀⠀⣿⣿⢕⣿⣿⣿⣿⢕⣿⣿⣿⣿⣿⣿⣿⣿⣿⣿⣿⣿⣿⣿⣿⣿⣿⣿⣿⣿⣿⣿⢇⣿⢧⣿⣷⢸⣷⢸⣿⣿⣿⣿⣸⣿⣿⣿⣿⣿⣿⣿⣿⣿⣿⣿⣿⣿⣿⣿⠀⠀⠀⠀⠀⠀⠀⠀⠀⠀⠀⠀</a:t>
            </a:r>
            <a:br/>
            <a:r>
              <a:t>⠀⠀⠀⠀⠀⠀⠀⠀⠀⠀⠀⣿⣿⢕⣿⣿⣿⢇⢱⣿⣿⣿⣿⣿⣿⣿⣿⣿⣿⣿⣿⣿⣿⣿⣿⣿⣿⣿⣿⣿⡟⣼⣿⣼⣿⣿⢸⣿⢜⣿⣿⣿⣿⣿⣿⣿⣧⣿⣿⣿⣿⣿⣿⣿⣿⣿⣿⣿⣿⠀⠀⠀⠀⠀⠀⠀⠀⠀⠀⠀⠀</a:t>
            </a:r>
            <a:br/>
            <a:r>
              <a:t>⠀⠀⠀⠀⠀⠀⠀⠀⠀⠀⠀⢟⢇⢕⢟⢿⣿⢕⣼⣿⣿⣿⣿⣿⣿⣿⣿⣿⣿⣿⣿⣿⣿⣿⣿⣿⣿⣿⣿⣿⢱⣿⢧⣿⣿⣿⡇⣿⡇⣿⣿⣿⣿⣿⣿⣿⣿⣿⣿⣿⣿⣿⣿⣿⣿⣿⣿⣿⣿⠀⠀⠀⠀⠀⠀⠀⠀⠀⠀⠀⠀</a:t>
            </a:r>
            <a:br/>
            <a:r>
              <a:t>⠀⠀⠀⠀⠀⠀⠀⠀⠀⠀⠀⠛⠛⠘⠛⠛⠓⠑⠛⠛⠛⠛⠛⠛⠛⠛⠛⠛⠛⠛⠛⠛⠛⠛⠛⠛⠛⠛⠛⠛⠘⠛⠚⠛⠛⠛⠛⠘⠛⠘⠛⠛⠛⠛⠛⠛⠛⠛⠛⠛⠛⠛⠛⠛⠛⠛⠛⠛⠛⠀⠀⠀⠀⠀⠀⠀⠀⠀⠀⠀⠀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⠀⠀⠀⠀⠀⠀⠀⠀⠀⠀⠀⠀⠀⠀⠀⠀⠀⠀⠀⠀⠀⠀⢕⢕⠅⢑⢕⢱⢺⣿⡿⣿⣿⡷⣿⣿⣿⣿⣿⣿⢟⢾⣿⣿⡿⣿⣿⢿⣿⣿⡿⢿⣿⣿⣿⣿⣿⣿⣿⣿⣿⣿⣿⣿⣿⣿⣿⣿⡕⠀⠀⠀⠀⠀⠀⠀⠀⠀⠀⠀⠀</a:t>
            </a:r>
            <a:br/>
            <a:r>
              <a:t>⠀⠀⠀⠀⠀⠀⠀⠀⠀⠀⠀⠀⠀⠀⠀⠀⠀⠀⠀⠀⠀⢕⢕⢕⢔⢕⢕⣵⣿⣧⣿⣿⣽⣿⣿⣿⣿⣷⣿⣿⡷⢾⣿⣿⣿⣿⣿⣿⣿⣿⣿⢿⣿⣿⣿⣿⣿⣿⣿⣿⣿⣿⣿⣿⣿⣿⣿⣿⡕⠀⠀⠀⠀⠀⠀⠀⠀⠀⠀⠀⠀</a:t>
            </a:r>
            <a:br/>
            <a:r>
              <a:t>⠀⠀⠀⠀⠀⠀⠀⠀⠀⠀⠀⠀⠀⠀⠀⠀⠀⠀⠀⠀⠀⢕⢕⢕⢕⢕⢕⣾⣻⣾⣿⣿⣿⣿⣿⣿⣿⣿⣿⣽⣷⣾⣿⣿⣿⣿⣿⣿⣿⣿⣿⣿⣿⣿⣿⣿⣿⣿⣿⣿⣿⣿⣿⣿⣿⣿⣿⣿⡇⠀⠀⠀⠀⠀⠀⠀⠀⠀⠀⠀⠀</a:t>
            </a:r>
            <a:br/>
            <a:r>
              <a:t>⠀⠀⠀⠀⠀⠀⠀⠀⠀⠀⠀⠀⠀⠀⠀⠀⠀⠀⠀⠀⠀⢕⢕⢕⢕⢕⢕⣫⣾⣻⣿⣿⣿⣿⣿⣿⣿⣯⣿⣿⡝⣯⣿⣿⣿⣿⣿⣿⣿⣿⣝⣽⣿⣿⣿⣿⣿⣿⣿⣿⣿⣿⣿⣿⣿⣿⣿⣷⡕⠀⠀⠀⠀⠀⠀⠀⠀⠀⠀⠀⠀</a:t>
            </a:r>
            <a:br/>
            <a:r>
              <a:t>⠀⠀⠀⠀⠀⠀⠀⠀⠀⠀⠀⠀⠀⠀⠀⠀⠀⠀⠀⠀⢕⢕⢕⢕⢕⢕⢕⣿⣿⣿⣿⣿⣿⣿⣿⣿⣿⣿⣿⣿⡏⣿⣿⣿⣿⣿⣿⣿⣿⣿⣟⣿⣿⣿⡿⢿⢿⢿⢿⢿⡿⡿⢿⢿⢿⣿⣿⣿⡇⠀⠀⠀⠀⠀⠀⠀⠀⠀⠀⠀⠀</a:t>
            </a:r>
            <a:br/>
            <a:r>
              <a:t>⠀⠀⠀⠀⠀⠀⠀⠀⠀⠀⠀⠀⠀⠀⠀⠀⠀⠀⠀⠀⢕⢕⢕⢕⢕⢕⢕⣿⣿⡿⣣⡿⢟⣽⢿⢿⣜⢿⣿⣿⡇⣿⣿⣿⣿⣿⣿⣿⣿⣿⡿⣿⣿⣿⡿⣻⣿⡻⢻⣿⡟⡿⣿⣿⢻⣿⣿⣿⢇⠀⠀⠀⠀⠀⠀⠀⠀⠀⠀⠀⠀</a:t>
            </a:r>
            <a:br/>
            <a:r>
              <a:t>⠀⠀⠀⠀⠀⠀⠀⠀⠀⠀⠀⠀⠀⠀⠀⠀⠀⠀⠀⢀⢕⢕⢕⢕⢕⢕⢕⣿⣿⣾⣿⣿⣿⣿⣷⣿⣿⣿⣿⣿⡗⣿⣿⣿⣿⣿⣿⣿⣿⣿⡇⣿⣿⣿⣿⣿⣿⣿⣿⣿⣿⣿⣿⣿⣿⣿⣿⣿⢇⠀⠀⠀⠀⠀⠀⠀⠀⠀⠀⠀⠀</a:t>
            </a:r>
            <a:br/>
            <a:r>
              <a:t>⠀⠀⠀⠀⠀⠀⠀⠀⠀⠀⠀⠀⠀⠀⠀⠀⠀⠀⢄⢕⢕⢕⢕⢕⢕⢕⢕⣿⣿⢽⣿⣿⢿⣿⣿⣿⣿⡿⣿⣿⢕⣿⣿⣿⢿⣿⣿⢿⣿⣿⢇⢿⣿⣿⢻⣿⣿⡿⣿⣿⣿⣿⣿⣿⡿⣿⣿⣿⢕⠀⠀⠀⠀⠀⠀⠀⠀⠀⠀⠀⠀</a:t>
            </a:r>
            <a:br/>
            <a:r>
              <a:t>⠀⠀⠀⠀⠀⠀⠀⠀⠀⠀⠀⠀⠀⠀⠀⠀⢄⢔⢕⢕⣕⢕⢕⢕⢕⢕⢕⣿⣿⢜⣿⢇⢝⢯⡇⣿⡿⢕⢟⡿⢕⢸⣿⣿⢸⣿⣿⢸⣿⣿⢕⢸⣻⣿⢸⣿⣿⡟⣿⣿⡏⢺⣿⣿⢕⣿⣿⡟⢕⠀⠀⠀⠀⠀⠀⠀⠀⠀⠀⠀⠀</a:t>
            </a:r>
            <a:br/>
            <a:r>
              <a:t>⠀⠀⠀⠀⠀⠀⠀⠀⠀⠀⠀⠀⠀⠀⠀⠀⠁⠕⢕⢕⢝⢕⢵⢕⢕⢕⢕⢟⢇⢕⢕⢕⢑⢕⡇⢇⢜⣕⢕⢇⢕⢕⢹⢏⢸⢻⢟⢜⢟⢟⢕⢜⢝⢝⢹⢷⢿⢇⢿⣿⡇⢸⣿⣿⢕⢿⢾⢇⢕⠀⠀⠀⠀⠀⠀⠀⠀⠀⠀⠀⠀</a:t>
            </a:r>
            <a:br/>
            <a:r>
              <a:t>⠀⠀⠀⠀⠀⠀⠀⠀⠀⠀⠀⣿⣿⣷⣷⣷⣷⣷⣷⣷⣷⣷⣷⣷⣷⣷⣷⣷⣷⣷⣷⢕⢕⣮⣵⣵⣵⣵⢕⡕⢕⢱⣵⣵⣵⣵⣵⣵⣵⣵⣕⡕⢕⢕⣜⣕⣕⣕⣕⣕⣕⣕⣕⣕⢕⢕⢕⢕⢕⠀⠀⠀⠀⠀⠀⠀⠀⠀⠀⠀⠀</a:t>
            </a:r>
            <a:br/>
            <a:r>
              <a:t>⠀⠀⠀⠀⠀⠀⠀⠀⠀⠀⠀⣿⣿⣿⣿⣿⣿⣿⣿⣿⣿⣿⣿⣿⣿⣿⣿⣿⣿⣿⣿⢱⡇⣿⣿⣿⣿⣿⣾⣿⣾⣿⣿⣿⣿⣿⣿⣿⣿⣿⣿⣧⢕⢕⢻⣿⣿⣿⣿⣿⣿⣿⣿⣿⣿⣿⣿⣿⣿⠀⠀⠀⠀⠀⠀⠀⠀⠀⠀⠀⠀</a:t>
            </a:r>
            <a:br/>
            <a:r>
              <a:t>⠀⠀⠀⠀⠀⠀⠀⠀⠀⠀⠀⢿⣿⣿⣿⣿⣿⣿⣿⡟⣻⣿⣿⣿⣿⣿⣿⣿⣿⣿⣿⣸⣧⣼⣿⣿⣿⣿⣿⣿⣿⣿⣿⣿⣿⣿⣿⣿⣿⣿⣿⣿⡇⢇⣱⣿⡟⣿⣿⣿⣿⢿⣿⣿⣿⣿⣿⣿⣿⠀⠀⠀⠀⠀⠀⠀⠀⠀⠀⠀⠀</a:t>
            </a:r>
            <a:br/>
            <a:r>
              <a:t>⠀⠀⠀⠀⠀⠀⠀⠀⠀⠀⠀⢱⣼⣿⣿⣿⣿⣿⣿⣿⣿⣿⣿⣿⣿⣿⣿⣿⣿⣿⣿⣿⣿⣿⣿⣿⣿⣿⣿⣿⣿⡳⣿⣿⣿⣿⣿⣿⣾⣿⣿⣿⣷⣾⣿⣿⣇⣿⣿⣿⣿⣵⣿⣿⣿⣿⣿⣿⣿⠀⠀⠀⠀⠀⠀⠀⠀⠀⠀⠀⠀</a:t>
            </a:r>
            <a:br/>
            <a:r>
              <a:t>⠀⠀⠀⠀⠀⠀⠀⠀⠀⠀⠀⣿⣿⣿⡟⢿⣿⣿⣿⣿⣿⣿⣿⣿⣿⣿⣿⣿⣿⣿⣿⣿⣿⣿⣿⣿⣿⣿⣿⣿⣿⡇⣿⣿⣿⣿⣿⣿⢿⡯⣿⣿⣿⣿⣿⣿⡯⣿⣿⣿⡯⣿⣿⣿⣿⣿⣿⣿⣿⠀⠀⠀⠀⠀⠀⠀⠀⠀⠀⠀⠀</a:t>
            </a:r>
            <a:br/>
            <a:r>
              <a:t>⠀⠀⠀⠀⠀⠀⠀⠀⠀⠀⠀⣿⣿⣿⡇⢻⣿⣿⣟⣿⣿⢿⢿⣿⢿⢿⢿⢿⣿⣿⣿⣿⣿⣿⣿⣿⣿⣿⣿⣿⣿⣧⢻⣿⣿⣿⣿⣿⢸⢸⣿⣿⣿⣿⣿⣿⣿⣿⣿⣷⣧⣺⣿⣿⣿⣿⣿⣿⣿⠀⠀⠀⠀⠀⠀⠀⠀⠀⠀⠀⠀</a:t>
            </a:r>
            <a:br/>
            <a:r>
              <a:t>⠀⠀⠀⠀⠀⠀⠀⠀⠀⠀⠀⣿⣿⣿⡇⢸⣿⣿⣿⣿⣿⢕⣼⣿⣿⣿⣿⣿⣿⣿⣿⣿⣿⣿⣿⣿⣿⣿⣯⣿⣿⣿⢸⣟⣟⣟⣟⣟⢕⣾⣿⣿⣿⣿⣿⣿⣿⣿⣿⣿⣿⣿⣿⣿⣿⣿⣿⣿⣿⠀⠀⠀⠀⠀⠀⠀⠀⠀⠀⠀⠀</a:t>
            </a:r>
            <a:br/>
            <a:r>
              <a:t>⠀⠀⠀⠀⠀⠀⠀⠀⠀⠀⠀⣿⣿⣿⡇⢸⣿⣿⣿⣿⡿⢱⣿⣿⣿⣿⣿⣿⣿⣿⣿⣿⣿⣿⣿⣿⣿⣿⣿⣿⣿⣿⢸⣝⣟⣟⣟⡟⢇⣿⣿⣿⣿⣿⣿⣿⣿⣿⣿⣿⣿⣳⣝⣝⣝⣝⢝⢝⢝⠀⠀⠀⠀⠀⠀⠀⠀⠀⠀⠀⠀</a:t>
            </a:r>
            <a:br/>
            <a:r>
              <a:t>⠀⠀⠀⠀⠀⠀⠀⠀⠀⠀⠀⣿⣿⣿⡇⢸⣿⣿⣿⣿⢇⣾⣿⣿⣿⣿⣿⣿⣿⣿⣿⣿⣿⣿⣿⣿⣿⣿⣿⣿⣯⣝⢜⣿⢟⢟⢿⢟⢇⣿⣿⣿⣿⢻⣿⣿⣿⣿⣿⣿⣿⣿⣿⣿⣿⣿⣿⣿⣿⠀⠀⠀⠀⠀⠀⠀⠀⠀⠀⠀⠀</a:t>
            </a:r>
            <a:br/>
            <a:r>
              <a:t>⠀⠀⠀⠀⠀⠀⠀⠀⠀⠀⠀⣿⣿⣿⡇⢸⣿⣿⣿⡏⢱⣿⣿⣿⣿⣿⣿⣿⣿⣿⣿⣿⣿⣿⣿⣿⣿⣿⣿⣿⣿⡟⢸⣿⣸⣿⡇⣿⡇⣿⣿⣿⣿⢸⣿⣿⣿⣿⣿⣿⣿⣿⣿⣿⣿⣿⣿⣿⣿⠀⠀⠀⠀⠀⠀⠀⠀⠀⠀⠀⠀</a:t>
            </a:r>
            <a:br/>
            <a:r>
              <a:t>⠀⠀⠀⠀⠀⠀⠀⠀⠀⠀⠀⣿⣿⣿⢇⢸⣿⣿⣿⢕⢸⣿⣿⣿⣿⣿⣿⣿⣿⣿⣿⣿⣿⣿⣿⣿⣿⣿⣿⣿⣿⢇⣿⣇⣿⣿⣇⣿⣇⢹⣿⣿⣿⣿⣿⣿⣧⣽⣿⣿⣿⣿⣿⣿⣿⣿⣿⣿⣿⠀⠀⠀⠀⠀⠀⠀⠀⠀⠀⠀⠀</a:t>
            </a:r>
            <a:br/>
            <a:r>
              <a:t>⠀⠀⠀⠀⠀⠀⠀⠀⠀⠀⠀⢟⣟⣏⡕⢜⢟⢿⣯⢱⣿⣿⣿⣿⣿⣿⣿⣿⣿⣿⣿⣿⣿⣿⣿⣿⣿⣿⣿⣿⡿⣼⣿⣹⣿⣿⣿⣸⣿⡸⣿⣿⣿⣿⣿⣿⣿⣿⣿⣿⣿⣿⣿⣿⣿⣿⣿⣿⣿⠀⠀⠀⠀⠀⠀⠀⠀⠀⠀⠀⠀</a:t>
            </a:r>
            <a:br/>
            <a:r>
              <a:t>⠀⠀⠀⠀⠀⠀⠀⠀⠀⠀⠀⠛⠛⠛⠃⠛⠛⠛⠃⠘⠛⠛⠛⠛⠛⠛⠛⠛⠛⠛⠛⠛⠛⠛⠛⠛⠛⠛⠛⠛⠃⠛⠓⠛⠛⠛⠛⠃⠛⠃⠛⠛⠛⠛⠛⠛⠛⠛⠛⠛⠛⠛⠛⠛⠛⠛⠛⠛⠛⠀⠀⠀⠀⠀⠀⠀⠀⠀⠀⠀⠀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⠀⠀⠀⠀⠀⠀⠀⠀⠀⠀⠀⠀⠀⠀⠀⠀⠀⠀⠀⠀⠀⠀⢑⢕⢑⠅⢕⢕⢼⣿⡿⣿⣿⣷⣿⣿⣿⣿⣿⣿⢿⣼⣿⣿⣿⣿⣿⣿⣿⣿⣿⢿⣿⣿⣿⣿⣿⣿⣿⣿⣿⣿⣿⣿⣿⣿⣿⣯⡕⠀⠀⠀⠀⠀⠀⠀⠀⠀⠀⠀⠀</a:t>
            </a:r>
            <a:br/>
            <a:r>
              <a:t>⠀⠀⠀⠀⠀⠀⠀⠀⠀⠀⠀⠀⠀⠀⠀⠀⠀⠀⠀⠀⠀⢕⢕⢕⢕⢔⢕⣱⣿⣽⣾⣿⣿⣿⣿⣿⣿⣷⣾⣿⡷⢵⣿⣿⣿⣿⣿⣿⣿⣿⡿⢿⣿⣿⣿⣿⣿⣿⣿⣿⣿⣿⣿⣿⣿⣿⣿⣿⡇⠀⠀⠀⠀⠀⠀⠀⠀⠀⠀⠀⠀</a:t>
            </a:r>
            <a:br/>
            <a:r>
              <a:t>⠀⠀⠀⠀⠀⠀⠀⠀⠀⠀⠀⠀⠀⠀⠀⠀⠀⠀⠀⠀⠀⢕⢕⢕⢕⢕⢕⣼⣻⣾⣿⣿⣿⣿⣿⣿⣿⣿⣿⣿⣷⣾⣿⣿⣿⣿⣿⣿⣿⣿⣿⣿⣿⣿⣿⣿⣿⣿⣿⣿⣿⣿⣿⣿⣿⣿⣿⣿⡇⠀⠀⠀⠀⠀⠀⠀⠀⠀⠀⠀⠀</a:t>
            </a:r>
            <a:br/>
            <a:r>
              <a:t>⠀⠀⠀⠀⠀⠀⠀⠀⠀⠀⠀⠀⠀⠀⠀⠀⠀⠀⠀⠀⠀⢕⢕⢕⢕⢕⢕⢻⣿⣻⣿⣿⣿⣿⣿⣿⣿⣿⣿⣾⣏⣻⣿⣿⣿⣿⣿⣿⣿⣿⣝⣹⣿⣿⣿⣿⣿⣿⣿⣿⣿⣿⣿⣿⣿⣿⣿⣷⡕⠀⠀⠀⠀⠀⠀⠀⠀⠀⠀⠀⠀</a:t>
            </a:r>
            <a:br/>
            <a:r>
              <a:t>⠀⠀⠀⠀⠀⠀⠀⠀⠀⠀⠀⠀⠀⠀⠀⠀⠀⠀⠀⠀⢀⢕⢕⢕⢕⢕⢕⣿⣿⣿⣿⣿⣿⣿⣿⣿⣿⣿⣿⣿⣿⣿⣿⣿⣿⣿⣿⣿⣿⣿⣿⣿⣿⣿⣿⡿⢿⢿⡿⢿⢿⡿⢿⢿⢿⣿⣿⣿⡇⠀⠀⠀⠀⠀⠀⠀⠀⠀⠀⠀⠀</a:t>
            </a:r>
            <a:br/>
            <a:r>
              <a:t>⠀⠀⠀⠀⠀⠀⠀⠀⠀⠀⠀⠀⠀⠀⠀⠀⠀⠀⠀⠀⢕⢕⢕⢕⢕⢕⢕⣿⣿⡷⣧⡷⢷⣷⢷⢷⣵⢿⣿⣿⡇⣿⣿⣿⣿⣿⣿⣿⣿⣿⡿⣿⣿⣿⣿⢿⣽⣿⢿⣯⡿⣿⣿⣽⢿⣿⣿⣿⢇⠀⠀⠀⠀⠀⠀⠀⠀⠀⠀⠀⠀</a:t>
            </a:r>
            <a:br/>
            <a:r>
              <a:t>⠀⠀⠀⠀⠀⠀⠀⠀⠀⠀⠀⠀⠀⠀⠀⠀⠀⠀⠀⠀⢕⢕⢕⢕⢕⢕⢕⣿⣿⣷⣿⣿⣾⣿⣷⣿⣿⣿⣿⣿⡗⣿⣿⣿⣿⣿⣿⣿⣿⣿⣟⣿⣿⣿⣿⣿⣿⣿⣿⣿⣿⣿⣿⣿⣿⣿⣿⣿⢇⠀⠀⠀⠀⠀⠀⠀⠀⠀⠀⠀⠀</a:t>
            </a:r>
            <a:br/>
            <a:r>
              <a:t>⠀⠀⠀⠀⠀⠀⠀⠀⠀⠀⠀⠀⠀⠀⠀⠀⠀⠀⢔⢕⢕⢕⢕⢕⢕⢕⢕⣿⣿⢿⣿⣿⢿⣿⣿⣿⣿⡿⣿⣽⡕⣿⣿⣿⣿⣿⣿⢿⣿⣿⢇⢿⣿⣿⢿⣿⣿⣿⣿⣿⣿⣿⣿⣿⣿⣿⣿⣿⢕⠀⠀⠀⠀⠀⠀⠀⠀⠀⠀⠀⠀</a:t>
            </a:r>
            <a:br/>
            <a:r>
              <a:t>⠀⠀⠀⠀⠀⠀⠀⠀⠀⠀⠀⠀⠀⠀⠀⠀⢄⢔⢕⢕⣕⢕⢕⢕⢕⢕⢕⣿⡿⢕⣿⢟⢜⢿⡇⣿⡿⢇⢻⣿⢏⢝⣿⣿⢸⣿⣿⢸⣿⣿⢕⢸⢻⣿⢱⣿⣿⡷⣿⣿⡗⢺⣿⣿⢕⣿⣿⡟⢕⠀⠀⠀⠀⠀⠀⠀⠀⠀⠀⠀⠀</a:t>
            </a:r>
            <a:br/>
            <a:r>
              <a:t>⠀⠀⠀⠀⠀⠀⠀⠀⠀⠀⠀⠀⠀⠀⠀⠀⠁⠑⠕⢕⢝⢕⢵⢕⢕⢕⢕⢟⢇⢕⢕⢕⢕⢕⡇⢏⢕⢱⢜⢕⢕⢇⢜⢟⢸⢿⢟⢸⢿⢟⢕⢜⢝⢝⢹⢿⣿⢇⣿⣿⡇⢸⣿⣿⢕⡿⣿⡇⢕⠀⠀⠀⠀⠀⠀⠀⠀⠀⠀⠀⠀</a:t>
            </a:r>
            <a:br/>
            <a:r>
              <a:t>⠀⠀⠀⠀⠀⠀⠀⠀⠀⠀⠀⣷⣷⣷⣷⣷⣶⣷⣶⣷⣷⣷⣷⣷⣷⣷⣷⣷⣷⣧⣵⢕⢕⢮⣵⣵⣵⣵⢕⣵⢕⢱⣵⣵⣕⣕⣕⣕⣕⣕⣱⡇⢕⢕⣜⣕⣕⣕⣕⣕⣕⡕⢕⢕⢕⢕⢕⢕⢕⠀⠀⠀⠀⠀⠀⠀⠀⠀⠀⠀⠀</a:t>
            </a:r>
            <a:br/>
            <a:r>
              <a:t>⠀⠀⠀⠀⠀⠀⠀⠀⠀⠀⠀⣿⣿⣿⣿⣿⣿⣿⣿⣿⣿⣿⣿⣿⣿⣿⣿⣿⣿⣿⣿⡇⡇⣾⣿⣿⣿⣿⣾⣿⣷⣿⣿⣿⣿⣿⣿⣿⣿⣿⣿⣧⢕⢕⢻⣿⣿⣿⣿⣿⣿⣿⣿⣿⣿⣿⣿⣿⣿⠀⠀⠀⠀⠀⠀⠀⠀⠀⠀⠀⠀</a:t>
            </a:r>
            <a:br/>
            <a:r>
              <a:t>⠀⠀⠀⠀⠀⠀⠀⠀⠀⠀⠀⣿⣿⣿⣿⣿⣿⣿⣿⡟⣻⣿⣿⣿⣿⣿⣿⣿⣿⣿⣿⣵⣧⣽⣿⣿⣿⣿⣿⣿⣿⣿⣿⣿⣿⣿⣿⣿⣿⣿⣿⣿⡇⢇⣸⣿⣧⡟⣿⣿⣿⣏⣻⣿⣿⣿⣿⣿⣿⠀⠀⠀⠀⠀⠀⠀⠀⠀⠀⠀⠀</a:t>
            </a:r>
            <a:br/>
            <a:r>
              <a:t>⠀⠀⠀⠀⠀⠀⠀⠀⠀⠀⠀⢱⣵⣽⣿⣿⣿⣿⣿⣿⣿⣿⣿⣿⣿⣿⣿⣿⣿⣿⣿⣿⣿⣿⣿⣿⣿⣿⣿⣿⣿⣿⢿⣿⣿⣿⣿⣿⣿⣿⣟⣿⣷⣾⣿⣿⣷⣧⣿⣿⣿⢝⣿⣿⣿⣿⣿⣿⣿⠀⠀⠀⠀⠀⠀⠀⠀⠀⠀⠀⠀</a:t>
            </a:r>
            <a:br/>
            <a:r>
              <a:t>⠀⠀⠀⠀⠀⠀⠀⠀⠀⠀⠀⣾⣿⣿⣿⣿⢻⣿⣿⣿⣿⣿⣿⣿⣿⣿⣿⣿⣿⣿⣿⣿⣿⣿⣿⣿⣿⣿⣿⣿⣿⣿⢸⣿⣿⣿⣿⣿⡿⣿⢻⣿⣿⣿⣿⣿⣿⣿⣽⣿⣿⣿⣿⣿⣿⣿⣿⣿⣿⠀⠀⠀⠀⠀⠀⠀⠀⠀⠀⠀⠀</a:t>
            </a:r>
            <a:br/>
            <a:r>
              <a:t>⠀⠀⠀⠀⠀⠀⠀⠀⠀⠀⠀⣿⣿⣿⣿⣿⢕⣿⣿⣿⣿⣿⣿⢿⢿⢿⣿⢿⣿⣿⣿⣿⣿⣿⣿⣿⣿⣿⣿⣿⣿⣿⡇⣿⣿⣿⣿⣿⡇⡇⣿⣿⣿⣿⣿⣿⣿⣿⣷⣷⣷⡇⣿⣿⣿⣿⣿⣿⣿⠀⠀⠀⠀⠀⠀⠀⠀⠀⠀⠀⠀</a:t>
            </a:r>
            <a:br/>
            <a:r>
              <a:t>⠀⠀⠀⠀⠀⠀⠀⠀⠀⠀⠀⣿⣿⣿⣿⣿⡕⣿⣿⣿⣿⣿⣿⢕⣾⣿⣿⣿⣿⣿⣿⣷⣿⣿⣿⣿⣿⣿⣿⣿⣿⣿⣇⣿⣟⣟⣟⣟⡇⢕⣿⣿⣿⣿⣿⣿⣿⣿⣿⣿⣿⡇⣿⣿⣿⣿⣿⣿⣿⠀⠀⠀⠀⠀⠀⠀⠀⠀⠀⠀⠀</a:t>
            </a:r>
            <a:br/>
            <a:r>
              <a:t>⠀⠀⠀⠀⠀⠀⠀⠀⠀⠀⠀⣿⣿⣿⣿⣿⢕⣿⣿⣿⣿⣿⡏⣼⣿⣿⣿⣿⣿⣿⣿⣿⣿⣿⣿⣿⣿⣿⣿⣿⣿⣿⡇⣹⣟⣟⣟⣟⢗⢸⣿⣿⣿⣿⣿⣿⣿⣿⣿⣿⣿⢿⣝⣝⣝⡝⢝⢝⢝⠀⠀⠀⠀⠀⠀⠀⠀⠀⠀⠀⠀</a:t>
            </a:r>
            <a:br/>
            <a:r>
              <a:t>⠀⠀⠀⠀⠀⠀⠀⠀⠀⠀⠀⢿⣿⣿⣿⣿⢕⣿⣿⣿⣿⣿⢱⣿⣿⣿⣿⣿⣿⣿⣿⣿⣿⣿⣿⣿⣿⣿⣿⣿⣿⣯⡝⢹⡟⢟⢟⢟⢟⢸⣿⣿⣿⡟⣿⣿⣿⣿⣿⣿⣿⣿⣿⣿⣿⣿⣿⣿⣿⠀⠀⠀⠀⠀⠀⠀⠀⠀⠀⠀⠀</a:t>
            </a:r>
            <a:br/>
            <a:r>
              <a:t>⠀⠀⠀⠀⠀⠀⠀⠀⠀⠀⠀⣾⣿⣿⣿⣿⢕⣿⣿⣿⣿⢇⢸⣿⣿⣿⣿⣿⣿⣿⣿⣿⣿⣿⣿⣿⣿⣿⣿⣿⣿⣿⢇⣾⡇⣿⣿⢸⣿⢸⣿⣿⣿⣗⣿⣿⣿⣿⣿⣿⣿⣿⣿⣿⣿⣿⣿⣿⣿⠀⠀⠀⠀⠀⠀⠀⠀⠀⠀⠀⠀</a:t>
            </a:r>
            <a:br/>
            <a:r>
              <a:t>⠀⠀⠀⠀⠀⠀⠀⠀⠀⠀⠀⣿⣿⣿⣿⣿⢕⣻⣿⣿⡿⢕⣾⣿⣿⣿⣿⣿⣿⣿⣿⣿⣿⣿⣿⣿⣿⣿⣿⣿⣿⣿⢸⣿⢻⣿⣿⡞⣿⡕⣿⣿⣿⣿⣿⣿⣯⣼⣿⣿⣿⣿⣿⣿⣿⣿⣿⣿⣿⠀⠀⠀⠀⠀⠀⠀⠀⠀⠀⠀⠀</a:t>
            </a:r>
            <a:br/>
            <a:r>
              <a:t>⠀⠀⠀⠀⠀⠀⠀⠀⠀⠀⠀⢟⣏⣝⣝⣕⢕⣝⣟⢻⢧⢸⣿⣿⣿⣿⣿⣿⣿⣿⣿⣿⣿⣿⣿⣿⣿⣿⣿⣿⣿⡇⣿⣏⣿⣿⣿⣧⢿⣧⢻⣿⣿⣿⣿⣿⣿⣿⣿⣿⣿⣿⣿⣿⣿⣿⣿⣿⣿⠀⠀⠀⠀⠀⠀⠀⠀⠀⠀⠀⠀</a:t>
            </a:r>
            <a:br/>
            <a:r>
              <a:t>⠀⠀⠀⠀⠀⠀⠀⠀⠀⠀⠀⠛⠛⠛⠛⠛⠃⠛⠛⠛⠃⠚⠛⠛⠛⠛⠛⠛⠛⠛⠛⠛⠛⠛⠛⠛⠛⠛⠛⠛⠛⠘⠛⠘⠛⠛⠛⠛⠘⠛⠘⠛⠛⠛⠛⠛⠛⠛⠛⠛⠛⠛⠛⠛⠛⠛⠛⠛⠛⠀⠀⠀⠀⠀⠀⠀⠀⠀⠀⠀⠀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⠀⠀⠀⠀⠀⠀⠀⠀⠀⠀⠀⠀⠀⠀⠀⠀⠀⠀⠀⠀⠀⠀⢑⢕⢅⠁⢕⢕⣸⣿⣿⣿⣿⣯⣿⣿⡿⣿⣿⣿⣿⣿⣿⣿⣿⣿⣿⣿⣿⣿⣿⢿⣿⣿⣿⣿⣿⣿⣿⣿⣿⣿⣿⣿⣿⣿⣿⣯⢕⠀⠀⠀⠀⠀⠀⠀⠀⠀⠀⠀⠀</a:t>
            </a:r>
            <a:br/>
            <a:r>
              <a:t>⠀⠀⠀⠀⠀⠀⠀⠀⠀⠀⠀⠀⠀⠀⠀⠀⠀⠀⠀⠀⠀⢀⢕⢕⢕⢅⢕⢱⣷⡝⣽⣿⣿⣿⣿⣿⣿⣯⣿⣿⣧⢸⣿⣿⣿⣿⣿⣾⣿⣿⣷⢿⣿⣿⣿⣿⣿⣿⣿⣿⣿⣿⣿⣿⣿⣿⣿⣿⡇⠀⠀⠀⠀⠀⠀⠀⠀⠀⠀⠀⠀</a:t>
            </a:r>
            <a:br/>
            <a:r>
              <a:t>⠀⠀⠀⠀⠀⠀⠀⠀⠀⠀⠀⠀⠀⠀⠀⠀⠀⠀⠀⠀⠀⢕⢕⢕⢕⢕⢕⢸⣟⣽⣿⣿⣿⣿⣿⣿⣿⣿⣿⣿⣷⢵⣿⣿⣿⣿⣿⣿⣿⣿⣿⣾⣿⣿⣿⣿⣿⣿⣿⣿⣿⣿⣿⣿⣿⣿⣿⣿⡇⠀⠀⠀⠀⠀⠀⠀⠀⠀⠀⠀⠀</a:t>
            </a:r>
            <a:br/>
            <a:r>
              <a:t>⠀⠀⠀⠀⠀⠀⠀⠀⠀⠀⠀⠀⠀⠀⠀⠀⠀⠀⠀⠀⠀⢕⢕⢕⢕⢕⢕⢞⣽⣿⣿⣿⣿⣿⣿⣿⣿⣿⣻⣿⣟⣝⣿⣿⣟⣿⣿⣟⣿⣾⣟⣹⣿⣿⣿⣿⣿⣿⣿⣿⣿⣿⣿⣿⣿⣿⣿⣯⡕⠀⠀⠀⠀⠀⠀⠀⠀⠀⠀⠀⠀</a:t>
            </a:r>
            <a:br/>
            <a:r>
              <a:t>⠀⠀⠀⠀⠀⠀⠀⠀⠀⠀⠀⠀⠀⠀⠀⠀⠀⠀⠀⠀⠀⢕⢕⢕⢕⢕⢕⢸⣿⣿⣿⣿⣿⣿⣿⣿⣿⣿⣿⣿⣿⣿⣿⣿⣿⣿⣿⣿⣿⣿⣿⣿⣿⣿⣿⣿⣿⣿⣿⣿⣿⣿⣿⣿⢿⣿⣿⣿⡇⠀⠀⠀⠀⠀⠀⠀⠀⠀⠀⠀⠀</a:t>
            </a:r>
            <a:br/>
            <a:r>
              <a:t>⠀⠀⠀⠀⠀⠀⠀⠀⠀⠀⠀⠀⠀⠀⠀⠀⠀⠀⠀⠀⢄⢕⢕⢕⢕⢕⢕⣼⣿⡷⢗⡳⢷⣷⢷⢷⣗⢷⣿⣿⣿⣿⣿⣿⣿⣿⣿⣿⣿⣿⣿⣿⣿⣿⣿⣿⣼⣿⢿⣯⣿⡿⣯⣽⢿⣿⣿⣿⢇⠀⠀⠀⠀⠀⠀⠀⠀⠀⠀⠀⠀</a:t>
            </a:r>
            <a:br/>
            <a:r>
              <a:t>⠀⠀⠀⠀⠀⠀⠀⠀⠀⠀⠀⠀⠀⠀⠀⠀⠀⠀⠀⠀⢕⢕⢕⢕⢕⢕⢕⣿⣿⣧⣾⣷⣷⣿⣷⣷⣿⣷⣿⣿⣏⣿⣿⣿⣿⣿⣿⣿⣿⣿⣗⣿⣿⣿⣿⣿⣿⣷⣿⣿⣿⣿⣿⣿⣾⣿⣿⣿⢇⠀⠀⠀⠀⠀⠀⠀⠀⠀⠀⠀⠀</a:t>
            </a:r>
            <a:br/>
            <a:r>
              <a:t>⠀⠀⠀⠀⠀⠀⠀⠀⠀⠀⠀⠀⠀⠀⠀⠀⠀⠀⠀⢕⢕⢕⢕⢕⢕⢕⢕⣿⣿⡿⣿⣿⣿⣿⣿⣿⣿⡿⣿⣯⣽⣽⣿⣿⣿⣿⣿⣿⣿⣿⢗⢿⣿⣿⡿⣿⣿⣿⣿⣿⣿⣿⣿⣿⣿⣿⣿⣿⢕⠀⠀⠀⠀⠀⠀⠀⠀⠀⠀⠀⠀</a:t>
            </a:r>
            <a:br/>
            <a:r>
              <a:t>⠀⠀⠀⠀⠀⠀⠀⠀⠀⠀⠀⠀⠀⠀⠀⠀⢀⢄⢄⢕⢕⢕⢕⢕⢕⢕⢕⢸⡿⢇⢿⢿⢜⢿⡇⢸⣿⡇⡟⢻⢏⢝⣿⣿⢸⣿⣿⢸⣿⣿⢕⢸⣷⣿⢸⣿⣿⣧⣿⣿⡟⢿⣿⣿⢕⣿⣿⡿⢕⠀⠀⠀⠀⠀⠀⠀⠀⠀⠀⠀⠀</a:t>
            </a:r>
            <a:br/>
            <a:r>
              <a:t>⠀⠀⠀⠀⠀⠀⠀⠀⠀⠀⠀⠀⠀⠀⠀⠀⠁⠕⢕⢕⢝⢕⢕⢕⢕⢕⢕⢜⢇⢕⢜⢕⢕⢕⢹⢸⢟⢕⢇⢜⢕⢱⢜⢿⢸⢿⢿⢸⢿⢿⢕⢜⢝⢝⢹⣿⣿⡇⣿⣿⡇⢸⣿⣿⢕⣿⣿⡇⢕⠀⠀⠀⠀⠀⠀⠀⠀⠀⠀⠀⠀</a:t>
            </a:r>
            <a:br/>
            <a:r>
              <a:t>⠀⠀⠀⠀⠀⠀⠀⠀⠀⠀⠀⣶⣶⣶⣶⣶⣶⣶⣶⣷⣷⣷⣷⣷⣷⣵⣵⣵⣵⣵⣵⡕⢕⢱⣮⣵⣵⣵⣵⢱⢕⢕⣕⣕⣕⣕⣕⣕⣕⣕⣕⡇⢕⢕⣜⣕⢕⡕⢕⢕⢕⢕⢕⢕⢕⢕⢕⢕⢕⠀⠀⠀⠀⠀⠀⠀⠀⠀⠀⠀⠀</a:t>
            </a:r>
            <a:br/>
            <a:r>
              <a:t>⠀⠀⠀⠀⠀⠀⠀⠀⠀⠀⠀⢿⣿⣿⣿⣿⣿⣿⣿⣿⣿⣿⣿⣿⣿⣿⣿⣿⣿⣿⣿⡇⢕⣸⣿⣿⣿⣿⣷⣿⣷⣷⣿⣿⣿⣿⣿⣿⣿⣿⣿⣷⢕⢕⢿⣿⣿⣿⣿⣿⣿⣿⣿⣿⣿⣿⣿⣿⣿⠀⠀⠀⠀⠀⠀⠀⠀⠀⠀⠀⠀</a:t>
            </a:r>
            <a:br/>
            <a:r>
              <a:t>⠀⠀⠀⠀⠀⠀⠀⠀⠀⠀⠀⢸⣿⣿⣿⣿⣿⣿⣿⡿⢻⣿⣿⣿⣿⣿⣿⣿⣿⣿⣿⣇⣵⣹⣿⣿⣿⣿⣿⣿⣿⣿⣿⣿⣿⣿⣿⣿⣿⣿⣿⣿⡇⢕⣸⣿⣿⢹⣿⣿⣿⣿⣯⣿⣿⣿⣿⣿⣿⠀⠀⠀⠀⠀⠀⠀⠀⠀⠀⠀⠀</a:t>
            </a:r>
            <a:br/>
            <a:r>
              <a:t>⠀⠀⠀⠀⠀⠀⠀⠀⠀⠀⠀⢕⣱⣽⣽⣿⣿⣿⣿⣿⣿⣿⣿⣿⣿⣿⣿⣿⣿⣿⣿⣿⣿⣿⣿⣿⣿⣿⢿⣿⣿⣿⣿⣿⣿⣿⣿⣿⣿⣟⣿⣟⣿⣾⣿⣿⣿⣸⢸⣿⣿⡇⣸⣿⣿⣿⣿⣿⣿⠀⠀⠀⠀⠀⠀⠀⠀⠀⠀⠀⠀</a:t>
            </a:r>
            <a:br/>
            <a:r>
              <a:t>⠀⠀⠀⠀⠀⠀⠀⠀⠀⠀⠀⣾⣿⣿⣿⣿⣿⣿⣿⡟⣿⣿⣿⣿⣿⣿⣿⣿⣿⣿⣿⣿⣿⣿⣿⣿⣿⣿⣿⣿⣿⣾⣿⡿⣿⣿⣿⣿⣿⡿⣿⢿⣿⣿⣿⣿⣿⣿⣿⣿⣿⣿⣿⣿⣿⣿⣿⣿⣿⠀⠀⠀⠀⠀⠀⠀⠀⠀⠀⠀⠀</a:t>
            </a:r>
            <a:br/>
            <a:r>
              <a:t>⠀⠀⠀⠀⠀⠀⠀⠀⠀⠀⠀⣿⣿⣿⣿⣟⣿⣿⣿⢇⡿⢿⢿⣿⣿⣿⡿⢿⣿⣿⣿⣿⣿⣿⣿⣿⣿⣿⣿⣿⣿⣿⣿⡟⢻⣿⣿⣿⣿⡇⡟⣼⣿⣿⣿⣿⣿⣿⣷⣷⣷⣷⣾⣿⣿⣿⣿⣿⣿⠀⠀⠀⠀⠀⠀⠀⠀⠀⠀⠀⠀</a:t>
            </a:r>
            <a:br/>
            <a:r>
              <a:t>⠀⠀⠀⠀⠀⠀⠀⠀⠀⠀⠀⢿⣿⣿⣿⣿⣿⣿⣿⡕⣿⣿⣿⣿⣿⣿⡇⣵⣿⣷⣾⣿⣿⣿⣿⣿⣿⣿⣿⣿⣿⣿⣿⣯⢸⣟⣟⣟⣟⡇⢕⣿⣿⣿⣿⣿⣿⣿⣿⣿⣿⣿⣽⣿⣿⣿⣿⣿⣿⠀⠀⠀⠀⠀⠀⠀⠀⠀⠀⠀⠀</a:t>
            </a:r>
            <a:br/>
            <a:r>
              <a:t>⠀⠀⠀⠀⠀⠀⠀⠀⠀⠀⠀⢸⣿⣿⣿⣿⣿⣿⣿⡕⣿⣿⣿⣿⣿⣿⢸⣿⣿⣿⣿⣿⣿⣿⣿⣿⣿⣿⣿⣿⣿⣿⣿⣷⢸⣽⣿⣟⣟⢗⢪⣿⣿⣿⣿⣿⣿⣿⣿⣿⣿⡿⣎⣝⣝⢝⢝⢝⢝⠀⠀⠀⠀⠀⠀⠀⠀⠀⠀⠀⠀</a:t>
            </a:r>
            <a:br/>
            <a:r>
              <a:t>⠀⠀⠀⠀⠀⠀⠀⠀⠀⠀⠀⢸⢿⣿⣿⣿⣿⣿⣿⡕⣿⣿⣿⣿⣿⢇⣿⣿⣿⣿⣿⣿⣿⣿⣿⣿⣿⣿⣿⣿⣿⣿⣯⣽⢜⣿⢟⣟⢟⢛⢹⣿⣿⣿⣻⣿⣿⣿⣿⣿⣿⣿⣿⣿⣿⣿⣿⣿⣿⠀⠀⠀⠀⠀⠀⠀⠀⠀⠀⠀⠀</a:t>
            </a:r>
            <a:br/>
            <a:r>
              <a:t>⠀⠀⠀⠀⠀⠀⠀⠀⠀⠀⠀⢕⣾⣿⣿⣿⣿⣿⣿⢕⣿⣿⣿⣿⡏⢱⣿⣿⣿⣿⣿⣿⣿⣿⣿⣿⣿⣿⣿⣿⣿⣿⣿⡏⢸⡿⣼⣿⡜⣿⢸⣿⣿⣿⣿⣿⣿⡿⣿⣿⣿⣿⣿⣿⣿⣿⣿⣿⣿⠀⠀⠀⠀⠀⠀⠀⠀⠀⠀⠀⠀</a:t>
            </a:r>
            <a:br/>
            <a:r>
              <a:t>⠀⠀⠀⠀⠀⠀⠀⠀⠀⠀⠀⢕⣿⣿⣿⣿⣿⣿⡿⢕⣹⣿⣿⣿⢇⣼⣿⣿⣿⣿⣿⣿⣿⣿⣿⣿⣿⣿⣿⣿⣿⣿⣿⢱⣿⣧⣿⣿⡇⣿⡇⣿⣿⣿⣿⣿⣿⣧⣿⣿⣿⣿⣿⣿⣿⣿⣿⣿⣿⠀⠀⠀⠀⠀⠀⠀⠀⠀⠀⠀⠀</a:t>
            </a:r>
            <a:br/>
            <a:r>
              <a:t>⠀⠀⠀⠀⠀⠀⠀⠀⠀⠀⠀⢕⢟⣟⣽⣵⣵⣵⣧⡕⣵⣼⣝⡿⢕⣿⣿⣿⣿⣿⣿⣿⣿⣿⣿⣿⣿⣿⣿⣿⣿⣿⡟⣼⡿⣾⣿⣿⣿⣹⣷⢸⣿⣿⣿⣿⣿⣿⣿⣿⣿⣿⣿⣿⣿⣿⣿⣿⣿⠀⠀⠀⠀⠀⠀⠀⠀⠀⠀⠀⠀</a:t>
            </a:r>
            <a:br/>
            <a:r>
              <a:t>⠀⠀⠀⠀⠀⠀⠀⠀⠀⠀⠀⠑⠛⠛⠛⠛⠛⠛⠛⠑⠛⠛⠛⠛⠘⠛⠛⠛⠛⠛⠛⠛⠛⠛⠛⠛⠛⠛⠛⠛⠛⠛⠃⠛⠛⠛⠛⠛⠛⠋⠛⠊⠛⠛⠛⠛⠛⠛⠛⠛⠛⠛⠛⠛⠛⠛⠛⠛⠛⠀⠀⠀⠀⠀⠀⠀⠀⠀⠀⠀⠀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⠀⠀⠀⠀⠀⠀⠀⠀⠀⠀⠀⠀⠀⠀⠀⠀⠀⠀⠀⠀⠀⠀⠑⢕⢕⠁⢑⢕⣱⣿⣿⣷⣿⣯⣽⣾⣿⣿⣿⣿⣿⣿⣿⣿⣿⣿⣿⣿⣿⣿⣿⣿⣿⣿⣿⣿⣿⣿⣿⣿⣿⣿⣿⣿⣿⣿⣿⣿⢕⠀⠀⠀⠀⠀⠀⠀⠀⠀⠀⠀⠀</a:t>
            </a:r>
            <a:br/>
            <a:r>
              <a:t>⠀⠀⠀⠀⠀⠀⠀⠀⠀⠀⠀⠀⠀⠀⠀⠀⠀⠀⠀⠀⠀⢀⢕⢕⢕⢔⢕⢕⣷⣟⣹⣿⣟⣷⣿⣿⣿⣿⣽⣿⣧⢹⣿⣿⣿⣿⣿⣿⣿⣿⣷⣾⣿⣿⣿⣿⣿⣿⣿⣿⣿⣿⣿⣿⣿⣿⣿⣿⢇⠀⠀⠀⠀⠀⠀⠀⠀⠀⠀⠀⠀</a:t>
            </a:r>
            <a:br/>
            <a:r>
              <a:t>⠀⠀⠀⠀⠀⠀⠀⠀⠀⠀⠀⠀⠀⠀⠀⠀⠀⠀⠀⠀⠀⢕⢕⢕⢕⢕⢕⢸⡿⣯⣿⣿⣿⣿⣿⣿⣿⣿⣿⣿⣷⣱⣿⣿⣿⣿⣿⣿⣿⣿⣷⣾⣿⣿⣿⣿⣿⣿⣿⣿⣿⣿⣿⣿⣿⣿⣿⣿⡇⠀⠀⠀⠀⠀⠀⠀⠀⠀⠀⠀⠀</a:t>
            </a:r>
            <a:br/>
            <a:r>
              <a:t>⠀⠀⠀⠀⠀⠀⠀⠀⠀⠀⠀⠀⠀⠀⠀⠀⠀⠀⠀⠀⠀⢕⢕⢕⢕⢕⢕⢸⣿⢿⣿⣿⣿⣿⣿⣿⣿⣿⣻⣿⣟⢝⣿⣿⣿⣿⣿⣿⣿⣿⣟⣻⣿⣿⣿⣿⣿⣿⣿⣿⣿⣿⣿⣿⣿⣿⣿⣿⡕⠀⠀⠀⠀⠀⠀⠀⠀⠀⠀⠀⠀</a:t>
            </a:r>
            <a:br/>
            <a:r>
              <a:t>⠀⠀⠀⠀⠀⠀⠀⠀⠀⠀⠀⠀⠀⠀⠀⠀⠀⠀⠀⠀⠀⢕⢕⢕⢕⢕⢕⢸⣿⣿⣿⣿⣿⣿⣿⣿⣿⣿⣿⣿⣿⣿⣿⣿⣿⣿⣿⣿⣿⣿⣿⣿⣿⣿⣿⣿⣿⣿⣿⣿⣿⣿⣿⣿⣿⣿⣿⣿⡇⠀⠀⠀⠀⠀⠀⠀⠀⠀⠀⠀⠀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⠀⠀⠀⠀⠀⠀⠀⠀⠀⠀⠀⠀⠀⠀⠀⠀⠀⠀⠀⠀⠀⢕⢕⢕⢕⢕⢕⢸⣿⣯⢟⣻⣿⣏⣿⡷⣗⣷⣿⣿⣿⣿⣿⣿⣿⣿⣿⣿⣿⣿⣿⣿⣿⣿⣿⢷⣷⢾⢿⣾⡿⡿⣯⣽⢿⣿⣿⣿⢇⠀⠀⠀⠀⠀⠀⠀⠀⠀⠀⠀⠀</a:t>
            </a:r>
            <a:br/>
            <a:r>
              <a:t>⠀⠀⠀⠀⠀⠀⠀⠀⠀⠀⠀⠀⠀⠀⠀⠀⠀⠀⠀⠀⢕⢕⢕⢕⢕⢕⢕⢸⣿⣧⣾⣷⣷⣿⣷⣷⣿⣷⣿⣿⣿⣿⣿⣿⣿⣿⣿⣿⣿⣿⣿⣿⣿⣿⣿⣿⣿⣷⣾⣿⣿⣿⣿⣿⣾⣿⣿⣿⢕⠀⠀⠀⠀⠀⠀⠀⠀⠀⠀⠀⠀</a:t>
            </a:r>
            <a:br/>
            <a:r>
              <a:t>⠀⠀⠀⠀⠀⠀⠀⠀⠀⠀⠀⠀⠀⠀⠀⠀⠀⠀⠀⢔⢕⢕⢕⢕⢕⢕⢕⢿⣿⡿⣿⣿⣿⣿⣿⣿⣿⡿⣿⣿⣽⢾⣿⣿⣿⣿⣿⣿⣿⣿⡏⢻⣿⣿⡿⣿⣿⣿⣿⣿⣿⣿⣿⣿⣿⣿⣿⣿⢕⠀⠀⠀⠀⠀⠀⠀⠀⠀⠀⠀⠀</a:t>
            </a:r>
            <a:br/>
            <a:r>
              <a:t>⠀⠀⠀⠀⠀⠀⠀⠀⠀⠀⠀⠀⠀⠀⠀⠀⢀⢄⢄⢕⢕⡕⢕⢕⢕⢕⢕⢸⣿⢇⢿⢿⢸⢿⣟⢸⣿⡇⡟⣿⡟⢝⣿⣿⢺⣿⣿⢺⣿⣿⡇⢸⡿⣿⡇⣿⣿⡷⣿⣿⣿⢻⣿⣿⢕⣿⣿⡟⢕⠀⠀⠀⠀⠀⠀⠀⠀⠀⠀⠀⠀</a:t>
            </a:r>
            <a:br/>
            <a:r>
              <a:t>⠀⠀⠀⠀⠀⠀⠀⠀⠀⠀⠀⠀⠀⠀⠀⠀⠁⠑⢕⢕⢝⢇⢕⡕⢕⢕⢕⢸⢟⢕⢸⢇⢕⢕⢹⡸⢟⢕⢧⢸⢕⢕⢜⡻⢸⡿⡿⢸⢿⢿⢕⢜⢝⢝⢿⣿⣿⡇⣿⣿⡇⢸⣿⣿⢕⣿⣿⡇⢕⠀⠀⠀⠀⠀⠀⠀⠀⠀⠀⠀⠀</a:t>
            </a:r>
            <a:br/>
            <a:r>
              <a:t>⠀⠀⠀⠀⠀⠀⠀⠀⠀⠀⠀⣶⣶⣶⣶⣶⣶⣶⣶⣷⣵⣵⣵⣵⣵⣵⣵⣵⣵⣵⣵⣵⢕⢕⣼⣵⣵⣕⣕⢱⡕⢕⣕⣕⣕⣕⣕⣕⣕⣕⣕⡕⢕⢕⣜⢕⢕⡕⢕⢕⢕⢕⢕⢕⢕⢕⢕⢕⢕⠀⠀⠀⠀⠀⠀⠀⠀⠀⠀⠀⠀</a:t>
            </a:r>
            <a:br/>
            <a:r>
              <a:t>⠀⠀⠀⠀⠀⠀⠀⠀⠀⠀⠀⣿⣿⣿⣿⣿⣿⣿⣿⣿⣿⣿⣿⣿⣿⣿⣿⣿⣿⣿⣿⣿⢕⢱⣿⣿⣿⣿⣿⣿⣷⣷⣿⣿⣿⣿⣿⣿⣿⣿⣿⣿⡕⢕⣿⣿⣿⣿⣿⣿⣿⣿⣿⣿⣿⣿⣿⣿⣿⠀⠀⠀⠀⠀⠀⠀⠀⠀⠀⠀⠀</a:t>
            </a:r>
            <a:br/>
            <a:r>
              <a:t>⠀⠀⠀⠀⠀⠀⠀⠀⠀⠀⠀⡇⣿⣿⣿⣿⣿⣿⣿⣿⢿⣿⣿⣿⣿⣿⣿⣿⣿⣿⣿⣿⣱⣜⣿⣿⣿⣿⣿⣿⣿⣿⣿⣿⣿⣿⣿⣿⣿⣿⣿⣿⡇⢕⣿⣿⣿⣿⣿⣿⣿⣿⢟⣿⣿⣿⣿⣿⣿⠀⠀⠀⠀⠀⠀⠀⠀⠀⠀⠀⠀</a:t>
            </a:r>
            <a:br/>
            <a:r>
              <a:t>⠀⠀⠀⠀⠀⠀⠀⠀⠀⠀⠀⢕⢱⣼⣿⣿⣿⣿⣿⣿⣿⣿⣿⣿⣿⣿⣿⣿⣿⣿⣿⣿⣿⣿⣿⣿⣿⣿⣿⣿⣿⣿⣿⣿⣿⣿⣿⣿⣿⣿⣸⣿⢳⣾⣿⣿⣿⣟⣾⣿⣿⡿⢻⣿⣿⣿⣿⣿⣿⠀⠀⠀⠀⠀⠀⠀⠀⠀⠀⠀⠀</a:t>
            </a:r>
            <a:br/>
            <a:r>
              <a:t>⠀⠀⠀⠀⠀⠀⠀⠀⠀⠀⠀⣵⣿⣿⣿⣿⣿⣿⣿⣿⡿⣿⣿⣿⣿⣿⣿⣿⣿⣿⣿⣿⣿⣿⣿⣿⣿⣿⣿⣿⣿⣾⣿⣿⢿⣿⣿⣿⣿⣿⢿⡿⣾⣿⣿⣿⣿⣿⣿⣿⣿⣿⣿⣿⣿⣿⣿⣿⣿⠀⠀⠀⠀⠀⠀⠀⠀⠀⠀⠀⠀</a:t>
            </a:r>
            <a:br/>
            <a:r>
              <a:t>⠀⠀⠀⠀⠀⠀⠀⠀⠀⠀⠀⣿⣿⣿⣿⣿⣿⣿⣿⣿⡗⡻⢿⢿⣿⣿⣿⣿⢿⣿⣿⣿⣿⣿⣿⣿⣿⣿⣿⣿⣿⣿⣿⣿⡜⣿⣿⣿⣿⣿⢸⢣⣿⣿⣿⣿⣿⣿⣷⣷⣷⣷⣸⣿⣿⣿⣿⣿⣿⠀⠀⠀⠀⠀⠀⠀⠀⠀⠀⠀⠀</a:t>
            </a:r>
            <a:br/>
            <a:r>
              <a:t>⠀⠀⠀⠀⠀⠀⠀⠀⠀⠀⠀⣿⣿⢻⣿⣿⣿⣿⣿⣿⡇⢸⣿⣿⣿⣿⣿⣗⢱⣷⣷⣿⣿⣿⣿⣿⣿⣿⣿⣿⣿⣿⣿⣿⡕⣟⣟⣻⣟⣟⢸⣸⣿⣿⣿⣿⣿⣿⣿⣿⣿⣿⣿⣿⣿⣿⣿⣿⣿⠀⠀⠀⠀⠀⠀⠀⠀⠀⠀⠀⠀</a:t>
            </a:r>
            <a:br/>
            <a:r>
              <a:t>⠀⠀⠀⠀⠀⠀⠀⠀⠀⠀⠀⣿⣿⢸⣿⣿⣿⣿⣿⣿⡧⢸⣿⣿⣿⣿⣿⡇⣾⣿⣿⣿⣿⣿⣿⣿⣿⣿⣿⣿⣿⣿⣿⣿⡇⣽⣽⣿⣟⣟⢗⣽⣿⣿⣿⣿⣿⣿⣿⣿⣿⣿⣟⢝⣝⢝⢝⢝⢝⠀⠀⠀⠀⠀⠀⠀⠀⠀⠀⠀⠀</a:t>
            </a:r>
            <a:br/>
            <a:r>
              <a:t>⠀⠀⠀⠀⠀⠀⠀⠀⠀⠀⠀⣿⢿⢜⣿⣿⣿⣿⣿⣿⡇⢸⣿⣿⣿⣿⡟⢸⣿⣿⣿⣿⣿⣿⣿⣿⣿⣿⣿⣿⣿⣿⣿⣯⡕⣹⡟⣟⡟⢛⡏⣽⣿⣿⢻⣿⣿⣿⣿⣿⣿⣿⣿⣿⣿⣿⣿⣿⣿⠀⠀⠀⠀⠀⠀⠀⠀⠀⠀⠀⠀</a:t>
            </a:r>
            <a:br/>
            <a:r>
              <a:t>⠀⠀⠀⠀⠀⠀⠀⠀⠀⠀⠀⡷⢕⢕⣿⣿⣿⣿⣿⣿⡇⢸⣿⣿⣿⣿⢇⣾⣿⣿⣿⣿⣿⣿⣿⣿⣿⣿⣿⣿⣿⣿⣿⣿⢇⣿⣧⣿⣿⢸⡇⢻⣿⣿⣿⣿⣿⣿⣿⣿⣿⣿⣿⣿⣿⣿⣿⣿⣿⠀⠀⠀⠀⠀⠀⠀⠀⠀⠀⠀⠀</a:t>
            </a:r>
            <a:br/>
            <a:r>
              <a:t>⠀⠀⠀⠀⠀⠀⠀⠀⠀⠀⠀⣿⣿⡕⢾⣿⣿⣿⣿⢿⢇⢸⣿⣿⣿⣿⢱⣿⣿⣿⣿⣿⣿⣿⣿⣿⣿⣿⣿⣿⣿⣿⣿⡟⣸⣿⣸⣿⣿⣸⣿⢸⣿⣿⣿⣿⣿⣧⣽⣿⣿⣿⣿⣿⣿⣿⣿⣿⣿⠀⠀⠀⠀⠀⠀⠀⠀⠀⠀⠀⠀</a:t>
            </a:r>
            <a:br/>
            <a:r>
              <a:t>⠀⠀⠀⠀⠀⠀⠀⠀⠀⠀⠀⣿⡿⢇⣸⣽⣵⣵⣷⣷⣧⢱⣷⣼⣝⡏⢸⣿⣿⣿⣿⣿⣿⣿⣿⣿⣿⣿⣿⣿⣿⣿⣿⣧⣿⢧⣿⣿⣿⣇⣿⡇⣿⣿⣿⣿⣿⣿⣿⣿⣿⣿⣿⣿⣿⣿⣿⣿⣿⠀⠀⠀⠀⠀⠀⠀⠀⠀⠀⠀⠀</a:t>
            </a:r>
            <a:br/>
            <a:r>
              <a:t>⠀⠀⠀⠀⠀⠀⠀⠀⠀⠀⠀⠛⠛⠃⠛⠛⠛⠛⠛⠛⠑⠙⠛⠛⠛⠃⠚⠛⠛⠛⠛⠛⠛⠛⠛⠛⠛⠛⠛⠛⠛⠛⠛⠘⠛⠛⠛⠛⠛⠛⠘⠛⠘⠛⠛⠛⠛⠛⠛⠛⠛⠛⠛⠛⠛⠛⠛⠛⠛⠀⠀⠀⠀⠀⠀⠀⠀⠀⠀⠀⠀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⠀⠀⠀⠀⠀⠀⠀⠀⠀⠀⠀⠀⠀⠀⠀⠀⠀⠀⠀⠀⠀⠀⠀⠕⢕⠀⠁⢕⢱⣿⣿⢷⣾⣿⣽⣷⣾⣿⣿⣿⣿⣿⣿⣿⣿⣿⣿⣿⣿⣿⣿⣿⣿⣿⣿⣿⣿⣿⣿⣿⣿⣿⣿⣿⣿⣿⣿⣟⢕⠀⠀⠀⠀⠀⠀⠀⠀⠀⠀⠀⠀</a:t>
            </a:r>
            <a:br/>
            <a:r>
              <a:t>⠀⠀⠀⠀⠀⠀⠀⠀⠀⠀⠀⠀⠀⠀⠀⠀⠀⠀⠀⠀⠀⠀⢕⢕⢕⢄⢕⢕⣵⣟⣫⣾⣟⣿⣿⣻⣿⣿⣽⣿⣧⢸⣿⣿⣿⣿⣿⣿⣿⣿⣿⣾⣿⣿⣿⣿⣿⣿⣿⣿⣿⣿⣿⣿⣿⣿⣿⣿⢇⠀⠀⠀⠀⠀⠀⠀⠀⠀⠀⠀⠀</a:t>
            </a:r>
            <a:br/>
            <a:r>
              <a:t>⠀⠀⠀⠀⠀⠀⠀⠀⠀⠀⠀⠀⠀⠀⠀⠀⠀⠀⠀⠀⠀⢀⢕⢕⢕⢕⢕⢸⡿⣯⣿⣿⣿⣿⣿⣿⣿⣿⣽⣿⣯⣱⣿⣿⣿⣿⣿⣿⣿⣿⣿⣾⣿⣿⣿⣿⣿⣿⣿⣿⣿⣿⣿⣿⣿⣿⣿⣿⡇⠀⠀⠀⠀⠀⠀⠀⠀⠀⠀⠀⠀</a:t>
            </a:r>
            <a:br/>
            <a:r>
              <a:t>⠀⠀⠀⠀⠀⠀⠀⠀⠀⠀⠀⠀⠀⠀⠀⠀⠀⠀⠀⠀⠀⢕⢕⢕⢕⢕⢕⢸⣿⡿⣿⣿⣿⣿⣿⣿⣿⣿⣿⣿⡿⢟⣿⣿⣿⣿⣿⣿⣿⣿⣟⣟⣿⣿⣿⣿⣿⣿⣿⣿⣿⣿⣿⣿⣿⣿⣿⣯⡕⠀⠀⠀⠀⠀⠀⠀⠀⠀⠀⠀⠀</a:t>
            </a:r>
            <a:br/>
            <a:r>
              <a:t>⠀⠀⠀⠀⠀⠀⠀⠀⠀⠀⠀⠀⠀⠀⠀⠀⠀⠀⠀⠀⠀⢕⢕⢕⢕⢕⢕⢸⣿⣿⣿⣿⣿⣿⣿⣿⣿⣿⣿⣿⣿⣿⣿⣿⣿⣿⣿⣿⣿⣿⣿⣿⣿⣿⣿⣿⣿⣿⣿⣿⣿⣿⣿⣿⣿⣿⣿⣿⡇⠀⠀⠀⠀⠀⠀⠀⠀⠀⠀⠀⠀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⠀⠀⠀⠀⠀⠀⠀⠀⠀⠀⠀⠀⠀⠀⠀⠀⠀⠀⠀⠀⠀⢕⢕⢕⢕⢕⢕⢸⣿⣟⡽⣹⣿⣏⣿⣿⣏⣿⣿⣿⣿⣽⣿⣿⣿⣿⣿⣿⣿⣿⣿⣿⣿⣿⣿⣷⣷⣷⣷⣷⡾⡿⣷⣷⢿⣿⣿⣿⢇⠀⠀⠀⠀⠀⠀⠀⠀⠀⠀⠀⠀</a:t>
            </a:r>
            <a:br/>
            <a:r>
              <a:t>⠀⠀⠀⠀⠀⠀⠀⠀⠀⠀⠀⠀⠀⠀⠀⠀⠀⠀⠀⠀⢀⢕⢕⢕⢕⢕⢕⢸⣿⣧⣾⣿⣵⣿⣷⣵⣿⣷⣿⣿⣿⣿⣿⣿⣿⣿⣿⣿⣿⣿⣟⣻⣿⣿⣿⣿⣿⣷⣾⣿⣷⣷⣿⣿⣾⣿⣿⣿⢇⠀⠀⠀⠀⠀⠀⠀⠀⠀⠀⠀⠀</a:t>
            </a:r>
            <a:br/>
            <a:r>
              <a:t>⠀⠀⠀⠀⠀⠀⠀⠀⠀⠀⠀⠀⠀⠀⠀⠀⠀⠀⠀⢔⢕⢕⢕⢕⢕⢕⢕⢸⣿⡿⣿⣿⣿⣿⣿⣿⣿⣿⣿⣿⣟⢾⣿⣿⣿⣿⣿⣿⣿⣿⡯⢺⣿⣿⡿⣿⣿⡿⣿⣿⣿⣿⣿⣿⣿⣿⣿⣿⢕⠀⠀⠀⠀⠀⠀⠀⠀⠀⠀⠀⠀</a:t>
            </a:r>
            <a:br/>
            <a:r>
              <a:t>⠀⠀⠀⠀⠀⠀⠀⠀⠀⠀⠀⠀⠀⠀⠀⠀⢀⢄⢄⢕⢕⡕⢕⢕⢕⢕⢕⢸⣿⡇⢿⡿⢕⢹⢿⢸⣿⡇⡿⢻⡿⢝⣿⣿⢿⣿⣿⢿⣿⣿⡇⢸⡿⣿⡇⣿⣿⡷⣿⣿⣿⢹⣿⣿⢕⣿⣿⡟⢕⠀⠀⠀⠀⠀⠀⠀⠀⠀⠀⠀⠀</a:t>
            </a:r>
            <a:br/>
            <a:r>
              <a:t>⠀⠀⠀⠀⠀⠀⠀⠀⠀⠀⠀⠀⠀⠀⠀⠀⠁⠑⠕⢕⢜⢇⢕⣕⢕⢕⢕⢸⢿⢕⢸⢝⢕⢅⢝⡾⢟⢕⢣⢜⢇⢕⣜⢻⢸⣿⣿⢸⢟⡿⢕⢜⢏⢝⡿⣿⣿⡇⣿⣿⡇⢸⣿⣿⢕⢿⣻⡇⢕⠀⠀⠀⠀⠀⠀⠀⠀⠀⠀⠀⠀</a:t>
            </a:r>
            <a:br/>
            <a:r>
              <a:t>⠀⠀⠀⠀⠀⠀⠀⠀⠀⠀⠀⣴⣶⣴⣴⣴⣴⣴⣴⣵⣵⣵⣵⣵⣵⣵⣵⣵⣵⣵⣵⣵⡕⢕⢕⣇⣕⣕⣕⢕⡕⢕⢜⣕⣕⣕⣕⣕⣕⣕⣕⣱⢕⢕⢕⢕⢕⢕⢕⢕⢕⢕⢕⢕⢕⢕⢕⢕⢕⠀⠀⠀⠀⠀⠀⠀⠀⠀⠀⠀⠀</a:t>
            </a:r>
            <a:br/>
            <a:r>
              <a:t>⠀⠀⠀⠀⠀⠀⠀⠀⠀⠀⠀⣿⣿⣿⣿⣿⣿⣿⣿⣿⣿⣿⣿⣿⣿⣿⣿⣿⣿⣿⣿⣿⢇⢕⣿⣿⣿⣿⣿⣷⣧⣵⣾⣿⣿⣿⣿⣿⣿⣿⣿⣿⡕⢕⣿⣿⣿⣿⣿⣿⣿⣿⣿⣿⣿⣿⣿⣿⣿⠀⠀⠀⠀⠀⠀⠀⠀⠀⠀⠀⠀</a:t>
            </a:r>
            <a:br/>
            <a:r>
              <a:t>⠀⠀⠀⠀⠀⠀⠀⠀⠀⠀⠀⣿⢹⣿⣿⣿⣿⣿⣿⣿⢿⣿⣿⣿⣿⣿⣿⣿⣿⣿⣿⣿⣱⣜⣿⣿⣿⣿⣿⣿⣿⣿⣿⣿⣿⣿⣿⣿⣿⣿⣿⣿⡷⢕⣿⣿⣿⡟⣿⣿⣿⣿⣿⣿⣿⣿⣿⣿⣿⠀⠀⠀⠀⠀⠀⠀⠀⠀⠀⠀⠀</a:t>
            </a:r>
            <a:br/>
            <a:r>
              <a:t>⠀⠀⠀⠀⠀⠀⠀⠀⠀⠀⠀⡕⢕⣝⣿⣿⣿⣿⣿⣿⣾⣿⣿⣿⣿⣿⣿⣿⣿⣿⣿⣿⣿⣿⣿⣿⣿⣿⣿⣿⣿⣿⣿⣿⡿⣿⣿⣿⣿⣿⣏⣿⡷⣷⣿⣿⣿⣇⡟⣿⣿⣿⢱⣿⣿⣿⣿⣿⣿⠀⠀⠀⠀⠀⠀⠀⠀⠀⠀⠀⠀</a:t>
            </a:r>
            <a:br/>
            <a:r>
              <a:t>⠀⠀⠀⠀⠀⠀⠀⠀⠀⠀⠀⣡⣼⣿⣿⣿⣿⣿⣿⣿⣿⣿⢻⣿⣿⣿⣿⣿⣿⣿⣿⣿⣿⣿⣿⣿⣿⣿⣿⣿⣿⣿⣿⣿⡿⣿⣿⣿⣿⣿⡿⣿⢷⣿⣿⣿⣿⣿⣿⣿⣿⡿⣿⣿⣿⣿⣿⣿⣿⠀⠀⠀⠀⠀⠀⠀⠀⠀⠀⠀⠀</a:t>
            </a:r>
            <a:br/>
            <a:r>
              <a:t>⠀⠀⠀⠀⠀⠀⠀⠀⠀⠀⠀⢹⣿⣿⣿⣿⣿⣿⣿⣿⣿⢿⢸⣿⣿⣿⣿⣿⣿⡿⢻⣿⣿⣿⣿⣿⣿⣿⣿⣿⣿⣿⣿⣿⣇⢸⣿⣿⣿⣿⡇⡿⣸⣿⣿⣿⣿⣿⣿⣷⣷⣷⣾⣿⣿⣿⣿⣿⣿⠀⠀⠀⠀⠀⠀⠀⠀⠀⠀⠀⠀</a:t>
            </a:r>
            <a:br/>
            <a:r>
              <a:t>⠀⠀⠀⠀⠀⠀⠀⠀⠀⠀⠀⢸⣿⣿⣿⢟⣿⣿⣿⣿⣿⣿⢕⣿⣿⣿⣿⣷⣾⢕⣵⣿⣿⣿⣿⣿⣿⣿⣿⣿⣿⣿⣿⣿⣿⢜⣟⣿⣿⣟⡇⢇⣿⣿⣿⣿⣿⣿⣿⣿⣿⣿⣿⣿⣿⣿⣿⣿⣿⠀⠀⠀⠀⠀⠀⠀⠀⠀⠀⠀⠀</a:t>
            </a:r>
            <a:br/>
            <a:r>
              <a:t>⠀⠀⠀⠀⠀⠀⠀⠀⠀⠀⠀⢕⣿⣿⣿⢸⣿⣿⣿⣿⣿⣿⢸⣿⣿⣿⣿⣿⡿⢸⣿⣿⣿⣿⣿⣿⣿⣿⣿⣿⣿⣿⣿⣿⣷⣕⣽⣽⣟⣟⡗⢸⣿⣿⣿⣿⣿⣿⣿⣿⣿⣿⣿⣝⣝⣝⢝⢝⢝⠀⠀⠀⠀⠀⠀⠀⠀⠀⠀⠀⠀</a:t>
            </a:r>
            <a:br/>
            <a:r>
              <a:t>⠀⠀⠀⠀⠀⠀⠀⠀⠀⠀⠀⢕⡿⢿⣿⢇⣿⣿⣿⣿⣿⣿⢕⣿⣿⣿⣿⣿⢇⣿⣿⣿⣿⣿⣿⣿⣿⣿⣿⣿⣿⣿⣿⣿⣼⢝⣿⢟⣟⡟⣟⢹⣿⣿⣟⣿⣿⣿⣿⣿⣿⣿⣿⣿⣿⣿⣿⣿⣿⠀⠀⠀⠀⠀⠀⠀⠀⠀⠀⠀⠀</a:t>
            </a:r>
            <a:br/>
            <a:r>
              <a:t>⠀⠀⠀⠀⠀⠀⠀⠀⠀⠀⠀⢕⢇⣸⣿⡇⢿⣿⣿⣿⣿⣿⢕⣿⣿⣿⣿⡟⢸⣿⣿⣿⣿⣿⣿⣿⣿⣿⣿⣿⣿⣿⣿⣿⣿⢸⣿⣸⣿⡇⣿⡜⣿⣿⣿⣿⣿⣿⢿⣿⣿⣿⣿⣿⣿⣿⣿⣿⣿⠀⠀⠀⠀⠀⠀⠀⠀⠀⠀⠀⠀</a:t>
            </a:r>
            <a:br/>
            <a:r>
              <a:t>⠀⠀⠀⠀⠀⠀⠀⠀⠀⠀⠀⡕⣸⣿⣿⡇⢸⣿⣿⢿⢿⢿⢕⢿⣿⣿⣿⡇⣾⣿⣿⣿⣿⣿⣿⣿⣿⣿⣿⣿⣿⣿⣿⣿⢇⣿⣏⣿⣿⣧⢿⣇⢿⣿⣿⣿⣿⣿⣼⣿⣿⣿⣿⣿⣿⣿⣿⣿⣿⠀⠀⠀⠀⠀⠀⠀⠀⠀⠀⠀⠀</a:t>
            </a:r>
            <a:br/>
            <a:r>
              <a:t>⠀⠀⠀⠀⠀⠀⠀⠀⠀⠀⠀⡇⢹⣿⣟⡇⣸⣵⣷⣷⣷⣷⢱⣷⣷⣮⣿⢕⣿⣿⣿⣿⣿⣿⣿⣿⣿⣿⣿⣿⣿⣿⣿⣿⢸⣿⣼⣿⣿⣿⡼⣿⣸⣿⣿⣿⣿⣿⣿⣿⣿⣿⣿⣿⣿⣿⣿⣿⣿⠀⠀⠀⠀⠀⠀⠀⠀⠀⠀⠀⠀</a:t>
            </a:r>
            <a:br/>
            <a:r>
              <a:t>⠀⠀⠀⠀⠀⠀⠀⠀⠀⠀⠀⠓⠛⠛⠛⠃⠛⠛⠙⠙⠙⠙⠘⠛⠛⠛⠋⠘⠛⠛⠛⠛⠛⠛⠛⠛⠛⠛⠛⠛⠛⠛⠛⠛⠛⠛⠛⠛⠛⠛⠃⠛⠃⠛⠛⠛⠛⠛⠛⠛⠛⠛⠛⠛⠛⠛⠛⠛⠛⠀⠀⠀⠀⠀⠀⠀⠀⠀⠀⠀⠀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⠀⠀⠀⠀⠀⠀⠀⠀⠀⠀⠀⠀⠀⠀⠀⠀⠀⠀⠀⠀⠀⠀⠁⠑⢑⠀⠑⢕⢕⣾⣿⣿⣯⣿⣻⣿⣾⣿⣿⣿⣿⣟⣿⣿⣿⣿⣿⣿⣿⣿⣿⣿⣿⣿⣿⣿⣿⣿⣿⣿⣿⣿⣿⣿⣿⣿⣿⣗⢕⠀⠀⠀⠀⠀⠀⠀⠀⠀⠀⠀⠀</a:t>
            </a:r>
            <a:br/>
            <a:r>
              <a:t>⠀⠀⠀⠀⠀⠀⠀⠀⠀⠀⠀⠀⠀⠀⠀⠀⠀⠀⠀⠀⠀⠀⢔⢕⢕⢀⢕⢕⣪⣿⢻⣽⣿⣿⣽⣿⣿⣿⣻⣿⣯⢝⣿⣿⣿⣿⣿⣯⣿⣿⣿⣽⣿⣿⣿⣿⣿⣿⣿⣿⣿⣿⣿⣿⣿⣿⣿⣿⢇⠀⠀⠀⠀⠀⠀⠀⠀⠀⠀⠀⠀</a:t>
            </a:r>
            <a:br/>
            <a:r>
              <a:t>⠀⠀⠀⠀⠀⠀⠀⠀⠀⠀⠀⠀⠀⠀⠀⠀⠀⠀⠀⠀⠀⠀⢕⢕⢕⢕⢕⢜⣿⣟⣿⣿⣿⣿⣿⣿⣿⣿⣿⣿⣯⣸⣽⣿⣿⣿⣿⣿⣿⣿⣿⣼⣿⣿⣿⣿⣿⣿⣿⣿⣿⣿⣿⣿⣿⣿⣿⣿⡕⠀⠀⠀⠀⠀⠀⠀⠀⠀⠀⠀⠀</a:t>
            </a:r>
            <a:br/>
            <a:r>
              <a:t>⠀⠀⠀⠀⠀⠀⠀⠀⠀⠀⠀⠀⠀⠀⠀⠀⠀⠀⠀⠀⠀⢄⢕⢕⢕⢕⢕⢸⢟⣿⣿⣿⣿⣿⣿⣿⣿⣿⣿⣿⡿⢿⣿⣿⣿⣿⣿⣿⣿⣿⡟⢻⣿⣿⣿⣿⣿⣿⣿⣿⣿⣿⣿⣿⣿⣿⣿⣿⢕⠀⠀⠀⠀⠀⠀⠀⠀⠀⠀⠀⠀</a:t>
            </a:r>
            <a:br/>
            <a:r>
              <a:t>⠀⠀⠀⠀⠀⠀⠀⠀⠀⠀⠀⠀⠀⠀⠀⠀⠀⠀⠀⠀⠀⢕⢕⢕⢕⢕⢕⢱⣿⣷⣿⣿⣿⣿⣿⣿⣿⣿⣿⣿⣿⢸⣿⣿⣿⣿⣿⣿⣿⣿⣿⣺⣿⣿⣿⣿⣿⣿⣿⣿⣿⣿⣿⣿⣿⣿⣿⣿⡇⠀⠀⠀⠀⠀⠀⠀⠀⠀⠀⠀⠀</a:t>
            </a:r>
            <a:br/>
            <a:r>
              <a:t>⠀⠀⠀⠀⠀⠀⠀⠀⠀⠀⠀⠀⠀⠀⠀⠀⠀⠀⠀⠀⠀⢕⢕⢕⢕⢕⢕⢸⣿⣿⣽⢽⣽⣽⢽⣽⣝⣽⣿⣿⣿⣹⣿⣿⣿⣿⣿⣿⣿⣿⣿⣿⣿⣿⣿⣿⣻⣷⣷⣗⣷⣷⣷⣷⣾⣿⣿⣿⢇⠀⠀⠀⠀⠀⠀⠀⠀⠀⠀⠀⠀</a:t>
            </a:r>
            <a:br/>
            <a:r>
              <a:t>⠀⠀⠀⠀⠀⠀⠀⠀⠀⠀⠀⠀⠀⠀⠀⠀⠀⠀⠀⠀⠀⢕⢕⢕⢕⢕⢕⢸⣿⣿⣵⣿⣵⣾⣷⣵⣿⣧⣿⣿⣿⢼⣿⣿⣿⣿⣿⣿⣿⣿⣿⢿⣿⣿⣿⣿⣿⣷⣾⣿⣷⣷⣿⣿⣾⣿⣿⣿⢕⠀⠀⠀⠀⠀⠀⠀⠀⠀⠀⠀⠀</a:t>
            </a:r>
            <a:br/>
            <a:r>
              <a:t>⠀⠀⠀⠀⠀⠀⠀⠀⠀⠀⠀⠀⠀⠀⠀⠀⠀⠀⠀⢀⢔⢕⢕⢕⢕⢕⢕⢸⣿⣿⣿⣿⣿⣿⣿⣿⣿⣿⣿⣿⣿⣼⣿⣿⣿⣿⣿⣿⣿⣿⣿⢸⣿⣿⣿⣿⣿⣿⣿⣿⣿⣿⣿⣿⣿⣿⣿⣿⢕⠀⠀⠀⠀⠀⠀⠀⠀⠀⠀⠀⠀</a:t>
            </a:r>
            <a:br/>
            <a:r>
              <a:t>⠀⠀⠀⠀⠀⠀⠀⠀⠀⠀⠀⠀⠀⠀⠀⠀⠀⢀⢄⢕⢕⢕⢕⢕⢕⢕⢕⢸⣿⡇⢸⣿⡇⣿⢿⢹⣿⡟⢸⢿⣿⢟⢿⣿⡏⣿⣿⡇⣿⣿⡇⢕⡿⣿⡇⣿⣿⡇⣿⣿⣿⢸⣿⣿⡇⣿⣿⡿⢕⠀⠀⠀⠀⠀⠀⠀⠀⠀⠀⠀⠀</a:t>
            </a:r>
            <a:br/>
            <a:r>
              <a:t>⠀⠀⠀⠀⠀⠀⠀⠀⠀⠀⠀⠀⠀⠀⠀⠀⠐⠑⢕⢕⢕⢇⢕⡕⢕⢕⢕⢸⢿⢕⢜⢕⢕⢕⢜⢾⡗⢇⢕⡕⡏⢕⢜⢿⢇⣿⣿⢇⣿⢿⢇⢕⢟⢟⢗⣿⣿⡇⣿⣿⡟⢸⣿⣟⢕⣟⣽⢇⢕⠀⠀⠀⠀⠀⠀⠀⠀⠀⠀⠀⠀</a:t>
            </a:r>
            <a:br/>
            <a:r>
              <a:t>⠀⠀⠀⠀⠀⠀⠀⠀⠀⠀⠀⣤⣤⣤⣤⣤⣤⣤⣵⣤⣵⣵⣵⣵⣵⣵⣵⣵⣕⣕⣕⣕⣕⢕⢕⣸⣕⣕⣕⡕⡕⢕⢜⣕⣕⣕⣕⣕⣕⡕⣕⢱⢕⢕⢇⢕⢕⢕⢕⢕⢕⢕⢝⢕⢕⢕⢕⢕⢕⠀⠀⠀⠀⠀⠀⠀⠀⠀⠀⠀⠀</a:t>
            </a:r>
            <a:br/>
            <a:r>
              <a:t>⠀⠀⠀⠀⠀⠀⠀⠀⠀⠀⠀⣿⣿⣿⣿⣿⣿⣿⣿⣿⣿⣿⣿⣿⣿⣿⣿⣿⣿⣿⣿⣿⣿⢕⢱⣿⣿⣿⣿⣧⣧⣵⣼⣿⣿⣿⣿⣿⣿⣿⣿⣿⡕⢕⣸⣿⣿⣿⣿⣿⣿⣿⣿⣿⣿⣿⣿⣿⣿⠀⠀⠀⠀⠀⠀⠀⠀⠀⠀⠀⠀</a:t>
            </a:r>
            <a:br/>
            <a:r>
              <a:t>⠀⠀⠀⠀⠀⠀⠀⠀⠀⠀⠀⣿⣿⢻⣿⣿⣿⣿⣿⣿⡿⣿⣿⣿⣿⣿⣿⣿⣿⣿⣿⣿⡏⣱⢹⣿⣿⣿⣿⣿⣿⣿⣿⣿⣿⣿⣿⣿⣿⣿⣿⣿⣷⢱⣿⣿⣿⣿⢻⣿⣿⣿⡿⢿⣿⣿⣿⣿⣿⠀⠀⠀⠀⠀⠀⠀⠀⠀⠀⠀⠀</a:t>
            </a:r>
            <a:br/>
            <a:r>
              <a:t>⠀⠀⠀⠀⠀⠀⠀⠀⠀⠀⠀⢝⢝⢝⣟⣻⣿⣿⣿⣿⣷⣾⣿⣿⣿⣿⣿⣿⣿⣿⣿⣿⣿⣿⣿⣿⣿⣿⣿⣿⣿⣿⣿⣿⣿⣟⣿⣿⣿⣿⣿⣏⣷⡾⣿⣿⣿⣿⢸⣿⣿⣿⡗⣿⣿⣿⣿⣿⣿⠀⠀⠀⠀⠀⠀⠀⠀⠀⠀⠀⠀</a:t>
            </a:r>
            <a:br/>
            <a:r>
              <a:t>⠀⠀⠀⠀⠀⠀⠀⠀⠀⠀⠀⣱⣵⣼⣿⣿⣿⣿⣿⣿⣿⣿⣿⣿⡿⣿⣿⣿⣿⣿⣿⣿⣿⣿⣿⣿⣿⣿⣿⣾⣿⣿⣿⣿⣿⡿⣿⣿⣿⣿⣿⡿⣿⢧⣿⣿⣿⣿⣿⣿⣿⣿⢟⣿⣿⣿⣿⣿⣿⠀⠀⠀⠀⠀⠀⠀⠀⠀⠀⠀⠀</a:t>
            </a:r>
            <a:br/>
            <a:r>
              <a:t>⠀⠀⠀⠀⠀⠀⠀⠀⠀⠀⠀⣿⣿⣿⡟⣿⣿⣿⣿⣿⢿⣿⣿⣿⣟⣿⣿⣿⣿⣿⣿⣿⡟⣿⣿⣿⣿⣿⣿⣿⣿⣿⣿⣿⣿⣿⢸⣿⣿⣿⣿⡇⡿⣸⣿⣿⣿⣿⣿⣷⣷⣷⣕⣿⣿⣿⣿⣿⣿⠀⠀⠀⠀⠀⠀⠀⠀⠀⠀⠀⠀</a:t>
            </a:r>
            <a:br/>
            <a:r>
              <a:t>⠀⠀⠀⠀⠀⠀⠀⠀⠀⠀⠀⣿⣿⣿⡇⣿⣿⣿⣿⢟⣿⣿⣿⣿⣇⢸⣷⣷⣷⣿⣿⣿⢕⣿⣿⣿⣿⣿⣿⣿⣿⣿⣿⣿⣿⣿⢕⣿⣿⣿⣟⡇⢇⣿⣿⣿⣿⣿⣿⣿⣿⣿⣿⣿⣿⣿⣿⣿⣿⠀⠀⠀⠀⠀⠀⠀⠀⠀⠀⠀⠀</a:t>
            </a:r>
            <a:br/>
            <a:r>
              <a:t>⠀⠀⠀⠀⠀⠀⠀⠀⠀⠀⠀⣿⣿⣿⣷⢸⣿⣿⣿⢕⣿⣿⣿⣿⣿⢸⣿⣿⣿⣿⣿⡏⣼⣿⣿⣿⣿⣿⣿⣿⣿⣿⣿⣿⣿⣿⡕⣽⣽⣽⣝⣝⣹⣿⣿⣿⣿⣿⣿⣿⣿⣿⣿⣏⣝⣝⡝⡝⢝⠀⠀⠀⠀⠀⠀⠀⠀⠀⠀⠀⠀</a:t>
            </a:r>
            <a:br/>
            <a:r>
              <a:t>⠀⠀⠀⠀⠀⠀⠀⠀⠀⠀⠀⣿⣿⣿⢿⢸⣿⣿⣿⡇⣿⣿⣿⣿⡿⢸⣿⣿⣿⣿⣿⢕⣿⣿⣿⣿⣿⣿⣿⣿⣿⣿⣿⣿⣿⣷⡕⣽⡏⣝⡝⣝⢹⣿⣿⣿⣿⣿⣿⣿⣿⣿⣿⣿⣿⣿⣿⣿⣿⠀⠀⠀⠀⠀⠀⠀⠀⠀⠀⠀⠀</a:t>
            </a:r>
            <a:br/>
            <a:r>
              <a:t>⠀⠀⠀⠀⠀⠀⠀⠀⠀⠀⠀⣿⣿⡧⢱⢸⣿⣿⣿⢇⢻⣿⣿⣿⡇⢸⣿⣿⣿⣿⡇⣸⣿⣿⣿⣿⣿⣿⣿⣿⣿⣿⣿⣿⣿⣿⢱⣿⢹⣿⡇⣿⡇⣿⣿⣿⣿⣿⡿⣿⣿⣿⣿⣿⣿⣿⣿⣿⣿⠀⠀⠀⠀⠀⠀⠀⠀⠀⠀⠀⠀</a:t>
            </a:r>
            <a:br/>
            <a:r>
              <a:t>⠀⠀⠀⠀⠀⠀⠀⠀⠀⠀⠀⣿⣿⣿⣯⢱⣿⣿⣿⢕⢹⢿⢟⢟⢇⢜⢿⢿⣿⣿⢕⣿⣿⣿⣿⣿⣿⣿⣿⣿⣿⣿⣿⣿⣿⡏⣾⡟⣿⣿⣿⢹⣧⢻⣿⣿⣿⣿⣷⣿⣿⣿⣿⣿⣿⣿⣿⣿⣿⠀⠀⠀⠀⠀⠀⠀⠀⠀⠀⠀⠀</a:t>
            </a:r>
            <a:br/>
            <a:r>
              <a:t>⠀⠀⠀⠀⠀⠀⠀⠀⠀⠀⠀⣿⣿⣿⣿⢕⣿⣿⣿⡇⣾⣿⣿⣿⡿⢸⣿⣿⣷⣿⢱⣿⣿⣿⣿⣿⣿⣿⣿⣿⣿⣿⣿⣿⣿⢸⣿⣽⣿⣿⣿⡏⣿⡜⣿⣿⣿⣿⣿⣿⣿⣿⣿⣿⣿⣿⣿⣿⣿⠀⠀⠀⠀⠀⠀⠀⠀⠀⠀⠀⠀</a:t>
            </a:r>
            <a:br/>
            <a:r>
              <a:t>⠀⠀⠀⠀⠀⠀⠀⠀⠀⠀⠀⠛⠛⠛⠛⠛⠛⠛⠛⠃⠑⠑⠑⠑⠑⠘⠙⠙⠛⠓⠘⠛⠛⠛⠛⠛⠛⠛⠛⠛⠛⠛⠛⠛⠛⠘⠛⠛⠛⠛⠛⠛⠛⠃⠛⠛⠛⠛⠛⠛⠛⠛⠛⠛⠛⠛⠛⠛⠛⠀⠀⠀⠀⠀⠀⠀⠀⠀⠀⠀⠀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⠀⠀⠀⠀⠀⠀⠀⠀⠀⠀⠀⠀⠀⠀⠀⠀⠀⠀⠀⠀⠀⠀⠁⠁⢕⠀⢁⢕⢕⣾⣿⣿⣯⣟⣻⣽⣾⣿⣿⣿⣿⣟⣿⣿⣿⣿⣿⣿⣿⣿⣿⣿⣿⣿⣿⣿⣿⣿⣿⣿⣿⣿⣿⣿⣿⣿⣿⡇⢕⠀⠀⠀⠀⠀⠀⠀⠀⠀⠀⠀⠀</a:t>
            </a:r>
            <a:br/>
            <a:r>
              <a:t>⠀⠀⠀⠀⠀⠀⠀⠀⠀⠀⠀⠀⠀⠀⠀⠀⠀⠀⠀⠀⠀⠀⢔⢕⢕⢄⢕⢕⣪⣿⢟⣽⡿⣿⣽⣿⣿⣿⣻⣿⣏⣝⣿⣿⣿⣿⣿⣯⣿⣿⣯⣿⣿⣿⣿⣿⣿⣿⣿⣿⣿⣿⣿⣿⣿⣿⣿⣿⢕⠀⠀⠀⠀⠀⠀⠀⠀⠀⠀⠀⠀</a:t>
            </a:r>
            <a:br/>
            <a:r>
              <a:t>⠀⠀⠀⠀⠀⠀⠀⠀⠀⠀⠀⠀⠀⠀⠀⠀⠀⠀⠀⠀⠀⠀⢕⢕⢕⢅⢕⢜⣿⢟⣿⣿⣿⣿⣿⣾⣿⣿⣿⣿⣯⣜⣿⣿⣿⣿⣿⣿⣿⣿⣿⣽⣿⣿⣿⣿⣿⣿⣿⣿⣿⣿⣿⣿⣿⣿⣿⣿⡕⠀⠀⠀⠀⠀⠀⠀⠀⠀⠀⠀⠀</a:t>
            </a:r>
            <a:br/>
            <a:r>
              <a:t>⠀⠀⠀⠀⠀⠀⠀⠀⠀⠀⠀⠀⠀⠀⠀⠀⠀⠀⠀⠀⠀⠄⢕⢕⢕⢕⢕⢸⢗⣿⣿⣿⣿⣿⣿⣿⣿⣿⣿⣿⡿⢻⣿⣿⣿⣿⣿⣿⣿⣿⣿⢻⣿⣿⣿⣿⣿⣿⣿⣿⣿⣿⣿⣿⣿⣿⣿⣟⢕⠀⠀⠀⠀⠀⠀⠀⠀⠀⠀⠀⠀</a:t>
            </a:r>
            <a:br/>
            <a:r>
              <a:t>⠀⠀⠀⠀⠀⠀⠀⠀⠀⠀⠀⠀⠀⠀⠀⠀⠀⠀⠀⠀⠀⢕⢕⢕⢕⢕⢕⢱⣿⣷⣿⣿⣿⣿⣿⣿⣿⣿⣿⣿⣿⢸⣿⣿⣿⣿⣿⣿⣿⣿⣿⣿⣿⣿⣿⣿⣿⣿⣿⣿⣿⣿⣿⣿⣿⣿⣿⣿⢕⠀⠀⠀⠀⠀⠀⠀⠀⠀⠀⠀⠀</a:t>
            </a:r>
            <a:br/>
            <a:r>
              <a:t>⠀⠀⠀⠀⠀⠀⠀⠀⠀⠀⠀⠀⠀⠀⠀⠀⠀⠀⠀⠀⠀⢕⢕⢕⢕⢕⢕⢸⣿⣿⣯⢽⣽⡽⢽⣽⡽⣽⣿⣿⣿⢹⣿⣿⣿⣿⣿⣿⣿⣿⣿⣿⣿⣿⣿⣿⣻⣿⣿⣟⣿⣷⣷⣷⣾⣿⣿⣿⢕⠀⠀⠀⠀⠀⠀⠀⠀⠀⠀⠀⠀</a:t>
            </a:r>
            <a:br/>
            <a:r>
              <a:t>⠀⠀⠀⠀⠀⠀⠀⠀⠀⠀⠀⠀⠀⠀⠀⠀⠀⠀⠀⠀⠀⢕⢕⢕⢕⢕⢕⢸⣿⣿⣵⣿⣵⣼⣧⣵⣿⣧⣿⣿⣿⢼⣿⣿⣿⣿⣿⣿⣿⣿⣿⣻⣿⣿⣿⣿⣿⣿⣾⣿⣷⣾⣿⣿⣾⣿⣿⣿⢕⠀⠀⠀⠀⠀⠀⠀⠀⠀⠀⠀⠀</a:t>
            </a:r>
            <a:br/>
            <a:r>
              <a:t>⠀⠀⠀⠀⠀⠀⠀⠀⠀⠀⠀⠀⠀⠀⠀⠀⠀⠀⠀⢀⢔⢕⢕⢕⢕⢕⢕⢸⣿⣿⣿⣿⣿⣿⣿⣿⣿⣿⣿⣿⢿⣼⣿⣿⣿⣿⣿⣿⣿⣿⣿⢼⣿⣿⣿⣿⣿⣿⣿⣿⣿⣿⣿⣿⣿⣿⣿⣿⢕⠀⠀⠀⠀⠀⠀⠀⠀⠀⠀⠀⠀</a:t>
            </a:r>
            <a:br/>
            <a:r>
              <a:t>⠀⠀⠀⠀⠀⠀⠀⠀⠀⠀⠀⠀⠀⠀⠀⠀⠀⠀⢅⢕⢕⢕⢕⢕⢕⢕⢕⢸⣿⡇⢹⣿⢇⣿⣿⢹⣿⡏⢸⢿⣿⢏⣿⣿⡏⣿⣿⡇⣿⣿⡇⢸⡿⣿⡇⣿⣿⡯⣿⣿⣿⢼⣿⣿⢱⣿⣿⡇⢕⠀⠀⠀⠀⠀⠀⠀⠀⠀⠀⠀⠀</a:t>
            </a:r>
            <a:br/>
            <a:r>
              <a:t>⠀⠀⠀⠀⠀⠀⠀⠀⠀⠀⠀⠀⠀⠀⠀⠀⠑⠑⢕⢕⢕⢇⢕⢕⢕⢕⢕⢸⡿⢕⢜⢕⢕⢕⢜⢾⡝⢇⢕⢕⡏⢕⢜⢿⢇⢿⣿⢕⡿⢿⢇⢜⢗⢟⢗⣿⣿⡇⣿⣿⡇⢸⣿⣿⢕⣟⣽⡇⢕⠀⠀⠀⠀⠀⠀⠀⠀⠀⠀⠀⠀</a:t>
            </a:r>
            <a:br/>
            <a:r>
              <a:t>⠀⠀⠀⠀⠀⠀⠀⠀⠀⠀⠀⣤⣤⣤⣤⣤⣤⣤⣴⣥⣵⣵⣵⣵⣵⣵⣕⣕⣕⣕⣕⣕⣕⡕⢕⣜⣕⣕⣕⢕⢕⢕⢏⣕⣕⣕⣕⣕⣕⡕⢕⢱⢕⢜⢇⢕⢕⢕⢕⢕⢕⢕⢝⢕⢕⢕⢕⢕⢕⠀⠀⠀⠀⠀⠀⠀⠀⠀⠀⠀⠀</a:t>
            </a:r>
            <a:br/>
            <a:r>
              <a:t>⠀⠀⠀⠀⠀⠀⠀⠀⠀⠀⠀⣿⣿⣿⣿⣿⣿⣿⣿⣿⣿⣿⣿⣿⣿⣿⣿⣿⣿⣿⣿⣿⣿⢕⢕⣿⣿⣿⣿⣵⣇⣵⣼⣿⣿⣿⣿⣿⣿⣿⣿⣿⡕⢕⣼⣿⣿⣿⣿⣿⣿⣿⣿⣿⣿⣿⣿⣿⣿⠀⠀⠀⠀⠀⠀⠀⠀⠀⠀⠀⠀</a:t>
            </a:r>
            <a:br/>
            <a:r>
              <a:t>⠀⠀⠀⠀⠀⠀⠀⠀⠀⠀⠀⣹⣿⡇⣿⣿⣿⣿⣿⣿⡿⣿⣿⣿⣿⣿⣿⣿⣿⣿⣿⣿⣿⣸⢜⣿⣿⣿⣿⣿⣿⣿⣿⣿⣿⣿⣿⣿⣿⣿⣿⣿⡇⢱⣿⣿⣿⣿⢻⣿⣿⣿⡿⢿⣿⣿⣿⣿⣿⠀⠀⠀⠀⠀⠀⠀⠀⠀⠀⠀⠀</a:t>
            </a:r>
            <a:br/>
            <a:r>
              <a:t>⠀⠀⠀⠀⠀⠀⠀⠀⠀⠀⠀⢝⢝⢝⣟⣻⣿⣿⣿⣿⣷⣾⣿⣿⣿⣿⣿⣿⣿⣿⣿⣿⣿⣿⣿⣿⣿⣿⣿⣿⣿⣿⣿⣿⣿⣿⣻⣿⣿⣿⣿⣿⣱⣾⢿⣿⣿⣿⣺⣿⣿⣿⡇⣿⣿⣿⣿⣿⣿⠀⠀⠀⠀⠀⠀⠀⠀⠀⠀⠀⠀</a:t>
            </a:r>
            <a:br/>
            <a:r>
              <a:t>⠀⠀⠀⠀⠀⠀⠀⠀⠀⠀⠀⢱⣜⣼⣿⣿⣿⣿⣿⣿⣿⣿⣿⣿⣿⣿⢿⣿⣿⣿⣿⣿⣿⣿⣿⣿⣿⣿⣿⣾⣿⣿⣿⣿⣿⣿⢻⣿⣿⣿⣿⣿⢿⡿⣿⣿⣿⣿⣿⣿⣿⣿⢿⣿⣿⣿⣿⣿⣿⠀⠀⠀⠀⠀⠀⠀⠀⠀⠀⠀⠀</a:t>
            </a:r>
            <a:br/>
            <a:r>
              <a:t>⠀⠀⠀⠀⠀⠀⠀⠀⠀⠀⠀⣿⣿⣿⣿⣿⢻⣿⣿⣿⣿⣿⣿⣿⣿⣿⢸⣿⣿⣿⣿⣿⣿⡟⢻⣿⣿⣿⣿⣿⣿⣿⣿⣿⣿⣿⢕⣿⣿⣿⣿⣿⢸⢱⣿⣿⣿⣿⣿⣿⣷⣷⣗⣿⣿⣿⣿⣿⣿⠀⠀⠀⠀⠀⠀⠀⠀⠀⠀⠀⠀</a:t>
            </a:r>
            <a:br/>
            <a:r>
              <a:t>⠀⠀⠀⠀⠀⠀⠀⠀⠀⠀⠀⣿⣿⣿⣿⣿⣾⣿⣿⣿⣯⢝⣿⣿⣿⣿⢱⣿⣷⣿⣿⣿⣿⢕⣽⣿⣿⣿⣿⣿⣿⣿⣿⣿⣿⣿⡕⢸⣿⣿⣿⣟⢸⣸⣿⣿⣿⣿⣿⣿⣿⣿⣿⣿⣿⣿⣿⣿⣿⠀⠀⠀⠀⠀⠀⠀⠀⠀⠀⠀⠀</a:t>
            </a:r>
            <a:br/>
            <a:r>
              <a:t>⠀⠀⠀⠀⠀⠀⠀⠀⠀⠀⠀⣿⣿⣿⣿⣿⡏⣿⣿⣿⣿⢱⣿⣿⣿⣿⢸⣿⣿⣿⣿⣿⡟⢸⣿⣿⣿⣿⣿⣿⣿⣿⣿⣿⣿⣿⣧⢸⣿⣽⣽⣝⣝⣾⣿⣿⣿⣿⣿⣿⣿⣿⣿⣏⣝⣝⣝⡝⢝⠀⠀⠀⠀⠀⠀⠀⠀⠀⠀⠀⠀</a:t>
            </a:r>
            <a:br/>
            <a:r>
              <a:t>⠀⠀⠀⠀⠀⠀⠀⠀⠀⠀⠀⣿⣿⣿⡿⣿⢇⣿⣿⣿⣿⢸⣿⣿⣿⣿⢸⣿⣿⣿⣿⣿⢇⣿⣿⣿⣿⣿⣿⣿⣿⣿⣿⣿⣿⣷⣧⢸⣯⣹⣽⢹⡝⣿⣿⣿⣿⣿⣿⣿⣿⣿⣿⣿⣿⣿⣿⣿⣿⠀⠀⠀⠀⠀⠀⠀⠀⠀⠀⠀⠀</a:t>
            </a:r>
            <a:br/>
            <a:r>
              <a:t>⠀⠀⠀⠀⠀⠀⠀⠀⠀⠀⠀⣿⣿⣷⢕⣿⡇⢿⣿⣿⣿⢕⣿⣿⣿⣿⢜⣿⣿⣿⣿⡿⢸⣿⣿⣿⣿⣿⣿⣿⣿⣿⣿⣿⣿⣿⡏⣾⣏⣿⣿⢸⣧⢹⣿⣿⣿⣿⡿⣿⣿⣿⣿⣿⣿⣿⣿⣿⣿⠀⠀⠀⠀⠀⠀⠀⠀⠀⠀⠀⠀</a:t>
            </a:r>
            <a:br/>
            <a:r>
              <a:t>⠀⠀⠀⠀⠀⠀⠀⠀⠀⠀⠀⣿⣿⣿⣿⣿⡇⢿⣿⣿⣿⢕⢟⣟⣟⣏⢜⣟⡻⢿⣿⡇⣾⣿⣿⣿⣿⣿⣿⣿⣿⣿⣿⣿⣿⣿⢱⣿⣻⣿⣿⡟⣿⡜⣿⣿⣿⣿⣷⣿⣿⣿⣿⣿⣿⣿⣿⣿⣿⠀⠀⠀⠀⠀⠀⠀⠀⠀⠀⠀⠀</a:t>
            </a:r>
            <a:br/>
            <a:r>
              <a:t>⠀⠀⠀⠀⠀⠀⠀⠀⠀⠀⠀⣿⣿⣿⣿⣿⣇⣼⣿⣷⣾⡇⣿⡿⢿⢿⢸⣿⣿⣿⡿⢇⣿⣿⣿⣿⣿⣿⣿⣿⣿⣿⣿⣿⣿⡏⣿⣯⣿⣿⣿⣿⢻⣧⢿⣿⣿⣿⣿⣿⣿⣿⣿⣿⣿⣿⣿⣿⣿⠀⠀⠀⠀⠀⠀⠀⠀⠀⠀⠀⠀</a:t>
            </a:r>
            <a:br/>
            <a:r>
              <a:t>⠀⠀⠀⠀⠀⠀⠀⠀⠀⠀⠀⠛⠛⠛⠛⠛⠋⠛⠛⠛⠙⠑⠑⠑⠑⠑⠑⠑⠓⠋⠛⠘⠛⠛⠛⠛⠛⠛⠛⠛⠛⠛⠛⠛⠛⠃⠛⠛⠛⠛⠛⠛⠚⠛⠚⠛⠛⠛⠛⠛⠛⠛⠛⠛⠛⠛⠛⠛⠛⠀⠀⠀⠀⠀⠀⠀⠀⠀⠀⠀⠀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⠀⠀⠀⠀⠀⠀⠀⠀⠀⠀⠀⠀⠀⠀⠀⠀⠀⠀⠀⠀⠀⠀⠁⠑⢑⠀⢑⢕⢕⣾⣿⣿⣽⣟⣻⣽⣷⣿⣿⣿⣿⣽⣿⣿⣿⣿⣿⣿⣿⣿⣿⣿⣿⣿⣿⣿⣿⣿⣿⣿⣿⣿⣿⣿⣿⣿⣿⡇⢕⠀⠀⠀⠀⠀⠀⠀⠀⠀⠀⠀⠀</a:t>
            </a:r>
            <a:br/>
            <a:r>
              <a:t>⠀⠀⠀⠀⠀⠀⠀⠀⠀⠀⠀⠀⠀⠀⠀⠀⠀⠀⠀⠀⠀⠀⢔⢕⢕⢀⢕⢕⣪⡿⢟⣽⡿⣿⣽⣿⣿⣿⣻⣿⣏⣝⣿⣿⣿⣿⣿⣿⣿⣿⣯⣿⣿⣿⣿⣿⣿⣿⣿⣿⣿⣿⣿⣿⣿⣿⣿⡿⢕⠀⠀⠀⠀⠀⠀⠀⠀⠀⠀⠀⠀</a:t>
            </a:r>
            <a:br/>
            <a:r>
              <a:t>⠀⠀⠀⠀⠀⠀⠀⠀⠀⠀⠀⠀⠀⠀⠀⠀⠀⠀⠀⠀⠀⠀⢕⢕⢕⢕⢕⢜⣿⢟⣿⣿⣿⣿⣿⣿⣿⣿⣿⢿⣿⢜⣿⣿⣿⣿⣿⣿⣿⣿⣿⣽⣿⣿⣿⣿⣿⣿⣿⣿⣿⣿⣿⣿⣿⣿⣿⣿⢕⠀⠀⠀⠀⠀⠀⠀⠀⠀⠀⠀⠀</a:t>
            </a:r>
            <a:br/>
            <a:r>
              <a:t>⠀⠀⠀⠀⠀⠀⠀⠀⠀⠀⠀⠀⠀⠀⠀⠀⠀⠀⠀⠀⠀⠔⢕⢕⢕⢕⢕⢸⢗⣿⣿⣿⣿⣿⣿⣿⣿⣿⣿⣿⡿⢹⣿⣿⣿⣿⣿⣿⣿⣿⡿⢿⣿⣿⣿⣿⣿⣿⣿⣿⣿⣿⣿⣿⣿⣿⣿⣟⢕⠀⠀⠀⠀⠀⠀⠀⠀⠀⠀⠀⠀</a:t>
            </a:r>
            <a:br/>
            <a:r>
              <a:t>⠀⠀⠀⠀⠀⠀⠀⠀⠀⠀⠀⠀⠀⠀⠀⠀⠀⠀⠀⠀⠀⢕⢕⢕⢕⢕⢕⢱⣿⣷⣿⣿⣿⣿⣿⣿⣿⣿⣿⣿⣿⣱⣿⣿⣿⣿⣿⣿⣿⣿⣿⣿⣿⣿⣿⣿⣿⣿⣿⣿⣿⣿⣿⣿⣿⣿⣿⣿⢕⠀⠀⠀⠀⠀⠀⠀⠀⠀⠀⠀⠀</a:t>
            </a:r>
            <a:br/>
            <a:r>
              <a:t>⠀⠀⠀⠀⠀⠀⠀⠀⠀⠀⠀⠀⠀⠀⠀⠀⠀⠀⠀⠀⠀⢕⢕⢕⢕⢕⢕⢸⣿⣿⣿⢻⣽⡯⢽⣽⡽⣽⣿⣿⣿⣻⣿⣿⣿⣿⣿⣿⣿⣿⣿⣿⣿⣿⣿⣿⣹⣿⣿⣻⣿⣷⣟⣷⣾⣿⣿⣿⢕⠀⠀⠀⠀⠀⠀⠀⠀⠀⠀⠀⠀</a:t>
            </a:r>
            <a:br/>
            <a:r>
              <a:t>⠀⠀⠀⠀⠀⠀⠀⠀⠀⠀⠀⠀⠀⠀⠀⠀⠀⠀⠀⠀⠀⢕⢕⢕⢕⢕⢕⢸⣿⣿⣵⣿⣵⣾⣯⣵⣿⣧⣿⣿⣿⢿⣿⣿⣿⣿⣿⣿⣿⣿⡿⣿⣿⣿⣿⣾⣿⣿⣾⣿⣷⣿⣿⣿⣼⣿⣿⣿⢕⠀⠀⠀⠀⠀⠀⠀⠀⠀⠀⠀⠀</a:t>
            </a:r>
            <a:br/>
            <a:r>
              <a:t>⠀⠀⠀⠀⠀⠀⠀⠀⠀⠀⠀⠀⠀⠀⠀⠀⠀⠀⠀⢀⢔⢕⢕⢕⢕⢕⢕⢸⣿⣿⣿⣿⣿⣿⣿⣿⣿⣿⣿⣿⢿⣹⣿⣿⣿⣿⣿⣿⣿⣿⣿⢿⣿⣿⣿⣿⣿⣿⣿⣿⣿⣿⣿⣿⣿⣿⣿⣿⢕⠀⠀⠀⠀⠀⠀⠀⠀⠀⠀⠀⠀</a:t>
            </a:r>
            <a:br/>
            <a:r>
              <a:t>⠀⠀⠀⠀⠀⠀⠀⠀⠀⠀⠀⠀⠀⠀⠀⠀⠀⠀⢀⢕⢕⢕⢕⢕⢕⢕⢕⢸⣿⡇⢹⣿⢝⣿⣿⢹⣿⡏⢹⡿⣿⡟⣿⣿⣯⣿⣿⢝⣿⣿⡇⢸⡯⣿⡝⣿⣿⣯⣿⣿⡏⣽⣿⣿⢸⣿⣿⡇⢕⠀⠀⠀⠀⠀⠀⠀⠀⠀⠀⠀⠀</a:t>
            </a:r>
            <a:br/>
            <a:r>
              <a:t>⠀⠀⠀⠀⠀⠀⠀⠀⠀⠀⠀⠀⠀⠀⠀⠀⠐⠕⢕⢕⢕⢧⢕⢕⢕⢕⢕⢸⡿⢕⢜⢕⢕⢕⢜⢾⡗⢇⢕⢕⡟⢕⢜⢿⢕⢿⣿⢜⢿⢿⢕⢜⢳⡟⢟⣿⣿⡇⣿⣿⡇⢜⣏⣟⢜⣫⣹⡇⢕⠀⠀⠀⠀⠀⠀⠀⠀⠀⠀⠀⠀</a:t>
            </a:r>
            <a:br/>
            <a:r>
              <a:t>⠀⠀⠀⠀⠀⠀⠀⠀⠀⠀⠀⣤⣤⣤⣤⣤⣤⣤⣴⣤⣵⣵⣵⣵⣵⣵⣕⣕⣕⣕⣕⣕⣕⡕⢕⢕⣇⣕⣕⢕⢕⢕⣇⣕⣕⡕⣕⣕⢕⡕⢕⢱⢕⢜⢕⢕⢕⢕⢕⢕⢕⢕⢝⢕⢕⢕⢕⢕⢕⠀⠀⠀⠀⠀⠀⠀⠀⠀⠀⠀⠀</a:t>
            </a:r>
            <a:br/>
            <a:r>
              <a:t>⠀⠀⠀⠀⠀⠀⠀⠀⠀⠀⠀⣿⣿⣿⣿⣿⣿⣿⣿⣿⣿⣿⣿⣿⣿⣿⣿⣿⣿⣿⣿⣿⣿⡇⢕⣼⣿⣿⣿⣵⣇⣱⣿⣿⣿⣿⣿⣿⣿⣿⣿⣿⡕⢕⣾⣿⣿⣿⣿⣿⣿⣿⣿⣿⣿⣿⣿⣿⣿⠀⠀⠀⠀⠀⠀⠀⠀⠀⠀⠀⠀</a:t>
            </a:r>
            <a:br/>
            <a:r>
              <a:t>⠀⠀⠀⠀⠀⠀⠀⠀⠀⠀⠀⢸⣿⣿⣿⣿⣿⣿⣿⣿⡿⣿⣿⣿⣿⣿⣿⣿⣿⣿⣿⣿⣿⢱⡇⣿⣿⣿⣿⣿⣿⣿⣿⣿⣿⣿⣿⣿⣿⣿⣿⣿⡇⢱⣿⣿⣿⣿⣹⣿⣿⣿⣿⢿⣿⣿⣿⣿⣿⠀⠀⠀⠀⠀⠀⠀⠀⠀⠀⠀⠀</a:t>
            </a:r>
            <a:br/>
            <a:r>
              <a:t>⠀⠀⠀⠀⠀⠀⠀⠀⠀⠀⠀⢜⢝⢝⣟⣿⣿⣿⣿⣿⣷⣾⣿⣿⣿⣿⣿⣿⣿⣿⣿⣿⣿⣿⣿⣿⣿⣿⣿⣿⣿⣿⣿⣿⣿⣿⣟⣿⣿⣿⣿⣿⣵⣿⡿⣿⣿⣿⣿⣻⣿⣿⡇⣾⣿⣿⣿⣿⣿⠀⠀⠀⠀⠀⠀⠀⠀⠀⠀⠀⠀</a:t>
            </a:r>
            <a:br/>
            <a:r>
              <a:t>⠀⠀⠀⠀⠀⠀⠀⠀⠀⠀⠀⢕⣵⣱⣿⣿⣿⣿⣿⣿⣿⣿⣿⣿⣿⣿⣿⢻⣿⣿⣿⣿⣿⣿⣿⣿⣿⣿⣿⣿⣿⣿⣿⣿⣿⣿⡟⢿⣿⣿⣿⣿⣿⣿⣿⣿⣿⣿⣿⣿⣿⣿⢿⣿⣿⣿⣿⣿⣿⠀⠀⠀⠀⠀⠀⠀⠀⠀⠀⠀⠀</a:t>
            </a:r>
            <a:br/>
            <a:r>
              <a:t>⠀⠀⠀⠀⠀⠀⠀⠀⠀⠀⠀⣿⣿⣿⣿⣿⣿⡎⣿⣿⣿⣿⣿⣿⣿⣿⣿⢸⣿⣿⣿⣿⣿⣿⡿⢻⣿⣿⣿⣿⣿⣿⣿⣿⣿⣿⡇⢸⣿⣿⣿⣿⢻⡇⣿⣿⣿⣿⣿⣿⣷⣷⣷⣿⣿⣿⣿⣿⣿⠀⠀⠀⠀⠀⠀⠀⠀⠀⠀⠀⠀</a:t>
            </a:r>
            <a:br/>
            <a:r>
              <a:t>⠀⠀⠀⠀⠀⠀⠀⠀⠀⠀⠀⣿⣿⣿⣿⣿⣿⡇⢸⣿⣿⣿⡏⢹⣿⣿⣷⢜⣷⣾⣿⣿⣿⣿⢇⣼⣿⣿⣿⣿⣿⣿⣿⣿⣿⣿⣷⡇⣯⣽⣽⣿⢕⢱⣿⣿⣿⣿⣿⣿⣿⣿⣿⢿⣿⣿⣿⣿⣿⠀⠀⠀⠀⠀⠀⠀⠀⠀⠀⠀⠀</a:t>
            </a:r>
            <a:br/>
            <a:r>
              <a:t>⠀⠀⠀⠀⠀⠀⠀⠀⠀⠀⠀⣿⣿⣿⣿⣿⣿⣿⢸⣿⣿⣿⡧⢼⣿⣿⣿⢸⣿⣿⣿⣿⣿⡿⢱⣿⣿⣿⣿⣿⣿⣿⣿⣿⣿⣿⣿⡕⣾⣿⣽⣽⣝⣻⣿⣿⣿⣿⣿⣿⣿⣿⣿⣏⣝⣝⣝⣝⢝⠀⠀⠀⠀⠀⠀⠀⠀⠀⠀⠀⠀</a:t>
            </a:r>
            <a:br/>
            <a:r>
              <a:t>⠀⠀⠀⠀⠀⠀⠀⠀⠀⠀⠀⣿⣿⣿⡿⢿⣿⣏⢸⣿⣿⣿⡇⢸⣿⣿⣿⢜⣿⣿⣿⣿⣿⢇⣾⣿⣿⣿⣿⣿⣿⣿⣿⣿⣿⣿⣷⡇⣾⣽⣽⡽⣵⢸⣿⣿⣿⣿⣿⣿⣿⣿⣿⣿⣿⣿⣿⣿⣿⠀⠀⠀⠀⠀⠀⠀⠀⠀⠀⠀⠀</a:t>
            </a:r>
            <a:br/>
            <a:r>
              <a:t>⠀⠀⠀⠀⠀⠀⠀⠀⠀⠀⠀⢿⣿⣿⢇⣾⣿⣿⢸⣿⣿⣿⡇⢸⣿⣿⣿⢕⣿⣿⣿⣿⣿⢱⣿⣿⣿⣿⣿⣿⣿⣿⣿⣿⣿⣿⣿⢱⣿⣸⣿⡇⣿⡜⣿⣿⣿⣿⡿⣿⣿⣿⣿⣿⣿⣿⣿⣿⣿⠀⠀⠀⠀⠀⠀⠀⠀⠀⠀⠀⠀</a:t>
            </a:r>
            <a:br/>
            <a:r>
              <a:t>⠀⠀⠀⠀⠀⠀⠀⠀⠀⠀⠀⣸⣿⣿⣿⣿⣿⡿⢕⣿⣿⡿⡇⢕⣏⣹⣽⢕⣽⣟⣻⢿⡏⢸⣿⣿⣿⣿⣿⣿⣿⣿⣿⣿⣿⣿⣇⣿⣏⣿⣿⣿⢻⣧⢻⣿⣿⣿⣷⣾⣿⣿⣿⣿⣿⣿⣿⣿⣿⠀⠀⠀⠀⠀⠀⠀⠀⠀⠀⠀⠀</a:t>
            </a:r>
            <a:br/>
            <a:r>
              <a:t>⠀⠀⠀⠀⠀⠀⠀⠀⠀⠀⠀⣿⣿⣿⣿⣿⣿⣿⢱⣿⣿⣿⡿⢸⢿⢿⢿⢞⢿⢿⣿⣿⡇⣿⣿⣿⣿⣿⣿⣿⣿⣿⣿⣿⣿⣿⢹⡿⣼⣿⣿⣿⡏⣿⣼⣿⣿⣿⣿⣿⣿⣿⣿⣿⣿⣿⣿⣿⣿⠀⠀⠀⠀⠀⠀⠀⠀⠀⠀⠀⠀</a:t>
            </a:r>
            <a:br/>
            <a:r>
              <a:t>⠀⠀⠀⠀⠀⠀⠀⠀⠀⠀⠀⠛⠛⠛⠛⠛⠛⠛⠊⠙⠛⠃⠑⠑⠓⠓⠓⠓⠓⠋⠙⠙⠑⠛⠛⠛⠛⠛⠛⠛⠛⠛⠛⠛⠛⠛⠚⠛⠛⠛⠛⠛⠃⠛⠛⠛⠛⠛⠛⠛⠛⠛⠛⠛⠛⠛⠛⠛⠛⠀⠀⠀⠀⠀⠀⠀⠀⠀⠀⠀⠀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⠀⠀⠀⠀⠀⠀⠀⠀⠀⠀⠀⠀⠀⠀⠀⠀⠀⠀⠀⠀⠀⠀⠁⠑⢑⠀⠑⢕⢕⣾⣿⣯⣽⣿⣻⣽⣿⣿⣿⣿⣿⣿⣿⣿⣿⣿⣿⣿⣿⣿⣿⣿⣿⣿⣿⣿⣿⣿⣿⣿⣿⣿⣿⣿⣿⣿⣿⢇⢕⠀⠀⠀⠀⠀⠀⠀⠀⠀⠀⠀⠀</a:t>
            </a:r>
            <a:br/>
            <a:r>
              <a:t>⠀⠀⠀⠀⠀⠀⠀⠀⠀⠀⠀⠀⠀⠀⠀⠀⠀⠀⠀⠀⠀⠀⢔⢕⢕⢀⢕⢕⣪⡿⢟⣾⡿⣿⣿⣿⣿⣿⣻⣿⣏⢝⣿⣿⣿⣿⣿⣿⣿⣿⣯⣿⣿⣿⣿⣿⣿⣿⣿⣿⣿⣿⣿⣿⣿⣿⣿⡷⢕⠀⠀⠀⠀⠀⠀⠀⠀⠀⠀⠀⠀</a:t>
            </a:r>
            <a:br/>
            <a:r>
              <a:t>⠀⠀⠀⠀⠀⠀⠀⠀⠀⠀⠀⠀⠀⠀⠀⠀⠀⠀⠀⠀⠀⠀⢕⢕⢕⢕⢕⢜⣿⢟⣿⣿⣿⣿⣿⣿⣿⣿⣿⣿⣿⢜⣿⣿⣿⣿⣿⣿⣿⣿⣿⣽⣿⣿⣿⣿⣿⣿⣿⣿⣿⣿⣿⣿⣿⣿⣿⣿⢕⠀⠀⠀⠀⠀⠀⠀⠀⠀⠀⠀⠀</a:t>
            </a:r>
            <a:br/>
            <a:r>
              <a:t>⠀⠀⠀⠀⠀⠀⠀⠀⠀⠀⠀⠀⠀⠀⠀⠀⠀⠀⠀⠀⠀⠔⢕⢕⢕⢕⢕⢸⣗⣿⣿⣿⣿⣿⣿⣿⣿⣿⣿⣿⡿⢻⣿⣿⣿⣿⣿⣿⣿⣿⡿⢿⣿⣿⣿⣿⣿⣿⣿⣿⣿⣿⣿⣿⣿⣿⣾⣟⢕⠀⠀⠀⠀⠀⠀⠀⠀⠀⠀⠀⠀</a:t>
            </a:r>
            <a:br/>
            <a:r>
              <a:t>⠀⠀⠀⠀⠀⠀⠀⠀⠀⠀⠀⠀⠀⠀⠀⠀⠀⠀⠀⠀⠀⢕⢕⢕⢕⢕⢕⢱⣿⣷⣿⣿⣿⣿⣿⣿⣿⣿⣿⣿⣿⣺⣿⣿⣿⣿⣿⣿⣿⣿⣿⣿⣿⣿⣿⣿⣿⣿⣿⣿⣿⣿⣿⣿⣿⣿⣿⣿⢕⠀⠀⠀⠀⠀⠀⠀⠀⠀⠀⠀⠀</a:t>
            </a:r>
            <a:br/>
            <a:r>
              <a:t>⠀⠀⠀⠀⠀⠀⠀⠀⠀⠀⠀⠀⠀⠀⠀⠀⠀⠀⠀⠀⠀⢕⢕⢕⢕⢕⢕⢸⣿⣿⣿⢻⣿⡿⢽⣽⡽⣽⣿⣿⣿⣿⣿⣿⣿⣿⣿⣿⣿⣿⣿⣿⣿⣿⣿⣿⣻⣿⣿⣻⣿⣿⣞⣷⣿⣿⣿⡿⢕⠀⠀⠀⠀⠀⠀⠀⠀⠀⠀⠀⠀</a:t>
            </a:r>
            <a:br/>
            <a:r>
              <a:t>⠀⠀⠀⠀⠀⠀⠀⠀⠀⠀⠀⠀⠀⠀⠀⠀⠀⠀⠀⠀⠀⢕⢕⢕⢕⢕⢕⢸⣿⣿⣵⣷⣽⣼⣯⣵⣿⣧⣿⣿⣿⢿⣿⣿⣿⣿⣿⣿⣿⣿⣿⣿⣿⣿⣿⣿⣿⣾⣾⣿⣷⣿⣿⣷⣾⣿⣿⣷⢕⠀⠀⠀⠀⠀⠀⠀⠀⠀⠀⠀⠀</a:t>
            </a:r>
            <a:br/>
            <a:r>
              <a:t>⠀⠀⠀⠀⠀⠀⠀⠀⠀⠀⠀⠀⠀⠀⠀⠀⠀⠀⠀⠀⢔⢕⢕⢕⢕⢕⢕⢸⣿⣿⣿⣿⣿⣿⣿⣿⣿⣿⣿⣿⢿⣿⣿⣿⣿⣿⣿⣿⣿⣿⣷⣿⣿⣿⣿⣿⣿⣿⣿⣿⣿⣿⣿⣿⣿⣿⣿⣟⢕⠀⠀⠀⠀⠀⠀⠀⠀⠀⠀⠀⠀</a:t>
            </a:r>
            <a:br/>
            <a:r>
              <a:t>⠀⠀⠀⠀⠀⠀⠀⠀⠀⠀⠀⠀⠀⠀⠀⠀⠀⠀⢀⢔⢕⢕⢕⢕⢕⢕⢕⢸⣿⡇⢹⣿⢝⣿⣿⢻⣿⡏⢹⡿⣿⡟⣿⣿⢿⣿⣿⢽⣿⣿⡕⢸⡯⣿⣜⣿⣿⡯⣿⣿⡏⣿⣿⣿⢸⣿⣿⡇⢕⠀⠀⠀⠀⠀⠀⠀⠀⠀⠀⠀⠀</a:t>
            </a:r>
            <a:br/>
            <a:r>
              <a:t>⠀⠀⠀⠀⠀⠀⠀⠀⠀⠀⠀⠀⠀⠀⠀⠀⠐⠕⢕⢕⢕⢿⢕⢕⢕⢕⢕⢸⡿⢕⢸⢕⢕⢕⢜⢾⡟⢇⢱⢕⡿⢕⢜⡿⢱⣿⢿⢸⡿⢿⢕⢜⢳⡟⢟⣿⣿⡇⣿⣿⡇⣻⣿⣿⢜⣯⣽⡇⢕⠀⠀⠀⠀⠀⠀⠀⠀⠀⠀⠀⠀</a:t>
            </a:r>
            <a:br/>
            <a:r>
              <a:t>⠀⠀⠀⠀⠀⠀⠀⠀⠀⠀⠀⣤⣤⣤⣤⣤⣤⣤⣥⣴⣵⣵⣵⣼⣵⣕⣕⣕⣕⣕⣕⣕⣕⡕⢕⢕⣇⣕⣱⡕⡕⢜⣇⣕⣕⣕⣕⣕⢕⢕⢕⢕⢕⢜⢕⢕⢕⢕⢕⢕⢕⢕⢕⢕⢕⢕⢕⢕⢕⠀⠀⠀⠀⠀⠀⠀⠀⠀⠀⠀⠀</a:t>
            </a:r>
            <a:br/>
            <a:r>
              <a:t>⠀⠀⠀⠀⠀⠀⠀⠀⠀⠀⠀⣿⣿⣿⣿⣿⣿⣿⣿⣿⣿⣿⣿⣿⣿⣿⣿⣿⣿⣿⣿⣿⣿⡇⡕⣸⣿⣿⣿⣵⣇⣱⣿⣿⣿⣿⣿⣿⣿⣿⣿⣿⡕⢕⣿⣿⣿⣿⣿⣿⣿⣿⣿⣿⣿⣿⣿⣿⣿⠀⠀⠀⠀⠀⠀⠀⠀⠀⠀⠀⠀</a:t>
            </a:r>
            <a:br/>
            <a:r>
              <a:t>⠀⠀⠀⠀⠀⠀⠀⠀⠀⠀⠀⢟⣿⣿⣿⣿⣿⣿⣿⣿⡿⣿⣿⣿⣿⣿⣿⣿⣿⣿⣿⣿⣿⣇⡇⣿⣿⣿⣿⣿⣿⣿⣿⣿⣿⣿⣿⣿⣿⣿⣿⣿⡇⢱⣿⣿⣿⣿⣿⣿⣿⣿⣿⢿⣿⣿⣿⣿⣿⠀⠀⠀⠀⠀⠀⠀⠀⠀⠀⠀⠀</a:t>
            </a:r>
            <a:br/>
            <a:r>
              <a:t>⠀⠀⠀⠀⠀⠀⠀⠀⠀⠀⠀⢕⢝⢝⢸⣿⣿⣿⣿⣿⣷⣾⣿⣿⣿⣿⣿⣿⣿⣿⣿⣿⣿⣿⣿⣿⣿⣿⣿⣿⣿⣿⣿⣿⣿⣿⣷⣻⣿⣿⣿⣿⣇⣿⣟⣻⣿⣿⣿⣸⣿⣿⡏⣾⣿⣿⣿⣿⣿⠀⠀⠀⠀⠀⠀⠀⠀⠀⠀⠀⠀</a:t>
            </a:r>
            <a:br/>
            <a:r>
              <a:t>⠀⠀⠀⠀⠀⠀⠀⠀⠀⠀⠀⢕⣵⣜⣼⣿⣿⣿⣿⣿⣿⣿⣿⣿⣿⣿⣿⣿⢻⣿⣿⣿⣿⣿⣿⣿⣿⣿⣿⣷⣿⣿⣿⣿⣿⣿⣿⢻⣿⣿⣿⣿⡿⣿⣿⣿⣿⣿⡿⣿⣿⣿⣏⣿⣿⣿⣿⣿⣿⠀⠀⠀⠀⠀⠀⠀⠀⠀⠀⠀⠀</a:t>
            </a:r>
            <a:br/>
            <a:r>
              <a:t>⠀⠀⠀⠀⠀⠀⠀⠀⠀⠀⠀⣿⣿⣿⣿⣿⣿⣿⣿⢹⣿⣿⣿⣿⣿⣿⣿⣿⢸⣿⣿⣿⣿⣿⣿⣿⢝⣿⣿⣿⣿⣿⣿⣿⣿⣿⣿⢕⢿⣿⣿⣿⡇⣿⢸⣿⣿⣿⣿⣿⣿⣿⣾⣿⣿⣿⣿⣿⣿⠀⠀⠀⠀⠀⠀⠀⠀⠀⠀⠀⠀</a:t>
            </a:r>
            <a:br/>
            <a:r>
              <a:t>⠀⠀⠀⠀⠀⠀⠀⠀⠀⠀⠀⣿⣿⣿⣿⣿⣿⣿⣿⢕⣿⣿⣿⣿⢕⣿⣿⣾⡕⣾⣷⣾⣿⣿⣿⡏⣸⣿⣿⣿⣿⣿⣿⣿⣿⣿⣿⢗⢸⣽⣽⣽⡕⡏⣿⣿⣿⣿⣿⣿⣿⣿⣿⢹⣿⣿⣿⣿⣿⠀⠀⠀⠀⠀⠀⠀⠀⠀⠀⠀⠀</a:t>
            </a:r>
            <a:br/>
            <a:r>
              <a:t>⠀⠀⠀⠀⠀⠀⠀⠀⠀⠀⠀⣿⣿⣿⣿⣿⣿⣿⣿⢕⣿⣿⣿⣿⡇⣿⣿⣿⡇⣿⣿⣿⣿⣿⣿⢱⣿⣿⣿⣿⣿⣿⣿⣿⣿⣿⡿⢷⢱⣷⣷⣧⣼⡇⣿⣿⣿⣿⣿⣿⣿⣿⣿⣇⣵⣝⣝⣝⣝⠀⠀⠀⠀⠀⠀⠀⠀⠀⠀⠀⠀</a:t>
            </a:r>
            <a:br/>
            <a:r>
              <a:t>⠀⠀⠀⠀⠀⠀⠀⠀⠀⠀⠀⣿⣿⣿⡿⢿⣿⣿⣿⡇⣿⣿⣿⣿⡇⣿⣿⣿⢕⣿⣿⣿⣿⣿⡏⣼⣿⣿⣿⣿⣿⣿⣿⣿⣿⣿⣿⡷⢱⣧⣵⣧⢵⡇⣿⣿⣿⣿⣿⣿⣿⣿⣿⣿⣿⣿⣿⣿⣿⠀⠀⠀⠀⠀⠀⠀⠀⠀⠀⠀⠀</a:t>
            </a:r>
            <a:br/>
            <a:r>
              <a:t>⠀⠀⠀⠀⠀⠀⠀⠀⠀⠀⠀⢿⣿⣿⣷⣸⣿⣿⣿⢇⢻⣿⣿⣿⢕⢸⣿⣿⡕⣿⣿⣿⣿⣿⢕⣿⣿⣿⣿⣿⣿⣿⣿⣿⣿⣿⣿⢇⣿⣧⣿⣿⢸⣇⢹⣿⣿⣿⣿⢿⣿⣿⣿⣿⣿⣿⣿⣿⣿⠀⠀⠀⠀⠀⠀⠀⠀⠀⠀⠀⠀</a:t>
            </a:r>
            <a:br/>
            <a:r>
              <a:t>⠀⠀⠀⠀⠀⠀⠀⠀⠀⠀⠀⣹⣿⣿⣿⣿⣿⣿⣿⢇⢸⣿⣿⣟⡇⣸⣽⣵⡕⣽⣽⣝⣻⣟⢸⣿⣿⣿⣿⣿⣿⣿⣿⣿⣿⣿⣿⣸⡿⣼⣿⣿⡏⣿⡜⣿⣿⣿⣿⣿⣿⣿⣿⣿⣿⣿⣿⣿⣿⠀⠀⠀⠀⠀⠀⠀⠀⠀⠀⠀⠀</a:t>
            </a:r>
            <a:br/>
            <a:r>
              <a:t>⠀⠀⠀⠀⠀⠀⠀⠀⠀⠀⠀⣿⣿⣿⣿⣿⣿⣿⣿⡇⣿⣿⣿⢿⢇⢟⢟⢟⢕⢟⢻⣿⢿⡇⣼⣿⣿⣿⣿⣿⣿⣿⣿⣿⣿⣿⡇⣿⣷⣿⣿⣿⣿⢹⡇⣿⣿⣿⣿⣿⣿⣿⣿⣿⣿⣿⣿⣿⣿⠀⠀⠀⠀⠀⠀⠀⠀⠀⠀⠀⠀</a:t>
            </a:r>
            <a:br/>
            <a:r>
              <a:t>⠀⠀⠀⠀⠀⠀⠀⠀⠀⠀⠀⠛⠛⠛⠛⠛⠛⠛⠛⠃⠑⠘⠑⠘⠑⠘⠋⠘⠙⠙⠛⠃⠑⠃⠛⠛⠛⠛⠛⠛⠛⠛⠛⠛⠛⠛⠛⠙⠛⠛⠛⠛⠛⠘⠃⠛⠛⠛⠛⠛⠛⠛⠛⠛⠛⠛⠛⠛⠛⠀⠀⠀⠀⠀⠀⠀⠀⠀⠀⠀⠀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⠀⠀⠀⠀⠀⠀⠀⠀⠀⠀⠀⣿⣿⣿⣿⣿⣿⣿⣿⣿⣿⣿⣿⣿⣿⣿⣿⣿⣿⣿⣿⣿⣿⣿⣿⣿⣿⡟⢟⢟⢿⣿⣿⣿⣿⣿⣿⣿⣿⣿⣿⣿⣿⣿⣿⣿⣿⣿⣿⣿⣿⣿⣿⣿⣿⣿⣿⣿⣿⠀⠀⠀⠀⠀⠀⠀⠀⠀⠀⠀⠀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⠀⠀⠀⠀⠀⠀⠀⠀⠀⠀⠀⣿⣿⣿⣿⣿⣿⣿⣿⣿⣿⣿⣿⣿⣿⣿⣿⣿⣿⣿⣿⣿⣿⣿⣿⡗⢕⢕⢕⣕⣕⢕⢻⣿⣿⣿⣿⣿⣿⣿⣿⣿⣿⣿⣿⣿⣿⣿⣿⣿⣿⣿⣿⣿⣿⣿⣿⣿⣿⠀⠀⠀⠀⠀⠀⠀⠀⠀⠀⠀⠀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⠀⠀⠀⠀⠀⠀⠀⠀⠀⠀⠀⣿⣿⣿⣿⣿⣿⣿⣿⣿⣿⣿⣿⣿⣿⣿⣿⣿⣿⣿⣿⣿⣿⣿⡟⣿⣿⣿⣿⣿⣿⣧⢸⣿⣿⣿⣿⣿⣿⣿⣿⣿⣿⣿⣿⣿⣿⣿⣿⣿⣿⣿⣿⣿⣿⣿⣿⣿⣿⠀⠀⠀⠀⠀⠀⠀⠀⠀⠀⠀⠀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⠀⠀⠀⠀⠀⠀⠀⠀⠀⠀⠀⣿⣿⣿⣿⣿⣿⣿⣿⣿⣿⣿⣿⣿⣿⣿⣿⣿⣿⣿⣿⣿⣿⣿⣷⣿⣝⣹⣿⣿⣿⣿⣼⣿⣿⣿⣿⣿⣿⣿⣿⣿⣿⣿⣿⣿⣿⣿⣿⣿⣿⣿⣿⣿⣿⣿⣿⣿⣿⠀⠀⠀⠀⠀⠀⠀⠀⠀⠀⠀⠀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⠀⠀⠀⠀⠀⠀⠀⠀⠀⠀⠀⣿⣿⣿⣿⣿⣿⣿⣿⣿⣿⣿⣿⣿⣿⣿⣿⣿⣿⣿⣿⣿⣿⣿⣿⣿⣿⣿⣽⣻⣿⣿⡟⢿⣿⣿⣿⣿⣿⣿⣿⣿⣿⣿⣿⣿⣿⣿⣿⣿⣿⣿⣿⣿⣿⣿⣿⣿⣿⠀⠀⠀⠀⠀⠀⠀⠀⠀⠀⠀⠀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⠀⠀⠀⠀⠀⠀⠀⠀⠀⠀⠀⣿⣿⣿⣿⣿⣿⣿⣿⣿⣿⣿⣿⣿⣿⣿⣿⣿⣿⣿⣿⣿⡿⢟⢟⢹⣯⣻⣷⣾⡿⣿⡇⢕⢕⢝⢝⢻⢿⣿⣿⣿⣿⣿⣿⣿⣿⣿⣿⣿⣿⣿⣿⣿⣿⣿⣿⣿⣿⠀⠀⠀⠀⠀⠀⠀⠀⠀⠀⠀⠀</a:t>
            </a:r>
            <a:br/>
            <a:r>
              <a:t>⠀⠀⠀⠀⠀⠀⠀⠀⠀⠀⠀⣿⣿⣿⣿⣿⣿⣿⣿⣿⣿⣿⣿⣿⣿⣿⣿⣿⣿⢟⢏⢕⠑⠑⢅⢸⣿⣿⡿⣿⣾⣿⢇⢕⢕⢕⢕⢕⢕⢕⢹⣿⣿⣿⣿⣿⣿⣿⣿⣿⣿⣿⣿⣿⣿⣿⣿⣿⣿⠀⠀⠀⠀⠀⠀⠀⠀⠀⠀⠀⠀</a:t>
            </a:r>
            <a:br/>
            <a:r>
              <a:t>⠀⠀⠀⠀⠀⠀⠀⠀⠀⠀⠀⣿⣿⣿⣿⣿⣿⣿⣿⣿⣿⣿⣿⣿⣿⣿⣿⣿⡿⢕⠑⠅⠀⠁⠀⠈⢝⣞⣟⣫⣿⢝⢕⢕⢕⢕⢕⢕⢕⠑⢕⣿⣿⣿⣿⣿⣿⣿⣿⣿⣿⣿⣿⣿⣿⣿⣿⣿⣿⠀⠀⠀⠀⠀⠀⠀⠀⠀⠀⠀⠀</a:t>
            </a:r>
            <a:br/>
            <a:r>
              <a:t>⠀⠀⠀⠀⠀⠀⠀⠀⠀⠀⠀⣿⣿⣿⣿⣿⣿⣿⣿⣿⣿⣿⣿⣿⣿⣿⣿⣿⡇⠐⠁⠀⠀⠀⠀⠀⠕⢼⡗⣗⣟⣇⢕⢕⠑⠀⠀⠔⠁⠀⢕⢿⣿⣿⣿⣿⣿⣿⣿⣿⣿⣿⣿⣿⣿⣿⣿⣿⣿⠀⠀⠀⠀⠀⠀⠀⠀⠀⠀⠀⠀</a:t>
            </a:r>
            <a:br/>
            <a:r>
              <a:t>⠀⠀⠀⠀⠀⠀⠀⠀⠀⠀⠀⣿⣿⣿⣿⣿⣿⣿⣿⣿⣿⣿⣿⣿⣿⣿⣿⣿⡇⢑⠀⠀⠀⠀⠀⠀⠀⢹⢕⢽⢗⡗⢕⢕⠔⠀⠀⠀⠀⠀⠕⢸⣿⣿⣿⣿⣿⣿⣿⣿⣿⣿⣿⣿⣿⣿⣿⣿⣿⠀⠀⠀⠀⠀⠀⠀⠀⠀⠀⠀⠀</a:t>
            </a:r>
            <a:br/>
            <a:r>
              <a:t>⠀⠀⠀⠀⠀⠀⠀⠀⠀⠀⠀⣿⣿⣿⣿⣿⣿⣿⣿⣿⣿⣿⣿⣿⣿⣿⣿⣿⡧⢔⢴⢕⠀⠀⠀⠀⠀⢜⢕⡽⢽⢵⠕⢕⢕⠀⠀⠀⠀⠀⠔⢕⣿⣿⣿⣿⣿⣿⣿⣿⣿⣿⣿⣿⣿⣿⣿⣿⣿⠀⠀⠀⠀⠀⠀⠀⠀⠀⠀⠀⠀</a:t>
            </a:r>
            <a:br/>
            <a:r>
              <a:t>⠀⠀⠀⠀⠀⠀⠀⠀⠀⠀⠀⣿⣿⣿⣿⣿⣿⣿⣿⣿⣿⣿⣿⣿⣿⣿⣿⡿⢿⣷⣿⣇⢀⠀⠀⠀⠀⢕⢇⢞⣞⢹⢕⠕⢅⠀⠀⠀⠀⠀⠀⠕⢻⣿⣿⣿⣿⣿⣿⣿⣿⣿⣿⣿⣿⣿⣿⣿⣿⠀⠀⠀⠀⠀⠀⠀⠀⠀⠀⠀⠀</a:t>
            </a:r>
            <a:br/>
            <a:r>
              <a:t>⠀⠀⠀⠀⠀⠀⠀⠀⠀⠀⠀⣿⣿⣿⣿⣿⣿⣿⣿⣿⣿⣿⣿⣿⣿⣿⣿⣿⡻⢿⣿⡇⠀⠀⠀⠀⢀⠅⢕⢕⢗⢗⢇⠀⠀⠀⠀⠀⠀⠀⠀⠀⢘⣿⣿⣿⣿⣿⣿⣿⣿⣿⣿⣿⣿⣿⣿⣿⣿⠀⠀⠀⠀⠀⠀⠀⠀⠀⠀⠀⠀</a:t>
            </a:r>
            <a:br/>
            <a:r>
              <a:t>⠀⠀⠀⠀⠀⠀⠀⠀⠀⠀⠀⣿⣿⣿⣿⣿⣿⣿⣿⣿⣿⣿⣿⣿⣿⣿⣿⣿⢕⢜⢟⢑⠀⠀⠀⠀⠀⠅⢕⣗⣗⡹⢕⢁⠀⠀⠀⠀⢄⢄⢀⢔⣾⣿⣿⣿⣿⣿⣿⣿⣿⣿⣿⣿⣿⣿⣿⣿⣿⠀⠀⠀⠀⠀⠀⠀⠀⠀⠀⠀⠀</a:t>
            </a:r>
            <a:br/>
            <a:r>
              <a:t>⠀⠀⠀⠀⠀⠀⠀⠀⠀⠀⠀⣿⣿⣿⣿⣿⣿⣿⣿⣿⣿⣿⣿⣿⣿⣿⣿⣿⣷⣧⣵⣴⠀⠀⠀⠀⠀⠀⢕⠱⢕⢕⡕⢕⠀⠀⠀⠄⢕⣷⣾⣷⣿⣿⣿⣿⣿⣿⣿⣿⣿⣿⣿⣿⣿⣿⣿⣿⣿⠀⠀⠀⠀⠀⠀⠀⠀⠀⠀⠀⠀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⠀⠀⠀⠀⠀⠀⠀⠀⠀⠀⠀⣿⣿⣿⣿⣿⣿⣿⣿⣿⣿⣿⣿⣿⣿⣿⣿⣿⣿⣿⣿⡇⠀⠀⠀⠀⠀⠀⢕⣴⣷⣷⣷⣇⢔⠀⠀⠀⢕⣺⣿⣿⣿⣿⣿⣿⣿⣿⣿⣿⣿⣿⣿⣿⣿⣿⣿⣿⣿⠀⠀⠀⠀⠀⠀⠀⠀⠀⠀⠀⠀</a:t>
            </a:r>
            <a:br/>
            <a:r>
              <a:t>⠀⠀⠀⠀⠀⠀⠀⠀⠀⠀⠀⠛⠛⠛⠛⠛⠛⠛⠛⠛⠛⠛⠛⠛⠛⠛⠛⠛⠛⠛⠛⠑⠀⠀⠀⠀⠀⠀⠑⠛⠛⠛⠛⠛⠃⠀⠀⠀⠀⠑⠛⠛⠛⠛⠛⠛⠛⠛⠛⠛⠛⠛⠛⠛⠛⠛⠛⠛⠛⠀⠀⠀⠀⠀⠀⠀⠀⠀⠀⠀⠀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⠀⠀⠀⠀⠀⠀⠀⠀⠀⠀⠀⠀⠀⠀⠀⠀⠀⠀⠀⠀⠀⠀⠁⢑⢕⠀⠑⢕⢕⣾⣿⣯⣽⣿⣻⣽⣿⣿⣿⣿⣿⣿⣿⣿⣿⣿⣿⣿⣿⣿⣿⣿⣿⣿⣿⣿⣿⣿⣿⣿⣿⣿⣿⣿⣿⣿⣿⢕⢕⠀⠀⠀⠀⠀⠀⠀⠀⠀⠀⠀⠀</a:t>
            </a:r>
            <a:br/>
            <a:r>
              <a:t>⠀⠀⠀⠀⠀⠀⠀⠀⠀⠀⠀⠀⠀⠀⠀⠀⠀⠀⠀⠀⠀⠀⢔⢕⢕⢀⢕⢕⣪⡿⢿⣼⡿⣿⣿⣿⣿⣿⣻⣿⣏⢝⣿⣿⣿⣿⣿⣿⣿⣿⣿⣿⣿⣿⣿⣿⣿⣿⣿⣿⣿⣿⣿⣿⣿⣿⣿⢧⢕⠀⠀⠀⠀⠀⠀⠀⠀⠀⠀⠀⠀</a:t>
            </a:r>
            <a:br/>
            <a:r>
              <a:t>⠀⠀⠀⠀⠀⠀⠀⠀⠀⠀⠀⠀⠀⠀⠀⠀⠀⠀⠀⠀⠀⠀⢕⢕⢕⢕⢕⢜⣿⢟⣿⣿⣿⣿⣿⣿⣿⣿⣿⣿⣯⢸⣿⣿⣿⣿⣿⣿⣿⣿⣯⣿⣿⣿⣿⣿⣿⣿⣿⣿⣿⣿⣿⣿⣿⣿⣿⣧⢕⠀⠀⠀⠀⠀⠀⠀⠀⠀⠀⠀⠀</a:t>
            </a:r>
            <a:br/>
            <a:r>
              <a:t>⠀⠀⠀⠀⠀⠀⠀⠀⠀⠀⠀⠀⠀⠀⠀⠀⠀⠀⠀⠀⠀⠀⢕⢕⢕⢕⢕⢸⢗⣿⣿⣿⣿⣿⣿⣿⣿⣿⣿⣿⡿⢻⣿⣿⣿⣿⣿⣿⣿⣿⣿⣿⣿⣿⣿⣿⣿⣿⣿⣿⣿⣿⣿⣿⣿⣿⣿⡇⢕⠀⠀⠀⠀⠀⠀⠀⠀⠀⠀⠀⠀</a:t>
            </a:r>
            <a:br/>
            <a:r>
              <a:t>⠀⠀⠀⠀⠀⠀⠀⠀⠀⠀⠀⠀⠀⠀⠀⠀⠀⠀⠀⠀⠀⢕⢕⢕⢕⢕⢕⢱⣿⣷⣿⣿⣿⣿⣿⣿⣿⣿⣿⣿⣿⣺⣿⣿⣿⣿⣿⣿⣿⣿⣿⣿⣿⣿⣿⣿⣿⣿⣿⣿⣿⣿⣿⣿⣿⣿⣿⡇⢕⠀⠀⠀⠀⠀⠀⠀⠀⠀⠀⠀⠀</a:t>
            </a:r>
            <a:br/>
            <a:r>
              <a:t>⠀⠀⠀⠀⠀⠀⠀⠀⠀⠀⠀⠀⠀⠀⠀⠀⠀⠀⠀⠀⠀⢕⢕⢕⢕⢕⢕⢸⣿⣿⣽⢹⣽⣽⢽⣽⣽⣽⣿⣿⣿⣿⣿⣿⣿⣿⣿⣿⣿⣿⣿⣿⣿⣿⣿⣿⣻⣿⣿⣻⣿⣾⣞⣷⣿⣿⣿⡧⢕⠀⠀⠀⠀⠀⠀⠀⠀⠀⠀⠀⠀</a:t>
            </a:r>
            <a:br/>
            <a:r>
              <a:t>⠀⠀⠀⠀⠀⠀⠀⠀⠀⠀⠀⠀⠀⠀⠀⠀⠀⠀⠀⠀⠀⢕⢕⢕⢕⢕⢕⢸⣿⣿⣼⣿⣵⣾⣧⣵⣿⣧⣿⣿⣿⣿⣿⣿⣿⣿⣿⣿⣿⣿⡯⣿⣿⣿⣿⣿⣿⣾⣾⣿⣷⣾⣿⣷⣿⣿⣿⡇⢕⠀⠀⠀⠀⠀⠀⠀⠀⠀⠀⠀⠀</a:t>
            </a:r>
            <a:br/>
            <a:r>
              <a:t>⠀⠀⠀⠀⠀⠀⠀⠀⠀⠀⠀⠀⠀⠀⠀⠀⠀⠀⠀⠀⢔⢕⢕⢕⢕⢕⢕⢸⣿⣿⣿⣿⣿⣿⣿⣿⣿⣿⣿⣿⡿⣿⣿⣿⣿⣿⣿⣿⣿⣿⡧⣿⣿⣿⣿⣿⣿⣿⣿⣿⣿⣿⣿⣿⣿⣿⣿⡇⢕⠀⠀⠀⠀⠀⠀⠀⠀⠀⠀⠀⠀</a:t>
            </a:r>
            <a:br/>
            <a:r>
              <a:t>⠀⠀⠀⠀⠀⠀⠀⠀⠀⠀⠀⠀⠀⠀⠀⠀⠀⢀⢄⢅⢕⢕⢕⢕⢕⢕⢕⢸⣿⡇⢹⣿⢇⡿⣿⢻⣿⡏⣿⣿⣾⡿⣿⣿⢽⣿⣿⣹⣿⣿⢕⢸⡷⣿⣸⣿⣿⣏⣿⣿⡗⣿⣿⣟⢸⣿⣿⢕⢕⠀⠀⠀⠀⠀⠀⠀⠀⠀⠀⠀⠀</a:t>
            </a:r>
            <a:br/>
            <a:r>
              <a:t>⠀⠀⠀⠀⠀⠀⠀⠀⠀⠀⠀⠀⠀⠀⠀⠀⠀⠑⢕⢕⢕⢻⢕⡕⢕⢕⢕⢸⢟⢕⢜⢕⢕⡇⢕⢻⡝⢕⢕⢕⢹⢕⢜⡿⢸⣿⣿⢸⡿⣿⢕⢜⢹⣝⢝⣿⣿⢕⢻⣿⡇⣿⣿⡇⢸⣯⣿⢕⢕⠀⠀⠀⠀⠀⠀⠀⠀⠀⠀⠀⠀</a:t>
            </a:r>
            <a:br/>
            <a:r>
              <a:t>⠀⠀⠀⠀⠀⠀⠀⠀⠀⠀⠀⣤⣤⣤⣤⣤⣤⣤⣴⣥⣵⣵⣵⣵⣵⣵⣵⣵⣵⣵⣕⣕⣕⣱⢕⢕⣱⣕⣕⢕⢕⢕⣇⣕⣕⣕⣕⣕⣕⣕⣕⣕⢕⢕⢕⢕⢕⢕⢕⢕⢕⢕⢕⢕⢕⢕⢕⢕⢕⠀⠀⠀⠀⠀⠀⠀⠀⠀⠀⠀⠀</a:t>
            </a:r>
            <a:br/>
            <a:r>
              <a:t>⠀⠀⠀⠀⠀⠀⠀⠀⠀⠀⠀⣿⣿⣿⣿⣿⣿⣿⣿⣿⣿⣿⣿⣿⣿⣿⣿⣿⣿⣿⣿⣿⣿⣿⢱⢱⣿⣿⣿⣵⣷⣱⣿⣿⣿⣿⣿⣿⣿⣿⣿⣿⢕⢕⣿⣿⣿⣿⣿⣿⣿⣿⣿⣿⣿⣿⣿⣿⣿⠀⠀⠀⠀⠀⠀⠀⠀⠀⠀⠀⠀</a:t>
            </a:r>
            <a:br/>
            <a:r>
              <a:t>⠀⠀⠀⠀⠀⠀⠀⠀⠀⠀⠀⣿⡇⣿⣿⢸⣿⣿⣿⣿⡿⢿⣿⣿⣿⣿⣿⣿⣿⣿⣿⣿⣿⣿⣼⣸⣿⣿⣿⣿⣿⣿⣿⣿⣿⣿⣿⣿⣿⣿⣿⣿⢕⢸⣿⣿⣿⣿⡟⣿⣿⣿⣿⢹⣿⣿⣿⣿⣿⠀⠀⠀⠀⠀⠀⠀⠀⠀⠀⠀⠀</a:t>
            </a:r>
            <a:br/>
            <a:r>
              <a:t>⠀⠀⠀⠀⠀⠀⠀⠀⠀⠀⠀⢝⢕⢝⢟⣟⣻⣿⣿⣿⣷⣾⣿⣿⣿⣿⣿⣿⣿⣿⣿⣿⣿⣿⣿⣿⣿⣿⣿⣿⣿⣿⣿⣿⣿⣿⣿⣷⣻⣿⣿⣿⣿⣮⣿⡟⣿⣿⣗⣿⣿⣿⣟⣸⣿⣿⣿⣿⣿⠀⠀⠀⠀⠀⠀⠀⠀⠀⠀⠀⠀</a:t>
            </a:r>
            <a:br/>
            <a:r>
              <a:t>⠀⠀⠀⠀⠀⠀⠀⠀⠀⠀⠀⣕⣕⣕⣹⣿⣿⣿⣿⣿⣿⡿⣿⣿⣿⣿⣿⣿⣿⣿⡟⣿⣿⣿⣿⣿⣿⣿⣿⣿⣿⣷⣿⣿⣿⣿⣿⣿⡟⣿⣿⣿⣿⡿⣿⢿⣿⣿⣿⡿⢿⢿⢏⢿⣿⣿⣿⣿⣿⠀⠀⠀⠀⠀⠀⠀⠀⠀⠀⠀⠀</a:t>
            </a:r>
            <a:br/>
            <a:r>
              <a:t>⠀⠀⠀⠀⠀⠀⠀⠀⠀⠀⠀⣿⣿⣿⣿⣿⣿⣿⣿⣿⣿⡧⢻⢿⢿⣿⣿⡿⣿⣿⡇⣿⣿⣿⣿⣿⣿⣿⢇⣿⣿⣿⣿⣿⣿⣿⣿⣿⢕⢿⣿⣿⣿⡇⡏⣾⣿⣿⣿⣿⣿⣿⣷⣼⣿⣿⣿⣿⣿⠀⠀⠀⠀⠀⠀⠀⠀⠀⠀⠀⠀</a:t>
            </a:r>
            <a:br/>
            <a:r>
              <a:t>⠀⠀⠀⠀⠀⠀⠀⠀⠀⠀⠀⣿⣿⣿⣿⣿⣿⣿⣿⣿⣿⣧⢸⣿⣿⣿⣿⡕⣸⣿⡕⣷⣾⣿⣿⣿⣿⡏⢸⣿⣿⣿⣿⣿⣿⣿⣿⣿⢟⢸⢷⣾⣿⣇⡕⣿⣿⣿⣿⣿⣿⣿⣿⣿⣿⣿⣿⣿⣿⠀⠀⠀⠀⠀⠀⠀⠀⠀⠀⠀⠀</a:t>
            </a:r>
            <a:br/>
            <a:r>
              <a:t>⠀⠀⠀⠀⠀⠀⠀⠀⠀⠀⠀⣿⣿⣿⣿⣿⣿⣿⣿⣿⣿⣿⢱⣿⣿⣿⣿⡇⣿⣿⡇⣿⣿⣿⣿⣿⣿⢇⣿⣿⣿⣿⣿⣿⣿⣿⣿⣟⢻⢸⣿⢷⢷⢧⢵⣿⣿⣿⣿⣿⣿⣿⣿⣷⣵⣵⣵⣕⣕⠀⠀⠀⠀⠀⠀⠀⠀⠀⠀⠀⠀</a:t>
            </a:r>
            <a:br/>
            <a:r>
              <a:t>⠀⠀⠀⠀⠀⠀⠀⠀⠀⠀⠀⣿⣿⣿⣿⢿⢻⣿⣿⣿⣿⣿⢕⣿⣿⣿⣿⡇⣿⣿⡇⣿⣿⣿⣿⣿⡟⢸⣿⣿⣿⣿⣿⣿⣿⣿⣿⣿⡏⣼⡇⣷⣇⣷⡇⣿⣿⣿⣿⣿⣿⣿⣿⣿⣿⣿⣿⣿⣿⠀⠀⠀⠀⠀⠀⠀⠀⠀⠀⠀⠀</a:t>
            </a:r>
            <a:br/>
            <a:r>
              <a:t>⠀⠀⠀⠀⠀⠀⠀⠀⠀⠀⠀⢟⣿⣿⣿⣟⣸⣿⣿⣿⣿⣿⢕⣿⣿⣿⣿⡇⢿⢿⢇⢿⢿⣿⣿⣿⢇⣿⣿⣿⣿⣿⣿⣿⣿⣿⣿⣿⢣⣿⢿⣿⣿⢹⣇⢻⣿⣿⣿⢻⣿⣿⣿⣿⣿⣿⣿⣿⣿⠀⠀⠀⠀⠀⠀⠀⠀⠀⠀⠀⠀</a:t>
            </a:r>
            <a:br/>
            <a:r>
              <a:t>⠀⠀⠀⠀⠀⠀⠀⠀⠀⠀⠀⢸⣿⣿⣿⣿⣿⣿⣿⣿⣿⣿⢕⣿⣿⣿⣷⡇⣼⣿⡇⣿⣿⣷⣮⣿⢱⣿⣿⣿⣿⣿⣿⣿⣿⣿⣿⡿⣼⣟⣾⣿⣿⡟⣿⡸⣿⣿⣿⣿⣿⣿⣿⣿⣿⣿⣿⣿⣿⠀⠀⠀⠀⠀⠀⠀⠀⠀⠀⠀⠀</a:t>
            </a:r>
            <a:br/>
            <a:r>
              <a:t>⠀⠀⠀⠀⠀⠀⠀⠀⠀⠀⠀⣿⣿⣿⣿⣿⣿⣿⣿⣿⣿⣿⡏⣟⡻⢏⢝⢕⢱⢕⢵⢽⢽⡟⢟⡿⢸⣿⣿⣿⣿⣿⣿⣿⣿⣿⣿⡇⣿⣹⣿⣿⣿⣿⢻⡇⣿⣿⣿⣿⣿⣿⣿⣿⣿⣿⣿⣿⣿⠀⠀⠀⠀⠀⠀⠀⠀⠀⠀⠀⠀</a:t>
            </a:r>
            <a:br/>
            <a:r>
              <a:t>⠀⠀⠀⠀⠀⠀⠀⠀⠀⠀⠀⠛⠛⠛⠛⠛⠛⠛⠛⠛⠛⠛⠑⠛⠛⠛⠓⠑⠑⠓⠚⠛⠛⠛⠃⠃⠘⠛⠛⠛⠛⠛⠛⠛⠛⠛⠛⠛⠊⠛⠛⠛⠛⠋⠛⠘⠛⠛⠛⠛⠛⠛⠛⠛⠛⠛⠛⠛⠛⠀⠀⠀⠀⠀⠀⠀⠀⠀⠀⠀⠀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⠀⠀⠀⠀⠀⠀⠀⠀⠀⠀⠀⠀⠀⠀⠀⠀⠀⠀⠀⠀⠀⠀⠁⢑⢑⠀⠑⢕⢕⣾⣿⣿⣽⣿⣻⣽⣽⣿⣿⣿⣿⣿⣿⣿⣿⣿⣿⣿⣿⣿⣿⣿⣿⣿⣿⣿⣿⣿⣿⣿⣿⣿⣿⣿⣿⣿⣷⢕⢕⠀⠀⠀⠀⠀⠀⠀⠀⠀⠀⠀⠀</a:t>
            </a:r>
            <a:br/>
            <a:r>
              <a:t>⠀⠀⠀⠀⠀⠀⠀⠀⠀⠀⠀⠀⠀⠀⠀⠀⠀⠀⠀⠀⠀⠀⢕⢕⢕⢀⢕⢕⣫⡿⢿⣿⡿⣿⣿⣿⣿⣿⣻⣿⣝⣝⣿⣿⣿⣿⣿⣿⣿⣿⣿⣿⣿⣿⣿⣿⣿⣿⣿⣿⣿⣿⣿⣿⣿⣿⣿⢇⢕⠀⠀⠀⠀⠀⠀⠀⠀⠀⠀⠀⠀</a:t>
            </a:r>
            <a:br/>
            <a:r>
              <a:t>⠀⠀⠀⠀⠀⠀⠀⠀⠀⠀⠀⠀⠀⠀⠀⠀⠀⠀⠀⠀⠀⠀⢕⢕⢕⢕⢕⢜⣿⢟⣿⣿⣿⣿⣿⣿⣿⣿⣿⣿⣯⢸⣿⣿⣿⣿⣿⣿⣿⣿⣿⣿⣿⣿⣿⣿⣿⣿⣿⣿⣿⣿⣿⣿⣿⣿⣿⡇⢕⠀⠀⠀⠀⠀⠀⠀⠀⠀⠀⠀⠀</a:t>
            </a:r>
            <a:br/>
            <a:r>
              <a:t>⠀⠀⠀⠀⠀⠀⠀⠀⠀⠀⠀⠀⠀⠀⠀⠀⠀⠀⠀⠀⠀⠀⢕⢕⢕⢕⢕⢸⢗⣿⣿⣿⣿⣿⣿⣿⣿⣿⣿⣿⡿⢻⣿⣿⣿⣿⣿⣿⣿⣿⡿⣿⣿⣿⣿⣿⣿⣿⣿⣿⣿⣿⣿⣿⣿⣿⣿⡇⢕⠀⠀⠀⠀⠀⠀⠀⠀⠀⠀⠀⠀</a:t>
            </a:r>
            <a:br/>
            <a:r>
              <a:t>⠀⠀⠀⠀⠀⠀⠀⠀⠀⠀⠀⠀⠀⠀⠀⠀⠀⠀⠀⠀⠀⢕⢕⢕⢕⢕⢕⢱⣿⣷⣿⣿⣿⣿⣿⣿⣿⣿⣿⣿⣿⣾⣿⣿⣿⣿⣿⣿⣿⣿⣿⣿⣿⣿⣿⣿⣿⣿⣿⣿⣿⣿⣿⣿⣿⣿⣿⡇⢕⠀⠀⠀⠀⠀⠀⠀⠀⠀⠀⠀⠀</a:t>
            </a:r>
            <a:br/>
            <a:r>
              <a:t>⠀⠀⠀⠀⠀⠀⠀⠀⠀⠀⠀⠀⠀⠀⠀⠀⠀⠀⠀⠀⠀⢕⢕⢕⢕⢕⢕⢸⣿⣿⣽⢹⣽⣽⣽⣽⢽⣽⣿⣿⣿⣿⣿⣿⣿⣿⣿⣿⣿⣿⣿⣿⣿⣿⣿⣿⣿⣾⣿⣻⣿⣾⣷⣷⣿⣿⣿⡇⢕⠀⠀⠀⠀⠀⠀⠀⠀⠀⠀⠀⠀</a:t>
            </a:r>
            <a:br/>
            <a:r>
              <a:t>⠀⠀⠀⠀⠀⠀⠀⠀⠀⠀⠀⠀⠀⠀⠀⠀⠀⠀⠀⠀⠀⢕⢕⢕⢕⢕⢕⢸⣿⣿⣼⣿⣵⣾⣧⣵⣿⣧⣿⣿⣿⣿⣿⣿⣿⣿⣿⣿⣿⣿⡧⣿⣿⣿⣷⣿⣿⣷⣿⣿⣾⣾⣿⣷⣿⣿⣿⡇⢕⠀⠀⠀⠀⠀⠀⠀⠀⠀⠀⠀⠀</a:t>
            </a:r>
            <a:br/>
            <a:r>
              <a:t>⠀⠀⠀⠀⠀⠀⠀⠀⠀⠀⠀⠀⠀⠀⠀⠀⠀⠀⠀⢀⢔⢕⢕⢕⢕⢕⢕⢸⣿⣿⣿⣿⣿⣿⣿⣿⣿⣿⣿⣿⡿⣿⣿⣿⣿⣿⣿⣿⣿⣿⡇⣿⣿⣿⣿⣿⣿⣿⣿⣿⣿⣿⣿⣿⣿⣿⣿⡇⢕⠀⠀⠀⠀⠀⠀⠀⠀⠀⠀⠀⠀</a:t>
            </a:r>
            <a:br/>
            <a:r>
              <a:t>⠀⠀⠀⠀⠀⠀⠀⠀⠀⠀⠀⠀⠀⠀⠀⠀⠀⢀⢄⢕⢕⢕⢕⢕⢕⢕⢕⢸⣿⡇⢹⣿⢇⣿⣿⣻⣿⡇⣿⣿⢾⡿⣿⣿⢻⣿⣿⢻⣿⣿⢕⢸⡟⣿⣸⣿⣿⢽⣿⣿⡏⣿⣿⡇⢸⣿⣿⢕⢕⠀⠀⠀⠀⠀⠀⠀⠀⠀⠀⠀⠀</a:t>
            </a:r>
            <a:br/>
            <a:r>
              <a:t>⠀⠀⠀⠀⠀⠀⠀⠀⠀⠀⠀⠀⠀⠀⠀⠀⠀⠑⢕⢕⢕⢻⢕⡕⢕⢕⢕⢸⢟⢕⢜⢜⢕⡇⢕⢻⡝⢕⢕⢕⢸⢕⢕⡿⢸⣿⣿⢸⣿⣿⢕⢜⢵⢕⢹⣿⣿⢸⢿⢿⢇⣿⣿⡇⢜⣿⣿⢕⢕⠀⠀⠀⠀⠀⠀⠀⠀⠀⠀⠀⠀</a:t>
            </a:r>
            <a:br/>
            <a:r>
              <a:t>⠀⠀⠀⠀⠀⠀⠀⠀⠀⠀⠀⣴⣤⣤⣤⣤⣤⣤⣴⣥⣵⣵⣵⣵⣵⣵⣵⣵⣵⣵⣵⣕⣕⣕⢔⢕⣱⣕⣕⢕⢕⢕⢇⣕⣕⣕⣕⣕⣕⣕⣕⣕⢕⢕⢕⢕⣕⢕⢕⢕⢕⢕⢕⢕⢕⢕⢕⢕⢕⠀⠀⠀⠀⠀⠀⠀⠀⠀⠀⠀⠀</a:t>
            </a:r>
            <a:br/>
            <a:r>
              <a:t>⠀⠀⠀⠀⠀⠀⠀⠀⠀⠀⠀⣿⣿⣿⣿⣿⣿⣿⣿⣿⣿⣿⣿⣿⣿⣿⣿⣿⣿⣿⣿⣿⣿⣿⢕⢱⣿⣿⣿⣵⣿⣱⣿⣿⣿⣿⣿⣿⣿⣿⣿⣿⢕⢕⣿⣿⣿⣿⣿⣿⣿⣿⣿⣿⣿⣿⣿⣿⣿⠀⠀⠀⠀⠀⠀⠀⠀⠀⠀⠀⠀</a:t>
            </a:r>
            <a:br/>
            <a:r>
              <a:t>⠀⠀⠀⠀⠀⠀⠀⠀⠀⠀⠀⣿⣿⣾⣿⣷⣿⣿⣿⣿⡿⢿⣿⣿⣿⣿⣿⣿⣿⣿⣿⣿⣿⣿⣼⣸⣿⣿⣿⣿⣿⣿⣿⣿⣿⣿⣿⣿⣿⣿⣿⣿⢕⢸⣿⣿⣿⣿⡇⣿⣿⣿⣿⢫⣿⣿⣿⣿⣿⠀⠀⠀⠀⠀⠀⠀⠀⠀⠀⠀⠀</a:t>
            </a:r>
            <a:br/>
            <a:r>
              <a:t>⠀⠀⠀⠀⠀⠀⠀⠀⠀⠀⠀⢍⢝⢝⢻⢟⣿⣿⣿⣿⣷⣿⣿⣿⣿⣿⣿⣿⣿⣿⣿⣿⣿⣿⣿⣿⣿⣿⣿⣿⣿⣿⣿⣿⣿⣿⣿⣿⣽⣿⣿⣿⣿⣧⣿⣿⣻⣿⣷⣿⣿⣿⣿⣸⣿⣿⣿⣿⣿⠀⠀⠀⠀⠀⠀⠀⠀⠀⠀⠀⠀</a:t>
            </a:r>
            <a:br/>
            <a:r>
              <a:t>⠀⠀⠀⠀⠀⠀⠀⠀⠀⠀⠀⣕⣕⣜⣝⣼⣿⣿⣿⣿⣿⣿⣿⣿⣿⣿⣿⣿⣿⣿⣿⡟⣿⣿⣿⣿⣿⣿⣿⣿⣿⣷⣿⣿⣿⣿⣿⣿⢿⢿⣿⣿⣿⡿⣿⡟⣿⣿⣿⣿⡿⢿⢟⢿⣿⣿⣿⣿⣿⠀⠀⠀⠀⠀⠀⠀⠀⠀⠀⠀⠀</a:t>
            </a:r>
            <a:br/>
            <a:r>
              <a:t>⠀⠀⠀⠀⠀⠀⠀⠀⠀⠀⠀⣿⣿⣿⣿⣿⣿⣿⣿⣿⣿⣿⣿⢸⢿⣿⣿⣿⡿⢿⣿⡇⣿⣿⣿⣿⣿⣿⣿⢇⣿⣿⣿⣿⣿⣿⣿⣿⡏⢼⣿⣿⣿⡇⢿⢸⣿⣿⣿⣿⣿⣿⣿⣼⣿⣿⣿⣿⣿⠀⠀⠀⠀⠀⠀⠀⠀⠀⠀⠀⠀</a:t>
            </a:r>
            <a:br/>
            <a:r>
              <a:t>⠀⠀⠀⠀⠀⠀⠀⠀⠀⠀⠀⣿⣿⣿⣿⣿⣿⣿⣿⣿⣿⣿⣿⢕⣿⣿⣿⣿⣿⢕⣿⡇⣾⣿⣿⣿⣿⣿⡟⢸⣿⣿⣿⣿⣿⣿⣿⣿⡏⡇⣷⢷⢷⢧⡽⣸⣿⣿⣿⣿⣿⣿⣿⣿⣿⣿⣿⣿⣿⠀⠀⠀⠀⠀⠀⠀⠀⠀⠀⠀⠀</a:t>
            </a:r>
            <a:br/>
            <a:r>
              <a:t>⠀⠀⠀⠀⠀⠀⠀⠀⠀⠀⠀⣿⣿⣿⣿⣿⣿⣿⣿⣿⣿⣿⣿⡇⣿⣿⣿⣿⣿⢸⣿⡇⣿⣿⣿⣿⣿⣿⢇⣿⣿⣿⣿⣿⣿⣿⣿⣿⣟⢇⣿⢿⢷⢷⢯⣿⣿⣿⣿⣿⣿⣿⣿⣷⣵⣵⣵⣵⣕⠀⠀⠀⠀⠀⠀⠀⠀⠀⠀⠀⠀</a:t>
            </a:r>
            <a:br/>
            <a:r>
              <a:t>⠀⠀⠀⠀⠀⠀⠀⠀⠀⠀⠀⣿⣿⣿⣿⡿⢟⣿⣿⣿⣿⣿⣿⡇⣿⣿⣿⣿⣿⢸⣿⡇⣿⣿⣿⣿⣿⡟⢸⣿⣿⣿⣿⣿⣿⣿⣿⣿⣿⢱⣿⣸⣿⢸⡇⢻⣿⣿⣿⣿⣿⣿⣿⣿⣿⣿⣿⣿⣿⠀⠀⠀⠀⠀⠀⠀⠀⠀⠀⠀⠀</a:t>
            </a:r>
            <a:br/>
            <a:r>
              <a:t>⠀⠀⠀⠀⠀⠀⠀⠀⠀⠀⠀⢟⣿⣿⣿⣿⣱⣿⣿⣿⣿⣿⣿⢇⢻⣿⣿⣿⢿⢸⣟⡇⢻⢿⢿⣿⣿⡇⣿⣿⣿⣿⣿⣿⣿⣿⣿⣿⡏⣾⣏⣿⣿⡟⣿⡸⣿⣿⣿⣻⣿⣿⣿⣿⣿⣿⣿⣿⣿⠀⠀⠀⠀⠀⠀⠀⠀⠀⠀⠀⠀</a:t>
            </a:r>
            <a:br/>
            <a:r>
              <a:t>⠀⠀⠀⠀⠀⠀⠀⠀⠀⠀⠀⢱⣿⣿⣿⣿⣿⣿⣿⣿⣿⣿⣿⡇⣼⣿⣿⣿⣿⢸⣿⢇⣿⣿⣿⣷⡿⢱⣿⣿⣿⣿⣿⣿⣿⣿⣿⣿⢳⣿⣽⣿⣿⣷⢻⣇⣿⣿⣿⣿⣿⣿⣿⣿⣿⣿⣿⣿⣿⠀⠀⠀⠀⠀⠀⠀⠀⠀⠀⠀⠀</a:t>
            </a:r>
            <a:br/>
            <a:r>
              <a:t>⠀⠀⠀⠀⠀⠀⠀⠀⠀⠀⠀⣿⣿⣿⣿⣿⣿⣿⣿⣿⣿⣿⣿⡇⢸⣝⣏⣕⢕⢕⢕⢕⣗⣗⣎⢝⣿⢸⣿⣿⣿⣿⣿⣿⣿⣿⣿⣿⣸⣇⣿⣿⣿⣿⢿⡿⣿⣿⣿⣿⣿⣿⣿⣿⣿⣿⣿⣿⣿⠀⠀⠀⠀⠀⠀⠀⠀⠀⠀⠀⠀</a:t>
            </a:r>
            <a:br/>
            <a:r>
              <a:t>⠀⠀⠀⠀⠀⠀⠀⠀⠀⠀⠀⠛⠛⠛⠛⠛⠛⠛⠛⠛⠛⠛⠛⠓⠛⠛⠛⠛⠓⠑⠛⠛⠛⠛⠛⠓⠃⠘⠛⠛⠛⠛⠛⠛⠛⠛⠛⠛⠓⠙⠋⠙⠛⠙⠚⠑⠛⠛⠛⠛⠛⠛⠛⠛⠛⠛⠛⠛⠛⠀⠀⠀⠀⠀⠀⠀⠀⠀⠀⠀⠀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⠀⠀⠀⠀⠀⠀⠀⠀⠀⠀⠀⠀⠀⠀⠀⠀⠀⠀⠀⠀⠀⠀⠁⢁⠁⠀⠕⢕⢱⣾⣿⣯⣽⣟⣻⣽⣿⣿⣿⣿⣿⢻⣿⣿⣿⣿⣿⣿⣿⣿⣿⣿⣿⣿⣿⣿⣿⣿⣿⣿⣿⣿⣿⣿⣿⣿⡧⢕⢕⠀⠀⠀⠀⠀⠀⠀⠀⠀⠀⠀⠀</a:t>
            </a:r>
            <a:br/>
            <a:r>
              <a:t>⠀⠀⠀⠀⠀⠀⠀⠀⠀⠀⠀⠀⠀⠀⠀⠀⠀⠀⠀⠀⠀⠀⢔⢕⢕⢐⢕⢕⣫⡿⢿⣽⡿⣿⣿⣿⣿⣟⣻⣿⣏⣹⣿⣿⣿⣿⣿⣿⣿⣿⣿⣿⣿⣿⣿⣿⣿⣿⣿⣿⣿⣿⣿⣿⣿⣿⣿⢕⢕⠀⠀⠀⠀⠀⠀⠀⠀⠀⠀⠀⠀</a:t>
            </a:r>
            <a:br/>
            <a:r>
              <a:t>⠀⠀⠀⠀⠀⠀⠀⠀⠀⠀⠀⠀⠀⠀⠀⠀⠀⠀⠀⠀⠀⠀⢕⢕⢕⢕⢕⢜⣿⣟⣿⣿⣿⣿⣿⣿⣿⣿⣿⣿⣏⣸⣿⣿⣿⣿⣿⣿⣿⣿⣯⣿⣿⣿⣿⣿⣿⣿⣿⣿⣿⣿⣿⣿⣿⣿⣿⡇⢕⠀⠀⠀⠀⠀⠀⠀⠀⠀⠀⠀⠀</a:t>
            </a:r>
            <a:br/>
            <a:r>
              <a:t>⠀⠀⠀⠀⠀⠀⠀⠀⠀⠀⠀⠀⠀⠀⠀⠀⠀⠀⠀⠀⠀⢄⢕⢕⢕⢕⢕⢸⣗⣿⣿⣿⣿⣿⣿⣿⣿⣿⢿⣿⡿⢿⣿⣿⣿⣿⣿⣿⣿⣿⣿⣿⣿⣿⣿⣿⣿⣿⣿⣿⣿⣿⣿⣿⣿⣿⣟⢇⢕⠀⠀⠀⠀⠀⠀⠀⠀⠀⠀⠀⠀</a:t>
            </a:r>
            <a:br/>
            <a:r>
              <a:t>⠀⠀⠀⠀⠀⠀⠀⠀⠀⠀⠀⠀⠀⠀⠀⠀⠀⠀⠀⠀⠀⢕⢕⢕⢕⢕⢕⢱⣿⣷⣿⣿⣿⣿⣿⣿⣿⣿⣿⣿⣿⣾⣿⣿⣿⣿⣿⣿⣿⣿⣿⣿⣿⣿⣿⣿⣿⣿⣿⣿⣿⣿⣿⣿⣿⣿⣿⡇⢕⠀⠀⠀⠀⠀⠀⠀⠀⠀⠀⠀⠀</a:t>
            </a:r>
            <a:br/>
            <a:r>
              <a:t>⠀⠀⠀⠀⠀⠀⠀⠀⠀⠀⠀⠀⠀⠀⠀⠀⠀⠀⠀⠀⠀⢕⢕⢕⢕⢕⢕⢸⣿⣿⡽⢽⣽⣽⣽⣽⢽⣽⣿⣿⣿⣿⣿⣿⣿⣿⣿⣿⣿⣿⣟⣿⣿⣿⣿⣿⣿⣿⣿⣿⣿⣿⣳⣷⣿⣿⣿⡇⢕⠀⠀⠀⠀⠀⠀⠀⠀⠀⠀⠀⠀</a:t>
            </a:r>
            <a:br/>
            <a:r>
              <a:t>⠀⠀⠀⠀⠀⠀⠀⠀⠀⠀⠀⠀⠀⠀⠀⠀⠀⠀⠀⠀⠀⢕⢕⢕⢕⢕⢕⢸⣿⣇⣼⣷⣵⣿⣧⣵⣿⣧⣿⣿⣿⣿⣿⣿⣿⣿⣿⣿⣿⣿⡧⣿⣿⣿⣿⣿⣿⣷⣿⣿⣾⣾⣿⣷⣿⣿⣿⡇⢕⠀⠀⠀⠀⠀⠀⠀⠀⠀⠀⠀⠀</a:t>
            </a:r>
            <a:br/>
            <a:r>
              <a:t>⠀⠀⠀⠀⠀⠀⠀⠀⠀⠀⠀⠀⠀⠀⠀⠀⠀⠀⠀⢀⢔⢕⢕⢕⢕⢕⢕⢸⣿⣿⣿⣿⣿⣿⣿⣿⣿⣿⣿⣿⡿⣻⣿⣿⣿⣿⣿⣿⣿⣿⡇⣿⣿⣿⣿⣿⣿⣿⣿⣿⣿⣿⣿⣿⣿⣿⣿⢕⢕⠀⠀⠀⠀⠀⠀⠀⠀⠀⠀⠀⠀</a:t>
            </a:r>
            <a:br/>
            <a:r>
              <a:t>⠀⠀⠀⠀⠀⠀⠀⠀⠀⠀⠀⠀⠀⠀⠀⠀⠀⢀⢄⢕⢕⢕⢕⢕⢕⢕⢕⢸⣿⡇⢿⣿⢜⡿⣿⢸⣿⡇⣿⣿⣾⡿⣿⣿⢹⣿⣿⢹⣿⣿⢕⢸⣿⣿⣹⣿⣿⣽⣿⣿⢸⣿⣿⡇⣿⣿⣿⢕⢕⠀⠀⠀⠀⠀⠀⠀⠀⠀⠀⠀⠀</a:t>
            </a:r>
            <a:br/>
            <a:r>
              <a:t>⠀⠀⠀⠀⠀⠀⠀⠀⠀⠀⠀⠀⠀⠀⠀⠀⠀⠑⢕⢕⢕⢻⢕⡕⢕⢕⢕⢸⢏⢕⢜⢕⢕⢇⢕⢻⡝⢕⢟⢕⢸⢕⢜⡿⢸⣿⡿⢸⣿⣿⢕⢜⢕⢕⢹⣿⣿⢸⣿⣿⢕⣿⣿⡇⣿⣟⡏⢕⢕⠀⠀⠀⠀⠀⠀⠀⠀⠀⠀⠀⠀</a:t>
            </a:r>
            <a:br/>
            <a:r>
              <a:t>⠀⠀⠀⠀⠀⠀⠀⠀⠀⠀⠀⣴⣴⣴⣤⣤⣤⣤⣥⣥⣵⣵⣵⣵⣵⣵⣵⣵⣵⣵⣵⣵⣕⣱⢕⢕⣱⣕⣕⢕⣕⢕⢕⣕⣕⣕⣕⣕⣕⣕⣕⡕⢕⢕⢕⢕⢕⢕⢕⢕⢕⢕⢕⢕⢕⢕⢕⢕⢕⠀⠀⠀⠀⠀⠀⠀⠀⠀⠀⠀⠀</a:t>
            </a:r>
            <a:br/>
            <a:r>
              <a:t>⠀⠀⠀⠀⠀⠀⠀⠀⠀⠀⠀⣿⣿⣿⣿⣿⣿⣿⣿⣿⣿⣿⣿⣿⣿⣿⣿⣿⣿⣿⣿⣿⣿⣿⢕⢱⣿⣿⣿⣱⣿⣵⣾⣿⣿⣿⣿⣿⣿⣿⣿⣷⢕⢱⣿⣿⣿⣿⣿⣿⣿⣿⣿⣿⣿⣿⣿⣿⣿⠀⠀⠀⠀⠀⠀⠀⠀⠀⠀⠀⠀</a:t>
            </a:r>
            <a:br/>
            <a:r>
              <a:t>⠀⠀⠀⠀⠀⠀⠀⠀⠀⠀⠀⣿⣏⢻⣿⡏⣿⣿⣿⣿⡿⢿⣿⣿⣿⣿⣿⣿⣿⣿⣿⣿⣿⣿⣧⣸⣿⣿⣿⣿⣿⣿⣿⣿⣿⣿⣿⣿⣿⣿⣿⡏⢕⢸⣿⣿⣿⣿⡏⣿⣿⣿⣿⢹⣿⣿⣿⣿⣿⠀⠀⠀⠀⠀⠀⠀⠀⠀⠀⠀⠀</a:t>
            </a:r>
            <a:br/>
            <a:r>
              <a:t>⠀⠀⠀⠀⠀⠀⠀⠀⠀⠀⠀⢍⢝⢜⣟⣇⣿⣿⣿⣿⣷⣿⣿⣿⣿⣿⣿⣿⣿⣿⣿⣿⣿⣿⣿⣿⣿⣿⣿⣿⣿⣿⣿⣿⣿⣿⣿⣿⣿⣹⣿⣿⣿⣯⣸⣿⣻⣿⣿⣿⣿⣿⣟⣸⣿⣿⣿⣿⣿⠀⠀⠀⠀⠀⠀⠀⠀⠀⠀⠀⠀</a:t>
            </a:r>
            <a:br/>
            <a:r>
              <a:t>⠀⠀⠀⠀⠀⠀⠀⠀⠀⠀⠀⣕⣕⣕⣝⣵⣿⣿⣿⣿⣿⣿⣿⣿⢿⣿⣿⣿⣿⣿⣿⣿⢹⣿⣿⣿⣿⣿⣿⣿⣿⣷⣿⣿⣿⣿⣿⣿⡟⡿⣿⣿⣿⣿⢿⡟⣿⣿⣿⣿⣿⡿⢟⢿⣿⣿⣿⣿⣿⠀⠀⠀⠀⠀⠀⠀⠀⠀⠀⠀⠀</a:t>
            </a:r>
            <a:br/>
            <a:r>
              <a:t>⠀⠀⠀⠀⠀⠀⠀⠀⠀⠀⠀⣿⣿⣿⣿⣿⣿⣿⣿⣿⣿⣿⡿⢿⢜⣿⣿⣿⣿⡿⢟⣿⡏⣿⣿⣿⣿⣿⣿⣿⢇⣿⣿⣿⣿⣿⣿⣿⡇⡇⣿⣿⣿⣿⢸⢧⣿⣿⣿⣿⣿⣿⣿⣼⣿⣿⣿⣿⣿⠀⠀⠀⠀⠀⠀⠀⠀⠀⠀⠀⠀</a:t>
            </a:r>
            <a:br/>
            <a:r>
              <a:t>⠀⠀⠀⠀⠀⠀⠀⠀⠀⠀⠀⣿⣿⣿⣿⣿⣿⣿⣿⣿⣿⣿⣿⣿⡇⣿⣿⣿⣿⣿⡕⣷⡕⣿⣿⣿⣿⣿⣿⡏⣸⣿⣿⣿⣿⣿⣿⣿⣿⣏⣻⡿⢷⢷⢼⢸⣿⣿⣿⣿⣿⣿⣿⣿⣿⣿⣿⣿⣿⠀⠀⠀⠀⠀⠀⠀⠀⠀⠀⠀⠀</a:t>
            </a:r>
            <a:br/>
            <a:r>
              <a:t>⠀⠀⠀⠀⠀⠀⠀⠀⠀⠀⠀⣿⣿⣿⣿⣿⣿⣿⣿⣿⣿⣿⣿⣿⡇⣿⣿⣿⣿⣿⢇⣿⡇⣿⣿⣿⣿⣿⣿⢱⣿⣿⣿⣿⣿⣿⣿⣿⣟⡗⢻⢿⢿⢷⢾⢸⣿⣿⣿⣿⣿⣿⣿⣷⣵⣵⣵⣵⣵⠀⠀⠀⠀⠀⠀⠀⠀⠀⠀⠀⠀</a:t>
            </a:r>
            <a:br/>
            <a:r>
              <a:t>⠀⠀⠀⠀⠀⠀⠀⠀⠀⠀⠀⣿⣿⣿⣿⡿⢟⣿⣿⣿⣿⣿⣿⣿⡇⢻⣿⣿⣿⣿⢕⣿⡇⣿⣿⣿⣿⣿⡏⣸⣿⣿⣿⣿⣿⣿⣿⣿⣿⢇⣿⢷⣿⡗⣿⢸⣿⣿⣿⣿⣿⣿⣿⣿⣿⣿⣿⣿⣿⠀⠀⠀⠀⠀⠀⠀⠀⠀⠀⠀⠀</a:t>
            </a:r>
            <a:br/>
            <a:r>
              <a:t>⠀⠀⠀⠀⠀⠀⠀⠀⠀⠀⠀⢟⢻⣿⣿⣿⣣⣿⣿⣿⣿⣿⣿⣿⡇⢸⣿⣿⡿⣿⢇⣟⡇⣟⣟⢿⢿⣿⢇⣿⣿⣿⣿⣿⣿⣿⣿⣿⣿⣸⡿⣼⣿⣧⢿⡇⣿⣿⣿⣹⣿⣿⣿⣿⣿⣿⣿⣿⣿⠀⠀⠀⠀⠀⠀⠀⠀⠀⠀⠀⠀</a:t>
            </a:r>
            <a:br/>
            <a:r>
              <a:t>⠀⠀⠀⠀⠀⠀⠀⠀⠀⠀⠀⢕⣼⣿⣿⣿⣿⣿⣿⣿⣿⣿⣿⣿⡧⢸⣿⣿⣿⢿⢇⢿⢇⢿⢿⣿⣿⣿⢱⣿⣿⣿⣿⣿⣿⣿⣿⣿⡇⣿⢷⣿⣿⣿⡼⣷⢹⣿⣿⣿⣿⣿⣿⣿⣿⣿⣿⣿⣿⠀⠀⠀⠀⠀⠀⠀⠀⠀⠀⠀⠀</a:t>
            </a:r>
            <a:br/>
            <a:r>
              <a:t>⠀⠀⠀⠀⠀⠀⠀⠀⠀⠀⠀⣿⣿⣿⣿⣿⣿⣿⣿⣿⣿⣿⣿⣿⡿⢸⣮⣵⣕⣗⢕⣗⣇⣵⣼⣽⡜⡟⢸⣿⣿⣿⣿⣿⣿⣿⣿⣿⣏⣿⣻⣿⣿⣿⡇⣿⣸⣿⣿⣿⣿⣿⣿⣿⣿⣿⣿⣿⣿⠀⠀⠀⠀⠀⠀⠀⠀⠀⠀⠀⠀</a:t>
            </a:r>
            <a:br/>
            <a:r>
              <a:t>⠀⠀⠀⠀⠀⠀⠀⠀⠀⠀⠀⠛⠛⠛⠛⠛⠛⠛⠛⠛⠛⠛⠛⠛⠛⠛⠛⠛⠛⠛⠑⠛⠛⠛⠛⠛⠛⠑⠘⠛⠛⠛⠛⠛⠛⠛⠛⠛⠛⠊⠑⠙⠙⠙⠊⠑⠛⠛⠛⠛⠛⠛⠛⠛⠛⠛⠛⠛⠛⠀⠀⠀⠀⠀⠀⠀⠀⠀⠀⠀⠀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⠀⠀⠀⠀⠀⠀⠀⠀⠀⠀⠀⠀⠀⠀⠀⠀⠀⠀⠀⠀⠀⠀⠁⠑⢑⠁⢅⢕⢱⣾⣿⣯⣿⣻⣻⣯⣿⣿⣿⣿⣿⣻⣿⣿⣿⣿⣿⣿⣿⣿⣿⣿⣿⣿⣿⣿⣿⣿⣿⣿⣿⣿⣿⣿⣿⣿⡇⢕⢕⠀⠀⠀⠀⠀⠀⠀⠀⠀⠀⠀⠀</a:t>
            </a:r>
            <a:br/>
            <a:r>
              <a:t>⠀⠀⠀⠀⠀⠀⠀⠀⠀⠀⠀⠀⠀⠀⠀⠀⠀⠀⠀⠀⠀⠀⢄⢕⢕⢀⢕⢕⣿⡿⣻⣿⡿⣿⣿⢿⣿⣟⣻⣿⣏⣻⣿⣿⣿⣿⣿⣿⣿⣿⣿⣿⣿⣿⣿⣿⣿⣿⣿⣿⣿⣿⣿⣿⣿⣿⣷⢕⢕⠀⠀⠀⠀⠀⠀⠀⠀⠀⠀⠀⠀</a:t>
            </a:r>
            <a:br/>
            <a:r>
              <a:t>⠀⠀⠀⠀⠀⠀⠀⠀⠀⠀⠀⠀⠀⠀⠀⠀⠀⠀⠀⠀⠀⢀⢕⢕⢕⢕⢕⢜⣿⣟⣿⣿⣿⣿⣿⣿⣿⣿⣿⣿⣏⣹⣿⣿⣿⣿⣿⣿⣿⣿⣽⣿⣿⣿⣿⣿⣿⣿⣿⣿⣿⣿⣿⣿⣿⣿⣷⢕⢕⠀⠀⠀⠀⠀⠀⠀⠀⠀⠀⠀⠀</a:t>
            </a:r>
            <a:br/>
            <a:r>
              <a:t>⠀⠀⠀⠀⠀⠀⠀⠀⠀⠀⠀⠀⠀⠀⠀⠀⠀⠀⠀⠀⠀⢕⢕⢕⢕⢕⢕⢸⣷⣿⣿⣿⣿⣿⣿⣿⣿⣿⢿⣿⡟⡿⣿⣿⣿⣿⣿⣿⣿⣿⢿⣿⣿⣿⣿⣿⣿⣿⣿⣿⣿⣿⣿⣿⣿⣿⣟⢕⢕⠀⠀⠀⠀⠀⠀⠀⠀⠀⠀⠀⠀</a:t>
            </a:r>
            <a:br/>
            <a:r>
              <a:t>⠀⠀⠀⠀⠀⠀⠀⠀⠀⠀⠀⠀⠀⠀⠀⠀⠀⠀⠀⠀⠀⢕⢕⢕⢕⢕⢕⢱⣿⣿⣿⣿⣿⣿⣿⣿⣿⣿⣿⣿⡧⣿⣿⣿⣿⣿⣿⣿⣿⣿⣿⣿⣿⣿⣿⣿⣿⣿⣿⣿⣿⣿⣿⣿⣿⣿⣿⢕⢕⠀⠀⠀⠀⠀⠀⠀⠀⠀⠀⠀⠀</a:t>
            </a:r>
            <a:br/>
            <a:r>
              <a:t>⠀⠀⠀⠀⠀⠀⠀⠀⠀⠀⠀⠀⠀⠀⠀⠀⠀⠀⠀⠀⠀⢕⢕⢕⢕⢕⢕⢼⣿⣿⡽⢽⣽⣯⣽⣽⡽⣽⣿⣿⣏⣿⣿⣿⣿⣿⣿⣿⣿⣿⣿⣿⣿⣿⣿⣯⣿⣿⣏⣿⣿⣿⣻⣿⣿⣿⣿⢕⢕⠀⠀⠀⠀⠀⠀⠀⠀⠀⠀⠀⠀</a:t>
            </a:r>
            <a:br/>
            <a:r>
              <a:t>⠀⠀⠀⠀⠀⠀⠀⠀⠀⠀⠀⠀⠀⠀⠀⠀⠀⠀⠀⠀⠀⢕⢕⢕⢕⢕⢕⣸⣿⣇⣼⣯⣵⣿⣧⣵⣿⣼⣿⣿⡏⣿⣿⣿⣿⣿⣿⣿⣿⣿⣿⣿⣿⣿⣾⣿⣷⣿⣿⣿⣷⣿⣿⣾⣿⣿⣿⢕⢕⠀⠀⠀⠀⠀⠀⠀⠀⠀⠀⠀⠀</a:t>
            </a:r>
            <a:br/>
            <a:r>
              <a:t>⠀⠀⠀⠀⠀⠀⠀⠀⠀⠀⠀⠀⠀⠀⠀⠀⠀⠀⠀⢀⢕⢕⢕⢕⢕⢕⢕⣿⣿⣿⣿⣿⣿⣿⣿⣿⣿⣿⣿⣿⡗⣿⣿⣿⣿⣿⣿⣿⣿⣿⢿⣿⣿⣿⣿⣿⣿⣿⣿⣿⣿⣿⣿⣿⣿⣿⣿⢕⢕⠀⠀⠀⠀⠀⠀⠀⠀⠀⠀⠀⠀</a:t>
            </a:r>
            <a:br/>
            <a:r>
              <a:t>⠀⠀⠀⠀⠀⠀⠀⠀⠀⠀⠀⠀⠀⠀⠀⠀⠀⢀⢄⢕⢕⢕⢕⢕⢕⢕⢕⢸⣿⡇⢿⣿⢸⡻⣿⣿⣿⡇⣿⣿⣿⡻⣿⣿⢹⣿⣿⣸⣿⣿⢕⣿⣻⣿⣿⣿⣿⢹⣿⣿⢸⣿⣿⢇⣿⣿⡇⢕⢕⠀⠀⠀⠀⠀⠀⠀⠀⠀⠀⠀⠀</a:t>
            </a:r>
            <a:br/>
            <a:r>
              <a:t>⠀⠀⠀⠀⠀⠀⠀⠀⠀⠀⠀⠀⠀⠀⠀⠀⠑⠑⠕⢕⢕⢇⢕⡕⢕⢕⢕⢸⢏⢕⢜⢕⢸⢕⢕⢻⡟⢇⢜⢕⢿⢕⢸⡿⢱⣷⡟⢸⡿⡷⢕⢇⢕⡱⢽⣿⡟⢸⣿⣟⢸⣿⡟⢕⣻⣝⡇⢕⢕⠀⠀⠀⠀⠀⠀⠀⠀⠀⠀⠀⠀</a:t>
            </a:r>
            <a:br/>
            <a:r>
              <a:t>⠀⠀⠀⠀⠀⠀⠀⠀⠀⠀⠀⣴⣤⣤⣤⣤⣤⣤⣥⣥⣵⣵⣵⣵⣵⣵⣵⣵⣵⣵⣵⣕⣕⣕⢔⢕⣇⣕⣕⢕⣕⢕⣕⣕⣕⣕⣕⣕⣕⣕⣕⡇⢕⢕⢕⢕⢕⢕⢕⢕⢕⢕⢕⢕⢕⢕⢕⢕⢕⠀⠀⠀⠀⠀⠀⠀⠀⠀⠀⠀⠀</a:t>
            </a:r>
            <a:br/>
            <a:r>
              <a:t>⠀⠀⠀⠀⠀⠀⠀⠀⠀⠀⠀⣿⣿⣿⣿⣿⣿⣿⣿⣿⣿⣿⣿⣿⣿⣿⣿⣿⣿⣿⣿⣿⣿⣿⢕⢱⣿⣿⣿⣱⣿⣵⣼⣿⣿⣿⣿⣿⣿⣿⣿⡇⢕⢸⣿⣿⣿⣿⣿⣿⣿⣿⣿⣿⣿⣿⣿⣿⣿⠀⠀⠀⠀⠀⠀⠀⠀⠀⠀⠀⠀</a:t>
            </a:r>
            <a:br/>
            <a:r>
              <a:t>⠀⠀⠀⠀⠀⠀⠀⠀⠀⠀⠀⣿⣿⣇⣿⣿⣿⣿⣿⣿⡿⣿⣿⣿⣿⣿⣿⣿⣿⣿⣿⣿⣿⣿⣼⣸⣿⣿⣿⣿⣿⣿⣿⣿⣿⣿⣿⣿⣿⣿⣿⡇⡇⢸⣿⣿⣿⣿⡏⣿⣿⣿⣿⢹⣿⣿⣿⣿⣿⠀⠀⠀⠀⠀⠀⠀⠀⠀⠀⠀⠀</a:t>
            </a:r>
            <a:br/>
            <a:r>
              <a:t>⠀⠀⠀⠀⠀⠀⠀⠀⠀⠀⠀⡍⢝⢝⢻⡟⣿⣿⣿⣿⣷⣿⣿⣿⣿⣿⣿⣿⣿⣿⣿⣿⣿⣿⣿⣿⣿⣿⣿⣿⣿⣿⣿⣿⣿⣿⣿⣿⣷⣽⣿⣿⣿⣿⣸⣿⣟⣿⣇⣿⣿⣿⣟⣼⣿⣿⣿⣿⣿⠀⠀⠀⠀⠀⠀⠀⠀⠀⠀⠀⠀</a:t>
            </a:r>
            <a:br/>
            <a:r>
              <a:t>⠀⠀⠀⠀⠀⠀⠀⠀⠀⠀⠀⣇⣕⣕⣝⣵⣿⣿⣿⣿⣿⣿⣿⣿⣿⢻⣿⣿⣿⣿⣿⣿⣿⢹⣿⣿⣿⣿⣿⣿⣿⣷⣿⣿⣿⣿⣿⣿⣿⣟⣿⣿⣿⣿⢿⣿⣿⣿⣿⣿⣿⡿⢿⣿⣿⣿⣿⣿⣿⠀⠀⠀⠀⠀⠀⠀⠀⠀⠀⠀⠀</a:t>
            </a:r>
            <a:br/>
            <a:r>
              <a:t>⠀⠀⠀⠀⠀⠀⠀⠀⠀⠀⠀⣿⣿⣿⣿⣿⣿⣿⣿⣿⣿⣿⣿⢿⢿⢏⣿⣿⣿⣿⣿⡟⢻⢸⣿⣿⣿⣿⣿⣿⣿⢱⣿⣿⣿⣿⣿⣿⣿⢱⢹⣿⣿⣿⢸⡇⣿⣿⣿⣿⣿⣿⣿⣼⣿⣿⣿⣿⣿⠀⠀⠀⠀⠀⠀⠀⠀⠀⠀⠀⠀</a:t>
            </a:r>
            <a:br/>
            <a:r>
              <a:t>⠀⠀⠀⠀⠀⠀⠀⠀⠀⠀⠀⣿⣿⣿⣿⣿⣿⣿⣿⣿⣿⣿⣿⣿⣿⡇⣿⣿⣿⣿⣿⡇⣼⡕⣿⣿⣿⣿⣿⣿⢇⣼⣿⣿⣿⣿⣿⣿⣿⣻⢜⣿⢿⢷⢼⣵⣿⣿⣿⣿⣿⣿⣿⡿⢿⣿⣿⣿⣿⠀⠀⠀⠀⠀⠀⠀⠀⠀⠀⠀⠀</a:t>
            </a:r>
            <a:br/>
            <a:r>
              <a:t>⠀⠀⠀⠀⠀⠀⠀⠀⠀⠀⠀⣿⣿⣿⣿⣿⣿⣿⣿⣿⣿⣿⣿⣿⣿⡇⢿⣿⣿⣿⣿⡇⣿⢕⣿⣿⣿⣿⣿⣿⢱⣿⣿⣿⣿⣿⣿⣿⣯⣟⢜⡿⢿⢻⢗⢻⣿⣿⣿⣿⣿⣿⣿⣧⣵⣵⣵⣵⣵⠀⠀⠀⠀⠀⠀⠀⠀⠀⠀⠀⠀</a:t>
            </a:r>
            <a:br/>
            <a:r>
              <a:t>⠀⠀⠀⠀⠀⠀⠀⠀⠀⠀⠀⣿⣿⣿⣿⣿⢟⢻⣿⣿⣿⣿⣿⣿⣿⡇⢸⣿⣿⣿⣿⡇⣿⢕⣿⣿⣿⣿⣿⡇⣼⣿⣿⣿⣿⣿⣿⣿⣿⡗⣼⡇⣿⣇⣿⡜⣿⣿⣿⣿⣿⣿⣿⣿⣿⣿⣿⣿⣿⠀⠀⠀⠀⠀⠀⠀⠀⠀⠀⠀⠀</a:t>
            </a:r>
            <a:br/>
            <a:r>
              <a:t>⠀⠀⠀⠀⠀⠀⠀⠀⠀⠀⠀⢟⢻⣿⣿⣿⣯⣼⣿⣿⣿⣿⣿⣿⣿⡇⢸⣿⣿⣿⣟⡇⣹⢕⣟⣟⣟⢿⣿⢕⣿⣿⣿⣿⣿⣿⣿⣿⣿⢱⣿⣹⣿⣿⢹⣇⢿⣿⣿⣹⣿⣿⣿⣿⣿⣿⣿⣿⣿⠀⠀⠀⠀⠀⠀⠀⠀⠀⠀⠀⠀</a:t>
            </a:r>
            <a:br/>
            <a:r>
              <a:t>⠀⠀⠀⠀⠀⠀⠀⠀⠀⠀⠀⢕⣵⣿⣿⣿⣿⣿⣿⣿⣿⣿⣿⣿⣿⣧⢸⣿⣿⢿⢿⢇⢻⢇⢿⢿⣿⣿⣿⢸⣿⣿⣿⣿⣿⣿⣿⣿⡟⣾⣯⣿⣿⣿⣏⣿⣸⣿⣿⣿⣿⣿⣿⣿⣿⣿⣿⣿⣿⠀⠀⠀⠀⠀⠀⠀⠀⠀⠀⠀⠀</a:t>
            </a:r>
            <a:br/>
            <a:r>
              <a:t>⠀⠀⠀⠀⠀⠀⠀⠀⠀⠀⠀⣿⣿⣿⣿⣿⣿⣿⣿⣿⣿⣿⣿⣿⣿⣿⣸⣷⣧⣵⣼⡕⣼⢽⣵⣷⣧⣜⡏⢸⣿⣿⣿⣿⣿⣿⣿⣿⣷⣻⣿⣿⣿⣿⡿⣿⢻⣿⣿⣿⣿⣿⣿⣿⣿⣿⣿⣿⣿⠀⠀⠀⠀⠀⠀⠀⠀⠀⠀⠀⠀</a:t>
            </a:r>
            <a:br/>
            <a:r>
              <a:t>⠀⠀⠀⠀⠀⠀⠀⠀⠀⠀⠀⠛⠛⠛⠛⠛⠛⠛⠛⠛⠛⠛⠛⠛⠛⠛⠛⠛⠛⠛⠛⠃⠛⠛⠛⠛⠛⠛⠑⠘⠛⠛⠛⠛⠛⠛⠛⠛⠛⠓⠊⠑⠙⠑⠘⠑⠛⠛⠛⠛⠛⠛⠛⠛⠛⠛⠛⠛⠛⠀⠀⠀⠀⠀⠀⠀⠀⠀⠀⠀⠀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⠀⠀⠀⠀⠀⠀⠀⠀⠀⠀⠀⠀⠀⠀⠀⠀⠀⠀⠀⠀⠀⠀⠁⢕⠁⠁⢔⢕⢱⣿⣿⣽⣿⣿⣿⣯⣿⣿⣿⣿⣟⣿⣿⣿⣿⣿⣿⣿⣿⣿⣿⣿⣿⣿⣿⣿⣿⣿⣿⣿⣿⣿⣿⣿⣿⣷⢕⢕⢕⠀⠀⠀⠀⠀⠀⠀⠀⠀⠀⠀⠀</a:t>
            </a:r>
            <a:br/>
            <a:r>
              <a:t>⠀⠀⠀⠀⠀⠀⠀⠀⠀⠀⠀⠀⠀⠀⠀⠀⠀⠀⠀⠀⠀⠀⢔⢕⢕⢔⢕⢕⣽⢿⣿⣿⣿⣿⣿⣿⣿⣟⣿⣿⡇⣻⣿⣟⣿⣿⣟⣿⣿⣿⣿⣿⣿⣿⣿⣿⣿⣿⣿⣿⣿⣿⣿⣿⣿⣿⡕⢕⢕⠀⠀⠀⠀⠀⠀⠀⠀⠀⠀⠀⠀</a:t>
            </a:r>
            <a:br/>
            <a:r>
              <a:t>⠀⠀⠀⠀⠀⠀⠀⠀⠀⠀⠀⠀⠀⠀⠀⠀⠀⠀⠀⠀⠀⢕⢕⢕⢕⢕⢕⣻⣿⣻⣿⣿⣿⣿⣿⣿⣿⣟⣿⣿⡏⣻⣿⣿⣿⣿⣿⣿⣿⣿⣯⣿⣿⣿⣿⣿⣿⣿⣿⣿⣿⣿⣿⣿⣿⣿⡇⢕⢕⠀⠀⠀⠀⠀⠀⠀⠀⠀⠀⠀⠀</a:t>
            </a:r>
            <a:br/>
            <a:r>
              <a:t>⠀⠀⠀⠀⠀⠀⠀⠀⠀⠀⠀⠀⠀⠀⠀⠀⠀⠀⠀⠀⠀⢕⢕⢕⢕⢕⢕⣿⣾⣿⣿⣿⣿⣿⣿⣿⣿⣿⣿⣿⡷⣿⣿⣿⣿⣿⣿⣿⣿⡿⣿⣿⣿⣿⣿⣿⣿⣿⣿⣿⣿⣿⣿⣿⣿⣿⢇⢕⢕⠀⠀⠀⠀⠀⠀⠀⠀⠀⠀⠀⠀</a:t>
            </a:r>
            <a:br/>
            <a:r>
              <a:t>⠀⠀⠀⠀⠀⠀⠀⠀⠀⠀⠀⠀⠀⠀⠀⠀⠀⠀⠀⠀⠀⢕⢕⢕⢕⢕⢕⣾⣿⣾⣿⣿⣿⣿⣿⣿⣿⣿⣿⣿⣷⣿⣿⣿⣿⣿⣿⣿⣿⣿⣿⣿⣿⣿⣿⣿⣿⣿⣿⣿⣿⣿⣿⣿⣿⣿⡇⢕⢕⠀⠀⠀⠀⠀⠀⠀⠀⠀⠀⠀⠀</a:t>
            </a:r>
            <a:br/>
            <a:r>
              <a:t>⠀⠀⠀⠀⠀⠀⠀⠀⠀⠀⠀⠀⠀⠀⠀⠀⠀⠀⠀⠀⠀⢕⢕⢕⢕⢕⢕⣿⣿⣿⡟⣯⣿⢿⣯⡽⢽⣽⣿⣿⣿⣿⣿⣿⣿⣿⣿⣿⣿⣿⣿⣿⣿⣿⣽⣽⣽⣽⣽⣯⣿⣽⣿⣿⣿⣿⡇⢕⢕⠀⠀⠀⠀⠀⠀⠀⠀⠀⠀⠀⠀</a:t>
            </a:r>
            <a:br/>
            <a:r>
              <a:t>⠀⠀⠀⠀⠀⠀⠀⠀⠀⠀⠀⠀⠀⠀⠀⠀⠀⠀⠀⠀⢔⢕⢕⢕⢕⢕⢕⣿⣿⣯⣾⣯⣵⣿⣽⣼⣷⣼⣿⣿⣟⣿⣿⣿⣿⣿⣿⣿⣿⣿⢹⣿⣿⣿⣾⣿⣾⣾⣿⣧⣾⣿⣧⣿⣿⣿⡕⢕⢕⠀⠀⠀⠀⠀⠀⠀⠀⠀⠀⠀⠀</a:t>
            </a:r>
            <a:br/>
            <a:r>
              <a:t>⠀⠀⠀⠀⠀⠀⠀⠀⠀⠀⠀⠀⠀⠀⠀⠀⠀⠀⠀⢀⢕⢕⢕⢕⢕⢕⢕⣿⣿⣿⣿⣿⣿⣿⣿⣿⣿⣿⣿⣿⣯⣿⣿⣿⣿⣿⣿⣿⣿⣿⢹⣿⣿⣿⣿⣿⣿⣿⣿⣿⣿⣿⣿⣿⣿⣿⡇⢕⢕⠀⠀⠀⠀⠀⠀⠀⠀⠀⠀⠀⠀</a:t>
            </a:r>
            <a:br/>
            <a:r>
              <a:t>⠀⠀⠀⠀⠀⠀⠀⠀⠀⠀⠀⠀⠀⠀⠀⠀⠀⢀⢁⢕⢕⢕⢕⢕⢕⢕⢕⣿⡿⢜⣿⡏⢸⢻⣿⣿⣿⢸⣿⣿⣿⣿⣿⡏⣿⣿⡇⣿⣿⡇⢕⣿⣷⡏⣿⣿⡯⣿⣿⡇⣿⣿⡿⢸⣿⣿⢕⢕⢕⠀⠀⠀⠀⠀⠀⠀⠀⠀⠀⠀⠀</a:t>
            </a:r>
            <a:br/>
            <a:r>
              <a:t>⠀⠀⠀⠀⠀⠀⠀⠀⠀⠀⠀⠀⠀⠀⠀⠀⠑⠕⢕⢕⢜⢇⢕⢕⢕⢕⢕⢿⢕⢕⢇⢕⢜⡕⢕⢻⢜⢕⢕⢕⡏⢕⢹⢇⣿⣿⡇⣿⣿⡇⢕⢝⢝⣸⣿⣿⡇⣿⣿⡇⣻⣿⡇⢜⣝⢿⢕⢕⢕⠀⠀⠀⠀⠀⠀⠀⠀⠀⠀⠀⠀</a:t>
            </a:r>
            <a:br/>
            <a:r>
              <a:t>⠀⠀⠀⠀⠀⠀⠀⠀⠀⠀⠀⣴⣤⣤⣤⣤⣤⣴⣥⣥⣵⣵⣵⣵⣵⣵⣵⣵⣵⣵⣵⣕⣕⡕⢕⢕⣕⣕⡕⢕⡇⢕⢕⣕⣕⣕⣕⣕⣕⣕⣕⢕⢕⢇⢕⢕⢕⢕⢕⢕⢕⢕⢕⢕⢕⢕⢕⢕⢕⠀⠀⠀⠀⠀⠀⠀⠀⠀⠀⠀⠀</a:t>
            </a:r>
            <a:br/>
            <a:r>
              <a:t>⠀⠀⠀⠀⠀⠀⠀⠀⠀⠀⠀⣿⣿⣿⣿⣿⣿⣿⣿⣿⣿⣿⣿⣿⣿⣿⣿⣿⣿⣿⣿⣿⣿⣿⢕⢸⣿⣿⣷⣼⣿⣵⣵⣿⣿⣿⣿⣿⣿⣿⣿⢕⢕⣼⣿⣿⣿⣿⣿⣿⣿⣿⣿⣿⣿⣿⣿⣿⣿⠀⠀⠀⠀⠀⠀⠀⠀⠀⠀⠀⠀</a:t>
            </a:r>
            <a:br/>
            <a:r>
              <a:t>⠀⠀⠀⠀⠀⠀⠀⠀⠀⠀⠀⣿⣿⣿⢸⣿⣿⣿⣿⣿⢿⣿⣿⣿⣿⣿⣿⣿⣿⣿⣿⣿⣿⣿⣜⣸⣿⣿⣿⣿⣿⣿⣿⣿⣿⣿⣿⣿⣿⣿⣿⢱⡇⣿⣿⣿⣿⣿⡏⢻⣿⣿⣿⣹⣿⣿⣿⣿⣿⠀⠀⠀⠀⠀⠀⠀⠀⠀⠀⠀⠀</a:t>
            </a:r>
            <a:br/>
            <a:r>
              <a:t>⠀⠀⠀⠀⠀⠀⠀⠀⠀⠀⠀⢌⢝⢝⢟⣻⢸⣿⣿⣿⣾⣿⣿⣿⣿⣿⣿⣿⣿⣿⣿⣿⣿⣿⣿⣿⣿⣿⣿⣿⣿⣿⣿⣿⣿⣿⣿⣿⣿⣾⣹⣿⣿⣿⣯⣿⣿⣹⣇⣸⣿⣿⣇⣿⣿⣿⣿⣿⣿⠀⠀⠀⠀⠀⠀⠀⠀⠀⠀⠀⠀</a:t>
            </a:r>
            <a:br/>
            <a:r>
              <a:t>⠀⠀⠀⠀⠀⠀⠀⠀⠀⠀⠀⣑⣕⣕⣜⣹⣾⣿⣿⣿⣿⣿⣿⣿⣿⣿⣿⡻⣿⣿⣿⣿⣿⣿⡏⣿⣿⣿⣿⣿⣿⣿⣿⢿⣿⣿⣿⣿⣿⢻⣿⣿⣿⣿⡿⣿⢿⣿⣿⣻⣿⣿⢷⣿⣿⣿⣿⣿⣟⠀⠀⠀⠀⠀⠀⠀⠀⠀⠀⠀⠀</a:t>
            </a:r>
            <a:br/>
            <a:r>
              <a:t>⠀⠀⠀⠀⠀⠀⠀⠀⠀⠀⠀⣿⣿⣿⣿⣿⣿⣿⣿⣿⣿⣿⣿⣿⢿⢿⣿⡇⣿⢿⣿⣿⣿⡿⢇⢻⣿⣿⣿⣿⣿⣿⡏⣼⣿⣿⣿⣿⣿⣟⡇⡿⣿⣿⡇⣿⣸⣿⣿⣿⣿⣿⣿⣿⣿⣿⣿⣿⣿⠀⠀⠀⠀⠀⠀⠀⠀⠀⠀⠀⠀</a:t>
            </a:r>
            <a:br/>
            <a:r>
              <a:t>⠀⠀⠀⠀⠀⠀⠀⠀⠀⠀⠀⣿⣿⣿⣿⣿⣿⣿⣿⣿⣿⣿⣿⣿⣿⣿⣿⡇⣼⣿⣿⣿⣿⣇⢕⢸⣿⣿⣿⣿⣿⣿⢱⣿⣿⣿⣿⣿⣿⣧⡕⣿⣟⢟⢷⣗⣿⣿⣿⣿⣿⣿⣿⡿⢿⢿⢿⢿⢿⠀⠀⠀⠀⠀⠀⠀⠀⠀⠀⠀⠀</a:t>
            </a:r>
            <a:br/>
            <a:r>
              <a:t>⠀⠀⠀⠀⠀⠀⠀⠀⠀⠀⠀⣿⣿⣿⣿⣿⣿⣿⣿⣿⣿⣿⣿⣿⣿⣿⣿⣧⢹⣿⣿⣿⣿⡇⢜⢸⣿⣿⣿⣿⣿⡇⣼⣿⣿⣿⣿⣿⣿⣽⡕⣻⣟⣟⢟⡗⣿⣿⣿⣿⣿⣿⣷⣷⣷⣷⣵⣵⣕⠀⠀⠀⠀⠀⠀⠀⠀⠀⠀⠀⠀</a:t>
            </a:r>
            <a:br/>
            <a:r>
              <a:t>⠀⠀⠀⠀⠀⠀⠀⠀⠀⠀⠀⣿⣿⣿⣿⣿⢟⡟⣿⣿⣿⣿⣿⣿⣿⣿⣿⡇⢸⣿⣿⣿⣿⡇⢕⢸⣿⣿⣿⣿⣿⢱⣿⣿⣿⣿⣿⣿⣿⣿⢣⣿⣸⣿⣼⣇⢹⣿⣿⣿⣿⣿⣿⣿⣿⣿⣿⣿⣿⠀⠀⠀⠀⠀⠀⠀⠀⠀⠀⠀⠀</a:t>
            </a:r>
            <a:br/>
            <a:r>
              <a:t>⠀⠀⠀⠀⠀⠀⠀⠀⠀⠀⠀⢟⢝⢹⣿⣿⣿⣵⣿⣿⣿⣿⣿⣿⣿⣿⣿⣷⢸⣿⣿⣯⣽⡕⢱⢱⣯⣽⣽⣻⡿⢸⣿⣿⣿⣿⣿⣿⣿⡏⣾⣏⣿⣿⣇⣿⡸⣿⣿⣼⣿⣿⣿⣿⣿⣿⣿⣿⣿⠀⠀⠀⠀⠀⠀⠀⠀⠀⠀⠀⠀</a:t>
            </a:r>
            <a:br/>
            <a:r>
              <a:t>⠀⠀⠀⠀⠀⠀⠀⠀⠀⠀⠀⢕⣕⣿⣿⣿⣿⣿⣿⣿⣿⣿⣿⣿⣿⣿⣿⣿⢸⣟⢿⢟⢝⢕⢝⢜⢟⢿⢿⢿⡇⣿⣿⣿⣿⣿⣿⣿⣿⣷⣿⣼⣿⣿⣿⣹⣧⣿⣿⣿⣿⣿⣿⣿⣿⣿⣿⣿⣿⠀⠀⠀⠀⠀⠀⠀⠀⠀⠀⠀⠀</a:t>
            </a:r>
            <a:br/>
            <a:r>
              <a:t>⠀⠀⠀⠀⠀⠀⠀⠀⠀⠀⠀⣿⣿⣿⣿⣿⣿⣿⣿⣿⣿⣿⣿⣿⣿⣿⣿⣿⣼⣿⣿⣿⣷⡇⢱⣿⣿⣿⣷⡼⢇⣿⣿⣿⣿⣿⣿⣿⣿⣯⡻⣽⢿⣿⢿⡹⢧⣿⣿⣿⣿⣿⣿⣿⣿⣿⣿⣿⣿⠀⠀⠀⠀⠀⠀⠀⠀⠀⠀⠀⠀</a:t>
            </a:r>
            <a:br/>
            <a:r>
              <a:t>⠀⠀⠀⠀⠀⠀⠀⠀⠀⠀⠀⠛⠛⠛⠛⠛⠛⠛⠛⠛⠛⠛⠛⠛⠛⠛⠛⠑⠘⠙⠛⠛⠛⠃⠛⠛⠛⠋⠙⠑⠑⠛⠛⠛⠛⠛⠛⠛⠛⠛⠛⠓⠓⠓⠓⠚⠛⠛⠛⠛⠛⠛⠛⠛⠛⠛⠛⠛⠛⠀⠀⠀⠀⠀⠀⠀⠀⠀⠀⠀⠀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⠀⠀⠀⠀⠀⠀⠀⠀⠀⠀⠀⠀⠀⠀⠀⠀⠀⠀⠀⠀⠀⠀⠁⢕⠀⢅⢕⢕⣵⣿⣿⣽⣿⢟⣿⣽⣿⣿⣿⣿⡟⣿⣿⣿⣿⣿⣿⣿⣿⣿⣿⣿⣿⣿⣿⣿⣿⣿⣿⣿⣿⣿⣿⣿⣿⣧⢕⢕⢕⠀⠀⠀⠀⠀⠀⠀⠀⠀⠀⠀⠀</a:t>
            </a:r>
            <a:br/>
            <a:r>
              <a:t>⠀⠀⠀⠀⠀⠀⠀⠀⠀⠀⠀⠀⠀⠀⠀⠀⠀⠀⠀⠀⠀⢄⢔⢕⢕⢐⢕⢜⣿⢿⣯⣿⢿⣿⣿⣿⣿⣟⣿⣿⡝⣻⣿⣟⣿⣿⣟⣿⣿⣿⣻⣿⣿⣿⣿⣿⣿⣿⣿⣿⣿⣿⣿⣿⣿⣷⡕⢕⢕⠀⠀⠀⠀⠀⠀⠀⠀⠀⠀⠀⠀</a:t>
            </a:r>
            <a:br/>
            <a:r>
              <a:t>⠀⠀⠀⠀⠀⠀⠀⠀⠀⠀⠀⠀⠀⠀⠀⠀⠀⠀⠀⠀⠀⢕⢕⢕⢕⢕⢕⣻⡿⣻⣿⣿⣿⣿⣿⣿⣿⣿⣿⣿⣝⣿⣿⣿⣿⣿⣿⣿⣿⣯⣿⣿⣿⣿⣿⣿⣿⣿⣿⣿⣿⣿⣿⣿⣿⣿⡕⢕⢕⠀⠀⠀⠀⠀⠀⠀⠀⠀⠀⠀⠀</a:t>
            </a:r>
            <a:br/>
            <a:r>
              <a:t>⠀⠀⠀⠀⠀⠀⠀⠀⠀⠀⠀⠀⠀⠀⠀⠀⠀⠀⠀⠀⠀⢕⢕⢕⢕⢕⢕⣿⣾⣿⣿⣿⣿⣿⣿⣿⣿⣿⣿⣿⢿⣿⣿⣿⣿⣿⣿⣿⣿⡿⣿⣿⣿⣿⣿⣿⣿⣿⣿⣿⣿⣿⣿⣿⣿⣿⢇⢕⢕⠀⠀⠀⠀⠀⠀⠀⠀⠀⠀⠀⠀</a:t>
            </a:r>
            <a:br/>
            <a:r>
              <a:t>⠀⠀⠀⠀⠀⠀⠀⠀⠀⠀⠀⠀⠀⠀⠀⠀⠀⠀⠀⠀⠀⢕⢕⢕⢕⢕⢕⣾⣿⣿⣿⣿⣿⣿⣿⣿⣿⣿⣿⣿⣷⣿⣿⣿⣿⣿⣿⣿⣿⣿⣿⣿⣿⣿⣿⣿⣿⣿⣿⣿⣿⣿⣿⣿⣿⣿⡇⢕⢕⠀⠀⠀⠀⠀⠀⠀⠀⠀⠀⠀⠀</a:t>
            </a:r>
            <a:br/>
            <a:r>
              <a:t>⠀⠀⠀⠀⠀⠀⠀⠀⠀⠀⠀⠀⠀⠀⠀⠀⠀⠀⠀⠀⠀⢕⢕⢕⢕⢕⢕⣿⣿⣿⢯⣯⣿⢯⣯⡽⢽⣽⣿⣿⣿⣿⣿⣿⣿⣿⣿⣿⣿⣿⣿⣿⣿⣿⣽⣽⣽⣽⣽⣿⣿⣹⣯⣿⣿⣿⡇⢕⢕⠀⠀⠀⠀⠀⠀⠀⠀⠀⠀⠀⠀</a:t>
            </a:r>
            <a:br/>
            <a:r>
              <a:t>⠀⠀⠀⠀⠀⠀⠀⠀⠀⠀⠀⠀⠀⠀⠀⠀⠀⠀⠀⠀⢔⢕⢕⢕⢕⢕⢕⣿⣿⢱⣿⣵⣵⣿⣼⣼⣯⣼⣿⣿⢽⣿⣿⣿⣿⣿⣿⣿⣿⣿⣿⣿⣿⣷⣿⣿⣼⣿⣿⣷⣾⣿⣧⣿⣿⣿⡕⢕⢕⠀⠀⠀⠀⠀⠀⠀⠀⠀⠀⠀⠀</a:t>
            </a:r>
            <a:br/>
            <a:r>
              <a:t>⠀⠀⠀⠀⠀⠀⠀⠀⠀⠀⠀⠀⠀⠀⠀⠀⠀⠀⠀⢄⢕⢕⢕⢕⢕⢕⢕⣿⣿⣿⣿⣿⣿⣿⣿⣿⣿⣿⣿⣿⣺⣿⣿⣿⣿⣿⣿⣿⣿⡿⣿⣿⣿⣿⣿⣿⣿⣿⣿⣿⣿⣿⣿⣿⣿⣿⢕⢕⢕⠀⠀⠀⠀⠀⠀⠀⠀⠀⠀⠀⠀</a:t>
            </a:r>
            <a:br/>
            <a:r>
              <a:t>⠀⠀⠀⠀⠀⠀⠀⠀⠀⠀⠀⠀⠀⠀⠀⠀⠀⢄⢅⢕⢕⢕⢕⢕⢕⢕⢕⣿⣿⢸⣿⡇⣿⢻⣿⣿⣿⢸⣿⣿⣿⣿⣿⡏⣿⣿⣗⣿⣿⡇⢸⡿⣿⣯⣿⣿⢽⣿⣿⡏⣿⣿⡇⣿⣿⣿⢕⢕⢕⠀⠀⠀⠀⠀⠀⠀⠀⠀⠀⠀⠀</a:t>
            </a:r>
            <a:br/>
            <a:r>
              <a:t>⠀⠀⠀⠀⠀⠀⠀⠀⠀⠀⠀⠀⠀⠀⠀⠀⠐⠕⢕⢕⢜⢇⢕⢕⢕⢕⢕⢿⢇⢕⢇⢕⢸⢇⢕⢻⢇⢸⡕⢕⡏⢕⢿⢇⣿⣿⢏⣿⣿⢇⢜⢝⢝⢹⣿⣿⢕⢿⣟⢇⣿⣿⡇⢟⣝⡏⢕⢕⢕⠀⠀⠀⠀⠀⠀⠀⠀⠀⠀⠀⠀</a:t>
            </a:r>
            <a:br/>
            <a:r>
              <a:t>⠀⠀⠀⠀⠀⠀⠀⠀⠀⠀⠀⣴⣤⣤⣤⣤⣤⣤⣴⣥⣵⣵⣵⣵⣵⣵⣵⣵⣵⣵⣵⣕⣕⡕⢕⢜⣕⣕⡕⢱⡇⢕⢕⣕⣕⣕⣕⣕⣕⣱⣕⢕⢕⣧⢕⢕⢕⢕⢕⢕⢕⢕⢕⢕⢕⢕⢕⢕⢕⠀⠀⠀⠀⠀⠀⠀⠀⠀⠀⠀⠀</a:t>
            </a:r>
            <a:br/>
            <a:r>
              <a:t>⠀⠀⠀⠀⠀⠀⠀⠀⠀⠀⠀⣿⣿⣿⣿⣿⣿⣿⣿⣿⣿⣿⣿⣿⣿⣿⣿⣿⣿⣿⣿⣿⣿⣿⢕⣸⣿⣿⣷⣼⣷⣵⣵⣿⣿⣿⣿⣿⣿⣿⣿⢕⢕⣿⣿⣿⣿⣿⣿⣿⣿⣿⣿⣿⣿⣿⣿⣿⣿⠀⠀⠀⠀⠀⠀⠀⠀⠀⠀⠀⠀</a:t>
            </a:r>
            <a:br/>
            <a:r>
              <a:t>⠀⠀⠀⠀⠀⠀⠀⠀⠀⠀⠀⢻⣿⣟⣿⣿⡏⣿⣿⣿⢿⣿⣿⣿⣿⣿⣿⣿⣿⣿⣿⣿⣿⣿⣕⣽⣿⣿⣿⣿⣿⣿⣿⣿⣿⣿⣿⣿⣿⣿⣿⢸⢕⣿⣿⣿⣿⣿⡏⢻⣿⣿⣿⣹⣿⣿⣿⣿⣿⠀⠀⠀⠀⠀⠀⠀⠀⠀⠀⠀⠀</a:t>
            </a:r>
            <a:br/>
            <a:r>
              <a:t>⠀⠀⠀⠀⠀⠀⠀⠀⠀⠀⠀⢜⢍⢟⢝⣟⣿⣿⣿⣿⣾⣿⣿⣿⣿⣿⣿⣿⣿⣿⣿⣿⣿⣿⣿⣿⣿⣿⣿⣿⣿⣿⣿⣿⣿⣿⣿⣿⣿⣿⣽⣿⣿⣿⣧⣿⣿⣹⣇⣸⣿⣿⣇⣿⣿⣿⣿⣿⣿⠀⠀⠀⠀⠀⠀⠀⠀⠀⠀⠀⠀</a:t>
            </a:r>
            <a:br/>
            <a:r>
              <a:t>⠀⠀⠀⠀⠀⠀⠀⠀⠀⠀⠀⣜⣏⣕⣜⣽⣽⣿⣿⣿⣿⣿⣿⣿⣿⣿⣿⣿⡻⣿⣿⣿⣿⣿⣿⡟⣿⣿⣿⣿⣿⣿⣿⡿⢿⣿⣿⣿⣿⡟⡏⣿⣿⣿⡟⣿⡿⣿⣟⣟⣿⣿⣗⣿⣿⣿⣿⣿⣿⠀⠀⠀⠀⠀⠀⠀⠀⠀⠀⠀⠀</a:t>
            </a:r>
            <a:br/>
            <a:r>
              <a:t>⠀⠀⠀⠀⠀⠀⠀⠀⠀⠀⠀⣿⣿⣿⣿⣿⣿⣿⣿⣿⣿⣿⣿⣿⡿⣿⡿⢿⡇⢿⣿⣿⣿⣿⣿⢕⣿⣿⣿⣿⣿⣿⣿⢇⣿⣿⣿⣿⣿⣇⣗⢿⢿⢿⡇⣿⢸⣿⣿⣿⣿⣿⣿⣿⣿⣿⣿⣿⣿⠀⠀⠀⠀⠀⠀⠀⠀⠀⠀⠀⠀</a:t>
            </a:r>
            <a:br/>
            <a:r>
              <a:t>⠀⠀⠀⠀⠀⠀⠀⠀⠀⠀⠀⣿⣿⣿⣿⣿⣿⣿⣿⣿⣿⣿⣿⣿⣿⣿⣿⣿⣧⢸⣿⣿⣿⣿⣿⢕⣿⣿⣿⣿⣿⣿⡟⢸⣿⣿⣿⣿⣿⣿⣵⣸⣟⣟⢳⢷⣸⣿⣿⣿⣿⣿⣿⡿⢿⢿⢿⢿⢿⠀⠀⠀⠀⠀⠀⠀⠀⠀⠀⠀⠀</a:t>
            </a:r>
            <a:br/>
            <a:r>
              <a:t>⠀⠀⠀⠀⠀⠀⠀⠀⠀⠀⠀⣿⣿⣿⣿⣿⣿⣿⣿⣿⣿⣿⣿⣿⣿⣿⣿⣿⡷⢸⣿⣿⣿⣿⣿⢕⣿⣿⣿⣿⣿⣿⢇⣿⣿⣿⣿⣿⣿⣯⡝⣹⡟⣟⣟⣏⢹⣿⣿⣿⣿⣿⣿⣷⣷⣷⣧⣧⣧⠀⠀⠀⠀⠀⠀⠀⠀⠀⠀⠀⠀</a:t>
            </a:r>
            <a:br/>
            <a:r>
              <a:t>⠀⠀⠀⠀⠀⠀⠀⠀⠀⠀⠀⣿⣿⣿⣿⣿⡟⡟⣿⣿⣿⣿⣿⣿⣿⣿⣿⣿⡿⢸⣿⣿⣿⣿⡏⢕⢻⣿⣿⣿⣿⣿⢸⣿⣿⣿⣿⣿⣿⣿⢇⣿⢷⣿⡇⣿⢸⣿⣿⣿⣿⣿⣿⣿⣿⣿⣿⣿⣿⠀⠀⠀⠀⠀⠀⠀⠀⠀⠀⠀⠀</a:t>
            </a:r>
            <a:br/>
            <a:r>
              <a:t>⠀⠀⠀⠀⠀⠀⠀⠀⠀⠀⠀⢝⢝⢝⣿⣿⣿⣧⣿⣿⣿⣿⣿⣿⣿⣿⣿⣿⣿⢸⣿⣿⣽⣷⣷⢕⣳⣷⣾⣽⣿⡇⣾⣿⣿⣿⣿⣿⣿⣿⣸⡿⣾⣿⣿⢻⡇⣿⣿⣼⣿⣿⣿⣿⣿⣿⣿⣿⣿⠀⠀⠀⠀⠀⠀⠀⠀⠀⠀⠀⠀</a:t>
            </a:r>
            <a:br/>
            <a:r>
              <a:t>⠀⠀⠀⠀⠀⠀⠀⠀⠀⠀⠀⢕⣕⣾⣿⣿⣿⣿⣿⣿⣿⣿⣿⣿⣿⣿⣿⣿⣿⢱⣿⣟⣝⢝⢕⢕⢜⢝⣝⢟⢿⡇⣿⣿⣿⣿⣿⣿⣿⡇⣿⢻⣿⣿⣿⡟⣿⢹⣿⣿⣿⣿⣿⣿⣿⣿⣿⣿⣿⠀⠀⠀⠀⠀⠀⠀⠀⠀⠀⠀⠀</a:t>
            </a:r>
            <a:br/>
            <a:r>
              <a:t>⠀⠀⠀⠀⠀⠀⠀⠀⠀⠀⠀⣿⣿⣿⣿⣿⣿⣿⣿⣿⣿⣿⣿⣿⣿⣿⣿⣿⡿⢾⣿⣿⣿⣿⡇⢸⣽⣿⣿⣷⢞⢕⣿⣿⣿⣿⣿⣿⣿⣿⣝⢿⢻⢿⢿⡳⢏⣿⣿⣿⣿⣿⣿⣿⣿⣿⣿⣿⣿⠀⠀⠀⠀⠀⠀⠀⠀⠀⠀⠀⠀</a:t>
            </a:r>
            <a:br/>
            <a:r>
              <a:t>⠀⠀⠀⠀⠀⠀⠀⠀⠀⠀⠀⠛⠛⠛⠛⠛⠛⠛⠛⠛⠛⠛⠛⠛⠛⠛⠛⠛⠃⠑⠑⠙⠙⠙⠑⠘⠙⠙⠑⠐⠘⠃⠛⠛⠛⠛⠛⠛⠛⠛⠛⠛⠓⠓⠓⠛⠛⠛⠛⠛⠛⠛⠛⠛⠛⠛⠛⠛⠛⠀⠀⠀⠀⠀⠀⠀⠀⠀⠀⠀⠀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⠀⠀⠀⠀⠀⠀⠀⠀⠀⠀⠀⠀⠀⠀⠀⠀⠀⠀⠀⠀⠀⠀⠁⢕⠁⢁⢕⢕⣵⣿⣿⣽⣿⣟⣿⣯⣿⣿⣿⣿⣗⣿⣿⣿⣿⣿⣿⣿⣿⣿⣿⣿⣿⣿⣿⣿⣿⣿⣿⣿⣿⣿⣿⣿⣿⡇⢕⢕⢕⠀⠀⠀⠀⠀⠀⠀⠀⠀⠀⠀⠀</a:t>
            </a:r>
            <a:br/>
            <a:r>
              <a:t>⠀⠀⠀⠀⠀⠀⠀⠀⠀⠀⠀⠀⠀⠀⠀⠀⠀⠀⠀⠀⠀⢄⢕⢕⢔⢔⢕⢜⣽⢿⣿⣿⢿⣿⡿⣿⣿⣟⣿⣿⡝⣻⣿⣿⣿⣿⣿⣿⣿⣿⣿⣿⣿⣿⣿⣿⣿⣿⣿⣿⣿⣿⣿⣿⣿⣷⢕⢕⢕⠀⠀⠀⠀⠀⠀⠀⠀⠀⠀⠀⠀</a:t>
            </a:r>
            <a:br/>
            <a:r>
              <a:t>⠀⠀⠀⠀⠀⠀⠀⠀⠀⠀⠀⠀⠀⠀⠀⠀⠀⠀⠀⠀⠀⢕⢕⢕⢕⢕⢕⣻⣿⣻⣿⣿⣿⣿⣿⣿⣿⣿⣿⣿⣝⣿⣿⣿⣿⣿⣿⣿⣿⣯⣿⣿⣿⣿⣿⣿⣿⣿⣿⣿⣿⣿⣿⣿⣿⣷⡕⢕⢕⠀⠀⠀⠀⠀⠀⠀⠀⠀⠀⠀⠀</a:t>
            </a:r>
            <a:br/>
            <a:r>
              <a:t>⠀⠀⠀⠀⠀⠀⠀⠀⠀⠀⠀⠀⠀⠀⠀⠀⠀⠀⠀⠀⠀⢕⢕⢕⢕⢕⢕⣿⣺⣿⣿⣿⣿⣿⣿⣿⣿⣿⣿⣿⢿⢿⣿⣿⣿⣿⣿⣿⣿⡿⣿⣿⣿⣿⣿⣿⣿⣿⣿⣿⣿⣿⣿⣿⣿⣟⢇⢕⢕⠀⠀⠀⠀⠀⠀⠀⠀⠀⠀⠀⠀</a:t>
            </a:r>
            <a:br/>
            <a:r>
              <a:t>⠀⠀⠀⠀⠀⠀⠀⠀⠀⠀⠀⠀⠀⠀⠀⠀⠀⠀⠀⠀⠀⢕⢕⢕⢕⢕⢕⣾⣿⣿⣿⣿⣿⣿⣿⣿⣿⣿⣿⣿⣾⣿⣿⣿⣿⣿⣿⣿⣿⣿⣿⣿⣿⣿⣿⣿⣿⣿⣿⣿⣿⣿⣿⣿⣿⣿⢇⢕⢕⠀⠀⠀⠀⠀⠀⠀⠀⠀⠀⠀⠀</a:t>
            </a:r>
            <a:br/>
            <a:r>
              <a:t>⠀⠀⠀⠀⠀⠀⠀⠀⠀⠀⠀⠀⠀⠀⠀⠀⠀⠀⠀⠀⢀⢕⢕⢕⢕⢕⢕⣿⣿⣯⢽⣽⣯⣽⣽⣽⢽⣽⣿⣿⣿⣿⣿⣿⣿⣿⣿⣿⣿⣿⣿⣿⣿⣿⣯⣽⣽⣯⣿⣿⣿⣻⣿⣿⣿⣿⢕⢕⢕⠀⠀⠀⠀⠀⠀⠀⠀⠀⠀⠀⠀</a:t>
            </a:r>
            <a:br/>
            <a:r>
              <a:t>⠀⠀⠀⠀⠀⠀⠀⠀⠀⠀⠀⠀⠀⠀⠀⠀⠀⠀⠀⠀⢔⢕⢕⢕⢕⢕⢕⣿⣿⢵⣿⣧⣼⣿⣵⣾⣷⣼⣿⣿⢿⣿⣿⣿⣿⣿⣿⣿⣿⣿⣿⣿⣿⣷⣿⣿⣽⣿⣿⣷⣿⣿⣿⣿⣿⣿⢕⢕⢕⠀⠀⠀⠀⠀⠀⠀⠀⠀⠀⠀⠀</a:t>
            </a:r>
            <a:br/>
            <a:r>
              <a:t>⠀⠀⠀⠀⠀⠀⠀⠀⠀⠀⠀⠀⠀⠀⠀⠀⠀⠀⠀⢄⢕⢕⢕⢕⢕⢕⢕⣿⣿⣿⣿⣿⣿⣿⣿⣿⣿⣿⣿⣿⢺⣿⣿⣿⣿⣿⣿⣿⣿⡯⣿⣿⣿⣿⣿⣿⣿⣿⣿⣿⣿⣿⣿⣿⣿⣿⢕⢕⢕⠀⠀⠀⠀⠀⠀⠀⠀⠀⠀⠀⠀</a:t>
            </a:r>
            <a:br/>
            <a:r>
              <a:t>⠀⠀⠀⠀⠀⠀⠀⠀⠀⠀⠀⠀⠀⠀⠀⠀⠀⢄⢑⢕⢕⢕⢕⢕⢕⢕⢕⣿⣿⢸⣿⡇⣿⢻⢿⣿⣿⢸⣿⡿⣿⣿⣿⡏⣿⣿⣿⣿⣿⡇⢸⡿⣿⣿⣿⣿⢹⣿⣿⢏⣿⣿⡇⣿⣿⡟⢕⢕⢕⠀⠀⠀⠀⠀⠀⠀⠀⠀⠀⠀⠀</a:t>
            </a:r>
            <a:br/>
            <a:r>
              <a:t>⠀⠀⠀⠀⠀⠀⠀⠀⠀⠀⠀⠀⠀⠀⠀⠀⠑⠕⢕⢕⢜⢇⢕⡕⢕⢕⢕⢿⢝⢕⢇⢕⢧⢕⢕⢸⢏⢜⢇⢱⡏⢕⢿⢇⣿⣿⢏⢿⣿⢕⢸⢝⢝⢹⣿⣿⢸⣿⢿⢕⣿⣿⡇⣿⣿⡇⢕⢕⢕⠀⠀⠀⠀⠀⠀⠀⠀⠀⠀⠀⠀</a:t>
            </a:r>
            <a:br/>
            <a:r>
              <a:t>⠀⠀⠀⠀⠀⠀⠀⠀⠀⠀⠀⣴⣴⣴⣴⣤⣴⣴⣴⣵⣵⣵⣵⣵⣵⣵⣵⣵⣵⣵⣵⣵⣵⡕⢕⢕⣕⣕⡕⢱⡇⢕⢕⣕⣕⣕⣕⣕⣕⣱⣗⢕⢕⣇⣕⣕⣕⣕⡕⢕⢕⢕⢕⢕⢕⢕⢕⢕⢕⠀⠀⠀⠀⠀⠀⠀⠀⠀⠀⠀⠀</a:t>
            </a:r>
            <a:br/>
            <a:r>
              <a:t>⠀⠀⠀⠀⠀⠀⠀⠀⠀⠀⠀⣿⣿⣿⣿⣿⣿⣿⣿⣿⣿⣿⣿⣿⣿⣿⣿⣿⣿⣿⣿⣿⣿⣿⢕⣸⣿⣿⣷⣼⣷⣵⣼⣿⣿⣿⣿⣿⣿⣿⣿⢕⢕⣿⣿⣿⣿⣿⣿⣿⣿⣿⣿⣿⣿⣿⣿⣿⣿⠀⠀⠀⠀⠀⠀⠀⠀⠀⠀⠀⠀</a:t>
            </a:r>
            <a:br/>
            <a:r>
              <a:t>⠀⠀⠀⠀⠀⠀⠀⠀⠀⠀⠀⣾⣿⣿⡿⣿⣿⣿⣿⣿⢿⣿⣿⣿⣿⣿⣿⣿⣿⣿⣿⣿⣿⣿⣇⣿⣿⣿⣿⣿⣿⣿⣿⣿⣿⣿⣿⣿⣿⣿⣿⢸⢕⣿⣿⣿⣿⣿⡇⢹⣿⣿⣿⣹⣿⣿⣿⣿⣿⠀⠀⠀⠀⠀⠀⠀⠀⠀⠀⠀⠀</a:t>
            </a:r>
            <a:br/>
            <a:r>
              <a:t>⠀⠀⠀⠀⠀⠀⠀⠀⠀⠀⠀⢕⢝⢟⢇⣟⡿⣿⣿⣿⣾⣿⣿⣿⣿⣿⣿⣿⣿⣿⣿⣿⣿⣿⣿⣿⣿⣿⣿⢿⣿⣿⣿⣿⣿⣿⣿⣿⣿⣷⣯⣿⣿⣿⣿⣾⣿⣯⣿⣿⣿⣿⣇⣿⣿⣿⣿⣿⣿⠀⠀⠀⠀⠀⠀⠀⠀⠀⠀⠀⠀</a:t>
            </a:r>
            <a:br/>
            <a:r>
              <a:t>⠀⠀⠀⠀⠀⠀⠀⠀⠀⠀⠀⣕⣟⣇⣕⣿⣵⣿⣿⣿⣿⣿⣿⣿⣿⣿⣿⣿⣿⡟⣿⣿⣿⣿⣿⣿⡿⣿⣿⣿⣿⣿⣿⣿⡿⣿⣿⣿⣿⣿⢿⢻⣿⣿⣿⢻⡿⣿⣿⣟⣟⣟⣗⣿⣿⣿⣿⣿⣿⠀⠀⠀⠀⠀⠀⠀⠀⠀⠀⠀⠀</a:t>
            </a:r>
            <a:br/>
            <a:r>
              <a:t>⠀⠀⠀⠀⠀⠀⠀⠀⠀⠀⠀⣿⣿⣿⣿⣿⣿⣿⣿⣿⣿⣿⣿⣿⣿⣿⣿⡿⣿⢇⢿⢿⢿⣿⣿⣿⢝⣿⣿⣿⣿⣿⣿⣿⢱⣿⣿⣿⣿⣿⣸⢼⣿⣿⢿⢸⡇⣿⣿⣿⣿⣿⣿⣿⣿⣿⣿⣿⣿⠀⠀⠀⠀⠀⠀⠀⠀⠀⠀⠀⠀</a:t>
            </a:r>
            <a:br/>
            <a:r>
              <a:t>⠀⠀⠀⠀⠀⠀⠀⠀⠀⠀⠀⣿⣿⣿⣿⣿⣿⣿⣿⣿⣿⣿⣿⣿⣿⣿⣿⣿⣿⣧⢸⣿⣿⣿⣿⣿⢕⣿⣿⣿⣿⣿⣿⡇⣸⣿⣿⣿⣿⣿⣽⣫⣽⣟⣻⡺⢼⣿⣿⣿⣿⣿⣿⡿⢿⢿⢿⢿⢿⠀⠀⠀⠀⠀⠀⠀⠀⠀⠀⠀⠀</a:t>
            </a:r>
            <a:br/>
            <a:r>
              <a:t>⠀⠀⠀⠀⠀⠀⠀⠀⠀⠀⠀⣿⣿⣿⣿⣿⣿⣿⣿⣿⣿⣿⣿⣿⣿⣿⣿⣿⣿⣿⢸⣿⣿⣿⣿⣿⢕⣿⣿⣿⣿⣿⣿⢱⣿⣿⣿⣿⣿⣷⣷⢸⣯⣹⣝⣽⢹⣿⣿⣿⣿⣿⣿⣷⣷⣷⣷⣷⣵⠀⠀⠀⠀⠀⠀⠀⠀⠀⠀⠀⠀</a:t>
            </a:r>
            <a:br/>
            <a:r>
              <a:t>⠀⠀⠀⠀⠀⠀⠀⠀⠀⠀⠀⣿⣿⣿⣿⣿⣿⣹⢹⣿⣿⣿⣿⣿⣿⣿⣿⣿⣿⣿⢸⣿⣿⣿⣿⡿⢕⢿⣿⣿⣿⣿⡟⣸⣿⣿⣿⣿⣿⣿⡟⣼⣏⣿⣿⢿⡕⣿⣿⣿⣿⣿⣿⣿⣿⣿⣿⣿⣿⠀⠀⠀⠀⠀⠀⠀⠀⠀⠀⠀⠀</a:t>
            </a:r>
            <a:br/>
            <a:r>
              <a:t>⠀⠀⠀⠀⠀⠀⠀⠀⠀⠀⠀⢝⢝⢝⣿⣿⣿⣿⣾⣿⣿⣿⣿⣿⣿⣿⣿⣿⣿⣿⢸⣿⣿⣷⣾⣿⢕⣿⣷⣷⣾⣿⢇⣿⣿⣿⣿⣿⣿⣿⢷⣿⣹⣿⣿⡾⣷⢻⣿⣾⣿⣿⣿⣿⣿⣿⣿⣿⣿⠀⠀⠀⠀⠀⠀⠀⠀⠀⠀⠀⠀</a:t>
            </a:r>
            <a:br/>
            <a:r>
              <a:t>⠀⠀⠀⠀⠀⠀⠀⠀⠀⠀⠀⢕⣕⣳⣿⣿⣿⣿⣿⣿⣿⣿⣿⣿⣿⣿⣿⣿⣿⣿⢸⣿⣽⣕⣕⡕⢕⣗⣞⣟⡝⢿⢕⣿⣿⣿⣿⣿⣿⣿⢸⡇⣿⣿⣿⣷⣿⣾⣿⣿⣿⣿⣿⣿⣿⣿⣿⣿⣿⠀⠀⠀⠀⠀⠀⠀⠀⠀⠀⠀⠀</a:t>
            </a:r>
            <a:br/>
            <a:r>
              <a:t>⠀⠀⠀⠀⠀⠀⠀⠀⠀⠀⠀⡟⣿⣿⣿⣿⣿⣿⣿⣿⣿⣿⣿⣿⣿⣿⣿⣿⣿⡿⢾⢿⣿⣿⣿⡇⢱⣾⣿⡿⢿⢏⢕⣿⣿⣿⣿⣿⣿⣿⣯⣗⢝⢟⢟⢣⣏⣾⣿⣿⣿⣿⣿⣿⣿⣿⣿⣿⣿⠀⠀⠀⠀⠀⠀⠀⠀⠀⠀⠀⠀</a:t>
            </a:r>
            <a:br/>
            <a:r>
              <a:t>⠀⠀⠀⠀⠀⠀⠀⠀⠀⠀⠀⠃⠘⠛⠛⠛⠛⠛⠛⠛⠛⠛⠛⠛⠛⠛⠛⠛⠛⠓⠃⠑⠑⠘⠑⠑⠑⠁⠁⠑⠓⠚⠑⠛⠛⠛⠛⠛⠛⠛⠛⠛⠛⠛⠛⠛⠛⠛⠛⠛⠛⠛⠛⠛⠛⠛⠛⠛⠛⠀⠀⠀⠀⠀⠀⠀⠀⠀⠀⠀⠀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⠀⠀⠀⠀⠀⠀⠀⠀⠀⠀⠀⠀⠀⠀⠀⠀⠀⠀⠀⠀⠀⠁⠁⢕⠁⠐⢕⢕⣵⣿⣿⣽⣿⣟⣯⣿⣿⣿⣿⣿⣗⣿⣿⣿⣿⣿⣿⣿⣿⣿⣿⣿⣿⣿⣿⣿⣿⣿⣿⣿⣿⣿⣿⣿⣷⡇⢕⢕⢕⠀⠀⠀⠀⠀⠀⠀⠀⠀⠀⠀⠀</a:t>
            </a:r>
            <a:br/>
            <a:r>
              <a:t>⠀⠀⠀⠀⠀⠀⠀⠀⠀⠀⠀⠀⠀⠀⠀⠀⠀⠀⠀⠀⠀⢄⢔⢕⢔⢔⢕⢸⣿⢟⣿⣿⢿⣿⡿⣿⣿⣟⣿⣿⣝⣿⣿⣿⣿⣿⣿⣿⣿⣿⣿⣿⣿⣿⣿⣿⣿⣿⣿⣿⣿⣿⣿⣿⣿⣧⢕⢕⢕⠀⠀⠀⠀⠀⠀⠀⠀⠀⠀⠀⠀</a:t>
            </a:r>
            <a:br/>
            <a:r>
              <a:t>⠀⠀⠀⠀⠀⠀⠀⠀⠀⠀⠀⠀⠀⠀⠀⠀⠀⠀⠀⠀⠀⢕⢕⢕⢕⢕⢕⣻⣿⣻⣿⣿⣿⣿⣿⣿⣿⣿⣿⣿⡝⣿⣿⣿⣿⣿⣿⣿⣿⣿⣿⣿⣿⣿⣿⣿⣿⣿⣿⣿⣿⣿⣿⣿⣿⣷⢕⢕⢕⠀⠀⠀⠀⠀⠀⠀⠀⠀⠀⠀⠀</a:t>
            </a:r>
            <a:br/>
            <a:r>
              <a:t>⠀⠀⠀⠀⠀⠀⠀⠀⠀⠀⠀⠀⠀⠀⠀⠀⠀⠀⠀⠀⠀⢕⢕⢕⢕⢕⢕⢟⣺⣿⣿⣿⣿⣿⣿⣿⣿⡿⣿⣿⢿⣿⣿⣿⣿⣿⣿⣿⣿⡿⢿⣿⣿⣿⣿⣿⣿⣿⣿⣿⣿⣿⣿⣿⣿⡟⢕⢕⢕⠀⠀⠀⠀⠀⠀⠀⠀⠀⠀⠀⠀</a:t>
            </a:r>
            <a:br/>
            <a:r>
              <a:t>⠀⠀⠀⠀⠀⠀⠀⠀⠀⠀⠀⠀⠀⠀⠀⠀⠀⠀⠀⠀⠀⢕⢕⢕⢕⢕⢕⣾⣿⣿⣿⣿⣿⣿⣿⣿⣿⣿⣿⣿⣾⣿⣿⣿⣿⣿⣿⣿⣿⣿⣿⣿⣿⣿⣿⣿⣿⣿⣿⣿⣿⣿⣿⣿⣿⣿⢕⢕⢕⠀⠀⠀⠀⠀⠀⠀⠀⠀⠀⠀⠀</a:t>
            </a:r>
            <a:br/>
            <a:r>
              <a:t>⠀⠀⠀⠀⠀⠀⠀⠀⠀⠀⠀⠀⠀⠀⠀⠀⠀⠀⠀⠀⢔⢕⢕⢕⢕⢕⢕⣿⣿⣹⢽⣽⣯⣽⣯⣽⢽⣽⣿⣿⣽⣿⣿⣿⣿⣿⣿⣿⣿⣿⣿⣿⣿⣿⣯⣿⣿⣿⣿⣿⣿⣻⣿⣿⣿⣿⢕⢕⢕⠀⠀⠀⠀⠀⠀⠀⠀⠀⠀⠀⠀</a:t>
            </a:r>
            <a:br/>
            <a:r>
              <a:t>⠀⠀⠀⠀⠀⠀⠀⠀⠀⠀⠀⠀⠀⠀⠀⠀⠀⠀⠀⠀⢔⢕⢕⢕⢕⢕⢕⣿⣿⣵⣿⣧⣼⣿⣵⣾⣷⣽⣿⣿⢿⣿⣿⣿⣿⣿⣿⣿⣿⡿⣿⣿⣿⣷⣿⣿⣼⣿⣿⣷⣾⣿⣾⣿⣿⣿⢕⢕⢕⠀⠀⠀⠀⠀⠀⠀⠀⠀⠀⠀⠀</a:t>
            </a:r>
            <a:br/>
            <a:r>
              <a:t>⠀⠀⠀⠀⠀⠀⠀⠀⠀⠀⠀⠀⠀⠀⠀⠀⠀⠀⠀⢔⢕⢕⢕⢕⢕⢕⢕⣿⣿⣾⣿⣿⣿⣿⣿⣿⣿⣿⣿⣿⢸⣿⣿⣿⣿⣿⣿⣿⣿⡯⢿⣿⣿⣿⣿⣿⣿⣿⣿⣿⣿⣿⣿⣿⣿⣿⢕⢕⢕⠀⠀⠀⠀⠀⠀⠀⠀⠀⠀⠀⠀</a:t>
            </a:r>
            <a:br/>
            <a:r>
              <a:t>⠀⠀⠀⠀⠀⠀⠀⠀⠀⠀⠀⠀⠀⠀⠀⠀⠀⢄⢔⢕⢕⢕⢕⢕⢕⢕⢕⣿⣿⢸⡿⡇⣿⢟⢿⣿⣿⢸⣿⢿⣿⣿⣿⡇⣿⣿⣷⣿⣿⡇⢸⣟⣿⣾⣿⣿⢽⣿⣿⢹⣿⣿⡇⣿⣿⡇⢕⢕⢕⠀⠀⠀⠀⠀⠀⠀⠀⠀⠀⠀⠀</a:t>
            </a:r>
            <a:br/>
            <a:r>
              <a:t>⠀⠀⠀⠀⠀⠀⠀⠀⠀⠀⠀⠀⠀⠀⠀⠀⠁⠑⢕⢕⢜⢇⢕⡕⢕⢕⢕⢿⢕⢕⢇⢕⢧⢕⢕⢸⢏⢜⢇⢕⡏⢕⢻⢇⡻⢟⢏⢿⢻⢕⢜⢕⢝⢹⣿⣿⢸⣿⣿⢕⣿⣿⢇⣿⣿⡇⢕⢕⢕⠀⠀⠀⠀⠀⠀⠀⠀⠀⠀⠀⠀</a:t>
            </a:r>
            <a:br/>
            <a:r>
              <a:t>⠀⠀⠀⠀⠀⠀⠀⠀⠀⠀⠀⣴⣴⣴⣴⣴⣴⣴⣴⣵⣵⣵⣵⣵⣵⣵⣵⣵⣵⣵⣵⣵⣵⣵⢕⢕⣵⣵⡕⢱⡕⢕⢕⣕⣕⣕⣕⣕⣕⣗⣞⢕⢕⣱⣕⣕⣕⣕⣕⣕⣕⣕⣕⣕⢕⢕⢕⢕⢕⠀⠀⠀⠀⠀⠀⠀⠀⠀⠀⠀⠀</a:t>
            </a:r>
            <a:br/>
            <a:r>
              <a:t>⠀⠀⠀⠀⠀⠀⠀⠀⠀⠀⠀⣿⣿⣿⣿⣿⣿⣿⣿⣿⣿⣿⣿⣿⣿⣿⣿⣿⣿⣿⣿⣿⣿⣿⢕⣼⣿⣿⣷⣼⣷⣵⣼⣿⣿⣿⣿⣿⣿⣿⣿⢕⢕⣿⣿⣿⣿⣿⣿⣿⣿⣿⣿⣿⣿⣿⣿⣿⣿⠀⠀⠀⠀⠀⠀⠀⠀⠀⠀⠀⠀</a:t>
            </a:r>
            <a:br/>
            <a:r>
              <a:t>⠀⠀⠀⠀⠀⠀⠀⠀⠀⠀⠀⣯⣿⣿⣿⢸⣿⣿⣿⣿⢿⣿⣿⣿⣿⣿⣿⣿⣿⣿⣿⣿⣿⣿⣇⣿⣿⣿⣿⣿⣿⣿⣿⣿⣿⣿⣿⣿⣿⣿⣿⢸⢕⣿⣿⢿⣿⣿⣷⣿⣿⣿⣿⣹⣿⣿⣿⣿⣿⠀⠀⠀⠀⠀⠀⠀⠀⠀⠀⠀⠀</a:t>
            </a:r>
            <a:br/>
            <a:r>
              <a:t>⠀⠀⠀⠀⠀⠀⠀⠀⠀⠀⠀⢕⢱⢟⢝⢜⢻⢸⣿⣿⣿⣿⣿⣿⣿⣿⣿⣿⣿⣿⣿⣿⣿⣿⣿⣿⣿⣿⣿⣿⣿⣿⣿⣿⣿⣿⣿⣿⣿⣿⣿⣽⣿⣿⣿⣼⣿⣏⣿⣾⣿⣿⣇⣿⣿⣿⣿⣿⣿⠀⠀⠀⠀⠀⠀⠀⠀⠀⠀⠀⠀</a:t>
            </a:r>
            <a:br/>
            <a:r>
              <a:t>⠀⠀⠀⠀⠀⠀⠀⠀⠀⠀⠀⣼⣵⣗⣱⣵⣧⣾⣿⣿⣿⣿⣿⣿⣿⣿⣿⣿⣿⣿⡟⣿⣿⣿⣿⣿⣿⢹⣿⣿⣿⣿⣿⣿⣿⢟⣿⣿⣿⣿⢹⡿⣿⣿⣿⢹⣿⢻⣿⣿⣿⣿⣗⣿⣿⣿⣿⣿⣿⠀⠀⠀⠀⠀⠀⠀⠀⠀⠀⠀⠀</a:t>
            </a:r>
            <a:br/>
            <a:r>
              <a:t>⠀⠀⠀⠀⠀⠀⠀⠀⠀⠀⠀⢿⣿⣿⣿⣿⣿⣿⣿⣿⣿⣿⣟⣟⣿⣿⣿⣿⣿⣿⡇⢻⢿⣿⣿⣿⣿⢝⣿⣿⣿⣿⣿⣿⡿⢸⣿⣿⣿⣿⣿⡇⣿⣿⣿⢼⡟⣿⣿⣿⣿⣿⣿⣿⣿⣿⣿⣿⣿⠀⠀⠀⠀⠀⠀⠀⠀⠀⠀⠀⠀</a:t>
            </a:r>
            <a:br/>
            <a:r>
              <a:t>⠀⠀⠀⠀⠀⠀⠀⠀⠀⠀⠀⣻⣿⣿⣿⣿⣿⣿⣿⣿⣿⣿⣿⣿⣿⣿⣿⣿⣿⣿⣧⢸⣿⣿⣿⣿⣿⢕⣿⣿⣿⣿⣿⣿⢇⣾⣿⣿⣿⣿⣷⣗⣿⣽⣝⣻⣇⣿⣿⣿⣿⣿⣿⢟⢻⢿⢟⢟⢟⠀⠀⠀⠀⠀⠀⠀⠀⠀⠀⠀⠀</a:t>
            </a:r>
            <a:br/>
            <a:r>
              <a:t>⠀⠀⠀⠀⠀⠀⠀⠀⠀⠀⠀⣿⣿⣿⣿⣿⣿⣿⣿⣿⣿⣿⣿⣿⣿⣿⣿⣿⣿⣿⣿⢸⣿⣿⣿⣿⣿⢕⣿⣿⣿⣿⣿⣿⢸⣿⣿⣿⣿⣿⣷⡇⣿⣽⣽⢹⡕⣿⣿⣿⣿⣿⣿⣿⣷⣾⣿⣷⣧⠀⠀⠀⠀⠀⠀⠀⠀⠀⠀⠀⠀</a:t>
            </a:r>
            <a:br/>
            <a:r>
              <a:t>⠀⠀⠀⠀⠀⠀⠀⠀⠀⠀⠀⣿⣿⣿⣿⣿⣿⣏⡏⣿⣿⣿⣿⣿⣿⣿⣿⣿⣿⣿⣿⢸⣿⣿⣿⢿⢿⢕⢿⢿⣿⣿⣿⡇⣿⣿⣿⣿⣿⣿⣿⢱⣿⣼⣿⣼⣇⢿⣿⣿⣿⣿⣿⣿⣿⣿⣿⣿⣿⠀⠀⠀⠀⠀⠀⠀⠀⠀⠀⠀⠀</a:t>
            </a:r>
            <a:br/>
            <a:r>
              <a:t>⠀⠀⠀⠀⠀⠀⠀⠀⠀⠀⠀⢜⢝⢝⢸⣿⣿⣿⣷⣿⣿⣿⣿⣿⣿⣿⣿⣿⣿⣿⣿⢸⣿⣿⣿⣿⡿⢕⣿⣿⣿⣾⣿⢕⣿⣿⣿⣿⣿⣿⡇⣿⢷⣿⣿⣧⣿⡼⣿⣾⣿⣿⣿⣿⣿⣿⣿⣿⣿⠀⠀⠀⠀⠀⠀⠀⠀⠀⠀⠀⠀</a:t>
            </a:r>
            <a:br/>
            <a:r>
              <a:t>⠀⠀⠀⠀⠀⠀⠀⠀⠀⠀⠀⢕⣕⣱⣿⣿⣿⣿⣿⣿⣿⣿⣿⣿⣿⣿⣿⣿⣿⣿⣿⢸⣷⣵⣵⣵⡵⢱⣵⣽⣽⡝⣿⢸⣿⣿⣿⣿⣿⣿⡟⣿⣿⣿⣿⣿⢸⣇⣿⣿⣿⣿⣿⣿⣿⣿⣿⣿⣿⠀⠀⠀⠀⠀⠀⠀⠀⠀⠀⠀⠀</a:t>
            </a:r>
            <a:br/>
            <a:r>
              <a:t>⠀⠀⠀⠀⠀⠀⠀⠀⠀⠀⠀⣿⣿⡝⣿⣿⣿⣿⣿⣿⣿⣿⣿⣿⣿⣿⣿⣿⣿⣿⡟⢟⢟⢿⣿⣿⡇⢸⡿⢿⢿⢟⣕⢸⣿⣿⣿⣿⣿⣿⣿⣯⣟⣝⡟⣝⣪⣾⣿⣿⣿⣿⣿⣿⣿⣿⣿⣿⣿⠀⠀⠀⠀⠀⠀⠀⠀⠀⠀⠀⠀</a:t>
            </a:r>
            <a:br/>
            <a:r>
              <a:t>⠀⠀⠀⠀⠀⠀⠀⠀⠀⠀⠀⠛⠛⠃⠘⠛⠛⠛⠛⠛⠛⠛⠛⠛⠛⠛⠛⠛⠛⠛⠛⠓⠃⠑⠑⠑⠑⠑⠐⠐⠓⠛⠛⠘⠛⠛⠛⠛⠛⠛⠛⠛⠛⠛⠛⠛⠛⠛⠛⠛⠛⠛⠛⠛⠛⠛⠛⠛⠛⠀⠀⠀⠀⠀⠀⠀⠀⠀⠀⠀⠀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⠀⠀⠀⠀⠀⠀⠀⠀⠀⠀⠀⠀⠀⠀⠀⠀⠀⠀⠀⠀⠀⠁⠀⢕⢀⠑⢕⢕⣵⣿⣿⣽⣿⣟⣿⣽⣿⣿⣿⣿⣿⣿⣿⣿⣿⣿⣿⣿⣿⣿⣿⣿⣿⣿⣿⣿⣿⣿⣿⣿⣿⣿⣿⣿⣷⡕⢕⢕⢕⠀⠀⠀⠀⠀⠀⠀⠀⠀⠀⠀⠀</a:t>
            </a:r>
            <a:br/>
            <a:r>
              <a:t>⠀⠀⠀⠀⠀⠀⠀⠀⠀⠀⠀⠀⠀⠀⠀⠀⠀⠀⠀⠀⠀⢔⢔⢕⢔⢕⢕⣸⣿⢟⣿⣿⢿⣿⡿⣿⣿⣟⣿⣿⣝⣿⣿⣿⣿⣿⣿⣿⣿⣿⣿⣿⣿⣿⣿⣿⣿⣿⣿⣿⣿⣿⣿⣿⣿⡧⢕⢕⢕⠀⠀⠀⠀⠀⠀⠀⠀⠀⠀⠀⠀</a:t>
            </a:r>
            <a:br/>
            <a:r>
              <a:t>⠀⠀⠀⠀⠀⠀⠀⠀⠀⠀⠀⠀⠀⠀⠀⠀⠀⠀⠀⠀⠀⢕⢕⢕⢕⢕⢕⣻⣿⣻⣿⣿⣿⣿⣿⣿⣿⣿⣿⣿⣝⣿⣿⣿⣿⣿⣿⣿⣿⣿⣿⣿⣿⣿⣿⣿⣿⣿⣿⣿⣿⣿⣿⣿⣿⣷⢕⢕⢕⠀⠀⠀⠀⠀⠀⠀⠀⠀⠀⠀⠀</a:t>
            </a:r>
            <a:br/>
            <a:r>
              <a:t>⠀⠀⠀⠀⠀⠀⠀⠀⠀⠀⠀⠀⠀⠀⠀⠀⠀⠀⠀⠀⠀⢕⢕⢕⢕⢕⢕⢟⣻⣿⣿⣿⣿⣿⣿⣿⣿⡿⣿⣿⢿⣿⣿⣿⣿⣿⣿⣿⣿⡿⣿⣿⣿⣿⣿⣿⣿⣿⣿⣿⣿⣿⣿⣿⣿⡟⢕⢕⢕⠀⠀⠀⠀⠀⠀⠀⠀⠀⠀⠀⠀</a:t>
            </a:r>
            <a:br/>
            <a:r>
              <a:t>⠀⠀⠀⠀⠀⠀⠀⠀⠀⠀⠀⠀⠀⠀⠀⠀⠀⠀⠀⠀⠀⢕⢕⢕⢕⢕⢕⣿⣿⣿⣿⣿⣿⣿⣿⣿⣿⣿⣿⣿⣸⣿⣿⣿⣿⣿⣿⣿⣿⣿⣿⣿⣿⣿⣿⣿⣿⣿⣿⣿⣿⣿⣿⣿⣿⣿⢕⢕⢕⠀⠀⠀⠀⠀⠀⠀⠀⠀⠀⠀⠀</a:t>
            </a:r>
            <a:br/>
            <a:r>
              <a:t>⠀⠀⠀⠀⠀⠀⠀⠀⠀⠀⠀⠀⠀⠀⠀⠀⠀⠀⠀⠀⢔⢕⢕⢕⢕⢕⢕⣿⣿⣽⢽⣽⣯⣽⣽⣝⣽⣿⣿⣿⣸⣿⣿⣿⣿⣿⣿⣿⣿⣿⣿⣿⣿⣿⣟⣿⣿⣟⣿⣾⣿⣷⣾⣿⣿⣿⢕⢕⢕⠀⠀⠀⠀⠀⠀⠀⠀⠀⠀⠀⠀</a:t>
            </a:r>
            <a:br/>
            <a:r>
              <a:t>⠀⠀⠀⠀⠀⠀⠀⠀⠀⠀⠀⠀⠀⠀⠀⠀⠀⠀⠀⠀⢕⢕⢕⢕⢕⢕⢕⣿⣿⣵⣿⣧⣾⣿⣵⣿⣿⣿⣿⣿⢿⣿⣿⣿⣿⣿⣿⣿⣿⣯⣿⣿⣿⣷⣿⣿⣷⣿⣿⣾⣿⣿⣾⣿⣿⣇⢕⢕⢕⠀⠀⠀⠀⠀⠀⠀⠀⠀⠀⠀⠀</a:t>
            </a:r>
            <a:br/>
            <a:r>
              <a:t>⠀⠀⠀⠀⠀⠀⠀⠀⠀⠀⠀⠀⠀⠀⠀⠀⠀⠀⠀⢔⢕⢕⢕⢕⢕⢕⢱⣿⣿⣿⣿⣿⣿⣿⣿⣿⣿⣿⣿⣿⢸⣿⣿⣿⣿⣿⣿⣿⣿⢇⢿⣿⣿⢿⣿⣿⣿⣿⣿⢿⣿⣿⣿⣿⣿⡟⢕⢕⢕⠀⠀⠀⠀⠀⠀⠀⠀⠀⠀⠀⠀</a:t>
            </a:r>
            <a:br/>
            <a:r>
              <a:t>⠀⠀⠀⠀⠀⠀⠀⠀⠀⠀⠀⠀⠀⠀⠀⠀⠀⢐⢅⢕⢕⡕⢕⢕⢕⢕⢕⣿⢿⢸⣟⢇⡿⢟⢻⣿⣿⢸⣿⢷⣿⢿⣿⣗⣿⣿⣿⣿⣿⢕⢸⡟⣿⣼⣿⣿⣿⣿⣿⢹⣿⣿⢕⣿⣿⡇⢕⢕⢕⠀⠀⠀⠀⠀⠀⠀⠀⠀⠀⠀⠀</a:t>
            </a:r>
            <a:br/>
            <a:r>
              <a:t>⠀⠀⠀⠀⠀⠀⠀⠀⠀⠀⠀⠀⠀⠀⠀⠀⠁⠑⢕⢕⢜⢇⢕⡕⢕⢕⢕⢻⢝⢕⢇⢕⢯⢕⢕⢜⢟⢜⢟⢕⢏⢕⢹⢇⢻⢻⢝⢟⢿⢕⢜⢝⢝⢹⢿⢿⢸⢿⢿⢸⡿⡿⢕⢵⢾⢕⢕⢕⢕⠀⠀⠀⠀⠀⠀⠀⠀⠀⠀⠀⠀</a:t>
            </a:r>
            <a:br/>
            <a:r>
              <a:t>⠀⠀⠀⠀⠀⠀⠀⠀⠀⠀⠀⣴⣶⣶⣶⣶⣶⣶⣷⣷⣷⣷⣷⣷⣧⣵⣵⣵⣵⣵⣵⣵⣵⣵⢕⢕⣵⣵⡕⢕⡕⢕⣵⣵⣵⣵⣵⣵⣵⣹⣕⢕⢕⣱⣕⣕⣕⣕⣕⣕⣕⣕⣕⣕⣕⣕⣕⣕⣕⠀⠀⠀⠀⠀⠀⠀⠀⠀⠀⠀⠀</a:t>
            </a:r>
            <a:br/>
            <a:r>
              <a:t>⠀⠀⠀⠀⠀⠀⠀⠀⠀⠀⠀⣿⣿⣿⣿⣿⣿⣿⢿⣿⣿⣿⣿⣿⣿⣿⣿⣿⣿⣿⣿⣿⣿⣿⡕⣾⣿⣿⣿⣼⣯⣵⣿⣿⣿⣿⣿⣿⣿⣿⣿⢕⢕⣿⣿⣿⣿⣿⣿⣿⣿⣿⣿⣿⣿⣿⣿⣿⣿⠀⠀⠀⠀⠀⠀⠀⠀⠀⠀⠀⠀</a:t>
            </a:r>
            <a:br/>
            <a:r>
              <a:t>⠀⠀⠀⠀⠀⠀⠀⠀⠀⠀⠀⣿⡟⣿⣿⣿⣿⣿⣿⣿⢻⣿⣿⣿⣿⣿⣿⣿⣿⣿⣿⣿⣿⣿⣧⣿⣿⣿⣿⣿⣿⣿⣿⣿⣿⣿⣿⣿⣿⣿⣿⢸⣇⣿⣿⡿⣿⣿⣿⣿⣿⣿⣿⣸⣿⣿⣿⣿⣿⠀⠀⠀⠀⠀⠀⠀⠀⠀⠀⠀⠀</a:t>
            </a:r>
            <a:br/>
            <a:r>
              <a:t>⠀⠀⠀⠀⠀⠀⠀⠀⠀⠀⠀⢕⢕⢜⢏⢏⣿⡿⣿⣿⣿⣿⣿⣿⣿⣿⣿⣿⣿⣿⣿⣿⣿⣿⣿⣿⣿⣿⣿⣿⣿⣿⣿⣿⣿⣿⣿⣿⣿⣿⣿⣧⣿⣿⣿⣧⣿⣿⣼⣽⣿⣿⡧⣿⣿⣿⣿⣿⣿⠀⠀⠀⠀⠀⠀⠀⠀⠀⠀⠀⠀</a:t>
            </a:r>
            <a:br/>
            <a:r>
              <a:t>⠀⠀⠀⠀⠀⠀⠀⠀⠀⠀⠀⣵⣧⣵⣵⣵⣵⣵⣿⣿⣿⣿⣿⣿⣿⣿⣿⣿⣿⣿⣿⣿⡹⣿⣿⣿⣿⣿⡏⣿⣿⣿⣿⣿⣿⣿⡟⣻⣿⣿⣿⣿⢹⣿⣿⡏⣿⡟⣿⣽⣿⣽⣽⣿⣿⣿⣿⣿⣯⠀⠀⠀⠀⠀⠀⠀⠀⠀⠀⠀⠀</a:t>
            </a:r>
            <a:br/>
            <a:r>
              <a:t>⠀⠀⠀⠀⠀⠀⠀⠀⠀⠀⠀⢿⣻⣿⣿⣿⣿⣿⣿⣿⣿⣿⣿⣟⣟⣻⣿⣿⣿⣿⣻⣿⡇⣿⣿⣿⣿⣿⡇⢱⣿⣿⣿⣿⣿⣿⢇⣿⣿⣿⣿⣼⣺⣿⣟⣗⣿⢹⣿⣿⣿⣿⣿⣿⣿⣿⣿⣿⣿⠀⠀⠀⠀⠀⠀⠀⠀⠀⠀⠀⠀</a:t>
            </a:r>
            <a:br/>
            <a:r>
              <a:t>⠀⠀⠀⠀⠀⠀⠀⠀⠀⠀⠀⣿⣿⣿⣿⣿⣿⣿⣿⣿⣿⣿⣿⣿⣿⣿⣿⣿⣿⣿⣿⣿⡇⢼⣿⣿⣿⣿⣧⢱⣿⣿⣿⣿⣿⡏⣸⣿⣿⣿⡿⢾⢵⣾⣽⣽⣟⢼⣿⣿⣿⣿⣿⡟⢟⢟⢟⢟⢟⠀⠀⠀⠀⠀⠀⠀⠀⠀⠀⠀⠀</a:t>
            </a:r>
            <a:br/>
            <a:r>
              <a:t>⠀⠀⠀⠀⠀⠀⠀⠀⠀⠀⠀⣿⣿⣿⣿⣿⣿⣿⣿⣿⣿⣿⣿⣿⣿⣿⣿⣿⣿⣿⣿⣿⡇⢸⣿⣿⣿⣿⣿⢸⣿⣿⣿⣿⣿⢇⣿⣿⣿⣿⣿⣿⢱⣷⣷⣇⣷⢸⣿⣿⣿⣿⣿⣿⣿⣿⣿⣷⣾⠀⠀⠀⠀⠀⠀⠀⠀⠀⠀⠀⠀</a:t>
            </a:r>
            <a:br/>
            <a:r>
              <a:t>⠀⠀⠀⠀⠀⠀⠀⠀⠀⠀⠀⣿⣿⣿⣿⣿⣿⣿⣼⢹⣿⣿⣿⣿⣿⣿⣿⣿⣿⣿⣿⣿⣧⢸⣿⣿⣿⣟⣏⢜⣟⣻⡿⢿⣿⢸⣿⣿⣿⣿⣿⡏⣾⣷⣿⣿⢿⡎⣿⣿⣿⣿⣿⣿⣿⣿⣿⣿⣿⠀⠀⠀⠀⠀⠀⠀⠀⠀⠀⠀⠀</a:t>
            </a:r>
            <a:br/>
            <a:r>
              <a:t>⠀⠀⠀⠀⠀⠀⠀⠀⠀⠀⠀⢕⢜⢕⢕⣽⣿⣿⣿⣾⣿⣿⣿⣿⣿⣿⣿⣿⣿⣿⣿⣿⣿⢸⡿⢿⢿⢻⢟⢸⣿⣿⢿⣿⡇⣼⣿⣿⣿⣿⣿⢻⡿⣾⣿⣿⡞⣷⢻⣿⣿⣿⣿⣿⣿⣿⣿⣿⣿⠀⠀⠀⠀⠀⠀⠀⠀⠀⠀⠀⠀</a:t>
            </a:r>
            <a:br/>
            <a:r>
              <a:t>⠀⠀⠀⠀⠀⠀⠀⠀⠀⠀⠀⢕⣕⣼⣼⣿⢿⣿⣿⣿⣿⣿⣿⣿⣿⣿⣿⣿⣿⣿⣿⣿⣿⣼⣿⣿⣿⣷⡇⢕⣷⣷⣷⣼⢇⣿⣿⣿⣿⣿⣿⡼⣇⣿⣿⣿⡟⡿⣿⣿⣿⣿⣿⣿⣿⣿⣿⣿⣿⠀⠀⠀⠀⠀⠀⠀⠀⠀⠀⠀⠀</a:t>
            </a:r>
            <a:br/>
            <a:r>
              <a:t>⠀⠀⠀⠀⠀⠀⠀⠀⠀⠀⠀⣾⣿⣿⣿⣿⢕⢹⣿⣿⣿⣿⣿⣿⣿⣿⣿⣿⣿⣿⣿⣿⣧⣜⢝⢝⢟⢟⢇⢜⢟⢛⣝⣕⡇⢿⣿⣿⣿⣿⣿⣿⣾⣵⣽⣵⣼⣾⣿⣿⣿⣿⣿⣿⣿⣿⣿⣿⣿⠀⠀⠀⠀⠀⠀⠀⠀⠀⠀⠀⠀</a:t>
            </a:r>
            <a:br/>
            <a:r>
              <a:t>⠀⠀⠀⠀⠀⠀⠀⠀⠀⠀⠀⠛⠛⠛⠛⠛⠑⠃⠘⠛⠛⠛⠛⠛⠛⠛⠛⠛⠛⠛⠛⠛⠛⠛⠛⠛⠛⠛⠑⠘⠛⠃⠛⠛⠃⠘⠛⠛⠛⠛⠛⠛⠛⠛⠛⠛⠛⠛⠛⠛⠛⠛⠛⠛⠛⠛⠛⠛⠛⠀⠀⠀⠀⠀⠀⠀⠀⠀⠀⠀⠀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⠀⠀⠀⠀⠀⠀⠀⠀⠀⠀⠀⠀⠀⠀⠀⠀⠀⠀⠀⠀⠀⠀⠁⢕⠀⠐⢕⢕⣵⣿⣿⣽⣿⣟⣿⣿⣿⣿⣿⣿⣿⣿⣿⣿⣿⣿⣿⣿⣿⣿⣿⣿⣿⣿⣿⣿⣿⣿⣿⣿⣿⣿⣿⣿⣷⢕⢕⢕⢕⠀⠀⠀⠀⠀⠀⠀⠀⠀⠀⠀⠀</a:t>
            </a:r>
            <a:br/>
            <a:r>
              <a:t>⠀⠀⠀⠀⠀⠀⠀⠀⠀⠀⠀⠀⠀⠀⠀⠀⠀⠀⠀⠀⠀⢄⢔⢕⢔⢕⢕⣸⣽⢟⣿⣿⣿⣿⣿⣿⣿⣟⣿⣯⣝⣿⣿⣿⣿⣿⣿⣿⣿⣿⣿⣿⣿⣿⣿⣿⣿⣿⣿⣿⣿⣿⣿⣿⣿⡧⢕⢕⢕⠀⠀⠀⠀⠀⠀⠀⠀⠀⠀⠀⠀</a:t>
            </a:r>
            <a:br/>
            <a:r>
              <a:t>⠀⠀⠀⠀⠀⠀⠀⠀⠀⠀⠀⠀⠀⠀⠀⠀⠀⠀⠀⠀⠀⢕⢕⢕⢕⢕⢕⣻⣿⣿⣿⣿⣿⣿⣿⣿⣿⣿⣿⣿⣝⣿⣿⣿⣿⣿⣿⣿⣿⣿⣿⣿⣿⣿⣿⣿⣿⣿⣿⣿⣿⣿⣿⣿⣿⣧⢕⢕⢕⠀⠀⠀⠀⠀⠀⠀⠀⠀⠀⠀⠀</a:t>
            </a:r>
            <a:br/>
            <a:r>
              <a:t>⠀⠀⠀⠀⠀⠀⠀⠀⠀⠀⠀⠀⠀⠀⠀⠀⠀⠀⠀⠀⠀⢕⢕⢕⢕⢕⢕⢟⣻⣿⣿⣿⣿⣿⣿⣿⣿⡿⣿⣿⢿⢿⣿⣿⣿⣿⣿⣿⣿⡿⣿⣿⣿⣿⣿⣿⣿⣿⣿⣿⣿⣿⣿⣿⣿⡟⢕⢕⢕⠀⠀⠀⠀⠀⠀⠀⠀⠀⠀⠀⠀</a:t>
            </a:r>
            <a:br/>
            <a:r>
              <a:t>⠀⠀⠀⠀⠀⠀⠀⠀⠀⠀⠀⠀⠀⠀⠀⠀⠀⠀⠀⠀⠀⢕⢕⢕⢕⢕⢕⣿⣿⣿⣿⣿⣿⣿⣿⣿⣿⣿⣿⣿⣼⣿⣿⣿⣿⣿⣿⣿⣿⣿⣿⣿⣿⣿⣿⣿⣿⣿⣿⣿⣿⣿⣿⣿⣿⣿⢕⢕⢕⠀⠀⠀⠀⠀⠀⠀⠀⠀⠀⠀⠀</a:t>
            </a:r>
            <a:br/>
            <a:r>
              <a:t>⠀⠀⠀⠀⠀⠀⠀⠀⠀⠀⠀⠀⠀⠀⠀⠀⠀⠀⠀⠀⢄⢕⢕⢕⢕⢕⢕⣿⣿⣹⢽⣽⣯⣽⣽⣝⣽⣽⣿⣿⣼⣿⣿⣿⣿⣿⣿⣿⣿⣯⣿⣿⣿⣿⣟⣿⣿⣿⣿⣷⣿⣷⣾⣿⣿⡿⢕⢕⢕⠀⠀⠀⠀⠀⠀⠀⠀⠀⠀⠀⠀</a:t>
            </a:r>
            <a:br/>
            <a:r>
              <a:t>⠀⠀⠀⠀⠀⠀⠀⠀⠀⠀⠀⠀⠀⠀⠀⠀⠀⠀⠀⠀⢕⢕⢕⢕⢕⢕⢕⣿⣿⣵⣿⣧⣾⣿⣵⣿⣿⣿⣿⣿⢾⣿⣿⣿⣿⣿⣿⣿⣿⣯⣿⣿⣿⣿⣿⣿⣷⣿⣿⣷⣿⣿⣾⣿⣿⣇⢕⢕⢕⠀⠀⠀⠀⠀⠀⠀⠀⠀⠀⠀⠀</a:t>
            </a:r>
            <a:br/>
            <a:r>
              <a:t>⠀⠀⠀⠀⠀⠀⠀⠀⠀⠀⠀⠀⠀⠀⠀⠀⠀⠀⠀⢔⢕⢕⢕⢕⢕⢕⢕⣿⣿⢿⣿⣿⣿⣿⣿⣿⣿⣿⣿⣿⢸⣿⣿⣿⣿⣿⣿⣿⣿⢇⢿⣿⣿⢿⣿⣿⣿⣿⣿⢿⣿⣿⣿⣿⣿⡇⢕⢕⢕⠀⠀⠀⠀⠀⠀⠀⠀⠀⠀⠀⠀</a:t>
            </a:r>
            <a:br/>
            <a:r>
              <a:t>⠀⠀⠀⠀⠀⠀⠀⠀⠀⠀⠀⠀⠀⠀⠀⠀⢀⢀⢕⢕⢕⡕⢕⢕⢕⢕⢕⣿⡿⢸⣟⢇⣟⢟⢿⣿⣿⢸⣿⢿⣾⢿⣿⣷⣿⣿⣿⣿⣿⢕⢸⡟⣿⢽⣿⣿⢿⣿⣿⢸⣿⣿⢸⣿⣿⢇⢕⢕⢕⠀⠀⠀⠀⠀⠀⠀⠀⠀⠀⠀⠀</a:t>
            </a:r>
            <a:br/>
            <a:r>
              <a:t>⠀⠀⠀⠀⠀⠀⠀⠀⠀⠀⠀⠀⠀⠀⠀⠀⠁⠑⢕⠕⢜⢇⢕⡕⢕⢕⢕⢻⢕⢕⢕⢕⢧⢕⢕⢜⡟⢜⢟⢕⢟⢕⢸⢕⢻⢟⢝⢿⢿⢕⢜⢝⢝⢹⢿⢿⢸⢿⢿⢸⡷⡿⢕⢵⢾⢕⢕⢕⢕⠀⠀⠀⠀⠀⠀⠀⠀⠀⠀⠀⠀</a:t>
            </a:r>
            <a:br/>
            <a:r>
              <a:t>⠀⠀⠀⠀⠀⠀⠀⠀⠀⠀⠀⣴⣶⣶⣶⣶⣶⣶⣷⣷⣷⣷⣷⣷⣧⣵⣵⣵⣵⣵⣵⣵⣵⣵⢕⢕⣵⣵⡕⢕⡇⢕⣵⣵⣵⣵⣵⣵⣵⣼⣕⢕⢕⣱⣕⣕⣕⣕⣕⣕⣕⣕⣕⣕⣕⣕⣕⣕⣕⠀⠀⠀⠀⠀⠀⠀⠀⠀⠀⠀⠀</a:t>
            </a:r>
            <a:br/>
            <a:r>
              <a:t>⠀⠀⠀⠀⠀⠀⠀⠀⠀⠀⠀⣿⡿⣿⣿⣿⣿⣿⣿⣿⣿⣿⣿⣿⣿⣿⣿⣿⣿⣿⣿⣿⣿⣿⡕⣾⣿⣿⣿⣼⣿⣷⣿⣿⣿⣿⣿⣿⣿⣿⣿⢕⡕⢿⣿⣿⣿⣿⣿⣿⣿⣿⣿⣿⣿⣿⣿⣿⣿⠀⠀⠀⠀⠀⠀⠀⠀⠀⠀⠀⠀</a:t>
            </a:r>
            <a:br/>
            <a:r>
              <a:t>⠀⠀⠀⠀⠀⠀⠀⠀⠀⠀⠀⣿⣿⢿⣿⣿⢹⣿⢿⣿⢿⣿⣿⣿⣿⣿⣿⣿⣿⣿⣿⣿⣿⣿⣧⣿⣿⣿⣿⣿⣿⣿⣿⣿⣿⣿⣿⣿⣿⣿⡿⢱⣇⣼⣿⣿⣿⣿⣿⣻⣿⣿⣿⣸⣿⣿⣿⣿⣿⠀⠀⠀⠀⠀⠀⠀⠀⠀⠀⠀⠀</a:t>
            </a:r>
            <a:br/>
            <a:r>
              <a:t>⠀⠀⠀⠀⠀⠀⠀⠀⠀⠀⠀⢕⢕⢸⢝⢹⢸⣿⢺⣿⣿⣿⣿⣿⣿⣿⣿⣿⣿⣿⣿⣿⣿⣿⣿⣿⣿⣿⣿⣿⣿⣿⣿⣿⣿⣿⣿⣿⣿⣿⣿⣿⣼⣿⣿⣿⣿⣿⣷⣼⣿⣿⣯⣿⣿⣿⣿⣿⣿⠀⠀⠀⠀⠀⠀⠀⠀⠀⠀⠀⠀</a:t>
            </a:r>
            <a:br/>
            <a:r>
              <a:t>⠀⠀⠀⠀⠀⠀⠀⠀⠀⠀⠀⣵⣷⣼⣵⣵⣵⣵⣾⣿⣿⣿⣿⣿⣿⣿⣿⣿⣿⣿⣿⣿⣿⢹⣿⣿⣿⣿⣿⡽⣿⣿⣿⣿⣿⣿⣿⢟⣿⣿⣿⢹⡟⣿⣿⣿⢻⡟⣿⣿⣽⣽⣽⣿⣿⣿⣿⣿⣿⠀⠀⠀⠀⠀⠀⠀⠀⠀⠀⠀⠀</a:t>
            </a:r>
            <a:br/>
            <a:r>
              <a:t>⠀⠀⠀⠀⠀⠀⠀⠀⠀⠀⠀⢿⣿⣿⣿⣿⣿⣿⣿⣿⣿⣿⣿⣟⣟⣻⣿⣟⣿⣟⣻⣿⣿⡇⣿⣿⣿⣿⣿⡇⢸⣿⣿⣿⣿⣿⡿⢸⣿⣿⣿⣼⡇⣿⣿⣿⣸⣇⣿⣿⣿⣿⣿⣿⣿⣿⣿⣿⣿⠀⠀⠀⠀⠀⠀⠀⠀⠀⠀⠀⠀</a:t>
            </a:r>
            <a:br/>
            <a:r>
              <a:t>⠀⠀⠀⠀⠀⠀⠀⠀⠀⠀⠀⣿⣿⣿⣿⣿⣿⣿⣿⣿⣿⣿⣿⣿⣿⣿⣿⣿⣿⣿⣿⣿⣿⡇⣿⣿⣿⣿⣿⡇⢸⣿⣿⣿⣿⣿⢇⣾⣿⣿⣿⢿⢧⣷⣷⣼⣵⢾⣿⣿⣿⣿⣿⣟⢟⢟⢟⢝⢟⠀⠀⠀⠀⠀⠀⠀⠀⠀⠀⠀⠀</a:t>
            </a:r>
            <a:br/>
            <a:r>
              <a:t>⠀⠀⠀⠀⠀⠀⠀⠀⠀⠀⠀⣿⣿⣿⣿⣿⣿⣿⣿⣿⣿⣿⣿⣿⣿⣿⣿⣿⣿⣿⣿⣿⣿⡇⣿⣿⣿⣿⣿⡇⢸⣿⣿⣿⣿⡿⢸⣿⣿⣿⣿⣿⢇⣿⢱⣷⢷⡜⣿⣿⣿⣿⣿⣿⣿⣿⣿⣿⣷⠀⠀⠀⠀⠀⠀⠀⠀⠀⠀⠀⠀</a:t>
            </a:r>
            <a:br/>
            <a:r>
              <a:t>⠀⠀⠀⠀⠀⠀⠀⠀⠀⠀⠀⣽⣿⣿⣿⣿⣿⣿⣧⡏⣿⣿⣿⣿⣿⣿⣿⣿⣿⣿⣿⣿⣿⡇⣻⣿⣿⣻⣿⡕⢸⣿⣟⣻⣿⡇⣾⣿⣿⣿⣿⡿⣸⡟⣿⣿⣼⣇⣿⣿⣿⣿⣿⣿⣿⣿⣿⣿⣿⠀⠀⠀⠀⠀⠀⠀⠀⠀⠀⠀⠀</a:t>
            </a:r>
            <a:br/>
            <a:r>
              <a:t>⠀⠀⠀⠀⠀⠀⠀⠀⠀⠀⠀⢕⢕⢕⢕⢸⣿⣿⣿⣿⣿⣿⣿⣿⣿⣿⣿⣿⣿⣿⣿⣿⣿⣧⢼⡟⢟⢟⢟⢇⢜⢻⢿⢿⣿⢇⣿⣿⣿⣿⣿⣇⣿⣹⣿⣿⣧⣿⣼⣿⣿⣿⣿⣿⣿⣿⣿⣿⣿⠀⠀⠀⠀⠀⠀⠀⠀⠀⠀⠀⠀</a:t>
            </a:r>
            <a:br/>
            <a:r>
              <a:t>⠀⠀⠀⠀⠀⠀⠀⠀⠀⠀⠀⢕⣕⣵⣾⣿⣿⡿⢿⣿⣿⣿⣿⣿⣿⣿⣿⣿⣿⣿⣿⣿⣿⣿⣾⣿⣿⣿⣿⡇⣸⣿⣿⣷⡽⢕⣿⣿⣿⣿⣿⣧⢿⡻⣿⣿⡿⡼⣻⣿⣿⣿⣿⣿⣿⣿⣿⣿⣿⠀⠀⠀⠀⠀⠀⠀⠀⠀⠀⠀⠀</a:t>
            </a:r>
            <a:br/>
            <a:r>
              <a:t>⠀⠀⠀⠀⠀⠀⠀⠀⠀⠀⠀⣾⣿⣿⣿⣿⣿⡇⢜⢻⣿⣿⣿⣿⣿⣿⣿⣿⣿⣿⣿⣿⣿⣧⣕⣕⣝⡟⢝⢕⢝⢝⣝⣵⢷⡕⣿⣿⣿⣿⣿⣿⣿⣾⣵⣵⣼⣾⣿⣿⣿⣿⣿⣿⣿⣿⣿⣿⣿⠀⠀⠀⠀⠀⠀⠀⠀⠀⠀⠀⠀</a:t>
            </a:r>
            <a:br/>
            <a:r>
              <a:t>⠀⠀⠀⠀⠀⠀⠀⠀⠀⠀⠀⠛⠛⠛⠛⠛⠛⠃⠛⠑⠙⠛⠛⠛⠛⠛⠛⠛⠛⠛⠛⠛⠛⠛⠛⠛⠛⠛⠛⠑⠘⠛⠛⠛⠘⠃⠛⠛⠛⠛⠛⠛⠛⠛⠛⠛⠛⠛⠛⠛⠛⠛⠛⠛⠛⠛⠛⠛⠛⠀⠀⠀⠀⠀⠀⠀⠀⠀⠀⠀⠀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⠀⠀⠀⠀⠀⠀⠀⠀⠀⠀⠀⣿⣿⣿⣿⣿⣿⣿⣿⣿⣿⣿⣿⣿⣿⣿⣿⣿⣿⣿⣿⣿⣿⣿⣿⡿⢫⢟⢕⢕⢝⢻⢿⣿⣿⣿⣿⣿⣿⣿⣿⣿⣿⣿⣿⣿⣿⣿⣿⣿⣿⣿⣿⣿⣿⣿⣿⣿⣿⠀⠀⠀⠀⠀⠀⠀⠀⠀⠀⠀⠀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⠀⠀⠀⠀⠀⠀⠀⠀⠀⠀⠀⣿⣿⣿⣿⣿⣿⣿⣿⣿⣿⣿⣿⣿⣿⣿⣿⣿⣿⣿⣿⣿⣿⣿⣿⣿⣕⣱⣱⣵⣷⣇⢜⣿⣿⣿⣿⣿⣿⣿⣿⣿⣿⣿⣿⣿⣿⣿⣿⣿⣿⣿⣿⣿⣿⣿⣿⣿⣿⠀⠀⠀⠀⠀⠀⠀⠀⠀⠀⠀⠀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⠀⠀⠀⠀⠀⠀⠀⠀⠀⠀⠀⣿⣿⣿⣿⣿⣿⣿⣿⣿⣿⣿⣿⣿⣿⣿⣿⣿⣿⣿⣿⣿⣿⣿⣿⣹⣿⢿⣿⣿⢿⣿⣇⣿⣿⣿⣿⣿⣿⣿⣿⣿⣿⣿⣿⣿⣿⣿⣿⣿⣿⣿⣿⣿⣿⣿⣿⣿⣿⠀⠀⠀⠀⠀⠀⠀⠀⠀⠀⠀⠀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⠀⠀⠀⠀⠀⠀⠀⠀⠀⠀⠀⣿⣿⣿⣿⣿⣿⣿⣿⣿⣿⣿⣿⣿⣿⣿⣿⣿⣿⣿⣿⣿⣿⣿⣿⣿⣯⣽⣾⣿⣿⣿⣿⣿⣿⣿⣿⣿⣿⣿⣿⣿⣿⣿⣿⣿⣿⣿⣿⣿⣿⣿⣿⣿⣿⣿⣿⣿⣿⠀⠀⠀⠀⠀⠀⠀⠀⠀⠀⠀⠀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⠀⠀⠀⠀⠀⠀⠀⠀⠀⠀⠀⣿⣿⣿⣿⣿⣿⣿⣿⣿⣿⣿⣿⣿⣿⣿⣿⣿⣿⣿⣿⣿⣿⣿⣿⣿⣿⣿⣿⣿⣿⣿⣿⢜⢝⢟⢿⢿⣿⣿⣿⣿⣿⣿⣿⣿⣿⣿⣿⣿⣿⣿⣿⣿⣿⣿⣿⣿⣿⠀⠀⠀⠀⠀⠀⠀⠀⠀⠀⠀⠀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⠀⠀⠀⠀⠀⠀⠀⠀⠀⠀⠀⣿⣿⣿⣿⣿⣿⣿⣿⣿⣿⣿⣿⣿⣿⣿⣿⣿⣿⣿⣿⣿⡿⢟⢝⠕⢹⣿⣷⣾⣿⣷⣿⢇⢕⢕⢕⢕⢕⢝⢟⢿⣿⣿⣿⣿⣿⣿⣿⣿⣿⣿⣿⣿⣿⣿⣿⣿⣿⠀⠀⠀⠀⠀⠀⠀⠀⠀⠀⠀⠀</a:t>
            </a:r>
            <a:br/>
            <a:r>
              <a:t>⠀⠀⠀⠀⠀⠀⠀⠀⠀⠀⠀⣿⣿⣿⣿⣿⣿⣿⣿⣿⣿⣿⣿⣿⣿⣿⣿⣿⣿⣿⢏⢕⢕⠑⠁⠑⢸⢿⣿⣿⢿⣿⢏⢕⢕⢕⢕⢕⢕⢕⢕⢜⣿⣿⣿⣿⣿⣿⣿⣿⣿⣿⣿⣿⣿⣿⣿⣿⣿⠀⠀⠀⠀⠀⠀⠀⠀⠀⠀⠀⠀</a:t>
            </a:r>
            <a:br/>
            <a:r>
              <a:t>⠀⠀⠀⠀⠀⠀⠀⠀⠀⠀⠀⣿⣿⣿⣿⣿⣿⣿⣿⣿⣿⣿⣿⣿⣿⣿⣿⣿⣿⡇⢑⢕⠁⢄⠀⠀⠀⢕⡗⣞⣻⣯⡕⢕⢕⢕⠑⢁⢕⠁⠑⢕⣿⣿⣿⣿⣿⣿⣿⣿⣿⣿⣿⣿⣿⣿⣿⣿⣿⠀⠀⠀⠀⠀⠀⠀⠀⠀⠀⠀⠀</a:t>
            </a:r>
            <a:br/>
            <a:r>
              <a:t>⠀⠀⠀⠀⠀⠀⠀⠀⠀⠀⠀⣿⣿⣿⣿⣿⣿⣿⣿⣿⣿⣿⣿⣿⣿⣿⣿⣿⣿⡇⢕⠀⠀⠕⠀⠀⠀⠐⢇⢷⢗⣗⢇⢕⢕⢄⠀⠀⢅⠀⠀⢕⢹⣿⣿⣿⣿⣿⣿⣿⣿⣿⣿⣿⣿⣿⣿⣿⣿⠀⠀⠀⠀⠀⠀⠀⠀⠀⠀⠀⠀</a:t>
            </a:r>
            <a:br/>
            <a:r>
              <a:t>⠀⠀⠀⠀⠀⠀⠀⠀⠀⠀⠀⣿⣿⣿⣿⣿⣿⣿⣿⣿⣿⣿⣿⣿⣿⣿⣿⣿⣿⡇⢕⠀⠀⠀⠀⠀⠀⠀⢕⢽⢽⢵⢕⢕⢕⠀⠀⠀⠀⠀⠀⢑⢸⣿⣿⣿⣿⣿⣿⣿⣿⣿⣿⣿⣿⣿⣿⣿⣿⠀⠀⠀⠀⠀⠀⠀⠀⠀⠀⠀⠀</a:t>
            </a:r>
            <a:br/>
            <a:r>
              <a:t>⠀⠀⠀⠀⠀⠀⠀⠀⠀⠀⠀⣿⣿⣿⣿⣿⣿⣿⣿⣿⣿⣿⣿⣿⣿⣿⣿⣿⣿⡗⢑⠀⠀⠀⠀⠀⠀⢀⢕⣝⣹⡝⢕⠕⢕⠀⠀⠀⠀⠀⠀⢕⢕⣿⣿⣿⣿⣿⣿⣿⣿⣿⣿⣿⣿⣿⣿⣿⣿⠀⠀⠀⠀⠀⠀⠀⠀⠀⠀⠀⠀</a:t>
            </a:r>
            <a:br/>
            <a:r>
              <a:t>⠀⠀⠀⠀⠀⠀⠀⠀⠀⠀⠀⣿⣿⣿⣿⣿⣿⣿⣿⣿⣿⣿⣿⣿⣿⣿⣿⣿⣿⡏⠀⠀⠀⠀⠀⠀⠀⠄⢕⢇⢗⣗⡕⢑⢕⠀⠀⠀⠀⠀⠀⠀⠁⢹⣿⣿⣿⣿⣿⣿⣿⣿⣿⣿⣿⣿⣿⣿⣿⠀⠀⠀⠀⠀⠀⠀⠀⠀⠀⠀⠀</a:t>
            </a:r>
            <a:br/>
            <a:r>
              <a:t>⠀⠀⠀⠀⠀⠀⠀⠀⠀⠀⠀⣿⣿⣿⣿⣿⣿⣿⣿⣿⣿⣿⣿⣿⣿⣿⣿⣿⣿⣷⡆⢀⠀⠀⠀⠀⠀⠀⢕⢼⢵⢕⢇⢕⢁⢕⢕⣔⣄⢀⢐⢄⢄⣼⣿⣿⣿⣿⣿⣿⣿⣿⣿⣿⣿⣿⣿⣿⣿⠀⠀⠀⠀⠀⠀⠀⠀⠀⠀⠀⠀</a:t>
            </a:r>
            <a:br/>
            <a:r>
              <a:t>⠀⠀⠀⠀⠀⠀⠀⠀⠀⠀⠀⣿⣿⣿⣿⣿⣿⣿⣿⣿⣿⣿⣿⣿⣿⣿⣿⣿⣿⣿⣿⠑⠀⠀⠀⠀⠀⠀⢕⢕⢝⢕⢜⢕⠁⢕⢹⣿⣿⢕⢔⢕⣾⣿⣿⣿⣿⣿⣿⣿⣿⣿⣿⣿⣿⣿⣿⣿⣿⠀⠀⠀⠀⠀⠀⠀⠀⠀⠀⠀⠀</a:t>
            </a:r>
            <a:br/>
            <a:r>
              <a:t>⠀⠀⠀⠀⠀⠀⠀⠀⠀⠀⠀⣿⣿⣿⣿⣿⣿⣿⣿⣿⣿⣿⣿⣿⣿⣿⣿⣿⣿⢟⢕⣠⠀⠀⠀⠀⠀⠀⢕⢁⣅⣕⣔⡔⢀⠁⠜⢻⢟⢕⣱⣾⣿⣿⣿⣿⣿⣿⣿⣿⣿⣿⣿⣿⣿⣿⣿⣿⣿⠀⠀⠀⠀⠀⠀⠀⠀⠀⠀⠀⠀</a:t>
            </a:r>
            <a:br/>
            <a:r>
              <a:t>⠀⠀⠀⠀⠀⠀⠀⠀⠀⠀⠀⣿⣿⣿⣿⣿⣿⣿⣿⣿⣿⣿⣿⣿⣿⣿⣿⣿⣿⣿⣿⡿⢔⠀⠀⠀⠀⠀⢕⢸⣿⣿⣿⣿⡕⠀⠀⠀⠀⢸⣿⣿⣿⣿⣿⣿⣿⣿⣿⣿⣿⣿⣿⣿⣿⣿⣿⣿⣿⠀⠀⠀⠀⠀⠀⠀⠀⠀⠀⠀⠀</a:t>
            </a:r>
            <a:br/>
            <a:r>
              <a:t>⠀⠀⠀⠀⠀⠀⠀⠀⠀⠀⠀⠛⠛⠛⠛⠛⠛⠛⠛⠛⠛⠛⠛⠛⠛⠛⠛⠛⠛⠛⠛⠃⠀⠀⠀⠀⠀⠀⠑⠘⠛⠛⠛⠛⠃⠀⠀⠀⠐⠘⠛⠛⠛⠛⠛⠛⠛⠛⠛⠛⠛⠛⠛⠛⠛⠛⠛⠛⠛⠀⠀⠀⠀⠀⠀⠀⠀⠀⠀⠀⠀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⠀⠀⠀⠀⠀⠀⠀⠀⠀⠀⠀⠀⠀⠀⠀⠀⠀⠀⠀⠀⠀⠀⠁⢕⠀⠕⢕⢕⣵⣿⣿⣽⣿⣟⣯⣿⣿⣿⣿⣿⣿⣿⣿⣿⣿⣿⣿⣿⣿⣿⣿⣿⣿⣿⣿⣿⣿⣿⣿⣿⣿⣿⣿⣿⣷⢕⢕⢕⢕⠀⠀⠀⠀⠀⠀⠀⠀⠀⠀⠀⠀</a:t>
            </a:r>
            <a:br/>
            <a:r>
              <a:t>⠀⠀⠀⠀⠀⠀⠀⠀⠀⠀⠀⠀⠀⠀⠀⠀⠀⠀⠀⠀⠀⢄⢔⢕⢔⢕⢕⣸⣿⢟⣿⣿⣿⣿⣿⣿⣿⣟⣿⣯⣝⣿⣿⣿⣿⣿⣿⣿⣿⣿⣿⣿⣿⣿⣿⣿⣿⣿⣿⣿⣿⣿⣿⣿⣿⡇⢕⢕⢕⠀⠀⠀⠀⠀⠀⠀⠀⠀⠀⠀⠀</a:t>
            </a:r>
            <a:br/>
            <a:r>
              <a:t>⠀⠀⠀⠀⠀⠀⠀⠀⠀⠀⠀⠀⠀⠀⠀⠀⠀⠀⠀⠀⠀⢕⢕⢕⢕⢕⢕⣻⣿⣻⣿⣿⣿⣿⣿⣿⣿⣿⣿⣿⣹⣿⣿⣿⣿⣿⣿⣿⣿⣽⣿⣿⣿⣿⣿⣿⣿⣿⣿⣿⣿⣿⣿⣿⣿⣇⢕⢕⢕⠀⠀⠀⠀⠀⠀⠀⠀⠀⠀⠀⠀</a:t>
            </a:r>
            <a:br/>
            <a:r>
              <a:t>⠀⠀⠀⠀⠀⠀⠀⠀⠀⠀⠀⠀⠀⠀⠀⠀⠀⠀⠀⠀⠀⢕⢕⢕⢕⢕⢕⢟⣻⣿⣿⣿⣿⣿⣿⣿⣿⡿⣿⡿⢿⣿⣿⣿⣿⣿⣿⣿⣿⡿⣿⣿⣿⣿⣿⣿⣿⣿⣿⣿⣿⣿⣿⣿⣿⡏⢕⢕⢕⠀⠀⠀⠀⠀⠀⠀⠀⠀⠀⠀⠀</a:t>
            </a:r>
            <a:br/>
            <a:r>
              <a:t>⠀⠀⠀⠀⠀⠀⠀⠀⠀⠀⠀⠀⠀⠀⠀⠀⠀⠀⠀⠀⠀⢕⢕⢕⢕⢕⢕⣿⣿⣿⣿⣿⣿⣿⣿⣿⣿⣿⣿⣿⢺⣿⣿⣿⣿⣿⣿⣿⣿⣿⣿⣿⣿⣿⣿⣿⣿⣿⣿⣿⣿⣿⣿⣿⣿⡇⢕⢕⢕⠀⠀⠀⠀⠀⠀⠀⠀⠀⠀⠀⠀</a:t>
            </a:r>
            <a:br/>
            <a:r>
              <a:t>⠀⠀⠀⠀⠀⠀⠀⠀⠀⠀⠀⠀⠀⠀⠀⠀⠀⠀⠀⠀⢔⢕⢕⢕⢕⢕⢕⣿⣿⣹⢽⣽⣯⣽⣽⣝⣽⣿⣿⣿⣸⣿⣿⣿⣿⣿⣿⣿⣿⣯⣿⣿⣿⣿⣟⣿⣿⣟⣿⣷⣾⣾⣾⣿⣿⡇⢕⢕⢕⠀⠀⠀⠀⠀⠀⠀⠀⠀⠀⠀⠀</a:t>
            </a:r>
            <a:br/>
            <a:r>
              <a:t>⠀⠀⠀⠀⠀⠀⠀⠀⠀⠀⠀⠀⠀⠀⠀⠀⠀⠀⠀⠀⢕⢕⢕⢕⢕⢕⢕⣿⣿⣵⣿⣧⣾⣿⣵⣿⣷⣿⣿⣿⢾⣿⣿⣿⣿⣿⣿⣿⣿⣧⣿⣿⣿⣿⣿⣷⣷⣿⣿⣾⣿⣿⣾⣿⣿⡇⢕⢕⢕⠀⠀⠀⠀⠀⠀⠀⠀⠀⠀⠀⠀</a:t>
            </a:r>
            <a:br/>
            <a:r>
              <a:t>⠀⠀⠀⠀⠀⠀⠀⠀⠀⠀⠀⠀⠀⠀⠀⠀⠀⠀⠀⢔⢕⢕⢕⢕⢕⢕⢜⣿⣿⣿⣿⣿⣿⣿⣿⣿⣿⣿⣿⣿⢸⣿⣿⣿⣿⣿⢿⣿⣿⢇⢿⣿⣿⢿⣿⣿⣿⣿⣿⣿⣿⣿⣿⣿⣿⡇⢕⢕⢕⠀⠀⠀⠀⠀⠀⠀⠀⠀⠀⠀⠀</a:t>
            </a:r>
            <a:br/>
            <a:r>
              <a:t>⠀⠀⠀⠀⠀⠀⠀⠀⠀⠀⠀⠀⠀⠀⠀⠀⠀⢄⢔⢕⢕⡕⢕⢕⢕⢕⢕⣿⢿⢸⢿⢇⡟⢟⢿⣿⣿⢸⣿⢷⣾⡿⣿⣿⣿⣿⣺⣿⣿⢕⢸⡟⣾⢹⣿⣿⢼⣿⣿⢺⣿⣿⢸⣿⣿⢕⢕⢕⢕⠀⠀⠀⠀⠀⠀⠀⠀⠀⠀⠀⠀</a:t>
            </a:r>
            <a:br/>
            <a:r>
              <a:t>⠀⠀⠀⠀⠀⠀⠀⠀⠀⠀⠀⠀⠀⠀⠀⠀⠁⠑⢕⠕⢜⢇⢕⡕⢕⢕⢕⢟⢕⢕⢵⢕⢷⢕⢕⢜⡿⢜⢟⢕⢿⢕⢸⢜⢟⢿⢹⢟⢻⢕⢜⢝⢝⢹⢿⢟⢸⢿⢏⢸⢷⢯⢜⢕⢽⢕⢕⢕⢕⠀⠀⠀⠀⠀⠀⠀⠀⠀⠀⠀⠀</a:t>
            </a:r>
            <a:br/>
            <a:r>
              <a:t>⠀⠀⠀⠀⠀⠀⠀⠀⠀⠀⠀⣴⣶⣶⣶⣴⣶⣷⣷⣷⣷⣷⣷⣷⣧⣵⣵⣵⣵⣵⣵⣵⣵⣵⢕⢕⣧⣵⡕⢕⡇⢕⣵⣵⣵⣵⣵⣵⣵⣼⣕⢕⢕⣱⣕⣕⣕⣕⣕⣕⣕⣕⣕⣕⣕⣕⣕⣕⣕⠀⠀⠀⠀⠀⠀⠀⠀⠀⠀⠀⠀</a:t>
            </a:r>
            <a:br/>
            <a:r>
              <a:t>⠀⠀⠀⠀⠀⠀⠀⠀⠀⠀⠀⣿⣿⣿⣿⣿⣿⣿⣿⣿⣿⣿⣿⣿⣿⣿⣿⣿⣿⣿⣿⣿⣿⣿⡕⣾⣿⣿⣿⣼⣿⣾⣿⣿⣿⣿⣿⣿⣿⣿⣿⢕⡕⢹⣿⣿⣿⣿⣿⣿⣿⣿⣿⣿⣿⣿⣿⣿⣿⠀⠀⠀⠀⠀⠀⠀⠀⠀⠀⠀⠀</a:t>
            </a:r>
            <a:br/>
            <a:r>
              <a:t>⠀⠀⠀⠀⠀⠀⠀⠀⠀⠀⠀⣿⣿⣸⣿⣿⣷⣿⣿⣿⢟⣿⣿⣿⣿⣿⣿⣿⣿⣿⣿⣿⣿⣿⣧⣿⣿⣿⣿⣿⣿⣿⣿⣿⣿⣿⣿⣿⣿⣿⣿⢸⣇⣸⣿⣿⢿⣿⣿⣻⣿⣿⣿⣸⣿⣿⣿⣿⣿⠀⠀⠀⠀⠀⠀⠀⠀⠀⠀⠀⠀</a:t>
            </a:r>
            <a:br/>
            <a:r>
              <a:t>⠀⠀⠀⠀⠀⠀⠀⠀⠀⠀⠀⢕⢕⢜⢝⢫⢿⣿⣿⣿⣿⣿⣿⣿⣿⣿⣿⣿⣿⣿⣿⣿⣿⣿⣿⣿⣿⣿⣿⣿⣿⣿⣿⣿⣿⣿⣿⣿⣿⣿⣿⣿⣾⣿⣿⣿⣽⣿⣧⣵⣿⣿⣯⣿⣿⣿⣿⣿⣿⠀⠀⠀⠀⠀⠀⠀⠀⠀⠀⠀⠀</a:t>
            </a:r>
            <a:br/>
            <a:r>
              <a:t>⠀⠀⠀⠀⠀⠀⠀⠀⠀⠀⠀⣵⣷⣧⣵⣵⣵⣵⣾⣿⣿⣿⣿⣿⣿⣿⣿⣿⣿⣿⣿⣿⣿⣿⢹⣿⣿⣿⣿⣿⢽⢿⣿⣿⣿⣿⣿⡿⢹⣿⣿⣽⡏⣿⣿⣿⢹⣿⣿⣿⣿⣽⣽⣿⣿⣿⣿⣿⣿⠀⠀⠀⠀⠀⠀⠀⠀⠀⠀⠀⠀</a:t>
            </a:r>
            <a:br/>
            <a:r>
              <a:t>⠀⠀⠀⠀⠀⠀⠀⠀⠀⠀⠀⢿⣿⣿⣿⣿⣿⣿⣿⣿⣿⣿⣿⣿⣿⣟⣿⣟⣟⣟⣻⣿⣿⣿⢜⣿⣿⣿⣿⣿⢜⢸⣿⣿⣿⣿⣿⢇⣿⣿⣿⣷⢷⣿⣿⣿⣸⡏⣿⣿⣿⣿⣿⣿⣿⣿⣿⣿⣿⠀⠀⠀⠀⠀⠀⠀⠀⠀⠀⠀⠀</a:t>
            </a:r>
            <a:br/>
            <a:r>
              <a:t>⠀⠀⠀⠀⠀⠀⠀⠀⠀⠀⠀⣿⣿⣿⣿⣿⣿⣿⣿⣿⣿⣿⣿⣿⣿⣿⣿⣿⣿⣿⣿⣿⣿⣿⡇⣿⣿⣿⣿⣿⢕⣼⣿⣿⣿⣿⣿⢱⣿⣿⣿⣟⢿⢿⢷⢾⡽⢷⣿⣿⣿⣿⣿⣏⣝⣟⢝⡝⢝⠀⠀⠀⠀⠀⠀⠀⠀⠀⠀⠀⠀</a:t>
            </a:r>
            <a:br/>
            <a:r>
              <a:t>⠀⠀⠀⠀⠀⠀⠀⠀⠀⠀⠀⣿⣿⣿⣿⣿⣿⣿⣿⣿⣿⣿⣿⣿⣿⣿⣿⣿⣿⣿⣿⣿⣿⣿⡇⣿⣿⣿⣿⣿⢕⣿⣿⣿⣿⣿⡇⣿⣿⣿⣿⣿⡗⣿⢷⣿⣸⡇⣿⣿⣿⣿⣿⣿⣿⣿⣿⣿⣿⠀⠀⠀⠀⠀⠀⠀⠀⠀⠀⠀⠀</a:t>
            </a:r>
            <a:br/>
            <a:r>
              <a:t>⠀⠀⠀⠀⠀⠀⠀⠀⠀⠀⠀⣽⢿⣿⣿⣿⣿⣿⣧⡯⢾⣿⣿⣿⣿⣿⣿⣿⣿⣿⣿⣿⣿⣿⡇⣿⣿⣿⣯⣽⢕⣽⣽⣿⣻⣿⢱⣿⣿⣿⣿⣿⢱⡿⣾⣿⡟⣷⢹⣿⣿⣿⣿⣿⣿⣿⣿⣿⣿⠀⠀⠀⠀⠀⠀⠀⠀⠀⠀⠀⠀</a:t>
            </a:r>
            <a:br/>
            <a:r>
              <a:t>⠀⠀⠀⠀⠀⠀⠀⠀⠀⠀⠀⢕⢕⢱⢕⢕⣿⣿⣿⣿⣿⣿⣿⣿⣿⣿⣿⣿⣿⣿⣿⣿⣿⣿⣇⣾⣟⣟⣏⢏⡕⢻⣟⡟⢻⣿⢸⣿⣿⣿⣿⡿⣿⢷⣿⣿⣿⣹⡟⣿⣿⣿⣿⣿⣿⣿⣿⣿⣿⠀⠀⠀⠀⠀⠀⠀⠀⠀⠀⠀⠀</a:t>
            </a:r>
            <a:br/>
            <a:r>
              <a:t>⠀⠀⠀⠀⠀⠀⠀⠀⠀⠀⠀⢕⢕⣵⣷⣾⣿⣿⡟⢻⣿⣿⣿⣿⣿⣿⣿⣿⣿⣿⣿⣿⣿⣿⢷⢿⢿⣿⣿⣿⡇⣽⣿⣿⢷⢏⢸⣿⣿⣿⣿⣿⣽⢾⢿⡿⢿⡹⣳⣿⣿⣿⣿⣿⣿⣿⣿⣿⣿⠀⠀⠀⠀⠀⠀⠀⠀⠀⠀⠀⠀</a:t>
            </a:r>
            <a:br/>
            <a:r>
              <a:t>⠀⠀⠀⠀⠀⠀⠀⠀⠀⠀⠀⣷⣿⣿⣿⣿⣿⣿⡇⢵⢜⢿⣿⣿⣿⣿⣿⣿⣿⣿⣿⣿⣿⣿⣷⣧⣵⣵⣕⣕⢕⣝⣡⢱⣷⣾⢸⣿⣿⣿⣿⣿⣿⣷⣷⣷⣷⣾⣿⣿⣿⣿⣿⣿⣿⣿⣿⣿⣿⠀⠀⠀⠀⠀⠀⠀⠀⠀⠀⠀⠀</a:t>
            </a:r>
            <a:br/>
            <a:r>
              <a:t>⠀⠀⠀⠀⠀⠀⠀⠀⠀⠀⠀⠛⠛⠛⠛⠛⠛⠛⠛⠘⠓⠓⠛⠛⠛⠛⠛⠛⠛⠛⠛⠛⠛⠛⠛⠛⠛⠛⠛⠛⠑⠛⠛⠘⠛⠛⠘⠛⠛⠛⠛⠛⠛⠛⠛⠛⠛⠛⠛⠛⠛⠛⠛⠛⠛⠛⠛⠛⠛⠀⠀⠀⠀⠀⠀⠀⠀⠀⠀⠀⠀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⠀⠀⠀⠀⠀⠀⠀⠀⠀⠀⠀⠀⠀⠀⠀⠀⠀⠀⠀⠀⠀⠁⠁⢕⠅⢐⢕⢕⣷⣿⣿⣿⣿⣻⣽⣷⣿⣿⣿⣿⣿⣿⣿⣿⣿⣿⣿⣿⣿⣿⣿⣿⣿⣿⣿⣿⣿⣿⣿⣿⣿⣿⣿⣿⣷⢕⢕⢕⢕⠀⠀⠀⠀⠀⠀⠀⠀⠀⠀⠀⠀</a:t>
            </a:r>
            <a:br/>
            <a:r>
              <a:t>⠀⠀⠀⠀⠀⠀⠀⠀⠀⠀⠀⠀⠀⠀⠀⠀⠀⠀⠀⠀⠀⢄⢔⢕⢕⢕⢕⣸⣽⢟⣿⣿⣿⣽⣿⣿⣿⣻⣿⣏⣝⣿⣿⣿⣿⣿⣿⣿⣿⣿⣿⣿⣿⣿⣿⣿⣿⣿⣿⣿⣿⣿⣿⣿⣿⡇⢕⢕⢕⠀⠀⠀⠀⠀⠀⠀⠀⠀⠀⠀⠀</a:t>
            </a:r>
            <a:br/>
            <a:r>
              <a:t>⠀⠀⠀⠀⠀⠀⠀⠀⠀⠀⠀⠀⠀⠀⠀⠀⠀⠀⠀⠀⠀⢕⢕⢕⢕⢕⢕⣻⢿⣿⣿⣿⣿⣿⣿⣿⣿⣿⣿⣿⣹⣿⣿⣿⣿⣿⣿⣿⣿⣿⣿⣿⣿⣿⣿⣿⣿⣿⣿⣿⣿⣿⣿⣿⣿⡇⢕⢕⢕⠀⠀⠀⠀⠀⠀⠀⠀⠀⠀⠀⠀</a:t>
            </a:r>
            <a:br/>
            <a:r>
              <a:t>⠀⠀⠀⠀⠀⠀⠀⠀⠀⠀⠀⠀⠀⠀⠀⠀⠀⠀⠀⠀⠀⢕⢕⢕⢕⢕⢕⢟⣻⣿⣿⣿⣿⣿⣿⣿⣿⣿⣿⣿⢿⣿⣿⣿⣿⣿⣿⣿⣿⡿⣿⣿⣿⣿⣿⣿⣿⣿⣿⣿⣿⣿⣿⣿⣿⡇⢕⢕⢕⠀⠀⠀⠀⠀⠀⠀⠀⠀⠀⠀⠀</a:t>
            </a:r>
            <a:br/>
            <a:r>
              <a:t>⠀⠀⠀⠀⠀⠀⠀⠀⠀⠀⠀⠀⠀⠀⠀⠀⠀⠀⠀⠀⠀⢕⢕⢕⢕⢕⢕⣿⣿⣿⣿⣿⣿⣿⣿⣿⣿⣿⣿⣿⢼⣿⣿⣿⣿⣿⣿⣿⣿⣿⣿⣿⣿⣿⣿⣿⣿⣿⣿⣿⣿⣿⣿⣿⣿⡇⢕⢕⢕⠀⠀⠀⠀⠀⠀⠀⠀⠀⠀⠀⠀</a:t>
            </a:r>
            <a:br/>
            <a:r>
              <a:t>⠀⠀⠀⠀⠀⠀⠀⠀⠀⠀⠀⠀⠀⠀⠀⠀⠀⠀⠀⠀⢔⢕⢕⢕⢕⢕⢕⣿⣿⣽⣹⣽⣿⣹⣿⣏⣿⣿⣿⣿⢼⣿⣿⣿⣿⣿⣿⣿⣿⣿⣿⣿⣿⣷⣗⡷⡷⣷⣷⡷⣷⡷⣿⣿⣿⡇⢕⢕⢕⠀⠀⠀⠀⠀⠀⠀⠀⠀⠀⠀⠀</a:t>
            </a:r>
            <a:br/>
            <a:r>
              <a:t>⠀⠀⠀⠀⠀⠀⠀⠀⠀⠀⠀⠀⠀⠀⠀⠀⠀⠀⠀⠀⢕⢕⢕⢕⢕⢕⢕⣿⣿⣵⣿⣧⣾⣿⣷⣿⣷⣿⣿⣿⢾⣿⣿⣿⣿⣿⣿⣿⣿⣗⣿⣿⣿⣿⣿⣷⣿⣿⣷⣾⣿⣷⣿⣿⣿⡇⢕⢕⢕⠀⠀⠀⠀⠀⠀⠀⠀⠀⠀⠀⠀</a:t>
            </a:r>
            <a:br/>
            <a:r>
              <a:t>⠀⠀⠀⠀⠀⠀⠀⠀⠀⠀⠀⠀⠀⠀⠀⠀⠀⠀⢀⢕⢕⢕⢕⢕⢕⢕⢕⣿⣿⢿⣿⣿⣿⣿⣿⣿⣿⢿⣿⣿⢸⣿⣿⣿⣿⣿⣿⣿⣿⢏⣿⣿⣿⣿⣿⣿⣿⣿⣿⣿⣿⣿⣿⣿⣿⢇⢕⢕⢕⠀⠀⠀⠀⠀⠀⠀⠀⠀⠀⠀⠀</a:t>
            </a:r>
            <a:br/>
            <a:r>
              <a:t>⠀⠀⠀⠀⠀⠀⠀⠀⠀⠀⠀⠀⠀⠀⠄⠀⢀⢔⢅⢕⢕⡕⢕⢕⢕⢕⢕⣿⢿⢸⢿⢇⡟⢟⢿⣿⣿⢸⣿⢗⢼⡿⢿⢿⣿⣿⣺⣿⣿⢕⢺⣟⣿⣾⣿⣟⢺⣿⡿⢼⣿⣿⢸⣿⣿⢕⢕⢕⢕⠀⠀⠀⠀⠀⠀⠀⠀⠀⠀⠀⠀</a:t>
            </a:r>
            <a:br/>
            <a:r>
              <a:t>⠀⠀⠀⠀⠀⠀⠀⠀⠀⠀⠀⠀⠀⠀⠀⠀⠁⠕⢕⠕⢜⢇⢕⢕⢕⢕⢕⢟⢕⢕⢕⢕⢧⢕⢕⢕⢿⢜⢟⢕⢸⢕⢸⢜⢿⢟⢹⢿⢿⢕⢜⢕⢜⢹⢿⢇⢜⢿⢇⢸⢿⢿⢸⢷⢿⢕⢕⢕⢕⠀⠀⠀⠀⠀⠀⠀⠀⠀⠀⠀⠀</a:t>
            </a:r>
            <a:br/>
            <a:r>
              <a:t>⠀⠀⠀⠀⠀⠀⠀⠀⠀⠀⠀⣶⣶⣶⣶⣶⣶⣶⣶⣷⣷⣷⣷⣷⣷⣷⣷⣷⣷⣵⣵⣵⣵⣼⢕⢕⣧⣵⣕⢕⡇⢕⣵⣵⣵⣵⣵⣵⣵⣵⣵⢕⢕⣵⣵⣵⣵⣵⣕⣕⣕⣕⣕⣕⣕⣕⣕⣕⣕⠀⠀⠀⠀⠀⠀⠀⠀⠀⠀⠀⠀</a:t>
            </a:r>
            <a:br/>
            <a:r>
              <a:t>⠀⠀⠀⠀⠀⠀⠀⠀⠀⠀⠀⣿⣿⣿⣿⣿⣿⣿⣿⣿⣿⣿⣿⣿⣿⣿⣿⣿⣿⣿⣿⣿⣿⣿⡇⣾⣿⣿⣿⣷⣿⣿⣿⣿⣿⣿⣿⣿⣿⣿⣿⢕⣇⢸⣿⣿⣿⣿⣿⣿⣿⣿⣿⣿⣿⣿⣿⣿⣿⠀⠀⠀⠀⠀⠀⠀⠀⠀⠀⠀⠀</a:t>
            </a:r>
            <a:br/>
            <a:r>
              <a:t>⠀⠀⠀⠀⠀⠀⠀⠀⠀⠀⠀⣿⣿⣏⣿⣿⣿⣿⣿⣿⢟⣿⣿⣿⣿⣿⣿⣿⣿⣿⣿⣿⣿⣿⣷⣿⣿⣿⣿⣿⣿⣿⣿⣿⣿⣿⣿⣿⣿⣿⣿⣸⣿⣸⣿⣿⣿⣿⣿⣜⣿⣿⣿⢹⣿⣿⣿⣿⣿⠀⠀⠀⠀⠀⠀⠀⠀⠀⠀⠀⠀</a:t>
            </a:r>
            <a:br/>
            <a:r>
              <a:t>⠀⠀⠀⠀⠀⠀⠀⠀⠀⠀⠀⢔⢕⡜⢝⡏⣯⣿⡿⣿⣿⣿⣿⣿⣿⣿⣿⣿⣿⣿⣿⣿⣿⣿⣿⣿⣿⣿⣿⣿⡿⣿⣻⣿⣿⣿⣿⣿⣿⣿⣿⣿⣷⣿⣿⣿⣿⣿⣿⣵⣿⣿⣿⣿⣿⣿⣿⣿⣿⠀⠀⠀⠀⠀⠀⠀⠀⠀⠀⠀⠀</a:t>
            </a:r>
            <a:br/>
            <a:r>
              <a:t>⠀⠀⠀⠀⠀⠀⠀⠀⠀⠀⠀⣵⣷⣧⣽⣵⣵⣵⣷⣿⣿⣿⣿⣿⣿⣿⣿⣿⣿⣿⣿⣿⣿⣿⣧⢿⣿⣿⣿⣿⡇⡿⢿⣿⣿⣿⣿⣿⡏⣿⣿⡏⣿⢹⣿⣿⣿⣿⢻⣷⣿⣿⣧⣿⣿⣿⣿⣿⣷⠀⠀⠀⠀⠀⠀⠀⠀⠀⠀⠀⠀</a:t>
            </a:r>
            <a:br/>
            <a:r>
              <a:t>⠀⠀⠀⠀⠀⠀⠀⠀⠀⠀⠀⢿⣟⢻⣿⣿⣿⣿⣿⣿⣿⣿⣿⣿⣿⣿⣿⣿⣿⣟⣟⣿⣟⣿⣿⢸⣿⣿⣿⣿⡇⢕⣼⣿⣿⣿⣿⡿⢱⣿⣿⣷⣿⢸⣽⣽⣕⡟⣾⣿⣿⣿⣿⣿⣿⣿⣿⣿⣿⠀⠀⠀⠀⠀⠀⠀⠀⠀⠀⠀⠀</a:t>
            </a:r>
            <a:br/>
            <a:r>
              <a:t>⠀⠀⠀⠀⠀⠀⠀⠀⠀⠀⠀⣿⣿⣿⣿⣿⣿⣿⣿⣿⣿⣿⣿⣿⣿⣿⣿⣿⣿⣿⣿⣿⣿⣿⣿⢸⣿⣿⣿⣿⣧⢕⣿⣿⣿⣿⣿⡇⣾⣿⣿⣟⣟⢺⡷⢷⢿⢽⣿⣿⣿⣿⣿⣝⣝⣝⣝⡝⡝⠀⠀⠀⠀⠀⠀⠀⠀⠀⠀⠀⠀</a:t>
            </a:r>
            <a:br/>
            <a:r>
              <a:t>⠀⠀⠀⠀⠀⠀⠀⠀⠀⠀⠀⣿⣿⣿⣿⣿⣿⣿⣿⣿⣿⣿⣿⣿⣿⣿⣿⣿⣿⣿⣿⣿⣿⣿⣿⢕⣿⣿⣿⣿⣿⢕⣿⣿⣿⣿⣿⢱⣿⣿⣿⣿⡟⣸⣇⣿⡟⣇⢻⣿⣿⣿⣿⣿⣿⣿⣿⣿⣿⠀⠀⠀⠀⠀⠀⠀⠀⠀⠀⠀⠀</a:t>
            </a:r>
            <a:br/>
            <a:r>
              <a:t>⠀⠀⠀⠀⠀⠀⠀⠀⠀⠀⠀⣽⢿⢿⣿⢿⢿⣿⣿⣼⢸⣿⣿⣿⣿⣿⣿⣿⣿⣿⣿⣿⣿⣿⣿⡕⣿⣿⣿⣿⣷⢕⣿⣯⣽⣿⡟⢸⣿⣿⣿⣿⢧⣿⣻⣿⣷⢿⡼⣿⣿⣿⣿⣿⣿⣿⣿⣿⣿⠀⠀⠀⠀⠀⠀⠀⠀⠀⠀⠀⠀</a:t>
            </a:r>
            <a:br/>
            <a:r>
              <a:t>⠀⠀⠀⠀⠀⠀⠀⠀⠀⠀⠀⢕⢕⢕⢕⢕⣼⣿⣿⣿⣿⣿⣿⣿⣿⣿⣿⣿⣿⣿⣿⣿⣿⣿⣿⡇⣿⣹⣽⣝⣝⡕⣟⣟⡟⢻⡇⣿⣿⣿⣿⣿⢸⣯⣿⣿⣿⡾⣷⣿⣿⣿⣿⣿⣿⣿⣿⣿⣿⠀⠀⠀⠀⠀⠀⠀⠀⠀⠀⠀⠀</a:t>
            </a:r>
            <a:br/>
            <a:r>
              <a:t>⠀⠀⠀⠀⠀⠀⠀⠀⠀⠀⠀⢕⢕⣵⣼⣾⣿⣿⣿⣿⢝⢿⣿⣿⣿⣿⣿⣿⣿⣿⣿⣿⣿⣿⣿⢟⢻⢿⢿⣿⣿⢇⣿⡿⡿⢟⡕⣿⣿⣿⣿⣿⣾⡻⢿⢿⢟⢻⣳⣿⣿⣿⣿⣿⣿⣿⣿⣿⣿⠀⠀⠀⠀⠀⠀⠀⠀⠀⠀⠀⠀</a:t>
            </a:r>
            <a:br/>
            <a:r>
              <a:t>⠀⠀⠀⠀⠀⠀⠀⠀⠀⠀⠀⣷⣿⣿⣿⣿⣿⣿⣿⣿⢸⡕⣹⢿⣿⣿⣿⣿⣿⣿⣿⣿⣿⣿⣿⣿⣷⣵⣵⣵⣵⢕⣴⣴⣵⡏⡇⢹⣿⣿⣿⣿⣿⣿⣿⣿⣿⣿⣿⣿⣿⣿⣿⣿⣿⣿⣿⣿⣿⠀⠀⠀⠀⠀⠀⠀⠀⠀⠀⠀⠀</a:t>
            </a:r>
            <a:br/>
            <a:r>
              <a:t>⠀⠀⠀⠀⠀⠀⠀⠀⠀⠀⠀⠛⠛⠛⠛⠛⠛⠛⠛⠛⠘⠛⠙⠚⠛⠛⠛⠛⠛⠛⠛⠛⠛⠛⠛⠛⠛⠛⠛⠛⠛⠑⠛⠛⠛⠃⠛⠘⠛⠛⠛⠛⠛⠛⠛⠛⠛⠛⠛⠛⠛⠛⠛⠛⠛⠛⠛⠛⠛⠀⠀⠀⠀⠀⠀⠀⠀⠀⠀⠀⠀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⠀⠀⠀⠀⠀⠀⠀⠀⠀⠀⠀⠀⠀⠀⠀⠀⠀⠀⠀⠀⠀⠁⠁⢕⠀⢅⢕⢕⣾⣿⣿⣿⣽⣻⣿⣾⣿⣿⣿⣿⣿⣿⣿⣿⣿⣿⣿⣿⣿⣿⣿⣿⣿⣿⣿⣿⣿⣿⣿⣿⣿⣿⣿⣿⡷⢕⢕⢕⢕⠀⠀⠀⠀⠀⠀⠀⠀⠀⠀⠀⠀</a:t>
            </a:r>
            <a:br/>
            <a:r>
              <a:t>⠀⠀⠀⠀⠀⠀⠀⠀⠀⠀⠀⠀⠀⠀⠀⠀⠀⠀⠀⠀⠀⢄⢕⢕⢅⢕⢕⣸⣿⣟⣿⣿⣿⣿⣿⣿⣿⣻⣿⣏⣝⣿⣿⣿⣿⣿⣯⣿⣿⣽⣿⣿⣿⣿⣿⣿⣿⣿⣿⣿⣿⣿⣿⣿⣿⢇⢕⢕⢕⠀⠀⠀⠀⠀⠀⠀⠀⠀⠀⠀⠀</a:t>
            </a:r>
            <a:br/>
            <a:r>
              <a:t>⠀⠀⠀⠀⠀⠀⠀⠀⠀⠀⠀⠀⠀⠀⠀⠀⠀⠀⠀⠀⠀⢕⢕⢕⢕⢕⢕⣻⢿⣿⣿⣿⣿⣿⣿⣿⣿⣿⣿⣯⣽⣿⣿⣿⣿⣿⣿⣿⣿⣿⣿⣿⣿⣿⣿⣿⣿⣿⣿⣿⣿⣿⣿⣿⣿⡇⢕⢕⢕⠀⠀⠀⠀⠀⠀⠀⠀⠀⠀⠀⠀</a:t>
            </a:r>
            <a:br/>
            <a:r>
              <a:t>⠀⠀⠀⠀⠀⠀⠀⠀⠀⠀⠀⠀⠀⠀⠀⠀⠀⠀⠀⠀⠀⢕⢕⢕⢕⢕⢕⢿⡿⣿⣿⣿⣿⣿⣿⣿⣿⣿⣿⣿⢾⣿⣿⣿⣿⣿⣿⣿⣿⣟⣿⣿⣿⣿⣿⣿⣿⣿⣿⣿⣿⣿⣿⣿⣿⡇⢕⢕⢕⠀⠀⠀⠀⠀⠀⠀⠀⠀⠀⠀⠀</a:t>
            </a:r>
            <a:br/>
            <a:r>
              <a:t>⠀⠀⠀⠀⠀⠀⠀⠀⠀⠀⠀⠀⠀⠀⠀⠀⠀⠀⠀⠀⠀⢕⢕⢕⢕⢕⢕⣿⣿⣿⣿⣿⣿⣿⣿⣿⣿⣿⣿⣿⢹⣿⣿⣿⣿⣿⣿⣿⣿⣿⣿⣿⣿⣿⣿⣿⣿⣿⣿⣿⣿⣿⣿⣿⣿⡇⢕⢕⢕⠀⠀⠀⠀⠀⠀⠀⠀⠀⠀⠀⠀</a:t>
            </a:r>
            <a:br/>
            <a:r>
              <a:t>⠀⠀⠀⠀⠀⠀⠀⠀⠀⠀⠀⠀⠀⠀⠀⠀⠀⠀⠀⠀⢄⢕⢕⢕⢕⢕⢕⣿⣿⣹⣏⣿⣿⣹⣿⢟⣿⣿⣿⣿⢸⣿⣿⣿⣿⣿⣿⣿⣿⣿⣿⣿⣿⣷⣷⡷⣷⣷⡷⣷⣷⡾⣿⣿⣿⢇⢕⢕⢕⠀⠀⠀⠀⠀⠀⠀⠀⠀⠀⠀⠀</a:t>
            </a:r>
            <a:br/>
            <a:r>
              <a:t>⠀⠀⠀⠀⠀⠀⠀⠀⠀⠀⠀⠀⠀⠀⠀⠀⠀⠀⠀⠀⢔⢕⢕⢕⢕⢕⢕⣿⣿⣵⣿⣷⣾⣿⣷⣿⣷⣿⣿⣿⢼⣿⣿⣿⣿⣿⣿⣿⣿⣟⣿⣿⣿⣿⣿⣷⣿⣿⣷⣿⣿⣿⣿⣿⣿⡇⢕⢕⢕⠀⠀⠀⠀⠀⠀⠀⠀⠀⠀⠀⠀</a:t>
            </a:r>
            <a:br/>
            <a:r>
              <a:t>⠀⠀⠀⠀⠀⠀⠀⠀⠀⠀⠀⠀⠀⠀⠀⠀⠀⠀⠀⢔⢕⢕⢕⢕⢕⢕⢕⣿⣿⢿⣿⣿⣿⣿⡿⣿⣿⢿⣿⣿⢜⣿⣿⣿⣿⣿⣿⣿⣿⢇⢿⣿⣿⣿⣿⣿⣿⣿⣿⣿⣿⣿⢿⣿⣿⢇⢕⢕⢕⠀⠀⠀⠀⠀⠀⠀⠀⠀⠀⠀⠀</a:t>
            </a:r>
            <a:br/>
            <a:r>
              <a:t>⠀⠀⠀⠀⠀⠀⠀⠀⠀⠀⠀⠀⠀⠀⠀⠀⠀⢐⢅⢕⢕⡕⢕⢕⢕⢕⢕⣿⢿⢸⢿⢇⡏⢝⡿⢿⣿⢸⣿⢟⢹⡟⢿⢿⣿⣿⣻⣿⣿⢕⢸⣏⣿⣻⣿⡟⢿⣿⡿⢽⣿⣿⢸⣿⣿⢕⢕⢕⢕⠀⠀⠀⠀⠀⠀⠀⠀⠀⠀⠀⠀</a:t>
            </a:r>
            <a:br/>
            <a:r>
              <a:t>⠀⠀⠀⠀⠀⠀⠀⠀⠀⠀⠀⠀⠀⠀⠀⠀⠁⠑⢕⢕⢜⢇⢱⢕⢕⢕⢕⢟⢕⢕⢕⢕⢇⢕⢕⢕⢏⢜⢟⢕⢸⢇⢸⢕⢿⢟⢝⢿⢿⢕⢜⡕⢕⢸⢿⢇⢸⢿⢇⢸⢿⢟⢸⢿⢿⢕⢕⢱⢕⠀⠀⠀⠀⠀⠀⠀⠀⠀⠀⠀⠀</a:t>
            </a:r>
            <a:br/>
            <a:r>
              <a:t>⠀⠀⠀⠀⠀⠀⠀⠀⠀⠀⠀⣶⣶⣶⣶⣶⣶⣷⣶⣷⣷⣷⣷⣷⣷⣷⣷⣷⣷⣷⣷⣷⣷⣾⢕⢕⣧⣵⣕⢕⣸⢕⣵⣵⣵⣵⣵⣵⣵⣵⣵⢕⢕⢱⣵⣵⣵⣵⣵⣵⣵⣵⣵⣵⣵⣵⣵⣵⣵⠀⠀⠀⠀⠀⠀⠀⠀⠀⠀⠀⠀</a:t>
            </a:r>
            <a:br/>
            <a:r>
              <a:t>⠀⠀⠀⠀⠀⠀⠀⠀⠀⠀⠀⣿⣿⣿⣿⣿⣿⣿⣿⣿⣿⣿⣿⣿⣿⣿⣿⣿⣿⣿⣿⣿⣿⣿⡇⣾⣿⣿⣿⣷⣿⣿⣿⣿⣿⣿⣿⣿⣿⣿⣿⢕⣇⢸⣿⣿⣿⣿⣿⢿⣿⣿⣿⣿⣿⣿⣿⣿⣿⠀⠀⠀⠀⠀⠀⠀⠀⠀⠀⠀⠀</a:t>
            </a:r>
            <a:br/>
            <a:r>
              <a:t>⠀⠀⠀⠀⠀⠀⠀⠀⠀⠀⠀⣿⣿⣿⢻⣿⣿⣿⣿⢻⡟⣿⣿⣿⣿⣿⣿⣿⣿⣿⣿⣿⣿⣿⣷⣾⣿⣿⣿⣿⣿⣿⣿⣿⣿⣿⣿⣿⣿⣿⣿⣜⣿⢵⣿⣿⣟⣿⣿⢇⣿⣿⣿⢹⣿⣿⣿⣿⣿⠀⠀⠀⠀⠀⠀⠀⠀⠀⠀⠀⠀</a:t>
            </a:r>
            <a:br/>
            <a:r>
              <a:t>⠀⠀⠀⠀⠀⠀⠀⠀⠀⠀⠀⢕⢔⣜⢜⣝⢸⢸⣿⢽⣿⣿⣿⣿⣿⣿⣿⣿⣿⣿⣿⣿⣿⣿⣿⣿⣿⣿⣿⣿⣿⢿⣿⣿⣿⣿⣿⣿⣿⣿⣿⣷⣿⣼⣿⣿⣿⣿⣿⣵⣿⣿⣿⣿⣿⣿⣿⣿⣿⠀⠀⠀⠀⠀⠀⠀⠀⠀⠀⠀⠀</a:t>
            </a:r>
            <a:br/>
            <a:r>
              <a:t>⠀⠀⠀⠀⠀⠀⠀⠀⠀⠀⠀⣵⣿⣿⣼⣽⣵⣾⣷⣿⣿⣿⣿⣿⣿⣿⣿⣿⣿⣿⣿⣿⣿⣿⣿⣇⢿⣿⣿⣿⣿⡞⡿⣿⣿⣿⣿⣿⣿⢹⣿⣿⢹⡿⣿⣿⡏⣿⢯⣷⣾⣷⣷⣿⣿⣿⣿⣿⣿⠀⠀⠀⠀⠀⠀⠀⠀⠀⠀⠀⠀</a:t>
            </a:r>
            <a:br/>
            <a:r>
              <a:t>⠀⠀⠀⠀⠀⠀⠀⠀⠀⠀⠀⣿⣟⡏⣿⣿⣿⣿⣿⣿⣿⣿⣿⣯⣽⣽⣿⣿⣿⣿⣿⣿⣿⣿⣿⣿⢸⣿⣿⣿⣿⡇⡇⣿⣿⣿⣿⣿⡏⣼⣿⣿⣞⡏⣿⢿⣧⣽⢺⣿⣿⣿⣿⣿⣿⣿⣿⣿⣿⠀⠀⠀⠀⠀⠀⠀⠀⠀⠀⠀⠀</a:t>
            </a:r>
            <a:br/>
            <a:r>
              <a:t>⠀⠀⠀⠀⠀⠀⠀⠀⠀⠀⠀⣿⣿⣿⣿⣿⣿⣿⣿⣿⣿⣿⣿⣿⣿⣿⣿⣿⣿⣿⣿⣿⣿⣿⣿⣿⢸⣿⣿⣿⣿⡇⡇⣿⣿⣿⣿⣿⢱⣿⣿⣿⣟⡗⣟⢟⡳⣞⢺⣿⣿⣿⣿⣿⣽⣽⣕⣕⣜⠀⠀⠀⠀⠀⠀⠀⠀⠀⠀⠀⠀</a:t>
            </a:r>
            <a:br/>
            <a:r>
              <a:t>⠀⠀⠀⠀⠀⠀⠀⠀⠀⠀⠀⣿⣿⣿⣿⣿⣿⣿⣿⡿⣿⣿⣿⣿⣿⣿⣿⣿⣿⣿⣿⣿⣿⣿⣿⣿⢸⣿⣿⣿⣿⡇⢕⣿⣿⣿⣿⡟⢸⣿⣿⣿⣿⢱⣿⣾⣷⣿⣸⣿⣿⣿⣿⣿⣿⣿⣿⣿⣿⠀⠀⠀⠀⠀⠀⠀⠀⠀⠀⠀⠀</a:t>
            </a:r>
            <a:br/>
            <a:r>
              <a:t>⠀⠀⠀⠀⠀⠀⠀⠀⠀⠀⠀⣽⢿⢿⢿⢿⢿⣿⣿⣷⣇⣿⣿⣿⣿⣿⣿⣿⣿⣿⣿⣿⣿⣿⣿⣿⢜⣿⣿⣷⣷⡇⢕⣷⣷⣯⣿⢇⣿⣿⣿⣿⡏⣾⢷⣿⣿⣼⣇⣿⣿⣿⣿⣿⣿⣿⣿⣿⣿⠀⠀⠀⠀⠀⠀⠀⠀⠀⠀⠀⠀</a:t>
            </a:r>
            <a:br/>
            <a:r>
              <a:t>⠀⠀⠀⠀⠀⠀⠀⠀⠀⠀⠀⢕⢕⢕⢕⢕⢱⣿⣿⣿⣿⣿⣿⣿⣿⣿⣿⣿⣿⣿⣿⣿⣿⣿⣿⣿⣏⣿⣵⣽⣵⣵⢱⣽⣽⣝⢻⢇⣿⣿⣿⣿⡷⣿⣾⣿⣿⣷⣿⢹⣿⣿⣿⣿⣿⣿⣿⣿⣿⠀⠀⠀⠀⠀⠀⠀⠀⠀⠀⠀⠀</a:t>
            </a:r>
            <a:br/>
            <a:r>
              <a:t>⠀⠀⠀⠀⠀⠀⠀⠀⠀⠀⠀⢕⢕⣵⣷⣾⣿⣿⣿⣿⣿⢇⢝⢿⣿⣿⣿⣿⣿⣿⣿⣿⣿⣿⣿⣿⡝⢟⢟⢻⢿⢿⢱⢿⢿⢟⣝⢕⣿⣿⣿⣿⣿⣝⣻⢟⢟⢕⣫⣿⣿⣿⣿⣿⣿⣿⣿⣿⣿⠀⠀⠀⠀⠀⠀⠀⠀⠀⠀⠀⠀</a:t>
            </a:r>
            <a:br/>
            <a:r>
              <a:t>⠀⠀⠀⠀⠀⠀⠀⠀⠀⠀⠀⣾⣿⣿⣿⣿⣿⣿⣿⣿⣿⡕⣷⣳⡻⣿⣿⣿⣿⣿⣿⣿⣿⣿⣿⣿⣿⣿⣷⣷⣷⡇⢕⣷⡇⣿⣿⡇⣿⣿⣿⣿⣿⣿⣿⣿⣿⣿⣿⣿⣿⣿⣿⣿⣿⣿⣿⣿⣿⠀⠀⠀⠀⠀⠀⠀⠀⠀⠀⠀⠀</a:t>
            </a:r>
            <a:br/>
            <a:r>
              <a:t>⠀⠀⠀⠀⠀⠀⠀⠀⠀⠀⠀⠛⠛⠛⠛⠛⠛⠛⠛⠛⠛⠃⠛⠃⠛⠙⠛⠛⠛⠛⠛⠛⠛⠛⠛⠛⠛⠛⠛⠛⠛⠃⠘⠛⠃⠛⠛⠃⠛⠛⠋⠛⠛⠛⠛⠛⠛⠛⠛⠛⠛⠛⠛⠛⠛⠛⠛⠛⠛⠀⠀⠀⠀⠀⠀⠀⠀⠀⠀⠀⠀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⠀⠀⠀⠀⠀⠀⠀⠀⠀⠀⠀⠀⠀⠀⠀⠀⠀⠀⠀⠀⠀⠁⠁⢕⠁⢕⢕⢕⣾⣿⣷⣿⣿⣯⣿⣾⣿⣿⣿⣿⣿⣿⣿⣿⣿⣿⣿⣿⣿⣿⣿⣿⣿⣿⣿⣿⣿⣿⣿⣿⣿⣿⣿⣿⡧⢕⢕⢕⢕⠀⠀⠀⠀⠀⠀⠀⠀⠀⠀⠀⠀</a:t>
            </a:r>
            <a:br/>
            <a:r>
              <a:t>⠀⠀⠀⠀⠀⠀⠀⠀⠀⠀⠀⠀⠀⠀⠀⠀⠀⠀⠀⠀⠀⢔⢕⢕⢕⢕⢕⣼⣟⣻⣿⣿⣿⣿⣿⣿⣿⣹⣿⣯⣹⣿⣿⣿⣿⣿⣽⣿⣿⣯⣿⣿⣿⣿⣿⣿⣿⣿⣿⣿⣿⣿⣿⣿⡿⢕⢕⢕⢕⠀⠀⠀⠀⠀⠀⠀⠀⠀⠀⠀⠀</a:t>
            </a:r>
            <a:br/>
            <a:r>
              <a:t>⠀⠀⠀⠀⠀⠀⠀⠀⠀⠀⠀⠀⠀⠀⠀⠀⠀⠀⠀⠀⠀⢕⢕⢕⢕⢕⢜⣿⣿⣿⣿⣿⣿⣿⣿⣿⣿⣿⣿⣿⣼⣿⣿⣿⣿⣿⣿⣿⣿⣿⣿⣿⣿⣿⣿⣿⣿⣿⣿⣿⣿⣿⣿⣿⣿⡕⢕⢕⢕⠀⠀⠀⠀⠀⠀⠀⠀⠀⠀⠀⠀</a:t>
            </a:r>
            <a:br/>
            <a:r>
              <a:t>⠀⠀⠀⠀⠀⠀⠀⠀⠀⠀⠀⠀⠀⠀⠀⠀⠀⠀⠀⠀⠀⢕⢕⢕⢕⢕⢕⢫⣿⣿⣿⣿⣿⣿⣿⣿⣿⣿⣿⣿⢻⣿⣿⣿⣿⣿⣿⣿⣿⣻⣿⣿⣿⣿⣿⣿⣿⣿⣿⣿⣿⣿⣿⣿⣯⡕⢕⢕⢕⠀⠀⠀⠀⠀⠀⠀⠀⠀⠀⠀⠀</a:t>
            </a:r>
            <a:br/>
            <a:r>
              <a:t>⠀⠀⠀⠀⠀⠀⠀⠀⠀⠀⠀⠀⠀⠀⠀⠀⠀⠀⠀⠀⠄⢕⢕⢕⢕⢕⢕⣿⣿⣿⣿⣿⣿⣿⣿⣿⣿⣿⣿⣿⣾⣿⣿⣿⣿⣿⣿⣿⣿⣿⣿⣿⣿⣿⣿⣿⣿⣿⣿⣿⣿⣿⣿⣿⣿⢇⢕⢕⢕⠀⠀⠀⠀⠀⠀⠀⠀⠀⠀⠀⠀</a:t>
            </a:r>
            <a:br/>
            <a:r>
              <a:t>⠀⠀⠀⠀⠀⠀⠀⠀⠀⠀⠀⠀⠀⠀⠀⠀⠀⠀⠀⠀⢕⢕⢕⢕⢕⢕⢕⣿⣿⢷⣗⢷⢷⡷⢷⣧⡷⣿⣿⣿⣿⣿⣿⣿⣿⣿⣿⣿⣿⣿⣿⣿⣿⢿⣾⡿⢿⣿⢿⢿⣽⡿⣿⣿⣿⢕⢕⢕⢕⠀⠀⠀⠀⠀⠀⠀⠀⠀⠀⠀⠀</a:t>
            </a:r>
            <a:br/>
            <a:r>
              <a:t>⠀⠀⠀⠀⠀⠀⠀⠀⠀⠀⠀⠀⠀⠀⠀⠀⠀⠀⠀⠀⢕⢕⢕⢕⢕⢕⢸⣿⣿⣾⣿⣷⣿⣿⣷⣿⣷⣿⣿⣿⢿⣿⣿⣿⣿⣿⣿⣿⣿⣿⣿⣿⣿⣿⣿⣿⣿⣿⣿⣿⣿⣿⣿⣿⣿⢕⢕⢕⢕⠀⠀⠀⠀⠀⠀⠀⠀⠀⠀⠀⠀</a:t>
            </a:r>
            <a:br/>
            <a:r>
              <a:t>⠀⠀⠀⠀⠀⠀⠀⠀⠀⠀⠀⠀⠀⠀⠀⠀⠀⢀⢄⢕⢕⢕⢕⢕⢕⢕⢜⣿⣿⢿⣿⡿⣿⣿⣿⣿⣿⢿⣿⡿⣸⣿⣿⣿⣿⣿⣿⣿⣿⢟⣿⣿⣿⣿⣿⡟⣿⣿⡟⣿⣿⡿⢿⣿⣿⢕⢕⢕⢕⠀⠀⠀⠀⠀⠀⠀⠀⠀⠀⠀⠀</a:t>
            </a:r>
            <a:br/>
            <a:r>
              <a:t>⠀⠀⠀⠀⠀⠀⠀⠀⠀⠀⠀⠀⠀⠀⠀⠀⢀⢅⢕⢕⢕⣕⢕⢕⢕⢕⢕⣿⣿⢸⡿⡇⡏⢝⢿⢿⣿⢸⣿⢇⢸⡟⢻⣺⣿⣿⣹⣿⣿⢕⣿⢯⢿⣿⣿⡗⣿⣿⡇⣿⢿⡇⢻⢿⡟⢕⢕⢕⢕⠀⠀⠀⠀⠀⠀⠀⠀⠀⠀⠀⠀</a:t>
            </a:r>
            <a:br/>
            <a:r>
              <a:t>⠀⠀⠀⠀⠀⠀⠀⠀⠀⠀⠀⠀⠀⠀⠀⠀⠁⠁⢕⢕⢕⢝⢕⢕⢕⢕⢕⢝⢕⢕⢕⢕⢇⢕⢕⢕⢏⢜⢝⢕⢜⡇⢞⢜⢟⢟⢜⢏⢟⢕⢜⢕⣕⡜⢟⢇⢟⢟⢇⢞⢟⢇⢕⢗⢇⢕⢕⢕⢕⠀⠀⠀⠀⠀⠀⠀⠀⠀⠀⠀⠀</a:t>
            </a:r>
            <a:br/>
            <a:r>
              <a:t>⠀⠀⠀⠀⠀⠀⠀⠀⠀⠀⠀⣷⣷⣷⣷⣷⣷⣷⣷⣷⣷⣷⣷⣷⣷⣷⣷⣷⣷⣷⣷⣷⣷⣾⡕⢕⣷⣷⣷⡕⢱⣇⣷⣷⣷⣷⣷⣷⣷⣷⣷⢕⡕⢱⣧⣵⣵⣵⣵⣵⣵⣵⣵⣵⣵⣵⣵⣵⣵⠀⠀⠀⠀⠀⠀⠀⠀⠀⠀⠀⠀</a:t>
            </a:r>
            <a:br/>
            <a:r>
              <a:t>⠀⠀⠀⠀⠀⠀⠀⠀⠀⠀⠀⣿⣿⣿⣿⣿⣿⣿⣿⣿⣿⣿⣿⣿⣿⣿⣿⣿⣿⣿⣿⣿⣿⣿⡇⢾⣿⣿⣿⣿⣿⣿⣿⣿⣿⣿⣿⣿⣿⣿⣿⢕⣧⢸⣿⣿⣿⣿⣿⣿⣿⣿⣿⣿⣿⣿⣿⣿⣿⠀⠀⠀⠀⠀⠀⠀⠀⠀⠀⠀⠀</a:t>
            </a:r>
            <a:br/>
            <a:r>
              <a:t>⠀⠀⠀⠀⠀⠀⠀⠀⠀⠀⠀⢿⢿⣿⣯⣿⣿⣿⣿⡿⣟⣻⣿⣿⣿⣿⣿⣿⣿⣿⣿⣿⣿⣿⣿⣾⣿⣿⣿⣿⣿⣿⣿⣿⣿⣿⣿⣿⣿⣿⣿⣼⣿⡧⣿⣿⣿⣿⣿⡷⣿⣿⣿⢹⣿⣿⣿⣿⣿⠀⠀⠀⠀⠀⠀⠀⠀⠀⠀⠀⠀</a:t>
            </a:r>
            <a:br/>
            <a:r>
              <a:t>⠀⠀⠀⠀⠀⠀⠀⠀⠀⠀⠀⢱⢕⢜⡟⢝⢝⢟⢿⢏⣿⣿⣿⣿⣿⣿⣿⣿⣿⣿⣿⣿⣿⣿⣿⣿⣿⣿⣿⣿⣿⣿⣿⣿⣿⣿⣿⣿⣿⣿⣿⣿⣿⣧⣿⣿⣿⣿⣿⢷⣿⣿⣿⣿⣿⣿⣿⣿⢿⠀⠀⠀⠀⠀⠀⠀⠀⠀⠀⠀⠀</a:t>
            </a:r>
            <a:br/>
            <a:r>
              <a:t>⠀⠀⠀⠀⠀⠀⠀⠀⠀⠀⠀⣾⣿⣿⣷⣷⣷⣷⣷⣿⣿⣿⣿⣿⣿⣿⣿⣿⣿⣿⣿⣿⣿⣿⣿⣿⣿⢸⣿⣿⣿⣿⡇⣿⢻⣿⣿⣿⣿⣿⢱⣿⡯⣷⣿⣿⣿⢸⡟⣿⣿⣿⣷⣽⣿⣿⣿⣿⣿⠀⠀⠀⠀⠀⠀⠀⠀⠀⠀⠀⠀</a:t>
            </a:r>
            <a:br/>
            <a:r>
              <a:t>⠀⠀⠀⠀⠀⠀⠀⠀⠀⠀⠀⣿⣿⣿⢹⣿⣿⣿⣿⣿⣿⣿⣿⣿⣿⣿⣿⣿⣯⣽⣽⣿⣯⣽⣿⣿⣿⡇⣿⣿⣿⣿⡇⣿⢸⣿⣿⣿⣿⡇⣼⣿⣟⣿⢸⣟⡿⢾⣇⣿⣿⣿⣿⣿⣿⣿⣿⣿⣿⠀⠀⠀⠀⠀⠀⠀⠀⠀⠀⠀⠀</a:t>
            </a:r>
            <a:br/>
            <a:r>
              <a:t>⠀⠀⠀⠀⠀⠀⠀⠀⠀⠀⠀⣿⣿⣿⣾⣿⣿⣿⣿⣿⣿⣿⣿⣿⣿⣿⣿⣿⣿⣿⣿⣿⣿⣿⣿⣿⣿⡇⣿⣿⣿⣿⡇⣿⢸⣿⣿⣿⣿⢱⣿⣿⣿⡽⢹⣝⣯⢫⡝⣿⣿⣿⣿⣿⣧⣵⣵⣵⣱⠀⠀⠀⠀⠀⠀⠀⠀⠀⠀⠀⠀</a:t>
            </a:r>
            <a:br/>
            <a:r>
              <a:t>⠀⠀⠀⠀⠀⠀⠀⠀⠀⠀⠀⣿⣿⣿⣿⣿⣿⣿⣿⣿⢿⢿⣿⣿⣿⣿⣿⣿⣿⣿⣿⣿⣿⣿⣿⣿⣿⡇⣿⣿⡿⢿⡇⢟⢾⢿⢿⣿⡏⢸⣿⣿⣿⡏⣿⢻⣿⣾⣇⣿⣿⣿⣿⣿⣿⣿⣿⣿⣿⠀⠀⠀⠀⠀⠀⠀⠀⠀⠀⠀⠀</a:t>
            </a:r>
            <a:br/>
            <a:r>
              <a:t>⠀⠀⠀⠀⠀⠀⠀⠀⠀⠀⠀⢽⢿⢟⢻⢿⢟⢻⣿⣿⣾⣸⣿⣿⣿⣿⣿⣿⣿⣿⣿⣿⣿⣿⣿⣿⣿⣇⣽⡿⢿⢿⣇⡇⢿⣿⡿⣿⡇⣿⣿⣿⣿⢸⣟⣿⣿⣧⣿⣸⣿⣿⣿⣿⣿⣿⣿⣿⣿⠀⠀⠀⠀⠀⠀⠀⠀⠀⠀⠀⠀</a:t>
            </a:r>
            <a:br/>
            <a:r>
              <a:t>⠀⠀⠀⠀⠀⠀⠀⠀⠀⠀⠀⢕⢕⢕⢕⢕⢕⣾⣿⣿⣿⣿⣿⡟⢿⣿⣿⣿⣿⣿⣿⣿⣿⣿⣿⣿⣿⣯⣿⣿⣿⣿⣷⡇⣺⣷⣧⣽⢇⣿⣿⣿⣿⣻⡿⣿⣿⣿⢺⣿⣿⣿⣿⣿⣿⣿⣿⣿⣿⠀⠀⠀⠀⠀⠀⠀⠀⠀⠀⠀⠀</a:t>
            </a:r>
            <a:br/>
            <a:r>
              <a:t>⠀⠀⠀⠀⠀⠀⠀⠀⠀⠀⠀⢕⣕⣱⣷⣾⣿⣿⣿⣿⣿⣿⣿⢕⣇⢝⣿⣿⣿⣿⣿⣿⣿⣿⣿⣿⣿⣷⣵⣕⣝⣏⣝⢕⣝⣝⢱⡇⡇⣿⣿⣿⣿⣷⣯⣼⣽⣵⣵⣿⣿⣿⣿⣿⣿⣿⣿⣿⣿⠀⠀⠀⠀⠀⠀⠀⠀⠀⠀⠀⠀</a:t>
            </a:r>
            <a:br/>
            <a:r>
              <a:t>⠀⠀⠀⠀⠀⠀⠀⠀⠀⠀⠀⣿⣿⣿⣿⣿⣿⣿⣿⣿⣿⣿⣿⡇⣿⣿⢷⡿⣿⣿⣿⣿⣿⣿⣿⣿⣿⣿⣿⣿⣿⣿⣿⢕⣿⣿⢸⡇⡇⢿⣿⣿⣿⣿⣿⣿⣿⣿⣿⣿⣿⣿⣿⣿⣿⣿⣿⣿⣿⠀⠀⠀⠀⠀⠀⠀⠀⠀⠀⠀⠀</a:t>
            </a:r>
            <a:br/>
            <a:r>
              <a:t>⠀⠀⠀⠀⠀⠀⠀⠀⠀⠀⠀⠛⠛⠛⠛⠛⠛⠛⠛⠛⠛⠛⠛⠃⠘⠛⠘⠓⠙⠛⠛⠛⠛⠛⠛⠛⠛⠛⠛⠛⠛⠛⠛⠑⠛⠛⠛⠃⠛⠘⠃⠑⠙⠛⠛⠛⠛⠛⠛⠛⠛⠛⠛⠛⠛⠛⠛⠛⠛⠀⠀⠀⠀⠀⠀⠀⠀⠀⠀⠀⠀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⠀⠀⠀⠀⠀⠀⠀⠀⠀⠀⠀⠀⠀⠀⠀⠀⠀⠀⠀⠀⠀⠁⢑⢕⢁⢕⢕⢱⣿⣿⣷⣿⣿⣽⣿⣿⣿⣿⣿⣿⣹⣿⣿⣿⣿⣿⣿⣿⣿⣿⣿⣿⣿⣿⣿⣿⣿⣿⣿⣿⣿⣿⣿⣿⡇⢕⢕⢕⢕⠀⠀⠀⠀⠀⠀⠀⠀⠀⠀⠀⠀</a:t>
            </a:r>
            <a:br/>
            <a:r>
              <a:t>⠀⠀⠀⠀⠀⠀⠀⠀⠀⠀⠀⠀⠀⠀⠀⠀⠀⠀⠀⠀⠀⢔⢕⢕⢔⢕⢕⣵⣿⣻⣿⣟⣿⣿⣿⣿⣿⣽⣿⣧⣽⣿⣿⣿⣿⣿⣿⣿⣿⣿⣿⣿⣿⣿⣿⣿⣿⣿⣿⣿⣿⣿⣿⣿⡷⢕⢕⢕⢕⠀⠀⠀⠀⠀⠀⠀⠀⠀⠀⠀⠀</a:t>
            </a:r>
            <a:br/>
            <a:r>
              <a:t>⠀⠀⠀⠀⠀⠀⠀⠀⠀⠀⠀⠀⠀⠀⠀⠀⠀⠀⠀⠀⠀⢕⢕⢕⢕⢕⢸⣿⣯⣿⣿⣿⣿⣿⣿⣿⣿⣿⣿⣷⣼⣿⣿⣿⣿⣿⣿⣿⣿⣿⣿⣿⣿⣿⣿⣿⣿⣿⣿⣿⣿⣿⣿⣿⣿⢕⢕⢕⢕⠀⠀⠀⠀⠀⠀⠀⠀⠀⠀⠀⠀</a:t>
            </a:r>
            <a:br/>
            <a:r>
              <a:t>⠀⠀⠀⠀⠀⠀⠀⠀⠀⠀⠀⠀⠀⠀⠀⠀⠀⠀⠀⠀⠀⢕⢕⢕⢕⢕⢜⣫⣿⣿⣿⣿⣿⣿⣿⣿⣿⣿⣿⣟⢟⣿⣿⣿⣿⣿⣿⣿⣿⣿⣿⣿⣿⣿⣿⣿⣿⣿⣿⣿⣿⣿⣿⣿⣯⢕⢕⢕⢕⠀⠀⠀⠀⠀⠀⠀⠀⠀⠀⠀⠀</a:t>
            </a:r>
            <a:br/>
            <a:r>
              <a:t>⠀⠀⠀⠀⠀⠀⠀⠀⠀⠀⠀⠀⠀⠀⠀⠀⠀⠀⠀⠀⢀⢕⢕⢕⢕⢕⢸⣿⣿⣿⣿⣿⣿⣿⣿⣿⣿⣿⣿⣿⣿⣿⣿⣿⣿⣿⣿⣿⣿⣿⣿⣿⣿⣿⣿⣿⢿⣿⣿⢿⡿⢿⣿⣿⣿⢕⢕⢕⢕⠀⠀⠀⠀⠀⠀⠀⠀⠀⠀⠀⠀</a:t>
            </a:r>
            <a:br/>
            <a:r>
              <a:t>⠀⠀⠀⠀⠀⠀⠀⠀⠀⠀⠀⠀⠀⠀⠀⠀⠀⠀⠀⠀⢕⢕⢕⢕⢕⢕⢸⣿⣿⢷⣵⢷⢷⡷⢷⣧⡷⣿⣿⣿⣿⣿⣿⣿⣿⣿⣿⣿⣿⣿⣿⣿⣿⣿⣽⣿⣿⣿⢿⣿⣿⢿⣿⣿⣿⢕⢕⢕⢕⠀⠀⠀⠀⠀⠀⠀⠀⠀⠀⠀⠀</a:t>
            </a:r>
            <a:br/>
            <a:r>
              <a:t>⠀⠀⠀⠀⠀⠀⠀⠀⠀⠀⠀⠀⠀⠀⠀⠀⠀⠀⠀⢀⢕⢕⢕⢕⢕⢕⢸⣿⣿⣾⣿⣷⣿⣿⣾⣿⣿⣿⣿⣿⣿⣿⣿⣿⣿⣿⣿⣿⣿⣺⣿⣿⣿⣿⣿⣿⣿⣿⣿⣿⣿⣿⣿⣿⣿⢕⢕⢕⢕⠀⠀⠀⠀⠀⠀⠀⠀⠀⠀⠀⠀</a:t>
            </a:r>
            <a:br/>
            <a:r>
              <a:t>⠀⠀⠀⠀⠀⠀⠀⠀⠀⠀⠀⠀⠀⠀⠀⠀⠀⢀⢔⢕⢕⢕⢕⢕⢕⢕⢸⣿⣿⢿⣿⡿⣿⣿⣿⣿⣿⢿⣿⡿⣸⣽⣿⢿⣿⣿⣿⣿⣿⢜⣿⣿⣿⣿⣿⡿⣿⣿⡿⣿⣿⡟⣿⣿⡟⢕⢕⢕⢕⠀⠀⠀⠀⠀⠀⠀⠀⠀⠀⠀⠀</a:t>
            </a:r>
            <a:br/>
            <a:r>
              <a:t>⠀⠀⠀⠀⠀⠀⠀⠀⠀⠀⠀⠀⠀⠀⠄⠀⢄⢕⢕⢕⢕⣕⢕⢕⢕⢕⢕⣟⢟⢸⢟⢇⡇⢝⢟⢻⣟⢸⣿⢇⢸⡟⣻⢾⣿⣿⢽⣿⣿⢕⣿⢧⢿⢿⣿⡏⣿⣿⡇⣿⣿⡇⣿⣿⡇⢕⢕⢕⢕⠀⠀⠀⠀⠀⠀⠀⠀⠀⠀⠀⠀</a:t>
            </a:r>
            <a:br/>
            <a:r>
              <a:t>⠀⠀⠀⠀⠀⠀⠀⠀⠀⠀⠀⠀⠀⠀⠀⠀⠀⢅⢕⢕⢕⢕⢕⢕⢕⢕⢕⢝⢕⢜⢕⢕⢗⢗⢕⢕⢇⢜⢏⢕⢜⡇⢟⢜⢟⢏⢜⢝⢇⢕⢝⢕⣕⡞⢟⢇⢟⢟⢇⢟⢟⢇⢟⢟⢇⢕⢕⢕⢕⠀⠀⠀⠀⠀⠀⠀⠀⠀⠀⠀⠀</a:t>
            </a:r>
            <a:br/>
            <a:r>
              <a:t>⠀⠀⠀⠀⠀⠀⠀⠀⠀⠀⠀⣿⣿⣿⣿⣾⣾⣿⣿⣿⣿⣿⣿⣿⣿⣿⣷⣷⣷⣷⣷⣷⣷⣾⡕⢕⣷⣷⣷⣕⢱⣇⣷⣷⣷⣷⣷⣷⣷⣷⣷⢕⡕⢱⣷⣷⣷⣷⣷⣷⣷⣷⣷⣧⣵⣵⣵⣵⣵⠀⠀⠀⠀⠀⠀⠀⠀⠀⠀⠀⠀</a:t>
            </a:r>
            <a:br/>
            <a:r>
              <a:t>⠀⠀⠀⠀⠀⠀⠀⠀⠀⠀⠀⣿⣿⣿⡿⣿⣿⣿⣿⣿⢿⣿⣿⣿⣿⣿⣿⣿⣿⣿⣿⣿⣿⣿⡇⢾⣿⣿⣿⣿⣿⣿⣿⣿⣿⣿⣿⣿⣿⣿⣿⢱⣧⢸⣿⣿⣿⣿⣿⣿⣿⣿⣿⣿⣿⣿⣿⣿⣿⠀⠀⠀⠀⠀⠀⠀⠀⠀⠀⠀⠀</a:t>
            </a:r>
            <a:br/>
            <a:r>
              <a:t>⠀⠀⠀⠀⠀⠀⠀⠀⠀⠀⠀⢿⢿⢿⣿⢿⣿⣿⢸⣿⣝⣿⣿⣿⣿⣿⣿⣿⣿⣿⣿⣿⣿⣿⣿⣾⣿⣿⣿⣿⣿⣿⣿⣿⣿⣿⣿⣿⣿⣿⣿⣼⢿⡇⣿⣿⣿⢽⣿⡇⣿⣿⣿⢼⣿⣿⣿⣿⣿⠀⠀⠀⠀⠀⠀⠀⠀⠀⠀⠀⠀</a:t>
            </a:r>
            <a:br/>
            <a:r>
              <a:t>⠀⠀⠀⠀⠀⠀⠀⠀⠀⠀⠀⢕⢕⢵⣽⢸⢿⢿⢻⢿⣿⣿⣿⣿⣿⣿⣿⣿⣿⣿⣿⣿⣿⣿⣿⣿⣿⡿⣿⣿⣿⣿⣿⣿⣿⣿⣿⣿⣿⣿⣿⣿⣿⣿⣿⣿⣿⣿⣿⢧⢿⢿⢿⣿⣿⣿⣿⣿⣿⠀⠀⠀⠀⠀⠀⠀⠀⠀⠀⠀⠀</a:t>
            </a:r>
            <a:br/>
            <a:r>
              <a:t>⠀⠀⠀⠀⠀⠀⠀⠀⠀⠀⠀⣾⣿⣿⣿⣷⣷⣷⣷⣿⣿⣿⣿⣿⣿⣿⣿⣿⣿⣿⣿⣿⣿⣿⣿⣿⣿⣧⢻⣿⣿⣿⣿⢸⡏⣽⣿⣿⣿⣿⢇⣿⣇⣿⢸⣿⣿⢸⡟⣿⣿⣿⣿⣼⣿⣿⣿⣿⣿⠀⠀⠀⠀⠀⠀⠀⠀⠀⠀⠀⠀</a:t>
            </a:r>
            <a:br/>
            <a:r>
              <a:t>⠀⠀⠀⠀⠀⠀⠀⠀⠀⠀⠀⣿⣿⣯⣕⣿⣿⣿⣿⣿⣿⣿⣿⣿⣿⣿⣿⣿⣿⣿⣿⣿⣯⣽⣿⣿⣿⣿⢸⣿⣿⣿⣿⢸⡇⣿⣿⣿⣿⡿⢱⣿⣯⣯⣸⣻⣿⣺⢧⣿⣿⣿⣿⡿⢿⡿⢿⢿⢿⠀⠀⠀⠀⠀⠀⠀⠀⠀⠀⠀⠀</a:t>
            </a:r>
            <a:br/>
            <a:r>
              <a:t>⠀⠀⠀⠀⠀⠀⠀⠀⠀⠀⠀⣿⣿⣿⣿⣿⣿⣿⣿⣿⣿⣿⣿⣿⣿⣿⣿⣿⣿⣿⣿⣿⣿⣿⣿⣿⣿⣿⢸⣿⣿⣿⣿⢸⡇⣿⣿⣿⣿⡇⣾⣿⣷⣮⢸⡝⣽⣽⡝⣿⣿⣿⣿⣿⣷⣷⣵⣵⣵⠀⠀⠀⠀⠀⠀⠀⠀⠀⠀⠀⠀</a:t>
            </a:r>
            <a:br/>
            <a:r>
              <a:t>⠀⠀⠀⠀⠀⠀⠀⠀⠀⠀⠀⣿⣿⣿⣿⣿⣿⣿⣿⣿⢿⡿⣿⣿⣿⣿⣿⣿⣿⣿⣿⣿⣿⣿⣿⣿⣿⣿⢺⣿⣿⣿⣟⢜⡇⣻⡿⢿⣿⢕⣿⣿⣿⡇⣾⢷⣿⡟⣧⢻⣿⣿⣿⣿⣿⣿⣿⣿⣿⠀⠀⠀⠀⠀⠀⠀⠀⠀⠀⠀⠀</a:t>
            </a:r>
            <a:br/>
            <a:r>
              <a:t>⠀⠀⠀⠀⠀⠀⠀⠀⠀⠀⠀⢽⢿⢟⢟⢟⢟⢻⣿⣿⣿⣿⣿⣿⣿⣿⣿⣿⣿⣿⣿⣿⣿⣿⣿⣿⣿⣿⣵⣿⢻⢿⢿⢸⢇⢿⢿⢿⣿⢸⣿⣿⣿⢹⡿⣾⣿⣿⢻⡾⣿⣿⣿⣿⣿⣿⣿⣿⣿⠀⠀⠀⠀⠀⠀⠀⠀⠀⠀⠀⠀</a:t>
            </a:r>
            <a:br/>
            <a:r>
              <a:t>⠀⠀⠀⠀⠀⠀⠀⠀⠀⠀⠀⢕⢕⢕⢕⢕⣱⣼⣿⣿⣿⣿⣿⣿⡟⢻⣿⣿⣿⣿⣿⣿⣿⣿⣿⣿⣿⣿⢿⢿⣿⣿⣿⣿⢕⣿⣷⡧⢟⢸⣿⣿⣿⡼⣿⣿⣿⣿⢿⢧⣿⣿⣿⣿⣿⣿⣿⣿⣿⠀⠀⠀⠀⠀⠀⠀⠀⠀⠀⠀⠀</a:t>
            </a:r>
            <a:br/>
            <a:r>
              <a:t>⠀⠀⠀⠀⠀⠀⠀⠀⠀⠀⠀⢕⣕⣱⣼⣿⣿⣿⣿⣿⣿⣿⣿⣿⢜⣧⣸⡻⣿⣿⣿⣿⣿⣿⣿⣿⣿⣿⣷⣧⣵⣼⣵⣝⢕⣵⡕⣷⢱⢸⣿⣿⣿⣿⣷⣧⣵⣵⣷⣿⣿⣿⣿⣿⣿⣿⣿⣿⣿⠀⠀⠀⠀⠀⠀⠀⠀⠀⠀⠀⠀</a:t>
            </a:r>
            <a:br/>
            <a:r>
              <a:t>⠀⠀⠀⠀⠀⠀⠀⠀⠀⠀⠀⣿⣿⣿⣿⣿⣿⣿⣿⣿⣿⣿⣿⣿⡇⣿⣿⢿⡟⣿⣿⣿⣿⣿⣿⣿⣿⣿⣿⣿⣿⣿⣿⡇⢱⣿⡇⣿⢸⡜⣿⢿⣿⣿⣿⣿⣿⣿⣿⣿⣿⣿⣿⣿⣿⣿⣿⣿⣿⠀⠀⠀⠀⠀⠀⠀⠀⠀⠀⠀⠀</a:t>
            </a:r>
            <a:br/>
            <a:r>
              <a:t>⠀⠀⠀⠀⠀⠀⠀⠀⠀⠀⠀⠛⠛⠛⠛⠛⠛⠛⠛⠛⠛⠛⠛⠛⠃⠘⠛⠛⠛⠘⠛⠛⠛⠛⠛⠛⠛⠛⠛⠛⠛⠛⠛⠃⠘⠛⠛⠛⠚⠃⠛⠑⠘⠛⠛⠛⠛⠛⠛⠛⠛⠛⠛⠛⠛⠛⠛⠛⠛⠀⠀⠀⠀⠀⠀⠀⠀⠀⠀⠀⠀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⠀⠀⠀⠀⠀⠀⠀⠀⠀⠀⠀⠀⠀⠀⠀⠀⠀⠀⠀⠀⠀⠁⠁⢕⢁⢑⢕⣱⣿⣿⣷⣿⣿⣽⣷⣿⣿⣿⣿⣿⣿⣿⣿⣿⣿⣿⣿⣿⣿⣿⣿⣿⣿⣿⣿⣿⣿⣿⣿⣿⣿⣿⣿⣿⢇⢕⢕⢕⢕⠀⠀⠀⠀⠀⠀⠀⠀⠀⠀⠀⠀</a:t>
            </a:r>
            <a:br/>
            <a:r>
              <a:t>⠀⠀⠀⠀⠀⠀⠀⠀⠀⠀⠀⠀⠀⠀⠀⠀⠀⠀⠀⠀⠀⢔⢕⢕⢔⢕⢕⣿⣟⣻⣿⣟⣿⣿⣿⣿⣯⣽⣿⣧⣽⣿⣿⣿⣿⣿⣿⣿⣿⣿⣿⣿⣿⣿⣿⣿⣿⣿⣿⣿⣿⣿⣿⣿⡷⢕⢕⢕⢕⠀⠀⠀⠀⠀⠀⠀⠀⠀⠀⠀⠀</a:t>
            </a:r>
            <a:br/>
            <a:r>
              <a:t>⠀⠀⠀⠀⠀⠀⠀⠀⠀⠀⠀⠀⠀⠀⠀⠀⠀⠀⠀⠀⠀⢕⢕⢕⢕⢕⢸⣿⣯⣿⣿⣿⣿⣿⣿⣿⣿⣿⣿⣷⣼⣿⣿⣿⣿⣿⣿⣿⣷⣿⣿⣿⣿⣿⣿⣿⣿⣿⣿⣿⣿⣿⣿⣿⣧⢕⢕⢕⢕⠀⠀⠀⠀⠀⠀⠀⠀⠀⠀⠀⠀</a:t>
            </a:r>
            <a:br/>
            <a:r>
              <a:t>⠀⠀⠀⠀⠀⠀⠀⠀⠀⠀⠀⠀⠀⠀⠀⠀⠀⠀⠀⠀⠀⢕⢕⢕⢕⢕⢜⣯⡿⣿⣿⣿⣿⣿⣿⣿⣿⣿⣿⣟⣟⣿⣿⣿⣿⣿⣿⣿⣿⣻⣿⣿⣿⣿⣿⣿⣿⣿⣿⣿⣿⣿⣿⣿⣝⢕⢕⢕⢕⠀⠀⠀⠀⠀⠀⠀⠀⠀⠀⠀⠀</a:t>
            </a:r>
            <a:br/>
            <a:r>
              <a:t>⠀⠀⠀⠀⠀⠀⠀⠀⠀⠀⠀⠀⠀⠀⠀⠀⠀⠀⠀⠀⢕⢕⢕⢕⢕⢕⢸⣿⣿⣿⣿⣿⣿⣿⣿⣿⣿⣿⣿⣿⣿⣿⣿⣿⣿⣿⣿⣿⣿⣿⣿⣿⣿⣿⡿⢿⡿⢿⢿⢿⢿⢿⣿⣿⡿⢕⢕⢕⢕⠀⠀⠀⠀⠀⠀⠀⠀⠀⠀⠀⠀</a:t>
            </a:r>
            <a:br/>
            <a:r>
              <a:t>⠀⠀⠀⠀⠀⠀⠀⠀⠀⠀⠀⠀⠀⠀⠀⠀⠀⠀⠀⠀⢕⢕⢕⢕⢕⢕⢸⣿⣿⢷⣵⢾⣷⡷⢷⣧⡷⣿⣿⣿⣿⣿⣿⣿⣿⣿⣿⣿⣿⣾⣿⣿⣿⣿⣽⢿⢿⣽⢿⣿⣿⢿⣿⣿⡿⢕⢕⢕⢕⠀⠀⠀⠀⠀⠀⠀⠀⠀⠀⠀⠀</a:t>
            </a:r>
            <a:br/>
            <a:r>
              <a:t>⠀⠀⠀⠀⠀⠀⠀⠀⠀⠀⠀⠀⠀⠀⠀⠀⠀⠀⠀⠄⢕⢕⢕⢕⢕⢕⢸⣿⣿⣿⣿⣷⣿⣿⣿⣿⣿⣿⣿⣿⣿⣿⣿⣿⣿⣿⣿⣿⣿⣺⣿⣿⣿⣿⣿⣿⣿⣿⣿⣿⣿⣿⣿⣿⣿⢕⢕⢕⢕⠀⠀⠀⠀⠀⠀⠀⠀⠀⠀⠀⠀</a:t>
            </a:r>
            <a:br/>
            <a:r>
              <a:t>⠀⠀⠀⠀⠀⠀⠀⠀⠀⠀⠀⠀⠀⠀⠀⠀⠀⢀⢔⢕⢕⢕⢕⢕⢕⢕⢸⣿⡿⢿⣿⡿⣿⣿⣿⣿⡟⢿⣿⣿⣹⣿⣿⢿⣿⣿⣿⣿⡟⢸⣿⣿⣿⣿⣿⡿⣿⣿⢿⣿⣿⡿⣿⣿⡟⢕⢕⢕⢕⠀⠀⠀⠀⠀⠀⠀⠀⠀⠀⠀⠀</a:t>
            </a:r>
            <a:br/>
            <a:r>
              <a:t>⠀⠀⠀⠀⠀⠀⠀⠀⠀⠀⠀⠀⠀⠀⠀⠀⢄⢕⢕⢕⢕⡕⢕⢕⢕⢕⢜⡟⢏⢸⢟⢇⡇⢝⢟⢿⡗⣻⣿⢇⢸⡟⣿⢸⣿⣿⢿⣿⡇⢕⣿⢧⢿⢿⣿⡟⣿⣿⢗⣿⣿⡇⣿⣿⡇⢕⢕⢕⢕⠀⠀⠀⠀⠀⠀⠀⠀⠀⠀⠀⠀</a:t>
            </a:r>
            <a:br/>
            <a:r>
              <a:t>⠀⠀⠀⠀⠀⠀⠀⠀⠀⠀⠀⠀⠀⠀⠀⠀⠀⢑⢕⢕⢕⢕⢕⢕⢕⢕⢕⢝⢕⢜⢕⢕⢗⢣⢕⢕⢇⢜⢏⢕⢕⡇⢏⢜⢟⢏⢜⢟⢇⢕⢝⢣⣕⡜⢟⢕⢟⢟⢕⢟⢟⢕⢟⢟⢕⢕⢕⢕⢕⠀⠀⠀⠀⠀⠀⠀⠀⠀⠀⠀⠀</a:t>
            </a:r>
            <a:br/>
            <a:r>
              <a:t>⠀⠀⠀⠀⠀⠀⠀⠀⠀⠀⠀⣿⣿⣿⣿⣿⣿⣿⣿⣿⣿⣿⣿⣿⣿⣿⣿⣿⣷⣷⣷⣷⣷⣷⡕⢱⣷⣷⣷⣕⡕⣷⣷⣷⣷⣷⣷⣷⣷⣷⣷⢕⡕⢱⣷⣷⣷⣷⣷⣷⣷⣷⣷⣷⣷⣷⣷⣷⣧⠀⠀⠀⠀⠀⠀⠀⠀⠀⠀⠀⠀</a:t>
            </a:r>
            <a:br/>
            <a:r>
              <a:t>⠀⠀⠀⠀⠀⠀⠀⠀⠀⠀⠀⣿⣿⣿⣿⣿⣿⣿⣿⣿⢿⣿⣿⣿⣿⣿⣿⣿⣿⣿⣿⣿⣿⣿⡇⢾⣿⣿⣿⣿⣿⣿⣿⣿⣿⣿⣿⣿⣿⣿⣿⢱⣧⢸⣿⣿⣿⣿⣿⢿⣿⣿⣿⣿⣿⣿⣿⣿⣿⠀⠀⠀⠀⠀⠀⠀⠀⠀⠀⠀⠀</a:t>
            </a:r>
            <a:br/>
            <a:r>
              <a:t>⠀⠀⠀⠀⠀⠀⠀⠀⠀⠀⠀⢿⢿⢿⣿⣼⣿⣿⣿⣿⣜⣿⣿⣿⣿⣿⣿⣿⣿⣿⣿⣿⣿⣿⣿⣾⣿⣿⣿⣿⣿⣿⣿⣿⣿⣿⣿⣿⣿⣿⣷⣾⣿⣇⣿⣿⣿⢹⣿⡇⣿⣿⣿⣾⣿⣿⣿⣿⡿⠀⠀⠀⠀⠀⠀⠀⠀⠀⠀⠀⠀</a:t>
            </a:r>
            <a:br/>
            <a:r>
              <a:t>⠀⠀⠀⠀⠀⠀⠀⠀⠀⠀⠀⢕⢱⢵⣵⣵⣽⢸⢻⡿⣻⣿⣿⣿⣿⣿⣿⣿⣿⣿⣿⣿⣿⣿⣿⣿⣿⣿⢿⣿⣿⣿⣿⣿⣿⣿⣿⣿⣿⣿⣿⢿⡿⣿⢿⣿⣿⣿⣿⣿⣿⣿⢿⣿⣿⣿⣿⣿⣷⠀⠀⠀⠀⠀⠀⠀⠀⠀⠀⠀⠀</a:t>
            </a:r>
            <a:br/>
            <a:r>
              <a:t>⠀⠀⠀⠀⠀⠀⠀⠀⠀⠀⠀⣾⣿⣿⣿⣷⣷⣷⣾⣿⣿⣿⣿⣿⣿⣿⣿⣿⣿⣿⣿⣿⣿⣿⣿⣿⣿⣿⡏⣿⣿⣿⣿⡇⣿⢏⣿⣿⣿⣿⡿⢸⣗⣿⡸⣿⣿⢸⣿⣼⣿⣿⣿⣿⣿⣿⣿⣿⣿⠀⠀⠀⠀⠀⠀⠀⠀⠀⠀⠀⠀</a:t>
            </a:r>
            <a:br/>
            <a:r>
              <a:t>⠀⠀⠀⠀⠀⠀⠀⠀⠀⠀⠀⣻⣿⣽⡵⣿⣿⣿⣿⣿⣿⣿⣿⣿⣿⣿⣿⣿⣿⣿⣿⣿⣿⣿⣿⣿⣿⣿⡇⢻⣿⣿⣿⡇⣿⢕⣿⣿⣿⣿⢣⣿⣿⣿⣫⣿⣟⣻⣵⣿⣿⣿⣿⢿⢿⢿⢿⢿⢿⠀⠀⠀⠀⠀⠀⠀⠀⠀⠀⠀⠀</a:t>
            </a:r>
            <a:br/>
            <a:r>
              <a:t>⠀⠀⠀⠀⠀⠀⠀⠀⠀⠀⠀⣿⣿⣿⣷⣿⣿⣿⣿⣿⣿⣿⣿⣿⣿⣿⣿⣿⣿⣿⣿⣿⣿⣿⣿⣿⣿⣿⣧⢻⣿⣿⣿⡇⣿⢸⣿⣿⣿⣿⢸⣿⣿⣷⢱⣿⣽⡽⡏⣿⣿⣿⣿⣷⣷⣷⣧⣷⣧⠀⠀⠀⠀⠀⠀⠀⠀⠀⠀⠀⠀</a:t>
            </a:r>
            <a:br/>
            <a:r>
              <a:t>⠀⠀⠀⠀⠀⠀⠀⠀⠀⠀⠀⣻⣿⣿⣿⣿⣿⣿⣿⣿⡟⡟⣿⣿⣿⣿⣿⣿⣿⣿⣿⣿⣿⣿⣿⣿⣿⣿⣿⢸⣿⣿⣿⡇⣻⢜⣟⣻⢿⡇⣸⣿⣿⡿⣼⣧⣿⣧⣿⢸⣿⣿⣿⣿⣿⣿⣿⣿⣿⠀⠀⠀⠀⠀⠀⠀⠀⠀⠀⠀⠀</a:t>
            </a:r>
            <a:br/>
            <a:r>
              <a:t>⠀⠀⠀⠀⠀⠀⠀⠀⠀⠀⠀⢸⢿⢟⢟⢟⢟⢟⣿⣿⣿⣧⣿⣿⣿⣿⣿⣿⣿⣿⣿⣿⣿⣿⣿⣿⣿⣿⣿⢸⣟⣟⣟⣇⡟⢸⡟⢟⣿⡇⣿⣿⣿⣷⣿⣾⣿⣿⣼⣏⣿⣿⣿⣿⣿⣿⣿⣿⣿⠀⠀⠀⠀⠀⠀⠀⠀⠀⠀⠀⠀</a:t>
            </a:r>
            <a:br/>
            <a:r>
              <a:t>⠀⠀⠀⠀⠀⠀⠀⠀⠀⠀⠀⢕⢕⢕⢕⢕⣱⣵⣿⣿⣿⣿⣿⣿⣿⢽⢟⢿⣿⣿⣿⣿⣿⣿⣿⣿⣿⣿⣿⢾⢿⢿⣿⣿⡷⢸⣿⡿⢞⢕⣿⣿⣿⣟⢷⡿⣿⡿⢿⢯⣿⣿⣿⣿⣿⣿⣿⣿⣿⠀⠀⠀⠀⠀⠀⠀⠀⠀⠀⠀⠀</a:t>
            </a:r>
            <a:br/>
            <a:r>
              <a:t>⠀⠀⠀⠀⠀⠀⠀⠀⠀⠀⠀⢕⣱⣵⣼⣿⣿⣿⣿⣿⣿⣿⣿⣿⣿⢜⣷⣵⣝⣿⣿⣿⣿⣿⣿⣿⣿⣿⣿⣷⣷⣧⣼⣵⡕⢱⣵⢱⡇⡇⣿⣿⣿⣿⣿⣷⣷⣷⣷⣿⣿⣿⣿⣿⣿⣿⣿⣿⣿⠀⠀⠀⠀⠀⠀⠀⠀⠀⠀⠀⠀</a:t>
            </a:r>
            <a:br/>
            <a:r>
              <a:t>⠀⠀⠀⠀⠀⠀⠀⠀⠀⠀⠀⣿⣿⣿⣿⣿⣿⣿⣿⣿⣿⣿⣿⣿⣿⡇⢿⣿⣻⣎⢻⣿⣿⣿⣿⣿⣿⣿⣿⣿⣿⣿⣿⣿⢇⣾⣿⢸⡇⣧⢻⢻⢿⣿⣿⣿⣿⣿⣿⣿⣿⣿⣿⣿⣿⣿⣿⣿⣿⠀⠀⠀⠀⠀⠀⠀⠀⠀⠀⠀⠀</a:t>
            </a:r>
            <a:br/>
            <a:r>
              <a:t>⠀⠀⠀⠀⠀⠀⠀⠀⠀⠀⠀⠛⠛⠛⠛⠛⠛⠛⠛⠛⠛⠛⠛⠛⠛⠃⠘⠛⠛⠛⠘⠛⠛⠛⠛⠛⠛⠛⠛⠛⠛⠛⠛⠛⠑⠛⠛⠛⠛⠛⠘⠃⠘⠛⠛⠛⠛⠙⠛⠛⠛⠛⠛⠛⠛⠛⠛⠛⠛⠀⠀⠀⠀⠀⠀⠀⠀⠀⠀⠀⠀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⠀⠀⠀⠀⠀⠀⠀⠀⠀⠀⠀⠀⠀⠀⠀⠀⠀⠀⠀⠀⠀⠁⢕⢅⠅⢕⢕⣼⣿⣿⣿⣾⣯⣷⣿⣿⣿⣿⣿⣿⣿⣿⣿⣿⣿⣿⣿⣿⣿⣿⣿⣿⣿⣿⣿⣿⣿⣿⣿⣿⣿⣿⣿⡧⢕⢕⢕⢕⢕⠀⠀⠀⠀⠀⠀⠀⠀⠀⠀⠀⠀</a:t>
            </a:r>
            <a:br/>
            <a:r>
              <a:t>⠀⠀⠀⠀⠀⠀⠀⠀⠀⠀⠀⠀⠀⠀⠀⠀⠀⠀⠀⠀⠀⢔⢕⢕⢕⢕⢸⣾⣏⣿⣿⣿⣷⣿⣿⣿⣯⣿⣿⣼⣿⣿⣿⣿⣿⣿⣿⣿⣿⣿⣿⣿⣿⣿⣿⣿⣿⣿⣿⣿⣿⣿⣿⣿⢇⢕⢕⢕⢕⠀⠀⠀⠀⠀⠀⠀⠀⠀⠀⠀⠀</a:t>
            </a:r>
            <a:br/>
            <a:r>
              <a:t>⠀⠀⠀⠀⠀⠀⠀⠀⠀⠀⠀⠀⠀⠀⠀⠀⠀⠀⠀⠀⠀⢕⢕⢕⢕⢕⣸⣟⣿⣿⣿⣿⣿⣿⣿⣿⣿⣿⣿⣧⣾⣿⣿⣿⣿⣿⣿⣿⣿⣿⣿⣿⣿⣿⣿⣿⣿⣿⣿⣿⣿⣿⣿⣿⡇⢕⢕⢕⢕⠀⠀⠀⠀⠀⠀⠀⠀⠀⠀⠀⠀</a:t>
            </a:r>
            <a:br/>
            <a:r>
              <a:t>⠀⠀⠀⠀⠀⠀⠀⠀⠀⠀⠀⠀⠀⠀⠀⠀⠀⠀⠀⠀⢁⢕⢕⢕⢕⢕⢞⣯⣿⣿⣿⣿⣿⣿⣿⣿⣿⣿⣿⣏⣻⣿⣿⣿⣿⣟⣿⣿⣿⣿⣿⣿⣿⣿⣿⣿⣿⣿⣿⣿⣿⣿⣿⣿⡕⢕⢕⢕⢕⠀⠀⠀⠀⠀⠀⠀⠀⠀⠀⠀⠀</a:t>
            </a:r>
            <a:br/>
            <a:r>
              <a:t>⠀⠀⠀⠀⠀⠀⠀⠀⠀⠀⠀⠀⠀⠀⠀⠀⠀⠀⠀⠀⢕⢕⢕⢕⢕⢕⢸⣿⣿⣿⣿⣿⣿⣿⣿⣿⣿⣿⣿⣿⣿⣿⣿⣿⣿⣿⣿⣿⣿⣿⣿⣿⡿⢿⢿⢿⢿⢿⢿⢿⢿⣿⣿⣿⡇⢕⢕⢕⢕⠀⠀⠀⠀⠀⠀⠀⠀⠀⠀⠀⠀</a:t>
            </a:r>
            <a:br/>
            <a:r>
              <a:t>⠀⠀⠀⠀⠀⠀⠀⠀⠀⠀⠀⠀⠀⠀⠀⠀⠀⠀⠀⠀⢕⢕⢕⢕⢕⢕⢸⣿⡷⢧⡷⢾⣧⡿⢿⣼⢿⣿⣿⣷⣿⣿⣿⣿⣿⣿⣿⣿⣿⣿⣿⣿⣿⣿⡿⣿⣿⡟⣟⣿⡟⣿⣿⣿⢇⢕⢕⢕⢕⠀⠀⠀⠀⠀⠀⠀⠀⠀⠀⠀⠀</a:t>
            </a:r>
            <a:br/>
            <a:r>
              <a:t>⠀⠀⠀⠀⠀⠀⠀⠀⠀⠀⠀⠀⠀⠀⠀⠀⠀⠀⠀⢔⢕⢕⢕⢕⢕⢕⢹⣿⣷⣿⣿⣿⣿⣿⣿⣿⣿⣿⣿⡟⣿⣿⣿⣿⣿⣿⣿⣿⣯⣿⣿⣿⣿⣿⣿⣿⣿⣿⣿⣿⣿⣿⣿⣿⢇⢕⢕⢕⢕⠀⠀⠀⠀⠀⠀⠀⠀⠀⠀⠀⠀</a:t>
            </a:r>
            <a:br/>
            <a:r>
              <a:t>⠀⠀⠀⠀⠀⠀⠀⠀⠀⠀⠀⠀⠀⠀⠀⠀⠀⢄⢕⢕⢕⢕⢕⢕⢕⢕⢸⣿⡟⣿⣿⢿⣿⡿⣻⣿⡟⣿⣿⢇⣹⣿⡿⣿⣿⣿⣿⣿⡟⢻⣿⣿⣿⣿⣿⣿⣿⣿⢿⣿⣿⢻⣿⣿⢇⢕⢕⢕⢕⠀⠀⠀⠀⠀⠀⠀⠀⠀⠀⠀⠀</a:t>
            </a:r>
            <a:br/>
            <a:r>
              <a:t>⠀⠀⠀⠀⠀⠀⠀⠀⠀⠀⠀⠀⠀⠀⠔⠄⢅⢕⢕⢕⢱⡕⢕⢕⢕⢕⢸⡟⢇⡿⢿⢸⢕⢱⢝⢻⡇⣿⣿⢕⢸⡏⡏⣿⣿⡯⣿⣿⡇⢸⣿⢯⢿⣿⣿⢺⣿⣿⢸⣿⣿⢸⣿⣿⢕⢕⢕⢕⢕⠀⠀⠀⠀⠀⠀⠀⠀⠀⠀⠀⠀</a:t>
            </a:r>
            <a:br/>
            <a:r>
              <a:t>⠀⠀⠀⠀⠀⠀⠀⠀⠀⠀⠀⠀⠀⠀⠀⠀⠀⠕⢑⢕⢜⢕⢇⢕⢕⢕⢜⢕⢕⢕⢕⢜⢗⢗⢕⢜⡇⢝⢏⢕⢕⡕⢇⢟⢟⢕⢝⢝⢕⢕⢝⢇⢕⣞⢟⢜⢟⢏⢜⢟⢏⢜⢝⢝⢕⢕⢕⢕⢕⠀⠀⠀⠀⠀⠀⠀⠀⠀⠀⠀⠀</a:t>
            </a:r>
            <a:br/>
            <a:r>
              <a:t>⠀⠀⠀⠀⠀⠀⠀⠀⠀⠀⠀⣿⣿⣿⣿⣿⣿⣿⣿⣿⣿⣿⣿⣿⣿⣿⣿⣿⣿⣿⣿⣿⣷⣷⢕⢱⣷⣷⣷⣕⣕⣷⣳⣷⣷⣷⣷⣷⣷⣷⣷⢕⡕⢱⣷⣷⣷⣷⣷⣷⣷⣷⣷⣷⣷⣷⣷⣷⣷⠀⠀⠀⠀⠀⠀⠀⠀⠀⠀⠀⠀</a:t>
            </a:r>
            <a:br/>
            <a:r>
              <a:t>⠀⠀⠀⠀⠀⠀⠀⠀⠀⠀⠀⣿⣿⣿⣿⣿⣿⣿⣿⣿⣿⣿⣿⣿⣿⣿⣿⣿⣿⣿⣿⣿⣿⣿⡕⢿⣿⣿⣿⣿⣿⣿⣿⣿⣿⣿⣿⣿⣿⣿⡿⢱⣇⢸⣿⣿⣿⣿⣿⢻⣿⣿⣿⣻⣿⣿⣿⣿⣿⠀⠀⠀⠀⠀⠀⠀⠀⠀⠀⠀⠀</a:t>
            </a:r>
            <a:br/>
            <a:r>
              <a:t>⠀⠀⠀⠀⠀⠀⠀⠀⠀⠀⠀⠿⢿⣿⣿⡏⣿⣿⡏⣿⣝⣿⣿⣿⣿⣿⣿⣿⣿⣿⣿⣿⣿⣿⣷⣾⣿⣿⣿⣿⣿⣿⣿⣿⣿⣿⣿⣿⣿⣿⣷⣾⣿⣵⢻⣿⣿⢹⣿⢜⣿⣿⡟⣿⣿⣿⣿⣿⢟⠀⠀⠀⠀⠀⠀⠀⠀⠀⠀⠀⠀</a:t>
            </a:r>
            <a:br/>
            <a:r>
              <a:t>⠀⠀⠀⠀⠀⠀⠀⠀⠀⠀⠀⢕⡱⣱⣵⡕⢵⣿⢏⣟⣻⣿⣿⣿⣿⣿⣿⣿⣿⣿⣿⣿⣿⣿⣿⣿⣿⣿⣿⡿⣿⣷⣿⣿⢿⣿⣿⣿⣿⣿⣿⣿⢿⣿⡿⣿⣿⣿⣿⢟⣿⣿⣟⣿⣿⣿⣿⣟⣷⠀⠀⠀⠀⠀⠀⠀⠀⠀⠀⠀⠀</a:t>
            </a:r>
            <a:br/>
            <a:r>
              <a:t>⠀⠀⠀⠀⠀⠀⠀⠀⠀⠀⠀⣾⣿⣿⣿⢧⣿⣿⣿⣿⣿⣿⣿⣿⣿⣿⣿⣿⣿⣿⣿⣿⣿⣿⣿⣿⣿⣿⣿⡇⣿⣿⣿⣿⡎⣿⡇⣿⣿⣿⣿⡇⣾⣸⡇⣿⣿⡿⣿⣼⣿⣿⡿⣿⣿⣿⣿⣿⣿⠀⠀⠀⠀⠀⠀⠀⠀⠀⠀⠀⠀</a:t>
            </a:r>
            <a:br/>
            <a:r>
              <a:t>⠀⠀⠀⠀⠀⠀⠀⠀⠀⠀⠀⣿⣿⣯⣼⢸⣿⣿⣿⣿⣿⣿⣿⣿⣷⣷⣾⣿⣿⣿⣷⣿⣿⣿⣿⣿⣿⣿⣿⡇⢹⣿⣿⣿⡕⣿⢕⣿⣿⣿⣿⢵⣿⢷⣧⣿⣽⣟⣟⣿⣿⣿⣯⢿⢿⢟⢟⢻⢿⠀⠀⠀⠀⠀⠀⠀⠀⠀⠀⠀⠀</a:t>
            </a:r>
            <a:br/>
            <a:r>
              <a:t>⠀⠀⠀⠀⠀⠀⠀⠀⠀⠀⠀⣿⣿⣿⣿⣿⣿⣿⣿⣿⣿⣿⣿⣿⣿⣿⣿⣿⣿⣿⣿⣿⣿⣿⣿⣿⣿⣿⣿⣷⢸⣿⣿⣿⡇⣿⢸⣿⣿⣿⡏⣼⣿⣿⢇⣷⣵⣇⣷⢻⣿⣿⣿⣿⣿⣷⣷⣷⣷⠀⠀⠀⠀⠀⠀⠀⠀⠀⠀⠀⠀</a:t>
            </a:r>
            <a:br/>
            <a:r>
              <a:t>⠀⠀⠀⠀⠀⠀⠀⠀⠀⠀⠀⣿⣿⣿⣿⣿⣿⣿⣿⣿⡟⣿⢻⣿⣿⣿⣿⣿⣿⣿⣿⣿⣿⣿⣿⣿⣿⣿⣿⣿⢸⣿⣿⣿⡇⣿⢸⣽⣿⣿⢇⣿⣿⡿⣸⣏⣿⣿⢻⡼⣿⣿⣿⣿⣿⣿⣿⣿⣿⠀⠀⠀⠀⠀⠀⠀⠀⠀⠀⠀⠀</a:t>
            </a:r>
            <a:br/>
            <a:r>
              <a:t>⠀⠀⠀⠀⠀⠀⠀⠀⠀⠀⠀⢺⢿⢟⢏⢝⡏⢝⢹⣿⣿⣯⣾⣿⣿⣿⣿⣿⣿⣿⣿⣿⣿⣿⣿⣿⣿⣿⣿⣿⢸⣯⣽⣽⣵⣽⢸⣝⣝⢿⢕⣿⣿⡏⣿⣽⣿⣿⣟⣷⣿⣿⣿⣿⣿⣿⣿⣿⣿⠀⠀⠀⠀⠀⠀⠀⠀⠀⠀⠀⠀</a:t>
            </a:r>
            <a:br/>
            <a:r>
              <a:t>⠀⠀⠀⠀⠀⠀⠀⠀⠀⠀⠀⢕⢕⢕⢕⢱⣕⣵⣿⣿⣿⣿⣿⣿⣿⣿⡟⢣⡝⡻⣿⣿⣿⣿⣿⣿⣿⣿⣿⣿⣝⢟⢟⢟⢿⢟⢸⢟⢟⡝⢕⣿⣿⣷⣟⢝⢿⢿⢣⣫⣿⣿⣿⣿⣿⣿⣿⣿⣿⠀⠀⠀⠀⠀⠀⠀⠀⠀⠀⠀⠀</a:t>
            </a:r>
            <a:br/>
            <a:r>
              <a:t>⠀⠀⠀⠀⠀⠀⠀⠀⠀⠀⠀⢕⣵⣵⣼⣿⣿⣿⣿⣿⣿⣿⣿⣿⣿⣿⣧⢸⣿⣿⣮⣿⣿⣿⣿⣿⣿⣿⣿⣿⣿⣿⣿⣿⣿⡇⢸⣿⢸⡇⡇⣿⣿⣿⣿⣿⣿⣿⣿⣿⣿⣿⣿⣿⣿⣿⣿⣿⣿⠀⠀⠀⠀⠀⠀⠀⠀⠀⠀⠀⠀</a:t>
            </a:r>
            <a:br/>
            <a:r>
              <a:t>⠀⠀⠀⠀⠀⠀⠀⠀⠀⠀⠀⣿⣿⣿⣿⣿⣿⣿⣿⣿⣿⣿⣿⣿⣿⣿⣿⢜⣿⣿⢸⣧⢻⣿⣿⣿⣿⣿⣿⣿⣿⣿⣿⣿⣿⡇⣾⣿⣸⡇⣇⢯⢻⣿⣿⣿⣿⣿⣿⣿⣿⣿⣿⣿⣿⣿⣿⣿⣿⠀⠀⠀⠀⠀⠀⠀⠀⠀⠀⠀⠀</a:t>
            </a:r>
            <a:br/>
            <a:r>
              <a:t>⠀⠀⠀⠀⠀⠀⠀⠀⠀⠀⠀⠛⠛⠛⠛⠛⠛⠛⠛⠛⠛⠛⠛⠛⠛⠛⠛⠃⠛⠛⠘⠛⠘⠛⠛⠛⠛⠛⠛⠛⠛⠛⠛⠛⠛⠑⠛⠃⠛⠛⠛⠘⠃⠛⠛⠛⠛⠃⠘⠛⠛⠛⠛⠛⠛⠛⠛⠛⠛⠀⠀⠀⠀⠀⠀⠀⠀⠀⠀⠀⠀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⠀⠀⠀⠀⠀⠀⠀⠀⠀⠀⠀⠀⠀⠀⠀⠀⠀⠀⠀⠀⠀⠅⢕⢅⢁⢕⢕⣼⣿⣿⣿⣾⣽⣿⣿⣿⣿⣿⣿⣿⣿⣿⣿⣿⣿⣿⣿⣿⣿⣿⣿⣿⣿⣿⣿⣿⣿⣿⣿⣿⣿⣿⣿⡇⢕⢕⢕⢕⢕⠀⠀⠀⠀⠀⠀⠀⠀⠀⠀⠀⠀</a:t>
            </a:r>
            <a:br/>
            <a:r>
              <a:t>⠀⠀⠀⠀⠀⠀⠀⠀⠀⠀⠀⠀⠀⠀⠀⠀⠀⠀⠀⠀⢐⢕⢕⢕⢕⢕⣸⣿⣽⣿⣿⣿⣿⣿⣿⣿⣯⣿⣿⣼⣿⣿⣿⣿⣿⣿⣿⣿⣿⣿⣿⣿⣿⣿⣿⣿⣿⣿⣿⣿⣿⣿⣿⡿⢕⢕⢕⢕⢕⠀⠀⠀⠀⠀⠀⠀⠀⠀⠀⠀⠀</a:t>
            </a:r>
            <a:br/>
            <a:r>
              <a:t>⠀⠀⠀⠀⠀⠀⠀⠀⠀⠀⠀⠀⠀⠀⠀⠀⠀⠀⠀⠀⢕⢕⢕⢕⢕⢕⣽⣿⣿⣿⣿⣿⣿⣿⣿⣿⣿⣿⣿⣷⣿⣿⣿⣿⣿⣿⣿⣿⣷⣿⣿⣿⣿⣿⣿⣿⣿⣿⣿⣿⣿⣿⣿⣿⢕⢕⢕⢕⢕⠀⠀⠀⠀⠀⠀⠀⠀⠀⠀⠀⠀</a:t>
            </a:r>
            <a:br/>
            <a:r>
              <a:t>⠀⠀⠀⠀⠀⠀⠀⠀⠀⠀⠀⠀⠀⠀⠀⠀⠀⠀⠀⠀⢕⢕⢕⢕⢕⢕⢻⣿⣻⣿⣿⣿⣿⣿⣿⣿⣿⣿⣟⣟⣿⣿⣿⣿⣿⣿⣿⣿⣟⣿⣿⣿⣿⣿⣿⣿⣿⣿⣿⣿⣿⣿⣿⣯⢕⢕⢕⢕⢕⠀⠀⠀⠀⠀⠀⠀⠀⠀⠀⠀⠀</a:t>
            </a:r>
            <a:br/>
            <a:r>
              <a:t>⠀⠀⠀⠀⠀⠀⠀⠀⠀⠀⠀⠀⠀⠀⠀⠀⠀⠀⠀⠀⢕⢕⢕⢕⢕⢕⣿⣿⣿⣿⣿⣿⣿⣿⣿⣿⣿⣿⣿⣿⣿⣿⣿⣿⣿⣿⣿⣿⣿⣿⣿⣿⡿⢿⢿⢿⢿⢿⢿⢿⢿⣿⣿⣿⢕⢕⢕⢕⢕⠀⠀⠀⠀⠀⠀⠀⠀⠀⠀⠀⠀</a:t>
            </a:r>
            <a:br/>
            <a:r>
              <a:t>⠀⠀⠀⠀⠀⠀⠀⠀⠀⠀⠀⠀⠀⠀⠀⠀⠀⠀⠀⢔⢕⢕⢕⢕⢕⢕⣿⣿⡷⣣⡿⢿⣾⡿⢿⣼⢿⣿⣿⣿⣿⣿⣿⣿⣿⣿⣿⣿⡿⣿⣿⣿⣿⣿⡟⣿⣿⡟⣻⣿⡿⣿⣿⣿⢕⢕⢕⢕⢕⠀⠀⠀⠀⠀⠀⠀⠀⠀⠀⠀⠀</a:t>
            </a:r>
            <a:br/>
            <a:r>
              <a:t>⠀⠀⠀⠀⠀⠀⠀⠀⠀⠀⠀⠀⠀⠀⠀⠀⠀⠀⠄⢕⢕⢕⢕⢕⢕⢕⣿⣿⣿⣿⣿⣿⣿⣿⣿⣿⣿⣿⣿⣿⣿⣿⣿⣿⣿⣿⣿⣿⣟⣿⣿⣿⣿⣿⣿⣿⣿⣿⣿⣿⣿⣿⣿⣿⢕⢕⢕⢕⢕⠀⠀⠀⠀⠀⠀⠀⠀⠀⠀⠀⠀</a:t>
            </a:r>
            <a:br/>
            <a:r>
              <a:t>⠀⠀⠀⠀⠀⠀⠀⠀⠀⠀⠀⠀⠀⠀⠀⠀⢀⢕⢔⢕⢕⢕⢕⢕⢕⢕⢿⣿⡟⣿⣿⢿⣿⡿⣿⣿⡿⣿⣿⢏⣽⣿⡿⣿⣿⣿⣿⣿⢇⢻⣿⣿⣿⣿⡿⣿⣿⡟⣿⣿⡟⣿⣿⡟⢕⢕⢕⢕⢕⠀⠀⠀⠀⠀⠀⠀⠀⠀⠀⠀⠀</a:t>
            </a:r>
            <a:br/>
            <a:r>
              <a:t>⠀⠀⠀⠀⠀⠀⠀⠀⠀⠀⠀⠀⠀⠀⠀⠄⢅⢕⢕⢕⣱⡕⢕⢕⢕⢕⢸⢿⢇⡿⢟⢸⢜⢕⢜⢻⢵⣿⣿⢕⢹⡏⡇⣿⣿⢿⣿⣿⢕⢸⣿⢯⢿⣿⡇⣿⣿⡇⣻⣻⡇⢟⣻⡇⢕⢕⢕⢕⢕⠀⠀⠀⠀⠀⠀⠀⠀⠀⠀⠀⠀</a:t>
            </a:r>
            <a:br/>
            <a:r>
              <a:t>⠀⠀⠀⠀⠀⠀⠀⠀⠀⠀⠀⠀⠀⠀⠀⠀⠁⠕⢕⢕⢜⢕⢗⢕⢕⢕⢜⢕⢕⢕⢕⢜⢕⢕⢕⢜⡕⢝⢝⢕⢕⡕⢕⢟⢇⢕⢕⢜⢕⢜⢝⢇⢱⣝⡇⢝⢏⢇⢝⢟⢕⢜⢝⢕⢕⢕⢕⢕⢕⠀⠀⠀⠀⠀⠀⠀⠀⠀⠀⠀⠀</a:t>
            </a:r>
            <a:br/>
            <a:r>
              <a:t>⠀⠀⠀⠀⠀⠀⠀⠀⠀⠀⠀⣿⣿⣿⣿⣿⣿⣿⣿⣿⣿⣿⣿⣿⣿⣿⣿⣿⣿⣿⣿⣿⣿⣿⢜⢸⣿⣷⣷⣕⣕⣧⣳⣷⣷⣷⣷⣷⣷⣷⣷⢕⡕⢱⣷⣷⣷⣷⣷⣷⣷⣷⣷⣷⣷⣷⣷⣷⣷⠀⠀⠀⠀⠀⠀⠀⠀⠀⠀⠀⠀</a:t>
            </a:r>
            <a:br/>
            <a:r>
              <a:t>⠀⠀⠀⠀⠀⠀⠀⠀⠀⠀⠀⣿⣿⣿⣿⣿⣿⣿⣿⣿⡿⣿⣿⣿⣿⣿⣿⣿⣿⣿⣿⣿⣿⣿⡕⣿⣿⣿⣿⣿⣿⣿⣿⣿⣿⣿⣿⣿⣿⣿⣿⢱⣇⢸⣿⣿⣿⣿⣿⢻⣿⣿⣿⣿⣿⣿⣿⣿⣿⠀⠀⠀⠀⠀⠀⠀⠀⠀⠀⠀⠀</a:t>
            </a:r>
            <a:br/>
            <a:r>
              <a:t>⠀⠀⠀⠀⠀⠀⠀⠀⠀⠀⠀⠿⢿⣿⣿⡇⣿⣿⣿⣿⣱⣿⣿⣿⣿⣿⣿⣿⣿⣿⣿⣿⣿⣿⣷⣿⣿⣿⣿⣿⣿⣿⣿⣿⣿⣿⣿⣿⣿⣿⣷⣾⣯⣾⣻⣿⣿⣹⣿⢸⣻⣿⣇⣿⣿⣿⣿⣿⢟⠀⠀⠀⠀⠀⠀⠀⠀⠀⠀⠀⠀</a:t>
            </a:r>
            <a:br/>
            <a:r>
              <a:t>⠀⠀⠀⠀⠀⠀⠀⠀⠀⠀⠀⢕⢵⣵⣵⣵⢼⢕⢇⢝⣻⣿⣿⣿⣿⣿⣿⣿⣿⣿⣿⣿⣿⣿⣿⣿⣿⣿⣿⣿⢿⣷⣿⣿⡿⣿⣿⣿⣿⣿⣿⣿⢟⢿⡿⣿⣿⣿⣿⢟⣿⣟⣟⣿⣿⣿⣿⣿⢷⠀⠀⠀⠀⠀⠀⠀⠀⠀⠀⠀⠀</a:t>
            </a:r>
            <a:br/>
            <a:r>
              <a:t>⠀⠀⠀⠀⠀⠀⠀⠀⠀⠀⠀⣾⣿⣿⣿⢿⣿⣿⣿⣿⣿⣿⣿⣿⣿⣿⣿⣿⣿⣿⣿⣿⣿⣿⣿⣿⣿⣿⣿⣿⢸⣿⣿⣿⡇⣿⡿⢸⣿⣿⣿⡿⢸⣼⡧⣿⣿⣿⣿⢸⣿⣿⣷⣿⣿⣿⣿⣿⣟⠀⠀⠀⠀⠀⠀⠀⠀⠀⠀⠀⠀</a:t>
            </a:r>
            <a:br/>
            <a:r>
              <a:t>⠀⠀⠀⠀⠀⠀⠀⠀⠀⠀⠀⣿⣿⣿⣽⢸⣿⣿⣿⣿⣿⣿⣿⣿⣷⣷⣾⣿⣷⣾⣷⣿⣷⣿⣿⣿⣿⣿⣿⣿⢜⣿⣿⣿⡇⢹⡇⢸⣿⣿⣿⢧⣿⢾⢧⣿⣽⣿⡗⣿⣿⣿⣟⢟⢟⢟⢟⢟⢿⠀⠀⠀⠀⠀⠀⠀⠀⠀⠀⠀⠀</a:t>
            </a:r>
            <a:br/>
            <a:r>
              <a:t>⠀⠀⠀⠀⠀⠀⠀⠀⠀⠀⠀⣿⣿⣿⣿⣿⣿⣿⣿⣿⣿⣿⣿⣿⣿⣿⣿⣿⣿⣿⣿⣿⣿⣿⣿⣿⣿⣿⣿⣿⡽⣿⣿⣿⣿⢾⡇⣿⣿⣿⣿⢸⣿⣿⢇⣿⣼⣇⣷⢹⣿⣿⣿⣿⣿⣷⣷⣷⣷⠀⠀⠀⠀⠀⠀⠀⠀⠀⠀⠀⠀</a:t>
            </a:r>
            <a:br/>
            <a:r>
              <a:t>⠀⠀⠀⠀⠀⠀⠀⠀⠀⠀⠀⣿⣿⣿⣿⣿⣿⣿⣿⣿⡟⣿⢻⣿⣿⣿⣿⣿⣿⣿⣿⣿⣿⣿⣿⣿⣿⣿⣿⣿⡇⣿⣿⣿⣷⢸⡇⣿⣽⣿⡇⣸⣿⣿⣹⣏⣿⣿⣻⡼⣿⣿⣿⣿⣿⣿⣿⣿⣿⠀⠀⠀⠀⠀⠀⠀⠀⠀⠀⠀⠀</a:t>
            </a:r>
            <a:br/>
            <a:r>
              <a:t>⠀⠀⠀⠀⠀⠀⠀⠀⠀⠀⠀⢟⢿⢟⢝⢝⢏⢝⢹⣿⣿⣿⣾⣿⣿⣿⣿⡿⢿⣿⣿⣿⣿⣿⣿⣿⣿⣿⣿⣿⣇⣿⣵⣼⣯⣽⡕⣽⣝⣻⡇⣿⣿⡇⣿⣽⣿⣿⣏⣷⣿⣿⣿⣿⣿⣿⣿⣿⣿⠀⠀⠀⠀⠀⠀⠀⠀⠀⠀⠀⠀</a:t>
            </a:r>
            <a:br/>
            <a:r>
              <a:t>⠀⠀⠀⠀⠀⠀⠀⠀⠀⠀⠀⢕⢕⢕⢕⣕⣕⣵⣿⣿⣿⣿⣿⣿⣿⣿⣿⡝⣵⣜⣻⣿⣿⣿⣿⣿⣿⣿⣿⣿⣯⣝⣝⣟⢟⢟⢇⢟⡟⣹⡕⣿⣿⣿⣝⣺⢟⢟⣗⣫⣿⣿⣿⣿⣿⣿⣿⣿⣿⠀⠀⠀⠀⠀⠀⠀⠀⠀⠀⠀⠀</a:t>
            </a:r>
            <a:br/>
            <a:r>
              <a:t>⠀⠀⠀⠀⠀⠀⠀⠀⠀⠀⠀⢱⣵⣵⣷⣿⣿⣿⣿⣿⣿⣿⣿⣿⣿⣿⣿⡇⢻⣿⣿⣯⢿⣿⣿⣿⣿⣿⣿⣿⣿⣿⣿⣿⣿⣿⢕⣿⡇⣿⣇⢹⣿⣿⣿⣿⣿⣿⣿⣿⣿⣿⣿⣿⣿⣿⣿⣿⣿⠀⠀⠀⠀⠀⠀⠀⠀⠀⠀⠀⠀</a:t>
            </a:r>
            <a:br/>
            <a:r>
              <a:t>⠀⠀⠀⠀⠀⠀⠀⠀⠀⠀⠀⣿⣿⣿⣿⣿⣿⣿⣿⣿⣿⣿⣿⣿⣿⣿⣿⣿⢜⣿⣿⣻⣧⣿⣿⣿⣿⣿⣿⣿⣿⣿⣿⣿⣿⡿⢸⣿⢿⣿⣿⢸⡹⣿⣿⣿⣿⣿⣿⣿⣿⣿⣿⣿⣿⣿⣿⣿⣿⠀⠀⠀⠀⠀⠀⠀⠀⠀⠀⠀⠀</a:t>
            </a:r>
            <a:br/>
            <a:r>
              <a:t>⠀⠀⠀⠀⠀⠀⠀⠀⠀⠀⠀⠛⠛⠛⠛⠛⠛⠛⠛⠛⠛⠛⠛⠛⠛⠛⠛⠛⠑⠛⠛⠛⠛⠘⠛⠛⠛⠛⠛⠛⠛⠛⠛⠛⠛⠃⠘⠛⠘⠛⠛⠃⠛⠛⠛⠛⠛⠓⠓⠛⠛⠛⠛⠛⠛⠛⠛⠛⠛⠀⠀⠀⠀⠀⠀⠀⠀⠀⠀⠀⠀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⠀⠀⠀⠀⠀⠀⠀⠀⠀⠀⠀⠀⠀⠀⠀⠀⠀⠀⠀⠀⠀⢑⢕⢑⢅⢕⢱⣿⣿⣿⣿⣾⣿⣿⣿⣿⣿⣿⣿⣿⣿⣿⣿⣿⣿⣿⣿⣿⣿⣿⣿⣿⣿⣿⣿⣿⣿⣿⣿⣿⣿⣿⣿⢇⢕⢕⢕⢕⢕⠀⠀⠀⠀⠀⠀⠀⠀⠀⠀⠀⠀</a:t>
            </a:r>
            <a:br/>
            <a:r>
              <a:t>⠀⠀⠀⠀⠀⠀⠀⠀⠀⠀⠀⠀⠀⠀⠀⠀⠀⠀⠀⠀⢄⢕⢕⢕⢕⢕⣵⣿⣽⣿⣿⣿⣿⣿⣿⣿⣽⣿⣧⣼⣿⣿⣿⣿⣿⣿⣿⣿⣾⣿⣿⣿⣿⣿⣿⣿⣿⣿⣿⣿⣿⣿⣿⡷⢕⢕⢕⢕⢕⠀⠀⠀⠀⠀⠀⠀⠀⠀⠀⠀⠀</a:t>
            </a:r>
            <a:br/>
            <a:r>
              <a:t>⠀⠀⠀⠀⠀⠀⠀⠀⠀⠀⠀⠀⠀⠀⠀⠀⠀⠀⠀⠀⢕⢕⢕⢕⢕⢕⣿⣻⣿⣿⣿⣿⣿⣿⣿⣿⣿⣿⣷⣷⣿⣿⣿⣿⣿⣿⣿⣿⣿⣿⣿⣿⣿⣿⣿⣿⣿⣿⣿⣿⣿⣿⣿⣧⢕⢕⢕⢕⢕⠀⠀⠀⠀⠀⠀⠀⠀⠀⠀⠀⠀</a:t>
            </a:r>
            <a:br/>
            <a:r>
              <a:t>⠀⠀⠀⠀⠀⠀⠀⠀⠀⠀⠀⠀⠀⠀⠀⠀⠀⠀⠀⠀⢕⢕⢕⢕⢕⢕⣻⣿⣿⣿⣿⣿⣿⣿⣿⣿⣿⣿⣟⣟⣿⣿⣿⣿⣿⣿⣿⣿⣿⣿⣿⣿⣿⣿⣿⣿⣿⣿⣿⣿⣿⣿⣿⣝⢕⢕⢕⢕⢕⠀⠀⠀⠀⠀⠀⠀⠀⠀⠀⠀⠀</a:t>
            </a:r>
            <a:br/>
            <a:r>
              <a:t>⠀⠀⠀⠀⠀⠀⠀⠀⠀⠀⠀⠀⠀⠀⠀⠀⠀⠀⠀⠀⢕⢕⢕⢕⢕⢕⣿⣿⣿⣿⣿⣿⣿⣿⣿⣿⣿⣿⣿⢺⣿⣿⣿⣿⣿⣿⣿⣿⣿⣿⣿⣿⢿⢿⢿⢿⢿⢿⢿⢿⢿⣿⣿⣿⢕⢕⢕⢕⢕⠀⠀⠀⠀⠀⠀⠀⠀⠀⠀⠀⠀</a:t>
            </a:r>
            <a:br/>
            <a:r>
              <a:t>⠀⠀⠀⠀⠀⠀⠀⠀⠀⠀⠀⠀⠀⠀⠀⠀⠀⠀⠀⢕⢕⢕⢕⢕⢕⢕⣿⣿⡿⣧⡻⢿⣽⢿⣫⣽⣿⣿⣿⢼⣿⣿⣿⣿⣿⣿⣿⣿⣿⣿⣿⣿⣿⣿⣻⣻⣿⡻⣻⣿⣻⣿⣿⡟⢕⢕⢕⢕⢕⠀⠀⠀⠀⠀⠀⠀⠀⠀⠀⠀⠀</a:t>
            </a:r>
            <a:br/>
            <a:r>
              <a:t>⠀⠀⠀⠀⠀⠀⠀⠀⠀⠀⠀⠀⠀⠀⠀⠀⠀⠀⢄⢅⢕⢕⢕⢕⢕⢕⣿⣿⣿⣿⣿⣿⣿⣿⣿⣿⣿⣿⣿⢽⣿⣿⣿⣿⣿⣿⣿⣿⣿⣿⣿⣿⣿⣿⣿⣿⣿⣿⣿⣿⣿⣿⣿⡟⢕⢕⢕⢕⢕⠀⠀⠀⠀⠀⠀⠀⠀⠀⠀⠀⠀</a:t>
            </a:r>
            <a:br/>
            <a:r>
              <a:t>⠀⠀⠀⠀⠀⠀⠀⠀⠀⠀⠀⠀⠀⠀⠀⠀⠀⢕⢕⢕⢕⢕⢕⢕⢕⢕⣿⣿⢻⣿⣿⣿⣿⡿⣿⣿⢻⣿⣿⢜⣽⣿⣿⣿⣿⣿⣿⣿⢝⣿⣿⣿⣿⣿⣿⣿⣿⣟⣿⣿⡟⣿⣿⡇⢕⢕⢕⢕⢕⠀⠀⠀⠀⠀⠀⠀⠀⠀⠀⠀⠀</a:t>
            </a:r>
            <a:br/>
            <a:r>
              <a:t>⠀⠀⠀⠀⠀⠀⠀⠀⠀⠀⠀⠀⠀⠀⠀⢅⢕⢕⢕⢕⣵⢕⢕⢕⢕⢕⣿⢟⢜⢿⢏⢕⢕⢜⢝⢿⢸⣿⡿⢕⢻⢝⢽⣿⣿⢺⣿⣿⢕⣿⣿⢽⢿⣿⡟⣿⡿⢇⣿⣻⢕⢟⢻⢇⢕⢕⢕⢕⢕⠀⠀⠀⠀⠀⠀⠀⠀⠀⠀⠀⠀</a:t>
            </a:r>
            <a:br/>
            <a:r>
              <a:t>⠀⠀⠀⠀⠀⠀⠀⠀⠀⠀⠀⠀⠀⠀⠀⠀⢁⠕⢑⢕⢜⢕⢗⢕⢕⢕⢝⢕⢕⢕⢕⢕⢕⢱⢕⢜⢜⢝⢕⢕⢜⡕⢜⢝⢝⢕⢜⢝⢕⢜⢝⢕⢱⢽⡕⢝⢝⢕⢝⢝⢕⢝⢝⢕⢕⢕⢕⢕⢕⠀⠀⠀⠀⠀⠀⠀⠀⠀⠀⠀⠀</a:t>
            </a:r>
            <a:br/>
            <a:r>
              <a:t>⠀⠀⠀⠀⠀⠀⠀⠀⠀⠀⠀⣿⣿⣿⣿⣿⣿⣿⣿⣿⣿⣿⣿⣿⣿⣿⣿⣿⣿⣿⣿⣿⣿⡏⢕⣸⣿⣿⣿⣇⣕⣧⣿⣿⣿⣿⣿⣿⣿⣷⣷⢕⡕⢱⣷⣷⣷⣷⣷⣷⣷⣷⣷⣷⣷⣷⣷⣷⣷⠀⠀⠀⠀⠀⠀⠀⠀⠀⠀⠀⠀</a:t>
            </a:r>
            <a:br/>
            <a:r>
              <a:t>⠀⠀⠀⠀⠀⠀⠀⠀⠀⠀⠀⣿⣿⣿⣿⡿⣿⣿⣿⣿⡿⣿⣿⣿⣿⣿⣿⣿⣿⣿⣿⣿⣿⣿⢕⣿⣿⣿⣿⣿⣿⣿⣿⣿⣿⣿⣿⣿⣿⣿⡿⢱⣇⢻⣿⣿⣿⣿⣿⢿⣿⣿⡿⣿⣿⣿⣿⣿⣿⠀⠀⠀⠀⠀⠀⠀⠀⠀⠀⠀⠀</a:t>
            </a:r>
            <a:br/>
            <a:r>
              <a:t>⠀⠀⠀⠀⠀⠀⠀⠀⠀⠀⠀⢿⢿⣿⣿⣷⣿⡿⣿⣏⣵⣿⣿⣿⣿⣿⣿⣿⣿⣿⣿⣿⣿⣿⣷⣿⣿⣿⣿⣿⣿⣿⣿⣿⣿⣿⣿⣿⣿⣿⣷⣿⣷⣾⣽⣿⣿⣺⣿⣸⣹⣿⣿⣿⣿⣿⣿⡟⢻⠀⠀⠀⠀⠀⠀⠀⠀⠀⠀⠀⠀</a:t>
            </a:r>
            <a:br/>
            <a:r>
              <a:t>⠀⠀⠀⠀⠀⠀⠀⠀⠀⠀⠀⢱⣵⣵⣵⣵⢮⢕⢝⢟⣻⣿⣿⣿⣿⣿⣿⣿⣿⣿⣿⣿⣿⣿⣿⣿⣿⣿⣿⣷⡿⣷⣾⣿⣿⢿⣿⣿⣿⣿⣿⣿⡟⢻⡿⣿⣿⣿⣿⢿⣟⣟⣻⣿⣿⣿⣿⣿⣿⠀⠀⠀⠀⠀⠀⠀⠀⠀⠀⠀⠀</a:t>
            </a:r>
            <a:br/>
            <a:r>
              <a:t>⠀⠀⠀⠀⠀⠀⠀⠀⠀⠀⠀⣿⣿⣿⣿⢿⣿⣿⣿⣿⣿⣿⣿⣿⣿⣿⣿⣿⣿⣿⣿⣿⣿⣿⣿⣿⣿⣿⣿⣿⡇⣿⣿⣿⣿⢸⣿⢇⣿⣿⣿⣿⢱⣼⣗⣿⣿⣏⣿⣼⣿⣿⣿⣿⣿⣿⣿⣿⣽⠀⠀⠀⠀⠀⠀⠀⠀⠀⠀⠀⠀</a:t>
            </a:r>
            <a:br/>
            <a:r>
              <a:t>⠀⠀⠀⠀⠀⠀⠀⠀⠀⠀⠀⣿⣿⣿⣿⢷⣿⣿⣿⣿⣿⣿⣿⣿⣿⣿⣿⣿⣿⣿⣷⣿⣷⣾⣿⣿⣿⣿⣿⣿⡇⣹⣿⣿⣿⢸⣿⢕⣿⣿⣿⡟⣾⣿⢯⢿⢾⢵⢿⣿⣿⣿⣟⢟⢟⢟⢟⢟⢻⠀⠀⠀⠀⠀⠀⠀⠀⠀⠀⠀⠀</a:t>
            </a:r>
            <a:br/>
            <a:r>
              <a:t>⠀⠀⠀⠀⠀⠀⠀⠀⠀⠀⠀⣿⣿⣿⣿⣿⣿⣿⣿⣿⣿⣿⣿⣿⣿⣿⣿⣿⣿⣿⣿⣿⣿⣿⣿⣿⣿⣿⣿⣿⣿⢻⣿⣿⣿⣼⣿⢺⣿⣿⣿⢇⣿⣿⡇⣿⣹⣷⣿⢸⣿⣿⣿⣿⣿⣿⣿⣷⣷⠀⠀⠀⠀⠀⠀⠀⠀⠀⠀⠀⠀</a:t>
            </a:r>
            <a:br/>
            <a:r>
              <a:t>⠀⠀⠀⠀⠀⠀⠀⠀⠀⠀⠀⣽⣿⣿⣿⣿⣿⣿⣿⣿⣿⣿⢹⣿⣿⣿⣿⣿⣿⣿⣿⣿⣿⣿⣿⣿⣿⣿⣿⣿⣿⢸⣿⣿⣿⣇⣷⢱⣷⣿⣿⢸⣿⣿⣹⣟⣿⣿⣽⡞⣿⣿⣿⣿⣿⣿⣿⣿⣿⠀⠀⠀⠀⠀⠀⠀⠀⠀⠀⠀⠀</a:t>
            </a:r>
            <a:br/>
            <a:r>
              <a:t>⠀⠀⠀⠀⠀⠀⠀⠀⠀⠀⠀⢟⢟⢟⢝⢝⢝⢝⢹⣿⣿⣿⣾⣿⣿⣿⣿⣿⣟⢿⣿⣿⣿⣿⣿⣿⣿⣿⣿⣿⣿⣼⣷⣷⣷⣷⣗⢱⣧⣝⡿⢸⣿⣟⣿⢹⣿⣿⣧⣿⣿⣿⣿⣿⣿⣿⣿⣿⣿⠀⠀⠀⠀⠀⠀⠀⠀⠀⠀⠀⠀</a:t>
            </a:r>
            <a:br/>
            <a:r>
              <a:t>⠀⠀⠀⠀⠀⠀⠀⠀⠀⠀⠀⢕⢕⢕⢕⢕⣱⣧⣾⣿⣿⣿⣿⣿⣿⣿⣿⣿⢝⣷⣼⣝⢿⣿⣿⣿⣿⣿⣿⣿⣿⣵⣼⣝⣝⣝⡝⢜⣝⢱⣇⢸⣿⣿⣮⣟⣝⣟⣕⣵⣿⣿⣿⣿⣿⣿⣿⣿⣿⠀⠀⠀⠀⠀⠀⠀⠀⠀⠀⠀⠀</a:t>
            </a:r>
            <a:br/>
            <a:r>
              <a:t>⠀⠀⠀⠀⠀⠀⠀⠀⠀⠀⠀⢱⣵⣷⣷⣿⣿⣿⣿⣿⣿⣿⣿⣿⣿⣿⣿⣿⡇⣿⣿⡟⣧⢻⣿⣿⣿⣿⣿⣿⣿⣿⣿⣿⣿⣿⡇⣸⣿⣼⣿⡸⣿⣿⣿⣿⣿⣿⣿⣿⣿⣿⣿⣿⣿⣿⣿⣿⣿⠀⠀⠀⠀⠀⠀⠀⠀⠀⠀⠀⠀</a:t>
            </a:r>
            <a:br/>
            <a:r>
              <a:t>⠀⠀⠀⠀⠀⠀⠀⠀⠀⠀⠀⣿⣿⣿⣿⣿⣿⣿⣿⣿⣿⣿⣿⣿⣿⣿⣿⣿⣇⢸⣿⣷⣿⡇⣿⣿⣿⣿⣿⣿⣿⣿⣿⣿⣿⣿⢇⣿⡏⣿⣿⡇⣟⣿⣿⣿⣿⡿⢿⣿⣿⣿⣿⣿⣿⣿⣿⣿⣿⠀⠀⠀⠀⠀⠀⠀⠀⠀⠀⠀⠀</a:t>
            </a:r>
            <a:br/>
            <a:r>
              <a:t>⠀⠀⠀⠀⠀⠀⠀⠀⠀⠀⠀⠛⠛⠛⠛⠛⠛⠛⠛⠛⠛⠛⠛⠛⠛⠛⠛⠛⠛⠑⠛⠋⠛⠃⠛⠛⠛⠛⠛⠛⠛⠛⠛⠛⠛⠛⠑⠛⠓⠛⠛⠛⠛⠛⠛⠛⠛⠋⠛⠛⠛⠛⠛⠛⠛⠛⠛⠛⠛⠀⠀⠀⠀⠀⠀⠀⠀⠀⠀⠀⠀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⠀⠀⠀⠀⠀⠀⠀⠀⠀⠀⠀⠀⠀⠀⠀⠀⠀⠀⠀⠀⠁⢑⢕⢑⢕⢕⡱⣿⣿⣿⣿⣿⣿⣿⣿⣿⣿⣿⣿⣽⣿⣿⣿⣿⣿⣿⣿⣿⣿⣿⣿⣿⣿⣿⣿⣿⣿⣿⣿⣿⣿⣿⣷⢕⢕⢕⢕⢕⢕⠀⠀⠀⠀⠀⠀⠀⠀⠀⠀⠀⠀</a:t>
            </a:r>
            <a:br/>
            <a:r>
              <a:t>⠀⠀⠀⠀⠀⠀⠀⠀⠀⠀⠀⠀⠀⠀⠀⠀⠀⠀⠀⠀⢕⢕⢕⢕⢕⢱⣾⣯⣽⣿⣿⣿⣿⣿⣿⣿⣿⣿⣧⣽⣿⣿⣿⣿⣿⣿⣿⣿⣿⣿⣿⣿⣿⣿⣿⣿⣿⣿⣿⣿⣿⣿⣿⢇⢕⢕⢕⢕⢕⠀⠀⠀⠀⠀⠀⠀⠀⠀⠀⠀⠀</a:t>
            </a:r>
            <a:br/>
            <a:r>
              <a:t>⠀⠀⠀⠀⠀⠀⠀⠀⠀⠀⠀⠀⠀⠀⠀⠀⠀⠀⠀⠀⢕⢕⢕⢕⢕⢱⣟⣿⣿⣿⣿⣿⣿⣿⣿⣿⣾⣿⣷⣷⣿⣿⣿⣿⣿⣿⣿⣿⣾⣿⣿⣿⣿⣿⣿⣿⣿⣿⣿⣿⣿⣿⣿⡇⢕⢕⢕⢕⢕⠀⠀⠀⠀⠀⠀⠀⠀⠀⠀⠀⠀</a:t>
            </a:r>
            <a:br/>
            <a:r>
              <a:t>⠀⠀⠀⠀⠀⠀⠀⠀⠀⠀⠀⠀⠀⠀⠀⠀⠀⠀⠀⠀⢕⢕⢕⢕⢕⢜⣿⣿⣿⣿⣿⣿⣿⣿⣿⣿⣿⣿⣿⣹⣿⣿⣿⣿⣿⣿⣿⣯⣻⣿⣿⣿⣿⣿⣿⣿⣿⣿⣿⣿⣿⣿⣿⡕⢕⢕⢕⢕⢕⠀⠀⠀⠀⠀⠀⠀⠀⠀⠀⠀⠀</a:t>
            </a:r>
            <a:br/>
            <a:r>
              <a:t>⠀⠀⠀⠀⠀⠀⠀⠀⠀⠀⠀⠀⠀⠀⠀⠀⠀⠀⠀⠐⢕⢕⢕⢕⢕⢸⣿⣿⡿⢿⢿⣿⢿⢿⢿⢿⣿⣿⣿⣿⣿⣿⣿⣿⣿⣿⣿⣿⣿⣿⣿⣿⢿⢿⢿⢿⣿⢿⢿⡿⢿⣿⣿⡇⢕⢕⢕⢕⢕⠀⠀⠀⠀⠀⠀⠀⠀⠀⠀⠀⠀</a:t>
            </a:r>
            <a:br/>
            <a:r>
              <a:t>⠀⠀⠀⠀⠀⠀⠀⠀⠀⠀⠀⠀⠀⠀⠀⠀⠀⠀⠀⢕⢕⢕⢕⢕⢕⢸⣿⣿⢟⣽⢟⢻⣝⢟⣿⡟⣿⣿⣿⣿⣿⣿⣿⣿⣿⣿⣿⣿⣿⣿⣿⣿⣿⣿⢻⣿⣿⢟⣿⣿⣻⣿⣿⡇⢕⢕⢕⢕⢕⠀⠀⠀⠀⠀⠀⠀⠀⠀⠀⠀⠀</a:t>
            </a:r>
            <a:br/>
            <a:r>
              <a:t>⠀⠀⠀⠀⠀⠀⠀⠀⠀⠀⠀⠀⠀⠀⠀⠀⠐⢑⢔⢅⢕⢕⢕⢕⢕⢸⣿⣿⣿⣿⣿⣿⣿⣿⣿⣿⣿⣿⣿⣿⣿⣿⣿⣿⣿⣿⣿⣿⢹⣿⣿⣿⣿⣿⣿⣿⣿⣿⣿⣿⣿⣿⣿⡇⢕⢕⢕⢕⢕⠀⠀⠀⠀⠀⠀⠀⠀⠀⠀⠀⠀</a:t>
            </a:r>
            <a:br/>
            <a:r>
              <a:t>⠀⠀⠀⠀⠀⠀⠀⠀⠀⠀⠀⠀⠀⠀⠀⠀⢄⢅⢕⢕⢕⢕⢕⢕⢕⢜⣿⣿⢻⣿⡟⣿⣿⢿⣿⣿⢻⣿⡟⢜⣽⣿⢿⣿⣿⣿⣿⡟⢜⣿⣿⣿⣿⣿⣽⣿⣿⢹⣿⣿⢻⣿⣿⢇⢕⢕⢕⢕⢕⠀⠀⠀⠀⠀⠀⠀⠀⠀⠀⠀⠀</a:t>
            </a:r>
            <a:br/>
            <a:r>
              <a:t>⠀⠀⠀⠀⠀⠀⠀⠀⠀⠀⠀⠀⠀⠀⠄⢄⢕⢕⢕⢕⣵⢕⢕⢕⢕⢕⣿⢿⢸⢟⢇⡇⢕⡎⢟⣿⢸⣿⡇⢕⢻⢝⢹⣿⣿⢽⣿⡗⢕⣿⣿⢼⢿⣿⢹⣿⡿⢸⣟⡿⢸⡟⢿⢕⢕⢕⢕⢕⢕⠀⠀⠀⠀⠀⠀⠀⠀⠀⠀⠀⠀</a:t>
            </a:r>
            <a:br/>
            <a:r>
              <a:t>⠀⠀⠀⠀⠀⠀⠀⠀⠀⠀⠀⢀⢀⢀⢀⢀⢑⢕⢑⢕⢜⢕⢗⢕⢕⢕⢝⢕⢕⢕⢕⢕⢕⢕⢕⢸⢜⢝⢕⢕⢸⡜⢜⢝⢝⢜⢕⢕⢕⢜⢝⢕⢱⡽⢜⢝⢝⢜⢝⢝⢜⢝⢝⢕⢕⢕⢕⢕⢕⠀⠀⠀⠀⠀⠀⠀⠀⠀⠀⠀⠀</a:t>
            </a:r>
            <a:br/>
            <a:r>
              <a:t>⠀⠀⠀⠀⠀⠀⠀⠀⠀⠀⠀⣿⣿⣿⣿⣿⣿⣿⣿⣿⣿⣿⣿⣿⣿⣿⣿⣿⣿⣿⣿⣿⣿⡇⢕⣼⣿⣿⣿⣇⣱⣯⣿⣿⣿⣿⣿⣿⣿⣿⣿⢕⡕⣿⣿⣷⣷⣷⣷⣷⣷⣷⣷⣷⣷⣷⣷⣷⣷⠀⠀⠀⠀⠀⠀⠀⠀⠀⠀⠀⠀</a:t>
            </a:r>
            <a:br/>
            <a:r>
              <a:t>⠀⠀⠀⠀⠀⠀⠀⠀⠀⠀⠀⣿⣿⣿⣿⣿⣿⣿⣿⢻⣿⣿⣿⣿⣿⣿⣿⣿⣿⣿⣿⣿⣿⣧⢕⣿⣿⣿⣿⣿⣿⣿⣿⣿⣿⣿⣿⣿⣿⣿⡿⢱⣇⢻⣿⣿⣿⣿⣏⣿⣿⣿⣟⣿⣿⣿⣿⣿⣿⠀⠀⠀⠀⠀⠀⠀⠀⠀⠀⠀⠀</a:t>
            </a:r>
            <a:br/>
            <a:r>
              <a:t>⠀⠀⠀⠀⠀⠀⠀⠀⠀⠀⠀⢿⢿⣿⣿⣿⢿⡿⣿⣽⣽⣿⣿⣿⣿⣿⣿⣿⣿⣿⣿⣿⣿⣿⣿⣿⣿⣿⣿⣿⣿⣿⣿⣿⣿⣿⣿⣿⣿⣿⣷⣿⣷⣾⣿⣿⣿⣻⣿⣸⣽⣿⣻⣿⣿⣿⣿⡟⢻⠀⠀⠀⠀⠀⠀⠀⠀⠀⠀⠀⠀</a:t>
            </a:r>
            <a:br/>
            <a:r>
              <a:t>⠀⠀⠀⠀⠀⠀⠀⠀⠀⠀⠀⢱⣧⣷⣼⣾⢸⢏⢟⢟⣫⣿⣿⣿⣿⣿⣿⣿⣿⣿⣿⣿⣿⣿⣿⣿⣿⣿⣿⣿⣏⢷⣾⣿⣿⡿⣿⣿⢿⣿⣿⣿⡿⢻⡿⣿⣿⣿⣿⣿⣿⣿⣿⣿⣿⣿⣯⣿⡿⠀⠀⠀⠀⠀⠀⠀⠀⠀⠀⠀⠀</a:t>
            </a:r>
            <a:br/>
            <a:r>
              <a:t>⠀⠀⠀⠀⠀⠀⠀⠀⠀⠀⠀⣿⣿⣿⡿⢿⣿⣿⣿⣿⣿⣿⣿⣿⣿⣿⣿⣿⣿⣿⣿⣿⣿⣿⣿⣿⣿⣿⣿⣿⣿⢸⣿⣿⣿⡇⣿⡟⢸⣿⣿⣿⢇⢼⢗⣿⣿⣟⣿⢼⣿⣿⣿⣿⣿⣿⣿⣿⣿⠀⠀⠀⠀⠀⠀⠀⠀⠀⠀⠀⠀</a:t>
            </a:r>
            <a:br/>
            <a:r>
              <a:t>⠀⠀⠀⠀⠀⠀⠀⠀⠀⠀⠀⣿⣿⣾⣾⣷⣿⣿⣿⣿⣿⣿⣿⣿⣿⣿⣿⣿⣿⣿⣿⣿⣿⣿⣿⣿⣿⣿⣿⣿⣿⢸⣿⣿⣿⡇⣿⡇⣽⣿⣿⣿⢸⣟⡿⢿⢿⢯⢽⢿⣿⣿⣟⡟⢟⢟⢟⢟⢿⠀⠀⠀⠀⠀⠀⠀⠀⠀⠀⠀⠀</a:t>
            </a:r>
            <a:br/>
            <a:r>
              <a:t>⠀⠀⠀⠀⠀⠀⠀⠀⠀⠀⠀⣿⣿⣿⣿⣿⣿⣿⣿⣿⣿⣿⣿⣿⣿⣿⣿⣿⣿⣿⣿⣿⣿⣿⣿⣿⣿⣿⣿⣿⣿⡼⣿⣿⣿⡇⣿⡇⣿⣿⣿⡇⣾⣿⡇⣿⣹⣿⣿⣸⣿⣿⣿⣿⣿⣿⣿⣿⣾⠀⠀⠀⠀⠀⠀⠀⠀⠀⠀⠀⠀</a:t>
            </a:r>
            <a:br/>
            <a:r>
              <a:t>⠀⠀⠀⠀⠀⠀⠀⠀⠀⠀⠀⣽⣿⣿⣿⣿⣿⣿⣿⣿⣿⣹⢹⣿⣿⣿⣿⣿⣿⣿⣿⣿⣿⣿⣿⣿⣿⣿⣿⣿⣿⡕⣿⡿⢿⣇⣿⡇⣷⣷⣿⢇⣿⣿⣸⣟⣿⣿⣼⡟⣿⣿⣿⣿⣿⣿⣿⣿⣿⠀⠀⠀⠀⠀⠀⠀⠀⠀⠀⠀⠀</a:t>
            </a:r>
            <a:br/>
            <a:r>
              <a:t>⠀⠀⠀⠀⠀⠀⠀⠀⠀⠀⠀⢟⢟⢏⢝⢕⢹⢝⢸⣿⣿⣿⣾⣿⣿⣿⣿⣿⣟⣟⢻⣿⣿⣿⣿⣿⣿⣿⣿⣿⣿⣧⣷⣷⣿⣷⣿⢇⣷⣮⡽⢕⣿⣿⣿⣹⣿⣿⡧⣿⣿⣿⣿⣿⣿⣿⣿⣿⣿⠀⠀⠀⠀⠀⠀⠀⠀⠀⠀⠀⠀</a:t>
            </a:r>
            <a:br/>
            <a:r>
              <a:t>⠀⠀⠀⠀⠀⠀⠀⠀⠀⠀⠀⢕⢕⢕⢕⢱⣵⣵⣿⣿⣿⣿⣿⣿⣿⣿⣿⣿⣇⢹⣷⣵⣝⢿⣿⣿⣿⣿⣿⣿⣿⣷⣧⣵⣼⣽⣝⢕⣽⣵⡇⡕⣿⣿⣿⣵⣝⣝⣽⣷⣿⣿⣿⣿⣿⣿⣿⣿⣿⠀⠀⠀⠀⠀⠀⠀⠀⠀⠀⠀⠀</a:t>
            </a:r>
            <a:br/>
            <a:r>
              <a:t>⠀⠀⠀⠀⠀⠀⠀⠀⠀⠀⠀⣱⣷⣷⣷⣿⣿⣿⣿⣿⣿⣿⣿⣿⣿⣿⣿⣿⣿⢜⣿⣿⡿⣯⢻⣿⣿⣿⣿⣿⣿⣿⣿⣿⣿⣿⡿⢸⣿⢻⡇⡇⣿⣿⣿⣿⣿⣿⣿⣿⣿⣿⣿⣿⣿⣿⣿⣿⣿⠀⠀⠀⠀⠀⠀⠀⠀⠀⠀⠀⠀</a:t>
            </a:r>
            <a:br/>
            <a:r>
              <a:t>⠀⠀⠀⠀⠀⠀⠀⠀⠀⠀⠀⣿⣿⣿⣿⣿⣿⣿⣿⣿⣿⣿⣿⣿⣿⣿⣿⣿⣿⡇⢻⣿⣷⣿⡏⣿⣿⣿⣿⣿⣿⣿⣿⣿⣿⣿⡇⢸⣿⣸⣿⣷⢱⣿⣿⣿⣿⡟⢿⣿⣿⣿⣿⣿⣿⣿⣿⣿⣿⠀⠀⠀⠀⠀⠀⠀⠀⠀⠀⠀⠀</a:t>
            </a:r>
            <a:br/>
            <a:r>
              <a:t>⠀⠀⠀⠀⠀⠀⠀⠀⠀⠀⠀⠛⠛⠛⠛⠛⠛⠛⠛⠛⠛⠛⠛⠛⠛⠛⠛⠛⠛⠃⠘⠛⠛⠛⠃⠛⠛⠛⠛⠛⠛⠛⠛⠛⠛⠛⠃⠛⠋⠛⠛⠛⠘⠛⠛⠛⠛⠛⠛⠛⠛⠛⠛⠛⠛⠛⠛⠛⠛⠀⠀⠀⠀⠀⠀⠀⠀⠀⠀⠀⠀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⠀⠀⠀⠀⠀⠀⠀⠀⠀⠀⠀⣿⣿⣿⣿⣿⣿⣿⣿⣿⣿⣿⣿⣿⣿⣿⡿⠟⠛⠙⠕⢅⢅⢕⢏⢻⢿⣿⣿⣿⣿⣿⣿⣿⣿⣿⣿⣿⣿⣿⣿⣿⣿⡇⠁⠀⠀⠀⠀⠀⠀⠀⠁⢜⣿⣿⣿⣿⣿⠀⠀⠀⠀⠀⠀⠀⠀⠀⠀⠀⠀</a:t>
            </a:r>
            <a:br/>
            <a:r>
              <a:t>⠀⠀⠀⠀⠀⠀⠀⠀⠀⠀⠀⣻⣿⣿⣿⣿⣿⣿⣿⣿⣿⣿⣿⣿⡿⢏⢕⢀⢄⢅⢱⡼⢵⢵⢷⢷⢧⣵⣼⣿⣿⣿⣿⣿⣿⣿⣿⣿⣿⣿⣿⣿⣿⢕⠀⠀⠀⠀⠀⠀⠀⠀⠐⠐⢻⣿⣿⣿⣿⠀⠀⠀⠀⠀⠀⠀⠀⠀⠀⠀⠀</a:t>
            </a:r>
            <a:br/>
            <a:r>
              <a:t>⠀⠀⠀⠀⠀⠀⠀⠀⠀⠀⠀⣿⣿⣿⣿⣿⣿⣿⣿⣿⣿⣿⣿⡟⢕⡕⢕⣷⡕⢟⢙⠁⢁⢀⢕⢕⢕⢺⣿⣿⣿⣿⣿⣿⣿⣿⣿⣿⣿⣿⣿⣿⣯⢅⢄⠀⢐⠀⢀⠀⠄⠄⠄⠄⢸⣿⣿⣿⣿⠀⠀⠀⠀⠀⠀⠀⠀⠀⠀⠀⠀</a:t>
            </a:r>
            <a:br/>
            <a:r>
              <a:t>⠀⠀⠀⠀⠀⠀⠀⠀⠀⠀⠀⣿⣿⣿⣿⣿⣿⣿⣿⣿⣿⣿⣿⡇⢻⣕⣣⢕⢕⢕⡕⢕⢔⢕⢕⣻⡇⣧⣿⣿⣿⣿⣿⣿⣿⣿⣿⣿⣿⣿⣿⣿⡟⢕⢔⢕⢕⢕⢅⢔⢕⢕⢕⢕⢸⣿⣿⣿⣿⠀⠀⠀⠀⠀⠀⠀⠀⠀⠀⠀⠀</a:t>
            </a:r>
            <a:br/>
            <a:r>
              <a:t>⠀⠀⠀⠀⠀⠀⠀⠀⠀⠀⠀⣿⣿⣿⣿⣿⣿⣿⣿⣿⣿⣿⣿⢇⢕⢹⣿⣿⣿⣿⣿⣿⣿⣷⣼⣷⣾⣿⣿⣿⣿⣿⣿⣿⣿⣿⣿⣿⣿⣿⣿⣿⣇⢕⢕⢕⢕⢕⢕⢕⢕⢕⢕⢕⢕⣿⣿⣿⣿⠀⠀⠀⠀⠀⠀⠀⠀⠀⠀⠀⠀</a:t>
            </a:r>
            <a:br/>
            <a:r>
              <a:t>⠀⠀⠀⠀⠀⠀⠀⠀⠀⠀⠀⣿⣿⣿⣿⣿⣿⣿⣿⣿⣿⣿⣿⢕⢕⣼⣿⣿⣿⣿⣿⣿⣿⣿⣿⣿⣿⣿⣿⣿⣿⣿⣿⣿⣿⣿⣿⣿⣿⣿⣿⣿⣏⣱⣕⣕⡕⢕⣵⣵⣵⣵⣵⣵⣿⣿⣿⣿⣿⠀⠀⠀⠀⠀⠀⠀⠀⠀⠀⠀⠀</a:t>
            </a:r>
            <a:br/>
            <a:r>
              <a:t>⠀⠀⠀⠀⠀⠀⠀⠀⠀⠀⠀⣿⣿⣿⣿⣿⣿⣿⣿⣿⣿⣿⣿⡕⢕⣿⣿⣿⣿⣿⣿⣿⣿⣿⣿⣿⣿⣿⣿⣿⣿⣿⣿⣿⣿⣿⣿⣿⣿⣿⣿⣿⣿⣟⣻⣿⣿⣿⣿⣿⣿⣿⣿⣿⣿⣿⣿⣿⣿⠀⠀⠀⠀⠀⠀⠀⠀⠀⠀⠀⠀</a:t>
            </a:r>
            <a:br/>
            <a:r>
              <a:t>⠀⠀⠀⠀⠀⠀⠀⠀⠀⠀⠀⣿⣿⣿⣿⣿⣿⣿⣿⣿⣿⣿⣿⣇⢕⣿⣿⣿⣿⣿⣿⣿⣿⣿⣿⣿⣿⣻⣿⣿⣿⣿⣿⣿⣿⣿⣿⣿⣿⣿⣿⣿⣿⣿⣿⣿⣿⣿⣿⣿⣿⣿⣿⣿⣿⣿⣿⣿⣿⠀⠀⠀⠀⠀⠀⠀⠀⠀⠀⠀⠀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⠀⠀⠀⠀⠀⠀⠀⠀⠀⠀⠀⣿⣿⣿⣿⣿⣿⣿⣿⣿⣿⣿⣿⣿⣷⣿⣿⣿⣷⣷⣿⣿⣿⣿⣷⣿⣯⣽⣿⣿⣿⣿⣿⣿⣿⣿⣿⣿⣿⣿⣿⣿⣿⣿⣿⣿⣿⣿⣿⣿⣿⣿⣿⣿⣿⣿⣿⣿⣿⠀⠀⠀⠀⠀⠀⠀⠀⠀⠀⠀⠀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⠀⠀⠀⠀⠀⠀⠀⠀⠀⠀⠀⣿⣿⣿⣿⣿⣿⣿⣿⣿⣿⣿⣿⣿⣿⣿⣿⣿⣿⣟⣿⣿⣿⣿⣾⠿⢿⣿⣿⣿⣿⣿⣿⣿⣿⣿⣿⣿⣿⣿⣿⣿⣿⣿⣿⣿⣿⣿⣿⣿⣿⣿⣿⣿⣿⣿⣿⣿⣿⠀⠀⠀⠀⠀⠀⠀⠀⠀⠀⠀⠀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⠀⠀⠀⠀⠀⠀⠀⠀⠀⠀⠀⣿⣿⣿⣿⣿⣿⣿⣿⣿⣿⣿⣿⣿⡿⢻⣿⣿⣿⣿⣿⣿⣿⣿⣿⣿⣿⡿⢻⣿⣿⣿⣿⣿⣿⣿⣿⣿⣿⣿⣿⣿⣿⣿⣿⣿⣿⣿⣿⣿⣿⣿⣿⣿⣿⣿⣿⣿⣿⠀⠀⠀⠀⠀⠀⠀⠀⠀⠀⠀⠀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⠀⠀⠀⠀⠀⠀⠀⠀⠀⠀⠀⣿⣿⣿⣿⣿⣿⣿⣿⣿⣿⣿⣿⣿⢇⢕⣿⣿⣿⣿⣿⣿⣿⣿⣿⣿⣿⠕⠸⣿⣿⣿⣿⣿⣿⣿⣿⣿⣿⣿⣿⣿⣿⣿⣿⣿⣿⣿⣿⣿⣿⣿⣿⣿⣿⣿⣿⣿⣿⠀⠀⠀⠀⠀⠀⠀⠀⠀⠀⠀⠀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⠀⠀⠀⠀⠀⠀⠀⠀⠀⠀⠀⣿⣿⣿⣿⣿⣿⣿⣿⣿⣿⣿⣿⡿⠑⢅⢜⢿⣿⣿⣿⣎⡝⣽⡿⠟⠁⠀⠀⣿⣿⣿⣿⣿⣿⣿⣿⣿⣿⣿⣿⣿⣿⣿⣿⣿⣿⣿⣿⣿⣿⣿⣿⣿⣿⣿⣿⣿⣿⠀⠀⠀⠀⠀⠀⠀⠀⠀⠀⠀⠀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⠀⠀⠀⠀⠀⠀⠀⠀⠀⠀⠀⣿⣿⣿⣿⣿⣿⣿⣿⣿⣿⣿⣿⡇⠀⢕⢕⠑⠜⠟⢟⠟⠏⠈⠀⠀⠀⠀⠀⣿⣿⣿⣿⣿⣿⣿⣿⣿⣿⣿⣿⣿⣿⣿⣿⣿⣿⣿⣿⣿⣿⣿⣿⣿⣿⣿⣿⣿⣿⠀⠀⠀⠀⠀⠀⠀⠀⠀⠀⠀⠀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⠀⠀⠀⠀⠀⠀⠀⠀⠀⠀⠀⣿⣿⣿⣿⣿⣿⣿⣿⣿⣿⣿⣿⣷⢄⢕⢕⢀⠄⠀⠀⠀⠀⠀⠀⠀⠀⢀⢀⣿⣿⣿⣿⣿⣿⣿⣿⣿⣿⣿⣿⣿⣿⣿⣿⣿⣿⣿⣿⣿⣿⣿⣿⣿⣿⣿⣿⣿⣿⠀⠀⠀⠀⠀⠀⠀⠀⠀⠀⠀⠀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⠀⠀⠀⠀⠀⠀⠀⠀⠀⠀⠀⣿⣿⣿⣿⣿⣿⣿⣿⣿⣿⣿⣿⣿⡕⢕⢕⢕⢔⢀⢀⢀⠀⢀⢀⢄⢕⢕⢸⣿⣿⣿⣿⣿⣿⣿⣿⣿⣿⣿⣿⣿⣿⣿⣿⣿⣿⣿⣿⣿⣿⣿⣿⣿⣿⣿⣿⣿⣿⠀⠀⠀⠀⠀⠀⠀⠀⠀⠀⠀⠀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⠀⠀⠀⠀⠀⠀⠀⠀⠀⠀⠀⣿⣿⣿⣿⣿⣿⣿⣿⣿⣿⣿⣿⣿⣧⢕⢕⢕⢅⢕⢁⠑⠁⢅⢅⢔⢕⢄⣾⣿⣿⣿⣿⣿⣿⣿⣿⣿⣿⣿⣿⣿⣿⣿⣿⣿⣿⣿⣿⣿⣿⣿⣿⣿⣿⣿⣿⣿⣿⠀⠀⠀⠀⠀⠀⠀⠀⠀⠀⠀⠀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⠀⠀⠀⠀⠀⠀⠀⠀⠀⠀⠀⣿⣿⣿⣿⣿⣿⣿⣿⣿⣿⣿⣿⣿⣿⣦⡕⢕⢕⢕⢄⢕⢕⢕⢕⢕⢕⣼⣿⣿⣿⣿⣿⣿⣿⣿⣿⣿⣿⣿⣿⣿⣿⣿⣿⣿⣿⣿⣿⣿⣿⣿⣿⣿⣿⣿⣿⣿⣿⠀⠀⠀⠀⠀⠀⠀⠀⠀⠀⠀⠀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⠀⠀⠀⠀⠀⠀⠀⠀⠀⠀⠀⣿⣿⣿⣿⣿⣿⣿⣿⣿⣿⣿⣿⣿⣿⣿⡇⠑⢕⢕⢕⢕⢕⢕⢕⢕⣼⣿⣿⣿⣿⣿⣿⣿⣿⣿⣿⣿⣿⣿⣿⣿⣿⣿⣿⣿⣿⣿⣿⣿⣿⣿⣿⣿⣿⣿⣿⣿⣿⠀⠀⠀⠀⠀⠀⠀⠀⠀⠀⠀⠀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⠀⠀⠀⠀⠀⠀⠀⠀⠀⠀⠀⠛⠛⠛⠛⠛⠛⠛⠛⠛⠛⠛⠛⠛⠛⠛⠃⠀⠑⠑⠑⠑⠑⠑⠑⠑⠛⠛⠛⠛⠛⠛⠛⠛⠛⠛⠛⠛⠛⠛⠛⠛⠛⠛⠛⠛⠛⠛⠛⠛⠛⠛⠛⠛⠛⠛⠛⠛⠛⠀⠀⠀⠀⠀⠀⠀⠀⠀⠀⠀⠀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⠀⠀⠀⠀⠀⠀⠀⠀⠀⠀⠀⠀⠀⠀⠀⠀⠀⠀⠀⠀⢕⢕⢕⢕⢕⢕⢾⣿⣿⣿⣿⣿⣾⣿⣿⣿⣿⣿⣿⣿⣿⣿⣿⣿⣿⣿⣿⣿⣿⣿⣿⣿⣿⣿⣿⣿⣿⣿⣿⣿⣿⣿⢕⢕⢕⢕⢕⢕⢕⠀⠀⠀⠀⠀⠀⠀⠀⠀⠀⠀⠀</a:t>
            </a:r>
            <a:br/>
            <a:r>
              <a:t>⠀⠀⠀⠀⠀⠀⠀⠀⠀⠀⠀⠀⠀⠀⠀⠀⠀⠀⠀⠄⢕⢕⢕⢕⢕⣵⣿⣽⣿⣿⣿⣿⣿⣿⣿⣿⣿⣿⣼⣿⣿⣿⣿⣿⣿⣿⣿⣿⣿⣿⣿⣿⣿⣿⣿⣿⣿⣿⣿⣿⣿⣿⡷⢕⢕⢕⢕⢕⢕⠀⠀⠀⠀⠀⠀⠀⠀⠀⠀⠀⠀</a:t>
            </a:r>
            <a:br/>
            <a:r>
              <a:t>⠀⠀⠀⠀⠀⠀⠀⠀⠀⠀⠀⠀⠀⠀⠀⠀⠀⠀⠀⢕⢕⢕⢕⢕⢕⣾⣿⣿⣿⣿⣿⣿⣿⣿⣿⣷⣿⣿⣷⣿⣿⣿⣿⣿⣿⣿⣿⣷⣿⣿⣿⣿⣿⣿⣿⣿⣿⣿⣿⣿⣿⣿⣧⢕⢕⢕⢕⢕⢕⠀⠀⠀⠀⠀⠀⠀⠀⠀⠀⠀⠀</a:t>
            </a:r>
            <a:br/>
            <a:r>
              <a:t>⠀⠀⠀⠀⠀⠀⠀⠀⠀⠀⠀⠀⠀⠀⠀⠀⠀⠀⠀⢕⢕⢕⢕⢕⢕⣹⣾⣿⣿⣿⣿⣿⣿⣿⣿⣿⣿⣿⣟⣿⣿⣿⣿⣿⣿⣿⣿⣽⣿⣿⣿⣿⣿⣿⣿⣿⣿⣿⣿⣿⣿⣿⣽⢕⢕⢕⢕⢕⢕⠀⠀⠀⠀⠀⠀⠀⠀⠀⠀⠀⠀</a:t>
            </a:r>
            <a:br/>
            <a:r>
              <a:t>⠀⠀⠀⠀⠀⠀⠀⠀⠀⠀⠀⠀⠀⠀⠀⠀⠀⠀⠀⢕⢕⢕⢕⢕⢕⣽⣿⡿⢿⢿⢿⢿⢿⢿⢿⢿⣿⣿⣿⣿⣿⣿⣿⣿⣿⣿⣿⣿⣿⣿⣿⣿⢿⢿⣿⢿⣿⣿⢿⣿⣿⣿⣿⢕⢕⢕⢕⢕⢕⠀⠀⠀⠀⠀⠀⠀⠀⠀⠀⠀⠀</a:t>
            </a:r>
            <a:br/>
            <a:r>
              <a:t>⠀⠀⠀⠀⠀⠀⠀⠀⠀⠀⠀⠀⠀⠀⠀⠀⠀⠀⢕⢕⢕⢕⢕⢕⢕⣿⣿⡟⣻⣟⢟⣿⡟⢻⣾⢻⣿⣿⣿⣿⣿⣿⣿⣿⣿⣿⣿⡿⣿⣿⣿⣻⣿⣟⣿⣿⣿⣿⣿⣻⣿⣿⡟⢕⢕⢕⢕⢕⢕⠀⠀⠀⠀⠀⠀⠀⠀⠀⠀⠀⠀</a:t>
            </a:r>
            <a:br/>
            <a:r>
              <a:t>⠀⠀⠀⠀⠀⠀⠀⠀⠀⠀⠀⠀⠀⠀⠀⠀⠄⠕⢐⢕⢕⢕⢕⢕⢕⣿⣿⣿⣿⣿⣿⣿⣿⣿⣿⣿⣿⣿⣿⣿⣿⣿⣿⣿⣿⣿⣿⡏⣿⣿⣿⣿⣿⣿⣿⣿⣿⣿⣿⣿⣿⣿⡿⢕⢕⢕⢕⢕⢕⠀⠀⠀⠀⠀⠀⠀⠀⠀⠀⠀⠀</a:t>
            </a:r>
            <a:br/>
            <a:r>
              <a:t>⠀⠀⠀⠀⠀⠀⠀⠀⠀⠀⠀⠀⠀⠀⠀⢀⢅⢕⢕⢕⢕⢕⢕⢕⢕⢸⣿⡟⣿⣿⢻⣿⣿⣿⣿⡟⣿⣿⢫⣯⣿⡟⣿⣿⣿⣿⣿⢕⢻⣿⣯⣿⣿⡟⣿⣿⡯⣿⣿⡟⣿⣿⡇⢕⢕⢕⢕⢕⢕⠀⠀⠀⠀⠀⠀⠀⠀⠀⠀⠀⠀</a:t>
            </a:r>
            <a:br/>
            <a:r>
              <a:t>⠀⠀⠀⠀⠀⠀⠀⠀⠀⠀⠀⠀⠀⠀⠐⢕⢕⢕⢕⢱⡕⢕⢕⢕⢕⢸⡟⢕⡯⢯⢸⢕⢕⢝⢻⡇⣿⣿⢕⢝⡟⢱⣿⣿⡷⣿⣿⢕⢸⣿⣿⢽⢿⡇⣿⣿⢇⣿⣿⢇⡿⢻⢇⢕⢕⢕⢕⢕⢕⠀⠀⠀⠀⠀⠀⠀⠀⠀⠀⠀⠀</a:t>
            </a:r>
            <a:br/>
            <a:r>
              <a:t>⠀⠀⠀⠀⠀⠀⠀⠀⠀⠀⠀⢀⢀⢀⢀⢅⣅⣕⣕⣕⣕⣕⣇⢕⢕⢜⢝⢕⢕⢜⢜⢝⢕⢱⢕⢇⢝⢝⢕⢕⢕⢕⢝⢝⢕⢝⢝⢕⢕⢝⢗⢕⢜⡗⢝⢝⢕⢝⢝⢕⢝⢝⢕⢕⢕⢕⢕⢕⢕⠀⠀⠀⠀⠀⠀⠀⠀⠀⠀⠀⠀</a:t>
            </a:r>
            <a:br/>
            <a:r>
              <a:t>⠀⠀⠀⠀⠀⠀⠀⠀⠀⠀⠀⣿⣿⣿⣿⣿⣿⣿⣿⣿⣿⣿⣿⣿⣿⣿⣿⣿⣿⣿⣿⣿⣿⡇⢕⣿⣿⣿⣧⣕⣸⣾⣿⣿⣿⣿⣿⣿⣿⣿⡟⢕⢕⣿⣿⣿⣿⣿⣿⣿⣷⣷⣷⣷⣷⣷⣷⣷⣷⠀⠀⠀⠀⠀⠀⠀⠀⠀⠀⠀⠀</a:t>
            </a:r>
            <a:br/>
            <a:r>
              <a:t>⠀⠀⠀⠀⠀⠀⠀⠀⠀⠀⠀⣿⣿⣿⣿⣟⣿⣿⣿⢹⣿⣿⣿⣿⣿⣿⣿⣿⣿⣿⣿⣿⣿⣇⢸⣿⣿⣿⣿⣿⣿⣿⣿⣿⣿⣿⣿⣿⣿⣿⢇⣾⣕⣿⣿⣿⣿⣿⡟⣿⣿⣿⣻⣿⣿⣿⣿⣿⣿⠀⠀⠀⠀⠀⠀⠀⠀⠀⠀⠀⠀</a:t>
            </a:r>
            <a:br/>
            <a:r>
              <a:t>⠀⠀⠀⠀⠀⠀⠀⠀⠀⠀⠀⢻⣿⣿⣿⣿⢻⣿⣿⣽⣯⣿⣿⣿⣿⣿⣿⣿⣿⣿⣿⣿⣿⣿⣿⣿⣿⣿⣿⣿⣿⣿⣿⣿⣿⣿⣿⣿⣿⣿⣾⣿⣷⣿⣟⣿⣿⣸⣇⣟⣿⣿⣿⣿⣿⣿⡟⢻⢿⠀⠀⠀⠀⠀⠀⠀⠀⠀⠀⠀⠀</a:t>
            </a:r>
            <a:br/>
            <a:r>
              <a:t>⠀⠀⠀⠀⠀⠀⠀⠀⠀⠀⠀⢱⣷⣽⣵⣿⢸⢯⢿⣹⣫⣿⣿⣿⣿⣿⣿⣿⣿⣿⣿⣿⣿⣿⣿⣿⣿⣿⣿⣿⣿⡟⣿⣿⣿⣿⢿⣿⡿⣿⣿⣿⣿⢝⡟⣿⣿⣿⣯⢿⣿⣯⣿⣿⣿⣿⣿⣿⢟⠀⠀⠀⠀⠀⠀⠀⠀⠀⠀⠀⠀</a:t>
            </a:r>
            <a:br/>
            <a:r>
              <a:t>⠀⠀⠀⠀⠀⠀⠀⠀⠀⠀⠀⣿⣿⣿⡿⡿⣾⣿⣿⣿⣿⣿⣿⣿⢿⢿⣿⣿⣿⣿⣿⣿⣿⣿⣿⣿⣿⣿⣿⣿⣿⣷⢹⣿⣿⣿⢸⣿⡇⣿⣿⣿⡟⢸⣷⣿⣿⢿⡟⣼⣿⣿⣿⣿⣿⣿⣿⣯⣾⠀⠀⠀⠀⠀⠀⠀⠀⠀⠀⠀⠀</a:t>
            </a:r>
            <a:br/>
            <a:r>
              <a:t>⠀⠀⠀⠀⠀⠀⠀⠀⠀⠀⠀⣽⣿⣷⣾⣧⣿⣿⣿⣿⣿⣿⣿⣿⣿⣿⣿⣿⣿⣿⣿⣿⣿⣿⣿⣿⣿⣿⣿⣿⣿⣿⢸⣿⣿⣿⢸⣿⡇⣿⣿⣿⢇⣝⡗⣟⢗⡺⣟⣿⣿⣿⣝⣝⣝⢝⢝⢝⣿⠀⠀⠀⠀⠀⠀⠀⠀⠀⠀⠀⠀</a:t>
            </a:r>
            <a:br/>
            <a:r>
              <a:t>⠀⠀⠀⠀⠀⠀⠀⠀⠀⠀⠀⣿⣿⣿⣿⣿⣿⣿⣿⣿⣿⣿⣿⣿⣿⣿⣿⣿⣿⣿⣿⣿⣿⣿⣿⣿⣿⣿⣿⣿⣿⣿⢸⣿⣿⣿⢻⡿⢇⢿⣿⣿⢱⣿⣇⣿⣾⣷⣿⢸⣿⣿⣿⣿⣿⣿⣿⣿⣿⠀⠀⠀⠀⠀⠀⠀⠀⠀⠀⠀⠀</a:t>
            </a:r>
            <a:br/>
            <a:r>
              <a:t>⠀⠀⠀⠀⠀⠀⠀⠀⠀⠀⠀⢽⣿⣿⣿⣿⣿⣿⣿⣿⣿⣿⢹⣿⣿⣿⣿⣿⣿⣿⣿⣿⣿⣿⣿⣿⣿⣿⣿⣿⣿⣿⣼⢿⢟⢿⢼⢿⢸⢿⣿⡏⢸⣿⣼⣯⣿⣿⣼⡟⣿⣿⣿⣿⣿⣿⣿⣿⣿⠀⠀⠀⠀⠀⠀⠀⠀⠀⠀⠀⠀</a:t>
            </a:r>
            <a:br/>
            <a:r>
              <a:t>⠀⠀⠀⠀⠀⠀⠀⠀⠀⠀⠀⢟⢟⢏⢕⢕⢝⢕⢱⣿⣿⣿⣿⣿⣿⣿⣿⣿⣿⣿⡽⢝⢻⣿⣿⣿⣿⣿⣿⣿⣿⣿⢿⢿⢿⣿⣿⣿⢸⣿⡧⢇⢸⣿⣿⣸⣿⣿⣇⣿⣿⣿⣿⣿⣿⣿⣿⣿⣿⠀⠀⠀⠀⠀⠀⠀⠀⠀⠀⠀⠀</a:t>
            </a:r>
            <a:br/>
            <a:r>
              <a:t>⠀⠀⠀⠀⠀⠀⠀⠀⠀⠀⠀⢕⢕⢕⢕⢱⣼⣾⣿⣿⣿⣿⣿⣿⣿⣿⣿⣿⣿⣿⢝⣿⣿⣿⣝⣿⣿⣿⣿⣿⣿⣿⣿⣷⣷⣷⣷⡕⢱⣷⢸⢱⢸⣿⣷⣿⣼⣵⣼⣾⣿⣿⣿⣿⣿⣿⣿⣿⣿⠀⠀⠀⠀⠀⠀⠀⠀⠀⠀⠀⠀</a:t>
            </a:r>
            <a:br/>
            <a:r>
              <a:t>⠀⠀⠀⠀⠀⠀⠀⠀⠀⠀⠀⣱⣷⣿⣿⣿⣿⣿⣿⣿⣿⣿⣿⣿⣿⣿⣿⣿⣿⣿⡇⢻⣿⣷⣿⡎⣿⣿⣿⣿⣿⣿⣿⣿⣿⣿⣿⡇⣸⣿⣾⣾⢸⣿⣿⣿⣿⣿⣿⣿⣿⣿⣿⣿⣿⣿⣿⣿⣿⠀⠀⠀⠀⠀⠀⠀⠀⠀⠀⠀⠀</a:t>
            </a:r>
            <a:br/>
            <a:r>
              <a:t>⠀⠀⠀⠀⠀⠀⠀⠀⠀⠀⠀⣿⣿⣿⣿⣿⣿⣿⣿⣿⣿⣿⣿⣿⣿⣿⣿⣿⣿⣿⣇⢸⣿⣿⣿⡇⣿⣿⣿⣿⣿⣿⣿⣿⣿⣿⣿⡇⣿⣇⣿⣿⡇⣿⣿⣿⣿⣏⣻⣿⣿⣿⣿⣿⣿⣿⣿⣿⣿⠀⠀⠀⠀⠀⠀⠀⠀⠀⠀⠀⠀</a:t>
            </a:r>
            <a:br/>
            <a:r>
              <a:t>⠀⠀⠀⠀⠀⠀⠀⠀⠀⠀⠀⠛⠛⠛⠛⠛⠛⠛⠛⠛⠛⠛⠛⠛⠛⠛⠛⠛⠛⠛⠛⠘⠛⠃⠛⠃⠛⠛⠛⠛⠛⠛⠛⠛⠛⠛⠛⠑⠛⠙⠛⠋⠃⠛⠛⠛⠛⠛⠛⠛⠛⠛⠛⠛⠛⠛⠛⠛⠛⠀⠀⠀⠀⠀⠀⠀⠀⠀⠀⠀⠀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⠀⠀⠀⠀⠀⠀⠀⠀⠀⠀⠀⣽⣿⣿⣿⣿⣿⣿⣿⣿⣿⣿⣿⣿⣿⡿⢟⢟⢝⢝⢕⢕⢕⢕⢕⢕⢇⢕⢕⢕⢕⢕⢕⢕⢕⢕⢕⢕⢕⢕⢕⢕⢕⢕⢕⢕⢕⢕⢕⠁⢕⢕⢕⢕⢕⢕⢕⢕⢕⠀⠀⠀⠀⠀⠀⠀⠀⠀⠀⠀⠀</a:t>
            </a:r>
            <a:br/>
            <a:r>
              <a:t>⠀⠀⠀⠀⠀⠀⠀⠀⠀⠀⠀⣹⣻⣻⣟⣟⣟⣟⡟⢿⢿⢿⢿⢟⢟⢫⣿⣿⣧⣿⣷⣷⣷⢷⢵⢵⢧⢕⢕⢕⢕⢕⢕⢕⢕⢕⢕⢕⢕⢕⢕⢕⢕⢕⢕⢕⢕⢕⢕⢄⢕⢕⢕⢕⢕⢕⢕⢕⢕⠀⠀⠀⠀⠀⠀⠀⠀⠀⠀⠀⠀</a:t>
            </a:r>
            <a:br/>
            <a:r>
              <a:t>⠀⠀⠀⠀⠀⠀⠀⠀⠀⠀⠀⣿⣿⣿⣿⣽⣽⣽⣽⡝⢕⢕⢕⢕⢕⣵⣿⣿⣿⣿⣿⣷⡷⣳⣖⡔⢕⢕⠕⠕⠕⠕⢕⢕⢕⢅⢅⢅⢕⢕⢕⢕⢕⢅⢅⢅⢅⢕⢕⢅⢅⢕⢕⢕⢕⢕⢕⢕⢕⠀⠀⠀⠀⠀⠀⠀⠀⠀⠀⠀⠀</a:t>
            </a:r>
            <a:br/>
            <a:r>
              <a:t>⠀⠀⠀⠀⠀⠀⠀⠀⠀⠀⠀⣿⣿⣿⣿⣟⣛⣓⣃⢑⢑⢕⢕⠕⢸⣿⣿⣿⢿⣿⣿⣿⡿⢿⣿⡇⠕⠕⠕⠕⢕⠕⠕⢕⢕⢕⢕⢕⢕⢕⢕⢕⢕⢕⢕⢕⢕⢔⢕⢕⢕⢕⢕⢕⢕⢕⢕⢕⢕⠀⠀⠀⠀⠀⠀⠀⠀⠀⠀⠀⠀</a:t>
            </a:r>
            <a:br/>
            <a:r>
              <a:t>⠀⠀⠀⠀⠀⠀⠀⠀⠀⠀⠀⠀⠑⠁⢈⠉⠉⠉⠍⠍⠉⠉⠉⠉⠝⢝⢝⠝⠝⠟⢛⠟⢛⠛⠟⠓⠓⠓⢗⠗⢆⢔⠄⢔⢔⢔⢄⢄⢄⢄⢄⢄⢄⢄⢄⢄⢄⢄⢄⢄⢄⢄⢄⢔⢄⢕⢕⢕⢕⠀⠀⠀⠀⠀⠀⠀⠀⠀⠀⠀⠀</a:t>
            </a:r>
            <a:br/>
            <a:r>
              <a:t>⠀⠀⠀⠀⠀⠀⠀⠀⠀⠀⠀⢀⢀⢀⢐⢐⠔⠔⠀⢀⠄⠄⢄⠄⢄⢄⢰⢕⢴⢤⣔⢐⢄⢄⢔⢕⢕⢕⢕⢕⢕⢕⢕⢕⢕⢕⢕⢕⢕⢕⢕⢕⢕⢕⢕⢕⢕⢕⢕⢕⢕⢕⢕⢕⢕⢕⢕⢕⢕⠀⠀⠀⠀⠀⠀⠀⠀⠀⠀⠀⠀</a:t>
            </a:r>
            <a:br/>
            <a:r>
              <a:t>⠀⠀⠀⠀⠀⠀⠀⠀⠀⠀⠀⢅⢕⢕⢕⢕⢕⢕⢕⢕⢕⢕⢕⢕⢕⢕⢕⣜⣷⣷⣿⡇⢕⢜⢕⢕⢕⢕⢕⢕⢕⢕⢕⢕⢕⢕⢕⢕⢕⢕⢕⢕⢕⢕⢕⢕⢕⢕⢕⢕⢕⢕⢕⢕⢕⢕⢕⢕⢕⠀⠀⠀⠀⠀⠀⠀⠀⠀⠀⠀⠀</a:t>
            </a:r>
            <a:br/>
            <a:r>
              <a:t>⠀⠀⠀⠀⠀⠀⠀⠀⠀⠀⠀⢕⢔⢔⢷⢶⢶⢷⢷⢔⢕⢕⢕⢕⢕⢕⣾⣿⣿⣿⣿⣷⢕⢕⢕⢕⢔⢔⢕⢕⢕⢕⢕⢔⢕⢕⢕⢕⢕⢕⢔⢔⢕⢕⢕⢔⢕⢕⢕⢕⢕⢕⢕⢕⢕⢕⢕⢕⢕⠀⠀⠀⠀⠀⠀⠀⠀⠀⠀⠀⠀</a:t>
            </a:r>
            <a:br/>
            <a:r>
              <a:t>⠀⠀⠀⠀⠀⠀⠀⠀⠀⠀⠀⢀⢅⢕⢕⢅⢕⢕⢕⢕⢕⢕⢕⢕⢕⢱⣽⡏⢝⣹⣿⣿⡇⢕⢕⢕⢕⢕⢕⢕⢕⢔⢐⢕⢕⢕⢕⢕⢕⢕⢔⢕⢔⢔⢕⢕⢕⢔⢔⢕⢕⢕⢕⢕⢕⢕⢕⢕⢕⠀⠀⠀⠀⠀⠀⠀⠀⠀⠀⠀⠀</a:t>
            </a:r>
            <a:br/>
            <a:r>
              <a:t>⠀⠀⠀⠀⠀⠀⠀⠀⠀⠀⠀⣵⣵⣵⣵⣵⣵⣵⣵⣵⣵⣵⣵⣵⣵⡿⣿⣿⣟⣟⣻⣿⣧⣵⣵⣵⣵⣵⣵⣵⣷⣷⣷⣷⣷⣷⣷⣷⣷⣷⣷⣷⣷⣷⣷⣷⣷⣷⣷⣷⣷⣷⣷⣷⣷⣷⣷⣷⣷⠀⠀⠀⠀⠀⠀⠀⠀⠀⠀⠀⠀</a:t>
            </a:r>
            <a:br/>
            <a:r>
              <a:t>⠀⠀⠀⠀⠀⠀⠀⠀⠀⠀⠀⣿⣿⣿⣿⣿⣿⣿⣿⣿⣿⣿⣿⣿⣿⣿⡾⣻⣿⣿⣿⣿⣿⣿⣿⣿⣿⣿⣿⣿⣿⣿⣿⣿⣿⣿⣿⣿⣿⣿⣿⣿⣿⣿⣿⣿⣿⣿⣿⣿⣿⣿⣿⣿⣿⣿⣿⣿⣿⠀⠀⠀⠀⠀⠀⠀⠀⠀⠀⠀⠀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⠀⠀⠀⠀⠀⠀⠀⠀⠀⠀⠀⣿⢕⢕⣿⣿⣿⣿⣿⣿⣿⣿⣿⣿⣿⣿⣾⣿⣿⣿⣿⣿⣿⣿⣿⣿⣿⣿⣿⣿⣿⣿⣿⣿⣿⣿⣿⣿⣿⣿⣿⣿⣿⣿⣿⣿⣿⣿⣿⣿⣿⣿⣿⣿⣿⣿⣿⣿⣿⠀⠀⠀⠀⠀⠀⠀⠀⠀⠀⠀⠀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⠀⠀⠀⠀⠀⠀⠀⠀⠀⠀⠀⣿⢕⢜⣿⣿⣿⣿⣿⣿⣿⣿⣿⣿⣿⣿⣿⣿⣿⣿⣿⣿⣿⣿⣿⣿⣿⣿⣿⣿⣿⣿⣿⣿⣿⣿⣿⣿⣿⣿⣿⣿⣿⣿⣿⣿⣿⣿⣿⣿⣿⣿⣿⣿⣿⣿⣿⣿⣿⠀⠀⠀⠀⠀⠀⠀⠀⠀⠀⠀⠀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⠀⠀⠀⠀⠀⠀⠀⠀⠀⠀⠀⣿⣱⣵⣿⣿⡿⢟⢿⢿⣿⣿⣿⣿⣿⣿⣿⣿⣿⣿⣿⣿⣿⣿⣿⣿⣿⣿⣿⣿⣿⣿⣿⣿⣿⣿⣿⣿⣿⣿⣿⣿⣿⣿⣿⣿⣿⣿⣿⣿⣿⣿⣿⣿⣿⣿⣿⣿⣿⠀⠀⠀⠀⠀⠀⠀⠀⠀⠀⠀⠀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⠀⠀⠀⠀⠀⠀⠀⠀⠀⠀⠀⣿⣿⣿⣿⣿⢇⢕⢕⢕⢕⢝⢝⢝⢟⢿⢿⢿⣿⣿⣿⣿⣿⣿⣿⣿⣿⣿⣿⣿⣿⣿⣿⣿⣿⣿⣿⣿⣿⣿⣿⣿⣿⣿⣿⣿⣿⣿⣿⣿⣿⣿⣿⣿⣿⣿⣿⣿⣿⠀⠀⠀⠀⠀⠀⠀⠀⠀⠀⠀⠀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⠀⠀⠀⠀⠀⠀⠀⠀⠀⠀⠀⣿⣿⣿⣿⡕⢕⢕⢕⢕⢕⢕⢕⢕⢕⢕⢕⢕⣼⣿⣿⣿⣿⣿⣿⣿⣿⣿⣿⣿⣿⣿⣿⣿⣿⣿⣿⣿⣿⣿⣿⢿⣿⣿⣿⣿⣿⣿⣿⣿⣿⣿⣿⣿⣿⣿⣿⣿⣿⠀⠀⠀⠀⠀⠀⠀⠀⠀⠀⠀⠀</a:t>
            </a:r>
            <a:br/>
            <a:r>
              <a:t>⠀⠀⠀⠀⠀⠀⠀⠀⠀⠀⠀⠘⠛⠛⠛⠛⠑⠑⠑⠑⠑⠑⠑⠑⠑⠑⠑⠑⠛⠛⠛⠛⠛⠛⠛⠛⠛⠙⠙⠙⠛⠛⠛⠛⠑⠑⠛⠛⠛⠛⠃⠑⠛⠛⠛⠛⠛⠛⠛⠛⠛⠛⠛⠛⠛⠛⠛⠛⠛⠀⠀⠀⠀⠀⠀⠀⠀⠀⠀⠀⠀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⠀⠀⠀⠀⠀⠀⠀⠀⠀⠀⠀⣾⣿⣿⣿⣿⣿⣿⣿⣿⣿⣿⣿⣿⣿⣿⢟⢟⢝⢝⢕⢕⢕⢕⢕⢸⢕⢕⢕⢕⢕⢕⢕⢕⢕⢕⢕⢕⢕⢕⢕⢕⢕⢕⢕⢕⢕⢕⢕⠐⢕⢕⢕⢕⢕⢕⢕⢕⢕⠀⠀⠀⠀⠀⠀⠀⠀⠀⠀⠀⠀</a:t>
            </a:r>
            <a:br/>
            <a:r>
              <a:t>⠀⠀⠀⠀⠀⠀⠀⠀⠀⠀⠀⣟⣟⣻⣻⢟⢿⢿⢿⢿⢿⢿⢿⢟⢗⢳⣾⣷⢳⣷⣷⣵⣵⣴⣵⣵⡕⢕⢕⢕⢕⢕⢕⢕⢕⢕⢕⢕⢕⢕⢕⢕⢕⢕⢕⢕⢕⢕⢕⢅⢕⢕⢕⢕⢕⢕⢕⢕⢕⠀⠀⠀⠀⠀⠀⠀⠀⠀⠀⠀⠀</a:t>
            </a:r>
            <a:br/>
            <a:r>
              <a:t>⠀⠀⠀⠀⠀⠀⠀⠀⠀⠀⠀⣿⣿⣿⣯⣽⣟⣟⣟⢟⢕⢕⢕⢕⢱⣵⣿⣿⣿⢿⣿⣷⢷⣇⣕⢕⢕⢅⢅⢅⢅⢅⢅⢅⢅⢅⢕⢕⢕⢕⢕⢕⢕⢕⢕⢕⢕⢕⢕⢕⢕⢑⢕⢑⢑⢑⢕⢕⢕⠀⠀⠀⠀⠀⠀⠀⠀⠀⠀⠀⠀</a:t>
            </a:r>
            <a:br/>
            <a:r>
              <a:t>⠀⠀⠀⠀⠀⠀⠀⠀⠀⠀⠀⣿⣿⣿⣿⡟⢟⠟⠝⠕⠕⠕⠕⠕⣼⢿⣿⣿⣿⣿⣿⣿⢟⣿⣿⢕⢕⢕⢕⢕⢕⢕⢕⢕⢕⢕⢔⢔⢕⢕⢕⢕⢕⢕⢕⢕⢔⢔⢔⢔⢕⢕⢕⢕⢕⢕⢕⢕⢕⠀⠀⠀⠀⠀⠀⠀⠀⠀⠀⠀⠀</a:t>
            </a:r>
            <a:br/>
            <a:r>
              <a:t>⠀⠀⠀⠀⠀⠀⠀⠀⠀⠀⠀⠉⠉⠉⠉⠉⠉⠉⠉⠙⠝⠝⠙⠙⢛⠟⠟⠟⠟⠟⢟⠟⠗⢗⢞⠗⠖⢖⢖⢖⢆⢁⢄⢄⢄⢄⢄⢄⢄⢄⢄⢄⢄⢄⢄⢄⢄⢄⢄⢄⢄⢅⢅⢅⢅⢕⢕⢕⢕⠀⠀⠀⠀⠀⠀⠀⠀⠀⠀⠀⠀</a:t>
            </a:r>
            <a:br/>
            <a:r>
              <a:t>⠀⠀⠀⠀⠀⠀⠀⠀⠀⠀⠀⢀⠀⠄⠄⠄⠀⠀⠄⠄⠄⠄⠄⠄⠄⢕⢡⢵⡰⢵⢴⡕⢕⢔⢔⢔⢕⢕⢕⢔⢕⢕⢕⢔⢔⢕⢔⢔⢔⢔⢔⢔⢔⢔⢔⢔⢔⢕⢕⢕⢕⢕⢕⢕⢕⢕⢕⢕⢕⠀⠀⠀⠀⠀⠀⠀⠀⠀⠀⠀⠀</a:t>
            </a:r>
            <a:br/>
            <a:r>
              <a:t>⠀⠀⠀⠀⠀⠀⠀⠀⠀⠀⠀⠁⢕⢕⢕⢕⢕⢕⢕⢕⢕⢕⢕⢕⢕⢕⢕⢕⣸⣷⣿⣿⡇⢕⢕⢕⢕⢕⢕⢕⢕⢕⢕⢕⢕⢕⢕⢕⢕⢕⢕⢕⢕⢕⢕⢕⢕⢕⢕⢕⢕⢕⢕⢕⢕⢕⢕⢕⢕⠀⠀⠀⠀⠀⠀⠀⠀⠀⠀⠀⠀</a:t>
            </a:r>
            <a:br/>
            <a:r>
              <a:t>⠀⠀⠀⠀⠀⠀⠀⠀⠀⠀⠀⢕⢔⢱⣵⢵⢴⢵⣕⣕⢕⢕⢕⢕⢕⢕⢱⣿⣿⣿⣿⣿⣧⢕⢕⢕⢕⢕⢕⢕⢕⢕⢕⢕⢕⢕⢕⢕⢔⢕⢕⢕⢕⢕⢕⢔⢔⢔⢔⢔⢔⢕⢕⢔⢔⢕⢕⢕⢕⠀⠀⠀⠀⠀⠀⠀⠀⠀⠀⠀⠀</a:t>
            </a:r>
            <a:br/>
            <a:r>
              <a:t>⠀⠀⠀⠀⠀⠀⠀⠀⠀⠀⠀⠅⢑⢕⢕⢕⢕⢕⢕⢕⢕⢕⢕⢕⢕⢕⣱⣽⡝⢝⣽⣿⣿⡕⢅⢕⢕⢕⢕⢕⢔⢔⢐⢕⢕⢕⢕⢕⢕⢕⢔⢔⢔⢔⢔⢔⢔⢔⢔⢔⢕⢔⢔⢔⢔⢕⢕⢕⢕⠀⠀⠀⠀⠀⠀⠀⠀⠀⠀⠀⠀</a:t>
            </a:r>
            <a:br/>
            <a:r>
              <a:t>⠀⠀⠀⠀⠀⠀⠀⠀⠀⠀⠀⣕⣕⣕⣕⣕⣕⣕⣕⣕⣵⣵⣵⣵⣵⣷⡿⣿⣿⣿⣿⣿⣿⣧⣵⣵⣵⣵⣵⣵⣵⣵⣵⣵⣵⣵⣵⣵⣵⣵⣵⣵⣵⣵⣷⣷⣷⣷⣷⣷⣷⣷⣷⣷⣷⣷⣷⣷⣷⠀⠀⠀⠀⠀⠀⠀⠀⠀⠀⠀⠀</a:t>
            </a:r>
            <a:br/>
            <a:r>
              <a:t>⠀⠀⠀⠀⠀⠀⠀⠀⠀⠀⠀⣿⣿⣿⣿⣿⣿⣿⣿⣿⣿⣿⣿⣿⣿⣿⣷⣿⣿⣿⣿⣿⣿⣿⣿⣿⣿⣿⣿⣿⣿⣿⣿⣿⣿⣿⣿⣿⣿⣿⣿⣿⣿⣿⣿⣿⣿⣿⣿⣿⣿⣿⣿⣿⣿⣿⣿⣿⣿⠀⠀⠀⠀⠀⠀⠀⠀⠀⠀⠀⠀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⠀⠀⠀⠀⠀⠀⠀⠀⠀⠀⠀⣿⡇⢕⢸⣿⣿⣿⣿⣿⣿⣿⣿⣿⣿⣿⣯⣿⣿⣿⣿⣿⣿⣿⣿⣿⣿⣿⣿⣿⣿⣿⣿⣿⣿⣿⣿⣿⣿⣿⣿⣿⣿⣿⣿⣿⣿⣿⣿⣿⣿⣿⣿⣿⣿⣿⣿⣿⣿⠀⠀⠀⠀⠀⠀⠀⠀⠀⠀⠀⠀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⠀⠀⠀⠀⠀⠀⠀⠀⠀⠀⠀⣿⡇⢕⢜⣿⣿⣿⣿⣿⣿⣿⣿⣿⣿⣿⣿⣿⣿⣿⣿⣿⣿⣿⣿⣿⣿⣿⣿⣿⣿⣿⣿⣿⣿⣿⣿⣿⣿⣿⣿⣿⣿⣿⣿⣿⣿⣿⣿⣿⣿⣿⣿⣿⣿⣿⣿⣿⣿⠀⠀⠀⠀⠀⠀⠀⠀⠀⠀⠀⠀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⠀⠀⠀⠀⠀⠀⠀⠀⠀⠀⠀⣿⡇⢕⢜⣿⣿⣿⣿⣿⣿⣿⣿⣿⣿⣿⣿⣿⣿⣿⣿⣿⣿⣿⣿⣿⣿⣿⣿⣿⣿⣿⣿⣿⣿⣿⣿⣿⣿⣿⣿⣿⣿⣿⣿⣿⣿⣿⣿⣿⣿⣿⣿⣿⣿⣿⣿⣿⣿⠀⠀⠀⠀⠀⠀⠀⠀⠀⠀⠀⠀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⠀⠀⠀⠀⠀⠀⠀⠀⠀⠀⠀⣿⣇⣕⣱⣿⣿⡟⢟⢿⢿⣿⣿⣿⣿⣿⣿⣿⣿⣿⣿⣿⣿⣿⣿⣿⣿⣿⣿⣿⣿⣿⣿⣿⣿⣿⣿⣿⣿⣿⣿⣿⣿⣿⣿⣿⣿⣿⣿⣿⣿⣿⣿⣿⣿⣿⣿⣿⣿⠀⠀⠀⠀⠀⠀⠀⠀⠀⠀⠀⠀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⠀⠀⠀⠀⠀⠀⠀⠀⠀⠀⠀⣿⣿⣿⣿⣿⡿⢕⢕⢕⢕⢕⢝⢝⢟⢻⢻⣿⣿⣿⣿⣿⣿⣿⣿⣿⣿⣿⣿⣿⣿⣿⣿⣿⣿⣿⣿⣿⣿⣿⣿⣿⣿⣿⣿⣿⣿⣿⣿⣿⣿⣿⣿⣿⣿⣿⣿⣿⣿⠀⠀⠀⠀⠀⠀⠀⠀⠀⠀⠀⠀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⠀⠀⠀⠀⠀⠀⠀⠀⠀⠀⠀⣿⣿⣿⣿⣯⡕⢕⢕⢕⢕⢕⢕⢕⢕⢕⢕⢕⢕⣿⣿⣿⣿⣿⣿⣿⣿⣿⣿⣿⣿⣿⣿⣿⣿⣿⣿⣿⣿⣿⣿⣿⣿⣿⣿⣿⣿⣿⣿⣿⣿⣿⣿⣿⣿⣿⣿⣿⣿⠀⠀⠀⠀⠀⠀⠀⠀⠀⠀⠀⠀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⠀⠀⠀⠀⠀⠀⠀⠀⠀⠀⠀⠛⠛⠛⠛⠛⠓⠑⠑⠑⠑⠑⠑⠑⠑⠑⠑⠑⠑⠛⠛⠛⠛⠛⠛⠛⠛⠛⠋⠙⠛⠛⠛⠛⠃⠑⠑⠑⠑⠙⠛⠛⠛⠛⠛⠛⠛⠛⠛⠛⠛⠛⠛⠛⠛⠛⠛⠛⠛⠀⠀⠀⠀⠀⠀⠀⠀⠀⠀⠀⠀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⠀⠀⠀⠀⠀⠀⠀⠀⠀⠀⠀⣿⣿⣿⣿⣿⣿⣿⣿⣿⣿⣿⣿⣿⣿⣿⢿⢟⢏⢏⢕⢕⢕⢕⢕⡗⢕⢕⢕⢕⢕⢕⢕⢕⢕⢕⢕⢕⢕⢕⢕⢕⢕⢕⢕⢕⢕⢕⢕⢕⢕⢕⢕⢕⢕⢕⢕⢕⢕⠀⠀⠀⠀⠀⠀⠀⠀⠀⠀⠀⠀</a:t>
            </a:r>
            <a:br/>
            <a:r>
              <a:t>⠀⠀⠀⠀⠀⠀⠀⠀⠀⠀⠀⣿⡿⡿⢿⢿⢿⢿⢿⢿⢿⡿⢿⢿⢗⣳⣷⣷⣷⣷⣧⣵⣥⣤⣕⣵⢕⢕⢕⢕⢕⢕⢕⢕⢕⢕⢕⢕⢕⢕⢕⢕⢕⢕⢕⢕⢕⢕⢕⢕⢕⢕⢕⢕⢕⢕⢕⢕⢕⠀⠀⠀⠀⠀⠀⠀⠀⠀⠀⠀⠀</a:t>
            </a:r>
            <a:br/>
            <a:r>
              <a:t>⠀⠀⠀⠀⠀⠀⠀⠀⠀⠀⠀⣿⣿⣿⣟⣟⣟⣟⡟⢟⢕⢕⢕⢕⣕⣾⣿⣿⣿⢿⣿⣧⢵⣵⡕⢕⢕⢅⢕⢕⢕⢕⢕⢕⢕⢕⢕⢕⢕⢕⢕⢕⢕⢕⢑⢑⢑⢑⢑⢑⢑⢑⢑⢑⢑⢕⢕⢕⢕⠀⠀⠀⠀⠀⠀⠀⠀⠀⠀⠀⠀</a:t>
            </a:r>
            <a:br/>
            <a:r>
              <a:t>⠀⠀⠀⠀⠀⠀⠀⠀⠀⠀⠀⣿⣿⣿⡟⢟⠏⠝⠕⠕⠕⠕⠕⢕⣿⣿⣿⣿⣿⣿⣿⣿⢻⣿⣷⢕⢕⢕⢕⢕⢔⢔⢔⢔⢔⢔⢕⢕⢕⢕⢕⢕⢕⢕⢕⢕⢕⢕⢕⢕⢕⢕⢕⢕⢕⢕⢕⢕⢕⠀⠀⠀⠀⠀⠀⠀⠀⠀⠀⠀⠀</a:t>
            </a:r>
            <a:br/>
            <a:r>
              <a:t>⠀⠀⠀⠀⠀⠀⠀⠀⠀⠀⠀⠉⠉⢉⠉⠝⠙⠝⠙⢛⠟⠓⠓⢓⢛⠛⢛⢟⢟⢟⢗⠿⢾⢷⢿⢶⢶⢦⢴⢴⢄⢅⢁⢅⢅⢅⢅⢁⢅⢅⢅⢅⢁⢅⢁⢁⢅⢁⢅⢅⢕⢕⢕⢕⢕⢕⢕⢕⢕⠀⠀⠀⠀⠀⠀⠀⠀⠀⠀⠀⠀</a:t>
            </a:r>
            <a:br/>
            <a:r>
              <a:t>⠀⠀⠀⠀⠀⠀⠀⠀⠀⠀⠀⠀⠀⠄⠄⠄⢀⠄⠄⠄⢅⢄⠐⢐⢔⢕⢔⢔⢱⣵⣗⣷⣆⢕⢔⢔⢔⢕⢕⢔⢕⢔⢔⢕⢕⢕⢕⢕⢔⢔⢕⢕⢕⢕⢕⢕⢕⢕⢕⢕⢕⢕⢕⢕⢕⢕⢕⢕⢕⠀⠀⠀⠀⠀⠀⠀⠀⠀⠀⠀⠀</a:t>
            </a:r>
            <a:br/>
            <a:r>
              <a:t>⠀⠀⠀⠀⠀⠀⠀⠀⠀⠀⠀⢅⢕⢕⢕⢕⢕⢕⢕⢕⢕⢕⢕⢕⢕⢕⢕⢕⣱⣷⣿⣿⣿⡕⢇⢕⢕⢕⢕⢕⢕⢕⢕⢕⢕⢕⢕⢕⢕⢕⢕⢕⢕⢕⢕⢕⢕⢕⢕⢕⢕⢕⢕⢕⢕⢕⢕⢕⢕⠀⠀⠀⠀⠀⠀⠀⠀⠀⠀⠀⠀</a:t>
            </a:r>
            <a:br/>
            <a:r>
              <a:t>⠀⠀⠀⠀⠀⠀⠀⠀⠀⠀⠀⢔⢕⢵⣵⣵⣵⣵⣵⣕⢕⢕⢕⢕⢕⢕⢕⢜⣿⣿⣿⣿⣿⣷⢕⢕⢕⢕⢕⢕⢕⢕⢕⢕⢕⢕⢕⢕⢕⢕⢕⢕⢕⢕⢕⢕⢕⢕⢕⢕⢕⢕⢕⢕⢕⢕⢕⢕⢕⠀⠀⠀⠀⠀⠀⠀⠀⠀⠀⠀⠀</a:t>
            </a:r>
            <a:br/>
            <a:r>
              <a:t>⠀⠀⠀⠀⠀⠀⠀⠀⠀⠀⠀⠁⢅⢕⢕⢕⢕⢕⢕⢕⢕⢕⢕⢕⢕⢱⣇⣼⣿⣵⣵⣾⣿⣿⢕⢕⢕⢕⢕⢕⢕⢕⢕⢕⢕⢕⢕⢕⢕⢕⢕⢅⢕⢕⢕⢕⢕⢕⢕⢕⢕⢕⢕⢔⢕⢕⢕⢕⢕⠀⠀⠀⠀⠀⠀⠀⠀⠀⠀⠀⠀</a:t>
            </a:r>
            <a:br/>
            <a:r>
              <a:t>⠀⠀⠀⠀⠀⠀⠀⠀⠀⠀⠀⣕⣕⣕⣕⣕⣕⣕⣕⣕⣕⣕⣕⣕⣕⣕⣝⣻⣿⣿⣷⡷⣿⣿⣵⣵⣵⣵⣵⣵⣵⣵⣵⣵⣵⣵⣵⣵⣵⣵⣵⣵⣵⣵⣵⣵⣵⣵⣵⣵⣵⣵⣵⣷⣷⣷⣷⣷⣷⠀⠀⠀⠀⠀⠀⠀⠀⠀⠀⠀⠀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⠀⠀⠀⠀⠀⠀⠀⠀⠀⠀⠀⣿⣿⡏⢜⢹⣿⣿⣿⣿⣿⣿⣿⣿⣿⣿⣿⣾⣿⣿⣾⣿⣿⣿⣿⣿⣿⣿⣿⣿⣿⣿⣿⣿⣿⣿⣿⣿⣿⣿⣿⣿⣿⣿⣿⣿⣿⣿⣿⣿⣿⣿⣿⣿⣿⣿⣿⣿⣿⠀⠀⠀⠀⠀⠀⠀⠀⠀⠀⠀⠀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⠀⠀⠀⠀⠀⠀⠀⠀⠀⠀⠀⣿⣿⡇⢕⢺⣿⣿⣿⣿⣿⣿⣿⣿⣿⣿⣿⣿⣿⣿⣿⣿⣿⣿⣿⣿⣿⣿⣿⣿⣿⣿⣿⣿⣿⣿⣿⣿⣿⣿⣿⣿⣿⣿⣿⣿⣿⣿⣿⣿⣿⣿⣿⣿⣿⣿⣿⣿⣿⠀⠀⠀⠀⠀⠀⠀⠀⠀⠀⠀⠀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⠀⠀⠀⠀⠀⠀⠀⠀⠀⠀⠀⣿⣿⡇⢕⢼⣿⣿⣿⣿⣿⣿⣿⣿⣿⣿⣿⣿⣿⣿⣿⣿⣿⣿⣿⣿⣿⣿⣿⣿⣿⣿⣿⣿⣿⣿⣿⣿⣿⣿⣿⣿⣿⣿⣿⣿⣿⣿⣿⣿⣿⣿⣿⣿⣿⣿⣿⣿⣿⠀⠀⠀⠀⠀⠀⠀⠀⠀⠀⠀⠀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⠀⠀⠀⠀⠀⠀⠀⠀⠀⠀⠀⣿⣿⣇⣕⣸⣿⡿⢜⢝⢟⢟⡿⢿⣿⣿⣿⣿⣿⣿⣿⣿⣿⣿⣿⣿⣿⣿⣿⣿⣿⣿⣿⣿⣿⣿⣿⣿⣿⣿⣿⣿⣿⣿⣿⣿⣿⣿⣿⣿⣿⣿⣿⣿⣿⣿⣿⣿⣿⠀⠀⠀⠀⠀⠀⠀⠀⠀⠀⠀⠀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⠀⠀⠀⠀⠀⠀⠀⠀⠀⠀⠀⣿⣿⣿⣿⣿⡟⢇⢕⢕⢕⢕⢕⢕⢕⢝⢝⢏⢻⢿⣿⣿⣿⣿⣿⣿⣿⣿⣿⣿⣿⣿⣿⣿⣿⣿⣿⣿⣿⣿⣿⣿⣿⣿⣿⣿⣿⣿⣿⣿⣿⣿⣿⣿⣿⣿⣿⣿⣿⠀⠀⠀⠀⠀⠀⠀⠀⠀⠀⠀⠀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⠀⠀⠀⠀⠀⠀⠀⠀⠀⠀⠀⣿⣿⣿⣿⣿⣇⢕⢕⢕⢕⢕⢕⢕⢕⢕⢕⢕⢕⣸⣿⣿⣿⣿⣿⣿⣿⣿⣿⣿⣿⣿⣿⣿⣿⣿⣿⣿⣿⣿⡿⢿⢿⣿⣿⣿⣿⣿⣿⣿⣿⣿⣿⣿⣿⣿⣿⣿⣿⠀⠀⠀⠀⠀⠀⠀⠀⠀⠀⠀⠀</a:t>
            </a:r>
            <a:br/>
            <a:r>
              <a:t>⠀⠀⠀⠀⠀⠀⠀⠀⠀⠀⠀⠛⠛⠛⠛⠛⠛⠃⠑⠑⠑⠑⠑⠑⠑⠑⠛⠓⠑⠛⠛⠛⠛⠛⠛⠛⠛⠛⠛⠛⠙⠛⠛⠛⠛⠑⠑⠑⠑⠑⠑⠑⠘⠛⠛⠛⠛⠛⠛⠛⠛⠛⠛⠛⠛⠛⠛⠛⠛⠀⠀⠀⠀⠀⠀⠀⠀⠀⠀⠀⠀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⠀⠀⠀⠀⠀⠀⠀⠀⠀⠀⠀⣷⣷⣿⣿⣿⣿⣿⣿⣿⣿⣿⣿⣿⣿⣿⣿⢿⢟⢟⢕⢕⢕⢕⢕⢕⢕⢕⢕⢕⢕⢕⢕⢕⢕⢕⢕⢕⢕⢕⢕⢕⢕⢕⢕⢕⢕⢕⢕⢕⢕⢕⢕⢕⢕⢕⢕⢕⢕⠀⠀⠀⠀⠀⠀⠀⠀⠀⠀⠀⠀</a:t>
            </a:r>
            <a:br/>
            <a:r>
              <a:t>⠀⠀⠀⠀⠀⠀⠀⠀⠀⠀⠀⣿⢿⣿⣿⣿⣿⣿⣿⣿⣿⣿⣿⡿⢯⣼⣵⡵⣵⣵⣕⣕⣕⣕⣕⣕⢕⢕⢕⢕⢕⢕⢕⢕⢕⢕⢕⢕⢕⢕⢕⢕⢕⢕⢕⢕⢕⠕⢕⢕⢕⢕⢕⢕⢕⢕⢕⢕⢕⠀⠀⠀⠀⠀⠀⠀⠀⠀⠀⠀⠀</a:t>
            </a:r>
            <a:br/>
            <a:r>
              <a:t>⠀⠀⠀⠀⠀⠀⠀⠀⠀⠀⠀⣿⣿⣷⡷⢷⢷⠷⠷⢗⢕⢕⢕⢕⢸⣿⣿⣷⣿⣿⣿⣏⣝⣝⢙⢝⢕⢑⢕⢕⢕⢕⢕⢕⢕⢕⢕⢕⢕⢕⢕⢕⢕⢕⠕⠕⠕⠕⠕⠕⠕⢕⢕⠕⢕⢕⢕⢕⢕⠀⠀⠀⠀⠀⠀⠀⠀⠀⠀⠀⠀</a:t>
            </a:r>
            <a:br/>
            <a:r>
              <a:t>⠀⠀⠀⠀⠀⠀⠀⠀⠀⠀⠀⣿⣿⣿⡿⢿⢟⢟⢕⢕⢕⢕⢕⢱⣿⣿⣿⣿⣷⣿⣿⡷⣾⣿⡇⢕⢕⢕⢕⢕⢅⢅⢅⢅⢕⢅⢕⢕⢕⢕⢕⢕⢕⢕⢕⢕⢕⢕⢕⢕⢕⢕⢕⢕⢕⢕⢕⢕⢕⠀⠀⠀⠀⠀⠀⠀⠀⠀⠀⠀⠀</a:t>
            </a:r>
            <a:br/>
            <a:r>
              <a:t>⠀⠀⠀⠀⠀⠀⠀⠀⠀⠀⠀⠛⠛⠛⢓⠗⢖⢖⢖⢖⢖⢶⠴⢼⠿⢿⢿⢿⢿⢿⢽⣧⣽⣽⣵⡥⡥⢥⣥⡅⢑⢁⢑⢁⢁⢁⢑⠑⢑⢑⢑⢑⢑⢑⢑⢑⢑⢑⢑⢕⢕⢑⢑⢑⢑⢑⢑⢑⢕⠀⠀⠀⠀⠀⠀⠀⠀⠀⠀⠀⠀</a:t>
            </a:r>
            <a:br/>
            <a:r>
              <a:t>⠀⠀⠀⠀⠀⠀⠀⠀⠀⠀⠀⠀⢔⢀⢑⢔⢐⢑⢁⢅⢑⢑⢔⢑⢔⢕⢐⢕⠕⢕⢕⣱⣿⣷⣿⡕⢕⢕⢕⢕⢅⢅⢅⢅⢅⢕⢕⢅⢅⢕⢕⢕⢕⢕⢕⢕⢕⢕⢕⢕⢕⢕⢕⢕⢕⢕⢕⢕⢕⠀⠀⠀⠀⠀⠀⠀⠀⠀⠀⠀⠀</a:t>
            </a:r>
            <a:br/>
            <a:r>
              <a:t>⠀⠀⠀⠀⠀⠀⠀⠀⠀⠀⠀⢔⢔⢔⢔⢔⢔⢔⢔⢕⢔⢔⢔⢕⢕⢕⢕⢕⢕⢕⣿⣿⣿⣿⣿⣇⢕⢕⢕⢕⢕⢕⢕⢕⢕⢕⢕⢕⢕⢕⢕⢕⢕⢕⢕⢕⢕⢕⢕⢕⢕⢕⢕⢕⢕⢕⢕⢕⢕⠀⠀⠀⠀⠀⠀⠀⠀⠀⠀⠀⠀</a:t>
            </a:r>
            <a:br/>
            <a:r>
              <a:t>⠀⠀⠀⠀⠀⠀⠀⠀⠀⠀⠀⢕⢕⣕⣕⣕⣕⣕⡕⢕⢕⢕⢕⢕⢕⢕⣕⣱⢕⣼⣿⣕⣱⣼⣯⣯⢕⢕⢕⢕⢕⢕⢕⢕⢕⢕⢕⢕⢕⢕⢕⢕⢕⢕⢕⢕⢕⢕⢕⢕⢕⢕⢕⢕⢕⢕⢕⢕⢕⠀⠀⠀⠀⠀⠀⠀⠀⠀⠀⠀⠀</a:t>
            </a:r>
            <a:br/>
            <a:r>
              <a:t>⠀⠀⠀⠀⠀⠀⠀⠀⠀⠀⠀⠑⢑⢝⢝⢝⢝⢝⢝⢕⢕⢕⢕⢕⢕⢑⢕⢜⢻⢿⣿⣿⣿⣽⣿⡿⢕⢕⢕⢕⢕⢕⢕⢕⢕⢕⢕⢑⢕⢕⢕⢕⢅⢅⢕⢕⢕⢕⢕⢅⢅⢅⢅⢅⢕⢕⢕⢅⢕⠀⠀⠀⠀⠀⠀⠀⠀⠀⠀⠀⠀</a:t>
            </a:r>
            <a:br/>
            <a:r>
              <a:t>⠀⠀⠀⠀⠀⠀⠀⠀⠀⠀⠀⢕⢕⢕⢔⢕⢕⢕⢕⢕⢕⢕⣕⣕⣕⣕⣱⣵⢺⣽⣿⣿⣷⣾⣿⣇⣕⣕⣕⣕⣕⣕⣕⣕⣕⣕⣕⣕⣕⣕⣕⣕⣕⣕⣕⣕⣵⣵⣵⣵⣵⣵⣵⣵⣵⣵⣵⣵⣵⠀⠀⠀⠀⠀⠀⠀⠀⠀⠀⠀⠀</a:t>
            </a:r>
            <a:br/>
            <a:r>
              <a:t>⠀⠀⠀⠀⠀⠀⠀⠀⠀⠀⠀⣿⣿⣿⣿⣿⣿⣿⣿⣿⣿⣿⣿⣿⣿⣿⣿⣿⣇⣿⣿⣿⣿⣿⣿⣿⣿⣿⣿⣿⣿⣿⣿⣿⣿⣿⣿⣿⣿⣿⣿⣿⣿⣿⣿⣿⣿⣿⣿⣿⣿⣿⣿⣿⣿⣿⣿⣿⣿⠀⠀⠀⠀⠀⠀⠀⠀⠀⠀⠀⠀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⠀⠀⠀⠀⠀⠀⠀⠀⠀⠀⠀⣿⣿⣿⣿⡏⢝⢻⣿⣿⣿⣿⣿⣿⣿⣿⣿⣿⣿⣿⣿⣿⣿⣿⣿⣿⣿⣿⣿⣿⣿⣿⣿⣿⣿⣿⣿⣿⣿⣿⣿⣿⣿⣿⣿⣿⣿⣿⣿⣿⣿⣿⣿⣿⣿⣿⣿⣿⣿⠀⠀⠀⠀⠀⠀⠀⠀⠀⠀⠀⠀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⠀⠀⠀⠀⠀⠀⠀⠀⠀⠀⠀⣿⣿⣿⣿⡇⢕⢽⣿⣿⣿⣿⣿⣿⣿⣿⣿⣿⣿⣿⣿⣿⣿⣿⣿⣿⣿⣿⣿⣿⣿⣿⣿⣿⣿⣿⣿⣿⣿⣿⣿⣿⣿⣿⣿⣿⣿⣿⣿⣿⣿⣿⣿⣿⣿⣿⣿⣿⣿⠀⠀⠀⠀⠀⠀⠀⠀⠀⠀⠀⠀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⠀⠀⠀⠀⠀⠀⠀⠀⠀⠀⠀⣿⣿⣿⣿⡇⢱⣿⣿⣿⣿⣿⣿⣿⣿⣿⣿⣿⣿⣿⣿⣿⣿⣿⣿⣿⣿⣿⣿⣿⣿⣿⣿⣿⣿⣿⣿⣿⣿⣿⣿⣿⣿⣿⣿⣿⣿⣿⣿⣿⣿⣿⣿⣿⣿⣿⣿⣿⣿⠀⠀⠀⠀⠀⠀⠀⠀⠀⠀⠀⠀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⠀⠀⠀⠀⠀⠀⠀⠀⠀⠀⠀⣿⣿⣿⣿⡇⢕⢻⣿⣿⣿⣿⣿⣿⣿⣿⣿⣿⣿⣿⣿⣿⣿⣿⣿⣿⣿⣿⣿⣿⣿⣿⣿⣿⣿⣿⣿⣿⣿⣿⣿⣿⣿⣿⣿⣿⣿⣿⣿⣿⣿⣿⣿⣿⣿⣿⣿⣿⣿⠀⠀⠀⠀⠀⠀⠀⠀⠀⠀⠀⠀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⠀⠀⠀⠀⠀⠀⠀⠀⠀⠀⠀⣿⣿⣿⣿⡇⢕⢸⣿⡏⢟⢟⡿⢿⢿⣿⣿⣿⣿⣿⣿⣿⣿⣿⣿⣿⣿⣿⣿⣿⣿⣿⣿⣿⣿⣿⣿⣿⣿⣿⣿⣿⣿⣿⣿⣿⣿⣿⣿⣿⣿⣿⣿⣿⣿⣿⣿⣿⣿⠀⠀⠀⠀⠀⠀⠀⠀⠀⠀⠀⠀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⠀⠀⠀⠀⠀⠀⠀⠀⠀⠀⠀⣿⣿⣿⣿⣇⣕⣸⣿⢇⢕⢕⢕⢕⢕⢕⢕⢜⢝⡟⢻⢻⣿⣿⣿⣿⣿⣿⣿⣿⣿⣿⣿⣿⣿⣿⣿⣿⣿⣿⣿⣿⣿⣿⣿⣿⣿⣿⣿⣿⣿⣿⣿⣿⣿⣿⣿⣿⣿⠀⠀⠀⠀⠀⠀⠀⠀⠀⠀⠀⠀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⠀⠀⠀⠀⠀⠀⠀⠀⠀⠀⠀⣿⣿⣿⣿⣿⣿⣿⡏⢕⢕⢕⢕⢕⢕⢕⢕⢕⢕⢕⢕⣽⣿⣿⣿⣿⣿⣿⣿⣿⣿⣿⣿⣿⣿⣿⣿⣿⣿⣿⣿⣿⣿⣿⣿⣿⣿⣿⣿⣿⣿⣿⣿⣿⣿⣿⣿⣿⣿⠀⠀⠀⠀⠀⠀⠀⠀⠀⠀⠀⠀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⠀⠀⠀⠀⠀⠀⠀⠀⠀⠀⠀⢿⣿⣿⣿⣿⣿⣿⣇⢕⢕⢕⢕⢕⢕⢕⢜⢝⢿⢕⢕⢻⣿⣿⣿⣿⣿⣿⣿⣿⣿⣿⣿⣿⣿⣿⣿⣿⣿⣿⣿⡿⢿⢿⢿⣿⣿⣿⣿⣿⣿⣿⣿⣿⣿⣿⣿⣿⣿⠀⠀⠀⠀⠀⠀⠀⠀⠀⠀⠀⠀</a:t>
            </a:r>
            <a:br/>
            <a:r>
              <a:t>⠀⠀⠀⠀⠀⠀⠀⠀⠀⠀⠀⠘⠛⠛⠛⠙⠛⠛⠛⠃⠑⠑⠑⠑⠑⠑⠑⠑⠘⠑⠑⠑⠛⠛⠛⠛⠛⠛⠛⠛⠛⠛⠛⠛⠛⠛⠃⠑⠑⠑⠑⠑⠑⠑⠘⠛⠛⠛⠛⠛⠛⠛⠛⠛⠛⠛⠛⠛⠛⠀⠀⠀⠀⠀⠀⠀⠀⠀⠀⠀⠀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⠀⠀⠀⠀⠀⠀⠀⠀⠀⠀⠀⣾⣷⣿⣿⣿⣿⣿⣿⣿⣿⣿⣿⣿⣿⣿⣿⢟⢟⢏⢕⢕⢕⢕⢸⢕⢕⢕⢕⢕⢕⢕⢕⢕⢕⢕⢕⢕⢕⢕⢕⢕⢕⢕⢕⢕⢕⠑⢕⢕⢕⢕⢕⢕⢕⢕⢕⢕⢕⠀⠀⠀⠀⠀⠀⠀⠀⠀⠀⠀⠀</a:t>
            </a:r>
            <a:br/>
            <a:r>
              <a:t>⠀⠀⠀⠀⠀⠀⠀⠀⠀⠀⠀⣿⣿⣿⣿⣿⣿⣿⣿⣿⣿⣿⣿⣿⢯⣽⣵⣕⣕⣕⣕⣕⢕⢕⢸⢕⢕⢕⢕⢕⢕⢕⢕⢕⢕⢕⢕⢕⢕⢕⢕⢕⢕⢕⢕⢕⢕⢔⢕⢕⢕⢕⢕⢕⢕⢕⢕⢕⢕⠀⠀⠀⠀⠀⠀⠀⠀⠀⠀⠀⠀</a:t>
            </a:r>
            <a:br/>
            <a:r>
              <a:t>⠀⠀⠀⠀⠀⠀⠀⠀⠀⠀⠀⣿⣷⣷⢷⠷⢷⢷⢯⢝⢝⢝⢕⢕⢜⣿⣿⣿⣿⣿⣟⣟⣟⣝⢝⢕⢕⢕⢕⢕⢕⢕⢕⠕⠕⠕⢕⢕⢕⢕⢕⢕⢕⢕⢕⢕⢕⢔⢕⢕⢕⢕⢕⢕⢕⢕⢕⢕⢕⠀⠀⠀⠀⠀⠀⠀⠀⠀⠀⠀⠀</a:t>
            </a:r>
            <a:br/>
            <a:r>
              <a:t>⠀⠀⠀⠀⠀⠀⠀⠀⠀⠀⠀⣿⣿⣿⣿⣟⣟⡟⢕⢕⢕⢕⢕⢸⣿⣿⣿⣿⣿⣿⣿⣽⣷⣷⡕⢕⢅⢕⢕⢕⢕⢕⢕⢕⢕⢕⢕⢕⢕⢕⢕⢕⢕⢕⢕⢑⢑⢑⢑⢑⢑⢑⢑⢔⢔⢔⢐⢑⢕⠀⠀⠀⠀⠀⠀⠀⠀⠀⠀⠀⠀</a:t>
            </a:r>
            <a:br/>
            <a:r>
              <a:t>⠀⠀⠀⠀⠀⠀⠀⠀⠀⠀⠀⠛⢛⠟⢗⠲⢶⢶⢶⠴⠴⠴⠵⠼⢷⢿⢿⢽⣿⣿⣿⣽⣿⣽⣇⣅⣅⣕⣕⡑⢑⢑⢑⢑⢕⢑⢕⠕⠑⠑⠑⠑⠑⠑⠑⠑⢑⢑⠑⠑⢑⠑⠑⠑⢑⢑⢑⢑⢕⠀⠀⠀⠀⠀⠀⠀⠀⠀⠀⠀⠀</a:t>
            </a:r>
            <a:br/>
            <a:r>
              <a:t>⠀⠀⠀⠀⠀⠀⠀⠀⠀⠀⠀⠀⢀⢔⢄⢐⢄⢐⠐⠅⠑⢑⢐⠕⢁⢕⢕⢑⢅⢕⢕⢕⣱⣿⣷⣷⢔⢕⢕⢕⢕⢕⢕⢕⢕⢕⢕⢕⢕⢕⢕⢕⢕⢕⢕⢕⢕⢕⢕⢕⢕⢕⢕⢕⢕⢕⢕⢕⢕⠀⠀⠀⠀⠀⠀⠀⠀⠀⠀⠀⠀</a:t>
            </a:r>
            <a:br/>
            <a:r>
              <a:t>⠀⠀⠀⠀⠀⠀⠀⠀⠀⠀⠀⠔⢔⢕⢔⢕⢕⢕⢕⢕⢕⢕⢕⢕⢕⢕⢕⢕⢕⢕⢕⣿⣿⣿⣿⣿⡕⢕⢕⢕⢕⢕⢕⢕⢕⢕⢕⢕⢕⢕⢕⢕⢕⢕⢕⢕⢕⢕⢕⢕⢕⢕⢕⢕⢕⢕⢕⢕⢕⠀⠀⠀⠀⠀⠀⠀⠀⠀⠀⠀⠀</a:t>
            </a:r>
            <a:br/>
            <a:r>
              <a:t>⠀⠀⠀⠀⠀⠀⠀⠀⠀⠀⠀⢕⣕⣕⣕⣕⣕⣕⡕⢕⢕⢕⢕⢕⢕⢕⣕⣕⣵⢵⣼⣿⣵⣱⣼⣯⡇⢕⢕⢕⢕⢕⢕⢕⢕⢕⢕⢕⢕⢕⢕⢕⢕⢕⢕⢕⢕⢕⢕⢕⢕⢕⢕⢕⢕⢕⢕⢕⢕⠀⠀⠀⠀⠀⠀⠀⠀⠀⠀⠀⠀</a:t>
            </a:r>
            <a:br/>
            <a:r>
              <a:t>⠀⠀⠀⠀⠀⠀⠀⠀⠀⠀⠀⢑⢜⢙⢝⢝⢝⢝⢝⢕⢕⢕⢑⢕⢕⢕⢕⢕⢜⢟⣿⣿⣿⣿⢯⣿⡏⢕⢕⢕⢕⢕⢕⢕⢕⢕⢕⢕⢕⢕⢕⢕⢕⢕⢕⢑⢕⢕⢕⢕⢕⢕⢕⢕⢅⢅⢅⢅⢕⠀⠀⠀⠀⠀⠀⠀⠀⠀⠀⠀⠀</a:t>
            </a:r>
            <a:br/>
            <a:r>
              <a:t>⠀⠀⠀⠀⠀⠀⠀⠀⠀⠀⠀⢕⢕⢕⢕⢕⢕⢕⢕⢕⢕⢕⣕⣕⣕⣕⡕⢱⣵⢾⣿⣿⣿⣷⣿⣿⣕⣕⣕⣕⣕⣕⣕⣕⣕⣕⣕⣕⣕⣕⣕⣕⣕⣕⣕⣕⣕⣕⣕⣕⣕⣕⣱⣵⣵⣵⣵⣵⣵⠀⠀⠀⠀⠀⠀⠀⠀⠀⠀⠀⠀</a:t>
            </a:r>
            <a:br/>
            <a:r>
              <a:t>⠀⠀⠀⠀⠀⠀⠀⠀⠀⠀⠀⣿⣿⣿⣿⣿⣿⣿⣿⣿⣿⣿⣿⣿⣿⣿⣿⣿⣿⢸⣿⣿⣽⣿⣿⣿⣿⣿⣿⣿⣿⣿⣿⣿⣿⣿⣿⣿⣿⣿⣿⣿⣿⣿⣿⣿⣿⣿⣿⣿⣿⣿⣿⣿⣿⣿⣿⣿⣿⠀⠀⠀⠀⠀⠀⠀⠀⠀⠀⠀⠀</a:t>
            </a:r>
            <a:br/>
            <a:r>
              <a:t>⠀⠀⠀⠀⠀⠀⠀⠀⠀⠀⠀⣿⣿⣿⣿⣿⡏⢝⢻⣿⣿⣿⣿⣿⣿⣿⣿⣿⣿⣿⣿⣿⣿⣿⣿⣿⣿⣿⣿⣿⣿⣿⣿⣿⣿⣿⣿⣿⣿⣿⣿⣿⣿⣿⣿⣿⣿⣿⣿⣿⣿⣿⣿⣿⣿⣿⣿⣿⣿⠀⠀⠀⠀⠀⠀⠀⠀⠀⠀⠀⠀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⠀⠀⠀⠀⠀⠀⠀⠀⠀⠀⠀⣿⣿⣿⣿⣿⡇⢕⢽⣿⣿⣿⣿⣿⣿⣿⣿⣿⣿⣿⣿⣿⣿⣿⣿⣿⣿⣿⣿⣿⣿⣿⣿⣿⣿⣿⣿⣿⣿⣿⣿⣿⣿⣿⣿⣿⣿⣿⣿⣿⣿⣿⣿⣿⣿⣿⣿⣿⣿⠀⠀⠀⠀⠀⠀⠀⠀⠀⠀⠀⠀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⠀⠀⠀⠀⠀⠀⠀⠀⠀⠀⠀⣿⣿⣿⣿⣿⣇⣕⣸⣿⡇⢕⢕⢕⢜⢝⢟⢟⢟⢟⢟⢟⣿⣿⣿⣿⣿⣿⣿⣿⣿⣿⣿⣿⣿⣿⣿⣿⣿⣿⣿⣿⣿⣿⣿⣿⣿⣿⣿⣿⣿⣿⣿⣿⣿⣿⣿⣿⣿⠀⠀⠀⠀⠀⠀⠀⠀⠀⠀⠀⠀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⠀⠀⠀⠀⠀⠀⠀⠀⠀⠀⠀⣿⣿⣿⣿⣿⣿⣿⣿⡟⢕⢕⢕⢕⢕⢕⢕⢕⢕⢕⢕⢕⣿⣿⣿⣿⣿⣿⣿⣿⣿⣿⣿⣿⣿⣿⣿⣿⣿⣿⣿⣿⣿⣿⣿⣿⣿⣿⣿⣿⣿⣿⣿⣿⣿⣿⣿⣿⣿⠀⠀⠀⠀⠀⠀⠀⠀⠀⠀⠀⠀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⠀⠀⠀⠀⠀⠀⠀⠀⠀⠀⠀⣿⣿⢻⣿⣿⣿⣿⣿⣇⢕⢕⢕⢕⢕⢕⢕⢕⢗⢇⢕⢕⢻⣿⣿⣿⣿⣿⣿⣿⣿⣿⣿⣿⣿⣿⣿⣿⣿⣿⣿⣿⡿⢿⢿⣿⣿⣿⣿⣿⣿⣿⣿⣿⣿⣿⣿⣿⣿⠀⠀⠀⠀⠀⠀⠀⠀⠀⠀⠀⠀</a:t>
            </a:r>
            <a:br/>
            <a:r>
              <a:t>⠀⠀⠀⠀⠀⠀⠀⠀⠀⠀⠀⠚⠓⠛⠛⠛⠙⠛⠛⠛⠃⠑⠑⠑⠑⠑⠑⠑⠑⠑⠑⠑⠑⠛⠛⠛⠛⠛⠛⠛⠛⠛⠛⠛⠛⠛⠛⠑⠑⠑⠑⠑⠑⠑⠑⠛⠛⠛⠛⠛⠛⠛⠛⠛⠛⠛⠛⠛⠛⠀⠀⠀⠀⠀⠀⠀⠀⠀⠀⠀⠀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⠀⠀⠀⠀⠀⠀⠀⠀⠀⠀⠀⣵⣷⣿⣿⣿⣿⣿⣿⣿⣿⣿⣿⣿⣿⣿⣿⡿⢟⢟⢕⢕⢕⢕⣇⢕⢕⢕⢕⢕⢕⢕⢕⢕⢕⢕⢕⢕⢕⢕⢕⢕⢕⢕⢕⢕⢕⢕⢕⢕⢕⢕⢕⢕⢕⢕⢕⢕⢕⠀⠀⠀⠀⠀⠀⠀⠀⠀⠀⠀⠀</a:t>
            </a:r>
            <a:br/>
            <a:r>
              <a:t>⠀⠀⠀⠀⠀⠀⠀⠀⠀⠀⠀⣿⣿⣿⣿⣿⣿⣿⣿⣿⣿⣿⣿⣿⣟⣕⣕⣕⣕⣕⢕⢕⢕⢕⢕⢕⢕⢕⢕⢕⢕⢕⢕⢕⢕⢕⢕⢕⢕⢕⢕⢕⢕⢕⢕⢕⢕⢔⢕⢕⢕⢕⢕⢕⢕⢕⢕⢕⢕⠀⠀⠀⠀⠀⠀⠀⠀⠀⠀⠀⠀</a:t>
            </a:r>
            <a:br/>
            <a:r>
              <a:t>⠀⠀⠀⠀⠀⠀⠀⠀⠀⠀⠀⣷⣾⡷⢷⢮⣽⣽⣽⢝⢝⢝⢕⢕⢜⣿⣿⣿⣿⣿⣟⣟⢟⢟⢟⢇⢕⢕⠕⠕⢕⠕⠕⠕⢕⢕⢕⢕⢕⢕⢕⢕⢕⢕⢕⢕⢕⢕⢕⢕⢕⢕⢕⢕⡕⢕⢕⢕⢕⠀⠀⠀⠀⠀⠀⠀⠀⠀⠀⠀⠀</a:t>
            </a:r>
            <a:br/>
            <a:r>
              <a:t>⠀⠀⠀⠀⠀⠀⠀⠀⠀⠀⠀⣿⣿⣿⣿⣿⣿⡗⢕⢕⢕⢕⢕⢸⣿⣿⣿⣿⣿⣿⣿⣽⣷⣷⢕⢕⢕⢕⢕⢕⢕⢕⢑⢑⢕⢕⢕⢕⢕⢕⢕⢕⢕⢕⢕⢕⢔⢔⢔⢔⢔⢔⢔⢔⢕⢔⢕⢕⢕⠀⠀⠀⠀⠀⠀⠀⠀⠀⠀⠀⠀</a:t>
            </a:r>
            <a:br/>
            <a:r>
              <a:t>⠀⠀⠀⠀⠀⠀⠀⠀⠀⠀⠀⠻⢿⠿⠷⠶⠦⠴⠵⢥⢥⢵⢥⢼⢽⣿⣿⣿⣿⣿⣿⣽⣿⣿⣕⣑⣑⣕⣑⢑⢑⢑⢑⢑⢑⠑⢑⠑⠑⠑⠕⠕⠑⠑⠑⠑⠕⠕⠕⠕⢕⢕⢕⢕⢕⢕⢕⢕⢕⠀⠀⠀⠀⠀⠀⠀⠀⠀⠀⠀⠀</a:t>
            </a:r>
            <a:br/>
            <a:r>
              <a:t>⠀⠀⠀⠀⠀⠀⠀⠀⠀⠀⠀⠀⢄⢀⠄⢐⢑⠅⠔⠕⠅⠕⢑⠕⢅⢕⢅⠕⢄⢅⢔⢕⢕⢷⣷⣧⡕⢕⢕⢕⢕⢕⢕⢕⢕⢕⢕⢕⢕⢕⢕⢕⢑⢑⢑⢕⢑⢕⢕⢑⢕⢕⢕⢕⢕⢕⢕⢕⢕⠀⠀⠀⠀⠀⠀⠀⠀⠀⠀⠀⠀</a:t>
            </a:r>
            <a:br/>
            <a:r>
              <a:t>⠀⠀⠀⠀⠀⠀⠀⠀⠀⠀⠀⠔⢕⢕⢅⢅⢅⢅⢅⢕⢕⢅⢅⢕⢕⢅⢕⢅⢕⢕⢕⢕⣷⣿⣿⣿⡇⢕⢕⢕⢕⢕⢕⢕⢕⢕⢕⢕⢕⢕⢕⢕⢕⢕⢕⢕⢕⢕⢕⢕⢕⢕⢕⢕⢕⢕⢕⢕⢕⠀⠀⠀⠀⠀⠀⠀⠀⠀⠀⠀⠀</a:t>
            </a:r>
            <a:br/>
            <a:r>
              <a:t>⠀⠀⠀⠀⠀⠀⠀⠀⠀⠀⠀⢑⢕⢕⢕⢕⢕⢕⢕⢕⢕⢕⢕⢕⢕⢕⣕⣕⣕⡕⢕⣿⣟⣽⣟⣿⣿⢕⢕⢕⢑⢕⢕⢕⢕⢕⢕⢕⢕⢕⢕⢕⢕⢕⢕⢕⢕⢑⢕⢕⢕⢕⢕⢕⢕⢕⢕⢕⢕⠀⠀⠀⠀⠀⠀⠀⠀⠀⠀⠀⠀</a:t>
            </a:r>
            <a:br/>
            <a:r>
              <a:t>⠀⠀⠀⠀⠀⠀⠀⠀⠀⠀⠀⢑⢝⢝⢝⢝⢝⢝⢝⢕⢕⢕⢕⢕⢕⢕⢝⢝⢝⢷⣿⣿⣿⣿⣿⣻⣿⢕⢕⢕⢕⢑⢕⢕⢕⢕⢕⢕⢑⢕⢕⢕⢕⢕⢑⢕⢕⢕⢕⢕⢕⢕⢕⢕⢕⢕⢕⢕⢕⠀⠀⠀⠀⠀⠀⠀⠀⠀⠀⠀⠀</a:t>
            </a:r>
            <a:br/>
            <a:r>
              <a:t>⠀⠀⠀⠀⠀⠀⠀⠀⠀⠀⠀⢕⢕⢕⢕⢕⢕⢕⢕⢕⢕⢕⢕⢕⢕⢕⢕⢕⢕⢸⣼⢿⣿⣿⣿⣿⣿⢕⢕⢕⢕⢕⣕⣕⣕⣕⣕⣕⣕⣕⣕⣕⣕⣕⣕⣕⣕⣕⣕⣕⣕⣕⣕⣕⣕⣕⣕⣕⣱⠀⠀⠀⠀⠀⠀⠀⠀⠀⠀⠀⠀</a:t>
            </a:r>
            <a:br/>
            <a:r>
              <a:t>⠀⠀⠀⠀⠀⠀⠀⠀⠀⠀⠀⣿⣿⣿⣿⣿⣿⣿⣿⣿⣿⣿⣿⣿⣿⣿⣿⣿⣿⡿⣿⣿⣿⣻⣿⣿⣿⣿⣿⣿⣿⣿⣿⣿⣿⣿⣿⣿⣿⣿⣿⣿⣿⣿⣿⣿⣿⣿⣿⣿⣿⣿⣿⣿⣿⣿⣿⣿⣿⠀⠀⠀⠀⠀⠀⠀⠀⠀⠀⠀⠀</a:t>
            </a:r>
            <a:br/>
            <a:r>
              <a:t>⠀⠀⠀⠀⠀⠀⠀⠀⠀⠀⠀⣿⣿⣿⣿⣿⣿⡟⢟⢻⣿⣿⣿⣿⣿⣿⣿⣿⣿⣧⣿⣿⣿⣿⣿⣿⣿⣿⣿⣿⣿⣿⣿⣿⣿⣿⣿⣿⣿⣿⣿⣿⣿⣿⣿⣿⣿⣿⣿⣿⣿⣿⣿⣿⣿⣿⣿⣿⣿⠀⠀⠀⠀⠀⠀⠀⠀⠀⠀⠀⠀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⠀⠀⠀⠀⠀⠀⠀⠀⠀⠀⠀⣿⣿⣿⣿⣻⣿⡇⢕⢱⣿⣿⣿⣿⣿⣿⣿⣿⣿⣿⣿⣿⣿⣿⣿⣿⣿⣿⣿⣿⣿⣿⣿⣿⣿⣿⣿⣿⣿⣿⣿⣿⣿⣿⣿⣿⣿⣿⣿⣿⣿⣿⣿⣿⣿⣿⣿⣿⣿⠀⠀⠀⠀⠀⠀⠀⠀⠀⠀⠀⠀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⠀⠀⠀⠀⠀⠀⠀⠀⠀⠀⠀⣿⣿⣿⢿⣿⣿⣇⢕⣸⣿⡟⢿⢿⢿⣿⣿⣿⣿⣿⣿⣿⣿⣿⣿⣿⣿⣿⣿⣿⣿⣿⣿⣿⣿⣿⣿⣿⣿⣿⣿⣿⣿⣿⣿⣿⣿⣿⣿⣿⣿⣿⣿⣿⣿⣿⣿⣿⣿⠀⠀⠀⠀⠀⠀⠀⠀⠀⠀⠀⠀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⠀⠀⠀⠀⠀⠀⠀⠀⠀⠀⠀⣿⣿⣿⣿⣿⣿⣿⣿⣿⣿⢇⢕⢕⢕⢕⢝⢝⢝⢝⢝⢝⢕⣿⣿⣿⣿⣿⣿⣿⣿⣿⣿⣿⣿⣿⣿⣿⣿⣿⣿⣿⣿⣿⣿⣿⣿⣿⣿⣿⣿⣿⣿⣿⣿⣿⣿⣿⣿⠀⠀⠀⠀⠀⠀⠀⠀⠀⠀⠀⠀</a:t>
            </a:r>
            <a:br/>
            <a:r>
              <a:t>⠀⠀⠀⠀⠀⠀⠀⠀⠀⠀⠀⣿⣿⣿⢏⣹⣿⣿⣿⣿⣏⢕⢕⢕⢕⢕⢔⢕⢕⢕⢕⢕⢕⣿⣿⣿⣿⣿⣿⣿⣿⣿⣿⣿⣿⣿⣿⣿⣿⣿⣿⣿⣿⢿⢿⢿⣿⣿⣿⣿⣿⣿⣿⣿⣿⣿⣿⣿⣿⠀⠀⠀⠀⠀⠀⠀⠀⠀⠀⠀⠀</a:t>
            </a:r>
            <a:br/>
            <a:r>
              <a:t>⠀⠀⠀⠀⠀⠀⠀⠀⠀⠀⠀⠛⠛⠛⠛⠛⠛⠛⠛⠛⠛⠃⠑⠑⠑⠑⠑⠑⠑⠑⠑⠑⠑⠘⠛⠛⠛⠛⠛⠛⠛⠛⠛⠛⠛⠛⠛⠛⠑⠑⠑⠑⠑⠑⠑⠘⠛⠛⠛⠛⠛⠛⠛⠛⠛⠛⠛⠛⠛⠀⠀⠀⠀⠀⠀⠀⠀⠀⠀⠀⠀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⠀⠀⠀⠀⠀⠀⠀⠀⠀⠀⠀⣼⣵⣿⣿⣿⣿⣿⣿⣿⣿⣿⣿⣿⣿⣿⣿⣿⢿⢇⢕⢕⢕⢕⡇⢕⢕⢕⢕⢕⢕⢕⢕⢕⢕⢕⢕⢕⢕⢕⢕⢕⢕⢕⢕⢕⠑⢕⢕⢕⢕⢕⢕⢕⢕⢕⢕⢕⢕⠀⠀⠀⠀⠀⠀⠀⠀⠀⠀⠀⠀</a:t>
            </a:r>
            <a:br/>
            <a:r>
              <a:t>⠀⠀⠀⠀⠀⠀⠀⠀⠀⠀⠀⣿⣿⣿⣿⣿⣿⣿⣿⣿⣿⣿⣿⣿⣟⣏⣕⣕⣕⡕⢕⢕⢕⢕⡇⢕⢕⢕⢕⢕⢕⢕⢕⢕⢕⢕⢕⢕⢕⢕⢕⢕⢕⢕⢕⢕⢑⢕⢕⢕⢕⢕⢕⢕⢕⢕⢕⢕⢕⠀⠀⠀⠀⠀⠀⠀⠀⠀⠀⠀⠀</a:t>
            </a:r>
            <a:br/>
            <a:r>
              <a:t>⠀⠀⠀⠀⠀⠀⠀⠀⠀⠀⠀⣷⣾⣯⣽⣽⣽⣽⣽⢝⢝⢝⢝⢕⢸⣿⣿⣾⣿⣿⡿⢟⢟⢗⠟⢕⢕⢕⢕⢕⢕⢕⢕⢕⢕⢕⢕⢕⢕⢕⢕⢕⢕⢕⢕⢕⢄⢕⢕⢕⢕⢕⢕⢕⢕⢕⢕⢕⢕⠀⠀⠀⠀⠀⠀⠀⠀⠀⠀⠀⠀</a:t>
            </a:r>
            <a:br/>
            <a:r>
              <a:t>⠀⠀⠀⠀⠀⠀⠀⠀⠀⠀⠀⣿⣿⣿⣷⣷⢷⢷⢕⢕⢕⢕⢕⣵⣿⣿⣿⣿⣽⣿⣿⣽⣿⣇⢕⢕⢕⢕⢕⢑⢑⢑⢕⢕⢕⢕⢕⢕⢕⢕⢕⢕⢕⢕⢔⢔⢕⢕⢕⢕⠕⠕⠕⠕⠕⢕⢕⢕⢕⠀⠀⠀⠀⠀⠀⠀⠀⠀⠀⠀⠀</a:t>
            </a:r>
            <a:br/>
            <a:r>
              <a:t>⠀⠀⠀⠀⠀⠀⠀⠀⠀⠀⠀⠿⠿⠿⠵⠵⢥⢥⢥⢥⢥⢅⣕⣿⣿⣿⣿⣿⣿⣿⣿⣸⣿⣟⣑⣑⣕⣑⣑⠑⠑⠑⠕⠕⠕⠕⢕⢕⠕⠕⠕⠕⠕⠕⠕⢕⠕⠕⠕⠕⢕⠕⢕⢕⢕⠕⠕⠕⢕⠀⠀⠀⠀⠀⠀⠀⠀⠀⠀⠀⠀</a:t>
            </a:r>
            <a:br/>
            <a:r>
              <a:t>⠀⠀⠀⠀⠀⠀⠀⠀⠀⠀⠀⠀⠀⢅⢑⢄⠑⠕⠕⠕⢕⢅⠅⠕⢔⢑⢅⢐⢅⢑⢕⢕⢕⢕⢕⢕⢕⢜⢝⢕⢕⢕⢕⢑⢕⢕⢕⢔⢐⢕⢕⢕⢔⢕⢔⢕⢕⢕⢕⢕⢕⢕⢕⢕⢕⢕⢕⢔⢕⠀⠀⠀⠀⠀⠀⠀⠀⠀⠀⠀⠀</a:t>
            </a:r>
            <a:br/>
            <a:r>
              <a:t>⠀⠀⠀⠀⠀⠀⠀⠀⠀⠀⠀⢄⢅⢅⢅⢅⢅⢅⢅⢅⢕⢅⢅⢕⢕⢕⢕⢕⢕⢕⢕⢕⢕⣹⣿⣿⣇⢕⢕⢕⢕⢕⢕⢕⢕⢕⢕⢕⢕⢕⢕⢕⢕⢕⢕⢕⢕⢕⢕⢕⢕⢕⢕⢕⢕⢕⢕⢕⢕⠀⠀⠀⠀⠀⠀⠀⠀⠀⠀⠀⠀</a:t>
            </a:r>
            <a:br/>
            <a:r>
              <a:t>⠀⠀⠀⠀⠀⠀⠀⠀⠀⠀⠀⢑⢕⢕⢕⢕⢕⢕⢕⢕⢕⢕⢕⢕⢕⢕⢕⢕⢕⢕⢕⢱⣺⣿⣿⣿⣿⡕⢕⢕⢕⢕⢕⢕⢕⢕⢕⢕⢕⢕⢕⢕⢕⢕⢕⢕⢕⢕⢕⢕⢕⢕⢕⢕⢕⢕⢕⢕⢕⠀⠀⠀⠀⠀⠀⠀⠀⠀⠀⠀⠀</a:t>
            </a:r>
            <a:br/>
            <a:r>
              <a:t>⠀⠀⠀⠀⠀⠀⠀⠀⠀⠀⠀⢕⢝⢟⢝⢝⢟⢏⢕⢕⢕⢕⢕⢕⢕⢜⢝⢝⢕⢱⣕⣼⣿⣿⣵⣼⣿⡇⢕⢕⢑⢕⢕⢕⢕⢕⢕⢕⢕⢑⢑⢑⢕⢕⢑⢕⢑⢕⢑⢑⢕⢕⢕⢑⢕⢕⢕⢑⢕⠀⠀⠀⠀⠀⠀⠀⠀⠀⠀⠀⠀</a:t>
            </a:r>
            <a:br/>
            <a:r>
              <a:t>⠀⠀⠀⠀⠀⠀⠀⠀⠀⠀⠀⢕⢕⢕⢕⢕⢕⢕⢕⢕⢕⢕⢕⢕⢕⢕⢕⢕⢕⢜⡿⣿⣿⣿⣿⣿⣿⡇⢕⢕⢕⢕⢕⢕⢕⢕⣕⣕⣔⣕⣕⣕⣕⣕⣕⣕⣕⣕⣕⣕⣕⣕⣕⣕⣕⣕⣕⣕⣕⠀⠀⠀⠀⠀⠀⠀⠀⠀⠀⠀⠀</a:t>
            </a:r>
            <a:br/>
            <a:r>
              <a:t>⠀⠀⠀⠀⠀⠀⠀⠀⠀⠀⠀⣷⣷⣷⣷⣷⣷⣾⣿⣿⣿⣿⣿⣿⣿⣿⣿⣿⣿⣿⣿⣿⢿⣿⣿⣿⣿⣿⣿⣿⣿⣿⣿⣿⣿⣿⣿⣿⣿⣿⣿⣿⣿⣿⣿⣿⣿⣿⣿⣿⣿⣿⣿⣿⣿⣿⣿⣿⣿⠀⠀⠀⠀⠀⠀⠀⠀⠀⠀⠀⠀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⠀⠀⠀⠀⠀⠀⠀⠀⠀⠀⠀⣿⣿⣿⣿⣿⣿⣿⡟⢟⢿⣿⣿⣿⣿⣿⣿⣿⣿⣿⢿⣿⣿⣽⣿⣿⣿⣿⣿⣿⣿⣿⣿⣿⣿⣿⣿⣿⣿⣿⣿⣿⣿⣿⣿⣿⣿⣿⣿⣿⣿⣿⣿⣿⣿⣿⣿⣿⣿⠀⠀⠀⠀⠀⠀⠀⠀⠀⠀⠀⠀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⠀⠀⠀⠀⠀⠀⠀⠀⠀⠀⠀⣿⣿⣿⣿⣿⣿⣿⡧⢕⣿⣿⣿⣿⣿⣿⣿⣿⣿⣿⣿⣿⣿⣿⣿⣿⣿⣿⣿⣿⣿⣿⣿⣿⣿⣿⣿⣿⣿⣿⣿⣿⣿⣿⣿⣿⣿⣿⣿⣿⣿⣿⣿⣿⣿⣿⣿⣿⣿⠀⠀⠀⠀⠀⠀⠀⠀⠀⠀⠀⠀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⠀⠀⠀⠀⠀⠀⠀⠀⠀⠀⠀⣿⣿⣿⣿⣿⣿⣿⡏⢕⢸⣿⣿⣿⣿⣿⣿⣿⣿⣿⣿⣿⣿⣿⣿⣿⣿⣿⣿⣿⣿⣿⣿⣿⣿⣿⣿⣿⣿⣿⣿⣿⣿⣿⣿⣿⣿⣿⣿⣿⣿⣿⣿⣿⣿⣿⣿⣿⣿⠀⠀⠀⠀⠀⠀⠀⠀⠀⠀⠀⠀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⠀⠀⠀⠀⠀⠀⠀⠀⠀⠀⠀⣿⣿⣿⣿⣿⢿⣿⡇⢕⢸⣿⣿⣿⣿⣿⣿⣿⣿⣿⣿⣿⣿⣿⣿⣿⣿⣿⣿⣿⣿⣿⣿⣿⣿⣿⣿⣿⣿⣿⣿⣿⣿⣿⣿⣿⣿⣿⣿⣿⣿⣿⣿⣿⣿⣿⣿⣿⣿⠀⠀⠀⠀⠀⠀⠀⠀⠀⠀⠀⠀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⠀⠀⠀⠀⠀⠀⠀⠀⠀⠀⠀⣿⣿⣿⣿⣿⣿⣿⣇⢕⣸⣿⣿⣿⣿⣿⣿⣿⣿⣿⣿⣿⣿⣿⣿⣿⣿⣿⣿⣿⣿⣿⣿⣿⣿⣿⣿⣿⣿⣿⣿⣿⣿⣿⣿⣿⣿⣿⣿⣿⣿⣿⣿⣿⣿⣿⣿⣿⣿⠀⠀⠀⠀⠀⠀⠀⠀⠀⠀⠀⠀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⠀⠀⠀⠀⠀⠀⠀⠀⠀⠀⠀⣿⣿⣿⣿⣷⣿⣿⣿⣿⣿⣿⢝⢻⢿⢿⢿⣿⣿⣿⣿⣿⣿⢿⣿⣿⣿⣿⣿⣿⣿⣿⣿⣿⣿⣿⣿⣿⣿⣿⣿⣿⣿⣿⣿⣿⣿⣿⣿⣿⣿⣿⣿⣿⣿⣿⣿⣿⣿⠀⠀⠀⠀⠀⠀⠀⠀⠀⠀⠀⠀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⠀⠀⠀⠀⠀⠀⠀⠀⠀⠀⠀⣿⣿⣿⣿⡝⢫⣿⣿⣿⣿⣿⢕⢕⢕⢕⠕⢑⢕⢕⢕⢕⢕⢱⣿⣿⣿⣿⣿⣿⣿⣿⣿⣿⣿⣿⣿⣿⣿⣿⣿⣿⣿⢿⢿⢿⢿⣿⣿⣿⣿⣿⣿⣿⣿⣿⣿⣿⣿⠀⠀⠀⠀⠀⠀⠀⠀⠀⠀⠀⠀</a:t>
            </a:r>
            <a:br/>
            <a:r>
              <a:t>⠀⠀⠀⠀⠀⠀⠀⠀⠀⠀⠀⠛⠛⠛⠛⠓⠛⠛⠙⠛⠛⠛⠃⠑⠑⠑⠑⠑⠑⠑⠑⠑⠑⠑⠘⠛⠛⠛⠛⠛⠛⠛⠛⠛⠛⠛⠛⠛⠃⠑⠑⠑⠑⠑⠑⠑⠘⠛⠛⠛⠛⠛⠛⠛⠛⠛⠛⠛⠛⠀⠀⠀⠀⠀⠀⠀⠀⠀⠀⠀⠀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⠀⠀⠀⠀⠀⠀⠀⠀⠀⠀⠀⣵⣿⣿⣿⣿⣿⣿⣿⣿⣿⣿⣿⣿⣿⣿⣿⡿⢷⢕⢕⢕⢕⢸⢕⢕⢕⢕⢕⢕⢕⢕⢕⢕⢕⢕⢕⢕⢕⢕⢕⢕⢕⢕⢕⠕⢕⢕⢕⢕⢕⢕⢕⢕⢕⢕⢕⢕⢕⠀⠀⠀⠀⠀⠀⠀⠀⠀⠀⠀⠀</a:t>
            </a:r>
            <a:br/>
            <a:r>
              <a:t>⠀⠀⠀⠀⠀⠀⠀⠀⠀⠀⠀⣿⣿⣿⣿⣿⣿⣿⣿⣿⣿⣿⣿⣿⣟⣏⣕⣕⣕⢕⢕⢕⢕⢜⢕⢕⢕⢕⢕⢕⢕⢕⢕⢕⢕⢕⢕⢕⢕⢕⢕⢕⢕⢕⢕⠅⢕⢕⢕⢕⢕⢕⢕⢕⢕⢕⢕⢕⢕⠀⠀⠀⠀⠀⠀⠀⠀⠀⠀⠀⠀</a:t>
            </a:r>
            <a:br/>
            <a:r>
              <a:t>⠀⠀⠀⠀⠀⠀⠀⠀⠀⠀⠀⣯⣯⣽⣽⣽⣽⣽⡽⢝⢏⢝⢝⢕⣿⣿⣿⣿⣿⡿⢿⢗⠗⢟⢇⢕⢕⢕⢕⢕⢕⢕⢕⢕⢕⢕⢕⢕⢕⢕⢕⢕⢕⢕⢕⢅⢕⢕⢕⢕⢕⢕⢕⢕⢕⢕⢕⢕⢕⠀⠀⠀⠀⠀⠀⠀⠀⠀⠀⠀⠀</a:t>
            </a:r>
            <a:br/>
            <a:r>
              <a:t>⠀⠀⠀⠀⠀⠀⠀⠀⠀⠀⠀⣿⣿⣷⡷⡷⢶⢇⢕⢕⢕⢕⢱⣾⣿⣿⣿⣿⣿⣿⣯⣿⣿⡕⢕⢕⢑⢕⢕⢑⢕⢕⢕⢔⢕⢕⢕⢕⢕⢕⢕⢕⢕⢕⠕⠕⠕⠕⠕⠅⠅⢅⠕⢕⢕⢅⢅⢅⢅⠀⠀⠀⠀⠀⠀⠀⠀⠀⠀⠀⠀</a:t>
            </a:r>
            <a:br/>
            <a:r>
              <a:t>⠀⠀⠀⠀⠀⠀⠀⠀⠀⠀⠀⠿⠿⠧⢵⢥⢥⢥⢥⣥⣥⣅⣸⣿⣿⣿⣿⣿⣟⣻⣇⣿⣻⣇⣑⣑⢑⡑⢑⠕⠑⠕⠕⠕⠕⠕⠕⠕⠕⠕⠕⠕⠕⠕⠕⠕⠕⠕⠕⠕⠕⠕⠕⠕⠕⠕⠕⠕⢕⠀⠀⠀⠀⠀⠀⠀⠀⠀⠀⠀⠀</a:t>
            </a:r>
            <a:br/>
            <a:r>
              <a:t>⠀⠀⠀⠀⠀⠀⠀⠀⠀⠀⠀⠀⠅⢄⢐⠅⠅⠅⠐⠅⠅⠐⢅⠔⠔⢑⢕⢅⢕⢑⠕⢙⢙⢝⢜⢑⢝⢝⢕⢔⢕⢕⢑⢑⢔⢕⢐⢐⢔⢕⢕⢔⢕⢔⢔⢔⢕⢕⢕⢕⢕⢕⢕⢕⢔⢔⢔⢔⢕⠀⠀⠀⠀⠀⠀⠀⠀⠀⠀⠀⠀</a:t>
            </a:r>
            <a:br/>
            <a:r>
              <a:t>⠀⠀⠀⠀⠀⠀⠀⠀⠀⠀⠀⢄⢅⢅⢅⢅⢅⢅⢕⢕⢕⢕⢕⢕⢕⢕⢕⢕⢕⢕⢕⢕⢱⢵⣵⣵⢵⡕⢕⢕⢕⢕⢕⢕⢕⢕⢕⢕⢕⢕⢕⢕⢕⢕⢕⢕⢕⢕⢕⢕⢕⢕⢕⢕⢕⢕⢕⢕⢕⠀⠀⠀⠀⠀⠀⠀⠀⠀⠀⠀⠀</a:t>
            </a:r>
            <a:br/>
            <a:r>
              <a:t>⠀⠀⠀⠀⠀⠀⠀⠀⠀⠀⠀⢐⢕⢕⢕⢕⢕⢕⢕⢕⢕⢕⢕⢕⢕⢕⢕⢕⢕⢕⢕⢕⢕⣱⣼⣿⣷⣷⢕⢕⢕⢕⢕⢕⢕⢕⢕⢕⢕⢕⢕⢕⢕⢕⢕⢕⢕⢕⢕⢕⢕⢕⢕⢕⢕⢕⢕⢕⢕⠀⠀⠀⠀⠀⠀⠀⠀⠀⠀⠀⠀</a:t>
            </a:r>
            <a:br/>
            <a:r>
              <a:t>⠀⠀⠀⠀⠀⠀⠀⠀⠀⠀⠀⢜⢟⢟⢟⢟⢟⢏⢕⢕⢕⢕⢕⢕⢕⢝⢝⢝⢕⢕⢕⢕⢕⡿⢿⢿⣿⣿⡕⢕⢕⢕⢕⢕⢑⢕⢕⢕⢕⢕⢕⢕⢑⢑⢑⢑⢕⢕⢕⢕⢕⢕⢕⢕⢕⢕⢑⢑⢕⠀⠀⠀⠀⠀⠀⠀⠀⠀⠀⠀⠀</a:t>
            </a:r>
            <a:br/>
            <a:r>
              <a:t>⠀⠀⠀⠀⠀⠀⠀⠀⠀⠀⠀⢕⢕⢕⢕⢕⢕⢕⢕⢕⢕⢕⢕⢕⢕⢕⢕⢕⢕⢕⢸⣵⣿⣯⣵⣷⣿⣾⡕⢕⢕⢕⢕⢕⣕⣕⣕⣕⣕⣕⣕⣕⣕⣕⣕⣕⣕⣕⣕⣕⣕⣕⣕⣕⣕⣕⣕⣕⣕⠀⠀⠀⠀⠀⠀⠀⠀⠀⠀⠀⠀</a:t>
            </a:r>
            <a:br/>
            <a:r>
              <a:t>⠀⠀⠀⠀⠀⠀⠀⠀⠀⠀⠀⣷⣷⣷⣷⣷⣾⣿⣿⣿⣿⣿⣿⣿⣿⣿⣿⣿⣿⣿⣿⣯⣿⣿⣿⢿⣾⣿⣿⣿⣿⣿⣿⣿⣿⣿⣿⣿⣿⣿⣿⣿⣿⣿⣿⣿⣿⣿⣿⣿⣿⣿⣿⣿⣿⣿⣿⣿⣿⠀⠀⠀⠀⠀⠀⠀⠀⠀⠀⠀⠀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⠀⠀⠀⠀⠀⠀⠀⠀⠀⠀⠀⣿⣿⣿⣿⣿⣿⣿⣿⣿⡟⢻⣿⣿⣿⣿⣿⣿⣿⣿⣿⢿⣧⡟⢿⣿⣿⣿⣿⣿⣿⣿⣿⣿⣿⣿⣿⣿⣿⣿⣿⣿⣿⣿⣿⣿⣿⣿⣿⣿⣿⣿⣿⣿⣿⣿⣿⣿⣿⠀⠀⠀⠀⠀⠀⠀⠀⠀⠀⠀⠀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⠀⠀⠀⠀⠀⠀⠀⠀⠀⠀⠀⣿⣿⣿⣿⣿⣿⣿⣿⣿⡇⢸⣿⣿⣿⣿⣿⣿⣿⣿⣯⣼⣿⣣⣿⣿⣿⣿⣿⣿⣿⣿⣿⣿⣿⣿⣿⣿⣿⣿⣿⣿⣿⣿⣿⣿⣿⣿⣿⣿⣿⣿⣿⣿⣿⣿⣿⣿⣿⠀⠀⠀⠀⠀⠀⠀⠀⠀⠀⠀⠀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⠀⠀⠀⠀⠀⠀⠀⠀⠀⠀⠀⣿⣿⣿⣿⣿⣿⣿⣿⣿⡇⢱⣿⣿⣿⣿⣿⣿⣿⣿⣿⣿⣿⣿⣿⣿⣿⣿⣿⣿⣿⣿⣿⣿⣿⣿⣿⣿⣿⣿⣿⣿⣿⣿⣿⣿⣿⣿⣿⣿⣿⣿⣿⣿⣿⣿⣿⣿⣿⠀⠀⠀⠀⠀⠀⠀⠀⠀⠀⠀⠀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⠀⠀⠀⠀⠀⠀⠀⠀⠀⠀⠀⣿⣿⣿⣿⣿⣿⣿⣿⣿⣇⣕⣽⣿⣿⣿⣿⣿⣿⣿⣿⣿⣿⣿⣿⣿⣿⣿⣿⣿⣿⣿⣿⣿⣿⣿⣿⣿⣿⣿⣿⣿⣿⣿⣿⣿⣿⣿⣿⣿⣿⣿⣿⣿⣿⣿⣿⣿⣿⠀⠀⠀⠀⠀⠀⠀⠀⠀⠀⠀⠀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⠀⠀⠀⠀⠀⠀⠀⠀⠀⠀⠀⣿⣿⣿⣿⣿⣿⣿⣿⣿⣿⣿⣿⢟⢻⢿⢿⣿⣿⣿⣿⣿⣿⣿⣿⣿⣿⣿⣿⣿⣿⣿⣿⣿⣿⣿⣿⣿⣿⣿⣿⣿⣿⣿⣿⣿⣿⣿⣿⣿⣿⣿⣿⣿⣿⣿⣿⣿⣿⠀⠀⠀⠀⠀⠀⠀⠀⠀⠀⠀⠀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⠀⠀⠀⠀⠀⠀⠀⠀⠀⠀⠀⣿⣿⣿⣿⣿⣿⣿⣿⣿⣿⣿⣿⡕⢕⢕⢕⢕⢕⢕⢕⢕⢜⢱⣿⣿⣿⣿⣿⣿⣿⣿⣿⣿⣿⣿⣿⣿⣿⣿⡿⢿⢿⢿⢿⢟⢟⣿⣿⣿⣿⣿⣿⣿⣿⣿⣿⣿⣿⠀⠀⠀⠀⠀⠀⠀⠀⠀⠀⠀⠀</a:t>
            </a:r>
            <a:br/>
            <a:r>
              <a:t>⠀⠀⠀⠀⠀⠀⠀⠀⠀⠀⠀⠛⠛⠛⠛⠛⠛⠙⠛⠛⠛⠛⠛⠛⠑⠑⠑⠑⠑⠑⠑⠑⠑⠓⠘⠛⠛⠛⠛⠛⠛⠛⠙⠙⠙⠛⠛⠛⠛⠃⠑⠑⠑⠑⠑⠑⠑⠛⠛⠛⠛⠛⠛⠛⠛⠛⠛⠛⠛⠀⠀⠀⠀⠀⠀⠀⠀⠀⠀⠀⠀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⠀⠀⠀⠀⠀⠀⠀⠀⠀⠀⠀⣵⣿⣿⣿⣿⣿⣿⣿⣿⣿⣿⣿⣿⣿⣿⣿⢿⢇⢕⢕⢕⢕⡇⢕⢕⢕⢕⢕⢕⢕⢕⢕⢕⢕⢕⢕⢕⢕⢕⢕⢕⢕⢕⢕⠕⢕⢕⢕⢕⢕⢕⢕⢕⢕⢕⢕⢕⢕⠀⠀⠀⠀⠀⠀⠀⠀⠀⠀⠀⠀</a:t>
            </a:r>
            <a:br/>
            <a:r>
              <a:t>⠀⠀⠀⠀⠀⠀⠀⠀⠀⠀⠀⣿⣿⣿⣿⣿⣿⣿⣿⣿⣿⣿⣿⣟⣏⣝⣕⣕⡕⢕⢕⢕⢕⡇⢕⢕⢕⢕⢕⢕⢕⢕⢕⢕⢕⢕⢕⢕⢕⢕⢕⢕⢕⢕⢕⢔⢕⢕⢕⢕⢕⢕⢕⢕⢕⢕⢕⢕⢕⠀⠀⠀⠀⠀⠀⠀⠀⠀⠀⠀⠀</a:t>
            </a:r>
            <a:br/>
            <a:r>
              <a:t>⠀⠀⠀⠀⠀⠀⠀⠀⠀⠀⠀⣼⣯⣽⣽⣽⣽⣽⢝⢟⢏⢝⢕⢜⣿⣿⣾⣿⣿⢿⢿⢷⢗⢳⢇⢕⢕⢕⢕⢕⢕⢕⢕⢕⢕⢕⢕⢕⢕⢕⢕⢕⢕⢕⢅⢅⢕⢕⢕⢕⢕⢕⢕⢕⢕⢕⢕⢕⢕⠀⠀⠀⠀⠀⠀⠀⠀⠀⠀⠀⠀</a:t>
            </a:r>
            <a:br/>
            <a:r>
              <a:t>⠀⠀⠀⠀⠀⠀⠀⠀⠀⠀⠀⣿⣿⣷⣷⢷⢶⢕⢕⢕⢕⢕⢱⣾⣯⣿⣿⣿⣿⣿⣽⣿⣧⢕⢕⡕⢕⢕⢕⢑⢕⢕⢕⢔⢕⢕⢕⢕⢕⢕⢕⢕⢕⢕⠕⠕⠕⠕⠕⠕⠅⠕⠕⢕⢕⢅⢕⢕⢕⠀⠀⠀⠀⠀⠀⠀⠀⠀⠀⠀⠀</a:t>
            </a:r>
            <a:br/>
            <a:r>
              <a:t>⠀⠀⠀⠀⠀⠀⠀⠀⠀⠀⠀⠿⠿⠧⢵⢥⢥⢥⢥⣥⣅⣕⣸⣯⣿⣿⣿⣿⣟⣿⣟⣟⣟⣕⣕⣑⣑⢑⠑⠕⠑⢕⠕⠕⠕⢕⠕⠕⠕⠕⠕⠕⠕⠕⠕⠕⠕⠕⢕⢕⠕⠕⠕⠕⠕⠕⠕⠕⢕⠀⠀⠀⠀⠀⠀⠀⠀⠀⠀⠀⠀</a:t>
            </a:r>
            <a:br/>
            <a:r>
              <a:t>⠀⠀⠀⠀⠀⠀⠀⠀⠀⠀⠀⠀⠅⢅⠑⢁⠅⠅⠅⠔⢁⠄⠐⢅⢅⢔⠅⢕⢕⢁⢑⢝⢝⢜⢝⢝⢘⢝⢕⢐⢕⢑⢕⢑⢔⢔⢔⢕⢕⢕⢕⢕⢔⢕⢕⢕⢕⢔⢕⢕⢕⢕⢕⢕⢕⢕⢕⢕⢕⠀⠀⠀⠀⠀⠀⠀⠀⠀⠀⠀⠀</a:t>
            </a:r>
            <a:br/>
            <a:r>
              <a:t>⠀⠀⠀⠀⠀⠀⠀⠀⠀⠀⠀⢅⢅⢅⢅⢅⢅⢅⢕⢕⢕⢕⢕⢕⢕⢕⢕⢕⢕⢕⢅⢕⢕⢱⢗⣷⢵⣕⢕⢕⢕⢕⢕⢕⢕⢕⢕⢕⢕⢕⢕⢕⢕⢕⢕⢕⢕⢕⢕⢕⢕⢕⢕⢕⢕⢕⢕⢕⢕⠀⠀⠀⠀⠀⠀⠀⠀⠀⠀⠀⠀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⠀⠀⠀⠀⠀⠀⠀⠀⠀⠀⠀⢕⢕⢕⢕⢕⢕⢕⢕⢕⢕⢕⢕⢕⢕⢕⢕⢕⢕⢜⢕⢕⢕⢕⣱⣽⣷⣿⡇⢕⢕⢕⢕⢕⢕⢕⢕⢕⢕⢕⢕⢕⢕⢕⢕⢕⢕⢕⢕⢕⢕⢕⢕⢕⢕⢕⢕⢕⢕⠀⠀⠀⠀⠀⠀⠀⠀⠀⠀⠀⠀</a:t>
            </a:r>
            <a:br/>
            <a:r>
              <a:t>⠀⠀⠀⠀⠀⠀⠀⠀⠀⠀⠀⢜⢟⢟⢟⢟⢟⢗⢕⢕⢕⢕⢕⢕⢕⢝⢝⢝⢕⢕⢕⢕⢕⣿⣿⣿⣿⣿⡇⢕⢕⢕⢕⢕⢕⢕⢑⢕⢑⢕⢕⢑⢕⢕⢕⢑⢕⢑⢑⢑⢑⢕⢕⢕⢕⢕⢕⢑⢕⠀⠀⠀⠀⠀⠀⠀⠀⠀⠀⠀⠀</a:t>
            </a:r>
            <a:br/>
            <a:r>
              <a:t>⠀⠀⠀⠀⠀⠀⠀⠀⠀⠀⠀⢕⢕⢕⢕⢕⢕⢕⢕⢕⢕⢕⢕⢕⢕⢕⢕⢕⢕⢕⢸⣵⣾⣿⣵⣵⣼⣷⣇⢕⢕⣕⣕⣕⣕⣕⣕⣕⣕⣕⣕⣕⣕⣕⣕⣕⣕⣕⣕⣕⣕⣕⣕⣕⣕⣱⣵⣵⣵⠀⠀⠀⠀⠀⠀⠀⠀⠀⠀⠀⠀</a:t>
            </a:r>
            <a:br/>
            <a:r>
              <a:t>⠀⠀⠀⠀⠀⠀⠀⠀⠀⠀⠀⣷⣷⣷⣷⣷⣷⣷⣾⣿⣿⣿⣿⣿⣿⣿⣿⣿⣿⣿⣿⣯⣽⣿⣿⣿⣽⣿⣿⣿⣿⣿⣿⣿⣿⣿⣿⣿⣿⣿⣿⣿⣿⣿⣿⣿⣿⣿⣿⣿⣿⣿⣿⣿⣿⣿⣿⣿⣿⠀⠀⠀⠀⠀⠀⠀⠀⠀⠀⠀⠀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⠀⠀⠀⠀⠀⠀⠀⠀⠀⠀⠀⣿⣿⣿⣿⣿⣿⣿⣿⣿⣿⢟⢿⣿⣿⣿⣿⣿⣿⣿⣿⢟⣯⣝⢿⣿⣿⣿⣿⣿⣿⣿⣿⣿⣿⣿⣿⣿⣿⣿⣿⣿⣿⣿⣿⣿⣿⣿⣿⣿⣿⣿⣿⣿⣿⣿⣿⣿⣿⠀⠀⠀⠀⠀⠀⠀⠀⠀⠀⠀⠀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⠀⠀⠀⠀⠀⠀⠀⠀⠀⠀⠀⣿⣿⣿⣿⣿⣿⣿⣿⣿⣿⢕⢽⣿⣿⣿⣿⣿⣿⣿⣿⣿⣷⣧⣾⣿⣿⣿⣿⣿⣿⣿⣿⣿⣿⣿⣿⣿⣿⣿⣿⣿⣿⣿⣿⣿⣿⣿⣿⣿⣿⣿⣿⣿⣿⣿⣿⣿⣿⠀⠀⠀⠀⠀⠀⠀⠀⠀⠀⠀⠀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⠀⠀⠀⠀⠀⠀⠀⠀⠀⠀⠀⣿⣿⣿⣿⣿⣿⣿⣿⣿⣿⢕⢱⣿⣿⣿⣿⣿⣿⣿⣿⣿⣿⣿⣿⣿⣿⣿⣿⣿⣿⣿⣿⣿⣿⣿⣿⣿⣿⣿⣿⣿⣿⣿⣿⣿⣿⣿⣿⣿⣿⣿⣿⣿⣿⣿⣿⣿⣿⠀⠀⠀⠀⠀⠀⠀⠀⠀⠀⠀⠀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⠀⠀⠀⠀⠀⠀⠀⠀⠀⠀⠀⣿⣿⣿⣿⣿⣿⣿⣿⣿⣿⣕⣕⣿⣿⣿⣿⣿⣿⣿⣿⣿⣿⣿⣿⣿⣿⣿⣿⣿⣿⣿⣿⣿⣿⣿⣿⣿⣿⣿⣿⣿⣿⣿⣿⣿⣿⣿⣿⣿⣿⣿⣿⣿⣿⣿⣿⣿⣿⠀⠀⠀⠀⠀⠀⠀⠀⠀⠀⠀⠀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⠀⠀⠀⠀⠀⠀⠀⠀⠀⠀⠀⣿⣿⣿⣿⣿⣿⣿⣿⣿⣿⣿⣿⡷⢕⢕⢜⢝⢝⢝⢝⢟⢟⡿⣿⣿⣿⣿⣿⣿⣿⣿⣿⣿⣿⣿⣿⣿⣿⣿⣿⣿⣿⣿⣿⣿⣿⣿⣿⣿⣿⣿⣿⣿⣿⣿⣿⣿⣿⠀⠀⠀⠀⠀⠀⠀⠀⠀⠀⠀⠀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⠀⠀⠀⠀⠀⠀⠀⠀⠀⠀⠀⣿⣿⣿⣿⣿⣿⣿⣿⣿⣿⣿⣿⣿⡕⢕⢕⢕⢕⢕⢕⢕⢕⣷⣿⣿⣿⣿⣿⣿⣿⣿⣿⣿⣿⣿⣿⣿⣿⣿⢿⢿⢿⢿⢟⢟⢟⢻⣿⣿⣿⣿⣿⣿⣿⣿⣿⣿⣿⠀⠀⠀⠀⠀⠀⠀⠀⠀⠀⠀⠀</a:t>
            </a:r>
            <a:br/>
            <a:r>
              <a:t>⠀⠀⠀⠀⠀⠀⠀⠀⠀⠀⠀⠛⠛⠛⠛⠛⠛⠛⠛⠛⠛⠛⠛⠛⠛⠑⠑⠑⠑⠑⠑⠑⠑⠛⠑⠛⠛⠛⠛⠛⠛⠙⠙⠙⠙⠘⠛⠛⠛⠛⠑⠑⠑⠑⠑⠑⠑⠘⠛⠛⠛⠛⠛⠛⠛⠛⠛⠛⠛⠀⠀⠀⠀⠀⠀⠀⠀⠀⠀⠀⠀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⠀⠀⠀⠀⠀⠀⠀⠀⠀⠀⠀⣿⣿⣿⣿⣿⣿⣿⣿⣿⣿⣿⣿⣿⣿⣿⣿⣿⣿⣿⣿⣿⣿⣿⣿⡿⢿⢟⢝⢝⢏⢝⢟⢿⣿⣿⣿⣿⣿⣿⣿⣿⣿⣿⣿⣿⣿⣿⣿⣿⣿⣿⣿⣿⣿⣿⣿⣿⣿⠀⠀⠀⠀⠀⠀⠀⠀⠀⠀⠀⠀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⠀⠀⠀⠀⠀⠀⠀⠀⠀⠀⠀⣿⣿⣿⣿⣿⣿⣿⣿⣿⣿⣿⣿⣿⣿⣿⣿⣿⣿⣿⣿⣿⣿⣿⡟⢕⢕⢕⢕⢕⢕⢕⢕⢕⢻⣿⣿⣿⣿⣿⣿⣿⣿⣿⣿⣿⣿⣿⣿⣿⣿⣿⣿⣿⣿⣿⣿⣿⣿⠀⠀⠀⠀⠀⠀⠀⠀⠀⠀⠀⠀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⠀⠀⠀⠀⠀⠀⠀⠀⠀⠀⠀⣿⣿⣿⣿⣿⣿⣿⣿⣿⣿⣿⣿⣿⣿⣿⣿⣿⣿⣿⣿⣿⣿⣿⣷⣵⣵⣷⣿⣿⣿⡕⢕⢕⢸⣿⣿⣿⣿⣿⣿⣿⣿⣿⣿⣿⣿⣿⣿⣿⣿⣿⣿⣿⣿⣿⣿⣿⣿⠀⠀⠀⠀⠀⠀⠀⠀⠀⠀⠀⠀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⠀⠀⠀⠀⠀⠀⠀⠀⠀⠀⠀⣿⣿⣿⣿⣿⣿⣿⣿⣿⣿⣿⣿⣿⣿⣿⣿⣿⣿⣿⣿⣿⣿⣿⣿⣿⣿⡿⢿⢿⣿⣷⣇⣵⣵⣿⣿⣿⣿⣿⣿⣿⣿⣿⣿⣿⣿⣿⣿⣿⣿⣿⣿⣿⣿⣿⣿⣿⣿⠀⠀⠀⠀⠀⠀⠀⠀⠀⠀⠀⠀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⠀⠀⠀⠀⠀⠀⠀⠀⠀⠀⠀⣿⣿⣿⣿⣿⣿⣿⣿⣿⣿⣿⣿⣿⣿⣿⣿⣿⣿⣿⣿⣿⣿⣿⣿⣯⣼⣿⣮⣿⣿⣿⣿⣿⣿⣿⣿⣿⣿⣿⣿⣿⣿⣿⣿⣿⣿⣿⣿⣿⣿⣿⣿⣿⣿⣿⣿⣿⣿⠀⠀⠀⠀⠀⠀⠀⠀⠀⠀⠀⠀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⠀⠀⠀⠀⠀⠀⠀⠀⠀⠀⠀⣿⣿⣿⣿⣿⣿⣿⣿⣿⣿⣿⣿⣿⣿⣿⣿⣿⣿⣿⣿⣿⣿⣿⣿⣿⣿⣷⣿⣷⣿⡇⣿⣿⣿⣿⣿⣿⣿⣿⣿⣿⣿⣿⣿⣿⣿⣿⣿⣿⣿⣿⣿⣿⣿⣿⣿⣿⣿⠀⠀⠀⠀⠀⠀⠀⠀⠀⠀⠀⠀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⠀⠀⠀⠀⠀⠀⠀⠀⠀⠀⠀⣿⣿⣿⣿⣿⣿⣿⣿⣿⣿⣿⣿⣿⣿⣿⣿⣿⣿⣿⣿⣿⣿⡿⢟⠟⢟⣿⡝⢏⢹⣷⣿⡟⣿⡎⢝⢻⢿⣿⣿⣿⣿⣿⣿⣿⣿⣿⣿⣿⣿⣿⣿⣿⣿⣿⣿⣿⣿⠀⠀⠀⠀⠀⠀⠀⠀⠀⠀⠀⠀</a:t>
            </a:r>
            <a:br/>
            <a:r>
              <a:t>⠀⠀⠀⠀⠀⠀⠀⠀⠀⠀⠀⣿⣿⣿⣿⣿⣿⣿⣿⣿⣿⣿⣿⣿⣿⣿⣿⣿⣿⢿⢟⢏⠕⢁⠁⠀⠀⣹⣿⣧⣾⡿⣿⣿⣿⢇⢕⢕⠕⢑⢝⢟⢿⣿⣿⣿⣿⣿⣿⣿⣿⣿⣿⣿⣿⣿⣿⣿⣿⠀⠀⠀⠀⠀⠀⠀⠀⠀⠀⠀⠀</a:t>
            </a:r>
            <a:br/>
            <a:r>
              <a:t>⠀⠀⠀⠀⠀⠀⠀⠀⠀⠀⠀⣿⣿⣿⣿⣿⣿⣿⣿⣿⣿⣿⣿⣿⣿⣿⣿⣿⡇⢕⠀⠀⢕⠑⢔⠀⠀⠹⢟⡟⢿⣿⣿⣿⢏⢕⢕⢕⢔⢕⢕⢕⢕⢕⢿⣿⣿⣿⣿⣿⣿⣿⣿⣿⣿⣿⣿⣿⣿⠀⠀⠀⠀⠀⠀⠀⠀⠀⠀⠀⠀</a:t>
            </a:r>
            <a:br/>
            <a:r>
              <a:t>⠀⠀⠀⠀⠀⠀⠀⠀⠀⠀⠀⣿⣿⣿⣿⣿⣿⣿⣿⣿⣿⣿⣿⣿⣿⣿⣿⣿⡕⠀⠀⢔⢕⢕⠀⠐⠀⠀⢕⣳⡯⢽⣿⣗⢕⢕⢕⢕⠁⢕⢕⠀⠀⢅⢸⣿⣿⣿⣿⣿⣿⣿⣿⣿⣿⣿⣿⣿⣿⠀⠀⠀⠀⠀⠀⠀⠀⠀⠀⠀⠀</a:t>
            </a:r>
            <a:br/>
            <a:r>
              <a:t>⠀⠀⠀⠀⠀⠀⠀⠀⠀⠀⠀⣿⣿⣿⣿⣿⣿⣿⣿⣿⣿⣿⣿⣿⣿⣿⣿⣿⢇⠄⠀⠀⢕⢕⠀⢀⣴⣿⣿⣿⡯⢽⣽⡇⢑⢕⢕⠐⠀⠀⠀⠀⠀⠀⢸⣿⣿⣿⣿⣿⣿⣿⣿⣿⣿⣿⣿⣿⣿⠀⠀⠀⠀⠀⠀⠀⠀⠀⠀⠀⠀</a:t>
            </a:r>
            <a:br/>
            <a:r>
              <a:t>⠀⠀⠀⠀⠀⠀⠀⠀⠀⠀⠀⣿⣿⣿⣿⣿⣿⣿⣿⣿⣿⣿⣿⣿⣿⣿⣿⡟⠑⠀⠀⠀⠕⠕⠀⣼⣿⣿⣿⣿⢯⢽⣻⡃⢕⢅⠁⠀⠀⠀⠀⠀⠀⠀⢸⣿⣿⣿⣿⣿⣿⣿⣿⣿⣿⣿⣿⣿⣿⠀⠀⠀⠀⠀⠀⠀⠀⠀⠀⠀⠀</a:t>
            </a:r>
            <a:br/>
            <a:r>
              <a:t>⠀⠀⠀⠀⠀⠀⠀⠀⠀⠀⠀⣿⣿⣿⣿⣿⣿⣿⣿⣿⣿⣿⣿⣿⣿⣿⣿⢇⠀⠀⠀⠀⢀⢄⢵⣿⣿⣿⢿⢯⢽⣕⣺⢇⠀⢕⠀⠀⠀⠀⠀⠀⠀⠀⢸⣿⣿⣿⣿⣿⣿⣿⣿⣿⣿⣿⣿⣿⣿⠀⠀⠀⠀⠀⠀⠀⠀⠀⠀⠀⠀</a:t>
            </a:r>
            <a:br/>
            <a:r>
              <a:t>⠀⠀⠀⠀⠀⠀⠀⠀⠀⠀⠀⣿⣿⣿⣿⣿⣿⣿⣿⣿⣿⣿⣿⣿⣿⣿⡏⡅⢄⢄⢕⠔⢕⠕⠕⢝⢗⠁⠕⢼⢝⢗⢕⢐⠀⠕⠀⠀⠀⠀⠀⠀⠀⠀⢸⣿⣿⣿⣿⣿⣿⣿⣿⣿⣿⣿⣿⣿⣿⠀⠀⠀⠀⠀⠀⠀⠀⠀⠀⠀⠀</a:t>
            </a:r>
            <a:br/>
            <a:r>
              <a:t>⠀⠀⠀⠀⠀⠀⠀⠀⠀⠀⠀⣿⣿⣿⣿⣿⣿⣿⣿⣿⣿⣿⣿⣿⣿⣿⡇⠁⠀⠐⠁⠀⠁⠀⠀⠁⠀⠀⠕⢨⢕⢕⢗⠀⠀⠀⠀⠀⠀⠀⠀⠀⠀⠀⣸⣿⣿⣿⣿⣿⣿⣿⣿⣿⣿⣿⣿⣿⣿⠀⠀⠀⠀⠀⠀⠀⠀⠀⠀⠀⠀</a:t>
            </a:r>
            <a:br/>
            <a:r>
              <a:t>⠀⠀⠀⠀⠀⠀⠀⠀⠀⠀⠀⣿⣿⣿⣿⣿⣿⣿⣿⣿⣿⣿⣿⣿⣿⣿⡇⠀⠀⠀⠀⠀⢄⠕⠀⠀⠀⢄⢕⢕⢵⢕⢼⠀⠀⠀⠀⠀⠐⠀⠀⠀⠀⢀⣿⣿⣿⣿⣿⣿⣿⣿⣿⣿⣿⣿⣿⣿⣿⠀⠀⠀⠀⠀⠀⠀⠀⠀⠀⠀⠀</a:t>
            </a:r>
            <a:br/>
            <a:r>
              <a:t>⠀⠀⠀⠀⠀⠀⠀⠀⠀⠀⠀⣿⣿⣿⣿⣿⣿⣿⣿⣿⣿⣿⣿⣿⣿⣿⣷⣄⠀⠀⠀⠀⠀⠀⠀⠀⠀⢀⢑⢕⢱⢵⢕⠀⠀⠀⠀⠀⠀⠀⠀⠀⠀⢸⣿⣿⣿⣿⣿⣿⣿⣿⣿⣿⣿⣿⣿⣿⣿⠀⠀⠀⠀⠀⠀⠀⠀⠀⠀⠀⠀</a:t>
            </a:r>
            <a:br/>
            <a:r>
              <a:t>⠀⠀⠀⠀⠀⠀⠀⠀⠀⠀⠀⠛⠛⠛⠛⠛⠛⠛⠛⠛⠛⠛⠛⠛⠛⠛⠛⠛⠛⠛⠑⠀⠀⠀⠀⠀⠀⠑⠁⠑⠁⠑⠑⠀⠀⠀⠐⠀⠀⠀⠀⠀⠀⠛⠛⠛⠛⠛⠛⠛⠛⠛⠛⠛⠛⠛⠛⠛⠛⠀⠀⠀⠀⠀⠀⠀⠀⠀⠀⠀⠀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⠀⠀⠀⠀⠀⠀⠀⠀⠀⠀⠀⣿⣿⣿⣿⣿⣿⣿⣿⣿⣿⣿⣿⣿⣿⣿⣿⣿⣿⣿⣿⣿⣿⣿⣿⣿⣿⣿⣿⣿⣿⣿⣿⣿⣿⣿⣿⣿⣿⣿⣿⣿⣿⢕⠀⠀⠀⠀⠀⠀⠀⠀⠁⢻⣿⣿⣿⣿⣿⠀⠀⠀⠀⠀⠀⠀⠀⠀⠀⠀⠀</a:t>
            </a:r>
            <a:br/>
            <a:r>
              <a:t>⠀⠀⠀⠀⠀⠀⠀⠀⠀⠀⠀⣿⣿⣿⣿⣿⣿⣿⣿⣿⣿⣿⣿⣿⣿⡿⢿⢟⠝⢍⢝⢝⢟⢿⣿⣿⣿⣿⣿⣿⣿⣿⣿⣿⣿⣿⣿⣿⣿⣿⣿⣿⡟⠅⠀⠀⠀⠀⠀⠀⠀⠀⠀⢜⣿⣿⣿⣿⣿⠀⠀⠀⠀⠀⠀⠀⠀⠀⠀⠀⠀</a:t>
            </a:r>
            <a:br/>
            <a:r>
              <a:t>⠀⠀⠀⠀⠀⠀⠀⠀⠀⠀⠀⣿⣿⣿⣿⣿⣿⣿⣿⣿⣿⣿⣿⢿⢇⠄⢀⢄⢕⣞⣕⣵⡧⢷⢧⣵⣿⣿⣿⣿⣿⣿⣿⣿⣿⣿⣿⣿⣿⣿⣿⣿⡇⢄⢀⠀⠀⠀⠀⠄⠀⢀⢀⢁⣿⣿⣿⣿⣿⠀⠀⠀⠀⠀⠀⠀⠀⠀⠀⠀⠀</a:t>
            </a:r>
            <a:br/>
            <a:r>
              <a:t>⠀⠀⠀⠀⠀⠀⠀⠀⠀⠀⠀⣿⣿⣿⣿⣿⣿⣿⣿⣿⣿⣿⢏⢕⢕⢱⢕⡵⢞⠋⠑⢁⢑⢕⢕⢸⣿⣿⣿⣿⣿⣿⣿⣿⣿⣿⣿⣿⣿⣿⣿⣿⡇⢕⢅⢕⢔⢅⢄⢔⢔⢕⢕⢕⢹⣿⣿⣿⣿⠀⠀⠀⠀⠀⠀⠀⠀⠀⠀⠀⠀</a:t>
            </a:r>
            <a:br/>
            <a:r>
              <a:t>⠀⠀⠀⠀⠀⠀⠀⠀⠀⠀⠀⣿⣿⣿⣿⣿⣿⣿⣿⣿⣿⡇⢱⡇⢕⢟⢕⢕⢕⢔⢕⢔⢕⣜⣗⣵⣾⣿⣿⣿⣿⣿⣿⣿⣿⣿⣿⣿⣿⣿⣿⣿⡇⢕⢕⢕⢕⢕⢕⢕⢕⢕⢕⢕⢸⣿⣿⣿⣿⠀⠀⠀⠀⠀⠀⠀⠀⠀⠀⠀⠀</a:t>
            </a:r>
            <a:br/>
            <a:r>
              <a:t>⠀⠀⠀⠀⠀⠀⠀⠀⠀⠀⠀⣿⣿⣿⣿⣿⣿⣿⣿⣿⣿⡇⢜⢕⣻⣷⣷⣾⣿⣾⣷⣧⣼⣵⣷⣿⣿⣿⣿⣿⣿⣿⣿⣿⣿⣿⣿⣿⣿⣿⣿⣿⣇⣱⣕⣕⢕⣵⣵⣵⣵⣵⣵⣵⣾⣿⣿⣿⣿⠀⠀⠀⠀⠀⠀⠀⠀⠀⠀⠀⠀</a:t>
            </a:r>
            <a:br/>
            <a:r>
              <a:t>⠀⠀⠀⠀⠀⠀⠀⠀⠀⠀⠀⣿⣿⣿⣿⣿⣿⣿⣿⣿⣿⡇⢕⢕⣾⣿⣿⣿⣿⣿⣿⣿⣿⣿⣿⣿⣿⣿⣿⣿⣿⣿⣿⣿⣿⣿⣿⣿⣿⣿⣿⣿⣿⣿⣿⣿⣿⣿⣿⣿⣿⣿⣿⣿⣿⣿⣿⣿⣿⠀⠀⠀⠀⠀⠀⠀⠀⠀⠀⠀⠀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⠀⠀⠀⠀⠀⠀⠀⠀⠀⠀⠀⣿⣿⣿⣿⣿⣿⣿⣿⣿⣿⣿⣿⣿⣿⣿⣿⣿⣿⣿⣿⣿⣿⢿⢿⣿⣿⣿⣿⣿⣿⣿⣿⣿⣿⣿⣿⣿⣿⣿⣿⣿⣿⣿⣿⣿⣿⣿⣿⣿⣿⣿⣿⣿⣿⣿⣿⣿⣿⠀⠀⠀⠀⠀⠀⠀⠀⠀⠀⠀⠀</a:t>
            </a:r>
            <a:br/>
            <a:r>
              <a:t>⠀⠀⠀⠀⠀⠀⠀⠀⠀⠀⠀⣿⢿⣿⣿⣿⣿⣿⣿⣿⣿⣿⣿⣿⣿⣿⣿⣿⣿⣿⣿⣿⣷⣷⣿⢿⣿⣿⣿⣿⣿⣿⣿⣿⣿⣿⣿⣿⣿⣿⣿⣿⣿⣿⣿⣿⣿⣿⣿⣿⣿⣿⣿⣿⣿⣿⣿⣿⣿⠀⠀⠀⠀⠀⠀⠀⠀⠀⠀⠀⠀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⠀⠀⠀⠀⠀⠀⠀⠀⠀⠀⠀⣿⣿⣿⣿⣿⣿⣿⣿⣿⣿⣿⣿⣿⡇⢻⣿⣿⣿⣿⣿⣿⣿⣿⣿⣿⡷⠀⢹⣿⣿⣿⣿⣿⣿⣿⣿⣿⣿⣿⣿⣿⣿⣿⣿⣿⣿⣿⣿⣿⣿⣿⣿⣿⣿⣿⣿⣿⣿⠀⠀⠀⠀⠀⠀⠀⠀⠀⠀⠀⠀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⠀⠀⠀⠀⠀⠀⠀⠀⠀⠀⠀⣿⣿⣿⣿⣿⣿⣿⣿⣿⣿⣿⣿⣿⡇⢜⢻⣿⣿⣿⣯⡟⢟⣿⢿⠝⠁⠀⠀⣿⣿⣿⣿⣿⣿⣿⣿⣿⣿⣿⣿⣿⣿⣿⣿⣿⣿⣿⣿⣿⣿⣿⣿⣿⣿⣿⣿⣿⣿⠀⠀⠀⠀⠀⠀⠀⠀⠀⠀⠀⠀</a:t>
            </a:r>
            <a:br/>
            <a:r>
              <a:t>⠀⠀⠀⠀⠀⠀⠀⠀⠀⠀⠀⣿⣿⣽⣿⣿⣿⣿⣿⣿⣿⣿⣿⣿⠕⢕⢑⢜⢟⢿⢿⢿⢎⠑⠁⠀⠀⠀⠀⣿⣿⣿⣿⣿⣿⣿⣿⣿⣿⣿⣿⣿⣿⣿⣿⣿⣿⣿⣿⣿⣿⣿⣿⣿⣿⣿⣿⣿⣿⠀⠀⠀⠀⠀⠀⠀⠀⠀⠀⠀⠀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⠀⠀⠀⠀⠀⠀⠀⠀⠀⠀⠀⣿⣿⣿⣿⣿⣿⣿⣿⣿⣿⣿⣿⣿⠀⢕⠔⠅⠀⠀⠀⠀⠀⠀⠀⠀⠀⠀⢀⣿⣿⣿⣿⣿⣿⣿⣿⣿⣿⣿⣿⣿⣿⣿⣿⣿⣿⣿⣿⣿⣿⣿⣿⣿⣿⣿⣿⣿⣿⠀⠀⠀⠀⠀⠀⠀⠀⠀⠀⠀⠀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⠀⠀⠀⠀⠀⠀⠀⠀⠀⠀⠀⣿⣿⣿⣿⣿⣿⣿⣿⣿⣿⣿⣿⣿⡇⢕⢕⢕⢕⠀⠀⠀⠀⠀⠀⠄⠕⢕⢸⣿⣿⣿⣿⣿⣿⣿⣿⣿⣿⣿⣿⣿⣿⣿⣿⣿⣿⣿⣿⣿⣿⣿⣿⣿⣿⣿⣿⣿⣿⠀⠀⠀⠀⠀⠀⠀⠀⠀⠀⠀⠀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⠀⠀⠀⠀⠀⠀⠀⠀⠀⠀⠀⣿⣿⣿⣿⣿⣿⣿⣿⣿⣿⣿⣿⣿⣿⡕⢕⢕⠕⠕⠐⠔⠐⠁⢁⢔⢕⢐⣼⣿⣿⣿⣿⣿⣿⣿⣿⣿⣿⣿⣿⣿⣿⣿⣿⣿⣿⣿⣿⣿⣿⣿⣿⣿⣿⣿⣿⣿⣿⠀⠀⠀⠀⠀⠀⠀⠀⠀⠀⠀⠀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⠀⠀⠀⠀⠀⠀⠀⠀⠀⠀⠀⣿⣿⣿⣿⣿⣿⣿⣿⣿⣿⣿⣿⣿⣿⣷⡕⢕⢔⢀⠀⢀⢄⢕⢕⢕⢕⢠⣿⣿⣿⣿⣿⣿⣿⣿⣿⣿⣿⣿⣿⣿⣿⣿⣿⣿⣿⣿⣿⣿⣿⣿⣿⣿⣿⣿⣿⣿⣿⠀⠀⠀⠀⠀⠀⠀⠀⠀⠀⠀⠀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⠀⠀⠀⠀⠀⠀⠀⠀⠀⠀⠀⠛⠛⠛⠛⠛⠛⠛⠛⠛⠛⠛⠛⠛⠛⠛⠛⠃⠑⠑⠑⠑⠑⠑⠑⠑⠑⠛⠛⠛⠛⠛⠛⠛⠛⠛⠛⠛⠛⠛⠛⠛⠛⠛⠛⠛⠛⠛⠛⠛⠛⠛⠛⠛⠛⠛⠛⠛⠛⠀⠀⠀⠀⠀⠀⠀⠀⠀⠀⠀⠀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⠀⠀⠀⠀⠀⠀⠀⠀⠀⠀⠀⣼⣿⣿⣿⣿⣿⣿⣿⣿⣿⣿⣿⣿⣿⣿⡿⢿⢇⢕⢕⢕⢸⡕⢕⢕⢕⢕⢕⢕⢕⢕⢕⢕⢕⢕⢕⢕⢕⢕⢕⢕⢕⢕⠕⢕⢕⢕⢕⢕⢕⢕⢕⢕⢕⢕⢕⢕⢕⠀⠀⠀⠀⠀⠀⠀⠀⠀⠀⠀⠀</a:t>
            </a:r>
            <a:br/>
            <a:r>
              <a:t>⠀⠀⠀⠀⠀⠀⠀⠀⠀⠀⠀⣿⣿⣿⣿⣿⣿⣿⣿⣿⣿⣿⣿⣏⣏⣕⣕⣕⢕⢕⢕⢕⢜⢕⢕⢕⢕⢕⢕⢕⢕⢕⢕⢕⢕⢕⢕⢕⢕⢕⢕⢕⢕⢕⢔⢕⢕⢕⢕⢕⢕⢕⢕⢕⢕⢕⢕⢕⢕⠀⠀⠀⠀⠀⠀⠀⠀⠀⠀⠀⠀</a:t>
            </a:r>
            <a:br/>
            <a:r>
              <a:t>⠀⠀⠀⠀⠀⠀⠀⠀⠀⠀⠀⣼⣽⣽⣽⣽⣽⣽⢝⢟⢝⢝⢕⢻⣿⣿⣿⣿⣿⢿⢿⠳⠞⢗⢕⢕⢕⢕⢕⢕⢕⢕⢕⢕⢕⢕⢕⢕⢕⢕⢕⢕⢕⢕⢄⢕⢕⢕⢕⢕⢕⢕⢕⢕⢕⢕⢕⢕⢕⠀⠀⠀⠀⠀⠀⠀⠀⠀⠀⠀⠀</a:t>
            </a:r>
            <a:br/>
            <a:r>
              <a:t>⠀⠀⠀⠀⠀⠀⠀⠀⠀⠀⠀⣿⣿⣷⡷⢷⢷⢕⢕⢕⢕⢕⣷⣿⣿⣿⣿⣽⣿⣯⣽⣿⣇⢕⢕⢕⢕⢑⢕⢕⢕⢕⢕⢕⢕⢕⢕⢕⢕⢕⢕⢕⢕⢕⠕⢕⠕⠕⠕⠕⠕⠕⠕⢕⢅⢅⢅⢅⢕⠀⠀⠀⠀⠀⠀⠀⠀⠀⠀⠀⠀</a:t>
            </a:r>
            <a:br/>
            <a:r>
              <a:t>⠀⠀⠀⠀⠀⠀⠀⠀⠀⠀⠀⠿⠿⠵⢥⠥⢥⢥⢥⢥⣥⣅⣿⣿⣿⣿⣿⣿⣿⣿⣹⣟⣇⣑⣑⣑⣑⡑⢑⠕⠑⢑⢕⠕⠕⠕⠕⠕⠕⠕⠕⠕⠕⠕⠕⠕⠕⠕⠕⠕⠕⠕⠕⠕⠕⠕⠕⠕⢕⠀⠀⠀⠀⠀⠀⠀⠀⠀⠀⠀⠀</a:t>
            </a:r>
            <a:br/>
            <a:r>
              <a:t>⠀⠀⠀⠀⠀⠀⠀⠀⠀⠀⠀⠀⠄⠁⠅⠅⠅⠅⠄⠔⠅⠁⠐⢅⢔⠅⢑⢅⢑⠅⢑⢑⢕⢑⢑⢝⢝⢕⢕⢔⢔⢑⢑⢐⢕⢕⢕⢕⢔⢔⢔⢔⢕⢕⢕⢕⢕⢕⢕⢕⢕⢕⢕⢕⢕⢕⢕⢕⢕⠀⠀⠀⠀⠀⠀⠀⠀⠀⠀⠀⠀</a:t>
            </a:r>
            <a:br/>
            <a:r>
              <a:t>⠀⠀⠀⠀⠀⠀⠀⠀⠀⠀⠀⢅⢅⢅⢅⢅⢅⢅⢕⢕⢕⢅⢕⢕⢕⢕⢕⢅⢕⢕⢔⢕⢕⢕⢳⣷⡧⣕⡕⢕⢕⢕⢕⢕⢕⢕⢕⢕⢕⢕⢕⢕⢕⢕⢕⢕⢕⢕⢕⢕⢕⢕⢕⢕⢕⢕⢕⢕⢕⠀⠀⠀⠀⠀⠀⠀⠀⠀⠀⠀⠀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⠀⠀⠀⠀⠀⠀⠀⠀⠀⠀⠀⢕⢕⢕⢕⢕⢕⢕⢕⢕⢕⢕⢕⢕⢕⢕⢕⢕⢕⢜⢕⢕⢕⢕⣕⣸⣷⣾⡇⢕⢕⢕⢕⢕⢕⢕⢕⢕⢕⢕⢕⢕⢕⢕⢕⢕⢕⢑⢕⢕⢕⢕⢕⢕⢕⢕⢕⢕⢕⠀⠀⠀⠀⠀⠀⠀⠀⠀⠀⠀⠀</a:t>
            </a:r>
            <a:br/>
            <a:r>
              <a:t>⠀⠀⠀⠀⠀⠀⠀⠀⠀⠀⠀⢜⢟⢟⢟⢟⢝⢕⢕⢕⢕⢕⢕⢕⢜⢝⢝⢕⢕⢕⢕⢕⢕⢸⣿⣿⣿⣿⡏⢕⢕⢕⢕⢕⢕⢕⢕⢕⢕⢕⢑⢕⢕⢕⢕⢑⢕⢑⢕⢕⢕⢕⢕⢕⢕⢕⢕⢕⢕⠀⠀⠀⠀⠀⠀⠀⠀⠀⠀⠀⠀</a:t>
            </a:r>
            <a:br/>
            <a:r>
              <a:t>⠀⠀⠀⠀⠀⠀⠀⠀⠀⠀⠀⢕⢕⢕⢕⢕⢕⢕⢕⢕⢕⢕⢕⢕⢕⢕⢕⢕⢕⢕⢕⣵⣾⣿⣕⣕⣼⣿⣧⣔⣕⣕⣕⣕⣕⣕⣕⣕⣕⣕⣕⣕⣕⣕⣕⣕⣕⣕⣕⣕⣱⣵⣵⣵⣵⣵⣵⣵⣵⠀⠀⠀⠀⠀⠀⠀⠀⠀⠀⠀⠀</a:t>
            </a:r>
            <a:br/>
            <a:r>
              <a:t>⠀⠀⠀⠀⠀⠀⠀⠀⠀⠀⠀⣷⣷⣷⣷⣷⣿⣿⣿⣿⣿⣿⣿⣿⣿⣿⣿⣿⣿⣿⣿⣿⣼⢿⣿⣿⣽⣿⣿⣿⣿⣿⣿⣿⣿⣿⣿⣿⣿⣿⣿⣿⣿⣿⣿⣿⣿⣿⣿⣿⣿⣿⣿⣿⣿⣿⣿⣿⣿⠀⠀⠀⠀⠀⠀⠀⠀⠀⠀⠀⠀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⠀⠀⠀⠀⠀⠀⠀⠀⠀⠀⠀⣿⣿⣿⣿⣿⣿⣿⣿⣿⣿⣿⢟⢿⣿⣿⣿⣿⣿⣿⣿⣇⣏⢿⢿⣿⣿⣿⣿⣿⣿⣿⣿⣿⣿⣿⣿⣿⣿⣿⣿⣿⣿⣿⣿⣿⣿⣿⣿⣿⣿⣿⣿⣿⣿⣿⣿⣿⣿⠀⠀⠀⠀⠀⠀⠀⠀⠀⠀⠀⠀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⠀⠀⠀⠀⠀⠀⠀⠀⠀⠀⠀⣿⣿⣿⣿⣿⣿⣿⣿⣿⣿⣟⢕⢿⣿⣿⣿⣿⣿⣿⣿⣿⣿⣷⣾⣿⣿⣿⣿⣿⣿⣿⣿⣿⣿⣿⣿⣿⣿⣿⣿⣿⣿⣿⣿⣿⣿⣿⣿⣿⣿⣿⣿⣿⣿⣿⣿⣿⣿⠀⠀⠀⠀⠀⠀⠀⠀⠀⠀⠀⠀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⠀⠀⠀⠀⠀⠀⠀⠀⠀⠀⠀⣿⣿⣿⣿⣿⣿⣿⣿⣿⣿⣿⢕⢝⣿⣿⣿⣿⣿⣿⣿⣿⣿⣿⣿⣿⣿⣿⣿⣿⣿⣿⣿⣿⣿⣿⣿⣿⣿⣿⣿⣿⣿⣿⣿⣿⣿⣿⣿⣿⣿⣿⣿⣿⣿⣿⣿⣿⣿⠀⠀⠀⠀⠀⠀⠀⠀⠀⠀⠀⠀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⠀⠀⠀⠀⠀⠀⠀⠀⠀⠀⠀⣿⣿⣿⣿⣿⣿⣿⣿⣿⣿⣿⣕⣱⡟⢟⢟⢻⢿⢿⢿⡿⣿⣿⣿⣿⣿⣿⣿⣿⣿⣿⣿⣿⣿⣿⣿⣿⣿⣿⣿⣿⣿⣿⣿⣿⣿⣿⣿⣿⣿⣿⣿⣿⣿⣿⣿⣿⣿⠀⠀⠀⠀⠀⠀⠀⠀⠀⠀⠀⠀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⠀⠀⠀⠀⠀⠀⠀⠀⠀⠀⠀⣿⣿⣿⣿⣿⣿⣿⣿⣿⣿⣿⣿⣿⡇⢕⢕⢕⢕⢕⢕⢕⢕⣟⣿⣿⣿⣿⣿⣿⣿⣿⣿⣿⣿⣿⣿⣿⣿⣿⣿⣿⣿⣿⣿⣿⣿⣿⣿⣿⣿⣿⣿⣿⣿⣿⣿⣿⣿⠀⠀⠀⠀⠀⠀⠀⠀⠀⠀⠀⠀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⠀⠀⠀⠀⠀⠀⠀⠀⠀⠀⠀⣿⣿⣿⣿⣿⣿⣿⣺⣿⣿⣿⣿⣿⣷⡕⢕⢕⢕⢕⢕⢕⡱⣯⢻⣿⣿⣿⣿⣿⣿⣿⣿⣿⣿⣿⣿⣿⣿⣿⡿⢿⢟⢟⢟⢟⢏⢝⣿⣿⣿⣿⣿⣿⣿⣿⣿⣿⣿⠀⠀⠀⠀⠀⠀⠀⠀⠀⠀⠀⠀</a:t>
            </a:r>
            <a:br/>
            <a:r>
              <a:t>⠀⠀⠀⠀⠀⠀⠀⠀⠀⠀⠀⠛⠛⠛⠛⠛⠛⠛⠙⠛⠛⠛⠛⠛⠛⠛⠑⠑⠑⠑⠑⠘⠑⠙⠑⠛⠛⠛⠛⠛⠋⠙⠙⠑⠑⠑⠛⠛⠛⠛⠃⠑⠑⠑⠑⠑⠑⠑⠛⠛⠛⠛⠛⠛⠛⠛⠛⠛⠛⠀⠀⠀⠀⠀⠀⠀⠀⠀⠀⠀⠀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⠀⠀⠀⠀⠀⠀⠀⠀⠀⠀⠀⣾⣿⣿⣿⣿⣿⣿⣿⣿⣿⣿⣿⣿⣿⣿⢿⢿⢕⢕⢕⢕⢸⢕⢕⢕⢕⢕⢕⢕⢕⢕⢕⢕⢕⢕⢕⢕⢕⢕⢕⢕⢕⢕⠕⢕⢕⢕⢕⢕⢕⢕⢕⢕⢕⢕⢕⢕⢕⠀⠀⠀⠀⠀⠀⠀⠀⠀⠀⠀⠀</a:t>
            </a:r>
            <a:br/>
            <a:r>
              <a:t>⠀⠀⠀⠀⠀⠀⠀⠀⠀⠀⠀⣿⣿⣿⣿⣿⣿⣿⣿⣿⣿⣿⣿⣟⣝⣕⣕⣕⢕⢕⢕⢕⢸⢕⢕⢕⢕⢕⢕⢕⢕⢕⢕⢕⢕⢕⢕⢕⢕⢕⢕⢕⢕⢕⢔⢕⢕⢕⢕⢕⢕⢕⢕⢕⢕⢕⢕⢕⢕⠀⠀⠀⠀⠀⠀⠀⠀⠀⠀⠀⠀</a:t>
            </a:r>
            <a:br/>
            <a:r>
              <a:t>⠀⠀⠀⠀⠀⠀⠀⠀⠀⠀⠀⣾⣯⣽⣽⣽⣽⡽⢝⢝⢝⢕⢕⣻⣿⣷⣿⣿⣿⡻⢻⢟⢟⠟⢕⢕⢕⢕⢕⢕⢕⢕⢕⢕⢕⢕⢕⢕⢕⢕⢕⢕⢕⢕⢕⢕⢕⢕⢕⢕⢕⢕⢕⢕⢕⢕⢕⢕⢕⠀⠀⠀⠀⠀⠀⠀⠀⠀⠀⠀⠀</a:t>
            </a:r>
            <a:br/>
            <a:r>
              <a:t>⠀⠀⠀⠀⠀⠀⠀⠀⠀⠀⠀⣿⣿⣷⣷⡷⢇⢕⢕⢕⢕⢕⣿⣿⣿⣿⣿⣿⣿⣯⣽⣿⡇⢕⢕⡕⢕⢕⢑⢑⢑⢕⢕⢕⢕⢕⢕⢕⢕⢕⢕⢕⢕⢕⢕⢕⢕⢕⢕⢕⢕⢕⠕⢕⢕⢕⢕⢕⢕⠀⠀⠀⠀⠀⠀⠀⠀⠀⠀⠀⠀</a:t>
            </a:r>
            <a:br/>
            <a:r>
              <a:t>⠀⠀⠀⠀⠀⠀⠀⠀⠀⠀⠀⠿⠿⠧⠵⠵⢥⢥⢥⢥⢥⣵⣿⣼⣿⣿⣿⣿⣿⣇⣻⣻⣇⣑⣑⣑⣑⡑⢕⠑⠑⠑⢕⠕⠕⠕⢕⢕⠕⢕⠕⠕⠕⠕⠕⠕⠕⠕⠕⠕⢕⠕⠕⠕⢕⠕⠕⠕⢕⠀⠀⠀⠀⠀⠀⠀⠀⠀⠀⠀⠀</a:t>
            </a:r>
            <a:br/>
            <a:r>
              <a:t>⠀⠀⠀⠀⠀⠀⠀⠀⠀⠀⠀⠀⠅⠅⠁⢑⠅⠅⠅⢅⢁⠄⢑⢅⢔⢕⢔⢔⢅⢑⢕⢕⢕⢕⢕⢕⢜⢕⢕⢕⢕⢕⢕⢑⢔⢔⢔⢕⢕⢕⢕⢕⢕⢕⢕⢕⢕⢕⢕⢕⢕⢕⢕⢕⢕⢕⢕⢕⢕⠀⠀⠀⠀⠀⠀⠀⠀⠀⠀⠀⠀</a:t>
            </a:r>
            <a:br/>
            <a:r>
              <a:t>⠀⠀⠀⠀⠀⠀⠀⠀⠀⠀⠀⢅⢅⢅⢅⢅⢅⢅⢅⢅⢅⢅⢅⢅⢕⢕⢕⢅⢕⢕⢕⢕⢕⢕⢗⣷⣧⣕⡕⢕⢕⢕⢕⢕⢕⢕⢕⢕⢕⢕⢕⢕⢕⢕⢕⢕⢕⢕⢕⢕⢕⢕⢕⢕⢕⢕⢕⢕⢕⠀⠀⠀⠀⠀⠀⠀⠀⠀⠀⠀⠀</a:t>
            </a:r>
            <a:br/>
            <a:r>
              <a:t>⠀⠀⠀⠀⠀⠀⠀⠀⠀⠀⠀⢕⢑⢕⢕⢕⢕⢕⢕⢕⢕⢕⢕⢕⢕⣕⣕⣕⡜⢝⢕⢕⢕⢕⢕⣹⣧⣾⡇⢕⢕⢕⢕⢕⢕⢕⢕⢕⢕⢕⢕⢕⢕⢕⢕⢕⢕⢕⢕⢕⢕⢕⢕⢕⢕⢕⢕⢕⢕⠀⠀⠀⠀⠀⠀⠀⠀⠀⠀⠀⠀</a:t>
            </a:r>
            <a:br/>
            <a:r>
              <a:t>⠀⠀⠀⠀⠀⠀⠀⠀⠀⠀⠀⢜⢏⢟⢟⢏⢝⢕⢕⢕⢕⢕⢕⢕⢜⢝⢝⢕⢕⢕⢕⢕⢕⢸⣿⣿⣿⣿⣟⢕⢕⢕⢕⢕⢕⢕⢕⢕⢕⢕⢕⢕⢕⢕⢕⢕⢕⢑⢕⢕⢕⢕⢕⢕⢅⢕⢕⢕⢕⠀⠀⠀⠀⠀⠀⠀⠀⠀⠀⠀⠀</a:t>
            </a:r>
            <a:br/>
            <a:r>
              <a:t>⠀⠀⠀⠀⠀⠀⠀⠀⠀⠀⠀⢕⢕⢕⢕⢕⢕⢕⢕⢕⢕⢕⢕⢕⢕⢕⢕⢕⢕⢕⢕⢱⣷⣿⣏⣝⣽⣿⣿⣕⣕⣕⣕⣕⣕⣕⣕⣕⣕⣕⣕⣕⣕⣕⣕⣵⣵⣵⣵⣵⣵⣵⣵⣵⣵⣵⣵⣵⣵⠀⠀⠀⠀⠀⠀⠀⠀⠀⠀⠀⠀</a:t>
            </a:r>
            <a:br/>
            <a:r>
              <a:t>⠀⠀⠀⠀⠀⠀⠀⠀⠀⠀⠀⣷⣷⣷⣿⣿⣿⣿⣿⣿⣿⣿⣿⣿⣿⣿⣿⣿⣿⣿⣿⣿⣮⢿⣿⣿⣝⣿⣿⣿⣿⣿⣿⣿⣿⣿⣿⣿⣿⣿⣿⣿⣿⣿⣿⣿⣿⣿⣿⣿⣿⣿⣿⣿⣿⣿⣿⣿⣿⠀⠀⠀⠀⠀⠀⠀⠀⠀⠀⠀⠀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⠀⠀⠀⠀⠀⠀⠀⠀⠀⠀⠀⣿⣿⣿⣿⣿⣿⣿⣿⣿⣿⣿⡟⢟⢻⣿⣿⣿⣿⣿⣿⣿⣝⢻⢻⣿⣿⣿⣿⣿⣿⣿⣿⣿⣿⣿⣿⣿⣿⣿⣿⣿⣿⣿⣿⣿⣿⣿⣿⣿⣿⣿⣿⣿⣿⣿⣿⣿⣿⠀⠀⠀⠀⠀⠀⠀⠀⠀⠀⠀⠀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⠀⠀⠀⠀⠀⠀⠀⠀⠀⠀⠀⣿⣿⣿⣿⣿⣿⣿⣿⣿⣿⣿⡇⢕⢿⣿⣿⣿⣿⣿⣿⣿⣿⣷⣾⣿⣿⣿⣿⣿⣿⣿⣿⣿⣿⣿⣿⣿⣿⣿⣿⣿⣿⣿⣿⣿⣿⣿⣿⣿⣿⣿⣿⣿⣿⣿⣿⣿⣿⠀⠀⠀⠀⠀⠀⠀⠀⠀⠀⠀⠀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⠀⠀⠀⠀⠀⠀⠀⠀⠀⠀⠀⣿⣿⣿⣿⣿⣿⣿⣿⣿⣿⣿⡏⢕⢸⣿⣿⣿⣿⣿⣿⣿⣿⣿⣿⣿⣿⣿⣿⣿⣿⣿⣿⣿⣿⣿⣿⣿⣿⣿⣿⣿⣿⣿⣿⣿⣿⣿⣿⣿⣿⣿⣿⣿⣿⣿⣿⣿⣿⠀⠀⠀⠀⠀⠀⠀⠀⠀⠀⠀⠀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⠀⠀⠀⠀⠀⠀⠀⠀⠀⠀⠀⣿⣿⣿⣿⣿⣿⣿⣿⣿⣿⣿⣗⢕⢸⣿⣿⣿⣿⣿⣿⣿⣿⣿⣿⣿⣿⣿⣿⣿⣿⣿⣿⣿⣿⣿⣿⣿⣿⣿⣿⣿⣿⣿⣿⣿⣿⣿⣿⣿⣿⣿⣿⣿⣿⣿⣿⣿⣿⠀⠀⠀⠀⠀⠀⠀⠀⠀⠀⠀⠀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⠀⠀⠀⠀⠀⠀⠀⠀⠀⠀⠀⣿⣿⣿⣿⣿⣿⣿⣿⣿⣿⣿⣯⣵⣵⡏⢕⢝⢝⢝⢝⢟⢟⣿⣿⣿⣿⣿⣿⣿⣿⣿⣿⣿⣿⣿⣿⣿⣿⣿⣿⣿⣿⣿⣿⣿⣿⣿⣿⣿⣿⣿⣿⣿⣿⣿⣿⣿⣿⠀⠀⠀⠀⠀⠀⠀⠀⠀⠀⠀⠀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⠀⠀⠀⠀⠀⠀⠀⠀⠀⠀⠀⣿⣿⣿⣿⣿⣿⣿⣿⣿⣿⣿⣿⣿⣿⡇⢕⢕⢕⢕⢕⢕⢕⣽⣿⣿⣿⣿⣿⣿⣿⣿⣿⣿⣿⣿⣿⣿⣿⣿⣿⣿⣿⣿⣿⣿⣿⣿⣿⣿⣿⣿⣿⣿⣿⣿⣿⣿⣿⠀⠀⠀⠀⠀⠀⠀⠀⠀⠀⠀⠀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⠀⠀⠀⠀⠀⠀⠀⠀⠀⠀⠀⣿⣿⣿⣿⣿⣿⣿⣿⣿⣿⣯⣿⣿⣿⣿⡕⢕⢕⢜⢝⢳⣷⣿⣾⣿⣿⣿⣿⣿⣿⣿⣿⣿⣿⣿⢿⣿⣿⣿⣿⢟⢟⢟⢟⢝⢝⢝⢹⣿⣿⣿⣿⣿⣿⣿⣿⣿⣿⠀⠀⠀⠀⠀⠀⠀⠀⠀⠀⠀⠀</a:t>
            </a:r>
            <a:br/>
            <a:r>
              <a:t>⠀⠀⠀⠀⠀⠀⠀⠀⠀⠀⠀⠛⠛⠛⠛⠛⠛⠛⠑⠙⠛⠛⠓⠛⠛⠛⠃⠑⠑⠑⠑⠑⠛⠛⠛⠛⠛⠛⠛⠛⠋⠙⠑⠑⠑⠑⠘⠛⠛⠛⠛⠑⠑⠑⠑⠑⠑⠑⠘⠛⠛⠛⠛⠛⠛⠛⠛⠛⠛⠀⠀⠀⠀⠀⠀⠀⠀⠀⠀⠀⠀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⠀⠀⠀⠀⠀⠀⠀⠀⠀⠀⠀⣾⣿⣿⣿⣿⣿⣿⣿⣿⣿⣿⣿⣿⣿⢿⢿⢿⢕⢕⢕⢕⣵⢕⢕⢕⢕⢕⢕⢕⢕⢕⢕⢕⢕⢕⢕⢕⢕⢕⢕⢕⢕⢕⠑⢕⢕⢕⢕⢕⢕⢕⢕⢕⢕⢕⢕⢕⢕⠀⠀⠀⠀⠀⠀⠀⠀⠀⠀⠀⠀</a:t>
            </a:r>
            <a:br/>
            <a:r>
              <a:t>⠀⠀⠀⠀⠀⠀⠀⠀⠀⠀⠀⣿⣿⣿⣿⣿⣿⣿⣿⣿⣿⣿⣿⣏⣜⣕⣱⣕⡕⢕⢕⢕⢝⢕⢕⢕⢕⢕⢕⢕⢕⢕⢕⢕⢕⢕⢕⢕⢕⢕⢕⢕⢕⢕⢕⢕⢕⢕⢕⢕⢕⢕⢕⢕⢕⢕⢕⢕⢕⠀⠀⠀⠀⠀⠀⠀⠀⠀⠀⠀⠀</a:t>
            </a:r>
            <a:br/>
            <a:r>
              <a:t>⠀⠀⠀⠀⠀⠀⠀⠀⠀⠀⠀⣾⡷⢷⣯⣽⣽⡽⢝⢝⢝⢕⢜⣿⣿⣷⣿⣿⣟⣟⡟⢟⢟⢟⠕⢕⠕⠕⢕⢕⢕⢕⢕⢕⢕⢕⢕⢕⢕⢕⢕⢕⢕⢕⢕⢕⢕⢕⢕⢕⢕⢕⢕⢕⢕⢕⢕⢕⢕⠀⠀⠀⠀⠀⠀⠀⠀⠀⠀⠀⠀</a:t>
            </a:r>
            <a:br/>
            <a:r>
              <a:t>⠀⠀⠀⠀⠀⠀⠀⠀⠀⠀⠀⣿⣿⣿⣿⡷⢇⢔⢕⢕⢕⢕⣿⣿⣿⣿⣿⣿⣿⣽⣿⣷⡕⢕⢕⡕⢕⢕⢕⢕⢕⢕⢑⢑⢕⢕⢕⢕⢕⢕⢕⢔⢔⢕⢕⢕⢕⢕⢕⢕⢕⢕⢕⢕⢕⢕⢕⢕⢕⠀⠀⠀⠀⠀⠀⠀⠀⠀⠀⠀⠀</a:t>
            </a:r>
            <a:br/>
            <a:r>
              <a:t>⠀⠀⠀⠀⠀⠀⠀⠀⠀⠀⠀⠿⠿⠷⠶⠴⠵⠵⢥⢥⢥⢵⢿⢽⣿⣿⣿⣿⣽⣯⣿⣽⣇⣕⣑⣕⣕⡕⢑⢕⠑⢑⢕⠕⠕⠕⠕⠕⠕⠕⠑⠑⠕⠕⠕⠕⠕⠕⠕⠕⠕⠕⠕⠕⠕⠕⠕⠕⢕⠀⠀⠀⠀⠀⠀⠀⠀⠀⠀⠀⠀</a:t>
            </a:r>
            <a:br/>
            <a:r>
              <a:t>⠀⠀⠀⠀⠀⠀⠀⠀⠀⠀⠀⠀⠄⢀⢁⠅⠔⠕⢅⢕⢁⠐⢅⠕⢑⢅⢑⢅⢔⢄⢑⢔⢔⢕⢕⢕⢕⢕⢕⢕⢕⢕⢕⢕⢕⢕⢕⢕⢕⢕⢕⢕⢕⢕⢕⢕⢕⢕⢕⢕⢕⢕⢕⢕⢕⢕⢕⢕⢕⠀⠀⠀⠀⠀⠀⠀⠀⠀⠀⠀⠀</a:t>
            </a:r>
            <a:br/>
            <a:r>
              <a:t>⠀⠀⠀⠀⠀⠀⠀⠀⠀⠀⠀⠄⢅⢅⢅⢅⢅⢅⢕⢅⢅⢅⢅⢅⢅⢅⢅⢅⢕⢕⢵⢵⢕⢕⢕⣷⣧⣵⡕⢕⢕⢕⢕⢕⢕⢕⢕⢕⢕⢕⢕⢕⢕⢕⢕⢕⢕⢕⢕⢕⢕⢕⢕⢕⢕⢕⢕⢕⢕⠀⠀⠀⠀⠀⠀⠀⠀⠀⠀⠀⠀</a:t>
            </a:r>
            <a:br/>
            <a:r>
              <a:t>⠀⠀⠀⠀⠀⠀⠀⠀⠀⠀⠀⢑⣑⣕⣕⣕⢕⢕⢕⢕⢕⢕⢕⢕⣕⣕⣕⣕⢜⢕⢕⢕⢕⢕⢕⣜⣷⣧⣿⢕⢕⢕⢕⢕⢕⢕⢕⢕⢕⢕⢕⢕⢕⢕⢕⢕⢕⢕⢕⢕⢕⢕⢕⢕⢕⢕⢕⢕⢕⠀⠀⠀⠀⠀⠀⠀⠀⠀⠀⠀⠀</a:t>
            </a:r>
            <a:br/>
            <a:r>
              <a:t>⠀⠀⠀⠀⠀⠀⠀⠀⠀⠀⠀⢙⢝⢝⢝⢝⢝⢝⢕⢕⢕⢕⢕⢕⢝⢝⢕⢕⢑⢕⢕⢕⢕⢕⣿⣿⣿⣿⣿⢕⢕⢕⢕⢕⢕⢕⢕⢑⢕⢕⢕⢕⢕⢕⢕⢕⢕⢕⢕⢕⢅⢅⢕⢕⢕⢕⢕⢅⢕⠀⠀⠀⠀⠀⠀⠀⠀⠀⠀⠀⠀</a:t>
            </a:r>
            <a:br/>
            <a:r>
              <a:t>⠀⠀⠀⠀⠀⠀⠀⠀⠀⠀⠀⢔⢕⢕⢕⢕⢕⢕⢕⢕⢕⢕⢕⢕⢕⢕⢕⢕⢕⢕⣕⣸⣵⣿⣿⣝⣽⣿⣽⣕⣕⣕⣕⣕⣕⣕⣕⣕⣕⣵⣵⣵⣵⣵⣵⣵⣵⣵⣵⣵⣵⣵⣵⣵⣵⣵⣵⣵⣷⠀⠀⠀⠀⠀⠀⠀⠀⠀⠀⠀⠀</a:t>
            </a:r>
            <a:br/>
            <a:r>
              <a:t>⠀⠀⠀⠀⠀⠀⠀⠀⠀⠀⠀⣿⣿⣿⣿⣿⣿⣿⣿⣿⣿⣿⣿⣿⣿⣿⣿⣿⣿⣿⣿⣿⣷⣿⣿⣯⣿⣿⣿⣿⣿⣿⣿⣿⣿⣿⣿⣿⣿⣿⣿⣿⣿⣿⣿⣿⣿⣿⣿⣿⣿⣿⣿⣿⣿⣿⣿⣿⣿⠀⠀⠀⠀⠀⠀⠀⠀⠀⠀⠀⠀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⠀⠀⠀⠀⠀⠀⠀⠀⠀⠀⠀⣿⣿⣿⣿⣿⣿⣿⣿⣿⣿⣿⣿⡏⢝⣻⣿⣿⣿⣿⣿⣿⣹⢜⡿⣿⣿⣿⣿⣿⣿⣿⣿⣿⣿⣿⣿⣿⣿⣿⣿⣿⣿⣿⣿⣿⣿⣿⣿⣿⣿⣿⣿⣿⣿⣿⣿⣿⣿⠀⠀⠀⠀⠀⠀⠀⠀⠀⠀⠀⠀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⠀⠀⠀⠀⠀⠀⠀⠀⠀⠀⠀⣽⣿⣿⣿⣿⣿⣿⣿⣿⣿⣿⣿⡇⢱⢿⣿⣿⣿⣿⣿⣿⣿⣷⣿⣿⣿⣿⣿⣿⣿⣿⣿⣿⣿⣿⣿⣿⣿⣿⣿⣿⣿⣿⣿⣿⣿⣿⣿⣿⣿⣿⣿⣿⣿⣿⣿⣿⣿⠀⠀⠀⠀⠀⠀⠀⠀⠀⠀⠀⠀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⠀⠀⠀⠀⠀⠀⠀⠀⠀⠀⠀⣾⣿⣿⣿⣿⣿⣿⣿⣿⣿⣿⣿⡇⢕⢾⣿⣿⣿⣿⣿⣿⣿⣿⣿⣿⣿⣿⣿⣿⣿⣿⣿⣿⣿⣿⣿⣿⣿⣿⣿⣿⣿⣿⣿⣿⣿⣿⣿⣿⣿⣿⣿⣿⣿⣿⣿⣿⣿⠀⠀⠀⠀⠀⠀⠀⠀⠀⠀⠀⠀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⠀⠀⠀⠀⠀⠀⠀⠀⠀⠀⠀⢸⣿⣿⣿⣿⣿⣿⣿⣿⣿⣿⣿⡇⢸⢿⣿⣿⣿⣿⣿⣿⣿⣿⣿⣿⣿⣿⣿⣿⣿⣿⣿⣿⣿⣿⣿⣿⣿⣿⣿⣿⣿⣿⣿⣿⣿⣿⣿⣿⣿⣿⣿⣿⣿⣿⣿⣿⣿⠀⠀⠀⠀⠀⠀⠀⠀⠀⠀⠀⠀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⠀⠀⠀⠀⠀⠀⠀⠀⠀⠀⠀⣾⣿⣿⣿⣿⣿⣿⣿⣿⣿⣿⣿⡇⢕⢸⣿⣿⣿⣿⣿⣿⣿⣿⣿⣿⣿⣿⣿⣿⣿⣿⣿⣿⣿⣿⣿⣿⣿⣿⣿⣿⣿⣿⣿⣿⣿⣿⣿⣿⣿⣿⣿⣿⣿⣿⣿⣿⣿⠀⠀⠀⠀⠀⠀⠀⠀⠀⠀⠀⠀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⠀⠀⠀⠀⠀⠀⠀⠀⠀⠀⠀⢹⣿⣿⣿⣿⣿⣿⣿⣿⣿⣿⣿⡇⢕⢸⣿⣿⣿⣿⣿⣿⣿⣿⣿⣿⣿⣿⣿⣿⣿⣿⣿⣿⣿⣿⣿⣿⣿⣿⣿⣿⣿⣿⣿⣿⣿⣿⣿⣿⣿⣿⣿⣿⣿⣿⣿⣿⣿⠀⠀⠀⠀⠀⠀⠀⠀⠀⠀⠀⠀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⠀⠀⠀⠀⠀⠀⠀⠀⠀⠀⠀⢸⣿⣿⣿⣿⣿⣿⣟⣿⣿⣿⣿⣧⣵⣼⢝⢝⢝⢝⢝⢟⢟⢻⣿⣿⣿⣿⣿⣿⣿⣿⣿⣿⣿⣿⣿⣿⣿⣿⣿⣿⣿⣿⣿⣿⣿⣿⣿⣿⣿⣿⣿⣿⣿⣿⣿⣿⣿⠀⠀⠀⠀⠀⠀⠀⠀⠀⠀⠀⠀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⠀⠀⠀⠀⠀⠀⠀⠀⠀⠀⠀⣾⣿⣿⣿⣿⣿⣿⣟⣿⣿⣿⣟⣿⣿⣿⡇⢕⢕⢕⢜⢕⢱⣾⣿⣿⣿⣿⣿⣿⣿⣿⣿⣿⣿⣿⣿⣿⣿⣿⣿⣿⣿⣿⣿⣿⣿⣿⣿⣿⣿⣿⣿⣿⣿⣿⣿⣿⣿⠀⠀⠀⠀⠀⠀⠀⠀⠀⠀⠀⠀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⠀⠀⠀⠀⠀⠀⠀⠀⠀⠀⠀⣿⣿⣿⣿⣿⣿⣿⡿⢻⣿⣿⣱⣿⣿⣿⣿⡕⢕⣸⣵⣿⣿⣿⣿⣿⣿⣿⣧⣼⣿⣿⣿⣿⡿⢿⢿⢿⣿⣿⣿⡟⢟⢝⢝⢝⢝⢕⢕⣿⣿⣿⣿⣿⣿⣿⣿⣿⣿⠀⠀⠀⠀⠀⠀⠀⠀⠀⠀⠀⠀</a:t>
            </a:r>
            <a:br/>
            <a:r>
              <a:t>⠀⠀⠀⠀⠀⠀⠀⠀⠀⠀⠀⠛⠛⠛⠛⠛⠛⠛⠃⠚⠛⠛⠓⠛⠛⠛⠛⠃⠘⠛⠛⠛⠛⠛⠛⠛⠛⠛⠛⠛⠋⠑⠑⠑⠑⠑⠑⠘⠛⠛⠛⠃⠑⠑⠑⠑⠑⠑⠑⠛⠛⠛⠛⠛⠛⠛⠛⠛⠛⠀⠀⠀⠀⠀⠀⠀⠀⠀⠀⠀⠀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⠀⠀⠀⠀⠀⠀⠀⠀⠀⠀⠀⣿⣿⣿⣿⣿⣿⣿⣿⣿⣿⣿⣿⣿⣿⡿⢟⢗⢕⢕⢕⢕⡧⢕⢕⢕⢕⢕⢕⢕⢕⢕⢕⢕⢕⢕⢕⢕⢕⢕⢕⢕⢕⢕⢕⢕⢕⢕⢕⢕⢕⢕⢕⢕⢕⢕⢕⢕⢕⠀⠀⠀⠀⠀⠀⠀⠀⠀⠀⠀⠀</a:t>
            </a:r>
            <a:br/>
            <a:r>
              <a:t>⠀⠀⠀⠀⠀⠀⠀⠀⠀⠀⠀⣿⣿⣿⣿⣿⣿⣿⣿⣿⣿⡿⢯⣽⣵⣵⣵⣵⣕⣕⣕⣕⣇⡕⢕⢕⢕⢕⢕⢕⢕⢕⢕⢕⢕⢕⢕⢕⢕⢕⢕⢕⢕⢕⢕⢕⢕⢕⢕⢕⢕⢕⢕⢕⢕⢕⢕⢕⢕⠀⠀⠀⠀⠀⠀⠀⠀⠀⠀⠀⠀</a:t>
            </a:r>
            <a:br/>
            <a:r>
              <a:t>⠀⠀⠀⠀⠀⠀⠀⠀⠀⠀⠀⣿⣷⢷⢷⢷⢷⢗⢕⢕⢕⢕⣜⣿⣿⣿⣿⣿⣿⣏⣝⡝⡝⢕⢕⢕⢕⢕⢕⢕⢕⢕⢕⢕⢕⢕⢕⢕⢕⢕⢕⢕⢕⢔⢕⢕⢕⢕⢕⢕⢕⢕⢕⢕⢕⢕⢕⢕⢕⠀⠀⠀⠀⠀⠀⠀⠀⠀⠀⠀⠀</a:t>
            </a:r>
            <a:br/>
            <a:r>
              <a:t>⠀⠀⠀⠀⠀⠀⠀⠀⠀⠀⠀⣿⡿⢿⢿⢟⢇⢕⢕⢕⢕⢱⣿⣿⣿⣿⣷⣿⣿⡷⣿⣿⢕⢕⢕⢕⢕⢕⢅⢕⢅⢕⢕⢕⢕⢕⢕⢕⢕⢕⢕⢕⢕⢕⢕⢕⢕⢕⢕⢕⢕⢕⢕⢕⢕⢕⢕⢕⢕⠀⠀⠀⠀⠀⠀⠀⠀⠀⠀⠀⠀</a:t>
            </a:r>
            <a:br/>
            <a:r>
              <a:t>⠀⠀⠀⠀⠀⠀⠀⠀⠀⠀⠀⠛⢛⢓⢓⢖⢖⢖⢖⢖⢶⢾⠿⠿⠿⢿⠿⢿⢿⢧⢿⢽⢵⢥⢥⢥⣥⢅⢕⢑⢑⢕⢕⢑⢑⢑⢑⢑⢑⢑⢑⢑⢑⢑⢑⢑⢑⢑⢕⢑⢑⢕⢕⢕⢕⢕⢑⢑⢕⠀⠀⠀⠀⠀⠀⠀⠀⠀⠀⠀⠀</a:t>
            </a:r>
            <a:br/>
            <a:r>
              <a:t>⠀⠀⠀⠀⠀⠀⠀⠀⠀⠀⠀⠀⢅⢐⢐⢔⢀⢐⢕⢐⢐⢅⢔⢀⢕⢕⢕⢕⢔⢑⢑⢕⢕⢕⢕⢕⢕⢕⢕⢕⢕⢕⢕⢕⢕⢕⢕⢕⢕⢕⢕⢕⢕⢕⢕⢕⢕⢕⢕⢕⢕⢕⢕⢕⢕⢕⢕⢕⢕⠀⠀⠀⠀⠀⠀⠀⠀⠀⠀⠀⠀</a:t>
            </a:r>
            <a:br/>
            <a:r>
              <a:t>⠀⠀⠀⠀⠀⠀⠀⠀⠀⠀⠀⢔⢔⢔⢔⢔⢔⢔⢕⢕⢔⢕⢕⢕⢕⢕⢕⢕⡕⢕⢗⢕⢕⢕⢗⢺⢷⡷⢧⡕⢕⢕⢕⢕⢕⢕⢕⢕⢕⢕⢕⢕⢕⢕⢕⢕⢕⢕⢕⢕⢕⢕⢕⢕⢕⢕⢕⢕⢕⠀⠀⠀⠀⠀⠀⠀⠀⠀⠀⠀⠀</a:t>
            </a:r>
            <a:br/>
            <a:r>
              <a:t>⠀⠀⠀⠀⠀⠀⠀⠀⠀⠀⠀⢕⣕⣕⣕⣕⣕⣕⢕⢕⢕⢕⢕⢕⣱⣵⣵⡵⢕⢕⢕⢕⢕⢕⢕⣵⣷⣿⣿⣇⢕⢕⢕⢕⢕⢕⢕⢕⢕⢕⢕⢕⢕⢕⢕⢕⢕⢕⢕⢕⢕⢕⢕⢕⢕⢕⢕⢕⢕⠀⠀⠀⠀⠀⠀⠀⠀⠀⠀⠀⠀</a:t>
            </a:r>
            <a:br/>
            <a:r>
              <a:t>⠀⠀⠀⠀⠀⠀⠀⠀⠀⠀⠀⢜⢝⢝⢝⢝⢜⢕⢕⢕⢕⢕⢕⢕⢕⢕⢕⢕⢕⢕⢕⢕⡕⢕⣼⡿⢿⢿⣿⡧⢕⢕⢕⢕⢕⢕⢕⢕⢕⢕⢕⢕⢕⢕⢕⢕⢕⢕⢕⢕⢕⢕⢕⢕⢕⢕⢕⢕⢕⠀⠀⠀⠀⠀⠀⠀⠀⠀⠀⠀⠀</a:t>
            </a:r>
            <a:br/>
            <a:r>
              <a:t>⠀⠀⠀⠀⠀⠀⠀⠀⠀⠀⠀⢕⢕⢕⣕⣕⣕⣕⣕⣕⣕⣕⣕⣕⣕⣕⣕⣕⣕⣕⣱⣵⣷⢟⣿⣷⣵⣾⣿⣷⣵⣵⣵⣵⣵⣵⣵⣵⣵⣵⣷⣷⣷⣷⣷⣷⣷⣷⣷⣷⣷⣷⣷⣷⣷⣿⣿⣿⣿⠀⠀⠀⠀⠀⠀⠀⠀⠀⠀⠀⠀</a:t>
            </a:r>
            <a:br/>
            <a:r>
              <a:t>⠀⠀⠀⠀⠀⠀⠀⠀⠀⠀⠀⣿⣿⣿⣿⣿⣿⣿⣿⣿⣿⣿⣿⣿⣿⣿⣿⣿⣿⣿⣿⣿⣿⣾⣿⣿⣿⣳⣿⣿⣿⣿⣿⣿⣿⣿⣿⣿⣿⣿⣿⣿⣿⣿⣿⣿⣿⣿⣿⣿⣿⣿⣿⣿⣿⣿⣿⣿⣿⠀⠀⠀⠀⠀⠀⠀⠀⠀⠀⠀⠀</a:t>
            </a:r>
            <a:br/>
            <a:r>
              <a:t>⠀⠀⠀⠀⠀⠀⠀⠀⠀⠀⠀⢟⢻⣿⣿⣿⣿⣿⣿⣿⣿⣿⣿⣿⣿⡏⢝⣿⣿⣿⣿⣿⣕⣯⢿⢻⣿⣿⣿⣿⣿⣿⣿⣿⣿⣿⣿⣿⣿⣿⣿⣿⣿⣿⣿⣿⣿⣿⣿⣿⣿⣿⣿⣿⣿⣿⣿⣿⣿⠀⠀⠀⠀⠀⠀⠀⠀⠀⠀⠀⠀</a:t>
            </a:r>
            <a:br/>
            <a:r>
              <a:t>⠀⠀⠀⠀⠀⠀⠀⠀⠀⠀⠀⢕⢱⣾⣿⣿⣿⣿⣿⣿⣿⣿⣿⣿⣿⢕⢜⣿⣿⣿⣿⣿⣿⣿⣿⣿⣿⣿⣿⣿⣿⣿⣿⣿⣿⣿⣿⣿⣿⣿⣿⣿⣿⣿⣿⣿⣿⣿⣿⣿⣿⣿⣿⣿⣿⣿⣿⣿⣿⠀⠀⠀⠀⠀⠀⠀⠀⠀⠀⠀⠀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⠀⠀⠀⠀⠀⠀⠀⠀⠀⠀⠀⢕⢕⢹⣿⣿⣿⣿⣿⣿⣿⣿⣿⣿⣿⡇⢸⣿⣿⣿⣿⣿⣿⣿⣿⣿⣿⣿⣿⣿⣿⣿⣿⣿⣿⣿⣿⣿⣿⣿⣿⣿⣿⣿⣿⣿⣿⣿⣿⣿⣿⣿⣿⣿⣿⣿⣿⣿⣿⠀⠀⠀⠀⠀⠀⠀⠀⠀⠀⠀⠀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⠀⠀⠀⠀⠀⠀⠀⠀⠀⠀⠀⢕⢕⢸⣿⣿⣿⣿⣿⣿⣿⣿⣿⣿⣿⡇⢸⣿⣿⣿⣿⣿⣿⣿⣿⣿⣿⣿⣿⣿⣿⣿⣿⣿⣿⣿⣿⣿⣿⣿⣿⣿⣿⣿⣿⣿⣿⣿⣿⣿⣿⣿⣿⣿⣿⣿⣿⣿⣿⠀⠀⠀⠀⠀⠀⠀⠀⠀⠀⠀⠀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⠀⠀⠀⠀⠀⠀⠀⠀⠀⠀⠀⢕⢕⣹⣿⣿⣿⣿⣿⣿⣿⣿⣿⣿⣿⡇⢜⣿⣿⣿⣿⣿⣿⣿⣿⣿⣿⣿⣿⣿⣿⣿⣿⣿⣿⣿⣿⣿⣿⣿⣿⣿⣿⣿⣿⣿⣿⣿⣿⣿⣿⣿⣿⣿⣿⣿⣿⣿⣿⠀⠀⠀⠀⠀⠀⠀⠀⠀⠀⠀⠀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⠀⠀⠀⠀⠀⠀⠀⠀⠀⠀⠀⢕⢕⢹⣿⣿⣿⣿⣿⣿⣿⣿⣿⣿⣿⡇⢕⣿⣿⣿⣿⣿⣿⣿⣿⣿⣿⣿⣿⣿⣿⣿⣿⣿⣿⣿⣿⣿⣿⣿⣿⣿⣿⣿⣿⣿⣿⣿⣿⣿⣿⣿⣿⣿⣿⣿⣿⣿⣿⠀⠀⠀⠀⠀⠀⠀⠀⠀⠀⠀⠀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⠀⠀⠀⠀⠀⠀⠀⠀⠀⠀⠀⢕⢕⢸⣿⣿⣿⣿⣿⣿⣿⣿⣿⣿⣿⡇⢕⢻⣿⣿⣿⣿⣿⣿⣿⣿⣿⣿⣿⡿⣿⣿⣿⣿⣿⣿⣿⣿⣿⣿⣿⣿⣿⣿⣿⣿⣿⣿⣿⣿⣿⣿⣿⣿⣿⣿⣿⣿⣿⠀⠀⠀⠀⠀⠀⠀⠀⠀⠀⠀⠀</a:t>
            </a:r>
            <a:br/>
            <a:r>
              <a:t>⠀⠀⠀⠀⠀⠀⠀⠀⠀⠀⠀⢕⢕⣸⣿⣿⣿⣿⣿⣾⣿⣿⣿⣿⢹⣷⣷⣿⢟⢟⢟⢿⣿⣿⣿⣿⣿⣿⣿⣿⣿⣿⣿⣿⣿⣿⣿⣿⣿⣿⣿⣿⣿⣿⣿⣿⣿⣿⣿⣿⣿⣿⣿⣿⣿⣿⣿⣿⣿⠀⠀⠀⠀⠀⠀⠀⠀⠀⠀⠀⠀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⠀⠀⠀⠀⠀⠀⠀⠀⠀⠀⠀⣷⣿⣿⣿⣿⣿⣿⣿⡏⢻⣿⣿⡿⢕⣿⣿⣿⡕⢕⢾⣿⣿⣿⣿⣿⣿⣿⣿⣿⣿⣿⣿⣿⣿⣿⣿⣿⣿⣿⣿⣿⣿⣿⣿⣿⢿⢿⢿⢿⢿⣿⣿⣿⣿⣿⣿⣿⣿⠀⠀⠀⠀⠀⠀⠀⠀⠀⠀⠀⠀</a:t>
            </a:r>
            <a:br/>
            <a:r>
              <a:t>⠀⠀⠀⠀⠀⠀⠀⠀⠀⠀⠀⣿⣿⣿⣿⣿⣿⣯⣽⣷⣿⣿⡟⢱⣾⣻⣿⣿⣷⡕⢕⢝⢙⢟⢻⢿⢿⣿⣿⣿⣿⡿⢿⢿⢟⢟⢟⢟⢹⣿⣿⣿⡿⢕⢕⢕⢕⢕⢕⢕⣾⣿⣿⣿⣿⣿⣿⣿⣿⠀⠀⠀⠀⠀⠀⠀⠀⠀⠀⠀⠀</a:t>
            </a:r>
            <a:br/>
            <a:r>
              <a:t>⠀⠀⠀⠀⠀⠀⠀⠀⠀⠀⠀⠛⠛⠛⠛⠛⠛⠛⠛⠛⠛⠛⠃⠘⠛⠛⠛⠛⠛⠛⠓⠑⠑⠓⠓⠓⠛⠛⠛⠛⠛⠑⠑⠑⠑⠑⠑⠑⠘⠛⠛⠛⠃⠑⠑⠑⠑⠑⠑⠑⠛⠛⠋⠛⠛⠛⠛⠛⠛⠀⠀⠀⠀⠀⠀⠀⠀⠀⠀⠀⠀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⠀⠀⠀⠀⠀⠀⠀⠀⠀⠀⠀⣿⣿⣿⣿⣿⣿⣿⣿⣿⣿⣿⣿⣿⣿⣟⢿⢇⢕⢕⢕⢕⡷⢕⢕⢕⢕⢕⢕⢕⢕⢕⢕⢕⢕⢕⢕⢕⢕⢕⢕⢕⢕⢕⢕⢕⢕⢕⢕⢕⢕⢕⢕⢕⢕⢕⢕⢕⢕⠀⠀⠀⠀⠀⠀⠀⠀⠀⠀⠀⠀</a:t>
            </a:r>
            <a:br/>
            <a:r>
              <a:t>⠀⠀⠀⠀⠀⠀⠀⠀⠀⠀⠀⡿⢿⢿⣿⣿⣿⣿⣿⣿⡿⢿⢿⣷⣷⣵⣷⣵⣕⣕⣕⣕⣇⡕⢕⢕⢕⢕⢕⢕⢕⢕⢕⢕⢕⢕⢕⢕⢕⢕⢕⢕⢕⢔⢕⢕⢕⢕⢕⢕⢕⢕⢕⢕⢕⢕⢕⢕⢕⠀⠀⠀⠀⠀⠀⠀⠀⠀⠀⠀⠀</a:t>
            </a:r>
            <a:br/>
            <a:r>
              <a:t>⠀⠀⠀⠀⠀⠀⠀⠀⠀⠀⠀⣿⣟⣟⣻⡷⢷⢇⢕⢕⢕⢕⣱⣿⣿⣿⣿⣿⣽⣽⣽⢽⢝⢝⢕⢕⢕⢕⢕⢕⢕⢕⢕⢕⢕⢕⢕⢕⢕⢕⢕⢕⢕⢕⢕⢕⢕⢕⠕⠕⢕⠕⢕⢕⢕⢕⢕⢕⢕⠀⠀⠀⠀⠀⠀⠀⠀⠀⠀⠀⠀</a:t>
            </a:r>
            <a:br/>
            <a:r>
              <a:t>⠀⠀⠀⠀⠀⠀⠀⠀⠀⠀⠀⣿⡿⢿⠿⠏⢕⢕⢕⢕⢕⢸⣿⣿⣿⣿⣿⣿⣿⣷⣿⣿⢕⢕⢕⢕⢕⢕⢕⢕⢕⢕⢕⢕⢕⢕⢕⢕⢕⢕⢕⢕⢅⢅⢕⢕⢕⢕⢕⢕⢕⢕⢕⢕⢕⢕⢕⢕⢕⠀⠀⠀⠀⠀⠀⠀⠀⠀⠀⠀⠀</a:t>
            </a:r>
            <a:br/>
            <a:r>
              <a:t>⠀⠀⠀⠀⠀⠀⠀⠀⠀⠀⠀⠛⠛⠟⢟⢛⢓⢓⢓⢗⢖⢞⢟⢟⢟⠿⢿⢿⠿⢷⢿⢿⢧⢵⢵⢵⢵⢅⢕⢑⢅⢅⢕⢕⢕⢅⢅⢅⢕⢕⢅⢕⢁⢁⢅⢕⢅⢕⢕⢕⢕⢕⢕⢕⢕⢕⢕⢕⢕⠀⠀⠀⠀⠀⠀⠀⠀⠀⠀⠀⠀</a:t>
            </a:r>
            <a:br/>
            <a:r>
              <a:t>⠀⠀⠀⠀⠀⠀⠀⠀⠀⠀⠀⠀⢅⢕⢄⢕⢑⢕⢕⢑⢕⢕⢕⢅⢕⢑⢔⢕⢕⢕⢕⢕⢔⢕⢕⣕⣕⣕⡕⢕⢕⢕⢕⢕⢕⢕⢕⢕⢕⢕⢕⢕⢕⢕⢕⢕⢕⢕⢕⢕⢕⢕⢕⢕⢕⢕⢕⢕⢕⠀⠀⠀⠀⠀⠀⠀⠀⠀⠀⠀⠀</a:t>
            </a:r>
            <a:br/>
            <a:r>
              <a:t>⠀⠀⠀⠀⠀⠀⠀⠀⠀⠀⠀⢔⢕⢕⢕⢕⢕⢕⢕⢔⢕⢕⢕⢕⢕⢕⢔⢔⢕⢕⢗⢗⢇⢕⢕⢕⢝⣿⣯⣿⢕⢕⢕⢕⢕⢕⢕⢕⢕⢕⢕⢕⢕⢕⢕⢕⢕⢕⢕⢕⢕⢕⢕⢕⢕⢕⢕⢕⢕⠀⠀⠀⠀⠀⠀⠀⠀⠀⠀⠀⠀</a:t>
            </a:r>
            <a:br/>
            <a:r>
              <a:t>⠀⠀⠀⠀⠀⠀⠀⠀⠀⠀⠀⣱⣵⣵⣵⣵⣵⣕⡕⢕⢕⢕⢕⢱⢵⣵⢵⢕⢕⢕⢕⢕⢕⢕⢕⣵⣿⣿⣿⣿⡇⢕⢕⢕⢕⢕⢕⢕⢕⢕⢕⢕⢕⢕⢕⢕⢕⢕⢕⢕⢕⢕⢕⢕⢕⢕⢕⢕⢕⠀⠀⠀⠀⠀⠀⠀⠀⠀⠀⠀⠀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⠀⠀⠀⠀⠀⠀⠀⠀⠀⠀⠀⢕⢕⢕⢕⢕⢕⢕⢕⢕⢕⢕⢕⢕⢕⢕⢕⢕⢕⢕⢕⢕⢱⣱⣼⣿⣏⣝⣽⣿⡇⢕⢕⢕⢕⢕⢕⢕⢕⢕⢕⢕⢕⢕⢕⢕⢕⢕⢕⢕⢕⢕⢕⢕⢕⢕⢕⢕⢕⠀⠀⠀⠀⠀⠀⠀⠀⠀⠀⠀⠀</a:t>
            </a:r>
            <a:br/>
            <a:r>
              <a:t>⠀⠀⠀⠀⠀⠀⠀⠀⠀⠀⠀⣔⣕⣕⣕⣕⣕⣕⣕⣕⣕⣕⣕⣕⣕⣵⣵⣵⣵⣵⣵⣵⣵⣟⣿⣿⣿⣿⣿⣿⣷⣷⣷⣷⣷⣷⣷⣷⣷⣷⣷⣷⣷⣷⣷⣷⣿⣿⣿⣿⣿⣿⣿⣿⣿⣿⣿⣿⣿⠀⠀⠀⠀⠀⠀⠀⠀⠀⠀⠀⠀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⠀⠀⠀⠀⠀⠀⠀⠀⠀⠀⠀⣿⡏⢟⢿⣿⣿⣿⣿⣿⣿⣿⣿⣿⣿⣿⢕⢹⣿⣿⣿⣿⣿⣾⣿⣧⣿⣿⣿⣿⣿⣿⣿⣿⣿⣿⣿⣿⣿⣿⣿⣿⣿⣿⣿⣿⣿⣿⣿⣿⣿⣿⣿⣿⣿⣿⣿⣿⣿⠀⠀⠀⠀⠀⠀⠀⠀⠀⠀⠀⠀</a:t>
            </a:r>
            <a:br/>
            <a:r>
              <a:t>⠀⠀⠀⠀⠀⠀⠀⠀⠀⠀⠀⣿⡇⢱⣿⣿⣿⣿⣿⣿⣿⣿⣿⣿⣿⣿⢕⢹⣿⣿⣿⣿⣿⣿⣿⣿⣿⣿⣿⣿⣿⣿⣿⣿⣿⣿⣿⣿⣿⣿⣿⣿⣿⣿⣿⣿⣿⣿⣿⣿⣿⣿⣿⣿⣿⣿⣿⣿⣿⠀⠀⠀⠀⠀⠀⠀⠀⠀⠀⠀⠀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⠀⠀⠀⠀⠀⠀⠀⠀⠀⠀⠀⣿⡇⢕⣿⣿⣿⣿⣿⣿⣿⣿⣿⣿⣿⣿⡕⢕⣿⣿⣿⣿⣿⣿⣿⣿⣿⣿⣿⣿⣿⣿⣿⣿⣿⣿⣿⣿⣿⣿⣿⣿⣿⣿⣿⣿⣿⣿⣿⣿⣿⣿⣿⣿⣿⣿⣿⣿⣿⠀⠀⠀⠀⠀⠀⠀⠀⠀⠀⠀⠀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⠀⠀⠀⠀⠀⠀⠀⠀⠀⠀⠀⣿⡇⢕⢸⣿⣿⣿⣿⣿⣿⣿⣿⣿⣿⣿⡇⢜⣿⣿⣿⣿⣿⣿⣿⣿⣿⣿⣿⣿⣿⣿⣿⣿⣿⣿⣿⣿⣿⣿⣿⣿⣿⣿⣿⣿⣿⣿⣿⣿⣿⣿⣿⣿⣿⣿⣿⣿⣿⠀⠀⠀⠀⠀⠀⠀⠀⠀⠀⠀⠀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⠀⠀⠀⠀⠀⠀⠀⠀⠀⠀⠀⣿⡇⢕⢸⣿⣿⣿⣿⣿⣿⣿⣿⣿⡿⢿⡇⢕⣿⣿⣿⣿⣿⣿⣿⣿⣿⣿⣿⣿⣿⣿⣿⣿⣿⣿⣿⣿⣿⣿⣿⣿⣿⣿⣿⣿⣿⣿⣿⣿⣿⣿⣿⣿⣿⣿⣿⣿⣿⠀⠀⠀⠀⠀⠀⠀⠀⠀⠀⠀⠀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⠀⠀⠀⠀⠀⠀⠀⠀⠀⠀⠀⣿⡇⢕⣸⣿⣿⣿⣿⣿⢻⣿⣿⣿⡇⢸⣿⣿⣿⢝⢕⢜⣹⣿⣿⣿⣿⣿⣿⣿⣿⣿⣿⣿⣿⣿⣿⣿⣿⣿⣿⣿⣿⣿⣿⣿⣿⣿⣿⣿⣿⣿⣿⣿⣿⣿⣿⣿⣿⠀⠀⠀⠀⠀⠀⠀⠀⠀⠀⠀⠀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⠀⠀⠀⠀⠀⠀⠀⠀⠀⠀⠀⣿⣿⣿⣿⣿⣿⣿⣏⣿⣷⣿⣿⡿⢕⢸⣿⣿⣿⡕⢕⢜⢻⢿⣿⣿⣿⣿⣿⣿⣿⣿⣿⣿⣿⣿⣿⣿⣿⣿⣿⣿⣿⣿⢿⢿⢿⢟⢟⢟⢟⣿⣿⣿⣿⣿⣿⣿⣿⠀⠀⠀⠀⠀⠀⠀⠀⠀⠀⠀⠀</a:t>
            </a:r>
            <a:br/>
            <a:r>
              <a:t>⠀⠀⠀⠀⠀⠀⠀⠀⠀⠀⠀⣿⣿⣿⣿⣿⣿⣿⣿⣿⣿⣿⣿⢇⢱⣾⣿⣿⣿⣿⡕⢕⢕⢕⢕⢝⢝⢿⣿⣿⣿⣿⡿⢟⢟⢟⢝⢝⢝⣿⣿⣿⣿⡇⢕⢕⢕⢕⢕⢕⢕⣿⣿⣿⣿⣿⣿⣿⣿⠀⠀⠀⠀⠀⠀⠀⠀⠀⠀⠀⠀</a:t>
            </a:r>
            <a:br/>
            <a:r>
              <a:t>⠀⠀⠀⠀⠀⠀⠀⠀⠀⠀⠀⠛⠛⠛⠛⠛⠛⠛⠛⠛⠛⠛⠛⠑⠑⠛⠛⠛⠛⠛⠛⠓⠓⠓⠓⠛⠛⠛⠛⠛⠛⠛⠃⠑⠑⠑⠑⠑⠑⠛⠛⠛⠛⠃⠑⠑⠑⠑⠑⠑⠑⠋⠙⠚⠛⠛⠛⠛⠛⠀⠀⠀⠀⠀⠀⠀⠀⠀⠀⠀⠀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⠀⠀⠀⠀⠀⠀⠀⠀⠀⠀⠀⣿⣿⣿⣿⣿⣿⣿⣿⣿⣿⣿⣿⣿⢿⢿⢟⢇⢕⢕⢕⢜⡿⢝⢕⢕⢕⢕⢕⢕⢕⢕⢕⢕⢕⢕⢕⢕⢕⢕⢕⢕⢕⢕⢕⢕⢕⢕⢕⢕⢕⢕⢕⢕⢕⢕⢕⢕⢕⠀⠀⠀⠀⠀⠀⠀⠀⠀⠀⠀⠀</a:t>
            </a:r>
            <a:br/>
            <a:r>
              <a:t>⠀⠀⠀⠀⠀⠀⠀⠀⠀⠀⠀⣿⢿⢿⢿⢿⢿⢿⣿⣿⢿⢟⢳⣷⣷⣷⣾⣧⣵⣵⣵⣱⣵⡕⢕⢕⢕⢕⢕⢕⢕⢕⢕⢕⢕⢕⢕⢕⢕⢕⢕⢕⢕⢕⢕⢕⢕⢕⢕⢕⢕⢕⢕⢕⢕⢕⢕⢕⢕⠀⠀⠀⠀⠀⠀⠀⠀⠀⠀⠀⠀</a:t>
            </a:r>
            <a:br/>
            <a:r>
              <a:t>⠀⠀⠀⠀⠀⠀⠀⠀⠀⠀⠀⣿⣟⣟⣟⣟⢟⢏⢕⢕⢕⢕⣵⣿⣿⣿⣿⣿⣯⢽⣵⣕⢝⢕⢕⢕⢕⢕⢕⢕⢕⢕⢕⢕⢕⢕⢕⢕⢕⢕⢕⢕⢕⢕⢕⢕⢕⢕⢕⢕⢕⢕⢕⢕⢕⢕⢕⢕⢕⠀⠀⠀⠀⠀⠀⠀⠀⠀⠀⠀⠀</a:t>
            </a:r>
            <a:br/>
            <a:r>
              <a:t>⠀⠀⠀⠀⠀⠀⠀⠀⠀⠀⠀⣿⣿⠟⠝⠝⠕⠕⠕⠕⢕⢸⡿⣿⣿⣿⣿⣿⣿⢿⣿⣿⢕⢕⢗⢗⢕⢕⢕⢕⢕⢕⢕⢕⢕⢕⢕⢕⢕⢕⢕⢕⢕⢕⢕⢕⢕⢕⢕⢕⢕⢕⢕⢕⢕⢕⢕⢕⢕⠀⠀⠀⠀⠀⠀⠀⠀⠀⠀⠀⠀</a:t>
            </a:r>
            <a:br/>
            <a:r>
              <a:t>⠀⠀⠀⠀⠀⠀⠀⠀⠀⠀⠀⠉⠍⢝⢝⢝⠝⢟⢟⢟⢞⢞⢛⢛⢟⠟⢛⢟⢟⢗⢗⢞⢗⢖⢖⢲⢶⢕⢅⢕⢅⢕⢕⢅⢕⢕⢅⢅⢕⢅⢅⢕⢅⢅⢅⢅⢕⢕⢕⢅⢅⢅⢅⢕⢕⢕⢕⢕⢕⠀⠀⠀⠀⠀⠀⠀⠀⠀⠀⠀⠀</a:t>
            </a:r>
            <a:br/>
            <a:r>
              <a:t>⠀⠀⠀⠀⠀⠀⠀⠀⠀⠀⠀⠄⠕⠕⠕⢕⢕⢕⢕⢕⢔⢔⢕⢕⢕⢕⢕⢕⢅⢕⢕⢕⢕⢕⢕⢕⢗⢷⣷⣵⣕⢕⢕⢕⢕⢕⢕⢕⢕⢕⢕⢕⢕⢕⢕⢕⢕⢕⢕⢕⢕⢕⢕⢕⢕⢕⢕⢕⢕⠀⠀⠀⠀⠀⠀⠀⠀⠀⠀⠀⠀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⠀⠀⠀⠀⠀⠀⠀⠀⠀⠀⠀⢕⢕⢕⢕⢕⢕⢕⢕⢕⢕⢕⢕⢕⢕⢕⢕⢕⢵⢵⢕⢕⢕⢕⢕⢕⣱⣷⣿⣿⣿⢕⢕⢕⢕⢕⢕⢕⢕⢕⢕⢕⢕⢕⢕⢕⢕⢕⢕⢕⢕⢕⢕⢕⢕⢕⢕⢕⢕⠀⠀⠀⠀⠀⠀⠀⠀⠀⠀⠀⠀</a:t>
            </a:r>
            <a:br/>
            <a:r>
              <a:t>⠀⠀⠀⠀⠀⠀⠀⠀⠀⠀⠀⣱⣵⣵⣵⣵⣵⣵⡕⢕⢕⢕⢕⢱⢵⢷⢷⢗⢕⢕⢕⢕⢕⣱⢕⣵⣿⢟⢻⣿⢿⢇⢕⢕⢕⢕⢕⢕⢕⢕⢕⢕⢕⢕⢕⢕⢕⢕⢕⢕⢕⢕⢕⢕⢕⢕⢕⢕⢕⠀⠀⠀⠀⠀⠀⠀⠀⠀⠀⠀⠀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⠀⠀⠀⠀⠀⠀⠀⠀⠀⠀⠀⢕⢕⢕⢕⢕⢕⢕⢕⢕⢕⢕⢕⢕⢕⢕⢕⢕⢕⢕⢕⢕⢕⢹⣿⣿⣿⣿⣿⣿⣿⢕⢕⢕⢕⢕⢕⢕⢕⢕⢕⢕⢕⢕⢕⢕⢕⢕⢕⢕⢕⢕⢕⣕⣕⣕⣕⣕⣕⠀⠀⠀⠀⠀⠀⠀⠀⠀⠀⠀⠀</a:t>
            </a:r>
            <a:br/>
            <a:r>
              <a:t>⠀⠀⠀⠀⠀⠀⠀⠀⠀⠀⠀⣕⣕⣕⣕⣕⣕⣵⣵⣵⣵⣵⣵⣵⣵⣵⣵⣵⣵⣵⣵⣵⣷⣷⣾⣿⣿⣿⣿⣿⣿⣷⣷⣷⣷⣷⣷⣷⣿⣿⣿⣿⣿⣿⣿⣿⣿⣿⣿⣿⣿⣿⣿⣿⣿⣿⣿⣿⣿⠀⠀⠀⠀⠀⠀⠀⠀⠀⠀⠀⠀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⠀⠀⠀⠀⠀⠀⠀⠀⠀⠀⠀⣿⣿⣿⣿⣿⣿⣿⣿⣿⣿⣿⣿⣿⣿⣿⣿⣿⣿⣿⣿⣿⣿⡏⣿⣿⢽⣿⣿⣿⣿⣿⣿⣿⣿⣿⣿⣿⣿⣿⣿⣿⣿⣿⣿⣿⣿⣿⣿⣿⣿⣿⣿⣿⣿⣿⣿⣿⣿⠀⠀⠀⠀⠀⠀⠀⠀⠀⠀⠀⠀</a:t>
            </a:r>
            <a:br/>
            <a:r>
              <a:t>⠀⠀⠀⠀⠀⠀⠀⠀⠀⠀⠀⣿⣿⡏⢝⢻⣿⣿⣿⣿⣿⣿⣿⣿⣿⣿⣿⢕⢱⣿⣿⣿⣿⣿⣿⣿⣿⣿⣿⣿⣿⣿⣿⣿⣿⣿⣿⣿⣿⣿⣿⣿⣿⣿⣿⣿⣿⣿⣿⣿⣿⣿⣿⣿⣿⣿⣿⣿⣿⠀⠀⠀⠀⠀⠀⠀⠀⠀⠀⠀⠀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⠀⠀⠀⠀⠀⠀⠀⠀⠀⠀⠀⣿⣿⡕⢞⣿⣿⣿⣿⣿⣿⣿⣿⣿⣿⣿⣿⢕⢝⣿⣿⣿⣿⣿⣿⣿⣿⣿⣿⣿⣿⣿⣿⣿⣿⣿⣿⣿⣿⣿⣿⣿⣿⣿⣿⣿⣿⣿⣿⣿⣿⣿⣿⣿⣿⣿⣿⣿⣿⠀⠀⠀⠀⠀⠀⠀⠀⠀⠀⠀⠀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⠀⠀⠀⠀⠀⠀⠀⠀⠀⠀⠀⣿⣿⡇⢕⢺⣿⣿⣿⣿⣿⣿⣿⣿⣿⣿⣿⢕⢜⣿⣿⣿⣿⣿⣿⣿⣿⣿⣿⣿⣿⣿⣿⣿⣿⣿⣿⣿⣿⣿⣿⣿⣿⣿⣿⣿⣿⣿⣿⣿⣿⣿⣿⣿⣿⣿⣿⣿⣿⠀⠀⠀⠀⠀⠀⠀⠀⠀⠀⠀⠀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⠀⠀⠀⠀⠀⠀⠀⠀⠀⠀⠀⣿⣿⡇⢕⢸⣿⣿⣿⣿⡿⣿⣿⣿⣿⡇⢝⡕⣕⡟⢟⢟⢻⢿⢿⢿⢻⣿⣿⣿⣿⣿⣿⣿⣿⣿⣿⣿⣿⣿⣿⣿⣿⣿⣿⣿⣿⣿⣿⣿⣿⣿⣿⣿⣿⣿⣿⣿⣿⠀⠀⠀⠀⠀⠀⠀⠀⠀⠀⠀⠀</a:t>
            </a:r>
            <a:br/>
            <a:r>
              <a:t>⠀⠀⠀⠀⠀⠀⠀⠀⠀⠀⠀⣿⣿⣇⣕⣼⣿⣿⣿⣻⣷⣿⣿⣿⡿⢕⢸⣿⣿⣷⢕⢕⢕⢕⣱⣵⣿⣿⣿⣿⣿⣿⣿⣿⣿⣿⣿⣿⣿⣿⣿⣿⣿⣿⣿⣿⣿⣿⣿⣿⣿⣿⣿⣿⣿⣿⣿⣿⣿⠀⠀⠀⠀⠀⠀⠀⠀⠀⠀⠀⠀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⠀⠀⠀⠀⠀⠀⠀⠀⠀⠀⠀⣿⣿⣿⣿⣿⣿⣿⣿⣿⣿⣿⣿⣿⢇⢕⢸⣿⣿⣿⡕⢕⢕⢕⢟⢻⢿⣿⣿⣿⣿⣿⣿⣿⣿⣿⣿⣿⣿⣿⣿⣿⣿⣿⢟⢟⢟⢟⢏⢝⢝⢹⣿⣿⣿⣿⣿⣿⣿⠀⠀⠀⠀⠀⠀⠀⠀⠀⠀⠀⠀</a:t>
            </a:r>
            <a:br/>
            <a:r>
              <a:t>⠀⠀⠀⠀⠀⠀⠀⠀⠀⠀⠀⣿⣿⣿⣿⣿⣿⣿⣿⣿⣿⣿⣿⡿⢕⢱⣯⣾⣿⣿⣿⣕⢕⢕⢕⢕⣕⣕⣿⣿⣿⣿⣿⣿⣿⡏⢝⢕⢕⢕⣿⣿⣿⣿⢕⢕⢕⢕⢕⢕⢕⢸⣿⣿⢿⣿⣿⣿⣿⠀⠀⠀⠀⠀⠀⠀⠀⠀⠀⠀⠀</a:t>
            </a:r>
            <a:br/>
            <a:r>
              <a:t>⠀⠀⠀⠀⠀⠀⠀⠀⠀⠀⠀⠛⠛⠛⠛⠛⠛⠛⠛⠛⠛⠛⠛⠓⠓⠓⠛⠛⠛⠛⠛⠛⠛⠛⠛⠛⠛⠛⠛⠛⠛⠛⠛⠛⠛⠑⠑⠑⠑⠑⠛⠛⠛⠛⠑⠑⠑⠑⠑⠑⠑⠘⠃⠑⠛⠛⠛⠛⠛⠀⠀⠀⠀⠀⠀⠀⠀⠀⠀⠀⠀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⠀⠀⠀⠀⠀⠀⠀⠀⠀⠀⠀⣿⣿⣿⣿⣿⣿⣿⣿⣿⣿⣿⣿⡿⢿⢟⢟⢕⢕⢕⢕⢸⢿⢏⢕⢕⢕⢕⢕⢕⢕⢕⢕⢕⢕⢕⢕⢕⢕⢕⢕⢕⢕⢕⢕⢕⢕⢕⢕⢕⢕⢕⢕⢕⢕⢕⢕⢕⢕⠀⠀⠀⠀⠀⠀⠀⠀⠀⠀⠀⠀</a:t>
            </a:r>
            <a:br/>
            <a:r>
              <a:t>⠀⠀⠀⠀⠀⠀⠀⠀⠀⠀⠀⣿⣟⣟⣻⣿⢿⢿⢿⢿⢟⢟⢻⣿⣿⣷⣿⣷⣷⣵⣵⣵⣵⣕⢕⢕⢕⢕⢕⢕⢕⢕⢕⢕⢕⢕⢕⢕⢕⢕⢕⢕⢕⢕⢕⢕⢕⢕⢕⢕⢕⢕⢕⢕⢕⢕⢕⢕⢕⠀⠀⠀⠀⠀⠀⠀⠀⠀⠀⠀⠀</a:t>
            </a:r>
            <a:br/>
            <a:r>
              <a:t>⠀⠀⠀⠀⠀⠀⠀⠀⠀⠀⠀⣿⣯⣽⣽⣽⡟⢕⢕⢕⢕⢕⣷⣿⣿⣿⣿⣿⣷⢷⣷⣇⢕⢕⢕⢕⢕⢕⢕⢕⢕⢕⢕⢕⢕⢕⢕⢕⢕⢕⢕⢕⢕⢕⢕⢕⢕⢕⢕⢕⢕⢕⢕⢕⢕⢕⢕⢕⢕⠀⠀⠀⠀⠀⠀⠀⠀⠀⠀⠀⠀</a:t>
            </a:r>
            <a:br/>
            <a:r>
              <a:t>⠀⠀⠀⠀⠀⠀⠀⠀⠀⠀⠀⣿⣿⣟⣛⣓⡑⢑⢕⢕⢕⢸⣿⣿⣿⣿⣿⣿⣿⢿⣿⣿⢝⢝⢝⢝⢕⢕⢕⢕⢕⢕⢕⢕⢕⢕⢕⢕⢕⢕⢕⢕⢕⢕⢕⢕⢕⢕⢕⢕⢕⢕⢕⢕⢕⢕⢕⢕⢕⠀⠀⠀⠀⠀⠀⠀⠀⠀⠀⠀⠀</a:t>
            </a:r>
            <a:br/>
            <a:r>
              <a:t>⠀⠀⠀⠀⠀⠀⠀⠀⠀⠀⠀⢈⢝⢙⢝⢝⢍⢍⢝⢍⢍⢍⢝⢝⢝⢝⢟⢟⢛⢟⢟⢟⢟⢟⢗⢗⢗⢕⢔⢕⢕⢕⢕⢔⢕⢕⢕⢔⢕⢕⢕⢕⢕⢕⢕⢕⢕⢕⢕⢕⢕⢕⢕⢕⢕⢕⢔⢔⢕⠀⠀⠀⠀⠀⠀⠀⠀⠀⠀⠀⠀</a:t>
            </a:r>
            <a:br/>
            <a:r>
              <a:t>⠀⠀⠀⠀⠀⠀⠀⠀⠀⠀⠀⢔⢅⢕⢕⢕⢕⢕⢕⢕⢕⢕⢕⢕⢕⢕⢕⢕⢕⢕⢕⢕⢕⢕⢕⢕⢵⢕⢵⣵⣕⢕⢕⢕⢕⢕⢕⢕⢕⢕⢕⢕⢕⢕⢕⢕⢕⢕⢕⢕⢕⢕⢕⢕⢕⢕⢕⢕⢕⠀⠀⠀⠀⠀⠀⠀⠀⠀⠀⠀⠀</a:t>
            </a:r>
            <a:br/>
            <a:r>
              <a:t>⠀⠀⠀⠀⠀⠀⠀⠀⠀⠀⠀⢅⢕⢕⢕⢕⢕⢕⢕⢕⢕⢕⢕⢕⢕⢕⢕⢕⢵⢝⢝⢝⢕⢕⢕⢕⢔⣷⣾⣿⣿⡇⢕⢕⢕⢕⢕⢕⢕⢕⢕⢕⢕⢕⢕⢕⢕⢕⢕⢕⢕⢕⢕⢕⢕⢕⢕⢕⢕⠀⠀⠀⠀⠀⠀⠀⠀⠀⠀⠀⠀</a:t>
            </a:r>
            <a:br/>
            <a:r>
              <a:t>⠀⠀⠀⠀⠀⠀⠀⠀⠀⠀⠀⢵⢷⢷⢷⢷⢷⢧⢕⢕⢕⢕⢕⢕⢗⢷⢗⢇⢕⢕⢕⢕⢕⢕⣕⢱⣾⣿⣝⣻⣿⡗⢕⢕⢕⢕⢕⢕⢕⢕⢕⢕⢕⢕⢕⢕⢕⢕⢕⢕⢕⢕⢕⢕⢕⢕⢕⢕⢕⠀⠀⠀⠀⠀⠀⠀⠀⠀⠀⠀⠀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⠀⠀⠀⠀⠀⠀⠀⠀⠀⠀⠀⢕⢕⢕⢕⢕⢕⢕⢕⢕⢕⢕⢕⢕⢕⢕⢕⢕⢕⢕⢕⢕⢕⢕⢷⣿⣿⣿⣿⣿⣿⡧⢕⢕⢕⢕⢕⢕⢕⢕⢕⣕⣕⣕⣕⣕⣕⣕⣕⣕⣕⣕⣕⣕⣵⣵⣵⣵⣵⠀⠀⠀⠀⠀⠀⠀⠀⠀⠀⠀⠀</a:t>
            </a:r>
            <a:br/>
            <a:r>
              <a:t>⠀⠀⠀⠀⠀⠀⠀⠀⠀⠀⠀⣵⣵⣵⣵⣵⣵⣵⣵⣵⣵⣵⣵⣷⣷⣷⣷⣷⣷⣷⣷⣷⣷⣷⣷⣿⢿⣿⣿⣿⣿⣿⣿⣿⣿⣿⣿⣿⣿⣿⣿⣿⣿⣿⣿⣿⣿⣿⣿⣿⣿⣿⣿⣿⣿⣿⣿⣿⣿⠀⠀⠀⠀⠀⠀⠀⠀⠀⠀⠀⠀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⠀⠀⠀⠀⠀⠀⠀⠀⠀⠀⠀⣿⣿⣿⣿⣿⣿⣿⣿⣿⣿⣿⣿⣿⣿⣿⣿⣿⣿⢿⣿⣿⣿⣿⣿⣿⣧⣏⣿⣿⣿⣿⣿⣿⣿⣿⣿⣿⣿⣿⣿⣿⣿⣿⣿⣿⣿⣿⣿⣿⣿⣿⣿⣿⣿⣿⣿⣿⣿⠀⠀⠀⠀⠀⠀⠀⠀⠀⠀⠀⠀</a:t>
            </a:r>
            <a:br/>
            <a:r>
              <a:t>⠀⠀⠀⠀⠀⠀⠀⠀⠀⠀⠀⣿⣿⣿⣿⡇⢕⣹⣿⣿⣿⣿⣿⣿⣿⣿⣿⣿⡿⢕⣺⣿⣿⣿⣿⡿⣿⣿⣿⣿⣿⣿⣿⣿⣿⣿⣿⣿⣿⣿⣿⣿⣿⣿⣿⣿⣿⣿⣿⣿⣿⣿⣿⣿⣿⣿⣿⣿⣿⠀⠀⠀⠀⠀⠀⠀⠀⠀⠀⠀⠀</a:t>
            </a:r>
            <a:br/>
            <a:r>
              <a:t>⠀⠀⠀⠀⠀⠀⠀⠀⠀⠀⠀⣿⣿⣿⣿⡇⢝⣻⣿⣿⣿⣿⣿⣿⣿⣿⣿⣿⣿⢕⢸⣿⣿⣿⣿⣿⣿⣿⣿⣿⣿⣿⣿⣿⣿⣿⣿⣿⣿⣿⣿⣿⣿⣿⣿⣿⣿⣿⣿⣿⣿⣿⣿⣿⣿⣿⣿⣿⣿⠀⠀⠀⠀⠀⠀⠀⠀⠀⠀⠀⠀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⠀⠀⠀⠀⠀⠀⠀⠀⠀⠀⠀⣿⣿⣿⣿⡇⢕⢹⣿⣿⣿⣿⣿⣿⣿⣿⣿⣿⣿⢕⢸⣿⣿⣿⣿⣿⣿⣿⣿⣿⣿⣿⣿⣿⣿⣿⣿⣿⣿⣿⣿⣿⣿⣿⣿⣿⣿⣿⣿⣿⣿⣿⣿⣿⣿⣿⣿⣿⣿⠀⠀⠀⠀⠀⠀⠀⠀⠀⠀⠀⠀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⠀⠀⠀⠀⠀⠀⠀⠀⠀⠀⠀⣿⣿⣿⣿⡇⢕⢸⣿⣿⣿⣿⣿⣿⣿⣿⣿⣿⣿⢕⢼⣿⣿⣿⣿⣿⣿⣿⣿⣿⣿⣿⣿⣿⣿⣿⣿⣿⣿⣿⣿⣿⣿⣿⣿⣿⣿⣿⣿⣿⣿⣿⣿⣿⣿⣿⣿⣿⣿⠀⠀⠀⠀⠀⠀⠀⠀⠀⠀⠀⠀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⠀⠀⠀⠀⠀⠀⠀⠀⠀⠀⠀⣿⣿⣿⣿⣇⢕⢸⣿⣿⣿⣿⣿⣿⣿⣿⣿⣿⣿⢕⢕⣿⣿⣿⣿⣿⣿⣿⣿⣿⣿⣿⣿⣿⣿⣿⣿⣿⣿⣿⣿⣿⣿⣿⣿⣿⣿⣿⣿⣿⣿⣿⣿⣿⣿⣿⣿⣿⣿⠀⠀⠀⠀⠀⠀⠀⠀⠀⠀⠀⠀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⠀⠀⠀⠀⠀⠀⠀⠀⠀⠀⠀⣿⣿⣿⣿⣇⢕⢸⣿⣿⣿⣿⣿⣿⣿⣿⣿⡟⢻⣵⣵⣿⣿⣿⣿⣿⡿⢟⣿⣿⣿⣿⣿⣿⣿⣿⣿⣿⣿⣿⣿⣿⣿⣿⣿⣿⣿⣿⣿⣿⣿⣿⣿⣿⣿⣿⣿⣿⣿⠀⠀⠀⠀⠀⠀⠀⠀⠀⠀⠀⠀</a:t>
            </a:r>
            <a:br/>
            <a:r>
              <a:t>⠀⠀⠀⠀⠀⠀⠀⠀⠀⠀⠀⣿⣿⣿⣿⣷⣵⣾⣿⣿⣿⣷⣿⣿⣿⣿⡿⢕⢸⣿⣿⡇⢕⢕⢕⢕⢕⢜⢿⣿⣿⣿⣿⣿⣿⣿⣿⣿⣿⣿⣿⣿⣿⣿⣿⣿⣿⣿⣿⣿⣿⣿⢿⣿⣿⣿⣿⣿⣿⠀⠀⠀⠀⠀⠀⠀⠀⠀⠀⠀⠀</a:t>
            </a:r>
            <a:br/>
            <a:r>
              <a:t>⠀⠀⠀⠀⠀⠀⠀⠀⠀⠀⠀⣿⣿⣿⣿⣿⣿⣿⣿⣿⣿⣿⣿⣿⣿⢏⢕⢕⣼⣿⣿⣿⣕⢕⢕⢕⢕⢱⢜⣿⣿⣿⣿⣿⣿⣿⣿⣿⣿⣿⣿⣿⣿⣿⣿⡏⢝⢝⢕⢕⢕⢕⢜⣿⣿⣿⣿⣿⣿⠀⠀⠀⠀⠀⠀⠀⠀⠀⠀⠀⠀</a:t>
            </a:r>
            <a:br/>
            <a:r>
              <a:t>⠀⠀⠀⠀⠀⠀⠀⠀⠀⠀⠀⣿⣿⣿⣿⣿⣿⣿⣿⣿⣿⣿⣿⣿⣧⡕⢕⢝⣿⣿⣿⣿⣿⣵⣕⣕⣕⣵⣵⣾⣿⣿⣿⣿⡏⢕⢜⢿⣿⣿⣿⣿⣿⣿⣿⡇⢕⢕⢕⢕⢕⠕⢜⣿⢿⢿⣿⣿⣿⠀⠀⠀⠀⠀⠀⠀⠀⠀⠀⠀⠀</a:t>
            </a:r>
            <a:br/>
            <a:r>
              <a:t>⠀⠀⠀⠀⠀⠀⠀⠀⠀⠀⠀⠛⠛⠛⠛⠛⠛⠛⠛⠛⠛⠛⠛⠋⠙⠙⠛⠛⠛⠛⠛⠛⠛⠛⠛⠋⠛⠛⠛⠛⠛⠛⠛⠋⠙⠑⠑⠘⠙⠛⠛⠛⠛⠛⠛⠃⠑⠐⠑⠑⠐⠑⠑⠛⠑⠙⠛⠛⠛⠀⠀⠀⠀⠀⠀⠀⠀⠀⠀⠀⠀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⠀⠀⠀⠀⠀⠀⠀⠀⠀⠀⠀⣿⣿⣿⣿⣿⣿⣿⣿⣿⣿⣿⡿⢿⢻⢻⢝⢕⢕⢕⢕⢸⢿⢏⢕⢕⢕⢕⢕⢕⢕⢕⢕⢕⢕⢕⢕⢕⢕⢕⢕⢕⢕⢕⢕⢕⢕⢕⢕⢕⢕⢕⢕⢕⢕⢕⢕⢕⢕⠀⠀⠀⠀⠀⠀⠀⠀⠀⠀⠀⠀</a:t>
            </a:r>
            <a:br/>
            <a:r>
              <a:t>⠀⠀⠀⠀⠀⠀⠀⠀⠀⠀⠀⣻⣟⣟⣟⣟⣿⡿⢿⢿⢟⢟⢻⣿⣿⣿⣿⣷⣷⣷⣵⣵⣵⣵⢕⢕⢕⢕⢕⢕⢕⢕⢕⢕⢕⢕⢕⢕⢕⢕⢕⢕⢅⢕⢕⢕⢕⢕⢕⢕⢕⢕⢕⢕⢕⢕⢕⢕⢕⠀⠀⠀⠀⠀⠀⠀⠀⠀⠀⠀⠀</a:t>
            </a:r>
            <a:br/>
            <a:r>
              <a:t>⠀⠀⠀⠀⠀⠀⠀⠀⠀⠀⠀⣿⣯⣽⣽⣽⡝⢕⢕⢕⢕⢕⣷⣿⣿⣿⣿⣿⣷⣷⣷⣷⢕⢕⢕⢕⢕⢕⢕⢕⢕⢕⢕⢕⢕⢕⢕⢕⢕⢕⢕⢕⢕⢕⢕⢕⢕⢕⢕⢕⢕⢕⢕⢕⢕⢕⢕⢕⢕⠀⠀⠀⠀⠀⠀⠀⠀⠀⠀⠀⠀</a:t>
            </a:r>
            <a:br/>
            <a:r>
              <a:t>⠀⠀⠀⠀⠀⠀⠀⠀⠀⠀⠀⣿⣿⣟⣓⣓⣑⣑⣑⢕⢕⢸⣿⣿⣿⣿⣿⣿⣿⢿⡿⣿⢕⢜⠝⠝⢕⢕⢕⢕⢕⢕⢕⢕⢕⢕⢕⢕⢕⢕⢕⢕⢕⢕⢕⢕⢕⢕⢕⢕⢕⢕⢕⢕⢕⢕⢕⢕⢕⠀⠀⠀⠀⠀⠀⠀⠀⠀⠀⠀⠀</a:t>
            </a:r>
            <a:br/>
            <a:r>
              <a:t>⠀⠀⠀⠀⠀⠀⠀⠀⠀⠀⠀⠁⢑⢑⢙⢙⢝⢝⢝⢝⢝⢝⢝⢝⢝⢝⢝⢝⢝⢟⢟⢟⢟⢟⢟⢟⢟⢕⢕⢕⢕⢔⢔⢕⢕⢕⢕⢕⢕⢕⢕⢔⢕⢕⢕⢕⢕⢕⢔⢕⢕⢕⢕⢕⢕⢕⢕⢕⢕⠀⠀⠀⠀⠀⠀⠀⠀⠀⠀⠀⠀</a:t>
            </a:r>
            <a:br/>
            <a:r>
              <a:t>⠀⠀⠀⠀⠀⠀⠀⠀⠀⠀⠀⢅⢕⢕⢕⢕⢕⢕⢕⢕⢕⢕⢕⢕⢕⢕⢕⢕⢕⢕⢕⢕⢕⢕⢕⢕⢕⣕⣕⢕⢕⢕⢕⢕⢕⢕⢕⢕⢕⢕⢕⢕⢕⢕⢕⢕⢕⢕⢕⢕⢕⢕⢕⢕⢕⢕⢕⢕⢕⠀⠀⠀⠀⠀⠀⠀⠀⠀⠀⠀⠀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⠀⠀⠀⠀⠀⠀⠀⠀⠀⠀⠀⢕⢕⢕⢕⢕⢕⢕⢕⢕⢕⢕⢕⢕⢕⢕⢕⢕⢕⢏⢝⢕⢕⢕⢕⢕⢕⣱⣿⣿⣿⢕⢕⢕⢕⢕⢕⢕⢕⢕⢕⢕⢕⢕⢕⢕⢕⢕⢕⢕⢕⢕⢕⢕⢕⢕⢕⢕⢕⠀⠀⠀⠀⠀⠀⠀⠀⠀⠀⠀⠀</a:t>
            </a:r>
            <a:br/>
            <a:r>
              <a:t>⠀⠀⠀⠀⠀⠀⠀⠀⠀⠀⠀⢵⢷⢷⢷⢷⢷⢷⢕⢕⢕⢕⢕⢕⢗⢗⢗⢇⢕⢕⢕⢕⢕⢕⢕⢕⣾⣿⡿⢿⣿⡇⢕⢕⢕⢕⢕⢕⢕⢕⢕⢕⢕⢕⢕⢕⢕⢕⢕⢕⢕⢕⢕⢕⢕⢕⢕⢕⢕⠀⠀⠀⠀⠀⠀⠀⠀⠀⠀⠀⠀</a:t>
            </a:r>
            <a:br/>
            <a:r>
              <a:t>⠀⠀⠀⠀⠀⠀⠀⠀⠀⠀⠀⢔⢕⢕⢕⢕⢕⢕⢕⢕⢕⢕⢕⢕⢕⢕⢕⢕⢕⢕⢕⢕⢕⢱⣿⣾⣿⣿⣷⢿⣿⡇⢕⢕⢕⢕⢕⢕⣕⣕⣕⣕⣕⣕⣕⣕⣕⣕⣕⣕⣱⣵⣵⣵⣵⣵⣵⣵⣵⠀⠀⠀⠀⠀⠀⠀⠀⠀⠀⠀⠀</a:t>
            </a:r>
            <a:br/>
            <a:r>
              <a:t>⠀⠀⠀⠀⠀⠀⠀⠀⠀⠀⠀⣵⣵⣵⣵⣵⣵⣵⣵⣵⣷⣷⣷⣷⣷⣷⣷⣷⣷⣷⣷⣷⣷⣾⣯⣿⣿⣿⣿⣿⣿⣿⣿⣿⣿⣿⣿⣿⣿⣿⣿⣿⣿⣿⣿⣿⣿⣿⣿⣿⣿⣿⣿⣿⣿⣿⣿⣿⣿⠀⠀⠀⠀⠀⠀⠀⠀⠀⠀⠀⠀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⠀⠀⠀⠀⠀⠀⠀⠀⠀⠀⠀⣿⣿⣿⣿⣿⣿⣿⣿⣿⣿⣿⣿⣿⣿⣿⣿⣿⣿⣿⢻⣿⣿⣿⣿⣿⣿⢿⢿⣿⣿⣿⣿⣿⣿⣿⣿⣿⣿⣿⣿⣿⣿⣿⣿⣿⣿⣿⣿⣿⣿⣿⣿⣿⣿⣿⣿⣿⣿⠀⠀⠀⠀⠀⠀⠀⠀⠀⠀⠀⠀</a:t>
            </a:r>
            <a:br/>
            <a:r>
              <a:t>⠀⠀⠀⠀⠀⠀⠀⠀⠀⠀⠀⣿⣿⣿⣿⣿⡇⢕⣹⣿⣿⣿⣿⣿⣿⣿⣿⣿⣿⡟⢱⣿⣿⣿⣿⣿⣿⣷⣿⣿⣿⣿⣿⣿⣿⣿⣿⣿⣿⣿⣿⣿⣿⣿⣿⣿⣿⣿⣿⣿⣿⣿⣿⣿⣿⣿⣿⣿⣿⠀⠀⠀⠀⠀⠀⠀⠀⠀⠀⠀⠀</a:t>
            </a:r>
            <a:br/>
            <a:r>
              <a:t>⠀⠀⠀⠀⠀⠀⠀⠀⠀⠀⠀⣿⣿⣿⣿⣿⡇⢜⣿⣿⣿⣿⣿⣿⣿⣿⣿⣿⣿⣿⢕⢸⣿⣿⣿⣿⣾⣿⣿⣿⣿⣿⣿⣿⣿⣿⣿⣿⣿⣿⣿⣿⣿⣿⣿⣿⣿⣿⣿⣿⣿⣿⣿⣿⣿⣿⣿⣿⣿⠀⠀⠀⠀⠀⠀⠀⠀⠀⠀⠀⠀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⠀⠀⠀⠀⠀⠀⠀⠀⠀⠀⠀⣿⣿⣿⣿⣿⡇⢕⢸⣿⣿⣿⣿⣿⣿⣿⣿⣿⣿⣿⢕⢹⣿⣿⣿⣿⣿⣿⣿⣿⣿⣿⣿⣿⣿⣿⣿⣿⣿⣿⣿⣿⣿⣿⣿⣿⣿⣿⣿⣿⣿⣿⣿⣿⣿⣿⣿⣿⣿⠀⠀⠀⠀⠀⠀⠀⠀⠀⠀⠀⠀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⠀⠀⠀⠀⠀⠀⠀⠀⠀⠀⠀⣿⣿⣿⣿⣿⡇⢕⢸⣿⣿⣿⣿⣿⣿⣿⣿⣿⣿⣿⢕⣽⣿⣿⣿⣿⣿⣿⣿⣿⣿⣿⣿⣿⣿⣿⣿⣿⣿⣿⣿⣿⣿⣿⣿⣿⣿⣿⣿⣿⣿⣿⣿⣿⣿⣿⣿⣿⣿⠀⠀⠀⠀⠀⠀⠀⠀⠀⠀⠀⠀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⠀⠀⠀⠀⠀⠀⠀⠀⠀⠀⠀⣿⣿⣿⣿⣿⣯⢕⢸⣿⣿⣿⣿⣿⣿⣿⣿⣿⣿⣿⢕⢸⣿⣿⣿⣿⣿⣿⣿⣿⣿⣿⣿⣿⣿⣿⣿⣿⣿⣿⣿⣿⣿⣿⣿⣿⣿⣿⣿⣿⣿⣿⣿⣿⣿⣿⣿⣿⣿⠀⠀⠀⠀⠀⠀⠀⠀⠀⠀⠀⠀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⠀⠀⠀⠀⠀⠀⠀⠀⠀⠀⠀⣿⣿⣿⣿⣿⡧⢕⢸⣿⣿⣿⣿⣿⣿⣿⣿⣿⣿⣿⢕⢸⣿⣿⣿⣿⣿⣿⣿⣿⣿⣿⣿⣿⣿⣿⣿⣿⣿⣿⣿⣿⣿⣿⣿⣿⣿⣿⣿⣿⣿⣿⣿⣿⣿⣿⣿⣿⣿⠀⠀⠀⠀⠀⠀⠀⠀⠀⠀⠀⠀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⠀⠀⠀⠀⠀⠀⠀⠀⠀⠀⠀⣿⣿⣿⣿⣿⡷⢕⢸⣿⣿⣿⣿⣿⣿⣿⣿⣿⣿⣿⣵⣵⣿⣿⣿⣿⣿⣿⣿⣿⣿⣿⣿⣿⣿⣿⣿⣿⣿⣿⣿⣿⣿⣿⣿⣿⣿⣿⣿⣿⣿⣿⣿⣿⣿⣿⣿⣿⣿⠀⠀⠀⠀⠀⠀⠀⠀⠀⠀⠀⠀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⠀⠀⠀⠀⠀⠀⠀⠀⠀⠀⠀⣿⣿⣿⣿⣿⣿⣷⣾⣿⣿⣿⣷⣿⣿⣿⣿⣿⢕⢹⣿⣿⡟⢟⢟⢟⢟⢏⢝⣿⣿⣿⣿⣿⣿⣿⣿⣿⣿⣿⣿⣿⣿⣿⣿⣿⣿⣿⣿⣿⡿⢿⢿⢿⣿⣿⣿⣿⣿⠀⠀⠀⠀⠀⠀⠀⠀⠀⠀⠀⠀</a:t>
            </a:r>
            <a:br/>
            <a:r>
              <a:t>⠀⠀⠀⠀⠀⠀⠀⠀⠀⠀⠀⣿⣿⣿⣿⣿⣿⣿⣿⣿⣿⣿⣿⣿⣿⣿⢟⢏⣱⣾⣿⣿⣷⣕⢕⢕⢕⢕⢕⢻⣿⣿⣿⣿⣿⣿⡿⢿⢿⢟⢟⣿⣿⣿⣿⣿⡏⢕⢕⢕⢕⢕⢕⢸⣿⣿⣻⣿⣿⠀⠀⠀⠀⠀⠀⠀⠀⠀⠀⠀⠀</a:t>
            </a:r>
            <a:br/>
            <a:r>
              <a:t>⠀⠀⠀⠀⠀⠀⠀⠀⠀⠀⠀⣿⣿⣿⣿⣿⣿⣿⣿⣿⣿⣿⣿⣿⣿⣏⣕⣕⣹⣿⣿⣿⣿⣷⣧⢕⣱⣵⣵⣷⣿⣿⣿⣿⣿⢕⢕⢕⢕⢕⢕⢻⣿⣿⣿⣿⢕⢕⢕⠕⠕⠕⢕⢹⡟⢟⣿⣿⣿⠀⠀⠀⠀⠀⠀⠀⠀⠀⠀⠀⠀</a:t>
            </a:r>
            <a:br/>
            <a:r>
              <a:t>⠀⠀⠀⠀⠀⠀⠀⠀⠀⠀⠀⠛⠛⠛⠛⠛⠛⠛⠛⠛⠛⠛⠋⠙⠙⠑⠑⠛⠛⠛⠛⠛⠛⠛⠛⠑⠘⠙⠛⠛⠛⠛⠛⠙⠑⠑⠑⠑⠑⠑⠑⠑⠛⠛⠛⠛⠑⠑⠑⠑⠑⠑⠁⠘⠃⠑⠛⠛⠛⠀⠀⠀⠀⠀⠀⠀⠀⠀⠀⠀⠀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⠀⠀⠀⠀⠀⠀⠀⠀⠀⠀⠀⣿⣿⣿⣿⣿⣿⣿⣿⣿⣿⣿⡿⢿⢿⢟⡝⡇⢕⢕⢕⢸⢿⢏⢕⢕⢕⢕⢕⢕⢕⢕⢕⢕⢕⢕⢕⢕⢕⢕⢕⢕⢕⢕⢕⢕⢕⢕⢕⢕⢕⢕⢕⢕⢕⢕⢕⢕⢕⠀⠀⠀⠀⠀⠀⠀⠀⠀⠀⠀⠀</a:t>
            </a:r>
            <a:br/>
            <a:r>
              <a:t>⠀⠀⠀⠀⠀⠀⠀⠀⠀⠀⠀⣻⣟⣟⣟⣟⣿⡿⢿⢿⢟⢟⢹⣿⣿⣿⣿⣷⣷⣷⣵⣵⣵⣵⢕⢕⢕⢕⢕⢕⢕⢕⢕⢕⢕⢕⢕⢕⢕⢕⢕⢕⢅⢕⢕⢕⢕⢕⢕⢕⢕⢕⢕⢕⢕⢕⢕⢕⢕⠀⠀⠀⠀⠀⠀⠀⠀⠀⠀⠀⠀</a:t>
            </a:r>
            <a:br/>
            <a:r>
              <a:t>⠀⠀⠀⠀⠀⠀⠀⠀⠀⠀⠀⣿⣯⣽⣽⣽⡝⢕⢕⢕⢕⢕⣷⣿⣿⣿⣿⣿⣷⣗⣷⣗⢕⢕⢕⢕⢕⢕⢕⢕⢕⢕⢕⢕⢕⢕⢕⢕⢕⢕⢕⢕⢕⢕⢕⢕⢕⢕⢕⢕⢕⢕⢕⢕⢕⢕⢕⢕⢕⠀⠀⠀⠀⠀⠀⠀⠀⠀⠀⠀⠀</a:t>
            </a:r>
            <a:br/>
            <a:r>
              <a:t>⠀⠀⠀⠀⠀⠀⠀⠀⠀⠀⠀⣿⣿⣟⣑⣓⣕⣑⣕⡑⢕⢸⣿⣿⣿⣿⣿⣿⣿⢿⣿⣿⢕⠝⠝⠝⢕⢕⢕⢕⢕⢕⢕⢕⢕⢕⢕⢕⢕⢕⢕⢕⢕⢕⢕⢕⢕⢕⢕⢕⢕⢕⢕⢕⢕⢕⢕⢕⢕⠀⠀⠀⠀⠀⠀⠀⠀⠀⠀⠀⠀</a:t>
            </a:r>
            <a:br/>
            <a:r>
              <a:t>⠀⠀⠀⠀⠀⠀⠀⠀⠀⠀⠀⠁⢕⢕⢕⢝⢝⢝⢝⢝⢝⢝⢝⢝⢝⢝⢝⢝⢝⢝⢟⢟⢏⢝⢝⢟⢟⢔⢕⢕⢕⢕⢕⢕⢕⢕⢕⢕⢕⢕⢕⢕⢕⢕⢕⢕⢕⢕⢔⢕⢕⢕⢕⢕⢕⢕⢕⢕⢕⠀⠀⠀⠀⠀⠀⠀⠀⠀⠀⠀⠀</a:t>
            </a:r>
            <a:br/>
            <a:r>
              <a:t>⠀⠀⠀⠀⠀⠀⠀⠀⠀⠀⠀⢕⢕⢕⢕⢕⢕⢕⢕⢕⢕⢕⢕⢕⢕⢕⢕⢕⢕⢕⡕⢕⢕⢕⢕⢕⢕⣕⢕⢕⢕⢕⢕⢕⢕⢕⢕⢕⢕⢕⢕⢕⢕⢕⢕⢕⢕⢕⢕⢕⢕⢕⢕⢕⢕⢕⢕⢕⢕⠀⠀⠀⠀⠀⠀⠀⠀⠀⠀⠀⠀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⠀⠀⠀⠀⠀⠀⠀⠀⠀⠀⠀⢕⢕⢕⢕⢕⢕⢕⢕⢕⢕⢕⢕⢕⢕⢕⢕⢕⢗⢟⢕⢕⢕⢕⢕⢝⢕⣹⣿⣿⣧⢕⢕⢕⢕⢕⢕⢕⢕⢕⢕⢕⢕⢕⢕⢕⢕⢕⢕⢕⢕⢕⢕⢕⢕⢕⢕⢕⢕⠀⠀⠀⠀⠀⠀⠀⠀⠀⠀⠀⠀</a:t>
            </a:r>
            <a:br/>
            <a:r>
              <a:t>⠀⠀⠀⠀⠀⠀⠀⠀⠀⠀⠀⢷⢷⢷⢷⢷⢷⢷⢇⢕⢕⢕⢕⢕⢗⢞⢟⢏⢕⢕⢕⢕⢕⢕⢕⣱⣿⡿⢿⣿⣿⢕⢕⢕⢕⢕⢕⢕⢕⢕⢕⢕⢕⢕⢕⢕⢕⢕⢕⢕⢕⢕⢕⢕⢕⢕⢕⢕⢕⠀⠀⠀⠀⠀⠀⠀⠀⠀⠀⠀⠀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⠀⠀⠀⠀⠀⠀⠀⠀⠀⠀⠀⢕⢕⢕⢕⢕⢕⢕⢕⢕⢕⢕⢕⢕⢕⢕⢕⢕⢕⢕⢕⢕⢕⢷⣷⣾⣿⣿⣷⣿⣿⡕⢕⢕⢕⢕⣕⣕⣕⣕⣕⣕⣕⣕⣕⣕⣕⣕⣕⣱⣵⣵⣵⣵⣵⣵⣵⣵⣵⠀⠀⠀⠀⠀⠀⠀⠀⠀⠀⠀⠀</a:t>
            </a:r>
            <a:br/>
            <a:r>
              <a:t>⠀⠀⠀⠀⠀⠀⠀⠀⠀⠀⠀⣵⣵⣵⣵⣵⣵⣵⣵⣷⣷⣷⣷⣷⣷⣷⣷⣷⣷⣷⣷⣷⣾⣿⣯⣿⣿⣿⣿⣾⣿⣿⣿⣿⣿⣿⣿⣿⣿⣿⣿⣿⣿⣿⣿⣿⣿⣿⣿⣿⣿⣿⣿⣿⣿⣿⣿⣿⣿⠀⠀⠀⠀⠀⠀⠀⠀⠀⠀⠀⠀</a:t>
            </a:r>
            <a:br/>
            <a:r>
              <a:t>⠀⠀⠀⠀⠀⠀⠀⠀⠀⠀⠀⣿⣿⣿⣿⣿⣿⡿⣿⣿⣿⣿⣿⣿⣿⣿⣿⣿⣿⣿⡟⢻⣿⣿⣿⣿⡟⡿⣿⣿⣿⣿⣿⣿⣿⣿⣿⣿⣿⣿⣿⣿⣿⣿⣿⣿⣿⣿⣿⣿⣿⣿⣿⣿⣿⣿⣿⣿⣿⠀⠀⠀⠀⠀⠀⠀⠀⠀⠀⠀⠀</a:t>
            </a:r>
            <a:br/>
            <a:r>
              <a:t>⠀⠀⠀⠀⠀⠀⠀⠀⠀⠀⠀⣿⣿⣿⣿⣿⣿⡇⢕⣼⣿⣿⣿⣿⣿⣿⣿⣿⣿⣿⡇⢵⣿⣿⣹⣿⣿⣷⣿⣿⣿⣿⣿⣿⣿⣿⣿⣿⣿⣿⣿⣿⣿⣿⣿⣿⣿⣿⣿⣿⣿⣿⣿⣿⣿⣿⣿⣿⣿⠀⠀⠀⠀⠀⠀⠀⠀⠀⠀⠀⠀</a:t>
            </a:r>
            <a:br/>
            <a:r>
              <a:t>⠀⠀⠀⠀⠀⠀⠀⠀⠀⠀⠀⣿⣿⣿⣿⣿⣿⡇⢜⣿⣿⣿⣿⣿⣿⣿⣿⣿⣿⣿⡇⢕⣾⣿⣿⣿⣿⣿⣿⣿⣿⣿⣿⣿⣿⣿⣿⣿⣿⣿⣿⣿⣿⣿⣿⣿⣿⣿⣿⣿⣿⣿⣿⣿⣿⣿⣿⣿⣿⠀⠀⠀⠀⠀⠀⠀⠀⠀⠀⠀⠀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⠀⠀⠀⠀⠀⠀⠀⠀⠀⠀⠀⣿⣿⣿⣿⣿⣿⡇⢕⢸⣿⣿⣿⣿⣿⣿⣿⣿⣿⣿⡇⢕⣻⣿⣿⣿⣿⣿⣿⣿⣿⣿⣿⣿⣿⣿⣿⣿⣿⣿⣿⣿⣿⣿⣿⣿⣿⣿⣿⣿⣿⣿⣿⣿⣿⣿⣿⣿⣿⠀⠀⠀⠀⠀⠀⠀⠀⠀⠀⠀⠀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⠀⠀⠀⠀⠀⠀⠀⠀⠀⠀⠀⣿⣿⣿⣿⣿⣿⡇⢕⢸⣿⣿⣿⣿⣿⣿⣿⣿⣿⣿⣧⢕⢾⣿⣿⣿⣿⣿⣿⣿⣿⣿⣿⣿⣿⣿⣿⣿⣿⣿⣿⣿⣿⣿⣿⣿⣿⣿⣿⣿⣿⣿⣿⣿⣿⣿⣿⣿⣿⠀⠀⠀⠀⠀⠀⠀⠀⠀⠀⠀⠀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⠀⠀⠀⠀⠀⠀⠀⠀⠀⠀⠀⣿⣿⣿⣿⣿⣿⡟⢕⢸⣿⣿⣿⣿⣿⣿⣿⣿⣿⣿⣯⢕⢸⣿⣿⣿⣿⣿⣿⣿⣿⣿⣿⣿⣿⣿⣿⣿⣿⣿⣿⣿⣿⣿⣿⣿⣿⣿⣿⣿⣿⣿⣿⣿⣿⣿⣿⣿⣿⠀⠀⠀⠀⠀⠀⠀⠀⠀⠀⠀⠀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⠀⠀⠀⠀⠀⠀⠀⠀⠀⠀⠀⣿⣿⣿⣿⣿⣿⡷⢕⢸⣿⣿⣿⣿⣿⣿⣿⣿⣿⣿⣿⢕⢸⣿⣿⣿⣿⣿⣿⣿⣿⣿⣿⣿⣿⣿⣿⣿⣿⣿⣿⣿⣿⣿⣿⣿⣿⣿⣿⣿⣿⣿⣿⣿⣿⣿⣿⣿⣿⠀⠀⠀⠀⠀⠀⠀⠀⠀⠀⠀⠀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⠀⠀⠀⠀⠀⠀⠀⠀⠀⠀⠀⣿⣿⣿⣿⣿⣿⣿⢕⢸⣿⣿⣿⣿⣿⣿⣿⣿⣿⣿⣿⣷⣾⣿⣿⣿⣿⣿⣿⣿⣿⣿⣿⣿⣿⣿⣿⣿⣿⣿⣿⣿⣿⣿⣿⣿⣿⣿⣿⣿⣿⣿⣿⣿⣿⣿⣿⣿⣿⠀⠀⠀⠀⠀⠀⠀⠀⠀⠀⠀⠀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⠀⠀⠀⠀⠀⠀⠀⠀⠀⠀⠀⣿⣿⣿⣿⣿⣿⣿⣷⣿⣿⣿⣿⣿⣷⣿⣿⣿⣷⢝⣿⣿⣿⡿⢿⢿⢿⢟⢝⢹⣿⣿⣿⣿⣿⣿⣿⣿⣿⣿⣿⣿⣿⣿⣿⣿⣿⣿⣿⣿⢿⢿⢿⢟⣿⣿⣿⣿⣿⠀⠀⠀⠀⠀⠀⠀⠀⠀⠀⠀⠀</a:t>
            </a:r>
            <a:br/>
            <a:r>
              <a:t>⠀⠀⠀⠀⠀⠀⠀⠀⠀⠀⠀⣿⣿⣿⣿⣿⣿⣿⣿⣿⣿⣿⣿⣿⣿⣿⣿⢿⢇⣱⣿⣿⣿⣷⡇⢕⢕⢕⢕⢼⢿⣿⣿⣿⣿⣿⢿⢿⢿⢟⢟⢟⢻⣿⣿⣿⣿⢿⡿⢏⢕⢕⢕⢕⣿⣿⣿⣿⣿⠀⠀⠀⠀⠀⠀⠀⠀⠀⠀⠀⠀</a:t>
            </a:r>
            <a:br/>
            <a:r>
              <a:t>⠀⠀⠀⠀⠀⠀⠀⠀⠀⠀⠀⣿⣿⣿⣿⣿⣿⣿⣿⣿⣿⣿⣿⣿⣿⣿⣇⣕⣕⣽⣿⣿⣿⣿⣿⣕⢵⣵⣵⣷⣿⣿⣿⣿⣿⢇⢕⢕⢕⢕⢕⢕⢸⣿⣿⣿⣗⢕⢕⢕⢕⢕⠕⢕⣿⢝⢱⣿⣿⠀⠀⠀⠀⠀⠀⠀⠀⠀⠀⠀⠀</a:t>
            </a:r>
            <a:br/>
            <a:r>
              <a:t>⠀⠀⠀⠀⠀⠀⠀⠀⠀⠀⠀⠛⠛⠛⠛⠛⠛⠛⠛⠛⠛⠛⠙⠙⠙⠑⠑⠘⠛⠛⠛⠛⠛⠛⠛⠋⠑⠘⠙⠛⠛⠛⠋⠙⠑⠑⠑⠑⠑⠑⠑⠑⠘⠛⠛⠛⠛⠑⠑⠑⠑⠑⠑⠑⠙⠃⠚⠛⠛⠀⠀⠀⠀⠀⠀⠀⠀⠀⠀⠀⠀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⠀⠀⠀⠀⠀⠀⠀⠀⠀⠀⠀⣿⣿⣿⣿⣿⣿⣿⣿⣿⣿⣿⣿⡿⢟⡟⢹⢕⢕⢕⢕⢸⢟⢝⢕⢕⢕⢕⢕⢕⢕⢕⢕⢕⢕⢕⢕⢕⢕⢕⢕⢕⢕⢕⢕⢕⢕⢕⢕⢕⢕⢕⢕⢕⢕⢕⢕⢕⢕⠀⠀⠀⠀⠀⠀⠀⠀⠀⠀⠀⠀</a:t>
            </a:r>
            <a:br/>
            <a:r>
              <a:t>⠀⠀⠀⠀⠀⠀⠀⠀⠀⠀⠀⣻⣟⣟⣟⣟⣟⣟⢿⢟⢟⢏⢽⣿⣿⣿⣿⣷⣷⣷⡷⢷⣷⢵⢕⢕⢕⢕⢕⢕⢕⢕⢕⢕⢕⢕⢕⢕⢕⢕⢕⢕⢅⢕⢕⢕⢕⢕⢕⢕⢕⢕⢕⢕⢕⢕⢕⢕⢕⠀⠀⠀⠀⠀⠀⠀⠀⠀⠀⠀⠀</a:t>
            </a:r>
            <a:br/>
            <a:r>
              <a:t>⠀⠀⠀⠀⠀⠀⠀⠀⠀⠀⠀⣿⣯⣽⣽⣽⡝⢕⢕⢕⢜⢕⣾⣿⣿⣿⣿⣿⣿⣗⣷⣷⢗⢕⢕⢕⢕⢕⢕⢕⢕⢕⢕⢕⢕⢕⢕⢕⢕⢕⢕⢕⢕⢕⢕⢕⢕⢜⢝⢝⢕⢕⢕⢕⢕⢕⢕⢕⢕⠀⠀⠀⠀⠀⠀⠀⠀⠀⠀⠀⠀</a:t>
            </a:r>
            <a:br/>
            <a:r>
              <a:t>⠀⠀⠀⠀⠀⠀⠀⠀⠀⠀⠀⣿⣿⣝⣙⣑⣕⣑⣑⣑⣑⣸⣿⣻⣿⣿⣿⣿⣿⡿⣿⢿⢝⠝⠝⠝⢕⢕⢕⢕⢕⢕⢕⢕⢕⢕⢕⢕⢕⢕⢕⢕⢕⢕⢕⢕⢕⢕⢕⢕⢕⢕⢕⢕⢕⢕⢕⢕⢕⠀⠀⠀⠀⠀⠀⠀⠀⠀⠀⠀⠀</a:t>
            </a:r>
            <a:br/>
            <a:r>
              <a:t>⠀⠀⠀⠀⠀⠀⠀⠀⠀⠀⠀⢐⢔⢕⢕⢕⢕⢜⢝⢝⢝⢝⢝⢝⢝⢍⢍⢝⢍⢝⢝⢝⢝⢝⢝⢝⢟⢕⢕⢕⢕⢕⢕⢕⢕⢕⢕⢕⢕⢔⢕⢕⢕⢕⢕⢕⢕⢕⢕⢕⢕⢕⢕⢕⢕⢕⢕⢕⢕⠀⠀⠀⠀⠀⠀⠀⠀⠀⠀⠀⠀</a:t>
            </a:r>
            <a:br/>
            <a:r>
              <a:t>⠀⠀⠀⠀⠀⠀⠀⠀⠀⠀⠀⢐⢑⢑⢕⢕⢕⢕⢕⢕⢕⢕⢕⢕⢕⢕⢕⢕⢕⢕⣕⡕⢕⢕⢕⢱⢵⣵⣕⣕⢕⢕⢕⢕⢕⢕⢕⢕⢕⢕⢕⢕⢕⢕⢕⢕⢕⢕⢕⢕⢕⢕⢕⢕⢕⢕⢕⢕⢕⠀⠀⠀⠀⠀⠀⠀⠀⠀⠀⠀⠀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⠀⠀⠀⠀⠀⠀⠀⠀⠀⠀⠀⢕⢕⢕⢕⢕⢕⢕⢕⢕⢕⢕⢕⢕⢕⢕⢕⢕⢗⢗⢕⢕⢕⢕⢕⢕⣵⣾⣿⣿⡇⢕⢕⢕⢕⢕⢕⢕⢕⢕⢕⢕⢕⢕⢕⢕⢕⢕⢕⢕⢕⢕⢕⢕⢕⢕⢕⢕⢕⠀⠀⠀⠀⠀⠀⠀⠀⠀⠀⠀⠀</a:t>
            </a:r>
            <a:br/>
            <a:r>
              <a:t>⠀⠀⠀⠀⠀⠀⠀⠀⠀⠀⠀⢵⢷⢷⢷⢷⢷⢷⢇⢇⢕⢕⢕⢕⢟⢟⢟⢏⢕⢕⢕⢕⢕⢕⢕⣼⣿⡿⢿⣿⡇⢕⢕⢕⢕⢕⢕⢕⢕⢕⢕⢕⢕⢕⢕⢕⢕⢕⢕⢕⢕⢕⢕⢕⢕⢕⢕⢕⢕⠀⠀⠀⠀⠀⠀⠀⠀⠀⠀⠀⠀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⠀⠀⠀⠀⠀⠀⠀⠀⠀⠀⠀⢕⢕⢕⢕⢕⢕⢕⢕⢕⢕⢕⢕⢕⢕⢕⢕⢕⢕⢕⢕⢕⢜⣯⣾⣿⣷⣷⣿⣿⣧⢕⢕⢕⣕⣕⣕⣕⣕⣕⣕⣕⣕⣕⣕⣕⣕⣵⣵⣵⣵⣵⣵⣵⣵⣵⣵⣵⣵⠀⠀⠀⠀⠀⠀⠀⠀⠀⠀⠀⠀</a:t>
            </a:r>
            <a:br/>
            <a:r>
              <a:t>⠀⠀⠀⠀⠀⠀⠀⠀⠀⠀⠀⣵⣵⣵⣵⣵⣵⣷⣷⣷⣷⣷⣷⣷⣷⣷⣷⣷⣷⣷⣿⣿⣿⣿⣿⣿⣿⣟⣿⣿⣿⣿⣿⣿⣿⣿⣿⣿⣿⣿⣿⣿⣿⣿⣿⣿⣿⣿⣿⣿⣿⣿⣿⣿⣿⣿⣿⣿⣿⠀⠀⠀⠀⠀⠀⠀⠀⠀⠀⠀⠀</a:t>
            </a:r>
            <a:br/>
            <a:r>
              <a:t>⠀⠀⠀⠀⠀⠀⠀⠀⠀⠀⠀⣿⣿⣿⣿⣿⣿⣿⡿⢿⣿⣿⣿⣿⣿⣿⣿⣿⣿⣿⣿⡟⢻⡿⢿⣿⢝⣻⣿⣿⣿⣿⣿⣿⣿⣿⣿⣿⣿⣿⣿⣿⣿⣿⣿⣿⣿⣿⣿⣿⣿⣿⣿⣿⣿⣿⣿⣿⣿⠀⠀⠀⠀⠀⠀⠀⠀⠀⠀⠀⠀</a:t>
            </a:r>
            <a:br/>
            <a:r>
              <a:t>⠀⠀⠀⠀⠀⠀⠀⠀⠀⠀⠀⣿⣿⣿⣿⣿⣿⣿⣇⣕⣽⣿⣿⣿⣿⣿⣿⣿⣿⣿⣿⡇⢸⣷⣼⡿⢗⣿⣿⣿⣿⣿⣿⣿⣿⣿⣿⣿⣿⣿⣿⣿⣿⣿⣿⣿⣿⣿⣿⣿⣿⣿⣿⣿⣿⣿⣿⣿⣿⠀⠀⠀⠀⠀⠀⠀⠀⠀⠀⠀⠀</a:t>
            </a:r>
            <a:br/>
            <a:r>
              <a:t>⠀⠀⠀⠀⠀⠀⠀⠀⠀⠀⠀⣿⣿⣿⣿⣿⣿⣿⡇⢕⣿⣿⣿⣿⣿⣿⣿⣿⣿⣿⣿⡇⢕⣿⣿⣿⣿⣿⣿⣿⣿⣿⣿⣿⣿⣿⣿⣿⣿⣿⣿⣿⣿⣿⣿⣿⣿⣿⣿⣿⣿⣿⣿⣿⣿⣿⣿⣿⣿⠀⠀⠀⠀⠀⠀⠀⠀⠀⠀⠀⠀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⠀⠀⠀⠀⠀⠀⠀⠀⠀⠀⠀⣿⣿⣿⣿⣿⣿⣿⡇⢕⢸⣿⣿⣿⣿⣿⣿⣿⣿⣿⣿⡇⢕⢿⣿⣿⣿⣿⣿⣿⣿⣿⣿⣿⣿⣿⣿⣿⣿⣿⣿⣿⣿⣿⣿⣿⣿⣿⣿⣿⣿⣿⣿⣿⣿⣿⣿⣿⣿⠀⠀⠀⠀⠀⠀⠀⠀⠀⠀⠀⠀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⠀⠀⠀⠀⠀⠀⠀⠀⠀⠀⠀⣿⣿⣿⣿⣿⣿⣿⡇⢕⢸⣿⣿⣿⣿⣿⣿⣿⣿⣿⣿⡇⢕⣿⣿⣿⣿⣿⣿⣿⣿⣿⣿⣿⣿⣿⣿⣿⣿⣿⣿⣿⣿⣿⣿⣿⣿⣿⣿⣿⣿⣿⣿⣿⣿⣿⣿⣿⣿⠀⠀⠀⠀⠀⠀⠀⠀⠀⠀⠀⠀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⠀⠀⠀⠀⠀⠀⠀⠀⠀⠀⠀⣿⣿⣿⣿⣿⣿⣿⣇⢕⢸⣿⣿⣿⣿⣿⣿⣿⣿⣿⣿⡇⢕⢸⣿⣿⣿⣿⣿⣿⣿⣿⣿⣿⣿⣿⣿⣿⣿⣿⣿⣿⣿⣿⣿⣿⣿⣿⣿⣿⣿⣿⣿⣿⣿⣿⣿⣿⣿⠀⠀⠀⠀⠀⠀⠀⠀⠀⠀⠀⠀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⠀⠀⠀⠀⠀⠀⠀⠀⠀⠀⠀⣿⣿⣿⣿⣿⣿⣿⡿⢕⢸⣿⣿⣿⣿⣿⣿⣿⣿⣿⣿⡇⢕⢸⣿⣿⣿⣿⣿⣿⣿⣿⣿⣿⣿⣿⣿⣿⣿⣿⣿⣿⣿⣿⣿⣿⣿⣿⣿⣿⣿⣿⣿⣿⣿⣿⣿⣿⣿⠀⠀⠀⠀⠀⠀⠀⠀⠀⠀⠀⠀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⠀⠀⠀⠀⠀⠀⠀⠀⠀⠀⠀⣿⣿⣿⣿⣿⣿⣿⣇⢕⢸⣿⣿⣿⣿⣿⣿⣿⣿⣿⣿⡇⢕⢸⣿⣿⣿⣿⣿⣿⣿⣿⣿⣿⣿⣿⣿⣿⣿⣿⣿⣿⣿⣿⣿⣿⣿⣿⣿⣿⣿⣿⣿⣿⣿⣿⣿⣿⣿⠀⠀⠀⠀⠀⠀⠀⠀⠀⠀⠀⠀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⠀⠀⠀⠀⠀⠀⠀⠀⠀⠀⠀⣿⣿⣿⣿⣿⣿⣿⣿⢕⢸⣿⣿⣿⣿⣿⣿⣿⣿⣿⣿⣷⣷⣿⣿⣿⣿⣿⣿⢟⣿⣿⣿⣿⣿⣿⣿⣿⣿⣿⣿⣿⣿⣿⣿⣿⣿⣿⣿⣿⣿⣿⣿⣿⣿⣿⣿⣿⣿⠀⠀⠀⠀⠀⠀⠀⠀⠀⠀⠀⠀</a:t>
            </a:r>
            <a:br/>
            <a:r>
              <a:t>⠀⠀⠀⠀⠀⠀⠀⠀⠀⠀⠀⣿⣿⣿⣿⣿⣿⣿⣿⣾⣿⣿⣿⣿⣿⣿⣿⣿⣿⡇⢜⣿⣿⣿⡏⢟⢏⢝⢕⢕⣻⣿⣿⣿⣿⣿⣿⣿⣿⣿⣿⣿⣿⣿⣿⣿⣿⣿⢿⢿⢿⢿⢟⢟⢿⣿⣿⣿⣿⠀⠀⠀⠀⠀⠀⠀⠀⠀⠀⠀⠀</a:t>
            </a:r>
            <a:br/>
            <a:r>
              <a:t>⠀⠀⠀⠀⠀⠀⠀⠀⠀⠀⠀⣿⣿⣿⣿⣿⣿⣿⣿⣿⣿⣿⣿⣿⣿⣿⣿⢟⢏⢕⣵⣿⣿⣿⣿⡕⢕⢕⢕⢕⢞⣿⣿⣿⣿⣿⡿⢿⢟⢟⢟⢏⢝⣿⣿⣿⣿⢇⢕⢕⢕⢕⢕⢕⢸⣿⣿⢿⣿⠀⠀⠀⠀⠀⠀⠀⠀⠀⠀⠀⠀</a:t>
            </a:r>
            <a:br/>
            <a:r>
              <a:t>⠀⠀⠀⠀⠀⠀⠀⠀⠀⠀⠀⣿⣿⣿⣿⣿⣿⣿⣿⣿⣿⣿⣿⣿⣿⣿⣿⣕⣵⣵⣼⣿⣿⣿⣿⣿⡳⢵⣷⣷⣿⣿⣿⣿⣿⢟⢕⢕⢕⢕⢕⢕⢕⣿⣿⣿⣿⡇⢕⢕⢕⢑⢑⢕⢸⡏⢝⢿⣿⠀⠀⠀⠀⠀⠀⠀⠀⠀⠀⠀⠀</a:t>
            </a:r>
            <a:br/>
            <a:r>
              <a:t>⠀⠀⠀⠀⠀⠀⠀⠀⠀⠀⠀⠛⠛⠛⠛⠛⠛⠛⠛⠛⠛⠛⠛⠙⠑⠑⠑⠘⠙⠛⠛⠛⠛⠛⠛⠛⠑⠑⠛⠛⠛⠛⠛⠋⠑⠑⠑⠑⠑⠑⠑⠑⠑⠛⠋⠋⠙⠃⠑⠑⠑⠑⠑⠑⠑⠛⠓⠛⠛⠀⠀⠀⠀⠀⠀⠀⠀⠀⠀⠀⠀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⠀⠀⠀⠀⠀⠀⠀⠀⠀⠀⠀⣿⣿⣯⣿⣿⣿⣿⣿⣿⣿⣿⣿⣿⣿⣿⣿⣿⣿⣿⣿⣿⣿⣿⣿⣿⣿⣿⣿⣿⣿⣿⣿⣿⣿⣿⣿⣿⣿⣿⣿⣿⣿⠕⠀⠀⠀⠀⠀⠀⠀⠀⠁⢻⣿⣿⣿⣿⣿⠀⠀⠀⠀⠀⠀⠀⠀⠀⠀⠀⠀</a:t>
            </a:r>
            <a:br/>
            <a:r>
              <a:t>⠀⠀⠀⠀⠀⠀⠀⠀⠀⠀⠀⣿⡟⢟⢟⣿⣿⣿⣿⣿⣿⣿⣿⣿⣿⣿⣿⣿⣿⣿⣿⣿⣿⣿⣿⣿⣿⣿⣿⣿⣿⣿⣿⣿⣿⣿⣿⣿⣿⣿⣿⣿⢇⠀⠀⠀⠀⠀⠀⠀⠀⠀⠀⢜⣿⣿⣿⣿⣿⠀⠀⠀⠀⠀⠀⠀⠀⠀⠀⠀⠀</a:t>
            </a:r>
            <a:br/>
            <a:r>
              <a:t>⠀⠀⠀⠀⠀⠀⠀⠀⠀⠀⠀⣿⣿⣷⣿⣿⣿⣿⣿⣿⣿⣿⣿⣿⡿⢿⢟⠙⢘⢝⢝⢟⢻⣿⣿⣿⣿⣿⣿⣿⣿⣿⣿⣿⣿⣿⣿⣿⣿⣿⣿⣿⡕⢀⠀⢀⠀⠀⠀⠀⠀⠄⠀⢕⣿⣿⣿⣿⣿⠀⠀⠀⠀⠀⠀⠀⠀⠀⠀⠀⠀</a:t>
            </a:r>
            <a:br/>
            <a:r>
              <a:t>⠀⠀⠀⠀⠀⠀⠀⠀⠀⠀⠀⡝⢿⣿⣿⣿⣿⣿⣿⣿⣿⣿⢿⢟⢁⠑⢄⢕⣜⣕⣵⡷⢵⢷⢷⣾⣿⣿⣿⣿⣿⣿⣿⣿⣿⣿⣿⣿⣿⣿⣿⣿⢕⢕⢔⢅⢔⢕⢀⢔⢔⢔⢕⢕⣿⣿⣿⣿⣿⠀⠀⠀⠀⠀⠀⠀⠀⠀⠀⠀⠀</a:t>
            </a:r>
            <a:br/>
            <a:r>
              <a:t>⠀⠀⠀⠀⠀⠀⠀⠀⠀⠀⠀⣿⡟⣿⣿⣿⣿⣿⣿⣿⣿⢿⢕⢕⢕⡕⢱⢞⠏⠙⠁⢁⢕⢕⢑⢿⣿⣿⣿⣿⣿⣿⣿⣿⣿⣿⣿⣿⣿⣿⣿⣿⢕⢕⢕⢕⢔⢕⢕⢕⢕⢕⢕⢕⢹⣿⣿⣿⣿⠀⠀⠀⠀⠀⠀⠀⠀⠀⠀⠀⠀</a:t>
            </a:r>
            <a:br/>
            <a:r>
              <a:t>⠀⠀⠀⠀⠀⠀⠀⠀⠀⠀⠀⣿⣿⣿⣿⣿⣿⣿⣿⣿⣿⢕⡷⢕⢜⢟⢕⢕⢕⢔⢄⢕⢕⣵⣱⣾⣿⣿⣿⣿⣿⣿⣿⣿⣿⣿⣿⣿⣿⣿⣿⣿⢕⣕⣕⣕⢕⣵⣵⣵⣵⣵⣵⣼⣾⣿⣿⣿⣿⠀⠀⠀⠀⠀⠀⠀⠀⠀⠀⠀⠀</a:t>
            </a:r>
            <a:br/>
            <a:r>
              <a:t>⠀⠀⠀⠀⠀⠀⠀⠀⠀⠀⠀⣿⣿⣿⣿⣿⣿⣿⣿⣿⣿⢕⢕⢳⣾⣷⣷⣿⣷⣷⣷⣷⣾⣾⣿⣿⣿⣿⣿⣿⣿⣿⣿⣿⣿⣿⣿⣿⣿⣿⣿⣿⣿⣻⣿⣿⣿⣿⣿⣿⣿⣿⣿⣿⣿⣿⣿⣿⣿⠀⠀⠀⠀⠀⠀⠀⠀⠀⠀⠀⠀</a:t>
            </a:r>
            <a:br/>
            <a:r>
              <a:t>⠀⠀⠀⠀⠀⠀⠀⠀⠀⠀⠀⣿⣿⣿⣿⣿⣿⣿⣿⣿⣿⢕⢕⢱⣿⣿⣿⣿⣿⣿⣿⣿⣿⣿⣿⣿⣿⣿⣿⣿⣿⣿⣿⣿⣿⣿⣿⣿⣿⣿⣿⣿⣿⣿⣿⣿⣿⣿⣿⣿⣿⣿⣿⣿⣿⣿⣿⣿⣿⠀⠀⠀⠀⠀⠀⠀⠀⠀⠀⠀⠀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⠀⠀⠀⠀⠀⠀⠀⠀⠀⠀⠀⣯⣿⣿⣿⣾⣿⣿⣿⣿⣿⢕⢕⣿⣿⣿⣿⣿⣿⣿⣿⣿⣿⣿⣿⣿⣿⣿⣿⣿⣿⣿⣿⣿⣿⣿⣿⣿⣿⣿⣿⣿⣿⣿⣿⣿⣿⣿⣿⣿⣿⣿⣿⣿⣿⣿⣿⣿⣿⠀⠀⠀⠀⠀⠀⠀⠀⠀⠀⠀⠀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⠀⠀⠀⠀⠀⠀⠀⠀⠀⠀⠀⡿⣿⣿⣿⣿⣿⣿⣿⣿⣿⢇⢕⢸⣿⣿⣿⣿⣿⣿⣿⣿⣿⣿⣿⣿⣿⣿⣿⣿⣿⣿⣿⣿⣿⣿⣿⣿⣿⣿⣿⣿⣿⣿⣿⣿⣿⣿⣿⣿⣿⣿⣿⣿⣿⣿⣿⣿⣿⠀⠀⠀⠀⠀⠀⠀⠀⠀⠀⠀⠀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⠀⠀⠀⠀⠀⠀⠀⠀⠀⠀⠀⣿⣿⣿⣿⣿⣿⣿⣿⣿⣿⣿⣇⣽⣿⣿⣿⣿⣿⣿⣿⣿⣿⣿⣿⣿⣿⣿⣿⣿⣻⣿⣿⣿⣿⣿⣿⣿⣿⣿⣿⣿⣿⣿⣿⣿⣿⣿⣿⣿⣿⣿⣿⣿⣿⣿⣿⣿⣿⠀⠀⠀⠀⠀⠀⠀⠀⠀⠀⠀⠀</a:t>
            </a:r>
            <a:br/>
            <a:r>
              <a:t>⠀⠀⠀⠀⠀⠀⠀⠀⠀⠀⠀⢝⣻⣻⣿⣿⣯⣿⣿⣿⣿⣿⣿⣿⣿⣿⣿⣿⣿⣿⣿⣿⣿⣿⣿⣿⣿⣿⣿⣿⣿⣿⣿⣿⣿⣿⣿⣿⣿⣿⣿⣿⣿⣿⣿⣿⣿⣿⣿⣿⣿⣿⣿⣿⣿⣿⣿⣿⣿⠀⠀⠀⠀⠀⠀⠀⠀⠀⠀⠀⠀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⠀⠀⠀⠀⠀⠀⠀⠀⠀⠀⠀⡿⢻⣿⣿⣿⣿⣿⣿⣿⣿⣿⣿⣿⣿⣿⣿⣿⣿⣿⣿⣿⡿⢿⣻⣿⣿⣿⣿⣿⣿⣿⣿⣿⣿⣿⣿⣿⣿⣿⣿⣿⣿⣿⣿⣿⣿⣿⣿⣿⣿⣿⣿⣿⣿⣿⣿⣿⣿⠀⠀⠀⠀⠀⠀⠀⠀⠀⠀⠀⠀</a:t>
            </a:r>
            <a:br/>
            <a:r>
              <a:t>⠀⠀⠀⠀⠀⠀⠀⠀⠀⠀⠀⣿⣿⣷⣿⣿⣿⣿⣿⣿⣿⣿⣿⣿⣿⣿⣿⣿⣿⣿⣿⣿⣷⣾⢿⣿⣿⣿⣿⣿⣿⣿⣿⣿⣿⣿⣿⣿⣿⣿⣿⣿⣿⣿⣿⣿⣿⣿⣿⣿⣿⣿⣿⣿⣿⣿⣿⣿⣿⠀⠀⠀⠀⠀⠀⠀⠀⠀⠀⠀⠀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⠀⠀⠀⠀⠀⠀⠀⠀⠀⠀⠀⣿⣿⣿⣿⣿⣿⣿⣿⣿⣿⣿⣿⣿⡿⣿⣿⣿⣿⣿⣿⣿⣿⣿⣿⣿⣿⠏⣿⣿⣿⣿⣿⣿⣿⣿⣿⣿⣿⣿⣿⣿⣿⣿⣿⣿⣿⣿⣿⣿⣿⣿⣿⣿⣿⣿⣿⣿⣿⠀⠀⠀⠀⠀⠀⠀⠀⠀⠀⠀⠀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⠀⠀⠀⠀⠀⠀⠀⠀⠀⠀⠀⣿⣿⣿⣿⣿⣿⣿⣿⣿⣿⣿⣿⣿⡇⢿⣿⣿⣿⣿⣿⣿⣿⣿⣿⣿⡟⠀⢸⣿⣿⣿⣿⣿⣿⣿⣿⣿⣿⣿⣿⣿⣿⣿⣿⣿⣿⣿⣿⣿⣿⣿⣿⣿⣿⣿⣿⣿⣿⠀⠀⠀⠀⠀⠀⠀⠀⠀⠀⠀⠀</a:t>
            </a:r>
            <a:br/>
            <a:r>
              <a:t>⠀⠀⠀⠀⠀⠀⠀⠀⠀⠀⠀⣿⣿⣽⣿⣿⣿⣿⣿⣿⣿⣿⣿⣿⣷⢜⢻⣿⣿⣿⣯⡝⢫⣿⢟⠑⠀⠀⢄⣿⣿⣿⣿⣿⣿⣿⣿⣿⣿⣿⣿⣿⣿⣿⣿⣿⣿⣿⣿⣿⣿⣿⣿⣿⣿⣿⣿⣿⣿⠀⠀⠀⠀⠀⠀⠀⠀⠀⠀⠀⠀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⠀⠀⠀⠀⠀⠀⠀⠀⠀⠀⠀⣿⣿⣿⣿⣿⣿⣿⣿⣿⣿⣿⣿⣿⣿⢕⠕⢜⠝⢻⢿⢿⢕⠁⠀⠀⠀⠀⢸⣿⣿⣿⣿⣿⣿⣿⣿⣿⣿⣿⣿⣿⣿⣿⣿⣿⣿⣿⣿⣿⣿⣿⣿⣿⣿⣿⣿⣿⣿⠀⠀⠀⠀⠀⠀⠀⠀⠀⠀⠀⠀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⠀⠀⠀⠀⠀⠀⠀⠀⠀⠀⠀⣿⣿⣿⣿⣿⣿⣿⣿⣿⣿⣿⣿⣿⣿⠁⢕⠔⢄⠀⠀⠀⠀⠀⠀⠀⠀⢀⢰⣿⣿⣿⣿⣿⣿⣿⣿⣿⣿⣿⣿⣿⣿⣿⣿⣿⣿⣿⣿⣿⣿⣿⣿⣿⣿⣿⣿⣿⣿⠀⠀⠀⠀⠀⠀⠀⠀⠀⠀⠀⠀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⠀⠀⠀⠀⠀⠀⠀⠀⠀⠀⠀⣿⣿⣿⣿⣿⣿⣿⣿⣿⣿⣿⣿⣿⣿⡆⢕⢕⢄⠀⠀⠀⠀⠀⢀⠀⢅⢕⢸⣿⣿⣿⣿⣿⣿⣿⣿⣿⣿⣿⣿⣿⣿⣿⣿⣿⣿⣿⣿⣿⣿⣿⣿⣿⣿⣿⣿⣿⣿⠀⠀⠀⠀⠀⠀⠀⠀⠀⠀⠀⠀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⠀⠀⠀⠀⠀⠀⠀⠀⠀⠀⠀⣿⣿⣿⣿⣿⣿⣿⣿⣿⣿⣿⣿⣿⣿⣿⡕⢕⢕⠕⠔⠔⠑⠀⢁⢕⢕⢕⣾⣿⣿⣿⣿⣿⣿⣿⣿⣿⣿⣿⣿⣿⣿⣿⣿⣿⣿⣿⣿⣿⣿⣿⣿⣿⣿⣿⣿⣿⣿⠀⠀⠀⠀⠀⠀⠀⠀⠀⠀⠀⠀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⠀⠀⠀⠀⠀⠀⠀⠀⠀⠀⠀⠛⠛⠛⠛⠛⠛⠛⠛⠛⠛⠛⠛⠛⠛⠛⠛⠑⠑⠀⠑⠀⠀⠐⠑⠑⠑⠑⠛⠛⠛⠛⠛⠛⠛⠛⠛⠛⠛⠛⠛⠛⠛⠛⠛⠛⠛⠛⠛⠛⠛⠛⠛⠛⠛⠛⠛⠛⠛⠀⠀⠀⠀⠀⠀⠀⠀⠀⠀⠀⠀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⠀⠀⠀⠀⠀⠀⠀⠀⠀⠀⠀⣿⣿⣿⣿⣿⣿⣿⣿⣿⣿⣿⣿⡿⣿⣟⣟⡇⢕⢕⢕⢸⢿⢟⢕⢕⢕⢕⢕⢕⢕⢕⢕⢕⢕⢕⢕⢕⢕⢕⢕⢕⢕⢕⢕⢕⢕⢕⢕⢕⢕⢕⢕⢕⢕⢕⢕⢕⢕⠀⠀⠀⠀⠀⠀⠀⠀⠀⠀⠀⠀</a:t>
            </a:r>
            <a:br/>
            <a:r>
              <a:t>⠀⠀⠀⠀⠀⠀⠀⠀⠀⠀⠀⣻⣟⣟⣟⣟⣟⣻⢿⢿⢟⢟⢽⣿⣿⣿⣿⣷⣷⣷⣷⣾⣧⡵⢕⢕⢕⣕⢕⢕⢕⢕⢕⢕⢕⢕⢕⢕⢕⢕⢕⢕⢕⢕⢕⢕⢕⢕⢕⢕⢕⢕⢕⢕⢕⢕⢕⢕⢕⠀⠀⠀⠀⠀⠀⠀⠀⠀⠀⠀⠀</a:t>
            </a:r>
            <a:br/>
            <a:r>
              <a:t>⠀⠀⠀⠀⠀⠀⠀⠀⠀⠀⠀⣿⣯⣽⣽⣽⡝⢕⢕⢕⢜⢕⣾⣿⣿⣿⣿⣿⣷⣗⣷⣗⢗⢕⢕⢕⢕⢕⢕⢕⢕⢕⢕⢕⢕⢕⢕⢕⢕⢕⢕⢕⢕⢕⢕⢕⢕⢜⢝⢝⢕⢕⢕⢕⢕⢕⢕⢕⢕⠀⠀⠀⠀⠀⠀⠀⠀⠀⠀⠀⠀</a:t>
            </a:r>
            <a:br/>
            <a:r>
              <a:t>⠀⠀⠀⠀⠀⠀⠀⠀⠀⠀⠀⣿⣿⣝⣑⣑⣕⣑⣕⣕⣕⣸⣿⣿⣿⣿⣿⣿⣿⢻⡿⣿⢝⠹⠝⢝⢕⢕⢕⢕⢕⢕⢕⢕⢕⢕⢕⢕⢕⢕⢕⢕⢕⢕⢕⢕⢕⢕⢕⢕⢕⢕⢕⢕⢕⢕⢕⢕⢕⠀⠀⠀⠀⠀⠀⠀⠀⠀⠀⠀⠀</a:t>
            </a:r>
            <a:br/>
            <a:r>
              <a:t>⠀⠀⠀⠀⠀⠀⠀⠀⠀⠀⠀⢐⢔⢕⢕⢕⢕⢝⢝⢝⢝⢝⢝⢝⢝⢝⢍⢝⢝⢝⢝⢝⢝⢝⢝⢝⢟⢕⢕⢕⢕⢕⢕⢕⢕⢕⢕⢕⢕⢕⢕⢕⢕⢕⢕⢕⢕⢕⢕⢕⢕⢕⢕⢕⢕⢕⢕⢕⢕⠀⠀⠀⠀⠀⠀⠀⠀⠀⠀⠀⠀</a:t>
            </a:r>
            <a:br/>
            <a:r>
              <a:t>⠀⠀⠀⠀⠀⠀⠀⠀⠀⠀⠀⢔⢕⢕⢕⢕⢕⢕⢕⢕⢕⢕⢕⢕⢕⢕⢕⢕⢕⣕⣕⣕⢕⢕⢗⢷⣷⢷⣵⡕⢕⢕⢕⢕⢕⢕⢕⢕⢕⢕⢕⢕⡕⢕⢕⢕⢕⢕⢕⢕⢕⢕⢕⢕⢕⢕⢕⢕⢕⠀⠀⠀⠀⠀⠀⠀⠀⠀⠀⠀⠀</a:t>
            </a:r>
            <a:br/>
            <a:r>
              <a:t>⠀⠀⠀⠀⠀⠀⠀⠀⠀⠀⠀⢕⢕⢕⢕⢕⢕⢕⢕⢕⢕⢕⢕⢕⢕⢕⢕⢕⢷⢗⢇⢕⢕⢕⢱⣵⣾⣿⣿⡇⢕⢕⢕⢕⢕⢕⢕⢕⢕⢕⢕⢕⢕⢕⢕⢕⢕⢕⢕⢕⢕⢕⢕⢕⢕⢕⢕⢕⢕⠀⠀⠀⠀⠀⠀⠀⠀⠀⠀⠀⠀</a:t>
            </a:r>
            <a:br/>
            <a:r>
              <a:t>⠀⠀⠀⠀⠀⠀⠀⠀⠀⠀⠀⢷⢷⢷⢷⢷⢷⢷⢷⢗⢕⢕⢕⢗⢟⢟⢟⢏⢝⢕⢕⢕⡕⢱⣿⡿⢿⢿⣿⡇⢕⢕⢕⢕⢕⢕⢕⢕⢕⢕⢕⢕⢕⢕⢕⢕⢕⢕⢕⢕⢕⢕⢕⢕⢕⢕⢕⢕⢕⠀⠀⠀⠀⠀⠀⠀⠀⠀⠀⠀⠀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⠀⠀⠀⠀⠀⠀⠀⠀⠀⠀⠀⢕⢕⢕⢕⢕⢕⢕⢕⢕⢕⢕⢕⢕⢕⢕⢕⢕⢕⢕⢕⢜⣷⣿⣿⣷⣷⣿⣿⡧⢕⢕⣕⣕⣕⣕⣕⣕⣕⣕⣕⣕⣕⣱⣵⣵⣵⣵⣵⣵⣵⣵⣵⣵⣵⣵⣵⣷⣷⠀⠀⠀⠀⠀⠀⠀⠀⠀⠀⠀⠀</a:t>
            </a:r>
            <a:br/>
            <a:r>
              <a:t>⠀⠀⠀⠀⠀⠀⠀⠀⠀⠀⠀⣵⣵⣵⣵⣵⣷⣷⣷⣷⣷⣷⣷⣷⣷⣷⣷⣷⣷⣿⣿⣿⣿⢿⣿⣿⣻⣷⣿⣿⣿⣿⣿⣿⣿⣿⣿⣿⣿⣿⣿⣿⣿⣿⣿⣿⣿⣿⣿⣿⣿⣿⣿⣿⣿⣿⣿⣿⣿⠀⠀⠀⠀⠀⠀⠀⠀⠀⠀⠀⠀</a:t>
            </a:r>
            <a:br/>
            <a:r>
              <a:t>⠀⠀⠀⠀⠀⠀⠀⠀⠀⠀⠀⣿⣿⣿⣿⣿⣿⣿⣿⣿⡿⢿⣿⣿⣿⣿⣿⣿⣿⣿⣿⣿⣿⢗⣺⢟⣿⣿⣿⣿⣿⣿⣿⣿⣿⣿⣿⣿⣿⣿⣿⣿⣿⣿⣿⣿⣿⣿⣿⣿⣿⣿⣿⣿⣿⣿⣿⣿⣿⠀⠀⠀⠀⠀⠀⠀⠀⠀⠀⠀⠀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⠀⠀⠀⠀⠀⠀⠀⠀⠀⠀⠀⣿⣿⣿⣿⣿⣿⣿⣿⣿⢇⣸⣿⣿⣿⣿⣿⣿⣿⣿⣿⣿⣯⢗⢿⣇⣹⣿⣿⣿⣿⣿⣿⣿⣿⣿⣿⣿⣿⣿⣿⣿⣿⣿⣿⣿⣿⣿⣿⣿⣿⣿⣿⣿⣿⣿⣿⣿⣿⠀⠀⠀⠀⠀⠀⠀⠀⠀⠀⠀⠀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⠀⠀⠀⠀⠀⠀⠀⠀⠀⠀⠀⣿⣿⣿⣿⣿⣿⣿⣿⣿⡇⢸⣿⣿⣿⣿⣿⣿⣿⣿⣿⣿⣿⢕⣸⣿⣿⣿⣿⣿⣿⣿⣿⣿⣿⣿⣿⣿⣿⣿⣿⣿⣿⣿⣿⣿⣿⣿⣿⣿⣿⣿⣿⣿⣿⣿⣿⣿⣿⠀⠀⠀⠀⠀⠀⠀⠀⠀⠀⠀⠀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⠀⠀⠀⠀⠀⠀⠀⠀⠀⠀⠀⣿⣿⣿⣿⣿⣿⣿⣿⣿⣯⢜⣿⣿⣿⣿⣿⣿⣿⣿⣿⣿⣿⡇⢜⣿⣿⣿⣿⣿⣿⣿⣿⣿⣿⣿⣿⣿⣿⣿⣿⣿⣿⣿⣿⣿⣿⣿⣿⣿⣿⣿⣿⣿⣿⣿⣿⣿⣿⠀⠀⠀⠀⠀⠀⠀⠀⠀⠀⠀⠀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⠀⠀⠀⠀⠀⠀⠀⠀⠀⠀⠀⣿⣿⣿⣿⣿⣿⣿⣿⣿⣿⢕⣿⣿⣿⣿⣿⣿⣿⣿⣿⣿⣿⡕⢜⣿⣿⣿⣿⣿⡿⣿⣿⣿⣿⣿⣿⣿⣿⣿⣿⣿⣿⣿⣿⣿⣿⣿⣿⣿⣿⣿⣿⣿⣿⣿⣿⣿⣿⠀⠀⠀⠀⠀⠀⠀⠀⠀⠀⠀⠀</a:t>
            </a:r>
            <a:br/>
            <a:r>
              <a:t>⠀⠀⠀⠀⠀⠀⠀⠀⠀⠀⠀⣿⣿⣿⣿⣿⣿⣿⣿⣿⣿⢕⣿⣿⣿⣿⣿⣿⣿⣿⣿⢿⢿⣿⣿⡟⢟⢟⢏⢕⡱⣿⣿⣿⣿⣿⣿⣿⣿⣿⣿⣿⣿⣿⣿⣿⣿⣿⣿⣿⣿⣿⣿⣿⣿⣿⣿⣿⣿⠀⠀⠀⠀⠀⠀⠀⠀⠀⠀⠀⠀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⠀⠀⠀⠀⠀⠀⠀⠀⠀⠀⠀⣿⣿⣿⣿⣿⣿⣿⣿⣿⣿⣿⣿⣿⣿⣿⣿⣿⣿⣿⢇⢕⢸⣿⣿⣧⡕⢕⢕⢕⣧⣿⣿⣿⣿⣿⣿⣿⣿⣿⣿⣿⣿⣿⣿⣿⣿⣿⡿⢿⢟⢟⢟⢟⢝⢻⣿⣿⣿⠀⠀⠀⠀⠀⠀⠀⠀⠀⠀⠀⠀</a:t>
            </a:r>
            <a:br/>
            <a:r>
              <a:t>⠀⠀⠀⠀⠀⠀⠀⠀⠀⠀⠀⣿⣿⣿⣿⣿⣿⣿⣿⣿⣿⣿⣿⣿⣿⣿⣿⣿⡿⢕⢕⢱⣿⣿⣿⣿⣷⢕⢕⢕⢜⢿⣿⣿⣿⣿⣿⢟⢟⢟⢝⢝⢝⢝⣿⣿⣿⣿⢇⢕⢕⢕⢕⢕⢕⢸⣿⣿⣿⠀⠀⠀⠀⠀⠀⠀⠀⠀⠀⠀⠀</a:t>
            </a:r>
            <a:br/>
            <a:r>
              <a:t>⠀⠀⠀⠀⠀⠀⠀⠀⠀⠀⠀⣿⣿⣿⣿⣿⣿⣿⣿⣿⣿⣿⣿⣿⣿⣿⣿⣿⣧⣵⣵⣷⣿⣿⣿⣿⣿⣿⣷⣾⣿⣿⣿⣿⣿⣿⢏⢕⢕⢕⢕⢕⢕⢕⣿⣿⣿⣿⡇⢕⢕⢕⢕⢕⢕⢸⣇⢕⣿⠀⠀⠀⠀⠀⠀⠀⠀⠀⠀⠀⠀</a:t>
            </a:r>
            <a:br/>
            <a:r>
              <a:t>⠀⠀⠀⠀⠀⠀⠀⠀⠀⠀⠀⠛⠛⠛⠛⠛⠛⠛⠛⠛⠛⠛⠛⠛⠛⠃⠑⠙⠛⠛⠛⠛⠛⠛⠛⠛⠛⠛⠛⠛⠛⠋⠛⠛⠛⠑⠑⠑⠑⠑⠑⠑⠑⠑⠛⠋⠃⠘⠃⠑⠑⠑⠑⠑⠑⠑⠛⠓⠛⠀⠀⠀⠀⠀⠀⠀⠀⠀⠀⠀⠀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⠀⠀⠀⠀⠀⠀⠀⠀⠀⠀⠀⣿⣿⣿⣿⣿⣿⣿⣿⣿⣿⣿⣿⣿⣿⣿⣿⡕⢕⢕⢕⣿⣿⣿⢿⢟⢟⢟⢇⢕⢜⢕⢕⢕⢕⢕⢕⢕⢕⢕⢕⢕⢕⢕⢕⢕⢕⢕⢕⢕⢕⢕⢕⢕⢕⢕⢕⢕⢕⠀⠀⠀⠀⠀⠀⠀⠀⠀⠀⠀⠀</a:t>
            </a:r>
            <a:br/>
            <a:r>
              <a:t>⠀⠀⠀⠀⠀⠀⠀⠀⠀⠀⠀⣻⣟⣟⣿⣿⣿⣿⢿⢿⢿⣿⣿⣿⣿⣿⣿⣷⣷⣷⣷⣿⣿⣵⣵⣵⣵⣵⣵⡵⡕⢕⢕⢕⢕⢕⢕⢕⢕⢕⢕⢕⢕⢕⢕⢕⢕⢕⢕⢕⢕⢕⢕⢕⢕⢕⢕⢕⢕⠀⠀⠀⠀⠀⠀⠀⠀⠀⠀⠀⠀</a:t>
            </a:r>
            <a:br/>
            <a:r>
              <a:t>⠀⠀⠀⠀⠀⠀⠀⠀⠀⠀⠀⣿⣿⣽⣽⣽⣽⣿⣿⣿⣿⣿⣿⣿⣿⣿⣿⣿⣿⣷⣷⣷⢷⢷⢷⢷⢵⢵⢕⢕⢕⢕⢕⢕⢜⢕⢜⢕⢕⢕⢜⢝⢝⢝⢝⢕⢝⢝⢝⢝⢕⢕⢕⢕⢕⢕⢕⢕⢕⠀⠀⠀⠀⠀⠀⠀⠀⠀⠀⠀⠀</a:t>
            </a:r>
            <a:br/>
            <a:r>
              <a:t>⠀⠀⠀⠀⠀⠀⠀⠀⠀⠀⠀⣿⣿⣟⣟⣟⣟⣟⣟⣗⣞⣻⣿⣿⣿⣿⣿⣿⣿⣿⣿⣿⢿⢿⢿⢿⢿⢏⢝⢕⢕⢕⢕⢕⢕⢕⢕⢕⢕⢕⢕⢕⢕⢕⢕⢗⢕⢕⢕⢕⢕⢕⢕⢕⢕⢕⢕⢕⢕⠀⠀⠀⠀⠀⠀⠀⠀⠀⠀⠀⠀</a:t>
            </a:r>
            <a:br/>
            <a:r>
              <a:t>⠀⠀⠀⠀⠀⠀⠀⠀⠀⠀⠀⢕⣞⣟⣿⣻⣽⣿⣿⣿⣿⣿⣯⣽⣽⣝⣝⢟⢟⢟⢟⢟⢟⢟⢻⢟⢿⢕⢱⢕⢵⢵⢵⢕⢕⢕⢵⢵⢕⢱⢕⢕⢱⢵⢵⢵⢕⢕⢕⢕⢕⢕⢕⢕⢕⢕⢕⢕⢕⠀⠀⠀⠀⠀⠀⠀⠀⠀⠀⠀⠀</a:t>
            </a:r>
            <a:br/>
            <a:r>
              <a:t>⠀⠀⠀⠀⠀⠀⠀⠀⠀⠀⠀⣿⣿⣿⣿⣿⣿⣿⣿⣿⣿⣿⣿⣿⣿⣿⣧⣵⢵⣵⣷⣷⢿⢷⣷⣷⣷⣷⣕⣳⡇⢕⢕⢕⢕⢕⢕⢕⢕⢕⢕⢕⡕⢕⢕⢕⢕⢕⢕⢕⢕⢕⢕⢕⢕⢕⢕⢕⢕⠀⠀⠀⠀⠀⠀⠀⠀⠀⠀⠀⠀</a:t>
            </a:r>
            <a:br/>
            <a:r>
              <a:t>⠀⠀⠀⠀⠀⠀⠀⠀⠀⠀⠀⣿⣿⣿⣿⣿⣿⣿⣿⣿⣿⣿⣿⣿⣿⣿⣿⣿⣿⣿⣿⣏⢕⢕⣼⣽⣿⣿⣿⡇⢕⢇⢕⢕⢕⢕⢕⢕⢕⢕⢕⢕⢕⢕⢕⢕⢕⢕⢕⢕⢕⢕⢕⢕⢕⢕⢕⢕⢕⠀⠀⠀⠀⠀⠀⠀⠀⠀⠀⠀⠀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⠀⠀⠀⠀⠀⠀⠀⠀⠀⠀⠀⣿⣿⣿⣿⣿⣿⣿⣿⣿⣿⣿⣿⣿⣿⣿⣿⣿⣿⣿⣿⣷⣿⣿⣿⣿⣿⣿⣿⡟⢞⢏⢝⢕⢕⢕⢝⢝⢜⢝⢝⢝⢕⢕⢕⢕⢕⢕⢕⢕⢕⢕⢕⢕⢕⢕⢕⢕⢕⠀⠀⠀⠀⠀⠀⠀⠀⠀⠀⠀⠀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⠀⠀⠀⠀⠀⠀⠀⠀⠀⠀⠀⣿⣿⣿⣿⣿⣿⣿⣿⣿⣿⣿⣿⣿⣿⣿⣿⣿⣿⣿⣿⣿⣿⣿⣿⣿⣾⣿⣿⡧⣵⣕⣕⣕⣕⣗⣗⣇⣗⣕⣕⣕⣵⣵⣵⣵⣵⣵⣵⣵⣵⣽⣼⣽⣵⣵⣵⣵⣷⠀⠀⠀⠀⠀⠀⠀⠀⠀⠀⠀⠀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⠀⠀⠀⠀⠀⠀⠀⠀⠀⠀⠀⣿⣿⣿⣿⣿⣿⣿⣿⣿⣿⣿⣿⣿⣿⣿⣿⣿⣿⣿⣿⣿⣿⣿⢞⣿⣿⣿⣿⣿⣿⣿⣿⣿⣿⣿⣿⣿⣿⣿⣿⣿⣿⣿⣿⣿⣿⣿⣿⣿⣿⣿⣿⣿⣿⣿⣿⣿⣿⠀⠀⠀⠀⠀⠀⠀⠀⠀⠀⠀⠀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⠀⠀⠀⠀⠀⠀⠀⠀⠀⠀⠀⣿⣿⣿⣿⣿⣿⣿⣿⣿⣿⣿⣻⣿⣿⣿⣿⣿⣿⣿⣿⡿⢿⣿⣿⣿⡿⢟⡻⢏⢕⣿⣿⣿⣿⣿⣿⣿⣿⣿⣿⣿⣿⣿⣿⣿⣿⣿⣿⣿⣿⣿⣿⣿⣿⣿⣿⣿⣿⠀⠀⠀⠀⠀⠀⠀⠀⠀⠀⠀⠀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⠀⠀⠀⠀⠀⠀⠀⠀⠀⠀⠀⣿⣿⣿⣿⣿⣿⣿⣿⣿⣿⣿⣿⣿⣿⣿⣿⣿⣿⣿⡗⢕⢕⣿⣿⣿⣧⢕⢕⢱⢕⢸⣿⣿⣿⣿⣿⣿⣿⣿⣿⣿⣿⣿⣿⣿⣿⣿⣿⢿⢟⢟⢟⢟⢝⢻⣿⣿⣿⠀⠀⠀⠀⠀⠀⠀⠀⠀⠀⠀⠀</a:t>
            </a:r>
            <a:br/>
            <a:r>
              <a:t>⠀⠀⠀⠀⠀⠀⠀⠀⠀⠀⠀⣿⣿⣿⣿⣿⣿⣿⣿⣿⣿⣿⣿⣿⣿⣿⣿⣿⣿⡿⢇⢕⣾⣿⣿⣿⣿⣿⡇⢕⢕⢱⣿⣿⣿⣿⣿⢟⢟⢟⢝⢝⢝⢕⢸⣿⣿⣿⡏⢕⢕⢕⢕⢕⢕⢸⣿⣿⣿⠀⠀⠀⠀⠀⠀⠀⠀⠀⠀⠀⠀</a:t>
            </a:r>
            <a:br/>
            <a:r>
              <a:t>⠀⠀⠀⠀⠀⠀⠀⠀⠀⠀⠀⣿⣿⣿⣿⣿⣿⣿⣿⣿⣿⣿⣿⣿⣿⣿⣿⣿⣿⣿⣼⣷⣾⣿⣿⣿⣿⣿⣿⣾⣿⣿⣿⣿⣿⡿⢏⢕⢕⢕⢕⢕⢕⢕⣺⣿⣿⣿⣇⢕⢕⢕⢕⢕⢕⢕⣿⡕⣿⠀⠀⠀⠀⠀⠀⠀⠀⠀⠀⠀⠀</a:t>
            </a:r>
            <a:br/>
            <a:r>
              <a:t>⠀⠀⠀⠀⠀⠀⠀⠀⠀⠀⠀⠛⠛⠛⠛⠛⠛⠛⠛⠛⠛⠛⠛⠛⠛⠛⠛⠛⠛⠛⠛⠛⠛⠛⠛⠛⠛⠛⠛⠛⠛⠛⠙⠛⠛⠃⠑⠑⠑⠑⠑⠑⠑⠑⠛⠛⠃⠑⠛⠑⠑⠑⠑⠑⠑⠑⠛⠛⠛⠀⠀⠀⠀⠀⠀⠀⠀⠀⠀⠀⠀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⠀⠀⠀⠀⠀⠀⠀⠀⠀⠀⠀⣿⣿⣿⣿⣿⣿⣿⣿⣿⣿⣿⣿⣿⣿⣿⣿⡏⢕⢕⢕⣿⣿⣿⡿⢿⢿⢿⢯⢽⣝⡏⢕⢜⢕⢕⢕⢕⢕⢕⢕⢕⢕⢕⢕⢕⢕⢕⢕⢕⢕⢕⢕⢕⢕⢕⢕⢕⢕⠀⠀⠀⠀⠀⠀⠀⠀⠀⠀⠀⠀</a:t>
            </a:r>
            <a:br/>
            <a:r>
              <a:t>⠀⠀⠀⠀⠀⠀⠀⠀⠀⠀⠀⣻⣿⣿⣿⣿⣿⢿⣿⣿⣿⣿⣿⣿⣿⣿⣿⣷⣷⣧⣵⣿⣯⣵⣼⣵⣽⣵⣵⢵⢕⢕⢕⢕⢕⢕⢕⢕⢕⢕⢕⢕⢕⢕⢕⢕⢕⢕⢕⢕⢕⢕⢕⢕⢕⢕⢕⢕⢕⠀⠀⠀⠀⠀⠀⠀⠀⠀⠀⠀⠀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⠀⠀⠀⠀⠀⠀⠀⠀⠀⠀⠀⣿⣿⣿⣿⣿⣿⣿⣿⣿⣿⣿⣿⣿⣿⣿⣿⣿⣿⣷⣷⣷⢷⢵⢼⢵⢽⢽⢵⢜⢕⢱⢽⢽⢽⢝⢝⢝⣝⣝⣝⣝⢝⢝⢝⢝⢕⢕⢗⢕⢕⢕⢕⢕⢕⢕⢕⢕⢕⠀⠀⠀⠀⠀⠀⠀⠀⠀⠀⠀⠀</a:t>
            </a:r>
            <a:br/>
            <a:r>
              <a:t>⠀⠀⠀⠀⠀⠀⠀⠀⠀⠀⠀⣿⣿⣻⣿⣻⣻⣿⣿⣿⣿⣿⣿⣿⣿⣿⣿⣿⣿⣿⣿⣿⢿⢿⢿⢿⢟⢟⢗⢗⢗⢗⢗⢗⢗⢗⢗⢕⢗⢗⢗⢗⢗⢗⢗⢗⢕⢗⢕⢕⢕⢕⢕⢕⢕⢕⢕⢕⢕⠀⠀⠀⠀⠀⠀⠀⠀⠀⠀⠀⠀</a:t>
            </a:r>
            <a:br/>
            <a:r>
              <a:t>⠀⠀⠀⠀⠀⠀⠀⠀⠀⠀⠀⣿⣿⣿⣿⣿⣿⣿⣿⣿⣿⣿⣿⣿⣿⣿⣿⣿⡿⢿⢿⢟⢟⢻⢿⢿⢷⢵⢵⢵⢵⢵⢵⢵⢵⢵⢵⢵⢵⢵⢵⢵⢵⢵⢵⢵⢵⢵⢕⢕⢕⢕⢕⢕⢕⢕⢕⢕⢕⠀⠀⠀⠀⠀⠀⠀⠀⠀⠀⠀⠀</a:t>
            </a:r>
            <a:br/>
            <a:r>
              <a:t>⠀⠀⠀⠀⠀⠀⠀⠀⠀⠀⠀⣿⣿⣿⣿⣿⣿⣿⣿⣿⣿⣿⣿⣿⣿⣿⣿⣿⣿⣽⣿⣿⣿⣷⣾⣿⣷⣗⢷⣳⣷⡇⢱⢕⢕⢕⢇⢕⢕⢕⢕⢕⢕⢕⢕⢕⢕⢕⢕⢕⢕⢕⢕⢕⢕⢕⢕⢕⣕⠀⠀⠀⠀⠀⠀⠀⠀⠀⠀⠀⠀</a:t>
            </a:r>
            <a:br/>
            <a:r>
              <a:t>⠀⠀⠀⠀⠀⠀⠀⠀⠀⠀⠀⣿⣿⣿⣿⣿⣿⣿⣿⣿⣿⣿⣿⣿⣿⣿⣿⣿⣿⣿⣿⡯⣝⣻⣽⣿⣿⣿⣿⢿⢻⢿⢝⢝⢝⢝⢟⢕⢇⢕⢕⢕⢕⢕⢕⢕⢕⢕⢕⢕⢕⢕⢕⢕⢕⢕⢕⢕⢕⠀⠀⠀⠀⠀⠀⠀⠀⠀⠀⠀⠀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⠀⠀⠀⠀⠀⠀⠀⠀⠀⠀⠀⣿⣿⣿⣿⣿⣿⣿⣿⣿⣿⣿⣿⣿⣿⣿⣿⣿⣿⣿⣿⣿⣿⣿⣿⣿⣿⣿⣿⢾⢿⢿⢿⢟⢟⢟⢟⢟⢟⢝⢝⢟⢝⢝⢝⢝⢝⢝⢝⢝⢝⢕⢝⢝⢕⢕⢕⢕⢕⠀⠀⠀⠀⠀⠀⠀⠀⠀⠀⠀⠀</a:t>
            </a:r>
            <a:br/>
            <a:r>
              <a:t>⠀⠀⠀⠀⠀⠀⠀⠀⠀⠀⠀⣿⣿⣿⣿⣿⣿⣿⣿⣿⣿⣿⣿⣿⣿⣿⣿⣿⣿⣿⣿⣿⣿⣿⣿⣿⣿⣿⣿⣿⣵⣵⣵⣵⢷⣷⣷⣷⣗⣗⣳⣷⣷⣷⣕⣕⣗⣵⣵⣼⣼⣽⣽⣽⣽⣽⣽⣵⣵⠀⠀⠀⠀⠀⠀⠀⠀⠀⠀⠀⠀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⠀⠀⠀⠀⠀⠀⠀⠀⠀⠀⠀⣿⣿⣿⣿⣿⣿⣿⣿⣿⣿⣿⣿⣿⣿⣿⣿⣿⣿⣿⣿⣿⣿⣿⣿⢺⣿⣿⣿⣿⣿⣿⣿⣿⣿⣿⣿⣿⣿⣿⣿⣿⣿⣿⣿⣿⣿⣿⣿⣿⣿⣿⣿⣿⣿⣿⣿⣿⣿⠀⠀⠀⠀⠀⠀⠀⠀⠀⠀⠀⠀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⠀⠀⠀⠀⠀⠀⠀⠀⠀⠀⠀⣿⣿⣿⣿⣿⣿⣿⣿⣿⣿⣿⣿⣿⣿⣿⣿⣿⣿⣿⣿⣿⣿⣿⣿⣿⣿⢿⣿⡟⢏⢿⣿⣿⣿⣿⣿⣿⣿⣿⣿⣿⣿⣿⣿⣿⣿⣿⣿⣿⣿⣿⣿⣿⣿⣿⣿⣿⣿⠀⠀⠀⠀⠀⠀⠀⠀⠀⠀⠀⠀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⠀⠀⠀⠀⠀⠀⠀⠀⠀⠀⠀⣿⣿⣿⣿⣿⣿⣿⣿⣿⣿⣿⣿⣿⣿⣿⣿⣿⣿⣿⣿⢏⢝⢹⣿⣿⣿⡇⢕⢕⢜⢸⢻⣿⣿⣿⣿⣿⣿⣿⣿⣿⣿⣿⣿⣿⣿⣿⣿⡿⢿⢟⢿⢟⢏⢿⣿⣿⣿⠀⠀⠀⠀⠀⠀⠀⠀⠀⠀⠀⠀</a:t>
            </a:r>
            <a:br/>
            <a:r>
              <a:t>⠀⠀⠀⠀⠀⠀⠀⠀⠀⠀⠀⣿⣿⣿⣿⣿⣿⣿⣿⣿⣿⣿⣿⣿⣿⣿⣿⣿⣿⣿⡿⢕⢱⣿⣿⣿⣿⣿⡇⢣⢕⢕⣇⣿⣿⡿⢿⢟⢟⢟⢏⢝⢝⢜⢕⣿⣿⣿⣿⢕⢕⢕⢕⢕⢕⢕⣿⢿⣿⠀⠀⠀⠀⠀⠀⠀⠀⠀⠀⠀⠀</a:t>
            </a:r>
            <a:br/>
            <a:r>
              <a:t>⠀⠀⠀⠀⠀⠀⠀⠀⠀⠀⠀⣿⣿⣿⣿⣿⣿⣿⣿⣿⣿⣿⣿⣿⣿⣿⣿⣿⣿⣿⣿⣷⣾⣿⣿⣿⣿⣿⣿⣿⣿⣿⣿⣿⡿⢇⢕⢜⢕⢕⢕⢕⢕⢕⢸⣿⣿⡿⣿⢕⢕⢕⢕⢕⢕⢕⢻⣇⣺⠀⠀⠀⠀⠀⠀⠀⠀⠀⠀⠀⠀</a:t>
            </a:r>
            <a:br/>
            <a:r>
              <a:t>⠀⠀⠀⠀⠀⠀⠀⠀⠀⠀⠀⠛⠛⠛⠛⠛⠛⠛⠛⠛⠛⠛⠛⠛⠛⠛⠛⠛⠛⠛⠛⠛⠛⠛⠛⠛⠛⠛⠛⠛⠛⠛⠋⠛⠃⠑⠑⠑⠑⠑⠑⠑⠑⠑⠘⠛⠛⠑⠛⠑⠑⠑⠑⠑⠑⠑⠘⠛⠛⠀⠀⠀⠀⠀⠀⠀⠀⠀⠀⠀⠀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⠀⠀⠀⠀⠀⠀⠀⠀⠀⠀⠀⣿⣿⣿⣿⣿⣿⣿⣿⣿⣿⣿⣿⣿⣿⣿⣿⢕⢕⢕⢕⣿⣿⢟⢏⢕⢕⢕⢕⢕⢕⢕⢕⢕⢕⢕⢕⢕⢕⢕⢕⢕⢕⢕⢕⢕⢕⢕⢕⢕⢕⢕⢕⢕⢕⢕⢕⢕⢕⠀⠀⠀⠀⠀⠀⠀⠀⠀⠀⠀⠀</a:t>
            </a:r>
            <a:br/>
            <a:r>
              <a:t>⠀⠀⠀⠀⠀⠀⠀⠀⠀⠀⠀⣿⣿⣿⢿⢿⢿⢿⢿⢿⢿⢟⣿⣿⣾⣿⣿⣧⣵⣵⣵⣯⣵⣵⡕⢕⢕⢕⢕⢕⢕⢕⢕⢕⢕⢕⢕⢕⢕⢕⢕⢕⢕⢕⢕⢕⢕⢕⢕⢕⢕⢕⢕⢕⢕⢕⢕⢕⢕⠀⠀⠀⠀⠀⠀⠀⠀⠀⠀⠀⠀</a:t>
            </a:r>
            <a:br/>
            <a:r>
              <a:t>⠀⠀⠀⠀⠀⠀⠀⠀⠀⠀⠀⣿⣿⣿⣿⣟⡟⢇⡕⢕⢗⢳⣾⣿⣿⣿⣿⣿⡿⢷⣵⡵⢵⢱⢕⢕⢕⢕⢕⢕⢕⢕⢕⢜⢝⢝⢕⢕⢕⢕⢕⢕⢕⢕⢕⢕⢕⢗⢗⢗⢕⢕⢕⢕⢕⢕⢕⢕⢕⠀⠀⠀⠀⠀⠀⠀⠀⠀⠀⠀⠀</a:t>
            </a:r>
            <a:br/>
            <a:r>
              <a:t>⠀⠀⠀⠀⠀⠀⠀⠀⠀⠀⠀⣿⣿⣟⣟⢏⢕⢕⢕⢕⢕⢸⣿⣿⣿⣿⣿⣿⣿⢿⣿⡟⢝⢟⢗⢗⢇⢕⢕⢕⢕⢕⢕⢗⢕⢕⢕⢕⢕⢕⢕⢕⢕⢕⢕⢕⢕⢕⢕⢕⢕⢕⢕⢕⢕⢕⢕⢕⢕⠀⠀⠀⠀⠀⠀⠀⠀⠀⠀⠀⠀</a:t>
            </a:r>
            <a:br/>
            <a:r>
              <a:t>⠀⠀⠀⠀⠀⠀⠀⠀⠀⠀⠀⢝⢝⢝⢝⢝⢝⢝⢝⢝⢝⢝⢝⢟⢟⢟⢟⢟⢟⢟⢟⢗⢗⢗⢗⢗⢇⢕⢕⢕⢕⢕⢕⢕⢕⢕⢕⢕⢕⢕⢕⢕⢕⢕⢕⢕⢕⢕⢕⢕⢕⢕⢕⢕⢕⢕⢕⢕⢕⠀⠀⠀⠀⠀⠀⠀⠀⠀⠀⠀⠀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⠀⠀⠀⠀⠀⠀⠀⠀⠀⠀⠀⢕⢕⢕⢕⢕⢕⢕⢕⢕⢕⢕⢕⢕⢕⢕⢕⢕⢕⢕⢕⢕⢵⣵⣵⣕⣕⢕⢕⢕⢕⢕⢕⢕⢕⢕⢕⢕⢕⢕⢕⢕⢕⢕⢕⢕⢕⢕⢕⢕⢕⢕⢕⢕⢕⢕⢕⢕⢕⠀⠀⠀⠀⠀⠀⠀⠀⠀⠀⠀⠀</a:t>
            </a:r>
            <a:br/>
            <a:r>
              <a:t>⠀⠀⠀⠀⠀⠀⠀⠀⠀⠀⠀⢜⢝⢝⢜⢕⢝⢕⢕⢕⢕⢕⢕⢕⢕⢕⢕⢵⢽⢽⢝⢕⢕⣕⣽⣷⣿⡯⢜⢜⢕⢕⢕⢕⢕⢕⢕⢕⢕⢕⢕⢕⢕⢕⢕⢕⢕⢕⢕⢕⢕⢕⢕⢕⢕⢕⢕⢕⢕⠀⠀⠀⠀⠀⠀⠀⠀⠀⠀⠀⠀</a:t>
            </a:r>
            <a:br/>
            <a:r>
              <a:t>⠀⠀⠀⠀⠀⠀⠀⠀⠀⠀⠀⣷⣷⣷⣷⣷⣷⣷⣷⢧⢵⢇⢱⢷⢷⢷⢗⢗⢗⢕⢕⢕⣾⣿⣿⣿⣿⣷⢕⢕⢕⢕⢕⢕⢕⢕⢕⢕⢕⢕⢕⢕⢕⢕⢕⢜⢕⢕⢕⢕⢕⢕⢕⢕⢕⢕⢕⢕⢕⠀⠀⠀⠀⠀⠀⠀⠀⠀⠀⠀⠀</a:t>
            </a:r>
            <a:br/>
            <a:r>
              <a:t>⠀⠀⠀⠀⠀⠀⠀⠀⠀⠀⠀⢕⢕⢕⢕⢕⢕⢕⢕⢕⢕⢕⢕⢕⢕⢕⢕⢕⢕⢕⣾⣷⣿⣿⣵⣵⣿⣿⢕⢕⢕⢕⢕⢕⢕⢕⢕⢕⢕⢕⣕⣕⣗⣗⣕⣕⣕⣕⣕⣕⣕⣱⣵⣵⣼⣵⣼⣽⣵⠀⠀⠀⠀⠀⠀⠀⠀⠀⠀⠀⠀</a:t>
            </a:r>
            <a:br/>
            <a:r>
              <a:t>⠀⠀⠀⠀⠀⠀⠀⠀⠀⠀⠀⣿⣿⣿⣿⣿⣿⣧⣽⣵⣵⣷⣧⣵⣷⣷⣷⣷⣷⣷⣾⣿⣿⣿⣿⣿⣽⣿⣿⣿⣿⣿⣿⣿⣿⣿⣿⣿⣿⣿⣿⣿⣿⣿⣿⣿⣿⣿⣿⣿⣿⣿⣿⣿⣿⣿⣿⣿⣿⠀⠀⠀⠀⠀⠀⠀⠀⠀⠀⠀⠀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⠀⠀⠀⠀⠀⠀⠀⠀⠀⠀⠀⣿⣿⣿⣿⣿⣿⣿⣿⣿⣿⣿⣿⢿⣿⣿⣿⣿⣿⣿⣿⣿⣿⣿⡿⢟⣿⣿⣿⣿⣿⣿⣿⣿⣿⣿⣿⣿⣿⣿⣿⣿⣿⣿⣿⣿⣿⣿⣿⣿⣿⣿⣿⣿⣿⣿⣿⣿⣿⠀⠀⠀⠀⠀⠀⠀⠀⠀⠀⠀⠀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⠀⠀⠀⠀⠀⠀⠀⠀⠀⠀⠀⣿⣿⣿⣿⣿⣿⣿⣿⣿⣿⣿⣏⣸⣿⣿⣿⣿⣿⣿⣿⣿⣿⡿⣗⢗⣿⣿⣿⣿⣿⣿⣿⣿⣿⣿⣿⣿⣿⣿⣿⣿⣿⣿⣿⣿⣿⣿⣿⣿⣿⣿⣿⣿⣿⣿⣿⣿⣿⠀⠀⠀⠀⠀⠀⠀⠀⠀⠀⠀⠀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⠀⠀⠀⠀⠀⠀⠀⠀⠀⠀⠀⣿⣿⣿⣿⣿⣿⣿⣿⣿⣿⣿⣿⢸⣿⣿⣿⣿⣿⣿⣿⣿⣿⣿⣇⢕⣿⣿⣿⣿⣿⣿⣿⣿⣿⣿⣿⣿⣿⣿⣿⣿⣿⣿⣿⣿⣿⣿⣿⣿⣿⣿⣿⣿⣿⣿⣿⣿⣿⠀⠀⠀⠀⠀⠀⠀⠀⠀⠀⠀⠀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⠀⠀⠀⠀⠀⠀⠀⠀⠀⠀⠀⣿⣿⣿⣿⣿⣿⣿⣿⣿⣿⣿⣿⢸⣿⣿⣿⣿⣿⣿⣿⣿⣿⣿⣗⢕⢿⣿⣿⣿⣿⣿⣿⣿⣿⣿⣿⣿⣿⣿⣿⣿⣿⣿⣿⣿⣿⣿⣿⣿⣿⣿⣿⣿⣿⣿⣿⣿⣿⠀⠀⠀⠀⠀⠀⠀⠀⠀⠀⠀⠀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⠀⠀⠀⠀⠀⠀⠀⠀⠀⠀⠀⣿⣿⣿⣿⣿⣿⣿⣿⣿⣿⣿⣿⢱⢿⣿⣿⣿⣿⣿⣿⣿⣿⣿⣿⢕⣺⣿⣿⣿⣿⣿⣿⣿⣿⣿⣿⣿⣿⣿⣿⣿⣿⣿⣿⣿⣿⣿⣿⣿⣿⣿⣿⣿⣿⣿⣿⣿⣿⠀⠀⠀⠀⠀⠀⠀⠀⠀⠀⠀⠀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⠀⠀⠀⠀⠀⠀⠀⠀⠀⠀⠀⣿⣿⣿⣿⣿⣿⣿⣿⣿⣿⣿⣿⢕⣿⣿⣿⣿⣿⣿⣿⣿⣿⣿⣿⢕⢹⣿⣿⣿⣿⣿⣿⣿⣿⣿⣿⣿⣿⣿⣿⣿⣿⣿⣿⣿⣿⣿⣿⣿⣿⣿⣿⣿⣿⣿⣿⣿⣿⠀⠀⠀⠀⠀⠀⠀⠀⠀⠀⠀⠀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⠀⠀⠀⠀⠀⠀⠀⠀⠀⠀⠀⣿⣿⣿⣿⣿⣿⣿⣿⣿⣿⣿⣿⢜⣿⣿⣿⣿⣿⣿⣿⣿⣿⣿⣿⢕⢹⣿⣿⣿⣿⣿⣿⣿⣿⣿⣿⣿⣿⣿⣿⣿⣿⣿⣿⣿⣿⣿⣿⣿⣿⣿⣿⣿⣿⣿⣿⣿⣿⠀⠀⠀⠀⠀⠀⠀⠀⠀⠀⠀⠀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⠀⠀⠀⠀⠀⠀⠀⠀⠀⠀⠀⣿⣿⣿⣿⣿⣿⣿⣿⣿⣿⣿⣿⢕⣿⣿⣿⣿⣿⣿⣿⣿⣿⣿⣿⢕⢸⣿⣿⣿⣿⣿⣿⣿⣿⣿⣿⣿⣿⣿⣿⣿⣿⣿⣿⣿⣿⣿⣿⣿⣿⣿⣿⣿⣿⣿⣿⣿⣿⠀⠀⠀⠀⠀⠀⠀⠀⠀⠀⠀⠀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⠀⠀⠀⠀⠀⠀⠀⠀⠀⠀⠀⣿⣿⣿⣿⣿⣿⣿⣿⣿⣿⣿⣿⣕⣿⣿⣿⣿⣿⣾⣷⣿⣿⣿⣿⣿⣿⣿⢿⢿⢏⢸⣿⣿⣿⣿⣿⣿⣿⣿⣿⣿⣿⣿⣿⣿⣿⣿⣿⣿⣿⣿⣿⣿⣿⣿⣿⣿⣿⠀⠀⠀⠀⠀⠀⠀⠀⠀⠀⠀⠀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⠀⠀⠀⠀⠀⠀⠀⠀⠀⠀⠀⣿⣿⣿⣿⣿⣿⣿⣿⣿⣿⣿⣿⣿⣿⣿⣿⣿⣿⣿⣯⢏⢝⢝⣹⣿⣿⣇⢕⢕⢕⢕⢹⣿⣿⣿⣿⣿⣿⣿⣿⣿⣿⣿⣿⣿⣿⣿⣿⡿⢟⢟⢟⢟⢝⢝⢿⣿⣿⠀⠀⠀⠀⠀⠀⠀⠀⠀⠀⠀⠀</a:t>
            </a:r>
            <a:br/>
            <a:r>
              <a:t>⠀⠀⠀⠀⠀⠀⠀⠀⠀⠀⠀⣿⣿⣿⣿⣿⣿⣿⣿⣿⣿⣿⣿⣿⣿⣿⣿⣿⣿⣿⣿⢕⢕⢾⣿⣿⣿⣿⣷⢕⢕⢺⣇⣹⣿⢿⢿⢿⢟⢟⢏⢝⢝⢕⢕⣿⣿⣿⣿⢕⢕⢕⢕⢕⢕⢕⢿⣿⣿⠀⠀⠀⠀⠀⠀⠀⠀⠀⠀⠀⠀</a:t>
            </a:r>
            <a:br/>
            <a:r>
              <a:t>⠀⠀⠀⠀⠀⠀⠀⠀⠀⠀⠀⣿⣿⣿⣿⣿⣿⣿⣿⣿⣿⣿⣿⣿⣿⣿⣿⣿⣿⣿⣧⣷⣷⣾⣿⣿⣿⣿⣿⣿⣿⣿⣿⣿⡇⢕⢕⢕⢕⢕⢕⢕⢕⢕⢕⣿⣿⣿⣿⡇⢕⢕⢕⢕⢕⢕⢸⣗⣸⠀⠀⠀⠀⠀⠀⠀⠀⠀⠀⠀⠀</a:t>
            </a:r>
            <a:br/>
            <a:r>
              <a:t>⠀⠀⠀⠀⠀⠀⠀⠀⠀⠀⠀⠛⠛⠛⠛⠛⠛⠛⠛⠛⠛⠛⠛⠛⠛⠛⠛⠛⠛⠛⠛⠛⠋⠙⠛⠛⠛⠛⠛⠛⠛⠓⠃⠙⠓⠑⠑⠑⠑⠑⠑⠑⠑⠑⠘⠛⠋⠑⠘⠃⠑⠑⠑⠑⠑⠑⠘⠛⠛⠀⠀⠀⠀⠀⠀⠀⠀⠀⠀⠀⠀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⠀⠀⠀⠀⠀⠀⠀⠀⠀⠀⠀⣿⣿⣿⣿⣿⣿⣿⣿⣿⣿⣿⣿⣿⣿⡿⣿⢕⢕⢕⢕⣿⣿⡿⢏⢽⢕⢕⢕⢕⢕⢕⢕⢕⢕⢕⢕⢕⢕⢕⢕⢕⢕⢕⢕⢕⢕⢕⢕⢕⢕⢕⢕⢕⢕⢕⢕⢕⢕⠀⠀⠀⠀⠀⠀⠀⠀⠀⠀⠀⠀</a:t>
            </a:r>
            <a:br/>
            <a:r>
              <a:t>⠀⠀⠀⠀⠀⠀⠀⠀⠀⠀⠀⢿⢿⢿⢿⢿⢿⣿⣿⣿⢿⢟⣿⣿⣿⣿⣿⣵⣵⣵⣱⣯⣕⡕⢕⢕⢕⢕⢕⢕⢕⢕⢕⢕⢕⢕⢕⢕⢕⢕⢕⢕⢕⢕⢕⢕⢕⢕⢕⢕⢕⢕⢕⢕⢕⢕⢕⢕⢕⠀⠀⠀⠀⠀⠀⠀⠀⠀⠀⠀⠀</a:t>
            </a:r>
            <a:br/>
            <a:r>
              <a:t>⠀⠀⠀⠀⠀⠀⠀⠀⠀⠀⠀⣿⣿⣟⣟⣟⢟⢇⢕⢕⢳⢵⣾⣿⣿⣿⣿⣿⣽⣽⣽⢽⢝⢝⢝⢝⢝⢕⢕⢕⢕⢕⢕⢕⢗⢗⢕⢕⢗⢗⢗⢗⢗⢗⢕⢕⢕⢇⢕⢕⢕⢕⢕⢕⢕⢕⢕⢕⢕⠀⠀⠀⠀⠀⠀⠀⠀⠀⠀⠀⠀</a:t>
            </a:r>
            <a:br/>
            <a:r>
              <a:t>⠀⠀⠀⠀⠀⠀⠀⠀⠀⠀⠀⣿⣿⢟⢟⢝⢕⢕⢕⢕⢝⢻⣿⣿⣿⣿⣿⣿⣿⣿⣿⣗⣗⣗⣗⢗⢇⢕⢕⢕⢕⢕⢕⢕⢕⢕⢕⢕⢕⢕⢕⢕⢵⢕⢕⢕⢕⢕⢕⢕⢕⢕⢕⢕⢕⢕⢕⢕⢕⠀⠀⠀⠀⠀⠀⠀⠀⠀⠀⠀⠀</a:t>
            </a:r>
            <a:br/>
            <a:r>
              <a:t>⠀⠀⠀⠀⠀⠀⠀⠀⠀⠀⠀⢝⢝⢝⢝⢝⢝⢝⢟⢟⢟⢟⢟⢟⢟⢟⢟⢟⢟⢟⢟⢳⢳⢗⢷⢷⢕⢕⢕⢕⢕⢕⢕⢕⢕⢕⢕⢕⢕⢕⢕⢕⢕⢕⢕⢕⢕⢕⢕⢕⢕⢕⢕⢕⢕⢕⢕⢕⢕⠀⠀⠀⠀⠀⠀⠀⠀⠀⠀⠀⠀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⠀⠀⠀⠀⠀⠀⠀⠀⠀⠀⠀⢕⢕⢕⢕⢕⢕⢕⢕⢕⢕⢕⢕⢕⢕⢕⢕⢕⢕⢕⢕⢜⢝⢟⣿⣳⡵⢕⢕⢕⢕⢕⢕⢕⢕⢕⢕⢕⢕⢕⢕⢕⢕⢕⢕⢕⢕⢕⢕⢕⢕⢕⢕⢕⢕⢕⢕⢕⢕⠀⠀⠀⠀⠀⠀⠀⠀⠀⠀⠀⠀</a:t>
            </a:r>
            <a:br/>
            <a:r>
              <a:t>⠀⠀⠀⠀⠀⠀⠀⠀⠀⠀⠀⢕⣕⡕⢕⢕⢕⢕⢕⢕⢕⢕⢕⢕⢕⢕⢱⡵⢼⢕⢕⣱⣷⣿⣿⣿⣿⢱⢝⢕⢕⢕⢕⢕⢕⢕⢕⢕⢕⢕⢕⢕⢕⢕⢕⢕⢕⢕⢕⢕⢕⢕⢕⢕⢕⢕⢕⢕⢕⠀⠀⠀⠀⠀⠀⠀⠀⠀⠀⠀⠀</a:t>
            </a:r>
            <a:br/>
            <a:r>
              <a:t>⠀⠀⠀⠀⠀⠀⠀⠀⠀⠀⠀⣵⣷⣷⣷⣧⣵⣵⣵⣵⢵⢵⢵⡷⡷⡷⢷⢷⢇⣵⣵⣿⣿⣿⣟⣿⣿⢇⢕⢕⢕⢕⢕⢕⢕⢕⢕⢕⢕⢗⢗⢕⢗⢕⢕⢕⢕⢕⢕⢕⢕⢕⢕⢕⢕⢕⢕⢕⢕⠀⠀⠀⠀⠀⠀⠀⠀⠀⠀⠀⠀</a:t>
            </a:r>
            <a:br/>
            <a:r>
              <a:t>⠀⠀⠀⠀⠀⠀⠀⠀⠀⠀⠀⣿⣿⣿⣿⣿⣧⢕⢕⢕⢕⢕⢕⢕⢕⢕⢕⢕⢕⢜⣿⣿⣿⣿⣿⣿⣿⢕⢕⢕⢕⢕⢕⢕⢕⢕⢕⢕⢕⢕⢕⢕⢕⢕⢕⣕⣕⣕⣕⣕⣕⣇⣕⣕⣕⣕⣕⣱⣵⠀⠀⠀⠀⠀⠀⠀⠀⠀⠀⠀⠀</a:t>
            </a:r>
            <a:br/>
            <a:r>
              <a:t>⠀⠀⠀⠀⠀⠀⠀⠀⠀⠀⠀⣿⣿⣿⣿⣿⣿⣿⣿⣿⣿⣿⣿⣵⣵⣵⣵⣷⣷⣷⣿⣿⣿⣿⣿⣿⣿⣷⣷⣷⣾⣿⣿⣿⣿⣿⣿⣿⣿⣿⣿⣿⣿⣿⣿⣿⣿⣿⣿⣿⣿⣿⣿⣿⣿⣿⣿⣿⣿⠀⠀⠀⠀⠀⠀⠀⠀⠀⠀⠀⠀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⠀⠀⠀⠀⠀⠀⠀⠀⠀⠀⠀⣿⣿⣿⣿⣿⣿⣿⣿⣿⣿⣿⣿⣿⣕⣿⣿⣿⣿⣿⣿⣿⣿⣝⣿⣗⢵⢿⣿⣿⣿⣿⣿⣿⣿⣿⣿⣿⣿⣿⣿⣿⣿⣿⣿⣿⣿⣿⣿⣿⣿⣿⣿⣿⣿⣿⣿⣿⣿⠀⠀⠀⠀⠀⠀⠀⠀⠀⠀⠀⠀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⠀⠀⠀⠀⠀⠀⠀⠀⠀⠀⠀⣿⣿⣿⣿⣿⣿⣿⣿⣿⣿⣿⣿⣿⢕⣿⣿⣿⣿⣿⣿⣿⣿⣿⣿⣿⢕⣽⣿⣿⣿⣿⣿⣿⣿⣿⣿⣿⣿⣿⣿⣿⣿⣿⣿⣿⣿⣿⣿⣿⣿⣿⣿⣿⣿⣿⣿⣿⣿⠀⠀⠀⠀⠀⠀⠀⠀⠀⠀⠀⠀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⠀⠀⠀⠀⠀⠀⠀⠀⠀⠀⠀⣿⣿⣿⣿⣿⣿⣿⣿⣿⣿⣿⣿⣿⢕⢻⣿⣿⣿⣿⣿⣿⣿⣿⣿⣿⢕⢸⣿⣿⣿⣿⣿⣿⣿⣿⣿⣿⣿⣿⣿⣿⣿⣿⣿⣿⣿⣿⣿⣿⣿⣿⣿⣿⣿⣿⣿⣿⣿⠀⠀⠀⠀⠀⠀⠀⠀⠀⠀⠀⠀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⠀⠀⠀⠀⠀⠀⠀⠀⠀⠀⠀⣿⣿⣿⣿⣿⣿⣿⣿⣿⣿⣿⣿⣿⢕⣸⣿⣿⣿⣿⣿⣿⣿⣿⣿⣿⢕⢹⣿⣿⣿⣿⣿⣿⣿⣿⣿⣿⣿⣿⣿⣿⣿⣿⣿⣿⣿⣿⣿⣿⣿⣿⣿⣿⣿⣿⣿⣿⣿⠀⠀⠀⠀⠀⠀⠀⠀⠀⠀⠀⠀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⠀⠀⠀⠀⠀⠀⠀⠀⠀⠀⠀⣿⣿⣿⣿⣿⣿⣿⣿⣿⣿⣿⣿⣿⢕⢻⣿⣿⣿⡿⡿⣿⣿⣿⣿⣿⢕⢺⣿⣿⣿⣿⣿⣿⣿⣿⣿⣿⣿⣿⣿⣿⣿⣿⣿⣿⣿⣿⣿⣿⣿⣿⣿⣿⣿⣿⣿⣿⣿⠀⠀⠀⠀⠀⠀⠀⠀⠀⠀⠀⠀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⠀⠀⠀⠀⠀⠀⠀⠀⠀⠀⠀⣿⣿⣿⣿⣿⣿⣿⣿⣿⣿⣿⣿⣿⢕⢸⣿⣿⣿⣿⣧⣻⣿⣿⣿⣿⢕⢸⣿⣿⡿⣿⣿⣿⣿⣿⣿⣿⣿⣿⣿⣿⣿⣿⣿⣿⣿⣿⣿⣿⣿⣿⣿⣿⣿⣿⣿⣿⣿⠀⠀⠀⠀⠀⠀⠀⠀⠀⠀⠀⠀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⠀⠀⠀⠀⠀⠀⠀⠀⠀⠀⠀⣿⣿⣿⣿⣿⣿⣿⣿⣿⣿⣿⣿⣿⣇⣸⣿⣿⣿⣿⢿⢾⢿⢿⢿⢻⣿⣿⡏⣟⢕⢿⣿⣿⣿⣿⣿⣿⣿⣿⣿⣿⣿⣿⣿⣿⣿⣿⣿⣿⣿⣿⣿⣿⣿⣿⣿⣿⣿⠀⠀⠀⠀⠀⠀⠀⠀⠀⠀⠀⠀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⠀⠀⠀⠀⠀⠀⠀⠀⠀⠀⠀⣿⣿⣿⣿⣿⣿⣿⣿⣿⣿⣿⣿⣿⣿⣿⣿⣿⣿⣿⡇⢕⢕⢕⢕⣸⣿⣿⣧⣽⣷⡜⣿⣿⣿⣿⣿⣿⣿⣿⣿⣿⣿⣿⣿⣿⣿⣿⣿⣿⢿⢿⢟⢟⢏⢝⢻⣿⣿⠀⠀⠀⠀⠀⠀⠀⠀⠀⠀⠀⠀</a:t>
            </a:r>
            <a:br/>
            <a:r>
              <a:t>⠀⠀⠀⠀⠀⠀⠀⠀⠀⠀⠀⣿⣿⣿⣿⣿⣿⣿⣿⣿⣿⣿⣿⣿⣿⣿⣿⣿⣿⢟⢕⢕⢕⢕⢾⣿⣿⣿⣿⣗⢹⡕⢸⣿⣿⢿⢿⢿⢟⢟⢏⢝⢝⢕⢕⢸⣿⣿⣿⡏⢕⢕⢕⢕⢕⢕⢸⣿⢿⠀⠀⠀⠀⠀⠀⠀⠀⠀⠀⠀⠀</a:t>
            </a:r>
            <a:br/>
            <a:r>
              <a:t>⠀⠀⠀⠀⠀⠀⠀⠀⠀⠀⠀⣿⣿⣿⣿⣿⣿⣿⣿⣿⣿⣿⣿⣿⣿⣿⣿⣿⣿⣵⣵⣷⣷⣷⣾⣿⣿⣿⣿⣿⣿⣿⡿⢿⢕⢕⢕⢕⢕⢕⢕⢕⢕⢕⢕⢸⣿⣿⣿⣿⢕⢕⢕⢕⢕⢕⢕⣿⣱⠀⠀⠀⠀⠀⠀⠀⠀⠀⠀⠀⠀</a:t>
            </a:r>
            <a:br/>
            <a:r>
              <a:t>⠀⠀⠀⠀⠀⠀⠀⠀⠀⠀⠀⠛⠛⠛⠛⠛⠛⠛⠛⠛⠛⠛⠛⠛⠛⠛⠛⠛⠛⠛⠛⠛⠛⠃⠙⠛⠛⠛⠛⠛⠛⠛⠃⠓⠙⠃⠑⠑⠑⠑⠑⠑⠑⠑⠑⠘⠛⠑⠑⠛⠑⠑⠑⠑⠑⠑⠑⠛⠛⠀⠀⠀⠀⠀⠀⠀⠀⠀⠀⠀⠀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⠀⠀⠀⠀⠀⠀⠀⠀⠀⠀⠀⣿⣿⣿⣿⣿⣿⣿⣿⣿⣿⣿⣿⣿⣿⢿⡿⢕⢕⢕⢕⣿⣿⢟⢇⢕⢇⢕⢕⢕⢕⢕⢕⢕⢕⢕⢕⢕⢕⢕⢕⢕⢕⢕⢕⢕⢕⢕⢕⢕⢕⢕⢕⢕⢕⢕⢕⢕⢕⠀⠀⠀⠀⠀⠀⠀⠀⠀⠀⠀⠀</a:t>
            </a:r>
            <a:br/>
            <a:r>
              <a:t>⠀⠀⠀⠀⠀⠀⠀⠀⠀⠀⠀⢿⢿⢿⢿⢿⣿⣿⣿⣿⢿⡿⣿⣾⣿⣿⣿⣵⣕⣕⣕⣏⣕⣕⣕⢕⢕⢕⢕⢕⢕⢕⢕⢕⢕⢕⢕⢕⢕⢕⢕⢕⢕⢕⢕⢕⢕⢕⢕⢕⢕⢕⢕⢕⢕⢕⢕⢕⢕⠀⠀⠀⠀⠀⠀⠀⠀⠀⠀⠀⠀</a:t>
            </a:r>
            <a:br/>
            <a:r>
              <a:t>⠀⠀⠀⠀⠀⠀⠀⠀⠀⠀⠀⣿⣟⣟⣟⣟⢟⢇⢕⢕⢵⢱⣾⣿⣿⣿⣿⣿⣽⣽⡽⢝⢝⢝⢝⣝⢝⢕⢕⢕⢕⢕⢕⢕⢗⢗⢗⢗⢗⢗⢕⢕⢕⢕⢕⢕⢱⢵⢕⢕⢕⢕⢕⢕⢕⢕⢕⢕⢕⠀⠀⠀⠀⠀⠀⠀⠀⠀⠀⠀⠀</a:t>
            </a:r>
            <a:br/>
            <a:r>
              <a:t>⠀⠀⠀⠀⠀⠀⠀⠀⠀⠀⠀⣿⣿⢿⢫⢽⢝⢕⢕⢕⢕⢻⣿⣿⣿⣿⣿⣿⣿⣿⣿⣷⣗⣷⢗⢗⢕⢕⢕⢕⢕⢕⢱⢵⢕⢕⢕⢕⢕⢕⢕⢕⢵⢕⢕⢕⢕⢕⢕⢕⢕⢕⢕⢕⢕⢕⢕⢕⢕⠀⠀⠀⠀⠀⠀⠀⠀⠀⠀⠀⠀</a:t>
            </a:r>
            <a:br/>
            <a:r>
              <a:t>⠀⠀⠀⠀⠀⠀⠀⠀⠀⠀⠀⢝⢝⢝⢝⢝⢟⢟⢟⢟⢗⢞⢟⢟⢟⢟⢟⢻⢷⢿⢿⣷⣷⣷⣷⢵⢕⢕⢕⢕⢕⢕⢕⢕⢕⢕⢕⢕⢕⢕⢕⢕⢕⢕⢕⢕⢕⢕⢕⢕⢕⢕⢕⢕⢕⢕⢕⢕⢕⠀⠀⠀⠀⠀⠀⠀⠀⠀⠀⠀⠀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⠀⠀⠀⠀⠀⠀⠀⠀⠀⠀⠀⢕⢕⢕⢕⢕⢕⢕⢕⢕⢕⢕⢕⢕⢕⢕⢕⢕⢕⢕⢕⢕⢜⣹⣿⣿⡇⢕⢕⢕⢕⢕⢕⢕⢕⢕⢕⢕⢕⢕⢕⢕⢕⢕⢕⢕⢕⢕⢕⢕⢕⢕⢕⢕⢕⢕⢕⢕⢕⠀⠀⠀⠀⠀⠀⠀⠀⠀⠀⠀⠀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⠀⠀⠀⠀⠀⠀⠀⠀⠀⠀⠀⢕⢕⢕⢕⢕⢕⢕⢕⢕⢕⢕⢕⢕⢕⢕⢱⡵⣵⢕⢕⣵⣿⣿⣿⣿⣷⢕⢕⢕⢕⢕⢕⢕⢕⢕⢕⢕⢕⢕⢕⢕⢕⢕⢕⢕⢕⢕⢕⢕⢕⢕⢕⢕⢕⢕⢕⢕⢕⠀⠀⠀⠀⠀⠀⠀⠀⠀⠀⠀⠀</a:t>
            </a:r>
            <a:br/>
            <a:r>
              <a:t>⠀⠀⠀⠀⠀⠀⠀⠀⠀⠀⠀⣵⣵⣵⣵⣵⣵⣵⣵⣵⢵⢵⢵⣵⢷⣷⢷⢷⢗⣿⣷⣿⣿⣵⣵⣿⣯⢕⢕⢕⢕⢕⢕⢕⢕⢕⢕⢕⢕⢕⢗⢗⢗⢕⢕⢕⢕⢕⢕⢕⢕⢕⢕⢕⢕⢕⢕⢕⢕⠀⠀⠀⠀⠀⠀⠀⠀⠀⠀⠀⠀</a:t>
            </a:r>
            <a:br/>
            <a:r>
              <a:t>⠀⠀⠀⠀⠀⠀⠀⠀⠀⠀⠀⣿⣿⣿⢽⡽⢕⢕⢕⢕⢕⢕⢕⢕⢕⢕⢕⢕⢕⢸⣿⣿⣿⣿⣿⣿⡏⢕⢕⢕⢕⢕⢕⢕⢕⢕⢕⢕⢕⢕⢕⢕⢕⢕⢕⢕⢕⣕⣕⣕⣕⣕⣕⣇⣗⣗⣕⣕⣕⠀⠀⠀⠀⠀⠀⠀⠀⠀⠀⠀⠀</a:t>
            </a:r>
            <a:br/>
            <a:r>
              <a:t>⠀⠀⠀⠀⠀⠀⠀⠀⠀⠀⠀⣿⣿⣿⣿⣿⣿⣿⣿⣿⣿⣷⣵⣵⣵⣵⣵⣵⣷⣷⣿⣿⣿⣿⣿⣿⣷⣷⣷⣷⣷⣷⣿⣿⣿⣿⣿⣿⣿⣿⣿⣿⣿⣿⣿⣿⣿⣿⣿⣿⣿⣿⣿⣿⣿⣿⣿⣿⣿⠀⠀⠀⠀⠀⠀⠀⠀⠀⠀⠀⠀</a:t>
            </a:r>
            <a:br/>
            <a:r>
              <a:t>⠀⠀⠀⠀⠀⠀⠀⠀⠀⠀⠀⣿⣿⣿⣿⣿⣿⣿⣿⣿⣿⣿⣿⣿⣿⢿⣿⣿⣿⣿⣿⣿⣷⣿⣿⣿⡟⢻⣿⣿⣿⣿⣿⣿⣿⣿⣿⣿⣿⣿⣿⣿⣿⣿⣿⣿⣿⣿⣿⣿⣿⣿⣿⣿⣿⣿⣿⣿⣿⠀⠀⠀⠀⠀⠀⠀⠀⠀⠀⠀⠀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⠀⠀⠀⠀⠀⠀⠀⠀⠀⠀⠀⣿⣿⣿⣿⣿⣿⣿⣿⣿⣿⣿⣿⣿⣷⣸⣿⣿⣿⣿⣿⣿⣿⣿⣿⣿⡧⢼⣿⣿⣿⣿⣿⣿⣿⣿⣿⣿⣿⣿⣿⣿⣿⣿⣿⣿⣿⣿⣿⣿⣿⣿⣿⣿⣿⣿⣿⣿⣿⠀⠀⠀⠀⠀⠀⠀⠀⠀⠀⠀⠀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⠀⠀⠀⠀⠀⠀⠀⠀⠀⠀⠀⣿⣿⣿⣿⣿⣿⣿⣿⣿⣿⣿⣿⣿⣿⢕⣿⣿⣿⣿⣿⣿⣿⣿⣿⣿⡇⢸⣿⣿⣿⣿⣿⣿⣿⣿⣿⣿⣿⣿⣿⣿⣿⣿⣿⣿⣿⣿⣿⣿⣿⣿⣿⣿⣿⣿⣿⣿⣿⠀⠀⠀⠀⠀⠀⠀⠀⠀⠀⠀⠀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⠀⠀⠀⠀⠀⠀⠀⠀⠀⠀⠀⣿⣿⣿⣿⣿⣿⣿⣿⣿⣿⣿⣿⣿⣿⢕⢿⣿⣿⣿⣿⣿⣿⣿⣿⣿⡇⢕⣿⣿⣿⣿⣿⣿⣿⣿⣿⣿⣿⣿⣿⣿⣿⣿⣿⣿⣿⣿⣿⣿⣿⣿⣿⣿⣿⣿⣿⣿⣿⠀⠀⠀⠀⠀⠀⠀⠀⠀⠀⠀⠀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⠀⠀⠀⠀⠀⠀⠀⠀⠀⠀⠀⣿⣿⣿⣿⣿⣿⣿⣿⣿⣿⣿⣿⣿⣿⢕⣿⣿⣿⣿⣿⣿⣿⣿⣿⣿⣇⢕⢿⣿⣿⣿⣿⣿⣿⣿⣿⣿⣿⣿⣿⣿⣿⣿⣿⣿⣿⣿⣿⣿⣿⣿⣿⣿⣿⣿⣿⣿⣿⠀⠀⠀⠀⠀⠀⠀⠀⠀⠀⠀⠀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⠀⠀⠀⠀⠀⠀⠀⠀⠀⠀⠀⣿⣿⣿⣿⣿⣿⣿⣿⣿⣿⣿⣿⣿⣿⢕⣿⣿⣿⣿⣿⣿⣿⣿⣿⣿⣇⢕⢹⣿⣿⣿⣿⣿⣿⣿⣿⣿⣿⣿⣿⣿⣿⣿⣿⣿⣿⣿⣿⣿⣿⣿⣿⣿⣿⣿⣿⣿⣿⠀⠀⠀⠀⠀⠀⠀⠀⠀⠀⠀⠀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⠀⠀⠀⠀⠀⠀⠀⠀⠀⠀⠀⣿⣿⣿⣿⣿⣿⣿⣿⣿⣿⣿⣿⣿⣿⢕⣿⣿⣿⣿⣿⣿⣿⣿⣿⣿⡇⢕⣿⣿⣿⣿⣿⣿⣿⣿⣿⣿⣿⣿⣿⣿⣿⣿⣿⣿⣿⣿⣿⣿⣿⣿⣿⣿⣿⣿⣿⣿⣿⠀⠀⠀⠀⠀⠀⠀⠀⠀⠀⠀⠀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⠀⠀⠀⠀⠀⠀⠀⠀⠀⠀⠀⣿⣿⣿⣿⣿⣿⣿⣿⣿⣿⣿⣿⣿⣿⢕⣿⣿⣿⣿⣿⣾⣿⣿⣿⣿⡟⢕⣿⡿⣿⣿⣿⣿⣿⣿⣿⣿⣿⣿⣿⣿⣿⣿⣿⣿⣿⣿⣿⣿⣿⣿⣿⣿⣿⣿⣿⣿⣿⠀⠀⠀⠀⠀⠀⠀⠀⠀⠀⠀⠀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⠀⠀⠀⠀⠀⠀⠀⠀⠀⠀⠀⣿⣿⣿⣿⣿⣿⣿⣿⣿⣿⣿⣿⣿⣿⣕⣿⣿⣿⡏⢝⢝⢝⢝⢝⢕⣿⣿⣿⢕⢿⣿⣿⣿⣿⣿⣿⣿⣿⣿⣿⣿⣿⣿⣿⣿⣿⣿⣿⣿⣿⣿⣿⣿⣿⣿⣿⣿⣿⠀⠀⠀⠀⠀⠀⠀⠀⠀⠀⠀⠀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⠀⠀⠀⠀⠀⠀⠀⠀⠀⠀⠀⣿⣿⣿⣿⣿⣿⣿⣿⣿⣿⣿⣿⣿⣿⣿⣿⣿⣿⡏⢕⢕⢕⢕⢕⢕⣿⣿⣿⣇⢕⢻⣿⣿⣿⣿⣿⣿⣿⣿⣿⣿⣿⣿⣿⣿⣿⣿⣿⣿⢿⢿⢟⢏⢟⢝⢻⣿⣿⠀⠀⠀⠀⠀⠀⠀⠀⠀⠀⠀⠀</a:t>
            </a:r>
            <a:br/>
            <a:r>
              <a:t>⠀⠀⠀⠀⠀⠀⠀⠀⠀⠀⠀⣿⣿⣿⣿⣿⣿⣿⣿⣿⣿⣿⣿⣿⣿⣿⣿⣿⡟⢕⢕⢕⢕⢕⢕⢿⣿⣿⣿⣿⡇⢕⣿⣿⣿⢿⢿⢟⢟⢟⢏⢝⢝⢕⢕⢕⣿⣿⣿⣿⢕⢕⢕⢕⢕⢕⢕⣿⢿⠀⠀⠀⠀⠀⠀⠀⠀⠀⠀⠀⠀</a:t>
            </a:r>
            <a:br/>
            <a:r>
              <a:t>⠀⠀⠀⠀⠀⠀⠀⠀⠀⠀⠀⣿⣿⣿⣿⣿⣿⣿⣿⣿⣿⣿⣿⣿⣿⣿⣿⣿⣧⣵⣵⣵⣷⣷⣿⣿⣿⣿⣿⣿⣿⣿⡟⢟⢕⢕⢕⢕⢕⢕⢕⢕⢕⢕⢕⢱⣿⣿⣿⣿⡕⢕⢕⢕⢕⢕⢕⢻⡯⠀⠀⠀⠀⠀⠀⠀⠀⠀⠀⠀⠀</a:t>
            </a:r>
            <a:br/>
            <a:r>
              <a:t>⠀⠀⠀⠀⠀⠀⠀⠀⠀⠀⠀⠛⠛⠛⠛⠛⠛⠛⠛⠛⠛⠛⠛⠛⠛⠛⠛⠛⠛⠛⠛⠛⠛⠘⠓⠛⠛⠛⠛⠛⠛⠛⠃⠑⠛⠃⠃⠑⠑⠑⠑⠑⠑⠑⠑⠘⠛⠃⠑⠘⠃⠑⠑⠑⠑⠑⠑⠘⠛⠀⠀⠀⠀⠀⠀⠀⠀⠀⠀⠀⠀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⠀⠀⠀⠀⠀⠀⠀⠀⠀⠀⠀⣿⣿⣿⣿⣿⣿⣿⣿⣿⣿⣿⣿⣿⣿⢿⣿⢕⢕⢕⢕⣿⣿⡿⢇⢕⢇⢕⢕⢕⢕⢕⢕⢕⢕⢕⢕⢕⢕⢕⢕⢕⢕⢕⢕⢕⢕⢕⢕⢕⢕⢕⢕⢕⢕⢕⢕⢕⢕⠀⠀⠀⠀⠀⠀⠀⠀⠀⠀⠀⠀</a:t>
            </a:r>
            <a:br/>
            <a:r>
              <a:t>⠀⠀⠀⠀⠀⠀⠀⠀⠀⠀⠀⢿⢿⢿⢿⢿⣿⣿⣿⣿⡿⣿⣿⣿⣷⣿⣿⣵⣕⣕⣕⣏⣕⣕⡕⢕⢕⢕⢕⢕⢕⢕⢕⢕⢕⢕⢕⢕⢕⢕⢕⢕⢕⢕⢕⢕⢕⢕⢕⢕⢕⢕⢕⢕⢕⢕⢕⢕⢕⠀⠀⠀⠀⠀⠀⠀⠀⠀⠀⠀⠀</a:t>
            </a:r>
            <a:br/>
            <a:r>
              <a:t>⠀⠀⠀⠀⠀⠀⠀⠀⠀⠀⠀⣿⣿⣟⣟⣟⡟⢗⢕⢱⢷⢣⣼⣿⣿⣿⣿⣿⣽⣽⣽⡝⣝⢝⢝⢜⡕⢕⢕⢕⢕⢕⢕⢕⢕⢕⢕⢕⢕⢕⢕⢕⢕⢕⢱⢵⢵⢵⢵⢕⢕⢕⢕⢕⢕⢕⢕⢕⢕⠀⠀⠀⠀⠀⠀⠀⠀⠀⠀⠀⠀</a:t>
            </a:r>
            <a:br/>
            <a:r>
              <a:t>⠀⠀⠀⠀⠀⠀⠀⠀⠀⠀⠀⣿⣿⢿⢿⢿⢝⢜⢕⢕⢝⢿⣿⣿⣿⣿⣿⣿⣿⣿⣿⣷⣷⡷⢷⢗⢕⢕⢕⢕⢕⢕⢵⢵⢕⢕⢕⢕⢕⢕⢕⢕⢕⢕⢕⢕⢕⢕⢕⢕⢕⢕⢕⢕⢕⢕⢕⢕⢕⠀⠀⠀⠀⠀⠀⠀⠀⠀⠀⠀⠀</a:t>
            </a:r>
            <a:br/>
            <a:r>
              <a:t>⠀⠀⠀⠀⠀⠀⠀⠀⠀⠀⠀⢝⢝⢝⢝⢝⢟⢟⢟⢟⢗⢞⢟⢟⢟⢟⢟⢻⢿⢾⢿⣷⣷⣷⡵⢵⢕⢕⢕⢕⢕⢕⢕⢕⢕⢕⢕⢕⢕⢕⢕⢕⢕⢕⢕⢕⢕⢕⢕⢕⢕⢕⢕⢕⢕⢕⢕⢕⢕⠀⠀⠀⠀⠀⠀⠀⠀⠀⠀⠀⠀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⠀⠀⠀⠀⠀⠀⠀⠀⠀⠀⠀⢕⢕⢕⢕⢕⢕⢕⢕⢕⢕⢕⢕⢕⢕⢕⢕⢕⢕⢕⢕⢜⣜⣽⣿⣷⡕⢕⢕⢕⢕⢕⢕⢕⢕⢕⢕⢕⢕⢕⢕⢕⢕⢕⢕⢕⢕⢕⢕⢕⢕⢕⢕⢕⢕⢕⢕⢕⢕⠀⠀⠀⠀⠀⠀⠀⠀⠀⠀⠀⠀</a:t>
            </a:r>
            <a:br/>
            <a:r>
              <a:t>⠀⠀⠀⠀⠀⠀⠀⠀⠀⠀⠀⣿⣿⣿⣿⣿⣿⣯⣕⣕⣗⣗⢗⢕⢕⢗⣱⣵⡇⡕⢕⣾⣿⣿⣿⣿⣷⢕⢕⢕⢕⢕⢕⢕⢕⢕⢕⢕⢕⢕⢕⢕⢕⢕⢕⢕⢕⢕⢕⢕⢕⢕⢕⢕⢕⢕⢕⢕⢕⠀⠀⠀⠀⠀⠀⠀⠀⠀⠀⠀⠀</a:t>
            </a:r>
            <a:br/>
            <a:r>
              <a:t>⠀⠀⠀⠀⠀⠀⠀⠀⠀⠀⠀⣿⣿⣿⣿⣿⣿⣿⣿⣿⣿⣿⣷⣾⣷⣷⣷⣷⡾⣿⣿⣿⣿⣯⣵⣿⡷⢕⢕⢕⢕⢕⢕⢕⢕⢕⢕⢕⢗⢗⢗⢕⢗⢗⢕⢕⢕⢕⢕⢕⢕⢕⢕⢕⢕⢕⢕⢕⢕⠀⠀⠀⠀⠀⠀⠀⠀⠀⠀⠀⠀</a:t>
            </a:r>
            <a:br/>
            <a:r>
              <a:t>⠀⠀⠀⠀⠀⠀⠀⠀⠀⠀⠀⣿⣿⣿⣿⣿⣿⣿⣿⣿⣿⣿⣿⣷⣿⣷⣵⣕⣕⣽⣿⣿⣿⣿⣿⣿⡏⢕⢕⢕⢕⢕⢕⢕⢕⢕⢕⢕⢕⢕⢕⢕⢕⢕⢕⢕⢕⢕⣕⣕⣕⣕⣕⣕⣕⣗⣗⣗⣇⠀⠀⠀⠀⠀⠀⠀⠀⠀⠀⠀⠀</a:t>
            </a:r>
            <a:br/>
            <a:r>
              <a:t>⠀⠀⠀⠀⠀⠀⠀⠀⠀⠀⠀⣿⣿⣿⣿⣿⣿⣿⣿⣿⣿⣿⣿⣿⣿⣿⣿⣿⣿⣿⣿⣿⣿⣿⣿⣿⣿⣷⣷⣷⣷⣷⣷⣷⣿⣿⣿⣿⣿⣿⣿⣿⣿⣿⣿⣿⣿⣿⣿⣿⣿⣿⣿⣿⣿⣿⣿⣿⣿⠀⠀⠀⠀⠀⠀⠀⠀⠀⠀⠀⠀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⠀⠀⠀⠀⠀⠀⠀⠀⠀⠀⠀⣿⣿⣿⣿⣿⣿⣿⣿⣿⣿⣿⣿⣿⣿⣿⢿⣿⣿⣿⣿⣿⣿⣿⣿⣿⣿⡟⣿⣿⣿⣿⣿⣿⣿⣿⣿⣿⣿⣿⣿⣿⣿⣿⣿⣿⣿⣿⣿⣿⣿⣿⣿⣿⣿⣿⣿⣿⣿⠀⠀⠀⠀⠀⠀⠀⠀⠀⠀⠀⠀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⠀⠀⠀⠀⠀⠀⠀⠀⠀⠀⠀⣿⣿⣿⣿⣿⣿⣿⣿⣿⣿⣿⣿⣿⣿⣿⣻⣿⣿⣿⣿⣿⣿⣿⣿⣿⣿⡣⣿⣿⣿⣿⣿⣿⣿⣿⣿⣿⣿⣿⣿⣿⣿⣿⣿⣿⣿⣿⣿⣿⣿⣿⣿⣿⣿⣿⣿⣿⣿⠀⠀⠀⠀⠀⠀⠀⠀⠀⠀⠀⠀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⠀⠀⠀⠀⠀⠀⠀⠀⠀⠀⠀⣿⣿⣿⣿⣿⣿⣿⣿⣿⣿⣿⣿⣿⣿⡿⢸⣿⣿⣿⣿⣿⣿⣿⣿⣿⣿⡕⢼⣿⣿⣿⣿⣿⣿⣿⣿⣿⣿⣿⣿⣿⣿⣿⣿⣿⣿⣿⣿⣿⣿⣿⣿⣿⣿⣿⣿⣿⣿⠀⠀⠀⠀⠀⠀⠀⠀⠀⠀⠀⠀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⠀⠀⠀⠀⠀⠀⠀⠀⠀⠀⠀⣿⣿⣿⣿⣿⣿⣿⣿⣿⣿⣿⣿⣿⣿⡇⢸⣿⣿⣿⣿⣿⣿⣿⣿⣿⣿⢕⢸⣿⣿⣿⣿⣿⣿⣿⣿⣿⣿⣿⣿⣿⣿⣿⣿⣿⣿⣿⣿⣿⣿⣿⣿⣿⣿⣿⣿⣿⣿⠀⠀⠀⠀⠀⠀⠀⠀⠀⠀⠀⠀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⠀⠀⠀⠀⠀⠀⠀⠀⠀⠀⠀⣿⣿⣿⣿⣿⣿⣿⣿⣿⣿⣿⣿⣿⣿⡇⢱⣿⣿⣿⣿⣿⣿⣿⣿⣿⣿⡕⢸⣿⣿⣿⣿⣿⣿⣿⣿⣿⣿⣿⣿⣿⣿⣿⣿⣿⣿⣿⣿⣿⣿⣿⣿⣿⣿⣿⣿⣿⣿⠀⠀⠀⠀⠀⠀⠀⠀⠀⠀⠀⠀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⠀⠀⠀⠀⠀⠀⠀⠀⠀⠀⠀⣿⣿⣿⣿⣿⣿⣿⣿⣿⣿⣿⣿⣿⣿⡇⢱⣿⣿⣿⣿⣿⣿⣿⣿⣿⣿⡇⢸⣿⣿⣿⣿⣿⣿⣿⣿⣿⣿⣿⣿⣿⣿⣿⣿⣿⣿⣿⣿⣿⣿⣿⣿⣿⣿⣿⣿⣿⣿⠀⠀⠀⠀⠀⠀⠀⠀⠀⠀⠀⠀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⠀⠀⠀⠀⠀⠀⠀⠀⠀⠀⠀⣿⣿⣿⣿⣿⣿⣿⣿⣿⣿⣿⣿⣿⣿⡟⢸⣿⣿⣿⣿⣿⣿⣿⣿⣿⣿⡇⢸⣿⣿⣿⣿⣿⣿⣿⣿⣿⣿⣿⣿⣿⣿⣿⣿⣿⣿⣿⣿⣿⣿⣿⣿⣿⣿⣿⣿⣿⣿⠀⠀⠀⠀⠀⠀⠀⠀⠀⠀⠀⠀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⠀⠀⠀⠀⠀⠀⠀⠀⠀⠀⠀⣿⣿⣿⣿⣿⣿⣿⣿⣿⣿⣿⣿⣿⣿⡇⢕⣿⣿⣿⣿⣿⣿⣿⣿⣿⣿⢇⢜⣿⣿⣿⣿⣿⣿⣿⣿⣿⣿⣿⣿⣿⣿⣿⣿⣿⣿⣿⣿⣿⣿⣿⣿⣿⣿⣿⣿⣿⣿⠀⠀⠀⠀⠀⠀⠀⠀⠀⠀⠀⠀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⠀⠀⠀⠀⠀⠀⠀⠀⠀⠀⠀⣿⣿⣿⣿⣿⣿⣿⣿⣿⣿⣿⣿⣿⣿⣟⣱⣿⣿⢝⢝⢝⢟⢝⢝⢕⢸⣿⣿⣿⣿⣿⣿⣿⣿⣿⣿⣿⣿⣿⣿⣿⣿⣿⣿⣿⣿⣿⣿⣿⣿⣿⣿⣿⣿⣿⣿⣿⣿⠀⠀⠀⠀⠀⠀⠀⠀⠀⠀⠀⠀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⠀⠀⠀⠀⠀⠀⠀⠀⠀⠀⠀⣿⣿⣿⣿⣿⣿⣿⣿⣿⣿⣿⣿⣿⣿⣿⣿⣿⡿⢕⢕⢕⢕⢕⢕⢕⣸⣿⣿⣧⣸⣿⣿⣿⣿⣿⣿⣿⣿⣿⣿⣿⣿⣿⣿⣿⣿⣿⣿⣿⣿⢟⢻⢟⢟⢝⢟⢿⣿⠀⠀⠀⠀⠀⠀⠀⠀⠀⠀⠀⠀</a:t>
            </a:r>
            <a:br/>
            <a:r>
              <a:t>⠀⠀⠀⠀⠀⠀⠀⠀⠀⠀⠀⣿⣿⣿⣿⣿⣿⣿⣿⣿⣿⣿⣿⣿⣿⣿⣿⣿⣧⡕⢕⢕⢕⢕⢕⢼⣿⣿⣿⣿⣿⣿⣿⣿⡿⢿⢿⢿⢟⢟⢏⢝⢝⢕⢕⢕⢸⣿⣿⣿⡇⢕⢕⢕⢕⢕⢕⢻⡿⠀⠀⠀⠀⠀⠀⠀⠀⠀⠀⠀⠀</a:t>
            </a:r>
            <a:br/>
            <a:r>
              <a:t>⠀⠀⠀⠀⠀⠀⠀⠀⠀⠀⠀⣿⣿⣿⣿⣿⣿⣿⣿⣿⣿⣿⣿⣿⣿⣿⣿⣿⣿⣷⣵⣼⣷⣾⣿⣿⣿⣿⣿⣿⣿⣿⡟⢟⢕⢕⡕⢕⢕⢕⢕⢕⢕⢕⢕⢕⣿⣿⢿⣿⡇⢕⢕⢕⢕⢕⢕⢸⣷⠀⠀⠀⠀⠀⠀⠀⠀⠀⠀⠀⠀</a:t>
            </a:r>
            <a:br/>
            <a:r>
              <a:t>⠀⠀⠀⠀⠀⠀⠀⠀⠀⠀⠀⠛⠛⠛⠛⠛⠛⠛⠛⠛⠛⠛⠛⠛⠛⠛⠛⠛⠛⠛⠛⠛⠛⠛⠛⠛⠛⠛⠛⠛⠛⠓⠃⠑⠛⠃⠙⠑⠑⠑⠑⠑⠑⠑⠑⠑⠛⠛⠑⠑⠃⠑⠑⠑⠑⠑⠑⠘⠛⠀⠀⠀⠀⠀⠀⠀⠀⠀⠀⠀⠀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⠀⠀⠀⠀⠀⠀⠀⠀⠀⠀⠀⣿⣿⣿⣿⣿⣿⣿⣿⣿⣿⣿⣿⣿⣿⣿⣿⢕⢕⢕⢕⣿⣿⢿⢇⢕⢕⢕⢕⢕⢕⢕⢕⢕⢕⢕⢕⢕⢕⢕⢕⢕⢕⢕⢕⢕⢕⢕⢕⢕⢕⢕⢕⢕⢕⢕⢕⢕⢕⠀⠀⠀⠀⠀⠀⠀⠀⠀⠀⠀⠀</a:t>
            </a:r>
            <a:br/>
            <a:r>
              <a:t>⠀⠀⠀⠀⠀⠀⠀⠀⠀⠀⠀⢿⢿⢿⢿⢿⣿⣿⣿⣿⡿⡿⣿⣾⣾⣿⣿⣕⣕⣕⣕⣏⣕⣕⢕⢕⢕⢕⢕⢕⢕⢕⢕⢕⢕⢕⢕⢕⢕⢕⢕⢕⢕⢕⢕⢕⢕⢕⢕⢕⢕⢕⢕⢕⢕⢕⢕⢕⢕⠀⠀⠀⠀⠀⠀⠀⠀⠀⠀⠀⠀</a:t>
            </a:r>
            <a:br/>
            <a:r>
              <a:t>⠀⠀⠀⠀⠀⠀⠀⠀⠀⠀⠀⣿⣿⣟⣟⣟⢟⢗⢕⢕⢵⢱⣼⣿⣿⣿⣿⣿⣽⣽⣽⡏⢝⢝⢕⣕⡕⢕⢕⢕⢕⢕⢕⢕⢕⢕⢕⢕⢕⢕⢕⢕⢱⢵⢵⢵⢵⢕⢕⢕⢕⢕⢕⢕⢕⢕⢕⢕⢕⠀⠀⠀⠀⠀⠀⠀⠀⠀⠀⠀⠀</a:t>
            </a:r>
            <a:br/>
            <a:r>
              <a:t>⠀⠀⠀⠀⠀⠀⠀⠀⠀⠀⠀⣿⣿⡿⢫⢿⢕⢕⢕⢕⢕⢹⣿⣿⣿⣿⣿⣿⣿⣾⣿⣷⣳⢷⢷⢕⢕⢕⢕⢕⢕⢕⢕⢕⢕⢕⢕⢕⢕⢕⢕⢕⢕⢕⢕⢕⢕⢕⢕⢕⢕⢕⢕⢕⢕⢕⢕⢕⢕⠀⠀⠀⠀⠀⠀⠀⠀⠀⠀⠀⠀</a:t>
            </a:r>
            <a:br/>
            <a:r>
              <a:t>⠀⠀⠀⠀⠀⠀⠀⠀⠀⠀⠀⢍⢝⢝⢝⢝⢟⢟⢟⢟⢗⢞⢟⢟⢟⢟⢻⢿⢿⢾⢿⢷⢧⢵⢵⢵⢕⢕⢕⢕⢕⢕⢕⢕⢕⢕⢕⢕⢕⢕⢕⢕⢕⢕⢕⢕⢕⢕⢕⢕⢕⢕⢕⢕⢕⢕⢕⢕⢕⠀⠀⠀⠀⠀⠀⠀⠀⠀⠀⠀⠀</a:t>
            </a:r>
            <a:br/>
            <a:r>
              <a:t>⠀⠀⠀⠀⠀⠀⠀⠀⠀⠀⠀⠕⢕⢕⢕⢕⢕⢕⢕⢕⢕⢕⢕⢕⢕⢕⢕⢕⢕⢕⢕⢞⢝⢳⣷⣧⢕⢕⢕⢕⢕⢕⢕⢕⢕⢕⢕⢕⢕⢕⢕⢕⢕⢕⢕⢕⢕⢕⢕⢕⢕⢕⢕⢕⢕⢕⢕⢕⢕⠀⠀⠀⠀⠀⠀⠀⠀⠀⠀⠀⠀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⠀⠀⠀⠀⠀⠀⠀⠀⠀⠀⠀⢕⢕⢕⢕⢕⢕⢕⢕⢕⢕⢕⢕⢕⢕⢕⢕⢵⢇⢕⢕⣱⣾⣿⣿⣿⡷⢕⢕⢕⢕⢕⢕⢕⢕⢕⢕⢕⢕⢕⢕⢕⢕⢕⢕⢕⢕⢕⢕⢕⢕⢕⢕⢕⢕⢕⢕⢕⢕⠀⠀⠀⠀⠀⠀⠀⠀⠀⠀⠀⠀</a:t>
            </a:r>
            <a:br/>
            <a:r>
              <a:t>⠀⠀⠀⠀⠀⠀⠀⠀⠀⠀⠀⣵⣵⣵⣵⣵⣵⣵⣵⢵⢕⢕⢱⢵⢷⡷⢷⢕⢵⣇⣵⣿⣿⣟⣹⣿⡇⢕⢕⢕⢕⢕⢕⢕⢕⢕⢕⢕⢕⢕⢗⢕⢕⢇⢕⢕⢕⢕⢕⢕⢕⢕⢕⢕⢕⢕⢕⢕⢕⠀⠀⠀⠀⠀⠀⠀⠀⠀⠀⠀⠀</a:t>
            </a:r>
            <a:br/>
            <a:r>
              <a:t>⠀⠀⠀⠀⠀⠀⠀⠀⠀⠀⠀⣿⣯⡕⢕⢕⢕⢕⢕⢕⢕⢕⢕⢕⢕⢕⢕⢕⢕⢻⣿⣿⣿⣿⣿⣿⡇⢕⢕⢕⢕⢕⢕⢕⢕⢕⢕⢕⢕⢕⢕⢕⢕⢕⢕⢕⢕⢕⢕⢕⢕⢕⣕⣕⣗⣗⣗⣗⣇⠀⠀⠀⠀⠀⠀⠀⠀⠀⠀⠀⠀</a:t>
            </a:r>
            <a:br/>
            <a:r>
              <a:t>⠀⠀⠀⠀⠀⠀⠀⠀⠀⠀⠀⣿⣿⣿⣿⣷⣵⣵⣵⣵⣵⣵⣵⣵⣵⣵⣵⣵⣵⣾⣿⣿⣿⣿⣿⣿⣷⣷⣷⣷⣷⣷⣷⣷⣷⣿⣿⣿⣿⣿⣿⣿⣿⣿⣿⣿⣿⣿⣿⣿⣿⣿⣿⣿⣿⣿⣿⣿⣿⠀⠀⠀⠀⠀⠀⠀⠀⠀⠀⠀⠀</a:t>
            </a:r>
            <a:br/>
            <a:r>
              <a:t>⠀⠀⠀⠀⠀⠀⠀⠀⠀⠀⠀⣿⣿⣿⣿⣿⣿⣿⣿⣿⣿⣿⣿⣿⣿⣿⢿⢿⣿⣿⣿⣿⣿⣿⣿⣿⣿⣿⢟⣿⣿⣿⣿⣿⣿⣿⣿⣿⣿⣿⣿⣿⣿⣿⣿⣿⣿⣿⣿⣿⣿⣿⣿⣿⣿⣿⣿⣿⣿⠀⠀⠀⠀⠀⠀⠀⠀⠀⠀⠀⠀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⠀⠀⠀⠀⠀⠀⠀⠀⠀⠀⠀⣿⣿⣿⣿⣿⣿⣿⣿⣿⣿⣿⣿⣿⣿⣿⣇⣸⣿⣿⣿⣿⣿⣿⣿⣿⣿⣟⢱⣿⣿⣿⣿⣿⣿⣿⣿⣿⣿⣿⣿⣿⣿⣿⣿⣿⣿⣿⣿⣿⣿⣿⣿⣿⣿⣿⣿⣿⣿⠀⠀⠀⠀⠀⠀⠀⠀⠀⠀⠀⠀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⠀⠀⠀⠀⠀⠀⠀⠀⠀⠀⠀⣿⣿⣿⣿⣿⣿⣿⣿⣿⣿⣿⣿⣿⣿⣿⡇⢸⣿⣿⣿⣿⣿⣿⣿⣿⣿⣷⢕⣿⣿⣿⣿⣿⣿⣿⣿⣿⣿⣿⣿⣿⣿⣿⣿⣿⣿⣿⣿⣿⣿⣿⣿⣿⣿⣿⣿⣿⣿⠀⠀⠀⠀⠀⠀⠀⠀⠀⠀⠀⠀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⠀⠀⠀⠀⠀⠀⠀⠀⠀⠀⠀⣿⣿⣿⣿⣿⣿⣿⣿⣿⣿⣿⣿⣿⣿⣿⡕⢜⣿⣿⣿⣿⣿⣿⣿⣿⣿⣿⢕⣿⣿⣿⣿⣿⣿⣿⣿⣿⣿⣿⣿⣿⣿⣿⣿⣿⣿⣿⣿⣿⣿⣿⣿⣿⣿⣿⣿⣿⣿⠀⠀⠀⠀⠀⠀⠀⠀⠀⠀⠀⠀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⠀⠀⠀⠀⠀⠀⠀⠀⠀⠀⠀⣿⣿⣿⣿⣿⣿⣿⣿⣿⣿⣿⣿⣿⣿⣿⡇⢸⣿⣿⣿⣿⣿⣿⣿⣿⣿⣿⢕⢻⣿⣿⣿⣿⣿⣿⣿⣿⣿⣿⣿⣿⣿⣿⣿⣿⣿⣿⣿⣿⣿⣿⣿⣿⣿⣿⣿⣿⣿⠀⠀⠀⠀⠀⠀⠀⠀⠀⠀⠀⠀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⠀⠀⠀⠀⠀⠀⠀⠀⠀⠀⠀⣿⣿⣿⣿⣿⣿⣿⣿⣿⣿⣿⣿⣿⣿⣿⡇⢸⣿⣿⣿⣿⣿⣿⣿⣿⣿⣿⢕⢸⣿⣿⣿⣿⣿⣿⣿⣿⣿⣿⣿⣿⣿⣿⣿⣿⣿⣿⣿⣿⣿⣿⣿⣿⣿⣿⣿⣿⣿⠀⠀⠀⠀⠀⠀⠀⠀⠀⠀⠀⠀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⠀⠀⠀⠀⠀⠀⠀⠀⠀⠀⠀⣿⣿⣿⣿⣿⣿⣿⣿⣿⣿⣿⣿⣿⣿⣿⡇⢸⣿⣿⣿⣿⣿⣿⣿⣿⣿⣿⢕⢼⣿⣿⣿⣿⣿⣿⣿⣿⣿⣿⣿⣿⣿⣿⣿⣿⣿⣿⣿⣿⣿⣿⣿⣿⣿⣿⣿⣿⣿⠀⠀⠀⠀⠀⠀⠀⠀⠀⠀⠀⠀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⠀⠀⠀⠀⠀⠀⠀⠀⠀⠀⠀⣿⣿⣿⣿⣿⣿⣿⣿⣿⣿⣿⣿⣿⣿⣿⡇⢸⣿⣿⣿⣿⣿⣿⣿⣿⣿⣿⣕⣸⣿⣿⣿⣿⣿⣿⣿⣿⣿⣿⣿⣿⣿⣿⣿⣿⣿⣿⣿⣿⣿⣿⣿⣿⣿⣿⣿⣿⣿⠀⠀⠀⠀⠀⠀⠀⠀⠀⠀⠀⠀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⠀⠀⠀⠀⠀⠀⠀⠀⠀⠀⠀⣿⣿⣿⣿⣿⣿⣿⣿⣿⣿⣿⣿⣿⣿⣿⣕⣸⣿⢿⢿⢻⢿⢟⢟⢟⢏⣿⣿⣿⣿⣿⣿⣿⣿⣿⣿⣿⣿⣿⣿⣿⣿⣿⣿⣿⣿⣿⣿⣿⣿⣿⣿⣿⣿⣿⣿⣿⣿⠀⠀⠀⠀⠀⠀⠀⠀⠀⠀⠀⠀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⠀⠀⠀⠀⠀⠀⠀⠀⠀⠀⠀⣿⣿⣿⣿⣿⣿⣿⣿⣿⣿⣿⣿⣿⣿⣿⣿⣿⡟⢕⢕⢕⢕⢕⢕⢕⢕⡾⣿⣿⣿⣿⣿⣿⣿⣿⣿⣿⣿⣿⣿⣿⣿⣿⣿⣿⣿⣿⣿⣿⣿⢻⢟⢟⢟⢏⢝⢻⣿⠀⠀⠀⠀⠀⠀⠀⠀⠀⠀⠀⠀</a:t>
            </a:r>
            <a:br/>
            <a:r>
              <a:t>⠀⠀⠀⠀⠀⠀⠀⠀⠀⠀⠀⣿⣿⣿⣿⣿⣿⣿⣿⣿⣿⣿⣿⣿⣿⣿⣿⣿⣧⡕⢕⢕⢕⢕⢕⢕⢻⣿⣿⣿⣿⣿⣿⣿⡿⢿⢿⢟⢻⢿⢟⢻⢏⢕⢕⢕⢱⣿⣿⣿⣏⢕⢕⢕⢕⢕⢕⢸⣿⠀⠀⠀⠀⠀⠀⠀⠀⠀⠀⠀⠀</a:t>
            </a:r>
            <a:br/>
            <a:r>
              <a:t>⠀⠀⠀⠀⠀⠀⠀⠀⠀⠀⠀⣿⣿⣿⣿⣿⣿⣿⣿⣿⣿⣿⣿⣿⣿⣿⣿⣿⣿⣿⣵⣵⣷⣷⣿⣿⣿⣿⣿⣿⣿⣿⡏⢕⢇⢕⣕⢕⢕⢕⢕⢕⢕⢕⢕⢕⢸⣿⣿⢿⣿⢕⢕⢕⢕⢕⢕⢜⣷⠀⠀⠀⠀⠀⠀⠀⠀⠀⠀⠀⠀</a:t>
            </a:r>
            <a:br/>
            <a:r>
              <a:t>⠀⠀⠀⠀⠀⠀⠀⠀⠀⠀⠀⠛⠛⠛⠛⠛⠛⠛⠛⠛⠛⠛⠛⠛⠛⠛⠛⠛⠛⠛⠛⠛⠛⠛⠛⠛⠛⠛⠛⠛⠛⠓⠃⠙⠊⠃⠘⠑⠑⠑⠑⠑⠑⠑⠑⠑⠘⠛⠑⠑⠙⠑⠑⠑⠑⠑⠑⠑⠛⠀⠀⠀⠀⠀⠀⠀⠀⠀⠀⠀⠀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⠀⠀⠀⠀⠀⠀⠀⠀⠀⠀⠀⣿⣿⣿⣿⣿⣿⣿⣿⣿⣿⣿⣿⣿⣿⣿⡿⢕⢕⢕⢕⣿⣷⣷⢇⢕⢕⢕⢕⢕⢕⢕⢕⢕⢕⢕⢕⢕⢕⢕⢕⢕⢕⢕⢕⢕⢕⢕⢕⢕⢕⢕⢕⢕⢕⢕⢕⢕⢕⠀⠀⠀⠀⠀⠀⠀⠀⠀⠀⠀⠀</a:t>
            </a:r>
            <a:br/>
            <a:r>
              <a:t>⠀⠀⠀⠀⠀⠀⠀⠀⠀⠀⠀⢿⡿⢿⢿⣿⣿⣿⣿⣿⣿⢿⣿⣿⣿⣿⣿⣕⣕⣕⣕⣟⣏⢕⢕⢕⢕⢕⢕⢕⢕⢕⢕⢕⢕⢕⢕⢕⢕⢕⢕⢕⢕⢕⢕⢕⢕⢕⢕⢕⢕⢕⢕⢕⢕⢕⢕⢕⢕⠀⠀⠀⠀⠀⠀⠀⠀⠀⠀⠀⠀</a:t>
            </a:r>
            <a:br/>
            <a:r>
              <a:t>⠀⠀⠀⠀⠀⠀⠀⠀⠀⠀⠀⣿⣿⣟⣟⣟⡟⢗⢕⢕⢕⢇⣽⣿⣿⣿⣿⣿⣯⣽⣝⣝⣝⡝⢕⣕⡕⢗⢕⢕⢕⢕⢕⢕⢕⢕⢕⢕⢵⢵⢕⢱⢵⢕⢕⢕⢕⢕⢕⢕⢕⢕⢕⢕⢕⢕⢕⢕⢕⠀⠀⠀⠀⠀⠀⠀⠀⠀⠀⠀⠀</a:t>
            </a:r>
            <a:br/>
            <a:r>
              <a:t>⠀⠀⠀⠀⠀⠀⠀⠀⠀⠀⠀⣿⣿⡿⢟⢽⢝⢕⢕⢕⢕⢝⣿⣿⣿⣿⣿⣿⣿⣾⣿⣷⢳⢷⢧⢵⢵⢕⢕⢕⢕⢕⢕⢕⢕⢕⢕⢕⢕⢕⢕⢕⣕⣕⢕⢕⢕⢕⢕⢕⢕⢕⢕⢕⢕⢕⢕⢕⢕⠀⠀⠀⠀⠀⠀⠀⠀⠀⠀⠀⠀</a:t>
            </a:r>
            <a:br/>
            <a:r>
              <a:t>⠀⠀⠀⠀⠀⠀⠀⠀⠀⠀⠀⢍⢍⢝⢝⢝⢝⢟⢟⢗⢗⢞⢟⢟⢟⢟⢻⢿⢿⢾⢿⢷⢵⢵⢵⢵⢕⢕⢕⢕⢕⢕⢕⢕⢕⢕⢕⢑⢕⢕⢕⢕⢕⢕⢕⢕⢕⢕⢕⢕⢕⢕⢕⢕⢕⢕⢕⢕⢕⠀⠀⠀⠀⠀⠀⠀⠀⠀⠀⠀⠀</a:t>
            </a:r>
            <a:br/>
            <a:r>
              <a:t>⠀⠀⠀⠀⠀⠀⠀⠀⠀⠀⠀⢕⢕⢕⢕⢕⢕⢕⢕⢕⢕⢕⢕⢕⢕⢕⢕⢕⢕⢕⢕⣕⣕⢕⢕⢕⢕⢕⢕⢕⢕⢕⢕⢕⢕⢕⢕⢕⢕⢕⢕⢕⢕⢕⢕⢕⢕⢕⢕⢕⢕⢕⢕⢕⢕⢕⢕⢕⢕⠀⠀⠀⠀⠀⠀⠀⠀⠀⠀⠀⠀</a:t>
            </a:r>
            <a:br/>
            <a:r>
              <a:t>⠀⠀⠀⠀⠀⠀⠀⠀⠀⠀⠀⣕⢕⢕⢕⢕⢕⢕⢕⢕⢕⢕⢕⢕⢕⢕⢕⣵⡗⢕⢕⢜⢝⣿⣿⣷⢇⢕⢗⢇⢕⢕⢕⢕⢕⢕⢕⢕⢇⢕⢕⢕⢕⢕⢕⢕⢕⢕⢕⢕⢕⢕⢕⢕⢕⢕⢕⢕⢕⠀⠀⠀⠀⠀⠀⠀⠀⠀⠀⠀⠀</a:t>
            </a:r>
            <a:br/>
            <a:r>
              <a:t>⠀⠀⠀⠀⠀⠀⠀⠀⠀⠀⠀⣿⣷⣧⣵⣵⣵⣵⣵⢵⢕⢕⢵⢵⢷⢷⢷⢧⢕⢕⢕⣵⣿⣿⣿⣿⡇⢕⢕⢕⢕⢕⢕⢕⢕⢕⢕⢕⢕⢕⢕⢕⢕⢕⢕⢕⢕⢕⢕⢕⢕⢕⢕⢕⢕⢕⢕⢗⢇⠀⠀⠀⠀⠀⠀⠀⠀⠀⠀⠀⠀</a:t>
            </a:r>
            <a:br/>
            <a:r>
              <a:t>⠀⠀⠀⠀⠀⠀⠀⠀⠀⠀⠀⣿⣿⣿⣧⡕⢕⢕⢕⢕⢕⢕⢕⢕⢕⢕⢕⢕⢕⣿⣿⣿⣿⣿⣿⣿⣇⣱⣾⢕⢕⢕⢕⢕⢕⢕⢕⢕⢕⢕⢕⢕⢕⢕⢕⢕⢕⢕⢕⢕⢕⢕⢕⢕⢕⢕⣕⣕⣕⠀⠀⠀⠀⠀⠀⠀⠀⠀⠀⠀⠀</a:t>
            </a:r>
            <a:br/>
            <a:r>
              <a:t>⠀⠀⠀⠀⠀⠀⠀⠀⠀⠀⠀⣿⣿⣿⣿⣿⣿⣯⣽⣵⣵⣵⣵⣵⣵⣵⣵⣵⣵⣾⣿⣿⣿⣿⣿⣿⣿⣿⣿⣿⣷⣷⣷⣷⣷⣷⣷⣾⣿⣿⣿⣿⣿⣿⣿⣿⣿⣿⣿⣿⣿⣿⣿⣿⣿⣿⣿⣿⣿⠀⠀⠀⠀⠀⠀⠀⠀⠀⠀⠀⠀</a:t>
            </a:r>
            <a:br/>
            <a:r>
              <a:t>⠀⠀⠀⠀⠀⠀⠀⠀⠀⠀⠀⣿⣿⣿⣿⣿⣿⣿⣿⣿⣿⣿⣿⣿⣿⣿⣿⣿⢿⣿⣿⣿⣿⣿⣿⣿⣿⣿⣿⢟⢿⣿⣿⣿⣿⣿⣿⣿⣿⣿⣿⣿⣿⣿⣿⣿⣿⣿⣿⣿⣿⣿⣿⣿⣿⣿⣿⣿⣿⠀⠀⠀⠀⠀⠀⠀⠀⠀⠀⠀⠀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⠀⠀⠀⠀⠀⠀⠀⠀⠀⠀⠀⣿⣿⣿⣿⣿⣿⣿⣿⣿⣿⣿⣿⣿⣿⣿⣿⣿⡵⣿⣿⣿⣿⣿⣿⣿⣿⣿⣯⢕⢿⣿⣿⣿⣿⣿⣿⣿⣿⣿⣿⣿⣿⣿⣿⣿⣿⣿⣿⣿⣿⣿⣿⣿⣿⣿⣿⣿⣿⠀⠀⠀⠀⠀⠀⠀⠀⠀⠀⠀⠀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⠀⠀⠀⠀⠀⠀⠀⠀⠀⠀⠀⣿⣿⣿⣿⣿⣿⣿⣿⣿⣿⣿⣿⣿⣿⣿⣿⣿⢕⢿⣿⣿⣿⣿⣿⣿⣿⣿⣿⢕⢸⣿⣿⣿⣿⣿⣿⣿⣿⣿⣿⣿⣿⣿⣿⣿⣿⣿⣿⣿⣿⣿⣿⣿⣿⣿⣿⣿⣿⠀⠀⠀⠀⠀⠀⠀⠀⠀⠀⠀⠀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⠀⠀⠀⠀⠀⠀⠀⠀⠀⠀⠀⣿⣿⣿⣿⣿⣿⣿⣿⣿⣿⣿⣿⣿⣿⣿⣿⣿⢕⢻⣿⣿⣿⣿⣿⣿⣿⣿⣿⢕⢸⣿⣿⣿⣿⣿⣿⣿⣿⣿⣿⣿⣿⣿⣿⣿⣿⣿⣿⣿⣿⣿⣿⣿⣿⣿⣿⣿⣿⠀⠀⠀⠀⠀⠀⠀⠀⠀⠀⠀⠀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⠀⠀⠀⠀⠀⠀⠀⠀⠀⠀⠀⣿⣿⣿⣿⣿⣿⣿⣿⣿⣿⣿⣿⣿⣿⣿⣿⣿⢕⣿⣿⣿⣿⣿⣿⣿⣿⣿⣿⢕⢸⣿⣿⣿⣿⣿⣿⣿⣿⣿⣿⣿⣿⣿⣿⣿⣿⣿⣿⣿⣿⣿⣿⣿⣿⣿⣿⣿⣿⠀⠀⠀⠀⠀⠀⠀⠀⠀⠀⠀⠀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⠀⠀⠀⠀⠀⠀⠀⠀⠀⠀⠀⣿⣿⣿⣿⣿⣿⣿⣿⣿⣿⣿⣿⣿⣿⣿⣿⣿⢕⣿⣿⣿⣿⣿⣿⣿⣿⣿⣿⢕⢸⣿⣿⣿⣿⣿⣿⣿⣿⣿⣿⣿⣿⣿⣿⣿⣿⣿⣿⣿⣿⣿⣿⣿⣿⣿⣿⣿⣿⠀⠀⠀⠀⠀⠀⠀⠀⠀⠀⠀⠀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⠀⠀⠀⠀⠀⠀⠀⠀⠀⠀⠀⣿⣿⣿⣿⣿⣿⣿⣿⣿⣿⣿⣿⣿⣿⣿⣿⣿⢕⣿⣿⣿⣿⣿⣿⣿⣿⣿⣿⢕⢸⣿⣿⣿⣿⣿⣿⣿⣿⣿⣿⣿⣿⣿⣿⣿⣿⣿⣿⣿⣿⣿⣿⣿⣿⣿⣿⣿⣿⠀⠀⠀⠀⠀⠀⠀⠀⠀⠀⠀⠀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⠀⠀⠀⠀⠀⠀⠀⠀⠀⠀⠀⣿⣿⣿⣿⣿⣿⣿⣿⣿⣿⣿⣿⣿⣿⣿⣿⣿⢕⣿⣿⣿⣿⣿⣿⣿⣿⣿⣿⣕⣸⣿⣿⣿⣿⣿⣿⣿⣿⣿⣿⣿⣿⣿⣿⣿⣿⣿⣿⣿⣿⣿⣿⣿⣿⣿⣿⣿⣿⠀⠀⠀⠀⠀⠀⠀⠀⠀⠀⠀⠀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⠀⠀⠀⠀⠀⠀⠀⠀⠀⠀⠀⣿⣿⣿⣿⣿⣿⣿⣿⣿⣿⣿⣿⣿⣿⣿⣿⣿⣵⣿⣿⣿⣿⣿⣿⣿⣿⡿⣿⣿⣿⣿⣿⣿⣿⣿⣿⣿⣿⣿⣿⣿⣿⣿⣿⣿⣿⣿⣿⣿⣿⣿⣿⣿⣿⣿⣿⣿⣿⠀⠀⠀⠀⠀⠀⠀⠀⠀⠀⠀⠀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⠀⠀⠀⠀⠀⠀⠀⠀⠀⠀⠀⣿⣿⣿⣿⣿⣿⣿⣿⣿⣿⣿⣿⣿⣿⣿⣿⣿⣿⣿⢟⢏⢝⢝⢏⢝⢝⣱⣿⣿⣿⣿⣿⣿⣿⣿⣿⣿⣿⣿⣿⣿⣿⣿⣿⣿⡿⢿⣿⣿⣿⡟⢟⢝⢟⢝⢝⢟⣿⠀⠀⠀⠀⠀⠀⠀⠀⠀⠀⠀⠀</a:t>
            </a:r>
            <a:br/>
            <a:r>
              <a:t>⠀⠀⠀⠀⠀⠀⠀⠀⠀⠀⠀⣿⣿⣿⣿⣿⣿⣿⣿⣿⣿⣿⣿⣿⣿⣿⣿⣿⣿⣿⣧⡕⢕⢕⢕⣕⣕⣿⣿⣿⣿⣿⣿⣿⣿⣿⣿⣻⢟⢟⢝⢝⢝⢕⢕⢕⢕⢸⣿⣿⣿⡇⢕⢕⢕⢕⢕⢕⣿⠀⠀⠀⠀⠀⠀⠀⠀⠀⠀⠀⠀</a:t>
            </a:r>
            <a:br/>
            <a:r>
              <a:t>⠀⠀⠀⠀⠀⠀⠀⠀⠀⠀⠀⣿⣿⣿⣿⣿⣿⣿⣿⣿⣿⣿⣿⣿⣿⣿⣿⣿⣿⣿⣿⣿⣷⣿⣿⣿⣿⡿⣿⣿⣿⣿⣿⣿⣿⣿⣿⣿⣇⢕⢕⢕⢕⢕⢕⢕⢕⣼⣿⢿⢿⡇⢕⢕⢕⢕⢕⢕⢸⠀⠀⠀⠀⠀⠀⠀⠀⠀⠀⠀⠀</a:t>
            </a:r>
            <a:br/>
            <a:r>
              <a:t>⠀⠀⠀⠀⠀⠀⠀⠀⠀⠀⠀⠛⠛⠛⠛⠛⠛⠛⠛⠛⠛⠛⠙⠋⠙⠛⠛⠛⠛⠛⠛⠛⠛⠛⠛⠛⠛⠛⠚⠛⠛⠛⠋⠛⠃⠘⠙⠑⠘⠑⠑⠑⠑⠑⠑⠑⠑⠛⠓⠑⠑⠃⠑⠑⠑⠑⠑⠑⠘⠀⠀⠀⠀⠀⠀⠀⠀⠀⠀⠀⠀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⠀⠀⠀⠀⠀⠀⠀⠀⠀⠀⠀⣿⣿⣿⣿⣿⣿⣿⣿⣿⣿⣿⣿⣿⣿⣿⣿⢇⢕⢕⢕⣿⣷⢷⢇⢕⢕⢕⢕⢕⢕⢕⢕⢕⢕⢕⢕⢕⢕⢕⢕⢕⢕⢕⢕⢕⢕⢕⢕⢕⢕⢕⢕⢕⢕⢕⢕⢕⢕⠀⠀⠀⠀⠀⠀⠀⠀⠀⠀⠀⠀</a:t>
            </a:r>
            <a:br/>
            <a:r>
              <a:t>⠀⠀⠀⠀⠀⠀⠀⠀⠀⠀⠀⢿⢿⢿⢿⣿⣿⣿⣿⣿⣿⡿⢿⣿⣿⣿⣿⣕⣕⣕⣕⣟⡝⢕⢕⢕⢕⢕⢕⢕⢕⢕⢕⢕⢕⢕⢕⢕⢕⢕⢕⢕⢕⢕⢕⢕⢕⢕⢕⢕⢕⢕⢕⢕⢕⢕⢕⢕⢕⠀⠀⠀⠀⠀⠀⠀⠀⠀⠀⠀⠀</a:t>
            </a:r>
            <a:br/>
            <a:r>
              <a:t>⠀⠀⠀⠀⠀⠀⠀⠀⠀⠀⠀⣿⣿⣟⣟⣟⡳⢗⢱⢕⢱⢎⣼⣿⣿⣿⣿⣿⣯⣟⣝⣟⣟⢏⢕⢕⢗⢇⢕⢕⢕⢕⢕⢕⢵⢵⢵⢵⢵⢵⢕⢕⢕⢕⢕⣕⣕⣕⡕⢕⢕⢕⢕⢕⢕⢕⢕⢕⢕⠀⠀⠀⠀⠀⠀⠀⠀⠀⠀⠀⠀</a:t>
            </a:r>
            <a:br/>
            <a:r>
              <a:t>⠀⠀⠀⠀⠀⠀⠀⠀⠀⠀⠀⣿⣿⣿⢿⢽⠏⢕⢜⢕⢕⢝⣿⣿⣿⣿⣿⣿⣿⣾⣿⣷⢵⢵⢵⢵⢕⢕⢕⢕⢕⢕⢕⢕⢕⢕⢕⢕⢕⢑⢕⢕⢕⢕⢕⢕⢕⢕⢕⢕⢕⢕⢕⢕⢕⢕⢕⢕⢕⠀⠀⠀⠀⠀⠀⠀⠀⠀⠀⠀⠀</a:t>
            </a:r>
            <a:br/>
            <a:r>
              <a:t>⠀⠀⠀⠀⠀⠀⠀⠀⠀⠀⠀⢍⢍⢝⢝⢝⢟⢟⢟⢗⢗⢗⢟⢟⢟⢟⢿⢿⢿⢾⢿⢿⢵⢵⢵⢵⢕⢕⢕⢕⢕⢑⢕⢕⢕⢕⢕⢕⢕⢕⢕⢕⢕⢕⢕⢕⢕⢕⢕⢕⢕⢕⢕⢕⢕⢕⢕⢕⢕⠀⠀⠀⠀⠀⠀⠀⠀⠀⠀⠀⠀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⠀⠀⠀⠀⠀⠀⠀⠀⠀⠀⠀⣧⡕⢕⢕⢕⢕⢕⢕⢕⢕⢕⢕⢕⢕⢕⢕⣱⡕⢇⢝⢝⢟⣿⣷⣇⢇⢕⢕⢇⢕⢕⢕⢕⢕⢕⢕⢕⢕⢕⢕⢕⢕⢕⢕⢕⢕⢕⢕⢕⢕⢕⢕⢕⢕⢕⢕⢕⢕⠀⠀⠀⠀⠀⠀⠀⠀⠀⠀⠀⠀</a:t>
            </a:r>
            <a:br/>
            <a:r>
              <a:t>⠀⠀⠀⠀⠀⠀⠀⠀⠀⠀⠀⣿⣿⣧⣵⣵⣵⣵⡵⢵⢕⢕⢱⢵⢷⢷⢷⢇⢕⢕⢕⣱⣿⣿⣿⣿⡧⢕⢕⢕⢕⢕⢕⢕⢕⢕⢕⢕⢕⢕⢕⢕⢕⢕⢕⢕⢕⢕⢕⢕⢕⢕⢕⢕⢕⢕⢕⢕⢕⠀⠀⠀⠀⠀⠀⠀⠀⠀⠀⠀⠀</a:t>
            </a:r>
            <a:br/>
            <a:r>
              <a:t>⠀⠀⠀⠀⠀⠀⠀⠀⠀⠀⠀⣿⣿⣿⣿⣵⢕⢕⢕⢕⢕⢕⢕⢕⢕⢕⢕⢕⢕⣾⣷⣾⣿⣿⣿⣿⣇⢕⢕⢕⢕⣿⣷⣇⢕⢕⢕⢕⢕⢕⢕⢕⢕⢕⢕⢕⢕⢕⢕⢕⢕⢕⢕⢕⢕⢕⢕⢕⢕⠀⠀⠀⠀⠀⠀⠀⠀⠀⠀⠀⠀</a:t>
            </a:r>
            <a:br/>
            <a:r>
              <a:t>⠀⠀⠀⠀⠀⠀⠀⠀⠀⠀⠀⣿⣿⣿⣿⣿⣿⣮⣽⣵⣵⣵⣵⣵⣵⣵⣵⣵⣵⣾⣿⣿⣿⣿⣿⣿⣿⣷⣷⣷⣿⣿⣿⣿⣿⣿⣷⣷⣷⣷⣷⣿⣿⣿⣿⣿⣿⣿⣿⣿⣿⣿⣿⣿⣿⣿⣿⣿⣿⠀⠀⠀⠀⠀⠀⠀⠀⠀⠀⠀⠀</a:t>
            </a:r>
            <a:br/>
            <a:r>
              <a:t>⠀⠀⠀⠀⠀⠀⠀⠀⠀⠀⠀⣿⣿⣿⣿⣿⣿⣿⣿⣿⣿⣿⣿⣿⣿⣿⣿⣿⡿⢿⣿⣿⣿⣿⣿⣿⣿⣿⣿⡟⢟⣿⣿⣿⣿⣿⣿⣿⣿⣿⣿⣿⣿⣿⣿⣿⣿⣿⣿⣿⣿⣿⣿⣿⣿⣿⣿⣿⣿⠀⠀⠀⠀⠀⠀⠀⠀⠀⠀⠀⠀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⠀⠀⠀⠀⠀⠀⠀⠀⠀⠀⠀⣿⣿⣿⣿⣿⣿⣿⣿⣿⣿⣿⣿⣿⣿⣿⣿⣿⣿⣵⣿⣿⣿⣿⣿⣿⣿⣿⣿⡇⢗⣿⣿⣿⣿⣿⣿⣿⣿⣿⣿⣿⣿⣿⣿⣿⣿⣿⣿⣿⣿⣿⣿⣿⣿⣿⣿⣿⣿⠀⠀⠀⠀⠀⠀⠀⠀⠀⠀⠀⠀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⠀⠀⠀⠀⠀⠀⠀⠀⠀⠀⠀⣿⣿⣿⣿⣿⣿⣿⣿⣿⣿⣿⣿⣿⣿⣿⣿⣿⡿⢕⢿⣿⣿⣿⣿⣿⣿⣿⣿⡇⢕⣿⣿⣿⣿⣿⣿⣿⣿⣿⣿⣿⣿⣿⣿⣿⣿⣿⣿⣿⣿⣿⣿⣿⣿⣿⣿⣿⣿⠀⠀⠀⠀⠀⠀⠀⠀⠀⠀⠀⠀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⠀⠀⠀⠀⠀⠀⠀⠀⠀⠀⠀⣿⣿⣿⣿⣿⣿⣿⣿⣿⣿⣿⣿⣿⣿⣿⣿⣿⡏⢕⣿⣿⣿⣿⣿⣿⣿⣿⣿⡇⢕⣿⣿⣿⣿⣿⣿⣿⣿⣿⣿⣿⣿⣿⣿⣿⣿⣿⣿⣿⣿⣿⣿⣿⣿⣿⣿⣿⣿⠀⠀⠀⠀⠀⠀⠀⠀⠀⠀⠀⠀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⠀⠀⠀⠀⠀⠀⠀⠀⠀⠀⠀⣿⣿⣿⣿⣿⣿⣿⣿⣿⣿⣿⣿⣿⣿⣿⣿⣿⡗⢕⣿⣿⣿⣿⣿⣿⣿⣿⣿⣧⢕⢻⣿⣿⡿⢿⣿⣿⣿⣿⣿⣿⣿⣿⣿⣿⣿⣿⣿⣿⣿⣿⣿⣿⣿⣿⣿⣿⣿⠀⠀⠀⠀⠀⠀⠀⠀⠀⠀⠀⠀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⠀⠀⠀⠀⠀⠀⠀⠀⠀⠀⠀⣿⣿⣿⣿⣿⣿⣿⣿⣿⣿⣿⣿⣿⣿⣿⣿⣿⡇⢕⣿⣿⣿⣿⣿⣿⣿⣿⣿⣟⢕⣾⣿⣿⣿⣿⣿⣿⣿⣿⣿⣿⣿⣿⣿⣿⣿⣿⣿⣿⣿⣿⣿⣿⣿⣿⣿⣿⣿⠀⠀⠀⠀⠀⠀⠀⠀⠀⠀⠀⠀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⠀⠀⠀⠀⠀⠀⠀⠀⠀⠀⠀⣿⣿⣿⣿⣿⣿⣿⣿⣿⣿⣿⣿⣿⣿⣿⣿⣿⡇⢕⣿⣿⣿⣿⣿⣿⣿⣿⣿⡗⢕⣿⣿⣿⣿⣿⣿⣿⣿⣿⣿⣿⣿⣿⣿⣿⣿⣿⣿⣿⣿⣿⣿⣿⣿⣿⣿⣿⣿⠀⠀⠀⠀⠀⠀⠀⠀⠀⠀⠀⠀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⠀⠀⠀⠀⠀⠀⠀⠀⠀⠀⠀⣿⣿⣿⣿⣿⣿⣿⣿⣿⣿⣿⣿⣿⣿⣿⣿⣿⡇⢕⣿⣿⣿⣿⣿⣿⣿⣿⣿⣏⣕⣿⣿⣿⣿⣿⣿⣿⣿⣿⣿⣿⣿⣿⣿⣿⣿⣿⣿⣿⣿⣿⣿⣿⣿⣿⣿⣿⣿⠀⠀⠀⠀⠀⠀⠀⠀⠀⠀⠀⠀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⠀⠀⠀⠀⠀⠀⠀⠀⠀⠀⠀⣿⣿⣿⣿⣿⣿⣿⣿⣿⣿⣿⣿⣿⣿⣿⣿⣿⣷⣵⣿⣿⣿⣿⣿⣿⣿⣿⣿⣿⣿⣿⣿⣿⣿⣿⣿⣿⣿⣿⣿⣿⣿⣿⣿⣿⣿⣿⣿⣿⣿⣿⣿⣿⣿⣿⣿⣿⣿⠀⠀⠀⠀⠀⠀⠀⠀⠀⠀⠀⠀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⠀⠀⠀⠀⠀⠀⠀⠀⠀⠀⠀⣿⣿⣿⣿⣿⣿⣿⣿⣿⣿⣿⣿⣿⣿⣿⣿⣿⣿⣿⣿⢟⢏⢝⢝⢝⢕⢸⣿⡿⣿⣿⣿⣿⣿⣿⣿⣿⣿⣿⣿⣿⣿⣿⣿⣿⡿⢿⣿⣿⣿⣿⢟⢝⢟⢏⢝⢝⢻⠀⠀⠀⠀⠀⠀⠀⠀⠀⠀⠀⠀</a:t>
            </a:r>
            <a:br/>
            <a:r>
              <a:t>⠀⠀⠀⠀⠀⠀⠀⠀⠀⠀⠀⣿⣿⣿⣿⣿⣿⣿⣿⣿⣿⣿⣿⣿⣿⣿⣿⣿⣿⣿⣿⣧⢕⢕⢱⣵⣕⣺⣿⣿⣿⣿⣿⣿⣿⣿⡿⢟⢟⢟⢝⢝⢝⢕⢕⢕⢕⢕⣿⣿⣿⣏⢕⢕⢕⢕⢕⢕⢸⠀⠀⠀⠀⠀⠀⠀⠀⠀⠀⠀⠀</a:t>
            </a:r>
            <a:br/>
            <a:r>
              <a:t>⠀⠀⠀⠀⠀⠀⠀⠀⠀⠀⠀⣿⣿⣿⣿⣿⣿⣿⣿⣿⣿⣿⣿⣿⣿⣿⣿⣿⣿⣿⣿⣿⣷⣿⣿⣿⣿⣿⡿⣿⣿⣿⣿⣿⣿⣿⣿⡕⣕⡕⢕⢕⢕⢕⢕⢕⢕⢸⣿⡿⢿⣿⢕⢕⢕⢕⢕⢕⢸⠀⠀⠀⠀⠀⠀⠀⠀⠀⠀⠀⠀</a:t>
            </a:r>
            <a:br/>
            <a:r>
              <a:t>⠀⠀⠀⠀⠀⠀⠀⠀⠀⠀⠀⠛⠛⠛⠛⠛⠛⠛⠛⠛⠛⠛⠙⠙⠙⠙⠛⠛⠛⠛⠛⠛⠛⠛⠛⠛⠛⠛⠛⠛⠛⠛⠛⠛⠃⠙⠙⠑⠑⠑⠑⠑⠑⠑⠑⠑⠑⠘⠛⠃⠑⠘⠑⠑⠑⠑⠑⠑⠑⠀⠀⠀⠀⠀⠀⠀⠀⠀⠀⠀⠀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⠀⠀⠀⠀⠀⠀⠀⠀⠀⠀⠀⡿⢷⣜⣽⣿⣿⣿⣿⣿⣿⣿⣿⣿⣿⣿⣿⣿⣿⣿⣿⣿⣿⣿⣿⣿⣿⣿⣿⣿⣿⣿⣿⣿⣿⣿⣿⣿⣽⣿⣿⣿⡟⢕⠀⠀⠀⠀⠀⠀⠀⠀⠁⢻⣿⣿⣿⣿⣿⠀⠀⠀⠀⠀⠀⠀⠀⠀⠀⠀⠀</a:t>
            </a:r>
            <a:br/>
            <a:r>
              <a:t>⠀⠀⠀⠀⠀⠀⠀⠀⠀⠀⠀⣵⡿⢻⢿⣿⣿⣿⣿⣿⣿⣿⣿⣿⣿⣿⣿⣿⣿⣿⣿⣿⣿⣿⣿⣿⣱⣿⣿⣿⣿⣿⣿⣿⣿⣿⣿⣿⣿⣿⣿⣿⢇⠀⠀⠀⠀⠀⠀⠀⠀⠀⠀⢜⣿⣿⣿⣿⣿⠀⠀⠀⠀⠀⠀⠀⠀⠀⠀⠀⠀</a:t>
            </a:r>
            <a:br/>
            <a:r>
              <a:t>⠀⠀⠀⠀⠀⠀⠀⠀⠀⠀⠀⣿⣿⣷⣷⣿⣿⣿⣿⣿⣿⣿⣿⣿⣿⣿⣿⣿⣿⣿⣿⣿⣿⣿⣿⣿⣿⣿⣿⣿⣿⣿⣿⣿⣿⣷⣿⣿⣿⣿⣿⣿⢕⢀⠀⠀⠀⠀⠀⠀⠀⠄⢄⢕⣿⣿⣿⣿⣿⠀⠀⠀⠀⠀⠀⠀⠀⠀⠀⠀⠀</a:t>
            </a:r>
            <a:br/>
            <a:r>
              <a:t>⠀⠀⠀⠀⠀⠀⠀⠀⠀⠀⠀⢏⣿⣿⣿⣿⣿⣿⣿⣿⣿⣿⣿⡿⢿⢟⠝⠁⢅⢅⢕⢝⢟⢿⢿⣾⣿⣿⣿⣿⣿⣿⣿⣿⣿⣿⣿⣿⣿⣿⣿⣿⢕⢕⢄⢀⢔⢔⢀⢕⢔⢔⢕⢕⣿⣿⣿⣿⣿⠀⠀⠀⠀⠀⠀⠀⠀⠀⠀⠀⠀</a:t>
            </a:r>
            <a:br/>
            <a:r>
              <a:t>⠀⠀⠀⠀⠀⠀⠀⠀⠀⠀⠀⣿⢿⣿⣿⣿⣿⣿⣿⣿⣾⡿⢿⢇⢐⠁⢔⢕⢇⣔⣼⡵⢷⢷⣵⣿⣿⣿⣿⣿⣿⣿⣿⣿⣿⣿⣿⣿⣿⣿⣿⣿⢕⢕⢕⢕⢔⢕⢕⢕⢕⢕⢕⢕⢿⣿⣿⣿⣿⠀⠀⠀⠀⠀⠀⠀⠀⠀⠀⠀⠀</a:t>
            </a:r>
            <a:br/>
            <a:r>
              <a:t>⠀⠀⠀⠀⠀⠀⠀⠀⠀⠀⠀⣿⣽⣿⣿⣿⣿⣿⣿⣿⣿⢇⢕⢅⢕⢕⢱⢜⠏⠑⠁⠑⢄⢁⢕⢻⣿⣿⣿⣿⣿⣿⣿⣿⣿⣿⣿⣿⣿⣿⣿⣿⢕⣱⣕⡕⢕⣵⣵⣵⣵⣵⣵⣵⣿⣿⣿⣿⣿⠀⠀⠀⠀⠀⠀⠀⠀⠀⠀⠀⠀</a:t>
            </a:r>
            <a:br/>
            <a:r>
              <a:t>⠀⠀⠀⠀⠀⠀⠀⠀⠀⠀⠀⣿⣿⣿⣿⣿⣿⣿⣿⣿⣿⢱⡧⢕⢜⢕⢔⢕⢔⢄⢄⢕⢸⣹⣼⣿⣿⣿⣿⣿⣿⣿⣿⣿⣿⣿⣿⣿⣿⣿⣿⣿⣿⣻⣿⣿⣿⣿⣿⣿⣿⣿⣿⣿⣿⣿⣿⣿⣿⠀⠀⠀⠀⠀⠀⠀⠀⠀⠀⠀⠀</a:t>
            </a:r>
            <a:br/>
            <a:r>
              <a:t>⠀⠀⠀⠀⠀⠀⠀⠀⠀⠀⠀⣿⣿⣿⣿⣿⣿⣿⣿⣿⣿⢕⢕⢻⣷⣷⣾⣿⣿⣾⣷⣷⣷⣿⣿⣿⣿⣿⣿⣿⣿⣿⣿⣿⣿⣿⣿⣿⣿⣿⣿⣿⣿⣿⣿⣿⣿⣿⣿⣿⣿⣿⣿⣿⣿⣿⣿⣿⣿⠀⠀⠀⠀⠀⠀⠀⠀⠀⠀⠀⠀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⠀⠀⠀⠀⠀⠀⠀⠀⠀⠀⠀⣿⣿⣿⣿⣿⣿⣿⣿⣿⣿⢕⢵⣼⣿⣿⣿⣿⣿⣿⣿⣿⣿⣿⣿⣿⣿⣿⣿⣿⣿⣿⣿⣿⣿⣿⣿⣿⣿⣿⣿⣿⣿⣿⣿⣿⣿⣿⣿⣿⣿⣿⣿⣿⣿⣿⣿⣿⣿⠀⠀⠀⠀⠀⠀⠀⠀⠀⠀⠀⠀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⠀⠀⠀⠀⠀⠀⠀⠀⠀⠀⠀⣿⣿⣿⣿⣿⣿⣿⣿⣿⣿⣿⣿⣿⣿⣿⣿⣿⣿⣿⣿⣿⣷⡿⢿⣻⣿⣿⣿⣿⣿⣿⣿⣿⣿⣿⣿⣿⣿⣿⣿⣿⣿⣿⣿⣿⣿⣿⣿⣿⣿⣿⣿⣿⣿⣿⣿⣿⣿⠀⠀⠀⠀⠀⠀⠀⠀⠀⠀⠀⠀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⠀⠀⠀⠀⠀⠀⠀⠀⠀⠀⠀⣿⣿⣿⣿⣿⣿⣿⣿⣿⣿⣿⣿⣿⡇⢿⣿⣿⣿⣿⣿⣿⣿⣿⣿⣿⠇⠀⢸⣿⣿⣿⣿⣿⣿⣿⣿⣿⣿⣿⣿⣿⣿⣿⣿⣿⣿⣿⣿⣿⣿⣿⣿⣿⣿⣿⣿⣿⣿⠀⠀⠀⠀⠀⠀⠀⠀⠀⠀⠀⠀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⠀⠀⠀⠀⠀⠀⠀⠀⠀⠀⠀⣿⣿⣿⣿⣿⣿⣿⣿⣿⣿⣿⣿⣿⣿⢕⢝⢿⣿⣿⣮⡝⣹⡿⠏⠁⠀⠀⢸⣿⣿⣿⣿⣿⣿⣿⣿⣿⣿⣿⣿⣿⣿⣿⣿⣿⣿⣿⣿⣿⣿⣿⣿⣿⣿⣿⣿⣿⣿⠀⠀⠀⠀⠀⠀⠀⠀⠀⠀⠀⠀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⠀⠀⠀⠀⠀⠀⠀⠀⠀⠀⠀⣿⣿⣿⣿⣿⣿⣿⣿⣿⣿⣿⣿⣿⣿⢕⢅⠕⠜⠝⠟⠟⠁⠀⠀⠀⠀⠀⢸⣿⣿⣿⣿⣿⣿⣿⣿⣿⣿⣿⣿⣿⣿⣿⣿⣿⣿⣿⣿⣿⣿⣿⣿⣿⣿⣿⣿⣿⣿⠀⠀⠀⠀⠀⠀⠀⠀⠀⠀⠀⠀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⠀⠀⠀⠀⠀⠀⠀⠀⠀⠀⠀⣿⣿⣿⣿⣿⣿⣿⣿⣿⣿⣿⣿⣿⣿⠁⢔⢕⢀⢀⠀⠀⠀⠀⠀⠀⠀⢀⢸⣿⣿⣿⣿⣿⣿⣿⣿⣿⣿⣿⣿⣿⣿⣿⣿⣿⣿⣿⣿⣿⣿⣿⣿⣿⣿⣿⣿⣿⣿⠀⠀⠀⠀⠀⠀⠀⠀⠀⠀⠀⠀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⠀⠀⠀⠀⠀⠀⠀⠀⠀⠀⠀⣿⣿⣿⣿⣿⣿⣿⣿⣿⣿⣿⣿⣿⣿⣧⡕⢕⢔⢐⢀⢄⠀⢀⠄⠀⢔⢑⣼⣿⣿⣿⣿⣿⣿⣿⣿⣿⣿⣿⣿⣿⣿⣿⣿⣿⣿⣿⣿⣿⣿⣿⣿⣿⣿⣿⣿⣿⣿⠀⠀⠀⠀⠀⠀⠀⠀⠀⠀⠀⠀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⠀⠀⠀⠀⠀⠀⠀⠀⠀⠀⠀⠛⠛⠛⠛⠛⠛⠛⠛⠛⠛⠛⠛⠛⠛⠛⠓⠑⠑⠑⠑⠑⠑⠀⠀⠑⠑⠑⠛⠛⠛⠛⠛⠛⠛⠛⠛⠛⠛⠛⠛⠛⠛⠛⠛⠛⠛⠛⠛⠛⠛⠛⠛⠛⠛⠛⠛⠛⠛⠀⠀⠀⠀⠀⠀⠀⠀⠀⠀⠀⠀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⠀⠀⠀⠀⠀⠀⠀⠀⠀⠀⠀⣿⣿⣿⣿⣿⣿⣿⣿⣿⣿⣿⣿⣿⣿⣿⣿⢇⢕⢕⢕⣽⣷⡷⢗⢕⢕⢕⢕⢕⢕⢕⢕⢕⢕⢕⢕⢕⢕⢕⢕⢕⢕⢕⢕⢕⢕⢕⢕⢕⢕⢕⢕⢕⢕⢕⢕⢕⢕⠀⠀⠀⠀⠀⠀⠀⠀⠀⠀⠀⠀</a:t>
            </a:r>
            <a:br/>
            <a:r>
              <a:t>⠀⠀⠀⠀⠀⠀⠀⠀⠀⠀⠀⡿⢿⢿⢿⣿⣿⣿⣿⣿⣿⣿⢿⣿⣿⣿⣾⣇⣕⣕⡕⣟⢏⢕⢕⢕⢕⢕⢕⢕⢕⢕⢕⢕⢕⢕⢕⢕⢕⢕⢕⢕⢕⢕⢕⢕⢕⢕⢕⢕⢕⢕⢕⢕⢕⢕⢕⢕⢕⠀⠀⠀⠀⠀⠀⠀⠀⠀⠀⠀⠀</a:t>
            </a:r>
            <a:br/>
            <a:r>
              <a:t>⠀⠀⠀⠀⠀⠀⠀⠀⠀⠀⠀⣿⣿⣟⣟⣟⡷⢷⢇⢕⢱⢪⣼⣿⣿⣿⣿⣿⣿⣟⣟⣟⣟⢗⢗⢗⢗⢇⢕⢕⢕⢕⢕⢵⢵⢵⢕⢕⢕⢕⢕⢕⢕⢕⣕⣕⣕⣕⢕⢕⢕⢕⢕⢕⢕⢕⢕⢕⢕⠀⠀⠀⠀⠀⠀⠀⠀⠀⠀⠀⠀</a:t>
            </a:r>
            <a:br/>
            <a:r>
              <a:t>⠀⠀⠀⠀⠀⠀⠀⠀⠀⠀⠀⣿⣿⣿⢿⢿⢏⢕⢜⢕⢕⢜⣿⣿⣿⣿⣿⣿⣿⣾⣿⣧⢵⢵⢵⢵⢕⢕⢕⢕⢕⢕⢕⢕⢕⢕⢕⢕⢕⢕⢕⢕⢕⢕⢕⢕⢕⢕⢕⢕⢕⢕⢕⢕⢕⢕⢕⢕⢕⠀⠀⠀⠀⠀⠀⠀⠀⠀⠀⠀⠀</a:t>
            </a:r>
            <a:br/>
            <a:r>
              <a:t>⠀⠀⠀⠀⠀⠀⠀⠀⠀⠀⠀⢍⢝⢝⢝⢟⢟⢟⢗⢗⢓⢗⢟⢟⢻⢻⢿⢿⢿⢾⢿⢿⢵⢵⢼⢵⡕⢕⢕⢕⢕⢕⢕⢕⢕⢕⢕⢕⢕⢕⢕⢕⢕⢕⢕⢕⢕⢕⢕⢕⢕⢕⢕⢕⢕⢕⢕⢕⢕⠀⠀⠀⠀⠀⠀⠀⠀⠀⠀⠀⠀</a:t>
            </a:r>
            <a:br/>
            <a:r>
              <a:t>⠀⠀⠀⠀⠀⠀⠀⠀⠀⠀⠀⢵⢕⢕⢕⢕⢕⢕⢕⢕⢕⢕⢕⢕⢕⢕⢕⢕⢕⢕⣕⣕⡕⢕⢕⢕⢕⢕⢕⢕⢕⢕⢕⢕⢕⢕⢕⢕⢕⢕⢕⢕⢕⢕⢕⢕⢕⢕⢕⢕⢕⢕⢕⢕⢕⢕⢕⢕⢕⠀⠀⠀⠀⠀⠀⠀⠀⠀⠀⠀⠀</a:t>
            </a:r>
            <a:br/>
            <a:r>
              <a:t>⠀⠀⠀⠀⠀⠀⠀⠀⠀⠀⠀⣿⣷⣕⢕⢕⢕⢕⢕⢕⢕⢕⢕⢕⢕⢕⢕⣕⢗⢕⢝⢝⢝⣿⣷⡇⢕⢕⢗⢇⢕⢕⢕⢕⢕⢕⢕⢕⢕⢕⢕⢕⢕⢕⢕⢕⢕⢕⢕⢕⢕⢕⢕⢕⢕⢕⢕⢕⢕⠀⠀⠀⠀⠀⠀⠀⠀⠀⠀⠀⠀</a:t>
            </a:r>
            <a:br/>
            <a:r>
              <a:t>⠀⠀⠀⠀⠀⠀⠀⠀⠀⠀⠀⣿⣿⣿⣷⣵⣵⣵⣵⢵⢵⢕⢵⢵⢵⢵⢵⢕⢕⢕⢕⣱⣿⣿⣿⣿⡧⢕⢕⢕⢕⢕⢕⢕⢕⢕⢕⢕⢱⢵⢕⢕⢵⢕⢕⢕⢕⢕⢕⢕⢕⢕⢕⢕⢕⢕⢕⢕⢕⠀⠀⠀⠀⠀⠀⠀⠀⠀⠀⠀⠀</a:t>
            </a:r>
            <a:br/>
            <a:r>
              <a:t>⠀⠀⠀⠀⠀⠀⠀⠀⠀⠀⠀⣿⣿⣿⣿⣿⣧⢕⢕⢕⢕⢕⢕⢕⢕⢕⢕⢕⢕⢾⣷⣿⣿⣿⣿⣿⣇⡕⢕⢕⢕⢕⢕⢕⢕⢕⢕⢕⢕⢕⢕⢕⢕⢕⢕⢕⢕⢕⢕⢕⢕⢱⢵⢵⢵⢵⢕⢕⢕⠀⠀⠀⠀⠀⠀⠀⠀⠀⠀⠀⠀</a:t>
            </a:r>
            <a:br/>
            <a:r>
              <a:t>⠀⠀⠀⠀⠀⠀⠀⠀⠀⠀⠀⣿⣿⣿⣿⣿⣿⣿⣵⣧⣵⣵⣵⣵⣵⣵⣵⣵⣵⣸⣿⣿⣿⣿⣿⣿⣿⣷⣷⣷⣷⣷⣿⣾⣷⣷⣾⣷⣷⣷⣷⣷⣷⣿⣿⣿⣿⣿⣿⣿⣿⣿⣿⣿⣿⣿⣿⣿⣿⠀⠀⠀⠀⠀⠀⠀⠀⠀⠀⠀⠀</a:t>
            </a:r>
            <a:br/>
            <a:r>
              <a:t>⠀⠀⠀⠀⠀⠀⠀⠀⠀⠀⠀⣿⣿⣿⣿⣿⣿⣿⣿⣿⣿⣿⣿⣿⣿⣿⣿⣿⣿⡿⢿⣿⣿⣿⣿⣿⣿⣿⣿⣿⢟⢻⣿⣿⣿⣿⣿⣿⣿⣿⣿⣿⣿⣿⣿⣿⣿⣿⣿⣿⣿⣿⣿⣿⣿⣿⣿⣿⣿⠀⠀⠀⠀⠀⠀⠀⠀⠀⠀⠀⠀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⠀⠀⠀⠀⠀⠀⠀⠀⠀⠀⠀⣿⣿⣿⣿⣿⣿⣿⣿⣿⣿⣿⣿⣿⣿⣿⣿⣿⣿⣧⢼⣿⣿⣿⣿⣿⣿⣿⣿⣿⢕⢸⣿⣿⣿⣿⣿⣿⣿⣿⣿⣿⣿⣿⣿⣿⣿⣿⣿⣿⣿⣿⣿⣿⣿⣿⣿⣿⣿⠀⠀⠀⠀⠀⠀⠀⠀⠀⠀⠀⠀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⠀⠀⠀⠀⠀⠀⠀⠀⠀⠀⠀⣿⣿⣿⣿⣿⣿⣿⣿⣿⣿⣿⣿⣿⣿⣿⣿⣿⣿⡇⢸⣿⣿⣿⣿⣿⣿⣿⣿⣿⢇⢸⣿⣿⣿⣿⣿⣿⣿⣿⣿⣿⣿⣿⣿⣿⣿⣿⣿⣿⣿⣿⣿⣿⣿⣿⣿⣿⣿⠀⠀⠀⠀⠀⠀⠀⠀⠀⠀⠀⠀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⠀⠀⠀⠀⠀⠀⠀⠀⠀⠀⠀⣿⣿⣿⣿⣿⣿⣿⣿⣿⣿⣿⣿⣿⣿⣿⣿⣿⣿⡇⢜⣿⣿⣿⣿⣿⣿⣿⣿⣿⢕⢸⣿⣿⣿⣿⣿⣿⣿⣿⣿⣿⣿⣿⣿⣿⣿⣿⣿⣿⣿⣿⣿⣿⣿⣿⣿⣿⣿⠀⠀⠀⠀⠀⠀⠀⠀⠀⠀⠀⠀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⠀⠀⠀⠀⠀⠀⠀⠀⠀⠀⠀⣿⣿⣿⣿⣿⣿⣿⣿⣿⣿⣿⣿⣿⣿⣿⣿⣿⣿⢇⢸⣿⣿⣿⣿⣿⣿⣿⣿⣿⡕⢜⣿⣿⣿⣿⣿⣿⣿⣿⣿⣿⣿⣿⣿⣿⣿⣿⣿⣿⣿⣿⣿⣿⣿⣿⣿⣿⣿⠀⠀⠀⠀⠀⠀⠀⠀⠀⠀⠀⠀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⠀⠀⠀⠀⠀⠀⠀⠀⠀⠀⠀⣿⣿⣿⣿⣿⣿⣿⣿⣿⣿⣿⣿⣿⣿⣿⣿⣿⣿⡇⢸⣿⣿⣿⣿⣿⣿⣿⣿⣿⡇⢜⣿⣿⣾⣿⣿⣿⣿⣿⣿⣿⣿⣿⣿⣿⣿⣿⣿⣿⣿⣿⣿⣿⣿⣿⣿⣿⣿⠀⠀⠀⠀⠀⠀⠀⠀⠀⠀⠀⠀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⠀⠀⠀⠀⠀⠀⠀⠀⠀⠀⠀⣿⣿⣿⣿⣿⣿⣿⣿⣿⣿⣿⣿⣿⣿⣿⣿⣿⣿⡕⢸⣿⣿⣿⣿⣿⣿⣿⣿⣿⢕⢸⣿⣿⣿⣿⣿⣿⣿⣿⣿⣿⣿⣿⣿⣿⣿⣿⣿⣿⣿⣿⣿⣿⣿⣿⣿⣿⣿⠀⠀⠀⠀⠀⠀⠀⠀⠀⠀⠀⠀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⠀⠀⠀⠀⠀⠀⠀⠀⠀⠀⠀⣿⣿⣿⣿⣿⣿⣿⣿⣿⣿⣿⣿⣿⣿⣿⣿⣿⣿⡇⢸⣿⣿⣿⣿⣿⣿⣿⣿⣿⣕⣸⣿⣿⣿⣿⣿⣿⣿⣿⣿⣿⣿⣿⣿⣿⣿⣿⣿⣿⣿⣿⣿⣿⣿⣿⣿⣿⣿⠀⠀⠀⠀⠀⠀⠀⠀⠀⠀⠀⠀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⠀⠀⠀⠀⠀⠀⠀⠀⠀⠀⠀⣿⣿⣿⣿⣿⣿⣿⣿⣿⣿⣿⣿⣿⣿⣿⣿⣿⣿⣷⣾⣿⣿⣿⣿⣿⣿⢿⣿⣿⣿⣿⣿⣿⣿⣿⣿⣿⣿⣿⣿⣿⣿⣿⣿⣿⣿⣿⣿⣿⣿⣿⣿⣿⣿⣿⣿⣿⣿⠀⠀⠀⠀⠀⠀⠀⠀⠀⠀⠀⠀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⠀⠀⠀⠀⠀⠀⠀⠀⠀⠀⠀⣿⣿⣿⣿⣿⣿⣿⣿⣿⣿⣿⣿⣿⣿⣿⣿⣿⣿⣿⣿⡏⢝⢝⢝⢏⢣⢸⣿⣿⣻⣿⣿⣿⣿⣿⣿⣿⣿⣿⣿⣿⣿⣿⣿⣿⢿⢿⣿⣿⣿⣿⢟⢝⢟⢝⢝⢝⢻⠀⠀⠀⠀⠀⠀⠀⠀⠀⠀⠀⠀</a:t>
            </a:r>
            <a:br/>
            <a:r>
              <a:t>⠀⠀⠀⠀⠀⠀⠀⠀⠀⠀⠀⣿⣿⣿⣿⣿⣿⣿⣿⣿⣿⣿⣿⣿⣿⣿⣿⣿⣿⣿⣿⣷⣕⢕⣕⣼⣷⣸⣿⣿⣿⣿⣿⣿⢿⣿⣿⢟⢟⢏⢝⢝⢝⢕⢕⢕⢕⢕⣿⣿⣿⣿⢕⢕⢕⢕⢕⢕⢸⠀⠀⠀⠀⠀⠀⠀⠀⠀⠀⠀⠀</a:t>
            </a:r>
            <a:br/>
            <a:r>
              <a:t>⠀⠀⠀⠀⠀⠀⠀⠀⠀⠀⠀⣿⣿⣿⣿⣿⣿⣿⣿⣿⣿⣿⣿⣿⣿⣿⣿⣿⣿⣿⣿⣿⣿⣿⣿⣿⣿⣿⣿⣿⣿⣿⣿⣿⣷⣜⡟⣱⣵⣕⢕⢕⢕⢕⢕⢕⢕⢕⣿⡿⢿⢿⡕⢕⢕⢕⢕⢕⢕⠀⠀⠀⠀⠀⠀⠀⠀⠀⠀⠀⠀</a:t>
            </a:r>
            <a:br/>
            <a:r>
              <a:t>⠀⠀⠀⠀⠀⠀⠀⠀⠀⠀⠀⠛⠛⠛⠛⠛⠛⠛⠛⠛⠛⠛⠋⠋⠑⠑⠛⠛⠛⠛⠛⠛⠛⠛⠛⠛⠛⠛⠛⠛⠛⠋⠙⠛⠘⠙⠙⠑⠑⠑⠑⠑⠑⠑⠑⠑⠑⠑⠛⠃⠑⠑⠃⠑⠑⠑⠑⠑⠑⠀⠀⠀⠀⠀⠀⠀⠀⠀⠀⠀⠀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⠀⠀⠀⠀⠀⠀⠀⠀⠀⠀⠀⣿⣿⣿⣿⣿⣿⣿⣿⣿⣿⣿⣿⣿⣿⣿⣿⡇⢕⢕⢕⢸⣷⣾⢯⢝⢝⢕⢕⢕⢕⢕⢕⢕⢕⢕⢕⢕⢕⢕⢕⢕⢕⢕⢕⢕⢕⢕⢕⢕⢕⢕⢕⢕⢕⢕⢕⢕⢕⠀⠀⠀⠀⠀⠀⠀⠀⠀⠀⠀⠀</a:t>
            </a:r>
            <a:br/>
            <a:r>
              <a:t>⠀⠀⠀⠀⠀⠀⠀⠀⠀⠀⠀⡿⢿⡿⣿⣿⣿⣿⣿⣿⣿⣿⣿⣿⣯⣿⣿⣧⣕⣕⢕⢸⢏⢕⢕⢕⢕⢕⢕⢕⢕⢕⢕⢕⢕⢕⢕⢕⢕⢕⢕⢕⢕⢕⢕⢕⢕⢕⢕⢕⢕⢕⢕⢕⢕⢕⢕⢕⢕⠀⠀⠀⠀⠀⠀⠀⠀⠀⠀⠀⠀</a:t>
            </a:r>
            <a:br/>
            <a:r>
              <a:t>⠀⠀⠀⠀⠀⠀⠀⠀⠀⠀⠀⣿⣿⣿⣟⣻⡷⢷⢇⢕⢱⢵⢱⣽⣿⣿⣿⣿⣿⣟⣟⣟⣟⢗⢗⢗⢇⢕⢕⢕⢕⢕⢱⢵⢵⢕⢕⢕⢕⢕⢕⢕⢕⣕⣕⣕⣕⡕⢕⢕⢕⢕⢕⢕⢕⢕⢕⢕⢕⠀⠀⠀⠀⠀⠀⠀⠀⠀⠀⠀⠀</a:t>
            </a:r>
            <a:br/>
            <a:r>
              <a:t>⠀⠀⠀⠀⠀⠀⠀⠀⠀⠀⠀⣿⣿⣿⢿⢿⢟⢕⢝⢕⢕⢜⣿⣿⣿⣿⣿⣿⣿⣷⣿⣿⢵⢵⢵⢵⢕⢕⢕⢕⢕⢕⣕⡕⢕⢕⢕⢕⢕⢕⢕⢕⢕⢕⢕⢕⢕⢕⢕⢕⢕⢕⢕⢕⢕⢕⢕⢕⢕⠀⠀⠀⠀⠀⠀⠀⠀⠀⠀⠀⠀</a:t>
            </a:r>
            <a:br/>
            <a:r>
              <a:t>⠀⠀⠀⠀⠀⠀⠀⠀⠀⠀⠀⢍⢝⢝⢝⢟⢟⢟⢗⢗⢗⢗⢟⢟⢻⢿⢿⢿⢿⢿⢿⢿⢵⢼⢵⣵⡕⢕⢕⢕⢕⢕⢕⢕⢕⢕⢕⢕⢕⢕⢕⢕⢑⢕⢕⢕⢕⢕⢕⢕⢕⢕⢕⢕⢕⢕⢕⢕⢕⠀⠀⠀⠀⠀⠀⠀⠀⠀⠀⠀⠀</a:t>
            </a:r>
            <a:br/>
            <a:r>
              <a:t>⠀⠀⠀⠀⠀⠀⠀⠀⠀⠀⠀⣵⢵⢕⢕⢕⢕⢕⢕⢕⢕⢕⢕⢕⢕⢕⢕⢕⢕⢕⣕⣕⣕⣕⡕⢕⢕⢕⢕⢕⢕⢕⢕⢕⢕⢕⢕⢕⢕⢕⢕⢕⢕⢕⢕⢕⢕⢕⢕⢕⢕⢕⢕⢕⢕⢕⢕⢕⢇⠀⠀⠀⠀⠀⠀⠀⠀⠀⠀⠀⠀</a:t>
            </a:r>
            <a:br/>
            <a:r>
              <a:t>⠀⠀⠀⠀⠀⠀⠀⠀⠀⠀⠀⣮⣻⣧⣕⢕⢕⢕⢕⢕⢕⢕⢕⢕⢕⢕⢕⣕⢕⢕⢕⢕⢝⣿⣿⣕⡕⢕⢕⢕⢕⢕⢕⢕⢕⢕⢕⢕⢕⢕⢕⢕⢕⢕⢕⢕⢕⢕⢕⢕⢕⢕⢕⢕⢕⢕⢕⢕⢕⠀⠀⠀⠀⠀⠀⠀⠀⠀⠀⠀⠀</a:t>
            </a:r>
            <a:br/>
            <a:r>
              <a:t>⠀⠀⠀⠀⠀⠀⠀⠀⠀⠀⠀⣿⣿⣿⣿⣷⣵⣵⣵⡵⢵⢕⢵⢵⢵⡵⢵⢕⢕⢕⡕⢕⣿⣿⣿⣿⡧⢕⢕⢕⢕⢕⢕⢕⢕⢕⢕⢕⢵⢵⢕⢵⢵⢕⢕⢕⢕⢕⢕⢕⢕⢕⢕⢕⢕⢕⢕⢵⢕⠀⠀⠀⠀⠀⠀⠀⠀⠀⠀⠀⠀</a:t>
            </a:r>
            <a:br/>
            <a:r>
              <a:t>⠀⠀⠀⠀⠀⠀⠀⠀⠀⠀⠀⣿⣿⣿⣿⣿⣿⣇⢕⢕⢕⢕⢕⢕⢕⢕⢕⢕⢕⢸⣿⣿⣿⣿⣿⣿⣧⡕⢕⢕⢕⢕⢕⢕⢕⢕⢕⢕⢕⢕⢕⢕⢕⢕⢕⢕⢕⢕⢕⢕⢕⢕⢵⢕⢵⢵⢵⢕⢕⠀⠀⠀⠀⠀⠀⠀⠀⠀⠀⠀⠀</a:t>
            </a:r>
            <a:br/>
            <a:r>
              <a:t>⠀⠀⠀⠀⠀⠀⠀⠀⠀⠀⠀⣿⣿⣿⣿⣿⣿⣿⣿⣧⣽⣵⣵⣵⣵⣵⣵⣵⣵⢼⣿⣿⣿⣿⣿⣿⣿⣷⣷⣷⣷⣷⣷⣷⣷⣷⣷⣷⣷⣷⣷⣷⣷⣾⣿⣿⣿⣿⣿⣿⣿⣿⣿⣿⣿⣿⣿⣿⣿⠀⠀⠀⠀⠀⠀⠀⠀⠀⠀⠀⠀</a:t>
            </a:r>
            <a:br/>
            <a:r>
              <a:t>⠀⠀⠀⠀⠀⠀⠀⠀⠀⠀⠀⣿⣿⣿⣿⣿⣿⣿⣿⣿⣿⣿⣿⣿⣿⣿⣿⣿⣿⣿⢿⣿⣿⣿⣿⣿⣿⣿⣿⣿⣟⢟⣿⣿⣿⣿⣿⣿⣿⣿⣿⣿⣿⣿⣿⣿⣿⣿⣿⣿⣿⣿⣿⣿⣿⣿⣿⣿⣿⠀⠀⠀⠀⠀⠀⠀⠀⠀⠀⠀⠀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⠀⠀⠀⠀⠀⠀⠀⠀⠀⠀⠀⣿⣿⣿⣿⣿⣿⣿⣿⣿⣿⣿⣿⣿⣿⣿⣿⣿⣿⣿⡧⣼⣿⣿⣿⣿⣿⣿⣿⣿⣏⢕⣿⣿⣿⣿⣿⣿⣿⣿⣿⣿⣿⣿⣿⣿⣿⣿⣿⣿⣿⣿⣿⣿⣿⣿⣿⣿⣿⠀⠀⠀⠀⠀⠀⠀⠀⠀⠀⠀⠀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⠀⠀⠀⠀⠀⠀⠀⠀⠀⠀⠀⣿⣿⣿⣿⣿⣿⣿⣿⣿⣿⣿⣿⣿⣿⣿⣿⣿⣿⣿⢇⣹⣿⣿⣿⣿⣿⣿⣿⣿⣿⢕⣻⣿⣿⣿⣿⣿⣿⣿⣿⣿⣿⣿⣿⣿⣿⣿⣿⣿⣿⣿⣿⣿⣿⣿⣿⣿⣿⠀⠀⠀⠀⠀⠀⠀⠀⠀⠀⠀⠀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⠀⠀⠀⠀⠀⠀⠀⠀⠀⠀⠀⣿⣿⣿⣿⣿⣿⣿⣿⣿⣿⣿⣿⣿⣿⣿⣿⣿⣿⣿⢕⢸⣿⣿⣿⣿⣿⣿⣿⣿⣿⢕⢿⣿⣿⣿⣿⣿⣿⣿⣿⣿⣿⣿⣿⣿⣿⣿⣿⣿⣿⣿⣿⣿⣿⣿⣿⣿⣿⠀⠀⠀⠀⠀⠀⠀⠀⠀⠀⠀⠀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⠀⠀⠀⠀⠀⠀⠀⠀⠀⠀⠀⣿⣿⣿⣿⣿⣿⣿⣿⣿⣿⣿⣿⣿⣿⣿⣿⣿⣿⣿⢕⢸⣿⣿⣿⣿⣿⣿⣿⣿⣿⢕⢹⣿⣿⣿⣿⣿⣿⣿⣿⣿⣿⣿⣿⣿⣿⣿⣿⣿⣿⣿⣿⣿⣿⣿⣿⣿⣿⠀⠀⠀⠀⠀⠀⠀⠀⠀⠀⠀⠀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⠀⠀⠀⠀⠀⠀⠀⠀⠀⠀⠀⣿⣿⣿⣿⣿⣿⣿⣿⣿⣿⣿⣿⣿⣿⣿⣿⣿⣿⣿⢕⣾⣿⣿⣿⣿⣿⣿⣿⣿⣿⢕⣹⣿⣿⣿⣿⣿⣿⣿⣿⣿⣿⣿⣿⣿⣿⣿⣿⣿⣿⣿⣿⣿⣿⣿⣿⣿⣿⠀⠀⠀⠀⠀⠀⠀⠀⠀⠀⠀⠀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⠀⠀⠀⠀⠀⠀⠀⠀⠀⠀⠀⣿⣿⣿⣿⣿⣿⣿⣿⣿⣿⣿⣿⣿⣿⣿⣿⣿⣿⣿⢕⢻⣿⣿⣿⣿⣿⣿⣿⣿⣯⢕⣿⣿⣿⣿⣿⣿⣿⣿⣿⣿⣿⣿⣿⣿⣿⣿⣿⣿⣿⣿⣿⣿⣿⣿⣿⣿⣿⠀⠀⠀⠀⠀⠀⠀⠀⠀⠀⠀⠀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⠀⠀⠀⠀⠀⠀⠀⠀⠀⠀⠀⣿⣿⣿⣿⣿⣿⣿⣿⣿⣿⣿⣿⣿⣿⣿⣿⣿⣿⣿⢕⢹⣿⣿⣿⣿⣿⣿⣿⣿⣿⣵⣽⣿⣿⣿⣿⣿⣿⣿⣿⣿⣿⣿⣿⣿⣿⣿⣿⣿⣿⣿⣿⣿⣿⣿⣿⣿⣿⠀⠀⠀⠀⠀⠀⠀⠀⠀⠀⠀⠀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⠀⠀⠀⠀⠀⠀⠀⠀⠀⠀⠀⣿⣿⣿⣿⣿⣿⣿⣿⣿⣿⣿⣿⣿⣿⣿⣿⣿⣿⣿⣷⣾⣿⣿⣿⣿⣿⡿⣿⣿⣿⣿⣿⣿⣿⣿⣿⣿⣿⣿⣿⣿⣿⣿⣿⣿⣿⣿⣿⣿⣿⣿⣿⣿⣿⣿⣿⣿⣿⠀⠀⠀⠀⠀⠀⠀⠀⠀⠀⠀⠀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⠀⠀⠀⠀⠀⠀⠀⠀⠀⠀⠀⣿⣿⣿⣿⣿⣿⣿⣿⣿⣿⣿⣿⣿⣿⣿⣿⣿⣿⣿⣿⣿⢕⢕⢕⢕⣿⢇⣿⣿⣿⣿⣿⣿⣿⣿⣿⣿⣿⣿⣿⣿⣿⣿⣿⣿⢿⢿⢿⣿⣿⣿⡟⢟⢟⢝⢝⢝⢝⠀⠀⠀⠀⠀⠀⠀⠀⠀⠀⠀⠀</a:t>
            </a:r>
            <a:br/>
            <a:r>
              <a:t>⠀⠀⠀⠀⠀⠀⠀⠀⠀⠀⠀⣿⣿⣿⣿⣿⣿⣿⣿⣿⣿⣿⣿⣿⣿⣿⣿⣿⣿⣿⣿⣿⣷⣕⣱⣷⣿⣇⣿⣿⣿⣿⣿⣿⣿⣿⣿⣿⣻⣿⣿⣿⣿⣿⡕⢕⢕⢕⣸⣿⣿⣿⡇⢕⢕⢕⢕⢕⢕⠀⠀⠀⠀⠀⠀⠀⠀⠀⠀⠀⠀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⠀⠀⠀⠀⠀⠀⠀⠀⠀⠀⠀⣿⣿⣿⣿⣿⣿⣿⣿⣿⣿⣿⣿⣿⣿⣿⣿⣿⣿⣿⣿⣿⣿⣿⣿⣿⣿⣿⣿⣿⣿⣿⣿⣿⣿⣿⣿⣿⣿⣿⣿⣿⣿⣿⢇⢕⢕⢕⣾⣿⢟⢻⡇⢕⢕⢕⢕⢕⢕⠀⠀⠀⠀⠀⠀⠀⠀⠀⠀⠀⠀</a:t>
            </a:r>
            <a:br/>
            <a:r>
              <a:t>⠀⠀⠀⠀⠀⠀⠀⠀⠀⠀⠀⠛⠛⠛⠛⠛⠛⠛⠛⠛⠛⠛⠛⠙⠑⠑⠙⠛⠛⠛⠛⠛⠛⠛⠛⠛⠓⠙⠙⠛⠛⠛⠛⠛⠃⠙⠙⠑⠑⠑⠛⠛⠛⠛⠑⠑⠑⠑⠛⠛⠑⠑⠃⠑⠑⠑⠑⠑⠑⠀⠀⠀⠀⠀⠀⠀⠀⠀⠀⠀⠀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⠀⠀⠀⠀⠀⠀⠀⠀⠀⠀⠀⣿⣿⣿⣿⣿⣿⣿⣿⣿⣿⣿⣿⣿⣿⣿⣿⡏⢕⢕⢕⢸⣷⣾⢯⢹⢝⢕⢕⢕⢕⢕⢕⢕⢕⢕⢕⢕⢕⢕⢕⢕⢕⢕⢕⢕⢕⢕⢕⢕⢕⢕⢕⢕⢕⢕⢕⢕⢕⠀⠀⠀⠀⠀⠀⠀⠀⠀⠀⠀⠀</a:t>
            </a:r>
            <a:br/>
            <a:r>
              <a:t>⠀⠀⠀⠀⠀⠀⠀⠀⠀⠀⠀⣿⢿⡿⢿⣿⣿⣿⣿⣿⣿⣿⡿⣿⣯⣿⣷⣧⣕⣕⡕⢸⢟⢕⢕⢕⢕⢕⢕⢕⢕⢕⢕⢕⢕⢕⢕⢕⢕⢕⢕⢕⢕⢕⢕⢕⢕⢕⢕⢕⢕⢕⢕⢕⢕⢕⢕⢕⢕⠀⠀⠀⠀⠀⠀⠀⠀⠀⠀⠀⠀</a:t>
            </a:r>
            <a:br/>
            <a:r>
              <a:t>⠀⠀⠀⠀⠀⠀⠀⠀⠀⠀⠀⣿⣿⣿⣟⣟⣷⢷⢗⢕⢕⢕⢹⣽⣿⣿⣿⣿⣿⣟⣟⣟⣟⢗⢗⢟⢗⢕⢕⢕⢕⢕⢵⢵⢵⢕⢕⢕⢕⢕⢕⢕⣕⣕⣕⣕⡕⢕⢕⢕⢕⢕⢕⢕⢕⢕⢕⢕⢕⠀⠀⠀⠀⠀⠀⠀⠀⠀⠀⠀⠀</a:t>
            </a:r>
            <a:br/>
            <a:r>
              <a:t>⠀⠀⠀⠀⠀⠀⠀⠀⠀⠀⠀⣿⣿⣿⡿⢿⢿⢕⢕⢝⢕⢕⣹⣿⣿⣿⣿⣿⣿⣷⣿⣿⢵⢵⢵⢵⢼⢕⢕⢕⢕⢕⣕⣕⡕⢕⢕⢕⢕⢕⢕⢕⢕⢕⢕⢕⢕⢕⢕⢕⢕⢕⢕⢕⢕⢕⢕⢕⢕⠀⠀⠀⠀⠀⠀⠀⠀⠀⠀⠀⠀</a:t>
            </a:r>
            <a:br/>
            <a:r>
              <a:t>⠀⠀⠀⠀⠀⠀⠀⠀⠀⠀⠀⢍⢝⢝⢝⢟⢟⢟⢗⢗⢗⢗⢞⢟⢟⢿⢿⢿⢿⢷⢿⢿⢵⢽⢵⢼⡕⢕⢕⢕⢕⢕⢕⢕⢕⢕⢕⢕⢑⢕⢕⢕⢕⢕⢕⢕⢕⢕⢕⢕⢕⢕⢕⢕⢕⢕⢕⢕⢕⠀⠀⠀⠀⠀⠀⠀⠀⠀⠀⠀⠀</a:t>
            </a:r>
            <a:br/>
            <a:r>
              <a:t>⠀⠀⠀⠀⠀⠀⠀⠀⠀⠀⠀⣷⣵⢕⢕⢕⢕⢕⢕⢕⢕⢕⢕⢕⢕⢕⢕⢕⢕⢕⣕⣕⣕⣕⣕⢕⢕⢕⢕⢕⢕⢕⢕⢕⢕⢕⢕⢕⢕⢕⢕⢕⢕⢕⢕⢕⢕⢕⢕⢕⢕⢕⢕⢕⢕⢕⢕⢕⢇⠀⠀⠀⠀⠀⠀⠀⠀⠀⠀⠀⠀</a:t>
            </a:r>
            <a:br/>
            <a:r>
              <a:t>⠀⠀⠀⠀⠀⠀⠀⠀⠀⠀⠀⣿⣿⣿⣧⣕⢕⢕⢕⢕⢕⢕⢕⢕⢕⢕⢕⣕⢕⢕⢕⢕⢝⣿⣿⣇⡕⢕⢇⢕⢕⢕⢕⢕⢕⢕⢕⢕⢕⢕⢕⢕⢕⢕⢕⢕⢕⢕⢕⢕⢕⢕⢕⢕⢕⢕⢕⢕⢕⠀⠀⠀⠀⠀⠀⠀⠀⠀⠀⠀⠀</a:t>
            </a:r>
            <a:br/>
            <a:r>
              <a:t>⠀⠀⠀⠀⠀⠀⠀⠀⠀⠀⠀⣿⣿⣿⣿⣿⣧⣵⣵⡵⢵⢵⢵⢵⢵⡵⢷⢕⢕⢕⢕⢕⢸⣿⣿⣿⡧⢕⢕⢕⢕⢕⢕⢕⢕⢕⢕⢕⢱⢵⢵⢵⢵⢵⢕⢕⢕⢕⢕⢕⢕⢕⢕⢕⢕⢕⢱⢵⢕⠀⠀⠀⠀⠀⠀⠀⠀⠀⠀⠀⠀</a:t>
            </a:r>
            <a:br/>
            <a:r>
              <a:t>⠀⠀⠀⠀⠀⠀⠀⠀⠀⠀⠀⣿⣿⣿⣿⣿⣿⣿⣕⢕⢕⢕⢕⢕⢕⢕⢕⢕⢕⢕⢿⣿⣿⣿⣿⣿⣷⡕⢕⢕⢕⢕⢕⢕⢕⢕⢕⢕⢕⢕⢕⢕⢕⢕⢕⢕⢕⢕⢕⢕⢕⢵⢵⢵⢵⢵⢵⢕⢕⠀⠀⠀⠀⠀⠀⠀⠀⠀⠀⠀⠀</a:t>
            </a:r>
            <a:br/>
            <a:r>
              <a:t>⠀⠀⠀⠀⠀⠀⠀⠀⠀⠀⠀⣿⣿⣿⣿⣿⣿⣿⣿⣯⣯⣵⣵⣵⣵⣵⣵⣵⣵⣵⣽⣿⣿⣿⣿⣿⣿⣷⣷⣷⣷⣷⣷⣷⣷⣷⣷⣷⣷⣷⣷⣷⣷⣷⣿⣿⣿⣿⣿⣿⣿⣿⣿⣿⣿⣿⣿⣿⣿⠀⠀⠀⠀⠀⠀⠀⠀⠀⠀⠀⠀</a:t>
            </a:r>
            <a:br/>
            <a:r>
              <a:t>⠀⠀⠀⠀⠀⠀⠀⠀⠀⠀⠀⣿⣿⣿⣿⣿⣿⣿⣿⣿⣿⣿⣿⣿⣿⣿⣿⣿⣿⣿⣿⢿⣿⣿⣿⣿⣿⣿⣿⣿⣿⡟⢻⣿⣿⣿⣿⣿⣿⣿⣿⣿⣿⣿⣿⣿⣿⣿⣿⣿⣿⣿⣿⣿⣿⣿⣿⣿⣿⠀⠀⠀⠀⠀⠀⠀⠀⠀⠀⠀⠀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⠀⠀⠀⠀⠀⠀⠀⠀⠀⠀⠀⣿⣿⣿⣿⣿⣿⣿⣿⣿⣿⣿⣿⣿⣿⣿⣿⣿⣿⣿⣿⢵⣿⣿⣿⣿⣿⣿⣿⣿⣿⡕⢸⣿⣿⣿⣿⣿⣿⣿⣿⣿⣿⣿⣿⣿⣿⣿⣿⣿⣿⣿⣿⣿⣿⣿⣿⣿⣿⠀⠀⠀⠀⠀⠀⠀⠀⠀⠀⠀⠀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⠀⠀⠀⠀⠀⠀⠀⠀⠀⠀⠀⣿⣿⣿⣿⣿⣿⣿⣿⣿⣿⣿⣿⣿⣿⣿⣿⣿⣿⣿⣿⢕⣿⣿⣿⣿⣿⣿⣿⣿⣿⡇⢕⣿⣿⣿⣿⣿⣿⣿⣿⣿⣿⣿⣿⣿⣿⣿⣿⣿⣿⣿⣿⣿⣿⣿⣿⣿⣿⠀⠀⠀⠀⠀⠀⠀⠀⠀⠀⠀⠀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⠀⠀⠀⠀⠀⠀⠀⠀⠀⠀⠀⣿⣿⣿⣿⣿⣿⣿⣿⣿⣿⣿⣿⣿⣿⣿⣿⣿⣿⣿⡟⢕⣿⣿⣿⣿⣿⣿⣿⣿⣿⡇⢕⣿⣿⣿⣿⣿⣿⣿⣿⣿⣿⣿⣿⣿⣿⣿⣿⣿⣿⣿⣿⣿⣿⣿⣿⣿⣿⠀⠀⠀⠀⠀⠀⠀⠀⠀⠀⠀⠀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⠀⠀⠀⠀⠀⠀⠀⠀⠀⠀⠀⣿⣿⣿⣿⣿⣿⣿⣿⣿⣿⣿⣿⣿⣿⣿⣿⣿⣿⣿⡇⢕⣿⣿⣿⣿⣿⣿⣿⣿⣿⡇⢕⣿⣿⣿⣿⣿⣿⣿⣿⣿⣿⣿⣿⣿⣿⣿⣿⣿⣿⣿⣿⣿⣿⣿⣿⣿⣿⠀⠀⠀⠀⠀⠀⠀⠀⠀⠀⠀⠀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⠀⠀⠀⠀⠀⠀⠀⠀⠀⠀⠀⣿⣿⣿⣿⣿⣿⣿⣿⣿⣿⣿⣿⣿⣿⣿⣿⣿⣿⣿⡧⢕⣿⣿⣿⣿⣿⣿⣿⣿⣿⡇⢕⣿⣿⣿⣿⣿⣿⣿⣿⣿⣿⣿⣿⣿⣿⣿⣿⣿⣿⣿⣿⣿⣿⣿⣿⣿⣿⠀⠀⠀⠀⠀⠀⠀⠀⠀⠀⠀⠀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⠀⠀⠀⠀⠀⠀⠀⠀⠀⠀⠀⣿⣿⣿⣿⣿⣿⣿⣿⣿⣿⣿⣿⣿⣿⣿⣿⣿⣿⣿⡧⢕⣿⣿⣿⣿⣿⣿⣿⣿⣿⡇⢕⣿⣿⣿⣿⣿⣿⣿⣿⣿⣿⣿⣿⣿⣿⣿⣿⣿⣿⣿⣿⣿⣿⣿⣿⣿⣿⠀⠀⠀⠀⠀⠀⠀⠀⠀⠀⠀⠀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⠀⠀⠀⠀⠀⠀⠀⠀⠀⠀⠀⣿⣿⣿⣿⣿⣿⣿⣿⣿⣿⣿⣿⣿⣿⣿⣿⣿⣿⣿⡿⢕⣿⣿⣿⣿⣿⣿⣿⣿⣿⣧⣵⣿⣿⣿⣿⣿⣿⣿⣿⣿⣿⣿⣿⣿⣿⣿⣿⣿⣿⣿⣿⣿⣿⣿⣿⣿⣿⠀⠀⠀⠀⠀⠀⠀⠀⠀⠀⠀⠀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⠀⠀⠀⠀⠀⠀⠀⠀⠀⠀⠀⣿⣿⣿⣿⣿⣿⣿⣿⣿⣿⣿⣿⣿⣿⣿⣿⣿⣿⣿⣿⣷⣿⣿⣿⡿⢿⢟⢻⣿⣿⣿⣿⣿⣿⣿⣿⣿⣿⣿⣿⣿⣿⣿⣿⣿⣿⣿⣿⣿⣿⣿⣿⣿⣿⣿⣿⣿⣿⠀⠀⠀⠀⠀⠀⠀⠀⠀⠀⠀⠀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⠀⠀⠀⠀⠀⠀⠀⠀⠀⠀⠀⣿⣿⣿⣿⣿⣿⣿⣿⣿⣿⣿⣿⣿⣿⣿⣿⣿⣿⣿⣿⣿⣿⢕⢕⢕⢕⣼⢸⣿⣿⣿⣿⣿⣿⣿⣿⣿⣿⣿⣿⣿⣿⣿⣿⡿⢿⢿⢿⣿⣿⣿⣿⢏⢟⢝⢝⢟⢝⠀⠀⠀⠀⠀⠀⠀⠀⠀⠀⠀⠀</a:t>
            </a:r>
            <a:br/>
            <a:r>
              <a:t>⠀⠀⠀⠀⠀⠀⠀⠀⠀⠀⠀⣿⣿⣿⣿⣿⣿⣿⣿⣿⣿⣿⣿⣿⣿⣿⣿⣿⣿⣿⣿⣿⣿⣷⡕⣕⣼⣿⣽⣿⣿⣿⣿⣿⣿⣿⣿⣿⣿⣿⣿⣿⣿⡇⢕⢕⢕⢕⢱⣿⣿⣿⣇⢕⢕⢕⢕⢕⢕⠀⠀⠀⠀⠀⠀⠀⠀⠀⠀⠀⠀</a:t>
            </a:r>
            <a:br/>
            <a:r>
              <a:t>⠀⠀⠀⠀⠀⠀⠀⠀⠀⠀⠀⣿⣿⣿⣿⣿⣿⣿⣿⣿⣿⣿⣿⣿⣿⣿⣿⣿⣿⣿⣿⣿⣿⣿⣿⣿⣿⡿⢟⢟⣻⣿⣿⣿⣿⣟⡕⣵⣹⡝⢯⢟⢇⢕⢕⢕⢕⢕⢸⣿⢟⢟⣿⢕⢕⢕⢕⢕⢕⠀⠀⠀⠀⠀⠀⠀⠀⠀⠀⠀⠀</a:t>
            </a:r>
            <a:br/>
            <a:r>
              <a:t>⠀⠀⠀⠀⠀⠀⠀⠀⠀⠀⠀⠛⠛⠛⠛⠛⠛⠛⠛⠛⠛⠛⠛⠛⠓⠑⠑⠘⠛⠛⠛⠛⠛⠛⠛⠛⠛⠙⠑⠓⠛⠛⠛⠛⠙⠙⠑⠑⠑⠑⠑⠑⠑⠑⠑⠑⠑⠑⠘⠛⠃⠑⠘⠑⠑⠑⠑⠑⠑⠀⠀⠀⠀⠀⠀⠀⠀⠀⠀⠀⠀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⠀⠀⠀⠀⠀⠀⠀⠀⠀⠀⠀⣿⣿⣿⣿⣿⣿⣿⣿⣿⣿⣿⣿⣿⣿⣿⣿⣿⢕⢕⢕⢸⣷⣷⣿⢕⢕⢕⢕⢕⢕⢕⢕⢕⢕⢕⢕⢕⢕⢕⢕⢕⢕⢕⢕⢕⢕⢕⢕⢕⢕⢕⢕⢕⢕⢕⢕⢕⢕⠀⠀⠀⠀⠀⠀⠀⠀⠀⠀⠀⠀</a:t>
            </a:r>
            <a:br/>
            <a:r>
              <a:t>⠀⠀⠀⠀⠀⠀⠀⠀⠀⠀⠀⣿⡿⢿⢿⢿⣿⣿⣿⣿⣿⣿⡿⣿⣿⣿⣿⣷⣕⣕⣕⢸⡟⢝⢕⢕⢕⢕⢕⢕⢕⢕⢕⢕⢕⢕⢕⢕⢕⢕⢕⢕⢕⢕⢕⢕⢕⢕⢕⢕⢕⢕⢕⢕⢕⢕⢕⢕⢕⠀⠀⠀⠀⠀⠀⠀⠀⠀⠀⠀⠀</a:t>
            </a:r>
            <a:br/>
            <a:r>
              <a:t>⠀⠀⠀⠀⠀⠀⠀⠀⠀⠀⠀⣿⣿⣿⣟⣟⣟⡳⢗⢕⢕⢱⢜⣼⣿⣿⣿⣿⣿⣟⣟⣟⣟⡟⢗⢗⢗⢗⢕⢕⢕⢕⢱⢵⢵⢵⢕⢕⢕⢕⢕⢕⣕⣕⣕⣕⣕⢕⢕⢕⢕⢕⢕⢕⢕⢕⢕⢕⢕⠀⠀⠀⠀⠀⠀⠀⠀⠀⠀⠀⠀</a:t>
            </a:r>
            <a:br/>
            <a:r>
              <a:t>⠀⠀⠀⠀⠀⠀⠀⠀⠀⠀⠀⣿⣿⣿⣿⢻⢯⢝⢕⢝⢕⢕⢹⣿⣿⣿⣿⣿⣿⣷⣿⣿⡧⢵⢵⢵⢵⢕⢕⢕⢕⢕⢕⢕⡕⢕⢕⢕⢕⢕⢕⢕⢕⢕⢕⢕⢕⢕⢕⢕⢕⢕⢕⢕⢕⢕⢕⢕⢕⠀⠀⠀⠀⠀⠀⠀⠀⠀⠀⠀⠀</a:t>
            </a:r>
            <a:br/>
            <a:r>
              <a:t>⠀⠀⠀⠀⠀⠀⠀⠀⠀⠀⠀⣭⣝⢝⢝⢝⢝⢝⢟⢟⢗⢗⢞⢟⢟⢟⢻⢿⢿⢷⢿⢿⢧⢵⢵⢵⢵⢕⢕⢕⢕⢕⢕⢕⢕⢕⢕⢑⢕⢕⢕⢕⢕⢕⢕⢕⢕⢕⢕⢕⢕⢕⢕⢕⢕⢕⢕⢕⢕⠀⠀⠀⠀⠀⠀⠀⠀⠀⠀⠀⠀</a:t>
            </a:r>
            <a:br/>
            <a:r>
              <a:t>⠀⠀⠀⠀⠀⠀⠀⠀⠀⠀⠀⣗⢻⣧⡵⢕⢕⢕⢕⢕⢕⢕⢕⢕⢕⢕⢕⢕⢕⢕⢕⣵⣵⣵⣕⢕⢕⢕⢕⢕⢕⢕⢕⢕⢕⢕⢕⢕⢕⢕⢕⢕⢕⢕⢕⢕⢕⢕⢕⢕⢕⢕⢕⢕⢕⢕⢕⢕⢇⠀⠀⠀⠀⠀⠀⠀⠀⠀⠀⠀⠀</a:t>
            </a:r>
            <a:br/>
            <a:r>
              <a:t>⠀⠀⠀⠀⠀⠀⠀⠀⠀⠀⠀⣿⣿⣽⣽⢿⣵⡕⢕⢕⢕⢕⢕⢕⢕⢕⢕⢱⢵⢕⢕⢕⢕⢹⣿⣷⡇⢗⢇⢇⢗⢕⢕⢕⢕⢕⢕⢕⢕⢕⢕⢕⢕⢕⢕⢕⢕⢕⢕⢕⢕⢕⢕⢕⢕⢕⢕⢕⢕⠀⠀⠀⠀⠀⠀⠀⠀⠀⠀⠀⠀</a:t>
            </a:r>
            <a:br/>
            <a:r>
              <a:t>⠀⠀⠀⠀⠀⠀⠀⠀⠀⠀⠀⣿⣿⣿⣿⣿⣿⣷⣷⣵⢵⢵⢵⢵⢷⢷⢷⢷⢕⢕⢕⢕⢕⢜⣿⣿⣿⡕⢕⢕⢕⢕⢕⢕⢕⢕⢕⢕⢕⢕⢕⢕⢕⢕⢕⢕⢕⢕⢕⢕⢕⢕⢕⢕⢕⢕⢕⢕⢕⠀⠀⠀⠀⠀⠀⠀⠀⠀⠀⠀⠀</a:t>
            </a:r>
            <a:br/>
            <a:r>
              <a:t>⠀⠀⠀⠀⠀⠀⠀⠀⠀⠀⠀⣿⣿⣿⣿⣿⣿⣿⣿⣷⣕⣕⢕⢕⢕⢕⢕⢕⡕⢕⢕⢱⣯⣾⣿⣿⣿⣟⡕⢕⢕⢕⢕⢕⢕⢕⢕⢕⢕⢕⢕⢕⢕⢕⢕⢱⢕⢕⢕⢱⢕⢕⢕⢕⢕⢕⢕⢕⢕⠀⠀⠀⠀⠀⠀⠀⠀⠀⠀⠀⠀</a:t>
            </a:r>
            <a:br/>
            <a:r>
              <a:t>⠀⠀⠀⠀⠀⠀⠀⠀⠀⠀⠀⣿⣿⣿⣿⣿⣿⣿⣿⣿⣿⣷⣷⣧⣵⣵⣵⣵⣷⣷⡕⢱⣽⣿⣿⣿⣿⣿⣷⣷⣷⣷⣷⣷⣷⣷⣷⣷⣿⣿⣿⣿⣿⣿⣿⣿⣿⣿⣿⣿⣿⣿⣿⣿⣿⣿⣿⣿⣿⠀⠀⠀⠀⠀⠀⠀⠀⠀⠀⠀⠀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⠀⠀⠀⠀⠀⠀⠀⠀⠀⠀⠀⣿⣿⣿⣿⣿⣿⣿⣿⣿⣿⣿⣿⣿⣿⣿⣿⣿⣿⣿⣿⣿⢿⢿⣿⣿⣿⣿⣿⣿⣿⣿⡟⢟⣿⣿⣿⣿⣿⣿⣿⣿⣿⣿⣿⣿⣿⣿⣿⣿⣿⣿⣿⣿⣿⣿⣿⣿⣿⠀⠀⠀⠀⠀⠀⠀⠀⠀⠀⠀⠀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⠀⠀⠀⠀⠀⠀⠀⠀⠀⠀⠀⣿⣿⣿⣿⣿⣿⣿⣿⣿⣿⣿⣿⣿⣿⣿⣿⣿⣿⣿⣿⣿⡧⢼⣿⣿⣿⣿⣿⣿⣿⣿⡕⢞⣿⣿⣿⣿⣿⣿⣿⣿⣿⣿⣿⣿⣿⣿⣿⣿⣿⣿⣿⣿⣿⣿⣿⣿⣿⠀⠀⠀⠀⠀⠀⠀⠀⠀⠀⠀⠀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⠀⠀⠀⠀⠀⠀⠀⠀⠀⠀⠀⣿⣿⣿⣿⣿⣿⣿⣿⣿⣿⣿⣿⣿⣿⣿⣿⣿⣿⣿⣿⣿⢇⢸⣿⣿⣿⣿⣿⣿⣿⣿⡇⢕⣿⣿⣿⣿⣿⣿⣿⣿⣿⣿⣿⣿⣿⣿⣿⣿⣿⣿⣿⣿⣿⣿⣿⣿⣿⠀⠀⠀⠀⠀⠀⠀⠀⠀⠀⠀⠀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⠀⠀⠀⠀⠀⠀⠀⠀⠀⠀⠀⣿⣿⣿⣿⣿⣿⣿⣿⣿⣿⣿⣿⣿⣿⣿⣿⣿⣿⣿⣿⣿⢕⢸⣿⣿⣿⣿⣿⣿⣿⣿⡇⢕⣿⣿⣿⣿⣿⣿⣿⣿⣿⣿⣿⣿⣿⣿⣿⣿⣿⣿⣿⣿⣿⣿⣿⣿⣿⠀⠀⠀⠀⠀⠀⠀⠀⠀⠀⠀⠀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⠀⠀⠀⠀⠀⠀⠀⠀⠀⠀⠀⣿⣿⣿⣿⣿⣿⣿⣿⣿⣿⣿⣿⣿⣿⣿⣿⣿⣿⣿⣿⣿⢕⢸⣿⣿⣿⣿⣿⣿⣿⣿⡇⢕⣿⣿⣿⣿⣿⣿⣿⣿⣿⣿⣿⣿⣿⣿⣿⣿⣿⣿⣿⣿⣿⣿⣿⣿⣿⠀⠀⠀⠀⠀⠀⠀⠀⠀⠀⠀⠀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⠀⠀⠀⠀⠀⠀⠀⠀⠀⠀⠀⣿⣿⣿⣿⣿⣿⣿⣿⣿⣿⣿⣿⣿⣿⣿⣿⣿⣿⣿⣿⣿⢕⢸⣿⣿⣿⣿⣿⣿⣿⣿⡇⢕⣿⣿⣿⣿⣿⣿⣿⣿⣿⣿⣿⣿⣿⣿⣿⣿⣿⣿⣿⣿⣿⣿⣿⣿⣿⠀⠀⠀⠀⠀⠀⠀⠀⠀⠀⠀⠀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⠀⠀⠀⠀⠀⠀⠀⠀⠀⠀⠀⣿⣿⣿⣿⣿⣿⣿⣿⣿⣿⣿⣿⣿⣿⣿⣿⣿⣿⣿⣿⣿⢕⢸⣿⣿⣿⣿⣿⣿⣿⣿⡇⢕⣿⣿⣿⣿⣿⣿⣿⣿⣿⣿⣿⣿⣿⣿⣿⣿⣿⣿⣿⣿⣿⣿⣿⣿⣿⠀⠀⠀⠀⠀⠀⠀⠀⠀⠀⠀⠀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⠀⠀⠀⠀⠀⠀⠀⠀⠀⠀⠀⣿⣿⣿⣿⣿⣿⣿⣿⣿⣿⣿⣿⣿⣿⣿⣿⣿⣿⣿⣿⣿⡕⢸⣿⣿⣿⣿⣿⣿⣿⣿⣧⣵⣿⣿⣿⣿⣿⣿⣿⣿⣿⣿⣿⣿⣿⣿⣿⣿⣿⣿⣿⣿⣿⣿⣿⣿⣿⠀⠀⠀⠀⠀⠀⠀⠀⠀⠀⠀⠀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⠀⠀⠀⠀⠀⠀⠀⠀⠀⠀⠀⣿⣿⣿⣿⣿⣿⣿⣿⣿⣿⣿⣿⣿⣿⣿⣿⣿⣿⡟⢟⣿⣿⣿⡕⢱⣽⣿⣿⣿⣿⣿⣿⣿⣿⣿⣿⣿⣿⣿⣿⣿⣿⣿⢿⢿⢿⢟⢟⢻⣿⣿⣿⡏⢝⢝⢝⢝⢝⠀⠀⠀⠀⠀⠀⠀⠀⠀⠀⠀⠀</a:t>
            </a:r>
            <a:br/>
            <a:r>
              <a:t>⠀⠀⠀⠀⠀⠀⠀⠀⠀⠀⠀⣿⣿⣿⣿⣿⣿⣿⣿⣿⣿⣿⣿⣿⣿⣿⣿⣿⣿⡧⣾⣿⣿⣿⣿⣿⣿⣿⣿⣿⣿⣿⣿⣿⣿⣿⣟⢟⢝⢝⢝⢕⢕⢕⢕⢕⢕⢕⢕⢼⣿⣿⣿⡇⢕⢕⢕⢕⢕⠀⠀⠀⠀⠀⠀⠀⠀⠀⠀⠀⠀</a:t>
            </a:r>
            <a:br/>
            <a:r>
              <a:t>⠀⠀⠀⠀⠀⠀⠀⠀⠀⠀⠀⣿⣿⣿⣿⣿⣿⣿⣿⣿⣿⣿⣿⣿⣿⡿⣿⢿⣿⣷⣾⣿⣿⣿⣿⣿⣿⣿⣿⡟⢝⣝⣿⣿⣿⢿⣵⣵⡱⢵⢷⢗⢕⢕⢕⢕⢕⢕⢕⣿⣿⢟⢻⡇⢕⢕⢕⢕⢕⠀⠀⠀⠀⠀⠀⠀⠀⠀⠀⠀⠀</a:t>
            </a:r>
            <a:br/>
            <a:r>
              <a:t>⠀⠀⠀⠀⠀⠀⠀⠀⠀⠀⠀⠛⠛⠛⠛⠛⠛⠛⠛⠛⠛⠛⠛⠛⠛⠓⠑⠑⠑⠘⠛⠛⠛⠛⠛⠛⠛⠛⠛⠓⠛⠛⠛⠙⠙⠑⠑⠑⠑⠑⠑⠑⠑⠑⠑⠑⠑⠑⠑⠙⠃⠑⠑⠃⠑⠑⠑⠑⠑⠀⠀⠀⠀⠀⠀⠀⠀⠀⠀⠀⠀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⠀⠀⠀⠀⠀⠀⠀⠀⠀⠀⠀⣿⣿⣿⣿⣿⣿⣿⣿⣿⣿⣿⣿⣿⣿⣿⣿⣿⢕⢕⢕⢸⣷⣷⣷⢱⢝⢝⢕⢜⢕⢕⢕⢕⢕⢕⢕⢕⢕⢕⢕⢕⢕⢕⢕⢕⢕⢕⢕⢕⢕⢕⢕⢕⢕⢕⢕⢕⢕⠀⠀⠀⠀⠀⠀⠀⠀⠀⠀⠀⠀</a:t>
            </a:r>
            <a:br/>
            <a:r>
              <a:t>⠀⠀⠀⠀⠀⠀⠀⠀⠀⠀⠀⣿⡿⢿⢿⢿⣿⣿⣿⣿⣿⣿⡿⣿⣿⣿⣿⣿⣕⣕⣕⣸⣟⢝⢕⢕⢕⢕⢕⢕⢕⢕⢕⢕⢕⢕⢕⢕⢕⢕⢕⢕⢕⢕⢕⢕⢕⢕⢕⢕⢕⢕⢕⢕⢕⢕⢕⢕⢕⠀⠀⠀⠀⠀⠀⠀⠀⠀⠀⠀⠀</a:t>
            </a:r>
            <a:br/>
            <a:r>
              <a:t>⠀⠀⠀⠀⠀⠀⠀⠀⠀⠀⠀⣿⣿⣿⣟⣟⣟⡟⢗⢕⢕⢕⢧⣽⣿⣿⣿⣿⣿⣿⣏⣝⣝⣟⢇⢗⢗⢗⢗⢕⢕⢕⢕⢵⢵⢵⢵⢵⢕⢕⢕⢕⢕⢕⣕⣕⣕⣕⢕⢕⢕⢕⢕⢕⢕⢕⢕⢕⢕⠀⠀⠀⠀⠀⠀⠀⠀⠀⠀⠀⠀</a:t>
            </a:r>
            <a:br/>
            <a:r>
              <a:t>⠀⠀⠀⠀⠀⠀⠀⠀⠀⠀⠀⣿⣿⣿⣿⢟⢫⢝⢕⠝⢕⢜⢹⣿⣿⣿⣿⣿⣿⣷⣿⣿⡧⢵⢧⢵⢵⢕⢕⢕⢕⢕⢕⢕⢕⢕⢕⢕⢕⡕⢕⣕⢕⢕⢕⢕⢕⢕⢕⢕⢕⢕⢕⢕⢕⢕⢕⢕⢕⠀⠀⠀⠀⠀⠀⠀⠀⠀⠀⠀⠀</a:t>
            </a:r>
            <a:br/>
            <a:r>
              <a:t>⠀⠀⠀⠀⠀⠀⠀⠀⠀⠀⠀⢭⣭⣝⢝⢝⢝⢝⢟⢟⢟⢗⢞⢟⢟⢟⢟⢻⢿⢿⢿⢿⢧⢵⢵⢵⢵⢕⢕⢕⢕⢕⢕⢕⢕⢕⢕⢑⢕⢕⢕⢕⢕⢕⢕⢕⢕⢕⢕⢕⢕⢕⢕⢕⢕⢕⢕⢕⢕⠀⠀⠀⠀⠀⠀⠀⠀⠀⠀⠀⠀</a:t>
            </a:r>
            <a:br/>
            <a:r>
              <a:t>⠀⠀⠀⠀⠀⠀⠀⠀⠀⠀⠀⣿⣿⣿⣧⡵⡕⢕⢕⢕⢕⢕⢕⢕⢕⢕⢕⢕⢕⢕⢕⢱⢵⣵⣵⡕⢕⢕⢕⢕⢕⢕⢕⢕⢕⢕⢕⢜⢕⢕⢕⢕⢕⢕⢕⢕⢕⢕⢕⢕⢕⢕⢕⢕⢕⢕⢕⢕⢕⠀⠀⠀⠀⠀⠀⠀⠀⠀⠀⠀⠀</a:t>
            </a:r>
            <a:br/>
            <a:r>
              <a:t>⠀⠀⠀⠀⠀⠀⠀⠀⠀⠀⠀⣿⣿⣿⣿⣿⣿⣕⢕⢕⢕⢕⢕⢕⢕⢕⢕⣱⢵⢕⢕⢕⢕⢜⢿⣿⣧⡕⢕⢕⢕⢇⢕⢕⢕⢕⢕⢕⢕⢕⢕⢕⢕⢕⢕⢕⢕⢕⢕⢕⢕⢕⢕⢕⢕⢕⢕⢕⢕⠀⠀⠀⠀⠀⠀⠀⠀⠀⠀⠀⠀</a:t>
            </a:r>
            <a:br/>
            <a:r>
              <a:t>⠀⠀⠀⠀⠀⠀⠀⠀⠀⠀⠀⣿⣿⣿⣿⣿⣿⣿⣷⣷⣧⢵⢕⢵⢷⢷⢷⢷⢷⢕⢕⢕⢕⢕⢻⣿⣿⣷⡕⢕⢕⢕⢕⢕⢕⢕⢕⢕⢕⢕⢕⢕⢕⢕⢕⢕⢕⢕⢕⢕⢕⢕⢕⢕⢕⢕⢕⢕⢕⠀⠀⠀⠀⠀⠀⠀⠀⠀⠀⠀⠀</a:t>
            </a:r>
            <a:br/>
            <a:r>
              <a:t>⠀⠀⠀⠀⠀⠀⠀⠀⠀⠀⠀⣿⣿⣿⣿⣿⣿⣿⣿⣿⣧⣇⡕⢕⢕⢕⢕⣕⡕⢕⢕⢕⢱⣿⣾⣿⣿⣿⡇⢕⢕⢕⢕⢕⢕⢕⢕⢕⢕⢕⢕⢕⢕⢕⢕⢕⢕⢕⢕⢕⢕⢕⢕⢕⢕⢕⢕⣕⣕⠀⠀⠀⠀⠀⠀⠀⠀⠀⠀⠀⠀</a:t>
            </a:r>
            <a:br/>
            <a:r>
              <a:t>⠀⠀⠀⠀⠀⠀⠀⠀⠀⠀⠀⣿⣿⣿⣿⣿⣿⣿⣿⣿⣿⣿⣷⣷⣷⣷⣷⣷⣷⣷⣧⣕⣱⣽⣿⣿⣿⣿⣷⣷⣷⣷⣷⣷⣷⣷⣿⣿⣿⣿⣿⣿⣿⣿⣿⣿⣿⣿⣿⣿⣿⣿⣿⣿⣿⣿⣿⣿⣿⠀⠀⠀⠀⠀⠀⠀⠀⠀⠀⠀⠀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⠀⠀⠀⠀⠀⠀⠀⠀⠀⠀⠀⣿⣿⣿⣿⣿⣿⣿⣿⣿⣿⣿⣿⣿⣿⣿⣿⣿⣿⣿⣿⣿⡟⢿⣿⣿⣿⣿⣿⣿⣿⣿⣟⢟⣻⣿⣿⣿⣿⣿⣿⣿⣿⣿⣿⣿⣿⣿⣿⣿⣿⣿⣿⣿⣿⣿⣿⣿⣿⠀⠀⠀⠀⠀⠀⠀⠀⠀⠀⠀⠀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⠀⠀⠀⠀⠀⠀⠀⠀⠀⠀⠀⣿⣿⣿⣿⣿⣿⣿⣿⣿⣿⣿⣿⣿⣿⣿⣿⣿⣿⣿⣿⣿⣿⢵⣿⣿⣿⣿⣿⣿⣿⣿⣇⢗⢿⣿⣿⣿⣿⣿⣿⣿⣿⣿⣿⣿⣿⣿⣿⣿⣿⣿⣿⣿⣿⣿⣿⣿⣿⠀⠀⠀⠀⠀⠀⠀⠀⠀⠀⠀⠀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⠀⠀⠀⠀⠀⠀⠀⠀⠀⠀⠀⣿⣿⣿⣿⣿⣿⣿⣿⣿⣿⣿⣿⣿⣿⣿⣿⣿⣿⣿⣿⣿⡿⢕⣿⣿⣿⣿⣿⣿⣿⣿⣿⢕⢸⣿⣿⣿⣿⣿⣿⣿⣿⣿⣿⣿⣿⣿⣿⣿⣿⣿⣿⣿⣿⣿⣿⣿⣿⠀⠀⠀⠀⠀⠀⠀⠀⠀⠀⠀⠀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⠀⠀⠀⠀⠀⠀⠀⠀⠀⠀⠀⣿⣿⣿⣿⣿⣿⣿⣿⣿⣿⣿⣿⣿⣿⣿⣿⣿⣿⣿⣿⣿⡇⢕⣿⣿⣿⣿⣿⣿⣿⣿⣿⢕⢸⣿⣿⣿⣿⣿⣿⣿⣿⣿⣿⣿⣿⣿⣿⣿⣿⣿⣿⣿⣿⣿⣿⣿⣿⠀⠀⠀⠀⠀⠀⠀⠀⠀⠀⠀⠀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⠀⠀⠀⠀⠀⠀⠀⠀⠀⠀⠀⣿⣿⣿⣿⣿⣿⣿⣿⣿⣿⣿⣿⣿⣿⣿⣿⣿⣿⣿⣿⣿⡇⢕⣿⣿⣿⣿⣿⣿⣿⣿⣿⢕⢸⣿⣿⣿⣿⣿⣿⣿⣿⣿⣿⣿⣿⣿⣿⣿⣿⣿⣿⣿⣿⣿⣿⣿⣿⠀⠀⠀⠀⠀⠀⠀⠀⠀⠀⠀⠀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⠀⠀⠀⠀⠀⠀⠀⠀⠀⠀⠀⣿⣿⣿⣿⣿⣿⣿⣿⣿⣿⣿⣿⣿⣿⣿⣿⣿⣿⣿⣿⣿⡇⢕⣿⣿⣿⣿⣿⣿⣿⣿⣿⢕⢸⣿⣿⣿⣿⣿⣿⣿⣿⣿⣿⣿⣿⣿⣿⣿⣿⣿⣿⣿⣿⣿⣿⣿⣿⠀⠀⠀⠀⠀⠀⠀⠀⠀⠀⠀⠀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⠀⠀⠀⠀⠀⠀⠀⠀⠀⠀⠀⣿⣿⣿⣿⣿⣿⣿⣿⣿⣿⣿⣿⣿⣿⣿⣿⣿⣿⣿⣿⣿⡇⢕⣿⣿⣿⣿⣿⣿⣿⣿⡯⢕⢸⣿⣿⣿⣿⣿⣿⣿⣿⣿⣿⣿⣿⣿⣿⣿⣿⣿⣿⣿⣿⣿⣿⣿⣿⠀⠀⠀⠀⠀⠀⠀⠀⠀⠀⠀⠀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⠀⠀⠀⠀⠀⠀⠀⠀⠀⠀⠀⣿⣿⣿⣿⣿⣿⣿⣿⣿⣿⣿⣿⣿⣿⣿⣿⣿⣿⣿⣿⣿⣇⢕⣿⣿⣿⣿⣿⣿⣿⣿⣿⣵⣾⣿⣿⣿⣿⣿⣿⣿⣿⣿⣿⣿⣿⣿⣿⣿⣿⣿⣿⣿⣿⣿⣿⣿⣿⠀⠀⠀⠀⠀⠀⠀⠀⠀⠀⠀⠀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⠀⠀⠀⠀⠀⠀⠀⠀⠀⠀⠀⣿⣿⣿⣿⣿⣿⣿⣿⣿⣿⣿⣿⣿⣿⣿⣿⣿⣿⡟⢟⢟⣿⣿⣿⣿⣿⣿⣿⣿⣿⣿⣿⣿⣿⣿⣿⣿⣿⣿⣿⣿⣿⡿⢿⢿⢟⢟⢟⢻⣿⣿⣿⡟⢝⢝⢕⢜⢝⠀⠀⠀⠀⠀⠀⠀⠀⠀⠀⠀⠀</a:t>
            </a:r>
            <a:br/>
            <a:r>
              <a:t>⠀⠀⠀⠀⠀⠀⠀⠀⠀⠀⠀⣿⣿⣿⣿⣿⣿⣿⣿⣿⣿⣿⣿⣿⣿⣿⣿⣿⣿⡗⢱⣿⣿⣿⣿⣿⣿⣿⣿⣿⢿⣿⣿⣿⣿⣿⣿⢏⢝⢝⢕⢕⢕⢕⢕⢕⢕⢕⢕⣸⣿⣿⣿⡇⢕⢕⢕⢕⢕⠀⠀⠀⠀⠀⠀⠀⠀⠀⠀⠀⠀</a:t>
            </a:r>
            <a:br/>
            <a:r>
              <a:t>⠀⠀⠀⠀⠀⠀⠀⠀⠀⠀⠀⣿⣿⣿⣿⣿⣿⣿⣿⣿⣿⣿⣿⣿⣿⡿⣿⢿⣿⣷⣷⣿⣿⣿⣿⣿⣿⣿⣿⡟⢕⢸⣿⣿⡿⣿⣯⡕⢷⢷⢗⢕⢕⢕⢕⢕⢕⢕⢕⢸⣿⡏⢝⣷⢕⢕⢕⢕⢕⠀⠀⠀⠀⠀⠀⠀⠀⠀⠀⠀⠀</a:t>
            </a:r>
            <a:br/>
            <a:r>
              <a:t>⠀⠀⠀⠀⠀⠀⠀⠀⠀⠀⠀⠛⠛⠛⠛⠛⠛⠛⠛⠛⠛⠛⠛⠛⠛⠓⠃⠑⠑⠑⠙⠛⠛⠛⠛⠛⠛⠛⠛⠓⠙⠛⠙⠙⠙⠑⠑⠑⠑⠑⠑⠑⠑⠑⠑⠑⠑⠑⠑⠘⠋⠑⠑⠘⠑⠑⠑⠑⠑⠀⠀⠀⠀⠀⠀⠀⠀⠀⠀⠀⠀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⠀⠀⠀⠀⠀⠀⠀⠀⠀⠀⠀⠀⠀⠕⢕⢕⢕⢕⢕⢕⣱⣾⣿⣿⣿⣿⣿⣿⣿⣿⣿⣿⣿⣿⣿⣿⣿⣿⣿⣿⣿⣿⣿⣿⣿⣿⣿⣿⣿⣿⣿⣿⣗⢕⢕⢕⢕⢕⢕⠀⠀⠀⠀⠀⠀⠀⠀⠀⠀⠀⠀⠀⠀⠀⠀⠀⠀⠀⠀⠀⠀</a:t>
            </a:r>
            <a:br/>
            <a:r>
              <a:t>⠀⠀⠀⠀⠀⠀⠀⠀⠀⠀⠀⠀⠀⢔⢕⢕⢕⢕⢕⢱⣿⣿⣿⣿⣿⣿⣿⣿⣿⣿⣿⣿⣿⣿⣿⣿⣿⣿⣿⣿⣿⣿⣿⣿⣿⣿⣿⣿⣿⣿⣿⣿⣿⣇⢕⢕⢕⢕⢕⢄⠀⠀⠀⠀⠀⠀⠀⠀⠀⠀⠀⠀⠀⠀⠀⠀⠀⠀⠀⠀⠀</a:t>
            </a:r>
            <a:br/>
            <a:r>
              <a:t>⠀⠀⠀⠀⠀⠀⠀⠀⠀⠀⠀⠀⠀⢕⢕⢕⢕⢕⢕⢾⣿⣷⣿⣿⣿⣿⣿⣿⣿⣿⣿⣿⣿⣿⣿⣿⣿⣿⣿⣿⣿⣿⣿⣿⣿⣿⣿⣿⣿⣿⣿⣿⣿⣿⡕⢕⢕⢕⢕⢕⠀⠀⠀⠀⠀⠀⠀⠀⠀⠀⠀⠀⠀⠀⠀⠀⠀⠀⠀⠀⠀</a:t>
            </a:r>
            <a:br/>
            <a:r>
              <a:t>⠀⠀⠀⠀⠀⠀⠀⠀⠀⠀⠀⠀⠀⢕⢕⢕⢕⢕⢕⣿⣿⣿⣿⣿⣿⣿⣿⣿⣿⣿⣿⣿⣿⣾⣿⣿⣿⣿⣿⣿⣿⣿⣿⣿⣿⣿⣿⣿⣿⣿⣿⣿⣯⣿⣧⢕⢕⢕⢕⢕⠀⠀⠀⠀⠀⠀⠀⠀⠀⠀⠀⠀⠀⠀⠀⠀⠀⠀⠀⠀⠀</a:t>
            </a:r>
            <a:br/>
            <a:r>
              <a:t>⠀⠀⠀⠀⠀⠀⠀⠀⠀⠀⠀⠀⠄⢕⢕⢕⢕⢕⢕⣽⣿⣿⣿⣿⣿⣿⣿⣿⣿⣿⣿⣿⣟⣿⣿⣿⣿⣿⣿⣿⣿⣿⣿⣿⣿⣿⣿⣿⣿⣿⣿⣿⣿⣿⣟⢕⢕⢕⢕⢕⢔⠀⠀⠀⠀⠀⠀⠀⠀⠀⠀⠀⠀⠀⠀⠀⠀⠀⠀⠀⠀</a:t>
            </a:r>
            <a:br/>
            <a:r>
              <a:t>⠀⠀⠀⠀⠀⠀⠀⠀⠀⠀⠀⠀⠔⢕⢕⢕⢕⢕⢕⣿⣿⣿⣿⢿⣿⡿⣿⣿⢿⣿⣿⣿⣿⣿⣿⣿⣿⣿⣿⣿⣿⣿⣿⣿⣿⢿⢿⡿⢿⢿⢿⢿⢿⣿⣿⢕⢕⢕⢕⢕⢕⠀⠀⠀⠀⠀⠀⠀⠀⠀⠀⠀⠀⠀⠀⠀⠀⠀⠀⠀⠀</a:t>
            </a:r>
            <a:br/>
            <a:r>
              <a:t>⠀⠀⠀⠀⠀⠀⠀⠀⠀⠀⠀⢀⢔⢕⢕⢕⢕⢕⢕⣿⣿⣿⣻⣾⣟⣷⣟⣟⣿⣿⣿⣿⣿⣿⣿⣿⣿⣿⣿⣿⣿⣿⣿⣿⣿⣿⣿⣟⣿⡟⣻⣿⣻⣿⣿⢕⢕⢕⢕⢕⢕⠀⠀⠀⠀⠀⠀⠀⠀⠀⠀⠀⠀⠀⠀⠀⠀⠀⠀⠀⠀</a:t>
            </a:r>
            <a:br/>
            <a:r>
              <a:t>⠀⠀⠀⠀⠀⠀⠀⠀⠀⠀⠀⢕⢕⢕⢕⢕⢕⢕⢕⣿⣿⣿⣿⣿⣿⣿⣿⣿⣿⣿⣿⣿⣿⣿⣿⣿⣿⣿⣿⣿⣿⣿⣿⣿⣿⣿⣿⣿⣿⣿⣿⣿⣿⣿⣿⢕⢕⢕⢕⢕⢕⢄⠀⠀⠀⠀⠀⠀⠀⠀⠀⠀⠀⠀⠀⠀⠀⠀⠀⠀⠀</a:t>
            </a:r>
            <a:br/>
            <a:r>
              <a:t>⠀⠀⠀⠀⠀⠀⠀⠀⠀⠀⠀⢕⢕⢕⢕⢕⢕⢕⢕⢹⣿⡏⣿⣿⡟⢿⣿⣻⣿⣯⣿⣿⡟⢻⣿⣿⣿⣿⣿⣿⣿⢝⣿⣿⣟⣿⣿⣽⣿⡏⣿⣿⢹⣿⡟⢕⢕⢕⢕⢕⢕⢔⢔⠐⠀⠀⠀⠀⠀⠀⠀⠀⠀⠀⠀⠀⠀⠀⠀⠀⠀</a:t>
            </a:r>
            <a:br/>
            <a:r>
              <a:t>⠀⠀⠀⠀⠀⠀⠀⠀⠀⠀⠀⢕⢕⢕⣵⢕⢕⢕⢕⢸⢝⢕⢹⢻⡇⢜⣿⣺⣿⢏⢻⣿⡇⢸⣿⡟⢜⢸⢇⡜⣿⢕⢸⣽⢏⢟⢟⢟⢟⡇⣿⣽⢕⢿⢕⢕⢕⢕⢕⢕⢕⢕⢕⢕⠄⠄⢀⢔⠀⠀⠀⠀⠀⠀⠀⠀⠀⠀⠀⠀⠀</a:t>
            </a:r>
            <a:br/>
            <a:r>
              <a:t>⠀⠀⠀⠀⠀⠀⠀⠀⠀⠀⠀⢅⢕⢕⣕⣕⣗⣕⣕⣕⣕⣕⣕⣕⣕⣝⣝⣕⣏⢕⢕⣝⣕⣕⣕⣕⡕⢱⢕⢕⣕⣕⣕⣕⣕⡜⢗⢱⣕⣕⣕⣕⣕⣕⣕⣕⣕⣕⣕⣕⣕⣕⣕⣕⣄⣔⣕⣕⣄⠀⠀⠀⠀⠀⠀⠀⠀⠀⠀⠀⠀</a:t>
            </a:r>
            <a:br/>
            <a:r>
              <a:t>⠀⠀⠀⠀⠀⠀⠀⠀⠀⠀⠀⣿⣿⣿⣿⣿⣿⣿⣿⣿⣿⣿⣿⣿⣿⣿⣿⣿⣿⡕⡕⣿⣿⣿⣿⣿⣯⣿⣧⣾⣿⣿⣿⣿⣿⣷⢕⡜⣿⣿⣿⣿⣿⣿⣿⣿⣿⢿⣿⣿⣿⣿⣿⣿⣿⣿⣿⣿⣿⠀⠀⠀⠀⠀⠀⠀⠀⠀⠀⠀⠀</a:t>
            </a:r>
            <a:br/>
            <a:r>
              <a:t>⠀⠀⠀⠀⠀⠀⠀⠀⠀⠀⠀⣿⣿⣿⣿⣿⣿⣿⣿⣿⣿⣿⣿⣽⣿⣿⣿⣿⣿⣇⣣⣹⣿⣿⣿⣿⣿⣿⣿⣿⣿⣿⣿⣿⣿⣿⣸⣧⣿⣿⣿⣿⣿⣿⣿⣿⣿⢸⣿⢟⢻⣿⣿⡟⣿⣿⣟⢻⣿⠀⠀⠀⠀⠀⠀⠀⠀⠀⠀⠀⠀</a:t>
            </a:r>
            <a:br/>
            <a:r>
              <a:t>⠀⠀⠀⠀⠀⠀⠀⠀⠀⠀⠀⣿⡏⣱⣽⣿⣿⣿⣿⣯⣿⣿⣿⣿⣿⣿⣿⣿⣿⣿⣿⣿⣿⣿⣿⣿⣿⣿⣿⣿⣿⣿⣿⣿⣿⣿⣿⣿⣷⣿⣿⣿⣿⣿⣿⣿⣿⣞⣿⣇⡎⣟⢟⢕⢟⢟⢸⢱⢿⠀⠀⠀⠀⠀⠀⠀⠀⠀⠀⠀⠀</a:t>
            </a:r>
            <a:br/>
            <a:r>
              <a:t>⠀⠀⠀⠀⠀⠀⠀⠀⠀⠀⠀⣿⡇⣿⣿⣿⣿⣿⣿⡏⢯⢿⣯⣯⣿⣿⣿⣿⣿⣿⣿⣿⣿⣿⣿⣿⣿⣿⣿⣿⣿⣿⣿⣿⣿⣿⣿⣿⣿⣿⣿⣿⣿⣿⣿⣿⡇⣿⢸⡯⢇⢟⢵⢕⢕⢕⢕⢕⢕⠀⠀⠀⠀⠀⠀⠀⠀⠀⠀⠀⠀</a:t>
            </a:r>
            <a:br/>
            <a:r>
              <a:t>⠀⠀⠀⠀⠀⠀⠀⠀⠀⠀⠀⣿⡇⣿⣿⣿⣿⣿⣿⣇⣿⣿⣿⣿⣿⣿⣿⣿⣿⣿⣿⣿⣿⣿⣿⣿⣿⣿⣿⣿⣿⣿⣿⣿⣿⣿⣿⣿⣿⣿⣿⣟⣟⣿⣿⣿⡗⣿⢸⡇⣷⣾⢫⢇⢕⢕⢕⢕⢕⠀⠀⠀⠀⠀⠀⠀⠀⠀⠀⠀⠀</a:t>
            </a:r>
            <a:br/>
            <a:r>
              <a:t>⠀⠀⠀⠀⠀⠀⠀⠀⠀⠀⠀⣵⣷⣿⣿⣿⣿⣿⣿⢽⣿⣿⣿⣿⣿⣿⣿⣿⣿⣿⣿⣿⣿⣿⣿⣿⣿⣿⣿⣿⣿⣿⣿⣿⣿⣿⣿⣿⣿⣿⣿⣿⣿⣿⣿⣿⣷⢼⣎⣵⣽⣽⣾⢱⣵⣷⣧⣣⡵⠀⠀⠀⠀⠀⠀⠀⠀⠀⠀⠀⠀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⠀⠀⠀⠀⠀⠀⠀⠀⠀⠀⠀⣿⣿⣿⣿⣿⣿⣿⣿⣿⣿⣿⣿⣿⣿⣿⣿⣿⣿⣿⣿⣿⣿⣿⣿⣿⣿⣿⣿⣿⣿⣿⣿⣿⣿⣿⣿⣿⣿⣿⣿⣿⣿⢿⢿⣿⣿⢼⢷⣷⣷⣷⣵⢕⢼⣿⣿⣿⣿⠀⠀⠀⠀⠀⠀⠀⠀⠀⠀⠀⠀</a:t>
            </a:r>
            <a:br/>
            <a:r>
              <a:t>⠀⠀⠀⠀⠀⠀⠀⠀⠀⠀⠀⣿⣿⣿⣿⣿⣿⣿⣿⣿⣿⣿⡿⣿⣿⣿⣿⣿⣿⣿⣿⣿⣿⣿⣿⣿⣿⣿⣿⣿⣿⣿⣿⣿⣿⣿⣿⣿⣿⣿⣿⣿⣷⣷⣮⡷⣯⡻⣷⣷⣷⣷⣷⢱⢕⣿⣿⣿⣿⠀⠀⠀⠀⠀⠀⠀⠀⠀⠀⠀⠀</a:t>
            </a:r>
            <a:br/>
            <a:r>
              <a:t>⠀⠀⠀⠀⠀⠀⠀⠀⠀⠀⠀⢿⢿⣿⣿⣿⣿⣿⣻⢝⢕⢽⣇⣿⣿⣿⣿⣿⣿⣿⣿⣿⣿⣿⣿⣿⣿⣿⣿⣿⣿⣿⣿⣿⣿⣿⣿⣿⣿⣿⣿⣿⣿⣿⣿⣿⣹⣷⢹⣿⣿⣿⣿⢸⣸⣿⣿⣿⣿⠀⠀⠀⠀⠀⠀⠀⠀⠀⠀⠀⠀</a:t>
            </a:r>
            <a:br/>
            <a:r>
              <a:t>⠀⠀⠀⠀⠀⠀⠀⠀⠀⠀⠀⢕⣻⣿⣿⣿⣿⣿⣧⣵⣾⣿⣾⣿⣿⣿⣿⣿⣿⣿⣿⣿⣿⣿⣿⣿⣿⣿⣿⣿⣿⣿⣿⣿⣿⣿⣿⣿⣿⣿⣷⣿⣾⣿⣿⣇⣿⡟⣸⣿⣿⣿⣿⢸⣾⢿⣿⣿⣿⠀⠀⠀⠀⠀⠀⠀⠀⠀⠀⠀⠀</a:t>
            </a:r>
            <a:br/>
            <a:r>
              <a:t>⠀⠀⠀⠀⠀⠀⠀⠀⠀⠀⠀⢕⣿⣿⣿⣿⣿⣿⣿⣿⣿⣿⣿⣿⣿⣿⣿⣿⣿⣿⣿⣿⣿⣿⣿⣿⣿⣿⣿⣿⣿⣿⣿⣿⣿⣿⣿⣿⣿⣿⣿⡜⡏⢏⢝⢝⢝⢕⢟⢿⣿⣿⣿⢸⢿⣼⣿⣿⣿⠀⠀⠀⠀⠀⠀⠀⠀⠀⠀⠀⠀</a:t>
            </a:r>
            <a:br/>
            <a:r>
              <a:t>⠀⠀⠀⠀⠀⠀⠀⠀⠀⠀⠀⠑⠋⠑⠙⠛⠛⠛⠛⠛⠛⠛⠛⠛⠛⠛⠛⠛⠛⠛⠛⠛⠛⠛⠛⠛⠛⠛⠛⠛⠛⠛⠛⠛⠛⠛⠛⠛⠛⠛⠛⠃⠓⠓⠑⠑⠑⠑⠑⠑⠊⠛⠛⠃⠊⠙⠛⠛⠛⠀⠀⠀⠀⠀⠀⠀⠀⠀⠀⠀⠀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⠀⠀⠀⠀⠀⠀⠀⠀⠀⠀⠀⠀⠀⢕⢕⢕⢕⢕⢕⢕⣱⣿⣿⢿⣿⣿⣿⣿⣿⣿⣿⣿⣿⣿⣿⣿⣿⣿⣿⣿⣿⣿⣿⣿⣿⣿⣿⣿⣿⣿⣿⣿⡇⢕⢕⢕⢕⢕⢕⠁⠀⠀⠀⠀⠀⠀⠀⠀⠀⠀⠀⠀⠀⠀⠀⠀⠀⠀⠀⠀⠀</a:t>
            </a:r>
            <a:br/>
            <a:r>
              <a:t>⠀⠀⠀⠀⠀⠀⠀⠀⠀⠀⠀⠀⠀⢕⢕⢕⢕⢕⢕⡱⣿⣿⣿⣿⣿⣿⣿⣿⣿⣿⣿⣿⣿⣿⣿⣿⣿⣿⣿⣿⣿⣿⣿⣿⣿⣿⣿⣿⣿⣿⣿⣿⣿⣇⢕⢕⢕⢕⢕⢔⠀⠀⠀⠀⠀⠀⠀⠀⠀⠀⠀⠀⠀⠀⠀⠀⠀⠀⠀⠀⠀</a:t>
            </a:r>
            <a:br/>
            <a:r>
              <a:t>⠀⠀⠀⠀⠀⠀⠀⠀⠀⠀⠀⠀⠀⢕⢕⢕⢕⢕⢕⣾⣿⣷⣿⣿⣿⣿⣿⣿⣿⣿⣿⣿⣿⣿⣿⣿⣿⣿⣿⣿⣿⣿⣿⣿⣿⣿⣿⣿⣿⣿⣿⣿⣿⣿⡕⢕⢕⢕⢕⢕⠀⠀⠀⠀⠀⠀⠀⠀⠀⠀⠀⠀⠀⠀⠀⠀⠀⠀⠀⠀⠀</a:t>
            </a:r>
            <a:br/>
            <a:r>
              <a:t>⠀⠀⠀⠀⠀⠀⠀⠀⠀⠀⠀⠀⠀⢕⢕⢕⢕⢕⢱⣿⣿⣾⣿⣿⣿⣿⣿⣿⣿⣿⣿⣿⣿⣿⣿⣿⣿⣿⣿⣿⣿⣿⣿⣿⣿⣿⣿⣿⣿⣿⣿⣿⣽⣿⡕⢕⢕⢕⢕⢕⠀⠀⠀⠀⠀⠀⠀⠀⠀⠀⠀⠀⠀⠀⠀⠀⠀⠀⠀⠀⠀</a:t>
            </a:r>
            <a:br/>
            <a:r>
              <a:t>⠀⠀⠀⠀⠀⠀⠀⠀⠀⠀⠀⠀⢀⢕⢕⢕⢕⢕⢕⣽⣿⣿⣿⣿⣿⣿⣿⣿⣿⣿⣿⣿⣿⣿⣿⣿⣿⣿⣿⣿⣿⣿⣿⣿⣿⣿⣿⣿⣿⣿⣿⣿⣿⣯⡇⢕⢕⢕⢕⢕⢀⠀⠀⠀⠀⠀⠀⠀⠀⠀⠀⠀⠀⠀⠀⠀⠀⠀⠀⠀⠀</a:t>
            </a:r>
            <a:br/>
            <a:r>
              <a:t>⠀⠀⠀⠀⠀⠀⠀⠀⠀⠀⠀⠀⢕⢕⢕⢕⢕⢕⢕⣿⣿⡿⢿⢿⢿⢿⢿⢿⢿⢿⣿⣿⡿⣿⣿⣿⣿⣿⣿⣿⣿⣿⣿⣿⣿⣿⣿⣿⣿⣿⣿⣿⣿⣿⡗⢕⢕⢕⢕⢕⢅⠀⠀⠀⠀⠀⠀⠀⠀⠀⠀⠀⠀⠀⠀⠀⠀⠀⠀⠀⠀</a:t>
            </a:r>
            <a:br/>
            <a:r>
              <a:t>⠀⠀⠀⠀⠀⠀⠀⠀⠀⠀⠀⠀⢕⢕⢕⢕⢕⢕⢕⣿⣿⣟⣿⣝⢟⣿⡟⣻⣿⣿⣿⣿⣿⣿⣿⣿⣿⣿⣿⣿⣿⣿⣿⣿⣿⣿⡟⣿⣿⢿⣿⡿⣿⣿⡏⢕⢕⢕⢕⢕⢕⠀⠀⠀⠀⠀⠀⠀⠀⠀⠀⠀⠀⠀⠀⠀⠀⠀⠀⠀⠀</a:t>
            </a:r>
            <a:br/>
            <a:r>
              <a:t>⠀⠀⠀⠀⠀⠀⠀⠀⠀⠀⠀⢔⢕⢕⢕⢕⢕⢕⢕⣿⣿⣿⣿⣿⣿⣿⣿⣿⣿⣿⣿⣿⡟⣿⣿⣿⣿⣿⣿⣿⣿⣿⣿⣿⣿⣿⣿⣿⣿⣿⣿⣿⣿⣿⡷⢕⢕⢕⢕⢕⢕⠀⠀⠀⠀⠀⠀⠀⠀⠀⠀⠀⠀⠀⠀⠀⠀⠀⠀⠀⠀</a:t>
            </a:r>
            <a:br/>
            <a:r>
              <a:t>⠀⠀⠀⠀⠀⠀⠀⠀⠀⠀⠀⢕⢕⢕⢕⢕⢕⢕⢕⣿⣿⢟⣿⣿⢻⣿⣿⢻⣿⣿⣿⣿⡣⢿⣿⡿⣿⣽⣽⣿⣿⢝⣿⣿⢻⣿⣿⣿⣿⡟⣿⣿⢻⣿⡇⢕⢕⢕⢕⢕⢕⢄⠔⠀⠀⠀⠀⠀⠀⠀⠀⠀⠀⠀⠀⠀⠀⠀⠀⠀⠀</a:t>
            </a:r>
            <a:br/>
            <a:r>
              <a:t>⠀⠀⠀⠀⠀⠀⠀⠀⠀⠀⠀⢕⢕⢕⣵⢕⢕⢕⢕⢻⢏⢕⢝⢿⢜⢾⣿⢸⣿⡟⢿⣿⢇⢸⣿⡇⡏⢝⢇⢝⣿⢕⣿⡝⢜⡟⢟⢟⢻⡕⣯⣝⢜⣝⡕⢕⢕⢕⢕⢕⢕⢕⢕⢅⠀⠄⠀⠀⠀⠀⠀⠀⠀⠀⠀⠀⠀⠀⠀⠀⠀</a:t>
            </a:r>
            <a:br/>
            <a:r>
              <a:t>⠀⠀⠀⠀⠀⠀⠀⠀⠀⠀⠀⢅⢑⢕⢕⢕⢇⢕⢕⢜⢝⢕⢜⢝⢜⢝⢝⢕⢝⢕⢜⢝⢕⢜⢝⢕⡕⢱⢕⢜⣕⡕⡕⢕⡕⢕⢕⢕⡇⣕⣕⣕⣕⣕⣕⣕⣕⣕⣕⡕⣕⣕⣕⣕⣔⣔⣕⣔⡄⠀⠀⠀⠀⠀⠀⠀⠀⠀⠀⠀⠀</a:t>
            </a:r>
            <a:br/>
            <a:r>
              <a:t>⠀⠀⠀⠀⠀⠀⠀⠀⠀⠀⠀⣿⣿⣿⣿⣿⣿⣿⣿⣿⣿⣿⣿⣿⣿⣿⣿⣿⣿⢕⢸⣿⣿⣿⣿⣿⣿⣼⣵⣼⣿⣿⣿⣿⣿⣷⢱⡕⣿⣿⣿⣿⣿⣿⣿⣿⣿⣿⣿⣷⣿⣿⣿⣿⣿⣿⣿⣿⣿⠀⠀⠀⠀⠀⠀⠀⠀⠀⠀⠀⠀</a:t>
            </a:r>
            <a:br/>
            <a:r>
              <a:t>⠀⠀⠀⠀⠀⠀⠀⠀⠀⠀⠀⣿⣿⣿⣿⣿⣿⣿⣿⣿⣿⣿⣿⢿⣿⣿⣿⣿⣿⡕⢸⣿⣿⣿⣿⣿⣿⣿⣿⣿⣿⣿⣿⣿⣿⣿⣸⣷⣜⣿⣿⣿⣿⣿⣿⣿⣿⢺⣿⢇⢟⣿⣿⣿⢻⡿⡿⣿⣿⠀⠀⠀⠀⠀⠀⠀⠀⠀⠀⠀⠀</a:t>
            </a:r>
            <a:br/>
            <a:r>
              <a:t>⠀⠀⠀⠀⠀⠀⠀⠀⠀⠀⠀⣿⣿⣝⣿⣿⣿⣿⣿⣿⣿⣿⣿⣼⣿⣿⣿⣿⣿⣿⣿⣿⣿⣿⣿⣿⣿⣿⣿⣿⣿⣿⣿⣿⣿⣿⣿⣿⣿⣿⣿⣿⣿⣿⣿⣿⣿⢻⣽⣧⣕⡿⢿⢇⢟⢞⢗⢹⣿⠀⠀⠀⠀⠀⠀⠀⠀⠀⠀⠀⠀</a:t>
            </a:r>
            <a:br/>
            <a:r>
              <a:t>⠀⠀⠀⠀⠀⠀⠀⠀⠀⠀⠀⣽⣿⣻⣿⣿⣿⣿⣿⣿⢟⢟⢟⢟⣿⣿⣿⣿⣿⣿⣿⣿⣿⣿⣿⣿⣿⣿⣿⣿⣿⣿⣿⣿⣿⣿⣿⣿⣿⣿⣿⣿⣿⣿⣿⣿⣿⡕⡇⡿⢕⡗⡵⢕⢕⢕⢕⢕⢕⠀⠀⠀⠀⠀⠀⠀⠀⠀⠀⠀⠀</a:t>
            </a:r>
            <a:br/>
            <a:r>
              <a:t>⠀⠀⠀⠀⠀⠀⠀⠀⠀⠀⠀⣟⡳⢹⣿⣿⣿⣿⣿⡏⣿⣿⣿⣿⣿⣿⣿⣿⢿⣿⡿⢿⣿⣿⣿⣿⣿⣿⣿⣿⣿⣿⣿⣿⣿⣿⣿⣿⣿⣿⣿⣟⢟⣻⣿⣿⣿⡇⣕⣟⢗⣞⣻⢱⢕⢕⢕⢕⢕⠀⠀⠀⠀⠀⠀⠀⠀⠀⠀⠀⠀</a:t>
            </a:r>
            <a:br/>
            <a:r>
              <a:t>⠀⠀⠀⠀⠀⠀⠀⠀⠀⠀⠀⢵⣵⣷⣾⣯⣾⣿⣿⣷⣿⣿⣿⣿⣿⣿⣿⣿⣿⣿⣿⣿⣿⣿⣿⣿⣿⣿⣿⣿⣿⣿⣿⣿⣿⣿⣿⣿⣿⣿⣿⣿⣿⣿⣿⣿⣿⣇⣿⣜⣼⣾⣟⡞⢵⣸⣷⣧⣵⠀⠀⠀⠀⠀⠀⠀⠀⠀⠀⠀⠀</a:t>
            </a:r>
            <a:br/>
            <a:r>
              <a:t>⠀⠀⠀⠀⠀⠀⠀⠀⠀⠀⠀⣿⣿⣿⣿⣿⣿⣿⣿⣾⣿⣿⣿⣿⣿⣿⣿⣿⣿⣿⣿⣿⣿⣿⣿⣿⣿⣿⣿⣿⣿⣿⣿⣿⣿⣿⣿⣿⣿⣿⣿⣿⢿⢿⣿⣿⣿⣯⣽⣽⣷⣵⣵⡕⢱⣾⣿⣿⣾⠀⠀⠀⠀⠀⠀⠀⠀⠀⠀⠀⠀</a:t>
            </a:r>
            <a:br/>
            <a:r>
              <a:t>⠀⠀⠀⠀⠀⠀⠀⠀⠀⠀⠀⣿⣿⣿⣿⣿⣿⣿⣿⣿⣿⣿⣿⣿⣿⣿⢸⣿⣿⣿⣿⣿⣿⣿⣿⣿⣿⣿⣿⣿⣿⣿⣿⣿⣿⣿⣿⣿⣿⣿⣿⣿⣯⣷⣷⣵⡪⣝⢷⣷⣧⣵⣵⡇⢱⣸⣿⣿⣿⠀⠀⠀⠀⠀⠀⠀⠀⠀⠀⠀⠀</a:t>
            </a:r>
            <a:br/>
            <a:r>
              <a:t>⠀⠀⠀⠀⠀⠀⠀⠀⠀⠀⠀⢿⣿⣿⣿⣿⣿⣿⣻⢟⡕⢻⣇⣿⣿⣿⣿⣿⣿⣿⣿⣿⣿⣿⣿⣿⣿⣿⣿⣿⣿⣿⣿⣿⣿⣿⣿⣿⣿⣿⣿⣿⡟⣿⣿⣿⣿⣿⣧⢻⣿⣿⣿⡇⢸⣿⣿⣿⣿⠀⠀⠀⠀⠀⠀⠀⠀⠀⠀⠀⠀</a:t>
            </a:r>
            <a:br/>
            <a:r>
              <a:t>⠀⠀⠀⠀⠀⠀⠀⠀⠀⠀⠀⢕⢕⣿⣿⣿⣿⣿⣿⢱⣷⣻⣯⣿⣿⣿⣿⣿⣿⣿⣿⣿⣿⣿⣿⣿⣿⣿⣿⣿⣿⣿⣿⣿⣿⣿⣿⣿⣿⣿⣿⣧⢿⣹⣿⣿⣇⣿⡏⣸⣿⣿⣿⣇⣹⣿⣿⣿⣿⠀⠀⠀⠀⠀⠀⠀⠀⠀⠀⠀⠀</a:t>
            </a:r>
            <a:br/>
            <a:r>
              <a:t>⠀⠀⠀⠀⠀⠀⠀⠀⠀⠀⠀⢕⢸⣿⣿⣿⣿⣿⣿⣿⣿⣿⣿⣿⣿⣿⣿⣿⣿⣿⣿⣿⣿⣿⣿⣿⣿⣿⣿⣿⣿⣿⣿⣿⣿⣿⣿⣿⣿⣿⣿⣿⢸⢟⢟⢏⢜⢟⢇⢻⢿⣿⣿⣿⢺⣿⣿⣿⣿⠀⠀⠀⠀⠀⠀⠀⠀⠀⠀⠀⠀</a:t>
            </a:r>
            <a:br/>
            <a:r>
              <a:t>⠀⠀⠀⠀⠀⠀⠀⠀⠀⠀⠀⠘⠘⠋⠙⠛⠛⠛⠛⠛⠛⠛⠛⠛⠛⠛⠛⠛⠛⠛⠛⠛⠛⠛⠛⠛⠛⠛⠛⠛⠛⠛⠛⠛⠛⠛⠛⠛⠛⠛⠛⠛⠘⠃⠃⠑⠑⠑⠑⠑⠑⠚⠛⠛⠊⠙⠛⠛⠛⠀⠀⠀⠀⠀⠀⠀⠀⠀⠀⠀⠀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⠀⠀⠀⠀⠀⠀⠀⠀⠀⠀⠀⠀⠀⢕⢕⢕⢕⢕⢕⢕⣱⣿⣿⢿⣿⣿⣿⣿⣿⣿⣿⣿⣿⣿⣿⣿⣿⣿⣿⣿⣿⣿⣿⣿⣿⣿⣿⣿⣿⣿⣿⣿⡇⢕⢕⢕⢕⢕⢕⠁⠀⠀⠀⠀⠀⠀⠀⠀⠀⠀⠀⠀⠀⠀⠀⠀⠀⠀⠀⠀⠀</a:t>
            </a:r>
            <a:br/>
            <a:r>
              <a:t>⠀⠀⠀⠀⠀⠀⠀⠀⠀⠀⠀⠀⠀⢕⢕⢕⢕⢕⢕⣵⣿⣿⣿⣿⣿⣿⣿⣿⣿⣿⣿⣿⣿⣿⣿⣿⣿⣿⣿⣿⣿⣿⣿⣿⣿⣿⣿⣿⣿⣿⣿⣿⣷⡕⢕⢕⢕⢕⢕⢄⠀⠀⠀⠀⠀⠀⠀⠀⠀⠀⠀⠀⠀⠀⠀⠀⠀⠀⠀⠀⠀</a:t>
            </a:r>
            <a:br/>
            <a:r>
              <a:t>⠀⠀⠀⠀⠀⠀⠀⠀⠀⠀⠀⠀⠀⢕⢕⢕⢕⢕⢱⣾⣿⣷⣿⣿⣿⣿⣿⣿⣿⣿⣿⣿⣾⣿⣿⣿⣿⣿⣿⣿⣿⣿⣿⣿⣿⣿⣿⣿⣿⣿⣿⣿⣿⣿⡕⢕⢕⢕⢕⢕⠀⠀⠀⠀⠀⠀⠀⠀⠀⠀⠀⠀⠀⠀⠀⠀⠀⠀⠀⠀⠀</a:t>
            </a:r>
            <a:br/>
            <a:r>
              <a:t>⠀⠀⠀⠀⠀⠀⠀⠀⠀⠀⠀⠀⠀⢕⢕⢕⢕⢕⢱⣾⣿⣾⣿⣿⣿⣿⣿⣿⣿⣿⣿⣿⣿⣿⣿⣿⣿⣿⣿⣿⣿⣿⣿⣿⣿⣿⣿⣿⣿⣿⣿⣿⣿⣿⡕⢕⢕⢕⢕⢕⠀⠀⠀⠀⠀⠀⠀⠀⠀⠀⠀⠀⠀⠀⠀⠀⠀⠀⠀⠀⠀</a:t>
            </a:r>
            <a:br/>
            <a:r>
              <a:t>⠀⠀⠀⠀⠀⠀⠀⠀⠀⠀⠀⠀⢀⢕⢕⢕⢕⢕⢜⣽⣿⣽⣿⣿⣿⣿⣿⣿⣿⣿⣿⣿⣟⣿⣿⣿⣿⣿⣿⣿⣿⣿⣿⣿⣿⣿⣿⣿⣿⣿⣿⣿⣿⣽⢇⢕⢕⢕⢕⢕⠀⠀⠀⠀⠀⠀⠀⠀⠀⠀⠀⠀⠀⠀⠀⠀⠀⠀⠀⠀⠀</a:t>
            </a:r>
            <a:br/>
            <a:r>
              <a:t>⠀⠀⠀⠀⠀⠀⠀⠀⠀⠀⠀⠀⢕⢕⢕⢕⢕⢕⢕⣿⣿⡿⢿⢿⢿⡿⢿⢿⢿⢿⣿⣿⣿⣿⣿⣿⣿⣿⣿⣿⣿⣿⣿⣿⣿⣿⣿⣿⣿⣿⣿⣿⣿⣿⡗⢕⢕⢕⢕⢕⢀⢀⠀⠀⠀⠀⠀⠀⠀⠀⠀⠀⠀⠀⠀⠀⠀⠀⠀⠀⠀</a:t>
            </a:r>
            <a:br/>
            <a:r>
              <a:t>⠀⠀⠀⠀⠀⠀⠀⠀⠀⠀⠀⠀⢕⢕⢕⢕⢕⢕⢕⣿⣿⣟⣿⣟⢟⣿⡟⣻⣿⢿⣿⣿⣿⣿⣿⣿⣿⣿⣿⣿⣿⣿⣿⣿⣿⣿⡟⢿⣿⢿⣿⡿⣿⣿⡇⢕⢕⢕⢕⢕⢕⠀⠀⠀⠀⠀⠀⠀⠀⠀⠀⠀⠀⠀⠀⠀⠀⠀⠀⠀⠀</a:t>
            </a:r>
            <a:br/>
            <a:r>
              <a:t>⠀⠀⠀⠀⠀⠀⠀⠀⠀⠀⠀⢔⢕⢕⢕⢕⢕⢕⢕⣿⣿⣿⣿⣿⣿⣿⣿⣿⣿⣿⣿⣿⡟⣿⣿⣿⣿⣿⣿⣿⣿⣿⣿⣿⣿⣿⣿⣿⣿⣿⣿⣿⣿⣿⡧⢕⢕⢕⢕⢕⢕⠀⠀⠀⠀⠀⠀⠀⠀⠀⠀⠀⠀⠀⠀⠀⠀⠀⠀⠀⠀</a:t>
            </a:r>
            <a:br/>
            <a:r>
              <a:t>⠀⠀⠀⠀⠀⠀⠀⠀⠀⠀⠀⠕⢕⢕⢕⢕⢕⢕⢕⣿⣿⢟⣿⣿⢻⣿⣿⢿⣿⣿⣿⣿⢣⢿⣿⡿⣿⣯⣽⣿⣿⢝⣿⣿⢹⣿⣿⣿⣿⡟⣿⣿⢻⣿⡇⢕⢕⢕⢕⢕⢕⢄⠔⠀⠀⠀⠀⠀⠀⠀⠀⠀⠀⠀⠀⠀⠀⠀⠀⠀⠀</a:t>
            </a:r>
            <a:br/>
            <a:r>
              <a:t>⠀⠀⠀⠀⠀⠀⠀⠀⠀⠀⠀⢕⢕⢕⣵⢕⢕⢕⢕⢯⢻⢕⢫⣿⢱⣺⣿⢹⣿⢟⢿⣿⢕⢸⣿⡇⡏⢹⢏⢝⣿⢕⣿⡝⢜⡿⢟⢟⢿⡇⣿⣿⢸⡿⡕⢕⢕⢕⢕⢕⢕⢕⢕⢅⠀⢀⠀⠀⠀⠀⠀⠀⠀⠀⠀⠀⠀⠀⠀⠀⠀</a:t>
            </a:r>
            <a:br/>
            <a:r>
              <a:t>⠀⠀⠀⠀⠀⠀⠀⠀⠀⠀⠀⠑⢕⢕⢕⢱⢇⢕⢕⢜⢕⢕⢜⢝⢜⢝⢝⢕⢝⢕⢕⢝⢕⢜⢝⢕⢕⢱⢕⢕⢇⢕⢕⢕⢕⢕⢕⢕⡕⢕⢕⢕⢕⢕⢕⢕⣕⡕⣕⡕⣕⢕⣕⡕⣔⣔⢔⢔⢄⠀⠀⠀⠀⠀⠀⠀⠀⠀⠀⠀⠀</a:t>
            </a:r>
            <a:br/>
            <a:r>
              <a:t>⠀⠀⠀⠀⠀⠀⠀⠀⠀⠀⠀⣿⣿⣿⣿⣿⣿⣿⣿⣿⣿⣿⣿⣿⣿⣿⣿⣿⣿⢕⢸⣿⣿⣿⣿⣿⣿⣵⣧⣼⣿⣿⣿⣿⣿⣿⢱⡕⢿⣿⣿⣿⣿⣿⣿⣿⣿⣿⣿⣿⣿⣿⣿⣿⣿⣿⣿⣿⣿⠀⠀⠀⠀⠀⠀⠀⠀⠀⠀⠀⠀</a:t>
            </a:r>
            <a:br/>
            <a:r>
              <a:t>⠀⠀⠀⠀⠀⠀⠀⠀⠀⠀⠀⣿⣿⣿⣿⣿⣿⣿⣿⣟⣿⣿⣿⣿⢿⣿⣿⣿⣿⡕⢸⣿⣿⣿⣿⣿⣿⣿⣿⣿⣿⣿⣿⣿⣿⣿⣸⣿⣜⣿⣿⣿⣿⣿⣿⣿⣿⢺⣿⢇⢗⣿⣿⣿⢿⣿⡿⣿⣿⠀⠀⠀⠀⠀⠀⠀⠀⠀⠀⠀⠀</a:t>
            </a:r>
            <a:br/>
            <a:r>
              <a:t>⠀⠀⠀⠀⠀⠀⠀⠀⠀⠀⠀⣿⣿⢝⣿⣿⣿⣿⣿⣿⣿⣿⣿⣿⣼⣿⣿⣿⣿⣿⣿⣿⣿⣿⣿⣿⣿⣿⣿⣿⣿⣿⣿⣿⣿⣿⣿⣿⣿⣿⣿⣿⣿⣿⣿⣿⣿⡧⣏⣵⢱⡻⡿⢟⢜⢞⢜⢻⣿⠀⠀⠀⠀⠀⠀⠀⠀⠀⠀⠀⠀</a:t>
            </a:r>
            <a:br/>
            <a:r>
              <a:t>⠀⠀⠀⠀⠀⠀⠀⠀⠀⠀⠀⣽⣿⢸⣿⣿⣿⣿⣿⣿⢻⢟⢟⢝⣿⣿⣿⣿⣿⣿⣿⣿⣿⣿⣿⣿⣿⣿⣿⣿⣿⣿⣿⣿⣿⣿⣿⣿⣿⣿⣿⣿⣿⣿⣿⣿⣿⡇⣿⢹⣜⣜⣵⢕⢕⢕⢕⢕⢕⠀⠀⠀⠀⠀⠀⠀⠀⠀⠀⠀⠀</a:t>
            </a:r>
            <a:br/>
            <a:r>
              <a:t>⠀⠀⠀⠀⠀⠀⠀⠀⠀⠀⠀⣻⣿⢸⣿⣿⣿⣿⣿⣿⣼⣿⣿⣿⣿⣿⣿⣿⡿⣿⡿⢿⣿⣿⣿⣿⣿⣿⣿⣿⣿⣿⣿⣿⣿⣿⣿⣿⣿⣿⣿⣟⢟⢻⣿⣿⣿⣿⢝⢜⢞⣞⡟⣣⡕⢕⢕⢕⢕⠀⠀⠀⠀⠀⠀⠀⠀⠀⠀⠀⠀</a:t>
            </a:r>
            <a:br/>
            <a:r>
              <a:t>⠀⠀⠀⠀⠀⠀⠀⠀⠀⠀⠀⣸⣽⣼⣽⣿⣷⣿⣿⣇⣿⣿⣿⣿⣿⣿⣿⣿⣿⣿⣿⣿⣿⣿⣿⣿⣿⣿⣿⣿⣿⣿⣿⣿⣿⣿⣿⣿⣿⣿⣿⣿⣿⣿⣿⣿⣿⣿⣸⣜⣺⣿⣗⣏⢣⣵⣷⣵⣱⠀⠀⠀⠀⠀⠀⠀⠀⠀⠀⠀⠀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⠀⠀⠀⠀⠀⠀⠀⠀⠀⠀⠀⣿⣿⣿⣿⣿⣿⣿⣿⣿⣿⣿⣿⣿⣿⣿⣿⣿⣿⣿⣿⣿⣿⣿⣿⣿⣿⣿⣿⣿⣿⣿⣿⣿⣿⣿⣿⣿⣿⣿⣿⣿⣿⢿⣿⣿⣿⣿⣼⣽⣵⣵⣵⣵⢱⡼⣿⣷⣾⠀⠀⠀⠀⠀⠀⠀⠀⠀⠀⠀⠀</a:t>
            </a:r>
            <a:br/>
            <a:r>
              <a:t>⠀⠀⠀⠀⠀⠀⠀⠀⠀⠀⠀⣿⣿⣿⣿⣿⣿⣿⣿⣿⣿⣿⣿⣿⣿⣿⣿⣿⣿⣿⣿⣿⣿⣿⣿⣿⣿⣿⣿⣿⣿⣿⣿⣿⣿⣿⣿⣿⣿⣿⣿⣿⡿⣽⣷⣵⣗⣽⡳⣷⣧⣵⣵⣵⢱⣇⣿⣿⣿⠀⠀⠀⠀⠀⠀⠀⠀⠀⠀⠀⠀</a:t>
            </a:r>
            <a:br/>
            <a:r>
              <a:t>⠀⠀⠀⠀⠀⠀⠀⠀⠀⠀⠀⣿⣿⣿⣿⣿⣿⣿⣿⢟⢕⢹⣇⣽⣿⣿⣿⣿⣿⣿⣿⣿⣿⣿⣿⣿⣿⣿⣿⣿⣿⣿⣿⣿⣿⣿⣿⣿⣿⣿⣿⣿⣷⢿⣿⣿⣿⣾⣿⡜⣿⣿⣿⣿⢸⣸⣿⣿⣿⠀⠀⠀⠀⠀⠀⠀⠀⠀⠀⠀⠀</a:t>
            </a:r>
            <a:br/>
            <a:r>
              <a:t>⠀⠀⠀⠀⠀⠀⠀⠀⠀⠀⠀⢕⢱⣿⣿⣿⣿⣿⣿⡣⢮⣽⣽⣿⣿⣿⣿⣿⣿⣿⣿⣿⣿⣿⣿⣿⣿⣿⣿⣿⣿⣿⣿⣿⣿⣿⣿⣿⣿⣿⣿⣿⢹⣟⣿⣿⣿⣸⣿⢕⣿⣿⣿⣿⢸⣿⣿⣿⣿⠀⠀⠀⠀⠀⠀⠀⠀⠀⠀⠀⠀</a:t>
            </a:r>
            <a:br/>
            <a:r>
              <a:t>⠀⠀⠀⠀⠀⠀⠀⠀⠀⠀⠀⢕⢸⣿⣿⣿⣿⣿⣿⣿⣿⣿⣿⣿⣿⣿⣿⣿⣿⣿⣿⣿⣿⣿⣿⣿⣿⣿⣿⣿⣿⣿⣿⣿⣿⣿⣿⣿⣿⣿⣿⣿⡇⢿⢟⢟⢇⢟⢟⢸⢿⣿⣿⣿⡼⣿⣿⣿⣿⠀⠀⠀⠀⠀⠀⠀⠀⠀⠀⠀⠀</a:t>
            </a:r>
            <a:br/>
            <a:r>
              <a:t>⠀⠀⠀⠀⠀⠀⠀⠀⠀⠀⠀⠑⠑⠋⠙⠛⠛⠛⠛⠛⠛⠛⠛⠛⠛⠛⠛⠛⠛⠛⠛⠛⠛⠛⠛⠛⠛⠛⠛⠛⠛⠛⠛⠛⠛⠛⠛⠛⠛⠛⠛⠛⠃⠛⠑⠑⠑⠑⠑⠑⠑⠘⠛⠛⠃⠋⠙⠛⠛⠀⠀⠀⠀⠀⠀⠀⠀⠀⠀⠀⠀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⠀⠀⠀⠀⠀⠀⠀⠀⠀⠀⠀⠀⠀⢕⢕⢕⢕⢕⢕⢕⣸⣯⣿⢿⣿⣿⣿⣿⣿⣿⣿⣿⣿⣿⣿⣿⣿⣿⣿⣿⣿⣿⣿⣿⣿⣿⣿⣿⣿⣿⣿⣿⡇⢕⢕⢕⢕⢕⢅⢁⠀⠀⠀⠀⠀⠀⠀⠀⠀⠀⠀⠀⠀⠀⠀⠀⠀⠀⠀⠀⠀</a:t>
            </a:r>
            <a:br/>
            <a:r>
              <a:t>⠀⠀⠀⠀⠀⠀⠀⠀⠀⠀⠀⠀⠀⢕⢕⢕⢕⢕⢕⣵⣿⣿⣿⣿⣿⣿⣿⣿⣿⣿⣿⣿⣿⣿⣿⣿⣿⣿⣿⣿⣿⣿⣿⣿⣿⣿⣿⣿⣿⣿⣿⣿⣿⡕⢕⢕⢕⢕⢕⢀⠀⠀⠀⠀⠀⠀⠀⠀⠀⠀⠀⠀⠀⠀⠀⠀⠀⠀⠀⠀⠀</a:t>
            </a:r>
            <a:br/>
            <a:r>
              <a:t>⠀⠀⠀⠀⠀⠀⠀⠀⠀⠀⠀⠀⠀⢕⢕⢕⢕⢕⢱⣿⣿⣷⣿⣿⣿⣿⣿⣿⣿⣿⣿⣿⣽⣿⣿⣿⣿⣿⣿⣿⣿⣿⣿⣿⣿⣿⣿⣿⣿⣿⣿⣿⣿⣿⡕⢕⢕⢕⢕⢕⠀⠀⠀⠀⠀⠀⠀⠀⠀⠀⠀⠀⠀⠀⠀⠀⠀⠀⠀⠀⠀</a:t>
            </a:r>
            <a:br/>
            <a:r>
              <a:t>⠀⠀⠀⠀⠀⠀⠀⠀⠀⠀⠀⠀⠀⢕⢕⢕⢕⢕⢱⣿⣿⣿⣿⣿⣿⣿⣿⣿⣿⣿⣿⣿⣿⣿⣿⣿⣿⣿⣿⣿⣯⣿⣿⣿⣿⣿⣿⣿⣿⣿⣿⣿⣿⣿⡕⢕⢕⢕⢕⢕⠀⠀⠀⠀⠀⠀⠀⠀⠀⠀⠀⠀⠀⠀⠀⠀⠀⠀⠀⠀⠀</a:t>
            </a:r>
            <a:br/>
            <a:r>
              <a:t>⠀⠀⠀⠀⠀⠀⠀⠀⠀⠀⠀⠀⢕⢕⢕⢕⢕⢕⢜⣽⣿⣿⣿⣿⣿⣿⣿⣿⣿⣿⣿⣿⣻⣿⣿⣿⣿⣿⣿⣿⣿⣿⣿⣿⣿⣿⣿⣿⣿⣿⣿⣿⣿⣽⢇⢕⢕⢕⢕⢕⠀⠀⠀⠀⠀⠀⠀⠀⠀⠀⠀⠀⠀⠀⠀⠀⠀⠀⠀⠀⠀</a:t>
            </a:r>
            <a:br/>
            <a:r>
              <a:t>⠀⠀⠀⠀⠀⠀⠀⠀⠀⠀⠀⠀⢕⢕⢕⢕⢕⢕⢜⣿⣿⡿⢿⢿⡿⡿⢿⢿⢿⣿⣿⣿⣿⣿⣿⣿⣿⣿⣿⣿⣿⣿⣿⣿⣿⣿⣿⣿⣿⣿⣿⣿⣿⣿⡇⢕⢕⢕⢕⢕⢀⢀⠀⠀⠀⠀⠀⠀⠀⠀⠀⠀⠀⠀⠀⠀⠀⠀⠀⠀⠀</a:t>
            </a:r>
            <a:br/>
            <a:r>
              <a:t>⠀⠀⠀⠀⠀⠀⠀⠀⠀⠀⠀⠀⢕⢕⢕⢕⢕⢕⢕⣿⣿⣟⣷⡟⢟⣿⡟⣻⣿⢻⣿⣿⣿⣿⣿⣿⣿⣿⣿⣿⣿⣿⣿⣿⣿⣯⡿⢿⣽⢿⣧⡿⣿⣿⡇⢕⢕⢕⢕⢕⢕⠀⠀⠀⠀⠀⠀⠀⠀⠀⠀⠀⠀⠀⠀⠀⠀⠀⠀⠀⠀</a:t>
            </a:r>
            <a:br/>
            <a:r>
              <a:t>⠀⠀⠀⠀⠀⠀⠀⠀⠀⠀⠀⢔⢕⢕⢕⢕⢕⢕⢱⣿⣿⣿⣿⣿⣿⣿⣿⣿⣿⣿⣿⣿⣿⣿⣿⣿⣿⣿⣿⣿⣿⣿⣿⣿⣿⣿⣿⣿⣿⣿⣿⣿⣿⣿⡇⢕⢕⢕⢕⢕⢕⠀⠀⠀⠀⠀⠀⠀⠀⠀⠀⠀⠀⠀⠀⠀⠀⠀⠀⠀⠀</a:t>
            </a:r>
            <a:br/>
            <a:r>
              <a:t>⠀⠀⠀⠀⠀⠀⠀⠀⠀⠀⠀⠕⢕⢕⢕⢕⢕⢕⢕⣿⣿⢟⣿⣿⢿⣿⣿⣿⣿⣿⣿⣿⢻⣿⣿⡿⣿⣯⣿⣿⣿⢝⣿⣿⢹⣿⣿⣿⣿⣿⣿⣿⢻⣿⡇⢕⢕⢕⢕⢕⢕⢔⢄⠀⠀⠀⠀⠀⠀⠀⠀⠀⠀⠀⠀⠀⠀⠀⠀⠀⠀</a:t>
            </a:r>
            <a:br/>
            <a:r>
              <a:t>⠀⠀⠀⠀⠀⠀⠀⠀⠀⠀⠀⢕⢕⢕⣵⢕⢕⢕⢕⢿⡝⢕⢫⢿⢜⢾⣿⣿⣿⢟⢿⣿⢕⢹⣿⡇⢏⢹⢏⢹⡟⢕⣿⡹⢸⡿⢟⢟⢿⢏⣿⣿⢸⣿⢇⢕⢕⢕⢕⢕⢕⢕⢕⢄⠀⠀⢀⠀⠀⠀⠀⠀⠀⠀⠀⠀⠀⠀⠀⠀⠀</a:t>
            </a:r>
            <a:br/>
            <a:r>
              <a:t>⠀⠀⠀⠀⠀⠀⠀⠀⠀⠀⠀⢑⢕⢕⢕⢱⢇⢕⢕⢜⢕⢕⢜⢝⢜⢝⢕⢜⢝⢕⢜⢝⢕⢜⢝⢕⢕⢱⢕⢕⢳⢕⢜⢕⢕⢕⡕⢕⡕⢕⢕⢕⢕⢕⢕⢕⢕⢕⢕⢕⡕⢕⢕⢕⢄⢔⢕⢔⢀⠀⠀⠀⠀⠀⠀⠀⠀⠀⠀⠀⠀</a:t>
            </a:r>
            <a:br/>
            <a:r>
              <a:t>⠀⠀⠀⠀⠀⠀⠀⠀⠀⠀⠀⣿⣿⣿⣿⣿⣿⣿⣿⣿⣿⣿⣿⣿⣿⣿⣿⣿⡿⢕⢸⣿⣿⣿⣿⣿⣿⣵⣧⣼⣿⣿⣿⣿⣿⣿⢕⡕⢿⣿⣿⣿⣿⣿⣿⣿⣿⢿⣿⣿⣿⣿⣿⣿⣿⣿⣿⣿⣿⠀⠀⠀⠀⠀⠀⠀⠀⠀⠀⠀⠀</a:t>
            </a:r>
            <a:br/>
            <a:r>
              <a:t>⠀⠀⠀⠀⠀⠀⠀⠀⠀⠀⠀⣿⣿⣿⣿⣿⣿⣿⣿⣿⣿⣿⣿⣿⣿⣿⣿⣿⣷⢕⢻⣿⣿⣿⣿⣿⣿⣿⣿⣿⣿⣿⣿⣿⣿⣟⣸⣿⣜⣿⣿⣿⣿⣿⣿⣿⣿⢸⣿⢿⣷⣿⣿⣿⣿⡿⡟⣿⣿⠀⠀⠀⠀⠀⠀⠀⠀⠀⠀⠀⠀</a:t>
            </a:r>
            <a:br/>
            <a:r>
              <a:t>⠀⠀⠀⠀⠀⠀⠀⠀⠀⠀⠀⣹⣿⣝⣿⣿⣿⣿⣿⣿⣿⣿⣿⣿⣼⣿⣿⣿⣿⣿⣿⣿⣿⣿⣿⣿⣿⣿⣿⣿⣿⣿⣿⣿⣿⣿⣿⣿⣿⣿⣿⣿⣿⣿⣿⣿⣿⣧⢽⢱⢜⢹⢿⢿⢸⢇⢕⣸⣿⠀⠀⠀⠀⠀⠀⠀⠀⠀⠀⠀⠀</a:t>
            </a:r>
            <a:br/>
            <a:r>
              <a:t>⠀⠀⠀⠀⠀⠀⠀⠀⠀⠀⠀⣽⣿⢿⣿⣿⣿⣿⣿⣿⢻⢟⡟⢟⣻⣿⣿⣿⣿⣿⣿⣿⣿⣿⣿⣿⣿⣿⣿⣿⣿⣿⣿⣿⣿⣿⣿⣿⣿⣿⣿⣿⣿⣿⣿⣿⣿⣿⢹⡞⡇⣜⣵⡕⢕⢕⢕⢕⢕⠀⠀⠀⠀⠀⠀⠀⠀⠀⠀⠀⠀</a:t>
            </a:r>
            <a:br/>
            <a:r>
              <a:t>⠀⠀⠀⠀⠀⠀⠀⠀⠀⠀⠀⣻⣿⢸⣿⣿⣿⣿⣿⣿⣸⣿⣿⣿⣿⣿⣿⣿⡿⣿⡿⣿⣿⣿⣿⣿⣿⣿⣿⣿⣿⣿⣿⣿⣿⣿⣿⣿⣿⣿⣿⡟⢟⢻⣿⣿⣿⣿⢜⡗⡗⣟⣟⡇⡕⢕⢕⢕⢕⠀⠀⠀⠀⠀⠀⠀⠀⠀⠀⠀⠀</a:t>
            </a:r>
            <a:br/>
            <a:r>
              <a:t>⠀⠀⠀⠀⠀⠀⠀⠀⠀⠀⠀⢱⣽⣼⣿⣽⣿⣿⣿⣏⣿⣿⣿⣿⣿⣿⣿⣿⣿⣿⣿⣿⣿⣿⣿⣿⣿⣿⣿⣿⣿⣿⣿⣿⣿⣿⣿⣿⣿⣿⣿⣿⣿⣿⣿⣿⣿⣿⣞⣇⣹⣷⣿⢗⡇⣵⣵⡕⣱⠀⠀⠀⠀⠀⠀⠀⠀⠀⠀⠀⠀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⠀⠀⠀⠀⠀⠀⠀⠀⠀⠀⠀⣿⣿⣿⣿⣿⣿⣿⣿⣿⣿⣿⣿⣿⣿⣿⣿⣿⣿⣿⣿⣿⣿⣿⣿⣿⣿⣿⣿⣿⣿⣿⣿⣿⣿⣿⣿⣿⣿⣿⣿⣿⣿⣿⣿⣿⣿⣿⣧⣵⣵⣵⣵⣵⡇⣵⣿⣿⣿⠀⠀⠀⠀⠀⠀⠀⠀⠀⠀⠀⠀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⠀⠀⠀⠀⠀⠀⠀⠀⠀⠀⠀⣿⣿⣿⣿⣿⣿⣿⣿⣿⣿⣿⣿⣿⣿⣿⣿⣿⣿⣿⣿⣿⣿⣿⣿⣿⣿⣿⣿⣿⣿⣿⣿⣿⣿⣿⣿⣿⣿⣿⣿⣿⣿⢯⣷⣷⣵⣯⣕⢷⣷⣵⣵⣵⡕⡇⣿⣿⣿⠀⠀⠀⠀⠀⠀⠀⠀⠀⠀⠀⠀</a:t>
            </a:r>
            <a:br/>
            <a:r>
              <a:t>⠀⠀⠀⠀⠀⠀⠀⠀⠀⠀⠀⣿⣿⣿⣿⣿⣿⣿⣿⡟⢇⢹⣯⣼⣻⣿⣿⣿⣿⣿⣿⣿⣿⣿⣿⣿⣿⣿⣿⣿⣿⣿⣿⣿⣿⣿⣿⣿⣿⣿⣿⣿⣿⡾⣿⣿⣿⣷⣿⣧⢻⣿⣿⣿⡇⣇⣿⣿⣿⠀⠀⠀⠀⠀⠀⠀⠀⠀⠀⠀⠀</a:t>
            </a:r>
            <a:br/>
            <a:r>
              <a:t>⠀⠀⠀⠀⠀⠀⠀⠀⠀⠀⠀⢕⢱⢾⣿⣿⣿⣿⣿⣧⣗⣵⣿⣾⣿⣿⣿⣿⣿⣿⣿⣿⣿⣿⣿⣿⣿⣿⣿⣿⣿⣿⣿⣿⣿⣿⣿⣿⣿⣿⣿⣿⡏⣿⢻⣿⣿⣇⣿⡏⢸⣿⣿⣿⡇⣿⣿⣿⣿⠀⠀⠀⠀⠀⠀⠀⠀⠀⠀⠀⠀</a:t>
            </a:r>
            <a:br/>
            <a:r>
              <a:t>⠀⠀⠀⠀⠀⠀⠀⠀⠀⠀⠀⡕⢇⣿⣿⣿⣿⣿⣿⣿⣿⣿⣿⣿⣿⣿⣿⣿⣿⣿⣿⣿⣿⣿⣿⣿⣿⣿⣿⣿⣿⣿⣿⣿⣿⣿⣿⣿⣿⣿⣿⣿⣷⢹⢟⢟⢟⢜⢟⢇⢿⢿⣿⣿⣇⡿⣏⣿⣿⠀⠀⠀⠀⠀⠀⠀⠀⠀⠀⠀⠀</a:t>
            </a:r>
            <a:br/>
            <a:r>
              <a:t>⠀⠀⠀⠀⠀⠀⠀⠀⠀⠀⠀⠑⠃⠛⠙⠛⠛⠛⠛⠛⠛⠛⠛⠛⠛⠛⠛⠛⠛⠛⠛⠛⠛⠛⠛⠛⠛⠛⠛⠛⠛⠛⠛⠛⠛⠛⠛⠛⠛⠛⠛⠛⠛⠘⠃⠑⠑⠑⠑⠑⠑⠑⠙⠛⠛⠑⠙⠛⠛⠀⠀⠀⠀⠀⠀⠀⠀⠀⠀⠀⠀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⠀⠀⠀⠀⠀⠀⠀⠀⠀⠀⠀⠀⠀⢕⢕⢕⢕⢕⢕⢕⣸⣯⣿⢿⣿⣿⣿⣿⣿⣿⣿⣿⣿⣿⣿⣿⣿⣿⣿⣿⣿⣿⣿⣿⣿⣿⣿⣿⣿⣿⣿⣿⡇⢕⢕⢕⢕⢕⢁⠀⠀⠀⠀⠀⠀⠀⠀⠀⠀⠀⠀⠀⠀⠀⠀⠀⠀⠀⠀⠀⠀</a:t>
            </a:r>
            <a:br/>
            <a:r>
              <a:t>⠀⠀⠀⠀⠀⠀⠀⠀⠀⠀⠀⠀⠀⢕⢕⢕⢕⢕⢕⣵⣿⣿⣿⣿⣿⣿⣿⣿⣿⣿⣿⣿⣿⣿⣿⣿⣿⣿⣿⣿⣿⣿⣿⣿⣿⣿⣿⣿⣿⣿⣿⣿⣷⡕⢕⢕⢕⢕⢕⢄⠀⠀⠀⠀⠀⠀⠀⠀⠀⠀⠀⠀⠀⠀⠀⠀⠀⠀⠀⠀⠀</a:t>
            </a:r>
            <a:br/>
            <a:r>
              <a:t>⠀⠀⠀⠀⠀⠀⠀⠀⠀⠀⠀⠀⠀⢕⢕⢕⢕⢕⢱⣿⣿⣷⣿⣿⣿⣿⣿⣿⣿⣿⣿⣿⣿⣿⣿⣿⣿⣿⣿⣿⣿⣿⣿⣿⣿⣿⣿⣿⣿⣿⣿⣟⣿⣿⢕⢕⢕⢕⢕⢕⠀⠀⠀⠀⠀⠀⠀⠀⠀⠀⠀⠀⠀⠀⠀⠀⠀⠀⠀⠀⠀</a:t>
            </a:r>
            <a:br/>
            <a:r>
              <a:t>⠀⠀⠀⠀⠀⠀⠀⠀⠀⠀⠀⠀⠀⢕⢕⢕⢕⢕⢱⣿⣿⣿⣿⣿⣿⣿⣿⣿⣿⣿⣿⣿⣿⣿⣿⣿⣿⣿⣿⣿⣿⣿⣿⣿⣿⣿⣿⣿⣿⣿⣿⣿⣿⣿⡕⢕⢕⢕⢕⢕⠀⠀⠀⠀⠀⠀⠀⠀⠀⠀⠀⠀⠀⠀⠀⠀⠀⠀⠀⠀⠀</a:t>
            </a:r>
            <a:br/>
            <a:r>
              <a:t>⠀⠀⠀⠀⠀⠀⠀⠀⠀⠀⠀⠀⢕⢕⢕⢕⢕⢕⢜⣿⣿⣿⣿⣿⣿⣿⣿⣿⣿⣿⣿⣿⣿⣿⣿⣿⣿⣿⣿⣿⣿⣿⣿⣿⣿⣿⣿⣿⣿⣿⣿⣿⣿⣽⢇⢕⢕⢕⢕⢕⠀⠀⠀⠀⠀⠀⠀⠀⠀⠀⠀⠀⠀⠀⠀⠀⠀⠀⠀⠀⠀</a:t>
            </a:r>
            <a:br/>
            <a:r>
              <a:t>⠀⠀⠀⠀⠀⠀⠀⠀⠀⠀⠀⠀⢕⢕⢕⢕⢕⢕⢸⣿⣿⡿⢿⢿⡿⢿⢿⢿⢿⢿⣿⣿⣿⣿⣿⣿⣿⣿⣿⣿⣿⣿⣿⣿⣿⣿⣿⣿⣿⣿⣿⣿⣿⣿⡇⢕⢕⢕⢕⢕⢀⢀⠀⠀⠀⠀⠀⠀⠀⠀⠀⠀⠀⠀⠀⠀⠀⠀⠀⠀⠀</a:t>
            </a:r>
            <a:br/>
            <a:r>
              <a:t>⠀⠀⠀⠀⠀⠀⠀⠀⠀⠀⠀⠀⢕⢕⢕⢕⢕⢕⢸⣿⣿⣟⣷⡟⢟⣿⡿⢻⣿⢻⣿⣿⣿⣿⣿⣿⣿⣿⣿⣿⣿⣿⣿⣿⣿⣯⡿⢿⣽⢿⣧⡷⣿⣿⡇⢕⢕⢕⢕⢕⢕⠀⠀⠀⠀⠀⠀⠀⠀⠀⠀⠀⠀⠀⠀⠀⠀⠀⠀⠀⠀</a:t>
            </a:r>
            <a:br/>
            <a:r>
              <a:t>⠀⠀⠀⠀⠀⠀⠀⠀⠀⠀⠀⢔⢕⢕⢕⢕⢕⢕⢸⣿⣿⣿⣿⣿⣿⣿⣿⣿⣿⣿⣿⣿⣿⣿⣿⣿⣿⣿⣿⣿⣿⣿⣿⣿⣿⣿⣿⣿⣿⣿⣿⣿⣿⣿⡇⢕⢕⢕⢕⢕⢕⠀⠀⠀⠀⠀⠀⠀⠀⠀⠀⠀⠀⠀⠀⠀⠀⠀⠀⠀⠀</a:t>
            </a:r>
            <a:br/>
            <a:r>
              <a:t>⠀⠀⠀⠀⠀⠀⠀⠀⠀⠀⠀⠕⢕⢕⢕⢕⢕⢕⢜⣿⣿⢻⣿⣿⢻⣿⡟⣿⣿⣿⣿⣿⢫⣿⣿⣿⣿⣯⣿⣿⣟⢹⣿⣿⢹⣿⣏⣿⣿⢻⣿⣿⢿⣿⡇⢕⢕⢕⢕⢕⢕⢄⢄⠀⠀⠀⠀⠀⠀⠀⠀⠀⠀⠀⠀⠀⠀⠀⠀⠀⠀</a:t>
            </a:r>
            <a:br/>
            <a:r>
              <a:t>⠀⠀⠀⠀⠀⠀⠀⠀⠀⠀⠀⢕⢕⢕⡕⢕⢕⢕⢕⢯⢽⢕⢻⣿⢕⢽⡿⣿⣿⢟⢿⣿⢕⢻⣿⡇⢏⢹⢏⢹⡟⢕⣟⡫⢸⣿⢟⢟⢿⢺⣿⡿⢸⣿⢇⢕⢕⢕⢕⢕⢕⢕⢕⢄⠀⠀⢀⠄⠀⠀⠀⠀⠀⠀⠀⠀⠀⠀⠀⠀⠀</a:t>
            </a:r>
            <a:br/>
            <a:r>
              <a:t>⠀⠀⠀⠀⠀⠀⠀⠀⠀⠀⠀⠑⢕⢕⢕⢗⢇⢕⢕⢜⢕⢕⢝⢝⢜⢝⢕⢝⢝⢕⢜⢝⢕⢜⢝⢕⢕⢱⢕⢕⢱⢕⢜⢕⢕⢕⢕⢕⡝⢕⢕⢕⢕⢕⢕⢕⢕⢕⢕⢕⢕⢕⢕⢕⢔⢔⢕⢕⢀⠀⠀⠀⠀⠀⠀⠀⠀⠀⠀⠀⠀</a:t>
            </a:r>
            <a:br/>
            <a:r>
              <a:t>⠀⠀⠀⠀⠀⠀⠀⠀⠀⠀⠀⣿⣿⣿⣿⣿⣿⣿⣿⣿⣿⣿⣿⣿⣿⣿⣿⣿⡏⢕⢸⣿⣿⣿⣿⣿⣿⣵⣧⣼⣿⣿⣿⣿⣿⣿⢕⡕⢻⣿⣿⣿⣿⣿⣿⣿⣿⣿⣿⣿⣿⣿⣿⣿⣿⣿⣿⣿⣿⠀⠀⠀⠀⠀⠀⠀⠀⠀⠀⠀⠀</a:t>
            </a:r>
            <a:br/>
            <a:r>
              <a:t>⠀⠀⠀⠀⠀⠀⠀⠀⠀⠀⠀⣿⣿⣿⣿⣿⣿⣿⣿⣿⣿⣿⣿⣟⣿⣿⣿⣿⣧⢇⢻⣿⣿⣿⣿⣿⣿⣿⣿⣿⣿⣿⣿⣿⣿⣟⣸⣿⣜⣿⣿⣿⣿⣿⣿⣿⣿⡞⣿⣿⡮⢻⣿⣿⡿⣯⡟⣻⣿⠀⠀⠀⠀⠀⠀⠀⠀⠀⠀⠀⠀</a:t>
            </a:r>
            <a:br/>
            <a:r>
              <a:t>⠀⠀⠀⠀⠀⠀⠀⠀⠀⠀⠀⢻⣿⡝⣿⣿⣿⣿⣿⣿⣹⣿⣿⣷⣿⣿⣿⣿⣿⣿⣿⣿⣿⣿⣿⣿⣿⣿⣿⣿⣿⣿⣿⣿⣿⣿⣿⣿⣿⣿⣿⣿⣿⣿⣿⣿⣿⣧⢽⢵⢕⢸⢿⢿⢱⢳⡜⢱⣿⠀⠀⠀⠀⠀⠀⠀⠀⠀⠀⠀⠀</a:t>
            </a:r>
            <a:br/>
            <a:r>
              <a:t>⠀⠀⠀⠀⠀⠀⠀⠀⠀⠀⠀⢸⣿⡗⣿⣿⣿⣿⣿⣿⢻⢝⣟⡟⣻⣿⣿⣿⣿⣿⣿⣿⣿⣿⣿⣿⣿⣿⣿⣿⣿⣿⣿⣿⣿⣿⣿⣿⣿⣿⣿⣿⣿⣿⣿⣿⣿⣿⡜⡇⡇⣕⣧⡕⢕⢕⢕⢕⢕⠀⠀⠀⠀⠀⠀⠀⠀⠀⠀⠀⠀</a:t>
            </a:r>
            <a:br/>
            <a:r>
              <a:t>⠀⠀⠀⠀⠀⠀⠀⠀⠀⠀⠀⣾⣿⡇⣿⣿⣿⣿⣿⣿⢸⣿⣿⣿⣿⣿⣿⣿⣿⣿⣿⣿⣿⣿⣿⣿⣿⣿⣿⣿⣿⣿⣿⣿⣿⣿⣿⣿⣿⣿⣿⣟⢟⢻⣿⣿⣿⣿⡇⡗⢗⣟⣟⡗⡕⢕⢕⢕⢕⠀⠀⠀⠀⠀⠀⠀⠀⠀⠀⠀⠀</a:t>
            </a:r>
            <a:br/>
            <a:r>
              <a:t>⠀⠀⠀⠀⠀⠀⠀⠀⠀⠀⠀⣕⣝⣵⣽⣿⣿⣿⣿⡏⣿⣿⣿⣿⣿⣿⣿⣿⣿⣿⣿⣿⣿⣿⣿⣿⣿⣿⣿⣿⣿⣿⣿⣿⣿⣿⣿⣿⣿⣿⣿⣿⣿⣿⣿⣿⣿⣿⡇⣿⢕⣟⣟⣗⢟⢱⣱⣕⣱⠀⠀⠀⠀⠀⠀⠀⠀⠀⠀⠀⠀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⠀⠀⠀⠀⠀⠀⠀⠀⠀⠀⠀⣾⣿⣿⣿⣿⣿⣿⣿⣿⣿⣿⣿⣿⣿⣿⣿⣿⣿⣿⣿⣿⣿⣿⣿⣿⣿⣿⣿⣿⣿⣿⣿⣿⣿⣿⣿⣿⣿⣿⣿⣿⣿⣿⣿⣿⣿⣿⣷⣽⣵⣵⣽⣽⣟⢱⣾⣿⣿⠀⠀⠀⠀⠀⠀⠀⠀⠀⠀⠀⠀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⠀⠀⠀⠀⠀⠀⠀⠀⠀⠀⠀⣿⣿⣿⣿⣿⣿⣿⣿⣿⣿⣿⣿⣿⣿⣿⣿⣿⣿⣿⣿⣿⣿⣿⣿⣿⣿⣿⣿⣿⣿⣿⣿⣿⣿⣿⣿⣿⣿⣿⣿⣿⣿⡟⣽⣷⣵⣺⣽⡳⣧⣵⣼⣵⣵⢱⢸⣿⣿⠀⠀⠀⠀⠀⠀⠀⠀⠀⠀⠀⠀</a:t>
            </a:r>
            <a:br/>
            <a:r>
              <a:t>⠀⠀⠀⠀⠀⠀⠀⠀⠀⠀⠀⣿⣿⣿⣿⣿⣿⣿⣿⡟⢇⢝⣿⢸⣿⣿⣿⣿⣿⣿⣿⣿⣿⣿⣿⣿⣿⣿⣿⣿⣿⣿⣿⣿⣿⣿⣿⣿⣿⣿⣿⣿⣿⣧⢿⣿⣿⣿⣾⣿⡜⣿⣿⣿⣿⢸⣿⣿⣿⠀⠀⠀⠀⠀⠀⠀⠀⠀⠀⠀⠀</a:t>
            </a:r>
            <a:br/>
            <a:r>
              <a:t>⠀⠀⠀⠀⠀⠀⠀⠀⠀⠀⠀⢕⢕⢼⣿⣿⣿⣿⣿⣇⣣⣮⣿⣾⣿⣿⣿⣿⣿⣿⣿⣿⣿⣿⣿⣿⣿⣿⣿⣿⣿⣿⣿⣿⣿⣿⣿⣿⣿⣿⣿⣿⣷⢻⡟⣿⣿⣿⢹⣿⢕⣿⣿⣿⣿⢸⣿⣿⣿⠀⠀⠀⠀⠀⠀⠀⠀⠀⠀⠀⠀</a:t>
            </a:r>
            <a:br/>
            <a:r>
              <a:t>⠀⠀⠀⠀⠀⠀⠀⠀⠀⠀⠀⡕⢕⢸⣿⣿⣿⣿⣿⣿⣿⣿⣿⣿⣿⣿⣿⣿⣿⣿⣿⣿⣿⣿⣿⣿⣿⣿⣿⣿⣿⣿⣿⣿⣿⣿⣿⣿⣿⣿⣿⣿⣿⡏⢷⢟⢟⢇⢟⢟⢸⢿⣿⣿⣿⢸⣿⣻⣿⠀⠀⠀⠀⠀⠀⠀⠀⠀⠀⠀⠀</a:t>
            </a:r>
            <a:br/>
            <a:r>
              <a:t>⠀⠀⠀⠀⠀⠀⠀⠀⠀⠀⠀⠃⠘⠘⠛⠛⠛⠛⠛⠛⠛⠛⠛⠛⠛⠛⠛⠛⠛⠛⠛⠛⠛⠛⠛⠛⠛⠛⠛⠛⠛⠛⠛⠛⠛⠛⠛⠛⠛⠛⠛⠛⠛⠃⠓⠑⠑⠑⠑⠑⠑⠑⠘⠛⠛⠃⠘⠛⠛⠀⠀⠀⠀⠀⠀⠀⠀⠀⠀⠀⠀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⠀⠀⠀⠀⠀⠀⠀⠀⠀⠀⠀⣿⣿⣿⣿⣿⣿⣿⣿⣿⣿⣿⣿⣿⣿⣿⣿⣿⣿⣿⣿⣿⣿⣿⣿⣿⣿⣿⣿⣿⣿⣿⣿⣿⣿⣿⣿⣿⣿⣿⣿⣿⣿⢕⠀⠀⠀⠀⠀⠀⠀⠀⠁⢿⣿⣿⣿⣿⣿⠀⠀⠀⠀⠀⠀⠀⠀⠀⠀⠀⠀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⠀⠀⠀⠀⠀⠀⠀⠀⠀⠀⠀⣿⣿⣿⣿⣿⣿⣿⣿⣿⣿⣿⣿⣿⣿⣿⣿⣿⣿⣿⣿⣿⣿⣿⣿⣿⣿⣿⣿⣿⣿⣿⣿⣿⣿⣿⣿⣿⣿⣿⣿⣿⢇⠀⠀⠀⠀⠀⠀⠀⠀⠀⠀⢜⣿⣿⣿⣿⣿⠀⠀⠀⠀⠀⠀⠀⠀⠀⠀⠀⠀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⠀⠀⠀⠀⠀⠀⠀⠀⠀⠀⠀⣿⣿⣿⣿⣿⣿⣿⣿⣿⣿⣿⣿⣿⣿⣿⣿⣿⣿⣿⣿⣿⣿⣿⣿⣿⣿⣿⣿⣿⣿⣿⣿⣿⣿⣿⣿⣿⣿⣿⣿⣿⡕⢀⠀⠀⠀⠀⢀⠐⠀⠄⠄⢕⣿⣿⣿⣿⣿⠀⠀⠀⠀⠀⠀⠀⠀⠀⠀⠀⠀</a:t>
            </a:r>
            <a:br/>
            <a:r>
              <a:t>⠀⠀⠀⠀⠀⠀⠀⠀⠀⠀⠀⣿⣿⣿⣿⣿⣿⣿⣿⣿⣿⣿⣿⣿⣿⣿⣿⢿⠿⢿⢿⢿⣿⣿⣿⣿⣿⣿⣿⣿⣿⣿⣿⣿⣿⣿⣿⣿⣿⣿⣿⣿⢕⢕⢔⢄⢄⢄⢄⢕⢔⢔⢕⢕⣿⣿⣿⣿⣿⠀⠀⠀⠀⠀⠀⠀⠀⠀⠀⠀⠀</a:t>
            </a:r>
            <a:br/>
            <a:r>
              <a:t>⠀⠀⠀⠀⠀⠀⠀⠀⠀⠀⠀⣿⣿⣿⣿⣿⣿⣿⣿⣿⣿⣿⣿⡿⠟⢋⠁⢁⢔⢔⢕⢱⢝⢟⢟⣿⣿⣿⣿⣿⣿⣿⣿⣿⣿⣿⣿⣿⣿⣿⣿⣿⢕⢕⢕⢕⢕⢕⢕⢕⢔⢕⢕⢕⢻⣿⣿⣿⣿⠀⠀⠀⠀⠀⠀⠀⠀⠀⠀⠀⠀</a:t>
            </a:r>
            <a:br/>
            <a:r>
              <a:t>⠀⠀⠀⠀⠀⠀⠀⠀⠀⠀⠀⣿⣿⣿⣿⣿⣿⣿⣿⣿⣿⣿⢝⢕⢕⢁⢕⢜⡝⣵⢼⢗⢞⢟⢻⣿⣿⣿⣿⣿⣿⣿⣿⣿⣿⣿⣿⣿⣿⣿⣿⣿⣇⣱⣵⣕⢕⣵⣵⣵⣵⣵⣵⣼⣿⣿⣿⣿⣿⠀⠀⠀⠀⠀⠀⠀⠀⠀⠀⠀⠀</a:t>
            </a:r>
            <a:br/>
            <a:r>
              <a:t>⠀⠀⠀⠀⠀⠀⠀⠀⠀⠀⠀⣿⣿⣿⣿⣿⣿⣿⣿⣿⣿⢝⡇⢕⢱⣕⠱⠎⢙⠁⠁⢕⢕⢕⢑⢻⣿⣿⣿⣿⣿⣿⣿⣿⣿⣿⣿⣿⣿⣿⣿⣿⣿⣟⣿⣿⣿⣿⣿⣿⣿⣿⣿⣿⣿⣿⣿⣿⣿⠀⠀⠀⠀⠀⠀⠀⠀⠀⠀⠀⠀</a:t>
            </a:r>
            <a:br/>
            <a:r>
              <a:t>⠀⠀⠀⠀⠀⠀⠀⠀⠀⠀⠀⣿⣿⣿⣿⣿⣿⣿⣿⣿⣿⢾⣟⣹⣕⣕⢕⣕⣕⡔⡔⢕⣼⣿⣾⣿⣿⣿⣿⣿⣿⣿⣿⣿⣿⣿⣿⣿⣿⣿⣿⣿⣿⣿⣿⣿⣿⣿⣿⣿⣿⣿⣿⣿⣿⣿⣿⣿⣿⠀⠀⠀⠀⠀⠀⠀⠀⠀⠀⠀⠀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⠀⠀⠀⠀⠀⠀⠀⠀⠀⠀⠀⣿⣿⣿⣿⣿⣿⣿⣿⣿⣿⢕⢕⢹⣿⣿⣿⣿⣿⣿⣿⣿⣿⣿⣿⣿⣿⣿⣿⣿⣿⣿⣿⣿⣿⣿⣿⣿⣿⣿⣿⣿⣿⣿⣿⣿⣿⣿⣿⣿⣿⣿⣿⣿⣿⣿⣿⣿⣿⠀⠀⠀⠀⠀⠀⠀⠀⠀⠀⠀⠀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⠀⠀⠀⠀⠀⠀⠀⠀⠀⠀⠀⣿⣿⣿⣿⣿⣿⣿⣿⣿⣿⢕⢱⣿⣿⣿⣿⣿⣿⣿⣿⣿⣿⣿⣿⣿⣿⣿⣿⣿⣿⣿⣿⣿⣿⣿⣿⣿⣿⣿⣿⣿⣿⣿⣿⣿⣿⣿⣿⣿⣿⣿⣿⣿⣿⣿⣿⣿⣿⠀⠀⠀⠀⠀⠀⠀⠀⠀⠀⠀⠀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⠀⠀⠀⠀⠀⠀⠀⠀⠀⠀⠀⣿⣿⣿⣿⣿⣿⣿⣿⣿⣿⣧⢕⣿⣿⣿⣿⣿⣿⣿⣿⣿⣿⢿⣿⣽⣿⣿⣿⣿⣿⣿⣿⣿⣿⣿⣿⣿⣿⣿⣿⣿⣿⣿⣿⣿⣿⣿⣿⣿⣿⣿⣿⣿⣿⣿⣿⣿⣿⠀⠀⠀⠀⠀⠀⠀⠀⠀⠀⠀⠀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⠀⠀⠀⠀⠀⠀⠀⠀⠀⠀⠀⣿⣿⣿⣿⣿⣿⣿⣿⣿⣿⣿⣿⣿⣿⣿⣿⣿⣿⣿⣿⣿⢟⢟⣽⣿⣿⣿⣿⣿⣿⣿⣿⣿⣿⣿⣿⣿⣿⣿⣿⣿⣿⣿⣿⣿⣿⣿⣿⣿⣿⣿⣿⣿⣿⣿⣿⣿⣿⠀⠀⠀⠀⠀⠀⠀⠀⠀⠀⠀⠀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⠀⠀⠀⠀⠀⠀⠀⠀⠀⠀⠀⣿⣿⣿⣿⣿⣿⣿⣿⣿⣿⣿⣿⣿⣿⣿⣿⣿⣿⣿⣿⣿⣿⣟⣟⣽⣿⣿⣿⣿⣿⣿⣿⣿⣿⣿⣿⣿⣿⣿⣿⣿⣿⣿⣿⣿⣿⣿⣿⣿⣿⣿⣿⣿⣿⣿⣿⣿⣿⠀⠀⠀⠀⠀⠀⠀⠀⠀⠀⠀⠀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⠀⠀⠀⠀⠀⠀⠀⠀⠀⠀⠀⣿⣿⣿⣿⣿⣿⣿⣿⣿⣿⣿⣿⣿⢸⣿⣿⣿⣿⣿⣿⣿⣿⣿⣿⣿⡇⠘⣿⣿⣿⣿⣿⣿⣿⣿⣿⣿⣿⣿⣿⣿⣿⣿⣿⣿⣿⣿⣿⣿⣿⣿⣿⣿⣿⣿⣿⣿⣿⠀⠀⠀⠀⠀⠀⠀⠀⠀⠀⠀⠀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⠀⠀⠀⠀⠀⠀⠀⠀⠀⠀⠀⣿⣿⣿⣿⣿⣿⣿⣿⣿⣿⣿⣿⣿⡇⢻⣿⣿⣿⣿⢿⢿⢿⣿⡿⠏⠀⠀⣿⣿⣿⣿⣿⣿⣿⣿⣿⣿⣿⣿⣿⣿⣿⣿⣿⣿⣿⣿⣿⣿⣿⣿⣿⣿⣿⣿⣿⣿⣿⠀⠀⠀⠀⠀⠀⠀⠀⠀⠀⠀⠀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⠀⠀⠀⠀⠀⠀⠀⠀⠀⠀⠀⣿⣿⣿⣿⣿⣿⣿⣿⣿⣿⣿⣿⣿⣿⢕⢜⢝⢿⢿⣮⡵⠟⠋⠁⠀⠀⠀⣿⣿⣿⣿⣿⣿⣿⣿⣿⣿⣿⣿⣿⣿⣿⣿⣿⣿⣿⣿⣿⣿⣿⣿⣿⣿⣿⣿⣿⣿⣿⠀⠀⠀⠀⠀⠀⠀⠀⠀⠀⠀⠀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⠀⠀⠀⠀⠀⠀⠀⠀⠀⠀⠀⣿⣿⣿⣿⣿⣿⣿⣿⣿⣿⣿⣿⣿⣿⠑⢕⢄⠁⠁⠁⠁⠀⠀⠀⠀⠀⠀⣿⣿⣿⣿⣿⣿⣿⣿⣿⣿⣿⣿⣿⣿⣿⣿⣿⣿⣿⣿⣿⣿⣿⣿⣿⣿⣿⣿⣿⣿⣿⠀⠀⠀⠀⠀⠀⠀⠀⠀⠀⠀⠀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⠀⠀⠀⠀⠀⠀⠀⠀⠀⠀⠀⣿⣿⣿⣿⣿⣿⣿⣿⣿⣿⣿⣿⣿⣷⡄⢕⢕⢑⠀⠀⠀⢀⠀⠀⠄⢀⢄⣿⣿⣿⣿⣿⣿⣿⣿⣿⣿⣿⣿⣿⣿⣿⣿⣿⣿⣿⣿⣿⣿⣿⣿⣿⣿⣿⣿⣿⣿⣿⠀⠀⠀⠀⠀⠀⠀⠀⠀⠀⠀⠀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⠀⠀⠀⠀⠀⠀⠀⠀⠀⠀⠀⠛⠛⠛⠛⠛⠛⠛⠛⠛⠛⠛⠛⠛⠛⠛⠑⠑⠑⠑⠑⠀⠐⠐⠁⠐⠑⠘⠛⠛⠛⠛⠛⠛⠛⠛⠛⠛⠛⠛⠛⠛⠛⠛⠛⠛⠛⠛⠛⠛⠛⠛⠛⠛⠛⠛⠛⠛⠛⠀⠀⠀⠀⠀⠀⠀⠀⠀⠀⠀⠀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⠀⠀⠀⠀⠀⠀⠀⠀⠀⠀⠀⠀⠀⢕⢕⢕⢕⢕⢕⢕⣸⣯⣿⣿⣿⣿⣿⣿⣿⣿⣿⣿⣿⣿⣿⣿⣿⣿⣿⣿⣿⣿⣿⣿⣿⣿⣿⣿⣿⣿⣿⣿⢇⢕⢕⢕⢕⢕⢁⠀⠀⠀⠀⠀⠀⠀⠀⠀⠀⠀⠀⠀⠀⠀⠀⠀⠀⠀⠀⠀⠀</a:t>
            </a:r>
            <a:br/>
            <a:r>
              <a:t>⠀⠀⠀⠀⠀⠀⠀⠀⠀⠀⠀⠀⠀⢕⢕⢕⢕⢕⢕⣵⣿⣿⣿⣿⣿⣽⣿⣿⣿⣿⣿⣿⣿⣿⣿⣿⣿⣿⣿⣿⣿⣿⣿⣿⣿⣿⣿⣿⣿⣿⣿⣿⣧⡕⢕⢕⢕⢕⢕⠀⠀⠀⠀⠀⠀⠀⠀⠀⠀⠀⠀⠀⠀⠀⠀⠀⠀⠀⠀⠀⠀</a:t>
            </a:r>
            <a:br/>
            <a:r>
              <a:t>⠀⠀⠀⠀⠀⠀⠀⠀⠀⠀⠀⠀⢔⢕⢕⢕⢕⢕⢱⣿⣿⣵⣿⣿⣿⣿⣿⣿⣿⣿⣿⣿⣿⣿⣿⣿⣿⣿⣿⣿⣿⣿⣿⣿⣿⣿⣿⣿⣿⣿⣿⣿⣿⣗⢕⢕⢕⢕⢕⢔⠀⠀⠀⠀⠀⠀⠀⠀⠀⠀⠀⠀⠀⠀⠀⠀⠀⠀⠀⠀⠀</a:t>
            </a:r>
            <a:br/>
            <a:r>
              <a:t>⠀⠀⠀⠀⠀⠀⠀⠀⠀⠀⠀⠀⢔⢕⢕⢕⢕⢕⢱⣿⣿⣿⣿⣿⣿⣿⣿⣿⣿⣿⣿⣿⣿⣿⣿⣿⣿⣿⣿⣿⣿⣿⣿⣿⣿⣿⣿⣿⣿⣿⣿⣿⣿⢿⡕⢕⢕⢕⢕⢕⠀⠀⠀⠀⠀⠀⠀⠀⠀⠀⠀⠀⠀⠀⠀⠀⠀⠀⠀⠀⠀</a:t>
            </a:r>
            <a:br/>
            <a:r>
              <a:t>⠀⠀⠀⠀⠀⠀⠀⠀⠀⠀⠀⠀⢕⢕⢕⢕⢕⢕⢜⣽⣿⣿⣿⣿⣿⣿⣿⣿⣿⣿⣿⣿⣿⣿⣿⣿⣿⣿⣿⣿⣿⣿⣿⣿⣿⣿⣿⣿⣿⣿⣿⣿⣿⣿⢇⢕⢕⢕⢕⢕⠀⠀⠀⠀⠀⠀⠀⠀⠀⠀⠀⠀⠀⠀⠀⠀⠀⠀⠀⠀⠀</a:t>
            </a:r>
            <a:br/>
            <a:r>
              <a:t>⠀⠀⠀⠀⠀⠀⠀⠀⠀⠀⠀⠀⢕⢕⢕⢕⢕⢕⢸⣿⣿⡿⢿⢿⣿⣿⣿⣿⣿⣿⣿⣿⣿⣿⣿⣿⣿⣿⣿⣿⣿⣿⣿⣿⣿⣿⣿⣿⣿⣿⣿⣿⣿⣿⡇⢕⢕⢕⢕⢕⠀⠀⠀⠀⠀⠀⠀⠀⠀⠀⠀⠀⠀⠀⠀⠀⠀⠀⠀⠀⠀</a:t>
            </a:r>
            <a:br/>
            <a:r>
              <a:t>⠀⠀⠀⠀⠀⠀⠀⠀⠀⠀⠀⠀⢕⢕⢕⢕⢕⢕⢸⣿⣿⢟⣽⡟⢟⣿⢿⣻⣽⢿⣿⣿⣿⣿⣿⣿⣿⣿⣿⣿⣿⣿⣿⣿⣿⣷⡾⢷⣾⢷⣧⡷⣿⣿⡇⢕⢕⢕⢕⢕⢄⠀⠀⠀⠀⠀⠀⠀⠀⠀⠀⠀⠀⠀⠀⠀⠀⠀⠀⠀⠀</a:t>
            </a:r>
            <a:br/>
            <a:r>
              <a:t>⠀⠀⠀⠀⠀⠀⠀⠀⠀⠀⠀⢕⢕⢕⢕⢕⢕⢕⢸⣿⣿⣿⣿⣿⣿⣿⣿⣿⣿⣿⣿⣿⣿⣿⣿⣿⣿⣿⣿⣿⣿⣿⣿⣿⣿⣿⣿⣿⣿⣿⣿⣿⣿⣿⡇⢕⢕⢕⢕⢕⢕⠀⠀⠀⠀⠀⠀⠀⠀⠀⠀⠀⠀⠀⠀⠀⠀⠀⠀⠀⠀</a:t>
            </a:r>
            <a:br/>
            <a:r>
              <a:t>⠀⠀⠀⠀⠀⠀⠀⠀⠀⠀⠀⢕⢕⢕⢕⢕⢕⢕⢜⣿⣿⢻⣿⣿⢻⣿⡿⣿⣿⣿⣿⣿⢻⣿⣿⣿⣿⣿⣿⣿⣟⢼⣿⣿⢻⣿⣏⣿⣿⢻⣿⡿⣿⣿⢇⢕⢕⢕⢕⢕⢕⢅⢄⠀⠀⠀⠀⠀⠀⠀⠀⠀⠀⠀⠀⠀⠀⠀⠀⠀⠀</a:t>
            </a:r>
            <a:br/>
            <a:r>
              <a:t>⠀⠀⠀⠀⠀⠀⠀⠀⠀⠀⠀⢕⢕⢕⡕⢕⢕⢕⢕⢿⢏⢜⡿⣿⢱⣿⡟⣿⣿⢟⢻⣿⢕⣿⣿⡇⢟⢹⢏⢻⡗⢕⣿⡿⢸⣿⢿⢿⢿⢸⣿⡇⢹⣿⢕⢕⢕⢕⢕⢕⢕⢕⢕⢀⠀⠀⢀⠀⠀⠀⠀⠀⠀⠀⠀⠀⠀⠀⠀⠀⠀</a:t>
            </a:r>
            <a:br/>
            <a:r>
              <a:t>⠀⠀⠀⠀⠀⠀⠀⠀⠀⠀⠀⢑⢕⢜⢕⢗⢕⢕⢕⢕⢕⢕⢕⢜⢕⢜⢕⢝⢝⢕⢝⢝⢕⢜⢝⢕⢕⢕⢕⢕⢕⢕⢜⢕⢜⢕⢕⢕⢞⢝⢕⢕⢕⢕⢕⢕⢕⢕⢕⢕⢕⢕⢕⢕⢔⢔⢔⢄⢀⠀⠀⠀⠀⠀⠀⠀⠀⠀⠀⠀⠀</a:t>
            </a:r>
            <a:br/>
            <a:r>
              <a:t>⠀⠀⠀⠀⠀⠀⠀⠀⠀⠀⠀⣿⣿⣿⣿⣿⣿⣿⣿⣿⣿⣿⣿⣿⣿⣿⣿⣿⡏⢕⢱⣿⣿⣿⣿⣿⣿⣕⣇⣸⣿⣿⣿⣿⣿⣿⢕⡕⢹⣿⣿⣿⣿⣿⣿⣿⣿⣿⣿⣿⣿⣿⣿⣿⣿⣿⣿⣿⣿⠀⠀⠀⠀⠀⠀⠀⠀⠀⠀⠀⠀</a:t>
            </a:r>
            <a:br/>
            <a:r>
              <a:t>⠀⠀⠀⠀⠀⠀⠀⠀⠀⠀⠀⣿⣿⣿⣿⣿⣿⣿⣿⣿⣿⣿⣿⣿⡿⣿⣿⣿⣇⢇⢻⣿⣿⣿⣿⣿⣿⣿⣿⣿⣿⣿⣿⣿⣿⡟⣱⣿⣜⢿⣿⣿⣿⣿⣿⣿⣿⡏⢿⣿⢝⢿⣿⣿⣿⢻⡿⣿⣿⠀⠀⠀⠀⠀⠀⠀⠀⠀⠀⠀⠀</a:t>
            </a:r>
            <a:br/>
            <a:r>
              <a:t>⠀⠀⠀⠀⠀⠀⠀⠀⠀⠀⠀⡏⣟⣝⢹⣿⣿⣿⣿⣿⣿⣿⣿⣿⣷⣿⣿⣿⣿⣿⣿⣿⣿⣿⣿⣿⣿⣿⣿⣿⣿⣿⣿⣿⣿⣿⣿⣿⣿⣿⣿⣿⣿⣿⣿⣿⣿⣷⢵⢼⢳⢕⢿⢿⢏⢇⢧⡟⢿⠀⠀⠀⠀⠀⠀⠀⠀⠀⠀⠀⠀</a:t>
            </a:r>
            <a:br/>
            <a:r>
              <a:t>⠀⠀⠀⠀⠀⠀⠀⠀⠀⠀⠀⢝⣿⣿⢺⣿⣿⣿⣿⣿⣿⣿⣿⡏⣿⣿⣿⣿⣿⣿⣿⣿⣿⣿⣿⣿⣿⣿⣿⣿⣿⣿⣿⣿⣿⣿⣿⣿⣿⣿⣿⣿⣿⣿⣿⣿⣿⣿⡟⢸⡜⢕⣵⢕⢕⢕⢕⢕⢕⠀⠀⠀⠀⠀⠀⠀⠀⠀⠀⠀⠀</a:t>
            </a:r>
            <a:br/>
            <a:r>
              <a:t>⠀⠀⠀⠀⠀⠀⠀⠀⠀⠀⠀⢱⡿⢿⢸⣿⣿⣿⣿⣿⢧⣾⣿⣿⣿⣿⣿⣿⣿⣿⣿⣿⣿⣿⣿⣿⣿⣿⣿⣿⣿⣿⣿⣿⣿⣿⣿⣿⣿⣿⣿⡿⢟⢻⣿⣿⣿⣿⣷⡜⡇⢱⣵⣗⢕⡕⢕⢕⢕⠀⠀⠀⠀⠀⠀⠀⠀⠀⠀⠀⠀</a:t>
            </a:r>
            <a:br/>
            <a:r>
              <a:t>⠀⠀⠀⠀⠀⠀⠀⠀⠀⠀⠀⣜⣟⣏⣼⣿⣿⣿⣿⣿⣼⣿⣿⣿⣿⣿⣿⣿⣿⣿⣿⣿⣿⣿⣿⣿⣿⣿⣿⣿⣿⣿⣿⣿⣿⣿⣿⣿⣿⣿⣿⣿⣿⣿⣿⣿⣿⣿⣿⣇⡇⣜⣟⣟⣸⡷⢕⣱⣵⠀⠀⠀⠀⠀⠀⠀⠀⠀⠀⠀⠀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⠀⠀⠀⠀⠀⠀⠀⠀⠀⠀⠀⣷⣿⣿⣿⣿⣿⣿⣿⣿⣿⣿⣿⣿⣿⣿⣿⣿⣿⣿⣿⣿⣿⣿⣿⣿⣿⣿⣿⣿⣿⣿⣿⣿⣿⣿⣿⣿⣿⣿⣿⣿⣿⣿⣿⣿⣿⣿⣿⡇⣯⣽⣽⣽⣝⣝⢜⣿⣿⠀⠀⠀⠀⠀⠀⠀⠀⠀⠀⠀⠀</a:t>
            </a:r>
            <a:br/>
            <a:r>
              <a:t>⠀⠀⠀⠀⠀⠀⠀⠀⠀⠀⠀⣿⣿⣿⣿⣿⣿⣿⣿⣿⣿⣿⣿⣿⣿⣿⣏⣿⣿⣿⣿⣿⣿⣿⣿⣿⣿⣿⣿⣿⣿⣿⣿⣿⣿⣿⣿⣿⣿⣿⣿⣿⣿⣿⡷⣮⣵⣼⡫⣝⡣⣼⣽⣽⣽⡍⢱⣼⣿⠀⠀⠀⠀⠀⠀⠀⠀⠀⠀⠀⠀</a:t>
            </a:r>
            <a:br/>
            <a:r>
              <a:t>⠀⠀⠀⠀⠀⠀⠀⠀⠀⠀⠀⣿⣿⣿⣿⣿⣿⣿⣿⣿⢻⢜⣿⣝⣿⣿⣷⣿⣿⣿⣿⣿⣿⣿⣿⣿⣿⣿⣿⣿⣿⣿⣿⣿⣿⣿⣿⣿⣿⣿⣿⣿⣿⡿⣧⣿⣿⣿⣿⣞⣿⡜⣿⣿⣿⡇⢸⣿⣿⠀⠀⠀⠀⠀⠀⠀⠀⠀⠀⠀⠀</a:t>
            </a:r>
            <a:br/>
            <a:r>
              <a:t>⠀⠀⠀⠀⠀⠀⠀⠀⠀⠀⠀⢕⢕⢜⢽⣿⣿⣿⣿⣧⡕⣼⣿⣼⣿⣿⣿⣿⣿⣿⣿⣿⣿⣿⣿⣿⣿⣿⣿⣿⣿⣿⣿⣿⣿⣿⣿⣿⣿⣿⣿⣿⣿⣧⢻⡾⣿⣿⣿⢹⣿⢇⣿⣿⣿⣷⢸⣿⣿⠀⠀⠀⠀⠀⠀⠀⠀⠀⠀⠀⠀</a:t>
            </a:r>
            <a:br/>
            <a:r>
              <a:t>⠀⠀⠀⠀⠀⠀⠀⠀⠀⠀⠀⣱⢕⢕⣿⣿⣿⣿⣿⣿⣿⣿⣿⣿⣿⣿⣿⣿⣿⣿⣿⣿⣿⣿⣿⣿⣿⣿⣿⣿⣿⣿⣿⣿⣿⣿⣿⣿⣿⣿⣿⣿⣿⣿⡜⢧⢟⢟⢏⢻⢿⢱⣿⣿⣿⣿⢸⣿⣿⠀⠀⠀⠀⠀⠀⠀⠀⠀⠀⠀⠀</a:t>
            </a:r>
            <a:br/>
            <a:r>
              <a:t>⠀⠀⠀⠀⠀⠀⠀⠀⠀⠀⠀⠙⠑⠃⠛⠛⠛⠛⠛⠛⠛⠛⠛⠛⠛⠛⠛⠛⠛⠛⠛⠛⠛⠛⠛⠛⠛⠛⠛⠛⠛⠛⠛⠛⠛⠛⠛⠛⠛⠛⠛⠛⠛⠛⠃⠃⠑⠑⠑⠑⠑⠑⠑⠙⠛⠛⠊⠙⠛⠀⠀⠀⠀⠀⠀⠀⠀⠀⠀⠀⠀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⠀⠀⠀⠀⠀⠀⠀⠀⠀⠀⠀⠀⠀⢕⢕⢕⢕⢕⢕⢕⣸⣯⣿⣿⣿⣿⣿⣿⣿⣿⣿⣿⣿⣿⣿⣿⣿⣿⣿⣿⣿⣿⣿⣿⣿⣿⣿⣿⣿⣿⣿⣿⢕⢕⢕⢕⢕⢕⢁⠀⠀⠀⠀⠀⠀⠀⠀⠀⠀⠀⠀⠀⠀⠀⠀⠀⠀⠀⠀⠀⠀</a:t>
            </a:r>
            <a:br/>
            <a:r>
              <a:t>⠀⠀⠀⠀⠀⠀⠀⠀⠀⠀⠀⠀⢀⢕⢕⢕⢕⢕⢕⣼⣿⣿⣿⣿⣿⣿⣿⣿⣿⣿⣿⣿⣿⣿⣿⣿⣿⣿⣿⣿⣿⣿⣿⣿⣿⣿⣿⣿⣿⣿⣿⣿⣧⢕⢕⢕⢕⢕⢅⢀⠀⠀⠀⠀⠀⠀⠀⠀⠀⠀⠀⠀⠀⠀⠀⠀⠀⠀⠀⠀⠀</a:t>
            </a:r>
            <a:br/>
            <a:r>
              <a:t>⠀⠀⠀⠀⠀⠀⠀⠀⠀⠀⠀⠀⢔⢕⢕⢕⢕⢕⢱⣿⣿⣽⣿⣿⣿⣿⣿⣿⣿⣽⣿⣿⣿⣿⣿⣿⣿⣿⣿⣿⣿⣿⣿⣿⣿⣿⣿⣿⣿⣿⣿⣿⣿⣗⢕⢕⢕⢕⢕⢄⠀⠀⠀⠀⠀⠀⠀⠀⠀⠀⠀⠀⠀⠀⠀⠀⠀⠀⠀⠀⠀</a:t>
            </a:r>
            <a:br/>
            <a:r>
              <a:t>⠀⠀⠀⠀⠀⠀⠀⠀⠀⠀⠀⠀⢕⢕⢕⢕⢕⢕⢱⣿⣿⣿⣿⣿⣿⣿⣿⣿⣿⣿⣿⣿⣯⣿⣿⣿⣿⣿⣿⣿⣿⣿⣿⣿⣿⣿⣿⣿⣿⣿⣿⣿⣿⢿⢕⢕⢕⢕⢕⢕⠀⠀⠀⠀⠀⠀⠀⠀⠀⠀⠀⠀⠀⠀⠀⠀⠀⠀⠀⠀⠀</a:t>
            </a:r>
            <a:br/>
            <a:r>
              <a:t>⠀⠀⠀⠀⠀⠀⠀⠀⠀⠀⠀⠀⢕⢕⢕⢕⢕⢕⢜⣷⣿⣿⣿⣿⣿⣿⣿⣿⣿⣿⣿⣿⣻⣿⣿⣿⣿⣿⣿⣿⣿⣿⣿⣿⣿⣿⣿⣿⣿⣿⣿⣿⣿⡿⢇⢕⢕⢕⢕⢕⠀⠀⠀⠀⠀⠀⠀⠀⠀⠀⠀⠀⠀⠀⠀⠀⠀⠀⠀⠀⠀</a:t>
            </a:r>
            <a:br/>
            <a:r>
              <a:t>⠀⠀⠀⠀⠀⠀⠀⠀⠀⠀⠀⠀⢕⢕⢕⢕⢕⢕⢸⣿⣿⡿⢿⢿⣿⣿⣿⣿⣿⣿⣿⣿⣿⣿⣿⣿⣿⣿⣿⣿⣿⣿⣿⣿⣿⣿⣿⣿⣿⣿⣿⣿⣿⣿⡇⢕⢕⢕⢕⢕⠀⠀⠀⠀⠀⠀⠀⠀⠀⠀⠀⠀⠀⠀⠀⠀⠀⠀⠀⠀⠀</a:t>
            </a:r>
            <a:br/>
            <a:r>
              <a:t>⠀⠀⠀⠀⠀⠀⠀⠀⠀⠀⠀⠀⢕⢕⢕⢕⢕⢕⢸⣿⣿⢟⣽⡟⢟⣿⢿⣻⣽⢿⣿⣿⣿⣿⣿⣿⣿⣿⣿⣿⣿⣿⣿⣿⣷⣷⡷⢷⣷⡷⣷⡷⣿⣿⡇⢕⢕⢕⢕⢕⢄⠀⠀⠀⠀⠀⠀⠀⠀⠀⠀⠀⠀⠀⠀⠀⠀⠀⠀⠀⠀</a:t>
            </a:r>
            <a:br/>
            <a:r>
              <a:t>⠀⠀⠀⠀⠀⠀⠀⠀⠀⠀⠀⢕⢕⢕⢕⢕⢕⢕⢸⣿⣿⣿⣿⣿⣿⣿⣿⣿⣿⣿⣿⣿⣿⣿⣿⣿⣿⣿⣿⣿⣿⣿⣿⣿⣿⣿⣿⣿⣿⣿⣿⣿⣿⣿⡇⢕⢕⢕⢕⢕⢕⠀⠀⠀⠀⠀⠀⠀⠀⠀⠀⠀⠀⠀⠀⠀⠀⠀⠀⠀⠀</a:t>
            </a:r>
            <a:br/>
            <a:r>
              <a:t>⠀⠀⠀⠀⠀⠀⠀⠀⠀⠀⠀⢕⢕⢕⢕⢕⢕⢕⢜⣿⣿⢻⣿⣿⢿⣿⣿⣿⣿⣿⣿⣿⢻⣿⣿⣿⣿⣿⣿⣿⣟⢺⣿⣿⢻⣿⡟⣿⣿⢻⣿⡟⣿⣿⢇⢕⢕⢕⢕⢕⢕⢅⢄⠀⠀⠀⠀⠀⠀⠀⠀⠀⠀⠀⠀⠀⠀⠀⠀⠀⠀</a:t>
            </a:r>
            <a:br/>
            <a:r>
              <a:t>⠀⠀⠀⠀⠀⠀⠀⠀⠀⠀⠀⢕⢕⢱⡕⢕⢕⢕⢕⡿⢟⢜⢿⢿⢱⣿⣿⣿⣿⢟⣿⣿⢕⣿⣿⡇⢟⢹⡟⢻⡗⢜⣟⡿⢸⣿⡿⢿⢿⢸⣿⡇⢻⣿⢕⢕⢕⢕⢕⢕⢕⢕⢕⢀⠀⠀⢀⠀⠀⠀⠀⠀⠀⠀⠀⠀⠀⠀⠀⠀⠀</a:t>
            </a:r>
            <a:br/>
            <a:r>
              <a:t>⠀⠀⠀⠀⠀⠀⠀⠀⠀⠀⠀⢑⢕⢜⢕⢗⢕⢕⢕⢕⢕⢕⢜⢕⢕⢜⢕⢝⢝⢕⢜⢏⢕⢜⢝⢕⢕⢕⢕⢕⢕⢕⢝⢕⢜⢕⢇⢕⢜⢝⢝⢕⢕⢕⢕⢕⢕⢕⢕⢕⢕⢕⢕⢕⢔⢔⢔⢄⢀⠀⠀⠀⠀⠀⠀⠀⠀⠀⠀⠀⠀</a:t>
            </a:r>
            <a:br/>
            <a:r>
              <a:t>⠀⠀⠀⠀⠀⠀⠀⠀⠀⠀⠀⣿⣿⣿⣿⣿⣿⣿⣿⣿⣿⣿⣿⣿⣿⣿⣿⣿⡿⢕⢸⣿⣿⣿⣿⣿⣧⣕⣇⣸⣿⣿⣿⣿⣿⣿⢕⡕⢹⣿⣿⣿⣿⣿⣿⣿⣿⣿⣿⣿⣿⣿⣿⣿⣿⣿⣿⣿⣿⠀⠀⠀⠀⠀⠀⠀⠀⠀⠀⠀⠀</a:t>
            </a:r>
            <a:br/>
            <a:r>
              <a:t>⠀⠀⠀⠀⠀⠀⠀⠀⠀⠀⠀⣿⣿⣿⣿⣿⣿⣿⣿⣿⣿⣿⣿⣿⡿⣿⣿⣿⣇⢇⣿⣿⣿⣿⣿⣿⣿⣿⣿⣿⣿⣿⣿⣿⣿⡟⢱⣿⣜⢻⣿⣿⣿⣿⣿⣿⣿⡇⣿⣿⢻⢟⣿⣿⣿⢽⡻⣿⣿⠀⠀⠀⠀⠀⠀⠀⠀⠀⠀⠀⠀</a:t>
            </a:r>
            <a:br/>
            <a:r>
              <a:t>⠀⠀⠀⠀⠀⠀⠀⠀⠀⠀⠀⡿⡟⣻⢿⣿⣿⣿⣿⣿⣿⣿⣿⣿⣇⣿⣿⣿⣿⣿⣿⣿⣿⣿⣿⣿⣿⣿⣿⣿⣿⣿⣿⣿⣿⣿⣿⣿⣿⣿⣿⣿⣿⣿⣿⣿⣿⡷⢷⢼⢳⢕⢿⢿⢟⢱⢗⡿⢿⠀⠀⠀⠀⠀⠀⠀⠀⠀⠀⠀⠀</a:t>
            </a:r>
            <a:br/>
            <a:r>
              <a:t>⠀⠀⠀⠀⠀⠀⠀⠀⠀⠀⠀⡇⣿⣿⢺⣿⣿⣿⣿⣿⡟⣿⣿⡟⣿⣿⣿⣿⣿⣿⣿⣿⣿⣿⣿⣿⣿⣿⣿⣿⣿⣿⣿⣿⣿⣿⣿⣿⣿⣿⣿⣿⣿⣿⣿⣿⣿⣿⣯⡏⡇⢕⢵⢕⣕⢕⢕⢕⢕⠀⠀⠀⠀⠀⠀⠀⠀⠀⠀⠀⠀</a:t>
            </a:r>
            <a:br/>
            <a:r>
              <a:t>⠀⠀⠀⠀⠀⠀⠀⠀⠀⠀⠀⢵⡿⢿⢸⣿⣿⣿⣿⣿⣧⣷⣾⣿⣿⣿⣿⣿⣿⣿⣿⣿⣿⣿⣿⣿⣿⣿⣿⣿⣿⣿⣿⣿⣿⣿⣿⣿⣿⣿⣿⣿⢿⢿⣿⣿⣿⣿⣿⡇⡇⢱⣵⡵⢇⡕⢕⢕⢕⠀⠀⠀⠀⠀⠀⠀⠀⠀⠀⠀⠀</a:t>
            </a:r>
            <a:br/>
            <a:r>
              <a:t>⠀⠀⠀⠀⠀⠀⠀⠀⠀⠀⠀⣕⣟⣗⣼⣿⣿⣿⣿⣿⣸⣿⣿⣿⣿⣿⣿⣿⣿⣿⣿⣿⣿⣿⣿⣿⣿⣿⣿⣿⣿⣿⣿⣿⣿⣿⣿⣿⣿⣿⣿⣿⣿⣿⣿⣯⣿⣿⣿⣇⣿⢜⣟⣇⡞⣷⢕⣕⣕⠀⠀⠀⠀⠀⠀⠀⠀⠀⠀⠀⠀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⠀⠀⠀⠀⠀⠀⠀⠀⠀⠀⠀⣷⣿⣿⣿⣿⣿⣿⣿⣿⣿⣿⣿⣿⣿⣿⣿⣿⣿⣿⣿⣿⣿⣿⣿⣿⣿⣿⣿⣿⣿⣿⣿⣿⣿⣿⣿⣿⣿⣿⣿⣿⣿⣿⣿⣿⣿⣿⣿⣿⢸⣽⣽⣽⣝⣝⢕⣹⣿⠀⠀⠀⠀⠀⠀⠀⠀⠀⠀⠀⠀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⠀⠀⠀⠀⠀⠀⠀⠀⠀⠀⠀⣿⣿⣿⣿⣿⣿⣿⣿⣿⣿⣿⣿⣿⣿⣿⣿⣿⣿⣿⣿⣿⣿⣿⣿⣿⣿⣿⣿⣿⣿⣿⣿⣿⣿⣿⣿⣿⣿⣿⣿⣿⣿⣿⣷⢳⣵⣼⣟⢽⣫⢼⣽⣯⣽⣽⢕⢼⣿⠀⠀⠀⠀⠀⠀⠀⠀⠀⠀⠀⠀</a:t>
            </a:r>
            <a:br/>
            <a:r>
              <a:t>⠀⠀⠀⠀⠀⠀⠀⠀⠀⠀⠀⣿⣿⣿⣿⣿⣿⣿⣿⣿⢟⢝⢿⡏⣿⣿⣿⣿⣿⣿⣿⣿⣿⣿⣿⣿⣿⣿⣿⣿⣿⣿⣿⣿⣿⣿⣿⣿⣿⣿⣿⣿⣿⣿⣿⣸⣿⣿⣿⣷⢻⣧⢻⣿⣿⣿⢸⣸⣿⠀⠀⠀⠀⠀⠀⠀⠀⠀⠀⠀⠀</a:t>
            </a:r>
            <a:br/>
            <a:r>
              <a:t>⠀⠀⠀⠀⠀⠀⠀⠀⠀⠀⠀⢝⢝⢜⣹⣿⣿⣿⣿⣿⣕⣕⣿⣵⣿⣿⣿⣿⣿⣿⣿⣿⣿⣿⣿⣿⣿⣿⣿⣿⣿⣿⣿⣿⣿⣿⣿⣿⣿⣿⣿⣿⣿⣿⡸⣷⣿⣿⣿⡏⣿⡿⢸⣿⣿⣿⢜⣿⣿⠀⠀⠀⠀⠀⠀⠀⠀⠀⠀⠀⠀</a:t>
            </a:r>
            <a:br/>
            <a:r>
              <a:t>⠀⠀⠀⠀⠀⠀⠀⠀⠀⠀⠀⣕⡕⡕⣾⣿⣿⣿⣿⣿⣿⣿⣿⣿⣿⣿⣿⣿⣿⣿⣿⣿⣿⣿⣿⣿⣿⣿⣿⣿⣿⣿⣿⣿⣿⣿⣿⣿⣿⣿⣿⣿⣿⣿⣧⢻⢼⢿⢟⢝⢿⢇⣾⣿⣿⣿⡏⣿⣿⠀⠀⠀⠀⠀⠀⠀⠀⠀⠀⠀⠀</a:t>
            </a:r>
            <a:br/>
            <a:r>
              <a:t>⠀⠀⠀⠀⠀⠀⠀⠀⠀⠀⠀⠙⠑⠃⠛⠛⠛⠛⠛⠛⠛⠛⠛⠛⠛⠛⠛⠛⠛⠛⠛⠛⠛⠛⠛⠛⠛⠛⠛⠛⠛⠛⠛⠛⠛⠛⠛⠛⠛⠛⠛⠛⠛⠛⠛⠑⠑⠑⠑⠑⠑⠑⠑⠘⠛⠛⠃⠛⠛⠀⠀⠀⠀⠀⠀⠀⠀⠀⠀⠀⠀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⠀⠀⠀⠀⠀⠀⠀⠀⠀⠀⠀⠀⠀⢕⢕⢕⢕⢕⢕⢕⣸⣯⣿⣿⣿⣿⣿⣿⣿⣿⣿⣿⣿⣿⣿⣿⣿⣿⣿⣿⣿⣿⣿⣿⣿⣿⣿⣿⣿⣿⣿⣿⢕⢕⢕⢕⢕⢕⢁⠀⠀⠀⠀⠀⠀⠀⠀⠀⠀⠀⠀⠀⠀⠀⠀⠀⠀⠀⠀⠀⠀</a:t>
            </a:r>
            <a:br/>
            <a:r>
              <a:t>⠀⠀⠀⠀⠀⠀⠀⠀⠀⠀⠀⠀⢀⢕⢕⢕⢕⢕⢕⣼⣿⣿⣿⣿⣿⣿⣿⣿⣿⣿⣿⣿⣿⣿⣿⣿⣿⣿⣿⣿⣿⣿⣿⣿⣿⣿⣿⣿⣿⣿⣿⣿⣧⢕⢕⢕⢕⢕⢕⠀⠀⠀⠀⠀⠀⠀⠀⠀⠀⠀⠀⠀⠀⠀⠀⠀⠀⠀⠀⠀⠀</a:t>
            </a:r>
            <a:br/>
            <a:r>
              <a:t>⠀⠀⠀⠀⠀⠀⠀⠀⠀⠀⠀⠀⢕⢕⢕⢕⢕⢕⢱⣿⣿⣽⣿⣿⣿⣿⣿⣿⣿⣿⣿⣿⣿⣿⣿⣿⣿⣿⣿⣿⣿⣿⣿⣿⣿⣿⣿⣿⣿⣿⣿⣿⣿⣇⢕⢕⢕⢕⢕⢄⠀⠀⠀⠀⠀⠀⠀⠀⠀⠀⠀⠀⠀⠀⠀⠀⠀⠀⠀⠀⠀</a:t>
            </a:r>
            <a:br/>
            <a:r>
              <a:t>⠀⠀⠀⠀⠀⠀⠀⠀⠀⠀⠀⠀⢕⢕⢕⢕⢕⢕⢱⣿⣿⣿⣿⣿⣿⣿⣿⣿⣿⣿⣿⣿⣾⣿⣿⣿⣿⣿⣿⣿⣿⣿⣿⣿⣿⣿⣿⣿⣿⣿⣿⣿⣿⢿⢕⢕⢕⢕⢕⢕⠀⠀⠀⠀⠀⠀⠀⠀⠀⠀⠀⠀⠀⠀⠀⠀⠀⠀⠀⠀⠀</a:t>
            </a:r>
            <a:br/>
            <a:r>
              <a:t>⠀⠀⠀⠀⠀⠀⠀⠀⠀⠀⠀⠀⢕⢕⢕⢕⢕⢕⢜⣷⣿⣿⣿⣿⣿⣿⣿⣿⣿⣿⣿⣿⣿⣿⣿⣿⣿⣿⣿⣿⣿⣿⣿⣿⣿⣿⣿⣿⣿⣿⣿⣿⣿⣿⢇⢕⢕⢕⢕⢕⠀⠀⠀⠀⠀⠀⠀⠀⠀⠀⠀⠀⠀⠀⠀⠀⠀⠀⠀⠀⠀</a:t>
            </a:r>
            <a:br/>
            <a:r>
              <a:t>⠀⠀⠀⠀⠀⠀⠀⠀⠀⠀⠀⠀⢕⢕⢕⢕⢕⢕⢸⣿⣿⡿⢿⡿⣿⣿⣿⣿⣿⣿⣿⣿⣿⣿⣿⣿⣿⣿⣿⣿⣿⣿⣿⣿⣿⣿⣿⣿⣿⣿⣿⣿⣿⣿⡕⢕⢕⢕⢕⢕⠀⠀⠀⠀⠀⠀⠀⠀⠀⠀⠀⠀⠀⠀⠀⠀⠀⠀⠀⠀⠀</a:t>
            </a:r>
            <a:br/>
            <a:r>
              <a:t>⠀⠀⠀⠀⠀⠀⠀⠀⠀⠀⠀⠀⢕⢕⢕⢕⢕⢕⢸⣿⣿⢟⣽⢟⢿⣽⢿⢻⡽⣿⣿⣿⣿⣿⣿⣿⣿⣿⣿⣿⣿⣿⣿⣿⣷⣷⣾⢷⣷⡷⣷⡾⣿⣿⢕⢕⢕⢕⢕⢕⢀⠀⠀⠀⠀⠀⠀⠀⠀⠀⠀⠀⠀⠀⠀⠀⠀⠀⠀⠀⠀</a:t>
            </a:r>
            <a:br/>
            <a:r>
              <a:t>⠀⠀⠀⠀⠀⠀⠀⠀⠀⠀⠀⢕⢕⢕⢕⢕⢕⢕⢸⣿⣿⣿⣿⣿⣿⣿⣿⣿⣿⣿⣿⣿⣿⣿⣿⣿⣿⣿⣿⣿⣿⣿⣿⣿⣿⣿⣿⣿⣿⣿⣿⣿⣿⣿⡇⢕⢕⢕⢕⢕⢕⠀⠀⠀⠀⠀⠀⠀⠀⠀⠀⠀⠀⠀⠀⠀⠀⠀⠀⠀⠀</a:t>
            </a:r>
            <a:br/>
            <a:r>
              <a:t>⠀⠀⠀⠀⠀⠀⠀⠀⠀⠀⠀⢕⢕⢕⢕⢕⢕⢕⢸⣿⣿⢻⣿⣿⢿⣿⣿⣿⣿⣻⣿⣿⢻⣿⣿⣿⣿⣿⣻⣿⣟⢻⣿⣿⢿⣿⡟⣿⣿⢻⣿⡟⣿⣿⢇⢕⢕⢕⢕⢕⢕⢔⢄⠀⠀⠀⠀⠀⠀⠀⠀⠀⠀⠀⠀⠀⠀⠀⠀⠀⠀</a:t>
            </a:r>
            <a:br/>
            <a:r>
              <a:t>⠀⠀⠀⠀⠀⠀⠀⠀⠀⠀⠀⢕⢕⢱⡕⢕⢕⢕⢕⡿⢿⢸⢿⢿⢸⣿⡟⣿⣿⢟⢻⣿⢕⣿⣿⢏⡟⢻⡟⢻⡗⢜⣟⣿⢹⣿⡿⢿⢟⣸⣿⡇⢿⣿⢕⢕⢕⢕⢕⢕⢕⢕⢔⢀⠀⠀⢀⠀⠀⠀⠀⠀⠀⠀⠀⠀⠀⠀⠀⠀⠀</a:t>
            </a:r>
            <a:br/>
            <a:r>
              <a:t>⠀⠀⠀⠀⠀⠀⠀⠀⠀⠀⠀⠑⢕⢜⢕⢗⢕⢕⢕⢕⢕⢕⢕⢕⢕⢜⢕⢝⢝⢕⢜⢏⢕⢜⢝⢕⢕⢕⢕⢕⢕⢕⢝⢕⢜⢝⢕⢕⢞⢜⢝⢕⢕⢕⢕⢕⢕⢕⢕⢕⢕⢕⢕⢕⢔⢕⢕⢀⢀⠀⠀⠀⠀⠀⠀⠀⠀⠀⠀⠀⠀</a:t>
            </a:r>
            <a:br/>
            <a:r>
              <a:t>⠀⠀⠀⠀⠀⠀⠀⠀⠀⠀⠀⣿⣿⣿⣿⣿⣿⣿⣿⣿⣿⣿⣿⣿⣿⣿⣿⣿⣿⢕⢸⣿⣿⣿⣿⣿⣇⣕⣇⣸⣿⣿⣿⣿⣿⣿⢇⡕⢹⣿⣿⣿⣿⣿⣿⣿⣿⣿⣿⣿⣿⣿⣿⣿⣿⣿⣿⣿⣿⠀⠀⠀⠀⠀⠀⠀⠀⠀⠀⠀⠀</a:t>
            </a:r>
            <a:br/>
            <a:r>
              <a:t>⠀⠀⠀⠀⠀⠀⠀⠀⠀⠀⠀⣿⣿⣿⣿⣿⣿⣿⣿⣿⣿⣿⣿⣿⢿⣿⣿⣿⡟⢕⣿⣿⣿⣿⣿⣿⣿⣿⣿⣿⣿⣿⣿⣿⣿⡿⢱⣿⣜⢿⣿⣿⣿⣿⣿⣿⣿⡇⣿⣿⢿⡿⣿⣿⣿⡗⣿⣿⣿⠀⠀⠀⠀⠀⠀⠀⠀⠀⠀⠀⠀</a:t>
            </a:r>
            <a:br/>
            <a:r>
              <a:t>⠀⠀⠀⠀⠀⠀⠀⠀⠀⠀⠀⣿⡟⣻⣏⣿⣿⣿⣿⣿⣟⣿⣿⣿⣟⣿⣿⣿⣿⣿⣿⣿⣿⣿⣿⣿⣿⣿⣿⣿⣿⣿⣿⣿⣿⣿⣿⣿⣿⣿⣿⣿⣿⣿⣿⣿⣿⣷⢧⡮⢗⢇⢿⢿⢟⢱⢣⣿⢿⠀⠀⠀⠀⠀⠀⠀⠀⠀⠀⠀⠀</a:t>
            </a:r>
            <a:br/>
            <a:r>
              <a:t>⠀⠀⠀⠀⠀⠀⠀⠀⠀⠀⠀⢏⣿⣿⣿⣿⣿⣿⣿⣿⡟⣿⣿⣿⣟⣿⣿⣿⣿⣿⣿⣿⣿⣿⣿⣿⣿⣿⣿⣿⣿⣿⣿⣿⣿⣿⣿⣿⣿⣿⣿⣿⣿⣿⣿⣿⣿⣿⣿⣷⢣⢕⢕⢕⡕⢕⢕⢕⢕⠀⠀⠀⠀⠀⠀⠀⠀⠀⠀⠀⠀</a:t>
            </a:r>
            <a:br/>
            <a:r>
              <a:t>⠀⠀⠀⠀⠀⠀⠀⠀⠀⠀⠀⢇⢿⢿⣞⣿⣿⣿⣿⣿⣇⣷⣷⣾⣿⣿⣿⣿⣿⣿⣿⣿⣿⣿⣿⣿⣿⣿⣿⣿⣿⣿⣿⣿⣿⣿⣿⣿⣿⣿⣿⢿⢿⢿⣿⣿⣿⣿⣿⣟⢸⢕⡵⡷⡇⡕⢕⢕⢕⠀⠀⠀⠀⠀⠀⠀⠀⠀⠀⠀⠀</a:t>
            </a:r>
            <a:br/>
            <a:r>
              <a:t>⠀⠀⠀⠀⠀⠀⠀⠀⠀⠀⠀⣕⣝⣏⣱⣿⣿⣿⣿⣿⢻⣿⣿⣿⣿⣿⣿⣿⣿⣿⣿⣿⣿⣿⣿⣿⣿⣿⣿⣿⣿⣿⣿⣿⣿⣿⣿⣿⣿⣿⣿⣿⣿⣿⣿⣯⣿⣿⣿⣿⢸⢜⣗⣟⣣⣧⢕⣕⣱⠀⠀⠀⠀⠀⠀⠀⠀⠀⠀⠀⠀</a:t>
            </a:r>
            <a:br/>
            <a:r>
              <a:t>⠀⠀⠀⠀⠀⠀⠀⠀⠀⠀⠀⣽⣷⣿⣿⣿⣿⣿⣿⣿⣾⣿⣿⣿⣿⣿⣿⣿⣿⣿⣿⣿⣿⣿⣿⣿⣿⣿⣿⣿⣿⣿⣿⣿⣿⣿⣿⣿⣿⣿⣿⣿⣿⣿⣿⣿⣿⣿⣿⣿⣞⣟⣯⣽⣝⣜⡕⣝⣿⠀⠀⠀⠀⠀⠀⠀⠀⠀⠀⠀⠀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⠀⠀⠀⠀⠀⠀⠀⠀⠀⠀⠀⣿⣿⣿⣿⣿⣿⣿⣿⣿⣿⣿⣿⣿⣿⣿⣿⣿⣿⣿⣿⣿⣿⣿⣿⣿⣿⣿⣿⣿⣿⣿⣿⣿⣿⣿⣿⣿⣿⣿⣿⣿⣿⣿⣿⡗⣧⣼⣝⡹⣝⢽⣽⣽⣽⣽⡕⡝⣿⠀⠀⠀⠀⠀⠀⠀⠀⠀⠀⠀⠀</a:t>
            </a:r>
            <a:br/>
            <a:r>
              <a:t>⠀⠀⠀⠀⠀⠀⠀⠀⠀⠀⠀⣿⣿⣿⣿⣿⣿⣿⣿⣿⢻⢝⣻⡏⣿⣿⣿⣿⣿⣿⣿⣿⣿⣿⣿⣿⣿⣿⣿⣿⣿⣿⣿⣿⣿⣿⣿⣿⣿⣿⣿⣿⣿⣿⣽⣏⣿⣿⣿⣿⡾⣷⡜⣿⣿⣿⡇⡇⣿⠀⠀⠀⠀⠀⠀⠀⠀⠀⠀⠀⠀</a:t>
            </a:r>
            <a:br/>
            <a:r>
              <a:t>⠀⠀⠀⠀⠀⠀⠀⠀⠀⠀⠀⢝⢝⢝⣹⣿⣿⣿⣿⣿⢕⣇⣿⣯⣿⣿⣿⣿⣿⣿⣿⣿⣿⣿⣿⣿⣿⣿⣿⣿⣿⣿⣿⣿⣿⣿⣿⣿⣿⣿⣿⣿⣿⣿⣇⢿⡼⣿⣿⣿⢹⣿⢇⣿⣿⣿⡇⣿⣿⠀⠀⠀⠀⠀⠀⠀⠀⠀⠀⠀⠀</a:t>
            </a:r>
            <a:br/>
            <a:r>
              <a:t>⠀⠀⠀⠀⠀⠀⠀⠀⠀⠀⠀⣕⡕⡵⢸⣿⣿⣿⣿⣿⣿⣿⣿⣿⣿⣿⣿⣿⣿⣿⣿⣿⣿⣿⣿⣿⣿⣿⣿⣿⣿⣿⣿⣿⣿⣿⣿⣿⣿⣿⣿⣿⣿⣿⣿⢸⢇⢿⢿⢏⢿⢿⢱⣿⣿⣿⣇⣿⣿⠀⠀⠀⠀⠀⠀⠀⠀⠀⠀⠀⠀</a:t>
            </a:r>
            <a:br/>
            <a:r>
              <a:t>⠀⠀⠀⠀⠀⠀⠀⠀⠀⠀⠀⠙⠑⠑⠘⠛⠛⠛⠛⠛⠛⠛⠛⠛⠛⠛⠛⠛⠛⠛⠛⠛⠛⠛⠛⠛⠛⠛⠛⠛⠛⠛⠛⠛⠛⠛⠛⠛⠛⠛⠛⠛⠛⠛⠛⠃⠑⠑⠑⠑⠑⠑⠑⠘⠙⠛⠛⠑⠛⠀⠀⠀⠀⠀⠀⠀⠀⠀⠀⠀⠀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⠀⠀⠀⠀⠀⠀⠀⠀⠀⠀⠀⠀⠔⢕⢕⢕⢕⢕⢕⢕⣼⣯⣿⣿⣿⣿⣿⣿⣿⣿⣿⣿⣿⣿⣿⣿⣿⣿⣿⣿⣿⣿⣿⣿⣿⣿⣿⣿⣿⣿⣿⣷⢕⢕⢕⢕⢕⢕⢁⠀⠀⠀⠀⠀⠀⠀⠀⠀⠀⠀⠀⠀⠀⠀⠀⠀⠀⠀⠀⠀⠀</a:t>
            </a:r>
            <a:br/>
            <a:r>
              <a:t>⠀⠀⠀⠀⠀⠀⠀⠀⠀⠀⠀⠀⢀⢕⢕⢕⢕⢕⢕⣼⣿⣿⣿⣿⣿⣿⣿⣿⣿⣿⣿⣿⣿⣿⣿⣿⣿⣿⣿⣿⣿⣿⣿⣿⣿⣿⣿⣿⣿⣿⣿⣿⣧⢕⢕⢕⢕⢕⢅⠀⠀⠀⠀⠀⠀⠀⠀⠀⠀⠀⠀⠀⠀⠀⠀⠀⠀⠀⠀⠀⠀</a:t>
            </a:r>
            <a:br/>
            <a:r>
              <a:t>⠀⠀⠀⠀⠀⠀⠀⠀⠀⠀⠀⠀⢕⢕⢕⢕⢕⢕⢱⣿⣯⣽⣿⣿⣿⣿⣿⣿⣿⣿⣿⣿⣿⣿⣿⣿⣿⣿⣿⣿⣿⣿⣿⣿⣿⣿⣿⣿⣿⣿⣿⣿⣿⣇⢕⢕⢕⢕⢕⢀⠀⠀⠀⠀⠀⠀⠀⠀⠀⠀⠀⠀⠀⠀⠀⠀⠀⠀⠀⠀⠀</a:t>
            </a:r>
            <a:br/>
            <a:r>
              <a:t>⠀⠀⠀⠀⠀⠀⠀⠀⠀⠀⠀⠀⢕⢕⢕⢕⢕⢕⢱⣿⣷⣿⣿⣿⣿⣿⣿⣿⣿⣿⣿⣿⣿⣿⣿⣿⣿⣿⣿⣿⣿⣿⣿⣿⣿⣿⣿⣿⣿⣿⣿⣿⣿⣟⢕⢕⢕⢕⢕⢕⠀⠀⠀⠀⠀⠀⠀⠀⠀⠀⠀⠀⠀⠀⠀⠀⠀⠀⠀⠀⠀</a:t>
            </a:r>
            <a:br/>
            <a:r>
              <a:t>⠀⠀⠀⠀⠀⠀⠀⠀⠀⠀⠀⠀⢕⢕⢕⢕⢕⢕⢸⣷⣟⣿⣿⣿⣿⣿⣿⣿⣿⣿⣿⣿⣻⣿⣿⣿⣿⣿⣿⣿⡿⣿⣿⣿⣿⣿⣿⣿⣿⣿⣿⣿⣿⡿⢇⢕⢕⢕⢕⢕⠀⠀⠀⠀⠀⠀⠀⠀⠀⠀⠀⠀⠀⠀⠀⠀⠀⠀⠀⠀⠀</a:t>
            </a:r>
            <a:br/>
            <a:r>
              <a:t>⠀⠀⠀⠀⠀⠀⠀⠀⠀⠀⠀⠀⢕⢕⢕⢕⢕⢕⢸⣿⣿⡿⢿⣿⣿⣿⣿⣿⣿⣿⣿⣿⣿⣿⣿⣿⣿⣿⣿⣿⣿⣿⣿⣿⣿⣿⣿⣿⣿⣿⣿⣿⣿⣿⡕⢕⢕⢕⢕⢕⠀⠀⠀⠀⠀⠀⠀⠀⠀⠀⠀⠀⠀⠀⠀⠀⠀⠀⠀⠀⠀</a:t>
            </a:r>
            <a:br/>
            <a:r>
              <a:t>⠀⠀⠀⠀⠀⠀⠀⠀⠀⠀⠀⠀⢕⢕⢕⢕⢕⢕⢸⣿⣿⢟⣽⢿⢿⣽⢿⣯⡿⢿⣿⣿⣽⣿⣿⣿⣿⣿⣿⣿⣿⣿⣿⣿⣷⣷⣷⣷⣷⢷⣞⣿⣿⣿⢕⢕⢕⢕⢕⢕⢀⠀⠀⠀⠀⠀⠀⠀⠀⠀⠀⠀⠀⠀⠀⠀⠀⠀⠀⠀⠀</a:t>
            </a:r>
            <a:br/>
            <a:r>
              <a:t>⠀⠀⠀⠀⠀⠀⠀⠀⠀⠀⠀⢕⢕⢕⢕⢕⢕⢕⢸⣿⣿⣿⣿⣿⣿⣿⣿⣿⣿⣿⣿⣿⣿⣿⣿⣿⣿⣿⣿⣿⣿⣿⣿⣿⣿⣿⣿⣿⣿⣿⣿⣿⣿⣿⡇⢕⢕⢕⢕⢕⢕⠀⠀⠀⠀⠀⠀⠀⠀⠀⠀⠀⠀⠀⠀⠀⠀⠀⠀⠀⠀</a:t>
            </a:r>
            <a:br/>
            <a:r>
              <a:t>⠀⠀⠀⠀⠀⠀⠀⠀⠀⠀⠀⢕⢕⢕⢕⢕⢕⢕⢸⣿⣿⢻⣿⡟⣿⣿⣿⣿⣿⢿⣿⣿⢹⣿⣿⣿⣿⣟⣿⣿⡿⢻⣿⣿⣿⣿⡿⣿⣿⣻⣿⡟⣿⣿⢇⢕⢕⢕⢕⢕⢕⢔⢄⠀⠀⠀⠀⠀⠀⠀⠀⠀⠀⠀⠀⠀⠀⠀⠀⠀⠀</a:t>
            </a:r>
            <a:br/>
            <a:r>
              <a:t>⠀⠀⠀⠀⠀⠀⠀⠀⠀⠀⠀⢕⢕⣱⡕⢕⢕⢕⢜⢿⢟⢜⢿⡇⢼⣿⡗⣿⣿⢟⢻⣿⢕⣿⣿⢺⡟⢻⡟⢻⡇⢸⣟⡿⢻⣿⡿⢿⢟⣸⣟⢇⢿⢿⢕⢕⢕⢕⢕⢕⢕⢕⢔⢀⢀⠀⢀⠀⠀⠀⠀⠀⠀⠀⠀⠀⠀⠀⠀⠀⠀</a:t>
            </a:r>
            <a:br/>
            <a:r>
              <a:t>⠀⠀⠀⠀⠀⠀⠀⠀⠀⠀⠀⠑⢕⢜⢕⢇⢕⢕⢕⢕⢕⢕⢕⢕⢕⢜⢕⢝⢝⢕⢜⢝⢕⢝⢝⢕⢕⢕⢕⢝⢕⢕⢝⢕⢜⢝⢝⢕⢎⢜⢝⢕⢕⢕⢕⢕⢕⢕⢕⢕⢕⢕⢕⢕⢔⢔⢕⢄⢀⠀⠀⠀⠀⠀⠀⠀⠀⠀⠀⠀⠀</a:t>
            </a:r>
            <a:br/>
            <a:r>
              <a:t>⠀⠀⠀⠀⠀⠀⠀⠀⠀⠀⠀⣿⣿⣿⣿⣿⣿⣿⣿⣿⣿⣿⣿⣿⣿⣿⣿⣿⡟⢕⢸⣿⣿⣿⣿⣿⣇⣕⣕⣿⣿⣿⣿⣿⣿⣿⢇⡕⢻⣿⣿⣿⣿⣿⣿⣿⣿⣿⣿⣿⣿⣿⣿⣿⣿⣿⣿⣿⣿⠀⠀⠀⠀⠀⠀⠀⠀⠀⠀⠀⠀</a:t>
            </a:r>
            <a:br/>
            <a:r>
              <a:t>⠀⠀⠀⠀⠀⠀⠀⠀⠀⠀⠀⣿⣿⣿⣿⣿⣿⣿⣿⣿⣿⣿⣿⣿⢿⣿⣿⣿⡇⢕⢺⣿⣿⣿⣿⣿⣿⣿⣿⣿⣿⣿⣿⣿⣿⡟⢱⣿⣜⢿⣿⣿⣿⣿⣿⣿⣿⡇⣿⢺⢿⣿⣿⣿⣿⡟⣿⣿⣿⠀⠀⠀⠀⠀⠀⠀⠀⠀⠀⠀⠀</a:t>
            </a:r>
            <a:br/>
            <a:r>
              <a:t>⠀⠀⠀⠀⠀⠀⠀⠀⠀⠀⠀⣿⢝⣻⡟⣿⣿⣿⣿⣿⣏⣿⣿⣿⣸⣿⣿⣿⣿⣿⣿⣿⣿⣿⣿⣿⣿⣿⣿⣿⣿⣿⣿⣿⣿⣿⣿⣿⣿⣿⣿⣿⣿⣿⣿⣿⣿⣷⣧⣼⢇⢇⢹⢿⢿⢱⢳⡿⢟⠀⠀⠀⠀⠀⠀⠀⠀⠀⠀⠀⠀</a:t>
            </a:r>
            <a:br/>
            <a:r>
              <a:t>⠀⠀⠀⠀⠀⠀⠀⠀⠀⠀⠀⢟⣿⣿⡇⣿⣿⣿⣿⣿⡿⡟⣿⣿⣟⣿⣿⣿⣿⣿⣿⣿⣿⣿⣿⣿⣿⣿⣿⣿⣿⣿⣿⣿⣿⣿⣿⣿⣿⣿⣿⣿⣿⣿⣿⣿⣿⣿⣿⢿⢸⢕⢕⢕⡕⢕⢕⢕⢕⠀⠀⠀⠀⠀⠀⠀⠀⠀⠀⠀⠀</a:t>
            </a:r>
            <a:br/>
            <a:r>
              <a:t>⠀⠀⠀⠀⠀⠀⠀⠀⠀⠀⠀⢇⢿⢿⡇⣿⣿⣿⣿⣿⡇⣷⣷⣷⣿⣿⣿⣿⣿⣿⣿⣿⣿⣿⣿⣿⣿⣿⣿⣿⣿⣿⣿⣿⣿⣿⣿⣿⣿⣿⣿⣿⢿⢿⣿⣿⣿⣿⣿⣞⡇⢕⢵⢷⡇⢕⢕⢕⢕⠀⠀⠀⠀⠀⠀⠀⠀⠀⠀⠀⠀</a:t>
            </a:r>
            <a:br/>
            <a:r>
              <a:t>⠀⠀⠀⠀⠀⠀⠀⠀⠀⠀⠀⢕⣝⣏⣕⣿⣿⣿⣿⣿⢿⣿⣿⣿⣿⣿⣿⣿⣷⣿⣿⣿⣿⣿⣿⣿⣿⣿⣿⣿⣿⣿⣿⣿⣿⣿⣿⣿⣿⣿⣿⣿⣿⣿⣿⣯⣿⣿⣿⣿⡇⡇⣟⣻⢣⣯⢕⢕⣕⠀⠀⠀⠀⠀⠀⠀⠀⠀⠀⠀⠀</a:t>
            </a:r>
            <a:br/>
            <a:r>
              <a:t>⠀⠀⠀⠀⠀⠀⠀⠀⠀⠀⠀⣽⣿⣿⣿⣿⣿⣿⣿⣿⣾⣿⣿⣿⣿⣿⣿⣿⣿⣿⣿⣿⣿⣿⣿⣿⣿⣿⣿⣿⣿⣿⣿⣿⣿⣿⣿⣿⣿⣿⣿⣿⣿⣿⣿⣯⣿⣿⣿⣿⡇⣏⣻⣽⣝⣜⡹⢜⣽⠀⠀⠀⠀⠀⠀⠀⠀⠀⠀⠀⠀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⠀⠀⠀⠀⠀⠀⠀⠀⠀⠀⠀⣿⣿⣿⣿⣿⣿⣿⣿⣿⣿⣿⣿⣿⣿⣿⣿⣿⣿⣿⣿⣿⣿⣿⣿⣿⣿⣿⣿⣿⣿⣿⣿⣿⣿⣿⣿⣿⣿⣿⣿⣿⣿⣿⣿⣷⢺⣧⣽⣫⣽⡹⣽⣽⣝⣝⣝⢸⢹⠀⠀⠀⠀⠀⠀⠀⠀⠀⠀⠀⠀</a:t>
            </a:r>
            <a:br/>
            <a:r>
              <a:t>⠀⠀⠀⠀⠀⠀⠀⠀⠀⠀⠀⣿⣿⣿⣿⣿⣿⣿⣿⣿⢿⢝⢿⡏⣿⣿⣿⣾⣿⣿⣿⣿⣿⣿⣿⣿⣿⣿⣿⣿⣿⣿⣿⣿⣿⣿⣿⣿⣿⣿⣿⣿⣿⣿⡟⣿⢻⣿⣿⣿⣯⣿⣎⢿⣿⣿⣿⢸⣾⠀⠀⠀⠀⠀⠀⠀⠀⠀⠀⠀⠀</a:t>
            </a:r>
            <a:br/>
            <a:r>
              <a:t>⠀⠀⠀⠀⠀⠀⠀⠀⠀⠀⠀⢝⢝⢝⢝⣿⣿⣿⣿⣿⣇⣵⣻⣯⣿⣿⣿⣿⣿⣿⣿⣿⣿⣿⣿⣿⣿⣿⣿⣿⣿⣿⣿⣿⣿⣿⣿⣿⣿⣿⣿⣿⣿⣿⣷⢹⣏⣿⣿⣿⡏⣿⡟⢸⣿⣿⣿⢸⣿⠀⠀⠀⠀⠀⠀⠀⠀⠀⠀⠀⠀</a:t>
            </a:r>
            <a:br/>
            <a:r>
              <a:t>⠀⠀⠀⠀⠀⠀⠀⠀⠀⠀⠀⣕⡕⢱⢱⣿⣿⣿⣿⣿⣿⣿⣿⣿⣿⣿⣿⣿⣿⣿⣿⣿⣿⣿⣿⣿⣿⣿⣿⣿⣿⣿⣿⣿⣿⣿⣿⣿⣿⣿⣿⣿⣿⣿⣿⡇⡿⢹⢿⢿⢸⢿⢇⣿⣿⣿⣿⢸⣿⠀⠀⠀⠀⠀⠀⠀⠀⠀⠀⠀⠀</a:t>
            </a:r>
            <a:br/>
            <a:r>
              <a:t>⠀⠀⠀⠀⠀⠀⠀⠀⠀⠀⠀⠛⠑⠑⠘⠛⠛⠛⠛⠛⠛⠛⠛⠛⠛⠛⠛⠛⠛⠛⠛⠛⠛⠛⠛⠛⠛⠛⠛⠛⠛⠛⠛⠛⠛⠛⠛⠛⠛⠛⠛⠛⠛⠛⠛⠃⠑⠑⠑⠑⠑⠑⠑⠑⠙⠛⠛⠊⠙⠀⠀⠀⠀⠀⠀⠀⠀⠀⠀⠀⠀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⠀⠀⠀⠀⠀⠀⠀⠀⠀⠀⠀⠀⠕⢕⢕⢕⢕⢕⢕⢕⣿⣽⣿⣿⣿⣿⣿⣿⣿⣿⣿⣿⣿⣿⣿⣿⣿⣿⣿⣿⣿⣿⣿⣿⣿⣿⣿⣿⣿⣿⣿⣷⢕⢕⢕⢕⢕⢕⠀⠀⠀⠀⠀⠀⠀⠀⠀⠀⠀⠀⠀⠀⠀⠀⠀⠀⠀⠀⠀⠀⠀</a:t>
            </a:r>
            <a:br/>
            <a:r>
              <a:t>⠀⠀⠀⠀⠀⠀⠀⠀⠀⠀⠀⠀⢔⢕⢕⢕⢕⢕⢱⣾⣿⣿⣿⣿⣿⣿⣿⣿⣿⣿⣿⣿⣿⣿⣿⣿⣿⣿⣿⣿⣿⣿⣿⣿⣿⣿⣿⣿⣿⣿⣿⣿⣕⢕⢕⢕⢕⢕⢕⠀⠀⠀⠀⠀⠀⠀⠀⠀⠀⠀⠀⠀⠀⠀⠀⠀⠀⠀⠀⠀⠀</a:t>
            </a:r>
            <a:br/>
            <a:r>
              <a:t>⠀⠀⠀⠀⠀⠀⠀⠀⠀⠀⠀⠀⢕⢕⢕⢕⢕⢕⣾⣿⣯⣿⣿⣿⣿⣿⣿⣿⣿⣿⣿⣿⣿⣿⣿⣿⣿⣿⣿⣿⣿⣿⣿⣿⣿⣿⣿⣿⣿⣿⣿⣿⣿⡇⢕⢕⢕⢕⢕⢀⠀⠀⠀⠀⠀⠀⠀⠀⠀⠀⠀⠀⠀⠀⠀⠀⠀⠀⠀⠀⠀</a:t>
            </a:r>
            <a:br/>
            <a:r>
              <a:t>⠀⠀⠀⠀⠀⠀⠀⠀⠀⠀⠀⠀⢕⢕⢕⢕⢕⢕⣾⣿⣿⣿⣿⣿⣿⣿⣿⣿⣿⣿⣿⣿⣿⣿⣿⣿⣿⣿⣿⣿⣿⣿⣿⣿⣿⣿⣿⣿⣿⣿⣿⣿⣿⣟⢕⢕⢕⢕⢕⢄⠀⠀⠀⠀⠀⠀⠀⠀⠀⠀⠀⠀⠀⠀⠀⠀⠀⠀⠀⠀⠀</a:t>
            </a:r>
            <a:br/>
            <a:r>
              <a:t>⠀⠀⠀⠀⠀⠀⠀⠀⠀⠀⠀⠀⢕⢕⢕⢕⢕⢕⣹⣿⣿⣿⣿⣿⣿⣿⣿⣿⣿⣿⣿⣿⣿⣿⣿⣿⣿⣿⣿⣿⣿⣿⣿⣿⣿⣿⣿⣿⣿⣿⣿⣿⣿⡿⢕⢕⢕⢕⢕⢕⠀⠀⠀⠀⠀⠀⠀⠀⠀⠀⠀⠀⠀⠀⠀⠀⠀⠀⠀⠀⠀</a:t>
            </a:r>
            <a:br/>
            <a:r>
              <a:t>⠀⠀⠀⠀⠀⠀⠀⠀⠀⠀⠀⠀⢕⢕⢕⢕⢕⢕⣿⣿⣿⡿⣿⣿⣿⣿⣿⣿⣿⣿⣿⣿⣿⣿⣿⣿⣿⣿⣿⣿⣿⣿⣿⣿⣿⣿⣿⣿⣿⣿⣿⣿⣿⣿⢕⢕⢕⢕⢕⢕⠀⠀⠀⠀⠀⠀⠀⠀⠀⠀⠀⠀⠀⠀⠀⠀⠀⠀⠀⠀⠀</a:t>
            </a:r>
            <a:br/>
            <a:r>
              <a:t>⠀⠀⠀⠀⠀⠀⠀⠀⠀⠀⠀⠀⢕⢕⢕⢕⢕⢕⣿⣿⣿⢻⣽⢿⢿⣽⢿⣧⡿⣿⣿⣿⣿⣿⣿⣿⣿⣿⣿⣿⣿⣿⣿⣿⣷⣷⢷⣷⡷⢷⣿⢾⣿⣿⢕⢕⢕⢕⢕⢕⠀⠀⠀⠀⠀⠀⠀⠀⠀⠀⠀⠀⠀⠀⠀⠀⠀⠀⠀⠀⠀</a:t>
            </a:r>
            <a:br/>
            <a:r>
              <a:t>⠀⠀⠀⠀⠀⠀⠀⠀⠀⠀⠀⢕⢕⢕⢕⢕⢕⢕⣿⣿⣿⣿⣿⣿⣿⣿⣿⣿⣿⣿⣿⣿⣿⣿⣿⣿⣿⣿⣿⣿⣿⣿⣿⣿⣿⣿⣿⣿⣷⣿⣿⣿⣿⣿⢕⢕⢕⢕⢕⢕⢕⠀⠀⠀⠀⠀⠀⠀⠀⠀⠀⠀⠀⠀⠀⠀⠀⠀⠀⠀⠀</a:t>
            </a:r>
            <a:br/>
            <a:r>
              <a:t>⠀⠀⠀⠀⠀⠀⠀⠀⠀⠀⠀⢕⢕⢕⢕⢕⢕⢕⢻⣿⡿⢿⣿⡿⣿⣿⣿⣿⣿⣻⣿⣿⢹⣿⣿⢿⣿⣟⣿⣿⡟⢿⣿⡟⣿⣿⡿⣿⣿⣿⣿⡟⣿⣿⢕⢕⢕⢕⢕⢕⢕⢄⢄⠀⠀⠀⠀⠀⠀⠀⠀⠀⠀⠀⠀⠀⠀⠀⠀⠀⠀</a:t>
            </a:r>
            <a:br/>
            <a:r>
              <a:t>⠀⠀⠀⠀⠀⠀⠀⠀⠀⠀⠀⢕⢕⣱⢕⢕⢕⢕⢸⢿⢇⢸⢿⡇⣿⣿⡿⣿⣿⢟⢻⡇⢜⣿⣿⢻⡟⢻⡟⢻⡇⢸⣟⢇⣿⡿⢽⢿⣿⢾⣿⢇⢿⡿⢕⢕⢕⢕⢕⢕⢕⢕⢕⢀⢀⢀⢀⠀⠀⠀⠀⠀⠀⠀⠀⠀⠀⠀⠀⠀⠀</a:t>
            </a:r>
            <a:br/>
            <a:r>
              <a:t>⠀⠀⠀⠀⠀⠀⠀⠀⠀⠀⠀⢑⢕⢜⢕⢇⢕⢕⢕⢕⢕⢕⢜⢕⢕⢝⢕⢝⢕⢕⢜⢕⢕⢕⢝⢜⢕⢕⢕⢝⢕⢕⢝⢕⢜⢝⢕⢕⢜⢜⢝⢕⢕⢕⢕⢕⢕⢕⢕⢕⢕⢕⢕⢕⢕⢕⢕⢀⢀⠀⠀⠀⠀⠀⠀⠀⠀⠀⠀⠀⠀</a:t>
            </a:r>
            <a:br/>
            <a:r>
              <a:t>⠀⠀⠀⠀⠀⠀⠀⠀⠀⠀⠀⣿⣿⣿⣿⣿⣿⣿⣿⣿⣿⣿⣿⣿⣿⣿⣿⣿⡇⢱⢸⣿⣿⣿⣿⣿⣇⣱⣕⣿⣿⣿⣿⣿⣿⣿⢇⡕⢻⣿⣿⣿⣿⣿⣿⣿⣿⣿⣿⣿⣿⣿⣿⣿⣿⣿⣿⣿⣿⠀⠀⠀⠀⠀⠀⠀⠀⠀⠀⠀⠀</a:t>
            </a:r>
            <a:br/>
            <a:r>
              <a:t>⠀⠀⠀⠀⠀⠀⠀⠀⠀⠀⠀⣿⣿⣿⣿⣿⣿⣿⣿⣿⣿⣿⣿⣿⣿⣿⣿⣿⡇⢸⡜⣿⣿⣿⣿⣿⣿⣿⣿⣿⣿⣿⣿⣿⣿⡟⢱⣷⡜⢿⣿⣿⣿⣿⣿⣿⣿⡟⣿⣻⣿⣼⢻⣿⣿⢿⢿⣿⣿⠀⠀⠀⠀⠀⠀⠀⠀⠀⠀⠀⠀</a:t>
            </a:r>
            <a:br/>
            <a:r>
              <a:t>⠀⠀⠀⠀⠀⠀⠀⠀⠀⠀⠀⢿⢏⣻⣿⣹⣿⣿⣿⣿⣿⣿⣿⣿⣿⣿⣿⣿⣿⣿⣿⣿⣿⣿⣿⣿⣿⣿⣿⣿⣿⣿⣿⣿⣿⣿⣿⣿⣿⣿⣿⣿⣿⣿⣿⣿⣿⣷⢧⢼⢯⢟⢸⢿⢿⢕⢾⢿⣿⠀⠀⠀⠀⠀⠀⠀⠀⠀⠀⠀⠀</a:t>
            </a:r>
            <a:br/>
            <a:r>
              <a:t>⠀⠀⠀⠀⠀⠀⠀⠀⠀⠀⠀⢹⢹⣿⣿⣿⣿⣿⣿⣿⣿⡟⢿⣿⢻⣿⣿⣿⣿⣿⣿⣿⣿⣿⣿⣿⣿⣿⣿⣿⣿⣿⣿⣿⣿⣿⣿⣿⣿⣿⣿⣿⣿⣿⣿⣿⣿⣿⣿⣿⣧⢕⢕⢕⣕⢕⢕⢕⢕⠀⠀⠀⠀⠀⠀⠀⠀⠀⠀⠀⠀</a:t>
            </a:r>
            <a:br/>
            <a:r>
              <a:t>⠀⠀⠀⠀⠀⠀⠀⠀⠀⠀⠀⢾⢸⢿⢟⢽⣿⣿⣿⣿⡿⣷⣷⣷⣿⣿⣿⣿⣿⣿⣿⣿⣿⣿⣿⣿⣿⣿⣿⣿⣿⣿⣿⣿⣿⣿⣿⣿⣿⣿⣿⣿⢿⢿⣿⣿⣿⣿⣿⣿⣟⢱⢱⢵⣗⢕⢕⢕⢕⠀⠀⠀⠀⠀⠀⠀⠀⠀⠀⠀⠀</a:t>
            </a:r>
            <a:br/>
            <a:r>
              <a:t>⠀⠀⠀⠀⠀⠀⠀⠀⠀⠀⠀⢕⣜⣝⣕⣼⣯⣿⣿⣿⣇⣿⣿⣿⣿⣿⣿⣿⣿⣿⣿⣿⣿⣿⣿⣿⣿⣿⣿⣿⣿⣿⣿⣿⣿⣿⣿⣿⣿⣿⣿⣿⣿⣿⣿⣯⣿⣿⣿⣿⣿⢸⢜⣞⣟⣸⡵⢕⢕⠀⠀⠀⠀⠀⠀⠀⠀⠀⠀⠀⠀</a:t>
            </a:r>
            <a:br/>
            <a:r>
              <a:t>⠀⠀⠀⠀⠀⠀⠀⠀⠀⠀⠀⣽⣽⣿⣿⣿⣿⣿⣿⣿⣽⣿⣿⣿⣿⣿⣿⣿⣿⣿⣿⣿⣿⣿⣿⣿⣿⣿⣿⣿⣿⣿⣿⣿⣿⣿⣿⣿⣿⣿⣿⣿⣿⣿⣿⣿⣿⣿⣿⣿⣿⣗⣝⣯⣽⣕⣝⡕⣜⠀⠀⠀⠀⠀⠀⠀⠀⠀⠀⠀⠀</a:t>
            </a:r>
            <a:br/>
            <a:r>
              <a:t>⠀⠀⠀⠀⠀⠀⠀⠀⠀⠀⠀⣿⣿⣿⣿⣿⣿⣿⣿⣿⣿⣿⣿⣿⣿⣿⣿⢹⣿⣿⣿⣿⣿⣿⣿⣿⣿⣿⣿⣿⣿⣿⣿⣿⣿⣿⣿⣿⣿⣿⣿⣿⣿⣿⣿⣯⡷⣺⣵⣽⡫⣝⡹⣽⣽⣽⣽⡕⡜⠀⠀⠀⠀⠀⠀⠀⠀⠀⠀⠀⠀</a:t>
            </a:r>
            <a:br/>
            <a:r>
              <a:t>⠀⠀⠀⠀⠀⠀⠀⠀⠀⠀⠀⣿⣿⣿⣿⣿⣿⣿⣿⣿⡿⢏⢿⡏⣻⣿⣿⣾⣿⣿⣿⣿⣿⣿⣿⣿⣿⣿⣿⣿⣿⣿⣿⣿⣿⣿⣿⣿⣿⣿⣿⣿⣿⣿⣿⡾⣧⢿⣿⣿⣿⡏⣿⡎⢿⣿⣿⡇⡇⠀⠀⠀⠀⠀⠀⠀⠀⠀⠀⠀⠀</a:t>
            </a:r>
            <a:br/>
            <a:r>
              <a:t>⠀⠀⠀⠀⠀⠀⠀⠀⠀⠀⠀⢝⢝⢝⢝⣻⣿⣿⣿⣿⡇⣕⣽⣏⣿⣿⣿⣿⣿⣿⣿⣿⣿⣿⣿⣿⣿⣿⣿⣿⣿⣿⣿⣿⣿⣿⣿⣿⣿⣿⣿⣿⣿⣿⣿⣧⢻⡞⣿⣿⣿⢧⣿⡇⣼⣿⣿⡇⣿⠀⠀⠀⠀⠀⠀⠀⠀⠀⠀⠀⠀</a:t>
            </a:r>
            <a:br/>
            <a:r>
              <a:t>⠀⠀⠀⠀⠀⠀⠀⠀⠀⠀⠀⢕⣕⢕⡜⣾⣿⣿⣿⣿⣿⣿⣿⣿⣿⣿⣿⣿⣿⣿⣿⣿⣿⣿⣿⣿⣿⣿⣿⣿⣿⣿⣿⣿⣿⣿⣿⣿⣿⣿⣿⣿⣿⣿⣿⣿⡜⢷⢻⢿⢟⢸⢿⢇⣿⣿⣿⣧⢹⠀⠀⠀⠀⠀⠀⠀⠀⠀⠀⠀⠀</a:t>
            </a:r>
            <a:br/>
            <a:r>
              <a:t>⠀⠀⠀⠀⠀⠀⠀⠀⠀⠀⠀⠛⠋⠑⠃⠛⠛⠛⠛⠛⠛⠛⠛⠛⠛⠛⠛⠛⠛⠛⠛⠛⠛⠛⠛⠛⠛⠛⠛⠛⠛⠛⠛⠛⠛⠛⠛⠛⠛⠛⠛⠛⠛⠛⠛⠛⠃⠑⠑⠑⠑⠑⠑⠑⠑⠙⠛⠛⠑⠀⠀⠀⠀⠀⠀⠀⠀⠀⠀⠀⠀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⠀⠀⠀⠀⠀⠀⠀⠀⠀⠀⠀⠀⠕⢕⢕⢕⢕⢕⢕⢕⣿⣽⣿⣿⣿⣿⣿⣿⣿⣿⣿⣿⣿⣿⣿⣿⣿⣿⣿⣿⣿⣿⣿⣿⣿⣿⣿⣿⣿⣿⣿⣧⢕⢕⢕⢕⢕⢕⢁⠀⠀⠀⠀⠀⠀⠀⠀⠀⠀⠀⠀⠀⠀⠀⠀⠀⠀⠀⠀⠀⠀</a:t>
            </a:r>
            <a:br/>
            <a:r>
              <a:t>⠀⠀⠀⠀⠀⠀⠀⠀⠀⠀⠀⠀⢔⢕⢕⢕⢕⢕⢱⣾⣿⣿⣿⣿⣿⣿⣿⣿⣿⣿⣿⣿⣿⣿⣿⣿⣿⣿⣿⣿⣿⣿⣿⣿⣿⣿⣿⣿⣿⣿⣿⣿⡕⢕⢕⢕⢕⢕⢅⠀⠀⠀⠀⠀⠀⠀⠀⠀⠀⠀⠀⠀⠀⠀⠀⠀⠀⠀⠀⠀⠀</a:t>
            </a:r>
            <a:br/>
            <a:r>
              <a:t>⠀⠀⠀⠀⠀⠀⠀⠀⠀⠀⠀⠀⢕⢕⢕⢕⢕⢕⣾⣿⣯⣿⣿⣿⣿⣿⣿⣿⣿⣿⣿⣿⣿⣿⣿⣿⣿⣿⣿⣿⣿⣿⣿⣿⣿⣿⣿⣿⣿⣿⣿⣿⣿⡇⢕⢕⢕⢕⢕⠀⠀⠀⠀⠀⠀⠀⠀⠀⠀⠀⠀⠀⠀⠀⠀⠀⠀⠀⠀⠀⠀</a:t>
            </a:r>
            <a:br/>
            <a:r>
              <a:t>⠀⠀⠀⠀⠀⠀⠀⠀⠀⠀⠀⠀⢕⢕⢕⢕⢕⢕⣾⣿⣿⣿⣿⣿⣿⣿⣿⣿⣿⣿⣿⣿⣿⣿⣿⣿⣿⣿⣿⣿⣿⣿⣿⣿⣿⣿⣿⣿⣿⣿⣿⣿⣿⣏⢕⢕⢕⢕⢕⢁⠀⠀⠀⠀⠀⠀⠀⠀⠀⠀⠀⠀⠀⠀⠀⠀⠀⠀⠀⠀⠀</a:t>
            </a:r>
            <a:br/>
            <a:r>
              <a:t>⠀⠀⠀⠀⠀⠀⠀⠀⠀⠀⠀⠀⢕⢕⢕⢕⢕⢕⣹⣾⣿⣿⣿⣿⣿⣿⣿⣿⣿⣿⣿⣿⣿⣿⣿⣿⣿⣿⣿⣿⣿⣿⣿⣿⣿⣿⣿⣿⣿⣿⣿⣿⣿⡿⢕⢕⢕⢕⢕⢕⠀⠀⠀⠀⠀⠀⠀⠀⠀⠀⠀⠀⠀⠀⠀⠀⠀⠀⠀⠀⠀</a:t>
            </a:r>
            <a:br/>
            <a:r>
              <a:t>⠀⠀⠀⠀⠀⠀⠀⠀⠀⠀⠀⠀⢕⢕⢕⢕⢕⢕⣿⣿⣿⢿⢿⢿⣿⣿⣿⣿⣿⣿⣿⣿⣿⣿⣿⣿⣿⣿⣿⣿⣿⣿⣿⣿⣿⣿⣿⣿⣿⣿⣿⣿⣿⣿⢕⢕⢕⢕⢕⢕⠀⠀⠀⠀⠀⠀⠀⠀⠀⠀⠀⠀⠀⠀⠀⠀⠀⠀⠀⠀⠀</a:t>
            </a:r>
            <a:br/>
            <a:r>
              <a:t>⠀⠀⠀⠀⠀⠀⠀⠀⠀⠀⠀⠀⢕⢕⢕⢕⢕⢕⣿⣿⡿⢻⣿⢿⣻⡿⢿⣯⡿⣿⣿⣿⣿⣿⣿⣿⣿⣿⣿⣿⣿⣿⣿⣿⣷⣷⢷⣷⡷⢷⣷⢾⣿⣿⢕⢕⢕⢕⢕⢕⠀⠀⠀⠀⠀⠀⠀⠀⠀⠀⠀⠀⠀⠀⠀⠀⠀⠀⠀⠀⠀</a:t>
            </a:r>
            <a:br/>
            <a:r>
              <a:t>⠀⠀⠀⠀⠀⠀⠀⠀⠀⠀⠀⢕⢕⢕⢕⢕⢕⢕⣿⣿⣿⣿⣿⣿⣿⣿⣿⣿⣿⣿⣿⣿⣿⣿⣿⣿⣿⣿⣿⣿⣿⣿⣿⣿⣿⣿⣿⣿⣿⣿⣿⣿⣿⣿⢕⢕⢕⢕⢕⢕⢕⠀⠀⠀⠀⠀⠀⠀⠀⠀⠀⠀⠀⠀⠀⠀⠀⠀⠀⠀⠀</a:t>
            </a:r>
            <a:br/>
            <a:r>
              <a:t>⠀⠀⠀⠀⠀⠀⠀⠀⠀⠀⠀⢕⢕⢕⢕⢕⢕⢕⢻⣿⡟⣿⣿⡿⣿⣿⢿⣿⣿⣿⣿⡿⣽⣿⣿⢿⣿⣟⣿⣿⡏⢻⣿⡟⣿⣿⢻⣿⡿⣿⣿⡿⣿⣿⢕⢕⢕⢕⢕⢕⢑⢄⢄⠀⠀⠀⠀⠀⠀⠀⠀⠀⠀⠀⠀⠀⠀⠀⠀⠀⠀</a:t>
            </a:r>
            <a:br/>
            <a:r>
              <a:t>⠀⠀⠀⠀⠀⠀⠀⠀⠀⠀⠀⢕⢕⣱⢕⢕⢕⢕⢜⡿⢇⢻⡿⡇⣿⣿⢻⣿⡿⢟⢻⡇⢜⣿⣿⢺⡟⢻⡟⢻⢇⢸⣟⡇⣿⢿⢼⢿⣷⣾⣻⢕⣿⡇⢕⢕⢕⢕⢕⢕⢕⢕⢔⢀⢀⢀⢀⠀⠀⠀⠀⠀⠀⠀⠀⠀⠀⠀⠀⠀⠀</a:t>
            </a:r>
            <a:br/>
            <a:r>
              <a:t>⠀⠀⠀⠀⠀⠀⠀⠀⠀⠀⠀⢑⢕⢝⢕⢇⢕⢕⢕⢕⢕⢕⢕⢕⢕⢝⢕⢝⢕⢕⢜⢕⢕⢝⢝⢕⡕⢕⢕⢇⢕⢕⢝⢕⢝⢝⢕⢕⢜⢝⢝⢕⢕⢕⢕⢕⢕⢕⢕⢕⢕⢕⢕⢕⢕⢕⢕⢀⢀⠀⠀⠀⠀⠀⠀⠀⠀⠀⠀⠀⠀</a:t>
            </a:r>
            <a:br/>
            <a:r>
              <a:t>⠀⠀⠀⠀⠀⠀⠀⠀⠀⠀⠀⣿⣿⣿⣿⣿⣿⣿⣿⣿⣿⣿⣿⣿⣿⣿⣿⣿⡇⢱⢸⣿⣿⣿⣿⣿⣇⣱⣕⣿⣿⣿⣿⣿⣿⣿⢕⡕⢻⣿⣿⣿⣿⣿⣿⣿⣿⣿⣿⣿⣿⣿⣿⣿⣿⣿⣿⣿⣿⠀⠀⠀⠀⠀⠀⠀⠀⠀⠀⠀⠀</a:t>
            </a:r>
            <a:br/>
            <a:r>
              <a:t>⠀⠀⠀⠀⠀⠀⠀⠀⠀⠀⠀⣿⣿⣿⣿⣿⣿⣿⣿⣿⡿⣿⣿⣿⣿⣿⣿⣿⣗⢸⡜⣿⣿⣿⣿⣿⣿⣿⣿⣿⣿⣿⣿⣿⣿⡟⢸⣷⡜⣿⣿⣿⣿⣿⣿⣿⣿⡟⣿⣿⣿⣼⢿⣿⣿⣿⢻⣿⣿⠀⠀⠀⠀⠀⠀⠀⠀⠀⠀⠀⠀</a:t>
            </a:r>
            <a:br/>
            <a:r>
              <a:t>⠀⠀⠀⠀⠀⠀⠀⠀⠀⠀⠀⢻⢏⣿⣿⢹⣿⣿⣿⣿⣿⣿⣿⣿⣿⣿⣿⣿⣿⣿⣿⣿⣿⣿⣿⣿⣿⣿⣿⣿⣿⣿⣿⣿⣿⣿⣿⣿⣿⣿⣿⣿⣿⣿⣿⣿⣿⣷⢷⢼⢪⢟⢸⢿⢿⢇⣺⣿⣿⠀⠀⠀⠀⠀⠀⠀⠀⠀⠀⠀⠀</a:t>
            </a:r>
            <a:br/>
            <a:r>
              <a:t>⠀⠀⠀⠀⠀⠀⠀⠀⠀⠀⠀⢸⢻⣿⣿⢻⣿⣿⣿⣿⣿⡟⢿⣿⢻⣿⣿⣿⣿⣿⣿⣿⣿⣿⣿⣿⣿⣿⣿⣿⣿⣿⣿⣿⣿⣿⣿⣿⣿⣿⣿⣿⣿⣿⣿⣿⣿⣿⣿⡿⣿⢕⢕⢕⢕⢕⢕⢕⢜⠀⠀⠀⠀⠀⠀⠀⠀⠀⠀⠀⠀</a:t>
            </a:r>
            <a:br/>
            <a:r>
              <a:t>⠀⠀⠀⠀⠀⠀⠀⠀⠀⠀⠀⢸⢸⢿⢿⢸⣿⣿⣿⣿⣿⣷⣷⣷⣾⣿⣿⣿⣿⣿⣿⣿⣿⣿⣿⣿⣿⣿⣿⣿⣿⣿⣿⣿⣿⣿⣿⣿⣿⣿⣿⣿⢿⢿⣿⣿⣿⣿⣿⣿⣟⢕⢱⢵⣗⢕⢕⢕⢕⠀⠀⠀⠀⠀⠀⠀⠀⠀⠀⠀⠀</a:t>
            </a:r>
            <a:br/>
            <a:r>
              <a:t>⠀⠀⠀⠀⠀⠀⠀⠀⠀⠀⠀⢕⣜⣝⣕⣸⣽⣿⣿⣿⣇⣿⣿⣿⣿⣿⣿⣿⣿⣿⣿⣿⣿⣿⣿⣿⣿⣿⣿⣿⣿⣿⣿⣿⣿⣿⣿⣿⣿⣿⣿⣿⣿⣿⣿⣯⣿⣿⣿⣿⣿⡇⢜⣝⣟⣜⣣⢕⢕⠀⠀⠀⠀⠀⠀⠀⠀⠀⠀⠀⠀</a:t>
            </a:r>
            <a:br/>
            <a:r>
              <a:t>⠀⠀⠀⠀⠀⠀⠀⠀⠀⠀⠀⣽⣽⣿⣿⣿⣿⣿⣿⣿⣽⣿⣿⣿⣿⣿⣿⣿⣿⣿⣿⣿⣿⣿⣿⣿⣿⣿⣿⣿⣿⣿⣿⣿⣿⣿⣿⣿⣿⣿⣿⣿⣿⣿⣿⣿⣿⣿⣿⣿⣿⡇⣯⣯⣽⣕⣝⣹⢜⠀⠀⠀⠀⠀⠀⠀⠀⠀⠀⠀⠀</a:t>
            </a:r>
            <a:br/>
            <a:r>
              <a:t>⠀⠀⠀⠀⠀⠀⠀⠀⠀⠀⠀⣿⣿⣿⣿⣿⣿⣿⣿⣿⣿⣿⣿⣿⣿⣿⣿⣽⣿⣿⣿⣿⣿⣿⣿⣿⣿⣿⣿⣿⣿⣿⣿⣿⣿⣿⣿⣿⣿⣿⣿⣿⣿⣿⣿⣿⣵⢗⣧⣼⣝⢽⣝⢽⣽⣽⣽⡭⢱⠀⠀⠀⠀⠀⠀⠀⠀⠀⠀⠀⠀</a:t>
            </a:r>
            <a:br/>
            <a:r>
              <a:t>⠀⠀⠀⠀⠀⠀⠀⠀⠀⠀⠀⣿⣿⣿⣿⣿⣿⣿⣿⣿⡟⢏⢿⣏⢻⣿⣿⣾⣿⣿⣿⣿⣿⣿⣿⣿⣿⣿⣿⣿⣿⣿⣿⣿⣿⣿⣿⣿⣿⣿⣿⣿⣿⣿⣿⣏⣿⣸⣿⣿⣿⣷⢹⣷⢹⣿⣿⣿⢸⠀⠀⠀⠀⠀⠀⠀⠀⠀⠀⠀⠀</a:t>
            </a:r>
            <a:br/>
            <a:r>
              <a:t>⠀⠀⠀⠀⠀⠀⠀⠀⠀⠀⠀⢟⢝⢝⢝⣻⣿⣿⣿⣿⡇⣱⢻⣟⣻⣿⣿⣿⣿⣿⣿⣿⣿⣿⣿⣿⣿⣿⣿⣿⣿⣿⣿⣿⣿⣿⣿⣿⣿⣿⣿⣿⣿⣿⣿⣿⡸⣷⢿⣿⣿⡟⣼⣿⢸⣿⣿⣿⢸⠀⠀⠀⠀⠀⠀⠀⠀⠀⠀⠀⠀</a:t>
            </a:r>
            <a:br/>
            <a:r>
              <a:t>⠀⠀⠀⠀⠀⠀⠀⠀⠀⠀⠀⢕⢕⢕⡜⣾⣿⣿⣿⣿⣿⣷⣿⣿⣿⣿⣿⣿⣿⣿⣿⣿⣿⣿⣿⣿⣿⣿⣿⣿⣿⣿⣿⣿⣿⣿⣿⣿⣿⣿⣿⣿⣿⣿⣿⣿⡇⢿⢜⢿⢿⢣⢿⢏⢸⣿⣿⣿⢸⠀⠀⠀⠀⠀⠀⠀⠀⠀⠀⠀⠀</a:t>
            </a:r>
            <a:br/>
            <a:r>
              <a:t>⠀⠀⠀⠀⠀⠀⠀⠀⠀⠀⠀⠛⠛⠑⠃⠘⠛⠛⠛⠛⠛⠛⠛⠛⠛⠛⠛⠛⠛⠛⠛⠛⠛⠛⠛⠛⠛⠛⠛⠛⠛⠛⠛⠛⠛⠛⠛⠛⠛⠛⠛⠛⠛⠛⠛⠛⠛⠑⠑⠑⠑⠑⠑⠑⠑⠙⠛⠛⠃⠀⠀⠀⠀⠀⠀⠀⠀⠀⠀⠀⠀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⠀⠀⠀⠀⠀⠀⠀⠀⠀⠀⠀⠀⢕⢕⢕⢕⢕⢕⢕⣕⣿⣽⣿⣿⣿⣿⣿⣿⣿⣿⣿⣿⣿⣿⣿⣿⣿⣿⣿⣿⣿⣿⣿⣿⣿⣿⣿⣿⣿⣿⣿⡧⢕⢕⢕⢕⢕⢕⢀⠀⠀⠀⠀⠀⠀⠀⠀⠀⠀⠀⠀⠀⠀⠀⠀⠀⠀⠀⠀⠀⠀</a:t>
            </a:r>
            <a:br/>
            <a:r>
              <a:t>⠀⠀⠀⠀⠀⠀⠀⠀⠀⠀⠀⠀⢔⢕⢕⢕⢕⢕⢱⣿⣿⣿⣿⣿⣿⣿⣿⣿⣿⣿⣿⣿⣿⣿⣿⣿⣿⣿⣿⣿⣿⣿⣿⣿⣿⣿⣿⣿⣿⣿⣿⣿⡕⢕⢕⢕⢕⢕⢁⠀⠀⠀⠀⠀⠀⠀⠀⠀⠀⠀⠀⠀⠀⠀⠀⠀⠀⠀⠀⠀⠀</a:t>
            </a:r>
            <a:br/>
            <a:r>
              <a:t>⠀⠀⠀⠀⠀⠀⠀⠀⠀⠀⠀⠀⢕⢕⢕⢕⢕⢕⣾⣿⣯⣿⣿⣿⣿⣿⣿⣿⣿⣿⣿⣿⣿⣿⣿⣿⣿⣿⣿⣿⣿⣿⣿⣿⣿⣿⣿⣿⣿⣿⣿⣿⣿⡇⢕⢕⢕⢕⢕⠀⠀⠀⠀⠀⠀⠀⠀⠀⠀⠀⠀⠀⠀⠀⠀⠀⠀⠀⠀⠀⠀</a:t>
            </a:r>
            <a:br/>
            <a:r>
              <a:t>⠀⠀⠀⠀⠀⠀⠀⠀⠀⠀⠀⠀⢕⢕⢕⢕⢕⢕⣾⣿⣿⣿⣿⣿⣿⣿⣿⣿⣿⣿⣿⣿⣿⣿⣿⣿⣿⣿⣿⣿⣿⣿⣿⣿⣿⣿⣿⣿⣿⣿⣿⣿⣿⣇⢕⢕⢕⢕⢕⢁⠀⠀⠀⠀⠀⠀⠀⠀⠀⠀⠀⠀⠀⠀⠀⠀⠀⠀⠀⠀⠀</a:t>
            </a:r>
            <a:br/>
            <a:r>
              <a:t>⠀⠀⠀⠀⠀⠀⠀⠀⠀⠀⠀⠀⢕⢕⢕⢕⢕⢕⣽⣿⣿⣿⣿⣿⣿⣿⣿⣿⣿⣿⣿⣿⣿⣿⣿⣿⣿⣿⣿⣿⣿⣿⣿⣿⣿⣿⣿⣿⣿⣿⣿⣿⣿⡯⢕⢕⢕⢕⢕⢑⠀⠀⠀⠀⠀⠀⠀⠀⠀⠀⠀⠀⠀⠀⠀⠀⠀⠀⠀⠀⠀</a:t>
            </a:r>
            <a:br/>
            <a:r>
              <a:t>⠀⠀⠀⠀⠀⠀⠀⠀⠀⠀⠀⠀⢕⢕⢕⢕⢕⢕⣿⣿⣿⢿⢿⢿⣿⣿⣿⣿⣿⣿⣿⣿⣿⣿⣿⣿⣿⣿⣿⣿⣿⣿⣿⣿⣿⣿⣿⣿⣿⣿⣿⣿⣿⣷⢕⢕⢕⢕⢕⢕⠀⠀⠀⠀⠀⠀⠀⠀⠀⠀⠀⠀⠀⠀⠀⠀⠀⠀⠀⠀⠀</a:t>
            </a:r>
            <a:br/>
            <a:r>
              <a:t>⠀⠀⠀⠀⠀⠀⠀⠀⠀⠀⠀⢔⢕⢕⢕⢕⢕⢕⣿⣿⡿⢫⣽⢻⣿⡿⢿⣽⡿⣿⣿⣿⣿⣿⣿⣿⣿⣿⣿⣿⣿⣿⣿⣿⣷⣷⣷⣷⡷⢷⣷⢾⣿⣿⢕⢕⢕⢕⢕⢕⠀⠀⠀⠀⠀⠀⠀⠀⠀⠀⠀⠀⠀⠀⠀⠀⠀⠀⠀⠀⠀</a:t>
            </a:r>
            <a:br/>
            <a:r>
              <a:t>⠀⠀⠀⠀⠀⠀⠀⠀⠀⠀⠀⢕⢕⢕⢕⢕⢕⢕⣿⣿⣿⣿⣿⣿⣿⣿⣿⣿⣿⣿⣿⣿⣿⣿⣿⣿⣿⣿⣿⣿⣿⣿⣿⣿⣿⣿⣿⣿⣿⣿⣿⣿⣿⣿⢕⢕⢕⢕⢕⢕⢕⢀⠀⠀⠀⠀⠀⠀⠀⠀⠀⠀⠀⠀⠀⠀⠀⠀⠀⠀⠀</a:t>
            </a:r>
            <a:br/>
            <a:r>
              <a:t>⠀⠀⠀⠀⠀⠀⠀⠀⠀⠀⠀⢕⢕⢕⢕⢕⢕⢕⣿⣿⡟⣿⣿⡿⣿⣿⣿⣿⣿⣿⣿⡿⢿⣿⣿⣿⣿⣟⣿⣿⡟⣻⣿⡟⣿⣿⢻⣿⡟⣿⣿⢻⣿⡟⢕⢕⢕⢕⢕⢕⢕⢅⢄⠀⠀⠀⠀⠀⠀⠀⠀⠀⠀⠀⠀⠀⠀⠀⠀⠀⠀</a:t>
            </a:r>
            <a:br/>
            <a:r>
              <a:t>⠀⠀⠀⠀⠀⠀⠀⠀⠀⠀⠀⢕⢕⣱⢕⢕⢕⢕⢹⡿⢇⢻⢿⡇⣿⣿⢻⣿⡿⢞⢻⡇⢸⣿⣿⢺⢟⢻⢟⢻⢇⢸⣿⡇⣿⡿⢾⢿⢗⣿⣿⢜⣿⢇⢕⢕⢕⢕⢕⢕⢕⢕⢔⢀⢀⢀⢀⠀⠀⠀⠀⠀⠀⠀⠀⠀⠀⠀⠀⠀⠀</a:t>
            </a:r>
            <a:br/>
            <a:r>
              <a:t>⠀⠀⠀⠀⠀⠀⠀⠀⠀⠀⠀⢕⢕⢝⢗⢕⢕⢕⢕⢕⢕⢕⢜⢕⢕⢝⢜⢝⢕⢕⢜⢕⢕⢝⢕⢸⢕⢜⢕⢇⢕⢕⢝⢕⢝⢕⢕⢕⢜⢝⢕⢕⢕⢕⢕⢕⢕⢕⢕⢕⢕⢕⢕⢕⢕⢕⢕⢀⢀⠀⠀⠀⠀⠀⠀⠀⠀⠀⠀⠀⠀</a:t>
            </a:r>
            <a:br/>
            <a:r>
              <a:t>⠀⠀⠀⠀⠀⠀⠀⠀⠀⠀⠀⣿⣿⣿⣿⣿⣿⣿⣿⣿⣿⣿⣿⣿⣿⣿⣿⣿⡇⢱⢸⣿⣿⣿⣿⣿⣇⣱⣕⣻⣿⣿⣿⣿⣿⣿⢕⡕⢿⣿⣿⣿⣿⣿⣿⣿⣿⣿⣿⣿⣿⣿⣿⣿⣿⣿⣿⣿⣿⠀⠀⠀⠀⠀⠀⠀⠀⠀⠀⠀⠀</a:t>
            </a:r>
            <a:br/>
            <a:r>
              <a:t>⠀⠀⠀⠀⠀⠀⠀⠀⠀⠀⠀⣿⣿⣿⣿⣿⣿⣿⣿⣿⣿⣿⣿⣿⣿⢿⣿⣿⡇⢸⣧⢻⣿⣿⣿⣿⣿⣿⣿⣿⣿⣿⣿⣿⣿⡟⣱⣷⡜⣿⣿⣿⣿⣿⣿⣿⣿⡏⢻⣿⣿⣽⢿⣿⣿⢿⢻⣿⣿⠀⠀⠀⠀⠀⠀⠀⠀⠀⠀⠀⠀</a:t>
            </a:r>
            <a:br/>
            <a:r>
              <a:t>⠀⠀⠀⠀⠀⠀⠀⠀⠀⠀⠀⢻⢏⣿⣿⢿⣿⣿⣿⣿⣿⣿⣿⣿⣿⣾⣿⣿⣿⣿⣿⣿⣿⣿⣿⣿⣿⣿⣿⣿⣿⣿⣿⣿⣿⣿⣿⣿⣿⣿⣿⣿⣿⣿⣿⣿⣿⣷⢵⡼⢯⢿⢇⢿⢿⢜⢸⣿⣿⠀⠀⠀⠀⠀⠀⠀⠀⠀⠀⠀⠀</a:t>
            </a:r>
            <a:br/>
            <a:r>
              <a:t>⠀⠀⠀⠀⠀⠀⠀⠀⠀⠀⠀⢸⢿⣿⣿⢹⣿⣿⣿⣿⣿⢟⢿⣿⢿⣿⣿⣿⣿⣿⣿⣿⣿⣿⣿⣿⣿⣿⣿⣿⣿⣿⣿⣿⣿⣿⣿⣿⣿⣿⣿⣿⣿⣿⣿⣿⣿⣿⣿⡿⣿⡇⢕⢕⢕⡕⢕⢜⢝⠀⠀⠀⠀⠀⠀⠀⠀⠀⠀⠀⠀</a:t>
            </a:r>
            <a:br/>
            <a:r>
              <a:t>⠀⠀⠀⠀⠀⠀⠀⠀⠀⠀⠀⢸⢸⢿⢿⢸⣿⣿⣿⣿⣿⣱⣷⣷⣾⣿⣿⣿⣿⣿⣿⣿⣿⣿⣿⣿⣿⣿⣿⣿⣿⣿⣿⣿⣿⣿⣿⣿⣿⣿⣿⡿⢿⢿⣿⣿⣿⣿⣿⣿⣟⡇⢕⡵⡳⢇⢕⢕⢕⠀⠀⠀⠀⠀⠀⠀⠀⠀⠀⠀⠀</a:t>
            </a:r>
            <a:br/>
            <a:r>
              <a:t>⠀⠀⠀⠀⠀⠀⠀⠀⠀⠀⠀⢕⢎⣝⢟⣸⣽⣿⣿⣿⡏⣿⣿⣿⣿⣿⣿⣿⣿⣿⣷⣿⣿⣿⣿⣿⣿⣿⣿⣿⣿⣿⣿⣿⣿⣿⣿⣿⣿⣿⣿⣿⣿⣿⣿⣯⣿⣿⣿⣿⣿⡇⣵⢟⣇⡞⣗⡧⢕⠀⠀⠀⠀⠀⠀⠀⠀⠀⠀⠀⠀</a:t>
            </a:r>
            <a:br/>
            <a:r>
              <a:t>⠀⠀⠀⠀⠀⠀⠀⠀⠀⠀⠀⣼⣽⣿⣿⣿⣿⣿⣿⣿⣿⣿⣿⣿⣿⣿⣿⣿⣿⣿⣿⣿⣿⣿⣿⣿⣿⣿⣿⣿⣿⣿⣿⣿⣿⣿⣿⣿⣿⣿⣿⣿⣿⣿⣿⣿⣿⣿⣿⣿⣿⣷⢱⣿⣽⣽⣝⣝⢕⠀⠀⠀⠀⠀⠀⠀⠀⠀⠀⠀⠀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⠀⠀⠀⠀⠀⠀⠀⠀⠀⠀⠀⣿⣿⣿⣿⣿⣿⣿⣿⣿⣿⣿⣿⣿⣿⣿⣿⣿⣿⣿⣿⣿⣿⣿⣿⣿⣿⣿⣿⣿⣿⣿⣿⣿⣿⣿⣿⣿⣿⣿⣿⣿⣿⣿⣿⣿⣿⡗⣣⣵⣽⡫⣽⡹⣽⣯⣽⣭⢕⠀⠀⠀⠀⠀⠀⠀⠀⠀⠀⠀⠀</a:t>
            </a:r>
            <a:br/>
            <a:r>
              <a:t>⠀⠀⠀⠀⠀⠀⠀⠀⠀⠀⠀⣿⣿⣿⣿⣿⣿⣿⣿⣿⡿⢏⢻⣿⢹⣿⣿⣿⣿⣿⣿⣿⣿⣿⣿⣿⣿⣿⣿⣿⣿⣿⣿⣿⣿⣿⣿⣿⣿⣿⣿⣿⣿⣿⣿⣿⢹⣏⣿⣿⣿⣿⡎⣿⡎⣿⣿⣿⢕⠀⠀⠀⠀⠀⠀⠀⠀⠀⠀⠀⠀</a:t>
            </a:r>
            <a:br/>
            <a:r>
              <a:t>⠀⠀⠀⠀⠀⠀⠀⠀⠀⠀⠀⢟⢏⢝⢝⢟⣿⣿⣿⣿⣇⢵⣞⣯⣿⣿⣿⣿⣿⣿⣿⣿⣿⣿⣿⣿⣿⣿⣿⣿⣿⣿⣿⣿⣿⣿⣿⣿⣿⣿⣿⣿⣿⣿⣿⣿⡇⣿⡼⣿⣿⣿⢣⣿⡇⣿⣿⣿⡇⠀⠀⠀⠀⠀⠀⠀⠀⠀⠀⠀⠀</a:t>
            </a:r>
            <a:br/>
            <a:r>
              <a:t>⠀⠀⠀⠀⠀⠀⠀⠀⠀⠀⠀⢕⢕⡕⣕⢹⣿⣿⣿⣿⣿⣿⣿⣿⣿⣿⣿⣿⣿⣿⣿⣿⣿⣿⣿⣿⣿⣿⣿⣿⣿⣿⣿⣿⣿⣿⣿⣿⣿⣿⣿⣿⣿⣿⣿⣿⣿⢸⢇⢿⢿⢟⢾⢿⢕⣿⣿⣿⡇⠀⠀⠀⠀⠀⠀⠀⠀⠀⠀⠀⠀</a:t>
            </a:r>
            <a:br/>
            <a:r>
              <a:t>⠀⠀⠀⠀⠀⠀⠀⠀⠀⠀⠀⠛⠛⠃⠑⠘⠛⠛⠛⠛⠛⠛⠛⠛⠛⠛⠛⠛⠛⠛⠛⠛⠛⠛⠛⠛⠛⠛⠛⠛⠛⠛⠛⠛⠛⠛⠛⠛⠛⠛⠛⠛⠛⠛⠛⠛⠛⠃⠑⠑⠑⠑⠑⠑⠑⠘⠙⠛⠓⠀⠀⠀⠀⠀⠀⠀⠀⠀⠀⠀⠀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⠀⠀⠀⠀⠀⠀⠀⠀⠀⠀⠀⠀⢕⢕⢕⢕⢕⢕⢕⣕⣿⣽⣿⣿⣿⣿⣿⣿⣿⣿⣿⣿⣿⣿⣿⣿⣿⣿⣿⣿⣿⣿⣿⣿⣿⣿⣿⣿⣿⣿⣿⡧⢕⢕⢕⢕⢕⢕⠐⠀⠀⠀⠀⠀⠀⠀⠀⠀⠀⠀⠀⠀⠀⠀⠀⠀⠀⠀⠀⠀⠀</a:t>
            </a:r>
            <a:br/>
            <a:r>
              <a:t>⠀⠀⠀⠀⠀⠀⠀⠀⠀⠀⠀⠀⢕⢕⢕⢕⢕⢕⣱⣿⣿⣿⣿⣿⣯⣿⣿⣿⣿⣿⣿⣿⣿⣿⣿⣿⣿⣿⣿⣿⣿⣿⣿⣿⣿⣿⣿⣿⣿⣿⣿⣿⡕⢕⢕⢕⢕⢕⢀⠀⠀⠀⠀⠀⠀⠀⠀⠀⠀⠀⠀⠀⠀⠀⠀⠀⠀⠀⠀⠀⠀</a:t>
            </a:r>
            <a:br/>
            <a:r>
              <a:t>⠀⠀⠀⠀⠀⠀⠀⠀⠀⠀⠀⠀⢕⢕⢕⢕⢕⢕⣾⣿⣿⣿⣿⣿⣿⣿⣿⣿⣿⣿⣿⣿⣿⣿⣿⣿⣿⣿⣿⣿⣿⣿⣿⣿⣿⣿⣿⣿⣿⣿⣿⣿⣿⢕⢕⢕⢕⢕⢕⠀⠀⠀⠀⠀⠀⠀⠀⠀⠀⠀⠀⠀⠀⠀⠀⠀⠀⠀⠀⠀⠀</a:t>
            </a:r>
            <a:br/>
            <a:r>
              <a:t>⠀⠀⠀⠀⠀⠀⠀⠀⠀⠀⠀⠀⢕⢕⢕⢕⢕⢱⣾⣿⣾⣿⣿⣿⣿⣿⣿⣿⣿⣿⣿⣷⣿⣿⣿⣿⣿⣿⣿⣿⣿⣿⣿⣿⣿⣿⣿⣿⣿⣿⣿⣿⣿⣇⢕⢕⢕⢕⢕⢀⠀⠀⠀⠀⠀⠀⠀⠀⠀⠀⠀⠀⠀⠀⠀⠀⠀⠀⠀⠀⠀</a:t>
            </a:r>
            <a:br/>
            <a:r>
              <a:t>⠀⠀⠀⠀⠀⠀⠀⠀⠀⠀⠀⠀⢕⢕⢕⢕⢕⢕⣽⣿⣿⣿⣿⣿⣿⣿⣿⣿⣿⣿⣿⣿⣿⣿⣿⣿⣿⣿⣿⣿⣿⣿⣿⣿⣿⣿⣿⣿⣿⣿⣿⣿⣿⡗⢕⢕⢕⢕⢕⠑⠀⠀⠀⠀⠀⠀⠀⠀⠀⠀⠀⠀⠀⠀⠀⠀⠀⠀⠀⠀⠀</a:t>
            </a:r>
            <a:br/>
            <a:r>
              <a:t>⠀⠀⠀⠀⠀⠀⠀⠀⠀⠀⠀⠀⢕⢕⢕⢕⢕⢕⣿⣿⣿⢿⢿⢿⣿⣿⣿⣿⣿⣿⣿⣿⣿⣿⣿⣿⣿⣿⣿⣿⣿⣿⣿⣿⣿⣿⣿⣿⣿⣿⣿⣿⣿⣗⢕⢕⢕⢕⢕⢕⠀⠀⠀⠀⠀⠀⠀⠀⠀⠀⠀⠀⠀⠀⠀⠀⠀⠀⠀⠀⠀</a:t>
            </a:r>
            <a:br/>
            <a:r>
              <a:t>⠀⠀⠀⠀⠀⠀⠀⠀⠀⠀⠀⢕⢕⢕⢕⢕⢕⢕⣿⣿⡿⢻⣽⢻⣿⣿⢿⣯⣿⣿⣿⣿⣿⣿⣿⣿⣿⣿⣿⣿⣿⣿⣿⣿⣷⣷⡷⣷⡷⢷⣷⢾⣿⣷⢕⢕⢕⢕⢕⢕⠀⠀⠀⠀⠀⠀⠀⠀⠀⠀⠀⠀⠀⠀⠀⠀⠀⠀⠀⠀⠀</a:t>
            </a:r>
            <a:br/>
            <a:r>
              <a:t>⠀⠀⠀⠀⠀⠀⠀⠀⠀⠀⠀⢕⢕⢕⢕⢕⢕⢕⣿⣿⣿⣿⣿⣿⣿⣿⣿⣿⣿⣿⣿⣿⣿⣿⣿⣿⣿⣿⣿⣿⣿⣿⣿⣿⣿⣿⣿⣿⣿⣿⣿⣿⣿⣿⢕⢕⢕⢕⢕⢕⢕⢀⠀⠀⠀⠀⠀⠀⠀⠀⠀⠀⠀⠀⠀⠀⠀⠀⠀⠀⠀</a:t>
            </a:r>
            <a:br/>
            <a:r>
              <a:t>⠀⠀⠀⠀⠀⠀⠀⠀⠀⠀⠀⢕⢕⢕⢕⢕⢕⢕⣿⣿⡟⣿⣿⢿⣿⣿⣿⣿⡿⣿⣿⡿⢿⣿⣿⢿⣿⣟⣿⣿⢟⣿⣿⡟⣿⣿⢻⣿⡟⣿⣿⢻⣿⡟⢕⢕⢕⢕⢕⢕⢕⢅⢄⠀⠀⠀⠀⠀⠀⠀⠀⠀⠀⠀⠀⠀⠀⠀⠀⠀⠀</a:t>
            </a:r>
            <a:br/>
            <a:r>
              <a:t>⠀⠀⠀⠀⠀⠀⠀⠀⠀⠀⠀⢕⢕⣵⢕⢕⢕⢕⢿⢿⢇⢻⢿⢕⣿⣿⢿⣿⡷⢟⢻⡇⢸⣿⣿⢺⢟⢻⢟⢻⢕⢻⣻⢇⣿⡿⢺⢿⢗⣿⣿⢜⣿⢇⢕⢕⢕⢕⢕⢕⢕⢕⢔⢀⢀⢀⢀⠀⠀⠀⠀⠀⠀⠀⠀⠀⠀⠀⠀⠀⠀</a:t>
            </a:r>
            <a:br/>
            <a:r>
              <a:t>⠀⠀⠀⠀⠀⠀⠀⠀⠀⠀⠀⢕⢕⢝⢗⢕⢕⢕⢕⢕⢕⢕⢜⢕⢜⢝⢜⢝⢕⢕⢜⢕⢕⢝⢕⢕⢇⢜⢕⢱⢕⢕⢝⢕⢝⢕⢕⢕⢜⢝⢕⢕⢕⢕⢕⢕⢕⢕⢕⢕⢕⢕⢕⢔⢕⢕⢕⢀⢀⠀⠀⠀⠀⠀⠀⠀⠀⠀⠀⠀⠀</a:t>
            </a:r>
            <a:br/>
            <a:r>
              <a:t>⠀⠀⠀⠀⠀⠀⠀⠀⠀⠀⠀⣾⣾⣿⣿⣿⣿⣿⣿⣿⣿⣿⣿⣿⣿⣿⣿⣿⡇⢱⢜⣿⣿⣿⣿⣿⣇⣱⣇⣻⣿⣿⣿⣿⣿⣿⢕⡕⢿⣿⣿⣿⣿⣿⣿⣿⣿⣿⣿⣿⣿⣿⣿⣿⣿⣿⣿⣿⣿⠀⠀⠀⠀⠀⠀⠀⠀⠀⠀⠀⠀</a:t>
            </a:r>
            <a:br/>
            <a:r>
              <a:t>⠀⠀⠀⠀⠀⠀⠀⠀⠀⠀⠀⣿⣿⣿⣿⣿⣿⣿⣿⣿⣿⣿⣿⣿⡿⢿⣿⣿⡇⢼⣧⡹⣿⣿⣿⣿⣿⣿⣿⣿⣿⣿⣿⣿⣿⡟⣸⣷⡜⣿⣿⣿⣿⣿⣿⣿⣿⣟⢿⣿⣿⣽⡿⣿⣿⢿⢿⣿⣿⠀⠀⠀⠀⠀⠀⠀⠀⠀⠀⠀⠀</a:t>
            </a:r>
            <a:br/>
            <a:r>
              <a:t>⠀⠀⠀⠀⠀⠀⠀⠀⠀⠀⠀⢿⢏⣿⣿⣿⣿⣿⣿⣿⣿⣿⣿⣿⣿⣸⣿⣿⣿⣿⣿⣿⣿⣿⣿⣿⣿⣿⣿⣿⣿⣿⣿⣿⣿⣿⣿⣿⣿⣿⣿⣿⣿⣿⣿⣿⣿⣷⢷⡏⢯⢿⢇⢿⢿⢜⢸⣿⣿⠀⠀⠀⠀⠀⠀⠀⠀⠀⠀⠀⠀</a:t>
            </a:r>
            <a:br/>
            <a:r>
              <a:t>⠀⠀⠀⠀⠀⠀⠀⠀⠀⠀⠀⢸⣧⣿⣿⢿⣿⣿⣿⣿⣿⢿⢿⣿⢿⣿⣿⣿⣿⣿⣿⣿⣿⣿⣿⣿⣿⣿⣿⣿⣿⣿⣿⣿⣿⣿⣿⣿⣿⣿⣿⣿⣿⣿⣿⣿⣿⣿⣿⣿⣿⡇⢕⢱⢕⡕⢕⢕⢕⠀⠀⠀⠀⠀⠀⠀⠀⠀⠀⠀⠀</a:t>
            </a:r>
            <a:br/>
            <a:r>
              <a:t>⠀⠀⠀⠀⠀⠀⠀⠀⠀⠀⠀⢸⢹⢿⢿⢸⣿⣿⣿⣿⣿⣱⣷⣷⣾⣿⣿⣿⣿⣿⣿⣿⣿⣿⣿⣿⣿⣿⣿⣿⣿⣿⣿⣿⣿⣿⣿⣿⣿⣿⣿⡿⢿⢿⣿⣿⣿⣿⣿⣿⣟⣟⢕⡱⡕⣇⢕⢕⢕⠀⠀⠀⠀⠀⠀⠀⠀⠀⠀⠀⠀</a:t>
            </a:r>
            <a:br/>
            <a:r>
              <a:t>⠀⠀⠀⠀⠀⠀⠀⠀⠀⠀⠀⢜⢎⢝⢟⣸⣽⣿⣿⣿⡏⣿⣿⣿⣿⣿⣿⣿⣿⣿⣷⣿⣿⣿⣿⣿⣿⣿⣿⣿⣿⣿⣿⣿⣿⣿⣿⣿⣿⣿⣿⣿⣿⣿⣿⣿⣿⣿⣿⣿⣿⣿⢱⢕⣟⣇⣗⣱⢕⠀⠀⠀⠀⠀⠀⠀⠀⠀⠀⠀⠀</a:t>
            </a:r>
            <a:br/>
            <a:r>
              <a:t>⠀⠀⠀⠀⠀⠀⠀⠀⠀⠀⠀⣼⣽⣿⣿⣿⣿⣿⣿⣿⣿⣿⣿⣿⣿⣿⣿⣿⣿⣿⣿⣿⣿⣿⣿⣿⣿⣿⣿⣿⣿⣿⣿⣿⣿⣿⣿⣿⣿⣿⣿⣿⣿⣿⣿⣿⣿⣿⣿⣿⣿⣿⢺⣼⣽⣼⣽⣝⡕⠀⠀⠀⠀⠀⠀⠀⠀⠀⠀⠀⠀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⠀⠀⠀⠀⠀⠀⠀⠀⠀⠀⠀⣿⣿⣿⣿⣿⣿⣿⣿⣿⣿⣿⣿⣿⣿⣿⣿⣿⣿⣿⣿⣿⣿⣿⣿⣿⣿⣿⣿⣿⣿⣿⣿⣿⣿⣿⣿⣿⣿⣿⣿⣿⣿⣿⣿⣿⣯⣷⣺⣵⣵⣞⢯⣕⢽⣽⣽⣽⡕⠀⠀⠀⠀⠀⠀⠀⠀⠀⠀⠀⠀</a:t>
            </a:r>
            <a:br/>
            <a:r>
              <a:t>⠀⠀⠀⠀⠀⠀⠀⠀⠀⠀⠀⣿⣿⣿⣿⣿⣿⣿⣿⣿⡿⢏⢻⣿⢹⣿⣿⣿⣿⣿⣿⣿⣿⣿⣿⣿⣿⣿⣿⣿⣿⣿⣿⣿⣿⣿⣿⣿⣿⣿⣿⣿⣿⣿⣿⣿⡟⣿⢻⣿⣿⣿⣷⢹⣧⢻⣿⣿⡇⠀⠀⠀⠀⠀⠀⠀⠀⠀⠀⠀⠀</a:t>
            </a:r>
            <a:br/>
            <a:r>
              <a:t>⠀⠀⠀⠀⠀⠀⠀⠀⠀⠀⠀⢟⢟⢝⢝⢟⣿⣿⣿⣿⣇⢇⣾⣿⣻⣿⣿⣿⣿⣿⣿⣿⣿⣿⣿⣿⣿⣿⣿⣿⣿⣿⣿⣿⣿⣿⣿⣿⣿⣿⣿⣿⣿⣿⣿⣿⣷⢹⣯⣿⣿⣿⡏⣿⣿⢸⣿⣿⡇⠀⠀⠀⠀⠀⠀⠀⠀⠀⠀⠀⠀</a:t>
            </a:r>
            <a:br/>
            <a:r>
              <a:t>⠀⠀⠀⠀⠀⠀⠀⠀⠀⠀⠀⢕⢕⢕⢕⢹⣿⣿⣿⣿⣿⣿⣿⣿⣿⣿⣿⣿⣿⣿⣿⣿⣿⣿⣿⣿⣿⣿⣿⣿⣿⣿⣿⣿⣿⣿⣿⣿⣿⣿⣿⣿⣿⣿⣿⣿⣿⡇⢿⢜⢟⢟⢱⢿⢇⢸⣿⣿⣷⠀⠀⠀⠀⠀⠀⠀⠀⠀⠀⠀⠀</a:t>
            </a:r>
            <a:br/>
            <a:r>
              <a:t>⠀⠀⠀⠀⠀⠀⠀⠀⠀⠀⠀⠛⠛⠃⠘⠘⠛⠛⠛⠛⠛⠛⠛⠛⠛⠛⠛⠛⠛⠛⠛⠛⠛⠛⠛⠛⠛⠛⠛⠛⠛⠛⠛⠛⠛⠛⠛⠛⠛⠛⠛⠛⠛⠛⠛⠛⠛⠃⠑⠑⠑⠑⠑⠑⠑⠑⠙⠛⠛⠀⠀⠀⠀⠀⠀⠀⠀⠀⠀⠀⠀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⠀⠀⠀⠀⠀⠀⠀⠀⠀⠀⠀⠀⢕⢕⢕⢕⢕⢕⢕⣱⣿⣿⣿⣿⣿⣿⣿⣿⣿⣿⣿⣿⣿⣿⣿⣿⣿⣿⣿⣿⣿⣿⣿⣿⣿⣿⣿⣿⣿⣿⣿⡇⢕⢕⢕⢕⢕⢕⠀⠀⠀⠀⠀⠀⠀⠀⠀⠀⠀⠀⠀⠀⠀⠀⠀⠀⠀⠀⠀⠀⠀</a:t>
            </a:r>
            <a:br/>
            <a:r>
              <a:t>⠀⠀⠀⠀⠀⠀⠀⠀⠀⠀⠀⠀⢕⢕⢕⢕⢕⢕⣵⣿⣿⣿⣿⣿⣿⣿⣿⣿⣿⣿⣿⣿⣿⣿⣿⣿⣿⣿⣿⣿⣿⣿⣿⣿⣿⣿⣿⣿⣿⣿⣿⣿⡕⢕⢕⢕⢕⢕⢁⠀⠀⠀⠀⠀⠀⠀⠀⠀⠀⠀⠀⠀⠀⠀⠀⠀⠀⠀⠀⠀⠀</a:t>
            </a:r>
            <a:br/>
            <a:r>
              <a:t>⠀⠀⠀⠀⠀⠀⠀⠀⠀⠀⠀⠀⢕⢕⢕⢕⢕⢱⣿⣿⣷⣿⣿⣿⣿⣿⣿⣿⣿⣿⣿⣿⣿⣿⣿⣿⣿⣿⣿⣿⣿⣿⣿⣿⣿⣿⣿⣿⣿⣿⣿⣿⣿⢕⢕⢕⢕⢕⢕⠀⠀⠀⠀⠀⠀⠀⠀⠀⠀⠀⠀⠀⠀⠀⠀⠀⠀⠀⠀⠀⠀</a:t>
            </a:r>
            <a:br/>
            <a:r>
              <a:t>⠀⠀⠀⠀⠀⠀⠀⠀⠀⠀⠀⠀⢕⢕⢕⢕⢕⢱⣿⣿⣿⣿⣿⣿⣿⣿⣿⣿⣿⣿⣿⣿⣿⣿⣿⣿⣿⣿⣿⣿⣿⣿⣿⣿⣿⣿⣿⣿⣿⣿⣿⣿⣿⡇⢕⢕⢕⢕⢕⠀⠀⠀⠀⠀⠀⠀⠀⠀⠀⠀⠀⠀⠀⠀⠀⠀⠀⠀⠀⠀⠀</a:t>
            </a:r>
            <a:br/>
            <a:r>
              <a:t>⠀⠀⠀⠀⠀⠀⠀⠀⠀⠀⠀⢕⢕⢕⢕⢕⢕⢜⣽⣾⣿⣿⣿⣿⣿⣿⣿⣿⣿⣿⣿⣟⣿⣿⣿⣿⣿⣿⣿⣿⣿⣿⣿⣿⣿⣿⣿⣿⣿⣿⣿⣿⣿⢇⢕⢕⢕⢕⢕⢑⠀⠀⠀⠀⠀⠀⠀⠀⠀⠀⠀⠀⠀⠀⠀⠀⠀⠀⠀⠀⠀</a:t>
            </a:r>
            <a:br/>
            <a:r>
              <a:t>⠀⠀⠀⠀⠀⠀⠀⠀⠀⠀⠀⢕⢕⢕⢕⢕⢕⢸⣿⣿⡿⢿⢿⣿⣿⣿⣿⣿⣿⣿⣿⣿⣿⣿⣿⣿⣿⣿⣿⣿⣿⣿⣿⣿⣿⣿⣿⣿⣿⣿⣿⣿⣿⣇⢕⢕⢕⢕⢕⢕⠀⠀⠀⠀⠀⠀⠀⠀⠀⠀⠀⠀⠀⠀⠀⠀⠀⠀⠀⠀⠀</a:t>
            </a:r>
            <a:br/>
            <a:r>
              <a:t>⠀⠀⠀⠀⠀⠀⠀⠀⠀⠀⠀⢕⢕⢕⢕⢕⢕⢸⣿⣿⡟⣿⡿⢟⣯⡿⢿⣿⣿⣿⣿⣿⣿⣿⣿⣿⣿⣿⣿⣿⣿⣿⣿⣿⣷⣷⣷⣷⣷⣷⡷⣿⣿⡇⢕⢕⢕⢕⢕⢕⢀⠀⠀⠀⠀⠀⠀⠀⠀⠀⠀⠀⠀⠀⠀⠀⠀⠀⠀⠀⠀</a:t>
            </a:r>
            <a:br/>
            <a:r>
              <a:t>⠀⠀⠀⠀⠀⠀⠀⠀⠀⠀⠀⢕⢕⢕⢕⢕⢕⢸⣿⣿⣿⣿⣿⣿⣿⣿⣿⣿⣿⣿⣿⡷⣿⣿⣿⣿⣿⣿⣿⣿⣿⣿⣿⣿⣿⣿⣿⣿⣿⣿⣿⣿⣿⣧⢕⢕⢕⢕⢕⢕⢕⢀⢀⠀⠀⠀⠀⠀⠀⠀⠀⠀⠀⠀⠀⠀⠀⠀⠀⠀⠀</a:t>
            </a:r>
            <a:br/>
            <a:r>
              <a:t>⠀⠀⠀⠀⠀⠀⠀⠀⠀⠀⠀⢕⢜⢕⢕⢕⢕⢕⣿⣿⡿⣿⣿⢿⣿⣿⣿⣿⡟⣿⣿⡯⢿⣿⡿⣿⣿⣿⣿⣿⢟⣿⣿⣿⣿⣿⣿⣿⡟⣿⣿⢻⣿⡟⢕⢕⢕⢕⢕⢕⢕⢅⠄⠀⠀⠀⠀⠀⠀⠀⠀⠀⠀⠀⠀⠀⠀⠀⠀⠀⠀</a:t>
            </a:r>
            <a:br/>
            <a:r>
              <a:t>⠀⠀⠀⠀⠀⠀⠀⠀⠀⠀⠀⢕⢕⣵⢕⢕⢕⢕⢿⢿⢇⢿⢿⢸⣿⣿⢺⣿⣧⢜⣻⡇⢸⣿⡟⢿⢟⢻⢟⢿⢕⢿⣻⢇⣿⡟⢿⢿⢏⣽⣿⢸⣿⡇⢕⢕⢕⢕⢕⢕⢕⢕⢔⢄⢄⢄⠀⠀⠀⠀⠀⠀⠀⠀⠀⠀⠀⠀⠀⠀⠀</a:t>
            </a:r>
            <a:br/>
            <a:r>
              <a:t>⠀⠀⠀⠀⠀⠀⠀⠀⠀⠀⠀⠕⢕⢕⢇⢕⢕⢕⢕⢕⢕⢕⢜⢜⢝⢕⢜⢝⢕⢕⢜⢕⢜⢝⢕⢜⢜⢜⢕⢕⢕⢜⢝⢕⢝⢝⢕⢕⢿⢝⢕⢕⢕⢕⢕⢕⢕⢕⢕⢕⢕⢕⢕⢕⢕⢕⢕⢀⢄⠀⠀⠀⠀⠀⠀⠀⠀⠀⠀⠀⠀</a:t>
            </a:r>
            <a:br/>
            <a:r>
              <a:t>⠀⠀⠀⠀⠀⠀⠀⠀⠀⠀⠀⣷⣾⣿⣿⣿⣿⣿⣿⣿⣿⣿⣿⣿⣿⣿⣿⣿⡇⢱⢜⣿⣿⣿⣿⣿⣇⣸⣇⣻⣿⣿⣿⣿⣿⣿⢕⡕⣿⣿⣿⣿⣿⣿⣿⣿⣿⣿⣿⣿⣿⣿⣿⣿⣿⣿⣿⣿⣿⠀⠀⠀⠀⠀⠀⠀⠀⠀⠀⠀⠀</a:t>
            </a:r>
            <a:br/>
            <a:r>
              <a:t>⠀⠀⠀⠀⠀⠀⠀⠀⠀⠀⠀⣿⣿⣿⣿⣿⣿⣿⣿⣿⣿⣿⣿⣿⡿⣿⣿⣿⡇⣿⣧⡝⣿⣿⣿⣿⣿⣿⣿⣿⣿⣿⣿⣿⣿⡟⣼⣷⡜⣿⣿⣿⣿⣿⣿⣿⣿⣿⢸⡿⣏⢻⡿⣿⣿⡿⡿⣿⣿⠀⠀⠀⠀⠀⠀⠀⠀⠀⠀⠀⠀</a:t>
            </a:r>
            <a:br/>
            <a:r>
              <a:t>⠀⠀⠀⠀⠀⠀⠀⠀⠀⠀⠀⡟⢟⣿⣿⡟⣿⣿⣿⣿⣿⣻⣿⣿⣧⣻⣿⣿⣷⣿⣿⣿⣿⣿⣿⣿⣿⣿⣿⣿⣿⣿⣿⣿⣿⣿⣿⣿⣿⣿⣿⣿⣿⣿⣿⣿⣿⣿⡧⡵⢯⢿⢇⢺⢯⢯⢱⣿⣿⠀⠀⠀⠀⠀⠀⠀⠀⠀⠀⠀⠀</a:t>
            </a:r>
            <a:br/>
            <a:r>
              <a:t>⠀⠀⠀⠀⠀⠀⠀⠀⠀⠀⠀⢇⡯⣿⣿⡿⣿⣿⣿⣿⣿⣿⢿⢿⡿⢿⣿⣿⣿⣿⣿⣿⣿⣿⣿⣿⣿⣿⣿⣿⣿⣿⣿⣿⣿⣿⣿⣿⣿⣿⣿⣿⣿⣿⣿⣿⣿⣿⣿⣿⢻⣇⢕⢱⣵⡕⢕⢕⢝⠀⠀⠀⠀⠀⠀⠀⠀⠀⠀⠀⠀</a:t>
            </a:r>
            <a:br/>
            <a:r>
              <a:t>⠀⠀⠀⠀⠀⠀⠀⠀⠀⠀⠀⡕⢇⢿⢿⡇⣿⣿⣿⣿⣿⢱⣷⣷⣾⣿⣿⣿⣿⣿⣿⣿⣿⣿⣿⣿⣿⣿⣿⣿⣿⣿⣿⣿⣿⣿⣿⣿⣿⣿⣿⣿⢟⢟⢿⣿⣿⣿⣿⣿⣿⣟⡇⢜⣟⡇⡕⢕⢕⠀⠀⠀⠀⠀⠀⠀⠀⠀⠀⠀⠀</a:t>
            </a:r>
            <a:br/>
            <a:r>
              <a:t>⠀⠀⠀⠀⠀⠀⠀⠀⠀⠀⠀⢕⢗⢟⢟⣇⣯⣿⣿⣿⣿⣾⣿⣿⣿⣿⣿⣿⣿⣿⣷⣾⣿⣿⣿⣿⣿⣿⣿⣿⣿⣿⣿⣿⣿⣿⣿⣿⣿⣿⣿⣿⣿⣿⣿⣿⣿⣿⣿⣿⣿⣿⡇⣇⣿⣳⢗⣇⡱⠀⠀⠀⠀⠀⠀⠀⠀⠀⠀⠀⠀</a:t>
            </a:r>
            <a:br/>
            <a:r>
              <a:t>⠀⠀⠀⠀⠀⠀⠀⠀⠀⠀⠀⣵⣽⣽⣿⣿⣿⣿⣿⣿⣧⣿⣿⣿⣿⣿⣿⣿⣿⣿⣿⣿⣿⣿⣿⣿⣿⣿⣿⣿⣿⣿⣿⣿⣿⣿⣿⣿⣿⣿⣿⣿⣿⣿⣿⣿⣿⣿⣿⣿⣿⣿⣧⢵⣵⢵⣼⣽⣟⠀⠀⠀⠀⠀⠀⠀⠀⠀⠀⠀⠀</a:t>
            </a:r>
            <a:br/>
            <a:r>
              <a:t>⠀⠀⠀⠀⠀⠀⠀⠀⠀⠀⠀⣿⣿⣿⣿⣿⣿⣿⣿⣿⣿⣿⣿⣿⣿⣿⣿⣏⣿⣿⣿⣿⣿⣿⣿⣿⣿⣿⣿⣿⣿⣿⣿⣿⣿⣿⣿⣿⣿⣿⣿⣿⣿⣿⣿⣿⣿⣱⡗⣯⣵⣵⣗⢧⣱⢵⣵⣽⣵⠀⠀⠀⠀⠀⠀⠀⠀⠀⠀⠀⠀</a:t>
            </a:r>
            <a:br/>
            <a:r>
              <a:t>⠀⠀⠀⠀⠀⠀⠀⠀⠀⠀⠀⣿⣿⣿⣿⣿⣿⣿⣿⣿⣿⢏⢹⣿⢹⣿⣿⣿⣿⣿⣿⣿⣿⣿⣿⣿⣿⣿⣿⣿⣿⣿⣿⣿⣿⣿⣿⣿⣿⣿⣿⣿⣿⣿⣿⣿⣿⣸⣧⢿⣿⣿⣿⡧⣿⣧⢻⣿⣿⠀⠀⠀⠀⠀⠀⠀⠀⠀⠀⠀⠀</a:t>
            </a:r>
            <a:br/>
            <a:r>
              <a:t>⠀⠀⠀⠀⠀⠀⠀⠀⠀⠀⠀⢟⢟⢟⢝⢟⣻⣿⣿⣿⣷⡕⣱⣿⣻⣿⣿⣿⣿⣿⣿⣿⣿⣿⣿⣿⣿⣿⣿⣿⣿⣿⣿⣿⣿⣿⣿⣿⣿⣿⣿⣿⣿⣿⣿⣿⣿⣇⢿⡞⣿⣿⣿⢇⣿⡟⣸⣿⣿⠀⠀⠀⠀⠀⠀⠀⠀⠀⠀⠀⠀</a:t>
            </a:r>
            <a:br/>
            <a:r>
              <a:t>⠀⠀⠀⠀⠀⠀⠀⠀⠀⠀⠀⢕⢕⢕⢕⡕⣿⣿⣿⣿⣿⣿⣿⣿⣿⣿⣿⣿⣿⣿⣿⣿⣿⣿⣿⣿⣿⣿⣿⣿⣿⣿⣿⣿⣿⣿⣿⣿⣿⣿⣿⣿⣿⣿⣿⣿⣿⣿⡜⢿⢟⢟⢟⢸⢿⢇⣿⣿⣿⠀⠀⠀⠀⠀⠀⠀⠀⠀⠀⠀⠀</a:t>
            </a:r>
            <a:br/>
            <a:r>
              <a:t>⠀⠀⠀⠀⠀⠀⠀⠀⠀⠀⠀⠓⠛⠛⠘⠑⠛⠛⠛⠛⠛⠛⠛⠛⠛⠛⠛⠛⠛⠛⠛⠛⠛⠛⠛⠛⠛⠛⠛⠛⠛⠛⠛⠛⠛⠛⠛⠛⠛⠛⠛⠛⠛⠛⠛⠛⠛⠛⠃⠑⠑⠑⠑⠑⠑⠑⠑⠙⠛⠀⠀⠀⠀⠀⠀⠀⠀⠀⠀⠀⠀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⠀⠀⠀⠀⠀⠀⠀⠀⠀⠀⠀⠀⢕⢕⢕⢕⢕⢕⢕⣱⣿⣿⣿⣿⣿⣿⣿⣿⣿⣿⣿⣿⣿⣿⣿⣿⣿⣿⣿⣿⣿⣿⣿⣿⣿⣿⣿⣿⣿⣿⣿⡇⢕⢕⢕⢕⢕⢑⢀⠀⠀⠀⠀⠀⠀⠀⠀⠀⠀⠀⠀⠀⠀⠀⠀⠀⠀⠀⠀⠀⠀</a:t>
            </a:r>
            <a:br/>
            <a:r>
              <a:t>⠀⠀⠀⠀⠀⠀⠀⠀⠀⠀⠀⠀⢕⢕⢕⢕⢕⢕⣵⣿⣿⣿⣿⣿⣿⣿⣿⣿⣿⣿⣿⣿⣿⣿⣿⣿⣿⣿⣿⣿⣿⣿⣿⣿⣿⣿⣿⣿⣿⣿⣿⣿⡕⢕⢕⢕⢕⢕⢄⠀⠀⠀⠀⠀⠀⠀⠀⠀⠀⠀⠀⠀⠀⠀⠀⠀⠀⠀⠀⠀⠀</a:t>
            </a:r>
            <a:br/>
            <a:r>
              <a:t>⠀⠀⠀⠀⠀⠀⠀⠀⠀⠀⠀⠀⢕⢕⢕⢕⢕⢱⣿⣿⣷⣿⣿⣿⣿⣿⣿⣿⣿⣿⣿⣿⣿⣿⣿⣿⣿⣿⣿⣿⣿⣿⣿⣿⣿⣿⣿⣿⣿⣿⣿⣿⣿⢕⢕⢕⢕⢕⢕⠀⠀⠀⠀⠀⠀⠀⠀⠀⠀⠀⠀⠀⠀⠀⠀⠀⠀⠀⠀⠀⠀</a:t>
            </a:r>
            <a:br/>
            <a:r>
              <a:t>⠀⠀⠀⠀⠀⠀⠀⠀⠀⠀⠀⢄⢕⢕⢕⢕⢕⢱⣿⣽⣿⣿⣿⣿⣿⣿⣿⣿⣿⣿⣿⣿⣿⣿⣿⣿⣿⣿⣿⣿⣿⣿⣿⣿⣿⣿⣿⣿⣿⣿⣿⣿⣿⡇⢕⢕⢕⢕⢕⢀⠀⠀⠀⠀⠀⠀⠀⠀⠀⠀⠀⠀⠀⠀⠀⠀⠀⠀⠀⠀⠀</a:t>
            </a:r>
            <a:br/>
            <a:r>
              <a:t>⠀⠀⠀⠀⠀⠀⠀⠀⠀⠀⠀⢕⢕⢕⢕⢕⢕⢜⣽⣿⣿⣿⣿⣿⣿⣿⣿⣿⣿⣿⣿⣟⣿⣿⣿⣿⣿⣿⣿⣿⣿⣿⣿⣿⣿⣿⣿⣿⣿⣿⣿⣿⣿⢇⢕⢕⢕⢕⢕⢕⠀⠀⠀⠀⠀⠀⠀⠀⠀⠀⠀⠀⠀⠀⠀⠀⠀⠀⠀⠀⠀</a:t>
            </a:r>
            <a:br/>
            <a:r>
              <a:t>⠀⠀⠀⠀⠀⠀⠀⠀⠀⠀⠀⢕⢕⢕⢕⢕⢕⢸⣿⣿⡿⢿⢿⣿⣿⣿⣿⣿⣿⣿⣿⣿⣿⣿⣿⣿⣿⣿⣿⣿⣿⣿⣿⣿⣿⣿⣿⣿⣿⣿⣿⣿⣿⣇⢕⢕⢕⢕⢕⢕⠀⠀⠀⠀⠀⠀⠀⠀⠀⠀⠀⠀⠀⠀⠀⠀⠀⠀⠀⠀⠀</a:t>
            </a:r>
            <a:br/>
            <a:r>
              <a:t>⠀⠀⠀⠀⠀⠀⠀⠀⠀⠀⠀⢕⢕⢕⢕⢕⢕⢸⣿⣿⡟⣿⡿⢻⣯⡿⢿⣿⣿⣿⣿⣿⣿⣿⣿⣿⣿⣿⣿⣿⣿⣿⣿⣿⣷⣷⣷⣷⣾⣷⣷⣿⣿⡇⢕⢕⢕⢕⢕⢕⢀⠀⠀⠀⠀⠀⠀⠀⠀⠀⠀⠀⠀⠀⠀⠀⠀⠀⠀⠀⠀</a:t>
            </a:r>
            <a:br/>
            <a:r>
              <a:t>⠀⠀⠀⠀⠀⠀⠀⠀⠀⠀⠀⢕⢕⢕⢕⢕⢕⢸⣿⣿⣿⣿⣿⣿⣿⣿⣿⣿⣿⣿⣿⡷⣿⣿⣿⣿⣿⣿⣿⣿⣿⣿⣿⣿⣿⣿⣿⣿⣿⣿⣿⣿⣿⡧⢕⢕⢕⢕⢕⢕⢕⢕⠀⠀⠀⠀⠀⠀⠀⠀⠀⠀⠀⠀⠀⠀⠀⠀⠀⠀⠀</a:t>
            </a:r>
            <a:br/>
            <a:r>
              <a:t>⠀⠀⠀⠀⠀⠀⠀⠀⠀⠀⠀⢕⢜⢕⢕⢕⢕⢜⣿⣿⡿⣿⣿⢿⣿⣿⣿⣿⡿⣿⣿⡏⣿⣿⣿⣿⣿⣟⣿⣿⢏⣿⣿⣿⣿⣿⣿⣿⡟⣿⣿⢻⣿⡗⢕⢕⢕⢕⢕⢕⢕⢅⠄⠀⠀⠀⠀⠀⠀⠀⠀⠀⠀⠀⠀⠀⠀⠀⠀⠀⠀</a:t>
            </a:r>
            <a:br/>
            <a:r>
              <a:t>⠀⠀⠀⠀⠀⠀⠀⠀⠀⠀⠀⢕⢕⣵⢕⢕⢕⢕⢿⢿⢇⢿⣿⢸⣿⣿⢸⣿⣧⢟⢻⡇⢸⣿⡟⣻⢟⢻⢟⢿⢕⢻⣻⢇⣿⣟⢿⢿⢏⣽⣿⢸⣿⡇⢕⢕⢕⢕⢕⢕⢕⢕⢔⢄⢄⢄⢀⠀⠀⠀⠀⠀⠀⠀⠀⠀⠀⠀⠀⠀⠀</a:t>
            </a:r>
            <a:br/>
            <a:r>
              <a:t>⠀⠀⠀⠀⠀⠀⠀⠀⠀⠀⠀⠕⢕⢕⢗⢕⢕⢕⢕⢕⢕⢕⢜⢜⢝⢝⢜⢝⢕⢕⢜⢕⢜⢝⢕⢜⢕⢝⢕⢜⢕⢜⢝⢕⢝⢝⢕⢕⢾⢝⢕⢕⢕⢕⢕⢕⢕⢕⢕⢕⢕⢕⢕⢔⢕⢕⢕⢄⢄⠀⠀⠀⠀⠀⠀⠀⠀⠀⠀⠀⠀</a:t>
            </a:r>
            <a:br/>
            <a:r>
              <a:t>⠀⠀⠀⠀⠀⠀⠀⠀⠀⠀⠀⣾⣾⣿⣿⣿⣿⣿⣿⣿⣿⣿⣿⣿⣿⣿⣿⣿⡇⢱⢜⣿⣿⣿⣿⣿⣇⢸⣇⣳⣿⣿⣿⣿⣿⣿⢕⡕⣿⣿⣿⣿⣿⣿⣿⣿⣿⣿⣿⣿⣿⣿⣿⣿⣿⣿⣿⣿⣿⠀⠀⠀⠀⠀⠀⠀⠀⠀⠀⠀⠀</a:t>
            </a:r>
            <a:br/>
            <a:r>
              <a:t>⠀⠀⠀⠀⠀⠀⠀⠀⠀⠀⠀⣿⣿⣿⣿⣿⣿⣿⣿⣿⣿⣿⣿⣿⣿⣿⣿⣿⡇⢼⣷⡝⣿⣿⣿⣿⣿⣿⣿⣿⣿⣿⣿⣿⣿⡟⣼⣷⡜⣿⣿⣿⣿⣿⣿⣿⣿⣿⢼⣟⡟⢻⣿⢿⣿⣿⡿⣿⣿⠀⠀⠀⠀⠀⠀⠀⠀⠀⠀⠀⠀</a:t>
            </a:r>
            <a:br/>
            <a:r>
              <a:t>⠀⠀⠀⠀⠀⠀⠀⠀⠀⠀⠀⡿⢟⢹⣿⣿⣿⣿⣿⣿⣿⣾⣿⣿⣿⣿⣿⣿⣿⣿⣿⣿⣿⣿⣿⣿⣿⣿⣿⣿⣿⣿⣿⣿⣿⣿⣿⣿⣿⣿⣿⣿⣿⣿⣿⣿⣿⣿⣷⣵⢱⢸⢟⢸⢷⢿⢱⣾⣿⠀⠀⠀⠀⠀⠀⠀⠀⠀⠀⠀⠀</a:t>
            </a:r>
            <a:br/>
            <a:r>
              <a:t>⠀⠀⠀⠀⠀⠀⠀⠀⠀⠀⠀⢇⡿⣿⣿⡏⣿⣿⣿⣿⣿⣿⢻⣿⡿⢿⣿⣿⣿⣿⣿⣿⣿⣿⣿⣿⣿⣿⣿⣿⣿⣿⣿⣿⣿⣿⣿⣿⣿⣿⣿⣿⣿⣿⣿⣿⣿⣿⣿⣿⣽⣏⢕⢕⣱⡕⢕⢕⢕⠀⠀⠀⠀⠀⠀⠀⠀⠀⠀⠀⠀</a:t>
            </a:r>
            <a:br/>
            <a:r>
              <a:t>⠀⠀⠀⠀⠀⠀⠀⠀⠀⠀⠀⡇⡇⢿⢿⡇⣿⣿⣿⣿⣿⢷⣷⣷⣾⣿⣿⣿⣿⣿⣿⣿⣿⣿⣿⣿⣿⣿⣿⣿⣿⣿⣿⣿⣿⣿⣿⣿⣿⣿⣿⣟⢟⢟⢻⣿⣿⣿⣿⣿⣿⣟⣗⢕⢟⢗⡕⢕⢕⠀⠀⠀⠀⠀⠀⠀⠀⠀⠀⠀⠀</a:t>
            </a:r>
            <a:br/>
            <a:r>
              <a:t>⠀⠀⠀⠀⠀⠀⠀⠀⠀⠀⠀⢕⢗⢏⢟⢇⣽⣿⣿⣿⣿⣼⣿⣿⣿⣿⣿⣿⣿⣿⣿⣿⣿⣿⣿⣿⣿⣿⣿⣿⣿⣿⣿⣿⣿⣿⣿⣿⣿⣿⣿⣿⣿⣿⣿⣿⣿⣿⣿⣿⣿⣿⣿⢕⣼⣿⣳⣗⣕⠀⠀⠀⠀⠀⠀⠀⠀⠀⠀⠀⠀</a:t>
            </a:r>
            <a:br/>
            <a:r>
              <a:t>⠀⠀⠀⠀⠀⠀⠀⠀⠀⠀⠀⣵⣽⣽⣿⣿⣿⣿⣿⣿⣯⣿⣿⣿⣿⣿⣿⣿⣿⣿⣿⣿⣿⣿⣿⣿⣿⣿⣿⣿⣿⣿⣿⣿⣿⣿⣿⣿⣿⣿⣿⣿⣿⣿⣿⣿⣿⣿⣿⣿⣿⣿⣿⡼⣵⣵⣵⣵⣕⠀⠀⠀⠀⠀⠀⠀⠀⠀⠀⠀⠀</a:t>
            </a:r>
            <a:br/>
            <a:r>
              <a:t>⠀⠀⠀⠀⠀⠀⠀⠀⠀⠀⠀⣿⣿⣿⣿⣿⣿⣿⣿⣿⣿⣿⣿⣿⣿⣿⣿⣯⣿⣿⣿⣿⣿⣿⣿⣿⣿⣿⣿⣿⣿⣿⣿⣿⣿⣿⣿⣿⣿⣿⣿⣿⣿⣿⣿⣿⣿⣯⣷⢫⣽⣵⣵⡳⣵⡧⣵⣵⣵⠀⠀⠀⠀⠀⠀⠀⠀⠀⠀⠀⠀</a:t>
            </a:r>
            <a:br/>
            <a:r>
              <a:t>⠀⠀⠀⠀⠀⠀⠀⠀⠀⠀⠀⣿⣿⣿⣿⣿⣿⣿⣿⣿⣿⢿⢝⣿⡏⣿⣿⣿⣿⣿⣿⣿⣿⣿⣿⣿⣿⣿⣿⣿⣿⣿⣿⣿⣿⣿⣿⣿⣿⣿⣿⣿⣿⣿⣿⣿⣿⡏⣿⣸⣿⣿⣿⣿⢸⣿⡜⣿⣿⠀⠀⠀⠀⠀⠀⠀⠀⠀⠀⠀⠀</a:t>
            </a:r>
            <a:br/>
            <a:r>
              <a:t>⠀⠀⠀⠀⠀⠀⠀⠀⠀⠀⠀⢟⢟⢟⢝⢟⣟⣿⣿⣿⣿⡵⣕⣿⣝⣿⣿⣿⣿⣿⣿⣿⣿⣿⣿⣿⣿⣿⣿⣿⣿⣿⣿⣿⣿⣿⣿⣿⣿⣿⣿⣿⣿⣿⣿⣿⣿⣿⣸⣷⢻⣿⣿⡿⣸⣿⢇⣿⣿⠀⠀⠀⠀⠀⠀⠀⠀⠀⠀⠀⠀</a:t>
            </a:r>
            <a:br/>
            <a:r>
              <a:t>⠀⠀⠀⠀⠀⠀⠀⠀⠀⠀⠀⢕⢕⢕⢕⡕⢹⣿⣿⣿⣿⣿⣿⣿⣿⣿⣿⣿⣿⣿⣿⣿⣿⣿⣿⣿⣿⣿⣿⣿⣿⣿⣿⣿⣿⣿⣿⣿⣿⣿⣿⣿⣿⣿⣿⣿⣿⣿⡇⢿⢞⢟⢟⢇⢟⢟⢸⣿⣿⠀⠀⠀⠀⠀⠀⠀⠀⠀⠀⠀⠀</a:t>
            </a:r>
            <a:br/>
            <a:r>
              <a:t>⠀⠀⠀⠀⠀⠀⠀⠀⠀⠀⠀⠚⠛⠛⠑⠑⠘⠛⠛⠛⠛⠛⠛⠛⠛⠛⠛⠛⠛⠛⠛⠛⠛⠛⠛⠛⠛⠛⠛⠛⠛⠛⠛⠛⠛⠛⠛⠛⠛⠛⠛⠛⠛⠛⠛⠛⠛⠛⠛⠑⠑⠑⠑⠑⠑⠑⠑⠘⠛⠀⠀⠀⠀⠀⠀⠀⠀⠀⠀⠀⠀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⠀⠀⠀⠀⠀⠀⠀⠀⠀⠀⠀⣿⣿⣿⣿⣿⣿⣿⣿⣿⣿⣿⣿⣿⣿⣿⣿⣿⣿⣿⣿⣿⣿⣿⣿⣿⣿⣿⣿⣿⣿⣿⣿⣿⣿⣿⣿⣿⣿⣿⣿⣿⣿⡇⠀⠁⠀⠀⠀⠀⠀⠀⠁⢻⣿⣿⣿⣿⣿⠀⠀⠀⠀⠀⠀⠀⠀⠀⠀⠀⠀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⠀⠀⠀⠀⠀⠀⠀⠀⠀⠀⠀⣿⣿⣿⣿⣿⣿⣿⣿⣿⣿⣿⣿⣿⣿⣿⣿⣿⣿⣿⣿⣿⣿⣿⣿⣿⣿⣿⣿⣿⣿⣿⣿⣿⣿⣿⣿⣿⣿⣿⣿⣿⡿⢕⠀⠀⠀⠀⠀⠀⠀⠀⠀⢜⣿⣿⣿⣿⣿⠀⠀⠀⠀⠀⠀⠀⠀⠀⠀⠀⠀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⠀⠀⠀⠀⠀⠀⠀⠀⠀⠀⠀⣿⣿⣿⣿⣿⣿⣿⣿⣿⣿⣿⣿⣿⣿⣿⣿⣿⣿⣿⣿⣿⣿⣿⣿⣿⣿⣿⣿⣿⣿⣿⣿⣿⣿⣿⣿⣿⣿⣿⣿⣿⡇⢅⢑⢐⢀⢐⢀⢀⠀⢄⢄⢄⢿⣿⣿⣿⣿⠀⠀⠀⠀⠀⠀⠀⠀⠀⠀⠀⠀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⠀⠀⠀⠀⠀⠀⠀⠀⠀⠀⠀⣿⣿⣿⣿⣿⣿⣿⣿⣿⣿⣿⣿⣿⣿⣿⣿⣿⣿⣿⣿⣿⣿⣿⣿⣿⣿⣿⣿⣿⣿⣿⣿⣿⣿⣿⣿⣿⣿⣿⣿⣿⡇⢕⢕⢅⢅⢕⢅⢕⢕⢕⢕⢕⢸⣿⣿⣿⣿⠀⠀⠀⠀⠀⠀⠀⠀⠀⠀⠀⠀</a:t>
            </a:r>
            <a:br/>
            <a:r>
              <a:t>⠀⠀⠀⠀⠀⠀⠀⠀⠀⠀⠀⣿⣿⣿⣿⣿⣿⣿⣿⣿⣿⣿⣿⣿⣿⡿⢟⢟⠝⢝⢝⢟⢿⣿⣿⣿⣿⣿⣿⣿⣿⣿⣿⣿⣿⣿⣿⣿⣿⣿⣿⣿⡇⢕⢕⢕⢕⢕⢕⢕⢕⢕⡕⢕⢸⣿⣿⣿⣿⠀⠀⠀⠀⠀⠀⠀⠀⠀⠀⠀⠀</a:t>
            </a:r>
            <a:br/>
            <a:r>
              <a:t>⠀⠀⠀⠀⠀⠀⠀⠀⠀⠀⠀⣿⣿⣿⣿⣿⣿⣿⣿⣿⣿⣿⣿⢟⢙⢕⢁⢅⢱⢕⢕⢕⢕⣜⡜⣝⣿⣿⣿⣿⣿⣿⣿⣿⣿⣿⣿⣿⣿⣿⣿⣿⣇⣱⣵⣵⢕⣵⣵⣵⣧⣵⣵⣾⣿⣿⣿⣿⣿⠀⠀⠀⠀⠀⠀⠀⠀⠀⠀⠀⠀</a:t>
            </a:r>
            <a:br/>
            <a:r>
              <a:t>⠀⠀⠀⠀⠀⠀⠀⠀⠀⠀⠀⣿⣿⣿⣿⣿⣿⣿⣿⣿⣿⢿⡕⢕⢕⢕⢕⡕⣕⢗⠞⠟⢝⢝⢝⣿⣿⣿⣿⣿⣿⣿⣿⣿⣿⣿⣿⣿⣿⣿⣿⣿⣿⣟⣿⣿⣿⣿⣿⣿⣿⣿⣿⣿⣿⣿⣿⣿⣿⠀⠀⠀⠀⠀⠀⠀⠀⠀⠀⠀⠀</a:t>
            </a:r>
            <a:br/>
            <a:r>
              <a:t>⠀⠀⠀⠀⠀⠀⠀⠀⠀⠀⠀⣿⣿⣿⣿⣿⣿⣿⣿⣿⣿⢱⣷⢕⢜⢗⢜⢘⢕⢀⠀⢄⢕⣵⡕⣕⣿⣿⣿⣿⣿⣿⣿⣿⣿⣿⣿⣿⣿⣿⣿⣿⣿⣿⣿⣿⣿⣿⣿⣿⣿⣿⣿⣿⣿⣿⣿⣿⣿⠀⠀⠀⠀⠀⠀⠀⠀⠀⠀⠀⠀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⠀⠀⠀⠀⠀⠀⠀⠀⠀⠀⠀⣿⣿⣿⣿⣿⣿⣿⣿⣿⣿⢜⡹⢷⣧⣵⣵⣵⣵⣵⣕⣕⢵⣳⣼⣿⣿⣿⣿⣿⣿⣿⣿⣿⣿⣿⣿⣿⣿⣿⣿⣿⣿⣿⣿⣿⣿⣿⣿⣿⣿⣿⣿⣿⣿⣿⣿⣿⣿⠀⠀⠀⠀⠀⠀⠀⠀⠀⠀⠀⠀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⠀⠀⠀⠀⠀⠀⠀⠀⠀⠀⠀⣿⣿⣿⣿⣿⣿⣿⣿⣿⣿⢕⢇⣸⣿⣿⣿⣿⣿⣿⣿⣿⣿⣿⣿⣿⣿⣿⣿⣿⣿⣿⣿⣿⣿⣿⣿⣿⣿⣿⣿⣿⣿⣿⣿⣿⣿⣿⣿⣿⣿⣿⣿⣿⣿⣿⣿⣿⣿⠀⠀⠀⠀⠀⠀⠀⠀⠀⠀⠀⠀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⠀⠀⠀⠀⠀⠀⠀⠀⠀⠀⠀⣿⣿⣿⣿⣿⣿⣿⣿⣿⣿⣷⣕⣿⣿⣿⣿⣟⣟⣿⣿⣿⣿⣟⣏⣾⣿⣿⣿⣿⣿⣿⣿⣿⣿⣿⣿⣿⣿⣿⣿⣿⣿⣿⣿⣿⣿⣿⣿⣿⣿⣿⣿⣿⣿⣿⣿⣿⣿⠀⠀⠀⠀⠀⠀⠀⠀⠀⠀⠀⠀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⠀⠀⠀⠀⠀⠀⠀⠀⠀⠀⠀⣿⣿⣿⣿⣿⣿⣿⣿⣿⣿⣿⣿⣿⣿⣿⢟⣿⣿⣿⣿⣟⡝⣱⣿⣿⣿⣿⣿⣿⣿⣿⣿⣿⣿⣿⣿⣿⣿⣿⣿⣿⣿⣿⣿⣿⣿⣿⣿⣿⣿⣿⣿⣿⣿⣿⣿⣿⣿⠀⠀⠀⠀⠀⠀⠀⠀⠀⠀⠀⠀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⠀⠀⠀⠀⠀⠀⠀⠀⠀⠀⠀⣿⣿⣿⣿⣿⣿⣿⣿⣿⣿⣿⣿⣿⣿⣿⣿⣷⣿⣿⣿⣿⢿⣫⣵⣿⣿⣿⣿⣿⣿⣿⣿⣿⣿⣿⣿⣿⣿⣿⣿⣿⣿⣿⣿⣿⣿⣿⣿⣿⣿⣿⣿⣿⣿⣿⣿⣿⣿⠀⠀⠀⠀⠀⠀⠀⠀⠀⠀⠀⠀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⠀⠀⠀⠀⠀⠀⠀⠀⠀⠀⠀⣿⣿⣿⣿⣿⣿⣿⣿⣿⣿⣿⣿⡟⣿⣿⣿⣿⣿⣿⣿⣿⣿⣿⣿⣿⢻⣿⣿⣿⣿⣿⣿⣿⣿⣿⣿⣿⣿⣿⣿⣿⣿⣿⣿⣿⣿⣿⣿⣿⣿⣿⣿⣿⣿⣿⣿⣿⣿⠀⠀⠀⠀⠀⠀⠀⠀⠀⠀⠀⠀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⠀⠀⠀⠀⠀⠀⠀⠀⠀⠀⠀⣿⣿⣿⣿⣿⣿⣿⣿⣿⣿⣿⣿⣇⢻⣿⣿⣿⣿⣿⣿⣿⣿⣿⣿⡏⠀⣿⣿⣿⣿⣿⣿⣿⣿⣿⣿⣿⣿⣿⣿⣿⣿⣿⣿⣿⣿⣿⣿⣿⣿⣿⣿⣿⣿⣿⣿⣿⣿⠀⠀⠀⠀⠀⠀⠀⠀⠀⠀⠀⠀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⠀⠀⠀⠀⠀⠀⠀⠀⠀⠀⠀⣿⣿⣿⣿⣿⣿⣿⣿⣿⣿⣿⣿⣿⡕⢝⢿⣿⣿⣟⢟⢟⣿⡟⠙⠀⠀⣿⣿⣿⣿⣿⣿⣿⣿⣿⣿⣿⣿⣿⣿⣿⣿⣿⣿⣿⣿⣿⣿⣿⣿⣿⣿⣿⣿⣿⣿⣿⣿⠀⠀⠀⠀⠀⠀⠀⠀⠀⠀⠀⠀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⠀⠀⠀⠀⠀⠀⠀⠀⠀⠀⠀⣿⣿⣿⣿⣿⣿⣿⣿⣿⣿⣿⣿⣿⡇⢕⢕⠜⠝⠟⢗⠘⠁⠀⠀⠀⠀⣿⣿⣿⣿⣿⣿⣿⣿⣿⣿⣿⣿⣿⣿⣿⣿⣿⣿⣿⣿⣿⣿⣿⣿⣿⣿⣿⣿⣿⣿⣿⣿⠀⠀⠀⠀⠀⠀⠀⠀⠀⠀⠀⠀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⠀⠀⠀⠀⠀⠀⠀⠀⠀⠀⠀⣿⣿⣿⣿⣿⣿⣿⣿⣿⣿⣿⣿⣿⡕⢕⢔⢅⢄⠀⠀⠀⠀⠀⠀⠀⠀⣿⣿⣿⣿⣿⣿⣿⣿⣿⣿⣿⣿⣿⣿⣿⣿⣿⣿⣿⣿⣿⣿⣿⣿⣿⣿⣿⣿⣿⣿⣿⣿⠀⠀⠀⠀⠀⠀⠀⠀⠀⠀⠀⠀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⠀⠀⠀⠀⠀⠀⠀⠀⠀⠀⠀⠛⠛⠛⠛⠛⠛⠛⠛⠛⠛⠛⠛⠛⠓⠐⠑⠑⠀⠀⠀⠀⠀⠀⠐⠀⠐⠛⠛⠛⠛⠛⠛⠛⠛⠛⠛⠛⠛⠛⠛⠛⠛⠛⠛⠛⠛⠛⠛⠛⠛⠛⠛⠛⠛⠛⠛⠛⠛⠀⠀⠀⠀⠀⠀⠀⠀⠀⠀⠀⠀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⠀⠀⠀⠀⠀⠀⠀⠀⠀⠀⠀⠀⢕⢕⢕⢕⢕⢕⢕⣵⣿⣿⢿⣿⣿⣿⣿⣿⣿⣿⣿⣿⣿⣿⣿⣿⣿⣿⣿⣿⣿⣿⣿⣿⣿⣿⣿⣿⣿⣿⣿⡧⢕⢕⢕⢕⢕⢕⠀⠀⠀⠀⠀⠀⠀⠀⠀⠀⠀⠀⠀⠀⠀⠀⠀⠀⠀⠀⠀⠀⠀</a:t>
            </a:r>
            <a:br/>
            <a:r>
              <a:t>⠀⠀⠀⠀⠀⠀⠀⠀⠀⠀⠀⠀⢕⢕⢕⢕⢕⢕⣷⣿⣿⣿⣿⣿⣿⣿⣿⣿⣿⣿⣿⣿⣿⣿⣿⣿⣿⣿⣿⣿⣿⣿⣿⣿⣿⣿⣿⣿⣿⣿⣿⣿⡕⢕⢕⢕⢕⢕⢕⠀⠀⠀⠀⠀⠀⠀⠀⠀⠀⠀⠀⠀⠀⠀⠀⠀⠀⠀⠀⠀⠀</a:t>
            </a:r>
            <a:br/>
            <a:r>
              <a:t>⠀⠀⠀⠀⠀⠀⠀⠀⠀⠀⠀⠀⢕⢕⢕⢕⢕⢱⣿⣿⣷⣿⣿⣿⣿⣿⣿⣿⣿⣿⣿⣿⣿⣿⣿⣿⣿⣿⣿⣿⣿⣿⣿⣿⣿⣿⣿⣿⣿⣿⣿⣿⣿⡕⢕⢕⢕⢕⢕⠀⠀⠀⠀⠀⠀⠀⠀⠀⠀⠀⠀⠀⠀⠀⠀⠀⠀⠀⠀⠀⠀</a:t>
            </a:r>
            <a:br/>
            <a:r>
              <a:t>⠀⠀⠀⠀⠀⠀⠀⠀⠀⠀⠀⢄⢕⢕⢕⢕⢕⢱⣿⣽⣿⣿⣿⣿⣿⣿⣿⣿⣿⣿⣿⣿⣿⣿⣿⣿⣿⣿⣿⣿⣿⣿⣿⣿⣿⣿⣿⣿⣿⣿⣿⣿⣿⡇⢕⢕⢕⢕⢕⢀⠀⠀⠀⠀⠀⠀⠀⠀⠀⠀⠀⠀⠀⠀⠀⠀⠀⠀⠀⠀⠀</a:t>
            </a:r>
            <a:br/>
            <a:r>
              <a:t>⠀⠀⠀⠀⠀⠀⠀⠀⠀⠀⠀⢕⢕⢕⢕⢕⢕⢜⣽⣿⣿⣿⣿⣿⣿⣿⣿⣿⣿⣿⣿⣟⣿⣿⣿⣿⣿⣿⣿⣿⣿⣿⣿⣿⣿⣿⣿⣿⣿⣿⣿⣿⣿⢇⢕⢕⢕⢕⢕⢁⠀⠀⠀⠀⠀⠀⠀⠀⠀⠀⠀⠀⠀⠀⠀⠀⠀⠀⠀⠀⠀</a:t>
            </a:r>
            <a:br/>
            <a:r>
              <a:t>⠀⠀⠀⠀⠀⠀⠀⠀⠀⠀⠀⢕⢕⢕⢕⢕⢕⢸⣿⣿⡿⢿⢿⢿⢿⣿⢿⣿⣿⣿⣿⣿⣿⣿⣿⣿⣿⣿⣿⣿⣿⣿⣿⣿⣿⣿⣿⣿⣿⣿⣿⣿⣿⣇⢕⢕⢕⢕⢕⢕⠀⠀⠀⠀⠀⠀⠀⠀⠀⠀⠀⠀⠀⠀⠀⠀⠀⠀⠀⠀⠀</a:t>
            </a:r>
            <a:br/>
            <a:r>
              <a:t>⠀⠀⠀⠀⠀⠀⠀⠀⠀⠀⠀⢕⢕⢕⢕⢕⢕⢸⣿⣿⡟⣿⣟⢟⣿⡿⢟⣯⣿⣿⣿⣿⣿⣿⣿⣿⣿⣿⣿⣿⣿⣿⣿⣿⣷⣿⣿⣾⡷⣷⣷⣿⣿⡇⢕⢕⢕⢕⢕⢕⢄⠀⠀⠀⠀⠀⠀⠀⠀⠀⠀⠀⠀⠀⠀⠀⠀⠀⠀⠀⠀</a:t>
            </a:r>
            <a:br/>
            <a:r>
              <a:t>⠀⠀⠀⠀⠀⠀⠀⠀⠀⠀⠀⢕⢕⢕⢕⢕⢕⢸⣿⣿⣿⣿⣿⣿⣿⣿⣿⣿⣿⣿⣿⣷⣿⣿⣿⣿⣿⣿⣿⣿⣿⣿⣿⣿⣿⣿⣿⣿⣿⣿⣿⣿⣿⡧⢕⢕⢕⢕⢕⢕⢕⢕⠀⠀⠀⠀⠀⠀⠀⠀⠀⠀⠀⠀⠀⠀⠀⠀⠀⠀⠀</a:t>
            </a:r>
            <a:br/>
            <a:r>
              <a:t>⠀⠀⠀⠀⠀⠀⠀⠀⠀⠀⠀⢕⢜⢕⢕⢕⢕⢕⣿⣿⡟⣿⣿⢿⣿⣿⣿⣿⡿⣿⣿⡿⢿⣿⣿⣿⣿⣟⣿⣿⢻⣿⣿⡟⣿⣿⣿⣿⣟⣿⣿⢻⣿⡗⢕⢕⢕⢕⢕⢕⢕⢕⠔⠀⠀⠀⠀⠀⠀⠀⠀⠀⠀⠀⠀⠀⠀⠀⠀⠀⠀</a:t>
            </a:r>
            <a:br/>
            <a:r>
              <a:t>⠀⠀⠀⠀⠀⠀⠀⠀⠀⠀⠀⢕⢕⣵⢕⢕⢕⢕⢿⢿⢇⢿⣿⢸⣿⣿⢺⣿⡷⢗⢻⡇⢸⣿⡿⢻⢟⢻⢟⢿⢕⢻⣻⢇⣿⣟⢽⢿⢏⣽⣿⢸⣿⡇⢕⢕⢕⢕⢕⢕⢕⢕⢔⢄⢄⢄⢀⠀⠀⠀⠀⠀⠀⠀⠀⠀⠀⠀⠀⠀⠀</a:t>
            </a:r>
            <a:br/>
            <a:r>
              <a:t>⠀⠀⠀⠀⠀⠀⠀⠀⠀⠀⠀⢕⢕⢕⢗⢜⢕⢕⢕⢕⢕⢕⢜⢕⢝⢕⢜⢝⢕⢕⢕⢕⢜⢝⢕⢜⢕⢝⢕⢜⢕⢕⢝⢕⢝⢝⢕⢕⢷⢕⢕⢕⢕⢕⢕⢕⢕⢕⢕⢕⢕⢕⢕⢔⢕⢕⢕⢀⢐⠀⠀⠀⠀⠀⠀⠀⠀⠀⠀⠀⠀</a:t>
            </a:r>
            <a:br/>
            <a:r>
              <a:t>⠀⠀⠀⠀⠀⠀⠀⠀⠀⠀⠀⣿⣾⣿⣿⣿⣿⣿⣿⣿⣿⣿⣿⣿⣿⣿⣿⣿⣿⢱⡜⣿⣿⣿⣿⣿⣇⢸⣕⣸⣿⣿⣿⣿⣿⣿⢕⡕⢿⣿⣿⣿⣿⣿⣿⣿⣿⣿⣿⣿⣿⣿⣿⣿⣿⣿⣿⣿⣿⠀⠀⠀⠀⠀⠀⠀⠀⠀⠀⠀⠀</a:t>
            </a:r>
            <a:br/>
            <a:r>
              <a:t>⠀⠀⠀⠀⠀⠀⠀⠀⠀⠀⠀⣿⣿⣿⣿⣿⣿⣿⣿⣿⣿⣿⣿⣿⣿⡟⣿⣿⣿⢸⣷⡜⢿⣿⣿⣿⣿⣿⣿⣿⣿⣿⣿⣿⣿⡟⣸⣷⣜⢿⣿⣿⣿⣿⣿⣿⣿⣿⢹⣿⢿⣷⣿⢿⣿⣿⣿⢻⣿⠀⠀⠀⠀⠀⠀⠀⠀⠀⠀⠀⠀</a:t>
            </a:r>
            <a:br/>
            <a:r>
              <a:t>⠀⠀⠀⠀⠀⠀⠀⠀⠀⠀⠀⣿⢟⢻⣿⣿⣹⣿⣿⣿⣿⣿⣿⣿⣿⣷⣿⣿⣿⣿⣿⣿⣿⣿⣿⣿⣿⣿⣿⣿⣿⣿⣿⣿⣿⣿⣿⣿⣿⣿⣿⣿⣿⣿⣿⣿⣿⣿⣵⣵⣼⢸⢿⢜⢟⢸⢕⣿⣿⠀⠀⠀⠀⠀⠀⠀⠀⠀⠀⠀⠀</a:t>
            </a:r>
            <a:br/>
            <a:r>
              <a:t>⠀⠀⠀⠀⠀⠀⠀⠀⠀⠀⠀⢿⣿⢼⣿⣿⢿⣿⣿⣿⣿⡟⢻⣿⣿⣿⣿⣿⣿⣿⣿⣿⣿⣿⣿⣿⣿⣿⣿⣿⣿⣿⣿⣿⣿⣿⣿⣿⣿⣿⣿⣿⣿⣿⣿⣿⣿⣿⣿⣿⣿⣟⡕⢕⢱⡵⢕⢕⢕⠀⠀⠀⠀⠀⠀⠀⠀⠀⠀⠀⠀</a:t>
            </a:r>
            <a:br/>
            <a:r>
              <a:t>⠀⠀⠀⠀⠀⠀⠀⠀⠀⠀⠀⡇⢜⢸⢿⣿⢹⣿⣿⣿⣿⣇⣷⣷⣷⣿⣿⣿⣿⣿⣿⣿⣿⣿⣿⣿⣿⣿⣿⣿⣿⣿⣿⣿⣿⣿⣿⣿⣿⣿⣿⣟⢟⢟⢻⣿⣿⣿⣿⣿⣷⣿⣟⢕⢜⣗⢕⢕⢕⠀⠀⠀⠀⠀⠀⠀⠀⠀⠀⠀⠀</a:t>
            </a:r>
            <a:br/>
            <a:r>
              <a:t>⠀⠀⠀⠀⠀⠀⠀⠀⠀⠀⠀⢕⢕⢝⢝⢣⣸⣿⣿⣿⣿⢹⣿⣿⣿⣿⣿⣿⣿⣿⣿⣿⣿⣿⣿⣿⣿⣿⣿⣿⣿⣿⣿⣿⣿⣿⣿⣿⣿⣿⣿⣿⣿⣿⣿⣿⣿⣿⣿⣿⣿⣿⣿⡕⣸⣿⡾⣗⣇⠀⠀⠀⠀⠀⠀⠀⠀⠀⠀⠀⠀</a:t>
            </a:r>
            <a:br/>
            <a:r>
              <a:t>⠀⠀⠀⠀⠀⠀⠀⠀⠀⠀⠀⣵⣽⣽⣿⣿⣿⣿⣿⣿⣿⣿⣿⣿⣿⣿⣿⣿⣿⣿⣿⣿⣿⣿⣿⣿⣿⣿⣿⣿⣿⣿⣿⣿⣿⣿⣿⣿⣿⣿⣿⣿⣿⣿⣿⣿⣾⣿⣿⣿⣿⣿⣿⣧⢼⣵⣵⣵⣵⠀⠀⠀⠀⠀⠀⠀⠀⠀⠀⠀⠀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⠀⠀⠀⠀⠀⠀⠀⠀⠀⠀⠀⣿⣿⣿⣿⣿⣿⣿⣿⣿⣿⣿⣿⣿⣿⣿⣿⣿⣿⣿⣿⣿⣿⣿⣿⣿⣿⣿⣿⣿⣿⣿⣿⣿⣿⣿⣿⣿⣿⣿⣿⣿⣿⣿⣿⣿⣿⣿⣵⣞⣽⣷⣵⣗⢧⣵⢵⣵⣵⠀⠀⠀⠀⠀⠀⠀⠀⠀⠀⠀⠀</a:t>
            </a:r>
            <a:br/>
            <a:r>
              <a:t>⠀⠀⠀⠀⠀⠀⠀⠀⠀⠀⠀⣿⣿⣿⣿⣿⣿⣿⣿⣿⣿⢟⢝⣿⡏⣿⣿⣿⣿⣿⣿⣿⣿⣿⣿⣿⣿⣿⣿⣿⣿⣿⣿⣿⣿⣿⣿⣿⣿⣿⣿⣿⣿⣿⣿⣿⣿⣿⢹⣏⣿⣿⣿⣿⡇⣿⣇⢻⣿⠀⠀⠀⠀⠀⠀⠀⠀⠀⠀⠀⠀</a:t>
            </a:r>
            <a:br/>
            <a:r>
              <a:t>⠀⠀⠀⠀⠀⠀⠀⠀⠀⠀⠀⢟⢟⢟⢟⢝⢟⣿⣿⣿⣿⣷⣵⣻⣯⣿⣿⣿⣿⣿⣿⣿⣿⣿⣿⣿⣿⣿⣿⣿⣿⣿⣿⣿⣿⣿⣿⣿⣿⣿⣿⣿⣿⣿⣿⣿⣿⣿⡏⣿⡾⣿⣿⣿⢣⣿⡟⣸⣿⠀⠀⠀⠀⠀⠀⠀⠀⠀⠀⠀⠀</a:t>
            </a:r>
            <a:br/>
            <a:r>
              <a:t>⠀⠀⠀⠀⠀⠀⠀⠀⠀⠀⠀⢕⢕⢕⢕⣕⢹⣿⣿⣿⣿⣿⣿⣿⣿⣿⣿⣿⣿⣿⣿⣿⣿⣿⣿⣿⣿⣿⣿⣿⣿⣿⣿⣿⣿⣿⣿⣿⣿⣿⣿⣿⣿⣿⣿⣿⣿⣿⣿⢸⢇⢟⢟⢟⢜⢿⢇⣿⣿⠀⠀⠀⠀⠀⠀⠀⠀⠀⠀⠀⠀</a:t>
            </a:r>
            <a:br/>
            <a:r>
              <a:t>⠀⠀⠀⠀⠀⠀⠀⠀⠀⠀⠀⠓⠛⠛⠃⠋⠘⠛⠛⠛⠛⠛⠛⠛⠛⠛⠛⠛⠛⠛⠛⠛⠛⠛⠛⠛⠛⠛⠛⠛⠛⠛⠛⠛⠛⠛⠛⠛⠛⠛⠛⠛⠛⠛⠛⠛⠛⠛⠛⠃⠑⠑⠑⠑⠑⠑⠑⠑⠙⠀⠀⠀⠀⠀⠀⠀⠀⠀⠀⠀⠀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⠀⠀⠀⠀⠀⠀⠀⠀⠀⠀⠀⠀⢕⢕⢕⢕⢕⢕⢕⣼⣾⣿⣿⣿⣿⣿⣿⣿⣿⣿⣿⣿⣿⣿⣿⣿⣿⣿⣿⣿⣿⣿⣿⣿⣿⣿⣿⣿⣿⣿⣿⡇⢕⢕⢕⢕⢕⢅⢀⠀⠀⠀⠀⠀⠀⠀⠀⠀⠀⠀⠀⠀⠀⠀⠀⠀⠀⠀⠀⠀⠀</a:t>
            </a:r>
            <a:br/>
            <a:r>
              <a:t>⠀⠀⠀⠀⠀⠀⠀⠀⠀⠀⠀⠀⢕⢕⢕⢕⢕⢕⢾⣿⣿⣿⣿⣿⣿⣿⣿⣿⣿⣿⣿⣿⣿⣿⣿⣿⣿⣿⣿⣿⣿⣿⣿⣿⣿⣿⣿⣿⣿⣿⣿⣿⡕⢕⢕⢕⢕⢕⢕⠀⠀⠀⠀⠀⠀⠀⠀⠀⠀⠀⠀⠀⠀⠀⠀⠀⠀⠀⠀⠀⠀</a:t>
            </a:r>
            <a:br/>
            <a:r>
              <a:t>⠀⠀⠀⠀⠀⠀⠀⠀⠀⠀⠀⠀⢕⢕⢕⢕⢕⢱⣿⣿⣷⣿⣿⣿⣿⣿⣿⣿⣿⣿⣿⣿⣿⣿⣿⣿⣿⣿⣿⣿⣿⣿⣿⣿⣿⣿⣿⣿⣿⣿⣿⣿⣿⡕⢕⢕⢕⢕⢕⠀⠀⠀⠀⠀⠀⠀⠀⠀⠀⠀⠀⠀⠀⠀⠀⠀⠀⠀⠀⠀⠀</a:t>
            </a:r>
            <a:br/>
            <a:r>
              <a:t>⠀⠀⠀⠀⠀⠀⠀⠀⠀⠀⠀⢀⢕⢕⢕⢕⢕⢸⣿⣿⣿⣿⣿⣿⣿⣿⣿⣿⣿⣿⣿⣿⣿⣿⣿⣿⣿⣿⣿⣿⣿⣿⣿⣿⣿⣿⣿⣿⣿⣿⣿⣿⣿⡇⢕⢕⢕⢕⢕⢀⠀⠀⠀⠀⠀⠀⠀⠀⠀⠀⠀⠀⠀⠀⠀⠀⠀⠀⠀⠀⠀</a:t>
            </a:r>
            <a:br/>
            <a:r>
              <a:t>⠀⠀⠀⠀⠀⠀⠀⠀⠀⠀⠀⢕⢕⢕⢕⢕⢕⢜⣿⣿⣿⣿⣿⣿⣿⣿⣿⣿⣿⣿⣿⣟⣿⣿⣿⣿⣿⣿⣿⣿⣿⣿⣿⣿⣿⣿⣿⣿⣿⣿⣿⣿⣿⡇⢕⢕⢕⢕⢕⢁⠀⠀⠀⠀⠀⠀⠀⠀⠀⠀⠀⠀⠀⠀⠀⠀⠀⠀⠀⠀⠀</a:t>
            </a:r>
            <a:br/>
            <a:r>
              <a:t>⠀⠀⠀⠀⠀⠀⠀⠀⠀⠀⠀⢕⢕⢕⢕⢕⢕⢜⣿⣿⡿⢿⢿⢿⢿⡿⢿⢿⣿⣿⣿⣿⣿⣿⣿⣿⣿⣿⣿⣿⣿⣿⣿⣿⣿⣿⣿⣿⣿⣿⣿⣿⣿⣗⢕⢕⢕⢕⢕⢕⠀⠀⠀⠀⠀⠀⠀⠀⠀⠀⠀⠀⠀⠀⠀⠀⠀⠀⠀⠀⠀</a:t>
            </a:r>
            <a:br/>
            <a:r>
              <a:t>⠀⠀⠀⠀⠀⠀⠀⠀⠀⠀⠀⢕⢕⢕⢕⢕⢕⢸⣿⣿⡟⣷⣝⢟⣿⡟⢟⣿⣟⣿⣿⣿⣿⣿⣿⣿⣿⣿⣿⣿⣿⣿⣿⣿⣷⣿⡿⣾⣿⢷⣷⢿⣿⡧⢕⢕⢕⢕⢕⢕⢔⠀⠀⠀⠀⠀⠀⠀⠀⠀⠀⠀⠀⠀⠀⠀⠀⠀⠀⠀⠀</a:t>
            </a:r>
            <a:br/>
            <a:r>
              <a:t>⠀⠀⠀⠀⠀⠀⠀⠀⠀⠀⠀⢕⢕⢕⢕⢕⢕⢱⣿⣿⣿⣿⣿⣿⣿⣿⣿⣿⣿⣿⣿⣿⣿⣿⣿⣿⣿⣿⣿⣿⣿⣿⣿⣿⣿⣿⣿⣿⣿⣿⣿⣿⣿⡷⢕⢕⢕⢕⢕⢕⢕⢕⠀⠀⠀⠀⠀⠀⠀⠀⠀⠀⠀⠀⠀⠀⠀⠀⠀⠀⠀</a:t>
            </a:r>
            <a:br/>
            <a:r>
              <a:t>⠀⠀⠀⠀⠀⠀⠀⠀⠀⠀⠀⢕⢜⢕⢕⢕⢕⢕⣿⣿⡟⣿⣿⢿⣿⣿⣿⣿⡿⣿⣿⡟⢿⣿⣿⣿⣿⣟⣻⣿⢟⣿⣿⡟⣿⣿⣿⣿⣏⣿⣿⢻⣿⡗⢕⢕⢕⢕⢕⢕⢕⢕⠄⠀⠀⠀⠀⠀⠀⠀⠀⠀⠀⠀⠀⠀⠀⠀⠀⠀⠀</a:t>
            </a:r>
            <a:br/>
            <a:r>
              <a:t>⠀⠀⠀⠀⠀⠀⠀⠀⠀⠀⠀⢕⢕⣵⢕⢕⢕⢕⢿⡿⢇⢿⣿⢸⣿⣿⢹⣿⡷⢟⢻⡇⢸⣿⡿⢿⢟⢻⢟⢻⢕⢻⣻⢇⣿⣟⢽⢿⢇⣽⣿⢸⣿⢇⢕⢕⢕⢕⢕⢕⢕⢕⢕⢄⢄⢄⢀⠀⠀⠀⠀⠀⠀⠀⠀⠀⠀⠀⠀⠀⠀</a:t>
            </a:r>
            <a:br/>
            <a:r>
              <a:t>⠀⠀⠀⠀⠀⠀⠀⠀⠀⠀⠀⠕⢕⢕⢗⢜⢕⢕⢜⢕⢕⢕⢜⢕⢝⢝⢜⢝⢕⢕⢕⢕⢜⢝⢕⢜⢕⢜⢕⢜⢕⢕⢝⢕⢝⢕⢕⢕⢷⢕⢕⢕⢕⢕⢕⢕⢕⢕⢕⣕⢕⢕⡕⢕⢕⢕⢕⢄⢄⠀⠀⠀⠀⠀⠀⠀⠀⠀⠀⠀⠀</a:t>
            </a:r>
            <a:br/>
            <a:r>
              <a:t>⠀⠀⠀⠀⠀⠀⠀⠀⠀⠀⠀⣿⣿⣿⣿⣿⣿⣿⣿⣿⣿⣿⣿⣿⣿⣿⣿⣿⣿⢕⡕⢿⣿⣿⣿⣿⣇⣸⣕⣸⣿⣿⣿⣿⣿⣿⢕⡕⢿⣿⣿⣿⣿⣿⣿⣿⣿⣿⣿⣿⣿⣿⣿⣿⣿⣿⣿⣿⣿⠀⠀⠀⠀⠀⠀⠀⠀⠀⠀⠀⠀</a:t>
            </a:r>
            <a:br/>
            <a:r>
              <a:t>⠀⠀⠀⠀⠀⠀⠀⠀⠀⠀⠀⣿⣿⣿⣿⣿⣿⣿⣿⣿⣿⣿⣿⣿⣿⢿⣿⣿⣿⢸⣿⣜⢿⣿⣿⣿⣿⣿⣿⣿⣿⣿⣿⣿⣿⡟⣸⣷⣜⢿⣿⣿⣿⣿⣿⣿⣿⣿⢜⣿⣻⣿⣿⡿⡿⣿⢿⢻⣿⠀⠀⠀⠀⠀⠀⠀⠀⠀⠀⠀⠀</a:t>
            </a:r>
            <a:br/>
            <a:r>
              <a:t>⠀⠀⠀⠀⠀⠀⠀⠀⠀⠀⠀⣿⢟⣿⣿⣿⣿⣿⣿⣿⣿⣟⣿⣿⣿⣕⣿⣿⣿⣿⣿⣿⣿⣿⣿⣿⣿⣿⣿⣿⣿⣿⣿⣿⣿⣿⣿⣿⣿⣿⣿⣿⣿⣿⣿⣿⣿⣿⣧⣧⣎⣽⡟⢇⢗⢟⢎⢼⣿⠀⠀⠀⠀⠀⠀⠀⠀⠀⠀⠀⠀</a:t>
            </a:r>
            <a:br/>
            <a:r>
              <a:t>⠀⠀⠀⠀⠀⠀⠀⠀⠀⠀⠀⢿⢸⢿⣿⣿⢻⣿⣿⣿⣿⡟⡿⣿⣿⣟⣿⣿⣿⣿⣿⣿⣿⣿⣿⣿⣿⣿⣿⣿⣿⣿⣿⣿⣿⣿⣿⣿⣿⣿⣿⣿⣿⣿⣿⣿⣿⣿⣿⣿⡏⣟⢗⢕⢕⢵⢕⢕⢕⠀⠀⠀⠀⠀⠀⠀⠀⠀⠀⠀⠀</a:t>
            </a:r>
            <a:br/>
            <a:r>
              <a:t>⠀⠀⠀⠀⠀⠀⠀⠀⠀⠀⠀⣿⢸⢸⢿⢿⢸⣿⣿⣿⣿⡇⣷⣷⣾⣿⣿⣿⣿⣿⣿⣿⣿⣿⣿⣿⣿⣿⣿⣿⣿⣿⣿⣿⣿⣿⣿⣿⣿⣿⣿⣟⢟⢟⢻⣿⣿⣿⣿⣿⣿⣽⣗⡇⢜⡟⣕⢕⢕⠀⠀⠀⠀⠀⠀⠀⠀⠀⠀⠀⠀</a:t>
            </a:r>
            <a:br/>
            <a:r>
              <a:t>⠀⠀⠀⠀⠀⠀⠀⠀⠀⠀⠀⢱⢜⢎⣝⢻⣸⣿⣿⣿⣿⢻⣿⣿⣿⣿⣿⣿⣿⣿⣿⣿⣿⣿⣿⣿⣿⣿⣿⣿⣿⣿⣿⣿⣿⣿⣿⣿⣿⣿⣿⣿⣿⣿⣿⣿⣿⣿⣿⣿⣿⣿⣿⡕⣕⣿⣇⣗⣗⠀⠀⠀⠀⠀⠀⠀⠀⠀⠀⠀⠀</a:t>
            </a:r>
            <a:br/>
            <a:r>
              <a:t>⠀⠀⠀⠀⠀⠀⠀⠀⠀⠀⠀⣵⣼⣽⣿⣿⣿⣿⣿⣿⣿⣾⣿⣿⣿⣿⣿⣿⣿⣿⣿⣿⣿⣿⣿⣿⣿⣿⣿⣿⣿⣿⣿⣿⣿⣿⣿⣿⣿⣿⣿⣿⣿⣿⣿⣿⣿⣿⣿⣿⣿⣿⣿⣽⣵⣽⣵⣵⣵⠀⠀⠀⠀⠀⠀⠀⠀⠀⠀⠀⠀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⠀⠀⠀⠀⠀⠀⠀⠀⠀⠀⠀⣿⣿⣿⣿⣿⣿⣿⣿⣿⣿⣿⣿⣿⣿⣿⣿⣿⣿⣿⣿⣿⣿⣿⣿⣿⣿⣿⣿⣿⣿⣿⣿⣿⣿⣿⣿⣿⣿⣿⣿⣿⣿⣿⣿⣿⣿⣿⢣⣾⣫⣿⣧⣵⡳⣵⡷⣵⣵⠀⠀⠀⠀⠀⠀⠀⠀⠀⠀⠀⠀</a:t>
            </a:r>
            <a:br/>
            <a:r>
              <a:t>⠀⠀⠀⠀⠀⠀⠀⠀⠀⠀⠀⣿⣿⣿⣿⣿⣿⣿⣿⣿⣿⡿⢝⣿⡏⣿⣿⣿⣿⣿⣿⣿⣿⣿⣿⣿⣿⣿⣿⣿⣿⣿⣿⣿⣿⣿⣿⣿⣿⣿⣿⣿⣿⣿⣿⣿⣿⣿⡞⣿⣻⣿⣿⣿⣿⢸⣿⡜⣿⠀⠀⠀⠀⠀⠀⠀⠀⠀⠀⠀⠀</a:t>
            </a:r>
            <a:br/>
            <a:r>
              <a:t>⠀⠀⠀⠀⠀⠀⠀⠀⠀⠀⠀⢟⢟⢟⢟⢝⢟⣻⣿⣿⣿⣗⢣⣽⣏⣿⣿⣿⣿⣿⣿⣿⣿⣿⣿⣿⣿⣿⣿⣿⣿⣿⣿⣿⣿⣿⣿⣿⣿⣿⣿⣿⣿⣿⣿⣿⣿⣿⣷⢹⣧⣿⣿⣿⡟⣼⣿⢕⣿⠀⠀⠀⠀⠀⠀⠀⠀⠀⠀⠀⠀</a:t>
            </a:r>
            <a:br/>
            <a:r>
              <a:t>⠀⠀⠀⠀⠀⠀⠀⠀⠀⠀⠀⢕⢕⢕⢕⢕⡜⣿⣿⣿⣿⣿⣿⣿⣿⣿⣿⣿⣿⣿⣿⣿⣿⣿⣿⣿⣿⣿⣿⣿⣿⣿⣿⣿⣿⣿⣿⣿⣿⣿⣿⣿⣿⣿⣿⣿⣿⣿⣿⡇⢟⢜⢟⢟⢇⢻⢏⢸⣿⠀⠀⠀⠀⠀⠀⠀⠀⠀⠀⠀⠀</a:t>
            </a:r>
            <a:br/>
            <a:r>
              <a:t>⠀⠀⠀⠀⠀⠀⠀⠀⠀⠀⠀⠓⠚⠛⠃⠘⠑⠛⠛⠛⠛⠛⠛⠛⠛⠛⠛⠛⠛⠛⠛⠛⠛⠛⠛⠛⠛⠛⠛⠛⠛⠛⠛⠛⠛⠛⠛⠛⠛⠛⠛⠛⠛⠛⠛⠛⠛⠛⠛⠃⠑⠑⠑⠑⠑⠑⠑⠑⠘⠀⠀⠀⠀⠀⠀⠀⠀⠀⠀⠀⠀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⠀⠀⠀⠀⠀⠀⠀⠀⠀⠀⠀⠀⢕⢕⢕⢕⢕⢕⢕⣼⣿⣿⣿⣿⣿⣿⣿⣿⣿⣿⣿⣿⣿⣿⣿⣿⣿⣿⣿⣿⣿⣿⣿⣿⣿⣿⣿⣿⣿⣿⣿⡧⢕⢕⢕⢕⢕⢕⠀⠀⠀⠀⠀⠀⠀⠀⠀⠀⠀⠀⠀⠀⠀⠀⠀⠀⠀⠀⠀⠀⠀</a:t>
            </a:r>
            <a:br/>
            <a:r>
              <a:t>⠀⠀⠀⠀⠀⠀⠀⠀⠀⠀⠀⠀⢕⢕⢕⢕⢕⢕⢵⣿⣿⣿⣿⣿⣿⣿⣿⣿⣿⣿⣿⣿⣿⣿⣿⣿⣿⣿⣿⣿⣿⣿⣿⣿⣿⣿⣿⣿⣿⣿⣿⣿⣕⢕⢕⢕⢕⢕⢕⠀⠀⠀⠀⠀⠀⠀⠀⠀⠀⠀⠀⠀⠀⠀⠀⠀⠀⠀⠀⠀⠀</a:t>
            </a:r>
            <a:br/>
            <a:r>
              <a:t>⠀⠀⠀⠀⠀⠀⠀⠀⠀⠀⠀⠀⢕⢕⢕⢕⢕⢱⣿⣿⣷⣿⣿⣿⣿⣿⣿⣿⣿⣿⣿⣿⣿⣿⣿⣿⣿⣿⣿⣿⣿⣿⣿⣿⣿⣿⣿⣿⣿⣿⣿⣿⣿⡇⢕⢕⢕⢕⢕⠀⠀⠀⠀⠀⠀⠀⠀⠀⠀⠀⠀⠀⠀⠀⠀⠀⠀⠀⠀⠀⠀</a:t>
            </a:r>
            <a:br/>
            <a:r>
              <a:t>⠀⠀⠀⠀⠀⠀⠀⠀⠀⠀⠀⠀⢕⢕⢕⢕⢕⢸⣿⣽⣿⣿⣿⣿⣿⣿⣿⣿⣿⣿⣿⣿⣿⣿⣿⣿⣿⣿⣿⣿⣿⣿⣿⣿⣿⣿⣿⣿⣿⣿⣿⣿⣿⡇⢕⢕⢕⢕⢕⢀⠀⠀⠀⠀⠀⠀⠀⠀⠀⠀⠀⠀⠀⠀⠀⠀⠀⠀⠀⠀⠀</a:t>
            </a:r>
            <a:br/>
            <a:r>
              <a:t>⠀⠀⠀⠀⠀⠀⠀⠀⠀⠀⠀⢕⢕⢕⢕⢕⢕⢜⣽⣿⣿⣿⣿⣿⣿⣿⣿⣿⣿⣿⣿⣟⣿⣿⣿⣿⣿⣿⣿⣿⣿⣿⣿⣿⣿⣿⣿⣿⣿⣿⣿⣿⣿⡟⢕⢕⢕⢕⢕⢕⠀⠀⠀⠀⠀⠀⠀⠀⠀⠀⠀⠀⠀⠀⠀⠀⠀⠀⠀⠀⠀</a:t>
            </a:r>
            <a:br/>
            <a:r>
              <a:t>⠀⠀⠀⠀⠀⠀⠀⠀⠀⠀⠀⢕⢕⢕⢕⢕⢕⢕⣿⣿⡿⢿⢿⢿⢿⢿⢿⢿⢿⣿⣿⣿⣿⣿⣿⣿⣿⣿⣿⣿⣿⣿⣿⣿⣿⣿⣿⣿⣿⣿⣿⣿⣿⣷⢕⢕⢕⢕⢕⢕⢀⠀⠀⠀⠀⠀⠀⠀⠀⠀⠀⠀⠀⠀⠀⠀⠀⠀⠀⠀⠀</a:t>
            </a:r>
            <a:br/>
            <a:r>
              <a:t>⠀⠀⠀⠀⠀⠀⠀⠀⠀⠀⠀⢕⢕⢕⢕⢕⢕⢕⣿⣿⡟⣻⣝⢟⣿⡟⣟⣯⡿⣿⣿⣿⣿⣿⣿⣿⣿⣿⣿⣿⣿⣿⣿⣿⣿⣿⢿⣯⡿⢷⣵⢾⣿⡷⢕⢕⢕⢕⢕⢕⢕⠀⠀⠀⠀⠀⠀⠀⠀⠀⠀⠀⠀⠀⠀⠀⠀⠀⠀⠀⠀</a:t>
            </a:r>
            <a:br/>
            <a:r>
              <a:t>⠀⠀⠀⠀⠀⠀⠀⠀⠀⠀⠀⢕⢕⢕⢕⢕⢕⢕⣿⣿⣿⣿⣿⣿⣿⣿⣿⣿⣿⣿⣿⣿⣿⣿⣿⣿⣿⣿⣿⣿⣿⣿⣿⣿⣿⣿⣿⣿⣿⣿⣿⣿⣿⣷⢕⢕⢕⢕⢕⢕⢕⢕⠀⠀⠀⠀⠀⠀⠀⠀⠀⠀⠀⠀⠀⠀⠀⠀⠀⠀⠀</a:t>
            </a:r>
            <a:br/>
            <a:r>
              <a:t>⠀⠀⠀⠀⠀⠀⠀⠀⠀⠀⠀⢕⢜⢕⢕⢕⢕⢕⣿⣿⡟⣿⣿⢻⣿⣿⢿⣿⣿⣿⣿⡟⢿⣿⣿⢿⣿⣟⣿⣿⡏⣿⣿⡟⣿⣿⢹⣿⣏⣿⣿⢻⣿⡟⢕⢕⢕⢕⢕⢕⢕⢕⠕⠀⠀⠀⠀⠀⠀⠀⠀⠀⠀⠀⠀⠀⠀⠀⠀⠀⠀</a:t>
            </a:r>
            <a:br/>
            <a:r>
              <a:t>⠀⠀⠀⠀⠀⠀⠀⠀⠀⠀⠀⢕⢕⣵⢕⢕⢕⢕⣿⡿⢇⢿⣿⢸⣿⣿⢿⣿⡿⢟⢻⡇⢸⣿⣿⢻⢟⢻⡟⢻⢇⢺⡻⢇⣿⣏⢹⢿⢇⣽⣿⢜⣿⢇⢕⢕⢕⢕⢕⢕⢕⢕⢕⢄⢄⢄⢄⠀⠀⠀⠀⠀⠀⠀⠀⠀⠀⠀⠀⠀⠀</a:t>
            </a:r>
            <a:br/>
            <a:r>
              <a:t>⠀⠀⠀⠀⠀⠀⠀⠀⠀⠀⠀⠕⢕⢕⢳⢎⢕⢕⢜⢕⢕⢜⢜⢕⢝⢝⢜⢝⢕⢕⢕⢕⢜⢝⢕⢜⢱⢜⢕⢜⢕⢕⢝⢕⢕⢕⢕⢕⢧⢕⢕⢕⢕⢕⢕⢕⢕⣕⣕⢕⣕⣕⣕⢕⢕⢕⢕⢅⢄⠀⠀⠀⠀⠀⠀⠀⠀⠀⠀⠀⠀</a:t>
            </a:r>
            <a:br/>
            <a:r>
              <a:t>⠀⠀⠀⠀⠀⠀⠀⠀⠀⠀⠀⣿⣿⣿⣿⣿⣿⣿⣿⣿⣿⣿⣿⣿⣿⣿⣿⣿⣿⢕⡕⢻⣿⣿⣿⣿⣇⣱⣕⣼⣿⣿⣿⣿⣿⣿⢕⡕⢻⣿⣿⣿⣿⣿⣿⣿⣿⣿⣿⣿⣿⣿⣿⣿⣿⣿⣿⣿⣿⠀⠀⠀⠀⠀⠀⠀⠀⠀⠀⠀⠀</a:t>
            </a:r>
            <a:br/>
            <a:r>
              <a:t>⠀⠀⠀⠀⠀⠀⠀⠀⠀⠀⠀⣿⣿⣿⣿⣿⣿⣿⣿⣿⣿⣿⣿⣿⣿⣿⣿⣿⣿⢸⣿⣎⢻⣿⣿⣿⣿⣿⣿⣿⣿⣿⣿⣿⣿⡿⣱⣿⣜⢿⣿⣿⣿⣿⣿⣿⣿⣿⡇⣿⣿⡝⣿⡟⣿⣿⢿⡟⣿⠀⠀⠀⠀⠀⠀⠀⠀⠀⠀⠀⠀</a:t>
            </a:r>
            <a:br/>
            <a:r>
              <a:t>⠀⠀⠀⠀⠀⠀⠀⠀⠀⠀⠀⣿⢟⡏⣿⣿⣯⣿⣿⣿⣿⣿⣿⣿⣿⣿⣿⣿⣿⣿⣿⣿⣿⣿⣿⣿⣿⣿⣿⢿⣿⣿⣿⣿⣿⣿⣿⣿⣿⣿⣿⣿⣿⣿⣿⣿⣿⣿⣧⣷⣇⡝⢟⢇⢕⢿⢾⢸⣿⠀⠀⠀⠀⠀⠀⠀⠀⠀⠀⠀⠀</a:t>
            </a:r>
            <a:br/>
            <a:r>
              <a:t>⠀⠀⠀⠀⠀⠀⠀⠀⠀⠀⠀⢿⢿⣧⣿⣿⣿⣿⣿⣿⣿⣿⣟⣿⣿⣟⣿⣿⣿⣿⣿⣿⣿⣿⣿⣿⣿⣿⣿⣿⣿⣿⣿⣿⣿⣿⣿⣿⣿⣿⣿⣿⣿⣿⣿⣿⣿⣿⣿⣿⣿⣿⢗⢇⢕⢱⢕⢕⢕⠀⠀⠀⠀⠀⠀⠀⠀⠀⠀⠀⠀</a:t>
            </a:r>
            <a:br/>
            <a:r>
              <a:t>⠀⠀⠀⠀⠀⠀⠀⠀⠀⠀⠀⣿⢕⢹⢿⢿⢹⣿⣿⣿⣿⡟⣷⣷⣾⣿⣿⣿⣿⣿⣿⣿⣿⣿⣿⣿⣿⣿⣿⣿⣿⣿⣿⣿⣿⣿⣿⣿⣿⣿⣿⣟⣟⢟⢟⣿⣿⣿⣿⣿⣿⣿⣟⡗⢕⣟⡇⢕⢕⠀⠀⠀⠀⠀⠀⠀⠀⠀⠀⠀⠀</a:t>
            </a:r>
            <a:br/>
            <a:r>
              <a:t>⠀⠀⠀⠀⠀⠀⠀⠀⠀⠀⠀⢱⢕⢜⣝⣟⣸⣿⣿⣿⣿⣧⣿⣿⣿⣿⣿⣿⣿⣿⣿⣿⣿⣿⣿⣿⣿⣿⣿⣿⣿⣿⣿⣿⣿⣿⣿⣿⣿⣿⣿⣿⣿⣿⣿⣿⣿⣿⣿⣿⣿⣿⣿⣧⢕⣿⣵⢧⣕⠀⠀⠀⠀⠀⠀⠀⠀⠀⠀⠀⠀</a:t>
            </a:r>
            <a:br/>
            <a:r>
              <a:t>⠀⠀⠀⠀⠀⠀⠀⠀⠀⠀⠀⣵⣼⣽⣽⣿⣿⣿⣿⣿⣿⣼⣿⣿⣿⣿⣿⣿⣿⣿⣿⣿⣿⣿⣿⣿⣿⣿⣿⣿⣿⣿⣿⣿⣿⣿⣿⣿⣿⣿⣿⣿⣿⣿⣿⣿⣷⣿⣿⣿⣿⣿⣿⣯⡵⣽⣧⣵⣵⠀⠀⠀⠀⠀⠀⠀⠀⠀⠀⠀⠀</a:t>
            </a:r>
            <a:br/>
            <a:r>
              <a:t>⠀⠀⠀⠀⠀⠀⠀⠀⠀⠀⠀⣿⣿⣿⣿⣿⣿⣿⣿⣿⣿⣿⣿⣿⣿⣿⣿⣿⣹⣿⣿⣿⣿⣿⣿⣿⣿⣿⣿⣿⣿⣿⣿⣿⣿⣿⣿⣿⣿⣿⣿⣿⣿⣿⣿⣿⣿⣿⡟⣷⣟⣽⣷⣵⣗⢧⣵⢧⣵⠀⠀⠀⠀⠀⠀⠀⠀⠀⠀⠀⠀</a:t>
            </a:r>
            <a:br/>
            <a:r>
              <a:t>⠀⠀⠀⠀⠀⠀⠀⠀⠀⠀⠀⣿⣿⣿⣿⣿⣿⣿⣿⣿⣿⡿⢏⢿⡟⢹⣿⣿⣾⣿⣿⣿⣿⣿⣿⣿⣿⣿⣿⣿⣿⣿⣿⣿⣿⣿⣿⣿⣿⣿⣿⣿⣿⣿⣿⣿⣿⣿⣧⢻⣟⣿⣿⣿⣿⡇⣿⣇⢿⠀⠀⠀⠀⠀⠀⠀⠀⠀⠀⠀⠀</a:t>
            </a:r>
            <a:br/>
            <a:r>
              <a:t>⠀⠀⠀⠀⠀⠀⠀⠀⠀⠀⠀⢻⢟⢟⢟⢟⢟⣻⣿⣿⣿⣷⢵⢻⣟⣿⣿⣿⣿⣿⣿⣿⣿⣿⣿⣿⣿⣿⣿⣿⣿⣿⣿⣿⣿⣿⣿⣿⣿⣿⣿⣿⣿⣿⣿⣿⣿⣿⣿⡎⣿⣽⣿⣿⣿⢳⣿⡇⣼⠀⠀⠀⠀⠀⠀⠀⠀⠀⠀⠀⠀</a:t>
            </a:r>
            <a:br/>
            <a:r>
              <a:t>⠀⠀⠀⠀⠀⠀⠀⠀⠀⠀⠀⢕⢕⢕⢕⢕⡜⣿⣿⣿⣿⣿⣿⣿⣿⣿⣿⣿⣿⣿⣿⣿⣿⣿⣿⣿⣿⣿⣿⣿⣿⣿⣿⣿⣿⣿⣿⣿⣿⣿⣿⣿⣿⣿⣿⣿⣿⣿⣿⣷⢹⢇⢟⢟⢏⢞⢿⢕⣿⠀⠀⠀⠀⠀⠀⠀⠀⠀⠀⠀⠀</a:t>
            </a:r>
            <a:br/>
            <a:r>
              <a:t>⠀⠀⠀⠀⠀⠀⠀⠀⠀⠀⠀⠓⠚⠛⠛⠘⠃⠛⠛⠛⠛⠛⠛⠛⠛⠛⠛⠛⠛⠛⠛⠛⠛⠛⠛⠛⠛⠛⠛⠛⠛⠛⠛⠛⠛⠛⠛⠛⠛⠛⠛⠛⠛⠛⠛⠛⠛⠛⠛⠛⠑⠑⠑⠑⠑⠑⠑⠑⠑⠀⠀⠀⠀⠀⠀⠀⠀⠀⠀⠀⠀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⠀⠀⠀⠀⠀⠀⠀⠀⠀⠀⠀⠀⢕⢕⢕⢕⢕⢕⢕⣵⣿⣿⣿⣿⣿⣿⣿⣿⣿⣿⣿⣿⣿⣿⣿⣿⣿⣿⣿⣿⣿⣿⣿⣿⣿⣿⣿⣿⣿⣿⣿⡷⢕⢕⢕⢕⢕⢕⢅⠀⠀⠀⠀⠀⠀⠀⠀⠀⠀⠀⠀⠀⠀⠀⠀⠀⠀⠀⠀⠀⠀</a:t>
            </a:r>
            <a:br/>
            <a:r>
              <a:t>⠀⠀⠀⠀⠀⠀⠀⠀⠀⠀⠀⠀⢕⢕⢕⢕⢕⢕⢵⣿⣿⣿⣿⣿⣿⣿⣿⣿⣿⣿⣿⣿⣿⣿⣿⣿⣿⣿⣿⣿⣿⣿⣿⣿⣿⣿⣿⣿⣿⣿⣿⣿⣕⢕⢕⢕⢕⢕⢅⠀⠀⠀⠀⠀⠀⠀⠀⠀⠀⠀⠀⠀⠀⠀⠀⠀⠀⠀⠀⠀⠀</a:t>
            </a:r>
            <a:br/>
            <a:r>
              <a:t>⠀⠀⠀⠀⠀⠀⠀⠀⠀⠀⠀⠀⢕⢕⢕⢕⢕⢕⢿⣿⢷⣿⣿⣿⣿⣿⣿⣿⣿⣿⣿⣯⣿⣿⣿⣿⣿⣿⣿⣿⣿⣿⣿⣿⣿⣿⣿⣿⣿⣿⣿⣻⣿⡇⢕⢕⢕⢕⢕⠀⠀⠀⠀⠀⠀⠀⠀⠀⠀⠀⠀⠀⠀⠀⠀⠀⠀⠀⠀⠀⠀</a:t>
            </a:r>
            <a:br/>
            <a:r>
              <a:t>⠀⠀⠀⠀⠀⠀⠀⠀⠀⠀⠀⠀⢕⢕⢕⢕⢕⢸⣿⣿⣿⣿⣿⣿⣿⣿⣿⣿⣿⣿⣿⣿⣿⣿⣿⣿⣿⣿⣿⣿⣿⣿⣿⣿⣿⣿⣿⣿⣿⣿⣿⣿⣿⡏⢕⢕⢕⢕⢕⢁⠀⠀⠀⠀⠀⠀⠀⠀⠀⠀⠀⠀⠀⠀⠀⠀⠀⠀⠀⠀⠀</a:t>
            </a:r>
            <a:br/>
            <a:r>
              <a:t>⠀⠀⠀⠀⠀⠀⠀⠀⠀⠀⠀⢕⢕⢕⢕⢕⢕⢕⣽⣿⣽⣿⣿⣿⣿⣿⣿⣿⣿⣿⣿⣿⣿⣿⣿⣿⣿⣿⣿⣿⣟⣿⣿⣿⣿⣿⣿⣿⣿⣿⣿⣿⣯⡟⢕⢕⢕⢕⢕⢅⠀⠀⠀⠀⠀⠀⠀⠀⠀⠀⠀⠀⠀⠀⠀⠀⠀⠀⠀⠀⠀</a:t>
            </a:r>
            <a:br/>
            <a:r>
              <a:t>⠀⠀⠀⠀⠀⠀⠀⠀⠀⠀⠀⢕⢕⢕⢕⢕⢕⢕⣿⣿⡿⢿⢿⢿⢿⢿⢿⢿⢿⣿⣿⣿⣿⣿⣿⣿⣿⣿⣿⣿⣿⣿⣿⣿⣿⣿⣿⣿⣿⣿⣿⣿⣿⣿⢕⢕⢕⢕⢕⢕⢀⠀⠀⠀⠀⠀⠀⠀⠀⠀⠀⠀⠀⠀⠀⠀⠀⠀⠀⠀⠀</a:t>
            </a:r>
            <a:br/>
            <a:r>
              <a:t>⠀⠀⠀⠀⠀⠀⠀⠀⠀⠀⠀⢕⢕⢕⢕⢕⢕⢕⣿⣿⣟⣻⣿⢟⣿⣿⣟⣿⡟⣿⣿⣿⣿⣿⣿⣿⣿⣿⣿⣿⣿⣿⣿⣿⣿⣿⢿⣯⡿⣿⣼⢾⣿⣿⢕⢕⢕⢕⢕⢕⢕⢀⠀⠀⠀⠀⠀⠀⠀⠀⠀⠀⠀⠀⠀⠀⠀⠀⠀⠀⠀</a:t>
            </a:r>
            <a:br/>
            <a:r>
              <a:t>⠀⠀⠀⠀⠀⠀⠀⠀⠀⠀⠀⢕⢕⢕⢕⢕⢕⢕⣿⣿⣿⣿⣿⣿⣿⣿⣿⣿⣿⣿⣿⣿⣿⣿⣿⣿⣿⣿⣿⣿⣿⣿⣿⣿⣿⣿⣿⣿⣿⣿⣿⣿⣿⣿⢕⢕⢕⢕⢕⢕⢕⢕⢔⠀⠀⠀⠀⠀⠀⠀⠀⠀⠀⠀⠀⠀⠀⠀⠀⠀⠀</a:t>
            </a:r>
            <a:br/>
            <a:r>
              <a:t>⠀⠀⠀⠀⠀⠀⠀⠀⠀⠀⠀⢕⢕⢕⢕⢕⢕⢕⣿⣿⡟⣿⣿⢻⣿⣿⣿⣿⣿⣿⣿⣿⢿⣿⣿⢿⣿⣟⣿⣿⡏⣽⣿⡏⣿⣿⢻⣿⣿⣿⣿⢟⣿⡟⢕⢕⢕⢕⢕⢕⢕⢕⠕⠀⠀⠀⠀⠀⠀⠀⠀⠀⠀⠀⠀⠀⠀⠀⠀⠀⠀</a:t>
            </a:r>
            <a:br/>
            <a:r>
              <a:t>⠀⠀⠀⠀⠀⠀⠀⠀⠀⠀⠀⢕⢕⣵⢕⢕⢕⢕⢿⣿⡇⢻⣿⢸⣿⣿⢻⣿⡿⢞⢟⡏⢜⣿⣿⢻⡟⢝⡟⢻⢇⢸⣿⢇⣿⣯⢝⢻⢇⣽⣿⢜⣿⡇⢕⢕⢕⢕⢕⢕⢕⢕⢕⢄⢄⢄⢔⠀⠀⠀⠀⠀⠀⠀⠀⠀⠀⠀⠀⠀⠀</a:t>
            </a:r>
            <a:br/>
            <a:r>
              <a:t>⠀⠀⠀⠀⠀⠀⠀⠀⠀⠀⠀⠕⢕⢕⢕⢇⢕⢕⢜⢝⢕⢜⢝⢕⢝⢝⢜⢝⢕⢕⢕⢕⢕⢝⢕⢜⢕⢕⢕⢕⢕⢕⢝⢕⢕⢕⢕⢕⢕⢕⢕⢕⢕⢕⢕⣕⣕⣕⣕⢕⣕⣕⣕⣕⣕⡕⣕⢕⢄⠀⠀⠀⠀⠀⠀⠀⠀⠀⠀⠀⠀</a:t>
            </a:r>
            <a:br/>
            <a:r>
              <a:t>⠀⠀⠀⠀⠀⠀⠀⠀⠀⠀⠀⣿⣿⣿⣿⣿⣿⣿⣿⣿⣿⣿⣿⣿⣿⣿⣿⣿⣿⢕⣕⢹⣿⣿⣿⣿⣇⣱⣵⣿⣿⣿⣿⣿⣿⣿⡕⡕⢹⣿⣿⣿⣿⣿⣿⣿⣿⣿⣿⣿⣿⣿⣿⣿⣿⣿⣿⣿⣿⠀⠀⠀⠀⠀⠀⠀⠀⠀⠀⠀⠀</a:t>
            </a:r>
            <a:br/>
            <a:r>
              <a:t>⠀⠀⠀⠀⠀⠀⠀⠀⠀⠀⠀⣿⣿⣿⣿⣿⣿⣿⣿⣿⣿⣿⣿⣿⣿⡟⢿⣿⣿⢱⣿⣧⢻⣿⣿⣿⣿⣿⣿⣿⣿⣿⣿⣿⣿⣿⣱⣿⣜⢻⣿⣿⣿⣿⣿⣿⣿⣿⡟⢹⣿⢿⣾⣿⢯⢿⢿⣿⢻⠀⠀⠀⠀⠀⠀⠀⠀⠀⠀⠀⠀</a:t>
            </a:r>
            <a:br/>
            <a:r>
              <a:t>⠀⠀⠀⠀⠀⠀⠀⠀⠀⠀⠀⣿⢟⣿⣽⣿⣿⣽⣿⣿⣿⣿⣿⣿⣿⣿⣼⣿⣿⣿⣿⣿⣿⣿⣿⣿⣿⣿⣿⣿⣿⣿⣿⣿⣿⣿⣿⣿⣿⣿⣿⣿⣿⣿⣿⣿⣿⣿⣯⣵⣿⡜⢟⢟⢜⢏⢹⢇⣿⠀⠀⠀⠀⠀⠀⠀⠀⠀⠀⠀⠀</a:t>
            </a:r>
            <a:br/>
            <a:r>
              <a:t>⠀⠀⠀⠀⠀⠀⠀⠀⠀⠀⠀⢿⡏⡿⣿⣿⡟⣿⣿⣿⣿⣿⢟⣿⣿⣿⣿⣿⣿⣿⣿⣿⣿⣿⣿⣿⣿⣿⣿⣿⣿⣿⣿⣿⣿⣿⣿⣿⣿⣿⣿⣿⣿⣿⣿⣿⣿⣿⣿⣿⣿⣾⢇⢕⢕⢕⢵⢕⢕⠀⠀⠀⠀⠀⠀⠀⠀⠀⠀⠀⠀</a:t>
            </a:r>
            <a:br/>
            <a:r>
              <a:t>⠀⠀⠀⠀⠀⠀⠀⠀⠀⠀⠀⣿⡇⢇⢿⢿⡇⣿⣿⣿⣿⣿⣱⣷⣾⣿⣿⣿⣿⣿⣿⣿⣿⣿⣿⣿⣿⣿⣿⣿⣿⣿⣿⣿⣿⣿⣿⣿⣿⣿⣿⣟⡟⡟⢟⣿⣿⣿⣿⣿⣿⣿⣿⣗⢕⢜⣳⢕⢕⠀⠀⠀⠀⠀⠀⠀⠀⠀⠀⠀⠀</a:t>
            </a:r>
            <a:br/>
            <a:r>
              <a:t>⠀⠀⠀⠀⠀⠀⠀⠀⠀⠀⠀⣱⢇⢕⣝⣝⣕⣿⣿⣿⣿⡏⣿⣿⣿⣿⣿⣿⣿⣿⣿⣿⣿⣿⣿⣿⣿⣿⣿⣿⣿⣿⣿⣿⣿⣿⣿⣿⣿⣿⣿⣿⣿⣿⣿⣿⣿⣿⣿⣿⣿⣿⣿⣿⡇⢸⣿⡵⣕⠀⠀⠀⠀⠀⠀⠀⠀⠀⠀⠀⠀</a:t>
            </a:r>
            <a:br/>
            <a:r>
              <a:t>⠀⠀⠀⠀⠀⠀⠀⠀⠀⠀⠀⣵⣵⣽⣽⣿⣿⣿⣿⣿⣿⣿⣿⣿⣿⣿⣿⣿⣿⣿⣿⣿⣿⣿⣿⣿⣿⣿⣿⣿⣿⣿⣿⣿⣿⣿⣿⣿⣿⣿⣿⣿⣿⣿⣿⣿⣷⣿⣿⣿⣿⣿⣿⣿⣵⡵⣵⣵⣵⠀⠀⠀⠀⠀⠀⠀⠀⠀⠀⠀⠀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⠀⠀⠀⠀⠀⠀⠀⠀⠀⠀⠀⣿⣿⣿⣿⣿⣿⣿⣿⣿⣿⣿⣿⣿⣿⣿⣿⣿⣿⣿⣿⣿⣿⣿⣿⣿⣿⣿⣿⣿⣿⣿⣿⣿⣿⣿⣿⣿⣿⣿⣿⣿⣿⣿⣿⣿⣿⣿⣿⣯⣾⢫⣽⣷⣵⡳⣵⡳⢵⠀⠀⠀⠀⠀⠀⠀⠀⠀⠀⠀⠀</a:t>
            </a:r>
            <a:br/>
            <a:r>
              <a:t>⠀⠀⠀⠀⠀⠀⠀⠀⠀⠀⠀⢹⣿⣿⣿⣿⣿⣿⣿⣿⣿⣿⢏⢻⣿⢹⣿⣿⣿⣿⣿⣿⣿⣿⣿⣿⣿⣿⣿⣿⣿⣿⣿⣿⣿⣿⣿⣿⣿⣿⣿⣿⣿⣿⣿⣿⣿⣿⣿⡏⣿⡼⣿⣿⣿⣿⡎⣿⡎⠀⠀⠀⠀⠀⠀⠀⠀⠀⠀⠀⠀</a:t>
            </a:r>
            <a:br/>
            <a:r>
              <a:t>⠀⠀⠀⠀⠀⠀⠀⠀⠀⠀⠀⢸⢟⢟⢟⢏⢝⢟⣿⣿⣿⣿⣗⢸⣿⣿⣿⣿⣿⣿⣿⣿⣿⣿⣿⣿⣿⣿⣿⣿⣿⣿⣿⣿⣿⣿⣿⣿⣿⣿⣿⣿⣿⣿⣿⣿⣿⣿⣿⣿⡸⣷⢻⣿⣿⣿⢸⣿⡇⠀⠀⠀⠀⠀⠀⠀⠀⠀⠀⠀⠀</a:t>
            </a:r>
            <a:br/>
            <a:r>
              <a:t>⠀⠀⠀⠀⠀⠀⠀⠀⠀⠀⠀⢕⢕⢕⢕⢕⣕⢹⣿⣿⣿⣿⣿⣿⣿⣿⣿⣿⣿⣿⣿⣿⣿⣿⣿⣿⣿⣿⣿⣿⣿⣿⣿⣿⣿⣿⣿⣿⣿⣿⣿⣿⣿⣿⣿⣿⣿⣿⣿⣿⡇⢻⢟⢟⢟⢇⢻⢿⢕⠀⠀⠀⠀⠀⠀⠀⠀⠀⠀⠀⠀</a:t>
            </a:r>
            <a:br/>
            <a:r>
              <a:t>⠀⠀⠀⠀⠀⠀⠀⠀⠀⠀⠀⠑⠓⠓⠛⠃⠙⠘⠛⠛⠛⠛⠛⠛⠛⠛⠛⠛⠛⠛⠛⠛⠛⠛⠛⠛⠛⠛⠛⠛⠛⠛⠛⠛⠛⠛⠛⠛⠛⠛⠛⠛⠛⠛⠛⠛⠛⠛⠛⠛⠛⠑⠑⠑⠑⠑⠑⠑⠑⠀⠀⠀⠀⠀⠀⠀⠀⠀⠀⠀⠀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⠀⠀⠀⠀⠀⠀⠀⠀⠀⠀⠀⠀⢕⢕⢕⢕⢕⢕⢕⣵⣿⣿⣿⣿⣿⣿⣿⣿⣿⣿⣿⣿⣿⣿⣿⣿⣿⣿⣿⣿⣿⣿⣿⣿⣿⣿⣿⣿⣿⣿⣿⡷⢕⢕⢕⢕⢕⢕⢀⠀⠀⠀⠀⠀⠀⠀⠀⠀⠀⠀⠀⠀⠀⠀⠀⠀⠀⠀⠀⠀⠀</a:t>
            </a:r>
            <a:br/>
            <a:r>
              <a:t>⠀⠀⠀⠀⠀⠀⠀⠀⠀⠀⠀⠀⢕⢕⢕⢕⢕⢕⢵⣿⣿⣿⣿⣿⣿⣿⣿⣿⣿⣿⣿⣿⣿⣿⣿⣿⣿⣿⣿⣿⣿⣿⣿⣿⣿⣿⣿⣿⣿⣿⣿⣿⡕⢕⢕⢕⢕⢕⢅⠀⠀⠀⠀⠀⠀⠀⠀⠀⠀⠀⠀⠀⠀⠀⠀⠀⠀⠀⠀⠀⠀</a:t>
            </a:r>
            <a:br/>
            <a:r>
              <a:t>⠀⠀⠀⠀⠀⠀⠀⠀⠀⠀⠀⠀⢕⢕⢕⢕⢕⢕⢿⣿⣷⣿⣿⣿⣿⣿⣿⣿⣿⣿⣿⣯⣿⣿⣿⣿⣿⣿⣿⣿⣿⣿⣿⣿⣿⣿⣿⣿⣿⣿⣿⣻⣿⡇⢕⢕⢕⢕⢕⠀⠀⠀⠀⠀⠀⠀⠀⠀⠀⠀⠀⠀⠀⠀⠀⠀⠀⠀⠀⠀⠀</a:t>
            </a:r>
            <a:br/>
            <a:r>
              <a:t>⠀⠀⠀⠀⠀⠀⠀⠀⠀⠀⠀⠀⢕⢕⢕⢕⢕⢱⣿⣽⣿⣿⣿⣿⣿⣿⣿⣿⣿⣿⣿⣿⣿⣿⣿⣿⣿⣿⣿⣿⣿⣿⣿⣿⣿⣿⣿⣿⣿⣿⣿⣿⣿⡏⢕⢕⢕⢕⢕⢄⠀⠀⠀⠀⠀⠀⠀⠀⠀⠀⠀⠀⠀⠀⠀⠀⠀⠀⠀⠀⠀</a:t>
            </a:r>
            <a:br/>
            <a:r>
              <a:t>⠀⠀⠀⠀⠀⠀⠀⠀⠀⠀⠀⢕⢕⢕⢕⢕⢕⢕⣽⣿⣽⣿⣿⣿⣿⣿⣿⣿⣿⣿⣿⣿⣿⣿⣿⣿⣿⣿⣿⣿⣿⣿⣿⣿⣿⣿⣿⣿⣿⣿⣿⣿⣯⡟⢕⢕⢕⢕⢕⢕⠀⠀⠀⠀⠀⠀⠀⠀⠀⠀⠀⠀⠀⠀⠀⠀⠀⠀⠀⠀⠀</a:t>
            </a:r>
            <a:br/>
            <a:r>
              <a:t>⠀⠀⠀⠀⠀⠀⠀⠀⠀⠀⠀⢕⢕⢕⢕⢕⢕⢕⣿⣿⡿⢿⢿⢿⢿⢿⢿⢿⢿⣿⣿⣿⣿⣿⣿⣿⣿⣿⣿⣿⣿⣿⣿⣿⣿⣿⣿⣿⣿⣿⣿⣿⣿⣿⢕⢕⢕⢕⢕⢕⢀⠀⠀⠀⠀⠀⠀⠀⠀⠀⠀⠀⠀⠀⠀⠀⠀⠀⠀⠀⠀</a:t>
            </a:r>
            <a:br/>
            <a:r>
              <a:t>⠀⠀⠀⠀⠀⠀⠀⠀⠀⠀⠀⢕⢕⢕⢕⢕⢕⢕⣿⣿⣟⣻⣟⢟⣿⣿⢟⣿⡿⣿⣿⣿⣿⣿⣿⣿⣿⣿⣿⣿⣿⣿⣿⣿⣿⣿⢿⣿⡿⣷⣵⢾⣿⣿⢕⢕⢕⢕⢕⢕⢕⢀⠀⠀⠀⠀⠀⠀⠀⠀⠀⠀⠀⠀⠀⠀⠀⠀⠀⠀⠀</a:t>
            </a:r>
            <a:br/>
            <a:r>
              <a:t>⠀⠀⠀⠀⠀⠀⠀⠀⠀⠀⠀⢕⢕⢕⢕⢕⢕⢕⣿⣿⣿⣿⣿⣿⣿⣿⣿⣿⣿⣿⣿⣿⣿⣿⣿⣿⣿⣿⣿⣿⣿⣿⣿⣿⣿⣿⣿⣿⣿⣿⣿⣿⣿⣿⢕⢕⢕⢕⢕⢕⢕⢕⢕⠀⠀⠀⠀⠀⠀⠀⠀⠀⠀⠀⠀⠀⠀⠀⠀⠀⠀</a:t>
            </a:r>
            <a:br/>
            <a:r>
              <a:t>⠀⠀⠀⠀⠀⠀⠀⠀⠀⠀⠀⢕⢜⢕⢕⢕⢕⢕⣿⣿⡟⣿⣿⢟⣿⣿⣿⣿⣿⣿⣿⣟⢿⣿⣿⢻⣿⣟⣿⣿⡏⢿⣿⡏⣿⣿⣹⣿⣿⣿⣿⢟⣿⡿⢕⢕⢕⢕⢕⢕⢕⢕⢕⠀⠀⠀⠀⠀⠀⠀⠀⠀⠀⠀⠀⠀⠀⠀⠀⠀⠀</a:t>
            </a:r>
            <a:br/>
            <a:r>
              <a:t>⠀⠀⠀⠀⠀⠀⠀⠀⠀⠀⠀⢕⢕⣵⢕⢕⢕⢕⢻⣿⡇⢻⣿⢕⣿⣿⢿⣿⣿⢾⢟⡟⢜⣿⣿⢺⡟⢝⡟⢻⢇⢹⣟⢇⣿⣯⢝⢻⢇⣽⣿⢎⣿⡇⢕⢕⢕⢕⢕⢕⢕⢕⢕⢄⢄⢄⢔⠀⠀⠀⠀⠀⠀⠀⠀⠀⠀⠀⠀⠀⠀</a:t>
            </a:r>
            <a:br/>
            <a:r>
              <a:t>⠀⠀⠀⠀⠀⠀⠀⠀⠀⠀⠀⢕⢕⢝⢕⢇⢕⢕⢕⢜⢕⢕⢜⢕⢜⢝⢜⢝⢕⢕⢕⢕⢕⢝⢕⢜⢕⢕⢕⢜⢕⢕⢝⢕⢕⢝⢕⢕⢕⢕⢕⢕⢕⢕⢕⢕⢕⢕⢕⢕⢕⢕⢕⢕⢕⢕⢕⢔⢄⠀⠀⠀⠀⠀⠀⠀⠀⠀⠀⠀⠀</a:t>
            </a:r>
            <a:br/>
            <a:r>
              <a:t>⠀⠀⠀⠀⠀⠀⠀⠀⠀⠀⠀⣿⣿⣿⣿⣿⣿⣿⣿⣿⣿⣿⣿⣿⣿⣿⣿⣿⣿⢕⣕⢹⣿⣿⣿⣿⣇⣱⣷⣿⣿⣿⣿⣿⣿⣿⡕⡕⢹⣿⣿⣿⣿⣿⣿⣿⣿⣿⣿⣿⣿⣿⣿⣿⣿⣿⣿⣿⣿⠀⠀⠀⠀⠀⠀⠀⠀⠀⠀⠀⠀</a:t>
            </a:r>
            <a:br/>
            <a:r>
              <a:t>⠀⠀⠀⠀⠀⠀⠀⠀⠀⠀⠀⣿⣿⣿⣿⣿⣿⣿⣿⣿⣿⣿⣿⣿⣿⡿⢿⣿⣿⢕⣿⣧⢻⣿⣿⣿⣿⣿⣿⣿⣿⣿⣿⣿⣿⣿⢱⣿⣜⢻⣿⣿⣿⣿⣿⣿⣿⣿⡏⢸⣿⢿⣽⣿⢟⣿⣻⣿⢻⠀⠀⠀⠀⠀⠀⠀⠀⠀⠀⠀⠀</a:t>
            </a:r>
            <a:br/>
            <a:r>
              <a:t>⠀⠀⠀⠀⠀⠀⠀⠀⠀⠀⠀⣿⢟⢻⢹⣿⣿⣽⣿⣿⣿⣿⣽⣿⣿⣧⣼⣿⣿⣿⣿⣿⣿⣿⣿⣿⣿⣿⣿⣿⣿⣿⣿⣿⣿⣿⣿⣿⣿⣿⣿⣿⣿⣿⣿⣿⣿⣿⣧⣵⣿⡜⢿⢟⢕⢱⢻⢏⣺⠀⠀⠀⠀⠀⠀⠀⠀⠀⠀⠀⠀</a:t>
            </a:r>
            <a:br/>
            <a:r>
              <a:t>⠀⠀⠀⠀⠀⠀⠀⠀⠀⠀⠀⢿⣿⢾⣾⣿⣿⣿⣿⣿⣿⣿⢿⢿⣿⣿⣻⣿⣿⣿⣿⣿⣿⣿⣿⣿⣿⣿⣿⣿⣿⣿⣿⣿⣿⣿⣿⣿⣿⣿⣿⣿⣿⣿⣿⣿⣿⣿⣿⣿⣿⣿⡕⢕⢕⢕⢵⢕⢕⠀⠀⠀⠀⠀⠀⠀⠀⠀⠀⠀⠀</a:t>
            </a:r>
            <a:br/>
            <a:r>
              <a:t>⠀⠀⠀⠀⠀⠀⠀⠀⠀⠀⠀⣿⡗⢕⢿⢿⡿⣻⣿⣿⣿⣿⢱⣷⣷⣾⣿⣿⣿⣿⣿⣿⣿⣿⣿⣿⣿⣿⣿⣿⣿⣿⣿⣿⣿⣿⣿⣿⣿⣿⣿⣟⣟⢟⢟⣿⣿⣿⣿⣿⣿⣿⣿⣗⢇⢕⣟⢕⢕⠀⠀⠀⠀⠀⠀⠀⠀⠀⠀⠀⠀</a:t>
            </a:r>
            <a:br/>
            <a:r>
              <a:t>⠀⠀⠀⠀⠀⠀⠀⠀⠀⠀⠀⣱⢕⢕⣝⣝⣇⣸⣿⣿⣿⡟⣿⣿⣿⣿⣿⣿⣿⣿⣿⣿⣿⣿⣿⣿⣿⣿⣿⣿⣿⣿⣿⣿⣿⣿⣿⣿⣿⣿⣿⣿⣿⣿⣿⣿⣿⣿⣿⣿⣿⣿⣿⣿⣼⢕⣟⡞⣕⠀⠀⠀⠀⠀⠀⠀⠀⠀⠀⠀⠀</a:t>
            </a:r>
            <a:br/>
            <a:r>
              <a:t>⠀⠀⠀⠀⠀⠀⠀⠀⠀⠀⠀⣵⣵⣼⣽⣿⣿⣿⣿⣿⣿⣷⣿⣿⣿⣿⣿⣿⣿⣿⣿⣿⣿⣿⣿⣿⣿⣿⣿⣿⣿⣿⣿⣿⣿⣿⣿⣿⣿⣿⣿⣿⣿⣿⣿⣿⣷⣿⣿⣿⣿⣿⣿⣿⣯⣵⣽⣵⣵⠀⠀⠀⠀⠀⠀⠀⠀⠀⠀⠀⠀</a:t>
            </a:r>
            <a:br/>
            <a:r>
              <a:t>⠀⠀⠀⠀⠀⠀⠀⠀⠀⠀⠀⣿⣿⣿⣿⣿⣿⣿⣿⣿⣿⣿⣿⣿⣿⣿⣿⣿⣯⣿⣿⣿⣿⣿⣿⣿⣿⣿⣿⣿⣿⣿⣿⣿⣿⣿⣿⣿⣿⣿⣿⣿⣿⣿⣿⣿⣿⣿⣿⡟⣵⣟⣽⣧⣵⣗⢧⣕⢵⠀⠀⠀⠀⠀⠀⠀⠀⠀⠀⠀⠀</a:t>
            </a:r>
            <a:br/>
            <a:r>
              <a:t>⠀⠀⠀⠀⠀⠀⠀⠀⠀⠀⠀⢸⣿⣿⣿⣿⣿⣿⣿⣿⣿⣿⢏⢹⣿⡹⣿⣿⣿⣿⣿⣿⣿⣿⣿⣿⣿⣿⣿⣿⣿⣿⣿⣿⣿⣿⣿⣿⣿⣿⣿⣿⣿⣿⣿⣿⣿⣿⣿⣧⢻⣏⣿⣿⣿⣿⡧⣿⣧⠀⠀⠀⠀⠀⠀⠀⠀⠀⠀⠀⠀</a:t>
            </a:r>
            <a:br/>
            <a:r>
              <a:t>⠀⠀⠀⠀⠀⠀⠀⠀⠀⠀⠀⢸⢟⢟⢟⢏⢝⢟⣿⣿⣿⣿⣷⣼⣻⣹⣿⣿⣿⣿⣿⣿⣿⣿⣿⣿⣿⣿⣿⣿⣿⣿⣿⣿⣿⣿⣿⣿⣿⣿⣿⣿⣿⣿⣿⣿⣿⣿⣿⣿⡜⣿⡼⣿⣿⣿⢇⣿⡿⠀⠀⠀⠀⠀⠀⠀⠀⠀⠀⠀⠀</a:t>
            </a:r>
            <a:br/>
            <a:r>
              <a:t>⠀⠀⠀⠀⠀⠀⠀⠀⠀⠀⠀⢕⢕⢕⢕⢕⣕⢸⣿⣿⣿⣿⣿⣿⣿⣿⣿⣿⣿⣿⣿⣿⣿⣿⣿⣿⣿⣿⣿⣿⣿⣿⣿⣿⣿⣿⣿⣿⣿⣿⣿⣿⣿⣿⣿⣿⣿⣿⣿⣿⣷⢹⢇⢟⢟⢟⢸⢿⢇⠀⠀⠀⠀⠀⠀⠀⠀⠀⠀⠀⠀</a:t>
            </a:r>
            <a:br/>
            <a:r>
              <a:t>⠀⠀⠀⠀⠀⠀⠀⠀⠀⠀⠀⠑⠓⠛⠛⠃⠙⠑⠛⠛⠛⠛⠛⠛⠛⠛⠛⠛⠛⠛⠛⠛⠛⠛⠛⠛⠛⠛⠛⠛⠛⠛⠛⠛⠛⠛⠛⠛⠛⠛⠛⠛⠛⠛⠛⠛⠛⠛⠛⠛⠛⠑⠑⠑⠑⠑⠑⠑⠑⠀⠀⠀⠀⠀⠀⠀⠀⠀⠀⠀⠀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⠀⠀⠀⠀⠀⠀⠀⠀⠀⠀⠀⣿⣿⣿⣿⣿⣿⣿⣿⣿⣿⣿⣿⣿⣿⣿⣿⣿⣿⣿⣿⣿⣿⣿⣿⣿⣿⡏⢕⢕⢕⣕⢕⢝⣿⣿⣿⣿⣿⣿⣿⣿⣿⣿⣿⣿⣿⣿⣿⣿⣿⣿⣿⣿⣿⣿⣿⣿⣿⠀⠀⠀⠀⠀⠀⠀⠀⠀⠀⠀⠀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⠀⠀⠀⠀⠀⠀⠀⠀⠀⠀⠀⣿⣿⣿⣿⣿⣿⣿⣿⣿⣿⣿⣿⣿⣿⣿⣿⣿⣿⣿⣿⣿⣿⣿⣿⣿⣿⣿⣾⣿⣿⣿⣧⢕⣿⣿⣿⣿⣿⣿⣿⣿⣿⣿⣿⣿⣿⣿⣿⣿⣿⣿⣿⣿⣿⣿⣿⣿⣿⠀⠀⠀⠀⠀⠀⠀⠀⠀⠀⠀⠀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⠀⠀⠀⠀⠀⠀⠀⠀⠀⠀⠀⣿⣿⣿⣿⣿⣿⣿⣿⣿⣿⣿⣿⣿⣿⣿⣿⣿⣿⣿⣿⣿⣿⣿⣿⣿⣿⣿⣣⣽⣧⣾⣿⣵⣿⣿⣿⣿⣿⣿⣿⣿⣿⣿⣿⣿⣿⣿⣿⣿⣿⣿⣿⣿⣿⣿⣿⣿⣿⠀⠀⠀⠀⠀⠀⠀⠀⠀⠀⠀⠀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⠀⠀⠀⠀⠀⠀⠀⠀⠀⠀⠀⣿⣿⣿⣿⣿⣿⣿⣿⣿⣿⣿⣿⣿⣿⣿⣿⣿⣿⣿⣿⣿⣿⣿⣿⣿⣿⣿⣿⢾⢿⣿⣿⣿⣿⣿⣿⣿⣿⣿⣿⣿⣿⣿⣿⣿⣿⣿⣿⣿⣿⣿⣿⣿⣿⣿⣿⣿⣿⠀⠀⠀⠀⠀⠀⠀⠀⠀⠀⠀⠀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⠀⠀⠀⠀⠀⠀⠀⠀⠀⠀⠀⣿⣿⣿⣿⣿⣿⣿⣿⣿⣿⣿⣿⣿⣿⣿⣿⣿⣿⣿⣿⣿⣿⣿⣿⣿⣿⣿⣿⣯⣿⣿⣿⣿⡟⢿⣿⣿⣿⣿⣿⣿⣿⣿⣿⣿⣿⣿⣿⣿⣿⣿⣿⣿⣿⣿⣿⣿⣿⠀⠀⠀⠀⠀⠀⠀⠀⠀⠀⠀⠀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⠀⠀⠀⠀⠀⠀⠀⠀⠀⠀⠀⣿⣿⣿⣿⣿⣿⣿⣿⣿⣿⣿⣿⣿⣿⣿⣿⣿⣿⣿⣿⣿⣿⣿⣿⣿⣿⡿⢿⣿⣿⣿⡿⣿⡇⢕⠑⠙⢙⠟⢻⢿⣿⣿⣿⣿⣿⣿⣿⣿⣿⣿⣿⣿⣿⣿⣿⣿⣿⠀⠀⠀⠀⠀⠀⠀⠀⠀⠀⠀⠀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⠀⠀⠀⠀⠀⠀⠀⠀⠀⠀⠀⣿⣿⣿⣿⣿⣿⣿⣿⣿⣿⣿⣿⣿⣿⣿⣿⣿⣿⣿⣿⣿⣿⣿⡿⢟⠙⠁⢸⣯⣯⣷⣾⡟⢕⢑⠀⢔⢀⢕⠕⢕⢿⣿⣿⣿⣿⣿⣿⣿⣿⣿⣿⣿⣿⣿⣿⣿⣿⠀⠀⠀⠀⠀⠀⠀⠀⠀⠀⠀⠀</a:t>
            </a:r>
            <a:br/>
            <a:r>
              <a:t>⠀⠀⠀⠀⠀⠀⠀⠀⠀⠀⠀⣿⣿⣿⣿⣿⣿⣿⣿⣿⣿⣿⣿⣿⣿⣿⣿⣿⣿⣿⣿⣿⣿⢕⠕⠀⠀⠀⠁⢕⣿⣼⣝⢕⢕⢕⢕⠕⠀⠕⠀⠑⢸⣿⣿⣿⣿⣿⣿⣿⣿⣿⣿⣿⣿⣿⣿⣿⣿⠀⠀⠀⠀⠀⠀⠀⠀⠀⠀⠀⠀</a:t>
            </a:r>
            <a:br/>
            <a:r>
              <a:t>⠀⠀⠀⠀⠀⠀⠀⠀⠀⠀⠀⣿⣿⣿⣿⣿⣿⣿⣿⣿⣿⣿⣿⣿⣿⣿⣿⣿⣿⣿⣿⣿⣿⢕⠁⠀⠁⠀⠀⠁⢝⢧⢕⢕⢕⢕⠑⠀⠐⠀⠀⠀⢕⣿⣿⣿⣿⣿⣿⣿⣿⣿⣿⣿⣿⣿⣿⣿⣿⠀⠀⠀⠀⠀⠀⠀⠀⠀⠀⠀⠀</a:t>
            </a:r>
            <a:br/>
            <a:r>
              <a:t>⠀⠀⠀⠀⠀⠀⠀⠀⠀⠀⠀⣿⣿⣿⣿⣿⣿⣿⣿⣿⣿⣿⣿⣿⣿⣿⣿⣿⣿⣿⣿⣿⣿⢕⠀⠀⠀⠀⠀⠀⢕⢇⢑⢕⢕⠕⠀⠀⠀⠀⠀⢐⢕⢹⣿⣿⣿⣿⣿⣿⣿⣿⣿⣿⣿⣿⣿⣿⣿⠀⠀⠀⠀⠀⠀⠀⠀⠀⠀⠀⠀</a:t>
            </a:r>
            <a:br/>
            <a:r>
              <a:t>⠀⠀⠀⠀⠀⠀⠀⠀⠀⠀⠀⣿⣿⣿⣿⣿⣿⣿⣿⣿⣿⣿⣿⣿⣿⣿⣿⣿⣿⣿⣿⣿⣿⢕⠀⠀⠀⠀⠀⠀⢕⢅⢱⣕⣕⡅⠀⠀⠀⠀⠀⠀⠀⢅⣿⣿⣿⣿⣿⣿⣿⣿⣿⣿⣿⣿⣿⣿⣿⠀⠀⠀⠀⠀⠀⠀⠀⠀⠀⠀⠀</a:t>
            </a:r>
            <a:br/>
            <a:r>
              <a:t>⠀⠀⠀⠀⠀⠀⠀⠀⠀⠀⠀⣿⣿⣿⣿⣿⣿⣿⣿⣿⣿⣿⣿⣿⣿⣿⣿⣿⣿⣿⣿⣿⣿⠕⠀⠀⠀⠀⠀⠀⢕⠔⢕⣿⣿⣷⡕⢄⢀⢀⠀⠀⠀⢸⣿⣿⣿⣿⣿⣿⣿⣿⣿⣿⣿⣿⣿⣿⣿⠀⠀⠀⠀⠀⠀⠀⠀⠀⠀⠀⠀</a:t>
            </a:r>
            <a:br/>
            <a:r>
              <a:t>⠀⠀⠀⠀⠀⠀⠀⠀⠀⠀⠀⣿⣿⣿⣿⣿⣿⣿⣿⣿⣿⣿⣿⣿⣿⣿⣿⣿⣿⣿⣿⣿⣿⢕⢀⠀⠀⠀⠀⠀⢕⠀⠁⠑⠝⠟⠇⠑⠑⠁⠀⠄⢄⣸⣿⣿⣿⣿⣿⣿⣿⣿⣿⣿⣿⣿⣿⣿⣿⠀⠀⠀⠀⠀⠀⠀⠀⠀⠀⠀⠀</a:t>
            </a:r>
            <a:br/>
            <a:r>
              <a:t>⠀⠀⠀⠀⠀⠀⠀⠀⠀⠀⠀⣿⣿⣿⣿⣿⣿⣿⣿⣿⣿⣿⣿⣿⣿⣿⣿⣿⣿⣿⣿⣿⣿⣷⡕⠀⠀⠀⠀⠀⢕⠀⠀⠀⠀⠀⠀⠑⠀⢠⣴⣷⣿⣿⣿⣿⣿⣿⣿⣿⣿⣿⣿⣿⣿⣿⣿⣿⣿⠀⠀⠀⠀⠀⠀⠀⠀⠀⠀⠀⠀</a:t>
            </a:r>
            <a:br/>
            <a:r>
              <a:t>⠀⠀⠀⠀⠀⠀⠀⠀⠀⠀⠀⣿⣿⣿⣿⣿⣿⣿⣿⣿⣿⣿⣿⣿⣿⣿⣿⣿⣿⣿⣿⣿⣿⣿⣷⠄⠀⠀⠀⠀⢕⢕⢄⠀⠀⠀⠀⠀⠀⢜⣿⣿⣿⣿⣿⣿⣿⣿⣿⣿⣿⣿⣿⣿⣿⣿⣿⣿⣿⠀⠀⠀⠀⠀⠀⠀⠀⠀⠀⠀⠀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⠀⠀⠀⠀⠀⠀⠀⠀⠀⠀⠀⣿⣿⣿⣿⣿⣿⣿⣿⣿⣿⣿⣿⣿⣿⣿⣿⣿⣿⣿⣿⣿⣿⣟⢑⠀⠀⠀⠀⠀⢕⢕⢕⠀⢔⠔⠀⠀⠀⠑⣿⣿⣿⣿⣿⣿⣿⣿⣿⣿⣿⣿⣿⣿⣿⣿⣿⣿⣿⠀⠀⠀⠀⠀⠀⠀⠀⠀⠀⠀⠀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⠀⠀⠀⠀⠀⠀⠀⠀⠀⠀⠀⣿⣿⣿⣿⣿⣿⣿⣿⣿⣿⣿⣿⣿⣿⣿⣿⣿⣿⣿⣿⣿⣿⣿⡇⠁⠀⠀⠀⠀⢕⢕⢕⢄⢅⠄⠀⠀⠀⠀⢻⣿⣿⣿⣿⣿⣿⣿⣿⣿⣿⣿⣿⣿⣿⣿⣿⣿⣿⠀⠀⠀⠀⠀⠀⠀⠀⠀⠀⠀⠀</a:t>
            </a:r>
            <a:br/>
            <a:r>
              <a:t>⠀⠀⠀⠀⠀⠀⠀⠀⠀⠀⠀⣿⣿⣿⣿⣿⣿⣿⣿⣿⣿⣿⣿⣿⣿⣿⣿⣿⣿⣿⣿⣿⣿⣿⢇⠀⠀⠀⠀⠀⢸⣵⢕⢕⢀⠀⢀⢀⠀⢀⢸⣿⣿⣿⣿⣿⣿⣿⣿⣿⣿⣿⣿⣿⣿⣿⣿⣿⣿⠀⠀⠀⠀⠀⠀⠀⠀⠀⠀⠀⠀</a:t>
            </a:r>
            <a:br/>
            <a:r>
              <a:t>⠀⠀⠀⠀⠀⠀⠀⠀⠀⠀⠀⣿⣿⣿⣿⣿⣿⣿⣿⣿⣿⣿⣿⣿⣿⣿⣿⣿⣿⣿⣿⣿⣿⡟⠑⠀⠀⠀⠀⢔⣼⣿⣕⢕⢕⠀⢀⠀⢄⢅⢸⣿⣿⣿⣿⣿⣿⣿⣿⣿⣿⣿⣿⣿⣿⣿⣿⣿⣿⠀⠀⠀⠀⠀⠀⠀⠀⠀⠀⠀⠀</a:t>
            </a:r>
            <a:br/>
            <a:r>
              <a:t>⠀⠀⠀⠀⠀⠀⠀⠀⠀⠀⠀⠛⠛⠛⠛⠛⠛⠛⠛⠛⠛⠛⠛⠛⠛⠛⠛⠛⠛⠛⠛⠛⠛⠃⠀⠀⠀⠀⠀⠑⠙⠛⠛⠃⠑⠀⠐⠑⠑⠑⠘⠛⠛⠛⠛⠛⠛⠛⠛⠛⠛⠛⠛⠛⠛⠛⠛⠛⠛⠀⠀⠀⠀⠀⠀⠀⠀⠀⠀⠀⠀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⠀⠀⠀⠀⠀⠀⠀⠀⠀⠀⠀⣿⣿⣿⣿⣿⣿⣿⣿⣿⣿⣿⣿⣿⣿⣿⣿⣿⣿⣿⣿⣿⣿⣿⣿⣿⣿⣿⡟⢝⢕⢕⢜⢝⢻⣿⣿⣿⣿⣿⣿⣿⣿⣿⣿⣿⣿⣿⣿⣿⣿⣿⣿⣿⣿⣿⣿⣿⣿⠀⠀⠀⠀⠀⠀⠀⠀⠀⠀⠀⠀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⠀⠀⠀⠀⠀⠀⠀⠀⠀⠀⠀⣿⣿⣿⣿⣿⣿⣿⣿⣿⣿⣿⣿⣿⣿⣿⣿⣿⣿⣿⣿⣿⣿⣿⣿⣿⣿⣿⢧⣵⣵⣷⣷⣇⢕⣿⣿⣿⣿⣿⣿⣿⣿⣿⣿⣿⣿⣿⣿⣿⣿⣿⣿⣿⣿⣿⣿⣿⣿⠀⠀⠀⠀⠀⠀⠀⠀⠀⠀⠀⠀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⠀⠀⠀⠀⠀⠀⠀⠀⠀⠀⠀⣿⣿⣿⣿⣿⣿⣿⣿⣿⣿⣿⣿⣿⣿⣿⣿⣿⣿⣿⣿⣿⣿⣿⣿⣿⣿⣿⣿⢟⣻⣟⣿⣿⢱⣿⣿⣿⣿⣿⣿⣿⣿⣿⣿⣿⣿⣿⣿⣿⣿⣿⣿⣿⣿⣿⣿⣿⣿⠀⠀⠀⠀⠀⠀⠀⠀⠀⠀⠀⠀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⠀⠀⠀⠀⠀⠀⠀⠀⠀⠀⠀⣿⣿⣿⣿⣿⣿⣿⣿⣿⣿⣿⣿⣿⣿⣿⣿⣿⣿⣿⣿⣿⣿⣿⣿⣿⣿⣿⣿⣿⣸⣷⣿⣿⣿⣿⣿⣿⣿⣿⣿⣿⣿⣿⣿⣿⣿⣿⣿⣿⣿⣿⣿⣿⣿⣿⣿⣿⣿⠀⠀⠀⠀⠀⠀⠀⠀⠀⠀⠀⠀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⠀⠀⠀⠀⠀⠀⠀⠀⠀⠀⠀⣿⣿⣿⣿⣿⣿⣿⣿⣿⣿⣿⣿⣿⣿⣿⣿⣿⣿⣿⣿⣿⣿⣿⣿⣿⣿⣿⣿⣿⣟⣻⣿⣿⡇⢝⠟⢻⢿⢿⣿⣿⣿⣿⣿⣿⣿⣿⣿⣿⣿⣿⣿⣿⣿⣿⣿⣿⣿⠀⠀⠀⠀⠀⠀⠀⠀⠀⠀⠀⠀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⠀⠀⠀⠀⠀⠀⠀⠀⠀⠀⠀⣿⣿⣿⣿⣿⣿⣿⣿⣿⣿⣿⣿⣿⣿⣿⣿⣿⣿⣿⣿⣿⣿⣿⡿⢟⠏⠕⢸⣿⢿⣇⣵⣿⢇⢕⠀⢀⢀⠄⢅⢝⣿⣿⣿⣿⣿⣿⣿⣿⣿⣿⣿⣿⣿⣿⣿⣿⣿⠀⠀⠀⠀⠀⠀⠀⠀⠀⠀⠀⠀</a:t>
            </a:r>
            <a:br/>
            <a:r>
              <a:t>⠀⠀⠀⠀⠀⠀⠀⠀⠀⠀⠀⣿⣿⣿⣿⣿⣿⣿⣿⣿⣿⣿⣿⣿⣿⣿⣿⣿⣿⣿⣿⣿⣿⢕⠑⢔⠀⠀⠘⢝⣵⣿⣽⢕⠕⢐⢄⠕⠀⢕⠁⠕⢸⣿⣿⣿⣿⣿⣿⣿⣿⣿⣿⣿⣿⣿⣿⣿⣿⠀⠀⠀⠀⠀⠀⠀⠀⠀⠀⠀⠀</a:t>
            </a:r>
            <a:br/>
            <a:r>
              <a:t>⠀⠀⠀⠀⠀⠀⠀⠀⠀⠀⠀⣿⣿⣿⣿⣿⣿⣿⣿⣿⣿⣿⣿⣿⣿⣿⣿⣿⣿⣿⣿⣿⡯⢕⠀⠁⠕⠀⠀⠀⣿⢵⢵⢕⢕⢕⢑⠀⠀⠁⠀⠀⢜⣿⣿⣿⣿⣿⣿⣿⣿⣿⣿⣿⣿⣿⣿⣿⣿⠀⠀⠀⠀⠀⠀⠀⠀⠀⠀⠀⠀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⠀⠀⠀⠀⠀⠀⠀⠀⠀⠀⠀⣿⣿⣿⣿⣿⣿⣿⣿⣿⣿⣿⣿⣿⣿⣿⣿⣿⣿⣿⣿⣿⡇⠀⠀⠀⠀⠀⠀⠀⢝⢗⢇⢕⢕⢕⠑⠀⠀⠀⠀⠀⢕⢹⣿⣿⣿⣿⣿⣿⣿⣿⣿⣿⣿⣿⣿⣿⣿⠀⠀⠀⠀⠀⠀⠀⠀⠀⠀⠀⠀</a:t>
            </a:r>
            <a:br/>
            <a:r>
              <a:t>⠀⠀⠀⠀⠀⠀⠀⠀⠀⠀⠀⣿⣿⣿⣿⣿⣿⣿⣿⣿⣿⣿⣿⣿⣿⣿⣿⣿⣿⣿⣿⣿⡇⠄⠀⠀⠀⠀⠀⠀⢜⣝⢅⢕⢸⣿⣷⢄⠀⠀⠀⠀⠁⢁⢜⣿⣿⣿⣿⣿⣿⣿⣿⣿⣿⣿⣿⣿⣿⠀⠀⠀⠀⠀⠀⠀⠀⠀⠀⠀⠀</a:t>
            </a:r>
            <a:br/>
            <a:r>
              <a:t>⠀⠀⠀⠀⠀⠀⠀⠀⠀⠀⠀⣿⣿⣿⣿⣿⣿⣿⣿⣿⣿⣿⣿⣿⣿⣿⣿⣿⣿⣿⣿⣿⡇⠐⠀⠀⠀⠀⠀⠀⢕⠕⠄⠀⠜⢿⣿⡇⢄⢀⢀⠀⠀⠀⢸⣿⣿⣿⣿⣿⣿⣿⣿⣿⣿⣿⣿⣿⣿⠀⠀⠀⠀⠀⠀⠀⠀⠀⠀⠀⠀</a:t>
            </a:r>
            <a:br/>
            <a:r>
              <a:t>⠀⠀⠀⠀⠀⠀⠀⠀⠀⠀⠀⣿⣿⣿⣿⣿⣿⣿⣿⣿⣿⣿⣿⣿⣿⣿⣿⣿⣿⣿⣿⣿⣷⣧⡄⠀⠀⠀⠀⠀⢕⢕⠐⠀⠀⠀⠈⠁⢑⢁⠀⠀⠕⠀⢱⣿⣿⣿⣿⣿⣿⣿⣿⣿⣿⣿⣿⣿⣿⠀⠀⠀⠀⠀⠀⠀⠀⠀⠀⠀⠀</a:t>
            </a:r>
            <a:br/>
            <a:r>
              <a:t>⠀⠀⠀⠀⠀⠀⠀⠀⠀⠀⠀⣿⣿⣿⣿⣿⣿⣿⣿⣿⣿⣿⣿⣿⣿⣿⣿⣿⣿⣿⣿⣿⣿⣿⡧⠀⠀⠀⠀⠀⢕⢁⢄⠀⠀⠀⠀⠀⠁⠁⣠⣤⣴⣷⣿⣿⣿⣿⣿⣿⣿⣿⣿⣿⣿⣿⣿⣿⣿⠀⠀⠀⠀⠀⠀⠀⠀⠀⠀⠀⠀</a:t>
            </a:r>
            <a:br/>
            <a:r>
              <a:t>⠀⠀⠀⠀⠀⠀⠀⠀⠀⠀⠀⣿⣿⣿⣿⣿⣿⣿⣿⣿⣿⣿⣿⣿⣿⣿⣿⣿⣿⣿⣿⣿⣏⣹⣵⡆⠀⠀⠀⠀⢕⢄⢄⠀⠀⠀⠀⠀⠀⢄⣿⣿⣿⣿⣿⣿⣿⣿⣿⣿⣿⣿⣿⣿⣿⣿⣿⣿⣿⠀⠀⠀⠀⠀⠀⠀⠀⠀⠀⠀⠀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⠀⠀⠀⠀⠀⠀⠀⠀⠀⠀⠀⣿⣿⣿⣿⣿⣿⣿⣿⣿⣿⣿⣿⣿⣿⣿⣿⣿⣿⣿⣿⣿⣿⣿⣿⢕⠀⠀⠀⠀⢕⢕⢕⢔⠀⢀⢀⠀⠀⠀⢹⣿⣿⣿⣿⣿⣿⣿⣿⣿⣿⣿⣿⣿⣿⣿⣿⣿⣿⠀⠀⠀⠀⠀⠀⠀⠀⠀⠀⠀⠀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⠀⠀⠀⠀⠀⠀⠀⠀⠀⠀⠀⣿⣿⣿⣿⣿⣿⣿⣿⣿⣿⣿⣿⣿⣿⣿⣿⣿⣿⣿⣿⣿⣿⣿⣿⢕⠀⠀⠀⠀⢕⢕⢕⠀⠀⠈⠁⠀⠀⠀⢸⣿⣿⣿⣿⣿⣿⣿⣿⣿⣿⣿⣿⣿⣿⣿⣿⣿⣿⠀⠀⠀⠀⠀⠀⠀⠀⠀⠀⠀⠀</a:t>
            </a:r>
            <a:br/>
            <a:r>
              <a:t>⠀⠀⠀⠀⠀⠀⠀⠀⠀⠀⠀⣿⣿⣿⣿⣿⣿⣿⣿⣿⣿⣿⣿⣿⣿⣿⣿⣿⣿⣿⣿⣿⣿⣿⡏⠀⠀⠀⠀⠀⢱⢕⢕⠀⠀⠀⠅⢀⠀⠀⢸⣿⣿⣿⣿⣿⣿⣿⣿⣿⣿⣿⣿⣿⣿⣿⣿⣿⣿⠀⠀⠀⠀⠀⠀⠀⠀⠀⠀⠀⠀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⠀⠀⠀⠀⠀⠀⠀⠀⠀⠀⠀⣿⣿⣿⣿⣿⣿⣿⣿⣿⣿⣿⣿⣿⣿⣿⣿⣿⣿⣿⣿⣿⣿⣿⡇⠀⠀⠀⠀⢀⢸⣧⡕⠅⠀⠀⠔⠑⠄⠀⢕⣿⣿⣿⣿⣿⣿⣿⣿⣿⣿⣿⣿⣿⣿⣿⣿⣿⣿⠀⠀⠀⠀⠀⠀⠀⠀⠀⠀⠀⠀</a:t>
            </a:r>
            <a:br/>
            <a:r>
              <a:t>⠀⠀⠀⠀⠀⠀⠀⠀⠀⠀⠀⣿⣿⣿⣿⣿⣿⣿⣿⣿⣿⣿⣿⣿⣿⣿⣿⣿⣿⣿⣿⣿⣿⣿⢕⠀⠀⠀⠀⢔⣿⣿⣷⠀⠀⠀⠀⠀⢐⢅⢱⣿⣿⣿⣿⣿⣿⣿⣿⣿⣿⣿⣿⣿⣿⣿⣿⣿⣿⠀⠀⠀⠀⠀⠀⠀⠀⠀⠀⠀⠀</a:t>
            </a:r>
            <a:br/>
            <a:r>
              <a:t>⠀⠀⠀⠀⠀⠀⠀⠀⠀⠀⠀⠛⠛⠛⠛⠛⠛⠛⠛⠛⠛⠛⠛⠛⠛⠛⠛⠛⠛⠛⠛⠛⠛⠛⠓⠐⠀⠀⠀⠑⠛⠛⠛⠀⠀⠐⠐⠐⠓⠛⠛⠛⠛⠛⠛⠛⠛⠛⠛⠛⠛⠛⠛⠛⠛⠛⠛⠛⠛⠀⠀⠀⠀⠀⠀⠀⠀⠀⠀⠀⠀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⠀⠀⠀⠀⠀⠀⠀⠀⠀⠀⠀⣿⣿⣿⣿⣿⣿⣿⣿⣿⣿⣿⣿⣿⣿⣿⣿⣿⣿⣿⣿⣿⣿⣿⣿⣿⣿⣿⣿⢝⢕⢕⢕⢜⢝⣿⣿⣿⣿⣿⣿⣿⣿⣿⣿⣿⣿⣿⣿⣿⣿⣿⣿⣿⣿⣿⣿⣿⣿⠀⠀⠀⠀⠀⠀⠀⠀⠀⠀⠀⠀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⠀⠀⠀⠀⠀⠀⠀⠀⠀⠀⠀⣿⣿⣿⣿⣿⣿⣿⣿⣿⣿⣿⣿⣿⣿⣿⣿⣿⣿⣿⣿⣿⣿⣿⣿⣿⣿⣿⢟⣷⣷⣷⣿⣷⢕⣿⣿⣿⣿⣿⣿⣿⣿⣿⣿⣿⣿⣿⣿⣿⣿⣿⣿⣿⣿⣿⣿⣿⣿⠀⠀⠀⠀⠀⠀⠀⠀⠀⠀⠀⠀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⠀⠀⠀⠀⠀⠀⠀⠀⠀⠀⠀⣿⣿⣿⣿⣿⣿⣿⣿⣿⣿⣿⣿⣿⣿⣿⣿⣿⣿⣿⣿⣿⣿⣿⣿⣿⣿⣿⣿⣏⣝⣿⣝⣿⣇⣿⣿⣿⣿⣿⣿⣿⣿⣿⣿⣿⣿⣿⣿⣿⣿⣿⣿⣿⣿⣿⣿⣿⣿⠀⠀⠀⠀⠀⠀⠀⠀⠀⠀⠀⠀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⠀⠀⠀⠀⠀⠀⠀⠀⠀⠀⠀⣿⣿⣿⣿⣿⣿⣿⣿⣿⣿⣿⣿⣿⣿⣿⣿⣿⣿⣿⣿⣿⣿⣿⣿⣿⣿⣿⣿⣿⢯⣽⣿⣿⣿⣿⣿⣿⣿⣿⣿⣿⣿⣿⣿⣿⣿⣿⣿⣿⣿⣿⣿⣿⣿⣿⣿⣿⣿⠀⠀⠀⠀⠀⠀⠀⠀⠀⠀⠀⠀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⠀⠀⠀⠀⠀⠀⠀⠀⠀⠀⠀⣿⣿⣿⣿⣿⣿⣿⣿⣿⣿⣿⣿⣿⣿⣿⣿⣿⣿⣿⣿⣿⣿⣿⣿⣿⣿⣿⣿⣿⣗⣳⣾⣿⢿⣿⣿⣿⣿⣿⣿⣿⣿⣿⣿⣿⣿⣿⣿⣿⣿⣿⣿⣿⣿⣿⣿⣿⣿⠀⠀⠀⠀⠀⠀⠀⠀⠀⠀⠀⠀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⠀⠀⠀⠀⠀⠀⠀⠀⠀⠀⠀⣿⣿⣿⣿⣿⣿⣿⣿⣿⣿⣿⣿⣿⣿⣿⣿⣿⣿⣿⣿⣿⣿⣿⣿⣿⡿⢿⢿⣗⣝⣹⣿⣿⡇⢜⠝⠟⠟⢿⢿⣿⣿⣿⣿⣿⣿⣿⣿⣿⣿⣿⣿⣿⣿⣿⣿⣿⣿⠀⠀⠀⠀⠀⠀⠀⠀⠀⠀⠀⠀</a:t>
            </a:r>
            <a:br/>
            <a:r>
              <a:t>⠀⠀⠀⠀⠀⠀⠀⠀⠀⠀⠀⣿⣿⣿⣿⣿⣿⣿⣿⣿⣿⣿⣿⣿⣿⣿⣿⣿⣿⣿⣿⣿⣿⢟⢏⢑⠁⠅⢿⣿⡿⣧⣾⡿⢕⠕⠀⢀⠀⠀⢕⢜⣿⣿⣿⣿⣿⣿⣿⣿⣿⣿⣿⣿⣿⣿⣿⣿⣿⠀⠀⠀⠀⠀⠀⠀⠀⠀⠀⠀⠀</a:t>
            </a:r>
            <a:br/>
            <a:r>
              <a:t>⠀⠀⠀⠀⠀⠀⠀⠀⠀⠀⠀⣿⣿⣿⣿⣿⣿⣿⣿⣿⣿⣿⣿⣿⣿⣿⣿⣿⣿⣿⣿⣿⡇⢕⠁⢕⢄⠀⠀⢕⣼⢿⢞⢑⠑⢐⠀⠁⠀⢔⠁⠕⢹⣿⣿⣿⣿⣿⣿⣿⣿⣿⣿⣿⣿⣿⣿⣿⣿⠀⠀⠀⠀⠀⠀⠀⠀⠀⠀⠀⠀</a:t>
            </a:r>
            <a:br/>
            <a:r>
              <a:t>⠀⠀⠀⠀⠀⠀⠀⠀⠀⠀⠀⣿⣿⣿⣿⣿⣿⣿⣿⣿⣿⣿⣿⣿⣿⣿⣿⣿⣿⣿⣿⣿⢇⠀⠀⠑⠕⠀⠀⢔⣿⢞⡝⢑⢅⢕⠄⠀⠀⠀⠀⠀⢜⣿⣿⣿⣿⣿⣿⣿⣿⣿⣿⣿⣿⣿⣿⣿⣿⠀⠀⠀⠀⠀⠀⠀⠀⠀⠀⠀⠀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⠀⠀⠀⠀⠀⠀⠀⠀⠀⠀⠀⣿⣿⣿⣿⣿⣿⣿⣿⣿⣿⣿⣿⣿⣿⣿⣿⣿⣿⣿⣿⣿⢕⠀⠀⠀⠀⠀⠀⠑⢝⡹⢅⢕⢕⣇⣔⡀⠀⠀⠀⠀⠑⢝⢿⣿⣿⣿⣿⣿⣿⣿⣿⣿⣿⣿⣿⣿⣿⠀⠀⠀⠀⠀⠀⠀⠀⠀⠀⠀⠀</a:t>
            </a:r>
            <a:br/>
            <a:r>
              <a:t>⠀⠀⠀⠀⠀⠀⠀⠀⠀⠀⠀⣿⣿⣿⣿⣿⣿⣿⣿⣿⣿⣿⣿⣿⣿⣿⣿⣿⣿⣿⣿⣿⢕⡄⠀⠀⠀⠀⠀⠀⢕⠔⠔⠑⢕⢸⢿⣿⡕⠀⠀⠀⠁⠀⢕⣿⣿⣿⣿⣿⣿⣿⣿⣿⣿⣿⣿⣿⣿⠀⠀⠀⠀⠀⠀⠀⠀⠀⠀⠀⠀</a:t>
            </a:r>
            <a:br/>
            <a:r>
              <a:t>⠀⠀⠀⠀⠀⠀⠀⠀⠀⠀⠀⣿⣿⣿⣿⣿⣿⣿⣿⣿⣿⣿⣿⣿⣿⣿⣿⣿⣿⣿⣿⣇⣵⣷⣇⠀⠀⠀⠀⠀⢕⢕⢑⠀⠁⠘⠝⢻⡇⢔⢄⠄⠀⠀⠜⣿⣿⣿⣿⣿⣿⣿⣿⣿⣿⣿⣿⣿⣿⠀⠀⠀⠀⠀⠀⠀⠀⠀⠀⠀⠀</a:t>
            </a:r>
            <a:br/>
            <a:r>
              <a:t>⠀⠀⠀⠀⠀⠀⠀⠀⠀⠀⠀⣿⣿⣿⣿⣿⣿⣿⣿⣿⣿⣿⣿⣿⣿⣿⣿⣿⣿⣿⣿⡏⡝⢿⣿⠀⠀⠀⠀⠀⢕⠑⠁⠀⠀⠀⠀⠀⠀⠄⢅⠀⠁⠄⢕⣿⣿⣿⣿⣿⣿⣿⣿⣿⣿⣿⣿⣿⣿⠀⠀⠀⠀⠀⠀⠀⠀⠀⠀⠀⠀</a:t>
            </a:r>
            <a:br/>
            <a:r>
              <a:t>⠀⠀⠀⠀⠀⠀⠀⠀⠀⠀⠀⣿⣿⣿⣿⣿⣿⣿⣿⣿⣿⣿⣿⣿⣿⣿⣿⣿⣿⣿⣿⣷⣇⣜⣕⠀⠀⠀⠀⠀⢕⠑⠁⠀⠀⠀⠀⠀⠀⠀⣶⣴⣶⣾⣿⣿⣿⣿⣿⣿⣿⣿⣿⣿⣿⣿⣿⣿⣿⠀⠀⠀⠀⠀⠀⠀⠀⠀⠀⠀⠀</a:t>
            </a:r>
            <a:br/>
            <a:r>
              <a:t>⠀⠀⠀⠀⠀⠀⠀⠀⠀⠀⠀⣿⣿⣿⣿⣿⣿⣿⣿⣿⣿⣿⣿⣿⣿⣿⣿⣿⣿⣿⣿⣿⣿⣿⣿⠀⠀⠀⠀⠀⢕⢔⢄⠀⠀⠀⠀⠀⠀⠀⢿⣿⣿⣿⣿⣿⣿⣿⣿⣿⣿⣿⣿⣿⣿⣿⣿⣿⣿⠀⠀⠀⠀⠀⠀⠀⠀⠀⠀⠀⠀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⠀⠀⠀⠀⠀⠀⠀⠀⠀⠀⠀⣿⣿⣿⣿⣿⣿⣿⣿⣿⣿⣿⣿⣿⣿⣿⣿⣿⣿⣿⣿⣿⣿⣿⡏⠀⠀⠀⠀⠀⢕⢕⢕⢄⠀⢀⡀⠀⠀⠀⢸⣿⣿⣿⣿⣿⣿⣿⣿⣿⣿⣿⣿⣿⣿⣿⣿⣿⣿⠀⠀⠀⠀⠀⠀⠀⠀⠀⠀⠀⠀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⠀⠀⠀⠀⠀⠀⠀⠀⠀⠀⠀⣿⣿⣿⣿⣿⣿⣿⣿⣿⣿⣿⣿⣿⣿⣿⣿⣿⣿⣿⣿⣿⣿⣿⡇⠀⠀⠀⠀⠀⢕⢕⢕⠀⠀⠄⠁⠀⠀⠀⢜⣿⣿⣿⣿⣿⣿⣿⣿⣿⣿⣿⣿⣿⣿⣿⣿⣿⣿⠀⠀⠀⠀⠀⠀⠀⠀⠀⠀⠀⠀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⠀⠀⠀⠀⠀⠀⠀⠀⠀⠀⠀⣿⣿⣿⣿⣿⣿⣿⣿⣿⣿⣿⣿⣿⣿⣿⣿⣿⣿⣿⣿⣿⣿⣿⡇⠀⠀⠀⠀⠀⢱⢕⢕⢔⠀⠀⠄⠄⠀⠀⠁⣿⣿⣿⣿⣿⣿⣿⣿⣿⣿⣿⣿⣿⣿⣿⣿⣿⣿⠀⠀⠀⠀⠀⠀⠀⠀⠀⠀⠀⠀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⠀⠀⠀⠀⠀⠀⠀⠀⠀⠀⠀⣿⣿⣿⣿⣿⣿⣿⣿⣿⣿⣿⣿⣿⣿⣿⣿⣿⣿⣿⣿⣿⣿⣿⡇⠀⠀⠀⠀⠀⢸⣷⣇⠕⠀⠀⠀⠀⠀⠀⠔⢹⣿⣿⣿⣿⣿⣿⣿⣿⣿⣿⣿⣿⣿⣿⣿⣿⣿⠀⠀⠀⠀⠀⠀⠀⠀⠀⠀⠀⠀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⠀⠀⠀⠀⠀⠀⠀⠀⠀⠀⠀⣿⣿⣿⣿⣿⣿⣿⣿⣿⣿⣿⣿⣿⣿⣿⣿⣿⣿⣿⣿⣿⣿⣿⡇⠀⠀⠀⠀⢀⣸⣿⡏⠀⠀⠀⠀⠀⢀⢄⣕⣿⣿⣿⣿⣿⣿⣿⣿⣿⣿⣿⣿⣿⣿⣿⣿⣿⣿⠀⠀⠀⠀⠀⠀⠀⠀⠀⠀⠀⠀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⠀⠀⠀⠀⠀⠀⠀⠀⠀⠀⠀⠛⠛⠛⠛⠛⠛⠛⠛⠛⠛⠛⠛⠛⠛⠛⠛⠛⠛⠛⠛⠛⠛⠛⠛⠓⠐⠀⠀⠑⠛⠛⠃⠀⠀⠐⠐⠓⠚⠛⠛⠛⠛⠛⠛⠛⠛⠛⠛⠛⠛⠛⠛⠛⠛⠛⠛⠛⠛⠀⠀⠀⠀⠀⠀⠀⠀⠀⠀⠀⠀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⠀⠀⠀⠀⠀⠀⠀⠀⠀⠀⠀⣿⣿⣿⣿⣿⣿⣿⣿⣿⣿⣿⣿⣿⣿⣿⣿⣿⣿⣿⣿⣿⣿⣿⣿⣿⣿⣿⣿⢇⢕⢕⢕⢕⢝⣿⣿⣿⣿⣿⣿⣿⣿⣿⣿⣿⣿⣿⣿⣿⣿⣿⣿⣿⣿⣿⣿⣿⣿⠀⠀⠀⠀⠀⠀⠀⠀⠀⠀⠀⠀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⠀⠀⠀⠀⠀⠀⠀⠀⠀⠀⠀⣿⣿⣿⣿⣿⣿⣿⣿⣿⣿⣿⣿⣿⣿⣿⣿⣿⣿⣿⣿⣿⣿⣿⣿⣿⣿⣿⢟⣷⣷⣷⣿⣿⡇⢹⣿⣿⣿⣿⣿⣿⣿⣿⣿⣿⣿⣿⣿⣿⣿⣿⣿⣿⣿⣿⣿⣿⣿⠀⠀⠀⠀⠀⠀⠀⠀⠀⠀⠀⠀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⠀⠀⠀⠀⠀⠀⠀⠀⠀⠀⠀⣿⣿⣿⣿⣿⣿⣿⣿⣿⣿⣿⣿⣿⣿⣿⣿⣿⣿⣿⣿⣿⣿⣿⣿⣿⣿⣿⣷⣏⣽⣽⣽⣽⣇⣿⣿⣿⣿⣿⣿⣿⣿⣿⣿⣿⣿⣿⣿⣿⣿⣿⣿⣿⣿⣿⣿⣿⣿⠀⠀⠀⠀⠀⠀⠀⠀⠀⠀⠀⠀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⠀⠀⠀⠀⠀⠀⠀⠀⠀⠀⠀⣿⣿⣿⣿⣿⣿⣿⣿⣿⣿⣿⣿⣿⣿⣿⣿⣿⣿⣿⣿⣿⣿⣿⣿⣿⣿⣿⣿⣿⣷⣳⣾⣿⢿⣿⣿⣿⣿⣿⣿⣿⣿⣿⣿⣿⣿⣿⣿⣿⣿⣿⣿⣿⣿⣿⣿⣿⣿⠀⠀⠀⠀⠀⠀⠀⠀⠀⠀⠀⠀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⠀⠀⠀⠀⠀⠀⠀⠀⠀⠀⠀⣿⣿⣿⣿⣿⣿⣿⣿⣿⣿⣿⣿⣿⣿⣿⣿⣿⣿⣿⣿⣿⣿⣿⣿⡿⢟⢟⣿⣝⣝⡹⣿⣿⡇⢝⠙⠟⠻⢿⣿⣿⣿⣿⣿⣿⣿⣿⣿⣿⣿⣿⣿⣿⣿⣿⣿⣿⣿⠀⠀⠀⠀⠀⠀⠀⠀⠀⠀⠀⠀</a:t>
            </a:r>
            <a:br/>
            <a:r>
              <a:t>⠀⠀⠀⠀⠀⠀⠀⠀⠀⠀⠀⣿⣿⣿⣿⣿⣿⣿⣿⣿⣿⣿⣿⣿⣿⣿⣿⣿⣿⣿⣿⣿⡟⢝⢕⠁⠀⠕⢿⢿⢿⣷⣿⡟⢕⠁⠀⠀⠀⢀⢅⢜⣿⣿⣿⣿⣿⣿⣿⣿⣿⣿⣿⣿⣿⣿⣿⣿⣿⠀⠀⠀⠀⠀⠀⠀⠀⠀⠀⠀⠀</a:t>
            </a:r>
            <a:br/>
            <a:r>
              <a:t>⠀⠀⠀⠀⠀⠀⠀⠀⠀⠀⠀⣿⣿⣿⣿⣿⣿⣿⣿⣿⣿⣿⣿⣿⣿⣿⣿⣿⣿⣿⣿⣿⢕⠁⠁⢕⠀⠀⠀⢕⣮⢧⠷⢕⠑⢀⠀⠀⠀⢅⠁⠕⢻⣿⣿⣿⣿⣿⣿⣿⣿⣿⣿⣿⣿⣿⣿⣿⣿⠀⠀⠀⠀⠀⠀⠀⠀⠀⠀⠀⠀</a:t>
            </a:r>
            <a:br/>
            <a:r>
              <a:t>⠀⠀⠀⠀⠀⠀⠀⠀⠀⠀⠀⣿⣿⣿⣿⣿⣿⣿⣿⣿⣿⣿⣿⣿⣿⣿⣿⣿⣿⣿⣿⡟⢕⠀⠀⠁⠀⠀⠀⢱⣿⢗⢊⢑⢔⠅⠀⠀⠀⠁⠀⠀⢜⣿⣿⣿⣿⣿⣿⣿⣿⣿⣿⣿⣿⣿⣿⣿⣿⠀⠀⠀⠀⠀⠀⠀⠀⠀⠀⠀⠀</a:t>
            </a:r>
            <a:br/>
            <a:r>
              <a:t>⠀⠀⠀⠀⠀⠀⠀⠀⠀⠀⠀⣿⣿⣿⣿⣿⣿⣿⣿⣿⣿⣿⣿⣿⣿⣿⣿⣿⣿⣿⣿⡇⠀⠀⢄⢄⠀⠀⠀⢕⢟⣝⢅⢕⠁⢑⢕⣄⡀⠀⠀⠀⠑⢝⢿⣿⣿⣿⣿⣿⣿⣿⣿⣿⣿⣿⣿⣿⣿⠀⠀⠀⠀⠀⠀⠀⠀⠀⠀⠀⠀</a:t>
            </a:r>
            <a:br/>
            <a:r>
              <a:t>⠀⠀⠀⠀⠀⠀⠀⠀⠀⠀⠀⣿⣿⣿⣿⣿⣿⣿⣿⣿⣿⣿⣿⣿⣿⣿⣿⣿⣿⣿⣿⠇⢄⡴⣷⡕⠀⠀⠀⢑⢱⠵⠔⢅⠁⠕⢸⢿⣿⢔⠀⠀⠁⠀⢱⣿⣿⣿⣿⣿⣿⣿⣿⣿⣿⣿⣿⣿⣿⠀⠀⠀⠀⠀⠀⠀⠀⠀⠀⠀⠀</a:t>
            </a:r>
            <a:br/>
            <a:r>
              <a:t>⠀⠀⠀⠀⠀⠀⠀⠀⠀⠀⠀⣿⣿⣿⣿⣿⣿⣿⣿⣿⣿⣿⣿⣿⣿⣿⣿⣿⣿⣿⣿⢕⢱⢇⢸⡇⠀⠀⠀⠀⢱⢇⠑⠁⠀⠀⠁⠙⢹⢇⠄⠄⠀⠀⠈⣿⣿⣿⣿⣿⣿⣿⣿⣿⣿⣿⣿⣿⣿⠀⠀⠀⠀⠀⠀⠀⠀⠀⠀⠀⠀</a:t>
            </a:r>
            <a:br/>
            <a:r>
              <a:t>⠀⠀⠀⠀⠀⠀⠀⠀⠀⠀⠀⣿⣿⣿⣿⣿⣿⣿⣿⣿⣿⣿⣿⣿⣿⣿⣿⣿⣿⣿⣿⡕⢕⢁⠑⠁⠀⠀⠀⠀⢕⠔⠁⠀⠀⠀⠀⠀⠀⠀⠄⠄⠀⠁⢕⣿⣿⣿⣿⣿⣿⣿⣿⣿⣿⣿⣿⣿⣿⠀⠀⠀⠀⠀⠀⠀⠀⠀⠀⠀⠀</a:t>
            </a:r>
            <a:br/>
            <a:r>
              <a:t>⠀⠀⠀⠀⠀⠀⠀⠀⠀⠀⠀⣿⣿⣿⣿⣿⣿⣿⣿⣿⣿⣿⣿⣿⣿⣿⣿⣿⣿⣿⣿⣿⣷⣶⡷⠀⠀⠀⠀⠀⢕⠑⠐⠀⠀⠀⠀⠐⠀⠀⣶⣶⣶⣾⣿⣿⣿⣿⣿⣿⣿⣿⣿⣿⣿⣿⣿⣿⣿⠀⠀⠀⠀⠀⠀⠀⠀⠀⠀⠀⠀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⠀⠀⠀⠀⠀⠀⠀⠀⠀⠀⠀⣿⣿⣿⣿⣿⣿⣿⣿⣿⣿⣿⣿⣿⣿⣿⣿⣿⣿⣿⣿⣿⣿⣿⡇⠀⠀⠀⠀⠀⢕⢔⢄⠀⠀⠀⠀⠀⠀⠀⢻⣿⣿⣿⣿⣿⣿⣿⣿⣿⣿⣿⣿⣿⣿⣿⣿⣿⣿⠀⠀⠀⠀⠀⠀⠀⠀⠀⠀⠀⠀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⠀⠀⠀⠀⠀⠀⠀⠀⠀⠀⠀⣿⣿⣿⣿⣿⣿⣿⣿⣿⣿⣿⣿⣿⣿⣿⣿⣿⣿⣿⣿⣿⣿⣿⡇⠀⠀⠀⠀⠀⢕⢕⢕⢅⢀⠀⢀⠀⠀⠀⢜⣿⣿⣿⣿⣿⣿⣿⣿⣿⣿⣿⣿⣿⣿⣿⣿⣿⣿⠀⠀⠀⠀⠀⠀⠀⠀⠀⠀⠀⠀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⠀⠀⠀⠀⠀⠀⠀⠀⠀⠀⠀⣿⣿⣿⣿⣿⣿⣿⣿⣿⣿⣿⣿⣿⣿⣿⣿⣿⣿⣿⣿⣿⣿⣿⡇⠀⠀⠀⠀⠀⢕⢕⢕⠀⠁⠔⠕⠄⠀⠀⠑⣿⣿⣿⣿⣿⣿⣿⣿⣿⣿⣿⣿⣿⣿⣿⣿⣿⣿⠀⠀⠀⠀⠀⠀⠀⠀⠀⠀⠀⠀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⠀⠀⠀⠀⠀⠀⠀⠀⠀⠀⠀⣿⣿⣿⣿⣿⣿⣿⣿⣿⣿⣿⣿⣿⣿⣿⣿⣿⣿⣿⣿⣿⣿⣿⡇⠀⠀⠀⠀⠀⢕⡕⢕⢀⠀⠁⠀⠀⠀⠀⠀⢻⣿⣿⣿⣿⣿⣿⣿⣿⣿⣿⣿⣿⣿⣿⣿⣿⣿⠀⠀⠀⠀⠀⠀⠀⠀⠀⠀⠀⠀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⠀⠀⠀⠀⠀⠀⠀⠀⠀⠀⠀⣿⣿⣿⣿⣿⣿⣿⣿⣿⣿⣿⣿⣿⣿⣿⣿⣿⣿⣿⣿⣿⣿⣿⡇⠀⠀⠀⠀⠀⢕⣧⣇⢕⠀⠀⠀⠀⠀⠀⠀⢸⣿⣿⣿⣿⣿⣿⣿⣿⣿⣿⣿⣿⣿⣿⣿⣿⣿⠀⠀⠀⠀⠀⠀⠀⠀⠀⠀⠀⠀</a:t>
            </a:r>
            <a:br/>
            <a:r>
              <a:t>⠀⠀⠀⠀⠀⠀⠀⠀⠀⠀⠀⣿⣿⣿⣿⣿⣿⣿⣿⣿⣿⣿⣿⣿⣿⣿⣿⣿⣿⣿⣿⣿⣿⣿⣇⡀⠀⠀⠀⢀⣕⣿⡿⠀⠀⠀⠀⠀⠀⢐⣔⣼⣿⣿⣿⣿⣿⣿⣿⣿⣿⣿⣿⣿⣿⣿⣿⣿⣿⠀⠀⠀⠀⠀⠀⠀⠀⠀⠀⠀⠀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⠀⠀⠀⠀⠀⠀⠀⠀⠀⠀⠀⠛⠛⠛⠛⠛⠛⠛⠛⠛⠛⠛⠛⠛⠛⠛⠛⠛⠛⠛⠛⠛⠛⠛⠛⠛⠓⠂⠀⠑⠛⠛⠃⠐⠐⠐⠒⠓⠛⠛⠛⠛⠛⠛⠛⠛⠛⠛⠛⠛⠛⠛⠛⠛⠛⠛⠛⠛⠛⠀⠀⠀⠀⠀⠀⠀⠀⠀⠀⠀⠀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⠀⠀⠀⠀⠀⠀⠀⠀⠀⠀⠀⣿⣿⣿⣿⣿⣿⣿⣿⣿⣿⣿⣿⣿⣿⣿⣿⣿⣿⣿⣿⣿⣿⣿⣿⣿⣿⣿⣿⢏⢕⢕⢕⢕⢝⣿⣿⣿⣿⣿⣿⣿⣿⣿⣿⣿⣿⣿⣿⣿⣿⣿⣿⣿⣿⣿⣿⣿⣿⠀⠀⠀⠀⠀⠀⠀⠀⠀⠀⠀⠀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⠀⠀⠀⠀⠀⠀⠀⠀⠀⠀⠀⣿⣿⣿⣿⣿⣿⣿⣿⣿⣿⣿⣿⣿⣿⣿⣿⣿⣿⣿⣿⣿⣿⣿⣿⣿⣿⣿⡟⣵⣷⣷⣷⣷⡇⢼⣿⣿⣿⣿⣿⣿⣿⣿⣿⣿⣿⣿⣿⣿⣿⣿⣿⣿⣿⣿⣿⣿⣿⠀⠀⠀⠀⠀⠀⠀⠀⠀⠀⠀⠀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⠀⠀⠀⠀⠀⠀⠀⠀⠀⠀⠀⣿⣿⣿⣿⣿⣿⣿⣿⣿⣿⣿⣿⣿⣿⣿⣿⣿⣿⣿⣿⣿⣿⣿⣿⣿⣿⣿⣧⣯⣝⣝⣯⣿⡇⣾⣿⣿⣿⣿⣿⣿⣿⣿⣿⣿⣿⣿⣿⣿⣿⣿⣿⣿⣿⣿⣿⣿⣿⠀⠀⠀⠀⠀⠀⠀⠀⠀⠀⠀⠀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⠀⠀⠀⠀⠀⠀⠀⠀⠀⠀⠀⣿⣿⣿⣿⣿⣿⣿⣿⣿⣿⣿⣿⣿⣿⣿⣿⣿⣿⣿⣿⣿⣿⣿⣿⣿⣿⣿⣿⣿⣷⣳⣵⣿⣿⣿⣿⣿⣿⣿⣿⣿⣿⣿⣿⣿⣿⣿⣿⣿⣿⣿⣿⣿⣿⣿⣿⣿⣿⠀⠀⠀⠀⠀⠀⠀⠀⠀⠀⠀⠀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⠀⠀⠀⠀⠀⠀⠀⠀⠀⠀⠀⣿⣿⣿⣿⣿⣿⣿⣿⣿⣿⣿⣿⣿⣿⣿⣿⣿⣿⣿⣿⣿⣿⣿⣿⡿⢟⢻⣿⣗⣝⣽⣿⣿⢜⢟⠟⢿⢿⣿⣿⣿⣿⣿⣿⣿⣿⣿⣿⣿⣿⣿⣿⣿⣿⣿⣿⣿⣿⠀⠀⠀⠀⠀⠀⠀⠀⠀⠀⠀⠀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⠀⠀⠀⠀⠀⠀⠀⠀⠀⠀⠀⣿⣿⣿⣿⣿⣿⣿⣿⣿⣿⣿⣿⣿⣿⣿⣿⣿⣿⣿⣿⣿⢏⢝⢑⠅⠀⠕⢿⣿⣿⣧⣾⡟⢕⠑⠀⠀⠀⠁⢜⢻⣿⣿⣿⣿⣿⣿⣿⣿⣿⣿⣿⣿⣿⣿⣿⣿⣿⠀⠀⠀⠀⠀⠀⠀⠀⠀⠀⠀⠀</a:t>
            </a:r>
            <a:br/>
            <a:r>
              <a:t>⠀⠀⠀⠀⠀⠀⠀⠀⠀⠀⠀⣿⣿⣿⣿⣿⣿⣿⣿⣿⣿⣿⣿⣿⣿⣿⣿⣿⣿⣿⣿⡿⢕⠔⠀⠀⠀⠀⠁⣕⣸⢟⣏⢕⠑⠀⠀⠀⠀⢔⠁⢕⣿⣿⣿⣿⣿⣿⣿⣿⣿⣿⣿⣿⣿⣿⣿⣿⣿⠀⠀⠀⠀⠀⠀⠀⠀⠀⠀⠀⠀</a:t>
            </a:r>
            <a:br/>
            <a:r>
              <a:t>⠀⠀⠀⠀⠀⠀⠀⠀⠀⠀⠀⣿⣿⣿⣿⣿⣿⣿⣿⣿⣿⣿⣿⣿⣿⣿⣿⣿⣿⣿⣿⢇⠔⠀⠀⠀⢀⠀⠀⢱⣿⣏⢵⢅⢐⠄⠀⠀⠀⠅⠀⠁⢸⣿⣿⣿⣿⣿⣿⣿⣿⣿⣿⣿⣿⣿⣿⣿⣿⠀⠀⠀⠀⠀⠀⠀⠀⠀⠀⠀⠀</a:t>
            </a:r>
            <a:br/>
            <a:r>
              <a:t>⠀⠀⠀⠀⠀⠀⠀⠀⠀⠀⠀⣿⣿⣿⣿⣿⣿⣿⣿⣿⣿⣿⣿⣿⣿⣿⣿⣿⣿⣿⣿⢕⠀⠀⢀⡴⣯⠀⠀⢜⢹⢵⢇⢐⠐⠀⠕⢢⣀⡀⠀⠀⠜⢿⣿⣿⣿⣿⣿⣿⣿⣿⣿⣿⣿⣿⣿⣿⣿⠀⠀⠀⠀⠀⠀⠀⠀⠀⠀⠀⠀</a:t>
            </a:r>
            <a:br/>
            <a:r>
              <a:t>⠀⠀⠀⠀⠀⠀⠀⠀⠀⠀⠀⣿⣿⣿⣿⣿⣿⣿⣿⣿⣿⣿⣿⣿⣿⣿⣿⣿⣿⣿⢟⢑⢀⢠⢗⢕⣿⢕⠀⢕⢕⢇⢕⢕⠐⠀⠑⢸⢿⣿⢔⠀⠁⠅⣹⣿⣿⣿⣿⣿⣿⣿⣿⣿⣿⣿⣿⣿⣿⠀⠀⠀⠀⠀⠀⠀⠀⠀⠀⠀⠀</a:t>
            </a:r>
            <a:br/>
            <a:r>
              <a:t>⠀⠀⠀⠀⠀⠀⠀⠀⠀⠀⠀⣿⣿⣿⣿⣿⣿⣿⣿⣿⣿⣿⣿⣿⣿⣿⣿⣿⣿⣿⢕⠕⢕⢕⠕⠕⠁⠀⠀⠕⢜⢕⢅⠀⠀⠀⠀⠁⠙⢻⢕⠀⠀⢀⢜⣿⣿⣿⣿⣿⣿⣿⣿⣿⣿⣿⣿⣿⣿⠀⠀⠀⠀⠀⠀⠀⠀⠀⠀⠀⠀</a:t>
            </a:r>
            <a:br/>
            <a:r>
              <a:t>⠀⠀⠀⠀⠀⠀⠀⠀⠀⠀⠀⣿⣿⣿⣿⣿⣿⣿⣿⣿⣿⣿⣿⣿⣿⣿⣿⣿⣿⣿⣇⢀⢕⠑⡑⠀⠀⠀⠀⠀⢕⢑⠀⠀⠀⠀⠀⠀⠀⠀⠀⠄⢄⠄⢕⣿⣿⣿⣿⣿⣿⣿⣿⣿⣿⣿⣿⣿⣿⠀⠀⠀⠀⠀⠀⠀⠀⠀⠀⠀⠀</a:t>
            </a:r>
            <a:br/>
            <a:r>
              <a:t>⠀⠀⠀⠀⠀⠀⠀⠀⠀⠀⠀⣿⣿⣿⣿⣿⣿⣿⣿⣿⣿⣿⣿⣿⣿⣿⣿⣿⣿⣿⣿⣿⣷⣿⡇⠀⠀⠀⠀⠀⢕⢁⠀⠀⠀⠀⠀⠔⠀⠀⣶⣴⣴⣶⣿⣿⣿⣿⣿⣿⣿⣿⣿⣿⣿⣿⣿⣿⣿⠀⠀⠀⠀⠀⠀⠀⠀⠀⠀⠀⠀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⠀⠀⠀⠀⠀⠀⠀⠀⠀⠀⠀⣿⣿⣿⣿⣿⣿⣿⣿⣿⣿⣿⣿⣿⣿⣿⣿⣿⣿⣿⣿⣿⣿⣿⡇⠀⠀⠀⠀⠀⢕⢄⢄⠀⠀⠀⠀⠀⠀⠀⢻⣿⣿⣿⣿⣿⣿⣿⣿⣿⣿⣿⣿⣿⣿⣿⣿⣿⣿⠀⠀⠀⠀⠀⠀⠀⠀⠀⠀⠀⠀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⠀⠀⠀⠀⠀⠀⠀⠀⠀⠀⠀⣿⣿⣿⣿⣿⣿⣿⣿⣿⣿⣿⣿⣿⣿⣿⣿⣿⣿⣿⣿⣿⣿⣿⡇⠀⠀⠀⠀⠀⢕⢕⢕⢔⢀⠀⠀⢀⠀⠀⢜⣿⣿⣿⣿⣿⣿⣿⣿⣿⣿⣿⣿⣿⣿⣿⣿⣿⣿⠀⠀⠀⠀⠀⠀⠀⠀⠀⠀⠀⠀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⠀⠀⠀⠀⠀⠀⠀⠀⠀⠀⠀⣿⣿⣿⣿⣿⣿⣿⣿⣿⣿⣿⣿⣿⣿⣿⣿⣿⣿⣿⣿⣿⣿⣿⡇⠀⠀⠀⠀⠀⢕⢕⢕⠀⠀⠔⠕⠑⠀⠀⠀⣿⣿⣿⣿⣿⣿⣿⣿⣿⣿⣿⣿⣿⣿⣿⣿⣿⣿⠀⠀⠀⠀⠀⠀⠀⠀⠀⠀⠀⠀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⠀⠀⠀⠀⠀⠀⠀⠀⠀⠀⠀⣿⣿⣿⣿⣿⣿⣿⣿⣿⣿⣿⣿⣿⣿⣿⣿⣿⣿⣿⣿⣿⣿⣿⡇⠀⠀⠀⠀⠀⢕⢕⢕⢄⠀⠀⠀⠀⠀⠀⠀⢹⣿⣿⣿⣿⣿⣿⣿⣿⣿⣿⣿⣿⣿⣿⣿⣿⣿⠀⠀⠀⠀⠀⠀⠀⠀⠀⠀⠀⠀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⠀⠀⠀⠀⠀⠀⠀⠀⠀⠀⠀⣿⣿⣿⣿⣿⣿⣿⣿⣿⣿⣿⣿⣿⣿⣿⣿⣿⣿⣿⣿⣿⣿⣿⡇⠀⠀⠀⠀⠄⢕⢱⣇⢕⠀⠀⠀⠀⠀⠀⠀⢸⣿⣿⣿⣿⣿⣿⣿⣿⣿⣿⣿⣿⣿⣿⣿⣿⣿⠀⠀⠀⠀⠀⠀⠀⠀⠀⠀⠀⠀</a:t>
            </a:r>
            <a:br/>
            <a:r>
              <a:t>⠀⠀⠀⠀⠀⠀⠀⠀⠀⠀⠀⣿⣿⣿⣿⣿⣿⣿⣿⣿⣿⣿⣿⣿⣿⣿⣿⣿⣿⣿⣿⣿⣿⣿⣧⣀⠀⠀⠀⢁⡕⢱⣿⢕⠀⠀⠀⠀⠀⠀⢄⣼⣿⣿⣿⣿⣿⣿⣿⣿⣿⣿⣿⣿⣿⣿⣿⣿⣿⠀⠀⠀⠀⠀⠀⠀⠀⠀⠀⠀⠀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⠀⠀⠀⠀⠀⠀⠀⠀⠀⠀⠀⠛⠛⠛⠛⠛⠛⠛⠛⠛⠛⠛⠛⠛⠛⠛⠛⠛⠛⠛⠛⠛⠛⠛⠛⠛⠛⠓⠂⠘⠑⠘⠛⠑⠀⠀⠐⠒⠓⠓⠛⠛⠛⠛⠛⠛⠛⠛⠛⠛⠛⠛⠛⠛⠛⠛⠛⠛⠛⠀⠀⠀⠀⠀⠀⠀⠀⠀⠀⠀⠀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⠀⠀⠀⠀⠀⠀⠀⠀⠀⠀⠀⣿⣿⣿⣿⣿⣿⣿⣿⣿⣿⣿⣿⣿⣿⣿⣿⣿⣿⣿⣿⣿⣿⣿⣿⣿⣿⣿⣿⣿⣿⣿⣿⣿⣿⣿⣿⣿⣿⣿⣿⣿⣿⢇⠁⠀⠀⠀⠀⠀⠀⠁⠀⢸⣿⣿⣿⣿⣿⠀⠀⠀⠀⠀⠀⠀⠀⠀⠀⠀⠀</a:t>
            </a:r>
            <a:br/>
            <a:r>
              <a:t>⠀⠀⠀⠀⠀⠀⠀⠀⠀⠀⠀⣟⣿⡟⡿⢿⣿⣿⣿⣿⣿⣿⣿⣿⣿⣿⣿⣿⣿⣿⣿⣿⣿⣿⣿⣿⣽⣿⣿⣿⣿⣿⣿⣿⣿⣿⣿⣿⣿⣿⣿⣿⡿⠕⠀⠀⠀⠀⠀⠀⠀⠀⠀⠑⣿⣿⣿⣿⣿⠀⠀⠀⠀⠀⠀⠀⠀⠀⠀⠀⠀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⠀⠀⠀⠀⠀⠀⠀⠀⠀⠀⠀⣿⣿⣿⣿⣿⣿⣿⣿⣿⣿⣿⣿⣿⣿⣿⣿⣿⣿⣿⣿⣿⣿⣿⣿⣿⣿⣿⣿⣿⣿⣿⣿⣿⣿⣿⣿⣿⣿⣿⣿⣿⡇⢁⠀⢀⠀⠐⢐⢀⠐⠄⢀⢀⢸⣿⣿⣿⣿⠀⠀⠀⠀⠀⠀⠀⠀⠀⠀⠀⠀</a:t>
            </a:r>
            <a:br/>
            <a:r>
              <a:t>⠀⠀⠀⠀⠀⠀⠀⠀⠀⠀⠀⣯⢿⣿⣿⣿⣿⣿⣿⣿⣿⣿⣿⣿⣿⣿⣿⣿⣿⣿⣿⣿⣿⣿⣿⣿⣿⣿⣿⣿⣿⣿⣿⣿⣿⣿⣿⣿⣿⣿⣿⣿⡇⢕⢕⢄⢕⢄⢄⢕⢕⢕⢕⢕⢸⣿⣿⣿⣿⠀⠀⠀⠀⠀⠀⠀⠀⠀⠀⠀⠀</a:t>
            </a:r>
            <a:br/>
            <a:r>
              <a:t>⠀⠀⠀⠀⠀⠀⠀⠀⠀⠀⠀⢿⣿⣿⣿⣿⣿⣿⣿⣿⣿⣿⣿⣿⣿⣿⢿⢟⠛⢟⢛⡻⣿⣿⣿⣿⣿⣿⣿⣿⣿⣿⣿⣿⣿⣿⣿⣿⣿⣿⣿⣿⡇⢕⢕⢕⢕⢕⢕⢕⢕⢕⡕⢕⢸⣿⣿⣿⣿⠀⠀⠀⠀⠀⠀⠀⠀⠀⠀⠀⠀</a:t>
            </a:r>
            <a:br/>
            <a:r>
              <a:t>⠀⠀⠀⠀⠀⠀⠀⠀⠀⠀⠀⣾⣿⣿⣿⣿⣿⣿⣿⣿⣿⣿⣿⢿⠙⠅⠁⢀⢰⢕⢕⡕⢜⢜⡝⣟⣿⣿⣿⣿⣿⣿⣿⣿⣿⣿⣿⣿⣿⣿⣿⣿⡇⣱⣵⣕⢕⣱⣵⣵⣵⣵⣵⣼⣿⣿⣿⣿⣿⠀⠀⠀⠀⠀⠀⠀⠀⠀⠀⠀⠀</a:t>
            </a:r>
            <a:br/>
            <a:r>
              <a:t>⠀⠀⠀⠀⠀⠀⠀⠀⠀⠀⠀⣻⣿⣿⣿⣿⣿⣿⣿⣿⣿⢿⢕⢕⢔⢔⢕⢕⣕⢱⠜⢟⢝⢏⢝⢿⣿⣿⣿⣿⣿⣿⣿⣿⣿⣿⣿⣿⣿⣿⣿⣿⣿⣟⣿⣿⣿⣿⣿⣿⣿⣿⣿⣿⣿⣿⣿⣿⣿⠀⠀⠀⠀⠀⠀⠀⠀⠀⠀⠀⠀</a:t>
            </a:r>
            <a:br/>
            <a:r>
              <a:t>⠀⠀⠀⠀⠀⠀⠀⠀⠀⠀⠀⣿⣿⣿⣿⣿⣿⣿⣿⣿⡇⢰⣧⢕⢱⢵⢘⢃⢁⠁⠀⢄⢱⡕⢜⢝⣿⣿⣿⣿⣿⣿⣿⣿⣿⣿⣿⣿⣿⣿⣿⣿⣿⣿⣿⣿⣿⣿⣿⣿⣿⣿⣿⣿⣿⣿⣿⣿⣿⠀⠀⠀⠀⠀⠀⠀⠀⠀⠀⠀⠀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⠀⠀⠀⠀⠀⠀⠀⠀⠀⠀⠀⣿⣿⣿⣿⣿⣿⣿⣿⣿⡷⢝⢫⣵⣇⣕⣕⣵⣕⣕⡔⢕⢱⡱⣺⣿⣿⣿⣿⣿⣿⣿⣿⣿⣿⣿⣿⣿⣿⣿⣿⣿⣿⣿⣿⣿⣿⣿⣿⣿⣿⣿⣿⣿⣿⣿⣿⣿⣿⠀⠀⠀⠀⠀⠀⠀⠀⠀⠀⠀⠀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⠀⠀⠀⠀⠀⠀⠀⠀⠀⠀⠀⣿⣿⣿⣿⣿⣿⣿⣿⣿⣿⣇⢕⣿⣿⣿⢿⠿⢿⣿⣿⣿⡿⢿⠽⢽⣿⣿⣿⣿⣿⣿⣿⣿⣿⣿⣿⣿⣿⣿⣿⣿⣿⣿⣿⣿⣿⣿⣿⣿⣿⣿⣿⣿⣿⣿⣿⣿⣿⠀⠀⠀⠀⠀⠀⠀⠀⠀⠀⠀⠀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⠀⠀⠀⠀⠀⠀⠀⠀⠀⠀⠀⣿⣿⣿⣿⣿⣿⣿⣿⣿⣿⣿⣿⣿⣿⣿⢿⣿⣿⣿⣽⡟⢏⣕⣿⣿⣿⣿⣿⣿⣿⣿⣿⣿⣿⣿⣿⣿⣿⣿⣿⣿⣿⣿⣿⣿⣿⣿⣿⣿⣿⣿⣿⣿⣿⣿⣿⣿⣿⠀⠀⠀⠀⠀⠀⠀⠀⠀⠀⠀⠀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⠀⠀⠀⠀⠀⠀⠀⠀⠀⠀⠀⣿⣿⣿⣿⣿⣿⣿⣿⣿⣿⣿⣿⣿⣿⣿⣿⣯⣿⣿⣿⣿⣿⣋⣹⣿⣿⣿⣿⣿⣿⣿⣿⣿⣿⣿⣿⣿⣿⣿⣿⣿⣿⣿⣿⣿⣿⣿⣿⣿⣿⣿⣿⣿⣿⣿⣿⣿⣿⠀⠀⠀⠀⠀⠀⠀⠀⠀⠀⠀⠀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⠀⠀⠀⠀⠀⠀⠀⠀⠀⠀⠀⣿⣿⣿⣿⣿⣿⣿⣿⣿⣿⣿⣿⡜⣿⣿⣿⣿⣿⣿⣿⣿⣿⣿⣿⠇⢹⣿⣿⣿⣿⣿⣿⣿⣿⣿⣿⣿⣿⣿⣿⣿⣿⣿⣿⣿⣿⣿⣿⣿⣿⣿⣿⣿⣿⣿⣿⣿⣿⠀⠀⠀⠀⠀⠀⠀⠀⠀⠀⠀⠀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⠀⠀⠀⠀⠀⠀⠀⠀⠀⠀⠀⣿⣿⣿⣿⣿⣿⣿⣿⣿⣿⣿⣿⣷⢜⢿⣿⣿⣿⡿⢿⢿⣿⢟⠙⠀⢸⣿⣿⣿⣿⣿⣿⣿⣿⣿⣿⣿⣿⣿⣿⣿⣿⣿⣿⣿⣿⣿⣿⣿⣿⣿⣿⣿⣿⣿⣿⣿⣿⠀⠀⠀⠀⠀⠀⠀⠀⠀⠀⠀⠀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⠀⠀⠀⠀⠀⠀⠀⠀⠀⠀⠀⣿⣿⣿⣿⣿⣿⣿⣿⣿⣿⣿⣿⣿⢕⢕⢜⠝⢻⢿⢧⠞⠙⠁⠀⠀⢸⣿⣿⣿⣿⣿⣿⣿⣿⣿⣿⣿⣿⣿⣿⣿⣿⣿⣿⣿⣿⣿⣿⣿⣿⣿⣿⣿⣿⣿⣿⣿⣿⠀⠀⠀⠀⠀⠀⠀⠀⠀⠀⠀⠀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⠀⠀⠀⠀⠀⠀⠀⠀⠀⠀⠀⣿⣿⣿⣿⣿⣿⣿⣿⣿⣿⣿⣿⣿⠀⢔⢐⠀⠀⠁⠀⠀⠀⠀⠀⠀⢸⣿⣿⣿⣿⣿⣿⣿⣿⣿⣿⣿⣿⣿⣿⣿⣿⣿⣿⣿⣿⣿⣿⣿⣿⣿⣿⣿⣿⣿⣿⣿⣿⠀⠀⠀⠀⠀⠀⠀⠀⠀⠀⠀⠀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⠀⠀⠀⠀⠀⠀⠀⠀⠀⠀⠀⠛⠛⠛⠛⠛⠛⠛⠛⠛⠛⠛⠛⠛⠂⠑⠑⠀⠀⠀⠀⠀⠀⠀⠀⠀⠘⠛⠛⠛⠛⠛⠛⠛⠛⠛⠛⠛⠛⠛⠛⠛⠛⠛⠛⠛⠛⠛⠛⠛⠛⠛⠛⠛⠛⠛⠛⠛⠛⠀⠀⠀⠀⠀⠀⠀⠀⠀⠀⠀⠀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⠀⠀⠀⠀⠀⠀⠀⠀⠀⠀⠀⣿⣿⣿⣿⣿⣿⣿⣿⣿⣿⣿⣿⣿⣿⣿⣿⣿⣿⣿⣿⣿⣿⣿⣿⣿⣿⣿⣿⡟⢎⢝⢝⢝⢻⣿⣿⣿⣿⣿⣿⣿⣿⣿⣿⣿⣿⣿⣿⣿⣿⣿⣿⣿⣿⣿⣿⣿⣿⠀⠀⠀⠀⠀⠀⠀⠀⠀⠀⠀⠀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⠀⠀⠀⠀⠀⠀⠀⠀⠀⠀⠀⣿⣿⣿⣿⣿⣿⣿⣿⣿⣿⣿⣿⣿⣿⣿⣿⣿⣿⣿⣿⣿⣿⣿⣿⣿⣿⣿⡟⣕⣵⣵⣵⣵⡕⣿⣿⣿⣿⣿⣿⣿⣿⣿⣿⣿⣿⣿⣿⣿⣿⣿⣿⣿⣿⣿⣿⣿⣿⠀⠀⠀⠀⠀⠀⠀⠀⠀⠀⠀⠀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⠀⠀⠀⠀⠀⠀⠀⠀⠀⠀⠀⣿⣿⣿⣿⣿⣿⣿⣿⣿⣿⣿⣿⣿⣿⣿⣿⣿⣿⣿⣿⣿⣿⣿⣿⣿⣿⣿⡕⣟⢟⢻⣿⢿⣇⣿⣿⣿⣿⣿⣿⣿⣿⣿⣿⣿⣿⣿⣿⣿⣿⣿⣿⣿⣿⣿⣿⣿⣿⠀⠀⠀⠀⠀⠀⠀⠀⠀⠀⠀⠀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⠀⠀⠀⠀⠀⠀⠀⠀⠀⠀⠀⣿⣿⣿⣿⣿⣿⣿⣿⣿⣿⣿⣿⣿⣿⣿⣿⣿⣿⣿⣿⣿⣿⣿⣿⣿⣿⣿⣾⣿⣿⣟⣿⣿⣿⣿⣿⣿⣿⣿⣿⣿⣿⣿⣿⣿⣿⣿⣿⣿⣿⣿⣿⣿⣿⣿⣿⣿⣿⠀⠀⠀⠀⠀⠀⠀⠀⠀⠀⠀⠀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⠀⠀⠀⠀⠀⠀⠀⠀⠀⠀⠀⣿⣿⣿⣿⣿⣿⣿⣿⣿⣿⣿⣿⣿⣿⣿⣿⣿⣿⣿⣿⣿⣿⣿⣿⣿⣿⣿⣿⣿⣯⣝⣹⣿⣿⣿⣿⣿⣿⣿⣿⣿⣿⣿⣿⣿⣿⣿⣿⣿⣿⣿⣿⣿⣿⣿⣿⣿⣿⠀⠀⠀⠀⠀⠀⠀⠀⠀⠀⠀⠀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⠀⠀⠀⠀⠀⠀⠀⠀⠀⠀⠀⣿⣿⣿⣿⣿⣿⣿⣿⣿⣿⣿⣿⣿⣿⣿⣿⣿⣿⣿⣿⣿⣿⣿⣿⣿⡿⢿⣿⣟⣝⣳⣿⣿⢻⣿⣿⣿⣿⣿⣿⣿⣿⣿⣿⣿⣿⣿⣿⣿⣿⣿⣿⣿⣿⣿⣿⣿⣿⠀⠀⠀⠀⠀⠀⠀⠀⠀⠀⠀⠀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⠀⠀⠀⠀⠀⠀⠀⠀⠀⠀⠀⣿⣿⣿⣿⣿⣿⣿⣿⣿⣿⣿⣿⣿⣿⣿⣿⣿⣿⣿⣿⣿⢟⠟⠙⠁⠁⢸⣿⡿⣿⣼⣿⣿⢕⢕⠈⠙⠟⠻⢿⣿⣿⣿⣿⣿⣿⣿⣿⣿⣿⣿⣿⣿⣿⣿⣿⣿⣿⠀⠀⠀⠀⠀⠀⠀⠀⠀⠀⠀⠀</a:t>
            </a:r>
            <a:br/>
            <a:r>
              <a:t>⠀⠀⠀⠀⠀⠀⠀⠀⠀⠀⠀⣿⣿⣿⣿⣿⣿⣿⣿⣿⣿⣿⣿⣿⣿⣿⣿⣿⣿⣿⣿⡇⠐⠀⠀⠀⠀⠈⢙⣕⡹⣻⣿⢕⢑⠀⠀⠀⠐⢄⢕⢻⣿⣿⣿⣿⣿⣿⣿⣿⣿⣿⣿⣿⣿⣿⣿⣿⣿⠀⠀⠀⠀⠀⠀⠀⠀⠀⠀⠀⠀</a:t>
            </a:r>
            <a:br/>
            <a:r>
              <a:t>⠀⠀⠀⠀⠀⠀⠀⠀⠀⠀⠀⣿⣿⣿⣿⣿⣿⣿⣿⣿⣿⣿⣿⣿⣿⣿⣿⣿⣿⣿⡟⢕⠀⠀⠀⠀⠀⠀⢄⢼⣟⣽⢗⢕⠑⠀⠀⠀⠀⠑⠁⢜⣿⣿⣿⣿⣿⣿⣿⣿⣿⣿⣿⣿⣿⣿⣿⣿⣿⠀⠀⠀⠀⠀⠀⠀⠀⠀⠀⠀⠀</a:t>
            </a:r>
            <a:br/>
            <a:r>
              <a:t>⠀⠀⠀⠀⠀⠀⠀⠀⠀⠀⠀⣿⣿⣿⣿⣿⣿⣿⣿⣿⣿⣿⣿⣿⣿⣿⣿⣿⣿⣿⢇⠁⠀⠀⠀⢄⢾⣯⣷⢜⢵⢗⡏⢕⢕⠀⠀⠀⢄⢔⢀⢕⣿⣿⣿⣿⣿⣿⣿⣿⣿⣿⣿⣿⣿⣿⣿⣿⣿⠀⠀⠀⠀⠀⠀⠀⠀⠀⠀⠀⠀</a:t>
            </a:r>
            <a:br/>
            <a:r>
              <a:t>⠀⠀⠀⠀⠀⠀⠀⠀⠀⠀⠀⣿⣿⣿⣿⣿⣿⣿⣿⣿⣿⣿⣿⣿⣿⣿⣿⣿⣿⡟⠑⠀⠀⢀⠀⢕⢜⠗⠃⢕⢕⢝⢕⢑⠁⠀⠀⠀⠐⢜⣻⣷⢻⣿⣿⣿⣿⣿⣿⣿⣿⣿⣿⣿⣿⣿⣿⣿⣿⠀⠀⠀⠀⠀⠀⠀⠀⠀⠀⠀⠀</a:t>
            </a:r>
            <a:br/>
            <a:r>
              <a:t>⠀⠀⠀⠀⠀⠀⠀⠀⠀⠀⠀⣿⣿⣿⣿⣿⣿⣿⣿⣿⣿⣿⣿⣿⣿⣿⣿⣿⣟⢐⠀⠀⠀⢄⠔⠑⠁⠀⠀⢕⢜⢕⠕⢐⠀⠀⠀⠀⠀⢕⢜⡿⢑⢻⣿⣿⣿⣿⣿⣿⣿⣿⣿⣿⣿⣿⣿⣿⣿⠀⠀⠀⠀⠀⠀⠀⠀⠀⠀⠀⠀</a:t>
            </a:r>
            <a:br/>
            <a:r>
              <a:t>⠀⠀⠀⠀⠀⠀⠀⠀⠀⠀⠀⣿⣿⣿⣿⣿⣿⣿⣿⣿⣿⣿⣿⣿⣿⣿⣿⣿⣿⡇⠀⠀⠀⢀⠀⠀⠀⠀⠀⢕⢕⢕⠐⠀⠀⠀⠀⠀⠀⠀⠑⠑⠁⢜⣿⣿⣿⣿⣿⣿⣿⣿⣿⣿⣿⣿⣿⣿⣿⠀⠀⠀⠀⠀⠀⠀⠀⠀⠀⠀⠀</a:t>
            </a:r>
            <a:br/>
            <a:r>
              <a:t>⠀⠀⠀⠀⠀⠀⠀⠀⠀⠀⠀⣿⣿⣿⣿⣿⣿⣿⣿⣿⣿⣿⣿⣿⣿⣿⣿⣿⣿⣿⣷⣶⣷⣿⠀⠀⠀⠀⠀⢕⢑⢑⠀⠀⠀⠀⠀⠀⠀⠀⡀⠀⠀⢕⣿⣿⣿⣿⣿⣿⣿⣿⣿⣿⣿⣿⣿⣿⣿⠀⠀⠀⠀⠀⠀⠀⠀⠀⠀⠀⠀</a:t>
            </a:r>
            <a:br/>
            <a:r>
              <a:t>⠀⠀⠀⠀⠀⠀⠀⠀⠀⠀⠀⣿⣿⣿⣿⣿⣿⣿⣿⣿⣿⣿⣿⣿⣿⣿⣿⣿⣿⣿⣿⣿⣿⡟⠀⠀⠀⠀⠀⢕⠁⢄⢀⠀⠀⠀⠀⠉⠀⠁⣿⣷⣾⣿⣿⣿⣿⣿⣿⣿⣿⣿⣿⣿⣿⣿⣿⣿⣿⠀⠀⠀⠀⠀⠀⠀⠀⠀⠀⠀⠀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⠀⠀⠀⠀⠀⠀⠀⠀⠀⠀⠀⣿⣿⣿⣿⣿⣿⣿⣿⣿⣿⣿⣿⣿⣿⣿⣿⣿⣿⣿⣿⣿⣿⡇⠀⠀⠀⠀⠀⢕⠁⢕⢔⠀⠀⠀⠀⠀⠀⠀⢻⣿⣿⣿⣿⣿⣿⣿⣿⣿⣿⣿⣿⣿⣿⣿⣿⣿⣿⠀⠀⠀⠀⠀⠀⠀⠀⠀⠀⠀⠀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⠀⠀⠀⠀⠀⠀⠀⠀⠀⠀⠀⣿⣿⣿⣿⣿⣿⣿⣿⣿⣿⣿⣿⣿⣿⣿⣿⣿⣿⣿⣿⣿⣿⡇⠀⠀⠀⠀⠀⢕⠀⢕⢕⠀⠀⠀⠀⢄⠀⠀⢜⣿⣿⣿⣿⣿⣿⣿⣿⣿⣿⣿⣿⣿⣿⣿⣿⣿⣿⠀⠀⠀⠀⠀⠀⠀⠀⠀⠀⠀⠀</a:t>
            </a:r>
            <a:br/>
            <a:r>
              <a:t>⠀⠀⠀⠀⠀⠀⠀⠀⠀⠀⠀⣿⣿⣿⣿⣿⣿⣿⣿⣿⣿⣿⣿⣿⣿⣿⣿⣿⣿⣿⣿⣿⣿⣷⠀⠀⠀⠀⠀⢕⠀⢕⢕⠀⠀⠀⠀⠀⠀⠀⠀⣿⣿⣿⣿⣿⣿⣿⣿⣿⣿⣿⣿⣿⣿⣿⣿⣿⣿⠀⠀⠀⠀⠀⠀⠀⠀⠀⠀⠀⠀</a:t>
            </a:r>
            <a:br/>
            <a:r>
              <a:t>⠀⠀⠀⠀⠀⠀⠀⠀⠀⠀⠀⣿⣿⣿⣿⣿⣿⣿⣿⣿⣿⣿⣿⣿⣿⣿⣿⣿⣿⣿⣿⣿⣿⣿⢀⠀⠀⠀⠀⢕⠀⢕⢕⢅⠀⠀⠀⠀⠀⠀⠀⢸⣿⣿⣿⣿⣿⣿⣿⣿⣿⣿⣿⣿⣿⣿⣿⣿⣿⠀⠀⠀⠀⠀⠀⠀⠀⠀⠀⠀⠀</a:t>
            </a:r>
            <a:br/>
            <a:r>
              <a:t>⠀⠀⠀⠀⠀⠀⠀⠀⠀⠀⠀⣿⣿⣿⣿⣿⣿⣿⣿⣿⣿⣿⣿⣿⣿⣿⣿⣿⣿⣿⣿⣿⣿⣿⡅⠀⠀⠀⠀⢕⡀⢸⣷⡕⠀⠀⠀⠀⠀⠀⠀⢸⣿⣿⣿⣿⣿⣿⣿⣿⣿⣿⣿⣿⣿⣿⣿⣿⣿⠀⠀⠀⠀⠀⠀⠀⠀⠀⠀⠀⠀</a:t>
            </a:r>
            <a:br/>
            <a:r>
              <a:t>⠀⠀⠀⠀⠀⠀⠀⠀⠀⠀⠀⠛⠛⠛⠛⠛⠛⠛⠛⠛⠛⠛⠛⠛⠛⠛⠛⠛⠛⠛⠛⠛⠛⠛⠛⠓⠂⠐⠀⠘⠃⠘⠛⠓⠀⠀⠀⠀⠀⠀⠑⠘⠛⠛⠛⠛⠛⠛⠛⠛⠛⠛⠛⠛⠛⠛⠛⠛⠛⠀⠀⠀⠀⠀⠀⠀⠀⠀⠀⠀⠀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⠀⠀⠀⠀⠀⠀⠀⠀⠀⠀⠀⣿⣿⣿⣿⣿⣿⣿⣿⣿⣿⣿⣿⣿⣿⣿⣿⣿⣿⣿⣿⣿⣿⣿⣿⣿⣿⣿⣿⡟⢟⢟⢝⢟⢿⣿⣿⣿⣿⣿⣿⣿⣿⣿⣿⣿⣿⣿⣿⣿⣿⣿⣿⣿⣿⣿⣿⣿⣿⠀⠀⠀⠀⠀⠀⠀⠀⠀⠀⠀⠀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⠀⠀⠀⠀⠀⠀⠀⠀⠀⠀⠀⣿⣿⣿⣿⣿⣿⣿⣿⣿⣿⣿⣿⣿⣿⣿⣿⣿⣿⣿⣿⣿⣿⣿⣿⣿⣿⣿⢏⢕⣕⣕⣕⣕⡕⣿⣿⣿⣿⣿⣿⣿⣿⣿⣿⣿⣿⣿⣿⣿⣿⣿⣿⣿⣿⣿⣿⣿⣿⠀⠀⠀⠀⠀⠀⠀⠀⠀⠀⠀⠀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⠀⠀⠀⠀⠀⠀⠀⠀⠀⠀⠀⣿⣿⣿⣿⣿⣿⣿⣿⣿⣿⣿⣿⣿⣿⣿⣿⣿⣿⣿⣿⣿⣿⣿⣿⣿⣿⣿⢕⡿⢿⢿⣿⣿⣇⣿⣿⣿⣿⣿⣿⣿⣿⣿⣿⣿⣿⣿⣿⣿⣿⣿⣿⣿⣿⣿⣿⣿⣿⠀⠀⠀⠀⠀⠀⠀⠀⠀⠀⠀⠀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⠀⠀⠀⠀⠀⠀⠀⠀⠀⠀⠀⣿⣿⣿⣿⣿⣿⣿⣿⣿⣿⣿⣿⣿⣿⣿⣿⣿⣿⣿⣿⣿⣿⣿⣿⣿⣿⣿⣵⣿⣾⢣⣿⣿⣿⣿⣿⣿⣿⣿⣿⣿⣿⣿⣿⣿⣿⣿⣿⣿⣿⣿⣿⣿⣿⣿⣿⣿⣿⠀⠀⠀⠀⠀⠀⠀⠀⠀⠀⠀⠀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⠀⠀⠀⠀⠀⠀⠀⠀⠀⠀⠀⣿⣿⣿⣿⣿⣿⣿⣿⣿⣿⣿⣿⣿⣿⣿⣿⣿⣿⣿⣿⣿⣿⣿⣿⣿⣿⣿⣷⣿⣟⣝⢟⣿⣿⣿⣿⣿⣿⣿⣿⣿⣿⣿⣿⣿⣿⣿⣿⣿⣿⣿⣿⣿⣿⣿⣿⣿⣿⠀⠀⠀⠀⠀⠀⠀⠀⠀⠀⠀⠀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⠀⠀⠀⠀⠀⠀⠀⠀⠀⠀⠀⣿⣿⣿⣿⣿⣿⣿⣿⣿⣿⣿⣿⣿⣿⣿⣿⣿⣿⣿⣿⣿⣿⣿⣿⣿⣿⣿⡿⣽⣿⣾⣿⣿⢿⣿⣿⣿⣿⣿⣿⣿⣿⣿⣿⣿⣿⣿⣿⣿⣿⣿⣿⣿⣿⣿⣿⣿⣿⠀⠀⠀⠀⠀⠀⠀⠀⠀⠀⠀⠀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⠀⠀⠀⠀⠀⠀⠀⠀⠀⠀⠀⣿⣿⣿⣿⣿⣿⣿⣿⣿⣿⣿⣿⣿⣿⣿⣿⣿⣿⣿⣿⣿⢿⠟⠏⠕⠁⢸⣷⡟⣿⣽⣻⣿⢕⢌⠝⢛⠟⢿⣿⣿⣿⣿⣿⣿⣿⣿⣿⣿⣿⣿⣿⣿⣿⣿⣿⣿⣿⠀⠀⠀⠀⠀⠀⠀⠀⠀⠀⠀⠀</a:t>
            </a:r>
            <a:br/>
            <a:r>
              <a:t>⠀⠀⠀⠀⠀⠀⠀⠀⠀⠀⠀⣿⣿⣿⣿⣿⣿⣿⣿⣿⣿⣿⣿⣿⣿⣿⣿⣿⣿⣿⣿⢇⠁⠀⠀⠀⠀⠘⠏⢕⣺⣿⢿⢕⢕⠀⠀⠀⠀⢀⢜⢿⣿⣿⣿⣿⣿⣿⣿⣿⣿⣿⣿⣿⣿⣿⣿⣿⣿⠀⠀⠀⠀⠀⠀⠀⠀⠀⠀⠀⠀</a:t>
            </a:r>
            <a:br/>
            <a:r>
              <a:t>⠀⠀⠀⠀⠀⠀⠀⠀⠀⠀⠀⣿⣿⣿⣿⣿⣿⣿⣿⣿⣿⣿⣿⣿⣿⣿⣿⣿⣿⣿⡟⠕⠀⠀⠀⠀⠀⠀⢄⣻⣯⢷⡎⢕⠑⠀⠀⠀⠀⠐⠕⢸⣿⣿⣿⣿⣿⣿⣿⣿⣿⣿⣿⣿⣿⣿⣿⣿⣿⠀⠀⠀⠀⠀⠀⠀⠀⠀⠀⠀⠀</a:t>
            </a:r>
            <a:br/>
            <a:r>
              <a:t>⠀⠀⠀⠀⠀⠀⠀⠀⠀⠀⠀⣿⣿⣿⣿⣿⣿⣿⣿⣿⣿⣿⣿⣿⣿⣿⣿⣿⣿⣿⢕⠀⠀⠀⠀⢀⢴⣷⣿⢸⢕⣏⡕⢕⠁⠀⠀⠀⠐⢄⡄⢸⣿⣿⣿⣿⣿⣿⣿⣿⣿⣿⣿⣿⣿⣿⣿⣿⣿⠀⠀⠀⠀⠀⠀⠀⠀⠀⠀⠀⠀</a:t>
            </a:r>
            <a:br/>
            <a:r>
              <a:t>⠀⠀⠀⠀⠀⠀⠀⠀⠀⠀⠀⣿⣿⣿⣿⣿⣿⣿⣿⣿⣿⣿⣿⣿⣿⣿⣿⣿⣿⡟⠐⠀⠀⠀⠀⢕⢜⢯⠟⢕⢜⢵⢇⠕⠑⠀⠀⠀⠀⢕⢱⣾⣿⣿⣿⣿⣿⣿⣿⣿⣿⣿⣿⣿⣿⣿⣿⣿⣿⠀⠀⠀⠀⠀⠀⠀⠀⠀⠀⠀⠀</a:t>
            </a:r>
            <a:br/>
            <a:r>
              <a:t>⠀⠀⠀⠀⠀⠀⠀⠀⠀⠀⠀⣿⣿⣿⣿⣿⣿⣿⣿⣿⣿⣿⣿⣿⣿⣿⣿⣿⡏⠀⠀⠀⠀⠀⢀⠑⠑⠀⠀⢕⢵⢕⢁⠁⠀⠀⠀⠀⠀⢕⢕⢿⣿⣿⣿⣿⣿⣿⣿⣿⣿⣿⣿⣿⣿⣿⣿⣿⣿⠀⠀⠀⠀⠀⠀⠀⠀⠀⠀⠀⠀</a:t>
            </a:r>
            <a:br/>
            <a:r>
              <a:t>⠀⠀⠀⠀⠀⠀⠀⠀⠀⠀⠀⣿⣿⣿⣿⣿⣿⣿⣿⣿⣿⣿⣿⣿⣿⣿⣿⣿⣿⡕⠀⠀⠀⠀⠀⠀⠀⠀⠀⢕⢕⢕⠁⠐⠀⠀⠀⠀⠀⠀⠕⠕⠘⣿⣿⣿⣿⣿⣿⣿⣿⣿⣿⣿⣿⣿⣿⣿⣿⠀⠀⠀⠀⠀⠀⠀⠀⠀⠀⠀⠀</a:t>
            </a:r>
            <a:br/>
            <a:r>
              <a:t>⠀⠀⠀⠀⠀⠀⠀⠀⠀⠀⠀⣿⣿⣿⣿⣿⣿⣿⣿⣿⣿⣿⣿⣿⣿⣿⣿⣿⣿⣷⣦⣴⣶⡇⠀⠀⠀⠀⠀⢕⠀⢕⠀⠀⠀⠀⠀⠀⠀⠀⠀⠀⠀⣺⣿⣿⣿⣿⣿⣿⣿⣿⣿⣿⣿⣿⣿⣿⣿⠀⠀⠀⠀⠀⠀⠀⠀⠀⠀⠀⠀</a:t>
            </a:r>
            <a:br/>
            <a:r>
              <a:t>⠀⠀⠀⠀⠀⠀⠀⠀⠀⠀⠀⣿⣿⣿⣿⣿⣿⣿⣿⣿⣿⣿⣿⣿⣿⣿⣿⣿⣿⣿⣿⣿⣿⢇⠀⠀⠀⠀⠀⢕⠀⢀⠀⠀⠀⠀⠀⠑⠀⢰⣴⣶⣷⣿⣿⣿⣿⣿⣿⣿⣿⣿⣿⣿⣿⣿⣿⣿⣿⠀⠀⠀⠀⠀⠀⠀⠀⠀⠀⠀⠀</a:t>
            </a:r>
            <a:br/>
            <a:r>
              <a:t>⠀⠀⠀⠀⠀⠀⠀⠀⠀⠀⠀⣿⣿⣿⣿⣿⣿⣿⣿⣿⣿⣿⣿⣿⣿⣿⣿⣿⣿⣿⣿⣿⣿⢕⠀⠀⠀⠀⠀⢕⠀⢕⠀⠀⠀⠀⠀⠀⠀⠕⢿⣿⣿⣿⣿⣿⣿⣿⣿⣿⣿⣿⣿⣿⣿⣿⣿⣿⣿⠀⠀⠀⠀⠀⠀⠀⠀⠀⠀⠀⠀</a:t>
            </a:r>
            <a:br/>
            <a:r>
              <a:t>⠀⠀⠀⠀⠀⠀⠀⠀⠀⠀⠀⣿⣿⣿⣿⣿⣿⣿⣿⣿⣿⣿⣿⣿⣿⣿⣿⣿⣿⣿⣿⣿⣿⢕⠀⠀⠀⠀⠀⢕⠀⢕⠀⠀⠀⠀⢀⢀⠀⠀⢸⣿⣿⣿⣿⣿⣿⣿⣿⣿⣿⣿⣿⣿⣿⣿⣿⣿⣿⠀⠀⠀⠀⠀⠀⠀⠀⠀⠀⠀⠀</a:t>
            </a:r>
            <a:br/>
            <a:r>
              <a:t>⠀⠀⠀⠀⠀⠀⠀⠀⠀⠀⠀⣿⣿⣿⣿⣿⣿⣿⣿⣿⣿⣿⣿⣿⣿⣿⣿⣿⣿⣿⣿⣿⣿⢕⠀⠀⠀⠀⠀⢕⠀⢕⢕⠀⠄⠀⠀⠀⠀⠀⢜⣿⣿⣿⣿⣿⣿⣿⣿⣿⣿⣿⣿⣿⣿⣿⣿⣿⣿⠀⠀⠀⠀⠀⠀⠀⠀⠀⠀⠀⠀</a:t>
            </a:r>
            <a:br/>
            <a:r>
              <a:t>⠀⠀⠀⠀⠀⠀⠀⠀⠀⠀⠀⣿⣿⣿⣿⣿⣿⣿⣿⣿⣿⣿⣿⣿⣿⣿⣿⣿⣿⣿⣿⣿⣿⢕⠀⠀⠀⠀⠀⢕⠀⢕⢕⢀⠀⠀⠀⠀⠀⠀⠑⣿⣿⣿⣿⣿⣿⣿⣿⣿⣿⣿⣿⣿⣿⣿⣿⣿⣿⠀⠀⠀⠀⠀⠀⠀⠀⠀⠀⠀⠀</a:t>
            </a:r>
            <a:br/>
            <a:r>
              <a:t>⠀⠀⠀⠀⠀⠀⠀⠀⠀⠀⠀⣿⣿⣿⣿⣿⣿⣿⣿⣿⣿⣿⣿⣿⣿⣿⣿⣿⣿⣿⣿⣿⣿⡕⠀⠀⠀⠀⠀⢕⡀⣼⣧⢕⠀⠀⠀⢀⠀⠀⠀⢻⣿⣿⣿⣿⣿⣿⣿⣿⣿⣿⣿⣿⣿⣿⣿⣿⣿⠀⠀⠀⠀⠀⠀⠀⠀⠀⠀⠀⠀</a:t>
            </a:r>
            <a:br/>
            <a:r>
              <a:t>⠀⠀⠀⠀⠀⠀⠀⠀⠀⠀⠀⠛⠛⠛⠛⠛⠛⠛⠛⠛⠛⠛⠛⠛⠛⠛⠛⠛⠛⠛⠛⠛⠛⠛⠓⠂⠀⠀⠀⠘⠓⠛⠛⠃⠐⠑⠑⠐⠐⠐⠑⠘⠛⠛⠛⠛⠛⠛⠛⠛⠛⠛⠛⠛⠛⠛⠛⠛⠛⠀⠀⠀⠀⠀⠀⠀⠀⠀⠀⠀⠀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⠀⠀⠀⠀⠀⠀⠀⠀⠀⠀⠀⣿⣿⣿⣿⣿⣿⣿⣿⣿⣿⣿⣿⣿⣿⣿⣿⣿⣿⣿⣿⣿⣿⣿⣿⣿⣿⣿⣿⢿⢟⢟⢟⢻⣿⣿⣿⣿⣿⣿⣿⣿⣿⣿⣿⣿⣿⣿⣿⣿⣿⣿⣿⣿⣿⣿⣿⣿⣿⠀⠀⠀⠀⠀⠀⠀⠀⠀⠀⠀⠀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⠀⠀⠀⠀⠀⠀⠀⠀⠀⠀⠀⣿⣿⣿⣿⣿⣿⣿⣿⣿⣿⣿⣿⣿⣿⣿⣿⣿⣿⣿⣿⣿⣿⣿⣿⣿⣿⣿⢟⢕⢕⢕⢕⣕⢜⣿⣿⣿⣿⣿⣿⣿⣿⣿⣿⣿⣿⣿⣿⣿⣿⣿⣿⣿⣿⣿⣿⣿⣿⠀⠀⠀⠀⠀⠀⠀⠀⠀⠀⠀⠀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⠀⠀⠀⠀⠀⠀⠀⠀⠀⠀⠀⣿⣿⣿⣿⣿⣿⣿⣿⣿⣿⣿⣿⣿⣿⣿⣿⣿⣿⣿⣿⣿⣿⣿⣿⣿⣿⣿⢕⣿⣿⣿⣿⣿⣇⣿⣿⣿⣿⣿⣿⣿⣿⣿⣿⣿⣿⣿⣿⣿⣿⣿⣿⣿⣿⣿⣿⣿⣿⠀⠀⠀⠀⠀⠀⠀⠀⠀⠀⠀⠀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⠀⠀⠀⠀⠀⠀⠀⠀⠀⠀⠀⣿⣿⣿⣿⣿⣿⣿⣿⣿⣿⣿⣿⣿⣿⣿⣿⣿⣿⣿⣿⣿⣿⣿⣿⣿⣿⣿⣸⣷⣷⢣⣷⣷⣿⣿⣿⣿⣿⣿⣿⣿⣿⣿⣿⣿⣿⣿⣿⣿⣿⣿⣿⣿⣿⣿⣿⣿⣿⠀⠀⠀⠀⠀⠀⠀⠀⠀⠀⠀⠀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⠀⠀⠀⠀⠀⠀⠀⠀⠀⠀⠀⣿⣿⣿⣿⣿⣿⣿⣿⣿⣿⣿⣿⣿⣿⣿⣿⣿⣿⣿⣿⣿⣿⣿⣿⣿⣿⣿⣿⣿⡟⢳⢿⣿⣿⣿⣿⣿⣿⣿⣿⣿⣿⣿⣿⣿⣿⣿⣿⣿⣿⣿⣿⣿⣿⣿⣿⣿⣿⠀⠀⠀⠀⠀⠀⠀⠀⠀⠀⠀⠀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⠀⠀⠀⠀⠀⠀⠀⠀⠀⠀⠀⣿⣿⣿⣿⣿⣿⣿⣿⣿⣿⣿⣿⣿⣿⣿⣿⣿⣿⣿⣿⣿⡿⢿⠟⠙⠑⢸⣷⣏⣿⡿⣿⣿⢕⢍⠙⠟⢿⢿⣿⣿⣿⣿⣿⣿⣿⣿⣿⣿⣿⣿⣿⣿⣿⣿⣿⣿⣿⠀⠀⠀⠀⠀⠀⠀⠀⠀⠀⠀⠀</a:t>
            </a:r>
            <a:br/>
            <a:r>
              <a:t>⠀⠀⠀⠀⠀⠀⠀⠀⠀⠀⠀⣿⣿⣿⣿⣿⣿⣿⣿⣿⣿⣿⣿⣿⣿⣿⣿⣿⣿⣿⣿⡇⠑⠀⠀⠀⠀⠘⢟⣳⣻⢿⣿⢇⢕⠐⠀⠀⠀⢄⢜⣿⣿⣿⣿⣿⣿⣿⣿⣿⣿⣿⣿⣿⣿⣿⣿⣿⣿⠀⠀⠀⠀⠀⠀⠀⠀⠀⠀⠀⠀</a:t>
            </a:r>
            <a:br/>
            <a:r>
              <a:t>⠀⠀⠀⠀⠀⠀⠀⠀⠀⠀⠀⣿⣿⣿⣿⣿⣿⣿⣿⣿⣿⣿⣿⣿⣿⣿⣿⣿⣿⣿⡿⢕⠀⠀⠀⠀⠀⠀⢁⢽⡷⢞⡏⢕⠕⠀⠀⠀⢀⠀⢑⢹⣿⣿⣿⣿⣿⣿⣿⣿⣿⣿⣿⣿⣿⣿⣿⣿⣿⠀⠀⠀⠀⠀⠀⠀⠀⠀⠀⠀⠀</a:t>
            </a:r>
            <a:br/>
            <a:r>
              <a:t>⠀⠀⠀⠀⠀⠀⠀⠀⠀⠀⠀⣿⣿⣿⣿⣿⣿⣿⣿⣿⣿⣿⣿⣿⣿⣿⣿⣿⣿⣿⢇⠀⠀⠀⠀⢀⣴⣴⣇⢕⣝⡹⢕⢑⠕⠀⠀⠀⠁⠀⢄⢸⣿⣿⣿⣿⣿⣿⣿⣿⣿⣿⣿⣿⣿⣿⣿⣿⣿⠀⠀⠀⠀⠀⠀⠀⠀⠀⠀⠀⠀</a:t>
            </a:r>
            <a:br/>
            <a:r>
              <a:t>⠀⠀⠀⠀⠀⠀⠀⠀⠀⠀⠀⣿⣿⣿⣿⣿⣿⣿⣿⣿⣿⣿⣿⣿⣿⣿⣿⣿⣿⡿⠀⠀⠀⠀⠀⢕⢻⣿⢏⢜⢵⢗⢑⢑⠁⠀⠀⠀⠀⢐⢕⣜⣿⣿⣿⣿⣿⣿⣿⣿⣿⣿⣿⣿⣿⣿⣿⣿⣿⠀⠀⠀⠀⠀⠀⠀⠀⠀⠀⠀⠀</a:t>
            </a:r>
            <a:br/>
            <a:r>
              <a:t>⠀⠀⠀⠀⠀⠀⠀⠀⠀⠀⠀⣿⣿⣿⣿⣿⣿⣿⣿⣿⣿⣿⣿⣿⣿⣿⣿⣿⣿⠑⠀⠀⠀⠀⠀⢕⠕⠁⠀⢕⢕⢝⠀⠀⠀⠀⠀⠀⠀⢕⢕⣿⣿⣿⣿⣿⣿⣿⣿⣿⣿⣿⣿⣿⣿⣿⣿⣿⣿⠀⠀⠀⠀⠀⠀⠀⠀⠀⠀⠀⠀</a:t>
            </a:r>
            <a:br/>
            <a:r>
              <a:t>⠀⠀⠀⠀⠀⠀⠀⠀⠀⠀⠀⣿⣿⣿⣿⣿⣿⣿⣿⣿⣿⣿⣿⣿⣿⣿⣿⣿⣿⡔⠀⠀⠀⠐⠁⠀⠀⠀⠀⢕⢜⡅⠀⠀⠀⠀⠀⠀⠀⠕⢕⠝⢿⣿⣿⣿⣿⣿⣿⣿⣿⣿⣿⣿⣿⣿⣿⣿⣿⠀⠀⠀⠀⠀⠀⠀⠀⠀⠀⠀⠀</a:t>
            </a:r>
            <a:br/>
            <a:r>
              <a:t>⠀⠀⠀⠀⠀⠀⠀⠀⠀⠀⠀⣿⣿⣿⣿⣿⣿⣿⣿⣿⣿⣿⣿⣿⣿⣿⣿⣿⣿⣷⣴⣤⣤⡔⠀⠀⠀⠀⠀⠀⢕⠐⠀⠀⠀⠀⠀⠀⠀⠀⠀⠀⢸⣿⣿⣿⣿⣿⣿⣿⣿⣿⣿⣿⣿⣿⣿⣿⣿⠀⠀⠀⠀⠀⠀⠀⠀⠀⠀⠀⠀</a:t>
            </a:r>
            <a:br/>
            <a:r>
              <a:t>⠀⠀⠀⠀⠀⠀⠀⠀⠀⠀⠀⣿⣿⣿⣿⣿⣿⣿⣿⣿⣿⣿⣿⣿⣿⣿⣿⣿⣿⣿⣿⣿⣿⠑⠀⠀⠀⠀⠀⠀⠕⠀⠀⠀⠀⠀⠀⠀⠀⣤⣤⣴⣾⣿⣿⣿⣿⣿⣿⣿⣿⣿⣿⣿⣿⣿⣿⣿⣿⠀⠀⠀⠀⠀⠀⠀⠀⠀⠀⠀⠀</a:t>
            </a:r>
            <a:br/>
            <a:r>
              <a:t>⠀⠀⠀⠀⠀⠀⠀⠀⠀⠀⠀⣿⣿⣿⣿⣿⣿⣿⣿⣿⣿⣿⣿⣿⣿⣿⣿⣿⣿⣿⣿⣿⡏⠀⠀⠀⠀⠀⠀⠀⠁⠀⠀⠀⠀⠀⠀⠀⠀⢹⣿⣿⣿⣿⣿⣿⣿⣿⣿⣿⣿⣿⣿⣿⣿⣿⣿⣿⣿⠀⠀⠀⠀⠀⠀⠀⠀⠀⠀⠀⠀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⠀⠀⠀⠀⠀⠀⠀⠀⠀⠀⠀⣿⣿⣿⣿⣿⣿⣿⣿⣿⣿⣿⣿⣿⣿⣿⣿⣿⣿⣿⣿⣿⡇⠀⠀⠀⠀⠀⠀⠀⠀⠀⠀⠀⢀⠀⢀⠀⠀⠕⣿⣿⣿⣿⣿⣿⣿⣿⣿⣿⣿⣿⣿⣿⣿⣿⣿⣿⣿⠀⠀⠀⠀⠀⠀⠀⠀⠀⠀⠀⠀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⠀⠀⠀⠀⠀⠀⠀⠀⠀⠀⠀⣿⣿⣿⣿⣿⣿⣿⣿⣿⣿⣿⣿⣿⣿⣿⣿⣿⣿⣿⣿⣿⡇⠀⠀⠀⠀⠀⠀⢕⠀⢔⢄⠀⠀⠀⠀⠀⠀⠀⣿⣿⣿⣿⣿⣿⣿⣿⣿⣿⣿⣿⣿⣿⣿⣿⣿⣿⣿⠀⠀⠀⠀⠀⠀⠀⠀⠀⠀⠀⠀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⠀⠀⠀⠀⠀⠀⠀⠀⠀⠀⠀⣿⣿⣿⣿⣿⣿⣿⣿⣿⣿⣿⣿⣿⣿⣿⣿⣿⣿⣿⣿⣿⡇⠀⠀⠀⠀⠀⠀⢕⢀⣧⢕⢀⠀⠀⠀⠀⠀⠀⢸⣿⣿⣿⣿⣿⣿⣿⣿⣿⣿⣿⣿⣿⣿⣿⣿⣿⣿⠀⠀⠀⠀⠀⠀⠀⠀⠀⠀⠀⠀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⠀⠀⠀⠀⠀⠀⠀⠀⠀⠀⠀⣿⣿⣿⣿⣿⣿⣿⣿⣿⣿⣿⣿⣿⣿⣿⣿⣿⣿⣿⣿⣿⡇⠀⠀⠀⠀⠀⠀⢕⣕⣿⣧⡕⢄⠀⠀⢀⠀⢀⢸⣿⣿⣿⣿⣿⣿⣿⣿⣿⣿⣿⣿⣿⣿⣿⣿⣿⣿⠀⠀⠀⠀⠀⠀⠀⠀⠀⠀⠀⠀</a:t>
            </a:r>
            <a:br/>
            <a:r>
              <a:t>⠀⠀⠀⠀⠀⠀⠀⠀⠀⠀⠀⠛⠛⠛⠛⠛⠛⠛⠛⠛⠛⠛⠛⠛⠛⠛⠛⠛⠛⠛⠛⠛⠛⠓⠐⠀⠀⠀⠀⠘⠛⠛⠛⠃⠑⠐⠑⠑⠑⠐⠘⠛⠛⠛⠛⠛⠛⠛⠛⠛⠛⠛⠛⠛⠛⠛⠛⠛⠛⠀⠀⠀⠀⠀⠀⠀⠀⠀⠀⠀⠀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⠀⠀⠀⠀⠀⠀⠀⠀⠀⠀⠀⣿⣿⣿⣿⣿⣿⣿⣿⣿⣿⣿⣿⣿⣿⣿⣿⣿⣿⣿⣿⣿⣿⣿⣿⣿⣿⣿⢟⢕⢕⢕⢕⢕⢹⣿⣿⣿⣿⣿⣿⣿⣿⣿⣿⣿⣿⣿⣿⣿⣿⣿⣿⣿⣿⣿⣿⣿⣿⠀⠀⠀⠀⠀⠀⠀⠀⠀⠀⠀⠀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⠀⠀⠀⠀⠀⠀⠀⠀⠀⠀⠀⣿⣿⣿⣿⣿⣿⣿⣿⣿⣿⣿⣿⣿⣿⣿⣿⣿⣿⣿⣿⣿⣿⣿⣿⣿⣿⣟⢕⣾⣿⣿⣿⣿⢜⣿⣿⣿⣿⣿⣿⣿⣿⣿⣿⣿⣿⣿⣿⣿⣿⣿⣿⣿⣿⣿⣿⣿⣿⠀⠀⠀⠀⠀⠀⠀⠀⠀⠀⠀⠀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⠀⠀⠀⠀⠀⠀⠀⠀⠀⠀⠀⣿⣿⣿⣿⣿⣿⣿⣿⣿⣿⣿⣿⣿⣿⣿⣿⣿⣿⣿⣿⣿⣿⣿⣿⣿⣿⣷⢸⣯⣿⣹⣯⣿⣿⣿⣿⣿⣿⣿⣿⣿⣿⣿⣿⣿⣿⣿⣿⣿⣿⣿⣿⣿⣿⣿⣿⣿⣿⠀⠀⠀⠀⠀⠀⠀⠀⠀⠀⠀⠀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⠀⠀⠀⠀⠀⠀⠀⠀⠀⠀⠀⣿⣿⣿⣿⣿⣿⣿⣿⣿⣿⣿⣿⣿⣿⣿⣿⣿⣿⣿⣿⣿⣿⣿⣿⣿⣿⣿⣯⣿⡿⢽⣿⣿⣿⣿⣿⣿⣿⣿⣿⣿⣿⣿⣿⣿⣿⣿⣿⣿⣿⣿⣿⣿⣿⣿⣿⣿⣿⠀⠀⠀⠀⠀⠀⠀⠀⠀⠀⠀⠀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⠀⠀⠀⠀⠀⠀⠀⠀⠀⠀⠀⣿⣿⣿⣿⣿⣿⣿⣿⣿⣿⣿⣿⣿⣿⣿⣿⣿⣿⣿⣿⣿⣿⣿⢿⠟⠝⢹⣯⡿⣿⣿⢿⣾⢜⢙⠟⠻⢿⣿⣿⣿⣿⣿⣿⣿⣿⣿⣿⣿⣿⣿⣿⣿⣿⣿⣿⣿⣿⠀⠀⠀⠀⠀⠀⠀⠀⠀⠀⠀⠀</a:t>
            </a:r>
            <a:br/>
            <a:r>
              <a:t>⠀⠀⠀⠀⠀⠀⠀⠀⠀⠀⠀⣿⣿⣿⣿⣿⣿⣿⣿⣿⣿⣿⣿⣿⣿⣿⣿⣿⣿⣿⣿⡟⢑⠁⠀⠀⠀⠸⢿⢷⣾⣿⣿⢏⢕⠅⠀⠁⠀⢅⢝⣿⣿⣿⣿⣿⣿⣿⣿⣿⣿⣿⣿⣿⣿⣿⣿⣿⣿⠀⠀⠀⠀⠀⠀⠀⠀⠀⠀⠀⠀</a:t>
            </a:r>
            <a:br/>
            <a:r>
              <a:t>⠀⠀⠀⠀⠀⠀⠀⠀⠀⠀⠀⣿⣿⣿⣿⣿⣿⣿⣿⣿⣿⣿⣿⣿⣿⣿⣿⣿⣿⣿⣿⢕⠀⠀⠀⠀⠀⠀⠁⢞⣿⣽⢕⢕⢕⢄⠀⠀⢄⠁⢕⢹⣿⣿⣿⣿⣿⣿⣿⣿⣿⣿⣿⣿⣿⣿⣿⣿⣿⠀⠀⠀⠀⠀⠀⠀⠀⠀⠀⠀⠀</a:t>
            </a:r>
            <a:br/>
            <a:r>
              <a:t>⠀⠀⠀⠀⠀⠀⠀⠀⠀⠀⠀⣿⣿⣿⣿⣿⣿⣿⣿⣿⣿⣿⣿⣿⣿⣿⣿⣿⣿⣿⡏⠁⠀⠀⠀⢀⣀⡰⠐⢸⢱⢗⢇⢑⢕⠁⠀⠀⠀⠀⢀⢸⣿⣿⣿⣿⣿⣿⣿⣿⣿⣿⣿⣿⣿⣿⣿⣿⣿⠀⠀⠀⠀⠀⠀⠀⠀⠀⠀⠀⠀</a:t>
            </a:r>
            <a:br/>
            <a:r>
              <a:t>⠀⠀⠀⠀⠀⠀⠀⠀⠀⠀⠀⣿⣿⣿⣿⣿⣿⣿⣿⣿⣿⣿⣿⣿⣿⣿⣿⣿⣿⣿⢇⠀⠀⠀⢄⢿⣯⣿⠕⢑⡕⣝⢅⠅⠁⠀⠀⠀⠀⢄⢔⢸⣿⣿⣿⣿⣿⣿⣿⣿⣿⣿⣿⣿⣿⣿⣿⣿⣿⠀⠀⠀⠀⠀⠀⠀⠀⠀⠀⠀⠀</a:t>
            </a:r>
            <a:br/>
            <a:r>
              <a:t>⠀⠀⠀⠀⠀⠀⠀⠀⠀⠀⠀⣿⣿⣿⣿⣿⣿⣿⣿⣿⣿⣿⣿⣿⣿⣿⣿⣿⣿⡟⠁⠀⠀⢄⠑⢜⢗⠋⠀⢔⢜⢕⠀⠀⠀⠀⠀⠀⠀⢕⢹⣾⣿⣿⣿⣿⣿⣿⣿⣿⣿⣿⣿⣿⣿⣿⣿⣿⣿⠀⠀⠀⠀⠀⠀⠀⠀⠀⠀⠀⠀</a:t>
            </a:r>
            <a:br/>
            <a:r>
              <a:t>⠀⠀⠀⠀⠀⠀⠀⠀⠀⠀⠀⣿⣿⣿⣿⣿⣿⣿⣿⣿⣿⣿⣿⣿⣿⣿⣿⣿⣿⡕⠀⠀⠀⢀⠀⠁⠀⠀⠀⢕⢕⠕⠀⠀⠀⠀⠀⠀⢕⢕⢻⣿⣿⣿⣿⣿⣿⣿⣿⣿⣿⣿⣿⣿⣿⣿⣿⣿⣿⠀⠀⠀⠀⠀⠀⠀⠀⠀⠀⠀⠀</a:t>
            </a:r>
            <a:br/>
            <a:r>
              <a:t>⠀⠀⠀⠀⠀⠀⠀⠀⠀⠀⠀⣿⣿⣿⣿⣿⣿⣿⣿⣿⣿⣿⣿⣿⣿⣿⣿⣿⣿⣷⣄⢀⢀⡁⠀⠀⠀⠀⠀⠀⢕⠁⠀⠀⠀⠀⠀⠀⠀⠑⠁⢱⣿⣿⣿⣿⣿⣿⣿⣿⣿⣿⣿⣿⣿⣿⣿⣿⣿⠀⠀⠀⠀⠀⠀⠀⠀⠀⠀⠀⠀</a:t>
            </a:r>
            <a:br/>
            <a:r>
              <a:t>⠀⠀⠀⠀⠀⠀⠀⠀⠀⠀⠀⣿⣿⣿⣿⣿⣿⣿⣿⣿⣿⣿⣿⣿⣿⣿⣿⣿⣿⣿⣿⣿⣿⠑⠀⠀⠀⠀⠀⠀⢕⠀⠀⠀⠀⠀⠀⠀⢄⣀⣄⣼⣿⣿⣿⣿⣿⣿⣿⣿⣿⣿⣿⣿⣿⣿⣿⣿⣿⠀⠀⠀⠀⠀⠀⠀⠀⠀⠀⠀⠀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⠀⠀⠀⠀⠀⠀⠀⠀⠀⠀⠀⣿⣿⣿⣿⣿⣿⣿⣿⣿⣿⣿⣿⣿⣿⣿⣿⣿⣿⣿⣿⣿⡇⠀⠀⠀⠀⠀⠀⠀⢕⠀⠀⠀⠀⠀⠀⠀⢸⣿⣿⣿⣿⣿⣿⣿⣿⣿⣿⣿⣿⣿⣿⣿⣿⣿⣿⣿⣿⠀⠀⠀⠀⠀⠀⠀⠀⠀⠀⠀⠀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⠀⠀⠀⠀⠀⠀⠀⠀⠀⠀⠀⣿⣿⣿⣿⣿⣿⣿⣿⣿⣿⣿⣿⣿⣿⣿⣿⣿⣿⣿⣿⣿⡇⠀⠀⠀⠀⠀⠀⠀⢕⠀⠀⠀⠀⠀⠀⠀⠀⢹⣿⣿⣿⣿⣿⣿⣿⣿⣿⣿⣿⣿⣿⣿⣿⣿⣿⣿⣿⠀⠀⠀⠀⠀⠀⠀⠀⠀⠀⠀⠀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⠀⠀⠀⠀⠀⠀⠀⠀⠀⠀⠀⣿⣿⣿⣿⣿⣿⣿⣿⣿⣿⣿⣿⣿⣿⣿⣿⣿⣿⣿⣿⣿⡇⠀⠀⠀⠀⠀⠀⢔⢕⢔⢄⠀⠀⠀⠀⠀⠀⢸⣿⣿⣿⣿⣿⣿⣿⣿⣿⣿⣿⣿⣿⣿⣿⣿⣿⣿⣿⠀⠀⠀⠀⠀⠀⠀⠀⠀⠀⠀⠀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⠀⠀⠀⠀⠀⠀⠀⠀⠀⠀⠀⣿⣿⣿⣿⣿⣿⣿⣿⣿⣿⣿⣿⣿⣿⣿⣿⣿⣿⣿⣿⣿⢕⠀⠀⠀⠀⠀⠀⢕⢱⣷⡕⢄⠀⠀⠀⠀⠀⢕⣿⣿⣿⣿⣿⣿⣿⣿⣿⣿⣿⣿⣿⣿⣿⣿⣿⣿⣿⠀⠀⠀⠀⠀⠀⠀⠀⠀⠀⠀⠀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⠀⠀⠀⠀⠀⠀⠀⠀⠀⠀⠀⣿⣿⣿⣿⣿⣿⣿⣿⣿⣿⣿⣿⣿⣿⣿⣿⣿⣿⣿⣿⣿⢕⠀⠀⠀⠀⠀⠀⢕⣸⣿⣷⣵⢕⢄⢀⢄⢀⢄⣿⣿⣿⣿⣿⣿⣿⣿⣿⣿⣿⣿⣿⣿⣿⣿⣿⣿⣿⠀⠀⠀⠀⠀⠀⠀⠀⠀⠀⠀⠀</a:t>
            </a:r>
            <a:br/>
            <a:r>
              <a:t>⠀⠀⠀⠀⠀⠀⠀⠀⠀⠀⠀⠛⠛⠛⠛⠛⠛⠛⠛⠛⠛⠛⠛⠛⠛⠛⠛⠛⠛⠛⠛⠛⠃⠀⠀⠀⠀⠀⠀⠘⠛⠛⠛⠛⠓⠑⠐⠑⠑⠑⠛⠛⠛⠛⠛⠛⠛⠛⠛⠛⠛⠛⠛⠛⠛⠛⠛⠛⠛⠀⠀⠀⠀⠀⠀⠀⠀⠀⠀⠀⠀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⠀⠀⠀⠀⠀⠀⠀⠀⠀⠀⠀⣿⣿⣿⣿⣿⣿⣿⣿⣿⣿⣿⣿⣿⣿⣿⣿⣿⣿⣿⣿⣿⣿⣿⣿⣿⣿⣿⣟⢏⢝⢕⢜⢝⢿⣿⣿⣿⣿⣿⣿⣿⣿⣿⣿⣿⣿⣿⣿⣿⣿⣿⣿⣿⣿⣿⣿⣿⣿⠀⠀⠀⠀⠀⠀⠀⠀⠀⠀⠀⠀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⠀⠀⠀⠀⠀⠀⠀⠀⠀⠀⠀⣿⣿⣿⣿⣿⣿⣿⣿⣿⣿⣿⣿⣿⣿⣿⣿⣿⣿⣿⣿⣿⣿⣿⣿⣿⣿⡿⢕⣵⣵⣵⣵⣧⢸⣿⣿⣿⣿⣿⣿⣿⣿⣿⣿⣿⣿⣿⣿⣿⣿⣿⣿⣿⣿⣿⣿⣿⣿⠀⠀⠀⠀⠀⠀⠀⠀⠀⠀⠀⠀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⠀⠀⠀⠀⠀⠀⠀⠀⠀⠀⠀⣿⣿⣿⣿⣿⣿⣿⣿⣿⣿⣿⣿⣿⣿⣿⣿⣿⣿⣿⣿⣿⣿⣿⣿⣿⣿⣧⢸⡟⡟⢻⡟⣿⣼⣿⣿⣿⣿⣿⣿⣿⣿⣿⣿⣿⣿⣿⣿⣿⣿⣿⣿⣿⣿⣿⣿⣿⣿⠀⠀⠀⠀⠀⠀⠀⠀⠀⠀⠀⠀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⠀⠀⠀⠀⠀⠀⠀⠀⠀⠀⠀⣿⣿⣿⣿⣿⣿⣿⣿⣿⣿⣿⣿⣿⣿⣿⣿⣿⣿⣿⣿⣿⣿⣿⣿⣿⣿⣿⣾⣿⣯⣻⣿⣿⣿⣿⣿⣿⣿⣿⣿⣿⣿⣿⣿⣿⣿⣿⣿⣿⣿⣿⣿⣿⣿⣿⣿⣿⣿⠀⠀⠀⠀⠀⠀⠀⠀⠀⠀⠀⠀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⠀⠀⠀⠀⠀⠀⠀⠀⠀⠀⠀⣿⣿⣿⣿⣿⣿⣿⣿⣿⣿⣿⣿⣿⣿⣿⣿⣿⣿⣿⣿⣿⣿⣿⣿⣿⣿⣿⣿⣿⣯⣽⣽⣿⣿⣿⣿⣿⣿⣿⣿⣿⣿⣿⣿⣿⣿⣿⣿⣿⣿⣿⣿⣿⣿⣿⣿⣿⣿⠀⠀⠀⠀⠀⠀⠀⠀⠀⠀⠀⠀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⠀⠀⠀⠀⠀⠀⠀⠀⠀⠀⠀⣿⣿⣿⣿⣿⣿⣿⣿⣿⣿⣿⣿⣿⣿⣿⣿⣿⣿⣿⣿⣿⣿⣿⣿⣿⡿⢿⣿⢿⣿⣿⣿⣿⢜⢟⢿⢿⣿⣿⣿⣿⣿⣿⣿⣿⣿⣿⣿⣿⣿⣿⣿⣿⣿⣿⣿⣿⣿⠀⠀⠀⠀⠀⠀⠀⠀⠀⠀⠀⠀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⠀⠀⠀⠀⠀⠀⠀⠀⠀⠀⠀⣿⣿⣿⣿⣿⣿⣿⣿⣿⣿⣿⣿⣿⣿⣿⣿⣿⣿⣿⣿⣿⡿⢟⠏⠑⠁⢕⣿⣾⣟⣻⣽⡿⢕⠅⠀⢀⢁⢜⢝⢿⣿⣿⣿⣿⣿⣿⣿⣿⣿⣿⣿⣿⣿⣿⣿⣿⣿⠀⠀⠀⠀⠀⠀⠀⠀⠀⠀⠀⠀</a:t>
            </a:r>
            <a:br/>
            <a:r>
              <a:t>⠀⠀⠀⠀⠀⠀⠀⠀⠀⠀⠀⣿⣿⣿⣿⣿⣿⣿⣿⣿⣿⣿⣿⣿⣿⣿⣿⣿⣿⣿⣿⡿⢕⠀⠀⠀⠀⠁⠉⢝⣿⣽⡿⢕⢕⢕⠀⢕⠁⠑⠑⢸⣿⣿⣿⣿⣿⣿⣿⣿⣿⣿⣿⣿⣿⣿⣿⣿⣿⠀⠀⠀⠀⠀⠀⠀⠀⠀⠀⠀⠀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⠀⠀⠀⠀⠀⠀⠀⠀⠀⠀⠀⣿⣿⣿⣿⣿⣿⣿⣿⣿⣿⣿⣿⣿⣿⣿⣿⣿⣿⣿⣿⡇⠀⠀⠀⠀⠀⠀⠀⢜⢸⢷⠗⢕⢕⠕⠀⠀⠕⠀⠀⢜⣿⣿⣿⣿⣿⣿⣿⣿⣿⣿⣿⣿⣿⣿⣿⣿⣿⠀⠀⠀⠀⠀⠀⠀⠀⠀⠀⠀⠀</a:t>
            </a:r>
            <a:br/>
            <a:r>
              <a:t>⠀⠀⠀⠀⠀⠀⠀⠀⠀⠀⠀⣿⣿⣿⣿⣿⣿⣿⣿⣿⣿⣿⣿⣿⣿⣿⣿⣿⣿⣿⣿⢕⠀⠀⢀⢄⠀⠀⠀⢅⢕⣏⢕⠑⠑⠀⢀⢀⠀⠀⠀⢕⣿⣿⣿⣿⣿⣿⣿⣿⣿⣿⣿⣿⣿⣿⣿⣿⣿⠀⠀⠀⠀⠀⠀⠀⠀⠀⠀⠀⠀</a:t>
            </a:r>
            <a:br/>
            <a:r>
              <a:t>⠀⠀⠀⠀⠀⠀⠀⠀⠀⠀⠀⣿⣿⣿⣿⣿⣿⣿⣿⣿⣿⣿⣿⣿⣿⣿⣿⣿⣿⣿⣿⠕⢀⣠⣼⡕⠀⠀⠀⢕⢜⢥⠔⠑⠐⢄⢱⣕⡀⠀⠀⠕⢿⣿⣿⣿⣿⣿⣿⣿⣿⣿⣿⣿⣿⣿⣿⣿⣿⠀⠀⠀⠀⠀⠀⠀⠀⠀⠀⠀⠀</a:t>
            </a:r>
            <a:br/>
            <a:r>
              <a:t>⠀⠀⠀⠀⠀⠀⠀⠀⠀⠀⠀⣿⣿⣿⣿⣿⣿⣿⣿⣿⣿⣿⣿⣿⣿⣿⣿⣿⣿⣿⡏⢄⢸⡕⢸⡇⠀⠀⠀⢕⢕⠆⠑⠀⠀⢕⡸⣿⡇⠀⠀⢰⣿⣿⣿⣿⣿⣿⣿⣿⣿⣿⣿⣿⣿⣿⣿⣿⣿⠀⠀⠀⠀⠀⠀⠀⠀⠀⠀⠀⠀</a:t>
            </a:r>
            <a:br/>
            <a:r>
              <a:t>⠀⠀⠀⠀⠀⠀⠀⠀⠀⠀⠀⣿⣿⣿⣿⣿⣿⣿⣿⣿⣿⣿⣿⣿⣿⣿⣿⣿⣿⣿⡇⠑⢕⠕⠜⠑⠀⠀⠀⠀⢕⢁⠀⠀⠀⠀⠜⠝⠑⠀⠀⢸⣿⣿⣿⣿⣿⣿⣿⣿⣿⣿⣿⣿⣿⣿⣿⣿⣿⠀⠀⠀⠀⠀⠀⠀⠀⠀⠀⠀⠀</a:t>
            </a:r>
            <a:br/>
            <a:r>
              <a:t>⠀⠀⠀⠀⠀⠀⠀⠀⠀⠀⠀⣿⣿⣿⣿⣿⣿⣿⣿⣿⣿⣿⣿⣿⣿⣿⣿⣿⣿⣿⣿⣧⣕⡐⠀⠀⠀⠀⠀⠀⢕⠀⠀⠀⠀⠀⢄⠀⠄⢀⣄⣾⣿⣿⣿⣿⣿⣿⣿⣿⣿⣿⣿⣿⣿⣿⣿⣿⣿⠀⠀⠀⠀⠀⠀⠀⠀⠀⠀⠀⠀</a:t>
            </a:r>
            <a:br/>
            <a:r>
              <a:t>⠀⠀⠀⠀⠀⠀⠀⠀⠀⠀⠀⣿⣿⣿⣿⣿⣿⣿⣿⣿⣿⣿⣿⣿⣿⣿⣿⣿⣿⣿⣿⣿⡟⠀⠀⠀⠀⠀⠀⠀⢕⢔⠀⠀⠀⠀⠀⠀⢿⣿⣿⣿⣿⣿⣿⣿⣿⣿⣿⣿⣿⣿⣿⣿⣿⣿⣿⣿⣿⠀⠀⠀⠀⠀⠀⠀⠀⠀⠀⠀⠀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⠀⠀⠀⠀⠀⠀⠀⠀⠀⠀⠀⣿⣿⣿⣿⣿⣿⣿⣿⣿⣿⣿⣿⣿⣿⣿⣿⣿⣿⣿⣿⣿⡇⠀⠀⠀⠀⠀⠀⠀⢕⢕⢄⠀⠀⠀⠀⠀⢕⣿⣿⣿⣿⣿⣿⣿⣿⣿⣿⣿⣿⣿⣿⣿⣿⣿⣿⣿⣿⠀⠀⠀⠀⠀⠀⠀⠀⠀⠀⠀⠀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⠀⠀⠀⠀⠀⠀⠀⠀⠀⠀⠀⣿⣿⣿⣿⣿⣿⣿⣿⣿⣿⣿⣿⣿⣿⣿⣿⣿⣿⣿⣿⣿⡇⠀⠀⠀⠀⠀⠀⢔⢕⡕⢕⢀⠐⢑⠀⠀⠕⣿⣿⣿⣿⣿⣿⣿⣿⣿⣿⣿⣿⣿⣿⣿⣿⣿⣿⣿⣿⠀⠀⠀⠀⠀⠀⠀⠀⠀⠀⠀⠀</a:t>
            </a:r>
            <a:br/>
            <a:r>
              <a:t>⠀⠀⠀⠀⠀⠀⠀⠀⠀⠀⠀⣿⣿⣿⣿⣿⣿⣿⣿⣿⣿⣿⣿⣿⣿⣿⣿⣿⣿⣿⣿⣿⢇⠀⠀⠀⠀⠀⠀⢕⢸⣿⣧⣕⢄⢀⢐⢀⠀⣿⣿⣿⣿⣿⣿⣿⣿⣿⣿⣿⣿⣿⣿⣿⣿⣿⣿⣿⣿⠀⠀⠀⠀⠀⠀⠀⠀⠀⠀⠀⠀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⠀⠀⠀⠀⠀⠀⠀⠀⠀⠀⠀⣿⣿⣿⣿⣿⣿⣿⣿⣿⣿⣿⣿⣿⣿⣿⣿⣿⣿⣿⣿⣿⢕⠀⠀⠀⠀⠀⠀⢕⣸⣿⣿⣿⣷⡕⢔⢄⢔⢸⣿⣿⣿⣿⣿⣿⣿⣿⣿⣿⣿⣿⣿⣿⣿⣿⣿⣿⣿⠀⠀⠀⠀⠀⠀⠀⠀⠀⠀⠀⠀</a:t>
            </a:r>
            <a:br/>
            <a:r>
              <a:t>⠀⠀⠀⠀⠀⠀⠀⠀⠀⠀⠀⠛⠛⠛⠛⠛⠛⠛⠛⠛⠛⠛⠛⠛⠛⠛⠛⠛⠛⠛⠛⠛⠑⠀⠀⠀⠀⠀⠀⠘⠛⠛⠛⠛⠛⠓⠑⠑⠑⠘⠛⠛⠛⠛⠛⠛⠛⠛⠛⠛⠛⠛⠛⠛⠛⠛⠛⠛⠛⠀⠀⠀⠀⠀⠀⠀⠀⠀⠀⠀⠀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⠀⠀⠀⠀⠀⠀⠀⠀⠀⠀⠀⣿⣿⣿⣿⣿⣿⣿⣿⣿⣿⣿⣿⣿⣿⣿⣿⣿⣿⣿⣿⣿⣿⣿⣿⣿⣿⣿⡿⢟⢝⢝⢝⢟⣿⣿⣿⣿⣿⣿⣿⣿⣿⣿⣿⣿⣿⣿⣿⣿⣿⣿⣿⣿⣿⣿⣿⣿⣿⠀⠀⠀⠀⠀⠀⠀⠀⠀⠀⠀⠀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⠀⠀⠀⠀⠀⠀⠀⠀⠀⠀⠀⣿⣿⣿⣿⣿⣿⣿⣿⣿⣿⣿⣿⣿⣿⣿⣿⣿⣿⣿⣿⣿⣿⣿⣿⣿⣿⣿⢕⣕⣕⣱⣵⣕⢸⣿⣿⣿⣿⣿⣿⣿⣿⣿⣿⣿⣿⣿⣿⣿⣿⣿⣿⣿⣿⣿⣿⣿⣿⠀⠀⠀⠀⠀⠀⠀⠀⠀⠀⠀⠀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⠀⠀⠀⠀⠀⠀⠀⠀⠀⠀⠀⣿⣿⣿⣿⣿⣿⣿⣿⣿⣿⣿⣿⣿⣿⣿⣿⣿⣿⣿⣿⣿⣿⣿⣿⣿⣿⣇⢸⢿⢿⢿⢿⢿⢸⣿⣿⣿⣿⣿⣿⣿⣿⣿⣿⣿⣿⣿⣿⣿⣿⣿⣿⣿⣿⣿⣿⣿⣿⠀⠀⠀⠀⠀⠀⠀⠀⠀⠀⠀⠀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⠀⠀⠀⠀⠀⠀⠀⠀⠀⠀⠀⣿⣿⣿⣿⣿⣿⣿⣿⣿⣿⣿⣿⣿⣿⣿⣿⣿⣿⣿⣿⣿⣿⣿⣿⣿⣿⣿⣾⣷⣷⢿⣿⣿⣿⣿⣿⣿⣿⣿⣿⣿⣿⣿⣿⣿⣿⣿⣿⣿⣿⣿⣿⣿⣿⣿⣿⣿⣿⠀⠀⠀⠀⠀⠀⠀⠀⠀⠀⠀⠀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⠀⠀⠀⠀⠀⠀⠀⠀⠀⠀⠀⣿⣿⣿⣿⣿⣿⣿⣿⣿⣿⣿⣿⣿⣿⣿⣿⣿⣿⣿⣿⣿⣿⣿⣿⣿⣿⣿⣿⣽⣝⣟⣻⣿⣿⣿⣿⣿⣿⣿⣿⣿⣿⣿⣿⣿⣿⣿⣿⣿⣿⣿⣿⣿⣿⣿⣿⣿⣿⠀⠀⠀⠀⠀⠀⠀⠀⠀⠀⠀⠀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⠀⠀⠀⠀⠀⠀⠀⠀⠀⠀⠀⣿⣿⣿⣿⣿⣿⣿⣿⣿⣿⣿⣿⣿⣿⣿⣿⣿⣿⣿⣿⣿⣿⣿⣿⣿⣿⣿⣿⣿⣿⣿⣿⣿⢝⠟⢿⢿⣿⣿⣿⣿⣿⣿⣿⣿⣿⣿⣿⣿⣿⣿⣿⣿⣿⣿⣿⣿⣿⠀⠀⠀⠀⠀⠀⠀⠀⠀⠀⠀⠀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⠀⠀⠀⠀⠀⠀⠀⠀⠀⠀⠀⣿⣿⣿⣿⣿⣿⣿⣿⣿⣿⣿⣿⣿⣿⣿⣿⣿⣿⣿⣿⣿⣿⣿⢟⠏⠑⠕⣿⣿⣹⢏⣿⣿⢕⢕⠀⢀⢁⠙⢝⢿⣿⣿⣿⣿⣿⣿⣿⣿⣿⣿⣿⣿⣿⣿⣿⣿⣿⠀⠀⠀⠀⠀⠀⠀⠀⠀⠀⠀⠀</a:t>
            </a:r>
            <a:br/>
            <a:r>
              <a:t>⠀⠀⠀⠀⠀⠀⠀⠀⠀⠀⠀⣿⣿⣿⣿⣿⣿⣿⣿⣿⣿⣿⣿⣿⣿⣿⣿⣿⣿⣿⣿⣿⢇⠁⠀⠀⠀⠀⠛⢻⣿⢟⢟⢇⢕⢕⢀⢕⠁⠕⠑⢜⣿⣿⣿⣿⣿⣿⣿⣿⣿⣿⣿⣿⣿⣿⣿⣿⣿⠀⠀⠀⠀⠀⠀⠀⠀⠀⠀⠀⠀</a:t>
            </a:r>
            <a:br/>
            <a:r>
              <a:t>⠀⠀⠀⠀⠀⠀⠀⠀⠀⠀⠀⣿⣿⣿⣿⣿⣿⣿⣿⣿⣿⣿⣿⣿⣿⣿⣿⣿⣿⣿⣿⣿⢑⠀⠀⠀⠀⠀⠀⢜⢝⣝⡝⢅⢕⢕⠁⠀⠀⠀⠀⢕⣿⣿⣿⣿⣿⣿⣿⣿⣿⣿⣿⣿⣿⣿⣿⣿⣿⠀⠀⠀⠀⠀⠀⠀⠀⠀⠀⠀⠀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⠀⠀⠀⠀⠀⠀⠀⠀⠀⠀⠀⣿⣿⣿⣿⣿⣿⣿⣿⣿⣿⣿⣿⣿⣿⣿⣿⣿⣿⣿⣿⡇⠀⠀⠀⠀⠀⠀⠀⢕⢱⢵⠔⢕⢑⢑⠀⠀⠁⠀⠀⠕⢹⣿⣿⣿⣿⣿⣿⣿⣿⣿⣿⣿⣿⣿⣿⣿⣿⠀⠀⠀⠀⠀⠀⠀⠀⠀⠀⠀⠀</a:t>
            </a:r>
            <a:br/>
            <a:r>
              <a:t>⠀⠀⠀⠀⠀⠀⠀⠀⠀⠀⠀⣿⣿⣿⣿⣿⣿⣿⣿⣿⣿⣿⣿⣿⣿⣿⣿⣿⣿⣿⣿⡇⢄⡔⠀⠀⠀⠀⠀⢕⡗⢓⢑⢅⢱⣵⣄⢀⠀⠀⠀⠀⢸⣿⣿⣿⣿⣿⣿⣿⣿⣿⣿⣿⣿⣿⣿⣿⣿⠀⠀⠀⠀⠀⠀⠀⠀⠀⠀⠀⠀</a:t>
            </a:r>
            <a:br/>
            <a:r>
              <a:t>⠀⠀⠀⠀⠀⠀⠀⠀⠀⠀⠀⣿⣿⣿⣿⣿⣿⣿⣿⣿⣿⣿⣿⣿⣿⣿⣿⣿⣿⣿⣿⢇⣵⣾⡔⠀⠀⠀⠀⠑⢜⡅⠁⠑⢜⣿⣿⠐⠀⠀⠀⠀⣵⣿⣿⣿⣿⣿⣿⣿⣿⣿⣿⣿⣿⣿⣿⣿⣿⠀⠀⠀⠀⠀⠀⠀⠀⠀⠀⠀⠀</a:t>
            </a:r>
            <a:br/>
            <a:r>
              <a:t>⠀⠀⠀⠀⠀⠀⠀⠀⠀⠀⠀⣿⣿⣿⣿⣿⣿⣿⣿⣿⣿⣿⣿⣿⣿⣿⣿⣿⣿⣿⣿⢗⡜⢻⣿⠀⠀⠀⠀⠀⢕⠔⠀⠀⠀⠝⠕⠀⠀⠀⠀⠀⣹⣿⣿⣿⣿⣿⣿⣿⣿⣿⣿⣿⣿⣿⣿⣿⣿⠀⠀⠀⠀⠀⠀⠀⠀⠀⠀⠀⠀</a:t>
            </a:r>
            <a:br/>
            <a:r>
              <a:t>⠀⠀⠀⠀⠀⠀⠀⠀⠀⠀⠀⣿⣿⣿⣿⣿⣿⣿⣿⣿⣿⣿⣿⣿⣿⣿⣿⣿⣿⣿⣿⣧⡇⠘⠁⠀⠀⠀⠀⠀⢕⠕⠀⠀⠀⠀⠄⠄⠀⢀⣐⣵⣿⣿⣿⣿⣿⣿⣿⣿⣿⣿⣿⣿⣿⣿⣿⣿⣿⠀⠀⠀⠀⠀⠀⠀⠀⠀⠀⠀⠀</a:t>
            </a:r>
            <a:br/>
            <a:r>
              <a:t>⠀⠀⠀⠀⠀⠀⠀⠀⠀⠀⠀⣿⣿⣿⣿⣿⣿⣿⣿⣿⣿⣿⣿⣿⣿⣿⣿⣿⣿⣿⣿⣿⣷⢆⠀⠀⠀⠀⠀⠀⢕⢄⢄⠀⠀⠀⠀⠀⢸⣿⣿⣿⣿⣿⣿⣿⣿⣿⣿⣿⣿⣿⣿⣿⣿⣿⣿⣿⣿⠀⠀⠀⠀⠀⠀⠀⠀⠀⠀⠀⠀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⠀⠀⠀⠀⠀⠀⠀⠀⠀⠀⠀⣿⣿⣿⣿⣿⣿⣿⣿⣿⣿⣿⣿⣿⣿⣿⣿⣿⣿⣿⣿⣿⣿⠄⠀⠀⠀⠀⠀⠀⢕⡕⢕⢀⠀⠀⠀⠀⠀⣿⣿⣿⣿⣿⣿⣿⣿⣿⣿⣿⣿⣿⣿⣿⣿⣿⣿⣿⣿⠀⠀⠀⠀⠀⠀⠀⠀⠀⠀⠀⠀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⠀⠀⠀⠀⠀⠀⠀⠀⠀⠀⠀⣿⣿⣿⣿⣿⣿⣿⣿⣿⣿⣿⣿⣿⣿⣿⣿⣿⣿⣿⣿⣿⡏⠀⠀⠀⠀⠀⠀⢄⢕⣷⢕⢕⢄⠔⠀⠀⠀⣿⣿⣿⣿⣿⣿⣿⣿⣿⣿⣿⣿⣿⣿⣿⣿⣿⣿⣿⣿⠀⠀⠀⠀⠀⠀⠀⠀⠀⠀⠀⠀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⠀⠀⠀⠀⠀⠀⠀⠀⠀⠀⠀⣿⣿⣿⣿⣿⣿⣿⣿⣿⣿⣿⣿⣿⣿⣿⣿⣿⣿⣿⣿⣿⡇⠀⠀⠀⠀⠀⠀⢕⢸⣿⣷⣕⢕⢄⢀⢐⠔⣿⣿⣿⣿⣿⣿⣿⣿⣿⣿⣿⣿⣿⣿⣿⣿⣿⣿⣿⣿⠀⠀⠀⠀⠀⠀⠀⠀⠀⠀⠀⠀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⠀⠀⠀⠀⠀⠀⠀⠀⠀⠀⠀⣿⣿⣿⣿⣿⣿⣿⣿⣿⣿⣿⣿⣿⣿⣿⣿⣿⣿⣿⣿⣿⢕⠀⠀⠀⠀⠀⠀⢕⣸⣿⣿⣿⣷⡕⢕⢔⢔⢻⣿⣿⣿⣿⣿⣿⣿⣿⣿⣿⣿⣿⣿⣿⣿⣿⣿⣿⣿⠀⠀⠀⠀⠀⠀⠀⠀⠀⠀⠀⠀</a:t>
            </a:r>
            <a:br/>
            <a:r>
              <a:t>⠀⠀⠀⠀⠀⠀⠀⠀⠀⠀⠀⠛⠛⠛⠛⠛⠛⠛⠛⠛⠛⠛⠛⠛⠛⠛⠛⠛⠛⠛⠛⠛⠑⠀⠀⠀⠀⠀⠀⠘⠛⠛⠛⠛⠛⠛⠑⠑⠑⠘⠛⠛⠛⠛⠛⠛⠛⠛⠛⠛⠛⠛⠛⠛⠛⠛⠛⠛⠛⠀⠀⠀⠀⠀⠀⠀⠀⠀⠀⠀⠀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⠀⠀⠀⠀⠀⠀⠀⠀⠀⠀⠀⣿⣿⣿⣿⣿⣿⣿⣿⣿⣿⣿⣿⣿⣿⣿⣿⣿⣿⣿⣿⣿⣿⣿⣿⣿⣿⣿⡿⢿⢟⢏⢟⢻⣿⣿⣿⣿⣿⣿⣿⣿⣿⣿⣿⣿⣿⣿⣿⣿⣿⣿⣿⣿⣿⣿⣿⣿⣿⠀⠀⠀⠀⠀⠀⠀⠀⠀⠀⠀⠀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⠀⠀⠀⠀⠀⠀⠀⠀⠀⠀⠀⣿⣿⣿⣿⣿⣿⣿⣿⣿⣿⣿⣿⣿⣿⣿⣿⣿⣿⣿⣿⣿⣿⣿⣿⣿⣿⣿⢏⣕⣕⣕⣕⣕⢸⣿⣿⣿⣿⣿⣿⣿⣿⣿⣿⣿⣿⣿⣿⣿⣿⣿⣿⣿⣿⣿⣿⣿⣿⠀⠀⠀⠀⠀⠀⠀⠀⠀⠀⠀⠀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⠀⠀⠀⠀⠀⠀⠀⠀⠀⠀⠀⣿⣿⣿⣿⣿⣿⣿⣿⣿⣿⣿⣿⣿⣿⣿⣿⣿⣿⣿⣿⣿⣿⣿⣿⣿⣿⣏⢸⡿⢿⣿⢿⣿⢸⣿⣿⣿⣿⣿⣿⣿⣿⣿⣿⣿⣿⣿⣿⣿⣿⣿⣿⣿⣿⣿⣿⣿⣿⠀⠀⠀⠀⠀⠀⠀⠀⠀⠀⠀⠀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⠀⠀⠀⠀⠀⠀⠀⠀⠀⠀⠀⣿⣿⣿⣿⣿⣿⣿⣿⣿⣿⣿⣿⣿⣿⣿⣿⣿⣿⣿⣿⣿⣿⣿⣿⣿⣿⣿⣼⣷⣷⢾⣷⣿⣿⣿⣿⣿⣿⣿⣿⣿⣿⣿⣿⣿⣿⣿⣿⣿⣿⣿⣿⣿⣿⣿⣿⣿⣿⠀⠀⠀⠀⠀⠀⠀⠀⠀⠀⠀⠀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⠀⠀⠀⠀⠀⠀⠀⠀⠀⠀⠀⣿⣿⣿⣿⣿⣿⣿⣿⣿⣿⣿⣿⣿⣿⣿⣿⣿⣿⣿⣿⣿⣿⣿⣿⣿⣿⣿⣿⣿⣟⣟⣻⣿⣿⣿⣿⣿⣿⣿⣿⣿⣿⣿⣿⣿⣿⣿⣿⣿⣿⣿⣿⣿⣿⣿⣿⣿⣿⠀⠀⠀⠀⠀⠀⠀⠀⠀⠀⠀⠀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⠀⠀⠀⠀⠀⠀⠀⠀⠀⠀⠀⣿⣿⣿⣿⣿⣿⣿⣿⣿⣿⣿⣿⣿⣿⣿⣿⣿⣿⣿⣿⣿⣿⣿⣿⣿⣿⣿⣿⣿⣿⣿⣿⣿⢝⢻⢿⢿⣿⣿⣿⣿⣿⣿⣿⣿⣿⣿⣿⣿⣿⣿⣿⣿⣿⣿⣿⣿⣿⠀⠀⠀⠀⠀⠀⠀⠀⠀⠀⠀⠀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⠀⠀⠀⠀⠀⠀⠀⠀⠀⠀⠀⣿⣿⣿⣿⣿⣿⣿⣿⣿⣿⣿⣿⣿⣿⣿⣿⣿⣿⣿⣿⣿⣿⣿⡿⢟⠝⢕⣿⣿⣻⢏⣻⣿⢕⢕⠀⢀⢁⢜⢙⢻⣿⣿⣿⣿⣿⣿⣿⣿⣿⣿⣿⣿⣿⣿⣿⣿⣿⠀⠀⠀⠀⠀⠀⠀⠀⠀⠀⠀⠀</a:t>
            </a:r>
            <a:br/>
            <a:r>
              <a:t>⠀⠀⠀⠀⠀⠀⠀⠀⠀⠀⠀⣿⣿⣿⣿⣿⣿⣿⣿⣿⣿⣿⣿⣿⣿⣿⣿⣿⣿⣿⣿⣿⡏⢕⠁⠀⠀⠁⠻⢻⣿⣿⣟⢇⢕⢕⢀⢕⠁⠕⠑⢜⣿⣿⣿⣿⣿⣿⣿⣿⣿⣿⣿⣿⣿⣿⣿⣿⣿⠀⠀⠀⠀⠀⠀⠀⠀⠀⠀⠀⠀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⠀⠀⠀⠀⠀⠀⠀⠀⠀⠀⠀⣿⣿⣿⣿⣿⣿⣿⣿⣿⣿⣿⣿⣿⣿⣿⣿⣿⣿⣿⣿⣿⢕⠀⠀⠀⠀⠀⠀⢜⣽⡽⢥⢕⢕⢕⠁⠁⠀⠀⠀⢕⢻⣿⣿⣿⣿⣿⣿⣿⣿⣿⣿⣿⣿⣿⣿⣿⣿⠀⠀⠀⠀⠀⠀⠀⠀⠀⠀⠀⠀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⠀⠀⠀⠀⠀⠀⠀⠀⠀⠀⠀⣿⣿⣿⣿⣿⣿⣿⣿⣿⣿⣿⣿⣿⣿⣿⣿⣿⣿⣿⣿⣿⢕⠀⠀⠀⠀⠀⠀⢕⢗⢖⢃⢕⢑⢑⠀⠀⠀⠀⠀⠁⢸⣿⣿⣿⣿⣿⣿⣿⣿⣿⣿⣿⣿⣿⣿⣿⣿⠀⠀⠀⠀⠀⠀⠀⠀⠀⠀⠀⠀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⠀⠀⠀⠀⠀⠀⠀⠀⠀⠀⠀⣿⣿⣿⣿⣿⣿⣿⣿⣿⣿⣿⣿⣿⣿⣿⣿⣿⣿⣿⣿⣿⢕⠀⠀⠀⠀⠀⠀⢕⢝⣝⢅⢱⣵⣄⠀⠀⠀⠀⠀⠀⠕⢻⣿⣿⣿⣿⣿⣿⣿⣿⣿⣿⣿⣿⣿⣿⣿⠀⠀⠀⠀⠀⠀⠀⠀⠀⠀⠀⠀</a:t>
            </a:r>
            <a:br/>
            <a:r>
              <a:t>⠀⠀⠀⠀⠀⠀⠀⠀⠀⠀⠀⣿⣿⣿⣿⣿⣿⣿⣿⣿⣿⣿⣿⣿⣿⣿⣿⣿⣿⣿⣿⣿⣱⣔⠀⠀⠀⠀⠀⢕⢕⠔⠄⢕⣻⣿⢄⠀⠀⠀⠀⠀⢰⣾⣿⣿⣿⣿⣿⣿⣿⣿⣿⣿⣿⣿⣿⣿⣿⠀⠀⠀⠀⠀⠀⠀⠀⠀⠀⠀⠀</a:t>
            </a:r>
            <a:br/>
            <a:r>
              <a:t>⠀⠀⠀⠀⠀⠀⠀⠀⠀⠀⠀⣿⣿⣿⣿⣿⣿⣿⣿⣿⣿⣿⣿⣿⣿⣿⣿⣿⣿⣿⣿⡏⢿⣿⡇⠀⠀⠀⠀⢁⢕⠃⠐⠀⠑⠟⠑⠀⠀⠀⠀⠀⢕⣿⣿⣿⣿⣿⣿⣿⣿⣿⣿⣿⣿⣿⣿⣿⣿⠀⠀⠀⠀⠀⠀⠀⠀⠀⠀⠀⠀</a:t>
            </a:r>
            <a:br/>
            <a:r>
              <a:t>⠀⠀⠀⠀⠀⠀⠀⠀⠀⠀⠀⣿⣿⣿⣿⣿⣿⣿⣿⣿⣿⣿⣿⣿⣿⣿⣿⣿⣿⣿⣿⣿⢜⠿⠏⠀⠀⠀⠀⢕⢕⢕⠑⠀⠀⠀⠔⠀⠀⢀⣄⣰⣾⣿⣿⣿⣿⣿⣿⣿⣿⣿⣿⣿⣿⣿⣿⣿⣿⠀⠀⠀⠀⠀⠀⠀⠀⠀⠀⠀⠀</a:t>
            </a:r>
            <a:br/>
            <a:r>
              <a:t>⠀⠀⠀⠀⠀⠀⠀⠀⠀⠀⠀⣿⣿⣿⣿⣿⣿⣿⣿⣿⣿⣿⣿⣿⣿⣿⣿⣿⣿⣿⣿⣿⣧⡴⠐⠀⠀⠀⠀⠁⢕⣄⢅⢀⠀⠀⠀⠀⢐⣿⣿⣿⣿⣿⣿⣿⣿⣿⣿⣿⣿⣿⣿⣿⣿⣿⣿⣿⣿⠀⠀⠀⠀⠀⠀⠀⠀⠀⠀⠀⠀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⠀⠀⠀⠀⠀⠀⠀⠀⠀⠀⠀⣿⣿⣿⣿⣿⣿⣿⣿⣿⣿⣿⣿⣿⣿⣿⣿⣿⣿⣿⣿⣿⣿⡇⠀⠀⠀⠀⠀⠀⠕⣿⡕⢕⠀⠀⠀⠀⠀⢸⣿⣿⣿⣿⣿⣿⣿⣿⣿⣿⣿⣿⣿⣿⣿⣿⣿⣿⣿⠀⠀⠀⠀⠀⠀⠀⠀⠀⠀⠀⠀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⠀⠀⠀⠀⠀⠀⠀⠀⠀⠀⠀⣿⣿⣿⣿⣿⣿⣿⣿⣿⣿⣿⣿⣿⣿⣿⣿⣿⣿⣿⣿⣿⣿⢕⠀⠀⠀⠀⠀⢔⢔⣿⣇⢕⢕⢑⢑⠄⠀⢸⣿⣿⣿⣿⣿⣿⣿⣿⣿⣿⣿⣿⣿⣿⣿⣿⣿⣿⣿⠀⠀⠀⠀⠀⠀⠀⠀⠀⠀⠀⠀</a:t>
            </a:r>
            <a:br/>
            <a:r>
              <a:t>⠀⠀⠀⠀⠀⠀⠀⠀⠀⠀⠀⣿⣿⣿⣿⣿⣿⣿⣿⣿⣿⣿⣿⣿⣿⣿⣿⣿⣿⣿⣿⣿⡟⠑⠀⠀⠀⠀⠀⢕⢱⣿⣿⣧⡕⢕⢁⢄⢔⢸⣿⣿⣿⣿⣿⣿⣿⣿⣿⣿⣿⣿⣿⣿⣿⣿⣿⣿⣿⠀⠀⠀⠀⠀⠀⠀⠀⠀⠀⠀⠀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⠀⠀⠀⠀⠀⠀⠀⠀⠀⠀⠀⣿⣿⣿⣿⣿⣿⣿⣿⣿⣿⣿⣿⣿⣿⣿⣿⣿⣿⣿⣿⣿⡇⠀⠀⠀⠀⠀⠀⢕⣼⣿⣿⣿⣿⣕⢕⢕⢕⢸⣿⣿⣿⣿⣿⣿⣿⣿⣿⣿⣿⣿⣿⣿⣿⣿⣿⣿⣿⠀⠀⠀⠀⠀⠀⠀⠀⠀⠀⠀⠀</a:t>
            </a:r>
            <a:br/>
            <a:r>
              <a:t>⠀⠀⠀⠀⠀⠀⠀⠀⠀⠀⠀⠛⠛⠛⠛⠛⠛⠛⠛⠛⠛⠛⠛⠛⠛⠛⠛⠛⠛⠛⠛⠛⠑⠀⠀⠀⠀⠀⠀⠘⠛⠛⠛⠛⠛⠛⠃⠑⠑⠘⠛⠛⠛⠛⠛⠛⠛⠛⠛⠛⠛⠛⠛⠛⠛⠛⠛⠛⠛⠀⠀⠀⠀⠀⠀⠀⠀⠀⠀⠀⠀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⠀⠀⠀⠀⠀⠀⠀⠀⠀⠀⠀⣿⣿⣿⣿⣿⣿⣿⣿⣿⣿⣿⣿⣿⣿⣿⣿⣿⣿⣿⣿⣿⣿⣿⣿⣿⣿⣿⡿⢯⢟⢟⢟⢻⣿⣿⣿⣿⣿⣿⣿⣿⣿⣿⣿⣿⣿⣿⣿⣿⣿⣿⣿⣿⣿⣿⣿⣿⣿⠀⠀⠀⠀⠀⠀⠀⠀⠀⠀⠀⠀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⠀⠀⠀⠀⠀⠀⠀⠀⠀⠀⠀⣿⣿⣿⣿⣿⣿⣿⣿⣿⣿⣿⣿⣿⣿⣿⣿⣿⣿⣿⣿⣿⣿⣿⣿⣿⣿⣿⢏⢕⣕⣕⣕⣕⢸⣿⣿⣿⣿⣿⣿⣿⣿⣿⣿⣿⣿⣿⣿⣿⣿⣿⣿⣿⣿⣿⣿⣿⣿⠀⠀⠀⠀⠀⠀⠀⠀⠀⠀⠀⠀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⠀⠀⠀⠀⠀⠀⠀⠀⠀⠀⠀⣿⣿⣿⣿⣿⣿⣿⣿⣿⣿⣿⣿⣿⣿⣿⣿⣿⣿⣿⣿⣿⣿⣿⣿⣿⣿⣯⢱⡿⢿⣿⣿⣿⣱⣿⣿⣿⣿⣿⣿⣿⣿⣿⣿⣿⣿⣿⣿⣿⣿⣿⣿⣿⣿⣿⣿⣿⣿⠀⠀⠀⠀⠀⠀⠀⠀⠀⠀⠀⠀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⠀⠀⠀⠀⠀⠀⠀⠀⠀⠀⠀⣿⣿⣿⣿⣿⣿⣿⣿⣿⣿⣿⣿⣿⣿⣿⣿⣿⣿⣿⣿⣿⣿⣿⣿⣿⣿⣿⣼⣿⡷⢾⣷⣿⣿⣿⣿⣿⣿⣿⣿⣿⣿⣿⣿⣿⣿⣿⣿⣿⣿⣿⣿⣿⣿⣿⣿⣿⣿⠀⠀⠀⠀⠀⠀⠀⠀⠀⠀⠀⠀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⠀⠀⠀⠀⠀⠀⠀⠀⠀⠀⠀⣿⣿⣿⣿⣿⣿⣿⣿⣿⣿⣿⣿⣿⣿⣿⣿⣿⣿⣿⣿⣿⣿⣿⣿⣿⣿⣿⣿⣿⣿⣿⣿⣿⢝⢻⢿⢿⣿⣿⣿⣿⣿⣿⣿⣿⣿⣿⣿⣿⣿⣿⣿⣿⣿⣿⣿⣿⣿⠀⠀⠀⠀⠀⠀⠀⠀⠀⠀⠀⠀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⠀⠀⠀⠀⠀⠀⠀⠀⠀⠀⠀⣿⣿⣿⣿⣿⣿⣿⣿⣿⣿⣿⣿⣿⣿⣿⣿⣿⣿⣿⣿⣿⣿⣿⡿⢟⠏⢝⣿⣿⣫⢏⣻⣿⢕⢔⠁⢀⢁⢌⢙⢻⣿⣿⣿⣿⣿⣿⣿⣿⣿⣿⣿⣿⣿⣿⣿⣿⣿⠀⠀⠀⠀⠀⠀⠀⠀⠀⠀⠀⠀</a:t>
            </a:r>
            <a:br/>
            <a:r>
              <a:t>⠀⠀⠀⠀⠀⠀⠀⠀⠀⠀⠀⣿⣿⣿⣿⣿⣿⣿⣿⣿⣿⣿⣿⣿⣿⣿⣿⣿⣿⣿⣿⣿⡟⠝⠁⠀⠀⠀⠿⢿⣿⣾⣿⢇⢕⢕⢄⢕⠁⢕⠑⢜⣿⣿⣿⣿⣿⣿⣿⣿⣿⣿⣿⣿⣿⣿⣿⣿⣿⠀⠀⠀⠀⠀⠀⠀⠀⠀⠀⠀⠀</a:t>
            </a:r>
            <a:br/>
            <a:r>
              <a:t>⠀⠀⠀⠀⠀⠀⠀⠀⠀⠀⠀⣿⣿⣿⣿⣿⣿⣿⣿⣿⣿⣿⣿⣿⣿⣿⣿⣿⣿⣿⣿⣿⢇⠀⠀⠀⠀⠀⠀⢕⢽⢵⠵⢕⢕⢕⠁⠀⠀⠀⠀⢑⢹⣿⣿⣿⣿⣿⣿⣿⣿⣿⣿⣿⣿⣿⣿⣿⣿⠀⠀⠀⠀⠀⠀⠀⠀⠀⠀⠀⠀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⠀⠀⠀⠀⠀⠀⠀⠀⠀⠀⠀⣿⣿⣿⣿⣿⣿⣿⣿⣿⣿⣿⣿⣿⣿⣿⣿⣿⣿⣿⣿⣿⢕⠀⠀⠀⠀⠀⠀⢕⢗⢗⢃⢅⢕⠑⠀⠀⠀⠀⠀⠀⢸⣿⣿⣿⣿⣿⣿⣿⣿⣿⣿⣿⣿⣿⣿⣿⣿⠀⠀⠀⠀⠀⠀⠀⠀⠀⠀⠀⠀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⠀⠀⠀⠀⠀⠀⠀⠀⠀⠀⠀⣿⣿⣿⣿⣿⣿⣿⣿⣿⣿⣿⣿⣿⣿⣿⣿⣿⣿⣿⣿⣿⢕⠀⠀⠀⠀⠀⠀⢕⢝⡍⢅⢸⣵⣅⠀⠀⠀⠀⠀⠀⠑⢹⣿⣿⣿⣿⣿⣿⣿⣿⣿⣿⣿⣿⣿⣿⣿⠀⠀⠀⠀⠀⠀⠀⠀⠀⠀⠀⠀</a:t>
            </a:r>
            <a:br/>
            <a:r>
              <a:t>⠀⠀⠀⠀⠀⠀⠀⠀⠀⠀⠀⣿⣿⣿⣿⣿⣿⣿⣿⣿⣿⣿⣿⣿⣿⣿⣿⣿⣿⣿⣿⣿⢷⣔⠀⠀⠀⠀⠀⢕⢕⠔⠔⢕⣟⣿⢔⠀⠀⠀⠀⠀⠄⣾⣿⣿⣿⣿⣿⣿⣿⣿⣿⣿⣿⣿⣿⣿⣿⠀⠀⠀⠀⠀⠀⠀⠀⠀⠀⠀⠀</a:t>
            </a:r>
            <a:br/>
            <a:r>
              <a:t>⠀⠀⠀⠀⠀⠀⠀⠀⠀⠀⠀⣿⣿⣿⣿⣿⣿⣿⣿⣿⣿⣿⣿⣿⣿⣿⣿⣿⣿⣿⣿⣟⣿⣿⣧⠀⠀⠀⠀⢕⢕⢑⢁⠀⠑⠝⠑⠀⠀⠀⠀⠀⢀⣽⣿⣿⣿⣿⣿⣿⣿⣿⣿⣿⣿⣿⣿⣿⣿⠀⠀⠀⠀⠀⠀⠀⠀⠀⠀⠀⠀</a:t>
            </a:r>
            <a:br/>
            <a:r>
              <a:t>⠀⠀⠀⠀⠀⠀⠀⠀⠀⠀⠀⣿⣿⣿⣿⣿⣿⣿⣿⣿⣿⣿⣿⣿⣿⣿⣿⣿⣿⣿⣿⣿⡎⢿⠟⠀⠀⠀⠀⢕⢕⢑⠑⠀⠀⠀⠐⠐⠀⠀⣀⣠⣼⣿⣿⣿⣿⣿⣿⣿⣿⣿⣿⣿⣿⣿⣿⣿⣿⠀⠀⠀⠀⠀⠀⠀⠀⠀⠀⠀⠀</a:t>
            </a:r>
            <a:br/>
            <a:r>
              <a:t>⠀⠀⠀⠀⠀⠀⠀⠀⠀⠀⠀⣿⣿⣿⣿⣿⣿⣿⣿⣿⣿⣿⣿⣿⣿⣿⣿⣿⣿⣿⣿⣿⣧⣔⡔⠀⠀⠀⠀⠀⢕⢄⢅⢀⠀⠀⠀⠀⠀⢸⣿⣿⣿⣿⣿⣿⣿⣿⣿⣿⣿⣿⣿⣿⣿⣿⣿⣿⣿⠀⠀⠀⠀⠀⠀⠀⠀⠀⠀⠀⠀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⠀⠀⠀⠀⠀⠀⠀⠀⠀⠀⠀⣿⣿⣿⣿⣿⣿⣿⣿⣿⣿⣿⣿⣿⣿⣿⣿⣿⣿⣿⣿⣿⣿⣿⠁⠀⠀⠀⠀⠀⠀⢸⣷⢕⢀⠄⠀⠀⠀⠑⣿⣿⣿⣿⣿⣿⣿⣿⣿⣿⣿⣿⣿⣿⣿⣿⣿⣿⣿⠀⠀⠀⠀⠀⠀⠀⠀⠀⠀⠀⠀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⠀⠀⠀⠀⠀⠀⠀⠀⠀⠀⠀⣿⣿⣿⣿⣿⣿⣿⣿⣿⣿⣿⣿⣿⣿⣿⣿⣿⣿⣿⣿⣿⣿⡇⠀⠀⠀⠀⠀⢔⠀⢸⣿⡕⢕⢐⠑⠀⠀⠔⣿⣿⣿⣿⣿⣿⣿⣿⣿⣿⣿⣿⣿⣿⣿⣿⣿⣿⣿⠀⠀⠀⠀⠀⠀⠀⠀⠀⠀⠀⠀</a:t>
            </a:r>
            <a:br/>
            <a:r>
              <a:t>⠀⠀⠀⠀⠀⠀⠀⠀⠀⠀⠀⣿⣿⣿⣿⣿⣿⣿⣿⣿⣿⣿⣿⣿⣿⣿⣿⣿⣿⣿⣿⣿⣿⢇⠀⠀⠀⠀⠀⢕⢀⣾⣿⣿⣕⢕⢀⢀⢄⠑⢻⣿⣿⣿⣿⣿⣿⣿⣿⣿⣿⣿⣿⣿⣿⣿⣿⣿⣿⠀⠀⠀⠀⠀⠀⠀⠀⠀⠀⠀⠀</a:t>
            </a:r>
            <a:br/>
            <a:r>
              <a:t>⠀⠀⠀⠀⠀⠀⠀⠀⠀⠀⠀⣿⣿⣿⣿⣿⣿⣿⣿⣿⣿⣿⣿⣿⣿⣿⣿⣿⣿⣿⣿⣿⡿⢕⠀⠀⠀⠀⠀⢕⣱⣿⣿⣿⣿⣧⢕⢄⢔⢐⢸⣿⣿⣿⣿⣿⣿⣿⣿⣿⣿⣿⣿⣿⣿⣿⣿⣿⣿⠀⠀⠀⠀⠀⠀⠀⠀⠀⠀⠀⠀</a:t>
            </a:r>
            <a:br/>
            <a:r>
              <a:t>⠀⠀⠀⠀⠀⠀⠀⠀⠀⠀⠀⠛⠛⠛⠛⠛⠛⠛⠛⠛⠛⠛⠛⠛⠛⠛⠛⠛⠛⠛⠛⠛⠃⠀⠀⠀⠀⠀⠀⠘⠛⠛⠛⠛⠛⠛⠃⠑⠑⠑⠘⠛⠛⠛⠛⠛⠛⠛⠛⠛⠛⠛⠛⠛⠛⠛⠛⠛⠛⠀⠀⠀⠀⠀⠀⠀⠀⠀⠀⠀⠀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⠀⠀⠀⠀⠀⠀⠀⠀⠀⠀⠀⣿⣿⣿⣿⣿⣿⣿⣿⣿⣿⣿⣿⣿⣿⣿⣿⣿⣿⣿⣿⣿⣿⣿⣿⣿⣿⣿⣿⢿⢟⢟⢟⢻⣿⣿⣿⣿⣿⣿⣿⣿⣿⣿⣿⣿⣿⣿⣿⣿⣿⣿⣿⣿⣿⣿⣿⣿⣿⠀⠀⠀⠀⠀⠀⠀⠀⠀⠀⠀⠀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⠀⠀⠀⠀⠀⠀⠀⠀⠀⠀⠀⣿⣿⣿⣿⣿⣿⣿⣿⣿⣿⣿⣿⣿⣿⣿⣿⣿⣿⣿⣿⣿⣿⣿⣿⣿⣿⣿⡟⢕⣕⡕⣕⣕⢜⣿⣿⣿⣿⣿⣿⣿⣿⣿⣿⣿⣿⣿⣿⣿⣿⣿⣿⣿⣿⣿⣿⣿⣿⠀⠀⠀⠀⠀⠀⠀⠀⠀⠀⠀⠀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⠀⠀⠀⠀⠀⠀⠀⠀⠀⠀⠀⣿⣿⣿⣿⣿⣿⣿⣿⣿⣿⣿⣿⣿⣿⣿⣿⣿⣿⣿⣿⣿⣿⣿⣿⣿⣿⣿⢕⣿⢿⣿⣿⣿⣕⣿⣿⣿⣿⣿⣿⣿⣿⣿⣿⣿⣿⣿⣿⣿⣿⣿⣿⣿⣿⣿⣿⣿⣿⠀⠀⠀⠀⠀⠀⠀⠀⠀⠀⠀⠀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⠀⠀⠀⠀⠀⠀⠀⠀⠀⠀⠀⣿⣿⣿⣿⣿⣿⣿⣿⣿⣿⣿⣿⣿⣿⣿⣿⣿⣿⣿⣿⣿⣿⣿⣿⣿⣿⣿⣼⣿⣿⣾⣷⣿⣿⣿⣿⣿⣿⣿⣿⣿⣿⣿⣿⣿⣿⣿⣿⣿⣿⣿⣿⣿⣿⣿⣿⣿⣿⠀⠀⠀⠀⠀⠀⠀⠀⠀⠀⠀⠀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⠀⠀⠀⠀⠀⠀⠀⠀⠀⠀⠀⣿⣿⣿⣿⣿⣿⣿⣿⣿⣿⣿⣿⣿⣿⣿⣿⣿⣿⣿⣿⣿⣿⣿⣿⣿⣿⣿⣿⣿⣟⡺⢻⣿⣿⣿⣿⣿⣿⣿⣿⣿⣿⣿⣿⣿⣿⣿⣿⣿⣿⣿⣿⣿⣿⣿⣿⣿⣿⠀⠀⠀⠀⠀⠀⠀⠀⠀⠀⠀⠀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⠀⠀⠀⠀⠀⠀⠀⠀⠀⠀⠀⣿⣿⣿⣿⣿⣿⣿⣿⣿⣿⣿⣿⣿⣿⣿⣿⣿⣿⣿⣿⣿⣿⣿⢿⠟⠝⢹⣧⣻⣹⢻⣿⣿⢕⢁⠁⠈⠙⢝⢟⣿⣿⣿⣿⣿⣿⣿⣿⣿⣿⣿⣿⣿⣿⣿⣿⣿⣿⠀⠀⠀⠀⠀⠀⠀⠀⠀⠀⠀⠀</a:t>
            </a:r>
            <a:br/>
            <a:r>
              <a:t>⠀⠀⠀⠀⠀⠀⠀⠀⠀⠀⠀⣿⣿⣿⣿⣿⣿⣿⣿⣿⣿⣿⣿⣿⣿⣿⣿⣿⣿⣿⣿⣿⢏⠁⠁⠀⠀⠜⢿⣿⣿⢾⢿⢕⢕⠀⠀⢔⠁⠕⠕⢸⣿⣿⣿⣿⣿⣿⣿⣿⣿⣿⣿⣿⣿⣿⣿⣿⣿⠀⠀⠀⠀⠀⠀⠀⠀⠀⠀⠀⠀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⠀⠀⠀⠀⠀⠀⠀⠀⠀⠀⠀⣿⣿⣿⣿⣿⣿⣿⣿⣿⣿⣿⣿⣿⣿⣿⣿⣿⣿⣿⣿⣿⢕⠀⠀⠀⠀⠀⠀⢱⢱⢗⢗⢕⢁⠀⠀⠀⠀⠀⠀⢕⣿⣿⣿⣿⣿⣿⣿⣿⣿⣿⣿⣿⣿⣿⣿⣿⣿⠀⠀⠀⠀⠀⠀⠀⠀⠀⠀⠀⠀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⠀⠀⠀⠀⠀⠀⠀⠀⠀⠀⠀⣿⣿⣿⣿⣿⣿⣿⣿⣿⣿⣿⣿⣿⣿⣿⣿⣿⣿⣿⣿⣿⢕⠀⠀⠀⠀⠀⠀⢑⢜⣝⡅⢑⠅⠔⠀⠀⠀⠀⠀⠁⢻⣿⣿⣿⣿⣿⣿⣿⣿⣿⣿⣿⣿⣿⣿⣿⣿⠀⠀⠀⠀⠀⠀⠀⠀⠀⠀⠀⠀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⠀⠀⠀⠀⠀⠀⠀⠀⠀⠀⠀⣿⣿⣿⣿⣿⣿⣿⣿⣿⣿⣿⣿⣿⣿⣿⣿⣿⣿⣿⣿⣿⢕⠀⠀⠀⠀⠀⠀⢐⢱⢵⠔⢀⠔⢕⠀⠀⠀⠀⠀⠀⠜⢻⣿⣿⣿⣿⣿⣿⣿⣿⣿⣿⣿⣿⣿⣿⣿⠀⠀⠀⠀⠀⠀⠀⠀⠀⠀⠀⠀</a:t>
            </a:r>
            <a:br/>
            <a:r>
              <a:t>⠀⠀⠀⠀⠀⠀⠀⠀⠀⠀⠀⣿⣿⣿⣿⣿⣿⣿⣿⣿⣿⣿⣿⣿⣿⣿⣿⣿⣿⣿⣿⣿⠕⠀⣜⡕⠀⠀⠀⢔⢕⠗⠑⠑⢕⣼⣷⡆⠀⠀⠀⠀⠄⣼⣿⣿⣿⣿⣿⣿⣿⣿⣿⣿⣿⣿⣿⣿⣿⠀⠀⠀⠀⠀⠀⠀⠀⠀⠀⠀⠀</a:t>
            </a:r>
            <a:br/>
            <a:r>
              <a:t>⠀⠀⠀⠀⠀⠀⠀⠀⠀⠀⠀⣿⣿⣿⣿⣿⣿⣿⣿⣿⣿⣿⣿⣿⣿⣿⣿⣿⣿⣿⣿⣿⢇⡏⢽⣿⢔⠀⠀⠅⢕⠜⢑⠀⠑⠞⢿⡇⠅⠀⠀⠀⠀⢸⣿⣿⣿⣿⣿⣿⣿⣿⣿⣿⣿⣿⣿⣿⣿⠀⠀⠀⠀⠀⠀⠀⠀⠀⠀⠀⠀</a:t>
            </a:r>
            <a:br/>
            <a:r>
              <a:t>⠀⠀⠀⠀⠀⠀⠀⠀⠀⠀⠀⣿⣿⣿⣿⣿⣿⣿⣿⣿⣿⣿⣿⣿⣿⣿⣿⣿⣿⣿⣿⣿⣧⢜⠕⠟⠑⠀⠀⠀⢕⢕⢕⠄⠀⠀⠁⢁⢀⠀⠀⢐⣱⣿⣿⣿⣿⣿⣿⣿⣿⣿⣿⣿⣿⣿⣿⣿⣿⠀⠀⠀⠀⠀⠀⠀⠀⠀⠀⠀⠀</a:t>
            </a:r>
            <a:br/>
            <a:r>
              <a:t>⠀⠀⠀⠀⠀⠀⠀⠀⠀⠀⠀⣿⣿⣿⣿⣿⣿⣿⣿⣿⣿⣿⣿⣿⣿⣿⣿⣿⣿⣿⣿⣿⣿⣷⣵⠄⠀⠀⠀⠀⢕⢁⡀⢀⢀⠀⠀⠀⠁⠔⣾⣿⣿⣿⣿⣿⣿⣿⣿⣿⣿⣿⣿⣿⣿⣿⣿⣿⣿⠀⠀⠀⠀⠀⠀⠀⠀⠀⠀⠀⠀</a:t>
            </a:r>
            <a:br/>
            <a:r>
              <a:t>⠀⠀⠀⠀⠀⠀⠀⠀⠀⠀⠀⣿⣿⣿⣿⣿⣿⣿⣿⣿⣿⣿⣿⣿⣿⣿⣿⣿⣿⣿⣿⣿⣿⣿⡏⠀⠀⠀⠀⠀⢕⠕⣿⡇⢕⠀⠀⠀⠀⠀⢜⣿⣿⣿⣿⣿⣿⣿⣿⣿⣿⣿⣿⣿⣿⣿⣿⣿⣿⠀⠀⠀⠀⠀⠀⠀⠀⠀⠀⠀⠀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⠀⠀⠀⠀⠀⠀⠀⠀⠀⠀⠀⣿⣿⣿⣿⣿⣿⣿⣿⣿⣿⣿⣿⣿⣿⣿⣿⣿⣿⣿⣿⣿⣿⣿⡇⠀⠀⠀⠀⢔⠀⠀⣿⣿⢕⢔⢔⠀⠀⠀⠕⣿⣿⣿⣿⣿⣿⣿⣿⣿⣿⣿⣿⣿⣿⣿⣿⣿⣿⠀⠀⠀⠀⠀⠀⠀⠀⠀⠀⠀⠀</a:t>
            </a:r>
            <a:br/>
            <a:r>
              <a:t>⠀⠀⠀⠀⠀⠀⠀⠀⠀⠀⠀⣿⣿⣿⣿⣿⣿⣿⣿⣿⣿⣿⣿⣿⣿⣿⣿⣿⣿⣿⣿⣿⣿⣿⢕⠀⠀⠀⠀⢕⠀⢄⣿⣿⣧⡕⢕⢀⢀⢀⠁⢸⣿⣿⣿⣿⣿⣿⣿⣿⣿⣿⣿⣿⣿⣿⣿⣿⣿⠀⠀⠀⠀⠀⠀⠀⠀⠀⠀⠀⠀</a:t>
            </a:r>
            <a:br/>
            <a:r>
              <a:t>⠀⠀⠀⠀⠀⠀⠀⠀⠀⠀⠀⣿⣿⣿⣿⣿⣿⣿⣿⣿⣿⣿⣿⣿⣿⣿⣿⣿⣿⣿⣿⣿⣿⣿⢕⠀⠀⠀⠀⢕⡁⢱⣿⣿⣿⣿⡕⢕⢕⢄⠀⢜⣿⣿⣿⣿⣿⣿⣿⣿⣿⣿⣿⣿⣿⣿⣿⣿⣿⠀⠀⠀⠀⠀⠀⠀⠀⠀⠀⠀⠀</a:t>
            </a:r>
            <a:br/>
            <a:r>
              <a:t>⠀⠀⠀⠀⠀⠀⠀⠀⠀⠀⠀⠛⠛⠛⠛⠛⠛⠛⠛⠛⠛⠛⠛⠛⠛⠛⠛⠛⠛⠛⠛⠛⠛⠛⠁⠀⠀⠀⠀⠘⠃⠚⠛⠛⠛⠛⠓⠑⠑⠑⠑⠑⠛⠛⠛⠛⠛⠛⠛⠛⠛⠛⠛⠛⠛⠛⠛⠛⠛⠀⠀⠀⠀⠀⠀⠀⠀⠀⠀⠀⠀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⠀⠀⠀⠀⠀⠀⠀⠀⠀⠀⠀⣿⣿⣿⣿⣿⣿⣿⣿⣿⣿⣿⣿⣿⣿⣿⣿⣿⣿⣿⣿⣿⣿⣿⣿⣿⣿⣿⣿⢿⢿⢟⢟⢿⣿⣿⣿⣿⣿⣿⣿⣿⣿⣿⣿⣿⣿⣿⣿⣿⣿⣿⣿⣿⣿⣿⣿⣿⣿⠀⠀⠀⠀⠀⠀⠀⠀⠀⠀⠀⠀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⠀⠀⠀⠀⠀⠀⠀⠀⠀⠀⠀⣿⣿⣿⣿⣿⣿⣿⣿⣿⣿⣿⣿⣿⣿⣿⣿⣿⣿⣿⣿⣿⣿⣿⣿⣿⣿⣿⡟⢕⢕⢕⢕⢕⢜⣿⣿⣿⣿⣿⣿⣿⣿⣿⣿⣿⣿⣿⣿⣿⣿⣿⣿⣿⣿⣿⣿⣿⣿⠀⠀⠀⠀⠀⠀⠀⠀⠀⠀⠀⠀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⠀⠀⠀⠀⠀⠀⠀⠀⠀⠀⠀⣿⣿⣿⣿⣿⣿⣿⣿⣿⣿⣿⣿⣿⣿⣿⣿⣿⣿⣿⣿⣿⣿⣿⣿⣿⣿⣿⢕⣿⣿⣿⣿⣿⡇⣿⣿⣿⣿⣿⣿⣿⣿⣿⣿⣿⣿⣿⣿⣿⣿⣿⣿⣿⣿⣿⣿⣿⣿⠀⠀⠀⠀⠀⠀⠀⠀⠀⠀⠀⠀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⠀⠀⠀⠀⠀⠀⠀⠀⠀⠀⠀⣿⣿⣿⣿⣿⣿⣿⣿⣿⣿⣿⣿⣿⣿⣿⣿⣿⣿⣿⣿⣿⣿⣿⣿⣿⣿⣿⣼⣧⣷⣼⣷⣿⣿⣿⣿⣿⣿⣿⣿⣿⣿⣿⣿⣿⣿⣿⣿⣿⣿⣿⣿⣿⣿⣿⣿⣿⣿⠀⠀⠀⠀⠀⠀⠀⠀⠀⠀⠀⠀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⠀⠀⠀⠀⠀⠀⠀⠀⠀⠀⠀⣿⣿⣿⣿⣿⣿⣿⣿⣿⣿⣿⣿⣿⣿⣿⣿⣿⣿⣿⣿⣿⣿⣿⣿⣿⣿⣿⣿⣿⣟⡳⢿⣿⣿⣿⣿⣿⣿⣿⣿⣿⣿⣿⣿⣿⣿⣿⣿⣿⣿⣿⣿⣿⣿⣿⣿⣿⣿⠀⠀⠀⠀⠀⠀⠀⠀⠀⠀⠀⠀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⠀⠀⠀⠀⠀⠀⠀⠀⠀⠀⠀⣿⣿⣿⣿⣿⣿⣿⣿⣿⣿⣿⣿⣿⣿⣿⣿⣿⣿⣿⣿⣿⣿⣿⢿⠟⠝⢹⣇⢟⣫⢿⣻⡟⢕⠑⠙⠙⠟⢻⢿⣿⣿⣿⣿⣿⣿⣿⣿⣿⣿⣿⣿⣿⣿⣿⣿⣿⣿⠀⠀⠀⠀⠀⠀⠀⠀⠀⠀⠀⠀</a:t>
            </a:r>
            <a:br/>
            <a:r>
              <a:t>⠀⠀⠀⠀⠀⠀⠀⠀⠀⠀⠀⣿⣿⣿⣿⣿⣿⣿⣿⣿⣿⣿⣿⣿⣿⣿⣿⣿⣿⣿⣿⣿⢝⠅⠀⠀⠀⠸⢿⢿⣿⢾⡿⢕⢕⠀⠀⠀⠀⢄⢕⢹⣿⣿⣿⣿⣿⣿⣿⣿⣿⣿⣿⣿⣿⣿⣿⣿⣿⠀⠀⠀⠀⠀⠀⠀⠀⠀⠀⠀⠀</a:t>
            </a:r>
            <a:br/>
            <a:r>
              <a:t>⠀⠀⠀⠀⠀⠀⠀⠀⠀⠀⠀⣿⣿⣿⣿⣿⣿⣿⣿⣿⣿⣿⣿⣿⣿⣿⣿⣿⣿⣿⣿⣿⠅⠀⠀⠀⠀⠀⠐⢗⢝⣏⡕⠕⠁⠀⠀⠀⠀⠀⠁⢸⣿⣿⣿⣿⣿⣿⣿⣿⣿⣿⣿⣿⣿⣿⣿⣿⣿⠀⠀⠀⠀⠀⠀⠀⠀⠀⠀⠀⠀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⠀⠀⠀⠀⠀⠀⠀⠀⠀⠀⠀⣿⣿⣿⣿⣿⣿⣿⣿⣿⣿⣿⣿⣿⣿⣿⣿⣿⣿⣿⣿⡇⠀⠀⠀⠀⠀⠀⠀⢜⢸⢵⠕⢁⠀⠀⠀⠀⠀⠀⠀⢑⢿⣿⣿⣿⣿⣿⣿⣿⣿⣿⣿⣿⣿⣿⣿⣿⣿⠀⠀⠀⠀⠀⠀⠀⠀⠀⠀⠀⠀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⠀⠀⠀⠀⠀⠀⠀⠀⠀⠀⠀⣿⣿⣿⣿⣿⣿⣿⣿⣿⣿⣿⣿⣿⣿⣿⣿⣿⣿⣿⣿⡇⠀⠀⠀⠀⠀⠀⠀⠕⢕⢗⢑⢄⠀⠀⢀⠀⠀⠀⠀⠀⠜⣿⣿⣿⣿⣿⣿⣿⣿⣿⣿⣿⣿⣿⣿⣿⣿⠀⠀⠀⠀⠀⠀⠀⠀⠀⠀⠀⠀</a:t>
            </a:r>
            <a:br/>
            <a:r>
              <a:t>⠀⠀⠀⠀⠀⠀⠀⠀⠀⠀⠀⣿⣿⣿⣿⣿⣿⣿⣿⣿⣿⣿⣿⣿⣿⣿⣿⣿⣿⣿⣿⡇⠀⠀⠀⣀⡕⠀⠀⢄⢕⣝⢅⠅⠁⢄⢜⣔⡀⠀⠀⠀⢄⣾⣿⣿⣿⣿⣿⣿⣿⣿⣿⣿⣿⣿⣿⣿⣿⠀⠀⠀⠀⠀⠀⠀⠀⠀⠀⠀⠀</a:t>
            </a:r>
            <a:br/>
            <a:r>
              <a:t>⠀⠀⠀⠀⠀⠀⠀⠀⠀⠀⠀⣿⣿⣿⣿⣿⣿⣿⣿⣿⣿⣿⣿⣿⣿⣿⣿⣿⣿⣿⣿⣷⠀⠀⢹⢝⣻⢔⠀⢑⢕⢱⢅⠀⠅⠕⢸⣿⣿⢔⠀⠀⠀⣻⣿⣿⣿⣿⣿⣿⣿⣿⣿⣿⣿⣿⣿⣿⣿⠀⠀⠀⠀⠀⠀⠀⠀⠀⠀⠀⠀</a:t>
            </a:r>
            <a:br/>
            <a:r>
              <a:t>⠀⠀⠀⠀⠀⠀⠀⠀⠀⠀⠀⣿⣿⣿⣿⣿⣿⣿⣿⣿⣿⣿⣿⣿⣿⣿⣿⣿⣿⣿⣿⣷⣄⢀⠁⠕⠜⠁⠀⠀⢕⢑⠔⠀⠀⠀⠁⠝⠇⠁⠀⠀⢕⣿⣿⣿⣿⣿⣿⣿⣿⣿⣿⣿⣿⣿⣿⣿⣿⠀⠀⠀⠀⠀⠀⠀⠀⠀⠀⠀⠀</a:t>
            </a:r>
            <a:br/>
            <a:r>
              <a:t>⠀⠀⠀⠀⠀⠀⠀⠀⠀⠀⠀⣿⣿⣿⣿⣿⣿⣿⣿⣿⣿⣿⣿⣿⣿⣿⣿⣿⣿⣿⣿⣿⣿⣷⣵⠀⠀⠀⠀⠀⢕⢑⢕⢀⢀⠀⠀⠀⠀⠔⣴⣶⣿⣿⣿⣿⣿⣿⣿⣿⣿⣿⣿⣿⣿⣿⣿⣿⣿⠀⠀⠀⠀⠀⠀⠀⠀⠀⠀⠀⠀</a:t>
            </a:r>
            <a:br/>
            <a:r>
              <a:t>⠀⠀⠀⠀⠀⠀⠀⠀⠀⠀⠀⣿⣿⣿⣿⣿⣿⣿⣿⣿⣿⣿⣿⣿⣿⣿⣿⣿⣿⣿⣿⣿⣿⣿⡟⠀⠀⠀⠀⠀⢕⢜⣿⡇⢕⠀⠀⠀⠀⠀⠈⣿⣿⣿⣿⣿⣿⣿⣿⣿⣿⣿⣿⣿⣿⣿⣿⣿⣿⠀⠀⠀⠀⠀⠀⠀⠀⠀⠀⠀⠀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⠀⠀⠀⠀⠀⠀⠀⠀⠀⠀⠀⣿⣿⣿⣿⣿⣿⣿⣿⣿⣿⣿⣿⣿⣿⣿⣿⣿⣿⣿⣿⣿⣿⣿⡇⠀⠀⠀⠀⠄⠀⠑⣿⣷⢕⢔⢀⠀⠀⠐⠄⢸⣿⣿⣿⣿⣿⣿⣿⣿⣿⣿⣿⣿⣿⣿⣿⣿⣿⠀⠀⠀⠀⠀⠀⠀⠀⠀⠀⠀⠀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⠀⠀⠀⠀⠀⠀⠀⠀⠀⠀⠀⣿⣿⣿⣿⣿⣿⣿⣿⣿⣿⣿⣿⣿⣿⣿⣿⣿⣿⣿⣿⣿⣿⣿⡇⠀⠀⠀⠀⢕⠁⠀⣿⣿⣧⢕⢔⢀⢀⢀⠀⢜⣿⣿⣿⣿⣿⣿⣿⣿⣿⣿⣿⣿⣿⣿⣿⣿⣿⠀⠀⠀⠀⠀⠀⠀⠀⠀⠀⠀⠀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⠀⠀⠀⠀⠀⠀⠀⠀⠀⠀⠀⣿⣿⣿⣿⣿⣿⣿⣿⣿⣿⣿⣿⣿⣿⣿⣿⣿⣿⣿⣿⣿⣿⣿⡇⠀⠀⠀⠀⢕⡁⢔⣿⣿⣿⣯⢕⢕⢑⢕⢀⠁⢿⣿⣿⣿⣿⣿⣿⣿⣿⣿⣿⣿⣿⣿⣿⣿⣿⠀⠀⠀⠀⠀⠀⠀⠀⠀⠀⠀⠀</a:t>
            </a:r>
            <a:br/>
            <a:r>
              <a:t>⠀⠀⠀⠀⠀⠀⠀⠀⠀⠀⠀⠛⠛⠛⠛⠛⠛⠛⠛⠛⠛⠛⠛⠛⠛⠛⠛⠛⠛⠛⠛⠛⠛⠛⠑⠀⠀⠀⠀⠘⠃⠘⠛⠛⠛⠛⠓⠑⠐⠑⠐⠀⠘⠛⠛⠛⠛⠛⠛⠛⠛⠛⠛⠛⠛⠛⠛⠛⠛⠀⠀⠀⠀⠀⠀⠀⠀⠀⠀⠀⠀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⠀⠀⠀⠀⠀⠀⠀⠀⠀⠀⠀⣿⢟⢸⣼⣿⣿⣿⣿⣿⣿⣿⣿⣿⣿⣿⣿⣿⣿⣿⣿⣿⣿⣿⣿⣿⡿⣿⣿⣿⣿⣿⣿⣿⣿⣿⣿⣿⣻⣿⣿⣿⣿⢇⠀⠀⠀⠀⠀⠀⠀⠀⠀⢜⣿⣿⣿⣿⣿⠀⠀⠀⠀⠀⠀⠀⠀⠀⠀⠀⠀</a:t>
            </a:r>
            <a:br/>
            <a:r>
              <a:t>⠀⠀⠀⠀⠀⠀⠀⠀⠀⠀⠀⢝⣿⡟⢻⢿⣿⣿⣿⣿⣿⢿⣿⣿⣿⣿⣿⣿⣿⣿⣿⣿⣿⣿⣿⣿⣕⣼⣹⣿⣿⣿⣿⣿⣿⣿⣿⣿⣿⣿⣿⣿⢟⠕⠀⠀⠀⠀⠀⠀⠀⠀⠀⠑⢻⣿⣿⣿⣿⠀⠀⠀⠀⠀⠀⠀⠀⠀⠀⠀⠀</a:t>
            </a:r>
            <a:br/>
            <a:r>
              <a:t>⠀⠀⠀⠀⠀⠀⠀⠀⠀⠀⠀⣷⣿⣿⣿⣿⣿⣿⣿⣿⣿⣿⣿⣿⣿⣿⣾⣿⣿⣿⣿⣿⣿⣿⣿⣿⣿⣿⣿⣿⣿⣿⣿⣿⣿⡿⣿⣿⣿⣿⣿⣿⡇⢅⠀⠀⠀⠀⢀⢀⠀⠀⠄⢀⢸⣿⣿⣿⣿⠀⠀⠀⠀⠀⠀⠀⠀⠀⠀⠀⠀</a:t>
            </a:r>
            <a:br/>
            <a:r>
              <a:t>⠀⠀⠀⠀⠀⠀⠀⠀⠀⠀⠀⢵⢺⣿⣿⣿⡿⣿⣿⣿⣿⣿⣿⣿⣿⣿⣿⣿⣿⣿⣿⣿⣿⣿⣿⣿⣿⣿⣿⣿⣿⣿⣿⣿⣿⣿⣿⣿⣿⣿⣿⣿⡇⢕⢄⢁⢄⢄⢄⢅⢕⢕⢕⢕⢜⣿⣿⣿⣿⠀⠀⠀⠀⠀⠀⠀⠀⠀⠀⠀⠀</a:t>
            </a:r>
            <a:br/>
            <a:r>
              <a:t>⠀⠀⠀⠀⠀⠀⠀⠀⠀⠀⠀⢻⣿⣿⣿⣿⣿⣿⣿⣿⣿⣿⣿⣿⣿⣿⣿⢿⢿⢿⢿⣿⣿⣵⣿⣿⣿⣿⣿⣿⣿⣿⣿⣿⣿⣿⣿⣿⣿⣿⣿⣿⡇⢕⢕⢕⢕⢕⢕⢕⢕⢕⡕⢕⢕⣿⣿⣿⣿⠀⠀⠀⠀⠀⠀⠀⠀⠀⠀⠀⠀</a:t>
            </a:r>
            <a:br/>
            <a:r>
              <a:t>⠀⠀⠀⠀⠀⠀⠀⠀⠀⠀⠀⣾⣿⣿⣿⣿⣿⣿⣿⣿⣿⣿⣿⡟⠟⠙⠑⠀⣄⢔⢕⢕⢟⠟⢿⢿⣿⣿⣿⣿⣿⣿⣿⣿⣿⣿⣿⣿⣿⣿⣿⣿⣇⣕⣵⣕⡕⢱⣵⣵⣵⣵⣵⣵⣿⣿⣿⣿⣿⠀⠀⠀⠀⠀⠀⠀⠀⠀⠀⠀⠀</a:t>
            </a:r>
            <a:br/>
            <a:r>
              <a:t>⠀⠀⠀⠀⠀⠀⠀⠀⠀⠀⠀⣹⣿⣿⣿⣿⣿⣿⣿⣿⣿⡏⢙⢄⢀⢀⢄⢕⡝⣕⡵⢷⢺⢗⢷⣿⣿⣿⣿⣿⣿⣿⣿⣿⣿⣿⣿⣿⣿⣿⣿⣿⣿⣿⣻⣿⣿⣿⣿⣿⣿⣿⣿⣿⣿⣿⣿⣿⣿⠀⠀⠀⠀⠀⠀⠀⠀⠀⠀⠀⠀</a:t>
            </a:r>
            <a:br/>
            <a:r>
              <a:t>⠀⠀⠀⠀⠀⠀⠀⠀⠀⠀⠀⣿⣿⣿⣿⣿⣿⣿⣿⣿⡏⢕⡕⢕⢵⢕⠱⠎⠙⠑⠁⢁⢕⢔⠘⢹⣿⣿⣿⣿⣿⣿⣿⣿⣿⣿⣿⣿⣿⣿⣿⣿⣿⣿⣿⣿⣿⣿⣿⣿⣿⣿⣿⣿⣿⣿⣿⣿⣿⠀⠀⠀⠀⠀⠀⠀⠀⠀⠀⠀⠀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⠀⠀⠀⠀⠀⠀⠀⠀⠀⠀⠀⣿⣿⣿⣿⣿⣿⣿⣿⣿⡇⢾⢕⣕⢜⢕⢕⡕⢕⢄⢄⢕⢕⢻⣽⣾⣿⣿⣿⣿⣿⣿⣿⣿⣿⣿⣿⣿⣿⣿⣿⣿⣿⣿⣿⣿⣿⣿⣿⣿⣿⣿⣿⣿⣿⣿⣿⣿⣿⠀⠀⠀⠀⠀⠀⠀⠀⠀⠀⠀⠀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⠀⠀⠀⠀⠀⠀⠀⠀⠀⠀⠀⣿⣿⣿⣿⣿⣿⣿⣿⣿⢕⢕⢜⢿⣿⣿⣿⣿⣿⣿⣷⣧⣷⣷⣿⣿⣿⣿⣿⣿⣿⣿⣿⣿⣿⣿⣿⣿⣿⣿⣿⣿⣿⣿⣿⣿⣿⣿⣿⣿⣿⣿⣿⣿⣿⣿⣿⣿⣿⠀⠀⠀⠀⠀⠀⠀⠀⠀⠀⠀⠀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⠀⠀⠀⠀⠀⠀⠀⠀⠀⠀⠀⣿⣿⣿⣿⣿⣿⣿⣿⣿⣿⡕⢸⣿⣿⣿⣿⣿⣿⣿⣿⣿⣿⢟⣟⣻⣿⣿⣿⣿⣿⣿⣿⣿⣿⣿⣿⣿⣿⣿⣿⣿⣿⣿⣿⣿⣿⣿⣿⣿⣿⣿⣿⣿⣿⣿⣿⣿⣿⠀⠀⠀⠀⠀⠀⠀⠀⠀⠀⠀⠀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⠀⠀⠀⠀⠀⠀⠀⠀⠀⠀⠀⣿⣿⣿⣿⣿⣿⣿⣿⣿⣿⣷⣾⣿⣿⣿⣷⣷⣾⣿⣿⣿⣷⣷⣷⣿⣿⣿⣿⣿⣿⣿⣿⣿⣿⣿⣿⣿⣿⣿⣿⣿⣿⣿⣿⣿⣿⣿⣿⣿⣿⣿⣿⣿⣿⣿⣿⣿⣿⠀⠀⠀⠀⠀⠀⠀⠀⠀⠀⠀⠀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⠀⠀⠀⠀⠀⠀⠀⠀⠀⠀⠀⣿⣿⣿⣿⣿⣿⣿⣿⣿⣿⣿⣿⣿⣿⣿⣾⣿⣿⣿⣿⣷⣷⢟⣻⣿⣿⣿⣿⣿⣿⣿⣿⣿⣿⣿⣿⣿⣿⣿⣿⣿⣿⣿⣿⣿⣿⣿⣿⣿⣿⣿⣿⣿⣿⣿⣿⣿⣿⠀⠀⠀⠀⠀⠀⠀⠀⠀⠀⠀⠀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⠀⠀⠀⠀⠀⠀⠀⠀⠀⠀⠀⣿⣿⣿⣿⣿⣿⣿⣿⣿⣿⣿⣿⢹⣿⣿⣿⣿⣿⣿⣿⣿⣿⣿⣿⠙⣿⣿⣿⣿⣿⣿⣿⣿⣿⣿⣿⣿⣿⣿⣿⣿⣿⣿⣿⣿⣿⣿⣿⣿⣿⣿⣿⣿⣿⣿⣿⣿⣿⠀⠀⠀⠀⠀⠀⠀⠀⠀⠀⠀⠀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⠀⠀⠀⠀⠀⠀⠀⠀⠀⠀⠀⣿⣿⣿⣿⣿⣿⣿⣿⣿⣿⣿⣿⡜⢻⣿⣿⣿⣿⣿⣿⣿⣿⢿⠕⠀⣿⣿⣿⣿⣿⣿⣿⣿⣿⣿⣿⣿⣿⣿⣿⣿⣿⣿⣿⣿⣿⣿⣿⣿⣿⣿⣿⣿⣿⣿⣿⣿⣿⠀⠀⠀⠀⠀⠀⠀⠀⠀⠀⠀⠀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⠀⠀⠀⠀⠀⠀⠀⠀⠀⠀⠀⣿⣿⣿⣿⣿⣿⣿⣿⣿⣿⣿⣿⡇⢕⠜⢟⢿⣿⣧⡕⠾⠏⠁⠀⠀⣿⣿⣿⣿⣿⣿⣿⣿⣿⣿⣿⣿⣿⣿⣿⣿⣿⣿⣿⣿⣿⣿⣿⣿⣿⣿⣿⣿⣿⣿⣿⣿⣿⠀⠀⠀⠀⠀⠀⠀⠀⠀⠀⠀⠀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⠀⠀⠀⠀⠀⠀⠀⠀⠀⠀⠀⣿⣿⣿⣿⣿⣿⣿⣿⣿⣿⣿⣿⡇⠁⢄⠀⠁⠁⠁⠐⠀⠀⠀⠀⠀⣸⣿⣿⣿⣿⣿⣿⣿⣿⣿⣿⣿⣿⣿⣿⣿⣿⣿⣿⣿⣿⣿⣿⣿⣿⣿⣿⣿⣿⣿⣿⣿⣿⠀⠀⠀⠀⠀⠀⠀⠀⠀⠀⠀⠀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⠀⠀⠀⠀⠀⠀⠀⠀⠀⠀⠀⠛⠛⠛⠛⠛⠛⠛⠛⠛⠛⠛⠛⠃⠀⠑⠑⠀⠀⠀⠀⠀⠀⠀⠀⠀⠛⠛⠛⠛⠛⠛⠛⠛⠛⠛⠛⠛⠛⠛⠛⠛⠛⠛⠛⠛⠛⠛⠛⠛⠛⠛⠛⠛⠛⠛⠛⠛⠛⠀⠀⠀⠀⠀⠀⠀⠀⠀⠀⠀⠀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⠀⠀⠀⠀⠀⠀⠀⠀⠀⠀⠀⣿⣿⣿⣿⣿⣿⣿⣿⣿⣿⣿⣿⣿⣿⣿⣿⣿⣿⣿⣿⣿⣿⣿⣿⣿⣿⣿⡟⢕⢕⢕⢕⢕⢸⣿⣿⣿⣿⣿⣿⣿⣿⣿⣿⣿⣿⣿⣿⣿⣿⣿⣿⣿⣿⣿⣿⣿⣿⠀⠀⠀⠀⠀⠀⠀⠀⠀⠀⠀⠀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⠀⠀⠀⠀⠀⠀⠀⠀⠀⠀⠀⣿⣿⣿⣿⣿⣿⣿⣿⣿⣿⣿⣿⣿⣿⣿⣿⣿⣿⣿⣿⣿⣿⣿⣿⣿⣿⣿⢕⣿⣿⣿⣿⣿⡕⣿⣿⣿⣿⣿⣿⣿⣿⣿⣿⣿⣿⣿⣿⣿⣿⣿⣿⣿⣿⣿⣿⣿⣿⠀⠀⠀⠀⠀⠀⠀⠀⠀⠀⠀⠀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⠀⠀⠀⠀⠀⠀⠀⠀⠀⠀⠀⣿⣿⣿⣿⣿⣿⣿⣿⣿⣿⣿⣿⣿⣿⣿⣿⣿⣿⣿⣿⣿⣿⣿⣿⣿⣿⣿⣼⣧⣵⢼⣯⣿⣿⣿⣿⣿⣿⣿⣿⣿⣿⣿⣿⣿⣿⣿⣿⣿⣿⣿⣿⣿⣿⣿⣿⣿⣿⠀⠀⠀⠀⠀⠀⠀⠀⠀⠀⠀⠀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⠀⠀⠀⠀⠀⠀⠀⠀⠀⠀⠀⣿⣿⣿⣿⣿⣿⣿⣿⣿⣿⣿⣿⣿⣿⣿⣿⣿⣿⣿⣿⣿⣿⣿⣿⣿⣿⣿⣿⣿⣗⡺⢿⣿⣿⣿⣿⣿⣿⣿⣿⣿⣿⣿⣿⣿⣿⣿⣿⣿⣿⣿⣿⣿⣿⣿⣿⣿⣿⠀⠀⠀⠀⠀⠀⠀⠀⠀⠀⠀⠀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⠀⠀⠀⠀⠀⠀⠀⠀⠀⠀⠀⣿⣿⣿⣿⣿⣿⣿⣿⣿⣿⣿⣿⣿⣿⣿⣿⣿⣿⣿⣿⣿⣿⣿⡿⢟⠝⢻⣏⢿⣽⢿⣿⡇⢕⠙⠟⠟⢿⢿⣿⣿⣿⣿⣿⣿⣿⣿⣿⣿⣿⣿⣿⣿⣿⣿⣿⣿⣿⠀⠀⠀⠀⠀⠀⠀⠀⠀⠀⠀⠀</a:t>
            </a:r>
            <a:br/>
            <a:r>
              <a:t>⠀⠀⠀⠀⠀⠀⠀⠀⠀⠀⠀⣿⣿⣿⣿⣿⣿⣿⣿⣿⣿⣿⣿⣿⣿⣿⣿⣿⣿⣿⣿⡿⠝⢁⠁⠀⠀⢸⢿⢾⣿⣾⡿⢇⢕⠀⠀⠀⠄⢅⢜⣿⣿⣿⣿⣿⣿⣿⣿⣿⣿⣿⣿⣿⣿⣿⣿⣿⣿⠀⠀⠀⠀⠀⠀⠀⠀⠀⠀⠀⠀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⠀⠀⠀⠀⠀⠀⠀⠀⠀⠀⠀⣿⣿⣿⣿⣿⣿⣿⣿⣿⣿⣿⣿⣿⣿⣿⣿⣿⣿⣿⣿⡇⠀⠀⠀⠀⠀⠀⢘⣝⣹⢼⢇⠕⠑⠀⠀⠀⠀⠀⠑⢸⣿⣿⣿⣿⣿⣿⣿⣿⣿⣿⣿⣿⣿⣿⣿⣿⣿⠀⠀⠀⠀⠀⠀⠀⠀⠀⠀⠀⠀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⠀⠀⠀⠀⠀⠀⠀⠀⠀⠀⠀⣿⣿⣿⣿⣿⣿⣿⣿⣿⣿⣿⣿⣿⣿⣿⣿⣿⣿⣿⣿⡇⠀⠀⠀⠀⠀⠀⠀⢵⢕⢞⡑⠀⠀⠀⠀⠀⠀⠀⠀⢜⣿⣿⣿⣿⣿⣿⣿⣿⣿⣿⣿⣿⣿⣿⣿⣿⣿⠀⠀⠀⠀⠀⠀⠀⠀⠀⠀⠀⠀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⠀⠀⠀⠀⠀⠀⠀⠀⠀⠀⠀⣿⣿⣿⣿⣿⣿⣿⣿⣿⣿⣿⣿⣿⣿⣿⣿⣿⣿⣿⣿⡇⠀⠀⠀⠀⠀⠀⠀⢑⣝⡱⠕⢄⠀⠀⠀⠀⠀⠀⠀⠁⢹⣿⣿⣿⣿⣿⣿⣿⣿⣿⣿⣿⣿⣿⣿⣿⣿⠀⠀⠀⠀⠀⠀⠀⠀⠀⠀⠀⠀</a:t>
            </a:r>
            <a:br/>
            <a:r>
              <a:t>⠀⠀⠀⠀⠀⠀⠀⠀⠀⠀⠀⣿⣿⣿⣿⣿⣿⣿⣿⣿⣿⣿⣿⣿⣿⣿⣿⣿⣿⣿⣿⠕⠀⠀⠀⠀⢀⣕⢑⢕⢵⢕⠕⢑⠀⠀⠀⢄⢄⠀⠀⠀⢕⣿⣿⣿⣿⣿⣿⣿⣿⣿⣿⣿⣿⣿⣿⣿⣿⠀⠀⠀⠀⠀⠀⠀⠀⠀⠀⠀⠀</a:t>
            </a:r>
            <a:br/>
            <a:r>
              <a:t>⠀⠀⠀⠀⠀⠀⠀⠀⠀⠀⠀⣿⣿⣿⣿⣿⣿⣿⣿⣿⣿⣿⣿⣿⣿⣿⣿⣿⣿⣿⣿⡕⠀⠀⠀⢕⢕⢝⡇⢕⢕⢗⠑⠁⠀⠀⠀⢕⢵⣶⡄⠀⢜⣿⣿⣿⣿⣿⣿⣿⣿⣿⣿⣿⣿⣿⣿⣿⣿⠀⠀⠀⠀⠀⠀⠀⠀⠀⠀⠀⠀</a:t>
            </a:r>
            <a:br/>
            <a:r>
              <a:t>⠀⠀⠀⠀⠀⠀⠀⠀⠀⠀⠀⣿⣿⣿⣿⣿⣿⣿⣿⣿⣿⣿⣿⣿⣿⣿⣿⣿⣿⣿⣿⣧⡄⠀⠀⠁⠕⠑⠁⠁⢕⢱⢕⠀⠀⠀⠀⠕⢹⣿⢇⢄⢕⣿⣿⣿⣿⣿⣿⣿⣿⣿⣿⣿⣿⣿⣿⣿⣿⠀⠀⠀⠀⠀⠀⠀⠀⠀⠀⠀⠀</a:t>
            </a:r>
            <a:br/>
            <a:r>
              <a:t>⠀⠀⠀⠀⠀⠀⠀⠀⠀⠀⠀⣿⣿⣿⣿⣿⣿⣿⣿⣿⣿⣿⣿⣿⣿⣿⣿⣿⣿⣿⣿⣿⣿⣦⣴⠐⠁⠀⠀⠀⢕⠑⠅⠄⠀⠀⠀⠀⠁⠁⠁⢄⣵⣿⣿⣿⣿⣿⣿⣿⣿⣿⣿⣿⣿⣿⣿⣿⣿⠀⠀⠀⠀⠀⠀⠀⠀⠀⠀⠀⠀</a:t>
            </a:r>
            <a:br/>
            <a:r>
              <a:t>⠀⠀⠀⠀⠀⠀⠀⠀⠀⠀⠀⣿⣿⣿⣿⣿⣿⣿⣿⣿⣿⣿⣿⣿⣿⣿⣿⣿⣿⣿⣿⣿⣿⣿⡏⠀⠀⠀⠀⠀⢕⢷⣷⡕⢔⠀⠀⠀⠀⠀⠁⢿⣿⣿⣿⣿⣿⣿⣿⣿⣿⣿⣿⣿⣿⣿⣿⣿⣿⠀⠀⠀⠀⠀⠀⠀⠀⠀⠀⠀⠀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⠀⠀⠀⠀⠀⠀⠀⠀⠀⠀⠀⣿⣿⣿⣿⣿⣿⣿⣿⣿⣿⣿⣿⣿⣿⣿⣿⣿⣿⣿⣿⣿⣿⣿⡇⠀⠀⠀⠀⠔⠁⢸⣿⣗⢕⢄⠀⢀⠀⠀⠀⢸⣿⣿⣿⣿⣿⣿⣿⣿⣿⣿⣿⣿⣿⣿⣿⣿⣿⠀⠀⠀⠀⠀⠀⠀⠀⠀⠀⠀⠀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⠀⠀⠀⠀⠀⠀⠀⠀⠀⠀⠀⣿⣿⣿⣿⣿⣿⣿⣿⣿⣿⣿⣿⣿⣿⣿⣿⣿⣿⣿⣿⣿⣿⣿⡇⠀⠀⠀⠀⢕⠄⢜⣿⣿⡇⢕⢄⢁⠀⠀⠀⢕⣿⣿⣿⣿⣿⣿⣿⣿⣿⣿⣿⣿⣿⣿⣿⣿⣿⠀⠀⠀⠀⠀⠀⠀⠀⠀⠀⠀⠀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⠀⠀⠀⠀⠀⠀⠀⠀⠀⠀⠀⣿⣿⣿⣿⣿⣿⣿⣿⣿⣿⣿⣿⣿⣿⣿⣿⣿⣿⣿⣿⣿⣿⣿⡇⠀⠀⠀⠀⢕⢀⢕⣿⣿⣿⣧⢕⢕⢑⢕⠀⠀⢻⣿⣿⣿⣿⣿⣿⣿⣿⣿⣿⣿⣿⣿⣿⣿⣿⠀⠀⠀⠀⠀⠀⠀⠀⠀⠀⠀⠀</a:t>
            </a:r>
            <a:br/>
            <a:r>
              <a:t>⠀⠀⠀⠀⠀⠀⠀⠀⠀⠀⠀⠛⠛⠛⠛⠛⠛⠛⠛⠛⠛⠛⠛⠛⠛⠛⠛⠛⠛⠛⠛⠛⠛⠛⠃⠀⠀⠀⠀⠘⠃⠘⠛⠛⠛⠛⠃⠑⠑⠑⠀⠀⠘⠛⠛⠛⠛⠛⠛⠛⠛⠛⠛⠛⠛⠛⠛⠛⠛⠀⠀⠀⠀⠀⠀⠀⠀⠀⠀⠀⠀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⠀⠀⠀⠀⠀⠀⠀⠀⠀⠀⠀⣿⣿⣿⣿⣿⣿⣿⣿⣿⣿⣿⣿⣿⣿⣿⣿⣿⣿⣿⣿⣿⣿⣿⣿⣿⣿⣿⣿⢕⢕⢕⢕⢕⢹⣿⣿⣿⣿⣿⣿⣿⣿⣿⣿⣿⣿⣿⣿⣿⣿⣿⣿⣿⣿⣿⣿⣿⣿⠀⠀⠀⠀⠀⠀⠀⠀⠀⠀⠀⠀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⠀⠀⠀⠀⠀⠀⠀⠀⠀⠀⠀⣿⣿⣿⣿⣿⣿⣿⣿⣿⣿⣿⣿⣿⣿⣿⣿⣿⣿⣿⣿⣿⣿⣿⣿⣿⣿⣿⢕⣾⣷⣷⣿⣷⡕⣿⣿⣿⣿⣿⣿⣿⣿⣿⣿⣿⣿⣿⣿⣿⣿⣿⣿⣿⣿⣿⣿⣿⣿⠀⠀⠀⠀⠀⠀⠀⠀⠀⠀⠀⠀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⠀⠀⠀⠀⠀⠀⠀⠀⠀⠀⠀⣿⣿⣿⣿⣿⣿⣿⣿⣿⣿⣿⣿⣿⣿⣿⣿⣿⣿⣿⣿⣿⣿⣿⣿⣿⣿⣿⣸⣵⣮⢹⣯⣽⣷⣿⣿⣿⣿⣿⣿⣿⣿⣿⣿⣿⣿⣿⣿⣿⣿⣿⣿⣿⣿⣿⣿⣿⣿⠀⠀⠀⠀⠀⠀⠀⠀⠀⠀⠀⠀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⠀⠀⠀⠀⠀⠀⠀⠀⠀⠀⠀⣿⣿⣿⣿⣿⣿⣿⣿⣿⣿⣿⣿⣿⣿⣿⣿⣿⣿⣿⣿⣿⣿⣿⣿⣿⣿⣿⣿⣿⣷⣽⢿⣿⣿⣿⣿⣿⣿⣿⣿⣿⣿⣿⣿⣿⣿⣿⣿⣿⣿⣿⣿⣿⣿⣿⣿⣿⣿⠀⠀⠀⠀⠀⠀⠀⠀⠀⠀⠀⠀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⠀⠀⠀⠀⠀⠀⠀⠀⠀⠀⠀⣿⣿⣿⣿⣿⣿⣿⣿⣿⣿⣿⣿⣿⣿⣿⣿⣿⣿⣿⣿⣿⣿⣿⡿⢟⢟⢿⡟⢿⣽⣿⢿⡇⢝⠟⢻⢿⣿⣿⣿⣿⣿⣿⣿⣿⣿⣿⣿⣿⣿⣿⣿⣿⣿⣿⣿⣿⣿⠀⠀⠀⠀⠀⠀⠀⠀⠀⠀⠀⠀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⠀⠀⠀⠀⠀⠀⠀⠀⠀⠀⠀⣿⣿⣿⣿⣿⣿⣿⣿⣿⣿⣿⣿⣿⣿⣿⣿⣿⣿⣿⣿⡿⠏⢑⠁⠀⠀⢿⣿⣾⣿⣷⡿⢇⢕⠀⠀⠀⠁⢘⢝⣿⣿⣿⣿⣿⣿⣿⣿⣿⣿⣿⣿⣿⣿⣿⣿⣿⣿⠀⠀⠀⠀⠀⠀⠀⠀⠀⠀⠀⠀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⠀⠀⠀⠀⠀⠀⠀⠀⠀⠀⠀⣿⣿⣿⣿⣿⣿⣿⣿⣿⣿⣿⣿⣿⣿⣿⣿⣿⣿⣿⣿⡇⠀⠀⠀⠀⠀⠀⢱⢵⢝⣟⡕⢕⠁⠀⠀⠀⠀⠀⠕⢻⣿⣿⣿⣿⣿⣿⣿⣿⣿⣿⣿⣿⣿⣿⣿⣿⣿⠀⠀⠀⠀⠀⠀⠀⠀⠀⠀⠀⠀</a:t>
            </a:r>
            <a:br/>
            <a:r>
              <a:t>⠀⠀⠀⠀⠀⠀⠀⠀⠀⠀⠀⣿⣿⣿⣿⣿⣿⣿⣿⣿⣿⣿⣿⣿⣿⣿⣿⣿⣿⣿⣿⢕⠀⠀⠀⠀⠀⠀⠁⢞⣝⢵⠕⠀⠀⠀⠀⠀⠁⠀⠀⢜⣿⣿⣿⣿⣿⣿⣿⣿⣿⣿⣿⣿⣿⣿⣿⣿⣿⠀⠀⠀⠀⠀⠀⠀⠀⠀⠀⠀⠀</a:t>
            </a:r>
            <a:br/>
            <a:r>
              <a:t>⠀⠀⠀⠀⠀⠀⠀⠀⠀⠀⠀⣿⣿⣿⣿⣿⣿⣿⣿⣿⣿⣿⣿⣿⣿⣿⣿⣿⣿⣿⣿⢕⠀⠀⠀⠀⠀⠀⠀⢸⡧⢗⢑⠄⠀⠀⠀⠀⠀⠀⠀⠑⢿⣿⣿⣿⣿⣿⣿⣿⣿⣿⣿⣿⣿⣿⣿⣿⣿⠀⠀⠀⠀⠀⠀⠀⠀⠀⠀⠀⠀</a:t>
            </a:r>
            <a:br/>
            <a:r>
              <a:t>⠀⠀⠀⠀⠀⠀⠀⠀⠀⠀⠀⣿⣿⣿⣿⣿⣿⣿⣿⣿⣿⣿⣿⣿⣿⣿⣿⣿⣿⣿⡟⠀⠀⠀⠀⠀⢀⢄⡜⢕⢗⢕⢅⢑⠀⠀⠀⠀⠀⠀⠀⠀⢸⣿⣿⣿⣿⣿⣿⣿⣿⣿⣿⣿⣿⣿⣿⣿⣿⠀⠀⠀⠀⠀⠀⠀⠀⠀⠀⠀⠀</a:t>
            </a:r>
            <a:br/>
            <a:r>
              <a:t>⠀⠀⠀⠀⠀⠀⠀⠀⠀⠀⠀⣿⣿⣿⣿⣿⣿⣿⣿⣿⣿⣿⣿⣿⣿⣿⣿⣿⣿⣿⣇⠄⠀⠀⠀⠀⢕⢇⣳⢕⢝⢅⢔⢑⠀⠀⠀⠀⠀⢕⣕⢀⢼⣿⣿⣿⣿⣿⣿⣿⣿⣿⣿⣿⣿⣿⣿⣿⣿⠀⠀⠀⠀⠀⠀⠀⠀⠀⠀⠀⠀</a:t>
            </a:r>
            <a:br/>
            <a:r>
              <a:t>⠀⠀⠀⠀⠀⠀⠀⠀⠀⠀⠀⣿⣿⣿⣿⣿⣿⣿⣿⣿⣿⣿⣿⣿⣿⣿⣿⣿⣿⣿⣿⣔⠀⠀⠀⠀⠑⠕⠘⠑⢕⢕⠄⠀⠀⠀⠀⠀⠁⢕⣾⣿⢜⣿⣿⣿⣿⣿⣿⣿⣿⣿⣿⣿⣿⣿⣿⣿⣿⠀⠀⠀⠀⠀⠀⠀⠀⠀⠀⠀⠀</a:t>
            </a:r>
            <a:br/>
            <a:r>
              <a:t>⠀⠀⠀⠀⠀⠀⠀⠀⠀⠀⠀⣿⣿⣿⣿⣿⣿⣿⣿⣿⣿⣿⣿⣿⣿⣿⣿⣿⣿⣿⣿⣿⣷⣦⡔⠐⠀⠀⠀⠀⢕⠕⢑⢄⠀⠀⠀⠀⠀⠕⠺⠏⢸⣿⣿⣿⣿⣿⣿⣿⣿⣿⣿⣿⣿⣿⣿⣿⣿⠀⠀⠀⠀⠀⠀⠀⠀⠀⠀⠀⠀</a:t>
            </a:r>
            <a:br/>
            <a:r>
              <a:t>⠀⠀⠀⠀⠀⠀⠀⠀⠀⠀⠀⣿⣿⣿⣿⣿⣿⣿⣿⣿⣿⣿⣿⣿⣿⣿⣿⣿⣿⣿⣿⣿⣿⣿⢇⠀⠀⠀⠀⠀⢕⢶⣧⢔⢄⠀⠀⠀⠀⠀⠀⣠⣾⣿⣿⣿⣿⣿⣿⣿⣿⣿⣿⣿⣿⣿⣿⣿⣿⠀⠀⠀⠀⠀⠀⠀⠀⠀⠀⠀⠀</a:t>
            </a:r>
            <a:br/>
            <a:r>
              <a:t>⠀⠀⠀⠀⠀⠀⠀⠀⠀⠀⠀⣿⣿⣿⣿⣿⣿⣿⣿⣿⣿⣿⣿⣿⣿⣿⣿⣿⣿⣿⣿⣿⣿⣿⢕⠀⠀⠀⠀⠀⢑⣾⣿⡇⢕⢄⠀⠀⠀⠀⠀⢹⣿⣿⣿⣿⣿⣿⣿⣿⣿⣿⣿⣿⣿⣿⣿⣿⣿⠀⠀⠀⠀⠀⠀⠀⠀⠀⠀⠀⠀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⠀⠀⠀⠀⠀⠀⠀⠀⠀⠀⠀⣿⣿⣿⣿⣿⣿⣿⣿⣿⣿⣿⣿⣿⣿⣿⣿⣿⣿⣿⣿⣿⣿⣿⡇⠀⠀⠀⠀⢔⠁⢹⣿⣷⡕⢕⢁⠕⠀⠀⠀⢜⣿⣿⣿⣿⣿⣿⣿⣿⣿⣿⣿⣿⣿⣿⣿⣿⣿⠀⠀⠀⠀⠀⠀⠀⠀⠀⠀⠀⠀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⠀⠀⠀⠀⠀⠀⠀⠀⠀⠀⠀⣿⣿⣿⣿⣿⣿⣿⣿⣿⣿⣿⣿⣿⣿⣿⣿⣿⣿⣿⣿⣿⣿⣿⡇⠀⠀⠀⠀⢕⢀⢸⣿⣿⣿⣵⢕⢕⢄⢄⠀⠑⣿⣿⣿⣿⣿⣿⣿⣿⣿⣿⣿⣿⣿⣿⣿⣿⣿⠀⠀⠀⠀⠀⠀⠀⠀⠀⠀⠀⠀</a:t>
            </a:r>
            <a:br/>
            <a:r>
              <a:t>⠀⠀⠀⠀⠀⠀⠀⠀⠀⠀⠀⠛⠛⠛⠛⠛⠛⠛⠛⠛⠛⠛⠛⠛⠛⠛⠛⠛⠛⠛⠛⠛⠛⠛⠃⠀⠀⠀⠀⠘⠃⠘⠛⠛⠛⠛⠃⠑⠑⠑⠀⠀⠙⠛⠛⠛⠛⠛⠛⠛⠛⠛⠛⠛⠛⠛⠛⠛⠛⠀⠀⠀⠀⠀⠀⠀⠀⠀⠀⠀⠀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⠀⠀⠀⠀⠀⠀⠀⠀⠀⠀⠀⣿⣿⣿⣿⣿⣿⣿⣿⣿⣿⣿⣿⣿⣿⣿⣿⣿⣿⣿⣿⣿⣿⣿⣿⣿⣿⣿⣿⢕⢕⢕⢕⢕⢹⣿⣿⣿⣿⣿⣿⣿⣿⣿⣿⣿⣿⣿⣿⣿⣿⣿⣿⣿⣿⣿⣿⣿⣿⠀⠀⠀⠀⠀⠀⠀⠀⠀⠀⠀⠀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⠀⠀⠀⠀⠀⠀⠀⠀⠀⠀⠀⣿⣿⣿⣿⣿⣿⣿⣿⣿⣿⣿⣿⣿⣿⣿⣿⣿⣿⣿⣿⣿⣿⣿⣿⣿⣿⣿⢕⣷⣷⣷⣾⣷⡕⣿⣿⣿⣿⣿⣿⣿⣿⣿⣿⣿⣿⣿⣿⣿⣿⣿⣿⣿⣿⣿⣿⣿⣿⠀⠀⠀⠀⠀⠀⠀⠀⠀⠀⠀⠀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⠀⠀⠀⠀⠀⠀⠀⠀⠀⠀⠀⣿⣿⣿⣿⣿⣿⣿⣿⣿⣿⣿⣿⣿⣿⣿⣿⣿⣿⣿⣿⣿⣿⣿⣿⣿⣿⣿⣸⣽⡯⣹⣽⣽⣾⣿⣿⣿⣿⣿⣿⣿⣿⣿⣿⣿⣿⣿⣿⣿⣿⣿⣿⣿⣿⣿⣿⣿⣿⠀⠀⠀⠀⠀⠀⠀⠀⠀⠀⠀⠀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⠀⠀⠀⠀⠀⠀⠀⠀⠀⠀⠀⣿⣿⣿⣿⣿⣿⣿⣿⣿⣿⣿⣿⣿⣿⣿⣿⣿⣿⣿⣿⣿⣿⣿⣿⣿⣿⣿⣻⣿⣿⣽⣿⣿⣿⣿⣿⣿⣿⣿⣿⣿⣿⣿⣿⣿⣿⣿⣿⣿⣿⣿⣿⣿⣿⣿⣿⣿⣿⠀⠀⠀⠀⠀⠀⠀⠀⠀⠀⠀⠀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⠀⠀⠀⠀⠀⠀⠀⠀⠀⠀⠀⣿⣿⣿⣿⣿⣿⣿⣿⣿⣿⣿⣿⣿⣿⣿⣿⣿⣿⣿⣿⣿⣿⣿⣿⢿⢟⢻⡟⢷⡽⢿⣿⡇⢝⠟⢿⢿⣿⣿⣿⣿⣿⣿⣿⣿⣿⣿⣿⣿⣿⣿⣿⣿⣿⣿⣿⣿⣿⠀⠀⠀⠀⠀⠀⠀⠀⠀⠀⠀⠀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⠀⠀⠀⠀⠀⠀⠀⠀⠀⠀⠀⣿⣿⣿⣿⣿⣿⣿⣿⣿⣿⣿⣿⣿⣿⣿⣿⣿⣿⣿⣿⣿⢏⠙⠁⠀⠀⢸⣿⣾⣿⣼⣿⢇⢕⠀⠀⠀⠈⠙⢻⣿⣿⣿⣿⣿⣿⣿⣿⣿⣿⣿⣿⣿⣿⣿⣿⣿⣿⠀⠀⠀⠀⠀⠀⠀⠀⠀⠀⠀⠀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⠀⠀⠀⠀⠀⠀⠀⠀⠀⠀⠀⣿⣿⣿⣿⣿⣿⣿⣿⣿⣿⣿⣿⣿⣿⣿⣿⣿⣿⣿⣿⡇⠀⠀⠀⠀⠀⠀⠕⢞⣏⣹⢇⠕⠑⠀⠀⠀⠀⠀⠕⢿⣿⣿⣿⣿⣿⣿⣿⣿⣿⣿⣿⣿⣿⣿⣿⣿⣿⠀⠀⠀⠀⠀⠀⠀⠀⠀⠀⠀⠀</a:t>
            </a:r>
            <a:br/>
            <a:r>
              <a:t>⠀⠀⠀⠀⠀⠀⠀⠀⠀⠀⠀⣿⣿⣿⣿⣿⣿⣿⣿⣿⣿⣿⣿⣿⣿⣿⣿⣿⣿⣿⣿⢕⠀⠀⠀⠀⠀⠀⠁⣝⢵⢕⢃⠀⠀⠀⠀⠀⠁⠀⠁⢸⣿⣿⣿⣿⣿⣿⣿⣿⣿⣿⣿⣿⣿⣿⣿⣿⣿⠀⠀⠀⠀⠀⠀⠀⠀⠀⠀⠀⠀</a:t>
            </a:r>
            <a:br/>
            <a:r>
              <a:t>⠀⠀⠀⠀⠀⠀⠀⠀⠀⠀⠀⣿⣿⣿⣿⣿⣿⣿⣿⣿⣿⣿⣿⣿⣿⣿⣿⣿⣿⣿⣿⠅⠀⠀⠀⠀⠀⠀⠀⢱⢗⢎⢅⠀⠀⠀⠀⠀⠀⠀⠀⢕⣿⣿⣿⣿⣿⣿⣿⣿⣿⣿⣿⣿⣿⣿⣿⣿⣿⠀⠀⠀⠀⠀⠀⠀⠀⠀⠀⠀⠀</a:t>
            </a:r>
            <a:br/>
            <a:r>
              <a:t>⠀⠀⠀⠀⠀⠀⠀⠀⠀⠀⠀⣿⣿⣿⣿⣿⣿⣿⣿⣿⣿⣿⣿⣿⣿⣿⣿⣿⣿⣿⡏⠀⠀⠀⠀⠀⠀⢄⢕⢕⣝⡕⠔⢑⠀⠀⠀⠀⠀⠀⠀⠑⢻⣿⣿⣿⣿⣿⣿⣿⣿⣿⣿⣿⣿⣿⣿⣿⣿⠀⠀⠀⠀⠀⠀⠀⠀⠀⠀⠀⠀</a:t>
            </a:r>
            <a:br/>
            <a:r>
              <a:t>⠀⠀⠀⠀⠀⠀⠀⠀⠀⠀⠀⣿⣿⣿⣿⣿⣿⣿⣿⣿⣿⣿⣿⣿⣿⣿⣿⣿⣿⣿⡕⠀⠀⠀⠀⢄⢼⢵⡗⢕⢱⢔⠕⠅⠀⠀⠀⠀⠀⠀⢀⢔⣾⣿⣿⣿⣿⣿⣿⣿⣿⣿⣿⣿⣿⣿⣿⣿⣿⠀⠀⠀⠀⠀⠀⠀⠀⠀⠀⠀⠀</a:t>
            </a:r>
            <a:br/>
            <a:r>
              <a:t>⠀⠀⠀⠀⠀⠀⠀⠀⠀⠀⠀⣿⣿⣿⣿⣿⣿⣿⣿⣿⣿⣿⣿⣿⣿⣿⣿⣿⣿⣿⣷⡄⠀⠀⠀⠀⠜⠕⠊⢑⢕⢑⠔⠀⠀⠀⠀⠀⠀⢔⢕⢗⣿⣿⣿⣿⣿⣿⣿⣿⣿⣿⣿⣿⣿⣿⣿⣿⣿⠀⠀⠀⠀⠀⠀⠀⠀⠀⠀⠀⠀</a:t>
            </a:r>
            <a:br/>
            <a:r>
              <a:t>⠀⠀⠀⠀⠀⠀⠀⠀⠀⠀⠀⣿⣿⣿⣿⣿⣿⣿⣿⣿⣿⣿⣿⣿⣿⣿⣿⣿⣿⣿⣿⣿⣷⣴⡔⠐⠀⠀⠀⢕⠕⠇⢑⢀⠀⠀⠀⠀⠀⢕⢱⢼⢿⣿⣿⣿⣿⣿⣿⣿⣿⣿⣿⣿⣿⣿⣿⣿⣿⠀⠀⠀⠀⠀⠀⠀⠀⠀⠀⠀⠀</a:t>
            </a:r>
            <a:br/>
            <a:r>
              <a:t>⠀⠀⠀⠀⠀⠀⠀⠀⠀⠀⠀⣿⣿⣿⣿⣿⣿⣿⣿⣿⣿⣿⣿⣿⣿⣿⣿⣿⣿⣿⣿⣿⣿⣿⠁⠀⠀⠀⠀⠅⠔⣴⣦⢔⢄⠀⠀⠀⠀⠠⢅⢁⣸⣿⣿⣿⣿⣿⣿⣿⣿⣿⣿⣿⣿⣿⣿⣿⣿⠀⠀⠀⠀⠀⠀⠀⠀⠀⠀⠀⠀</a:t>
            </a:r>
            <a:br/>
            <a:r>
              <a:t>⠀⠀⠀⠀⠀⠀⠀⠀⠀⠀⠀⣿⣿⣿⣿⣿⣿⣿⣿⣿⣿⣿⣿⣿⣿⣿⣿⣿⣿⣿⣿⣿⣿⣿⢀⠀⠀⠀⠀⢔⠀⢻⣿⡕⢕⢀⠀⠀⠀⠀⢜⣿⣿⣿⣿⣿⣿⣿⣿⣿⣿⣿⣿⣿⣿⣿⣿⣿⣿⠀⠀⠀⠀⠀⠀⠀⠀⠀⠀⠀⠀</a:t>
            </a:r>
            <a:br/>
            <a:r>
              <a:t>⠀⠀⠀⠀⠀⠀⠀⠀⠀⠀⠀⣿⣿⣿⣿⣿⣿⣿⣿⣿⣿⣿⣿⣿⣿⣿⣿⣿⣿⣿⣿⣿⣿⣿⢕⠀⠀⠀⠀⢕⠀⢸⣿⣧⡕⢕⢕⠐⠀⠀⠕⣿⣿⣿⣿⣿⣿⣿⣿⣿⣿⣿⣿⣿⣿⣿⣿⣿⣿⠀⠀⠀⠀⠀⠀⠀⠀⠀⠀⠀⠀</a:t>
            </a:r>
            <a:br/>
            <a:r>
              <a:t>⠀⠀⠀⠀⠀⠀⠀⠀⠀⠀⠀⣿⣿⣿⣿⣿⣿⣿⣿⣿⣿⣿⣿⣿⣿⣿⣿⣿⣿⣿⣿⣿⣿⣿⢕⠀⠀⠀⠀⢕⢀⢸⣿⣿⣷⣗⡕⢔⢄⠀⠀⢸⣿⣿⣿⣿⣿⣿⣿⣿⣿⣿⣿⣿⣿⣿⣿⣿⣿⠀⠀⠀⠀⠀⠀⠀⠀⠀⠀⠀⠀</a:t>
            </a:r>
            <a:br/>
            <a:r>
              <a:t>⠀⠀⠀⠀⠀⠀⠀⠀⠀⠀⠀⠛⠛⠛⠛⠛⠛⠛⠛⠛⠛⠛⠛⠛⠛⠛⠛⠛⠛⠛⠛⠛⠛⠛⠑⠀⠀⠀⠀⠘⠃⠘⠛⠛⠛⠛⠛⠑⠑⠁⠀⠘⠛⠛⠛⠛⠛⠛⠛⠛⠛⠛⠛⠛⠛⠛⠛⠛⠛⠀⠀⠀⠀⠀⠀⠀⠀⠀⠀⠀⠀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⠀⠀⠀⠀⠀⠀⠀⠀⠀⠀⠀⣿⣿⣿⣿⣿⣿⣿⣿⣿⣿⣿⣿⣿⣿⣿⣿⣿⣿⣿⣿⣿⣿⣿⣿⣿⣿⣿⡟⢕⢕⢕⢕⢕⢹⣿⣿⣿⣿⣿⣿⣿⣿⣿⣿⣿⣿⣿⣿⣿⣿⣿⣿⣿⣿⣿⣿⣿⣿⠀⠀⠀⠀⠀⠀⠀⠀⠀⠀⠀⠀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⠀⠀⠀⠀⠀⠀⠀⠀⠀⠀⠀⣿⣿⣿⣿⣿⣿⣿⣿⣿⣿⣿⣿⣿⣿⣿⣿⣿⣿⣿⣿⣿⣿⣿⣿⣿⣿⣿⢕⣾⣿⣿⣿⣿⡕⣿⣿⣿⣿⣿⣿⣿⣿⣿⣿⣿⣿⣿⣿⣿⣿⣿⣿⣿⣿⣿⣿⣿⣿⠀⠀⠀⠀⠀⠀⠀⠀⠀⠀⠀⠀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⠀⠀⠀⠀⠀⠀⠀⠀⠀⠀⠀⣿⣿⣿⣿⣿⣿⣿⣿⣿⣿⣿⣿⣿⣿⣿⣿⣿⣿⣿⣿⣿⣿⣿⣿⣿⣿⣿⣼⣷⣧⣼⣯⣿⣿⣿⣿⣿⣿⣿⣿⣿⣿⣿⣿⣿⣿⣿⣿⣿⣿⣿⣿⣿⣿⣿⣿⣿⣿⠀⠀⠀⠀⠀⠀⠀⠀⠀⠀⠀⠀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⠀⠀⠀⠀⠀⠀⠀⠀⠀⠀⠀⣿⣿⣿⣿⣿⣿⣿⣿⣿⣿⣿⣿⣿⣿⣿⣿⣿⣿⣿⣿⣿⣿⣿⣿⣿⣿⣿⣿⣿⣷⡾⢿⣿⣿⣿⣿⣿⣿⣿⣿⣿⣿⣿⣿⣿⣿⣿⣿⣿⣿⣿⣿⣿⣿⣿⣿⣿⣿⠀⠀⠀⠀⠀⠀⠀⠀⠀⠀⠀⠀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⠀⠀⠀⠀⠀⠀⠀⠀⠀⠀⠀⣿⣿⣿⣿⣿⣿⣿⣿⣿⣿⣿⣿⣿⣿⣿⣿⣿⣿⣿⣿⣿⣿⣿⣿⢿⢟⢟⣿⣿⣽⣟⣿⣿⡇⢜⠙⠻⢿⣿⣿⣿⣿⣿⣿⣿⣿⣿⣿⣿⣿⣿⣿⣿⣿⣿⣿⣿⣿⠀⠀⠀⠀⠀⠀⠀⠀⠀⠀⠀⠀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⠀⠀⠀⠀⠀⠀⠀⠀⠀⠀⠀⣿⣿⣿⣿⣿⣿⣿⣿⣿⣿⣿⣿⣿⣿⣿⣿⣿⣿⣿⣿⣿⢏⠙⠁⠀⠀⢕⢿⢿⣿⣵⣿⢟⢕⢅⠀⠀⠐⢁⢝⢻⣿⣿⣿⣿⣿⣿⣿⣿⣿⣿⣿⣿⣿⣿⣿⣿⣿⠀⠀⠀⠀⠀⠀⠀⠀⠀⠀⠀⠀</a:t>
            </a:r>
            <a:br/>
            <a:r>
              <a:t>⠀⠀⠀⠀⠀⠀⠀⠀⠀⠀⠀⣿⣿⣿⣿⣿⣿⣿⣿⣿⣿⣿⣿⣿⣿⣿⣿⣿⣿⣿⣿⣿⢁⠀⠀⠀⠀⠀⠀⢝⣫⡵⢞⢕⠕⠀⠀⠀⠀⠑⠑⢜⣿⣿⣿⣿⣿⣿⣿⣿⣿⣿⣿⣿⣿⣿⣿⣿⣿⠀⠀⠀⠀⠀⠀⠀⠀⠀⠀⠀⠀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⠀⠀⠀⠀⠀⠀⠀⠀⠀⠀⠀⣿⣿⣿⣿⣿⣿⣿⣿⣿⣿⣿⣿⣿⣿⣿⣿⣿⣿⣿⣿⡇⠀⠀⠀⠀⠀⠀⠀⢕⢵⢗⡃⢕⠀⠀⠀⠀⠀⠀⠀⢕⣿⣿⣿⣿⣿⣿⣿⣿⣿⣿⣿⣿⣿⣿⣿⣿⣿⠀⠀⠀⠀⠀⠀⠀⠀⠀⠀⠀⠀</a:t>
            </a:r>
            <a:br/>
            <a:r>
              <a:t>⠀⠀⠀⠀⠀⠀⠀⠀⠀⠀⠀⣿⣿⣿⣿⣿⣿⣿⣿⣿⣿⣿⣿⣿⣿⣿⣿⣿⣿⣿⣿⢇⠀⠀⠀⠀⠀⠀⠀⢕⣏⣝⢅⢕⠀⠀⠀⠀⠀⠀⠀⢕⣿⣿⣿⣿⣿⣿⣿⣿⣿⣿⣿⣿⣿⣿⣿⣿⣿⠀⠀⠀⠀⠀⠀⠀⠀⠀⠀⠀⠀</a:t>
            </a:r>
            <a:br/>
            <a:r>
              <a:t>⠀⠀⠀⠀⠀⠀⠀⠀⠀⠀⠀⣿⣿⣿⣿⣿⣿⣿⣿⣿⣿⣿⣿⣿⣿⣿⣿⣿⣿⣿⣿⠑⠀⠀⠀⠀⠀⠀⠀⢄⢱⢵⠔⠕⠁⠀⠀⠀⠀⠀⢀⠑⢸⣿⣿⣿⣿⣿⣿⣿⣿⣿⣿⣿⣿⣿⣿⣿⣿⠀⠀⠀⠀⠀⠀⠀⠀⠀⠀⠀⠀</a:t>
            </a:r>
            <a:br/>
            <a:r>
              <a:t>⠀⠀⠀⠀⠀⠀⠀⠀⠀⠀⠀⣿⣿⣿⣿⣿⣿⣿⣿⣿⣿⣿⣿⣿⣿⣿⣿⣿⣿⣿⣿⢇⠀⠀⣀⣔⡕⠀⠀⠕⢕⢇⢑⠁⠀⠀⠀⠀⠀⢔⢵⡄⣼⣿⣿⣿⣿⣿⣿⣿⣿⣿⣿⣿⣿⣿⣿⣿⣿⠀⠀⠀⠀⠀⠀⠀⠀⠀⠀⠀⠀</a:t>
            </a:r>
            <a:br/>
            <a:r>
              <a:t>⠀⠀⠀⠀⠀⠀⠀⠀⠀⠀⠀⣿⣿⣿⣿⣿⣿⣿⣿⣿⣿⣿⣿⣿⣿⣿⣿⣿⣿⣿⣿⣔⢐⢕⢇⢜⣷⠀⠀⢀⢕⢕⢅⠀⠀⠀⠀⠀⢕⢕⣾⡷⣿⣿⣿⣿⣿⣿⣿⣿⣿⣿⣿⣿⣿⣿⣿⣿⣿⠀⠀⠀⠀⠀⠀⠀⠀⠀⠀⠀⠀</a:t>
            </a:r>
            <a:br/>
            <a:r>
              <a:t>⠀⠀⠀⠀⠀⠀⠀⠀⠀⠀⠀⣿⣿⣿⣿⣿⣿⣿⣿⣿⣿⣿⣿⣿⣿⣿⣿⣿⣿⣿⣿⣿⣧⡀⢑⠕⠑⠀⠀⠄⠀⠑⢑⢄⠀⠀⠀⠀⠁⠑⠝⢕⣿⣿⣿⣿⣿⣿⣿⣿⣿⣿⣿⣿⣿⣿⣿⣿⣿⠀⠀⠀⠀⠀⠀⠀⠀⠀⠀⠀⠀</a:t>
            </a:r>
            <a:br/>
            <a:r>
              <a:t>⠀⠀⠀⠀⠀⠀⠀⠀⠀⠀⠀⣿⣿⣿⣿⣿⣿⣿⣿⣿⣿⣿⣿⣿⣿⣿⣿⣿⣿⣿⣿⣿⣿⣿⠕⠐⠀⠀⠀⠀⠀⢱⣧⢔⢄⠀⠀⠀⠀⢤⣴⣾⣿⣿⣿⣿⣿⣿⣿⣿⣿⣿⣿⣿⣿⣿⣿⣿⣿⠀⠀⠀⠀⠀⠀⠀⠀⠀⠀⠀⠀</a:t>
            </a:r>
            <a:br/>
            <a:r>
              <a:t>⠀⠀⠀⠀⠀⠀⠀⠀⠀⠀⠀⣿⣿⣿⣿⣿⣿⣿⣿⣿⣿⣿⣿⣿⣿⣿⣿⣿⣿⣿⣿⣿⣿⡏⠀⠀⠀⠀⠀⢔⠀⢸⣿⡕⢕⢀⠀⠀⠀⢸⣿⣿⣿⣿⣿⣿⣿⣿⣿⣿⣿⣿⣿⣿⣿⣿⣿⣿⣿⠀⠀⠀⠀⠀⠀⠀⠀⠀⠀⠀⠀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⠀⠀⠀⠀⠀⠀⠀⠀⠀⠀⠀⣿⣿⣿⣿⣿⣿⣿⣿⣿⣿⣿⣿⣿⣿⣿⣿⣿⣿⣿⣿⣿⣿⡇⠀⠀⠀⠀⠀⢕⠀⣸⣿⣷⣇⢕⢀⠀⠀⢕⣿⣿⣿⣿⣿⣿⣿⣿⣿⣿⣿⣿⣿⣿⣿⣿⣿⣿⣿⠀⠀⠀⠀⠀⠀⠀⠀⠀⠀⠀⠀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⠀⠀⠀⠀⠀⠀⠀⠀⠀⠀⠀⣿⣿⣿⣿⣿⣿⣿⣿⣿⣿⣿⣿⣿⣿⣿⣿⣿⣿⣿⣿⣿⣿⡇⠀⠀⠀⠀⠀⢕⢕⣿⣿⣿⣿⣷⡕⢀⠀⢕⣿⣿⣿⣿⣿⣿⣿⣿⣿⣿⣿⣿⣿⣿⣿⣿⣿⣿⣿⠀⠀⠀⠀⠀⠀⠀⠀⠀⠀⠀⠀</a:t>
            </a:r>
            <a:br/>
            <a:r>
              <a:t>⠀⠀⠀⠀⠀⠀⠀⠀⠀⠀⠀⠛⠛⠛⠛⠛⠛⠛⠛⠛⠛⠛⠛⠛⠛⠛⠛⠛⠛⠛⠛⠛⠛⠑⠀⠀⠀⠀⠀⠘⠛⠛⠛⠛⠛⠛⠛⠃⠀⠁⠛⠛⠛⠛⠛⠛⠛⠛⠛⠛⠛⠛⠛⠛⠛⠛⠛⠛⠛⠀⠀⠀⠀⠀⠀⠀⠀⠀⠀⠀⠀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⠀⠀⠀⠀⠀⠀⠀⠀⠀⠀⠀⣿⣿⣿⣿⣿⣿⣿⣿⣿⣿⣿⣿⣿⣿⣿⣿⣿⣿⣿⣿⣿⣿⣿⣿⣿⣿⣿⣿⢿⢟⢟⢟⢻⣿⣿⣿⣿⣿⣿⣿⣿⣿⣿⣿⣿⣿⣿⣿⣿⣿⣿⣿⣿⣿⣿⣿⣿⣿⠀⠀⠀⠀⠀⠀⠀⠀⠀⠀⠀⠀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⠀⠀⠀⠀⠀⠀⠀⠀⠀⠀⠀⣿⣿⣿⣿⣿⣿⣿⣿⣿⣿⣿⣿⣿⣿⣿⣿⣿⣿⣿⣿⣿⣿⣿⣿⣿⣿⣿⡟⢕⣕⣕⣕⣕⢜⣿⣿⣿⣿⣿⣿⣿⣿⣿⣿⣿⣿⣿⣿⣿⣿⣿⣿⣿⣿⣿⣿⣿⣿⠀⠀⠀⠀⠀⠀⠀⠀⠀⠀⠀⠀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⠀⠀⠀⠀⠀⠀⠀⠀⠀⠀⠀⣿⣿⣿⣿⣿⣿⣿⣿⣿⣿⣿⣿⣿⣿⣿⣿⣿⣿⣿⣿⣿⣿⣿⣿⣿⣿⣿⢱⡿⢿⣿⣿⣿⣇⣿⣿⣿⣿⣿⣿⣿⣿⣿⣿⣿⣿⣿⣿⣿⣿⣿⣿⣿⣿⣿⣿⣿⣿⠀⠀⠀⠀⠀⠀⠀⠀⠀⠀⠀⠀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⠀⠀⠀⠀⠀⠀⠀⠀⠀⠀⠀⣿⣿⣿⣿⣿⣿⣿⣿⣿⣿⣿⣿⣿⣿⣿⣿⣿⣿⣿⣿⣿⣿⣿⣿⣿⣿⣿⣾⣾⣷⢼⣷⣿⣿⣿⣿⣿⣿⣿⣿⣿⣿⣿⣿⣿⣿⣿⣿⣿⣿⣿⣿⣿⣿⣿⣿⣿⣿⠀⠀⠀⠀⠀⠀⠀⠀⠀⠀⠀⠀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⠀⠀⠀⠀⠀⠀⠀⠀⠀⠀⠀⣿⣿⣿⣿⣿⣿⣿⣿⣿⣿⣿⣿⣿⣿⣿⣿⣿⣿⣿⣿⣿⣿⣿⣿⣿⣿⣿⣿⣿⣟⣻⢟⣿⣿⣿⣿⣿⣿⣿⣿⣿⣿⣿⣿⣿⣿⣿⣿⣿⣿⣿⣿⣿⣿⣿⣿⣿⣿⠀⠀⠀⠀⠀⠀⠀⠀⠀⠀⠀⠀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⠀⠀⠀⠀⠀⠀⠀⠀⠀⠀⠀⣿⣿⣿⣿⣿⣿⣿⣿⣿⣿⣿⣿⣿⣿⣿⣿⣿⣿⣿⣿⣿⣿⣿⡿⢿⠏⠝⣹⣿⣿⣏⢟⣿⡇⢕⠁⠙⠙⢟⢿⣿⣿⣿⣿⣿⣿⣿⣿⣿⣿⣿⣿⣿⣿⣿⣿⣿⣿⠀⠀⠀⠀⠀⠀⠀⠀⠀⠀⠀⠀</a:t>
            </a:r>
            <a:br/>
            <a:r>
              <a:t>⠀⠀⠀⠀⠀⠀⠀⠀⠀⠀⠀⣿⣿⣿⣿⣿⣿⣿⣿⣿⣿⣿⣿⣿⣿⣿⣿⣿⣿⣿⣿⣿⡏⠕⠁⠀⠀⠀⠻⢿⣿⢷⢿⢟⢕⢕⠀⠀⠀⢄⠔⢜⣿⣿⣿⣿⣿⣿⣿⣿⣿⣿⣿⣿⣿⣿⣿⣿⣿⠀⠀⠀⠀⠀⠀⠀⠀⠀⠀⠀⠀</a:t>
            </a:r>
            <a:br/>
            <a:r>
              <a:t>⠀⠀⠀⠀⠀⠀⠀⠀⠀⠀⠀⣿⣿⣿⣿⣿⣿⣿⣿⣿⣿⣿⣿⣿⣿⣿⣿⣿⣿⣿⣿⣿⢇⠀⠀⠀⠀⠀⠀⠕⢵⢗⢟⢕⢑⠔⠀⠀⠀⠑⠀⢕⣿⣿⣿⣿⣿⣿⣿⣿⣿⣿⣿⣿⣿⣿⣿⣿⣿⠀⠀⠀⠀⠀⠀⠀⠀⠀⠀⠀⠀</a:t>
            </a:r>
            <a:br/>
            <a:r>
              <a:t>⠀⠀⠀⠀⠀⠀⠀⠀⠀⠀⠀⣿⣿⣿⣿⣿⣿⣿⣿⣿⣿⣿⣿⣿⣿⣿⣿⣿⣿⣿⣿⣿⠕⠀⠀⠀⠀⠀⠀⢅⣏⣝⡝⢅⠐⠑⠀⠀⠀⠀⠀⢅⢸⣿⣿⣿⣿⣿⣿⣿⣿⣿⣿⣿⣿⣿⣿⣿⣿⠀⠀⠀⠀⠀⠀⠀⠀⠀⠀⠀⠀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⠀⠀⠀⠀⠀⠀⠀⠀⠀⠀⠀⣿⣿⣿⣿⣿⣿⣿⣿⣿⣿⣿⣿⣿⣿⣿⣿⣿⣿⣿⣿⡇⠀⠀⠀⠀⠀⠀⠀⢕⢱⢵⠕⠕⢁⠀⠀⠀⠀⠀⠀⢄⢸⣿⣿⣿⣿⣿⣿⣿⣿⣿⣿⣿⣿⣿⣿⣿⣿⠀⠀⠀⠀⠀⠀⠀⠀⠀⠀⠀⠀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⠀⠀⠀⠀⠀⠀⠀⠀⠀⠀⠀⣿⣿⣿⣿⣿⣿⣿⣿⣿⣿⣿⣿⣿⣿⣿⣿⣿⣿⣿⣿⡇⠀⠀⠀⠀⠀⠀⠀⢕⢕⢗⢑⠁⢕⠀⠀⢄⢕⡔⠀⠀⢑⣿⣿⣿⣿⣿⣿⣿⣿⣿⣿⣿⣿⣿⣿⣿⣿⠀⠀⠀⠀⠀⠀⠀⠀⠀⠀⠀⠀</a:t>
            </a:r>
            <a:br/>
            <a:r>
              <a:t>⠀⠀⠀⠀⠀⠀⠀⠀⠀⠀⠀⣿⣿⣿⣿⣿⣿⣿⣿⣿⣿⣿⣿⣿⣿⣿⣿⣿⣿⣿⣿⡟⢄⠀⠀⠀⠀⠀⠀⢕⢕⢜⢅⠀⠀⠀⠀⢕⢵⣿⡕⠀⢺⣿⣿⣿⣿⣿⣿⣿⣿⣿⣿⣿⣿⣿⣿⣿⣿⠀⠀⠀⠀⠀⠀⠀⠀⠀⠀⠀⠀</a:t>
            </a:r>
            <a:br/>
            <a:r>
              <a:t>⠀⠀⠀⠀⠀⠀⠀⠀⠀⠀⠀⣿⣿⣿⣿⣿⣿⣿⣿⣿⣿⣿⣿⣿⣿⣿⣿⣿⣿⣿⣿⣧⢔⣵⣵⢕⠀⠀⠀⠔⢕⢕⢔⠐⠀⠀⠀⠕⢕⠏⢑⢄⣼⣿⣿⣿⣿⣿⣿⣿⣿⣿⣿⣿⣿⣿⣿⣿⣿⠀⠀⠀⠀⠀⠀⠀⠀⠀⠀⠀⠀</a:t>
            </a:r>
            <a:br/>
            <a:r>
              <a:t>⠀⠀⠀⠀⠀⠀⠀⠀⠀⠀⠀⣿⣿⣿⣿⣿⣿⣿⣿⣿⣿⣿⣿⣿⣿⣿⣿⣿⣿⣿⣿⣿⣜⢝⣿⡇⠀⠀⠀⠁⢕⣁⢑⢔⠀⠀⠀⠀⠀⢀⣅⣵⣿⣿⣿⣿⣿⣿⣿⣿⣿⣿⣿⣿⣿⣿⣿⣿⣿⠀⠀⠀⠀⠀⠀⠀⠀⠀⠀⠀⠀</a:t>
            </a:r>
            <a:br/>
            <a:r>
              <a:t>⠀⠀⠀⠀⠀⠀⠀⠀⠀⠀⠀⣿⣿⣿⣿⣿⣿⣿⣿⣿⣿⣿⣿⣿⣿⣿⣿⣿⣿⣿⣿⣿⣿⣇⠙⠀⠀⠀⠀⠀⢄⣿⣿⢕⢄⠀⠀⠀⠀⢿⣿⣿⣿⣿⣿⣿⣿⣿⣿⣿⣿⣿⣿⣿⣿⣿⣿⣿⣿⠀⠀⠀⠀⠀⠀⠀⠀⠀⠀⠀⠀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⠀⠀⠀⠀⠀⠀⠀⠀⠀⠀⠀⣿⣿⣿⣿⣿⣿⣿⣿⣿⣿⣿⣿⣿⣿⣿⣿⣿⣿⣿⣿⣿⣿⡏⠀⠀⠀⠀⠀⢔⢄⣿⣿⡕⢕⠀⠀⠀⠀⢸⣿⣿⣿⣿⣿⣿⣿⣿⣿⣿⣿⣿⣿⣿⣿⣿⣿⣿⣿⠀⠀⠀⠀⠀⠀⠀⠀⠀⠀⠀⠀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⠀⠀⠀⠀⠀⠀⠀⠀⠀⠀⠀⣿⣿⣿⣿⣿⣿⣿⣿⣿⣿⣿⣿⣿⣿⣿⣿⣿⣿⣿⣿⣿⣿⡇⠀⠀⠀⠀⠀⢕⢱⣿⣿⣷⡕⢕⠀⠀⠀⢸⣿⣿⣿⣿⣿⣿⣿⣿⣿⣿⣿⣿⣿⣿⣿⣿⣿⣿⣿⠀⠀⠀⠀⠀⠀⠀⠀⠀⠀⠀⠀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⠀⠀⠀⠀⠀⠀⠀⠀⠀⠀⠀⣿⣿⣿⣿⣿⣿⣿⣿⣿⣿⣿⣿⣿⣿⣿⣿⣿⣿⣿⣿⣿⣿⢕⠀⠀⠀⠀⠀⢕⣸⣿⣿⣿⣿⣧⢔⠀⠀⢸⣿⣿⣿⣿⣿⣿⣿⣿⣿⣿⣿⣿⣿⣿⣿⣿⣿⣿⣿⠀⠀⠀⠀⠀⠀⠀⠀⠀⠀⠀⠀</a:t>
            </a:r>
            <a:br/>
            <a:r>
              <a:t>⠀⠀⠀⠀⠀⠀⠀⠀⠀⠀⠀⠛⠛⠛⠛⠛⠛⠛⠛⠛⠛⠛⠛⠛⠛⠛⠛⠛⠛⠛⠛⠛⠋⠁⠀⠀⠀⠀⠀⠘⠛⠛⠛⠛⠛⠛⠓⠐⠀⠑⠛⠛⠛⠛⠛⠛⠛⠛⠛⠛⠛⠛⠛⠛⠛⠛⠛⠛⠛⠀⠀⠀⠀⠀⠀⠀⠀⠀⠀⠀⠀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⠀⠀⠀⠀⠀⠀⠀⠀⠀⠀⠀⣿⣿⣿⣿⣿⣿⣿⣿⣿⣿⣿⣿⣿⣿⣿⣿⣿⣿⣿⣿⣿⣿⣿⣿⣿⣿⣿⡿⢟⢝⢝⢝⢟⢿⣿⣿⣿⣿⣿⣿⣿⣿⣿⣿⣿⣿⣿⣿⣿⣿⣿⣿⣿⣿⣿⣿⣿⣿⠀⠀⠀⠀⠀⠀⠀⠀⠀⠀⠀⠀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⠀⠀⠀⠀⠀⠀⠀⠀⠀⠀⠀⣿⣿⣿⣿⣿⣿⣿⣿⣿⣿⣿⣿⣿⣿⣿⣿⣿⣿⣿⣿⣿⣿⣿⣿⣿⣿⣿⢇⣕⣕⣵⣵⣵⢜⣿⣿⣿⣿⣿⣿⣿⣿⣿⣿⣿⣿⣿⣿⣿⣿⣿⣿⣿⣿⣿⣿⣿⣿⠀⠀⠀⠀⠀⠀⠀⠀⠀⠀⠀⠀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⠀⠀⠀⠀⠀⠀⠀⠀⠀⠀⠀⣿⣿⣿⣿⣿⣿⣿⣿⣿⣿⣿⣿⣿⣿⣿⣿⣿⣿⣿⣿⣿⣿⣿⣿⣿⣿⣿⢸⢟⡻⢿⡿⣿⣵⣿⣿⣿⣿⣿⣿⣿⣿⣿⣿⣿⣿⣿⣿⣿⣿⣿⣿⣿⣿⣿⣿⣿⣿⠀⠀⠀⠀⠀⠀⠀⠀⠀⠀⠀⠀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⠀⠀⠀⠀⠀⠀⠀⠀⠀⠀⠀⣿⣿⣿⣿⣿⣿⣿⣿⣿⣿⣿⣿⣿⣿⣿⣿⣿⣿⣿⣿⣿⣿⣿⣿⣿⣿⣿⣷⣿⣏⣝⣹⣿⣿⣿⣿⣿⣿⣿⣿⣿⣿⣿⣿⣿⣿⣿⣿⣿⣿⣿⣿⣿⣿⣿⣿⣿⣿⠀⠀⠀⠀⠀⠀⠀⠀⠀⠀⠀⠀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⠀⠀⠀⠀⠀⠀⠀⠀⠀⠀⠀⣿⣿⣿⣿⣿⣿⣿⣿⣿⣿⣿⣿⣿⣿⣿⣿⣿⣿⣿⣿⣿⣿⣿⣿⣿⣿⣿⣿⣿⣿⡿⣿⣿⣏⢝⠻⢿⢿⣿⣿⣿⣿⣿⣿⣿⣿⣿⣿⣿⣿⣿⣿⣿⣿⣿⣿⣿⣿⠀⠀⠀⠀⠀⠀⠀⠀⠀⠀⠀⠀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⠀⠀⠀⠀⠀⠀⠀⠀⠀⠀⠀⣿⣿⣿⣿⣿⣿⣿⣿⣿⣿⣿⣿⣿⣿⣿⣿⣿⣿⣿⣿⣿⣿⣿⡿⢟⠏⠑⢸⣿⣿⣗⢞⣿⡟⢕⠅⠀⠀⠑⠙⢟⣿⣿⣿⣿⣿⣿⣿⣿⣿⣿⣿⣿⣿⣿⣿⣿⣿⠀⠀⠀⠀⠀⠀⠀⠀⠀⠀⠀⠀</a:t>
            </a:r>
            <a:br/>
            <a:r>
              <a:t>⠀⠀⠀⠀⠀⠀⠀⠀⠀⠀⠀⣿⣿⣿⣿⣿⣿⣿⣿⣿⣿⣿⣿⣿⣿⣿⣿⣿⣿⣿⣿⣿⡿⢑⠁⢔⠀⠀⠘⢟⣿⢟⢟⢟⢕⢕⢐⠐⠀⢄⠑⠕⢸⣿⣿⣿⣿⣿⣿⣿⣿⣿⣿⣿⣿⣿⣿⣿⣿⠀⠀⠀⠀⠀⠀⠀⠀⠀⠀⠀⠀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⠀⠀⠀⠀⠀⠀⠀⠀⠀⠀⠀⣿⣿⣿⣿⣿⣿⣿⣿⣿⣿⣿⣿⣿⣿⣿⣿⣿⣿⣿⣿⣿⡇⠀⠀⠀⠀⠀⠀⠑⢝⣟⣏⡕⢕⢕⠁⠀⠀⠑⠀⠀⢸⣿⣿⣿⣿⣿⣿⣿⣿⣿⣿⣿⣿⣿⣿⣿⣿⠀⠀⠀⠀⠀⠀⠀⠀⠀⠀⠀⠀</a:t>
            </a:r>
            <a:br/>
            <a:r>
              <a:t>⠀⠀⠀⠀⠀⠀⠀⠀⠀⠀⠀⣿⣿⣿⣿⣿⣿⣿⣿⣿⣿⣿⣿⣿⣿⣿⣿⣿⣿⣿⣿⣿⢇⠀⠀⠀⠀⠀⠀⢕⢽⢵⢵⢕⢕⠔⠀⠀⠀⠀⠀⠀⢕⣿⣿⣿⣿⣿⣿⣿⣿⣿⣿⣿⣿⣿⣿⣿⣿⠀⠀⠀⠀⠀⠀⠀⠀⠀⠀⠀⠀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⠀⠀⠀⠀⠀⠀⠀⠀⠀⠀⠀⣿⣿⣿⣿⣿⣿⣿⣿⣿⣿⣿⣿⣿⣿⣿⣿⣿⣿⣿⣿⣿⢕⠀⠀⠀⠀⠀⠀⢕⢕⢗⢇⢑⢕⢕⢕⡄⠀⠀⠀⠀⠕⢻⣿⣿⣿⣿⣿⣿⣿⣿⣿⣿⣿⣿⣿⣿⣿⠀⠀⠀⠀⠀⠀⠀⠀⠀⠀⠀⠀</a:t>
            </a:r>
            <a:br/>
            <a:r>
              <a:t>⠀⠀⠀⠀⠀⠀⠀⠀⠀⠀⠀⣿⣿⣿⣿⣿⣿⣿⣿⣿⣿⣿⣿⣿⣿⣿⣿⣿⣿⣿⣿⣿⠕⠀⠀⠀⠀⠀⠀⢕⢕⣜⡕⢅⠁⢕⢸⣿⡇⠀⠀⠀⢄⣼⣿⣿⣿⣿⣿⣿⣿⣿⣿⣿⣿⣿⣿⣿⣿⠀⠀⠀⠀⠀⠀⠀⠀⠀⠀⠀⠀</a:t>
            </a:r>
            <a:br/>
            <a:r>
              <a:t>⠀⠀⠀⠀⠀⠀⠀⠀⠀⠀⠀⣿⣿⣿⣿⣿⣿⣿⣿⣿⣿⣿⣿⣿⣿⣿⣿⣿⣿⣿⣿⣿⢇⠀⠀⠀⠀⠀⠀⠕⢕⢱⢕⠄⠀⠁⢝⢿⢕⢑⠀⠀⢘⣿⣿⣿⣿⣿⣿⣿⣿⣿⣿⣿⣿⣿⣿⣿⣿⠀⠀⠀⠀⠀⠀⠀⠀⠀⠀⠀⠀</a:t>
            </a:r>
            <a:br/>
            <a:r>
              <a:t>⠀⠀⠀⠀⠀⠀⠀⠀⠀⠀⠀⣿⣿⣿⣿⣿⣿⣿⣿⣿⣿⣿⣿⣿⣿⣿⣿⣿⣿⣿⣿⣿⢕⠄⠀⠀⠀⠀⠀⠀⢕⠕⠕⠑⠀⠀⠀⢀⢀⢐⠄⢔⣸⣿⣿⣿⣿⣿⣿⣿⣿⣿⣿⣿⣿⣿⣿⣿⣿⠀⠀⠀⠀⠀⠀⠀⠀⠀⠀⠀⠀</a:t>
            </a:r>
            <a:br/>
            <a:r>
              <a:t>⠀⠀⠀⠀⠀⠀⠀⠀⠀⠀⠀⣿⣿⣿⣿⣿⣿⣿⣿⣿⣿⣿⣿⣿⣿⣿⣿⣿⣿⣿⣿⣿⣵⣷⢄⠀⠀⠀⠀⠀⢕⣴⣵⡔⢀⠀⠀⠀⠀⣷⣾⣿⣿⣿⣿⣿⣿⣿⣿⣿⣿⣿⣿⣿⣿⣿⣿⣿⣿⠀⠀⠀⠀⠀⠀⠀⠀⠀⠀⠀⠀</a:t>
            </a:r>
            <a:br/>
            <a:r>
              <a:t>⠀⠀⠀⠀⠀⠀⠀⠀⠀⠀⠀⣿⣿⣿⣿⣿⣿⣿⣿⣿⣿⣿⣿⣿⣿⣿⣿⣿⣿⣿⣿⣿⡿⣿⢕⠀⠀⠀⠀⠀⢕⣿⣿⢕⢕⠀⠀⠀⠀⢸⣿⣿⣿⣿⣿⣿⣿⣿⣿⣿⣿⣿⣿⣿⣿⣿⣿⣿⣿⠀⠀⠀⠀⠀⠀⠀⠀⠀⠀⠀⠀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⠀⠀⠀⠀⠀⠀⠀⠀⠀⠀⠀⣿⣿⣿⣿⣿⣿⣿⣿⣿⣿⣿⣿⣿⣿⣿⣿⣿⣿⣿⣿⣿⣿⡏⠀⠀⠀⠀⠀⠄⢸⣿⣿⡕⢕⢐⠐⠀⠀⢸⣿⣿⣿⣿⣿⣿⣿⣿⣿⣿⣿⣿⣿⣿⣿⣿⣿⣿⣿⠀⠀⠀⠀⠀⠀⠀⠀⠀⠀⠀⠀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⠀⠀⠀⠀⠀⠀⠀⠀⠀⠀⠀⣿⣿⣿⣿⣿⣿⣿⣿⣿⣿⣿⣿⣿⣿⣿⣿⣿⣿⣿⣿⣿⣿⢇⠀⠀⠀⠀⠀⢐⢸⣿⣿⣿⣇⢕⠀⠀⠀⢸⣿⣿⣿⣿⣿⣿⣿⣿⣿⣿⣿⣿⣿⣿⣿⣿⣿⣿⣿⠀⠀⠀⠀⠀⠀⠀⠀⠀⠀⠀⠀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⠀⠀⠀⠀⠀⠀⠀⠀⠀⠀⠀⣿⣿⣿⣿⣿⣿⣿⣿⣿⣿⣿⣿⣿⣿⣿⣿⣿⣿⣿⣿⣿⡟⠁⠀⠀⠀⠀⠀⣕⣾⣿⣿⣿⣿⣇⢕⠀⠀⢸⣿⣿⣿⣿⣿⣿⣿⣿⣿⣿⣿⣿⣿⣿⣿⣿⣿⣿⣿⠀⠀⠀⠀⠀⠀⠀⠀⠀⠀⠀⠀</a:t>
            </a:r>
            <a:br/>
            <a:r>
              <a:t>⠀⠀⠀⠀⠀⠀⠀⠀⠀⠀⠀⠛⠛⠛⠛⠛⠛⠛⠛⠛⠛⠛⠛⠛⠛⠛⠛⠛⠛⠛⠛⠛⠃⠀⠀⠀⠀⠀⠐⠛⠛⠛⠛⠛⠛⠛⠃⠐⠀⠘⠛⠛⠛⠛⠛⠛⠛⠛⠛⠛⠛⠛⠛⠛⠛⠛⠛⠛⠛⠀⠀⠀⠀⠀⠀⠀⠀⠀⠀⠀⠀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⠀⠀⠀⠀⠀⠀⠀⠀⠀⠀⠀⣾⣿⣾⣿⣾⣼⣿⣿⣿⣿⣿⣿⣿⣿⣿⣏⣙⣙⣝⡝⢙⢕⢕⢕⢕⢕⣷⣿⣿⣿⣿⣿⣿⣿⣿⣿⣿⣿⣷⢷⢶⢗⢇⢕⢕⢕⢜⢕⢝⢕⢜⢝⠹⠽⠽⠽⠿⠿⠀⠀⠀⠀⠀⠀⠀⠀⠀⠀⠀⠀</a:t>
            </a:r>
            <a:br/>
            <a:r>
              <a:t>⠀⠀⠀⠀⠀⠀⠀⠀⠀⠀⠀⣿⣿⣿⣿⣿⣿⣿⣿⣿⣿⣿⣿⣿⣿⣿⣿⠽⢼⢝⢕⢕⢕⢕⢕⡑⢕⣿⣻⣿⣿⣻⣿⣿⣿⣿⣹⣿⣿⣽⣭⣥⣥⣥⣥⢄⢀⢀⢀⢀⣀⣄⣄⣤⣤⣤⢤⢴⢴⠀⠀⠀⠀⠀⠀⠀⠀⠀⠀⠀⠀</a:t>
            </a:r>
            <a:br/>
            <a:r>
              <a:t>⠀⠀⠀⠀⠀⠀⠀⠀⠀⠀⠀⠏⠟⠟⠟⠟⠟⠟⠛⠛⠛⠛⠛⠛⠛⠛⠛⠋⠁⠁⢁⢁⢕⣕⣕⣜⢻⢙⠉⠉⠉⠉⠉⠉⠉⠁⠁⠁⠀⠀⢀⢄⢅⢅⢅⢅⢅⣕⣕⣴⣴⣴⣷⣷⣷⣷⣿⣿⣿⠀⠀⠀⠀⠀⠀⠀⠀⠀⠀⠀⠀</a:t>
            </a:r>
            <a:br/>
            <a:r>
              <a:t>⠀⠀⠀⠀⠀⠀⠀⠀⠀⠀⠀⠀⠀⠀⠀⠀⠀⠀⠀⠀⠀⠀⠀⠀⠀⠀⠀⠀⢀⢕⢕⢸⣿⣿⣿⣿⣿⡕⠀⠀⠀⠀⠀⠀⠀⠀⢀⢄⢕⢕⢕⢝⢝⢝⢽⢵⢵⠕⢕⢱⢿⢟⢟⣟⣟⣟⣟⣟⣿⠀⠀⠀⠀⠀⠀⠀⠀⠀⠀⠀⠀</a:t>
            </a:r>
            <a:br/>
            <a:r>
              <a:t>⠀⠀⠀⠀⠀⠀⠀⠀⠀⠀⠀⠀⠀⠀⠀⠀⠀⠀⠀⠀⠄⠄⠄⠄⠀⠄⠀⠐⢕⢕⢕⢜⢟⢻⢿⣿⣿⡇⠀⠀⠀⠀⢀⢄⢔⢕⢕⢕⠔⠔⠔⠕⠕⠕⠑⢑⢑⢑⢑⢑⢑⢑⣕⣱⣵⣵⣥⣥⣵⠀⠀⠀⠀⠀⠀⠀⠀⠀⠀⠀⠀</a:t>
            </a:r>
            <a:br/>
            <a:r>
              <a:t>⠀⠀⠀⠀⠀⠀⠀⠀⠀⠀⠀⠀⠀⠀⠀⠀⠀⠀⠀⠀⠀⠀⠀⠀⠀⢔⢕⢔⢕⢕⢕⢕⢕⣕⣼⣿⣝⣇⢥⢤⢴⢴⢴⢔⢆⢔⢔⢔⢕⠕⠕⠜⠝⠝⠕⠕⠕⠑⠑⠑⠑⠑⠑⠑⠑⠑⠁⠁⠁⠀⠀⠀⠀⠀⠀⠀⠀⠀⠀⠀⠀</a:t>
            </a:r>
            <a:br/>
            <a:r>
              <a:t>⠀⠀⠀⠀⠀⠀⠀⠀⠀⠀⠀⢔⢕⢕⢕⢕⢕⢕⠕⠕⠕⠕⠕⠕⠕⠕⢕⢕⢕⢕⢜⢻⢟⢝⢻⢿⣿⡷⠁⠁⠁⠁⠁⠀⠀⠀⠀⠀⠀⠀⠀⠀⠀⠀⠀⢀⢀⢀⢀⢄⢄⢄⢄⢄⢔⢔⢔⢔⣔⠀⠀⠀⠀⠀⠀⠀⠀⠀⠀⠀⠀</a:t>
            </a:r>
            <a:br/>
            <a:r>
              <a:t>⠀⠀⠀⠀⠀⠀⠀⠀⠀⠀⠀⠀⠀⠀⠀⠀⠀⠀⢀⢀⢀⢀⢀⢀⢀⢀⢄⢕⢕⢕⢕⢕⢜⢗⢞⢿⣿⢇⢔⢔⣔⣔⣔⣕⣕⣕⣕⣵⣵⣵⣵⣵⣵⣵⣷⣷⣷⣷⣷⣷⣷⣿⣿⣿⣿⣿⣿⣿⣿⠀⠀⠀⠀⠀⠀⠀⠀⠀⠀⠀⠀</a:t>
            </a:r>
            <a:br/>
            <a:r>
              <a:t>⠀⠀⠀⠀⠀⠀⠀⠀⠀⠀⠀⣐⣕⣕⣕⣕⣵⣵⣵⣵⣵⣵⣵⣵⣷⣷⣷⣷⡕⢕⢕⢕⢕⢕⣝⣻⣿⣿⣿⣿⣿⣿⣿⣿⣿⣿⣿⣿⣿⣿⣿⣿⣿⣿⣿⣿⣿⣿⣿⣿⣿⣿⣿⣿⣿⣿⣿⣿⣿⠀⠀⠀⠀⠀⠀⠀⠀⠀⠀⠀⠀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⠀⠀⠀⠀⠀⠀⠀⠀⠀⠀⠀⣿⣿⣿⣿⣿⣿⣿⣿⣿⣿⣿⣿⣿⣿⣿⣿⡟⢇⢕⢕⢕⢕⢕⣸⢟⣿⣿⣿⣿⣿⣿⣿⣿⣿⣿⣿⣿⣿⣿⣿⣿⣿⣿⣿⣿⣿⣿⣿⣿⣿⣿⣿⣿⣿⣿⣿⣿⣿⠀⠀⠀⠀⠀⠀⠀⠀⠀⠀⠀⠀</a:t>
            </a:r>
            <a:br/>
            <a:r>
              <a:t>⠀⠀⠀⠀⠀⠀⠀⠀⠀⠀⠀⣿⣿⣿⣿⣿⣿⣿⢕⢕⢜⣿⣿⣿⣿⣿⣿⢞⣳⣷⣷⣷⣕⢕⢕⢕⣿⣿⣿⣿⣿⣿⣿⣿⣿⣿⣿⣿⣿⣿⣿⣿⣿⣿⣿⣿⣿⣿⣿⣿⣿⣿⣿⣿⣿⣿⣿⣿⣿⠀⠀⠀⠀⠀⠀⠀⠀⠀⠀⠀⠀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⠀⠀⠀⠀⠀⠀⠀⠀⠀⠀⠀⣿⣿⣿⣿⣿⣿⣿⡕⢕⢕⢾⣿⣿⣿⣿⣿⢇⢻⣿⣿⣿⣿⣧⣵⣿⣿⢹⣿⣿⣿⣿⣿⣿⣿⣿⣿⣿⣿⣿⣿⣿⣿⣿⣿⣿⣿⣿⣿⣿⣿⣿⣿⣿⣿⣿⣿⣿⣿⠀⠀⠀⠀⠀⠀⠀⠀⠀⠀⠀⠀</a:t>
            </a:r>
            <a:br/>
            <a:r>
              <a:t>⠀⠀⠀⠀⠀⠀⠀⠀⠀⠀⠀⣿⣿⣿⣿⣿⣿⣿⡇⢕⢕⢸⣿⣿⣿⣿⣿⣕⢟⢿⣿⣿⣿⣿⣿⣿⣏⣼⣿⣿⣿⣿⣿⣿⣿⣿⣿⣿⣿⣿⣿⣿⣿⣿⣿⣿⣿⣿⣿⣿⣿⣿⣿⣿⣿⣿⣿⣿⣿⠀⠀⠀⠀⠀⠀⠀⠀⠀⠀⠀⠀</a:t>
            </a:r>
            <a:br/>
            <a:r>
              <a:t>⠀⠀⠀⠀⠀⠀⠀⠀⠀⠀⠀⣿⣿⣿⣿⣿⣿⣿⡇⢕⢕⢸⣿⣿⣿⣾⣿⣿⣷⡕⣹⣿⣿⣿⣿⣿⣷⣿⣿⣿⣿⣿⣿⣿⣿⣿⣿⣿⣿⣿⣿⣿⣿⣿⣿⣿⣿⣿⣿⣿⣿⣿⣿⣿⣿⣿⣿⣿⣿⠀⠀⠀⠀⠀⠀⠀⠀⠀⠀⠀⠀</a:t>
            </a:r>
            <a:br/>
            <a:r>
              <a:t>⠀⠀⠀⠀⠀⠀⠀⠀⠀⠀⠀⣿⣿⣿⣿⣿⣿⣿⡇⢑⢕⢜⣿⣿⣟⣿⣿⣿⣿⣿⣿⣿⣿⣿⣿⡿⣻⣿⣿⣿⣿⣿⣿⣿⣿⣿⣿⣿⣿⣿⣿⣿⣿⣿⣿⣿⣿⣿⣿⣿⣿⣿⣿⣿⣿⣿⣿⣿⣿⠀⠀⠀⠀⠀⠀⠀⠀⠀⠀⠀⠀</a:t>
            </a:r>
            <a:br/>
            <a:r>
              <a:t>⠀⠀⠀⠀⠀⠀⠀⠀⠀⠀⠀⣿⣿⣿⣿⣿⣿⣿⣧⢕⠁⢕⣿⣿⣿⣿⣿⣿⣿⣿⣿⣿⢻⣿⣿⣷⣿⣿⣿⣿⣿⣿⣿⣿⣿⣿⣿⣿⣿⣿⣿⣿⣿⣿⣿⣿⣿⣿⣿⣿⣿⣿⣿⣿⣿⣿⣿⣿⣿⠀⠀⠀⠀⠀⠀⠀⠀⠀⠀⠀⠀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⠀⠀⠀⠀⠀⠀⠀⠀⠀⠀⠀⣿⣿⣿⣿⣿⣿⣿⣿⢕⠀⢕⣿⣿⣿⣿⣿⣿⣿⣿⣿⣿⣷⢜⣿⣿⣿⣿⣿⣿⣿⣿⣿⣿⣿⣿⣿⣿⣿⣿⣿⣿⣿⣿⣿⣿⣿⣿⣿⣿⣿⣿⣿⣿⣿⣿⣿⣿⣿⠀⠀⠀⠀⠀⠀⠀⠀⠀⠀⠀⠀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⠀⠀⠀⠀⠀⠀⠀⠀⠀⠀⠀⣿⣿⣿⣿⣿⣿⣿⣿⢕⢀⢕⣿⣿⣿⣿⣿⣿⣿⣿⣿⣿⣿⡇⢻⣿⣿⣿⣿⣿⣿⣿⣿⣿⣿⣿⣿⣿⣿⣿⣿⣿⣿⣿⣿⣿⣿⣿⣿⣿⣿⣿⣿⣿⣿⣿⣿⣿⣿⠀⠀⠀⠀⠀⠀⠀⠀⠀⠀⠀⠀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⠀⠀⠀⠀⠀⠀⠀⠀⠀⠀⠀⣿⣿⣿⣿⣿⣿⣿⣿⢕⢑⢕⢻⣿⣿⣿⣿⣿⣿⣿⣿⣿⣿⣿⣾⣿⣿⣿⣿⣿⣿⣿⣿⣿⣿⣿⣿⣿⣿⣿⣿⣿⣿⣿⣿⣿⣿⣿⣿⣿⣿⣿⣿⣿⣿⣿⣿⣿⣿⠀⠀⠀⠀⠀⠀⠀⠀⠀⠀⠀⠀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⠀⠀⠀⠀⠀⠀⠀⠀⠀⠀⠀⣿⣿⣿⣿⣿⣿⣿⣿⢕⢔⢕⢸⣿⣿⣿⣿⣿⣿⣿⣿⣿⣿⣿⣿⣿⣿⣿⣿⣿⣿⣿⣿⣿⣿⣿⣿⣿⣿⣿⣿⣿⣿⣿⣿⣿⣿⣿⣿⣿⣿⣿⣿⣿⣿⣿⣿⣿⣿⠀⠀⠀⠀⠀⠀⠀⠀⠀⠀⠀⠀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⠀⠀⠀⠀⠀⠀⠀⠀⠀⠀⠀⣿⣿⣿⣿⣿⣿⣿⣿⣧⣵⣷⣞⢕⣿⣟⣿⣿⣿⣿⣿⣿⣿⣿⣿⣿⢟⣿⣿⣿⣿⣿⣿⣿⣿⣿⣿⣿⣿⣿⣿⣿⣿⣿⣿⣿⣿⣿⣿⣿⣿⣿⣿⣿⣿⣿⣿⣿⣿⠀⠀⠀⠀⠀⠀⠀⠀⠀⠀⠀⠀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⠀⠀⠀⠀⠀⠀⠀⠀⠀⠀⠀⣿⣿⣿⣿⣿⣿⣿⣿⣿⣿⣿⣿⣷⣾⣿⣽⣿⣿⣿⣿⣿⣿⣿⣿⣗⡕⣿⡿⢿⣿⣿⣿⣿⣿⣿⣿⣿⣿⣿⣿⣿⣿⣿⣿⣿⣿⣿⣿⣿⣿⣿⣿⣿⣿⣿⣿⣿⣿⠀⠀⠀⠀⠀⠀⠀⠀⠀⠀⠀⠀</a:t>
            </a:r>
            <a:br/>
            <a:r>
              <a:t>⠀⠀⠀⠀⠀⠀⠀⠀⠀⠀⠀⠛⠛⠛⠛⠛⠛⠛⠛⠛⠛⠚⠛⠛⠛⠛⠛⠛⠛⠛⠛⠛⠛⠛⠛⠓⠑⠛⠓⠛⠛⠛⠛⠛⠛⠛⠛⠛⠛⠛⠛⠛⠛⠛⠛⠛⠛⠛⠛⠛⠛⠛⠛⠛⠛⠛⠛⠛⠛⠀⠀⠀⠀⠀⠀⠀⠀⠀⠀⠀⠀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⠀⠀⠀⠀⠀⠀⠀⠀⠀⠀⠀⣿⣿⣿⣷⣿⣿⣇⣿⣿⣿⣿⣿⣿⣿⣿⣿⣟⣝⣝⣝⣝⢝⢕⢕⢕⢕⢕⣷⣿⣿⣿⣿⣿⣿⣿⣿⣾⣿⣿⡷⢷⢷⢗⢇⢕⢜⢝⢝⢝⢝⢕⠝⠝⠽⠽⠽⠽⠟⠀⠀⠀⠀⠀⠀⠀⠀⠀⠀⠀⠀</a:t>
            </a:r>
            <a:br/>
            <a:r>
              <a:t>⠀⠀⠀⠀⠀⠀⠀⠀⠀⠀⠀⣿⣿⣿⣿⣿⣿⣿⣿⣿⣿⣿⣿⣿⣿⣿⣿⣿⢏⠜⠝⢕⢑⢑⢑⢑⢑⢕⣿⣻⣿⣿⣻⣿⣿⣿⣿⣽⣿⣿⣯⣭⣥⡥⢵⢴⢄⢀⢀⢀⢄⢄⢠⣤⢤⢤⢴⢴⢴⠀⠀⠀⠀⠀⠀⠀⠀⠀⠀⠀⠀</a:t>
            </a:r>
            <a:br/>
            <a:r>
              <a:t>⠀⠀⠀⠀⠀⠀⠀⠀⠀⠀⠀⠝⠟⠟⠟⠛⠛⠟⠛⠛⠛⠛⠛⠛⠛⠛⠛⠛⠋⠙⠑⠑⢕⢕⢝⣝⢫⡅⠉⠉⠉⠉⠉⠁⠁⠁⠀⠀⠀⠀⢀⢀⢄⢅⢅⢅⢕⣕⣔⣰⣴⣵⣷⣷⣷⣾⣿⣿⣿⠀⠀⠀⠀⠀⠀⠀⠀⠀⠀⠀⠀</a:t>
            </a:r>
            <a:br/>
            <a:r>
              <a:t>⠀⠀⠀⠀⠀⠀⠀⠀⠀⠀⠀⠀⠀⠀⠀⠀⠀⠀⠀⠀⠀⠀⠀⠀⠀⠀⠀⠀⠀⢀⢔⢕⣼⣿⣿⣿⣷⡇⠀⠀⠀⠀⠀⠀⠀⠀⠀⢀⢄⢕⢕⢜⢝⢝⢽⢵⢵⠵⢕⢕⢕⣞⡟⣟⣟⣟⣟⣿⣿⠀⠀⠀⠀⠀⠀⠀⠀⠀⠀⠀⠀</a:t>
            </a:r>
            <a:br/>
            <a:r>
              <a:t>⠀⠀⠀⠀⠀⠀⠀⠀⠀⠀⠀⠀⠀⠀⠀⠀⠀⠀⠀⠄⠄⠄⠄⠄⠀⠀⠄⠀⢔⢕⢕⢕⢝⢿⢿⣿⣿⣿⢀⠀⠀⠀⠀⢀⢄⢔⠕⠕⠔⠔⠔⠕⠕⢕⢑⢑⢑⢑⢑⢑⢑⢑⢕⢵⣥⣥⣥⡵⢵⠀⠀⠀⠀⠀⠀⠀⠀⠀⠀⠀⠀</a:t>
            </a:r>
            <a:br/>
            <a:r>
              <a:t>⠀⠀⠀⠀⠀⠀⠀⠀⠀⠀⠀⠀⠀⠀⠀⠀⠀⠀⠀⠀⠀⠀⢀⢀⢀⢀⢔⣕⢕⢕⢕⢕⢕⢕⣕⢸⣿⣟⡣⢤⢴⢴⢶⢖⢖⢔⢕⢕⢕⠕⠕⠕⠕⠕⠕⠕⠕⠑⠑⠑⠑⠑⠑⠑⠑⠁⠁⠁⠁⠀⠀⠀⠀⠀⠀⠀⠀⠀⠀⠀⠀</a:t>
            </a:r>
            <a:br/>
            <a:r>
              <a:t>⠀⠀⠀⠀⠀⠀⠀⠀⠀⠀⠀⢕⢕⢕⢕⠕⠕⠕⠕⠕⠕⠕⠕⠕⠕⠑⠕⢕⢕⢕⢕⢜⢻⡿⢟⠹⢿⣿⡇⠁⠁⠁⠀⠀⠀⠀⠀⠀⠀⠀⢀⢀⢀⢀⢀⢀⢀⢀⢄⢄⢄⢄⢄⢔⢔⢔⢔⣔⣔⠀⠀⠀⠀⠀⠀⠀⠀⠀⠀⠀⠀</a:t>
            </a:r>
            <a:br/>
            <a:r>
              <a:t>⠀⠀⠀⠀⠀⠀⠀⠀⠀⠀⠀⠀⠀⠀⢀⢀⢀⢀⢀⢀⢀⢀⢀⢄⢄⢄⢄⢅⢕⢕⢕⢕⢕⢕⢟⢗⢻⢿⣇⣔⣕⣕⣕⣕⣕⣱⣵⣵⣵⣵⣵⣵⣷⣷⣷⣷⣷⣷⣷⣾⣿⣿⣿⣿⣿⣿⣿⣿⣿⠀⠀⠀⠀⠀⠀⠀⠀⠀⠀⠀⠀</a:t>
            </a:r>
            <a:br/>
            <a:r>
              <a:t>⠀⠀⠀⠀⠀⠀⠀⠀⠀⠀⠀⣔⣱⣵⣵⣵⣵⣵⣵⣵⣵⣷⣷⣷⣷⣷⣷⣷⣧⢕⢕⢕⢕⢕⢕⢜⣹⣿⣿⣿⣿⣿⣿⣿⣿⣿⣿⣿⣿⣿⣿⣿⣿⣿⣿⣿⣿⣿⣿⣿⣿⣿⣿⣿⣿⣿⣿⣿⣿⠀⠀⠀⠀⠀⠀⠀⠀⠀⠀⠀⠀</a:t>
            </a:r>
            <a:br/>
            <a:r>
              <a:t>⠀⠀⠀⠀⠀⠀⠀⠀⠀⠀⠀⣿⣿⣿⣿⣿⣿⣿⡿⢿⢿⣿⣿⣿⣿⣿⣿⣿⡿⢕⢕⢕⢕⢕⢕⣕⢻⣿⣿⣿⣿⣿⣿⣿⣿⣿⣿⣿⣿⣿⣿⣿⣿⣿⣿⣿⣿⣿⣿⣿⣿⣿⣿⣿⣿⣿⣿⣿⣿⠀⠀⠀⠀⠀⠀⠀⠀⠀⠀⠀⠀</a:t>
            </a:r>
            <a:br/>
            <a:r>
              <a:t>⠀⠀⠀⠀⠀⠀⠀⠀⠀⠀⠀⣿⣿⣿⣿⣿⣿⣿⡇⢕⢕⣼⣿⣿⣿⣿⣿⡯⢇⢕⢕⢕⢕⣕⣏⣕⣸⣿⣿⣿⣿⣿⣿⣿⣿⣿⣿⣿⣿⣿⣿⣿⣿⣿⣿⣿⣿⣿⣿⣿⣿⣿⣿⣿⣿⣿⣿⣿⣿⠀⠀⠀⠀⠀⠀⠀⠀⠀⠀⠀⠀</a:t>
            </a:r>
            <a:br/>
            <a:r>
              <a:t>⠀⠀⠀⠀⠀⠀⠀⠀⠀⠀⠀⣿⣿⣿⣿⣿⣿⣿⡇⢕⢕⢻⣿⣿⣿⣿⣿⣧⡕⢕⢕⢕⢕⢕⣝⣿⣿⣿⣯⣿⣿⣿⣿⣿⣿⣿⣿⣿⣿⣿⣿⣿⣿⣿⣿⣿⣿⣿⣿⣿⣿⣿⣿⣿⣿⣿⣿⣿⣿⠀⠀⠀⠀⠀⠀⠀⠀⠀⠀⠀⠀</a:t>
            </a:r>
            <a:br/>
            <a:r>
              <a:t>⠀⠀⠀⠀⠀⠀⠀⠀⠀⠀⠀⣿⣿⣿⣿⣿⣿⣿⡇⢕⢕⢸⣿⣿⣿⡿⣿⣿⣧⢕⢕⢕⢕⢱⣾⡷⣿⣿⣿⣿⣿⣿⣿⣿⣿⣿⣿⣿⣿⣿⣿⣿⣿⣿⣿⣿⣿⣿⣿⣿⣿⣿⣿⣿⣿⣿⣿⣿⣿⠀⠀⠀⠀⠀⠀⠀⠀⠀⠀⠀⠀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⠀⠀⠀⠀⠀⠀⠀⠀⠀⠀⠀⣿⣿⣿⣿⣿⣿⣿⡇⢕⢕⢜⣿⣿⣿⣧⣿⣿⣿⣷⣕⢜⣱⣿⣿⢕⢜⡝⣻⣿⣿⣿⣿⣿⣿⣿⣿⣿⣿⣿⣿⣿⣿⣿⣿⣿⣿⣿⣿⣿⣿⣿⣿⣿⣿⣿⣿⣿⣿⠀⠀⠀⠀⠀⠀⠀⠀⠀⠀⠀⠀</a:t>
            </a:r>
            <a:br/>
            <a:r>
              <a:t>⠀⠀⠀⠀⠀⠀⠀⠀⠀⠀⠀⣿⣿⣿⣿⣿⣿⣿⣿⢕⢕⢕⣿⣿⣿⢻⣿⣿⣿⣿⣿⣷⣿⣿⣿⣷⣾⣿⣿⣿⣿⣿⣿⣿⣿⣿⣿⣿⣿⣿⣿⣿⣿⣿⣿⣿⣿⣿⣿⣿⣿⣿⣿⣿⣿⣿⣿⣿⣿⠀⠀⠀⠀⠀⠀⠀⠀⠀⠀⠀⠀</a:t>
            </a:r>
            <a:br/>
            <a:r>
              <a:t>⠀⠀⠀⠀⠀⠀⠀⠀⠀⠀⠀⣿⣿⣿⣿⣿⣿⣿⣿⢕⠀⢕⣿⣿⣿⣾⣿⣿⣿⣿⣿⣿⣿⣿⣿⣿⣷⢝⢿⣿⣿⣿⣿⣿⣿⣿⣿⣿⣿⣿⣿⣿⣿⣿⣿⣿⣿⣿⣿⣿⣿⣿⣿⣿⣿⣿⣿⣿⣿⠀⠀⠀⠀⠀⠀⠀⠀⠀⠀⠀⠀</a:t>
            </a:r>
            <a:br/>
            <a:r>
              <a:t>⠀⠀⠀⠀⠀⠀⠀⠀⠀⠀⠀⣿⣿⣿⣿⣿⣿⣿⣿⢕⠀⢕⣿⣿⣿⣿⣿⣿⣿⣿⣿⣿⣿⣿⣿⣿⣿⣧⡕⢝⣿⣿⣿⣿⣿⣿⣿⣿⣿⣿⣿⣿⣿⣿⣿⣿⣿⣿⣿⣿⣿⣿⣿⣿⣿⣿⣿⣿⣿⠀⠀⠀⠀⠀⠀⠀⠀⠀⠀⠀⠀</a:t>
            </a:r>
            <a:br/>
            <a:r>
              <a:t>⠀⠀⠀⠀⠀⠀⠀⠀⠀⠀⠀⣿⣿⣿⣿⣿⣿⣿⣿⢕⢀⢕⣿⣿⣿⣿⣿⣿⣿⣿⣿⣿⣿⣿⣿⣿⣿⣿⣧⡕⢹⣿⣿⣿⣿⣿⣿⣿⣿⣿⣿⣿⣿⣿⣿⣿⣿⣿⣿⣿⣿⣿⣿⣿⣿⣿⣿⣿⣿⠀⠀⠀⠀⠀⠀⠀⠀⠀⠀⠀⠀</a:t>
            </a:r>
            <a:br/>
            <a:r>
              <a:t>⠀⠀⠀⠀⠀⠀⠀⠀⠀⠀⠀⣿⣿⣿⣿⣿⣿⣿⣿⡕⢐⢕⢸⣿⣿⣷⣿⣿⣿⣿⣿⣿⣿⣿⣿⣿⣿⣿⣷⣵⣕⢹⣿⣿⣿⣿⣿⣿⣿⣿⣿⣿⣿⣿⣿⣿⣿⣿⣿⣿⣿⣿⣿⣿⣿⣿⣿⣿⣿⠀⠀⠀⠀⠀⠀⠀⠀⠀⠀⠀⠀</a:t>
            </a:r>
            <a:br/>
            <a:r>
              <a:t>⠀⠀⠀⠀⠀⠀⠀⠀⠀⠀⠀⣿⣿⣿⣿⣿⣿⣿⣿⣇⡕⣕⡜⣿⣿⣿⣝⣿⣿⣿⣿⣿⣿⣿⣿⣿⣿⣿⡿⣿⣿⣿⣿⣿⣿⣿⣿⣿⣿⣿⣿⣿⣿⣿⣿⣿⣿⣿⣿⣿⣿⣿⣿⣿⣿⣿⣿⣿⣿⠀⠀⠀⠀⠀⠀⠀⠀⠀⠀⠀⠀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⠀⠀⠀⠀⠀⠀⠀⠀⠀⠀⠀⣿⣿⣿⣿⣿⣿⣿⣿⣿⣿⣿⣯⣼⣿⣿⣇⣿⣿⣿⣿⣿⣿⣿⣿⣿⣿⣿⣟⢱⣿⣽⣿⣿⣿⣿⣿⣿⣿⣿⣿⣿⣿⣿⣿⣿⣿⣿⣿⣿⣿⣿⣿⣿⣿⣿⣿⣿⣿⠀⠀⠀⠀⠀⠀⠀⠀⠀⠀⠀⠀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⠀⠀⠀⠀⠀⠀⠀⠀⠀⠀⠀⣿⣿⣿⣿⣿⣿⣿⣿⣿⣿⣿⣿⣿⣿⣿⣿⡞⣿⣿⣿⣿⣿⣿⣿⣿⣿⣿⣗⢸⣿⣿⣿⣿⣿⣿⣿⣿⣿⣿⣿⣿⣿⣿⣿⣿⣿⣿⣿⣿⣿⣿⣿⣿⣿⣿⣿⣿⣿⠀⠀⠀⠀⠀⠀⠀⠀⠀⠀⠀⠀</a:t>
            </a:r>
            <a:br/>
            <a:r>
              <a:t>⠀⠀⠀⠀⠀⠀⠀⠀⠀⠀⠀⠛⠛⠛⠛⠛⠛⠃⠛⠛⠛⠛⠛⠛⠛⠛⠛⠃⠛⠛⠛⠛⠛⠛⠛⠛⠛⠛⠃⠑⠛⠛⠛⠛⠛⠛⠛⠛⠛⠛⠛⠛⠛⠛⠛⠛⠙⠛⠛⠛⠛⠛⠛⠛⠃⠛⠛⠛⠛⠀⠀⠀⠀⠀⠀⠀⠀⠀⠀⠀⠀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⠀⠀⠀⠀⠀⠀⠀⠀⠀⠀⠀⣾⣿⣿⣿⣿⣿⣿⣿⣿⣿⣿⣿⣿⣿⣿⣿⣿⣿⣝⣝⣝⣝⢝⢕⢕⢕⢕⢕⢷⣿⣿⣿⣿⣿⣿⣿⣿⣾⣿⣿⣷⣾⣿⣟⢝⢝⢜⢝⢝⠝⠕⠕⠱⠵⠽⠝⠝⠟⠀⠀⠀⠀⠀⠀⠀⠀⠀⠀⠀⠀</a:t>
            </a:r>
            <a:br/>
            <a:r>
              <a:t>⠀⠀⠀⠀⠀⠀⠀⠀⠀⠀⠀⣿⣿⣿⣿⣿⣿⣿⣿⣿⣿⣿⣿⣿⣿⣿⣿⣿⣿⡟⢗⢗⢃⢑⢑⢑⢑⢑⢑⣸⣟⣿⣿⣿⣿⣿⣿⣿⣽⣿⣿⣧⢵⢵⢴⢴⢶⢆⢀⢄⢄⢄⢠⢤⢤⢴⢴⢴⢶⠀⠀⠀⠀⠀⠀⠀⠀⠀⠀⠀⠀</a:t>
            </a:r>
            <a:br/>
            <a:r>
              <a:t>⠀⠀⠀⠀⠀⠀⠀⠀⠀⠀⠀⠙⠙⠛⠛⠛⠛⠛⠛⠛⠛⠛⠛⠛⠛⠙⠙⠙⠙⢙⢝⢝⢝⢝⢝⢝⢅⢁⠁⠁⠁⠁⠁⠁⠀⠀⠀⠀⠀⠀⠀⢀⢄⢄⢄⣕⣕⡔⢔⡔⣴⣴⣵⣷⣷⣷⣿⣿⣿⠀⠀⠀⠀⠀⠀⠀⠀⠀⠀⠀⠀</a:t>
            </a:r>
            <a:br/>
            <a:r>
              <a:t>⠀⠀⠀⠀⠀⠀⠀⠀⠀⠀⠀⠀⠀⠀⠀⠀⠀⠀⠀⠀⠀⠀⠀⠀⠀⠀⠀⠀⠀⠀⠀⢄⢕⣵⣵⣷⣧⣕⠀⠀⠀⠀⠀⠀⠀⠀⠀⠀⢀⢄⢕⢕⢕⠕⠱⠵⢵⢕⢕⢕⢕⣗⣟⢟⢟⢟⣹⣽⡽⠀⠀⠀⠀⠀⠀⠀⠀⠀⠀⠀⠀</a:t>
            </a:r>
            <a:br/>
            <a:r>
              <a:t>⠀⠀⠀⠀⠀⠀⠀⠀⠀⠀⠀⠀⠀⠀⠀⠀⠀⠄⠄⠄⠄⠄⠄⠄⠀⠀⠀⠀⠀⢄⢕⢕⢸⣿⣿⣿⣿⣿⡅⠀⠀⠀⠀⠀⢀⠄⠔⠔⠕⠕⠕⠕⢑⢑⢑⢑⡑⢑⢑⢁⢅⢅⢅⢡⢥⢥⢵⢵⢵⠀⠀⠀⠀⠀⠀⠀⠀⠀⠀⠀⠀</a:t>
            </a:r>
            <a:br/>
            <a:r>
              <a:t>⠀⠀⠀⠀⠀⠀⠀⠀⠀⠀⠀⠀⠀⠀⠀⢀⢀⢀⢀⢀⢀⢀⢀⢀⢀⢀⢀⢀⢀⢕⢕⢕⢕⢕⢕⢝⢻⣿⣧⢴⢴⢔⢔⢗⢗⢗⢕⠕⠕⠕⠕⠕⠑⠑⠑⠑⠑⠑⠑⠑⠑⠑⠑⠁⠁⠁⠁⠁⠁⠀⠀⠀⠀⠀⠀⠀⠀⠀⠀⠀⠀</a:t>
            </a:r>
            <a:br/>
            <a:r>
              <a:t>⠀⠀⠀⠀⠀⠀⠀⠀⠀⠀⠀⠕⠕⠕⠕⠕⠕⠕⠕⠕⠕⠕⠑⠑⠑⠑⠑⢕⢇⢕⢕⢕⢳⣷⡿⢿⣾⣿⣧⠀⠀⠀⠀⠀⠀⠀⠀⢀⢀⢀⢀⢀⢀⢀⢀⢀⢀⢀⢄⢄⢄⢄⢔⢔⢔⣔⣔⣔⣕⠀⠀⠀⠀⠀⠀⠀⠀⠀⠀⠀⠀</a:t>
            </a:r>
            <a:br/>
            <a:r>
              <a:t>⠀⠀⠀⠀⠀⠀⠀⠀⠀⠀⠀⢀⢀⢀⢀⢀⢀⢀⢀⢄⢄⢄⢄⢄⢄⢄⢄⢕⢕⢕⢕⢕⢕⢕⢕⡕⢴⣾⣿⣕⣕⣕⣕⣵⣵⣵⣵⣵⣵⣵⣵⣷⣷⣷⣷⣷⣷⣷⣿⣿⣿⣿⣿⣿⣿⣿⣿⣿⣿⠀⠀⠀⠀⠀⠀⠀⠀⠀⠀⠀⠀</a:t>
            </a:r>
            <a:br/>
            <a:r>
              <a:t>⠀⠀⠀⠀⠀⠀⠀⠀⠀⠀⠀⣥⣵⣵⣵⣵⣵⣷⣷⣷⣷⣷⣷⣷⣷⣾⣿⣿⣿⡕⢕⢕⢕⢕⢕⢕⢕⣷⣿⣿⣿⣿⣿⣿⣿⣿⣿⣿⣿⣿⣿⣿⣿⣿⣿⣿⣿⣿⣿⣿⣿⣿⣿⣿⣿⣿⣿⣿⣿⠀⠀⠀⠀⠀⠀⠀⠀⠀⠀⠀⠀</a:t>
            </a:r>
            <a:br/>
            <a:r>
              <a:t>⠀⠀⠀⠀⠀⠀⠀⠀⠀⠀⠀⣿⣿⣿⣿⣿⣿⣿⡿⢟⢻⢿⣿⣿⣿⣿⣿⣿⣿⣇⢕⢕⢕⢕⢕⢕⢜⣿⣿⣿⣿⣿⣿⣿⣿⣿⣿⣿⣿⣿⣿⣿⣿⣿⣿⣿⣿⣿⣿⣿⣿⣿⣿⣿⣿⣿⣿⣿⣿⠀⠀⠀⠀⠀⠀⠀⠀⠀⠀⠀⠀</a:t>
            </a:r>
            <a:br/>
            <a:r>
              <a:t>⠀⠀⠀⠀⠀⠀⠀⠀⠀⠀⠀⣿⣿⣿⣿⣿⣿⣿⡇⢕⢕⣸⣿⣿⣿⣿⣿⣿⣿⢕⢕⢕⢕⢕⣱⢿⢏⣿⣿⣿⣿⣿⣿⣿⣿⣿⣿⣿⣿⣿⣿⣿⣿⣿⣿⣿⣿⣿⣿⣿⣿⣿⣿⣿⣿⣿⣿⣿⣿⠀⠀⠀⠀⠀⠀⠀⠀⠀⠀⠀⠀</a:t>
            </a:r>
            <a:br/>
            <a:r>
              <a:t>⠀⠀⠀⠀⠀⠀⠀⠀⠀⠀⠀⣿⣿⣿⣿⣿⣿⣿⡇⢕⢕⢹⣿⣿⣿⣿⣿⣿⣇⢕⢕⢕⢕⢕⢕⢕⣱⣾⣿⣟⣿⣿⣿⣿⣿⣿⣿⣿⣿⣿⣿⣿⣿⣿⣿⣿⣿⣿⣿⣿⣿⣿⣿⣿⣿⣿⣿⣿⣿⠀⠀⠀⠀⠀⠀⠀⠀⠀⠀⠀⠀</a:t>
            </a:r>
            <a:br/>
            <a:r>
              <a:t>⠀⠀⠀⠀⠀⠀⠀⠀⠀⠀⠀⣿⣿⣿⣿⣿⣿⣿⣿⢕⢕⢜⣿⣿⣿⣿⣿⣿⣿⣿⣕⢱⢕⢕⢕⣾⣿⣿⣿⡜⢻⡿⣿⣿⣿⣿⣿⣿⣿⣿⣿⣿⣿⣿⣿⣿⣿⣿⣿⣿⣿⣿⣿⣿⣿⣿⣿⣿⣿⠀⠀⠀⠀⠀⠀⠀⠀⠀⠀⠀⠀</a:t>
            </a:r>
            <a:br/>
            <a:r>
              <a:t>⠀⠀⠀⠀⠀⠀⠀⠀⠀⠀⠀⣿⣿⣿⣿⣿⣿⣿⣿⢕⢕⢕⣿⣿⣿⣿⡇⣿⣿⣿⣿⣇⢕⢕⣾⣿⣿⣿⣿⣇⢝⢇⢼⣝⣿⣿⣿⣿⣿⣿⣿⣿⣿⣿⣿⣿⣿⣿⣿⣿⣿⣿⣿⣿⣿⣿⣿⣿⣿⠀⠀⠀⠀⠀⠀⠀⠀⠀⠀⠀⠀</a:t>
            </a:r>
            <a:br/>
            <a:r>
              <a:t>⠀⠀⠀⠀⠀⠀⠀⠀⠀⠀⠀⣿⣿⣿⣿⣿⣿⣿⣿⢕⠕⢕⣿⣿⣿⣿⣧⣿⣿⣿⣿⣿⣷⣾⣿⣿⣿⣿⣿⣿⢧⢕⢕⢜⣹⣿⣿⣿⣿⣿⣿⣿⣿⣿⣿⣿⣿⣿⣿⣿⣿⣿⣿⣿⣿⣿⣿⣿⣿⠀⠀⠀⠀⠀⠀⠀⠀⠀⠀⠀⠀</a:t>
            </a:r>
            <a:br/>
            <a:r>
              <a:t>⠀⠀⠀⠀⠀⠀⠀⠀⠀⠀⠀⣿⣿⣿⣿⣿⣿⣿⣿⢕⠀⢕⣿⣿⣿⣿⣿⣿⣿⣿⣿⣿⣿⣿⣿⣿⣿⣿⣿⣿⡇⢵⣕⢱⣿⣿⣿⣿⣿⣿⣿⣿⣿⣿⣿⣿⣿⣿⣿⣿⣿⣿⣿⣿⣿⣿⣿⣿⣿⠀⠀⠀⠀⠀⠀⠀⠀⠀⠀⠀⠀</a:t>
            </a:r>
            <a:br/>
            <a:r>
              <a:t>⠀⠀⠀⠀⠀⠀⠀⠀⠀⠀⠀⣿⣿⣿⣿⣿⣿⣿⣿⡕⠄⢕⢸⣿⣿⣿⣿⣿⣿⣿⣿⣿⣿⣿⣿⣿⣿⣿⣿⣿⡇⣸⡕⢝⢿⣿⣿⣿⣿⣿⣿⣿⣿⣿⣿⣿⣿⣿⣿⣿⣿⣿⣿⣿⣿⣿⣿⣿⣿⠀⠀⠀⠀⠀⠀⠀⠀⠀⠀⠀⠀</a:t>
            </a:r>
            <a:br/>
            <a:r>
              <a:t>⠀⠀⠀⠀⠀⠀⠀⠀⠀⠀⠀⣿⣿⣿⣿⣿⣿⣿⣿⡇⢔⢕⢸⣿⣿⣿⣧⣿⣿⣿⣿⣿⣿⣿⣿⣿⣿⣿⣿⣿⡇⢿⣿⣇⢕⢝⣿⣿⣿⣿⣿⣿⣿⣿⣿⣿⣿⣿⣿⣿⣿⣿⣿⣿⣿⣿⣿⣿⣿⠀⠀⠀⠀⠀⠀⠀⠀⠀⠀⠀⠀</a:t>
            </a:r>
            <a:br/>
            <a:r>
              <a:t>⠀⠀⠀⠀⠀⠀⠀⠀⠀⠀⠀⣿⣿⣿⣿⣿⣿⣿⣿⡇⢅⢕⢸⣿⣿⣿⣿⡹⣿⣿⣿⣿⣿⣿⣿⣿⣿⣿⣿⣿⡇⢸⣿⣿⣕⢕⢹⣿⣿⣿⣿⣿⣿⣿⣿⣿⣿⣿⣿⣿⣿⣿⣿⣿⣿⣿⣿⣿⣿⠀⠀⠀⠀⠀⠀⠀⠀⠀⠀⠀⠀</a:t>
            </a:r>
            <a:br/>
            <a:r>
              <a:t>⠀⠀⠀⠀⠀⠀⠀⠀⠀⠀⠀⣿⣿⣿⣿⣿⣿⣿⣿⣷⣵⣷⣾⣿⣿⣿⣿⡧⢿⣿⣿⣿⣿⣿⣿⣿⣿⣿⣿⣿⡯⢜⣿⣿⣿⣷⣕⣽⣿⣿⣿⣿⣿⣿⣿⣿⣿⣿⣿⣿⣿⣿⣿⣿⣿⣿⣿⣿⣿⠀⠀⠀⠀⠀⠀⠀⠀⠀⠀⠀⠀</a:t>
            </a:r>
            <a:br/>
            <a:r>
              <a:t>⠀⠀⠀⠀⠀⠀⠀⠀⠀⠀⠀⣿⣿⣿⣿⣿⡟⢻⣿⣿⢿⣿⣿⣿⣿⣿⣿⣿⡕⣿⣿⣿⣿⣿⣿⣿⣿⣿⣿⣿⡇⢜⣿⣿⣿⣿⣿⣿⢿⣿⣿⣿⣿⣿⣿⣿⣿⣿⣿⣿⣿⣿⣿⣿⣿⣿⣿⣿⣿⠀⠀⠀⠀⠀⠀⠀⠀⠀⠀⠀⠀</a:t>
            </a:r>
            <a:br/>
            <a:r>
              <a:t>⠀⠀⠀⠀⠀⠀⠀⠀⠀⠀⠀⣿⣿⣿⣿⣿⡇⢕⢕⢾⢿⣿⣿⣿⣿⣿⣿⣿⣧⢹⣿⣿⣿⣿⣿⣿⣿⣿⣿⣿⡇⢸⣿⣿⣿⣿⣿⣿⣷⣿⣿⣿⣿⣿⣿⣿⣿⣿⣿⣿⣿⣿⣿⡿⣿⣿⣿⣿⣿⠀⠀⠀⠀⠀⠀⠀⠀⠀⠀⠀⠀</a:t>
            </a:r>
            <a:br/>
            <a:r>
              <a:t>⠀⠀⠀⠀⠀⠀⠀⠀⠀⠀⠀⠛⠛⠛⠛⠛⠛⠑⠋⠑⠛⠛⠛⠛⠛⠛⠛⠛⠛⠑⠛⠛⠛⠘⠛⠛⠛⠛⠛⠛⠃⠘⠛⠛⠛⠛⠋⠙⠙⠛⠛⠛⠑⠑⠁⠑⠛⠛⠛⠛⠛⠛⠛⠓⠚⠛⠛⠛⠛⠀⠀⠀⠀⠀⠀⠀⠀⠀⠀⠀⠀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⠀⠀⠀⠀⠀⠀⠀⠀⠀⠀⠀⣺⣿⣾⣿⣿⣿⣿⣿⣿⣿⣿⣿⣿⣿⣿⣿⣿⣿⣿⣵⡼⣽⣽⡅⢅⢅⢕⢕⢕⢸⣿⣿⣿⣿⣿⣿⣿⣿⣾⣿⣿⣿⣿⣻⣟⢝⢕⢕⢕⠕⠕⠕⠕⠕⠕⠕⠓⠚⠀⠀⠀⠀⠀⠀⠀⠀⠀⠀⠀⠀</a:t>
            </a:r>
            <a:br/>
            <a:r>
              <a:t>⠀⠀⠀⠀⠀⠀⠀⠀⠀⠀⠀⣿⣿⣿⣿⣿⣿⣿⣿⣿⣿⣿⣿⣿⣿⣿⣿⣿⣿⣿⣟⢓⣓⣓⣑⣑⣑⣑⣑⣑⣱⣧⣿⣿⣯⣿⣿⣯⣿⡽⢿⢿⠷⠴⠶⠶⢶⢶⢆⢄⢄⢄⢠⢤⢤⢴⢴⢶⢶⠀⠀⠀⠀⠀⠀⠀⠀⠀⠀⠀⠀</a:t>
            </a:r>
            <a:br/>
            <a:r>
              <a:t>⠀⠀⠀⠀⠀⠀⠀⠀⠀⠀⠀⠙⠛⠛⠛⠛⠛⠛⠛⠛⠙⠋⠙⠙⠙⠙⠙⠉⠉⠉⠉⠉⠉⢉⢉⢉⠁⠁⠁⠁⠁⠀⠀⠀⠀⠀⠀⠀⠀⠀⠀⠀⢀⢄⢄⣔⣔⣔⡔⢔⢔⢵⢵⢷⣷⣿⣿⣿⣿⠀⠀⠀⠀⠀⠀⠀⠀⠀⠀⠀⠀</a:t>
            </a:r>
            <a:br/>
            <a:r>
              <a:t>⠀⠀⠀⠀⠀⠀⠀⠀⠀⠀⠀⠀⠀⠀⠀⠀⠀⠀⠀⠀⠀⠀⠀⠀⠀⠀⠀⠀⠀⠀⠑⠑⢑⢕⢕⣕⣜⢆⠀⠀⠀⠀⠀⠀⠀⠀⠀⠀⠀⢄⢄⢕⠕⠕⠕⢕⢕⢕⢗⢗⢃⢑⢕⢝⢏⢝⢽⢽⢽⠀⠀⠀⠀⠀⠀⠀⠀⠀⠀⠀⠀</a:t>
            </a:r>
            <a:br/>
            <a:r>
              <a:t>⠀⠀⠀⠀⠀⠀⠀⠀⠀⠀⠀⠀⠀⠄⠀⠀⠀⠀⠀⠀⠀⠀⠀⠀⠐⠐⠐⠐⠀⠀⢀⢔⢱⣾⣿⣿⣿⣿⡕⠀⠀⠀⠀⠀⠀⠀⠄⠔⠕⠑⢑⢑⢑⢑⢑⢑⣑⢑⢅⢅⢅⢅⢅⢅⢅⢕⢵⢷⢷⠀⠀⠀⠀⠀⠀⠀⠀⠀⠀⠀⠀</a:t>
            </a:r>
            <a:br/>
            <a:r>
              <a:t>⠀⠀⠀⠀⠀⠀⠀⠀⠀⠀⠀⠀⢀⢀⢀⢀⢀⢀⢀⢀⢀⢀⢀⢀⢄⢄⢄⢄⢀⢕⢕⢕⢕⢜⢿⢿⢿⣿⣷⢖⢖⢖⢖⢖⠗⠏⠝⠕⠕⠕⠕⠕⠑⠑⠑⠑⠑⠑⠑⠑⠁⠁⠁⠁⠁⠁⠁⠁⠁⠀⠀⠀⠀⠀⠀⠀⠀⠀⠀⠀⠀</a:t>
            </a:r>
            <a:br/>
            <a:r>
              <a:t>⠀⠀⠀⠀⠀⠀⠀⠀⠀⠀⠀⠕⠕⠕⠕⠕⠑⠑⠑⠑⠑⠑⠑⠑⠑⠑⠑⢁⢔⢕⢕⢕⢕⢕⣕⡵⣕⣿⣽⢕⠀⠀⠀⠀⢀⢀⢀⢀⢀⢀⢀⢀⢀⢀⢄⢀⢀⢀⢄⢄⢄⢔⢔⢔⣔⣔⣔⣕⣕⠀⠀⠀⠀⠀⠀⠀⠀⠀⠀⠀⠀</a:t>
            </a:r>
            <a:br/>
            <a:r>
              <a:t>⠀⠀⠀⠀⠀⠀⠀⠀⠀⠀⠀⢀⢄⢄⢄⢄⢄⢄⢄⢄⢄⢄⢄⢄⢄⢔⢔⢔⢕⢕⢕⢕⢕⢏⢟⢕⢜⢟⣿⣧⣵⣵⣵⣵⣵⣵⣵⣵⣵⣷⣷⣷⣷⣷⣷⣿⣿⣿⣿⣿⣿⣿⣿⣿⣿⣿⣿⣿⣿⠀⠀⠀⠀⠀⠀⠀⠀⠀⠀⠀⠀</a:t>
            </a:r>
            <a:br/>
            <a:r>
              <a:t>⠀⠀⠀⠀⠀⠀⠀⠀⠀⠀⠀⣵⣷⣷⣷⣷⣷⣷⣷⣷⣷⣷⣿⣿⣿⣿⣿⣿⣿⣧⢕⢕⢕⢕⢕⢜⢝⣹⣿⣿⣿⣿⣿⣿⣿⣿⣿⣿⣿⣿⣿⣿⣿⣿⣿⣿⣿⣿⣿⣿⣿⣿⣿⣿⣿⣿⣿⣿⣿⠀⠀⠀⠀⠀⠀⠀⠀⠀⠀⠀⠀</a:t>
            </a:r>
            <a:br/>
            <a:r>
              <a:t>⠀⠀⠀⠀⠀⠀⠀⠀⠀⠀⠀⣿⣿⣿⣿⣿⣿⣿⣿⢏⢝⢻⣿⣿⣿⣿⣿⣿⣿⣿⡕⢕⢕⢕⢕⢕⢕⢼⣿⣿⣿⣿⣿⣿⣿⣿⣿⣿⣿⣿⣿⣿⣿⣿⣿⣿⣿⣿⣿⣿⣿⣿⣿⣿⣿⣿⣿⣿⣿⠀⠀⠀⠀⠀⠀⠀⠀⠀⠀⠀⠀</a:t>
            </a:r>
            <a:br/>
            <a:r>
              <a:t>⠀⠀⠀⠀⠀⠀⠀⠀⠀⠀⠀⣿⣿⣿⣿⣿⣿⣿⣿⢕⢕⣼⣿⣿⣿⣿⣿⣿⣿⣿⢇⢕⢕⢕⢕⣱⣷⢞⣿⣿⣿⣿⣿⣿⣿⣿⣿⣿⣿⣿⣿⣿⣿⣿⣿⣿⣿⣿⣿⣿⣿⣿⣿⣿⣿⣿⣿⣿⣿⠀⠀⠀⠀⠀⠀⠀⠀⠀⠀⠀⠀</a:t>
            </a:r>
            <a:br/>
            <a:r>
              <a:t>⠀⠀⠀⠀⠀⠀⠀⠀⠀⠀⠀⣿⣿⣿⣿⣿⣿⣿⣿⢕⢕⢕⣿⣿⣿⣿⣿⣿⣿⣿⢕⢕⢕⢕⢕⢏⢕⢜⣿⣿⣿⣿⣿⣿⣿⣿⣿⣿⣿⣿⣿⣿⣿⣿⣿⣿⣿⣿⣿⣿⣿⣿⣿⣿⣿⣿⣿⣿⣿⠀⠀⠀⠀⠀⠀⠀⠀⠀⠀⠀⠀</a:t>
            </a:r>
            <a:br/>
            <a:r>
              <a:t>⠀⠀⠀⠀⠀⠀⠀⠀⠀⠀⠀⣿⣿⣿⣿⣿⣿⣿⣿⢕⢕⢕⣿⣿⣿⣿⣿⣿⢻⣿⣧⣕⢕⢕⢕⢕⢱⣾⣿⣿⡏⣿⣿⣿⣿⣿⣿⣿⣿⣿⣿⣿⣿⣿⣿⣿⣿⣿⣿⣿⣿⣿⣿⣿⣿⣿⣿⣿⣿⠀⠀⠀⠀⠀⠀⠀⠀⠀⠀⠀⠀</a:t>
            </a:r>
            <a:br/>
            <a:r>
              <a:t>⠀⠀⠀⠀⠀⠀⠀⠀⠀⠀⠀⣿⣿⣿⣿⣿⣿⣿⣿⡇⢕⢕⣿⣿⣿⣿⣿⣿⣸⣿⣿⣿⣯⡕⢕⡱⣿⣿⣿⣿⣷⢹⣿⣿⣿⣿⣿⣿⣿⣿⣿⣿⣿⣿⣿⣿⣿⣿⣿⣿⣿⣿⣿⣿⣿⣿⣿⣿⣿⠀⠀⠀⠀⠀⠀⠀⠀⠀⠀⠀⠀</a:t>
            </a:r>
            <a:br/>
            <a:r>
              <a:t>⠀⠀⠀⠀⠀⠀⠀⠀⠀⠀⠀⣿⣿⣿⣿⣿⣿⣿⣿⡇⠕⢕⢹⣿⣿⣿⣿⡿⣿⣿⣿⣿⣿⣷⣷⢺⣿⣿⣿⣿⣿⡎⣿⣿⣿⣿⣿⣿⣿⣿⣿⣿⣿⣿⣿⣿⣿⣿⣿⣿⣿⣿⣿⣿⣿⣿⣿⣿⣿⠀⠀⠀⠀⠀⠀⠀⠀⠀⠀⠀⠀</a:t>
            </a:r>
            <a:br/>
            <a:r>
              <a:t>⠀⠀⠀⠀⠀⠀⠀⠀⠀⠀⠀⣿⣿⣿⣿⣿⣿⣿⣿⡇⢀⢕⢸⣿⣿⣿⣿⣧⣿⣿⣿⣿⣿⣿⣿⣿⣿⣿⣿⣿⣿⣧⢺⣿⣿⣿⣿⡿⢏⢝⢿⣿⣿⣿⣿⣿⣿⣿⣿⣿⣿⣿⣿⣿⣿⣿⣿⣿⣿⠀⠀⠀⠀⠀⠀⠀⠀⠀⠀⠀⠀</a:t>
            </a:r>
            <a:br/>
            <a:r>
              <a:t>⠀⠀⠀⠀⠀⠀⠀⠀⠀⠀⠀⣿⣿⣿⣿⣿⣿⣿⣿⡇⢕⢕⢸⣿⣿⣿⣿⣿⣿⣿⣿⣿⣿⣿⣿⣿⣿⣿⣿⣿⣿⣿⣼⣿⣿⣿⣿⡇⢕⢕⢕⣿⣿⣿⣿⣿⣿⣿⣿⣿⣿⣿⣿⣿⣿⣿⣿⣿⣿⠀⠀⠀⠀⠀⠀⠀⠀⠀⠀⠀⠀</a:t>
            </a:r>
            <a:br/>
            <a:r>
              <a:t>⠀⠀⠀⠀⠀⠀⠀⠀⠀⠀⠀⣿⣿⣿⣿⣿⣿⢿⢿⡇⢕⢕⢸⣿⣿⣿⣿⣿⢹⣿⣿⣿⣿⣿⣿⣿⣿⣿⣿⣿⣿⣿⣿⣿⣿⣿⣿⣕⢕⢕⣼⣿⣿⣿⣿⣿⣿⣿⣿⣿⣿⣿⣿⣿⣿⣿⣿⣿⣿⠀⠀⠀⠀⠀⠀⠀⠀⠀⠀⠀⠀</a:t>
            </a:r>
            <a:br/>
            <a:r>
              <a:t>⠀⠀⠀⠀⠀⠀⠀⠀⠀⠀⠀⣿⣿⣿⣿⣿⣟⢕⣼⣗⣕⣕⣸⣿⣿⣿⣿⣿⡏⣿⣿⣿⣿⣿⣿⣿⣿⣿⣿⣿⣿⣿⢿⣿⣿⣿⣿⣿⣷⢕⢜⢿⣿⣿⣿⣿⣿⣿⣿⣿⣿⣿⣿⣿⣿⣿⣿⣿⣿⠀⠀⠀⠀⠀⠀⠀⠀⠀⠀⠀⠀</a:t>
            </a:r>
            <a:br/>
            <a:r>
              <a:t>⠀⠀⠀⠀⠀⠀⠀⠀⠀⠀⠀⣿⣿⣿⣿⣿⣿⡕⢱⣿⣿⢻⣿⣿⣿⣿⣿⣿⣷⢸⣿⣿⣿⣿⣿⣿⣿⣿⣿⣿⣿⣿⢜⣿⣿⣿⣿⣿⣿⡕⢕⣸⣿⣿⣿⣿⣿⣿⣿⣿⣿⣿⣿⣿⣿⣿⣿⣿⣿⠀⠀⠀⠀⠀⠀⠀⠀⠀⠀⠀⠀</a:t>
            </a:r>
            <a:br/>
            <a:r>
              <a:t>⠀⠀⠀⠀⠀⠀⠀⠀⠀⠀⠀⣿⣿⣿⣿⣿⣿⡕⢸⣿⣿⣼⣿⣿⣿⣿⣿⣿⣿⣇⢹⣿⣿⣽⣟⣻⢿⣿⣿⣿⣿⡿⢕⣷⣿⣿⣿⣿⣿⣿⣿⣿⣿⣿⣿⣿⣿⣿⣿⣿⣿⣿⣿⣿⣿⣿⣿⣿⣿⠀⠀⠀⠀⠀⠀⠀⠀⠀⠀⠀⠀</a:t>
            </a:r>
            <a:br/>
            <a:r>
              <a:t>⠀⠀⠀⠀⠀⠀⠀⠀⠀⠀⠀⣿⣿⣿⣿⣿⣿⣿⣿⣝⣿⣿⣿⣿⣿⣿⣿⣿⣿⣿⡜⣿⣿⣿⣿⣿⣿⣿⣿⣯⣽⡇⢱⣿⣿⣿⣿⣿⡿⢿⠿⢿⢿⢿⢟⢻⣿⣿⣿⣿⣿⣿⣝⣹⣿⣿⣿⣿⣿⠀⠀⠀⠀⠀⠀⠀⠀⠀⠀⠀⠀</a:t>
            </a:r>
            <a:br/>
            <a:r>
              <a:t>⠀⠀⠀⠀⠀⠀⠀⠀⠀⠀⠀⠛⠛⠛⠛⠛⠛⠛⠛⠋⠛⠑⠛⠛⠛⠛⠛⠛⠙⠛⠃⠙⠛⠓⠚⠛⠛⠛⠛⠛⠛⠛⠃⠑⠚⠛⠛⠛⠑⠀⠀⠑⠑⠑⠑⠘⠛⠛⠛⠛⠛⠛⠛⠛⠛⠛⠛⠛⠛⠀⠀⠀⠀⠀⠀⠀⠀⠀⠀⠀⠀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⠀⠀⠀⠀⠀⠀⠀⠀⠀⠀⠀⢏⢕⢕⢕⢕⢇⢕⢕⢕⢝⢝⢟⢇⢸⣟⢻⣿⣿⢟⢻⡟⢿⡿⣿⣿⡾⢿⣿⢹⣿⣽⣟⣟⣿⣿⣏⡟⢕⣹⢟⣱⣝⢕⠀⠀⠀⠀⠀⠀⠀⠀⠀⠜⣿⣿⣿⣿⣿⠀⠀⠀⠀⠀⠀⠀⠀⠀⠀⠀⠀</a:t>
            </a:r>
            <a:br/>
            <a:r>
              <a:t>⠀⠀⠀⠀⠀⠀⠀⠀⠀⠀⠀⢕⢕⢕⢕⢝⢿⢕⡿⣷⡷⢷⢷⡧⢼⣿⣧⣵⣿⣷⣿⣿⣿⣿⣕⣸⡕⡕⢜⣿⣗⣾⣿⣿⣿⢝⢻⡇⢺⣿⡟⢻⢟⢕⠀⠀⠀⠀⠀⠀⠀⠀⠀⠀⢸⣿⣿⣿⣿⠀⠀⠀⠀⠀⠀⠀⠀⠀⠀⠀⠀</a:t>
            </a:r>
            <a:br/>
            <a:r>
              <a:t>⠀⠀⠀⠀⠀⠀⠀⠀⠀⠀⠀⢕⢕⢧⣵⣵⣽⣧⣹⣽⣿⣇⣕⣗⣗⣗⣕⣿⢇⢝⢕⢽⣝⣝⢝⡝⢟⢟⡝⢻⢟⢿⢟⢟⡟⢿⢷⣧⣿⣿⣿⣷⡇⢀⠀⠀⠀⠀⠀⠀⠀⠀⢀⠀⢜⣿⣿⣿⣿⠀⠀⠀⠀⠀⠀⠀⠀⠀⠀⠀⠀</a:t>
            </a:r>
            <a:br/>
            <a:r>
              <a:t>⠀⠀⠀⠀⠀⠀⠀⠀⠀⠀⠀⢕⢕⢕⢼⡟⢏⣕⣜⢝⢝⢟⢻⢝⢝⢿⣻⣿⣿⣿⡿⣿⣿⢿⢷⢷⢷⣷⢷⣾⣷⣷⣷⣾⣷⣷⣾⣯⣿⣿⣿⣿⡇⢕⢄⢀⢄⢄⢄⢅⢔⢔⢕⢕⢕⣿⣿⣿⣿⠀⠀⠀⠀⠀⠀⠀⠀⠀⠀⠀⠀</a:t>
            </a:r>
            <a:br/>
            <a:r>
              <a:t>⠀⠀⠀⠀⠀⠀⠀⠀⠀⠀⠀⢜⢗⢞⣻⣟⢿⢿⢿⣷⣷⣷⡿⣷⣷⢯⣾⣿⣿⣿⣧⣵⣷⣧⣧⣷⣜⣱⣜⣟⣗⣷⣕⣽⣧⣹⣿⣿⣿⣿⣿⣝⡕⢕⢕⢕⢕⢕⢕⢕⢕⢕⢕⢕⢕⣿⣿⣿⣿⠀⠀⠀⠀⠀⠀⠀⠀⠀⠀⠀⠀</a:t>
            </a:r>
            <a:br/>
            <a:r>
              <a:t>⠀⠀⠀⠀⠀⠀⠀⠀⠀⠀⠀⢕⣕⣱⣿⣧⣹⣿⣿⣿⣿⣇⣕⣕⢜⢑⠁⠈⢁⢌⢜⢽⢿⣿⣝⢧⢹⢝⡝⢟⣽⢽⣝⣿⣿⣿⣿⣿⣿⣿⣿⣿⡇⣕⣕⣕⢕⢕⣵⣵⣷⣵⣵⣵⣾⣿⣿⣿⣿⠀⠀⠀⠀⠀⠀⠀⠀⠀⠀⠀⠀</a:t>
            </a:r>
            <a:br/>
            <a:r>
              <a:t>⠀⠀⠀⠀⠀⠀⠀⠀⠀⠀⠀⢕⢾⣿⣿⣿⣾⣿⣿⣿⡿⢟⢟⠁⠀⠀⢄⢱⢇⢄⣕⣕⣵⣵⣽⣿⣿⣿⣿⣿⣿⢟⢿⣿⣿⣿⣿⣿⣿⣿⣿⣿⣿⣿⣿⣿⣿⣿⣿⣿⣿⣿⣿⣿⣿⣿⣿⣿⣿⠀⠀⠀⠀⠀⠀⠀⠀⠀⠀⠀⠀</a:t>
            </a:r>
            <a:br/>
            <a:r>
              <a:t>⠀⠀⠀⠀⠀⠀⠀⠀⠀⠀⠀⢳⢿⣿⡿⢿⣿⣿⣿⣿⢜⢕⢅⢕⡔⢔⣵⢷⠝⠙⠙⠕⠁⢕⢿⣿⣿⣿⣿⣿⣿⣷⣷⣿⣿⣿⣿⣿⣿⣿⣿⣿⣿⣿⣿⣿⣿⣿⣿⣿⣿⣿⣿⣿⣿⣿⣿⣿⣿⠀⠀⠀⠀⠀⠀⠀⠀⠀⠀⠀⠀</a:t>
            </a:r>
            <a:br/>
            <a:r>
              <a:t>⠀⠀⠀⠀⠀⠀⠀⠀⠀⠀⠀⢕⣕⣾⣿⣧⣿⣱⣼⣷⢱⡾⢕⢜⢇⢕⢅⢔⠀⠀⢄⢕⢱⢔⣵⣿⣾⣿⣿⣿⣿⣿⣿⣿⣿⣿⣿⣿⣿⣿⣿⣿⣿⣿⣿⣿⣿⣿⣿⣿⣿⣿⣿⣿⣿⣿⣿⣿⣿⠀⠀⠀⠀⠀⠀⠀⠀⠀⠀⠀⠀</a:t>
            </a:r>
            <a:br/>
            <a:r>
              <a:t>⠀⠀⠀⠀⠀⠀⠀⠀⠀⠀⠀⢻⢟⢟⢟⣿⣿⣿⣿⡟⢜⢝⢳⣿⣵⣧⣵⣧⣷⣵⣕⣕⣱⣽⣿⣿⣿⣿⣿⣿⣿⣿⣿⣿⣿⣿⣿⣿⣿⣿⣿⣿⣿⣿⣿⣿⣿⣿⣿⣿⣿⣿⣿⣿⣿⣿⣿⣿⣿⠀⠀⠀⠀⠀⠀⠀⠀⠀⠀⠀⠀</a:t>
            </a:r>
            <a:br/>
            <a:r>
              <a:t>⠀⠀⠀⠀⠀⠀⠀⠀⠀⠀⠀⢷⣾⣿⣾⣿⣿⣿⣿⣷⢕⢇⣱⣿⣿⣿⣿⣿⣿⣿⣿⣿⣿⣿⣿⣿⣿⣿⣿⣿⣿⣿⣿⣿⣿⣿⣿⣿⣿⣿⣿⣿⣿⣿⣿⣿⣿⣿⣿⣿⣿⣿⣿⣿⣿⣿⣿⣿⣿⠀⠀⠀⠀⠀⠀⠀⠀⠀⠀⠀⠀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⠀⠀⠀⠀⠀⠀⠀⠀⠀⠀⠀⢕⢕⣝⢕⢝⣗⣕⣱⣇⢕⢕⣾⣿⣿⣿⣿⣿⣿⣿⣿⣿⣿⣿⣿⣿⣿⣿⣿⣿⣿⣿⣿⣿⣿⣿⣿⣿⣿⣿⣿⣿⣿⣿⣿⣿⣿⣿⣿⣿⣿⣿⣿⣿⣿⣿⣿⣿⣿⠀⠀⠀⠀⠀⠀⠀⠀⠀⠀⠀⠀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⠀⠀⠀⠀⠀⠀⠀⠀⠀⠀⠀⣿⢟⢟⢿⣿⣿⣿⣿⣿⡕⢕⣽⣿⣿⣿⣿⣿⣿⣿⣿⣿⣿⣿⢿⣿⣿⣿⣿⣿⣿⣿⣿⣿⣿⣿⣿⣿⣿⣿⣿⣿⣿⣿⣿⣿⣿⣿⣿⣿⣿⣿⣿⣿⣿⣿⣿⣿⣿⠀⠀⠀⠀⠀⠀⠀⠀⠀⠀⠀⠀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⠀⠀⠀⠀⠀⠀⠀⠀⠀⠀⠀⣿⣧⣽⣾⣿⣿⣿⣿⣿⣷⣕⣿⣿⣿⣟⣟⣻⣿⣿⣿⣿⣕⣵⣺⣻⣿⣿⣟⣿⣿⣿⣿⣿⣿⣿⣿⣿⣿⣿⣿⣿⣿⣿⣿⣿⣿⣿⣿⣿⣿⣿⣿⣿⣿⣿⣿⣿⣿⠀⠀⠀⠀⠀⠀⠀⠀⠀⠀⠀⠀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⠀⠀⠀⠀⠀⠀⠀⠀⠀⠀⠀⣿⣿⣷⣾⣿⣿⣿⣿⣿⣿⣿⣿⣿⣿⣿⣿⣿⣿⣿⣿⣿⣿⢿⣿⣿⣿⣿⣿⣿⣿⣿⣿⣿⣿⣿⣿⣿⣿⣿⣿⣿⣿⣿⣿⣿⣿⣿⣿⣿⣿⣿⣿⣿⣿⣿⣿⣿⣿⠀⠀⠀⠀⠀⠀⠀⠀⠀⠀⠀⠀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⠀⠀⠀⠀⠀⠀⠀⠀⠀⠀⠀⣿⣿⣿⣿⣿⣿⣿⣿⣿⣿⣿⣿⣿⣿⣟⣿⣿⣿⣿⣯⣕⣱⣾⢿⣿⣿⣿⣿⣿⣿⣿⡿⣿⣿⣿⣿⣿⣿⣿⣿⣿⣿⣿⣿⣿⣿⣿⣿⣿⣿⣿⣿⣿⣿⣿⣿⣿⣿⠀⠀⠀⠀⠀⠀⠀⠀⠀⠀⠀⠀</a:t>
            </a:r>
            <a:br/>
            <a:r>
              <a:t>⠀⠀⠀⠀⠀⠀⠀⠀⠀⠀⠀⣿⣿⣿⣽⣿⣿⣿⣿⣿⣿⣿⡿⣿⣿⣿⣿⣾⣿⣿⣿⣿⣣⣴⣿⣿⣿⣿⣿⣿⣿⣿⣿⣿⣿⣿⣿⣿⣿⣿⣿⣿⣿⣿⣿⣿⣿⣿⣿⣿⣿⣿⣿⣿⣿⣿⣿⣿⣿⠀⠀⠀⠀⠀⠀⠀⠀⠀⠀⠀⠀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⠀⠀⠀⠀⠀⠀⠀⠀⠀⠀⠀⣿⣿⣿⣿⣿⣿⣿⣿⣿⣿⣿⡕⣿⣿⣿⣿⣿⣿⣿⣿⣿⣿⣿⡿⢿⣿⣿⣿⣿⣿⣿⣿⣿⣿⣿⣿⣿⣿⣿⣿⣿⣿⣿⣿⣿⣿⣿⣿⣿⣿⣿⣿⣿⣿⣿⣿⣿⣿⠀⠀⠀⠀⠀⠀⠀⠀⠀⠀⠀⠀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⠀⠀⠀⠀⠀⠀⠀⠀⠀⠀⠀⣿⣿⣿⣿⣿⣿⣿⣿⣿⣿⣿⣇⢹⣿⣿⣿⣿⣿⣿⣿⣿⣿⣿⠕⠁⣿⣿⣿⣿⣿⣿⣿⣿⣿⣿⣿⣿⣿⣿⣿⣿⣿⣿⣿⣿⣿⣿⣿⣿⣿⣿⣿⣿⣿⣿⣿⣿⣿⠀⠀⠀⠀⠀⠀⠀⠀⠀⠀⠀⠀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⠀⠀⠀⠀⠀⠀⠀⠀⠀⠀⠀⣿⣿⣿⣿⣿⣿⣿⣿⣿⣿⣿⣿⢕⢝⢿⣿⣿⣯⡝⣻⣿⢏⠑⠀⠀⣿⣿⣿⣿⣿⣿⣿⣿⣿⣿⣿⣿⣿⣿⣿⣿⣿⣿⣿⣿⣿⣿⣿⣿⣿⣿⣿⣿⣿⣿⣿⣿⣿⠀⠀⠀⠀⠀⠀⠀⠀⠀⠀⠀⠀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⠀⠀⠀⠀⠀⠀⠀⠀⠀⠀⠀⣿⣿⣿⣿⣿⣿⣿⣿⣿⣿⣿⣿⠁⢁⠑⠑⠝⠟⠟⠙⠁⠀⠀⠀⠀⣿⣿⣿⣿⣿⣿⣿⣿⣿⣿⣿⣿⣿⣿⣿⣿⣿⣿⣿⣿⣿⣿⣿⣿⣿⣿⣿⣿⣿⣿⣿⣿⣿⠀⠀⠀⠀⠀⠀⠀⠀⠀⠀⠀⠀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⠀⠀⠀⠀⠀⠀⠀⠀⠀⠀⠀⠛⠛⠛⠛⠛⠛⠛⠛⠛⠛⠛⠛⠀⠁⠀⠀⠀⠀⠀⠀⠀⠀⠀⠀⠀⠛⠛⠛⠛⠛⠛⠛⠛⠛⠛⠛⠛⠛⠛⠛⠛⠛⠛⠛⠛⠛⠛⠛⠛⠛⠛⠛⠛⠛⠛⠛⠛⠛⠀⠀⠀⠀⠀⠀⠀⠀⠀⠀⠀⠀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⠀⠀⠀⠀⠀⠀⠀⠀⠀⠀⠀⣻⣿⣿⣿⣿⣿⣿⣿⣿⣿⣿⣿⣿⣿⣿⣿⣿⣿⣿⣿⣿⣿⣵⢵⢵⢕⢕⢕⢕⢕⢕⢕⣿⢿⣿⣿⣿⣿⣿⣿⣿⣿⣿⣿⢿⢿⠯⠝⠕⠕⠕⠕⠑⠑⠑⠑⠓⠑⠀⠀⠀⠀⠀⠀⠀⠀⠀⠀⠀⠀</a:t>
            </a:r>
            <a:br/>
            <a:r>
              <a:t>⠀⠀⠀⠀⠀⠀⠀⠀⠀⠀⠀⣿⣿⣿⣿⣿⣿⣿⣿⣿⣿⣿⣿⣿⣿⣿⣿⣿⣿⣿⣿⣿⣿⣇⣑⣑⣑⣅⣅⡅⢅⢅⢱⢿⢼⢿⢿⠿⠿⠿⠿⠷⠾⠷⠟⠗⠗⠓⠓⠟⠟⠔⠔⠔⢔⢔⢖⢖⣗⠀⠀⠀⠀⠀⠀⠀⠀⠀⠀⠀⠀</a:t>
            </a:r>
            <a:br/>
            <a:r>
              <a:t>⠀⠀⠀⠀⠀⠀⠀⠀⠀⠀⠀⠑⠑⠑⠑⠑⠑⠘⠉⠉⠉⠉⠉⠉⠉⠉⠉⠉⠉⠉⠁⠁⠁⠁⠁⠀⠀⠀⠀⠀⠀⠀⠀⠀⠀⠀⠀⠀⠀⠀⠀⠀⠀⠀⢀⢄⢔⢰⢵⢵⢵⢕⢕⢕⢗⢗⣿⣿⣿⠀⠀⠀⠀⠀⠀⠀⠀⠀⠀⠀⠀</a:t>
            </a:r>
            <a:br/>
            <a:r>
              <a:t>⠀⠀⠀⠀⠀⠀⠀⠀⠀⠀⠀⠀⠀⠀⠀⠀⠀⠀⠀⠀⠀⠀⠀⠀⠀⠀⠀⠀⠀⠀⠀⢀⢄⢄⢄⢄⢠⢄⢀⠀⠀⠀⠀⠀⠀⠀⠀⠀⠀⠀⠀⢄⢔⢕⢑⢑⢑⢑⢕⢕⢕⢕⢕⢕⢅⢸⢝⢕⢕⠀⠀⠀⠀⠀⠀⠀⠀⠀⠀⠀⠀</a:t>
            </a:r>
            <a:br/>
            <a:r>
              <a:t>⠀⠀⠀⠀⠀⠀⠀⠀⠀⠀⠀⠀⠀⠀⠀⠐⠐⠀⠀⠐⠐⠀⠐⠀⠀⠀⠀⠀⠁⠁⠁⠁⠁⢁⢕⣱⣵⣧⣕⢄⠀⠀⠀⠀⠀⠀⢀⢀⣐⢑⢑⢑⢑⢑⢅⢅⢅⢅⢥⢥⢅⢔⢔⢔⢔⢔⢔⢔⢗⠀⠀⠀⠀⠀⠀⠀⠀⠀⠀⠀⠀</a:t>
            </a:r>
            <a:br/>
            <a:r>
              <a:t>⠀⠀⠀⠀⠀⠀⠀⠀⠀⠀⠀⢀⢀⢄⢄⢄⢄⢄⢄⢄⢄⢄⢄⢄⢄⢄⢄⢄⢔⢄⢄⢔⢕⢕⢿⣿⣿⣿⣿⡗⠗⠇⠜⠝⠝⠝⠝⠙⠑⠑⠑⠑⠑⠑⠁⠁⠁⠁⠁⠁⠁⠁⠁⠁⠀⠀⠀⠀⠀⠀⠀⠀⠀⠀⠀⠀⠀⠀⠀⠀⠀</a:t>
            </a:r>
            <a:br/>
            <a:r>
              <a:t>⠀⠀⠀⠀⠀⠀⠀⠀⠀⠀⠀⠑⠑⠑⠑⠑⠑⠁⠁⠁⠁⠁⠁⠁⠁⠁⠁⠁⠁⢑⢕⢕⢕⢕⢜⢝⡝⢟⣿⢿⢄⢀⢀⢀⢀⢀⢄⢄⢄⢄⢄⢄⢄⢄⢄⢄⢄⢄⣄⣄⣔⣔⣔⣔⣕⣕⣵⣵⣵⠀⠀⠀⠀⠀⠀⠀⠀⠀⠀⠀⠀</a:t>
            </a:r>
            <a:br/>
            <a:r>
              <a:t>⠀⠀⠀⠀⠀⠀⠀⠀⠀⠀⠀⢄⢔⢔⠔⠔⢔⢔⢔⢔⢔⢔⣔⣔⣔⣕⣕⣕⣕⡕⢕⢕⢕⢕⣵⣵⡇⢧⣿⣿⣵⣵⣷⣷⣷⣷⣷⣷⣷⣷⣾⣿⣿⣿⣿⣿⣿⣿⣿⣿⣿⣿⣿⣿⣿⣿⣿⣿⣿⠀⠀⠀⠀⠀⠀⠀⠀⠀⠀⠀⠀</a:t>
            </a:r>
            <a:br/>
            <a:r>
              <a:t>⠀⠀⠀⠀⠀⠀⠀⠀⠀⠀⠀⣾⣿⣿⣿⣿⣿⣿⣿⣿⣿⣿⣿⣿⣿⣿⣿⣿⣿⣿⣷⢕⢕⢕⢝⡏⣵⣵⢼⣿⣿⣿⣿⣿⣿⣿⣿⣿⣿⣿⣿⣿⣿⣿⣿⣿⣿⣿⣿⣿⣿⣿⣿⣿⣿⣿⣿⣿⣿⠀⠀⠀⠀⠀⠀⠀⠀⠀⠀⠀⠀</a:t>
            </a:r>
            <a:br/>
            <a:r>
              <a:t>⠀⠀⠀⠀⠀⠀⠀⠀⠀⠀⠀⣿⣿⣿⣿⣿⣿⣿⣿⡇⢕⢕⣿⣿⣿⣿⣿⣿⣿⣿⣿⡧⢕⢕⢜⣜⢕⢕⢳⣾⣿⣿⣿⣿⣿⣿⣿⣿⣿⣿⣿⣿⣿⣿⣿⣿⣿⣿⣿⣿⣿⣿⣿⣿⣿⣿⣿⣿⣿⠀⠀⠀⠀⠀⠀⠀⠀⠀⠀⠀⠀</a:t>
            </a:r>
            <a:br/>
            <a:r>
              <a:t>⠀⠀⠀⠀⠀⠀⠀⠀⠀⠀⠀⣿⣿⣿⣿⣿⣿⣿⣿⡇⢕⢜⣿⣿⣿⣿⣿⣿⣿⣿⣿⣷⡕⢕⣼⢟⢇⣕⣹⣿⣿⣿⣿⣿⣿⣿⣿⣿⣿⣿⣿⣿⣿⣿⣿⣿⣿⣿⣿⣿⣿⣿⣿⣿⣿⣿⣿⣿⣿⠀⠀⠀⠀⠀⠀⠀⠀⠀⠀⠀⠀</a:t>
            </a:r>
            <a:br/>
            <a:r>
              <a:t>⠀⠀⠀⠀⠀⠀⠀⠀⠀⠀⠀⣿⣿⣿⣿⣿⣿⣿⣿⡇⢕⢕⢹⣿⣿⣿⣿⣿⣿⣿⣿⣿⣿⣿⣿⢕⣼⢿⢻⣿⣿⣿⣿⣿⣿⣿⣿⣿⣿⣿⣿⣿⣿⣿⣿⣿⣿⣿⣿⣿⣿⣿⣿⣿⣿⣿⣿⣿⣿⠀⠀⠀⠀⠀⠀⠀⠀⠀⠀⠀⠀</a:t>
            </a:r>
            <a:br/>
            <a:r>
              <a:t>⠀⠀⠀⠀⠀⠀⠀⠀⠀⠀⠀⣿⣿⣿⣿⣿⣿⣿⣿⣇⢕⢕⢸⣿⣿⣿⣿⣿⣿⣿⣿⣿⣿⣿⣿⣿⣗⢕⢕⣹⣿⣿⣿⣿⣿⣿⣿⣿⣿⣿⣿⣿⣿⣿⣿⣿⣿⣿⣿⣿⣿⣿⣿⣿⣿⣿⣿⣿⣿⠀⠀⠀⠀⠀⠀⠀⠀⠀⠀⠀⠀</a:t>
            </a:r>
            <a:br/>
            <a:r>
              <a:t>⠀⠀⠀⠀⠀⠀⠀⠀⠀⠀⠀⣿⣿⣿⣿⣿⣿⣿⣿⣿⢕⢕⢸⣿⣿⣿⡾⢿⣿⣿⣿⣿⣿⣿⣿⣿⣏⣵⢱⣿⣿⣿⣿⣿⣿⣿⣿⣿⣿⣿⣿⣿⣿⣿⣿⣿⣿⣿⣿⣿⣿⣿⣿⣿⣿⣿⣿⣿⣿⠀⠀⠀⠀⠀⠀⠀⠀⠀⠀⠀⠀</a:t>
            </a:r>
            <a:br/>
            <a:r>
              <a:t>⠀⠀⠀⠀⠀⠀⠀⠀⠀⠀⠀⣿⣿⣿⣿⣿⣿⣿⣿⣿⢕⠀⢸⣿⣿⣿⣷⣿⣿⣿⣿⣿⣿⣿⣿⣿⣿⣷⣾⣿⣿⣿⣿⣿⣿⣿⣿⣿⣿⣿⣿⣿⣿⣿⣿⣿⣿⣿⣿⣿⣿⣿⣿⣿⣿⣿⣿⣿⣿⠀⠀⠀⠀⠀⠀⠀⠀⠀⠀⠀⠀</a:t>
            </a:r>
            <a:br/>
            <a:r>
              <a:t>⠀⠀⠀⠀⠀⠀⠀⠀⠀⠀⠀⣿⣿⣿⣿⣿⣿⣿⣿⣿⢕⢀⢕⣿⣿⣿⣿⣿⣿⣿⣿⣿⣿⣿⣿⣿⣿⣿⣿⣿⣿⣿⣿⣿⣿⣿⣿⣿⣿⣿⣿⣿⣿⣿⣿⣿⣿⣿⣿⣿⣿⣿⣿⣿⣿⣿⣿⣿⣿⠀⠀⠀⠀⠀⠀⠀⠀⠀⠀⠀⠀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⠀⠀⠀⠀⠀⠀⠀⠀⠀⠀⠀⣿⣿⣿⣿⣿⣿⣿⣿⣿⡕⢔⢕⣿⣿⣿⣿⣿⣿⣿⡏⣿⣿⣿⣿⣿⣿⣿⣿⣿⣿⣿⣿⣿⣿⣿⣿⣿⣿⣿⣿⣿⣿⣿⣿⣿⣿⣿⣿⣿⣿⣿⣿⣿⣿⣿⣿⣿⣿⠀⠀⠀⠀⠀⠀⠀⠀⠀⠀⠀⠀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⠀⠀⠀⠀⠀⠀⠀⠀⠀⠀⠀⣿⣿⣿⣿⣿⣿⣿⣿⣿⡇⣕⣕⣿⣿⣿⣿⣿⣿⣿⣧⢸⣿⣿⣿⣿⣿⣿⣿⣿⣿⣿⣿⣿⣿⣿⣿⣿⣿⣿⣿⣿⣿⣿⣿⣿⣿⣿⣿⣿⣿⣿⣿⣿⣿⣿⣿⣿⣿⠀⠀⠀⠀⠀⠀⠀⠀⠀⠀⠀⠀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⠀⠀⠀⠀⠀⠀⠀⠀⠀⠀⠀⣿⣿⣿⣿⣿⣿⣿⣿⣿⣿⣿⣿⣿⣿⣿⣿⣿⣿⣿⣿⡷⢿⣿⣿⣿⣿⣿⣿⣿⣿⣿⣿⣿⣿⣿⣿⣿⣿⣿⣿⣿⣿⣿⣿⣿⣿⣿⣿⣿⣿⣿⣿⣿⣿⣿⣿⣿⣿⠀⠀⠀⠀⠀⠀⠀⠀⠀⠀⠀⠀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⠀⠀⠀⠀⠀⠀⠀⠀⠀⠀⠀⣿⣿⣿⣿⣿⣿⣿⣿⣿⣿⣿⣿⣿⣿⣿⣿⣿⣿⣿⣿⣿⢜⣿⣿⣿⣿⣿⣿⣿⣿⣿⣿⣿⣿⣿⣿⣿⣿⣿⣿⡟⢟⢿⣿⣿⣿⣿⣿⣿⣿⣿⣿⣿⣿⣿⣿⣿⣿⠀⠀⠀⠀⠀⠀⠀⠀⠀⠀⠀⠀</a:t>
            </a:r>
            <a:br/>
            <a:r>
              <a:t>⠀⠀⠀⠀⠀⠀⠀⠀⠀⠀⠀⣿⣿⣿⣿⣿⣿⣿⣿⣏⣹⣿⢿⣿⣿⣿⣿⣿⣿⣿⣿⣿⢕⢝⢻⣯⣽⣽⣿⣿⣿⣿⣿⣿⣿⣿⣿⣿⣿⣿⣿⡷⢷⢾⣿⣿⣿⣿⣿⣿⣿⣿⣿⣿⣿⣿⣿⣿⣿⠀⠀⠀⠀⠀⠀⠀⠀⠀⠀⠀⠀</a:t>
            </a:r>
            <a:br/>
            <a:r>
              <a:t>⠀⠀⠀⠀⠀⠀⠀⠀⠀⠀⠀⢿⢿⢿⢿⢿⢟⢟⢟⣏⡏⣇⣾⣿⣿⣿⡏⢝⢹⢿⢟⢟⢕⢕⢺⣿⣿⣿⣿⣿⣿⣿⣿⣿⣿⣿⣿⣿⢇⢕⢅⠕⠅⢱⣿⣿⣿⣿⣿⣿⣿⣿⣿⣿⣿⣿⣿⣿⣿⠀⠀⠀⠀⠀⠀⠀⠀⠀⠀⠀⠀</a:t>
            </a:r>
            <a:br/>
            <a:r>
              <a:t>⠀⠀⠀⠀⠀⠀⠀⠀⠀⠀⠀⠑⠑⠑⠑⠑⠑⠑⠋⠘⠋⠛⠚⠛⠛⠛⠓⠃⠘⠑⠑⠑⠑⠑⠛⠛⠛⠛⠛⠛⠛⠛⠛⠛⠛⠛⠛⠛⠑⠑⠐⠐⠀⠘⠛⠛⠛⠛⠛⠛⠛⠛⠛⠛⠛⠛⠛⠛⠛⠀⠀⠀⠀⠀⠀⠀⠀⠀⠀⠀⠀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⠀⠀⠀⠀⠀⠀⠀⠀⠀⠀⠀⣼⣿⣿⣿⣿⣿⣿⣿⣿⣿⣿⣿⣿⣷⣿⣿⣿⣿⣿⣿⣿⣿⣿⣵⢷⢷⢗⢔⢔⢔⢕⢕⢕⢿⢿⣿⣿⣿⣿⣿⣿⡿⣿⣿⣿⢿⠽⠝⠝⠕⠑⠑⠑⠑⠑⠑⠑⠑⠀⠀⠀⠀⠀⠀⠀⠀⠀⠀⠀⠀</a:t>
            </a:r>
            <a:br/>
            <a:r>
              <a:t>⠀⠀⠀⠀⠀⠀⠀⠀⠀⠀⠀⣿⣿⣿⣿⣿⣿⣿⣿⣿⣿⣿⣿⣿⣿⣿⣿⣿⣿⣿⣿⣿⣿⣿⣯⣩⣭⣥⣥⢥⢥⢅⠡⠥⠿⠾⠿⠿⠾⠿⠿⠞⠗⠞⠟⠛⠛⠛⠛⠟⠟⠏⢔⢐⢐⢐⢐⢑⢕⠀⠀⠀⠀⠀⠀⠀⠀⠀⠀⠀⠀</a:t>
            </a:r>
            <a:br/>
            <a:r>
              <a:t>⠀⠀⠀⠀⠀⠀⠀⠀⠀⠀⠀⠁⠁⠁⠁⠈⠉⠉⠉⠉⠉⠉⠉⠁⠈⠁⠁⠁⠁⠀⠀⠀⠀⠀⠀⠀⠀⠀⠀⠀⠀⠀⠀⠀⠀⠀⠀⠀⠀⠀⠀⠀⠀⠀⠀⢄⢄⢔⢵⢵⢕⢕⢕⢗⢗⢞⢟⣿⣿⠀⠀⠀⠀⠀⠀⠀⠀⠀⠀⠀⠀</a:t>
            </a:r>
            <a:br/>
            <a:r>
              <a:t>⠀⠀⠀⠀⠀⠀⠀⠀⠀⠀⠀⠀⠀⠀⠀⠀⠀⠀⠀⠀⠀⠀⠀⠀⠀⠀⠀⠀⠀⠀⠀⢀⢄⢔⢔⢔⢔⢔⢔⢀⠀⠀⠀⠀⠀⠀⠀⠀⠀⠀⠀⢀⢄⢔⢑⢑⢕⢕⢕⢝⢝⢝⢍⢝⢕⢕⢕⢕⠕⠀⠀⠀⠀⠀⠀⠀⠀⠀⠀⠀⠀</a:t>
            </a:r>
            <a:br/>
            <a:r>
              <a:t>⠀⠀⠀⠀⠀⠀⠀⠀⠀⠀⠀⠀⠀⠀⠀⠀⠐⠀⠀⠀⠀⠁⠀⠁⠁⠁⠁⠁⠁⠁⠁⠀⠀⢄⣕⣵⣷⣿⣷⡇⠀⠀⠀⢀⢀⢀⢀⢀⣀⣔⢕⢅⢅⢅⢅⢅⢅⢅⢕⢕⢔⢔⢔⢔⢔⢔⢔⢕⢕⠀⠀⠀⠀⠀⠀⠀⠀⠀⠀⠀⠀</a:t>
            </a:r>
            <a:br/>
            <a:r>
              <a:t>⠀⠀⠀⠀⠀⠀⠀⠀⠀⠀⠀⢄⢄⢄⢄⢄⢄⢄⢄⢄⢔⢔⢔⢔⢔⢔⢔⢔⢔⢔⢐⢔⢕⢕⢝⢿⣿⣿⣿⣿⡇⠝⠝⠝⠙⠑⠑⠑⠑⠑⠑⠑⠁⠁⠁⠁⠁⠁⠁⠀⠀⠀⠀⠀⠀⠀⠀⢀⢀⠀⠀⠀⠀⠀⠀⠀⠀⠀⠀⠀⠀</a:t>
            </a:r>
            <a:br/>
            <a:r>
              <a:t>⠀⠀⠀⠀⠀⠀⠀⠀⠀⠀⠀⠁⠁⠁⠁⠁⠁⠁⠁⠁⠁⠁⠁⠀⠀⠀⠀⠀⠀⢀⢅⢕⢕⢕⢕⢕⢕⢜⢿⣟⡇⢄⢄⢄⢄⢄⢄⢄⢄⢄⢄⢄⢔⢔⢔⣔⣔⣔⣔⣔⣔⣔⣔⣵⣵⣵⣵⣵⣵⠀⠀⠀⠀⠀⠀⠀⠀⠀⠀⠀⠀</a:t>
            </a:r>
            <a:br/>
            <a:r>
              <a:t>⠀⠀⠀⠀⠀⠀⠀⠀⠀⠀⠀⢔⢔⢔⢔⡔⣕⣕⣕⣕⣕⣕⣕⣕⣕⣕⣵⣵⣵⣵⣕⢕⢕⢕⢕⢳⢞⢝⢽⣿⣿⣷⣷⣷⣷⣾⣿⣿⣿⣿⣿⣿⣿⣿⣿⣿⣿⣿⣿⣿⣿⣿⣿⣿⣿⣿⣿⣿⣿⠀⠀⠀⠀⠀⠀⠀⠀⠀⠀⠀⠀</a:t>
            </a:r>
            <a:br/>
            <a:r>
              <a:t>⠀⠀⠀⠀⠀⠀⠀⠀⠀⠀⠀⣿⣿⣿⣿⣿⣿⣿⣿⡿⢿⢿⣿⣿⣿⣿⣿⣿⣿⣿⣿⣇⢕⢕⢕⢕⢱⢗⢟⣿⣿⣿⣿⣿⣿⣿⣿⣿⣿⣿⣿⣿⣿⣿⣿⣿⣿⣿⣿⣿⣿⣿⣿⣿⣿⣿⣿⣿⣿⠀⠀⠀⠀⠀⠀⠀⠀⠀⠀⠀⠀</a:t>
            </a:r>
            <a:br/>
            <a:r>
              <a:t>⠀⠀⠀⠀⠀⠀⠀⠀⠀⠀⠀⣿⣿⣿⣿⣿⣿⣿⣿⡇⢕⢕⣿⣿⣿⣿⣿⣿⣿⣿⣿⣿⡇⢕⢕⢹⣿⣿⣿⣿⣿⣿⣿⣿⣿⣿⣿⣿⣿⣿⣿⣿⣿⣿⣿⣿⣿⣿⣿⣿⣿⣿⣿⣿⣿⣿⣿⣿⣿⠀⠀⠀⠀⠀⠀⠀⠀⠀⠀⠀⠀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⠀⠀⠀⠀⠀⠀⠀⠀⠀⠀⠀⣿⣿⣿⣿⣿⣿⣿⣿⡇⢕⢕⢹⣿⣿⣿⣿⣿⣿⣿⣿⣿⣿⣿⣷⣷⣿⣿⣿⣿⣿⣿⣿⣿⣿⣿⣿⣿⣿⣿⣿⣿⣿⣿⣿⣿⣿⣿⣿⣿⣿⣿⣿⣿⣿⣿⣿⣿⣿⠀⠀⠀⠀⠀⠀⠀⠀⠀⠀⠀⠀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⠀⠀⠀⠀⠀⠀⠀⠀⠀⠀⠀⣿⣿⣿⣿⣿⣿⣿⣿⣿⢕⢕⢸⣿⣿⣿⣿⣿⣿⣿⣿⣿⣿⣿⣿⢿⣿⣿⣿⣿⣿⣿⣿⣿⣿⣿⣿⣿⣿⣿⣿⣿⣿⣿⣿⣿⣿⣿⣿⣿⣿⣿⣿⣿⣿⣿⣿⣿⣿⠀⠀⠀⠀⠀⠀⠀⠀⠀⠀⠀⠀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⠀⠀⠀⠀⠀⠀⠀⠀⠀⠀⠀⣿⣿⣿⣿⣿⣿⣿⣿⣿⢕⢕⢸⣿⣿⣿⣿⣿⣿⣿⣿⣿⣿⣿⣿⣷⣾⣿⣿⣿⣿⣿⣿⣿⣿⣿⣿⣿⣿⣿⣿⣿⣿⣿⣿⣿⣿⣿⣿⣿⣿⣿⣿⣿⣿⣿⣿⣿⣿⠀⠀⠀⠀⠀⠀⠀⠀⠀⠀⠀⠀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⠀⠀⠀⠀⠀⠀⠀⠀⠀⠀⠀⣿⣿⣿⣿⣿⣿⣿⣿⣿⢕⠀⢜⣿⣿⣿⣿⣿⣿⣿⣿⣿⣿⣿⣿⣿⣿⣿⣿⣿⣿⣿⣿⣿⣿⣿⣿⣿⣿⣿⣿⣿⣿⣿⣿⣿⣿⣿⣿⣿⣿⣿⣿⣿⣿⣿⣿⣿⣿⠀⠀⠀⠀⠀⠀⠀⠀⠀⠀⠀⠀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⠀⠀⠀⠀⠀⠀⠀⠀⠀⠀⠀⣿⣿⣿⣿⣿⣿⣿⣿⣿⡕⠄⢕⣿⣿⣿⣿⣿⣿⣿⣿⣿⣿⣿⣿⣿⣿⣿⣿⣿⣿⣿⣿⣿⣿⣿⣿⣿⣿⣿⣿⣿⣿⣿⣿⣿⣿⣿⣿⣿⣿⣿⣿⣿⣿⣿⣿⣿⣿⠀⠀⠀⠀⠀⠀⠀⠀⠀⠀⠀⠀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⠀⠀⠀⠀⠀⠀⠀⠀⠀⠀⠀⣿⣿⣿⣿⣿⣿⣿⣿⣿⡇⢐⢕⣿⣿⣿⣿⣿⣿⣿⣿⣿⣿⣿⣿⣿⣿⣿⣿⣿⣿⣿⣿⣿⣿⣿⣿⣿⣿⣿⣿⣿⣿⣿⣿⣿⣿⣿⣿⣿⣿⣿⣿⣿⣿⣿⣿⣿⣿⠀⠀⠀⠀⠀⠀⠀⠀⠀⠀⠀⠀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⠀⠀⠀⠀⠀⠀⠀⠀⠀⠀⠀⣿⣿⣿⣿⣿⣿⣿⣿⣿⣿⣿⣿⣿⣿⣿⣿⣿⣿⣿⣿⣿⣿⣿⣿⣿⣿⣿⣿⣿⣿⣿⣿⣿⣿⣿⣿⣿⢟⢟⢟⢟⢹⣿⣿⣿⣿⣿⣿⣿⣿⣿⣿⣿⣿⣿⣿⣿⣿⠀⠀⠀⠀⠀⠀⠀⠀⠀⠀⠀⠀</a:t>
            </a:r>
            <a:br/>
            <a:r>
              <a:t>⠀⠀⠀⠀⠀⠀⠀⠀⠀⠀⠀⣿⣿⣿⣿⣿⣿⣿⣿⣿⢿⣿⣿⣿⣿⣿⣿⣿⣿⣿⣿⣿⣿⣿⣿⣿⣿⣿⣿⣿⣿⣿⣿⣿⣿⣿⣿⣿⣷⣷⣷⣿⣿⣿⣿⣿⣿⣿⣿⣿⣿⣿⣿⣿⣿⣿⣿⣿⣿⠀⠀⠀⠀⠀⠀⠀⠀⠀⠀⠀⠀</a:t>
            </a:r>
            <a:br/>
            <a:r>
              <a:t>⠀⠀⠀⠀⠀⠀⠀⠀⠀⠀⠀⣿⣿⣿⣿⣿⣿⣿⣿⡿⡻⡟⢹⣿⣿⢿⣿⣿⣿⣿⣿⣿⣿⣿⣿⣿⣿⣿⣿⣿⣿⣿⣿⣿⣿⣿⡿⠟⢟⢟⠟⢟⢟⣿⣿⣿⣿⣿⣿⣿⣿⣿⣿⣿⣿⣿⣿⣿⣿⠀⠀⠀⠀⠀⠀⠀⠀⠀⠀⠀⠀</a:t>
            </a:r>
            <a:br/>
            <a:r>
              <a:t>⠀⠀⠀⠀⠀⠀⠀⠀⠀⠀⠀⢝⢝⢝⢕⢕⢕⢕⢕⣗⣇⣿⣸⣿⣿⢿⣿⣿⣿⢻⣿⣿⣿⣿⣿⣿⣿⣿⣿⣿⣿⣿⣿⣿⣿⡿⢕⠁⠐⠀⠁⢁⢸⣿⣿⣿⣿⣿⣿⣿⣿⣿⣿⣿⣿⣿⣿⣿⣿⠀⠀⠀⠀⠀⠀⠀⠀⠀⠀⠀⠀</a:t>
            </a:r>
            <a:br/>
            <a:r>
              <a:t>⠀⠀⠀⠀⠀⠀⠀⠀⠀⠀⠀⠀⠑⠑⠑⠑⠑⠑⠑⠙⠙⠋⠙⠛⠑⠑⠛⠙⠋⠘⠛⠛⠛⠛⠛⠛⠋⠑⠑⠛⠛⠛⠛⠛⠛⠃⠑⠀⠀⠀⠐⠑⠘⠛⠛⠛⠛⠛⠛⠛⠛⠛⠛⠛⠛⠛⠛⠛⠛⠀⠀⠀⠀⠀⠀⠀⠀⠀⠀⠀⠀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⠀⠀⠀⠀⠀⠀⠀⠀⠀⠀⠀⣿⣯⣿⣿⣽⣿⣿⣿⣿⣿⣿⣿⣿⣿⣿⣿⣿⣿⣿⣿⣿⣿⣿⣽⣗⢖⢗⢗⢕⢕⢕⢕⢕⢕⣿⣿⣿⣿⣿⣿⣿⣿⡿⢿⣿⣿⢟⠟⢏⢓⣑⣑⠑⠑⠑⠁⠁⠉⠀⠀⠀⠀⠀⠀⠀⠀⠀⠀⠀⠀</a:t>
            </a:r>
            <a:br/>
            <a:r>
              <a:t>⠀⠀⠀⠀⠀⠀⠀⠀⠀⠀⠀⣿⣿⣿⣿⣿⣿⣿⢿⡿⢿⣿⣿⣿⣿⣿⣿⣿⣿⣿⣿⣿⣿⣿⡿⢯⢭⢥⢥⠥⠤⠤⠔⠔⠔⠟⠾⠟⠟⠞⠟⠛⠛⠛⠛⠛⠛⠋⠙⠙⢉⢙⢙⢐⢑⢑⢑⢕⣝⠀⠀⠀⠀⠀⠀⠀⠀⠀⠀⠀⠀</a:t>
            </a:r>
            <a:br/>
            <a:r>
              <a:t>⠀⠀⠀⠀⠀⠀⠀⠀⠀⠀⠀⠁⠁⠁⠁⠁⠁⠁⠁⠁⠁⠁⠁⠁⠀⠀⠀⠀⠀⠀⠀⠀⠀⢀⢄⢄⢄⢔⢄⢄⠀⠀⠀⠀⠀⠀⠀⠀⠀⠀⠀⠀⠀⠀⠀⢀⢄⢔⢕⢕⢗⢗⢗⢇⣕⢕⢝⣝⣽⠀⠀⠀⠀⠀⠀⠀⠀⠀⠀⠀⠀</a:t>
            </a:r>
            <a:br/>
            <a:r>
              <a:t>⠀⠀⠀⠀⠀⠀⠀⠀⠀⠀⠀⠀⠀⠀⠀⠀⠀⠀⠀⠀⠀⠀⠀⠀⠀⠀⠀⠀⠀⠀⢀⠀⠐⠁⢁⢕⣕⣵⣵⣵⢄⠀⠀⠀⠀⠀⠀⠀⠀⠀⠀⢀⢄⢔⢕⢕⢕⢅⢅⢅⢕⢕⢕⠕⠕⠕⠔⠕⠕⠀⠀⠀⠀⠀⠀⠀⠀⠀⠀⠀⠀</a:t>
            </a:r>
            <a:br/>
            <a:r>
              <a:t>⠀⠀⠀⠀⠀⠀⠀⠀⠀⠀⠀⠀⠀⠀⠁⠁⠀⠁⠁⠁⠁⠁⠁⠁⠀⠀⠀⠀⠀⠀⠁⠀⢀⢔⢕⢻⢿⣿⣿⣿⣇⢀⢀⢀⣀⣀⣀⣀⣄⡠⢥⢅⢅⢅⢅⢄⢔⢔⢔⢔⢔⢖⢔⢕⢕⢕⠕⠕⠕⠀⠀⠀⠀⠀⠀⠀⠀⠀⠀⠀⠀</a:t>
            </a:r>
            <a:br/>
            <a:r>
              <a:t>⠀⠀⠀⠀⠀⠀⠀⠀⠀⠀⠀⢄⢄⢔⢔⢔⢔⢔⢔⢔⢔⢔⢔⢔⢔⢔⢔⢔⢕⢕⢕⢔⢕⢕⢕⢕⢞⢟⢻⣿⣿⡇⠑⠑⠑⠑⠑⠑⠁⠁⠁⠁⠁⠁⠁⠁⠀⠀⠀⠀⠀⠀⠀⠀⠀⠀⢀⢀⢀⠀⠀⠀⠀⠀⠀⠀⠀⠀⠀⠀⠀</a:t>
            </a:r>
            <a:br/>
            <a:r>
              <a:t>⠀⠀⠀⠀⠀⠀⠀⠀⠀⠀⠀⠁⠁⠁⠀⠀⠀⠀⠀⠀⢀⠀⢀⢀⢀⢀⢀⢀⢀⢀⢔⢕⢕⢕⢕⢕⢕⢱⢇⣿⣿⡧⢄⢄⢄⢄⢔⢔⢔⢔⢔⣔⣔⣔⣔⣔⣔⣔⣔⣵⣴⣴⣵⣵⣵⣵⣵⣵⣷⠀⠀⠀⠀⠀⠀⠀⠀⠀⠀⠀⠀</a:t>
            </a:r>
            <a:br/>
            <a:r>
              <a:t>⠀⠀⠀⠀⠀⠀⠀⠀⠀⠀⠀⣑⣕⣕⣕⣕⣕⣕⣕⣵⣵⣵⣵⣵⣵⣵⣵⣵⣵⣵⣷⣧⡕⢕⢕⢕⢕⢕⢵⢼⣿⣿⣿⣿⣿⣿⣿⣿⣿⣿⣿⣿⣿⣿⣿⣿⣿⣿⣿⣿⣿⣿⣿⣿⣿⣿⣿⣿⣿⠀⠀⠀⠀⠀⠀⠀⠀⠀⠀⠀⠀</a:t>
            </a:r>
            <a:br/>
            <a:r>
              <a:t>⠀⠀⠀⠀⠀⠀⠀⠀⠀⠀⠀⣿⣿⣿⣿⣿⣿⣿⣿⡟⢟⢟⣿⣿⣿⣿⣿⣿⣿⣿⣿⣿⣷⡕⢕⢕⢕⢕⢕⢜⣿⣿⣿⣿⣿⣿⣿⣿⣿⣿⣿⣿⣿⣿⣿⣿⣿⣿⣿⣿⣿⣿⣿⣿⣿⣿⣿⣿⣿⠀⠀⠀⠀⠀⠀⠀⠀⠀⠀⠀⠀</a:t>
            </a:r>
            <a:br/>
            <a:r>
              <a:t>⠀⠀⠀⠀⠀⠀⠀⠀⠀⠀⠀⣿⣿⣿⣿⣿⣿⣿⣿⣷⢕⢱⣿⣿⣿⣿⣿⣿⣿⣿⣿⣿⣿⣿⣷⣧⣵⣵⣧⣼⣿⣿⣿⣿⣿⣿⣿⣿⣿⣿⣿⣿⣿⣿⣿⣿⣿⣿⣿⣿⣿⣿⣿⣿⣿⣿⣿⣿⣿⠀⠀⠀⠀⠀⠀⠀⠀⠀⠀⠀⠀</a:t>
            </a:r>
            <a:br/>
            <a:r>
              <a:t>⠀⠀⠀⠀⠀⠀⠀⠀⠀⠀⠀⣿⣿⣿⣿⣿⣿⣿⣿⣿⢕⢕⢸⣿⣿⣿⣿⣿⣿⣿⣿⣿⣿⣿⣿⣿⣿⣿⣿⣿⣿⣿⣿⣿⣿⣿⣿⣿⣿⣿⣿⣿⣿⣿⣿⣿⣿⣿⣿⣿⣿⣿⣿⣿⣿⣿⣿⣿⣿⠀⠀⠀⠀⠀⠀⠀⠀⠀⠀⠀⠀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⠀⠀⠀⠀⠀⠀⠀⠀⠀⠀⠀⣿⣿⣿⣿⣿⣿⣿⣿⣿⢕⢕⢸⣿⣿⣿⣿⣿⣿⣿⣿⣿⣿⣿⣿⣿⣿⣿⣿⣿⣿⣿⣿⣿⣿⣿⣿⡿⣿⣿⣿⣿⣿⣿⣿⣿⣿⣿⣿⣿⣿⣿⣿⣿⣿⣿⣿⣿⣿⠀⠀⠀⠀⠀⠀⠀⠀⠀⠀⠀⠀</a:t>
            </a:r>
            <a:br/>
            <a:r>
              <a:t>⠀⠀⠀⠀⠀⠀⠀⠀⠀⠀⠀⣿⣿⣿⣿⣿⣿⣿⣿⣿⢕⢕⢸⣿⣿⣿⣿⣿⣿⣿⣿⣿⣿⣿⣿⣿⣿⣿⣿⣿⣿⣿⣿⣿⣿⣧⢜⢝⣽⣿⣿⣿⣿⣿⣿⣿⣿⣿⣿⣿⣿⣿⣿⣿⣿⣿⣿⣿⣿⠀⠀⠀⠀⠀⠀⠀⠀⠀⠀⠀⠀</a:t>
            </a:r>
            <a:br/>
            <a:r>
              <a:t>⠀⠀⠀⠀⠀⠀⠀⠀⠀⠀⠀⣿⣿⣿⣿⣿⣿⣿⣿⣿⢕⠑⢸⣿⣿⣿⣿⣿⣿⣿⣿⣿⣿⣿⣿⣿⣿⣿⣿⣿⣿⣿⣿⣿⣿⡿⢕⢕⢝⣿⣿⣿⣿⣿⣿⣿⣿⣿⣿⣿⣿⣿⣿⣿⣿⣿⣿⣿⣿⠀⠀⠀⠀⠀⠀⠀⠀⠀⠀⠀⠀</a:t>
            </a:r>
            <a:br/>
            <a:r>
              <a:t>⠀⠀⠀⠀⠀⠀⠀⠀⠀⠀⠀⣿⣿⣿⣿⣿⣿⣿⣿⣿⡇⠀⢕⣿⣿⣿⣿⣿⣿⣿⣿⣿⣿⣿⣿⣿⣿⣿⣿⣿⣿⣿⣿⣿⣿⢇⣵⣾⣿⣿⣿⣿⣿⣿⣿⣿⣿⣿⣿⣿⣿⣿⣿⣿⣿⣿⣿⣿⣿⠀⠀⠀⠀⠀⠀⠀⠀⠀⠀⠀⠀</a:t>
            </a:r>
            <a:br/>
            <a:r>
              <a:t>⠀⠀⠀⠀⠀⠀⠀⠀⠀⠀⠀⣿⣿⣿⣿⣿⣿⣿⣿⣿⡇⢔⢕⣿⣿⣿⣿⣿⣿⣿⣿⣿⣿⣿⣿⣿⣿⣿⣿⣿⣿⣿⣿⣿⣿⣿⣿⣿⣿⣿⣿⣿⣿⣿⣿⣿⣿⣿⣿⣿⣿⣿⣿⣿⣿⣿⣿⣿⣿⠀⠀⠀⠀⠀⠀⠀⠀⠀⠀⠀⠀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⠀⠀⠀⠀⠀⠀⠀⠀⠀⠀⠀⣿⣿⣿⣿⣿⣿⣿⣿⣿⣧⢕⣕⣿⣿⣿⣿⣿⣿⣿⣿⣿⣿⣿⣿⣿⣿⣿⣿⣿⣿⣿⣿⣿⣿⣿⣿⣿⣿⣿⣿⣿⣿⣿⣿⣿⣿⣿⣿⣿⣿⣿⣿⣿⣿⣿⣿⣿⣿⠀⠀⠀⠀⠀⠀⠀⠀⠀⠀⠀⠀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⠀⠀⠀⠀⠀⠀⠀⠀⠀⠀⠀⣿⣿⣿⣿⣿⣿⣿⣿⣿⣽⣿⢿⣿⣿⣿⣿⣿⣿⣿⣿⣿⣿⣿⣿⣿⣿⣿⣿⣿⣿⣿⣿⣿⣿⣿⣿⣿⣿⣿⣿⣿⣿⣿⣿⣿⣿⣿⣿⣿⣿⣿⣿⣿⣿⣿⣿⣿⣿⠀⠀⠀⠀⠀⠀⠀⠀⠀⠀⠀⠀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⠀⠀⠀⠀⠀⠀⠀⠀⠀⠀⠀⢿⢿⢿⢟⢟⢟⢟⢟⣫⡇⣧⢸⣿⣿⡝⢝⢕⣜⢻⢟⢟⢟⢟⡟⢻⣿⣿⣿⣿⣿⣿⣿⣿⣿⣿⣿⡿⢝⢑⢕⢱⣿⣿⣿⣿⣿⣿⣿⣿⣿⣿⣿⣿⣿⣿⣿⣿⣿⠀⠀⠀⠀⠀⠀⠀⠀⠀⠀⠀⠀</a:t>
            </a:r>
            <a:br/>
            <a:r>
              <a:t>⠀⠀⠀⠀⠀⠀⠀⠀⠀⠀⠀⠕⢕⢕⢕⢕⢕⢕⢘⢳⢿⡿⢿⣿⢟⢕⢅⢕⢇⢕⢕⢕⢕⢕⢕⢗⢗⢟⢿⣿⣿⣿⣿⢟⢿⢿⢏⢕⢕⠀⠀⢸⣿⣿⣿⣿⣿⣿⣿⣿⣿⣿⣿⣿⣿⣿⣿⣿⣿⠀⠀⠀⠀⠀⠀⠀⠀⠀⠀⠀⠀</a:t>
            </a:r>
            <a:br/>
            <a:r>
              <a:t>⠀⠀⠀⠀⠀⠀⠀⠀⠀⠀⠀⠑⠐⠑⠑⠑⠑⠑⠑⠑⠑⠑⠑⠑⠑⠑⠑⠑⠑⠑⠑⠑⠑⠑⠑⠑⠑⠑⠑⠛⠛⠛⠛⠑⠑⠑⠑⠁⠀⠀⠀⠘⠛⠛⠃⠛⠛⠛⠛⠛⠛⠛⠛⠛⠛⠛⠛⠛⠛⠀⠀⠀⠀⠀⠀⠀⠀⠀⠀⠀⠀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⠀⠀⠀⠀⠀⠀⠀⠀⠀⠀⠀⣽⣾⣿⣾⣿⣾⣿⣿⣿⣿⣿⣿⣿⣿⣿⣿⣿⣿⣿⣿⣿⣿⣿⣿⣿⣷⣗⣇⡜⢕⢕⢕⢕⢕⢕⣿⢻⣿⣿⢿⣿⣯⣿⡿⣿⣿⣿⣟⣓⣃⣑⣑⣁⠁⠁⠁⠁⠁⠀⠀⠀⠀⠀⠀⠀⠀⠀⠀⠀⠀</a:t>
            </a:r>
            <a:br/>
            <a:r>
              <a:t>⠀⠀⠀⠀⠀⠀⠀⠀⠀⠀⠀⢿⢿⢿⢿⢿⢿⢿⡿⣿⡿⣿⣿⣿⣿⣿⣿⣿⣿⣿⢿⢿⢿⢿⢿⢟⢣⢵⢵⢴⢴⠖⠖⠔⠆⠖⠛⠛⠛⠛⠛⠛⠛⠛⠋⠙⠙⠉⠉⠉⢉⢙⢙⢑⢑⢕⢅⢅⣅⠀⠀⠀⠀⠀⠀⠀⠀⠀⠀⠀⠀</a:t>
            </a:r>
            <a:br/>
            <a:r>
              <a:t>⠀⠀⠀⠀⠀⠀⠀⠀⠀⠀⠀⠁⠁⠁⠁⠁⠁⠀⠀⠀⠀⠀⠀⠀⠀⠀⠀⠀⠀⠀⠀⠀⠀⠁⠑⠑⢕⢕⣱⣵⣧⡄⠀⠀⠀⠀⠀⠀⠀⠀⠀⠀⠀⠀⠀⠀⢀⢔⢕⢕⢗⢗⣗⣕⣕⡝⢝⢝⢝⠀⠀⠀⠀⠀⠀⠀⠀⠀⠀⠀⠀</a:t>
            </a:r>
            <a:br/>
            <a:r>
              <a:t>⠀⠀⠀⠀⠀⠀⠀⠀⠀⠀⠀⠀⠀⠀⠀⠀⠀⠀⠀⠀⠀⢀⠀⢀⠀⠀⢀⢀⢀⢀⢀⠀⠀⠀⢀⢔⢕⢺⣿⣿⣿⣿⡄⠀⠀⠀⠀⠀⠀⠀⠀⠀⢀⢄⢕⢕⢅⢅⢕⢕⢕⠕⠗⠕⠔⠕⠕⠕⢕⠀⠀⠀⠀⠀⠀⠀⠀⠀⠀⠀⠀</a:t>
            </a:r>
            <a:br/>
            <a:r>
              <a:t>⠀⠀⠀⠀⠀⠀⠀⠀⠀⠀⠀⠀⠁⠀⠀⠁⠁⠀⠀⠀⠀⠀⠀⠀⠀⠀⠀⠀⠀⠀⠀⠀⠀⢕⢕⢕⢕⢕⢜⣻⣿⣿⣕⣀⣀⣄⢄⢄⢄⢠⢤⢵⢕⢔⢔⢔⢔⢔⢔⢔⢕⠕⠕⠕⠕⠕⠕⠕⠕⠀⠀⠀⠀⠀⠀⠀⠀⠀⠀⠀⠀</a:t>
            </a:r>
            <a:br/>
            <a:r>
              <a:t>⠀⠀⠀⠀⠀⠀⠀⠀⠀⠀⠀⢔⢔⢔⢔⢔⢔⢔⢔⢔⢕⢕⢕⠕⠕⠕⠕⠕⠕⠕⠕⠕⢕⢕⢕⢕⢕⢕⣵⣿⣿⣿⣿⡟⠑⠁⠁⠁⠁⠁⠁⠁⠁⠁⠀⠀⠀⠀⠀⠀⠀⠀⠀⠀⠀⢀⢀⢀⢀⠀⠀⠀⠀⠀⠀⠀⠀⠀⠀⠀⠀</a:t>
            </a:r>
            <a:br/>
            <a:r>
              <a:t>⠀⠀⠀⠀⠀⠀⠀⠀⠀⠀⠀⠀⠀⢀⢀⢀⢀⢀⢀⢀⢀⢀⢀⢀⢀⢀⢀⢀⢄⢄⢄⢄⢕⢕⢕⢕⢕⢕⢜⢝⢻⣿⣿⢇⢔⢔⣔⣔⣔⣔⣔⣔⣔⣕⣕⣱⣵⣵⣵⣵⣵⣵⣵⣵⣷⣷⣷⣷⣷⠀⠀⠀⠀⠀⠀⠀⠀⠀⠀⠀⠀</a:t>
            </a:r>
            <a:br/>
            <a:r>
              <a:t>⠀⠀⠀⠀⠀⠀⠀⠀⠀⠀⠀⣱⣵⣵⣥⣥⣥⣵⣵⣵⣵⣵⣵⣵⣷⣷⣷⣷⣷⣷⣷⣷⣷⣵⣵⣕⣕⣕⣕⣱⣸⣿⣿⣿⣿⣿⣿⣿⣿⣿⣿⣿⣿⣿⣿⣿⣿⣿⣿⣿⣿⣿⣿⣿⣿⣿⣿⣿⣿⠀⠀⠀⠀⠀⠀⠀⠀⠀⠀⠀⠀</a:t>
            </a:r>
            <a:br/>
            <a:r>
              <a:t>⠀⠀⠀⠀⠀⠀⠀⠀⠀⠀⠀⣿⣿⣿⣿⣿⣿⣿⣿⣿⢝⢝⣿⣿⣿⣿⣿⣿⣿⣿⣿⣿⣿⣿⣿⣿⣿⣿⣿⣿⣿⣿⣿⣿⣿⣿⣿⣿⣿⣿⣿⣿⣿⣿⣿⣿⣿⣿⣿⣿⣿⣿⣿⣿⣿⣿⣿⣿⣿⠀⠀⠀⠀⠀⠀⠀⠀⠀⠀⠀⠀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⠀⠀⠀⠀⠀⠀⠀⠀⠀⠀⠀⣿⣿⣿⣿⣿⣿⣿⣿⣿⢕⢕⢸⣿⣿⣿⣿⣿⣿⣿⣿⣿⣿⣿⣿⣿⣿⣿⣿⣿⣿⣿⣿⣿⣿⣿⣿⣿⣿⣿⡟⢟⢟⢟⢣⣵⣯⣿⣿⣿⣿⣿⣿⣿⣿⣿⣿⣿⣿⠀⠀⠀⠀⠀⠀⠀⠀⠀⠀⠀⠀</a:t>
            </a:r>
            <a:br/>
            <a:r>
              <a:t>⠀⠀⠀⠀⠀⠀⠀⠀⠀⠀⠀⣿⣿⣿⣿⣿⣿⣿⣿⣿⢕⢕⢸⣿⣿⣿⣿⣿⣿⣿⣿⣿⣿⣿⣿⣿⣿⣿⣿⣿⣿⣿⣿⣿⣿⣿⣿⣿⣿⡿⡕⢕⢕⢕⣕⣿⣿⣿⣿⣿⣿⣿⣿⣿⣿⣿⣿⣿⣿⠀⠀⠀⠀⠀⠀⠀⠀⠀⠀⠀⠀</a:t>
            </a:r>
            <a:br/>
            <a:r>
              <a:t>⠀⠀⠀⠀⠀⠀⠀⠀⠀⠀⠀⣿⣿⣿⣿⣿⣿⣿⣿⣿⡇⠁⢕⣿⣿⣿⣿⣿⣿⣿⣿⣿⣿⣿⣿⣿⣿⣿⣿⣿⣿⣿⣿⣿⣿⣿⣿⣿⣿⣿⣾⣵⣷⣿⣿⣿⣿⣿⣿⣿⣿⣿⣿⣿⣿⣿⣿⣿⣿⠀⠀⠀⠀⠀⠀⠀⠀⠀⠀⠀⠀</a:t>
            </a:r>
            <a:br/>
            <a:r>
              <a:t>⠀⠀⠀⠀⠀⠀⠀⠀⠀⠀⠀⣿⣿⣿⣿⣿⣿⣿⣿⣿⡇⠀⢕⣿⣿⣿⣿⣿⣿⣿⣿⣿⣿⣿⣿⣿⣿⣿⣿⣿⣿⣿⣿⣿⣿⣿⣿⣿⣿⣿⣿⣿⣿⣿⣿⣿⣿⣿⣿⣿⣿⣿⣿⣿⣿⣿⣿⣿⣿⠀⠀⠀⠀⠀⠀⠀⠀⠀⠀⠀⠀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⠀⠀⠀⠀⠀⠀⠀⠀⠀⠀⠀⣿⣿⣿⣿⣿⣿⣿⣿⣿⡇⢔⢕⣿⣿⣿⣿⣿⣿⣿⣿⣿⣿⣿⣿⣿⣿⣿⣿⣿⣿⣿⣿⣿⣿⣿⣿⣿⣿⣿⣿⣿⣿⣿⣿⣿⣿⣿⣿⣿⣿⣿⣿⣿⣿⣿⣿⣿⣿⠀⠀⠀⠀⠀⠀⠀⠀⠀⠀⠀⠀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⠀⠀⠀⠀⠀⠀⠀⠀⠀⠀⠀⣿⣿⣿⣿⣿⣿⣿⣿⣿⣿⣵⣵⣿⣿⣿⣿⣿⣿⣿⣿⣿⣿⣿⣿⣿⣿⣿⣿⣿⣿⣿⣿⣿⣿⣿⣿⣿⣿⣿⣿⣿⣿⣿⣿⣿⣿⣿⣿⣿⣿⣿⣿⣿⣿⣿⣿⣿⣿⠀⠀⠀⠀⠀⠀⠀⠀⠀⠀⠀⠀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⠀⠀⠀⠀⠀⠀⠀⠀⠀⠀⠀⣿⣿⣿⣿⣿⣿⣿⣿⣿⡟⡟⢹⣿⣿⢿⢿⢿⢿⢿⢟⢟⢟⢟⢟⢝⢹⡾⢟⢏⢕⢝⣻⣿⣿⣿⣿⣿⣿⣿⣿⣿⣿⣿⣿⣿⣿⣿⣿⣿⣿⣿⣿⣿⣿⣿⣿⣿⣿⠀⠀⠀⠀⠀⠀⠀⠀⠀⠀⠀⠀</a:t>
            </a:r>
            <a:br/>
            <a:r>
              <a:t>⠀⠀⠀⠀⠀⠀⠀⠀⠀⠀⠀⢏⢕⢕⢕⢕⢕⢕⢱⣏⣫⣿⣽⣿⡿⢇⢕⢕⢎⢕⢕⢕⢕⢕⢕⢕⢕⢕⢕⢕⢕⢱⣿⣿⣿⣿⡿⢿⣿⣿⣿⣿⣿⣿⣿⣿⣿⣿⣿⣿⣿⣿⣿⣿⣿⣿⣿⣿⣿⠀⠀⠀⠀⠀⠀⠀⠀⠀⠀⠀⠀</a:t>
            </a:r>
            <a:br/>
            <a:r>
              <a:t>⠀⠀⠀⠀⠀⠀⠀⠀⠀⠀⠀⢅⣕⢕⣕⣕⡕⣕⢕⢕⢜⢝⢜⢟⢕⠕⠕⠕⢕⢕⢕⢕⢕⢕⢕⢕⢕⢕⢕⢕⢕⢸⣿⣿⣿⡟⢕⢕⢕⢝⢻⣿⣿⡟⣿⣿⣿⣿⣿⣿⣿⣿⣿⣿⣿⣿⣿⣿⣿⠀⠀⠀⠀⠀⠀⠀⠀⠀⠀⠀⠀</a:t>
            </a:r>
            <a:br/>
            <a:r>
              <a:t>⠀⠀⠀⠀⠀⠀⠀⠀⠀⠀⠀⠙⠙⠉⠉⠁⠁⠁⠁⠁⠀⠀⠀⠀⠀⠀⠀⠀⠑⠑⠑⠑⠑⠑⠑⠑⠑⠑⠑⠑⠑⠘⠛⠛⠛⠃⠑⠑⠑⠑⠘⠛⠛⠛⠛⠛⠛⠛⠛⠛⠛⠛⠛⠛⠛⠛⠛⠛⠛⠀⠀⠀⠀⠀⠀⠀⠀⠀⠀⠀⠀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⠀⠀⠀⠀⠀⠀⠀⠀⠀⠀⠀⣾⣷⣿⣿⣿⣷⣿⣿⣿⣿⣿⣿⣿⣿⣿⣿⣿⣿⣿⣿⣿⡿⠿⢟⢟⢟⢻⢗⢝⢝⢝⠕⠕⠕⠕⠕⢕⣿⢽⣿⣟⣿⣿⣿⣿⣟⣿⣿⣿⣝⣍⣭⣥⣥⡅⢀⢸⣿⠀⠀⠀⠀⠀⠀⠀⠀⠀⠀⠀⠀</a:t>
            </a:r>
            <a:br/>
            <a:r>
              <a:t>⠀⠀⠀⠀⠀⠀⠀⠀⠀⠀⠀⢿⢿⢿⢿⢿⢿⢿⢿⢿⢻⢟⢿⢟⢿⠿⠿⠿⠿⠽⠿⠋⠀⠀⢔⢕⢕⢕⢕⢕⠒⠒⠒⠓⠃⠑⠑⠘⠙⠙⠙⠉⠉⠉⠉⠉⠉⠉⠁⠁⢀⢀⢄⢅⢅⢅⢅⢕⢸⠀⠀⠀⠀⠀⠀⠀⠀⠀⠀⠀⠀</a:t>
            </a:r>
            <a:br/>
            <a:r>
              <a:t>⠀⠀⠀⠀⠀⠀⠀⠀⠀⠀⠀⠀⠀⠀⠀⠀⠀⠀⠀⠀⠀⠀⠀⠀⠀⠀⠀⠀⠀⠀⠀⠀⠀⠀⠀⠑⢕⢕⢕⢕⠀⠀⠀⠀⠀⠀⠀⠀⠀⠀⠀⠀⠀⠀⠀⠀⢀⢀⢄⢕⢕⢕⢝⢝⢽⢽⢵⢕⢕⠀⠀⠀⠀⠀⠀⠀⠀⠀⠀⠀⠀</a:t>
            </a:r>
            <a:br/>
            <a:r>
              <a:t>⠀⠀⠀⠀⠀⠀⠀⠀⠀⠀⠀⠀⢀⢀⢀⢀⠀⠀⠀⠀⠀⠀⠀⠀⠀⠀⠀⠀⠄⠄⢄⠀⠀⠀⠀⠀⠕⢕⢕⢕⢕⠀⠀⠀⠀⠀⠀⠀⠀⠀⠀⠀⠀⢀⢄⠔⠕⠕⠔⠔⠔⠕⢕⢕⢑⢑⢑⢕⢕⠀⠀⠀⠀⠀⠀⠀⠀⠀⠀⠀⠀</a:t>
            </a:r>
            <a:br/>
            <a:r>
              <a:t>⠀⠀⠀⠀⠀⠀⠀⠀⠀⠀⠀⠀⠀⠀⠀⠀⠀⠀⠀⠀⠀⢀⢀⢀⢀⢀⢀⢀⢀⢀⢀⢕⢀⠀⠀⢀⢐⢕⣱⣇⢕⢄⢄⢄⢄⢠⢤⢴⢔⢔⢔⢔⢖⢇⢕⠕⠕⠕⠕⠕⠕⠕⠕⠘⠑⠑⠑⢕⢕⠀⠀⠀⠀⠀⠀⠀⠀⠀⠀⠀⠀</a:t>
            </a:r>
            <a:br/>
            <a:r>
              <a:t>⠀⠀⠀⠀⠀⠀⠀⠀⠀⠀⠀⠕⠕⠕⠕⠕⠕⠕⠕⠕⠕⠕⠑⠑⠑⠑⠑⠑⠑⠑⠑⠑⢕⢕⢕⢕⢕⣼⣿⡏⠁⠁⠁⠁⠁⠁⠁⠀⠀⠀⠀⠀⠀⠀⠀⢀⢀⢀⢀⢀⢀⢀⢀⢀⢀⢀⢀⢱⣷⠀⠀⠀⠀⠀⠀⠀⠀⠀⠀⠀⠀</a:t>
            </a:r>
            <a:br/>
            <a:r>
              <a:t>⠀⠀⠀⠀⠀⠀⠀⠀⠀⠀⠀⢀⢄⢄⢄⢄⢄⢄⢄⢄⢄⢄⢄⢄⢄⢄⢄⢔⢔⢔⢔⢔⣰⣵⣷⣷⣷⣿⣿⣿⣷⣷⣞⣕⣕⣕⣕⣱⣵⣵⣵⣵⣵⣵⣵⣵⣵⣵⣷⣷⣷⣷⣷⣷⣷⣷⣾⣿⣿⠀⠀⠀⠀⠀⠀⠀⠀⠀⠀⠀⠀</a:t>
            </a:r>
            <a:br/>
            <a:r>
              <a:t>⠀⠀⠀⠀⠀⠀⠀⠀⠀⠀⠀⣷⣷⣷⣶⣷⣷⣷⣷⣷⢷⢷⣾⣿⣿⣿⣿⣿⣿⣿⣿⣿⢿⣿⣿⣿⣿⣿⣿⣿⣿⣿⣿⣿⣿⣿⣿⣿⣿⣿⣿⣿⣿⣿⣿⣿⣿⣿⣿⣿⣿⣿⣿⣿⣿⣿⣿⣿⣿⠀⠀⠀⠀⠀⠀⠀⠀⠀⠀⠀⠀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⠀⠀⠀⠀⠀⠀⠀⠀⠀⠀⠀⣿⣿⣿⣿⣿⣿⣿⣿⣿⢕⢕⣺⣿⣿⣿⣿⣿⣿⣿⣿⣿⣿⣿⣿⡿⢿⣿⣿⣿⣿⣿⣿⣿⣿⣿⣿⣿⣿⣿⣿⣿⣿⣿⣿⣿⣿⣿⣿⣿⣿⣿⣿⣿⣿⣿⣿⣿⣿⠀⠀⠀⠀⠀⠀⠀⠀⠀⠀⠀⠀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⠀⠀⠀⠀⠀⠀⠀⠀⠀⠀⠀⣿⣿⣿⣿⣿⣿⣿⣿⣿⢕⢑⢸⣿⣿⣿⣿⣿⣿⣿⣿⣿⣿⣿⣿⣿⣿⣿⣿⣿⣿⣿⣿⣿⣿⣿⣿⣿⣿⣿⣿⣿⣿⣿⣿⣿⣿⣿⣿⣿⣿⣿⣿⣿⣿⣿⣿⣿⣿⠀⠀⠀⠀⠀⠀⠀⠀⠀⠀⠀⠀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⠀⠀⠀⠀⠀⠀⠀⠀⠀⠀⠀⣿⣿⣿⣿⣿⣿⣿⣿⣿⡇⠅⢸⣿⣿⣿⣿⣿⣿⣿⣿⣿⣿⣿⣿⣿⣿⣿⣿⣿⣿⣿⣿⣿⣿⣿⣿⣿⣿⣿⣿⣿⣿⣿⣿⣿⣿⣿⣿⣿⣿⣿⣿⣿⣿⣿⣿⣿⣿⠀⠀⠀⠀⠀⠀⠀⠀⠀⠀⠀⠀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⠀⠀⠀⠀⠀⠀⠀⠀⠀⠀⠀⣿⣿⣿⣿⣿⣿⣿⣿⣿⡇⠀⢜⣿⣿⣿⣿⣿⣿⣿⣿⣿⣿⣿⣏⣿⣿⣿⣿⣿⣿⣿⣿⣿⣿⣿⣿⣿⣿⣿⣿⣿⣿⣿⣿⣿⣿⣿⣿⣿⣿⣿⣿⣿⣿⣿⣿⣿⣿⠀⠀⠀⠀⠀⠀⠀⠀⠀⠀⠀⠀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⠀⠀⠀⠀⠀⠀⠀⠀⠀⠀⠀⣿⣿⣿⣿⣿⣿⣿⣿⣿⡇⢀⢕⣿⣿⣿⣿⣿⢿⣿⣿⣿⣿⢟⢱⣿⣿⣿⣿⣿⣿⣿⣿⣿⣿⣿⣿⣿⣿⣿⣿⣿⣿⣿⣿⣿⣿⣿⣿⣿⣿⣿⣿⣿⣿⣿⣿⣿⣿⠀⠀⠀⠀⠀⠀⠀⠀⠀⠀⠀⠀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⠀⠀⠀⠀⠀⠀⠀⠀⠀⠀⠀⣿⣿⣿⣿⣿⣿⣿⣿⣿⣿⢕⢕⣿⣿⣿⣿⣷⢜⣿⣿⣿⣿⡯⣼⣿⣿⣿⣿⣿⣿⣿⣿⣿⣿⣷⣿⣿⣿⣿⣿⣿⣿⣿⣿⣿⣿⣿⣿⣿⣿⣿⣿⣿⣿⣿⣿⣿⣿⠀⠀⠀⠀⠀⠀⠀⠀⠀⠀⠀⠀</a:t>
            </a:r>
            <a:br/>
            <a:r>
              <a:t>⠀⠀⠀⠀⠀⠀⠀⠀⠀⠀⠀⣿⣿⣿⣿⣿⣿⣿⣿⣿⣿⣕⣵⣿⣿⣿⣿⣿⢕⣷⣿⣿⣿⣼⣿⣿⣿⣿⣿⣿⣿⣿⣿⣿⣿⣟⣿⣿⣿⣿⣿⣿⣿⣿⣿⣿⣿⣿⣿⣿⣿⣿⣿⣿⣿⣿⣿⣿⣿⠀⠀⠀⠀⠀⠀⠀⠀⠀⠀⠀⠀</a:t>
            </a:r>
            <a:br/>
            <a:r>
              <a:t>⠀⠀⠀⠀⠀⠀⠀⠀⠀⠀⠀⣿⣿⣿⣿⣿⣿⣿⣿⣿⣿⣿⣿⣿⣿⣿⣿⣿⣵⣿⢟⣿⣏⣵⣿⣿⣿⣿⣿⣿⣿⣿⣿⣿⣿⣿⣿⣿⣿⣿⣿⣿⣿⣿⣿⣿⣿⣿⣿⣿⣿⣿⣿⣿⣿⣿⣿⣿⣿⠀⠀⠀⠀⠀⠀⠀⠀⠀⠀⠀⠀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⠀⠀⠀⠀⠀⠀⠀⠀⠀⠀⠀⣿⣿⣿⣿⣿⣿⣿⣿⣿⢿⣿⣿⣿⣿⣿⣽⣾⣿⣿⢁⠁⠙⠙⠟⢿⢿⢿⢿⢿⢿⢿⠿⣿⣿⣿⣿⣿⣿⣿⣿⣿⣿⣿⣿⣿⣿⣿⣿⣿⣿⣿⣿⣿⣿⣿⣿⣿⣿⠀⠀⠀⠀⠀⠀⠀⠀⠀⠀⠀⠀</a:t>
            </a:r>
            <a:br/>
            <a:r>
              <a:t>⠀⠀⠀⠀⠀⠀⠀⠀⠀⠀⠀⣿⣿⣿⣿⣿⣿⣿⣿⣿⢗⡟⢹⣿⣿⣿⡿⢿⢿⢇⠀⠀⠀⠀⠀⠀⠀⠀⠀⠀⢔⢕⢔⣿⣿⣿⣿⣿⣿⣿⣿⣿⣿⣿⣿⣿⣿⣿⣿⣿⣿⣿⣿⣿⣿⣿⣿⣿⣿⠀⠀⠀⠀⠀⠀⠀⠀⠀⠀⠀⠀</a:t>
            </a:r>
            <a:br/>
            <a:r>
              <a:t>⠀⠀⠀⠀⠀⠀⠀⠀⠀⠀⠀⡻⢇⢕⢕⢕⢕⠅⢕⢎⣻⣿⣽⣿⣿⣿⢇⢕⢕⢕⢕⢕⢕⢕⢕⢕⢕⢕⢕⢕⢕⢕⢕⢵⢕⢕⢕⢕⢸⣿⣿⣿⣿⣿⣿⣿⣿⣿⣿⣿⣿⣿⣿⣿⣿⣿⣿⣿⣿⠀⠀⠀⠀⠀⠀⠀⠀⠀⠀⠀⠀</a:t>
            </a:r>
            <a:br/>
            <a:r>
              <a:t>⠀⠀⠀⠀⠀⠀⠀⠀⠀⠀⠀⢕⣕⣕⣕⣕⣕⡵⢵⢕⢵⢽⢜⠟⠕⠝⠕⠕⢕⢕⢕⢕⢕⢕⢕⢕⢕⢕⢕⢕⢕⢕⢕⢕⢕⢕⢕⢕⣼⣿⣿⣿⣿⣿⣿⣿⣿⣿⣿⣿⣿⣿⣿⣿⣿⣿⣿⣿⣿⠀⠀⠀⠀⠀⠀⠀⠀⠀⠀⠀⠀</a:t>
            </a:r>
            <a:br/>
            <a:r>
              <a:t>⠀⠀⠀⠀⠀⠀⠀⠀⠀⠀⠀⠁⠁⢁⢀⢀⢀⢀⢀⢄⢄⢄⢄⢄⢀⢀⢄⢄⢕⢕⢕⢕⢕⢕⢕⢕⢕⢕⢕⢕⢕⢕⢕⢕⢕⢕⢕⢕⣿⣿⣿⣿⣿⣿⣿⡿⣿⣿⣿⣿⣿⣿⣿⣿⣿⣿⣿⣿⣿⠀⠀⠀⠀⠀⠀⠀⠀⠀⠀⠀⠀</a:t>
            </a:r>
            <a:br/>
            <a:r>
              <a:t>⠀⠀⠀⠀⠀⠀⠀⠀⠀⠀⠀⠑⠁⠑⠑⠑⠑⠁⠑⠑⠑⠑⠑⠛⠃⠑⠑⠑⠑⠑⠑⠑⠑⠑⠑⠑⠑⠑⠑⠑⠑⠑⠑⠑⠑⠓⠑⠑⠛⠛⠛⠛⠛⠛⠛⠑⠛⠛⠛⠛⠛⠛⠛⠛⠛⠛⠛⠛⠛⠀⠀⠀⠀⠀⠀⠀⠀⠀⠀⠀⠀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⠀⠀⠀⠀⠀⠀⠀⠀⠀⠀⠀⣷⣾⣿⣾⣿⣾⣷⣿⣿⣿⣿⣿⣿⣿⣿⣿⣿⣿⣿⣿⣿⣿⢿⢿⢿⢿⣿⣿⡷⢽⢽⠕⠕⠕⠕⠕⠕⢱⣯⣿⣿⣟⣿⣿⣿⣿⣟⣿⣿⣯⣭⣭⣥⣥⣤⢿⣿⣿⠀⠀⠀⠀⠀⠀⠀⠀⠀⠀⠀⠀</a:t>
            </a:r>
            <a:br/>
            <a:r>
              <a:t>⠀⠀⠀⠀⠀⠀⠀⠀⠀⠀⠀⢿⢿⢿⢿⢟⢿⢟⢟⢟⢟⢟⠟⠿⠻⠿⠿⠿⠿⠟⠙⠁⠁⠁⠑⢕⢕⢜⢝⢓⠓⠓⠓⠓⠑⠑⠑⠑⠁⠉⠉⠉⠉⠉⠉⠉⠁⠁⠁⠀⠀⢀⢀⢄⢅⢅⢕⢻⣿⠀⠀⠀⠀⠀⠀⠀⠀⠀⠀⠀⠀</a:t>
            </a:r>
            <a:br/>
            <a:r>
              <a:t>⠀⠀⠀⠀⠀⠀⠀⠀⠀⠀⠀⠀⠀⠀⠀⠀⠀⠀⠀⠀⠀⠀⠀⠀⠀⠀⠀⠀⠀⢄⢄⢄⢄⢄⢕⢕⢕⢕⢕⢕⠀⠀⠀⠀⠀⠀⠀⠀⠀⠀⠀⠀⠀⠀⠀⠀⠀⢀⢄⢔⢕⢕⢜⢝⢽⠵⢕⢕⣿⠀⠀⠀⠀⠀⠀⠀⠀⠀⠀⠀⠀</a:t>
            </a:r>
            <a:br/>
            <a:r>
              <a:t>⠀⠀⠀⠀⠀⠀⠀⠀⠀⠀⠀⠀⢀⢀⢀⢀⠀⠀⠀⠀⠀⠀⠀⠀⠄⠄⠄⠄⠀⢕⢕⢕⢕⢕⢕⢕⢕⢕⢕⢕⠐⠀⠀⠀⠀⠀⠀⠀⠀⠀⠀⠀⠀⠀⠄⠔⠔⠕⠔⠕⠕⢑⢑⢑⢑⣑⢕⢕⣿⠀⠀⠀⠀⠀⠀⠀⠀⠀⠀⠀⠀</a:t>
            </a:r>
            <a:br/>
            <a:r>
              <a:t>⠀⠀⠀⠀⠀⠀⠀⠀⠀⠀⠀⠐⠀⠀⠀⢀⢀⢀⢀⢀⢀⢀⢀⢀⢀⢀⢀⢀⢀⢕⢕⢕⢕⢕⢕⢕⢕⢕⣧⣕⢄⢄⢄⢄⢄⢔⢔⢔⢔⢔⢔⢔⢖⢗⠕⠕⠕⠕⠕⠕⠕⠑⠑⠑⠑⠑⢕⢕⢿⠀⠀⠀⠀⠀⠀⠀⠀⠀⠀⠀⠀</a:t>
            </a:r>
            <a:br/>
            <a:r>
              <a:t>⠀⠀⠀⠀⠀⠀⠀⠀⠀⠀⠀⠕⠕⠕⠕⠑⠑⠑⠑⠑⠑⠑⠑⠑⠑⠑⠑⠑⠑⢕⢕⢕⢕⢕⢕⢕⢱⣿⣿⡇⠁⠁⠁⠁⠀⠀⠀⠀⠀⠀⠀⠀⢀⢀⢀⢀⢀⢀⢀⢀⢀⢀⢀⢀⢀⢀⢱⣧⣼⠀⠀⠀⠀⠀⠀⠀⠀⠀⠀⠀⠀</a:t>
            </a:r>
            <a:br/>
            <a:r>
              <a:t>⠀⠀⠀⠀⠀⠀⠀⠀⠀⠀⠀⢄⢄⢄⢄⢄⢄⢄⢄⢄⢔⠄⠔⠔⠔⢔⢔⢔⢔⢕⢕⢕⢕⣕⣵⣵⣷⣿⣿⣷⣷⣷⣵⣵⣵⣵⣵⣵⣵⣵⣵⣵⣵⣵⣵⣷⣷⣷⣷⣷⣷⣷⣷⣾⣿⣿⣿⣿⣿⠀⠀⠀⠀⠀⠀⠀⠀⠀⠀⠀⠀</a:t>
            </a:r>
            <a:br/>
            <a:r>
              <a:t>⠀⠀⠀⠀⠀⠀⠀⠀⠀⠀⠀⣷⣷⣷⣷⣷⣿⣿⣿⣿⢿⢿⢿⣿⣿⣿⣿⣿⣿⣿⣿⣿⣿⣿⣿⣿⣿⣿⣿⣿⣿⣿⣿⣿⣿⣿⣿⣿⣿⣿⣿⣿⣿⣿⣿⣿⣿⣿⣿⣿⣿⣿⣿⣿⣿⣿⣿⣿⣿⠀⠀⠀⠀⠀⠀⠀⠀⠀⠀⠀⠀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⠀⠀⠀⠀⠀⠀⠀⠀⠀⠀⠀⣿⣿⣿⣿⣿⣿⣿⣿⣿⢕⢕⣺⣿⡿⣿⣻⣿⣿⣿⣿⣿⣿⣿⣿⣿⣿⣿⣿⣿⣿⣿⣿⣿⣿⣿⣿⣿⣿⣿⣿⣿⣿⣿⣿⣿⣿⣿⣿⣿⣿⣿⣿⣿⣿⣿⣿⣿⣿⠀⠀⠀⠀⠀⠀⠀⠀⠀⠀⠀⠀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⠀⠀⠀⠀⠀⠀⠀⠀⠀⠀⠀⣿⣿⣿⣿⣿⣿⣿⣿⣿⡇⢕⢸⣿⢇⢜⢿⣿⣿⣿⣿⣿⣿⣿⣿⣿⣿⣿⣿⣿⣿⣿⣿⣿⣿⣿⣿⣿⣿⣿⣿⣿⣿⣿⣿⣿⣿⣿⣿⣿⣿⣿⣿⣿⣿⣿⣿⣿⣿⠀⠀⠀⠀⠀⠀⠀⠀⠀⠀⠀⠀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⠀⠀⠀⠀⠀⠀⠀⠀⠀⠀⠀⣿⣿⣿⣿⣿⣿⣿⣿⣿⡇⠔⢸⣿⣷⡕⣾⣿⣿⣿⣿⣿⣿⣿⣿⣿⣿⣿⣿⣿⣿⣿⣿⣿⣿⣿⣿⣿⣿⣿⣿⣿⣿⣿⣿⣿⣿⣿⣿⣿⣿⣿⣿⣿⣿⣿⣿⣿⣿⠀⠀⠀⠀⠀⠀⠀⠀⠀⠀⠀⠀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⠀⠀⠀⠀⠀⠀⠀⠀⠀⠀⠀⣿⣿⣿⣿⣿⣿⣿⣿⣿⡇⠀⢜⣿⣿⣿⣿⣿⣿⣿⣿⣿⣿⣿⣿⣿⣿⣿⣿⣿⣿⣿⣿⣿⣿⣿⣿⣿⣿⣿⣿⣿⣿⣿⣿⣿⣿⣿⣿⣿⣿⣿⣿⣿⣿⣿⣿⣿⣿⠀⠀⠀⠀⠀⠀⠀⠀⠀⠀⠀⠀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⠀⠀⠀⠀⠀⠀⠀⠀⠀⠀⠀⣿⣿⣿⣿⣿⣿⣿⣿⣿⡇⠀⢕⣿⣿⣿⣿⣿⣿⣿⣿⣿⣿⣿⣿⣿⣿⣿⣿⣿⣿⣿⣿⣿⣿⣿⣿⣿⣿⣿⣿⣿⣿⣿⣿⣿⣿⣿⣿⣿⣿⣿⣿⣿⣿⣿⣿⣿⣿⠀⠀⠀⠀⠀⠀⠀⠀⠀⠀⠀⠀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⠀⠀⠀⠀⠀⠀⠀⠀⠀⠀⠀⣿⣿⣿⣿⣿⣿⣿⣿⣿⣿⡕⢕⣿⣿⣿⣿⣿⣿⣿⣿⢿⣿⣾⣿⣿⣿⣿⣿⣿⣿⣿⣿⣿⣿⣿⣿⣿⣿⣿⣿⣿⣿⣿⣿⣿⣿⣿⣿⣿⣿⣿⣿⣿⣿⣿⣿⣿⣿⠀⠀⠀⠀⠀⠀⠀⠀⠀⠀⠀⠀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⠀⠀⠀⠀⠀⠀⠀⠀⠀⠀⠀⣿⣿⣿⣿⣿⣿⣿⣿⣿⣿⣷⣷⣿⣿⣿⣿⣿⣿⣿⢯⣽⣽⣿⣿⣧⣼⣿⣿⣿⣿⣿⣿⣿⣿⣿⣿⣿⣿⣿⣿⣿⣿⣿⣿⣿⣿⣿⣿⣿⣿⣿⣿⣿⣿⣿⣿⣿⣿⠀⠀⠀⠀⠀⠀⠀⠀⠀⠀⠀⠀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⠀⠀⠀⠀⠀⠀⠀⠀⠀⠀⠀⣿⣿⣿⣿⣿⣿⣿⣿⣿⣿⣿⣿⣿⣿⣿⣿⡿⢿⢇⣸⣿⣿⣿⣿⡇⣾⣿⣿⣿⣿⣿⣿⣿⣿⣿⡟⣿⡻⣿⣿⣿⣿⣿⣿⣿⣿⣿⣿⣿⣿⣿⣿⣿⣿⣿⣿⣿⣿⠀⠀⠀⠀⠀⠀⠀⠀⠀⠀⠀⠀</a:t>
            </a:r>
            <a:br/>
            <a:r>
              <a:t>⠀⠀⠀⠀⠀⠀⠀⠀⠀⠀⠀⣿⣿⣿⣿⣿⣿⣿⣿⣿⣏⣿⢿⣿⣿⣿⣯⣹⣵⡇⠘⠙⠙⠙⠙⠙⠙⠝⢟⢟⢟⢟⢟⠙⠑⢕⣕⣸⣯⣿⣿⣿⣿⣿⣿⣿⣿⣿⣿⣿⣿⣿⣿⣿⣿⣿⣿⣿⣿⠀⠀⠀⠀⠀⠀⠀⠀⠀⠀⠀⠀</a:t>
            </a:r>
            <a:br/>
            <a:r>
              <a:t>⠀⠀⠀⠀⠀⠀⠀⠀⠀⠀⠀⣼⡿⢿⢿⢟⢟⢟⢟⣟⣵⣳⢸⣿⣿⣿⣿⣿⡟⢕⢀⢀⢀⢀⢀⢀⢄⢅⢕⢕⢕⣱⣵⣵⣷⣿⣿⢿⣿⣿⣿⣿⣿⣿⣿⣿⣿⣿⣿⣿⣿⣿⣿⣿⣿⣿⣿⣿⣿⠀⠀⠀⠀⠀⠀⠀⠀⠀⠀⠀⠀</a:t>
            </a:r>
            <a:br/>
            <a:r>
              <a:t>⠀⠀⠀⠀⠀⠀⠀⠀⠀⠀⠀⢟⢕⢕⢕⢕⢕⢕⢕⢕⢞⢿⢻⣿⢟⢝⢻⢝⢕⢕⢕⢕⢕⢕⢕⢕⢕⢕⢕⢕⣺⣿⣿⣿⣿⣿⣿⣣⣿⣿⣿⣿⣿⣿⣿⣿⣿⣿⣿⣿⣿⣿⣿⣿⣿⣿⣿⣿⣿⠀⠀⠀⠀⠀⠀⠀⠀⠀⠀⠀⠀</a:t>
            </a:r>
            <a:br/>
            <a:r>
              <a:t>⠀⠀⠀⠀⠀⠀⠀⠀⠀⠀⠀⠑⠑⠓⠓⠓⠚⠛⠙⠙⠙⠙⠑⠉⠁⠁⠁⢕⢕⢕⢕⢕⢕⢕⢕⢕⣾⣧⡕⢕⢽⣿⣿⣿⣿⣿⣿⣿⣿⣿⣿⣿⣿⣿⣿⣿⣿⣿⣿⣿⣿⣿⣿⣿⣿⣿⣿⣿⣿⠀⠀⠀⠀⠀⠀⠀⠀⠀⠀⠀⠀</a:t>
            </a:r>
            <a:br/>
            <a:r>
              <a:t>⠀⠀⠀⠀⠀⠀⠀⠀⠀⠀⠀⢄⢄⠔⠔⢔⢔⠕⠕⠕⢕⢕⢕⣧⡔⢀⢕⢕⢕⢕⢕⢕⢕⢕⢱⣾⣿⣿⣿⣕⣺⣿⣿⣿⣿⣿⣿⣿⣿⣿⣿⣿⣿⣿⣿⣿⣿⣿⣿⣿⣿⣿⣿⣿⣿⣿⣿⣿⣿⠀⠀⠀⠀⠀⠀⠀⠀⠀⠀⠀⠀</a:t>
            </a:r>
            <a:br/>
            <a:r>
              <a:t>⠀⠀⠀⠀⠀⠀⠀⠀⠀⠀⠀⠑⠀⠀⠀⠑⠑⠀⠀⠀⠑⠘⠑⠛⠃⠐⠑⠑⠑⠑⠑⠑⠑⠚⠛⠛⠛⠛⠛⠛⠛⠛⠛⠛⠛⠛⠛⠛⠛⠛⠛⠛⠛⠑⠑⠛⠛⠛⠛⠛⠛⠋⠙⠛⠛⠛⠛⠛⠛⠀⠀⠀⠀⠀⠀⠀⠀⠀⠀⠀⠀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⠀⠀⠀⠀⠀⠀⠀⠀⠀⠀⠀⣵⣿⣷⣿⣷⣿⣿⣿⣿⣿⣿⣿⣿⣿⣿⣿⣿⣿⣿⣿⣿⣿⣿⣿⣿⣿⣿⣿⣿⡷⠽⠽⠝⠕⠕⠕⠕⠕⢸⣏⣿⣿⣟⣿⣿⣻⣿⣹⣿⣿⣯⣭⣥⡥⢿⣿⣿⣿⠀⠀⠀⠀⠀⠀⠀⠀⠀⠀⠀⠀</a:t>
            </a:r>
            <a:br/>
            <a:r>
              <a:t>⠀⠀⠀⠀⠀⠀⠀⠀⠀⠀⠀⢻⢟⢻⢟⢻⢟⢟⢟⢟⢟⠟⠟⠟⠿⠿⠿⠿⠿⠿⠟⠏⢝⢝⢝⢝⢝⢟⢛⠛⠓⠚⠚⠛⠋⠙⠙⠑⠁⠈⠉⠉⠉⠉⠉⠉⠁⠁⠀⠀⠀⠀⢀⢄⢄⢕⢻⣿⣿⠀⠀⠀⠀⠀⠀⠀⠀⠀⠀⠀⠀</a:t>
            </a:r>
            <a:br/>
            <a:r>
              <a:t>⠀⠀⠀⠀⠀⠀⠀⠀⠀⠀⠀⠀⠀⠀⠀⠀⠀⠀⠀⠀⠀⠀⠀⠀⠀⠀⠀⠀⠀⢄⢔⣄⡄⢅⢕⢕⣵⣧⢕⢀⠀⠀⠀⠀⠀⠀⠀⠀⠀⠀⠀⠀⠀⠀⠀⠀⠀⠀⢀⢄⢔⢕⠕⠕⠱⢕⢸⣿⡕⠀⠀⠀⠀⠀⠀⠀⠀⠀⠀⠀⠀</a:t>
            </a:r>
            <a:br/>
            <a:r>
              <a:t>⠀⠀⠀⠀⠀⠀⠀⠀⠀⠀⠀⠀⠀⠀⠀⠀⠄⠄⠄⠄⠄⠄⠄⠀⠄⠀⠀⠄⠄⢕⢕⢹⣵⡱⢕⢺⡻⢿⡕⢕⠐⠐⠀⠀⠀⠀⠀⠀⠀⠀⠀⠀⠀⠀⠀⠄⠔⠕⠕⠕⠑⢑⢑⢑⣑⡕⢜⣿⣿⠀⠀⠀⠀⠀⠀⠀⠀⠀⠀⠀⠀</a:t>
            </a:r>
            <a:br/>
            <a:r>
              <a:t>⠀⠀⠀⠀⠀⠀⠀⠀⠀⠀⠀⢀⢑⢁⢁⢀⢀⢀⢀⢀⢀⢀⢀⢀⢀⢀⢀⢀⢄⣕⣕⢜⣹⣿⣷⣧⣕⣿⣧⢄⢄⢄⢔⢔⢔⢔⢔⢔⢖⢖⢖⢔⠆⠕⠝⠝⠕⠕⠕⠕⠑⠑⠑⠑⠑⢕⡇⣿⣿⠀⠀⠀⠀⠀⠀⠀⠀⠀⠀⠀⠀</a:t>
            </a:r>
            <a:br/>
            <a:r>
              <a:t>⠀⠀⠀⠀⠀⠀⠀⠀⠀⠀⠀⠑⠑⠑⠑⠑⠑⠑⠑⠑⠑⠑⠑⠑⠑⠑⠑⠑⠕⢟⢏⡟⢻⣿⣿⣿⣽⣿⣧⢁⠁⠁⠁⠀⠀⠀⠀⢀⢀⢀⢀⢀⢀⢀⢀⢀⢀⢀⢀⢀⢄⢄⢄⢄⢄⢕⣇⣼⣿⠀⠀⠀⠀⠀⠀⠀⠀⠀⠀⠀⠀</a:t>
            </a:r>
            <a:br/>
            <a:r>
              <a:t>⠀⠀⠀⠀⠀⠀⠀⠀⠀⠀⠀⢄⢄⢔⢔⢔⠔⠔⢔⢔⢔⢔⢔⢔⢔⢔⢔⣔⣔⡜⢝⢕⢕⢜⢝⢟⣻⣿⣿⣵⣵⣵⣵⣵⣵⣵⣵⣵⣵⣵⣵⣵⣷⣷⣷⣷⣷⣶⣷⣷⣷⣷⣿⣿⣿⣿⣿⣿⣿⠀⠀⠀⠀⠀⠀⠀⠀⠀⠀⠀⠀</a:t>
            </a:r>
            <a:br/>
            <a:r>
              <a:t>⠀⠀⠀⠀⠀⠀⠀⠀⠀⠀⠀⣿⣿⣿⣿⣿⣿⣿⣿⣿⡟⠟⢿⡿⣿⣿⣿⣿⣿⣿⣧⣱⣵⣵⣷⣿⣿⣿⣿⣿⣿⣿⣿⣿⣿⣿⣿⣿⣿⣿⣿⣿⣿⣿⣿⣿⣿⣿⣿⣿⣿⣿⣿⣿⣿⣿⣿⣿⢿⠀⠀⠀⠀⠀⠀⠀⠀⠀⠀⠀⠀</a:t>
            </a:r>
            <a:br/>
            <a:r>
              <a:t>⠀⠀⠀⠀⠀⠀⠀⠀⠀⠀⠀⣿⣿⣿⣿⣿⣿⣿⣿⣿⡇⢕⢵⢝⣮⢻⣿⣿⣿⣿⣿⣿⣿⣿⣿⣿⣿⣿⣿⣿⣿⣿⣿⣿⣿⣿⣿⣿⣿⣿⣿⣿⣿⣿⣿⣿⣿⣿⣿⣿⣿⣿⣿⣿⣿⣿⣿⣿⢼⠀⠀⠀⠀⠀⠀⠀⠀⠀⠀⠀⠀</a:t>
            </a:r>
            <a:br/>
            <a:r>
              <a:t>⠀⠀⠀⠀⠀⠀⠀⠀⠀⠀⠀⣿⣿⣿⣿⣿⣿⣿⣿⣿⡇⠅⢕⢕⢕⢕⣿⣿⣿⣿⣿⣿⣿⣿⣿⣿⣿⣿⣿⣿⣿⣿⣿⣿⣿⣿⣿⣿⣿⣿⣿⣿⣿⣿⣿⣿⣿⣿⣿⣿⣿⣿⣿⣿⣿⣿⣿⣿⢸⠀⠀⠀⠀⠀⠀⠀⠀⠀⠀⠀⠀</a:t>
            </a:r>
            <a:br/>
            <a:r>
              <a:t>⠀⠀⠀⠀⠀⠀⠀⠀⠀⠀⠀⣿⣿⣿⣿⣿⣿⣿⣿⣿⡇⠀⢕⡕⢕⢕⣿⣿⣿⣿⣿⣿⣿⣿⣿⣿⣿⣿⣿⣿⣿⣿⣿⣿⣿⣿⣿⣿⣿⣿⣿⣿⣿⣿⣿⣿⣿⣿⣿⣿⣿⣿⣿⣿⣿⣿⣿⣿⢼⠀⠀⠀⠀⠀⠀⠀⠀⠀⠀⠀⠀</a:t>
            </a:r>
            <a:br/>
            <a:r>
              <a:t>⠀⠀⠀⠀⠀⠀⠀⠀⠀⠀⠀⣿⣿⣿⣿⣿⣿⣿⣿⣿⡇⢀⢕⣿⣕⣵⣿⣿⣿⣿⣿⣿⣿⣿⣿⣿⣿⣿⣿⣿⣿⣿⣿⣿⣿⣿⣿⣿⣿⣿⣿⣿⣿⣿⣿⣿⣿⣿⣿⣿⣿⣿⣿⣿⣿⣿⣿⣟⣺⠀⠀⠀⠀⠀⠀⠀⠀⠀⠀⠀⠀</a:t>
            </a:r>
            <a:br/>
            <a:r>
              <a:t>⠀⠀⠀⠀⠀⠀⠀⠀⠀⠀⠀⣿⣿⣿⣿⣿⣿⣿⣿⣿⣷⢕⢕⣿⣿⣿⣿⣿⣿⣿⣿⣿⣿⣿⣿⣿⣿⣿⣿⣿⣿⣿⣿⣿⣿⣿⣿⣿⣿⣿⣿⣿⣿⣿⣿⣿⣿⣿⣿⣿⣿⣿⣿⣿⣿⣿⣿⣿⣿⠀⠀⠀⠀⠀⠀⠀⠀⠀⠀⠀⠀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⠀⠀⠀⠀⠀⠀⠀⠀⠀⠀⠀⣿⣿⣿⣿⣿⣿⣿⣿⣿⣿⡕⢕⣿⣿⣿⣿⣿⣿⣿⣿⣿⣿⣿⣿⣿⣿⣿⣿⣿⣿⣿⣿⣿⣿⣿⣿⣿⣿⣿⣿⣿⣿⣿⣿⣿⣿⣿⣿⣿⣿⣿⣿⣿⣿⣿⣿⣿⣟⠀⠀⠀⠀⠀⠀⠀⠀⠀⠀⠀⠀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⠀⠀⠀⠀⠀⠀⠀⠀⠀⠀⠀⣿⣿⣿⣿⣿⣿⣿⣿⣿⣿⣿⣿⣿⣿⣿⣿⣿⣿⣿⣿⢿⣿⣿⣿⣿⣿⣿⣿⣿⣿⣿⣿⣿⣿⣿⣿⣿⣿⣿⣿⣿⣿⣿⣿⣿⣿⣿⣿⣿⣿⣿⣿⣿⣿⣿⣿⣿⣿⠀⠀⠀⠀⠀⠀⠀⠀⠀⠀⠀⠀</a:t>
            </a:r>
            <a:br/>
            <a:r>
              <a:t>⠀⠀⠀⠀⠀⠀⠀⠀⠀⠀⠀⢾⣿⣿⣿⣿⣿⣿⣿⣿⣧⢿⢻⣿⣿⣿⣿⣿⣿⣿⡕⢱⣾⣿⣿⣿⡿⢿⢟⢟⢟⢟⢟⢟⢟⣿⣿⣿⣿⣿⣿⣿⣿⣿⣿⣿⣿⣿⣿⣿⣿⣿⣿⣿⣿⣿⣿⣿⣿⠀⠀⠀⠀⠀⠀⠀⠀⠀⠀⠀⠀</a:t>
            </a:r>
            <a:br/>
            <a:r>
              <a:t>⠀⠀⠀⠀⠀⠀⠀⠀⠀⠀⠀⣾⡿⢝⢝⢝⢝⢝⢝⢝⣻⣾⣺⣿⣿⣿⣿⣿⢟⢟⢇⢔⢕⢕⢔⢔⢰⣷⣷⣷⣷⣷⣷⣷⣶⣾⣿⣿⣿⣿⣿⣿⣿⣿⣿⣿⣿⣿⣿⣿⣿⣿⣿⣿⣿⣿⣿⣿⣿⠀⠀⠀⠀⠀⠀⠀⠀⠀⠀⠀⠀</a:t>
            </a:r>
            <a:br/>
            <a:r>
              <a:t>⠀⠀⠀⠀⠀⠀⠀⠀⠀⠀⠀⢝⢕⢕⢕⢕⣕⣕⣕⡕⡽⢽⢽⢿⠏⢹⠝⢎⢕⢕⢇⢕⢕⢕⢕⢕⢕⢹⣿⣿⣿⣿⣿⣿⣿⣿⣿⣿⣿⣿⣿⣿⣿⣿⣿⣿⣿⣿⣿⣿⣿⣿⣿⣿⣿⣿⣿⣿⣿⠀⠀⠀⠀⠀⠀⠀⠀⠀⠀⠀⠀</a:t>
            </a:r>
            <a:br/>
            <a:r>
              <a:t>⠀⠀⠀⠀⠀⠀⠀⠀⠀⠀⠀⠀⠁⢀⢀⢐⢀⢄⢀⢀⢄⣄⡄⣄⢀⢀⢀⢕⢱⡕⢕⢕⢕⢕⢕⢕⢕⢸⣿⣿⣿⣿⣿⣿⣿⣿⣿⣿⣿⣿⣿⣿⣿⣿⣿⣿⣿⣿⣿⣿⣿⣿⣿⣿⣿⣿⣿⣿⣿⠀⠀⠀⠀⠀⠀⠀⠀⠀⠀⠀⠀</a:t>
            </a:r>
            <a:br/>
            <a:r>
              <a:t>⠀⠀⠀⠀⠀⠀⠀⠀⠀⠀⠀⢕⢕⠁⠑⠑⠁⠁⠁⠁⢕⢕⢕⣿⡇⢕⢕⢕⢕⢇⢕⢕⢕⢕⢕⢷⣷⣿⣿⣿⣿⣿⣿⣿⣿⣿⣿⣿⣿⣿⣿⣿⢟⢻⣿⣿⣿⣿⣿⣿⣿⣿⣿⣿⣿⣿⣿⣿⣿⠀⠀⠀⠀⠀⠀⠀⠀⠀⠀⠀⠀</a:t>
            </a:r>
            <a:br/>
            <a:r>
              <a:t>⠀⠀⠀⠀⠀⠀⠀⠀⠀⠀⠀⠑⠀⠀⠑⠑⠐⠑⠑⠑⠑⠘⠃⠛⠑⠑⠑⠑⠑⠑⠑⠑⠑⠑⠑⠚⠛⠛⠛⠛⠛⠛⠛⠛⠛⠛⠛⠛⠛⠋⠙⠙⠃⠑⠛⠛⠛⠋⠙⠚⠛⠛⠛⠛⠛⠛⠛⠛⠛⠀⠀⠀⠀⠀⠀⠀⠀⠀⠀⠀⠀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⠀⠀⠀⠀⠀⠀⠀⠀⠀⠀⠀⣸⣷⣿⣷⣾⣷⣿⣿⣿⣿⣿⣿⣿⣿⣿⣿⣿⣿⣿⣿⣿⣿⣿⣿⣿⣿⣿⣿⣿⣿⢯⠼⠝⠕⠕⠕⠕⠅⠑⢸⣏⣿⣿⣟⣿⣿⣿⣿⣽⣿⣿⣯⡥⢿⣿⣿⣿⣿⠀⠀⠀⠀⠀⠀⠀⠀⠀⠀⠀⠀</a:t>
            </a:r>
            <a:br/>
            <a:r>
              <a:t>⠀⠀⠀⠀⠀⠀⠀⠀⠀⠀⠀⢟⢟⢟⢟⢟⢟⢟⢟⠟⠟⠟⠟⠻⠟⠿⠿⠿⠿⠿⠟⢟⢟⢟⢟⢟⢛⠛⠛⠛⠛⠛⠛⠛⠋⠙⠙⠉⠁⠁⠁⠉⠉⠉⠉⠁⠁⠁⠀⠀⠀⠀⢀⢀⢕⢿⣿⡿⢿⠀⠀⠀⠀⠀⠀⠀⠀⠀⠀⠀⠀</a:t>
            </a:r>
            <a:br/>
            <a:r>
              <a:t>⠀⠀⠀⠀⠀⠀⠀⠀⠀⠀⠀⠀⠀⠀⠀⠀⠀⠀⠀⠀⠀⠀⠀⠀⠀⠀⠀⠀⠀⠀⢁⢅⢁⢑⢕⢕⢕⢕⢄⠀⠀⠀⠀⠀⠀⠀⠀⠀⠀⠀⠀⠀⠀⠀⠀⠀⠀⠀⢀⢄⢄⢕⠕⠕⢕⢸⣿⢜⢝⠀⠀⠀⠀⠀⠀⠀⠀⠀⠀⠀⠀</a:t>
            </a:r>
            <a:br/>
            <a:r>
              <a:t>⠀⠀⠀⠀⠀⠀⠀⠀⠀⠀⠀⠀⠄⠄⠄⠄⠄⠄⠄⠄⠄⠄⠀⠀⠀⠄⠀⠀⠀⢔⢕⢕⣻⣿⣷⣷⣾⣾⢕⠐⠀⠀⠀⠀⠀⠀⠀⠀⠀⠀⠀⠀⠀⠀⠀⠀⠄⠔⢑⢕⢑⢑⢑⢑⢕⣺⣿⣷⣷⠀⠀⠀⠀⠀⠀⠀⠀⠀⠀⠀⠀</a:t>
            </a:r>
            <a:br/>
            <a:r>
              <a:t>⠀⠀⠀⠀⠀⠀⠀⠀⠀⠀⠀⢀⢁⢁⢁⢁⢁⢁⢀⢀⢀⢀⢀⢄⢄⢄⢄⢄⢄⢕⢕⡕⢕⢪⣿⣿⣿⣏⣷⢔⢄⢔⢔⢔⢔⢔⢔⢔⢖⢖⠆⠕⠕⠕⠜⠝⠕⠕⠑⠑⠑⠑⠑⠑⢕⡇⣿⣿⣿⠀⠀⠀⠀⠀⠀⠀⠀⠀⠀⠀⠀</a:t>
            </a:r>
            <a:br/>
            <a:r>
              <a:t>⠀⠀⠀⠀⠀⠀⠀⠀⠀⠀⠀⠑⠑⠑⠑⠑⠑⠑⠑⠑⠑⠁⠁⠁⠁⠁⠁⠁⠁⢕⣾⣿⡷⢿⣿⣿⣿⣧⡞⠁⠀⠀⠀⢀⢀⢀⢀⢀⢀⢀⢀⢀⢀⢀⢀⢀⢀⢀⢄⢄⢄⢄⢄⢄⢕⣕⣽⣿⣿⠀⠀⠀⠀⠀⠀⠀⠀⠀⠀⠀⠀</a:t>
            </a:r>
            <a:br/>
            <a:r>
              <a:t>⠀⠀⠀⠀⠀⠀⠀⠀⠀⠀⠀⢔⢔⢔⢔⢔⢔⢔⣔⣔⣔⣔⣔⣔⣔⣕⣑⣑⣕⣕⢱⢵⢷⣮⣿⣿⣿⣿⣧⣵⣵⣵⣵⣵⣵⣵⣵⣵⣵⣷⣷⣷⣷⣷⣷⣷⣷⣷⣷⣷⣾⣿⣿⣿⣿⣿⣿⣿⣿⠀⠀⠀⠀⠀⠀⠀⠀⠀⠀⠀⠀</a:t>
            </a:r>
            <a:br/>
            <a:r>
              <a:t>⠀⠀⠀⠀⠀⠀⠀⠀⠀⠀⠀⣿⣿⣿⣿⣿⣿⣿⣿⣿⡟⢛⢻⣿⣿⣿⣿⣿⣿⣿⣧⢝⢕⢿⣟⣿⣿⣿⣿⣿⣿⣿⣿⣿⣿⣿⣿⣿⣿⣿⣿⣿⣿⣿⣿⣿⣿⣿⣿⣿⣿⣿⣿⣿⣿⣿⣿⣿⢿⠀⠀⠀⠀⠀⠀⠀⠀⠀⠀⠀⠀</a:t>
            </a:r>
            <a:br/>
            <a:r>
              <a:t>⠀⠀⠀⠀⠀⠀⠀⠀⠀⠀⠀⣿⣿⣿⣿⣿⣿⣿⣿⣿⡇⠕⢞⣮⣻⣿⣿⣿⣿⣿⣿⣿⣿⣿⣿⣿⣿⣿⣿⣿⣿⣿⣿⣿⣿⣿⣿⣿⣿⣿⣿⣿⣿⣿⣿⣿⣿⣿⣿⣿⣿⣿⣿⣿⣿⣿⣿⢾⡕⠀⠀⠀⠀⠀⠀⠀⠀⠀⠀⠀⠀</a:t>
            </a:r>
            <a:br/>
            <a:r>
              <a:t>⠀⠀⠀⠀⠀⠀⠀⠀⠀⠀⠀⣿⣿⣿⣿⣿⣿⣿⣿⣿⡇⢀⢕⢟⣿⣿⣿⣿⣿⣿⣿⣿⣿⣿⣿⣿⣿⣿⣿⣿⣿⣿⣿⣿⣿⣿⣿⣿⣿⣿⣿⣿⣿⣿⣿⣿⣿⣿⣿⣿⣿⣿⣿⣿⣿⣿⣿⣼⣧⠀⠀⠀⠀⠀⠀⠀⠀⠀⠀⠀⠀</a:t>
            </a:r>
            <a:br/>
            <a:r>
              <a:t>⠀⠀⠀⠀⠀⠀⠀⠀⠀⠀⠀⣿⣿⣿⣿⣿⣿⣿⣿⣿⡇⢕⢕⢕⢻⣿⣿⣿⣿⣿⣿⣿⣿⣿⣿⣿⣿⣿⣿⣿⣿⣿⣿⣿⣿⣿⣿⣿⣿⣿⣿⣿⣿⣿⣿⣿⣿⣿⣿⣿⣿⣿⣿⣿⣿⣿⣿⢿⣿⠀⠀⠀⠀⠀⠀⠀⠀⠀⠀⠀⠀</a:t>
            </a:r>
            <a:br/>
            <a:r>
              <a:t>⠀⠀⠀⠀⠀⠀⠀⠀⠀⠀⠀⣿⣿⣿⣿⣿⣿⣿⣿⣿⣷⢅⢕⣼⣿⣿⣿⣿⣿⣿⣿⣿⣿⣿⣿⣿⣿⣿⣿⣿⣿⣿⣿⣿⣿⣿⣿⣿⣿⣿⣿⣿⣿⣿⣿⣿⣿⣿⣿⣿⣿⣿⣿⣿⣿⣿⣿⣾⣿⠀⠀⠀⠀⠀⠀⠀⠀⠀⠀⠀⠀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⠀⠀⠀⠀⠀⠀⠀⠀⠀⠀⠀⣿⣿⣿⣿⣿⣿⣿⣿⣿⣿⢕⢕⣿⣿⣿⣿⣿⣿⣿⣿⣿⣿⣿⣿⣿⣿⣿⣿⣿⣿⣿⣿⣿⣿⣿⣿⣿⣿⣿⣿⣿⣿⣿⣿⣿⣿⣿⣿⣿⣿⣿⣿⣿⣿⣿⣿⣯⣽⠀⠀⠀⠀⠀⠀⠀⠀⠀⠀⠀⠀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⠀⠀⠀⠀⠀⠀⠀⠀⠀⠀⠀⣿⣿⣿⣿⣿⣿⣿⣿⣿⣿⡇⢕⣿⣿⣿⣿⣿⣿⣿⣿⣿⣿⣿⣿⣿⣿⣿⣿⣿⣿⣿⣿⣿⣿⣿⣿⣿⣿⣿⣿⣿⣿⣿⣿⣿⣿⣿⣿⣿⣿⣿⣿⣿⣿⣿⣿⣗⣷⠀⠀⠀⠀⠀⠀⠀⠀⠀⠀⠀⠀</a:t>
            </a:r>
            <a:br/>
            <a:r>
              <a:t>⠀⠀⠀⠀⠀⠀⠀⠀⠀⠀⠀⣿⣿⣿⣿⣿⣿⣿⣿⣿⣿⣇⣕⣿⣿⣿⣿⣿⣿⣿⣿⣿⣿⣿⣿⣿⣿⣿⣿⣿⣿⣿⣿⣿⣿⣿⣿⣿⣿⣿⣿⣿⣿⣿⣿⣿⣿⣿⣿⣿⣿⣿⣿⣿⣿⣿⣿⣿⣿⠀⠀⠀⠀⠀⠀⠀⠀⠀⠀⠀⠀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⠀⠀⠀⠀⠀⠀⠀⠀⠀⠀⠀⢏⣽⣿⢿⢿⢿⢿⢿⢿⣿⢻⣹⣿⣿⣿⣿⣿⣿⣿⣿⣿⣿⣿⣿⣿⣿⣿⣿⣿⣿⢿⢟⢝⣻⣿⣿⣿⣿⣿⣿⣿⣿⣿⣿⣿⣿⣿⣿⣿⣿⣿⣿⣿⣿⣿⣿⣿⣿⠀⠀⠀⠀⠀⠀⠀⠀⠀⠀⠀⠀</a:t>
            </a:r>
            <a:br/>
            <a:r>
              <a:t>⠀⠀⠀⠀⠀⠀⠀⠀⠀⠀⠀⣿⢟⢕⢕⢕⢕⢕⢕⢸⢼⣾⢿⣿⣿⣿⣿⡿⢏⣸⣿⡯⣿⣿⣿⣿⣿⣿⣿⣿⣿⣿⣿⣿⣿⣿⣿⣿⣿⣿⣿⣿⣿⣿⣿⣿⣿⣿⣿⣿⣿⣿⣿⣿⣿⣿⣿⣿⣱⠀⠀⠀⠀⠀⠀⠀⠀⠀⠀⠀⠀</a:t>
            </a:r>
            <a:br/>
            <a:r>
              <a:t>⠀⠀⠀⠀⠀⠀⠀⠀⠀⠀⠀⠑⠕⠕⠑⠑⠑⠑⠓⠓⠓⠚⠛⠙⠑⠘⠑⢕⡵⣿⣿⢇⢜⣿⣿⣿⣿⣿⣿⣿⣿⣿⣿⣿⣿⣿⣿⣿⣿⣿⣿⣿⣿⣿⣿⣿⣿⣿⣿⣿⣿⣿⣿⣿⣿⣿⣿⣿⣿⠀⠀⠀⠀⠀⠀⠀⠀⠀⠀⠀⠀</a:t>
            </a:r>
            <a:br/>
            <a:r>
              <a:t>⠀⠀⠀⠀⠀⠀⠀⠀⠀⠀⠀⢄⢄⠄⠄⢔⠔⠔⠔⠔⢔⢔⢔⣴⡔⣵⣵⡾⢇⢕⢿⣷⢾⣿⣿⣿⣿⣿⣿⣿⣿⣿⣿⣿⣿⣿⣿⡯⢹⣿⣿⣿⣿⣿⣿⣿⣿⣿⣿⣿⣿⣿⣿⣿⣿⣿⣿⣿⣿⠀⠀⠀⠀⠀⠀⠀⠀⠀⠀⠀⠀</a:t>
            </a:r>
            <a:br/>
            <a:r>
              <a:t>⠀⠀⠀⠀⠀⠀⠀⠀⠀⠀⠀⢕⢕⠀⢄⠅⠀⠀⢀⢐⢕⢕⡕⣿⢇⢝⢟⢇⢕⢕⢕⢜⢎⢝⡟⣿⣿⣿⣿⣿⣿⣿⣿⣿⣿⢏⢜⢧⢸⢿⣟⡜⢝⣿⡿⢿⣿⣿⣻⣿⣿⣿⣿⣿⣿⣿⣿⣿⣿⠀⠀⠀⠀⠀⠀⠀⠀⠀⠀⠀⠀</a:t>
            </a:r>
            <a:br/>
            <a:r>
              <a:t>⠀⠀⠀⠀⠀⠀⠀⠀⠀⠀⠀⠑⠑⠑⠑⠑⠐⠐⠑⠑⠑⠑⠃⠛⠑⠑⠑⠑⠑⠑⠑⠑⠑⠑⠑⠚⠛⠛⠛⠛⠛⠛⠛⠛⠑⠑⠑⠑⠑⠑⠑⠑⠘⠓⠑⠑⠑⠙⠑⠑⠛⠛⠛⠋⠛⠛⠛⠛⠛⠀⠀⠀⠀⠀⠀⠀⠀⠀⠀⠀⠀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⠀⠀⠀⠀⠀⠀⠀⠀⠀⠀⠀⣵⣾⣧⣿⣷⣿⣷⣿⣾⣿⣾⣿⣿⣿⣿⣿⣿⣿⣿⣿⣿⣿⣿⣿⣿⣿⣿⣿⣿⣿⣿⢿⢧⠵⠕⠕⠕⠕⠕⠁⠑⢸⣿⣿⣿⣻⣿⣿⣿⣯⣽⣿⣿⣿⣿⣿⣿⣿⠀⠀⠀⠀⠀⠀⠀⠀⠀⠀⠀⠀</a:t>
            </a:r>
            <a:br/>
            <a:r>
              <a:t>⠀⠀⠀⠀⠀⠀⠀⠀⠀⠀⠀⢿⢿⢿⢿⢻⢟⢻⢟⢟⠟⠟⠟⠟⠟⠟⠿⠿⠿⠿⠿⠟⠟⠟⠟⠛⠛⠛⠛⠛⠛⠛⠛⠛⠋⠙⠙⠉⠉⠁⠁⠉⠉⠉⠉⠉⠁⠁⠁⠀⠀⠀⢕⢿⣿⣿⣿⣟⣿⠀⠀⠀⠀⠀⠀⠀⠀⠀⠀⠀⠀</a:t>
            </a:r>
            <a:br/>
            <a:r>
              <a:t>⠀⠀⠀⠀⠀⠀⠀⠀⠀⠀⠀⠀⠀⠀⠀⠀⠀⠀⠀⠀⠀⠀⠀⠀⠀⠀⠀⠀⠀⠀⠀⠀⢀⢄⢄⢄⢀⠀⠀⠀⠀⠀⠀⠀⠀⠀⠀⠀⠀⠀⠀⠀⠀⠀⠀⠀⠀⠀⠀⠀⢀⢄⢅⢸⢇⢗⢕⢗⢹⠀⠀⠀⠀⠀⠀⠀⠀⠀⠀⠀⠀</a:t>
            </a:r>
            <a:br/>
            <a:r>
              <a:t>⠀⠀⠀⠀⠀⠀⠀⠀⠀⠀⠀⠄⠄⠄⠄⠄⠄⠄⠄⠄⠄⠄⠀⠀⠀⠀⠀⠀⠀⠀⠐⢄⢕⣵⣴⣕⡕⢕⢔⠀⠀⠀⠀⠀⠀⠀⠀⠀⠀⠀⠀⠀⠀⠀⠀⠀⠀⠀⠔⢑⢑⢑⢕⣼⣷⣵⣥⡕⣼⠀⠀⠀⠀⠀⠀⠀⠀⠀⠀⠀⠀</a:t>
            </a:r>
            <a:br/>
            <a:r>
              <a:t>⠀⠀⠀⠀⠀⠀⠀⠀⠀⠀⠀⢀⢁⢁⢁⢁⢁⢁⢁⢁⢀⢀⢄⢄⢄⢄⢄⢄⢄⢄⢕⢕⣿⣿⣿⣿⣿⣧⢕⢄⢔⢔⢔⢔⢔⢔⢔⢔⢔⠔⠖⠔⠕⠕⠕⠕⠝⠕⠕⠑⠑⠑⢕⢇⣿⣿⣿⣿⣿⠀⠀⠀⠀⠀⠀⠀⠀⠀⠀⠀⠀</a:t>
            </a:r>
            <a:br/>
            <a:r>
              <a:t>⠀⠀⠀⠀⠀⠀⠀⠀⠀⠀⠀⠑⠑⠑⠑⠑⠁⠁⠁⠁⠁⠁⠁⠁⠁⠁⠁⠁⠁⠁⢕⢕⢱⣧⣕⣻⣿⣿⣷⢄⢀⢀⢀⢀⢀⢀⢀⢀⢀⢀⢀⢀⢀⢀⢀⢀⢀⢀⢄⢄⢄⢄⢕⣇⣿⣿⣿⡗⣿⠀⠀⠀⠀⠀⠀⠀⠀⠀⠀⠀⠀</a:t>
            </a:r>
            <a:br/>
            <a:r>
              <a:t>⠀⠀⠀⠀⠀⠀⠀⠀⠀⠀⠀⣔⣔⣔⣕⣕⣔⣐⣕⣕⣑⣑⣕⣕⣕⣕⣕⣕⣕⣕⣕⡕⣞⣟⣿⣿⣿⣿⣿⣵⣵⣵⣵⣵⣵⣵⣷⣷⣷⣷⣷⣷⣷⣷⣷⣷⣷⣷⣷⣷⣿⣿⣿⣿⣿⣿⣿⡇⣿⠀⠀⠀⠀⠀⠀⠀⠀⠀⠀⠀⠀</a:t>
            </a:r>
            <a:br/>
            <a:r>
              <a:t>⠀⠀⠀⠀⠀⠀⠀⠀⠀⠀⠀⢻⣿⣿⣿⣿⣿⣿⣿⣿⣿⢝⢹⣿⣿⣿⣿⣿⣿⣿⣿⡇⢜⢽⣿⣿⣿⣿⣿⣿⣿⣿⣿⣿⣿⣿⣿⣿⣿⣿⣿⣿⣿⣿⣿⣿⣿⣿⣿⣿⣿⣿⣿⣿⡿⣿⢽⡕⣿⠀⠀⠀⠀⠀⠀⠀⠀⠀⠀⠀⠀</a:t>
            </a:r>
            <a:br/>
            <a:r>
              <a:t>⠀⠀⠀⠀⠀⠀⠀⠀⠀⠀⠀⢸⣿⣿⣿⣿⣿⣿⣿⣿⣿⢕⢕⣿⣿⣿⣿⣿⣿⣿⣿⣿⡕⢕⢟⣿⣿⣿⣿⣿⣿⣿⣿⣿⣿⣿⣿⣿⣿⣿⣿⣿⣿⣿⣿⣿⣿⣿⣿⣿⣿⣿⣿⣿⡷⣯⢕⢜⢿⠀⠀⠀⠀⠀⠀⠀⠀⠀⠀⠀⠀</a:t>
            </a:r>
            <a:br/>
            <a:r>
              <a:t>⠀⠀⠀⠀⠀⠀⠀⠀⠀⠀⠀⢸⣿⣿⣿⣿⣿⣿⣿⣿⣿⢕⢕⣿⣿⣿⣿⣿⣿⣿⣿⣿⣧⣵⣿⣿⣿⣿⣿⣿⣿⣿⣿⣿⣿⣿⣿⣿⣿⣿⣿⣿⣿⣿⣿⣿⣿⣿⣿⣿⣿⣿⣿⣿⡏⣿⣫⣕⢜⠀⠀⠀⠀⠀⠀⠀⠀⠀⠀⠀⠀</a:t>
            </a:r>
            <a:br/>
            <a:r>
              <a:t>⠀⠀⠀⠀⠀⠀⠀⠀⠀⠀⠀⢸⣿⣿⣿⣿⣿⣿⣿⣿⣿⢕⢕⣿⣿⣿⣿⣿⣿⣿⣿⣿⣿⣿⣿⣿⣿⣿⣿⣿⣿⣿⣿⣿⣿⣿⣿⣿⣿⣿⣿⣿⣿⣿⣿⣿⣿⣿⣿⣿⣿⣿⣿⣿⡷⣿⣿⣿⣇⠀⠀⠀⠀⠀⠀⠀⠀⠀⠀⠀⠀</a:t>
            </a:r>
            <a:br/>
            <a:r>
              <a:t>⠀⠀⠀⠀⠀⠀⠀⠀⠀⠀⠀⢸⣿⣿⣿⣿⣿⣿⣿⣿⣿⢕⢕⢻⣿⣿⣿⣿⣿⣿⣿⣿⣿⣿⣿⣿⣿⣿⣿⣿⣿⣿⣿⣿⣿⣿⣿⣿⣿⣿⣿⣿⣿⣿⣿⣿⣿⣿⣿⣿⣿⣿⣿⣿⣽⣽⣽⢹⣽⠀⠀⠀⠀⠀⠀⠀⠀⠀⠀⠀⠀</a:t>
            </a:r>
            <a:br/>
            <a:r>
              <a:t>⠀⠀⠀⠀⠀⠀⠀⠀⠀⠀⠀⢕⣿⣿⣿⣿⣿⣿⣿⣿⣿⡇⢕⢸⣿⣿⣿⣿⣿⣿⣿⣿⣿⣿⣿⣿⣿⣿⣿⣿⣿⣿⣿⣿⣿⣿⣿⣿⣿⣿⣿⣿⣿⣿⣿⣿⣿⣿⣿⣿⣿⣿⣿⣿⣷⢾⣿⡧⢜⠀⠀⠀⠀⠀⠀⠀⠀⠀⠀⠀⠀</a:t>
            </a:r>
            <a:br/>
            <a:r>
              <a:t>⠀⠀⠀⠀⠀⠀⠀⠀⠀⠀⠀⠕⣿⣿⣿⣿⣿⣿⣿⣿⣿⡇⢕⢸⣽⣿⣿⣿⣿⣿⣿⣿⣿⣿⣿⣿⣿⣿⣿⣿⣿⣿⣿⣿⣿⣿⣿⣿⣿⣿⣿⣿⣿⣿⣿⣿⣿⣿⣿⣿⣿⣿⣿⣿⣿⣿⡿⢯⡼⠀⠀⠀⠀⠀⠀⠀⠀⠀⠀⠀⠀</a:t>
            </a:r>
            <a:br/>
            <a:r>
              <a:t>⠀⠀⠀⠀⠀⠀⠀⠀⠀⠀⠀⣷⣿⣿⣿⣿⣿⣿⣿⣿⣿⣷⣷⣾⣿⣿⣯⡻⢿⣿⣿⣿⣿⣿⣿⣿⣿⣿⣿⣿⣿⣿⣿⣿⣿⣿⣿⣿⣿⣿⣿⣿⣿⣿⣿⣿⣿⣿⣿⣿⣿⣿⣿⣿⣿⣿⣿⣿⣿⠀⠀⠀⠀⠀⠀⠀⠀⠀⠀⠀⠀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⠀⠀⠀⠀⠀⠀⠀⠀⠀⠀⠀⣿⣿⣿⣿⣿⣿⣿⣿⣿⣿⣿⣿⣿⣿⣿⣿⣿⣇⢻⣿⣿⣿⣿⣿⣿⣿⣿⣿⣿⣿⣿⣿⣿⣿⣿⣿⣿⣿⣿⣿⣿⣿⣿⣿⣿⣿⣿⣿⣿⣿⣿⣿⣿⣿⣿⣿⣿⣿⠀⠀⠀⠀⠀⠀⠀⠀⠀⠀⠀⠀</a:t>
            </a:r>
            <a:br/>
            <a:r>
              <a:t>⠀⠀⠀⠀⠀⠀⠀⠀⠀⠀⠀⢽⡿⣿⣿⣿⣿⣿⣿⣿⣯⢽⢟⣿⣿⣿⣿⣿⣿⣿⣿⣿⣿⣿⣿⣿⣿⣿⣿⣿⣿⣿⣿⣿⣿⣿⣿⣿⣿⣿⣿⣿⣿⣿⣿⣿⣿⣿⣿⣿⣿⣿⣿⣿⣿⣿⣿⣿⣿⠀⠀⠀⠀⠀⠀⠀⠀⠀⠀⠀⠀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⠀⠀⠀⠀⠀⠀⠀⠀⠀⠀⠀⣿⣾⡿⢝⢝⢝⢝⢝⢝⣟⣿⣾⣿⣿⢏⢝⢝⡿⢻⣻⣿⣿⣿⣿⣿⣿⣿⣿⣿⣿⣿⣿⣿⣿⣿⣿⣿⣿⣿⣿⣿⣿⣿⣿⣿⣿⣿⣿⣿⣿⣿⣿⣿⣿⡿⢿⣿⣿⠀⠀⠀⠀⠀⠀⠀⠀⠀⠀⠀⠀</a:t>
            </a:r>
            <a:br/>
            <a:r>
              <a:t>⠀⠀⠀⠀⠀⠀⠀⠀⠀⠀⠀⠝⢝⢕⢕⢕⢕⠕⠕⠕⠕⠝⠫⠿⠇⠕⢕⢕⢕⢕⣿⣿⣿⣿⣿⣿⣿⣿⣿⣿⣿⣿⣿⣿⣿⣿⣿⣿⣿⣿⣿⣿⣿⣿⣿⣿⣿⣿⣿⣿⣿⣿⣿⣿⣿⣧⣼⣷⣽⠀⠀⠀⠀⠀⠀⠀⠀⠀⠀⠀⠀</a:t>
            </a:r>
            <a:br/>
            <a:r>
              <a:t>⠀⠀⠀⠀⠀⠀⠀⠀⠀⠀⠀⢀⢀⢀⠀⠄⢄⢄⢄⢄⢄⢄⡄⣄⢄⢄⢄⢕⢕⢕⢜⢟⣿⣿⣿⣿⣿⣿⣿⣿⣿⣿⣿⣿⣿⣿⣽⣿⣿⣿⣿⣿⣿⣿⣿⣿⣿⣿⣿⣿⣿⣿⣿⣿⣿⣿⣿⣿⣿⠀⠀⠀⠀⠀⠀⠀⠀⠀⠀⠀⠀</a:t>
            </a:r>
            <a:br/>
            <a:r>
              <a:t>⠀⠀⠀⠀⠀⠀⠀⠀⠀⠀⠀⢸⢕⢕⠀⠀⠀⠀⠀⠀⢕⢕⡕⣸⡇⢕⢕⢕⢕⢕⢕⢕⢟⢜⢻⣿⣿⣿⡿⢿⣿⣿⣿⣿⣿⢿⣿⣿⣿⢟⢿⢿⣿⣿⣿⣿⢻⣿⣿⣿⣿⣿⣿⣿⣿⣿⢇⣿⣿⠀⠀⠀⠀⠀⠀⠀⠀⠀⠀⠀⠀</a:t>
            </a:r>
            <a:br/>
            <a:r>
              <a:t>⠀⠀⠀⠀⠀⠀⠀⠀⠀⠀⠀⢸⢕⢕⢕⢀⢀⢄⢔⢔⢕⢕⢕⣿⡕⢕⢕⢕⢕⢕⢕⢕⢕⢕⢿⣿⣿⣿⣿⡞⣿⣿⣿⣿⡿⢜⢇⢝⢝⢕⢹⡏⢕⢜⢝⣟⢇⣟⣿⣿⢟⢿⡿⢿⣿⣿⢇⢕⢸⠀⠀⠀⠀⠀⠀⠀⠀⠀⠀⠀⠀</a:t>
            </a:r>
            <a:br/>
            <a:r>
              <a:t>⠀⠀⠀⠀⠀⠀⠀⠀⠀⠀⠀⠈⠁⠁⠁⠁⠁⠁⠁⠁⠁⠁⠁⠘⠑⠑⠁⠁⠁⠁⠁⠁⠁⠁⠁⠁⠁⠁⠁⠁⠁⠁⠁⠁⠁⠁⠁⠁⠑⠑⠈⠁⠁⠁⠑⠙⠑⠋⠙⠑⠑⠛⠃⠘⠛⠛⠑⠑⠑⠀⠀⠀⠀⠀⠀⠀⠀⠀⠀⠀⠀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⠀⠀⠀⠀⠀⠀⠀⠀⠀⠀⠀⣵⣯⣵⣿⣼⣧⣿⣷⣿⣷⣿⣷⣿⣾⣿⣿⣿⣿⣿⣿⣿⣿⣿⣿⣿⣿⣿⣿⣿⣿⣿⣿⣿⢧⠵⠕⠕⠕⠕⠕⠁⠑⢸⣻⣿⣿⣻⣿⣿⣿⣿⣿⣿⣿⣿⣿⣿⣿⠀⠀⠀⠀⠀⠀⠀⠀⠀⠀⠀⠀</a:t>
            </a:r>
            <a:br/>
            <a:r>
              <a:t>⠀⠀⠀⠀⠀⠀⠀⠀⠀⠀⠀⢿⢿⢿⢿⢿⢿⢿⢻⢿⢟⢟⢟⠟⠟⠟⠟⠟⠻⠿⠿⠿⠿⠟⠟⠗⠟⠛⠛⠛⠛⠛⠛⠛⠛⠛⠙⠙⠉⠉⠁⠁⠁⠉⠉⠉⠉⠁⠁⠁⠀⠐⢻⣿⣿⣿⣿⣿⣿⠀⠀⠀⠀⠀⠀⠀⠀⠀⠀⠀⠀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⠀⠀⠀⠀⠀⠀⠀⠀⠀⠀⠀⠀⠀⠀⠀⠀⠀⠀⠀⠀⠀⠀⠀⠀⠀⠀⠀⠀⠀⠀⠀⠀⠀⠀⠀⠀⠀⠀⠀⠀⠀⠀⠀⠀⠀⠀⠀⠀⠀⠀⠀⠀⠀⠀⠀⠀⠀⠀⠀⠀⠀⢀⢜⢏⢗⢸⢹⢽⣿⠀⠀⠀⠀⠀⠀⠀⠀⠀⠀⠀⠀</a:t>
            </a:r>
            <a:br/>
            <a:r>
              <a:t>⠀⠀⠀⠀⠀⠀⠀⠀⠀⠀⠀⠄⠄⠄⠄⠄⠄⠄⠄⠄⠄⠄⠄⠄⠀⠀⠀⠀⠀⠀⠐⢐⠔⢔⢔⠔⢔⢔⢐⠐⠀⠀⠀⠀⠀⠀⠀⠀⠀⠀⠀⠀⠀⠀⠀⠀⠀⠀⠀⢔⢑⢑⢱⣷⣵⣥⡕⣸⣿⠀⠀⠀⠀⠀⠀⠀⠀⠀⠀⠀⠀</a:t>
            </a:r>
            <a:br/>
            <a:r>
              <a:t>⠀⠀⠀⠀⠀⠀⠀⠀⠀⠀⠀⢀⢁⢁⢁⢁⢅⢁⢁⢄⢄⢄⢄⢄⢄⢄⢄⢄⢄⢄⢄⢅⢕⣵⣷⣷⣧⣕⢕⢔⢔⢔⢔⢔⢔⢔⢔⢔⢔⢔⠔⠖⠕⠕⠕⠕⠜⠝⠕⠕⠑⠕⡇⣿⣿⣿⣿⣿⣿⠀⠀⠀⠀⠀⠀⠀⠀⠀⠀⠀⠀</a:t>
            </a:r>
            <a:br/>
            <a:r>
              <a:t>⠀⠀⠀⠀⠀⠀⠀⠀⠀⠀⠀⠁⠁⠁⠁⠁⠁⠁⠁⠁⠁⠁⠁⠁⠁⠁⠁⠁⠁⠁⠁⢕⢜⢻⡿⢿⣿⣿⡇⢀⢀⢀⢀⢀⢀⢀⢀⢀⢀⢀⢀⢀⢀⢀⢀⢀⢀⢀⢄⢄⢄⢄⡕⣼⣿⣿⡧⣿⣿⠀⠀⠀⠀⠀⠀⠀⠀⠀⠀⠀⠀</a:t>
            </a:r>
            <a:br/>
            <a:r>
              <a:t>⠀⠀⠀⠀⠀⠀⠀⠀⠀⠀⠀⣔⣔⣕⣕⣕⣕⣕⣕⣕⣕⣕⣕⣕⣕⣕⣕⣕⣱⣵⣵⣱⡱⣸⣷⣵⣿⣿⣿⣧⣵⣵⣵⣵⣵⣷⣷⣷⣷⣷⣷⣷⣷⣷⣷⣷⣷⣷⣷⣷⣿⣿⣿⣿⣿⣿⡾⣿⣿⠀⠀⠀⠀⠀⠀⠀⠀⠀⠀⠀⠀</a:t>
            </a:r>
            <a:br/>
            <a:r>
              <a:t>⠀⠀⠀⠀⠀⠀⠀⠀⠀⠀⠀⢝⣿⣿⣿⣿⣿⣿⣿⣿⣿⢝⢹⣿⣿⣿⣿⣿⣿⣿⣿⣮⢱⢼⢿⣿⣿⣿⣿⣿⣿⣿⣿⣿⣿⣿⣿⣿⣿⣿⣿⣿⣿⣿⣿⣿⣿⣿⣿⣿⣿⣿⣿⡿⣿⢟⡯⣿⣿⠀⠀⠀⠀⠀⠀⠀⠀⠀⠀⠀⠀</a:t>
            </a:r>
            <a:br/>
            <a:r>
              <a:t>⠀⠀⠀⠀⠀⠀⠀⠀⠀⠀⠀⢕⣿⣿⣿⣿⣿⣿⣿⣿⣿⡕⢕⣿⣿⣿⣿⣿⣿⣿⣿⣿⡇⢜⣻⣿⣿⣿⣿⣿⣿⣿⣿⣿⣿⣿⣿⣿⣿⣿⣿⣿⣿⣿⣿⣿⣿⣿⣿⣿⣿⣿⣿⣿⣿⡕⢜⢿⣿⠀⠀⠀⠀⠀⠀⠀⠀⠀⠀⠀⠀</a:t>
            </a:r>
            <a:br/>
            <a:r>
              <a:t>⠀⠀⠀⠀⠀⠀⠀⠀⠀⠀⠀⠑⣿⣿⣿⣿⣿⣿⣿⣿⣿⡇⢕⢸⣿⣿⣿⣿⣿⣿⣿⣿⣿⢕⢕⣽⣾⣿⣿⣿⣿⣿⣿⣿⣿⣿⣿⣿⣿⣿⣿⣿⣿⣿⣿⣿⣿⣿⣿⣿⣿⣿⣿⡧⣿⣜⣧⢸⣿⠀⠀⠀⠀⠀⠀⠀⠀⠀⠀⠀⠀</a:t>
            </a:r>
            <a:br/>
            <a:r>
              <a:t>⠀⠀⠀⠀⠀⠀⠀⠀⠀⠀⠀⢀⢿⣿⣿⣿⣿⣿⣿⣿⣿⡇⢕⢸⣿⣿⣿⣿⣿⣿⣿⣿⣿⡗⣿⣿⣿⣿⣿⣿⣿⣿⣿⣿⣿⣿⣿⣿⣿⣿⣿⣿⣿⣿⣿⣿⣿⣿⣿⣿⣿⣿⣿⣿⣿⣿⣿⣣⣷⠀⠀⠀⠀⠀⠀⠀⠀⠀⠀⠀⠀</a:t>
            </a:r>
            <a:br/>
            <a:r>
              <a:t>⠀⠀⠀⠀⠀⠀⠀⠀⠀⠀⠀⠀⢸⣿⣿⣿⣿⣿⣿⣿⣿⡇⢕⢸⣿⣿⣿⣿⣿⣿⣿⣿⣿⣷⣿⣿⣿⣿⣿⣿⣿⣿⣿⣿⣿⣿⣿⣿⣿⣿⣿⣿⣿⣿⣿⣿⣿⣿⣿⣿⣿⣿⣿⣿⣿⣯⢝⣽⡹⠀⠀⠀⠀⠀⠀⠀⠀⠀⠀⠀⠀</a:t>
            </a:r>
            <a:br/>
            <a:r>
              <a:t>⠀⠀⠀⠀⠀⠀⠀⠀⠀⠀⠀⠀⢸⣿⣿⣿⣿⣿⣿⣿⣿⣿⢕⢸⣿⣿⣿⣿⣿⣿⣿⣿⣿⣿⣿⣿⣿⣿⣿⣿⣿⣿⣿⣿⣿⣿⣿⣿⣿⣿⣿⣿⣿⣿⣿⣿⣿⣿⣿⣿⣿⣿⣿⣿⣷⣷⡗⢜⣿⠀⠀⠀⠀⠀⠀⠀⠀⠀⠀⠀⠀</a:t>
            </a:r>
            <a:br/>
            <a:r>
              <a:t>⠀⠀⠀⠀⠀⠀⠀⠀⠀⠀⠀⠀⢸⣿⣿⣿⣿⣿⣿⣿⣿⣿⢕⢸⣿⣿⣿⣿⣻⣿⣿⣿⣿⣿⣿⣿⣿⣿⣿⣿⣿⣿⣿⣿⣿⣿⣿⣿⣿⣿⣿⣿⣿⣿⣿⣿⣿⣿⣿⣿⣿⣿⣿⣿⣯⣟⢫⢽⢵⠀⠀⠀⠀⠀⠀⠀⠀⠀⠀⠀⠀</a:t>
            </a:r>
            <a:br/>
            <a:r>
              <a:t>⠀⠀⠀⠀⠀⠀⠀⠀⠀⠀⠀⣷⣿⣿⣿⣿⣿⣿⣿⣿⣿⣿⣿⣿⣿⣿⣿⣿⣿⢝⢿⣿⣿⣿⣿⣿⣿⣿⣿⣿⣿⣿⣿⣿⣿⣿⣿⣿⣿⣿⣿⣿⣿⣿⣿⣿⣿⣿⣿⣿⣿⣿⣿⣿⣿⣿⣿⣿⣿⠀⠀⠀⠀⠀⠀⠀⠀⠀⠀⠀⠀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⠀⠀⠀⠀⠀⠀⠀⠀⠀⠀⠀⣿⣿⣿⣿⣿⣿⣿⣿⣿⣿⣿⣿⣿⣿⣿⣿⣿⣷⣕⣸⣿⣿⣿⣿⣿⣿⣿⣿⣿⣿⣿⣿⣿⣿⣿⣿⣿⣿⣿⣿⣿⣿⣿⣿⣿⣿⣿⣿⣿⣿⣿⣿⣿⣿⣿⣿⣿⣿⠀⠀⠀⠀⠀⠀⠀⠀⠀⠀⠀⠀</a:t>
            </a:r>
            <a:br/>
            <a:r>
              <a:t>⠀⠀⠀⠀⠀⠀⠀⠀⠀⠀⠀⢟⣾⣻⣿⣿⣿⣿⣿⣿⣿⢞⡏⣿⣿⡿⢻⢿⢿⢿⣿⣿⣿⣿⣿⣷⣼⣿⣿⣿⣿⣿⣿⣿⣿⣿⣿⣿⣿⣿⣿⣿⣿⣿⣿⣿⣿⣿⣿⣿⣿⣿⣿⣿⣿⣿⣿⣿⣿⠀⠀⠀⠀⠀⠀⠀⠀⠀⠀⠀⠀</a:t>
            </a:r>
            <a:br/>
            <a:r>
              <a:t>⠀⠀⠀⠀⠀⠀⠀⠀⠀⠀⠀⣿⣿⢿⢟⢕⢕⢕⢕⢕⢪⢽⡿⢿⣿⢟⢕⢕⢇⢝⢜⢝⢻⣿⣿⡟⢟⣿⣿⣿⣿⣿⣿⣿⣿⣿⣿⣿⣿⣿⣿⣿⣿⣿⣿⣿⣿⣿⣿⣿⣿⣿⣿⣿⡟⢟⣟⣿⣿⠀⠀⠀⠀⠀⠀⠀⠀⠀⠀⠀⠀</a:t>
            </a:r>
            <a:br/>
            <a:r>
              <a:t>⠀⠀⠀⠀⠀⠀⠀⠀⠀⠀⠀⠑⠑⠑⠑⠑⠑⠑⠑⠑⠑⠑⠑⠙⠃⠃⠃⢕⠑⠑⢕⢕⢜⣿⣿⣧⢸⣿⣿⣿⣿⣿⣿⣿⣿⣿⣿⣿⣿⣿⣿⣿⣿⣿⣿⣿⣿⣿⣿⣿⣿⣿⣿⣿⣷⣾⣷⣵⣿⠀⠀⠀⠀⠀⠀⠀⠀⠀⠀⠀⠀</a:t>
            </a:r>
            <a:br/>
            <a:r>
              <a:t>⠀⠀⠀⠀⠀⠀⠀⠀⠀⠀⠀⢔⣔⢄⠔⠀⠄⠐⠐⠐⠐⢔⢔⢰⡇⢕⠑⠁⠀⠀⢀⢕⢸⢇⢜⣿⣷⣿⣿⣿⡟⣿⣿⣿⣿⣿⣿⣿⣿⣿⣿⣿⣿⣿⣿⣿⣿⣿⣿⣿⣿⣿⣿⣿⣿⡿⣿⣾⣿⠀⠀⠀⠀⠀⠀⠀⠀⠀⠀⠀⠀</a:t>
            </a:r>
            <a:br/>
            <a:r>
              <a:t>⠀⠀⠀⠀⠀⠀⠀⠀⠀⠀⠀⢱⣾⢕⢔⠁⠀⠀⠀⠀⢀⢕⢱⣸⡇⢕⠀⠀⢐⢕⢕⢕⢕⢕⢕⣿⣿⣿⣿⣿⡝⢸⣿⣿⡿⢿⢿⣿⣟⢹⣿⡿⢿⣿⣿⢟⣿⣿⣿⣿⣿⣿⣿⣿⣿⢕⢾⢿⣿⠀⠀⠀⠀⠀⠀⠀⠀⠀⠀⠀⠀</a:t>
            </a:r>
            <a:br/>
            <a:r>
              <a:t>⠀⠀⠀⠀⠀⠀⠀⠀⠀⠀⠀⠕⠟⠕⠕⠔⠔⠔⠔⠕⠕⠕⢜⢻⢇⢕⢕⢕⠕⠕⠕⠕⠕⠕⠕⠻⠿⠿⠿⠿⠕⠟⠿⢿⢿⠕⢕⢕⡕⢕⢗⢕⢕⢕⢹⢕⣽⣿⢿⢝⣹⡟⢻⣿⣟⢕⢕⢜⢏⠀⠀⠀⠀⠀⠀⠀⠀⠀⠀⠀⠀</a:t>
            </a:r>
            <a:br/>
            <a:r>
              <a:t>⠀⠀⠀⠀⠀⠀⠀⠀⠀⠀⠀⠑⠑⠑⠑⠑⠑⠑⠑⠑⠘⠙⠙⠙⠙⠙⠙⠁⠑⠁⠁⠁⠑⠀⠀⠀⠀⠁⠀⠀⠀⠀⠀⠀⠀⠀⠀⠐⠐⠀⠀⠀⠀⠁⠈⠁⠁⠁⠁⠈⠉⠁⠁⠙⠑⠑⠑⠑⠑⠀⠀⠀⠀⠀⠀⠀⠀⠀⠀⠀⠀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⠀⠀⠀⠀⠀⠀⠀⠀⠀⠀⠀⢻⢏⢕⢜⣽⣿⣝⣯⣿⣿⣿⣿⣿⣿⣿⣿⣿⣿⣿⣿⣿⣿⣿⣿⣿⣿⣿⣿⣿⣿⣿⣿⣿⣿⣿⣿⣿⣿⣿⣿⣿⣿⣿⢑⠀⠐⠀⠀⠀⠀⠀⠀⠁⢻⣿⣿⣿⣿⠀⠀⠀⠀⠀⠀⠀⠀⠀⠀⠀⠀</a:t>
            </a:r>
            <a:br/>
            <a:r>
              <a:t>⠀⠀⠀⠀⠀⠀⠀⠀⠀⠀⠀⢜⢝⡎⢟⢟⣿⣿⣿⣿⣿⣿⣿⣿⣿⣿⣿⣿⣿⣿⣿⣿⣿⣿⣿⣿⣿⣺⣿⣿⣿⣿⣿⣿⣿⣿⣿⣿⣿⣿⣿⣿⣿⢇⠀⠀⠀⠀⠀⠀⠀⠀⠀⠀⢜⣿⣿⣿⣿⠀⠀⠀⠀⠀⠀⠀⠀⠀⠀⠀⠀</a:t>
            </a:r>
            <a:br/>
            <a:r>
              <a:t>⠀⠀⠀⠀⠀⠀⠀⠀⠀⠀⠀⣵⣼⣿⣷⣷⣿⣿⣿⣿⣿⣿⣿⣿⣿⣿⣿⣿⣿⣿⣿⣿⣿⣿⣿⣿⣿⣿⣿⣿⣿⣿⣿⣿⣿⣿⣿⣿⣿⣿⣿⣿⣿⢕⠀⠀⠐⠁⠄⠄⠄⠄⠄⢄⢕⣿⣿⣿⣿⠀⠀⠀⠀⠀⠀⠀⠀⠀⠀⠀⠀</a:t>
            </a:r>
            <a:br/>
            <a:r>
              <a:t>⠀⠀⠀⠀⠀⠀⠀⠀⠀⠀⠀⢱⢕⢺⣿⣿⣿⣿⣿⣽⣿⣿⣿⣿⣿⣿⣿⣿⣿⣿⣿⣿⣿⣿⣿⣿⣿⣿⣿⣿⣿⣿⣿⣿⣿⣿⣿⣿⣿⣿⣿⣿⣿⢕⢕⢅⢅⢅⢔⢑⢔⢔⢕⢕⢕⣿⣿⣿⣿⠀⠀⠀⠀⠀⠀⠀⠀⠀⠀⠀⠀</a:t>
            </a:r>
            <a:br/>
            <a:r>
              <a:t>⠀⠀⠀⠀⠀⠀⠀⠀⠀⠀⠀⢿⢿⢿⣿⣿⣿⣿⣿⣿⣿⣿⣿⣿⣿⣿⣿⣿⣿⣿⣿⣿⣿⣿⣿⣿⣿⣿⣿⣿⣿⣿⣿⣿⣿⣿⣿⣿⣿⣿⣿⣿⣿⢕⢕⢕⢕⢕⢕⢕⢔⢕⢕⢕⢕⢸⣿⣿⣿⠀⠀⠀⠀⠀⠀⠀⠀⠀⠀⠀⠀</a:t>
            </a:r>
            <a:br/>
            <a:r>
              <a:t>⠀⠀⠀⠀⠀⠀⠀⠀⠀⠀⠀⣱⣾⣼⣿⣿⣿⣿⣿⣿⣿⣿⣿⣿⡿⢿⠿⠿⢿⢿⣿⣿⣿⣿⣿⣿⣿⣿⣿⣿⣿⣿⣿⣿⣿⣿⣿⣿⣿⣿⣿⣿⣿⢕⣕⣕⣕⢕⢵⣵⣵⣵⣵⣵⣷⣾⣿⣿⣿⠀⠀⠀⠀⠀⠀⠀⠀⠀⠀⠀⠀</a:t>
            </a:r>
            <a:br/>
            <a:r>
              <a:t>⠀⠀⠀⠀⠀⠀⠀⠀⠀⠀⠀⢯⣿⣿⣿⣿⣿⣿⣿⣿⣿⡿⠟⠅⠀⢀⡔⢑⢕⢜⢝⢙⢟⣿⣿⣿⣿⣿⣿⣿⣿⣿⣿⣿⣿⣿⣿⣿⣿⣿⣿⣿⣿⣿⣿⣿⣿⣿⣿⣿⣿⣿⣿⣿⣿⣿⣿⣿⣿⠀⠀⠀⠀⠀⠀⠀⠀⠀⠀⠀⠀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⠀⠀⠀⠀⠀⠀⠀⠀⠀⠀⠀⣿⣿⣿⣿⣿⣿⣿⣿⢟⢏⢁⠄⠁⢔⣕⢱⡱⢷⢗⠟⢝⣻⣿⣿⣿⣿⣿⣿⣿⣿⣿⣿⣿⣿⣿⣿⣿⣿⣿⣿⣿⣿⣿⣿⣿⣿⣿⣿⣿⣿⣿⣿⣿⣿⣿⣿⣿⣿⠀⠀⠀⠀⠀⠀⠀⠀⠀⠀⠀⠀</a:t>
            </a:r>
            <a:br/>
            <a:r>
              <a:t>⠀⠀⠀⠀⠀⠀⠀⠀⠀⠀⠀⣹⣿⣿⣿⣿⣿⣿⡟⢕⢕⢔⣕⢕⠗⠝⠑⠁⠀⢁⢔⢕⢜⣻⣿⣿⣿⣿⣿⣿⣿⣿⣿⣿⣿⣿⣿⣿⣿⣿⣿⣿⣿⣿⣿⣿⣿⣿⣿⣿⣿⣿⣿⣿⣿⣿⣿⣿⣿⠀⠀⠀⠀⠀⠀⠀⠀⠀⠀⠀⠀</a:t>
            </a:r>
            <a:br/>
            <a:r>
              <a:t>⠀⠀⠀⠀⠀⠀⠀⠀⠀⠀⠀⣻⣿⣿⣿⣿⣿⣿⣇⣾⢇⢕⢕⢕⢕⢕⢄⢄⢕⢕⡽⣿⣿⣿⣿⣿⣿⣿⣿⣿⣿⣿⣿⣿⣿⣿⣿⣿⣿⣿⣿⣿⣿⣿⣿⣿⣿⣿⣿⣿⣿⣿⣿⣿⣿⣿⣿⣿⣿⠀⠀⠀⠀⠀⠀⠀⠀⠀⠀⠀⠀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⠀⠀⠀⠀⠀⠀⠀⠀⠀⠀⠀⣾⣿⣿⣿⣿⣿⣿⡏⢕⢜⢻⣿⣷⣿⣿⣿⣿⣷⣷⣾⣿⣿⣿⣿⣿⣿⣿⣿⣿⣿⣿⣿⣿⣿⣿⣿⣿⣿⣿⣿⣿⣿⣿⣿⣿⣿⣿⣿⣿⣿⣿⣿⣿⣿⣿⣿⣿⣿⠀⠀⠀⠀⠀⠀⠀⠀⠀⠀⠀⠀</a:t>
            </a:r>
            <a:br/>
            <a:r>
              <a:t>⠀⠀⠀⠀⠀⠀⠀⠀⠀⠀⠀⣹⣿⣿⣿⣿⣿⣿⡇⢕⢱⣾⣿⣿⣿⣿⣿⣿⣿⣿⣿⣿⣿⣿⣿⣿⣿⣿⣿⣿⣿⣿⣿⣿⣿⣿⣿⣿⣿⣿⣿⣿⣿⣿⣿⣿⣿⣿⣿⣿⣿⣿⣿⣿⣿⣿⣿⣿⣿⠀⠀⠀⠀⠀⠀⠀⠀⠀⠀⠀⠀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⠀⠀⠀⠀⠀⠀⠀⠀⠀⠀⠀⣿⣿⣿⣿⣿⣿⣿⣿⡇⢕⣿⣿⣿⣿⣿⣿⣿⣿⣿⣿⢿⣽⣽⣿⣿⣿⡿⣿⣿⣿⣿⣿⣿⣿⣿⣿⣿⣿⣿⣿⣿⣿⣿⣿⣿⣿⣿⣿⣿⣿⣿⣿⣿⣿⣿⣿⣿⣿⠀⠀⠀⠀⠀⠀⠀⠀⠀⠀⠀⠀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⠀⠀⠀⠀⠀⠀⠀⠀⠀⠀⠀⣿⣿⣿⣿⣿⣿⣿⣿⣻⣧⣿⣿⣿⣽⣿⣾⣿⣿⣿⣿⣿⣿⣿⣿⣿⣿⣿⣿⣿⣿⣿⣿⣿⣿⣿⣿⣿⣿⣿⣿⣿⣿⣿⣿⣿⣿⣿⣿⣿⣿⣿⣿⣿⣿⣿⣿⣿⣿⠀⠀⠀⠀⠀⠀⠀⠀⠀⠀⠀⠀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⠀⠀⠀⠀⠀⠀⠀⠀⠀⠀⠀⣿⣿⣿⣿⣿⣿⣿⣿⣿⣿⣿⣿⣿⣿⣿⣿⣿⣿⡿⢟⢏⣹⣿⣿⣿⣿⣿⣿⣿⣿⣿⣿⣿⣿⣿⣿⣿⣿⣿⣿⣿⣿⣿⣿⣿⣿⣿⣿⣿⣿⣿⣿⣿⣿⣿⣿⣿⣿⠀⠀⠀⠀⠀⠀⠀⠀⠀⠀⠀⠀</a:t>
            </a:r>
            <a:br/>
            <a:r>
              <a:t>⠀⠀⠀⠀⠀⠀⠀⠀⠀⠀⠀⣿⣿⣿⣽⣿⣿⣿⣿⣿⣿⣿⣿⣿⣿⣿⣿⣿⣿⣿⣷⡾⣋⣽⣿⣿⣿⣿⣿⣿⣿⣿⣿⣿⣿⣿⣿⣿⣿⣿⣿⣿⣿⣿⣿⣿⣿⣿⣿⣿⣿⣿⣿⣿⣿⣿⣿⣿⣿⠀⠀⠀⠀⠀⠀⠀⠀⠀⠀⠀⠀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⠀⠀⠀⠀⠀⠀⠀⠀⠀⠀⠀⣿⣿⣿⣿⣿⣿⣿⣿⣿⣿⡿⣿⣿⣿⣿⣿⣿⣿⣿⣿⣾⣿⣿⣿⣿⣿⣿⣿⣿⣿⣿⣿⣿⣿⣿⣿⣿⣿⣿⣿⣿⣿⣿⣿⣿⣿⣿⣿⣿⣿⣿⣿⣿⣿⣿⣿⣿⣿⠀⠀⠀⠀⠀⠀⠀⠀⠀⠀⠀⠀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⠀⠀⠀⠀⠀⠀⠀⠀⠀⠀⠀⣿⣿⣿⣿⣿⣿⣿⣿⣿⣿⡇⢸⣿⣿⣿⣿⣿⣿⣿⣿⣿⣿⣿⠏⢻⣿⣿⣿⣿⣿⣿⣿⣿⣿⣿⣿⣿⣿⣿⣿⣿⣿⣿⣿⣿⣿⣿⣿⣿⣿⣿⣿⣿⣿⣿⣿⣿⣿⠀⠀⠀⠀⠀⠀⠀⠀⠀⠀⠀⠀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⠀⠀⠀⠀⠀⠀⠀⠀⠀⠀⠀⣿⣿⣿⣿⣿⣿⣿⣿⣿⣿⣧⢕⢻⣿⣿⣿⡿⢿⣿⣿⣿⡿⠇⠀⢜⣿⣿⣿⣿⣿⣿⣿⣿⣿⣿⣿⣿⣿⣿⣿⣿⣿⣿⣿⣿⣿⣿⣿⣿⣿⣿⣿⣿⣿⣿⣿⣿⣿⠀⠀⠀⠀⠀⠀⠀⠀⠀⠀⠀⠀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⠀⠀⠀⠀⠀⠀⠀⠀⠀⠀⠀⣿⣿⣿⣿⣿⣿⣿⣿⣿⣿⣿⠁⢑⠜⢻⢿⣿⣮⡱⢿⠏⠑⠀⠀⢸⣿⣿⣿⣿⣿⣿⣿⣿⣿⣿⣿⣿⣿⣿⣿⣿⣿⣿⣿⣿⣿⣿⣿⣿⣿⣿⣿⣿⣿⣿⣿⣿⣿⠀⠀⠀⠀⠀⠀⠀⠀⠀⠀⠀⠀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⠀⠀⠀⠀⠀⠀⠀⠀⠀⠀⠀⠛⠛⠛⠛⠛⠛⠛⠛⠛⠛⠛⠁⠁⠀⠀⠁⠘⠙⠙⠀⠀⠀⠀⠀⠑⠛⠛⠛⠛⠛⠛⠛⠛⠛⠛⠛⠛⠛⠛⠛⠛⠛⠛⠛⠛⠛⠛⠛⠛⠛⠛⠛⠛⠛⠛⠛⠛⠛⠀⠀⠀⠀⠀⠀⠀⠀⠀⠀⠀⠀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⠀⠀⠀⠀⠀⠀⠀⠀⠀⠀⠀⣵⣧⣼⣧⣿⣵⣿⣼⣿⣼⣷⣿⣷⣿⣾⣿⣿⣿⣿⣿⣿⣿⣿⣿⣿⣧⣿⣿⣿⣿⣿⣿⣿⣿⢧⠵⠕⠕⠕⠕⠕⠁⠁⢸⣿⣿⣿⣻⣿⣿⣿⣿⣿⣿⣿⣿⣿⣿⠀⠀⠀⠀⠀⠀⠀⠀⠀⠀⠀⠀</a:t>
            </a:r>
            <a:br/>
            <a:r>
              <a:t>⠀⠀⠀⠀⠀⠀⠀⠀⠀⠀⠀⢿⢿⢿⢿⢿⢿⢿⢿⢿⢿⢟⢿⢟⢟⢟⠟⠟⠟⠻⠿⠿⠿⠿⠿⠟⠗⠟⠟⠟⠛⠛⠛⠛⠛⠛⠛⠙⠙⠙⠉⠁⠁⠉⠉⠉⠉⠉⠁⠁⠁⢸⣿⣿⣿⣿⣿⣿⣿⠀⠀⠀⠀⠀⠀⠀⠀⠀⠀⠀⠀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⠀⠀⠀⠀⠀⠀⠀⠀⠀⠀⠀⠀⠀⠀⠀⠀⠀⠀⠀⠀⠀⠀⠀⠀⠀⠀⠀⠀⠀⠀⠀⠀⠀⠀⠀⠀⠀⠀⠀⠀⠀⠀⠀⠀⠀⠀⠀⠀⠀⠀⠀⠀⠀⠀⠀⠀⠀⠀⠀⠀⠀⢕⢏⢽⢹⢽⢽⣿⢟⠀⠀⠀⠀⠀⠀⠀⠀⠀⠀⠀⠀</a:t>
            </a:r>
            <a:br/>
            <a:r>
              <a:t>⠀⠀⠀⠀⠀⠀⠀⠀⠀⠀⠀⠄⠄⠄⠄⠄⠄⠄⠄⠄⠄⠄⠄⠄⠄⠄⠀⠀⠀⠀⠀⠀⠐⢐⢐⢐⢀⠐⠐⠐⠀⠀⠀⠀⠀⠀⠀⠀⠀⠀⠀⠀⠀⠀⠀⠀⠀⠀⠀⠄⢔⢕⣷⣕⣱⡕⣸⣿⢕⠀⠀⠀⠀⠀⠀⠀⠀⠀⠀⠀⠀</a:t>
            </a:r>
            <a:br/>
            <a:r>
              <a:t>⠀⠀⠀⠀⠀⠀⠀⠀⠀⠀⠀⢀⢁⢁⢅⢅⢅⢅⢅⢅⢅⢄⢄⢄⢄⢄⢄⢄⢄⢄⢄⢄⢐⢕⣕⣕⣕⡕⢔⢄⢄⢔⢔⢔⢔⢔⢔⢔⢔⢔⠔⠔⠖⠇⠕⠕⠕⠜⠝⠕⠑⢕⢽⣿⣿⣿⣿⣿⢕⠀⠀⠀⠀⠀⠀⠀⠀⠀⠀⠀⠀</a:t>
            </a:r>
            <a:br/>
            <a:r>
              <a:t>⠀⠀⠀⠀⠀⠀⠀⠀⠀⠀⠀⠁⠁⠁⠁⠁⠁⠁⠁⠁⠁⠁⠁⠁⠁⠁⠁⠁⠁⠁⠁⢅⢕⣼⣿⣿⣿⣿⣧⢕⢀⢀⢀⢀⢀⢀⢀⢀⢀⢀⢀⢀⢀⢀⢀⢀⢀⢀⢄⢄⢄⢸⢼⣿⣿⣿⢿⣿⡇⠀⠀⠀⠀⠀⠀⠀⠀⠀⠀⠀⠀</a:t>
            </a:r>
            <a:br/>
            <a:r>
              <a:t>⠀⠀⠀⠀⠀⠀⠀⠀⠀⠀⠀⣐⣑⣕⣕⣕⣕⣕⣕⣕⣕⣕⣕⣕⣕⣱⣵⣵⣵⣵⣵⣕⢕⢕⣸⣕⢜⣿⣿⣵⣵⣵⣵⣵⣷⣷⣷⣷⣷⣷⣷⣷⣷⣷⣷⣷⣷⣷⣷⣷⣿⣿⣿⣿⣿⣇⣿⣿⢸⠀⠀⠀⠀⠀⠀⠀⠀⠀⠀⠀⠀</a:t>
            </a:r>
            <a:br/>
            <a:r>
              <a:t>⠀⠀⠀⠀⠀⠀⠀⠀⠀⠀⠀⢝⢹⣿⣿⣿⣿⣿⣿⣿⣿⡏⢝⢽⣿⣿⣿⣿⣿⣿⣿⣿⡟⢕⣻⣻⣿⣿⣿⣾⣿⣿⣿⣿⣿⣿⣿⣿⣿⣿⣿⣿⣿⣿⣿⣿⣿⣿⣿⣿⣿⣿⣿⣿⡟⢇⢻⣿⣿⠀⠀⠀⠀⠀⠀⠀⠀⠀⠀⠀⠀</a:t>
            </a:r>
            <a:br/>
            <a:r>
              <a:t>⠀⠀⠀⠀⠀⠀⠀⠀⠀⠀⠀⠕⢸⣿⣿⣿⣿⣿⣿⣿⣿⡇⢕⢹⣿⣿⣿⣿⣿⣿⣿⣿⣷⢕⢽⢽⣿⣿⣿⣿⣿⣿⣿⣿⣿⣿⣿⣿⣿⣿⣿⣿⣿⣿⣿⣿⣿⣿⣿⣿⣿⣿⣿⣾⣕⢕⢸⣿⣿⠀⠀⠀⠀⠀⠀⠀⠀⠀⠀⠀⠀</a:t>
            </a:r>
            <a:br/>
            <a:r>
              <a:t>⠀⠀⠀⠀⠀⠀⠀⠀⠀⠀⠀⠁⢜⣿⣿⣿⣿⣿⣿⣿⣿⣧⢕⢸⣿⣿⣿⣿⣿⣿⣿⣿⣿⣇⢜⢟⢻⣿⣿⣿⣿⣿⣿⣿⣿⣿⣿⣿⣿⣿⣿⣿⣿⣿⣿⣿⣿⣿⣿⣿⣿⣿⣿⢸⣿⣱⢜⣿⣿⠀⠀⠀⠀⠀⠀⠀⠀⠀⠀⠀⠀</a:t>
            </a:r>
            <a:br/>
            <a:r>
              <a:t>⠀⠀⠀⠀⠀⠀⠀⠀⠀⠀⠀⠀⢕⣿⣿⣿⣿⣿⣿⣿⣿⣿⢕⢸⣿⣿⣿⣿⣿⣿⣿⣿⣿⣿⢕⢕⣼⣿⣿⣿⣿⣿⣿⣿⣿⣿⣿⣿⣿⣿⣿⣿⣿⣿⣿⣿⣿⣿⣿⣿⣿⣿⣿⢼⣿⣿⣣⣿⣿⠀⠀⠀⠀⠀⠀⠀⠀⠀⠀⠀⠀</a:t>
            </a:r>
            <a:br/>
            <a:r>
              <a:t>⠀⠀⠀⠀⠀⠀⠀⠀⠀⠀⠀⢄⢕⣿⣿⣿⣿⣿⣿⣿⣿⣿⢕⢕⣿⣿⣿⢿⣿⣿⣿⣿⣿⣿⢕⣸⣿⣿⣿⣿⣿⣿⣿⣿⣿⣿⣿⣿⣿⣿⣿⣿⣿⣿⣿⣿⣿⣿⣿⣿⣿⣿⣿⣿⣿⡗⣹⣯⣽⠀⠀⠀⠀⠀⠀⠀⠀⠀⠀⠀⠀</a:t>
            </a:r>
            <a:br/>
            <a:r>
              <a:t>⠀⠀⠀⠀⠀⠀⠀⠀⠀⠀⠀⢕⠅⣿⣿⣿⣿⣿⣿⣿⣿⣿⡕⢕⣿⣿⣿⣸⣿⣿⣿⣿⣿⣿⣱⣿⣿⣿⣿⣿⣿⣿⣿⣿⣿⣿⣿⣿⣿⣿⣿⣿⣿⣿⣿⣿⣿⣿⣿⣿⣿⣿⣿⣿⣷⣗⢇⣷⣷⠀⠀⠀⠀⠀⠀⠀⠀⠀⠀⠀⠀</a:t>
            </a:r>
            <a:br/>
            <a:r>
              <a:t>⠀⠀⠀⠀⠀⠀⠀⠀⠀⠀⠀⡇⢅⣿⣿⣿⣿⣿⣿⣿⣿⣿⢇⢕⣿⣿⢟⢿⣿⣿⣿⣿⣿⣿⣿⣿⣿⣿⣿⣿⣿⣿⣿⣿⣿⣿⣿⣿⣿⣿⣿⣿⣿⣿⣿⣿⣿⣿⣿⣿⣿⣿⣿⣷⣟⣻⣽⢽⢿⠀⠀⠀⠀⠀⠀⠀⠀⠀⠀⠀⠀</a:t>
            </a:r>
            <a:br/>
            <a:r>
              <a:t>⠀⠀⠀⠀⠀⠀⠀⠀⠀⠀⠀⣿⣿⣿⣿⣿⣿⣿⣿⣿⣿⣿⣿⣿⣿⣧⡕⢕⢝⣿⣿⣿⣿⣿⣿⣿⣿⣿⣿⣿⣿⣿⣿⣿⣿⣿⣿⣿⣿⣿⣿⣿⣿⣿⣿⣿⣿⣿⣿⣿⣿⣿⣿⣿⣿⣿⣿⣿⣷⠀⠀⠀⠀⠀⠀⠀⠀⠀⠀⠀⠀</a:t>
            </a:r>
            <a:br/>
            <a:r>
              <a:t>⠀⠀⠀⠀⠀⠀⠀⠀⠀⠀⠀⣿⡿⣿⣿⣿⣿⣿⣿⣿⣿⡿⣿⣿⣿⣿⣷⢕⣕⣼⣿⣿⣿⣿⣿⣿⣿⣿⣿⣿⣿⣿⣿⣿⣿⣿⣿⣿⣿⣿⣿⣿⣿⣿⣿⣿⣿⣿⣿⣿⣿⣿⣿⣿⣿⣿⣿⣿⣿⠀⠀⠀⠀⠀⠀⠀⠀⠀⠀⠀⠀</a:t>
            </a:r>
            <a:br/>
            <a:r>
              <a:t>⠀⠀⠀⠀⠀⠀⠀⠀⠀⠀⠀⣹⣻⣯⣾⡿⢿⢿⢿⢿⢿⣯⣹⣸⣿⣿⡿⢿⢿⢿⡿⣿⣿⣿⣿⣿⣿⣿⣟⣿⣿⣿⣿⣿⣿⣿⣿⣿⣿⣿⣿⣿⣿⣿⣿⣿⣿⣿⣿⣿⣿⣿⣿⣿⣿⣿⣿⣿⣿⠀⠀⠀⠀⠀⠀⠀⠀⠀⠀⠀⠀</a:t>
            </a:r>
            <a:br/>
            <a:r>
              <a:t>⠀⠀⠀⠀⠀⠀⠀⠀⠀⠀⠀⢿⢿⡟⢏⢕⢕⢕⢕⢕⢕⢞⢿⢻⣿⡻⢇⢕⢕⢕⢕⢝⢻⣿⣿⣿⣿⣏⢕⣿⣿⣿⣿⣿⣿⣿⣿⣿⣿⣿⣿⣿⣿⣿⣿⣿⣿⣿⣿⣿⣿⣿⣿⣿⢟⣿⢿⣿⣿⠀⠀⠀⠀⠀⠀⠀⠀⠀⠀⠀⠀</a:t>
            </a:r>
            <a:br/>
            <a:r>
              <a:t>⠀⠀⠀⠀⠀⠀⠀⠀⠀⠀⠀⠁⠁⠁⠁⠁⠁⠁⠁⠁⢁⢁⠁⢁⢁⢁⢁⢅⠁⠀⢑⢕⢕⣿⢇⢝⣿⣿⡕⣿⣿⣿⣿⣾⣿⣿⣿⣿⣿⣿⣿⣿⣿⣿⣿⣿⣿⣿⣿⣿⣿⣿⣿⣿⣾⣿⣷⣿⣿⠀⠀⠀⠀⠀⠀⠀⠀⠀⠀⠀⠀</a:t>
            </a:r>
            <a:br/>
            <a:r>
              <a:t>⠀⠀⠀⠀⠀⠀⠀⠀⠀⠀⠀⢕⢕⡇⢕⠁⠀⠀⠁⢕⢕⢕⢕⢕⣷⢕⢕⠕⠀⠀⢀⢔⢕⢝⢕⢕⢻⣿⣿⣿⣿⣿⣿⣿⣿⣿⣿⣿⣿⣿⣿⣿⣿⣿⣿⣿⣿⣿⣿⣿⣿⣿⣿⣿⡟⢿⣿⣿⡟⠀⠀⠀⠀⠀⠀⠀⠀⠀⠀⠀⠀</a:t>
            </a:r>
            <a:br/>
            <a:r>
              <a:t>⠀⠀⠀⠀⠀⠀⠀⠀⠀⠀⠀⢕⣷⡇⢕⠁⢀⢀⢀⢕⢕⢕⢜⣷⡏⢕⢕⢄⢔⢅⢔⢕⢕⢕⠕⠕⢸⣿⣿⣿⡿⢻⡿⢻⡸⢟⢻⢿⢹⣿⡟⢟⢿⢿⡯⢿⣿⣿⣿⣿⣿⣿⣿⣿⢕⢟⢻⣿⣵⠀⠀⠀⠀⠀⠀⠀⠀⠀⠀⠀⠀</a:t>
            </a:r>
            <a:br/>
            <a:r>
              <a:t>⠀⠀⠀⠀⠀⠀⠀⠀⠀⠀⠀⢅⢕⢅⢅⢅⢕⢕⢕⢕⢕⢕⢕⣜⣝⣕⡕⢕⡕⢑⢑⢑⢑⢑⠁⠀⢘⢙⢙⢙⠑⢑⠑⠘⠑⠑⠕⠜⠕⠟⠕⠕⠕⠸⢇⢾⢿⠝⢕⢜⢝⢹⢿⡏⢕⢕⢜⢕⢟⠀⠀⠀⠀⠀⠀⠀⠀⠀⠀⠀⠀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⠀⠀⠀⠀⠀⠀⠀⠀⠀⠀⠀⠀⠀⠀⠀⠀⠀⠀⠀⠀⠀⠀⠀⠀⠀⠀⠀⠀⠀⠀⠀⠀⠀⠀⠀⠀⠀⠀⠀⠀⠀⠀⠀⠀⠀⠀⠀⠀⠀⠀⠀⠀⠀⠀⠀⠀⠀⠀⠀⠀⠀⠀⠀⠀⠀⠀⠁⠁⠁⠀⠀⠀⠀⠀⠀⠀⠀⠀⠀⠀⠀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⠀⠀⠀⠀⠀⠀⠀⠀⠀⠀⠀⣵⣧⣼⣵⣿⣼⣯⣼⣷⣿⣷⣿⣾⣷⣿⣷⣿⣷⣿⣿⣿⣿⣿⣿⣿⣿⡿⣿⣿⣿⣿⣿⣿⣿⣿⢧⠕⠕⠕⠕⠕⠕⠑⢑⢸⣿⣿⣿⣻⣿⣿⣿⣿⣿⣿⣿⣿⡇⠀⠀⠀⠀⠀⠀⠀⠀⠀⠀⠀⠀</a:t>
            </a:r>
            <a:br/>
            <a:r>
              <a:t>⠀⠀⠀⠀⠀⠀⠀⠀⠀⠀⠀⢿⢿⢿⢿⢿⢿⢿⢿⢻⢟⢿⢟⢟⢟⠟⠟⠟⠟⠻⠟⠿⠿⠟⠟⠟⠟⠗⠟⠟⠛⠛⠛⠛⠛⠛⠛⠛⠋⠙⠙⠉⠁⠁⠁⠁⠉⠉⠉⠁⠁⢿⣿⣿⣿⣿⣿⣿⢕⠀⠀⠀⠀⠀⠀⠀⠀⠀⠀⠀⠀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⠀⠀⠀⠀⠀⠀⠀⠀⠀⠀⠀⠀⠀⠀⠀⠀⠀⠀⠀⠀⠀⠀⠀⠀⠀⠀⠀⠀⠀⠀⠀⠀⠀⠀⠀⠀⠀⠀⠀⠀⠀⠀⠀⠀⠀⠀⠀⠀⠀⠀⠀⠀⠀⠀⠀⠀⠀⠀⠀⠀⢀⢜⢹⢝⢝⢏⣿⣟⢕⠀⠀⠀⠀⠀⠀⠀⠀⠀⠀⠀⠀</a:t>
            </a:r>
            <a:br/>
            <a:r>
              <a:t>⠀⠀⠀⠀⠀⠀⠀⠀⠀⠀⠀⠀⠄⢄⢄⢄⢄⢄⢄⢄⢄⢄⢄⢄⢄⠄⠀⠐⠀⠀⠀⠀⠐⠐⠐⠐⠀⠐⠀⠐⠀⠀⠀⠀⠀⠀⠀⠀⠀⠀⠀⠀⠀⠀⠀⠀⠀⠀⠀⢀⢄⢱⣕⣕⣕⢕⣿⡷⢕⠀⠀⠀⠀⠀⠀⠀⠀⠀⠀⠀⠀</a:t>
            </a:r>
            <a:br/>
            <a:r>
              <a:t>⠀⠀⠀⠀⠀⠀⠀⠀⠀⠀⠀⢀⢅⢅⢅⢅⢅⢅⢅⢅⢅⢅⢄⢄⢄⢄⢄⢄⢄⢄⢄⢄⢄⢐⢕⣕⣕⡕⢕⢔⢔⢔⢔⢔⢔⢔⢔⢔⢔⠔⠔⠕⠕⠕⠕⠕⠕⠕⠝⠕⢕⢜⣿⣿⣿⣿⣿⡗⢕⠀⠀⠀⠀⠀⠀⠀⠀⠀⠀⠀⠀</a:t>
            </a:r>
            <a:br/>
            <a:r>
              <a:t>⠀⠀⠀⠀⠀⠀⠀⠀⠀⠀⠀⠁⠁⠁⠁⠁⠁⠁⠁⠁⠁⠁⠁⠁⠁⠁⠁⠁⠁⠁⠀⠀⢔⢕⣾⣿⣿⣿⣷⡕⢀⢀⢀⢀⢀⢀⢀⢀⢀⢀⢀⢀⢀⢀⢄⢄⢄⢄⢄⢄⢔⢧⣽⣿⣿⢹⣿⣧⢕⠀⠀⠀⠀⠀⠀⠀⠀⠀⠀⠀⠀</a:t>
            </a:r>
            <a:br/>
            <a:r>
              <a:t>⠀⠀⠀⠀⠀⠀⠀⠀⠀⠀⠀⣱⣵⣵⣵⣵⣵⣵⣵⣵⣵⣵⣵⣵⣵⣵⣵⣵⣵⣵⣵⣵⡕⢕⢝⣽⡝⣹⣿⣷⣷⣷⣷⣷⣷⣷⣷⣷⣷⣷⣷⣷⣷⣷⣷⣷⣷⣷⣿⣿⣿⣿⣿⣿⣿⣼⣿⡟⢕⠀⠀⠀⠀⠀⠀⠀⠀⠀⠀⠀⠀</a:t>
            </a:r>
            <a:br/>
            <a:r>
              <a:t>⠀⠀⠀⠀⠀⠀⠀⠀⠀⠀⠀⣏⢝⢹⣿⣿⣿⣿⣿⣿⣿⣿⡝⢝⣿⣿⣿⣿⣿⣿⣿⣿⣧⢷⣕⢿⣻⣿⣿⣿⣿⣿⣿⣿⣿⣿⣿⣿⣿⣿⣿⣿⣿⣿⣿⣿⣿⣿⣿⣿⣿⣿⣿⣿⢟⢻⣿⣧⢕⠀⠀⠀⠀⠀⠀⠀⠀⠀⠀⠀⠀</a:t>
            </a:r>
            <a:br/>
            <a:r>
              <a:t>⠀⠀⠀⠀⠀⠀⠀⠀⠀⠀⠀⡇⢕⢹⣿⣿⣿⣿⣿⣿⣿⣿⡕⢜⣿⣿⣿⣿⣿⣿⣿⣿⣿⣟⢝⢽⣽⣿⣿⣿⣿⣿⣿⣿⣿⣿⣿⣿⣿⣿⣿⣿⣿⣿⣿⣿⣿⣿⣿⣿⣿⣿⡷⡇⡕⢸⣿⢯⡇⠀⠀⠀⠀⠀⠀⠀⠀⠀⠀⠀⠀</a:t>
            </a:r>
            <a:br/>
            <a:r>
              <a:t>⠀⠀⠀⠀⠀⠀⠀⠀⠀⠀⠀⣿⢕⢸⣿⣿⣿⣿⣿⣿⣿⣿⡇⢕⣿⣿⣿⣿⣿⣿⣿⣿⣿⣿⡇⢕⢻⢻⣿⣿⣿⣿⣿⣿⣿⣿⣿⣿⣿⣿⣿⣿⣿⣿⣿⣿⣿⣿⣿⣿⣿⣿⡇⣯⣵⡕⢻⢼⡇⠀⠀⠀⠀⠀⠀⠀⠀⠀⠀⠀⠀</a:t>
            </a:r>
            <a:br/>
            <a:r>
              <a:t>⠀⠀⠀⠀⠀⠀⠀⠀⠀⠀⠀⣿⢕⢜⣿⣿⣿⣿⣿⣿⣿⣿⡇⢕⢻⣿⣿⣿⣿⣿⣿⣿⣿⣿⣇⢕⢕⢕⣿⣿⣿⣿⣿⣿⣿⣿⣿⣿⣿⣿⣿⣿⣿⣿⣿⣿⣿⣿⣿⣿⣿⣿⣷⣿⣿⣧⣼⣽⡇⠀⠀⠀⠀⠀⠀⠀⠀⠀⠀⠀⠀</a:t>
            </a:r>
            <a:br/>
            <a:r>
              <a:t>⠀⠀⠀⠀⠀⠀⠀⠀⠀⠀⠀⣿⢕⢕⣿⣿⣿⣿⣿⣿⣿⣿⡇⢕⢸⣿⣿⣿⣿⣿⣿⣿⣿⣿⣿⡕⢕⢸⣿⣿⣿⣿⣿⣿⣿⣿⣿⣿⣿⣿⣿⣿⣿⣿⣿⣿⣿⣿⣿⣿⣿⣿⣿⣷⡗⢺⣿⣿⣷⠀⠀⠀⠀⠀⠀⠀⠀⠀⠀⠀⠀</a:t>
            </a:r>
            <a:br/>
            <a:r>
              <a:t>⠀⠀⠀⠀⠀⠀⠀⠀⠀⠀⠀⣿⢕⢕⣿⣿⣿⣿⣿⣿⣿⣿⣗⢕⢸⣿⣿⣿⣿⣿⣿⣿⡿⣿⣿⣧⢱⣿⣿⣿⣿⣿⣿⣿⣿⣿⣿⣿⣿⣿⣿⣿⣿⣿⣿⣿⣿⣿⣿⣿⣿⣿⣿⣿⣿⡕⡱⣷⣷⠀⠀⠀⠀⠀⠀⠀⠀⠀⠀⠀⠀</a:t>
            </a:r>
            <a:br/>
            <a:r>
              <a:t>⠀⠀⠀⠀⠀⠀⠀⠀⠀⠀⠀⣿⣇⣰⣿⣿⣿⣿⣿⣿⣿⣿⣿⣕⣸⡜⢟⣿⣿⣿⣿⣿⣿⣿⣿⣿⣿⣿⣿⣿⣿⣿⣿⣿⣿⣿⣿⣿⣿⣿⣿⣿⣿⣿⣿⣿⣿⣿⣿⣿⣿⣿⣿⣾⣝⣺⣟⣟⣟⠀⠀⠀⠀⠀⠀⠀⠀⠀⠀⠀⠀</a:t>
            </a:r>
            <a:br/>
            <a:r>
              <a:t>⠀⠀⠀⠀⠀⠀⠀⠀⠀⠀⠀⣿⣿⣿⣿⣿⣿⣿⣿⣿⣿⣿⣿⣿⣿⡇⢕⢸⣿⢟⣿⣿⣿⣿⣿⣿⣿⣿⣿⣿⣿⣿⣿⣿⣿⣿⣿⣿⣿⣿⣿⣿⣿⣿⣿⣿⣿⣿⣿⣿⣿⣿⣿⣿⣿⣿⣿⣿⣷⠀⠀⠀⠀⠀⠀⠀⠀⠀⠀⠀⠀</a:t>
            </a:r>
            <a:br/>
            <a:r>
              <a:t>⠀⠀⠀⠀⠀⠀⠀⠀⠀⠀⠀⣿⣿⣿⡿⣿⣿⣿⣿⣿⣿⣿⣻⡿⣿⣧⣕⣿⣿⢱⣿⣿⣿⣿⣿⣿⣿⣿⣿⣿⣿⣿⣿⣿⣿⣿⣿⣿⣿⣿⣿⣿⣿⣿⣿⣿⣿⣿⣿⣿⣿⣿⣿⣿⣿⣿⣿⣿⣿⠀⠀⠀⠀⠀⠀⠀⠀⠀⠀⠀⠀</a:t>
            </a:r>
            <a:br/>
            <a:r>
              <a:t>⠀⠀⠀⠀⠀⠀⠀⠀⠀⠀⠀⢽⣿⣿⣷⡿⢟⢟⢟⢟⢟⡻⢧⣧⣿⣿⣟⢏⢝⢜⢻⣿⣿⣿⣿⣿⣿⣿⣿⣿⣿⢱⣿⣿⣿⣿⣿⣿⣿⣿⣿⣿⣿⣿⣿⣿⣿⣿⣿⣿⣿⣿⣿⣿⣿⣿⣿⣿⣿⠀⠀⠀⠀⠀⠀⠀⠀⠀⠀⠀⠀</a:t>
            </a:r>
            <a:br/>
            <a:r>
              <a:t>⠀⠀⠀⠀⠀⠀⠀⠀⠀⠀⠀⠝⠟⢝⠝⠕⢕⢕⢕⢕⢕⢜⢝⢏⢿⢿⢗⢕⢕⢕⠕⢕⢣⣽⣿⣿⢿⣿⣿⣿⣧⢕⣿⣿⣿⣿⣿⣿⣿⣿⣿⣿⣿⣿⣿⣿⣿⣿⣿⣿⣿⣿⣿⡏⣹⡝⢿⣟⣿⠀⠀⠀⠀⠀⠀⠀⠀⠀⠀⠀⠀</a:t>
            </a:r>
            <a:br/>
            <a:r>
              <a:t>⠀⠀⠀⠀⠀⠀⠀⠀⠀⠀⠀⠀⢄⢄⢄⢄⠀⠀⠄⠄⠄⠄⢄⢄⢄⢄⢄⢕⢕⠀⠀⠕⢜⣇⣿⢇⢕⢜⢿⣿⣿⡕⣿⣿⣿⣿⣿⣿⣿⣿⣿⣿⣿⣿⣿⣿⣿⣿⣿⣿⣿⣿⣿⣿⣿⡿⣿⣿⣟⠀⠀⠀⠀⠀⠀⠀⠀⠀⠀⠀⠀</a:t>
            </a:r>
            <a:br/>
            <a:r>
              <a:t>⠀⠀⠀⠀⠀⠀⠀⠀⠀⠀⠀⢔⢱⣸⢇⢕⠐⠀⠀⠀⠀⠀⢕⣇⣸⡇⢱⢕⢕⢔⠀⠕⢕⢕⢜⢕⠕⢕⢸⣿⣿⡇⢹⣿⡿⣿⣿⣿⣿⣿⣿⣿⣿⣿⣿⣿⣿⣿⣿⣿⣿⣿⣿⡿⢝⣿⣿⡟⢏⠀⠀⠀⠀⠀⠀⠀⠀⠀⠀⠀⠀</a:t>
            </a:r>
            <a:br/>
            <a:r>
              <a:t>⠀⠀⠀⠀⠀⠀⠀⠀⠀⠀⠀⠀⠕⢹⠇⠔⠔⢄⢔⠔⢔⠔⢕⢜⢿⡵⢱⢕⢕⢕⢕⢕⢕⢕⢕⠁⠀⢕⢸⣿⣿⡇⢜⢏⢕⢝⢝⢏⢸⡟⢝⢏⢞⢟⢟⣿⣿⣿⢿⡻⢿⣿⣿⢇⢜⢝⣿⣷⡕⠀⠀⠀⠀⠀⠀⠀⠀⠀⠀⠀⠀</a:t>
            </a:r>
            <a:br/>
            <a:r>
              <a:t>⠀⠀⠀⠀⠀⠀⠀⠀⠀⠀⠀⠑⠑⠑⠑⠑⠑⠑⠑⠑⠑⠐⠑⠓⠓⠓⢗⠓⠒⠒⠒⠂⠐⠐⠐⠐⠐⠐⠐⠀⠀⠁⠅⠁⠁⠅⠅⠑⠈⠁⠁⠁⠑⠃⠘⠛⠑⠕⠕⠇⠕⠟⠟⠕⠕⢕⢕⢜⢝⠀⠀⠀⠀⠀⠀⠀⠀⠀⠀⠀⠀</a:t>
            </a:r>
            <a:br/>
            <a:r>
              <a:t>⠀⠀⠀⠀⠀⠀⠀⠀⠀⠀⠀⠀⠀⠀⠐⠐⠐⠑⠑⠑⠓⠓⠓⠓⠓⠓⠓⠓⠓⠓⠓⠓⠂⠐⠐⠐⠐⠐⠀⠀⠀⠀⠀⠀⠀⠀⠀⠀⠀⠀⠀⠀⠀⠀⠀⠀⠀⠀⠀⠀⠀⠀⠀⠀⠀⠀⠀⠀⠀⠀⠀⠀⠀⠀⠀⠀⠀⠀⠀⠀⠀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⠀⠀⠀⠀⠀⠀⠀⠀⠀⠀⠀⣵⣧⣼⣵⣯⣼⣵⣾⣵⣿⣾⣷⣿⣷⣿⣾⣷⣾⣷⣿⣿⣿⣿⣿⣿⣿⣿⣿⣿⣿⣿⣿⣿⣿⣿⣿⡧⠕⠕⠕⠕⠑⠁⢑⢑⢸⣗⣿⣿⣿⣿⣿⣿⣿⣿⣿⡇⢕⠀⠀⠀⠀⠀⠀⠀⠀⠀⠀⠀⠀</a:t>
            </a:r>
            <a:br/>
            <a:r>
              <a:t>⠀⠀⠀⠀⠀⠀⠀⠀⠀⠀⠀⢿⢿⢿⢿⢿⢿⢿⢿⢻⢟⢟⢟⢟⠟⠟⠟⠟⠟⠟⠟⠟⠻⠟⠟⠟⠟⠟⠛⠚⠛⠛⠛⠛⠛⠛⠋⠙⠙⠙⠉⠉⠁⠁⠁⠁⠁⠁⠁⠁⢜⣿⣿⣿⣿⣿⣿⡇⢕⠀⠀⠀⠀⠀⠀⠀⠀⠀⠀⠀⠀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⠀⠀⠀⠀⠀⠀⠀⠀⠀⠀⠀⠀⠀⠀⠀⠀⠀⠀⠀⠀⠀⠀⠀⠀⠀⠀⠀⠀⠀⠀⠀⠀⠀⠀⠀⠀⠀⠀⠀⠀⠀⠀⠀⠀⠀⠀⠀⠀⠀⠀⠀⠀⠀⠀⠀⠀⠀⠀⠀⠀⢕⢟⢝⡟⢟⢻⣿⡇⢕⠀⠀⠀⠀⠀⠀⠀⠀⠀⠀⠀⠀</a:t>
            </a:r>
            <a:br/>
            <a:r>
              <a:t>⠀⠀⠀⠀⠀⠀⠀⠀⠀⠀⠀⠀⢀⢄⢄⢄⢄⢄⢄⢄⢄⢀⢄⢀⢐⠐⠐⠀⠐⠐⠐⠐⠐⠐⢐⢐⢄⢄⢄⢀⠀⠀⠀⠀⠀⠀⠀⠀⠀⠀⠀⠀⠀⠀⠀⠀⠀⠀⠀⠀⢕⣧⣕⣑⡕⣾⣟⢇⢕⠀⠀⠀⠀⠀⠀⠀⠀⠀⠀⠀⠀</a:t>
            </a:r>
            <a:br/>
            <a:r>
              <a:t>⠀⠀⠀⠀⠀⠀⠀⠀⠀⠀⠀⢄⢄⢄⢄⢄⢄⢄⢅⢄⢄⢄⢄⢄⢄⢄⢄⢄⢄⢄⢔⢔⢔⢕⢅⣱⣵⣵⣵⣕⢔⢔⢔⢔⢔⠔⠔⠔⠔⠕⠕⠕⠕⠕⠕⠕⠕⠑⠑⠑⢱⣻⣿⣿⣿⣿⣿⢇⢕⠀⠀⠀⠀⠀⠀⠀⠀⠀⠀⠀⠀</a:t>
            </a:r>
            <a:br/>
            <a:r>
              <a:t>⠀⠀⠀⠀⠀⠀⠀⠀⠀⠀⠀⠁⠁⠁⠁⠁⢁⢁⢁⢁⢁⢁⢁⢀⢀⢀⢀⢀⢀⢀⢀⢀⢀⢕⢜⢿⣿⣿⣿⣿⡇⢀⢀⢀⢀⢀⢀⢀⢄⢄⢄⢄⢄⢄⢄⢄⢄⢄⢄⢄⢜⣵⣿⣿⡿⣿⣿⢕⢕⠀⠀⠀⠀⠀⠀⠀⠀⠀⠀⠀⠀</a:t>
            </a:r>
            <a:br/>
            <a:r>
              <a:t>⠀⠀⠀⠀⠀⠀⠀⠀⠀⠀⠀⣥⣵⣵⣵⣵⣵⣵⣵⣵⣵⣵⣵⣵⣵⣵⣵⣵⣵⣵⣵⣵⣵⣱⣕⡕⣾⣧⣼⣿⣷⣷⣷⣷⣷⣷⣷⣷⣷⣷⣷⣷⣷⣷⣾⣿⣿⣿⣿⣿⣿⣿⣿⣿⡿⣿⣧⡇⢕⠀⠀⠀⠀⠀⠀⠀⠀⠀⠀⠀⠀</a:t>
            </a:r>
            <a:br/>
            <a:r>
              <a:t>⠀⠀⠀⠀⠀⠀⠀⠀⠀⠀⠀⣿⡇⢕⣹⣿⣿⣿⣿⣿⣿⣿⣷⢕⣻⣿⣿⣿⣿⣿⣿⣿⣿⣿⣿⣽⣿⣽⣿⣿⣿⣿⣿⣿⣿⣿⣿⣿⣿⣿⣿⣿⣿⣿⣿⣿⣿⣿⣿⣿⣿⣿⣿⡏⢕⣿⣧⡕⢕⠀⠀⠀⠀⠀⠀⠀⠀⠀⠀⠀⠀</a:t>
            </a:r>
            <a:br/>
            <a:r>
              <a:t>⠀⠀⠀⠀⠀⠀⠀⠀⠀⠀⠀⣿⡇⢕⢹⣿⣿⣿⣿⣿⣿⣿⣿⢕⢸⣿⣿⣿⣿⣿⣿⣿⣿⣿⣿⣗⢗⣿⣿⣿⣿⣿⣿⣿⣿⣿⣿⣿⣿⣿⣿⣿⣿⣿⣿⣿⣿⣿⣿⣿⣿⣿⣿⢕⢱⢿⡟⣧⢕⠀⠀⠀⠀⠀⠀⠀⠀⠀⠀⠀⠀</a:t>
            </a:r>
            <a:br/>
            <a:r>
              <a:t>⠀⠀⠀⠀⠀⠀⠀⠀⠀⠀⠀⣿⡇⠁⢸⣿⣿⣿⣿⣿⣿⣿⣿⢕⢸⣿⣿⣿⣿⣿⣿⣿⣿⣿⣿⢇⢕⢝⣿⣿⣿⣿⣿⣿⣿⣿⣿⣿⣿⣿⣿⣿⣿⣿⣿⣿⣿⣿⣿⣿⣿⣿⢸⣏⣕⢜⣿⣿⡕⠀⠀⠀⠀⠀⠀⠀⠀⠀⠀⠀⠀</a:t>
            </a:r>
            <a:br/>
            <a:r>
              <a:t>⠀⠀⠀⠀⠀⠀⠀⠀⠀⠀⠀⣿⣧⢀⢸⣿⣿⣿⣿⣿⣿⣿⣿⢕⢕⣿⣿⣿⣿⣿⣿⣿⣿⣿⣿⣵⡱⢕⢝⢻⣿⣿⣿⣿⣿⣿⣿⣿⣿⣿⣿⣿⣿⣿⣿⣿⣿⣿⣿⣿⣿⣿⣿⣿⣿⣵⣿⣿⢕⠀⠀⠀⠀⠀⠀⠀⠀⠀⠀⠀⠀</a:t>
            </a:r>
            <a:br/>
            <a:r>
              <a:t>⠀⠀⠀⠀⠀⠀⠀⠀⠀⠀⠀⣿⣿⢕⢸⣿⣿⣿⣿⣿⣿⣿⣿⢕⢕⣿⣿⣿⣿⣿⣿⣿⣿⡿⣿⣿⣿⣵⣷⣿⣿⣿⣿⣿⣿⣿⣿⣿⣿⣿⣿⣿⣿⣿⣿⣿⣿⣿⣿⣿⣿⣿⡾⢷⢕⣷⣗⣿⣏⠀⠀⠀⠀⠀⠀⠀⠀⠀⠀⠀⠀</a:t>
            </a:r>
            <a:br/>
            <a:r>
              <a:t>⠀⠀⠀⠀⠀⠀⠀⠀⠀⠀⠀⣿⣿⢕⢸⣿⣿⣿⣿⣿⣿⣿⣿⡇⢕⣿⣿⣿⣿⣿⣿⣿⣿⢱⣿⣿⣿⣿⣿⣿⣿⣿⣿⣿⣿⣿⣿⣿⣿⣿⣿⣿⣿⣿⣿⣿⣿⣿⣿⣿⣿⣿⣿⣟⣇⣸⣟⣿⡇⠀⠀⠀⠀⠀⠀⠀⠀⠀⠀⠀⠀</a:t>
            </a:r>
            <a:br/>
            <a:r>
              <a:t>⠀⠀⠀⠀⠀⠀⠀⠀⠀⠀⠀⣿⣿⣵⣷⣿⣿⣿⣿⣿⣿⣿⣿⣧⣵⣿⣿⣿⣿⣿⣿⣿⣿⣸⣿⣿⣿⣿⣿⣿⣿⣿⣿⣿⣿⣿⣿⣿⣿⣿⣿⣿⣿⣿⣿⣿⣿⣿⣿⣿⣿⣿⣷⣽⣽⣗⣟⢯⡝⠀⠀⠀⠀⠀⠀⠀⠀⠀⠀⠀⠀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⠀⠀⠀⠀⠀⠀⠀⠀⠀⠀⠀⣿⣗⣿⣿⢟⣿⣿⣿⣿⣿⣿⣯⢿⢻⡿⣿⣿⣿⣿⣿⣿⣿⡿⣿⣿⣿⣿⣿⣿⣿⣿⣿⣿⣿⣿⣿⣿⣿⣿⣿⣿⣿⣿⣿⣿⣿⣿⣿⣿⣿⣿⣿⣿⣿⣿⣿⣿⣿⠀⠀⠀⠀⠀⠀⠀⠀⠀⠀⠀⠀</a:t>
            </a:r>
            <a:br/>
            <a:r>
              <a:t>⠀⠀⠀⠀⠀⠀⠀⠀⠀⠀⠀⢱⢿⣿⣿⡿⢟⢜⢝⢝⢝⢹⣟⣾⣾⣿⡿⢝⢹⢝⢟⣿⡟⢇⢿⣿⣿⣿⣿⣿⣿⣿⣿⣿⣿⣿⣿⣿⣿⣿⣿⣿⣿⣿⣿⣿⣿⣿⣿⣿⣿⣿⣿⣿⣿⣿⣿⣿⣿⠀⠀⠀⠀⠀⠀⠀⠀⠀⠀⠀⠀</a:t>
            </a:r>
            <a:br/>
            <a:r>
              <a:t>⠀⠀⠀⠀⠀⠀⠀⠀⠀⠀⠀⠑⠑⠘⠙⠑⠑⠑⠑⠑⠑⠑⠑⠙⠘⠛⠑⠇⢕⢕⢕⢜⢕⢕⢕⢻⣿⣿⣿⣿⣿⣿⣿⣿⣿⣿⣿⣿⣿⣿⣿⣿⣿⣿⣿⣿⣿⣿⣿⣿⣿⣿⣿⣹⣿⢟⣿⣿⣿⠀⠀⠀⠀⠀⠀⠀⠀⠀⠀⠀⠀</a:t>
            </a:r>
            <a:br/>
            <a:r>
              <a:t>⠀⠀⠀⠀⠀⠀⠀⠀⠀⠀⠀⠀⢔⢔⢰⢔⢔⠀⠀⠀⠐⠐⢔⢰⢰⣆⢔⠐⢕⢕⢕⢕⢕⢕⢕⣕⢿⡿⢕⢝⣿⣿⣿⣿⣿⣿⣿⣿⣿⣿⣿⣿⣿⣿⣿⣿⣿⣿⣿⣿⣿⣿⣿⣿⣿⣻⣿⣯⣽⠀⠀⠀⠀⠀⠀⠀⠀⠀⠀⠀⠀</a:t>
            </a:r>
            <a:br/>
            <a:r>
              <a:t>⠀⠀⠀⠀⠀⠀⠀⠀⠀⠀⠀⠀⢕⢸⢸⢕⠑⠀⠀⠀⠀⠀⢕⢸⢼⡟⢕⢕⢱⣷⣷⣷⣷⢕⣾⢏⢝⢕⢕⢕⣺⣿⣿⡇⡿⣿⣿⣿⣿⣿⣿⣿⡿⣿⣿⣿⣿⣿⣿⣿⣿⣿⣿⢜⣿⣿⣿⢝⢝⠀⠀⠀⠀⠀⠀⠀⠀⠀⠀⠀⠀</a:t>
            </a:r>
            <a:br/>
            <a:r>
              <a:t>⠀⠀⠀⠀⠀⠀⠀⠀⠀⠀⠀⢀⢅⢕⢘⢑⢑⢑⢑⢑⢑⢑⢑⣑⣜⣗⣕⣕⣜⣟⡟⢟⢟⠇⠕⠑⠕⠕⠕⠕⠻⠿⠟⢕⢇⢜⢱⢕⢿⢕⢕⢝⢏⡝⣿⣿⢟⡟⡟⢟⣿⣿⣏⢕⢕⢹⢿⣗⡕⠀⠀⠀⠀⠀⠀⠀⠀⠀⠀⠀⠀</a:t>
            </a:r>
            <a:br/>
            <a:r>
              <a:t>⠀⠀⠀⠀⠀⠀⠀⠀⠀⠀⠀⠀⠀⠀⠀⠀⢀⢀⢀⢀⢀⢄⣄⣀⣀⣀⣅⣅⣅⣅⣁⣁⡁⢁⡁⢁⠁⠁⠁⠀⠁⠁⠀⠀⠀⠀⠀⠀⠀⠀⠀⠁⠁⠁⠁⠁⠁⠁⠑⠑⠙⠙⠑⠑⠑⠕⠕⠕⠕⠀⠀⠀⠀⠀⠀⠀⠀⠀⠀⠀⠀</a:t>
            </a:r>
            <a:br/>
            <a:r>
              <a:t>⠀⠀⠀⠀⠀⠀⠀⠀⠀⠀⠀⠀⠀⠀⠀⠀⠀⠀⠀⠀⠀⠀⠀⠁⠁⠁⠁⠘⠙⠉⠉⠁⠁⠁⠁⠁⠁⠁⠁⠀⠀⠀⠀⠀⠀⠀⠀⠀⠀⠀⠀⠀⠀⠀⠀⠀⠀⠀⠀⠀⠀⠀⠀⠀⠀⠀⠀⠀⠀⠀⠀⠀⠀⠀⠀⠀⠀⠀⠀⠀⠀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⠀⠀⠀⠀⠀⠀⠀⠀⠀⠀⠀⣸⣵⣿⣵⣷⣾⣵⣧⣼⣵⣿⣼⣷⣿⣷⣿⣾⣷⣿⣿⣿⣾⣿⣿⣿⣿⣿⣿⣿⣿⢸⣿⣿⣿⣿⣿⣿⣿⡇⠕⢕⢑⢑⢑⢑⢑⢑⣸⣿⣿⣿⣿⣿⣿⣿⡇⢕⢕⠀⠀⠀⠀⠀⠀⠀⠀⠀⠀⠀⠀</a:t>
            </a:r>
            <a:br/>
            <a:r>
              <a:t>⠀⠀⠀⠀⠀⠀⠀⠀⠀⠀⠀⢿⢿⢿⢿⢻⢟⢟⢿⠟⠟⠟⠟⠟⠟⠟⠟⠟⠟⠟⠟⠟⠟⠝⠏⠝⠛⠛⢛⢛⢛⠚⠛⠛⠙⠋⠙⠙⠙⠙⠉⠉⠉⠉⠁⠁⠁⠁⠁⢜⣿⣿⣿⣿⣿⣿⡇⢕⢕⠀⠀⠀⠀⠀⠀⠀⠀⠀⠀⠀⠀</a:t>
            </a:r>
            <a:br/>
            <a:r>
              <a:t>⠀⠀⠀⠀⠀⠀⠀⠀⠀⠀⠀⠀⠀⠀⠀⠀⠀⠀⠀⠀⠀⠀⠀⠀⠀⠀⠀⠀⠀⠀⠀⠀⠀⠀⠀⠀⠐⢕⢕⣕⣕⣕⢔⠀⠀⠀⠀⠀⠀⠀⠀⠀⠀⠀⠀⠀⠀⠀⠀⢕⢟⢝⣟⢟⣿⡟⢇⢕⢕⠀⠀⠀⠀⠀⠀⠀⠀⠀⠀⠀⠀</a:t>
            </a:r>
            <a:br/>
            <a:r>
              <a:t>⠀⠀⠀⠀⠀⠀⠀⠀⠀⠀⠀⠀⠀⠐⠐⢐⢐⠐⠔⢔⢔⢔⢐⢔⢔⢔⠐⠐⠔⠐⠐⠐⠀⠀⠀⢔⢕⢾⣿⣿⣿⣿⡇⠁⠁⠀⠀⠀⠀⠀⠀⠀⠀⠀⠀⠀⠀⠀⢀⢕⢕⣕⣑⡕⣿⡇⢕⢕⢕⠀⠀⠀⠀⠀⠀⠀⠀⠀⠀⠀⠀</a:t>
            </a:r>
            <a:br/>
            <a:r>
              <a:t>⠀⠀⠀⠀⠀⠀⠀⠀⠀⠀⠀⢄⢄⢔⢔⢔⢔⢔⢔⢔⢔⢔⢔⢔⢔⢔⢔⢔⢔⢔⢔⢔⢔⢔⠔⢕⢕⢜⢝⣿⣿⣿⣷⡇⠕⠕⠕⠕⠕⠕⠕⠕⠕⠕⠕⠑⠑⠑⠑⢸⢼⣿⣿⣿⣿⡇⢕⢕⢕⠀⠀⠀⠀⠀⠀⠀⠀⠀⠀⠀⠀</a:t>
            </a:r>
            <a:br/>
            <a:r>
              <a:t>⠀⠀⠀⠀⠀⠀⠀⠀⠀⠀⠀⠀⢀⢀⢀⢀⢀⢀⢀⢀⢀⢀⢀⢄⢀⢄⢀⢀⢀⢀⢀⢄⢀⢄⢄⢕⢕⢗⢜⣿⣿⣿⣿⢇⢄⢄⢄⢄⢄⢄⢄⢄⢄⢄⢄⢄⢄⢄⢄⢸⣸⣿⣿⣿⣿⡇⢕⢕⢕⠀⠀⠀⠀⠀⠀⠀⠀⠀⠀⠀⠀</a:t>
            </a:r>
            <a:br/>
            <a:r>
              <a:t>⠀⠀⠀⠀⠀⠀⠀⠀⠀⠀⠀⣷⣷⣷⡷⣷⣷⣷⣷⣷⣷⣷⣷⣷⡷⣷⣷⣷⣷⣷⣷⣷⣷⣷⣷⣷⣷⡜⢝⢽⣿⣿⣿⣿⣿⣿⣿⣿⣿⣿⣿⣿⣿⣿⣿⣿⣿⣿⣿⣿⣿⣿⣿⡟⣿⡇⢇⢕⢕⠀⠀⠀⠀⠀⠀⠀⠀⠀⠀⠀⠀</a:t>
            </a:r>
            <a:br/>
            <a:r>
              <a:t>⠀⠀⠀⠀⠀⠀⠀⠀⠀⠀⠀⣿⣿⣿⢕⢸⣿⣿⣿⣿⣿⣿⣿⣷⢕⣹⣿⣿⣿⣿⣿⣿⣿⣿⣿⣿⣿⣷⣵⢕⢻⣿⣿⣿⣿⣿⣿⣿⣿⣿⣿⣿⣿⣿⣿⣿⣿⣿⣿⣿⣿⣿⡟⢇⣿⣷⡕⡕⢕⠀⠀⠀⠀⠀⠀⠀⠀⠀⠀⠀⠀</a:t>
            </a:r>
            <a:br/>
            <a:r>
              <a:t>⠀⠀⠀⠀⠀⠀⠀⠀⠀⠀⠀⣿⣿⣿⢕⢕⣿⣿⣿⣿⣿⣿⣿⣿⢕⢸⣿⣿⣿⣿⣿⣿⣿⣿⣿⣿⣿⣿⣿⣿⣿⣿⣿⣿⣿⣿⣿⣿⣿⣿⣿⣿⣿⣿⣿⣿⣿⣿⣿⣿⣿⣿⡇⢕⢿⣿⡇⣇⢱⠀⠀⠀⠀⠀⠀⠀⠀⠀⠀⠀⠀</a:t>
            </a:r>
            <a:br/>
            <a:r>
              <a:t>⠀⠀⠀⠀⠀⠀⠀⠀⠀⠀⠀⣿⣿⣿⡕⢕⣿⣿⣿⣿⣿⣿⣿⣿⢕⢸⣿⣿⣿⣿⣿⣿⣿⣿⣿⣿⣿⣿⣿⣿⣿⣿⣿⣿⣿⣿⣿⣿⣿⣿⣿⣿⣿⣿⣿⣿⣿⣿⣿⣿⣿⣿⣷⣕⢸⣿⣷⣿⣾⠀⠀⠀⠀⠀⠀⠀⠀⠀⠀⠀⠀</a:t>
            </a:r>
            <a:br/>
            <a:r>
              <a:t>⠀⠀⠀⠀⠀⠀⠀⠀⠀⠀⠀⣿⣿⣿⡇⢔⣿⣿⣿⣿⣿⣿⣿⣿⢕⢸⣿⣿⣿⣿⣿⣿⣿⣿⣿⣿⣿⣿⣿⣿⣿⣿⣿⣿⢻⣿⣿⣿⣿⣿⣿⣿⣿⣿⣿⣿⣿⣿⣿⣿⡿⢿⣿⢯⣾⢿⡇⡇⢜⠀⠀⠀⠀⠀⠀⠀⠀⠀⠀⠀⠀</a:t>
            </a:r>
            <a:br/>
            <a:r>
              <a:t>⠀⠀⠀⠀⠀⠀⠀⠀⠀⠀⠀⣿⣿⣿⡇⢕⣿⣿⣿⣿⣿⣿⣿⣿⢕⢸⣿⣿⣿⣿⣿⣿⣿⣿⣿⣿⣿⣿⣿⣿⣿⣿⣿⢏⣵⣵⣿⣿⣿⣿⣿⣿⣿⣿⣿⣿⣿⣿⣿⣿⣿⣟⣿⡽⢿⢿⢿⢏⢹⠀⠀⠀⠀⠀⠀⠀⠀⠀⠀⠀⠀</a:t>
            </a:r>
            <a:br/>
            <a:r>
              <a:t>⠀⠀⠀⠀⠀⠀⠀⠀⠀⠀⠀⣿⣿⣿⡇⢅⣿⣿⣿⣿⣿⣿⣿⣿⢕⢕⣿⣿⣿⣿⣿⣿⣿⣿⣿⣿⣿⣿⣿⣿⣿⣿⣷⣾⣿⣿⣿⣿⣿⣿⣿⣿⣿⣿⣿⣿⣿⣿⣿⣿⣿⡿⣿⣧⢜⣻⣿⣷⢱⠀⠀⠀⠀⠀⠀⠀⠀⠀⠀⠀⠀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⠀⠀⠀⠀⠀⠀⠀⠀⠀⠀⠀⣿⣿⣿⣿⣿⣿⣿⣿⣿⣿⣿⣿⣿⣿⣿⣿⣿⣿⣿⣿⣿⣿⣿⣿⣿⣿⣿⣿⣿⣿⣿⣿⣿⣿⣿⣿⣿⣿⣿⣿⣿⣿⣿⣿⣿⣿⣿⣿⣿⣿⣿⣷⣾⣽⣽⣳⡵⣼⠀⠀⠀⠀⠀⠀⠀⠀⠀⠀⠀⠀</a:t>
            </a:r>
            <a:br/>
            <a:r>
              <a:t>⠀⠀⠀⠀⠀⠀⠀⠀⠀⠀⠀⣿⣿⣿⣻⣟⣟⣿⣿⣿⣿⣿⣿⡿⣿⣿⣿⣿⣿⣿⣿⣿⣿⣿⣿⣿⣿⣿⣿⣿⣿⣿⣿⣿⣿⣿⣿⣿⣿⣿⣿⣿⣿⣿⣿⣿⣿⣿⣿⣿⣿⣿⣿⣿⣿⣿⣿⣧⣿⠀⠀⠀⠀⠀⠀⠀⠀⠀⠀⠀⠀</a:t>
            </a:r>
            <a:br/>
            <a:r>
              <a:t>⠀⠀⠀⠀⠀⠀⠀⠀⠀⠀⠀⢿⢟⢻⢮⣼⣧⣿⢟⢟⢟⢟⢟⣿⣫⣿⣿⣿⢿⢿⡿⢿⣿⣿⣿⣿⣿⣿⣿⣿⣿⣿⣿⣿⣿⣿⣿⣿⣿⣿⣿⣿⣿⣿⣿⣿⣿⣿⣿⣿⣿⣿⣿⣿⣿⣿⣿⣿⣿⠀⠀⠀⠀⠀⠀⠀⠀⠀⠀⠀⠀</a:t>
            </a:r>
            <a:br/>
            <a:r>
              <a:t>⠀⠀⠀⠀⠀⠀⠀⠀⠀⠀⠀⠔⠕⠝⠝⠟⠏⢕⢕⢕⢕⢕⢕⢝⢻⢻⡟⢕⢕⢜⢕⢜⢝⣿⢝⢹⣿⣿⣿⣿⣿⣿⣿⣿⣿⣿⣿⣿⣿⣿⣿⣿⣿⣿⣿⣿⣿⣿⣿⣿⣿⣿⡿⢿⣿⣿⣿⣿⣿⠀⠀⠀⠀⠀⠀⠀⠀⠀⠀⠀⠀</a:t>
            </a:r>
            <a:br/>
            <a:r>
              <a:t>⠀⠀⠀⠀⠀⠀⠀⠀⠀⠀⠀⠀⠀⠀⢄⢄⢄⢄⠀⠀⠀⠀⠀⢀⢄⢀⡄⢄⠐⠁⠀⢕⣳⣿⣕⣸⣿⣿⣿⣿⣿⣿⣿⣿⣿⣿⣿⣿⣿⣿⣿⣿⣿⣿⣿⣿⣿⣿⣿⣿⣿⣿⣿⣧⣾⣿⣿⣿⣿⠀⠀⠀⠀⠀⠀⠀⠀⠀⠀⠀⠀</a:t>
            </a:r>
            <a:br/>
            <a:r>
              <a:t>⠀⠀⠀⠀⠀⠀⠀⠀⠀⠀⠀⠀⠀⠐⢕⡕⢇⠕⠀⠀⠀⠀⠀⢕⢱⢸⡇⠁⠀⠀⠀⢕⢾⡿⣿⡿⢻⢿⢻⣿⣿⣿⣿⢿⣿⣿⣿⣿⣿⣿⣿⣿⣿⣿⣿⣿⣿⣿⣿⣿⣿⣿⢿⣷⣿⡿⢷⢷⢷⠀⠀⠀⠀⠀⠀⠀⠀⠀⠀⠀⠀</a:t>
            </a:r>
            <a:br/>
            <a:r>
              <a:t>⠀⠀⠀⠀⠀⠀⠀⠀⠀⠀⠀⠀⢐⢐⢑⢙⢃⢐⢐⠔⠔⠔⠔⠕⠜⢸⢕⢕⢕⢕⢔⢕⢝⢿⢿⢿⢷⣕⢸⣿⣿⣿⡿⢸⢟⣟⢟⣿⢟⢟⡻⢧⡿⢿⣿⣿⣿⣝⣿⣿⣿⣿⢕⢿⣿⣇⡕⢕⢕⠀⠀⠀⠀⠀⠀⠀⠀⠀⠀⠀⠀</a:t>
            </a:r>
            <a:br/>
            <a:r>
              <a:t>⠀⠀⠀⠀⠀⠀⠀⠀⠀⠀⠀⠀⠀⠀⠀⠀⠀⠀⢁⢁⢁⢁⢁⢁⢈⠈⢈⠁⢉⢙⢙⠃⠑⠐⠒⠐⠒⠂⠐⠐⠑⠅⠁⠅⠅⠕⠑⠙⠑⠑⠑⠑⠜⠟⠏⠕⠱⠕⠸⢿⢿⢇⢕⢕⢝⢝⢇⢕⣿⠀⠀⠀⠀⠀⠀⠀⠀⠀⠀⠀⠀</a:t>
            </a:r>
            <a:br/>
            <a:r>
              <a:t>⠀⠀⠀⠀⠀⠀⠀⠀⠀⠀⠀⠀⠀⠀⠀⠄⠄⠄⠄⢄⢄⢅⢅⢅⣅⣍⣙⣝⣙⣟⣛⣛⣛⢛⢓⢓⠃⠐⠐⠐⠐⠐⠀⠀⠀⠀⠀⠀⠄⠀⠀⠀⠀⠀⠀⠀⠀⠀⠀⠀⠀⠀⠀⠀⠁⠁⠑⠑⠙⠀⠀⠀⠀⠀⠀⠀⠀⠀⠀⠀⠀</a:t>
            </a:r>
            <a:br/>
            <a:r>
              <a:t>⠀⠀⠀⠀⠀⠀⠀⠀⠀⠀⠀⠀⠀⠀⠀⠀⠀⠀⠀⠀⠀⠀⠀⠀⠀⠀⠀⠀⠁⠁⠁⠁⠈⠉⠉⠉⠁⠁⠑⠑⠑⠑⠑⠐⠐⠀⠀⠀⠀⠀⠀⠀⠀⠀⠀⠀⠀⠀⠀⠀⠀⠀⠀⠀⠀⠀⠀⠀⠀⠀⠀⠀⠀⠀⠀⠀⠀⠀⠀⠀⠀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⠀⠀⠀⠀⠀⠀⠀⠀⠀⠀⠀⣼⣵⣧⣼⣧⣿⣼⣧⣯⣼⣧⣿⣼⣷⣿⣷⣿⣾⣷⣿⣿⣿⣾⣿⣿⣿⣿⣿⣿⣿⣿⢸⣿⣿⣿⣿⣿⣿⣿⡇⢕⢕⢑⢑⢑⢑⢑⢑⣿⣿⣿⣿⣿⣿⣿⢕⢕⢕⠀⠀⠀⠀⠀⠀⠀⠀⠀⠀⠀⠀</a:t>
            </a:r>
            <a:br/>
            <a:r>
              <a:t>⠀⠀⠀⠀⠀⠀⠀⠀⠀⠀⠀⢿⢿⢿⢿⢟⢟⠟⠟⠟⠟⠟⠟⠟⠟⠟⠟⠟⠟⠟⠟⠟⠏⠝⠝⠝⠙⠙⠙⠝⢝⢝⢝⢝⢝⠙⠙⠙⠉⠉⠉⠉⠉⠉⠉⠁⠁⠁⠁⢹⣿⣿⣿⣿⣿⡇⢕⢕⢕⠀⠀⠀⠀⠀⠀⠀⠀⠀⠀⠀⠀</a:t>
            </a:r>
            <a:br/>
            <a:r>
              <a:t>⠀⠀⠀⠀⠀⠀⠀⠀⠀⠀⠀⠀⠀⠀⠀⠀⠀⠀⠀⠀⠀⠀⠀⠀⠀⠀⠀⠀⠀⠀⠀⠀⠀⠀⠀⠀⠀⢀⢄⢔⢷⣿⣿⣿⣇⠀⠀⠀⠀⠀⠀⠀⠀⠀⠀⠀⠀⠀⠀⢜⣏⢟⢟⢻⣿⡇⢕⢕⢕⠀⠀⠀⠀⠀⠀⠀⠀⠀⠀⠀⠀</a:t>
            </a:r>
            <a:br/>
            <a:r>
              <a:t>⠀⠀⠀⠀⠀⠀⠀⠀⠀⠀⠀⠀⠀⠀⠐⠔⠐⢐⠔⠔⠔⠔⢔⢔⢔⢔⢔⠔⠐⠔⠐⠀⠀⠀⠀⠁⢄⢕⢕⢕⢜⢻⣿⣿⣿⠕⠀⠀⠀⠀⠀⠀⠀⠀⠀⠀⠀⠀⢀⡱⡕⣕⡑⢸⣿⢕⢕⢕⢕⠀⠀⠀⠀⠀⠀⠀⠀⠀⠀⠀⠀</a:t>
            </a:r>
            <a:br/>
            <a:r>
              <a:t>⠀⠀⠀⠀⠀⠀⠀⠀⠀⠀⠀⠀⢄⢔⢔⢔⢔⢔⢔⢔⢔⢔⢔⢔⢔⢔⢔⢔⢔⢔⢔⠔⠔⠔⠔⠔⢕⢕⢇⢱⢾⢿⣿⣿⣿⡇⠕⠕⠕⠕⠕⠕⠕⠕⠑⠑⠑⠙⠑⢇⣿⣿⣿⣿⣿⢕⢕⢕⢕⠀⠀⠀⠀⠀⠀⠀⠀⠀⠀⠀⠀</a:t>
            </a:r>
            <a:br/>
            <a:r>
              <a:t>⠀⠀⠀⠀⠀⠀⠀⠀⠀⠀⠀⠀⢀⢀⢄⢄⢄⢄⢄⢄⢄⢄⢄⢄⢄⢄⢄⢄⢄⢄⢄⢄⢄⢄⢄⢄⢄⢕⢕⢕⢕⢟⣻⣿⣿⢕⢄⢄⢄⢄⢄⢄⢄⢄⢄⢄⢄⢄⢄⣕⣿⣿⣿⣿⣿⢕⢕⢕⢕⠀⠀⠀⠀⠀⠀⠀⠀⠀⠀⠀⠀</a:t>
            </a:r>
            <a:br/>
            <a:r>
              <a:t>⠀⠀⠀⠀⠀⠀⠀⠀⠀⠀⠀⣷⣷⣷⡷⢷⢷⣷⣷⣷⣷⣷⣷⣷⢷⢷⣷⣷⣷⣷⣷⣷⣷⣷⣷⣷⣾⣿⣿⣷⣷⣾⣿⣿⣿⣿⣿⣿⣿⣿⣿⣿⣿⣿⣿⣿⣿⣿⣿⣿⣿⣿⢿⣻⣿⡇⢕⢕⢕⠀⠀⠀⠀⠀⠀⠀⠀⠀⠀⠀⠀</a:t>
            </a:r>
            <a:br/>
            <a:r>
              <a:t>⠀⠀⠀⠀⠀⠀⠀⠀⠀⠀⠀⣿⣿⣿⣿⢕⢼⣿⣿⣿⣿⣿⣿⣿⢕⢸⣿⣿⣿⣿⣿⣿⣿⣿⣿⣿⣿⣿⣿⣿⣿⣿⣿⣿⣿⣿⣿⣿⣿⣿⣿⣿⣿⣿⣿⣿⣿⣿⣿⣿⣿⡟⢣⢽⣿⣇⢱⢕⢱⠀⠀⠀⠀⠀⠀⠀⠀⠀⠀⠀⠀</a:t>
            </a:r>
            <a:br/>
            <a:r>
              <a:t>⠀⠀⠀⠀⠀⠀⠀⠀⠀⠀⠀⣿⣿⣿⣿⢕⢸⣿⣿⣿⣿⣿⣿⣿⢕⢕⣿⣿⣿⣿⣿⣿⣿⣿⣿⣿⣿⣿⣿⣿⣿⣿⣿⣿⣿⣿⣿⣿⣿⣿⣿⣿⣿⣿⣿⣿⣿⣿⣿⣿⣿⣷⢕⢿⣧⣿⢸⣕⣞⠀⠀⠀⠀⠀⠀⠀⠀⠀⠀⠀⠀</a:t>
            </a:r>
            <a:br/>
            <a:r>
              <a:t>⠀⠀⠀⠀⠀⠀⠀⠀⠀⠀⠀⣿⣿⣿⣿⢄⢸⣿⣿⣿⣿⣿⣿⣿⡇⢕⣿⣿⣿⣿⣿⣿⣿⣿⣿⣿⣿⣿⣿⣿⣿⣿⣿⣿⣿⣿⣿⣿⣿⢿⢿⢿⣻⣿⣿⣿⣿⣿⣿⣿⣿⣿⣇⡜⣿⣿⣿⢿⣿⠀⠀⠀⠀⠀⠀⠀⠀⠀⠀⠀⠀</a:t>
            </a:r>
            <a:br/>
            <a:r>
              <a:t>⠀⠀⠀⠀⠀⠀⠀⠀⠀⠀⠀⣿⣿⣿⣿⢕⢸⣿⣿⣿⣿⣿⣿⣿⡇⢕⣿⣿⣿⣿⣿⣿⣿⣿⣿⣿⣿⣿⣿⣿⣿⣿⣿⣿⣿⣿⣿⣿⡿⢕⢕⢺⣿⣿⣿⣿⣿⣿⣿⣿⢿⢿⢿⢵⣿⣿⣸⢕⣟⠀⠀⠀⠀⠀⠀⠀⠀⠀⠀⠀⠀</a:t>
            </a:r>
            <a:br/>
            <a:r>
              <a:t>⠀⠀⠀⠀⠀⠀⠀⠀⠀⠀⠀⣿⣿⣿⣿⢕⢸⣿⣿⣿⣿⣿⣿⣿⡇⢕⣿⣿⣿⣿⣿⣿⣿⣿⣿⣿⣿⣿⣿⣿⣿⣿⣿⣿⣿⣿⣿⣿⣵⣵⣵⣿⣿⣿⣿⣿⣿⣿⣿⣿⣿⣟⣗⢹⣯⣿⣿⡝⣽⠀⠀⠀⠀⠀⠀⠀⠀⠀⠀⠀⠀</a:t>
            </a:r>
            <a:br/>
            <a:r>
              <a:t>⠀⠀⠀⠀⠀⠀⠀⠀⠀⠀⠀⣿⣿⣿⣿⣇⣕⣿⣿⣿⣿⣿⣿⣿⡇⣕⣿⣿⣿⣿⣿⣿⣿⣿⣿⣿⣿⣿⣿⣿⣿⣿⣿⣿⣿⣿⣿⣿⣿⣿⣿⡿⣿⣿⣿⣿⣿⣿⣿⣿⣿⣿⣿⣵⢿⣿⣿⣇⣿⠀⠀⠀⠀⠀⠀⠀⠀⠀⠀⠀⠀</a:t>
            </a:r>
            <a:br/>
            <a:r>
              <a:t>⠀⠀⠀⠀⠀⠀⠀⠀⠀⠀⠀⣿⣿⣿⣿⣿⣿⣿⣿⣿⣿⣿⣿⣿⣿⣿⣿⣿⣿⣿⣿⣿⣿⣿⣿⣿⣿⣿⣿⣿⣿⣿⣿⣿⣿⣿⣿⣿⣿⣽⣿⣷⣿⣿⣿⣿⣿⣿⣿⣿⣿⣿⣷⣿⣿⣷⣷⢷⣷⠀⠀⠀⠀⠀⠀⠀⠀⠀⠀⠀⠀</a:t>
            </a:r>
            <a:br/>
            <a:r>
              <a:t>⠀⠀⠀⠀⠀⠀⠀⠀⠀⠀⠀⣿⣿⣿⡯⢿⣯⢽⣿⣿⣿⣿⣿⣿⣻⣻⣿⣿⣿⣿⣿⣿⣿⣿⣿⣿⣿⣿⣿⣿⣿⣿⣿⣿⣿⣿⣿⣿⣿⣿⣿⣿⣿⣿⣿⣿⣿⣿⣿⣿⣿⣿⣿⣿⣿⣿⣷⣾⣿⠀⠀⠀⠀⠀⠀⠀⠀⠀⠀⠀⠀</a:t>
            </a:r>
            <a:br/>
            <a:r>
              <a:t>⠀⠀⠀⠀⠀⠀⠀⠀⠀⠀⠀⠿⢟⢝⣟⣷⣿⡾⢏⢝⢝⢝⢝⡻⣿⣼⣿⣿⢟⢟⢟⢻⣿⣿⢟⢻⢿⠟⢿⢿⣿⣿⣿⣿⣿⣿⣿⣿⣿⣿⣿⣿⣿⣿⣿⣿⣿⣿⣿⣿⣿⣿⣿⣿⣿⣿⣿⣿⣿⠀⠀⠀⠀⠀⠀⠀⠀⠀⠀⠀⠀</a:t>
            </a:r>
            <a:br/>
            <a:r>
              <a:t>⠀⠀⠀⠀⠀⠀⠀⠀⠀⠀⠀⠑⠑⠑⠑⠙⠙⠕⠕⠕⠕⠕⠕⠜⠝⠝⠿⠕⢕⠑⠕⠕⢕⢕⢝⡇⢕⢜⢻⣿⣿⣿⣿⣿⣿⣿⣿⣿⣿⣿⣿⣿⣿⣿⣿⣿⣿⣿⣿⣿⣿⣿⣿⢿⣿⢿⣿⣿⣿⠀⠀⠀⠀⠀⠀⠀⠀⠀⠀⠀⠀</a:t>
            </a:r>
            <a:br/>
            <a:r>
              <a:t>⠀⠀⠀⠀⠀⠀⠀⠀⠀⠀⠀⠀⠀⠀⢄⢔⢰⢔⢄⠀⠀⠀⠀⠀⢄⢄⡔⢄⠐⠀⠀⢀⢕⢕⢕⢕⢵⣵⢻⣿⣿⣿⣿⣿⣿⣿⣿⣿⣿⣿⣿⣿⣿⣿⣿⣿⣿⣿⣿⣿⣿⣿⣿⣯⣿⡿⢿⢿⢿⠀⠀⠀⠀⠀⠀⠀⠀⠀⠀⠀⠀</a:t>
            </a:r>
            <a:br/>
            <a:r>
              <a:t>⠀⠀⠀⠀⠀⠀⠀⠀⠀⠀⠀⠀⠀⢀⢑⢱⢸⢕⢀⠀⠀⠀⠀⢁⢕⣕⡿⢑⢀⢐⢀⢀⢕⢕⢕⢕⢕⢟⣿⣿⣿⣿⣿⣿⣿⡿⣿⣿⣿⣿⣿⣿⣿⣿⣿⣿⣿⣿⣿⣿⣿⡟⢿⣾⣿⢟⢟⢟⢻⠀⠀⠀⠀⠀⠀⠀⠀⠀⠀⠀⠀</a:t>
            </a:r>
            <a:br/>
            <a:r>
              <a:t>⠀⠀⠀⠀⠀⠀⠀⠀⠀⠀⠀⠀⠄⠅⠅⠅⠅⠅⠅⠅⠅⠅⠕⠕⢕⢙⢃⡑⢑⣐⣑⣑⣕⢕⢕⠕⠜⠕⠻⢿⢿⢿⢿⢇⢻⢏⢽⡿⢝⢏⢟⢞⣿⣿⢿⡿⡷⢿⣿⣿⣿⡇⢝⢻⣿⣕⢕⣱⣵⠀⠀⠀⠀⠀⠀⠀⠀⠀⠀⠀⠀</a:t>
            </a:r>
            <a:br/>
            <a:r>
              <a:t>⠀⠀⠀⠀⠀⠀⠀⠀⠀⠀⠀⠀⠀⠀⠀⠀⠀⠀⠀⠀⠄⠄⠄⠄⠄⢄⢄⢄⣄⣄⣄⣅⣅⣁⣁⡁⢈⢁⠁⠁⠁⠀⠀⠐⠐⠐⠀⠁⠁⠁⠁⠁⠘⠉⠘⠑⠃⠘⠟⠟⠟⠕⠕⢕⢜⢝⢕⢼⣿⠀⠀⠀⠀⠀⠀⠀⠀⠀⠀⠀⠀</a:t>
            </a:r>
            <a:br/>
            <a:r>
              <a:t>⠀⠀⠀⠀⠀⠀⠀⠀⠀⠀⠀⠀⠀⠀⠀⠀⠀⠀⠐⠐⠐⠐⠐⠐⠔⠔⠆⠕⠵⠵⠵⢵⢵⢥⢥⢅⢅⢅⢁⢁⢁⢅⢁⠀⠀⠐⠐⠐⠐⠐⠀⠀⠀⠄⠀⠀⠀⠀⠀⠀⠀⠀⠀⠀⠀⠀⠁⠁⠁⠀⠀⠀⠀⠀⠀⠀⠀⠀⠀⠀⠀</a:t>
            </a:r>
            <a:br/>
            <a:r>
              <a:t>⠀⠀⠀⠀⠀⠀⠀⠀⠀⠀⠀⠀⠀⠀⠀⠀⠀⠀⠀⠀⠀⠀⠀⠀⠀⠀⠀⠀⠀⠀⠀⠀⠀⠀⠀⠀⠀⠀⠀⠀⠁⠁⠑⠑⠁⠁⠁⠀⠐⠀⠀⠀⠀⠀⠀⠀⠀⠀⠀⠀⠀⠀⠀⠀⠀⠀⠀⠀⠀⠀⠀⠀⠀⠀⠀⠀⠀⠀⠀⠀⠀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⠀⠀⠀⠀⠀⠀⠀⠀⠀⠀⠀⣾⣼⣧⣿⣼⣯⣿⣿⣷⣿⣼⣷⣿⣿⣿⣿⣷⣿⣾⣿⣿⣿⣿⣿⣿⣿⣿⣿⣿⣿⣿⣿⣿⣿⣿⣿⣿⣿⣿⣿⢿⢿⢏⢝⢕⢑⣑⣸⣿⣿⣿⣿⣿⣿⡇⢕⢜⢿⠀⠀⠀⠀⠀⠀⠀⠀⠀⠀⠀⠀</a:t>
            </a:r>
            <a:br/>
            <a:r>
              <a:t>⠀⠀⠀⠀⠀⠀⠀⠀⠀⠀⠀⣿⣿⣿⣿⡿⢿⢿⢿⢿⢿⢿⢿⠿⠻⠿⠿⠿⠟⠿⠿⠻⠟⠟⠟⠟⠟⠟⢙⢕⢕⢕⢝⣝⣿⡟⠛⠋⠋⠙⠙⠉⠉⠉⠉⠉⠉⠉⢝⣿⣿⣿⣿⣿⣿⢇⢕⢕⣸⠀⠀⠀⠀⠀⠀⠀⠀⠀⠀⠀⠀</a:t>
            </a:r>
            <a:br/>
            <a:r>
              <a:t>⠀⠀⠀⠀⠀⠀⠀⠀⠀⠀⠀⠀⠀⠀⠀⠀⢀⠀⢀⠀⢀⢀⢀⢀⠀⢀⢀⢀⠀⠀⠀⠀⠀⠀⠀⠀⠀⢅⠔⢕⢕⢱⣾⣿⣿⣷⢄⠀⢀⢀⢀⢀⢀⢀⢀⢀⢀⢀⢸⢿⡻⢿⢿⣿⣿⢕⢕⡵⢸⠀⠀⠀⠀⠀⠀⠀⠀⠀⠀⠀⠀</a:t>
            </a:r>
            <a:br/>
            <a:r>
              <a:t>⠀⠀⠀⠀⠀⠀⠀⠀⠀⠀⠀⢐⢔⢔⢔⢔⢔⢔⢔⢔⢔⢔⢔⢔⢔⢔⢔⢔⢔⢔⢕⢔⢕⢕⢔⢕⢕⢕⢕⢱⣾⣿⣿⣿⣿⣿⣕⢕⢕⢕⠅⠅⠕⠕⠕⠄⠔⠄⢱⣝⢝⡕⢹⣿⣿⢕⢕⢕⢾⠀⠀⠀⠀⠀⠀⠀⠀⠀⠀⠀⠀</a:t>
            </a:r>
            <a:br/>
            <a:r>
              <a:t>⠀⠀⠀⠀⠀⠀⠀⠀⠀⠀⠀⢄⢔⢔⢔⢕⢕⢕⢕⢕⢕⢕⢕⢕⢗⢇⢕⢕⢆⢔⢕⢗⢗⢗⢗⢗⠗⢇⢕⢕⣝⣿⣿⣿⣿⣿⣿⢇⠕⠕⠞⠟⠏⠝⠝⠟⠟⠟⢻⢿⣿⣿⣿⣿⣿⢕⢕⢜⢿⠀⠀⠀⠀⠀⠀⠀⠀⠀⠀⠀⠀</a:t>
            </a:r>
            <a:br/>
            <a:r>
              <a:t>⠀⠀⠀⠀⠀⠀⠀⠀⠀⠀⠀⢄⢄⢄⢄⢔⢄⢄⢄⢄⢄⢄⢄⢄⢄⢄⢔⢔⢄⢄⢄⢔⢄⢔⢔⢔⢄⣰⣵⣼⣿⣿⣿⣿⣿⣿⡇⢅⢔⢔⢔⢄⢄⢔⢄⢔⢔⢔⢸⣿⣿⣿⣿⣿⣿⡕⢕⢕⣼⠀⠀⠀⠀⠀⠀⠀⠀⠀⠀⠀⠀</a:t>
            </a:r>
            <a:br/>
            <a:r>
              <a:t>⠀⠀⠀⠀⠀⠀⠀⠀⠀⠀⠀⣾⣿⣿⣿⡿⢷⣷⣷⣷⣷⣷⣷⣷⣷⢷⣷⣷⣷⣷⣷⣷⣷⣷⣷⣿⣿⣿⣿⣿⣿⣿⣿⣿⣿⣿⣿⣿⣿⣿⣿⣿⣿⣿⣿⣿⣿⣿⣿⣿⣿⣿⣿⣿⣿⣿⢕⢸⣿⠀⠀⠀⠀⠀⠀⠀⠀⠀⠀⠀⠀</a:t>
            </a:r>
            <a:br/>
            <a:r>
              <a:t>⠀⠀⠀⠀⠀⠀⠀⠀⠀⠀⠀⣿⣿⣿⣿⡧⢱⣿⣿⣿⣿⣿⣿⣿⡿⢸⣿⣿⣿⣿⣿⣿⣿⣿⣿⣿⣿⣿⣿⣿⣿⣿⣿⣿⣿⣿⣿⣿⣿⣿⣿⣿⣿⣿⣿⣿⣿⣿⣿⣿⣿⣿⣿⣿⣿⣿⡕⢸⣿⠀⠀⠀⠀⠀⠀⠀⠀⠀⠀⠀⠀</a:t>
            </a:r>
            <a:br/>
            <a:r>
              <a:t>⠀⠀⠀⠀⠀⠀⠀⠀⠀⠀⠀⣿⣿⣿⣿⡇⢕⣿⣿⣿⣿⣿⣿⣿⡇⢕⣿⣿⣿⣿⣿⣿⣿⣿⣿⣿⣿⣿⣿⣿⣿⣿⣿⣿⣿⣿⣿⣿⣿⣿⣿⣿⣿⣿⣿⣿⣿⣿⣿⣿⣿⣿⣿⣿⣿⣿⣿⣼⣿⠀⠀⠀⠀⠀⠀⠀⠀⠀⠀⠀⠀</a:t>
            </a:r>
            <a:br/>
            <a:r>
              <a:t>⠀⠀⠀⠀⠀⠀⠀⠀⠀⠀⠀⣿⣿⣿⣿⡇⢕⣿⣿⣿⣿⣿⣿⣿⣷⢕⣿⣿⣿⣿⣿⣿⣿⣿⣿⣿⣿⣿⣿⣿⣿⣿⣿⣿⣿⣿⣿⣿⣿⣿⣿⣿⣿⣿⣿⣿⣿⣿⣿⣿⣿⣿⣿⣿⣿⣿⣿⣿⣿⠀⠀⠀⠀⠀⠀⠀⠀⠀⠀⠀⠀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⠀⠀⠀⠀⠀⠀⠀⠀⠀⠀⠀⣿⣿⣿⣿⣇⢕⢿⣿⣿⣿⣿⣿⣿⣿⢕⣾⣿⣿⣿⣿⣿⣿⣿⣿⣿⣿⣿⣿⣿⣿⣿⣿⣿⣿⣿⣿⣿⣿⣿⣿⣿⣿⣿⣿⣿⣿⣿⣿⣿⣿⡿⣿⣿⣿⣿⣟⣻⣿⠀⠀⠀⠀⠀⠀⠀⠀⠀⠀⠀⠀</a:t>
            </a:r>
            <a:br/>
            <a:r>
              <a:t>⠀⠀⠀⠀⠀⠀⠀⠀⠀⠀⠀⣿⣿⣿⣿⣿⢕⢸⣿⣿⣿⣿⣿⣿⣿⢕⢿⣿⣿⣿⣿⣿⣿⣿⣿⣿⣿⣿⣿⣿⣿⣿⣿⣿⣿⣿⣿⣿⣿⣿⣿⣿⣿⣿⣿⣿⣿⣿⣿⣿⣿⣿⣿⣿⣿⣿⣯⣽⣿⠀⠀⠀⠀⠀⠀⠀⠀⠀⠀⠀⠀</a:t>
            </a:r>
            <a:br/>
            <a:r>
              <a:t>⠀⠀⠀⠀⠀⠀⠀⠀⠀⠀⠀⣿⣿⣿⣿⣿⣵⣼⣿⣿⣿⣿⣿⣿⣿⣕⣼⣿⣿⣿⣿⣿⣿⣿⣿⣿⣿⣿⣿⣿⣿⣿⣿⣿⣿⣿⣿⣿⣿⣿⣿⣿⣿⣿⣿⣿⣿⣿⣿⣿⣿⣿⣿⣿⣿⣿⣿⣾⣿⠀⠀⠀⠀⠀⠀⠀⠀⠀⠀⠀⠀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⠀⠀⠀⠀⠀⠀⠀⠀⠀⠀⠀⣿⣿⣿⣿⣿⣿⣿⣿⣿⣿⣿⣿⣿⣿⣿⣿⣿⣿⣿⣿⣿⣿⣿⣿⣿⣿⣿⣿⣿⣿⣿⣿⣿⣿⣿⣿⣿⣿⣿⣿⣿⣿⣿⣿⣿⣿⣿⣿⣿⣿⣿⣾⣿⣿⣷⣷⣷⣷⠀⠀⠀⠀⠀⠀⠀⠀⠀⠀⠀⠀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⠀⠀⠀⠀⠀⠀⠀⠀⠀⠀⠀⢟⢟⢝⢿⣿⣿⣿⢿⢏⢝⢝⢝⢹⣿⣿⣿⣿⢏⢟⡻⢿⢿⣿⣇⣕⡅⢈⢙⠛⠛⠻⢿⣿⣿⣿⣿⣿⣿⣿⣿⣿⣿⣿⣿⣿⣿⣿⣿⣿⣿⣿⣿⣿⣿⣿⣿⣿⣿⠀⠀⠀⠀⠀⠀⠀⠀⠀⠀⠀⠀</a:t>
            </a:r>
            <a:br/>
            <a:r>
              <a:t>⠀⠀⠀⠀⠀⠀⠀⠀⠀⠀⠀⠁⠈⠑⠕⠘⠑⠑⠑⠑⠕⠑⠑⢕⠘⠙⠟⠕⢇⢝⢕⢕⢕⢸⣿⣿⣿⣿⣿⣿⣿⣿⣿⣿⣿⣿⣿⣿⣿⣿⣿⣿⣿⣿⣿⣿⣿⣿⣿⣿⣿⣿⣿⣿⣿⣿⣿⣿⣿⠀⠀⠀⠀⠀⠀⠀⠀⠀⠀⠀⠀</a:t>
            </a:r>
            <a:br/>
            <a:r>
              <a:t>⠀⠀⠀⠀⠀⠀⠀⠀⠀⠀⠀⠀⢁⢁⢅⢕⣗⣇⢕⠕⢑⠕⢑⢕⢕⡇⣵⡕⢕⢅⢕⢕⢕⢸⣿⣿⣿⣿⣿⣿⣿⣿⣿⣿⣿⣿⣿⣿⣿⣿⣿⣿⣿⣿⣿⣿⣿⣿⣿⣿⣿⣿⣿⣿⣿⡿⢿⣿⣿⠀⠀⠀⠀⠀⠀⠀⠀⠀⠀⠀⠀</a:t>
            </a:r>
            <a:br/>
            <a:r>
              <a:t>⠀⠀⠀⠀⠀⠀⠀⠀⠀⠀⠀⢄⢕⢕⢕⢕⢿⡇⢕⢕⢕⢕⢕⢕⢕⣿⣿⢕⢕⢕⢕⢕⢕⣼⣿⣿⣏⢯⢿⣿⣿⣿⣿⣿⣿⣿⣿⣿⣿⣿⣿⣿⣿⣿⣿⣿⣿⣿⣿⣿⣿⣿⣿⣿⣿⡟⢟⢻⣿⠀⠀⠀⠀⠀⠀⠀⠀⠀⠀⠀⠀</a:t>
            </a:r>
            <a:br/>
            <a:r>
              <a:t>⠀⠀⠀⠀⠀⠀⠀⠀⠀⠀⠀⠁⠑⠕⠑⠑⠔⠑⠕⢕⢕⠕⠕⢕⠕⠕⢹⠵⠵⠵⢵⢵⢵⢜⣝⣝⣋⣃⣞⡟⢟⢻⢿⢿⢿⢿⢿⢿⢿⣿⣿⣿⣿⣿⣿⣿⣿⣿⣿⣿⣿⢟⢿⣿⣷⡵⣵⣷⣿⠀⠀⠀⠀⠀⠀⠀⠀⠀⠀⠀⠀</a:t>
            </a:r>
            <a:br/>
            <a:r>
              <a:t>⠀⠀⠀⠀⠀⠀⠀⠀⠀⠀⠀⠀⠀⠀⢀⢀⢀⢀⢁⢑⢑⢑⢑⢑⠔⠔⠖⢣⢷⢷⢴⢴⢴⢵⢵⡵⡄⣄⣄⡕⡄⢅⢕⢕⢁⢅⢀⢀⠀⠁⠑⠑⠑⠁⠌⠝⠝⠝⠏⠛⠝⠕⠕⢕⢝⢟⢿⢿⡿⠀⠀⠀⠀⠀⠀⠀⠀⠀⠀⠀⠀</a:t>
            </a:r>
            <a:br/>
            <a:r>
              <a:t>⠀⠀⠀⠀⠀⠀⠀⠀⠀⠀⠀⠀⠀⠑⠁⠁⠑⠑⠕⠕⠁⠁⠑⠕⢝⢝⢙⠝⢝⢝⠗⢗⢗⢗⢗⢖⢇⢰⢴⢴⢴⢔⢕⢁⢑⢑⢑⢑⠑⠑⠑⠑⠑⠐⠀⠀⠀⠀⠀⠀⠀⠀⠀⠀⠀⠑⠐⠅⠅⠀⠀⠀⠀⠀⠀⠀⠀⠀⠀⠀⠀</a:t>
            </a:r>
            <a:br/>
            <a:r>
              <a:t>⠀⠀⠀⠀⠀⠀⠀⠀⠀⠀⠀⠀⠀⠀⠀⠀⠀⠀⠀⠀⠀⠀⠀⠀⠀⠀⠀⠀⠀⠀⠀⠀⠀⠀⠀⠀⠀⠁⠀⠁⠁⠁⠑⠑⠑⠑⠑⠑⠑⠑⠑⠑⠑⠐⠀⠀⠀⠀⠀⠀⠀⠀⠀⠀⠀⠀⠀⠀⠀⠀⠀⠀⠀⠀⠀⠀⠀⠀⠀⠀⠀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⠀⠀⠀⠀⠀⠀⠀⠀⠀⠀⠀⣇⣾⣼⣇⣿⣼⣧⣿⣼⣧⣷⣾⣷⣧⣿⣷⣿⣾⣿⣿⣿⣿⣿⣿⣿⣿⣿⣿⣿⣿⣿⣿⣿⡯⣿⣿⣿⣿⣿⣿⣿⡿⢿⠿⠽⠝⢱⣿⣿⣿⣿⣿⣿⢕⢕⢱⣿⣿⠀⠀⠀⠀⠀⠀⠀⠀⠀⠀⠀⠀</a:t>
            </a:r>
            <a:br/>
            <a:r>
              <a:t>⠀⠀⠀⠀⠀⠀⠀⠀⠀⠀⠀⣿⣿⣿⣿⣿⣿⣿⣿⣿⣿⣿⣿⣿⡿⡿⢿⢿⢿⢿⢿⠿⠻⠻⠻⠿⠿⢿⢿⢟⢟⢟⢟⢟⠗⠛⠛⠛⠛⠛⠛⠛⠛⠛⠛⠙⠙⠝⣿⣿⣿⣿⣿⣿⢕⢕⡕⢹⣿⠀⠀⠀⠀⠀⠀⠀⠀⠀⠀⠀⠀</a:t>
            </a:r>
            <a:br/>
            <a:r>
              <a:t>⠀⠀⠀⠀⠀⠀⠀⠀⠀⠀⠀⠀⠀⠀⠀⠀⠀⠀⠀⠀⠀⠀⠀⠀⠀⠀⠀⠀⢀⠀⠀⠀⠀⠀⠀⠀⠀⠀⢄⢕⢕⢕⢕⢕⢕⠀⠀⠀⠀⠀⠀⠀⠀⠀⠀⠀⠀⢀⢹⣿⣿⣿⣿⣿⢕⢕⡜⢹⣿⠀⠀⠀⠀⠀⠀⠀⠀⠀⠀⠀⠀</a:t>
            </a:r>
            <a:br/>
            <a:r>
              <a:t>⠀⠀⠀⠀⠀⠀⠀⠀⠀⠀⠀⠄⢔⢔⢔⢔⢔⢔⢔⢔⢔⢔⢔⢔⢔⢔⢔⢔⢔⢔⢔⢔⢔⢔⢔⢔⢔⢕⢕⢕⢕⢕⢸⣷⣇⢕⢕⢕⢕⢕⠅⠅⢅⢅⠅⠅⠅⢕⢟⢗⢎⢺⣿⣿⢕⢕⢇⣼⣿⠀⠀⠀⠀⠀⠀⠀⠀⠀⠀⠀⠀</a:t>
            </a:r>
            <a:br/>
            <a:r>
              <a:t>⠀⠀⠀⠀⠀⠀⠀⠀⠀⠀⠀⢄⢕⢕⢕⢕⢕⢕⢕⢕⢕⢕⢕⢕⢕⢕⢕⢕⢕⢕⢔⢕⢕⢕⢗⢗⢗⣷⢇⢕⢕⢱⣵⣿⢟⢕⢕⢕⠕⠕⠕⠕⠗⠗⠕⠕⠟⢟⢿⣿⣿⣿⣿⣿⢕⢕⢟⣿⣿⠀⠀⠀⠀⠀⠀⠀⠀⠀⠀⠀⠀</a:t>
            </a:r>
            <a:br/>
            <a:r>
              <a:t>⠀⠀⠀⠀⠀⠀⠀⠀⠀⠀⠀⢄⢔⢔⢄⢄⢔⢄⢄⢄⢄⢄⢄⢔⢄⢄⢄⢄⢄⢄⢄⢔⢄⢄⢄⢔⢕⢱⢱⣕⣵⣿⣿⣿⡄⢔⢔⡄⣄⡄⢔⣔⢄⣄⢄⢄⢅⢕⣾⣿⣿⣿⣿⣿⣸⢕⢕⣿⣿⠀⠀⠀⠀⠀⠀⠀⠀⠀⠀⠀⠀</a:t>
            </a:r>
            <a:br/>
            <a:r>
              <a:t>⠀⠀⠀⠀⠀⠀⠀⠀⠀⠀⠀⣿⣿⣿⣿⣿⡿⢿⣾⣿⣷⣷⣷⣷⣷⡾⢷⣷⣷⣷⣷⣷⣷⣷⣷⣷⣷⣾⣿⣿⣿⣿⣿⣿⣿⣿⣿⣿⣿⣿⣿⣿⣿⣿⣿⣿⣿⣿⣿⣿⣿⣿⣿⣿⢺⢕⢸⣿⣿⠀⠀⠀⠀⠀⠀⠀⠀⠀⠀⠀⠀</a:t>
            </a:r>
            <a:br/>
            <a:r>
              <a:t>⠀⠀⠀⠀⠀⠀⠀⠀⠀⠀⠀⣿⣿⣿⣿⣿⡧⢱⣿⣿⣿⣿⣿⣿⣿⡇⢼⣿⣿⣿⣿⣿⣿⣿⣿⣿⣿⣿⣿⣿⣿⣿⣿⣿⣿⣿⣿⣿⣿⣿⣿⣿⣿⣿⣿⣿⣿⣿⣿⣿⣿⣿⣿⣿⢸⢕⢸⣿⣿⠀⠀⠀⠀⠀⠀⠀⠀⠀⠀⠀⠀</a:t>
            </a:r>
            <a:br/>
            <a:r>
              <a:t>⠀⠀⠀⠀⠀⠀⠀⠀⠀⠀⠀⣿⣿⣿⣿⣿⡇⢕⣿⣿⣿⣿⣿⣿⣿⡇⢸⣿⣿⣿⣿⣿⣿⣿⣿⣿⣿⣿⣿⣿⣿⣿⣿⣿⣿⣿⣿⣿⣿⣿⣿⣿⣿⣿⣿⣿⣿⣿⣿⣿⣿⣿⣿⣿⣿⣷⣼⣿⣿⠀⠀⠀⠀⠀⠀⠀⠀⠀⠀⠀⠀</a:t>
            </a:r>
            <a:br/>
            <a:r>
              <a:t>⠀⠀⠀⠀⠀⠀⠀⠀⠀⠀⠀⣿⣿⣿⣿⣿⡇⢕⣿⣿⣿⣿⣿⣿⣿⡇⢸⣿⣿⣿⣿⣿⣿⣿⣿⣿⣿⣿⡿⣿⣿⣿⣿⣿⣿⣿⣿⣿⣿⣿⣿⣿⣿⣿⣿⣿⣿⣿⣿⣿⣿⣿⣿⣿⣿⣿⣿⣿⣿⠀⠀⠀⠀⠀⠀⠀⠀⠀⠀⠀⠀</a:t>
            </a:r>
            <a:br/>
            <a:r>
              <a:t>⠀⠀⠀⠀⠀⠀⠀⠀⠀⠀⠀⣿⣿⣿⣿⣿⣷⢕⢻⣿⣿⣿⣿⣿⣿⡇⢱⣿⣿⣿⣿⣿⣿⣿⣿⣿⣿⣿⣿⣿⣿⣿⣿⣿⣿⣿⣿⣿⣿⣿⣿⣿⣿⣿⣿⣿⣿⣿⣿⣿⣿⣿⣿⣿⣿⣟⣿⣿⣿⠀⠀⠀⠀⠀⠀⠀⠀⠀⠀⠀⠀</a:t>
            </a:r>
            <a:br/>
            <a:r>
              <a:t>⠀⠀⠀⠀⠀⠀⠀⠀⠀⠀⠀⣿⣿⣿⣿⣿⣿⢕⢸⣿⣿⣿⣿⣿⣿⡇⢸⣿⣿⣿⣿⣿⣿⣿⣿⣿⣿⣿⣿⣿⣿⣿⣿⣿⣿⣿⣿⣿⣿⣿⣿⣿⣿⣿⣿⣿⣿⣿⣿⣿⣿⣿⣿⣿⣿⣯⣿⣿⣿⠀⠀⠀⠀⠀⠀⠀⠀⠀⠀⠀⠀</a:t>
            </a:r>
            <a:br/>
            <a:r>
              <a:t>⠀⠀⠀⠀⠀⠀⠀⠀⠀⠀⠀⣿⣿⣿⣿⣿⣿⣵⣾⣿⣿⣿⣿⣿⣿⣯⣵⣿⣿⣿⣿⣿⣿⣿⣿⣿⣿⣿⣿⣿⣿⣿⣿⣿⣿⣿⣿⣿⣿⣿⣿⣿⣿⣿⣿⣿⣿⣿⣿⣿⣿⣿⣿⣿⣿⣿⣿⣿⣿⠀⠀⠀⠀⠀⠀⠀⠀⠀⠀⠀⠀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⠀⠀⠀⠀⠀⠀⠀⠀⠀⠀⠀⣿⣿⣿⣿⣿⣿⣿⣿⣿⣿⣿⣿⣿⣿⣿⣿⣿⣿⣿⣿⣿⣿⣿⣿⣿⣿⣿⣿⣿⣿⣿⣿⣿⣿⣿⣿⣿⣿⣿⣿⣿⣿⣿⣿⣿⣿⣿⣿⣿⣿⣿⣷⣷⣷⣷⣷⣷⣷⠀⠀⠀⠀⠀⠀⠀⠀⠀⠀⠀⠀</a:t>
            </a:r>
            <a:br/>
            <a:r>
              <a:t>⠀⠀⠀⠀⠀⠀⠀⠀⠀⠀⠀⣿⣿⣿⣿⣿⣿⣿⣿⣿⣿⣿⣿⣿⣿⣿⣿⣿⣿⣿⣿⣿⣿⣿⡿⢿⢿⢿⣿⣿⣿⣿⣿⣿⣿⣿⣿⣿⣿⣿⣿⣿⣿⣿⣿⣿⣿⣿⣿⣿⣿⣿⣿⣿⣿⣿⣿⣿⣿⠀⠀⠀⠀⠀⠀⠀⠀⠀⠀⠀⠀</a:t>
            </a:r>
            <a:br/>
            <a:r>
              <a:t>⠀⠀⠀⠀⠀⠀⠀⠀⠀⠀⠀⠹⢫⢝⢕⢟⢿⢿⢿⢏⢕⢕⢕⢕⢮⣿⣿⣿⢟⣝⢽⢟⢻⢿⣵⣕⣄⢄⣀⣈⡉⣙⢹⣿⣿⣿⣿⣿⣿⣿⣿⣿⣿⣿⣿⣿⣿⣿⣿⣿⣿⣿⣿⣿⣿⣿⣿⣿⣿⠀⠀⠀⠀⠀⠀⠀⠀⠀⠀⠀⠀</a:t>
            </a:r>
            <a:br/>
            <a:r>
              <a:t>⠀⠀⠀⠀⠀⠀⠀⠀⠀⠀⠀⠀⠄⠄⢄⢄⢄⢄⡁⢁⢑⢁⢁⢑⢑⢁⢁⢁⢘⢕⢕⢕⢸⢕⣿⣿⣿⢜⣿⣿⣿⢿⣿⣿⣿⣿⣿⣿⣿⣿⣿⣿⣿⣿⣿⣿⣿⣿⣿⣿⣿⣿⣿⣿⣿⣿⣿⣿⣿⠀⠀⠀⠀⠀⠀⠀⠀⠀⠀⠀⠀</a:t>
            </a:r>
            <a:br/>
            <a:r>
              <a:t>⠀⠀⠀⠀⠀⠀⠀⠀⠀⠀⠀⠀⢐⢐⢔⢕⢕⣷⡇⢕⢁⢅⢅⢅⢕⢸⣸⣷⢕⢅⢕⢕⢇⢱⣿⣿⣿⡕⢸⣿⣿⣷⣿⣿⣿⣿⣿⣿⣿⣿⣿⣿⣿⣿⣿⣿⣿⣿⣿⣿⣿⣿⣿⣿⣟⣟⣿⣿⣿⠀⠀⠀⠀⠀⠀⠀⠀⠀⠀⠀⠀</a:t>
            </a:r>
            <a:br/>
            <a:r>
              <a:t>⠀⠀⠀⠀⠀⠀⠀⠀⠀⠀⠀⠕⠕⢕⢕⢕⢑⢙⢇⢕⢕⢕⢕⢕⠕⢜⢿⢇⢕⢕⢕⢕⢧⣼⣿⣿⣿⣗⡕⢽⣿⣿⣿⣿⣿⣿⣿⣿⣿⣿⣿⣿⣿⣿⣿⣿⣿⣿⣿⣿⣿⣿⣿⣿⢝⢝⢻⣿⣿⠀⠀⠀⠀⠀⠀⠀⠀⠀⠀⠀⠀</a:t>
            </a:r>
            <a:br/>
            <a:r>
              <a:t>⠀⠀⠀⠀⠀⠀⠀⠀⠀⠀⠀⠀⠀⠀⠀⠀⠀⠁⠀⠑⠕⢕⢅⢅⢕⢕⢘⢁⢑⢑⢑⢑⠔⠒⠓⠗⠗⠕⠅⠬⠭⢝⢝⢝⢝⢛⢟⢟⢟⢿⢿⢿⢿⢿⣿⢻⣿⣿⣿⣿⢟⢻⢿⣷⢳⣷⣾⣿⣿⠀⠀⠀⠀⠀⠀⠀⠀⠀⠀⠀⠀</a:t>
            </a:r>
            <a:br/>
            <a:r>
              <a:t>⠀⠀⠀⠀⠀⠀⠀⠀⠀⠀⠀⠀⠀⠀⠀⠔⠔⠔⢔⢔⢔⠔⠔⠔⢄⢄⢕⢌⢍⢝⣙⣙⣙⣝⣟⣗⢗⢗⠗⢖⢔⠔⢔⢡⢔⢔⢔⢄⢄⢁⢁⢁⠁⠁⠁⠑⠑⠑⠑⠑⠑⠕⠕⠇⠝⠟⠟⢟⢟⠀⠀⠀⠀⠀⠀⠀⠀⠀⠀⠀⠀</a:t>
            </a:r>
            <a:br/>
            <a:r>
              <a:t>⠀⠀⠀⠀⠀⠀⠀⠀⠀⠀⠀⠀⠀⠀⠀⠀⠀⠀⠀⠁⠀⠀⠀⠁⠁⠁⠁⠀⠐⠑⠁⠑⠀⠁⠑⠍⠙⠙⠝⠝⢕⢕⢖⢆⢔⢔⢄⢄⢄⢄⢁⢁⢁⢁⢁⠀⠁⠁⠐⠐⠀⠀⠀⠀⠀⠐⠀⠐⠐⠀⠀⠀⠀⠀⠀⠀⠀⠀⠀⠀⠀</a:t>
            </a:r>
            <a:br/>
            <a:r>
              <a:t>⠀⠀⠀⠀⠀⠀⠀⠀⠀⠀⠀⠀⠀⠀⠀⠀⠀⠀⠀⠀⠀⠀⠀⠀⠀⠀⠀⠀⠀⠀⠀⠀⠀⠀⠀⠀⠀⠀⠀⠀⠀⠀⠀⠀⠁⠁⠁⠁⠑⠑⠑⠐⠐⠐⠐⠐⠀⠀⠀⠀⠐⠐⠀⠀⠀⠀⠀⠀⠀⠀⠀⠀⠀⠀⠀⠀⠀⠀⠀⠀⠀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⠀⠀⠀⠀⠀⠀⠀⠀⠀⠀⠀⣇⣷⣸⣵⣗⣾⣵⣧⣿⣼⣧⣷⣼⣧⣷⣾⣷⣿⣾⣧⣿⣼⣷⣿⣾⣷⣿⣿⣿⣿⣿⣿⣿⣿⣿⣿⣿⣿⣿⣿⣿⣿⡿⢿⢿⠿⢽⣿⣿⣿⣿⣿⣿⢕⢕⢼⣿⣿⠀⠀⠀⠀⠀⠀⠀⠀⠀⠀⠀⠀</a:t>
            </a:r>
            <a:br/>
            <a:r>
              <a:t>⠀⠀⠀⠀⠀⠀⠀⠀⠀⠀⠀⣿⣿⣿⣿⣿⣿⣿⣿⣿⣿⣿⣿⣿⣿⣿⣿⢿⢿⢿⢿⢿⢿⢿⢿⠿⠿⠿⠿⢿⢿⢿⠿⠟⠟⠗⠟⠟⠛⠛⠛⠛⠛⠛⠛⠛⠛⢻⣿⣿⣿⣿⣿⡇⢕⢕⢜⣿⣿⠀⠀⠀⠀⠀⠀⠀⠀⠀⠀⠀⠀</a:t>
            </a:r>
            <a:br/>
            <a:r>
              <a:t>⠀⠀⠀⠀⠀⠀⠀⠀⠀⠀⠀⠀⠀⠀⠀⠀⠀⠀⠀⠀⠀⠀⠀⠀⠀⠀⠀⠀⠀⠀⠀⠀⠀⠀⠀⠀⠀⠑⠑⢕⢕⢕⢕⢔⢀⠀⠀⠀⠀⠀⠀⠀⠀⠀⠀⠀⠀⢕⡿⣿⣿⣿⣿⡇⢕⢕⢕⣿⣿⠀⠀⠀⠀⠀⠀⠀⠀⠀⠀⠀⠀</a:t>
            </a:r>
            <a:br/>
            <a:r>
              <a:t>⠀⠀⠀⠀⠀⠀⠀⠀⠀⠀⠀⠄⢔⢔⢔⢔⢔⢔⢔⢔⢔⢔⢔⢔⢔⢔⢔⢔⢔⢔⢔⢔⢔⢔⢔⢔⢱⢕⢔⢕⢕⢕⢕⢕⡕⢕⢅⢕⢅⢅⢅⢅⢅⢅⢅⢁⢑⢕⢗⢞⢗⣿⣿⡇⢕⢱⡕⣿⣿⠀⠀⠀⠀⠀⠀⠀⠀⠀⠀⠀⠀</a:t>
            </a:r>
            <a:br/>
            <a:r>
              <a:t>⠀⠀⠀⠀⠀⠀⠀⠀⠀⠀⠀⢄⢕⢔⢕⢕⢕⢕⢕⢕⢕⢕⢕⢕⢕⢕⢕⢕⢕⢕⢕⢕⢕⢔⢕⢕⢸⣧⣕⢱⢕⣇⣵⣼⢇⢕⢕⢕⢕⢕⢕⠗⢗⠗⠗⠗⠗⢺⣷⣾⣷⣿⣿⡇⢕⢕⢻⣿⣿⠀⠀⠀⠀⠀⠀⠀⠀⠀⠀⠀⠀</a:t>
            </a:r>
            <a:br/>
            <a:r>
              <a:t>⠀⠀⠀⠀⠀⠀⠀⠀⠀⠀⠀⢄⢔⢄⢔⢔⢔⢔⢄⢔⢄⢄⢄⢄⢄⢄⢄⢄⢄⢄⢄⢄⢔⢄⢄⢕⣿⣿⡿⢏⣵⣿⣿⣿⣔⢔⢄⢄⢄⢔⢄⣄⣄⣄⣄⣄⣄⢱⣿⣿⣿⣿⣿⣧⡇⢕⢸⣿⣿⠀⠀⠀⠀⠀⠀⠀⠀⠀⠀⠀⠀</a:t>
            </a:r>
            <a:br/>
            <a:r>
              <a:t>⠀⠀⠀⠀⠀⠀⠀⠀⠀⠀⠀⣿⣿⣿⣿⣿⣿⢿⣿⣿⣿⣿⣿⣿⣷⣷⢷⣷⣷⣷⣷⣷⣷⣷⣷⣷⣿⢎⣣⣷⣿⣿⣿⣿⣿⣿⣿⣿⣿⣿⣿⣿⣿⣿⣿⣿⣿⣿⣿⣿⣿⣿⣿⡿⡇⢕⣿⣿⣿⠀⠀⠀⠀⠀⠀⠀⠀⠀⠀⠀⠀</a:t>
            </a:r>
            <a:br/>
            <a:r>
              <a:t>⠀⠀⠀⠀⠀⠀⠀⠀⠀⠀⠀⣿⣿⣿⣿⣿⣿⢇⢼⣿⣿⣿⣿⣿⣿⣿⢸⣿⣿⣿⣿⣿⣿⣿⣿⣿⣿⣿⣿⣿⣿⣿⣿⣿⣿⣿⣿⣿⣿⣿⣿⣿⣿⣿⣿⣿⣿⣿⣿⣿⣿⣿⣿⡷⣇⢕⣿⣿⣿⠀⠀⠀⠀⠀⠀⠀⠀⠀⠀⠀⠀</a:t>
            </a:r>
            <a:br/>
            <a:r>
              <a:t>⠀⠀⠀⠀⠀⠀⠀⠀⠀⠀⠀⣿⣿⣿⣿⣿⣿⢕⢸⣿⣿⣿⣿⣿⣿⣷⢕⣿⣿⣿⣿⣿⣿⣿⣿⣿⣿⣿⣿⣿⣿⣿⣿⣿⣿⣿⣿⣿⣿⣿⣿⣿⣿⣿⣿⣿⣿⣿⣿⣿⣿⣿⣿⣿⣿⣵⣿⣿⣿⠀⠀⠀⠀⠀⠀⠀⠀⠀⠀⠀⠀</a:t>
            </a:r>
            <a:br/>
            <a:r>
              <a:t>⠀⠀⠀⠀⠀⠀⠀⠀⠀⠀⠀⣿⣿⣿⣿⣿⣿⡕⢸⣿⣿⣿⣿⣿⣿⣿⢕⣿⣿⣿⣿⣿⣿⣿⣿⣿⣿⣿⣿⣿⣿⣿⣿⣿⣿⣿⣿⣿⣿⣿⣿⣿⣿⣿⣿⣿⣿⣿⣿⣿⣿⣿⣿⣿⣿⣿⣿⣿⣿⠀⠀⠀⠀⠀⠀⠀⠀⠀⠀⠀⠀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⠀⠀⠀⠀⠀⠀⠀⠀⠀⠀⠀⣿⣿⣿⣿⣿⣿⡇⢕⣿⣿⣿⣿⣿⣿⣿⢕⣿⣿⣿⣿⣿⣿⣿⣿⣿⣿⣿⣿⣿⣿⣿⣿⣿⣿⣿⣿⣿⣿⣿⣿⣿⣿⣿⣿⣿⣿⣿⣿⣿⣿⣿⣿⣯⣿⣻⣿⣿⣿⠀⠀⠀⠀⠀⠀⠀⠀⠀⠀⠀⠀</a:t>
            </a:r>
            <a:br/>
            <a:r>
              <a:t>⠀⠀⠀⠀⠀⠀⠀⠀⠀⠀⠀⣿⣿⣿⣿⣿⣿⡇⢕⣿⣿⣿⣿⣿⣿⣿⢕⣿⣿⣿⣿⣿⣿⣿⣿⣿⣿⣿⣿⣿⣿⣿⣿⣿⣿⣿⣿⣿⣿⣿⣿⣿⣿⣿⣿⣿⣿⣿⣿⣿⣿⣿⣿⣿⣿⣯⣿⣿⣿⠀⠀⠀⠀⠀⠀⠀⠀⠀⠀⠀⠀</a:t>
            </a:r>
            <a:br/>
            <a:r>
              <a:t>⠀⠀⠀⠀⠀⠀⠀⠀⠀⠀⠀⣿⣿⣿⣿⣿⣿⣷⣷⣿⣿⣿⣿⣿⣿⣿⣵⣼⣿⣿⣿⣿⣿⣿⣿⣿⣿⣿⣿⣻⣿⣿⣿⣿⣿⣿⣿⣿⣿⣿⣿⣿⣿⣿⣿⣿⣿⣿⣿⣿⣿⣿⣿⣿⣿⣿⣿⣿⣿⠀⠀⠀⠀⠀⠀⠀⠀⠀⠀⠀⠀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⠀⠀⠀⠀⠀⠀⠀⠀⠀⠀⠀⣿⣿⣿⣿⣿⣿⣿⣿⣿⣿⣿⣿⣿⣿⣿⣿⣿⣿⣿⣿⣿⣿⣿⣿⣿⣿⣿⣿⣿⣿⣿⣿⣿⣿⣿⣿⣿⣿⣿⣿⣿⣿⣿⣿⣿⣿⣿⣿⣿⣿⣷⣷⣷⣷⣷⣷⣷⣷⠀⠀⠀⠀⠀⠀⠀⠀⠀⠀⠀⠀</a:t>
            </a:r>
            <a:br/>
            <a:r>
              <a:t>⠀⠀⠀⠀⠀⠀⠀⠀⠀⠀⠀⣿⣿⣿⣿⡿⣿⣿⣿⣿⣿⢿⢿⣿⣿⣿⣿⣿⣿⣿⣿⣿⣿⣿⣿⣿⣿⣿⡿⣿⣿⣿⣿⣿⣿⣿⣿⣿⣿⣿⣿⣿⣿⣿⣿⣿⣿⣿⣿⣿⣿⣿⣿⣿⣿⣿⣿⣿⣿⠀⠀⠀⠀⠀⠀⠀⠀⠀⠀⠀⠀</a:t>
            </a:r>
            <a:br/>
            <a:r>
              <a:t>⠀⠀⠀⠀⠀⠀⠀⠀⠀⠀⠀⢜⠜⠕⠕⠕⠝⢿⢿⢿⢕⢕⢕⢕⢜⢿⢿⣿⡟⣕⢵⢞⢟⡻⣿⣿⣿⣿⣏⢜⣟⣟⣿⣿⣿⣿⣿⣿⣿⣿⣿⣿⣿⣿⣿⣿⣿⣿⣿⣿⣿⣿⣿⣿⣿⣿⣿⣿⣿⠀⠀⠀⠀⠀⠀⠀⠀⠀⠀⠀⠀</a:t>
            </a:r>
            <a:br/>
            <a:r>
              <a:t>⠀⠀⠀⠀⠀⠀⠀⠀⠀⠀⠀⠕⠐⠐⠄⠅⢄⢄⣄⢄⢄⢅⢄⢄⢕⢅⡁⢁⢁⢕⢕⢱⣿⡇⣿⣿⣿⣿⣿⡸⣿⣿⣿⣿⣿⣿⣿⣿⣿⣿⣿⣿⣿⣿⣿⣿⣿⣿⣿⣿⣿⣿⣿⣿⣿⣿⣿⣿⣿⠀⠀⠀⠀⠀⠀⠀⠀⠀⠀⠀⠀</a:t>
            </a:r>
            <a:br/>
            <a:r>
              <a:t>⠀⠀⠀⠀⠀⠀⠀⠀⠀⠀⠀⢄⢄⢁⢔⢕⢕⢸⣿⡕⢕⢔⢄⢄⢔⢕⣧⣿⢕⢕⢕⢸⣿⡇⣿⣿⣿⣿⣿⣧⣿⣿⣿⣿⣿⣿⣿⣿⣿⣿⣿⣿⣿⣿⣿⣿⣿⣿⣿⣿⣿⣿⣿⣿⣟⣻⣿⣿⣿⠀⠀⠀⠀⠀⠀⠀⠀⠀⠀⠀⠀</a:t>
            </a:r>
            <a:br/>
            <a:r>
              <a:t>⠀⠀⠀⠀⠀⠀⠀⠀⠀⠀⠀⠑⠑⠕⠕⠕⠅⠅⠝⢕⢕⢕⢕⢑⢕⢕⢟⢟⢕⢕⠕⠕⠿⢿⢿⢿⣿⣿⣿⣿⣿⣿⣿⣿⣿⣿⣿⣿⣿⣿⣿⣿⣿⣿⣿⣿⣿⣿⣿⣿⣿⣿⣿⢏⢝⢝⢿⣿⣿⠀⠀⠀⠀⠀⠀⠀⠀⠀⠀⠀⠀</a:t>
            </a:r>
            <a:br/>
            <a:r>
              <a:t>⠀⠀⠀⠀⠀⠀⠀⠀⠀⠀⠀⠀⠀⠀⠀⠀⠀⠀⠀⠁⠁⠅⠕⠕⠅⢅⢅⢕⣕⣅⣅⣅⡈⢉⢙⢑⢕⠓⠗⠓⠓⠕⠝⠝⢝⢝⢙⠏⢟⢟⢟⠟⢟⢿⢿⢿⢿⣿⣿⣿⢏⢻⢿⢗⣗⣾⣿⣿⣿⠀⠀⠀⠀⠀⠀⠀⠀⠀⠀⠀⠀</a:t>
            </a:r>
            <a:br/>
            <a:r>
              <a:t>⠀⠀⠀⠀⠀⠀⠀⠀⠀⠀⠀⠀⠐⠀⠀⠁⠁⠑⠑⠕⠕⠕⠐⠐⠔⢔⢔⢕⠔⠕⠥⢥⢥⢭⢝⣝⣝⣝⣝⣗⢗⠓⠗⠇⠕⠱⠵⢔⢄⢄⢄⢀⢁⢁⢁⢑⠁⠀⠀⠑⠑⠑⠕⠗⠝⠟⢛⢟⢟⠀⠀⠀⠀⠀⠀⠀⠀⠀⠀⠀⠀</a:t>
            </a:r>
            <a:br/>
            <a:r>
              <a:t>⠀⠀⠀⠀⠀⠀⠀⠀⠀⠀⠀⠀⠀⠀⠀⠀⠀⠀⠀⠀⠀⠀⠀⠀⠀⠀⠀⠀⠁⠁⠀⠁⠀⠁⠀⠀⠑⠑⠑⠑⠑⠙⠙⢕⢕⢕⢆⢔⢔⢔⠄⠄⠄⢄⢀⢀⢁⢁⠁⠀⠀⠀⠀⠀⠀⠀⠀⠀⠁⠀⠀⠀⠀⠀⠀⠀⠀⠀⠀⠀⠀</a:t>
            </a:r>
            <a:br/>
            <a:r>
              <a:t>⠀⠀⠀⠀⠀⠀⠀⠀⠀⠀⠀⠀⠀⠀⠀⠀⠀⠀⠀⠀⠀⠀⠀⠀⠀⠀⠀⠀⠀⠀⠀⠀⠀⠀⠀⠀⠀⠀⠀⠀⠀⠀⠀⠀⠀⠀⠀⠀⠁⠁⠑⠑⠑⠑⠐⠐⠐⠐⠐⠀⠑⠑⠐⠀⠀⠀⠀⠀⠀⠀⠀⠀⠀⠀⠀⠀⠀⠀⠀⠀⠀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⠀⠀⠀⠀⠀⠀⠀⠀⠀⠀⠀⢱⣇⣽⣱⣇⣷⣼⣵⣇⣾⣸⣧⣷⣾⣷⣧⣾⣷⣷⣾⣷⣿⣿⣷⣿⣿⣯⣿⣿⣿⣿⣿⣿⣾⣿⢾⣿⣿⣿⣿⣿⣿⣿⡿⢿⢿⣿⣿⣿⣿⣿⣿⡇⢕⢱⣽⣿⣿⠀⠀⠀⠀⠀⠀⠀⠀⠀⠀⠀⠀</a:t>
            </a:r>
            <a:br/>
            <a:r>
              <a:t>⠀⠀⠀⠀⠀⠀⠀⠀⠀⠀⠀⢿⣿⣿⣿⣿⣿⣿⣿⣿⣿⣿⣿⣿⣿⣿⣿⣿⣿⣿⡿⢿⢿⢿⢿⢿⢿⠟⠿⠿⠿⠿⠿⠿⠿⠿⠾⠟⠟⠟⠛⠛⠛⠛⠛⠛⠛⢻⣿⣿⣿⣿⣿⢕⢕⢜⢹⣿⣿⠀⠀⠀⠀⠀⠀⠀⠀⠀⠀⠀⠀</a:t>
            </a:r>
            <a:br/>
            <a:r>
              <a:t>⠀⠀⠀⠀⠀⠀⠀⠀⠀⠀⠀⠀⠁⠁⠁⠁⠀⠀⠀⠀⠀⠀⠀⠀⠀⠀⠀⠀⠀⠀⠀⠀⠀⠀⠀⠀⠀⢄⢄⢔⢔⢄⢄⢀⠀⠀⠀⠀⠀⠀⠀⠀⠀⠀⠀⠀⠀⢸⣿⣿⣿⣿⣿⢕⢕⢕⢺⣿⣿⠀⠀⠀⠀⠀⠀⠀⠀⠀⠀⠀⠀</a:t>
            </a:r>
            <a:br/>
            <a:r>
              <a:t>⠀⠀⠀⠀⠀⠀⠀⠀⠀⠀⠀⢀⢔⢔⢄⢔⢔⢔⢔⢔⢔⢔⢔⢔⢔⢔⢔⢔⢔⢔⢔⢔⢔⢔⢔⢔⢔⢄⢕⢕⢕⢕⢕⡕⡔⢔⢔⢐⢕⢕⢕⢑⢅⢁⢑⢑⢕⢕⢞⢏⢻⣿⣿⢕⢕⢕⣸⣿⣿⠀⠀⠀⠀⠀⠀⠀⠀⠀⠀⠀⠀</a:t>
            </a:r>
            <a:br/>
            <a:r>
              <a:t>⠀⠀⠀⠀⠀⠀⠀⠀⠀⠀⠀⢔⢕⢕⢕⢕⢕⢕⢕⢕⢕⢕⢕⢕⢕⢕⢕⢕⢕⢕⢕⢕⢕⢕⢕⢕⣻⡇⢕⢱⡕⣜⡕⢱⡇⢔⢔⢔⢕⢕⢕⢕⠗⢗⠗⠇⠗⢷⣷⣷⣾⣿⣿⢕⢕⢗⣿⣿⣿⠀⠀⠀⠀⠀⠀⠀⠀⠀⠀⠀⠀</a:t>
            </a:r>
            <a:br/>
            <a:r>
              <a:t>⠀⠀⠀⠀⠀⠀⠀⠀⠀⠀⠀⢄⢔⢔⢔⢔⢔⢄⢔⢔⢄⢄⢄⢄⢄⢄⢔⢄⢄⢄⢔⢔⢄⢔⢔⢰⣾⣿⣧⣵⢇⣻⣷⣷⢕⡔⢔⢔⢄⢄⢔⢄⣄⡄⣄⣔⣄⣼⣿⣿⣿⣿⣿⢱⢕⢱⢿⣿⣿⠀⠀⠀⠀⠀⠀⠀⠀⠀⠀⠀⠀</a:t>
            </a:r>
            <a:br/>
            <a:r>
              <a:t>⠀⠀⠀⠀⠀⠀⠀⠀⠀⠀⠀⣿⣿⣿⣿⣿⣿⡿⢿⣿⣿⣿⣿⣿⣿⣿⡿⣿⣿⣿⣿⣿⣾⣿⣷⣿⣿⡿⢟⣣⣾⣿⣿⣿⣿⣿⣿⣿⣿⣿⣿⣿⣿⣿⣿⣿⣿⣿⣿⣿⣿⣿⣿⢿⢕⢸⣿⣿⣿⠀⠀⠀⠀⠀⠀⠀⠀⠀⠀⠀⠀</a:t>
            </a:r>
            <a:br/>
            <a:r>
              <a:t>⠀⠀⠀⠀⠀⠀⠀⠀⠀⠀⠀⣿⣿⣿⣿⣿⣿⡿⢱⣿⣿⣿⣿⣿⣿⣿⢕⣿⣿⣿⣿⣿⣿⣿⣿⣿⣿⣷⣾⣿⣿⣿⣿⣿⣿⣿⣿⣿⣿⣿⣿⣿⣿⣿⣿⣿⣿⣿⣿⣿⣿⣿⣿⣾⡇⢸⣿⣿⣿⠀⠀⠀⠀⠀⠀⠀⠀⠀⠀⠀⠀</a:t>
            </a:r>
            <a:br/>
            <a:r>
              <a:t>⠀⠀⠀⠀⠀⠀⠀⠀⠀⠀⠀⣿⣿⣿⣿⣿⣿⡇⢕⣿⣿⣿⣿⣿⣿⣿⢕⣿⣿⣿⣿⣿⣿⣿⣿⣿⣿⣿⣿⣿⣿⣿⣿⣿⣿⣿⣿⣿⣿⣿⣿⣿⣿⣿⣿⣿⣿⣿⣿⣿⣿⣿⣿⣿⣧⣼⣿⣿⣿⠀⠀⠀⠀⠀⠀⠀⠀⠀⠀⠀⠀</a:t>
            </a:r>
            <a:br/>
            <a:r>
              <a:t>⠀⠀⠀⠀⠀⠀⠀⠀⠀⠀⠀⣿⣿⣿⣿⣿⣿⣧⢕⢽⣿⣿⣿⣿⣿⣿⢕⢸⣿⣿⣿⣿⣿⣿⣿⣿⣿⣿⣿⣿⣿⣿⣿⣿⣿⣿⣿⣿⣿⣿⣿⣿⣿⣿⣿⣿⣿⣿⣿⣿⣿⣿⣿⣿⣿⣿⣿⣿⣿⠀⠀⠀⠀⠀⠀⠀⠀⠀⠀⠀⠀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⠀⠀⠀⠀⠀⠀⠀⠀⠀⠀⠀⣿⣿⣿⣿⣿⣿⣿⢕⢸⣿⣿⣿⣿⣿⣿⢕⣼⣿⣿⣿⣿⣿⣿⣿⣿⣿⣿⣿⣿⣿⣿⣿⣿⣿⣿⣿⣿⣿⣿⣿⣿⣿⣿⣿⣿⣿⣿⣿⣿⣿⣿⣿⣹⣟⣿⣿⣿⣿⠀⠀⠀⠀⠀⠀⠀⠀⠀⠀⠀⠀</a:t>
            </a:r>
            <a:br/>
            <a:r>
              <a:t>⠀⠀⠀⠀⠀⠀⠀⠀⠀⠀⠀⣿⣿⣿⣿⣿⣿⣿⢕⢸⣿⣿⣿⣿⣿⣿⡇⢹⣿⣿⣿⣿⣿⣿⣿⣿⣿⣿⣿⣿⣿⣿⣿⣿⣿⣿⣿⣿⣿⣿⣿⣿⣿⣿⣿⣿⣿⣿⣿⣿⣿⣿⣿⣿⣯⣽⣿⣿⣿⠀⠀⠀⠀⠀⠀⠀⠀⠀⠀⠀⠀</a:t>
            </a:r>
            <a:br/>
            <a:r>
              <a:t>⠀⠀⠀⠀⠀⠀⠀⠀⠀⠀⠀⣿⣿⣿⣿⣿⣿⣿⣷⣾⣿⣿⣿⣿⣿⣿⣧⣼⣿⣿⣿⣿⣿⣿⣿⣿⣿⣿⣿⣿⣿⣿⣿⣿⣿⣿⣿⣿⣿⣿⣿⣿⣿⣿⣿⣿⣿⣿⣿⣿⣿⣿⣿⣿⣿⣿⣿⣿⣿⠀⠀⠀⠀⠀⠀⠀⠀⠀⠀⠀⠀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⠀⠀⠀⠀⠀⠀⠀⠀⠀⠀⠀⣿⣿⣿⣿⣿⣿⣿⣿⣿⣿⣿⣿⣿⣿⣿⣿⣿⣿⣿⣿⣿⣿⣿⣿⣿⣿⣿⣿⣿⣿⣿⣿⣿⣿⣿⣿⣿⣿⣿⣿⣿⣿⣿⣿⣿⣿⣿⣿⣿⣿⣷⣷⣷⣷⣷⣷⣷⣷⠀⠀⠀⠀⠀⠀⠀⠀⠀⠀⠀⠀</a:t>
            </a:r>
            <a:br/>
            <a:r>
              <a:t>⠀⠀⠀⠀⠀⠀⠀⠀⠀⠀⠀⣿⣿⣿⣿⢿⢿⣿⣿⣿⣿⡿⢿⢿⢿⣿⣿⣿⣿⣿⣿⣿⣿⣿⣿⣿⣿⣿⣿⣿⣿⣿⣿⣿⣿⣿⣿⣿⣿⣿⣿⣿⣿⣿⣿⣿⣿⣿⣿⣿⣿⣿⣿⣿⣿⣿⣿⣿⣿⠀⠀⠀⠀⠀⠀⠀⠀⠀⠀⠀⠀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⠀⠀⠀⠀⠀⠀⠀⠀⠀⠀⠀⢕⢘⠕⠕⠗⠜⠝⠟⠟⢏⢕⢕⢕⢕⢞⢿⢿⢿⣫⢕⢟⢝⣿⣿⣿⣿⣿⣿⣿⡼⣿⣿⣿⣿⣿⣿⣿⣿⣿⣿⣿⣿⣿⣿⣿⣿⣿⣿⣿⣿⣿⣿⣿⣿⣿⣿⣿⣿⠀⠀⠀⠀⠀⠀⠀⠀⠀⠀⠀⠀</a:t>
            </a:r>
            <a:br/>
            <a:r>
              <a:t>⠀⠀⠀⠀⠀⠀⠀⠀⠀⠀⠀⠕⢑⠐⠐⠐⢐⢰⡴⣔⢄⠄⠄⠄⠅⢄⢄⢄⢅⢕⢕⣷⣿⣿⣿⣿⣿⣿⣿⣿⣿⣿⣿⣿⣿⣿⣿⣿⣿⣿⣿⣿⣿⣿⣿⣿⣿⣿⣿⣿⣿⣿⣿⣿⣿⣿⣿⣿⣿⠀⠀⠀⠀⠀⠀⠀⠀⠀⠀⠀⠀</a:t>
            </a:r>
            <a:br/>
            <a:r>
              <a:t>⠀⠀⠀⠀⠀⠀⠀⠀⠀⠀⠀⢄⢕⢔⢔⢕⢕⢕⣿⡇⢕⢄⢕⢅⢕⢕⢱⣼⡇⢕⢕⢸⣿⣿⣿⣿⣿⣿⣿⣿⣿⣿⣿⣿⣿⣿⣿⣿⣿⣿⣿⣿⣿⣿⣿⣿⣿⣿⣿⣿⣿⣿⣿⣯⣽⣿⣿⣿⣿⠀⠀⠀⠀⠀⠀⠀⠀⠀⠀⠀⠀</a:t>
            </a:r>
            <a:br/>
            <a:r>
              <a:t>⠀⠀⠀⠀⠀⠀⠀⠀⠀⠀⠀⠁⠁⠑⠑⠑⠐⠕⢕⢕⢅⢕⢕⢕⢕⢕⢜⢝⢃⢕⢕⢜⢟⠻⠿⠿⢿⢿⢿⣿⣿⣿⣿⣿⣿⣿⣿⣿⣿⣿⣿⣿⣿⣿⣿⣿⣿⣿⣿⣿⣿⣿⡿⢕⢝⢻⣿⣿⣿⠀⠀⠀⠀⠀⠀⠀⠀⠀⠀⠀⠀</a:t>
            </a:r>
            <a:br/>
            <a:r>
              <a:t>⠀⠀⠀⠀⠀⠀⠀⠀⠀⠀⠀⠀⠀⠀⠀⠀⢀⠀⠀⢀⢀⢐⠑⠑⠑⠕⠕⢔⢕⢅⢄⢠⣅⣁⣈⣙⣉⣙⢝⢑⠓⠓⠗⢑⢕⠍⢝⠝⠝⢟⢟⢟⢟⢿⢿⢿⢿⢿⢿⢟⢝⢟⢿⣳⣻⣿⣿⣿⢟⠀⠀⠀⠀⠀⠀⠀⠀⠀⠀⠀⠀</a:t>
            </a:r>
            <a:br/>
            <a:r>
              <a:t>⠀⠀⠀⠀⠀⠀⠀⠀⠀⠀⠀⠀⠁⠀⠀⠀⠁⠁⠑⠑⠑⠑⠑⠑⠕⠕⠑⠕⢐⠖⠖⢆⠔⠱⠥⢵⢽⢽⣽⣝⣝⣑⢕⠗⠗⠗⠇⠕⠔⢰⢄⢄⢄⢀⢁⢁⢁⢁⠁⠑⠑⠑⠑⠑⠝⠝⠝⠹⢇⠀⠀⠀⠀⠀⠀⠀⠀⠀⠀⠀⠀</a:t>
            </a:r>
            <a:br/>
            <a:r>
              <a:t>⠀⠀⠀⠀⠀⠀⠀⠀⠀⠀⠀⠀⠀⠀⠀⠀⠀⠀⠀⠀⠀⠀⠀⠀⠀⠀⠀⠀⠀⠀⠀⠀⠀⠀⠀⠀⠁⠁⠁⠁⠑⠁⠑⠕⠝⠕⢕⢕⢔⢐⢐⢄⠄⠄⠄⠀⢁⢁⢁⠁⠀⠀⠀⠀⠀⠀⠀⠁⠀⠀⠀⠀⠀⠀⠀⠀⠀⠀⠀⠀⠀</a:t>
            </a:r>
            <a:br/>
            <a:r>
              <a:t>⠀⠀⠀⠀⠀⠀⠀⠀⠀⠀⠀⠀⠀⠀⠀⠀⠀⠀⠀⠀⠀⠀⠀⠀⠀⠀⠀⠀⠀⠀⠀⠀⠀⠀⠀⠀⠀⠀⠀⠀⠀⠀⠀⠀⠀⠀⠀⠀⠀⠁⠁⠑⠑⠑⠐⠐⠑⠐⠐⠑⠁⠁⠁⠀⠐⠐⠀⠀⠀⠀⠀⠀⠀⠀⠀⠀⠀⠀⠀⠀⠀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⠀⠀⠀⠀⠀⠀⠀⠀⠀⠀⠀⣼⣱⣇⣼⣱⣇⣷⣼⣱⣇⣿⣸⣧⣧⣾⣱⣧⣿⣼⣧⣿⣼⣧⣿⣼⣿⣿⣿⣿⣿⣿⣿⣿⣷⣿⣿⣿⣿⣿⣿⣿⣿⣿⣿⢿⢿⣿⣿⣿⣿⣿⣿⢕⢕⣼⣿⣿⣿⠀⠀⠀⠀⠀⠀⠀⠀⠀⠀⠀⠀</a:t>
            </a:r>
            <a:br/>
            <a:r>
              <a:t>⠀⠀⠀⠀⠀⠀⠀⠀⠀⠀⠀⢿⣿⣿⣿⣿⣿⣿⣿⣿⣿⣿⣿⣿⣿⣿⣿⣿⣿⣿⣿⡿⢿⢿⢿⢿⢿⢿⠿⠿⠿⠿⠿⠿⠿⠿⠻⠟⠟⠟⠟⠛⠛⠛⠛⠛⠛⣿⣿⣿⣿⣿⡏⢕⢕⢜⣿⣿⣿⠀⠀⠀⠀⠀⠀⠀⠀⠀⠀⠀⠀</a:t>
            </a:r>
            <a:br/>
            <a:r>
              <a:t>⠀⠀⠀⠀⠀⠀⠀⠀⠀⠀⠀⠁⠁⠁⠁⠁⠁⠁⠀⠀⠀⠀⠀⠀⠀⠀⠀⠀⠀⠀⠀⠀⠀⠀⠀⠀⠀⠀⠀⢀⢀⢀⠀⠀⠀⠀⠀⠀⠀⠀⠀⠀⠀⠀⠀⠀⠀⢿⣿⣿⣿⣿⡇⢕⢕⢗⣿⣿⣿⠀⠀⠀⠀⠀⠀⠀⠀⠀⠀⠀⠀</a:t>
            </a:r>
            <a:br/>
            <a:r>
              <a:t>⠀⠀⠀⠀⠀⠀⠀⠀⠀⠀⠀⢀⢔⢔⢔⢔⢔⢔⢔⢔⢔⢔⢔⢔⢔⢔⢔⢔⢔⢔⢔⢔⢔⢔⢔⢔⢔⢕⢕⢕⢕⢕⢕⢔⢔⢔⢔⢔⢔⢕⢅⢅⢑⢁⢁⢑⢱⢇⢝⢹⣿⣿⡇⢕⢕⢜⣿⣿⣿⠀⠀⠀⠀⠀⠀⠀⠀⠀⠀⠀⠀</a:t>
            </a:r>
            <a:br/>
            <a:r>
              <a:t>⠀⠀⠀⠀⠀⠀⠀⠀⠀⠀⠀⢔⢔⢕⢕⢕⢕⢕⢕⢕⢕⢕⢕⢕⢕⢕⢕⢕⢕⢕⢕⢕⢇⢕⢔⢔⢳⣇⢕⢕⢕⢕⣜⢇⡷⢔⢕⢔⢕⢕⢕⢕⠕⠗⠗⠗⢜⣷⣷⣷⣿⣿⡇⢕⢱⢺⣿⣿⣿⠀⠀⠀⠀⠀⠀⠀⠀⠀⠀⠀⠀</a:t>
            </a:r>
            <a:br/>
            <a:r>
              <a:t>⠀⠀⠀⠀⠀⠀⠀⠀⠀⠀⠀⡔⢔⢔⢔⢔⢔⢔⢔⢔⢔⢔⢔⢄⢔⢔⢔⢔⢔⢔⢔⢔⢔⢔⢔⢔⣼⣿⣵⡕⣷⢳⣧⣕⣇⢔⢔⢔⢄⢔⢔⢄⡄⢔⢄⣄⡕⣾⣿⣿⣿⣿⡇⡇⢕⢽⣿⣿⣿⠀⠀⠀⠀⠀⠀⠀⠀⠀⠀⠀⠀</a:t>
            </a:r>
            <a:br/>
            <a:r>
              <a:t>⠀⠀⠀⠀⠀⠀⠀⠀⠀⠀⠀⣿⣿⣿⣿⣿⣿⣿⢿⢿⣿⣿⣿⣿⣿⣿⡿⣿⣿⣿⣿⣿⣿⣿⣿⣿⣿⣿⢿⡟⣻⣾⣿⣿⣿⣿⣿⣿⣿⣿⣿⣿⣿⣿⣿⣿⣿⣿⣿⣿⣿⣿⡿⡇⢕⣿⣿⣿⣿⠀⠀⠀⠀⠀⠀⠀⠀⠀⠀⠀⠀</a:t>
            </a:r>
            <a:br/>
            <a:r>
              <a:t>⠀⠀⠀⠀⠀⠀⠀⠀⠀⠀⠀⣿⣿⣿⣿⣿⣿⣿⢇⢼⣿⣿⣿⣿⣿⣿⡇⢼⣿⣿⣿⣿⣿⣿⣿⣿⣿⣕⣱⣼⣿⣿⣿⣿⣿⣿⣿⣿⣿⣿⣿⣿⣿⣿⣿⣿⣿⣿⣿⣿⣿⣿⣇⣷⢕⣿⣿⣿⣿⠀⠀⠀⠀⠀⠀⠀⠀⠀⠀⠀⠀</a:t>
            </a:r>
            <a:br/>
            <a:r>
              <a:t>⠀⠀⠀⠀⠀⠀⠀⠀⠀⠀⠀⣿⣿⣿⣿⣿⣿⣿⢕⢸⣿⣿⣿⣿⣿⣿⡇⢸⣿⣿⣿⣿⣿⣿⣿⣿⣿⣿⣿⣿⣿⣿⣿⣿⣿⣿⣿⣿⣿⣿⣿⣿⣿⣿⣿⣿⣿⣿⣿⣿⣿⣿⣿⣿⣵⣿⣿⣿⣿⠀⠀⠀⠀⠀⠀⠀⠀⠀⠀⠀⠀</a:t>
            </a:r>
            <a:br/>
            <a:r>
              <a:t>⠀⠀⠀⠀⠀⠀⠀⠀⠀⠀⠀⣿⣿⣿⣿⣿⣿⣿⢕⢸⣿⣿⣿⣿⣿⣿⡇⢸⣿⣿⣿⣿⣿⣿⣿⣿⣿⣿⣿⣿⣿⣿⣿⣿⣿⣿⣿⣿⣿⣿⣿⣿⣿⣿⣿⣿⣿⣿⣿⣿⣿⣿⣿⣿⣿⣿⣿⣿⣿⠀⠀⠀⠀⠀⠀⠀⠀⠀⠀⠀⠀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⠀⠀⠀⠀⠀⠀⠀⠀⠀⠀⠀⣿⣿⣿⣿⣿⣿⣿⡇⢸⣿⣿⣿⣿⣿⣿⡇⢸⣿⣿⣿⣿⣿⣿⣿⣿⣿⣿⣿⣿⣿⣿⣿⣿⣿⣿⣿⣿⣿⣿⣿⣿⣿⣿⣿⣿⣿⣿⣿⣿⣿⣿⣟⣿⣻⣿⣿⣿⣿⠀⠀⠀⠀⠀⠀⠀⠀⠀⠀⠀⠀</a:t>
            </a:r>
            <a:br/>
            <a:r>
              <a:t>⠀⠀⠀⠀⠀⠀⠀⠀⠀⠀⠀⣿⣿⣿⣿⣿⣿⣿⡇⢜⣿⣿⣿⣿⣿⣿⡕⢜⣿⣿⣿⣿⣿⣿⣿⣿⣿⣿⣿⣿⣿⣿⣿⣿⣿⣿⣿⣿⣿⣿⣿⣿⣿⣿⣿⣿⣿⣿⣿⣿⣿⣿⣿⣿⣯⣿⣿⣿⣿⠀⠀⠀⠀⠀⠀⠀⠀⠀⠀⠀⠀</a:t>
            </a:r>
            <a:br/>
            <a:r>
              <a:t>⠀⠀⠀⠀⠀⠀⠀⠀⠀⠀⠀⣿⣿⣿⣿⣿⣿⣿⣿⣿⣿⣿⣿⣿⣿⣿⣷⣷⣿⣿⣿⣿⣿⣿⣿⣿⣿⣿⣿⣿⣿⣿⣿⣿⣿⣿⣿⣿⣿⣿⣿⣿⣿⣿⣿⣿⣿⣿⣿⣿⣿⣿⣿⣿⣿⣿⣿⣿⣿⠀⠀⠀⠀⠀⠀⠀⠀⠀⠀⠀⠀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⠀⠀⠀⠀⠀⠀⠀⠀⠀⠀⠀⣿⣿⣿⣿⣿⣿⣿⣿⣿⣿⣿⣿⣿⣿⣿⣿⣿⣿⣿⣿⣿⣿⣿⣿⣿⣿⣿⣿⣿⣿⣿⣿⣿⣿⣿⣿⣿⣿⣿⣿⣿⣿⣿⣿⣿⣿⣿⣿⣿⣿⣿⣿⣿⣿⣿⣷⣷⣾⠀⠀⠀⠀⠀⠀⠀⠀⠀⠀⠀⠀</a:t>
            </a:r>
            <a:br/>
            <a:r>
              <a:t>⠀⠀⠀⠀⠀⠀⠀⠀⠀⠀⠀⢿⣿⣿⢿⢿⢟⣿⣿⣿⣿⡟⢻⢿⢿⣿⣿⣽⣿⣿⢿⣿⣿⣿⣿⣿⣿⣿⣿⣿⣿⣿⣿⣿⣿⣿⣿⣿⣿⣿⣿⣿⣿⣿⣿⣿⣿⣿⣿⣿⣿⣿⣿⣿⣿⣿⣿⣿⣿⠀⠀⠀⠀⠀⠀⠀⠀⠀⠀⠀⠀</a:t>
            </a:r>
            <a:br/>
            <a:r>
              <a:t>⠀⠀⠀⠀⠀⠀⠀⠀⠀⠀⠀⢕⢕⠘⠑⠑⠑⠘⠝⠝⠇⢕⠕⠕⢕⢝⢟⢻⢿⢹⢗⢏⢝⣽⣿⣿⣿⣿⣿⣿⣿⣿⣿⣿⣿⣿⣿⣿⣿⣿⣿⣿⣿⣿⣿⣿⣿⣿⣿⣿⣿⣿⣿⣿⣿⣿⣿⣿⣿⠀⠀⠀⠀⠀⠀⠀⠀⠀⠀⠀⠀</a:t>
            </a:r>
            <a:br/>
            <a:r>
              <a:t>⠀⠀⠀⠀⠀⠀⠀⠀⠀⠀⠀⢕⢅⠁⠁⠑⢁⢕⢱⣶⢔⢔⠔⠐⢕⢄⢠⢠⡔⢕⢕⢸⣿⣿⣿⣿⣿⣿⣿⣿⣿⣿⣿⣿⣿⣿⣿⣿⣿⣿⣿⣿⣿⣿⣿⣿⣿⣿⣿⣿⣿⣿⣿⣿⣿⣿⣿⣿⡻⠀⠀⠀⠀⠀⠀⠀⠀⠀⠀⠀⠀</a:t>
            </a:r>
            <a:br/>
            <a:r>
              <a:t>⠀⠀⠀⠀⠀⠀⠀⠀⠀⠀⠀⢔⢕⢕⢕⢕⢕⢕⢸⡿⢕⢕⢕⢕⢔⢕⢸⣾⡇⢕⢕⢜⣿⣿⣿⣿⣿⣿⣿⣿⣿⣿⣿⣿⣿⣿⣿⣿⣿⣿⣿⣿⣿⣿⣿⣿⣿⣿⣿⣿⣿⣿⣿⣽⣽⣿⣿⣿⣿⠀⠀⠀⠀⠀⠀⠀⠀⠀⠀⠀⠀</a:t>
            </a:r>
            <a:br/>
            <a:r>
              <a:t>⠀⠀⠀⠀⠀⠀⠀⠀⠀⠀⠀⠀⠀⠁⠁⠁⠑⠁⠑⠔⠔⠕⢔⢕⢕⠕⢕⢝⢕⢕⢕⢑⢘⢛⣟⣟⡻⢿⢿⢿⢿⣿⣿⣿⣿⣿⣿⣿⣿⣿⣿⣿⣿⣿⣿⣿⣿⣿⣿⣿⣿⣿⢇⢕⢜⣿⣿⣿⣿⠀⠀⠀⠀⠀⠀⠀⠀⠀⠀⠀⠀</a:t>
            </a:r>
            <a:br/>
            <a:r>
              <a:t>⠀⠀⠀⠀⠀⠀⠀⠀⠀⠀⠀⠀⢀⠀⠀⠀⠀⠀⢀⢀⢄⢀⢁⢁⢐⢑⢕⠔⠕⠔⠔⢵⠤⢤⢅⣅⣅⣕⣍⣉⡉⢑⢑⢑⢕⢕⢕⢝⠝⠝⠝⢝⢟⢟⢟⢿⠿⢿⢿⢗⢟⢻⢏⣽⣿⣿⣿⡿⢕⠀⠀⠀⠀⠀⠀⠀⠀⠀⠀⠀⠀</a:t>
            </a:r>
            <a:br/>
            <a:r>
              <a:t>⠀⠀⠀⠀⠀⠀⠀⠀⠀⠀⠀⠀⠀⠀⠀⠀⠀⠀⠀⠁⠁⠁⠁⠑⠑⠁⠅⠕⠜⠕⠑⠑⠑⠒⠖⢖⠇⢵⢵⢼⢽⣝⣝⣙⡙⢑⠓⠗⠗⠔⠔⠔⠄⢄⢅⢄⢀⢁⠁⠁⠑⠘⠙⠑⠉⠝⠝⠏⠕⠀⠀⠀⠀⠀⠀⠀⠀⠀⠀⠀⠀</a:t>
            </a:r>
            <a:br/>
            <a:r>
              <a:t>⠀⠀⠀⠀⠀⠀⠀⠀⠀⠀⠀⠀⠀⠀⠀⠀⠀⠀⠀⠀⠀⠀⠀⠀⠀⠀⠀⠀⠀⠀⠀⠀⠀⠀⠀⠀⠀⠀⠁⠀⠁⠁⠑⠑⠕⠑⠕⠕⢕⢕⢐⢐⢐⢔⠄⠄⠄⠄⢁⢁⢀⠀⠀⠀⠀⠀⠀⠀⠁⠀⠀⠀⠀⠀⠀⠀⠀⠀⠀⠀⠀</a:t>
            </a:r>
            <a:br/>
            <a:r>
              <a:t>⠀⠀⠀⠀⠀⠀⠀⠀⠀⠀⠀⠀⠀⠀⠀⠀⠀⠀⠀⠀⠀⠀⠀⠀⠀⠀⠀⠀⠀⠀⠀⠀⠀⠀⠀⠀⠀⠀⠀⠀⠀⠀⠀⠀⠀⠀⠀⠀⠀⠀⠁⠁⠁⠁⠑⠑⠑⠑⠐⠐⠑⠑⠑⠁⠑⠐⠐⠐⠀⠀⠀⠀⠀⠀⠀⠀⠀⠀⠀⠀⠀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⠀⠀⠀⠀⠀⠀⠀⠀⠀⠀⠀⢿⢿⡿⣿⣿⣿⣿⣿⣿⣿⣿⣿⣿⣿⣿⣿⣿⣿⣿⣿⣿⣿⣿⣿⣿⣿⣿⣿⣿⣿⣿⣿⣿⣿⣿⣿⣿⣿⣿⣿⣿⣿⣿⣿⣿⡯⢷⣿⣿⣿⣿⣿⣿⣿⣿⣿⣿⣿⠀⠀⠀⠀⠀⠀⠀⠀⠀⠀⠀⠀</a:t>
            </a:r>
            <a:br/>
            <a:r>
              <a:t>⠀⠀⠀⠀⠀⠀⠀⠀⠀⠀⠀⢧⣵⣕⢕⢜⢝⢻⣿⣿⣿⣿⣿⣿⣿⣿⣿⣿⣿⣿⣿⣿⣿⣿⣿⣿⣿⣿⣿⣿⣿⣿⣿⣿⣿⣿⣿⣿⣿⣿⣿⣿⣿⣿⣿⣿⣇⣱⣿⣿⣿⣿⣿⣿⣿⣿⣿⣿⣿⠀⠀⠀⠀⠀⠀⠀⠀⠀⠀⠀⠀</a:t>
            </a:r>
            <a:br/>
            <a:r>
              <a:t>⠀⠀⠀⠀⠀⠀⠀⠀⠀⠀⠀⢕⢕⢝⢿⣧⣵⢕⢜⢻⣿⣿⣿⣿⣿⣿⣿⣿⣿⣿⣿⣿⣿⣿⣿⣿⣿⣟⡛⠝⢝⢝⢻⣿⣿⣿⣿⣿⣿⣿⣿⣿⣿⣿⣿⣿⣿⣿⣿⣻⣿⣿⣿⣿⣿⣿⣿⣿⣿⠀⠀⠀⠀⠀⠀⠀⠀⠀⠀⠀⠀</a:t>
            </a:r>
            <a:br/>
            <a:r>
              <a:t>⠀⠀⠀⠀⠀⠀⠀⠀⠀⠀⠀⢕⢕⢕⢕⢹⣿⣧⡵⢕⢝⣿⣿⣿⣿⣿⣿⣿⣿⣿⣿⣿⣿⣿⣿⡟⢁⢄⢝⢷⣕⢕⢑⢕⢹⣿⣿⣿⣿⣿⣿⣿⣿⣿⣿⣿⡟⠙⢉⢝⢻⣿⣿⣿⣿⣿⣿⣿⣿⠀⠀⠀⠀⠀⠀⠀⠀⠀⠀⠀⠀</a:t>
            </a:r>
            <a:br/>
            <a:r>
              <a:t>⠀⠀⠀⠀⠀⠀⠀⠀⠀⠀⠀⣕⢕⢕⢕⢕⢻⣿⣿⣕⡕⢹⣿⣿⣿⣿⣿⣿⣿⣿⣿⣿⣿⣿⣿⢕⢕⢕⢕⢜⢿⣧⢕⢕⢕⢹⣿⣿⣿⣿⣿⣿⣿⣿⣿⡇⢹⣧⢑⠁⠕⢜⢿⣿⣿⣿⣿⣿⣿⠀⠀⠀⠀⠀⠀⠀⠀⠀⠀⠀⠀</a:t>
            </a:r>
            <a:br/>
            <a:r>
              <a:t>⠀⠀⠀⠀⠀⠀⠀⠀⠀⠀⠀⣿⣿⣿⣷⣷⣼⣿⣿⡇⢕⢜⣿⣿⣿⣿⣿⣿⣿⣿⣿⣿⣿⣿⣇⣱⣱⣕⣵⣵⣾⣿⣇⢕⢕⢕⣿⣿⣿⣿⣿⣿⣿⣿⣿⢇⣼⣿⣧⢔⢅⢁⢸⣿⣿⣿⣿⣿⣿⠀⠀⠀⠀⠀⠀⠀⠀⠀⠀⠀⠀</a:t>
            </a:r>
            <a:br/>
            <a:r>
              <a:t>⠀⠀⠀⠀⠀⠀⠀⠀⠀⠀⠀⣿⣿⣿⣿⣿⣿⣿⣿⡷⢕⢕⣿⣿⣿⣿⣿⣿⣿⣿⣿⣿⣿⣿⣿⣿⣿⣿⣿⣿⣽⣿⣿⢕⢕⢕⣿⣿⣿⣿⣿⣿⣿⣿⣿⢕⣿⣿⣿⢕⠔⠑⢜⣿⣿⣿⣿⣿⣿⠀⠀⠀⠀⠀⠀⠀⠀⠀⠀⠀⠀</a:t>
            </a:r>
            <a:br/>
            <a:r>
              <a:t>⠀⠀⠀⠀⠀⠀⠀⠀⠀⠀⠀⣿⣿⣿⣿⣿⣿⣿⣿⣟⢕⢕⣿⣿⣿⣿⣽⣿⣿⣿⣿⣿⣿⣿⣿⣿⣿⣿⣿⣿⣿⣿⣿⡇⡗⢕⣿⣿⣿⣿⣿⣿⣿⣿⣿⡷⣿⣿⣿⢕⢐⠄⢸⣿⣿⣿⣿⡿⣿⠀⠀⠀⠀⠀⠀⠀⠀⠀⠀⠀⠀</a:t>
            </a:r>
            <a:br/>
            <a:r>
              <a:t>⠀⠀⠀⠀⠀⠀⠀⠀⠀⠀⠀⣿⣿⣿⣿⣿⣿⣿⣿⣯⢕⢕⣿⣿⣽⣿⣿⣿⣽⣿⣿⣿⣿⣿⣿⣿⣿⣿⣧⢱⣿⣿⣿⣷⢿⣵⣿⣿⣿⣿⣿⣿⣿⣿⣿⢕⣿⣿⢟⢐⢁⠀⢕⣿⣿⣿⣿⡇⢻⠀⠀⠀⠀⠀⠀⠀⠀⠀⠀⠀⠀</a:t>
            </a:r>
            <a:br/>
            <a:r>
              <a:t>⠀⠀⠀⠀⠀⠀⠀⠀⠀⠀⠀⣿⣿⣿⣿⣿⣿⣿⣿⢇⢕⢕⡷⣾⣿⣿⣿⣿⣿⣿⣿⣿⣿⣿⣿⣿⣿⣿⣧⣼⣿⣿⣿⣿⣿⣿⣿⣿⣿⣿⣿⣿⣿⣿⣿⢕⢻⣿⡕⢕⢄⢄⢕⣿⣿⣿⣿⡇⢸⠀⠀⠀⠀⠀⠀⠀⠀⠀⠀⠀⠀</a:t>
            </a:r>
            <a:br/>
            <a:r>
              <a:t>⠀⠀⠀⠀⠀⠀⠀⠀⠀⠀⠀⣿⣿⣿⣿⣿⣿⣿⣿⢇⢕⢕⣻⣻⣿⣿⣿⣿⣿⣿⣿⣿⣿⣿⣿⣿⣿⣿⡛⢁⣿⣿⣿⣿⣿⣿⣿⣿⣿⣿⣿⣿⣿⣿⣿⣧⣼⣿⡇⢕⢕⢕⢸⣿⣿⣿⣿⢕⢸⠀⠀⠀⠀⠀⠀⠀⠀⠀⠀⠀⠀</a:t>
            </a:r>
            <a:br/>
            <a:r>
              <a:t>⠀⠀⠀⠀⠀⠀⠀⠀⠀⠀⠀⣿⣿⣿⣿⣿⣿⣿⣿⡕⢕⢕⣽⣿⣿⣿⣿⣿⣿⣿⣿⣿⣿⣿⣿⣿⣿⢇⠕⠀⢻⣿⣿⣿⣿⣿⣿⣿⣿⣿⣿⣿⣿⣿⣿⣿⣿⣿⡇⣕⢕⢕⢱⣿⣿⣿⣿⢕⢸⠀⠀⠀⠀⠀⠀⠀⠀⠀⠀⠀⠀</a:t>
            </a:r>
            <a:br/>
            <a:r>
              <a:t>⠀⠀⠀⠀⠀⠀⠀⠀⠀⠀⠀⣿⣿⣿⣿⣿⣿⣿⣿⣝⢕⢕⣷⣿⣿⣿⣿⣿⣿⣿⣿⣿⣿⣿⣿⣿⡟⠀⠀⠀⢸⣿⣿⣿⣿⣿⣿⣿⣿⣿⣿⣿⣿⣿⣿⣽⣿⣿⢷⢇⣑⣕⣞⣟⣟⣟⣟⣄⣸⠀⠀⠀⠀⠀⠀⠀⠀⠀⠀⠀⠀</a:t>
            </a:r>
            <a:br/>
            <a:r>
              <a:t>⠀⠀⠀⠀⠀⠀⠀⠀⠀⠀⠀⣿⣿⣿⣿⣿⣿⣿⣿⢷⢇⢕⢿⣿⣿⣿⣿⣿⣿⣿⣿⣿⣿⣿⣿⡿⢔⠀⢔⣶⢀⣿⣿⣿⡿⣿⣿⣿⣿⣿⣿⣿⣿⣿⣿⣿⣿⡿⡿⢿⢿⢿⢿⢿⢿⢿⢿⢷⢿⠀⠀⠀⠀⠀⠀⠀⠀⠀⠀⠀⠀</a:t>
            </a:r>
            <a:br/>
            <a:r>
              <a:t>⠀⠀⠀⠀⠀⠀⠀⠀⠀⠀⠀⣿⣿⣿⣿⣿⣟⣟⣇⣕⢕⣕⢿⢿⢟⢏⢝⠏⠝⠝⠏⢟⢝⢏⣿⠑⠇⢱⣼⣿⣇⠜⣿⣿⣿⣿⣿⣿⣿⣿⣿⣿⣿⣟⣏⣽⣽⣽⣵⣵⣵⣧⣵⣧⣵⣵⣵⣵⣵⠀⠀⠀⠀⠀⠀⠀⠀⠀⠀⠀⠀</a:t>
            </a:r>
            <a:br/>
            <a:r>
              <a:t>⠀⠀⠀⠀⠀⠀⠀⠀⠀⠀⠀⣿⡿⢿⠿⢿⢟⣛⣟⡝⢝⢅⢅⢅⢄⢔⢔⢴⢵⢵⢵⢵⣷⣷⣿⠀⠀⣾⣿⣿⡇⠀⣿⡟⢟⢟⢟⢟⢟⢟⢿⢿⢿⢿⢿⢿⢿⢿⢿⢿⢿⢿⣿⣿⣿⣿⣿⣿⣿⠀⠀⠀⠀⠀⠀⠀⠀⠀⠀⠀⠀</a:t>
            </a:r>
            <a:br/>
            <a:r>
              <a:t>⠀⠀⠀⠀⠀⠀⠀⠀⠀⠀⠀⢕⢱⣾⣾⣿⣿⣿⣿⣿⣷⡧⣵⣵⣷⣷⣷⣿⣿⣿⣿⣟⣿⣝⣟⢐⢠⣿⣻⣟⡇⠀⣕⣗⣕⣜⣝⣝⣕⣕⣕⣕⣱⣕⣕⣕⣕⣱⣵⣷⣷⣧⣼⣼⣿⣿⣿⣿⣿⠀⠀⠀⠀⠀⠀⠀⠀⠀⠀⠀⠀</a:t>
            </a:r>
            <a:br/>
            <a:r>
              <a:t>⠀⠀⠀⠀⠀⠀⠀⠀⠀⠀⠀⢾⢿⣿⣿⣟⣻⣿⣿⣿⢟⢝⢝⢝⢟⢟⢟⢻⢿⢿⢿⠿⠿⠿⢿⢇⡾⢿⢿⠿⢧⠸⣿⣿⣿⣿⣿⣿⣿⣿⣿⣿⣿⣿⣿⣿⣿⣿⣿⣿⣿⣿⣿⣿⣿⣿⣿⣿⣿⠀⠀⠀⠀⠀⠀⠀⠀⠀⠀⠀⠀</a:t>
            </a:r>
            <a:br/>
            <a:r>
              <a:t>⠀⠀⠀⠀⠀⠀⠀⠀⠀⠀⠀⣷⣿⣿⣿⣿⣿⣿⣿⣧⣷⣷⣵⣷⣵⣵⣵⣴⣽⣿⣿⣿⣿⣷⣶⣾⣿⣿⣿⣿⣿⣷⣾⣿⣿⣿⣿⣿⣿⣿⣿⣿⣿⣿⣿⣿⣿⣿⣿⣿⣿⣿⣿⣿⣿⣿⣿⣿⣿⠀⠀⠀⠀⠀⠀⠀⠀⠀⠀⠀⠀</a:t>
            </a:r>
            <a:br/>
            <a:r>
              <a:t>⠀⠀⠀⠀⠀⠀⠀⠀⠀⠀⠀⢝⢏⢝⢝⢟⢻⣿⣿⡝⢝⢝⢑⠑⠕⠝⢙⠙⠝⢝⢝⠝⢟⠟⠟⠝⢝⠝⢝⢝⢝⢟⣻⣿⢟⢟⢟⢟⢟⢟⢿⢿⢿⡿⢿⣿⣿⣿⢿⢿⢿⢿⣿⣿⣿⣿⣿⣿⣿⠀⠀⠀⠀⠀⠀⠀⠀⠀⠀⠀⠀</a:t>
            </a:r>
            <a:br/>
            <a:r>
              <a:t>⠀⠀⠀⠀⠀⠀⠀⠀⠀⠀⠀⠑⠑⠑⠑⠑⠙⠛⠑⠑⠑⠑⠑⠑⠐⠑⠑⠐⠐⠑⠑⠁⠁⠀⠀⠀⠐⠑⠐⠐⠑⠘⠛⠛⠓⠑⠑⠑⠛⠓⠃⠑⠑⠑⠑⠑⠑⠑⠑⠓⠃⠑⠘⠛⠛⠛⠛⠛⠛⠀⠀⠀⠀⠀⠀⠀⠀⠀⠀⠀⠀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⠀⠀⠀⠀⠀⠀⠀⠀⠀⠀⠀⢸⣇⣧⣸⣕⣇⣼⣸⣵⣇⣷⣸⣇⣷⣼⣸⣇⣷⣼⣧⣷⣼⣷⣷⣾⣷⣿⣿⣿⣿⣿⣿⣿⣾⣿⣿⣿⣻⣿⣿⣿⣿⣿⣿⣿⣿⣿⣿⣿⣿⡇⢕⢕⢾⣿⣿⣿⣿⠀⠀⠀⠀⠀⠀⠀⠀⠀⠀⠀⠀</a:t>
            </a:r>
            <a:br/>
            <a:r>
              <a:t>⠀⠀⠀⠀⠀⠀⠀⠀⠀⠀⠀⢿⣿⣿⣿⣿⣿⣿⣿⣿⣿⣿⣿⣿⣿⣿⣿⣿⣿⣿⣿⣿⡿⢿⡿⢿⢿⢿⢿⢿⢿⠿⠿⠿⠿⠿⠿⠿⠿⠿⠟⠟⠟⠟⠛⠟⣿⣿⣿⣿⣿⡇⢕⢜⢹⣿⣿⣿⣿⠀⠀⠀⠀⠀⠀⠀⠀⠀⠀⠀⠀</a:t>
            </a:r>
            <a:br/>
            <a:r>
              <a:t>⠀⠀⠀⠀⠀⠀⠀⠀⠀⠀⠀⠁⠁⠁⠁⠁⠁⠁⠁⠁⠀⠀⠀⠀⠀⠀⠀⠀⠀⠀⢀⢀⠀⠀⠀⠀⠀⠀⠀⠀⠀⠀⠀⠀⠀⠀⠀⠀⠀⠀⠀⠀⠀⠀⠀⠄⣿⣿⣿⣿⣿⡇⢕⢱⢼⣿⣿⣿⣿⠀⠀⠀⠀⠀⠀⠀⠀⠀⠀⠀⠀</a:t>
            </a:r>
            <a:br/>
            <a:r>
              <a:t>⠀⠀⠀⠀⠀⠀⠀⠀⠀⠀⠀⢀⢔⢔⢔⢔⢔⢔⢔⢔⢔⢔⢔⢔⢔⢔⢔⢔⢔⢔⢔⢔⢔⢔⢔⢔⢔⢔⢔⢔⢔⢔⢔⢔⢔⢔⢔⢔⢔⢔⢕⢕⢁⢁⢁⢱⢼⢯⢽⣿⣿⢇⢕⢕⢺⣿⣿⣿⣿⠀⠀⠀⠀⠀⠀⠀⠀⠀⠀⠀⠀</a:t>
            </a:r>
            <a:br/>
            <a:r>
              <a:t>⠀⠀⠀⠀⠀⠀⠀⠀⠀⠀⠀⢕⠕⢕⠕⠕⢕⢕⢕⢕⢕⢔⢕⢕⢕⢕⢕⢕⢕⢔⢗⢗⢕⢔⢔⢖⢔⣵⡕⢕⢕⢕⣕⢳⢗⢆⢇⢔⠔⢔⢔⢕⠕⠕⢗⢗⣵⣷⣵⣿⣿⢕⢕⢱⣾⣿⣿⣿⣿⠀⠀⠀⠀⠀⠀⠀⠀⠀⠀⠀⠀</a:t>
            </a:r>
            <a:br/>
            <a:r>
              <a:t>⠀⠀⠀⠀⠀⠀⠀⠀⠀⠀⠀⣱⡕⢔⢕⢔⢔⢔⢔⢔⢔⢔⢔⢔⢔⢔⢔⢔⢔⢔⢔⢔⢔⢔⢔⢔⢞⣿⣷⢱⢷⣾⣿⡎⣇⣔⢄⢔⢄⢄⢔⢔⢄⢄⢔⢕⣾⣿⣿⣿⣿⣕⡕⢜⢿⣿⣿⣿⣿⠀⠀⠀⠀⠀⠀⠀⠀⠀⠀⠀⠀</a:t>
            </a:r>
            <a:br/>
            <a:r>
              <a:t>⠀⠀⠀⠀⠀⠀⠀⠀⠀⠀⠀⣿⣿⣿⣿⣿⣿⣿⡿⢿⣿⣿⣿⣿⣿⣿⡿⢿⣿⣿⣿⣿⣿⣿⣿⣿⣿⣿⣿⣷⣇⣿⣿⣿⣿⣿⣿⣿⣿⣿⣿⣿⣿⣿⣿⣿⣿⣿⣿⣿⣿⣿⡇⢸⣿⣿⣿⣿⣿⠀⠀⠀⠀⠀⠀⠀⠀⠀⠀⠀⠀</a:t>
            </a:r>
            <a:br/>
            <a:r>
              <a:t>⠀⠀⠀⠀⠀⠀⠀⠀⠀⠀⠀⣿⣿⣿⣿⣿⣿⣿⡟⢱⣿⣿⣿⣿⣿⣿⡇⢸⣿⣿⣿⣿⣿⣿⣿⣿⣟⢟⢻⣿⣿⣿⣿⣿⣿⣿⣿⣿⣿⣿⣿⣿⣿⣿⣿⣿⣿⣿⣿⣿⣿⣿⡧⢼⣿⣿⣿⣿⣿⠀⠀⠀⠀⠀⠀⠀⠀⠀⠀⠀⠀</a:t>
            </a:r>
            <a:br/>
            <a:r>
              <a:t>⠀⠀⠀⠀⠀⠀⠀⠀⠀⠀⠀⣿⣿⣿⣿⣿⣿⣿⡇⢕⣿⣿⣿⣿⣿⣿⡇⢸⣿⣿⣿⣿⣿⣿⣿⣿⣧⣵⣵⣾⣿⣿⣿⣿⣿⣿⣿⣿⣿⣿⣿⣿⣿⣿⣿⣿⣿⣿⣿⣿⣿⣿⣷⣸⣿⣿⣿⣿⣿⠀⠀⠀⠀⠀⠀⠀⠀⠀⠀⠀⠀</a:t>
            </a:r>
            <a:br/>
            <a:r>
              <a:t>⠀⠀⠀⠀⠀⠀⠀⠀⠀⠀⠀⣿⣿⣿⣿⣿⣿⣿⡇⢕⣿⣿⣿⣿⣿⣿⡇⢸⣿⣿⣿⣿⣿⣿⣿⣿⣿⣿⣿⣿⣿⣿⣿⣿⣿⣿⣿⣿⣿⣿⣿⣿⣿⣿⣿⣿⣿⣿⣿⣿⣿⣿⣿⣿⣿⣿⣿⣿⣿⠀⠀⠀⠀⠀⠀⠀⠀⠀⠀⠀⠀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⠀⠀⠀⠀⠀⠀⠀⠀⠀⠀⠀⣿⣿⣿⣿⣿⣿⣿⣷⢕⣿⣿⣿⣿⣿⣿⡇⢸⣿⣿⣿⣿⣿⣿⣿⣿⣿⣿⣿⣿⣿⣿⣿⣿⣿⣿⣿⣿⣿⣿⣿⣿⣿⣿⣿⣿⣿⣿⣿⣿⣿⣿⣿⣿⣿⣿⣿⣿⣿⠀⠀⠀⠀⠀⠀⠀⠀⠀⠀⠀⠀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⠀⠀⠀⠀⠀⠀⠀⠀⠀⠀⠀⣿⣿⣿⣿⣿⣿⣿⣿⢕⣿⣿⣿⣿⣿⣿⡇⢜⣿⣿⣿⣿⣿⣿⣿⣿⣿⣿⣿⣿⣿⣿⣿⣿⣿⣿⣿⣿⣿⣿⣿⣿⣿⣿⣿⣿⣿⣿⣿⣿⣟⣟⣟⢻⣿⣿⣿⣿⣿⠀⠀⠀⠀⠀⠀⠀⠀⠀⠀⠀⠀</a:t>
            </a:r>
            <a:br/>
            <a:r>
              <a:t>⠀⠀⠀⠀⠀⠀⠀⠀⠀⠀⠀⣿⣿⣿⣿⣿⣿⣿⣿⣿⣿⣿⣿⣿⣿⣿⣿⣾⣿⣿⣿⣿⣿⣿⣿⣿⣿⣿⣿⣿⣿⣿⣿⣿⣿⣿⣿⣿⣿⣿⣿⣿⣿⣿⣿⣿⣿⣿⣿⣿⣿⢿⢿⢿⢿⢿⢿⡿⣿⠀⠀⠀⠀⠀⠀⠀⠀⠀⠀⠀⠀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⠀⠀⠀⠀⠀⠀⠀⠀⠀⠀⠀⢟⢟⢟⢟⢟⢏⢹⣿⣿⣿⢿⢝⢟⢟⣻⣿⣿⣿⣿⢟⣿⣿⣿⣿⣿⣿⣿⣿⣿⣿⣿⣿⣿⣿⣿⣿⣿⣿⣿⣿⣿⣿⣿⣿⣿⣿⣿⣿⣿⣿⣿⣿⣿⣿⣿⣿⣿⣿⠀⠀⠀⠀⠀⠀⠀⠀⠀⠀⠀⠀</a:t>
            </a:r>
            <a:br/>
            <a:r>
              <a:t>⠀⠀⠀⠀⠀⠀⠀⠀⠀⠀⠀⢕⢕⢅⠁⢁⢁⢁⢑⢁⠑⠑⠑⠑⠑⠑⠙⠝⠟⢕⢎⢝⢕⣾⣿⣿⣿⣿⣿⣿⣿⣿⣿⣿⣿⣿⣿⣿⣿⣿⣿⣿⣿⣿⣿⣿⣿⣿⣿⣿⣿⣿⣿⣿⣿⣿⣿⣿⣿⠀⠀⠀⠀⠀⠀⠀⠀⠀⠀⠀⠀</a:t>
            </a:r>
            <a:br/>
            <a:r>
              <a:t>⠀⠀⠀⠀⠀⠀⠀⠀⠀⠀⠀⢑⢕⢄⢀⢔⠄⢕⢕⣽⡇⢕⢁⢅⢑⢔⢰⢰⡦⢕⢕⢕⢕⢸⣿⣿⣿⣿⣿⣿⣿⣿⣿⣿⣿⣿⣿⣿⣿⣿⣿⣿⣿⣿⣿⣿⣿⣿⣿⣿⣿⣿⣿⣿⣿⣿⣿⢟⢟⠀⠀⠀⠀⠀⠀⠀⠀⠀⠀⠀⠀</a:t>
            </a:r>
            <a:br/>
            <a:r>
              <a:t>⠀⠀⠀⠀⠀⠀⠀⠀⠀⠀⠀⠑⠕⠕⠕⠕⢕⢑⢕⢟⢇⢕⠕⢕⢕⢕⢸⢿⡇⢕⢕⢕⢕⢕⢹⣿⣿⣿⣿⣿⣿⣿⣿⣿⣿⣿⣿⣿⣿⣿⣿⣿⣿⣿⣿⣿⣿⣿⣿⣿⣿⢷⢷⣿⣿⣿⣿⡿⢕⠀⠀⠀⠀⠀⠀⠀⠀⠀⠀⠀⠀</a:t>
            </a:r>
            <a:br/>
            <a:r>
              <a:t>⠀⠀⠀⠀⠀⠀⠀⠀⠀⠀⠀⠀⠀⠀⠀⠀⠀⠀⠀⠀⠁⠑⠕⠑⢕⢕⢕⢔⢕⢕⢕⢅⠅⠅⠼⠽⠽⢝⢟⣟⣟⣟⢻⠿⢿⢿⢿⣿⣿⣿⣿⣿⣿⣿⣿⣿⣿⣿⡿⣿⣿⣕⣕⣹⣿⣿⣿⢏⢕⠀⠀⠀⠀⠀⠀⠀⠀⠀⠀⠀⠀</a:t>
            </a:r>
            <a:br/>
            <a:r>
              <a:t>⠀⠀⠀⠀⠀⠀⠀⠀⠀⠀⠀⠀⠀⠀⠀⠀⠀⠀⠀⢄⠐⠔⠄⠄⢄⢄⢅⢅⢅⢑⢑⢑⢑⢒⠖⠆⠔⠴⢴⢴⢴⣥⣅⣌⣕⣕⡕⢑⢑⠑⠜⠝⠝⢝⠏⢟⢟⢟⢕⢝⢝⡷⢷⣿⣿⣿⡇⢕⢕⠀⠀⠀⠀⠀⠀⠀⠀⠀⠀⠀⠀</a:t>
            </a:r>
            <a:br/>
            <a:r>
              <a:t>⠀⠀⠀⠀⠀⠀⠀⠀⠀⠀⠀⠀⠀⠀⠀⠀⠀⠀⠀⠀⠀⠀⠀⠀⠁⠁⠁⠁⠁⠁⠁⠁⠀⠁⠁⠙⠙⠝⠗⠗⠗⢗⢧⢵⢵⢕⢌⢙⢑⢑⠑⠑⠐⠔⠔⠔⠄⠄⠀⠀⠁⠁⠁⠁⠑⠑⠃⠙⢕⠀⠀⠀⠀⠀⠀⠀⠀⠀⠀⠀⠀</a:t>
            </a:r>
            <a:br/>
            <a:r>
              <a:t>⠀⠀⠀⠀⠀⠀⠀⠀⠀⠀⠀⠀⠀⠀⠀⠀⠀⠀⠀⠀⠀⠀⠀⠀⠀⠀⠀⠀⠀⠀⠀⠀⠀⠀⠀⠀⠀⠀⠀⠀⠀⠀⠀⠀⠁⠑⠑⠕⠕⠔⠅⢅⠅⠕⠐⢐⢔⢔⠄⠄⢀⢀⢀⢁⢀⠀⠀⠀⠐⠀⠀⠀⠀⠀⠀⠀⠀⠀⠀⠀⠀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⠀⠀⠀⠀⠀⠀⠀⠀⠀⠀⠀⠀⠀⠀⠀⠀⠀⠀⠀⠀⠀⠀⠀⠀⠀⠀⠀⠀⠀⠀⠀⠀⠀⠀⠀⠀⠀⠀⠀⠀⠀⠀⠀⠀⠀⠀⠀⠀⠀⠀⠀⠀⠀⠀⠀⠁⠁⠑⠑⠑⠑⠑⠑⠑⠑⠑⠑⠑⠀⠀⠀⠀⠀⠀⠀⠀⠀⠀⠀⠀⠀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⠀⠀⠀⠀⠀⠀⠀⠀⠀⠀⠀⣧⣸⢵⡇⣧⣸⣕⣇⣷⣸⣱⣇⣷⣸⣧⣇⣷⣸⣧⣷⣼⣷⣷⣾⣵⣧⣾⣾⣿⣿⣿⣿⣿⣷⣿⣾⣿⢼⣿⣿⣿⣿⣿⣿⣿⣿⣿⣿⣿⣿⢕⢕⢸⣿⣿⣿⣿⣿⠀⠀⠀⠀⠀⠀⠀⠀⠀⠀⠀⠀</a:t>
            </a:r>
            <a:br/>
            <a:r>
              <a:t>⠀⠀⠀⠀⠀⠀⠀⠀⠀⠀⠀⣿⣿⣿⣿⣿⣿⣿⣿⣿⣿⣿⣿⣿⣿⣿⣿⣿⣿⣿⣿⣿⣿⢿⢿⢿⢿⢿⢿⢿⢿⠿⠿⠿⠿⠿⠿⠿⠾⠿⠿⠟⠟⠟⠟⢻⣿⣿⣿⣿⡿⢕⢕⢟⣿⣿⣿⣿⣿⠀⠀⠀⠀⠀⠀⠀⠀⠀⠀⠀⠀</a:t>
            </a:r>
            <a:br/>
            <a:r>
              <a:t>⠀⠀⠀⠀⠀⠀⠀⠀⠀⠀⠀⠁⠁⠁⠁⠁⠁⠁⠁⠁⠀⠀⠀⠀⠀⠀⠀⠀⠀⠀⠀⢀⠀⠀⠀⠀⠀⠀⠀⠀⠀⠀⠀⠀⠀⠀⠀⠀⠀⠀⠀⠀⠀⠀⠀⢸⣿⣿⣿⣿⡇⢕⢕⢵⣿⣿⣿⣿⣿⠀⠀⠀⠀⠀⠀⠀⠀⠀⠀⠀⠀</a:t>
            </a:r>
            <a:br/>
            <a:r>
              <a:t>⠀⠀⠀⠀⠀⠀⠀⠀⠀⠀⠀⢔⢔⢔⢔⢔⢔⢔⢔⢔⢔⢔⢔⢔⢔⢔⢔⢔⢔⢔⢔⢔⢔⢔⢔⢔⢔⢔⢔⢔⢔⢔⢔⢔⢔⢔⢔⢔⢔⢔⢕⢅⢅⢕⢕⢼⢽⢽⢻⣿⡇⢕⢕⢱⣿⣿⣿⣿⣿⠀⠀⠀⠀⠀⠀⠀⠀⠀⠀⠀⠀</a:t>
            </a:r>
            <a:br/>
            <a:r>
              <a:t>⠀⠀⠀⠀⠀⠀⠀⠀⠀⠀⠀⡔⠔⠔⠔⠔⠕⠕⠕⢕⢕⢔⢔⢕⢕⢕⢕⢕⢕⢔⢕⢗⢕⢆⢔⢔⢆⣕⡕⢕⢕⢕⡕⢗⢗⢖⢔⢔⠔⢔⢔⢔⠕⢕⠗⢧⣵⣵⣾⣿⡇⡕⢱⣾⣿⣿⣿⣿⣿⠀⠀⠀⠀⠀⠀⠀⠀⠀⠀⠀⠀</a:t>
            </a:r>
            <a:br/>
            <a:r>
              <a:t>⠀⠀⠀⠀⠀⠀⠀⠀⠀⠀⠀⣜⣕⣕⣔⡔⢔⢔⢔⢔⢔⢔⢔⢔⢔⢔⢔⢔⢔⢔⢔⢔⢔⢔⢔⢔⢿⣿⣷⣷⣷⣿⣿⢝⡔⢄⡄⢔⡔⢄⢔⢔⢔⢄⢄⣼⣿⣿⣿⣿⡇⡇⢕⢻⣿⣿⣿⣿⣿⠀⠀⠀⠀⠀⠀⠀⠀⠀⠀⠀⠀</a:t>
            </a:r>
            <a:br/>
            <a:r>
              <a:t>⠀⠀⠀⠀⠀⠀⠀⠀⠀⠀⠀⣿⣿⣿⣿⣿⣿⣿⣿⢿⣿⣿⣿⣿⣿⣿⡿⢿⣿⣿⣿⣿⣿⣿⣿⢿⣷⣿⣿⣿⣏⣿⣿⣿⣿⣿⣿⣿⣿⣿⣿⣿⣿⣿⣿⣿⣿⣿⣿⣿⡟⡇⢕⣿⣿⣿⣿⣿⣿⠀⠀⠀⠀⠀⠀⠀⠀⠀⠀⠀⠀</a:t>
            </a:r>
            <a:br/>
            <a:r>
              <a:t>⠀⠀⠀⠀⠀⠀⠀⠀⠀⠀⠀⣿⣿⣿⣿⣿⣿⣿⡟⢱⣿⣿⣿⣿⣿⣿⡇⢸⣿⣿⣿⣿⣿⣿⣿⣿⣟⢹⣿⣿⣿⣿⣿⣿⣿⣿⣿⣿⣿⣿⣿⣿⣿⣿⣿⣿⣿⣿⣿⣿⣧⣿⢼⣿⣿⣿⣿⣿⣿⠀⠀⠀⠀⠀⠀⠀⠀⠀⠀⠀⠀</a:t>
            </a:r>
            <a:br/>
            <a:r>
              <a:t>⠀⠀⠀⠀⠀⠀⠀⠀⠀⠀⠀⣿⣿⣿⣿⣿⣿⣿⡇⢕⣿⣿⣿⣿⣿⣿⡇⢸⣿⣿⣿⣿⣿⣿⣿⣿⣧⣕⣕⣼⣿⣿⣿⣿⣿⣿⣿⣿⣿⣿⣿⣿⣿⣿⣿⣿⣿⣿⣿⣿⣷⣿⣇⣿⣿⣿⣿⣿⣿⠀⠀⠀⠀⠀⠀⠀⠀⠀⠀⠀⠀</a:t>
            </a:r>
            <a:br/>
            <a:r>
              <a:t>⠀⠀⠀⠀⠀⠀⠀⠀⠀⠀⠀⣿⣿⣿⣿⣿⣿⣿⡇⢕⣿⣿⣿⣿⣿⣿⡇⢸⣿⣿⣿⣿⣿⣿⣿⣿⣿⣿⣿⣿⣿⣿⣿⣿⣿⣿⣿⣿⣿⣿⣿⣿⣿⣿⣿⣿⣿⣿⣿⣿⣿⣿⣿⣿⣿⣿⣿⣿⣿⠀⠀⠀⠀⠀⠀⠀⠀⠀⠀⠀⠀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⠀⠀⠀⠀⠀⠀⠀⠀⠀⠀⠀⣿⣿⣿⣿⣿⣿⣿⣿⢕⣿⣿⣿⣿⣿⣿⡇⢸⣿⣿⣿⣿⣿⣿⣿⣿⣿⣿⣿⣿⣿⣿⣿⣿⣿⣿⣿⣿⣿⣿⣿⣿⣿⣿⣿⣿⣿⣿⣿⣿⣿⣿⣻⣿⣿⣿⣿⣿⣿⠀⠀⠀⠀⠀⠀⠀⠀⠀⠀⠀⠀</a:t>
            </a:r>
            <a:br/>
            <a:r>
              <a:t>⠀⠀⠀⠀⠀⠀⠀⠀⠀⠀⠀⣿⣿⣿⣿⣿⣿⣿⣿⣕⣿⣿⣿⣿⣿⣿⡇⢜⣿⣿⣿⣿⣿⣿⣿⣿⣿⣿⣿⣿⣿⣿⣿⣿⣿⣿⣿⣿⣿⣿⣿⣿⣿⣿⣿⣿⣿⣿⣾⣿⣿⣿⣿⣿⣿⣿⣿⣿⣿⠀⠀⠀⠀⠀⠀⠀⠀⠀⠀⠀⠀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⠀⠀⠀⠀⠀⠀⠀⠀⠀⠀⠀⣿⣿⣿⣿⣿⣿⣿⣿⣿⣿⣿⣿⣿⣿⣿⣿⣿⣿⣿⣿⣿⣿⣿⣿⣿⣿⣿⣿⣿⣿⣿⣿⣿⣿⣿⣿⣿⣿⣿⣿⣿⣿⣿⣿⣿⣿⣿⡿⣿⢿⢿⢿⢿⢿⢿⢿⣿⣿⠀⠀⠀⠀⠀⠀⠀⠀⠀⠀⠀⠀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⠀⠀⠀⠀⠀⠀⠀⠀⠀⠀⠀⢝⢝⢝⢟⢟⣝⡹⢿⣿⣿⢟⢝⢝⢝⢝⣿⣿⣿⡿⢟⣻⣿⣿⣿⣿⣿⣿⣿⣿⣿⣿⣿⣿⣿⣿⣿⣿⣿⣿⣿⣿⣿⣿⣿⣿⣿⣿⣿⣿⣿⣿⣿⣿⣿⣿⣿⣿⣿⠀⠀⠀⠀⠀⠀⠀⠀⠀⠀⠀⠀</a:t>
            </a:r>
            <a:br/>
            <a:r>
              <a:t>⠀⠀⠀⠀⠀⠀⠀⠀⠀⠀⠀⢕⢕⠕⠄⠀⢄⢑⢁⢁⢁⢁⠑⠑⠑⠑⠙⠙⠙⢇⢝⢕⢕⢜⢿⣿⣿⣿⣿⣿⣿⣿⣿⣿⣿⣿⣿⣿⣿⣿⣿⣿⣿⣿⣿⣿⣿⣿⣿⣿⣿⣿⣿⣿⣿⣿⣿⣿⣿⠀⠀⠀⠀⠀⠀⠀⠀⠀⠀⠀⠀</a:t>
            </a:r>
            <a:br/>
            <a:r>
              <a:t>⠀⠀⠀⠀⠀⠀⠀⠀⠀⠀⠀⢕⢕⢔⢐⢐⢄⢔⢕⣿⡇⢕⢄⢅⢅⢅⢳⣱⡧⢕⢕⢕⢕⢕⢜⣿⣿⣿⣿⣿⣿⣿⣿⣿⣿⣿⣿⣿⣿⣿⣿⣿⣿⣿⣿⣿⣿⣿⣿⣿⣿⣿⣿⣿⣿⣿⣟⢟⢻⠀⠀⠀⠀⠀⠀⠀⠀⠀⠀⠀⠀</a:t>
            </a:r>
            <a:br/>
            <a:r>
              <a:t>⠀⠀⠀⠀⠀⠀⠀⠀⠀⠀⠀⠁⠑⠑⠑⠕⠕⠕⠕⠝⢑⢕⢕⢕⢕⢕⢜⠻⢇⢕⢕⢕⢕⢕⢕⢸⣿⣿⣿⣿⣿⣿⣿⣿⣿⣿⣿⣿⣿⣿⣿⣿⣿⣿⣿⣿⣿⣿⣿⣿⡿⢷⢾⣿⣿⣿⣿⢇⢕⠀⠀⠀⠀⠀⠀⠀⠀⠀⠀⠀⠀</a:t>
            </a:r>
            <a:br/>
            <a:r>
              <a:t>⠀⠀⠀⠀⠀⠀⠀⠀⠀⠀⠀⠀⠀⠀⠀⠀⠀⠀⠀⠀⠀⠁⠁⠑⠑⢕⢕⢕⢕⢕⢔⠔⠔⠗⠕⠑⢝⠩⠽⢽⢝⢟⣟⣟⢟⢿⢿⢿⣿⣿⣿⣿⣿⣿⣿⣿⣿⣿⣿⣿⡕⣕⣸⣿⣿⣿⢇⢕⢕⠀⠀⠀⠀⠀⠀⠀⠀⠀⠀⠀⠀</a:t>
            </a:r>
            <a:br/>
            <a:r>
              <a:t>⠀⠀⠀⠀⠀⠀⠀⠀⠀⠀⠀⠀⠀⠀⠀⠀⠀⠀⠀⠐⠐⠐⠐⠔⠔⢔⠔⠔⢅⢅⢅⢅⢁⢑⢑⢑⢑⢒⢖⢦⢴⢵⢴⣴⣕⣅⣌⡍⢑⢑⠑⠕⠜⢝⠝⠝⢝⢕⢕⢸⢕⢳⢿⣿⢿⢝⢕⢕⢕⠀⠀⠀⠀⠀⠀⠀⠀⠀⠀⠀⠀</a:t>
            </a:r>
            <a:br/>
            <a:r>
              <a:t>⠀⠀⠀⠀⠀⠀⠀⠀⠀⠀⠀⠀⠀⠀⠀⠀⠀⠀⠀⠀⠀⠀⠀⠀⠀⠀⠀⠁⠀⠀⠀⠀⠀⠀⠁⠁⠁⠉⠙⠙⢟⠗⠗⢖⢕⢱⢥⢅⢅⢈⢑⢑⠑⠑⠔⠔⠄⠄⠀⠀⠀⢁⠁⠈⠁⠑⠑⢙⠕⠀⠀⠀⠀⠀⠀⠀⠀⠀⠀⠀⠀</a:t>
            </a:r>
            <a:br/>
            <a:r>
              <a:t>⠀⠀⠀⠀⠀⠀⠀⠀⠀⠀⠀⠀⠀⠀⠀⠀⠀⠀⠀⠀⠀⠀⠀⠀⠀⠀⠀⠀⠀⠀⠀⠀⠀⠀⠀⠀⠀⠀⠀⠀⠀⠀⠁⠀⠀⠁⠑⠑⠑⠐⠐⠄⠅⠅⢑⢕⢐⢐⢔⠄⠄⢄⢀⢀⢀⢀⠀⠁⠁⠀⠀⠀⠀⠀⠀⠀⠀⠀⠀⠀⠀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⠀⠀⠀⠀⠀⠀⠀⠀⠀⠀⠀⠀⠀⠀⠀⠀⠀⠀⠀⠀⠀⠀⠀⠀⠀⠀⠀⠀⠀⠀⠀⠀⠀⠀⠀⠀⠀⠀⠀⠀⠀⠀⠀⠀⠀⠀⠀⠀⠀⠀⠀⠀⠀⠀⠀⠀⠁⠁⠁⠑⠑⠑⠑⠑⠑⠑⠑⠑⠀⠀⠀⠀⠀⠀⠀⠀⠀⠀⠀⠀⠀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⠀⠀⠀⠀⠀⠀⠀⠀⠀⠀⠀⣸⣇⣧⣼⣱⣇⣧⣸⣵⣇⣧⣼⣱⣇⣷⣸⣱⣇⣷⣼⣧⣷⣾⣵⣧⣾⣼⣧⣿⣽⣿⣿⣿⣿⣿⣷⣿⡇⣿⣿⣿⣿⣿⣿⣿⣿⣿⣿⣿⢕⢕⢕⣿⣿⣿⣿⣿⣿⠀⠀⠀⠀⠀⠀⠀⠀⠀⠀⠀⠀</a:t>
            </a:r>
            <a:br/>
            <a:r>
              <a:t>⠀⠀⠀⠀⠀⠀⠀⠀⠀⠀⠀⣿⣿⣿⣿⣿⣿⣿⣿⣿⣿⣿⣿⣿⣿⣿⣿⣿⣿⣿⣿⣿⣿⣿⡿⡿⢿⢿⢿⢿⢿⢿⠿⠿⠿⠿⠿⠿⠷⠿⠿⠟⠟⠟⢻⣿⣿⣿⣿⣿⢕⢕⢸⣿⣿⣿⣿⣿⣿⠀⠀⠀⠀⠀⠀⠀⠀⠀⠀⠀⠀</a:t>
            </a:r>
            <a:br/>
            <a:r>
              <a:t>⠀⠀⠀⠀⠀⠀⠀⠀⠀⠀⠀⠁⠁⠁⠁⠁⠁⠁⠁⠁⠁⠀⠀⠀⠀⠀⠀⠀⠀⠀⠀⠀⠀⠀⠀⠀⠀⠀⠀⠀⠀⠀⠀⠀⠀⠀⠀⠀⠀⠀⠀⠀⠀⠀⢕⣿⣿⣿⣿⣿⢕⢕⢕⣿⣿⣿⣿⣿⣿⠀⠀⠀⠀⠀⠀⠀⠀⠀⠀⠀⠀</a:t>
            </a:r>
            <a:br/>
            <a:r>
              <a:t>⠀⠀⠀⠀⠀⠀⠀⠀⠀⠀⠀⢔⢔⢔⢔⢔⢔⢔⢔⢔⢔⢔⢔⢔⢔⢔⢔⢔⢔⢔⢔⢔⢔⢔⢔⢔⢔⢔⢔⢔⢔⢔⢔⢔⢔⢔⢔⢔⢔⢔⢔⢐⢅⢕⡱⢽⢟⢟⣿⣿⢕⢕⢕⣿⣿⣿⣿⣿⣿⠀⠀⠀⠀⠀⠀⠀⠀⠀⠀⠀⠀</a:t>
            </a:r>
            <a:br/>
            <a:r>
              <a:t>⠀⠀⠀⠀⠀⠀⠀⠀⠀⠀⠀⢕⠕⠕⠕⠕⠕⠔⠔⠔⢕⢔⢔⢔⢕⢕⢕⢕⢕⢕⢕⢕⢇⢕⢕⢔⣴⣵⡕⢕⣕⣱⣕⡗⢖⢖⢇⢔⠕⢕⢔⢔⢕⢕⢣⣵⣧⣷⣿⣿⢕⢕⢼⣿⣿⣿⣿⣿⡟⠀⠀⠀⠀⠀⠀⠀⠀⠀⠀⠀⠀</a:t>
            </a:r>
            <a:br/>
            <a:r>
              <a:t>⠀⠀⠀⠀⠀⠀⠀⠀⠀⠀⠀⣮⣇⣕⣕⣔⣔⢔⢔⢔⢔⢔⢔⢔⢔⢔⢔⢔⢔⢔⢔⢔⢄⢔⢔⣕⢻⣿⣿⣿⣿⣿⣿⣿⢔⢔⡔⢔⢔⣄⢄⢔⣔⣔⣸⣿⣿⣿⣿⣿⢸⢕⢸⣿⣿⣿⣿⣿⣇⠀⠀⠀⠀⠀⠀⠀⠀⠀⠀⠀⠀</a:t>
            </a:r>
            <a:br/>
            <a:r>
              <a:t>⠀⠀⠀⠀⠀⠀⠀⠀⠀⠀⠀⣿⣿⣿⣿⣿⣿⣿⣿⢿⣿⣿⣿⣿⣿⣿⡿⢿⣿⣿⣿⣿⣿⣿⣿⣿⣿⣿⣿⣿⣮⣿⣿⣿⣿⣿⣿⣿⣿⣿⣿⣿⣿⣿⣿⣿⣿⣿⣿⣿⢸⢕⣻⣿⣿⣿⣿⣿⣿⠀⠀⠀⠀⠀⠀⠀⠀⠀⠀⠀⠀</a:t>
            </a:r>
            <a:br/>
            <a:r>
              <a:t>⠀⠀⠀⠀⠀⠀⠀⠀⠀⠀⠀⣿⣿⣿⣿⣿⣿⣿⣿⢕⣿⣿⣿⣿⣿⣿⡇⢸⣿⣿⣿⣿⣿⣿⣿⣿⡿⢝⢿⢿⣿⣿⣿⣿⣿⣿⣿⣿⣿⣿⣿⣿⣿⣿⣿⣿⣿⣿⣿⣿⢹⡗⣿⣿⣿⣿⣿⣿⣟⠀⠀⠀⠀⠀⠀⠀⠀⠀⠀⠀⠀</a:t>
            </a:r>
            <a:br/>
            <a:r>
              <a:t>⠀⠀⠀⠀⠀⠀⠀⠀⠀⠀⠀⣿⣿⣿⣿⣿⣿⣿⣿⢕⣿⣿⣿⣿⣿⣿⡇⢸⣿⣿⣿⣿⣿⣿⣿⣿⣷⣵⣕⣼⣿⣿⣿⣿⣿⣿⣿⣿⣿⣿⣿⣿⣿⣿⣿⣿⣿⢿⣿⣿⣾⣷⣿⣿⣿⣿⣿⣿⣿⠀⠀⠀⠀⠀⠀⠀⠀⠀⠀⠀⠀</a:t>
            </a:r>
            <a:br/>
            <a:r>
              <a:t>⠀⠀⠀⠀⠀⠀⠀⠀⠀⠀⠀⣿⣿⣿⣿⣿⣿⣿⣿⢕⢸⣿⣿⣿⣿⣿⡇⢜⣿⣿⣿⣿⣿⣿⣿⣿⣿⣿⣿⣿⣿⣿⣿⣿⣿⣿⣿⣿⣿⣿⣿⣿⣿⣿⣿⣿⣿⣿⣿⣿⣿⣿⣿⣿⣿⣿⣿⣿⣿⠀⠀⠀⠀⠀⠀⠀⠀⠀⠀⠀⠀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⠀⠀⠀⠀⠀⠀⠀⠀⠀⠀⠀⣿⣿⣿⣿⣿⣿⣿⣿⢕⢸⣿⣿⣿⣿⣿⡇⢸⣿⣿⣿⣿⣿⣿⣿⣿⣿⣿⣿⣿⣿⣿⣿⣿⣿⣿⣿⣿⣿⣿⣿⣿⣿⣿⣿⣿⣿⣿⣿⣿⣿⣏⣿⣿⣿⣿⣿⣿⣿⠀⠀⠀⠀⠀⠀⠀⠀⠀⠀⠀⠀</a:t>
            </a:r>
            <a:br/>
            <a:r>
              <a:t>⠀⠀⠀⠀⠀⠀⠀⠀⠀⠀⠀⣿⣿⣿⣿⣿⣿⣿⣿⣕⣸⣿⣿⣿⣿⣿⡇⢜⣿⣿⣿⣿⣿⣿⣿⣿⣿⣿⣿⣿⣿⣿⣿⣿⣿⣿⣿⣿⣿⣿⣿⣿⣿⣿⣿⣿⣿⣷⣿⣿⣿⣷⣿⣿⣿⣿⣿⣿⣿⠀⠀⠀⠀⠀⠀⠀⠀⠀⠀⠀⠀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⠀⠀⠀⠀⠀⠀⠀⠀⠀⠀⠀⣿⣿⣿⣿⣿⣿⣿⣿⣿⣿⣿⣿⣿⣿⣿⣿⣿⣿⣿⣿⣿⣿⣿⣿⣿⣿⣿⣿⣿⣿⣿⣿⣿⣿⣿⣿⣿⣿⣿⣿⣿⣿⣿⣿⣿⣿⣿⢿⢿⡿⢿⢿⢿⢿⢿⣿⣿⣿⠀⠀⠀⠀⠀⠀⠀⠀⠀⠀⠀⠀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⠀⠀⠀⠀⠀⠀⠀⠀⠀⠀⠀⢝⢏⢝⢏⢝⢝⢜⢿⢿⣿⡟⢜⢝⢝⢽⣿⣿⣿⢟⢟⡻⢿⣿⣿⣿⣿⣿⣿⣿⣿⣿⣿⣿⣿⣿⣿⣿⣿⣿⣿⣿⣿⣿⣿⣿⣿⣿⣿⣿⣿⣿⣿⣿⣿⣿⣿⣿⣿⠀⠀⠀⠀⠀⠀⠀⠀⠀⠀⠀⠀</a:t>
            </a:r>
            <a:br/>
            <a:r>
              <a:t>⠀⠀⠀⠀⠀⠀⠀⠀⠀⠀⠀⢕⢕⠕⠐⠄⠄⠄⢅⣅⡅⢁⢁⢁⢁⠁⠘⠙⠙⢜⢕⢕⢕⢹⡿⢹⣿⣿⣿⣿⣿⣿⣿⣿⣿⣿⣿⣿⣿⣿⣿⣿⣿⣿⣿⣿⣿⣿⣿⣿⣿⣿⣿⣿⣿⣿⣿⣿⣿⠀⠀⠀⠀⠀⠀⠀⠀⠀⠀⠀⠀</a:t>
            </a:r>
            <a:br/>
            <a:r>
              <a:t>⠀⠀⠀⠀⠀⠀⠀⠀⠀⠀⠀⢅⢕⢕⢅⢔⢔⢔⢕⣿⡇⢕⢄⢔⢅⢕⢸⣸⡇⢕⢕⢕⢕⢜⢕⣼⣿⣿⣿⣿⣿⣿⣿⣿⣿⣿⣿⣿⣿⣿⣿⣿⣿⣿⣿⣿⣿⣿⣿⣿⣿⣿⣿⣿⣿⣏⡝⢟⢟⠀⠀⠀⠀⠀⠀⠀⠀⠀⠀⠀⠀</a:t>
            </a:r>
            <a:br/>
            <a:r>
              <a:t>⠀⠀⠀⠀⠀⠀⠀⠀⠀⠀⠀⠀⠁⠁⠑⠑⠑⠑⠅⠍⢕⢕⢕⢕⢕⢕⢜⢟⠇⠕⢕⢕⢕⢱⢷⣿⣿⣿⣿⣿⣿⣿⣿⣿⣿⣿⣿⣿⣿⣿⣿⣿⣿⣿⣿⣿⣿⣿⣿⡿⢗⢿⣿⣿⣿⣿⡏⢕⢕⠀⠀⠀⠀⠀⠀⠀⠀⠀⠀⠀⠀</a:t>
            </a:r>
            <a:br/>
            <a:r>
              <a:t>⠀⠀⠀⠀⠀⠀⠀⠀⠀⠀⠀⠀⠀⠀⠀⠀⠀⠀⠀⠀⠀⠀⠁⠁⠁⠕⢕⢕⢕⢕⢔⢑⢕⢐⠐⠓⠃⠕⠝⠽⠽⢽⢟⢟⣟⣟⢿⢿⢿⢿⣿⣿⣿⣿⣿⣿⣿⢿⣿⣧⢕⢵⣿⣿⣿⡟⢕⢕⢕⠀⠀⠀⠀⠀⠀⠀⠀⠀⠀⠀⠀</a:t>
            </a:r>
            <a:br/>
            <a:r>
              <a:t>⠀⠀⠀⠀⠀⠀⠀⠀⠀⠀⠀⠀⠁⠀⠀⠀⠀⠀⠀⠀⠁⠁⠁⠕⠑⠑⢔⢔⠔⠔⠔⠅⢅⢅⢅⢅⣅⣕⢖⢖⢲⢶⢧⢴⢴⢴⣅⣌⡁⢅⢕⢕⢑⠕⠝⠝⠽⢕⢕⢹⢝⢻⢿⢿⢏⡕⣕⢕⢕⠀⠀⠀⠀⠀⠀⠀⠀⠀⠀⠀⠀</a:t>
            </a:r>
            <a:br/>
            <a:r>
              <a:t>⠀⠀⠀⠀⠀⠀⠀⠀⠀⠀⠀⠀⠀⠀⠀⠀⠀⠀⠀⠀⠀⠀⠀⠀⠀⠀⠀⠀⠀⠀⠀⠀⠀⠀⠀⠁⠁⠁⠑⠉⠙⢝⠟⢗⠗⢇⢔⢅⢅⢅⢁⢈⢑⢑⠑⠐⠐⠄⠄⠄⠀⢀⠁⢁⠁⠁⢑⠑⠑⠀⠀⠀⠀⠀⠀⠀⠀⠀⠀⠀⠀</a:t>
            </a:r>
            <a:br/>
            <a:r>
              <a:t>⠀⠀⠀⠀⠀⠀⠀⠀⠀⠀⠀⠀⠀⠀⠀⠀⠀⠀⠀⠀⠀⠀⠀⠀⠀⠀⠀⠀⠀⠀⠀⠀⠀⠀⠀⠀⠀⠀⠀⠀⠀⠀⠀⠀⠀⠁⠁⠁⠑⠑⠁⠀⠑⠅⠅⠅⢕⢐⢔⢔⠄⠄⢄⢄⢀⢀⠁⠁⠀⠀⠀⠀⠀⠀⠀⠀⠀⠀⠀⠀⠀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⠀⠀⠀⠀⠀⠀⠀⠀⠀⠀⠀⠀⠀⠀⠀⠀⠀⠀⠀⠀⠀⠀⠀⠀⠀⠀⠀⠀⠀⠀⠀⠀⠀⠀⠀⠀⠀⠀⠀⠀⠀⠀⠀⠀⠀⠀⠀⠀⠀⠀⠀⠀⠀⠀⠀⠀⠀⠁⠁⠑⠑⠑⠑⠑⠑⠑⠑⠑⠐⠀⠀⠀⠀⠀⠀⠀⠀⠀⠀⠀⠀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⠀⠀⠀⠀⠀⠀⠀⠀⠀⠀⠀⣹⣸⣝⣇⣧⢸⣱⡇⣵⣸⣱⣇⣇⣸⣱⣇⣧⣼⣱⣇⣷⣼⣧⣷⣾⣵⣧⣾⣼⣧⣿⣿⣿⣿⣿⣿⣾⣿⢸⣿⣿⣿⣿⣿⣿⣿⣿⣿⣿⢕⢕⢸⣿⣿⣿⣿⣿⣿⠀⠀⠀⠀⠀⠀⠀⠀⠀⠀⠀⠀</a:t>
            </a:r>
            <a:br/>
            <a:r>
              <a:t>⠀⠀⠀⠀⠀⠀⠀⠀⠀⠀⠀⣿⣿⣿⣿⣿⣿⣿⣿⣿⣿⣿⣿⣿⣿⣿⣿⣿⣿⣿⣿⣿⣿⣿⣿⣿⣿⡿⢿⢿⢿⢿⢿⢿⢿⠿⠿⠿⠿⠼⠿⠿⠿⠿⢿⣿⣿⣿⣿⡏⢕⢕⢻⣿⣿⣿⣿⣿⡟⠀⠀⠀⠀⠀⠀⠀⠀⠀⠀⠀⠀</a:t>
            </a:r>
            <a:br/>
            <a:r>
              <a:t>⠀⠀⠀⠀⠀⠀⠀⠀⠀⠀⠀⠁⠁⠁⠁⠁⠁⠁⠁⠁⠁⠁⠁⠁⠁⠀⠀⠀⠀⠀⠀⠀⠀⠀⠀⠀⠀⠀⠀⢀⠀⠀⠀⠀⠀⠀⠀⠀⠀⠀⠀⠀⠀⠀⢸⣿⣿⣿⣿⡇⢕⢕⢺⣿⣿⣿⣿⣿⡇⠀⠀⠀⠀⠀⠀⠀⠀⠀⠀⠀⠀</a:t>
            </a:r>
            <a:br/>
            <a:r>
              <a:t>⠀⠀⠀⠀⠀⠀⠀⠀⠀⠀⠀⢔⢔⢔⢔⢔⢔⢔⢔⢔⢔⢔⢔⢔⢔⢔⢔⢔⢔⢔⢔⢔⢔⢔⢔⢔⢔⢕⢕⢕⢕⢕⢔⢔⢔⢔⢔⢔⢔⢔⢔⢐⢔⢕⡕⡟⢟⢻⣿⡇⢕⢕⢸⣿⣿⣿⣿⣿⡇⠀⠀⠀⠀⠀⠀⠀⠀⠀⠀⠀⠀</a:t>
            </a:r>
            <a:br/>
            <a:r>
              <a:t>⠀⠀⠀⠀⠀⠀⠀⠀⠀⠀⠀⢳⢕⠕⠕⠔⠔⠔⠕⠕⠔⠔⢔⢔⢕⢕⢕⢕⢕⢕⢕⢕⢇⢇⢇⢲⣾⣿⣿⣷⣷⣷⣿⡷⢗⢖⢖⢆⢕⢔⢔⢔⢔⢕⢵⣵⣵⣼⣿⡇⡕⢱⣿⣿⣿⣿⣿⣿⢟⠀⠀⠀⠀⠀⠀⠀⠀⠀⠀⠀⠀</a:t>
            </a:r>
            <a:br/>
            <a:r>
              <a:t>⠀⠀⠀⠀⠀⠀⠀⠀⠀⠀⠀⣷⣱⣔⣔⣕⣔⡔⢔⢔⢔⢔⢔⢔⢔⢔⢔⢔⢔⢔⢔⣴⣴⣔⢔⣸⣯⣻⣿⣿⣿⣿⣿⡇⢔⢔⢄⢄⢔⢄⢄⢄⢔⡄⣸⣿⣿⣿⣿⡇⡇⢕⣿⣿⣿⣿⣿⣿⢕⠀⠀⠀⠀⠀⠀⠀⠀⠀⠀⠀⠀</a:t>
            </a:r>
            <a:br/>
            <a:r>
              <a:t>⠀⠀⠀⠀⠀⠀⠀⠀⠀⠀⠀⣿⣿⣿⣿⣿⣿⣿⣿⢿⢿⣿⣿⣿⣿⣿⡿⢿⣿⣿⣿⣿⣿⣿⣿⣿⣿⣿⣿⣿⣿⣿⣿⣿⣿⣿⣿⣿⣿⣿⣿⣿⣿⣿⣿⣿⣿⣿⣿⡟⡇⢕⣿⣿⣿⣿⣿⣿⣿⠀⠀⠀⠀⠀⠀⠀⠀⠀⠀⠀⠀</a:t>
            </a:r>
            <a:br/>
            <a:r>
              <a:t>⠀⠀⠀⠀⠀⠀⠀⠀⠀⠀⠀⣿⣿⣿⣿⣿⣿⣿⣿⢇⢾⣿⣿⣿⣿⣿⡗⢸⣿⣿⣿⣿⣿⣿⣿⣿⣿⡿⢿⣿⣿⣿⣿⣿⣿⣿⣿⣿⣿⣿⣿⣿⣿⣿⣿⣿⣿⣻⣿⡇⣧⢼⣿⣿⣿⣿⣿⣟⣻⠀⠀⠀⠀⠀⠀⠀⠀⠀⠀⠀⠀</a:t>
            </a:r>
            <a:br/>
            <a:r>
              <a:t>⠀⠀⠀⠀⠀⠀⠀⠀⠀⠀⠀⣿⣿⣿⣿⣿⣿⣿⣿⢕⢸⣿⣿⣿⣿⣿⡇⢜⣿⣿⣿⣿⣿⣿⣿⣿⣿⣿⣿⣿⣿⣿⣿⣿⣿⣿⣿⣿⣿⣿⣿⣿⣿⣿⣿⣿⣿⢼⣿⣧⣿⣇⣿⣿⣿⣿⣿⣿⣿⠀⠀⠀⠀⠀⠀⠀⠀⠀⠀⠀⠀</a:t>
            </a:r>
            <a:br/>
            <a:r>
              <a:t>⠀⠀⠀⠀⠀⠀⠀⠀⠀⠀⠀⣿⣿⣿⣿⣿⣿⣿⣿⢕⢸⣿⣿⣿⣿⣿⡇⢕⣿⣿⣿⣿⣿⣿⣿⣿⣿⣿⣿⣿⣿⣿⣿⣿⣿⣿⣿⣿⣿⣿⣿⣿⣿⣿⣿⣿⣿⣿⣿⣿⣿⣿⣿⣿⣿⣿⣿⣿⣿⠀⠀⠀⠀⠀⠀⠀⠀⠀⠀⠀⠀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⠀⠀⠀⠀⠀⠀⠀⠀⠀⠀⠀⣿⣿⣿⣿⣿⣿⣿⣿⡇⢸⣿⣿⣿⣿⣿⡇⢸⣿⣿⣿⣿⣿⣿⣿⣿⣿⣿⣿⣿⣿⣿⣿⣿⣿⣿⣿⣿⣿⣿⣿⣿⣿⣿⣿⣿⣿⣿⣿⣿⣿⣻⣿⣿⣿⣿⣿⣿⣿⠀⠀⠀⠀⠀⠀⠀⠀⠀⠀⠀⠀</a:t>
            </a:r>
            <a:br/>
            <a:r>
              <a:t>⠀⠀⠀⠀⠀⠀⠀⠀⠀⠀⠀⣿⣿⣿⣿⣿⣿⣿⣿⣇⣸⣿⣿⣿⣿⣿⣧⢕⣿⣿⣿⣿⣿⣿⣿⣿⣿⣿⣿⣿⣿⣿⣿⣿⣿⣿⣿⣿⣿⣿⣿⣿⣿⣿⣿⣿⣿⣾⣿⣿⣿⣿⣿⣿⣿⣿⣿⣿⣿⠀⠀⠀⠀⠀⠀⠀⠀⠀⠀⠀⠀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⠀⠀⠀⠀⠀⠀⠀⠀⠀⠀⠀⣿⣿⣿⣿⣿⣿⣿⣿⣿⣿⣿⣿⣿⣿⣿⣿⣿⣿⣿⣿⣿⣿⣿⣿⣿⣿⣿⣿⣿⣿⣿⣿⣿⣿⣿⣿⣿⣿⣿⣿⣿⣿⣿⣿⣿⣿⣿⢿⢿⢿⢿⢿⢿⢿⢿⣿⣿⣿⠀⠀⠀⠀⠀⠀⠀⠀⠀⠀⠀⠀</a:t>
            </a:r>
            <a:br/>
            <a:r>
              <a:t>⠀⠀⠀⠀⠀⠀⠀⠀⠀⠀⠀⣿⣿⣿⣿⣿⣿⣿⣿⣿⣿⣿⣿⣿⣿⣿⣿⢿⣿⣿⣿⣿⣿⣿⣿⣿⣿⣿⣟⣿⣿⣿⣿⣿⣿⣿⣿⣿⣿⣿⣿⣿⣿⣿⣿⣿⣿⣿⣿⣿⣿⣿⣿⣿⣿⣿⣿⣿⣿⠀⠀⠀⠀⠀⠀⠀⠀⠀⠀⠀⠀</a:t>
            </a:r>
            <a:br/>
            <a:r>
              <a:t>⠀⠀⠀⠀⠀⠀⠀⠀⠀⠀⠀⢕⢝⢝⠝⠝⢹⢕⢺⢿⢿⢟⢕⢕⢝⢹⣿⣾⣿⢿⣿⢿⢿⢿⣿⣿⣿⣿⢹⣿⣿⣿⣿⣿⣿⣿⣿⣿⣿⣿⣿⣿⣿⣿⣿⣿⣿⣿⣿⣿⣿⣿⣿⣿⣿⣿⣿⣿⣿⠀⠀⠀⠀⠀⠀⠀⠀⠀⠀⠀⠀</a:t>
            </a:r>
            <a:br/>
            <a:r>
              <a:t>⠀⠀⠀⠀⠀⠀⠀⠀⠀⠀⠀⢕⢕⢕⠐⠀⠄⠅⢄⢄⡅⢅⢁⠁⢁⢑⢁⢑⢙⢕⢕⣵⢕⢸⣿⣿⣿⣿⣗⣿⣿⣿⣿⣿⣿⣿⣿⣿⣿⣿⣿⣿⣿⣿⣿⣿⣿⣿⣿⣿⣿⣿⣿⣿⣿⣿⣿⣿⣿⠀⠀⠀⠀⠀⠀⠀⠀⠀⠀⠀⠀</a:t>
            </a:r>
            <a:br/>
            <a:r>
              <a:t>⠀⠀⠀⠀⠀⠀⠀⠀⠀⠀⠀⢅⢕⢕⢅⢕⢕⢄⢕⣿⣷⢕⢔⢔⢔⢕⢸⣼⡷⢕⢸⢇⢕⢕⢸⣿⣿⣿⣿⣿⣿⣿⣿⣿⣿⣿⣿⣿⣿⣿⣿⣿⣿⣿⣿⣿⣿⣿⣿⣿⢿⣿⣿⣿⣿⣝⢏⢟⢟⠀⠀⠀⠀⠀⠀⠀⠀⠀⠀⠀⠀</a:t>
            </a:r>
            <a:br/>
            <a:r>
              <a:t>⠀⠀⠀⠀⠀⠀⠀⠀⠀⠀⠀⠀⠁⠁⠁⠁⠑⠑⠑⠑⠑⠅⠕⢕⢕⢕⢜⢛⢇⠕⠕⠕⠕⢕⢕⢜⢿⣿⣿⣿⣿⣿⣿⣿⣿⣿⣿⣿⣿⣿⣿⣿⣿⣿⣿⣿⣿⣿⣿⡟⢟⢻⣿⣿⣿⣟⢕⢕⢕⠀⠀⠀⠀⠀⠀⠀⠀⠀⠀⠀⠀</a:t>
            </a:r>
            <a:br/>
            <a:r>
              <a:t>⠀⠀⠀⠀⠀⠀⠀⠀⠀⠀⠀⠀⢀⠀⠀⠀⠀⠀⠀⠀⠀⠀⠀⠁⠁⠕⠕⠕⠕⢕⢕⢑⢑⢑⢑⢕⢐⠑⠃⠏⠱⠽⠽⢝⢟⣟⣟⢿⢿⢿⡿⣿⣿⣿⣿⣿⣿⢿⢿⡧⢵⣼⣿⣿⡿⢇⢕⢕⢕⠀⠀⠀⠀⠀⠀⠀⠀⠀⠀⠀⠀</a:t>
            </a:r>
            <a:br/>
            <a:r>
              <a:t>⠀⠀⠀⠀⠀⠀⠀⠀⠀⠀⠀⠀⠀⠀⠀⠀⠀⠀⠀⠀⠀⠀⠀⠑⠑⠑⠕⠕⠔⠔⠔⠔⠄⢄⢅⢅⢨⢍⣑⣗⡗⢗⢷⢷⢧⢴⢔⢅⣅⣅⡕⢑⢑⠑⠑⠕⠕⠕⠕⠜⢟⢻⡿⢟⢕⢕⣕⢕⢕⠀⠀⠀⠀⠀⠀⠀⠀⠀⠀⠀⠀</a:t>
            </a:r>
            <a:br/>
            <a:r>
              <a:t>⠀⠀⠀⠀⠀⠀⠀⠀⠀⠀⠀⠀⠀⠀⠀⠀⠀⠀⠀⠀⠀⠀⠀⠀⠀⠀⠀⠀⠀⠀⠀⠀⠀⠀⠀⠀⠁⠁⠁⠁⠘⠝⠝⠝⢕⢖⢗⢕⠄⢅⠅⢅⢈⢁⢑⠑⠐⠔⠄⠄⠄⠄⠀⠁⠁⢌⢁⠑⠑⠀⠀⠀⠀⠀⠀⠀⠀⠀⠀⠀⠀</a:t>
            </a:r>
            <a:br/>
            <a:r>
              <a:t>⠀⠀⠀⠀⠀⠀⠀⠀⠀⠀⠀⠀⠀⠀⠀⠀⠀⠀⠀⠀⠀⠀⠀⠀⠀⠀⠀⠀⠀⠀⠀⠀⠀⠀⠀⠀⠀⠀⠀⠀⠀⠀⠀⠀⠀⠀⠁⠁⠁⠁⠐⠀⠑⠁⠅⠕⠕⢕⢐⢐⢔⠔⠄⠄⢀⢀⢁⠁⠀⠀⠀⠀⠀⠀⠀⠀⠀⠀⠀⠀⠀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⠀⠀⠀⠀⠀⠀⠀⠀⠀⠀⠀⠀⠀⠀⠀⠀⠀⠀⠀⠀⠀⠀⠀⠀⠀⠀⠀⠀⠀⠀⠀⠀⠀⠀⠀⠀⠀⠀⠀⠀⠀⠀⠀⠀⠀⠀⠀⠀⠀⠀⠀⠀⠀⠀⠀⠀⠀⠀⠁⠑⠑⠑⠑⠑⠑⠑⠑⠐⠑⠀⠀⠀⠀⠀⠀⠀⠀⠀⠀⠀⠀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⠀⠀⠀⠀⠀⠀⠀⠀⠀⠀⠀⢕⢕⢕⢕⢕⢕⢕⢕⢕⢸⡟⢕⢟⡞⢿⣿⣮⣿⣿⣿⣿⡇⢕⢕⢕⢸⢸⣿⣿⣿⣿⣿⣿⣿⣿⣿⣿⣿⣿⣿⡇⢕⢕⢸⣿⣿⣿⣿⣿⣿⣿⣿⣿⣿⣿⣿⣿⣿⠀⠀⠀⠀⠀⠀⠀⠀⠀⠀⠀⠀</a:t>
            </a:r>
            <a:br/>
            <a:r>
              <a:t>⠀⠀⠀⠀⠀⠀⠀⠀⠀⠀⠀⢕⢕⢕⢕⢕⢕⢕⢕⢕⢸⡧⢕⣕⣻⣷⣵⣗⣗⣞⣟⣗⡇⢕⢕⢔⢸⢸⣿⣿⣿⣿⣿⣿⣿⣿⣿⣿⣿⣿⣿⡇⢕⢕⢸⣿⣿⣿⣿⣿⣿⣿⣿⣿⣿⣿⣿⣿⣿⠀⠀⠀⠀⠀⠀⠀⠀⠀⠀⠀⠀</a:t>
            </a:r>
            <a:br/>
            <a:r>
              <a:t>⠀⠀⠀⠀⠀⠀⠀⠀⠀⠀⠀⢕⢱⡕⢕⢱⡇⢕⢕⢕⢼⣿⢷⣿⣿⣿⣾⣿⣿⣿⣿⣿⡇⢕⢕⢕⢸⢸⣿⣿⣿⣿⣿⣿⣿⣿⣿⣿⣿⣿⣿⡇⢕⢕⢸⣿⣿⣿⣿⣿⣿⣿⣿⣿⣿⣿⣿⣿⣿⠀⠀⠀⠀⠀⠀⠀⠀⠀⠀⠀⠀</a:t>
            </a:r>
            <a:br/>
            <a:r>
              <a:t>⠀⠀⠀⠀⠀⠀⠀⠀⠀⠀⠀⢕⢕⢕⢝⢜⣵⢕⢕⢕⣾⣯⣵⣾⣾⣽⣿⣿⣿⣿⣿⣿⡇⢕⢕⢕⢸⢸⣿⣿⣿⣿⣿⣿⣿⣿⣿⣿⣿⣿⣿⣏⢕⢑⢸⣿⣿⣿⣿⣿⣿⣿⣿⣿⣿⣿⣿⣿⣿⠀⠀⠀⠀⠀⠀⠀⠀⠀⠀⠀⠀</a:t>
            </a:r>
            <a:br/>
            <a:r>
              <a:t>⠀⠀⠀⠀⠀⠀⠀⠀⠀⠀⠀⢕⢕⢕⢜⣗⢟⢕⢕⢕⣿⣿⢹⣿⣿⣿⣿⣿⣿⣿⣿⣿⡇⢕⢕⢕⢸⢸⣿⣿⣿⣿⣿⣿⣿⣿⣿⣿⣿⣿⣿⡏⢕⢕⢸⣿⣿⣿⣿⣿⣿⣿⣿⣿⣿⣿⣿⣿⣿⠀⠀⠀⠀⠀⠀⠀⠀⠀⠀⠀⠀</a:t>
            </a:r>
            <a:br/>
            <a:r>
              <a:t>⠀⠀⠀⠀⠀⠀⠀⠀⠀⠀⠀⢱⡧⢕⢸⢹⡕⢕⢕⢕⣿⣿⡏⣿⣿⣿⣿⣿⣿⣿⣿⣿⡇⢕⢕⢕⢸⢸⣿⣿⣿⣿⣿⣿⣿⣿⣿⣿⣿⣿⣿⡇⢕⢕⢸⣿⣿⣿⣿⣿⣿⣿⣿⣿⣿⣿⣿⣿⣿⠀⠀⠀⠀⠀⠀⠀⠀⠀⠀⠀⠀</a:t>
            </a:r>
            <a:br/>
            <a:r>
              <a:t>⠀⠀⠀⠀⠀⠀⠀⠀⠀⠀⠀⢱⢕⢕⣱⣾⣧⢕⢕⢕⣿⣿⢿⣿⣿⣿⣿⣿⣿⣿⣿⣿⡇⢕⢕⢕⢸⢸⣿⣿⣿⣿⣿⣿⣿⣿⣿⣿⣿⣿⣿⡇⢕⢕⢼⣿⣿⣿⣿⣿⣿⣿⣿⣿⣿⣿⣿⣿⣿⠀⠀⠀⠀⠀⠀⠀⠀⠀⠀⠀⠀</a:t>
            </a:r>
            <a:br/>
            <a:r>
              <a:t>⠀⠀⠀⠀⠀⠀⠀⠀⠀⠀⠀⢕⢧⡵⢷⣿⣧⢕⢕⢕⣿⣿⣾⣿⣿⣿⣿⣿⣿⣿⣿⣿⡇⢕⢕⢕⢸⢸⣿⣿⣿⣿⣿⣿⣿⣿⣿⣿⣿⣿⣿⡇⢕⢕⣿⣿⣿⣿⣿⣿⣿⣿⣿⣿⣿⣿⣿⣿⣿⠀⠀⠀⠀⠀⠀⠀⠀⠀⠀⠀⠀</a:t>
            </a:r>
            <a:br/>
            <a:r>
              <a:t>⠀⠀⠀⠀⠀⠀⠀⠀⠀⠀⠀⢱⣵⣵⣽⣿⣯⢕⢕⢕⣿⣿⣿⣿⣿⣿⣿⣿⣿⣿⣿⣿⡇⢕⢕⢕⣺⢸⣿⣿⣿⣿⣿⣿⣿⣿⣿⣿⣿⣿⣿⣇⢕⢕⣿⣿⣿⣿⣿⣿⣿⣿⣿⣿⣿⣿⣿⣿⣿⠀⠀⠀⠀⠀⠀⠀⠀⠀⠀⠀⠀</a:t>
            </a:r>
            <a:br/>
            <a:r>
              <a:t>⠀⠀⠀⠀⠀⠀⠀⠀⠀⠀⠀⢝⣿⣿⣿⣿⡟⢸⢕⢸⣿⣿⣿⣿⣿⣿⣿⣿⣿⣿⣿⣿⣿⢇⢕⢕⣽⢾⣿⣿⣿⣿⣿⣿⣿⣿⣿⣿⣿⣿⣿⣿⢕⢕⢿⣿⣿⣿⣿⣿⣿⣿⣿⣿⣿⣿⣿⣿⣿⠀⠀⠀⠀⠀⠀⠀⠀⠀⠀⠀⠀</a:t>
            </a:r>
            <a:br/>
            <a:r>
              <a:t>⠀⠀⠀⠀⠀⠀⠀⠀⠀⠀⠀⢽⢿⣿⣿⣿⣵⣿⣇⣸⣿⣿⣿⣿⣿⣿⣿⣿⣿⣿⣻⣿⣿⣕⣕⣕⣿⣿⣿⣿⣿⣿⣿⣿⣿⣿⣿⣿⣿⣿⣿⣿⢕⢕⢻⣿⣿⣿⣿⣿⣿⣿⣿⣿⣿⣿⣿⣿⣿⠀⠀⠀⠀⠀⠀⠀⠀⠀⠀⠀⠀</a:t>
            </a:r>
            <a:br/>
            <a:r>
              <a:t>⠀⠀⠀⠀⠀⠀⠀⠀⠀⠀⠀⣼⣼⣷⣷⣧⣷⣷⣾⣾⣾⣾⣾⣷⣷⣷⣿⣿⣿⣽⣿⣿⣿⣿⣿⣿⣯⣿⣿⣿⣿⣿⣽⣽⢽⢝⢹⢿⣿⣿⣿⣿⣿⣿⣿⢿⢿⢿⢿⢿⢿⢿⣿⣿⣿⣿⣿⣿⣿⠀⠀⠀⠀⠀⠀⠀⠀⠀⠀⠀⠀</a:t>
            </a:r>
            <a:br/>
            <a:r>
              <a:t>⠀⠀⠀⠀⠀⠀⠀⠀⠀⠀⠀⠛⠛⠛⠛⠛⢛⠟⠛⠛⠟⠟⠟⠟⠟⠟⢿⢿⢿⢿⢿⢿⢿⢿⢟⣹⣿⣿⡿⢿⢿⢿⢿⢿⢯⢽⢼⢽⢿⢿⣿⣿⣿⣿⣟⣟⣟⣏⢝⢏⢝⢝⢟⢟⢟⢟⢟⢻⢟⠀⠀⠀⠀⠀⠀⠀⠀⠀⠀⠀⠀</a:t>
            </a:r>
            <a:br/>
            <a:r>
              <a:t>⠀⠀⠀⠀⠀⠀⠀⠀⠀⠀⠀⢄⢅⢅⢔⢕⢕⢔⢕⢔⢔⢔⢔⢔⢔⢕⢕⢕⢕⢕⢑⢔⢕⢔⣸⣿⣽⣿⣧⡕⢕⢕⢕⢔⢅⢕⢕⢕⢔⢅⢅⢕⢕⣅⣵⣷⣧⣽⣽⣿⣿⣿⣿⣿⣿⣿⣿⣿⣿⠀⠀⠀⠀⠀⠀⠀⠀⠀⠀⠀⠀</a:t>
            </a:r>
            <a:br/>
            <a:r>
              <a:t>⠀⠀⠀⠀⠀⠀⠀⠀⠀⠀⠀⢕⢕⢕⢕⢕⢕⢕⢗⢗⢕⢷⢷⢷⢵⢵⢵⢵⢵⢵⢼⣽⣼⣽⣿⣿⣿⣿⣿⣵⣵⣵⣵⣵⣵⣵⣕⣕⣕⣱⣵⣗⣗⣇⣕⣗⣗⣗⣗⣗⣞⣟⣟⣟⣟⣟⣟⣟⣟⠀⠀⠀⠀⠀⠀⠀⠀⠀⠀⠀⠀</a:t>
            </a:r>
            <a:br/>
            <a:r>
              <a:t>⠀⠀⠀⠀⠀⠀⠀⠀⠀⠀⠀⣵⣵⣵⣵⣵⣵⣵⣕⣕⣕⣗⣷⣗⣷⣷⣷⣧⣵⣵⣵⣵⣴⣵⣼⣿⣿⣿⣧⣵⣵⣵⣵⣵⣵⣵⣵⣕⣕⢕⣕⣕⣕⣕⢕⢅⢕⢕⣕⣕⣕⣜⣝⣝⣝⣝⣝⣝⣝⠀⠀⠀⠀⠀⠀⠀⠀⠀⠀⠀⠀</a:t>
            </a:r>
            <a:br/>
            <a:r>
              <a:t>⠀⠀⠀⠀⠀⠀⠀⠀⠀⠀⠀⣿⣿⣿⣿⡇⢱⣿⣿⣿⣿⣿⣿⣿⣿⣿⣿⡟⢝⣿⣿⣿⣿⣿⣿⣿⣿⣿⣿⣿⣿⣿⣿⣿⣿⣿⣿⣿⣿⣿⣿⣿⣿⣿⣿⣿⣿⣿⣿⣿⣿⣿⣿⣿⣿⣿⣿⣿⣿⠀⠀⠀⠀⠀⠀⠀⠀⠀⠀⠀⠀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⠀⠀⠀⠀⠀⠀⠀⠀⠀⠀⠀⣿⣿⣿⣿⢕⢸⣿⣿⣿⣿⣿⣿⣿⣿⣿⣿⡇⢕⣿⣿⣿⣿⣿⣿⣿⣿⣿⣿⣿⣿⣿⣿⣿⣿⣿⣿⣿⣿⣿⣿⣿⣿⣿⣿⣿⣿⣿⣿⣿⣿⣿⣿⣿⣿⣿⣿⣿⣿⠀⠀⠀⠀⠀⠀⠀⠀⠀⠀⠀⠀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⠀⠀⠀⠀⠀⠀⠀⠀⠀⠀⠀⣿⣿⣿⡿⢕⢕⣿⣿⣿⣿⣿⣿⣿⣿⣿⣿⢕⢕⣿⣿⣿⣿⣿⣿⣿⣿⣿⣿⣿⣿⣿⣿⣿⣿⣿⣿⣿⣿⣿⣿⣿⣿⣿⣿⣿⣿⣿⣿⣿⣿⣿⣿⣿⣿⣿⣿⣿⣿⠀⠀⠀⠀⠀⠀⠀⠀⠀⠀⠀⠀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⠀⠀⠀⠀⠀⠀⠀⠀⠀⠀⠀⣿⣿⣿⡇⢕⢱⣿⣿⣿⣿⣿⣿⣿⣿⣿⣿⡇⢕⣿⣿⣿⣿⣿⣿⣿⣿⣿⣿⣿⣿⣿⣿⣿⣿⣿⣿⣿⣿⣿⣿⣿⣿⣿⣿⣿⣿⣿⣿⣿⣿⣿⣿⣿⣿⣿⣿⣿⣿⠀⠀⠀⠀⠀⠀⠀⠀⠀⠀⠀⠀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⠀⠀⠀⠀⠀⠀⠀⠀⠀⠀⠀⣿⣿⣿⡇⢕⢸⣿⣿⣿⣿⣿⣿⣿⣿⣿⣿⡕⢱⣿⣿⣿⣿⣿⣿⣿⣿⣿⣿⣿⣿⣿⣿⣿⣿⣿⣿⣿⣿⣿⣿⣿⣿⣿⣿⣿⣿⣿⣿⣿⣿⣿⣿⣿⣿⣿⣿⣿⣿⠀⠀⠀⠀⠀⠀⠀⠀⠀⠀⠀⠀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⠀⠀⠀⠀⠀⠀⠀⠀⠀⠀⠀⣿⣿⣿⢕⢕⢸⣿⣿⣿⣿⣿⣿⣿⣿⣿⣿⢕⢸⣿⣿⣿⣿⣿⣿⣿⣿⣿⣿⣿⣿⣿⣿⣿⣿⣿⣿⣿⣿⣿⣿⣿⣿⣿⣿⣿⣿⣿⣿⣿⣿⣿⣿⣿⣿⣿⣿⣿⣿⠀⠀⠀⠀⠀⠀⠀⠀⠀⠀⠀⠀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⠀⠀⠀⠀⠀⠀⠀⠀⠀⠀⠀⠛⠛⠛⠑⠑⠘⠛⠛⠛⠛⠛⠛⠛⠛⠛⠛⠑⠘⠛⠛⠛⠛⠛⠛⠛⠛⠛⠛⠛⠛⠛⠛⠛⠛⠛⠛⠛⠛⠛⠛⠛⠛⠛⠛⠛⠛⠛⠛⠛⠛⠛⠛⠛⠛⠛⠛⠛⠛⠀⠀⠀⠀⠀⠀⠀⠀⠀⠀⠀⠀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⠀⠀⠀⠀⠀⠀⠀⠀⠀⠀⠀⢕⢕⢕⢕⢕⢕⢕⢕⢕⢸⡗⢕⢝⡯⢹⢿⡯⢿⣿⣿⣿⢇⢕⢕⢕⢸⢹⣿⣿⣿⣿⣿⣿⣿⣿⣿⣿⣿⣿⣿⡇⢕⢕⢸⣿⣿⣿⣿⣿⣿⣿⣿⣿⣿⣿⣿⣿⣿⠀⠀⠀⠀⠀⠀⠀⠀⠀⠀⠀⠀</a:t>
            </a:r>
            <a:br/>
            <a:r>
              <a:t>⠀⠀⠀⠀⠀⠀⠀⠀⠀⠀⠀⢕⢕⢕⢕⢇⢕⢕⢕⢕⣹⡧⢕⢕⣿⣿⣼⣿⣮⣵⡟⢸⢇⢕⢕⢕⢸⢸⣿⣿⣿⣿⣿⣿⣿⣿⣿⣿⣿⣿⣿⡇⢕⢔⢸⣿⣿⣿⣿⣿⣿⣿⣿⣿⣿⣿⣿⣿⣿⠀⠀⠀⠀⠀⠀⠀⠀⠀⠀⠀⠀</a:t>
            </a:r>
            <a:br/>
            <a:r>
              <a:t>⠀⠀⠀⠀⠀⠀⠀⠀⠀⠀⠀⢕⢕⢕⢕⢱⢕⢕⢕⢕⣿⣷⢳⢷⣿⣾⣷⣾⣷⣷⣷⣷⡇⢕⢕⢕⢸⢸⣿⣿⣿⣿⣿⣿⣿⣿⣿⣿⣿⣿⣿⣧⢕⢕⢸⣿⣿⣿⣿⣿⣿⣿⣿⣿⣿⣿⣿⣿⣿⠀⠀⠀⠀⠀⠀⠀⠀⠀⠀⠀⠀</a:t>
            </a:r>
            <a:br/>
            <a:r>
              <a:t>⠀⠀⠀⠀⠀⠀⠀⠀⠀⠀⠀⢕⢕⢕⢕⡕⢱⢕⢕⢕⣿⣧⣱⣿⣾⣽⣿⣿⣿⣿⣿⣯⡕⢕⢅⢕⢸⢸⣿⣿⣿⣿⣿⣿⣿⣿⣿⣿⣿⣿⣿⣿⢕⢕⢸⣿⣿⣿⣿⣿⣿⣿⣿⣿⣿⣿⣿⣿⣿⠀⠀⠀⠀⠀⠀⠀⠀⠀⠀⠀⠀</a:t>
            </a:r>
            <a:br/>
            <a:r>
              <a:t>⠀⠀⠀⠀⠀⠀⠀⠀⠀⠀⠀⢕⣕⢕⢕⣜⡕⢕⢕⢕⣿⣿⣾⣿⣿⣿⣿⣿⣿⣿⣿⣿⡇⢕⢕⢕⢸⢸⣿⣿⣿⣿⣿⣿⣿⣿⣿⣿⣿⣿⣿⣟⢕⢕⢸⣿⣿⣿⣿⣿⣿⣿⣿⣿⣿⣿⣿⣿⣿⠀⠀⠀⠀⠀⠀⠀⠀⠀⠀⠀⠀</a:t>
            </a:r>
            <a:br/>
            <a:r>
              <a:t>⠀⠀⠀⠀⠀⠀⠀⠀⠀⠀⠀⢕⢗⢕⢕⢕⡕⢕⢕⢕⣿⣿⣿⣿⣿⣿⣿⣿⣿⣿⣿⣿⡇⢕⢕⢕⢸⢸⣿⣿⣿⣿⣿⣿⣿⣿⣿⣿⣿⣿⣿⡇⢕⢕⢸⣿⣿⣿⣿⣿⣿⣿⣿⣿⣿⣿⣿⣿⣿⠀⠀⠀⠀⠀⠀⠀⠀⠀⠀⠀⠀</a:t>
            </a:r>
            <a:br/>
            <a:r>
              <a:t>⠀⠀⠀⠀⠀⠀⠀⠀⠀⠀⠀⢕⢕⢕⢽⣿⡷⢕⢕⢕⣿⣿⢿⣾⣿⣿⣿⣿⣿⣿⣿⣿⡇⢕⢕⢕⢸⢸⣿⣿⣿⣿⣿⣿⣿⣿⣿⣿⣿⣿⣿⡇⢕⢕⢸⣿⣿⣿⣿⣿⣿⣿⣿⣿⣿⣿⣿⣿⣿⠀⠀⠀⠀⠀⠀⠀⠀⠀⠀⠀⠀</a:t>
            </a:r>
            <a:br/>
            <a:r>
              <a:t>⠀⠀⠀⠀⠀⠀⠀⠀⠀⠀⠀⢕⢵⢕⣽⣿⣇⢕⢕⢕⣿⣿⣿⣿⣿⣿⣿⣿⣿⣿⣿⣿⡇⢕⢕⢕⢸⢸⣿⣿⣿⣿⣿⣿⣿⣿⣿⣿⣿⣿⣿⡧⢕⢕⢸⣿⣿⣿⣿⣿⣿⣿⣿⣿⣿⣿⣿⣿⣿⠀⠀⠀⠀⠀⠀⠀⠀⠀⠀⠀⠀</a:t>
            </a:r>
            <a:br/>
            <a:r>
              <a:t>⠀⠀⠀⠀⠀⠀⠀⠀⠀⠀⠀⢱⣷⣗⣷⣿⣧⢕⢕⢕⣿⣿⣿⣿⣿⣿⣿⣿⣿⣿⣿⣿⡧⢕⢕⢕⣾⢸⣿⣿⣿⣿⣿⣿⣿⣿⣿⣿⣿⣿⣿⣧⢕⢕⢸⣿⣿⣿⣿⣿⣿⣿⣿⣿⣿⣿⣿⣿⣿⠀⠀⠀⠀⠀⠀⠀⠀⠀⠀⠀⠀</a:t>
            </a:r>
            <a:br/>
            <a:r>
              <a:t>⠀⠀⠀⠀⠀⠀⠀⠀⠀⠀⠀⣸⣿⣽⣿⣿⡏⣸⡕⢸⣿⣿⣿⣿⣿⣿⣿⣿⣿⣿⣿⣿⣿⢕⢕⢕⣺⢸⣿⣿⣿⣿⣿⣿⣿⣿⣿⣿⣿⣿⣿⣿⢕⢕⢹⣿⣿⣿⣿⣿⣿⣿⣿⣿⣿⣿⣿⣿⣿⠀⠀⠀⠀⠀⠀⠀⠀⠀⠀⠀⠀</a:t>
            </a:r>
            <a:br/>
            <a:r>
              <a:t>⠀⠀⠀⠀⠀⠀⠀⠀⠀⠀⠀⢼⢿⢿⢿⡯⡵⡿⣧⢼⢿⢿⢿⣿⣿⣿⣿⣿⣿⣿⣽⣿⣿⣧⣵⣕⣿⣿⣿⣿⣿⣿⣿⣿⣿⣿⣿⣿⣿⣿⣿⣿⣕⣕⣸⣿⣿⣿⣿⣿⣿⣿⣿⣿⣿⣿⣿⣿⣿⠀⠀⠀⠀⠀⠀⠀⠀⠀⠀⠀⠀</a:t>
            </a:r>
            <a:br/>
            <a:r>
              <a:t>⠀⠀⠀⠀⠀⠀⠀⠀⠀⠀⠀⣾⣾⣿⣷⣿⣿⣷⣿⣿⣿⣿⣾⣷⣷⣷⣿⣾⣿⣾⣿⣷⣷⣿⣯⣾⣿⣿⣿⣿⣿⣿⣟⣟⣟⣏⢝⣳⣿⣿⣿⣿⣿⣿⣿⣽⣽⣽⣽⣽⣽⣽⣽⣽⣽⣿⣿⣿⣿⠀⠀⠀⠀⠀⠀⠀⠀⠀⠀⠀⠀</a:t>
            </a:r>
            <a:br/>
            <a:r>
              <a:t>⠀⠀⠀⠀⠀⠀⠀⠀⠀⠀⠀⠉⢙⢙⢙⢙⠙⢙⠙⠙⠟⠛⠟⠛⠟⠟⠟⢟⢟⢟⢟⢟⢟⢟⢻⣿⣿⣿⣿⢟⣿⣿⢿⢿⢽⠵⢵⢼⢿⢿⢿⢿⢿⢿⢿⢽⢽⣽⣝⣙⣙⣟⣟⣟⣟⣛⣟⣟⣟⠀⠀⠀⠀⠀⠀⠀⠀⠀⠀⠀⠀</a:t>
            </a:r>
            <a:br/>
            <a:r>
              <a:t>⠀⠀⠀⠀⠀⠀⠀⠀⠀⠀⠀⢔⢕⢕⢕⢕⢕⢕⢕⢕⢕⢕⢕⢕⣕⣕⣱⣕⣱⣵⣾⣷⣵⣕⣵⣿⣿⣿⣿⣕⣿⣿⡇⢔⢕⢕⢁⢕⢕⢔⢑⢐⢑⣰⣳⣷⣷⣷⣷⣷⣷⣿⣿⣷⣷⣿⣿⣿⣿⠀⠀⠀⠀⠀⠀⠀⠀⠀⠀⠀⠀</a:t>
            </a:r>
            <a:br/>
            <a:r>
              <a:t>⠀⠀⠀⠀⠀⠀⠀⠀⠀⠀⠀⢕⢕⢕⢕⢕⢕⢕⢕⢕⢕⢗⢗⢗⢳⢗⢷⢷⢾⣿⣿⣿⣿⣿⣿⣿⣿⣿⣿⣿⣿⣿⣷⡵⡵⢵⢵⢵⢵⢵⣵⢽⢽⢽⢽⢽⢽⡽⢽⢽⢽⣽⣽⣿⣿⣿⣿⣿⣿⠀⠀⠀⠀⠀⠀⠀⠀⠀⠀⠀⠀</a:t>
            </a:r>
            <a:br/>
            <a:r>
              <a:t>⠀⠀⠀⠀⠀⠀⠀⠀⠀⠀⠀⣷⣷⣷⣵⡧⢵⣵⣵⣵⣷⣷⣷⣷⣷⣷⣷⣿⣿⣿⣿⣿⣿⣿⣿⣿⣿⣿⣿⣿⣿⣿⣿⣿⣧⣵⣵⣵⣵⣵⣵⣵⣵⣵⣕⣕⣕⡕⣕⢱⢵⣵⢵⣵⢵⣵⣵⣵⣵⠀⠀⠀⠀⠀⠀⠀⠀⠀⠀⠀⠀</a:t>
            </a:r>
            <a:br/>
            <a:r>
              <a:t>⠀⠀⠀⠀⠀⠀⠀⠀⠀⠀⠀⣿⣿⣿⣿⢇⢱⣿⣿⣿⣿⣿⣿⣿⣿⣿⣿⡏⢕⣿⣿⣿⣿⣿⣿⣿⣿⣿⣿⣿⣿⣿⣿⣿⣿⣿⣿⣿⣿⣿⣿⣿⣿⣿⣿⣿⣿⣿⣿⣿⣿⣿⣿⣿⣿⣿⣿⣿⣿⠀⠀⠀⠀⠀⠀⠀⠀⠀⠀⠀⠀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⠀⠀⠀⠀⠀⠀⠀⠀⠀⠀⠀⣿⣿⣿⣿⢕⢸⣿⣿⣿⣿⣿⣿⣿⣿⣿⣿⢇⢕⣿⣿⣿⣿⣿⣿⣿⣿⣿⣿⣿⣿⣿⣿⣿⣿⣿⣿⣿⣿⣿⣿⣿⣿⣿⣿⣿⣿⣿⣿⣿⣿⣿⣿⣿⣿⣿⣿⣿⣿⠀⠀⠀⠀⠀⠀⠀⠀⠀⠀⠀⠀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⠀⠀⠀⠀⠀⠀⠀⠀⠀⠀⠀⣿⣿⣿⡟⢕⢕⣿⣿⣿⣿⣿⣿⣿⣿⣿⣿⢕⢕⣿⣿⣿⣿⣿⣿⣿⣿⣿⣿⣿⣿⣿⣿⣿⣿⣿⣿⣿⣿⣿⣿⣿⣿⣿⣿⣿⣿⣿⣿⣿⣿⣿⣿⣿⣿⣿⣿⣿⣿⠀⠀⠀⠀⠀⠀⠀⠀⠀⠀⠀⠀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⠀⠀⠀⠀⠀⠀⠀⠀⠀⠀⠀⣿⣿⣿⡇⢕⢱⣿⣿⣿⣿⣿⣿⣿⣿⣿⣿⡕⢕⣿⣿⣿⣿⣿⣿⣿⣿⣿⣿⣿⣿⣿⣿⣿⣿⣿⣿⣿⣿⣿⣿⣿⣿⣿⣿⣿⣿⣿⣿⣿⣿⣿⣿⣿⣿⣿⣿⣿⣿⠀⠀⠀⠀⠀⠀⠀⠀⠀⠀⠀⠀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⠀⠀⠀⠀⠀⠀⠀⠀⠀⠀⠀⣿⣿⣿⡇⢕⢸⣿⣿⣿⣿⣿⣿⣿⣿⣿⣿⢕⢱⣿⣿⣿⣿⡿⣿⣿⣿⣿⣿⣿⣿⣿⣿⣿⣿⣿⣿⣿⣿⣿⣿⣿⣿⣿⣿⣿⣿⣿⣿⣿⣿⣿⣿⣿⣿⣿⣿⣿⣿⠀⠀⠀⠀⠀⠀⠀⠀⠀⠀⠀⠀</a:t>
            </a:r>
            <a:br/>
            <a:r>
              <a:t>⠀⠀⠀⠀⠀⠀⠀⠀⠀⠀⠀⣿⣿⣿⢕⢕⢸⣿⣿⣿⣿⣿⣿⣿⣿⣿⣿⢕⢸⣿⣿⣿⢏⢕⢜⢟⢟⢟⢟⣻⣿⣿⣿⣿⣿⣿⣿⣿⣿⣿⣿⣿⣿⣿⣿⣿⣿⣿⣿⣿⣿⣿⣿⣿⣿⣿⣿⣿⣿⠀⠀⠀⠀⠀⠀⠀⠀⠀⠀⠀⠀</a:t>
            </a:r>
            <a:br/>
            <a:r>
              <a:t>⠀⠀⠀⠀⠀⠀⠀⠀⠀⠀⠀⠛⠛⠛⠑⠑⠚⠛⠛⠛⠛⠛⠛⠛⠛⠛⠛⠑⠘⠛⠛⠛⠑⠑⠑⠑⠑⠑⠑⠙⠛⠛⠛⠛⠛⠛⠛⠛⠛⠛⠛⠛⠛⠛⠛⠛⠛⠛⠛⠛⠛⠛⠛⠛⠛⠛⠛⠛⠛⠀⠀⠀⠀⠀⠀⠀⠀⠀⠀⠀⠀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⠀⠀⠀⠀⠀⠀⠀⠀⠀⠀⠀⢕⢕⢕⢕⢕⢕⢕⢕⢕⣸⡗⢕⢕⣧⣝⢿⣿⡿⢿⣿⣿⡇⢕⢕⢕⢸⢻⣿⣿⣿⣿⣿⣿⣿⣿⣿⣿⣿⣿⣿⡿⢕⠕⢸⣿⣿⣿⣿⣿⣿⣿⣿⣿⣿⣿⣿⣿⣿⠀⠀⠀⠀⠀⠀⠀⠀⠀⠀⠀⠀</a:t>
            </a:r>
            <a:br/>
            <a:r>
              <a:t>⠀⠀⠀⠀⠀⠀⠀⠀⠀⠀⠀⢕⢕⢕⢕⢕⢕⢕⢕⢕⣿⣧⢕⢱⣿⡟⢸⣿⢧⢵⡇⢕⢇⢕⢕⢕⢸⢸⣿⣿⣿⣿⣿⣿⣿⣿⣿⣿⣿⣿⣿⣿⢕⢔⢸⣿⣿⣿⣿⣿⣿⣿⣿⣿⣿⣿⣿⣿⣿⠀⠀⠀⠀⠀⠀⠀⠀⠀⠀⠀⠀</a:t>
            </a:r>
            <a:br/>
            <a:r>
              <a:t>⠀⠀⠀⠀⠀⠀⠀⠀⠀⠀⠀⢕⢕⢱⢕⢱⢕⢕⢕⢕⣿⡿⢗⢟⣿⣿⣿⣿⣿⣿⣿⣿⡇⢕⢕⢑⢸⢸⣿⣿⣿⣿⣿⣿⣿⣿⣿⣿⣿⣿⣿⣷⢕⢕⢸⣿⣿⣿⣿⣿⣿⣿⣿⣿⣿⣿⣿⣿⣿⠀⠀⠀⠀⠀⠀⠀⠀⠀⠀⠀⠀</a:t>
            </a:r>
            <a:br/>
            <a:r>
              <a:t>⠀⠀⠀⠀⠀⠀⠀⠀⠀⠀⠀⢕⢕⢕⢕⡕⣕⢕⢕⢕⣿⣷⢵⣷⣷⣷⣾⣿⣷⣷⣿⣷⡇⢕⢕⢕⢸⢸⣿⣿⣿⣿⣿⣿⣿⣿⣿⣿⣿⣿⣿⣿⢕⢕⢸⣿⣿⣿⣿⣿⣿⣿⣿⣿⣿⣿⣿⣿⣿⠀⠀⠀⠀⠀⠀⠀⠀⠀⠀⠀⠀</a:t>
            </a:r>
            <a:br/>
            <a:r>
              <a:t>⠀⠀⠀⠀⠀⠀⠀⠀⠀⠀⠀⢕⢕⢕⢕⢵⢕⢕⢕⢕⣿⣯⣿⣿⣿⣽⣿⣿⣿⣿⣿⣽⡇⢕⢕⢕⢸⢸⣿⣿⣿⣿⣿⣿⣿⣿⣿⣿⣿⣿⣿⣿⢕⢕⢸⣿⣿⣿⣿⣿⣿⣿⣿⣿⣿⣿⣿⣿⣿⠀⠀⠀⠀⠀⠀⠀⠀⠀⠀⠀⠀</a:t>
            </a:r>
            <a:br/>
            <a:r>
              <a:t>⠀⠀⠀⠀⠀⠀⠀⠀⠀⠀⠀⢕⢗⢕⢕⣕⡇⢕⢕⢕⣿⣿⣿⣿⣿⣿⣿⣿⣿⣿⣿⣿⡇⢕⢕⢕⢸⢸⣿⣿⣿⣿⣿⣿⣿⣿⣿⣿⣿⣿⣿⡗⢕⢕⢸⣿⣿⣿⣿⣿⣿⣿⣿⣿⣿⣿⣿⣿⣿⠀⠀⠀⠀⠀⠀⠀⠀⠀⠀⠀⠀</a:t>
            </a:r>
            <a:br/>
            <a:r>
              <a:t>⠀⠀⠀⠀⠀⠀⠀⠀⠀⠀⠀⢕⢕⢕⢺⣿⡇⢕⢕⢕⣿⣿⣿⣿⣿⣿⣿⣿⣿⣿⣿⣿⡇⢕⢕⢕⢸⢸⣿⣿⣿⣿⣿⣿⣿⣿⣿⣿⣿⣿⣿⣷⢕⢕⢸⣿⣿⣿⣿⣿⣿⣿⣿⣿⣿⣿⣿⣿⣿⠀⠀⠀⠀⠀⠀⠀⠀⠀⠀⠀⠀</a:t>
            </a:r>
            <a:br/>
            <a:r>
              <a:t>⠀⠀⠀⠀⠀⠀⠀⠀⠀⠀⠀⢕⢇⢕⢺⣾⡇⢕⢕⢕⣿⣿⣿⣿⣿⣿⣿⣿⣿⣿⣿⣿⣇⢕⢕⢕⢸⢸⣿⣿⣿⣿⣿⣿⣿⣿⣿⣿⣿⣿⣿⣿⢕⢕⢸⣿⣿⣿⣿⣿⣿⣿⣿⣿⣿⣿⣿⣿⣿⠀⠀⠀⠀⠀⠀⠀⠀⠀⠀⠀⠀</a:t>
            </a:r>
            <a:br/>
            <a:r>
              <a:t>⠀⠀⠀⠀⠀⠀⠀⠀⠀⠀⠀⢱⣿⣾⣿⣿⣧⣕⡕⢕⣿⣿⣿⣿⣿⣿⣿⣿⣿⣿⣿⣿⣿⢕⢕⢕⣸⣼⣿⣿⣿⣿⣿⣿⣿⣿⣿⣿⣿⣿⣿⣿⢕⢕⢸⣿⣿⣿⣿⣿⣿⣿⣿⣿⣿⣿⣿⣿⣿⠀⠀⠀⠀⠀⠀⠀⠀⠀⠀⠀⠀</a:t>
            </a:r>
            <a:br/>
            <a:r>
              <a:t>⠀⠀⠀⠀⠀⠀⠀⠀⠀⠀⠀⣵⣿⣯⣿⣿⣷⣸⡕⢸⣿⣿⣿⣿⣿⣿⣿⣿⣿⣿⣿⣿⣿⡕⢕⢱⣿⣿⣿⣿⣿⣿⣿⣿⣿⣿⣿⣿⣿⣿⣿⣿⢕⢕⢸⣿⣿⣿⣿⣿⣿⣿⣿⣿⣿⣿⣿⣿⣿⠀⠀⠀⠀⠀⠀⠀⠀⠀⠀⠀⠀</a:t>
            </a:r>
            <a:br/>
            <a:r>
              <a:t>⠀⠀⠀⠀⠀⠀⠀⠀⠀⠀⠀⢺⢻⢟⢟⡗⡗⡟⢿⢾⢿⢿⢿⡿⡿⡿⣿⣿⣿⣿⣿⣿⣿⣧⣵⣿⣿⣿⣿⣿⣿⣿⣿⣿⣿⣿⣿⡿⣿⣿⣿⣿⣕⣕⣸⣿⣿⣿⣿⣿⣿⣿⣿⣿⣿⣿⣿⣿⣿⠀⠀⠀⠀⠀⠀⠀⠀⠀⠀⠀⠀</a:t>
            </a:r>
            <a:br/>
            <a:r>
              <a:t>⠀⠀⠀⠀⠀⠀⠀⠀⠀⠀⠀⣿⣾⣿⣿⣿⣷⣿⣿⣿⣿⣿⣿⣿⣿⣿⣿⣿⣿⣿⣿⣿⣿⣿⣿⣿⣿⣿⣿⣿⣿⣿⣿⣿⣿⣿⣷⣵⣿⣿⣿⣿⣿⣿⣿⣟⣟⣟⣟⣟⣟⣟⣟⣻⣿⣿⣿⣿⣿⠀⠀⠀⠀⠀⠀⠀⠀⠀⠀⠀⠀</a:t>
            </a:r>
            <a:br/>
            <a:r>
              <a:t>⠀⠀⠀⠀⠀⠀⠀⠀⠀⠀⠀⢜⢝⢝⢝⢝⢝⢙⢙⢙⢉⢉⢙⢙⢍⣹⣿⣿⣿⣿⣿⣿⣿⣿⣿⣿⣿⣿⣿⣿⣿⣿⣿⣿⣿⣿⣿⡞⢟⢟⢟⢟⢟⢟⢟⢻⢿⢯⢍⢍⢝⣝⣝⣝⣝⣝⣝⣝⣝⠀⠀⠀⠀⠀⠀⠀⠀⠀⠀⠀⠀</a:t>
            </a:r>
            <a:br/>
            <a:r>
              <a:t>⠀⠀⠀⠀⠀⠀⠀⠀⠀⠀⠀⢕⢕⢕⢕⢕⢕⢕⢕⢕⢔⢗⢗⢗⢵⢿⣿⣿⣿⣿⣿⣿⣿⣿⣿⣿⣿⣿⣿⣿⣿⣿⣿⣿⣿⣿⣿⡇⢕⢕⢕⢕⣱⣵⣷⣿⣿⡿⢿⢿⢿⢿⡿⣿⣿⣿⣿⣿⣿⠀⠀⠀⠀⠀⠀⠀⠀⠀⠀⠀⠀</a:t>
            </a:r>
            <a:br/>
            <a:r>
              <a:t>⠀⠀⠀⠀⠀⠀⠀⠀⠀⠀⠀⢕⢕⢕⢕⢕⢕⢕⢝⢝⢙⢟⢟⢟⢟⢻⣿⣿⣿⣿⣿⣿⣿⣿⣿⣿⣿⣿⣿⣿⣿⣿⣿⣿⣿⣿⡿⢷⢷⢷⢷⢷⢷⢗⢷⢾⢿⢾⢼⢽⢽⢿⢽⢿⢽⣽⣽⣽⣽⠀⠀⠀⠀⠀⠀⠀⠀⠀⠀⠀⠀</a:t>
            </a:r>
            <a:br/>
            <a:r>
              <a:t>⠀⠀⠀⠀⠀⠀⠀⠀⠀⠀⠀⣷⣷⣷⣷⡗⢳⣷⣿⣷⣷⣿⣿⣽⣽⣯⣿⣿⢿⣿⣿⣿⣿⣿⣿⣿⣿⣿⣿⣿⣿⣿⣿⣿⣿⣿⣷⣳⣗⣕⣧⣵⣵⣵⣕⣕⣕⣕⣵⣵⣵⣵⣵⣵⣵⣵⣵⣵⣵⠀⠀⠀⠀⠀⠀⠀⠀⠀⠀⠀⠀</a:t>
            </a:r>
            <a:br/>
            <a:r>
              <a:t>⠀⠀⠀⠀⠀⠀⠀⠀⠀⠀⠀⣿⣿⣿⣿⢕⢱⣿⣿⣿⣿⣿⣿⣿⣿⣿⣿⡏⢕⣿⣿⣿⣿⣿⣿⣿⣿⣿⣿⣿⣿⣿⣿⣿⣿⣿⣿⣿⣿⣿⣿⣿⣿⣿⣿⣿⣿⣿⣿⣿⣿⣿⣿⣿⣿⣿⣿⣿⣿⠀⠀⠀⠀⠀⠀⠀⠀⠀⠀⠀⠀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⠀⠀⠀⠀⠀⠀⠀⠀⠀⠀⠀⣿⣿⣿⣿⢕⢱⣿⣿⣿⣿⣿⣿⣿⣿⣿⣿⡇⢕⣿⣿⣿⣿⣿⣿⣿⣿⣿⣿⣿⣿⣿⣿⣿⣿⣿⣿⣿⣿⣿⣿⣿⣿⣿⣿⣿⣿⣿⣿⣿⣿⣿⣿⣿⣿⣿⣿⣿⣿⠀⠀⠀⠀⠀⠀⠀⠀⠀⠀⠀⠀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⠀⠀⠀⠀⠀⠀⠀⠀⠀⠀⠀⣿⣿⣿⡇⢕⢕⣿⣿⣿⣿⣿⣿⣿⣿⣿⣿⡕⢕⣿⣿⣿⣿⢿⢿⣿⣿⣿⣿⣿⣿⣿⣿⣿⣿⣿⣿⣿⣿⣿⣿⣿⣿⣿⣿⣿⣿⣿⣿⣿⣿⣿⣿⣿⣿⣿⣿⣿⣿⠀⠀⠀⠀⠀⠀⠀⠀⠀⠀⠀⠀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⠀⠀⠀⠀⠀⠀⠀⠀⠀⠀⠀⣿⣿⣿⡇⢕⢸⣿⣿⣿⣿⣿⣿⣿⣿⣿⣿⡇⢱⣿⣿⣿⡇⢕⢕⢕⢕⡽⢝⢿⣿⣿⣿⣿⣿⣿⣿⣿⣿⣿⣿⣿⣿⣿⣿⣿⣿⣿⣿⣿⣿⣿⣿⣿⣿⣿⣿⣿⣿⠀⠀⠀⠀⠀⠀⠀⠀⠀⠀⠀⠀</a:t>
            </a:r>
            <a:br/>
            <a:r>
              <a:t>⠀⠀⠀⠀⠀⠀⠀⠀⠀⠀⠀⣿⣿⣿⢇⢕⢸⣿⣿⣿⣿⣿⣿⣿⣿⣿⣿⢕⢱⣿⣿⡿⢕⢕⢕⢕⢱⡟⢕⢸⣿⣿⣿⣿⣿⣿⣿⣿⣿⣿⣿⣿⣿⣿⣿⣿⣿⣿⣿⣿⣿⣿⣿⣿⣿⣿⣿⣿⣿⠀⠀⠀⠀⠀⠀⠀⠀⠀⠀⠀⠀</a:t>
            </a:r>
            <a:br/>
            <a:r>
              <a:t>⠀⠀⠀⠀⠀⠀⠀⠀⠀⠀⠀⣿⣿⣿⢕⢕⣸⣿⣿⣿⣿⣿⣿⣿⣿⣿⣿⢕⢸⣿⣿⡇⢕⢕⢕⢕⢕⢟⢕⢕⢻⣿⣿⣿⣿⣿⣿⣿⣿⣿⣿⣿⣿⣿⣿⣿⣿⣿⣿⣿⣿⣿⣿⣿⣿⣿⣿⣿⣿⠀⠀⠀⠀⠀⠀⠀⠀⠀⠀⠀⠀</a:t>
            </a:r>
            <a:br/>
            <a:r>
              <a:t>⠀⠀⠀⠀⠀⠀⠀⠀⠀⠀⠀⠛⠛⠛⠑⠑⠛⠛⠛⠛⠛⠛⠛⠛⠛⠛⠛⠑⠘⠛⠛⠃⠑⠑⠑⠑⠑⠑⠑⠑⠘⠛⠛⠛⠛⠛⠛⠛⠛⠛⠛⠛⠛⠛⠛⠛⠛⠛⠛⠛⠛⠛⠛⠛⠛⠛⠛⠛⠛⠀⠀⠀⠀⠀⠀⠀⠀⠀⠀⠀⠀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⠀⠀⠀⠀⠀⠀⠀⠀⠀⠀⠀⢕⢕⢕⢕⢕⢕⢕⢕⢕⣿⡏⢕⢕⣷⣿⢻⣿⢟⢻⣿⢿⢇⢕⢕⢕⢸⢸⣿⣿⣿⣿⣿⣿⣿⣿⣿⣿⣿⣿⣿⡿⢕⠅⢸⣿⣿⣿⣿⣿⣿⣿⣿⣿⣿⣿⣿⣿⣿⠀⠀⠀⠀⠀⠀⠀⠀⠀⠀⠀⠀</a:t>
            </a:r>
            <a:br/>
            <a:r>
              <a:t>⠀⠀⠀⠀⠀⠀⠀⠀⠀⠀⠀⢕⢕⢕⢕⢕⢕⢕⢕⢕⣿⣧⡕⣵⣿⣟⣸⣿⢧⣵⣼⡝⡇⢕⢕⢕⢸⢸⣿⣿⣿⣿⣿⣿⣿⣿⣿⣿⣿⣿⣿⣯⢕⢄⢸⣿⣿⣿⣿⣿⣿⣿⣿⣿⣿⣿⣿⣿⣿⠀⠀⠀⠀⠀⠀⠀⠀⠀⠀⠀⠀</a:t>
            </a:r>
            <a:br/>
            <a:r>
              <a:t>⠀⠀⠀⠀⠀⠀⠀⠀⠀⠀⠀⢕⢕⢕⢕⢜⢕⢕⢕⢕⣿⡟⢝⣟⣿⣿⣿⣿⣿⣿⣿⣿⡇⢕⢕⢕⢸⢸⣿⣿⣿⣿⣿⣿⣿⣿⣿⣿⣿⣿⣿⣿⢕⢕⢸⣿⣿⣿⣿⣿⣿⣿⣿⣿⣿⣿⣿⣿⣿⠀⠀⠀⠀⠀⠀⠀⠀⠀⠀⠀⠀</a:t>
            </a:r>
            <a:br/>
            <a:r>
              <a:t>⠀⠀⠀⠀⠀⠀⠀⠀⠀⠀⠀⢕⢕⢕⢕⣕⢇⢕⢕⢕⣿⣿⣾⣿⣿⣻⣿⣿⣿⣿⣿⣷⡇⢕⢕⢕⢸⢸⣿⣿⣿⣿⣿⣿⣿⣿⣿⣿⣿⣿⣿⣿⢕⢕⢸⣿⣿⣿⣿⣿⣿⣿⣿⣿⣿⣿⣿⣿⣿⠀⠀⠀⠀⠀⠀⠀⠀⠀⠀⠀⠀</a:t>
            </a:r>
            <a:br/>
            <a:r>
              <a:t>⠀⠀⠀⠀⠀⠀⠀⠀⠀⠀⠀⢕⢕⢕⢕⢵⢕⢕⢕⢕⣿⡗⣿⣿⣷⣿⣿⣿⣿⣿⣿⣿⡇⢕⢕⢕⢸⢸⣿⣿⣿⣿⣿⣿⣿⣿⣿⣿⣿⣿⣿⡯⢕⢕⢸⣿⣿⣿⣿⣿⣿⣿⣿⣿⣿⣿⣿⣿⣿⠀⠀⠀⠀⠀⠀⠀⠀⠀⠀⠀⠀</a:t>
            </a:r>
            <a:br/>
            <a:r>
              <a:t>⠀⠀⠀⠀⠀⠀⠀⠀⠀⠀⠀⢕⢝⢕⡕⣱⡕⢕⢕⢕⣿⣿⣿⣿⣿⣿⣿⣿⣿⣿⣿⣿⡇⢕⢕⢕⢸⢸⣿⣿⣿⣿⣿⣿⣿⣿⣿⣿⣿⣿⣿⡇⢕⢕⢸⣿⣿⣿⣿⣿⣿⣿⣿⣿⣿⣿⣿⣿⣿⠀⠀⠀⠀⠀⠀⠀⠀⠀⠀⠀⠀</a:t>
            </a:r>
            <a:br/>
            <a:r>
              <a:t>⠀⠀⠀⠀⠀⠀⠀⠀⠀⠀⠀⢕⢕⢕⣞⣿⡇⢕⢕⢕⣿⣿⣟⣿⣿⣿⣿⣿⣿⣿⣿⣿⡇⢕⢕⢕⢸⣸⣿⣿⣿⣿⣿⣿⣿⣿⣿⣿⣿⣿⣿⡯⢕⢕⢸⣿⣿⣿⣿⣿⣿⣿⣿⣿⣿⣿⣿⣿⣿⠀⠀⠀⠀⠀⠀⠀⠀⠀⠀⠀⠀</a:t>
            </a:r>
            <a:br/>
            <a:r>
              <a:t>⠀⠀⠀⠀⠀⠀⠀⠀⠀⠀⠀⢕⢕⢕⢽⣿⡇⢕⢕⢕⣿⣿⣿⣿⣿⣿⣿⣿⣿⣿⣿⣿⡇⢕⢕⢕⣾⣿⣿⣿⣿⣿⣿⣿⣿⣿⣿⣿⣿⣿⣿⣿⢕⢕⢸⣿⣿⣿⣿⣿⣿⣿⣿⣿⣿⣿⣿⣿⣿⠀⠀⠀⠀⠀⠀⠀⠀⠀⠀⠀⠀</a:t>
            </a:r>
            <a:br/>
            <a:r>
              <a:t>⠀⠀⠀⠀⠀⠀⠀⠀⠀⠀⠀⢼⣿⣿⣿⣿⡧⣕⡕⢱⣿⣿⣿⣿⣿⣿⣿⣿⣿⣿⣿⣿⣧⡕⢕⣾⣿⣿⣿⣿⣿⣿⣿⣿⣿⣿⣿⣿⣿⣿⣿⣿⢕⢕⢸⣿⣿⣿⣿⣿⣿⣿⣿⣿⣿⣿⣿⣿⣿⠀⠀⠀⠀⠀⠀⠀⠀⠀⠀⠀⠀</a:t>
            </a:r>
            <a:br/>
            <a:r>
              <a:t>⠀⠀⠀⠀⠀⠀⠀⠀⠀⠀⠀⣱⣷⣷⣾⣿⡇⣼⡕⢸⣿⣿⣿⣿⣿⣿⣿⣿⣿⣿⣿⣿⣿⣷⣵⣿⣿⣿⣿⣿⣿⣿⣿⣿⣿⣿⣿⣿⣿⣿⣿⣿⢕⢕⢸⣿⣿⣿⣿⣿⣿⣿⣿⣿⣿⣿⣿⣿⣿⠀⠀⠀⠀⠀⠀⠀⠀⠀⠀⠀⠀</a:t>
            </a:r>
            <a:br/>
            <a:r>
              <a:t>⠀⠀⠀⠀⠀⠀⠀⠀⠀⠀⠀⢹⢻⢟⣟⣗⣗⣟⣗⣺⣻⣺⣻⣟⡿⣿⣿⣿⣿⣿⣿⣿⣿⣿⣿⣿⣿⣵⣿⣿⣿⣿⣿⣿⣿⣿⣿⣿⣿⣿⣿⣿⣵⣵⣼⣿⣿⣿⣿⣿⣿⣿⣿⣿⣿⣿⣿⣿⣿⠀⠀⠀⠀⠀⠀⠀⠀⠀⠀⠀⠀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⠀⠀⠀⠀⠀⠀⠀⠀⠀⠀⠀⣿⣿⣿⣿⣿⣿⣿⣿⣿⣿⣿⣿⣿⣿⣿⣿⣿⣿⣿⣿⣿⣿⣿⣿⣿⣿⣿⣿⣿⣿⣿⣿⣿⣿⢿⢿⣿⣿⣿⣿⣿⣿⣿⣿⣿⣿⡷⢷⢷⢷⣷⣷⣷⣷⣾⣿⣾⣷⠀⠀⠀⠀⠀⠀⠀⠀⠀⠀⠀⠀</a:t>
            </a:r>
            <a:br/>
            <a:r>
              <a:t>⠀⠀⠀⠀⠀⠀⠀⠀⠀⠀⠀⠀⢀⢀⠀⢄⢁⢁⢁⢁⢁⢁⢁⢈⢉⢙⢙⢉⢉⢙⢙⢝⢿⣿⣿⣿⣿⣿⣿⣿⣿⣿⡟⢏⢝⢝⢗⢚⢟⢟⠟⢟⢟⢟⢗⢗⢳⢷⢵⢥⢵⣵⣼⣭⣽⣽⣽⢽⢭⠀⠀⠀⠀⠀⠀⠀⠀⠀⠀⠀⠀</a:t>
            </a:r>
            <a:br/>
            <a:r>
              <a:t>⠀⠀⠀⠀⠀⠀⠀⠀⠀⠀⠀⢕⢕⢕⢕⢕⢕⢕⢕⢕⢕⢕⢕⢕⢕⢕⢕⢔⢰⢔⢴⢴⢾⣿⣿⣿⣿⣿⣿⣿⣿⣿⣧⢕⢕⢕⢕⢕⢕⢕⢕⣕⣱⣕⣝⣟⣿⣿⣿⣿⣿⣿⣿⣿⣿⣿⣿⣿⣿⠀⠀⠀⠀⠀⠀⠀⠀⠀⠀⠀⠀</a:t>
            </a:r>
            <a:br/>
            <a:r>
              <a:t>⠀⠀⠀⠀⠀⠀⠀⠀⠀⠀⠀⢅⢕⢕⢕⢕⢕⢕⢕⢕⢕⢝⢝⢝⢙⢝⢙⢝⢙⢛⢟⢟⣻⣿⣿⣿⣿⣿⣿⣿⣿⣿⡿⢗⢗⢗⢗⢗⢗⢗⢗⢗⢗⢗⢗⢗⢗⢗⢗⢗⢗⢷⢷⢷⢷⢷⢿⢿⢿⠀⠀⠀⠀⠀⠀⠀⠀⠀⠀⠀⠀</a:t>
            </a:r>
            <a:br/>
            <a:r>
              <a:t>⠀⠀⠀⠀⠀⠀⠀⠀⠀⠀⠀⣿⣿⣿⣾⢗⢳⣷⣷⣷⣾⣷⣿⣿⣾⣿⣿⡿⢿⣿⣯⣯⣿⣿⣿⣿⣿⣿⣿⣿⣿⣿⣿⣾⣷⣷⣷⣷⣧⣵⣷⣷⣷⣷⣵⣵⣵⣵⣵⣗⣳⣳⣳⣳⣷⣷⣷⣷⣷⠀⠀⠀⠀⠀⠀⠀⠀⠀⠀⠀⠀</a:t>
            </a:r>
            <a:br/>
            <a:r>
              <a:t>⠀⠀⠀⠀⠀⠀⠀⠀⠀⠀⠀⣿⣿⣿⣿⢕⢸⣿⣿⣿⣿⣿⣿⣿⣿⣿⣿⢇⢕⣿⣿⣿⣿⡏⢝⢝⢟⢟⢟⢻⣿⣿⣿⣿⣿⣿⣿⣿⣿⣿⣿⣿⣿⣿⣿⣿⣿⣿⣿⣿⣿⣿⣿⣿⣿⣿⣿⣿⣿⠀⠀⠀⠀⠀⠀⠀⠀⠀⠀⠀⠀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⠀⠀⠀⠀⠀⠀⠀⠀⠀⠀⠀⣿⣿⣿⡇⢕⢸⣿⣿⣿⣿⣿⣿⣿⣿⣿⣿⡕⢕⣿⣿⣿⡿⢕⢕⢕⢕⢼⢕⢜⣿⣿⣿⣿⣿⣿⣿⣿⣿⣿⣿⣿⣿⣿⣿⣿⣿⣿⣿⣿⣿⣿⣿⣿⣿⣿⣿⣿⣿⠀⠀⠀⠀⠀⠀⠀⠀⠀⠀⠀⠀</a:t>
            </a:r>
            <a:br/>
            <a:r>
              <a:t>⠀⠀⠀⠀⠀⠀⠀⠀⠀⠀⠀⣿⣿⣿⡇⢕⢱⣿⣿⣿⣿⣿⣿⣿⣿⣿⣿⢕⢕⣿⣿⣿⢇⢕⢱⢕⢕⢕⡕⢕⢻⣿⣿⣿⣿⣿⣿⣿⣿⣿⣿⣿⣿⣿⣿⣿⣿⣿⣿⣿⣿⣿⣿⣿⣿⣿⣿⣿⣿⠀⠀⠀⠀⠀⠀⠀⠀⠀⠀⠀⠀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⠀⠀⠀⠀⠀⠀⠀⠀⠀⠀⠀⣿⣿⣿⡇⢕⢸⣿⣿⣿⣿⣿⣿⣿⣿⣿⣿⢕⢕⣿⣿⡿⢕⢕⡜⢕⢕⢕⢕⢕⢸⣿⣿⣿⣿⣿⣿⣿⣿⣿⣿⣿⣿⣿⣿⣿⣿⣿⣿⣿⣿⣿⣿⣿⣿⣿⣿⣿⣿⠀⠀⠀⠀⠀⠀⠀⠀⠀⠀⠀⠀</a:t>
            </a:r>
            <a:br/>
            <a:r>
              <a:t>⠀⠀⠀⠀⠀⠀⠀⠀⠀⠀⠀⣿⣿⣿⢕⢕⢸⣿⣿⣿⣿⣿⣿⣿⣿⣿⣿⢕⢱⣿⣿⡇⢕⢕⡷⢕⢕⢜⢕⢕⢸⣿⣿⣿⣿⣿⣿⣿⣿⣿⣿⣿⣿⣿⣿⣿⣿⣿⣿⣿⣿⣿⣿⣿⣿⣿⣿⣿⣿⠀⠀⠀⠀⠀⠀⠀⠀⠀⠀⠀⠀</a:t>
            </a:r>
            <a:br/>
            <a:r>
              <a:t>⠀⠀⠀⠀⠀⠀⠀⠀⠀⠀⠀⣿⣿⣿⢕⢕⣾⣿⣿⣿⣿⣿⣿⣿⣿⣿⣿⢕⢸⣿⣿⡇⢕⢕⡇⢕⢄⢕⢔⢕⢕⢹⣿⣿⣿⣿⣿⣿⣿⣿⣿⣿⣿⣿⣿⣿⣿⣿⣿⣿⣿⣿⣿⣿⣿⣿⣿⣿⣿⠀⠀⠀⠀⠀⠀⠀⠀⠀⠀⠀⠀</a:t>
            </a:r>
            <a:br/>
            <a:r>
              <a:t>⠀⠀⠀⠀⠀⠀⠀⠀⠀⠀⠀⠛⠛⠃⠑⠑⠛⠛⠛⠛⠛⠛⠛⠛⠛⠛⠛⠑⠘⠛⠛⠑⠑⠑⠃⠑⠑⠑⠑⠑⠑⠘⠛⠛⠛⠛⠛⠛⠛⠛⠛⠛⠛⠛⠛⠛⠛⠛⠛⠛⠛⠛⠛⠛⠛⠛⠛⠛⠛⠀⠀⠀⠀⠀⠀⠀⠀⠀⠀⠀⠀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⠀⠀⠀⠀⠀⠀⠀⠀⠀⠀⠀⢕⢕⢕⢕⢕⢕⢕⢕⢕⣿⡕⢕⢸⣿⣜⣽⣯⢝⢹⢟⢹⢕⢕⢕⢕⢸⢸⣿⣿⣿⣿⣿⣿⣿⣿⣿⣿⣿⣿⣿⡇⢕⣼⣿⣿⣿⣿⣿⣿⣿⣿⣿⣿⣿⣿⣿⣿⣿⠀⠀⠀⠀⠀⠀⠀⠀⠀⠀⠀⠀</a:t>
            </a:r>
            <a:br/>
            <a:r>
              <a:t>⠀⠀⠀⠀⠀⠀⠀⠀⠀⠀⠀⢕⢕⢕⢕⣵⣷⣷⣷⣕⣿⣧⡕⣱⣻⣏⣝⣿⣗⣗⣕⣝⡇⢕⢕⢕⢸⢸⣿⣿⣿⣿⣿⣿⣿⣿⣿⣿⣿⣿⣿⡇⢸⣿⣿⣿⣿⣿⣿⣿⣿⣿⣿⣿⣿⣿⣿⣿⣿⠀⠀⠀⠀⠀⠀⠀⠀⠀⠀⠀⠀</a:t>
            </a:r>
            <a:br/>
            <a:r>
              <a:t>⠀⠀⠀⠀⠀⠀⠀⠀⠀⠀⠀⢕⢕⢕⢕⣵⢏⢜⢻⣿⣿⣿⡸⣟⡿⣿⣿⣿⢿⣿⣿⢿⢇⢕⢕⢕⢸⢸⣿⣿⣿⣿⣿⣿⣿⣿⣿⣿⣿⣿⣿⣷⣸⣿⣿⣿⣿⣿⣿⣿⣿⣿⣿⣿⣿⣿⣿⣿⣿⠀⠀⠀⠀⠀⠀⠀⠀⠀⠀⠀⠀</a:t>
            </a:r>
            <a:br/>
            <a:r>
              <a:t>⠀⠀⠀⠀⠀⠀⠀⠀⠀⠀⠀⢕⢕⢕⢕⢕⢇⢕⢕⢟⣿⣿⣿⣿⣿⣿⣿⣿⣿⣿⣿⣿⡇⢕⢕⢕⢜⣸⣿⣿⣿⣿⣿⣿⣿⣿⣿⣿⣿⣿⣿⣷⣿⢇⣿⣿⣿⣿⣿⣿⣿⣿⣿⣿⣿⣿⣿⣿⣿⠀⠀⠀⠀⠀⠀⠀⠀⠀⠀⠀⠀</a:t>
            </a:r>
            <a:br/>
            <a:r>
              <a:t>⠀⠀⠀⠀⠀⠀⠀⠀⠀⠀⠀⢕⢕⢕⢕⢗⢕⢕⢕⢕⣿⣻⣿⣿⣿⣿⣿⣿⣿⣿⣿⣷⡇⢕⢕⢕⣾⣿⣿⣿⣿⣿⣿⣿⣿⣿⣿⣿⣿⣿⣿⣿⡇⢕⣿⣿⣿⣿⣿⣿⣿⣿⣿⣿⣿⣿⣿⣿⣿⠀⠀⠀⠀⠀⠀⠀⠀⠀⠀⠀⠀</a:t>
            </a:r>
            <a:br/>
            <a:r>
              <a:t>⠀⠀⠀⠀⠀⠀⠀⠀⠀⠀⠀⢕⢕⢕⢵⣵⡇⢕⢕⢸⣿⣿⣿⣿⣿⣿⣿⣿⣿⣿⣿⣿⡇⢕⢕⢻⣿⣿⣿⣿⣿⣿⣿⣿⣿⣿⣿⣿⣿⣿⣿⡏⢕⢕⣿⣿⣿⣿⣿⣿⣿⣿⣿⣿⣿⣿⣿⣿⣿⠀⠀⠀⠀⠀⠀⠀⠀⠀⠀⠀⠀</a:t>
            </a:r>
            <a:br/>
            <a:r>
              <a:t>⠀⠀⠀⠀⠀⠀⠀⠀⠀⠀⠀⢕⢕⢕⢝⣿⡕⢕⢕⢸⣿⣿⣽⣿⣿⣿⣿⣿⣿⣿⣿⣿⣿⣷⣾⣿⣯⢳⢟⣻⣿⣿⣿⣿⣿⣿⣿⣿⣿⣿⣿⡇⢕⢕⣿⣿⣿⣿⣿⣿⣿⣿⣿⣿⣿⣿⣿⣿⣿⠀⠀⠀⠀⠀⠀⠀⠀⠀⠀⠀⠀</a:t>
            </a:r>
            <a:br/>
            <a:r>
              <a:t>⠀⠀⠀⠀⠀⠀⠀⠀⠀⠀⠀⢕⡕⣕⣝⣻⡇⢕⢕⢸⣿⣷⣿⣿⣿⣿⣿⣿⣿⣿⣿⣿⣿⣿⣿⣿⣿⣧⣾⣿⣿⣿⣿⣿⣿⣿⣿⣿⣿⣿⣿⡇⢕⢕⣿⣿⣿⣿⣿⣿⣿⣿⣿⣿⣿⣿⣿⣿⣿⠀⠀⠀⠀⠀⠀⠀⠀⠀⠀⠀⠀</a:t>
            </a:r>
            <a:br/>
            <a:r>
              <a:t>⠀⠀⠀⠀⠀⠀⠀⠀⠀⠀⠀⢼⡿⢿⣿⣿⡇⢵⢕⢼⣿⣿⣿⣿⣿⣿⣿⣿⣿⣿⣿⣿⣿⣿⣿⣿⣿⣿⣿⣿⣿⣿⣿⣿⣿⣿⣿⣿⣿⣿⣿⡇⢕⢕⣿⣿⣿⣿⣿⣿⣿⣿⣿⣿⣿⣿⣿⣿⣿⠀⠀⠀⠀⠀⠀⠀⠀⠀⠀⠀⠀</a:t>
            </a:r>
            <a:br/>
            <a:r>
              <a:t>⠀⠀⠀⠀⠀⠀⠀⠀⠀⠀⠀⣾⣿⣿⣿⢿⢇⣾⡕⣼⣿⣿⣿⣿⣿⣿⣿⣿⣿⣿⢿⣿⣿⣿⣿⣿⣿⣿⣿⣿⣿⣿⣿⣿⣿⣿⣿⣿⣿⣿⣿⣧⢕⢕⣿⣿⣿⣿⣿⣿⣿⣿⣿⣿⣿⣿⣿⣿⣿⠀⠀⠀⠀⠀⠀⠀⠀⠀⠀⠀⠀</a:t>
            </a:r>
            <a:br/>
            <a:r>
              <a:t>⠀⠀⠀⠀⠀⠀⠀⠀⠀⠀⠀⣏⣽⣹⣹⣽⣹⣏⣏⣟⣟⣻⣻⣻⣻⣟⣟⣟⣿⣻⣻⣿⣿⣿⣿⣿⣿⣿⣿⣿⣿⣿⣿⣿⣿⢿⢿⢟⣿⣿⣿⣿⣵⢵⢿⢿⢿⢿⢿⢿⢿⢿⣿⣿⣿⣿⣿⣿⣿⠀⠀⠀⠀⠀⠀⠀⠀⠀⠀⠀⠀</a:t>
            </a:r>
            <a:br/>
            <a:r>
              <a:t>⠀⠀⠀⠀⠀⠀⠀⠀⠀⠀⠀⢿⢿⢿⢿⢿⢿⣿⣿⣿⣿⣿⣿⣿⣿⣿⣿⣿⣿⣿⣿⣿⣿⣿⣿⣿⣿⣿⣿⣿⣿⣿⡿⢿⢞⢗⢞⣿⣿⣿⣿⣿⣿⣿⣿⣿⣯⣽⣽⣽⣽⣽⣽⣽⣽⣽⣽⣿⣿⠀⠀⠀⠀⠀⠀⠀⠀⠀⠀⠀⠀</a:t>
            </a:r>
            <a:br/>
            <a:r>
              <a:t>⠀⠀⠀⠀⠀⠀⠀⠀⠀⠀⠀⢀⢄⢅⢅⢄⢔⠄⠄⢅⢅⠀⠁⠅⠀⠄⠄⢀⢄⢅⢄⢁⢅⢘⢝⢕⢜⢝⣝⢏⣿⣿⢝⠙⢙⢉⢉⢉⠉⢙⠝⠉⢙⢙⢙⣝⣟⣗⣗⣖⣖⣗⣲⣷⣵⣵⣷⣵⣵⠀⠀⠀⠀⠀⠀⠀⠀⠀⠀⠀⠀</a:t>
            </a:r>
            <a:br/>
            <a:r>
              <a:t>⠀⠀⠀⠀⠀⠀⠀⠀⠀⠀⠀⢕⢕⢕⢕⢕⢕⢕⢕⢕⣕⣕⣕⣕⣗⣞⣟⣟⣗⣗⣗⣇⢕⢕⢕⢕⢕⢕⢇⢕⢻⣿⡇⢕⢕⢕⢕⢕⢕⢕⢔⢴⢷⢷⢿⢿⢿⢿⢿⢿⢿⢿⣿⣿⣿⣿⣿⣿⣿⠀⠀⠀⠀⠀⠀⠀⠀⠀⠀⠀⠀</a:t>
            </a:r>
            <a:br/>
            <a:r>
              <a:t>⠀⠀⠀⠀⠀⠀⠀⠀⠀⠀⠀⢄⢕⢕⢕⢕⢅⢕⢕⢅⢕⡕⣕⣍⣝⣝⣝⣝⣝⣝⣝⣝⢕⢕⢕⢇⢕⢕⢕⢕⢕⣿⣿⢟⢙⢛⢛⢝⢟⢟⢟⢟⢝⢝⢝⢝⢟⢝⢝⢝⢏⢟⢟⢟⢟⢟⢟⢟⢟⠀⠀⠀⠀⠀⠀⠀⠀⠀⠀⠀⠀</a:t>
            </a:r>
            <a:br/>
            <a:r>
              <a:t>⠀⠀⠀⠀⠀⠀⠀⠀⠀⠀⠀⣿⣿⣿⡟⢝⣿⣿⣿⣿⣿⣿⣿⣿⣷⣷⣷⢗⢳⣷⣷⡷⢕⢕⢕⢕⢕⢕⢕⢕⢕⣿⣿⣿⣽⣽⣵⣽⣽⣵⣵⣵⣵⣧⣵⣵⣵⣵⣵⣷⣷⣷⣷⣷⣷⣷⣷⣷⣷⠀⠀⠀⠀⠀⠀⠀⠀⠀⠀⠀⠀</a:t>
            </a:r>
            <a:br/>
            <a:r>
              <a:t>⠀⠀⠀⠀⠀⠀⠀⠀⠀⠀⠀⣿⣿⣿⡇⢕⢿⣿⣿⣿⣿⣿⣿⣿⣿⣿⣿⢕⢸⣿⣿⢇⢕⡕⢕⢕⠅⢀⠅⢕⢕⢜⣿⣿⣿⣿⣿⣿⣿⣿⣿⣿⣿⣿⣿⣿⣿⣿⣿⣿⣿⣿⣿⣿⣿⣿⣿⣿⣿⠀⠀⠀⠀⠀⠀⠀⠀⠀⠀⠀⠀</a:t>
            </a:r>
            <a:br/>
            <a:r>
              <a:t>⠀⠀⠀⠀⠀⠀⠀⠀⠀⠀⠀⣿⣿⣿⢕⢕⢻⣿⣿⣿⣿⣿⣿⣿⣿⣿⣿⢕⢸⣿⡏⢕⣼⣿⢕⢕⢄⡔⢔⢕⢕⢕⢸⣿⣿⣿⣿⣿⣿⣿⣿⣿⣿⣿⣿⣿⣿⣿⣿⣿⣿⣿⣿⣿⣿⣿⣿⣿⣿⠀⠀⠀⠀⠀⠀⠀⠀⠀⠀⠀⠀</a:t>
            </a:r>
            <a:br/>
            <a:r>
              <a:t>⠀⠀⠀⠀⠀⠀⠀⠀⠀⠀⠀⣿⣿⣿⢕⢕⣸⣿⣿⣿⣿⣿⣿⣿⣿⣿⣿⢕⢸⣿⢕⢕⣿⣿⢕⢕⢸⣿⡕⢕⢕⢕⣿⣿⣿⣿⣿⣿⣿⣿⣿⣿⣿⣿⣿⣿⣿⣿⣿⣿⣿⣿⣿⣿⣿⣿⣿⣿⣿⠀⠀⠀⠀⠀⠀⠀⠀⠀⠀⠀⠀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⠀⠀⠀⠀⠀⠀⠀⠀⠀⠀⠀⣿⣿⣿⢕⢕⣿⣿⣿⣿⣿⣿⣿⣿⣿⣿⣿⢕⢸⡏⢕⣱⣿⢇⢕⢱⣿⣿⡇⢕⢕⢕⢻⣿⣿⣿⣿⣿⣿⣿⣿⣿⣿⣿⣿⣿⣿⣿⣿⣿⣿⣿⣿⣿⣿⣿⣿⣿⣿⠀⠀⠀⠀⠀⠀⠀⠀⠀⠀⠀⠀</a:t>
            </a:r>
            <a:br/>
            <a:r>
              <a:t>⠀⠀⠀⠀⠀⠀⠀⠀⠀⠀⠀⣿⣿⡟⢕⢕⣿⣿⣿⣿⣿⣿⣿⣿⣿⣿⡿⢕⣸⢇⢜⡿⢏⢕⢕⣼⣿⣿⢕⢕⢕⢕⢜⣿⣿⣿⣿⣿⣿⣿⣿⣿⣿⣿⣿⣿⣿⣿⣿⣿⣿⣿⣿⣿⣿⣿⣿⣿⣿⠀⠀⠀⠀⠀⠀⠀⠀⠀⠀⠀⠀</a:t>
            </a:r>
            <a:br/>
            <a:r>
              <a:t>⠀⠀⠀⠀⠀⠀⠀⠀⠀⠀⠀⣿⣿⡇⢕⢕⣿⣿⣿⣿⣿⣿⣿⣿⣿⣿⡇⢕⢹⢕⢱⡇⢕⢕⣼⣿⣿⣿⢕⠀⠀⢕⢕⣿⣿⣿⣿⣿⣿⣿⣿⣿⣿⣿⣿⣿⣿⣿⣿⣿⣿⣿⣿⣿⣿⣿⣿⣿⣿⠀⠀⠀⠀⠀⠀⠀⠀⠀⠀⠀⠀</a:t>
            </a:r>
            <a:br/>
            <a:r>
              <a:t>⠀⠀⠀⠀⠀⠀⠀⠀⠀⠀⠀⠛⠛⠑⠑⠘⠛⠛⠛⠛⠛⠛⠛⠛⠛⠛⠃⠑⠑⠑⠘⠑⠑⠘⠛⠛⠛⠛⠃⠀⠐⠑⠑⠙⠛⠛⠛⠛⠛⠛⠛⠛⠛⠛⠛⠛⠛⠛⠛⠛⠛⠛⠛⠛⠛⠛⠛⠛⠛⠀⠀⠀⠀⠀⠀⠀⠀⠀⠀⠀⠀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⠀⠀⠀⠀⠀⠀⠀⠀⠀⠀⠀⢕⢕⢕⢕⢕⢕⢕⢕⢸⣿⢕⢕⢸⣿⡿⣿⣟⢝⢟⢟⣝⢕⢕⢕⢕⣿⣼⣿⣿⣿⣿⣿⣿⣿⣿⣿⣿⣿⣿⣿⡇⢕⢕⣿⣿⣿⣿⣿⣿⣿⣿⣿⣿⣿⣿⣿⣿⣿⠀⠀⠀⠀⠀⠀⠀⠀⠀⠀⠀⠀</a:t>
            </a:r>
            <a:br/>
            <a:r>
              <a:t>⠀⠀⠀⠀⠀⠀⠀⠀⠀⠀⠀⢕⢕⢕⢕⢕⢕⢕⢕⢸⣿⣕⣕⣽⣽⣵⣼⣿⣿⣷⣵⣼⡇⢕⢕⢕⣿⣿⣿⣿⣿⣿⣿⣿⣿⣿⣿⣿⣿⣿⣿⡇⢕⢕⣿⣿⣿⣿⣿⣿⣿⣿⣿⣿⣿⣿⣿⣿⣿⠀⠀⠀⠀⠀⠀⠀⠀⠀⠀⠀⠀</a:t>
            </a:r>
            <a:br/>
            <a:r>
              <a:t>⠀⠀⠀⠀⠀⠀⠀⠀⠀⠀⠀⢕⢕⣟⢕⢇⢕⢕⢕⢸⣿⢕⣸⣻⣿⣿⣿⣿⣿⣿⣿⣿⢇⢕⢕⢕⢏⣽⣿⣿⣿⣿⣿⣿⣿⣿⣿⣿⣿⣿⣿⡇⢕⢕⣿⣿⣿⣿⣿⣿⣿⣿⣿⣿⣿⣿⣿⣿⣿⠀⠀⠀⠀⠀⠀⠀⠀⠀⠀⠀⠀</a:t>
            </a:r>
            <a:br/>
            <a:r>
              <a:t>⠀⠀⠀⠀⠀⠀⠀⠀⠀⠀⠀⢱⣿⣿⣿⣿⣷⣵⢕⢸⣿⢿⢿⣿⡿⣿⣿⣿⣿⣿⣿⣿⢇⢕⢕⡕⣾⣟⣿⣿⣿⣿⣿⣿⣿⣿⣿⣿⣿⣿⣿⣿⣿⡗⣹⣿⣿⣿⣿⣿⣿⣿⣿⣿⣿⣿⣿⣿⣿⠀⠀⠀⠀⠀⠀⠀⠀⠀⠀⠀⠀</a:t>
            </a:r>
            <a:br/>
            <a:r>
              <a:t>⠀⠀⠀⠀⠀⠀⠀⠀⠀⠀⠀⢕⣽⣟⢟⢟⢻⣿⣿⣿⣿⣷⣿⣿⣿⣿⣿⣿⣿⣿⣿⣿⡇⢕⢕⣝⣿⣿⣿⣿⣿⣿⣿⣿⣿⣿⣿⣿⣿⣿⣿⣿⣿⡿⣿⣿⣿⣿⣿⣿⣿⣿⣿⣿⣿⣿⣿⣿⣿⠀⠀⠀⠀⠀⠀⠀⠀⠀⠀⠀⠀</a:t>
            </a:r>
            <a:br/>
            <a:r>
              <a:t>⠀⠀⠀⠀⠀⠀⠀⠀⠀⠀⠀⢕⢕⢕⢱⣷⢕⢝⢝⢹⣿⣿⣿⣿⣿⣿⣿⣿⣿⣿⣿⣿⣿⣷⣿⣿⣧⢝⢜⣿⣿⣿⣿⣿⣿⣿⣿⣿⣿⣿⣿⡇⢝⢕⣿⣿⣿⣿⣿⣿⣿⣿⣿⣿⣿⣿⣿⣿⣿⠀⠀⠀⠀⠀⠀⠀⠀⠀⠀⠀⠀</a:t>
            </a:r>
            <a:br/>
            <a:r>
              <a:t>⠀⠀⠀⠀⠀⠀⠀⠀⠀⠀⠀⢕⢕⢕⢹⣿⢕⢕⢕⢸⣿⢟⣿⣿⣿⣿⣿⣿⣿⣿⣿⣿⣿⣿⣿⣿⣿⣷⣿⣿⣿⣿⣿⣿⣿⣿⣿⣿⣿⣿⣿⡇⢕⢕⣿⣿⣿⣿⣿⣿⣿⣿⣿⣿⣿⣿⣿⣿⣿⠀⠀⠀⠀⠀⠀⠀⠀⠀⠀⠀⠀</a:t>
            </a:r>
            <a:br/>
            <a:r>
              <a:t>⠀⠀⠀⠀⠀⠀⠀⠀⠀⠀⠀⢕⣕⣕⣟⣿⡕⢕⢕⢸⣿⣿⣿⣿⣿⣿⣿⣿⣿⣿⣿⣿⡿⣿⣿⣿⣿⣿⣿⣿⣿⣿⣿⣿⣿⣿⣿⣿⣿⣿⣿⡇⢕⢕⣿⣿⣿⣿⣿⣿⣿⣿⣿⣿⣿⣿⣿⣿⣿⠀⠀⠀⠀⠀⠀⠀⠀⠀⠀⠀⠀</a:t>
            </a:r>
            <a:br/>
            <a:r>
              <a:t>⠀⠀⠀⠀⠀⠀⠀⠀⠀⠀⠀⢾⣿⢿⣿⡿⢇⡵⢕⣼⣿⣿⣿⣿⣿⣿⣿⣿⣿⣿⣿⣿⡧⣿⣿⣿⣿⣿⣿⣿⣿⣿⣿⣿⣿⣿⣿⣿⣿⣿⣿⡇⢕⢕⣿⣿⣿⣿⣿⣿⣿⣿⣿⣿⣿⣿⣿⣿⣿⠀⠀⠀⠀⠀⠀⠀⠀⠀⠀⠀⠀</a:t>
            </a:r>
            <a:br/>
            <a:r>
              <a:t>⠀⠀⠀⠀⠀⠀⠀⠀⠀⠀⠀⣿⣿⣿⡿⢟⢳⣷⢕⣿⣿⣿⣿⣿⣿⣿⣿⣿⣿⡿⣿⣿⣷⣹⣿⣿⣿⣿⣿⣿⣿⣿⣿⣿⣿⣿⣿⣿⣿⣿⣿⡇⢕⢕⣿⣿⣿⣿⣿⣿⣿⣿⣿⣿⣿⣿⣿⣿⣿⠀⠀⠀⠀⠀⠀⠀⠀⠀⠀⠀⠀</a:t>
            </a:r>
            <a:br/>
            <a:r>
              <a:t>⠀⠀⠀⠀⠀⠀⠀⠀⠀⠀⠀⣇⣏⣽⣽⣹⣹⣽⣯⣯⣯⣯⣿⣹⣻⣿⣟⣿⣟⣿⣿⣻⣿⣿⡿⡿⢿⢟⢿⣿⣿⣿⣿⣿⣿⡿⢟⣻⣿⣿⣿⣷⣷⣷⡿⡿⢿⢿⢿⢿⢿⢿⢿⢿⢿⢿⣿⡿⣿⠀⠀⠀⠀⠀⠀⠀⠀⠀⠀⠀⠀</a:t>
            </a:r>
            <a:br/>
            <a:r>
              <a:t>⠀⠀⠀⠀⠀⠀⠀⠀⠀⠀⠀⠿⠿⢿⢿⢿⢿⢿⢿⢿⢿⢿⣿⣿⣿⣿⣿⣿⣿⣿⣿⣿⣿⣿⢇⢕⢕⢕⣾⢇⣿⣿⣷⣷⡗⢗⢱⣿⣿⣿⣿⣿⣿⣿⢿⢿⢿⢟⢟⢿⢿⣿⣿⣿⣿⣿⣿⣿⣿⠀⠀⠀⠀⠀⠀⠀⠀⠀⠀⠀⠀</a:t>
            </a:r>
            <a:br/>
            <a:r>
              <a:t>⠀⠀⠀⠀⠀⠀⠀⠀⠀⠀⠀⢀⢀⢀⢀⢀⢄⢄⢄⢄⢅⢄⢄⠀⠄⠅⠄⠄⠀⠁⠅⠅⢕⢕⢕⢕⢕⢕⢕⢱⢝⣿⣿⢕⢉⠈⢉⢉⠉⠙⠉⢉⢙⢍⣝⣝⣟⣗⣗⣖⣗⣗⣳⣗⣗⣗⣷⣗⣗⠀⠀⠀⠀⠀⠀⠀⠀⠀⠀⠀⠀</a:t>
            </a:r>
            <a:br/>
            <a:r>
              <a:t>⠀⠀⠀⠀⠀⠀⠀⠀⠀⠀⠀⢕⢕⢕⢕⢕⢕⢕⢕⢕⢕⣕⣕⣕⣗⣕⣗⣇⣗⣕⣗⡎⢕⢕⢄⢁⢕⢕⢕⢕⢕⣿⣿⡕⢕⢕⢕⢔⢔⢕⢰⢴⢷⢷⢮⢿⢿⢿⢿⢿⢿⢿⢿⢿⡿⢿⣿⣿⣿⠀⠀⠀⠀⠀⠀⠀⠀⠀⠀⠀⠀</a:t>
            </a:r>
            <a:br/>
            <a:r>
              <a:t>⠀⠀⠀⠀⠀⠀⠀⠀⠀⠀⠀⢄⢕⢕⢕⢕⢕⢕⢅⢅⣅⢅⢅⣕⣕⣌⣜⣝⣍⣍⡝⢕⣵⣕⢕⠕⠕⠅⢑⢕⢕⢝⢹⣿⡝⢝⢙⢝⢝⢝⢝⢝⢝⢝⢝⢙⢝⢙⢝⢝⢝⢟⢟⢟⢟⢟⢟⢟⢟⠀⠀⠀⠀⠀⠀⠀⠀⠀⠀⠀⠀</a:t>
            </a:r>
            <a:br/>
            <a:r>
              <a:t>⠀⠀⠀⠀⠀⠀⠀⠀⠀⠀⠀⣿⣿⣿⡏⢝⣿⣿⣿⣿⣿⣿⣿⣿⣿⣿⣿⢟⢳⡷⢕⣺⣿⣿⡇⠕⣰⣕⢕⢕⢕⢕⢕⣿⣿⣿⣷⣷⣷⣷⣷⣿⣿⣷⣷⣷⣧⣵⣵⣼⣽⣯⣯⣽⣷⣾⣿⣿⣿⠀⠀⠀⠀⠀⠀⠀⠀⠀⠀⠀⠀</a:t>
            </a:r>
            <a:br/>
            <a:r>
              <a:t>⠀⠀⠀⠀⠀⠀⠀⠀⠀⠀⠀⣿⣿⣿⢇⢸⣿⣿⣿⣿⣿⣿⣿⣿⣿⣿⡟⢕⢸⢕⢱⣾⣿⡏⠕⣱⣿⣿⡇⢕⢕⢕⢕⣿⣿⣿⣿⣿⣿⣿⣿⣿⣿⣿⣿⣿⣿⣿⣿⣿⣿⣿⣿⣿⣿⣿⣿⣿⣿⠀⠀⠀⠀⠀⠀⠀⠀⠀⠀⠀⠀</a:t>
            </a:r>
            <a:br/>
            <a:r>
              <a:t>⠀⠀⠀⠀⠀⠀⠀⠀⠀⠀⠀⣿⣿⣿⢕⢜⣿⣿⣿⣿⣿⣿⣿⣿⣿⣿⡇⢕⢸⣷⣾⣿⣿⢕⣵⣿⣿⣿⣿⢕⢕⢕⢕⢜⣿⣿⣿⣿⣿⣿⣿⣿⣿⣿⣿⣿⣿⣿⣿⣿⣿⣿⣿⣿⣿⣿⣿⣿⣿⠀⠀⠀⠀⠀⠀⠀⠀⠀⠀⠀⠀</a:t>
            </a:r>
            <a:br/>
            <a:r>
              <a:t>⠀⠀⠀⠀⠀⠀⠀⠀⠀⠀⠀⣿⣿⣿⢕⢕⣿⣿⣿⣿⣿⣿⣿⣿⣿⣿⡇⢕⢱⣟⡿⢟⢕⣾⣿⣿⣿⣿⣿⣇⢕⢕⢕⢕⣿⣿⣿⣿⣿⣿⣿⣿⣿⣿⣿⣿⣿⣿⣿⣿⣿⣿⣿⣿⣿⣿⣿⣿⣿⠀⠀⠀⠀⠀⠀⠀⠀⠀⠀⠀⠀</a:t>
            </a:r>
            <a:br/>
            <a:r>
              <a:t>⠀⠀⠀⠀⠀⠀⠀⠀⠀⠀⠀⣿⣿⡏⢕⢕⣿⣿⣿⣿⣿⣿⣿⣿⣿⣿⡇⢕⢸⣿⢕⢱⣾⣿⣿⣿⣿⣿⣿⣿⡕⢕⢕⢕⢹⣿⣿⣿⣿⣿⣿⣿⣿⣿⣿⣿⣿⣿⣿⣿⣿⣿⣿⣿⣿⣿⣿⣿⣿⠀⠀⠀⠀⠀⠀⠀⠀⠀⠀⠀⠀</a:t>
            </a:r>
            <a:br/>
            <a:r>
              <a:t>⠀⠀⠀⠀⠀⠀⠀⠀⠀⠀⠀⣿⣿⡇⢕⢸⣿⣿⣿⣿⣿⣿⣿⣿⣿⣿⢇⢕⢸⢟⣱⣿⣿⣿⣿⣿⣿⣿⣿⣿⣿⡕⢕⢕⢕⣿⣿⣿⣿⣿⣿⣿⣿⣿⣿⣿⣿⣿⣿⣿⣿⣿⣿⣿⣿⣿⣿⣿⣿⠀⠀⠀⠀⠀⠀⠀⠀⠀⠀⠀⠀</a:t>
            </a:r>
            <a:br/>
            <a:r>
              <a:t>⠀⠀⠀⠀⠀⠀⠀⠀⠀⠀⠀⣿⣿⢕⢕⢸⣿⣿⣿⣿⣿⣿⣿⣿⣿⢇⢕⢕⣹⣿⣿⣿⣿⣿⣿⣿⣿⣿⣿⣿⣿⣷⢕⢕⢕⢹⣿⣿⣿⣿⣿⣿⣿⣿⣿⣿⣿⣿⣿⣿⣿⣿⣿⣿⣿⣿⣿⣿⣿⠀⠀⠀⠀⠀⠀⠀⠀⠀⠀⠀⠀</a:t>
            </a:r>
            <a:br/>
            <a:r>
              <a:t>⠀⠀⠀⠀⠀⠀⠀⠀⠀⠀⠀⠛⠛⠑⠑⠘⠛⠛⠛⠛⠛⠛⠛⠛⠛⠑⠑⠑⠛⠛⠛⠛⠛⠛⠛⠛⠛⠛⠛⠛⠛⠛⠃⠑⠑⠘⠛⠛⠛⠛⠛⠛⠛⠛⠛⠛⠛⠛⠛⠛⠛⠛⠛⠛⠛⠛⠛⠛⠛⠀⠀⠀⠀⠀⠀⠀⠀⠀⠀⠀⠀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⠀⠀⠀⠀⠀⠀⠀⠀⠀⠀⠀⣿⣿⣿⣿⣿⣿⣿⣿⣿⣿⣿⣿⣿⣿⣿⣿⣿⣿⣿⣿⣿⣿⣿⡿⢟⢏⢇⢕⢕⢕⢕⢜⢹⣿⣿⣿⣿⣿⣿⣿⣿⣿⣿⣿⣿⣿⣿⣿⣿⣿⣿⣿⣿⣿⣿⣿⣿⣿⠀⠀⠀⠀⠀⠀⠀⠀⠀⠀⠀⠀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⠀⠀⠀⠀⠀⠀⠀⠀⠀⠀⠀⣿⣿⣿⣿⣿⣿⣿⣿⣿⣿⣿⣿⣿⣿⣿⣿⣿⣿⣿⣿⣿⣿⣿⡕⢕⢕⢕⣱⣵⡕⢔⢕⢕⢿⣿⣿⣿⣿⣿⣿⣿⣿⣿⣿⣿⣿⣿⣿⣿⣿⣿⣿⣿⣿⣿⣿⣿⣿⠀⠀⠀⠀⠀⠀⠀⠀⠀⠀⠀⠀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⠀⠀⠀⠀⠀⠀⠀⠀⠀⠀⠀⣿⣿⣿⣿⣿⣿⣿⣿⣿⣿⣿⣿⣿⣿⣿⣿⣿⣿⣿⣿⣿⣿⣿⣷⣷⣷⣿⣿⣿⣿⡕⢕⢕⢸⣿⣿⣿⣿⣿⣿⣿⣿⣿⣿⣿⣿⣿⣿⣿⣿⣿⣿⣿⣿⣿⣿⣿⣿⠀⠀⠀⠀⠀⠀⠀⠀⠀⠀⠀⠀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⠀⠀⠀⠀⠀⠀⠀⠀⠀⠀⠀⣿⣿⣿⣿⣿⣿⣿⣿⣿⣿⣿⣿⣿⣿⣿⣿⣿⣿⣿⣿⣿⣿⣿⣿⡿⢿⡟⢟⣿⣿⣿⣾⣿⣿⣿⣿⣿⣿⣿⣿⣿⣿⣿⣿⣿⣿⣿⣿⣿⣿⣿⣿⣿⣿⣿⣿⣿⣿⠀⠀⠀⠀⠀⠀⠀⠀⠀⠀⠀⠀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⠀⠀⠀⠀⠀⠀⠀⠀⠀⠀⠀⣿⣿⣿⣿⣿⣿⣿⣿⣿⣿⣿⣿⣿⣿⣿⣿⣿⣿⣿⣿⣿⣿⣿⣿⣷⣾⣿⣷⣿⣿⣿⣿⣿⣿⣿⣿⣿⣿⣿⣿⣿⣿⣿⣿⣿⣿⣿⣿⣿⣿⣿⣿⣿⣿⣿⣿⣿⣿⠀⠀⠀⠀⠀⠀⠀⠀⠀⠀⠀⠀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⠀⠀⠀⠀⠀⠀⠀⠀⠀⠀⠀⣿⣿⣿⣿⣿⣿⣿⣿⣿⣿⣿⣿⣿⣿⣿⣿⣿⣿⣿⣿⣿⣿⣿⣿⣿⣿⡿⣿⣿⣿⡟⣿⣿⣿⣿⣿⣿⣿⣿⣿⣿⣿⣿⣿⣿⣿⣿⣿⣿⣿⣿⣿⣿⣿⣿⣿⣿⣿⠀⠀⠀⠀⠀⠀⠀⠀⠀⠀⠀⠀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⠀⠀⠀⠀⠀⠀⠀⠀⠀⠀⠀⣿⣿⣿⣿⣿⣿⣿⣿⣿⣿⣿⣿⣿⣿⣿⣿⣿⣿⣿⣿⣿⣿⣿⣿⡿⢿⣿⣿⣿⢿⡧⣿⣿⣿⡿⢿⣿⣿⣿⣿⣿⣿⣿⣿⣿⣿⣿⣿⣿⣿⣿⣿⣿⣿⣿⣿⣿⣿⠀⠀⠀⠀⠀⠀⠀⠀⠀⠀⠀⠀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⠀⠀⠀⠀⠀⠀⠀⠀⠀⠀⠀⣿⣿⣿⣿⣿⣿⣿⣿⣿⣿⣿⣿⣿⣿⣿⣿⣿⣿⣿⣿⣿⢿⢏⠕⠁⠁⢹⣧⣜⣽⣷⣿⣟⣿⡇⢕⢕⢝⢝⢟⢿⣿⣿⣿⣿⣿⣿⣿⣿⣿⣿⣿⣿⣿⣿⣿⣿⣿⠀⠀⠀⠀⠀⠀⠀⠀⠀⠀⠀⠀</a:t>
            </a:r>
            <a:br/>
            <a:r>
              <a:t>⠀⠀⠀⠀⠀⠀⠀⠀⠀⠀⠀⣿⣿⣿⣿⣿⣿⣿⣿⣿⣿⣿⣿⣿⣿⣿⣿⣿⡟⢟⠝⠕⢑⢕⢕⢀⠀⢸⣿⣿⣿⣿⣿⣿⣿⢇⢕⢕⢕⢕⢕⢕⢕⢹⣿⣿⣿⣿⣿⣿⣿⣿⣿⣿⣿⣿⣿⣿⣿⠀⠀⠀⠀⠀⠀⠀⠀⠀⠀⠀⠀</a:t>
            </a:r>
            <a:br/>
            <a:r>
              <a:t>⠀⠀⠀⠀⠀⠀⠀⠀⠀⠀⠀⣿⣿⣿⣿⣿⣿⣿⣿⣿⣿⣿⣿⣿⣿⣿⣿⣿⢕⢕⠀⠀⢅⢕⢕⢕⢀⢁⣽⣿⣯⣽⣿⣟⣏⢕⢕⢕⢕⢕⢕⠕⠑⢕⣿⣿⣿⣿⣿⣿⣿⣿⣿⣿⣿⣿⣿⣿⣿⠀⠀⠀⠀⠀⠀⠀⠀⠀⠀⠀⠀</a:t>
            </a:r>
            <a:br/>
            <a:r>
              <a:t>⠀⠀⠀⠀⠀⠀⠀⠀⠀⠀⠀⣿⣿⣿⣿⣿⣿⣿⣿⣿⣿⣿⣿⣿⣿⣿⣿⣿⡇⢄⠀⠀⢕⢕⠀⠁⢑⣼⣟⣿⣿⣿⢿⣗⡇⢑⢕⢕⢕⢕⢕⠀⠀⢕⣿⣿⣿⣿⣿⣿⣿⣿⣿⣿⣿⣿⣿⣿⣿⠀⠀⠀⠀⠀⠀⠀⠀⠀⠀⠀⠀</a:t>
            </a:r>
            <a:br/>
            <a:r>
              <a:t>⠀⠀⠀⠀⠀⠀⠀⠀⠀⠀⠀⣿⣿⣿⣿⣿⣿⣿⣿⣿⣿⣿⣿⣿⣿⣿⣿⣿⡇⠁⠀⠀⠁⢕⠀⠀⢸⣿⣿⣿⣿⢯⢽⣗⡇⢐⢕⢕⢔⢅⠀⠀⠀⢕⣿⣿⣿⣿⣿⣿⣿⣿⣿⣿⣿⣿⣿⣿⣿⠀⠀⠀⠀⠀⠀⠀⠀⠀⠀⠀⠀</a:t>
            </a:r>
            <a:br/>
            <a:r>
              <a:t>⠀⠀⠀⠀⠀⠀⠀⠀⠀⠀⠀⣿⣿⣿⣿⣿⣿⣿⣿⣿⣿⣿⣿⣿⣿⣿⣿⣿⢕⠀⠀⠀⠀⠁⢔⢞⢟⢿⢫⢹⢽⢽⣻⣗⢆⠐⢕⢕⠕⠀⠀⠀⠀⢸⣿⣿⣿⣿⣿⣿⣿⣿⣿⣿⣿⣿⣿⣿⣿⠀⠀⠀⠀⠀⠀⠀⠀⠀⠀⠀⠀</a:t>
            </a:r>
            <a:br/>
            <a:r>
              <a:t>⠀⠀⠀⠀⠀⠀⠀⠀⠀⠀⠀⣿⣿⣿⣿⣿⣿⣿⣿⣿⣿⣿⣿⣿⣿⣿⣿⡗⠑⠀⢀⢄⢀⠀⠑⠀⠕⠕⠑⠌⢽⢕⣺⡗⠇⠀⢕⢕⠀⠀⠀⠀⠀⢸⣿⣿⣿⣿⣿⣿⣿⣿⣿⣿⣿⣿⣿⣿⣿⠀⠀⠀⠀⠀⠀⠀⠀⠀⠀⠀⠀</a:t>
            </a:r>
            <a:br/>
            <a:r>
              <a:t>⠀⠀⠀⠀⠀⠀⠀⠀⠀⠀⠀⣿⣿⣿⣿⣿⣿⣿⣿⣿⣿⣿⣿⣿⣿⣿⣿⢕⠔⠁⠁⠕⠀⠀⠀⢀⢀⠀⠀⠅⢕⢕⢸⡇⢕⠀⠑⠀⠀⠀⠀⠀⢀⣾⣿⣿⣿⣿⣿⣿⣿⣿⣿⣿⣿⣿⣿⣿⣿⠀⠀⠀⠀⠀⠀⠀⠀⠀⠀⠀⠀</a:t>
            </a:r>
            <a:br/>
            <a:r>
              <a:t>⠀⠀⠀⠀⠀⠀⠀⠀⠀⠀⠀⣿⣿⣿⣿⣿⣿⣿⣿⣿⣿⣿⣿⣿⣿⣿⣿⡇⠀⠀⠀⠀⠀⠀⠔⠑⠀⠀⠀⢅⢽⢕⢸⡇⢐⠀⠀⠀⠀⠀⠀⠀⢱⣿⣿⣿⣿⣿⣿⣿⣿⣿⣿⣿⣿⣿⣿⣿⣿⠀⠀⠀⠀⠀⠀⠀⠀⠀⠀⠀⠀</a:t>
            </a:r>
            <a:br/>
            <a:r>
              <a:t>⠀⠀⠀⠀⠀⠀⠀⠀⠀⠀⠀⣿⣿⣿⣿⣿⣿⣿⣿⣿⣿⣿⣿⣿⣿⣿⣿⣇⠀⠀⠀⠀⠀⠀⠀⠀⠀⠀⠄⢕⡝⢝⢽⠕⢄⠀⠀⠀⠀⠀⠀⢄⣾⣿⣿⣿⣿⣿⣿⣿⣿⣿⣿⣿⣿⣿⣿⣿⣿⠀⠀⠀⠀⠀⠀⠀⠀⠀⠀⠀⠀</a:t>
            </a:r>
            <a:br/>
            <a:r>
              <a:t>⠀⠀⠀⠀⠀⠀⠀⠀⠀⠀⠀⣿⣿⣿⣿⣿⣿⣿⣿⣿⣿⣿⣿⣿⣿⣿⣿⣿⣷⣄⢀⢄⠀⠀⠀⠀⠀⠀⠀⢔⠑⢎⢝⠕⢑⠀⠀⠔⠀⠀⠀⣸⣿⣿⣿⣿⣿⣿⣿⣿⣿⣿⣿⣿⣿⣿⣿⣿⣿⠀⠀⠀⠀⠀⠀⠀⠀⠀⠀⠀⠀</a:t>
            </a:r>
            <a:br/>
            <a:r>
              <a:t>⠀⠀⠀⠀⠀⠀⠀⠀⠀⠀⠀⠛⠛⠛⠛⠛⠛⠛⠛⠛⠛⠛⠛⠛⠛⠛⠛⠛⠛⠋⠑⠀⠀⠀⠀⠀⠀⠀⠐⠑⠐⠙⠑⠀⠑⠀⠀⠀⠀⠀⠑⠛⠛⠛⠛⠛⠛⠛⠛⠛⠛⠛⠛⠛⠛⠛⠛⠛⠛⠀⠀⠀⠀⠀⠀⠀⠀⠀⠀⠀⠀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⠀⠀⠀⠀⠀⠀⠀⠀⠀⠀⠀⣿⣿⣿⣿⣿⣿⣿⣿⣿⣿⣷⣯⣿⣵⣿⣾⣿⣽⣿⣿⣿⣿⡿⣿⣿⣿⣿⣿⣿⣿⣿⣿⣿⣿⣿⣿⣿⣿⣿⣿⣿⣿⣿⣿⣿⣿⣿⣿⣿⣿⣿⣿⣿⣿⣿⣿⣿⣿⠀⠀⠀⠀⠀⠀⠀⠀⠀⠀⠀⠀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⠀⠀⠀⠀⠀⠀⠀⠀⠀⠀⠀⣿⣿⣿⣿⣿⣿⣿⣿⣿⣿⣿⣿⣿⣿⣿⣿⣿⣿⣿⣿⣿⣿⣿⣿⣿⣿⣿⣿⣿⣽⣿⣿⣿⣿⣿⣿⣿⣿⣿⣿⣿⣿⣿⣿⣿⣿⣿⣿⣿⣿⣿⣿⣿⣿⣿⣿⣿⣿⠀⠀⠀⠀⠀⠀⠀⠀⠀⠀⠀⠀</a:t>
            </a:r>
            <a:br/>
            <a:r>
              <a:t>⠀⠀⠀⠀⠀⠀⠀⠀⠀⠀⠀⡿⢿⣿⣿⣿⣿⣿⣿⣿⣿⣿⣿⣿⣿⣿⣿⣿⣿⣿⣿⣿⣿⣿⣿⣿⣿⣿⣿⣿⣿⣿⣿⣿⣿⣿⣿⣿⣿⣿⣿⣿⣿⣿⣿⣿⡿⣷⣿⣿⣿⣿⣿⣿⣿⣿⣿⣿⣿⠀⠀⠀⠀⠀⠀⠀⠀⠀⠀⠀⠀</a:t>
            </a:r>
            <a:br/>
            <a:r>
              <a:t>⠀⠀⠀⠀⠀⠀⠀⠀⠀⠀⠀⢵⣕⡕⢕⢝⢟⢿⣿⣿⣿⣿⣿⣿⣿⣿⣿⣿⣿⣿⣿⣿⣿⣿⣿⣿⣿⣿⣿⣿⣿⣿⣿⣿⣿⣿⣿⣿⣿⣿⣿⣿⣿⣿⣿⣿⡯⣼⣿⣿⣿⣿⣿⣿⣿⣿⣿⣿⣿⠀⠀⠀⠀⠀⠀⠀⠀⠀⠀⠀⠀</a:t>
            </a:r>
            <a:br/>
            <a:r>
              <a:t>⠀⠀⠀⠀⠀⠀⠀⠀⠀⠀⠀⢕⠜⢻⣷⣵⡕⢕⢜⢿⣿⣿⣿⣿⣿⣿⣿⣿⣿⣿⣿⣿⣿⣿⣿⣿⣿⣿⠟⢏⢙⢟⢿⣿⣿⣿⣿⣿⣿⣿⣿⣿⣿⣿⣿⣿⣿⣿⣿⣿⣿⣿⣿⣿⣿⣿⣿⣿⣿⠀⠀⠀⠀⠀⠀⠀⠀⠀⠀⠀⠀</a:t>
            </a:r>
            <a:br/>
            <a:r>
              <a:t>⠀⠀⠀⠀⠀⠀⠀⠀⠀⠀⠀⢕⢕⢔⢜⢿⣿⣧⢕⢕⢻⣿⣿⣿⣿⣿⣿⣿⣿⣿⣿⣿⣿⣿⣿⢟⢁⠈⢻⣦⡕⢕⢔⢜⢿⣿⣿⣿⣿⣿⣿⣿⣿⣿⣿⣿⢟⢋⠙⢙⢿⣿⣿⣿⣿⣿⣿⣿⣿⠀⠀⠀⠀⠀⠀⠀⠀⠀⠀⠀⠀</a:t>
            </a:r>
            <a:br/>
            <a:r>
              <a:t>⠀⠀⠀⠀⠀⠀⠀⠀⠀⠀⠀⣕⢕⢕⢕⢕⣿⣿⣯⡵⢕⢿⣿⣿⣿⣿⣿⣿⣿⣿⣿⣿⣿⣿⡟⢕⢅⢕⢅⢝⣿⣇⢕⢕⢕⢿⣿⣿⣿⣿⣿⣿⣿⣿⣿⠙⢷⣕⢕⠑⠕⢹⣿⣿⣿⣿⣿⣿⣿⠀⠀⠀⠀⠀⠀⠀⠀⠀⠀⠀⠀</a:t>
            </a:r>
            <a:br/>
            <a:r>
              <a:t>⠀⠀⠀⠀⠀⠀⠀⠀⠀⠀⠀⣿⣿⣿⣷⣧⣽⣿⣿⢕⢕⢸⣿⣿⣿⣿⣿⣿⣿⣿⣿⣿⣿⣿⣇⣕⣱⣱⣵⣵⣿⣿⡇⢕⢕⢸⣿⣿⣿⣿⣿⣿⣿⣿⡿⢕⣿⣿⡆⢄⠔⢄⢻⣿⣿⣿⣿⡯⣿⠀⠀⠀⠀⠀⠀⠀⠀⠀⠀⠀⠀</a:t>
            </a:r>
            <a:br/>
            <a:r>
              <a:t>⠀⠀⠀⠀⠀⠀⠀⠀⠀⠀⠀⣿⣿⣿⣿⣿⣿⣿⣿⡇⢕⢸⣿⣿⣿⣿⣿⣿⣿⣿⣿⣿⣿⣿⣿⣿⣿⣿⣿⣿⣿⣿⣇⢕⢕⢸⣿⣿⣿⣿⣿⣿⣿⣿⣗⢕⣿⣿⡇⢕⠐⠄⢸⣿⣿⣿⣿⡇⣿⠀⠀⠀⠀⠀⠀⠀⠀⠀⠀⠀⠀</a:t>
            </a:r>
            <a:br/>
            <a:r>
              <a:t>⠀⠀⠀⠀⠀⠀⠀⠀⠀⠀⠀⣿⣿⣿⣿⣿⣿⣿⣿⡇⢕⢸⣿⣿⣿⣿⣿⣿⣿⣯⣿⣿⣿⣿⣿⣿⣿⣿⣿⣿⣿⣿⣷⣕⢱⢸⣿⣿⣿⣿⣿⣿⣿⣿⣿⡇⣿⣿⡇⢔⢄⠐⢸⣿⣿⣿⣿⡏⣿⠀⠀⠀⠀⠀⠀⠀⠀⠀⠀⠀⠀</a:t>
            </a:r>
            <a:br/>
            <a:r>
              <a:t>⠀⠀⠀⠀⠀⠀⠀⠀⠀⠀⠀⣿⣿⣿⣿⣿⣿⣿⣿⡧⢕⢼⣿⣿⣿⣿⣿⣿⣿⣿⣿⣿⣿⣿⣿⣿⣿⣿⡝⢹⣿⣿⣿⣽⣿⣺⣿⣿⣿⣿⣿⣿⣿⣿⡏⢕⣿⣿⢇⠑⠁⠀⢸⣿⣿⣿⣿⢏⣿⠀⠀⠀⠀⠀⠀⠀⠀⠀⠀⠀⠀</a:t>
            </a:r>
            <a:br/>
            <a:r>
              <a:t>⠀⠀⠀⠀⠀⠀⠀⠀⠀⠀⠀⣿⣿⣿⣿⣿⣿⣿⣿⢕⢕⢸⣿⣿⣿⣿⣿⣿⣿⣿⣿⣿⣿⣿⣿⣿⣿⣿⣕⣿⣿⣿⣿⣿⣿⣿⣿⣿⣿⣿⣿⣿⣿⣿⡇⢕⣿⣿⢕⢀⢀⢄⢸⣿⣿⣿⣿⢕⣿⠀⠀⠀⠀⠀⠀⠀⠀⠀⠀⠀⠀</a:t>
            </a:r>
            <a:br/>
            <a:r>
              <a:t>⠀⠀⠀⠀⠀⠀⠀⠀⠀⠀⠀⣿⣿⣿⣿⣿⣿⣿⣿⢇⢕⢸⣿⣿⣿⣿⣿⣿⣿⣿⣿⣿⣿⣿⣿⣿⣿⡟⠛⢸⣿⣿⣿⣿⣿⣿⣿⣿⣿⣿⣿⣿⣿⣿⣿⣇⣿⣿⡕⢕⢕⢕⢸⣿⢿⣿⣟⢁⣿⠀⠀⠀⠀⠀⠀⠀⠀⠀⠀⠀⠀</a:t>
            </a:r>
            <a:br/>
            <a:r>
              <a:t>⠀⠀⠀⠀⠀⠀⠀⠀⠀⠀⠀⣿⣿⣿⣿⣿⣿⣿⣿⣕⢕⢸⣿⣿⣿⣿⣿⣿⣿⣿⣿⣿⣿⣿⣿⣿⣿⢍⠁⠀⢿⣿⣿⣿⣿⣿⣿⣿⣿⣿⣿⣿⣿⣿⣿⣿⣿⣿⡷⡕⢕⢕⢸⣿⣿⣿⣿⢑⣿⠀⠀⠀⠀⠀⠀⠀⠀⠀⠀⠀⠀</a:t>
            </a:r>
            <a:br/>
            <a:r>
              <a:t>⠀⠀⠀⠀⠀⠀⠀⠀⠀⠀⠀⣿⣿⣿⣿⣿⣿⣿⣿⡇⢕⢸⣿⣿⣿⣿⣿⣿⣿⣿⣿⣿⣿⣿⣿⣿⡇⠁⠀⠀⠜⣿⣿⣿⣿⣿⣿⣿⣿⣿⣿⣿⣿⣿⣿⣵⣼⣷⣷⢗⣗⣷⣿⢿⣟⢟⣇⣅⣿⠀⠀⠀⠀⠀⠀⠀⠀⠀⠀⠀⠀</a:t>
            </a:r>
            <a:br/>
            <a:r>
              <a:t>⠀⠀⠀⠀⠀⠀⠀⠀⠀⠀⠀⣿⣿⣿⣿⣿⣿⣿⡿⢟⢕⢹⣿⣿⣿⣿⣿⣿⣿⣿⣿⣿⣿⣿⣿⣿⣇⢀⣱⣔⠀⢻⣿⣿⣿⣿⣿⣿⣿⣿⣿⣿⣿⣿⣿⣿⣾⣿⣿⢿⢿⢿⣿⣿⣿⣿⣿⣾⣿⠀⠀⠀⠀⠀⠀⠀⠀⠀⠀⠀⠀</a:t>
            </a:r>
            <a:br/>
            <a:r>
              <a:t>⠀⠀⠀⠀⠀⠀⠀⠀⠀⠀⠀⣿⣿⣿⣿⣿⣿⣟⣕⣕⣕⣸⣿⡿⢟⢟⢻⠏⠝⢟⠻⢟⢝⢟⣿⠏⢿⢱⣿⣿⡄⠁⢿⣿⣿⣿⣿⣿⣿⣿⣿⣿⣟⣻⣟⣻⣻⣿⣵⣼⣵⣵⣵⣵⣧⣿⣯⣿⣿⠀⠀⠀⠀⠀⠀⠀⠀⠀⠀⠀⠀</a:t>
            </a:r>
            <a:br/>
            <a:r>
              <a:t>⠀⠀⠀⠀⠀⠀⠀⠀⠀⠀⠀⣿⣿⡿⢿⢿⢿⣟⣟⡟⢏⢝⢍⢕⢕⢕⢵⢵⢵⢵⢵⣵⣵⣾⡿⠀⠁⣿⣿⣿⡇⠀⢸⣟⢟⢿⢿⢿⢻⢿⢿⢿⢿⢿⢿⢿⢿⢿⢿⢿⢿⢿⣿⣿⣿⣿⣿⣿⣿⠀⠀⠀⠀⠀⠀⠀⠀⠀⠀⠀⠀</a:t>
            </a:r>
            <a:br/>
            <a:r>
              <a:t>⠀⠀⠀⠀⠀⠀⠀⠀⠀⠀⠀⢕⢱⣾⣿⣿⣿⣿⣿⣿⣳⣕⣵⣷⣾⣿⣿⣿⢿⣿⣿⣟⣟⣟⣝⠀⢸⣟⣟⣟⡇⠀⣝⣕⣕⣕⣗⣎⣕⣕⣕⣕⣕⣕⣕⣕⣕⣱⣵⣷⣗⣜⣪⣽⣽⣯⣿⣯⣿⠀⠀⠀⠀⠀⠀⠀⠀⠀⠀⠀⠀</a:t>
            </a:r>
            <a:br/>
            <a:r>
              <a:t>⠀⠀⠀⠀⠀⠀⠀⠀⠀⠀⠀⡷⢿⣿⣿⣟⣟⣻⣿⡟⢟⢗⢞⢟⢗⢟⢻⢿⢿⢿⢿⢿⢿⢿⢷⢱⡿⢿⠿⢿⢇⢸⣿⣿⣿⣿⣿⣿⣿⣿⣿⣿⣿⣿⣿⣿⣿⣿⣿⣿⣿⣿⣿⣿⣿⣿⣿⣿⣿⠀⠀⠀⠀⠀⠀⠀⠀⠀⠀⠀⠀</a:t>
            </a:r>
            <a:br/>
            <a:r>
              <a:t>⠀⠀⠀⠀⠀⠀⠀⠀⠀⠀⠀⣼⣿⣿⣿⣿⣿⣿⣿⣧⣵⣵⣵⣵⣼⣵⣵⣵⣵⣷⣷⣷⣷⣷⣶⣾⣿⣿⣿⣷⣶⣶⣿⣿⣿⣿⣿⣿⣿⣿⣿⣿⣿⣿⣿⣿⣿⣿⣿⣿⣿⣿⣿⣿⣿⣿⣿⣿⣿⠀⠀⠀⠀⠀⠀⠀⠀⠀⠀⠀⠀</a:t>
            </a:r>
            <a:br/>
            <a:r>
              <a:t>⠀⠀⠀⠀⠀⠀⠀⠀⠀⠀⠀⢟⢟⢏⢝⢻⣿⣿⣿⡝⢝⢝⠝⠝⠙⢙⠛⠝⠙⢙⢝⢟⢟⢟⠟⠝⢙⢛⢟⢟⢛⠟⢟⢟⢟⢟⢟⢟⢟⢻⢿⢿⢿⢿⣿⡿⡿⡿⢿⢿⣿⣿⣿⣿⣿⣿⣿⣿⣿⠀⠀⠀⠀⠀⠀⠀⠀⠀⠀⠀⠀</a:t>
            </a:r>
            <a:br/>
            <a:r>
              <a:t>⠀⠀⠀⠀⠀⠀⠀⠀⠀⠀⠀⠑⠑⠑⠑⠘⠙⠛⠃⠑⠑⠑⠑⠑⠑⠐⠑⠐⠑⠑⠑⠁⠑⠀⠀⠀⠀⠑⠐⠐⠀⠑⠑⠑⠃⠑⠑⠑⠛⠓⠑⠑⠑⠑⠑⠑⠘⠙⠑⠑⠑⠑⠘⠛⠛⠛⠛⠛⠛⠀⠀⠀⠀⠀⠀⠀⠀⠀⠀⠀⠀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⠀⠀⠀⠀⠀⠀⠀⠀⠀⠀⠀⢕⢕⢕⢕⢕⢕⢕⢕⢸⣿⢕⢕⣺⣷⡷⣿⣿⢝⢽⢿⢯⢕⢕⢕⢕⡇⣿⣿⣿⣿⣿⣿⣿⣿⣿⣿⣿⣿⣿⣿⡇⢕⢕⣿⣿⣿⣿⣿⣿⣿⣿⣿⣿⣿⣿⣿⣿⣿⠀⠀⠀⠀⠀⠀⠀⠀⠀⠀⠀⠀</a:t>
            </a:r>
            <a:br/>
            <a:r>
              <a:t>⠀⠀⠀⠀⠀⠀⠀⠀⠀⠀⠀⢕⢕⢕⢕⢕⢕⢕⢕⢸⣿⣱⣵⣼⣽⣵⣿⣯⣽⣧⣵⣽⢕⢕⢕⢕⢇⣹⣽⣿⣿⣿⣿⣿⣿⣿⣿⣿⣿⣿⣿⡇⢕⢕⣿⣿⣿⣿⣿⣿⣿⣿⣿⣿⣿⣿⣿⣿⣿⠀⠀⠀⠀⠀⠀⠀⠀⠀⠀⠀⠀</a:t>
            </a:r>
            <a:br/>
            <a:r>
              <a:t>⠀⠀⠀⠀⠀⠀⠀⠀⠀⠀⠀⢕⢕⡞⢕⢗⢕⢕⢕⢸⣿⣕⣕⣺⣟⣻⣿⣟⣟⣿⣟⣟⢕⢕⢕⡕⣼⡟⢿⣿⣿⣿⣿⣿⣿⣿⣿⣿⣿⣿⣿⡇⢕⢕⣿⣿⣿⣿⣿⣿⣿⣿⣿⣿⣿⣿⣿⣿⣿⠀⠀⠀⠀⠀⠀⠀⠀⠀⠀⠀⠀</a:t>
            </a:r>
            <a:br/>
            <a:r>
              <a:t>⠀⠀⠀⠀⠀⠀⠀⠀⠀⠀⠀⢕⢕⢕⢕⡗⢕⢕⢕⢸⣿⢿⣿⢿⣿⣿⣿⣿⣿⣿⣿⣿⢕⢕⢕⢝⣻⣻⣿⣿⣿⣿⣿⣿⣿⣿⣿⣿⣿⣿⣿⣇⣱⣵⣿⣿⣿⣿⣿⣿⣿⣿⣿⣿⣿⣿⣿⣿⣿⠀⠀⠀⠀⠀⠀⠀⠀⠀⠀⠀⠀</a:t>
            </a:r>
            <a:br/>
            <a:r>
              <a:t>⠀⠀⠀⠀⠀⠀⠀⠀⠀⠀⠀⣕⣱⣕⣝⡕⢕⢕⢕⢸⣿⣿⣿⣻⣿⣿⣿⣿⣿⣿⣿⣿⣵⣧⣷⣿⣕⢕⢸⣿⣿⣿⣿⣿⣿⣿⣿⣿⣿⣿⣿⣿⣿⣿⣟⣽⣿⣿⣿⣿⣿⣿⣿⣿⣿⣿⣿⣿⣿⠀⠀⠀⠀⠀⠀⠀⠀⠀⠀⠀⠀</a:t>
            </a:r>
            <a:br/>
            <a:r>
              <a:t>⠀⠀⠀⠀⠀⠀⠀⠀⠀⠀⠀⢝⢻⣿⣿⡿⣿⣿⣿⣿⢿⣿⣿⣿⣿⣿⣿⣿⣿⣿⣿⣿⣿⣿⣿⣿⣿⣧⣾⣿⣽⣿⣿⣿⣿⣿⣿⣿⣿⣿⣿⡟⢻⢟⣿⣿⣿⣿⣿⣿⣿⣿⣿⣿⣿⣿⣿⣿⣿⠀⠀⠀⠀⠀⠀⠀⠀⠀⠀⠀⠀</a:t>
            </a:r>
            <a:br/>
            <a:r>
              <a:t>⠀⠀⠀⠀⠀⠀⠀⠀⠀⠀⠀⢕⢜⢻⣟⣿⢜⢕⢕⢸⣿⣿⣿⣿⣿⣿⣿⣿⣿⣿⣿⣿⢻⣿⣿⣿⣿⣿⣿⣿⣿⣿⣿⣿⣿⣿⣿⣿⣿⣿⣿⡇⢕⢕⣿⣿⣿⣿⣿⣿⣿⣿⣿⣿⣿⣿⣿⣿⣿⠀⠀⠀⠀⠀⠀⠀⠀⠀⠀⠀⠀</a:t>
            </a:r>
            <a:br/>
            <a:r>
              <a:t>⠀⠀⠀⠀⠀⠀⠀⠀⠀⠀⠀⢕⣕⣱⣿⣿⢕⢕⢕⣿⣿⣿⣿⣿⣿⣿⣿⣿⣿⣿⣿⣿⢕⣿⣿⣿⣿⣿⣿⣿⣿⣿⣿⣿⣿⣿⣿⣿⣿⣿⣿⡇⢕⢕⣿⣿⣿⣿⣿⣿⣿⣿⣿⣿⣿⣿⣿⣿⣿⠀⠀⠀⠀⠀⠀⠀⠀⠀⠀⠀⠀</a:t>
            </a:r>
            <a:br/>
            <a:r>
              <a:t>⠀⠀⠀⠀⠀⠀⠀⠀⠀⠀⠀⣻⡿⣿⣿⣿⢗⡗⢕⣿⣿⣿⣿⣿⣿⣿⣿⣿⣿⣿⣿⣿⡧⢸⣿⣿⣿⣿⣿⣿⣿⣿⣿⣿⣿⣿⣿⣿⣿⣿⣿⡇⢕⢕⣿⣿⣿⣿⣿⣿⣿⣿⣿⣿⣿⣿⣿⣿⣿⠀⠀⠀⠀⠀⠀⠀⠀⠀⠀⠀⠀</a:t>
            </a:r>
            <a:br/>
            <a:r>
              <a:t>⠀⠀⠀⠀⠀⠀⠀⠀⠀⠀⠀⣿⣿⣿⣿⣟⣱⣷⢱⣿⣿⣿⣿⣿⣿⣿⣿⣿⣿⡿⣿⣿⣧⢸⢿⢿⢿⢿⢿⢿⣿⣿⣿⣿⣿⣿⣿⣿⣿⣿⣿⡇⢕⢕⣿⣿⣿⣿⣿⣿⣿⣿⣿⣿⣿⣿⣿⣿⣿⠀⠀⠀⠀⠀⠀⠀⠀⠀⠀⠀⠀</a:t>
            </a:r>
            <a:br/>
            <a:r>
              <a:t>⠀⠀⠀⠀⠀⠀⠀⠀⠀⠀⠀⣱⣇⣇⣽⣼⣽⣼⣽⣽⣯⣯⣯⣽⣽⣽⣽⣯⣯⣿⣿⣿⡿⢿⢇⢕⢕⢕⣜⣳⣿⣿⣟⣟⣟⢟⢟⣻⣿⣿⣿⣷⣷⣷⣿⣿⣿⣿⣿⣿⣿⣿⣿⣿⣿⣿⣿⣿⣿⠀⠀⠀⠀⠀⠀⠀⠀⠀⠀⠀⠀</a:t>
            </a:r>
            <a:br/>
            <a:r>
              <a:t>⠀⠀⠀⠀⠀⠀⠀⠀⠀⠀⠀⠿⠿⢿⢿⠿⠿⠿⠿⠿⠿⠿⢿⢿⢿⢿⢿⢿⢿⣿⣿⣿⡇⢕⢑⢕⢕⢕⢕⢕⢹⣿⣿⣟⣕⣇⣸⣿⣿⣿⣿⣿⣿⣿⢷⢷⢷⠷⠷⠞⢞⢿⢿⢿⢿⢿⢿⢿⢿⠀⠀⠀⠀⠀⠀⠀⠀⠀⠀⠀⠀</a:t>
            </a:r>
            <a:br/>
            <a:r>
              <a:t>⠀⠀⠀⠀⠀⠀⠀⠀⠀⠀⠀⢀⢀⢀⢀⢐⢀⢐⢄⢀⢄⢄⢄⢄⢄⢄⢅⢄⢅⠅⢕⢕⣕⢕⢔⢅⢕⢕⢕⢕⢜⢟⢻⣧⡅⠁⢁⢁⢁⠁⢈⢉⢙⢝⣝⣽⣝⣇⣷⣷⣷⣶⣷⣷⣷⣷⣷⣷⣷⠀⠀⠀⠀⠀⠀⠀⠀⠀⠀⠀⠀</a:t>
            </a:r>
            <a:br/>
            <a:r>
              <a:t>⠀⠀⠀⠀⠀⠀⠀⠀⠀⠀⠀⢕⢕⢕⢕⢕⢕⢕⢕⢱⢕⣵⣵⣕⣕⣕⣕⣕⣕⢕⢱⣿⣿⣧⣵⡕⢕⢅⢕⢕⢕⢕⢕⢹⣿⣕⢕⢕⢕⣕⢱⢵⢼⢝⢝⢽⢽⢽⢽⢽⢽⢽⢿⢿⢿⢿⢿⢿⢿⠀⠀⠀⠀⠀⠀⠀⠀⠀⠀⠀⠀</a:t>
            </a:r>
            <a:br/>
            <a:r>
              <a:t>⠀⠀⠀⠀⠀⠀⠀⠀⠀⠀⠀⣔⣕⣕⣕⣕⣕⢔⢕⢕⢕⢕⢱⢵⢥⣵⣕⢕⣕⣱⣿⣿⣿⣿⣿⣇⣕⣕⢕⢕⢕⢕⢕⢕⣿⣿⡝⢝⢝⢝⢝⢝⢕⢘⢙⢝⢝⢙⢝⢝⢝⢝⢟⢟⢟⢟⢟⢟⢟⠀⠀⠀⠀⠀⠀⠀⠀⠀⠀⠀⠀</a:t>
            </a:r>
            <a:br/>
            <a:r>
              <a:t>⠀⠀⠀⠀⠀⠀⠀⠀⠀⠀⠀⣿⣿⣿⢕⢸⣿⣿⣿⣿⣿⣿⣿⣿⣿⣿⡿⢕⢿⣿⣿⡿⣿⣿⣿⣷⣷⣷⣷⣧⡕⢕⢕⢕⢜⢻⣿⣷⣷⣷⣷⣷⣷⣷⣷⣷⣷⣷⣿⣿⣿⣿⣿⣿⣿⣿⣿⣿⣿⠀⠀⠀⠀⠀⠀⠀⠀⠀⠀⠀⠀</a:t>
            </a:r>
            <a:br/>
            <a:r>
              <a:t>⠀⠀⠀⠀⠀⠀⠀⠀⠀⠀⠀⣿⣿⡿⢕⢸⣿⣿⣿⣿⣿⣿⣿⣿⣿⡟⡇⢕⣿⣿⣿⣾⣿⣿⣿⣿⣿⣿⣿⣿⣷⡕⢕⢕⢕⢕⢿⣿⣿⣿⣿⣿⣿⣿⣿⣿⣿⣿⣿⣿⣿⣿⣿⣿⣿⣿⣿⣿⣿⠀⠀⠀⠀⠀⠀⠀⠀⠀⠀⠀⠀</a:t>
            </a:r>
            <a:br/>
            <a:r>
              <a:t>⠀⠀⠀⠀⠀⠀⠀⠀⠀⠀⠀⣿⣿⡇⢕⢜⣿⣿⣿⣿⣿⣿⣿⡿⣏⣕⡇⢕⣿⣿⣿⣿⣿⣿⣿⣿⣿⣿⣿⣿⣿⣿⡕⢕⢕⢕⢜⣿⣿⣿⣿⣿⣿⣿⣿⣿⣿⣿⣿⣿⣿⣿⣿⣿⣿⣿⣿⣿⣿⠀⠀⠀⠀⠀⠀⠀⠀⠀⠀⠀⠀</a:t>
            </a:r>
            <a:br/>
            <a:r>
              <a:t>⠀⠀⠀⠀⠀⠀⠀⠀⠀⠀⠀⣿⣿⡇⢕⢱⣿⣿⣿⣿⣿⣿⣿⣇⣼⣿⢕⢕⣿⣿⣿⣿⣿⣿⣿⣿⣿⣿⣿⣿⣿⣿⣿⣕⢕⢕⢜⢿⣿⣿⣿⣿⣿⣿⣿⣿⣿⣿⣿⣿⣿⣿⣿⣿⣿⣿⣿⣿⣿⠀⠀⠀⠀⠀⠀⠀⠀⠀⠀⠀⠀</a:t>
            </a:r>
            <a:br/>
            <a:r>
              <a:t>⠀⠀⠀⠀⠀⠀⠀⠀⠀⠀⠀⣿⣿⢇⢕⢸⣿⣿⣿⣿⣿⣿⣿⣿⣿⣿⡇⢕⣿⣿⣿⣿⣿⣿⣿⣿⣿⣿⣿⣿⣿⣿⣿⣿⣧⡕⢕⢕⢹⣿⣿⣿⣿⣿⣿⣿⣿⣿⣿⣿⣿⣿⣿⣿⣿⣿⣿⣿⣿⠀⠀⠀⠀⠀⠀⠀⠀⠀⠀⠀⠀</a:t>
            </a:r>
            <a:br/>
            <a:r>
              <a:t>⠀⠀⠀⠀⠀⠀⠀⠀⠀⠀⠀⣿⣿⢕⢕⢸⣿⣿⣿⣿⣿⣿⣿⣿⣿⣿⡇⢕⣿⣿⣿⣿⣿⣿⣿⣿⣿⣿⣿⣿⣿⣿⣿⣿⣿⣿⣕⢕⢕⢿⣿⣿⣿⣿⣿⣿⣿⣿⣿⣿⣿⣿⣿⣿⣿⣿⣿⣿⣿⠀⠀⠀⠀⠀⠀⠀⠀⠀⠀⠀⠀</a:t>
            </a:r>
            <a:br/>
            <a:r>
              <a:t>⠀⠀⠀⠀⠀⠀⠀⠀⠀⠀⠀⣿⡿⢕⢕⣼⣿⣿⣿⣿⣿⣿⣿⣿⣿⣿⢕⢱⣿⣿⣿⣿⣿⣿⣿⣿⣿⣿⣿⣿⣿⣿⣿⣿⣿⣿⣿⣧⢕⢜⢿⣿⣿⣿⣿⣿⣿⣿⣿⣿⣿⣿⣿⣿⣿⣿⣿⣿⣿⠀⠀⠀⠀⠀⠀⠀⠀⠀⠀⠀⠀</a:t>
            </a:r>
            <a:br/>
            <a:r>
              <a:t>⠀⠀⠀⠀⠀⠀⠀⠀⠀⠀⠀⠛⠃⠑⠑⠛⠛⠛⠛⠛⠛⠛⠛⠛⠛⠛⠑⠘⠛⠛⠛⠛⠛⠛⠛⠛⠛⠛⠛⠛⠛⠛⠛⠛⠛⠛⠛⠛⠓⠑⠘⠛⠛⠛⠛⠛⠛⠛⠛⠛⠛⠛⠛⠛⠛⠛⠛⠛⠛⠀⠀⠀⠀⠀⠀⠀⠀⠀⠀⠀⠀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⠀⠀⠀⠀⠀⠀⠀⠀⠀⠀⠀⢕⢕⢝⢕⢕⢕⢕⢕⢸⣿⢕⢕⣼⣷⢾⣿⣟⡝⢿⢻⣿⢕⢕⢕⢕⢇⢿⣿⣿⣿⣿⣿⣿⣿⣿⣿⣿⣿⣿⣿⡇⢕⢕⣿⣿⣿⣿⣿⣿⣿⣿⣿⣿⣿⣿⣿⣿⣿⠀⠀⠀⠀⠀⠀⠀⠀⠀⠀⠀⠀</a:t>
            </a:r>
            <a:br/>
            <a:r>
              <a:t>⠀⠀⠀⠀⠀⠀⠀⠀⠀⠀⠀⢕⢕⢕⢕⢕⢕⢕⢕⢸⣿⣵⣼⣼⣽⣽⣽⣯⣽⣵⣵⣽⢕⢕⢕⢕⢱⢿⣿⣿⣿⣿⣿⣿⣿⣿⣿⣿⣿⣿⣿⡇⢕⢕⣿⣿⣿⣿⣿⣿⣿⣿⣿⣿⣿⣿⣿⣿⣿⠀⠀⠀⠀⠀⠀⠀⠀⠀⠀⠀⠀</a:t>
            </a:r>
            <a:br/>
            <a:r>
              <a:t>⠀⠀⠀⠀⠀⠀⠀⠀⠀⠀⠀⢕⢕⢇⢕⢇⢕⢕⢕⢸⣿⣕⣕⣻⣻⣿⣿⣟⣿⣿⣿⣟⢕⢕⢕⢧⣿⢷⣾⣿⣿⣿⣿⣿⣿⣿⣿⣿⣿⣿⣿⡇⢕⢕⣿⣿⣿⣿⣿⣿⣿⣿⣿⣿⣿⣿⣿⣿⣿⠀⠀⠀⠀⠀⠀⠀⠀⠀⠀⠀⠀</a:t>
            </a:r>
            <a:br/>
            <a:r>
              <a:t>⠀⠀⠀⠀⠀⠀⠀⠀⠀⠀⠀⢕⢕⢜⢕⢏⢕⢕⢕⢸⣿⣻⣿⢿⣿⣿⣿⣿⣿⣿⣿⣿⢕⢕⢕⣵⢎⢟⢻⣿⣿⣿⣿⣿⣿⣿⣿⣿⣿⣿⣿⡇⢕⢕⣿⣿⣿⣿⣿⣿⣿⣿⣿⣿⣿⣿⣿⣿⣿⠀⠀⠀⠀⠀⠀⠀⠀⠀⠀⠀⠀</a:t>
            </a:r>
            <a:br/>
            <a:r>
              <a:t>⠀⠀⠀⠀⠀⠀⠀⠀⠀⠀⠀⢕⢕⢜⢝⢝⢕⢕⢕⢸⣿⣷⣿⣿⣿⣿⣿⣿⣿⣿⣿⣿⣿⣿⣿⣿⣷⡕⢕⣿⣿⣿⣿⣿⣿⣿⣿⣿⣿⣿⣿⣷⣷⣾⣿⣿⣿⣿⣿⣿⣿⣿⣿⣿⣿⣿⣿⣿⣿⠀⠀⠀⠀⠀⠀⠀⠀⠀⠀⠀⠀</a:t>
            </a:r>
            <a:br/>
            <a:r>
              <a:t>⠀⠀⠀⠀⠀⠀⠀⠀⠀⠀⠀⣕⣕⣕⣽⣧⡕⣕⣕⣾⣿⣿⣿⣿⣿⣿⣿⣿⣿⣿⣿⣿⣿⣿⣿⣿⣿⣿⣿⣿⣾⣿⣿⣿⣿⣿⣿⣿⣿⣿⣿⣿⣿⣿⣿⣿⣿⣿⣿⣿⣿⣿⣿⣿⣿⣿⣿⣿⣿⠀⠀⠀⠀⠀⠀⠀⠀⠀⠀⠀⠀</a:t>
            </a:r>
            <a:br/>
            <a:r>
              <a:t>⠀⠀⠀⠀⠀⠀⠀⠀⠀⠀⠀⢝⡻⢿⡿⣿⢿⢿⢟⣿⣽⣿⣿⣿⣿⣿⣿⣿⣿⣿⣿⣿⢝⣿⣿⣿⣿⣿⣿⣿⣿⣿⣿⣿⣿⣿⣿⣿⣿⣿⣿⡇⢜⢝⣿⣿⣿⣿⣿⣿⣿⣿⣿⣿⣿⣿⣿⣿⣿⠀⠀⠀⠀⠀⠀⠀⠀⠀⠀⠀⠀</a:t>
            </a:r>
            <a:br/>
            <a:r>
              <a:t>⠀⠀⠀⠀⠀⠀⠀⠀⠀⠀⠀⢱⣕⣵⣵⣿⢕⢕⢕⣿⣿⣿⣿⣿⣿⣿⣿⣿⣿⣿⣿⣿⢕⢹⣿⣿⣿⣿⣿⣿⣿⣿⣿⣿⣿⣿⣿⣿⣿⣿⣿⡇⢕⢕⣿⣿⣿⣿⣿⣿⣿⣿⣿⣿⣿⣿⣿⣿⣿⠀⠀⠀⠀⠀⠀⠀⠀⠀⠀⠀⠀</a:t>
            </a:r>
            <a:br/>
            <a:r>
              <a:t>⠀⠀⠀⠀⠀⠀⠀⠀⠀⠀⠀⣾⣿⣿⣿⣿⢕⡗⢕⣿⣿⣿⣿⣿⣿⣿⣿⣿⣿⣿⣿⣿⡇⢸⣿⣿⣿⣿⣿⣿⣿⣿⣿⣿⣿⣿⣿⣿⣿⣿⣿⡇⢕⢕⣿⣿⣿⣿⣿⣿⣿⣿⣿⣿⣿⣿⣿⣿⣿⠀⠀⠀⠀⠀⠀⠀⠀⠀⠀⠀⠀</a:t>
            </a:r>
            <a:br/>
            <a:r>
              <a:t>⠀⠀⠀⠀⠀⠀⠀⠀⠀⠀⠀⣿⣿⣿⣟⣟⣼⣧⣱⣿⣿⣿⣿⣿⣿⣿⣿⣿⣿⡿⣿⣿⡇⢕⢝⢙⢙⠝⢝⢟⣻⣿⣿⣿⣿⣿⣿⣿⣿⣿⣿⡇⢕⢕⣿⣿⣿⣿⣿⣿⣿⣿⣿⣿⣿⣿⣿⣿⣿⠀⠀⠀⠀⠀⠀⠀⠀⠀⠀⠀⠀</a:t>
            </a:r>
            <a:br/>
            <a:r>
              <a:t>⠀⠀⠀⠀⠀⠀⠀⠀⠀⠀⠀⣱⣧⣧⣧⣽⣼⣼⣼⣽⣽⣯⣯⣽⣽⣽⣽⣯⣯⣯⣿⣿⡟⢕⢕⠕⢕⢕⣳⢕⢝⣼⣿⣟⣟⢟⣟⣹⣿⣿⣿⣷⣷⣷⣿⣿⣿⣿⣿⣿⣿⣿⣿⣿⣿⣿⣿⣿⣿⠀⠀⠀⠀⠀⠀⠀⠀⠀⠀⠀⠀</a:t>
            </a:r>
            <a:br/>
            <a:r>
              <a:t>⠀⠀⠀⠀⠀⠀⠀⠀⠀⠀⠀⠿⠿⠿⢿⠿⠿⠿⠿⠿⠿⠿⢿⠿⠿⢿⢿⢿⢿⢿⢟⣿⣧⢕⢕⢕⢕⢕⢕⢜⢝⢝⢝⢻⣿⣕⣝⣿⣿⣿⣿⣿⣿⣿⣷⣷⡷⢷⠷⢷⠷⠷⢷⢿⢿⢿⢿⢿⢿⠀⠀⠀⠀⠀⠀⠀⠀⠀⠀⠀⠀</a:t>
            </a:r>
            <a:br/>
            <a:r>
              <a:t>⠀⠀⠀⠀⠀⠀⠀⠀⠀⠀⠀⢄⢐⢐⢄⢐⢐⢐⢀⢀⢀⡄⢄⢄⢄⢄⢔⣕⡕⢱⣿⣿⣿⣿⣿⡗⢕⢅⢕⢕⢕⢕⢕⢕⢹⣿⣇⢀⢁⠁⢁⠁⢑⢕⣹⣽⣽⣵⣵⣵⣷⣷⣷⣷⣷⣷⣷⣷⣷⠀⠀⠀⠀⠀⠀⠀⠀⠀⠀⠀⠀</a:t>
            </a:r>
            <a:br/>
            <a:r>
              <a:t>⠀⠀⠀⠀⠀⠀⠀⠀⠀⠀⠀⣵⣧⣕⡕⢕⢕⢵⢱⢵⢵⣵⣵⣼⣵⡕⢕⣳⣷⣷⣿⣿⣿⣿⣟⣕⣕⣕⣕⣕⢕⢕⢕⢕⢕⢜⢝⣷⣵⣕⣕⣗⣏⢝⣝⡽⢽⢝⢝⢽⢽⢽⢽⢽⢿⢿⢿⢿⢿⠀⠀⠀⠀⠀⠀⠀⠀⠀⠀⠀⠀</a:t>
            </a:r>
            <a:br/>
            <a:r>
              <a:t>⠀⠀⠀⠀⠀⠀⠀⠀⠀⠀⠀⣿⣿⣿⣷⣵⣵⣱⡔⢕⢕⢵⣵⣾⣿⣯⣿⣿⣯⢮⣽⣽⣝⣕⣕⣍⣝⣝⣝⣕⣕⡕⢕⢕⢕⢕⢕⢜⢿⣝⣝⡝⢕⢕⢕⢝⢝⢝⢙⢝⢝⢝⢝⢝⢝⢝⢟⢟⢟⠀⠀⠀⠀⠀⠀⠀⠀⠀⠀⠀⠀</a:t>
            </a:r>
            <a:br/>
            <a:r>
              <a:t>⠀⠀⠀⠀⠀⠀⠀⠀⠀⠀⠀⣿⣿⡿⢕⢸⣿⣿⣿⣿⣿⣿⣿⣿⣿⣿⡟⢝⣿⣿⣿⣿⣿⣿⣿⣿⣿⣿⣿⣷⣷⣷⣷⣷⣵⣕⢕⢕⢕⢟⢿⣿⣿⣷⣷⣷⣷⣷⣿⣿⣿⣿⣿⣿⣿⣿⣿⣿⣿⠀⠀⠀⠀⠀⠀⠀⠀⠀⠀⠀⠀</a:t>
            </a:r>
            <a:br/>
            <a:r>
              <a:t>⠀⠀⠀⠀⠀⠀⠀⠀⠀⠀⠀⣿⣿⡏⢕⢻⣿⣿⣿⣿⣿⣿⣿⣿⣿⣿⢇⢕⣿⣿⣿⣿⣿⣿⣿⣿⣿⣿⣿⣿⣿⣿⣿⣿⣿⣿⣷⣵⣕⢕⢕⢻⣿⣿⣿⣿⣿⣿⣿⣿⣿⣿⣿⣿⣿⣿⣿⣿⣿⠀⠀⠀⠀⠀⠀⠀⠀⠀⠀⠀⠀</a:t>
            </a:r>
            <a:br/>
            <a:r>
              <a:t>⠀⠀⠀⠀⠀⠀⠀⠀⠀⠀⠀⣿⣿⢇⢕⢸⣿⣿⣿⣿⣿⣿⣿⣿⣿⣿⡇⢕⣿⣿⣿⣿⣿⣿⣿⣿⣿⣿⣿⣿⣿⣿⣿⣿⣿⣿⣿⣿⣿⣿⣷⣕⡜⢻⣿⣿⣿⣿⣿⣿⣿⣿⣿⣿⣿⣿⣿⣿⣿⠀⠀⠀⠀⠀⠀⠀⠀⠀⠀⠀⠀</a:t>
            </a:r>
            <a:br/>
            <a:r>
              <a:t>⠀⠀⠀⠀⠀⠀⠀⠀⠀⠀⠀⣿⣿⢕⢕⢸⣿⣿⣿⣿⣿⣿⣿⣿⣿⣿⢇⢕⣿⣿⣿⣿⣿⣿⣿⣿⣿⣿⣿⣿⣿⣿⣿⣿⣿⣿⣿⣿⣿⣿⣿⣿⣿⣷⣿⣿⣿⣿⣿⣿⣿⣿⣿⣿⣿⣿⣿⣿⣿⠀⠀⠀⠀⠀⠀⠀⠀⠀⠀⠀⠀</a:t>
            </a:r>
            <a:br/>
            <a:r>
              <a:t>⠀⠀⠀⠀⠀⠀⠀⠀⠀⠀⠀⣿⣿⢕⢕⢸⣿⣿⣿⣿⣿⣿⣿⣿⣿⣿⡇⢸⣿⣿⣿⣿⣿⣿⣿⣿⣿⣿⣿⣿⣿⣿⣿⣿⣿⣿⣿⣿⣿⣿⣿⣿⣿⣿⣿⣿⣿⣿⣿⣿⣿⣿⣿⣿⣿⣿⣿⣿⣿⠀⠀⠀⠀⠀⠀⠀⠀⠀⠀⠀⠀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⠀⠀⠀⠀⠀⠀⠀⠀⠀⠀⠀⣿⡇⢕⢕⣿⣿⣿⣿⣿⣿⣿⣿⣿⣿⣿⢕⢸⣿⣿⣿⣿⣿⣿⣿⣿⣿⣿⣿⣿⣿⣿⣿⣿⣿⣿⣿⣿⣿⣿⣿⣿⣿⣿⣿⣿⣿⣿⣿⣿⣿⣿⣿⣿⣿⣿⣿⣿⣿⠀⠀⠀⠀⠀⠀⠀⠀⠀⠀⠀⠀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⠀⠀⠀⠀⠀⠀⠀⠀⠀⠀⠀⠛⠃⠑⠑⠛⠛⠛⠛⠛⠛⠛⠛⠛⠛⠛⠑⠘⠛⠛⠛⠛⠛⠛⠛⠛⠛⠛⠛⠛⠛⠛⠛⠛⠛⠛⠛⠛⠛⠛⠛⠛⠛⠛⠛⠛⠛⠛⠛⠛⠛⠛⠛⠛⠛⠛⠛⠛⠛⠀⠀⠀⠀⠀⠀⠀⠀⠀⠀⠀⠀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⠀⠀⠀⠀⠀⠀⠀⠀⠀⠀⠀⢕⢕⢕⢕⢕⠑⢔⠀⢸⡇⢕⢕⢕⢕⢕⢕⢕⢕⢕⢕⢕⢕⠀⠀⠀⠇⢟⢕⡣⡕⢕⡞⢜⣟⣿⣿⣿⣿⣿⣿⡇⠀⠀⣿⣿⣿⣿⣿⣿⣿⣿⣿⣿⣿⣿⣿⣿⣿⠀⠀⠀⠀⠀⠀⠀⠀⠀⠀⠀⠀</a:t>
            </a:r>
            <a:br/>
            <a:r>
              <a:t>⠀⠀⠀⠀⠀⠀⠀⠀⠀⠀⠀⢕⢕⢕⢕⢕⢄⢄⢀⢸⡇⢕⢕⢕⢕⢕⢕⢕⢕⢕⢕⢕⢅⠀⠀⠀⢕⢜⢻⣿⣷⣽⣷⣧⣿⣿⣿⣿⣿⣿⣿⡇⠀⠀⣿⣿⣿⣿⣿⣿⣿⣿⣿⣿⣿⣿⣿⣿⣿⠀⠀⠀⠀⠀⠀⠀⠀⠀⠀⠀⠀</a:t>
            </a:r>
            <a:br/>
            <a:r>
              <a:t>⠀⠀⠀⠀⠀⠀⠀⠀⠀⠀⠀⢕⢕⢕⢕⢕⢕⢕⢅⢸⡇⢕⢕⢕⢕⢕⢕⢕⢕⢕⢕⢕⢑⢀⠀⠕⢕⢗⢕⣿⣿⣟⣟⣿⣿⣿⣿⣿⣿⣿⣿⡇⠑⢀⣿⣿⣿⣿⣿⣿⣿⣿⣿⣿⣿⣿⣿⣿⣿⠀⠀⠀⠀⠀⠀⠀⠀⠀⠀⠀⠀</a:t>
            </a:r>
            <a:br/>
            <a:r>
              <a:t>⠀⠀⠀⠀⠀⠀⠀⠀⠀⠀⠀⢕⢕⢕⢕⢕⢕⢕⢕⢸⡇⢕⢕⢕⢕⢕⢕⢕⢕⢕⢕⢕⢕⢐⢀⣠⡕⢕⢜⣿⣿⣿⢿⣿⣿⣿⣿⣿⣿⣿⣿⡇⠑⠀⣿⣿⣿⣿⣿⣿⣿⣿⣿⣿⣿⣿⣿⣿⣿⠀⠀⠀⠀⠀⠀⠀⠀⠀⠀⠀⠀</a:t>
            </a:r>
            <a:br/>
            <a:r>
              <a:t>⠀⠀⠀⠀⠀⠀⠀⠀⠀⠀⠀⢕⢕⢕⢕⢕⢕⢕⢕⢸⡇⢕⢕⢕⢕⣕⣕⣕⣱⣵⣷⣿⣿⣿⣿⢹⣧⡕⢕⣿⢻⣿⣿⣿⣿⣿⣿⣿⣿⣿⣿⣇⡕⢕⣿⣿⣿⣿⣿⣿⣿⣿⣿⣿⣿⣿⣿⣿⣿⠀⠀⠀⠀⠀⠀⠀⠀⠀⠀⠀⠀</a:t>
            </a:r>
            <a:br/>
            <a:r>
              <a:t>⠀⠀⠀⠀⠀⠀⠀⠀⠀⠀⠀⢕⢕⢕⢕⢕⢕⢕⢕⢸⣷⣷⣷⣿⣿⣿⣿⣿⣿⣿⣿⣿⣿⣿⣿⢸⣿⣧⣾⣿⢸⣿⣿⣿⣿⣿⣿⣿⣿⣿⣿⣿⣿⣿⣿⣿⣿⣿⣿⣿⣿⣿⣿⣿⣿⣿⣿⣿⣿⠀⠀⠀⠀⠀⠀⠀⠀⠀⠀⠀⠀</a:t>
            </a:r>
            <a:br/>
            <a:r>
              <a:t>⠀⠀⠀⠀⠀⠀⠀⠀⠀⠀⠀⢕⢕⢵⣵⣷⣷⣷⢿⢟⣝⣿⣿⣿⡿⣿⢻⢏⢝⢕⢕⢕⢕⣿⣿⢸⣿⣿⣿⣿⡾⣿⣿⣿⣿⣿⣿⣿⣿⣿⣿⡟⢿⣿⣯⣵⣵⣽⣟⣻⣻⣿⣿⣿⣿⣿⣿⣿⣿⠀⠀⠀⠀⠀⠀⠀⠀⠀⠀⠀⠀</a:t>
            </a:r>
            <a:br/>
            <a:r>
              <a:t>⠀⠀⠀⠀⠀⠀⠀⠀⠀⠀⠀⢕⢕⢕⢕⢕⢕⢕⢕⣿⢏⢿⢇⢇⢕⢕⢕⢕⢱⣕⡜⢕⢕⢜⣿⢸⣿⣿⣿⣿⢇⣿⣿⣿⣿⣿⣿⣿⣿⣿⣿⡇⢅⢕⣿⣿⣿⣿⣿⣿⣿⣿⣿⣿⣿⣿⣿⣿⣿⠀⠀⠀⠀⠀⠀⠀⠀⠀⠀⠀⠀</a:t>
            </a:r>
            <a:br/>
            <a:r>
              <a:t>⠀⠀⠀⠀⠀⠀⠀⠀⠀⠀⠀⢳⢇⢳⢗⢕⢕⡗⢕⣿⢕⢳⢳⢷⢕⣿⡞⢷⢷⢣⣺⡾⢕⢕⢿⢸⣿⣿⣿⣿⣟⣿⣿⣿⣿⣿⣿⣿⣿⣿⣿⡇⠅⢕⣿⣿⣿⣿⣿⣿⣿⣿⣿⣿⣿⣿⣿⣿⣿⠀⠀⠀⠀⠀⠀⠀⠀⠀⠀⠀⠀</a:t>
            </a:r>
            <a:br/>
            <a:r>
              <a:t>⠀⠀⠀⠀⠀⠀⠀⠀⠀⠀⠀⣿⣿⣿⣇⣕⣸⣇⣱⣿⣧⣿⣿⣟⣺⣿⣿⣷⣿⢕⣹⣿⡇⠕⠁⠀⠈⢍⢍⢍⢌⢝⣿⣿⣿⣿⣿⣿⣿⣿⣿⡇⢔⢕⣿⣿⣿⣿⣿⣿⣿⣿⣿⣿⣿⣿⣿⣿⣿⠀⠀⠀⠀⠀⠀⠀⠀⠀⠀⠀⠀</a:t>
            </a:r>
            <a:br/>
            <a:r>
              <a:t>⠀⠀⠀⠀⠀⠀⠀⠀⠀⠀⠀⣿⣿⣿⣧⣕⣼⣸⣸⣹⣽⣇⣇⣽⣽⣸⣹⡯⢏⢝⢝⢕⢕⢕⢕⢄⢀⠀⠕⢕⠕⢕⢕⢝⢟⢟⢏⢝⣿⣿⣿⣗⣗⣗⣟⣟⣟⣟⣟⣟⣟⣟⣟⣻⣿⣿⣿⣿⣿⠀⠀⠀⠀⠀⠀⠀⠀⠀⠀⠀⠀</a:t>
            </a:r>
            <a:br/>
            <a:r>
              <a:t>⠀⠀⠀⠀⠀⠀⠀⠀⠀⠀⠀⣿⣿⣿⣿⣿⣿⣿⡿⢟⢟⢟⢟⢏⢕⢜⢕⢕⢕⢕⢕⢕⢕⢕⢕⢕⠁⠀⠀⠀⠀⠁⠅⢕⢕⢕⢕⢝⢿⣿⣿⣿⣿⣿⣷⣷⣳⡗⠣⠶⠶⢷⡷⢳⣿⡷⠷⠷⠷⠀⠀⠀⠀⠀⠀⠀⠀⠀⠀⠀⠀</a:t>
            </a:r>
            <a:br/>
            <a:r>
              <a:t>⠀⠀⠀⠀⠀⠀⠀⠀⠀⠀⠀⣿⣿⣿⣿⣿⣿⣿⡇⢕⢕⢕⢕⢕⢕⢕⢕⢕⢕⢕⢕⢕⢕⢕⠑⠁⠀⠁⠁⠀⠀⠀⠀⠀⠀⠁⠁⠑⠕⠕⢕⢕⢕⢕⢕⢕⢵⣵⣵⣵⣵⣿⣯⣼⣿⣷⣷⣷⣷⠀⠀⠀⠀⠀⠀⠀⠀⠀⠀⠀⠀</a:t>
            </a:r>
            <a:br/>
            <a:r>
              <a:t>⠀⠀⠀⠀⠀⠀⠀⠀⠀⠀⠀⢿⢟⢏⢿⣿⢿⢏⢕⢅⢅⢕⢵⢕⢕⢕⢕⢕⣕⣕⣕⣕⣕⣕⣕⣕⢕⢕⣕⣕⣑⣑⣑⣑⣀⣀⢀⢀⢀⢀⢁⢑⢑⢕⢕⢜⣿⣿⣿⣿⣿⣿⣿⣿⣿⢽⢽⢽⢽⠀⠀⠀⠀⠀⠀⠀⠀⠀⠀⠀⠀</a:t>
            </a:r>
            <a:br/>
            <a:r>
              <a:t>⠀⠀⠀⠀⠀⠀⠀⠀⠀⠀⠀⣜⣕⣔⣕⣕⣄⡔⢄⢄⢄⢄⢄⢄⢄⢄⢄⢄⢄⢠⢡⢥⢅⢅⢅⢅⢅⢅⢅⢅⢅⢅⢁⢁⢁⢁⢁⢁⢁⢁⢁⢁⢁⢁⢑⢕⣼⣿⣿⣿⢟⣿⣿⣿⢏⢙⢙⢙⢙⠀⠀⠀⠀⠀⠀⠀⠀⠀⠀⠀⠀</a:t>
            </a:r>
            <a:br/>
            <a:r>
              <a:t>⠀⠀⠀⠀⠀⠀⠀⠀⠀⠀⠀⣿⣿⡏⢕⢜⣿⣿⣿⣿⣿⣿⣿⣿⣿⣿⡏⢝⣿⣿⣿⣿⣿⣿⣿⣿⣿⣿⣿⣷⣷⣷⣷⣷⣷⣷⣷⣷⣷⣷⣷⣷⣷⣷⣷⣷⣾⣿⣿⣿⣾⣿⣿⣿⣿⣿⣿⣿⣿⠀⠀⠀⠀⠀⠀⠀⠀⠀⠀⠀⠀</a:t>
            </a:r>
            <a:br/>
            <a:r>
              <a:t>⠀⠀⠀⠀⠀⠀⠀⠀⠀⠀⠀⣿⣿⡇⢕⢹⣿⣿⣿⣿⣿⣿⣿⣿⣿⣿⢕⢕⢻⣿⣿⣿⣿⣿⣿⣿⣿⣿⣿⣿⣿⣿⣿⣿⣿⣿⣿⣿⣿⣿⣿⣿⣿⣿⣿⣿⣿⣿⣿⣿⣿⣿⣿⣿⣿⣿⣿⣿⣿⠀⠀⠀⠀⠀⠀⠀⠀⠀⠀⠀⠀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⠀⠀⠀⠀⠀⠀⠀⠀⠀⠀⠀⣿⣿⢕⠑⢸⣿⣿⣿⣿⣿⣿⣿⣿⣿⣿⢕⢕⣸⣿⣿⣿⣿⣿⣿⣿⣿⣿⣿⣿⣿⣿⣿⣿⣿⣿⣿⣿⣿⣿⣿⣿⣿⣿⣿⣿⣿⣿⣿⣿⣿⣿⣿⣿⣿⣿⣿⣿⣿⠀⠀⠀⠀⠀⠀⠀⠀⠀⠀⠀⠀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⠀⠀⠀⠀⠀⠀⠀⠀⠀⠀⠀⣿⣿⢕⠀⢸⣿⣿⣿⣿⣿⣿⣿⣿⣿⣿⢕⢕⣿⣿⣿⣿⣿⣿⣿⣿⣿⣿⣿⣿⣿⣿⣿⣿⣿⣿⣿⣿⣿⣿⣿⣿⣿⣿⣿⣿⣿⣿⣿⣿⣿⣿⣿⣿⣿⣿⣿⣿⣿⠀⠀⠀⠀⠀⠀⠀⠀⠀⠀⠀⠀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⠀⠀⠀⠀⠀⠀⠀⠀⠀⠀⠀⣿⡏⠑⠔⣼⣿⣿⣿⣿⣿⣿⣿⣿⣿⣿⢕⢕⣿⣿⣿⣿⣿⣿⣿⣿⣿⣿⣿⣿⣿⣿⣿⣿⣿⣿⣿⣿⣿⣿⣿⣿⣿⣿⣿⣿⣿⣿⣿⣿⣿⣿⣿⣿⣿⣿⣿⣿⣿⠀⠀⠀⠀⠀⠀⠀⠀⠀⠀⠀⠀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⠀⠀⠀⠀⠀⠀⠀⠀⠀⠀⠀⣿⡇⠄⢕⣿⣿⣿⣿⣿⣿⣿⣿⣿⣿⡟⢕⢕⣿⣿⣿⣿⣿⣿⣿⣿⣿⣿⣿⣿⣿⣿⣿⣿⣿⣿⣿⣿⣿⣿⣿⣿⣿⣿⣿⣿⣿⣿⣿⣿⣿⣿⣿⣿⣿⣿⣿⣿⣿⠀⠀⠀⠀⠀⠀⠀⠀⠀⠀⠀⠀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⠀⠀⠀⠀⠀⠀⠀⠀⠀⠀⠀⣿⡇⠀⢕⣿⣿⣿⣿⣿⣿⣿⣿⣿⣿⡇⢕⢕⣿⣿⣿⣿⣿⣿⣿⣿⣿⣿⣿⣿⣿⣿⣿⣿⣿⣿⣿⣿⣿⣿⣿⣿⣿⣿⣿⣿⣿⣿⣿⣿⣿⣿⣿⣿⣿⣿⣿⣿⣿⠀⠀⠀⠀⠀⠀⠀⠀⠀⠀⠀⠀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⠀⠀⠀⠀⠀⠀⠀⠀⠀⠀⠀⠛⠑⠀⠑⠛⠛⠛⠛⠛⠛⠛⠛⠛⠛⠃⠑⠑⠛⠛⠛⠛⠛⠛⠛⠛⠛⠛⠛⠛⠛⠛⠛⠛⠛⠛⠛⠛⠛⠛⠛⠛⠛⠛⠛⠛⠛⠛⠛⠛⠛⠛⠛⠛⠛⠛⠛⠛⠛⠀⠀⠀⠀⠀⠀⠀⠀⠀⠀⠀⠀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⠀⠀⠀⠀⠀⠀⠀⠀⠀⠀⠀⢕⢕⢕⢕⢕⢀⠀⠀⢸⡇⢕⢕⢕⢕⢕⢕⢕⢕⢕⢕⢕⢕⠀⠀⠀⡇⠟⢞⣕⢕⡕⡜⢟⣿⣿⣿⣿⣿⣿⣿⡇⠀⠀⣿⣿⣿⣿⣿⣿⣿⣿⣿⣿⣿⣿⣿⣿⣿⠀⠀⠀⠀⠀⠀⠀⠀⠀⠀⠀⠀</a:t>
            </a:r>
            <a:br/>
            <a:r>
              <a:t>⠀⠀⠀⠀⠀⠀⠀⠀⠀⠀⠀⢕⢕⢕⢕⢕⢅⢀⢀⢸⡇⢕⢕⢕⢕⢕⢕⢕⢕⢕⢕⢕⢅⠀⠀⠀⢇⢕⢝⢿⣿⣿⣿⣼⣾⣿⣿⣿⣿⣿⣿⡇⢐⠀⣿⣿⣿⣿⣿⣿⣿⣿⣿⣿⣿⣿⣿⣿⣿⠀⠀⠀⠀⠀⠀⠀⠀⠀⠀⠀⠀</a:t>
            </a:r>
            <a:br/>
            <a:r>
              <a:t>⠀⠀⠀⠀⠀⠀⠀⠀⠀⠀⠀⢕⢕⢕⢕⢕⢕⢕⢕⢸⡇⢕⢕⢕⢕⢕⢕⢕⢕⢕⢕⢕⢑⠀⠀⠐⡕⢕⢳⢞⣿⣟⣟⣿⣿⣿⣿⣿⣿⣿⣿⡇⠕⠀⣿⣿⣿⣿⣿⣿⣿⣿⣿⣿⣿⣿⣿⣿⣿⠀⠀⠀⠀⠀⠀⠀⠀⠀⠀⠀⠀</a:t>
            </a:r>
            <a:br/>
            <a:r>
              <a:t>⠀⠀⠀⠀⠀⠀⠀⠀⠀⠀⠀⢕⢕⢕⢕⢕⢕⢕⢕⢸⡇⢕⢕⢕⢕⢕⢕⢕⢕⢕⢕⣕⣕⣑⣀⣔⣇⢕⢕⢹⣿⡿⣿⣿⣿⣿⣿⣿⣿⣿⣿⡇⢑⠀⣿⣿⣿⣿⣿⣿⣿⣿⣿⣿⣿⣿⣿⣿⣿⠀⠀⠀⠀⠀⠀⠀⠀⠀⠀⠀⠀</a:t>
            </a:r>
            <a:br/>
            <a:r>
              <a:t>⠀⠀⠀⠀⠀⠀⠀⠀⠀⠀⠀⢕⢕⣕⣕⣕⣕⢕⣕⣼⣿⣷⣷⣿⣿⣿⣿⣿⣷⣾⣿⣿⣿⣿⣿⡏⣿⡇⢕⢱⡿⣿⣿⣿⣿⣿⣿⣿⣿⣿⣿⡇⢕⢔⣿⣿⣿⣿⣿⣿⣿⣿⣿⣿⣿⣿⣿⣿⣿⠀⠀⠀⠀⠀⠀⠀⠀⠀⠀⠀⠀</a:t>
            </a:r>
            <a:br/>
            <a:r>
              <a:t>⠀⠀⠀⠀⠀⠀⠀⠀⠀⠀⠀⢕⢕⢹⢟⢻⢿⢟⢏⢹⣽⣿⣿⣿⣿⣿⣿⣿⣿⢿⢿⢿⢿⣿⣿⡇⣿⣿⣱⣿⡇⣿⣿⣿⣿⣿⣿⣿⣿⣿⣿⣿⣿⣷⣿⣿⣿⣿⣿⣿⣿⣿⣿⣿⣿⣿⣿⣿⣿⠀⠀⠀⠀⠀⠀⠀⠀⠀⠀⠀⠀</a:t>
            </a:r>
            <a:br/>
            <a:r>
              <a:t>⠀⠀⠀⠀⠀⠀⠀⠀⠀⠀⠀⢕⢱⡿⣾⣇⢕⢕⢕⢸⡏⢿⢟⢟⢝⢝⢝⢕⢕⢕⢕⢕⢕⢸⣿⢸⣿⣿⣿⣿⡇⣿⣿⣿⣿⣿⣿⣿⣿⣿⣿⣿⣿⣿⣿⢟⢟⢟⢿⡿⣿⣿⣿⣿⣫⣿⣿⣿⣿⠀⠀⠀⠀⠀⠀⠀⠀⠀⠀⠀⠀</a:t>
            </a:r>
            <a:br/>
            <a:r>
              <a:t>⠀⠀⠀⠀⠀⠀⠀⠀⠀⠀⠀⢕⣾⣿⣿⣿⡏⢕⢕⠝⢇⢕⢕⢕⢕⢕⢕⢕⢕⣕⢜⢕⢕⢕⣿⢸⣿⣿⣿⣿⡇⣿⣿⣿⣿⣿⣿⣿⣿⣿⣿⡏⢝⢛⣿⣿⣿⣿⣿⣾⣿⣿⣿⡇⢕⣿⣿⣿⣿⠀⠀⠀⠀⠀⠀⠀⠀⠀⠀⠀⠀</a:t>
            </a:r>
            <a:br/>
            <a:r>
              <a:t>⠀⠀⠀⠀⠀⠀⠀⠀⠀⠀⠀⢺⡟⢟⣿⣿⣿⣷⣧⣵⢕⢕⢕⢕⢕⢕⢕⢕⢅⠕⢱⢧⡕⢕⢻⡜⣿⣿⣿⣿⣗⣿⣿⣿⣿⣿⣿⢿⢿⢟⢟⠇⠕⢅⠿⢟⢟⢻⣿⣿⣿⡟⣽⣷⣧⣿⣿⣿⣿⠀⠀⠀⠀⠀⠀⠀⠀⠀⠀⠀⠀</a:t>
            </a:r>
            <a:br/>
            <a:r>
              <a:t>⠀⠀⠀⠀⠀⠀⠀⠀⠀⠀⠀⣿⣕⣥⡜⢟⢻⣿⢏⠕⠕⠕⠑⠑⠑⠑⠄⠑⢕⢕⢕⢕⢕⢅⠀⠀⠁⠉⠝⢝⢝⢝⠝⠝⠝⠑⠁⠁⠁⠀⠁⠀⠀⢀⢐⠄⢅⣴⣿⣿⣿⣿⡿⢟⣻⣿⣿⣿⣿⠀⠀⠀⠀⠀⠀⠀⠀⠀⠀⠀⠀</a:t>
            </a:r>
            <a:br/>
            <a:r>
              <a:t>⠀⠀⠀⠀⠀⠀⠀⠀⠀⠀⠀⣡⣕⣇⣕⣜⣸⣸⣸⣹⣕⣆⣄⣄⣀⣀⢄⢔⢑⢕⢕⢕⢕⢕⢑⠄⠐⠀⠁⠁⠀⠀⠀⠀⠀⠀⠀⠀⠀⠀⠀⠀⠀⠀⠀⠀⠀⠜⢿⣿⣿⣏⡑⠑⡿⣿⣿⣿⣿⠀⠀⠀⠀⠀⠀⠀⠀⠀⠀⠀⠀</a:t>
            </a:r>
            <a:br/>
            <a:r>
              <a:t>⠀⠀⠀⠀⠀⠀⠀⠀⠀⠀⠀⠻⠿⠿⠿⠿⠿⠿⠿⠿⠿⠿⠿⠿⢿⢿⢿⢿⢷⢷⢧⢥⢵⢑⢑⠀⠀⠀⠀⠀⠀⠀⠀⢀⢀⣀⣀⣄⣤⣤⣴⣴⣴⣶⣶⣷⣗⢖⠕⠲⠷⠷⠷⠷⠷⠷⠷⠷⠷⠀⠀⠀⠀⠀⠀⠀⠀⠀⠀⠀⠀</a:t>
            </a:r>
            <a:br/>
            <a:r>
              <a:t>⠀⠀⠀⠀⠀⠀⠀⠀⠀⠀⠀⠀⢀⢀⢀⢀⢀⢀⢀⢀⢀⢀⢀⢀⢀⢀⠀⠀⠀⠀⠀⠀⠀⠀⠀⠀⠀⠀⠀⠁⠁⠀⠀⠀⠀⠀⠀⠀⠀⠀⠀⠀⠁⢁⢅⣅⣕⣕⢕⣱⣵⣵⣵⣷⣷⣷⣷⣷⣷⠀⠀⠀⠀⠀⠀⠀⠀⠀⠀⠀⠀</a:t>
            </a:r>
            <a:br/>
            <a:r>
              <a:t>⠀⠀⠀⠀⠀⠀⠀⠀⠀⠀⠀⠄⢅⢅⢅⢅⢅⢕⢅⢅⢕⢕⢕⢕⢕⣕⣕⣕⣕⣕⣕⣕⣕⣕⣑⣕⡕⢕⣕⣕⣑⣑⢑⢕⢕⢁⢄⢁⢅⢕⣕⢕⢎⢝⢕⢝⢝⢝⢝⢝⢝⢝⢽⢽⢽⢽⢽⢽⢽⠀⠀⠀⠀⠀⠀⠀⠀⠀⠀⠀⠀</a:t>
            </a:r>
            <a:br/>
            <a:r>
              <a:t>⠀⠀⠀⠀⠀⠀⠀⠀⠀⠀⠀⢄⢄⢄⢄⢄⢄⢄⢄⢄⢄⢄⢅⢅⢅⢅⢅⢅⢅⢅⢅⢅⢅⢅⢅⢅⢅⢅⢁⢅⣅⢁⢁⢁⢁⢁⢁⢁⢁⢁⢁⢁⢁⢁⢁⢁⢁⢁⢁⢁⢑⢘⢙⢙⢙⢙⢙⢙⢝⠀⠀⠀⠀⠀⠀⠀⠀⠀⠀⠀⠀</a:t>
            </a:r>
            <a:br/>
            <a:r>
              <a:t>⠀⠀⠀⠀⠀⠀⠀⠀⠀⠀⠀⣿⣿⢏⢝⢹⣿⣿⣿⣿⣿⣿⣿⣿⣿⣿⢏⢝⣿⣾⣷⣷⣷⣷⣷⣷⣷⣷⣷⣷⣷⣷⣷⣷⣷⣷⣷⣷⣷⣷⣷⣷⣷⣷⣷⣷⣷⣷⣷⣷⣷⣷⣷⣷⣷⣾⣿⣿⣿⠀⠀⠀⠀⠀⠀⠀⠀⠀⠀⠀⠀</a:t>
            </a:r>
            <a:br/>
            <a:r>
              <a:t>⠀⠀⠀⠀⠀⠀⠀⠀⠀⠀⠀⣿⣿⢕⢕⢺⣿⣿⣿⣿⣿⣿⣿⣿⣿⣿⢕⢕⢿⣿⣿⣿⣿⣿⣿⣿⣿⣿⣿⣿⣿⣿⣿⣿⣿⣿⣿⣿⣿⣿⣿⣿⣿⣿⣿⣿⣿⣿⣿⣿⣿⣿⣿⣿⣿⣿⣿⣿⣿⠀⠀⠀⠀⠀⠀⠀⠀⠀⠀⠀⠀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⠀⠀⠀⠀⠀⠀⠀⠀⠀⠀⠀⣿⣿⢕⢕⢸⣿⣿⣿⣿⣿⣿⣿⣿⣿⣿⢕⢕⣿⣿⣿⣿⣿⣿⣿⣿⣿⣿⣿⣿⣿⣿⣿⣿⣿⣿⣿⣿⣿⣿⣿⣿⣿⣿⣿⣿⣿⣿⣿⣿⣿⣿⣿⣿⣿⣿⣿⣿⣿⠀⠀⠀⠀⠀⠀⠀⠀⠀⠀⠀⠀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⠀⠀⠀⠀⠀⠀⠀⠀⠀⠀⠀⣿⡇⢅⠔⣼⣿⣿⣿⣿⣿⣿⣿⣿⣿⣿⢕⢕⣿⣿⣿⣿⣿⣿⣿⣿⣿⣿⣿⣿⣿⣿⣿⣿⣿⣿⣿⣿⣿⣿⣿⣿⣿⣿⣿⣿⣿⣿⣿⣿⣿⣿⣿⣿⣿⣿⣿⣿⣿⠀⠀⠀⠀⠀⠀⠀⠀⠀⠀⠀⠀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⠀⠀⠀⠀⠀⠀⠀⠀⠀⠀⠀⣿⡇⠁⢔⣿⣿⣿⣿⣿⣿⣿⣿⣿⣿⣯⢕⢕⣿⣿⣿⣿⣿⣿⣿⣿⣿⣿⣿⣿⣿⣿⣿⣿⣿⣿⣿⣿⣿⣿⣿⣿⣿⣿⣿⣿⣿⣿⣿⣿⣿⣿⣿⣿⣿⣿⣿⣿⣿⠀⠀⠀⠀⠀⠀⠀⠀⠀⠀⠀⠀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⠀⠀⠀⠀⠀⠀⠀⠀⠀⠀⠀⣿⡇⠀⢕⣿⣿⣿⣿⣿⣿⣿⣿⣿⣿⣿⢕⢕⣿⣿⣿⣿⣿⣿⣿⣿⣿⣿⣿⣿⣿⣿⣿⣿⣿⣿⣿⣿⣿⣿⣿⣿⣿⣿⣿⣿⣿⣿⣿⣿⣿⣿⣿⣿⣿⣿⣿⣿⣿⠀⠀⠀⠀⠀⠀⠀⠀⠀⠀⠀⠀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⠀⠀⠀⠀⠀⠀⠀⠀⠀⠀⠀⣿⢕⠀⢕⣿⣿⣿⣿⣿⣿⣿⣿⣿⣿⡇⢕⢕⣿⣿⣿⣿⣿⣿⣿⣿⣿⣿⣿⣿⣿⣿⣿⣿⣿⣿⣿⣿⣿⣿⣿⣿⣿⣿⣿⣿⣿⣿⣿⣿⣿⣿⣿⣿⣿⣿⣿⣿⣿⠀⠀⠀⠀⠀⠀⠀⠀⠀⠀⠀⠀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⠀⠀⠀⠀⠀⠀⠀⠀⠀⠀⠀⠛⠑⠀⠘⠛⠛⠛⠛⠛⠛⠛⠛⠛⠛⠃⠑⠑⠛⠛⠛⠛⠛⠛⠛⠛⠛⠛⠛⠛⠛⠛⠛⠛⠛⠛⠛⠛⠛⠛⠛⠛⠛⠛⠛⠛⠛⠛⠛⠛⠛⠛⠛⠛⠛⠛⠛⠛⠛⠀⠀⠀⠀⠀⠀⠀⠀⠀⠀⠀⠀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⠀⠀⠀⠀⠀⠀⠀⠀⠀⠀⠀⢕⢕⢕⢕⢕⢕⠔⠀⢸⡇⢕⢕⢕⢕⢕⢕⢕⢕⢕⢕⢕⢕⠀⠀⠀⡇⠟⠗⢕⢱⣜⢜⢝⢿⣟⣿⣿⣿⣿⣿⡇⠀⠀⢸⣿⣿⣿⣿⣿⣿⣿⣿⣿⣿⣿⣿⣿⣿⠀⠀⠀⠀⠀⠀⠀⠀⠀⠀⠀⠀</a:t>
            </a:r>
            <a:br/>
            <a:r>
              <a:t>⠀⠀⠀⠀⠀⠀⠀⠀⠀⠀⠀⢕⢕⢕⢕⢕⢄⢀⢀⢸⡇⢕⢕⢕⢕⢕⢕⢕⢕⢕⢕⢕⢅⠀⠀⠀⡇⢕⢱⢿⣿⣷⣯⣵⣼⣽⣿⣿⣿⣿⣿⡇⢀⠀⢸⣿⣿⣿⣿⣿⣿⣿⣿⣿⣿⣿⣿⣿⣿⠀⠀⠀⠀⠀⠀⠀⠀⠀⠀⠀⠀</a:t>
            </a:r>
            <a:br/>
            <a:r>
              <a:t>⠀⠀⠀⠀⠀⠀⠀⠀⠀⠀⠀⢕⢕⢕⢕⢕⢕⢕⢑⢸⡇⢕⢕⢕⢕⢕⢕⢕⢕⢕⢕⢕⢑⢑⠀⢀⡕⢕⢗⡺⣿⣟⣟⣟⣿⣿⣿⣿⣿⣿⣿⡇⠑⠀⢸⣿⣿⣿⣿⣿⣿⣿⣿⣿⣿⣿⣿⣿⣿⠀⠀⠀⠀⠀⠀⠀⠀⠀⠀⠀⠀</a:t>
            </a:r>
            <a:br/>
            <a:r>
              <a:t>⠀⠀⠀⠀⠀⠀⠀⠀⠀⠀⠀⢕⢕⢱⣷⣷⣷⣧⣧⣼⢿⣿⣷⣷⣷⣷⣷⣵⣵⣵⣵⣵⣵⣰⣅⣱⣧⢕⢕⢱⣿⣿⣿⣿⣿⣿⣿⣿⣿⣿⣿⡇⢕⢄⢸⣿⣿⣿⣿⣿⣿⣿⣿⣿⣿⣿⣿⣿⣿⠀⠀⠀⠀⠀⠀⠀⠀⠀⠀⠀⠀</a:t>
            </a:r>
            <a:br/>
            <a:r>
              <a:t>⠀⠀⠀⠀⠀⠀⠀⠀⠀⠀⠀⢕⢕⢕⢕⢜⢝⢕⢕⢱⣾⣿⣿⣿⣿⣿⣿⣿⣿⣿⣿⣿⣿⣿⣿⡿⣾⣇⢕⢕⡿⣿⣿⣿⣿⣿⣿⣿⣿⣿⣿⣿⣷⣶⣾⣿⣿⣿⣿⣿⣿⣿⣿⣿⣿⣿⣿⣿⣿⠀⠀⠀⠀⠀⠀⠀⠀⠀⠀⠀⠀</a:t>
            </a:r>
            <a:br/>
            <a:r>
              <a:t>⠀⠀⠀⠀⠀⠀⠀⠀⠀⠀⠀⢕⢕⢕⢕⢕⢕⢕⢕⢸⡟⡿⢝⢝⢻⢟⢏⢝⢝⢝⢝⢟⢟⢿⣿⡇⣿⣿⣱⣿⡇⣿⣿⣿⣿⣿⣿⣿⣿⣿⣿⣿⣿⣿⣿⣟⣝⣝⣟⣟⣻⣿⣿⣿⣿⣿⣿⣿⣿⠀⠀⠀⠀⠀⠀⠀⠀⠀⠀⠀⠀</a:t>
            </a:r>
            <a:br/>
            <a:r>
              <a:t>⠀⠀⠀⠀⠀⠀⠀⠀⠀⠀⠀⢕⢕⣱⣿⡇⢕⢕⢕⢸⡇⢕⢕⢕⢕⢕⢕⢕⢕⢕⢕⢕⢕⢜⣿⢱⣿⣿⣿⣿⡇⣿⣿⣿⣿⣿⣿⣿⣿⣿⣿⡟⢟⢟⢿⣿⣿⣿⣿⣿⣿⣿⣿⣿⣿⣿⣿⣿⣿⠀⠀⠀⠀⠀⠀⠀⠀⠀⠀⠀⠀</a:t>
            </a:r>
            <a:br/>
            <a:r>
              <a:t>⠀⠀⠀⠀⠀⠀⠀⠀⠀⠀⠀⢕⢱⣿⣿⣷⡇⡕⢕⢸⡇⢕⢕⢕⢕⢕⢕⢕⢕⣕⡕⢕⢕⢕⣿⣽⣿⣿⣿⣿⡇⣿⣿⣿⣿⣿⣿⣿⣿⣿⣿⡇⢕⠔⢸⣿⣿⣿⣿⣿⣿⣿⣿⣿⡿⣿⣿⣿⣿⠀⠀⠀⠀⠀⠀⠀⠀⠀⠀⠀⠀</a:t>
            </a:r>
            <a:br/>
            <a:r>
              <a:t>⠀⠀⠀⠀⠀⠀⠀⠀⠀⠀⠀⢳⣾⣿⣿⣿⣿⣇⣕⢞⢇⢕⢕⢕⢕⢕⢕⢕⢵⢽⢣⡵⡵⢕⢸⣏⣿⣿⣿⣿⣗⣿⣿⣿⣿⣿⣿⣿⣿⣿⣿⡇⢕⢅⢸⣿⣿⣿⣿⣿⣿⣿⣿⣿⢇⣿⣿⣿⣿⠀⠀⠀⠀⠀⠀⠀⠀⠀⠀⠀⠀</a:t>
            </a:r>
            <a:br/>
            <a:r>
              <a:t>⠀⠀⠀⠀⠀⠀⠀⠀⠀⠀⠀⣾⣿⢟⢻⣿⣿⣿⣿⡷⢇⢕⢕⢕⢕⢕⢕⢕⢕⢕⢷⢕⢕⢕⠀⠀⠀⠉⠍⠝⠍⢝⢕⢟⠟⠟⢝⢕⠜⢕⢕⢕⢕⢕⢸⢿⢿⢿⣿⣿⣿⣿⣿⣿⣧⣿⣿⣿⣿⠀⠀⠀⠀⠀⠀⠀⠀⠀⠀⠀⠀</a:t>
            </a:r>
            <a:br/>
            <a:r>
              <a:t>⠀⠀⠀⠀⠀⠀⠀⠀⠀⠀⠀⣅⣏⡇⣕⣽⣻⢻⣿⣕⡅⡅⡁⠁⠁⢑⢕⢕⢕⢕⢜⢇⢣⢕⢕⠔⠔⠀⠐⠁⠁⠀⠁⠀⠀⠀⠀⠀⠀⠁⠀⠀⠑⠑⢑⠕⠕⣿⣿⣿⣿⣿⢿⣿⣿⣿⣿⣿⣿⠀⠀⠀⠀⠀⠀⠀⠀⠀⠀⠀⠀</a:t>
            </a:r>
            <a:br/>
            <a:r>
              <a:t>⠀⠀⠀⠀⠀⠀⠀⠀⠀⠀⠀⠿⠿⠿⠿⢿⢿⢿⢿⢿⢿⢿⢿⢿⢷⣷⣷⣷⣵⣵⣕⣕⣕⢕⠕⠑⠀⠀⠀⠀⠀⠀⠀⠀⠀⠀⠀⠀⢀⢀⣀⣀⣀⣀⡄⢄⢄⢸⢿⢿⢿⢟⠕⢱⢿⡿⠿⠿⠿⠀⠀⠀⠀⠀⠀⠀⠀⠀⠀⠀⠀</a:t>
            </a:r>
            <a:br/>
            <a:r>
              <a:t>⠀⠀⠀⠀⠀⠀⠀⠀⠀⠀⠀⠀⢀⢀⢀⢀⢀⠀⠀⠀⠀⠀⠀⠀⠀⠀⠀⠀⠀⠀⠀⠀⠀⠀⠀⠀⠀⠀⠁⠁⠁⠀⠀⠀⠀⠀⠀⠀⠀⠀⠁⠁⠁⢁⢅⣍⣝⣕⣕⣕⣰⣴⣶⣷⣾⣷⣶⣶⣶⠀⠀⠀⠀⠀⠀⠀⠀⠀⠀⠀⠀</a:t>
            </a:r>
            <a:br/>
            <a:r>
              <a:t>⠀⠀⠀⠀⠀⠀⠀⠀⠀⠀⠀⢀⢅⢅⢅⢕⢕⢕⢕⢕⢕⢕⢕⢕⣕⣕⣑⣕⣕⣕⣕⣕⣕⣕⣕⡕⢕⢕⢕⢕⢕⢕⢕⢕⢕⢀⢀⢀⠀⢀⢔⢔⢕⢕⢕⢕⢝⢕⢕⠜⢝⢝⢽⢽⢽⢽⢽⢽⢿⠀⠀⠀⠀⠀⠀⠀⠀⠀⠀⠀⠀</a:t>
            </a:r>
            <a:br/>
            <a:r>
              <a:t>⠀⠀⠀⠀⠀⠀⠀⠀⠀⠀⠀⢀⢄⢄⢄⢄⢅⢅⢅⢅⢅⢅⢅⢅⢅⢅⢅⢅⢁⡁⣅⡁⣅⣁⣁⣁⣁⡁⢁⢁⢁⢁⢁⢁⢉⢉⢉⢉⢉⢉⢙⢁⢁⢁⢑⢑⢙⢑⢑⢑⢑⢘⢙⢙⢙⢙⢙⢙⢙⠀⠀⠀⠀⠀⠀⠀⠀⠀⠀⠀⠀</a:t>
            </a:r>
            <a:br/>
            <a:r>
              <a:t>⠀⠀⠀⠀⠀⠀⠀⠀⠀⠀⠀⣿⣿⢏⢝⢹⣿⣿⣿⣿⣿⣿⣿⣿⣿⣷⢗⢗⣷⣷⣷⣷⣷⣷⣷⣷⣷⣷⣷⣷⣷⣷⣷⣷⣷⣷⣷⣷⣷⣷⣷⣷⣷⣷⣷⣷⣷⣷⣷⣷⣷⣷⣷⣷⣿⣷⣾⣿⣽⠀⠀⠀⠀⠀⠀⠀⠀⠀⠀⠀⠀</a:t>
            </a:r>
            <a:br/>
            <a:r>
              <a:t>⠀⠀⠀⠀⠀⠀⠀⠀⠀⠀⠀⣿⣿⢕⢕⢺⣿⣿⣿⣿⣿⣿⣿⣿⣿⣿⢕⢕⣿⣿⣿⣿⣿⣿⣿⣿⣿⣿⣿⣿⣿⣿⣿⣿⣿⣿⣿⣿⣿⣿⣿⣿⣿⣿⣿⣿⣿⣿⣿⣿⣿⣿⣿⣿⣿⣿⣿⣿⣿⠀⠀⠀⠀⠀⠀⠀⠀⠀⠀⠀⠀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⠀⠀⠀⠀⠀⠀⠀⠀⠀⠀⠀⣿⡟⢕⢕⢸⣿⣿⣿⣿⣿⣿⣿⣿⣿⣿⢕⢕⣿⣿⣿⣿⣿⣿⣿⣿⣿⣿⣿⣿⣿⣿⣿⣿⣿⣿⣿⣿⣿⣿⣿⣿⣿⣿⣿⣿⣿⣿⣿⣿⣿⣿⣿⣿⣿⣿⣿⣿⣿⠀⠀⠀⠀⠀⠀⠀⠀⠀⠀⠀⠀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⠀⠀⠀⠀⠀⠀⠀⠀⠀⠀⠀⣿⡇⠁⢔⣿⣿⣿⣿⣿⣿⣿⣿⣿⣿⣿⢕⢕⣿⣿⣿⣿⣿⣿⣿⣿⣿⣿⣿⣿⣿⣿⣿⣿⣿⣿⣿⣿⣿⣿⣿⣿⣿⣿⣿⣿⣿⣿⣿⣿⣿⣿⣿⣿⣿⣿⣿⣿⣿⠀⠀⠀⠀⠀⠀⠀⠀⠀⠀⠀⠀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⠀⠀⠀⠀⠀⠀⠀⠀⠀⠀⠀⣿⡇⠀⢕⣿⣿⣿⣿⣿⣿⣿⣿⣿⣿⣿⢕⢕⣿⣿⣿⣿⣿⣿⣿⣿⣿⣿⣿⣿⣿⣿⣿⣿⣿⣿⣿⣿⣿⣿⣿⣿⣿⣿⣿⣿⣿⣿⣿⣿⣿⣿⣿⣿⣿⣿⣿⣿⣿⠀⠀⠀⠀⠀⠀⠀⠀⠀⠀⠀⠀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⠀⠀⠀⠀⠀⠀⠀⠀⠀⠀⠀⣿⢇⠀⢕⣿⣿⣿⣿⣿⣿⣿⣿⣿⣿⣿⢕⢕⣿⣿⣿⣿⣿⣿⣿⣿⣿⣿⣿⣿⣿⣿⣿⣿⣿⣿⣿⣿⣿⣿⣿⣿⣿⣿⣿⣿⣿⣿⣿⣿⣿⣿⣿⣿⣿⣿⣿⣿⣿⠀⠀⠀⠀⠀⠀⠀⠀⠀⠀⠀⠀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⠀⠀⠀⠀⠀⠀⠀⠀⠀⠀⠀⣿⢕⠀⢱⣿⣿⣿⣿⣿⣿⣿⣿⣿⣿⡇⢕⢕⣿⣿⣿⣿⣿⣿⣿⣿⣿⣿⣿⣿⣿⣿⣿⣿⣿⣿⣿⣿⣿⣿⣿⣿⣿⣿⣿⣿⣿⣿⣿⣿⣿⣿⣿⣿⣿⣿⣿⣿⣿⠀⠀⠀⠀⠀⠀⠀⠀⠀⠀⠀⠀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⠀⠀⠀⠀⠀⠀⠀⠀⠀⠀⠀⠛⠑⠀⠘⠛⠛⠛⠛⠛⠛⠛⠛⠛⠛⠃⠑⠑⠛⠛⠛⠛⠛⠛⠛⠛⠛⠛⠛⠛⠛⠛⠛⠛⠛⠛⠛⠛⠛⠛⠛⠛⠛⠛⠛⠛⠛⠛⠛⠛⠛⠛⠛⠛⠛⠛⠛⠛⠛⠀⠀⠀⠀⠀⠀⠀⠀⠀⠀⠀⠀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⠀⠀⠀⠀⠀⠀⠀⠀⠀⠀⠀⣿⣿⣿⣿⣿⣿⣿⣿⣿⣿⣿⣿⣿⣿⣿⣿⣿⣿⣿⣿⣿⣿⡇⢕⢕⢕⢕⢕⢕⢕⢕⠑⠑⠑⠑⢕⢕⢑⢄⢕⢕⠕⠑⢕⢕⢕⢕⢕⢜⢿⣿⣿⣿⣿⣿⣿⣿⣿⠀⠀⠀⠀⠀⠀⠀⠀⠀⠀⠀⠀</a:t>
            </a:r>
            <a:br/>
            <a:r>
              <a:t>⠀⠀⠀⠀⠀⠀⠀⠀⠀⠀⠀⣿⣿⣿⣿⣿⣿⣿⣿⣿⣿⣿⣿⣿⣿⣿⣿⣿⣿⣿⣿⣿⣿⡇⢕⢕⢕⢕⢕⢕⢕⠀⢄⢄⢄⢕⢕⢕⢕⢕⢕⢕⢔⢕⢕⠁⠁⠕⢕⢕⢕⢻⣿⣿⣿⣿⣿⣿⣿⠀⠀⠀⠀⠀⠀⠀⠀⠀⠀⠀⠀</a:t>
            </a:r>
            <a:br/>
            <a:r>
              <a:t>⠀⠀⠀⠀⠀⠀⠀⠀⠀⠀⠀⣿⣿⣿⣿⣿⣿⣿⣿⣿⣿⣿⣿⣿⣿⣿⣿⣿⣿⣿⣿⣿⣿⣿⡕⢕⢕⢕⢕⢕⢕⢕⣕⣵⣵⣵⣷⣷⣷⣷⣧⣕⢕⢕⢕⢕⢄⢕⢕⢕⢕⢕⢸⣿⣿⣿⣿⣿⣿⠀⠀⠀⠀⠀⠀⠀⠀⠀⠀⠀⠀</a:t>
            </a:r>
            <a:br/>
            <a:r>
              <a:t>⠀⠀⠀⠀⠀⠀⠀⠀⠀⠀⠀⣿⣿⣿⣿⣿⣿⣿⣿⣿⣿⣿⣿⣿⣿⣿⣿⣿⣿⣿⣿⣿⣿⣿⣿⡵⢕⢕⢕⢕⣷⡿⢻⣿⣿⣿⣿⣿⣿⣿⣿⣿⡗⢕⢕⢕⢕⢕⢕⢕⢕⢕⢸⣿⣿⣿⣿⣿⣿⠀⠀⠀⠀⠀⠀⠀⠀⠀⠀⠀⠀</a:t>
            </a:r>
            <a:br/>
            <a:r>
              <a:t>⠀⠀⠀⠀⠀⠀⠀⠀⠀⠀⠀⣿⣿⣿⣿⣿⣿⣿⣿⣿⣿⣿⣿⣿⣿⣿⣿⣿⣿⣿⣿⣿⣿⣿⣿⣏⢕⢕⢕⢕⢕⢕⣸⣿⣿⣿⣿⣿⣿⣿⣿⣿⣿⡕⢕⢕⢕⢕⢕⢕⢕⢕⣿⣿⣿⣿⣿⣿⣿⠀⠀⠀⠀⠀⠀⠀⠀⠀⠀⠀⠀</a:t>
            </a:r>
            <a:br/>
            <a:r>
              <a:t>⠀⠀⠀⠀⠀⠀⠀⠀⠀⠀⠀⣿⣿⣿⣿⣿⣿⣿⣿⣿⣿⣿⣿⣿⣿⣿⣿⣿⣿⣿⣿⣿⣿⣿⣿⡇⢕⢕⢕⢕⢕⣿⣿⣿⣿⣿⣿⣿⣿⣿⣿⣿⣿⡷⢕⢕⢕⢕⢕⢕⢕⢕⣿⣿⣿⣿⣿⣿⣿⠀⠀⠀⠀⠀⠀⠀⠀⠀⠀⠀⠀</a:t>
            </a:r>
            <a:br/>
            <a:r>
              <a:t>⠀⠀⠀⠀⠀⠀⠀⠀⠀⠀⠀⣿⣿⣿⣿⣿⣿⣿⣿⣿⣿⣿⣿⣿⣿⣿⣿⣿⣿⣿⣿⣿⣿⣿⣿⣷⢕⢕⢕⢕⢕⢟⢿⢿⢿⢿⣿⣿⣿⣿⣿⣿⣿⣷⡕⢕⢕⢕⢕⢕⢕⢸⣿⣿⣿⣿⣿⣿⣿⠀⠀⠀⠀⠀⠀⠀⠀⠀⠀⠀⠀</a:t>
            </a:r>
            <a:br/>
            <a:r>
              <a:t>⠀⠀⠀⠀⠀⠀⠀⠀⠀⠀⠀⣿⣿⣿⣿⣿⣿⣿⣿⣿⣿⣿⣿⣿⣿⣿⣿⣿⣿⣿⣿⣿⣿⣿⢏⢕⢕⢕⢕⢕⣵⣕⢕⢕⢕⢕⢵⣿⣿⣿⣿⣿⣿⣿⣿⡕⢕⢕⢕⢕⢕⢸⣿⣿⣿⣿⣿⣿⣿⠀⠀⠀⠀⠀⠀⠀⠀⠀⠀⠀⠀</a:t>
            </a:r>
            <a:br/>
            <a:r>
              <a:t>⠀⠀⠀⠀⠀⠀⠀⠀⠀⠀⠀⣿⣿⣿⣿⣿⣿⣿⣿⣿⣿⣿⣿⣿⣿⣿⣿⣿⣿⣿⣿⣿⣿⣿⡿⢕⢕⢕⢕⣸⣿⣿⣷⡕⢕⢕⣧⣷⣿⣿⣿⣿⣿⣿⣿⡇⢕⢕⢕⣵⣵⣿⣽⣿⣿⣿⣿⣿⣿⠀⠀⠀⠀⠀⠀⠀⠀⠀⠀⠀⠀</a:t>
            </a:r>
            <a:br/>
            <a:r>
              <a:t>⠀⠀⠀⠀⠀⠀⠀⠀⠀⠀⠀⣿⣿⣿⣿⣿⣿⣿⣿⣿⣿⣿⣿⣿⣿⣿⣿⣿⣿⣿⣿⣿⣿⣿⣿⡇⢕⢕⣵⣿⣿⣿⣿⣿⣷⣾⣿⣿⣿⣿⣿⣿⣿⣿⣿⣿⣿⣿⣿⣿⣿⡟⣿⣿⣿⣿⣿⣿⣿⠀⠀⠀⠀⠀⠀⠀⠀⠀⠀⠀⠀</a:t>
            </a:r>
            <a:br/>
            <a:r>
              <a:t>⠀⠀⠀⠀⠀⠀⠀⠀⠀⠀⠀⣿⣿⣿⣿⣿⣿⣿⣿⣿⣿⣿⣿⣿⣿⣿⣿⣿⣿⣿⣿⣿⣿⣿⣿⢕⢱⢷⣿⣿⣿⣿⣿⣿⣿⣿⣿⣿⣿⣿⣿⣿⣿⣿⣿⣿⣿⣿⣿⣹⣿⣷⣿⣿⣿⣿⣿⣿⣿⠀⠀⠀⠀⠀⠀⠀⠀⠀⠀⠀⠀</a:t>
            </a:r>
            <a:br/>
            <a:r>
              <a:t>⠀⠀⠀⠀⠀⠀⠀⠀⠀⠀⠀⣿⣿⣿⣿⣿⣿⣿⣿⣿⣿⣿⣿⣿⣿⣿⣿⣿⣿⣿⣿⣿⣿⣿⣿⢇⢜⢕⢹⣯⣝⣿⣿⣿⣿⣿⣿⣿⣿⣿⣿⣿⣿⣿⣿⣿⣿⣿⣿⣿⣾⣿⣿⣿⣿⣿⣿⣿⣿⠀⠀⠀⠀⠀⠀⠀⠀⠀⠀⠀⠀</a:t>
            </a:r>
            <a:br/>
            <a:r>
              <a:t>⠀⠀⠀⠀⠀⠀⠀⠀⠀⠀⠀⣿⣿⣿⣿⣿⣿⣿⣿⣿⣿⣿⣿⣿⣿⣿⣿⣿⣿⣿⣿⣿⣿⣿⣿⣷⢕⢕⢕⢸⣿⣿⣿⣿⣿⣿⣿⣿⣿⣿⣿⣿⣿⣿⣿⣿⢿⣿⣿⡿⣿⣿⣿⣿⣿⣿⣿⣿⣿⠀⠀⠀⠀⠀⠀⠀⠀⠀⠀⠀⠀</a:t>
            </a:r>
            <a:br/>
            <a:r>
              <a:t>⠀⠀⠀⠀⠀⠀⠀⠀⠀⠀⠀⣿⣿⣿⣿⣿⣿⣿⣿⣿⣿⣿⣿⣿⣿⣿⣿⣿⣿⣿⣿⣿⣿⣿⣿⣿⡇⢕⢕⢜⢻⢿⣿⣿⣿⣿⣿⣿⣿⣿⣿⣿⣿⣿⣿⣿⣿⣿⣿⡧⣿⣿⣿⣿⣿⣿⣿⣿⣿⠀⠀⠀⠀⠀⠀⠀⠀⠀⠀⠀⠀</a:t>
            </a:r>
            <a:br/>
            <a:r>
              <a:t>⠀⠀⠀⠀⠀⠀⠀⠀⠀⠀⠀⣿⣿⣿⣿⣿⣿⣿⣿⣿⣿⣿⣿⣿⣿⣿⣿⣿⣿⣿⣿⣿⣿⣿⣿⣿⣿⡕⢕⢕⠁⠁⢑⢕⣼⣿⣿⣿⣿⣿⣿⣿⣿⣿⣿⣿⣿⣿⣿⣷⣿⣿⣿⣿⣿⣿⣿⣿⣿⠀⠀⠀⠀⠀⠀⠀⠀⠀⠀⠀⠀</a:t>
            </a:r>
            <a:br/>
            <a:r>
              <a:t>⠀⠀⠀⠀⠀⠀⠀⠀⠀⠀⠀⣿⣿⣿⣿⣿⣿⣿⣿⣿⣿⣿⣿⣿⣿⣿⣿⣿⣿⣿⣿⣿⣿⣿⣿⣿⣿⣷⡕⢕⢕⢱⣾⣿⣿⣿⣿⣿⣿⣿⣿⣿⣿⣿⣿⣿⣿⣿⣿⣿⣿⣿⣿⣿⣿⣿⣿⣿⣿⠀⠀⠀⠀⠀⠀⠀⠀⠀⠀⠀⠀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⠀⠀⠀⠀⠀⠀⠀⠀⠀⠀⠀⣿⣿⣿⣿⣿⣿⣿⣿⣿⣿⣿⣿⣿⣿⣿⣿⣿⣿⣿⣿⣿⣿⣿⣿⣿⣿⣿⣧⢕⢕⢕⢹⣿⣿⣿⣿⣿⣿⣿⣿⣿⣿⣿⣿⣿⣿⣿⣿⣿⡏⣿⣷⢝⢿⣿⣿⣿⣿⠀⠀⠀⠀⠀⠀⠀⠀⠀⠀⠀⠀</a:t>
            </a:r>
            <a:br/>
            <a:r>
              <a:t>⠀⠀⠀⠀⠀⠀⠀⠀⠀⠀⠀⣿⣿⣿⣿⣿⣿⣿⣿⣿⣿⣿⣿⣿⣿⣿⣿⣿⣿⣿⣿⣿⣿⣿⣿⣿⣿⣿⣿⡵⢕⢕⢿⣿⣿⣿⣿⣿⣿⣿⣿⣿⣿⣿⣿⣿⣿⣿⣿⣿⢿⣿⡏⢕⢕⢝⢿⣿⣿⠀⠀⠀⠀⠀⠀⠀⠀⠀⠀⠀⠀</a:t>
            </a:r>
            <a:br/>
            <a:r>
              <a:t>⠀⠀⠀⠀⠀⠀⠀⠀⠀⠀⠀⣿⣿⣿⣿⣿⣿⣿⣿⣿⣿⣿⣿⣿⣿⣿⣿⣿⣿⣿⣿⣿⣿⣿⣿⣿⣿⣿⣿⣿⣧⣕⡝⢟⢿⢿⢿⢿⢿⣿⣿⣿⣿⣿⣿⣿⣿⣿⣿⣿⣿⡿⢕⢕⢕⢕⢕⢝⢿⠀⠀⠀⠀⠀⠀⠀⠀⠀⠀⠀⠀</a:t>
            </a:r>
            <a:br/>
            <a:r>
              <a:t>⠀⠀⠀⠀⠀⠀⠀⠀⠀⠀⠀⣿⣿⣿⣿⣿⣿⣿⣿⣿⣿⣿⣿⣿⣿⣿⣿⣿⣿⣿⣿⣿⣿⣿⣿⣿⣿⣿⣿⣿⣿⣿⣿⣿⡇⢕⢕⢕⢿⣿⣿⣿⣿⣿⣿⣿⣿⣿⣿⣿⡿⢕⢕⢕⢕⢕⢕⢕⢕⠀⠀⠀⠀⠀⠀⠀⠀⠀⠀⠀⠀</a:t>
            </a:r>
            <a:br/>
            <a:r>
              <a:t>⠀⠀⠀⠀⠀⠀⠀⠀⠀⠀⠀⣿⣿⣿⣿⣿⣿⣿⣿⣿⣿⣿⣿⣿⣿⣿⣿⣿⣿⣿⣿⣿⣿⣿⣿⣿⣿⣿⣿⣿⣿⣿⣿⣿⡇⢕⢕⢕⢜⢻⢿⣿⣿⣿⣿⣿⣿⣿⣿⡿⢕⢕⢕⢕⢕⢕⢕⢕⢕⠀⠀⠀⠀⠀⠀⠀⠀⠀⠀⠀⠀</a:t>
            </a:r>
            <a:br/>
            <a:r>
              <a:t>⠀⠀⠀⠀⠀⠀⠀⠀⠀⠀⠀⣿⣿⣿⣿⣿⣿⣿⣿⣿⣿⣿⣿⣿⣿⣿⣿⣿⣿⣿⣿⣿⣿⣿⣿⣿⣿⣿⣿⣿⢟⢏⢻⣿⢕⢕⢕⢕⢕⢕⢕⢕⢹⣿⡿⣯⣿⣿⣿⢇⢕⢕⢕⢕⢕⢕⢕⠑⠕⠀⠀⠀⠀⠀⠀⠀⠀⠀⠀⠀⠀</a:t>
            </a:r>
            <a:br/>
            <a:r>
              <a:t>⠀⠀⠀⠀⠀⠀⠀⠀⠀⠀⠀⠘⠛⠛⠛⠛⠛⠛⠛⠛⠛⠛⠛⠛⠛⠛⠛⠛⠛⠛⠛⠛⠛⠛⠛⠛⠛⠛⠋⠑⠑⠑⠛⠛⠃⠑⠑⠑⠑⠑⠑⠑⠑⠑⠑⠛⠛⠛⠃⠑⠑⠑⠑⠑⠑⠑⠀⠀⠀⠀⠀⠀⠀⠀⠀⠀⠀⠀⠀⠀⠀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⠀⠀⠀⠀⠀⠀⠀⠀⠀⠀⠀⣿⣿⣿⣿⣿⣿⣿⣿⣿⣿⣿⣿⣿⣿⣿⣿⣿⣿⣿⣿⣿⣿⣿⣿⡿⢟⢕⢝⢕⢝⢕⢜⢕⢕⢕⢕⢕⢝⢝⢝⢝⢝⢻⢿⣿⣿⣿⣿⣿⣿⣿⣿⣿⣿⣿⣿⣿⣿⠀⠀⠀⠀⠀⠀⠀⠀⠀⠀⠀⠀</a:t>
            </a:r>
            <a:br/>
            <a:r>
              <a:t>⠀⠀⠀⠀⠀⠀⠀⠀⠀⠀⠀⣿⣿⣿⣿⣿⣿⣿⣿⣿⣿⣿⣿⣿⣿⣿⣿⣿⣿⣿⣿⣿⣿⡿⢏⢕⢕⢕⢕⢕⢕⢕⢕⢕⢕⢕⢕⢕⢕⢕⢕⢕⢕⢕⢕⢝⢻⣿⣿⣿⣿⣿⣿⣿⣿⣿⣿⣿⣿⠀⠀⠀⠀⠀⠀⠀⠀⠀⠀⠀⠀</a:t>
            </a:r>
            <a:br/>
            <a:r>
              <a:t>⠀⠀⠀⠀⠀⠀⠀⠀⠀⠀⠀⣿⣿⣿⣿⣿⣿⣿⣿⣿⣿⣿⣿⣿⣿⣿⣿⣿⣿⣿⣿⣿⢝⢕⢕⢕⢕⢕⢕⢕⢕⢕⢕⢕⢕⢕⢕⢕⢕⢕⢕⢕⢕⢕⢕⢕⢕⢜⢿⣿⢿⣿⣿⣿⣿⣿⣿⣿⣿⠀⠀⠀⠀⠀⠀⠀⠀⠀⠀⠀⠀</a:t>
            </a:r>
            <a:br/>
            <a:r>
              <a:t>⠀⠀⠀⠀⠀⠀⠀⠀⠀⠀⠀⣿⣿⣿⣿⣿⣿⣿⣿⣿⣿⣿⣿⣿⣿⣿⣿⣿⣿⣿⣿⣿⢕⢕⢕⢕⢕⢕⢕⢕⢕⢕⢕⢕⢕⢕⢕⢕⢕⢕⢕⢔⢕⢕⢕⢕⢕⢕⢜⢻⣿⣿⣿⣿⣿⣿⣿⣿⣿⠀⠀⠀⠀⠀⠀⠀⠀⠀⠀⠀⠀</a:t>
            </a:r>
            <a:br/>
            <a:r>
              <a:t>⠀⠀⠀⠀⠀⠀⠀⠀⠀⠀⠀⣿⣿⣿⣿⣿⣿⣿⣿⣿⣿⣿⣿⣿⣿⣿⣿⣿⣿⣿⣿⣿⣧⢕⢕⢕⢕⢕⢕⢕⢕⢕⣕⣕⣱⣵⣵⣕⣕⢕⢕⢕⢕⢕⢄⢔⢕⢕⢕⢕⢝⢿⣿⣿⣿⣿⣿⣿⣿⠀⠀⠀⠀⠀⠀⠀⠀⠀⠀⠀⠀</a:t>
            </a:r>
            <a:br/>
            <a:r>
              <a:t>⠀⠀⠀⠀⠀⠀⠀⠀⠀⠀⠀⣿⣿⣿⣿⣿⣿⣿⣿⣿⣿⣿⣿⣿⣿⣿⣿⣿⣿⣿⣿⣿⣿⣧⡕⢕⢕⢕⢕⢵⢷⣿⣿⣿⣿⣿⣿⣿⣿⣷⡕⢕⢕⢕⢕⢕⢕⢕⢕⢕⢕⢜⣿⣿⣿⣿⣿⣿⣿⠀⠀⠀⠀⠀⠀⠀⠀⠀⠀⠀⠀</a:t>
            </a:r>
            <a:br/>
            <a:r>
              <a:t>⠀⠀⠀⠀⠀⠀⠀⠀⠀⠀⠀⣿⣿⣿⣿⣿⣿⣿⣿⣿⣿⣿⣿⣿⣿⣿⣿⣿⣿⣿⣿⣿⣿⣿⡕⢕⢕⢕⢕⢕⢜⣿⣿⣿⣿⣿⣿⣿⣿⣿⡇⢕⢕⢕⢕⢕⢕⢕⢕⢕⢕⣸⣿⣿⣿⣿⣿⣿⣿⠀⠀⠀⠀⠀⠀⠀⠀⠀⠀⠀⠀</a:t>
            </a:r>
            <a:br/>
            <a:r>
              <a:t>⠀⠀⠀⠀⠀⠀⠀⠀⠀⠀⠀⣿⣿⣿⣿⣿⣿⣿⣿⣿⣿⣿⣿⣿⣿⣿⣿⣿⣿⣿⣿⣿⣿⣿⢕⢕⢕⢕⢕⢱⣾⣿⣿⣿⣿⣿⣿⣿⣿⣿⣿⡕⢕⢕⢕⢕⢕⢕⢕⢕⢕⣸⣿⣿⣿⣿⣿⣿⣿⠀⠀⠀⠀⠀⠀⠀⠀⠀⠀⠀⠀</a:t>
            </a:r>
            <a:br/>
            <a:r>
              <a:t>⠀⠀⠀⠀⠀⠀⠀⠀⠀⠀⠀⣿⣿⣿⣿⣿⣿⣿⣿⣿⣿⣿⣿⣿⣿⣿⣿⣿⣿⣿⣿⣿⣿⣿⡇⢕⢕⢕⢕⢿⣿⣿⣿⣿⣿⣿⣿⣿⣿⣿⣿⡇⢕⢕⢕⢕⢕⢕⢕⢕⢱⣿⣿⣿⣿⣿⣿⣿⣿⠀⠀⠀⠀⠀⠀⠀⠀⠀⠀⠀⠀</a:t>
            </a:r>
            <a:br/>
            <a:r>
              <a:t>⠀⠀⠀⠀⠀⠀⠀⠀⠀⠀⠀⣿⣿⣿⣿⣿⣿⣿⣿⣿⣿⣿⣿⣿⣿⣿⣿⣿⣿⣿⣿⣿⡿⢟⢕⢕⢕⢕⢕⢕⢕⢕⢕⢝⢝⢿⣿⣿⣿⣿⣿⣿⣇⢕⢕⢕⢕⢕⢕⢕⢸⣻⣿⣿⣿⣿⣿⣿⣿⠀⠀⠀⠀⠀⠀⠀⠀⠀⠀⠀⠀</a:t>
            </a:r>
            <a:br/>
            <a:r>
              <a:t>⠀⠀⠀⠀⠀⠀⠀⠀⠀⠀⠀⣿⣿⣿⣿⣿⣿⣿⣿⣿⣿⣿⣿⣿⣿⣿⣿⣿⣿⣿⣿⣿⣷⢕⢕⢕⢕⣵⣷⣇⢕⢕⢕⢕⢜⣻⣿⣿⣿⣿⣿⣿⣿⢕⢕⢕⢕⢕⢕⢕⢕⢝⣿⣿⣿⣿⣿⣿⣿⠀⠀⠀⠀⠀⠀⠀⠀⠀⠀⠀⠀</a:t>
            </a:r>
            <a:br/>
            <a:r>
              <a:t>⠀⠀⠀⠀⠀⠀⠀⠀⠀⠀⠀⣿⣿⣿⣿⣿⣿⣿⣿⣿⣿⣿⣿⣿⣿⣿⣿⣿⣿⣿⣿⣿⣿⣷⢕⢕⣱⣿⣿⣿⣷⡕⢕⢜⣿⣿⣿⣿⣿⣿⣿⣿⣿⣕⢱⣵⣷⣾⣿⣿⣷⡜⣿⣿⣿⣿⣿⣿⣿⠀⠀⠀⠀⠀⠀⠀⠀⠀⠀⠀⠀</a:t>
            </a:r>
            <a:br/>
            <a:r>
              <a:t>⠀⠀⠀⠀⠀⠀⠀⠀⠀⠀⠀⣿⣿⣿⣿⣿⣿⣿⣿⣿⣿⣿⣿⣿⣿⣿⣿⣿⣿⣿⣿⣿⣿⣇⣱⣿⣿⣿⣿⣿⣿⣿⢕⣼⣿⣿⣿⣿⣿⣿⣿⣿⣿⣿⣿⣿⣿⢟⣿⣿⢸⣧⣿⣿⣿⣿⣿⣿⣿⠀⠀⠀⠀⠀⠀⠀⠀⠀⠀⠀⠀</a:t>
            </a:r>
            <a:br/>
            <a:r>
              <a:t>⠀⠀⠀⠀⠀⠀⠀⠀⠀⠀⠀⣿⣿⣿⣿⣿⣿⣿⣿⣿⣿⣿⣿⣿⣿⣿⣿⣿⣿⣿⣿⣿⣿⡇⢇⢹⡿⢟⢿⣿⢝⣹⣿⣿⣿⣿⣿⣿⣿⣿⣿⣿⣿⣿⣿⣿⣿⣧⣸⣿⣿⣿⣿⣿⣿⣿⣿⣿⣿⠀⠀⠀⠀⠀⠀⠀⠀⠀⠀⠀⠀</a:t>
            </a:r>
            <a:br/>
            <a:r>
              <a:t>⠀⠀⠀⠀⠀⠀⠀⠀⠀⠀⠀⣿⣿⣿⣿⣿⣿⣿⣿⣿⣿⣿⣿⣿⣿⣿⣿⣿⣿⣿⣿⣿⣿⣧⢕⢕⢝⣷⣾⣿⣿⣿⣿⣿⣿⣿⣿⣿⣿⣿⣿⣿⣿⣿⣿⣿⣿⣿⣿⢏⣸⣿⣿⣿⣿⣿⣿⣿⣿⠀⠀⠀⠀⠀⠀⠀⠀⠀⠀⠀⠀</a:t>
            </a:r>
            <a:br/>
            <a:r>
              <a:t>⠀⠀⠀⠀⠀⠀⠀⠀⠀⠀⠀⣿⣿⣿⣿⣿⣿⣿⣿⣿⣿⣿⣿⣿⣿⣿⣿⣿⣿⣿⣿⣿⣿⣿⡇⡕⢕⣿⣿⣿⣿⣿⣿⣿⣿⣿⣿⣿⣿⣿⣿⣿⣿⣿⣼⣿⣿⣿⡇⣷⣿⣿⣿⣿⣿⣿⣿⣿⣿⠀⠀⠀⠀⠀⠀⠀⠀⠀⠀⠀⠀</a:t>
            </a:r>
            <a:br/>
            <a:r>
              <a:t>⠀⠀⠀⠀⠀⠀⠀⠀⠀⠀⠀⣿⣿⣿⣿⣿⣿⣿⣿⣿⣿⣿⣿⣿⣿⣿⣿⣿⣿⣿⣿⣿⣿⣿⣿⢕⢕⢕⢝⢟⣟⣟⣿⣿⣿⣿⣿⣿⣿⣿⣿⣿⣿⣿⣿⣿⣿⣿⣇⣹⣿⣿⣿⣿⣿⣿⣿⣿⣿⠀⠀⠀⠀⠀⠀⠀⠀⠀⠀⠀⠀</a:t>
            </a:r>
            <a:br/>
            <a:r>
              <a:t>⠀⠀⠀⠀⠀⠀⠀⠀⠀⠀⠀⣿⣿⣿⣿⣿⣿⣿⣿⣿⣿⣿⣿⣿⣿⣿⣿⣿⣿⣿⣿⣿⣿⣿⣿⣧⢕⢕⢱⢿⣿⣿⣿⣿⣿⣿⣿⣿⣿⣿⣿⣿⣿⣿⣿⣿⣿⣿⣿⣿⣿⣿⣿⣿⣿⣿⣿⣿⣿⠀⠀⠀⠀⠀⠀⠀⠀⠀⠀⠀⠀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⠀⠀⠀⠀⠀⠀⠀⠀⠀⠀⠀⣿⣿⣿⣿⣿⣿⣿⣿⣿⣿⣿⣿⣿⣿⣿⣿⣿⣿⣿⣿⣿⣿⣿⣿⣿⣇⢕⢕⣸⣿⣿⣿⣿⣿⣿⣿⣿⣿⣿⣿⣿⣿⣿⣿⣿⣿⣿⣿⣿⣿⣿⡝⢻⣿⣿⣿⣿⣿⠀⠀⠀⠀⠀⠀⠀⠀⠀⠀⠀⠀</a:t>
            </a:r>
            <a:br/>
            <a:r>
              <a:t>⠀⠀⠀⠀⠀⠀⠀⠀⠀⠀⠀⣿⣿⣿⣿⣿⣿⣿⣿⣿⣿⣿⣿⣿⣿⣿⣿⣿⣿⣿⣿⣿⣿⣿⣿⣿⣿⡕⢕⢸⣿⣿⣿⣿⣿⣿⣿⣿⣿⣿⣿⣿⣿⣿⣿⣿⣿⣿⣿⡟⣿⣿⢇⢕⢝⢿⣿⣿⣿⠀⠀⠀⠀⠀⠀⠀⠀⠀⠀⠀⠀</a:t>
            </a:r>
            <a:br/>
            <a:r>
              <a:t>⠀⠀⠀⠀⠀⠀⠀⠀⠀⠀⠀⣿⣿⣿⣿⣿⣿⣿⣿⣿⣿⣿⣿⣿⣿⣿⣿⣿⣿⣿⣿⣿⣿⣿⣿⣿⣿⣷⣧⣜⣝⣟⡿⢿⢿⢿⢿⣿⣿⣿⣿⣿⣿⣿⣿⣿⣿⣿⣿⣽⣿⢏⢕⢕⢕⢕⢝⢻⣿⠀⠀⠀⠀⠀⠀⠀⠀⠀⠀⠀⠀</a:t>
            </a:r>
            <a:br/>
            <a:r>
              <a:t>⠀⠀⠀⠀⠀⠀⠀⠀⠀⠀⠀⢿⣿⣿⣿⣿⣿⣿⣿⣿⣿⣿⣿⣿⣿⣿⣿⣿⣿⣿⣿⣿⣿⣿⣿⣿⣿⣿⣿⣿⣿⣿⣿⢕⢕⢕⢕⣿⣿⣿⣿⣿⣿⣿⣿⣿⣿⣿⣿⣿⡏⢕⢕⢕⢕⢕⢕⢕⢕⠀⠀⠀⠀⠀⠀⠀⠀⠀⠀⠀⠀</a:t>
            </a:r>
            <a:br/>
            <a:r>
              <a:t>⠀⠀⠀⠀⠀⠀⠀⠀⠀⠀⠀⠑⠛⠛⠛⠛⠛⠛⠛⠛⠛⠛⠛⠛⠛⠛⠛⠛⠛⠛⠛⠛⠛⠛⠛⠛⠛⠛⠛⠛⠛⠛⠛⠃⠑⠑⠑⠙⠛⠛⠛⠛⠛⠛⠛⠛⠛⠛⠛⠛⠑⠑⠑⠑⠑⠑⠑⠑⠑⠀⠀⠀⠀⠀⠀⠀⠀⠀⠀⠀⠀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⠀⠀⠀⠀⠀⠀⠀⠀⠀⠀⠀⣿⣿⣿⣿⣿⣿⣿⣿⣿⣿⣿⣿⣿⣿⣿⣿⣿⣿⣿⣿⣿⣿⣿⣿⣿⣿⡿⣿⡟⣻⣿⣿⡟⢟⢟⢟⢻⢿⣿⣿⣿⣿⣿⣿⣿⣿⣿⣿⣿⣿⣿⣿⣿⣿⣿⣿⣿⣿⠀⠀⠀⠀⠀⠀⠀⠀⠀⠀⠀⠀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⠀⠀⠀⠀⠀⠀⠀⠀⠀⠀⠀⣿⣿⣿⣿⣿⣿⣿⣿⣿⣿⣿⣿⣿⣿⣿⣿⣿⣿⣿⣿⣿⣿⣿⡿⢟⢝⢕⢕⢜⢕⢕⢕⢕⢕⢕⢕⢕⢜⢕⢕⢕⢜⢝⢿⣿⣿⣿⣿⣿⣿⣿⣿⣿⣿⣿⣿⣿⣿⠀⠀⠀⠀⠀⠀⠀⠀⠀⠀⠀⠀</a:t>
            </a:r>
            <a:br/>
            <a:r>
              <a:t>⠀⠀⠀⠀⠀⠀⠀⠀⠀⠀⠀⣿⣿⣿⣿⣿⣿⣿⣿⣿⣿⣿⣿⣿⣿⣿⣿⣿⣿⣿⣿⣿⡿⢟⢕⢕⢕⢕⢕⢕⢕⢕⢕⢕⢕⢕⢕⢕⢕⢕⢕⢕⢕⢕⢕⢝⢻⣿⢿⣿⣿⣿⣿⣿⣿⣿⣿⣿⣿⠀⠀⠀⠀⠀⠀⠀⠀⠀⠀⠀⠀</a:t>
            </a:r>
            <a:br/>
            <a:r>
              <a:t>⠀⠀⠀⠀⠀⠀⠀⠀⠀⠀⠀⣿⣿⣿⣿⣿⣿⣿⣿⣿⣿⣿⣿⣿⣿⣿⣿⣿⣿⣿⣿⣯⢕⢕⢕⢕⢕⢕⢕⢕⢕⢕⢕⢕⢕⢕⢑⢕⢕⢕⢕⢕⢕⢕⢕⢕⢕⢜⣷⣝⢻⣿⣿⣿⣿⣿⣿⣿⣿⠀⠀⠀⠀⠀⠀⠀⠀⠀⠀⠀⠀</a:t>
            </a:r>
            <a:br/>
            <a:r>
              <a:t>⠀⠀⠀⠀⠀⠀⠀⠀⠀⠀⠀⣿⣿⣿⣿⣿⣿⣿⣿⣿⣿⣿⣿⣿⣿⣿⣿⣿⣿⣿⣿⣿⡕⢕⢕⢕⢕⢕⢕⢕⢕⢕⢕⢕⢕⢕⢕⢕⢕⢕⢕⢕⢕⢕⢑⢕⢕⢕⢜⢿⣷⣿⣿⣿⣿⣿⣿⣿⣿⠀⠀⠀⠀⠀⠀⠀⠀⠀⠀⠀⠀</a:t>
            </a:r>
            <a:br/>
            <a:r>
              <a:t>⠀⠀⠀⠀⠀⠀⠀⠀⠀⠀⠀⣿⣿⣿⣿⣿⣿⣿⣿⣿⣿⣿⣿⣿⣿⣿⣿⣿⣿⣿⣿⣿⣷⡕⢕⢕⢕⢕⢕⢕⢕⣕⣕⣱⣵⣵⣵⣕⡕⢕⢕⢕⢕⢕⢕⢕⢕⢕⢕⢕⢝⣿⣿⣿⣿⣿⣿⣿⣿⠀⠀⠀⠀⠀⠀⠀⠀⠀⠀⠀⠀</a:t>
            </a:r>
            <a:br/>
            <a:r>
              <a:t>⠀⠀⠀⠀⠀⠀⠀⠀⠀⠀⠀⣿⣿⣿⣿⣿⣿⣿⣿⣿⣿⣿⣿⣿⣿⣿⣿⣿⣿⣿⣿⣿⣿⣿⣇⡕⢕⢕⢕⢜⢿⣿⣿⣿⣿⣿⣿⣿⣿⣧⢕⢕⢕⢕⢕⢕⢕⢕⢕⢕⢕⢜⣿⣿⣿⣿⣿⣿⣿⠀⠀⠀⠀⠀⠀⠀⠀⠀⠀⠀⠀</a:t>
            </a:r>
            <a:br/>
            <a:r>
              <a:t>⠀⠀⠀⠀⠀⠀⠀⠀⠀⠀⠀⣿⣿⣿⣿⣿⣿⣿⣿⣿⣿⣿⣿⣿⣿⣿⣿⣿⣿⣿⣿⣿⣿⣿⡇⢕⢕⢕⢕⢕⣼⣿⣿⣿⣿⣿⣿⣿⣿⣿⢕⢕⢕⢕⢕⢕⢕⢕⢕⢕⢕⢱⣿⣿⣿⣿⣿⣿⣿⠀⠀⠀⠀⠀⠀⠀⠀⠀⠀⠀⠀</a:t>
            </a:r>
            <a:br/>
            <a:r>
              <a:t>⠀⠀⠀⠀⠀⠀⠀⠀⠀⠀⠀⣿⣿⣿⣿⣿⣿⣿⣿⣿⣿⣿⣿⣿⣿⣿⣿⣿⣿⣿⣿⣿⣿⣿⡕⢕⢕⢕⢱⣾⣿⣿⣿⣿⣿⣿⣿⣿⣿⣿⣧⢕⢕⢕⢕⢕⢕⢕⢕⢕⢕⣵⣿⣿⣿⣿⣿⣿⣿⠀⠀⠀⠀⠀⠀⠀⠀⠀⠀⠀⠀</a:t>
            </a:r>
            <a:br/>
            <a:r>
              <a:t>⠀⠀⠀⠀⠀⠀⠀⠀⠀⠀⠀⣿⣿⣿⣿⣿⣿⣿⣿⣿⣿⣿⣿⣿⣿⣿⣿⣿⣿⣿⣿⣿⣿⣿⢇⢕⢕⢕⢺⢿⣿⣿⣿⣿⣿⣿⣿⣿⣿⣿⣏⢕⢕⢕⢕⢕⢕⢕⢕⢕⢕⣿⣿⣿⣿⣿⣿⣿⣿⠀⠀⠀⠀⠀⠀⠀⠀⠀⠀⠀⠀</a:t>
            </a:r>
            <a:br/>
            <a:r>
              <a:t>⠀⠀⠀⠀⠀⠀⠀⠀⠀⠀⠀⣿⣿⣿⣿⣿⣿⣿⣿⣿⣿⣿⣿⣿⣿⣿⣿⣿⣿⣿⣿⣿⡏⢝⢕⢕⢕⢕⢕⢕⢕⢕⢕⢝⢻⣿⣿⣿⣿⣿⣿⣧⢕⢕⢕⢕⢕⢕⢕⢕⢜⢻⣿⣿⣿⣿⣿⣿⣿⠀⠀⠀⠀⠀⠀⠀⠀⠀⠀⠀⠀</a:t>
            </a:r>
            <a:br/>
            <a:r>
              <a:t>⠀⠀⠀⠀⠀⠀⠀⠀⠀⠀⠀⣿⣿⣿⣿⣿⣿⣿⣿⣿⣿⣿⣿⣿⣿⣿⣿⣿⣿⣿⣿⣿⣿⢕⢕⢕⣱⣷⣇⢕⢕⢕⢕⣜⣝⣿⣿⣿⣿⣿⣿⣿⡇⢕⢕⢕⢕⢕⢕⢕⢕⢎⣿⣿⣿⣿⣿⣿⣿⠀⠀⠀⠀⠀⠀⠀⠀⠀⠀⠀⠀</a:t>
            </a:r>
            <a:br/>
            <a:r>
              <a:t>⠀⠀⠀⠀⠀⠀⠀⠀⠀⠀⠀⣿⣿⣿⣿⣿⣿⣿⣿⣿⣿⣿⣿⣿⣿⣿⣿⣿⣿⣿⣿⣿⣿⡇⣱⣵⣿⣿⣿⣷⣕⢕⢜⣿⣿⣿⣿⣿⣿⣿⣿⣿⣇⡕⣵⣵⣵⣟⣻⢿⣇⢜⣿⣿⣿⣿⣿⣿⣿⠀⠀⠀⠀⠀⠀⠀⠀⠀⠀⠀⠀</a:t>
            </a:r>
            <a:br/>
            <a:r>
              <a:t>⠀⠀⠀⠀⠀⠀⠀⠀⠀⠀⠀⣿⣿⣿⣿⣿⣿⣿⣿⣿⣿⣿⣿⣿⣿⣿⣿⣿⣿⣿⣿⣿⣿⡾⣿⣿⣿⣿⣿⣿⢇⢕⢱⣿⣿⣿⣿⣿⣿⣿⣿⣿⣿⣿⣿⣿⡏⢻⣿⡇⡿⢱⣿⣿⣿⣿⣿⣿⣿⠀⠀⠀⠀⠀⠀⠀⠀⠀⠀⠀⠀</a:t>
            </a:r>
            <a:br/>
            <a:r>
              <a:t>⠀⠀⠀⠀⠀⠀⠀⠀⠀⠀⠀⣿⣿⣿⣿⣿⣿⣿⣿⣿⣿⣿⣿⣿⣿⣿⣿⣿⣿⣿⣿⣿⣿⢇⢟⡟⢟⢻⣿⢕⢕⣇⣿⣿⣿⣿⣿⣿⣿⣿⣿⣿⣿⣿⣿⣿⣷⣕⣿⡿⢳⣽⣿⣿⣿⣿⣿⣿⣿⠀⠀⠀⠀⠀⠀⠀⠀⠀⠀⠀⠀</a:t>
            </a:r>
            <a:br/>
            <a:r>
              <a:t>⠀⠀⠀⠀⠀⠀⠀⠀⠀⠀⠀⣿⣿⣿⣿⣿⣿⣿⣿⣿⣿⣿⣿⣿⣿⣿⣿⣿⣿⣿⣿⣿⣿⡕⡕⢕⢺⣿⣿⣷⣵⣿⣿⣿⣿⣿⣿⣿⣿⣿⣿⣿⣿⣿⣿⣿⣿⣿⢟⢕⣼⣿⣿⣿⣿⣿⣿⣿⣿⠀⠀⠀⠀⠀⠀⠀⠀⠀⠀⠀⠀</a:t>
            </a:r>
            <a:br/>
            <a:r>
              <a:t>⠀⠀⠀⠀⠀⠀⠀⠀⠀⠀⠀⣿⣿⣿⣿⣿⣿⣿⣿⣿⣿⣿⣿⣿⣿⣿⣿⣿⣿⣿⣿⣿⣿⣷⢏⢕⢸⢿⣿⣿⣿⣿⣿⣿⣿⣿⣿⣿⣿⣿⣿⣿⣿⣕⣹⣿⣿⣿⢕⢱⣿⣿⣿⣿⣿⣿⣿⣿⣿⠀⠀⠀⠀⠀⠀⠀⠀⠀⠀⠀⠀</a:t>
            </a:r>
            <a:br/>
            <a:r>
              <a:t>⠀⠀⠀⠀⠀⠀⠀⠀⠀⠀⠀⣿⣿⣿⣿⣿⣿⣿⣿⣿⣿⣿⣿⣿⣿⣿⣿⣿⣿⣿⣿⣿⣿⣿⡕⢕⢕⢅⣜⣝⣕⢹⣿⣿⣿⣿⣿⣿⣿⣿⣿⣿⣿⣿⣿⣿⣿⣿⣇⣸⣿⣿⣿⣿⣿⣿⣿⣿⣿⠀⠀⠀⠀⠀⠀⠀⠀⠀⠀⠀⠀</a:t>
            </a:r>
            <a:br/>
            <a:r>
              <a:t>⠀⠀⠀⠀⠀⠀⠀⠀⠀⠀⠀⣿⣿⣿⣿⣿⣿⣿⣿⣿⣿⣿⣿⣿⣿⣿⣿⣿⣿⣿⣿⣿⣿⣿⣿⡕⢕⢕⢿⣿⣿⣿⣿⣿⣿⣿⣿⣿⣿⣿⣿⣿⣿⣿⣿⣿⣿⣿⣿⣿⣿⣿⣿⣿⣿⣿⣿⣿⣿⠀⠀⠀⠀⠀⠀⠀⠀⠀⠀⠀⠀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⠀⠀⠀⠀⠀⠀⠀⠀⠀⠀⠀⣿⣿⣿⣿⣿⣿⣿⣿⣿⣿⣿⣿⣿⣿⣿⣿⣿⣿⣿⣿⣿⣿⣿⣿⣿⢕⢕⣸⣿⣿⣿⣿⣿⣿⣿⣿⣿⣿⣿⣿⣿⣿⣿⣿⣿⣿⣿⣿⣿⣿⣿⢜⢻⣿⣿⣿⣿⣿⠀⠀⠀⠀⠀⠀⠀⠀⠀⠀⠀⠀</a:t>
            </a:r>
            <a:br/>
            <a:r>
              <a:t>⠀⠀⠀⠀⠀⠀⠀⠀⠀⠀⠀⣿⣿⣿⣿⣿⣿⣿⣿⣿⣿⣿⣿⣿⣿⣿⣿⣿⣿⣿⣿⣿⣿⣿⣿⣿⣇⢕⢾⣿⣿⣿⣿⣿⣿⣿⣿⣿⣿⣿⣿⣿⣿⣿⣿⣿⣿⣿⣿⢧⣿⡿⢕⢕⢜⢻⣿⣿⣿⠀⠀⠀⠀⠀⠀⠀⠀⠀⠀⠀⠀</a:t>
            </a:r>
            <a:br/>
            <a:r>
              <a:t>⠀⠀⠀⠀⠀⠀⠀⠀⠀⠀⠀⢟⣿⣿⣿⣿⣿⣿⣿⣿⣿⣿⣿⣿⣿⣿⣿⣿⣿⣿⣿⣿⣿⣿⣿⣿⣿⣧⣵⣝⣟⣻⡿⢿⢿⢿⣿⣿⣿⣿⣿⣿⣿⣿⣿⣿⣿⣿⢯⣿⣿⢇⢕⢕⢕⢕⢜⢻⢿⠀⠀⠀⠀⠀⠀⠀⠀⠀⠀⠀⠀</a:t>
            </a:r>
            <a:br/>
            <a:r>
              <a:t>⠀⠀⠀⠀⠀⠀⠀⠀⠀⠀⠀⠘⠛⠛⠛⠛⠛⠛⠛⠛⠛⠛⠛⠛⠛⠛⠛⠛⠛⠛⠛⠛⠛⠛⠛⠛⠛⠛⠛⠛⠛⠛⠛⠑⠑⠑⠛⠛⠛⠛⠛⠛⠛⠛⠛⠛⠛⠋⠛⠛⠃⠑⠑⠑⠑⠑⠑⠑⠑⠀⠀⠀⠀⠀⠀⠀⠀⠀⠀⠀⠀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⠀⠀⠀⠀⠀⠀⠀⠀⠀⠀⠀⣿⣿⣿⣿⣿⣿⣿⣿⣿⣿⣿⣿⣿⣿⣿⣿⣿⣿⣿⣿⣿⣿⣿⣿⣿⣿⣿⣿⣿⣿⢿⡿⢟⢟⡿⣿⣿⣿⣿⣿⣿⣿⣿⣿⣿⣿⣿⣿⣿⣿⣿⣿⣿⣿⣿⣿⣿⣿⠀⠀⠀⠀⠀⠀⠀⠀⠀⠀⠀⠀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⠀⠀⠀⠀⠀⠀⠀⠀⠀⠀⠀⣿⣿⣿⣿⣿⣿⣿⣿⣿⣿⣿⣿⣿⣿⣿⣿⣿⣿⣿⣿⣿⣿⣿⣿⡿⢟⢝⢗⢕⢞⢟⢞⢎⢕⢕⢕⢕⢝⢟⢟⢟⢻⢿⣿⣿⣿⣿⣿⣿⣿⣿⣿⣿⣿⣿⣿⣿⣿⠀⠀⠀⠀⠀⠀⠀⠀⠀⠀⠀⠀</a:t>
            </a:r>
            <a:br/>
            <a:r>
              <a:t>⠀⠀⠀⠀⠀⠀⠀⠀⠀⠀⠀⣿⣿⣿⣿⣿⣿⣿⣿⣿⣿⣿⣿⣿⣿⣿⣿⣿⣿⣿⣿⣿⣿⣽⢝⢕⢕⢕⢕⢕⢕⢕⢕⢕⢕⢕⢕⢕⢕⢕⢕⢕⢕⢕⢝⢿⣿⣿⣿⣿⣿⣿⣿⣿⣿⣿⣿⣿⣿⠀⠀⠀⠀⠀⠀⠀⠀⠀⠀⠀⠀</a:t>
            </a:r>
            <a:br/>
            <a:r>
              <a:t>⠀⠀⠀⠀⠀⠀⠀⠀⠀⠀⠀⣿⣿⣿⣿⣿⣿⣿⣿⣿⣿⣿⣿⣿⣿⣿⣿⣿⣿⣿⣿⡿⢕⢕⢕⢕⢕⢕⢕⢕⢕⢕⢕⢕⢕⢕⠕⢕⢕⢕⢕⢕⢕⢕⢕⢕⢝⢕⢞⢿⣿⣿⣿⣿⣿⣿⣿⣿⣿⠀⠀⠀⠀⠀⠀⠀⠀⠀⠀⠀⠀</a:t>
            </a:r>
            <a:br/>
            <a:r>
              <a:t>⠀⠀⠀⠀⠀⠀⠀⠀⠀⠀⠀⣿⣿⣿⣿⣿⣿⣿⣿⣿⣿⣿⣿⣿⣿⣿⣿⣿⣿⣿⣿⣿⡕⢕⢕⢕⢕⢕⢕⢕⢕⢕⢕⢕⢕⢕⢔⢕⢕⠕⢁⢅⢕⢕⢕⢕⢕⢝⣿⣗⢜⢻⣿⣿⣿⣿⣿⣿⣿⠀⠀⠀⠀⠀⠀⠀⠀⠀⠀⠀⠀</a:t>
            </a:r>
            <a:br/>
            <a:r>
              <a:t>⠀⠀⠀⠀⠀⠀⠀⠀⠀⠀⠀⣿⣿⣿⣿⣿⣿⣿⣿⣿⣿⣿⣿⣿⣿⣿⣿⣿⣿⣿⣿⣿⣷⢕⢕⢕⢕⢕⢕⢕⢕⢕⢕⢕⢕⢕⢕⢕⢕⢕⢕⢕⢕⢕⢕⢕⢕⢕⢜⢷⣽⡻⣿⣿⣿⣿⣿⣿⣿⠀⠀⠀⠀⠀⠀⠀⠀⠀⠀⠀⠀</a:t>
            </a:r>
            <a:br/>
            <a:r>
              <a:t>⠀⠀⠀⠀⠀⠀⠀⠀⠀⠀⠀⣿⣿⣿⣿⣿⣿⣿⣿⣿⣿⣿⣿⣿⣿⣿⣿⣿⣿⣿⣿⣿⣿⣧⡕⢕⢕⢕⢕⣱⣵⣷⣷⣷⣿⣷⣷⣧⡕⢕⢕⢕⢕⢕⢕⢕⢕⢕⢕⢕⢝⢿⣾⣿⣿⣿⣿⣿⣿⠀⠀⠀⠀⠀⠀⠀⠀⠀⠀⠀⠀</a:t>
            </a:r>
            <a:br/>
            <a:r>
              <a:t>⠀⠀⠀⠀⠀⠀⠀⠀⠀⠀⠀⣿⣿⣿⣿⣿⣿⣿⣿⣿⣿⣿⣿⣿⣿⣿⣿⣿⣿⣿⣿⣿⣿⣿⡧⢧⢕⢕⢕⢱⣿⣿⣿⣿⣿⣿⣿⣿⣿⢕⢕⢕⢕⢕⢕⢕⢕⢕⢕⢕⢕⢕⣿⣿⣿⣿⣿⣿⣿⠀⠀⠀⠀⠀⠀⠀⠀⠀⠀⠀⠀</a:t>
            </a:r>
            <a:br/>
            <a:r>
              <a:t>⠀⠀⠀⠀⠀⠀⠀⠀⠀⠀⠀⣿⣿⣿⣿⣿⣿⣿⣿⣿⣿⣿⣿⣿⣿⣿⣿⣿⣿⣿⣿⣿⣿⣿⢕⢕⢕⢕⢕⣵⣿⣿⣿⣿⣿⣿⣿⣿⣿⡕⢕⢕⢕⢕⢕⢕⢕⢕⢕⢕⢵⢕⣿⣿⣿⣿⣿⣿⣿⠀⠀⠀⠀⠀⠀⠀⠀⠀⠀⠀⠀</a:t>
            </a:r>
            <a:br/>
            <a:r>
              <a:t>⠀⠀⠀⠀⠀⠀⠀⠀⠀⠀⠀⣿⣿⣿⣿⣿⣿⣿⣿⣿⣿⣿⣿⣿⣿⣿⣿⣿⣿⣿⣿⣿⣿⣿⢕⢕⢕⢕⣿⣿⣿⣿⣿⣿⣿⣿⣿⣿⣿⡷⢕⢕⢕⢕⢕⢕⢕⢕⢕⢕⢕⢜⣿⣿⣿⣿⣿⣿⣿⠀⠀⠀⠀⠀⠀⠀⠀⠀⠀⠀⠀</a:t>
            </a:r>
            <a:br/>
            <a:r>
              <a:t>⠀⠀⠀⠀⠀⠀⠀⠀⠀⠀⠀⣿⣿⣿⣿⣿⣿⣿⣿⣿⣿⣿⣿⣿⣿⣿⣿⣿⣿⣿⣿⣿⢿⢇⢕⢕⢕⢕⢜⢟⢟⢟⢿⣿⣿⣿⣿⣿⣿⣧⡕⢕⢕⢕⢕⢕⢕⢕⢕⢕⢕⣸⣿⣿⣿⣿⣿⣿⣿⠀⠀⠀⠀⠀⠀⠀⠀⠀⠀⠀⠀</a:t>
            </a:r>
            <a:br/>
            <a:r>
              <a:t>⠀⠀⠀⠀⠀⠀⠀⠀⠀⠀⠀⣿⣿⣿⣿⣿⣿⣿⣿⣿⣿⣿⣿⣿⣿⣿⣿⣿⣿⣿⣿⣿⡕⢕⢕⢕⣕⢕⢕⢕⢕⢕⢱⢜⣻⣿⣿⣿⣿⣿⣿⡕⢕⢕⢕⢕⢕⢕⢕⢕⢕⢸⣿⣿⣿⣿⣿⣿⣿⠀⠀⠀⠀⠀⠀⠀⠀⠀⠀⠀⠀</a:t>
            </a:r>
            <a:br/>
            <a:r>
              <a:t>⠀⠀⠀⠀⠀⠀⠀⠀⠀⠀⠀⣿⣿⣿⣿⣿⣿⣿⣿⣿⣿⣿⣿⣿⣿⣿⣿⣿⣿⣿⣿⣿⣷⡕⣕⣼⣿⣧⣕⢕⢕⢱⣵⣵⣽⣿⣿⣿⣿⣿⣿⡟⢕⢕⢕⢕⣕⣱⣕⡕⢕⢱⣽⣿⣿⣿⣿⣿⣿⠀⠀⠀⠀⠀⠀⠀⠀⠀⠀⠀⠀</a:t>
            </a:r>
            <a:br/>
            <a:r>
              <a:t>⠀⠀⠀⠀⠀⠀⠀⠀⠀⠀⠀⣿⣿⣿⣿⣿⣿⣿⣿⣿⣿⣿⣿⣿⣿⣿⣿⣿⣿⣿⣿⣿⣿⣾⣿⣿⣿⣿⣿⡗⢕⢕⣼⣿⣿⣿⣿⣿⣿⣿⣿⣿⣕⣷⣷⣷⣽⣵⡝⢿⢕⢜⣿⣿⣿⣿⣿⣿⣿⠀⠀⠀⠀⠀⠀⠀⠀⠀⠀⠀⠀</a:t>
            </a:r>
            <a:br/>
            <a:r>
              <a:t>⠀⠀⠀⠀⠀⠀⠀⠀⠀⠀⠀⣿⣿⣿⣿⣿⣿⣿⣿⣿⣿⣿⣿⣿⣿⣿⣿⣿⣿⣿⣿⣿⣟⢿⡿⢿⣿⣿⡝⢕⢕⢱⣿⣿⣿⣿⣿⣿⣿⣿⣿⣿⣿⣿⣿⣿⢕⢹⣷⡸⢕⣸⣿⣿⣿⣿⣿⣿⣿⠀⠀⠀⠀⠀⠀⠀⠀⠀⠀⠀⠀</a:t>
            </a:r>
            <a:br/>
            <a:r>
              <a:t>⠀⠀⠀⠀⠀⠀⠀⠀⠀⠀⠀⣿⣿⣿⣿⣿⣿⣿⣿⣿⣿⣿⣿⣿⣿⣿⣿⣿⣿⣿⣿⣿⡇⢜⢕⢱⣼⣽⡕⢕⣷⣾⣿⣿⣿⣿⣿⣿⣿⣿⣿⣿⣿⣿⣿⣷⣵⣼⡿⢕⢱⣿⣿⣿⣿⣿⣿⣿⣿⠀⠀⠀⠀⠀⠀⠀⠀⠀⠀⠀⠀</a:t>
            </a:r>
            <a:br/>
            <a:r>
              <a:t>⠀⠀⠀⠀⠀⠀⠀⠀⠀⠀⠀⣿⣿⣿⣿⣿⣿⣿⣿⣿⣿⣿⣿⣿⣿⣿⣿⣿⣿⣿⣿⣿⣧⡿⢕⣸⣿⣿⣿⡕⣿⣿⣿⣿⣿⣿⣿⣿⣿⣿⣿⣿⢟⢽⣿⣿⣿⡏⢕⢕⣾⣿⣿⣿⣿⣿⣿⣿⣿⠀⠀⠀⠀⠀⠀⠀⠀⠀⠀⠀⠀</a:t>
            </a:r>
            <a:br/>
            <a:r>
              <a:t>⠀⠀⠀⠀⠀⠀⠀⠀⠀⠀⠀⣿⣿⣿⣿⣿⣿⣿⣿⣿⣿⣿⣿⣿⣿⣿⣿⣿⣿⣿⣿⣿⣿⡕⢕⢕⢝⢟⢟⢟⢿⣿⣿⣿⣿⣿⣿⣿⣿⣿⣿⣿⣷⣷⣾⣿⣿⡧⢕⣱⣿⣿⣿⣿⣿⣿⣿⣿⣿⠀⠀⠀⠀⠀⠀⠀⠀⠀⠀⠀⠀</a:t>
            </a:r>
            <a:br/>
            <a:r>
              <a:t>⠀⠀⠀⠀⠀⠀⠀⠀⠀⠀⠀⣿⣿⣿⣿⣿⣿⣿⣿⣿⣿⣿⣿⣿⣿⣿⣿⣿⣿⣿⣿⣿⣿⣷⡕⢕⢕⣿⣿⣷⣕⣿⣿⣿⣿⣿⣿⣿⣿⣿⣿⣿⣿⣿⣿⣿⣿⣷⣵⣾⣿⣿⣿⣿⣿⣿⣿⣿⣿⠀⠀⠀⠀⠀⠀⠀⠀⠀⠀⠀⠀</a:t>
            </a:r>
            <a:br/>
            <a:r>
              <a:t>⠀⠀⠀⠀⠀⠀⠀⠀⠀⠀⠀⣿⣿⣿⣿⣿⣿⣿⣿⣿⣿⣿⣿⣿⣿⣿⣿⣿⣿⣿⣿⣿⣿⣿⣇⢕⢕⢸⣿⣿⣿⣿⣿⣿⣿⣿⣿⣿⣿⣿⣿⣿⣿⣿⣿⣿⣿⣿⣿⣿⣿⣝⢻⣿⣿⣿⣿⣿⣿⠀⠀⠀⠀⠀⠀⠀⠀⠀⠀⠀⠀</a:t>
            </a:r>
            <a:br/>
            <a:r>
              <a:t>⠀⠀⠀⠀⠀⠀⠀⠀⠀⠀⠀⣿⣿⣿⣿⣿⣿⣿⣿⣿⣿⣿⣿⣿⣿⣿⣿⣿⣿⣿⣿⣿⣿⣿⣿⡕⢱⣾⣿⣿⣿⣿⣿⣿⣿⣿⣿⣿⣿⣿⣿⣿⣿⣿⣿⣿⣿⣿⣿⢿⣿⡟⢕⢝⢿⣿⣿⣿⣿⠀⠀⠀⠀⠀⠀⠀⠀⠀⠀⠀⠀</a:t>
            </a:r>
            <a:br/>
            <a:r>
              <a:t>⠀⠀⠀⠀⠀⠀⠀⠀⠀⠀⠀⢹⣿⣿⣿⣿⣿⣿⣿⣿⣿⣿⣿⣿⣿⣿⣿⣿⣿⣿⣿⣿⣿⣿⣿⣧⣕⢜⢻⢿⣿⣿⣿⣿⣿⣿⣿⣿⣿⣿⣿⣿⣿⣿⣿⣿⣿⣿⢯⣿⣿⢕⢕⢕⢕⢜⢻⣿⣿⠀⠀⠀⠀⠀⠀⠀⠀⠀⠀⠀⠀</a:t>
            </a:r>
            <a:br/>
            <a:r>
              <a:t>⠀⠀⠀⠀⠀⠀⠀⠀⠀⠀⠀⠘⠛⠛⠛⠛⠛⠛⠛⠛⠛⠛⠛⠛⠛⠛⠛⠛⠛⠛⠛⠛⠛⠛⠛⠛⠛⠛⠓⠓⠓⠚⠋⠑⠙⠛⠛⠛⠛⠛⠛⠛⠛⠛⠛⠛⠛⠋⠛⠛⠃⠑⠑⠑⠑⠑⠑⠑⠙⠀⠀⠀⠀⠀⠀⠀⠀⠀⠀⠀⠀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⠀⠀⠀⠀⠀⠀⠀⠀⠀⠀⠀⣿⣿⣿⣿⣿⣿⣿⣿⣿⣿⣿⣿⣿⣿⣿⣿⣿⣿⣿⣿⣿⣿⣿⣿⣿⣿⣿⣿⣿⣿⣿⢿⢟⢟⢻⣿⣿⣿⣿⣿⣿⣿⣿⣿⣿⣿⣿⣿⣿⣿⣿⣿⣿⣿⣿⣿⣿⣿⠀⠀⠀⠀⠀⠀⠀⠀⠀⠀⠀⠀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⠀⠀⠀⠀⠀⠀⠀⠀⠀⠀⠀⣿⣿⣿⣿⣿⣿⣿⣿⣿⣿⣿⣿⣿⣿⣿⣿⣿⣿⣿⣿⣿⣿⣿⣿⣿⢟⢝⢗⢱⢷⢪⢗⢇⢕⢕⢜⢕⢜⢻⢟⢟⢿⣿⣿⣿⣿⣿⣿⣿⣿⣿⣿⣿⣿⣿⣿⣿⣿⠀⠀⠀⠀⠀⠀⠀⠀⠀⠀⠀⠀</a:t>
            </a:r>
            <a:br/>
            <a:r>
              <a:t>⠀⠀⠀⠀⠀⠀⠀⠀⠀⠀⠀⣿⣿⣿⣿⣿⣿⣿⣿⣿⣿⣿⣿⣿⣿⣿⣿⣿⣿⣿⣿⣿⣿⡝⢝⢕⢕⢕⢕⢕⢕⢕⢕⢕⢕⢕⢜⢕⢕⢕⢕⢕⢕⢜⢟⣿⣿⣿⣿⣿⣿⣿⣿⣿⣿⣿⣿⣿⣿⠀⠀⠀⠀⠀⠀⠀⠀⠀⠀⠀⠀</a:t>
            </a:r>
            <a:br/>
            <a:r>
              <a:t>⠀⠀⠀⠀⠀⠀⠀⠀⠀⠀⠀⣿⣿⣿⣿⣿⣿⣿⣿⣿⣿⣿⣿⣿⣿⣿⣿⣿⣿⣿⣿⡿⢝⢕⢕⢕⢕⢕⢕⢕⢕⢕⢕⢕⢕⢕⠕⢕⢕⢕⢕⢕⢕⢕⢕⢜⢕⢝⢝⢿⣿⣿⣿⣿⣿⣿⣿⣿⣿⠀⠀⠀⠀⠀⠀⠀⠀⠀⠀⠀⠀</a:t>
            </a:r>
            <a:br/>
            <a:r>
              <a:t>⠀⠀⠀⠀⠀⠀⠀⠀⠀⠀⠀⣿⣿⣿⣿⣿⣿⣿⣿⣿⣿⣿⣿⣿⣿⣿⣿⣿⣿⣿⣿⣿⡇⢕⢕⢕⢕⢕⢕⢕⢕⢕⢕⢕⢕⢁⠔⢕⢕⢕⢑⢕⢕⢕⢕⢕⢕⢽⡳⡎⢝⢿⣿⣿⣿⣿⣿⣿⣿⠀⠀⠀⠀⠀⠀⠀⠀⠀⠀⠀⠀</a:t>
            </a:r>
            <a:br/>
            <a:r>
              <a:t>⠀⠀⠀⠀⠀⠀⠀⠀⠀⠀⠀⣿⣿⣿⣿⣿⣿⣿⣿⣿⣿⣿⣿⣿⣿⣿⣿⣿⣿⣿⣿⣿⣷⢕⢕⢕⢕⢕⢕⢕⢕⢕⢕⢕⢕⢕⢕⢕⢕⢔⢔⢕⢕⢅⢕⢕⢕⢕⢻⣏⢳⢾⣿⣿⣿⣿⣿⣿⣿⠀⠀⠀⠀⠀⠀⠀⠀⠀⠀⠀⠀</a:t>
            </a:r>
            <a:br/>
            <a:r>
              <a:t>⠀⠀⠀⠀⠀⠀⠀⠀⠀⠀⠀⣿⣿⣿⣿⣿⣿⣿⣿⣿⣿⣿⣿⣿⣿⣿⣿⣿⣿⣿⣿⣿⣿⣧⢕⢕⢕⢕⢕⣕⣵⣵⣵⣵⣷⣵⣵⡕⢕⢕⢕⢕⢕⢕⢕⢕⢕⢕⢕⢝⢿⣷⣽⣿⣿⣿⣿⣿⣿⠀⠀⠀⠀⠀⠀⠀⠀⠀⠀⠀⠀</a:t>
            </a:r>
            <a:br/>
            <a:r>
              <a:t>⠀⠀⠀⠀⠀⠀⠀⠀⠀⠀⠀⣿⣿⣿⣿⣿⣿⣿⣿⣿⣿⣿⣿⣿⣿⣿⣿⣿⣿⣿⣿⣿⣿⣿⡗⡣⢕⢕⢕⣽⣿⣿⣿⣿⣿⣿⣿⣿⡧⢕⢕⢕⢕⢕⢕⢕⢕⢕⢕⢕⢕⢜⣿⣿⣿⣿⣿⣿⣿⠀⠀⠀⠀⠀⠀⠀⠀⠀⠀⠀⠀</a:t>
            </a:r>
            <a:br/>
            <a:r>
              <a:t>⠀⠀⠀⠀⠀⠀⠀⠀⠀⠀⠀⣿⣿⣿⣿⣿⣿⣿⣿⣿⣿⣿⣿⣿⣿⣿⣿⣿⣿⣿⣿⣿⣿⣿⢕⢕⢕⢕⢕⣼⣿⣿⣿⣿⣿⣿⣿⣿⡇⢕⢕⢕⢕⢕⢕⢕⢕⢕⢕⢕⢕⢸⣿⣿⣿⣿⣿⣿⣿⠀⠀⠀⠀⠀⠀⠀⠀⠀⠀⠀⠀</a:t>
            </a:r>
            <a:br/>
            <a:r>
              <a:t>⠀⠀⠀⠀⠀⠀⠀⠀⠀⠀⠀⣿⣿⣿⣿⣿⣿⣿⣿⣿⣿⣿⣿⣿⣿⣿⣿⣿⣿⣿⣿⣿⣿⡇⢕⢕⢕⢱⣾⣿⣿⣿⣿⣿⣿⣿⣿⣿⣿⡕⢕⢕⢕⢕⢕⢕⢕⢕⢕⢕⢕⢾⣿⣿⣿⣿⣿⣿⣿⠀⠀⠀⠀⠀⠀⠀⠀⠀⠀⠀⠀</a:t>
            </a:r>
            <a:br/>
            <a:r>
              <a:t>⠀⠀⠀⠀⠀⠀⠀⠀⠀⠀⠀⣿⣿⣿⣿⣿⣿⣿⣿⣿⣿⣿⣿⣿⣿⣿⣿⣿⣿⣿⣿⡿⢟⢕⢕⢕⢕⢜⢟⢻⢿⣿⣿⣿⣿⣿⣿⣿⣏⢕⢕⢕⢕⢕⢕⢕⢕⢕⢕⢕⢕⢼⣿⣿⣿⣿⣿⣿⣿⠀⠀⠀⠀⠀⠀⠀⠀⠀⠀⠀⠀</a:t>
            </a:r>
            <a:br/>
            <a:r>
              <a:t>⠀⠀⠀⠀⠀⠀⠀⠀⠀⠀⠀⣿⣿⣿⣿⣿⣿⣿⣿⣿⣿⣿⣿⣿⣿⣿⣿⣿⣿⣿⣿⣿⢕⢕⢕⢕⢕⢕⢕⢕⢕⢕⢝⢻⣿⣿⣿⣿⣿⣷⢕⢕⢕⢕⢕⢕⢕⢕⢕⢕⢕⢹⣿⣿⣿⣿⣿⣿⣿⠀⠀⠀⠀⠀⠀⠀⠀⠀⠀⠀⠀</a:t>
            </a:r>
            <a:br/>
            <a:r>
              <a:t>⠀⠀⠀⠀⠀⠀⠀⠀⠀⠀⠀⣿⣿⣿⣿⣿⣿⣿⣿⣿⣿⣿⣿⣿⣿⣿⣿⣿⣿⣿⣿⣿⡧⣕⣱⣷⣧⡕⢕⢕⢕⣕⣜⡗⣿⣿⣿⣿⣿⣿⡷⢕⢕⢕⢕⢕⢕⢕⢕⢕⢕⢝⣿⣿⣿⣿⣿⣿⣿⠀⠀⠀⠀⠀⠀⠀⠀⠀⠀⠀⠀</a:t>
            </a:r>
            <a:br/>
            <a:r>
              <a:t>⠀⠀⠀⠀⠀⠀⠀⠀⠀⠀⠀⣿⣿⣿⣿⣿⣿⣿⣿⣿⣿⣿⣿⣿⣿⣿⣿⣿⣿⣿⣿⣿⣿⣿⣿⣿⣿⣿⡧⡕⢕⣱⣿⣿⣿⣿⣿⣿⣿⣿⣧⡕⣱⣵⣵⡞⢟⡟⢷⡕⢕⢸⣿⣿⣿⣿⣿⣿⣿⠀⠀⠀⠀⠀⠀⠀⠀⠀⠀⠀⠀</a:t>
            </a:r>
            <a:br/>
            <a:r>
              <a:t>⠀⠀⠀⠀⠀⠀⠀⠀⠀⠀⠀⣿⣿⣿⣿⣿⣿⣿⣿⣿⣿⣿⣿⣿⣿⣿⣿⣿⣿⣿⣿⣿⢽⣿⣿⣿⣿⢏⢕⢕⢱⣿⣿⣿⣿⣿⣿⣿⣿⣿⣿⣿⣿⣿⣽⢝⢻⣿⢸⡇⢕⣸⣿⣿⣿⣿⣿⣿⣿⠀⠀⠀⠀⠀⠀⠀⠀⠀⠀⠀⠀</a:t>
            </a:r>
            <a:br/>
            <a:r>
              <a:t>⠀⠀⠀⠀⠀⠀⠀⠀⠀⠀⠀⣿⣿⣿⣿⣿⣿⣿⣿⣿⣿⣿⣿⣿⣿⣿⣿⣿⣿⣿⣿⡏⢕⡕⢕⣜⣟⢕⢕⣵⣼⣿⣿⣿⣿⣿⣿⣿⣿⣿⣿⣿⣿⣿⣇⣕⣕⣿⢞⢕⣱⣿⣿⣿⣿⣿⣿⣿⣿⠀⠀⠀⠀⠀⠀⠀⠀⠀⠀⠀⠀</a:t>
            </a:r>
            <a:br/>
            <a:r>
              <a:t>⠀⠀⠀⠀⠀⠀⠀⠀⠀⠀⠀⣿⣿⣿⣿⣿⣿⣿⣿⣿⣿⣿⣿⣿⣿⣿⣿⣿⣿⣿⣿⣿⡿⢇⢵⣿⣿⣷⢕⣝⣿⣿⣿⣿⣿⣿⣿⣿⣿⣿⣿⡿⣻⣿⣿⣿⡿⢏⢕⢕⣿⣿⣿⣿⣿⣿⣿⣿⣿⠀⠀⠀⠀⠀⠀⠀⠀⠀⠀⠀⠀</a:t>
            </a:r>
            <a:br/>
            <a:r>
              <a:t>⠀⠀⠀⠀⠀⠀⠀⠀⠀⠀⠀⣿⣿⣿⣿⣿⣿⣿⣿⣿⣿⣿⣿⣿⣿⣿⣿⣿⣿⣿⣿⣿⡇⢕⢜⢝⢟⢿⢿⣿⣿⣿⣿⣿⣿⣿⣿⣿⣿⣿⣿⣇⣱⣽⣿⣿⣷⢕⢕⣸⣿⣿⣿⣿⣿⣿⣿⣿⣿⠀⠀⠀⠀⠀⠀⠀⠀⠀⠀⠀⠀</a:t>
            </a:r>
            <a:br/>
            <a:r>
              <a:t>⠀⠀⠀⠀⠀⠀⠀⠀⠀⠀⠀⣿⣿⣿⣿⣿⣿⣿⣿⣿⣿⣿⣿⣿⣿⣿⣿⣿⣿⣿⣿⣿⣿⡇⢕⢕⣾⣷⣧⡕⣿⣿⣿⣿⣿⣿⣿⣿⣿⣿⣿⣿⣿⣿⣿⣿⣿⣕⣱⣿⣿⣿⣿⣿⣿⣿⣿⣿⣿⠀⠀⠀⠀⠀⠀⠀⠀⠀⠀⠀⠀</a:t>
            </a:r>
            <a:br/>
            <a:r>
              <a:t>⠀⠀⠀⠀⠀⠀⠀⠀⠀⠀⠀⣿⣿⣿⣿⣿⣿⣿⣿⣿⣿⣿⣿⣿⣿⣿⣿⣿⣿⣿⣿⣿⣿⣷⢕⢕⢜⣿⣿⣿⣿⣿⣿⣿⣿⣿⣿⣿⣿⣿⣿⣿⣿⣿⣿⣿⣿⣿⣿⣿⣿⢻⣿⣿⣿⣿⣿⣿⣿⠀⠀⠀⠀⠀⠀⠀⠀⠀⠀⠀⠀</a:t>
            </a:r>
            <a:br/>
            <a:r>
              <a:t>⠀⠀⠀⠀⠀⠀⠀⠀⠀⠀⠀⣿⣿⣿⣿⣿⣿⣿⣿⣿⣿⣿⣿⣿⣿⣿⣿⣿⣿⣿⣿⣿⣿⣿⡕⢕⣾⣿⣿⣿⣿⣿⣿⣿⣿⣿⣿⣿⣿⣿⣿⣿⣿⣿⣿⣿⣿⣿⣿⣿⣿⢕⢜⢿⣿⣿⣿⣿⣿⠀⠀⠀⠀⠀⠀⠀⠀⠀⠀⠀⠀</a:t>
            </a:r>
            <a:br/>
            <a:r>
              <a:t>⠀⠀⠀⠀⠀⠀⠀⠀⠀⠀⠀⢸⣿⣿⣿⣿⣿⣿⣿⣿⣿⣿⣿⣿⣿⣿⣿⣿⣿⣿⣿⣿⣿⣿⣷⣕⢝⢻⢿⣿⣿⣿⣿⡿⢿⣿⣿⣿⣿⣿⣿⣿⣿⣿⣿⣿⣿⡿⣿⣿⢇⢕⢕⢕⢜⢻⣿⣿⣿⠀⠀⠀⠀⠀⠀⠀⠀⠀⠀⠀⠀</a:t>
            </a:r>
            <a:br/>
            <a:r>
              <a:t>⠀⠀⠀⠀⠀⠀⠀⠀⠀⠀⠀⠘⠛⠛⠛⠛⠛⠛⠛⠛⠛⠛⠛⠛⠛⠛⠛⠛⠛⠛⠛⠛⠛⠛⠛⠛⠛⠛⠓⠓⠚⠃⠑⠑⠘⠛⠛⠛⠛⠛⠛⠛⠛⠛⠛⠛⠛⠛⠛⠋⠑⠑⠑⠑⠑⠑⠘⠙⠛⠀⠀⠀⠀⠀⠀⠀⠀⠀⠀⠀⠀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⠀⠀⠀⠀⠀⠀⠀⠀⠀⠀⠀⣿⣿⣿⣿⣿⣿⣿⣿⣿⣿⣷⣿⣿⣼⣿⣟⣿⣿⣿⣿⣿⣿⡿⣿⣿⣿⣿⣿⣿⣿⣿⣿⣿⣿⣿⣿⣿⣿⣿⣿⣿⣿⣿⣿⣿⣿⣿⣿⣿⣿⣿⣿⣿⣿⣿⣿⣿⣿⠀⠀⠀⠀⠀⠀⠀⠀⠀⠀⠀⠀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⠀⠀⠀⠀⠀⠀⠀⠀⠀⠀⠀⣿⣿⣿⣿⣿⣿⣿⣿⣿⣿⣿⣿⣿⣿⣟⣿⣿⣯⣿⣿⣿⣿⣿⣿⣿⣿⣾⣿⣿⣿⣿⣟⣿⣿⡿⣿⣿⣿⣿⣿⣿⣿⣿⣿⣿⣿⣿⣿⣿⣿⣿⣿⣿⣿⣿⣿⣿⣿⠀⠀⠀⠀⠀⠀⠀⠀⠀⠀⠀⠀</a:t>
            </a:r>
            <a:br/>
            <a:r>
              <a:t>⠀⠀⠀⠀⠀⠀⠀⠀⠀⠀⠀⡿⢿⣿⣿⣿⣿⣿⣿⣿⣿⣿⣿⣿⣿⣿⣿⣿⣿⣿⣿⣿⣿⣿⣿⣿⣿⣿⣿⣿⣿⣿⣿⣿⣿⣿⣿⣿⣿⣿⣿⣿⣿⣿⣿⣿⡿⣽⣾⣿⣿⣿⣿⣿⣿⣿⣿⣿⣿⠀⠀⠀⠀⠀⠀⠀⠀⠀⠀⠀⠀</a:t>
            </a:r>
            <a:br/>
            <a:r>
              <a:t>⠀⠀⠀⠀⠀⠀⠀⠀⠀⠀⠀⢵⣕⡕⢜⢝⢟⢿⣿⣿⣿⣿⣿⣿⣿⣿⣿⣿⣿⣿⣿⣿⣿⣿⣿⣿⣿⣿⣿⣿⣿⣿⣿⣿⣿⣿⣿⣿⣿⣿⣿⣿⣿⣿⣿⣿⢵⣼⣿⣿⣿⣿⣿⣿⣿⣿⣿⣿⣿⠀⠀⠀⠀⠀⠀⠀⠀⠀⠀⠀⠀</a:t>
            </a:r>
            <a:br/>
            <a:r>
              <a:t>⠀⠀⠀⠀⠀⠀⠀⠀⠀⠀⠀⢕⢜⢻⣷⣵⢇⢕⢝⢿⣿⣿⣿⣿⣿⣿⣿⣿⣿⣿⣿⣿⣿⣿⣿⣿⣿⡟⠟⢏⢙⢟⢿⣿⣿⣿⣿⣿⣿⣿⣿⣿⣿⣿⣿⣿⣿⣿⣿⣿⣿⣿⣿⣿⣿⣿⣿⣿⣿⠀⠀⠀⠀⠀⠀⠀⠀⠀⠀⠀⠀</a:t>
            </a:r>
            <a:br/>
            <a:r>
              <a:t>⠀⠀⠀⠀⠀⠀⠀⠀⠀⠀⠀⢕⢕⢕⢜⢿⣷⣵⢕⢜⢻⣿⣿⣿⣿⣿⣿⣿⣿⣿⣿⣿⣿⣿⣿⢏⢁⠝⢳⣦⡕⢕⢁⠝⢿⣿⣿⣿⣿⣿⣿⣿⣿⣿⣿⣿⠟⢟⢙⢟⢿⣿⣿⣿⣿⣿⣿⣿⣿⠀⠀⠀⠀⠀⠀⠀⠀⠀⠀⠀⠀</a:t>
            </a:r>
            <a:br/>
            <a:r>
              <a:t>⠀⠀⠀⠀⠀⠀⠀⠀⠀⠀⠀⡕⢕⢕⢕⢜⣿⣿⣧⢕⢜⣿⣿⣿⣿⣿⣿⣿⣿⣿⣿⣿⣿⣿⡏⢕⢕⢕⢕⢹⣿⡕⢕⢕⢜⣿⣿⣿⣿⣿⣿⣿⣿⣿⣿⠝⣷⡔⢐⠅⠕⢻⣿⣿⣿⣿⣿⣿⣿⠀⠀⠀⠀⠀⠀⠀⠀⠀⠀⠀⠀</a:t>
            </a:r>
            <a:br/>
            <a:r>
              <a:t>⠀⠀⠀⠀⠀⠀⠀⠀⠀⠀⠀⣿⣿⣿⣷⣵⣿⣿⣿⢕⢕⢹⣿⣿⣿⣿⣿⣿⣿⣿⣿⣿⣿⣿⣕⣕⣵⣕⣕⣵⣿⣿⢕⢕⢕⢹⣿⣿⣿⣿⣿⣿⣿⣿⡿⢕⣿⣿⡕⢄⢐⢕⣿⣿⣿⣿⣿⣿⣿⠀⠀⠀⠀⠀⠀⠀⠀⠀⠀⠀⠀</a:t>
            </a:r>
            <a:br/>
            <a:r>
              <a:t>⠀⠀⠀⠀⠀⠀⠀⠀⠀⠀⠀⣿⣿⣿⣿⣿⣿⣿⣿⡕⢕⢸⣿⣿⣿⣿⣿⣿⣿⣿⣿⣿⣿⣿⣿⣿⣿⣟⣻⣟⣿⣿⡇⢕⢕⢸⣿⣿⣿⣿⣿⣿⣿⣿⡇⢸⣿⣿⡇⠔⠐⢅⣿⣿⣿⣿⣿⣿⣿⠀⠀⠀⠀⠀⠀⠀⠀⠀⠀⠀⠀</a:t>
            </a:r>
            <a:br/>
            <a:r>
              <a:t>⠀⠀⠀⠀⠀⠀⠀⠀⠀⠀⠀⣿⣿⣿⣿⣿⣿⣿⣿⡇⢕⢸⣿⣿⣿⣿⣿⣿⣿⣿⣿⣿⣿⣿⣿⣿⣿⣿⣿⣿⣿⣿⣧⢕⢕⢸⣿⣿⣿⣿⣿⣿⣿⣿⣷⢺⣿⣿⡇⢑⠁⠄⢿⣿⣿⣿⣿⣿⣿⠀⠀⠀⠀⠀⠀⠀⠀⠀⠀⠀⠀</a:t>
            </a:r>
            <a:br/>
            <a:r>
              <a:t>⠀⠀⠀⠀⠀⠀⠀⠀⠀⠀⠀⣿⣿⣿⣿⣿⣿⣿⣿⡇⢱⢹⣿⣿⣿⣿⣿⣿⣿⣿⣿⣿⣿⣿⣿⣿⣿⣿⡝⣿⣿⣿⣿⣽⣷⢼⣿⣿⣿⣿⣿⣿⣿⣿⡏⢸⣿⣿⢇⠕⢐⢁⢹⣻⣿⣿⣿⢸⣿⠀⠀⠀⠀⠀⠀⠀⠀⠀⠀⠀⠀</a:t>
            </a:r>
            <a:br/>
            <a:r>
              <a:t>⠀⠀⠀⠀⠀⠀⠀⠀⠀⠀⠀⣿⣿⣿⣿⣿⣿⣿⡿⢕⢕⢸⣿⣿⣿⣿⣿⣿⣿⣿⣿⣿⣿⣿⣿⣿⣿⣿⡕⣿⣿⣿⣿⣿⣿⣿⣿⣿⣿⣿⣿⣿⣿⣿⡇⢜⣿⣇⢔⢅⢐⢐⣸⣿⣿⣿⣿⢕⣿⠀⠀⠀⠀⠀⠀⠀⠀⠀⠀⠀⠀</a:t>
            </a:r>
            <a:br/>
            <a:r>
              <a:t>⠀⠀⠀⠀⠀⠀⠀⠀⠀⠀⠀⣿⣿⣿⣿⣿⣿⣿⣟⢕⢕⢹⣿⣿⣿⣿⣿⣿⣿⣿⣿⣿⣿⣿⣿⣿⣿⡿⠃⢹⣿⣿⣿⣿⣿⣿⣿⣿⣿⣿⣿⣿⣿⣿⣷⣕⣿⣷⢕⢕⢕⢕⣿⡿⢿⢻⡇⢕⣿⠀⠀⠀⠀⠀⠀⠀⠀⠀⠀⠀⠀</a:t>
            </a:r>
            <a:br/>
            <a:r>
              <a:t>⠀⠀⠀⠀⠀⠀⠀⠀⠀⠀⠀⣿⣿⣿⣿⣿⣿⣿⣯⡕⢕⢸⣿⣿⣿⣿⣿⣿⣿⣿⣿⣿⣿⣿⣿⣿⣿⠅⠁⠐⢿⣿⣿⣿⣿⣿⣿⣿⣿⣿⣿⣿⣿⣿⣿⣿⣿⣿⢵⢱⢕⢕⣿⣷⣷⣿⡇⢑⣿⠀⠀⠀⠀⠀⠀⠀⠀⠀⠀⠀⠀</a:t>
            </a:r>
            <a:br/>
            <a:r>
              <a:t>⠀⠀⠀⠀⠀⠀⠀⠀⠀⠀⠀⣿⣿⣿⣿⣿⣿⣿⣿⡇⢕⢸⣿⣿⣿⣿⣿⣿⣿⣿⣿⣿⣿⣿⣿⣿⡇⠀⠀⠀⠘⣿⣿⢿⣿⣿⣿⣿⣿⣿⣿⣿⣿⣿⣯⣵⣾⣷⣷⢇⢕⢷⢿⢟⢟⢟⢕⢅⣿⠀⠀⠀⠀⠀⠀⠀⠀⠀⠀⠀⠀</a:t>
            </a:r>
            <a:br/>
            <a:r>
              <a:t>⠀⠀⠀⠀⠀⠀⠀⠀⠀⠀⠀⣿⣿⣿⣿⣿⣿⣿⡿⢇⢕⢹⣿⣿⣿⣿⣿⣿⣿⣿⣿⣿⣿⣿⣿⣿⣧⢄⣦⡀⠀⢹⣿⣿⣿⣿⣿⣿⣿⣿⣿⣽⣽⣽⣿⣿⣷⣾⣷⣷⣿⣾⣷⣿⣿⣿⣿⣷⣿⠀⠀⠀⠀⠀⠀⠀⠀⠀⠀⠀⠀</a:t>
            </a:r>
            <a:br/>
            <a:r>
              <a:t>⠀⠀⠀⠀⠀⠀⠀⠀⠀⠀⠀⣿⣿⣿⣿⣿⣟⣟⣇⣕⣕⣸⣿⡿⢟⢟⢿⠏⢝⢿⢿⢟⢟⢹⣿⢏⢹⢸⣿⣧⠀⠁⢻⣿⣷⣿⣿⣿⣿⣿⣿⣿⣟⣻⣻⣻⣟⣷⣵⣵⣵⣵⣵⣼⣵⣿⣿⣿⣿⠀⠀⠀⠀⠀⠀⠀⠀⠀⠀⠀⠀</a:t>
            </a:r>
            <a:br/>
            <a:r>
              <a:t>⠀⠀⠀⠀⠀⠀⠀⠀⠀⠀⠀⣿⣿⡿⢿⢿⢿⣟⣟⢟⢏⢝⢕⢕⢅⢔⢵⣵⡵⢵⣵⣵⢵⣾⣿⠕⠈⣾⣿⣿⢄⠀⢸⡿⢿⢿⢿⢿⢿⢿⢿⢿⢿⢿⢿⢿⢿⡿⣿⣿⣿⣿⣿⣿⣿⣿⣿⣿⣿⠀⠀⠀⠀⠀⠀⠀⠀⠀⠀⠀⠀</a:t>
            </a:r>
            <a:br/>
            <a:r>
              <a:t>⠀⠀⠀⠀⠀⠀⠀⠀⠀⠀⠀⢕⢷⣾⣿⣿⣿⣿⣿⣗⣗⣷⣵⣷⣽⣿⣾⣿⡿⢿⣿⣟⣟⣿⡇⠀⣵⣿⣟⣟⠇⠀⣟⣗⣕⣜⣗⣗⣕⣕⣕⣕⣕⣕⣕⣕⣕⣱⣵⣵⣕⣕⣼⣼⣼⣼⣽⣽⣟⠀⠀⠀⠀⠀⠀⠀⠀⠀⠀⠀⠀</a:t>
            </a:r>
            <a:br/>
            <a:r>
              <a:t>⠀⠀⠀⠀⠀⠀⠀⠀⠀⠀⠀⢷⢿⢿⣿⣿⣻⣿⣿⡟⢗⢗⢟⢟⢟⢻⢿⢿⢿⢿⢿⢿⢿⢿⠇⣲⢿⠿⢿⢿⠁⢾⣿⣿⣿⣿⣿⣿⣿⣿⣿⣿⣿⣿⣿⣿⣿⣿⣿⣿⣿⣿⣿⣿⣿⣿⣿⣿⣿⠀⠀⠀⠀⠀⠀⠀⠀⠀⠀⠀⠀</a:t>
            </a:r>
            <a:br/>
            <a:r>
              <a:t>⠀⠀⠀⠀⠀⠀⠀⠀⠀⠀⠀⣼⣿⣿⣿⣿⣿⣿⣿⣵⣵⣷⣷⣵⢼⣵⣵⣵⣵⣵⣷⣷⣷⣶⣴⣿⣿⣿⣿⣷⣶⣷⣿⣿⣿⣿⣿⣿⣿⣿⣿⣿⣿⣿⣿⣿⣿⣿⣿⣿⣿⣿⣿⣿⣿⣿⣿⣿⣿⠀⠀⠀⠀⠀⠀⠀⠀⠀⠀⠀⠀</a:t>
            </a:r>
            <a:br/>
            <a:r>
              <a:t>⠀⠀⠀⠀⠀⠀⠀⠀⠀⠀⠀⢟⢟⢟⢟⣿⣿⣿⣟⡝⢝⢝⠝⢝⢙⢝⠟⠛⠙⠏⢝⢟⢟⢟⢟⠟⢛⢟⢟⢛⠛⠟⠟⢟⢟⢟⢻⢿⢿⢿⢿⡿⢿⢿⣿⣿⣿⣿⣿⣿⣿⣿⣿⣿⣿⣿⣿⣿⣿⠀⠀⠀⠀⠀⠀⠀⠀⠀⠀⠀⠀</a:t>
            </a:r>
            <a:br/>
            <a:r>
              <a:t>⠀⠀⠀⠀⠀⠀⠀⠀⠀⠀⠀⠑⠑⠑⠑⠘⠛⠋⠋⠑⠑⠑⠑⠑⠑⠑⠑⠐⠁⠑⠑⠑⠑⠑⠀⠁⠐⠑⠐⠐⠀⠐⠑⠑⠑⠑⠑⠑⠓⠑⠑⠑⠘⠑⠑⠑⠑⠙⠑⠑⠑⠑⠛⠛⠙⠛⠛⠛⠛⠀⠀⠀⠀⠀⠀⠀⠀⠀⠀⠀⠀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⠀⠀⠀⠀⠀⠀⠀⠀⠀⠀⠀⣿⣿⣿⣿⣿⣿⣿⣿⣿⣿⣿⣿⣿⣿⣿⣿⣿⣿⣿⣿⣿⣿⣿⣿⣿⣿⣿⢿⢿⢿⢿⡻⢟⢝⢝⢻⢿⢿⣿⣿⣿⣿⣿⣿⣿⣿⣿⣿⣿⣿⣿⣿⣿⣿⣿⣿⣿⣿⠀⠀⠀⠀⠀⠀⠀⠀⠀⠀⠀⠀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⠀⠀⠀⠀⠀⠀⠀⠀⠀⠀⠀⣿⣿⣿⣿⣿⣿⣿⣿⣿⣿⣿⣿⣿⣿⣿⣿⣿⣿⣿⣿⣿⣿⣿⣿⢟⢏⢕⢏⢕⢝⢗⢗⢇⢕⢕⢕⢕⢝⢟⢟⢟⢻⢿⣿⣿⣿⣿⣿⣿⣿⣿⣿⣿⣿⣿⣿⣿⣿⠀⠀⠀⠀⠀⠀⠀⠀⠀⠀⠀⠀</a:t>
            </a:r>
            <a:br/>
            <a:r>
              <a:t>⠀⠀⠀⠀⠀⠀⠀⠀⠀⠀⠀⣿⣿⣿⣿⣿⣿⣿⣿⣿⣿⣿⣿⣿⣿⣿⣿⣿⣿⣿⣿⣿⡟⢇⢕⢕⢕⢕⢕⢕⢕⢕⢕⢕⢕⢕⢕⢕⢕⢕⢕⢕⢕⢜⢻⣝⣽⣿⣿⣿⣿⣿⣿⣿⣿⣿⣿⣿⣿⠀⠀⠀⠀⠀⠀⠀⠀⠀⠀⠀⠀</a:t>
            </a:r>
            <a:br/>
            <a:r>
              <a:t>⠀⠀⠀⠀⠀⠀⠀⠀⠀⠀⠀⣿⣿⣿⣿⣿⣿⣿⣿⣿⣿⣿⣿⣿⣿⣿⣿⣿⣿⣿⣿⣧⡕⢕⢕⢕⢕⢕⢕⢕⢕⢕⢕⢕⢕⢕⠕⢕⢕⢕⢕⢕⢕⢕⢕⢕⡕⢝⢟⢿⣿⣿⣿⣿⣿⣿⣿⣿⣿⠀⠀⠀⠀⠀⠀⠀⠀⠀⠀⠀⠀</a:t>
            </a:r>
            <a:br/>
            <a:r>
              <a:t>⠀⠀⠀⠀⠀⠀⠀⠀⠀⠀⠀⣿⣿⣿⣿⣿⣿⣿⣿⣿⣿⣿⣿⣿⣿⣿⣿⣿⣿⣿⣿⣿⡇⢕⢕⢕⢕⢕⢕⢕⢕⢕⢕⢕⢕⢄⢔⢕⢕⠕⠕⢕⢑⢕⢕⢕⢜⡣⣕⢜⢻⣿⣿⣿⣿⣿⣿⣿⣿⠀⠀⠀⠀⠀⠀⠀⠀⠀⠀⠀⠀</a:t>
            </a:r>
            <a:br/>
            <a:r>
              <a:t>⠀⠀⠀⠀⠀⠀⠀⠀⠀⠀⠀⣿⣿⣿⣿⣿⣿⣿⣿⣿⣿⣿⣿⣿⣿⣿⣿⣿⣿⣿⣿⣿⣷⡕⢕⢕⢕⢕⢕⢕⢕⢕⢕⢕⢕⢕⢕⢕⢔⢕⢕⢕⢕⢑⢕⢕⢕⢜⣮⡗⢵⣿⣿⣿⣿⣿⣿⣿⣿⠀⠀⠀⠀⠀⠀⠀⠀⠀⠀⠀⠀</a:t>
            </a:r>
            <a:br/>
            <a:r>
              <a:t>⠀⠀⠀⠀⠀⠀⠀⠀⠀⠀⠀⣿⣿⣿⣿⣿⣿⣿⣿⣿⣿⣿⣿⣿⣿⣿⣿⣿⣿⣿⣿⣿⣿⣷⡕⢕⢕⢕⢱⣵⣷⣷⣷⣷⣷⣧⣕⢕⢕⢕⢕⢕⢕⢕⢕⢕⢕⢕⢜⢻⢾⣎⣿⣿⣿⣿⣿⣿⣿⠀⠀⠀⠀⠀⠀⠀⠀⠀⠀⠀⠀</a:t>
            </a:r>
            <a:br/>
            <a:r>
              <a:t>⠀⠀⠀⠀⠀⠀⠀⠀⠀⠀⠀⣿⣿⣿⣿⣿⣿⣿⣿⣿⣿⣿⣿⣿⣿⣿⣿⣿⣿⣿⣿⣿⣿⡿⢝⢇⢕⢕⢸⣿⣿⣿⣿⣿⣿⣿⣿⣷⢕⢕⢕⢕⢕⢕⢕⢕⢕⢕⢕⢕⢜⢹⣿⣿⣿⣿⣿⣿⣿⠀⠀⠀⠀⠀⠀⠀⠀⠀⠀⠀⠀</a:t>
            </a:r>
            <a:br/>
            <a:r>
              <a:t>⠀⠀⠀⠀⠀⠀⠀⠀⠀⠀⠀⣿⣿⣿⣿⣿⣿⣿⣿⣿⣿⣿⣿⣿⣿⣿⣿⣿⣿⣿⣿⣿⣿⢇⢕⢕⢕⢕⣼⣿⣿⣿⣿⣿⣿⣿⣿⡿⢕⢕⢕⢕⢕⢕⢕⢕⢕⢕⢕⢕⢕⢺⣿⣿⣿⣿⣿⣿⣿⠀⠀⠀⠀⠀⠀⠀⠀⠀⠀⠀⠀</a:t>
            </a:r>
            <a:br/>
            <a:r>
              <a:t>⠀⠀⠀⠀⠀⠀⠀⠀⠀⠀⠀⣿⣿⣿⣿⣿⣿⣿⣿⣿⣿⣿⣿⣿⣿⣿⣿⣿⣿⣿⣿⣿⡏⢕⢕⢕⢕⣾⣿⣿⣿⣿⣿⣿⣿⣿⣿⣿⡕⢕⢕⢕⢕⢕⢕⢕⢕⢕⢕⢕⢱⣾⣿⣿⣿⣿⣿⣿⣿⠀⠀⠀⠀⠀⠀⠀⠀⠀⠀⠀⠀</a:t>
            </a:r>
            <a:br/>
            <a:r>
              <a:t>⠀⠀⠀⠀⠀⠀⠀⠀⠀⠀⠀⣿⣿⣿⣿⣿⣿⣿⣿⣿⣿⣿⣿⣿⣿⣿⣿⣿⣿⣿⣿⡝⢕⢕⢕⢕⢕⢝⢟⢟⢿⣿⣿⣿⣿⣿⣿⣷⢕⢕⢕⢕⢕⢕⢕⢕⢕⢕⢕⢕⢱⣿⣿⣿⣿⣿⣿⣿⣿⠀⠀⠀⠀⠀⠀⠀⠀⠀⠀⠀⠀</a:t>
            </a:r>
            <a:br/>
            <a:r>
              <a:t>⠀⠀⠀⠀⠀⠀⠀⠀⠀⠀⠀⣿⣿⣿⣿⣿⣿⣿⣿⣿⣿⣿⣿⣿⣿⣿⣿⣿⣿⣿⣿⣇⢕⢕⢕⢕⢕⢕⢕⢕⢕⢜⢟⣿⣿⣿⣿⣿⣷⡕⢕⢕⢕⢕⢕⢕⢕⢕⢕⢕⢜⣿⣿⣿⣿⣿⣿⣿⣿⠀⠀⠀⠀⠀⠀⠀⠀⠀⠀⠀⠀</a:t>
            </a:r>
            <a:br/>
            <a:r>
              <a:t>⠀⠀⠀⠀⠀⠀⠀⠀⠀⠀⠀⣿⣿⣿⣿⣿⣿⣿⣿⣿⣿⣿⣿⣿⣿⣿⣿⣿⣿⣿⣿⣟⣵⣾⣿⣧⣕⢕⢕⢕⣵⣵⣝⣿⣿⣿⣿⣿⣿⡇⢕⢕⢕⢕⢕⢕⢕⢕⢕⢕⢝⢾⣿⣿⣿⣿⣿⣿⣿⠀⠀⠀⠀⠀⠀⠀⠀⠀⠀⠀⠀</a:t>
            </a:r>
            <a:br/>
            <a:r>
              <a:t>⠀⠀⠀⠀⠀⠀⠀⠀⠀⠀⠀⣿⣿⣿⣿⣿⣿⣿⣿⣿⣿⣿⣿⣿⣿⣿⣿⣿⣿⣿⣿⢿⣿⣿⣿⣿⣿⢗⢕⢕⣸⣿⣿⣿⣿⣿⣿⣿⣿⣧⢕⣕⣱⣱⡾⢞⢳⣧⢕⢕⢱⣾⣿⣿⣿⣿⣿⣿⣿⠀⠀⠀⠀⠀⠀⠀⠀⠀⠀⠀⠀</a:t>
            </a:r>
            <a:br/>
            <a:r>
              <a:t>⠀⠀⠀⠀⠀⠀⠀⠀⠀⠀⠀⣿⣿⣿⣿⣿⣿⣿⣿⣿⣿⣿⣿⣿⣿⣿⣿⣿⣿⣿⡧⢻⢟⢻⢿⣿⢕⢕⢕⣱⣿⣿⣿⣿⣿⣿⣿⣿⣿⣿⣿⣿⣿⣿⢝⢿⣧⢸⢇⢕⣼⣿⣿⣿⣿⣿⣿⣿⣿⠀⠀⠀⠀⠀⠀⠀⠀⠀⠀⠀⠀</a:t>
            </a:r>
            <a:br/>
            <a:r>
              <a:t>⠀⠀⠀⠀⠀⠀⠀⠀⠀⠀⠀⣿⣿⣿⣿⣿⣿⣿⣿⣿⣿⣿⣿⣿⣿⣿⣿⣿⣿⣿⣇⣷⢕⢱⣷⣵⢕⢕⣷⣾⣿⣿⣿⣿⣿⣿⣿⣿⣿⣿⣿⣿⣿⣇⡕⢱⣿⢞⢕⢱⣿⣿⣿⣿⣿⣿⣿⣿⣿⠀⠀⠀⠀⠀⠀⠀⠀⠀⠀⠀⠀</a:t>
            </a:r>
            <a:br/>
            <a:r>
              <a:t>⠀⠀⠀⠀⠀⠀⠀⠀⠀⠀⠀⣿⣿⣿⣿⣿⣿⣿⣿⣿⣿⣿⣿⣿⣿⣿⣿⣿⣿⣿⣿⢝⢕⢿⣿⣿⣷⣵⢸⣿⣿⣿⣿⣿⣿⣿⣿⣿⣿⣿⡟⣟⣿⣿⣿⡿⢇⢕⢕⣿⣿⣿⣿⣿⣿⣿⣿⣿⣿⠀⠀⠀⠀⠀⠀⠀⠀⠀⠀⠀⠀</a:t>
            </a:r>
            <a:br/>
            <a:r>
              <a:t>⠀⠀⠀⠀⠀⠀⠀⠀⠀⠀⠀⣿⣿⣿⣿⣿⣿⣿⣿⣿⣿⣿⣿⣿⣿⣿⣿⣿⣿⣿⣿⣷⢕⢕⢜⣝⣝⢟⣇⣿⣿⣿⣿⣿⣿⣿⣿⣿⣿⣿⣕⣱⣽⣿⣿⡇⢕⢕⣼⣿⣿⣿⣿⣿⣿⣿⣿⣿⣿⠀⠀⠀⠀⠀⠀⠀⠀⠀⠀⠀⠀</a:t>
            </a:r>
            <a:br/>
            <a:r>
              <a:t>⠀⠀⠀⠀⠀⠀⠀⠀⠀⠀⠀⣿⣿⣿⣿⣿⣿⣿⣿⣿⣿⣿⣿⣿⣿⣿⣿⣿⣿⣿⣿⣿⡕⢕⢜⢝⣿⣇⣸⣿⣿⣿⣿⣿⣿⣿⣿⣿⣿⣿⣿⣿⣿⣿⣿⣷⣕⣼⣿⣿⣿⣿⣿⣿⣿⣿⣿⣿⣿⠀⠀⠀⠀⠀⠀⠀⠀⠀⠀⠀⠀</a:t>
            </a:r>
            <a:br/>
            <a:r>
              <a:t>⠀⠀⠀⠀⠀⠀⠀⠀⠀⠀⠀⣿⣿⣿⣿⣿⣿⣿⣿⣿⣿⣿⣿⣿⣿⣿⣿⣿⣿⣿⣿⣿⡇⢕⢕⣵⣿⣿⣿⣿⣿⣿⣿⣿⣿⣿⣿⣿⣿⣿⣿⣿⣿⣿⣿⣿⣿⣿⣿⡟⣿⣿⣿⣿⣿⣿⣿⣿⣿⠀⠀⠀⠀⠀⠀⠀⠀⠀⠀⠀⠀</a:t>
            </a:r>
            <a:br/>
            <a:r>
              <a:t>⠀⠀⠀⠀⠀⠀⠀⠀⠀⠀⠀⡝⢝⣿⣿⣿⣿⣿⣿⣿⣿⣿⣿⣿⣿⣿⣿⣿⣿⣿⣿⣿⣷⡕⢸⢻⣿⣿⣿⣿⣿⡿⢿⢿⣿⣿⣿⣿⣿⣿⣿⣿⣿⣿⣿⣿⣿⣿⣿⢕⢜⢻⣿⣿⣿⣿⣿⣿⣿⠀⠀⠀⠀⠀⠀⠀⠀⠀⠀⠀⠀</a:t>
            </a:r>
            <a:br/>
            <a:r>
              <a:t>⠀⠀⠀⠀⠀⠀⠀⠀⠀⠀⠀⡗⢺⣿⣿⣿⣿⣿⣿⣿⣿⣿⣿⣿⣿⣿⣿⣿⣿⣿⣿⣿⣿⣿⣷⣷⣽⣽⣽⣵⢕⢕⢕⢕⣼⣿⣿⣿⣿⣿⣿⣿⣿⣿⣿⣿⣿⣿⢇⢕⢕⢕⢜⢻⣿⣿⣿⣿⣿⠀⠀⠀⠀⠀⠀⠀⠀⠀⠀⠀⠀</a:t>
            </a:r>
            <a:br/>
            <a:r>
              <a:t>⠀⠀⠀⠀⠀⠀⠀⠀⠀⠀⠀⠃⠘⠛⠛⠛⠛⠛⠛⠛⠛⠛⠛⠛⠛⠛⠛⠛⠛⠛⠛⠛⠛⠛⠛⠛⠛⠛⠛⠛⠃⠑⠑⠘⠛⠛⠛⠛⠛⠛⠛⠛⠛⠛⠛⠛⠛⠋⠑⠑⠑⠑⠑⠑⠑⠙⠛⠛⠛⠀⠀⠀⠀⠀⠀⠀⠀⠀⠀⠀⠀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⠀⠀⠀⠀⠀⠀⠀⠀⠀⠀⠀⣿⣿⣿⣿⣿⣿⣿⣿⣿⣿⣿⣿⣿⣿⣿⣿⣿⣿⣿⣿⣿⣿⣿⣿⣿⣿⡿⢿⢟⢟⢟⢟⢟⢝⢝⢻⡿⢿⣿⣿⣿⣿⣿⣿⣿⣿⣿⣿⣿⣿⣿⣿⣿⣿⣿⣿⣿⣿⠀⠀⠀⠀⠀⠀⠀⠀⠀⠀⠀⠀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⠀⠀⠀⠀⠀⠀⠀⠀⠀⠀⠀⣿⣿⣿⣿⣿⣿⣿⣿⣿⣿⣿⣿⣿⣿⣿⣿⣿⣿⣿⣿⣿⣿⢿⢿⡟⢝⢕⢜⢜⢝⠕⢕⢕⢕⢕⢕⢕⢜⢝⢟⢟⢫⣿⣿⣿⣿⣿⣿⣿⣿⣿⣿⣿⣿⣿⣿⣿⣿⠀⠀⠀⠀⠀⠀⠀⠀⠀⠀⠀⠀</a:t>
            </a:r>
            <a:br/>
            <a:r>
              <a:t>⠀⠀⠀⠀⠀⠀⠀⠀⠀⠀⠀⣿⣿⣿⣿⣿⣿⣿⣿⣿⣿⣿⣿⣿⣿⣿⣿⣿⣿⣿⣿⡿⢟⢇⢕⢕⢕⢕⢕⢕⢕⢕⢕⢕⢕⢕⢕⢕⢕⢕⢕⢕⢕⢜⢫⣽⣿⣿⣿⣿⣿⣿⣿⣿⣿⣿⣿⣿⣿⠀⠀⠀⠀⠀⠀⠀⠀⠀⠀⠀⠀</a:t>
            </a:r>
            <a:br/>
            <a:r>
              <a:t>⠀⠀⠀⠀⠀⠀⠀⠀⠀⠀⠀⣿⣿⣿⣿⣿⣿⣿⣿⣿⣿⣿⣿⣿⣿⣿⣿⣿⣿⣿⣿⣧⢕⢕⢕⢕⢕⢕⢕⢕⢕⢕⢕⢕⢕⢕⠕⢕⢕⢕⢕⠕⢕⢕⢕⢱⡜⢹⢟⢿⣿⣿⣿⣿⣿⣿⣿⣿⣿⠀⠀⠀⠀⠀⠀⠀⠀⠀⠀⠀⠀</a:t>
            </a:r>
            <a:br/>
            <a:r>
              <a:t>⠀⠀⠀⠀⠀⠀⠀⠀⠀⠀⠀⣿⣿⣿⣿⣿⣿⣿⣿⣿⣿⣿⣿⣿⣿⣿⣿⣿⣿⣿⣿⣿⡇⢕⢕⢕⢕⢕⢁⢕⢕⢕⢕⢕⢅⢄⢕⢕⠕⠑⢑⢕⢕⢕⢕⢕⢜⡗⢕⢸⡻⣿⣿⣿⣿⣿⣿⣿⣿⠀⠀⠀⠀⠀⠀⠀⠀⠀⠀⠀⠀</a:t>
            </a:r>
            <a:br/>
            <a:r>
              <a:t>⠀⠀⠀⠀⠀⠀⠀⠀⠀⠀⠀⣿⣿⣿⣿⣿⣿⣿⣿⣿⣿⣿⣿⣿⣿⣿⣿⣿⣿⣿⣿⣿⣷⡕⢕⢕⢕⢕⢕⢕⢕⢕⢕⢕⢕⢕⢕⢕⢔⢔⢕⢕⢑⢑⢕⢕⢕⢜⣮⡕⢧⣿⣿⣿⣿⣿⣿⣿⣿⠀⠀⠀⠀⠀⠀⠀⠀⠀⠀⠀⠀</a:t>
            </a:r>
            <a:br/>
            <a:r>
              <a:t>⠀⠀⠀⠀⠀⠀⠀⠀⠀⠀⠀⣿⣿⣿⣿⣿⣿⣿⣿⣿⣿⣿⣿⣿⣿⣿⣿⣿⣿⣿⣿⣿⣿⣷⡕⢕⢕⢕⢵⣷⣷⣷⣷⣷⣷⣷⣵⡕⢕⢕⢕⢕⢕⢕⢕⢕⢕⢕⢜⢻⢿⣜⣿⣿⣿⣿⣿⣿⣿⠀⠀⠀⠀⠀⠀⠀⠀⠀⠀⠀⠀</a:t>
            </a:r>
            <a:br/>
            <a:r>
              <a:t>⠀⠀⠀⠀⠀⠀⠀⠀⠀⠀⠀⣿⣿⣿⣿⣿⣿⣿⣿⣿⣿⣿⣿⣿⣿⣿⣿⣿⣿⣿⣿⣿⣿⡟⢝⢕⢕⢕⢸⣿⣿⣿⣿⣿⣿⣿⣿⣷⢇⢕⢕⢕⢕⢕⢕⢕⢕⢕⢕⢕⢜⣻⣿⣿⣿⣿⣿⣿⣿⠀⠀⠀⠀⠀⠀⠀⠀⠀⠀⠀⠀</a:t>
            </a:r>
            <a:br/>
            <a:r>
              <a:t>⠀⠀⠀⠀⠀⠀⠀⠀⠀⠀⠀⣿⣿⣿⣿⣿⣿⣿⣿⣿⣿⣿⣿⣿⣿⣿⣿⣿⣿⣿⣿⣿⡿⢕⢕⢕⢕⢕⣾⣿⣿⣿⣿⣿⣿⣿⣿⣿⢕⢕⢕⢕⢕⢕⢕⢕⢕⢕⢕⢕⢕⣿⣿⣿⣿⣿⣿⣿⣿⠀⠀⠀⠀⠀⠀⠀⠀⠀⠀⠀⠀</a:t>
            </a:r>
            <a:br/>
            <a:r>
              <a:t>⠀⠀⠀⠀⠀⠀⠀⠀⠀⠀⠀⣿⣿⣿⣿⣿⣿⣿⣿⣿⣿⣿⣿⣿⣿⣿⣿⣿⣿⣿⣿⣿⢇⢕⢕⢕⣵⣿⣿⣿⣿⣿⣿⣿⣿⣿⣿⣿⡕⢕⢕⢕⢕⢕⢕⢕⢕⢕⢕⢕⢾⣿⣿⣿⣿⣿⣿⣿⣿⠀⠀⠀⠀⠀⠀⠀⠀⠀⠀⠀⠀</a:t>
            </a:r>
            <a:br/>
            <a:r>
              <a:t>⠀⠀⠀⠀⠀⠀⠀⠀⠀⠀⠀⣿⣿⣿⣿⣿⣿⣿⣿⣿⣿⣿⣿⣿⣿⣿⣿⣿⣿⣿⣧⢕⢕⢕⢕⢕⢕⢝⢝⢟⢻⣿⣿⣿⣿⣿⣿⣿⢕⢕⢕⢕⢕⢕⢕⢕⢕⢕⢕⢜⢼⣿⣿⣿⣿⣿⣿⣿⣿⠀⠀⠀⠀⠀⠀⠀⠀⠀⠀⠀⠀</a:t>
            </a:r>
            <a:br/>
            <a:r>
              <a:t>⠀⠀⠀⠀⠀⠀⠀⠀⠀⠀⠀⣿⣿⣿⣿⣿⣿⣿⣿⣿⣿⣿⣿⣿⣿⣿⣿⣿⣿⣿⣿⣕⢕⢕⣕⢕⢕⢕⢕⢕⢕⢕⡝⢿⣿⣿⣿⣿⣷⡕⢕⢕⢕⢕⢕⢕⢕⢕⢕⢕⢸⣿⣿⣿⣿⣿⣿⣿⣿⠀⠀⠀⠀⠀⠀⠀⠀⠀⠀⠀⠀</a:t>
            </a:r>
            <a:br/>
            <a:r>
              <a:t>⠀⠀⠀⠀⠀⠀⠀⠀⠀⠀⠀⣿⣿⣿⣿⣿⣿⣿⣿⣿⣿⣿⣿⣿⣿⣿⣿⣿⣿⣿⣿⣧⣵⣿⣿⣷⣵⢕⢕⢕⢵⣵⣝⣻⣿⣿⣿⣿⣿⡇⢕⢕⢕⢕⢕⢕⢕⢕⢕⢕⢻⣿⣿⣿⣿⣿⣿⣿⣿⠀⠀⠀⠀⠀⠀⠀⠀⠀⠀⠀⠀</a:t>
            </a:r>
            <a:br/>
            <a:r>
              <a:t>⠀⠀⠀⠀⠀⠀⠀⠀⠀⠀⠀⣿⣿⣿⣿⣿⣿⣿⣿⣿⣿⣿⣿⣿⣿⣿⣿⣿⣿⣿⣿⣿⣿⣿⣿⣿⢿⢏⢕⢱⣾⣿⣿⣿⣿⣿⣿⣿⣿⡇⢕⣵⣵⣵⢟⢟⢻⣧⢕⢕⣽⣿⣿⣿⣿⣿⣿⣿⣿⠀⠀⠀⠀⠀⠀⠀⠀⠀⠀⠀⠀</a:t>
            </a:r>
            <a:br/>
            <a:r>
              <a:t>⠀⠀⠀⠀⠀⠀⠀⠀⠀⠀⠀⣿⣿⣿⣿⣿⣿⣿⣿⣿⣿⣿⣿⣿⣿⣿⣿⣿⣿⣿⢇⢟⢟⢟⢿⡿⢕⢕⢕⣺⣿⣿⣿⣿⣿⣿⣿⣿⣿⣿⣿⣿⣿⡏⢝⢿⡇⢹⢕⢕⣿⣿⣿⣿⣿⣿⣿⣿⣿⠀⠀⠀⠀⠀⠀⠀⠀⠀⠀⠀⠀</a:t>
            </a:r>
            <a:br/>
            <a:r>
              <a:t>⠀⠀⠀⠀⠀⠀⠀⠀⠀⠀⠀⣿⣿⣿⣿⣿⣿⣿⣿⣿⣿⣿⣿⣿⣿⣿⣿⣿⣿⣿⣱⣇⢕⣳⣷⣷⡕⢕⣾⣿⣿⣿⣿⣿⣿⣿⣿⣿⣿⣿⣿⣿⣿⣕⣕⣸⡧⢇⢕⣾⣿⣿⣿⣿⣿⣿⣿⣿⣿⠀⠀⠀⠀⠀⠀⠀⠀⠀⠀⠀⠀</a:t>
            </a:r>
            <a:br/>
            <a:r>
              <a:t>⠀⠀⠀⠀⠀⠀⠀⠀⠀⠀⠀⣿⣿⣿⣿⣿⣿⣿⣿⣿⣿⣿⣿⣿⣿⣿⣿⣿⣿⣿⣇⢕⢜⢻⣿⣿⣷⣵⢸⣿⣿⣿⣿⣿⣿⣿⣿⣿⣿⣿⢿⣿⣿⣿⣿⢟⢕⢕⣼⣿⣿⣿⣿⣿⣿⣿⣿⣿⣿⠀⠀⠀⠀⠀⠀⠀⠀⠀⠀⠀⠀</a:t>
            </a:r>
            <a:br/>
            <a:r>
              <a:t>⠀⠀⠀⠀⠀⠀⠀⠀⠀⠀⠀⣿⣿⣿⣿⣿⣿⣿⣿⣿⣿⣿⣿⣿⣿⣿⣿⣿⣿⣿⣷⡗⢕⢕⢵⣽⣝⢟⢧⣿⣿⣿⣿⣿⣿⣿⣿⣿⣿⣿⣱⣼⣾⣿⣿⢕⢕⣱⣿⣿⣿⣿⣿⣿⣿⣿⣿⣿⣿⠀⠀⠀⠀⠀⠀⠀⠀⠀⠀⠀⠀</a:t>
            </a:r>
            <a:br/>
            <a:r>
              <a:t>⠀⠀⠀⠀⠀⠀⠀⠀⠀⠀⠀⣿⣿⣿⣿⣿⣿⣿⣿⣿⣿⣿⣿⣿⣿⣿⣿⣿⣿⣿⣿⡇⢕⢕⢕⢝⣿⣧⣼⣿⣿⣿⣿⣿⣿⣿⣿⣿⣿⣿⣿⣿⣿⣿⣿⣕⣵⣿⣿⣿⣿⣿⣿⣿⣿⣿⣿⣿⣿⠀⠀⠀⠀⠀⠀⠀⠀⠀⠀⠀⠀</a:t>
            </a:r>
            <a:br/>
            <a:r>
              <a:t>⠀⠀⠀⠀⠀⠀⠀⠀⠀⠀⠀⣿⢿⣿⣿⣿⣿⣿⣿⣿⣿⣿⣿⣿⣿⣿⣿⣿⣿⣿⣿⣿⢕⢕⢱⣾⣿⣿⣿⣿⣿⣿⣿⣿⣿⣿⣿⣿⣿⣿⣿⣿⣿⣿⣿⣿⣿⣿⡿⣿⣿⣿⣿⣿⣿⣿⣿⣿⣿⠀⠀⠀⠀⠀⠀⠀⠀⠀⠀⠀⠀</a:t>
            </a:r>
            <a:br/>
            <a:r>
              <a:t>⠀⠀⠀⠀⠀⠀⠀⠀⠀⠀⠀⣿⡗⢺⣿⣿⣿⣿⣿⣿⣿⣿⣿⣿⣿⣿⣿⣿⣿⣿⣿⣿⣕⡕⢜⡻⣿⣿⣿⣿⣿⢿⢟⢿⣿⣿⣿⣿⣿⣿⣿⣿⣿⣿⣿⣿⣿⣿⢇⢜⢻⢿⣿⣿⣿⣿⣿⣿⣿⠀⠀⠀⠀⠀⠀⠀⠀⠀⠀⠀⠀</a:t>
            </a:r>
            <a:br/>
            <a:r>
              <a:t>⠀⠀⠀⠀⠀⠀⠀⠀⠀⠀⠀⣿⢵⣼⣿⣿⣿⣿⣿⣿⣿⣿⣿⣿⣿⣿⣿⣿⣿⣿⣿⣿⣿⣿⣷⣷⣧⣼⣵⡕⢕⢕⢕⢕⣿⣿⣿⣿⣿⣿⣿⣿⣿⣿⣿⣿⣿⡏⢕⢕⢕⢕⢹⣿⣿⣿⣿⣿⣿⠀⠀⠀⠀⠀⠀⠀⠀⠀⠀⠀⠀</a:t>
            </a:r>
            <a:br/>
            <a:r>
              <a:t>⠀⠀⠀⠀⠀⠀⠀⠀⠀⠀⠀⠛⠑⠛⠛⠛⠛⠛⠛⠛⠛⠛⠛⠛⠛⠛⠛⠛⠛⠛⠛⠛⠛⠛⠛⠛⠛⠛⠛⠛⠑⠑⠑⠛⠛⠛⠛⠛⠛⠛⠛⠛⠛⠛⠛⠛⠛⠑⠑⠑⠑⠑⠑⠑⠙⠛⠛⠛⠛⠀⠀⠀⠀⠀⠀⠀⠀⠀⠀⠀⠀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⠀⠀⠀⠀⠀⠀⠀⠀⠀⠀⠀⣿⣿⣿⣿⣿⣿⣿⣿⣿⣿⣿⣿⣿⣿⣿⣿⣿⣿⣿⣿⣿⣿⣿⣿⣿⣿⡿⣟⡟⢟⣟⢟⢏⢏⢹⢿⢿⢿⣿⣿⣿⣿⣿⣿⣿⣿⣿⣿⣿⣿⣿⣿⣿⣿⣿⣿⣿⣿⠀⠀⠀⠀⠀⠀⠀⠀⠀⠀⠀⠀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⠀⠀⠀⠀⠀⠀⠀⠀⠀⠀⠀⣿⣿⣿⣿⣿⣿⣿⣿⣿⣿⣿⣿⣿⣿⣿⣿⣿⣿⣿⣿⣿⣿⡿⢟⢟⢝⢕⢜⢜⢝⢜⢙⢕⢕⢕⢕⡕⢜⢝⢟⢟⢽⣿⣿⣿⣿⣿⣿⣿⣿⣿⣿⣿⣿⣿⣿⣿⣿⠀⠀⠀⠀⠀⠀⠀⠀⠀⠀⠀⠀</a:t>
            </a:r>
            <a:br/>
            <a:r>
              <a:t>⠀⠀⠀⠀⠀⠀⠀⠀⠀⠀⠀⣿⣿⣿⣿⣿⣿⣿⣿⣿⣿⣿⣿⣿⣿⣿⣿⣿⣿⣿⣿⡟⢏⢝⢕⢕⢕⢕⢕⢕⢕⢕⢕⢕⢕⢕⢕⢕⢕⢕⢕⢕⢕⢜⢻⣿⣿⣿⣿⣿⣿⣿⣿⣿⣿⣿⣿⣿⣿⠀⠀⠀⠀⠀⠀⠀⠀⠀⠀⠀⠀</a:t>
            </a:r>
            <a:br/>
            <a:r>
              <a:t>⠀⠀⠀⠀⠀⠀⠀⠀⠀⠀⠀⣿⣿⣿⣿⣿⣿⣿⣿⣿⣿⣿⣿⣿⣿⣿⣿⣿⣿⣿⣿⣧⢕⢕⢕⢕⢕⢕⢕⢕⢕⢕⢕⢕⢕⢕⠕⢕⢕⢕⢕⢕⢕⢕⢕⢕⢎⢹⢟⣿⣿⣿⣿⣿⣿⣿⣿⣿⣿⠀⠀⠀⠀⠀⠀⠀⠀⠀⠀⠀⠀</a:t>
            </a:r>
            <a:br/>
            <a:r>
              <a:t>⠀⠀⠀⠀⠀⠀⠀⠀⠀⠀⠀⣿⣿⣿⣿⣿⣿⣿⣿⣿⣿⣿⣿⣿⣿⣿⣿⣿⣿⣿⣿⣿⢇⢕⢕⢕⢕⢕⢅⢕⢕⢕⢕⢕⢕⢔⢔⢕⢕⠑⢑⢕⢕⢕⢕⢕⢜⢷⢇⢝⣿⣿⣿⣿⣿⣿⣿⣿⣿⠀⠀⠀⠀⠀⠀⠀⠀⠀⠀⠀⠀</a:t>
            </a:r>
            <a:br/>
            <a:r>
              <a:t>⠀⠀⠀⠀⠀⠀⠀⠀⠀⠀⠀⣿⣿⣿⣿⣿⣿⣿⣿⣿⣿⣿⣿⣿⣿⣿⣿⣿⣿⣿⣿⣿⣧⢕⢕⢕⢕⢕⢕⢕⢕⢕⢕⢕⢕⢕⢕⢕⢕⢕⢕⢕⢕⢅⢕⢕⢕⢜⢯⡳⢷⣻⣿⣿⣿⣿⣿⣿⣿⠀⠀⠀⠀⠀⠀⠀⠀⠀⠀⠀⠀</a:t>
            </a:r>
            <a:br/>
            <a:r>
              <a:t>⠀⠀⠀⠀⠀⠀⠀⠀⠀⠀⠀⣿⣿⣿⣿⣿⣿⣿⣿⣿⣿⣿⣿⣿⣿⣿⣿⣿⣿⣿⣿⣿⣿⣷⣕⢕⢕⢕⣵⣷⣾⣿⣿⣿⣿⣷⣧⣕⢕⢕⢕⢕⢕⢕⢕⢕⢕⢕⢜⢻⢷⣽⣿⣿⣿⣿⣿⣿⣿⠀⠀⠀⠀⠀⠀⠀⠀⠀⠀⠀⠀</a:t>
            </a:r>
            <a:br/>
            <a:r>
              <a:t>⠀⠀⠀⠀⠀⠀⠀⠀⠀⠀⠀⣿⣿⣿⣿⣿⣿⣿⣿⣿⣿⣿⣿⣿⣿⣿⣿⣿⣿⣿⣿⣿⣿⢟⢕⢕⢕⢕⢸⣿⣿⣿⣿⣿⣿⣿⣿⣿⡇⢕⢕⢕⢕⢕⢕⢕⢕⢕⢕⢕⢸⣿⣿⣿⣿⣿⣿⣿⣿⠀⠀⠀⠀⠀⠀⠀⠀⠀⠀⠀⠀</a:t>
            </a:r>
            <a:br/>
            <a:r>
              <a:t>⠀⠀⠀⠀⠀⠀⠀⠀⠀⠀⠀⣿⣿⣿⣿⣿⣿⣿⣿⣿⣿⣿⣿⣿⣿⣿⣿⣿⣿⣿⣿⣿⡿⢕⢕⢕⢕⣱⣾⣿⣿⣿⣿⣿⣿⣿⣿⣿⡕⢕⢕⢕⢕⢕⢕⢕⢕⢕⢕⢕⢱⣿⣿⣿⣿⣿⣿⣿⣿⠀⠀⠀⠀⠀⠀⠀⠀⠀⠀⠀⠀</a:t>
            </a:r>
            <a:br/>
            <a:r>
              <a:t>⠀⠀⠀⠀⠀⠀⠀⠀⠀⠀⠀⣿⣿⣿⣿⣿⣿⣿⣿⣿⣿⣿⣿⣿⣿⣿⣿⣿⣿⣿⣿⣿⢇⢕⢕⢕⢸⣿⣿⣿⣿⣿⣿⣿⣿⣿⣿⣿⡷⢕⢕⢕⢕⢕⢕⢕⢕⢕⢕⡕⣾⣿⣿⣿⣿⣿⣿⣿⣿⠀⠀⠀⠀⠀⠀⠀⠀⠀⠀⠀⠀</a:t>
            </a:r>
            <a:br/>
            <a:r>
              <a:t>⠀⠀⠀⠀⠀⠀⠀⠀⠀⠀⠀⣿⣿⣿⣿⣿⣿⣿⣿⣿⣿⣿⣿⣿⣿⣿⣿⣿⣿⣿⣧⢕⢕⢕⢕⢕⢕⢝⢝⢝⢟⢿⣿⣿⣿⣿⣿⣿⡕⢕⢕⢕⢕⢕⢕⢕⢕⢕⢕⢸⣿⣿⣿⣿⣿⣿⣿⣿⣿⠀⠀⠀⠀⠀⠀⠀⠀⠀⠀⠀⠀</a:t>
            </a:r>
            <a:br/>
            <a:r>
              <a:t>⠀⠀⠀⠀⠀⠀⠀⠀⠀⠀⠀⣿⣿⣿⣿⣿⣿⣿⣿⣿⣿⣿⣿⣿⣿⣿⣿⣿⣿⣿⣿⡕⢕⢕⣵⣕⢕⢕⢕⢕⢕⢱⢜⣻⣿⣿⣿⣿⣿⡇⢕⢕⢕⢕⢕⢕⢕⢕⢕⢕⢽⣿⣿⣿⣿⣿⣿⣿⣿⠀⠀⠀⠀⠀⠀⠀⠀⠀⠀⠀⠀</a:t>
            </a:r>
            <a:br/>
            <a:r>
              <a:t>⠀⠀⠀⠀⠀⠀⠀⠀⠀⠀⠀⣿⣿⣿⣿⣿⣿⣿⣿⣿⣿⣿⣿⣿⣿⣿⣿⣿⣿⣿⣿⣵⣵⣾⣿⣿⣷⣕⢕⢕⢱⣷⣵⣽⣿⣿⣿⣿⣿⡏⢕⢕⢕⢕⢕⢕⢕⢕⢕⢜⢻⣿⣿⣿⣿⣿⣿⣿⣿⠀⠀⠀⠀⠀⠀⠀⠀⠀⠀⠀⠀</a:t>
            </a:r>
            <a:br/>
            <a:r>
              <a:t>⠀⠀⠀⠀⠀⠀⠀⠀⠀⠀⠀⣿⣿⣿⣿⣿⣿⣿⣿⣿⣿⣿⣿⣿⣿⣿⣿⣿⣿⣿⣿⣿⣿⣿⣿⣿⢿⡿⢇⢕⣿⣿⣿⣿⣿⣿⣿⣿⣿⣿⡕⣵⣵⣵⣟⢟⢻⣧⢕⢕⣿⣿⣿⣿⣿⣿⣿⣿⣿⠀⠀⠀⠀⠀⠀⠀⠀⠀⠀⠀⠀</a:t>
            </a:r>
            <a:br/>
            <a:r>
              <a:t>⠀⠀⠀⠀⠀⠀⠀⠀⠀⠀⠀⣿⣿⣿⣿⣿⣿⣿⣿⣿⣿⣿⣿⣿⣿⣿⣿⣿⣿⣿⢏⢜⢏⢝⢻⢿⢕⢜⣷⣿⣿⣿⣿⣿⣿⣿⣿⣿⣿⣿⣿⣿⣿⡏⢝⢿⡇⣹⢕⣼⣿⣿⣿⣿⣿⣿⣿⣿⣿⠀⠀⠀⠀⠀⠀⠀⠀⠀⠀⠀⠀</a:t>
            </a:r>
            <a:br/>
            <a:r>
              <a:t>⠀⠀⠀⠀⠀⠀⠀⠀⠀⠀⠀⣿⣿⣿⣿⣿⣿⣿⣿⣿⣿⣿⣿⣿⣿⣿⣿⣿⣿⣿⣧⣷⢕⣵⣿⣿⣇⢕⢿⣿⣿⣿⣿⣿⣿⣿⣿⣿⣿⣿⣿⣿⣿⣵⣕⣸⡷⢇⣱⣿⣿⣿⣿⣿⣿⣿⣿⣿⣿⠀⠀⠀⠀⠀⠀⠀⠀⠀⠀⠀⠀</a:t>
            </a:r>
            <a:br/>
            <a:r>
              <a:t>⠀⠀⠀⠀⠀⠀⠀⠀⠀⠀⠀⣿⣿⣿⣿⣿⣿⣿⣿⣿⣿⣿⣿⣿⣿⣿⣿⣿⣿⣿⣏⢕⢕⢝⢿⣿⣿⣕⣜⣿⣿⣿⣿⣿⣿⣿⣿⣿⣿⣿⢿⣿⣿⣿⡿⢏⢕⢱⣿⣿⣿⣿⣿⣿⣿⣿⣿⣿⣿⠀⠀⠀⠀⠀⠀⠀⠀⠀⠀⠀⠀</a:t>
            </a:r>
            <a:br/>
            <a:r>
              <a:t>⠀⠀⠀⠀⠀⠀⠀⠀⠀⠀⠀⣿⣿⣿⣿⣿⣿⣿⣿⣿⣿⣿⣿⣿⣿⣿⣿⣿⣿⣿⣿⡕⢕⢕⢅⣕⣝⢝⢫⣿⣿⣿⣿⣿⣿⣿⣿⣿⣿⣿⣱⣵⣾⣿⡇⢕⢕⣿⣿⣿⣿⣿⣿⣿⣿⣿⣿⣿⣿⠀⠀⠀⠀⠀⠀⠀⠀⠀⠀⠀⠀</a:t>
            </a:r>
            <a:br/>
            <a:r>
              <a:t>⠀⠀⠀⠀⠀⠀⠀⠀⠀⠀⠀⣿⣿⣿⣿⣿⣿⣿⣿⣿⣿⣿⣿⣿⣿⣿⣿⣿⣿⣿⣿⣷⢕⢕⢕⢿⣿⣷⣵⣿⣿⣿⣿⣿⣿⣿⣿⣿⣿⣿⣿⣿⣿⣿⣧⣱⣾⣿⣿⣿⣿⣿⣿⣿⣿⣿⣿⣿⣿⠀⠀⠀⠀⠀⠀⠀⠀⠀⠀⠀⠀</a:t>
            </a:r>
            <a:br/>
            <a:r>
              <a:t>⠀⠀⠀⠀⠀⠀⠀⠀⠀⠀⠀⣿⢟⢿⣿⣿⣿⣿⣿⣿⣿⣿⣿⣿⣿⣿⣿⣿⣿⣿⣿⣿⡇⢕⢕⣜⣿⣿⣿⣿⣿⣿⣿⣿⣿⣿⣿⣿⣿⣿⣿⣿⣿⣿⣿⣿⣿⣿⢿⣿⣿⣿⣿⣿⣿⣿⣿⣿⣿⠀⠀⠀⠀⠀⠀⠀⠀⠀⠀⠀⠀</a:t>
            </a:r>
            <a:br/>
            <a:r>
              <a:t>⠀⠀⠀⠀⠀⠀⠀⠀⠀⠀⠀⣿⣏⣕⣿⣿⣿⣿⣿⣿⣿⣿⣿⣿⣿⣿⣿⣿⣿⣿⣿⣿⡧⢕⢜⣿⣿⣿⣿⣿⣿⣿⣿⣿⣿⣿⣿⣿⣿⣿⣿⣿⣿⣿⣿⣿⣿⡏⢕⢻⣿⣿⣿⣿⣿⣿⣿⣿⣿⠀⠀⠀⠀⠀⠀⠀⠀⠀⠀⠀⠀</a:t>
            </a:r>
            <a:br/>
            <a:r>
              <a:t>⠀⠀⠀⠀⠀⠀⠀⠀⠀⠀⠀⣿⡗⢱⣿⣿⣿⣿⣿⣿⣿⣿⣿⣿⣿⣿⣿⣿⣿⣿⣿⣿⣿⣷⣵⣽⣟⣟⣝⢝⢝⢝⢝⢹⣿⣿⣿⣿⣿⣿⣿⣿⣿⣿⣿⣿⡿⢕⢕⢕⢜⢻⣿⣿⣿⣿⣿⣿⣿⠀⠀⠀⠀⠀⠀⠀⠀⠀⠀⠀⠀</a:t>
            </a:r>
            <a:br/>
            <a:r>
              <a:t>⠀⠀⠀⠀⠀⠀⠀⠀⠀⠀⠀⠛⠙⠙⠛⠛⠛⠛⠛⠛⠛⠛⠛⠛⠛⠛⠛⠛⠛⠛⠛⠛⠛⠛⠛⠛⠛⠛⠛⠑⠑⠑⠑⠛⠛⠛⠛⠛⠛⠛⠛⠛⠛⠛⠛⠛⠃⠑⠑⠑⠑⠑⠘⠛⠛⠛⠛⠛⠛⠀⠀⠀⠀⠀⠀⠀⠀⠀⠀⠀⠀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⠀⠀⠀⠀⠀⠀⠀⠀⠀⠀⠀⣿⣿⣿⣿⣿⣿⣿⣿⣿⣿⣿⣿⣿⣿⣿⣿⣿⣿⣿⣿⣿⣿⣿⣿⣿⣿⡿⢿⣟⢟⣟⡟⢝⢝⢿⢿⣿⣿⣿⣿⣿⣿⣿⣿⣿⣿⣿⣿⣿⣿⣿⣿⣿⣿⣿⣿⣿⣿⠀⠀⠀⠀⠀⠀⠀⠀⠀⠀⠀⠀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⠀⠀⠀⠀⠀⠀⠀⠀⠀⠀⠀⣿⣿⣿⣿⣿⣿⣿⣿⣿⣿⣿⣿⣿⣿⣿⣿⣿⣿⣿⣿⣿⣿⡿⢻⢟⢏⢕⢕⢕⢝⢝⢜⢝⢕⢕⢕⢜⢟⢟⢟⢿⢿⣿⣿⣿⣿⣿⣿⣿⣿⣿⣿⣿⣿⣿⣿⣿⣿⠀⠀⠀⠀⠀⠀⠀⠀⠀⠀⠀⠀</a:t>
            </a:r>
            <a:br/>
            <a:r>
              <a:t>⠀⠀⠀⠀⠀⠀⠀⠀⠀⠀⠀⣿⣿⣿⣿⣿⣿⣿⣿⣿⣿⣿⣿⣿⣿⣿⣿⣿⣿⣿⣿⡟⢟⢝⢕⢕⢕⢕⢕⢕⢕⢕⢕⢕⢕⢕⢕⢕⢕⢕⢕⢕⢕⢜⢻⣿⣿⣿⣿⣿⣿⣿⣿⣿⣿⣿⣿⣿⣿⠀⠀⠀⠀⠀⠀⠀⠀⠀⠀⠀⠀</a:t>
            </a:r>
            <a:br/>
            <a:r>
              <a:t>⠀⠀⠀⠀⠀⠀⠀⠀⠀⠀⠀⣿⣿⣿⣿⣿⣿⣿⣿⣿⣿⣿⣿⣿⣿⣿⣿⣿⣿⣿⣿⡇⢕⢕⢕⢕⢕⢕⢕⢕⢕⢕⢕⢕⢕⢕⠕⢕⢕⢕⢕⢕⢕⢕⢕⢹⢿⢿⣿⣿⣿⣿⣿⣿⣿⣿⣿⣿⣿⠀⠀⠀⠀⠀⠀⠀⠀⠀⠀⠀⠀</a:t>
            </a:r>
            <a:br/>
            <a:r>
              <a:t>⠀⠀⠀⠀⠀⠀⠀⠀⠀⠀⠀⣿⣿⣿⣿⣿⣿⣿⣿⣿⣿⣿⣿⣿⣿⣿⣿⣿⣿⣿⣿⣧⡕⢕⢕⢕⢕⢕⢕⢅⢕⢕⢕⢕⢕⢕⢕⢕⢕⢕⢕⢕⢕⢕⢕⢕⢜⢿⣽⢻⣿⣿⣿⣿⣿⣿⣿⣿⣿⠀⠀⠀⠀⠀⠀⠀⠀⠀⠀⠀⠀</a:t>
            </a:r>
            <a:br/>
            <a:r>
              <a:t>⠀⠀⠀⠀⠀⠀⠀⠀⠀⠀⠀⣿⣿⣿⣿⣿⣿⣿⣿⣿⣿⣿⣿⣿⣿⣿⣿⣿⣿⣿⣿⣿⣇⢕⢕⢕⢕⢕⢕⢕⢕⢕⢕⢕⢕⢕⢕⢕⢕⢕⢕⢕⢕⢕⢕⢕⢕⢜⢿⣷⣿⣿⣿⣿⣿⣿⣿⣿⣿⠀⠀⠀⠀⠀⠀⠀⠀⠀⠀⠀⠀</a:t>
            </a:r>
            <a:br/>
            <a:r>
              <a:t>⠀⠀⠀⠀⠀⠀⠀⠀⠀⠀⠀⣿⣿⣿⣿⣿⣿⣿⣿⣿⣿⣿⣿⣿⣿⣿⣿⣿⣿⣿⣿⣿⣿⢧⢕⢕⣱⡵⢷⣷⣿⣿⣿⣿⣿⣿⣷⣵⢕⢕⢕⢕⢕⢕⢕⢕⢕⢕⢕⢻⣿⣿⣿⣿⣿⣿⣿⣿⣿⠀⠀⠀⠀⠀⠀⠀⠀⠀⠀⠀⠀</a:t>
            </a:r>
            <a:br/>
            <a:r>
              <a:t>⠀⠀⠀⠀⠀⠀⠀⠀⠀⠀⠀⣿⣿⣿⣿⣿⣿⣿⣿⣿⣿⣿⣿⣿⣿⣿⣿⣿⣿⣿⣿⣿⣿⢕⢕⢜⢝⢕⢜⣿⣿⣿⣿⣿⣿⣿⣿⣿⣿⢕⢕⢕⢕⢕⢕⢕⢕⢕⢕⢕⣸⣿⣿⣿⣿⣿⣿⣿⣿⠀⠀⠀⠀⠀⠀⠀⠀⠀⠀⠀⠀</a:t>
            </a:r>
            <a:br/>
            <a:r>
              <a:t>⠀⠀⠀⠀⠀⠀⠀⠀⠀⠀⠀⣿⣿⣿⣿⣿⣿⣿⣿⣿⣿⣿⣿⣿⣿⣿⣿⣿⣿⣿⣿⣿⡗⢇⢕⢕⢕⣵⣾⣿⣿⣿⣿⣿⣿⣿⣿⣿⣯⢕⢕⢕⢕⢕⢕⢕⢕⢕⢕⣕⣾⣿⣿⣿⣿⣿⣿⣿⣿⠀⠀⠀⠀⠀⠀⠀⠀⠀⠀⠀⠀</a:t>
            </a:r>
            <a:br/>
            <a:r>
              <a:t>⠀⠀⠀⠀⠀⠀⠀⠀⠀⠀⠀⣿⣿⣿⣿⣿⣿⣿⣿⣿⣿⣿⣿⣿⣿⣿⣿⣿⣿⣿⣿⣿⡇⢕⢕⢕⢕⣿⣿⣿⣿⣿⣿⣿⣿⣿⣿⣿⣿⡕⢕⢕⢕⢕⢕⢕⢕⢕⢕⣽⣿⣿⣿⣿⣿⣿⣿⣿⣿⠀⠀⠀⠀⠀⠀⠀⠀⠀⠀⠀⠀</a:t>
            </a:r>
            <a:br/>
            <a:r>
              <a:t>⠀⠀⠀⠀⠀⠀⠀⠀⠀⠀⠀⣿⣿⣿⣿⣿⣿⣿⣿⣿⣿⣿⣿⣿⣿⣿⣿⣿⣿⣿⣧⢕⢕⢕⢕⢕⢕⢕⢝⢝⢝⢻⣿⣿⣿⣿⣿⣿⣷⢕⢕⢕⢕⢕⢕⢕⢕⢕⢕⢿⣿⣿⣿⣿⣿⣿⣿⣿⣿⠀⠀⠀⠀⠀⠀⠀⠀⠀⠀⠀⠀</a:t>
            </a:r>
            <a:br/>
            <a:r>
              <a:t>⠀⠀⠀⠀⠀⠀⠀⠀⠀⠀⠀⣿⣿⣿⣿⣿⣿⣿⣿⣿⣿⣿⣿⣿⣿⣿⣿⣿⣿⣿⣿⡕⢕⢕⣱⣷⡕⢕⢕⢕⢕⢗⢵⣜⣿⣿⣿⣿⣿⣷⢕⢕⢕⢕⢕⢕⢕⢕⢜⢻⣿⣿⣿⣿⣿⣿⣿⣿⣿⠀⠀⠀⠀⠀⠀⠀⠀⠀⠀⠀⠀</a:t>
            </a:r>
            <a:br/>
            <a:r>
              <a:t>⠀⠀⠀⠀⠀⠀⠀⠀⠀⠀⠀⣿⣿⣿⣿⣿⣿⣿⣿⣿⣿⣿⣿⣿⣿⣿⣿⣿⣿⣿⣿⣕⣵⣵⣿⣿⣿⣷⣕⡕⡕⣷⣷⣼⣿⣿⣿⣿⣿⣿⢇⢕⢕⢕⢕⢕⢕⢕⢕⢸⣿⣿⣿⣿⣿⣿⣿⣿⣿⠀⠀⠀⠀⠀⠀⠀⠀⠀⠀⠀⠀</a:t>
            </a:r>
            <a:br/>
            <a:r>
              <a:t>⠀⠀⠀⠀⠀⠀⠀⠀⠀⠀⠀⣿⣿⣿⣿⣿⣿⣿⣿⣿⣿⣿⣿⣿⣿⣿⣿⣿⣿⣿⣿⡿⣿⣿⣿⣿⡿⢿⣿⣇⣼⣿⣿⣿⣿⣿⣿⣿⣿⣿⣕⣱⣧⣷⣞⣻⡟⣧⢕⣿⣿⣿⣿⣿⣿⣿⣿⣿⣿⠀⠀⠀⠀⠀⠀⠀⠀⠀⠀⠀⠀</a:t>
            </a:r>
            <a:br/>
            <a:r>
              <a:t>⠀⠀⠀⠀⠀⠀⠀⠀⠀⠀⠀⣿⣿⣿⣿⣿⣿⣿⣿⣿⣿⣿⣿⣿⣿⣿⣿⣿⣿⣿⡏⢕⢹⢝⢝⢻⢟⢕⢻⣿⣿⣿⣿⣿⣿⣿⣿⣿⣿⣿⣿⣿⣿⡏⢝⢿⡇⢸⢕⣿⣿⣿⣿⣿⣿⣿⣿⣿⣿⠀⠀⠀⠀⠀⠀⠀⠀⠀⠀⠀⠀</a:t>
            </a:r>
            <a:br/>
            <a:r>
              <a:t>⠀⠀⠀⠀⠀⠀⠀⠀⠀⠀⠀⣿⣿⣿⣿⣿⣿⣿⣿⣿⣿⣿⣿⣿⣿⣿⣿⣿⣿⣿⡇⣱⣕⢕⣽⣿⣿⡕⢜⣿⣿⣿⣿⣿⣿⣿⣿⣿⣿⣿⣿⣿⣿⣿⣇⣸⡷⢻⣿⣿⣿⣿⣿⣿⣿⣿⣿⣿⣿⠀⠀⠀⠀⠀⠀⠀⠀⠀⠀⠀⠀</a:t>
            </a:r>
            <a:br/>
            <a:r>
              <a:t>⠀⠀⠀⠀⠀⠀⠀⠀⠀⠀⠀⣿⣿⣿⣿⣿⣿⣿⣿⣿⣿⣿⣿⣿⣿⣿⣿⣿⣿⣿⡇⢕⢕⢜⢟⢿⣿⣷⣕⣿⣿⣿⣿⣿⣿⣿⣿⣿⣿⣿⢿⣿⣿⣿⡿⢟⢕⣿⣿⣿⣿⣿⣿⣿⣿⣿⣿⣿⣿⠀⠀⠀⠀⠀⠀⠀⠀⠀⠀⠀⠀</a:t>
            </a:r>
            <a:br/>
            <a:r>
              <a:t>⠀⠀⠀⠀⠀⠀⠀⠀⠀⠀⠀⣿⣿⣿⣿⣿⣿⣿⣿⣿⣿⣿⣿⣿⣿⣿⣿⣿⣿⣿⣿⢕⢕⢁⢁⢑⢕⢝⢕⢻⣿⣿⣿⣿⣿⣿⣿⣿⣿⣿⣵⣵⣾⣿⢕⢕⣼⣿⣿⣿⣿⣿⣿⣿⣿⣿⣿⣿⣿⠀⠀⠀⠀⠀⠀⠀⠀⠀⠀⠀⠀</a:t>
            </a:r>
            <a:br/>
            <a:r>
              <a:t>⠀⠀⠀⠀⠀⠀⠀⠀⠀⠀⠀⣿⣿⣿⣿⣿⣿⣿⣿⣿⣿⣿⣿⣿⣿⣿⣿⣿⣿⣿⣿⣧⢕⢕⢕⣱⣷⣿⣧⣸⣿⣿⣿⣿⣿⣿⣿⣿⣿⣿⣿⣿⣿⣿⣕⣼⣿⣿⣿⣿⣿⣿⣿⣿⣿⣿⣿⣿⣿⠀⠀⠀⠀⠀⠀⠀⠀⠀⠀⠀⠀</a:t>
            </a:r>
            <a:br/>
            <a:r>
              <a:t>⠀⠀⠀⠀⠀⠀⠀⠀⠀⠀⠀⣿⡟⢟⣿⣿⣿⣿⣿⣿⣿⣿⣿⣿⣿⣿⣿⣿⣿⣿⣿⣿⡇⢕⢕⢜⣿⣿⣿⣿⣿⣿⣿⣿⣿⣿⣿⣿⣿⣿⣿⣿⣿⣿⣿⣿⣿⣿⣿⣿⣿⣿⣿⣿⣿⣿⣿⣿⣿⠀⠀⠀⠀⠀⠀⠀⠀⠀⠀⠀⠀</a:t>
            </a:r>
            <a:br/>
            <a:r>
              <a:t>⠀⠀⠀⠀⠀⠀⠀⠀⠀⠀⠀⣿⡧⢜⣿⣿⣿⣿⣿⣿⣿⣿⣿⣿⣿⣿⣿⣿⣿⣿⣿⣿⡇⢇⢕⣾⣿⣿⣿⣿⣿⣿⣿⣿⣿⣿⣿⣿⣿⣿⣿⣿⣿⣿⣿⣿⣿⢜⢻⣿⣿⣿⣿⣿⣿⣿⣿⣿⣿⠀⠀⠀⠀⠀⠀⠀⠀⠀⠀⠀⠀</a:t>
            </a:r>
            <a:br/>
            <a:r>
              <a:t>⠀⠀⠀⠀⠀⠀⠀⠀⠀⠀⠀⣿⣗⢸⣿⣿⣿⣿⣿⣿⣿⣿⣿⣿⣿⣿⣿⣿⣿⣿⣿⣿⣿⣧⣕⣜⣻⡿⢟⢟⢟⢟⢝⣹⣿⣿⣿⣿⣿⣿⣿⣿⣿⣿⣿⣿⢏⢕⢕⢝⢻⣿⣿⣿⣿⣿⣿⣿⣿⠀⠀⠀⠀⠀⠀⠀⠀⠀⠀⠀⠀</a:t>
            </a:r>
            <a:br/>
            <a:r>
              <a:t>⠀⠀⠀⠀⠀⠀⠀⠀⠀⠀⠀⠛⠑⠘⠛⠛⠛⠛⠛⠛⠛⠛⠛⠛⠛⠛⠛⠛⠛⠛⠛⠛⠛⠛⠛⠛⠛⠛⠃⠑⠑⠑⠘⠛⠛⠛⠛⠛⠛⠛⠛⠛⠛⠛⠛⠛⠑⠑⠑⠑⠑⠙⠛⠛⠛⠛⠛⠛⠛⠀⠀⠀⠀⠀⠀⠀⠀⠀⠀⠀⠀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⠀⠀⠀⠀⠀⠀⠀⠀⠀⠀⠀⣿⣿⣿⣿⣿⣿⣿⣿⣿⣿⣿⣿⣿⣿⣿⣿⣿⣿⣿⣿⣿⣿⣿⣿⣿⣿⢟⡟⢟⣿⣿⣏⡻⢟⢿⣿⣿⣿⣿⣿⣿⣿⣿⣿⣿⣿⣿⣿⣿⣿⣿⣿⣿⣿⣿⣿⣿⣿⠀⠀⠀⠀⠀⠀⠀⠀⠀⠀⠀⠀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⠀⠀⠀⠀⠀⠀⠀⠀⠀⠀⠀⣿⣿⣿⣿⣿⣿⣿⣿⣿⣿⣿⣿⣿⣿⣿⣿⣿⣿⣿⣿⣿⡟⡟⢟⢝⢕⢕⢕⢕⢕⢕⢕⢕⢕⢕⢕⢹⢏⢝⢟⢿⣿⣿⣿⣿⣿⣿⣿⣿⣿⣿⣿⣿⣿⣿⣿⣿⣿⠀⠀⠀⠀⠀⠀⠀⠀⠀⠀⠀⠀</a:t>
            </a:r>
            <a:br/>
            <a:r>
              <a:t>⠀⠀⠀⠀⠀⠀⠀⠀⠀⠀⠀⣿⣿⣿⣿⣿⣿⣿⣿⣿⣿⣿⣿⣿⣿⣿⣿⣿⣿⣿⡟⢟⢝⢕⢕⢕⢕⢕⢕⢕⢕⢕⢕⢕⢜⢕⢕⢕⢕⢕⢕⢕⢜⢝⣿⣿⣿⣿⣿⣿⣿⣿⣿⣿⣿⣿⣿⣿⣿⠀⠀⠀⠀⠀⠀⠀⠀⠀⠀⠀⠀</a:t>
            </a:r>
            <a:br/>
            <a:r>
              <a:t>⠀⠀⠀⠀⠀⠀⠀⠀⠀⠀⠀⣿⣿⣿⣿⣿⣿⣿⣿⣿⣿⣿⣿⣿⣿⣿⣿⣿⣿⣿⡇⢕⢕⢕⢕⢕⢕⢕⢕⠕⢕⢕⢕⢕⢕⢕⢕⢕⢕⢕⢕⢕⢕⢕⢜⢻⣿⣿⣿⣿⣿⣿⣿⣿⣿⣿⣿⣿⣿⠀⠀⠀⠀⠀⠀⠀⠀⠀⠀⠀⠀</a:t>
            </a:r>
            <a:br/>
            <a:r>
              <a:t>⠀⠀⠀⠀⠀⠀⠀⠀⠀⠀⠀⣿⣿⣿⣿⣿⣿⣿⣿⣿⣿⣿⣿⣿⣿⣿⣿⣿⣿⣿⡇⢕⢕⢕⢕⢕⢕⢕⢕⢔⢕⢕⢕⢕⢕⢕⢕⢕⢕⢅⢕⢕⢕⢕⢕⢕⢹⣿⣿⣿⣿⣿⣿⣿⣿⣿⣿⣿⣿⠀⠀⠀⠀⠀⠀⠀⠀⠀⠀⠀⠀</a:t>
            </a:r>
            <a:br/>
            <a:r>
              <a:t>⠀⠀⠀⠀⠀⠀⠀⠀⠀⠀⠀⣿⣿⣿⣿⣿⣿⣿⣿⣿⣿⣿⣿⣿⣿⣿⣿⣿⣿⣿⣿⡕⢕⢕⢕⢕⢕⢕⢕⣕⣕⣕⣕⣕⣵⣕⡕⢕⢕⢕⢕⢕⢕⢕⢕⢕⢕⢝⣿⣿⣿⣿⣿⣿⣿⣿⣿⣿⣿⠀⠀⠀⠀⠀⠀⠀⠀⠀⠀⠀⠀</a:t>
            </a:r>
            <a:br/>
            <a:r>
              <a:t>⠀⠀⠀⠀⠀⠀⠀⠀⠀⠀⠀⣿⣿⣿⣿⣿⣿⣿⣿⣿⣿⣿⣿⣿⣿⣿⣿⣿⣿⣿⣿⣿⢇⢕⢕⢕⣵⡾⢿⣿⣿⣿⣿⣿⣿⣿⣿⣷⣕⢕⢕⢕⢕⢕⢕⢕⢕⢕⢜⣿⣿⣿⣿⣿⣿⣿⣿⣿⣿⠀⠀⠀⠀⠀⠀⠀⠀⠀⠀⠀⠀</a:t>
            </a:r>
            <a:br/>
            <a:r>
              <a:t>⠀⠀⠀⠀⠀⠀⠀⠀⠀⠀⠀⣿⣿⣿⣿⣿⣿⣿⣿⣿⣿⣿⣿⣿⣿⣿⣿⣿⣿⣿⣿⣿⢕⢕⢕⢕⢝⣇⣼⣿⣿⣿⣿⣿⣿⣿⣿⣿⣷⢕⢕⢕⢕⢕⢕⢕⢕⢕⣼⣿⣿⣿⣿⣿⣿⣿⣿⣿⣿⠀⠀⠀⠀⠀⠀⠀⠀⠀⠀⠀⠀</a:t>
            </a:r>
            <a:br/>
            <a:r>
              <a:t>⠀⠀⠀⠀⠀⠀⠀⠀⠀⠀⠀⣿⣿⣿⣿⣿⣿⣿⣿⣿⣿⣿⣿⣿⣿⣿⣿⣿⣿⣿⣿⣇⢕⢱⢕⢕⢜⣿⣿⣿⣿⣿⣿⣿⣿⣿⣿⣿⣿⡕⢕⢕⢕⢕⢕⢕⢕⢱⣿⣿⣿⣿⣿⣿⣿⣿⣿⣿⣿⠀⠀⠀⠀⠀⠀⠀⠀⠀⠀⠀⠀</a:t>
            </a:r>
            <a:br/>
            <a:r>
              <a:t>⠀⠀⠀⠀⠀⠀⠀⠀⠀⠀⠀⣿⣿⣿⣿⣿⣿⣿⣿⣿⣿⣿⣿⣿⣿⣿⣿⣿⣿⣿⣿⡿⢕⢕⢕⢕⢕⢻⣿⣿⣿⣿⣿⣿⣿⣿⣿⣿⣿⢇⢕⢕⢕⢕⢕⢕⢕⣱⣿⣿⣿⣿⣿⣿⣿⣿⣿⣿⣿⠀⠀⠀⠀⠀⠀⠀⠀⠀⠀⠀⠀</a:t>
            </a:r>
            <a:br/>
            <a:r>
              <a:t>⠀⠀⠀⠀⠀⠀⠀⠀⠀⠀⠀⣿⣿⣿⣿⣿⣿⣿⣿⣿⣿⣿⣿⣿⣿⣿⣿⣿⣿⣿⢱⢕⢕⢕⢕⢕⡕⢕⢕⢕⢕⢝⢝⢻⣿⣿⣿⣿⣿⣧⢕⢕⢕⢕⢕⢕⢕⢿⣿⣿⣿⣿⣿⣿⣿⣿⣿⣿⣿⠀⠀⠀⠀⠀⠀⠀⠀⠀⠀⠀⠀</a:t>
            </a:r>
            <a:br/>
            <a:r>
              <a:t>⠀⠀⠀⠀⠀⠀⠀⠀⠀⠀⠀⣿⣿⣿⣿⣿⣿⣿⣿⣿⣿⣿⣿⣿⣿⣿⣿⣿⣿⣿⡕⢕⢕⢕⢕⣿⣿⣧⢕⢕⢕⢕⣝⡻⣿⣿⣿⣿⣿⣿⡇⢕⢕⢕⢕⢕⢕⢹⣿⣿⣿⣿⣿⣿⣿⣿⣿⣿⣿⠀⠀⠀⠀⠀⠀⠀⠀⠀⠀⠀⠀</a:t>
            </a:r>
            <a:br/>
            <a:r>
              <a:t>⠀⠀⠀⠀⠀⠀⠀⠀⠀⠀⠀⣿⣿⣿⣿⣿⣿⣿⣿⣿⣿⣿⣿⣿⣿⣿⣿⣿⣿⣿⡏⢕⢕⣱⣿⣿⣿⣿⣷⣵⣵⣽⣿⣿⣿⣿⣿⣿⣿⣿⡇⢕⡕⣕⣵⢷⣧⡕⣿⣿⣿⣿⣿⣿⣿⣿⣿⣿⣿⠀⠀⠀⠀⠀⠀⠀⠀⠀⠀⠀⠀</a:t>
            </a:r>
            <a:br/>
            <a:r>
              <a:t>⠀⠀⠀⠀⠀⠀⠀⠀⠀⠀⠀⣿⣿⣿⣿⣿⣿⣿⣿⣿⣿⣿⣿⣿⣿⣿⣿⣿⣿⣿⣵⢳⢻⣿⣿⣿⣿⡟⢿⣿⣿⣿⣿⣿⣿⣿⣿⣿⣿⣿⣷⣾⣿⡿⢿⣿⡜⣿⣿⣿⣿⣿⣿⣿⣿⣿⣿⣿⣿⠀⠀⠀⠀⠀⠀⠀⠀⠀⠀⠀⠀</a:t>
            </a:r>
            <a:br/>
            <a:r>
              <a:t>⠀⠀⠀⠀⠀⠀⠀⠀⠀⠀⠀⣿⣿⣿⣿⣿⣿⣿⣿⣿⣿⣿⣿⣿⣿⣿⣿⣿⣿⣿⢇⢜⢕⢝⢝⣝⣻⣇⢕⢻⣿⣿⣿⣿⣿⣿⣿⣿⣿⣿⣿⣿⣿⣧⡕⣿⣧⣿⣿⣿⣿⣿⣿⣿⣿⣿⣿⣿⣿⠀⠀⠀⠀⠀⠀⠀⠀⠀⠀⠀⠀</a:t>
            </a:r>
            <a:br/>
            <a:r>
              <a:t>⠀⠀⠀⠀⠀⠀⠀⠀⠀⠀⠀⣿⣿⣿⣿⣿⣿⣿⣿⣿⣿⣿⣿⣿⣿⣿⣿⣿⣿⣿⡕⢕⢕⢕⢸⣿⣿⣿⣧⢕⣿⣿⣿⣿⣿⣿⣿⣿⣿⣿⣿⣿⣿⣿⣿⣿⣿⣿⣿⣿⣿⣿⣿⣿⣿⣿⣿⣿⣿⠀⠀⠀⠀⠀⠀⠀⠀⠀⠀⠀⠀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⠀⠀⠀⠀⠀⠀⠀⠀⠀⠀⠀⣿⣿⣿⣿⣿⣿⣿⣿⣿⣿⣿⣿⣿⣿⣿⣿⣿⣿⣿⡇⢕⢕⢕⢕⢝⢟⢿⢿⡷⣹⣿⣿⣿⣿⣿⣿⣿⣿⣿⡏⢻⣿⡿⢏⣼⣿⣿⣿⣿⣿⣿⣿⣿⣿⣿⣿⣿⣿⠀⠀⠀⠀⠀⠀⠀⠀⠀⠀⠀⠀</a:t>
            </a:r>
            <a:br/>
            <a:r>
              <a:t>⠀⠀⠀⠀⠀⠀⠀⠀⠀⠀⠀⣿⣿⣿⣿⣿⣿⣿⣿⣿⣿⣿⣿⣿⣿⣿⣿⣿⣿⣿⣷⢕⢕⢄⣄⣕⣕⡕⢔⣕⢜⣿⣿⣿⣿⣿⣿⣿⣿⣿⣿⣿⣿⡇⢸⣿⣿⣿⣿⣿⣿⣿⣿⣿⣿⣿⣿⣿⣿⠀⠀⠀⠀⠀⠀⠀⠀⠀⠀⠀⠀</a:t>
            </a:r>
            <a:br/>
            <a:r>
              <a:t>⠀⠀⠀⠀⠀⠀⠀⠀⠀⠀⠀⣿⣿⣿⣿⣿⣿⣿⣿⣿⣿⣿⣿⣿⣿⣿⣿⣿⣿⣿⣿⣇⢕⢕⢜⢝⣹⣷⣿⣿⣷⣿⣿⣿⣿⣿⣿⣿⣿⣿⣿⣿⣿⣷⣾⣿⣿⣿⣿⣿⣿⣿⣿⣿⣿⣿⣿⣿⣿⠀⠀⠀⠀⠀⠀⠀⠀⠀⠀⠀⠀</a:t>
            </a:r>
            <a:br/>
            <a:r>
              <a:t>⠀⠀⠀⠀⠀⠀⠀⠀⠀⠀⠀⣏⢟⣿⣿⣿⣿⣿⣿⣿⣿⣿⣿⣿⣿⣿⣿⣿⣿⣿⣿⣿⡕⢕⢕⢕⢜⣿⣿⣿⣿⣿⣿⣿⣿⣿⣿⣿⣿⣿⣿⣿⣿⣿⣿⣿⢿⣿⣿⣿⣿⣿⣿⣿⣿⣿⣿⣿⣿⠀⠀⠀⠀⠀⠀⠀⠀⠀⠀⠀⠀</a:t>
            </a:r>
            <a:br/>
            <a:r>
              <a:t>⠀⠀⠀⠀⠀⠀⠀⠀⠀⠀⠀⡧⢕⣿⣿⣿⣿⣿⣿⣿⣿⣿⣿⣿⣿⣿⣿⣿⣿⣿⣿⣿⣷⢕⢕⢝⢿⣿⣿⣿⣿⣿⣿⣿⣿⣿⣿⣿⣿⣿⣿⣿⣿⣿⣿⣿⢕⢝⢿⣿⣿⣿⣿⣿⣿⣿⣿⣿⣿⠀⠀⠀⠀⠀⠀⠀⠀⠀⠀⠀⠀</a:t>
            </a:r>
            <a:br/>
            <a:r>
              <a:t>⠀⠀⠀⠀⠀⠀⠀⠀⠀⠀⠀⢇⢸⣿⣿⣿⣿⣿⣿⣿⣿⣿⣿⣿⣿⣿⣿⣿⣿⣿⣿⣿⣿⣷⣧⣵⣜⡟⢏⢝⢝⢻⢿⣿⣿⣿⣿⣿⣿⣿⣿⣿⣿⣿⣿⡟⢕⢕⢕⢝⢿⣿⣿⣿⣿⣿⣿⣿⣿⠀⠀⠀⠀⠀⠀⠀⠀⠀⠀⠀⠀</a:t>
            </a:r>
            <a:br/>
            <a:r>
              <a:t>⠀⠀⠀⠀⠀⠀⠀⠀⠀⠀⠀⠑⠘⠛⠛⠛⠛⠛⠛⠛⠛⠛⠛⠛⠛⠛⠛⠛⠛⠛⠛⠛⠛⠛⠛⠛⠛⠃⠑⠑⠑⠑⠛⠛⠛⠛⠛⠛⠛⠛⠛⠛⠛⠛⠛⠑⠑⠑⠑⠑⠑⠙⠛⠛⠛⠛⠛⠛⠛⠀⠀⠀⠀⠀⠀⠀⠀⠀⠀⠀⠀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⠀⠀⠀⠀⠀⠀⠀⠀⠀⠀⠀⣿⣿⣿⣿⣿⣿⣿⣿⣿⣿⣿⣿⣿⣿⣿⣿⣿⣿⣿⣿⣿⣿⣿⡿⢟⢟⢗⢗⢟⢟⢟⢟⢝⢝⢻⣿⡿⢿⣿⣿⣿⣿⣿⣿⣿⣿⣿⣿⣿⣿⣿⣿⣿⣿⣿⣿⣿⣿⠀⠀⠀⠀⠀⠀⠀⠀⠀⠀⠀⠀</a:t>
            </a:r>
            <a:br/>
            <a:r>
              <a:t>⠀⠀⠀⠀⠀⠀⠀⠀⠀⠀⠀⣿⣿⣿⣿⣿⣿⣿⣿⣿⣿⣿⣿⣿⣿⣿⣿⣿⣿⣿⣿⣯⢵⢕⢕⢕⢕⢕⢕⢕⢕⢕⢕⢕⢕⢕⢜⢕⢕⢕⢝⢟⢿⣿⣿⣿⣿⣿⣿⣿⣿⣿⣿⣿⣿⣿⣿⣿⣿⠀⠀⠀⠀⠀⠀⠀⠀⠀⠀⠀⠀</a:t>
            </a:r>
            <a:br/>
            <a:r>
              <a:t>⠀⠀⠀⠀⠀⠀⠀⠀⠀⠀⠀⣿⣿⣿⣿⣿⣿⣿⣿⣿⣿⣿⣿⣿⣿⣿⣿⣿⣿⢏⢝⢕⢕⢕⢕⢕⢕⢕⢕⢕⢕⢕⢕⢕⢕⢕⢕⢕⢕⢕⢜⢕⢝⢟⢿⣿⣿⣿⣿⣿⣿⣿⣿⣿⣿⣿⣿⣿⣿⠀⠀⠀⠀⠀⠀⠀⠀⠀⠀⠀⠀</a:t>
            </a:r>
            <a:br/>
            <a:r>
              <a:t>⠀⠀⠀⠀⠀⠀⠀⠀⠀⠀⠀⣿⣿⣿⣿⣿⣿⣿⣿⣿⣿⣿⣿⣿⣿⣿⣿⣿⣿⡕⢕⢕⢕⢕⢕⢕⢕⢕⠅⢑⢕⢕⢕⢕⢕⢕⢕⢕⠕⢕⢕⢕⢕⢕⢕⢻⣿⣿⣿⣿⣿⣿⣿⣿⣿⣿⣿⣿⣿⠀⠀⠀⠀⠀⠀⠀⠀⠀⠀⠀⠀</a:t>
            </a:r>
            <a:br/>
            <a:r>
              <a:t>⠀⠀⠀⠀⠀⠀⠀⠀⠀⠀⠀⣿⣿⣿⣿⣿⣿⣿⣿⣿⣿⣿⣿⣿⣿⣿⣿⣿⣿⣧⢕⢕⢕⢕⢕⢕⢕⢕⢔⢕⢕⢕⢕⢕⢕⢕⢕⢕⢕⢕⢕⢕⢕⢕⢕⢕⢹⣿⣿⣿⣿⣿⣿⣿⣿⣿⣿⣿⣿⠀⠀⠀⠀⠀⠀⠀⠀⠀⠀⠀⠀</a:t>
            </a:r>
            <a:br/>
            <a:r>
              <a:t>⠀⠀⠀⠀⠀⠀⠀⠀⠀⠀⠀⣿⣿⣿⣿⣿⣿⣿⣿⣿⣿⣿⣿⣿⣿⣿⣿⣿⣿⣿⣇⢕⢕⢕⢕⢕⣕⣱⣵⣷⣷⣷⣷⣿⣿⣷⣧⡕⢕⢕⢕⢕⢕⢕⢕⢕⢕⢜⣿⣿⣿⣿⣿⣿⣿⣿⣿⣿⣿⠀⠀⠀⠀⠀⠀⠀⠀⠀⠀⠀⠀</a:t>
            </a:r>
            <a:br/>
            <a:r>
              <a:t>⠀⠀⠀⠀⠀⠀⠀⠀⠀⠀⠀⣿⣿⣿⣿⣿⣿⣿⣿⣿⣿⣿⣿⣿⣿⣿⣿⣿⣿⣿⣿⢕⢕⢕⢕⢾⣿⣟⣿⣿⣿⣿⣿⣿⣿⣿⣿⣿⡇⢕⢕⢕⢕⢕⢕⢕⢕⣸⣿⣿⣿⣿⣿⣿⣿⣿⣿⣿⣿⠀⠀⠀⠀⠀⠀⠀⠀⠀⠀⠀⠀</a:t>
            </a:r>
            <a:br/>
            <a:r>
              <a:t>⠀⠀⠀⠀⠀⠀⠀⠀⠀⠀⠀⣿⣿⣿⣿⣿⣿⣿⣿⣿⣿⣿⣿⣿⣿⣿⣿⣿⣿⣿⣟⡕⢕⣕⢕⢕⣿⣿⣿⣿⣿⣿⣿⣿⣿⣿⣿⣿⡇⢕⢕⢕⢕⢕⢕⢕⢕⣾⣿⣿⣿⣿⣿⣿⣿⣿⣿⣿⣿⠀⠀⠀⠀⠀⠀⠀⠀⠀⠀⠀⠀</a:t>
            </a:r>
            <a:br/>
            <a:r>
              <a:t>⠀⠀⠀⠀⠀⠀⠀⠀⠀⠀⠀⣿⣿⣿⣿⣿⣿⣿⣿⣿⣿⣿⣿⣿⣿⣿⣿⣿⣿⣿⣷⢕⢸⡿⡏⢕⢸⣿⣿⣿⣿⣿⣿⣿⣿⣿⣿⣿⣿⢕⢕⢕⢕⢕⢕⢕⢷⣿⣿⣿⣿⣿⣿⣿⣿⣿⣿⣿⣿⠀⠀⠀⠀⠀⠀⠀⠀⠀⠀⠀⠀</a:t>
            </a:r>
            <a:br/>
            <a:r>
              <a:t>⠀⠀⠀⠀⠀⠀⠀⠀⠀⠀⠀⣿⣿⣿⣿⣿⣿⣿⣿⣿⣿⣿⣿⣿⣿⣿⣿⣿⣿⡿⢟⢕⢕⢕⢕⢕⢕⢝⢟⢟⢟⢻⢿⣿⣿⣿⣿⣿⣿⡕⢕⢕⢕⢕⢕⢜⢺⣿⣿⣿⣿⣿⣿⣿⣿⣿⣿⣿⣿⠀⠀⠀⠀⠀⠀⠀⠀⠀⠀⠀⠀</a:t>
            </a:r>
            <a:br/>
            <a:r>
              <a:t>⠀⠀⠀⠀⠀⠀⠀⠀⠀⠀⠀⣿⣿⣿⣿⣿⣿⣿⣿⣿⣿⣿⣿⣿⣿⣿⣿⣿⣿⡇⢇⢕⢕⢕⢕⣷⣧⡕⢕⢕⢕⢕⢷⣾⣿⣿⣿⣿⣿⣷⢕⢕⢕⢕⢕⢕⢸⣿⣿⣿⣿⣿⣿⣿⣿⣿⣿⣿⣿⠀⠀⠀⠀⠀⠀⠀⠀⠀⠀⠀⠀</a:t>
            </a:r>
            <a:br/>
            <a:r>
              <a:t>⠀⠀⠀⠀⠀⠀⠀⠀⠀⠀⠀⣿⣿⣿⣿⣿⣿⣿⣿⣿⣿⣿⣿⣿⣿⣿⣿⣿⣿⣿⡕⢕⢕⢕⣼⣿⣿⣿⣕⢕⢱⣷⣷⣾⣿⣿⣿⣿⣿⣿⢇⢕⢕⢕⣱⣵⡕⣿⣿⣿⣿⣿⣿⣿⣿⣿⣿⣿⣿⠀⠀⠀⠀⠀⠀⠀⠀⠀⠀⠀⠀</a:t>
            </a:r>
            <a:br/>
            <a:r>
              <a:t>⠀⠀⠀⠀⠀⠀⠀⠀⠀⠀⠀⣿⣿⣿⣿⣿⣿⣿⣿⣿⣿⣿⣿⣿⣿⣿⣿⣿⣿⣿⢕⢕⣕⣼⣿⣿⣿⣿⣿⣿⣿⣿⣿⣿⣿⣿⣿⣿⣿⣿⣇⣵⣷⣿⣿⣯⢹⣿⣿⣿⣿⣿⣿⣿⣿⣿⣿⣿⣿⠀⠀⠀⠀⠀⠀⠀⠀⠀⠀⠀⠀</a:t>
            </a:r>
            <a:br/>
            <a:r>
              <a:t>⠀⠀⠀⠀⠀⠀⠀⠀⠀⠀⠀⣿⣿⣿⣿⣿⣿⣿⣿⣿⣿⣿⣿⣿⣿⣿⣿⣿⣿⣷⡕⢸⢕⢿⢿⢿⣿⡧⢝⢿⣿⣿⣿⣿⣿⣿⣿⣿⣿⣿⣿⣿⣿⡇⢹⣿⣼⣿⣿⣿⣿⣿⣿⣿⣿⣿⣿⣿⣿⠀⠀⠀⠀⠀⠀⠀⠀⠀⠀⠀⠀</a:t>
            </a:r>
            <a:br/>
            <a:r>
              <a:t>⠀⠀⠀⠀⠀⠀⠀⠀⠀⠀⠀⣿⣿⣿⣿⣿⣿⣿⣿⣿⣿⣿⣿⣿⣿⣿⣿⣿⣿⣿⢕⢕⢕⢜⢝⣷⣷⣿⣇⢜⣿⣿⣿⣿⣿⣿⣿⣿⣿⣿⣿⣿⣿⣿⣵⣿⣿⣿⣿⣿⣿⣿⣿⣿⣿⣿⣿⣿⣿⠀⠀⠀⠀⠀⠀⠀⠀⠀⠀⠀⠀</a:t>
            </a:r>
            <a:br/>
            <a:r>
              <a:t>⠀⠀⠀⠀⠀⠀⠀⠀⠀⠀⠀⣿⣿⣿⣿⣿⣿⣿⣿⣿⣿⣿⣿⣿⣿⣿⣿⣿⣿⣿⢕⢕⢕⢕⢕⢿⣿⣿⣿⣇⣹⣿⣿⣿⣿⣿⣿⣿⣿⣿⡿⣿⣿⣿⢿⣿⣿⣿⣿⣿⣿⣿⣿⣿⣿⣿⣿⣿⣿⠀⠀⠀⠀⠀⠀⠀⠀⠀⠀⠀⠀</a:t>
            </a:r>
            <a:br/>
            <a:r>
              <a:t>⠀⠀⠀⠀⠀⠀⠀⠀⠀⠀⠀⣿⣿⣿⣿⣿⣿⣿⣿⣿⣿⣿⣿⣿⣿⣿⣿⣿⣿⣿⡇⢕⢕⠕⠕⢕⢕⢜⢙⢝⢹⣿⣿⣿⣿⣿⣿⣿⣿⣿⣷⣾⣿⢕⣿⣿⣿⣿⣿⣿⣿⣿⣿⣿⣿⣿⣿⣿⣿⠀⠀⠀⠀⠀⠀⠀⠀⠀⠀⠀⠀</a:t>
            </a:r>
            <a:br/>
            <a:r>
              <a:t>⠀⠀⠀⠀⠀⠀⠀⠀⠀⠀⠀⣿⣿⣿⣿⣿⣿⣿⣿⣿⣿⣿⣿⣿⣿⣿⣿⣿⣿⣿⣿⡕⢕⢕⢷⢷⢷⢇⣵⣷⡕⣿⣿⣿⣿⣿⣿⣿⣿⣿⣿⣿⣿⣵⣿⣿⣿⣿⣿⣿⣿⣿⣿⣿⣿⣿⣿⣿⣿⠀⠀⠀⠀⠀⠀⠀⠀⠀⠀⠀⠀</a:t>
            </a:r>
            <a:br/>
            <a:r>
              <a:t>⠀⠀⠀⠀⠀⠀⠀⠀⠀⠀⠀⣿⣿⣿⣿⣿⣿⣿⣿⣿⣿⣿⣿⣿⣿⣿⣿⣿⣿⣿⣿⣧⢕⢕⢕⢕⢸⣿⣿⣿⣿⣿⣿⣿⣿⣿⣿⣿⣿⣿⣿⣿⣿⣿⣿⣿⣿⣿⣿⣿⣿⣿⣿⣿⣿⣿⣿⣿⣿⠀⠀⠀⠀⠀⠀⠀⠀⠀⠀⠀⠀</a:t>
            </a:r>
            <a:br/>
            <a:r>
              <a:t>⠀⠀⠀⠀⠀⠀⠀⠀⠀⠀⠀⣏⣝⣻⣿⣿⣿⣿⣿⣿⣿⣿⣿⣿⣿⣿⣿⣿⣿⣿⣿⣿⣇⢕⢕⢱⣵⣿⣿⣿⣿⣿⣿⣿⣿⣿⣿⣿⣿⣿⣿⣿⣿⣿⣿⣷⢜⢻⣿⣿⣿⣿⣿⣿⣿⣿⣿⣿⣿⠀⠀⠀⠀⠀⠀⠀⠀⠀⠀⠀⠀</a:t>
            </a:r>
            <a:br/>
            <a:r>
              <a:t>⠀⠀⠀⠀⠀⠀⠀⠀⠀⠀⠀⣿⢕⣿⣿⣿⣿⣿⣿⣿⣿⣿⣿⣿⣿⣿⣿⣿⣿⣿⣿⣿⣿⣇⡕⢕⢝⣿⣿⣿⢿⣿⣿⣿⣿⣿⣿⣿⣿⣿⣿⣿⣿⡟⣿⣿⢕⢕⢝⢿⣿⣿⣿⣿⣿⣿⣿⣿⣿⠀⠀⠀⠀⠀⠀⠀⠀⠀⠀⠀⠀</a:t>
            </a:r>
            <a:br/>
            <a:r>
              <a:t>⠀⠀⠀⠀⠀⠀⠀⠀⠀⠀⠀⡏⢹⣿⣿⣿⣿⣿⣿⣿⣿⣿⣿⣿⣿⣿⣿⣿⣿⣿⣿⣿⣿⣿⣿⣿⣷⡕⢕⢕⢕⢝⣻⣿⣿⣿⣿⣿⣿⣿⣿⣿⣿⣿⣿⢇⢕⢕⢕⢕⢜⢿⣿⣿⣿⣿⣿⣿⣿⠀⠀⠀⠀⠀⠀⠀⠀⠀⠀⠀⠀</a:t>
            </a:r>
            <a:br/>
            <a:r>
              <a:t>⠀⠀⠀⠀⠀⠀⠀⠀⠀⠀⠀⠃⠘⠛⠛⠛⠛⠛⠛⠛⠛⠛⠛⠛⠛⠛⠛⠛⠛⠛⠛⠛⠛⠛⠛⠛⠛⠃⠑⠑⠑⠑⠛⠛⠛⠛⠛⠛⠛⠛⠛⠛⠛⠛⠛⠑⠑⠑⠑⠑⠑⠑⠑⠘⠙⠛⠛⠛⠛⠀⠀⠀⠀⠀⠀⠀⠀⠀⠀⠀⠀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⠀⠀⠀⠀⠀⠀⠀⠀⠀⠀⠀⣿⣿⣿⣿⣿⣿⣿⣿⣿⣿⣿⣿⣿⣿⣿⣿⣿⣿⣿⣿⢿⢟⢏⢕⢕⢕⢜⢕⢕⢕⢕⢜⡝⢝⢟⢏⢝⢟⢻⢿⣿⣿⣿⣿⣿⣿⣿⣿⣿⣿⣿⣿⣿⣿⣿⣿⣿⣿⠀⠀⠀⠀⠀⠀⠀⠀⠀⠀⠀⠀</a:t>
            </a:r>
            <a:br/>
            <a:r>
              <a:t>⠀⠀⠀⠀⠀⠀⠀⠀⠀⠀⠀⣿⣿⣿⣿⣿⣿⣿⣿⣿⣿⣿⣿⣿⣿⣿⣿⣿⣿⣿⢗⢗⢕⢕⢕⢕⢕⢕⢕⢕⢕⢕⢕⢕⢕⢕⢕⢕⢜⢇⢕⢻⢿⣿⣿⣿⣿⣿⣿⣿⣿⣿⣿⣿⣿⣿⣿⣿⣿⠀⠀⠀⠀⠀⠀⠀⠀⠀⠀⠀⠀</a:t>
            </a:r>
            <a:br/>
            <a:r>
              <a:t>⠀⠀⠀⠀⠀⠀⠀⠀⠀⠀⠀⣿⣿⣿⣿⣿⣿⣿⣿⣿⣿⣿⣿⣿⣿⣿⣿⣿⡏⢕⢕⢕⢕⢕⢕⢕⢕⢕⠕⢕⢕⢕⢕⢕⢕⢕⢕⢕⢕⢕⢕⢕⢕⢝⢿⣿⣿⣿⣿⣿⣿⣿⣿⣿⣿⣿⣿⣿⣿⠀⠀⠀⠀⠀⠀⠀⠀⠀⠀⠀⠀</a:t>
            </a:r>
            <a:br/>
            <a:r>
              <a:t>⠀⠀⠀⠀⠀⠀⠀⠀⠀⠀⠀⣿⣿⣿⣿⣿⣿⣿⣿⣿⣿⣿⣿⣿⣿⣿⣿⣿⡇⢕⢕⢕⢕⢕⢕⢕⢕⢕⢔⢕⢕⢕⢕⢕⢕⢕⢕⢔⢕⢕⢕⢕⢕⢕⢜⢿⣿⣿⣿⣿⣿⣿⣿⣿⣿⣿⣿⣿⣿⠀⠀⠀⠀⠀⠀⠀⠀⠀⠀⠀⠀</a:t>
            </a:r>
            <a:br/>
            <a:r>
              <a:t>⠀⠀⠀⠀⠀⠀⠀⠀⠀⠀⠀⣿⣿⣿⣿⣿⣿⣿⣿⣿⣿⣿⣿⣿⣿⣿⣿⣿⣷⢕⢕⢕⢕⢕⢕⢕⢕⢕⣕⣕⣕⣵⣵⣵⣵⣕⢕⢕⢕⢕⢕⢕⢕⢕⢕⢜⢻⣿⣿⣿⣿⣿⣿⣿⣿⣿⣿⣿⣿⠀⠀⠀⠀⠀⠀⠀⠀⠀⠀⠀⠀</a:t>
            </a:r>
            <a:br/>
            <a:r>
              <a:t>⠀⠀⠀⠀⠀⠀⠀⠀⠀⠀⠀⣿⣿⣿⣿⣿⣿⣿⣿⣿⣿⣿⣿⣿⣿⣿⣿⣿⣿⣧⡕⢕⢕⢕⢱⣵⣾⣿⣿⣿⣿⣿⣿⣿⣿⣿⣷⡇⢕⢕⢕⢕⢕⢕⢕⢕⢸⣿⣿⣿⣿⣿⣿⣿⣿⣿⣿⣿⣿⠀⠀⠀⠀⠀⠀⠀⠀⠀⠀⠀⠀</a:t>
            </a:r>
            <a:br/>
            <a:r>
              <a:t>⠀⠀⠀⠀⠀⠀⠀⠀⠀⠀⠀⣿⣿⣿⣿⣿⣿⣿⣿⣿⣿⣿⣿⣿⣿⣿⣿⣿⣿⣿⡕⢕⢕⢕⢜⢿⣿⣷⣿⣿⣿⣿⣿⣿⣿⣿⣿⣏⢕⢕⢕⢕⢕⢕⢕⢕⣼⣿⣿⣿⣿⣿⣿⣿⣿⣿⣿⣿⣿⠀⠀⠀⠀⠀⠀⠀⠀⠀⠀⠀⠀</a:t>
            </a:r>
            <a:br/>
            <a:r>
              <a:t>⠀⠀⠀⠀⠀⠀⠀⠀⠀⠀⠀⣿⣿⣿⣿⣿⣿⣿⣿⣿⣿⣿⣿⣿⣿⣿⣿⣿⣿⣿⢇⢕⣿⣕⡕⢕⣿⣿⣿⣿⣿⣿⣿⣿⣿⣿⣿⣿⡇⢕⢕⢕⢕⢕⢕⢱⣿⣿⣿⣿⣿⣿⣿⣿⣿⣿⣿⣿⣿⠀⠀⠀⠀⠀⠀⠀⠀⠀⠀⠀⠀</a:t>
            </a:r>
            <a:br/>
            <a:r>
              <a:t>⠀⠀⠀⠀⠀⠀⠀⠀⠀⠀⠀⣿⣿⣿⣿⣿⣿⣿⣿⣿⣿⣿⣿⣿⣿⣿⣿⣿⣿⣿⡵⢕⢟⢻⢇⢕⢜⢿⢿⣿⣿⣿⣿⣿⣿⣿⣿⣿⣏⢕⢕⢕⢕⢕⢕⢿⣿⣿⣿⣿⣿⣿⣿⣿⣿⣿⣿⣿⣿⠀⠀⠀⠀⠀⠀⠀⠀⠀⠀⠀⠀</a:t>
            </a:r>
            <a:br/>
            <a:r>
              <a:t>⠀⠀⠀⠀⠀⠀⠀⠀⠀⠀⠀⣿⣿⣿⣿⣿⣿⣿⣿⣿⣿⣿⣿⣿⣿⣿⣿⣿⣿⢕⢕⢕⢕⢕⢕⣕⡕⢕⢕⢕⢕⣸⣹⣿⣿⣿⣿⣿⣿⡇⢕⢕⢕⢕⢕⢕⣿⣿⣿⣿⣿⣿⣿⣿⣿⣿⣿⣿⣿⠀⠀⠀⠀⠀⠀⠀⠀⠀⠀⠀⠀</a:t>
            </a:r>
            <a:br/>
            <a:r>
              <a:t>⠀⠀⠀⠀⠀⠀⠀⠀⠀⠀⠀⣿⣿⣿⣿⣿⣿⣿⣿⣿⣿⣿⣿⣿⣿⣿⣿⣿⣿⡎⢕⢕⢕⢕⢸⣿⣿⣧⢕⢕⢕⣕⣽⣿⣿⣿⣿⣿⣿⣿⢕⢕⢕⢕⣕⣱⢹⣿⣿⣿⣿⣿⣿⣿⣿⣿⣿⣿⣿⠀⠀⠀⠀⠀⠀⠀⠀⠀⠀⠀⠀</a:t>
            </a:r>
            <a:br/>
            <a:r>
              <a:t>⠀⠀⠀⠀⠀⠀⠀⠀⠀⠀⠀⣿⣿⣿⣿⣿⣿⣿⣿⣿⣿⣿⣿⣿⣿⣿⣿⣿⣿⣧⢕⢕⢕⢱⣿⣿⣿⣿⣷⣷⣾⣿⣿⣿⣿⣿⣿⣿⣿⣿⣕⣵⣷⣾⣿⡟⢿⣿⣿⣿⣿⣿⣿⣿⣿⣿⣿⣿⣿⠀⠀⠀⠀⠀⠀⠀⠀⠀⠀⠀⠀</a:t>
            </a:r>
            <a:br/>
            <a:r>
              <a:t>⠀⠀⠀⠀⠀⠀⠀⠀⠀⠀⠀⣿⣿⣿⣿⣿⣿⣿⣿⣿⣿⣿⣿⣿⣿⣿⣿⣿⣿⡏⢕⢕⢕⣿⣿⣿⣿⣿⢿⣿⣿⣿⣿⣿⣿⣿⣿⣿⣿⣿⣿⣿⣿⡝⢿⣿⣸⣿⣿⣿⣿⣿⣿⣿⣿⣿⣿⣿⣿⠀⠀⠀⠀⠀⠀⠀⠀⠀⠀⠀⠀</a:t>
            </a:r>
            <a:br/>
            <a:r>
              <a:t>⠀⠀⠀⠀⠀⠀⠀⠀⠀⠀⠀⣿⣿⣿⣿⣿⣿⣿⣿⣿⣿⣿⣿⣿⣿⣿⣿⣿⣿⣷⢕⢜⢕⢹⢯⣝⣻⣿⡕⢹⣿⣿⣿⣿⣿⣿⣿⣿⣿⣿⣿⣿⣿⣷⣵⣿⣿⣿⣿⣿⣿⣿⣿⣿⣿⣿⣿⣿⣿⠀⠀⠀⠀⠀⠀⠀⠀⠀⠀⠀⠀</a:t>
            </a:r>
            <a:br/>
            <a:r>
              <a:t>⠀⠀⠀⠀⠀⠀⠀⠀⠀⠀⠀⣿⣿⣿⣿⣿⣿⣿⣿⣿⣿⣿⣿⣿⣿⣿⣿⣿⣿⣿⢕⢕⢕⢕⢕⣿⣿⣿⣿⡇⢻⣿⣿⣿⣿⣿⣿⣿⣿⣿⣿⣿⣿⣿⣿⣿⣿⣿⣿⣿⣿⣿⣿⣿⣿⣿⣿⣿⣿⠀⠀⠀⠀⠀⠀⠀⠀⠀⠀⠀⠀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⠀⠀⠀⠀⠀⠀⠀⠀⠀⠀⠀⣿⣿⣿⣿⣿⣿⣿⣿⣿⣿⣿⣿⣿⣿⣿⣿⣿⣿⣿⡕⢕⢕⢕⢕⢝⢟⢟⢿⢿⢿⣿⣿⣿⣿⣿⣿⣿⣿⣿⣧⣿⣿⢹⣿⣿⣿⣿⣿⣿⣿⣿⣿⣿⣿⣿⣿⣿⣿⠀⠀⠀⠀⠀⠀⠀⠀⠀⠀⠀⠀</a:t>
            </a:r>
            <a:br/>
            <a:r>
              <a:t>⠀⠀⠀⠀⠀⠀⠀⠀⠀⠀⠀⣿⣿⣿⣿⣿⣿⣿⣿⣿⣿⣿⣿⣿⣿⣿⣿⣿⣿⣿⣷⢕⢕⢕⢅⣅⣕⣱⢕⣱⣕⢹⣿⣿⣿⣿⣿⣿⣿⣿⣿⣿⣿⣱⣿⣿⣿⣿⣿⣿⣿⣿⣿⣿⣿⣿⣿⣿⣿⠀⠀⠀⠀⠀⠀⠀⠀⠀⠀⠀⠀</a:t>
            </a:r>
            <a:br/>
            <a:r>
              <a:t>⠀⠀⠀⠀⠀⠀⠀⠀⠀⠀⠀⣿⣿⣿⣿⣿⣿⣿⣿⣿⣿⣿⣿⣿⣿⣿⣿⣿⣿⣿⣿⣇⢕⢕⢕⢏⢸⣵⣿⣿⣿⣿⣿⣿⣿⣿⣿⣿⣿⣿⣿⣿⣿⣿⣿⣿⣿⣿⣿⣿⣿⣿⣿⣿⣿⣿⣿⣿⣿⠀⠀⠀⠀⠀⠀⠀⠀⠀⠀⠀⠀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⠀⠀⠀⠀⠀⠀⠀⠀⠀⠀⠀⣿⣿⣿⣿⣿⣿⣿⣿⣿⣿⣿⣿⣿⣿⣿⣿⣿⣿⣿⣿⣿⣇⢕⢕⢕⣕⣿⣿⣿⣿⣿⣿⣿⣿⣿⣿⣿⣿⣿⣿⣿⣿⣿⣿⣿⡝⢿⣿⣿⣿⣿⣿⣿⣿⣿⣿⣿⣿⠀⠀⠀⠀⠀⠀⠀⠀⠀⠀⠀⠀</a:t>
            </a:r>
            <a:br/>
            <a:r>
              <a:t>⠀⠀⠀⠀⠀⠀⠀⠀⠀⠀⠀⣿⣏⢟⣿⣿⣿⣿⣿⣿⣿⣿⣿⣿⣿⣿⣿⣿⣿⣿⣿⣿⣿⣇⢕⢕⢝⣿⣿⣿⣿⣿⣿⣿⣿⣿⣿⣿⣿⣿⣿⣿⣿⣿⢸⣿⡇⢕⢝⢿⣿⣿⣿⣿⣿⣿⣿⣿⣿⠀⠀⠀⠀⠀⠀⠀⠀⠀⠀⠀⠀</a:t>
            </a:r>
            <a:br/>
            <a:r>
              <a:t>⠀⠀⠀⠀⠀⠀⠀⠀⠀⠀⠀⣿⡷⢕⣿⣿⣿⣿⣿⣿⣿⣿⣿⣿⣿⣿⣿⣿⣿⣿⣿⣿⣿⣿⣷⣧⣕⢜⢟⢝⢟⢟⢿⣿⣿⣿⣿⣿⣿⣿⣿⣿⣿⣯⣿⡿⢕⢕⢕⢕⢝⢿⣿⣿⣿⣿⣿⣿⣿⠀⠀⠀⠀⠀⠀⠀⠀⠀⠀⠀⠀</a:t>
            </a:r>
            <a:br/>
            <a:r>
              <a:t>⠀⠀⠀⠀⠀⠀⠀⠀⠀⠀⠀⣿⡏⢸⣿⣿⣿⣿⣿⣿⣿⣿⣿⣿⣿⣿⣿⣿⣿⣿⣿⣿⣿⣿⣿⣿⣿⡕⢕⢕⢕⢕⢸⣿⣿⣿⣿⣿⣿⣿⣿⣿⣿⣾⣿⢇⢕⢕⢕⢕⢕⢕⢕⢝⢟⢿⣿⣿⣿⠀⠀⠀⠀⠀⠀⠀⠀⠀⠀⠀⠀</a:t>
            </a:r>
            <a:br/>
            <a:r>
              <a:t>⠀⠀⠀⠀⠀⠀⠀⠀⠀⠀⠀⠛⠓⠘⠛⠛⠛⠛⠛⠛⠛⠛⠛⠛⠛⠛⠛⠛⠛⠛⠛⠛⠛⠛⠛⠛⠛⠃⠑⠑⠑⠑⠘⠛⠛⠛⠛⠛⠛⠛⠛⠛⠛⠛⠋⠑⠑⠑⠑⠑⠑⠑⠑⠑⠑⠑⠑⠙⠙⠀⠀⠀⠀⠀⠀⠀⠀⠀⠀⠀⠀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⠀⠀⠀⠀⠀⠀⠀⠀⠀⠀⠀⣿⣿⣿⣿⣿⣿⣿⣿⣿⣿⣿⣿⣿⣿⣿⣿⣿⣿⣟⣹⡕⢕⢕⢑⢕⢁⢕⢕⢕⢕⢕⢇⢕⢕⢕⢕⢸⢜⢞⢻⢿⣿⣿⣿⣿⣿⣿⣿⣿⣿⣿⣿⣿⣿⣿⣿⣿⣿⠀⠀⠀⠀⠀⠀⠀⠀⠀⠀⠀⠀</a:t>
            </a:r>
            <a:br/>
            <a:r>
              <a:t>⠀⠀⠀⠀⠀⠀⠀⠀⠀⠀⠀⣿⣿⣿⣿⣿⣿⣿⣿⣿⣿⣿⣿⣿⣿⣿⣿⡟⢟⢝⢕⢕⢕⢕⢕⢕⢕⢕⢕⢕⢕⢕⢕⢕⢕⢕⢕⢕⢕⢕⢕⢕⢜⢿⣿⣿⣿⣿⣿⣿⣿⣿⣿⣿⣿⣿⣿⣿⣿⠀⠀⠀⠀⠀⠀⠀⠀⠀⠀⠀⠀</a:t>
            </a:r>
            <a:br/>
            <a:r>
              <a:t>⠀⠀⠀⠀⠀⠀⠀⠀⠀⠀⠀⣿⣿⣿⣿⣿⣿⣿⣿⣿⣿⣿⣿⣿⣿⣿⣿⢇⢕⢕⢕⢕⢕⢕⢕⢕⠕⠀⢕⢅⢕⢕⢕⢕⢕⢕⢕⢕⢕⢕⢕⢕⢕⢕⢻⣿⣿⣿⣿⣿⣿⣿⣿⣿⣿⣿⣿⣿⣿⠀⠀⠀⠀⠀⠀⠀⠀⠀⠀⠀⠀</a:t>
            </a:r>
            <a:br/>
            <a:r>
              <a:t>⠀⠀⠀⠀⠀⠀⠀⠀⠀⠀⠀⣿⣿⣿⣿⣿⣿⣿⣿⣿⣿⣿⣿⣿⣿⣿⣿⣇⢕⢕⢕⢕⢕⢕⢕⢕⢔⢕⢕⢕⢕⣕⣕⣕⡕⢕⢕⢕⢕⢕⢕⢕⢕⢕⢕⢹⣿⣿⣿⣿⣿⣿⣿⣿⣿⣿⣿⣿⣿⠀⠀⠀⠀⠀⠀⠀⠀⠀⠀⠀⠀</a:t>
            </a:r>
            <a:br/>
            <a:r>
              <a:t>⠀⠀⠀⠀⠀⠀⠀⠀⠀⠀⠀⣿⣿⣿⣿⣿⣿⣿⣿⣿⣿⣿⣿⣿⣿⣿⣿⣿⣕⢕⢕⢕⢕⢕⢕⣱⣷⣾⣿⣿⣿⣿⣿⣿⣿⣷⣵⢕⢕⢕⢕⢕⢕⢕⢕⢕⣿⣿⣿⣿⣿⣿⣿⣿⣿⣿⣿⣿⣿⠀⠀⠀⠀⠀⠀⠀⠀⠀⠀⠀⠀</a:t>
            </a:r>
            <a:br/>
            <a:r>
              <a:t>⠀⠀⠀⠀⠀⠀⠀⠀⠀⠀⠀⣿⣿⣿⣿⣿⣿⣿⣿⣿⣿⣿⣿⣿⣿⣿⣿⣿⣿⡇⢕⢕⢕⢕⢸⣿⣽⣽⣿⣿⣿⣿⣿⣿⣿⣿⣿⢕⢕⢕⢕⢕⢕⢕⢕⢱⣿⣿⣿⣿⣿⣿⣿⣿⣿⣿⣿⣿⣿⠀⠀⠀⠀⠀⠀⠀⠀⠀⠀⠀⠀</a:t>
            </a:r>
            <a:br/>
            <a:r>
              <a:t>⠀⠀⠀⠀⠀⠀⠀⠀⠀⠀⠀⣿⣿⣿⣿⣿⣿⣿⣿⣿⣿⣿⣿⣿⣿⣿⣿⣿⣿⡇⢕⢕⣕⢕⢕⢹⣷⣿⣿⣿⣿⣿⣿⣿⣿⣿⣿⣧⢕⢕⢕⢕⢕⢕⢕⢼⣿⣿⣿⣿⣿⣿⣿⣿⣿⣿⣿⣿⣿⠀⠀⠀⠀⠀⠀⠀⠀⠀⠀⠀⠀</a:t>
            </a:r>
            <a:br/>
            <a:r>
              <a:t>⠀⠀⠀⠀⠀⠀⠀⠀⠀⠀⠀⣿⣿⣿⣿⣿⣿⣿⣿⣿⣿⣿⣿⣿⣿⣿⣿⣿⣿⡕⢕⢕⣿⡧⢕⢕⢿⣿⣿⣿⣿⣿⣿⣿⣿⣿⣿⣿⡕⢕⢕⢕⢕⢕⢕⢿⣿⣿⣿⣿⣿⣿⣿⣿⣿⣿⣿⣿⣿⠀⠀⠀⠀⠀⠀⠀⠀⠀⠀⠀⠀</a:t>
            </a:r>
            <a:br/>
            <a:r>
              <a:t>⠀⠀⠀⠀⠀⠀⠀⠀⠀⠀⠀⣿⣿⣿⣿⣿⣿⣿⣿⣿⣿⣿⣿⣿⣿⣿⣿⣿⡿⢇⢕⢕⢕⢕⢕⢕⢕⢜⢝⢝⣝⣝⣟⣿⣿⣿⣿⣿⣷⡕⢕⢕⢕⢕⢕⣺⣿⣿⣿⣿⣿⣿⣿⣿⣿⣿⣿⣿⣿⠀⠀⠀⠀⠀⠀⠀⠀⠀⠀⠀⠀</a:t>
            </a:r>
            <a:br/>
            <a:r>
              <a:t>⠀⠀⠀⠀⠀⠀⠀⠀⠀⠀⠀⣿⣿⣿⣿⣿⣿⣿⣿⣿⣿⣿⣿⣿⣿⣿⣿⣿⣧⢕⢕⢕⢕⢕⢾⣿⣷⣕⢕⢕⢕⣝⣟⣿⣿⣿⣿⣿⣿⡇⢕⢕⢕⣕⣕⡾⣿⣿⣿⣿⣿⣿⣿⣿⣿⣿⣿⣿⣿⠀⠀⠀⠀⠀⠀⠀⠀⠀⠀⠀⠀</a:t>
            </a:r>
            <a:br/>
            <a:r>
              <a:t>⠀⠀⠀⠀⠀⠀⠀⠀⠀⠀⠀⣿⣿⣿⣿⣿⣿⣿⣿⣿⣿⣿⣿⣿⣿⣿⣿⣿⣷⡕⢕⢕⢕⢱⣿⣿⣿⣿⣧⣕⣼⣿⣿⣿⣿⣿⣿⣿⣿⣧⢕⣵⣷⣿⣿⡻⣿⣿⣿⣿⣿⣿⣿⣿⣿⣿⣿⣿⣿⠀⠀⠀⠀⠀⠀⠀⠀⠀⠀⠀⠀</a:t>
            </a:r>
            <a:br/>
            <a:r>
              <a:t>⠀⠀⠀⠀⠀⠀⠀⠀⠀⠀⠀⣿⣿⣿⣿⣿⣿⣿⣿⣿⣿⣿⣿⣿⣿⣿⣿⣿⣿⡇⢕⢕⢕⣿⣿⣿⣿⣿⣿⣿⣿⣿⣿⣿⣿⣿⣿⣿⣿⣿⣿⣿⣿⢹⣿⣇⣿⣿⣿⣿⣿⣿⣿⣿⣿⣿⣿⣿⣿⠀⠀⠀⠀⠀⠀⠀⠀⠀⠀⠀⠀</a:t>
            </a:r>
            <a:br/>
            <a:r>
              <a:t>⠀⠀⠀⠀⠀⠀⠀⠀⠀⠀⠀⣿⣿⣿⣿⣿⣿⣿⣿⣿⣿⣿⣿⣿⣿⣿⣿⣿⣿⡕⢕⢕⢜⢻⣟⢟⢿⣿⢜⢻⣿⣿⣿⣿⣿⣿⣿⣿⣿⣿⣿⣿⣿⣧⣼⣿⣿⣿⣿⣿⣿⣿⣿⣿⣿⣿⣿⣿⣿⠀⠀⠀⠀⠀⠀⠀⠀⠀⠀⠀⠀</a:t>
            </a:r>
            <a:br/>
            <a:r>
              <a:t>⠀⠀⠀⠀⠀⠀⠀⠀⠀⠀⠀⣿⣿⣿⣿⣿⣿⣿⣿⣿⣿⣿⣿⣿⣿⣿⣿⣿⣿⣷⢕⢕⢕⢕⢝⣿⣿⣿⣷⡕⢿⣿⣿⣿⣿⣿⣿⣿⣿⣿⣿⣿⣿⣿⣿⣿⣿⣿⣿⣿⣿⣿⣿⣿⣿⣿⣿⣿⣿⠀⠀⠀⠀⠀⠀⠀⠀⠀⠀⠀⠀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⠀⠀⠀⠀⠀⠀⠀⠀⠀⠀⠀⣿⣿⣿⣿⣿⣿⣿⣿⣿⣿⣿⣿⣿⣿⣿⣿⣿⣿⣿⢕⢕⢕⢜⢕⢟⢿⢿⣿⣷⣿⣿⣿⣿⣿⣿⣿⣿⣿⣿⣧⣿⣿⢻⣿⣿⣿⣿⣿⣿⣿⣿⣿⣿⣿⣿⣿⣿⣿⠀⠀⠀⠀⠀⠀⠀⠀⠀⠀⠀⠀</a:t>
            </a:r>
            <a:br/>
            <a:r>
              <a:t>⠀⠀⠀⠀⠀⠀⠀⠀⠀⠀⠀⣿⣿⣿⣿⣿⣿⣿⣿⣿⣿⣿⣿⣿⣿⣿⣿⣿⣿⣿⡇⢕⢕⢕⢕⢕⣕⡕⢕⢕⡕⢻⣿⣿⣿⣿⣿⣿⣿⣿⣿⣿⣿⣸⣿⣿⣿⣿⣿⣿⣿⣿⣿⣿⣿⣿⣿⣿⣿⠀⠀⠀⠀⠀⠀⠀⠀⠀⠀⠀⠀</a:t>
            </a:r>
            <a:br/>
            <a:r>
              <a:t>⠀⠀⠀⠀⠀⠀⠀⠀⠀⠀⠀⣿⣿⣿⣿⣿⣿⣿⣿⣿⣿⣿⣿⣿⣿⣿⣿⣿⣿⣿⣿⡕⢕⢕⢕⢟⢝⣹⣿⣿⣿⣾⣿⣿⣿⣿⣿⣿⣿⣿⣿⣿⣿⣿⣿⣿⣿⣿⣿⣿⣿⣿⣿⣿⣿⣿⣿⣿⣿⠀⠀⠀⠀⠀⠀⠀⠀⠀⠀⠀⠀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⠀⠀⠀⠀⠀⠀⠀⠀⠀⠀⠀⣿⣿⣿⣿⣿⣿⣿⣿⣿⣿⣿⣿⣿⣿⣿⣿⣿⣿⣿⣿⣷⡕⢕⢕⢕⢕⣹⣿⣿⣿⣿⣿⣿⣿⣿⣿⣿⣿⣿⣿⣿⣿⣿⣿⣯⢝⢿⣿⣿⣿⣿⣿⣿⣿⣿⣿⣿⣿⠀⠀⠀⠀⠀⠀⠀⠀⠀⠀⠀⠀</a:t>
            </a:r>
            <a:br/>
            <a:r>
              <a:t>⠀⠀⠀⠀⠀⠀⠀⠀⠀⠀⠀⣿⣿⣿⣿⣿⣿⣿⣿⣿⣿⣿⣿⣿⣿⣿⣿⣿⣿⣿⣿⣿⣿⣕⢕⢕⢟⢿⣿⣿⣿⣿⣿⣿⣿⣿⣿⣿⣿⣿⣿⣿⣿⣿⢹⣿⡇⢕⢝⢿⣿⣿⣿⣿⣿⣿⣿⣿⣿⠀⠀⠀⠀⠀⠀⠀⠀⠀⠀⠀⠀</a:t>
            </a:r>
            <a:br/>
            <a:r>
              <a:t>⠀⠀⠀⠀⠀⠀⠀⠀⠀⠀⠀⢹⣿⣝⣝⣿⣿⣿⣿⣿⣿⣿⣿⣿⣿⣿⣿⣿⣿⣿⣿⣿⣿⣿⣷⣵⡕⢜⢟⢟⢻⢿⣿⣿⣿⣿⣿⣿⣿⣿⣿⣿⣿⡿⣾⣿⢇⢕⢕⢕⢝⢻⣿⣿⣿⣿⣿⣿⣿⠀⠀⠀⠀⠀⠀⠀⠀⠀⠀⠀⠀</a:t>
            </a:r>
            <a:br/>
            <a:r>
              <a:t>⠀⠀⠀⠀⠀⠀⠀⠀⠀⠀⠀⣸⣿⡇⢕⣿⣿⣿⣿⣿⣿⣿⣿⣿⣿⣿⣿⣿⣿⣿⣿⣿⣿⣿⣿⣿⣷⢕⢕⢕⢕⢕⢸⣿⣿⣿⣿⣿⣿⣿⣿⣿⣿⣻⣿⡟⢕⢕⢕⢕⢕⢕⢕⢝⢝⢻⢿⣿⣿⠀⠀⠀⠀⠀⠀⠀⠀⠀⠀⠀⠀</a:t>
            </a:r>
            <a:br/>
            <a:r>
              <a:t>⠀⠀⠀⠀⠀⠀⠀⠀⠀⠀⠀⣿⣿⢝⢹⣿⣿⣿⣿⣿⣿⣿⣿⣿⣿⣿⣿⣿⣿⣿⣿⣿⣿⣿⣿⣿⣿⢇⢕⢕⢕⢕⢕⣿⣿⣿⣿⣿⣿⣿⣿⡿⣻⣿⡿⢕⢕⢕⢕⢕⢕⢕⢕⢕⢕⢕⢕⢕⢝⠀⠀⠀⠀⠀⠀⠀⠀⠀⠀⠀⠀</a:t>
            </a:r>
            <a:br/>
            <a:r>
              <a:t>⠀⠀⠀⠀⠀⠀⠀⠀⠀⠀⠀⠛⠛⠃⠚⠛⠛⠛⠛⠛⠛⠛⠛⠛⠛⠛⠛⠛⠛⠛⠛⠛⠛⠋⠑⠑⠛⠑⠑⠑⠑⠑⠑⠙⠙⠛⠛⠛⠛⠛⠛⠙⠛⠛⠃⠑⠑⠑⠑⠑⠑⠑⠑⠑⠑⠑⠑⠑⠑⠀⠀⠀⠀⠀⠀⠀⠀⠀⠀⠀⠀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⠀⠀⠀⠀⠀⠀⠀⠀⠀⠀⠀⣿⣿⣿⣿⣿⣿⣿⣿⣿⣿⣿⣿⣿⣿⣿⡏⢕⢕⢕⢕⢕⢕⢕⢕⠑⠀⠁⠁⢕⢕⢕⢕⢕⢕⠁⢅⢕⠕⠑⢕⢕⢕⢻⣿⣿⣿⣿⣿⣿⣿⣿⣿⣿⣿⣿⣿⣿⣿⠀⠀⠀⠀⠀⠀⠀⠀⠀⠀⠀⠀</a:t>
            </a:r>
            <a:br/>
            <a:r>
              <a:t>⠀⠀⠀⠀⠀⠀⠀⠀⠀⠀⠀⣿⣿⣿⣿⣿⣿⣿⣿⣿⣿⣿⣿⣿⣿⣿⣧⢕⢕⢕⢕⢕⢕⢔⢄⢄⢔⢕⢕⢕⢕⣕⣕⢕⢕⢕⢕⢀⠀⠀⠀⢕⢕⢕⢝⣿⣿⣿⣿⣿⣿⣿⣿⣿⣿⣿⣿⣿⣿⠀⠀⠀⠀⠀⠀⠀⠀⠀⠀⠀⠀</a:t>
            </a:r>
            <a:br/>
            <a:r>
              <a:t>⠀⠀⠀⠀⠀⠀⠀⠀⠀⠀⠀⣿⣿⣿⣿⣿⣿⣿⣿⣿⣿⣿⣿⣿⣿⣿⣿⡇⢕⢕⢕⢕⢕⢕⢕⣱⣵⣷⣿⣿⣿⣿⣿⣿⣷⣕⢕⢕⢕⢔⢀⢁⢕⢕⢕⢸⣿⣿⣿⣿⣿⣿⣿⣿⣿⣿⣿⣿⣿⠀⠀⠀⠀⠀⠀⠀⠀⠀⠀⠀⠀</a:t>
            </a:r>
            <a:br/>
            <a:r>
              <a:t>⠀⠀⠀⠀⠀⠀⠀⠀⠀⠀⠀⣿⣿⣿⣿⣿⣿⣿⣿⣿⣿⣿⣿⣿⣿⣿⣿⣿⣇⢕⢕⢕⢕⢕⢿⢕⢸⣿⣿⣿⣿⣿⣿⣿⣿⣿⢕⢕⢕⢕⢕⢕⢕⢕⢕⣼⣿⣿⣿⣿⣿⣿⣿⣿⣿⣿⣿⣿⣿⠀⠀⠀⠀⠀⠀⠀⠀⠀⠀⠀⠀</a:t>
            </a:r>
            <a:br/>
            <a:r>
              <a:t>⠀⠀⠀⠀⠀⠀⠀⠀⠀⠀⠀⣿⣿⣿⣿⣿⣿⣿⣿⣿⣿⣿⣿⣿⣿⣿⣿⣿⣿⢕⢕⢕⢕⢕⢜⢇⣾⣿⣿⣿⣿⣿⣿⣿⣿⣿⣧⡕⢕⢕⢕⢕⢕⢕⢕⣿⣿⣿⣿⣿⣿⣿⣿⣿⣿⣿⣿⣿⣿⠀⠀⠀⠀⠀⠀⠀⠀⠀⠀⠀⠀</a:t>
            </a:r>
            <a:br/>
            <a:r>
              <a:t>⠀⠀⠀⠀⠀⠀⠀⠀⠀⠀⠀⣿⣿⣿⣿⣿⣿⣿⣿⣿⣿⣿⣿⣿⣿⣿⣿⣿⣇⢕⢕⢇⢕⢕⢕⢺⣿⣿⣿⣿⣿⣿⣿⣿⣿⣿⣿⡕⢕⢕⢕⢕⢕⢕⢱⣿⣿⣿⣿⣿⣿⣿⣿⣿⣿⣿⣿⣿⣿⠀⠀⠀⠀⠀⠀⠀⠀⠀⠀⠀⠀</a:t>
            </a:r>
            <a:br/>
            <a:r>
              <a:t>⠀⠀⠀⠀⠀⠀⠀⠀⠀⠀⠀⣿⣿⣿⣿⣿⣿⣿⣿⣿⣿⣿⣿⣿⣿⣿⣿⣿⢟⢕⢕⢕⢕⢕⢕⢕⢜⢝⢝⢝⢝⣻⣿⣿⣿⣿⣿⣿⡕⢕⢕⢕⢕⢕⢱⣿⣿⣿⣿⣿⣿⣿⣿⣿⣿⣿⣿⣿⣿⠀⠀⠀⠀⠀⠀⠀⠀⠀⠀⠀⠀</a:t>
            </a:r>
            <a:br/>
            <a:r>
              <a:t>⠀⠀⠀⠀⠀⠀⠀⠀⠀⠀⠀⣿⣿⣿⣿⣿⣿⣿⣿⣿⣿⣿⣿⣿⣿⣿⣿⣿⢕⢕⢕⢕⢕⢸⣿⣷⣕⢕⢕⢕⣜⣟⣿⣿⣿⣿⣿⣿⣷⢕⢕⢕⢕⣕⣹⢻⣿⣿⣿⣿⣿⣿⣿⣿⣿⣿⣿⣿⣿⠀⠀⠀⠀⠀⠀⠀⠀⠀⠀⠀⠀</a:t>
            </a:r>
            <a:br/>
            <a:r>
              <a:t>⠀⠀⠀⠀⠀⠀⠀⠀⠀⠀⠀⣿⣿⣿⣿⣿⣿⣿⣿⣿⣿⣿⣿⣿⣿⣿⣿⣿⣇⢕⢕⢕⢕⣼⣿⣿⣿⣧⣕⣵⣿⣿⣿⣿⣿⣿⣿⣿⣿⣕⣵⣷⣿⣿⡟⢿⣿⣿⣿⣿⣿⣿⣿⣿⣿⣿⣿⣿⣿⠀⠀⠀⠀⠀⠀⠀⠀⠀⠀⠀⠀</a:t>
            </a:r>
            <a:br/>
            <a:r>
              <a:t>⠀⠀⠀⠀⠀⠀⠀⠀⠀⠀⠀⣿⣿⣿⣿⣿⣿⣿⣿⣿⣿⣿⣿⣿⣿⣿⣿⣿⣿⢕⢕⢕⣼⣿⣿⣿⣿⣿⣿⣿⣿⣿⣿⣿⣿⣿⣿⣿⣿⣿⣿⣿⡟⢿⣿⣸⣿⣿⣿⣿⣿⣿⣿⣿⣿⣿⣿⣿⣿⠀⠀⠀⠀⠀⠀⠀⠀⠀⠀⠀⠀</a:t>
            </a:r>
            <a:br/>
            <a:r>
              <a:t>⠀⠀⠀⠀⠀⠀⠀⠀⠀⠀⠀⣿⣿⣿⣿⣿⣿⣿⣿⣿⣿⣿⣿⣿⣿⣿⣿⣿⡟⢕⢕⢕⢻⣿⢻⢿⣿⢜⢻⣿⣿⣿⣿⣿⣿⣿⣿⣿⣿⣿⣿⣿⣷⣵⣿⣿⣿⣿⣿⣿⣿⣿⣿⣿⣿⣿⣿⣿⣿⠀⠀⠀⠀⠀⠀⠀⠀⠀⠀⠀⠀</a:t>
            </a:r>
            <a:br/>
            <a:r>
              <a:t>⠀⠀⠀⠀⠀⠀⠀⠀⠀⠀⠀⣿⣿⣿⣿⣿⣿⣿⣿⣿⣿⣿⣿⣿⣿⣿⣿⣿⣿⡕⢕⢕⢕⢝⢿⣿⣿⣿⣕⢻⣿⣿⣿⣿⣿⣿⣿⣿⣿⣿⣿⣿⣿⣿⣿⣿⣿⣿⣿⣿⣿⣿⣿⣿⣿⣿⣿⣿⣿⠀⠀⠀⠀⠀⠀⠀⠀⠀⠀⠀⠀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⠀⠀⠀⠀⠀⠀⠀⠀⠀⠀⠀⣿⣿⣿⣿⣿⣿⣿⣿⣿⣿⣿⣿⣿⣿⣿⣿⣿⣿⡕⢕⢕⢕⢕⢞⢿⢿⣿⣿⣿⣿⣿⣿⣿⣿⣿⣿⣿⣿⣿⣽⣿⡟⣿⣿⣿⣿⣿⣿⣿⣿⣿⣿⣿⣿⣿⣿⣿⣿⠀⠀⠀⠀⠀⠀⠀⠀⠀⠀⠀⠀</a:t>
            </a:r>
            <a:br/>
            <a:r>
              <a:t>⠀⠀⠀⠀⠀⠀⠀⠀⠀⠀⠀⣿⣿⣿⣿⣿⣿⣿⣿⣿⣿⣿⣿⣿⣿⣿⣿⣿⣿⣧⢕⢕⢕⢕⢕⢕⣕⡕⢕⣕⢹⣿⣿⣿⣿⣿⣿⣿⣿⣿⣿⣿⣇⣿⣿⣿⣿⣿⣿⣿⣿⣿⣿⣿⣿⣿⣿⣿⣿⠀⠀⠀⠀⠀⠀⠀⠀⠀⠀⠀⠀</a:t>
            </a:r>
            <a:br/>
            <a:r>
              <a:t>⠀⠀⠀⠀⠀⠀⠀⠀⠀⠀⠀⣿⣿⣿⣿⣿⣿⣿⣿⣿⣿⣿⣿⣿⣿⣿⣿⣿⣿⣿⣇⢕⢕⢕⢜⢝⣹⣿⣿⣿⣿⣿⣿⣿⣿⣿⣿⣿⣿⣿⣿⣿⣿⣿⣿⣿⣿⣿⣿⣿⣿⣿⣿⣿⣿⣿⣿⣿⣿⠀⠀⠀⠀⠀⠀⠀⠀⠀⠀⠀⠀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⠀⠀⠀⠀⠀⠀⠀⠀⠀⠀⠀⣿⣿⣿⣿⣿⣿⣿⣿⣿⣿⣿⣿⣿⣿⣿⣿⣿⣿⣿⣿⣧⢕⢕⢕⢕⢸⣿⣿⣿⣿⣿⣿⣿⣿⣿⣿⣿⣿⣿⣿⣿⣿⣿⣯⢝⢿⣿⣿⣿⣿⣿⣿⣿⣿⣿⣿⣿⣿⠀⠀⠀⠀⠀⠀⠀⠀⠀⠀⠀⠀</a:t>
            </a:r>
            <a:br/>
            <a:r>
              <a:t>⠀⠀⠀⠀⠀⠀⠀⠀⠀⠀⠀⣿⣿⣿⣿⣿⣿⣿⣿⣿⣿⣿⣿⣿⣿⣿⣿⣿⣿⣿⣿⣿⣧⡕⢕⢕⢹⣿⣿⣿⣿⣿⣿⣿⣿⣿⣿⣿⣿⣿⣿⣿⣿⡟⣿⣧⢕⢝⢿⣿⣿⣿⣿⣿⣿⣿⣿⣿⣿⠀⠀⠀⠀⠀⠀⠀⠀⠀⠀⠀⠀</a:t>
            </a:r>
            <a:br/>
            <a:r>
              <a:t>⠀⠀⠀⠀⠀⠀⠀⠀⠀⠀⠀⣿⣿⣿⣿⣿⣿⣿⣿⣿⣿⣿⣿⣿⣿⣿⣿⣿⣿⣿⣿⣿⣿⣿⣷⣕⢕⢟⢟⢟⢻⢿⣿⣿⣿⣿⣿⣿⣿⣿⣿⣿⣿⡇⣿⣿⢕⢕⢕⢝⢻⢿⣿⣿⣿⣿⣿⣿⣿⠀⠀⠀⠀⠀⠀⠀⠀⠀⠀⠀⠀</a:t>
            </a:r>
            <a:br/>
            <a:r>
              <a:t>⠀⠀⠀⠀⠀⠀⠀⠀⠀⠀⠀⢿⣿⡿⣿⣿⣿⣿⣿⣿⣿⣿⣿⣿⣿⣿⣿⣿⣿⣿⣿⣿⣿⣿⣿⣿⢕⢕⢕⢕⢕⢕⢹⣿⣿⣿⣿⣿⣿⣿⣿⣿⣿⣿⣿⡇⢕⢕⢕⢕⢕⢕⢕⢝⢝⢟⢿⢿⣿⠀⠀⠀⠀⠀⠀⠀⠀⠀⠀⠀⠀</a:t>
            </a:r>
            <a:br/>
            <a:r>
              <a:t>⠀⠀⠀⠀⠀⠀⠀⠀⠀⠀⠀⢸⣿⣏⢝⣿⣿⣿⣿⣿⣿⣿⣿⣿⣿⣿⣿⣿⣿⣿⣿⣿⣿⣿⢟⣹⢕⢕⢕⢕⢕⢕⢜⣿⣿⣿⣿⣿⣿⣿⣿⣿⢿⣿⣿⢇⢕⢕⢕⢕⢕⢕⢕⢕⢕⢕⢕⢕⢕⠀⠀⠀⠀⠀⠀⠀⠀⠀⠀⠀⠀</a:t>
            </a:r>
            <a:br/>
            <a:r>
              <a:t>⠀⠀⠀⠀⠀⠀⠀⠀⠀⠀⠀⢸⣿⣿⢕⣿⣿⣿⣿⣿⣿⣿⣿⣿⣿⣿⣿⣿⣿⣿⢿⢟⢝⢕⢕⣿⡇⢕⢕⢕⢕⢕⢕⢝⢟⢻⣿⣿⣿⣿⡿⢱⣿⣿⡿⢕⢕⢕⢕⢕⢕⢕⢕⢕⢕⢕⢕⢕⢕⠀⠀⠀⠀⠀⠀⠀⠀⠀⠀⠀⠀</a:t>
            </a:r>
            <a:br/>
            <a:r>
              <a:t>⠀⠀⠀⠀⠀⠀⠀⠀⠀⠀⠀⣾⣿⡏⢱⣿⣿⣿⣿⣿⣿⣿⣿⣿⣿⣿⣿⢿⢏⢕⢕⠕⠑⠕⢕⣿⣿⡕⢕⢕⢕⢕⢕⢕⢕⢕⢜⢿⢿⢏⢱⣿⣿⣿⢇⢕⢕⢕⢕⢕⢕⢕⢕⠕⠑⢁⢕⢕⢕⠀⠀⠀⠀⠀⠀⠀⠀⠀⠀⠀⠀</a:t>
            </a:r>
            <a:br/>
            <a:r>
              <a:t>⠀⠀⠀⠀⠀⠀⠀⠀⠀⠀⠀⠛⠛⠓⠚⠛⠛⠛⠛⠛⠛⠛⠛⠛⠛⠙⠑⠑⠑⠀⠀⠀⠀⠀⠑⠘⠛⠓⠑⠑⠑⠑⠑⠑⠑⠑⠑⠑⠑⠑⠛⠛⠛⠛⠑⠑⠑⠑⠑⠑⠑⠑⠑⠑⠀⠀⠑⠑⠑⠀⠀⠀⠀⠀⠀⠀⠀⠀⠀⠀⠀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⠀⠀⠀⠀⠀⠀⠀⠀⠀⠀⠀⣿⣿⣿⣿⣿⣿⣿⣿⣿⣿⣿⣿⣿⣿⣿⣿⡕⢕⢕⢁⢕⢕⢀⢄⢄⢔⢔⢕⣕⣕⣵⣵⣕⢕⢕⢕⢄⠀⠀⠀⠀⠁⢕⢜⢿⣿⣿⣿⣿⣿⣿⣿⣿⣿⣿⣿⣿⣿⠀⠀⠀⠀⠀⠀⠀⠀⠀⠀⠀⠀</a:t>
            </a:r>
            <a:br/>
            <a:r>
              <a:t>⠀⠀⠀⠀⠀⠀⠀⠀⠀⠀⠀⣿⣿⣿⣿⣿⣿⣿⣿⣿⣿⣿⣿⣿⣿⣿⣿⣧⡕⢕⢕⢕⢕⢕⢕⢕⢱⣿⣿⣿⣿⣿⣿⣿⣷⣵⢕⢕⢕⢄⠀⠀⢔⢕⢕⢸⣿⣿⣿⣿⣿⣿⣿⣿⣿⣿⣿⣿⣿⠀⠀⠀⠀⠀⠀⠀⠀⠀⠀⠀⠀</a:t>
            </a:r>
            <a:br/>
            <a:r>
              <a:t>⠀⠀⠀⠀⠀⠀⠀⠀⠀⠀⠀⣿⣿⣿⣿⣿⣿⣿⣿⣿⣿⣿⣿⣿⣿⣿⣿⣿⣧⢕⢕⢕⢕⢕⢕⢕⢱⣿⣿⣿⣿⣿⣿⣿⣿⣿⢕⢕⢕⢕⢔⢄⢕⢕⢕⣼⣿⣿⣿⣿⣿⣿⣿⣿⣿⣿⣿⣿⣿⠀⠀⠀⠀⠀⠀⠀⠀⠀⠀⠀⠀</a:t>
            </a:r>
            <a:br/>
            <a:r>
              <a:t>⠀⠀⠀⠀⠀⠀⠀⠀⠀⠀⠀⣿⣿⣿⣿⣿⣿⣿⣿⣿⣿⣿⣿⣿⣿⣿⣿⣿⡟⢕⢕⢕⢕⢕⢕⣱⣼⣿⣿⣿⣿⣿⣿⣿⣿⣿⣧⢕⢕⢕⢕⢕⢕⢕⢕⢸⣿⣿⣿⣿⣿⣿⣿⣿⣿⣿⣿⣿⣿⠀⠀⠀⠀⠀⠀⠀⠀⠀⠀⠀⠀</a:t>
            </a:r>
            <a:br/>
            <a:r>
              <a:t>⠀⠀⠀⠀⠀⠀⠀⠀⠀⠀⠀⣿⣿⣿⣿⣿⣿⣿⣿⣿⣿⣿⣿⣿⣿⣿⣿⣿⣧⢕⢕⢕⢕⢕⢕⢸⢿⣿⣿⣿⣿⣿⣿⣿⣿⣿⣿⣕⢕⢕⢕⢕⢕⢕⢕⣿⣿⣿⣿⣿⣿⣿⣿⣿⣿⣿⣿⣿⣿⠀⠀⠀⠀⠀⠀⠀⠀⠀⠀⠀⠀</a:t>
            </a:r>
            <a:br/>
            <a:r>
              <a:t>⠀⠀⠀⠀⠀⠀⠀⠀⠀⠀⠀⣿⣿⣿⣿⣿⣿⣿⣿⣿⣿⣿⣿⣿⣿⣿⣿⣿⢏⢕⢕⢕⢕⢕⣕⡕⢕⢕⢕⢕⢸⣽⣿⣿⣿⣿⣿⣿⡇⢕⢕⢕⢕⢕⢱⣿⣿⣿⣿⣿⣿⣿⣿⣿⣿⣿⣿⣿⣿⠀⠀⠀⠀⠀⠀⠀⠀⠀⠀⠀⠀</a:t>
            </a:r>
            <a:br/>
            <a:r>
              <a:t>⠀⠀⠀⠀⠀⠀⠀⠀⠀⠀⠀⣿⣿⣿⣿⣿⣿⣿⣿⣿⣿⣿⣿⣿⣿⣿⣿⣿⢕⢕⢕⢕⢕⢸⣿⣿⣇⢕⢕⢕⣵⣽⣿⣿⣿⣿⣿⣿⣇⢕⢕⢕⣱⣵⣾⣼⣿⣿⣿⣿⣿⣿⣿⣿⣿⣿⣿⣿⣿⠀⠀⠀⠀⠀⠀⠀⠀⠀⠀⠀⠀</a:t>
            </a:r>
            <a:br/>
            <a:r>
              <a:t>⠀⠀⠀⠀⠀⠀⠀⠀⠀⠀⠀⣿⣿⣿⣿⣿⣿⣿⣿⣿⣿⣿⣿⣿⣿⣿⣿⣿⣧⢕⢕⢕⢱⣿⣿⣿⣿⣷⣵⣾⣿⣿⣿⣿⣿⣿⣿⣿⣿⣵⣾⣿⣿⣿⣟⢻⣿⣿⣿⣿⣿⣿⣿⣿⣿⣿⣿⣿⣿⠀⠀⠀⠀⠀⠀⠀⠀⠀⠀⠀⠀</a:t>
            </a:r>
            <a:br/>
            <a:r>
              <a:t>⠀⠀⠀⠀⠀⠀⠀⠀⠀⠀⠀⣿⣿⣿⣿⣿⣿⣿⣿⣿⣿⣿⣿⣿⣿⣿⣿⣿⣿⢕⢕⢕⣿⣿⣿⣿⣿⢿⣿⣿⣿⣿⣿⣿⣿⣿⣿⣿⣿⣿⣿⣿⡝⢻⣿⣼⣿⣿⣿⣿⣿⣿⣿⣿⣿⣿⣿⣿⣿⠀⠀⠀⠀⠀⠀⠀⠀⠀⠀⠀⠀</a:t>
            </a:r>
            <a:br/>
            <a:r>
              <a:t>⠀⠀⠀⠀⠀⠀⠀⠀⠀⠀⠀⣿⣿⣿⣿⣿⣿⣿⣿⣿⣿⣿⣿⣿⣿⣿⣿⣿⣯⢕⢕⢕⢻⣿⣝⣿⣿⡕⢹⣿⣿⣿⣿⣿⣿⣿⣿⣿⣿⣿⣿⣿⣿⣷⣿⣿⣿⣿⣿⣿⣿⣿⣿⣿⣿⣿⣿⣿⣿⠀⠀⠀⠀⠀⠀⠀⠀⠀⠀⠀⠀</a:t>
            </a:r>
            <a:br/>
            <a:r>
              <a:t>⠀⠀⠀⠀⠀⠀⠀⠀⠀⠀⠀⣿⣿⣿⣿⣿⣿⣿⣿⣿⣿⣿⣿⣿⣿⣿⣿⣿⣿⢕⢕⢕⢕⢕⣻⣿⣿⣿⣇⣿⣿⣿⣿⣿⣿⣿⣿⣿⣿⣿⣿⣿⣿⣿⣿⣿⣿⣿⣿⣿⣿⣿⣿⣿⣿⣿⣿⣿⣿⠀⠀⠀⠀⠀⠀⠀⠀⠀⠀⠀⠀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⠀⠀⠀⠀⠀⠀⠀⠀⠀⠀⠀⣿⣿⣿⣿⣿⣿⣿⣿⣿⣿⣿⣿⣿⣿⣿⣿⣿⣿⡇⢕⢕⢕⢕⢝⢟⢟⢿⢟⢻⣿⣿⣿⣿⣿⣿⣿⣿⣿⣿⣿⣿⡏⣿⣿⣿⣿⣿⣿⣿⣿⣿⣿⣿⣿⣿⣿⣿⣿⠀⠀⠀⠀⠀⠀⠀⠀⠀⠀⠀⠀</a:t>
            </a:r>
            <a:br/>
            <a:r>
              <a:t>⠀⠀⠀⠀⠀⠀⠀⠀⠀⠀⠀⣿⣿⣿⣿⣿⣿⣿⣿⣿⣿⣿⣿⣿⣿⣿⣿⣿⣿⣷⡕⢕⢕⢕⣱⡵⣧⣕⣵⣵⣿⣿⣿⣿⣿⣿⣿⣿⣿⣿⣿⣿⣧⣿⣿⣿⣿⣿⣿⣿⣿⣿⣿⣿⣿⣿⣿⣿⣿⠀⠀⠀⠀⠀⠀⠀⠀⠀⠀⠀⠀</a:t>
            </a:r>
            <a:br/>
            <a:r>
              <a:t>⠀⠀⠀⠀⠀⠀⠀⠀⠀⠀⠀⣿⣿⣿⣿⣿⣿⣿⣿⣿⣿⣿⣿⣿⣿⣿⣿⣿⣿⣿⣧⢕⢕⢕⢕⢕⣾⣿⣿⣿⣿⣿⣿⣿⣿⣿⣿⣿⣿⣿⣿⣿⣿⣿⣿⣿⣿⣿⣿⣿⣿⣿⣿⣿⣿⣿⣿⣿⣿⠀⠀⠀⠀⠀⠀⠀⠀⠀⠀⠀⠀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⠀⠀⠀⠀⠀⠀⠀⠀⠀⠀⠀⣿⣿⣿⣿⣿⣿⣿⣿⣿⣿⣿⣿⣿⣿⣿⣿⣿⣿⣿⣿⣷⡕⢕⢕⢕⣾⣿⣿⣿⣿⣿⣿⣿⣿⣿⣿⣿⣿⣿⣿⣿⣿⣿⣷⢝⢿⣿⣿⣿⣿⣿⣿⣿⣿⣿⣿⣿⣿⠀⠀⠀⠀⠀⠀⠀⠀⠀⠀⠀⠀</a:t>
            </a:r>
            <a:br/>
            <a:r>
              <a:t>⠀⠀⠀⠀⠀⠀⠀⠀⠀⠀⠀⣿⣿⣿⣿⣿⣿⣿⣿⣿⣿⣿⣿⣿⣿⣿⣿⣿⣿⣿⣿⣿⣷⣕⢕⢕⢹⣿⣿⣿⣿⣿⣿⣿⣿⣿⣿⣿⣿⣿⣿⣿⣿⡟⣿⡇⢕⢝⢿⣿⣿⣿⣿⣿⣿⣿⣿⣿⣿⠀⠀⠀⠀⠀⠀⠀⠀⠀⠀⠀⠀</a:t>
            </a:r>
            <a:br/>
            <a:r>
              <a:t>⠀⠀⠀⠀⠀⠀⠀⠀⠀⠀⠀⣿⣿⣿⣿⣿⣿⣿⣿⣿⣿⣿⣿⣿⣿⣿⣿⣿⣿⣿⣿⣿⣿⣿⣿⡇⢕⢕⢕⢜⢝⢟⣿⣿⣿⣿⣿⣿⣿⣿⣿⣿⣿⣧⣿⡏⢕⢕⢕⢜⢟⢿⢿⣿⣿⣿⣿⣿⣿⠀⠀⠀⠀⠀⠀⠀⠀⠀⠀⠀⠀</a:t>
            </a:r>
            <a:br/>
            <a:r>
              <a:t>⠀⠀⠀⠀⠀⠀⠀⠀⠀⠀⠀⣿⣿⣿⣿⣿⣿⣿⣿⣿⣿⣿⣿⣿⣿⣿⣿⣿⣿⣿⣿⣿⣿⣿⡿⣷⢕⢕⢕⢕⢕⢕⢿⣿⣿⣿⣿⣿⣿⣿⣿⣿⣿⣸⣿⡇⢕⢕⢕⢕⢕⢕⢕⢕⢝⢝⢟⢻⢿⠀⠀⠀⠀⠀⠀⠀⠀⠀⠀⠀⠀</a:t>
            </a:r>
            <a:br/>
            <a:r>
              <a:t>⠀⠀⠀⠀⠀⠀⠀⠀⠀⠀⠀⢿⣿⣿⣿⣿⣿⣿⣿⣿⣿⣿⣿⣿⣿⣿⣿⣿⣿⣿⣿⣿⢿⢟⢕⣟⢕⢕⢕⢕⢕⢕⢜⣿⣿⣿⣿⣿⣿⣿⣿⡿⢳⣿⣿⢕⢕⢕⢕⢕⢕⢕⢕⢕⢕⢕⢕⢕⢕⠀⠀⠀⠀⠀⠀⠀⠀⠀⠀⠀⠀</a:t>
            </a:r>
            <a:br/>
            <a:r>
              <a:t>⠀⠀⠀⠀⠀⠀⠀⠀⠀⠀⠀⢸⣿⡏⢝⣿⣿⣿⣿⣿⣿⣿⣿⣿⣿⣿⣿⣿⡿⢟⢝⢕⠕⢕⢕⣿⡇⢕⢕⢕⢕⢕⢕⢜⢝⢟⣿⣿⣿⣿⢟⢱⣿⣿⡟⢕⢕⢕⢕⢕⢕⢕⢕⢕⢕⢕⢕⢕⢕⠀⠀⠀⠀⠀⠀⠀⠀⠀⠀⠀⠀</a:t>
            </a:r>
            <a:br/>
            <a:r>
              <a:t>⠀⠀⠀⠀⠀⠀⠀⠀⠀⠀⠀⢸⣿⡗⢕⣿⣿⣿⣿⣿⣿⣿⣿⣿⣿⢿⢏⢕⠑⠁⠁⠁⠀⠁⢕⣿⣿⡕⢕⢕⢕⢕⢕⢕⢕⢕⢜⣿⢟⢕⢱⣿⣿⣿⢇⢕⢕⢕⢕⢕⢕⢕⢕⢕⠕⢕⢕⢕⢕⠀⠀⠀⠀⠀⠀⠀⠀⠀⠀⠀⠀</a:t>
            </a:r>
            <a:br/>
            <a:r>
              <a:t>⠀⠀⠀⠀⠀⠀⠀⠀⠀⠀⠀⣿⣿⢧⢹⣿⣿⣿⣿⣿⣿⡿⢟⢝⢕⠕⠑⠀⠀⠀⠀⠀⠀⠀⠀⢻⣿⣿⣕⢕⢕⢕⢸⣷⢕⢕⢕⢕⢕⢱⣿⣿⣿⣿⢕⢕⢕⢕⢕⢕⢕⢕⢕⠑⠀⠀⠁⠁⢕⠀⠀⠀⠀⠀⠀⠀⠀⠀⠀⠀⠀</a:t>
            </a:r>
            <a:br/>
            <a:r>
              <a:t>⠀⠀⠀⠀⠀⠀⠀⠀⠀⠀⠀⠛⠛⠑⠚⠛⠛⠛⠛⠛⠙⠑⠑⠑⠁⠀⠀⠀⠀⠀⠀⠀⠀⠀⠀⠘⠛⠛⠛⠓⠑⠑⠙⠑⠑⠑⠑⠑⠑⠛⠛⠛⠛⠃⠑⠑⠑⠑⠑⠑⠑⠑⠐⠀⠀⠀⠁⠑⠑⠀⠀⠀⠀⠀⠀⠀⠀⠀⠀⠀⠀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⠀⠀⠀⠀⠀⠀⠀⠀⠀⠀⠀⣿⣿⣿⣿⣿⣿⣿⣿⣿⣿⣿⣯⣯⣿⣎⣿⣯⡿⣿⣿⣿⣿⢿⣿⣿⣿⣿⣿⣿⣿⣿⣿⣿⣿⣿⣿⣿⣿⣿⣿⣿⣿⣿⣿⣿⣿⣿⣿⣿⣿⣿⣿⣿⣿⣿⣿⣿⣿⠀⠀⠀⠀⠀⠀⠀⠀⠀⠀⠀⠀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⠀⠀⠀⠀⠀⠀⠀⠀⠀⠀⠀⣿⣿⣿⣿⣿⣿⣿⣿⣿⣿⣿⣿⣿⣿⣿⣿⣿⣿⣿⣿⣿⣿⣿⣧⣿⣾⣿⣯⣿⣿⣿⣿⣿⢿⣿⣿⣿⣿⣿⣿⣿⣿⣿⣿⣿⣿⣿⣿⣿⣿⣿⣿⣿⣿⣿⣿⣿⣿⠀⠀⠀⠀⠀⠀⠀⠀⠀⠀⠀⠀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⠀⠀⠀⠀⠀⠀⠀⠀⠀⠀⠀⣿⣿⣿⣿⣿⣿⣿⣿⣿⣿⣿⣿⣿⣿⣿⣿⣿⣿⣿⣿⣿⣿⣿⣿⣿⣿⣿⣿⣿⣿⣿⣿⣿⣿⣿⣿⣿⣿⣿⣿⣿⣿⣿⣿⣿⣻⣽⣿⣿⣿⣿⣿⣿⣿⣿⣿⣿⣿⠀⠀⠀⠀⠀⠀⠀⠀⠀⠀⠀⠀</a:t>
            </a:r>
            <a:br/>
            <a:r>
              <a:t>⠀⠀⠀⠀⠀⠀⠀⠀⠀⠀⠀⣵⣕⢕⢝⢟⢻⣿⣿⣿⣿⣿⣿⣿⣿⣿⣿⣿⣿⣿⣿⣿⣿⣿⣿⣿⣿⣿⣿⣿⣿⣿⣿⣿⣿⣿⣿⣿⣿⣿⣿⣿⣿⣿⣿⡿⡇⣽⣿⣿⣿⣿⣿⣿⣿⣿⣿⣿⣿⠀⠀⠀⠀⠀⠀⠀⠀⠀⠀⠀⠀</a:t>
            </a:r>
            <a:br/>
            <a:r>
              <a:t>⠀⠀⠀⠀⠀⠀⠀⠀⠀⠀⠀⢕⢝⢿⣧⣕⢕⢜⢻⣿⣿⣿⣿⣿⣻⣿⣿⣟⣿⣿⣿⣿⣿⣿⣿⣿⣿⠟⠟⢛⢛⢿⣿⣿⣿⣿⣿⣿⣿⣿⣿⣿⣿⣿⣿⣿⣿⣿⣿⣿⣿⣿⣿⣿⣿⣿⣿⣿⣿⠀⠀⠀⠀⠀⠀⠀⠀⠀⠀⠀⠀</a:t>
            </a:r>
            <a:br/>
            <a:r>
              <a:t>⠀⠀⠀⠀⠀⠀⠀⠀⠀⠀⠀⢕⢔⢕⢹⣿⣷⣕⢕⢜⣿⣿⣿⣿⣿⣿⣿⣿⣿⣿⣿⣿⣿⣿⣿⢏⠈⠝⢶⣔⢔⢅⢘⢹⣿⣿⣿⣿⣿⣿⣿⣿⣿⣿⣿⡿⠟⠛⢛⢿⣿⣿⣿⣿⣿⣿⣿⣿⣿⠀⠀⠀⠀⠀⠀⠀⠀⠀⠀⠀⠀</a:t>
            </a:r>
            <a:br/>
            <a:r>
              <a:t>⠀⠀⠀⠀⠀⠀⠀⠀⠀⠀⠀⢕⢕⢕⢕⢹⣿⣿⡵⢕⢜⣿⣿⣿⣿⣿⣿⣿⣿⣿⣿⣷⣿⣿⢇⢅⢄⢑⢜⢿⣧⡕⢕⢔⢸⣿⣿⣿⣿⣿⣿⣿⣿⣿⡟⠻⣦⢐⠐⠑⢜⣿⣿⣿⣿⣿⣿⣿⣿⠀⠀⠀⠀⠀⠀⠀⠀⠀⠀⠀⠀</a:t>
            </a:r>
            <a:br/>
            <a:r>
              <a:t>⠀⠀⠀⠀⠀⠀⠀⠀⠀⠀⠀⣿⣷⣿⣧⣵⣿⣿⣟⢕⢕⢿⣿⣿⣿⣿⣿⣿⣿⣿⣿⣿⣿⣿⢕⢕⢕⣕⣕⣸⣿⣧⢕⢕⢕⢿⣿⣿⣿⣿⣿⣿⣿⣿⡇⢱⣿⣧⢅⠄⠄⠸⣿⣿⣿⣿⣿⣿⣿⠀⠀⠀⠀⠀⠀⠀⠀⠀⠀⠀⠀</a:t>
            </a:r>
            <a:br/>
            <a:r>
              <a:t>⠀⠀⠀⠀⠀⠀⠀⠀⠀⠀⠀⣿⣿⣿⣿⣿⣿⣿⣟⢕⢕⣼⣽⣿⣿⣿⣿⣿⣿⣿⣿⣿⣿⣿⣿⣿⣿⡿⢯⣻⣿⣿⢕⢕⢕⣼⣿⣿⣿⣿⣿⣿⣿⣿⡇⢸⣿⣿⢕⠀⠀⢕⣿⣿⣿⣿⣿⢻⣿⠀⠀⠀⠀⠀⠀⠀⠀⠀⠀⠀⠀</a:t>
            </a:r>
            <a:br/>
            <a:r>
              <a:t>⠀⠀⠀⠀⠀⠀⠀⠀⠀⠀⠀⣿⣿⣿⣿⣿⣿⣿⣿⢕⢕⢸⣿⣿⣿⣷⣿⣿⣿⣿⣿⣿⣿⣿⣿⣿⣿⣿⣿⣿⣿⣿⡇⢕⢕⣿⣿⣿⣿⣿⣿⣿⣿⣿⣷⢸⣿⣿⢕⢀⠀⠐⣿⣿⣿⣿⣿⢸⣿⠀⠀⠀⠀⠀⠀⠀⠀⠀⠀⠀⠀</a:t>
            </a:r>
            <a:br/>
            <a:r>
              <a:t>⠀⠀⠀⠀⠀⠀⠀⠀⠀⠀⠀⣿⣿⣿⣿⣿⣿⣿⣿⢕⢕⣿⣿⣿⣿⣿⣿⣿⣿⣿⣷⣿⣾⣿⣿⣿⣿⣿⢻⣿⣿⣿⡵⣱⡵⣿⣿⣿⣿⣿⣿⣿⣿⣿⢇⢸⣿⡿⠕⠀⠀⠀⣿⣿⣿⣿⡟⢸⣿⠀⠀⠀⠀⠀⠀⠀⠀⠀⠀⠀⠀</a:t>
            </a:r>
            <a:br/>
            <a:r>
              <a:t>⠀⠀⠀⠀⠀⠀⠀⠀⠀⠀⠀⣿⣿⣿⣿⣿⣿⣿⡗⢕⢕⣞⣿⣿⣿⣿⣿⣿⣿⣿⣷⣿⣿⣿⣿⣿⣿⡯⢹⣿⣿⣿⣿⣿⣿⣿⣿⣿⣿⣿⣿⣿⣿⣿⢕⢸⣿⡇⢔⠀⠀⠀⣿⣿⣿⣿⡇⢸⣿⠀⠀⠀⠀⠀⠀⠀⠀⠀⠀⠀⠀</a:t>
            </a:r>
            <a:br/>
            <a:r>
              <a:t>⠀⠀⠀⠀⠀⠀⠀⠀⠀⠀⠀⣿⣿⣿⣿⣿⣿⣿⣝⢕⢕⣽⣿⣿⣿⣿⣿⣿⣿⣿⣿⣿⣿⣿⣿⣿⣿⣿⠜⣿⣿⣿⣿⣿⣿⣿⣿⣿⣿⣿⣿⣿⣿⣿⣧⣱⣿⡇⢕⢔⢕⢕⣿⣿⣿⣿⢇⢸⣿⠀⠀⠀⠀⠀⠀⠀⠀⠀⠀⠀⠀</a:t>
            </a:r>
            <a:br/>
            <a:r>
              <a:t>⠀⠀⠀⠀⠀⠀⠀⠀⠀⠀⠀⣿⣿⣿⣿⣿⣿⣿⣵⢕⢕⢿⣿⣿⣿⣿⣿⣿⣿⣿⣿⣿⣿⣿⣿⣿⣿⡃⠁⢹⣿⣿⣿⣿⣿⣿⣿⣿⣿⣿⣿⣿⣿⣿⣿⣿⣿⡧⢕⢕⢕⢕⣿⣿⣿⣿⡇⢸⣿⠀⠀⠀⠀⠀⠀⠀⠀⠀⠀⠀⠀</a:t>
            </a:r>
            <a:br/>
            <a:r>
              <a:t>⠀⠀⠀⠀⠀⠀⠀⠀⠀⠀⠀⣿⣿⣿⣿⣿⣿⣿⣿⢕⢕⣿⣿⣿⣿⣿⣿⣿⣿⣿⣿⣿⣿⣿⣿⣿⣟⠕⠀⠀⢻⣿⣿⡿⣿⣿⣿⣿⣿⣿⣿⣿⣿⣿⢻⣿⣿⣷⡗⢕⢱⢵⢿⢿⢿⠿⠑⢸⣿⠀⠀⠀⠀⠀⠀⠀⠀⠀⠀⠀⠀</a:t>
            </a:r>
            <a:br/>
            <a:r>
              <a:t>⠀⠀⠀⠀⠀⠀⠀⠀⠀⠀⠀⣿⣿⣿⣿⣿⣿⣿⢷⢕⢕⣿⣿⣿⣿⣿⣷⣿⣿⢿⣿⣿⣿⣿⣿⣿⣿⣱⡄⠀⠘⣿⣿⣿⣿⣿⣿⣿⣿⣿⣻⣟⣻⣿⣿⣿⣷⣧⣵⣼⣽⣽⣷⣿⣿⣿⣽⣽⣿⠀⠀⠀⠀⠀⠀⠀⠀⠀⠀⠀⠀</a:t>
            </a:r>
            <a:br/>
            <a:r>
              <a:t>⠀⠀⠀⠀⠀⠀⠀⠀⠀⠀⠀⣿⣿⣿⣿⡿⢿⢟⢕⢕⣕⣿⣿⡿⢟⢻⢿⠏⢝⠟⢿⢟⢟⣿⣿⣿⢿⣿⣿⢄⠘⣿⣿⣿⣵⣿⣿⣿⣿⣿⣿⣯⣽⣷⢞⣟⣏⣕⣵⣷⣵⣵⣵⣼⣷⣾⣿⣿⣿⠀⠀⠀⠀⠀⠀⠀⠀⠀⠀⠀⠀</a:t>
            </a:r>
            <a:br/>
            <a:r>
              <a:t>⠀⠀⠀⠀⠀⠀⠀⠀⠀⠀⠀⣿⣿⣿⡿⢿⢿⢟⢟⢛⢟⢕⢅⢅⢅⢄⣔⣔⣄⡴⣴⣵⣼⣿⣿⡇⠘⣿⣿⡇⠀⢸⣿⣿⢿⢿⢿⢿⢿⢿⣿⣿⢿⣿⣿⣿⣿⣿⣿⣿⣿⣿⣿⣿⣿⣿⣿⣿⣿⠀⠀⠀⠀⠀⠀⠀⠀⠀⠀⠀⠀</a:t>
            </a:r>
            <a:br/>
            <a:r>
              <a:t>⠀⠀⠀⠀⠀⠀⠀⠀⠀⠀⠀⢱⣷⣷⣿⣿⣿⣿⣿⣇⣕⣕⣵⣵⣼⣷⣿⣷⡷⢾⡿⣟⢟⣻⢯⠁⢰⢟⢟⡇⠀⡧⡕⢕⢕⢗⢗⢕⢕⢕⢕⢕⢕⢕⢕⢕⢕⣕⡱⣕⣕⣕⢱⣽⣽⣽⣿⡟⢟⠀⠀⠀⠀⠀⠀⠀⠀⠀⠀⠀⠀</a:t>
            </a:r>
            <a:br/>
            <a:r>
              <a:t>⠀⠀⠀⠀⠀⠀⠀⠀⠀⠀⠀⣷⣿⢿⢿⣿⣿⣿⣟⢟⢞⢟⢗⢗⢳⢗⢾⢿⢿⢿⢿⢿⢿⢿⢇⣤⢾⢿⣿⢇⠔⣿⣿⣿⣿⣿⣿⣿⣿⣿⣿⣿⣿⣿⣿⣿⣿⣿⣿⣿⣿⣿⣿⣿⣿⣿⣿⣿⣿⠀⠀⠀⠀⠀⠀⠀⠀⠀⠀⠀⠀</a:t>
            </a:r>
            <a:br/>
            <a:r>
              <a:t>⠀⠀⠀⠀⠀⠀⠀⠀⠀⠀⠀⣼⣿⣿⣿⣿⣿⣿⣧⣵⣵⣵⣵⣵⣷⣷⣷⣷⣷⣷⣷⣶⣶⣴⣵⣿⣿⣿⣷⣶⣔⣾⣿⣿⣿⣿⣿⣿⣿⣿⣿⣿⣿⣿⣿⣿⣿⣿⣿⣿⣿⣿⣿⣿⣿⣿⣿⣿⣿⠀⠀⠀⠀⠀⠀⠀⠀⠀⠀⠀⠀</a:t>
            </a:r>
            <a:br/>
            <a:r>
              <a:t>⠀⠀⠀⠀⠀⠀⠀⠀⠀⠀⠀⢟⢟⢟⢻⣿⣿⣿⣟⢝⢝⢝⠝⠝⠙⠚⠛⠟⢛⢟⢟⢿⢟⢿⢟⢝⢟⠟⠟⠟⠟⠟⠟⠿⢻⠿⠿⠿⢿⢿⢿⢿⣿⣿⣿⣿⣿⣿⣿⣿⣿⣿⣿⣿⣿⣿⣿⣿⣿⠀⠀⠀⠀⠀⠀⠀⠀⠀⠀⠀⠀</a:t>
            </a:r>
            <a:br/>
            <a:r>
              <a:t>⠀⠀⠀⠀⠀⠀⠀⠀⠀⠀⠀⠑⠑⠑⠑⠙⠙⠛⠑⠑⠑⠑⠀⠀⠀⠀⠑⠀⠀⠀⠀⠑⠑⠁⠑⠐⠑⠀⠁⠀⠀⠀⠑⠐⠁⠀⠑⠑⠑⠑⠑⠑⠑⠑⠑⠑⠑⠑⠑⠘⠘⠙⠙⠛⠛⠛⠛⠛⠛⠀⠀⠀⠀⠀⠀⠀⠀⠀⠀⠀⠀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⠀⠀⠀⠀⠀⠀⠀⠀⠀⠀⠀⣿⣿⣿⣿⣿⣿⣿⣿⣿⣿⣿⣿⣿⣿⣿⣿⣷⡕⢕⢕⢕⢕⢕⢕⢕⢻⣿⣿⣿⣿⣿⣿⣿⣿⡗⢕⢕⢕⠀⠀⠀⠐⢕⢕⢸⣿⣿⣿⣿⣿⣿⣿⣿⣿⣿⣿⣿⣿⠀⠀⠀⠀⠀⠀⠀⠀⠀⠀⠀⠀</a:t>
            </a:r>
            <a:br/>
            <a:r>
              <a:t>⠀⠀⠀⠀⠀⠀⠀⠀⠀⠀⠀⣿⣿⣿⣿⣿⣿⣿⣿⣿⣿⣿⣿⣿⣿⣿⣿⣿⡇⢕⢕⢕⢕⢕⢕⢕⢱⣿⣿⣿⣿⣿⣿⣿⣿⣇⡕⢕⢕⢄⢀⢀⢐⢕⢕⢸⣿⣿⣿⣿⣿⣿⣿⣿⣿⣿⣿⣿⣿⠀⠀⠀⠀⠀⠀⠀⠀⠀⠀⠀⠀</a:t>
            </a:r>
            <a:br/>
            <a:r>
              <a:t>⠀⠀⠀⠀⠀⠀⠀⠀⠀⠀⠀⣿⣿⣿⣿⣿⣿⣿⣿⣿⣿⣿⣿⣿⣿⣿⣿⣿⡇⢕⢕⢕⢕⢕⢕⢱⣿⣿⣿⣿⣿⣿⣿⣿⣿⣷⣷⢕⢕⢕⢕⢕⢕⢕⢕⣸⣿⣿⣿⣿⣿⣿⣿⣿⣿⣿⣿⣿⣿⠀⠀⠀⠀⠀⠀⠀⠀⠀⠀⠀⠀</a:t>
            </a:r>
            <a:br/>
            <a:r>
              <a:t>⠀⠀⠀⠀⠀⠀⠀⠀⠀⠀⠀⣿⣿⣿⣿⣿⣿⣿⣿⣿⣿⣿⣿⣿⣿⣿⣿⣿⣷⢕⢕⢕⢕⢕⢕⢜⢟⢟⢟⢟⢿⣿⣿⣿⣿⣿⣿⣧⢕⢕⢕⢕⢕⢕⢕⣿⣿⣿⣿⣿⣿⣿⣿⣿⣿⣿⣿⣿⣿⠀⠀⠀⠀⠀⠀⠀⠀⠀⠀⠀⠀</a:t>
            </a:r>
            <a:br/>
            <a:r>
              <a:t>⠀⠀⠀⠀⠀⠀⠀⠀⠀⠀⠀⣿⣿⣿⣿⣿⣿⣿⣿⣿⣿⣿⣿⣿⣿⣿⣿⣿⢕⢕⢕⢕⢕⢱⣵⣕⢕⢕⢕⢕⢕⢿⣿⣿⣿⣿⣿⣿⡇⢕⢕⢕⢕⢕⢜⣿⣿⣿⣿⣿⣿⣿⣿⣿⣿⣿⣿⣿⣿⠀⠀⠀⠀⠀⠀⠀⠀⠀⠀⠀⠀</a:t>
            </a:r>
            <a:br/>
            <a:r>
              <a:t>⠀⠀⠀⠀⠀⠀⠀⠀⠀⠀⠀⣿⣿⣿⣿⣿⣿⣿⣿⣿⣿⣿⣿⣿⣿⣿⣿⣿⡕⢕⢕⢕⢕⣼⣿⣿⣧⡕⢕⣱⣷⣿⣿⣿⣿⣿⣿⣿⣇⢕⢕⣕⣵⣷⣿⣾⣿⣿⣿⣿⣿⣿⣿⣿⣿⣿⣿⣿⣿⠀⠀⠀⠀⠀⠀⠀⠀⠀⠀⠀⠀</a:t>
            </a:r>
            <a:br/>
            <a:r>
              <a:t>⠀⠀⠀⠀⠀⠀⠀⠀⠀⠀⠀⣿⣿⣿⣿⣿⣿⣿⣿⣿⣿⣿⣿⣿⣿⣿⣿⣿⣷⢕⢕⢕⣵⣿⣿⣿⣿⣿⣿⣿⣿⣿⣿⣿⣿⣿⣿⣿⣿⣷⣿⣿⢿⣿⣧⢹⣿⣿⣿⣿⣿⣿⣿⣿⣿⣿⣿⣿⣿⠀⠀⠀⠀⠀⠀⠀⠀⠀⠀⠀⠀</a:t>
            </a:r>
            <a:br/>
            <a:r>
              <a:t>⠀⠀⠀⠀⠀⠀⠀⠀⠀⠀⠀⣿⣿⣿⣿⣿⣿⣿⣿⣿⣿⣿⣿⣿⣿⣿⣿⣿⣿⢕⢕⢱⣿⣿⣿⣿⣿⢝⢿⣿⣿⣿⣿⣿⣿⣿⣿⣿⣿⣿⣿⣿⣧⢜⣿⣾⣿⣿⣿⣿⣿⣿⣿⣿⣿⣿⣿⣿⣿⠀⠀⠀⠀⠀⠀⠀⠀⠀⠀⠀⠀</a:t>
            </a:r>
            <a:br/>
            <a:r>
              <a:t>⠀⠀⠀⠀⠀⠀⠀⠀⠀⠀⠀⣿⣿⣿⣿⣿⣿⣿⣿⣿⣿⣿⣿⣿⣿⣿⣿⣿⣿⢕⢕⢕⢜⢳⣾⣿⣿⣧⡜⣿⣿⣿⣿⣿⣿⣿⣿⣿⣿⣿⣿⣿⣿⣿⣿⣿⣿⣿⣿⣿⣿⣿⣿⣿⣿⣿⣿⣿⣿⠀⠀⠀⠀⠀⠀⠀⠀⠀⠀⠀⠀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⠀⠀⠀⠀⠀⠀⠀⠀⠀⠀⠀⣿⣿⣿⣿⣿⣿⣿⣿⣿⣿⣿⣿⣿⣿⣿⣿⣿⣿⡕⢕⢕⢕⢕⢿⣿⣿⣿⣷⣿⣿⣿⣿⣿⣿⣿⣿⣿⣿⣿⣻⣿⡿⣿⣿⣿⣿⣿⣿⣿⣿⣿⣿⣿⣿⣿⣿⣿⣿⠀⠀⠀⠀⠀⠀⠀⠀⠀⠀⠀⠀</a:t>
            </a:r>
            <a:br/>
            <a:r>
              <a:t>⠀⠀⠀⠀⠀⠀⠀⠀⠀⠀⠀⣿⣿⣿⣿⣿⣿⣿⣿⣿⣿⣿⣿⣿⣿⣿⣿⣿⣿⣇⢕⢕⢕⢕⢕⢕⡝⢝⢕⢝⣿⣿⣿⣿⣿⣿⣿⣿⣿⣿⣿⣿⡇⣿⣿⣿⣿⣿⣿⣿⣿⣿⣿⣿⣿⣿⣿⣿⣿⠀⠀⠀⠀⠀⠀⠀⠀⠀⠀⠀⠀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⠀⠀⠀⠀⠀⠀⠀⠀⠀⠀⠀⣿⣿⣿⣿⣿⣿⣿⣿⣿⣿⣿⣿⣿⣿⣿⣿⣿⣿⣿⡕⢕⢕⢕⢟⢟⣳⣷⣿⣷⣿⣿⣿⣿⣿⣿⣿⣿⣿⣿⣿⣿⣷⣿⣿⣿⣿⣿⣿⣿⣿⣿⣿⣿⣿⣿⣿⣿⣿⠀⠀⠀⠀⠀⠀⠀⠀⠀⠀⠀⠀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⠀⠀⠀⠀⠀⠀⠀⠀⠀⠀⠀⣿⣿⣿⣿⣿⣿⣿⣿⣿⣿⣿⣿⣿⣿⣿⣿⣿⣿⣿⣿⡕⢕⢕⢕⢕⢻⣿⣿⣿⣿⣿⣿⣿⣿⣿⣿⣿⣿⣿⣿⣿⣿⣿⢿⣿⣿⣿⣿⣿⣿⣿⣿⣿⣿⣿⣿⣿⣿⠀⠀⠀⠀⠀⠀⠀⠀⠀⠀⠀⠀</a:t>
            </a:r>
            <a:br/>
            <a:r>
              <a:t>⠀⠀⠀⠀⠀⠀⠀⠀⠀⠀⠀⣿⣿⣿⣿⣿⣿⣿⣿⣿⣿⣿⣿⣿⣿⣿⣿⣿⣿⣿⣿⣿⣕⢕⢕⢕⣿⣿⣿⣿⣿⣿⣿⣿⣿⣿⣿⣿⣿⣿⣿⣿⣿⣿⣷⡝⢿⣿⣿⣿⣿⣿⣿⣿⣿⣿⣿⣿⣿⠀⠀⠀⠀⠀⠀⠀⠀⠀⠀⠀⠀</a:t>
            </a:r>
            <a:br/>
            <a:r>
              <a:t>⠀⠀⠀⠀⠀⠀⠀⠀⠀⠀⠀⣿⣿⣿⣿⣿⣿⣿⣿⣿⣿⣿⣿⣿⣿⣿⣿⣿⣿⣿⣿⣿⣿⣷⣵⡕⢜⢟⢟⢿⢿⢿⣿⣿⣿⣿⣿⣿⣿⣿⣿⣿⣿⡟⣿⡇⢕⢝⢻⣿⣿⣿⣿⣿⣿⣿⣿⣿⣿⠀⠀⠀⠀⠀⠀⠀⠀⠀⠀⠀⠀</a:t>
            </a:r>
            <a:br/>
            <a:r>
              <a:t>⠀⠀⠀⠀⠀⠀⠀⠀⠀⠀⠀⣿⣿⣿⣿⣿⣿⣿⣿⣿⣿⣿⣿⣿⣿⣿⣿⣿⣿⣿⣿⣿⣿⣿⣿⡇⢕⢕⢕⢕⢕⢜⣿⣿⣿⣿⣿⣿⣿⣿⣿⣿⣿⢿⣿⡇⢕⢕⢕⢕⢝⢟⢻⢿⣿⣿⣿⣿⣿⠀⠀⠀⠀⠀⠀⠀⠀⠀⠀⠀⠀</a:t>
            </a:r>
            <a:br/>
            <a:r>
              <a:t>⠀⠀⠀⠀⠀⠀⠀⠀⠀⠀⠀⣿⣿⣿⣿⣿⣿⣿⣿⣿⣿⣿⣿⣿⣿⣿⣿⣿⣿⣿⣿⣿⣿⢟⢣⡇⢕⢕⢕⢕⢕⢕⢹⣿⣿⣿⣿⣿⣿⣿⣿⣿⡟⣾⣿⢇⢕⢕⢕⢕⢕⢕⢕⢕⢕⢕⢝⢝⢟⠀⠀⠀⠀⠀⠀⠀⠀⠀⠀⠀⠀</a:t>
            </a:r>
            <a:br/>
            <a:r>
              <a:t>⠀⠀⠀⠀⠀⠀⠀⠀⠀⠀⠀⣿⣿⣿⣿⣿⣿⣿⣿⣿⣿⣿⣿⣿⣿⣿⣿⣿⣿⣿⢿⢟⢕⢕⢸⣧⢕⢕⢕⢕⢕⢕⢜⢿⣿⣿⣿⣿⣿⣿⣿⡟⣸⣿⣿⢕⢕⢕⢕⢕⢕⢕⢕⢕⢕⢕⢕⢕⢕⠀⠀⠀⠀⠀⠀⠀⠀⠀⠀⠀⠀</a:t>
            </a:r>
            <a:br/>
            <a:r>
              <a:t>⠀⠀⠀⠀⠀⠀⠀⠀⠀⠀⠀⢻⣿⣿⣿⣿⣿⣿⣿⣿⣿⣿⣿⣿⣿⣿⢿⢟⢝⢕⢕⠁⠑⢕⢸⣿⡇⢕⢕⢕⢕⢕⢕⢕⢕⢝⣿⣿⣿⡿⢏⣱⣿⣿⡏⢕⢕⢕⢕⢕⢕⢕⢕⢕⢕⢕⢕⢕⢕⠀⠀⠀⠀⠀⠀⠀⠀⠀⠀⠀⠀</a:t>
            </a:r>
            <a:br/>
            <a:r>
              <a:t>⠀⠀⠀⠀⠀⠀⠀⠀⠀⠀⠀⢸⣿⡯⢝⢽⣿⣿⣿⣿⣿⣿⡿⢟⢏⢕⠕⠁⠀⠁⠀⠀⠀⠁⢜⣿⣿⣕⢕⢕⢕⢕⣵⣕⢕⢕⢸⢿⢏⢕⣱⣿⣿⣿⢇⢕⢕⢕⢕⢕⢕⢕⢕⢕⢕⢕⢕⢕⢕⠀⠀⠀⠀⠀⠀⠀⠀⠀⠀⠀⠀</a:t>
            </a:r>
            <a:br/>
            <a:r>
              <a:t>⠀⠀⠀⠀⠀⠀⠀⠀⠀⠀⠀⢸⣿⣿⢕⣿⣿⣿⣿⡿⢟⢕⢕⠕⠑⠀⠀⠀⠀⠀⠀⠀⠀⠀⠀⢿⣿⣿⣧⡎⢕⢕⣿⣿⢕⢕⢕⢕⢕⣵⣿⣿⣿⣿⢕⢕⢕⢕⢕⢕⢕⢕⢕⠑⠑⠑⠕⢕⢕⠀⠀⠀⠀⠀⠀⠀⠀⠀⠀⠀⠀</a:t>
            </a:r>
            <a:br/>
            <a:r>
              <a:t>⠀⠀⠀⠀⠀⠀⠀⠀⠀⠀⠀⣾⣿⢇⢕⣿⢿⢏⢕⢕⠕⠑⠀⠀⠀⠀⠀⠀⠀⠀⠀⠀⠀⠀⠀⢜⣿⣿⣿⣿⣧⡕⢟⢕⢕⢕⢕⢕⣾⣿⣿⣿⣿⣷⢕⢕⢕⢕⢕⢕⢕⢕⢕⠐⠑⠀⠀⢕⢕⠀⠀⠀⠀⠀⠀⠀⠀⠀⠀⠀⠀</a:t>
            </a:r>
            <a:br/>
            <a:r>
              <a:t>⠀⠀⠀⠀⠀⠀⠀⠀⠀⠀⠀⠛⠛⠑⠘⠑⠑⠑⠑⠁⠀⠀⠀⠀⠀⠀⠀⠀⠀⠀⠀⠀⠀⠀⠀⠑⠛⠛⠛⠛⠛⠓⠑⠑⠑⠑⠑⠛⠛⠛⠛⠛⠛⠛⠑⠑⠑⠑⠑⠑⠑⠑⠑⠀⠀⠑⠐⠑⠑⠀⠀⠀⠀⠀⠀⠀⠀⠀⠀⠀⠀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⠀⠀⠀⠀⠀⠀⠀⠀⠀⠀⠀⣿⣿⣿⣿⣿⣿⣿⣿⣿⣿⣿⣿⣿⣿⣿⣿⣿⣟⢕⢕⢕⢕⢕⢕⢕⢕⣿⣿⣿⣿⣿⣿⣿⣿⡟⡕⢕⢕⠀⠀⠀⠀⢕⢕⢜⣿⣿⣿⣿⣿⣿⣿⣿⣿⣿⣿⣿⣿⠀⠀⠀⠀⠀⠀⠀⠀⠀⠀⠀⠀</a:t>
            </a:r>
            <a:br/>
            <a:r>
              <a:t>⠀⠀⠀⠀⠀⠀⠀⠀⠀⠀⠀⣿⣿⣿⣿⣿⣿⣿⣿⣿⣿⣿⣿⣿⣿⣿⣿⣿⡇⢕⢕⢕⢕⢕⢕⢱⣾⣿⣿⣿⣿⣿⣿⣿⣿⣿⣇⢕⢕⢕⢄⢄⢕⢕⢕⢱⣿⣿⣿⣿⣿⣿⣿⣿⣿⣿⣿⣿⣿⠀⠀⠀⠀⠀⠀⠀⠀⠀⠀⠀⠀</a:t>
            </a:r>
            <a:br/>
            <a:r>
              <a:t>⠀⠀⠀⠀⠀⠀⠀⠀⠀⠀⠀⣿⣿⣿⣿⣿⣿⣿⣿⣿⣿⣿⣿⣿⣿⣿⣿⣿⣷⢕⢕⢕⢕⢕⢕⢕⢝⢏⢝⢝⢟⢿⣿⣿⣿⣿⣿⣧⢕⢕⢕⢕⢕⢕⢕⣿⣿⣿⣿⣿⣿⣿⣿⣿⣿⣿⣿⣿⣿⠀⠀⠀⠀⠀⠀⠀⠀⠀⠀⠀⠀</a:t>
            </a:r>
            <a:br/>
            <a:r>
              <a:t>⠀⠀⠀⠀⠀⠀⠀⠀⠀⠀⠀⣿⣿⣿⣿⣿⣿⣿⣿⣿⣿⣿⣿⣿⣿⣿⣿⣿⢕⢕⢕⢕⢕⢱⣵⣵⢕⢕⢕⢕⢜⢳⣿⣿⣿⣿⣿⣿⡇⢕⢕⢕⢕⢕⢕⣿⣿⣿⣿⣿⣿⣿⣿⣿⣿⣿⣿⣿⣿⠀⠀⠀⠀⠀⠀⠀⠀⠀⠀⠀⠀</a:t>
            </a:r>
            <a:br/>
            <a:r>
              <a:t>⠀⠀⠀⠀⠀⠀⠀⠀⠀⠀⠀⣿⣿⣿⣿⣿⣿⣿⣿⣿⣿⣿⣿⣿⣿⣿⣿⣿⡇⢕⢕⢕⢕⣼⣿⣿⣷⣕⢕⢱⣿⣿⣿⣿⣿⣿⣿⣿⣧⢕⣕⣕⣵⣷⡿⣾⣿⣿⣿⣿⣿⣿⣿⣿⣿⣿⣿⣿⣿⠀⠀⠀⠀⠀⠀⠀⠀⠀⠀⠀⠀</a:t>
            </a:r>
            <a:br/>
            <a:r>
              <a:t>⠀⠀⠀⠀⠀⠀⠀⠀⠀⠀⠀⣿⣿⣿⣿⣿⣿⣿⣿⣿⣿⣿⣿⣿⣿⣿⣿⣿⣿⢕⢕⢕⣵⣿⣿⣿⣿⣿⣿⣷⣿⣿⣿⣿⣿⣿⣿⣿⣿⣷⣿⣿⢟⣿⣷⢸⣿⣿⣿⣿⣿⣿⣿⣿⣿⣿⣿⣿⣿⠀⠀⠀⠀⠀⠀⠀⠀⠀⠀⠀⠀</a:t>
            </a:r>
            <a:br/>
            <a:r>
              <a:t>⠀⠀⠀⠀⠀⠀⠀⠀⠀⠀⠀⣿⣿⣿⣿⣿⣿⣿⣿⣿⣿⣿⣿⣿⣿⣿⣿⣿⣿⢕⢕⢕⢿⡿⢿⣿⣿⢜⢻⣿⣿⣿⣿⣿⣿⣿⣿⣿⣿⣿⣿⣿⣧⡜⣿⣾⣿⣿⣿⣿⣿⣿⣿⣿⣿⣿⣿⣿⣿⠀⠀⠀⠀⠀⠀⠀⠀⠀⠀⠀⠀</a:t>
            </a:r>
            <a:br/>
            <a:r>
              <a:t>⠀⠀⠀⠀⠀⠀⠀⠀⠀⠀⠀⣿⣿⣿⣿⣿⣿⣿⣿⣿⣿⣿⣿⣿⣿⣿⣿⣿⣿⢕⢕⢕⢜⢝⣷⣾⣿⣧⡕⣿⣿⣿⣿⣿⣿⣿⣿⣿⣿⣿⣿⣿⣿⣿⣿⣿⣿⣿⣿⣿⣿⣿⣿⣿⣿⣿⣿⣿⣿⠀⠀⠀⠀⠀⠀⠀⠀⠀⠀⠀⠀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⠀⠀⠀⠀⠀⠀⠀⠀⠀⠀⠀⣿⣿⣿⣿⣿⣿⣿⣿⣿⣿⣿⣿⣿⣿⣿⣿⣿⣿⡇⢕⢕⢕⢕⢻⢿⣿⣿⣿⣿⣿⣿⣿⣿⣿⣿⣿⣿⣿⣿⣻⣿⡟⢫⣿⣿⣿⣿⣿⣿⣿⣿⣿⣿⣿⣿⣿⣿⣿⠀⠀⠀⠀⠀⠀⠀⠀⠀⠀⠀⠀</a:t>
            </a:r>
            <a:br/>
            <a:r>
              <a:t>⠀⠀⠀⠀⠀⠀⠀⠀⠀⠀⠀⣿⣿⣿⣿⣿⣿⣿⣿⣿⣿⣿⣿⣿⣿⣿⣿⣿⣿⣧⢕⢕⢕⢕⢕⢕⣕⢜⢕⢝⣿⣿⣿⣿⣿⣿⣿⣿⣿⣿⣿⣿⡧⣿⣿⣿⣿⣿⣿⣿⣿⣿⣿⣿⣿⣿⣿⣿⣿⠀⠀⠀⠀⠀⠀⠀⠀⠀⠀⠀⠀</a:t>
            </a:r>
            <a:br/>
            <a:r>
              <a:t>⠀⠀⠀⠀⠀⠀⠀⠀⠀⠀⠀⣿⣿⣿⣿⣿⣿⣿⣿⣿⣿⣿⣿⣿⣿⣿⣿⣿⣿⣿⣇⢕⢕⢕⢞⢝⣽⣷⣿⣿⣿⣿⣿⣿⣿⣿⣿⣿⣿⣿⣿⣿⣷⣿⣿⣿⣿⣿⣿⣿⣿⣿⣿⣿⣿⣿⣿⣿⣿⠀⠀⠀⠀⠀⠀⠀⠀⠀⠀⠀⠀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⠀⠀⠀⠀⠀⠀⠀⠀⠀⠀⠀⣿⣿⣿⣿⣿⣿⣿⣿⣿⣿⣿⣿⣿⣿⣿⣿⣿⣿⣿⣿⣇⢕⢕⢕⢕⣹⣿⣿⣿⣿⣿⣿⣿⣿⣿⣿⣿⣿⣿⣿⣿⣿⣿⣿⣿⣿⣿⣿⣿⣿⣿⣿⣿⣿⣿⣿⣿⣿⠀⠀⠀⠀⠀⠀⠀⠀⠀⠀⠀⠀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⠀⠀⠀⠀⠀⠀⠀⠀⠀⠀⠀⣿⣿⣿⣿⣿⣿⣿⣿⣿⣿⣿⣿⣿⣿⣿⣿⣿⣿⣿⣿⣿⣇⢕⢕⢜⢻⣿⣿⣿⣿⣿⣿⣿⣿⣿⣿⣿⣿⣿⣿⣿⣿⣿⣧⢹⣿⣿⣿⣿⣿⣿⣿⣿⣿⣿⣿⣿⣿⠀⠀⠀⠀⠀⠀⠀⠀⠀⠀⠀⠀</a:t>
            </a:r>
            <a:br/>
            <a:r>
              <a:t>⠀⠀⠀⠀⠀⠀⠀⠀⠀⠀⠀⣿⣿⣿⣿⣿⣿⣿⣿⣿⣿⣿⣿⣿⣿⣿⣿⣿⣿⣿⣿⣿⣿⣷⣵⡕⢜⢟⢟⢟⢻⢿⣿⣿⣿⣿⣿⣿⣿⣿⣿⣿⣿⣿⣿⡇⢕⢝⢿⣿⣿⣿⣿⣿⣿⣿⣿⣿⣿⠀⠀⠀⠀⠀⠀⠀⠀⠀⠀⠀⠀</a:t>
            </a:r>
            <a:br/>
            <a:r>
              <a:t>⠀⠀⠀⠀⠀⠀⠀⠀⠀⠀⠀⣿⣿⣿⣿⣿⣿⣿⣿⣿⣿⣿⣿⣿⣿⣿⣿⣿⣿⣿⣿⣿⣿⣿⢿⡇⢕⢕⢕⢕⢕⢕⣿⣿⣿⣿⣿⣿⣿⣿⣿⣿⣿⢹⣿⡇⢕⢕⢕⢜⢝⢟⢿⢿⣿⣿⣿⣿⣿⠀⠀⠀⠀⠀⠀⠀⠀⠀⠀⠀⠀</a:t>
            </a:r>
            <a:br/>
            <a:r>
              <a:t>⠀⠀⠀⠀⠀⠀⠀⠀⠀⠀⠀⣿⣿⣿⣿⣿⣿⣿⣿⣿⣿⣿⣿⣿⣿⣿⣿⣿⣿⣿⣿⣿⢿⢏⢸⢇⢕⢕⢕⢕⢕⢕⢻⣿⣿⣿⣿⣿⣿⣿⣿⣿⢏⣾⣿⢕⢕⢕⢕⢕⢕⢕⢕⢕⢕⢕⢝⢝⢟⠀⠀⠀⠀⠀⠀⠀⠀⠀⠀⠀⠀</a:t>
            </a:r>
            <a:br/>
            <a:r>
              <a:t>⠀⠀⠀⠀⠀⠀⠀⠀⠀⠀⠀⣿⣿⣿⣿⣿⣿⣿⣿⣿⣿⣿⣿⣿⣿⣿⣿⣿⡿⢟⢏⢕⢕⢕⢸⣧⢕⢕⢕⢕⢕⢕⢜⢿⣿⣿⣿⣿⣿⣿⣿⢏⣸⣿⣿⢕⢕⢕⢕⢕⢕⢕⢕⢕⢕⢕⢕⢕⢕⠀⠀⠀⠀⠀⠀⠀⠀⠀⠀⠀⠀</a:t>
            </a:r>
            <a:br/>
            <a:r>
              <a:t>⠀⠀⠀⠀⠀⠀⠀⠀⠀⠀⠀⣿⣿⣿⣿⣿⣿⣿⣿⣿⣿⣿⣿⣿⣿⢟⢏⢕⠕⢕⠑⠁⠑⢕⢸⣿⡕⢕⢕⢕⢕⢕⢕⢕⢜⢻⣿⣿⣿⡿⢇⣱⣿⣿⡏⢕⢕⢕⢕⢕⢕⢕⢕⢕⢕⢕⢕⢕⢕⠀⠀⠀⠀⠀⠀⠀⠀⠀⠀⠀⠀</a:t>
            </a:r>
            <a:br/>
            <a:r>
              <a:t>⠀⠀⠀⠀⠀⠀⠀⠀⠀⠀⠀⢟⣿⣿⣿⣿⣿⣿⣿⣿⣿⢿⢟⢝⢕⠕⠁⠀⠀⠀⠀⠀⠀⠁⢸⣿⣿⣕⢕⡕⢕⣧⣷⣕⢕⢕⣹⡿⢏⢕⣱⣿⣿⣿⢇⢕⢕⢕⢕⢕⢕⢕⢕⢕⢕⢕⢕⢕⢕⠀⠀⠀⠀⠀⠀⠀⠀⠀⠀⠀⠀</a:t>
            </a:r>
            <a:br/>
            <a:r>
              <a:t>⠀⠀⠀⠀⠀⠀⠀⠀⠀⠀⠀⣇⢿⣿⡕⢹⣿⣿⢟⢏⢕⢕⠕⠁⠀⠀⠀⠀⠀⠀⠀⠀⠀⠀⠁⢿⣿⣿⣧⡎⢕⢸⣿⣿⢇⢕⢕⢕⢕⣵⣿⣿⣿⣿⢕⢕⢕⢕⢕⢕⢕⢕⢕⢕⢕⠑⢕⢕⢕⠀⠀⠀⠀⠀⠀⠀⠀⠀⠀⠀⠀</a:t>
            </a:r>
            <a:br/>
            <a:r>
              <a:t>⠀⠀⠀⠀⠀⠀⠀⠀⠀⠀⠀⡗⣾⣿⡗⢜⢏⢕⠕⠑⠑⠀⠀⠀⠀⠀⠀⠀⠀⠀⠀⠀⠀⠀⠀⢸⣿⣿⣿⣿⣧⣼⢿⢏⢕⢕⢕⣱⣾⣿⣿⣿⣿⣿⢕⢕⢕⢕⢕⢕⢕⢕⢕⠑⠑⠑⢄⢕⢕⠀⠀⠀⠀⠀⠀⠀⠀⠀⠀⠀⠀</a:t>
            </a:r>
            <a:br/>
            <a:r>
              <a:t>⠀⠀⠀⠀⠀⠀⠀⠀⠀⠀⠀⢽⣿⣿⢇⢕⢕⠕⠀⠀⠀⠀⠀⠀⠀⠀⠀⠀⠀⠀⠀⠀⠀⠀⠀⢜⣿⣿⣿⣿⣿⣷⣕⢕⢕⢱⣼⣿⣿⣿⣿⣿⣿⣿⢕⢕⢕⢕⢕⢕⢕⢕⢕⠁⠁⠑⢕⢕⢕⠀⠀⠀⠀⠀⠀⠀⠀⠀⠀⠀⠀</a:t>
            </a:r>
            <a:br/>
            <a:r>
              <a:t>⠀⠀⠀⠀⠀⠀⠀⠀⠀⠀⠀⠘⠛⠋⠑⠑⠑⠀⠀⠀⠀⠀⠀⠀⠀⠀⠀⠀⠀⠀⠀⠀⠀⠀⠀⠑⠛⠛⠛⠛⠛⠛⠛⠓⠑⠛⠛⠛⠛⠛⠛⠛⠛⠃⠑⠑⠑⠑⠑⠑⠑⠑⠑⠀⠀⠑⠑⠑⠑⠀⠀⠀⠀⠀⠀⠀⠀⠀⠀⠀⠀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⠀⠀⠀⠀⠀⠀⠀⠀⠀⠀⠀⣿⣿⣿⣿⣿⣿⣿⣿⣿⣿⣿⣿⣿⣿⣿⣿⣿⡿⢕⢕⢕⢕⢕⢕⢕⣱⣿⣿⣿⣿⣿⣿⣿⣿⣿⡿⢕⢕⢕⢀⠀⢔⢕⢕⢕⢾⣿⣿⣿⣿⣿⣿⣿⣿⣿⣿⣿⣿⠀⠀⠀⠀⠀⠀⠀⠀⠀⠀⠀⠀</a:t>
            </a:r>
            <a:br/>
            <a:r>
              <a:t>⠀⠀⠀⠀⠀⠀⠀⠀⠀⠀⠀⣿⣿⣿⣿⣿⣿⣿⣿⣿⣿⣿⣿⣿⣿⣿⣿⣿⣷⡕⢕⢕⢕⢕⢕⢜⢞⢿⢿⢿⢿⣿⣿⣿⣿⣿⣿⣕⢕⢕⢕⢕⢕⢕⢕⢱⣾⣿⣿⣿⣿⣿⣿⣿⣿⣿⣿⣿⣿⠀⠀⠀⠀⠀⠀⠀⠀⠀⠀⠀⠀</a:t>
            </a:r>
            <a:br/>
            <a:r>
              <a:t>⠀⠀⠀⠀⠀⠀⠀⠀⠀⠀⠀⣿⣿⣿⣿⣿⣿⣿⣿⣿⣿⣿⣿⣿⣿⣿⣿⣿⢟⢕⢕⢕⢕⢕⣕⣕⢕⢕⢕⢕⢵⣵⣿⣿⣿⣿⣿⣿⡇⢕⢕⢕⢕⢕⢕⣿⣿⣿⣿⣿⣿⣿⣿⣿⣿⣿⣿⣿⣿⠀⠀⠀⠀⠀⠀⠀⠀⠀⠀⠀⠀</a:t>
            </a:r>
            <a:br/>
            <a:r>
              <a:t>⠀⠀⠀⠀⠀⠀⠀⠀⠀⠀⠀⣿⣿⣿⣿⣿⣿⣿⣿⣿⣿⣿⣿⣿⣿⣿⣿⣿⡕⢕⢑⢕⢕⢸⣿⣿⣧⢕⢕⢕⣵⣵⣽⣿⣿⣿⣿⣿⣇⢕⢕⢕⢕⣱⣵⣝⣿⣿⣿⣿⣿⣿⣿⣿⣿⣿⣿⣿⣿⠀⠀⠀⠀⠀⠀⠀⠀⠀⠀⠀⠀</a:t>
            </a:r>
            <a:br/>
            <a:r>
              <a:t>⠀⠀⠀⠀⠀⠀⠀⠀⠀⠀⠀⣿⣿⣿⣿⣿⣿⣿⣿⣿⣿⣿⣿⣿⣿⣿⣿⣿⣷⡕⢕⢕⢱⣿⣿⣿⣿⣿⣧⣕⣾⣿⣿⣿⣿⣿⣿⣿⣿⣧⣵⣿⣿⣵⣧⢝⣿⣿⣿⣿⣿⣿⣿⣿⣿⣿⣿⣿⣿⠀⠀⠀⠀⠀⠀⠀⠀⠀⠀⠀⠀</a:t>
            </a:r>
            <a:br/>
            <a:r>
              <a:t>⠀⠀⠀⠀⠀⠀⠀⠀⠀⠀⠀⣿⣿⣿⣿⣿⣿⣿⣿⣿⣿⣿⣿⣿⣿⣿⣿⣿⣿⢕⢕⡕⣿⣿⣿⣿⣿⢝⢿⣿⣿⣿⣿⣿⣿⣿⣿⣿⣿⣿⣿⣿⣇⢜⢿⣧⣿⣿⣿⣿⣿⣿⣿⣿⣿⣿⣿⣿⣿⠀⠀⠀⠀⠀⠀⠀⠀⠀⠀⠀⠀</a:t>
            </a:r>
            <a:br/>
            <a:r>
              <a:t>⠀⠀⠀⠀⠀⠀⠀⠀⠀⠀⠀⣿⣿⣿⣿⣿⣿⣿⣿⣿⣿⣿⣿⣿⣿⣿⣿⣿⣿⡇⢕⢕⢜⢳⣵⣽⣿⣕⢜⣿⣿⣿⣿⣿⣿⣿⣿⣿⣿⣿⣿⣿⣿⣷⣾⣿⣿⣿⣿⣿⣿⣿⣿⣿⣿⣿⣿⣿⣿⠀⠀⠀⠀⠀⠀⠀⠀⠀⠀⠀⠀</a:t>
            </a:r>
            <a:br/>
            <a:r>
              <a:t>⠀⠀⠀⠀⠀⠀⠀⠀⠀⠀⠀⣿⣿⣿⣿⣿⣿⣿⣿⣿⣿⣿⣿⣿⣿⣿⣿⣿⣿⡇⢕⢕⢕⢕⢸⣿⣿⣿⣷⣾⣿⣿⣿⣿⣿⣿⣿⣿⣿⣿⢿⣿⣿⢟⢻⣿⣿⣿⣿⣿⣿⣿⣿⣿⣿⣿⣿⣿⣿⠀⠀⠀⠀⠀⠀⠀⠀⠀⠀⠀⠀</a:t>
            </a:r>
            <a:br/>
            <a:r>
              <a:t>⠀⠀⠀⠀⠀⠀⠀⠀⠀⠀⠀⣿⣿⣿⣿⣿⣿⣿⣿⣿⣿⣿⣿⣿⣿⣿⣿⣿⣿⣷⢕⢕⢕⢕⢕⢕⢝⢝⢟⢟⣿⣿⣿⣿⣿⣿⣿⣿⣿⣿⣷⣿⣿⢸⣿⣿⣿⣿⣿⣿⣿⣿⣿⣿⣿⣿⣿⣿⣿⠀⠀⠀⠀⠀⠀⠀⠀⠀⠀⠀⠀</a:t>
            </a:r>
            <a:br/>
            <a:r>
              <a:t>⠀⠀⠀⠀⠀⠀⠀⠀⠀⠀⠀⣿⣿⣿⣿⣿⣿⣿⣿⣿⣿⣿⣿⣿⣿⣿⣿⣿⣿⣿⡇⢕⢕⢔⢱⢗⢗⣱⣷⣷⣿⣿⣿⣿⣿⣿⣿⣿⣿⣿⣿⣿⣿⣼⣿⣿⣿⣿⣿⣿⣿⣿⣿⣿⣿⣿⣿⣿⣿⠀⠀⠀⠀⠀⠀⠀⠀⠀⠀⠀⠀</a:t>
            </a:r>
            <a:br/>
            <a:r>
              <a:t>⠀⠀⠀⠀⠀⠀⠀⠀⠀⠀⠀⣿⣿⣿⣿⣿⣿⣿⣿⣿⣿⣿⣿⣿⣿⣿⣿⣿⣿⣿⣿⡕⢕⢕⢕⢕⢹⣿⣿⣿⣿⣿⣿⣿⣿⣿⣿⣿⣿⣿⣿⣿⣿⣿⣿⣿⣿⣿⣿⣿⣿⣿⣿⣿⣿⣿⣿⣿⣿⠀⠀⠀⠀⠀⠀⠀⠀⠀⠀⠀⠀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⠀⠀⠀⠀⠀⠀⠀⠀⠀⠀⠀⣿⣿⣿⣿⣿⣿⣿⣿⣿⣿⣿⣿⣿⣿⣿⣿⣿⣿⣿⣿⣿⡕⢕⢕⢕⢷⣿⣿⣿⣿⣿⣿⣿⣿⣿⣿⣿⣿⣿⣿⣿⣿⣯⡻⣿⣿⣿⣿⣿⣿⣿⣿⣿⣿⣿⣿⣿⣿⠀⠀⠀⠀⠀⠀⠀⠀⠀⠀⠀⠀</a:t>
            </a:r>
            <a:br/>
            <a:r>
              <a:t>⠀⠀⠀⠀⠀⠀⠀⠀⠀⠀⠀⣿⣿⣿⣿⣿⣿⣿⣿⣿⣿⣿⣿⣿⣿⣿⣿⣿⣿⣿⣿⣿⣿⣧⡕⢕⢜⢿⢿⢿⢿⣿⣿⣿⣿⣿⣿⣿⣿⣿⣿⣿⣿⣿⣿⡜⢻⢿⣿⣿⣿⣿⣿⣿⣿⣿⣿⣿⣿⠀⠀⠀⠀⠀⠀⠀⠀⠀⠀⠀⠀</a:t>
            </a:r>
            <a:br/>
            <a:r>
              <a:t>⠀⠀⠀⠀⠀⠀⠀⠀⠀⠀⠀⣿⣿⣿⣿⣿⣿⣿⣿⣿⣿⣿⣿⣿⣿⣿⣿⣿⣿⣿⣿⣿⣿⣿⢟⡕⢕⢕⢕⢕⢕⢕⣿⣿⣿⣿⣿⣿⣿⣿⣿⣿⣿⢿⣿⡇⢕⢕⢝⢻⢿⣿⣿⣿⣿⣿⣿⣿⣿⠀⠀⠀⠀⠀⠀⠀⠀⠀⠀⠀⠀</a:t>
            </a:r>
            <a:br/>
            <a:r>
              <a:t>⠀⠀⠀⠀⠀⠀⠀⠀⠀⠀⠀⣿⣿⣿⣿⣿⣿⣿⣿⣿⣿⣿⣿⣿⣿⣿⣿⣿⣿⣿⣿⣿⡿⢇⢸⢇⢕⢕⢕⢕⢕⢱⣿⣿⣿⣿⣿⣿⣿⣿⣿⣿⡿⣸⣿⢕⢕⢕⢕⢕⢕⢕⢝⢝⢝⢟⢻⢿⢿⠀⠀⠀⠀⠀⠀⠀⠀⠀⠀⠀⠀</a:t>
            </a:r>
            <a:br/>
            <a:r>
              <a:t>⠀⠀⠀⠀⠀⠀⠀⠀⠀⠀⠀⣿⣿⣿⣿⣿⣿⣿⣿⣿⣿⣿⣿⣿⣿⣿⣿⣿⣿⡿⢟⢝⢕⢕⣿⡕⢕⢕⢕⢕⢕⢕⢸⣿⣿⣿⣿⣿⣿⣿⣿⡿⢱⣿⣿⢕⢕⢕⢕⢕⢕⢕⢕⢕⢕⢕⢕⢕⢕⠀⠀⠀⠀⠀⠀⠀⠀⠀⠀⠀⠀</a:t>
            </a:r>
            <a:br/>
            <a:r>
              <a:t>⠀⠀⠀⠀⠀⠀⠀⠀⠀⠀⠀⣿⣿⣿⣿⣿⣿⣿⣿⣿⣿⣿⣿⣿⣿⢿⢟⢝⢕⢕⠕⠑⠕⢕⣿⣧⢕⢕⢕⢕⢕⢕⢕⢜⢻⣿⣿⣿⣿⣿⡟⢕⣾⣿⡟⢕⢕⢕⢕⢕⢕⢕⢕⢕⢕⢕⢕⢕⢕⠀⠀⠀⠀⠀⠀⠀⠀⠀⠀⠀⠀</a:t>
            </a:r>
            <a:br/>
            <a:r>
              <a:t>⠀⠀⠀⠀⠀⠀⠀⠀⠀⠀⠀⣿⣿⣿⣿⣿⣿⣿⣿⣿⣿⡿⢟⢏⢕⠕⠕⠑⠑⠀⠀⠀⠁⠁⢹⣿⣧⡕⢕⢕⢕⣵⣕⣧⢕⢝⣿⣿⡿⢏⢕⣾⣿⣿⡇⢕⢕⢕⢕⢕⢕⢕⢕⢕⢕⢕⢕⢕⢕⠀⠀⠀⠀⠀⠀⠀⠀⠀⠀⠀⠀</a:t>
            </a:r>
            <a:br/>
            <a:r>
              <a:t>⠀⠀⠀⠀⠀⠀⠀⠀⠀⠀⠀⣟⢟⣿⣿⣿⣿⣿⢟⢏⢕⢕⠕⠑⠁⠀⠀⠀⠀⠀⠀⠀⠀⠀⢜⣿⣿⣷⣜⡳⡸⣿⣿⣿⡕⢕⢟⢏⢕⢕⣾⣿⣿⣿⢕⢕⢕⢕⢕⢕⢕⢕⢕⠕⢕⢕⢕⢕⢕⠀⠀⠀⠀⠀⠀⠀⠀⠀⠀⠀⠀</a:t>
            </a:r>
            <a:br/>
            <a:r>
              <a:t>⠀⠀⠀⠀⠀⠀⠀⠀⠀⠀⠀⣻⡇⣿⣟⢸⢝⢕⢕⢕⠑⠁⠀⠀⠀⠀⠀⠀⠀⠀⠀⠀⠀⠀⠁⢻⣿⣿⣿⣯⣕⣿⣿⣿⢇⢕⢕⢕⣱⣿⣿⣿⣿⣿⢕⢕⢕⢕⢕⢕⢕⢕⢕⠐⠀⠕⢕⢕⢕⠀⠀⠀⠀⠀⠀⠀⠀⠀⠀⠀⠀</a:t>
            </a:r>
            <a:br/>
            <a:r>
              <a:t>⠀⠀⠀⠀⠀⠀⠀⠀⠀⠀⠀⣿⣇⣿⣿⢇⢕⢕⠁⠐⠀⠀⠀⠀⠀⠀⠀⠀⠀⠀⠀⠀⠀⠀⠀⢸⣿⣿⣿⣿⣿⣿⡏⢕⢕⢕⣱⣾⣿⣿⣿⣿⣿⣿⢕⢕⢕⢕⢕⢕⢕⢕⠁⠀⠀⠀⢕⢕⢕⠀⠀⠀⠀⠀⠀⠀⠀⠀⠀⠀⠀</a:t>
            </a:r>
            <a:br/>
            <a:r>
              <a:t>⠀⠀⠀⠀⠀⠀⠀⠀⠀⠀⠀⣿⣼⣿⡿⢕⢕⠕⠀⠀⠀⠀⠀⠀⠀⠀⠀⠀⠀⠀⠀⠀⠀⠀⠀⢸⣿⣿⣿⣿⣿⣿⣿⣧⣱⣾⣿⣿⣿⣿⣿⣿⣿⡟⢕⢕⢕⢕⢕⢕⢕⠕⠀⠀⠀⠀⠀⠁⠑⠀⠀⠀⠀⠀⠀⠀⠀⠀⠀⠀⠀</a:t>
            </a:r>
            <a:br/>
            <a:r>
              <a:t>⠀⠀⠀⠀⠀⠀⠀⠀⠀⠀⠀⠛⠛⠛⠋⠑⠑⠀⠀⠀⠀⠀⠀⠀⠀⠀⠀⠀⠀⠀⠀⠀⠀⠀⠀⠘⠛⠛⠛⠛⠙⠑⠑⠘⠓⠓⠑⠙⠙⠙⠛⠛⠛⠑⠑⠑⠑⠑⠑⠑⠑⠀⠀⠀⠀⠀⠀⠀⠀⠀⠀⠀⠀⠀⠀⠀⠀⠀⠀⠀⠀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⠀⠀⠀⠀⠀⠀⠀⠀⠀⠀⠀⣿⣿⣿⣿⣿⣿⣿⣿⣿⣿⣿⣿⣿⣿⣿⣿⣿⡇⢕⢕⢕⢕⢕⢕⢕⣿⣿⣿⣿⣿⣿⣿⣿⣿⣟⢕⢕⢕⢄⢀⢁⢕⢕⢕⢕⣿⣿⣿⣿⣿⣿⣿⣿⣿⣿⣿⣿⣿⠀⠀⠀⠀⠀⠀⠀⠀⠀⠀⠀⠀</a:t>
            </a:r>
            <a:br/>
            <a:r>
              <a:t>⠀⠀⠀⠀⠀⠀⠀⠀⠀⠀⠀⣿⣿⣿⣿⣿⣿⣿⣿⣿⣿⣿⣿⣿⣿⣿⣿⣿⣇⢕⢕⢕⢕⢕⢕⢜⢟⢟⢟⢟⢻⢿⣿⣿⣿⣿⣷⡕⢕⢕⢕⢕⢕⢕⢕⢳⣿⣿⣿⣿⣿⣿⣿⣿⣿⣿⣿⣿⣿⠀⠀⠀⠀⠀⠀⠀⠀⠀⠀⠀⠀</a:t>
            </a:r>
            <a:br/>
            <a:r>
              <a:t>⠀⠀⠀⠀⠀⠀⠀⠀⠀⠀⠀⣿⣿⣿⣿⣿⣿⣿⣿⣿⣿⣿⣿⣿⣿⣿⣿⣿⢏⢕⢕⢕⢕⣱⣵⡕⢕⢕⠑⢗⢳⢷⣿⣿⣿⣿⣿⣿⢕⢕⢕⢕⢕⢕⢱⢿⣿⣿⣿⣿⣿⣿⣿⣿⣿⣿⣿⣿⣿⠀⠀⠀⠀⠀⠀⠀⠀⠀⠀⠀⠀</a:t>
            </a:r>
            <a:br/>
            <a:r>
              <a:t>⠀⠀⠀⠀⠀⠀⠀⠀⠀⠀⠀⣿⣿⣿⣿⣿⣿⣿⣿⣿⣿⣿⣿⣿⣿⣿⣿⣷⢕⢕⢕⢕⢕⣿⣿⣿⣇⢕⢕⢷⣷⣷⣾⣿⣿⣿⣿⣿⡕⢕⢕⣕⣱⢷⢷⣽⣿⣿⣿⣿⣿⣿⣿⣿⣿⣿⣿⣿⣿⠀⠀⠀⠀⠀⠀⠀⠀⠀⠀⠀⠀</a:t>
            </a:r>
            <a:br/>
            <a:r>
              <a:t>⠀⠀⠀⠀⠀⠀⠀⠀⠀⠀⠀⣿⣿⣿⣿⣿⣿⣿⣿⣿⣿⣿⣿⣿⣿⣿⣿⣿⣧⢕⢕⢕⣾⣿⣿⣿⣿⣿⣵⣱⣿⣿⣿⣿⣿⣿⣿⣿⣿⣷⣿⣿⢻⣿⣧⢹⣿⣿⣿⣿⣿⣿⣿⣿⣿⣿⣿⣿⣿⠀⠀⠀⠀⠀⠀⠀⠀⠀⠀⠀⠀</a:t>
            </a:r>
            <a:br/>
            <a:r>
              <a:t>⠀⠀⠀⠀⠀⠀⠀⠀⠀⠀⠀⣿⣿⣿⣿⣿⣿⣿⣿⣿⣿⣿⣿⣿⣿⣿⣿⣿⣿⢕⢱⢸⡿⢿⢿⣿⡇⢝⣿⣿⣿⣿⣿⣿⣿⣿⣿⣿⣿⣿⣿⣿⣧⢜⣿⣾⣿⣿⣿⣿⣿⣿⣿⣿⣿⣿⣿⣿⣿⠀⠀⠀⠀⠀⠀⠀⠀⠀⠀⠀⠀</a:t>
            </a:r>
            <a:br/>
            <a:r>
              <a:t>⠀⠀⠀⠀⠀⠀⠀⠀⠀⠀⠀⣿⣿⣿⣿⣿⣿⣿⣿⣿⣿⣿⣿⣿⣿⣿⣿⣿⣿⢕⢕⢕⢜⢻⣷⣾⣷⣇⢜⣿⣿⣿⣿⣿⣿⣿⣿⣿⣿⣿⣿⣿⣿⣿⣿⣿⣿⣿⣿⣿⣿⣿⣿⣿⣿⣿⣿⣿⣿⠀⠀⠀⠀⠀⠀⠀⠀⠀⠀⠀⠀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⠀⠀⠀⠀⠀⠀⠀⠀⠀⠀⠀⣿⣿⣿⣿⣿⣿⣿⣿⣿⣿⣿⣿⣿⣿⣿⣿⣿⣿⡕⢕⢕⢱⢕⢿⣿⣿⣿⣷⣿⣿⣿⣿⣿⣿⣿⣿⣿⣿⣿⣹⣿⣿⢏⣸⣿⣿⣿⣿⣿⣿⣿⣿⣿⣿⣿⣿⣿⣿⠀⠀⠀⠀⠀⠀⠀⠀⠀⠀⠀⠀</a:t>
            </a:r>
            <a:br/>
            <a:r>
              <a:t>⠀⠀⠀⠀⠀⠀⠀⠀⠀⠀⠀⣿⣿⣿⣿⣿⣿⣿⣿⣿⣿⣿⣿⣿⣿⣿⣿⣿⣿⣧⢕⢕⢕⢕⠱⠕⢘⢝⢙⢟⣿⣿⣿⣿⣿⣿⣿⣿⣿⣿⣿⣿⣇⣾⣿⣿⣿⣿⣿⣿⣿⣿⣿⣿⣿⣿⣿⣿⣿⠀⠀⠀⠀⠀⠀⠀⠀⠀⠀⠀⠀</a:t>
            </a:r>
            <a:br/>
            <a:r>
              <a:t>⠀⠀⠀⠀⠀⠀⠀⠀⠀⠀⠀⣿⣿⣿⣿⣿⣿⣿⣿⣿⣿⣿⣿⣿⣿⣿⣿⣿⣿⣿⣇⢕⢕⢔⢵⢵⢗⣱⣾⣷⣿⣿⣿⣿⣿⣿⣿⣿⣿⣿⣿⣿⣧⣿⣿⣿⣿⣿⣿⣿⣿⣿⣿⣿⣿⣿⣿⣿⣿⠀⠀⠀⠀⠀⠀⠀⠀⠀⠀⠀⠀</a:t>
            </a:r>
            <a:br/>
            <a:r>
              <a:t>⠀⠀⠀⠀⠀⠀⠀⠀⠀⠀⠀⣿⣿⣿⣿⣿⣿⣿⣿⣿⣿⣿⣿⣿⣿⣿⣿⣿⣿⣿⣿⣕⢕⢕⢕⢕⢸⣿⣿⣿⣿⣿⣿⣿⣿⣿⣿⣿⣿⣿⣿⣿⣿⣿⣿⣿⣿⣿⣿⣿⣿⣿⣿⣿⣿⣿⣿⣿⣿⠀⠀⠀⠀⠀⠀⠀⠀⠀⠀⠀⠀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⠀⠀⠀⠀⠀⠀⠀⠀⠀⠀⠀⣿⣿⣿⣿⣿⣿⣿⣿⣿⣿⣿⣿⣿⣿⣿⣿⣿⣿⣿⣿⣿⣇⢕⢕⢕⢱⣿⣿⣿⣿⣿⣿⣿⣿⣿⣿⣿⣿⣿⣿⣿⣿⣿⣿⣿⣿⣿⣿⣿⣿⣿⣿⣿⣿⣿⣿⣿⣿⠀⠀⠀⠀⠀⠀⠀⠀⠀⠀⠀⠀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⠀⠀⠀⠀⠀⠀⠀⠀⠀⠀⠀⣿⣿⣿⣿⣿⣿⣿⣿⣿⣿⣿⣿⣿⣿⣿⣿⣿⣿⣿⣿⣿⣿⣧⡕⢕⢕⢻⣿⣿⣿⣿⣿⣿⣿⣿⣿⣿⣿⣿⣿⣿⣿⢿⣯⢻⣿⣿⣿⣿⣿⣿⣿⣿⣿⣿⣿⣿⣿⠀⠀⠀⠀⠀⠀⠀⠀⠀⠀⠀⠀</a:t>
            </a:r>
            <a:br/>
            <a:r>
              <a:t>⠀⠀⠀⠀⠀⠀⠀⠀⠀⠀⠀⣿⣿⣿⣿⣿⣿⣿⣿⣿⣿⣿⣿⣿⣿⣿⣿⣿⣿⣿⣿⣿⣿⡿⡇⢕⢕⢕⢕⢕⢕⢕⣽⣿⣿⣿⣿⣿⣿⣿⣿⣿⣿⢹⣿⡇⢕⢝⢻⢿⣿⣿⣿⣿⣿⣿⣿⣿⣿⠀⠀⠀⠀⠀⠀⠀⠀⠀⠀⠀⠀</a:t>
            </a:r>
            <a:br/>
            <a:r>
              <a:t>⠀⠀⠀⠀⠀⠀⠀⠀⠀⠀⠀⣿⣿⣿⣿⣿⣿⣿⣿⣿⣿⣿⣿⣿⣿⣿⣿⣿⣿⣿⣿⣿⢟⢕⡯⢕⢕⢕⢕⢕⢕⢻⣿⣿⣿⣿⣿⣿⣿⣿⣿⣿⣿⢸⣿⡇⢕⢕⢕⢕⢕⢜⢝⢝⢟⢟⢿⢿⣿⠀⠀⠀⠀⠀⠀⠀⠀⠀⠀⠀⠀</a:t>
            </a:r>
            <a:br/>
            <a:r>
              <a:t>⠀⠀⠀⠀⠀⠀⠀⠀⠀⠀⠀⣿⣿⣿⣿⣿⣿⣿⣿⣿⣿⣿⣿⣿⣿⣿⣿⣿⣿⡿⢟⢕⢕⢸⣧⢕⢕⢕⢕⢕⢕⢕⢸⣿⣿⣿⣿⣿⣿⣿⣿⣿⢇⣼⣿⡇⢕⢕⢕⢕⢕⢕⢕⢕⢕⢕⢕⢕⢕⠀⠀⠀⠀⠀⠀⠀⠀⠀⠀⠀⠀</a:t>
            </a:r>
            <a:br/>
            <a:r>
              <a:t>⠀⠀⠀⠀⠀⠀⠀⠀⠀⠀⠀⣿⣿⣿⣿⣿⣿⣿⣿⣿⣿⣿⣿⣿⣿⢿⢟⢏⢕⢕⢕⢕⢕⢜⣿⣇⢕⢕⢕⢕⢕⢕⢕⢜⣿⣿⣿⣿⣿⣿⣿⢏⣱⣿⣿⢇⢕⢕⢕⢕⢕⢕⢕⢕⢕⢕⢕⢕⢕⠀⠀⠀⠀⠀⠀⠀⠀⠀⠀⠀⠀</a:t>
            </a:r>
            <a:br/>
            <a:r>
              <a:t>⠀⠀⠀⠀⠀⠀⠀⠀⠀⠀⠀⣿⣿⣿⣿⣿⣿⣿⣿⣿⣿⡿⢟⢏⢕⢕⠕⠑⠑⠀⠀⠀⠐⠁⢿⣿⣧⢱⡕⢱⣱⣧⣼⣿⣿⢻⣿⣿⣿⡿⢕⣱⣿⣿⡿⢕⢕⢕⢕⢕⢕⢕⢕⢕⢕⢕⢕⢕⢕⠀⠀⠀⠀⠀⠀⠀⠀⠀⠀⠀⠀</a:t>
            </a:r>
            <a:br/>
            <a:r>
              <a:t>⠀⠀⠀⠀⠀⠀⠀⠀⠀⠀⠀⢟⡟⣻⣿⣿⣿⢿⢟⢏⢕⢕⠕⠑⠀⠀⠀⠀⠀⠀⠀⠀⠀⠀⢸⣿⣿⣷⣽⢷⣿⣿⣿⣿⣧⢸⣿⡿⢏⢕⣵⣿⣿⣿⡇⢕⢕⢕⢕⢕⢕⢕⠁⠁⠑⢕⢕⢕⢕⠀⠀⠀⠀⠀⠀⠀⠀⠀⠀⠀⠀</a:t>
            </a:r>
            <a:br/>
            <a:r>
              <a:t>⠀⠀⠀⠀⠀⠀⠀⠀⠀⠀⠀⢝⣿⢸⣟⡣⢝⢕⢕⢕⠑⠑⠀⠀⠀⠀⠀⠀⠀⠀⠀⠀⠀⠀⢕⢿⣿⣿⣿⣿⣼⣿⣿⣿⣿⡟⢏⢕⣕⣾⣿⣿⣿⣿⡇⢕⢕⢕⢕⢕⢕⠕⠀⠀⠀⠕⢕⢕⢕⠀⠀⠀⠀⠀⠀⠀⠀⠀⠀⠀⠀</a:t>
            </a:r>
            <a:br/>
            <a:r>
              <a:t>⠀⠀⠀⠀⠀⠀⠀⠀⠀⠀⠀⣿⣿⣸⣿⡇⢕⢕⠑⠁⠀⠀⠀⠀⠀⠀⠀⠀⠀⠀⠀⠀⠀⠀⠀⢸⣿⣿⣿⣿⣿⣿⣿⡿⢝⢕⣱⣾⣿⣿⣿⣿⣿⣿⡇⢕⢕⢕⢕⢕⢕⠀⠀⠀⠀⠀⠁⢕⢕⠀⠀⠀⠀⠀⠀⠀⠀⠀⠀⠀⠀</a:t>
            </a:r>
            <a:br/>
            <a:r>
              <a:t>⠀⠀⠀⠀⠀⠀⠀⠀⠀⠀⠀⣿⢧⣿⣿⢧⢕⠅⠀⠀⠀⠀⠀⠀⠀⠀⠀⠀⠀⠀⠀⠀⠀⠀⠀⢕⣿⣿⣿⣿⣿⣿⢿⢷⣵⢾⢿⣿⣿⣿⣿⣿⣿⣿⡇⢕⢕⠁⠀⠑⠁⠀⠀⠀⠀⠀⠄⢕⢕⠀⠀⠀⠀⠀⠀⠀⠀⠀⠀⠀⠀</a:t>
            </a:r>
            <a:br/>
            <a:r>
              <a:t>⠀⠀⠀⠀⠀⠀⠀⠀⠀⠀⠀⠛⠙⠛⠛⠑⠑⠑⠀⠀⠀⠀⠀⠀⠀⠀⠀⠀⠀⠀⠀⠀⠀⠀⠀⠑⠛⠛⠛⠋⠉⠁⠙⠑⠚⠛⠓⠑⠑⠙⠙⠛⠛⠛⠑⠑⠀⠀⠀⠀⠀⠀⠀⠀⠀⠀⠐⠑⠑⠀⠀⠀⠀⠀⠀⠀⠀⠀⠀⠀⠀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⠀⠀⠀⠀⠀⠀⠀⠀⠀⠀⠀⣿⣿⣿⣿⣿⣿⣿⣿⣿⣿⣿⣿⣿⣿⣿⣿⡿⢕⢕⢕⢕⢕⢕⢕⣾⣿⣿⣿⣿⣿⣿⣿⣿⣿⢕⢕⢕⢔⢀⢀⠕⢕⢕⢕⢻⣿⣿⣿⣿⣿⣿⣿⣿⣿⣿⣿⣿⣿⠀⠀⠀⠀⠀⠀⠀⠀⠀⠀⠀⠀</a:t>
            </a:r>
            <a:br/>
            <a:r>
              <a:t>⠀⠀⠀⠀⠀⠀⠀⠀⠀⠀⠀⣿⣿⣿⣿⣿⣿⣿⣿⣿⣿⣿⣿⣿⣿⣿⣿⡇⢕⢕⢕⢕⢕⢕⢜⢟⢟⢟⢟⢻⢿⣿⣿⣿⣿⣷⣕⢕⢕⢕⢕⢕⢕⢕⢱⣼⣿⣿⣿⣿⣿⣿⣿⣿⣿⣿⣿⣿⣿⠀⠀⠀⠀⠀⠀⠀⠀⠀⠀⠀⠀</a:t>
            </a:r>
            <a:br/>
            <a:r>
              <a:t>⠀⠀⠀⠀⠀⠀⠀⠀⠀⠀⠀⣿⣿⣿⣿⣿⣿⣿⣿⣿⣿⣿⣿⣿⣿⣿⣿⡿⢕⢕⢕⢕⢕⣕⣕⢕⢕⠕⢕⢳⢷⣿⣿⣿⣿⣿⣿⡇⢕⢕⢕⢕⢕⢕⡾⣿⣿⣿⣿⣿⣿⣿⣿⣿⣿⣿⣿⣿⣿⠀⠀⠀⠀⠀⠀⠀⠀⠀⠀⠀⠀</a:t>
            </a:r>
            <a:br/>
            <a:r>
              <a:t>⠀⠀⠀⠀⠀⠀⠀⠀⠀⠀⠀⣿⣿⣿⣿⣿⣿⣿⣿⣿⣿⣿⣿⣿⣿⣿⣿⡕⢕⢕⢕⢕⢸⣿⣿⣷⢕⢕⢵⢵⣷⣾⣿⣿⣿⣿⣿⣧⢕⢕⣕⣱⣵⢷⢧⣿⣿⣿⣿⣿⣿⣿⣿⣿⣿⣿⣿⣿⣿⠀⠀⠀⠀⠀⠀⠀⠀⠀⠀⠀⠀</a:t>
            </a:r>
            <a:br/>
            <a:r>
              <a:t>⠀⠀⠀⠀⠀⠀⠀⠀⠀⠀⠀⣿⣿⣿⣿⣿⣿⣿⣿⣿⣿⣿⣿⣿⣿⣿⣿⣷⢕⢕⢕⢱⣿⣿⣿⣿⣿⣇⣕⣸⣿⣿⣿⣿⣿⣿⣿⣿⣷⣿⣿⡟⢿⣿⡜⣿⣿⣿⣿⣿⣿⣿⣿⣿⣿⣿⣿⣿⣿⠀⠀⠀⠀⠀⠀⠀⠀⠀⠀⠀⠀</a:t>
            </a:r>
            <a:br/>
            <a:r>
              <a:t>⠀⠀⠀⠀⠀⠀⠀⠀⠀⠀⠀⣿⣿⣿⣿⣿⣿⣿⣿⣿⣿⣿⣿⣿⣿⣿⣿⣿⡇⢕⢕⣾⣿⣿⣿⣿⢝⢿⣿⣿⣿⣿⣿⣿⣿⣿⣿⣿⣿⣿⣿⣷⡕⢹⣷⣿⣿⣿⣿⣿⣿⣿⣿⣿⣿⣿⣿⣿⣿⠀⠀⠀⠀⠀⠀⠀⠀⠀⠀⠀⠀</a:t>
            </a:r>
            <a:br/>
            <a:r>
              <a:t>⠀⠀⠀⠀⠀⠀⠀⠀⠀⠀⠀⣿⣿⣿⣿⣿⣿⣿⣿⣿⣿⣿⣿⣿⣿⣿⣿⣿⡇⢕⢕⢜⢳⢷⣮⣿⣧⡕⢻⣿⣿⣿⣿⣿⣿⣿⣿⣿⣿⣿⣿⣿⣿⣿⣿⣿⣿⣿⣿⣿⣿⣿⣿⣿⣿⣿⣿⣿⣿⠀⠀⠀⠀⠀⠀⠀⠀⠀⠀⠀⠀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⠀⠀⠀⠀⠀⠀⠀⠀⠀⠀⠀⣿⣿⣿⣿⣿⣿⣿⣿⣿⣿⣿⣿⣿⣿⣿⣿⣿⣧⢕⢕⢕⢕⢸⣿⣿⣿⣿⣾⣿⣿⣿⣿⣿⣿⣿⣿⣿⣿⣟⣿⣿⡟⣕⣿⣿⣿⣿⣿⣿⣿⣿⣿⣿⣿⣿⣿⣿⣿⠀⠀⠀⠀⠀⠀⠀⠀⠀⠀⠀⠀</a:t>
            </a:r>
            <a:br/>
            <a:r>
              <a:t>⠀⠀⠀⠀⠀⠀⠀⠀⠀⠀⠀⣿⣿⣿⣿⣿⣿⣿⣿⣿⣿⣿⣿⣿⣿⣿⣿⣿⣿⡕⢕⢕⢕⢕⢕⠜⠝⢝⢝⢿⣿⣿⣿⣿⣿⣿⣿⣿⣿⣿⣿⣿⡇⣿⣿⣿⣿⣿⣿⣿⣿⣿⣿⣿⣿⣿⣿⣿⣿⠀⠀⠀⠀⠀⠀⠀⠀⠀⠀⠀⠀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⠀⠀⠀⠀⠀⠀⠀⠀⠀⠀⠀⣿⣿⣿⣿⣿⣿⣿⣿⣿⣿⣿⣿⣿⣿⣿⣿⣿⣿⣷⡕⢕⢕⢅⢰⡵⢕⣱⣾⣾⣿⣿⣿⣿⣿⣿⣿⣿⣿⣿⣿⣿⣷⣿⣿⣿⣿⣿⣿⣿⣿⣿⣿⣿⣿⣿⣿⣿⣿⠀⠀⠀⠀⠀⠀⠀⠀⠀⠀⠀⠀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⠀⠀⠀⠀⠀⠀⠀⠀⠀⠀⠀⣿⣿⣿⣿⣿⣿⣿⣿⣿⣿⣿⣿⣿⣿⣿⣿⣿⣿⣿⣷⡕⢕⢕⢕⢕⢾⣿⣿⣿⣿⣿⣿⣿⣿⣿⣿⣿⣿⣿⣿⣿⣿⣿⣿⣿⣿⣿⣿⣿⣿⣿⣿⣿⣿⣿⣿⣿⣿⠀⠀⠀⠀⠀⠀⠀⠀⠀⠀⠀⠀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⠀⠀⠀⠀⠀⠀⠀⠀⠀⠀⠀⣿⣿⣿⣿⣿⣿⣿⣿⣿⣿⣿⣿⣿⣿⣿⣿⣿⣿⣿⣿⣷⡕⢕⢕⢕⢱⣿⣿⣿⣿⣿⣿⣿⣿⣿⣿⣿⣿⣿⣿⣿⣿⣿⣿⣿⣿⣿⣿⣿⣿⣿⣿⣿⣿⣿⣿⣿⣿⠀⠀⠀⠀⠀⠀⠀⠀⠀⠀⠀⠀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⠀⠀⠀⠀⠀⠀⠀⠀⠀⠀⠀⣿⣿⣿⣿⣿⣿⣿⣿⣿⣿⣿⣿⣿⣿⣿⣿⣿⣿⣿⣿⣿⣿⣕⢕⢕⢕⢿⣿⣿⣿⣿⣿⣿⣿⣿⣿⣿⣿⣿⣿⣿⣿⣿⣿⢿⣿⣿⣿⣿⣿⣿⣿⣿⣿⣿⣿⣿⣿⠀⠀⠀⠀⠀⠀⠀⠀⠀⠀⠀⠀</a:t>
            </a:r>
            <a:br/>
            <a:r>
              <a:t>⠀⠀⠀⠀⠀⠀⠀⠀⠀⠀⠀⣿⣿⣿⣿⣿⣿⣿⣿⣿⣿⣿⣿⣿⣿⣿⣿⣿⣿⣿⣿⣿⣿⣿⡇⢕⢕⢕⢕⢜⢝⢝⣿⣿⣿⣿⣿⣿⣿⣿⣿⣿⣿⢸⣿⡕⢜⢝⢿⣿⣿⣿⣿⣿⣿⣿⣿⣿⣿⠀⠀⠀⠀⠀⠀⠀⠀⠀⠀⠀⠀</a:t>
            </a:r>
            <a:br/>
            <a:r>
              <a:t>⠀⠀⠀⠀⠀⠀⠀⠀⠀⠀⠀⣿⣿⣿⣿⣿⣿⣿⣿⣿⣿⣿⣿⣿⣿⣿⣿⣿⣿⣿⣿⣿⡿⢇⡇⢕⢕⢕⢕⢕⢕⢿⣿⣿⣿⣿⣿⣿⣿⣿⣿⣿⣿⢜⣿⡇⢕⢕⢕⢕⢜⢝⢝⢟⢿⢿⢿⣿⣿⠀⠀⠀⠀⠀⠀⠀⠀⠀⠀⠀⠀</a:t>
            </a:r>
            <a:br/>
            <a:r>
              <a:t>⠀⠀⠀⠀⠀⠀⠀⠀⠀⠀⠀⣿⣿⣿⣿⣿⣿⣿⣿⣿⣿⣿⣿⣿⣿⣿⣿⣿⣿⣿⡿⢏⢕⢸⣇⢕⢕⢕⢕⢕⢕⢕⢹⣿⣿⣿⣿⣿⣿⣿⣿⣿⡏⣸⣿⡇⢕⢕⢕⢕⢕⢕⢕⢕⢕⢕⢕⢕⢕⠀⠀⠀⠀⠀⠀⠀⠀⠀⠀⠀⠀</a:t>
            </a:r>
            <a:br/>
            <a:r>
              <a:t>⠀⠀⠀⠀⠀⠀⠀⠀⠀⠀⠀⣿⣿⣿⣿⣿⣿⣿⣿⣿⣿⣿⣿⣿⣿⣿⣿⡿⢟⢏⢕⢕⢕⢸⣿⡕⢕⢕⢕⢕⢕⢕⢕⢝⣿⣿⣿⣿⣿⣿⣿⡟⢕⣿⣿⡇⢕⢕⢕⢕⢕⢕⢕⢕⢕⢕⢕⢕⢕⠀⠀⠀⠀⠀⠀⠀⠀⠀⠀⠀⠀</a:t>
            </a:r>
            <a:br/>
            <a:r>
              <a:t>⠀⠀⠀⠀⠀⠀⠀⠀⠀⠀⠀⣿⣿⣿⣿⣿⣿⣿⣿⣿⣿⣿⣿⡿⢟⢏⢕⢕⠕⠑⠁⠁⠁⠁⢿⣿⣕⢕⡕⢕⢱⣵⣵⣷⣿⣿⣿⣿⣿⣿⢏⢕⣾⣿⣿⢕⢕⢕⢕⢕⢕⢕⢕⢕⢕⢕⢕⢕⢕⠀⠀⠀⠀⠀⠀⠀⠀⠀⠀⠀⠀</a:t>
            </a:r>
            <a:br/>
            <a:r>
              <a:t>⠀⠀⠀⠀⠀⠀⠀⠀⠀⠀⠀⢟⣟⢻⣿⣿⣿⣿⣿⣿⢿⢟⢝⢕⠕⠁⠁⠀⠁⠀⠀⠀⠀⠀⢸⣿⣿⣧⣿⣷⣿⣿⣿⣿⣿⢻⣿⣿⡿⢇⢕⣾⣿⣿⣿⢕⢕⢕⢕⢕⢕⢕⢕⠑⠕⢕⢕⢕⢕⠀⠀⠀⠀⠀⠀⠀⠀⠀⠀⠀⠀</a:t>
            </a:r>
            <a:br/>
            <a:r>
              <a:t>⠀⠀⠀⠀⠀⠀⠀⠀⠀⠀⠀⢽⣿⣸⣿⣏⢝⢝⢝⢕⢕⢕⠅⠀⠀⠀⠀⠀⠀⠀⠀⠀⠀⠀⠁⢻⣿⣿⣿⣯⣽⣿⣿⣿⣿⣿⢿⢏⢕⣱⣿⣿⣿⣿⣿⢕⢕⢕⢕⢕⢕⢕⢕⠀⠀⠑⢕⢕⢕⠀⠀⠀⠀⠀⠀⠀⠀⠀⠀⠀⠀</a:t>
            </a:r>
            <a:br/>
            <a:r>
              <a:t>⠀⠀⠀⠀⠀⠀⠀⠀⠀⠀⠀⢿⣿⢱⣿⣿⢕⢕⠕⠑⠁⠀⠀⠀⠀⠀⠀⠀⠀⠀⠀⠀⠀⠀⠀⢜⣿⣿⣿⣿⣿⣿⣿⣿⡿⢝⢕⣱⣾⣿⣿⣿⣿⣿⣿⢕⢕⢕⢕⢕⢕⢕⢕⠀⠀⠀⠀⠕⠕⠀⠀⠀⠀⠀⠀⠀⠀⠀⠀⠀⠀</a:t>
            </a:r>
            <a:br/>
            <a:r>
              <a:t>⠀⠀⠀⠀⠀⠀⠀⠀⠀⠀⠀⣿⡯⣾⣿⢧⢕⠕⠁⠁⠀⠀⠀⠀⠀⠀⠀⠀⠀⠀⠀⠀⠀⠀⠀⢕⢿⣿⣿⣿⣿⣿⣿⣿⣕⣱⣾⣿⣿⣿⣿⣿⣿⣿⣿⢕⢕⢕⢕⢕⢕⢕⠀⠀⠀⠀⠀⠀⠀⠀⠀⠀⠀⠀⠀⠀⠀⠀⠀⠀⠀</a:t>
            </a:r>
            <a:br/>
            <a:r>
              <a:t>⠀⠀⠀⠀⠀⠀⠀⠀⠀⠀⠀⠛⠃⠛⠛⠑⠑⠐⠀⠀⠀⠀⠀⠀⠀⠀⠀⠀⠀⠀⠀⠀⠀⠀⠀⠀⠘⠛⠛⠛⠛⠛⠙⠃⠙⠛⠓⠘⠙⠙⠛⠛⠛⠛⠋⠑⠑⠑⠑⠑⠑⠁⠀⠀⠀⠀⠀⠀⠀⠀⠀⠀⠀⠀⠀⠀⠀⠀⠀⠀⠀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⠀⠀⠀⠀⠀⠀⠀⠀⠀⠀⠀⣿⣿⣿⣿⣿⣿⣿⣿⣿⣿⣿⣿⣿⣿⣿⡇⢕⢕⢕⢕⢕⢕⢕⣹⣿⣿⣿⣿⣿⣿⣿⣿⣗⢕⢕⢕⢄⢀⢀⢕⢕⢕⢜⣿⣿⣿⣿⣿⣿⣿⣿⣿⣿⣿⣿⣿⣿⣿⠀⠀⠀⠀⠀⠀⠀⠀⠀⠀⠀⠀</a:t>
            </a:r>
            <a:br/>
            <a:r>
              <a:t>⠀⠀⠀⠀⠀⠀⠀⠀⠀⠀⠀⣿⣿⣿⣿⣿⣿⣿⣿⣿⣿⣿⣿⣿⣿⣿⡇⢕⢕⢕⢕⢕⢕⢱⣿⡿⢿⢿⣿⣿⣿⣿⣿⣿⣷⡕⢕⢕⢕⢕⢕⢕⢕⢱⣿⣿⣿⣿⣿⣿⣿⣿⣿⣿⣿⣿⣿⣿⣿⠀⠀⠀⠀⠀⠀⠀⠀⠀⠀⠀⠀</a:t>
            </a:r>
            <a:br/>
            <a:r>
              <a:t>⠀⠀⠀⠀⠀⠀⠀⠀⠀⠀⠀⣿⣿⣿⣿⣿⣿⣿⣿⣿⣿⣿⣿⣿⣿⣿⣧⢕⢕⢕⢕⢕⢕⢕⢕⢕⢕⢱⣵⣾⣿⣿⣿⣿⣿⣿⡇⢕⢕⢕⢕⢕⢕⣾⣿⣿⣿⣿⣿⣿⣿⣿⣿⣿⣿⣿⣿⣿⣿⠀⠀⠀⠀⠀⠀⠀⠀⠀⠀⠀⠀</a:t>
            </a:r>
            <a:br/>
            <a:r>
              <a:t>⠀⠀⠀⠀⠀⠀⠀⠀⠀⠀⠀⣿⣿⣿⣿⣿⣿⣿⣿⣿⣿⣿⣿⣿⣿⣿⡟⢕⢕⢕⢕⢕⣿⣿⣕⢕⢕⢕⣣⣵⣽⣿⣿⣿⣿⣿⣧⢕⢕⣕⣕⣵⢷⢿⣿⣿⣿⣿⣿⣿⣿⣿⣿⣿⣿⣿⣿⣿⣿⠀⠀⠀⠀⠀⠀⠀⠀⠀⠀⠀⠀</a:t>
            </a:r>
            <a:br/>
            <a:r>
              <a:t>⠀⠀⠀⠀⠀⠀⠀⠀⠀⠀⠀⣿⣿⣿⣿⣿⣿⣿⣿⣿⣿⣿⣿⣿⣿⣿⣧⢕⢕⢕⢕⢸⣿⣿⣿⣷⡕⢕⢸⣿⣿⣿⣿⣿⣿⣿⣿⣷⣾⣿⣿⢿⣿⣇⣿⣿⣿⣿⣿⣿⣿⣿⣿⣿⣿⣿⣿⣿⣿⠀⠀⠀⠀⠀⠀⠀⠀⠀⠀⠀⠀</a:t>
            </a:r>
            <a:br/>
            <a:r>
              <a:t>⠀⠀⠀⠀⠀⠀⠀⠀⠀⠀⠀⣿⣿⣿⣿⣿⣿⣿⣿⣿⣿⣿⣿⣿⣿⣿⣿⣇⢕⢕⢱⣿⣿⣿⣿⡟⢷⣷⣿⣿⣿⣿⣿⣿⣿⣿⣿⣿⣿⣿⣿⡕⢝⣿⣿⣿⣿⣿⣿⣿⣿⣿⣿⣿⣿⣿⣿⣿⣿⠀⠀⠀⠀⠀⠀⠀⠀⠀⠀⠀⠀</a:t>
            </a:r>
            <a:br/>
            <a:r>
              <a:t>⠀⠀⠀⠀⠀⠀⠀⠀⠀⠀⠀⣿⣿⣿⣿⣿⣿⣿⣿⣿⣿⣿⣿⣿⣿⣿⣿⣿⢕⢕⢜⣿⣝⣝⣿⣧⡕⢻⣿⣿⣿⣿⣿⣿⣿⣿⣿⣿⣿⣿⣿⣿⣿⣿⣿⣿⣿⣿⣿⣿⣿⣿⣿⣿⣿⣿⣿⣿⣿⠀⠀⠀⠀⠀⠀⠀⠀⠀⠀⠀⠀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⠀⠀⠀⠀⠀⠀⠀⠀⠀⠀⠀⣿⣿⣿⣿⣿⣿⣿⣿⣿⣿⣿⣿⣿⣿⣿⣿⣿⢕⢕⢕⢕⢝⢿⣿⣿⣿⣧⣿⣿⣿⣿⣿⣿⣿⣿⣿⣿⣿⣻⣿⣿⢫⣽⣿⣿⣿⣿⣿⣿⣿⣿⣿⣿⣿⣿⣿⣿⣿⠀⠀⠀⠀⠀⠀⠀⠀⠀⠀⠀⠀</a:t>
            </a:r>
            <a:br/>
            <a:r>
              <a:t>⠀⠀⠀⠀⠀⠀⠀⠀⠀⠀⠀⣿⣿⣿⣿⣿⣿⣿⣿⣿⣿⣿⣿⣿⣿⣿⣿⣿⣇⢕⢕⢕⢕⢜⢟⡟⢻⢿⢻⣿⣿⣿⣿⣿⣿⣿⣿⣿⣿⣿⣿⣿⢼⣿⣿⣿⣿⣿⣿⣿⣿⣿⣿⣿⣿⣿⣿⣿⣿⠀⠀⠀⠀⠀⠀⠀⠀⠀⠀⠀⠀</a:t>
            </a:r>
            <a:br/>
            <a:r>
              <a:t>⠀⠀⠀⠀⠀⠀⠀⠀⠀⠀⠀⣿⣿⣿⣿⣿⣿⣿⣿⣿⣿⣿⣿⣿⣿⣿⣿⣿⣿⡕⢕⢕⢕⠕⢜⢕⢕⣔⣷⣽⣿⣿⣿⣿⣿⣿⣿⣿⣿⣿⣿⣿⣾⣿⣿⣿⣿⣿⣿⣿⣿⣿⣿⣿⣿⣿⣿⣿⣿⠀⠀⠀⠀⠀⠀⠀⠀⠀⠀⠀⠀</a:t>
            </a:r>
            <a:br/>
            <a:r>
              <a:t>⠀⠀⠀⠀⠀⠀⠀⠀⠀⠀⠀⣿⣿⣿⣿⣿⣿⣿⣿⣿⣿⣿⣿⣿⣿⣿⣿⣿⣿⣿⣕⢕⢕⢕⢟⢱⣵⣿⣿⣿⣿⣿⣿⣿⣿⣿⣿⣿⣿⣿⣿⣿⣿⣿⣿⣿⣿⣿⣿⣿⣿⣿⣿⣿⣿⣿⣿⣿⣿⠀⠀⠀⠀⠀⠀⠀⠀⠀⠀⠀⠀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⠀⠀⠀⠀⠀⠀⠀⠀⠀⠀⠀⣿⣿⣿⣿⣿⣿⣿⣿⣿⣿⣿⣿⣿⣿⣿⣿⣿⣿⣿⣿⣇⢕⢕⢕⢕⢹⣿⣿⣿⣿⣿⣿⣿⣿⣿⣿⣿⣿⣿⣿⣿⣿⣿⣿⣿⣿⣿⣿⣿⣿⣿⣿⣿⣿⣿⣿⣿⣿⠀⠀⠀⠀⠀⠀⠀⠀⠀⠀⠀⠀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⠀⠀⠀⠀⠀⠀⠀⠀⠀⠀⠀⣿⣿⣿⣿⣿⣿⣿⣿⣿⣿⣿⣿⣿⣿⣿⣿⣿⣿⣿⣿⣿⣧⡕⢕⢕⢜⣿⣿⣿⣿⣿⣿⣿⣿⣿⣿⣿⣿⣿⣿⣿⣿⣿⣿⣿⣿⣿⣿⣿⣿⣿⣿⣿⣿⣿⣿⣿⣿⠀⠀⠀⠀⠀⠀⠀⠀⠀⠀⠀⠀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⠀⠀⠀⠀⠀⠀⠀⠀⠀⠀⠀⣿⣿⣿⣿⣿⣿⣿⣿⣿⣿⣿⣿⣿⣿⣿⣿⣿⣿⣿⣿⣿⣿⣷⡕⢕⢕⢝⢟⢟⢿⢿⣿⣿⣿⣿⣿⣿⣿⣿⣿⣿⣿⢹⣿⡕⢝⢻⢿⣿⣿⣿⣿⣿⣿⣿⣿⣿⣿⠀⠀⠀⠀⠀⠀⠀⠀⠀⠀⠀⠀</a:t>
            </a:r>
            <a:br/>
            <a:r>
              <a:t>⠀⠀⠀⠀⠀⠀⠀⠀⠀⠀⠀⣿⣿⣿⣿⣿⣿⣿⣿⣿⣿⣿⣿⣿⣿⣿⣿⣿⣿⣿⣿⣿⣿⡟⡇⢕⢕⢕⢕⢕⢕⣾⣿⣿⣿⣿⣿⣿⣿⣿⣿⣿⣿⢸⣿⡇⢕⢕⢕⢜⢝⢝⢟⢟⢿⢿⢿⣿⣿⠀⠀⠀⠀⠀⠀⠀⠀⠀⠀⠀⠀</a:t>
            </a:r>
            <a:br/>
            <a:r>
              <a:t>⠀⠀⠀⠀⠀⠀⠀⠀⠀⠀⠀⣿⣿⣿⣿⣿⣿⣿⣿⣿⣿⣿⣿⣿⣿⣿⣿⣿⣿⣿⣿⣿⢏⢸⡇⢕⢕⢕⢕⢕⢕⢝⢻⣿⣿⣿⣿⣿⣿⣿⣿⣿⡟⢸⣿⡇⢕⢕⢕⢕⢕⢕⢕⢕⢕⢕⢕⢕⢕⠀⠀⠀⠀⠀⠀⠀⠀⠀⠀⠀⠀</a:t>
            </a:r>
            <a:br/>
            <a:r>
              <a:t>⠀⠀⠀⠀⠀⠀⠀⠀⠀⠀⠀⣿⣿⣿⣿⣿⣿⣿⣿⣿⣿⣿⣿⣿⣿⣿⣿⣿⣿⣿⢟⢕⢕⢸⣷⢕⢕⢕⢕⢕⢕⢕⢕⢻⣿⣿⣿⣿⣿⣿⣿⡿⢕⣿⣿⡇⢕⢕⢕⢕⢕⢕⢕⢕⢕⢕⢕⢕⢕⠀⠀⠀⠀⠀⠀⠀⠀⠀⠀⠀⠀</a:t>
            </a:r>
            <a:br/>
            <a:r>
              <a:t>⠀⠀⠀⠀⠀⠀⠀⠀⠀⠀⠀⣿⣿⣿⣿⣿⣿⣿⣿⣿⣿⣿⣿⣿⣿⣿⢿⢟⢝⢕⠕⠕⠕⢕⣿⣧⡕⢕⢕⢕⢕⡕⢱⣿⣿⣿⣿⣿⣿⣿⡿⢕⣸⣿⣿⢇⢕⢕⢕⢕⢕⢕⢕⢕⢕⢕⢕⢕⢕⠀⠀⠀⠀⠀⠀⠀⠀⠀⠀⠀⠀</a:t>
            </a:r>
            <a:br/>
            <a:r>
              <a:t>⠀⠀⠀⠀⠀⠀⠀⠀⠀⠀⠀⢗⣟⢻⣿⣿⣿⣿⣿⣿⣿⣿⡿⢟⢏⠕⠕⠑⠑⠀⠀⠀⠀⠀⢸⣿⣿⣜⣷⣵⣵⣿⣿⣿⣿⣿⣿⣿⣿⢏⢕⣱⣿⣿⣿⢕⢕⢕⢕⢕⢕⢕⢕⢕⢕⢕⢕⢕⢕⠀⠀⠀⠀⠀⠀⠀⠀⠀⠀⠀⠀</a:t>
            </a:r>
            <a:br/>
            <a:r>
              <a:t>⠀⠀⠀⠀⠀⠀⠀⠀⠀⠀⠀⢽⣯⣸⣿⡏⢝⢽⣿⢿⢟⢝⢕⠕⠁⠀⠀⠀⠀⠀⠀⠀⠀⠀⠁⢻⣿⣿⣿⣽⢿⣿⣿⣿⣿⣿⣿⢿⢇⢕⣼⣿⣿⣿⣿⢕⢕⢕⢕⢕⢕⢕⢕⢕⢕⠕⢕⢕⢕⠀⠀⠀⠀⠀⠀⠀⠀⠀⠀⠀⠀</a:t>
            </a:r>
            <a:br/>
            <a:r>
              <a:t>⠀⠀⠀⠀⠀⠀⠀⠀⠀⠀⠀⢿⣿⢺⣿⡿⢕⢏⢕⢕⠕⠑⠁⠀⠀⠀⠀⠀⠀⠀⠀⠀⠀⠀⠀⢜⣿⣿⣿⣿⣿⣾⣿⣿⣿⢟⢕⢕⣱⣾⣿⣿⣿⣿⣿⡇⢕⢕⢕⢕⢕⢕⢕⢕⢅⠄⠀⢕⢕⠀⠀⠀⠀⠀⠀⠀⠀⠀⠀⠀⠀</a:t>
            </a:r>
            <a:br/>
            <a:r>
              <a:t>⠀⠀⠀⠀⠀⠀⠀⠀⠀⠀⠀⣿⡏⣿⣿⢧⢕⢕⢑⠐⠀⠀⠀⠀⠀⠀⠀⠀⠀⠀⠀⠀⠀⠀⠀⠁⢸⣿⣿⣿⣿⣿⣿⣿⣕⢕⣱⣾⣿⣿⣿⣿⣿⣿⣿⡇⢕⢕⢕⢕⢕⢕⢕⢕⢁⠀⠔⢕⢕⠀⠀⠀⠀⠀⠀⠀⠀⠀⠀⠀⠀</a:t>
            </a:r>
            <a:br/>
            <a:r>
              <a:t>⠀⠀⠀⠀⠀⠀⠀⠀⠀⠀⠀⠛⠓⠛⠛⠑⠑⠐⠀⠀⠀⠀⠀⠀⠀⠀⠀⠀⠀⠀⠀⠀⠀⠀⠀⠀⠘⠛⠛⠛⠛⠛⠛⠛⠛⠛⠋⠙⠛⠛⠛⠛⠛⠛⠛⠑⠑⠑⠑⠑⠑⠑⠑⠑⠑⠀⠑⠑⠑⠀⠀⠀⠀⠀⠀⠀⠀⠀⠀⠀⠀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⠀⠀⠀⠀⠀⠀⠀⠀⠀⠀⠀⣿⣿⣿⣿⣿⣿⣿⣿⣿⣷⢕⢄⢕⠀⢕⢔⢔⢕⢕⢕⢕⣾⣿⣿⣿⣿⣿⣿⢕⢕⢕⢕⢀⠀⠀⠀⢕⢕⢜⣿⣿⣿⣿⣿⣿⣿⣿⣿⣿⣿⣿⣿⣿⣿⣿⣿⣿⣿⠀⠀⠀⠀⠀⠀⠀⠀⠀⠀⠀⠀</a:t>
            </a:r>
            <a:br/>
            <a:r>
              <a:t>⠀⠀⠀⠀⠀⠀⠀⠀⠀⠀⠀⣿⣿⣿⣿⣿⣿⣿⣿⣿⣿⣧⡕⢕⢕⢕⢕⢕⢕⢕⢕⢸⣿⣿⣿⣿⣿⣿⣿⣧⡕⢕⢕⢕⢐⢀⢔⢕⢕⢕⢹⣿⣿⣿⣿⣿⣿⣿⣿⣿⣿⣿⣿⣿⣿⣿⣿⣿⣿⠀⠀⠀⠀⠀⠀⠀⠀⠀⠀⠀⠀</a:t>
            </a:r>
            <a:br/>
            <a:r>
              <a:t>⠀⠀⠀⠀⠀⠀⠀⠀⠀⠀⠀⣿⣿⣿⣿⣿⣿⣿⣿⣿⣿⣿⣷⡕⢕⢕⢕⢕⢕⢕⢕⣸⣿⣿⣿⣿⣿⣿⣿⣿⣿⣕⢕⢕⢕⢕⢕⢕⢕⢕⢕⣿⣿⣿⣿⣿⣿⣿⣿⣿⣿⣿⣿⣿⣿⣿⣿⣿⣿⠀⠀⠀⠀⠀⠀⠀⠀⠀⠀⠀⠀</a:t>
            </a:r>
            <a:br/>
            <a:r>
              <a:t>⠀⠀⠀⠀⠀⠀⠀⠀⠀⠀⠀⣿⣿⣿⣿⣿⣿⣿⣿⣿⣿⣿⣿⣷⢕⢕⢕⢕⢕⢕⢕⢿⡿⢿⢟⢿⢿⣿⣿⣿⣿⣿⣷⣕⢕⢕⢕⢕⢕⢕⢱⣿⣿⣿⣿⣿⣿⣿⣿⣿⣿⣿⣿⣿⣿⣿⣿⣿⣿⠀⠀⠀⠀⠀⠀⠀⠀⠀⠀⠀⠀</a:t>
            </a:r>
            <a:br/>
            <a:r>
              <a:t>⠀⠀⠀⠀⠀⠀⠀⠀⠀⠀⠀⣿⣿⣿⣿⣿⣿⣿⣿⣿⣿⣿⣿⣿⡕⢕⢕⢕⢕⢕⢕⣕⢕⢕⢕⢱⢿⣿⣿⣿⣿⣿⣿⣿⢕⢕⢕⢕⢕⣵⣷⣿⣿⣿⣿⣿⣿⣿⣿⣿⣿⣿⣿⣿⣿⣿⣿⣿⣿⠀⠀⠀⠀⠀⠀⠀⠀⠀⠀⠀⠀</a:t>
            </a:r>
            <a:br/>
            <a:r>
              <a:t>⠀⠀⠀⠀⠀⠀⠀⠀⠀⠀⠀⣿⣿⣿⣿⣿⣿⣿⣿⣿⣿⣿⣿⣿⡇⢕⢕⢕⢕⢸⣿⣿⡕⢕⢕⢸⣷⣿⣿⣿⣿⣿⣿⣿⣷⣕⣵⣷⣿⣿⣿⢻⣿⣿⣿⣿⣿⣿⣿⣿⣿⣿⣿⣿⣿⣿⣿⣿⣿⠀⠀⠀⠀⠀⠀⠀⠀⠀⠀⠀⠀</a:t>
            </a:r>
            <a:br/>
            <a:r>
              <a:t>⠀⠀⠀⠀⠀⠀⠀⠀⠀⠀⠀⣿⣿⣿⣿⣿⣿⣿⣿⣿⣿⣿⣿⣿⣇⢕⢕⢕⢕⣸⣿⣿⣿⣧⢕⢕⣸⣿⣿⣿⣿⣿⣿⣿⣿⣿⣿⣿⣯⡝⢿⣿⣿⣿⣿⣿⣿⣿⣿⣿⣿⣿⣿⣿⣿⣿⣿⣿⣿⠀⠀⠀⠀⠀⠀⠀⠀⠀⠀⠀⠀</a:t>
            </a:r>
            <a:br/>
            <a:r>
              <a:t>⠀⠀⠀⠀⠀⠀⠀⠀⠀⠀⠀⣿⣿⣿⣿⣿⣿⣿⣿⣿⣿⣿⣿⣿⣿⡕⢕⢕⢱⣿⣿⣿⣿⡿⢿⣿⣿⣿⣿⣿⣿⣿⣿⣿⣿⣿⣿⣿⣿⣷⣾⣿⣿⣿⣿⣿⣿⣿⣿⣿⣿⣿⣿⣿⣿⣿⣿⣿⣿⠀⠀⠀⠀⠀⠀⠀⠀⠀⠀⠀⠀</a:t>
            </a:r>
            <a:br/>
            <a:r>
              <a:t>⠀⠀⠀⠀⠀⠀⠀⠀⠀⠀⠀⣿⣿⣿⣿⣿⣿⣿⣿⣿⣿⣿⣿⣿⣿⣿⡕⢕⢜⣿⣿⣿⣿⣿⣕⢹⣿⣿⣿⣿⣿⣿⣿⣿⣿⣿⣿⣿⣿⣿⡿⣿⣿⣿⣿⣿⣿⣿⣿⣿⣿⣿⣿⣿⣿⣿⣿⣿⣿⠀⠀⠀⠀⠀⠀⠀⠀⠀⠀⠀⠀</a:t>
            </a:r>
            <a:br/>
            <a:r>
              <a:t>⠀⠀⠀⠀⠀⠀⠀⠀⠀⠀⠀⣿⣿⣿⣿⣿⣿⣿⣿⣿⣿⣿⣿⣿⣿⣿⡕⢕⢕⢜⢝⢻⣿⣿⣿⣿⣿⣿⣿⣿⣿⣿⣿⣿⣿⣿⣿⣿⣿⣿⣿⣿⣿⣿⣿⣿⣿⣿⣿⣿⣿⣿⣿⣿⣿⣿⣿⣿⣿⠀⠀⠀⠀⠀⠀⠀⠀⠀⠀⠀⠀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⠀⠀⠀⠀⠀⠀⠀⠀⠀⠀⠀⣿⣿⣿⣿⣿⣿⣿⣿⣿⣿⣿⣿⣿⣿⣿⣧⢕⢕⢕⢕⢕⢟⢻⢿⢟⢟⢿⣿⣿⣿⣿⣿⣿⣿⣿⣿⣿⣿⣿⣿⣿⣿⣿⣿⣿⣿⣿⣿⣿⣿⣿⣿⣿⣿⣿⣿⣿⣿⠀⠀⠀⠀⠀⠀⠀⠀⠀⠀⠀⠀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⠀⠀⠀⠀⠀⠀⠀⠀⠀⠀⠀⣿⣿⣿⣿⣿⣿⣿⣿⣿⣿⣿⣿⣿⣿⣿⣿⣧⡕⢕⢕⢕⢕⢕⢕⢕⣵⣿⣿⣿⣿⣿⣿⣿⣿⣿⣿⣿⣿⣿⣿⣿⣿⣿⣿⣿⣿⣿⣿⣿⣿⣿⣿⣿⣿⣿⣿⣿⣿⠀⠀⠀⠀⠀⠀⠀⠀⠀⠀⠀⠀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⠀⠀⠀⠀⠀⠀⠀⠀⠀⠀⠀⣿⣿⣿⣿⣿⣿⣿⣿⣿⣿⣿⣿⣿⣿⣿⣿⣿⣷⡕⢕⢕⢕⢕⢱⣿⣿⣿⣿⣿⣿⣿⣿⣿⣿⣿⣿⣿⣿⣿⣿⣿⣿⣿⣿⣿⣿⣿⣿⣿⣿⣿⣿⣿⣿⣿⣿⣿⣿⠀⠀⠀⠀⠀⠀⠀⠀⠀⠀⠀⠀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⠀⠀⠀⠀⠀⠀⠀⠀⠀⠀⠀⣿⣿⣿⣿⣿⣿⣿⣿⣿⣿⣿⣿⣿⣿⣿⣿⣿⣿⣿⣕⢕⢕⢕⢜⢻⣿⣿⣿⣿⣿⣿⣿⣿⣿⣿⣿⣿⣿⣿⣿⣿⣿⣿⣿⣿⣿⣿⣿⣿⣿⣿⣿⣿⣿⣿⣿⣿⣿⠀⠀⠀⠀⠀⠀⠀⠀⠀⠀⠀⠀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⠀⠀⠀⠀⠀⠀⠀⠀⠀⠀⠀⣿⣿⣿⣿⣿⣿⣿⣿⣿⣿⣿⣿⣿⣿⣿⣿⣿⣿⣿⣿⣷⡕⢕⢕⢜⣿⣿⣿⣿⣿⣿⣿⣿⣿⣿⣿⣿⣿⣿⣿⣿⡿⣿⡎⢝⢻⢿⣿⣿⣿⣿⣿⣿⣿⣿⣿⣿⣿⠀⠀⠀⠀⠀⠀⠀⠀⠀⠀⠀⠀</a:t>
            </a:r>
            <a:br/>
            <a:r>
              <a:t>⠀⠀⠀⠀⠀⠀⠀⠀⠀⠀⠀⣿⣿⣿⣿⣿⣿⣿⣿⣿⣿⣿⣿⣿⣿⣿⣿⣿⣿⣿⣿⣿⣿⣇⢕⢕⢝⢟⢿⢿⣿⣿⣿⣿⣿⣿⣿⣿⣿⣿⣿⣿⡇⣿⣷⢕⢕⢕⢜⢝⢝⢟⢟⢟⢟⢻⢿⢿⢿⠀⠀⠀⠀⠀⠀⠀⠀⠀⠀⠀⠀</a:t>
            </a:r>
            <a:br/>
            <a:r>
              <a:t>⠀⠀⠀⠀⠀⠀⠀⠀⠀⠀⠀⣿⣿⣿⣿⣿⣿⣿⣿⣿⣿⣿⣿⣿⣿⣿⣿⣿⣿⣿⣿⣿⣿⣿⢕⢕⢕⢕⢕⢕⢺⣿⣿⣿⣿⣿⣿⣿⣿⣿⣿⣿⢇⣿⣿⢕⢕⢕⢕⢕⢕⢕⢕⢕⢕⢕⢕⢕⢕⠀⠀⠀⠀⠀⠀⠀⠀⠀⠀⠀⠀</a:t>
            </a:r>
            <a:br/>
            <a:r>
              <a:t>⠀⠀⠀⠀⠀⠀⠀⠀⠀⠀⠀⣿⣿⣿⣿⣿⣿⣿⣿⣿⣿⣿⣿⣿⣿⣿⣿⣿⣿⣿⣿⣿⢟⢸⡕⢕⢕⢕⢕⢕⢕⢝⢻⣿⣿⣿⣿⣿⣿⣿⣿⡟⢸⣿⣿⢕⢕⢕⢕⢕⢕⢕⢕⢕⢕⢕⢕⢕⢕⠀⠀⠀⠀⠀⠀⠀⠀⠀⠀⠀⠀</a:t>
            </a:r>
            <a:br/>
            <a:r>
              <a:t>⠀⠀⠀⠀⠀⠀⠀⠀⠀⠀⠀⢟⣟⢻⣿⣿⣿⣿⣿⣿⣿⣿⣿⣿⣿⣿⣿⣿⣿⣿⡿⢏⢕⢸⣷⡕⢕⢕⢕⢕⢕⢕⢜⣿⣿⣿⣿⣿⣿⣿⡟⢕⣾⣿⣿⢕⢕⢕⢕⢕⢕⢕⢕⢕⢕⢕⢕⢕⢕⠀⠀⠀⠀⠀⠀⠀⠀⠀⠀⠀⠀</a:t>
            </a:r>
            <a:br/>
            <a:r>
              <a:t>⠀⠀⠀⠀⠀⠀⠀⠀⠀⠀⠀⢝⣿⢸⣿⡯⢝⢿⣿⣿⣿⣿⣿⣿⣿⣿⣿⡿⢟⢏⠕⠑⠑⠕⣿⣷⣕⢕⢕⢕⢕⢕⢸⣿⣿⣿⣿⣿⣿⢟⢕⣸⣿⣿⣿⡇⢕⢕⢕⢕⢕⢕⢕⢕⢕⢕⢕⢕⢕⠀⠀⠀⠀⠀⠀⠀⠀⠀⠀⠀⠀</a:t>
            </a:r>
            <a:br/>
            <a:r>
              <a:t>⠀⠀⠀⠀⠀⠀⠀⠀⠀⠀⠀⣿⣿⣸⣿⡿⢇⣿⣿⣿⣿⣿⣿⣿⡿⢟⢕⠑⠕⠁⠀⠀⠀⠀⢜⣿⣿⣧⣣⣕⢱⣿⣾⣿⣿⣿⣿⢿⢏⢕⣱⣿⣿⣿⣿⡇⢕⢕⢕⢕⢕⢕⢕⢕⢕⢕⢕⢕⢕⠀⠀⠀⠀⠀⠀⠀⠀⠀⠀⠀⠀</a:t>
            </a:r>
            <a:br/>
            <a:r>
              <a:t>⠀⠀⠀⠀⠀⠀⠀⠀⠀⠀⠀⣿⣇⣿⣿⢧⢼⣿⣿⣿⣿⢿⢟⢕⠕⠑⠀⠀⠀⠀⠀⠀⠀⠀⠀⢹⣿⣿⣿⣿⣽⣻⣿⣿⣿⢟⢕⢕⢕⣵⣿⣿⣿⣿⣿⣿⢕⢕⢕⢕⢕⢕⢕⢕⢕⢕⢕⢕⢕⠀⠀⠀⠀⠀⠀⠀⠀⠀⠀⠀⠀</a:t>
            </a:r>
            <a:br/>
            <a:r>
              <a:t>⠀⠀⠀⠀⠀⠀⠀⠀⠀⠀⠀⠛⠛⠛⠛⠑⠘⠛⠛⠋⠑⠑⠑⠁⠀⠀⠀⠀⠀⠀⠀⠀⠀⠀⠀⠁⠙⠛⠛⠛⠛⠛⠛⠛⠋⠑⠑⠑⠚⠛⠛⠛⠛⠛⠛⠛⠑⠑⠑⠑⠑⠑⠑⠑⠑⠑⠑⠑⠑⠀⠀⠀⠀⠀⠀⠀⠀⠀⠀⠀⠀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⠀⠀⠀⠀⠀⠀⠀⠀⠀⠀⠀⣿⣿⣿⣿⣿⣿⣿⣿⣿⢏⢕⠕⢕⢕⢕⢕⠁⢁⠅⢕⢕⢕⢕⢕⢕⢕⢕⢕⢀⢀⠀⠀⠁⠁⠕⢕⢜⢿⣿⣿⣿⣿⣿⣿⣿⣿⣿⣿⣿⣿⣿⣿⣿⣿⣿⣿⣿⣿⠀⠀⠀⠀⠀⠀⠀⠀⠀⠀⠀⠀</a:t>
            </a:r>
            <a:br/>
            <a:r>
              <a:t>⠀⠀⠀⠀⠀⠀⠀⠀⠀⠀⠀⣿⣿⣿⣿⣿⣿⣿⣿⡕⢕⢕⢔⢕⢕⢕⢄⢔⢕⢕⢕⣵⣵⣾⣿⣷⣧⣵⢕⢕⢕⢕⢀⠀⠀⠀⢕⢕⢸⣿⣿⣿⣿⣿⣿⣿⣿⣿⣿⣿⣿⣿⣿⣿⣿⣿⣿⣿⣿⠀⠀⠀⠀⠀⠀⠀⠀⠀⠀⠀⠀</a:t>
            </a:r>
            <a:br/>
            <a:r>
              <a:t>⠀⠀⠀⠀⠀⠀⠀⠀⠀⠀⠀⣿⣿⣿⣿⣿⣿⣿⣿⣷⡕⢕⢕⢕⢕⢕⢕⢕⢕⢕⣼⣿⣿⣿⣿⣿⣿⣿⣇⢕⢕⢕⢕⢔⢄⢔⢕⢕⢕⢹⣿⣿⣿⣿⣿⣿⣿⣿⣿⣿⣿⣿⣿⣿⣿⣿⣿⣿⣿⠀⠀⠀⠀⠀⠀⠀⠀⠀⠀⠀⠀</a:t>
            </a:r>
            <a:br/>
            <a:r>
              <a:t>⠀⠀⠀⠀⠀⠀⠀⠀⠀⠀⠀⣿⣿⣿⣿⣿⣿⣿⣿⣿⣷⡇⢕⢕⢕⢕⢕⢕⢕⢕⣿⣿⣿⣿⣿⣿⣿⣿⣿⣧⢕⢕⢕⢕⢕⢕⢕⢕⢕⢕⣿⣿⣿⣿⣿⣿⣿⣿⣿⣿⣿⣿⣿⣿⣿⣿⣿⣿⣿⠀⠀⠀⠀⠀⠀⠀⠀⠀⠀⠀⠀</a:t>
            </a:r>
            <a:br/>
            <a:r>
              <a:t>⠀⠀⠀⠀⠀⠀⠀⠀⠀⠀⠀⣿⣿⣿⣿⣿⣿⣿⣿⣿⣿⣿⣷⢕⢕⢕⢕⢕⢕⢸⣿⣿⣿⣿⣿⣿⣿⣿⣿⣿⣷⣕⢕⢕⢕⢕⢕⢕⢕⢕⣿⣿⣿⣿⣿⣿⣿⣿⣿⣿⣿⣿⣿⣿⣿⣿⣿⣿⣿⠀⠀⠀⠀⠀⠀⠀⠀⠀⠀⠀⠀</a:t>
            </a:r>
            <a:br/>
            <a:r>
              <a:t>⠀⠀⠀⠀⠀⠀⠀⠀⠀⠀⠀⣿⣿⣿⣿⣿⣿⣿⣿⣿⣿⣿⣿⡕⢕⢕⢕⢕⢕⢜⢟⢏⢝⢝⢹⣿⣿⣿⣿⣿⣿⣿⣧⢕⢕⢕⢕⢕⢕⣼⣿⣿⣿⣿⣿⣿⣿⣿⣿⣿⣿⣿⣿⣿⣿⣿⣿⣿⣿⠀⠀⠀⠀⠀⠀⠀⠀⠀⠀⠀⠀</a:t>
            </a:r>
            <a:br/>
            <a:r>
              <a:t>⠀⠀⠀⠀⠀⠀⠀⠀⠀⠀⠀⣿⣿⣿⣿⣿⣿⣿⣿⣿⣿⣿⣿⡕⢕⢕⢕⢕⣱⣵⣧⢕⢕⢕⣜⣹⣿⣿⣿⣿⣿⣿⣿⣇⢕⣵⣵⣾⣿⣿⢿⣿⣿⣿⣿⣿⣿⣿⣿⣿⣿⣿⣿⣿⣿⣿⣿⣿⣿⠀⠀⠀⠀⠀⠀⠀⠀⠀⠀⠀⠀</a:t>
            </a:r>
            <a:br/>
            <a:r>
              <a:t>⠀⠀⠀⠀⠀⠀⠀⠀⠀⠀⠀⣿⣿⣿⣿⣿⣿⣿⣿⣿⣿⣿⣿⡇⢕⢕⢕⢕⢻⣿⣿⣧⡕⢕⢝⢿⣿⣿⣿⣿⣿⣿⣿⣿⣿⣿⣿⣟⢿⣿⣾⣿⣿⣿⣿⣿⣿⣿⣿⣿⣿⣿⣿⣿⣿⣿⣿⣿⣿⠀⠀⠀⠀⠀⠀⠀⠀⠀⠀⠀⠀</a:t>
            </a:r>
            <a:br/>
            <a:r>
              <a:t>⠀⠀⠀⠀⠀⠀⠀⠀⠀⠀⠀⣿⣿⣿⣿⣿⣿⣿⣿⣿⣿⣿⣿⣷⢕⢕⢕⢕⣿⣿⣿⣿⣿⣵⣵⣿⣿⣿⣿⣿⣿⣿⣿⣿⣿⣿⣿⣿⣧⣼⣿⣿⣿⣿⣿⣿⣿⣿⣿⣿⣿⣿⣿⣿⣿⣿⣿⣿⣿⠀⠀⠀⠀⠀⠀⠀⠀⠀⠀⠀⠀</a:t>
            </a:r>
            <a:br/>
            <a:r>
              <a:t>⠀⠀⠀⠀⠀⠀⠀⠀⠀⠀⠀⣿⣿⣿⣿⣿⣿⣿⣿⣿⣿⣿⣿⣿⣧⡕⢕⢸⣿⣿⣿⣿⡇⢝⣿⣿⣿⣿⣿⣿⣿⣿⣿⣿⣿⣿⣿⣿⣿⣿⣿⣿⣿⣿⣿⣿⣿⣿⣿⣿⣿⣿⣿⣿⣿⣿⣿⣿⣿⠀⠀⠀⠀⠀⠀⠀⠀⠀⠀⠀⠀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⠀⠀⠀⠀⠀⠀⠀⠀⠀⠀⠀⣿⣿⣿⣿⣿⣿⣿⣿⣿⣿⣿⣿⣿⣿⢕⢕⢜⢻⣿⣿⣿⣿⣧⣼⣿⣿⣿⣿⣿⣿⣿⣿⣿⣿⣿⣿⣿⣿⣧⣿⣿⣿⣿⣿⣿⣿⣿⣿⣿⣿⣿⣿⣿⣿⣿⣿⣿⣿⠀⠀⠀⠀⠀⠀⠀⠀⠀⠀⠀⠀</a:t>
            </a:r>
            <a:br/>
            <a:r>
              <a:t>⠀⠀⠀⠀⠀⠀⠀⠀⠀⠀⠀⣿⣿⣿⣿⣿⣿⣿⣿⣿⣿⣿⣿⣿⣿⣇⢕⢕⢕⢕⢝⣿⣿⣿⣿⣿⣿⣿⣿⣿⣿⣿⣿⣿⣿⣿⣿⣿⣿⣿⣿⣿⣿⣿⣿⣿⣿⣿⣿⣿⣿⣿⣿⣿⣿⣿⣿⣿⣿⠀⠀⠀⠀⠀⠀⠀⠀⠀⠀⠀⠀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⠀⠀⠀⠀⠀⠀⠀⠀⠀⠀⠀⣿⣿⣿⣿⣿⣿⣿⣿⣿⣿⣿⣿⣿⣿⣿⣇⢕⢕⢕⢕⢜⢝⢝⢕⢕⣹⣿⣿⣿⣿⣿⣿⣿⣿⣿⣿⣿⣿⣿⣿⣿⣿⣿⣿⣿⣿⣿⣿⣿⣿⣿⣿⣿⣿⣿⣿⣿⣿⠀⠀⠀⠀⠀⠀⠀⠀⠀⠀⠀⠀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⠀⠀⠀⠀⠀⠀⠀⠀⠀⠀⠀⣿⣿⣿⣿⣿⣿⣿⣿⣿⣿⣿⣿⣿⣿⣿⣿⣇⢕⢕⢕⢕⢕⢕⣵⣿⣿⣿⣿⣿⣿⣿⣿⣿⣿⣿⣿⣿⣿⣿⣿⣿⣿⣿⣿⣿⣿⣿⣿⣿⣿⣿⣿⣿⣿⣿⣿⣿⣿⠀⠀⠀⠀⠀⠀⠀⠀⠀⠀⠀⠀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⠀⠀⠀⠀⠀⠀⠀⠀⠀⠀⠀⣿⣿⣿⣿⣿⣿⣿⣿⣿⣿⣿⣿⣿⣿⣿⣿⣿⣧⡕⢕⢕⢕⢸⣿⣿⣿⣿⣿⣿⣿⣿⣿⣿⣿⣿⣿⣿⣿⣿⣿⣿⣿⣿⣿⣿⣿⣿⣿⣿⣿⣿⣿⣿⣿⣿⣿⣿⣿⠀⠀⠀⠀⠀⠀⠀⠀⠀⠀⠀⠀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⠀⠀⠀⠀⠀⠀⠀⠀⠀⠀⠀⣿⣿⣿⣿⣿⣿⣿⣿⣿⣿⣿⣿⣿⣿⣿⣿⣿⣿⣿⣕⢕⢕⢕⢸⣿⣿⣿⣿⣿⣿⣿⣿⣿⣿⣿⣿⣿⣿⣿⣿⣿⢻⣿⢜⢝⢻⢿⣿⣿⣿⣿⣿⣿⣿⣿⣿⣿⣿⠀⠀⠀⠀⠀⠀⠀⠀⠀⠀⠀⠀</a:t>
            </a:r>
            <a:br/>
            <a:r>
              <a:t>⠀⠀⠀⠀⠀⠀⠀⠀⠀⠀⠀⣿⣿⣿⣿⣿⣿⣿⣿⣿⣿⣿⣿⣿⣿⣿⣿⣿⣿⣿⣿⣷⣕⢕⢕⢺⣿⣿⣿⣿⣿⣿⣿⣿⣿⣿⣿⣿⣿⣿⣿⣿⢸⣿⡇⢕⢕⢕⢜⢝⢝⢝⢟⢟⢟⢟⢟⢟⢟⠀⠀⠀⠀⠀⠀⠀⠀⠀⠀⠀⠀</a:t>
            </a:r>
            <a:br/>
            <a:r>
              <a:t>⠀⠀⠀⠀⠀⠀⠀⠀⠀⠀⠀⣿⣿⣿⣿⣿⣿⣿⣿⣿⣿⣿⣿⣿⣿⣿⣿⣿⣿⣿⣿⣿⣿⣧⢕⢕⢜⢝⢝⢝⣿⣿⣿⣿⣿⣿⣿⣿⣿⣿⣿⣿⢸⣿⣧⢕⢕⢕⢕⢕⢕⢕⢕⢕⢕⢕⢕⢕⢕⠀⠀⠀⠀⠀⠀⠀⠀⠀⠀⠀⠀</a:t>
            </a:r>
            <a:br/>
            <a:r>
              <a:t>⠀⠀⠀⠀⠀⠀⠀⠀⠀⠀⠀⢿⣟⣿⣿⣿⣿⣿⣿⣿⣿⣿⣿⣿⣿⣿⣿⣿⣿⣿⣿⣿⣿⣿⢕⢕⢕⢕⢕⢕⢝⢿⣿⣿⣿⣿⣿⣿⣿⣿⣿⡏⣸⣿⣿⢕⢕⢕⢕⢕⢕⢕⢕⢕⢕⢕⢕⢕⢕⠀⠀⠀⠀⠀⠀⠀⠀⠀⠀⠀⠀</a:t>
            </a:r>
            <a:br/>
            <a:r>
              <a:t>⠀⠀⠀⠀⠀⠀⠀⠀⠀⠀⠀⢸⣿⡇⣿⣿⢝⢹⣿⣿⣿⣿⣿⣿⣿⣿⣿⣿⣿⣿⣿⣿⢟⢸⣇⢕⢕⢕⢕⢕⢕⢕⢻⣿⣿⣿⣿⣿⣿⣿⡟⢕⣿⣿⣿⢕⢕⢕⢕⢕⢕⢕⢕⢕⢕⢕⢕⠕⢕⠀⠀⠀⠀⠀⠀⠀⠀⠀⠀⠀⠀</a:t>
            </a:r>
            <a:br/>
            <a:r>
              <a:t>⠀⠀⠀⠀⠀⠀⠀⠀⠀⠀⠀⢹⣿⣇⣿⣿⢗⣸⣿⣿⣿⣿⣿⣿⣿⣿⣿⣿⣿⣿⡿⢏⢕⢜⣿⣕⢕⢕⢕⢕⢕⢕⢱⣿⣿⣿⣿⣿⣿⢏⢕⣸⣿⣿⣿⢕⢕⢕⢕⢕⢕⢕⢕⢕⢕⢕⢁⢔⢕⠀⠀⠀⠀⠀⠀⠀⠀⠀⠀⠀⠀</a:t>
            </a:r>
            <a:br/>
            <a:r>
              <a:t>⠀⠀⠀⠀⠀⠀⠀⠀⠀⠀⠀⢸⣿⣸⣿⡿⢵⣿⣿⣿⣿⣿⣿⣿⣿⣿⣿⡿⢟⢕⠕⠕⠁⠁⢻⣿⣷⡕⢕⢕⢕⣕⣷⣿⣿⡟⢿⡿⢏⢕⣱⣿⣿⣿⣿⡇⢕⢕⢕⢕⢕⢕⢕⢕⢕⢕⢕⢕⢕⠀⠀⠀⠀⠀⠀⠀⠀⠀⠀⠀⠀</a:t>
            </a:r>
            <a:br/>
            <a:r>
              <a:t>⠀⠀⠀⠀⠀⠀⠀⠀⠀⠀⠀⠘⠋⠛⠛⠃⠑⠛⠛⠛⠛⠛⠛⠛⠛⠋⠑⠑⠑⠑⠀⠀⠀⠀⠑⠛⠛⠛⠓⠃⠑⠘⠛⠛⠛⠃⠑⠑⠑⠑⠛⠛⠛⠛⠛⠛⠑⠑⠑⠑⠑⠑⠑⠑⠑⠑⠑⠑⠑⠀⠀⠀⠀⠀⠀⠀⠀⠀⠀⠀⠀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⠀⠀⠀⠀⠀⠀⠀⠀⠀⠀⠀⣿⣿⣿⣿⣿⣿⣿⣿⣿⣿⡏⢕⢕⢕⢕⢕⢕⢕⢕⢕⢕⢕⢕⢕⢕⢕⢕⢕⢕⠕⢕⢕⢕⢝⢻⣿⣿⣿⣿⣿⣿⣿⣿⣿⣿⣿⣿⣿⣿⣿⣿⣿⣿⣿⣿⣿⣿⣿⠀⠀⠀⠀⠀⠀⠀⠀⠀⠀⠀⠀</a:t>
            </a:r>
            <a:br/>
            <a:r>
              <a:t>⠀⠀⠀⠀⠀⠀⠀⠀⠀⠀⠀⣿⣿⣿⣿⣿⣿⣿⣿⣿⢏⢕⢕⢕⢕⢕⢕⢕⢕⢕⢕⢕⢕⢕⢕⢕⢕⢕⢑⢀⠀⠀⠕⠀⢕⢅⢝⢿⣿⣿⣿⣿⣿⣿⣿⣿⣿⣿⣿⣿⣿⣿⣿⣿⣿⣿⣿⣿⣿⠀⠀⠀⠀⠀⠀⠀⠀⠀⠀⠀⠀</a:t>
            </a:r>
            <a:br/>
            <a:r>
              <a:t>⠀⠀⠀⠀⠀⠀⠀⠀⠀⠀⠀⣿⣿⣿⣿⣿⣿⣿⢟⢇⢕⢕⢕⢕⢕⢕⢕⢕⢕⢕⢕⣕⣵⣵⣵⣕⡕⢕⢕⢕⢕⢄⢀⢀⢕⢕⢕⢜⢿⣿⣿⣿⣿⣿⣿⣿⣿⣿⣿⣿⣿⣿⣿⣿⣿⣿⣿⣿⣿⠀⠀⠀⠀⠀⠀⠀⠀⠀⠀⠀⠀</a:t>
            </a:r>
            <a:br/>
            <a:r>
              <a:t>⠀⠀⠀⠀⠀⠀⠀⠀⠀⠀⠀⣿⣿⣿⣿⣿⣿⣿⣵⢕⢕⢕⢕⢕⢕⢕⢕⢕⢕⣵⣿⣿⣿⣿⣿⣿⣿⡕⢕⢕⢕⢕⢕⢅⢕⢕⢕⢕⢜⣿⣿⣿⣿⣿⣿⣿⣿⣿⣿⣿⣿⣿⣿⣿⣿⣿⣿⣿⣿⠀⠀⠀⠀⠀⠀⠀⠀⠀⠀⠀⠀</a:t>
            </a:r>
            <a:br/>
            <a:r>
              <a:t>⠀⠀⠀⠀⠀⠀⠀⠀⠀⠀⠀⣿⣿⣿⣿⣿⣿⣿⣿⣷⡕⢕⢕⢕⢕⢕⢕⢕⢕⣹⣿⣿⣿⣿⣿⣿⣿⣷⣕⢕⢕⢕⢕⢕⢕⢕⢕⢕⢕⢹⣿⣿⣿⣿⣿⣿⣿⣿⣿⣿⣿⣿⣿⣿⣿⣿⣿⣿⣿⠀⠀⠀⠀⠀⠀⠀⠀⠀⠀⠀⠀</a:t>
            </a:r>
            <a:br/>
            <a:r>
              <a:t>⠀⠀⠀⠀⠀⠀⠀⠀⠀⠀⠀⣿⣿⣿⣿⣿⣿⣿⣿⣿⣿⣵⡱⢕⢕⢕⢕⢕⢕⣿⣿⣿⣿⣿⣿⣿⣿⣿⣿⣧⡕⢕⢕⢕⢕⢕⢕⢕⢕⢱⣿⣿⣿⣿⣿⣿⣿⣿⣿⣿⣿⣿⣿⣿⣿⣿⣿⣿⣿⠀⠀⠀⠀⠀⠀⠀⠀⠀⠀⠀⠀</a:t>
            </a:r>
            <a:br/>
            <a:r>
              <a:t>⠀⠀⠀⠀⠀⠀⠀⠀⠀⠀⠀⣿⣿⣿⣿⣿⣿⣿⣿⣿⣿⣿⣧⢇⢕⢕⢕⢕⢸⣿⡿⢿⢻⢿⣿⣿⣿⣿⣿⣿⣿⣧⢕⢕⢕⢕⢕⢕⢱⢸⣿⣿⣿⣿⣿⣿⣿⣿⣿⣿⣿⣿⣿⣿⣿⣿⣿⣿⣿⠀⠀⠀⠀⠀⠀⠀⠀⠀⠀⠀⠀</a:t>
            </a:r>
            <a:br/>
            <a:r>
              <a:t>⠀⠀⠀⠀⠀⠀⠀⠀⠀⠀⠀⣿⣿⣿⣿⣿⣿⣿⣿⣿⣿⣿⡷⢕⢕⢕⢕⢕⢕⡕⢕⢕⢕⢱⡿⣿⣿⣿⣿⣿⣿⣿⡕⢕⢕⡕⣱⣷⣿⣿⣿⣿⣿⣿⣿⣿⣿⣿⣿⣿⣿⣿⣿⣿⣿⣿⣿⣿⣿⠀⠀⠀⠀⠀⠀⠀⠀⠀⠀⠀⠀</a:t>
            </a:r>
            <a:br/>
            <a:r>
              <a:t>⠀⠀⠀⠀⠀⠀⠀⠀⠀⠀⠀⣿⣿⣿⣿⣿⣿⣿⣿⣿⣿⣿⣿⢕⢕⢕⢕⣵⣿⣿⡕⢕⢕⢱⣾⣿⣿⣿⣿⣿⣿⣿⣿⣷⣿⣿⣿⢿⣿⣏⣿⣿⣿⣿⣿⣿⣿⣿⣿⣿⣿⣿⣿⣿⣿⣿⣿⣿⣿⠀⠀⠀⠀⠀⠀⠀⠀⠀⠀⠀⠀</a:t>
            </a:r>
            <a:br/>
            <a:r>
              <a:t>⠀⠀⠀⠀⠀⠀⠀⠀⠀⠀⠀⣿⣿⣿⣿⣿⣿⣿⣿⣿⣿⣿⣧⢕⢕⢕⢕⢸⣿⣿⣿⣧⡕⢕⣹⣿⣿⣿⣿⣿⣿⣿⣿⣿⣿⣿⣿⣧⢜⣿⣿⣿⣿⣿⣿⣿⣿⣿⣿⣿⣿⣿⣿⣿⣿⣿⣿⣿⣿⠀⠀⠀⠀⠀⠀⠀⠀⠀⠀⠀⠀</a:t>
            </a:r>
            <a:br/>
            <a:r>
              <a:t>⠀⠀⠀⠀⠀⠀⠀⠀⠀⠀⠀⣿⣿⣿⣿⣿⣿⣿⣿⣿⣿⣿⣿⣧⢕⢕⢕⣿⣿⣿⣿⡟⢳⣾⣿⣿⣿⣿⣿⣿⣿⣿⣿⣿⣿⣿⣿⣿⣿⣿⣿⣿⣿⣿⣿⣿⣿⣿⣿⣿⣿⣿⣿⣿⣿⣿⣿⣿⣿⠀⠀⠀⠀⠀⠀⠀⠀⠀⠀⠀⠀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⠀⠀⠀⠀⠀⠀⠀⠀⠀⠀⠀⣿⣿⣿⣿⣿⣿⣿⣿⣿⣿⣿⣿⣿⡟⢕⢺⣿⣿⣿⣿⣇⡕⢹⣿⣿⣿⣿⣿⣿⣿⣿⣿⣿⣿⣿⣿⣿⣿⣹⣿⣿⣿⣿⣿⣿⣿⣿⣿⣿⣿⣿⣿⣿⣿⣿⣿⣿⣿⠀⠀⠀⠀⠀⠀⠀⠀⠀⠀⠀⠀</a:t>
            </a:r>
            <a:br/>
            <a:r>
              <a:t>⠀⠀⠀⠀⠀⠀⠀⠀⠀⠀⠀⣿⣿⣿⣿⣿⣿⣿⣿⣿⣿⣿⣿⣿⣇⢕⢕⢜⢟⢿⣿⣿⣿⣷⣽⣿⣿⣿⣿⣿⣿⣿⣿⣿⣿⣿⣿⣿⣿⣿⣿⣿⣿⣿⣿⣿⣿⣿⣿⣿⣿⣿⣿⣿⣿⣿⣿⣿⣿⠀⠀⠀⠀⠀⠀⠀⠀⠀⠀⠀⠀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⠀⠀⠀⠀⠀⠀⠀⠀⠀⠀⠀⣿⣿⣿⣿⣿⣿⣿⣿⣿⣿⣿⣿⣿⣿⣇⢕⢕⢕⢕⢟⢿⢿⢿⢟⢻⣿⣿⣿⣿⣿⣿⣿⣿⣿⣿⣿⣿⣿⣿⣿⣿⣿⣿⣿⣿⣿⣿⣿⣿⣿⣿⣿⣿⣿⣿⣿⣿⣿⠀⠀⠀⠀⠀⠀⠀⠀⠀⠀⠀⠀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⠀⠀⠀⠀⠀⠀⠀⠀⠀⠀⠀⣿⣿⣿⣿⣿⣿⣿⣿⣿⣿⣿⣿⣿⣿⣿⣇⢕⢕⢕⢕⢕⢕⢕⣱⣷⣿⣿⣿⣿⣿⣿⣿⣿⣿⣿⣿⣿⣿⣿⣿⣿⣿⣿⣿⣿⣿⣿⣿⣿⣿⣿⣿⣿⣿⣿⣿⣿⣿⠀⠀⠀⠀⠀⠀⠀⠀⠀⠀⠀⠀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⠀⠀⠀⠀⠀⠀⠀⠀⠀⠀⠀⣿⣿⣿⣿⣿⣿⣿⣿⣿⣿⣿⣿⣿⣿⣿⣿⣇⢕⢕⢕⢕⢕⣾⣿⣿⣿⣿⣿⣿⣿⣿⣿⣿⣿⣿⣿⣿⣿⣿⣿⣿⣿⡿⣿⣿⣿⣿⣿⣿⣿⣿⣿⣿⣿⣿⣿⣿⣿⠀⠀⠀⠀⠀⠀⠀⠀⠀⠀⠀⠀</a:t>
            </a:r>
            <a:br/>
            <a:r>
              <a:t>⠀⠀⠀⠀⠀⠀⠀⠀⠀⠀⠀⣿⣿⣿⣿⣿⣿⣿⣿⣿⣿⣿⣿⣿⣿⣿⣿⣿⣷⡕⢕⢕⢜⢝⣿⣿⣿⣿⣿⣿⣿⣿⣿⣿⣿⣿⣿⣿⣿⣿⣿⣿⣿⣷⢜⢝⢻⢿⣿⣿⣿⣿⣿⣿⣿⣿⣿⣿⣿⠀⠀⠀⠀⠀⠀⠀⠀⠀⠀⠀⠀</a:t>
            </a:r>
            <a:br/>
            <a:r>
              <a:t>⠀⠀⠀⠀⠀⠀⠀⠀⠀⠀⠀⣿⣿⣿⣿⣿⣿⣿⣿⣿⣿⣿⣿⣿⣿⣿⣿⣿⣿⣿⣇⢕⢕⢕⢻⣿⣿⣿⣿⣿⣿⣿⣿⣿⣿⣿⣿⣿⣿⣿⣿⣿⢸⣿⡕⢕⢕⢕⢜⢝⢝⢝⢝⢝⢝⢝⢝⢟⢟⠀⠀⠀⠀⠀⠀⠀⠀⠀⠀⠀⠀</a:t>
            </a:r>
            <a:br/>
            <a:r>
              <a:t>⠀⠀⠀⠀⠀⠀⠀⠀⠀⠀⠀⢿⣟⣿⢿⣿⣿⣿⣿⣿⣿⣿⣿⣿⣿⣿⣿⣿⣿⣿⣿⣷⣧⣕⢜⢟⢻⢿⢿⢿⣿⣿⣿⣿⣿⣿⣿⣿⣿⣿⣿⣿⢸⣿⡇⢕⢕⢕⢕⢕⢕⢕⢕⢕⢕⢕⢕⢕⢕⠀⠀⠀⠀⠀⠀⠀⠀⠀⠀⠀⠀</a:t>
            </a:r>
            <a:br/>
            <a:r>
              <a:t>⠀⠀⠀⠀⠀⠀⠀⠀⠀⠀⠀⢱⣿⣿⢸⣿⣏⢝⣿⣿⣿⣿⣿⣿⣿⣿⣿⣿⣿⣿⣿⣿⣿⣿⡕⢕⢕⢕⢕⢜⢿⣿⣿⣿⣿⣿⣿⣿⣿⣿⣿⢇⣿⣿⡇⢕⢕⢕⢕⢕⢕⢕⢕⢕⢕⠕⢕⢕⢕⠀⠀⠀⠀⠀⠀⠀⠀⠀⠀⠀⠀</a:t>
            </a:r>
            <a:br/>
            <a:r>
              <a:t>⠀⠀⠀⠀⠀⠀⠀⠀⠀⠀⠀⢸⣿⣿⣸⣿⡗⢇⣿⣿⣿⣿⣿⣿⣿⣿⣿⣿⣿⣿⣿⣿⣿⡿⡇⢕⢕⢕⢕⢕⢕⢸⣿⣿⣿⣿⣿⣿⣿⣿⢟⢱⣿⣿⣿⢕⢕⢕⢕⢕⢕⢕⢕⢕⠑⠔⠀⠑⢔⠀⠀⠀⠀⠀⠀⠀⠀⠀⠀⠀⠀</a:t>
            </a:r>
            <a:br/>
            <a:r>
              <a:t>⠀⠀⠀⠀⠀⠀⠀⠀⠀⠀⠀⢸⣿⡯⣿⣿⢯⢹⣿⣿⣿⣿⣿⣿⣿⣿⣿⣿⣿⣿⣿⣿⢟⢕⣷⡕⢕⢕⢕⢕⢕⢕⢜⣻⣿⣿⣿⣿⣿⢏⢕⣾⣿⣿⣿⢕⢕⢕⢕⢕⢕⢕⢕⢕⢕⠁⠀⠀⢀⠀⠀⠀⠀⠀⠀⠀⠀⠀⠀⠀⠀</a:t>
            </a:r>
            <a:br/>
            <a:r>
              <a:t>⠀⠀⠀⠀⠀⠀⠀⠀⠀⠀⠀⠘⠛⠙⠛⠛⠓⠚⠛⠛⠛⠛⠛⠛⠛⠛⠛⠛⠛⠛⠛⠋⠑⠑⠛⠓⠑⠑⠑⠑⠑⠑⠑⠛⠛⠋⠛⠛⠑⠑⠑⠛⠛⠛⠛⠑⠑⠑⠑⠑⠑⠑⠑⠑⠑⠐⠀⠀⠑⠀⠀⠀⠀⠀⠀⠀⠀⠀⠀⠀⠀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⠀⠀⠀⠀⠀⠀⠀⠀⠀⠀⠀⣿⣿⣿⣿⣿⣿⣿⣿⣿⣿⣿⢿⢟⢟⢏⢝⢕⢕⢕⢕⢕⢕⢜⢕⢕⢝⢏⢕⢕⢕⢝⢻⢿⣿⣿⣿⣿⣿⣿⣿⣿⣿⣿⣿⣿⣿⣿⣿⣿⣿⣿⣿⣿⣿⣿⣿⣿⣿⠀⠀⠀⠀⠀⠀⠀⠀⠀⠀⠀⠀</a:t>
            </a:r>
            <a:br/>
            <a:r>
              <a:t>⠀⠀⠀⠀⠀⠀⠀⠀⠀⠀⠀⣿⣿⣿⣿⣿⣿⣿⣿⣿⣿⡕⢕⢕⢕⢕⢕⢕⢕⢕⢕⢕⢕⢕⢕⢕⢕⢕⢕⢕⢕⢕⢕⢜⢻⢝⣿⣿⣿⣿⣿⣿⣿⣿⣿⣿⣿⣿⣿⣿⣿⣿⣿⣿⣿⣿⣿⣿⣿⠀⠀⠀⠀⠀⠀⠀⠀⠀⠀⠀⠀</a:t>
            </a:r>
            <a:br/>
            <a:r>
              <a:t>⠀⠀⠀⠀⠀⠀⠀⠀⠀⠀⠀⣿⣿⣿⣿⣿⣿⣿⣿⡿⢏⢕⢕⢕⢕⢕⢕⢕⢕⢕⢕⢕⢕⢕⢕⢕⢕⢕⢕⢑⢁⢕⠑⠑⠕⢘⢝⢿⣿⣿⣿⣿⣿⣿⣿⣿⣿⣿⣿⣿⣿⣿⣿⣿⣿⣿⣿⣿⣿⠀⠀⠀⠀⠀⠀⠀⠀⠀⠀⠀⠀</a:t>
            </a:r>
            <a:br/>
            <a:r>
              <a:t>⠀⠀⠀⠀⠀⠀⠀⠀⠀⠀⠀⣿⣿⣿⣿⣿⣿⣿⢟⢇⢕⢕⢕⢕⢕⢕⢕⢕⢕⢕⢕⣕⣵⣵⣕⡕⢕⢕⢕⢕⢕⢀⢀⢀⢑⢕⢕⢜⢿⣿⣿⣿⣿⣿⣿⣿⣿⣿⣿⣿⣿⣿⣿⣿⣿⣿⣿⣿⣿⠀⠀⠀⠀⠀⠀⠀⠀⠀⠀⠀⠀</a:t>
            </a:r>
            <a:br/>
            <a:r>
              <a:t>⠀⠀⠀⠀⠀⠀⠀⠀⠀⠀⠀⣿⣿⣿⣿⣿⣿⣿⣇⢕⢕⢕⢕⢕⢕⢕⢕⢕⢱⣷⣿⣿⣿⣿⣿⣿⣧⢕⢕⢕⢕⢕⢕⢕⢕⢕⢕⢕⢜⣿⣿⣿⣿⣿⣿⣿⣿⣿⣿⣿⣿⣿⣿⣿⣿⣿⣿⣿⣿⠀⠀⠀⠀⠀⠀⠀⠀⠀⠀⠀⠀</a:t>
            </a:r>
            <a:br/>
            <a:r>
              <a:t>⠀⠀⠀⠀⠀⠀⠀⠀⠀⠀⠀⣿⣿⣿⣿⣿⣿⣿⣿⣧⡕⢕⢕⢕⢕⢕⢕⢕⢸⣿⣿⣿⣿⣿⣿⣿⣿⣵⡕⢕⢕⢕⢕⢕⢕⢕⢕⢕⢕⢹⣿⣿⣿⣿⣿⣿⣿⣿⣿⣿⣿⣿⣿⣿⣿⣿⣿⣿⣿⠀⠀⠀⠀⠀⠀⠀⠀⠀⠀⠀⠀</a:t>
            </a:r>
            <a:br/>
            <a:r>
              <a:t>⠀⠀⠀⠀⠀⠀⠀⠀⠀⠀⠀⣿⣿⣿⣿⣿⣿⣿⣿⣿⣿⣵⡱⢟⢕⢕⢕⢕⢸⣿⣿⣿⣿⣿⣿⣿⣿⣿⣧⡕⢕⢕⢕⢕⢕⢕⢕⢕⢕⣼⣿⣿⣿⣿⣿⣿⣿⣿⣿⣿⣿⣿⣿⣿⣿⣿⣿⣿⣿⠀⠀⠀⠀⠀⠀⠀⠀⠀⠀⠀⠀</a:t>
            </a:r>
            <a:br/>
            <a:r>
              <a:t>⠀⠀⠀⠀⠀⠀⠀⠀⠀⠀⠀⣿⣿⣿⣿⣿⣿⣿⣿⣿⣿⣿⡿⢕⢕⢕⢕⢕⣿⣿⣿⡿⣿⣿⣿⣿⣿⣿⣿⣿⣧⢕⢕⢕⢕⢕⢕⢕⢕⣿⣿⣿⣿⣿⣿⣿⣿⣿⣿⣿⣿⣿⣿⣿⣿⣿⣿⣿⣿⠀⠀⠀⠀⠀⠀⠀⠀⠀⠀⠀⠀</a:t>
            </a:r>
            <a:br/>
            <a:r>
              <a:t>⠀⠀⠀⠀⠀⠀⠀⠀⠀⠀⠀⣿⣿⣿⣿⣿⣿⣿⣿⣿⣿⣿⡇⢕⢕⢕⢕⢕⢝⢕⢕⢕⢵⣮⣿⣿⣿⣿⣿⣿⣿⡇⢕⢕⢕⢕⣱⣵⣷⣜⣿⣿⣿⣿⣿⣿⣿⣿⣿⣿⣿⣿⣿⣿⣿⣿⣿⣿⣿⠀⠀⠀⠀⠀⠀⠀⠀⠀⠀⠀⠀</a:t>
            </a:r>
            <a:br/>
            <a:r>
              <a:t>⠀⠀⠀⠀⠀⠀⠀⠀⠀⠀⠀⣿⣿⣿⣿⣿⣿⣿⣿⣿⣿⣿⡇⢕⢕⢕⢱⣷⣷⡕⢕⢕⢕⣵⣼⣿⣿⣿⣿⣿⣿⣿⣧⣼⣿⣿⡿⣿⣷⢹⣟⣿⣿⣿⣿⣿⣿⣿⣿⣿⣿⣿⣿⣿⣿⣿⣿⣿⣿⠀⠀⠀⠀⠀⠀⠀⠀⠀⠀⠀⠀</a:t>
            </a:r>
            <a:br/>
            <a:r>
              <a:t>⠀⠀⠀⠀⠀⠀⠀⠀⠀⠀⠀⣿⣿⣿⣿⣿⣿⣿⣿⣿⣿⣿⡕⢕⢕⢕⢕⣿⣿⣿⣕⢕⢕⢝⣿⣿⣿⣿⣿⣿⣿⣿⣿⣿⣿⣿⣧⡜⢻⣷⣿⣿⣿⣿⣿⣿⣿⣿⣿⣿⣿⣿⣿⣿⣿⣿⣿⣿⣿⠀⠀⠀⠀⠀⠀⠀⠀⠀⠀⠀⠀</a:t>
            </a:r>
            <a:br/>
            <a:r>
              <a:t>⠀⠀⠀⠀⠀⠀⠀⠀⠀⠀⠀⣿⣿⣿⣿⣿⣿⣿⣿⣿⣿⣿⣿⡕⢕⢕⣼⣿⣿⣿⡿⢧⣵⣾⣿⣿⣿⣿⣿⣿⣿⣿⣿⣿⣿⣿⣿⣷⣿⡿⣿⣿⣿⣿⣿⣿⣿⣿⣿⣿⣿⣿⣿⣿⣿⣿⣿⣿⣿⠀⠀⠀⠀⠀⠀⠀⠀⠀⠀⠀⠀</a:t>
            </a:r>
            <a:br/>
            <a:r>
              <a:t>⠀⠀⠀⠀⠀⠀⠀⠀⠀⠀⠀⣿⣿⣿⣿⣿⣿⣿⣿⣿⣿⣿⣿⣿⢱⣵⣿⣿⢿⣿⣧⢕⢻⣿⣿⣿⣿⣿⣿⣿⣿⣿⣿⣿⣿⣿⣿⣿⣿⢸⣿⣿⣿⣿⣿⣿⣿⣿⣿⣿⣿⣿⣿⣿⣿⣿⣿⣿⣿⠀⠀⠀⠀⠀⠀⠀⠀⠀⠀⠀⠀</a:t>
            </a:r>
            <a:br/>
            <a:r>
              <a:t>⠀⠀⠀⠀⠀⠀⠀⠀⠀⠀⠀⣿⣿⣿⣿⣿⣿⣿⣿⣿⣿⣿⣿⣿⡕⢕⢝⢿⢷⣿⣿⣷⣵⣹⣿⣿⣿⣿⣿⣿⣿⣿⣿⣿⣿⣿⣿⣿⣿⡿⣿⣿⣿⣿⣿⣿⣿⣿⣿⣿⣿⣿⣿⣿⣿⣿⣿⣿⣿⠀⠀⠀⠀⠀⠀⠀⠀⠀⠀⠀⠀</a:t>
            </a:r>
            <a:br/>
            <a:r>
              <a:t>⠀⠀⠀⠀⠀⠀⠀⠀⠀⠀⠀⣿⣿⣿⣿⣿⣿⣿⣿⣿⣿⣿⣿⣿⣧⢕⢕⢕⢜⢿⢿⣿⣿⢿⢿⣿⣿⣿⣿⣿⣿⣿⣿⣿⣿⣿⣿⣿⣿⣷⣿⣿⣿⣿⣿⣿⣿⣿⣿⣿⣿⣿⣿⣿⣿⣿⣿⣿⣿⠀⠀⠀⠀⠀⠀⠀⠀⠀⠀⠀⠀</a:t>
            </a:r>
            <a:br/>
            <a:r>
              <a:t>⠀⠀⠀⠀⠀⠀⠀⠀⠀⠀⠀⣿⣿⣿⣿⣿⣿⣿⣿⣿⣿⣿⣿⣿⣿⣧⢕⢕⢕⢕⢇⢕⢕⢕⣵⣿⣿⣿⣿⣿⣿⣿⣿⣿⣿⣿⣿⣿⣿⣿⣿⣿⣿⣿⣿⣿⣿⣿⣿⣿⣿⣿⣿⣿⣿⣿⣿⣿⣿⠀⠀⠀⠀⠀⠀⠀⠀⠀⠀⠀⠀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⠀⠀⠀⠀⠀⠀⠀⠀⠀⠀⠀⣿⣿⣿⣿⣿⣿⣿⣿⣿⣿⣿⣿⣿⣿⣿⣧⢕⢕⢕⢕⢕⣱⣿⣿⣿⣿⣿⣿⣿⣿⣿⣿⣿⣿⣿⣿⣿⣿⣿⣿⣿⣿⡻⢿⣿⣿⣿⣿⣿⣿⣿⣿⣿⣿⣿⣿⣿⣿⠀⠀⠀⠀⠀⠀⠀⠀⠀⠀⠀⠀</a:t>
            </a:r>
            <a:br/>
            <a:r>
              <a:t>⠀⠀⠀⠀⠀⠀⠀⠀⠀⠀⠀⣿⣿⣿⣿⣿⣿⣿⣿⣿⣿⣿⣿⣿⣿⣿⣿⣷⡕⢕⢕⢜⢟⢿⣿⣿⣿⣿⣿⣿⣿⣿⣿⣿⣿⣿⣿⣿⣿⣿⣿⣏⣿⣷⢕⢝⢟⢻⢿⣿⣿⣿⣿⣿⣿⣿⣿⣿⣿⠀⠀⠀⠀⠀⠀⠀⠀⠀⠀⠀⠀</a:t>
            </a:r>
            <a:br/>
            <a:r>
              <a:t>⠀⠀⠀⠀⠀⠀⠀⠀⠀⠀⠀⢿⣟⣻⢿⣿⣿⣿⣿⣿⣿⣿⣿⣿⣿⣿⣿⣿⣿⣧⡕⢕⢕⢿⣿⣿⣿⣿⣿⣿⣿⣿⣿⣿⣿⣿⣿⣿⣿⣿⣿⣿⣿⣿⢕⢕⢕⢕⢕⢕⢕⢕⢕⢕⢕⢕⢕⢕⢕⠀⠀⠀⠀⠀⠀⠀⠀⠀⠀⠀⠀</a:t>
            </a:r>
            <a:br/>
            <a:r>
              <a:t>⠀⠀⠀⠀⠀⠀⠀⠀⠀⠀⠀⢱⢽⣿⢸⣿⣏⢝⣽⣿⣿⣿⣿⣿⣿⣿⣿⣿⣿⣿⣿⣧⣕⡕⢿⢿⢿⢿⢿⣿⣿⣿⣿⣿⣿⣿⣿⣿⣿⣿⣿⡇⣿⣿⡇⢕⢕⢕⢕⢕⢕⢕⢕⢕⢕⢕⢕⢕⢕⠀⠀⠀⠀⠀⠀⠀⠀⠀⠀⠀⠀</a:t>
            </a:r>
            <a:br/>
            <a:r>
              <a:t>⠀⠀⠀⠀⠀⠀⠀⠀⠀⠀⠀⢸⢽⣿⢸⣿⣿⢇⣿⣿⣿⣿⣿⣿⣿⣿⣿⣿⣿⣿⣿⣿⣿⣿⡕⢕⢕⢕⢕⢝⢿⣿⣿⣿⣿⣿⣿⣿⣿⣿⣿⢱⣿⣿⡇⢕⢕⢕⢕⢕⢕⢕⢕⠕⠁⠑⠑⠑⠕⠀⠀⠀⠀⠀⠀⠀⠀⠀⠀⠀⠀</a:t>
            </a:r>
            <a:br/>
            <a:r>
              <a:t>⠀⠀⠀⠀⠀⠀⠀⠀⠀⠀⠀⢸⣿⡯⣿⣿⡯⢹⣿⣿⣿⣿⣿⣿⣿⣿⣿⣿⣿⣿⣿⣿⣿⣿⣧⢕⢕⢕⢕⢕⢜⣿⣿⣿⣿⣿⣿⣿⣿⡿⢇⣼⣿⣿⡇⢕⢕⢕⢕⢕⢕⢕⢕⢕⢄⠀⠀⠀⠀⠀⠀⠀⠀⠀⠀⠀⠀⠀⠀⠀⠀</a:t>
            </a:r>
            <a:br/>
            <a:r>
              <a:t>⠀⠀⠀⠀⠀⠀⠀⠀⠀⠀⠀⠘⠛⠙⠛⠛⠓⠚⠛⠛⠛⠛⠛⠛⠛⠛⠛⠛⠛⠛⠛⠛⠛⠋⠛⠑⠑⠑⠑⠑⠑⠑⠘⠛⠛⠛⠛⠛⠛⠑⠑⠛⠛⠛⠃⠑⠑⠑⠑⠑⠑⠑⠑⠑⠐⠐⠀⠀⠀⠀⠀⠀⠀⠀⠀⠀⠀⠀⠀⠀⠀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⠀⠀⠀⠀⠀⠀⠀⠀⠀⠀⠀⣿⣿⣿⣿⣿⣿⣿⣿⣷⣿⣿⣯⣯⣿⣟⣿⣿⣿⣟⢿⣿⣿⢿⣿⣿⣿⣿⣿⣿⣿⣿⣿⣿⣿⣿⣿⣿⣿⣿⣿⣿⣿⣿⣿⣿⣿⣿⣿⣿⣿⣿⣿⣿⣿⣿⣿⣿⣿⠀⠀⠀⠀⠀⠀⠀⠀⠀⠀⠀⠀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⠀⠀⠀⠀⠀⠀⠀⠀⠀⠀⠀⣕⡕⢕⢝⢟⢿⣿⣿⣿⣿⣿⣿⣿⣿⣿⣿⣿⣿⣿⣿⣿⣿⣿⣿⣿⣿⣿⣿⣿⣿⣿⣿⣿⣿⣿⣿⣿⣿⣿⣿⣿⣿⣿⣿⣿⢇⣻⣿⣿⣿⣿⣿⣿⣿⣿⣿⣿⣟⠀⠀⠀⠀⠀⠀⠀⠀⠀⠀⠀⠀</a:t>
            </a:r>
            <a:br/>
            <a:r>
              <a:t>⠀⠀⠀⠀⠀⠀⠀⠀⠀⠀⠀⢘⢝⢷⣧⡱⢕⢝⢻⣿⣿⣿⣿⣿⣿⣿⣿⣿⣿⣿⣿⣿⣿⣿⣿⣿⡿⠟⠟⢛⢟⢿⣿⣿⣿⣿⣿⣿⣿⣿⣿⣿⣿⣿⣿⣿⣿⣿⣿⣿⣿⣿⣿⣿⣿⣿⣿⣿⣿⠀⠀⠀⠀⠀⠀⠀⠀⠀⠀⠀⠀</a:t>
            </a:r>
            <a:br/>
            <a:r>
              <a:t>⠀⠀⠀⠀⠀⠀⠀⠀⠀⠀⠀⢕⢕⢕⢻⣿⣷⣕⢕⢝⣿⣿⣿⣿⣿⣿⣿⣿⣿⣿⣿⣿⣿⣿⣿⢏⠈⢝⣦⣄⢕⢅⢘⢻⣿⣿⣿⣿⣿⣿⣿⣿⣿⣿⣿⡿⠟⠛⢛⢿⣿⣿⣿⣿⣿⣿⣿⣿⣿⠀⠀⠀⠀⠀⠀⠀⠀⠀⠀⠀⠀</a:t>
            </a:r>
            <a:br/>
            <a:r>
              <a:t>⠀⠀⠀⠀⠀⠀⠀⠀⠀⠀⠀⢕⢕⢕⢕⢻⣿⣷⡱⡕⢹⣿⣿⣿⣿⣿⣿⣿⣿⣿⣿⣿⣿⣿⢇⢕⢄⢔⢜⣿⣧⢕⢕⢕⢹⣿⣿⣿⣿⣿⣿⣿⣿⣿⡟⢳⣔⢀⠁⠐⠝⣿⣿⣿⣿⣿⣿⣿⣿⠀⠀⠀⠀⠀⠀⠀⠀⠀⠀⠀⠀</a:t>
            </a:r>
            <a:br/>
            <a:r>
              <a:t>⠀⠀⠀⠀⠀⠀⠀⠀⠀⠀⠀⣷⣷⣾⣵⣼⣿⣿⣇⢕⢜⣿⣿⣿⣿⣿⣿⣿⣿⣿⣿⣿⣿⡿⢕⢕⢕⣕⣕⣼⣿⣇⢕⢕⢕⣿⣿⣿⣿⣿⣿⣿⣿⣿⡇⢱⣿⣇⢅⠄⠀⢹⣿⣿⣿⣿⣿⣿⣿⠀⠀⠀⠀⠀⠀⠀⠀⠀⠀⠀⠀</a:t>
            </a:r>
            <a:br/>
            <a:r>
              <a:t>⠀⠀⠀⠀⠀⠀⠀⠀⠀⠀⠀⣿⣿⣿⣿⣿⣿⣿⣯⢕⢕⣿⣿⣿⣿⣿⣿⣿⣿⣿⣿⣿⣿⣿⣿⣿⣿⡿⣯⣿⣿⣿⢕⢕⢕⣿⣿⣿⣿⣿⣿⣿⣿⣿⢕⣺⣿⣿⢁⠀⠀⢜⣿⣿⣿⣿⡿⣿⣿⠀⠀⠀⠀⠀⠀⠀⠀⠀⠀⠀⠀</a:t>
            </a:r>
            <a:br/>
            <a:r>
              <a:t>⠀⠀⠀⠀⠀⠀⠀⠀⠀⠀⠀⣿⣿⣿⣿⣿⣿⣿⣿⢕⢕⣿⣿⣿⣿⣷⣷⣾⣷⣿⣷⣿⣿⣿⣿⣿⣿⣿⣿⣿⣿⣿⡇⢕⢕⣿⣿⣿⣿⣿⣿⣿⣿⣿⣷⣿⣿⣿⠄⠀⠀⢕⣿⣿⣿⣿⡇⣿⣿⠀⠀⠀⠀⠀⠀⠀⠀⠀⠀⠀⠀</a:t>
            </a:r>
            <a:br/>
            <a:r>
              <a:t>⠀⠀⠀⠀⠀⠀⠀⠀⠀⠀⠀⣿⣿⣿⣿⣿⣿⣿⣷⢕⢕⣿⣿⣿⣿⣿⣿⣿⣿⣿⣷⣿⣾⣿⣿⣿⣿⣿⣿⣿⣿⣿⡵⢵⡵⣿⣿⣿⣿⣿⣿⣿⣿⣿⢕⣿⣿⡿⠐⠀⠀⠕⣿⣿⣿⣿⡇⣿⣿⠀⠀⠀⠀⠀⠀⠀⠀⠀⠀⠀⠀</a:t>
            </a:r>
            <a:br/>
            <a:r>
              <a:t>⠀⠀⠀⠀⠀⠀⠀⠀⠀⠀⠀⣿⣿⣿⣿⣿⣿⣿⡏⢕⢕⣹⣿⣿⣿⣿⣿⣿⣿⣷⣿⣿⣿⣿⣿⣿⣿⡷⣿⣿⣿⣿⣿⣿⣿⣿⣿⣿⣿⣿⣿⣿⣿⣿⢕⢻⣿⢕⢔⠀⠀⢕⣿⣿⣿⣿⡇⢸⣿⠀⠀⠀⠀⠀⠀⠀⠀⠀⠀⠀⠀</a:t>
            </a:r>
            <a:br/>
            <a:r>
              <a:t>⠀⠀⠀⠀⠀⠀⠀⠀⠀⠀⠀⣿⣿⣿⣿⣿⣿⣿⡕⢕⢕⣿⣿⣿⣿⣿⣿⣿⣿⣿⣿⣿⣿⣿⣿⣿⣿⣷⢸⣿⣿⣿⣿⣿⣿⣿⣿⣿⣿⣿⣿⣿⣿⣿⡕⣸⣿⡕⢕⢕⢕⢸⣿⣿⣿⣿⠑⢸⣿⠀⠀⠀⠀⠀⠀⠀⠀⠀⠀⠀⠀</a:t>
            </a:r>
            <a:br/>
            <a:r>
              <a:t>⠀⠀⠀⠀⠀⠀⠀⠀⠀⠀⠀⣿⣿⣿⣿⣿⣿⣿⡵⢕⢕⣿⣿⣿⣿⣿⣿⣿⣿⣿⣿⣿⣿⣿⣿⣿⣿⡏⠁⢿⣿⣿⣿⣿⣿⣿⣿⣿⣿⣿⣿⣿⣿⣿⣿⣿⣿⡇⢕⢕⢕⢸⣿⣿⣿⣿⢕⢸⣿⠀⠀⠀⠀⠀⠀⠀⠀⠀⠀⠀⠀</a:t>
            </a:r>
            <a:br/>
            <a:r>
              <a:t>⠀⠀⠀⠀⠀⠀⠀⠀⠀⠀⠀⣿⣿⣿⣿⣿⣿⣿⡗⢕⢕⣿⣿⣿⣿⣿⣿⣿⣿⣿⣿⣿⣿⣿⣿⣿⣿⢇⢕⢘⣿⣿⣿⣿⣿⣿⣿⣿⣿⣿⣿⣿⣿⣿⢟⣻⣿⣷⢇⠕⢱⢵⢿⢿⠿⠿⠁⢸⣿⠀⠀⠀⠀⠀⠀⠀⠀⠀⠀⠀⠀</a:t>
            </a:r>
            <a:br/>
            <a:r>
              <a:t>⠀⠀⠀⠀⠀⠀⠀⠀⠀⠀⠀⣿⣿⣿⣿⣿⣿⣿⣿⢕⢕⣿⣿⣿⣿⣿⣿⣿⣿⣿⣿⣿⣿⣿⣿⣿⣿⣵⠐⢸⣾⣿⣿⣿⣿⣿⣿⣿⣟⣿⣟⣟⣟⣻⣿⣿⣷⣵⣵⣽⣽⣵⣷⣾⣾⣿⣽⣵⣿⠀⠀⠀⠀⠀⠀⠀⠀⠀⠀⠀⠀</a:t>
            </a:r>
            <a:br/>
            <a:r>
              <a:t>⠀⠀⠀⠀⠀⠀⠀⠀⠀⠀⠀⣿⣿⣿⣿⢿⢿⢯⢕⢕⣕⣿⣿⡿⢟⢿⡟⢟⢻⢿⢿⢿⢿⣿⣿⣿⣿⣿⡇⠀⢝⣿⣿⣷⣷⣿⣿⣿⣿⣿⣯⣽⣵⣵⣗⣟⡻⣵⣕⣷⣧⣵⣵⣧⣼⣿⣿⣿⣿⠀⠀⠀⠀⠀⠀⠀⠀⠀⠀⠀⠀</a:t>
            </a:r>
            <a:br/>
            <a:r>
              <a:t>⠀⠀⠀⠀⠀⠀⠀⠀⠀⠀⠀⣿⣿⣿⡿⢿⢿⢟⢟⢛⢛⢕⢅⢅⢅⢕⣔⣔⣕⣰⣵⣵⣼⣿⣿⡟⢹⣿⣿⠀⢕⡿⣿⣿⢿⢿⢿⢿⢿⣿⣿⣿⣿⣿⣿⣿⣿⣿⣿⣿⣿⣿⣿⣿⣿⣿⣿⣿⣿⠀⠀⠀⠀⠀⠀⠀⠀⠀⠀⠀⠀</a:t>
            </a:r>
            <a:br/>
            <a:r>
              <a:t>⠀⠀⠀⠀⠀⠀⠀⠀⠀⠀⠀⢰⣷⣷⣿⣿⣿⣿⣷⣇⣕⣕⣵⣷⣽⣿⣷⣷⡷⣿⢿⣟⡟⢿⠟⢃⢱⢟⢟⠃⠔⡇⢕⢕⢕⢗⢇⢕⢕⢕⢕⢕⢕⢕⢕⢕⢕⣕⢱⡕⣕⢕⢹⣽⣽⣿⣿⢟⢿⠀⠀⠀⠀⠀⠀⠀⠀⠀⠀⠀⠀</a:t>
            </a:r>
            <a:br/>
            <a:r>
              <a:t>⠀⠀⠀⠀⠀⠀⠀⠀⠀⠀⠀⣷⣿⣿⢿⢿⣿⣿⣿⢿⢞⢻⢷⠷⠷⢷⢿⢿⢿⣿⢿⡿⣿⣿⢅⣵⢿⣿⣿⡇⢸⣿⣿⣿⣿⣿⣿⣿⣿⣿⣿⣿⣿⣿⣿⣿⣿⣿⣿⣿⣿⣿⣿⣿⣿⣿⣿⣿⣿⠀⠀⠀⠀⠀⠀⠀⠀⠀⠀⠀⠀</a:t>
            </a:r>
            <a:br/>
            <a:r>
              <a:t>⠀⠀⠀⠀⠀⠀⠀⠀⠀⠀⠀⣼⣿⣿⣿⣿⣿⣿⣇⣵⣵⣵⣵⣵⣷⣵⣵⣷⣶⣷⣶⣷⣦⣤⣼⣷⣷⣷⣷⣦⣴⣿⣿⣿⣿⣿⣿⣿⣿⣿⣿⣿⣿⣿⣿⣿⣿⣿⣿⣿⣿⣿⣿⣿⣿⣿⣿⣿⣿⠀⠀⠀⠀⠀⠀⠀⠀⠀⠀⠀⠀</a:t>
            </a:r>
            <a:br/>
            <a:r>
              <a:t>⠀⠀⠀⠀⠀⠀⠀⠀⠀⠀⠀⢟⢟⢟⡻⣿⣿⣿⡟⢟⢙⠝⠝⠝⠛⠟⠟⠟⢟⢟⢹⢿⢿⢿⢟⢟⢟⢟⢟⠟⠟⠻⠿⠿⠿⠿⢿⠿⢿⢿⢿⣿⣿⣿⣿⣿⣿⣿⣿⣿⣿⣿⣿⣿⣿⣿⣿⣿⣿⠀⠀⠀⠀⠀⠀⠀⠀⠀⠀⠀⠀</a:t>
            </a:r>
            <a:br/>
            <a:r>
              <a:t>⠀⠀⠀⠀⠀⠀⠀⠀⠀⠀⠀⠑⠑⠑⠑⠘⠛⠙⠑⠑⠑⠑⠀⠀⠀⠀⠑⠀⠀⠀⠑⠑⠑⠑⠁⠑⠑⠁⠁⠀⠀⠐⠑⠑⠁⠀⠑⠑⠑⠑⠑⠑⠑⠑⠙⠑⠑⠑⠑⠑⠘⠙⠙⠙⠛⠛⠛⠛⠛⠀⠀⠀⠀⠀⠀⠀⠀⠀⠀⠀⠀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⠀⠀⠀⠀⠀⠀⠀⠀⠀⠀⠀⣿⣿⣿⣿⣿⣿⣿⣿⣿⣿⣿⣿⣿⣿⣿⣿⣿⣿⣿⢿⢿⢻⣿⣿⣿⣿⡿⢟⢿⢿⢿⣿⣿⣿⣿⣿⣿⣿⣿⣿⣿⣿⣿⣿⣿⣿⣿⣿⣿⣿⣿⣿⣿⣿⣿⣿⣿⣿⠀⠀⠀⠀⠀⠀⠀⠀⠀⠀⠀⠀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⠀⠀⠀⠀⠀⠀⠀⠀⠀⠀⠀⣿⣿⣿⣿⣿⣿⣿⣿⣿⣿⣿⣿⣿⡿⢟⢟⢏⢝⢕⢕⢕⢕⢝⢕⢝⢟⢕⢕⢕⢕⢕⢜⢟⢿⣿⣿⣿⣿⣿⣿⣿⣿⣿⣿⣿⣿⣿⣿⣿⣿⣿⣿⣿⣿⣿⣿⣿⣿⠀⠀⠀⠀⠀⠀⠀⠀⠀⠀⠀⠀</a:t>
            </a:r>
            <a:br/>
            <a:r>
              <a:t>⠀⠀⠀⠀⠀⠀⠀⠀⠀⠀⠀⣿⣿⣿⣿⣿⣿⣿⣿⣿⣿⣿⣿⡯⢕⢕⢕⢕⢕⢕⢕⢕⢕⢕⢕⢕⢕⢕⢕⢕⢕⢕⢕⢕⢕⢜⢿⡟⢿⣿⣿⣿⣿⣿⣿⣿⣿⣿⣿⣿⣿⣿⣿⣿⣿⣿⣿⣿⣿⠀⠀⠀⠀⠀⠀⠀⠀⠀⠀⠀⠀</a:t>
            </a:r>
            <a:br/>
            <a:r>
              <a:t>⠀⠀⠀⠀⠀⠀⠀⠀⠀⠀⠀⣿⣿⣿⣿⣿⣿⣿⣿⣿⣿⣿⢏⢕⢕⢕⢕⢕⢕⢕⢕⢕⢕⢕⢕⢕⢕⢕⢕⢕⢕⢕⢕⠑⠑⠑⢕⠕⢷⣿⣿⣿⣿⣿⣿⣿⣿⣿⣿⣿⣿⣿⣿⣿⣿⣿⣿⣿⣿⠀⠀⠀⠀⠀⠀⠀⠀⠀⠀⠀⠀</a:t>
            </a:r>
            <a:br/>
            <a:r>
              <a:t>⠀⠀⠀⠀⠀⠀⠀⠀⠀⠀⠀⣿⣿⣿⣿⣿⣿⣿⣿⣿⡏⢝⢕⢕⢕⢕⢕⢕⢕⢕⢕⢕⢕⢕⣕⣕⡕⢕⢕⢕⢕⢕⢅⠀⠀⠀⢀⢄⢕⢝⢿⣿⣿⣿⣿⣿⣿⣿⣿⣿⣿⣿⣿⣿⣿⣿⣿⣿⣿⠀⠀⠀⠀⠀⠀⠀⠀⠀⠀⠀⠀</a:t>
            </a:r>
            <a:br/>
            <a:r>
              <a:t>⠀⠀⠀⠀⠀⠀⠀⠀⠀⠀⠀⣿⣿⣿⣿⣿⣿⣿⣿⣿⣷⡇⢕⢕⢕⢕⢕⢕⢕⢕⢵⣷⣿⣿⣿⣿⣿⣷⡇⢕⢕⢕⢕⢕⢔⢔⢕⢕⢕⢕⢜⢿⣿⣿⣿⣿⣿⣿⣿⣿⣿⣿⣿⣿⣿⣿⣿⣿⣿⠀⠀⠀⠀⠀⠀⠀⠀⠀⠀⠀⠀</a:t>
            </a:r>
            <a:br/>
            <a:r>
              <a:t>⠀⠀⠀⠀⠀⠀⠀⠀⠀⠀⠀⣿⣿⣿⣿⣿⣿⣿⣿⣿⣿⣿⣕⢕⢕⢕⢕⢕⢕⢕⣼⣿⣿⣿⣿⣿⣿⣿⣧⡕⢕⢕⢕⢕⢕⢕⢕⢕⢕⢕⢕⢸⣿⣿⣿⣿⣿⣿⣿⣿⣿⣿⣿⣿⣿⣿⣿⣿⣿⠀⠀⠀⠀⠀⠀⠀⠀⠀⠀⠀⠀</a:t>
            </a:r>
            <a:br/>
            <a:r>
              <a:t>⠀⠀⠀⠀⠀⠀⠀⠀⠀⠀⠀⣿⣿⣿⣿⣿⣿⣿⣿⣿⣿⣿⣿⣧⡼⢟⢕⢕⢕⢕⣿⣿⣿⣿⣿⣿⣿⣿⣿⣿⢕⢕⢕⢕⢕⢕⢕⢕⢕⢕⢕⢕⣿⣿⣿⣿⣿⣿⣿⣿⣿⣿⣿⣿⣿⣿⣿⣿⣿⠀⠀⠀⠀⠀⠀⠀⠀⠀⠀⠀⠀</a:t>
            </a:r>
            <a:br/>
            <a:r>
              <a:t>⠀⠀⠀⠀⠀⠀⠀⠀⠀⠀⠀⣿⣿⣿⣿⣿⣿⣿⣿⣿⣿⣿⣿⣿⢇⢕⢕⢕⢕⣸⣿⣿⣿⣿⣿⣿⣿⣿⣿⣿⣷⣕⢕⢕⢕⢕⢕⢕⢕⢕⢕⢺⣿⣿⣿⣿⣿⣿⣿⣿⣿⣿⣿⣿⣿⣿⣿⣿⣿⠀⠀⠀⠀⠀⠀⠀⠀⠀⠀⠀⠀</a:t>
            </a:r>
            <a:br/>
            <a:r>
              <a:t>⠀⠀⠀⠀⠀⠀⠀⠀⠀⠀⠀⣿⣿⣿⣿⣿⣿⣿⣿⣿⣿⣿⣿⣿⡇⢕⢕⢕⢕⢕⢕⢕⢕⢱⣼⣽⣿⣿⣿⣿⣿⣿⣷⢕⢕⢕⢕⢕⢕⡕⢕⢺⣿⣿⣿⣿⣿⣿⣿⣿⣿⣿⣿⣿⣿⣿⣿⣿⣿⠀⠀⠀⠀⠀⠀⠀⠀⠀⠀⠀⠀</a:t>
            </a:r>
            <a:br/>
            <a:r>
              <a:t>⠀⠀⠀⠀⠀⠀⠀⠀⠀⠀⠀⣿⣿⣿⣿⣿⣿⣿⣿⣿⣿⣿⣿⣿⢇⢕⢕⢱⣵⣧⢕⢕⢕⢕⣱⣽⣻⣿⣿⣿⣿⣿⣷⣕⣕⣵⣵⣵⣻⣟⢳⡕⢻⣿⣿⣿⣿⣿⣿⣿⣿⣿⣿⣿⣿⣿⣿⣿⣿⠀⠀⠀⠀⠀⠀⠀⠀⠀⠀⠀⠀</a:t>
            </a:r>
            <a:br/>
            <a:r>
              <a:t>⠀⠀⠀⠀⠀⠀⠀⠀⠀⠀⠀⣿⣿⣿⣿⣿⣿⣿⣿⣿⣿⣿⣿⣯⢕⢕⢕⢱⣿⣿⣧⣕⢕⢕⢝⣿⣿⣿⣿⣿⣿⣿⣿⣿⣿⣿⣿⣿⢟⢿⣧⣿⢜⣿⣿⣿⣿⣿⣿⣿⣿⣿⣿⣿⣿⣿⣿⣿⣿⠀⠀⠀⠀⠀⠀⠀⠀⠀⠀⠀⠀</a:t>
            </a:r>
            <a:br/>
            <a:r>
              <a:t>⠀⠀⠀⠀⠀⠀⠀⠀⠀⠀⠀⣿⣿⣿⣿⣿⣿⣿⣿⣿⣿⣿⣿⣿⣧⣕⣵⣿⣿⣿⣿⢏⢕⣱⣾⣿⣿⣿⣿⣿⣿⣿⣿⣿⣿⣿⣿⣿⣇⣸⣿⣿⣷⣿⣿⣿⣿⣿⣿⣿⣿⣿⣿⣿⣿⣿⣿⣿⣿⠀⠀⠀⠀⠀⠀⠀⠀⠀⠀⠀⠀</a:t>
            </a:r>
            <a:br/>
            <a:r>
              <a:t>⠀⠀⠀⠀⠀⠀⠀⠀⠀⠀⠀⣿⣿⣿⣿⣿⣿⣿⣿⣿⣿⣿⣿⣿⣿⣿⢿⡿⢿⢿⣿⢕⢜⢿⣿⣿⣿⣿⣿⣿⣿⣿⣿⣿⣿⣿⣿⣿⣿⣿⡟⢕⣿⣿⣿⣿⣿⣿⣿⣿⣿⣿⣿⣿⣿⣿⣿⣿⣿⠀⠀⠀⠀⠀⠀⠀⠀⠀⠀⠀⠀</a:t>
            </a:r>
            <a:br/>
            <a:r>
              <a:t>⠀⠀⠀⠀⠀⠀⠀⠀⠀⠀⠀⣿⣿⣿⣿⣿⣿⣿⣿⣿⣿⣿⣿⣿⣿⣿⢜⢟⢻⣷⣿⣷⣕⢜⢿⣿⣿⣿⣿⣿⣿⣿⣿⣿⣿⣿⣿⣿⣿⣿⡇⣯⣿⣿⣿⣿⣿⣿⣿⣿⣿⣿⣿⣿⣿⣿⣿⣿⣿⠀⠀⠀⠀⠀⠀⠀⠀⠀⠀⠀⠀</a:t>
            </a:r>
            <a:br/>
            <a:r>
              <a:t>⠀⠀⠀⠀⠀⠀⠀⠀⠀⠀⠀⣿⣿⣿⣿⣿⣿⣿⣿⣿⣿⣿⣿⣿⣿⣷⢕⢕⢕⢸⢿⢿⣿⡷⢾⣿⣿⣿⣿⣿⣿⣿⣿⣿⣿⣿⣿⣿⣿⣿⣷⢹⣿⣿⣿⣿⣿⣿⣿⣿⣿⣿⣿⣿⣿⣿⣿⣿⣿⠀⠀⠀⠀⠀⠀⠀⠀⠀⠀⠀⠀</a:t>
            </a:r>
            <a:br/>
            <a:r>
              <a:t>⠀⠀⠀⠀⠀⠀⠀⠀⠀⠀⠀⣿⣿⣿⣿⣿⣿⣿⣿⣿⣿⣿⣿⣿⣿⣿⡕⢕⢕⢕⢕⢕⢕⢅⣕⣹⣿⣿⣿⣿⣿⣿⣿⣿⣿⣿⣿⣿⣿⣿⣿⣧⣿⣿⣿⣿⣿⣿⣿⣿⣿⣿⣿⣿⣿⣿⣿⣿⣿⠀⠀⠀⠀⠀⠀⠀⠀⠀⠀⠀⠀</a:t>
            </a:r>
            <a:br/>
            <a:r>
              <a:t>⠀⠀⠀⠀⠀⠀⠀⠀⠀⠀⠀⣿⣿⣿⣿⣿⣿⣿⣿⣿⣿⣿⣿⣿⣿⣿⣿⡕⢕⢕⢕⢕⣱⣾⣿⣿⣿⣿⣿⣿⣿⣿⣿⣿⣿⣿⣿⣿⣿⣿⣿⣿⣿⣿⣿⣿⣿⣿⣿⣿⣿⣿⣿⣿⣿⣿⣿⣿⣿⠀⠀⠀⠀⠀⠀⠀⠀⠀⠀⠀⠀</a:t>
            </a:r>
            <a:br/>
            <a:r>
              <a:t>⠀⠀⠀⠀⠀⠀⠀⠀⠀⠀⠀⢿⣿⣟⡿⣿⣿⣿⣿⣿⣿⣿⣿⣿⣿⣿⣿⣿⣕⢕⢕⢕⢝⢟⢻⣿⣿⣿⣿⣿⣿⣿⣿⣿⣿⣿⣿⣿⣿⣿⣿⣿⣿⣿⣧⢝⢟⢿⣿⣿⣿⣿⣿⣿⣿⣿⣿⣿⣿⠀⠀⠀⠀⠀⠀⠀⠀⠀⠀⠀⠀</a:t>
            </a:r>
            <a:br/>
            <a:r>
              <a:t>⠀⠀⠀⠀⠀⠀⠀⠀⠀⠀⠀⢕⢼⣻⡇⣿⣯⢝⣹⣿⣿⣿⣿⣿⣿⣿⣿⣿⣿⣷⡕⢕⢕⢸⣿⣿⣿⣿⣿⣿⣿⣿⣿⣿⣿⣿⣿⣿⣿⣿⣿⣿⣿⣿⣿⢕⢕⢕⢕⢝⢟⢟⢟⢟⢟⢟⢟⢟⢟⠀⠀⠀⠀⠀⠀⠀⠀⠀⠀⠀⠀</a:t>
            </a:r>
            <a:br/>
            <a:r>
              <a:t>⠀⠀⠀⠀⠀⠀⠀⠀⠀⠀⠀⢕⢽⣿⣇⣿⣿⢗⣺⣿⣿⣿⣿⣿⣿⣿⣿⣿⣿⣿⣿⣕⡕⢜⢿⢿⢿⣿⣿⣿⣿⣿⣿⣿⣿⣿⣿⣿⣿⣿⣿⣿⡟⣿⣿⢕⢕⢕⢕⢕⢕⢕⢕⢕⢕⢕⢕⢕⢕⠀⠀⠀⠀⠀⠀⠀⠀⠀⠀⠀⠀</a:t>
            </a:r>
            <a:br/>
            <a:r>
              <a:t>⠀⠀⠀⠀⠀⠀⠀⠀⠀⠀⠀⢕⢽⣿⣺⣿⡿⢜⣿⣿⣿⣿⣿⣿⣿⣿⣿⣿⣿⣿⣿⣿⣿⣿⣷⣧⢕⢕⢕⢜⢿⣿⣿⣿⣿⣿⣿⣿⣿⣿⣿⣿⢻⣿⣿⡕⢕⢕⢕⢕⢕⢕⢕⠄⠀⠁⠀⠀⠄⠀⠀⠀⠀⠀⠀⠀⠀⠀⠀⠀⠀</a:t>
            </a:r>
            <a:br/>
            <a:r>
              <a:t>⠀⠀⠀⠀⠀⠀⠀⠀⠀⠀⠀⠑⠙⠋⠛⠛⠓⠑⠛⠛⠛⠛⠛⠛⠛⠛⠛⠛⠛⠛⠛⠛⠛⠛⠛⠛⠑⠑⠑⠑⠑⠛⠛⠛⠛⠛⠛⠛⠛⠛⠛⠃⠛⠛⠛⠃⠑⠑⠑⠑⠑⠑⠑⠑⠀⠀⠀⠀⠀⠀⠀⠀⠀⠀⠀⠀⠀⠀⠀⠀⠀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⠀⠀⠀⠀⠀⠀⠀⠀⠀⠀⠀⣿⣿⣿⣿⣿⣿⣿⣿⣿⣿⣿⣿⣿⣿⣿⣿⣿⣿⡿⢿⢟⢝⢝⢱⢟⢟⢿⣿⢟⢝⢝⢝⢟⢿⣿⣿⣿⣿⣿⣿⣿⣿⣿⣿⣿⣿⣿⣿⣿⣿⣿⣿⣿⣿⣿⣿⣿⣿⠀⠀⠀⠀⠀⠀⠀⠀⠀⠀⠀⠀</a:t>
            </a:r>
            <a:br/>
            <a:r>
              <a:t>⠀⠀⠀⠀⠀⠀⠀⠀⠀⠀⠀⣿⣿⣿⣿⣿⣿⣿⣿⣿⣿⣿⣿⣿⣿⡿⢏⢜⢕⢕⢕⢕⢕⢕⢕⢕⢕⢜⢕⢕⢕⢕⢕⢕⢕⢝⢹⢿⣻⣿⣿⣿⣿⣿⣿⣿⣿⣿⣿⣿⣿⣿⣿⣿⣿⣿⣿⣿⣿⠀⠀⠀⠀⠀⠀⠀⠀⠀⠀⠀⠀</a:t>
            </a:r>
            <a:br/>
            <a:r>
              <a:t>⠀⠀⠀⠀⠀⠀⠀⠀⠀⠀⠀⣿⣿⣿⣿⣿⣿⣿⣿⣿⣿⣿⣿⣿⢟⢕⢕⢕⢕⢕⢕⢕⢕⢕⢕⢕⢕⢕⢕⢕⢕⢕⢕⠕⢕⢕⢕⢕⢻⡿⢻⣿⣿⣿⣿⣿⣿⣿⣿⣿⣿⣿⣿⣿⣿⣿⣿⣿⣿⠀⠀⠀⠀⠀⠀⠀⠀⠀⠀⠀⠀</a:t>
            </a:r>
            <a:br/>
            <a:r>
              <a:t>⠀⠀⠀⠀⠀⠀⠀⠀⠀⠀⠀⣿⣿⣿⣿⣿⣿⣿⣿⣿⣿⣿⢿⢟⢕⢕⢕⢕⢕⢕⢕⢕⢕⢕⢕⢕⢕⢕⢕⢕⢕⢕⢕⢕⠁⠀⠁⠁⠑⠜⢺⣿⣿⣿⣿⣿⣿⣿⣿⣿⣿⣿⣿⣿⣿⣿⣿⣿⣿⠀⠀⠀⠀⠀⠀⠀⠀⠀⠀⠀⠀</a:t>
            </a:r>
            <a:br/>
            <a:r>
              <a:t>⠀⠀⠀⠀⠀⠀⠀⠀⠀⠀⠀⣿⣿⣿⣿⣿⣿⣿⣿⣿⣿⣿⣧⡕⢕⢕⢕⢕⢕⢕⢕⢕⣕⣱⣵⣷⣷⣷⣵⣕⢕⢕⢕⢕⢔⢄⠀⢀⠄⢄⢕⢜⢻⣿⣿⣿⣿⣿⣿⣿⣿⣿⣿⣿⣿⣿⣿⣿⣿⠀⠀⠀⠀⠀⠀⠀⠀⠀⠀⠀⠀</a:t>
            </a:r>
            <a:br/>
            <a:r>
              <a:t>⠀⠀⠀⠀⠀⠀⠀⠀⠀⠀⠀⣿⣿⣿⣿⣿⣿⣿⣿⣿⣿⣿⣿⣇⡕⢕⢕⢕⢕⢕⢕⢕⣿⣿⣿⣿⣿⣿⣿⣿⡕⢕⢕⢕⢕⢕⢕⢕⢕⢕⢕⢕⢕⣿⣿⣿⣿⣿⣿⣿⣿⣿⣿⣿⣿⣿⣿⣿⣿⠀⠀⠀⠀⠀⠀⠀⠀⠀⠀⠀⠀</a:t>
            </a:r>
            <a:br/>
            <a:r>
              <a:t>⠀⠀⠀⠀⠀⠀⠀⠀⠀⠀⠀⣿⣿⣿⣿⣿⣿⣿⣿⣿⣿⣿⣿⣿⣷⡕⢱⡗⢕⢕⢕⢸⣿⣿⣿⣿⣿⣿⣿⣿⣷⡕⢕⢕⢕⢕⢕⢕⢕⢕⢕⢕⢕⢻⣿⣿⣿⣿⣿⣿⣿⣿⣿⣿⣿⣿⣿⣿⣿⠀⠀⠀⠀⠀⠀⠀⠀⠀⠀⠀⠀</a:t>
            </a:r>
            <a:br/>
            <a:r>
              <a:t>⠀⠀⠀⠀⠀⠀⠀⠀⠀⠀⠀⣿⣿⣿⣿⣿⣿⣿⣿⣿⣿⣿⣿⣿⣿⣿⢕⢕⢕⢕⢕⣼⣿⣿⣿⣿⣿⣿⣿⣿⣿⣷⡕⢕⢕⢕⢕⢕⢕⢕⢕⢕⢕⢸⣿⣿⣿⣿⣿⣿⣿⣿⣿⣿⣿⣿⣿⣿⣿⠀⠀⠀⠀⠀⠀⠀⠀⠀⠀⠀⠀</a:t>
            </a:r>
            <a:br/>
            <a:r>
              <a:t>⠀⠀⠀⠀⠀⠀⠀⠀⠀⠀⠀⣿⣿⣿⣿⣿⣿⣿⣿⣿⣿⣿⣿⣿⣿⣿⢕⢕⢕⢕⢜⢟⢟⢟⢟⢻⢿⣿⣿⣿⣿⣿⣿⣇⢕⢕⢕⢕⢕⢕⢕⢕⢕⣽⣿⣿⣿⣿⣿⣿⣿⣿⣿⣿⣿⣿⣿⣿⣿⠀⠀⠀⠀⠀⠀⠀⠀⠀⠀⠀⠀</a:t>
            </a:r>
            <a:br/>
            <a:r>
              <a:t>⠀⠀⠀⠀⠀⠀⠀⠀⠀⠀⠀⣿⣿⣿⣿⣿⣿⣿⣿⣿⣿⣿⣿⣿⣿⣿⢕⢕⢕⢕⣕⢕⢕⢕⢕⡟⢻⢿⣿⣿⣿⣿⣿⣿⡇⢕⢕⢕⢕⢕⣕⣕⢜⢿⣿⣿⣿⣿⣿⣿⣿⣿⣿⣿⣿⣿⣿⣿⣿⠀⠀⠀⠀⠀⠀⠀⠀⠀⠀⠀⠀</a:t>
            </a:r>
            <a:br/>
            <a:r>
              <a:t>⠀⠀⠀⠀⠀⠀⠀⠀⠀⠀⠀⣿⣿⣿⣿⣿⣿⣿⣿⣿⣿⣿⣿⣿⣿⢇⢕⢕⢕⣿⣿⣧⢕⢕⢕⢺⣿⣷⣿⣿⣿⣿⣿⣿⣧⣧⣷⣷⣷⣿⣿⣝⢷⡜⣿⣿⣿⣿⣿⣿⣿⣿⣿⣿⣿⣿⣿⣿⣿⠀⠀⠀⠀⠀⠀⠀⠀⠀⠀⠀⠀</a:t>
            </a:r>
            <a:br/>
            <a:r>
              <a:t>⠀⠀⠀⠀⠀⠀⠀⠀⠀⠀⠀⣿⣿⣿⣿⣿⣿⣿⣿⣿⣿⣿⣿⣿⣿⣧⢕⡕⣱⣿⣿⣿⣿⢕⢕⢱⣿⣿⣿⣿⣿⣿⣿⣿⣿⣿⣿⣿⣿⡝⢝⣿⣼⡧⢼⣿⣿⣿⣿⣿⣿⣿⣿⣿⣿⣿⣿⣿⣿⠀⠀⠀⠀⠀⠀⠀⠀⠀⠀⠀⠀</a:t>
            </a:r>
            <a:br/>
            <a:r>
              <a:t>⠀⠀⠀⠀⠀⠀⠀⠀⠀⠀⠀⣿⣿⣿⣿⣿⣿⣿⣿⣿⣿⣿⣿⣿⣿⣿⣷⣿⣿⣿⣿⣿⡝⢱⣵⣿⣿⣿⣿⣿⣿⣿⣿⣿⣿⣿⣿⣿⣿⣷⣵⣿⣿⣷⣿⣿⣿⣿⣿⣿⣿⣿⣿⣿⣿⣿⣿⣿⣿⠀⠀⠀⠀⠀⠀⠀⠀⠀⠀⠀⠀</a:t>
            </a:r>
            <a:br/>
            <a:r>
              <a:t>⠀⠀⠀⠀⠀⠀⠀⠀⠀⠀⠀⣿⣿⣿⣿⣿⣿⣿⣿⣿⣿⣿⣿⣿⣿⣿⣿⢝⢯⣽⣽⣻⣇⡕⢹⣿⣿⣿⣿⣿⣿⣿⣿⣿⣿⣿⣿⣿⣿⣿⣿⡟⢕⣸⣿⣿⣿⣿⣿⣿⣿⣿⣿⣿⣿⣿⣿⣿⣿⠀⠀⠀⠀⠀⠀⠀⠀⠀⠀⠀⠀</a:t>
            </a:r>
            <a:br/>
            <a:r>
              <a:t>⠀⠀⠀⠀⠀⠀⠀⠀⠀⠀⠀⣿⣿⣿⣿⣿⣿⣿⣿⣿⣿⣿⣿⣿⣿⣿⣿⢕⢕⢕⢹⣿⣿⣿⣇⣽⣿⣿⣿⣿⣿⣿⣿⣿⣿⣿⣿⣿⣿⣿⣿⣇⢱⣿⣿⣿⣿⣿⣿⣿⣿⣿⣿⣿⣿⣿⣿⣿⣿⠀⠀⠀⠀⠀⠀⠀⠀⠀⠀⠀⠀</a:t>
            </a:r>
            <a:br/>
            <a:r>
              <a:t>⠀⠀⠀⠀⠀⠀⠀⠀⠀⠀⠀⣿⣿⣿⣿⣿⣿⣿⣿⣿⣿⣿⣿⣿⣿⣿⣿⡕⢕⢕⢜⢝⢝⢟⢏⢝⢻⣿⣿⣿⣿⣿⣿⣿⣿⣿⣿⣿⣿⣿⣿⣿⣸⣿⣿⣿⣿⣿⣿⣿⣿⣿⣿⣿⣿⣿⣿⣿⣿⠀⠀⠀⠀⠀⠀⠀⠀⠀⠀⠀⠀</a:t>
            </a:r>
            <a:br/>
            <a:r>
              <a:t>⠀⠀⠀⠀⠀⠀⠀⠀⠀⠀⠀⣿⣿⣿⣿⣿⣿⣿⣿⣿⣿⣿⣿⣿⣿⣿⣿⣷⢕⢕⢕⢕⢕⢕⣵⣷⣾⣿⣿⣿⣿⣿⣿⣿⣿⣿⣿⣿⣿⣿⣿⣿⣷⣿⣿⣿⣿⣿⣿⣿⣿⣿⣿⣿⣿⣿⣿⣿⣿⠀⠀⠀⠀⠀⠀⠀⠀⠀⠀⠀⠀</a:t>
            </a:r>
            <a:br/>
            <a:r>
              <a:t>⠀⠀⠀⠀⠀⠀⠀⠀⠀⠀⠀⢿⢟⣟⣻⣿⣿⣿⣿⣿⣿⣿⣿⣿⣿⣿⣿⣿⣧⡕⢕⢕⢕⢾⣿⣿⣿⣿⣿⣿⣿⣿⣿⣿⣿⣿⣿⣿⣿⣿⣿⣿⣿⣿⣿⢿⣿⣿⣿⣿⣿⣿⣿⣿⣿⣿⣿⣿⣿⠀⠀⠀⠀⠀⠀⠀⠀⠀⠀⠀⠀</a:t>
            </a:r>
            <a:br/>
            <a:r>
              <a:t>⠀⠀⠀⠀⠀⠀⠀⠀⠀⠀⠀⢕⢽⣻⡕⣿⣯⢝⢹⣿⣿⣿⣿⣿⣿⣿⣿⣿⣿⣷⣵⢕⢕⢕⢱⣼⣿⣿⣿⣿⣿⣿⣿⣿⣿⣿⣿⣿⣿⣿⣿⣿⣿⣿⣿⡇⢜⢟⢻⢿⣿⣿⣿⣿⣿⣿⣿⣿⣿⠀⠀⠀⠀⠀⠀⠀⠀⠀⠀⠀⠀</a:t>
            </a:r>
            <a:br/>
            <a:r>
              <a:t>⠀⠀⠀⠀⠀⠀⠀⠀⠀⠀⠀⢕⢽⣿⣣⣿⣿⢗⣸⣿⣿⣿⣿⣿⣿⣿⣿⣿⣿⣿⣿⣾⢕⢕⢸⣿⣿⣿⣿⣿⣿⣿⣿⣿⣿⣿⣿⣿⣿⣿⣿⣿⣿⣿⣿⣷⢕⢕⢕⢕⢜⢝⢟⢟⢟⢟⢟⢟⢟⠀⠀⠀⠀⠀⠀⠀⠀⠀⠀⠀⠀</a:t>
            </a:r>
            <a:br/>
            <a:r>
              <a:t>⠀⠀⠀⠀⠀⠀⠀⠀⠀⠀⠀⢕⣽⡿⣼⣿⡿⢵⣿⣿⣿⣿⣿⣿⣿⣿⣿⣿⣿⣿⣿⣿⣷⣧⣼⣝⢝⢟⢟⢟⢿⣿⣿⣿⣿⣿⣿⣿⣿⣿⣿⣿⣿⣿⣿⡿⢕⢕⢕⢕⢕⢕⢕⢕⢕⢕⢕⠕⢕⠀⠀⠀⠀⠀⠀⠀⠀⠀⠀⠀⠀</a:t>
            </a:r>
            <a:br/>
            <a:r>
              <a:t>⠀⠀⠀⠀⠀⠀⠀⠀⠀⠀⠀⠑⠛⠋⠛⠛⠋⠑⠛⠛⠛⠛⠛⠛⠛⠛⠛⠛⠛⠛⠛⠛⠛⠛⠛⠛⠓⠑⠑⠑⠘⠛⠛⠛⠛⠛⠛⠛⠛⠛⠛⠛⠋⠛⠛⠃⠑⠑⠑⠑⠑⠑⠑⠑⠁⠀⠁⠁⠀⠀⠀⠀⠀⠀⠀⠀⠀⠀⠀⠀⠀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⠀⠀⠀⠀⠀⠀⠀⠀⠀⠀⠀⣿⣿⣿⣿⣿⣿⣿⣿⣿⣿⣿⣿⣿⣿⣿⣿⣿⣿⣿⣿⣿⣿⣿⣿⣿⣿⣿⣿⣿⣿⣿⣿⣿⢟⢳⣿⣿⣿⣿⣿⣿⣿⣿⣿⣿⣿⣿⣿⣿⣿⣿⣿⣿⣿⣿⣿⣿⣿⠀⠀⠀⠀⠀⠀⠀⠀⠀⠀⠀⠀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⠀⠀⠀⠀⠀⠀⠀⠀⠀⠀⠀⣿⣿⣿⣿⣿⣿⣿⣿⣿⣿⣿⣿⣿⣿⣿⣿⣿⣿⣿⣿⣿⣿⣿⣿⣿⣿⣿⣿⣿⣿⣿⣿⢻⢕⢕⢻⣿⣿⣿⣿⣿⣿⣿⣿⣿⣿⣿⣿⣿⣿⣿⣿⣿⣿⣿⣿⣿⣿⠀⠀⠀⠀⠀⠀⠀⠀⠀⠀⠀⠀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⠀⠀⠀⠀⠀⠀⠀⠀⠀⠀⠀⣿⣿⣿⣿⣿⣿⣿⣿⣿⣿⣿⣿⣿⣿⣿⣿⣿⣿⣿⣿⣿⣿⣿⣿⣿⣿⣿⣿⣿⣿⣿⢏⢜⢇⢷⣾⣿⡎⣿⣿⣿⣿⣿⣿⣿⣿⣿⣿⣿⣿⣿⣿⣿⣿⣿⣿⣿⣿⠀⠀⠀⠀⠀⠀⠀⠀⠀⠀⠀⠀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⠀⠀⠀⠀⠀⠀⠀⠀⠀⠀⠀⣿⣿⣿⣿⣿⣿⣿⣿⣿⣿⣿⣿⣿⣿⣿⣿⣿⣿⣿⣿⣿⣿⣿⣿⣿⣿⣿⣿⣿⣿⢕⢕⢕⢕⢜⢿⣿⣿⣼⣿⣿⣿⣿⣿⣿⣿⣿⣿⣿⣿⣿⣿⣿⣿⣿⣿⣿⣿⠀⠀⠀⠀⠀⠀⠀⠀⠀⠀⠀⠀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⠀⠀⠀⠀⠀⠀⠀⠀⠀⠀⠀⣿⣿⣿⣿⣿⣿⣿⣿⣿⣿⣿⣿⣿⣿⣿⣿⣿⣿⣿⣿⣿⣿⣿⣿⣿⣿⣿⣿⣿⣿⡇⢕⢕⢕⢕⢸⣿⣿⣿⣿⣿⣿⣿⣿⣿⣿⣿⣿⣿⣿⣿⣿⣿⣿⣿⣿⣿⣿⠀⠀⠀⠀⠀⠀⠀⠀⠀⠀⠀⠀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⠀⠀⠀⠀⠀⠀⠀⠀⠀⠀⠀⣿⣿⣿⣿⣿⣿⣿⣿⣿⣿⣿⣿⣿⣿⣿⣿⣿⣿⣿⣿⣿⣿⣿⣿⣿⣿⣿⣿⣿⣿⣿⢕⢕⢕⢕⢜⢱⣿⣿⣿⣿⣿⣿⣿⣿⣿⣿⣿⣿⣿⣿⣿⣿⣿⣿⣿⣿⣿⠀⠀⠀⠀⠀⠀⠀⠀⠀⠀⠀⠀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⠀⠀⠀⠀⠀⠀⠀⠀⠀⠀⠀⣿⣿⣿⣿⣿⣿⣿⣿⣿⣿⣿⣿⣿⣿⣿⣿⣿⣿⣿⣿⣿⣿⣿⣿⣿⣿⣿⣿⢿⡿⣿⣷⣕⡕⢕⢕⡕⢼⣿⣿⣿⣿⣿⣿⣿⣿⣿⣿⣿⣿⣿⣿⣿⣿⣿⣿⣿⣿⠀⠀⠀⠀⠀⠀⠀⠀⠀⠀⠀⠀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⠀⠀⠀⠀⠀⠀⠀⠀⠀⠀⠀⣿⣿⣿⣿⣿⣿⣿⣿⣿⣿⣿⣿⣿⣿⣿⣿⣿⣿⣿⣿⣿⣿⣿⣿⣿⣿⣿⣿⢜⢜⢹⣿⣿⣵⣵⣾⣷⣿⣿⣿⣿⣿⣿⣿⣿⣿⣿⣿⣿⣿⣿⣿⣿⣿⣿⣿⣿⣿⠀⠀⠀⠀⠀⠀⠀⠀⠀⠀⠀⠀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⠀⠀⠀⠀⠀⠀⠀⠀⠀⠀⠀⣿⣿⣿⣿⣿⣿⣿⣿⣿⣿⣿⣿⣿⣿⣿⣿⣿⣿⣿⣿⣿⣿⣿⣿⣿⣿⣿⣿⢕⠁⢜⣿⣿⢟⢝⢝⢸⡿⢗⢞⢻⣿⣿⣿⣿⣿⣿⣿⣿⣿⣿⣿⣿⣿⣿⣿⣿⣿⠀⠀⠀⠀⠀⠀⠀⠀⠀⠀⠀⠀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⠀⠀⠀⠀⠀⠀⠀⠀⠀⠀⠀⣿⣿⣿⣿⣿⣿⣿⣿⣿⣿⣿⣿⣿⣿⣿⣿⣿⣿⣿⣿⣿⣿⣿⣿⣿⣿⣿⣿⠀⠀⠕⢟⢻⢕⣵⡕⢕⠕⠁⠀⢜⣿⣿⣿⣿⣿⣿⣿⣿⣿⣿⣿⣿⣿⣿⣿⣿⣿⠀⠀⠀⠀⠀⠀⠀⠀⠀⠀⠀⠀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⠀⠀⠀⠀⠀⠀⠀⠀⠀⠀⠀⣿⣿⣿⣿⣿⣿⣿⣿⣿⣿⣿⣿⣿⣿⣿⣿⣿⣿⣿⣿⣿⣿⣿⣿⣿⣿⣿⣿⢆⢔⡄⠁⠁⠑⠑⠑⠀⠀⠀⠀⠁⢿⣿⣿⣿⣿⣿⣿⣿⣿⣿⣿⣿⣿⣿⣿⣿⣿⠀⠀⠀⠀⠀⠀⠀⠀⠀⠀⠀⠀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⠀⠀⠀⠀⠀⠀⠀⠀⠀⠀⠀⣿⣿⣿⣿⣿⣿⣿⣿⣿⣿⣿⣿⣿⣿⣿⣿⣿⣿⣿⣿⣿⣿⣿⣿⣿⣿⣿⣿⡇⢕⢕⠀⠀⠀⠀⠀⠀⠀⢄⢔⢱⣿⣿⣿⣿⣿⣿⣿⣿⣿⣿⣿⣿⣿⣿⣿⣿⣿⠀⠀⠀⠀⠀⠀⠀⠀⠀⠀⠀⠀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⠀⠀⠀⠀⠀⠀⠀⠀⠀⠀⠀⣿⣿⣿⣿⣿⣿⣿⣿⣿⣿⣿⣿⣿⣿⣿⣿⣿⣿⣿⣿⣿⣿⣿⣿⣿⣿⣿⣿⣿⡕⠀⠀⠀⠀⠀⠀⠀⠀⠀⠑⢜⢟⢿⣿⣿⣿⣿⣿⣿⣿⣿⣿⣿⣿⣿⣿⣿⣿⠀⠀⠀⠀⠀⠀⠀⠀⠀⠀⠀⠀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⠀⠀⠀⠀⠀⠀⠀⠀⠀⠀⠀⣿⣿⣿⣿⣿⣿⣿⣿⣿⣿⣿⣿⣿⣿⣿⣿⣿⣿⣿⣿⣿⣿⣿⣿⣿⣿⣿⣿⣿⡇⠀⠀⠀⠀⠀⠀⠀⠀⠀⠀⢱⣕⢜⢻⣿⣿⣿⣿⣿⣿⣿⣿⣿⣿⣿⣿⣿⣿⠀⠀⠀⠀⠀⠀⠀⠀⠀⠀⠀⠀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⠀⠀⠀⠀⠀⠀⠀⠀⠀⠀⠀⣿⣿⣿⣿⣿⣿⣿⣿⣿⣿⣿⣿⣿⣿⣿⣿⣿⣿⣿⣿⣿⣿⣿⣿⣿⣿⣿⣿⣿⡇⠀⠀⠀⠀⠀⠀⠀⠀⠀⠀⠁⣿⣿⣇⢹⣿⣿⣿⣿⣿⣿⣿⣿⣿⣿⣿⣿⣿⠀⠀⠀⠀⠀⠀⠀⠀⠀⠀⠀⠀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⠀⠀⠀⠀⠀⠀⠀⠀⠀⠀⠀⣿⣿⣿⣿⣿⣿⣿⣿⣿⣿⣿⣿⣿⣿⣿⣿⣿⣿⣿⣿⣿⣿⣿⣿⣿⣿⣿⣿⣿⣿⠀⠀⠀⠀⠀⠀⠀⠀⠀⠀⠀⣿⣿⣿⣿⣿⣿⣿⣿⣿⣿⣿⣿⣿⣿⣿⣿⣿⠀⠀⠀⠀⠀⠀⠀⠀⠀⠀⠀⠀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⠀⠀⠀⠀⠀⠀⠀⠀⠀⠀⠀⣿⣿⣿⣿⣿⣿⣿⣿⣿⣿⣿⣿⣿⣿⣿⣿⣿⣿⣿⣿⣿⣿⣿⣿⣿⣿⣿⣿⣿⣿⡇⠀⠀⠀⠀⠀⠀⠀⠀⠀⢄⣿⣿⣿⣿⣿⣿⣿⣿⣿⣿⣿⣿⣿⣿⣿⣿⣿⠀⠀⠀⠀⠀⠀⠀⠀⠀⠀⠀⠀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⠀⠀⠀⠀⠀⠀⠀⠀⠀⠀⠀⣿⣿⣿⣿⣿⣿⣿⣿⣿⣿⣿⣿⣿⣿⣿⣿⣿⣿⣿⣿⣿⣿⣿⣿⣿⣿⣿⣿⣿⣿⣧⠀⠀⠀⠀⢀⠀⠀⠀⠀⢸⣿⣿⣿⣿⣿⣿⣿⣿⣿⣿⣿⣿⣿⣿⣿⣿⣿⠀⠀⠀⠀⠀⠀⠀⠀⠀⠀⠀⠀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⠀⠀⠀⠀⠀⠀⠀⠀⠀⠀⠀⣿⣿⣿⣿⣿⣿⣿⣿⣿⣿⣿⣿⣿⣿⣿⣿⣿⣿⣿⣿⣿⣿⣿⣿⣿⣿⣿⣿⣿⣿⣿⡕⠀⠀⠀⢱⠀⠀⠀⠀⣾⣿⣿⣿⣿⣿⣿⣿⣿⣿⣿⣿⣿⣿⣿⣿⣿⣿⠀⠀⠀⠀⠀⠀⠀⠀⠀⠀⠀⠀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⠀⠀⠀⠀⠀⠀⠀⠀⠀⠀⠀⠛⠛⠛⠛⠛⠛⠛⠛⠛⠛⠛⠛⠛⠛⠛⠛⠛⠛⠛⠛⠛⠛⠛⠛⠛⠛⠛⠛⠛⠛⠛⠃⠀⠀⠀⠁⠀⠀⠀⠑⠛⠛⠛⠛⠛⠛⠛⠛⠛⠛⠛⠛⠛⠛⠛⠛⠛⠛⠀⠀⠀⠀⠀⠀⠀⠀⠀⠀⠀⠀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⠀⠀⠀⠀⠀⠀⠀⠀⠀⠀⠀⣿⣿⣿⣿⣿⣿⣿⣿⣿⣿⣿⣿⣿⣿⣿⣿⣿⣿⣿⣿⣿⣿⣿⣿⣿⣿⣿⣿⣿⣿⣿⣿⢻⢕⢕⢻⣿⣿⣿⣿⣿⣿⣿⣿⣿⣿⣿⣿⣿⣿⣿⣿⣿⣿⣿⣿⣿⣿⠀⠀⠀⠀⠀⠀⠀⠀⠀⠀⠀⠀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⠀⠀⠀⠀⠀⠀⠀⠀⠀⠀⠀⣿⣿⣿⣿⣿⣿⣿⣿⣿⣿⣿⣿⣿⣿⣿⣿⣿⣿⣿⣿⣿⣿⣿⣿⣿⣿⣿⣿⣿⣿⣿⡟⢜⢕⢱⣼⣿⡝⣿⣿⣿⣿⣿⣿⣿⣿⣿⣿⣿⣿⣿⣿⣿⣿⣿⣿⣿⣿⠀⠀⠀⠀⠀⠀⠀⠀⠀⠀⠀⠀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⠀⠀⠀⠀⠀⠀⠀⠀⠀⠀⠀⣿⣿⣿⣿⣿⣿⣿⣿⣿⣿⣿⣿⣿⣿⣿⣿⣿⣿⣿⣿⣿⣿⣿⣿⣿⣿⣿⣿⣿⣿⢏⢕⢕⢕⢜⣿⣿⣿⣼⣿⣿⣿⣿⣿⣿⣿⣿⣿⣿⣿⣿⣿⣿⣿⣿⣿⣿⣿⠀⠀⠀⠀⠀⠀⠀⠀⠀⠀⠀⠀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⠀⠀⠀⠀⠀⠀⠀⠀⠀⠀⠀⣿⣿⣿⣿⣿⣿⣿⣿⣿⣿⣿⣿⣿⣿⣿⣿⣿⣿⣿⣿⣿⣿⣿⣿⣿⣿⣿⣿⣿⣿⡟⢕⢕⢕⢕⢜⣿⣿⣿⣿⣿⣿⣿⣿⣿⣿⣿⣿⣿⣿⣿⣿⣿⣿⣿⣿⣿⣿⠀⠀⠀⠀⠀⠀⠀⠀⠀⠀⠀⠀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⠀⠀⠀⠀⠀⠀⠀⠀⠀⠀⠀⣿⣿⣿⣿⣿⣿⣿⣿⣿⣿⣿⣿⣿⣿⣿⣿⣿⣿⣿⣿⣿⣿⣿⣿⣿⣿⣿⣿⣿⣿⣿⢕⢕⢕⢕⢕⢹⣿⣿⣿⣿⣿⣿⣿⣿⣿⣿⣿⣿⣿⣿⣿⣿⣿⣿⣿⣿⣿⠀⠀⠀⠀⠀⠀⠀⠀⠀⠀⠀⠀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⠀⠀⠀⠀⠀⠀⠀⠀⠀⠀⠀⣿⣿⣿⣿⣿⣿⣿⣿⣿⣿⣿⣿⣿⣿⣿⣿⣿⣿⣿⣿⣿⣿⣿⣿⣿⣿⣿⣿⢿⣿⡏⢱⢕⢕⢕⢕⢕⢹⣿⣿⣿⣿⣿⣿⣿⣿⣿⣿⣿⣿⣿⣿⣿⣿⣿⣿⣿⣿⠀⠀⠀⠀⠀⠀⠀⠀⠀⠀⠀⠀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⠀⠀⠀⠀⠀⠀⠀⠀⠀⠀⠀⣿⣿⣿⣿⣿⣿⣿⣿⣿⣿⣿⣿⣿⣿⣿⣿⣿⣿⣿⣿⣿⣿⣿⣿⣿⣿⣿⡏⢜⢜⢕⢜⣕⢕⢕⢕⣸⣿⣿⣿⣿⣿⣿⣿⣿⣿⣿⣿⣿⣿⣿⣿⣿⣿⣿⣿⣿⣿⠀⠀⠀⠀⠀⠀⠀⠀⠀⠀⠀⠀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⠀⠀⠀⠀⠀⠀⠀⠀⠀⠀⠀⣿⣿⣿⣿⣿⣿⣿⣿⣿⣿⣿⣿⣿⣿⣿⣿⣿⣿⣿⣿⣿⣿⣿⣿⣿⣿⣿⡇⠁⠑⠕⢕⢿⣇⢕⢕⢟⢻⣿⣿⢿⣿⣿⣿⣿⣿⣿⣿⣿⣿⣿⣿⣿⣿⣿⣿⣿⣿⠀⠀⠀⠀⠀⠀⠀⠀⠀⠀⠀⠀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⠀⠀⠀⠀⠀⠀⠀⠀⠀⠀⠀⣿⣿⣿⣿⣿⣿⣿⣿⣿⣿⣿⣿⣿⣿⣿⣿⣿⣿⣿⣿⣿⣿⣿⣿⣿⣿⣿⡇⠀⠀⠀⠑⢕⢟⢕⡕⢕⢜⢜⠑⠜⣿⣿⣿⣿⣿⣿⣿⣿⣿⣿⣿⣿⣿⣿⣿⣿⣿⠀⠀⠀⠀⠀⠀⠀⠀⠀⠀⠀⠀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⠀⠀⠀⠀⠀⠀⠀⠀⠀⠀⠀⣿⣿⣿⣿⣿⣿⣿⣿⣿⣿⣿⣿⣿⣿⣿⣿⣿⣿⣿⣿⣿⣿⣿⣿⣿⣿⣿⣷⢔⢰⢀⠀⠁⠑⠕⠘⠑⠁⠀⠀⠀⢿⣿⣿⣿⣿⣿⣿⣿⣿⣿⣿⣿⣿⣿⣿⣿⣿⠀⠀⠀⠀⠀⠀⠀⠀⠀⠀⠀⠀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⠀⠀⠀⠀⠀⠀⠀⠀⠀⠀⠀⣿⣿⣿⣿⣿⣿⣿⣿⣿⣿⣿⣿⣿⣿⣿⣿⣿⣿⣿⣿⣿⣿⣿⣿⣿⣿⣿⣿⢕⢜⡇⠀⠀⠀⠀⠀⠀⠀⠀⢀⢄⣼⣿⣿⣿⣿⣿⣿⣿⣿⣿⣿⣿⣿⣿⣿⣿⣿⠀⠀⠀⠀⠀⠀⠀⠀⠀⠀⠀⠀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⠀⠀⠀⠀⠀⠀⠀⠀⠀⠀⠀⣿⣿⣿⣿⣿⣿⣿⣿⣿⣿⣿⣿⣿⣿⣿⣿⣿⣿⣿⣿⣿⣿⣿⣿⣿⣿⣿⣿⡇⢕⢇⠀⠀⠀⠀⠀⠀⠀⠀⠑⢕⢻⢿⣿⣿⣿⣿⣿⣿⣿⣿⣿⣿⣿⣿⣿⣿⣿⠀⠀⠀⠀⠀⠀⠀⠀⠀⠀⠀⠀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⠀⠀⠀⠀⠀⠀⠀⠀⠀⠀⠀⣿⣿⣿⣿⣿⣿⣿⣿⣿⣿⣿⣿⣿⣿⣿⣿⣿⣿⣿⣿⣿⣿⣿⣿⣿⣿⣿⣿⣿⡕⠀⠀⠀⠀⠀⠀⠀⠀⠀⠀⠀⢕⡕⢻⣿⣿⣿⣿⣿⣿⣿⣿⣿⣿⣿⣿⣿⣿⠀⠀⠀⠀⠀⠀⠀⠀⠀⠀⠀⠀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⠀⠀⠀⠀⠀⠀⠀⠀⠀⠀⠀⣿⣿⣿⣿⣿⣿⣿⣿⣿⣿⣿⣿⣿⣿⣿⣿⣿⣿⣿⣿⣿⣿⣿⣿⣿⣿⣿⣿⣿⣇⢀⠀⠀⠀⠀⠀⠀⠀⠀⠀⠀⢸⣿⣧⣼⣿⣿⣿⣿⣿⣿⣿⣿⣿⣿⣿⣿⣿⠀⠀⠀⠀⠀⠀⠀⠀⠀⠀⠀⠀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⠀⠀⠀⠀⠀⠀⠀⠀⠀⠀⠀⣿⣿⣿⣿⣿⣿⣿⣿⣿⣿⣿⣿⣿⣿⣿⣿⣿⣿⣿⣿⣿⣿⣿⣿⣿⣿⣿⣿⣿⣿⢕⠀⠀⠀⠀⠀⠀⠀⠀⠀⠀⢸⣿⣿⣿⣿⣿⣿⣿⣿⣿⣿⣿⣿⣿⣿⣿⣿⠀⠀⠀⠀⠀⠀⠀⠀⠀⠀⠀⠀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⠀⠀⠀⠀⠀⠀⠀⠀⠀⠀⠀⣿⣿⣿⣿⣿⣿⣿⣿⣿⣿⣿⣿⣿⣿⣿⣿⣿⣿⣿⣿⣿⣿⣿⣿⣿⣿⣿⣿⣿⣿⣧⠀⠀⠀⠀⠀⠀⠀⠀⠀⠀⣸⣿⣿⣿⣿⣿⣿⣿⣿⣿⣿⣿⣿⣿⣿⣿⣿⠀⠀⠀⠀⠀⠀⠀⠀⠀⠀⠀⠀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⠀⠀⠀⠀⠀⠀⠀⠀⠀⠀⠀⣿⣿⣿⣿⣿⣿⣿⣿⣿⣿⣿⣿⣿⣿⣿⣿⣿⣿⣿⣿⣿⣿⣿⣿⣿⣿⣿⣿⣿⣿⣿⡔⠀⠀⠀⠀⡄⠀⠀⠀⢀⣿⣿⣿⣿⣿⣿⣿⣿⣿⣿⣿⣿⣿⣿⣿⣿⣿⠀⠀⠀⠀⠀⠀⠀⠀⠀⠀⠀⠀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⠀⠀⠀⠀⠀⠀⠀⠀⠀⠀⠀⣿⣿⣿⣿⣿⣿⣿⣿⣿⣿⣿⣿⣿⣿⣿⣿⣿⣿⣿⣿⣿⣿⣿⣿⣿⣿⣿⣿⣿⣿⣿⣧⠀⠀⠀⠀⡇⠀⠀⠀⢸⣿⣿⣿⣿⣿⣿⣿⣿⣿⣿⣿⣿⣿⣿⣿⣿⣿⠀⠀⠀⠀⠀⠀⠀⠀⠀⠀⠀⠀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⠀⠀⠀⠀⠀⠀⠀⠀⠀⠀⠀⠛⠛⠛⠛⠛⠛⠛⠛⠛⠛⠛⠛⠛⠛⠛⠛⠛⠛⠛⠛⠛⠛⠛⠛⠛⠛⠛⠛⠛⠛⠛⠛⠃⠀⠀⠀⠃⠀⠀⠀⠘⠛⠛⠛⠛⠛⠛⠛⠛⠛⠛⠛⠛⠛⠛⠛⠛⠛⠀⠀⠀⠀⠀⠀⠀⠀⠀⠀⠀⠀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⠀⠀⠀⠀⠀⠀⠀⠀⠀⠀⠀⣿⣿⣿⣿⣿⣿⣿⣿⣿⣿⣿⣿⣿⣿⣿⣿⣿⣿⣿⣿⣿⣿⣿⣿⣿⣿⣿⣿⣿⣿⣿⣿⡿⡏⢟⣿⣿⣿⣿⣿⣿⣿⣿⣿⣿⣿⣿⣿⣿⣿⣿⣿⣿⣿⣿⣿⣿⣿⠀⠀⠀⠀⠀⠀⠀⠀⠀⠀⠀⠀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⠀⠀⠀⠀⠀⠀⠀⠀⠀⠀⠀⣿⣿⣿⣿⣿⣿⣿⣿⣿⣿⣿⣿⣿⣿⣿⣿⣿⣿⣿⣿⣿⣿⣿⣿⣿⣿⣿⣿⣿⣿⣿⢿⢕⢱⢸⣷⣿⣿⣿⣿⣿⣿⣿⣿⣿⣿⣿⣿⣿⣿⣿⣿⣿⣿⣿⣿⣿⣿⠀⠀⠀⠀⠀⠀⠀⠀⠀⠀⠀⠀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⠀⠀⠀⠀⠀⠀⠀⠀⠀⠀⠀⣿⣿⣿⣿⣿⣿⣿⣿⣿⣿⣿⣿⣿⣿⣿⣿⣿⣿⣿⣿⣿⣿⣿⣿⣿⣿⣿⣿⣿⣿⣇⢕⢕⢕⢜⢿⣿⣿⣿⣿⣿⣿⣿⣿⣿⣿⣿⣿⣿⣿⣿⣿⣿⣿⣿⣿⣿⣿⠀⠀⠀⠀⠀⠀⠀⠀⠀⠀⠀⠀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⠀⠀⠀⠀⠀⠀⠀⠀⠀⠀⠀⣿⣿⣿⣿⣿⣿⣿⣿⣿⣿⣿⣿⣿⣿⣿⣿⣿⣿⣿⣿⣿⣿⣿⣿⣿⣿⣿⣿⣿⣿⣏⢕⢕⢕⢕⢕⢿⣿⣿⣿⣿⣿⣿⣿⣿⣿⣿⣿⣿⣿⣿⣿⣿⣿⣿⣿⣿⣿⠀⠀⠀⠀⠀⠀⠀⠀⠀⠀⠀⠀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⠀⠀⠀⠀⠀⠀⠀⠀⠀⠀⠀⣿⣿⣿⣿⣿⣿⣿⣿⣿⣿⣿⣿⣿⣿⣿⣿⣿⣿⣿⣿⣿⣿⣿⣿⣿⣿⣿⣿⡿⡿⣿⢕⢕⢕⢕⢕⢜⢻⣿⣿⣿⣿⣿⣿⣿⣿⣿⣿⣿⣿⣿⣿⣿⣿⣿⣿⣿⣿⠀⠀⠀⠀⠀⠀⠀⠀⠀⠀⠀⠀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⠀⠀⠀⠀⠀⠀⠀⠀⠀⠀⠀⣿⣿⣿⣿⣿⣿⣿⣿⣿⣿⣿⣿⣿⣿⣿⣿⣿⣿⣿⣿⣿⣿⣿⣿⣿⣿⣿⢕⢗⢇⢕⢕⢕⢕⢕⢕⢕⢹⣿⣿⣿⣿⣿⣿⣿⣿⣿⣿⣿⣿⣿⣿⣿⣿⣿⣿⣿⣿⠀⠀⠀⠀⠀⠀⠀⠀⠀⠀⠀⠀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⠀⠀⠀⠀⠀⠀⠀⠀⠀⠀⠀⣿⣿⣿⣿⣿⣿⣿⣿⣿⣿⣿⣿⣿⣿⣿⣿⣿⣿⣿⣿⣿⣿⣿⣿⣿⣿⣟⠁⠕⢕⢕⢕⢕⢕⢕⢕⢕⢕⣸⣿⣿⣿⣿⣿⣿⣿⣿⣿⣿⣿⣿⣿⣿⣿⣿⣿⣿⣿⠀⠀⠀⠀⠀⠀⠀⠀⠀⠀⠀⠀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⠀⠀⠀⠀⠀⠀⠀⠀⠀⠀⠀⣿⣿⣿⣿⣿⣿⣿⣿⣿⣿⣿⣿⣿⣿⣿⣿⣿⣿⣿⣿⣿⣿⣿⣿⣿⣿⡇⠀⠀⠀⠁⠁⢕⢕⢕⢕⢕⢕⡜⣟⢿⣿⣿⣿⣿⣿⣿⣿⣿⣿⣿⣿⣿⣿⣿⣿⣿⣿⠀⠀⠀⠀⠀⠀⠀⠀⠀⠀⠀⠀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⠀⠀⠀⠀⠀⠀⠀⠀⠀⠀⠀⣿⣿⣿⣿⣿⣿⣿⣿⣿⣿⣿⣿⣿⣿⣿⣿⣿⣿⣿⣿⣿⣿⣿⣿⣿⣿⡇⢄⢠⠀⠀⠀⠁⢕⢕⢕⢕⠕⠕⠙⠑⢹⣿⣿⣿⣿⣿⣿⣿⣿⣿⣿⣿⣿⣿⣿⣿⣿⠀⠀⠀⠀⠀⠀⠀⠀⠀⠀⠀⠀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⠀⠀⠀⠀⠀⠀⠀⠀⠀⠀⠀⣿⣿⣿⣿⣿⣿⣿⣿⣿⣿⣿⣿⣿⣿⣿⣿⣿⣿⣿⣿⣿⣿⣿⣿⣿⣿⣷⢕⢸⣧⠀⠀⠀⠁⠀⠀⠀⠀⠑⠀⠀⠜⣿⣿⣿⣿⣿⣿⣿⣿⣿⣿⣿⣿⣿⣿⣿⣿⠀⠀⠀⠀⠀⠀⠀⠀⠀⠀⠀⠀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⠀⠀⠀⠀⠀⠀⠀⠀⠀⠀⠀⣿⣿⣿⣿⣿⣿⣿⣿⣿⣿⣿⣿⣿⣿⣿⣿⣿⣿⣿⣿⣿⣿⣿⣿⣿⣿⣿⡇⢕⢿⡇⠀⠀⠀⠀⠀⠀⠀⠀⠀⢄⢕⣿⣿⣿⣿⣿⣿⣿⣿⣿⣿⣿⣿⣿⣿⣿⣿⠀⠀⠀⠀⠀⠀⠀⠀⠀⠀⠀⠀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⠀⠀⠀⠀⠀⠀⠀⠀⠀⠀⠀⣿⣿⣿⣿⣿⣿⣿⣿⣿⣿⣿⣿⣿⣿⣿⣿⣿⣿⣿⣿⣿⣿⣿⣿⣿⣿⣿⣿⡕⢜⡇⠀⠀⠀⠀⠀⠀⠀⠀⠀⠀⠁⢜⢹⣿⣿⣿⣿⣿⣿⣿⣿⣿⣿⣿⣿⣿⣿⠀⠀⠀⠀⠀⠀⠀⠀⠀⠀⠀⠀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⠀⠀⠀⠀⠀⠀⠀⠀⠀⠀⠀⣿⣿⣿⣿⣿⣿⣿⣿⣿⣿⣿⣿⣿⣿⣿⣿⣿⣿⣿⣿⣿⣿⣿⣿⣿⣿⣿⣿⣷⢕⢕⠀⠀⠀⠀⠀⠀⠀⠀⠀⠀⠀⣿⣵⣼⣿⣿⣿⣿⣿⣿⣿⣿⣿⣿⣿⣿⣿⠀⠀⠀⠀⠀⠀⠀⠀⠀⠀⠀⠀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⠀⠀⠀⠀⠀⠀⠀⠀⠀⠀⠀⣿⣿⣿⣿⣿⣿⣿⣿⣿⣿⣿⣿⣿⣿⣿⣿⣿⣿⣿⣿⣿⣿⣿⣿⣿⣿⣿⣿⣿⡇⢕⠀⠀⠀⠀⠀⠀⠀⠀⠀⠀⠀⣿⣿⣿⣿⣿⣿⣿⣿⣿⣿⣿⣿⣿⣿⣿⣿⠀⠀⠀⠀⠀⠀⠀⠀⠀⠀⠀⠀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⠀⠀⠀⠀⠀⠀⠀⠀⠀⠀⠀⣿⣿⣿⣿⣿⣿⣿⣿⣿⣿⣿⣿⣿⣿⣿⣿⣿⣿⣿⣿⣿⣿⣿⣿⣿⣿⣿⣿⣿⣿⣕⢇⠀⠀⠀⠀⠀⠀⠀⠀⠀⢀⣿⣿⣿⣿⣿⣿⣿⣿⣿⣿⣿⣿⣿⣿⣿⣿⠀⠀⠀⠀⠀⠀⠀⠀⠀⠀⠀⠀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⠀⠀⠀⠀⠀⠀⠀⠀⠀⠀⠀⣿⣿⣿⣿⣿⣿⣿⣿⣿⣿⣿⣿⣿⣿⣿⣿⣿⣿⣿⣿⣿⣿⣿⣿⣿⣿⣿⣿⣿⣿⣿⣷⠀⠀⠀⠀⠀⠀⠀⠀⠀⢸⣿⣿⣿⣿⣿⣿⣿⣿⣿⣿⣿⣿⣿⣿⣿⣿⠀⠀⠀⠀⠀⠀⠀⠀⠀⠀⠀⠀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⠀⠀⠀⠀⠀⠀⠀⠀⠀⠀⠀⣿⣿⣿⣿⣿⣿⣿⣿⣿⣿⣿⣿⣿⣿⣿⣿⣿⣿⣿⣿⣿⣿⣿⣿⣿⣿⣿⣿⣿⣿⣿⣿⡕⠀⠀⠀⢄⢔⠀⠀⠀⣸⣿⣿⣿⣿⣿⣿⣿⣿⣿⣿⣿⣿⣿⣿⣿⣿⠀⠀⠀⠀⠀⠀⠀⠀⠀⠀⠀⠀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⠀⠀⠀⠀⠀⠀⠀⠀⠀⠀⠀⠛⠛⠛⠛⠛⠛⠛⠛⠛⠛⠛⠛⠛⠛⠛⠛⠛⠛⠛⠛⠛⠛⠛⠛⠛⠛⠛⠛⠛⠛⠛⠛⠓⠀⠀⠀⠘⠑⠀⠀⠀⠛⠛⠛⠛⠛⠛⠛⠛⠛⠛⠛⠛⠛⠛⠛⠛⠛⠀⠀⠀⠀⠀⠀⠀⠀⠀⠀⠀⠀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⠀⠀⠀⠀⠀⠀⠀⠀⠀⠀⠀⣿⣿⣿⣿⣿⣿⣿⣿⣿⣿⣿⣿⣿⣿⣿⣿⣿⣿⣿⣿⣿⣿⣿⣿⣿⣿⣿⣿⣿⣿⣿⣿⡇⡇⢱⢹⣿⣿⣿⣿⣿⣿⣿⣿⣿⣿⣿⣿⣿⣿⣿⣿⣿⣿⣿⣿⣿⣿⠀⠀⠀⠀⠀⠀⠀⠀⠀⠀⠀⠀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⠀⠀⠀⠀⠀⠀⠀⠀⠀⠀⠀⣿⣿⣿⣿⣿⣿⣿⣿⣿⣿⣿⣿⣿⣿⣿⣿⣿⣿⣿⣿⣿⣿⣿⣿⣿⣿⣿⣿⣿⣿⣿⡿⢕⢻⢾⣿⣿⣿⣿⣿⣿⣿⣿⣿⣿⣿⣿⣿⣿⣿⣿⣿⣿⣿⣿⣿⣿⣿⠀⠀⠀⠀⠀⠀⠀⠀⠀⠀⠀⠀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⠀⠀⠀⠀⠀⠀⠀⠀⠀⠀⠀⣿⣿⣿⣿⣿⣿⣿⣿⣿⣿⣿⣿⣿⣿⣿⣿⣿⣿⣿⣿⣿⣿⣿⣿⣿⣿⣿⣿⣿⣿⣯⢕⢕⢕⢇⣿⣿⣿⣿⣿⣿⣿⣿⣿⣿⣿⣿⣿⣿⣿⣿⣿⣿⣿⣿⣿⣿⣿⠀⠀⠀⠀⠀⠀⠀⠀⠀⠀⠀⠀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⠀⠀⠀⠀⠀⠀⠀⠀⠀⠀⠀⣿⣿⣿⣿⣿⣿⣿⣿⣿⣿⣿⣿⣿⣿⣿⣿⣿⣿⣿⣿⣿⣿⣿⣿⣿⣿⣿⣿⣿⣿⡏⢕⢕⢕⢕⢜⣿⣿⣿⣿⣿⣿⣿⣿⣿⣿⣿⣿⣿⣿⣿⣿⣿⣿⣿⣿⣿⣿⠀⠀⠀⠀⠀⠀⠀⠀⠀⠀⠀⠀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⠀⠀⠀⠀⠀⠀⠀⠀⠀⠀⠀⣿⣿⣿⣿⣿⣿⣿⣿⣿⣿⣿⣿⣿⣿⣿⣿⣿⣿⣿⣿⣿⣿⣿⣿⣿⣿⣿⣿⡿⢿⣿⢕⢕⢕⢕⢕⢜⢿⣿⣿⣿⣿⣿⣿⣿⣿⣿⣿⣿⣿⣿⣿⣿⣿⣿⣿⣿⣿⠀⠀⠀⠀⠀⠀⠀⠀⠀⠀⠀⠀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⠀⠀⠀⠀⠀⠀⠀⠀⠀⠀⠀⣿⣿⣿⣿⣿⣿⣿⣿⣿⣿⣿⣿⣿⣿⣿⣿⣿⣿⣿⣿⣿⣿⣿⣿⣿⣿⡏⢜⢇⢇⢇⢕⢕⢕⢕⢕⢕⢕⢻⣿⣿⣿⣿⣿⣿⣿⣿⣿⣿⣿⣿⣿⣿⣿⣿⣿⣿⣿⠀⠀⠀⠀⠀⠀⠀⠀⠀⠀⠀⠀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⠀⠀⠀⠀⠀⠀⠀⠀⠀⠀⠀⣿⣿⣿⣿⣿⣿⣿⣿⣿⣿⣿⣿⣿⣿⣿⣿⣿⣿⣿⣿⣿⣿⣿⣿⣿⣿⡇⠀⠕⢕⢕⢕⢕⢕⢕⢕⢕⢕⢕⢹⣿⣿⣿⣿⣿⣿⣿⣿⣿⣿⣿⣿⣿⣿⣿⣿⣿⣿⠀⠀⠀⠀⠀⠀⠀⠀⠀⠀⠀⠀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⠀⠀⠀⠀⠀⠀⠀⠀⠀⠀⠀⣿⣿⣿⣿⣿⣿⣿⣿⣿⣿⣿⣿⣿⣿⣿⣿⣿⣿⣿⣿⣿⣿⣿⣿⣿⣿⠕⠀⠀⠀⠁⠑⢕⢕⢕⢕⢕⢕⢜⢾⢿⣿⣿⣿⣿⣿⣿⣿⣿⣿⣿⣿⣿⣿⣿⣿⣿⣿⠀⠀⠀⠀⠀⠀⠀⠀⠀⠀⠀⠀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⠀⠀⠀⠀⠀⠀⠀⠀⠀⠀⠀⣿⣿⣿⣿⣿⣿⣿⣿⣿⣿⣿⣿⣿⣿⣿⣿⣿⣿⣿⣿⣿⣿⣿⣿⣿⣿⢄⢄⣄⠀⠀⠀⢕⢕⢕⢕⢕⢕⠕⠕⠗⢻⣿⣿⣿⣿⣿⣿⣿⣿⣿⣿⣿⣿⣿⣿⣿⣿⠀⠀⠀⠀⠀⠀⠀⠀⠀⠀⠀⠀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⠀⠀⠀⠀⠀⠀⠀⠀⠀⠀⠀⣿⣿⣿⣿⣿⣿⣿⣿⣿⣿⣿⣿⣿⣿⣿⣿⣿⣿⣿⣿⣿⣿⣿⣿⣿⣿⡇⢕⢹⣆⠀⠀⠀⠁⠁⠁⠀⠀⠕⠄⠀⠘⢻⣿⣿⣿⣿⣿⣿⣿⣿⣿⣿⣿⣿⣿⣿⣿⠀⠀⠀⠀⠀⠀⠀⠀⠀⠀⠀⠀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⠀⠀⠀⠀⠀⠀⠀⠀⠀⠀⠀⣿⣿⣿⣿⣿⣿⣿⣿⣿⣿⣿⣿⣿⣿⣿⣿⣿⣿⣿⣿⣿⣿⣿⣿⣿⣿⣿⡕⢜⣿⡕⠀⠀⠀⠀⠀⠀⠀⠀⠀⢄⢔⣿⣿⣿⣿⣿⣿⣿⣿⣿⣿⣿⣿⣿⣿⣿⣿⠀⠀⠀⠀⠀⠀⠀⠀⠀⠀⠀⠀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⠀⠀⠀⠀⠀⠀⠀⠀⠀⠀⠀⣿⣿⣿⣿⣿⣿⣿⣿⣿⣿⣿⣿⣿⣿⣿⣿⣿⣿⣿⣿⣿⣿⣿⣿⣿⣿⣿⣧⢕⢻⡇⠀⠀⠀⠀⠀⠀⠀⠀⠀⠀⢁⢜⢝⣿⣿⣿⣿⣿⣿⣿⣿⣿⣿⣿⣿⣿⣿⠀⠀⠀⠀⠀⠀⠀⠀⠀⠀⠀⠀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⠀⠀⠀⠀⠀⠀⠀⠀⠀⠀⠀⣿⣿⣿⣿⣿⣿⣿⣿⣿⣿⣿⣿⣿⣿⣿⣿⣿⣿⣿⣿⣿⣿⣿⣿⣿⣿⣿⣿⣇⢕⢕⠀⠀⠀⠀⠀⠀⠀⠀⠀⠀⠀⣵⣵⣽⣿⣿⣿⣿⣿⣿⣿⣿⣿⣿⣿⣿⣿⠀⠀⠀⠀⠀⠀⠀⠀⠀⠀⠀⠀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⠀⠀⠀⠀⠀⠀⠀⠀⠀⠀⠀⣿⣿⣿⣿⣿⣿⣿⣿⣿⣿⣿⣿⣿⣿⣿⣿⣿⣿⣿⣿⣿⣿⣿⣿⣿⣿⣿⣿⣿⡕⢕⡀⠀⠀⠀⠀⠀⠀⠀⠀⠀⠀⣿⣿⣿⣿⣿⣿⣿⣿⣿⣿⣿⣿⣿⣿⣿⣿⠀⠀⠀⠀⠀⠀⠀⠀⠀⠀⠀⠀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⠀⠀⠀⠀⠀⠀⠀⠀⠀⠀⠀⣿⣿⣿⣿⣿⣿⣿⣿⣿⣿⣿⣿⣿⣿⣿⣿⣿⣿⣿⣿⣿⣿⣿⣿⣿⣿⣿⣿⣿⣧⣜⡔⠀⠀⠀⠀⠀⠀⠀⠀⠀⢀⣿⣿⣿⣿⣿⣿⣿⣿⣿⣿⣿⣿⣿⣿⣿⣿⠀⠀⠀⠀⠀⠀⠀⠀⠀⠀⠀⠀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⠀⠀⠀⠀⠀⠀⠀⠀⠀⠀⠀⣿⣿⣿⣿⣿⣿⣿⣿⣿⣿⣿⣿⣿⣿⣿⣿⣿⣿⣿⣿⣿⣿⣿⣿⣿⣿⣿⣿⣿⣿⣿⣇⠀⠀⠀⠀⢄⠀⠀⠀⠀⢱⣿⣿⣿⣿⣿⣿⣿⣿⣿⣿⣿⣿⣿⣿⣿⣿⠀⠀⠀⠀⠀⠀⠀⠀⠀⠀⠀⠀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⠀⠀⠀⠀⠀⠀⠀⠀⠀⠀⠀⣿⣿⣿⣿⣿⣿⣿⣿⣿⣿⣿⣿⣿⣿⣿⣿⣿⣿⣿⣿⣿⣿⣿⣿⣿⣿⣿⣿⣿⣿⣿⣿⢀⠀⠀⠀⢸⡇⠀⠀⠀⣸⣿⣿⣿⣿⣿⣿⣿⣿⣿⣿⣿⣿⣿⣿⣿⣿⠀⠀⠀⠀⠀⠀⠀⠀⠀⠀⠀⠀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⠀⠀⠀⠀⠀⠀⠀⠀⠀⠀⠀⠛⠛⠛⠛⠛⠛⠛⠛⠛⠛⠛⠛⠛⠛⠛⠛⠛⠛⠛⠛⠛⠛⠛⠛⠛⠛⠛⠛⠛⠛⠛⠛⠃⠀⠀⠀⠘⠃⠀⠀⠀⠛⠛⠛⠛⠛⠛⠛⠛⠛⠛⠛⠛⠛⠛⠛⠛⠛⠀⠀⠀⠀⠀⠀⠀⠀⠀⠀⠀⠀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⠀⠀⠀⠀⠀⠀⠀⠀⠀⠀⠀⣿⣿⣿⣿⣿⣿⣿⣿⣿⣿⣿⣿⣿⣿⣿⣿⣿⣿⣿⣿⣿⣿⣿⣿⣿⣿⣿⣿⣿⣿⣿⣿⡿⡏⢻⣿⣿⣿⣿⣿⣿⣿⣿⣿⣿⣿⣿⣿⣿⣿⣿⣿⣿⣿⣿⣿⣿⣿⠀⠀⠀⠀⠀⠀⠀⠀⠀⠀⠀⠀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⠀⠀⠀⠀⠀⠀⠀⠀⠀⠀⠀⣿⣿⣿⣿⣿⣿⣿⣿⣿⣿⣿⣿⣿⣿⣿⣿⣿⣿⣿⣿⣿⣿⣿⣿⣿⣿⣿⣿⣿⣿⣿⣿⡇⣇⢱⢹⣿⣿⣿⣿⣿⣿⣿⣿⣿⣿⣿⣿⣿⣿⣿⣿⣿⣿⣿⣿⣿⣿⠀⠀⠀⠀⠀⠀⠀⠀⠀⠀⠀⠀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⠀⠀⠀⠀⠀⠀⠀⠀⠀⠀⠀⣿⣿⣿⣿⣿⣿⣿⣿⣿⣿⣿⣿⣿⣿⣿⣿⣿⣿⣿⣿⣿⣿⣿⣿⣿⣿⣿⣿⣿⣿⣿⡟⢕⢹⣮⣿⣿⣿⣿⣿⣿⣿⣿⣿⣿⣿⣿⣿⣿⣿⣿⣿⣿⣿⣿⣿⣿⣿⠀⠀⠀⠀⠀⠀⠀⠀⠀⠀⠀⠀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⠀⠀⠀⠀⠀⠀⠀⠀⠀⠀⠀⣿⣿⣿⣿⣿⣿⣿⣿⣿⣿⣿⣿⣿⣿⣿⣿⣿⣿⣿⣿⣿⣿⣿⣿⣿⣿⣿⣿⣿⣿⣿⢕⢕⢕⢝⣿⣿⣿⣿⣿⣿⣿⣿⣿⣿⣿⣿⣿⣿⣿⣿⣿⣿⣿⣿⣿⣿⣿⠀⠀⠀⠀⠀⠀⠀⠀⠀⠀⠀⠀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⠀⠀⠀⠀⠀⠀⠀⠀⠀⠀⠀⣿⣿⣿⣿⣿⣿⣿⣿⣿⣿⣿⣿⣿⣿⣿⣿⣿⣿⣿⣿⣿⣿⣿⣿⣿⣿⣿⣿⣿⣿⣟⢕⢕⢕⢕⢹⣿⣿⣿⣿⣿⣿⣿⣿⣿⣿⣿⣿⣿⣿⣿⣿⣿⣿⣿⣿⣿⣿⠀⠀⠀⠀⠀⠀⠀⠀⠀⠀⠀⠀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⠀⠀⠀⠀⠀⠀⠀⠀⠀⠀⠀⣿⣿⣿⣿⣿⣿⣿⣿⣿⣿⣿⣿⣿⣿⣿⣿⣿⣿⣿⣿⣿⣿⣿⣿⣿⣿⣿⢿⡿⣿⡏⢕⢕⢕⢕⢕⢜⢿⣿⣿⣿⣿⣿⣿⣿⣿⣿⣿⣿⣿⣿⣿⣿⣿⣿⣿⣿⣿⠀⠀⠀⠀⠀⠀⠀⠀⠀⠀⠀⠀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⠀⠀⠀⠀⠀⠀⠀⠀⠀⠀⠀⣿⣿⣿⣿⣿⣿⣿⣿⣿⣿⣿⣿⣿⣿⣿⣿⣿⣿⣿⣿⣿⣿⣿⣿⣿⣿⢏⢜⢗⢟⢕⢕⢕⢕⢕⢕⢕⢕⢻⣿⣿⣿⣿⣿⣿⣿⣿⣿⣿⣿⣿⣿⣿⣿⣿⣿⣿⣿⠀⠀⠀⠀⠀⠀⠀⠀⠀⠀⠀⠀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⠀⠀⠀⠀⠀⠀⠀⠀⠀⠀⠀⣿⣿⣿⣿⣿⣿⣿⣿⣿⣿⣿⣿⣿⣿⣿⣿⣿⣿⣿⣿⣿⣿⣿⣿⣿⣿⢇⠀⠕⢕⢕⢕⢕⢕⢕⢕⢕⢕⢕⢹⣿⣿⣿⣿⣿⣿⣿⣿⣿⣿⣿⣿⣿⣿⣿⣿⣿⣿⠀⠀⠀⠀⠀⠀⠀⠀⠀⠀⠀⠀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⠀⠀⠀⠀⠀⠀⠀⠀⠀⠀⠀⣿⣿⣿⣿⣿⣿⣿⣿⣿⣿⣿⣿⣿⣿⣿⣿⣿⣿⣿⣿⣿⣿⣿⣿⣿⡿⠀⠀⠀⠀⠁⠑⢕⢕⢕⢕⢕⢕⢜⢾⣿⣿⣿⣿⣿⣿⣿⣿⣿⣿⣿⣿⣿⣿⣿⣿⣿⣿⠀⠀⠀⠀⠀⠀⠀⠀⠀⠀⠀⠀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⠀⠀⠀⠀⠀⠀⠀⠀⠀⠀⠀⣿⣿⣿⣿⣿⣿⣿⣿⣿⣿⣿⣿⣿⣿⣿⣿⣿⣿⣿⣿⣿⣿⣿⣿⣿⣯⢔⢄⡔⠀⠀⠀⢕⢕⢕⢕⠕⢜⡕⠑⠟⢹⣿⣿⣿⣿⣿⣿⣿⣿⣿⣿⣿⣿⣿⣿⣿⣿⠀⠀⠀⠀⠀⠀⠀⠀⠀⠀⠀⠀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⠀⠀⠀⠀⠀⠀⠀⠀⠀⠀⠀⣿⣿⣿⣿⣿⣿⣿⣿⣿⣿⣿⣿⣿⣿⣿⣿⣿⣿⣿⣿⣿⣿⣿⣿⣿⣿⡕⢕⢿⡔⠀⠀⠁⠁⠁⠁⠀⠁⠝⢆⠀⠀⢻⣿⣿⣿⣿⣿⣿⣿⣿⣿⣿⣿⣿⣿⣿⣿⠀⠀⠀⠀⠀⠀⠀⠀⠀⠀⠀⠀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⠀⠀⠀⠀⠀⠀⠀⠀⠀⠀⠀⣿⣿⣿⣿⣿⣿⣿⣿⣿⣿⣿⣿⣿⣿⣿⣿⣿⣿⣿⣿⣿⣿⣿⣿⣿⣿⣧⢕⢸⣿⡅⠀⠀⠀⠀⠀⠀⠀⠀⠁⢆⢔⢻⣿⣿⣿⣿⣿⣿⣿⣿⣿⣿⣿⣿⣿⣿⣿⠀⠀⠀⠀⠀⠀⠀⠀⠀⠀⠀⠀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⠀⠀⠀⠀⠀⠀⠀⠀⠀⠀⠀⣿⣿⣿⣿⣿⣿⣿⣿⣿⣿⣿⣿⣿⣿⣿⣿⣿⣿⣿⣿⣿⣿⣿⣿⣿⣿⣿⣇⢕⢿⡇⠀⠀⠀⠀⠀⠀⠀⠀⠀⠀⢐⠕⢸⣿⣿⣿⣿⣿⣿⣿⣿⣿⣿⣿⣿⣿⣿⠀⠀⠀⠀⠀⠀⠀⠀⠀⠀⠀⠀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⠀⠀⠀⠀⠀⠀⠀⠀⠀⠀⠀⣿⣿⣿⣿⣿⣿⣿⣿⣿⣿⣿⣿⣿⣿⣿⣿⣿⣿⣿⣿⣿⣿⣿⣿⣿⣿⣿⣿⡕⢜⢇⠀⠀⠀⠀⠀⠀⠀⠀⠀⠀⢀⣥⣼⣿⣿⣿⣿⣿⣿⣿⣿⣿⣿⣿⣿⣿⣿⠀⠀⠀⠀⠀⠀⠀⠀⠀⠀⠀⠀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⠀⠀⠀⠀⠀⠀⠀⠀⠀⠀⠀⣿⣿⣿⣿⣿⣿⣿⣿⣿⣿⣿⣿⣿⣿⣿⣿⣿⣿⣿⣿⣿⣿⣿⣿⣿⣿⣿⣿⣧⢕⢕⠀⠀⠀⠀⠀⠀⠀⠀⠀⠀⠐⣿⣿⣿⣿⣿⣿⣿⣿⣿⣿⣿⣿⣿⣿⣿⣿⠀⠀⠀⠀⠀⠀⠀⠀⠀⠀⠀⠀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⠀⠀⠀⠀⠀⠀⠀⠀⠀⠀⠀⣿⣿⣿⣿⣿⣿⣿⣿⣿⣿⣿⣿⣿⣿⣿⣿⣿⣿⣿⣿⣿⣿⣿⣿⣿⣿⣿⣿⣿⣇⡜⠀⠀⠀⠀⠀⠀⠀⠀⠀⠀⢱⣿⣿⣿⣿⣿⣿⣿⣿⣿⣿⣿⣿⣿⣿⣿⣿⠀⠀⠀⠀⠀⠀⠀⠀⠀⠀⠀⠀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⠀⠀⠀⠀⠀⠀⠀⠀⠀⠀⠀⣿⣿⣿⣿⣿⣿⣿⣿⣿⣿⣿⣿⣿⣿⣿⣿⣿⣿⣿⣿⣿⣿⣿⣿⣿⣿⣿⣿⣿⣿⣿⢕⠀⠀⠀⠀⣔⠀⠀⠀⠀⣸⣿⣿⣿⣿⣿⣿⣿⣿⣿⣿⣿⣿⣿⣿⣿⣿⠀⠀⠀⠀⠀⠀⠀⠀⠀⠀⠀⠀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⠀⠀⠀⠀⠀⠀⠀⠀⠀⠀⠀⣿⣿⣿⣿⣿⣿⣿⣿⣿⣿⣿⣿⣿⣿⣿⣿⣿⣿⣿⣿⣿⣿⣿⣿⣿⣿⣿⣿⣿⣿⣿⡇⠀⠀⠀⠀⣿⠀⠀⠀⠀⣿⣿⣿⣿⣿⣿⣿⣿⣿⣿⣿⣿⣿⣿⣿⣿⣿⠀⠀⠀⠀⠀⠀⠀⠀⠀⠀⠀⠀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⠀⠀⠀⠀⠀⠀⠀⠀⠀⠀⠀⠛⠛⠛⠛⠛⠛⠛⠛⠛⠛⠛⠛⠛⠛⠛⠛⠛⠛⠛⠛⠛⠛⠛⠛⠛⠛⠛⠛⠛⠛⠛⠃⠀⠀⠀⠘⠛⠀⠀⠀⠑⠛⠛⠛⠛⠛⠛⠛⠛⠛⠛⠛⠛⠛⠛⠛⠛⠛⠀⠀⠀⠀⠀⠀⠀⠀⠀⠀⠀⠀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⠀⠀⠀⠀⠀⠀⠀⠀⠀⠀⠀⣿⣿⣿⣿⣿⣿⣿⣿⣿⣿⣿⣿⣿⣿⣿⣿⣿⣿⣿⣿⣿⣿⣿⣿⣿⣿⣿⣿⣿⣿⣿⣿⡯⢝⢻⣿⣿⣿⣿⣿⣿⣿⣿⣿⣿⣿⣿⣿⣿⣿⣿⣿⣿⣿⣿⣿⣿⣿⠀⠀⠀⠀⠀⠀⠀⠀⠀⠀⠀⠀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⠀⠀⠀⠀⠀⠀⠀⠀⠀⠀⠀⣿⣿⣿⣿⣿⣿⣿⣿⣿⣿⣿⣿⣿⣿⣿⣿⣿⣿⣿⣿⣿⣿⣿⣿⣿⣿⣿⣿⣿⣿⣿⡿⡇⣇⢱⣹⣿⣿⣿⣿⣿⣿⣿⣿⣿⣿⣿⣿⣿⣿⣿⣿⣿⣿⣿⣿⣿⣿⠀⠀⠀⠀⠀⠀⠀⠀⠀⠀⠀⠀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⠀⠀⠀⠀⠀⠀⠀⠀⠀⠀⠀⣿⣿⣿⣿⣿⣿⣿⣿⣿⣿⣿⣿⣿⣿⣿⣿⣿⣿⣿⣿⣿⣿⣿⣿⣿⣿⣿⣿⣿⣿⡇⢕⢕⢕⢻⣿⣿⣿⣿⣿⣿⣿⣿⣿⣿⣿⣿⣿⣿⣿⣿⣿⣿⣿⣿⣿⣿⣿⠀⠀⠀⠀⠀⠀⠀⠀⠀⠀⠀⠀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⠀⠀⠀⠀⠀⠀⠀⠀⠀⠀⠀⣿⣿⣿⣿⣿⣿⣿⣿⣿⣿⣿⣿⣿⣿⣿⣿⣿⣿⣿⣿⣿⣿⣿⣿⣿⣿⣿⣿⣿⣿⢇⢕⢕⢕⢕⢻⣿⣿⣿⣿⣿⣿⣿⣿⣿⣿⣿⣿⣿⣿⣿⣿⣿⣿⣿⣿⣿⣿⠀⠀⠀⠀⠀⠀⠀⠀⠀⠀⠀⠀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⠀⠀⠀⠀⠀⠀⠀⠀⠀⠀⠀⣿⣿⣿⣿⣿⣿⣿⣿⣿⣿⣿⣿⣿⣿⣿⣿⣿⣿⣿⣿⣿⣿⣿⣿⣿⣿⡿⢿⣿⡿⢕⢕⢕⢕⢕⢕⢝⢿⣿⣿⣿⣿⣿⣿⣿⣿⣿⣿⣿⣿⣿⣿⣿⣿⣿⣿⣿⣿⠀⠀⠀⠀⠀⠀⠀⠀⠀⠀⠀⠀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⠀⠀⠀⠀⠀⠀⠀⠀⠀⠀⠀⣿⣿⣿⣿⣿⣿⣿⣿⣿⣿⣿⣿⣿⣿⣿⣿⣿⣿⣿⣿⣿⣿⣿⣿⣿⣿⢕⠜⢕⢕⢕⢕⢕⢕⢕⢕⢕⢕⢿⣿⣿⣿⣿⣿⣿⣿⣿⣿⣿⣿⣿⣿⣿⣿⣿⣿⣿⣿⠀⠀⠀⠀⠀⠀⠀⠀⠀⠀⠀⠀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⠀⠀⠀⠀⠀⠀⠀⠀⠀⠀⠀⣿⣿⣿⣿⣿⣿⣿⣿⣿⣿⣿⣿⣿⣿⣿⣿⣿⣿⣿⣿⣿⣿⣿⣿⣿⣿⢕⠀⠑⠕⢕⢕⢕⢕⢕⢕⢕⢕⢜⢻⣿⣿⣿⣿⣿⣿⣿⣿⣿⣿⣿⣿⣿⣿⣿⣿⣿⣿⠀⠀⠀⠀⠀⠀⠀⠀⠀⠀⠀⠀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⠀⠀⠀⠀⠀⠀⠀⠀⠀⠀⠀⣿⣿⣿⣿⣿⣿⣿⣿⣿⣿⣿⣿⣿⣿⣿⣿⣿⣿⣿⣿⣿⣿⣿⣿⣿⡟⠀⠀⠀⠀⠀⠑⢕⢕⢕⢕⢕⢱⢱⢾⣿⣿⣿⣿⣿⣿⣿⣿⣿⣿⣿⣿⣿⣿⣿⣿⣿⣿⠀⠀⠀⠀⠀⠀⠀⠀⠀⠀⠀⠀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⠀⠀⠀⠀⠀⠀⠀⠀⠀⠀⠀⣿⣿⣿⣿⣿⣿⣿⣿⣿⣿⣿⣿⣿⣿⣿⣿⣿⣿⣿⣿⣿⣿⣿⣿⣿⣷⢔⢔⡆⠀⠀⠀⢕⢕⢕⠕⢕⢜⣇⢜⠇⠝⣿⣿⣿⣿⣿⣿⣿⣿⣿⣿⣿⣿⣿⣿⣿⣿⠀⠀⠀⠀⠀⠀⠀⠀⠀⠀⠀⠀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⠀⠀⠀⠀⠀⠀⠀⠀⠀⠀⠀⣿⣿⣿⣿⣿⣿⣿⣿⣿⣿⣿⣿⣿⣿⣿⣿⣿⣿⣿⣿⣿⣿⣿⣿⣿⣿⢕⢕⣿⡔⠀⠀⠀⠀⠀⠀⠀⠀⠝⢧⢀⠀⢸⣿⣿⣿⣿⣿⣿⣿⣿⣿⣿⣿⣿⣿⣿⣿⠀⠀⠀⠀⠀⠀⠀⠀⠀⠀⠀⠀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⠀⠀⠀⠀⠀⠀⠀⠀⠀⠀⠀⣿⣿⣿⣿⣿⣿⣿⣿⣿⣿⣿⣿⣿⣿⣿⣿⣿⣿⣿⣿⣿⣿⣿⣿⣿⣿⣇⢕⢿⣿⠀⠀⠀⠀⠀⠀⠀⠀⠀⠈⢳⢕⢹⣿⣿⣿⣿⣿⣿⣿⣿⣿⣿⣿⣿⣿⣿⣿⠀⠀⠀⠀⠀⠀⠀⠀⠀⠀⠀⠀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⠀⠀⠀⠀⠀⠀⠀⠀⠀⠀⠀⣿⣿⣿⣿⣿⣿⣿⣿⣿⣿⣿⣿⣿⣿⣿⣿⣿⣿⣿⣿⣿⣿⣿⣿⣿⣿⣿⡕⢸⣿⠀⠀⠀⠀⠀⠀⠀⠀⠀⠀⠁⢇⢕⣾⣿⣿⣿⣿⣿⣿⣿⣿⣿⣿⣿⣿⣿⣿⠀⠀⠀⠀⠀⠀⠀⠀⠀⠀⠀⠀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⠀⠀⠀⠀⠀⠀⠀⠀⠀⠀⠀⣿⣿⣿⣿⣿⣿⣿⣿⣿⣿⣿⣿⣿⣿⣿⣿⣿⣿⣿⣿⣿⣿⣿⣿⣿⣿⣿⣷⢕⢝⠇⠀⠀⠀⠀⠀⠀⠀⠀⠀⠀⢅⣵⣿⣿⣿⣿⣿⣿⣿⣿⣿⣿⣿⣿⣿⣿⣿⠀⠀⠀⠀⠀⠀⠀⠀⠀⠀⠀⠀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⠀⠀⠀⠀⠀⠀⠀⠀⠀⠀⠀⣿⣿⣿⣿⣿⣿⣿⣿⣿⣿⣿⣿⣿⣿⣿⣿⣿⣿⣿⣿⣿⣿⣿⣿⣿⣿⣿⣿⡕⢕⡑⠀⠀⠀⠀⠀⠀⠀⠀⠀⠀⢸⣿⣿⣿⣿⣿⣿⣿⣿⣿⣿⣿⣿⣿⣿⣿⣿⠀⠀⠀⠀⠀⠀⠀⠀⠀⠀⠀⠀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⠀⠀⠀⠀⠀⠀⠀⠀⠀⠀⠀⣿⣿⣿⣿⣿⣿⣿⣿⣿⣿⣿⣿⣿⣿⣿⣿⣿⣿⣿⣿⣿⣿⣿⣿⣿⣿⣿⣿⣧⡕⠃⠀⠀⠀⠀⠀⠀⠀⠀⠀⠀⣸⣿⣿⣿⣿⣿⣿⣿⣿⣿⣿⣿⣿⣿⣿⣿⣿⠀⠀⠀⠀⠀⠀⠀⠀⠀⠀⠀⠀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⠀⠀⠀⠀⠀⠀⠀⠀⠀⠀⠀⣿⣿⣿⣿⣿⣿⣿⣿⣿⣿⣿⣿⣿⣿⣿⣿⣿⣿⣿⣿⣿⣿⣿⣿⣿⣿⣿⣿⣿⣿⡇⠀⠀⠀⠀⢱⡇⠀⠀⠀⢄⣿⣿⣿⣿⣿⣿⣿⣿⣿⣿⣿⣿⣿⣿⣿⣿⣿⠀⠀⠀⠀⠀⠀⠀⠀⠀⠀⠀⠀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⠀⠀⠀⠀⠀⠀⠀⠀⠀⠀⠀⣿⣿⣿⣿⣿⣿⣿⣿⣿⣿⣿⣿⣿⣿⣿⣿⣿⣿⣿⣿⣿⣿⣿⣿⣿⣿⣿⣿⣿⣿⡇⠀⠀⠀⠀⣼⡇⠀⠀⠀⢸⣿⣿⣿⣿⣿⣿⣿⣿⣿⣿⣿⣿⣿⣿⣿⣿⣿⠀⠀⠀⠀⠀⠀⠀⠀⠀⠀⠀⠀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⠀⠀⠀⠀⠀⠀⠀⠀⠀⠀⠀⠛⠛⠛⠛⠛⠛⠛⠛⠛⠛⠛⠛⠛⠛⠛⠛⠛⠛⠛⠛⠛⠛⠛⠛⠛⠛⠛⠛⠛⠛⠃⠀⠀⠀⠑⠛⠃⠀⠀⠀⠘⠛⠛⠛⠛⠛⠛⠛⠛⠛⠛⠛⠛⠛⠛⠛⠛⠛⠀⠀⠀⠀⠀⠀⠀⠀⠀⠀⠀⠀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⠀⠀⠀⠀⠀⠀⠀⠀⠀⠀⠀⣿⣿⣿⣿⣿⣿⣿⣿⣿⣿⣿⣿⣿⣿⣿⣿⣿⣿⣿⣿⣿⣿⣿⣿⣿⣿⣿⣿⣿⣿⣿⣿⢮⡕⣝⢻⣿⣿⣿⣿⣿⣿⣿⣿⣿⣿⣿⣿⣿⣿⣿⣿⣿⣿⣿⣿⣿⣿⠀⠀⠀⠀⠀⠀⠀⠀⠀⠀⠀⠀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⠀⠀⠀⠀⠀⠀⠀⠀⠀⠀⠀⣿⣿⣿⣿⣿⣿⣿⣿⣿⣿⣿⣿⣿⣿⣿⣿⣿⣿⣿⣿⣿⣿⣿⣿⣿⣿⣿⣿⣿⣿⣿⡿⢹⣧⣿⣿⣿⣿⣿⣿⣿⣿⣿⣿⣿⣿⣿⣿⣿⣿⣿⣿⣿⣿⣿⣿⣿⣿⠀⠀⠀⠀⠀⠀⠀⠀⠀⠀⠀⠀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⠀⠀⠀⠀⠀⠀⠀⠀⠀⠀⠀⣿⣿⣿⣿⣿⣿⣿⣿⣿⣿⣿⣿⣿⣿⣿⣿⣿⣿⣿⣿⣿⣿⣿⣿⣿⣿⣿⣿⣿⣿⢿⢟⢕⢸⣿⣿⣿⣿⣿⣿⣿⣿⣿⣿⣿⣿⣿⣿⣿⣿⣿⣿⣿⣿⣿⣿⣿⣿⠀⠀⠀⠀⠀⠀⠀⠀⠀⠀⠀⠀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⠀⠀⠀⠀⠀⠀⠀⠀⠀⠀⠀⣿⣿⣿⣿⣿⣿⣿⣿⣿⣿⣿⣿⣿⣿⣿⣿⣿⣿⣿⣿⣿⣿⣿⣿⣿⣿⣿⢟⢹⡧⢕⢕⢕⢕⢕⢻⣿⣿⣿⣿⣿⣿⣿⣿⣿⣿⣿⣿⣿⣿⣿⣿⣿⣿⣿⣿⣿⣿⠀⠀⠀⠀⠀⠀⠀⠀⠀⠀⠀⠀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⠀⠀⠀⠀⠀⠀⠀⠀⠀⠀⠀⣿⣿⣿⣿⣿⣿⣿⣿⣿⣿⣿⣿⣿⣿⣿⣿⣿⣿⣿⣿⣿⣿⣿⣿⣿⣿⢝⢕⢝⢕⢜⢕⢕⢕⢕⢕⡹⣿⣿⣿⣿⣿⣿⣿⣿⣿⣿⣿⣿⣿⣿⣿⣿⣿⣿⣿⣿⣿⠀⠀⠀⠀⠀⠀⠀⠀⠀⠀⠀⠀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⠀⠀⠀⠀⠀⠀⠀⠀⠀⠀⠀⣿⣿⣿⣿⣿⣿⣿⣿⣿⣿⣿⣿⣿⣿⣿⣿⣿⣿⣿⣿⣿⣿⣿⣿⣿⡧⠀⠁⠕⢕⢕⢕⢕⢕⢕⢕⢕⣽⣿⣿⣿⣿⣿⣿⣿⣿⣿⣿⣿⣿⣿⣿⣿⣿⣿⣿⣿⣿⠀⠀⠀⠀⠀⠀⠀⠀⠀⠀⠀⠀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⠀⠀⠀⠀⠀⠀⠀⠀⠀⠀⠀⣿⣿⣿⣿⣿⣿⣿⣿⣿⣿⣿⣿⣿⣿⣿⣿⣿⣿⣿⣿⣿⣿⣿⣿⣿⡇⠀⠀⠀⠁⠑⢕⢕⢕⢕⢕⢕⢸⢿⣿⣿⣿⣿⣿⣿⣿⣿⣿⣿⣿⣿⣿⣿⣿⣿⣿⣿⣿⠀⠀⠀⠀⠀⠀⠀⠀⠀⠀⠀⠀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⠀⠀⠀⠀⠀⠀⠀⠀⠀⠀⠀⣿⣿⣿⣿⣿⣿⣿⣿⣿⣿⣿⣿⣿⣿⣿⣿⣿⣿⣿⣿⣿⣿⣿⣿⣿⡕⢀⢄⠀⠀⠀⢕⢱⡕⢕⢕⢕⣾⡜⢻⢏⣿⣿⣿⣿⣿⣿⣿⣿⣿⣿⣿⣿⣿⣿⣿⣿⣿⠀⠀⠀⠀⠀⠀⠀⠀⠀⠀⠀⠀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⠀⠀⠀⠀⠀⠀⠀⠀⠀⠀⠀⣿⣿⣿⣿⣿⣿⣿⣿⣿⣿⣿⣿⣿⣿⣿⣿⣿⣿⣿⣿⣿⣿⣿⣿⣿⡇⢕⢸⣇⠀⠀⠁⠑⠑⠑⠐⠑⢽⣿⡁⠀⢸⣿⣿⣿⣿⣿⣿⣿⣿⣿⣿⣿⣿⣿⣿⣿⣿⠀⠀⠀⠀⠀⠀⠀⠀⠀⠀⠀⠀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⠀⠀⠀⠀⠀⠀⠀⠀⠀⠀⠀⣿⣿⣿⣿⣿⣿⣿⣿⣿⣿⣿⣿⣿⣿⣿⣿⣿⣿⣿⣿⣿⣿⣿⣿⣿⡇⢕⢸⣿⡔⠀⠀⠀⠀⠀⠀⠀⠑⢻⣷⢔⢺⣿⣿⣿⣿⣿⣿⣿⣿⣿⣿⣿⣿⣿⣿⣿⣿⠀⠀⠀⠀⠀⠀⠀⠀⠀⠀⠀⠀</a:t>
            </a:r>
            <a:br/>
            <a:r>
              <a:t>⠀⠀⠀⠀⠀⠀⠀⠀⠀⠀⠀⣿⣿⣿⣿⣿⣿⣿⣿⣿⣿⣿⣿⣿⣿⣿⣿⣿⣿⣿⣿⣿⣿⣿⣿⣿⣧⢕⣼⣿⡇⠀⠀⠀⠀⠀⠀⠀⠀⠀⢹⢕⢕⣿⣿⣿⣿⣿⣿⣿⣿⣿⣿⣿⣿⣿⣿⣿⣿⠀⠀⠀⠀⠀⠀⠀⠀⠀⠀⠀⠀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⠀⠀⠀⠀⠀⠀⠀⠀⠀⠀⠀⣿⣿⣿⣿⣿⣿⣿⣿⣿⣿⣿⣿⣿⣿⣿⣿⣿⣿⣿⣿⣿⣿⣿⣿⣿⣿⢕⢻⣿⡕⠀⠀⠀⠀⠀⠀⠀⠀⠀⠁⢕⢸⣿⣿⣿⣿⣿⣿⣿⣿⣿⣿⣿⣿⣿⣿⣿⣿⠀⠀⠀⠀⠀⠀⠀⠀⠀⠀⠀⠀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⠀⠀⠀⠀⠀⠀⠀⠀⠀⠀⠀⣿⣿⣿⣿⣿⣿⣿⣿⣿⣿⣿⣿⣿⣿⣿⣿⣿⣿⣿⣿⣿⣿⣿⣿⣿⣿⡇⢜⢟⠑⠀⠀⠀⠀⠀⠀⠀⠀⠀⠀⢕⣾⣿⣿⣿⣿⣿⣿⣿⣿⣿⣿⣿⣿⣿⣿⣿⣿⠀⠀⠀⠀⠀⠀⠀⠀⠀⠀⠀⠀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⠀⠀⠀⠀⠀⠀⠀⠀⠀⠀⠀⣿⣿⣿⣿⣿⣿⣿⣿⣿⣿⣿⣿⣿⣿⣿⣿⣿⣿⣿⣿⣿⣿⣿⣿⣿⣿⡕⢕⢿⠀⠀⠀⠀⠀⠀⠀⠀⠀⠀⠀⢸⣿⣿⣿⣿⣿⣿⣿⣿⣿⣿⣿⣿⣿⣿⣿⣿⣿⠀⠀⠀⠀⠀⠀⠀⠀⠀⠀⠀⠀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⠀⠀⠀⠀⠀⠀⠀⠀⠀⠀⠀⣿⣿⣿⣿⣿⣿⣿⣿⣿⣿⣿⣿⣿⣿⣿⣿⣿⣿⣿⣿⣿⣿⣿⣿⣿⣿⣧⣸⢇⠀⠀⠀⠀⢀⣤⡄⠀⠀⠀⢀⣾⣿⣿⣿⣿⣿⣿⣿⣿⣿⣿⣿⣿⣿⣿⣿⣿⣿⠀⠀⠀⠀⠀⠀⠀⠀⠀⠀⠀⠀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⠀⠀⠀⠀⠀⠀⠀⠀⠀⠀⠀⣿⣿⣿⣿⣿⣿⣿⣿⣿⣿⣿⣿⣿⣿⣿⣿⣿⣿⣿⣿⣿⣿⣿⣿⣿⣿⣿⣿⠑⠀⠀⠀⢀⣼⣿⡇⠀⠀⠀⢕⣿⣿⣿⣿⣿⣿⣿⣿⣿⣿⣿⣿⣿⣿⣿⣿⣿⣿⠀⠀⠀⠀⠀⠀⠀⠀⠀⠀⠀⠀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⠀⠀⠀⠀⠀⠀⠀⠀⠀⠀⠀⣿⣿⣿⣿⣿⣿⣿⣿⣿⣿⣿⣿⣿⣿⣿⣿⣿⣿⣿⣿⣿⣿⣿⣿⣿⣿⣿⣿⠀⠀⠀⠀⣼⣿⣿⣷⠀⠀⠀⢸⣿⣿⣿⣿⣿⣿⣿⣿⣿⣿⣿⣿⣿⣿⣿⣿⣿⣿⠀⠀⠀⠀⠀⠀⠀⠀⠀⠀⠀⠀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⠀⠀⠀⠀⠀⠀⠀⠀⠀⠀⠀⠛⠛⠛⠛⠛⠛⠛⠛⠛⠛⠛⠛⠛⠛⠛⠛⠛⠛⠛⠛⠛⠛⠛⠛⠛⠛⠛⠃⠀⠀⠀⠑⠛⠛⠛⠛⠀⠀⠀⠘⠛⠛⠛⠛⠛⠛⠛⠛⠛⠛⠛⠛⠛⠛⠛⠛⠛⠛⠀⠀⠀⠀⠀⠀⠀⠀⠀⠀⠀⠀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⠀⠀⠀⠀⠀⠀⠀⠀⠀⠀⠀⣿⣿⣿⣿⣿⣿⣿⣿⣿⣿⣿⣿⣿⣿⣿⣿⣿⣿⣿⣿⣿⣿⣿⣿⣿⣿⣿⣿⣿⣿⢟⣻⣿⡻⢿⣿⣿⣿⣿⣿⣿⣿⣿⣿⣿⣿⣿⣿⣿⣿⣿⣿⣿⣿⣿⣿⣿⣿⠀⠀⠀⠀⠀⠀⠀⠀⠀⠀⠀⠀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⠀⠀⠀⠀⠀⠀⠀⠀⠀⠀⠀⣿⣿⣿⣿⣿⣿⣿⣿⣿⣿⣿⣿⣿⣿⣿⣿⣿⣿⣿⣿⣿⣿⣿⣿⣿⣿⣿⣿⣿⣿⢕⣿⣿⣧⣿⣿⣿⣿⣿⣿⣿⣿⣿⣿⣿⣿⣿⣿⣿⣿⣿⣿⣿⣿⣿⣿⣿⣿⠀⠀⠀⠀⠀⠀⠀⠀⠀⠀⠀⠀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⠀⠀⠀⠀⠀⠀⠀⠀⠀⠀⠀⣿⣿⣿⣿⣿⣿⣿⣿⣿⣿⣿⣿⣿⣿⣿⣿⣿⣿⣿⣿⣿⣿⣿⣿⣿⣿⣿⣿⣿⣿⢹⣿⣯⣿⣿⣿⣿⣿⣿⣿⣿⣿⣿⣿⣿⣿⣿⣿⣿⣿⣿⣿⣿⣿⣿⣿⣿⣿⠀⠀⠀⠀⠀⠀⠀⠀⠀⠀⠀⠀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⠀⠀⠀⠀⠀⠀⠀⠀⠀⠀⠀⣿⣿⣿⣿⣿⣿⣿⣿⣿⣿⣿⣿⣿⣿⣿⣿⣿⣿⣿⣿⣿⣿⣿⣿⣿⣿⣿⣿⣿⣿⢜⢝⢝⢸⣿⣿⣿⣿⣿⣿⣿⣿⣿⣿⣿⣿⣿⣿⣿⣿⣿⣿⣿⣿⣿⣿⣿⣿⠀⠀⠀⠀⠀⠀⠀⠀⠀⠀⠀⠀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⠀⠀⠀⠀⠀⠀⠀⠀⠀⠀⠀⣿⣿⣿⣿⣿⣿⣿⣿⣿⣿⣿⣿⣿⣿⣿⣿⣿⣿⣿⣿⣿⣿⣿⣿⣿⣿⡟⢕⢸⡇⢕⢕⢇⢕⢗⢻⣿⣿⣿⣿⣿⣿⣿⣿⣿⣿⣿⣿⣿⣿⣿⣿⣿⣿⣿⣿⣿⣿⠀⠀⠀⠀⠀⠀⠀⠀⠀⠀⠀⠀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⠀⠀⠀⠀⠀⠀⠀⠀⠀⠀⠀⣿⣿⣿⣿⣿⣿⣿⣿⣿⣿⣿⣿⣿⣿⣿⣿⣿⣿⣿⣿⣿⣿⣿⣿⣿⡿⠑⢕⢕⢕⢕⢜⢕⢕⢕⢕⢿⣿⣿⣿⣿⣿⣿⣿⣿⣿⣿⣿⣿⣿⣿⣿⣿⣿⣿⣿⣿⣿⠀⠀⠀⠀⠀⠀⠀⠀⠀⠀⠀⠀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⠀⠀⠀⠀⠀⠀⠀⠀⠀⠀⠀⣿⣿⣿⣿⣿⣿⣿⣿⣿⣿⣿⣿⣿⣿⣿⣿⣿⣿⣿⣿⣿⣿⣿⣿⣿⡇⠀⠀⠑⢕⢕⢕⢕⢇⢕⢕⢼⢿⣿⣿⣿⣿⣿⣿⣿⣿⣿⣿⣿⣿⣿⣿⣿⣿⣿⣿⣿⣿⠀⠀⠀⠀⠀⠀⠀⠀⠀⠀⠀⠀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⠀⠀⠀⠀⠀⠀⠀⠀⠀⠀⠀⣿⣿⣿⣿⣿⣿⣿⣿⣿⣿⣿⣿⣿⣿⣿⣿⣿⣿⣿⣿⣿⣿⣿⣿⣿⡇⠀⢀⠀⠀⠑⢕⢕⢜⡕⢕⢕⣻⣿⢻⣿⣿⣿⣿⣿⣿⣿⣿⣿⣿⣿⣿⣿⣿⣿⣿⣿⣿⠀⠀⠀⠀⠀⠀⠀⠀⠀⠀⠀⠀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⠀⠀⠀⠀⠀⠀⠀⠀⠀⠀⠀⣿⣿⣿⣿⣿⣿⣿⣿⣿⣿⣿⣿⣿⣿⣿⣿⣿⣿⣿⣿⣿⣿⣿⣿⣿⢅⢀⢨⢀⠀⠀⢕⢳⢇⢇⢕⢱⣿⡟⠑⢸⣿⣿⣿⣿⣿⣿⣿⣿⣿⣿⣿⣿⣿⣿⣿⣿⣿⠀⠀⠀⠀⠀⠀⠀⠀⠀⠀⠀⠀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⠀⠀⠀⠀⠀⠀⠀⠀⠀⠀⠀⣿⣿⣿⣿⣿⣿⣿⣿⣿⣿⣿⣿⣿⣿⣿⣿⣿⣿⣿⣿⣿⣿⣿⣿⣿⢇⢕⢸⣇⠀⠀⠀⠁⠁⠁⠀⢱⣿⣇⢀⢜⣿⣿⣿⣿⣿⣿⣿⣿⣿⣿⣿⣿⣿⣿⣿⣿⣿⠀⠀⠀⠀⠀⠀⠀⠀⠀⠀⠀⠀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⠀⠀⠀⠀⠀⠀⠀⠀⠀⠀⠀⣿⣿⣿⣿⣿⣿⣿⣿⣿⣿⣿⣿⣿⣿⣿⣿⣿⣿⣿⣿⣿⣿⣿⣿⣿⢕⢕⣿⣿⠀⠀⠀⠀⠀⠀⠀⠀⠝⣿⢕⢜⣿⣿⣿⣿⣿⣿⣿⣿⣿⣿⣿⣿⣿⣿⣿⣿⣿⠀⠀⠀⠀⠀⠀⠀⠀⠀⠀⠀⠀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⠀⠀⠀⠀⠀⠀⠀⠀⠀⠀⠀⣿⣿⣿⣿⣿⣿⣿⣿⣿⣿⣿⣿⣿⣿⣿⣿⣿⣿⣿⣿⣿⣿⣿⣿⣿⢕⢱⣿⡇⠀⠀⠀⠀⠀⠀⠀⠀⠀⢹⡕⢕⣿⣿⣿⣿⣿⣿⣿⣿⣿⣿⣿⣿⣿⣿⣿⣿⣿⠀⠀⠀⠀⠀⠀⠀⠀⠀⠀⠀⠀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⠀⠀⠀⠀⠀⠀⠀⠀⠀⠀⠀⣿⣿⣿⣿⣿⣿⣿⣿⣿⣿⣿⣿⣿⣿⣿⣿⣿⣿⣿⣿⣿⣿⣿⣿⣿⢕⢸⣿⡇⠀⠀⠀⠀⠀⠀⠀⠀⠀⠘⢕⢸⣿⣿⣿⣿⣿⣿⣿⣿⣿⣿⣿⣿⣿⣿⣿⣿⣿⠀⠀⠀⠀⠀⠀⠀⠀⠀⠀⠀⠀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⠀⠀⠀⠀⠀⠀⠀⠀⠀⠀⠀⣿⣿⣿⣿⣿⣿⣿⣿⣿⣿⣿⣿⣿⣿⣿⣿⣿⣿⣿⣿⣿⣿⣿⣿⣿⢕⢜⢟⠑⠀⠀⠀⠀⠀⠀⠀⠀⠀⠀⢕⣾⣿⣿⣿⣿⣿⣿⣿⣿⣿⣿⣿⣿⣿⣿⣿⣿⣿⠀⠀⠀⠀⠀⠀⠀⠀⠀⠀⠀⠀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⠀⠀⠀⠀⠀⠀⠀⠀⠀⠀⠀⣿⣿⣿⣿⣿⣿⣿⣿⣿⣿⣿⣿⣿⣿⣿⣿⣿⣿⣿⣿⣿⣿⣿⣿⣿⢕⣱⢏⠀⠀⠀⠀⠀⠀⠀⠀⠀⠀⠀⢱⣿⣿⣿⣿⣿⣿⣿⣿⣿⣿⣿⣿⣿⣿⣿⣿⣿⣿⠀⠀⠀⠀⠀⠀⠀⠀⠀⠀⠀⠀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⠀⠀⠀⠀⠀⠀⠀⠀⠀⠀⠀⣿⣿⣿⣿⣿⣿⣿⣿⣿⣿⣿⣿⣿⣿⣿⣿⣿⣿⣿⣿⣿⣿⣿⣿⣿⣇⣿⢅⠀⠀⠀⠀⣴⣶⡔⠀⠀⠀⠀⣸⣿⣿⣿⣿⣿⣿⣿⣿⣿⣿⣿⣿⣿⣿⣿⣿⣿⣿⠀⠀⠀⠀⠀⠀⠀⠀⠀⠀⠀⠀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⠀⠀⠀⠀⠀⠀⠀⠀⠀⠀⠀⣿⣿⣿⣿⣿⣿⣿⣿⣿⣿⣿⣿⣿⣿⣿⣿⣿⣿⣿⣿⣿⣿⣿⣿⣿⣿⣿⠀⠀⠀⠀⢱⣿⣿⣧⠀⠀⠀⢕⣿⣿⣿⣿⣿⣿⣿⣿⣿⣿⣿⣿⣿⣿⣿⣿⣿⣿⣿⠀⠀⠀⠀⠀⠀⠀⠀⠀⠀⠀⠀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⠀⠀⠀⠀⠀⠀⠀⠀⠀⠀⠀⣿⣿⣿⣿⣿⣿⣿⣿⣿⣿⣿⣿⣿⣿⣿⣿⣿⣿⣿⣿⣿⣿⣿⣿⣿⣿⡇⠀⠀⠀⢄⣾⣿⣿⣿⢄⠀⠀⠁⣿⣿⣿⣿⣿⣿⣿⣿⣿⣿⣿⣿⣿⣿⣿⣿⣿⣿⣿⠀⠀⠀⠀⠀⠀⠀⠀⠀⠀⠀⠀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⠀⠀⠀⠀⠀⠀⠀⠀⠀⠀⠀⠛⠛⠛⠛⠛⠛⠛⠛⠛⠛⠛⠛⠛⠛⠛⠛⠛⠛⠛⠛⠛⠛⠛⠛⠛⠛⠃⠀⠀⠀⠘⠛⠛⠛⠛⠃⠀⠀⠀⠛⠛⠛⠛⠛⠛⠛⠛⠛⠛⠛⠛⠛⠛⠛⠛⠛⠛⠛⠀⠀⠀⠀⠀⠀⠀⠀⠀⠀⠀⠀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⠀⠀⠀⠀⠀⠀⠀⠀⠀⠀⠀⣿⣿⣿⣿⣿⣿⣿⣿⣿⣿⣿⣽⣽⣿⣻⣿⣿⣿⢟⡿⣿⣿⣿⣿⣿⣿⣿⣿⣿⣿⣿⣿⣿⣿⣿⣿⣿⣿⣿⣿⣿⣿⣿⣿⣿⣿⣿⣿⣿⣿⣿⣿⣿⣿⣿⣿⣿⣿⠀⠀⠀⠀⠀⠀⠀⠀⠀⠀⠀⠀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⠀⠀⠀⠀⠀⠀⠀⠀⠀⠀⠀⣿⣿⣿⣿⣿⣿⣿⣿⣿⣿⣿⣿⣿⣿⣿⣿⣿⣿⣿⣷⣿⣿⣿⣵⣿⣻⣿⣿⣟⣿⣿⣿⣿⣿⣿⣿⣿⣿⣿⣿⣿⣿⣿⣿⣿⣿⣿⣿⣿⣿⣿⣿⣿⣿⣿⣿⣿⣿⠀⠀⠀⠀⠀⠀⠀⠀⠀⠀⠀⠀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⠀⠀⠀⠀⠀⠀⠀⠀⠀⠀⠀⣿⣿⣿⣿⣿⣿⣿⣿⣿⣿⣿⣿⣿⣿⣿⣿⣿⣿⣿⣿⣿⣿⣿⣿⣿⣿⣿⣿⣿⣿⣿⣿⣿⣿⣿⣿⣿⣿⣿⣿⣿⣿⣿⣿⣿⢿⣽⣿⣿⣿⣿⣿⣿⣿⣿⣿⣿⣽⠀⠀⠀⠀⠀⠀⠀⠀⠀⠀⠀⠀</a:t>
            </a:r>
            <a:br/>
            <a:r>
              <a:t>⠀⠀⠀⠀⠀⠀⠀⠀⠀⠀⠀⣕⡕⢜⢝⢻⢿⣿⣿⣿⣿⣿⣿⣿⣿⣿⣿⣿⣿⣿⣿⣿⣿⣿⣿⣿⣿⣿⣿⣿⣿⣿⣿⣿⣿⣿⣿⣿⣿⣿⣿⣿⣿⣿⣿⣟⣎⣿⣿⣿⣿⣿⣿⣿⣿⣿⣿⣿⣟⠀⠀⠀⠀⠀⠀⠀⠀⠀⠀⠀⠀</a:t>
            </a:r>
            <a:br/>
            <a:r>
              <a:t>⠀⠀⠀⠀⠀⠀⠀⠀⠀⠀⠀⢜⢻⣷⣵⡱⢕⢝⢿⣿⣿⣿⣿⣿⣿⣿⣿⣿⣿⣿⣿⣿⣿⣿⣿⣿⡿⢿⠟⢛⠻⢿⣿⣿⣿⣿⣿⣿⣿⣿⣿⣿⣿⣿⣿⣿⣾⣿⣿⣿⣿⣿⣿⣿⣿⣿⣿⣿⣿⠀⠀⠀⠀⠀⠀⠀⠀⠀⠀⠀⠀</a:t>
            </a:r>
            <a:br/>
            <a:r>
              <a:t>⠀⠀⠀⠀⠀⠀⠀⠀⠀⠀⠀⢔⢔⢜⢻⣿⣧⡕⢕⡻⣿⣿⣿⣿⣿⣿⣿⣿⣿⣿⣿⣿⣿⣿⡿⢏⢉⠳⣦⡕⢕⢅⠜⢻⣿⣿⣿⣿⣿⣿⣿⣿⣿⣿⣿⡿⠟⠛⢻⢿⣿⣿⣿⣿⣿⣿⣿⣿⣿⠀⠀⠀⠀⠀⠀⠀⠀⠀⠀⠀⠀</a:t>
            </a:r>
            <a:br/>
            <a:r>
              <a:t>⠀⠀⠀⠀⠀⠀⠀⠀⠀⠀⠀⢕⢕⢕⢕⢿⣿⣷⡕⢕⢻⣿⣿⣿⣿⣿⣿⣿⣿⣿⣿⣿⣿⣿⢑⢔⢔⢔⢜⣿⣇⢕⢔⢕⢹⣿⣿⣿⣿⣿⣿⣿⣿⣿⢟⢷⣄⠀⠁⠑⢻⣿⣿⣿⣿⣿⣿⣿⣿⠀⠀⠀⠀⠀⠀⠀⠀⠀⠀⠀⠀</a:t>
            </a:r>
            <a:br/>
            <a:r>
              <a:t>⠀⠀⠀⠀⠀⠀⠀⠀⠀⠀⠀⣷⣷⣧⣵⣼⣿⣿⡇⢕⢜⣿⣿⣿⣿⣿⣿⣿⣿⣿⣿⣿⣿⡏⢕⢕⡕⡕⣕⣹⣿⡇⢕⢔⢜⣿⣿⣿⣿⣿⣿⣿⣿⣿⡇⣼⣿⡆⠄⠀⢄⢻⣿⣿⣿⣿⣿⣿⣿⠀⠀⠀⠀⠀⠀⠀⠀⠀⠀⠀⠀</a:t>
            </a:r>
            <a:br/>
            <a:r>
              <a:t>⠀⠀⠀⠀⠀⠀⠀⠀⠀⠀⠀⣿⣿⣿⣿⣿⣿⣿⡇⢕⢕⣿⣿⣿⣿⣿⣿⣿⣿⣿⣿⣿⣿⣿⣿⣿⣿⡿⣽⣿⣿⡿⢕⢕⢕⣿⣿⣿⣿⣿⣿⣿⣿⣿⠕⣿⣿⣿⠁⠀⠔⢸⣿⣿⣿⣿⡇⣿⣿⠀⠀⠀⠀⠀⠀⠀⠀⠀⠀⠀⠀</a:t>
            </a:r>
            <a:br/>
            <a:r>
              <a:t>⠀⠀⠀⠀⠀⠀⠀⠀⠀⠀⠀⣿⣿⣿⣿⣿⣿⣿⡧⢕⢕⣿⢿⣿⣿⣿⣿⢿⢿⣿⣿⣿⣿⣿⣿⣿⣿⣿⣿⣿⣿⣷⢕⢕⢕⣿⣿⣿⣿⣿⣿⣿⣿⣿⡇⣿⣿⡏⢔⠀⠀⢸⣿⣿⣿⣿⡇⣿⣿⠀⠀⠀⠀⠀⠀⠀⠀⠀⠀⠀⠀</a:t>
            </a:r>
            <a:br/>
            <a:r>
              <a:t>⠀⠀⠀⠀⠀⠀⠀⠀⠀⠀⠀⣿⣿⣿⣿⣿⣿⣿⡇⢕⢕⣿⣿⣿⣿⣿⣿⣿⣿⣿⣾⣿⣿⣿⣿⣿⣿⣟⣿⣿⣿⣷⣵⢷⣣⣿⣿⣿⣿⣿⣿⣿⣿⣿⢕⣿⣿⡇⠀⠀⠀⢜⢾⢿⣿⣿⡇⣿⣿⠀⠀⠀⠀⠀⠀⠀⠀⠀⠀⠀⠀</a:t>
            </a:r>
            <a:br/>
            <a:r>
              <a:t>⠀⠀⠀⠀⠀⠀⠀⠀⠀⠀⠀⣿⣿⣿⣿⣿⣿⣿⢕⢕⢕⣿⣿⣿⣿⣿⣿⣿⣿⣿⣿⣿⣿⣿⣿⣿⣿⣿⣿⣿⣿⣿⣿⣷⣿⣿⣿⣿⣿⣿⣿⣿⣿⣿⠕⣿⣿⢕⠄⠀⠀⢕⡾⣿⣿⣿⢕⣿⣿⠀⠀⠀⠀⠀⠀⠀⠀⠀⠀⠀⠀</a:t>
            </a:r>
            <a:br/>
            <a:r>
              <a:t>⠀⠀⠀⠀⠀⠀⠀⠀⠀⠀⠀⣿⣿⣿⣿⣿⣿⣿⡕⢕⢸⣿⣿⣿⣿⣿⣿⣿⣿⣿⣿⣿⣿⣿⣿⣿⣿⣏⢹⣿⣿⣿⣿⣿⣿⣿⣿⣿⣿⣿⣿⣿⣿⣿⡕⣼⣿⢕⢅⢔⢕⢸⣿⢷⢻⢿⠀⢹⣿⠀⠀⠀⠀⠀⠀⠀⠀⠀⠀⠀⠀</a:t>
            </a:r>
            <a:br/>
            <a:r>
              <a:t>⠀⠀⠀⠀⠀⠀⠀⠀⠀⠀⠀⣿⣿⣿⣿⣿⣿⣿⢕⢕⢜⣿⣿⣿⣿⣿⣿⣿⣿⣿⣿⣿⣿⣿⣿⣿⣿⡿⢸⣿⣿⣿⣿⣿⣿⣿⣿⣿⣿⣿⣿⣿⣿⣿⣿⣿⣿⡇⢕⢕⢕⢸⣿⣷⣷⣾⠀⣸⣿⠀⠀⠀⠀⠀⠀⠀⠀⠀⠀⠀⠀</a:t>
            </a:r>
            <a:br/>
            <a:r>
              <a:t>⠀⠀⠀⠀⠀⠀⠀⠀⠀⠀⠀⣿⣿⣿⣿⣿⣿⣿⡏⢕⢸⣿⣿⣿⣿⣿⣿⣿⣿⣿⣿⣿⣿⣿⣿⣿⣿⣷⢇⣼⣿⣿⣿⣿⣿⣿⣿⣿⣿⣿⣿⣿⣿⣟⣝⣝⡟⢵⢕⠕⢵⢼⢿⢿⢿⠿⠀⢹⣿⠀⠀⠀⠀⠀⠀⠀⠀⠀⠀⠀⠀</a:t>
            </a:r>
            <a:br/>
            <a:r>
              <a:t>⠀⠀⠀⠀⠀⠀⠀⠀⠀⠀⠀⣿⣿⣿⣿⣿⣿⣿⢕⢕⢸⣿⣿⣿⣿⣿⣿⣿⣿⣿⣿⣿⣿⣿⣿⣿⣿⡐⠁⢹⣿⣿⣷⣿⣿⣿⣿⣿⣿⣿⣟⣝⣫⣵⣯⣽⣵⣵⣵⣵⣵⣵⣷⣷⣷⣷⣵⣼⣾⠀⠀⠀⠀⠀⠀⠀⠀⠀⠀⠀⠀</a:t>
            </a:r>
            <a:br/>
            <a:r>
              <a:t>⠀⠀⠀⠀⠀⠀⠀⠀⠀⠀⠀⣿⣿⣿⣿⢿⢿⢏⢕⢕⣕⣿⣿⡿⢟⢿⡿⢻⡿⡿⣿⢿⣿⣿⣿⣿⣿⣧⡀⠀⢹⣿⣿⣮⣽⣿⣿⣿⣿⢿⢿⢯⢷⡗⢞⢟⡏⣕⣕⣕⣕⣜⣜⣏⣟⣟⣹⣿⣽⠀⠀⠀⠀⠀⠀⠀⠀⠀⠀⠀⠀</a:t>
            </a:r>
            <a:br/>
            <a:r>
              <a:t>⠀⠀⠀⠀⠀⠀⠀⠀⠀⠀⠀⣿⣿⣿⡿⢿⢿⢿⢟⢟⢟⢝⢕⢌⢅⢕⣔⣔⣕⣕⣱⣵⣿⣿⣿⡿⣿⣿⡇⠀⢸⣿⡿⢿⢿⢿⢿⢿⢿⣿⣿⣿⣿⣿⣿⣿⣿⣿⣿⣿⣿⣿⣿⣿⣿⣿⣿⣿⣿⠀⠀⠀⠀⠀⠀⠀⠀⠀⠀⠀⠀</a:t>
            </a:r>
            <a:br/>
            <a:r>
              <a:t>⠀⠀⠀⠀⠀⠀⠀⠀⠀⠀⠀⢱⣱⣷⣾⣿⣿⣿⣧⣕⣕⣕⣱⣵⣵⣽⣷⣿⣷⡿⢿⡿⢟⢿⠛⢇⡿⢿⢇⠀⢸⢱⢕⢕⢕⢕⢕⢕⢕⢕⢕⢕⢕⢕⢕⢕⢕⣕⣕⢕⢕⢜⢽⣝⣽⣿⡻⢻⢿⠀⠀⠀⠀⠀⠀⠀⠀⠀⠀⠀⠀</a:t>
            </a:r>
            <a:br/>
            <a:r>
              <a:t>⠀⠀⠀⠀⠀⠀⠀⠀⠀⠀⠀⣷⣿⡿⢿⢿⣿⣿⡿⢿⢿⢿⢷⢿⢿⢷⢾⢿⣿⣿⣿⣿⣿⣟⢠⣼⣿⣿⡇⠀⢾⣿⣿⣿⣿⣿⣿⣿⣿⣿⣿⣿⣿⣿⣿⣿⣿⣿⣿⣿⣿⣿⣿⣿⣿⣿⣿⣿⣾⠀⠀⠀⠀⠀⠀⠀⠀⠀⠀⠀⠀</a:t>
            </a:r>
            <a:br/>
            <a:r>
              <a:t>⠀⠀⠀⠀⠀⠀⠀⠀⠀⠀⠀⣼⣿⣿⣿⣿⣿⣿⣇⣱⣵⣵⣥⣵⣵⣵⣵⣵⣵⣵⣷⣷⣵⣤⣼⣷⣷⣷⣷⣵⣴⣿⣿⣿⣿⣿⣿⣿⣿⣿⣿⣿⣿⣿⣿⣿⣿⣿⣿⣿⣿⣿⣿⣿⣿⣿⣿⣿⣿⠀⠀⠀⠀⠀⠀⠀⠀⠀⠀⠀⠀</a:t>
            </a:r>
            <a:br/>
            <a:r>
              <a:t>⠀⠀⠀⠀⠀⠀⠀⠀⠀⠀⠀⢟⢟⢟⡿⣿⣿⣿⡟⢟⢏⠝⢏⠝⠟⠟⠟⠟⢟⢟⢿⢿⢿⢷⢟⢟⢟⢻⠟⠟⠿⢿⠿⠿⠿⢿⢿⢿⢿⣿⣿⣿⣿⣿⣿⣿⣿⣿⣿⣿⣿⣿⣿⣿⣿⣿⣿⣿⣿⠀⠀⠀⠀⠀⠀⠀⠀⠀⠀⠀⠀</a:t>
            </a:r>
            <a:br/>
            <a:r>
              <a:t>⠀⠀⠀⠀⠀⠀⠀⠀⠀⠀⠀⠑⠑⠑⠑⠘⠛⠙⠑⠑⠑⠐⠀⠀⠀⠐⠐⠑⠑⠑⠑⠑⠑⠑⠑⠑⠑⠑⠁⠀⠀⠐⠑⠐⠁⠐⠐⠂⠑⠑⠑⠑⠑⠙⠙⠑⠘⠑⠘⠙⠙⠙⠛⠛⠛⠛⠛⠛⠛⠀⠀⠀⠀⠀⠀⠀⠀⠀⠀⠀⠀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⠀⠀⠀⠀⠀⠀⠀⠀⠀⠀⠀⣿⣿⣿⣿⣿⣿⣿⣿⣿⣿⣿⣿⣿⣿⣿⣿⣿⣿⣿⣿⣿⣿⣿⣿⣿⣿⣿⣿⣿⣯⡇⢱⣿⣿⣿⣿⣿⣿⣿⣿⣿⣿⣿⣿⣿⣿⣿⣿⣿⣿⣿⣿⣿⣿⣿⣿⣿⣿⠀⠀⠀⠀⠀⠀⠀⠀⠀⠀⠀⠀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⠀⠀⠀⠀⠀⠀⠀⠀⠀⠀⠀⣿⣿⣿⣿⣿⣿⣿⣿⣿⣿⣿⣿⣿⣿⣿⣿⣿⣿⣿⣿⣿⣿⣿⣿⣿⣿⣿⣿⣿⣿⢕⢜⢕⢕⣿⣿⣿⣿⣿⣿⣿⣿⣿⣿⣿⣿⣿⣿⣿⣿⣿⣿⣿⣿⣿⣿⣿⣿⠀⠀⠀⠀⠀⠀⠀⠀⠀⠀⠀⠀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⠀⠀⠀⠀⠀⠀⠀⠀⠀⠀⠀⣿⣿⣿⣿⣿⣿⣿⣿⣿⣿⣿⣿⣿⣿⣿⣿⣿⣿⣿⣿⣿⣿⣿⣿⣿⣿⣿⣿⣿⣿⢇⢕⡇⢕⣿⣿⣿⣿⣿⣿⣿⣿⣿⣿⣿⣿⣿⣿⣿⣿⣿⣿⣿⣿⣿⣿⣿⣿⠀⠀⠀⠀⠀⠀⠀⠀⠀⠀⠀⠀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⠀⠀⠀⠀⠀⠀⠀⠀⠀⠀⠀⣿⣿⣿⣿⣿⣿⣿⣿⣿⣿⣿⣿⣿⣿⣿⣿⣿⣿⣿⣿⣿⣿⣿⣿⣿⣿⢏⢕⢕⢏⢕⢕⢕⢜⡿⣿⣿⣿⣿⣿⣿⣿⣿⣿⣿⣿⣿⣿⣿⣿⣿⣿⣿⣿⣿⣿⣿⣿⠀⠀⠀⠀⠀⠀⠀⠀⠀⠀⠀⠀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⠀⠀⠀⠀⠀⠀⠀⠀⠀⠀⠀⣿⣿⣿⣿⣿⣿⣿⣿⣿⣿⣿⣿⣿⣿⣿⣿⣿⣿⣿⣿⣿⣿⣿⣿⣿⡟⠑⠕⢕⢕⢕⢕⢱⢕⢱⢜⣿⣿⣿⣿⣿⣿⣿⣿⣿⣿⣿⣿⣿⣿⣿⣿⣿⣿⣿⣿⣿⣿⠀⠀⠀⠀⠀⠀⠀⠀⠀⠀⠀⠀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⠀⠀⠀⠀⠀⠀⠀⠀⠀⠀⠀⣿⣿⣿⣿⣿⣿⣿⣿⣿⣿⣿⣿⣿⣿⣿⣿⣿⣿⣿⣿⣿⣿⣿⣿⣿⡇⠀⠀⠁⠕⢕⢕⢜⡜⢕⢕⢝⣿⣿⣿⣿⣿⣿⣿⣿⣿⣿⣿⣿⣿⣿⣿⣿⣿⣿⣿⣿⣿⠀⠀⠀⠀⠀⠀⠀⠀⠀⠀⠀⠀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⠀⠀⠀⠀⠀⠀⠀⠀⠀⠀⠀⣿⣿⣿⣿⣿⣿⣿⣿⣿⣿⣿⣿⣿⣿⣿⣿⣿⣿⣿⣿⣿⣿⣿⣿⣿⢇⠀⢀⠀⠀⠕⢕⡕⢷⣕⢕⢕⢜⢏⢹⣿⣿⣿⣿⣿⣿⣿⣿⣿⣿⣿⣿⣿⣿⣿⣿⣿⣿⠀⠀⠀⠀⠀⠀⠀⠀⠀⠀⠀⠀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⠀⠀⠀⠀⠀⠀⠀⠀⠀⠀⠀⣿⣿⣿⣿⣿⣿⣿⣿⣿⣿⣿⣿⣿⣿⣿⣿⣿⣿⣿⣿⣿⣿⣿⣿⣿⠁⠀⢸⠀⠀⠀⠕⢕⢜⢟⢕⢺⡇⠁⢕⣿⣿⣿⣿⣿⣿⣿⣿⣿⣿⣿⣿⣿⣿⣿⣿⣿⣿⠀⠀⠀⠀⠀⠀⠀⠀⠀⠀⠀⠀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⠀⠀⠀⠀⠀⠀⠀⠀⠀⠀⠀⣿⣿⣿⣿⣿⣿⣿⣿⣿⣿⣿⣿⣿⣿⣿⣿⣿⣿⣿⣿⣿⣿⣿⣿⡿⢕⢕⣿⠄⠀⠀⠀⠀⠀⠀⢀⣿⣷⢔⢱⣿⣿⣿⣿⣿⣿⣿⣿⣿⣿⣿⣿⣿⣿⣿⣿⣿⣿⠀⠀⠀⠀⠀⠀⠀⠀⠀⠀⠀⠀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⠀⠀⠀⠀⠀⠀⠀⠀⠀⠀⠀⣿⣿⣿⣿⣿⣿⣿⣿⣿⣿⣿⣿⣿⣿⣿⣿⣿⣿⣿⣿⣿⣿⣿⣿⡇⢕⢱⡟⠀⠀⠀⠀⠀⠀⠀⠀⢸⣿⢕⢕⣿⣿⣿⣿⣿⣿⣿⣿⣿⣿⣿⣿⣿⣿⣿⣿⣿⣿⠀⠀⠀⠀⠀⠀⠀⠀⠀⠀⠀⠀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⠀⠀⠀⠀⠀⠀⠀⠀⠀⠀⠀⣿⣿⣿⣿⣿⣿⣿⣿⣿⣿⣿⣿⣿⣿⣿⣿⣿⣿⣿⣿⣿⣿⣿⣿⡇⢕⣿⢇⠀⠀⠀⠀⠀⠀⠀⠀⠁⣿⡇⢱⣿⣿⣿⣿⣿⣿⣿⣿⣿⣿⣿⣿⣿⣿⣿⣿⣿⣿⠀⠀⠀⠀⠀⠀⠀⠀⠀⠀⠀⠀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⠀⠀⠀⠀⠀⠀⠀⠀⠀⠀⠀⣿⣿⣿⣿⣿⣿⣿⣿⣿⣿⣿⣿⣿⣿⣿⣿⣿⣿⣿⣿⣿⣿⣿⣿⢇⣼⣿⠁⠀⠀⠀⠀⠀⠀⠀⠀⠀⢹⢇⢸⣿⣿⣿⣿⣿⣿⣿⣿⣿⣿⣿⣿⣿⣿⣿⣿⣿⣿⠀⠀⠀⠀⠀⠀⠀⠀⠀⠀⠀⠀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⠀⠀⠀⠀⠀⠀⠀⠀⠀⠀⠀⣿⣿⣿⣿⣿⣿⣿⣿⣿⣿⣿⣿⣿⣿⣿⣿⣿⣿⣿⣿⣿⣿⣿⣿⢕⢝⢃⠀⠀⠀⠀⠀⠀⠀⠀⠀⠀⠁⢕⢼⣿⣿⣿⣿⣿⣿⣿⣿⣿⣿⣿⣿⣿⣿⣿⣿⣿⣿⠀⠀⠀⠀⠀⠀⠀⠀⠀⠀⠀⠀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⠀⠀⠀⠀⠀⠀⠀⠀⠀⠀⠀⣿⣿⣿⣿⣿⣿⣿⣿⣿⣿⣿⣿⣿⣿⣿⣿⣿⣿⣿⣿⣿⣿⣿⣿⢕⢸⠑⠀⠀⠀⠀⠀⠀⠀⠀⠀⠀⠀⢕⢸⣿⣿⣿⣿⣿⣿⣿⣿⣿⣿⣿⣿⣿⣿⣿⣿⣿⣿⠀⠀⠀⠀⠀⠀⠀⠀⠀⠀⠀⠀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⠀⠀⠀⠀⠀⠀⠀⠀⠀⠀⠀⣿⣿⣿⣿⣿⣿⣿⣿⣿⣿⣿⣿⣿⣿⣿⣿⣿⣿⣿⣿⣿⣿⣿⣿⡕⣇⠀⠀⠀⠀⢔⣷⣷⢄⠀⠀⠀⢕⣾⣿⣿⣿⣿⣿⣿⣿⣿⣿⣿⣿⣿⣿⣿⣿⣿⣿⣿⣿⠀⠀⠀⠀⠀⠀⠀⠀⠀⠀⠀⠀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⠀⠀⠀⠀⠀⠀⠀⠀⠀⠀⠀⣿⣿⣿⣿⣿⣿⣿⣿⣿⣿⣿⣿⣿⣿⣿⣿⣿⣿⣿⣿⣿⣿⣿⣿⣿⡇⠀⠀⠀⢔⢸⣿⣿⣇⠀⠀⠀⢕⣿⣿⣿⣿⣿⣿⣿⣿⣿⣿⣿⣿⣿⣿⣿⣿⣿⣿⣿⣿⠀⠀⠀⠀⠀⠀⠀⠀⠀⠀⠀⠀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⠀⠀⠀⠀⠀⠀⠀⠀⠀⠀⠀⣿⣿⣿⣿⣿⣿⣿⣿⣿⣿⣿⣿⣿⣿⣿⣿⣿⣿⣿⣿⣿⣿⣿⣿⣿⡇⠀⠀⠀⢕⣿⣿⣿⣿⡔⠀⠀⠕⣿⣿⣿⣿⣿⣿⣿⣿⣿⣿⣿⣿⣿⣿⣿⣿⣿⣿⣿⣿⠀⠀⠀⠀⠀⠀⠀⠀⠀⠀⠀⠀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⠀⠀⠀⠀⠀⠀⠀⠀⠀⠀⠀⠛⠛⠛⠛⠛⠛⠛⠛⠛⠛⠛⠛⠛⠛⠛⠛⠛⠛⠛⠛⠛⠛⠛⠛⠛⠃⠀⠀⠀⠘⠛⠛⠛⠛⠃⠀⠀⠁⠛⠛⠛⠛⠛⠛⠛⠛⠛⠛⠛⠛⠛⠛⠛⠛⠛⠛⠛⠛⠀⠀⠀⠀⠀⠀⠀⠀⠀⠀⠀⠀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⠀⠀⠀⠀⠀⠀⠀⠀⠀⠀⠀⣿⣿⣿⣿⣿⣿⣿⣿⣿⣿⣿⣿⣿⣿⣿⣿⣿⣿⣿⣿⣿⣿⣿⣿⣿⣿⣿⣿⣿⡵⢕⣿⢱⣿⣿⣿⣿⣿⣿⣿⣿⣿⣿⣿⣿⣿⣿⣿⣿⣿⣿⣿⣿⣿⣿⣿⣿⣿⠀⠀⠀⠀⠀⠀⠀⠀⠀⠀⠀⠀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⠀⠀⠀⠀⠀⠀⠀⠀⠀⠀⠀⣿⣿⣿⣿⣿⣿⣿⣿⣿⣿⣿⣿⣿⣿⣿⣿⣿⣿⣿⣿⣿⣿⣿⣿⣿⣿⣿⣿⣿⣽⣿⢏⢸⣿⣿⣿⣿⣿⣿⣿⣿⣿⣿⣿⣿⣿⣿⣿⣿⣿⣿⣿⣿⣿⣿⣿⣿⣿⠀⠀⠀⠀⠀⠀⠀⠀⠀⠀⠀⠀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⠀⠀⠀⠀⠀⠀⠀⠀⠀⠀⠀⣿⣿⣿⣿⣿⣿⣿⣿⣿⣿⣿⣿⣿⣿⣿⣿⣿⣿⣿⣿⣿⣿⣿⣿⣿⣿⣿⣿⣿⣿⡱⢕⢕⡕⢝⣿⣿⣿⣿⣿⣿⣿⣿⣿⣿⣿⣿⣿⣿⣿⣿⣿⣿⣿⣿⣿⣿⣿⠀⠀⠀⠀⠀⠀⠀⠀⠀⠀⠀⠀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⠀⠀⠀⠀⠀⠀⠀⠀⠀⠀⠀⣿⣿⣿⣿⣿⣿⣿⣿⣿⣿⣿⣿⣿⣿⣿⣿⣿⣿⣿⣿⣿⣿⣿⣿⣿⣿⣿⣿⣿⣿⡧⢕⢱⣷⣿⣿⣿⣿⣿⣿⣿⣿⣿⣿⣿⣿⣿⣿⣿⣿⣿⣿⣿⣿⣿⣿⣿⣿⠀⠀⠀⠀⠀⠀⠀⠀⠀⠀⠀⠀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⠀⠀⠀⠀⠀⠀⠀⠀⠀⠀⠀⣿⣿⣿⣿⣿⣿⣿⣿⣿⣿⣿⣿⣿⣿⣿⣿⣿⣿⣿⣿⣿⣿⣿⣿⣿⣿⣿⢟⢝⢺⢇⢕⢕⢜⣿⢿⣿⣿⣿⣿⣿⣿⣿⣿⣿⣿⣿⣿⣿⣿⣿⣿⣿⣿⣿⣿⣿⣿⠀⠀⠀⠀⠀⠀⠀⠀⠀⠀⠀⠀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⠀⠀⠀⠀⠀⠀⠀⠀⠀⠀⠀⣿⣿⣿⣿⣿⣿⣿⣿⣿⣿⣿⣿⣿⣿⣿⣿⣿⣿⣿⣿⣿⣿⣿⣿⣿⣿⢇⠕⢕⢕⢕⢕⢕⢕⡜⢸⢿⣿⣿⣿⣿⣿⣿⣿⣿⣿⣿⣿⣿⣿⣿⣿⣿⣿⣿⣿⣿⣿⠀⠀⠀⠀⠀⠀⠀⠀⠀⠀⠀⠀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⠀⠀⠀⠀⠀⠀⠀⠀⠀⠀⠀⣿⣿⣿⣿⣿⣿⣿⣿⣿⣿⣿⣿⣿⣿⣿⣿⣿⣿⣿⣿⣿⣿⣿⣿⣿⡗⠐⠀⠀⠑⢕⢕⢱⢕⢕⢕⢾⣽⣿⣿⣿⣿⣿⣿⣿⣿⣿⣿⣿⣿⣿⣿⣿⣿⣿⣿⣿⣿⠀⠀⠀⠀⠀⠀⠀⠀⠀⠀⠀⠀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⠀⠀⠀⠀⠀⠀⠀⠀⠀⠀⠀⣿⣿⣿⣿⣿⣿⣿⣿⣿⣿⣿⣿⣿⣿⣿⣿⣿⣿⣿⣿⣿⣿⣿⣿⣿⢇⠀⠀⠀⠀⠀⢕⢕⣷⣵⢕⢕⢹⢻⣿⣿⣿⣿⣿⣿⣿⣿⣿⣿⣿⣿⣿⣿⣿⣿⣿⣿⣿⠀⠀⠀⠀⠀⠀⠀⠀⠀⠀⠀⠀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⠀⠀⠀⠀⠀⠀⠀⠀⠀⠀⠀⣿⣿⣿⣿⣿⣿⣿⣿⣿⣿⣿⣿⣿⣿⣿⣿⣿⣿⣿⣿⣿⣿⣿⣿⡿⠁⠀⠀⠀⠀⠀⠑⠕⠜⢟⢇⣵⠑⠁⣿⣿⣿⣿⣿⣿⣿⣿⣿⣿⣿⣿⣿⣿⣿⣿⣿⣿⣿⠀⠀⠀⠀⠀⠀⠀⠀⠀⠀⠀⠀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⠀⠀⠀⠀⠀⠀⠀⠀⠀⠀⠀⣿⣿⣿⣿⣿⣿⣿⣿⣿⣿⣿⣿⣿⣿⣿⣿⣿⣿⣿⣿⣿⣿⣿⣿⡇⢔⡔⡆⠀⠀⠀⠀⠀⠀⠀⢱⣿⡇⢰⣾⣿⣿⣿⣿⣿⣿⣿⣿⣿⣿⣿⣿⣿⣿⣿⣿⣿⣿⠀⠀⠀⠀⠀⠀⠀⠀⠀⠀⠀⠀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⠀⠀⠀⠀⠀⠀⠀⠀⠀⠀⠀⣿⣿⣿⣿⣿⣿⣿⣿⣿⣿⣿⣿⣿⣿⣿⣿⣿⣿⣿⣿⣿⣿⣿⣿⢕⢕⢕⠀⠀⠀⠀⠀⠀⠀⠁⢹⣿⡇⢱⣿⣿⣿⣿⣿⣿⣿⣿⣿⣿⣿⣿⣿⣿⣿⣿⣿⣿⣿⠀⠀⠀⠀⠀⠀⠀⠀⠀⠀⠀⠀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⠀⠀⠀⠀⠀⠀⠀⠀⠀⠀⠀⣿⣿⣿⣿⣿⣿⣿⣿⣿⣿⣿⣿⣿⣿⣿⣿⣿⣿⣿⣿⣿⣿⣿⡏⢕⣱⠁⠀⠀⠀⠀⠀⠀⠀⠀⢜⣿⡇⢕⣿⣿⣿⣿⣿⣿⣿⣿⣿⣿⣿⣿⣿⣿⣿⣿⣿⣿⣿⠀⠀⠀⠀⠀⠀⠀⠀⠀⠀⠀⠀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⠀⠀⠀⠀⠀⠀⠀⠀⠀⠀⠀⣿⣿⣿⣿⣿⣿⣿⣿⣿⣿⣿⣿⣿⣿⣿⣿⣿⣿⣿⣿⣿⣿⣿⢇⣼⡇⠀⠀⠀⠀⠀⠀⠀⠀⠀⢱⣿⡇⢱⣿⣿⣿⣿⣿⣿⣿⣿⣿⣿⣿⣿⣿⣿⣿⣿⣿⣿⣿⠀⠀⠀⠀⠀⠀⠀⠀⠀⠀⠀⠀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⠀⠀⠀⠀⠀⠀⠀⠀⠀⠀⠀⣿⣿⣿⣿⣿⣿⣿⣿⣿⣿⣿⣿⣿⣿⣿⣿⣿⣿⣿⣿⣿⣿⣿⢕⠙⠁⠀⠀⠀⠀⠀⠀⠀⠀⠀⠁⢟⢕⣼⣿⣿⣿⣿⣿⣿⣿⣿⣿⣿⣿⣿⣿⣿⣿⣿⣿⣿⣿⠀⠀⠀⠀⠀⠀⠀⠀⠀⠀⠀⠀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⠀⠀⠀⠀⠀⠀⠀⠀⠀⠀⠀⣿⣿⣿⣿⣿⣿⣿⣿⣿⣿⣿⣿⣿⣿⣿⣿⣿⣿⣿⣿⣿⣿⣿⢕⠁⠀⠀⠀⠀⠀⠀⠀⠀⠀⠀⠀⠑⢕⢸⣿⣿⣿⣿⣿⣿⣿⣿⣿⣿⣿⣿⣿⣿⣿⣿⣿⣿⣿⠀⠀⠀⠀⠀⠀⠀⠀⠀⠀⠀⠀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⠀⠀⠀⠀⠀⠀⠀⠀⠀⠀⠀⣿⣿⣿⣿⣿⣿⣿⣿⣿⣿⣿⣿⣿⣿⣿⣿⣿⣿⣿⣿⣿⣿⣿⡕⢕⠀⠀⠀⢀⣵⣾⣧⠀⠀⠀⠀⢕⢕⣾⣿⣿⣿⣿⣿⣿⣿⣿⣿⣿⣿⣿⣿⣿⣿⣿⣿⣿⣿⠀⠀⠀⠀⠀⠀⠀⠀⠀⠀⠀⠀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⠀⠀⠀⠀⠀⠀⠀⠀⠀⠀⠀⣿⣿⣿⣿⣿⣿⣿⣿⣿⣿⣿⣿⣿⣿⣿⣿⣿⣿⣿⣿⣿⣿⣿⣷⢕⠀⠀⠀⢱⣿⣿⣿⡔⠀⠀⠀⢕⣿⣿⣿⣿⣿⣿⣿⣿⣿⣿⣿⣿⣿⣿⣿⣿⣿⣿⣿⣿⣿⠀⠀⠀⠀⠀⠀⠀⠀⠀⠀⠀⠀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⠀⠀⠀⠀⠀⠀⠀⠀⠀⠀⠀⣿⣿⣿⣿⣿⣿⣿⣿⣿⣿⣿⣿⣿⣿⣿⣿⣿⣿⣿⣿⣿⣿⣿⣿⢕⠀⠀⢀⣼⣿⣿⣿⣷⡄⠀⠀⢕⣿⣿⣿⣿⣿⣿⣿⣿⣿⣿⣿⣿⣿⣿⣿⣿⣿⣿⣿⣿⣿⠀⠀⠀⠀⠀⠀⠀⠀⠀⠀⠀⠀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⠀⠀⠀⠀⠀⠀⠀⠀⠀⠀⠀⠛⠛⠛⠛⠛⠛⠛⠛⠛⠛⠛⠛⠛⠛⠛⠛⠛⠛⠛⠛⠛⠛⠛⠛⠑⠀⠀⠑⠛⠛⠛⠛⠛⠃⠀⠀⠑⠛⠛⠛⠛⠛⠛⠛⠛⠛⠛⠛⠛⠛⠛⠛⠛⠛⠛⠛⠛⠛⠀⠀⠀⠀⠀⠀⠀⠀⠀⠀⠀⠀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⠀⠀⠀⠀⠀⠀⠀⠀⠀⠀⠀⣿⣿⣿⣿⣿⣿⣿⣿⣿⣿⣿⣿⣿⣿⣿⣿⣿⣿⣿⣿⣿⣿⣿⣿⣿⣿⣿⣿⣿⢝⢏⢝⢹⣿⣿⣿⣿⣿⣿⣿⣿⣿⣿⣿⣿⣿⣿⣿⣿⣿⣿⣿⣿⣿⣿⣿⣿⣿⠀⠀⠀⠀⠀⠀⠀⠀⠀⠀⠀⠀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⠀⠀⠀⠀⠀⠀⠀⠀⠀⠀⠀⣿⣿⣿⣿⣿⣿⣿⣿⣿⣿⣿⣿⣿⣿⣿⣿⣿⣿⣿⣿⣿⣿⣿⣿⣿⣿⣿⣿⡿⡗⢕⢕⢵⣿⣿⣿⣿⣿⣿⣿⣿⣿⣿⣿⣿⣿⣿⣿⣿⣿⣿⣿⣿⣿⣿⣿⣿⣿⠀⠀⠀⠀⠀⠀⠀⠀⠀⠀⠀⠀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⠀⠀⠀⠀⠀⠀⠀⠀⠀⠀⠀⣿⣿⣿⣿⣿⣿⣿⣿⣿⣿⣿⣿⣿⣿⣿⣿⣿⣿⣿⣿⣿⣿⣿⣿⣿⣿⣿⣿⣟⣕⣕⣱⣿⣿⢇⢹⣿⣿⣿⣿⣿⣿⣿⣿⣿⣿⣿⣿⣿⣿⣿⣿⣿⣿⣿⣿⣿⣿⠀⠀⠀⠀⠀⠀⠀⠀⠀⠀⠀⠀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⠀⠀⠀⠀⠀⠀⠀⠀⠀⠀⠀⣿⣿⣿⣿⣿⣿⣿⣿⣿⣿⣿⣿⣿⣿⣿⣿⣿⣿⣿⣿⣿⣿⣿⣿⣿⣿⣿⣿⣿⣵⣿⡱⣻⢇⢕⣾⣿⣿⣿⣿⣿⣿⣿⣿⣿⣿⣿⣿⣿⣿⣿⣿⣿⣿⣿⣿⣿⣿⠀⠀⠀⠀⠀⠀⠀⠀⠀⠀⠀⠀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⠀⠀⠀⠀⠀⠀⠀⠀⠀⠀⠀⣿⣿⣿⣿⣿⣿⣿⣿⣿⣿⣿⣿⣿⣿⣿⣿⣿⣿⣿⣿⣿⣿⣿⣿⣿⣿⣿⣿⣿⣿⢿⡇⢿⢕⣼⣿⣿⣿⣿⣿⣿⣿⣿⣿⣿⣿⣿⣿⣿⣿⣿⣿⣿⣿⣿⣿⣿⣿⠀⠀⠀⠀⠀⠀⠀⠀⠀⠀⠀⠀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⠀⠀⠀⠀⠀⠀⠀⠀⠀⠀⠀⣿⣿⣿⣿⣿⣿⣿⣿⣿⣿⣿⣿⣿⣿⣿⣿⣿⣿⣿⣿⣿⣿⣿⣿⣿⣿⣿⡿⢕⣾⡿⢕⢜⢳⡏⣹⣿⣿⣿⣿⣿⣿⣿⣿⣿⣿⣿⣿⣿⣿⣿⣿⣿⣿⣿⣿⣿⣿⠀⠀⠀⠀⠀⠀⠀⠀⠀⠀⠀⠀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⠀⠀⠀⠀⠀⠀⠀⠀⠀⠀⠀⣿⣿⣿⣿⣿⣿⣿⣿⣿⣿⣿⣿⣿⣿⣿⣿⣿⣿⣿⣿⣿⣿⣿⣿⣿⣿⡟⠕⠜⢯⢕⢕⢕⢕⢕⢜⣿⣿⣿⣿⣿⣿⣿⣿⣿⣿⣿⣿⣿⣿⣿⣿⣿⣿⣿⣿⣿⣿⠀⠀⠀⠀⠀⠀⠀⠀⠀⠀⠀⠀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⠀⠀⠀⠀⠀⠀⠀⠀⠀⠀⠀⣿⣿⣿⣿⣿⣿⣿⣿⣿⣿⣿⣿⣿⣿⣿⣿⣿⣿⣿⣿⣿⣿⣿⣿⣿⣿⠕⠀⠀⠀⠑⠕⢕⣕⡕⢕⢿⣿⣿⣿⣿⣿⣿⣿⣿⣿⣿⣿⣿⣿⣿⣿⣿⣿⣿⣿⣿⣿⠀⠀⠀⠀⠀⠀⠀⠀⠀⠀⠀⠀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⠀⠀⠀⠀⠀⠀⠀⠀⠀⠀⠀⣿⣿⣿⣿⣿⣿⣿⣿⣿⣿⣿⣿⣿⣿⣿⣿⣿⣿⣿⣿⣿⣿⣿⣿⣿⢇⠀⠀⠀⠀⠀⢔⢕⢻⢿⡿⢕⢝⣿⣿⣿⣿⣿⣿⣿⣿⣿⣿⣿⣿⣿⣿⣿⣿⣿⣿⣿⣿⠀⠀⠀⠀⠀⠀⠀⠀⠀⠀⠀⠀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⠀⠀⠀⠀⠀⠀⠀⠀⠀⠀⠀⣿⣿⣿⣿⣿⣿⣿⣿⣿⣿⣿⣿⣿⣿⣿⣿⣿⣿⣿⣿⣿⣿⣿⣿⡏⠀⠀⠀⠀⠀⠀⠀⠁⠁⢁⣼⡄⣅⣽⣿⣿⣿⣿⣿⣿⣿⣿⣿⣿⣿⣿⣿⣿⣿⣿⣿⣿⣿⠀⠀⠀⠀⠀⠀⠀⠀⠀⠀⠀⠀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⠀⠀⠀⠀⠀⠀⠀⠀⠀⠀⠀⣿⣿⣿⣿⣿⣿⣿⣿⣿⣿⣿⣿⣿⣿⣿⣿⣿⣿⣿⣿⣿⣿⣿⢏⢕⢔⢔⠀⠀⠀⠀⠀⠀⢄⣾⣿⡇⢸⣿⣿⣿⣿⣿⣿⣿⣿⣿⣿⣿⣿⣿⣿⣿⣿⣿⣿⣿⣿⠀⠀⠀⠀⠀⠀⠀⠀⠀⠀⠀⠀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⠀⠀⠀⠀⠀⠀⠀⠀⠀⠀⠀⣿⣿⣿⣿⣿⣿⣿⣿⣿⣿⣿⣿⣿⣿⣿⣿⣿⣿⣿⣿⣿⣿⢏⢕⠕⠑⠀⠀⠀⠀⠀⠀⠀⠕⣿⣿⡇⢜⣿⣿⣿⣿⣿⣿⣿⣿⣿⣿⣿⣿⣿⣿⣿⣿⣿⣿⣿⣿⠀⠀⠀⠀⠀⠀⠀⠀⠀⠀⠀⠀</a:t>
            </a:r>
            <a:br/>
            <a:r>
              <a:t>⠀⠀⠀⠀⠀⠀⠀⠀⠀⠀⠀⣿⣿⣿⣿⣿⣿⣿⣿⣿⣿⣿⣿⣿⣿⣿⣿⣿⣿⣿⣿⣿⢏⢕⠁⠀⠀⠀⠀⠀⠀⠀⠀⠀⢄⣿⣿⡇⢕⣿⣿⣿⣿⣿⣿⣿⣿⣿⣿⣿⣿⣿⣿⣿⣿⣿⣿⣿⣿⠀⠀⠀⠀⠀⠀⠀⠀⠀⠀⠀⠀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⠀⠀⠀⠀⠀⠀⠀⠀⠀⠀⠀⣿⣿⣿⣿⣿⣿⣿⣿⣿⣿⣿⣿⣿⣿⣿⣿⣿⣿⣿⣿⣿⢕⠀⠀⠀⠀⠀⠀⠀⠀⠀⠀⠀⠜⣿⣿⢇⢸⣿⣿⣿⣿⣿⣿⣿⣿⣿⣿⣿⣿⣿⣿⣿⣿⣿⣿⣿⣿⠀⠀⠀⠀⠀⠀⠀⠀⠀⠀⠀⠀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⠀⠀⠀⠀⠀⠀⠀⠀⠀⠀⠀⣿⣿⣿⣿⣿⣿⣿⣿⣿⣿⣿⣿⣿⣿⣿⣿⣿⣿⣿⣿⣿⢕⠀⠀⠀⠀⠀⠀⠀⠀⠀⠀⠀⠀⢝⡕⢜⢹⣿⣿⣿⣿⣿⣿⣿⣿⣿⣿⣿⣿⣿⣿⣿⣿⣿⣿⣿⣿⠀⠀⠀⠀⠀⠀⠀⠀⠀⠀⠀⠀</a:t>
            </a:r>
            <a:br/>
            <a:r>
              <a:t>⠀⠀⠀⠀⠀⠀⠀⠀⠀⠀⠀⣿⣿⣿⣿⣿⣿⣿⣿⣿⣿⣿⣿⣿⣿⣿⣿⣿⣿⣿⣿⣿⡕⠀⠀⠀⢀⢀⣶⣶⡄⠀⠀⠀⢄⢜⡇⢕⣸⣿⣿⣿⣿⣿⣿⣿⣿⣿⣿⣿⣿⣿⣿⣿⣿⣿⣿⣿⣿⠀⠀⠀⠀⠀⠀⠀⠀⠀⠀⠀⠀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⠀⠀⠀⠀⠀⠀⠀⠀⠀⠀⠀⣿⣿⣿⣿⣿⣿⣿⣿⣿⣿⣿⣿⣿⣿⣿⣿⣿⣿⣿⣿⣿⣿⠀⠀⠀⢕⢱⣿⣿⣧⢀⠀⠀⢕⢕⢧⣸⣿⣿⣿⣿⣿⣿⣿⣿⣿⣿⣿⣿⣿⣿⣿⣿⣿⣿⣿⣿⣿⠀⠀⠀⠀⠀⠀⠀⠀⠀⠀⠀⠀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⠀⠀⠀⠀⠀⠀⠀⠀⠀⠀⠀⣿⣿⣿⣿⣿⣿⣿⣿⣿⣿⣿⣿⣿⣿⣿⣿⣿⣿⣿⣿⣿⣿⠀⠀⠀⢕⣾⣿⣿⣿⣇⠀⠀⠑⢕⢸⣿⣿⣿⣿⣿⣿⣿⣿⣿⣿⣿⣿⣿⣿⣿⣿⣿⣿⣿⣿⣿⣿⠀⠀⠀⠀⠀⠀⠀⠀⠀⠀⠀⠀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⠀⠀⠀⠀⠀⠀⠀⠀⠀⠀⠀⠛⠛⠛⠛⠛⠛⠛⠛⠛⠛⠛⠛⠛⠛⠛⠛⠛⠛⠛⠛⠛⠛⠀⠀⠀⠑⠛⠛⠛⠛⠛⠃⠀⠀⠑⠘⠛⠛⠛⠛⠛⠛⠛⠛⠛⠛⠛⠛⠛⠛⠛⠛⠛⠛⠛⠛⠛⠛⠀⠀⠀⠀⠀⠀⠀⠀⠀⠀⠀⠀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⠀⠀⠀⠀⠀⠀⠀⠀⠀⠀⠀⣿⣿⣿⣿⣿⣿⣿⣿⣿⣿⣿⣿⣿⣿⣿⣿⣿⣿⣿⣿⣿⣿⣿⣿⣿⣿⣿⣿⡟⢟⢻⢳⣻⣿⣿⣿⣿⣿⣿⣿⣿⣿⣿⣿⣿⣿⣿⣿⣿⣿⣿⣿⣿⣿⣿⣿⣿⣿⠀⠀⠀⠀⠀⠀⠀⠀⠀⠀⠀⠀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⠀⠀⠀⠀⠀⠀⠀⠀⠀⠀⠀⣿⣿⣿⣿⣿⣿⣿⣿⣿⣿⣿⣿⣿⣿⣿⣿⣿⣿⣿⣿⣿⣿⣿⣿⣿⣿⣿⣿⣿⡵⢇⢕⢜⣻⣿⣿⣿⣿⣿⣿⣿⣿⣿⣿⣿⣿⣿⣿⣿⣿⣿⣿⣿⣿⣿⣿⣿⣿⠀⠀⠀⠀⠀⠀⠀⠀⠀⠀⠀⠀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⠀⠀⠀⠀⠀⠀⠀⠀⠀⠀⠀⣿⣿⣿⣿⣿⣿⣿⣿⣿⣿⣿⣿⣿⣿⣿⣿⣿⣿⣿⣿⣿⣿⣿⣿⣿⣿⣿⣿⡧⢕⢕⢕⢕⣼⣿⣿⣿⣿⣿⣿⣿⣿⣿⣿⣿⣿⣿⣿⣿⣿⣿⣿⣿⣿⣿⣿⣿⣿⠀⠀⠀⠀⠀⠀⠀⠀⠀⠀⠀⠀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⠀⠀⠀⠀⠀⠀⠀⠀⠀⠀⠀⣿⣿⣿⣿⣿⣿⣿⣿⣿⣿⣿⣿⣿⣿⣿⣿⣿⣿⣿⣿⣿⣿⣿⣿⣿⣿⣿⣿⣿⡕⢕⢕⣸⣿⣿⢿⣿⣿⣿⣿⣿⣿⣿⣿⣿⣿⣿⣿⣿⣿⣿⣿⣿⣿⣿⣿⣿⣿⠀⠀⠀⠀⠀⠀⠀⠀⠀⠀⠀⠀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⠀⠀⠀⠀⠀⠀⠀⠀⠀⠀⠀⣿⣿⣿⣿⣿⣿⣿⣿⣿⣿⣿⣿⣿⣿⣿⣿⣿⣿⣿⣿⣿⣿⣿⣿⣿⣿⣿⣿⣿⣿⡷⣾⣿⣿⢏⢜⣿⣿⣿⣿⣿⣿⣿⣿⣿⣿⣿⣿⣿⣿⣿⣿⣿⣿⣿⣿⣿⣿⠀⠀⠀⠀⠀⠀⠀⠀⠀⠀⠀⠀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⠀⠀⠀⠀⠀⠀⠀⠀⠀⠀⠀⣿⣿⣿⣿⣿⣿⣿⣿⣿⣿⣿⣿⣿⣿⣿⣿⣿⣿⣿⣿⣿⣿⣿⣿⣿⣿⣿⡿⢏⣵⣿⣾⢇⢹⣇⣾⣿⣿⣿⣿⣿⣿⣿⣿⣿⣿⣿⣿⣿⣿⣿⣿⣿⣿⣿⣿⣿⣿⠀⠀⠀⠀⠀⠀⠀⠀⠀⠀⠀⠀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⠀⠀⠀⠀⠀⠀⠀⠀⠀⠀⠀⣿⣿⣿⣿⣿⣿⣿⣿⣿⣿⣿⣿⣿⣿⣿⣿⣿⣿⣿⣿⣿⣿⣿⣿⣿⣿⡿⠕⠸⢿⢟⢕⢕⢕⢝⢱⣿⣿⣿⣿⣿⣿⣿⣿⣿⣿⣿⣿⣿⣿⣿⣿⣿⣿⣿⣿⣿⣿⠀⠀⠀⠀⠀⠀⠀⠀⠀⠀⠀⠀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⠀⠀⠀⠀⠀⠀⠀⠀⠀⠀⠀⣿⣿⣿⣿⣿⣿⣿⣿⣿⣿⣿⣿⣿⣿⣿⣿⣿⣿⣿⣿⣿⣿⣿⣿⣿⣿⠕⠀⠀⠁⢕⢕⢕⢕⢕⢕⢸⣿⣿⣿⣿⣿⣿⣿⣿⣿⣿⣿⣿⣿⣿⣿⣿⣿⣿⣿⣿⣿⠀⠀⠀⠀⠀⠀⠀⠀⠀⠀⠀⠀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⠀⠀⠀⠀⠀⠀⠀⠀⠀⠀⠀⣿⣿⣿⣿⣿⣿⣿⣿⣿⣿⣿⣿⣿⣿⣿⣿⣿⣿⣿⣿⣿⣿⣿⣿⣿⢇⠀⠀⠀⠀⠀⠀⢕⢳⢿⡷⣾⣿⣿⣿⣿⣿⣿⣿⣿⣿⣿⣿⣿⣿⣿⣿⣿⣿⣿⣿⣿⣿⠀⠀⠀⠀⠀⠀⠀⠀⠀⠀⠀⠀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⠀⠀⠀⠀⠀⠀⠀⠀⠀⠀⠀⣿⣿⣿⣿⣿⣿⣿⣿⣿⣿⣿⣿⣿⣿⣿⣿⣿⣿⣿⣿⣿⣿⣿⣿⢏⠀⠀⠀⠀⠀⠀⠀⠑⠑⢕⣏⢙⢝⣿⣿⣿⣿⣿⣿⣿⣿⣿⣿⣿⣿⣿⣿⣿⣿⣿⣿⣿⣿⠀⠀⠀⠀⠀⠀⠀⠀⠀⠀⠀⠀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⠀⠀⠀⠀⠀⠀⠀⠀⠀⠀⠀⣿⣿⣿⣿⣿⣿⣿⣿⣿⣿⣿⣿⣿⣿⣿⣿⣿⣿⣿⣿⣿⣿⣿⢏⢕⢔⠄⠀⠀⠀⠀⠀⠀⣰⣿⣿⢕⣿⣿⣿⣿⣿⣿⣿⣿⣿⣿⣿⣿⣿⣿⣿⣿⣿⣿⣿⣿⣿⠀⠀⠀⠀⠀⠀⠀⠀⠀⠀⠀⠀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⠀⠀⠀⠀⠀⠀⠀⠀⠀⠀⠀⣿⣿⣿⣿⣿⣿⣿⣿⣿⣿⣿⣿⣿⣿⣿⣿⣿⣿⣿⣿⣿⣿⢇⢕⠕⠑⠀⠀⠀⠀⠀⠀⠁⣿⣿⣿⢕⢻⣿⣿⣿⣿⣿⣿⣿⣿⣿⣿⣿⣿⣿⣿⣿⣿⣿⣿⣿⣿⠀⠀⠀⠀⠀⠀⠀⠀⠀⠀⠀⠀</a:t>
            </a:r>
            <a:br/>
            <a:r>
              <a:t>⠀⠀⠀⠀⠀⠀⠀⠀⠀⠀⠀⣿⣿⣿⣿⣿⣿⣿⣿⣿⣿⣿⣿⣿⣿⣿⣿⣿⣿⣿⣿⡿⢕⢑⠁⠀⠀⠀⠀⠀⠀⠀⠀⠀⣸⣿⣿⢕⢸⣿⣿⣿⣿⣿⣿⣿⣿⣿⣿⣿⣿⣿⣿⣿⣿⣿⣿⣿⣿⠀⠀⠀⠀⠀⠀⠀⠀⠀⠀⠀⠀</a:t>
            </a:r>
            <a:br/>
            <a:r>
              <a:t>⠀⠀⠀⠀⠀⠀⠀⠀⠀⠀⠀⣿⣿⣿⣿⣿⣿⣿⣿⣿⣿⣿⣿⣿⣿⣿⣿⣿⣿⣿⣿⡇⠐⠀⠀⠀⠀⠀⠀⠀⠀⠀⠀⠀⣿⣿⣿⢕⣸⣿⣿⣿⣿⣿⣿⣿⣿⣿⣿⣿⣿⣿⣿⣿⣿⣿⣿⣿⣿⠀⠀⠀⠀⠀⠀⠀⠀⠀⠀⠀⠀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⠀⠀⠀⠀⠀⠀⠀⠀⠀⠀⠀⣿⣿⣿⣿⣿⣿⣿⣿⣿⣿⣿⣿⣿⣿⣿⣿⣿⣿⣿⣿⡇⠀⠀⠀⠀⠀⠀⠀⠀⠀⠀⠀⠀⢸⢿⢏⢕⣿⣿⣿⣿⣿⣿⣿⣿⣿⣿⣿⣿⣿⣿⣿⣿⣿⣿⣿⣿⣿⠀⠀⠀⠀⠀⠀⠀⠀⠀⠀⠀⠀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⠀⠀⠀⠀⠀⠀⠀⠀⠀⠀⠀⣿⣿⣿⣿⣿⣿⣿⣿⣿⣿⣿⣿⣿⣿⣿⣿⣿⣿⣿⣿⣇⠀⠀⠀⠀⢀⢠⣤⢀⠀⠀⠀⢀⢔⣾⢕⢕⢹⣿⣿⣿⣿⣿⣿⣿⣿⣿⣿⣿⣿⣿⣿⣿⣿⣿⣿⣿⣿⠀⠀⠀⠀⠀⠀⠀⠀⠀⠀⠀⠀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⠀⠀⠀⠀⠀⠀⠀⠀⠀⠀⠀⣿⣿⣿⣿⣿⣿⣿⣿⣿⣿⣿⣿⣿⣿⣿⣿⣿⣿⣿⣿⣿⡇⠀⠀⢕⢕⣾⣿⣧⠀⠀⠀⠀⢕⢹⢸⡧⣿⣿⣿⣿⣿⣿⣿⣿⣿⣿⣿⣿⣿⣿⣿⣿⣿⣿⣿⣿⣿⠀⠀⠀⠀⠀⠀⠀⠀⠀⠀⠀⠀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⠀⠀⠀⠀⠀⠀⠀⠀⠀⠀⠀⣿⣿⣿⣿⣿⣿⣿⣿⣿⣿⣿⣿⣿⣿⣿⣿⣿⣿⣿⣿⣿⡇⠀⠀⢑⢱⣿⣿⣿⣇⠀⠀⠐⢕⢜⣿⣿⣿⣿⣿⣿⣿⣿⣿⣿⣿⣿⣿⣿⣿⣿⣿⣿⣿⣿⣿⣿⣿⠀⠀⠀⠀⠀⠀⠀⠀⠀⠀⠀⠀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⠀⠀⠀⠀⠀⠀⠀⠀⠀⠀⠀⠛⠛⠛⠛⠛⠛⠛⠛⠛⠛⠛⠛⠛⠛⠛⠛⠛⠛⠛⠛⠛⠃⠀⠀⠑⠘⠛⠛⠛⠛⠃⠀⠀⠑⠑⠛⠛⠛⠛⠛⠛⠛⠛⠛⠛⠛⠛⠛⠛⠛⠛⠛⠛⠛⠛⠛⠛⠛⠀⠀⠀⠀⠀⠀⠀⠀⠀⠀⠀⠀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⠀⠀⠀⠀⠀⠀⠀⠀⠀⠀⠀⣿⣿⣿⣿⣿⣿⣿⣿⣿⣿⣿⣿⣿⣿⣿⣿⣿⣿⣿⣿⣿⣿⣿⣿⣿⣿⣿⣿⡿⢿⢾⢏⢿⣿⣿⣿⣿⣿⣿⣿⣿⣿⣿⣿⣿⣿⣿⣿⣿⣿⣿⣿⣿⣿⣿⣿⣿⣿⠀⠀⠀⠀⠀⠀⠀⠀⠀⠀⠀⠀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⠀⠀⠀⠀⠀⠀⠀⠀⠀⠀⠀⣿⣿⣿⣿⣿⣿⣿⣿⣿⣿⣿⣿⣿⣿⣿⣿⣿⣿⣿⣿⣿⣿⣿⣿⣿⣿⣿⣿⣷⡵⢕⢜⢜⣿⣿⣿⣿⣿⣿⣿⣿⣿⣿⣿⣿⣿⣿⣿⣿⣿⣿⣿⣿⣿⣿⣿⣿⣿⠀⠀⠀⠀⠀⠀⠀⠀⠀⠀⠀⠀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⠀⠀⠀⠀⠀⠀⠀⠀⠀⠀⠀⣿⣿⣿⣿⣿⣿⣿⣿⣿⣿⣿⣿⣿⣿⣿⣿⣿⣿⣿⣿⣿⣿⣿⣿⣿⣿⣿⣿⣯⢕⢕⢕⢕⢝⣿⣿⣿⣿⣿⣿⣿⣿⣿⣿⣿⣿⣿⣿⣿⣿⣿⣿⣿⣿⣿⣿⣿⣿⠀⠀⠀⠀⠀⠀⠀⠀⠀⠀⠀⠀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⠀⠀⠀⠀⠀⠀⠀⠀⠀⠀⠀⣿⣿⣿⣿⣿⣿⣿⣿⣿⣿⣿⣿⣿⣿⣿⣿⣿⣿⣿⣿⣿⣿⣿⣿⣿⣿⣿⣿⣿⢕⢕⢕⢕⢕⣹⣿⣿⣿⣿⣿⣿⣿⣿⣿⣿⣿⣿⣿⣿⣿⣿⣿⣿⣿⣿⣿⣿⣿⠀⠀⠀⠀⠀⠀⠀⠀⠀⠀⠀⠀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⠀⠀⠀⠀⠀⠀⠀⠀⠀⠀⠀⣿⣿⣿⣿⣿⣿⣿⣿⣿⣿⣿⣿⣿⣿⣿⣿⣿⣿⣿⣿⣿⣿⣿⣿⣿⣿⣿⣿⣿⣷⣇⢕⢕⣸⣿⣿⣿⣿⣿⣿⣿⣿⣿⣿⣿⣿⣿⣿⣿⣿⣿⣿⣿⣿⣿⣿⣿⣿⠀⠀⠀⠀⠀⠀⠀⠀⠀⠀⠀⠀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⠀⠀⠀⠀⠀⠀⠀⠀⠀⠀⠀⣿⣿⣿⣿⣿⣿⣿⣿⣿⣿⣿⣿⣿⣿⣿⣿⣿⣿⣿⣿⣿⣿⣿⣿⣿⣿⣿⡟⢏⣵⣵⣕⡜⡿⢿⣧⣸⣿⣿⣿⣿⣿⣿⣿⣿⣿⣿⣿⣿⣿⣿⣿⣿⣿⣿⣿⣿⣿⠀⠀⠀⠀⠀⠀⠀⠀⠀⠀⠀⠀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⠀⠀⠀⠀⠀⠀⠀⠀⠀⠀⠀⣿⣿⣿⣿⣿⣿⣿⣿⣿⣿⣿⣿⣿⣿⣿⣿⣿⣿⣿⣿⣿⣿⣿⣿⣿⣿⢏⠕⢹⡽⡿⣿⢇⢕⢕⢿⣿⣿⣿⣿⣿⣿⣿⣿⣿⣿⣿⣿⣿⣿⣿⣿⣿⣿⣿⣿⣿⣿⠀⠀⠀⠀⠀⠀⠀⠀⠀⠀⠀⠀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⠀⠀⠀⠀⠀⠀⠀⠀⠀⠀⠀⣿⣿⣿⣿⣿⣿⣿⣿⣿⣿⣿⣿⣿⣿⣿⣿⣿⣿⣿⣿⣿⣿⣿⣿⣿⡏⠁⠀⠀⠑⢕⢕⢕⢕⢕⢕⢸⣿⣿⣿⣿⣿⣿⣿⣿⣿⣿⣿⣿⣿⣿⣿⣿⣿⣿⣿⣿⣿⠀⠀⠀⠀⠀⠀⠀⠀⠀⠀⠀⠀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⠀⠀⠀⠀⠀⠀⠀⠀⠀⠀⠀⣿⣿⣿⣿⣿⣿⣿⣿⣿⣿⣿⣿⣿⣿⣿⣿⣿⣿⣿⣿⣿⣿⣿⣿⣿⠑⠀⠀⠀⠀⠀⠁⢁⢱⣷⣷⣾⣿⣿⣿⣿⣿⣿⣿⣿⣿⣿⣿⣿⣿⣿⣿⣿⣿⣿⣿⣿⣿⠀⠀⠀⠀⠀⠀⠀⠀⠀⠀⠀⠀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⠀⠀⠀⠀⠀⠀⠀⠀⠀⠀⠀⣿⣿⣿⣿⣿⣿⣿⣿⣿⣿⣿⣿⣿⣿⣿⣿⣿⣿⣿⣿⣿⣿⣿⣿⠃⠀⠀⠀⠀⠀⠀⠀⠀⠕⢱⢽⠟⢻⣿⣿⣿⣿⣿⣿⣿⣿⣿⣿⣿⣿⣿⣿⣿⣿⣿⣿⣿⣿⠀⠀⠀⠀⠀⠀⠀⠀⠀⠀⠀⠀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⠀⠀⠀⠀⠀⠀⠀⠀⠀⠀⠀⣿⣿⣿⣿⣿⣿⣿⣿⣿⣿⣿⣿⣿⣿⣿⣿⣿⣿⣿⣿⣿⣿⡿⢕⢔⢔⠀⠀⠀⠀⠀⠀⠀⣴⣿⡇⢱⣾⣿⣿⣿⣿⣿⣿⣿⣿⣿⣿⣿⣿⣿⣿⣿⣿⣿⣿⣿⣿⠀⠀⠀⠀⠀⠀⠀⠀⠀⠀⠀⠀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⠀⠀⠀⠀⠀⠀⠀⠀⠀⠀⠀⣿⣿⣿⣿⣿⣿⣿⣿⣿⣿⣿⣿⣿⣿⣿⣿⣿⣿⣿⣿⣿⡟⢕⢕⠕⠁⠀⠀⠀⠀⠀⠀⢸⣿⣿⡇⢜⣿⣿⣿⣿⣿⣿⣿⣿⣿⣿⣿⣿⣿⣿⣿⣿⣿⣿⣿⣿⣿⠀⠀⠀⠀⠀⠀⠀⠀⠀⠀⠀⠀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⠀⠀⠀⠀⠀⠀⠀⠀⠀⠀⠀⣿⣿⣿⣿⣿⣿⣿⣿⣿⣿⣿⣿⣿⣿⣿⣿⣿⣿⣿⣿⢏⢕⠑⠀⠀⠀⠀⠀⠀⠀⠀⠀⢕⣿⣿⣷⢕⣿⣿⣿⣿⣿⣿⣿⣿⣿⣿⣿⣿⣿⣿⣿⣿⣿⣿⣿⣿⣿⠀⠀⠀⠀⠀⠀⠀⠀⠀⠀⠀⠀</a:t>
            </a:r>
            <a:br/>
            <a:r>
              <a:t>⠀⠀⠀⠀⠀⠀⠀⠀⠀⠀⠀⣿⣿⣿⣿⣿⣿⣿⣿⣿⣿⣿⣿⣿⣿⣿⣿⣿⣿⣿⣇⢕⠁⠀⠀⠀⠀⠀⠀⠀⠀⠀⠀⢸⣿⣿⡟⢕⣿⣿⣿⣿⣿⣿⣿⣿⣿⣿⣿⣿⣿⣿⣿⣿⣿⣿⣿⣿⣿⠀⠀⠀⠀⠀⠀⠀⠀⠀⠀⠀⠀</a:t>
            </a:r>
            <a:br/>
            <a:r>
              <a:t>⠀⠀⠀⠀⠀⠀⠀⠀⠀⠀⠀⣿⣿⣿⣿⣿⣿⣿⣿⣿⣿⣿⣿⣿⣿⣿⣿⣿⣿⣿⣿⢕⠀⠀⠀⠀⠀⠀⠀⠀⠀⠀⠀⠜⣿⡿⢇⢱⣿⣿⣿⣿⣿⣿⣿⣿⣿⣿⣿⣿⣿⣿⣿⣿⣿⣿⣿⣿⣿⠀⠀⠀⠀⠀⠀⠀⠀⠀⠀⠀⠀</a:t>
            </a:r>
            <a:br/>
            <a:r>
              <a:t>⠀⠀⠀⠀⠀⠀⠀⠀⠀⠀⠀⣿⣿⣿⣿⣿⣿⣿⣿⣿⣿⣿⣿⣿⣿⣿⣿⣿⣿⣿⣿⡕⠀⠀⠀⢀⠀⣤⡄⠀⠀⠀⠀⢄⢱⣇⢕⢜⣿⣿⣿⣿⣿⣿⣿⣿⣿⣿⣿⣿⣿⣿⣿⣿⣿⣿⣿⣿⣿⠀⠀⠀⠀⠀⠀⠀⠀⠀⠀⠀⠀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⠀⠀⠀⠀⠀⠀⠀⠀⠀⠀⠀⣿⣿⣿⣿⣿⣿⣿⣿⣿⣿⣿⣿⣿⣿⣿⣿⣿⣿⣿⣿⣷⢄⠀⠀⢕⢕⣿⣿⡄⠀⠀⠀⢕⢜⣿⣇⣼⣿⣿⣿⣿⣿⣿⣿⣿⣿⣿⣿⣿⣿⣿⣿⣿⣿⣿⣿⣿⣿⠀⠀⠀⠀⠀⠀⠀⠀⠀⠀⠀⠀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⠀⠀⠀⠀⠀⠀⠀⠀⠀⠀⠀⣿⣿⣿⣿⣿⣿⣿⣿⣿⣿⣿⣿⣿⣿⣿⣿⣿⣿⣿⣿⣿⢕⠀⠀⢕⢸⣿⣿⣷⡄⠀⠀⢕⢕⢻⣿⣿⣿⣿⣿⣿⣿⣿⣿⣿⣿⣿⣿⣿⣿⣿⣿⣿⣿⣿⣿⣿⣿⠀⠀⠀⠀⠀⠀⠀⠀⠀⠀⠀⠀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⠀⠀⠀⠀⠀⠀⠀⠀⠀⠀⠀⠛⠛⠛⠛⠛⠛⠛⠛⠛⠛⠛⠛⠛⠛⠛⠛⠛⠛⠛⠛⠛⠃⠀⠀⠑⠘⠛⠛⠛⠓⠀⠀⠁⠑⠘⠛⠛⠛⠛⠛⠛⠛⠛⠛⠛⠛⠛⠛⠛⠛⠛⠛⠛⠛⠛⠛⠛⠛⠀⠀⠀⠀⠀⠀⠀⠀⠀⠀⠀⠀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⠀⠀⠀⠀⠀⠀⠀⠀⠀⠀⠀⣿⣿⣿⣿⣿⣿⣿⣿⣿⣿⣿⣿⣿⣿⣿⣿⣿⣿⣿⣿⣿⣿⣿⣿⣿⣿⣿⣿⡿⢿⡾⢏⢿⣿⣿⣿⣿⣿⣿⣿⣿⣿⣿⣿⣿⣿⣿⣿⣿⣿⣿⣿⣿⣿⣿⣿⣿⣿⠀⠀⠀⠀⠀⠀⠀⠀⠀⠀⠀⠀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⠀⠀⠀⠀⠀⠀⠀⠀⠀⠀⠀⣿⣿⣿⣿⣿⣿⣿⣿⣿⣿⣿⣿⣿⣿⣿⣿⣿⣿⣿⣿⣿⣿⣿⣿⣿⣿⣿⣿⣧⣱⢕⢜⢝⣿⣿⣿⣿⣿⣿⣿⣿⣿⣿⣿⣿⣿⣿⣿⣿⣿⣿⣿⣿⣿⣿⣿⣿⣿⠀⠀⠀⠀⠀⠀⠀⠀⠀⠀⠀⠀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⠀⠀⠀⠀⠀⠀⠀⠀⠀⠀⠀⣿⣿⣿⣿⣿⣿⣿⣿⣿⣿⣿⣿⣿⣿⣿⣿⣿⣿⣿⣿⣿⣿⣿⣿⣿⣿⣿⣿⡝⢝⢕⢕⢜⢿⣿⣿⣿⣿⣿⣿⣿⣿⣿⣿⣿⣿⣿⣿⣿⣿⣿⣿⣿⣿⣿⣿⣿⣿⠀⠀⠀⠀⠀⠀⠀⠀⠀⠀⠀⠀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⠀⠀⠀⠀⠀⠀⠀⠀⠀⠀⠀⣿⣿⣿⣿⣿⣿⣿⣿⣿⣿⣿⣿⣿⣿⣿⣿⣿⣿⣿⣿⣿⣿⣿⣿⣿⣿⣿⣿⣇⢕⢕⢕⢕⢜⣿⣿⣿⣿⣿⣿⣿⣿⣿⣿⣿⣿⣿⣿⣿⣿⣿⣿⣿⣿⣿⣿⣿⣿⠀⠀⠀⠀⠀⠀⠀⠀⠀⠀⠀⠀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⠀⠀⠀⠀⠀⠀⠀⠀⠀⠀⠀⣿⣿⣿⣿⣿⣿⣿⣿⣿⣿⣿⣿⣿⣿⣿⣿⣿⣿⣿⣿⣿⣿⣿⣿⣿⣿⣿⣿⣿⣷⣇⢕⢕⢕⢾⣿⣿⣿⣿⣿⣿⣿⣿⣿⣿⣿⣿⣿⣿⣿⣿⣿⣿⣿⣿⣿⣿⣿⠀⠀⠀⠀⠀⠀⠀⠀⠀⠀⠀⠀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⠀⠀⠀⠀⠀⠀⠀⠀⠀⠀⠀⣿⣿⣿⣿⣿⣿⣿⣿⣿⣿⣿⣿⣿⣿⣿⣿⣿⣿⣿⣿⣿⣿⣿⣿⣿⣿⣿⡟⣻⣿⣷⣕⢕⢕⢸⣿⣿⣿⣿⣿⣿⣿⣿⣿⣿⣿⣿⣿⣿⣿⣿⣿⣿⣿⣿⣿⣿⣿⠀⠀⠀⠀⠀⠀⠀⠀⠀⠀⠀⠀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⠀⠀⠀⠀⠀⠀⠀⠀⠀⠀⠀⣿⣿⣿⣿⣿⣿⣿⣿⣿⣿⣿⣿⣿⣿⣿⣿⣿⣿⣿⣿⣿⣿⣿⣿⣿⣿⢏⠕⢿⡿⢿⣿⣇⢕⢜⢿⣿⣿⣿⣿⣿⣿⣿⣿⣿⣿⣿⣿⣿⣿⣿⣿⣿⣿⣿⣿⣿⣿⠀⠀⠀⠀⠀⠀⠀⠀⠀⠀⠀⠀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⠀⠀⠀⠀⠀⠀⠀⠀⠀⠀⠀⣿⣿⣿⣿⣿⣿⣿⣿⣿⣿⣿⣿⣿⣿⣿⣿⣿⣿⣿⣿⣿⣿⣿⣿⣿⡇⠀⠀⠁⠕⢕⣿⢇⢕⢕⢕⣿⣿⣿⣿⣿⣿⣿⣿⣿⣿⣿⣿⣿⣿⣿⣿⣿⣿⣿⣿⣿⣿⠀⠀⠀⠀⠀⠀⠀⠀⠀⠀⠀⠀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⠀⠀⠀⠀⠀⠀⠀⠀⠀⠀⠀⣿⣿⣿⣿⣿⣿⣿⣿⣿⣿⣿⣿⣿⣿⣿⣿⣿⣿⣿⣿⣿⣿⣿⣿⡟⠁⠀⠀⠀⠀⠀⠁⠑⢑⣕⣾⣿⣿⣿⣿⣿⣿⣿⣿⣿⣿⣿⣿⣿⣿⣿⣿⣿⣿⣿⣿⣿⣿⠀⠀⠀⠀⠀⠀⠀⠀⠀⠀⠀⠀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⠀⠀⠀⠀⠀⠀⠀⠀⠀⠀⠀⣿⣿⣿⣿⣿⣿⣿⣿⣿⣿⣿⣿⣿⣿⣿⣿⣿⣿⣿⣿⣿⣿⣿⡟⠁⠀⠀⠀⠀⠀⠀⠀⠀⠕⣹⢟⢿⣿⣿⣿⣿⣿⣿⣿⣿⣿⣿⣿⣿⣿⣿⣿⣿⣿⣿⣿⣿⣿⠀⠀⠀⠀⠀⠀⠀⠀⠀⠀⠀⠀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⠀⠀⠀⠀⠀⠀⠀⠀⠀⠀⠀⣿⣿⣿⣿⣿⣿⣿⣿⣿⣿⣿⣿⣿⣿⣿⣿⣿⣿⣿⣿⣿⣿⢟⢕⢔⢄⠀⠀⠀⠀⠀⠀⢀⣵⣿⢕⢴⣾⣿⣿⣿⣿⣿⣿⣿⣿⣿⣿⣿⣿⣿⣿⣿⣿⣿⣿⣿⣿⠀⠀⠀⠀⠀⠀⠀⠀⠀⠀⠀⠀</a:t>
            </a:r>
            <a:br/>
            <a:r>
              <a:t>⠀⠀⠀⠀⠀⠀⠀⠀⠀⠀⠀⣿⣿⣿⣿⣿⣿⣿⣿⣿⣿⣿⣿⣿⣿⣿⣿⣿⣿⣿⣿⣿⢏⢕⢕⠑⠀⠀⠀⠀⠀⠀⠀⢿⣿⣿⡇⢹⣿⣿⣿⣿⣿⣿⣿⣿⣿⣿⣿⣿⣿⣿⣿⣿⣿⣿⣿⣿⣿⠀⠀⠀⠀⠀⠀⠀⠀⠀⠀⠀⠀</a:t>
            </a:r>
            <a:br/>
            <a:r>
              <a:t>⠀⠀⠀⠀⠀⠀⠀⠀⠀⠀⠀⣿⣿⣿⣿⣿⣿⣿⣿⣿⣿⣿⣿⣿⣿⣿⣿⣿⣿⣿⡿⢇⠕⠑⠀⠀⠀⠀⠀⠀⠀⠀⠀⢸⣿⣿⡇⢸⣿⣿⣿⣿⣿⣿⣿⣿⣿⣿⣿⣿⣿⣿⣿⣿⣿⣿⣿⣿⣿⠀⠀⠀⠀⠀⠀⠀⠀⠀⠀⠀⠀</a:t>
            </a:r>
            <a:br/>
            <a:r>
              <a:t>⠀⠀⠀⠀⠀⠀⠀⠀⠀⠀⠀⣿⣿⣿⣿⣿⣿⣿⣿⣿⣿⣿⣿⣿⣿⣿⣿⣿⣿⣿⡕⠕⠁⠀⠀⠀⠀⠀⠀⠀⠀⠀⠀⣾⣿⣿⡇⢸⣿⣿⣿⣿⣿⣿⣿⣿⣿⣿⣿⣿⣿⣿⣿⣿⣿⣿⣿⣿⣿⠀⠀⠀⠀⠀⠀⠀⠀⠀⠀⠀⠀</a:t>
            </a:r>
            <a:br/>
            <a:r>
              <a:t>⠀⠀⠀⠀⠀⠀⠀⠀⠀⠀⠀⣿⣿⣿⣿⣿⣿⣿⣿⣿⣿⣿⣿⣿⣿⣿⣿⣿⣿⣿⡇⠁⠀⠀⠀⠀⠀⠀⠀⠀⠀⠀⠀⢸⣿⡿⢕⣼⣿⣿⣿⣿⣿⣿⣿⣿⣿⣿⣿⣿⣿⣿⣿⣿⣿⣿⣿⣿⣿⠀⠀⠀⠀⠀⠀⠀⠀⠀⠀⠀⠀</a:t>
            </a:r>
            <a:br/>
            <a:r>
              <a:t>⠀⠀⠀⠀⠀⠀⠀⠀⠀⠀⠀⣿⣿⣿⣿⣿⣿⣿⣿⣿⣿⣿⣿⣿⣿⣿⣿⣿⣿⣿⣧⢔⠀⠀⠀⢀⢀⣤⢀⠀⠀⠀⠀⢄⣵⡕⢕⢸⣿⣿⣿⣿⣿⣿⣿⣿⣿⣿⣿⣿⣿⣿⣿⣿⣿⣿⣿⣿⣿⠀⠀⠀⠀⠀⠀⠀⠀⠀⠀⠀⠀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⠀⠀⠀⠀⠀⠀⠀⠀⠀⠀⠀⣿⣿⣿⣿⣿⣿⣿⣿⣿⣿⣿⣿⣿⣿⣿⣿⣿⣿⣿⣿⣷⠀⠀⠀⢕⢸⣿⣧⢀⠀⠀⢀⢕⢸⣧⢱⣾⣿⣿⣿⣿⣿⣿⣿⣿⣿⣿⣿⣿⣿⣿⣿⣿⣿⣿⣿⣿⣿⠀⠀⠀⠀⠀⠀⠀⠀⠀⠀⠀⠀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⠀⠀⠀⠀⠀⠀⠀⠀⠀⠀⠀⣿⣿⣿⣿⣿⣿⣿⣿⣿⣿⣿⣿⣿⣿⣿⣿⣿⣿⣿⣿⣿⠀⠀⠀⢕⣸⣿⣿⣧⢀⠀⠑⢕⢜⣿⣿⣿⣿⣿⣿⣿⣿⣿⣿⣿⣿⣿⣿⣿⣿⣿⣿⣿⣿⣿⣿⣿⣿⠀⠀⠀⠀⠀⠀⠀⠀⠀⠀⠀⠀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⠀⠀⠀⠀⠀⠀⠀⠀⠀⠀⠀⠛⠛⠛⠛⠛⠛⠛⠛⠛⠛⠛⠛⠛⠛⠛⠛⠛⠛⠛⠛⠛⠀⠀⠀⠑⠛⠛⠛⠛⠃⠀⠀⠁⠑⠛⠛⠛⠛⠛⠛⠛⠛⠛⠛⠛⠛⠛⠛⠛⠛⠛⠛⠛⠛⠛⠛⠛⠛⠀⠀⠀⠀⠀⠀⠀⠀⠀⠀⠀⠀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⠀⠀⠀⠀⠀⠀⠀⠀⠀⠀⠀⣿⣿⣿⣿⣿⣿⣿⣿⣿⣿⣿⣿⣿⣿⣿⣿⣿⣿⣿⣿⣿⣿⣿⣿⣿⣿⣿⣿⡿⣷⡿⡿⣿⣿⣿⣿⣿⣿⣿⣿⣿⣿⣿⣿⣿⣿⣿⣿⣿⣿⣿⣿⣿⣿⣿⣿⣿⣿⠀⠀⠀⠀⠀⠀⠀⠀⠀⠀⠀⠀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⠀⠀⠀⠀⠀⠀⠀⠀⠀⠀⠀⣿⣿⣿⣿⣿⣿⣿⣿⣿⣿⣿⣿⣿⣿⣿⣿⣿⣿⣿⣿⣿⣿⣿⣿⣿⣿⣿⣿⣇⣕⡕⢝⢻⣿⣿⣿⣿⣿⣿⣿⣿⣿⣿⣿⣿⣿⣿⣿⣿⣿⣿⣿⣿⣿⣿⣿⣿⣿⠀⠀⠀⠀⠀⠀⠀⠀⠀⠀⠀⠀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⠀⠀⠀⠀⠀⠀⠀⠀⠀⠀⠀⣿⣿⣿⣿⣿⣿⣿⣿⣿⣿⣿⣿⣿⣿⣿⣿⣿⣿⣿⣿⣿⣿⣿⣿⣿⣿⣿⣿⡹⢝⢕⢕⢜⢿⣿⣿⣿⣿⣿⣿⣿⣿⣿⣿⣿⣿⣿⣿⣿⣿⣿⣿⣿⣿⣿⣿⣿⣿⠀⠀⠀⠀⠀⠀⠀⠀⠀⠀⠀⠀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⠀⠀⠀⠀⠀⠀⠀⠀⠀⠀⠀⣿⣿⣿⣿⣿⣿⣿⣿⣿⣿⣿⣿⣿⣿⣿⣿⣿⣿⣿⣿⣿⣿⣿⣿⣿⣿⣿⣿⡇⢕⢕⢕⢕⢜⢿⣿⣿⣿⣿⣿⣿⣿⣿⣿⣿⣿⣿⣿⣿⣿⣿⣿⣿⣿⣿⣿⣿⣿⠀⠀⠀⠀⠀⠀⠀⠀⠀⠀⠀⠀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⠀⠀⠀⠀⠀⠀⠀⠀⠀⠀⠀⣿⣿⣿⣿⣿⣿⣿⣿⣿⣿⣿⣿⣿⣿⣿⣿⣿⣿⣿⣿⣿⣿⣿⣿⣿⣿⣿⣿⣿⣵⣕⢕⢕⢕⢜⣿⣿⣿⣿⣿⣿⣿⣿⣿⣿⣿⣿⣿⣿⣿⣿⣿⣿⣿⣿⣿⣿⣿⠀⠀⠀⠀⠀⠀⠀⠀⠀⠀⠀⠀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⠀⠀⠀⠀⠀⠀⠀⠀⠀⠀⠀⣿⣿⣿⣿⣿⣿⣿⣿⣿⣿⣿⣿⣿⣿⣿⣿⣿⣿⣿⣿⣿⣿⣿⣿⣿⣿⣿⢟⣹⣿⣿⣿⣧⢕⢕⢸⣿⣿⣿⣿⣿⣿⣿⣿⣿⣿⣿⣿⣿⣿⣿⣿⣿⣿⣿⣿⣿⣿⠀⠀⠀⠀⠀⠀⠀⠀⠀⠀⠀⠀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⠀⠀⠀⠀⠀⠀⠀⠀⠀⠀⠀⣿⣿⣿⣿⣿⣿⣿⣿⣿⣿⣿⣿⣿⣿⣿⣿⣿⣿⣿⣿⣿⣿⣿⣿⣿⡿⠏⠜⢿⡿⣿⣿⣿⡇⢕⢜⣿⣿⣿⣿⣿⣿⣿⣿⣿⣿⣿⣿⣿⣿⣿⣿⣿⣿⣿⣿⣿⣿⠀⠀⠀⠀⠀⠀⠀⠀⠀⠀⠀⠀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⠀⠀⠀⠀⠀⠀⠀⠀⠀⠀⠀⣿⣿⣿⣿⣿⣿⣿⣿⣿⣿⣿⣿⣿⣿⣿⣿⣿⣿⣿⣿⣿⣿⣿⣿⣿⢕⠀⠀⠁⢕⢸⣿⡟⢕⢕⢕⣿⣿⣿⣿⣿⣿⣿⣿⣿⣿⣿⣿⣿⣿⣿⣿⣿⣿⣿⣿⣿⣿⠀⠀⠀⠀⠀⠀⠀⠀⠀⠀⠀⠀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⠀⠀⠀⠀⠀⠀⠀⠀⠀⠀⠀⣿⣿⣿⣿⣿⣿⣿⣿⣿⣿⣿⣿⣿⣿⣿⣿⣿⣿⣿⣿⣿⣿⣿⣿⢇⠀⠀⠀⠀⠀⠁⠑⠑⠑⢕⢸⣿⣿⣿⣿⣿⣿⣿⣿⣿⣿⣿⣿⣿⣿⣿⣿⣿⣿⣿⣿⣿⣿⠀⠀⠀⠀⠀⠀⠀⠀⠀⠀⠀⠀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⠀⠀⠀⠀⠀⠀⠀⠀⠀⠀⠀⣿⣿⣿⣿⣿⣿⣿⣿⣿⣿⣿⣿⣿⣿⣿⣿⣿⣿⣿⣿⣿⣿⣿⠏⠀⠀⠀⠀⠀⠀⠀⠀⠀⠀⡕⢜⢿⣿⣿⣿⣿⣿⣿⣿⣿⣿⣿⣿⣿⣿⣿⣿⣿⣿⣿⣿⣿⣿⠀⠀⠀⠀⠀⠀⠀⠀⠀⠀⠀⠀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⠀⠀⠀⠀⠀⠀⠀⠀⠀⠀⠀⣿⣿⣿⣿⣿⣿⣿⣿⣿⣿⣿⣿⣿⣿⣿⣿⣿⣿⣿⣿⣿⡿⢏⢕⢔⠄⠀⠀⠀⠀⠀⠀⢄⣾⣿⢕⣷⣿⣿⣿⣿⣿⣿⣿⣿⣿⣿⣿⣿⣿⣿⣿⣿⣿⣿⣿⣿⣿⠀⠀⠀⠀⠀⠀⠀⠀⠀⠀⠀⠀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⠀⠀⠀⠀⠀⠀⠀⠀⠀⠀⠀⣿⣿⣿⣿⣿⣿⣿⣿⣿⣿⣿⣿⣿⣿⣿⣿⣿⣿⣿⣿⡿⢕⢕⠕⠑⠀⠀⠀⠀⠀⠀⠑⣿⣿⣿⢕⣿⣿⣿⣿⣿⣿⣿⣿⣿⣿⣿⣿⣿⣿⣿⣿⣿⣿⣿⣿⣿⣿⠀⠀⠀⠀⠀⠀⠀⠀⠀⠀⠀⠀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⠀⠀⠀⠀⠀⠀⠀⠀⠀⠀⠀⣿⣿⣿⣿⣿⣿⣿⣿⣿⣿⣿⣿⣿⣿⣿⣿⣿⣿⣿⡟⢕⠑⠁⠀⠀⠀⠀⠀⠀⠀⠀⠀⣿⣿⣿⢕⢻⣿⣿⣿⣿⣿⣿⣿⣿⣿⣿⣿⣿⣿⣿⣿⣿⣿⣿⣿⣿⣿⠀⠀⠀⠀⠀⠀⠀⠀⠀⠀⠀⠀</a:t>
            </a:r>
            <a:br/>
            <a:r>
              <a:t>⠀⠀⠀⠀⠀⠀⠀⠀⠀⠀⠀⣿⣿⣿⣿⣿⣿⣿⣿⣿⣿⣿⣿⣿⣿⣿⣿⣿⣿⣿⢕⠘⠀⠀⠀⠀⠀⠀⠀⠀⠀⠀⢔⣿⣿⣿⢕⣾⣿⣿⣿⣿⣿⣿⣿⣿⣿⣿⣿⣿⣿⣿⣿⣿⣿⣿⣿⣿⣿⠀⠀⠀⠀⠀⠀⠀⠀⠀⠀⠀⠀</a:t>
            </a:r>
            <a:br/>
            <a:r>
              <a:t>⠀⠀⠀⠀⠀⠀⠀⠀⠀⠀⠀⣿⣿⣿⣿⣿⣿⣿⣿⣿⣿⣿⣿⣿⣿⣿⣿⣿⣿⣿⡇⠀⠀⠀⠀⠀⠀⠀⠀⠀⠀⠀⠀⢿⡿⢇⢱⣿⣿⣿⣿⣿⣿⣿⣿⣿⣿⣿⣿⣿⣿⣿⣿⣿⣿⣿⣿⣿⣿⠀⠀⠀⠀⠀⠀⠀⠀⠀⠀⠀⠀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⠀⠀⠀⠀⠀⠀⠀⠀⠀⠀⠀⣿⣿⣿⣿⣿⣿⣿⣿⣿⣿⣿⣿⣿⣿⣿⣿⣿⣿⣿⣇⢄⠀⠀⠀⢀⢠⣄⠀⠀⠀⠀⢀⢨⡕⢕⢜⣿⣿⣿⣿⣿⣿⣿⣿⣿⣿⣿⣿⣿⣿⣿⣿⣿⣿⣿⣿⣿⣿⠀⠀⠀⠀⠀⠀⠀⠀⠀⠀⠀⠀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⠀⠀⠀⠀⠀⠀⠀⠀⠀⠀⠀⣿⣿⣿⣿⣿⣿⣿⣿⣿⣿⣿⣿⣿⣿⣿⣿⣿⣿⣿⣿⡇⠀⠀⠀⢕⣸⣿⡔⠀⠀⠀⢕⢕⢇⣇⢱⢿⣿⣿⣿⣿⣿⣿⣿⣿⣿⣿⣿⣿⣿⣿⣿⣿⣿⣿⣿⣿⣿⠀⠀⠀⠀⠀⠀⠀⠀⠀⠀⠀⠀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⠀⠀⠀⠀⠀⠀⠀⠀⠀⠀⠀⣿⣿⣿⣿⣿⣿⣿⣿⣿⣿⣿⣿⣿⣿⣿⣿⣿⣿⣿⣿⣧⠀⠀⠁⢕⣿⣿⣿⡔⠀⠀⠕⢕⢱⣿⣿⣿⣿⣿⣿⣿⣿⣿⣿⣿⣿⣿⣿⣿⣿⣿⣿⣿⣿⣿⣿⣿⣿⠀⠀⠀⠀⠀⠀⠀⠀⠀⠀⠀⠀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⠀⠀⠀⠀⠀⠀⠀⠀⠀⠀⠀⠛⠛⠛⠛⠛⠛⠛⠛⠛⠛⠛⠛⠛⠛⠛⠛⠛⠛⠛⠛⠛⠀⠀⠀⠑⠛⠛⠛⠛⠐⠀⠀⠑⠘⠛⠛⠛⠛⠛⠛⠛⠛⠛⠛⠛⠛⠛⠛⠛⠛⠛⠛⠛⠛⠛⠛⠛⠛⠀⠀⠀⠀⠀⠀⠀⠀⠀⠀⠀⠀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⠀⠀⠀⠀⠀⠀⠀⠀⠀⠀⠀⣿⣿⣿⣿⣿⣿⣿⣿⣿⣿⣿⣿⣿⣿⣿⣿⣿⣿⣿⣿⣿⣿⣿⣿⣿⣿⣿⣿⢿⣷⢿⡹⣿⣿⣿⣿⣿⣿⣿⣿⣿⣿⣿⣿⣿⣿⣿⣿⣿⣿⣿⣿⣿⣿⣿⣿⣿⣿⠀⠀⠀⠀⠀⠀⠀⠀⠀⠀⠀⠀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⠀⠀⠀⠀⠀⠀⠀⠀⠀⠀⠀⣿⣿⣿⣿⣿⣿⣿⣿⣿⣿⣿⣿⣿⣿⣿⣿⣿⣿⣿⣿⣿⣿⣿⣿⣿⣿⣿⣿⣕⢱⢕⢝⢻⣿⣿⣿⣿⣿⣿⣿⣿⣿⣿⣿⣿⣿⣿⣿⣿⣿⣿⣿⣿⣿⣿⣿⣿⣿⠀⠀⠀⠀⠀⠀⠀⠀⠀⠀⠀⠀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⠀⠀⠀⠀⠀⠀⠀⠀⠀⠀⠀⣿⣿⣿⣿⣿⣿⣿⣿⣿⣿⣿⣿⣿⣿⣿⣿⣿⣿⣿⣿⣿⣿⣿⣿⣿⣿⣿⣿⡝⢝⢕⢕⢹⣿⣿⣿⣿⣿⣿⣿⣿⣿⣿⣿⣿⣿⣿⣿⣿⣿⣿⣿⣿⣿⣿⣿⣿⣿⠀⠀⠀⠀⠀⠀⠀⠀⠀⠀⠀⠀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⠀⠀⠀⠀⠀⠀⠀⠀⠀⠀⠀⣿⣿⣿⣿⣿⣿⣿⣿⣿⣿⣿⣿⣿⣿⣿⣿⣿⣿⣿⣿⣿⣿⣿⣿⣿⣿⣿⣿⡇⢕⢕⢕⢕⢜⣿⣿⣿⣿⣿⣿⣿⣿⣿⣿⣿⣿⣿⣿⣿⣿⣿⣿⣿⣿⣿⣿⣿⣿⠀⠀⠀⠀⠀⠀⠀⠀⠀⠀⠀⠀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⠀⠀⠀⠀⠀⠀⠀⠀⠀⠀⠀⣿⣿⣿⣿⣿⣿⣿⣿⣿⣿⣿⣿⣿⣿⣿⣿⣿⣿⣿⣿⣿⣿⣿⣿⣿⣿⣿⣿⣿⣵⣕⡕⢕⢕⢜⣿⣿⣿⣿⣿⣿⣿⣿⣿⣿⣿⣿⣿⣿⣿⣿⣿⣿⣿⣿⣿⣿⣿⠀⠀⠀⠀⠀⠀⠀⠀⠀⠀⠀⠀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⠀⠀⠀⠀⠀⠀⠀⠀⠀⠀⠀⣿⣿⣿⣿⣿⣿⣿⣿⣿⣿⣿⣿⣿⣿⣿⣿⣿⣿⣿⣿⣿⣿⣿⣿⣿⣿⣿⢟⣻⣿⣿⣿⣷⡕⢕⢺⣿⣿⣿⣿⣿⣿⣿⣿⣿⣿⣿⣿⣿⣿⣿⣿⣿⣿⣿⣿⣿⣿⠀⠀⠀⠀⠀⠀⠀⠀⠀⠀⠀⠀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⠀⠀⠀⠀⠀⠀⠀⠀⠀⠀⠀⣿⣿⣿⣿⣿⣿⣿⣿⣿⣿⣿⣿⣿⣿⣿⣿⣿⣿⣿⣿⣿⣿⣿⣿⣿⡿⠝⠜⢿⢿⣿⣿⣿⡇⢕⢜⣿⣿⣿⣿⣿⣿⣿⣿⣿⣿⣿⣿⣿⣿⣿⣿⣿⣿⣿⣿⣿⣿⠀⠀⠀⠀⠀⠀⠀⠀⠀⠀⠀⠀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⠀⠀⠀⠀⠀⠀⠀⠀⠀⠀⠀⣿⣿⣿⣿⣿⣿⣿⣿⣿⣿⣿⣿⣿⣿⣿⣿⣿⣿⣿⣿⣿⣿⣿⣿⣿⢕⠀⠀⠁⢕⢺⣿⡿⢕⢕⢱⣿⣿⣿⣿⣿⣿⣿⣿⣿⣿⣿⣿⣿⣿⣿⣿⣿⣿⣿⣿⣿⣿⠀⠀⠀⠀⠀⠀⠀⠀⠀⠀⠀⠀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⠀⠀⠀⠀⠀⠀⠀⠀⠀⠀⠀⣿⣿⣿⣿⣿⣿⣿⣿⣿⣿⣿⣿⣿⣿⣿⣿⣿⣿⣿⣿⣿⣿⣿⣿⠇⠀⠀⠀⠀⠀⠁⠑⠑⠑⠁⢕⣿⣿⣿⣿⣿⣿⣿⣿⣿⣿⣿⣿⣿⣿⣿⣿⣿⣿⣿⣿⣿⣿⠀⠀⠀⠀⠀⠀⠀⠀⠀⠀⠀⠀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⠀⠀⠀⠀⠀⠀⠀⠀⠀⠀⠀⣿⣿⣿⣿⣿⣿⣿⣿⣿⣿⣿⣿⣿⣿⣿⣿⣿⣿⣿⣿⣿⣿⣿⠏⠀⠀⠀⠀⠀⠀⠀⠀⠀⠀⡄⢕⢻⣿⣿⣿⣿⣿⣿⣿⣿⣿⣿⣿⣿⣿⣿⣿⣿⣿⣿⣿⣿⣿⠀⠀⠀⠀⠀⠀⠀⠀⠀⠀⠀⠀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⠀⠀⠀⠀⠀⠀⠀⠀⠀⠀⠀⣿⣿⣿⣿⣿⣿⣿⣿⣿⣿⣿⣿⣿⣿⣿⣿⣿⣿⣿⣿⣿⡿⢏⢕⢔⠄⠀⠀⠀⠀⠀⠀⢄⣾⣿⢔⣷⣿⣿⣿⣿⣿⣿⣿⣿⣿⣿⣿⣿⣿⣿⣿⣿⣿⣿⣿⣿⣿⠀⠀⠀⠀⠀⠀⠀⠀⠀⠀⠀⠀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⠀⠀⠀⠀⠀⠀⠀⠀⠀⠀⠀⣿⣿⣿⣿⣿⣿⣿⣿⣿⣿⣿⣿⣿⣿⣿⣿⣿⣿⣿⣿⡿⢕⢕⠕⠑⠀⠀⠀⠀⠀⠀⠑⣿⣿⣿⢕⣿⣿⣿⣿⣿⣿⣿⣿⣿⣿⣿⣿⣿⣿⣿⣿⣿⣿⣿⣿⣿⣿⠀⠀⠀⠀⠀⠀⠀⠀⠀⠀⠀⠀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⠀⠀⠀⠀⠀⠀⠀⠀⠀⠀⠀⣿⣿⣿⣿⣿⣿⣿⣿⣿⣿⣿⣿⣿⣿⣿⣿⣿⣿⣿⡟⢕⠑⠁⠀⠀⠀⠀⠀⠀⠀⠀⠀⣹⣿⣿⢕⣿⣿⣿⣿⣿⣿⣿⣿⣿⣿⣿⣿⣿⣿⣿⣿⣿⣿⣿⣿⣿⣿⠀⠀⠀⠀⠀⠀⠀⠀⠀⠀⠀⠀</a:t>
            </a:r>
            <a:br/>
            <a:r>
              <a:t>⠀⠀⠀⠀⠀⠀⠀⠀⠀⠀⠀⣿⣿⣿⣿⣿⣿⣿⣿⣿⣿⣿⣿⣿⣿⣿⣿⣿⣿⣿⡕⠈⠀⠀⠀⠀⠀⠀⠀⠀⠀⠀⠄⣿⣿⡿⢕⣿⣿⣿⣿⣿⣿⣿⣿⣿⣿⣿⣿⣿⣿⣿⣿⣿⣿⣿⣿⣿⣿⠀⠀⠀⠀⠀⠀⠀⠀⠀⠀⠀⠀</a:t>
            </a:r>
            <a:br/>
            <a:r>
              <a:t>⠀⠀⠀⠀⠀⠀⠀⠀⠀⠀⠀⣿⣿⣿⣿⣿⣿⣿⣿⣿⣿⣿⣿⣿⣿⣿⣿⣿⣿⣿⡇⠁⠀⠀⠀⠀⠀⠀⠀⠀⠀⠀⠀⢿⡿⢇⢵⣿⣿⣿⣿⣿⣿⣿⣿⣿⣿⣿⣿⣿⣿⣿⣿⣿⣿⣿⣿⣿⣿⠀⠀⠀⠀⠀⠀⠀⠀⠀⠀⠀⠀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⠀⠀⠀⠀⠀⠀⠀⠀⠀⠀⠀⣿⣿⣿⣿⣿⣿⣿⣿⣿⣿⣿⣿⣿⣿⣿⣿⣿⣿⣿⣇⢄⠀⠀⠀⢀⢠⣤⠀⠀⠀⠀⢀⢱⡇⢕⢜⣿⣿⣿⣿⣿⣿⣿⣿⣿⣿⣿⣿⣿⣿⣿⣿⣿⣿⣿⣿⣿⣿⠀⠀⠀⠀⠀⠀⠀⠀⠀⠀⠀⠀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⠀⠀⠀⠀⠀⠀⠀⠀⠀⠀⠀⣿⣿⣿⣿⣿⣿⣿⣿⣿⣿⣿⣿⣿⣿⣿⣿⣿⣿⣿⣿⡇⠀⠀⠀⢕⢸⣿⣆⠀⠀⠀⢕⢕⢇⣧⣵⣿⣿⣿⣿⣿⣿⣿⣿⣿⣿⣿⣿⣿⣿⣿⣿⣿⣿⣿⣿⣿⣿⠀⠀⠀⠀⠀⠀⠀⠀⠀⠀⠀⠀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⠀⠀⠀⠀⠀⠀⠀⠀⠀⠀⠀⣿⣿⣿⣿⣿⣿⣿⣿⣿⣿⣿⣿⣿⣿⣿⣿⣿⣿⣿⣿⣿⠀⠀⠀⢕⣿⣿⣿⣆⠀⠀⠑⢕⢱⣿⣿⣿⣿⣿⣿⣿⣿⣿⣿⣿⣿⣿⣿⣿⣿⣿⣿⣿⣿⣿⣿⣿⣿⠀⠀⠀⠀⠀⠀⠀⠀⠀⠀⠀⠀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⠀⠀⠀⠀⠀⠀⠀⠀⠀⠀⠀⠛⠛⠛⠛⠛⠛⠛⠛⠛⠛⠛⠛⠛⠛⠛⠛⠛⠛⠛⠛⠛⠀⠀⠀⠑⠛⠛⠛⠛⠂⠀⠀⠑⠑⠛⠛⠛⠛⠛⠛⠛⠛⠛⠛⠛⠛⠛⠛⠛⠛⠛⠛⠛⠛⠛⠛⠛⠛⠀⠀⠀⠀⠀⠀⠀⠀⠀⠀⠀⠀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⠀⠀⠀⠀⠀⠀⠀⠀⠀⠀⠀⣿⣿⣿⣿⣿⣿⣿⣿⣿⣿⣿⣿⣿⣿⣿⣿⣿⣿⣿⣿⣿⣿⣿⣿⣿⢿⢟⡟⢏⢝⢝⢟⢻⢿⣿⣿⣿⣿⣿⣿⣿⣿⣿⣿⣿⣿⣿⣿⣿⣿⣿⣻⣿⣿⣿⣿⣿⣿⠀⠀⠀⠀⠀⠀⠀⠀⠀⠀⠀⠀</a:t>
            </a:r>
            <a:br/>
            <a:r>
              <a:t>⠀⠀⠀⠀⠀⠀⠀⠀⠀⠀⠀⣿⣿⣿⣿⣿⣿⣿⣿⣿⣿⣿⣿⣿⣿⣿⣿⣿⣿⣿⣿⣿⡿⢟⣝⣕⣑⣑⣃⣘⣓⣓⣱⡵⣕⡕⢝⢻⣿⣿⣿⣿⣿⣿⣿⣿⣿⣿⣿⣽⣿⣷⣿⣿⣿⣿⣿⣿⣿⠀⠀⠀⠀⠀⠀⠀⠀⠀⠀⠀⠀</a:t>
            </a:r>
            <a:br/>
            <a:r>
              <a:t>⠀⠀⠀⠀⠀⠀⠀⠀⠀⠀⠀⣿⣿⣿⣿⣿⣿⣿⣿⣿⣿⣿⣿⣿⣿⣿⣿⣿⣿⣿⡿⢟⢕⢝⢝⢝⢝⢝⢝⠝⢝⢝⢝⠕⢅⢝⢳⣵⡜⢻⣿⣿⣿⣿⣿⣿⣿⣿⣿⣿⣿⣿⣿⣿⣿⣿⣿⣿⣿⠀⠀⠀⠀⠀⠀⠀⠀⠀⠀⠀⠀</a:t>
            </a:r>
            <a:br/>
            <a:r>
              <a:t>⠀⠀⠀⠀⠀⠀⠀⠀⠀⠀⠀⣿⣿⣿⣿⣿⣿⣿⣿⣿⣿⣿⣿⣿⣿⣿⣿⣿⣿⢟⢕⢕⢕⢕⢕⢕⢕⢕⢕⢑⢕⢔⢕⢕⢕⢕⢕⢜⢻⣧⢜⢿⣿⣿⣿⣿⣿⣿⣿⣿⣿⣿⣿⣿⣿⣿⣿⣿⣿⠀⠀⠀⠀⠀⠀⠀⠀⠀⠀⠀⠀</a:t>
            </a:r>
            <a:br/>
            <a:r>
              <a:t>⠀⠀⠀⠀⠀⠀⠀⠀⠀⠀⠀⣿⣿⣿⣿⣿⣿⣿⣿⣿⣿⣿⣿⣿⣿⣿⣿⣿⣯⣕⣇⣕⡕⡕⣕⢕⣕⡕⢕⢕⢕⢕⢕⢅⢕⢅⢕⢕⢕⢜⣧⢜⢿⣿⣿⣿⣿⣿⣿⣿⣿⣿⣿⣿⣿⣿⣿⣿⣿⠀⠀⠀⠀⠀⠀⠀⠀⠀⠀⠀⠀</a:t>
            </a:r>
            <a:br/>
            <a:r>
              <a:t>⠀⠀⠀⠀⠀⠀⠀⠀⠀⠀⠀⣿⣿⣿⣿⣿⣿⣿⣿⣿⣿⣿⣿⣕⣟⣿⣿⣿⣿⣿⣿⣿⣿⣿⣿⣾⡷⢇⢜⢹⣵⣵⣷⣵⣕⡕⢕⡕⢕⢕⢽⣧⢸⣿⣿⣿⣿⣿⣿⣿⣿⣿⣿⣿⣿⣿⣿⣿⣿⠀⠀⠀⠀⠀⠀⠀⠀⠀⠀⠀⠀</a:t>
            </a:r>
            <a:br/>
            <a:r>
              <a:t>⠀⠀⠀⠀⠀⠀⠀⠀⠀⠀⠀⣿⣿⣿⣿⣿⣿⣿⣿⣿⣿⣿⣿⣿⣿⣿⣿⣿⣿⣿⣿⣿⣿⣿⣿⣯⣦⣶⣾⣿⣾⣿⣿⣿⣿⣿⣿⣿⣿⣿⣿⣿⡕⣿⣿⣿⣿⣿⣿⣿⣿⣿⣿⣿⣿⣿⣿⣿⣿⠀⠀⠀⠀⠀⠀⠀⠀⠀⠀⠀⠀</a:t>
            </a:r>
            <a:br/>
            <a:r>
              <a:t>⠀⠀⠀⠀⠀⠀⠀⠀⠀⠀⠀⣿⣿⣿⣿⣻⣿⣿⣿⢿⢷⣿⣷⢷⣼⣾⣿⣿⣿⣿⣿⣿⣿⣿⣿⣿⣿⣿⣿⣿⣿⣿⣿⣿⣿⣿⣿⣿⣿⣿⣿⣿⡕⣿⣿⣿⣿⣿⣿⣿⣿⣿⣿⣿⣿⣿⣿⣿⣿⠀⠀⠀⠀⠀⠀⠀⠀⠀⠀⠀⠀</a:t>
            </a:r>
            <a:br/>
            <a:r>
              <a:t>⠀⠀⠀⠀⠀⠀⠀⠀⠀⠀⠀⣿⣿⡟⣿⣾⢯⣵⣯⣼⡏⢽⣿⢿⣿⣿⣿⣿⣿⣿⣿⣿⣿⣿⣿⣿⣿⣿⣟⣿⣿⣿⣿⣿⣿⣿⣿⣿⣿⣿⣿⣿⢕⣿⣿⣿⣿⣿⣿⣿⣿⣿⣿⣿⣿⣿⣿⣿⣿⠀⠀⠀⠀⠀⠀⠀⠀⠀⠀⠀⠀</a:t>
            </a:r>
            <a:br/>
            <a:r>
              <a:t>⠀⠀⠀⠀⠀⠀⠀⠀⠀⠀⠀⣿⣯⣿⣽⣽⣿⢿⢯⣞⢽⢫⣽⣿⣿⣿⣿⣿⣿⣿⣿⣿⣿⣿⣿⣿⢻⢿⠿⠏⢹⣿⣿⣿⣿⣿⣿⣿⣿⣿⣿⣿⢕⣿⣿⣿⣿⣿⣿⣿⣿⣽⣿⣿⣿⣿⣿⣿⣿⠀⠀⠀⠀⠀⠀⠀⠀⠀⠀⠀⠀</a:t>
            </a:r>
            <a:br/>
            <a:r>
              <a:t>⠀⠀⠀⠀⠀⠀⠀⠀⠀⠀⠀⣿⣿⣿⣿⣯⣽⣽⣿⣽⣗⣝⣿⣿⣿⣿⣿⣿⣿⣿⣿⣿⣿⣿⣿⣿⢕⢐⢀⢠⣾⣿⣿⣿⣿⣿⣿⣿⣿⣿⣿⣿⢕⣿⣿⣿⣿⣿⣿⣿⣿⣿⣿⣿⣿⣿⣿⣿⣿⠀⠀⠀⠀⠀⠀⠀⠀⠀⠀⠀⠀</a:t>
            </a:r>
            <a:br/>
            <a:r>
              <a:t>⠀⠀⠀⠀⠀⠀⠀⠀⠀⠀⠀⣿⣿⣯⣯⣿⣯⣟⣏⣽⣼⣽⣽⣝⣽⣿⣿⣾⣿⣿⣿⣿⣿⣿⣿⣿⡕⢕⢕⣾⣿⣿⣿⣿⣿⣿⣿⣿⣿⣿⣿⢟⢜⡿⣿⣿⣽⣿⣿⣿⣿⡿⣿⣿⢿⣿⡿⣿⣿⠀⠀⠀⠀⠀⠀⠀⠀⠀⠀⠀⠀</a:t>
            </a:r>
            <a:br/>
            <a:r>
              <a:t>⠀⠀⠀⠀⠀⠀⠀⠀⠀⠀⠀⣿⣿⣿⣿⣿⣿⣷⣺⣿⣿⣿⣿⢷⢻⣷⣿⣿⣿⣿⣿⣿⣿⣿⣿⣿⡇⠕⢑⣿⣿⣿⣿⣿⣿⣿⣿⣿⣿⣿⣿⢕⣝⣻⣼⣿⣿⣿⣿⣿⣿⣿⣿⣿⣿⣿⣿⣿⣿⠀⠀⠀⠀⠀⠀⠀⠀⠀⠀⠀⠀</a:t>
            </a:r>
            <a:br/>
            <a:r>
              <a:t>⠀⠀⠀⠀⠀⠀⠀⠀⠀⠀⠀⣿⣿⣿⣿⣿⣿⡟⡿⢽⢟⢏⣼⢟⢽⢞⣿⣿⣿⣿⣿⣿⣿⣿⣿⣿⢕⠀⢁⢸⣿⣿⣿⣿⣿⣿⣿⣿⣿⣿⣿⢕⣟⣗⣿⣿⣿⣿⣿⣿⣿⣿⣿⣿⣿⣿⣿⣿⣿⠀⠀⠀⠀⠀⠀⠀⠀⠀⠀⠀⠀</a:t>
            </a:r>
            <a:br/>
            <a:r>
              <a:t>⠀⠀⠀⠀⠀⠀⠀⠀⠀⠀⠀⣿⣿⣿⣿⣷⣿⣿⢜⢵⢇⢱⢕⣕⣸⣿⣿⣿⣿⣿⣿⣿⣿⣿⣿⡿⠁⠀⠁⢸⣿⣿⣿⣿⣿⣿⣿⣿⣿⣿⣿⢕⡟⣷⣷⣿⣿⣿⣿⣿⣿⣿⣿⣿⣿⣿⣿⣿⣿⠀⠀⠀⠀⠀⠀⠀⠀⠀⠀⠀⠀</a:t>
            </a:r>
            <a:br/>
            <a:r>
              <a:t>⠀⠀⠀⠀⠀⠀⠀⠀⠀⠀⠀⣿⣿⣿⣿⣿⣿⣿⣿⣿⡵⣹⣽⣽⣿⣿⣿⣿⣿⣿⣿⣿⣿⣿⣿⡇⠀⣴⣤⣼⣿⣿⣿⣿⣿⣿⣿⣿⣿⣿⣿⢕⢽⢿⣿⣿⣿⣿⣿⣿⣿⣿⣿⣿⣿⣿⣿⣿⣿⠀⠀⠀⠀⠀⠀⠀⠀⠀⠀⠀⠀</a:t>
            </a:r>
            <a:br/>
            <a:r>
              <a:t>⠀⠀⠀⠀⠀⠀⠀⠀⠀⠀⠀⣿⣿⣿⣿⣿⣿⣿⣿⣿⣿⣿⣿⣿⣿⣿⣿⣿⣿⣿⣿⣿⣿⣿⣿⠁⠀⢻⣿⣿⣿⣿⣿⣿⣿⣿⣿⣿⣿⣿⣿⢕⣯⣽⣿⣿⣿⣿⢿⣿⣿⣿⣿⣿⣿⣿⣿⣿⣿⠀⠀⠀⠀⠀⠀⠀⠀⠀⠀⠀⠀</a:t>
            </a:r>
            <a:br/>
            <a:r>
              <a:t>⠀⠀⠀⠀⠀⠀⠀⠀⠀⠀⠀⣿⣿⣿⣿⣿⣿⣿⣿⣿⣿⣿⣿⣿⣿⣿⣿⡿⣿⣿⣿⣿⣿⣿⣿⢄⢔⢕⠉⢹⣿⣿⣿⣿⣿⣿⣿⣿⣿⣿⣿⢕⣽⣿⣿⣿⣿⣿⣾⣻⣿⣿⣿⣿⣿⣿⣿⣿⣿⠀⠀⠀⠀⠀⠀⠀⠀⠀⠀⠀⠀</a:t>
            </a:r>
            <a:br/>
            <a:r>
              <a:t>⠀⠀⠀⠀⠀⠀⠀⠀⠀⠀⠀⣿⣿⡿⣿⣿⣿⣿⣿⣿⣿⣿⣿⣿⣿⣿⣿⡧⢱⢵⢼⣿⣿⣿⣏⣕⢕⠑⠄⢸⣿⣿⣿⣿⣿⣿⣿⣿⣿⣿⢯⢕⢿⣿⣿⣿⣟⣿⡿⢻⣗⢳⣾⡵⢼⢽⡿⣿⣿⠀⠀⠀⠀⠀⠀⠀⠀⠀⠀⠀⠀</a:t>
            </a:r>
            <a:br/>
            <a:r>
              <a:t>⠀⠀⠀⠀⠀⠀⠀⠀⠀⠀⠀⣿⣿⣿⣿⣷⣿⣿⣿⣿⣿⣿⣿⣿⣿⣿⣿⣿⣷⣾⣾⣿⣿⣿⣕⣝⡝⠀⠀⣿⣿⣿⣿⣿⣿⣿⣿⣿⡟⢕⢕⢕⣵⣿⣧⣼⣝⣹⣿⣿⢿⢽⣽⣽⢽⣏⣝⡟⣿⠀⠀⠀⠀⠀⠀⠀⠀⠀⠀⠀⠀</a:t>
            </a:r>
            <a:br/>
            <a:r>
              <a:t>⠀⠀⠀⠀⠀⠀⠀⠀⠀⠀⠀⢟⠟⢟⢟⢏⢟⢟⢟⠝⠟⠟⠏⠝⠟⠟⢟⠟⠟⢟⣿⣿⣿⣿⢿⡟⠁⠀⢕⣿⣿⣿⣿⣿⣿⣿⣿⣿⡧⢽⢟⢕⠝⢝⠟⢏⠙⢈⠁⠘⠟⠟⢋⠉⠑⢘⢟⡷⢟⠀⠀⠀⠀⠀⠀⠀⠀⠀⠀⠀⠀</a:t>
            </a:r>
            <a:br/>
            <a:r>
              <a:t>⠀⠀⠀⠀⠀⠀⠀⠀⠀⠀⠀⢀⢕⢕⢕⢕⢕⢕⢕⢕⢕⢕⢕⢕⢕⢕⢕⢕⢕⣾⣿⣿⣿⣯⡽⠁⠀⠄⢸⣿⣿⣿⣿⣿⣿⣿⣿⣿⣷⣵⢕⢄⢄⢄⢀⠀⠀⠀⠀⠀⠀⠀⠀⠀⠁⠁⠁⠁⠁⠀⠀⠀⠀⠀⠀⠀⠀⠀⠀⠀⠀</a:t>
            </a:r>
            <a:br/>
            <a:r>
              <a:t>⠀⠀⠀⠀⠀⠀⠀⠀⠀⠀⠀⠑⠑⠑⠑⠑⠑⠑⠑⠑⠑⠑⠑⠑⠑⠑⠑⠑⠑⠛⠛⠛⠛⠛⠃⠀⠀⠐⠚⠛⠛⠛⠛⠛⠛⠛⠛⠛⠛⠛⠓⠑⠑⠑⠑⠑⠑⠐⠐⠀⠀⠐⠐⠐⠀⠀⠀⠀⠀⠀⠀⠀⠀⠀⠀⠀⠀⠀⠀⠀⠀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⠀⠀⠀⠀⠀⠀⠀⠀⠀⠀⠀⣿⣿⣿⣿⣿⣿⣿⣿⣿⣿⣿⣿⣿⣿⣿⣿⣿⣿⣿⣿⣿⣿⣿⣿⣿⢿⢟⡟⢟⢝⢝⢟⢻⢿⣿⣿⣿⣿⣿⣿⣿⣿⣿⣿⣿⣿⣿⣿⣿⣿⣿⣿⣿⣿⣿⣿⣿⣿⠀⠀⠀⠀⠀⠀⠀⠀⠀⠀⠀⠀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⠀⠀⠀⠀⠀⠀⠀⠀⠀⠀⠀⣿⣿⣿⣿⣿⣿⣿⣿⣿⣿⣿⣿⣿⣿⣿⣿⣿⣿⣿⣿⣿⡿⢟⣏⣕⣑⣑⣑⣑⣓⣓⣣⣵⣕⡕⢝⢻⢿⣿⣿⣿⣿⣿⣿⣿⣿⣿⣿⣹⣿⣿⣿⣿⣿⣿⣿⣿⣿⠀⠀⠀⠀⠀⠀⠀⠀⠀⠀⠀⠀</a:t>
            </a:r>
            <a:br/>
            <a:r>
              <a:t>⠀⠀⠀⠀⠀⠀⠀⠀⠀⠀⠀⣿⣿⣿⣿⣿⣿⣿⣿⣿⣿⣿⣿⣿⣿⣿⣿⣿⣿⣿⣿⢟⢕⢜⢝⢝⢝⢝⢝⢝⢝⢝⢝⢝⢕⢝⢳⣵⡕⢻⣿⣿⣿⣿⣿⣿⣿⣿⣿⣿⣿⣿⣿⣿⣿⣿⣿⣿⣿⠀⠀⠀⠀⠀⠀⠀⠀⠀⠀⠀⠀</a:t>
            </a:r>
            <a:br/>
            <a:r>
              <a:t>⠀⠀⠀⠀⠀⠀⠀⠀⠀⠀⠀⣿⣿⣿⣿⣿⣿⣿⣿⣿⣿⣿⣿⣿⣿⣿⣿⣿⣿⡿⢕⢕⢕⢕⢕⢕⢕⢕⢕⢕⢕⢕⢕⢕⢕⢕⢕⢜⢻⣧⡜⢻⣿⣿⣿⣿⣿⣿⣿⣿⣿⣿⣿⣿⣿⣿⣿⣿⣿⠀⠀⠀⠀⠀⠀⠀⠀⠀⠀⠀⠀</a:t>
            </a:r>
            <a:br/>
            <a:r>
              <a:t>⠀⠀⠀⠀⠀⠀⠀⠀⠀⠀⠀⣿⣿⣿⣿⣿⣿⣿⣿⣿⣿⣿⣿⣿⣿⣿⣿⣿⣿⣵⣕⣕⣕⣕⣕⢕⣵⢕⢱⣕⢕⢕⢕⢕⢕⢕⢕⢕⢕⢜⣷⡜⢿⣿⣿⣿⣿⣿⣿⣿⣿⣿⣿⣿⣿⣿⣿⣿⣿⠀⠀⠀⠀⠀⠀⠀⠀⠀⠀⠀⠀</a:t>
            </a:r>
            <a:br/>
            <a:r>
              <a:t>⠀⠀⠀⠀⠀⠀⠀⠀⠀⠀⠀⣿⣿⣿⣿⣿⣿⣿⣿⣿⣿⣿⣿⣿⣿⣿⣿⣿⣿⣿⣿⣿⣿⣿⣿⣾⢿⠟⢕⣱⣷⣧⣷⣵⣕⣕⢕⡕⡕⣕⢽⣷⢼⣿⣿⣿⣿⣿⣿⣿⣿⣿⣿⣿⣿⣿⣿⣿⣿⠀⠀⠀⠀⠀⠀⠀⠀⠀⠀⠀⠀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⠀⠀⠀⠀⠀⠀⠀⠀⠀⠀⠀⣿⣿⣿⣿⣿⣿⣿⣿⣿⣿⣿⣿⣿⣿⣿⣿⣿⣿⣿⣿⣿⣿⣿⣿⣿⣷⣾⣿⣿⣿⣿⣿⣿⣿⣿⣿⣿⣿⣿⣿⣿⡕⣿⣿⣿⣿⣿⣿⣿⣿⣿⣿⣿⣿⣿⣿⣿⣿⠀⠀⠀⠀⠀⠀⠀⠀⠀⠀⠀⠀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⠀⠀⠀⠀⠀⠀⠀⠀⠀⠀⠀⣿⣿⣿⣿⣿⣿⣿⣿⣿⣿⣿⣿⣿⣿⣿⣿⣿⣿⣿⣿⣿⣿⣿⣿⣿⣿⣷⣿⣿⣿⣿⣿⣿⣿⣿⣿⣿⣿⣿⣿⣿⣇⣿⣿⣿⣿⣿⣿⣿⣿⣿⣿⣿⣿⣿⣿⣿⣿⠀⠀⠀⠀⠀⠀⠀⠀⠀⠀⠀⠀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⠀⠀⠀⠀⠀⠀⠀⠀⠀⠀⠀⣿⣿⣿⣿⣿⣿⣿⣿⣿⣿⣿⣿⣿⣿⣿⣿⣿⣿⣿⣿⣿⣿⣿⣿⣿⢝⠟⠛⠙⢸⣿⣿⣿⣿⣿⣿⣿⣿⣿⣿⣿⡇⣿⣿⣿⣿⣿⣿⣿⣿⣿⣿⣿⣿⣿⣿⣿⣿⠀⠀⠀⠀⠀⠀⠀⠀⠀⠀⠀⠀</a:t>
            </a:r>
            <a:br/>
            <a:r>
              <a:t>⠀⠀⠀⠀⠀⠀⠀⠀⠀⠀⠀⣿⣿⣿⣿⣿⣿⣿⣿⣿⣿⣽⣿⣿⣿⣿⣿⣿⣿⣿⣿⣿⣿⣿⣿⣿⢕⢕⢔⢰⣾⣿⣿⣿⣿⣿⣿⣿⣿⣿⣿⣿⢜⣿⣿⣿⣿⣿⣿⣿⣿⣿⣿⣿⣿⣿⣿⣿⣿⠀⠀⠀⠀⠀⠀⠀⠀⠀⠀⠀⠀</a:t>
            </a:r>
            <a:br/>
            <a:r>
              <a:t>⠀⠀⠀⠀⠀⠀⠀⠀⠀⠀⠀⣿⣿⣷⣿⣿⣿⣟⣿⣯⣽⣽⣽⣯⣽⣿⣿⣿⣿⣿⣿⣿⣿⣿⣿⣿⡇⢑⢕⣼⣿⣿⣿⣿⣿⣿⣿⣿⣿⣿⣿⡟⣜⣿⣿⣿⣿⣿⣿⣿⣿⣿⣿⣿⣿⣿⣿⣿⣿⠀⠀⠀⠀⠀⠀⠀⠀⠀⠀⠀⠀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⠀⠀⠀⠀⠀⠀⠀⠀⠀⠀⠀⣿⣿⣿⣿⣿⣿⣿⣿⣿⣿⣿⣿⣿⣿⣿⣿⣿⣿⣿⣿⣿⣿⣿⣿⣿⡇⠕⢅⢻⣿⣿⣿⣿⣿⣿⣿⣿⣿⣿⣿⢇⣿⣿⣿⣿⣿⣿⣿⣿⣿⣿⣿⣿⣿⣿⣿⣿⣿⠀⠀⠀⠀⠀⠀⠀⠀⠀⠀⠀⠀</a:t>
            </a:r>
            <a:br/>
            <a:r>
              <a:t>⠀⠀⠀⠀⠀⠀⠀⠀⠀⠀⠀⣿⣿⣿⣿⣿⣿⣿⣿⢿⣿⢻⣿⡿⢝⣺⣿⣿⣿⣿⣿⣿⣿⣿⣿⣿⢇⠀⢕⢜⣿⣿⣿⣿⣿⣿⣿⣿⣿⣿⣿⢕⣿⣿⣿⣿⣿⣿⣿⣿⣿⣿⣿⣿⣿⣿⣿⣿⣿⠀⠀⠀⠀⠀⠀⠀⠀⠀⠀⠀⠀</a:t>
            </a:r>
            <a:br/>
            <a:r>
              <a:t>⠀⠀⠀⠀⠀⠀⠀⠀⠀⠀⠀⣿⣿⣿⣿⣿⣿⣿⣾⢿⣧⢽⢷⢿⣿⣿⣿⣿⣿⣿⣿⣿⣿⣿⣿⣿⠁⠀⠀⢱⣿⣿⣿⣿⣷⣿⣿⣿⣿⣿⣿⢕⣿⣿⣿⣿⣿⣿⣿⣿⣿⣿⣿⣿⣿⣿⣿⣿⣿⠀⠀⠀⠀⠀⠀⠀⠀⠀⠀⠀⠀</a:t>
            </a:r>
            <a:br/>
            <a:r>
              <a:t>⠀⠀⠀⠀⠀⠀⠀⠀⠀⠀⠀⣿⣿⣿⣿⣿⣿⣿⣿⣿⣯⣿⣽⣽⣿⣿⣿⣿⣿⣿⣿⣿⣿⣿⣿⡇⠀⢴⣤⣼⣿⣿⣿⣿⣿⣿⣿⣿⣿⣿⣿⢕⣿⣿⣿⣿⣿⣿⣿⣿⣿⣿⣿⣿⣿⣿⣿⣿⣿⠀⠀⠀⠀⠀⠀⠀⠀⠀⠀⠀⠀</a:t>
            </a:r>
            <a:br/>
            <a:r>
              <a:t>⠀⠀⠀⠀⠀⠀⠀⠀⠀⠀⠀⣿⣿⣿⣿⣿⣿⣿⣿⣿⣿⣿⣿⣿⣿⣿⣿⣿⣿⣿⣿⣿⣿⣿⣿⠀⠀⠜⢿⣿⣿⣿⣿⣿⣿⣿⣿⣿⣿⣿⣿⢕⣿⣿⣿⣿⣿⣿⣿⣿⣿⣿⣿⣿⣿⣿⣿⣿⣿⠀⠀⠀⠀⠀⠀⠀⠀⠀⠀⠀⠀</a:t>
            </a:r>
            <a:br/>
            <a:r>
              <a:t>⠀⠀⠀⠀⠀⠀⠀⠀⠀⠀⠀⣿⣿⣿⣿⣿⣿⣿⣿⣿⣿⣿⣿⣿⣿⣿⣿⣿⣿⣿⣿⣿⣿⣿⣿⢄⢔⡔⢀⢸⣿⣿⣿⣿⣿⣿⣿⣿⣿⣿⣿⢕⣿⣿⣿⣿⣿⣿⣿⣿⣿⣿⣿⣿⣿⣿⣿⣿⣿⠀⠀⠀⠀⠀⠀⠀⠀⠀⠀⠀⠀</a:t>
            </a:r>
            <a:br/>
            <a:r>
              <a:t>⠀⠀⠀⠀⠀⠀⠀⠀⠀⠀⠀⣿⣿⣿⣿⣿⣿⣿⣿⣿⣿⣿⣿⣿⣿⣿⣿⣿⡧⣵⣵⣿⣿⣿⣧⢵⢽⠕⠁⢸⣿⣿⣿⣿⣿⣿⣿⣿⣿⣿⢏⢕⢿⣿⣿⣿⣿⣿⣿⣿⣿⣿⣿⣯⣿⣿⣿⣿⣿⠀⠀⠀⠀⠀⠀⠀⠀⠀⠀⠀⠀</a:t>
            </a:r>
            <a:br/>
            <a:r>
              <a:t>⠀⠀⠀⠀⠀⠀⠀⠀⠀⠀⠀⣿⣿⣿⣿⣿⣿⣿⣿⣿⣿⣿⣿⣿⣿⣿⣿⣿⣿⣷⣿⣿⣿⣏⣵⣱⡜⠁⢀⣼⣿⣿⣿⣿⣿⣿⣿⣿⣟⢕⢕⢕⣾⣿⣿⣿⣯⣽⣿⣿⣿⣯⣿⣿⣿⣿⣿⡿⣿⠀⠀⠀⠀⠀⠀⠀⠀⠀⠀⠀⠀</a:t>
            </a:r>
            <a:br/>
            <a:r>
              <a:t>⠀⠀⠀⠀⠀⠀⠀⠀⠀⠀⠀⢟⢟⢟⢟⢟⢟⢟⠟⠝⠟⠟⠏⠝⢟⠟⢟⠟⠟⢻⣿⣿⣿⣿⣟⡿⠁⠀⢕⣿⣿⣿⣿⣿⣿⣿⣿⣿⣿⢽⢟⢝⠟⢟⢟⠟⠋⠘⢁⢜⢻⢿⢏⢝⢝⢝⢻⡷⢟⠀⠀⠀⠀⠀⠀⠀⠀⠀⠀⠀⠀</a:t>
            </a:r>
            <a:br/>
            <a:r>
              <a:t>⠀⠀⠀⠀⠀⠀⠀⠀⠀⠀⠀⢄⢕⢕⢕⢕⢕⢕⢕⢕⢕⢕⢕⢕⢕⢕⢕⢕⢕⣾⣿⣿⣿⣷⣾⠃⠀⠄⢱⣿⣿⣿⣿⣿⣿⣿⣿⣿⣿⣵⢔⢔⢄⢄⢄⢀⢀⠀⠀⠀⢀⢀⠀⠀⠁⠑⠁⠁⠁⠀⠀⠀⠀⠀⠀⠀⠀⠀⠀⠀⠀</a:t>
            </a:r>
            <a:br/>
            <a:r>
              <a:t>⠀⠀⠀⠀⠀⠀⠀⠀⠀⠀⠀⠑⠑⠑⠑⠑⠑⠑⠑⠑⠑⠑⠑⠑⠑⠑⠑⠑⠘⠛⠛⠛⠛⠛⠃⠀⠀⠀⠛⠛⠛⠛⠛⠛⠛⠛⠛⠛⠛⠛⠓⠑⠑⠑⠑⠑⠑⠑⠑⠑⠑⠑⠑⠐⠐⠑⠐⠑⠑⠀⠀⠀⠀⠀⠀⠀⠀⠀⠀⠀⠀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⠀⠀⠀⠀⠀⠀⠀⠀⠀⠀⠀⣾⣿⣿⣿⡿⣿⣿⣿⣿⣿⣽⣱⣝⣟⣫⣿⣻⢟⣿⡿⣿⣿⣿⣿⣿⣿⣿⣿⣿⣿⣿⣿⣿⣿⣿⣿⣿⣿⣿⣿⣿⣿⣿⣿⣿⣿⣿⣿⣿⣿⣿⣿⣿⣿⣿⣿⣿⣿⠀⠀⠀⠀⠀⠀⠀⠀⠀⠀⠀⠀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⠀⠀⠀⠀⠀⠀⠀⠀⠀⠀⠀⣿⣿⣿⣿⣿⣿⣿⣿⣿⣿⣿⣿⣾⣿⣽⣿⣿⣿⣷⣷⣿⣿⣯⣵⣿⣟⣿⣿⣟⣿⣿⢿⣿⣿⣿⣿⣿⣿⣿⣿⣿⣿⣿⣷⣿⣿⣿⣿⣿⣿⣿⣿⣿⣿⣿⣿⣿⣿⠀⠀⠀⠀⠀⠀⠀⠀⠀⠀⠀⠀</a:t>
            </a:r>
            <a:br/>
            <a:r>
              <a:t>⠀⠀⠀⠀⠀⠀⠀⠀⠀⠀⠀⢿⣿⣿⣿⣿⣿⣿⣿⣿⣿⣿⣿⣿⣿⣿⢿⣿⣿⣿⣿⣿⣿⣿⣿⣿⣿⣿⣿⣿⣿⣿⣿⣿⣿⣿⣿⣿⣿⣿⣿⣟⣿⣿⣿⡿⣟⣽⣿⣿⣿⣿⣿⣿⣿⣿⣿⣯⡝⠀⠀⠀⠀⠀⠀⠀⠀⠀⠀⠀⠀</a:t>
            </a:r>
            <a:br/>
            <a:r>
              <a:t>⠀⠀⠀⠀⠀⠀⠀⠀⠀⠀⠀⣕⡕⢜⢝⢻⢿⣿⣿⣿⣿⣿⣿⣿⣿⣿⣿⣿⣿⣿⣿⣿⣿⣿⣿⣿⣿⣿⣿⣿⣿⣿⣿⣿⣿⣿⣿⣿⣿⣿⣿⣿⣿⣿⣿⣇⢜⣿⣿⣿⣿⣿⣿⣿⣿⣿⣿⣿⢇⠀⠀⠀⠀⠀⠀⠀⠀⠀⠀⠀⠀</a:t>
            </a:r>
            <a:br/>
            <a:r>
              <a:t>⠀⠀⠀⠀⠀⠀⠀⠀⠀⠀⠀⠜⢻⣷⣕⡇⢕⢝⢿⣿⣿⣿⣿⣏⣿⣿⣿⣿⣿⣿⣿⣿⣿⣿⣿⣿⡿⢟⢟⠛⠻⢿⣿⣿⣿⣿⣿⣿⣿⣿⣿⣿⣿⣿⣿⣷⣾⣿⣿⣿⣿⣿⣿⣿⣿⣿⣿⣿⣿⠀⠀⠀⠀⠀⠀⠀⠀⠀⠀⠀⠀</a:t>
            </a:r>
            <a:br/>
            <a:r>
              <a:t>⠀⠀⠀⠀⠀⠀⠀⠀⠀⠀⠀⢕⢔⢜⢿⣿⣇⡕⢕⣻⣿⣿⣿⣿⣿⣿⣿⣿⣿⣿⣿⣿⣿⣿⡿⠋⠙⢳⣴⡔⢅⠅⢙⢿⣿⣿⣿⣿⣿⣿⣿⣿⣿⣿⣿⡿⠟⠛⠻⣿⣿⣿⣿⣿⣿⣿⣿⣿⣿⠀⠀⠀⠀⠀⠀⠀⠀⠀⠀⠀⠀</a:t>
            </a:r>
            <a:br/>
            <a:r>
              <a:t>⠀⠀⠀⠀⠀⠀⠀⠀⠀⠀⠀⢕⢕⢕⢜⣿⣿⣧⡕⢕⢻⣿⣿⣿⣿⣿⣿⣿⣿⣿⣿⣿⣿⡿⢕⢐⢔⢔⢹⣿⣕⢕⢔⢕⢻⣿⣿⣿⣿⣿⣿⣿⣿⣿⠟⣦⡄⠄⠀⠜⢻⣿⣿⣿⣿⣿⣿⣿⣿⠀⠀⠀⠀⠀⠀⠀⠀⠀⠀⠀⠀</a:t>
            </a:r>
            <a:br/>
            <a:r>
              <a:t>⠀⠀⠀⠀⠀⠀⠀⠀⠀⠀⠀⣷⣾⣵⣵⣼⣿⣿⡇⢕⢸⣿⣿⣿⣿⣿⣿⣿⣿⣿⣿⣿⣿⡇⢕⢕⢕⡕⣕⣿⣿⡇⢕⢕⢸⣿⣿⣿⣿⣿⣿⣿⣿⣿⢕⣾⣿⡕⢀⠄⢕⣿⣿⣿⣿⣿⣟⣿⣿⠀⠀⠀⠀⠀⠀⠀⠀⠀⠀⠀⠀</a:t>
            </a:r>
            <a:br/>
            <a:r>
              <a:t>⠀⠀⠀⠀⠀⠀⠀⠀⠀⠀⠀⣿⣿⣿⣿⣿⣿⣿⡇⢕⢸⣿⣿⣿⣿⣿⣿⣿⣿⣿⣿⣿⣿⣿⣿⣿⣿⢟⣻⣿⣿⡯⢕⢕⢱⣿⣿⣿⣿⣿⣿⣿⣿⣿⠕⣿⣿⡇⠀⠀⠀⢸⣿⣿⣿⣿⡿⣿⣿⠀⠀⠀⠀⠀⠀⠀⠀⠀⠀⠀⠀</a:t>
            </a:r>
            <a:br/>
            <a:r>
              <a:t>⠀⠀⠀⠀⠀⠀⠀⠀⠀⠀⠀⣿⣿⣿⣿⣿⣿⣿⡇⢕⢕⣿⣿⣿⣿⣿⣿⣿⣿⣿⣿⣿⣿⣿⣿⣿⣿⣿⣿⣿⣿⡿⢕⢕⢕⣿⣿⣿⣿⣿⣿⣿⣿⢿⡇⣿⣿⡇⠄⠀⠀⢸⣿⣿⣿⣿⣿⣿⣿⠀⠀⠀⠀⠀⠀⠀⠀⠀⠀⠀⠀</a:t>
            </a:r>
            <a:br/>
            <a:r>
              <a:t>⠀⠀⠀⠀⠀⠀⠀⠀⠀⠀⠀⣿⣿⣿⣿⣿⣿⣿⡇⢕⢸⣿⣿⣿⣿⣿⣿⣿⣿⣿⣿⣿⣿⣿⣿⣿⣿⣿⣿⣿⣿⡿⡵⣷⣼⣿⣿⣿⣿⣿⣿⣿⣿⡟⢑⣿⣿⡇⠄⠀⠀⢸⢿⣿⣿⣿⢟⣿⣿⠀⠀⠀⠀⠀⠀⠀⠀⠀⠀⠀⠀</a:t>
            </a:r>
            <a:br/>
            <a:r>
              <a:t>⠀⠀⠀⠀⠀⠀⠀⠀⠀⠀⠀⣿⣿⣿⣿⣿⣿⣿⢕⢕⢸⣿⣿⣿⣿⣿⣿⣿⣿⣿⣿⣿⣿⣿⣿⣿⣿⣿⣿⣿⣿⣿⣿⣽⣾⣿⣿⣿⣿⣿⣿⣿⣿⡇⠕⣿⣿⢕⠄⠀⠀⢸⢿⣿⣿⣿⢅⣿⣿⠀⠀⠀⠀⠀⠀⠀⠀⠀⠀⠀⠀</a:t>
            </a:r>
            <a:br/>
            <a:r>
              <a:t>⠀⠀⠀⠀⠀⠀⠀⠀⠀⠀⠀⣿⣿⣿⣿⣿⣿⣯⡕⢕⢸⣿⣿⣿⣿⣿⣿⣿⣿⣿⣿⣿⣿⣿⣿⣿⣿⣏⣿⣿⣿⣿⣿⣿⣿⣿⣿⣿⣿⣿⣿⣿⣿⣷⡕⢼⣿⢕⢐⢐⢑⢸⣿⣿⣿⣿⠕⣿⣿⠀⠀⠀⠀⠀⠀⠀⠀⠀⠀⠀⠀</a:t>
            </a:r>
            <a:br/>
            <a:r>
              <a:t>⠀⠀⠀⠀⠀⠀⠀⠀⠀⠀⠀⣿⣿⣿⣿⣿⣿⡷⢕⢕⢸⣿⣿⣿⣿⣿⣿⣿⣿⣿⣿⣿⣿⣿⣿⣿⣿⡗⢻⣿⣿⣿⣿⣿⣿⣿⣿⣿⣿⣿⣿⣿⣿⣿⣿⣿⣿⢕⢕⢕⢕⢸⣿⣿⣿⣿⠑⣿⣿⠀⠀⠀⠀⠀⠀⠀⠀⠀⠀⠀⠀</a:t>
            </a:r>
            <a:br/>
            <a:r>
              <a:t>⠀⠀⠀⠀⠀⠀⠀⠀⠀⠀⠀⣿⣿⣿⣿⣿⣿⣟⡇⢕⢸⣿⣿⣿⣿⣿⣿⣿⣿⣿⣿⣿⣿⣿⣿⣿⣿⢧⢱⣿⣿⣿⣿⣿⣿⣿⣿⣿⣿⣿⣿⣿⣿⡟⣝⣝⣝⡱⢵⢕⢵⢼⣿⢿⢿⢏⠁⢿⣿⠀⠀⠀⠀⠀⠀⠀⠀⠀⠀⠀⠀</a:t>
            </a:r>
            <a:br/>
            <a:r>
              <a:t>⠀⠀⠀⠀⠀⠀⠀⠀⠀⠀⠀⣿⣿⣿⣿⣿⣿⣯⡕⢕⢸⣿⣿⣿⣿⣿⣿⣿⣿⣿⣿⣿⣿⣿⣿⣿⡏⠀⠑⢹⣿⣿⣷⣿⣿⣿⣿⣿⣿⣟⣟⣟⣏⣵⣽⣽⣵⣵⣵⣵⣵⣵⣷⣷⣷⣧⣵⣵⣷⠀⠀⠀⠀⠀⠀⠀⠀⠀⠀⠀⠀</a:t>
            </a:r>
            <a:br/>
            <a:r>
              <a:t>⠀⠀⠀⠀⠀⠀⠀⠀⠀⠀⠀⣿⣿⣿⡿⢿⢿⢇⢕⢕⣸⣿⣿⡿⢿⢿⡟⢻⣿⣿⣿⢿⣿⣿⣿⣿⣿⣧⡀⠀⢸⣿⣿⣽⣿⣿⣿⣿⣿⡿⢿⢽⢷⢗⢿⢟⢝⣕⣕⣕⣕⣝⣝⣝⣝⣝⣟⣻⣽⠀⠀⠀⠀⠀⠀⠀⠀⠀⠀⠀⠀</a:t>
            </a:r>
            <a:br/>
            <a:r>
              <a:t>⠀⠀⠀⠀⠀⠀⠀⠀⠀⠀⠀⣿⣿⣿⡿⢿⢿⢿⢟⢛⢟⢙⢇⢕⢅⣕⣔⣔⣕⣱⣵⣼⣿⣿⣿⣿⣿⣿⡇⠀⢸⣿⢿⢿⢿⢿⢿⢿⣿⣿⣿⣿⣿⣿⣿⣿⣿⣿⣿⣿⣿⣿⣿⣿⣿⣿⣿⣿⣿⠀⠀⠀⠀⠀⠀⠀⠀⠀⠀⠀⠀</a:t>
            </a:r>
            <a:br/>
            <a:r>
              <a:t>⠀⠀⠀⠀⠀⠀⠀⠀⠀⠀⠀⢱⣷⡷⣷⣿⣿⣿⣇⣕⣕⣕⣵⣧⣵⣿⣷⣷⣷⡿⢿⡿⢟⡏⢛⣻⢿⢟⠇⠀⡱⢱⢕⢕⢕⢕⢕⢕⢕⢕⢕⢕⢕⢕⢕⢕⢕⣕⡕⢕⢜⢝⣝⣝⣝⣿⣟⢻⢿⠀⠀⠀⠀⠀⠀⠀⠀⠀⠀⠀⠀</a:t>
            </a:r>
            <a:br/>
            <a:r>
              <a:t>⠀⠀⠀⠀⠀⠀⠀⠀⠀⠀⠀⣷⣿⣿⢿⣿⣿⣿⡿⢿⢽⢿⢿⢿⢿⢿⣾⣿⣿⣿⣿⣿⣿⣗⢱⣿⣿⣿⡑⠐⣿⣿⣿⣿⣿⣿⣿⣿⣿⣿⣿⣿⣿⣿⣿⣿⣿⣿⣿⣿⣿⣿⣿⣿⣿⣿⣿⣷⣿⠀⠀⠀⠀⠀⠀⠀⠀⠀⠀⠀⠀</a:t>
            </a:r>
            <a:br/>
            <a:r>
              <a:t>⠀⠀⠀⠀⠀⠀⠀⠀⠀⠀⠀⣼⣾⣿⣿⣿⣿⣿⣕⣵⣵⣵⣥⣵⣵⣵⣵⣵⣵⣵⣷⣷⣥⣥⣼⣷⣷⣷⣾⣧⣼⣿⣿⣿⣿⣿⣿⣿⣿⣿⣿⣿⣿⣿⣿⣿⣿⣿⣿⣿⣿⣿⣿⣿⣿⣿⣿⣿⣿⠀⠀⠀⠀⠀⠀⠀⠀⠀⠀⠀⠀</a:t>
            </a:r>
            <a:br/>
            <a:r>
              <a:t>⠀⠀⠀⠀⠀⠀⠀⠀⠀⠀⠀⢟⢟⢟⡿⣿⣿⡿⢟⢟⠏⢟⠏⠝⠟⢟⠟⠟⢟⢟⢿⢿⢿⢿⢟⢿⢟⢟⠟⠟⠿⢿⠿⠿⠿⢿⢿⢿⢿⣿⣿⣿⣿⣿⣿⣿⣿⣿⣿⣿⣿⣿⣿⣿⣿⣿⣿⣿⣿⠀⠀⠀⠀⠀⠀⠀⠀⠀⠀⠀⠀</a:t>
            </a:r>
            <a:br/>
            <a:r>
              <a:t>⠀⠀⠀⠀⠀⠀⠀⠀⠀⠀⠀⠑⠑⠑⠑⠘⠛⠙⠑⠑⠑⠀⠀⠀⠀⠐⠐⠑⠑⠁⠑⠑⠑⠑⠑⠑⠑⠑⠀⠀⠐⠐⠑⠐⠀⠐⠐⠐⠑⠑⠑⠑⠑⠙⠙⠑⠃⠑⠘⠙⠙⠙⠛⠛⠛⠛⠛⠛⠛⠀⠀⠀⠀⠀⠀⠀⠀⠀⠀⠀⠀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⠀⠀⠀⠀⠀⠀⠀⠀⠀⠀⠀⣿⣿⣿⣿⣿⣿⣿⣿⣿⣿⣿⣿⣿⣿⣿⣿⣿⣿⣿⣿⣿⣿⣿⣿⣿⢿⢟⢟⢝⢝⢝⢝⢟⢿⣿⣿⣿⣿⣿⣿⣿⣿⣿⣿⣿⣿⣿⣿⣿⣿⣿⣻⣿⣿⣿⣿⣿⣿⠀⠀⠀⠀⠀⠀⠀⠀⠀⠀⠀⠀</a:t>
            </a:r>
            <a:br/>
            <a:r>
              <a:t>⠀⠀⠀⠀⠀⠀⠀⠀⠀⠀⠀⣿⣿⣿⣿⣿⣿⣿⣿⣿⣿⣿⣿⣿⣿⣿⣿⣿⣿⣿⣿⣿⣿⢟⣝⣕⣕⣕⣕⣑⣑⣓⣗⣵⣕⣕⢜⢟⢿⣿⣿⣿⣿⣿⣿⣿⣿⣿⣿⣹⣿⣿⣿⣿⣿⣿⣻⣿⣾⠀⠀⠀⠀⠀⠀⠀⠀⠀⠀⠀⠀</a:t>
            </a:r>
            <a:br/>
            <a:r>
              <a:t>⠀⠀⠀⠀⠀⠀⠀⠀⠀⠀⠀⣿⣿⣿⣿⣿⣿⣿⣿⣿⣿⣿⣿⣿⣿⣿⣿⣿⣿⣿⣿⢟⢕⢕⢝⢝⢝⢝⢝⢝⢝⢝⢝⢝⢑⢝⢳⢧⡕⢝⢿⣿⣿⣿⣿⣿⣿⣿⣿⣿⣿⣿⣿⣿⣿⣿⣿⣿⣿⠀⠀⠀⠀⠀⠀⠀⠀⠀⠀⠀⠀</a:t>
            </a:r>
            <a:br/>
            <a:r>
              <a:t>⠀⠀⠀⠀⠀⠀⠀⠀⠀⠀⠀⣿⣿⣿⣿⣿⣿⣿⣿⣿⣿⣿⣿⣿⣿⣿⣿⣿⣿⡿⢕⢕⢕⢕⢕⢕⢕⢕⢕⢕⢕⢕⢕⢕⢕⢕⢕⢕⢻⣧⡜⢻⣿⣿⣿⣿⣿⣿⣿⣿⣿⣿⣿⣿⣿⣿⣿⣿⣿⠀⠀⠀⠀⠀⠀⠀⠀⠀⠀⠀⠀</a:t>
            </a:r>
            <a:br/>
            <a:r>
              <a:t>⠀⠀⠀⠀⠀⠀⠀⠀⠀⠀⠀⣿⣿⣿⣿⣿⣿⣿⣿⣿⣿⣿⣿⣿⣿⣿⣿⣿⣿⣷⣕⣕⣵⣕⣱⣕⡳⣽⢕⣗⣕⢕⢕⢕⢕⢕⢕⢕⢕⢜⣷⡜⢿⣿⣿⣿⣿⣿⣿⣿⣿⣿⣿⣿⣿⣿⣿⣿⣿⠀⠀⠀⠀⠀⠀⠀⠀⠀⠀⠀⠀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⠀⠀⠀⠀⠀⠀⠀⠀⠀⠀⠀⣿⣿⣿⣿⣿⣿⣿⣿⣿⣿⣿⣿⣿⣿⣿⣿⣿⣿⣿⣿⣿⣿⣿⣿⣿⣫⣨⣱⣷⣿⣵⣷⣵⣕⣕⣕⣕⢕⡕⢸⣯⡼⣿⣿⣿⣿⣿⣿⣿⣿⣿⣿⣿⣿⣿⣿⣿⣿⠀⠀⠀⠀⠀⠀⠀⠀⠀⠀⠀⠀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⠀⠀⠀⠀⠀⠀⠀⠀⠀⠀⠀⣿⣿⣿⣿⣿⣿⣿⣿⣿⣿⣿⣿⣿⣿⣿⣿⣿⣿⣿⣿⣿⣿⣿⣿⣿⣿⣿⣿⣿⣿⣿⣿⣿⣿⣿⣿⣿⣿⣿⣿⣿⣇⣿⣿⣿⣿⣿⣿⣿⣿⣿⣿⣿⣿⣿⣿⣿⣿⠀⠀⠀⠀⠀⠀⠀⠀⠀⠀⠀⠀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⠀⠀⠀⠀⠀⠀⠀⠀⠀⠀⠀⣿⣿⣿⣿⣿⣿⣿⣿⣿⣿⣿⣿⣿⣿⣿⣿⣿⣿⣿⣿⣿⣿⣿⣿⣿⣿⣿⣿⡿⢻⣿⣿⣿⣿⣿⣿⣿⣿⣿⣿⣿⡗⣿⣿⣿⣿⣿⣿⣿⣿⣿⣿⣿⣿⣿⣿⣿⣿⠀⠀⠀⠀⠀⠀⠀⠀⠀⠀⠀⠀</a:t>
            </a:r>
            <a:br/>
            <a:r>
              <a:t>⠀⠀⠀⠀⠀⠀⠀⠀⠀⠀⠀⣿⣿⣿⣿⣿⣿⣿⣿⣿⣿⣿⣿⣿⣿⣿⣿⣿⣿⣿⣿⣿⣿⣿⣿⡏⢕⢅⢁⢁⣼⣿⣿⣿⣿⣿⣿⣿⣿⣿⣿⣿⡇⣿⣿⣿⣿⣿⣿⣿⣿⣿⣿⣿⣿⣿⣿⣿⣿⠀⠀⠀⠀⠀⠀⠀⠀⠀⠀⠀⠀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⠀⠀⠀⠀⠀⠀⠀⠀⠀⠀⠀⣿⣿⣿⣿⣿⣿⣿⣿⣿⣿⣿⣿⣿⣿⣿⣿⣿⣿⣿⣿⣿⣿⣿⣿⣷⢕⢕⢕⣼⣿⣿⣿⣿⣿⣿⣿⣿⣿⣿⣿⣿⡺⣿⣿⣿⣿⣿⣿⣿⣿⣿⣿⣿⣿⣿⣿⣿⣿⠀⠀⠀⠀⠀⠀⠀⠀⠀⠀⠀⠀</a:t>
            </a:r>
            <a:br/>
            <a:r>
              <a:t>⠀⠀⠀⠀⠀⠀⠀⠀⠀⠀⠀⣷⣿⣿⣿⣿⣿⣿⣿⣿⣿⣿⣿⣿⣽⣿⣿⣿⣿⣿⣿⣿⣿⣿⣿⣿⢕⠕⢕⣿⣿⣿⣿⣿⣿⣿⣿⣿⣿⣿⣿⡟⣺⣿⣿⣿⣿⣿⣿⣿⣿⣿⣿⣿⣿⣿⣿⣿⣿⠀⠀⠀⠀⠀⠀⠀⠀⠀⠀⠀⠀</a:t>
            </a:r>
            <a:br/>
            <a:r>
              <a:t>⠀⠀⠀⠀⠀⠀⠀⠀⠀⠀⠀⣿⣿⣿⣿⣿⣿⣿⣿⣿⣿⣿⣿⣿⣿⣿⣿⣿⣿⣿⣿⣿⣿⣿⣿⣿⠑⠁⢕⢿⣿⣿⣿⣿⣿⣿⣿⣿⣿⣿⣿⢇⣿⣿⣿⣿⣿⣿⣿⣿⣿⣿⣿⣿⣿⣿⣿⣿⣿⠀⠀⠀⠀⠀⠀⠀⠀⠀⠀⠀⠀</a:t>
            </a:r>
            <a:br/>
            <a:r>
              <a:t>⠀⠀⠀⠀⠀⠀⠀⠀⠀⠀⠀⣿⣿⣿⣿⣿⣿⣿⣿⣿⣿⣿⣿⣿⣿⣿⣿⣿⣿⣿⣿⣿⣿⣿⣿⡏⠀⠀⠑⢸⣿⣿⣿⣿⣟⣿⣿⣿⣿⣿⣿⢎⣿⣿⣿⣿⣿⣿⣿⣿⣿⣿⣿⣿⣿⣿⣿⣿⣿⠀⠀⠀⠀⠀⠀⠀⠀⠀⠀⠀⠀</a:t>
            </a:r>
            <a:br/>
            <a:r>
              <a:t>⠀⠀⠀⠀⠀⠀⠀⠀⠀⠀⠀⣿⣿⣿⣿⣿⣿⣿⣿⣿⣷⣿⣿⣿⣿⣿⣿⣿⣟⣿⣿⣿⣿⣿⣿⠇⠀⠀⠀⢸⣿⣿⣿⣿⣿⣿⣿⣿⣿⣿⣿⢕⣿⣿⣿⣿⣿⣿⣿⣿⣿⣿⣿⣿⣿⣿⣿⣿⣿⠀⠀⠀⠀⠀⠀⠀⠀⠀⠀⠀⠀</a:t>
            </a:r>
            <a:br/>
            <a:r>
              <a:t>⠀⠀⠀⠀⠀⠀⠀⠀⠀⠀⠀⣿⣿⣿⣿⣿⣿⣿⣿⣿⣿⣿⣿⣿⣿⣿⣿⣿⣿⣿⣿⣿⣿⣿⡟⠀⠀⠠⣴⣾⣿⣿⣿⣿⣿⣿⣿⣿⣿⣿⣿⢕⣿⣿⣿⣿⣿⣿⣿⣿⣿⣿⣿⣿⣿⣿⣿⣿⣿⠀⠀⠀⠀⠀⠀⠀⠀⠀⠀⠀⠀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⠀⠀⠀⠀⠀⠀⠀⠀⠀⠀⠀⣿⣿⣿⣿⣿⣿⣿⣿⣿⣿⣿⣿⣿⣿⣿⣿⣿⣿⣿⣿⣿⣿⣿⡇⠀⠀⠀⠜⢿⣿⣿⣿⣿⣿⣿⣿⣿⣿⣿⣿⢸⣿⣿⣿⣿⣿⣿⣿⣿⣿⣿⣿⣿⣿⣿⣿⣿⣿⠀⠀⠀⠀⠀⠀⠀⠀⠀⠀⠀⠀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⠀⠀⠀⠀⠀⠀⠀⠀⠀⠀⠀⣿⣿⣿⣿⣿⣿⣿⣿⣿⣿⣿⣿⣿⣿⣿⣿⣿⣿⣿⣿⣿⣿⣿⡇⢔⢔⢔⠄⢱⣿⣿⣿⣿⣿⣿⣿⣿⣿⣿⣿⢜⣿⣿⣿⣿⣿⣿⣿⣿⣿⣿⣿⣿⣿⣿⣿⣿⣿⠀⠀⠀⠀⠀⠀⠀⠀⠀⠀⠀⠀</a:t>
            </a:r>
            <a:br/>
            <a:r>
              <a:t>⠀⠀⠀⠀⠀⠀⠀⠀⠀⠀⠀⣿⣿⣿⣿⣿⣿⣿⣿⣿⣿⣿⣿⣿⣿⣿⣿⣿⣷⣷⣿⣿⣿⡟⢗⢕⢕⠁⠀⢸⣿⣿⣿⣿⣿⣿⣿⣿⣿⣿⢿⢕⢿⣿⣿⣿⣿⣿⣿⣿⣿⣿⣿⣿⣿⣿⣿⣿⣿⠀⠀⠀⠀⠀⠀⠀⠀⠀⠀⠀⠀</a:t>
            </a:r>
            <a:br/>
            <a:r>
              <a:t>⠀⠀⠀⠀⠀⠀⠀⠀⠀⠀⠀⣿⣿⣿⣿⣿⣿⣿⣿⣿⣿⣿⣿⣿⣿⣿⣿⣿⣿⣿⣿⣿⣿⣷⣧⣷⡇⠀⢀⢸⣿⣿⣿⣿⣿⣿⣿⣿⣿⢕⢕⢕⣿⣿⣿⣿⣿⣿⣿⣿⣿⣿⣿⣿⣿⣿⣿⡿⣿⠀⠀⠀⠀⠀⠀⠀⠀⠀⠀⠀⠀</a:t>
            </a:r>
            <a:br/>
            <a:r>
              <a:t>⠀⠀⠀⠀⠀⠀⠀⠀⠀⠀⠀⢟⢟⢟⢟⢟⢗⢟⠟⠟⠟⠟⠏⢝⢟⠟⢟⠟⠟⢻⣿⣿⣿⢿⢿⡟⠀⠀⢀⣼⣿⣿⣿⣿⣿⣿⣿⣿⣿⡿⢿⡿⢻⡟⢻⢟⢟⢏⢝⣟⣻⡿⢟⢟⢹⢻⣿⣿⢻⠀⠀⠀⠀⠀⠀⠀⠀⠀⠀⠀⠀</a:t>
            </a:r>
            <a:br/>
            <a:r>
              <a:t>⠀⠀⠀⠀⠀⠀⠀⠀⠀⠀⠀⢕⢕⢕⢕⢕⢕⢕⢕⢕⢕⢕⢕⢕⢕⢕⢕⢕⢱⣿⣿⣿⣿⣿⣿⠁⠀⠀⢱⣿⣿⣿⣿⣿⣿⣿⣿⣿⣿⣵⡕⢕⢕⢔⢔⢔⢄⢅⢄⢄⢄⢄⢄⢀⢜⢝⢕⢜⢝⠀⠀⠀⠀⠀⠀⠀⠀⠀⠀⠀⠀</a:t>
            </a:r>
            <a:br/>
            <a:r>
              <a:t>⠀⠀⠀⠀⠀⠀⠀⠀⠀⠀⠀⠑⠑⠑⠑⠑⠑⠑⠑⠑⠑⠑⠑⠑⠑⠑⠑⠑⠘⠛⠛⠛⠛⠛⠋⠀⠀⠀⠘⠛⠛⠛⠛⠛⠛⠛⠛⠛⠛⠛⠛⠓⠑⠑⠑⠑⠑⠑⠑⠑⠑⠑⠑⠑⠑⠑⠑⠑⠑⠀⠀⠀⠀⠀⠀⠀⠀⠀⠀⠀⠀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⠀⠀⠀⠀⠀⠀⠀⠀⠀⠀⠀⣿⣿⣿⣿⣿⣿⣿⣿⣿⣿⣿⣿⣿⣿⣿⣿⣿⣿⣿⣿⣿⣿⣿⣿⣿⢿⢟⢟⢝⢝⢝⢝⢟⢿⢿⣿⣿⣿⣿⣿⣿⣿⣯⡷⣿⣷⣮⢳⣕⢕⢕⢜⢗⢇⢕⢕⢕⢕⠀⠀⠀⠀⠀⠀⠀⠀⠀⠀⠀⠀</a:t>
            </a:r>
            <a:br/>
            <a:r>
              <a:t>⠀⠀⠀⠀⠀⠀⠀⠀⠀⠀⠀⣿⣿⣿⣿⣿⣿⣿⣿⣿⣿⣿⣿⣿⣿⣿⣿⣿⣿⣿⣿⣿⣿⢟⣝⣵⣵⣕⣕⣕⣕⣓⣗⣵⢕⣕⢜⢟⢿⣿⣿⣿⣿⣿⣿⣿⣿⣟⢻⣸⡿⣷⣮⣿⣯⡝⡹⢵⣵⠀⠀⠀⠀⠀⠀⠀⠀⠀⠀⠀⠀</a:t>
            </a:r>
            <a:br/>
            <a:r>
              <a:t>⠀⠀⠀⠀⠀⠀⠀⠀⠀⠀⠀⣿⣿⣿⣿⣿⣿⣿⣿⣿⣿⣿⣿⣿⣿⣿⣿⣿⣿⣿⣿⢏⢕⢕⢜⢕⢕⢝⢝⢝⢝⢝⢝⢝⢕⢜⢗⢧⡕⢝⢿⣿⣿⣿⣿⣿⣿⣿⣿⣿⣾⣿⣿⣿⣿⣾⣷⣷⣿⠀⠀⠀⠀⠀⠀⠀⠀⠀⠀⠀⠀</a:t>
            </a:r>
            <a:br/>
            <a:r>
              <a:t>⠀⠀⠀⠀⠀⠀⠀⠀⠀⠀⠀⣿⣿⣿⣿⣿⣿⣿⣿⣿⣿⣿⣿⣿⣿⣿⣿⣿⣿⡟⢝⢕⢕⢕⢕⢕⢕⢕⢕⢕⢕⢕⢕⢕⢕⢕⢕⢕⢻⣷⡜⢻⣿⣿⣿⣿⣿⣿⣿⣿⣿⣿⣿⣿⣿⣷⣾⣿⣿⠀⠀⠀⠀⠀⠀⠀⠀⠀⠀⠀⠀</a:t>
            </a:r>
            <a:br/>
            <a:r>
              <a:t>⠀⠀⠀⠀⠀⠀⠀⠀⠀⠀⠀⣿⣿⣿⣿⣿⣿⣿⣿⣿⣿⣿⣿⣿⣿⣿⣿⣿⣿⣗⣕⣇⣵⣵⣵⣕⣾⡯⢕⢣⣕⢕⢕⢕⢕⢕⢕⢕⢕⢜⣷⡕⢿⣿⣿⣿⣿⣿⣿⣿⣿⣿⣿⣿⣿⣿⣿⣿⣿⠀⠀⠀⠀⠀⠀⠀⠀⠀⠀⠀⠀</a:t>
            </a:r>
            <a:br/>
            <a:r>
              <a:t>⠀⠀⠀⠀⠀⠀⠀⠀⠀⠀⠀⣿⣿⣿⣿⣿⣿⣿⣿⣿⣿⣿⣿⣿⣿⣿⣿⣿⣿⣿⣿⣿⣿⣿⣧⣿⣵⣥⣴⣷⣿⣵⣷⣵⣕⣕⣕⣕⢕⢕⢸⣷⡸⣿⣿⣿⣿⣿⣿⣿⣿⣿⣿⣿⣿⣿⣿⣿⣿⠀⠀⠀⠀⠀⠀⠀⠀⠀⠀⠀⠀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⠀⠀⠀⠀⠀⠀⠀⠀⠀⠀⠀⣿⣿⣿⣿⣿⣿⣿⣿⣿⣿⣿⣿⣿⣿⣿⣿⣿⣿⣿⣿⣿⣿⣿⣿⡿⢻⣿⡿⡿⣿⣿⣿⣿⣿⣿⣿⣿⣿⣿⣿⣿⡇⣿⣿⣿⣿⣿⣿⣿⣿⣿⣿⣿⣿⣿⣿⣿⣿⠀⠀⠀⠀⠀⠀⠀⠀⠀⠀⠀⠀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⠀⠀⠀⠀⠀⠀⠀⠀⠀⠀⠀⣿⣿⣿⣿⣿⣿⣿⣿⣿⣿⣿⣿⣿⣿⣿⣿⣿⣿⣿⣿⣿⣿⣿⣿⡇⢕⢕⠀⢠⣿⣿⣿⣿⣿⣿⣿⣿⣿⣿⣿⣿⡇⣿⣿⣿⣿⣿⣿⣿⣿⣿⣿⣿⣿⣿⣿⣿⣿⠀⠀⠀⠀⠀⠀⠀⠀⠀⠀⠀⠀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⠀⠀⠀⠀⠀⠀⠀⠀⠀⠀⠀⣿⣿⣿⣿⣿⣿⣿⣿⣿⣿⣿⣿⣿⣿⣿⣿⣿⣿⣿⣿⣿⣿⣿⣿⣇⠑⢕⢱⣿⣿⣿⣿⣿⣿⣿⣿⣿⣿⣿⣿⣿⢟⣿⣿⣿⣿⣿⣿⣿⣿⣿⣿⣿⣿⣿⣿⣿⣿⠀⠀⠀⠀⠀⠀⠀⠀⠀⠀⠀⠀</a:t>
            </a:r>
            <a:br/>
            <a:r>
              <a:t>⠀⠀⠀⠀⠀⠀⠀⠀⠀⠀⠀⣷⣿⣿⣿⣿⣿⣿⣿⣿⣿⣿⣿⣿⣿⣿⣿⣿⣿⣿⣿⣿⣿⣿⣿⣿⠀⠕⢸⣿⣿⣿⣿⣿⣿⣿⣿⣿⣿⣿⣿⡟⣸⣿⣿⣿⣿⣿⣿⣿⣿⣿⣿⣿⣿⣿⣿⣿⣿⠀⠀⠀⠀⠀⠀⠀⠀⠀⠀⠀⠀</a:t>
            </a:r>
            <a:br/>
            <a:r>
              <a:t>⠀⠀⠀⠀⠀⠀⠀⠀⠀⠀⠀⣿⣿⣿⣿⣿⣿⣿⣿⣿⣿⣿⣿⣿⣿⣿⣿⣿⣿⣿⣿⣿⣿⣿⣿⡇⠀⢑⢜⣿⣿⣿⣿⣿⣿⣿⣿⣿⣿⣿⣿⢇⣿⣿⣿⣿⣿⣿⣿⣿⣿⣿⣿⣿⣿⣿⣿⣿⣿⠀⠀⠀⠀⠀⠀⠀⠀⠀⠀⠀⠀</a:t>
            </a:r>
            <a:br/>
            <a:r>
              <a:t>⠀⠀⠀⠀⠀⠀⠀⠀⠀⠀⠀⣿⣿⣿⣿⣿⣿⣿⣿⣿⣿⣿⣿⣿⣿⣿⣿⣿⣿⣿⣿⣿⣿⣿⣿⠇⠀⠀⠀⢹⣿⣿⣿⣿⣟⣿⣿⣿⣿⣿⣿⢕⣿⣿⣿⣿⣿⣿⣿⣿⣿⣿⣿⣿⣿⣿⣿⣿⣿⠀⠀⠀⠀⠀⠀⠀⠀⠀⠀⠀⠀</a:t>
            </a:r>
            <a:br/>
            <a:r>
              <a:t>⠀⠀⠀⠀⠀⠀⠀⠀⠀⠀⠀⣿⣿⣿⣿⣿⣿⣿⣿⣿⣿⣿⣿⣿⣿⣿⣿⣿⣿⣿⣿⣿⣿⣿⡿⠀⠀⠀⠀⢸⣿⣿⣿⣿⣿⣿⣿⣿⣿⣿⣿⢕⣿⣿⣿⣿⣿⣿⣿⣿⣿⣿⣿⣿⣿⣿⣿⣿⣿⠀⠀⠀⠀⠀⠀⠀⠀⠀⠀⠀⠀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⠀⠀⠀⠀⠀⠀⠀⠀⠀⠀⠀⣿⣿⣿⣿⣿⣿⣿⣿⣿⣿⣿⣿⣿⣿⣿⣿⣿⣿⣿⣿⣿⣿⣿⡇⠀⠀⠐⣰⣼⣿⣿⣿⣿⣿⣿⣿⣿⣿⣿⣿⢕⣿⣿⣿⣿⣿⣿⣿⣿⣿⣿⣿⣿⣿⣿⣿⣿⣿⠀⠀⠀⠀⠀⠀⠀⠀⠀⠀⠀⠀</a:t>
            </a:r>
            <a:br/>
            <a:r>
              <a:t>⠀⠀⠀⠀⠀⠀⠀⠀⠀⠀⠀⣿⣿⣿⣿⣿⣿⣿⣿⣿⣿⣿⣿⣿⣿⣿⣿⣿⣿⣿⣿⣿⣿⣿⢕⠀⠀⠀⠘⢿⣿⣿⣿⣿⣿⣿⣿⣿⣿⣿⣿⢸⣿⣿⣿⣿⣿⣿⣿⣿⣿⣿⣿⣿⣿⣿⣿⣿⣿⠀⠀⠀⠀⠀⠀⠀⠀⠀⠀⠀⠀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⠀⠀⠀⠀⠀⠀⠀⠀⠀⠀⠀⣿⣿⣿⣿⣿⣿⣿⣿⣿⣿⣿⣿⣿⣿⣿⣿⣿⣿⣿⣿⣿⣿⡿⡔⢄⢔⠐⠀⢸⣿⣿⣿⣿⣿⣿⣿⣿⣿⣿⣿⢼⣿⣿⣿⣿⣿⣿⣿⣿⣿⣿⣿⣿⣿⣿⣿⣿⣿⠀⠀⠀⠀⠀⠀⠀⠀⠀⠀⠀⠀</a:t>
            </a:r>
            <a:br/>
            <a:r>
              <a:t>⠀⠀⠀⠀⠀⠀⠀⠀⠀⠀⠀⣿⣿⣿⣿⣿⣿⣿⣿⣿⣿⣿⣿⣿⣿⣿⣿⣿⣷⣿⣾⣿⣿⡇⢗⢕⢜⠀⠀⢸⣿⣿⣿⣿⣿⣿⣿⣿⣿⣿⢿⢜⣿⣿⣿⣿⣿⣿⣿⣿⣿⣿⣿⣿⣿⣿⣿⣿⣿⠀⠀⠀⠀⠀⠀⠀⠀⠀⠀⠀⠀</a:t>
            </a:r>
            <a:br/>
            <a:r>
              <a:t>⠀⠀⠀⠀⠀⠀⠀⠀⠀⠀⠀⣿⣿⣿⣿⣿⣿⣿⣿⣿⣿⣿⣿⣿⣿⣿⣿⣿⣿⣿⣿⣿⣿⣷⣵⣧⠔⠀⠀⢸⣿⣿⣿⣿⣿⣿⣿⣿⣯⡕⢕⢜⣿⣿⣿⣿⣿⣿⣿⣿⣿⣿⣿⣿⣿⣿⣿⡿⣿⠀⠀⠀⠀⠀⠀⠀⠀⠀⠀⠀⠀</a:t>
            </a:r>
            <a:br/>
            <a:r>
              <a:t>⠀⠀⠀⠀⠀⠀⠀⠀⠀⠀⠀⢟⢟⢟⢟⢟⢟⢟⠟⢟⠟⠟⢏⢟⢟⢟⢟⢟⠟⢻⣿⣿⣿⢿⣝⡇⠀⠀⠄⣾⣿⣿⣿⣿⣿⣿⣿⣿⣿⡿⢿⢿⢿⣟⣿⢿⢟⣯⢝⣿⣻⣿⣿⣿⣿⣿⣿⣿⣿⠀⠀⠀⠀⠀⠀⠀⠀⠀⠀⠀⠀</a:t>
            </a:r>
            <a:br/>
            <a:r>
              <a:t>⠀⠀⠀⠀⠀⠀⠀⠀⠀⠀⠀⢕⢕⢕⢕⢕⢕⢕⢕⢕⢕⢕⢕⢕⢕⢕⢕⢕⢕⣿⣿⣿⣿⣿⣿⠁⠀⠀⢱⣿⣿⣿⣿⣿⣿⣿⣿⣿⣿⣵⣕⢕⢕⢔⢔⢔⢔⢕⢅⢔⢔⢔⢄⢄⢘⢝⢝⢽⢝⠀⠀⠀⠀⠀⠀⠀⠀⠀⠀⠀⠀</a:t>
            </a:r>
            <a:br/>
            <a:r>
              <a:t>⠀⠀⠀⠀⠀⠀⠀⠀⠀⠀⠀⠑⠑⠑⠑⠑⠑⠑⠑⠑⠑⠑⠑⠑⠑⠑⠑⠑⠚⠛⠛⠛⠛⠛⠛⠀⠀⠀⠑⠛⠛⠛⠛⠛⠛⠛⠛⠛⠛⠛⠓⠓⠓⠑⠑⠑⠑⠑⠑⠑⠑⠑⠑⠑⠑⠑⠑⠑⠑⠀⠀⠀⠀⠀⠀⠀⠀⠀⠀⠀⠀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⠀⠀⠀⠀⠀⠀⠀⠀⠀⠀⠀⣿⣿⣿⣿⣿⣿⣿⣿⣿⣿⣿⣿⣿⣿⣿⣿⣿⣿⣿⣿⣿⣿⣿⣿⡿⢿⢟⢟⢝⢝⢝⢝⢟⢿⢿⣟⣿⣿⣿⣿⣿⣿⣿⣿⣿⣿⣿⣿⣿⣻⡾⣻⣿⡿⢿⢳⣗⢯⠀⠀⠀⠀⠀⠀⠀⠀⠀⠀⠀⠀</a:t>
            </a:r>
            <a:br/>
            <a:r>
              <a:t>⠀⠀⠀⠀⠀⠀⠀⠀⠀⠀⠀⣿⣿⣿⣿⣿⣿⣿⣿⣿⣿⣿⣿⣿⣿⣿⣿⣿⣿⣿⣿⣿⡿⢟⣕⣵⣵⣕⣕⣕⣕⣓⣗⣵⣕⡕⢜⢟⢿⣿⣿⣿⣿⣿⣿⣿⣿⣟⢿⣸⣷⣷⣾⣿⣽⣿⣹⣵⣷⠀⠀⠀⠀⠀⠀⠀⠀⠀⠀⠀⠀</a:t>
            </a:r>
            <a:br/>
            <a:r>
              <a:t>⠀⠀⠀⠀⠀⠀⠀⠀⠀⠀⠀⣿⣿⣿⣿⣿⣿⣿⣿⣿⣿⣿⣿⣿⣿⣿⣿⣿⣿⣿⡿⢟⢕⢕⢕⢕⢜⢝⢝⠝⢝⢝⢝⢝⢑⢜⢳⣧⡕⢝⢿⣿⣿⣿⣿⣿⣿⣿⣿⣿⣿⣿⣿⣿⣿⣿⣿⣿⣿⠀⠀⠀⠀⠀⠀⠀⠀⠀⠀⠀⠀</a:t>
            </a:r>
            <a:br/>
            <a:r>
              <a:t>⠀⠀⠀⠀⠀⠀⠀⠀⠀⠀⠀⣿⣿⣿⣿⣿⣿⣿⣿⣿⣿⣿⣿⣿⣿⣿⣿⣿⣿⢟⢕⢕⢕⢕⢕⢕⢕⢕⢕⢕⢕⢕⢕⢕⢕⢕⢕⢜⢻⣧⢜⢻⣿⣿⣿⣿⣿⣿⣿⣿⣿⣿⣿⣿⣿⣷⣿⣿⣿⠀⠀⠀⠀⠀⠀⠀⠀⠀⠀⠀⠀</a:t>
            </a:r>
            <a:br/>
            <a:r>
              <a:t>⠀⠀⠀⠀⠀⠀⠀⠀⠀⠀⠀⣿⣿⣿⣿⣿⣿⣿⣿⣿⣿⣿⣿⣿⣿⣿⣿⣿⣿⣵⣕⣕⣕⣕⣱⣱⣞⡯⢕⢇⣕⢕⢕⢕⢕⢕⢕⢕⢕⢜⣷⢜⢽⣿⣿⣿⣿⣿⣿⣿⣿⣿⣿⣿⣿⣯⣿⣿⣿⠀⠀⠀⠀⠀⠀⠀⠀⠀⠀⠀⠀</a:t>
            </a:r>
            <a:br/>
            <a:r>
              <a:t>⠀⠀⠀⠀⠀⠀⠀⠀⠀⠀⠀⣿⣿⣿⣿⣿⣿⣿⣿⣿⣿⣿⣿⣿⣿⣿⣿⣿⣿⣿⣿⣿⣿⣿⣿⣿⣵⣴⣵⣾⣿⣵⣷⣧⣕⣕⣕⣕⡕⣕⢽⣇⢸⣿⣿⣿⣿⣿⣿⣿⣿⣿⣿⣿⣿⣿⣿⣿⣿⠀⠀⠀⠀⠀⠀⠀⠀⠀⠀⠀⠀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⠀⠀⠀⠀⠀⠀⠀⠀⠀⠀⠀⣿⣿⣿⣿⣿⣿⣿⣿⣿⣿⣿⣿⣿⣿⣿⣿⣿⣿⣿⣿⣿⣿⣿⣿⣿⣿⣟⣿⣿⣿⣿⣿⣿⣿⣿⣿⣿⣿⣿⣿⣿⡕⣿⣿⣿⣿⣿⣿⣿⣿⣿⣿⣿⣿⣿⣿⣿⣿⠀⠀⠀⠀⠀⠀⠀⠀⠀⠀⠀⠀</a:t>
            </a:r>
            <a:br/>
            <a:r>
              <a:t>⠀⠀⠀⠀⠀⠀⠀⠀⠀⠀⠀⣿⣿⣿⣿⣻⣿⣿⣿⣿⣿⣿⣿⣿⣿⣿⣿⣿⣿⣿⣿⣿⣿⣿⣿⣿⣿⣿⡿⣿⣿⣿⣿⣿⣿⣿⣿⣿⣿⣿⣿⣿⡇⣿⣿⣿⣿⣿⣿⣿⣿⣿⣿⣿⣿⣿⣿⣿⣿⠀⠀⠀⠀⠀⠀⠀⠀⠀⠀⠀⠀</a:t>
            </a:r>
            <a:br/>
            <a:r>
              <a:t>⠀⠀⠀⠀⠀⠀⠀⠀⠀⠀⠀⣿⣿⣿⣿⣿⣿⣿⣿⣧⣻⣿⣿⢿⣿⣿⣿⣿⣿⣿⣿⣿⣿⣿⣿⢯⢿⣿⡿⢟⣿⣿⣿⣿⣿⣿⣿⣿⣿⣿⣿⣿⡇⣿⣿⣿⣿⣿⣿⣿⣿⣿⣿⣿⣿⣿⣿⣿⣿⠀⠀⠀⠀⠀⠀⠀⠀⠀⠀⠀⠀</a:t>
            </a:r>
            <a:br/>
            <a:r>
              <a:t>⠀⠀⠀⠀⠀⠀⠀⠀⠀⠀⠀⣿⣿⣿⣿⣿⣿⣿⣿⣽⣿⣿⣿⣿⣿⣿⣿⣿⣿⣿⣿⣿⣿⣿⣿⢕⢕⢄⠀⣱⣿⣿⣿⣿⣿⣿⣿⣿⣿⣿⣿⣿⣇⣿⣿⣿⣿⣿⣿⣿⣿⣿⣿⣿⣿⣿⣿⣿⣿⠀⠀⠀⠀⠀⠀⠀⠀⠀⠀⠀⠀</a:t>
            </a:r>
            <a:br/>
            <a:r>
              <a:t>⠀⠀⠀⠀⠀⠀⠀⠀⠀⠀⠀⣿⣿⣿⣿⣿⣿⣿⣿⣿⣿⣽⣿⣿⣿⣿⣿⣿⣿⣿⣿⣿⣿⣿⣿⡔⠕⢕⢱⣿⣿⣿⣿⣿⣿⣿⣿⣿⣿⣿⣿⣿⢺⣿⣿⣿⣿⣿⣿⣿⣿⣿⣿⣿⣿⣿⣿⣿⣿⠀⠀⠀⠀⠀⠀⠀⠀⠀⠀⠀⠀</a:t>
            </a:r>
            <a:br/>
            <a:r>
              <a:t>⠀⠀⠀⠀⠀⠀⠀⠀⠀⠀⠀⣷⣿⣷⣷⣿⣿⣿⣿⣯⣿⣿⣿⣿⣽⣿⣿⣿⣿⣿⣿⣿⣿⣿⣿⢇⠐⢕⣾⣿⣿⣿⣿⣿⣿⣿⣿⣿⣿⣿⣿⡟⣸⣿⣿⣿⣿⣿⣿⣿⣿⣿⣿⣿⣿⣿⣿⣿⣿⠀⠀⠀⠀⠀⠀⠀⠀⠀⠀⠀⠀</a:t>
            </a:r>
            <a:br/>
            <a:r>
              <a:t>⠀⠀⠀⠀⠀⠀⠀⠀⠀⠀⠀⣿⣿⣿⣿⣿⣿⣿⣿⣿⣿⣿⣿⣿⣿⣿⣿⣿⣿⣿⣿⣿⣿⣿⣿⠑⠀⢑⢸⣿⣿⣿⣿⣿⣿⣿⣿⣿⣿⣿⣿⢇⣿⣿⣿⣿⣿⣿⣿⣿⣿⣿⣿⣿⣿⣿⣿⣿⣿⠀⠀⠀⠀⠀⠀⠀⠀⠀⠀⠀⠀</a:t>
            </a:r>
            <a:br/>
            <a:r>
              <a:t>⠀⠀⠀⠀⠀⠀⠀⠀⠀⠀⠀⣿⣿⣿⣿⣿⣿⣿⣿⣿⣿⣿⣿⣿⡿⣾⣿⣿⣿⣿⣻⣿⣿⣿⡟⠀⠀⠀⠁⣿⣿⣿⣿⣿⢻⣿⣿⣿⣿⣿⣿⢱⣿⣿⣿⣿⣿⣿⣿⣿⣿⣿⣿⣿⣿⣿⣿⣿⣿⠀⠀⠀⠀⠀⠀⠀⠀⠀⠀⠀⠀</a:t>
            </a:r>
            <a:br/>
            <a:r>
              <a:t>⠀⠀⠀⠀⠀⠀⠀⠀⠀⠀⠀⣿⣿⣿⣿⣿⣿⣿⣿⣿⣯⣿⢿⣯⣿⣿⣿⣿⣿⣷⣿⣿⣿⣿⡇⠀⠀⠀⠀⣿⣿⣿⣿⣿⣾⣿⣿⣿⣿⣿⣿⢱⣿⣿⣿⣿⣿⣿⣿⣿⣿⣿⣿⣿⣿⣿⣿⣿⣿⠀⠀⠀⠀⠀⠀⠀⠀⠀⠀⠀⠀</a:t>
            </a:r>
            <a:br/>
            <a:r>
              <a:t>⠀⠀⠀⠀⠀⠀⠀⠀⠀⠀⠀⣿⣿⣿⣿⣿⣿⣿⣿⣿⣿⣿⣿⣿⣿⣿⣿⣿⣿⣿⣿⣿⣿⣿⠕⠀⠐⠀⣂⣾⣿⣿⣿⣿⣿⣿⣿⣿⣿⣿⣿⢸⣿⣿⣿⣿⣿⣿⣿⣿⣿⣿⣿⣿⣿⣿⣿⣿⣿⠀⠀⠀⠀⠀⠀⠀⠀⠀⠀⠀⠀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⠀⠀⠀⠀⠀⠀⠀⠀⠀⠀⠀⣿⣿⣿⣿⣿⣿⣿⣿⣿⣿⣿⣿⣿⣿⣿⣿⣿⣿⣿⣿⣿⣿⣿⠀⠀⠀⠀⠘⢿⣿⣿⣿⣿⣿⣿⣿⣿⣿⣿⣿⢸⣿⣿⣿⣿⣿⣿⣿⣿⣿⣿⣿⣿⣿⣿⣿⣿⣿⠀⠀⠀⠀⠀⠀⠀⠀⠀⠀⠀⠀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⠀⠀⠀⠀⠀⠀⠀⠀⠀⠀⠀⣿⣿⣿⣿⣿⣿⣿⣿⣿⣿⣿⣿⣿⣿⣿⣿⣿⣿⣿⣿⣿⣿⡿⡄⢄⢄⠀⠐⢸⣿⣿⣿⣿⣿⣿⣿⣿⣿⣿⣿⢸⣿⣿⣿⣿⣿⣿⣿⣿⣿⣿⣿⣿⣿⣿⣿⣿⣿⠀⠀⠀⠀⠀⠀⠀⠀⠀⠀⠀⠀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⠀⠀⠀⠀⠀⠀⠀⠀⠀⠀⠀⣿⣿⣿⣿⣿⣿⣿⣿⣿⣿⣿⣿⣿⣿⣿⣿⣿⣷⣿⣿⣿⣿⡇⢧⢕⠑⠀⠀⢸⣿⣿⣿⣿⣿⣿⣿⣿⣿⣿⢟⢺⣿⣿⣿⣿⣿⣿⣿⣿⣿⣿⣿⣿⣿⣿⣿⣿⣿⠀⠀⠀⠀⠀⠀⠀⠀⠀⠀⠀⠀</a:t>
            </a:r>
            <a:br/>
            <a:r>
              <a:t>⠀⠀⠀⠀⠀⠀⠀⠀⠀⠀⠀⣿⣿⣿⣿⣿⣿⣿⣿⣿⣿⣿⣿⣿⣿⣿⣿⣿⣿⣿⣿⣿⣿⣧⣵⣕⠀⠀⠀⣿⣿⣿⣿⣿⣿⣿⣿⣿⣏⡕⢕⢜⣿⣿⣿⣿⣿⣿⣿⣿⣿⣿⣿⣿⣿⣿⣿⣿⣿⠀⠀⠀⠀⠀⠀⠀⠀⠀⠀⠀⠀</a:t>
            </a:r>
            <a:br/>
            <a:r>
              <a:t>⠀⠀⠀⠀⠀⠀⠀⠀⠀⠀⠀⢟⠟⢟⢟⢟⢟⢟⢟⢟⠟⢟⢏⢟⢟⢟⢟⢟⢟⢻⣿⣿⣿⣿⢯⡇⠀⠀⢐⣿⣿⣿⣿⣿⣿⣿⣿⣿⣿⢿⢿⢿⢿⣿⣿⡿⢿⣯⣕⣿⣻⣿⣿⣿⣿⣿⣿⣿⣿⠀⠀⠀⠀⠀⠀⠀⠀⠀⠀⠀⠀</a:t>
            </a:r>
            <a:br/>
            <a:r>
              <a:t>⠀⠀⠀⠀⠀⠀⠀⠀⠀⠀⠀⢕⢕⢕⢕⢕⢕⢕⢕⢕⢕⢕⢕⢕⢕⢕⢕⢕⢕⣿⣿⣿⣿⣿⣿⠃⠀⠀⢕⣿⣿⣿⣿⣿⣿⣿⣿⣿⣿⣧⣕⢕⢕⢕⢔⢔⢔⢕⢔⢅⢔⢄⢄⢐⢜⢝⢝⢜⢝⠀⠀⠀⠀⠀⠀⠀⠀⠀⠀⠀⠀</a:t>
            </a:r>
            <a:br/>
            <a:r>
              <a:t>⠀⠀⠀⠀⠀⠀⠀⠀⠀⠀⠀⠑⠑⠑⠑⠑⠑⠑⠑⠑⠑⠑⠑⠑⠑⠑⠑⠑⠘⠛⠛⠛⠛⠛⠛⠀⠀⠀⠑⠛⠛⠛⠛⠛⠛⠛⠛⠛⠛⠛⠛⠓⠓⠓⠑⠑⠓⠑⠑⠑⠑⠑⠑⠑⠑⠑⠑⠑⠑⠀⠀⠀⠀⠀⠀⠀⠀⠀⠀⠀⠀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⠀⠀⠀⠀⠀⠀⠀⠀⠀⠀⠀⣿⣿⣿⣿⣿⣿⣿⣿⣿⣿⣿⣿⣿⣿⣿⣿⣿⣿⣿⣿⣿⣿⣿⣿⣿⢿⢟⢏⢝⢝⢝⢝⢟⢿⢿⣿⣿⣿⣿⣿⣿⣿⣿⣿⣿⣿⣿⣿⣽⣷⡟⢻⣿⡿⢿⣳⣿⢧⠀⠀⠀⠀⠀⠀⠀⠀⠀⠀⠀⠀</a:t>
            </a:r>
            <a:br/>
            <a:r>
              <a:t>⠀⠀⠀⠀⠀⠀⠀⠀⠀⠀⠀⣿⣿⣿⣿⣿⣿⣿⣿⣿⣿⣿⣿⣿⣿⣿⣿⣿⣿⣿⣿⣿⡿⢏⣱⣧⣵⣥⣕⣅⣕⣗⣳⣵⢕⡕⢜⢟⢿⣿⣿⣿⣿⣿⣿⣿⣿⣿⣷⣻⣷⣷⣿⣿⣿⣿⣹⣷⣾⠀⠀⠀⠀⠀⠀⠀⠀⠀⠀⠀⠀</a:t>
            </a:r>
            <a:br/>
            <a:r>
              <a:t>⠀⠀⠀⠀⠀⠀⠀⠀⠀⠀⠀⣿⣿⣿⣿⣿⣿⣿⣿⣿⣿⣿⣿⣿⣿⣿⣿⣿⣿⣿⡟⢝⢕⢕⢕⢕⢕⢕⢕⢜⢝⢝⢝⢝⢔⢝⢳⣧⡕⢻⣿⣿⣿⣿⣿⣿⣿⣿⣿⣿⣿⣿⣿⣿⣿⣿⣿⣿⣿⠀⠀⠀⠀⠀⠀⠀⠀⠀⠀⠀⠀</a:t>
            </a:r>
            <a:br/>
            <a:r>
              <a:t>⠀⠀⠀⠀⠀⠀⠀⠀⠀⠀⠀⣿⣿⣿⣿⣿⣿⣿⣿⣿⣿⣿⣿⣿⣿⣿⣿⣿⣿⢟⢕⢕⢕⢕⢕⢕⢕⢕⢕⢕⢕⢕⢕⢕⢕⢕⢕⢜⢻⣇⡜⢻⣿⣿⣿⣿⣿⣿⣿⣿⣿⣿⣿⣿⣿⣿⣿⣿⣿⠀⠀⠀⠀⠀⠀⠀⠀⠀⠀⠀⠀</a:t>
            </a:r>
            <a:br/>
            <a:r>
              <a:t>⠀⠀⠀⠀⠀⠀⠀⠀⠀⠀⠀⣿⣿⣿⣿⣿⣿⣿⣿⣿⣿⣿⣿⣿⣿⣿⣿⣿⣯⣷⣱⣕⣇⡕⣱⣱⣾⢵⢇⢇⡕⢕⢕⢕⢕⢕⢕⢕⢕⢜⣧⢜⢿⣿⣿⣿⣿⣿⣿⣿⣿⣿⣿⣿⣿⣿⣿⣿⣿⠀⠀⠀⠀⠀⠀⠀⠀⠀⠀⠀⠀</a:t>
            </a:r>
            <a:br/>
            <a:r>
              <a:t>⠀⠀⠀⠀⠀⠀⠀⠀⠀⠀⠀⣿⣿⣿⣿⣿⣿⣿⣿⣿⣿⣿⣿⣿⣿⣿⣿⣿⣿⣿⣿⣿⣿⣿⣹⣿⣥⣥⣵⣾⣿⣵⣷⣷⣕⣕⣕⣕⢱⣕⢹⣧⢸⣿⣿⣿⣿⣿⣿⣿⣿⣿⣿⣿⣿⣿⣿⣿⣿⠀⠀⠀⠀⠀⠀⠀⠀⠀⠀⠀⠀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⠀⠀⠀⠀⠀⠀⠀⠀⠀⠀⠀⣿⣿⣿⣿⣿⣿⣿⣿⣿⣿⣿⣿⣿⣿⣿⣿⣿⣿⣿⣿⣿⣿⣿⣿⣿⣿⣟⣿⣿⣿⣿⣿⣿⣿⣿⣿⣿⣿⣿⣿⣿⢜⣿⣿⣿⣿⣿⣿⣿⣿⣿⣿⣿⣿⣿⣿⣿⣿⠀⠀⠀⠀⠀⠀⠀⠀⠀⠀⠀⠀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⠀⠀⠀⠀⠀⠀⠀⠀⠀⠀⠀⣿⣿⣿⣿⣿⣿⣿⣿⣿⣿⣿⣿⣿⣿⣿⣿⣿⣿⣿⣿⣿⣿⣿⣿⣿⣿⣿⣿⣿⣿⣿⣿⣿⣿⣿⣿⣿⣿⣿⣿⣿⡇⣿⣿⣿⣿⣿⣿⣿⣿⣿⣿⣿⣿⣿⣿⣿⣿⠀⠀⠀⠀⠀⠀⠀⠀⠀⠀⠀⠀</a:t>
            </a:r>
            <a:br/>
            <a:r>
              <a:t>⠀⠀⠀⠀⠀⠀⠀⠀⠀⠀⠀⣿⣿⣿⣿⣿⣿⣿⣿⣿⢟⣿⣿⣿⣿⣿⣿⣿⣿⣿⣿⣿⣿⣿⣿⢻⣿⣿⣿⢿⣿⣿⣿⣿⣿⣿⣿⣿⣿⣿⣿⣿⡳⣿⣿⣿⣿⣿⣿⣿⣿⣿⣿⣿⣿⣿⣿⣿⣿⠀⠀⠀⠀⠀⠀⠀⠀⠀⠀⠀⠀</a:t>
            </a:r>
            <a:br/>
            <a:r>
              <a:t>⠀⠀⠀⠀⠀⠀⠀⠀⠀⠀⠀⣿⣿⣿⣿⣿⣿⣿⣿⣿⣿⣿⣿⣿⣿⣿⣿⣿⣿⣿⣿⣿⣿⣿⡏⢔⠕⢁⢁⣸⣿⣿⣿⣿⣿⣿⣿⣿⣿⣿⣿⣿⣱⣿⣿⣿⣿⣿⣿⣿⣿⣿⣿⣿⣿⣿⣿⣿⣿⠀⠀⠀⠀⠀⠀⠀⠀⠀⠀⠀⠀</a:t>
            </a:r>
            <a:br/>
            <a:r>
              <a:t>⠀⠀⠀⠀⠀⠀⠀⠀⠀⠀⠀⣿⣿⣿⣿⣿⣿⣿⣿⣿⣿⣿⣿⣿⣿⣿⣿⣿⣿⣿⣿⣿⣿⣿⣧⠑⠕⢕⣼⣿⣿⣿⣿⣿⣿⣿⣿⣿⣿⣿⣿⣿⢺⣿⣿⣿⣿⣿⣿⣿⣿⣿⣿⣿⣿⣿⣿⣿⣿⠀⠀⠀⠀⠀⠀⠀⠀⠀⠀⠀⠀</a:t>
            </a:r>
            <a:br/>
            <a:r>
              <a:t>⠀⠀⠀⠀⠀⠀⠀⠀⠀⠀⠀⣷⣿⣷⣾⣿⣿⣷⣿⣯⣿⣿⣿⣿⣿⣿⣿⣿⣿⣿⣿⣿⣿⣿⣿⠀⠀⢕⣿⣿⣿⣿⣿⣿⣿⣿⣿⣿⣿⣿⣿⢟⣸⣿⣿⣿⣿⣿⣿⣿⣿⣿⣿⣿⣿⣿⣿⣿⣿⠀⠀⠀⠀⠀⠀⠀⠀⠀⠀⠀⠀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⠀⠀⠀⠀⠀⠀⠀⠀⠀⠀⠀⣿⣿⣿⣿⣿⣿⣿⣿⣿⣿⣿⣿⣿⣿⣿⣿⣿⣿⣿⣿⣿⣿⣿⡇⠀⠀⠁⢿⣿⣿⣿⣿⣿⣿⣿⣿⣿⣿⣿⣿⢕⣿⣿⣿⣿⣿⣿⣿⣿⣿⣿⣿⣿⣿⣿⣿⣿⣿⠀⠀⠀⠀⠀⠀⠀⠀⠀⠀⠀⠀</a:t>
            </a:r>
            <a:br/>
            <a:r>
              <a:t>⠀⠀⠀⠀⠀⠀⠀⠀⠀⠀⠀⣿⣿⣿⣿⣿⣿⣿⣿⣿⣿⣿⣿⣿⣿⣿⣿⣿⣿⡿⢫⣿⣿⣿⡇⠀⠀⠀⢸⣿⣿⣿⣿⣿⣿⣿⣿⣿⣿⣿⣿⢸⣿⣿⣿⣿⣿⣿⣿⣿⣿⣿⣿⣿⣿⣿⣿⣿⣿⠀⠀⠀⠀⠀⠀⠀⠀⠀⠀⠀⠀</a:t>
            </a:r>
            <a:br/>
            <a:r>
              <a:t>⠀⠀⠀⠀⠀⠀⠀⠀⠀⠀⠀⣿⣿⣿⣿⣿⣿⣿⣿⣿⣳⣿⢿⣿⣿⣿⣿⣿⣿⣷⣿⣿⣿⣿⠑⠀⠀⠀⠘⣿⣿⣿⣿⣿⣿⣿⣿⣿⣿⣿⣟⢸⣿⣿⣿⣿⣿⣿⣿⣿⣿⣿⣿⣿⣿⣿⣿⣿⣿⠀⠀⠀⠀⠀⠀⠀⠀⠀⠀⠀⠀</a:t>
            </a:r>
            <a:br/>
            <a:r>
              <a:t>⠀⠀⠀⠀⠀⠀⠀⠀⠀⠀⠀⣿⣿⣿⣿⣿⣿⣿⣿⣿⣿⣿⣿⣿⣿⣿⣿⣿⣿⣿⣿⣿⣿⣿⠐⠀⠔⠔⢐⣿⣿⣿⣿⣿⣿⣿⣿⣿⣿⣿⣿⢸⣿⣿⣿⣿⣿⣿⣿⣿⣿⣿⣿⣿⣿⣿⣿⣿⣿⠀⠀⠀⠀⠀⠀⠀⠀⠀⠀⠀⠀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⠀⠀⠀⠀⠀⠀⠀⠀⠀⠀⠀⣿⣿⣿⣿⣿⣿⣿⣿⣿⣿⣿⣿⣿⣿⣿⣿⣿⣿⣿⣿⣿⣿⣿⠀⠀⠀⠀⠜⢿⣿⣿⣿⣿⣿⣿⣿⣿⣿⣿⣿⢸⣿⣿⣿⣿⣿⣿⣿⣿⣿⣿⣿⣿⣿⣿⣿⣿⣿⠀⠀⠀⠀⠀⠀⠀⠀⠀⠀⠀⠀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⠀⠀⠀⠀⠀⠀⠀⠀⠀⠀⠀⣿⣿⣿⣿⣿⣿⣿⣿⣿⣿⣿⣿⣿⣿⣿⣿⣿⣿⣿⣿⣿⣿⣿⢀⢀⠀⠀⠀⣿⣿⣿⣿⣿⣿⣿⣿⣿⣿⣿⣿⢸⣿⣿⣿⣿⣿⣿⣿⣿⣿⣿⣿⣿⣿⣿⣿⣿⣿⠀⠀⠀⠀⠀⠀⠀⠀⠀⠀⠀⠀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⠀⠀⠀⠀⠀⠀⠀⠀⠀⠀⠀⣿⣿⣿⣿⣿⣿⣿⣿⣿⣿⣿⣿⣿⣿⣿⣿⣷⣷⣾⣿⣿⣿⡷⡇⢕⠀⠀⠀⣿⣿⣿⣿⣿⣿⣿⣿⣿⣿⢿⢟⢸⣿⣿⣿⣿⣿⣿⣿⣿⣿⣿⣿⣿⣿⣿⣿⣿⣿⠀⠀⠀⠀⠀⠀⠀⠀⠀⠀⠀⠀</a:t>
            </a:r>
            <a:br/>
            <a:r>
              <a:t>⠀⠀⠀⠀⠀⠀⠀⠀⠀⠀⠀⣿⣿⣿⣿⣿⣿⣿⣿⣿⣿⣿⣿⣿⣿⣿⣿⣿⣿⣿⣿⣿⣿⣧⣕⡑⠀⠀⢄⣿⣿⣿⣿⣿⣿⣿⣿⣿⣏⣕⢕⢜⣿⣿⣿⣿⣿⣿⣿⣿⣿⣿⣿⣿⣿⣿⣿⣿⣿⠀⠀⠀⠀⠀⠀⠀⠀⠀⠀⠀⠀</a:t>
            </a:r>
            <a:br/>
            <a:r>
              <a:t>⠀⠀⠀⠀⠀⠀⠀⠀⠀⠀⠀⢟⠟⢟⢟⢟⢏⢟⢟⢟⢟⢟⢏⢟⢟⢟⢟⢟⢟⢻⣿⣿⣿⣿⣿⢇⠀⠀⢕⣿⣿⣿⣿⣿⣿⣿⣿⣿⡿⢿⢿⢿⢿⢟⣿⢿⢿⣯⡝⣟⣿⢿⡿⢻⣿⣿⣿⣿⣿⠀⠀⠀⠀⠀⠀⠀⠀⠀⠀⠀⠀</a:t>
            </a:r>
            <a:br/>
            <a:r>
              <a:t>⠀⠀⠀⠀⠀⠀⠀⠀⠀⠀⠀⢕⢕⢕⢕⢕⢕⢇⢕⢕⢕⢕⢕⢕⢕⢕⢕⢇⢕⣿⣿⣿⣷⣿⣿⠀⠀⠀⢱⣿⣿⣿⣿⣿⣿⣿⣿⣿⣿⣧⡕⢕⢕⢕⢔⢔⢔⢔⢔⢕⢔⢔⢄⢅⢜⢝⢕⢜⢝⠀⠀⠀⠀⠀⠀⠀⠀⠀⠀⠀⠀</a:t>
            </a:r>
            <a:br/>
            <a:r>
              <a:t>⠀⠀⠀⠀⠀⠀⠀⠀⠀⠀⠀⠑⠑⠑⠑⠑⠑⠑⠑⠑⠑⠑⠑⠑⠑⠑⠑⠑⠑⠛⠛⠛⠛⠛⠛⠀⠀⠀⠘⠛⠛⠛⠛⠛⠛⠛⠛⠛⠛⠛⠛⠚⠓⠑⠑⠑⠑⠑⠑⠑⠑⠑⠑⠑⠑⠑⠑⠑⠑⠀⠀⠀⠀⠀⠀⠀⠀⠀⠀⠀⠀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⠀⠀⠀⠀⠀⠀⠀⠀⠀⠀⠀⣿⣿⣿⣿⣿⣿⣿⣿⣿⣿⣿⣿⣿⣿⣿⣿⣿⣿⣿⣿⣿⣿⣿⣿⢿⢟⢏⢝⢝⢕⢜⢝⢟⢿⢿⣿⣿⣿⣿⣿⣿⣿⣿⣿⣿⣿⣿⣯⣿⣿⣻⣻⣻⡿⢻⣻⣿⣷⠀⠀⠀⠀⠀⠀⠀⠀⠀⠀⠀⠀</a:t>
            </a:r>
            <a:br/>
            <a:r>
              <a:t>⠀⠀⠀⠀⠀⠀⠀⠀⠀⠀⠀⣿⣿⣿⣿⣿⣿⣿⣿⣿⣿⣿⣿⣿⣿⣿⣿⣿⣿⣿⣿⣿⢟⣏⣧⣵⣥⣥⣵⣥⣥⣵⣷⡵⢕⡕⢜⢻⣿⣿⣿⣿⣿⣿⣿⣿⣿⣿⣇⣿⣿⣿⣿⣿⣿⣟⣽⣷⣿⠀⠀⠀⠀⠀⠀⠀⠀⠀⠀⠀⠀</a:t>
            </a:r>
            <a:br/>
            <a:r>
              <a:t>⠀⠀⠀⠀⠀⠀⠀⠀⠀⠀⠀⣿⣿⣿⣿⣿⣿⣿⣿⣿⣿⣿⣿⣿⣿⣿⣿⣿⣿⣿⢿⢕⢕⢕⢕⢕⢕⢕⢕⢕⢕⢕⢕⢕⢕⢝⢳⣵⡜⢻⣿⣿⣿⣿⣿⣿⣿⣿⣿⣿⣿⣿⣿⣿⣿⣿⣿⣿⣿⠀⠀⠀⠀⠀⠀⠀⠀⠀⠀⠀⠀</a:t>
            </a:r>
            <a:br/>
            <a:r>
              <a:t>⠀⠀⠀⠀⠀⠀⠀⠀⠀⠀⠀⣿⣿⣿⣿⣿⣿⣿⣿⣿⣿⣿⣿⣿⣿⣿⣿⣿⡿⢏⢕⢕⢕⢕⢕⢕⢕⢕⢕⢕⢕⢕⢕⢕⢕⢕⢕⢜⢻⣇⢝⣿⣿⣿⣿⣿⣿⣿⣿⣿⣿⣿⣿⣿⣿⣿⣿⣿⣿⠀⠀⠀⠀⠀⠀⠀⠀⠀⠀⠀⠀</a:t>
            </a:r>
            <a:br/>
            <a:r>
              <a:t>⠀⠀⠀⠀⠀⠀⠀⠀⠀⠀⠀⣿⣿⣿⣿⣿⣿⣿⣿⣿⣿⣿⣿⣿⣿⣿⣿⣿⣷⣷⣵⣕⣕⣕⣵⣷⣕⢕⢕⢕⢕⢕⢕⢕⢕⢕⢕⢕⢕⢹⣇⢜⣿⣿⣿⣿⣿⣿⣿⣿⣿⣿⣿⣿⣿⣿⣿⣿⣿⠀⠀⠀⠀⠀⠀⠀⠀⠀⠀⠀⠀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⠀⠀⠀⠀⠀⠀⠀⠀⠀⠀⠀⣿⣿⣿⣿⣿⣿⣿⣿⣿⣿⣿⣿⣿⣿⣿⣿⣿⣿⣿⣿⣿⣿⣿⣿⣏⣅⣡⣵⣿⣧⣵⣷⣧⣵⣕⣵⣕⣕⢕⣿⡇⢿⣿⣿⣿⣿⣿⣿⣿⣿⣿⣿⣿⣿⣿⣿⣿⣿⠀⠀⠀⠀⠀⠀⠀⠀⠀⠀⠀⠀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⠀⠀⠀⠀⠀⠀⠀⠀⠀⠀⠀⣿⣿⣿⣿⣿⣿⣿⣿⣿⣿⣿⣿⣿⣿⣿⣿⣿⣿⣿⣿⣿⣿⣿⣿⣿⡿⣿⣿⣿⣿⣿⣿⣿⣿⣿⣿⣿⣿⣿⣿⡗⢸⣿⣿⣿⣿⣿⣿⣿⣿⣿⣿⣿⣿⣿⣿⣿⣿⠀⠀⠀⠀⠀⠀⠀⠀⠀⠀⠀⠀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⠀⠀⠀⠀⠀⠀⠀⠀⠀⠀⠀⣿⣿⣿⣿⣿⣿⣿⣿⣿⣿⣿⣿⣿⣿⣿⣿⣿⣿⣿⣿⣿⣿⣿⣿⣿⣿⣿⣿⣿⣿⣿⣿⣿⣿⣿⣿⣿⣿⣿⣿⣗⢸⣿⣿⣿⣿⣿⣿⣿⣿⣿⣿⣿⣿⣿⣿⣿⣿⠀⠀⠀⠀⠀⠀⠀⠀⠀⠀⠀⠀</a:t>
            </a:r>
            <a:br/>
            <a:r>
              <a:t>⠀⠀⠀⠀⠀⠀⠀⠀⠀⠀⠀⣿⣿⣿⣿⣿⣿⣿⣿⣿⣟⣿⣿⣿⣿⣿⣿⣿⣿⣿⣿⣿⣿⣿⢟⣿⣿⣿⡿⣿⣿⣿⣿⣿⣿⣿⣿⣿⣿⣿⣿⣗⢸⣿⣿⣿⣿⣿⣿⣿⣿⣿⣿⣿⣿⣿⣿⣿⣿⠀⠀⠀⠀⠀⠀⠀⠀⠀⠀⠀⠀</a:t>
            </a:r>
            <a:br/>
            <a:r>
              <a:t>⠀⠀⠀⠀⠀⠀⠀⠀⠀⠀⠀⣿⣿⣿⢿⣿⣿⣿⣿⣿⡿⣿⣿⣿⣿⣿⣿⣿⣿⣿⣿⣿⣿⣿⢕⢌⢉⠑⢡⣿⣿⣿⣿⣿⣿⣿⣿⣿⣿⣿⣿⣷⣸⣿⣿⣿⣿⣿⣿⣿⣿⣿⣿⣿⣿⣿⣿⣿⣿⠀⠀⠀⠀⠀⠀⠀⠀⠀⠀⠀⠀</a:t>
            </a:r>
            <a:br/>
            <a:r>
              <a:t>⠀⠀⠀⠀⠀⠀⠀⠀⠀⠀⠀⣿⣿⣿⣿⣿⣿⣿⣿⣿⣿⣿⣿⣿⣿⣿⣿⣿⣿⣿⣿⣿⣿⣿⢑⠕⢕⢔⣾⣿⣿⣿⣿⣿⣿⣿⣿⣿⣿⣿⣿⣗⣻⣿⣿⣿⣿⣿⣿⣿⣿⣿⣿⣿⣿⣿⣿⣿⣿⠀⠀⠀⠀⠀⠀⠀⠀⠀⠀⠀⠀</a:t>
            </a:r>
            <a:br/>
            <a:r>
              <a:t>⠀⠀⠀⠀⠀⠀⠀⠀⠀⠀⠀⣿⣿⣾⣿⣿⣷⣷⣾⣿⣿⣿⣿⣿⣿⣿⣿⣿⣿⣿⣿⣿⣿⣿⡇⠀⢔⢸⣿⣿⣿⣿⣿⣿⣿⣿⣿⣿⣿⣿⣿⢫⣿⣿⣿⣿⣿⣿⣿⣿⣿⣿⣿⣿⣿⣿⣿⣿⣿⠀⠀⠀⠀⠀⠀⠀⠀⠀⠀⠀⠀</a:t>
            </a:r>
            <a:br/>
            <a:r>
              <a:t>⠀⠀⠀⠀⠀⠀⠀⠀⠀⠀⠀⣿⣿⣿⣿⣿⣿⣿⣿⣿⣿⣿⣿⣿⣿⣿⣿⣿⣿⣿⣿⣿⣿⣿⠁⠀⠀⢸⣿⣿⣿⣿⣿⣿⣿⣿⣿⣿⣿⣿⣗⢸⣿⣿⣿⣿⣿⣿⣿⣿⣿⣿⣿⣿⣿⣿⣿⣿⣿⠀⠀⠀⠀⠀⠀⠀⠀⠀⠀⠀⠀</a:t>
            </a:r>
            <a:br/>
            <a:r>
              <a:t>⠀⠀⠀⠀⠀⠀⠀⠀⠀⠀⠀⣿⣿⣿⣿⣿⣿⣿⣿⣿⣿⣿⣿⣷⣿⣿⣿⣿⡿⢟⣽⣿⣿⣿⠀⠀⠀⠀⣿⣿⣿⣿⣿⣿⣿⣿⣿⣿⣿⣿⡗⣸⣿⣿⣿⣿⣿⣿⣿⣿⣿⣿⣿⣿⣿⣿⣿⣿⣿⠀⠀⠀⠀⠀⠀⠀⠀⠀⠀⠀⠀</a:t>
            </a:r>
            <a:br/>
            <a:r>
              <a:t>⠀⠀⠀⠀⠀⠀⠀⠀⠀⠀⠀⣿⣿⣿⣿⣿⣿⣿⣿⣿⣾⣿⣿⣾⣾⣿⣿⣿⣿⣿⣿⣿⣿⣿⠀⠀⠀⠀⢿⣿⣿⣿⣿⣿⣿⣿⣿⣿⣿⣿⡇⢸⣿⣿⣿⣿⣿⣿⣿⣿⣿⣿⣿⣿⣿⣿⣿⣿⣿⠀⠀⠀⠀⠀⠀⠀⠀⠀⠀⠀⠀</a:t>
            </a:r>
            <a:br/>
            <a:r>
              <a:t>⠀⠀⠀⠀⠀⠀⠀⠀⠀⠀⠀⣿⣿⣿⣿⣿⣿⣿⣿⣿⣿⣿⣿⣿⣿⣿⣿⣿⣿⣿⣿⣿⣿⣿⠀⠄⠄⠔⢸⣿⣿⣿⣿⣿⣿⣿⣿⣿⣿⣿⡇⣸⣿⣿⣿⣿⣿⣿⣿⣿⣿⣿⣿⣿⣿⣿⣿⣿⣿⠀⠀⠀⠀⠀⠀⠀⠀⠀⠀⠀⠀</a:t>
            </a:r>
            <a:br/>
            <a:r>
              <a:t>⠀⠀⠀⠀⠀⠀⠀⠀⠀⠀⠀⣿⣿⣿⣿⣿⣿⣿⣿⣿⣿⣿⣿⣿⣿⣿⣿⣿⣿⣿⣿⣿⣿⣿⠀⠀⠀⠁⢺⣿⣿⣿⣿⣿⣿⣿⣿⣿⣿⣿⡇⣿⣿⣿⣿⣿⣿⣿⣿⣿⣿⣿⣿⣿⣿⣿⣿⣿⣿⠀⠀⠀⠀⠀⠀⠀⠀⠀⠀⠀⠀</a:t>
            </a:r>
            <a:br/>
            <a:r>
              <a:t>⠀⠀⠀⠀⠀⠀⠀⠀⠀⠀⠀⣿⣿⣿⣿⣿⣿⣿⣿⣿⣿⣿⣿⣿⣿⣿⣿⡿⣿⣿⣿⣿⣿⡏⢀⠀⠀⠀⢅⣿⣿⣿⣾⣿⣿⣿⣿⣿⣿⣿⡇⢻⣿⣿⣿⣿⣿⣿⣿⣿⣿⣿⣿⣿⣿⣿⣿⣿⣿⠀⠀⠀⠀⠀⠀⠀⠀⠀⠀⠀⠀</a:t>
            </a:r>
            <a:br/>
            <a:r>
              <a:t>⠀⠀⠀⠀⠀⠀⠀⠀⠀⠀⠀⣿⣿⣿⣿⣿⣿⣿⣿⣿⣿⣿⣿⣿⣿⣿⣿⣿⣷⣿⣿⣿⣿⣧⣕⢕⠀⠀⢕⣿⣿⣿⣿⣿⣿⣿⣿⣿⣿⢿⢇⢸⣿⣿⣿⣿⣿⣿⣿⣿⣿⣿⣿⣿⣿⣿⣿⣿⣿⠀⠀⠀⠀⠀⠀⠀⠀⠀⠀⠀⠀</a:t>
            </a:r>
            <a:br/>
            <a:r>
              <a:t>⠀⠀⠀⠀⠀⠀⠀⠀⠀⠀⠀⣿⣿⣿⣿⣿⣿⣿⣿⣿⣿⣿⣿⣿⣿⣿⣿⣿⣿⣿⣿⣿⣿⣧⣕⠁⠀⠀⢕⣿⣿⣿⣿⣿⣿⣿⣿⣝⣜⣕⣕⢸⣿⣿⣿⣿⣿⣿⣿⣿⣿⣿⣿⣿⣿⣿⣿⢿⣿⠀⠀⠀⠀⠀⠀⠀⠀⠀⠀⠀⠀</a:t>
            </a:r>
            <a:br/>
            <a:r>
              <a:t>⠀⠀⠀⠀⠀⠀⠀⠀⠀⠀⠀⢟⢟⢟⢟⢟⢝⢟⢟⢟⢟⢟⢏⢟⢟⢟⢟⢟⢟⢟⣿⣿⣿⣿⣿⠀⠀⠀⢕⣿⣿⣿⣿⣿⣿⣿⣿⡿⢿⢿⢿⢿⢿⢿⢻⢿⢿⣵⢽⢿⢿⢿⠝⠫⣿⣿⣿⣿⣿⠀⠀⠀⠀⠀⠀⠀⠀⠀⠀⠀⠀</a:t>
            </a:r>
            <a:br/>
            <a:r>
              <a:t>⠀⠀⠀⠀⠀⠀⠀⠀⠀⠀⠀⢕⢕⢕⢕⢕⢕⢕⢕⢕⢕⢕⢕⢕⢕⢕⢕⢕⢕⣻⣿⣿⣿⣿⣷⠀⠀⠀⢸⣿⣿⣿⣿⣿⣿⣿⣿⣿⣷⣵⢕⢕⢕⢕⢕⢔⢕⢔⢔⢔⢔⢔⢄⢅⢜⢕⢕⢕⢜⠀⠀⠀⠀⠀⠀⠀⠀⠀⠀⠀⠀</a:t>
            </a:r>
            <a:br/>
            <a:r>
              <a:t>⠀⠀⠀⠀⠀⠀⠀⠀⠀⠀⠀⠑⠑⠑⠑⠑⠑⠑⠑⠑⠑⠑⠑⠑⠑⠑⠑⠑⠘⠛⠛⠛⠛⠛⠃⠀⠀⠀⠘⠛⠛⠛⠛⠛⠛⠛⠛⠛⠛⠛⠛⠓⠓⠃⠑⠑⠑⠑⠑⠑⠑⠑⠑⠑⠑⠑⠑⠑⠑⠀⠀⠀⠀⠀⠀⠀⠀⠀⠀⠀⠀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⠀⠀⠀⠀⠀⠀⠀⠀⠀⠀⠀⣿⣿⣿⣿⣿⣿⣿⣿⣿⣿⣿⣿⣿⣿⣿⣿⣿⣿⣿⣿⣿⣿⣿⣿⢿⢟⢟⢝⢝⢕⢝⢝⢻⢿⣿⣿⣿⣿⣿⣿⣿⣿⣿⣿⣿⣿⣿⣿⣿⣿⢟⣿⣿⡿⢟⣿⣿⣿⠀⠀⠀⠀⠀⠀⠀⠀⠀⠀⠀⠀</a:t>
            </a:r>
            <a:br/>
            <a:r>
              <a:t>⠀⠀⠀⠀⠀⠀⠀⠀⠀⠀⠀⣿⣿⣿⣿⣿⣿⣿⣿⣿⣿⣿⣿⣿⣿⣿⣿⣿⣿⣿⣿⣿⡟⣏⣽⣵⣥⣥⣥⣬⣥⣵⣷⡧⣕⡕⢝⢻⣿⣿⣿⣿⣿⣿⣿⣿⣿⣿⣗⣿⣾⣿⣿⣿⣿⣿⣿⣷⣿⠀⠀⠀⠀⠀⠀⠀⠀⠀⠀⠀⠀</a:t>
            </a:r>
            <a:br/>
            <a:r>
              <a:t>⠀⠀⠀⠀⠀⠀⠀⠀⠀⠀⠀⣿⣿⣿⣿⣿⣿⣿⣿⣿⣿⣿⣿⣿⣿⣿⣿⣿⣿⣿⢟⢕⢕⢕⢕⢕⢕⢕⢕⢕⢕⠕⢕⢕⢕⢝⢳⣕⢜⢻⣿⣿⣿⣿⣿⣿⣿⣿⣿⣿⣿⣿⣿⣿⣿⣿⣿⣿⣿⠀⠀⠀⠀⠀⠀⠀⠀⠀⠀⠀⠀</a:t>
            </a:r>
            <a:br/>
            <a:r>
              <a:t>⠀⠀⠀⠀⠀⠀⠀⠀⠀⠀⠀⣿⣿⣿⣿⣿⣿⣿⣿⣿⣿⣿⣿⣿⣿⣿⣿⣿⣿⢝⢕⢕⢕⢕⢕⢕⢕⢕⢕⢕⢕⢕⢕⢕⢕⢕⢕⢜⢷⣕⢝⣿⣿⣿⣿⣿⣿⣿⣿⣿⣿⣿⣿⣿⣿⣿⣿⣿⣿⠀⠀⠀⠀⠀⠀⠀⠀⠀⠀⠀⠀</a:t>
            </a:r>
            <a:br/>
            <a:r>
              <a:t>⠀⠀⠀⠀⠀⠀⠀⠀⠀⠀⠀⣿⣿⣿⣿⣿⣿⣿⣿⣿⣿⣿⣿⣿⣿⣿⣿⣿⣿⣵⣵⣱⣱⣵⢵⢷⣇⢱⢕⢕⢕⢕⢕⢕⢕⢕⢕⢕⢕⢻⣇⢸⣿⣿⣿⣿⣿⣿⣿⣿⣿⣿⣿⣿⣿⣿⣿⣿⣿⠀⠀⠀⠀⠀⠀⠀⠀⠀⠀⠀⠀</a:t>
            </a:r>
            <a:br/>
            <a:r>
              <a:t>⠀⠀⠀⠀⠀⠀⠀⠀⠀⠀⠀⣿⣿⣿⣿⣿⣿⣿⣿⣿⣿⣿⣿⣿⣿⣿⣿⣿⣿⣿⣿⣿⣿⣽⣟⣝⣁⣡⣼⣷⣵⣵⣷⣇⣵⣕⣵⣕⣱⢕⣿⡕⣿⣿⣿⣿⣿⣿⣿⣿⣿⣿⣿⣿⣿⣿⣿⣿⣿⠀⠀⠀⠀⠀⠀⠀⠀⠀⠀⠀⠀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⠀⠀⠀⠀⠀⠀⠀⠀⠀⠀⠀⣿⣿⣿⣿⣿⣿⣿⣿⣿⣿⣿⣿⣿⣿⣿⣿⣿⣿⣿⣿⣿⣿⣿⣿⣿⣿⣿⣿⣿⣿⣿⣿⣿⣿⣿⣿⣿⣿⣿⣿⡇⢸⣿⣿⣿⣿⣿⣿⣿⣿⣿⣿⣿⣿⣿⣿⣿⣿⠀⠀⠀⠀⠀⠀⠀⠀⠀⠀⠀⠀</a:t>
            </a:r>
            <a:br/>
            <a:r>
              <a:t>⠀⠀⠀⠀⠀⠀⠀⠀⠀⠀⠀⣿⣿⣿⣿⣿⣿⣿⣿⣿⣿⣿⣿⣿⣿⣿⣿⣿⣿⣿⣿⣿⣿⣿⢿⣿⣷⣷⣿⣿⣿⣿⣿⣿⣿⣿⣿⣿⣿⣿⣿⡇⢺⣿⣿⣿⣿⣿⣿⣿⣿⣿⣿⣿⣿⣿⣿⣿⣿⠀⠀⠀⠀⠀⠀⠀⠀⠀⠀⠀⠀</a:t>
            </a:r>
            <a:br/>
            <a:r>
              <a:t>⠀⠀⠀⠀⠀⠀⠀⠀⠀⠀⠀⣿⣿⣿⢿⣿⣿⣿⣿⣿⣿⣿⣿⣿⣿⣿⣿⣿⣿⣿⣿⣿⣿⡇⢕⢝⠙⠑⢸⣿⣿⣿⣿⣿⣿⣿⣿⣿⣿⣿⣿⡇⣾⣿⣿⣿⣿⣿⣿⣿⣿⣿⣿⣿⣿⣿⣿⣿⣿⠀⠀⠀⠀⠀⠀⠀⠀⠀⠀⠀⠀</a:t>
            </a:r>
            <a:br/>
            <a:r>
              <a:t>⠀⠀⠀⠀⠀⠀⠀⠀⠀⠀⠀⣿⣿⣿⣿⣿⣿⣿⣿⣿⣿⣿⣿⣿⣿⣿⣿⣿⣿⣿⣿⣿⣿⣧⠑⠕⢄⢱⣿⣿⣿⣿⣿⣿⣿⣿⣿⣿⣿⣿⣿⣗⣻⣿⣿⣿⣿⣿⣿⣿⣿⣿⣿⣿⣿⣿⣿⣿⣿⠀⠀⠀⠀⠀⠀⠀⠀⠀⠀⠀⠀</a:t>
            </a:r>
            <a:br/>
            <a:r>
              <a:t>⠀⠀⠀⠀⠀⠀⠀⠀⠀⠀⠀⣾⣷⣾⣿⣿⣾⣷⣿⣿⣿⣷⣿⣿⣿⣿⣿⣿⣿⣿⣿⣿⣿⣿⢑⠀⢕⣿⣿⣿⣿⣿⣿⣿⣿⣿⣿⣿⣿⣿⣟⢣⣿⣿⣿⣿⣿⣿⣿⣿⣿⣿⣿⣿⣿⣿⣿⣿⣿⠀⠀⠀⠀⠀⠀⠀⠀⠀⠀⠀⠀</a:t>
            </a:r>
            <a:br/>
            <a:r>
              <a:t>⠀⠀⠀⠀⠀⠀⠀⠀⠀⠀⠀⣿⣿⣿⣿⣿⣿⣿⣿⣿⣿⣿⣿⣿⣿⣿⣿⣿⣿⣿⣿⣿⣿⣿⠀⠀⠁⢿⣿⣿⣿⣿⣿⣿⣿⣿⣿⣿⣿⣿⡇⢸⣿⣿⣿⣿⣿⣿⣿⣿⣿⣿⣿⣿⣿⣿⣿⣿⣿⠀⠀⠀⠀⠀⠀⠀⠀⠀⠀⠀⠀</a:t>
            </a:r>
            <a:br/>
            <a:r>
              <a:t>⠀⠀⠀⠀⠀⠀⠀⠀⠀⠀⠀⣿⣿⣿⣿⣿⣿⣿⣿⣿⣿⣿⣿⣿⣿⣿⣿⣿⡿⢫⣿⣿⣿⣿⠀⠀⠀⠜⣿⣿⣿⣿⣿⣿⣿⣿⣿⣿⣿⣿⡇⣽⣿⣿⣿⣿⣿⣿⣿⣿⣿⣿⣿⣿⣿⣿⣿⣿⣿⠀⠀⠀⠀⠀⠀⠀⠀⠀⠀⠀⠀</a:t>
            </a:r>
            <a:br/>
            <a:r>
              <a:t>⠀⠀⠀⠀⠀⠀⠀⠀⠀⠀⠀⣿⣿⣿⣿⣿⣿⣿⣿⣿⣿⣿⣾⣿⣾⣿⣿⣿⣷⣿⣿⣿⣿⣿⠀⠀⠀⠀⣿⣿⣿⣿⣿⣿⣿⣿⣿⣿⣿⣿⡇⣼⣿⣿⣿⣿⣿⣿⣿⣿⣿⣿⣿⣿⣿⣿⣿⣿⣿⠀⠀⠀⠀⠀⠀⠀⠀⠀⠀⠀⠀</a:t>
            </a:r>
            <a:br/>
            <a:r>
              <a:t>⠀⠀⠀⠀⠀⠀⠀⠀⠀⠀⠀⣿⣿⣿⣿⣿⣿⣿⣿⣿⣿⣿⣿⣿⣿⣿⣿⣿⣿⣿⣿⣿⣿⣿⠄⠄⠠⠄⣿⣿⣿⣿⣿⣿⣿⣿⣿⣿⣿⣿⡇⣿⣿⣿⣿⣿⣿⣿⣿⣿⣿⣿⣿⣿⣿⣿⣿⣿⣿⠀⠀⠀⠀⠀⠀⠀⠀⠀⠀⠀⠀</a:t>
            </a:r>
            <a:br/>
            <a:r>
              <a:t>⠀⠀⠀⠀⠀⠀⠀⠀⠀⠀⠀⣿⣿⣿⣿⣿⣿⣿⣿⣿⣿⣿⣿⣿⣿⣿⣿⣿⣿⣿⣿⣿⣿⡿⠀⠀⠀⢔⣿⣿⣿⡿⣿⣿⣿⣿⣿⣿⣿⣿⡇⣿⣿⣿⣿⣿⣿⣿⣿⣿⣿⣿⣿⣿⣿⣿⣿⣿⣿⠀⠀⠀⠀⠀⠀⠀⠀⠀⠀⠀⠀</a:t>
            </a:r>
            <a:br/>
            <a:r>
              <a:t>⠀⠀⠀⠀⠀⠀⠀⠀⠀⠀⠀⣿⣿⣿⣿⣿⣿⣿⣿⣿⣿⣿⣿⣿⣿⣿⣿⡿⣿⣿⣿⣿⣿⣇⠀⢀⠀⠀⢸⣿⣿⣷⣿⣿⣿⣿⣿⣿⣿⣿⡇⣿⣿⣿⣿⣿⣿⣿⣿⣿⣿⣿⣿⣿⣿⣿⣿⣿⣿⠀⠀⠀⠀⠀⠀⠀⠀⠀⠀⠀⠀</a:t>
            </a:r>
            <a:br/>
            <a:r>
              <a:t>⠀⠀⠀⠀⠀⠀⠀⠀⠀⠀⠀⣿⣿⣿⣿⣿⣿⣿⣿⣿⣿⣿⣿⣿⣿⣿⣿⣿⣾⣿⣿⣿⣿⣿⡕⡕⠀⠀⢸⣿⣿⣿⣿⣿⣿⣿⣿⣿⡿⢿⢕⣻⣿⣿⣿⣿⣿⣿⣿⣿⣿⣿⣿⣿⣿⣿⣿⣿⣿⠀⠀⠀⠀⠀⠀⠀⠀⠀⠀⠀⠀</a:t>
            </a:r>
            <a:br/>
            <a:r>
              <a:t>⠀⠀⠀⠀⠀⠀⠀⠀⠀⠀⠀⣿⣿⣿⣿⣿⣿⣿⣿⣿⣿⣿⣿⣿⣿⣿⣿⣿⣿⣿⣿⣿⣿⣏⢕⠁⠀⠀⢸⣿⣿⣿⣿⣿⣿⣿⣽⣝⣕⣕⣕⢹⣿⣿⣿⣿⣿⣿⣿⣿⣿⣿⣿⣿⣿⣿⣿⣿⣿⠀⠀⠀⠀⠀⠀⠀⠀⠀⠀⠀⠀</a:t>
            </a:r>
            <a:br/>
            <a:r>
              <a:t>⠀⠀⠀⠀⠀⠀⠀⠀⠀⠀⠀⢟⢟⢟⢟⢟⢟⢟⢏⢟⢟⢟⢝⢟⢟⢟⢟⢟⢟⢻⣿⣿⣿⣿⣷⠀⠀⠀⢸⣿⣿⣿⣿⣿⣿⣿⣿⢿⢿⢿⢿⢿⢿⢿⢿⠿⢿⡵⢼⡿⢿⢿⠿⢿⣿⣿⣿⣿⣿⠀⠀⠀⠀⠀⠀⠀⠀⠀⠀⠀⠀</a:t>
            </a:r>
            <a:br/>
            <a:r>
              <a:t>⠀⠀⠀⠀⠀⠀⠀⠀⠀⠀⠀⢕⢕⢕⢕⢕⢕⢕⢕⢕⢕⢕⢕⢕⢕⢕⢕⢕⢕⣿⣿⣿⣿⣿⡇⠀⠀⠀⣸⣿⣿⣿⣿⣿⣿⣿⣿⣷⣧⡕⢕⢕⢕⢕⢔⢕⢕⢔⢔⢔⢰⢔⢄⡕⢝⢕⢱⢕⢕⠀⠀⠀⠀⠀⠀⠀⠀⠀⠀⠀⠀</a:t>
            </a:r>
            <a:br/>
            <a:r>
              <a:t>⠀⠀⠀⠀⠀⠀⠀⠀⠀⠀⠀⠑⠑⠑⠑⠑⠑⠑⠑⠑⠑⠑⠑⠑⠑⠑⠑⠑⠓⠛⠛⠛⠛⠛⠃⠀⠀⠐⠛⠛⠛⠛⠛⠛⠛⠛⠛⠛⠛⠛⠓⠓⠓⠃⠑⠃⠑⠑⠑⠑⠘⠙⠙⠑⠑⠑⠑⠑⠑⠀⠀⠀⠀⠀⠀⠀⠀⠀⠀⠀⠀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⠀⠀⠀⠀⠀⠀⠀⠀⠀⠀⠀⣿⣻⣿⣿⣿⣿⣿⣿⣿⣿⣿⣿⣿⣿⣿⣿⣿⣿⢿⣿⣟⣿⣿⡿⢟⢏⢝⢝⢕⢕⢜⢝⢟⢿⢿⣿⣿⣿⣿⣿⣿⣿⣿⣿⣿⣿⣿⣿⣿⣿⣿⣿⣿⣿⣿⣿⣿⣿⠀⠀⠀⠀⠀⠀⠀⠀⠀⠀⠀⠀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⠀⠀⠀⠀⠀⠀⠀⠀⠀⠀⠀⣿⣿⣿⣿⣿⣿⣿⣿⣿⣿⣿⣿⣿⣿⣿⣿⣿⣿⣿⣿⡿⢟⣕⣧⣥⣥⣥⣥⣭⣭⣵⣷⡵⣕⡕⢝⢻⣿⣿⣿⣿⣿⣿⣿⣿⣿⣿⣞⣿⣿⣿⣿⣿⣿⣿⣿⣿⣿⠀⠀⠀⠀⠀⠀⠀⠀⠀⠀⠀⠀</a:t>
            </a:r>
            <a:br/>
            <a:r>
              <a:t>⠀⠀⠀⠀⠀⠀⠀⠀⠀⠀⠀⣿⣿⣿⣿⣿⣿⣿⣿⣿⣿⣿⣿⣿⣿⣿⣿⣿⣿⣿⢏⢕⢕⢕⢕⢕⢕⢕⢕⢕⠕⠕⠕⠕⢕⢝⢳⣕⢜⢻⣿⣿⣿⣿⣿⣿⣿⣿⣿⣿⣿⣿⣿⣿⣿⣿⣿⣿⣿⠀⠀⠀⠀⠀⠀⠀⠀⠀⠀⠀⠀</a:t>
            </a:r>
            <a:br/>
            <a:r>
              <a:t>⠀⠀⠀⠀⠀⠀⠀⠀⠀⠀⠀⣿⣿⣿⣿⣿⣿⣿⣿⣿⣿⣿⣿⣿⣿⣿⣿⣿⡟⢕⢕⢕⢕⢕⢕⢕⢕⢕⢕⢕⢕⢕⢕⢕⢕⢕⢕⢜⢷⣕⢹⣿⣿⣿⣿⣿⣿⣿⣿⣿⣿⣿⣿⣿⣿⣿⣿⣿⣿⠀⠀⠀⠀⠀⠀⠀⠀⠀⠀⠀⠀</a:t>
            </a:r>
            <a:br/>
            <a:r>
              <a:t>⠀⠀⠀⠀⠀⠀⠀⠀⠀⠀⠀⣿⣿⣿⣿⣿⣿⣿⣿⣿⣿⣿⣿⣿⣿⣿⣿⣿⣿⣧⣵⣱⣱⡵⡵⣗⢕⢕⢕⢕⢕⢕⢕⢕⢕⢕⢕⢕⢕⢻⣇⢻⣿⣿⣿⣿⣿⣿⣿⣿⣿⣿⣿⣿⣿⣿⣿⣿⣿⠀⠀⠀⠀⠀⠀⠀⠀⠀⠀⠀⠀</a:t>
            </a:r>
            <a:br/>
            <a:r>
              <a:t>⠀⠀⠀⠀⠀⠀⠀⠀⠀⠀⠀⣿⣿⣿⣿⣿⣿⣿⣿⣿⣿⣿⣿⣿⣿⣿⣿⣿⣿⣿⣿⣿⣿⣿⡟⣙⣑⣱⣿⣷⣷⣵⣷⣧⣵⣱⣕⣕⣱⡜⣿⡇⣿⣿⣿⣿⣿⣿⣿⣿⣿⣿⣿⣿⣿⣿⣿⣿⣿⠀⠀⠀⠀⠀⠀⠀⠀⠀⠀⠀⠀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⠀⠀⠀⠀⠀⠀⠀⠀⠀⠀⠀⣿⣿⣿⣿⣿⣿⣿⣿⣿⣿⣿⣿⣿⣿⣿⣿⣿⣿⣿⣿⣿⣿⣿⣿⣿⢿⣿⣿⣿⣿⣿⣿⣿⣿⣿⣿⣿⣿⣿⣿⡇⣻⣿⣿⣿⣿⣿⣿⣿⣿⣿⣿⣿⣿⣿⣿⣿⣿⠀⠀⠀⠀⠀⠀⠀⠀⠀⠀⠀⠀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⠀⠀⠀⠀⠀⠀⠀⠀⠀⠀⠀⣿⣿⣿⣿⣿⣿⣿⣿⣿⣿⣿⣿⣿⣿⣿⣿⣿⣿⣿⣿⣿⣿⣿⣿⣿⣿⣿⣿⣿⣿⣿⣿⣿⣿⣿⣿⣿⣿⣿⣿⡇⣾⣿⣿⣿⣿⣿⣿⣿⣿⣿⣿⣿⣿⣿⣿⣿⣿⠀⠀⠀⠀⠀⠀⠀⠀⠀⠀⠀⠀</a:t>
            </a:r>
            <a:br/>
            <a:r>
              <a:t>⠀⠀⠀⠀⠀⠀⠀⠀⠀⠀⠀⣿⣿⣿⣿⣿⣿⣿⣿⣿⣿⣿⣿⣿⣿⣿⣿⣿⣿⣿⣿⣿⣿⡿⣿⣿⣿⣿⢿⣿⣿⣿⣿⣿⣿⣿⣿⣿⣿⣿⣿⡇⣿⣿⣿⣿⣿⣿⣿⣿⣿⣿⣿⣿⣿⣿⣿⣿⣿⠀⠀⠀⠀⠀⠀⠀⠀⠀⠀⠀⠀</a:t>
            </a:r>
            <a:br/>
            <a:r>
              <a:t>⠀⠀⠀⠀⠀⠀⠀⠀⠀⠀⠀⣿⣿⣿⣿⣿⣿⣿⣿⣿⣿⣿⣿⣿⣿⣿⣿⣿⣿⣿⣿⣿⣿⢇⢜⠝⠝⠑⣼⣿⣿⣿⣿⣿⣿⣿⣿⣿⣿⣿⣿⡇⣿⣿⣿⣿⣿⣿⣿⣿⣿⣿⣿⣿⣿⣿⣿⣿⣿⠀⠀⠀⠀⠀⠀⠀⠀⠀⠀⠀⠀</a:t>
            </a:r>
            <a:br/>
            <a:r>
              <a:t>⠀⠀⠀⠀⠀⠀⠀⠀⠀⠀⠀⣿⣿⣿⣿⣿⣿⣿⣿⣿⣿⣿⣿⣿⣿⣿⣿⣿⣿⣿⣿⣿⣿⡇⠕⢕⢄⢱⣿⣿⣿⣿⣿⣿⣿⣿⣿⣿⣿⣿⣿⣗⣿⣿⣿⣿⣿⣿⣿⣿⣿⣿⣿⣿⣿⣿⣿⣿⣿⠀⠀⠀⠀⠀⠀⠀⠀⠀⠀⠀⠀</a:t>
            </a:r>
            <a:br/>
            <a:r>
              <a:t>⠀⠀⠀⠀⠀⠀⠀⠀⠀⠀⠀⣿⣷⣿⣿⣷⣾⣷⣿⣿⣿⣾⣿⣿⣿⣿⣿⣿⣿⣿⣿⣿⣿⣷⠀⠀⢕⣿⣿⣿⣿⣿⣿⣿⣿⣿⣿⣿⣿⣿⡟⣱⣿⣿⣿⣿⣿⣿⣿⣿⣿⣻⣿⣿⣿⣿⣿⣿⣿⠀⠀⠀⠀⠀⠀⠀⠀⠀⠀⠀⠀</a:t>
            </a:r>
            <a:br/>
            <a:r>
              <a:t>⠀⠀⠀⠀⠀⠀⠀⠀⠀⠀⠀⣿⣿⣿⣿⣿⣿⣿⣿⣿⣿⣿⣿⣿⣿⣿⣿⣿⣿⣿⣿⣿⣿⣿⠀⠀⠜⣿⣿⣿⣿⣿⣿⣿⣿⣿⣿⣿⣿⣿⡇⣾⣿⣿⣿⣿⣿⣿⣿⣿⣿⣿⣿⣿⣿⣿⣿⣿⣿⠀⠀⠀⠀⠀⠀⠀⠀⠀⠀⠀⠀</a:t>
            </a:r>
            <a:br/>
            <a:r>
              <a:t>⠀⠀⠀⠀⠀⠀⠀⠀⠀⠀⠀⣿⣿⣿⣿⣿⣿⣿⣿⣽⣿⣿⣿⣿⣿⣿⣿⣿⣿⣿⣿⣿⣿⣿⠀⠀⠀⢹⣿⣿⣿⣿⣿⣿⣿⣿⣿⣿⣿⣿⡇⣿⣿⣿⣿⣿⣿⣿⣿⣿⣿⣿⣿⣿⣿⣿⣿⣿⣿⠀⠀⠀⠀⠀⠀⠀⠀⠀⠀⠀⠀</a:t>
            </a:r>
            <a:br/>
            <a:r>
              <a:t>⠀⠀⠀⠀⠀⠀⠀⠀⠀⠀⠀⣿⣿⣿⣿⣿⣿⣿⣿⣿⣿⣿⣾⣿⣿⣿⣿⣧⣾⣿⣿⣿⣿⣿⠀⠀⠀⢸⣿⣿⣿⣿⣿⣿⣿⣿⣿⣿⣿⣿⡇⣿⣿⣿⣿⣿⣿⣿⣿⣿⣿⣿⣿⣿⣿⣿⣿⣿⣿⠀⠀⠀⠀⠀⠀⠀⠀⠀⠀⠀⠀</a:t>
            </a:r>
            <a:br/>
            <a:r>
              <a:t>⠀⠀⠀⠀⠀⠀⠀⠀⠀⠀⠀⣿⣿⣿⣿⣿⣿⣿⣷⣿⣿⣿⣿⣿⣿⣿⣿⣿⣿⣿⣿⣿⣿⣿⢠⠄⠀⠄⣿⣿⣿⣿⣿⣿⣿⣿⣿⣿⣿⣿⡇⣿⣿⣿⣿⣿⣿⣿⣿⣿⣿⣿⣿⣿⣿⣿⣿⣿⣿⠀⠀⠀⠀⠀⠀⠀⠀⠀⠀⠀⠀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⠀⠀⠀⠀⠀⠀⠀⠀⠀⠀⠀⣿⣿⣿⣿⣿⣿⣿⣿⣿⣿⣿⣿⣿⣿⣿⣿⣿⣿⣿⣿⣿⣿⡇⠀⠀⠀⠸⣿⣿⣿⣿⣿⣿⣿⣿⣿⣿⣿⣿⡇⣿⣿⣿⣿⣿⣿⣿⣿⣿⣿⣿⣿⣿⣿⣿⣿⣿⣿⠀⠀⠀⠀⠀⠀⠀⠀⠀⠀⠀⠀</a:t>
            </a:r>
            <a:br/>
            <a:r>
              <a:t>⠀⠀⠀⠀⠀⠀⠀⠀⠀⠀⠀⣿⣿⣿⣿⣿⣿⣿⣿⣿⣿⣿⣿⣿⣿⣿⣿⡿⣿⣿⣿⣿⣿⡇⢀⢀⠀⠀⢸⣿⣿⣿⣿⣿⣿⣿⣿⣿⣿⣿⢇⣿⣿⣿⣿⣿⣿⣿⣿⣿⣿⣿⣿⣿⣿⣿⣿⣿⣿⠀⠀⠀⠀⠀⠀⠀⠀⠀⠀⠀⠀</a:t>
            </a:r>
            <a:br/>
            <a:r>
              <a:t>⠀⠀⠀⠀⠀⠀⠀⠀⠀⠀⠀⣿⣿⣿⣿⣿⣿⣿⣿⣿⣿⣿⣿⣿⣿⣿⣿⣷⣾⣿⣿⣿⣿⣧⣱⠑⠀⠀⢸⣿⣿⣿⣿⣿⣿⣿⣿⣿⢿⢟⢇⣻⣿⣿⣿⣿⣿⣿⣿⣿⣿⣿⣿⣿⣿⣿⣿⣿⣿⠀⠀⠀⠀⠀⠀⠀⠀⠀⠀⠀⠀</a:t>
            </a:r>
            <a:br/>
            <a:r>
              <a:t>⠀⠀⠀⠀⠀⠀⠀⠀⠀⠀⠀⣿⣿⣿⣿⣿⣿⣿⣿⣿⣿⣿⣿⣿⣿⣿⣿⣿⣿⣿⣿⣿⣿⣏⢕⠀⠀⠀⢸⣿⣿⣿⣿⣿⣿⣧⣼⣕⣕⣑⣕⣸⣿⣿⣿⣿⣿⣿⣿⣿⣿⣿⣿⣿⣿⣿⣿⣿⣿⠀⠀⠀⠀⠀⠀⠀⠀⠀⠀⠀⠀</a:t>
            </a:r>
            <a:br/>
            <a:r>
              <a:t>⠀⠀⠀⠀⠀⠀⠀⠀⠀⠀⠀⢟⢟⢟⢟⢟⢟⢟⢟⢟⢟⢟⢝⢟⢟⢟⢟⢟⢻⣿⣿⣿⣿⣿⡕⠀⠀⠀⢸⣿⣿⣿⣿⣿⣿⣿⢟⠟⠟⠟⠟⠟⠏⢏⠏⠝⢕⢕⢕⢝⢟⠟⠜⢝⢹⣻⢿⣻⣿⠀⠀⠀⠀⠀⠀⠀⠀⠀⠀⠀⠀</a:t>
            </a:r>
            <a:br/>
            <a:r>
              <a:t>⠀⠀⠀⠀⠀⠀⠀⠀⠀⠀⠀⢕⢕⢕⢕⢕⢕⢕⢕⢕⢕⢕⢕⢕⢕⢕⢕⢕⣸⣿⣿⣿⣿⣷⠕⠀⠀⠀⣼⣿⣿⣿⣿⣿⣿⣿⣷⣷⣵⢕⢕⢔⢔⢔⢔⢔⢄⢄⢄⢔⢔⢄⢄⢅⢅⢔⢔⢄⢕⠀⠀⠀⠀⠀⠀⠀⠀⠀⠀⠀⠀</a:t>
            </a:r>
            <a:br/>
            <a:r>
              <a:t>⠀⠀⠀⠀⠀⠀⠀⠀⠀⠀⠀⠑⠑⠑⠑⠑⠑⠑⠑⠑⠑⠑⠑⠑⠑⠑⠑⠑⠛⠛⠛⠛⠛⠓⠀⠀⠀⠘⠛⠛⠛⠛⠛⠛⠛⠛⠛⠛⠛⠛⠓⠑⠃⠑⠑⠑⠑⠑⠑⠑⠑⠑⠑⠑⠑⠑⠑⠑⠑⠀⠀⠀⠀⠀⠀⠀⠀⠀⠀⠀⠀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⠀⠀⠀⠀⠀⠀⠀⠀⠀⠀⠀⢗⢟⡟⢻⣿⢝⡮⣽⡿⢯⣽⡽⣽⢿⣵⣼⢻⣿⢷⣟⣇⣿⣷⡷⢟⢏⢝⢕⢕⢕⢜⢝⢟⢻⢫⣿⣿⣿⣿⣿⣿⣿⣿⣿⣿⣿⣿⣽⣽⡏⣽⣻⣿⡟⣿⣿⣿⣿⠀⠀⠀⠀⠀⠀⠀⠀⠀⠀⠀⠀</a:t>
            </a:r>
            <a:br/>
            <a:r>
              <a:t>⠀⠀⠀⠀⠀⠀⠀⠀⠀⠀⠀⢵⢣⣵⣽⢽⣿⡿⣿⢿⣿⣽⣷⡟⣸⢎⡹⣝⢕⣵⣿⡿⢏⣱⣵⣥⣥⣥⣥⣭⣥⣵⣷⢵⣕⡕⢝⢸⣿⢿⣿⣿⣿⣿⣿⣿⣯⢻⣸⣷⣿⣿⣿⣿⣿⣽⣿⣿⣿⠀⠀⠀⠀⠀⠀⠀⠀⠀⠀⠀⠀</a:t>
            </a:r>
            <a:br/>
            <a:r>
              <a:t>⠀⠀⠀⠀⠀⠀⠀⠀⠀⠀⠀⣸⣿⣿⣿⣿⣿⣿⣿⣿⣿⣿⣯⣝⢱⡕⢜⣱⣿⡿⢝⢕⢕⢕⢕⢕⢕⢕⢕⢕⢕⠕⠕⢕⠕⢝⢷⣕⢜⢱⣺⣷⣿⣟⣻⣿⣿⣿⣽⣿⣿⣿⣿⣿⣿⣿⣿⣿⣿⠀⠀⠀⠀⠀⠀⠀⠀⠀⠀⠀⠀</a:t>
            </a:r>
            <a:br/>
            <a:r>
              <a:t>⠀⠀⠀⠀⠀⠀⠀⠀⠀⠀⠀⣿⣻⣿⣻⣿⣿⣿⣿⣿⣿⣷⣾⡿⡿⢹⣿⣿⢟⢕⢕⢕⢕⢕⢕⢕⢕⢕⢕⢕⢕⢕⢕⢕⢕⢕⢕⢝⢷⡕⢝⣿⣷⣾⣿⣿⣻⣿⣿⣿⣿⣿⣿⣿⣿⣿⣿⣿⣿⠀⠀⠀⠀⠀⠀⠀⠀⠀⠀⠀⠀</a:t>
            </a:r>
            <a:br/>
            <a:r>
              <a:t>⠀⠀⠀⠀⠀⠀⠀⠀⠀⠀⠀⣾⣷⣿⡿⡿⡿⣷⢾⢏⣽⣿⢟⢿⢕⣾⣿⣿⣵⣧⣧⣵⣱⣵⣕⢕⢕⢕⢕⢕⢕⢕⢕⢕⢕⢕⢕⢕⢜⢿⡕⢕⣾⣿⣷⣾⣿⣿⣿⣿⣿⣿⣿⣿⣿⣿⣿⣿⣿⠀⠀⠀⠀⠀⠀⠀⠀⠀⠀⠀⠀</a:t>
            </a:r>
            <a:br/>
            <a:r>
              <a:t>⠀⠀⠀⠀⠀⠀⠀⠀⠀⠀⠀⣷⣿⣿⣷⣿⣿⣯⣧⣯⡯⢽⣱⡏⢱⣿⣿⣿⣿⣿⣿⣿⣿⡿⢚⠑⣎⣵⣿⣷⣵⣵⣷⣕⣕⣱⣱⣕⣕⣜⣷⢕⣿⣿⣿⣷⣿⣿⣿⣿⣿⣿⣿⣿⣿⣿⣿⡿⣿⠀⠀⠀⠀⠀⠀⠀⠀⠀⠀⠀⠀</a:t>
            </a:r>
            <a:br/>
            <a:r>
              <a:t>⠀⠀⠀⠀⠀⠀⠀⠀⠀⠀⠀⣿⣿⣿⣿⣽⢽⢿⣿⡿⢷⢜⢏⢷⢾⣿⣿⣿⣿⣿⣿⣿⣿⣿⣿⣿⣿⣿⣿⣿⣿⣿⣿⣿⣿⣿⣿⣿⣿⣿⣿⡕⣽⣿⢿⣿⣿⣿⣿⣿⣿⣿⣿⣿⣿⣿⣿⣿⣿⠀⠀⠀⠀⠀⠀⠀⠀⠀⠀⠀⠀</a:t>
            </a:r>
            <a:br/>
            <a:r>
              <a:t>⠀⠀⠀⠀⠀⠀⠀⠀⠀⠀⠀⣿⣿⣝⢝⢷⡷⣗⣗⣗⣳⣗⣗⣱⣾⣿⣿⣿⣿⣿⣿⣿⣿⣿⣿⣿⣿⣿⣿⣿⣿⣿⣿⣿⣿⣿⣿⣿⣿⣿⣿⢕⣼⣿⣿⣿⣿⣿⣿⣿⣿⣿⣿⣿⣿⣿⣿⣿⣿⠀⠀⠀⠀⠀⠀⠀⠀⠀⠀⠀⠀</a:t>
            </a:r>
            <a:br/>
            <a:r>
              <a:t>⠀⠀⠀⠀⠀⠀⠀⠀⠀⠀⠀⣿⣏⣟⢞⣗⣷⣷⢳⢕⢗⣻⢟⢗⢾⣿⣿⣿⣿⣿⣿⣿⣿⣿⣿⣿⣿⣿⣿⣿⣿⣿⣿⣿⣿⣿⣿⣿⣿⣿⣿⢕⣿⣿⣿⣿⣿⣿⣿⣿⣿⣿⣿⣿⣿⣿⣿⣿⣿⠀⠀⠀⠀⠀⠀⠀⠀⠀⠀⠀⠀</a:t>
            </a:r>
            <a:br/>
            <a:r>
              <a:t>⠀⠀⠀⠀⠀⠀⠀⠀⠀⠀⠀⣷⣾⢞⢇⢞⡻⡕⢵⢜⢵⣼⣿⣿⣿⣿⣿⣿⣿⣿⣿⣿⣿⢕⢝⠛⠏⠑⣿⣿⣿⣿⣿⣿⣿⣿⣿⣿⣿⣿⣿⢕⣿⣿⣿⣿⣿⣿⣿⣿⣷⣿⣿⣿⣿⣿⣿⣿⣿⠀⠀⠀⠀⠀⠀⠀⠀⠀⠀⠀⠀</a:t>
            </a:r>
            <a:br/>
            <a:r>
              <a:t>⠀⠀⠀⠀⠀⠀⠀⠀⠀⠀⠀⣿⣿⣿⣿⣵⣧⣵⣽⣵⣼⣿⣿⣿⣿⣿⣿⣿⣿⣿⣿⣿⣿⡕⢕⢄⢀⣱⣿⣿⣿⣿⣿⣿⣿⣿⣿⣿⣿⣿⣿⣕⣿⣿⣿⣿⣿⣿⣿⣿⣿⣿⣿⣿⣿⣿⣿⣿⣿⠀⠀⠀⠀⠀⠀⠀⠀⠀⠀⠀⠀</a:t>
            </a:r>
            <a:br/>
            <a:r>
              <a:t>⠀⠀⠀⠀⠀⠀⠀⠀⠀⠀⠀⣷⣷⣾⣷⣷⣷⣧⣼⣷⣗⣧⣏⢼⣿⣿⣿⣿⣿⣿⣿⣿⣿⣧⠀⠁⢱⣿⣿⣿⣿⣿⣿⣿⣿⣿⣿⣿⣿⣿⡟⣕⡿⢿⣿⣿⣿⣿⣿⣿⣿⣻⣟⣿⣿⣻⣿⣿⣿⠀⠀⠀⠀⠀⠀⠀⠀⠀⠀⠀⠀</a:t>
            </a:r>
            <a:br/>
            <a:r>
              <a:t>⠀⠀⠀⠀⠀⠀⠀⠀⠀⠀⠀⣿⣿⣿⣿⣿⣿⣏⣿⣿⣿⣿⢟⣻⢿⣿⣿⣿⣿⣿⣿⣿⣿⡟⠀⠀⢸⣿⣿⣿⣿⣿⣿⣿⣿⣿⣿⣿⣿⣿⡇⣼⣿⣿⣿⣿⣿⣿⣿⣿⣿⣿⣿⣿⣿⣿⣿⣿⣿⠀⠀⠀⠀⠀⠀⠀⠀⠀⠀⠀⠀</a:t>
            </a:r>
            <a:br/>
            <a:r>
              <a:t>⠀⠀⠀⠀⠀⠀⠀⠀⠀⠀⠀⣿⣿⣿⣿⣿⣿⣿⣧⣿⡻⣿⡿⢺⣿⣿⣿⣿⣿⣿⣿⣿⣿⡇⠀⠀⠀⣿⣿⣿⣿⣿⣿⣿⣿⣿⣿⣿⣿⣿⡇⣿⣿⣿⣿⣿⣿⣿⣿⣿⣿⣿⣿⣿⣿⣿⣿⣿⣿⠀⠀⠀⠀⠀⠀⠀⠀⠀⠀⠀⠀</a:t>
            </a:r>
            <a:br/>
            <a:r>
              <a:t>⠀⠀⠀⠀⠀⠀⠀⠀⠀⠀⠀⣿⣿⣿⣿⣿⣿⣿⣿⣗⣗⣷⣻⣷⣾⣿⡟⣿⣿⣿⣿⣿⣿⡇⠀⠀⠀⢸⣿⣿⣿⣿⣿⣿⣿⣿⣿⣿⣿⣿⢕⣿⣿⣿⣿⣿⣿⣿⣿⣿⣿⣿⣿⣿⣿⣿⣿⣿⣿⠀⠀⠀⠀⠀⠀⠀⠀⠀⠀⠀⠀</a:t>
            </a:r>
            <a:br/>
            <a:r>
              <a:t>⠀⠀⠀⠀⠀⠀⠀⠀⠀⠀⠀⣿⣿⣿⣿⣿⣿⣿⣿⣿⣿⣿⣿⣿⣿⣿⣿⣿⣿⣿⣿⣿⣿⡇⡄⠀⢄⣸⣿⣿⣿⣿⣿⣿⣿⣿⣿⣿⣿⣿⢕⣿⣿⣿⣿⣿⣿⣿⣿⣿⣿⣿⣿⣿⣿⣿⣿⣿⣿⠀⠀⠀⠀⠀⠀⠀⠀⠀⠀⠀⠀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⠀⠀⠀⠀⠀⠀⠀⠀⠀⠀⠀⣿⣿⣿⣿⣿⣿⣿⣿⣿⣿⣿⣿⣿⣿⣿⣿⣿⣿⣿⣿⣿⣿⡇⠀⠀⠐⢿⣿⣿⢿⣿⣿⣿⣿⣿⣿⣿⣿⣿⢕⣿⣿⣿⣿⣿⣿⣿⣿⣿⣿⣿⣿⣿⣿⣿⣿⣿⣿⠀⠀⠀⠀⠀⠀⠀⠀⠀⠀⠀⠀</a:t>
            </a:r>
            <a:br/>
            <a:r>
              <a:t>⠀⠀⠀⠀⠀⠀⠀⠀⠀⠀⠀⣿⣿⣿⣿⣿⣿⣿⣿⣿⣿⣿⣿⣿⣿⣿⣿⢿⣿⣿⣿⣿⣿⡇⢄⠀⠀⢸⣿⣿⣾⣿⣿⣿⣿⣿⣿⣿⣿⣿⢕⣿⣿⣿⣿⣿⣿⣿⣿⣿⣿⣿⣿⣿⣿⣿⣿⣿⣿⠀⠀⠀⠀⠀⠀⠀⠀⠀⠀⠀⠀</a:t>
            </a:r>
            <a:br/>
            <a:r>
              <a:t>⠀⠀⠀⠀⠀⠀⠀⠀⠀⠀⠀⣿⣿⣿⣿⣿⣿⣿⣿⣿⣿⣿⣿⣿⣿⣿⣿⣷⣿⣿⣿⣿⣿⡕⡇⠀⠀⢸⣿⣿⣿⣿⣿⣿⣿⣿⣿⣿⢿⢟⢕⣿⣿⣿⣿⣿⣿⣿⣿⣿⣿⣿⣿⣿⣿⣿⣿⣿⣿⠀⠀⠀⠀⠀⠀⠀⠀⠀⠀⠀⠀</a:t>
            </a:r>
            <a:br/>
            <a:r>
              <a:t>⠀⠀⠀⠀⠀⠀⠀⠀⠀⠀⠀⣿⣿⣿⣿⣿⣿⣿⣿⣿⣿⣿⣿⣿⣿⣿⣿⣿⣿⣿⣿⣿⣿⣝⡕⠀⠀⢸⣿⣿⣿⣿⣿⣿⣧⣵⣜⣕⣕⣑⡕⣾⣿⣿⣿⣿⣿⣿⣿⣿⣿⣿⣿⣿⣿⣿⡿⣿⣿⠀⠀⠀⠀⠀⠀⠀⠀⠀⠀⠀⠀</a:t>
            </a:r>
            <a:br/>
            <a:r>
              <a:t>⠀⠀⠀⠀⠀⠀⠀⠀⠀⠀⠀⠟⢟⢟⢟⢏⢝⢟⢟⢟⢟⢏⢝⢟⢟⢟⢟⢟⣿⣿⣿⣿⣿⡕⢇⠀⠀⢕⣿⣿⣿⣿⣿⣿⣿⢟⢟⠗⠞⠟⠟⠟⠏⠝⠏⠝⢕⠔⢕⢝⠟⠇⠕⢕⢝⡻⢿⡻⣿⠀⠀⠀⠀⠀⠀⠀⠀⠀⠀⠀⠀</a:t>
            </a:r>
            <a:br/>
            <a:r>
              <a:t>⠀⠀⠀⠀⠀⠀⠀⠀⠀⠀⠀⢔⢕⢕⢕⢕⢕⢕⢕⢕⢕⢕⢕⢕⢕⢕⢕⢸⣿⣿⣿⣿⣯⡕⠀⠀⠀⢕⣿⣿⣿⣿⣿⣿⣿⣷⣧⣵⣵⢕⢔⢔⢔⢔⢔⢄⢀⢀⢄⢄⢔⢄⢀⢁⢁⢄⢔⢀⢕⠀⠀⠀⠀⠀⠀⠀⠀⠀⠀⠀⠀</a:t>
            </a:r>
            <a:br/>
            <a:r>
              <a:t>⠀⠀⠀⠀⠀⠀⠀⠀⠀⠀⠀⠑⠑⠑⠑⠑⠑⠑⠑⠑⠑⠑⠑⠑⠑⠑⠑⠘⠛⠛⠛⠛⠛⠀⠀⠀⠀⠘⠛⠛⠛⠛⠛⠛⠛⠛⠛⠛⠛⠃⠑⠑⠑⠑⠑⠑⠑⠑⠑⠑⠑⠑⠑⠑⠑⠑⠑⠑⠑⠀⠀⠀⠀⠀⠀⠀⠀⠀⠀⠀⠀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⠀⠀⠀⠀⠀⠀⠀⠀⠀⠀⠀⢕⢕⢕⢕⢕⢕⢕⢕⢕⢕⢕⢵⢕⢕⢕⢕⢕⢕⢕⢕⣕⣵⡵⢗⢗⢕⢕⢕⢕⢕⢕⢕⢕⢕⢕⢕⢕⢕⢕⢕⢕⢕⢕⢇⢕⢕⢕⢕⢕⢕⢕⢕⢕⢕⢕⢕⢕⢕⠀⠀⠀⠀⠀⠀⠀⠀⠀⠀⠀⠀</a:t>
            </a:r>
            <a:br/>
            <a:r>
              <a:t>⠀⠀⠀⠀⠀⠀⠀⠀⠀⠀⠀⢕⢕⢕⢵⢵⢵⢕⢕⢕⢵⢕⢕⢕⢕⢕⢕⢕⢕⣱⣾⢟⣝⣵⣵⣥⣥⣥⣥⣭⣭⣵⣷⢵⣕⢕⢕⢕⢕⢕⢕⢕⢕⢕⢕⢕⢕⢕⢕⢕⢵⣕⢱⡕⢕⢕⢕⢕⢱⠀⠀⠀⠀⠀⠀⠀⠀⠀⠀⠀⠀</a:t>
            </a:r>
            <a:br/>
            <a:r>
              <a:t>⠀⠀⠀⠀⠀⠀⠀⠀⠀⠀⠀⢜⢝⢕⢕⢝⢕⢕⣕⣕⢕⢇⢕⢕⢕⢕⢕⣱⣿⢏⢕⢕⢕⢕⢕⢕⢕⢕⢕⢕⠔⢔⢕⢕⠜⢝⢧⣕⢕⢕⢕⢕⢕⢕⢕⢕⢕⢕⢕⢞⢇⢕⡱⢎⢞⢳⢕⣗⣕⠀⠀⠀⠀⠀⠀⠀⠀⠀⠀⠀⠀</a:t>
            </a:r>
            <a:br/>
            <a:r>
              <a:t>⠀⠀⠀⠀⠀⠀⠀⠀⠀⠀⠀⢜⣕⣗⣕⣗⣕⣱⡗⡕⣎⡕⢕⢕⢕⢕⣾⣿⢏⢕⢕⢕⢕⢕⢕⢕⢕⢕⢕⢕⢕⢕⢕⢕⢕⢕⢕⢝⣧⡕⢕⢕⢕⢕⢕⢕⢕⢕⡕⢕⣕⢵⢕⢕⢕⢕⢕⢎⢼⠀⠀⠀⠀⠀⠀⠀⠀⠀⠀⠀⠀</a:t>
            </a:r>
            <a:br/>
            <a:r>
              <a:t>⠀⠀⠀⠀⠀⠀⠀⠀⠀⠀⠀⢕⡕⢞⢗⢗⢗⢕⢕⢕⢕⢕⢕⢕⢕⣾⣿⣳⣵⣵⣕⣕⣱⣱⡕⢕⡕⢕⢕⢕⢕⢕⢕⢕⢕⢕⢕⢕⢜⣷⡕⢕⢜⢕⢕⢕⢜⢝⢝⢕⢝⢕⣕⡕⢧⣱⣵⢧⢵⠀⠀⠀⠀⠀⠀⠀⠀⠀⠀⠀⠀</a:t>
            </a:r>
            <a:br/>
            <a:r>
              <a:t>⠀⠀⠀⠀⠀⠀⠀⠀⠀⠀⠀⣱⣾⡧⢕⢧⢵⢕⢕⢜⢕⢕⢕⢕⢱⣿⣿⣿⣿⣿⣿⣿⣿⣹⢎⢌⢱⣷⣾⣷⣵⣷⣷⣵⣕⣕⣕⣕⡕⣸⣧⢕⡱⢼⡇⢕⢕⢕⢱⢿⢗⡇⢼⣞⣕⣳⢇⢞⢿⠀⠀⠀⠀⠀⠀⠀⠀⠀⠀⠀⠀</a:t>
            </a:r>
            <a:br/>
            <a:r>
              <a:t>⠀⠀⠀⠀⠀⠀⠀⠀⠀⠀⠀⢽⣯⢽⢽⢝⢽⢽⢜⢜⢕⢜⢕⢕⢱⣿⣿⣿⣿⣿⣿⣽⣯⣵⣴⣾⣿⣿⣿⣿⣿⣿⣿⣿⣿⣿⣿⣿⣿⣿⣿⢕⢕⢕⢕⢵⢕⢱⢵⢵⢱⢕⣫⣵⣵⢯⢽⢹⣿⠀⠀⠀⠀⠀⠀⠀⠀⠀⠀⠀⠀</a:t>
            </a:r>
            <a:br/>
            <a:r>
              <a:t>⠀⠀⠀⠀⠀⠀⠀⠀⠀⠀⠀⢽⢝⢕⢝⢕⢕⢕⢕⢕⢕⢕⢕⢕⣺⣿⣿⣿⣿⣿⣿⣿⣿⣿⣯⣽⣿⣿⣿⣿⣿⣿⣿⣿⣿⣿⣿⣿⣿⣿⣿⢕⢕⢱⢱⣽⣧⡿⢿⣹⣕⣽⣽⢿⣯⣿⣽⣝⣽⠀⠀⠀⠀⠀⠀⠀⠀⠀⠀⠀⠀</a:t>
            </a:r>
            <a:br/>
            <a:r>
              <a:t>⠀⠀⠀⠀⠀⠀⠀⠀⠀⠀⠀⢕⢕⢕⢕⢕⢕⡕⢕⢕⢕⢇⢕⢕⢺⣿⣿⣿⣿⣿⣿⣿⣿⣿⣿⣿⣿⣿⣿⣿⣿⣿⣿⣿⣿⣿⣿⣿⣿⣿⣿⢕⢝⢹⢝⡹⣝⡽⢏⢝⢝⣝⣏⡏⣏⢻⣏⢾⢿⠀⠀⠀⠀⠀⠀⠀⠀⠀⠀⠀⠀</a:t>
            </a:r>
            <a:br/>
            <a:r>
              <a:t>⠀⠀⠀⠀⠀⠀⠀⠀⠀⠀⠀⢕⢕⢕⢕⢕⢕⢕⢕⢕⢕⣸⣿⣿⣿⣿⣿⣿⣿⣿⣿⣿⡏⢻⢿⢿⢏⢹⣿⣿⣿⣿⣿⣿⣿⣿⣿⣿⣿⣿⣿⢕⣕⣕⣕⣇⣏⣇⣕⣗⣗⣳⣞⣗⣗⣗⣗⣷⣿⠀⠀⠀⠀⠀⠀⠀⠀⠀⠀⠀⠀</a:t>
            </a:r>
            <a:br/>
            <a:r>
              <a:t>⠀⠀⠀⠀⠀⠀⠀⠀⠀⠀⠀⢼⡞⢗⢇⣱⣵⣕⣕⢕⢜⡿⢿⣿⣿⣿⣿⣿⣿⣿⣿⣿⡇⢕⢐⠀⠀⣼⣿⣿⣿⣿⣿⣿⣿⣿⣿⣿⣿⣿⣿⢜⣿⣻⣷⣷⣕⣟⣟⣗⣞⣳⡟⣳⢻⡿⢗⣻⣿⠀⠀⠀⠀⠀⠀⠀⠀⠀⠀⠀⠀</a:t>
            </a:r>
            <a:br/>
            <a:r>
              <a:t>⠀⠀⠀⠀⠀⠀⠀⠀⠀⠀⠀⣷⣵⣷⣵⣇⢕⢵⢵⢵⢇⢱⢕⡱⢺⣿⣿⣿⣿⣿⣿⣿⣿⡆⠁⠀⢱⣿⣿⣿⣿⣿⣿⣿⣿⣿⣿⣿⣿⣿⢏⢜⢟⢟⣿⣾⣷⡿⣟⣿⣞⣺⣞⣗⣟⣻⣟⣿⣟⠀⠀⠀⠀⠀⠀⠀⠀⠀⠀⠀⠀</a:t>
            </a:r>
            <a:br/>
            <a:r>
              <a:t>⠀⠀⠀⠀⠀⠀⠀⠀⠀⠀⠀⣿⣿⡝⣝⣟⢕⡜⢝⣕⣜⡝⢜⢝⢸⣿⣿⣿⣿⣿⣿⣿⣿⡇⠀⠀⢿⣿⣿⣿⣿⣿⣿⣿⣿⣿⣿⣿⣿⣿⢕⢱⣕⢷⣽⣽⣿⣿⣿⣿⣿⣿⣿⣿⣿⣿⣿⣿⣿⠀⠀⠀⠀⠀⠀⠀⠀⠀⠀⠀⠀</a:t>
            </a:r>
            <a:br/>
            <a:r>
              <a:t>⠀⠀⠀⠀⠀⠀⠀⠀⠀⠀⠀⣿⣿⣿⣟⡟⣕⢕⢕⣜⢕⣞⣱⣵⣼⣿⣿⣿⣿⣿⣿⣿⣿⠕⠀⠀⢸⣿⣿⣿⣿⣿⣿⣿⣿⣿⣿⣿⣿⣿⢕⣽⣯⢿⣿⣿⣿⣿⣿⣿⣿⣿⣿⣿⣿⣿⣿⣿⣿⠀⠀⠀⠀⠀⠀⠀⠀⠀⠀⠀⠀</a:t>
            </a:r>
            <a:br/>
            <a:r>
              <a:t>⠀⠀⠀⠀⠀⠀⠀⠀⠀⠀⠀⣿⣿⣿⣷⣿⣗⡕⣗⣱⣷⣾⣿⣿⣿⣿⣿⣿⣿⣿⣿⣿⣿⠀⠀⠀⢸⣿⣿⣿⣿⣿⣿⣿⣿⣿⣿⣿⣿⣿⢕⣯⣿⣿⣿⣿⣿⣿⣿⣿⣿⣿⣿⣿⣿⣿⣿⣿⣿⠀⠀⠀⠀⠀⠀⠀⠀⠀⠀⠀⠀</a:t>
            </a:r>
            <a:br/>
            <a:r>
              <a:t>⠀⠀⠀⠀⠀⠀⠀⠀⠀⠀⠀⣿⣿⣿⣿⣿⣿⢷⣮⣽⢹⣼⣿⣿⣿⢽⣿⣿⣿⣿⣿⣿⡏⠀⠀⠀⣼⣿⣿⣿⣿⣿⣿⣿⣿⣿⣿⣿⣿⣗⢕⣿⣿⣿⣿⣿⣿⣿⣿⣿⣿⣿⣿⣿⣿⣿⣿⣿⣿⠀⠀⠀⠀⠀⠀⠀⠀⠀⠀⠀⠀</a:t>
            </a:r>
            <a:br/>
            <a:r>
              <a:t>⠀⠀⠀⠀⠀⠀⠀⠀⠀⠀⠀⣿⣿⣿⣿⣿⣿⣿⣿⣿⣿⣿⣿⣿⣿⣿⣿⣿⣿⣿⣿⣿⡇⠁⠀⠘⢿⣿⣿⢿⣿⣿⣿⣿⣿⣿⣿⣿⣿⣿⢸⣿⣿⣿⣿⣿⣿⣿⣿⣿⣿⣿⣿⣿⣿⣿⣿⣿⣿⠀⠀⠀⠀⠀⠀⠀⠀⠀⠀⠀⠀</a:t>
            </a:r>
            <a:br/>
            <a:r>
              <a:t>⠀⠀⠀⠀⠀⠀⠀⠀⠀⠀⠀⣿⣿⣿⣿⣿⣿⣿⣿⣿⣿⣿⣿⣿⣿⣿⣿⣿⣿⣿⣿⣿⡕⢄⠀⠀⢸⣿⣿⣾⣿⣿⣿⣿⣿⣿⣿⣿⣿⣿⢸⣿⣿⣿⣿⣿⣿⣿⣿⣿⣿⣿⣿⣿⣿⣿⣿⣿⣿⠀⠀⠀⠀⠀⠀⠀⠀⠀⠀⠀⠀</a:t>
            </a:r>
            <a:br/>
            <a:r>
              <a:t>⠀⠀⠀⠀⠀⠀⠀⠀⠀⠀⠀⣿⣟⣿⣿⣿⣿⣿⣿⣿⣿⣿⣿⣿⣿⣿⣿⣿⣿⣿⣿⣿⡇⡕⢕⠀⢸⣿⣿⣿⣿⣿⣿⣿⣿⡿⢟⢿⢿⠏⢕⣿⣿⣿⣿⣿⣿⣿⣿⣿⣿⣿⣿⣿⣿⣿⣿⣿⣿⠀⠀⠀⠀⠀⠀⠀⠀⠀⠀⠀⠀</a:t>
            </a:r>
            <a:br/>
            <a:r>
              <a:t>⠀⠀⠀⠀⠀⠀⠀⠀⠀⠀⠀⣿⣿⣿⣷⣿⣿⣿⣿⣿⣿⣿⣿⣿⣿⣿⣿⣿⣿⣿⣿⡿⢗⢇⠕⠀⠀⣿⣿⣿⣿⣿⣷⣷⣵⣕⣕⣕⣅⣀⡕⣿⣿⣿⣿⣿⣿⢿⢿⣿⣷⣿⣿⣿⣿⣿⢟⣿⣿⠀⠀⠀⠀⠀⠀⠀⠀⠀⠀⠀⠀</a:t>
            </a:r>
            <a:br/>
            <a:r>
              <a:t>⠀⠀⠀⠀⠀⠀⠀⠀⠀⠀⠀⠝⢏⢟⢏⢝⢝⢟⢝⠟⢟⢝⢝⢝⢏⢟⢻⣿⣿⣿⣿⣿⣿⢏⠀⠀⠀⣿⣿⣿⣿⣿⣿⡟⢟⢟⠛⠓⠞⠏⠏⠝⠝⠝⠝⠕⠕⠅⠜⠝⠛⠕⠕⢜⣜⢻⢟⢟⡿⠀⠀⠀⠀⠀⠀⠀⠀⠀⠀⠀⠀</a:t>
            </a:r>
            <a:br/>
            <a:r>
              <a:t>⠀⠀⠀⠀⠀⠀⠀⠀⠀⠀⠀⠔⢕⢕⢕⢕⢕⢕⢕⢕⢕⢕⢕⢕⢕⢕⣿⣿⣿⣿⣿⣿⡟⠀⠀⠀⠀⢻⣿⣿⣿⣿⣿⣷⡧⢕⢕⢕⢕⢔⢔⢄⢄⢄⢀⢀⠀⠄⢀⢀⠄⢀⠀⠀⠀⠐⠀⠀⢕⠀⠀⠀⠀⠀⠀⠀⠀⠀⠀⠀⠀</a:t>
            </a:r>
            <a:br/>
            <a:r>
              <a:t>⠀⠀⠀⠀⠀⠀⠀⠀⠀⠀⠀⠑⠑⠑⠑⠑⠑⠑⠑⠑⠑⠑⠑⠑⠑⠘⠛⠛⠛⠛⠛⠛⠀⠐⠀⠀⠐⠚⠛⠛⠛⠛⠛⠛⠃⠑⠑⠑⠙⠑⠑⠑⠑⠑⠑⠑⠑⠑⠑⠑⠑⠑⠑⠐⠐⠑⠑⠑⠑⠀⠀⠀⠀⠀⠀⠀⠀⠀⠀⠀⠀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⠀⠀⠀⠀⠀⠀⠀⠀⠀⠀⠀⢕⢕⢕⢕⢕⢕⢕⢕⢕⢕⢕⢕⢕⢕⢕⢕⢕⢕⢕⢕⣕⣵⢵⢇⢕⢕⢕⢕⢕⢕⢅⢕⢕⢕⢕⢕⢕⢕⢕⢞⢕⢕⢕⢇⢕⢕⢕⢕⢕⢕⢜⡝⢕⣕⢜⢜⢱⢾⠀⠀⠀⠀⠀⠀⠀⠀⠀⠀⠀⠀</a:t>
            </a:r>
            <a:br/>
            <a:r>
              <a:t>⠀⠀⠀⠀⠀⠀⠀⠀⠀⠀⠀⢕⢕⢕⢕⢱⢵⢕⢕⢱⢱⢕⢕⢕⢕⢕⢕⢕⢕⣱⣾⢟⣱⣵⣵⣵⣵⣵⣤⣬⣭⣵⣗⠧⣕⡕⢅⢕⢕⢕⢕⢕⢕⢕⢕⢕⢕⢕⢕⢕⣵⣾⣳⢇⢕⢕⡱⣸⣿⠀⠀⠀⠀⠀⠀⠀⠀⠀⠀⠀⠀</a:t>
            </a:r>
            <a:br/>
            <a:r>
              <a:t>⠀⠀⠀⠀⠀⠀⠀⠀⠀⠀⠀⢕⢕⢕⢸⢝⢕⢝⢕⢕⢕⢕⢕⢕⢕⢕⢕⣵⣿⢏⢕⢕⢕⢕⢕⢕⢕⢑⢕⢑⢕⢔⢕⢕⢕⢝⢧⣔⢕⢕⢕⢕⢕⢕⢕⢕⢕⢕⢕⢟⢇⣕⣼⢿⢿⢿⢿⣿⣼⠀⠀⠀⠀⠀⠀⠀⠀⠀⠀⠀⠀</a:t>
            </a:r>
            <a:br/>
            <a:r>
              <a:t>⠀⠀⠀⠀⠀⠀⠀⠀⠀⠀⠀⢜⢝⢝⢕⣕⣕⣕⣗⣕⡇⢕⢕⢕⢕⢕⣾⣿⢏⢕⢕⢕⢕⢕⢕⢕⢕⢕⢕⢅⢕⢅⢕⢕⢕⢕⢕⢝⣧⡕⢕⢕⢕⢕⢕⢕⣕⣕⢕⣺⣸⣺⢽⡷⣿⣷⢾⣿⢿⠀⠀⠀⠀⠀⠀⠀⠀⠀⠀⠀⠀</a:t>
            </a:r>
            <a:br/>
            <a:r>
              <a:t>⠀⠀⠀⠀⠀⠀⠀⠀⠀⠀⠀⢜⣕⢟⣕⢗⢗⢇⢇⢕⢇⢕⢕⢕⢕⣾⣿⣵⣷⣵⣕⣧⣧⣵⢕⣕⣕⣕⢕⢕⢕⢕⢕⢕⢕⢕⢕⢕⢜⣷⡕⢕⢜⢕⢕⢕⢹⢝⢝⣏⡝⢕⣵⣵⣾⣷⣿⣿⣾⠀⠀⠀⠀⠀⠀⠀⠀⠀⠀⠀⠀</a:t>
            </a:r>
            <a:br/>
            <a:r>
              <a:t>⠀⠀⠀⠀⠀⠀⠀⠀⠀⠀⠀⣳⣷⡇⢕⢗⡕⢕⢕⢜⢕⢕⢕⢕⢸⣿⣿⣿⣿⣿⣿⣟⣟⡯⢕⢜⣹⣷⣷⣾⣷⣷⣷⣵⣕⣱⣕⣕⣕⣹⡇⢕⣵⣽⡵⢕⣕⣕⣇⣟⣟⣞⣾⣞⣿⣿⣿⡞⣿⠀⠀⠀⠀⠀⠀⠀⠀⠀⠀⠀⠀</a:t>
            </a:r>
            <a:br/>
            <a:r>
              <a:t>⠀⠀⠀⠀⠀⠀⠀⠀⠀⠀⠀⢜⢵⢽⡵⢝⢹⢼⢵⢼⢕⢕⢕⢕⢸⣿⣿⣿⣿⣿⣿⣿⣏⣵⣵⣾⣿⣿⣿⣿⣿⣿⣿⣿⣿⣿⣿⣿⣿⣿⣿⢕⢵⢇⡜⣧⢜⡟⢗⢇⢕⣱⣯⡵⢵⢗⢇⢱⢽⠀⠀⠀⠀⠀⠀⠀⠀⠀⠀⠀⠀</a:t>
            </a:r>
            <a:br/>
            <a:r>
              <a:t>⠀⠀⠀⠀⠀⠀⠀⠀⠀⠀⠀⢜⢝⢝⢝⢕⢕⢕⢕⢕⢕⢕⢕⢕⣺⣿⣿⣿⣿⣿⣿⣿⣿⣟⣻⣿⣿⣿⣿⣿⣿⣿⣿⣿⣿⣿⣿⣿⣿⣿⣿⢕⡕⢵⢵⣾⣵⣾⢿⣧⣕⣳⣿⣯⣯⣿⣼⣽⣽⠀⠀⠀⠀⠀⠀⠀⠀⠀⠀⠀⠀</a:t>
            </a:r>
            <a:br/>
            <a:r>
              <a:t>⠀⠀⠀⠀⠀⠀⠀⠀⠀⠀⠀⢕⢕⢕⢕⢕⢕⢕⢕⢕⢕⢕⢕⢕⢺⣿⣿⣿⣿⣿⣿⣿⣿⣿⣿⣿⣿⣿⣿⣿⣿⣿⣿⣿⣿⣿⣿⣿⣿⣿⣿⢕⢽⢽⢽⢯⣽⡽⢯⢽⢽⡝⣽⢽⡽⢿⢽⢿⢽⠀⠀⠀⠀⠀⠀⠀⠀⠀⠀⠀⠀</a:t>
            </a:r>
            <a:br/>
            <a:r>
              <a:t>⠀⠀⠀⠀⠀⠀⠀⠀⠀⠀⠀⢕⡕⢕⢕⢕⢕⢕⢕⢕⡕⢞⣳⣷⣿⣿⣿⣿⣿⣿⣿⣿⢹⢿⣿⡿⠏⣿⣿⣿⣿⣿⣿⣿⣿⣿⣿⣿⣿⣿⣿⢱⡝⡕⡝⢝⣝⣝⣇⣕⣇⣼⣕⣇⣗⣾⣗⣾⣿⠀⠀⠀⠀⠀⠀⠀⠀⠀⠀⠀⠀</a:t>
            </a:r>
            <a:br/>
            <a:r>
              <a:t>⠀⠀⠀⠀⠀⠀⠀⠀⠀⠀⠀⢸⢏⢇⢕⢱⢵⢕⢕⢕⢜⢟⢟⢻⣿⣿⣿⣿⣿⣿⣿⣿⠕⢔⠀⠁⢀⣿⣿⣿⣿⣿⣿⣿⣿⣿⣿⣿⣿⣿⡿⢕⣿⣟⣳⣕⢕⣟⣿⣗⣞⣳⣟⣟⣟⣿⣗⣻⣿⠀⠀⠀⠀⠀⠀⠀⠀⠀⠀⠀⠀</a:t>
            </a:r>
            <a:br/>
            <a:r>
              <a:t>⠀⠀⠀⠀⠀⠀⠀⠀⠀⠀⠀⢵⣵⣧⣵⣕⢱⢵⢵⢵⢕⢵⢕⢕⢹⣾⣿⣿⣿⣿⣿⣿⣷⢁⠐⠀⣸⣿⣿⣿⣿⣿⣿⣿⣿⣿⣿⣿⣿⣿⢝⢜⢜⢝⡇⣼⣵⢟⣞⣿⣿⣷⣟⢞⣻⢿⣟⡻⣟⠀⠀⠀⠀⠀⠀⠀⠀⠀⠀⠀⠀</a:t>
            </a:r>
            <a:br/>
            <a:r>
              <a:t>⠀⠀⠀⠀⠀⠀⠀⠀⠀⠀⠀⣿⡿⢝⡽⣿⢱⢝⢕⡽⢜⢝⢜⢜⢸⣿⣿⣿⣿⣿⣿⣿⣿⡇⠀⢔⣿⣿⣿⣿⣿⣿⣿⣿⣿⣿⣿⣿⣿⣿⢕⢕⢕⢗⣷⢧⢞⣾⢯⣽⣿⣿⣽⣿⣿⣿⣿⣯⣿⠀⠀⠀⠀⠀⠀⠀⠀⠀⠀⠀⠀</a:t>
            </a:r>
            <a:br/>
            <a:r>
              <a:t>⠀⠀⠀⠀⠀⠀⠀⠀⠀⠀⠀⣿⣿⣎⣝⡏⢕⢕⢕⡕⢕⣞⢕⢕⣸⣿⣿⣿⣿⣿⣿⣿⣿⢅⠀⢔⣿⣿⣿⣿⣿⣿⣿⣿⣿⣿⣿⣿⣿⣿⢕⢕⢕⢿⢽⡿⢿⣽⣯⢽⣿⡽⢯⣽⣿⣿⣿⣿⣿⠀⠀⠀⠀⠀⠀⠀⠀⠀⠀⠀⠀</a:t>
            </a:r>
            <a:br/>
            <a:r>
              <a:t>⠀⠀⠀⠀⠀⠀⠀⠀⠀⠀⠀⣿⣿⣾⣿⣿⣕⡜⣗⣕⣵⣷⣿⣿⣿⣿⣿⣿⣿⣿⣿⣿⡟⠀⠀⠀⢹⣿⣿⣿⣿⣿⣿⣿⣿⣿⣿⣿⣿⣷⢕⢕⢕⢿⣿⣽⣽⣽⣿⣿⣿⣿⣿⣾⣿⣿⣿⣿⣿⠀⠀⠀⠀⠀⠀⠀⠀⠀⠀⠀⠀</a:t>
            </a:r>
            <a:br/>
            <a:r>
              <a:t>⠀⠀⠀⠀⠀⠀⠀⠀⠀⠀⠀⣿⣿⣿⣿⣿⢿⢿⣷⣏⣻⣿⣿⣿⡿⢻⣿⣿⣿⣿⣿⣿⡇⠀⠀⢄⣼⣿⣿⣿⣿⣿⣿⣿⣿⣿⣿⣿⣿⣷⢕⡕⡇⣷⣿⣷⣿⣿⣷⣿⣿⣿⣿⣿⣿⣿⣿⣿⣿⠀⠀⠀⠀⠀⠀⠀⠀⠀⠀⠀⠀</a:t>
            </a:r>
            <a:br/>
            <a:r>
              <a:t>⠀⠀⠀⠀⠀⠀⠀⠀⠀⠀⠀⣿⣿⣿⣿⣿⣾⣿⣿⣿⣿⣿⣿⣿⣿⣿⣿⣿⣿⣿⣿⣿⠕⠐⠀⠸⣿⣿⣿⣿⣿⣿⣿⣿⣿⣿⣿⣿⣿⣿⢕⣷⣷⣾⣿⣿⣟⢟⣷⣟⣿⢿⣿⣿⣿⣿⣿⣿⣿⠀⠀⠀⠀⠀⠀⠀⠀⠀⠀⠀⠀</a:t>
            </a:r>
            <a:br/>
            <a:r>
              <a:t>⠀⠀⠀⠀⠀⠀⠀⠀⠀⠀⠀⣿⣿⣿⣿⣿⣿⣿⣿⣿⣿⣿⣿⣿⣿⣿⣟⣿⣿⣿⣿⣿⡄⢄⠀⠀⢹⣿⣿⣿⣿⣿⣿⣿⣿⣿⣿⣿⣿⣯⢱⣷⣿⣿⣿⣿⡽⢿⣿⣿⢿⡿⢿⢿⣿⣿⣿⣿⣿⠀⠀⠀⠀⠀⠀⠀⠀⠀⠀⠀⠀</a:t>
            </a:r>
            <a:br/>
            <a:r>
              <a:t>⠀⠀⠀⠀⠀⠀⠀⠀⠀⠀⠀⣟⣻⣿⣿⣽⣿⣿⣿⣿⣿⣿⣿⣿⣿⣿⣿⣿⣿⣿⣿⣿⢕⣿⡔⠀⢸⣿⣿⣿⣿⣿⢿⢿⢿⢟⢟⢿⢟⠇⢜⢟⢿⢿⢿⢿⡽⣏⢽⣽⣽⣿⣧⣏⣿⣿⣿⣿⣿⠀⠀⠀⠀⠀⠀⠀⠀⠀⠀⠀⠀</a:t>
            </a:r>
            <a:br/>
            <a:r>
              <a:t>⠀⠀⠀⠀⠀⠀⠀⠀⠀⠀⠀⣿⣿⣿⣿⣿⣿⣿⣿⣿⣿⣿⣿⣿⣿⣿⣿⣿⣿⣿⣿⢿⢾⢿⡇⠀⢜⣿⣿⣿⣿⣿⣧⣵⣕⣕⣕⢕⢕⣀⡕⣾⣿⣷⣷⡵⢿⢿⢿⣿⣷⣿⣿⢿⣿⣷⣹⣿⣿⠀⠀⠀⠀⠀⠀⠀⠀⠀⠀⠀⠀</a:t>
            </a:r>
            <a:br/>
            <a:r>
              <a:t>⠀⠀⠀⠀⠀⠀⠀⠀⠀⠀⠀⠘⢝⢟⢝⢝⢝⢏⢝⠝⢝⢝⢜⢝⢋⢟⣿⣿⣿⣿⣿⣿⣾⢞⠃⠀⠑⣿⣿⣿⣿⣿⡟⢛⢛⠛⠋⠑⠘⠑⠑⠘⠈⠙⠑⠑⠄⠄⠅⠙⠙⠁⠑⢕⢕⠝⠟⢟⢻⠀⠀⠀⠀⠀⠀⠀⠀⠀⠀⠀⠀</a:t>
            </a:r>
            <a:br/>
            <a:r>
              <a:t>⠀⠀⠀⠀⠀⠀⠀⠀⠀⠀⠀⢔⢕⢕⢕⢕⢕⢕⢕⢕⢕⢕⢕⢕⢕⢸⣿⣿⣿⣿⣿⣿⢏⠀⠀⠀⠀⢿⣿⣿⣿⣿⣿⢕⢕⢕⢕⡕⢔⢔⢔⢐⢀⠀⠀⠀⠀⠀⠀⠀⠄⠀⠀⠀⠀⠀⠄⠀⢄⠀⠀⠀⠀⠀⠀⠀⠀⠀⠀⠀⠀</a:t>
            </a:r>
            <a:br/>
            <a:r>
              <a:t>⠀⠀⠀⠀⠀⠀⠀⠀⠀⠀⠀⠑⠑⠑⠑⠑⠑⠑⠑⠑⠑⠑⠑⠑⠑⠘⠛⠛⠛⠛⠛⠃⠑⠀⠀⠀⠀⠚⠛⠛⠛⠛⠛⠃⠑⠑⠑⠑⠑⠑⠑⠑⠑⠑⠑⠑⠑⠐⠐⠐⠀⠐⠀⠀⠐⠐⠐⠐⠑⠀⠀⠀⠀⠀⠀⠀⠀⠀⠀⠀⠀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⠀⠀⠀⠀⠀⠀⠀⠀⠀⠀⠀⢕⢱⢕⢇⢕⢕⢕⢕⢱⢕⢕⢕⢕⢕⢕⢱⢟⢏⢟⢾⢿⢟⣻⡻⣿⣾⣯⡿⢿⣿⣟⣿⣿⣿⣿⣿⣿⣿⣿⣿⣿⣿⣿⣿⣿⣿⣿⣿⣿⣿⣿⣿⣿⣿⣿⣿⣿⣿⠀⠀⠀⠀⠀⠀⠀⠀⠀⠀⠀⠀</a:t>
            </a:r>
            <a:br/>
            <a:r>
              <a:t>⠀⠀⠀⠀⠀⠀⠀⠀⠀⠀⠀⢷⢗⣣⡕⢕⢱⢧⢕⢝⡜⢱⢕⢕⢕⢕⢽⢕⢇⣕⢱⣕⢵⢧⣾⣏⣝⣫⢻⢻⡿⢿⢾⣟⣷⣿⣿⣿⣿⣿⣿⣿⣿⣿⣿⣿⣿⣿⣿⣿⣿⣿⣿⣿⣿⣿⣿⣿⣿⠀⠀⠀⠀⠀⠀⠀⠀⠀⠀⠀⠀</a:t>
            </a:r>
            <a:br/>
            <a:r>
              <a:t>⠀⠀⠀⠀⠀⠀⠀⠀⠀⠀⠀⢕⣾⡯⢵⣵⣷⢇⣕⢱⢕⡕⣜⢇⢕⢞⢧⣕⣕⡎⢝⣝⣯⢟⣺⣿⣻⣯⣽⢿⢝⣗⣿⣿⣷⣾⣿⣿⣿⣿⣿⣿⣿⣿⣿⢿⣻⣽⣿⣿⣿⣿⣿⣿⣿⣿⣿⣯⣹⠀⠀⠀⠀⠀⠀⠀⠀⠀⠀⠀⠀</a:t>
            </a:r>
            <a:br/>
            <a:r>
              <a:t>⠀⠀⠀⠀⠀⠀⠀⠀⠀⠀⠀⣕⢕⢕⢕⢝⢝⢜⢿⣧⡜⣏⣝⢵⢟⢗⡕⢜⡕⢵⢱⣷⣕⣱⣝⣿⣿⣿⣿⣽⢟⣻⣿⣿⣿⣿⣿⣿⣿⣿⣿⣿⣿⣿⣿⢇⣝⣿⣿⣿⣿⣿⣿⣿⣿⣿⣿⡿⢿⠀⠀⠀⠀⠀⠀⠀⠀⠀⠀⠀⠀</a:t>
            </a:r>
            <a:br/>
            <a:r>
              <a:t>⠀⠀⠀⠀⠀⠀⠀⠀⠀⠀⠀⢝⢿⣧⣕⢕⢕⢕⢞⢿⢞⡗⢏⢝⢕⣱⡜⢝⣱⣮⢽⢞⣟⣯⣝⡇⢫⢟⠟⢟⠹⣿⢿⣿⣿⣿⣿⣿⣿⣿⣿⣿⣿⣿⣿⣷⣿⣿⣿⣿⣿⣿⣿⣿⣿⣿⣿⣿⣿⠀⠀⠀⠀⠀⠀⠀⠀⠀⠀⠀⠀</a:t>
            </a:r>
            <a:br/>
            <a:r>
              <a:t>⠀⠀⠀⠀⠀⠀⠀⠀⠀⠀⠀⢔⢔⢝⣿⣷⣕⢕⢕⢸⣟⡧⢿⣷⣿⣿⣟⢷⣿⣽⣝⣺⣽⡝⢕⠘⠙⢶⣄⢔⢅⠁⢝⢿⣿⣿⣿⣿⣿⣿⣿⣿⣿⣿⣿⡿⠟⠟⢿⣿⣿⣿⣿⣿⣿⣿⣿⣿⣿⠀⠀⠀⠀⠀⠀⠀⠀⠀⠀⠀⠀</a:t>
            </a:r>
            <a:br/>
            <a:r>
              <a:t>⠀⠀⠀⠀⠀⠀⠀⠀⠀⠀⠀⢕⢕⢕⢜⣿⣿⡇⢕⢕⢝⣏⣟⣿⣿⣟⣻⣿⣷⣽⣯⢿⣷⡇⢕⢄⢄⢑⢻⣷⡕⢔⢅⢜⣿⣿⣿⣿⣿⣿⣿⣿⣿⣿⠻⣦⡀⠅⢁⠜⢿⣿⣿⣿⣿⣿⣿⣿⣿⠀⠀⠀⠀⠀⠀⠀⠀⠀⠀⠀⠀</a:t>
            </a:r>
            <a:br/>
            <a:r>
              <a:t>⠀⠀⠀⠀⠀⠀⠀⠀⠀⠀⠀⣷⣷⣵⣵⣿⣿⣿⢕⢕⢜⣿⣿⣿⣿⣽⡿⣿⢿⢿⢿⣿⣿⢕⢕⢕⢕⣕⣕⣿⣿⡕⢕⢕⢹⣿⣿⣿⣿⣿⣿⣿⣿⣿⢔⣿⣷⢔⠄⢐⢜⣿⣿⣿⣿⣿⢹⣿⣿⠀⠀⠀⠀⠀⠀⠀⠀⠀⠀⠀⠀</a:t>
            </a:r>
            <a:br/>
            <a:r>
              <a:t>⠀⠀⠀⠀⠀⠀⠀⠀⠀⠀⠀⣿⣿⣿⣿⣿⣿⣿⡕⢕⢸⣵⣽⣷⣷⣿⣿⣷⣾⣳⣿⣿⣯⣿⣿⣿⣿⣾⣿⣿⣿⡇⢕⢕⢸⣿⣿⣿⣿⣿⣿⣿⣿⡇⢸⣿⣿⡇⢄⠁⠀⣿⣿⣿⣿⣿⢸⣿⣿⠀⠀⠀⠀⠀⠀⠀⠀⠀⠀⠀⠀</a:t>
            </a:r>
            <a:br/>
            <a:r>
              <a:t>⠀⠀⠀⠀⠀⠀⠀⠀⠀⠀⠀⣿⣿⣿⣿⣿⣿⣿⢕⢕⢱⢷⡷⢿⡟⢿⡿⢻⢟⣿⢿⣿⣟⣿⣿⣿⣿⣿⣿⣿⣿⡇⢕⢕⢸⣿⣿⣿⣿⣿⣿⣿⣿⣷⢼⣿⣿⢇⠔⠁⠑⣿⣿⣿⣿⣿⢸⣿⣿⠀⠀⠀⠀⠀⠀⠀⠀⠀⠀⠀⠀</a:t>
            </a:r>
            <a:br/>
            <a:r>
              <a:t>⠀⠀⠀⠀⠀⠀⠀⠀⠀⠀⠀⣿⣿⣿⣿⣿⣿⣿⢕⢕⢸⣿⣿⣿⣿⣿⣟⣿⣻⣿⣿⣿⣿⣿⣿⣿⣿⣿⣿⣿⣿⡿⣕⣼⣸⣿⣿⣿⣿⣿⣿⣿⣿⡟⢸⣿⣿⢕⠀⠀⠀⣿⣿⣿⣿⣿⢸⣿⣿⠀⠀⠀⠀⠀⠀⠀⠀⠀⠀⠀⠀</a:t>
            </a:r>
            <a:br/>
            <a:r>
              <a:t>⠀⠀⠀⠀⠀⠀⠀⠀⠀⠀⠀⣿⣿⣿⣿⣿⣿⣏⢕⢕⣸⣿⣿⣿⣿⣿⣿⣿⣿⣿⣿⣿⣿⣿⣿⣿⣿⣿⣿⣿⣿⣿⣾⣿⣾⣿⣿⣿⣿⣿⣿⣿⣿⡇⢸⣿⡏⢄⠁⠄⠀⣿⣿⣿⣿⡟⢸⣿⣿⠀⠀⠀⠀⠀⠀⠀⠀⠀⠀⠀⠀</a:t>
            </a:r>
            <a:br/>
            <a:r>
              <a:t>⠀⠀⠀⠀⠀⠀⠀⠀⠀⠀⠀⣿⣿⣿⣿⣿⣿⣧⢕⢕⢸⣿⣿⣿⣿⣿⣿⣿⣿⣿⣿⣿⣿⣿⣿⣿⣿⣹⣿⣿⣿⣿⣿⣿⣿⣿⣿⣿⣿⣿⣿⣿⣿⣧⢕⣿⣇⢕⢔⢔⢕⣿⣿⣿⣿⡇⢸⣿⣿⠀⠀⠀⠀⠀⠀⠀⠀⠀⠀⠀⠀</a:t>
            </a:r>
            <a:br/>
            <a:r>
              <a:t>⠀⠀⠀⠀⠀⠀⠀⠀⠀⠀⠀⣿⣿⣿⣿⣿⣿⡧⢕⢕⢸⣿⣿⣿⣿⣿⣿⣿⣿⣿⣿⣿⣿⣿⣿⣿⣿⡿⣿⣿⣿⣿⣿⣿⣿⣿⣿⣿⣿⣿⣿⣿⣿⣿⣿⣿⣷⡕⢕⢕⢕⣿⣿⣿⣿⡇⢸⣿⣿⠀⠀⠀⠀⠀⠀⠀⠀⠀⠀⠀⠀</a:t>
            </a:r>
            <a:br/>
            <a:r>
              <a:t>⠀⠀⠀⠀⠀⠀⠀⠀⠀⠀⠀⣿⣿⣿⣿⣿⣿⣟⢕⢕⣸⣿⣿⣿⣿⣿⣿⣿⣿⣿⣿⣿⣿⣿⣿⣿⣿⠇⢸⣿⣿⣿⣿⣿⣿⣿⣿⣿⣿⣿⣿⣿⣿⣏⣽⣟⣯⡼⢵⢵⣵⣿⣿⡿⢿⢇⢸⣿⣿⠀⠀⠀⠀⠀⠀⠀⠀⠀⠀⠀⠀</a:t>
            </a:r>
            <a:br/>
            <a:r>
              <a:t>⠀⠀⠀⠀⠀⠀⠀⠀⠀⠀⠀⣿⣿⣿⣿⣿⣿⣯⢕⢕⢸⣿⣿⣿⣿⣿⣿⣿⣿⣿⣿⣿⣿⣿⣿⣿⣿⢀⠁⠙⢿⣷⣾⣿⣿⣿⣿⣿⣿⣟⣟⣟⣻⣿⣽⣽⣽⣽⣽⣽⣵⣷⣼⣷⣷⣧⣽⣯⣽⠀⠀⠀⠀⠀⠀⠀⠀⠀⠀⠀⠀</a:t>
            </a:r>
            <a:br/>
            <a:r>
              <a:t>⠀⠀⠀⠀⠀⠀⠀⠀⠀⠀⠀⣿⣿⣿⡿⢿⢟⢕⢕⢕⣸⣿⣿⢿⢿⣿⢟⣻⣿⣿⢿⢿⣿⣿⣿⣿⣿⣷⢄⠐⣾⣿⣿⣽⣿⣿⣿⣯⡿⢿⢿⢯⢇⢟⢟⢟⢝⣕⣕⣕⣜⣝⣝⣝⣝⣹⣟⣹⣽⠀⠀⠀⠀⠀⠀⠀⠀⠀⠀⠀⠀</a:t>
            </a:r>
            <a:br/>
            <a:r>
              <a:t>⠀⠀⠀⠀⠀⠀⠀⠀⠀⠀⠀⣿⣿⣿⢿⢿⢿⢟⢟⢛⢏⢕⢕⢅⢅⣔⣔⣔⣕⣱⣸⣼⣿⣿⣿⣿⣿⣿⠔⢔⣿⣿⢿⢿⢿⢿⢿⢿⣿⣿⣿⣿⣿⣿⣿⣿⣿⣿⣿⣿⣿⣿⣿⣿⣿⣿⣿⣿⣿⠀⠀⠀⠀⠀⠀⠀⠀⠀⠀⠀⠀</a:t>
            </a:r>
            <a:br/>
            <a:r>
              <a:t>⠀⠀⠀⠀⠀⠀⠀⠀⠀⠀⠀⢱⣶⣷⣾⣿⣿⣷⣕⣕⣕⣱⣱⣵⣵⣵⣷⣷⣾⡿⢿⡟⢟⠍⢝⡿⢿⢟⠑⢅⡧⢕⢕⢕⢕⢕⢗⢕⢕⢕⢕⢕⢕⢕⢕⢕⣕⣕⡕⢕⡕⢏⣝⣝⣟⣟⡿⢟⡿⠀⠀⠀⠀⠀⠀⠀⠀⠀⠀⠀⠀</a:t>
            </a:r>
            <a:br/>
            <a:r>
              <a:t>⠀⠀⠀⠀⠀⠀⠀⠀⠀⠀⠀⣷⣿⡿⢿⣿⣿⣿⡿⢿⢯⣿⣾⣿⣾⣿⣿⣿⣿⣿⣿⣿⣿⡇⣸⣿⣿⣿⣄⢸⣿⣿⣿⣿⣿⣿⣿⣿⣿⣿⣿⣿⣿⣿⣿⣿⣿⣿⣿⣿⣿⣿⣿⣿⣿⣿⣿⣷⣿⠀⠀⠀⠀⠀⠀⠀⠀⠀⠀⠀⠀</a:t>
            </a:r>
            <a:br/>
            <a:r>
              <a:t>⠀⠀⠀⠀⠀⠀⠀⠀⠀⠀⠀⣼⣿⣿⣿⣿⣿⣯⣝⣱⣵⣵⣵⣷⣧⣵⣵⣵⣷⣧⣵⣧⣥⡥⣿⣿⣿⣿⣽⣵⣼⣿⣿⣿⣿⣿⣿⣿⣿⣿⣿⣿⣿⣿⣿⣿⣿⣿⣿⣿⣿⣿⣿⣿⣿⣿⣿⣿⣿⠀⠀⠀⠀⠀⠀⠀⠀⠀⠀⠀⠀</a:t>
            </a:r>
            <a:br/>
            <a:r>
              <a:t>⠀⠀⠀⠀⠀⠀⠀⠀⠀⠀⠀⢟⢟⢻⢿⣿⣿⡟⢟⠟⠏⠟⠝⠞⠟⢟⠟⠟⢟⢟⢿⢿⢿⢿⢻⢿⢿⢿⠟⠿⢿⢿⢿⠿⢿⢿⢿⢿⣿⣿⣿⣿⣿⣿⣿⣿⣿⣿⣿⣿⣿⣿⣿⣿⣿⣿⣿⣿⣿⠀⠀⠀⠀⠀⠀⠀⠀⠀⠀⠀⠀</a:t>
            </a:r>
            <a:br/>
            <a:r>
              <a:t>⠀⠀⠀⠀⠀⠀⠀⠀⠀⠀⠀⠑⠑⠑⠑⠛⠛⠙⠑⠑⠁⠀⠀⠐⠀⠀⠀⠀⠀⠀⠑⠑⠑⠑⠑⠑⠑⠑⠀⠀⠐⠑⠐⠁⠀⠑⠐⠐⠑⠑⠑⠑⠑⠙⠑⠘⠑⠑⠙⠙⠙⠙⠙⠛⠙⠛⠛⠛⠛⠀⠀⠀⠀⠀⠀⠀⠀⠀⠀⠀⠀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⠀⠀⠀⠀⠀⠀⠀⠀⠀⠀⠀⢕⢕⢕⢕⡕⢕⢕⢕⢕⢕⢕⢕⢕⢕⢕⢕⢕⢕⢕⢕⣕⣵⢗⢕⢜⢕⢕⢕⢕⢕⢕⢕⢕⢕⢕⢕⢕⢕⢕⢞⢕⢕⢕⢕⢕⢕⢕⢕⢕⢕⢕⡝⢜⡝⢕⢜⢝⣾⠀⠀⠀⠀⠀⠀⠀⠀⠀⠀⠀⠀</a:t>
            </a:r>
            <a:br/>
            <a:r>
              <a:t>⠀⠀⠀⠀⠀⠀⠀⠀⠀⠀⠀⢕⢕⢕⢕⢕⢕⢕⢕⢕⢱⢕⢕⢕⢕⢕⢕⢕⢱⣵⡿⢏⢱⢵⢷⢷⢶⢷⢦⢴⢽⣽⢗⠢⣕⡔⢕⢕⢕⢕⢱⢕⢕⢕⢕⢕⢕⢕⢕⢕⢵⣼⢱⢇⡕⢱⡾⣽⣿⠀⠀⠀⠀⠀⠀⠀⠀⠀⠀⠀⠀</a:t>
            </a:r>
            <a:br/>
            <a:r>
              <a:t>⠀⠀⠀⠀⠀⠀⠀⠀⠀⠀⠀⢕⢕⢕⢱⢽⢵⢝⢝⢕⢕⢕⢕⢕⢕⢕⢕⣵⣿⢏⢕⢕⢕⢕⢕⢕⢕⢁⢕⢑⢑⢕⢕⢕⢕⢝⢷⣕⢕⢕⢕⢕⢕⢕⢕⢕⢕⢕⢕⢟⢇⢵⣼⢟⢿⢟⢻⣿⣼⠀⠀⠀⠀⠀⠀⠀⠀⠀⠀⠀⠀</a:t>
            </a:r>
            <a:br/>
            <a:r>
              <a:t>⠀⠀⠀⠀⠀⠀⠀⠀⠀⠀⠀⢜⢹⢽⢕⢱⡼⢕⡕⢕⡕⢕⢕⢕⢕⢱⣿⡟⢕⢕⢕⢕⢕⢕⢕⢕⢕⢕⢕⢅⢕⢅⢕⢕⢑⢕⢕⢝⣧⡕⢕⢕⢕⢕⢕⢕⢕⣕⢕⣞⣸⣼⢸⣷⢧⣿⢿⣿⢿⠀⠀⠀⠀⠀⠀⠀⠀⠀⠀⠀⠀</a:t>
            </a:r>
            <a:br/>
            <a:r>
              <a:t>⠀⠀⠀⠀⠀⠀⠀⠀⠀⠀⠀⢕⣕⣕⣕⣗⢗⢇⢇⢕⢕⡕⢕⢕⢕⣿⣿⣵⣷⣵⣵⣧⣣⣵⣕⣱⡕⢕⡕⢕⢕⢕⢕⢕⢕⢕⢕⢕⢜⣷⡕⢕⢕⣕⡕⢕⢹⢵⢕⣯⡝⢹⣽⣼⣿⣷⣿⣿⣿⠀⠀⠀⠀⠀⠀⠀⠀⠀⠀⠀⠀</a:t>
            </a:r>
            <a:br/>
            <a:r>
              <a:t>⠀⠀⠀⠀⠀⠀⠀⠀⠀⠀⠀⣳⣾⡗⢇⢗⡕⢕⢕⢕⢕⢇⢕⢕⢸⣿⣿⣿⣿⣿⣿⣟⡿⣵⢗⢝⣿⣿⣾⣷⣷⣾⣷⣵⣵⣵⣵⣱⣕⣸⡇⢕⣕⢵⢧⢕⣕⣗⣕⣟⢻⣿⣿⣷⣿⣿⣺⣟⣿⠀⠀⠀⠀⠀⠀⠀⠀⠀⠀⠀⠀</a:t>
            </a:r>
            <a:br/>
            <a:r>
              <a:t>⠀⠀⠀⠀⠀⠀⠀⠀⠀⠀⠀⢜⢕⢜⡕⢕⢜⢝⢜⢵⢕⢕⢕⢕⢹⣿⣿⣿⣿⣿⣿⣿⣹⣡⣵⣾⣿⣿⣿⣿⣿⣿⣿⣿⣿⣿⣿⣿⣿⣿⣿⢕⢕⡕⢕⢗⣾⣞⢗⡗⢕⣱⣷⣷⣷⣟⡟⣾⣿⠀⠀⠀⠀⠀⠀⠀⠀⠀⠀⠀⠀</a:t>
            </a:r>
            <a:br/>
            <a:r>
              <a:t>⠀⠀⠀⠀⠀⠀⠀⠀⠀⠀⠀⢜⢕⢕⢕⢕⢕⢕⢜⢕⢕⢕⢕⢕⣸⣿⣿⣿⣿⣿⣿⣿⣿⣿⣻⣿⣿⣿⣿⣿⣿⣿⣿⣿⣿⣿⣿⣿⣿⣿⣿⢕⡕⢕⢱⣷⣕⣝⢷⣵⣱⣼⣿⣧⣾⣿⣧⣽⣿⠀⠀⠀⠀⠀⠀⠀⠀⠀⠀⠀⠀</a:t>
            </a:r>
            <a:br/>
            <a:r>
              <a:t>⠀⠀⠀⠀⠀⠀⠀⠀⠀⠀⠀⢕⢕⢕⢕⢕⢕⢕⢕⢕⢕⡕⢕⢕⣞⣿⣿⣿⣿⣿⣿⣿⣿⣿⣿⣿⣿⣿⣿⣿⣿⣿⣿⣿⣿⣿⣿⣿⣿⣿⣿⢕⢵⢵⢕⢯⣼⡽⢯⢽⢽⢽⡽⢽⡽⢽⢽⢿⢽⠀⠀⠀⠀⠀⠀⠀⠀⠀⠀⠀⠀</a:t>
            </a:r>
            <a:br/>
            <a:r>
              <a:t>⠀⠀⠀⠀⠀⠀⠀⠀⠀⠀⠀⢕⢕⢕⢕⢇⢕⢕⢕⢕⡇⢳⣿⣷⣿⣿⣿⣿⣿⣿⣿⡿⢻⣿⣿⢟⢹⣿⣿⣿⣿⣿⣿⣿⣿⣿⣿⣿⣿⣿⡯⢕⢱⢼⢝⢽⢽⢝⣹⢝⢵⢽⡝⢎⣹⣝⡻⣿⣽⠀⠀⠀⠀⠀⠀⠀⠀⠀⠀⠀⠀</a:t>
            </a:r>
            <a:br/>
            <a:r>
              <a:t>⠀⠀⠀⠀⠀⠀⠀⠀⠀⠀⠀⢸⢇⢇⢕⢱⢕⢕⢕⢕⢱⢟⢟⢟⣿⣿⣿⣿⣿⣿⣿⣧⢕⠅⠁⠁⢱⣿⣿⣿⣿⣿⣿⣿⣿⣿⣿⣿⣿⣿⡿⢱⢝⡝⣕⣕⢜⣕⢜⣕⣕⣕⣟⣞⣝⣏⣝⣱⣾⠀⠀⠀⠀⠀⠀⠀⠀⠀⠀⠀⠀</a:t>
            </a:r>
            <a:br/>
            <a:r>
              <a:t>⠀⠀⠀⠀⠀⠀⠀⠀⠀⠀⠀⢵⣵⣷⣷⢕⢱⢵⢕⢵⢱⢵⢕⢱⢱⣿⣿⣿⣿⣿⣿⣿⣦⢕⠀⢄⣿⣿⣿⣿⣿⣿⣿⣿⣿⣿⣿⣿⣿⣿⢝⡜⢝⡕⡕⣸⣕⣕⣇⣯⣾⣵⣗⣳⣽⣿⡿⢻⣻⠀⠀⠀⠀⠀⠀⠀⠀⠀⠀⠀⠀</a:t>
            </a:r>
            <a:br/>
            <a:r>
              <a:t>⠀⠀⠀⠀⠀⠀⠀⠀⠀⠀⠀⣿⡿⢽⡽⣽⡵⢝⢱⡽⢝⢝⢕⢝⢽⣿⣿⣿⣿⣿⣿⣿⣿⠄⠀⢸⣿⣿⣿⣿⣿⣿⣿⣿⣿⣿⣿⣿⣿⣿⢕⢕⢇⢗⣷⢗⢞⣷⢳⣷⣷⣿⣷⣿⣿⣿⣿⣯⣿⠀⠀⠀⠀⠀⠀⠀⠀⠀⠀⠀⠀</a:t>
            </a:r>
            <a:br/>
            <a:r>
              <a:t>⠀⠀⠀⠀⠀⠀⠀⠀⠀⠀⠀⣿⣿⣇⢽⢝⢕⢇⢕⢕⣕⣕⣱⣵⣼⣿⣿⣿⣿⣿⣿⣿⣿⢁⠀⢘⣿⣿⣿⣿⣿⣿⣿⣿⣿⣿⣿⣿⣿⡯⢕⢕⢕⢟⢾⢽⢿⣯⣯⢽⣿⡿⢿⢿⣿⣿⣿⣿⣿⠀⠀⠀⠀⠀⠀⠀⠀⠀⠀⠀⠀</a:t>
            </a:r>
            <a:br/>
            <a:r>
              <a:t>⠀⠀⠀⠀⠀⠀⠀⠀⠀⠀⠀⣿⣷⣯⣿⣿⣇⡕⣕⡞⢻⣿⣿⣿⣿⣿⣿⣿⣿⣿⣿⣿⡟⠄⠀⠀⣿⣿⣿⣿⣿⣿⣿⣿⣿⣿⣿⣿⣿⣏⢕⢵⢕⢿⢯⡽⣽⣽⣯⣿⣽⣿⣿⣿⣿⣿⣿⣿⣿⠀⠀⠀⠀⠀⠀⠀⠀⠀⠀⠀⠀</a:t>
            </a:r>
            <a:br/>
            <a:r>
              <a:t>⠀⠀⠀⠀⠀⠀⠀⠀⠀⠀⠀⣿⣿⣿⣿⣿⢿⢿⣿⣞⣱⣼⣿⣿⣿⣻⣿⣿⣿⣿⣿⣿⡇⠀⠀⢀⣿⣿⣿⣿⣿⣿⣿⣿⣿⣿⣿⣿⣿⣿⢕⢕⢇⢿⣿⣿⣿⣿⣿⣿⣿⣿⣿⣿⣿⣿⣿⣿⣿⠀⠀⠀⠀⠀⠀⠀⠀⠀⠀⠀⠀</a:t>
            </a:r>
            <a:br/>
            <a:r>
              <a:t>⠀⠀⠀⠀⠀⠀⠀⠀⠀⠀⠀⣿⣿⣿⣿⣿⣾⣿⣿⣿⣿⣿⣿⣿⣿⣿⣿⣿⣿⣿⣿⣿⠕⠂⠀⢺⣿⣿⣿⣿⣿⣿⣿⣿⣿⣿⣿⣿⣿⣷⢕⣷⣷⣾⣿⣿⣟⣟⣿⣟⣻⣻⣿⣿⣿⣿⣿⣿⢿⠀⠀⠀⠀⠀⠀⠀⠀⠀⠀⠀⠀</a:t>
            </a:r>
            <a:br/>
            <a:r>
              <a:t>⠀⠀⠀⠀⠀⠀⠀⠀⠀⠀⠀⣿⣿⣿⣿⣿⣿⣿⣿⣿⣿⣿⣿⣿⣿⣿⣿⣿⣿⣿⣿⣿⡄⣄⠀⠀⢻⣿⣷⣿⣿⣿⣿⣿⣿⣿⣿⣿⣿⣗⢕⣷⣿⣿⣿⣿⣿⣿⣿⣿⡿⢿⢿⡿⣿⣿⣿⣿⣿⠀⠀⠀⠀⠀⠀⠀⠀⠀⠀⠀⠀</a:t>
            </a:r>
            <a:br/>
            <a:r>
              <a:t>⠀⠀⠀⠀⠀⠀⠀⠀⠀⠀⠀⣿⣻⣿⣿⣿⣿⣿⣿⣿⣿⣿⣿⣿⣿⣿⣿⣿⣿⣿⣿⣿⢕⢺⡕⠀⢸⣿⣿⣿⣿⣿⢿⢿⢿⢟⢟⢟⢟⠃⢜⢟⢿⢿⢿⢯⣿⣯⣽⣽⢿⣿⣽⣽⣿⣿⣿⣿⣿⠀⠀⠀⠀⠀⠀⠀⠀⠀⠀⠀⠀</a:t>
            </a:r>
            <a:br/>
            <a:r>
              <a:t>⠀⠀⠀⠀⠀⠀⠀⠀⠀⠀⠀⣿⣿⣿⣿⣿⣿⣿⣿⣿⣿⣿⣿⣿⣿⣿⣿⣿⣿⣿⣿⢿⢼⢸⡇⠀⢸⣿⣿⣿⣿⣿⣧⣧⣵⣵⡕⢕⣅⣄⡕⣿⣿⣷⣷⡵⠿⠿⢿⣿⣷⡿⢿⢿⢿⣷⣝⣟⣿⠀⠀⠀⠀⠀⠀⠀⠀⠀⠀⠀⠀</a:t>
            </a:r>
            <a:br/>
            <a:r>
              <a:t>⠀⠀⠀⠀⠀⠀⠀⠀⠀⠀⠀⠘⢝⢝⢕⢝⢝⢙⢙⢙⢝⢑⢝⢝⢙⢻⣿⣿⣿⣿⡿⣿⣷⢟⠇⠀⠑⣿⣿⣿⣿⣟⢝⢙⢙⢙⠙⠑⠙⠙⠑⠘⠑⠙⠁⠑⠀⠀⠅⠉⠙⠑⠀⢕⢕⠝⠇⠟⢻⠀⠀⠀⠀⠀⠀⠀⠀⠀⠀⠀⠀</a:t>
            </a:r>
            <a:br/>
            <a:r>
              <a:t>⠀⠀⠀⠀⠀⠀⠀⠀⠀⠀⠀⢄⢕⢕⢕⢕⢕⢕⢕⢕⢕⢕⢕⢕⢕⣿⣿⣿⣿⣿⣿⣿⢏⠅⠀⠀⠐⣿⣿⣿⣿⣿⣇⢇⢕⢕⢕⢕⢕⢔⢔⢐⢄⢀⢀⠀⠀⠀⠀⠀⠀⠀⠀⠀⠀⠀⠀⠀⢔⠀⠀⠀⠀⠀⠀⠀⠀⠀⠀⠀⠀</a:t>
            </a:r>
            <a:br/>
            <a:r>
              <a:t>⠀⠀⠀⠀⠀⠀⠀⠀⠀⠀⠀⠐⠐⠑⠑⠑⠑⠑⠑⠑⠑⠑⠑⠑⠑⠛⠛⠛⠛⠛⠛⠑⠐⠀⠀⠀⠀⠘⠛⠛⠛⠛⠃⠑⠑⠑⠑⠑⠑⠑⠑⠑⠑⠑⠑⠑⠑⠐⠐⠐⠐⠑⠀⠐⠐⠐⠐⠐⠑⠀⠀⠀⠀⠀⠀⠀⠀⠀⠀⠀⠀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⠀⠀⠀⠀⠀⠀⠀⠀⠀⠀⠀⢅⢕⢕⢕⡕⢕⢕⢕⢕⢕⢕⢕⢕⢕⢕⢕⢕⢕⢕⢕⣕⣵⢗⢕⢕⢕⢕⢕⣕⢕⢕⢕⢕⢕⢕⢕⢕⢕⢕⢝⢕⢕⢕⢕⢕⢕⢕⢕⢕⢕⢕⡝⢜⡝⢽⢝⢻⣿⠀⠀⠀⠀⠀⠀⠀⠀⠀⠀⠀⠀</a:t>
            </a:r>
            <a:br/>
            <a:r>
              <a:t>⠀⠀⠀⠀⠀⠀⠀⠀⠀⠀⠀⢕⢕⢕⢕⢕⢕⢕⢕⢕⢕⢕⢕⢕⢕⢕⢕⢕⢱⣵⢿⢏⢵⢷⠷⠶⠶⢷⢶⢶⢷⢿⢷⠳⢵⡕⢅⢕⢕⢕⢱⢕⢕⢕⢕⢕⢕⢕⢕⢕⣷⢾⢹⢇⣕⣞⣹⣿⣿⠀⠀⠀⠀⠀⠀⠀⠀⠀⠀⠀⠀</a:t>
            </a:r>
            <a:br/>
            <a:r>
              <a:t>⠀⠀⠀⠀⠀⠀⠀⠀⠀⠀⠀⢕⢕⢕⢕⢕⢵⢵⢽⢽⢕⢕⢕⢕⢕⢕⢕⣵⣿⢏⢕⢕⢕⢕⢕⢕⢕⢑⢕⢕⢕⢕⢕⢕⢕⢝⢳⣕⢕⢕⢕⢕⢕⢕⢕⢕⢕⢕⢕⢝⢇⢵⣞⢻⢟⢟⢻⣿⣷⠀⠀⠀⠀⠀⠀⠀⠀⠀⠀⠀⠀</a:t>
            </a:r>
            <a:br/>
            <a:r>
              <a:t>⠀⠀⠀⠀⠀⠀⠀⠀⠀⠀⠀⢕⢽⢽⢽⢼⡽⢕⢕⢕⢕⢕⢕⢕⢕⢱⣿⡟⢕⢕⢕⢕⢕⢕⢕⢕⢕⢕⢕⢅⢕⢕⢕⢕⢕⢐⢕⢝⢷⡕⢕⢕⢕⢕⢕⢕⢕⣕⢕⢞⡕⡟⢜⡗⢱⢝⢻⢿⢾⠀⠀⠀⠀⠀⠀⠀⠀⠀⠀⠀⠀</a:t>
            </a:r>
            <a:br/>
            <a:r>
              <a:t>⠀⠀⠀⠀⠀⠀⠀⠀⠀⠀⠀⢜⣜⢝⢕⣕⢕⢕⢕⢕⢕⡕⢕⢕⢕⣿⣿⣷⣧⣷⣵⣧⣇⣕⣕⣕⣕⣕⢕⢕⢕⢕⢕⢕⢕⢕⢕⢕⢜⣷⡕⢕⢕⢕⢕⢕⢕⢕⢕⣵⡕⢕⢵⢸⢷⢕⢷⢿⢻⠀⠀⠀⠀⠀⠀⠀⠀⠀⠀⠀⠀</a:t>
            </a:r>
            <a:br/>
            <a:r>
              <a:t>⠀⠀⠀⠀⠀⠀⠀⠀⠀⠀⠀⣳⣾⣞⢗⢗⡗⢕⢕⢕⢕⢇⢕⢕⢸⣿⣿⣿⣿⣿⣿⣻⢻⡇⡞⢝⣿⣿⣿⣷⣷⣾⣷⣧⣧⣵⣵⣵⣕⣸⣇⢕⢕⢕⢇⢕⢕⢕⢕⢝⢕⢜⢇⢱⢵⡯⢫⣝⣻⠀⠀⠀⠀⠀⠀⠀⠀⠀⠀⠀⠀</a:t>
            </a:r>
            <a:br/>
            <a:r>
              <a:t>⠀⠀⠀⠀⠀⠀⠀⠀⠀⠀⠀⢜⢇⢕⡕⢕⢜⢕⢜⢕⢕⢕⢕⢕⢽⣿⣿⣿⣿⣿⣫⣟⣽⣥⣵⣾⣿⣿⣿⣿⣿⣿⣿⣿⣿⣿⣿⣿⣿⣿⣿⢕⢕⢇⡕⢕⢇⡕⢇⡕⢕⣳⣵⣇⣗⡇⣗⡳⢳⠀⠀⠀⠀⠀⠀⠀⠀⠀⠀⠀⠀</a:t>
            </a:r>
            <a:br/>
            <a:r>
              <a:t>⠀⠀⠀⠀⠀⠀⠀⠀⠀⠀⠀⢸⢕⢕⢕⢕⢕⢕⢜⢜⢝⢕⢕⢕⢸⣿⣿⣿⣿⣿⣿⣿⣿⣟⣻⣿⣿⣿⣿⣿⣿⣿⣿⣿⣿⣿⣿⣿⣿⣿⣿⢕⡕⢕⢕⢳⣱⡜⢕⢕⣵⣣⢫⢱⡞⢳⢵⣵⣵⠀⠀⠀⠀⠀⠀⠀⠀⠀⠀⠀⠀</a:t>
            </a:r>
            <a:br/>
            <a:r>
              <a:t>⠀⠀⠀⠀⠀⠀⠀⠀⠀⠀⠀⢕⢕⢕⢕⢕⢱⢕⢕⢕⢕⡕⡕⣕⣞⣿⣿⣿⣿⣿⣿⣿⣿⣿⣿⣿⣿⣿⣿⣿⣿⣿⣿⣿⣿⣿⣿⣿⣿⣿⣿⢕⢕⢕⢕⢕⣕⡕⢇⢱⢕⢼⡵⢽⡽⢽⢜⢿⢽⠀⠀⠀⠀⠀⠀⠀⠀⠀⠀⠀⠀</a:t>
            </a:r>
            <a:br/>
            <a:r>
              <a:t>⠀⠀⠀⠀⠀⠀⠀⠀⠀⠀⠀⢕⢕⢕⢕⢕⢕⢕⢕⢕⢳⣳⣷⣿⣾⣿⣿⣿⣿⣿⣿⡟⢿⣿⣿⢟⢻⣿⣿⣿⣿⣿⣿⣿⣿⣿⣿⣿⣿⣿⣿⢕⢱⢵⢵⢵⢵⡕⣕⢵⢹⢼⡽⢽⣽⣽⢽⢽⢽⠀⠀⠀⠀⠀⠀⠀⠀⠀⠀⠀⠀</a:t>
            </a:r>
            <a:br/>
            <a:r>
              <a:t>⠀⠀⠀⠀⠀⠀⠀⠀⠀⠀⠀⢸⢏⢕⢕⢕⢕⢕⢕⢕⢕⢟⢟⢟⣿⣿⢿⣿⣿⣿⣿⡇⢅⢀⠁⠀⣼⣿⣿⣿⣿⣿⣿⣿⣿⣿⣿⣿⣿⣿⣿⢸⢽⢝⡽⢕⢜⣕⢏⣕⡝⢸⢝⡜⣝⣟⣕⣹⣷⠀⠀⠀⠀⠀⠀⠀⠀⠀⠀⠀⠀</a:t>
            </a:r>
            <a:br/>
            <a:r>
              <a:t>⠀⠀⠀⠀⠀⠀⠀⠀⠀⠀⠀⣵⣵⣧⣵⢕⢕⢕⢱⢱⢱⢵⢕⢕⢸⣿⣿⣿⣿⣿⣿⣿⣔⠐⠀⢱⣿⣿⣿⣿⣿⣿⣿⣿⣿⣿⣿⣿⣿⣿⢕⡕⢝⢕⣕⣸⣕⣕⣼⣽⣼⣕⣼⣵⣽⣽⣯⣻⣽⠀⠀⠀⠀⠀⠀⠀⠀⠀⠀⠀⠀</a:t>
            </a:r>
            <a:br/>
            <a:r>
              <a:t>⠀⠀⠀⠀⠀⠀⠀⠀⠀⠀⠀⣿⡯⢵⡼⣽⡵⢕⢱⣵⢕⣹⣕⡕⢹⣿⣿⣿⣿⣿⣿⣿⣿⠀⠀⣾⣿⣿⣿⣿⣿⣿⣿⣿⣿⣿⣿⣿⣿⣿⢕⢕⣇⡟⣷⣗⣞⣗⣳⣷⣷⣾⣻⣿⣿⣿⣿⣿⣿⠀⠀⠀⠀⠀⠀⠀⠀⠀⠀⠀⠀</a:t>
            </a:r>
            <a:br/>
            <a:r>
              <a:t>⠀⠀⠀⠀⠀⠀⠀⠀⠀⠀⠀⣿⣿⣏⢽⣏⢕⢗⢕⢕⢜⢹⣿⣷⣿⣿⣿⣿⣿⣿⣿⣿⡟⠀⠀⢸⣿⣿⣿⣿⣿⣿⣿⣿⣿⣿⣿⣿⣿⣯⢕⢕⢕⢟⡺⡳⢻⣷⣿⢺⣿⡿⣿⣿⣿⣿⣿⣿⣿⠀⠀⠀⠀⠀⠀⠀⠀⠀⠀⠀⠀</a:t>
            </a:r>
            <a:br/>
            <a:r>
              <a:t>⠀⠀⠀⠀⠀⠀⠀⠀⠀⠀⠀⣿⣿⣿⣵⣿⣱⡕⣕⡕⢕⢕⢸⣿⣿⣿⣿⣿⣿⣿⣿⣿⡇⠀⠀⠁⣿⣿⣿⣿⣿⣿⣿⣿⣿⣿⣿⣿⣿⡿⢕⢵⢕⢿⣿⣽⣽⣽⣿⣿⣿⣿⣿⣿⣿⣿⣿⣿⣿⠀⠀⠀⠀⠀⠀⠀⠀⠀⠀⠀⠀</a:t>
            </a:r>
            <a:br/>
            <a:r>
              <a:t>⠀⠀⠀⠀⠀⠀⠀⠀⠀⠀⠀⣿⣿⣿⣿⣿⢿⣟⣷⣗⣕⣵⣷⣿⣿⣿⣿⣿⣿⣿⣿⣿⢇⠀⠀⠀⣿⣿⣿⣿⣿⣿⣿⣿⣿⣿⣿⣿⣿⣿⢕⢕⢝⢿⣿⣿⣿⣿⣿⣿⣿⣿⣿⣿⣿⣿⣿⣿⣿⠀⠀⠀⠀⠀⠀⠀⠀⠀⠀⠀⠀</a:t>
            </a:r>
            <a:br/>
            <a:r>
              <a:t>⠀⠀⠀⠀⠀⠀⠀⠀⠀⠀⠀⣿⣿⣿⣿⣿⣿⣿⣿⣿⣿⣿⣿⣿⣿⣿⣿⣿⣿⣿⣿⡿⠑⠀⠑⢸⣿⣿⣿⢿⣿⣿⣿⣿⣿⣿⣿⣿⣿⣿⢕⣷⣷⣾⣿⣿⣟⣻⣿⣟⣿⣿⣿⣿⣿⣿⣿⣿⣿⠀⠀⠀⠀⠀⠀⠀⠀⠀⠀⠀⠀</a:t>
            </a:r>
            <a:br/>
            <a:r>
              <a:t>⠀⠀⠀⠀⠀⠀⠀⠀⠀⠀⠀⣿⣿⣿⣿⣿⣿⣿⣿⣿⣿⣿⣿⣿⣿⣿⣿⣿⣿⣿⣿⡇⢄⢀⠀⠀⢹⣿⣿⣾⣿⣿⣿⣿⣿⣿⣿⣿⣿⣗⢕⣷⣿⣿⣿⣿⣿⣿⣿⣿⣟⣿⢻⡿⢿⣿⣿⣿⣿⠀⠀⠀⠀⠀⠀⠀⠀⠀⠀⠀⠀</a:t>
            </a:r>
            <a:br/>
            <a:r>
              <a:t>⠀⠀⠀⠀⠀⠀⠀⠀⠀⠀⠀⣿⣻⣿⣿⣿⣿⣿⣿⣿⣿⣿⣿⣿⣿⣿⣿⣿⣿⣿⣿⡿⢣⢸⡇⠀⢸⣿⣿⣿⣿⣿⢿⢿⢿⢟⢟⢟⢟⠃⢌⢝⣿⢿⢿⢿⣿⣯⣿⣽⢽⣿⣯⣽⣿⢿⣿⣿⣿⠀⠀⠀⠀⠀⠀⠀⠀⠀⠀⠀⠀</a:t>
            </a:r>
            <a:br/>
            <a:r>
              <a:t>⠀⠀⠀⠀⠀⠀⠀⠀⠀⠀⠀⣿⣿⣿⣿⣿⣿⣿⣿⣿⣿⣿⣿⣿⣿⣿⣿⣿⣿⣿⣿⢿⢇⣸⡇⠀⠘⣿⣿⣿⣿⣿⣷⣵⣵⣵⣕⢕⣔⣤⡕⣿⣿⣿⣷⡷⠿⠿⢿⣿⣷⢿⢿⢿⢿⣿⣹⣿⣿⠀⠀⠀⠀⠀⠀⠀⠀⠀⠀⠀⠀</a:t>
            </a:r>
            <a:br/>
            <a:r>
              <a:t>⠀⠀⠀⠀⠀⠀⠀⠀⠀⠀⠀⠘⢙⢝⢕⢝⢝⢙⢘⢙⢙⢕⢜⢝⢝⣻⣿⣿⣿⣿⣿⣿⣿⡟⠇⠀⠀⣿⣿⣿⣿⣏⢝⢙⢙⢙⠙⠑⠙⠑⠑⠘⠑⠘⠁⠁⠀⠀⠐⠘⠉⠁⠀⠅⠕⠝⠏⠝⠹⠀⠀⠀⠀⠀⠀⠀⠀⠀⠀⠀⠀</a:t>
            </a:r>
            <a:br/>
            <a:r>
              <a:t>⠀⠀⠀⠀⠀⠀⠀⠀⠀⠀⠀⢐⢕⢕⠕⢕⢕⢕⢕⢕⢕⢕⢕⢕⢕⣿⣿⣿⣿⣿⣿⡿⢏⠀⢀⢀⠀⢹⣿⣿⣿⣿⡇⢕⢕⢇⢕⢕⢕⢕⢔⢄⢄⢄⢄⠀⠀⠀⠀⠀⠀⠀⠀⠀⠀⠀⠀⠀⢔⠀⠀⠀⠀⠀⠀⠀⠀⠀⠀⠀⠀</a:t>
            </a:r>
            <a:br/>
            <a:r>
              <a:t>⠀⠀⠀⠀⠀⠀⠀⠀⠀⠀⠀⠐⠐⠑⠑⠑⠑⠑⠑⠑⠑⠑⠑⠑⠘⠛⠛⠛⠛⠛⠛⠃⠀⠀⠀⠀⠀⠘⠛⠛⠛⠛⠓⠑⠑⠑⠑⠑⠑⠑⠑⠑⠑⠃⠑⠑⠑⠑⠐⠐⠐⠑⠐⠐⠐⠐⠑⠐⠑⠀⠀⠀⠀⠀⠀⠀⠀⠀⠀⠀⠀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⠀⠀⠀⠀⠀⠀⠀⠀⠀⠀⠀⢅⢕⢕⢕⢕⢕⢕⢕⢕⢕⢕⢕⢕⢕⢕⢕⢕⢕⢕⣱⣵⡾⢟⢝⢕⢕⢕⢕⣕⣕⡕⢕⢕⢜⢱⢗⢹⡕⣿⡿⣿⢻⣽⣯⣿⢿⡟⢺⡟⣇⣸⣯⡽⡽⢽⢟⣻⣿⠀⠀⠀⠀⠀⠀⠀⠀⠀⠀⠀⠀</a:t>
            </a:r>
            <a:br/>
            <a:r>
              <a:t>⠀⠀⠀⠀⠀⠀⠀⠀⠀⠀⠀⢕⢕⢕⡕⡗⢗⢕⢕⢕⢕⢕⢕⢕⢕⢕⢕⢕⢱⣼⢟⢝⢵⢷⢷⢶⢶⠶⢶⢶⠶⢾⢿⢗⢧⣕⢕⢕⢗⢽⢿⢧⢝⡿⣟⡹⡕⡕⢕⣝⣿⣿⣿⣟⣳⣞⣿⣿⢿⠀⠀⠀⠀⠀⠀⠀⠀⠀⠀⠀⠀</a:t>
            </a:r>
            <a:br/>
            <a:r>
              <a:t>⠀⠀⠀⠀⠀⠀⠀⠀⠀⠀⠀⢕⢕⡕⢕⢕⢕⢕⢕⢱⢱⢕⢕⢕⢕⢕⢱⣾⡿⢇⢕⢕⢕⢕⢕⢔⢕⢔⢕⢕⢑⢁⢕⢕⢕⢜⢳⣧⢕⢕⢵⢹⢟⢕⢕⢻⡳⢇⢗⣹⣿⢾⣾⣟⣟⡟⣻⣿⣿⠀⠀⠀⠀⠀⠀⠀⠀⠀⠀⠀⠀</a:t>
            </a:r>
            <a:br/>
            <a:r>
              <a:t>⠀⠀⠀⠀⠀⠀⠀⠀⠀⠀⠀⢕⢱⢵⢼⢵⢽⢵⢼⢕⢕⢕⢕⢕⢕⢱⣿⡟⢕⢕⢕⢕⢕⢕⢕⢕⢕⢕⢕⢕⢅⢔⢕⢕⢕⢕⢕⢜⢷⡕⢕⢜⢜⣵⢕⢕⣱⣼⢷⡹⣿⣿⢾⢻⢵⡵⣻⣷⣟⠀⠀⠀⠀⠀⠀⠀⠀⠀⠀⠀⠀</a:t>
            </a:r>
            <a:br/>
            <a:r>
              <a:t>⠀⠀⠀⠀⠀⠀⠀⠀⠀⠀⠀⢕⢼⢝⢝⡝⢕⢕⢕⢕⢕⢕⢕⢕⢕⣿⣿⣾⣿⣷⣷⣧⣵⣧⣇⣱⣕⡱⢕⢕⢕⢕⢕⢕⢕⢕⢕⢕⢜⣿⡕⢕⢕⣵⡕⢕⢱⢕⢕⣫⣵⢵⣵⣼⣿⣾⣿⣿⣿⠀⠀⠀⠀⠀⠀⠀⠀⠀⠀⠀⠀</a:t>
            </a:r>
            <a:br/>
            <a:r>
              <a:t>⠀⠀⠀⠀⠀⠀⠀⠀⠀⠀⠀⢽⡻⣗⡗⣗⣗⢕⢕⢕⢕⡇⢕⢕⢸⣿⣿⣿⣿⣿⣟⣟⢫⢕⢏⣹⣿⣿⣿⣷⣿⣾⣷⣧⣵⣵⣵⣵⣧⣼⣧⢕⢜⡷⢏⢕⢕⡱⢮⢝⢹⢿⡽⢿⢾⢯⢽⢝⢿⠀⠀⠀⠀⠀⠀⠀⠀⠀⠀⠀⠀</a:t>
            </a:r>
            <a:br/>
            <a:r>
              <a:t>⠀⠀⠀⠀⠀⠀⠀⠀⠀⠀⠀⣕⢷⣇⡇⢕⢕⢗⢕⢕⢕⢕⢕⢕⢸⣿⣿⣿⣿⣟⣿⣏⣥⣥⣵⣿⣿⣿⣿⣿⣿⣿⣿⣿⣿⣿⣿⣿⣿⣿⣿⢕⢕⢇⢇⡕⡇⢕⣕⡗⡕⣺⢷⣗⣺⣗⣇⣗⣷⠀⠀⠀⠀⠀⠀⠀⠀⠀⠀⠀⠀</a:t>
            </a:r>
            <a:br/>
            <a:r>
              <a:t>⠀⠀⠀⠀⠀⠀⠀⠀⠀⠀⠀⢕⢕⢕⢕⢕⢕⢕⢕⢕⢕⢕⢕⢕⢹⣿⣿⣿⣿⣿⣿⣿⣟⣟⣿⣿⣿⣿⣿⣿⣿⣿⣿⣿⣿⣿⣿⣿⣿⣿⣿⢕⢵⣗⣗⣾⣵⡼⢳⡧⣵⣷⢿⣷⣾⣟⣷⣷⣧⠀⠀⠀⠀⠀⠀⠀⠀⠀⠀⠀⠀</a:t>
            </a:r>
            <a:br/>
            <a:r>
              <a:t>⠀⠀⠀⠀⠀⠀⠀⠀⠀⠀⠀⢕⢕⢕⢕⢕⢱⢕⢕⢕⢕⡕⢕⢕⣝⣿⣿⣿⣿⣿⣿⣿⣿⡿⡿⣿⣿⣿⣿⣿⣿⣿⣿⣿⣿⣿⣿⣿⣿⣿⣿⢕⢕⢕⢕⢞⣧⡞⢇⢕⢕⢱⢧⢕⡕⢟⢕⢹⢞⠀⠀⠀⠀⠀⠀⠀⠀⠀⠀⠀⠀</a:t>
            </a:r>
            <a:br/>
            <a:r>
              <a:t>⠀⠀⠀⠀⠀⠀⠀⠀⠀⠀⠀⢕⢕⢕⢕⢕⢕⢕⢕⢕⢇⣝⣽⣿⣿⣿⣿⣿⣿⣿⡟⢹⣿⣿⡿⢻⣿⣿⣿⣿⣿⣿⣿⣿⣿⣿⣿⣿⣿⣿⣿⢕⡱⢕⢕⢱⢱⢕⣵⢵⢱⢽⡵⢵⣽⣽⡽⡽⢿⠀⠀⠀⠀⠀⠀⠀⠀⠀⠀⠀⠀</a:t>
            </a:r>
            <a:br/>
            <a:r>
              <a:t>⠀⠀⠀⠀⠀⠀⠀⠀⠀⠀⠀⢸⢎⢗⢱⢧⢣⢱⢕⢕⢕⢟⢝⢟⣿⢿⣿⣿⣿⣿⣧⠅⢀⠁⠁⢸⣿⣿⣿⣿⣿⣿⣿⣿⣿⣿⣿⣿⣿⣿⣿⢱⢮⡽⡽⢵⢜⣽⢯⣽⣽⢽⢽⢽⣽⣯⡽⣽⣿⠀⠀⠀⠀⠀⠀⠀⠀⠀⠀⠀⠀</a:t>
            </a:r>
            <a:br/>
            <a:r>
              <a:t>⠀⠀⠀⠀⠀⠀⠀⠀⠀⠀⠀⣺⣷⣷⣾⣣⢕⢕⢕⢕⢕⢕⢕⢕⢜⣿⣿⣿⣿⣿⣿⣦⠀⠀⢠⣿⣿⣿⣿⣿⣿⣿⣿⣿⣿⣿⣿⣿⣿⣿⢕⢕⢕⢕⢇⢜⣧⡯⣽⣽⣽⣽⣽⣝⣹⣻⣯⣟⣽⠀⠀⠀⠀⠀⠀⠀⠀⠀⠀⠀⠀</a:t>
            </a:r>
            <a:br/>
            <a:r>
              <a:t>⠀⠀⠀⠀⠀⠀⠀⠀⠀⠀⠀⣿⡗⢕⣵⣕⡕⢕⢕⢵⢕⢕⢕⢕⢹⣿⣿⣿⣿⣿⣿⣿⠀⠀⢸⣿⣿⣿⣿⣿⣿⣿⣿⣿⣿⣿⣿⣿⣿⣿⢕⢕⢕⣝⣷⣗⣟⣷⣿⣿⣾⣾⣻⣿⣿⣿⣿⣾⣿⠀⠀⠀⠀⠀⠀⠀⠀⠀⠀⠀⠀</a:t>
            </a:r>
            <a:br/>
            <a:r>
              <a:t>⠀⠀⠀⠀⠀⠀⠀⠀⠀⠀⠀⣿⣿⢕⡱⣝⢕⢇⢕⢵⢕⢹⢕⣼⣿⣿⣿⣿⣿⣿⣿⣿⠀⠀⠘⣿⣿⣿⣿⣿⣿⣿⣿⣿⣿⣿⣿⣿⣿⣟⢕⢕⢕⢟⣞⣳⡟⣾⣷⣗⣿⣟⡗⢿⣿⣿⣿⣿⣿⠀⠀⠀⠀⠀⠀⠀⠀⠀⠀⠀⠀</a:t>
            </a:r>
            <a:br/>
            <a:r>
              <a:t>⠀⠀⠀⠀⠀⠀⠀⠀⠀⠀⠀⣿⣿⣿⣿⡿⡵⢕⢜⢕⡕⢕⣸⣿⣿⣿⣿⢯⣿⣿⣿⡟⠀⠀⠀⢸⣿⣿⣿⣿⣿⣿⣿⣿⣿⣿⣿⣿⣿⡿⢕⢕⢕⢟⣿⣧⣾⣼⣿⣿⣿⣿⣿⣿⣿⣿⣿⣿⣿⠀⠀⠀⠀⠀⠀⠀⠀⠀⠀⠀⠀</a:t>
            </a:r>
            <a:br/>
            <a:r>
              <a:t>⠀⠀⠀⠀⠀⠀⠀⠀⠀⠀⠀⣿⣿⣿⣿⣿⡟⣗⣷⣷⣼⣵⣿⣿⣿⣿⣧⣾⣿⣿⣿⡇⢔⢀⠀⠁⣿⣿⣿⣿⣿⣿⣿⣿⣿⣿⣿⣿⣿⡿⢕⢵⢵⢿⣿⣿⣿⣿⣿⣿⣿⣿⣿⣿⣿⣿⣿⣿⣿⠀⠀⠀⠀⠀⠀⠀⠀⠀⠀⠀⠀</a:t>
            </a:r>
            <a:br/>
            <a:r>
              <a:t>⠀⠀⠀⠀⠀⠀⠀⠀⠀⠀⠀⣿⣿⣿⣿⣿⣿⣿⣿⣿⣿⣿⣿⣿⣿⣿⣿⣿⣿⣿⣿⡇⠕⠑⠐⠁⣿⣿⣿⣿⣿⣿⣿⣿⣿⣿⣿⣿⣿⣏⢸⢿⣿⣿⣿⣿⣿⣻⣿⣏⣿⣿⣿⣿⣿⣿⣿⣻⣻⠀⠀⠀⠀⠀⠀⠀⠀⠀⠀⠀⠀</a:t>
            </a:r>
            <a:br/>
            <a:r>
              <a:t>⠀⠀⠀⠀⠀⠀⠀⠀⠀⠀⠀⣿⣿⣿⣿⣿⣿⣿⣿⣿⣿⣿⣿⣿⣿⣿⣿⣿⣿⣿⣿⣇⢀⠀⠀⠀⢸⣿⣿⣹⣿⣿⣿⣿⣿⣿⣿⣿⣿⡷⢱⣿⣿⣿⣿⣿⣿⣿⣿⣿⣟⣿⢟⡿⣿⣿⣿⣯⣽⠀⠀⠀⠀⠀⠀⠀⠀⠀⠀⠀⠀</a:t>
            </a:r>
            <a:br/>
            <a:r>
              <a:t>⠀⠀⠀⠀⠀⠀⠀⠀⠀⠀⠀⣽⣽⣿⡿⣿⣿⣿⣿⣿⣿⣿⣿⣿⣿⣿⣿⣿⣿⣿⣿⣜⢳⣵⡇⠀⠘⣿⣿⣿⣿⡿⢟⢟⢟⢏⢟⢟⢝⠁⢕⢹⣿⡻⢿⣿⣿⣿⣼⣼⢿⣿⣿⣯⣽⡿⣿⣿⣿⠀⠀⠀⠀⠀⠀⠀⠀⠀⠀⠀⠀</a:t>
            </a:r>
            <a:br/>
            <a:r>
              <a:t>⠀⠀⠀⠀⠀⠀⠀⠀⠀⠀⠀⣿⣿⣿⣿⣿⣿⣿⣿⣿⣿⣿⣿⣿⣿⣿⣿⣿⣿⣿⣗⡟⢷⡜⢿⠀⠀⢻⣿⣿⣿⣿⣷⣧⣵⣵⣵⢔⢤⣤⢕⣿⣿⣿⣿⡾⢟⠟⢻⣿⣿⢿⢿⢿⢿⣷⣱⣿⣿⠀⠀⠀⠀⠀⠀⠀⠀⠀⠀⠀⠀</a:t>
            </a:r>
            <a:br/>
            <a:r>
              <a:t>⠀⠀⠀⠀⠀⠀⠀⠀⠀⠀⠀⠑⢝⢝⢕⢕⢜⢝⢑⢙⢙⢕⢜⢜⢝⢹⣿⣿⣿⣿⡿⣿⣿⡾⠗⠀⠀⠸⣿⣿⣿⣿⡝⢝⢙⢙⢉⠑⠙⠑⠑⠑⠁⠁⠁⠁⠁⠀⠀⠁⠁⠁⠀⠕⠕⠜⠏⠝⠝⠀⠀⠀⠀⠀⠀⠀⠀⠀⠀⠀⠀</a:t>
            </a:r>
            <a:br/>
            <a:r>
              <a:t>⠀⠀⠀⠀⠀⠀⠀⠀⠀⠀⠀⢀⢕⢕⢕⢕⢕⢕⢕⢕⢕⢕⢕⢕⢕⣾⣿⣿⣿⣿⣿⣿⡟⠁⢄⢀⠀⠀⢿⣿⣿⣿⣿⣕⢕⢕⢕⢱⢕⢕⢔⢔⢄⢄⢀⢀⠀⠀⠀⠀⠀⠀⠀⠀⠀⠀⠀⠀⢔⠀⠀⠀⠀⠀⠀⠀⠀⠀⠀⠀⠀</a:t>
            </a:r>
            <a:br/>
            <a:r>
              <a:t>⠀⠀⠀⠀⠀⠀⠀⠀⠀⠀⠀⠐⠐⠑⠑⠑⠑⠑⠑⠑⠑⠑⠑⠑⠑⠛⠛⠛⠛⠛⠛⠛⠑⠀⠀⠐⠀⠀⠘⠛⠛⠛⠛⠑⠑⠑⠑⠑⠑⠑⠑⠑⠑⠑⠑⠑⠑⠑⠑⠐⠐⠐⠐⠐⠐⠐⠐⠑⠑⠀⠀⠀⠀⠀⠀⠀⠀⠀⠀⠀⠀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⠀⠀⠀⠀⠀⠀⠀⠀⠀⠀⠀⢕⢕⢕⢕⢕⢜⢕⢕⢕⢕⡕⢕⢕⢕⢕⢕⢕⢕⢕⣱⣵⡾⢟⢝⢕⢕⢕⢕⢕⣕⣕⢕⢕⢜⢱⢗⢏⢱⢾⣿⡽⢽⣽⣯⣿⢯⣕⢞⡝⣇⣸⣼⢽⡽⢿⢟⣹⣿⠀⠀⠀⠀⠀⠀⠀⠀⠀⠀⠀⠀</a:t>
            </a:r>
            <a:br/>
            <a:r>
              <a:t>⠀⠀⠀⠀⠀⠀⠀⠀⠀⠀⠀⢕⢕⢕⢕⡕⢗⣕⢕⢕⢕⢕⢕⢕⢕⢕⢕⢕⣱⣾⢟⢝⢵⢷⢷⢷⢷⢶⢶⢶⢶⠾⠿⢓⢧⣕⢕⢕⢇⢞⢿⢗⢹⢿⢝⡝⢇⡱⢜⣹⣿⢿⢿⣟⣵⣜⣿⣻⢿⠀⠀⠀⠀⠀⠀⠀⠀⠀⠀⠀⠀</a:t>
            </a:r>
            <a:br/>
            <a:r>
              <a:t>⠀⠀⠀⠀⠀⠀⠀⠀⠀⠀⠀⣕⣕⣕⢕⢕⢕⢕⢕⢕⢱⢕⢕⢕⢕⢕⢱⣾⡿⢇⢕⢕⢕⢕⢕⢔⢔⢔⢕⢅⢑⢑⢕⢕⢕⢜⢻⣧⡕⢕⢕⢼⢟⢱⢇⣝⣾⡇⡇⢽⣿⢷⣾⣟⡟⣟⣽⣿⣷⠀⠀⠀⠀⠀⠀⠀⠀⠀⠀⠀⠀</a:t>
            </a:r>
            <a:br/>
            <a:r>
              <a:t>⠀⠀⠀⠀⠀⠀⠀⠀⠀⠀⠀⢕⢕⡜⢱⢽⢽⢵⢼⢱⢕⢕⢜⢕⢕⣱⣿⡟⢕⢕⢕⢕⢕⢕⢕⢕⢕⢕⢕⢕⢅⢕⢕⢕⢕⢕⢕⢜⢷⡕⢕⢜⢜⢽⢕⢕⣷⣼⣽⣿⣿⣿⡿⢻⡻⡽⣟⣿⣟⠀⠀⠀⠀⠀⠀⠀⠀⠀⠀⠀⠀</a:t>
            </a:r>
            <a:br/>
            <a:r>
              <a:t>⠀⠀⠀⠀⠀⠀⠀⠀⠀⠀⠀⢱⢼⢝⢝⡝⡝⢕⢕⢱⢕⢎⢕⢕⢕⣿⣿⣾⣷⣷⣷⣧⣵⣵⣧⣕⣵⡕⢕⢕⢕⢕⢕⢕⢕⢕⢕⢕⢕⢿⡕⢕⢸⣼⡷⢇⢷⡇⢾⣽⣼⣵⣵⣾⣯⣼⣿⢿⣿⠀⠀⠀⠀⠀⠀⠀⠀⠀⠀⠀⠀</a:t>
            </a:r>
            <a:br/>
            <a:r>
              <a:t>⠀⠀⠀⠀⠀⠀⠀⠀⠀⠀⠀⣽⡽⣗⡕⣗⣷⣱⣕⣕⢕⣇⣕⢕⢸⣿⣿⣿⣿⣿⣟⡟⣯⡜⡋⣻⣿⣿⣿⣿⣿⣿⣷⣧⣧⣼⣧⣵⣵⣸⣧⢕⢎⡿⢿⡾⢯⣽⡯⢽⢽⢿⡿⢿⢿⢿⣿⡯⢿⠀⠀⠀⠀⠀⠀⠀⠀⠀⠀⠀⠀</a:t>
            </a:r>
            <a:br/>
            <a:r>
              <a:t>⠀⠀⠀⠀⠀⠀⠀⠀⠀⠀⠀⢸⣷⡗⡇⢕⢗⢗⢞⢗⢇⢕⢕⢕⢻⣿⣿⣿⣿⣿⣽⣯⣡⣡⣴⣿⣿⣿⣿⣿⣿⣿⣿⣿⣿⣿⣿⣿⣿⣿⣿⢕⢕⢕⢝⣝⣻⢽⣝⣱⣕⡯⣷⣗⣳⣟⣗⣱⣷⠀⠀⠀⠀⠀⠀⠀⠀⠀⠀⠀⠀</a:t>
            </a:r>
            <a:br/>
            <a:r>
              <a:t>⠀⠀⠀⠀⠀⠀⠀⠀⠀⠀⠀⢱⢕⢕⢕⢕⢕⢕⢕⢕⢕⢕⢕⢕⢿⣿⣿⣿⣿⣿⣿⣿⣿⣟⣟⣿⣿⣿⣿⣿⣿⣿⣿⣿⣿⣿⣿⣿⣿⣿⣿⢇⢵⣕⣕⣾⣵⣼⣳⣧⣵⣷⣿⣷⣷⣟⣷⣷⣿⠀⠀⠀⠀⠀⠀⠀⠀⠀⠀⠀⠀</a:t>
            </a:r>
            <a:br/>
            <a:r>
              <a:t>⠀⠀⠀⠀⠀⠀⠀⠀⠀⠀⠀⢕⢕⢕⢕⢕⢕⢕⢕⢕⢕⢕⢕⣕⣹⣿⣿⣿⣿⣿⣿⣿⣿⣿⣿⣿⣿⣿⣿⣿⣿⣿⣿⣿⣿⣿⣿⣿⣿⣿⣿⢕⢕⢗⡗⣗⣷⡞⢇⢕⢗⢳⡷⢗⡇⢞⢇⢞⢟⠀⠀⠀⠀⠀⠀⠀⠀⠀⠀⠀⠀</a:t>
            </a:r>
            <a:br/>
            <a:r>
              <a:t>⠀⠀⠀⠀⠀⠀⠀⠀⠀⠀⠀⢸⢕⣕⢕⢕⢕⢕⢕⢕⢇⣹⣿⣿⣿⣿⣿⣿⣿⣿⡏⢻⣿⣿⡿⢻⣿⣿⣿⣿⣿⣿⣿⣿⣿⣿⣿⣿⣿⣿⣿⢕⣵⡕⡕⢕⢱⢕⣵⡕⢱⢜⡵⢵⣽⣯⢽⢽⢿⠀⠀⠀⠀⠀⠀⠀⠀⠀⠀⠀⠀</a:t>
            </a:r>
            <a:br/>
            <a:r>
              <a:t>⠀⠀⠀⠀⠀⠀⠀⠀⠀⠀⠀⢸⢇⢗⢱⢵⢇⢱⢱⢕⢕⢟⢝⢟⢾⢿⣿⣿⣿⣿⡇⢅⢁⠁⠁⣸⣿⣿⣿⣿⣿⣿⣿⣿⣿⣿⣿⣿⣿⣿⣿⢱⣵⡼⡿⢵⢵⣼⢽⢼⡽⢽⢽⢽⣽⢯⣽⣽⣿⠀⠀⠀⠀⠀⠀⠀⠀⠀⠀⠀⠀</a:t>
            </a:r>
            <a:br/>
            <a:r>
              <a:t>⠀⠀⠀⠀⠀⠀⠀⠀⠀⠀⠀⣺⣷⣷⣾⣣⢕⢗⡕⡕⢕⢕⢕⡕⢸⣿⣿⣿⣿⣿⣿⡔⠀⠀⢰⣿⣿⣿⣿⣿⣿⣿⣿⣿⣿⣿⣿⣿⣿⣿⢕⢕⢕⢕⢧⢞⢷⣮⣽⣿⡯⣯⣽⣝⣹⣻⣽⣝⣽⠀⠀⠀⠀⠀⠀⠀⠀⠀⠀⠀⠀</a:t>
            </a:r>
            <a:br/>
            <a:r>
              <a:t>⠀⠀⠀⠀⠀⠀⠀⠀⠀⠀⠀⣿⣗⢕⡵⣇⡕⢕⢕⢵⢕⢕⢕⢕⣼⣿⣿⣿⣿⣿⣿⡇⠀⠀⢼⣿⣿⣿⣿⣿⣿⣿⣿⣿⣿⣿⣿⣿⣿⣿⢕⢕⢕⣜⣷⣷⣳⣷⣞⣿⣾⣾⣿⣿⣿⣻⣿⣷⣿⠀⠀⠀⠀⠀⠀⠀⠀⠀⠀⠀⠀</a:t>
            </a:r>
            <a:br/>
            <a:r>
              <a:t>⠀⠀⠀⠀⠀⠀⠀⠀⠀⠀⠀⣿⣿⢕⡜⣕⢕⢕⢕⢵⢕⢹⢵⣿⣿⣿⣿⣿⣿⣿⣿⡇⠀⠀⠸⣿⣿⣿⣿⣿⣿⣿⣿⣿⣿⣿⣿⣿⣿⣿⢕⡕⡕⡞⣟⣳⣞⣷⣿⣗⣿⣞⣗⣾⣷⣿⣮⣽⣿⠀⠀⠀⠀⠀⠀⠀⠀⠀⠀⠀⠀</a:t>
            </a:r>
            <a:br/>
            <a:r>
              <a:t>⠀⠀⠀⠀⠀⠀⠀⠀⠀⠀⠀⣿⣿⣿⣿⣿⡵⡕⢝⢕⡕⢕⣿⣿⣿⣿⣿⢟⣿⣿⣿⡇⠀⠀⠀⢻⣿⣿⣿⣿⣿⣿⣿⣿⣿⣿⣿⣿⣿⣿⢕⢕⢕⢟⣿⣷⣾⣾⣷⣿⣿⣿⣿⣿⣿⣿⣿⣿⣿⠀⠀⠀⠀⠀⠀⠀⠀⠀⠀⠀⠀</a:t>
            </a:r>
            <a:br/>
            <a:r>
              <a:t>⠀⠀⠀⠀⠀⠀⠀⠀⠀⠀⠀⣿⣿⣿⣿⣿⢻⣱⣷⣷⣼⣼⣿⣿⣿⣿⣷⣾⣿⣿⣿⡇⢄⠀⠀⠜⣿⣿⣿⣿⣿⣿⣿⣿⣿⣿⣿⣿⣿⡿⢕⡵⢕⢿⣿⣿⣿⣿⣿⣿⣿⡿⣿⣿⣿⣿⣿⣿⣿⠀⠀⠀⠀⠀⠀⠀⠀⠀⠀⠀⠀</a:t>
            </a:r>
            <a:br/>
            <a:r>
              <a:t>⠀⠀⠀⠀⠀⠀⠀⠀⠀⠀⠀⣿⣿⣿⣿⣿⣿⣿⣿⣿⣿⣿⣿⣿⣿⣿⣿⣿⣿⣿⣿⡕⢷⠕⠂⠀⢿⣿⣿⣿⣿⣿⣿⣿⣿⣿⣿⣿⣿⣿⢕⢿⣿⣿⣿⣿⣿⣹⣿⣏⣿⣻⣿⣿⣿⣿⣿⣿⣻⠀⠀⠀⠀⠀⠀⠀⠀⠀⠀⠀⠀</a:t>
            </a:r>
            <a:br/>
            <a:r>
              <a:t>⠀⠀⠀⠀⠀⠀⠀⠀⠀⠀⠀⣿⣿⣿⣿⣿⣿⣿⣿⣿⣿⣿⣿⣿⣿⣿⣿⣿⣿⣿⣿⡕⢀⠀⠀⠀⢸⣿⣿⣿⣿⣿⣿⣿⣿⣿⣿⣿⣿⡧⢕⣿⣿⣿⣿⣿⣾⣷⣾⣿⣟⣿⢟⣟⣿⣿⣿⣿⣿⠀⠀⠀⠀⠀⠀⠀⠀⠀⠀⠀⠀</a:t>
            </a:r>
            <a:br/>
            <a:r>
              <a:t>⠀⠀⠀⠀⠀⠀⠀⠀⠀⠀⠀⣽⣽⣿⣿⣿⣿⣿⣿⣿⣿⣿⣿⣿⣿⣿⣿⣿⣿⣿⣯⡝⢳⢱⡆⠀⠘⣿⣿⣿⣿⣟⢟⢻⢻⢏⢟⢟⢏⠑⢕⣝⣿⡻⢻⡻⢿⣧⣼⣼⢼⣿⣿⣧⣽⢽⣿⣿⣿⠀⠀⠀⠀⠀⠀⠀⠀⠀⠀⠀⠀</a:t>
            </a:r>
            <a:br/>
            <a:r>
              <a:t>⠀⠀⠀⠀⠀⠀⠀⠀⠀⠀⠀⣿⣿⣿⣿⣿⣿⣿⣿⣿⣿⣿⣿⣿⣿⣿⣿⣿⣿⣿⣿⣿⣇⡜⢝⠀⠀⢹⣿⣿⣿⣿⣷⣧⣵⣵⣵⡔⢤⣤⢔⣿⣿⣿⣟⡵⢟⠟⢻⣿⣿⢿⢿⢿⢿⣿⣇⣿⣿⠀⠀⠀⠀⠀⠀⠀⠀⠀⠀⠀⠀</a:t>
            </a:r>
            <a:br/>
            <a:r>
              <a:t>⠀⠀⠀⠀⠀⠀⠀⠀⠀⠀⠀⠑⢝⢝⢕⢕⢜⢝⢑⢙⢙⢕⢜⢕⢝⢝⣿⣿⣿⣿⣿⣿⣿⣳⠗⠄⠀⠘⣿⣿⣿⣿⡝⢝⢝⢙⢉⠁⠙⠑⠑⠑⠁⠁⠁⠀⠀⠀⠐⠑⠉⠁⠀⠕⠕⠜⠏⠝⠝⠀⠀⠀⠀⠀⠀⠀⠀⠀⠀⠀⠀</a:t>
            </a:r>
            <a:br/>
            <a:r>
              <a:t>⠀⠀⠀⠀⠀⠀⠀⠀⠀⠀⠀⢀⢕⢕⢕⢕⢕⢕⢕⢕⢕⢕⢕⢕⢕⢱⣿⣿⣿⣿⣿⣿⣿⠃⠀⠀⠀⠀⢸⣿⣿⣿⣿⡕⢕⢕⢕⢕⢕⢕⢔⢔⢄⢄⢀⢀⢀⠀⠀⠀⢐⠀⠀⠀⠀⠀⠁⠀⢐⠀⠀⠀⠀⠀⠀⠀⠀⠀⠀⠀⠀</a:t>
            </a:r>
            <a:br/>
            <a:r>
              <a:t>⠀⠀⠀⠀⠀⠀⠀⠀⠀⠀⠀⠑⠑⠑⠑⠑⠑⠑⠑⠑⠑⠑⠑⠑⠑⠚⠛⠛⠛⠛⠛⠛⠃⠀⠀⠐⠀⠀⠀⠛⠛⠛⠛⠃⠑⠑⠑⠑⠑⠑⠑⠑⠑⠓⠑⠑⠑⠑⠑⠐⠐⠐⠐⠐⠐⠐⠐⠑⠑⠀⠀⠀⠀⠀⠀⠀⠀⠀⠀⠀⠀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⠀⠀⠀⠀⠀⠀⠀⠀⠀⠀⠀⢱⢼⢵⢿⣿⣽⣿⣿⣻⣿⣿⣿⡿⣟⣿⣿⣹⢿⣿⣿⣿⡿⢟⢝⢕⢕⢕⠕⢕⣕⣕⢕⢝⢝⢹⡿⣿⣿⣿⣿⣿⣿⣿⣿⣿⣿⣟⢻⣟⣇⣼⣷⡼⣼⢸⣕⣕⣿⠀⠀⠀⠀⠀⠀⠀⠀⠀⠀⠀⠀</a:t>
            </a:r>
            <a:br/>
            <a:r>
              <a:t>⠀⠀⠀⠀⠀⠀⠀⠀⠀⠀⠀⢜⣻⣿⣷⣿⣿⣿⣿⣿⣿⣿⣿⣿⣾⡪⣿⣟⣷⣿⢟⢕⢕⢗⢟⢷⢳⢷⢷⢷⢷⢷⢿⢕⢧⣕⡕⢝⢻⢟⢿⢻⣿⣿⣿⣿⣵⡎⢗⣹⣿⡿⢿⣯⣧⣼⣿⣿⢿⠀⠀⠀⠀⠀⠀⠀⠀⠀⠀⠀⠀</a:t>
            </a:r>
            <a:br/>
            <a:r>
              <a:t>⠀⠀⠀⠀⠀⠀⠀⠀⠀⠀⠀⣺⣿⣷⣿⣿⣿⣿⣿⣿⣿⣿⣿⣯⣿⢇⣣⣿⡿⢇⢕⢕⢕⢕⢕⢕⢔⢅⢕⢅⢁⢕⢕⢕⢕⢜⢻⣧⡕⢕⢕⢯⢟⡕⢧⢻⣿⣇⣷⢟⣻⣾⣿⣟⣟⡝⣝⡿⢾⠀⠀⠀⠀⠀⠀⠀⠀⠀⠀⠀⠀</a:t>
            </a:r>
            <a:br/>
            <a:r>
              <a:t>⠀⠀⠀⠀⠀⠀⠀⠀⠀⠀⠀⣵⣿⣿⣿⣿⣿⣿⣿⣿⣿⣿⣯⣽⢇⣱⣿⡟⢕⢕⢕⢕⢕⢕⢕⢕⢕⢕⢕⢕⢕⢔⢕⢕⢕⢕⢕⢜⢻⡕⢕⢕⢼⣵⢇⢕⢧⣼⣯⣽⣽⣿⢧⢿⢇⡵⢞⢕⢟⠀⠀⠀⠀⠀⠀⠀⠀⠀⠀⠀⠀</a:t>
            </a:r>
            <a:br/>
            <a:r>
              <a:t>⠀⠀⠀⠀⠀⠀⠀⠀⠀⠀⠀⢽⣿⣿⢿⣿⣿⣽⢝⣹⣿⡿⢝⡏⢕⣿⣿⣾⣷⣷⣷⣷⣷⣧⣕⣇⣵⣵⣕⢕⢕⢕⡕⢕⢕⢕⢕⢕⢕⢿⡕⢕⢕⣱⡇⢕⢕⢇⢕⢸⣕⡱⢇⡵⢫⣼⢿⡽⢿⠀⠀⠀⠀⠀⠀⠀⠀⠀⠀⠀⠀</a:t>
            </a:r>
            <a:br/>
            <a:r>
              <a:t>⠀⠀⠀⠀⠀⠀⠀⠀⠀⠀⠀⣿⡿⣟⣿⣿⣿⣳⣾⣎⡕⣇⣷⡕⣺⣿⣿⣿⣿⣿⣿⡿⣝⢏⣝⢿⣿⣿⣿⣿⣿⣿⣿⣷⣧⣵⣧⣵⣵⣼⣷⢕⢵⢝⢗⢝⢵⡱⢧⢽⢹⢿⡽⢇⢾⢯⢼⢵⢽⠀⠀⠀⠀⠀⠀⠀⠀⠀⠀⠀⠀</a:t>
            </a:r>
            <a:br/>
            <a:r>
              <a:t>⠀⠀⠀⠀⠀⠀⠀⠀⠀⠀⠀⣸⣿⣷⣗⢕⢞⢳⣞⣗⢗⡗⢜⢇⢻⣿⣿⣿⣿⣿⣻⡏⣅⣹⣵⣿⣿⣿⣿⣿⣿⣿⣿⣿⣿⣿⣿⣿⣿⣿⣿⢕⢕⢕⢜⢜⢯⢽⣝⣕⢕⢹⣷⢮⢺⣝⡕⣕⢵⠀⠀⠀⠀⠀⠀⠀⠀⠀⠀⠀⠀</a:t>
            </a:r>
            <a:br/>
            <a:r>
              <a:t>⠀⠀⠀⠀⠀⠀⠀⠀⠀⠀⠀⢱⢇⢕⢕⢕⢜⢕⢕⢕⢕⡕⢱⢵⢿⣿⣿⣿⣿⣿⣿⣿⣿⢿⣿⣿⣿⣿⣿⣿⣿⣿⣿⣿⣿⣿⣿⣿⣿⣿⣿⢕⢷⣇⣇⣾⣵⣾⣻⣷⣵⣷⣿⣗⣾⣾⣷⣷⣾⠀⠀⠀⠀⠀⠀⠀⠀⠀⠀⠀⠀</a:t>
            </a:r>
            <a:br/>
            <a:r>
              <a:t>⠀⠀⠀⠀⠀⠀⠀⠀⠀⠀⠀⢕⢕⢕⢜⢱⢵⢕⢕⢕⢕⣱⣕⣕⣽⣿⣿⣿⣿⣿⣿⣿⣿⣿⣿⣿⣿⣿⣿⣿⣿⣿⣿⣿⣿⣿⣿⣿⣿⣿⣿⢇⢗⢗⣗⣗⣷⣗⢗⡕⢗⢳⡷⢗⢗⢞⡇⢞⣟⠀⠀⠀⠀⠀⠀⠀⠀⠀⠀⠀⠀</a:t>
            </a:r>
            <a:br/>
            <a:r>
              <a:t>⠀⠀⠀⠀⠀⠀⠀⠀⠀⠀⠀⢹⣏⣕⢕⢕⢝⢕⢕⢕⢧⣽⣿⣿⣿⣿⣿⣿⣿⣿⢟⣿⣿⣿⡾⣿⣿⣿⣿⣿⣿⣿⣿⣿⣿⣿⣿⣿⣿⣿⣿⢕⡕⢇⡕⢇⢕⡵⣵⡕⢵⢜⢱⢵⣼⣵⡵⢵⢼⠀⠀⠀⠀⠀⠀⠀⠀⠀⠀⠀⠀</a:t>
            </a:r>
            <a:br/>
            <a:r>
              <a:t>⠀⠀⠀⠀⠀⠀⠀⠀⠀⠀⠀⢸⢎⢝⢇⢧⢷⢵⢕⢇⢗⢟⢝⢟⢿⣿⣿⣿⣿⣿⡅⢕⢉⠝⠑⣾⣿⣿⣿⣿⣿⣿⣿⣿⣿⣿⣿⣿⣿⣿⣿⢕⣯⡵⡯⢵⢵⣼⢽⢼⡵⢽⢼⢹⢽⣯⡽⡽⢿⠀⠀⠀⠀⠀⠀⠀⠀⠀⠀⠀⠀</a:t>
            </a:r>
            <a:br/>
            <a:r>
              <a:t>⠀⠀⠀⠀⠀⠀⠀⠀⠀⠀⠀⣺⣿⣿⣾⣷⢕⣗⡱⡗⢇⣗⡕⢱⣹⣿⣿⣿⣿⣿⣷⣄⠁⠀⢰⣿⣿⣿⣿⣿⣿⣿⣿⣿⣿⣿⣿⣿⣿⣿⢕⢕⢕⢕⢧⢵⢧⢾⢽⣿⣯⣿⣽⣝⣿⣻⣏⣟⣽⠀⠀⠀⠀⠀⠀⠀⠀⠀⠀⠀⠀</a:t>
            </a:r>
            <a:br/>
            <a:r>
              <a:t>⠀⠀⠀⠀⠀⠀⠀⠀⠀⠀⠀⣿⣗⣇⣕⣮⡕⡕⢇⢵⢕⢜⢕⣱⣿⣿⣿⣿⣿⣿⣿⡏⠀⠀⣽⣿⣿⣿⣿⣿⣿⣿⣿⣿⣿⣿⣿⣿⣿⣿⢕⢕⢕⢜⣿⣟⣟⣯⣿⣿⣾⣞⣷⣿⣿⣿⣿⣿⣿⠀⠀⠀⠀⠀⠀⠀⠀⠀⠀⠀⠀</a:t>
            </a:r>
            <a:br/>
            <a:r>
              <a:t>⠀⠀⠀⠀⠀⠀⠀⠀⠀⠀⠀⣿⣿⣵⡽⣝⢕⢕⢕⢕⢕⢽⣷⣿⣿⣿⣿⣿⣿⣿⣿⡏⠀⠀⢸⣿⣿⣿⣿⣿⣿⣿⣿⣿⣿⣿⣿⣿⣿⣿⢕⡕⢕⣞⣟⣻⣟⣗⣻⣷⣿⣞⢟⢾⣿⣿⣾⣼⣿⠀⠀⠀⠀⠀⠀⠀⠀⠀⠀⠀⠀</a:t>
            </a:r>
            <a:br/>
            <a:r>
              <a:t>⠀⠀⠀⠀⠀⠀⠀⠀⠀⠀⠀⣿⣿⣿⣿⣿⡵⣕⢹⢕⢸⢱⣿⣿⣿⣿⣿⢟⣿⣿⣿⢕⠀⠀⠀⢻⣿⣿⣿⣿⣿⣿⣿⣿⣿⣿⣿⣿⣿⣿⢕⢕⢕⢞⢷⣷⡾⣧⢳⣼⣧⣿⣿⣿⣿⣿⣿⣿⣿⠀⠀⠀⠀⠀⠀⠀⠀⠀⠀⠀⠀</a:t>
            </a:r>
            <a:br/>
            <a:r>
              <a:t>⠀⠀⠀⠀⠀⠀⠀⠀⠀⠀⠀⣿⣿⣿⣿⣿⢿⣻⣿⣷⣼⣿⣿⣿⣿⣿⣿⣾⣿⣿⣿⡇⢄⠀⠀⠘⣿⣿⣿⣿⣿⣿⣿⣿⣿⣿⣿⣿⣿⣿⢕⢕⢕⢜⡾⣿⡽⡽⢿⢿⣽⡿⢿⣿⣿⡿⢿⣿⣿⠀⠀⠀⠀⠀⠀⠀⠀⠀⠀⠀⠀</a:t>
            </a:r>
            <a:br/>
            <a:r>
              <a:t>⠀⠀⠀⠀⠀⠀⠀⠀⠀⠀⠀⣿⣿⣿⣿⣿⣾⣿⣿⣿⣿⣿⣿⣿⣿⣿⣿⣿⣿⣿⣿⢱⣕⢱⠐⠀⢻⣿⣿⣿⣿⣿⣿⣿⣿⣿⣿⣿⣿⡟⢕⢯⡿⣯⣿⣿⣿⣝⣿⣝⣽⣝⣽⣽⣿⣿⣿⣟⣝⠀⠀⠀⠀⠀⠀⠀⠀⠀⠀⠀⠀</a:t>
            </a:r>
            <a:br/>
            <a:r>
              <a:t>⠀⠀⠀⠀⠀⠀⠀⠀⠀⠀⠀⣿⣿⣿⣿⣿⣿⣿⣿⣿⣿⣿⣿⣿⣿⣿⣿⣿⣿⣿⡿⣕⡅⠀⠀⠀⢸⣿⣿⣿⣿⣿⣿⣿⣿⣿⣿⣿⣿⡷⢕⣿⣷⣾⣿⣿⣗⣳⣾⣿⣟⣻⢟⢻⣟⣻⡝⣿⢽⠀⠀⠀⠀⠀⠀⠀⠀⠀⠀⠀⠀</a:t>
            </a:r>
            <a:br/>
            <a:r>
              <a:t>⠀⠀⠀⠀⠀⠀⠀⠀⠀⠀⠀⣽⣽⣿⣿⣿⣿⣿⣿⣿⣿⣿⣿⣿⣿⣿⣿⣿⣿⣿⡟⢟⢇⡣⡔⠀⠁⣿⣿⣿⣿⢟⡞⢿⢻⢏⢏⢝⢝⠁⢐⢝⣹⡟⢺⢳⢷⣷⣵⣼⡕⢿⣣⢵⡼⢹⢽⣿⣿⠀⠀⠀⠀⠀⠀⠀⠀⠀⠀⠀⠀</a:t>
            </a:r>
            <a:br/>
            <a:r>
              <a:t>⠀⠀⠀⠀⠀⠀⠀⠀⠀⠀⠀⣿⣿⣿⣿⣿⣿⣿⣿⣿⣿⣿⣿⣿⣿⣿⣿⣿⣿⣿⣿⣷⣕⢕⣝⠀⠀⢸⣿⣿⣿⣷⣮⣵⣵⣵⣵⡕⢰⣤⢔⣿⢿⣿⣟⢵⠟⠟⠟⢻⣯⢿⠻⢝⢱⢵⣇⣎⣹⠀⠀⠀⠀⠀⠀⠀⠀⠀⠀⠀⠀</a:t>
            </a:r>
            <a:br/>
            <a:r>
              <a:t>⠀⠀⠀⠀⠀⠀⠀⠀⠀⠀⠀⠑⢕⢝⢕⢕⢕⢝⢑⢝⢝⢅⢕⢕⢅⢝⣿⣿⣿⣿⣿⣿⣟⡳⠜⠄⠀⠁⢿⣿⣿⣿⢝⢝⢍⢅⢁⠁⠁⠁⠁⠁⠁⠁⠁⠀⠀⠀⠀⠁⠁⠁⠀⠐⠕⠑⠙⠑⠜⠀⠀⠀⠀⠀⠀⠀⠀⠀⠀⠀⠀</a:t>
            </a:r>
            <a:br/>
            <a:r>
              <a:t>⠀⠀⠀⠀⠀⠀⠀⠀⠀⠀⠀⠀⠕⢕⢕⢕⢕⢕⢕⢕⢕⢕⢕⢕⢕⢱⣿⣿⣿⣿⣿⣿⣿⢇⠀⠀⠀⠀⠸⣿⣿⣿⣿⡗⢕⢕⢕⢕⢱⢕⢔⢔⢀⢄⢀⢀⠀⠀⠀⠀⠀⠀⠀⠀⠀⠀⠀⠀⠄⠀⠀⠀⠀⠀⠀⠀⠀⠀⠀⠀⠀</a:t>
            </a:r>
            <a:br/>
            <a:r>
              <a:t>⠀⠀⠀⠀⠀⠀⠀⠀⠀⠀⠀⠑⠑⠑⠑⠑⠑⠑⠑⠑⠑⠑⠑⠑⠑⠘⠛⠛⠛⠛⠛⠛⠋⠁⠀⠀⠀⠀⠀⠛⠛⠛⠛⠃⠑⠑⠑⠑⠑⠑⠑⠑⠑⠑⠑⠑⠑⠑⠐⠐⠐⠐⠐⠐⠀⠐⠐⠐⠑⠀⠀⠀⠀⠀⠀⠀⠀⠀⠀⠀⠀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⠀⠀⠀⠀⠀⠀⠀⠀⠀⠀⠀⢵⢵⢷⢿⣿⣽⣿⣿⣿⣿⣿⣿⡿⣿⡿⣿⣿⣿⣿⣿⣿⡿⢟⢝⢕⠕⢕⠕⠕⣕⣕⢕⢜⢝⢻⣿⣿⣿⣿⣿⣿⣿⣿⣿⣿⣿⣿⣻⣟⣧⣿⣿⣿⣽⣿⣿⣿⣿⠀⠀⠀⠀⠀⠀⠀⠀⠀⠀⠀⠀</a:t>
            </a:r>
            <a:br/>
            <a:r>
              <a:t>⠀⠀⠀⠀⠀⠀⠀⠀⠀⠀⠀⢹⣿⣿⣿⣿⣿⣿⣿⣿⣿⣿⣿⣿⣿⣯⣿⣿⣿⣿⢟⢕⢕⢞⢟⢟⢗⢳⢷⢷⢷⢷⢿⢑⢳⣕⡕⢝⢿⣿⣿⣿⣿⣿⣿⣿⣿⣿⣾⣿⣿⣿⣿⣿⣿⣿⣿⣿⣿⠀⠀⠀⠀⠀⠀⠀⠀⠀⠀⠀⠀</a:t>
            </a:r>
            <a:br/>
            <a:r>
              <a:t>⠀⠀⠀⠀⠀⠀⠀⠀⠀⠀⠀⣾⣿⣷⣿⣿⣿⣿⣿⣿⣿⡿⣿⣯⣷⢏⣷⣿⡿⢇⢕⢕⢕⢕⢕⢕⢕⢄⢕⢅⢅⢕⢕⢔⢑⢜⢝⣧⡕⢻⣿⣿⣿⣿⣿⣿⣿⣿⣿⣿⣿⣿⣿⣿⣿⣿⣿⣿⣿⠀⠀⠀⠀⠀⠀⠀⠀⠀⠀⠀⠀</a:t>
            </a:r>
            <a:br/>
            <a:r>
              <a:t>⠀⠀⠀⠀⠀⠀⠀⠀⠀⠀⠀⣷⣿⣿⣿⣿⣿⢿⣿⣿⣿⣿⣿⣽⢇⣸⣿⡟⡕⡕⢕⢕⢕⢕⢕⢕⢕⢕⢕⢕⢕⢔⢕⢕⢕⢔⢕⢜⢻⣇⢜⢿⣿⣿⣿⣿⣿⣿⣿⣿⣿⣿⣿⣿⣿⣿⣿⣿⣿⠀⠀⠀⠀⠀⠀⠀⠀⠀⠀⠀⠀</a:t>
            </a:r>
            <a:br/>
            <a:r>
              <a:t>⠀⠀⠀⠀⠀⠀⠀⠀⠀⠀⠀⢽⣿⣽⢽⣿⣿⣿⢯⣽⣿⡿⢝⡏⣱⣿⣿⣾⣿⣷⣷⣷⣵⣧⣕⣵⣵⣕⡕⢕⢕⢕⡕⢕⢕⢕⢕⢕⢕⢻⡇⢸⣿⣿⣿⣿⣿⣿⣿⣿⣿⣿⣿⣿⣿⣿⣿⣿⣿⠀⠀⠀⠀⠀⠀⠀⠀⠀⠀⠀⠀</a:t>
            </a:r>
            <a:br/>
            <a:r>
              <a:t>⠀⠀⠀⠀⠀⠀⠀⠀⠀⠀⠀⣿⡿⣿⣿⣿⣿⣷⣾⣟⡝⣗⣵⣕⣺⣿⣿⣿⣿⣿⣿⡿⣝⢝⢟⢿⣿⣿⣿⣿⣿⣿⣿⣷⣧⣵⣧⣵⣵⣼⣿⢜⢿⣿⣿⡿⢿⣽⣿⣿⣿⣿⣿⣿⢿⢿⡿⣯⣿⠀⠀⠀⠀⠀⠀⠀⠀⠀⠀⠀⠀</a:t>
            </a:r>
            <a:br/>
            <a:r>
              <a:t>⠀⠀⠀⠀⠀⠀⠀⠀⠀⠀⠀⣽⣿⣿⣞⣳⣟⣳⣟⣟⣗⣞⢝⢗⢻⣿⣿⣿⣿⣿⣻⣏⣁⣜⣵⣿⣿⣿⣿⣿⣿⣿⣿⣿⣿⣿⣿⣿⣿⣿⣿⢕⢯⢏⢿⢿⢿⢯⣝⣹⡹⢿⢿⢿⣿⣏⢹⢹⣗⠀⠀⠀⠀⠀⠀⠀⠀⠀⠀⠀⠀</a:t>
            </a:r>
            <a:br/>
            <a:r>
              <a:t>⠀⠀⠀⠀⠀⠀⠀⠀⠀⠀⠀⢺⣷⡵⡕⢗⢟⢕⢜⢕⢜⡵⢕⡵⢿⣿⣿⣿⣿⣿⣿⣿⣿⢿⣿⣿⣿⣿⣿⣿⣿⣿⣿⣿⣿⣿⣿⣿⣿⣿⣿⡕⣵⣇⢞⣾⣽⣾⣿⣗⣮⣷⣿⣗⣾⣽⣷⣷⣷⠀⠀⠀⠀⠀⠀⠀⠀⠀⠀⠀⠀</a:t>
            </a:r>
            <a:br/>
            <a:r>
              <a:t>⠀⠀⠀⠀⠀⠀⠀⠀⠀⠀⠀⢕⢕⢵⢸⢱⢽⢣⢝⢕⢕⣽⣼⣹⣽⣿⣿⣿⣿⣿⣿⣿⣿⣟⣿⣿⣿⣿⣿⣿⣿⣿⣿⣿⣿⣿⣿⣿⣿⣿⣿⢕⢗⣗⣗⣞⣷⣗⡗⡇⢗⣗⣷⢗⢗⢗⡗⡗⢗⠀⠀⠀⠀⠀⠀⠀⠀⠀⠀⠀⠀</a:t>
            </a:r>
            <a:br/>
            <a:r>
              <a:t>⠀⠀⠀⠀⠀⠀⠀⠀⠀⠀⠀⢸⣽⣕⡕⢝⢝⢕⢵⢕⢿⣿⣿⣿⣿⣿⣿⣿⣿⣿⢟⣿⣿⣿⡾⣿⣿⣿⣿⣿⣿⣿⣿⣿⣿⣿⣿⣿⣿⣿⣿⢕⣳⣷⡇⢗⢇⡵⣵⡕⢱⢕⢧⢵⣼⣵⡵⢽⢼⠀⠀⠀⠀⠀⠀⠀⠀⠀⠀⠀⠀</a:t>
            </a:r>
            <a:br/>
            <a:r>
              <a:t>⠀⠀⠀⠀⠀⠀⠀⠀⠀⠀⠀⢸⢟⢏⡕⢷⢷⢼⢵⢕⢱⢟⢝⢿⢿⣿⣿⣿⣿⣿⢁⢌⠉⠙⠁⣿⣿⣿⣿⣿⣿⣿⣿⣿⣿⣿⣿⣿⣿⣿⣿⢕⣧⡱⡾⢵⡵⣱⢵⢮⡵⢽⢵⢽⣽⢯⣽⡽⢿⠀⠀⠀⠀⠀⠀⠀⠀⠀⠀⠀⠀</a:t>
            </a:r>
            <a:br/>
            <a:r>
              <a:t>⠀⠀⠀⠀⠀⠀⠀⠀⠀⠀⠀⣺⣷⣷⣾⣷⡕⣗⣳⡗⢗⣳⣕⣱⣽⣿⣿⣿⣿⣿⣧⢀⠁⠀⢰⣿⣿⣿⣿⣿⣿⣿⣿⣿⣿⣿⣿⣿⣿⣿⢕⢕⢵⢕⢷⢵⣧⢷⢼⣿⡿⣿⣿⣹⡿⣻⣻⣏⣽⠀⠀⠀⠀⠀⠀⠀⠀⠀⠀⠀⠀</a:t>
            </a:r>
            <a:br/>
            <a:r>
              <a:t>⠀⠀⠀⠀⠀⠀⠀⠀⠀⠀⠀⣿⣟⡗⣷⣿⡗⡇⢗⢧⢕⢕⡕⣼⣿⣿⣿⣿⣿⣿⣿⡇⠀⠀⣿⣿⣿⣿⣿⣿⣿⣿⣿⣿⣿⣿⣿⣿⣿⣿⢕⢕⢕⢜⣿⣟⣏⣷⣯⣿⣿⣟⣷⣿⣾⣻⣿⣾⣿⠀⠀⠀⠀⠀⠀⠀⠀⠀⠀⠀⠀</a:t>
            </a:r>
            <a:br/>
            <a:r>
              <a:t>⠀⠀⠀⠀⠀⠀⠀⠀⠀⠀⠀⣿⣿⣽⡗⣕⡕⢕⢕⢵⢕⢽⣿⣿⣿⣿⣿⣿⣿⣿⣿⢇⠀⠀⢹⣿⣿⣿⣿⣿⣿⣿⣿⣿⣿⣿⣿⣿⣿⣿⢕⢕⣕⣜⣿⣟⣞⣷⣿⣞⣿⣟⣟⣾⣿⣿⣾⣿⣿⠀⠀⠀⠀⠀⠀⠀⠀⠀⠀⠀⠀</a:t>
            </a:r>
            <a:br/>
            <a:r>
              <a:t>⠀⠀⠀⠀⠀⠀⠀⠀⠀⠀⠀⣿⣿⣿⣷⣿⣧⣵⣼⢕⢸⣽⣿⣿⣿⣿⣿⢿⣿⣿⣿⢕⠀⠀⠀⢻⣿⣿⣿⣿⣿⣿⣿⣿⣿⣿⣿⣿⣿⣿⢕⡗⡗⡞⣿⣷⣾⣾⣿⣿⣿⣿⣿⣿⣿⣿⣿⣿⣿⠀⠀⠀⠀⠀⠀⠀⠀⠀⠀⠀⠀</a:t>
            </a:r>
            <a:br/>
            <a:r>
              <a:t>⠀⠀⠀⠀⠀⠀⠀⠀⠀⠀⠀⣿⣿⣿⣿⣿⢿⣹⣿⣧⣼⣿⣿⣿⣿⣿⣧⣾⣿⣿⣿⢕⢄⠀⠀⠘⣿⣿⣿⣿⣿⣿⣿⣿⣿⣿⣿⣿⣿⣿⢕⢵⢕⢻⣿⣿⣿⣿⣿⣿⣿⣿⣿⣿⣿⣿⣿⣿⣿⠀⠀⠀⠀⠀⠀⠀⠀⠀⠀⠀⠀</a:t>
            </a:r>
            <a:br/>
            <a:r>
              <a:t>⠀⠀⠀⠀⠀⠀⠀⠀⠀⠀⠀⣿⣿⣿⣿⣿⣿⣿⣿⣿⣿⣿⣿⣿⣿⣿⣿⣿⣿⣿⣟⢱⡕⠔⠔⠀⢻⣿⣿⣿⣿⣿⣿⣿⣿⣿⣿⣿⣿⡟⢕⡿⣾⣿⣿⣿⣿⣯⣿⣿⣿⣽⣿⣿⣿⣿⣿⣟⣻⠀⠀⠀⠀⠀⠀⠀⠀⠀⠀⠀⠀</a:t>
            </a:r>
            <a:br/>
            <a:r>
              <a:t>⠀⠀⠀⠀⠀⠀⠀⠀⠀⠀⠀⣿⣿⣿⣿⣿⣿⣿⣿⣿⣿⣿⣿⣿⣿⣿⣿⣿⣿⣿⡿⣷⢕⠀⠀⠀⢸⣿⣿⣿⣿⣿⣿⣿⣿⣿⣿⣿⣿⡷⢕⣿⣿⣿⣿⣿⣿⣿⣿⣿⣻⣻⣟⣻⣟⣿⣿⣻⢿⠀⠀⠀⠀⠀⠀⠀⠀⠀⠀⠀⠀</a:t>
            </a:r>
            <a:br/>
            <a:r>
              <a:t>⠀⠀⠀⠀⠀⠀⠀⠀⠀⠀⠀⣯⣽⣿⣿⣿⣿⣿⣿⣿⣿⣿⣿⣿⣿⣿⣿⣿⣿⣿⡟⢿⡿⡢⡄⠀⠁⣿⣿⣿⣿⢟⢟⢻⢟⢏⢏⢝⢝⠁⢐⢝⣹⢟⢞⢟⢻⣷⡷⡾⢗⢿⡷⢣⡼⢸⢽⣿⣿⠀⠀⠀⠀⠀⠀⠀⠀⠀⠀⠀⠀</a:t>
            </a:r>
            <a:br/>
            <a:r>
              <a:t>⠀⠀⠀⠀⠀⠀⠀⠀⠀⠀⠀⢿⣿⣿⣿⣿⣿⣿⣿⣿⣿⡿⢿⣿⣿⣿⣿⣿⣿⣿⣿⣧⢌⢝⡝⠀⠀⢸⣿⣿⣿⣾⣷⣵⣵⣵⡕⢕⢔⡤⢔⢸⢿⢷⢗⠕⠑⠛⠟⢱⣵⢝⠟⠝⠱⢕⡕⡝⣹⠀⠀⠀⠀⠀⠀⠀⠀⠀⠀⠀⠀</a:t>
            </a:r>
            <a:br/>
            <a:r>
              <a:t>⠀⠀⠀⠀⠀⠀⠀⠀⠀⠀⠀⠑⢕⢕⢕⢕⢕⢕⢅⢑⢕⢅⢅⢅⢅⢝⣿⣿⣿⣿⣿⣿⡟⢕⠜⠄⠀⠀⢿⣿⣿⣏⢕⢅⢁⢁⢁⠁⠁⠁⠁⠀⠀⠀⠀⠀⠀⠀⠀⠀⠀⠀⠀⠀⠀⠁⠁⠁⠑⠀⠀⠀⠀⠀⠀⠀⠀⠀⠀⠀⠀</a:t>
            </a:r>
            <a:br/>
            <a:r>
              <a:t>⠀⠀⠀⠀⠀⠀⠀⠀⠀⠀⠀⠀⢕⢕⢕⢕⢕⢕⢕⢕⢕⢕⢕⢕⢕⢕⣿⣿⣿⣿⣿⣿⣿⢇⠀⠄⢕⢀⠜⣿⣿⣿⣿⡕⢕⢕⢕⢕⢕⢕⢔⢄⢄⢄⢀⢀⢀⠀⠀⠀⠀⠀⠀⠀⠀⠀⠀⠀⠀⠀⠀⠀⠀⠀⠀⠀⠀⠀⠀⠀⠀</a:t>
            </a:r>
            <a:br/>
            <a:r>
              <a:t>⠀⠀⠀⠀⠀⠀⠀⠀⠀⠀⠀⠑⠑⠑⠑⠑⠑⠑⠑⠑⠑⠑⠑⠑⠑⠘⠛⠛⠛⠛⠛⠛⠋⠀⠀⠀⠃⠃⠀⠛⠛⠛⠛⠑⠑⠑⠑⠑⠑⠑⠑⠑⠑⠑⠑⠑⠑⠑⠐⠐⠐⠐⠐⠐⠀⠐⠀⠑⠀⠀⠀⠀⠀⠀⠀⠀⠀⠀⠀⠀⠀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⠀⠀⠀⠀⠀⠀⠀⠀⠀⠀⠀⣾⣿⣿⣿⣿⣿⣿⣿⣿⣿⣿⣿⣿⣿⣿⣿⣿⣿⣿⣿⣿⡿⢟⢝⠕⠕⠕⠕⠵⠕⣕⡕⢜⢝⢻⢿⣿⣿⣿⣿⣿⣿⣿⣿⣿⣿⣿⣿⣿⣿⣿⣿⣿⣿⣿⣿⣿⣿⠀⠀⠀⠀⠀⠀⠀⠀⠀⠀⠀⠀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⠀⠀⠀⠀⠀⠀⠀⠀⠀⠀⠀⣿⣿⣿⣿⣿⣿⣿⣿⣿⣿⣿⣿⣿⣿⣿⣿⣿⣿⣿⢟⢕⢗⢟⢟⠟⢛⢛⢟⢟⢟⢟⠏⢙⢳⣵⡕⢝⢿⣿⣿⣿⣿⣿⣿⣿⣿⣿⣿⣿⣿⣿⣿⣿⣿⣿⣿⣿⣿⠀⠀⠀⠀⠀⠀⠀⠀⠀⠀⠀⠀</a:t>
            </a:r>
            <a:br/>
            <a:r>
              <a:t>⠀⠀⠀⠀⠀⠀⠀⠀⠀⠀⠀⣿⣿⣿⣿⣿⣿⣿⣿⣿⣿⣿⣿⣿⣿⣿⣿⣿⡿⢕⢕⢕⢕⢕⢕⢕⢕⢄⢕⢕⢕⢕⢕⢕⢕⢕⢝⣧⡕⢻⣿⣿⣿⣿⣿⣿⣿⣿⣿⣿⣿⣿⣿⣿⣿⣿⣿⣿⣿⠀⠀⠀⠀⠀⠀⠀⠀⠀⠀⠀⠀</a:t>
            </a:r>
            <a:br/>
            <a:r>
              <a:t>⠀⠀⠀⠀⠀⠀⠀⠀⠀⠀⠀⣿⣿⣿⣿⣿⣿⣿⣿⣿⣿⣿⣿⣿⣯⣿⣿⡟⢕⢕⢕⢕⢕⢕⢕⢕⢕⢕⢕⢕⢕⢕⢕⢕⢕⢕⢕⢜⢻⣇⢹⣿⣿⣿⣿⣿⣿⣿⣿⣿⣿⣿⣿⣿⣿⣿⣿⣿⣿⠀⠀⠀⠀⠀⠀⠀⠀⠀⠀⠀⠀</a:t>
            </a:r>
            <a:br/>
            <a:r>
              <a:t>⠀⠀⠀⠀⠀⠀⠀⠀⠀⠀⠀⣿⣿⣿⣿⣿⣿⣿⣿⣿⣿⣿⣿⣿⣿⣿⣿⣿⣿⣾⣾⣷⣧⣧⣵⣵⣧⣵⣕⢕⢕⣕⡕⢕⢕⢕⢕⢕⢕⣿⣕⣻⣿⣿⣿⣿⣿⣿⣿⣿⣿⣿⣿⣿⣿⣿⣿⣿⣿⠀⠀⠀⠀⠀⠀⠀⠀⠀⠀⠀⠀</a:t>
            </a:r>
            <a:br/>
            <a:r>
              <a:t>⠀⠀⠀⠀⠀⠀⠀⠀⠀⠀⠀⣿⣿⣿⣿⣿⣿⣿⣿⣿⣟⣿⣿⣿⣿⣿⣿⣿⣿⣿⣿⢯⡟⢹⣻⣿⣿⣿⣿⣿⣿⣿⣿⣷⣷⣾⣷⣷⣵⣼⣿⢜⣿⣿⣿⣿⣿⣿⣿⣿⣿⣿⣿⣿⣿⣿⣿⣿⣿⠀⠀⠀⠀⠀⠀⠀⠀⠀⠀⠀⠀</a:t>
            </a:r>
            <a:br/>
            <a:r>
              <a:t>⠀⠀⠀⠀⠀⠀⠀⠀⠀⠀⠀⣿⣿⡿⣿⣿⣫⣿⣿⣿⣿⣿⣿⣿⣿⣿⣿⣿⣿⣟⣿⣟⣑⣸⣼⣿⣿⣿⣿⣿⣿⣿⣿⣿⣿⣿⣿⣿⣿⣿⣿⢕⣿⣿⣿⣿⣿⣿⣿⣿⣿⣿⣿⣿⣿⣿⣿⣿⣿⠀⠀⠀⠀⠀⠀⠀⠀⠀⠀⠀⠀</a:t>
            </a:r>
            <a:br/>
            <a:r>
              <a:t>⠀⠀⠀⠀⠀⠀⠀⠀⠀⠀⠀⣾⣿⣷⣿⣻⣿⡟⢗⢳⣿⣿⣿⣿⣿⣿⣿⣿⣿⣿⣿⣿⡿⣿⣿⣿⣿⣿⣿⣿⣿⣿⣿⣿⣿⣿⣿⣿⣿⣿⣿⢼⣿⣿⣿⣿⣿⣿⣿⣿⣿⣿⣿⣿⣿⣿⣿⣿⣿⠀⠀⠀⠀⠀⠀⠀⠀⠀⠀⠀⠀</a:t>
            </a:r>
            <a:br/>
            <a:r>
              <a:t>⠀⠀⠀⠀⠀⠀⠀⠀⠀⠀⠀⣻⣿⡷⣿⣿⣿⡟⢟⢵⢼⣿⣿⣿⣿⣿⣿⣿⣿⣿⣿⣿⣿⣿⣿⣿⣿⣿⣿⣿⣿⣿⣿⣿⣿⣿⣿⣿⣿⣿⣿⢜⣿⣿⣿⣿⣿⣿⣿⣿⣿⣿⣿⣿⣿⣿⣿⣿⣿⠀⠀⠀⠀⠀⠀⠀⠀⠀⠀⠀⠀</a:t>
            </a:r>
            <a:br/>
            <a:r>
              <a:t>⠀⠀⠀⠀⠀⠀⠀⠀⠀⠀⠀⣿⣿⣷⡿⣟⣟⣵⡿⣝⢿⣿⣿⣿⣿⣿⣿⣿⣿⡟⢿⣿⣿⣷⢿⣿⣿⣿⣿⣿⣿⣿⣿⣿⣿⣿⣿⣿⣿⣿⣿⣸⣿⣿⣿⣿⣿⣿⣿⣿⣿⣿⣿⣿⣿⣿⣿⣿⣿⠀⠀⠀⠀⠀⠀⠀⠀⠀⠀⠀⠀</a:t>
            </a:r>
            <a:br/>
            <a:r>
              <a:t>⠀⠀⠀⠀⠀⠀⠀⠀⠀⠀⠀⣿⣟⣟⣿⣻⣟⡟⢾⡿⣿⢿⡏⢿⣿⣿⣿⣿⣿⣧⢅⢌⢍⠕⢀⣿⣿⣿⣿⣿⣿⣿⣿⣿⣿⣿⣿⣿⣿⣿⣿⢸⣿⣿⣿⣿⣿⣿⣿⣿⣿⣿⣿⣿⣿⣿⣿⣿⣿⠀⠀⠀⠀⠀⠀⠀⠀⠀⠀⠀⠀</a:t>
            </a:r>
            <a:br/>
            <a:r>
              <a:t>⠀⠀⠀⠀⠀⠀⠀⠀⠀⠀⠀⣿⣿⣿⣿⣿⣎⣿⣿⣿⣷⣿⣾⣿⣿⣿⣿⣿⣿⣿⣦⢑⠁⢀⣸⣿⣿⣿⣿⣿⣿⣿⣿⣿⣿⣿⣿⣿⣿⣿⢇⢿⣿⣿⣿⣿⣿⣿⣿⣿⣿⣿⣿⣿⣿⣿⣿⣿⣿⠀⠀⠀⠀⠀⠀⠀⠀⠀⠀⠀⠀</a:t>
            </a:r>
            <a:br/>
            <a:r>
              <a:t>⠀⠀⠀⠀⠀⠀⠀⠀⠀⠀⠀⣿⣿⣟⣾⣿⣷⣟⣻⣿⣻⣿⣏⣿⣿⣿⣿⣿⣿⣿⣿⡕⠀⠁⣿⣿⣿⣿⣿⣿⣿⣿⣿⣿⣿⣿⣿⣿⣿⣿⢱⣿⣿⣿⣿⣿⣿⣿⣿⣿⣿⣿⣿⣿⣿⣿⣿⣿⣿⠀⠀⠀⠀⠀⠀⠀⠀⠀⠀⠀⠀</a:t>
            </a:r>
            <a:br/>
            <a:r>
              <a:t>⠀⠀⠀⠀⠀⠀⠀⠀⠀⠀⠀⣿⣿⣿⣾⣷⣞⣯⣝⢎⢱⢻⣿⣿⣿⣿⣿⣿⣿⣿⣿⢕⠀⠀⢻⣿⣿⣿⣿⣿⣿⣿⣿⣿⣿⣿⣿⣿⣿⣟⢕⣿⣿⣿⣿⣿⣿⣿⣿⣿⣿⣿⣿⣿⣿⣿⣿⣿⣿⠀⠀⠀⠀⠀⠀⠀⠀⠀⠀⠀⠀</a:t>
            </a:r>
            <a:br/>
            <a:r>
              <a:t>⠀⠀⠀⠀⠀⠀⠀⠀⠀⠀⠀⣿⣿⣿⣿⣿⣿⣧⣧⣵⣼⣿⣿⣿⣿⣿⣿⣿⣿⣿⣿⢕⠀⠀⠁⢿⣿⣿⣿⣿⣿⣿⣿⣿⣿⣿⣿⣿⣿⣗⢜⣿⣿⣿⣿⣿⣿⣿⣿⣿⣿⣿⣿⣿⣿⣿⣿⣿⣿⠀⠀⠀⠀⠀⠀⠀⠀⠀⠀⠀⠀</a:t>
            </a:r>
            <a:br/>
            <a:r>
              <a:t>⠀⠀⠀⠀⠀⠀⠀⠀⠀⠀⠀⣿⣿⣿⣿⣿⣿⣿⣿⣿⣿⣿⣿⣿⣿⢟⣿⣿⣿⣿⣿⡇⢄⠀⠀⢸⣿⣿⣿⣿⣿⣿⣿⣿⣿⣿⣿⣿⣿⣿⢸⣿⣿⣿⣿⣿⣿⣿⣿⣿⣿⣿⣿⣿⣿⣿⣿⣿⣿⠀⠀⠀⠀⠀⠀⠀⠀⠀⠀⠀⠀</a:t>
            </a:r>
            <a:br/>
            <a:r>
              <a:t>⠀⠀⠀⠀⠀⠀⠀⠀⠀⠀⠀⣿⣿⣿⣿⣿⣿⣿⣿⣿⣿⣿⣿⣿⣷⣾⣿⣿⣿⣿⣿⢧⢕⡓⠀⠜⣿⣿⣿⣿⣿⣿⣿⣿⣿⣿⣿⣿⣿⣿⢸⣿⣿⣿⣿⣿⣿⣿⣿⣿⣿⣿⣿⣿⣿⣿⣿⣿⣿⠀⠀⠀⠀⠀⠀⠀⠀⠀⠀⠀⠀</a:t>
            </a:r>
            <a:br/>
            <a:r>
              <a:t>⠀⠀⠀⠀⠀⠀⠀⠀⠀⠀⠀⣿⣿⣿⣿⣿⣿⣿⣿⣿⣿⣿⣿⣿⣿⣿⣿⣿⣿⣿⣿⡇⢇⠀⠀⠀⢿⣿⣿⣿⣿⣿⣿⣿⣿⣿⣿⣿⣿⡿⢜⣿⣿⣿⣿⣿⣿⣿⣿⣿⣿⣿⣿⣿⣿⣿⣿⣿⣿⠀⠀⠀⠀⠀⠀⠀⠀⠀⠀⠀⠀</a:t>
            </a:r>
            <a:br/>
            <a:r>
              <a:t>⠀⠀⠀⠀⠀⠀⠀⠀⠀⠀⠀⣿⣿⣿⣿⣿⣿⣿⣿⣿⣿⣿⣿⣿⣿⣿⣿⣿⣿⣿⣿⡇⣿⣷⡔⠀⢸⣿⣿⣿⣞⣟⢟⢟⢞⢏⢝⢏⠝⠁⢕⣿⣿⣿⣿⣿⣿⣿⣿⣿⣿⣿⣿⣿⣿⣿⣿⣿⣿⠀⠀⠀⠀⠀⠀⠀⠀⠀⠀⠀⠀</a:t>
            </a:r>
            <a:br/>
            <a:r>
              <a:t>⠀⠀⠀⠀⠀⠀⠀⠀⠀⠀⠀⢿⣿⣿⡿⢿⣿⣿⢿⣿⣿⢿⢿⡿⣿⣿⣿⣿⣿⣿⣷⡕⢝⣟⡕⠀⠀⣿⣿⣿⣷⣾⣿⣷⣷⣷⣷⡕⣰⣶⢧⣿⢿⣿⡿⢟⢟⠛⢻⢿⣿⢟⢟⢟⢿⣿⡿⣿⣿⠀⠀⠀⠀⠀⠀⠀⠀⠀⠀⠀⠀</a:t>
            </a:r>
            <a:br/>
            <a:r>
              <a:t>⠀⠀⠀⠀⠀⠀⠀⠀⠀⠀⠀⠁⢕⢕⢕⢕⢅⢅⢅⢅⢅⢅⢅⢅⢜⣿⣿⣿⣿⣿⣿⡻⢗⢏⢕⢔⡀⢸⣿⣿⡕⡅⢅⢅⢅⢅⢁⢁⢁⢁⠁⠁⢁⢁⠀⠁⠁⠁⠁⠁⠁⠀⠀⠕⠕⠘⢑⠘⠙⠀⠀⠀⠀⠀⠀⠀⠀⠀⠀⠀⠀</a:t>
            </a:r>
            <a:br/>
            <a:r>
              <a:t>⠀⠀⠀⠀⠀⠀⠀⠀⠀⠀⠀⢄⢕⢕⢕⢕⢕⢕⢕⢕⢕⢕⢕⢕⢕⣿⣿⣿⣿⣿⣿⣿⢄⠐⠰⢝⣷⡄⢿⣿⣿⣧⢕⢕⢕⢕⢕⢱⢱⢕⢕⢕⢕⢕⢕⢕⢕⢕⢕⢕⢕⢕⢕⢕⢔⢕⢕⢔⢕⠀⠀⠀⠀⠀⠀⠀⠀⠀⠀⠀⠀</a:t>
            </a:r>
            <a:br/>
            <a:r>
              <a:t>⠀⠀⠀⠀⠀⠀⠀⠀⠀⠀⠀⠑⠑⠑⠑⠑⠑⠑⠑⠑⠑⠑⠑⠑⠑⠛⠛⠛⠛⠛⠛⠃⠐⠁⠐⠑⠛⠃⠘⠛⠛⠛⠘⠑⠑⠑⠑⠑⠑⠑⠑⠑⠑⠓⠓⠓⠑⠑⠃⠓⠓⠓⠑⠑⠑⠑⠑⠑⠑⠀⠀⠀⠀⠀⠀⠀⠀⠀⠀⠀⠀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⠀⠀⠀⠀⠀⠀⠀⠀⠀⠀⠀⣿⣿⣿⣿⣿⣿⣿⣿⣿⣿⣿⣿⣿⣿⣿⣿⣿⣿⣿⣿⣿⢟⢫⢝⠕⠕⠕⠕⠵⠵⣕⣕⢜⢝⢻⣿⣿⣿⣿⣿⣿⣿⣿⣿⣿⣿⣟⣿⣿⣿⣿⣿⣿⣿⣻⣯⣿⣿⠀⠀⠀⠀⠀⠀⠀⠀⠀⠀⠀⠀</a:t>
            </a:r>
            <a:br/>
            <a:r>
              <a:t>⠀⠀⠀⠀⠀⠀⠀⠀⠀⠀⠀⣿⣿⣿⣿⣿⣿⣿⣿⣿⣿⣿⣿⣿⣿⣿⣿⣿⣿⣿⢟⢕⢞⢟⢟⠟⢟⢟⢟⢛⢟⢟⢏⢙⢳⣵⣕⢝⢿⣿⣿⣿⣿⣿⣿⣿⣿⣿⣿⣿⣿⣿⣿⣿⣿⣿⣿⣿⣿⠀⠀⠀⠀⠀⠀⠀⠀⠀⠀⠀⠀</a:t>
            </a:r>
            <a:br/>
            <a:r>
              <a:t>⠀⠀⠀⠀⠀⠀⠀⠀⠀⠀⠀⣿⣿⣿⣿⣿⣿⣿⣿⣿⣿⣿⣿⣿⣿⣿⣿⣿⡟⢕⢕⢕⢕⢕⢕⢕⢕⢕⢕⢕⢕⢕⢕⢕⢕⢜⢹⣧⡕⢻⣿⣿⣿⣿⣿⣿⣿⣿⣿⣿⣿⣿⣿⣿⣿⣿⣿⣿⣿⠀⠀⠀⠀⠀⠀⠀⠀⠀⠀⠀⠀</a:t>
            </a:r>
            <a:br/>
            <a:r>
              <a:t>⠀⠀⠀⠀⠀⠀⠀⠀⠀⠀⠀⣿⣿⣿⣿⣿⣿⣿⣿⣿⣿⣿⣿⣿⣿⣿⣿⡏⢕⢕⢕⢕⢕⢕⢕⢕⢕⢕⢕⢕⢕⢕⢕⢕⢕⢕⢕⢜⢿⡇⢻⣿⣿⣿⣿⣿⣿⣿⣿⣿⣿⣿⣿⣿⣿⣿⣿⣿⣿⠀⠀⠀⠀⠀⠀⠀⠀⠀⠀⠀⠀</a:t>
            </a:r>
            <a:br/>
            <a:r>
              <a:t>⠀⠀⠀⠀⠀⠀⠀⠀⠀⠀⠀⣿⣿⣿⣿⣿⣿⣿⣿⣿⣿⣿⣿⣿⣿⣿⣿⣿⣿⣿⣿⣿⣿⣷⣵⣵⣵⣕⣕⡕⣕⣕⡕⢕⢕⢕⢕⢕⢜⣿⡇⣿⣿⣿⣿⣿⣿⣿⣿⣿⣿⣿⣿⣿⣿⣿⣿⣿⣿⠀⠀⠀⠀⠀⠀⠀⠀⠀⠀⠀⠀</a:t>
            </a:r>
            <a:br/>
            <a:r>
              <a:t>⠀⠀⠀⠀⠀⠀⠀⠀⠀⠀⠀⣿⣿⣿⣿⣿⣿⣿⣿⣿⣿⣿⣿⣿⣿⣿⣿⣿⣿⣿⡏⣏⡕⡏⣻⣿⣿⣿⣿⣿⣿⣿⣿⣷⣷⣾⣷⣷⣧⣾⣷⢸⣿⣿⣿⣿⣿⣿⣿⣿⣿⣿⣿⣿⣿⣿⣿⣿⣿⠀⠀⠀⠀⠀⠀⠀⠀⠀⠀⠀⠀</a:t>
            </a:r>
            <a:br/>
            <a:r>
              <a:t>⠀⠀⠀⠀⠀⠀⠀⠀⠀⠀⠀⣿⣿⣿⣿⣿⣿⣿⣿⣿⣿⣿⣿⣿⣿⣿⣿⣿⣿⣿⣏⣡⣭⣵⣿⣿⣿⣿⣿⣿⣿⣿⣿⣿⣿⣿⣿⣿⣿⣿⣿⢜⣿⣿⣿⣿⣿⣿⣿⣿⣿⣿⣿⣿⣿⣿⣿⣿⣿⠀⠀⠀⠀⠀⠀⠀⠀⠀⠀⠀⠀</a:t>
            </a:r>
            <a:br/>
            <a:r>
              <a:t>⠀⠀⠀⠀⠀⠀⠀⠀⠀⠀⠀⣿⣿⣿⣿⣿⣿⣿⣿⣿⣿⣿⣿⣿⣿⣿⣿⣿⣿⣿⣿⣿⣟⣿⣿⣿⣿⣿⣿⣿⣿⣿⣿⣿⣿⣿⣿⣿⣿⣿⣿⢸⣿⣿⣿⣿⣿⣿⣿⣿⣿⣿⣿⣿⣿⣿⣿⣿⣿⠀⠀⠀⠀⠀⠀⠀⠀⠀⠀⠀⠀</a:t>
            </a:r>
            <a:br/>
            <a:r>
              <a:t>⠀⠀⠀⠀⠀⠀⠀⠀⠀⠀⠀⣿⣿⣟⣿⣿⣿⣿⣿⣿⣿⣿⣿⣿⣿⣿⣿⣿⣿⣿⣿⣿⣿⡿⣿⣿⣿⣿⣿⣿⣿⣿⣿⣿⣿⣿⣿⣿⣿⣿⣿⢸⣿⣿⣿⣿⣿⣿⣿⣿⣿⣿⣿⣿⣿⣿⣿⣿⣿⠀⠀⠀⠀⠀⠀⠀⠀⠀⠀⠀⠀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⠀⠀⠀⠀⠀⠀⠀⠀⠀⠀⠀⣿⣿⣿⣿⣿⣿⣿⣿⣿⣿⣿⣿⣿⣿⣿⣿⣿⣿⡏⢻⣿⣿⡿⢻⣿⣿⣿⣿⣿⣿⣿⣿⣿⣿⣿⣿⣿⣿⣿⣗⣸⣿⣿⣿⣿⣿⣿⣿⣿⣿⣿⣿⣿⣿⣿⣿⣿⣿⠀⠀⠀⠀⠀⠀⠀⠀⠀⠀⠀⠀</a:t>
            </a:r>
            <a:br/>
            <a:r>
              <a:t>⠀⠀⠀⠀⠀⠀⠀⠀⠀⠀⠀⣿⣿⣿⣿⣿⣿⣿⣿⣿⣿⣿⣿⣿⣿⣿⣿⣿⣿⡇⠅⢄⢕⠑⢸⣿⣿⣿⣿⣿⣿⣿⣿⣿⣿⣿⣿⣿⣿⣿⡗⢺⣿⣿⣿⣿⣿⣿⣿⣿⣿⣿⣿⣿⣿⣿⣿⣿⣿⠀⠀⠀⠀⠀⠀⠀⠀⠀⠀⠀⠀</a:t>
            </a:r>
            <a:br/>
            <a:r>
              <a:t>⠀⠀⠀⠀⠀⠀⠀⠀⠀⠀⠀⣿⣿⣿⣿⣿⣿⣿⣿⣿⣿⣿⣿⣿⣿⣿⣿⣿⣿⣿⣦⠀⠀⢄⣿⣿⣿⣿⣿⣿⣿⣿⣿⣿⣿⣿⣿⣿⣿⣿⢸⣿⣿⣿⣿⣿⣿⣿⣿⣿⣿⣿⣿⣿⣿⣿⣿⣿⣿⠀⠀⠀⠀⠀⠀⠀⠀⠀⠀⠀⠀</a:t>
            </a:r>
            <a:br/>
            <a:r>
              <a:t>⠀⠀⠀⠀⠀⠀⠀⠀⠀⠀⠀⣿⣿⣿⣿⣿⣿⣿⣿⣿⣿⣿⣿⣿⣿⣿⣿⣿⣿⣿⣿⡕⠀⢱⣿⣿⣿⣿⣿⣿⣿⣿⣿⣿⣿⣿⣿⣿⣿⣿⢸⣿⣿⣿⣿⣿⣿⣿⣿⣿⣿⣿⣿⣿⣿⣿⣿⣿⣿⠀⠀⠀⠀⠀⠀⠀⠀⠀⠀⠀⠀</a:t>
            </a:r>
            <a:br/>
            <a:r>
              <a:t>⠀⠀⠀⠀⠀⠀⠀⠀⠀⠀⠀⣿⣿⣿⣿⣿⣿⣿⣿⣿⣿⣿⣿⣿⣿⣿⣿⣿⣿⣿⣿⢕⠀⠀⢿⣿⣿⣿⣿⣿⣿⣿⣿⣿⣿⣿⣿⣿⣿⣷⢸⣿⣿⣿⣿⣿⣿⣿⣿⣿⣿⣿⣿⣿⣿⣿⣿⣿⣿⠀⠀⠀⠀⠀⠀⠀⠀⠀⠀⠀⠀</a:t>
            </a:r>
            <a:br/>
            <a:r>
              <a:t>⠀⠀⠀⠀⠀⠀⠀⠀⠀⠀⠀⣿⣿⣿⣿⣿⣿⣿⣿⣿⣿⣿⣿⣿⣿⣿⣿⣿⣿⣿⣿⡕⠀⠀⠘⣿⣿⣿⣿⣿⣿⣿⣿⣿⣿⣿⣿⣿⣿⣿⢸⣿⣿⣿⣿⣿⣿⣿⣿⣿⣿⣿⣿⣿⣿⣿⣿⣿⣿⠀⠀⠀⠀⠀⠀⠀⠀⠀⠀⠀⠀</a:t>
            </a:r>
            <a:br/>
            <a:r>
              <a:t>⠀⠀⠀⠀⠀⠀⠀⠀⠀⠀⠀⣿⣿⣿⣿⣿⣿⣿⣿⣿⣿⣿⣿⣿⣿⣿⣿⣿⣿⣿⣿⡇⢔⠀⠀⣿⣿⣿⣿⣿⣿⣿⣿⣿⣿⣿⣿⣿⣿⡿⢸⣿⣿⣿⣿⣿⣿⣿⣿⣿⣿⣿⣿⣿⣿⣿⣿⣿⣿⠀⠀⠀⠀⠀⠀⠀⠀⠀⠀⠀⠀</a:t>
            </a:r>
            <a:br/>
            <a:r>
              <a:t>⠀⠀⠀⠀⠀⠀⠀⠀⠀⠀⠀⣿⣿⣿⣿⣿⣿⣿⣿⣿⣿⣿⣿⣿⣣⣾⣿⣿⣿⣿⣿⢗⡹⠁⠀⢸⣿⣿⣿⣿⣿⣿⣿⣿⣿⣿⣿⣿⣿⡿⢸⣿⣿⣿⣿⣿⣿⣿⣿⣿⣿⣿⣿⣿⣿⣿⣿⣿⣿⠀⠀⠀⠀⠀⠀⠀⠀⠀⠀⠀⠀</a:t>
            </a:r>
            <a:br/>
            <a:r>
              <a:t>⠀⠀⠀⠀⠀⠀⠀⠀⠀⠀⠀⣿⣿⣿⣿⣿⣿⣿⣿⣿⣿⣿⣿⣿⣿⣿⣿⣿⣿⣿⣿⢼⣕⢀⠀⠸⣿⣿⣿⣿⣿⣿⣿⣿⣿⣿⣿⣿⣿⡗⢸⣿⣿⣿⣿⣿⣿⣿⣿⣿⣿⣿⣿⣿⣿⣿⣿⣿⣿⠀⠀⠀⠀⠀⠀⠀⠀⠀⠀⠀⠀</a:t>
            </a:r>
            <a:br/>
            <a:r>
              <a:t>⠀⠀⠀⠀⠀⠀⠀⠀⠀⠀⠀⣿⣿⣿⣿⣿⣿⣿⣿⣿⣿⣿⣿⣿⣿⣿⣿⣿⣿⣿⣿⢸⣿⣧⡅⠀⣿⣿⣿⣿⣿⣟⣟⢟⢟⢝⢝⢝⠝⠁⢜⣿⣿⣿⣿⣿⣿⣿⣿⣿⣿⣿⣿⣿⣿⣿⣿⣿⣿⠀⠀⠀⠀⠀⠀⠀⠀⠀⠀⠀⠀</a:t>
            </a:r>
            <a:br/>
            <a:r>
              <a:t>⠀⠀⠀⠀⠀⠀⠀⠀⠀⠀⠀⣿⣿⣿⣿⣿⣿⣿⣿⣿⣿⡿⣿⣿⣿⣿⣿⣿⣿⣿⣿⡸⣿⣽⡕⠀⢸⣿⣿⣿⣷⣿⣿⣿⣿⣿⣷⣗⣶⣶⣷⣿⢿⣿⡿⢟⢛⢟⢻⣿⣿⢟⢟⢻⢿⣿⡿⣿⣿⠀⠀⠀⠀⠀⠀⠀⠀⠀⠀⠀⠀</a:t>
            </a:r>
            <a:br/>
            <a:r>
              <a:t>⠀⠀⠀⠀⠀⠀⠀⠀⠀⠀⠀⢕⢕⢕⢕⢕⢕⢕⢕⢅⢕⢕⢕⢕⣿⣿⣿⣿⣿⣿⣿⡟⠕⢝⢕⣔⠁⣿⣿⣇⢕⢅⢅⢅⢅⢅⢅⢁⢈⢈⢁⢁⢁⢁⢁⠁⠑⠁⠁⠁⠁⠁⠁⠕⠗⢙⢑⠜⢛⠀⠀⠀⠀⠀⠀⠀⠀⠀⠀⠀⠀</a:t>
            </a:r>
            <a:br/>
            <a:r>
              <a:t>⠀⠀⠀⠀⠀⠀⠀⠀⠀⠀⠀⢕⢕⢕⢕⢕⢕⢕⢕⢕⢕⢕⢕⢕⣿⣿⣿⣿⣿⣿⣿⢇⠀⠁⢣⣽⣧⢜⣿⣿⣿⡕⢵⢕⢕⢕⢱⢵⢣⢕⢕⢕⢕⡕⢕⢕⢕⢕⢕⢕⢕⢕⢕⢕⢕⢕⢕⢕⢕⠀⠀⠀⠀⠀⠀⠀⠀⠀⠀⠀⠀</a:t>
            </a:r>
            <a:br/>
            <a:r>
              <a:t>⠀⠀⠀⠀⠀⠀⠀⠀⠀⠀⠀⠑⠑⠑⠑⠑⠃⠑⠑⠑⠑⠑⠑⠘⠛⠛⠛⠛⠛⠛⠃⠑⠐⠁⠐⠙⠛⠃⠛⠛⠃⠑⠑⠑⠑⠑⠑⠑⠑⠑⠑⠑⠘⠚⠓⠓⠓⠃⠑⠑⠑⠑⠑⠑⠑⠑⠑⠑⠑⠀⠀⠀⠀⠀⠀⠀⠀⠀⠀⠀⠀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⠀⠀⠀⠀⠀⠀⠀⠀⠀⠀⠀⣿⣿⣿⣿⣿⣿⣿⣿⣿⣿⣿⣿⣿⣿⣿⣿⣿⣿⣿⣿⡿⢟⢝⢕⢕⠸⠕⠕⠵⠵⣕⣕⢕⢝⢻⣿⣿⣿⣿⣿⣿⣿⣿⣿⣿⢿⡟⣿⣿⣵⣿⣿⣷⡟⣻⣽⣿⣯⠀⠀⠀⠀⠀⠀⠀⠀⠀⠀⠀⠀</a:t>
            </a:r>
            <a:br/>
            <a:r>
              <a:t>⠀⠀⠀⠀⠀⠀⠀⠀⠀⠀⠀⣿⣿⣿⣿⣿⣿⣿⣿⣿⣿⣿⣿⣿⣿⣿⣿⣿⣿⡿⢏⢕⢟⢟⢟⢟⢟⢟⢟⢟⢟⢛⠏⢝⢳⣕⡕⢝⢿⣿⣿⣿⣿⣿⣿⣿⣿⣿⣿⣿⣿⣿⣿⣿⣿⣿⣿⣿⣿⠀⠀⠀⠀⠀⠀⠀⠀⠀⠀⠀⠀</a:t>
            </a:r>
            <a:br/>
            <a:r>
              <a:t>⠀⠀⠀⠀⠀⠀⠀⠀⠀⠀⠀⣿⣿⣿⣿⣿⣿⣿⣿⣿⣿⣿⣿⣿⣿⣿⣿⣿⢟⢕⢕⢕⢕⢕⢕⢕⢕⢕⢕⢕⢕⢅⢕⢕⢕⢜⢻⣧⡜⢻⣿⣿⣿⣿⣿⣿⣿⣿⣿⣿⣿⣿⣿⣿⣿⣿⣿⣿⣿⠀⠀⠀⠀⠀⠀⠀⠀⠀⠀⠀⠀</a:t>
            </a:r>
            <a:br/>
            <a:r>
              <a:t>⠀⠀⠀⠀⠀⠀⠀⠀⠀⠀⠀⣿⣿⣿⣿⣿⣿⣿⣿⣿⣿⣿⣿⣿⣿⣿⣿⡣⢕⢕⢕⢕⢕⢕⢕⢕⢕⢕⢕⢕⢕⢕⢕⢕⢕⢕⢕⢜⢷⣕⢻⣿⣿⣿⣿⣿⣿⣿⣿⣿⣿⣿⣿⣿⣿⣿⣿⣿⣿⠀⠀⠀⠀⠀⠀⠀⠀⠀⠀⠀⠀</a:t>
            </a:r>
            <a:br/>
            <a:r>
              <a:t>⠀⠀⠀⠀⠀⠀⠀⠀⠀⠀⠀⣿⣿⣿⣿⣿⣿⣿⣿⣿⣿⣿⣿⣿⣿⣿⣿⣿⣿⣿⣿⣿⢿⣯⣧⣷⣷⣵⣕⣕⣕⣕⢕⢕⢕⢕⢕⢕⢜⣷⡕⣿⣿⣿⣿⣿⣿⣿⣿⣿⣿⣿⣿⣿⣿⣿⣿⣿⣿⠀⠀⠀⠀⠀⠀⠀⠀⠀⠀⠀⠀</a:t>
            </a:r>
            <a:br/>
            <a:r>
              <a:t>⠀⠀⠀⠀⠀⠀⠀⠀⠀⠀⠀⣿⣿⣿⣿⣿⣿⣿⣿⣿⣿⣿⣿⣿⣿⣿⣿⣿⣿⣿⣹⢵⡸⢸⣿⣿⣿⣿⣿⣿⣿⣿⣿⣷⣾⣿⣷⣷⣵⣿⡇⢸⣿⣿⣿⣿⣿⣿⣿⣿⣿⣿⣿⣿⣿⣿⣿⣿⣿⠀⠀⠀⠀⠀⠀⠀⠀⠀⠀⠀⠀</a:t>
            </a:r>
            <a:br/>
            <a:r>
              <a:t>⠀⠀⠀⠀⠀⠀⠀⠀⠀⠀⠀⣿⣿⣿⣿⣿⣿⣿⣿⣿⣿⣿⣿⣿⣿⣿⣿⣿⣽⣿⣵⣴⣷⣿⣿⣿⣿⣿⣿⣿⣿⣿⣿⣿⣿⣿⣿⣿⣿⣿⡯⢸⣿⣿⣿⣿⣿⣿⣿⣿⣿⣿⣿⣿⣿⣿⣿⣿⣿⠀⠀⠀⠀⠀⠀⠀⠀⠀⠀⠀⠀</a:t>
            </a:r>
            <a:br/>
            <a:r>
              <a:t>⠀⠀⠀⠀⠀⠀⠀⠀⠀⠀⠀⣿⣿⣿⣿⣿⣿⣿⣿⣿⣿⣿⣿⣿⣿⣿⣿⣿⣯⣿⣿⣿⣿⣿⣿⣿⣿⣿⣿⣿⣿⣿⣿⣿⣿⣿⣿⣿⣿⣿⡯⢸⣿⣿⣿⣿⣿⣿⣿⣿⣿⣿⣿⣿⣿⣿⣿⣿⣿⠀⠀⠀⠀⠀⠀⠀⠀⠀⠀⠀⠀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⠀⠀⠀⠀⠀⠀⠀⠀⠀⠀⠀⣿⣿⣿⣿⣿⣿⣿⣿⣿⣿⣿⣿⣿⣿⣿⣿⣿⣿⣿⣿⣿⣿⣿⣿⣿⣿⣿⣿⣿⣿⣿⣿⣿⣿⣿⣿⣿⣿⣿⡏⢸⣿⣿⣿⣿⣿⣿⣿⣿⣿⣿⣿⣿⣿⣿⣿⣿⣿⠀⠀⠀⠀⠀⠀⠀⠀⠀⠀⠀⠀</a:t>
            </a:r>
            <a:br/>
            <a:r>
              <a:t>⠀⠀⠀⠀⠀⠀⠀⠀⠀⠀⠀⣿⣿⣿⣿⣿⣿⣿⣿⣿⣿⣿⣿⣿⣿⣿⣿⣿⣿⢝⢻⢿⢿⢏⢻⣿⣿⣿⣿⣿⣿⣿⣿⣿⣿⣿⣿⣿⣿⣿⣷⣿⣿⣿⣿⣿⣿⣿⣿⣿⣿⣿⣿⣿⣿⣿⣿⣿⣿⠀⠀⠀⠀⠀⠀⠀⠀⠀⠀⠀⠀</a:t>
            </a:r>
            <a:br/>
            <a:r>
              <a:t>⠀⠀⠀⠀⠀⠀⠀⠀⠀⠀⠀⣟⣿⣿⣟⣿⣿⣿⣿⣿⣿⣿⣿⣿⣿⣿⣿⣿⣿⡇⠕⠔⠑⠀⣼⣿⣿⣿⣿⣿⣿⣿⣿⣿⣿⣿⣿⣿⣿⣿⢷⣾⣿⣿⣿⣿⣿⣿⣿⣿⣿⣿⣿⣿⣿⣿⣿⣿⣿⠀⠀⠀⠀⠀⠀⠀⠀⠀⠀⠀⠀</a:t>
            </a:r>
            <a:br/>
            <a:r>
              <a:t>⠀⠀⠀⠀⠀⠀⠀⠀⠀⠀⠀⣿⣿⣿⣿⣿⣿⣿⣿⣿⣿⣿⣿⣿⣿⣿⣿⣿⣿⣿⣆⠁⠀⢰⣿⣿⣿⣿⣿⣿⣿⣿⣿⣿⣿⣿⣿⣿⣿⣟⢹⣿⣿⣿⣿⣿⣿⣿⣿⣿⣿⣿⣿⣿⣿⣿⣿⣿⣾⠀⠀⠀⠀⠀⠀⠀⠀⠀⠀⠀⠀</a:t>
            </a:r>
            <a:br/>
            <a:r>
              <a:t>⠀⠀⠀⠀⠀⠀⠀⠀⠀⠀⠀⣿⣿⣿⣿⣿⣿⣿⣿⣿⣿⣿⣿⣿⣿⣿⣿⣿⣿⣿⣿⢕⠀⢸⣿⣿⣿⣿⣿⣿⣿⣿⣿⣿⣿⣿⣿⣿⣿⡷⢸⣿⣿⣿⣿⣿⣿⣿⣿⣿⣿⣿⣿⣿⣿⣿⣿⣿⣿⠀⠀⠀⠀⠀⠀⠀⠀⠀⠀⠀⠀</a:t>
            </a:r>
            <a:br/>
            <a:r>
              <a:t>⠀⠀⠀⠀⠀⠀⠀⠀⠀⠀⠀⣿⣿⣿⣿⣿⣿⣿⣿⣿⣿⣿⣿⣿⣿⣿⣿⣿⣿⣿⣿⠁⢀⠘⢿⣿⣿⣿⣿⣿⣿⣿⣿⣿⣿⣿⣿⣿⣿⡏⢸⣿⣿⣿⣿⣿⣿⣿⣿⣿⣿⣿⣿⣿⣿⣿⣿⣿⣿⠀⠀⠀⠀⠀⠀⠀⠀⠀⠀⠀⠀</a:t>
            </a:r>
            <a:br/>
            <a:r>
              <a:t>⠀⠀⠀⠀⠀⠀⠀⠀⠀⠀⠀⣿⣿⣿⣿⣿⣿⣿⣿⣿⣿⣿⣿⣿⣿⣿⣿⣿⣿⣿⣏⢕⠑⠀⢸⣿⣿⣿⣿⣿⣿⣿⣿⣿⣿⣿⣿⣿⣿⡏⢸⣿⣿⣿⣿⣿⣿⣿⣿⣿⣿⣿⣿⣿⣿⣿⣿⣿⣿⠀⠀⠀⠀⠀⠀⠀⠀⠀⠀⠀⠀</a:t>
            </a:r>
            <a:br/>
            <a:r>
              <a:t>⠀⠀⠀⠀⠀⠀⠀⠀⠀⠀⠀⣿⣿⣿⣿⣿⣿⣿⣿⣿⣿⣿⣿⣿⣿⣿⣿⣿⣿⣿⡇⢕⡅⢀⠜⣿⣿⣿⣿⣿⣿⣿⣿⣿⣿⣿⣿⣿⣿⡏⣿⣿⣿⣿⣿⣿⣿⣿⣿⣿⣿⣿⣿⣿⣿⣿⣿⣿⣿⠀⠀⠀⠀⠀⠀⠀⠀⠀⠀⠀⠀</a:t>
            </a:r>
            <a:br/>
            <a:r>
              <a:t>⠀⠀⠀⠀⠀⠀⠀⠀⠀⠀⠀⣿⣿⣿⣿⣿⣿⣿⣿⣿⣿⣿⣿⣿⢿⣿⣿⣿⣿⣿⣿⡇⠑⠀⠀⣿⣿⣿⣿⣿⣿⣿⣿⣿⣿⣿⣿⣿⣿⡗⢿⣿⣿⣿⣿⣿⣿⣿⣿⣿⣿⣿⣿⣿⣿⣿⣿⣿⣿⠀⠀⠀⠀⠀⠀⠀⠀⠀⠀⠀⠀</a:t>
            </a:r>
            <a:br/>
            <a:r>
              <a:t>⠀⠀⠀⠀⠀⠀⠀⠀⠀⠀⠀⣿⣿⣿⣿⣿⣿⣿⣿⣿⣿⣿⣿⣿⣿⣿⣿⣿⣿⣿⣷⣷⣴⢄⢀⢻⣿⣿⣿⣿⣿⣿⣿⣿⣿⣿⣿⣿⣿⢇⢾⣿⣿⣿⣿⣿⣿⣿⣿⣿⣿⣿⣿⣿⣿⣿⣿⣿⣿⠀⠀⠀⠀⠀⠀⠀⠀⠀⠀⠀⠀</a:t>
            </a:r>
            <a:br/>
            <a:r>
              <a:t>⠀⠀⠀⠀⠀⠀⠀⠀⠀⠀⠀⣿⣿⣿⣿⣿⣿⣿⣿⣿⣿⣿⣿⣿⣿⣿⣿⣿⣿⣟⢻⢿⣿⡷⠄⠸⣿⣿⣿⣾⣿⣟⣟⢟⢟⢏⢝⠝⠝⠅⢸⣿⣿⣿⣿⣿⣿⣿⣿⣿⣿⣿⣿⣿⣿⣿⣿⣿⣿⠀⠀⠀⠀⠀⠀⠀⠀⠀⠀⠀⠀</a:t>
            </a:r>
            <a:br/>
            <a:r>
              <a:t>⠀⠀⠀⠀⠀⠀⠀⠀⠀⠀⠀⣿⣿⣿⣿⣿⣿⣿⣿⣿⣿⣿⣿⣿⣿⣿⣿⣿⣿⣿⣷⣜⢿⡮⢔⠀⢻⣿⣿⣿⣷⣿⣿⣿⣿⣿⣷⣷⣷⣶⣾⡿⢿⢿⢿⢟⢛⢟⢿⣿⣿⢟⢟⢿⣿⣿⣾⣿⣿⠀⠀⠀⠀⠀⠀⠀⠀⠀⠀⠀⠀</a:t>
            </a:r>
            <a:br/>
            <a:r>
              <a:t>⠀⠀⠀⠀⠀⠀⠀⠀⠀⠀⠀⢕⢕⢕⢕⢕⡕⢕⢕⢕⢕⢕⢕⣿⣿⣿⣿⣿⣿⣿⣿⢏⠝⢜⢜⢇⠈⣿⣿⡕⢕⢕⢕⢕⢕⢅⢅⢅⢁⢁⢅⢁⢁⢁⢁⢁⠁⢁⢁⢁⢁⠁⠑⠕⢟⢝⢓⢞⢟⠀⠀⠀⠀⠀⠀⠀⠀⠀⠀⠀⠀</a:t>
            </a:r>
            <a:br/>
            <a:r>
              <a:t>⠀⠀⠀⠀⠀⠀⠀⠀⠀⠀⠀⢕⢕⢕⢕⢕⢕⢕⢕⢕⢕⢕⢱⣿⣿⣿⣿⣿⣿⣿⢏⢕⢀⠔⢜⢵⣧⠜⣿⣿⣟⢻⢕⢕⢕⢱⢵⡧⢵⢕⢕⢕⢕⣕⢕⢕⢕⢕⢕⢕⢕⢕⢕⢕⢕⢕⢕⢕⢕⠀⠀⠀⠀⠀⠀⠀⠀⠀⠀⠀⠀</a:t>
            </a:r>
            <a:br/>
            <a:r>
              <a:t>⠀⠀⠀⠀⠀⠀⠀⠀⠀⠀⠀⠑⠑⠑⠓⠓⠓⠓⠑⠑⠑⠑⠑⠛⠛⠛⠛⠛⠛⠛⠑⠑⠐⠀⠁⠑⠛⠃⠛⠛⠙⠑⠑⠑⠑⠑⠑⠑⠑⠑⠑⠘⠛⠛⠛⠛⠓⠓⠓⠃⠓⠓⠓⠑⠑⠑⠑⠑⠑⠀⠀⠀⠀⠀⠀⠀⠀⠀⠀⠀⠀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⠀⠀⠀⠀⠀⠀⠀⠀⠀⠀⠀⣿⣿⣿⣿⣿⣿⣿⣿⣿⣿⣿⣿⣿⣟⣿⣿⣿⣿⣿⣿⡿⢏⣕⣕⣑⢕⢑⢃⢱⢵⣕⣕⢕⢜⢻⢫⣷⣿⣿⣻⣿⣷⣷⣿⡟⢳⢝⣾⣱⣕⣷⣗⣳⢗⣇⣵⣷⣽⠀⠀⠀⠀⠀⠀⠀⠀⠀⠀⠀⠀</a:t>
            </a:r>
            <a:br/>
            <a:r>
              <a:t>⠀⠀⠀⠀⠀⠀⠀⠀⠀⠀⠀⣿⣿⣿⣿⣿⣿⣿⣿⣿⣿⣿⣿⣿⣿⣿⣿⣿⣿⢟⢇⢜⢝⢝⢝⢝⢟⢟⢟⢟⢟⢟⢜⢝⢳⣕⢕⢟⢿⣿⣿⣿⣿⡿⣿⣷⣾⡟⣧⣾⣿⣿⣿⣷⣿⣿⣿⣿⣿⠀⠀⠀⠀⠀⠀⠀⠀⠀⠀⠀⠀</a:t>
            </a:r>
            <a:br/>
            <a:r>
              <a:t>⠀⠀⠀⠀⠀⠀⠀⠀⠀⠀⠀⣿⣿⣿⣿⣿⣿⣿⣿⣿⣿⣿⣿⣿⣿⣿⣿⡿⢏⢕⢕⢕⢕⢕⢕⢕⢕⢕⢔⢔⢕⢕⢕⢕⢕⢜⢻⣧⢜⢻⣿⣿⣿⣿⣿⣿⣿⣿⣿⣿⣿⣿⣿⣿⣿⣿⣿⣿⣿⠀⠀⠀⠀⠀⠀⠀⠀⠀⠀⠀⠀</a:t>
            </a:r>
            <a:br/>
            <a:r>
              <a:t>⠀⠀⠀⠀⠀⠀⠀⠀⠀⠀⠀⣿⣿⣿⣿⣿⣿⣿⣿⣿⣿⣿⣿⣿⣿⣿⣿⣇⣕⢕⢕⢕⢕⢕⢕⢕⢕⢕⢕⢕⢕⢕⢕⢕⢕⢕⢕⢝⣷⡕⢻⣿⣿⣿⣿⣿⣿⣿⣿⣿⣿⣿⣿⣿⣿⣿⣿⣿⣿⠀⠀⠀⠀⠀⠀⠀⠀⠀⠀⠀⠀</a:t>
            </a:r>
            <a:br/>
            <a:r>
              <a:t>⠀⠀⠀⠀⠀⠀⠀⠀⠀⠀⠀⣿⣿⣿⣿⣿⣿⣿⣿⣿⣿⣿⣿⣿⣿⣿⣿⣿⣿⣿⣿⡟⡿⢧⣾⣷⣷⣱⣕⣕⣕⣕⡕⢕⢕⡕⢕⢕⢸⣷⡜⣿⣿⣿⣿⣿⣿⣿⣿⣿⣿⣿⣿⣿⣿⣿⣿⣿⣿⠀⠀⠀⠀⠀⠀⠀⠀⠀⠀⠀⠀</a:t>
            </a:r>
            <a:br/>
            <a:r>
              <a:t>⠀⠀⠀⠀⠀⠀⠀⠀⠀⠀⠀⣿⣿⣿⣿⣿⣿⣿⣿⣿⣿⣿⣿⣿⣿⣿⣿⣿⣿⡯⢟⢧⢇⣾⣿⣿⣿⣿⣿⣿⣿⣿⣿⣿⣷⣿⣷⣷⣷⣿⡕⣿⣿⣿⣿⣿⣿⣿⣿⣿⣿⣿⣿⣿⣿⣿⣿⣿⣿⠀⠀⠀⠀⠀⠀⠀⠀⠀⠀⠀⠀</a:t>
            </a:r>
            <a:br/>
            <a:r>
              <a:t>⠀⠀⠀⠀⠀⠀⠀⠀⠀⠀⠀⣿⣿⣿⣿⣿⣿⣿⣿⣿⣿⣿⣿⣿⣿⣿⣿⣷⣿⣷⣷⣿⣿⣿⣿⣿⣿⣿⣿⣿⣿⣿⣿⣿⣿⣿⣿⣿⣿⣿⡧⣻⣿⣿⣿⣿⣿⣿⣿⣿⣿⣿⣿⣿⣿⣿⣿⣿⣿⠀⠀⠀⠀⠀⠀⠀⠀⠀⠀⠀⠀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⠀⠀⠀⠀⠀⠀⠀⠀⠀⠀⠀⣿⣿⣿⣿⣿⣿⣿⣿⣿⣿⣿⣿⣿⣿⣿⣿⣿⣿⣿⣿⣿⣿⣿⣿⣿⣿⣿⣿⣿⣿⣿⣿⣿⣿⣿⣿⣿⣿⣿⡏⣿⣿⣿⣿⣿⣿⣿⣿⣿⣿⣿⣿⣿⣿⣿⣿⣿⣿⠀⠀⠀⠀⠀⠀⠀⠀⠀⠀⠀⠀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⠀⠀⠀⠀⠀⠀⠀⠀⠀⠀⠀⣿⣿⣿⣿⣿⣿⣿⣿⣿⣿⣿⣿⣿⣿⣿⣿⣿⣿⣿⣿⣿⣿⣿⣿⣿⣿⣿⣿⣿⣿⣿⣿⣿⣿⣿⣿⣿⣿⣿⢏⣿⣿⣿⣿⣿⣿⣿⣿⣿⣿⣿⣿⣿⣿⣿⣿⣿⣿⠀⠀⠀⠀⠀⠀⠀⠀⠀⠀⠀⠀</a:t>
            </a:r>
            <a:br/>
            <a:r>
              <a:t>⠀⠀⠀⠀⠀⠀⠀⠀⠀⠀⠀⣿⣿⣿⣿⣿⣿⣿⣿⣿⣿⣿⣿⣿⣿⣿⣿⣿⣯⢝⠻⢟⢟⠙⣿⣿⣿⣿⣿⣿⣿⣿⣿⣿⣿⣿⣿⣿⣿⣿⡝⣿⣿⣿⣿⣿⣿⣿⣿⣿⣿⣿⣿⣿⣿⣿⣿⣿⣿⠀⠀⠀⠀⠀⠀⠀⠀⠀⠀⠀⠀</a:t>
            </a:r>
            <a:br/>
            <a:r>
              <a:t>⠀⠀⠀⠀⠀⠀⠀⠀⠀⠀⠀⣿⣿⣿⣿⣿⣿⣿⣿⣻⣟⣿⣿⣿⣿⣿⣿⣿⣿⡔⠑⢑⠀⢰⣿⣿⣿⣿⣿⣿⣿⣿⣿⣿⣿⣿⣿⣿⣿⡿⢷⣿⣿⣿⣿⣿⣿⣿⣿⣿⣿⣿⣿⣿⣿⣿⣿⣿⣿⠀⠀⠀⠀⠀⠀⠀⠀⠀⠀⠀⠀</a:t>
            </a:r>
            <a:br/>
            <a:r>
              <a:t>⠀⠀⠀⠀⠀⠀⠀⠀⠀⠀⠀⣿⣿⣿⣿⣿⣿⣿⣿⣿⣿⣿⣿⣿⣿⣿⣿⣿⣿⣿⡇⢄⠀⣾⣿⣿⣿⣿⣿⣿⣿⣿⣿⣿⣿⣿⣿⣿⣿⡇⣿⣿⣿⣿⣿⣿⣿⣿⣿⣿⣿⣿⣿⣿⣿⣿⣿⣿⣿⠀⠀⠀⠀⠀⠀⠀⠀⠀⠀⠀⠀</a:t>
            </a:r>
            <a:br/>
            <a:r>
              <a:t>⠀⠀⠀⠀⠀⠀⠀⠀⠀⠀⠀⣿⣿⣿⣿⣿⣿⣿⣿⣿⣿⣿⣿⣿⣿⣿⣿⣿⣿⣿⡇⢕⢀⢿⣿⣿⣿⣿⣿⣿⣿⣿⣿⣿⣿⣿⣿⣿⣿⡇⣿⣿⣿⣿⣿⣿⣿⣿⣿⣿⣿⣿⣿⣿⣿⣿⣿⣿⣿⠀⠀⠀⠀⠀⠀⠀⠀⠀⠀⠀⠀</a:t>
            </a:r>
            <a:br/>
            <a:r>
              <a:t>⠀⠀⠀⠀⠀⠀⠀⠀⠀⠀⠀⣿⣿⣿⣿⣿⣿⣿⣿⣿⣿⣿⣿⣿⣿⣿⣿⣿⣿⣿⡇⢔⢕⠘⣿⣿⣿⣿⣿⣿⣿⣿⣿⣿⣿⣿⣿⣿⣿⡇⣿⣿⣿⣿⣿⣿⣿⣿⣿⣿⣿⣿⣿⣿⣿⣿⣿⣿⣿⠀⠀⠀⠀⠀⠀⠀⠀⠀⠀⠀⠀</a:t>
            </a:r>
            <a:br/>
            <a:r>
              <a:t>⠀⠀⠀⠀⠀⠀⠀⠀⠀⠀⠀⣿⣿⣿⣿⣿⣿⣿⣿⣿⣿⣿⣿⣿⣿⣿⣿⣿⣿⣿⢇⠑⠁⠀⢸⣿⣿⣿⣿⣿⣿⣿⣿⣿⣿⣿⣿⣿⣿⡇⣿⣿⣿⣿⣿⣿⣿⣿⣿⣿⣿⣿⣿⣿⣿⣿⣿⣿⣿⠀⠀⠀⠀⠀⠀⠀⠀⠀⠀⠀⠀</a:t>
            </a:r>
            <a:br/>
            <a:r>
              <a:t>⠀⠀⠀⠀⠀⠀⠀⠀⠀⠀⠀⣿⣿⣿⣿⣿⣿⣿⣿⣿⣿⣿⣿⣿⣿⣿⣿⣿⣿⣯⣕⡡⢴⠀⢸⣿⣿⣿⣿⣿⣿⣿⣿⣿⣿⣿⣿⣿⣿⡇⣿⣿⣿⣿⣿⣿⣿⣿⣿⣿⣿⣿⣿⣿⣿⣿⣿⣿⣿⠀⠀⠀⠀⠀⠀⠀⠀⠀⠀⠀⠀</a:t>
            </a:r>
            <a:br/>
            <a:r>
              <a:t>⠀⠀⠀⠀⠀⠀⠀⠀⠀⠀⠀⣿⣿⣿⣿⣿⣿⣿⣿⣿⣿⣿⣿⣿⣿⣿⣿⣿⣿⣧⡇⢕⠀⠀⠘⣿⣿⣿⣿⣿⣿⣿⣿⣿⣿⣿⣿⣿⣿⢇⣿⣿⣿⣿⣿⣿⣿⣿⣿⣿⣿⣿⣿⣿⣿⣿⣿⣿⣿⠀⠀⠀⠀⠀⠀⠀⠀⠀⠀⠀⠀</a:t>
            </a:r>
            <a:br/>
            <a:r>
              <a:t>⠀⠀⠀⠀⠀⠀⠀⠀⠀⠀⠀⣿⣿⣿⣿⣿⣿⣿⣿⣿⣿⣿⣿⣿⣿⣿⣿⣿⣿⣿⡇⣷⣧⢄⠀⢻⣿⣿⣿⣿⣿⣿⣿⣿⣿⣿⣿⣿⣿⢕⣿⣿⣿⣿⣿⣿⣿⣿⣿⣿⣿⣿⣿⣿⣿⣿⣿⣿⣿⠀⠀⠀⠀⠀⠀⠀⠀⠀⠀⠀⠀</a:t>
            </a:r>
            <a:br/>
            <a:r>
              <a:t>⠀⠀⠀⠀⠀⠀⠀⠀⠀⠀⠀⣿⣿⣿⣿⣿⣿⣿⣿⣿⣿⣿⣿⣿⣿⣿⣿⣿⣿⣕⡗⣿⡿⡇⠀⠸⣿⣿⣿⣿⣿⣟⣝⣝⢏⢝⢝⢝⠕⢕⢿⣿⣿⣿⣿⣿⣿⣿⣿⣿⣿⣿⣿⣿⣿⣿⣿⣿⣿⠀⠀⠀⠀⠀⠀⠀⠀⠀⠀⠀⠀</a:t>
            </a:r>
            <a:br/>
            <a:r>
              <a:t>⠀⠀⠀⠀⠀⠀⠀⠀⠀⠀⠀⣿⣿⣿⣿⣿⣿⣿⣿⣿⣿⣿⣿⣿⣿⣿⣿⣿⣿⣿⣿⣽⡻⣞⢕⠀⢹⣿⣿⣿⣿⣿⣿⣿⣿⣿⣿⣷⣷⣷⣿⣿⣿⣿⢿⡟⢟⢿⢿⣿⡿⢿⢿⣿⣿⣷⣿⣿⣿⠀⠀⠀⠀⠀⠀⠀⠀⠀⠀⠀⠀</a:t>
            </a:r>
            <a:br/>
            <a:r>
              <a:t>⠀⠀⠀⠀⠀⠀⠀⠀⠀⠀⠀⢕⢕⢕⢕⢕⢕⢕⢕⢕⢕⢕⢸⣿⣿⣿⣿⣿⣿⣿⡟⠑⢁⢑⢕⡕⠀⢿⣿⣵⣧⣵⣵⣕⣕⣕⡕⢕⢕⢕⢅⢍⢍⢅⢅⢈⢁⢁⢌⢅⢁⢁⢜⢟⢙⢝⢑⢞⢟⠀⠀⠀⠀⠀⠀⠀⠀⠀⠀⠀⠀</a:t>
            </a:r>
            <a:br/>
            <a:r>
              <a:t>⠀⠀⠀⠀⠀⠀⠀⠀⠀⠀⠀⢕⢕⢕⢕⢕⢕⢕⢕⢕⢕⢱⢼⣿⣿⣿⣿⣿⣿⣿⢕⢕⠀⢁⠕⢿⣧⢘⣿⣿⣟⢻⢝⢝⢝⢵⢵⢗⢧⢕⢕⢕⣕⣕⣕⢱⢕⢕⢱⣇⢵⢕⢕⢕⢕⢕⢕⢕⢜⠀⠀⠀⠀⠀⠀⠀⠀⠀⠀⠀⠀</a:t>
            </a:r>
            <a:br/>
            <a:r>
              <a:t>⠀⠀⠀⠀⠀⠀⠀⠀⠀⠀⠀⠑⠑⠑⠓⠓⠓⠓⠑⠑⠑⠑⠛⠛⠛⠛⠛⠛⠛⠃⠑⠑⠐⠀⠑⠑⠑⠃⠛⠛⠃⠑⠑⠑⠑⠑⠑⠑⠑⠑⠑⠙⠛⠛⠛⠛⠛⠛⠓⠛⠚⠓⠓⠓⠓⠓⠑⠑⠑⠀⠀⠀⠀⠀⠀⠀⠀⠀⠀⠀⠀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⠀⠀⠀⠀⠀⠀⠀⠀⠀⠀⠀⢕⢕⢕⢕⢕⡕⢕⢕⢱⢕⢕⢕⢕⢕⢕⢱⢏⢟⢝⢻⢿⢿⣿⡻⣿⣾⣿⡿⢿⣿⣿⣿⣿⣿⣿⣿⣿⣿⣿⣿⣿⣿⣿⣿⣿⣿⣿⣿⣿⣿⣿⣿⣿⣿⣿⣿⣿⣿⠀⠀⠀⠀⠀⠀⠀⠀⠀⠀⠀⠀</a:t>
            </a:r>
            <a:br/>
            <a:r>
              <a:t>⠀⠀⠀⠀⠀⠀⠀⠀⠀⠀⠀⢱⢷⣣⡕⢕⢕⢷⢕⢜⡕⢕⢱⢕⢕⡕⢽⢕⢕⣇⣱⡵⢱⣵⣷⣏⣝⡫⢟⢻⡿⡿⢧⣯⣷⢿⣿⣾⣿⣿⣿⣿⣿⣿⣿⣿⣿⣿⣿⣿⣿⣿⣿⣿⣿⣿⣿⣿⣿⠀⠀⠀⠀⠀⠀⠀⠀⠀⠀⠀⠀</a:t>
            </a:r>
            <a:br/>
            <a:r>
              <a:t>⠀⠀⠀⠀⠀⠀⠀⠀⠀⠀⠀⢕⢾⡧⢵⣵⢵⢕⣕⢱⢕⡕⣜⢕⢗⢞⢳⢕⣣⡜⢝⣟⣽⡞⣞⣿⣟⣯⣽⢿⡻⣗⣿⣾⣯⣮⣿⣿⣿⣿⣿⣿⣿⣿⣿⢟⣿⣿⣿⣿⣿⣿⣿⣿⣿⣿⣿⣽⢹⠀⠀⠀⠀⠀⠀⠀⠀⠀⠀⠀⠀</a:t>
            </a:r>
            <a:br/>
            <a:r>
              <a:t>⠀⠀⠀⠀⠀⠀⠀⠀⠀⠀⠀⣕⢕⢕⢕⢕⢝⢜⢻⣧⢜⣏⣝⢕⢟⢗⢕⢜⢇⢕⢱⣷⣝⣱⣝⣿⣿⣿⣿⣿⣟⣯⣿⣽⣿⣿⣿⣿⣿⣿⣿⣿⣿⣿⣿⢕⣹⣿⣿⣿⣿⣿⣿⣿⣿⣿⣿⡟⢹⠀⠀⠀⠀⠀⠀⠀⠀⠀⠀⠀⠀</a:t>
            </a:r>
            <a:br/>
            <a:r>
              <a:t>⠀⠀⠀⠀⠀⠀⠀⠀⠀⠀⠀⢝⢿⣧⣕⢕⢕⢜⢜⢷⢝⡗⢏⢜⢱⣵⡜⡕⣱⡇⢧⢗⣺⣝⡝⢕⢏⢟⢛⠟⠹⣯⣿⣿⣿⣿⣿⣿⣿⣿⣿⣿⣿⣿⣿⣷⣿⣿⣿⣿⣿⣿⣿⣿⣿⣿⣿⣿⣿⠀⠀⠀⠀⠀⠀⠀⠀⠀⠀⠀⠀</a:t>
            </a:r>
            <a:br/>
            <a:r>
              <a:t>⠀⠀⠀⠀⠀⠀⠀⠀⠀⠀⠀⢔⢔⢝⣿⣷⣕⢕⢕⢸⣏⡕⢿⢳⣻⡯⣟⡗⣧⣽⣟⣾⢝⡝⢕⠉⠙⢶⣄⢐⢁⠅⠝⣿⣿⣿⣿⣿⣿⣿⣿⣿⣿⣿⣿⢿⠟⠟⢿⣿⣿⣿⣿⣿⣿⣿⣿⣿⣿⠀⠀⠀⠀⠀⠀⠀⠀⠀⠀⠀⠀</a:t>
            </a:r>
            <a:br/>
            <a:r>
              <a:t>⠀⠀⠀⠀⠀⠀⠀⠀⠀⠀⠀⢕⢕⢕⢸⣿⣿⡕⢕⢕⢜⣇⢗⣟⣟⣟⣇⣹⣽⣵⡷⢿⡿⢕⢔⢐⢐⢑⢻⣷⡕⢕⢔⢜⣿⣿⣿⣿⣿⣿⣿⣿⣿⡿⠳⣧⢄⢕⠕⢙⣿⣿⣿⣿⣿⣿⢻⣿⣿⠀⠀⠀⠀⠀⠀⠀⠀⠀⠀⠀⠀</a:t>
            </a:r>
            <a:br/>
            <a:r>
              <a:t>⠀⠀⠀⠀⠀⠀⠀⠀⠀⠀⠀⣷⣷⣧⣵⣿⣿⣷⢕⢕⢜⣟⣳⣵⡽⣿⡿⣿⡿⡿⢿⢿⣿⢕⢕⢕⣕⣕⣜⣿⣷⢕⢕⢕⢻⣿⣿⣿⣿⣿⣿⣿⣿⣷⢰⣿⣧⢄⢅⠅⢜⣿⣿⣿⣿⣿⢸⣿⣿⠀⠀⠀⠀⠀⠀⠀⠀⠀⠀⠀⠀</a:t>
            </a:r>
            <a:br/>
            <a:r>
              <a:t>⠀⠀⠀⠀⠀⠀⠀⠀⠀⠀⠀⣿⣿⣿⣿⣿⣿⣿⢕⢕⢸⣽⣽⣷⣧⣼⣿⣷⣾⡷⣿⣻⣿⣿⣿⣿⣫⣿⣿⣿⣿⡇⢕⢕⢸⣿⣿⣿⣿⣿⣿⣿⣿⡇⢸⣿⣿⢕⢅⢅⠄⣿⣿⣿⣿⣿⢸⣿⣿⠀⠀⠀⠀⠀⠀⠀⠀⠀⠀⠀⠀</a:t>
            </a:r>
            <a:br/>
            <a:r>
              <a:t>⠀⠀⠀⠀⠀⠀⠀⠀⠀⠀⠀⣿⣿⣿⣿⣿⣿⣿⢕⢕⢱⢷⢷⢿⢷⢷⢷⢾⢿⢿⢿⣾⣿⣿⣿⣾⣿⣿⣿⣿⣿⡇⢕⢕⢸⣿⣿⣿⣿⣿⣿⣿⣿⣷⢸⣿⣿⢕⠀⠄⠅⣿⣿⣿⣿⣿⣿⣿⣿⠀⠀⠀⠀⠀⠀⠀⠀⠀⠀⠀⠀</a:t>
            </a:r>
            <a:br/>
            <a:r>
              <a:t>⠀⠀⠀⠀⠀⠀⠀⠀⠀⠀⠀⣿⣿⣿⣿⣿⣿⣿⢕⢕⢸⣿⣾⣟⣿⣻⣿⣿⣿⣿⣿⣿⣿⣿⣿⣿⣿⣿⣿⣿⣿⡿⢣⣷⣸⣿⣿⣿⣿⣿⣿⣿⣿⡏⢸⣿⣿⠕⢁⠀⠐⣿⣿⣿⣿⣿⢻⣿⣿⠀⠀⠀⠀⠀⠀⠀⠀⠀⠀⠀⠀</a:t>
            </a:r>
            <a:br/>
            <a:r>
              <a:t>⠀⠀⠀⠀⠀⠀⠀⠀⠀⠀⠀⣿⣿⣿⣿⣿⣿⣏⢕⢑⢸⣽⣿⣿⣿⣿⣿⣿⣿⣷⣿⣿⣿⣿⣿⣿⣿⣿⣿⣿⣿⣿⣿⣿⣾⣿⣿⣿⣿⣿⣿⣿⣿⡇⢸⣿⡇⢐⠄⠀⢐⣿⣿⣿⣿⡇⢸⣿⣿⠀⠀⠀⠀⠀⠀⠀⠀⠀⠀⠀⠀</a:t>
            </a:r>
            <a:br/>
            <a:r>
              <a:t>⠀⠀⠀⠀⠀⠀⠀⠀⠀⠀⠀⣿⣿⣿⣿⣿⣿⣇⢕⢕⢼⣿⣿⣿⣿⣿⣿⣿⣿⣿⣿⣿⣿⣿⣿⣿⣿⣿⣿⣿⣿⣿⣿⣿⣿⣿⣿⣿⣿⣿⣿⣿⣿⣧⢕⣿⡇⢕⢔⢕⢕⣿⣿⣿⣿⡇⢸⣿⣿⠀⠀⠀⠀⠀⠀⠀⠀⠀⠀⠀⠀</a:t>
            </a:r>
            <a:br/>
            <a:r>
              <a:t>⠀⠀⠀⠀⠀⠀⠀⠀⠀⠀⠀⣿⣿⣿⣿⣿⣿⡧⢕⢕⢺⣿⣿⣿⣿⣿⣿⣿⣿⣿⣿⣿⣿⣿⣿⣿⣿⡟⢿⣿⣿⣿⣿⣿⣿⣿⣿⣿⣿⣿⣿⣿⣿⣿⣿⣿⣿⢕⣕⢕⢱⣿⣿⣿⣿⡇⢸⣿⣿⠀⠀⠀⠀⠀⠀⠀⠀⠀⠀⠀⠀</a:t>
            </a:r>
            <a:br/>
            <a:r>
              <a:t>⠀⠀⠀⠀⠀⠀⠀⠀⠀⠀⠀⣿⣿⣿⣿⣿⣿⡟⢕⢕⣿⣿⣿⣿⣿⣿⣿⣿⣿⣿⣿⣿⣿⣿⣿⣿⣟⠕⢻⣿⣿⣿⣿⣿⣿⣿⣿⣿⣿⣿⣿⣿⣿⣿⣿⣿⣿⡽⠵⣵⣵⣿⣿⡿⢿⢕⣸⣿⣿⠀⠀⠀⠀⠀⠀⠀⠀⠀⠀⠀⠀</a:t>
            </a:r>
            <a:br/>
            <a:r>
              <a:t>⠀⠀⠀⠀⠀⠀⠀⠀⠀⠀⠀⣿⣿⣿⣿⣿⣿⣏⢕⢕⢿⣿⣿⣿⣿⣿⣿⣿⣿⣿⣿⣿⣿⣿⣿⣿⣷⡀⠅⠝⣿⣿⣷⣿⣿⣿⣿⣿⣿⣟⣟⣟⣻⣻⣯⣽⣽⣽⣽⣽⣽⣽⣿⣿⣿⣯⣽⣯⣽⠀⠀⠀⠀⠀⠀⠀⠀⠀⠀⠀⠀</a:t>
            </a:r>
            <a:br/>
            <a:r>
              <a:t>⠀⠀⠀⠀⠀⠀⠀⠀⠀⠀⠀⣿⣿⣿⢿⢿⢿⢕⢕⢕⣸⣿⣿⢿⢻⢿⢟⢻⢿⢿⢿⣿⣿⣿⣿⣿⣿⣷⠄⢑⣿⣿⣿⣯⣿⣿⣿⣿⢿⢿⢿⢯⢽⢟⢟⢏⢕⣕⣕⣕⣕⣕⣜⣝⣝⣝⣝⣝⣹⠀⠀⠀⠀⠀⠀⠀⠀⠀⠀⠀⠀</a:t>
            </a:r>
            <a:br/>
            <a:r>
              <a:t>⠀⠀⠀⠀⠀⠀⠀⠀⠀⠀⠀⣿⣿⣿⢿⠿⢿⢟⢗⢛⢏⢕⢅⢅⢅⣔⣔⣕⣕⣕⣵⣼⣿⣿⣿⣿⣿⣿⢔⢕⣿⢿⢿⢿⢿⢿⢿⢿⣿⣿⣿⣿⣿⣿⣿⣿⣿⣿⣿⣿⣿⣿⣿⣿⣿⣿⣿⣿⣿⠀⠀⠀⠀⠀⠀⠀⠀⠀⠀⠀⠀</a:t>
            </a:r>
            <a:br/>
            <a:r>
              <a:t>⠀⠀⠀⠀⠀⠀⠀⠀⠀⠀⠀⢱⢷⣳⣾⣿⣿⣷⢕⣕⣕⣕⣵⣵⣵⣵⣷⣷⣾⢿⣿⢟⢻⠔⢜⡽⢿⢟⠕⢅⡧⢕⢕⢕⢇⢕⢗⢕⢕⢕⢕⢕⢕⢕⢕⢕⣕⣱⢕⢕⢕⢝⣟⣹⣻⣿⣟⢿⡿⠀⠀⠀⠀⠀⠀⠀⠀⠀⠀⠀⠀</a:t>
            </a:r>
            <a:br/>
            <a:r>
              <a:t>⠀⠀⠀⠀⠀⠀⠀⠀⠀⠀⠀⣷⣿⡿⢿⣿⣿⣿⣿⢯⣿⣽⣾⣿⣾⣿⣿⣿⣿⣿⣿⣿⣿⡇⣸⣿⣿⣿⣤⡜⣿⣿⣿⣿⣿⣿⣿⣿⣿⣿⣿⣿⣿⣿⣿⣿⣿⣿⣿⣿⣿⣿⣿⣿⣿⣿⣿⣷⣿⠀⠀⠀⠀⠀⠀⠀⠀⠀⠀⠀⠀</a:t>
            </a:r>
            <a:br/>
            <a:r>
              <a:t>⠀⠀⠀⠀⠀⠀⠀⠀⠀⠀⠀⣼⣿⣯⣿⣿⣿⣿⣵⣵⣵⣵⣵⣷⣶⣷⣷⣷⣷⣷⣷⣧⣥⣥⣿⣷⣿⣿⣽⣵⣼⣿⣿⣿⣿⣿⣿⣿⣿⣿⣿⣿⣿⣿⣿⣿⣿⣿⣿⣿⣿⣿⣿⣿⣿⣿⣿⣿⣿⠀⠀⠀⠀⠀⠀⠀⠀⠀⠀⠀⠀</a:t>
            </a:r>
            <a:br/>
            <a:r>
              <a:t>⠀⠀⠀⠀⠀⠀⠀⠀⠀⠀⠀⢟⢟⢻⣿⣿⣿⡟⢟⠟⠎⠗⠝⠟⠟⠟⠟⠟⢟⢻⢿⢿⢿⢟⢻⢿⢿⢟⠟⠻⢿⢿⢿⢿⢿⢿⢿⢿⡿⣿⢿⣿⣿⣿⣿⣿⣿⣿⣿⣿⣿⣿⣿⣿⣿⣿⣿⣿⣿⠀⠀⠀⠀⠀⠀⠀⠀⠀⠀⠀⠀</a:t>
            </a:r>
            <a:br/>
            <a:r>
              <a:t>⠀⠀⠀⠀⠀⠀⠀⠀⠀⠀⠀⠑⠑⠑⠑⠛⠛⠙⠑⠑⠀⠀⠀⠀⠀⠀⠀⠀⠀⠑⠑⠑⠑⠑⠑⠑⠑⠑⠑⠀⠑⠑⠐⠁⠀⠑⠑⠐⠑⠑⠑⠑⠑⠘⠑⠑⠑⠑⠙⠘⠙⠙⠙⠛⠛⠛⠛⠛⠛⠀⠀⠀⠀⠀⠀⠀⠀⠀⠀⠀⠀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⠀⠀⠀⠀⠀⠀⠀⠀⠀⠀⠀⣽⣽⣽⣿⣿⣿⣿⣿⣿⣿⣾⣟⣮⡟⣷⢫⣇⣿⣿⡿⢟⣕⣑⣑⣑⣑⣑⣓⣱⡵⣕⡕⢕⢝⢏⣽⣿⣿⣿⣷⣱⣷⣷⣿⢟⡇⢵⣕⣕⣱⣇⢗⡕⢕⣕⣜⣵⣕⠀⠀⠀⠀⠀⠀⠀⠀⠀⠀⠀⠀</a:t>
            </a:r>
            <a:br/>
            <a:r>
              <a:t>⠀⠀⠀⠀⠀⠀⠀⠀⠀⠀⠀⣿⣿⣿⣿⣿⣿⣿⣿⣿⣿⣿⣿⣿⣿⢻⣷⣿⢟⢏⢜⢝⢝⢝⢍⢝⢝⢝⢝⢝⢝⢕⢍⢗⢧⣕⢝⢻⣿⣿⣿⣿⣿⣿⣿⣷⣿⣳⣾⣿⣿⣿⣯⣵⣽⣼⣿⡿⣿⠀⠀⠀⠀⠀⠀⠀⠀⠀⠀⠀⠀</a:t>
            </a:r>
            <a:br/>
            <a:r>
              <a:t>⠀⠀⠀⠀⠀⠀⠀⠀⠀⠀⠀⣿⣿⣿⣿⣿⣿⣿⣿⣿⣿⣿⣿⢟⣷⣿⣿⢏⢕⢕⢕⢕⢕⢕⢕⢕⢕⢕⢕⢔⢕⢕⢕⢕⢕⢝⣷⡕⢝⣿⣿⣿⣿⣿⣿⣿⣿⣿⣿⣿⣿⣿⣿⣿⣿⣿⣿⣿⣿⠀⠀⠀⠀⠀⠀⠀⠀⠀⠀⠀⠀</a:t>
            </a:r>
            <a:br/>
            <a:r>
              <a:t>⠀⠀⠀⠀⠀⠀⠀⠀⠀⠀⠀⣿⣿⣿⣿⣿⣿⣿⣿⣿⣿⢿⣟⣳⣿⣿⣇⣕⡕⢕⢱⢕⢕⢕⢕⢕⢕⢕⢕⢕⢕⢕⢕⢕⢕⢕⢜⢿⣇⢜⣿⣿⣿⣿⣿⣿⣿⣿⣿⣿⣿⣿⣿⣿⣿⣿⣿⣿⣿⠀⠀⠀⠀⠀⠀⠀⠀⠀⠀⠀⠀</a:t>
            </a:r>
            <a:br/>
            <a:r>
              <a:t>⠀⠀⠀⠀⠀⠀⠀⠀⠀⠀⠀⣿⣿⣿⣿⣿⣿⣷⣿⣿⣷⣻⣻⣽⣿⣿⣿⣿⣿⣯⡗⢎⢕⣷⣷⣷⣧⣕⣱⣕⣵⡕⢕⢕⣕⢕⢕⢜⣿⡇⢽⣿⣿⣿⣿⣿⣿⣿⣿⣿⣿⣿⣿⣿⣿⣿⣿⣿⣿⠀⠀⠀⠀⠀⠀⠀⠀⠀⠀⠀⠀</a:t>
            </a:r>
            <a:br/>
            <a:r>
              <a:t>⠀⠀⠀⠀⠀⠀⠀⠀⠀⠀⠀⣿⣿⣿⣿⣿⣿⣿⣿⡼⣾⣿⣽⣿⣿⣿⣿⣿⣟⣕⣥⣵⣷⣿⣿⣿⣿⣿⣿⣿⣿⣿⣿⣿⣿⣷⣷⣷⣾⣧⢜⣿⣿⣿⣿⣿⣿⣿⣿⣿⣿⣿⣿⣿⣿⣿⣿⣿⣿⠀⠀⠀⠀⠀⠀⠀⠀⠀⠀⠀⠀</a:t>
            </a:r>
            <a:br/>
            <a:r>
              <a:t>⠀⠀⠀⠀⠀⠀⠀⠀⠀⠀⠀⣿⢻⣿⣿⡽⢿⡿⢿⣿⣯⣯⣿⣿⣿⣿⣿⣿⣿⣿⣟⣿⣿⣿⣿⣿⣿⣿⣿⣿⣿⣿⣿⣿⣿⣿⣿⣿⣿⣿⢕⣿⣿⣿⣿⣿⣿⣿⣿⣿⣿⣿⣿⣿⣿⣿⣿⣿⣿⠀⠀⠀⠀⠀⠀⠀⠀⠀⠀⠀⠀</a:t>
            </a:r>
            <a:br/>
            <a:r>
              <a:t>⠀⠀⠀⠀⠀⠀⠀⠀⠀⠀⠀⣿⢿⣯⣽⣿⣝⡽⢽⣿⣿⣿⣿⣿⣿⣿⣿⣿⣿⣿⣿⣿⣿⣿⣿⣿⣿⣿⣿⣿⣿⣿⣿⣿⣿⣿⣿⣿⣿⡿⢱⣿⣿⣿⣿⣿⣿⣿⣿⣿⣿⣿⣿⣿⣿⣿⣿⣿⣿⠀⠀⠀⠀⠀⠀⠀⠀⠀⠀⠀⠀</a:t>
            </a:r>
            <a:br/>
            <a:r>
              <a:t>⠀⠀⠀⠀⠀⠀⠀⠀⠀⠀⠀⣾⣿⣿⣿⣿⢟⣳⣷⣻⣷⣿⣿⣿⣿⣿⣿⣿⢿⣿⣿⣿⢟⣿⣿⣿⣿⣿⣿⣿⣿⣿⣿⣿⣿⣿⣿⣿⣿⣏⢸⣿⣿⣿⣿⣿⣿⣿⣿⣿⣿⣿⣿⣿⣿⣿⣿⣿⣿⠀⠀⠀⠀⠀⠀⠀⠀⠀⠀⠀⠀</a:t>
            </a:r>
            <a:br/>
            <a:r>
              <a:t>⠀⠀⠀⠀⠀⠀⠀⠀⠀⠀⠀⣿⣿⣿⣿⣿⣿⣷⣟⣿⣿⣿⣿⣿⣿⣿⣿⣿⡕⢑⢕⢕⠀⣿⣿⣿⣿⣿⣿⣿⣿⣿⣿⣿⣿⣿⣿⣿⣿⡯⢸⣿⣿⣿⣿⣿⣿⣿⣿⣿⣿⣿⣿⣿⣿⣿⣿⣿⣿⠀⠀⠀⠀⠀⠀⠀⠀⠀⠀⠀⠀</a:t>
            </a:r>
            <a:br/>
            <a:r>
              <a:t>⠀⠀⠀⠀⠀⠀⠀⠀⠀⠀⠀⣽⣿⣿⣿⣿⣿⣻⣿⣿⣻⣟⣿⣿⣿⣿⣿⣿⣷⣕⢕⠀⢸⣿⣿⣿⣿⣿⣿⣿⣿⣿⣿⣿⣿⣿⣿⣿⣿⢧⢺⣿⣿⣿⣿⣿⣿⣿⣿⣿⣿⣿⣿⣿⣿⣿⣿⣿⣿⠀⠀⠀⠀⠀⠀⠀⠀⠀⠀⠀⠀</a:t>
            </a:r>
            <a:br/>
            <a:r>
              <a:t>⠀⠀⠀⠀⠀⠀⠀⠀⠀⠀⠀⣿⣿⣿⣿⣿⣿⣿⣿⣿⣿⣿⣿⣿⣿⣿⣿⣿⣿⣿⢕⠀⣾⣿⣿⣿⣿⣿⣿⣿⣿⣿⣿⣿⣿⣿⣿⣿⡿⢸⣿⣿⣿⣿⣿⣿⣿⣿⣿⣿⣿⣿⣿⣿⣿⣿⣿⣿⣿⠀⠀⠀⠀⠀⠀⠀⠀⠀⠀⠀⠀</a:t>
            </a:r>
            <a:br/>
            <a:r>
              <a:t>⠀⠀⠀⠀⠀⠀⠀⠀⠀⠀⠀⣿⣿⣿⣿⣿⣿⣿⣿⣿⣿⣿⣿⣿⣿⣿⣿⣿⣿⣿⢕⢀⠜⣿⣿⣿⣿⣿⣿⣿⣿⣿⣿⣿⣿⣿⣿⣿⣟⢸⣿⣿⣿⣿⣿⣿⣿⣿⣿⣿⣿⣿⣿⣿⣿⣿⣿⣿⣿⠀⠀⠀⠀⠀⠀⠀⠀⠀⠀⠀⠀</a:t>
            </a:r>
            <a:br/>
            <a:r>
              <a:t>⠀⠀⠀⠀⠀⠀⠀⠀⠀⠀⠀⣿⣿⣿⣿⣿⣿⣿⣿⣿⣿⣿⣿⣿⣿⣿⣿⣿⣿⡟⢔⠁⠀⢹⣿⣿⣿⣿⣿⣿⣿⣿⣿⣿⣿⣿⣿⣿⣗⢸⣿⣿⣿⣿⣿⣿⣿⣿⣿⣿⣿⣿⣿⣿⣿⣿⣿⣿⣿⠀⠀⠀⠀⠀⠀⠀⠀⠀⠀⠀⠀</a:t>
            </a:r>
            <a:br/>
            <a:r>
              <a:t>⠀⠀⠀⠀⠀⠀⠀⠀⠀⠀⠀⣿⣿⣿⣿⣿⣿⣿⣿⣿⣿⣿⣿⣿⣿⣿⣿⣿⣿⡇⠀⠀⠀⠑⣿⣿⣿⣿⣿⣿⣿⣿⣿⣿⣿⣿⣿⣿⡇⢸⣿⣿⣿⣿⣿⣿⣿⣿⣿⣿⣿⣿⣿⣿⣿⣿⣿⣿⣿⠀⠀⠀⠀⠀⠀⠀⠀⠀⠀⠀⠀</a:t>
            </a:r>
            <a:br/>
            <a:r>
              <a:t>⠀⠀⠀⠀⠀⠀⠀⠀⠀⠀⠀⣿⣿⣿⣿⣿⣿⣿⣿⣿⣿⣿⣿⣿⣿⣿⣿⣿⣿⡗⠆⠃⠀⠀⣿⣿⣿⣿⣿⣿⣿⣿⣿⣿⣿⣿⣿⣿⡇⣸⣿⣿⣿⣿⣿⣿⣿⣿⣿⣿⣿⣿⣿⣿⣿⣿⣿⣿⣿⠀⠀⠀⠀⠀⠀⠀⠀⠀⠀⠀⠀</a:t>
            </a:r>
            <a:br/>
            <a:r>
              <a:t>⠀⠀⠀⠀⠀⠀⠀⠀⠀⠀⠀⣿⣿⣿⣿⣿⣿⣿⣿⣿⣿⣿⣿⣿⣿⣿⣿⣿⣿⢧⣵⢔⠀⠀⢸⣿⣿⣾⣿⣿⣿⣿⣿⣿⣿⣿⣿⣿⡇⢿⣿⣿⣿⣿⣿⣿⣿⣿⣿⣿⣿⣿⣿⣿⣿⣿⣿⣿⣿⠀⠀⠀⠀⠀⠀⠀⠀⠀⠀⠀⠀</a:t>
            </a:r>
            <a:br/>
            <a:r>
              <a:t>⠀⠀⠀⠀⠀⠀⠀⠀⠀⠀⠀⣿⣿⣿⣿⣿⣿⣿⣿⣿⣿⣿⣿⣿⣿⣿⣿⣿⡿⢿⢿⣿⡆⠀⠀⣿⣿⣿⣿⣿⣿⣿⣿⣿⣿⣿⣿⣿⢇⢸⣿⣿⣿⣿⣿⣿⣿⣿⣿⣿⣿⣿⣿⣿⣿⣿⣿⣿⣿⠀⠀⠀⠀⠀⠀⠀⠀⠀⠀⠀⠀</a:t>
            </a:r>
            <a:br/>
            <a:r>
              <a:t>⠀⠀⠀⠀⠀⠀⠀⠀⠀⠀⠀⣿⣿⣿⣿⣿⣿⣿⣿⣿⣿⣿⣿⣿⣿⣿⣿⣿⣷⣵⣸⣿⣵⢀⠀⠸⣿⣿⣾⣯⣽⣝⣝⣏⢝⢝⢝⠕⠀⢸⣿⣿⣿⣿⣿⣿⣿⣿⣿⣿⣿⣿⣿⣿⣿⣿⣿⣿⣿⠀⠀⠀⠀⠀⠀⠀⠀⠀⠀⠀⠀</a:t>
            </a:r>
            <a:br/>
            <a:r>
              <a:t>⠀⠀⠀⠀⠀⠀⠀⠀⠀⠀⠀⣿⣿⣿⣿⣿⣿⣿⣿⣿⣿⣿⣿⣿⣿⣿⣿⣿⣿⣿⡟⠞⠕⢕⢄⠀⠹⣿⣿⣿⣿⣿⣿⣿⣿⣿⣿⣷⣷⣾⣿⣿⣿⣿⣿⣿⣿⣿⣿⣿⣿⣿⣿⣿⣿⣿⣿⣿⣿⠀⠀⠀⠀⠀⠀⠀⠀⠀⠀⠀⠀</a:t>
            </a:r>
            <a:br/>
            <a:r>
              <a:t>⠀⠀⠀⠀⠀⠀⠀⠀⠀⠀⠀⢜⢜⢝⢸⡕⢕⢕⢕⢕⢕⢸⣿⣿⣿⣿⣿⣿⣿⡿⢄⠀⠑⠕⣱⣷⡄⢹⣷⣧⣵⣵⣕⣕⣕⣕⢕⢕⢝⢕⢜⣝⢍⢌⢍⢍⢍⢍⣍⢍⢁⢕⢟⢟⣽⢝⢝⣻⣿⠀⠀⠀⠀⠀⠀⠀⠀⠀⠀⠀⠀</a:t>
            </a:r>
            <a:br/>
            <a:r>
              <a:t>⠀⠀⠀⠀⠀⠀⠀⠀⠀⠀⠀⢕⢕⢕⢕⢕⢕⢕⢕⢕⢱⢸⣿⣿⣿⣿⣿⣿⣿⡇⢕⠔⠀⠑⢱⢝⡻⣆⢻⣿⣟⡳⢼⡽⢽⢷⢻⢿⢕⣱⣕⣱⣵⡸⣵⣕⣵⣷⣿⣿⣷⡣⢵⡕⢕⢼⢿⣿⣿⠀⠀⠀⠀⠀⠀⠀⠀⠀⠀⠀⠀</a:t>
            </a:r>
            <a:br/>
            <a:r>
              <a:t>⠀⠀⠀⠀⠀⠀⠀⠀⠀⠀⠀⠑⠑⠓⠓⠓⠓⠃⠑⠑⠑⠘⠛⠛⠛⠛⠛⠛⠛⠃⠐⠑⠐⠀⠁⠑⠙⠛⠓⠙⠃⠑⠑⠑⠑⠑⠑⠑⠑⠘⠛⠛⠛⠛⠛⠛⠛⠛⠛⠛⠛⠛⠛⠛⠛⠛⠛⠛⠛⠀⠀⠀⠀⠀⠀⠀⠀⠀⠀⠀⠀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⠀⠀⠀⠀⠀⠀⠀⠀⠀⠀⠀⣽⣽⣽⣿⣿⣿⣿⣿⣿⣿⣿⣹⣽⢻⡟⢏⣣⣽⣿⢟⢏⣕⣑⣑⣑⣑⣓⣓⣱⣵⣕⡑⢕⢝⢏⣷⣽⣿⣿⣿⣿⣿⣿⣿⢻⢝⣿⣽⣵⣿⣿⣷⢟⣿⣵⣿⣽⣿⠀⠀⠀⠀⠀⠀⠀⠀⠀⠀⠀⠀</a:t>
            </a:r>
            <a:br/>
            <a:r>
              <a:t>⠀⠀⠀⠀⠀⠀⠀⠀⠀⠀⠀⣻⣻⣿⣿⣿⣿⣿⣿⣿⣟⣿⢿⢷⡟⢷⣾⡿⢟⢕⢜⢝⢝⢍⢍⢝⢍⢝⢝⢝⢙⢕⢝⢳⣵⡕⢜⢕⡝⢟⣱⣿⢿⣷⣿⣵⢟⣣⣿⡿⣿⣿⣿⣾⣿⣿⣿⣿⣿⠀⠀⠀⠀⠀⠀⠀⠀⠀⠀⠀⠀</a:t>
            </a:r>
            <a:br/>
            <a:r>
              <a:t>⠀⠀⠀⠀⠀⠀⠀⠀⠀⠀⠀⣿⣿⣿⣿⣿⣿⣿⣿⣯⣿⣿⡿⢗⣾⣿⡟⢕⢕⢕⢕⢕⢕⢕⢕⢕⢕⢔⢕⢔⢕⢕⢕⢕⢜⢻⣧⢕⢇⢻⣿⣹⣻⣿⣿⢯⣿⣿⣿⣿⣿⣿⣿⣿⣿⣿⣿⣿⣿⠀⠀⠀⠀⠀⠀⠀⠀⠀⠀⠀⠀</a:t>
            </a:r>
            <a:br/>
            <a:r>
              <a:t>⠀⠀⠀⠀⠀⠀⠀⠀⠀⠀⠀⣿⣿⣿⣿⣯⡿⢿⣿⣿⢿⣿⣇⣷⣿⣟⣕⣕⣱⣵⡕⢕⢕⢕⢕⢕⢕⢕⢕⢕⢕⢕⢕⢕⢕⢕⢜⣷⡕⢝⣿⣿⣿⣟⣿⣿⣿⣿⣿⣿⡿⣿⣿⣿⣿⣿⣿⣿⣿⠀⠀⠀⠀⠀⠀⠀⠀⠀⠀⠀⠀</a:t>
            </a:r>
            <a:br/>
            <a:r>
              <a:t>⠀⠀⠀⠀⠀⠀⠀⠀⠀⠀⠀⣿⣽⣿⣿⣿⣿⣾⣯⣿⣳⣞⣵⣿⣿⣿⣿⣯⣯⢟⢕⢕⣼⣷⣷⣷⣵⣕⣱⣵⣕⡕⢕⢕⢕⢕⢕⢸⣷⢕⣞⣿⣿⣟⣿⣿⣿⣿⣿⣾⣿⣿⣿⣿⣿⣿⣿⣿⣿⠀⠀⠀⠀⠀⠀⠀⠀⠀⠀⠀⠀</a:t>
            </a:r>
            <a:br/>
            <a:r>
              <a:t>⠀⠀⠀⠀⠀⠀⠀⠀⠀⠀⠀⣿⣿⣿⣿⣿⣿⣿⣷⣻⣿⣷⣾⣿⣿⣿⣿⣿⣷⣶⣶⣿⣿⣿⣿⣿⣿⣿⣿⣿⣿⣿⣿⣷⣿⣷⣾⣷⣿⡇⢸⣻⣿⣿⣾⣿⣿⣿⣿⣿⣿⣿⣿⣿⣿⣿⣿⣿⣿⠀⠀⠀⠀⠀⠀⠀⠀⠀⠀⠀⠀</a:t>
            </a:r>
            <a:br/>
            <a:r>
              <a:t>⠀⠀⠀⠀⠀⠀⠀⠀⠀⠀⠀⣟⢿⣿⣿⣿⢿⢿⣯⣽⢼⣱⣽⣿⣿⣿⣿⣿⣿⣿⣽⣿⣿⣿⣿⣿⣿⣿⣿⣿⣿⣿⣿⣿⣿⣿⣿⣿⣿⡇⢜⣿⣿⣿⣿⣿⣿⣿⣿⣿⣿⣿⣿⣿⣿⣿⣿⣿⣿⠀⠀⠀⠀⠀⠀⠀⠀⠀⠀⠀⠀</a:t>
            </a:r>
            <a:br/>
            <a:r>
              <a:t>⠀⠀⠀⠀⠀⠀⠀⠀⠀⠀⠀⣿⣿⣽⣿⣯⣽⢫⢽⣿⡿⣿⣿⣿⣿⣿⣿⣿⣿⣿⣿⣿⣿⣿⣿⣿⣿⣿⣿⣿⣿⣿⣿⣿⣿⣿⣿⣿⣿⡧⢼⣿⣿⣿⣿⣿⣿⣿⣿⣿⣿⣿⣿⣿⣿⣿⣿⣿⣿⠀⠀⠀⠀⠀⠀⠀⠀⠀⠀⠀⠀</a:t>
            </a:r>
            <a:br/>
            <a:r>
              <a:t>⠀⠀⠀⠀⠀⠀⠀⠀⠀⠀⠀⣿⣿⣿⣿⣟⣝⣳⣟⣿⣾⣷⣿⣿⣿⣿⣿⡏⢹⢿⢿⢟⢹⣿⣿⣿⣿⣿⣿⣿⣿⣿⣿⣿⣿⣿⣿⣿⣿⡇⢸⣿⣿⣿⣿⣿⣿⣿⣿⣿⣿⣿⣿⣿⣿⣿⣿⣿⣿⠀⠀⠀⠀⠀⠀⠀⠀⠀⠀⠀⠀</a:t>
            </a:r>
            <a:br/>
            <a:r>
              <a:t>⠀⠀⠀⠀⠀⠀⠀⠀⠀⠀⠀⣿⣿⣿⣿⣿⣻⣷⣞⣿⣿⣿⣿⣿⣿⣿⣿⣿⡅⢔⢕⠁⣸⣿⣿⣿⣿⣿⣿⣿⣿⣿⣿⣿⣿⣿⣿⣿⣿⡇⣿⣿⣿⣿⣿⣿⣿⣿⣿⣿⣿⣿⣿⣾⣿⣿⣿⣿⣿⠀⠀⠀⠀⠀⠀⠀⠀⠀⠀⠀⠀</a:t>
            </a:r>
            <a:br/>
            <a:r>
              <a:t>⠀⠀⠀⠀⠀⠀⠀⠀⠀⠀⠀⣿⣿⣿⣿⢿⢟⣿⣿⣟⡟⣻⣿⣿⣿⣿⣿⣿⣷⡆⢕⢀⣿⣿⣿⣿⣿⣿⣿⣿⣿⣿⣿⣿⣿⣿⣿⣿⡿⢕⣿⣿⣿⣿⣿⣿⣿⣿⣿⣿⣿⣿⣿⣿⣿⣿⣿⣿⣿⠀⠀⠀⠀⠀⠀⠀⠀⠀⠀⠀⠀</a:t>
            </a:r>
            <a:br/>
            <a:r>
              <a:t>⠀⠀⠀⠀⠀⠀⠀⠀⠀⠀⠀⣿⣿⣿⣿⣿⣿⣿⣿⣿⣿⣿⣿⣿⣿⣿⣿⣿⣿⣿⢕⢐⣿⣿⣿⣿⣿⣿⣿⣿⣿⣿⣿⣿⣿⣿⣿⣿⡇⢱⣿⣿⣿⣿⣿⣿⣿⣿⣿⣿⣿⣿⣿⣿⣿⣿⣿⣿⣿⠀⠀⠀⠀⠀⠀⠀⠀⠀⠀⠀⠀</a:t>
            </a:r>
            <a:br/>
            <a:r>
              <a:t>⠀⠀⠀⠀⠀⠀⠀⠀⠀⠀⠀⣿⣿⣿⣿⣿⣿⣿⣿⣿⣿⣿⣿⣿⣿⣿⣿⣿⣿⡏⢕⢔⠹⣿⣿⣿⣿⣿⣿⣿⣿⣿⣿⣿⣿⣿⣿⣿⡇⣻⣿⣿⣿⣿⣿⣿⣿⣿⣿⣿⣿⣿⣿⣿⣿⣿⣿⣿⣿⠀⠀⠀⠀⠀⠀⠀⠀⠀⠀⠀⠀</a:t>
            </a:r>
            <a:br/>
            <a:r>
              <a:t>⠀⠀⠀⠀⠀⠀⠀⠀⠀⠀⠀⣿⣿⣿⣿⣿⣿⣿⣽⣿⣿⣿⣿⣿⣿⣿⣿⣿⣿⢇⠁⠀⠀⢻⣿⣿⣿⣿⣿⣿⣿⣿⣿⣿⣿⣿⣿⣿⡇⣿⣿⣿⣿⣿⣿⣿⣿⣿⣿⣿⣿⣿⣿⣿⣿⣿⣿⣿⣿⠀⠀⠀⠀⠀⠀⠀⠀⠀⠀⠀⠀</a:t>
            </a:r>
            <a:br/>
            <a:r>
              <a:t>⠀⠀⠀⠀⠀⠀⠀⠀⠀⠀⠀⣿⣿⣿⣿⣿⣿⣿⣿⣻⣿⣿⣿⣿⣿⣿⣿⣿⣿⢕⢀⣀⠀⢸⣿⣿⣿⣿⣿⣿⣿⣿⣿⣿⣿⣿⣿⣿⡇⣿⣿⣿⣿⣿⣿⣿⣿⣿⣿⣿⣿⣿⣿⣿⣿⣿⣿⣿⣿⠀⠀⠀⠀⠀⠀⠀⠀⠀⠀⠀⠀</a:t>
            </a:r>
            <a:br/>
            <a:r>
              <a:t>⠀⠀⠀⠀⠀⠀⠀⠀⠀⠀⠀⣿⣿⣿⣿⣿⣿⣿⣿⣿⣿⣿⣿⣿⣿⣿⣿⣿⣿⢝⢕⠁⠀⠘⣿⣿⣿⣿⣿⣿⣿⣿⣿⣿⣿⣿⣿⣿⢇⣿⣿⣿⣿⣿⣿⣿⣿⣿⣿⣿⣿⣿⣿⣿⣿⣿⣿⣿⣿⠀⠀⠀⠀⠀⠀⠀⠀⠀⠀⠀⠀</a:t>
            </a:r>
            <a:br/>
            <a:r>
              <a:t>⠀⠀⠀⠀⠀⠀⠀⠀⠀⠀⠀⣿⣿⣿⣿⣿⣿⣿⣿⣿⣿⣿⣿⣿⣿⣿⣿⣿⣿⡇⣕⢕⠀⠀⢹⣿⣿⣿⣿⣿⣿⣿⣿⣿⣿⣿⣿⣿⢕⣿⣿⣿⣿⣿⣿⣿⣿⣿⣿⣿⣿⣿⣿⣿⣿⣿⣿⣿⣿⠀⠀⠀⠀⠀⠀⠀⠀⠀⠀⠀⠀</a:t>
            </a:r>
            <a:br/>
            <a:r>
              <a:t>⠀⠀⠀⠀⠀⠀⠀⠀⠀⠀⠀⣿⣿⣿⣿⣿⣿⣿⣿⣿⣿⣿⣿⣿⣿⣿⣿⣿⡏⢧⣿⣿⢇⠀⠘⣿⣿⣿⣿⣿⣿⣿⣿⣿⣿⣿⣿⣿⢕⣿⣿⣿⣿⣿⣿⣿⣿⣿⣿⣿⣿⣿⣿⣿⣿⣿⣿⣿⣿⠀⠀⠀⠀⠀⠀⠀⠀⠀⠀⠀⠀</a:t>
            </a:r>
            <a:br/>
            <a:r>
              <a:t>⠀⠀⠀⠀⠀⠀⠀⠀⠀⠀⠀⣿⣿⣿⣿⣿⣿⣿⣿⣿⣿⣿⣿⣿⣿⣿⣿⣿⣿⣷⣸⢷⢇⢄⠀⠸⣿⣷⣮⣯⣽⣝⣝⡝⢝⠝⠕⠔⠐⢽⣿⣿⣿⣿⣿⣿⣿⣿⣿⣿⣿⣿⣿⣿⣿⣿⣿⣿⣿⠀⠀⠀⠀⠀⠀⠀⠀⠀⠀⠀⠀</a:t>
            </a:r>
            <a:br/>
            <a:r>
              <a:t>⠀⠀⠀⠀⠀⠀⠀⠀⠀⠀⠀⣿⣿⣿⣿⣿⣿⣿⣿⣿⢿⣿⣿⣿⣿⣿⣿⣿⣿⣿⠝⠙⢕⢕⢔⠀⠹⣿⣿⣿⣿⣿⣿⣿⣷⣾⣷⣷⣷⣿⣿⣿⣿⣿⣿⣿⣿⣿⣿⣿⣿⣿⣿⣿⣿⣿⣿⣿⣿⠀⠀⠀⠀⠀⠀⠀⠀⠀⠀⠀⠀</a:t>
            </a:r>
            <a:br/>
            <a:r>
              <a:t>⠀⠀⠀⠀⠀⠀⠀⠀⠀⠀⠀⢕⢕⢕⢕⢕⢕⢕⢕⢕⢕⢸⣿⣿⣿⣿⣿⣿⣿⡏⠀⠀⠑⠱⢪⣧⢀⢹⣷⡵⣵⣕⢕⡕⣔⡔⢕⢕⢕⢕⢝⢝⢅⢅⢍⢍⢍⢍⣅⡅⢅⢜⢟⣫⣽⢟⣿⣿⣿⠀⠀⠀⠀⠀⠀⠀⠀⠀⠀⠀⠀</a:t>
            </a:r>
            <a:br/>
            <a:r>
              <a:t>⠀⠀⠀⠀⠀⠀⠀⠀⠀⠀⠀⢕⢕⢕⢕⢕⢕⢕⢕⢕⢕⢸⣿⣿⣿⣿⣿⣿⣿⡇⢀⠀⠀⠕⢣⢝⣧⣜⢿⣿⢟⢕⢕⢝⢕⢱⢾⢷⢕⢕⢕⣕⡕⣱⣵⢕⣗⣺⣿⣷⡮⢵⢵⡱⢵⡾⣿⣿⣿⠀⠀⠀⠀⠀⠀⠀⠀⠀⠀⠀⠀</a:t>
            </a:r>
            <a:br/>
            <a:r>
              <a:t>⠀⠀⠀⠀⠀⠀⠀⠀⠀⠀⠀⠑⠑⠓⠓⠓⠃⠑⠑⠑⠑⠘⠛⠛⠛⠛⠛⠛⠛⠃⠐⠀⠐⠀⠁⠘⠛⠛⠊⠛⠑⠑⠑⠑⠑⠑⠑⠑⠑⠑⠘⠛⠛⠛⠓⠛⠛⠛⠛⠛⠛⠛⠛⠛⠚⠓⠛⠛⠃⠀⠀⠀⠀⠀⠀⠀⠀⠀⠀⠀⠀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⠀⠀⠀⠀⠀⠀⠀⠀⠀⠀⠀⢵⣼⣿⣿⣿⣿⣽⣿⣿⣿⢏⣧⢝⢻⢗⢕⣸⣿⡿⢏⣕⣕⣑⣑⣑⣑⣓⣃⣵⣵⣕⢕⢜⢟⢹⣷⣿⣿⣿⣿⣿⣿⣿⡟⢻⢹⣯⣵⣾⣾⣷⡷⢟⣹⣽⣿⣽⣿⠀⠀⠀⠀⠀⠀⠀⠀⠀⠀⠀⠀</a:t>
            </a:r>
            <a:br/>
            <a:r>
              <a:t>⠀⠀⠀⠀⠀⠀⠀⠀⠀⠀⠀⣹⣿⣿⣿⣿⣷⣾⣿⣿⣝⡿⢧⢗⡗⣷⣿⡟⢏⢕⢝⢝⢝⢍⢝⢝⢝⢝⢝⢝⢕⢜⢝⢷⣕⢜⢝⢇⡿⣟⣽⣿⢿⣿⣧⡧⢇⣷⣿⣟⣿⣯⣵⣮⣽⣿⣿⢿⣿⠀⠀⠀⠀⠀⠀⠀⠀⠀⠀⠀⠀</a:t>
            </a:r>
            <a:br/>
            <a:r>
              <a:t>⠀⠀⠀⠀⠀⠀⠀⠀⠀⠀⠀⣿⣿⣿⣿⣿⣿⣿⣿⣽⣿⣿⡟⢱⣿⣿⢏⢕⢕⢕⢕⢕⢕⢕⢕⢕⢔⢕⢔⢔⢕⢕⢕⢕⢜⢷⣕⢜⢞⣾⣏⣵⣻⣿⣿⣿⣿⣿⣿⣿⣿⣯⣯⣽⣿⣿⣿⡿⣿⠀⠀⠀⠀⠀⠀⠀⠀⠀⠀⠀⠀</a:t>
            </a:r>
            <a:br/>
            <a:r>
              <a:t>⠀⠀⠀⠀⠀⠀⠀⠀⠀⠀⠀⣿⣿⣿⣿⣽⣿⢿⣿⣿⢿⣿⣱⣾⣿⣇⣕⣵⣗⡇⢕⢕⢕⢕⢕⢕⢕⢕⢕⢕⢕⢕⢕⢕⢕⢕⢹⣧⢕⢟⣿⣿⣿⣹⣿⣿⣿⣿⣿⢿⣿⣿⣿⣿⣿⣿⣿⣿⣿⠀⠀⠀⠀⠀⠀⠀⠀⠀⠀⠀⠀</a:t>
            </a:r>
            <a:br/>
            <a:r>
              <a:t>⠀⠀⠀⠀⠀⠀⠀⠀⠀⠀⠀⣿⣿⣿⣿⣿⣿⣿⣿⣏⣺⣗⣿⣿⣿⣿⣿⣿⢾⠏⢕⣱⣷⣿⣾⣵⣧⣕⣱⣵⣕⡕⢕⢕⢕⢕⢕⢻⣇⢱⣾⣿⣿⣻⣿⣿⣿⣿⣿⣿⣿⣿⣿⣿⣿⣿⣿⣿⣿⠀⠀⠀⠀⠀⠀⠀⠀⠀⠀⠀⠀</a:t>
            </a:r>
            <a:br/>
            <a:r>
              <a:t>⠀⠀⠀⠀⠀⠀⠀⠀⠀⠀⠀⣿⣿⣿⣿⣿⣿⣿⣷⣿⣿⣿⣿⣿⣿⣿⣿⣿⣿⣿⣿⣿⣿⣿⣿⣿⣿⣿⣿⣿⣿⣿⣿⣿⣿⣷⣷⣾⣿⢕⣟⣿⣻⣿⣿⣿⣿⣿⣿⣿⣿⣿⣿⣿⣿⣿⣿⣿⣿⠀⠀⠀⠀⠀⠀⠀⠀⠀⠀⠀⠀</a:t>
            </a:r>
            <a:br/>
            <a:r>
              <a:t>⠀⠀⠀⠀⠀⠀⠀⠀⠀⠀⠀⢻⣻⣿⣿⡟⡿⢿⣯⣷⣵⣸⣿⣿⣿⣿⣿⣿⣿⣿⣾⣿⣿⣿⣿⣿⣿⣿⣿⣿⣿⣿⣿⣿⣿⣿⣿⣿⣿⢕⢿⢿⣿⣿⣿⣿⣿⣿⣿⣿⣿⣿⣿⣿⣿⣿⣿⣿⣿⠀⠀⠀⠀⠀⠀⠀⠀⠀⠀⠀⠀</a:t>
            </a:r>
            <a:br/>
            <a:r>
              <a:t>⠀⠀⠀⠀⠀⠀⠀⠀⠀⠀⠀⣿⣷⣼⣿⣽⡽⢿⣿⣿⢿⣿⣿⣿⣿⣿⣿⣿⣿⣿⣿⣽⣿⣿⣿⣿⣿⣿⣿⣿⣿⣿⣿⣿⣿⣿⣿⣿⣿⢕⣿⣿⣿⣿⣿⣿⣿⣿⣿⣿⣿⣿⣿⣿⣿⣿⣿⣿⣿⠀⠀⠀⠀⠀⠀⠀⠀⠀⠀⠀⠀</a:t>
            </a:r>
            <a:br/>
            <a:r>
              <a:t>⠀⠀⠀⠀⠀⠀⠀⠀⠀⠀⠀⣿⣿⣿⣿⣿⣏⣾⣟⣿⣾⣿⣿⣿⣿⣿⣿⡕⢝⠟⢟⠕⣿⣿⣿⣿⣿⣿⣿⣿⣿⣿⣿⣿⣿⣿⣿⣿⣿⢕⣿⣿⣿⣿⣿⣿⣿⣿⣿⣿⣿⣿⣿⣿⣿⣿⣿⣿⣿⠀⠀⠀⠀⠀⠀⠀⠀⠀⠀⠀⠀</a:t>
            </a:r>
            <a:br/>
            <a:r>
              <a:t>⠀⠀⠀⠀⠀⠀⠀⠀⠀⠀⠀⣿⣿⣿⣿⣿⣷⣗⣻⣿⣿⣿⣿⣿⣿⣿⣿⣧⡀⢕⠑⢀⣿⣿⣿⣿⣿⣿⣿⣿⣿⣿⣿⣿⣿⣿⣿⣿⣿⢕⣿⣿⣿⣿⣿⣿⣿⣿⣿⣿⣿⣿⣿⣿⣿⣿⣿⣿⣿⠀⠀⠀⠀⠀⠀⠀⠀⠀⠀⠀⠀</a:t>
            </a:r>
            <a:br/>
            <a:r>
              <a:t>⠀⠀⠀⠀⠀⠀⠀⠀⠀⠀⠀⣽⣿⣽⣽⣽⣿⣿⣿⣿⣿⣿⣿⣿⣿⣿⣿⣿⣿⡇⢔⢸⣿⣿⣿⣿⣿⣿⣿⣿⣿⣿⣿⣿⣿⣿⣿⣿⢿⢱⣿⣿⣿⣿⣿⣿⣿⣿⣿⣿⣿⣿⣿⣿⣿⣿⣿⣿⣿⠀⠀⠀⠀⠀⠀⠀⠀⠀⠀⠀⠀</a:t>
            </a:r>
            <a:br/>
            <a:r>
              <a:t>⠀⠀⠀⠀⠀⠀⠀⠀⠀⠀⠀⣿⣿⣿⣿⣿⣿⣿⣿⣿⣿⣿⣿⣿⣿⣿⣿⣿⣿⡇⢕⠜⣿⣿⣿⣿⣿⣿⣿⣿⣿⣿⣿⣿⣿⣿⣿⣿⢕⣿⣿⣿⣿⣿⣿⣿⣿⣿⣿⣿⣿⣿⣿⣿⣿⣿⣿⣿⣿⠀⠀⠀⠀⠀⠀⠀⠀⠀⠀⠀⠀</a:t>
            </a:r>
            <a:br/>
            <a:r>
              <a:t>⠀⠀⠀⠀⠀⠀⠀⠀⠀⠀⠀⣿⣿⣿⣿⣿⣿⣿⣿⣿⣿⣿⣿⣿⣿⣿⣿⣿⣿⢇⠐⠀⢹⣿⣿⣿⣿⣿⣿⣿⣿⣿⣿⣿⣿⣿⣿⣿⢕⣿⣿⣿⣿⣿⣿⣿⣿⣿⣿⣿⣿⣿⣿⣿⣿⣿⣿⣿⣿⠀⠀⠀⠀⠀⠀⠀⠀⠀⠀⠀⠀</a:t>
            </a:r>
            <a:br/>
            <a:r>
              <a:t>⠀⠀⠀⠀⠀⠀⠀⠀⠀⠀⠀⣿⣿⣿⣿⣿⣿⡽⣿⣿⣿⣿⣿⣿⣿⣿⣿⣿⣿⠅⠀⠀⠀⢻⣿⣿⣿⣿⣿⣿⣿⣿⣿⣿⣿⣿⣿⣿⢕⣿⣿⣿⣿⣿⣿⣿⣿⣿⣿⣿⣿⣿⣿⣿⣿⣿⣿⣿⣿⠀⠀⠀⠀⠀⠀⠀⠀⠀⠀⠀⠀</a:t>
            </a:r>
            <a:br/>
            <a:r>
              <a:t>⠀⠀⠀⠀⠀⠀⠀⠀⠀⠀⠀⣿⣿⣿⣿⣿⣿⣿⣷⣿⣿⣿⣿⣿⣿⣿⣿⣿⣏⣀⢄⠠⠀⢸⣿⣿⣿⢿⣿⣿⣿⣿⣿⣿⣿⣿⣿⣿⢕⣿⣿⣿⣿⣿⣿⣿⣿⣿⣿⣿⣿⣿⣿⣿⣿⣿⣿⣿⣿⠀⠀⠀⠀⠀⠀⠀⠀⠀⠀⠀⠀</a:t>
            </a:r>
            <a:br/>
            <a:r>
              <a:t>⠀⠀⠀⠀⠀⠀⠀⠀⠀⠀⠀⣿⣿⣿⣿⣿⣿⣿⣿⣿⣿⣿⣿⣿⣿⣿⣿⣿⡇⢕⢄⢀⠀⠜⣿⣿⣿⣿⣿⣿⣿⣿⣿⣿⣿⣿⣿⣿⢸⣿⣿⣿⣿⣿⣿⣿⣿⣿⣿⣿⣿⣿⣿⣿⣿⣿⣿⣿⣿⠀⠀⠀⠀⠀⠀⠀⠀⠀⠀⠀⠀</a:t>
            </a:r>
            <a:br/>
            <a:r>
              <a:t>⠀⠀⠀⠀⠀⠀⠀⠀⠀⠀⠀⣿⣿⣿⣿⣿⣿⣿⣿⣿⣿⣿⣿⣿⣿⣿⣿⣿⣷⡇⣵⡕⠀⠀⢻⣿⣿⣿⣿⣿⣿⣿⣿⣿⣿⣿⣿⡿⢸⣿⣿⣿⣿⣿⣿⣿⣿⣿⣿⣿⣿⣿⣿⣿⣿⣿⣿⣿⣿⠀⠀⠀⠀⠀⠀⠀⠀⠀⠀⠀⠀</a:t>
            </a:r>
            <a:br/>
            <a:r>
              <a:t>⠀⠀⠀⠀⠀⠀⠀⠀⠀⠀⠀⣿⣿⣿⣿⣿⣿⣿⣿⣿⣿⣿⣿⣿⣿⣿⣿⣿⡞⢇⣿⡿⠅⠀⠈⣿⣿⣿⡿⣿⣿⣿⣿⣿⣿⣿⣿⡟⢸⣿⣿⣿⣿⣿⣿⣿⣿⣿⣿⣿⣿⣿⣿⣿⣿⣿⣿⣿⣿⠀⠀⠀⠀⠀⠀⠀⠀⠀⠀⠀⠀</a:t>
            </a:r>
            <a:br/>
            <a:r>
              <a:t>⠀⠀⠀⠀⠀⠀⠀⠀⠀⠀⠀⣿⣿⣿⣿⣿⣿⣿⣿⣿⣿⣿⣿⣿⣿⣿⣿⣿⣿⣷⣟⢟⢇⢄⠀⠸⣿⣷⣽⣽⣝⣝⣝⡝⢝⢝⠑⠀⢜⣿⣿⣿⣿⣿⣿⣿⣿⣿⣿⣿⣿⣿⣿⣿⣿⣿⣿⣿⣿⠀⠀⠀⠀⠀⠀⠀⠀⠀⠀⠀⠀</a:t>
            </a:r>
            <a:br/>
            <a:r>
              <a:t>⠀⠀⠀⠀⠀⠀⠀⠀⠀⠀⠀⣿⣿⣿⣿⣿⣿⣿⣿⡿⣿⣿⣿⣿⣿⣿⣿⣿⣿⡿⠑⢑⠕⢜⢔⠀⢻⣿⣿⣿⣿⣿⣾⣿⣷⣷⣷⣷⣷⣿⣿⣿⣿⣿⣿⣟⣿⣿⣿⣿⣿⣿⣿⣿⣾⣿⣿⣿⣿⠀⠀⠀⠀⠀⠀⠀⠀⠀⠀⠀⠀</a:t>
            </a:r>
            <a:br/>
            <a:r>
              <a:t>⠀⠀⠀⠀⠀⠀⠀⠀⠀⠀⠀⢕⢕⢕⢕⢕⢕⢕⢕⢕⢕⢸⣿⣿⣿⣿⣿⣿⣿⢇⠀⠁⠕⢼⣿⡆⢱⣿⣇⡵⢱⡕⢕⡕⢕⢅⢕⢕⢕⢕⢝⢝⢅⢌⢍⢍⢍⢍⣅⢁⢁⢝⢟⡽⡝⢝⣻⣽⣻⠀⠀⠀⠀⠀⠀⠀⠀⠀⠀⠀⠀</a:t>
            </a:r>
            <a:br/>
            <a:r>
              <a:t>⠀⠀⠀⠀⠀⠀⠀⠀⠀⠀⠀⢕⢕⢕⢕⢕⢕⢕⢕⢕⢕⣿⣿⣿⣿⣿⣿⣿⣿⢕⠀⠀⠀⢔⢸⣵⣜⢻⣿⢜⡇⢕⢕⢝⢕⢕⢟⢕⢕⢕⢕⢕⢕⢕⢕⢕⢕⣗⡟⢷⢕⢕⢕⢕⡱⢝⣽⢿⣿⠀⠀⠀⠀⠀⠀⠀⠀⠀⠀⠀⠀</a:t>
            </a:r>
            <a:br/>
            <a:r>
              <a:t>⠀⠀⠀⠀⠀⠀⠀⠀⠀⠀⠀⠑⠑⠃⠓⠓⠑⠑⠑⠑⠑⠛⠛⠛⠛⠛⠛⠛⠛⠑⠀⠀⠀⠀⠙⠛⠛⠑⠛⠃⠑⠑⠑⠑⠑⠑⠑⠑⠑⠑⠑⠛⠛⠛⠓⠛⠛⠛⠛⠓⠛⠛⠛⠓⠑⠑⠑⠑⠑⠀⠀⠀⠀⠀⠀⠀⠀⠀⠀⠀⠀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⠀⠀⠀⠀⠀⠀⠀⠀⠀⠀⠀⢵⣼⣿⣿⣿⣯⣿⣿⣷⣾⣗⡵⢝⢽⢞⣕⣽⣿⢟⢏⣕⣑⣑⣑⣑⣑⣓⣓⣵⣕⣕⢕⢜⢏⡼⡯⣿⣿⣿⣿⣷⣿⣿⡿⢏⢿⣵⣵⣼⣷⡳⡗⣟⣹⣽⣯⣽⣻⠀⠀⠀⠀⠀⠀⠀⠀⠀⠀⠀⠀</a:t>
            </a:r>
            <a:br/>
            <a:r>
              <a:t>⠀⠀⠀⠀⠀⠀⠀⠀⠀⠀⠀⣽⣿⣿⣿⣿⣿⣿⣿⣧⣗⢿⢱⢜⢝⣷⣿⢟⢝⢜⢝⢝⢝⢝⢝⢝⢝⢍⢍⠍⢁⢌⢟⢧⣕⢕⢹⢝⢻⣟⣿⢿⣷⣿⣧⡗⢣⣾⣿⣿⣿⣧⣵⣯⣽⣿⣿⣿⣿⠀⠀⠀⠀⠀⠀⠀⠀⠀⠀⠀⠀</a:t>
            </a:r>
            <a:br/>
            <a:r>
              <a:t>⠀⠀⠀⠀⠀⠀⠀⠀⠀⠀⠀⣿⣿⣿⣿⣿⣿⣿⣿⣽⣿⢿⢗⣵⣿⡿⢏⢕⢕⢕⢕⢕⢕⢕⢕⢕⢔⢔⢔⢔⢕⢕⢕⢕⢝⣷⡕⢜⢳⣿⣏⣞⣿⣿⣿⣿⣿⣿⣿⣿⣿⣿⣽⣿⣿⣿⣿⡿⣿⠀⠀⠀⠀⠀⠀⠀⠀⠀⠀⠀⠀</a:t>
            </a:r>
            <a:br/>
            <a:r>
              <a:t>⠀⠀⠀⠀⠀⠀⠀⠀⠀⠀⠀⣿⣿⣿⣿⣿⢿⣿⣿⡿⢿⢏⣱⣿⣿⣧⣵⣷⣷⡇⢕⢕⢕⢕⢕⢕⢕⢕⢕⢕⢕⢕⢕⢕⢕⢜⢿⣇⢕⢻⣿⣿⣯⣿⣿⣿⣿⣿⣿⣿⣿⣿⣿⣿⣿⣿⣿⣿⣿⠀⠀⠀⠀⠀⠀⠀⠀⠀⠀⠀⠀</a:t>
            </a:r>
            <a:br/>
            <a:r>
              <a:t>⠀⠀⠀⠀⠀⠀⠀⠀⠀⠀⠀⣿⣿⣿⣿⣟⣿⡟⣿⣕⣼⣕⣿⣿⣿⡿⣿⡟⣝⣑⣱⣾⣾⣿⣷⣧⣵⣕⣕⣵⣕⢕⢕⢕⢕⢕⢜⣿⡇⢱⣿⣿⣿⣿⣿⣿⣿⣿⣿⣿⣿⣿⣿⣿⣿⣿⣿⣿⣿⠀⠀⠀⠀⠀⠀⠀⠀⠀⠀⠀⠀</a:t>
            </a:r>
            <a:br/>
            <a:r>
              <a:t>⠀⠀⠀⠀⠀⠀⠀⠀⠀⠀⠀⣿⣷⣿⣿⣿⣿⣿⣾⣿⣿⣾⣿⣿⣿⣿⣿⣿⣿⡿⣿⣿⣿⣿⣿⣿⣿⣿⣿⣿⣿⣿⣿⣿⣷⣷⣷⣾⡧⢜⣟⣿⣻⣿⣿⣿⣿⣿⣿⣿⣿⣿⣿⣿⣿⣿⣿⣿⣿⠀⠀⠀⠀⠀⠀⠀⠀⠀⠀⠀⠀</a:t>
            </a:r>
            <a:br/>
            <a:r>
              <a:t>⠀⠀⠀⠀⠀⠀⠀⠀⠀⠀⠀⢿⣿⣿⣾⢻⢿⢿⢼⡵⣕⣽⣿⣿⣿⣿⣿⣿⣿⣿⣿⣿⣿⣿⣿⣿⣿⣿⣿⣿⣿⣿⣿⣿⣿⣿⣿⣿⡿⢕⡿⢿⣿⣿⣿⣿⣿⣿⣿⣿⣿⣿⣿⣿⣿⣿⣿⣿⣿⠀⠀⠀⠀⠀⠀⠀⠀⠀⠀⠀⠀</a:t>
            </a:r>
            <a:br/>
            <a:r>
              <a:t>⠀⠀⠀⠀⠀⠀⠀⠀⠀⠀⠀⣿⣽⣷⣧⣽⡽⢽⣿⡿⣿⣿⣿⣿⣿⣿⣿⣿⣿⣿⣿⣿⣿⣿⣿⣿⣿⣿⣿⣿⣿⣿⣿⣿⣿⣿⣿⣿⡯⢱⣿⣿⣿⣿⣿⣿⣿⣿⣿⣿⣿⣿⣿⣿⣿⣿⣿⣿⣿⠀⠀⠀⠀⠀⠀⠀⠀⠀⠀⠀⠀</a:t>
            </a:r>
            <a:br/>
            <a:r>
              <a:t>⠀⠀⠀⠀⠀⠀⠀⠀⠀⠀⠀⣸⣿⣿⡯⢽⡫⣗⣻⣿⣿⣾⣿⣿⣿⣿⣿⢕⠙⢋⠝⠁⣿⣿⣿⣿⣿⣿⣿⣿⣿⣿⣿⣿⣿⣿⣿⣿⡯⢸⣿⣿⣿⣿⣿⣿⣿⣿⣿⣿⣿⣿⣿⣿⣿⣿⣿⣿⣿⠀⠀⠀⠀⠀⠀⠀⠀⠀⠀⠀⠀</a:t>
            </a:r>
            <a:br/>
            <a:r>
              <a:t>⠀⠀⠀⠀⠀⠀⠀⠀⠀⠀⠀⣿⣿⣿⣻⣿⣞⣺⣿⣿⣿⣿⣿⣿⣿⣿⣿⣧⣅⢕⠀⢱⣿⣿⣿⣿⣿⣿⣿⣿⣿⣿⣿⣿⣿⣿⣿⣿⡏⢸⣿⣿⣿⣿⣿⣿⣿⣿⣿⣿⣿⣿⣿⣿⣿⣿⣿⣿⣿⠀⠀⠀⠀⠀⠀⠀⠀⠀⠀⠀⠀</a:t>
            </a:r>
            <a:br/>
            <a:r>
              <a:t>⠀⠀⠀⠀⠀⠀⠀⠀⠀⠀⠀⣽⣯⡽⣽⣿⣿⣿⣿⣿⣻⣿⣿⣿⣿⣿⣿⣿⣿⢕⢄⢸⣿⣿⣿⣿⣿⣿⣿⣿⣿⣿⣿⣿⣿⣿⣿⡿⢯⢸⣿⣿⣿⣿⣿⣿⣿⣿⣿⣿⣿⣿⣿⣿⣿⣿⣿⣿⣿⠀⠀⠀⠀⠀⠀⠀⠀⠀⠀⠀⠀</a:t>
            </a:r>
            <a:br/>
            <a:r>
              <a:t>⠀⠀⠀⠀⠀⠀⠀⠀⠀⠀⠀⣿⣿⣿⡿⣿⣿⣿⣿⣿⣿⣿⣿⣿⣿⣿⣿⣿⣿⢇⠐⠘⣿⣿⣿⣿⣿⣿⣿⣿⣿⣿⣿⣿⣿⣿⣿⡯⢕⣿⣿⣿⣿⣿⣿⣿⣿⣿⣿⣿⣿⣿⣿⣿⣿⣿⣿⣿⣿⠀⠀⠀⠀⠀⠀⠀⠀⠀⠀⠀⠀</a:t>
            </a:r>
            <a:br/>
            <a:r>
              <a:t>⠀⠀⠀⠀⠀⠀⠀⠀⠀⠀⠀⣿⣿⣿⣿⣿⣿⣿⣿⣿⣿⣿⣿⣿⣿⣿⣿⣿⣿⠑⠀⠀⠜⣿⣿⣿⣿⣿⣿⣿⣿⣿⣿⣿⣿⣿⣿⣏⢸⣿⣿⣿⣿⣿⣿⣿⣿⣿⣿⣿⣿⣿⣿⣿⣿⣿⣿⣿⣿⠀⠀⠀⠀⠀⠀⠀⠀⠀⠀⠀⠀</a:t>
            </a:r>
            <a:br/>
            <a:r>
              <a:t>⠀⠀⠀⠀⠀⠀⠀⠀⠀⠀⠀⣿⣿⣿⣿⣿⣿⣟⣟⣿⣿⣿⣿⣿⣿⣿⣿⣿⡏⠀⠀⠀⠀⢻⣿⣿⣿⣿⣿⣿⣿⣿⣿⣿⣿⣿⣿⡇⢸⣿⣿⣿⣿⣿⣿⣿⣿⣿⣿⣿⣿⣿⣿⣿⣿⣿⣿⣿⣿⠀⠀⠀⠀⠀⠀⠀⠀⠀⠀⠀⠀</a:t>
            </a:r>
            <a:br/>
            <a:r>
              <a:t>⠀⠀⠀⠀⠀⠀⠀⠀⠀⠀⠀⣿⣿⣿⣿⣿⣿⣷⣿⣿⣿⣿⣿⣿⣿⣿⣿⣿⡇⣄⠠⠔⠐⢸⣿⣿⣿⣯⣿⣿⣿⣿⣿⣿⣿⣿⣿⡇⢸⣿⣿⣿⣿⣿⣿⣿⣿⣿⣿⣿⣿⣿⣿⣿⣿⣿⣿⣿⣿⠀⠀⠀⠀⠀⠀⠀⠀⠀⠀⠀⠀</a:t>
            </a:r>
            <a:br/>
            <a:r>
              <a:t>⠀⠀⠀⠀⠀⠀⠀⠀⠀⠀⠀⣿⣿⣿⣿⣿⣿⣿⣿⣿⣿⣿⣿⣿⣟⣿⣿⣿⢇⢕⢕⢄⠀⠸⣿⣿⣿⣿⣿⣿⣿⣿⣿⣿⣿⣿⣿⡇⢸⣿⣿⣿⣿⣿⣿⣿⣿⣿⣿⣿⣿⣿⣿⣿⣿⣿⣿⣿⣿⠀⠀⠀⠀⠀⠀⠀⠀⠀⠀⠀⠀</a:t>
            </a:r>
            <a:br/>
            <a:r>
              <a:t>⠀⠀⠀⠀⠀⠀⠀⠀⠀⠀⠀⣿⣿⣿⣿⣿⣿⣿⣿⣿⣿⣿⣿⣿⣿⣿⣿⣿⢷⡕⣇⡕⠀⠀⢿⣿⣿⣿⣿⣿⣿⣿⣿⣿⣿⣿⣿⡇⢺⣿⣿⣿⣿⣿⣿⣿⣿⣿⣿⣿⣿⣿⣿⣿⣿⣿⣿⣿⣿⠀⠀⠀⠀⠀⠀⠀⠀⠀⠀⠀⠀</a:t>
            </a:r>
            <a:br/>
            <a:r>
              <a:t>⠀⠀⠀⠀⠀⠀⠀⠀⠀⠀⠀⣿⣿⣿⣿⣿⣿⣿⣿⣿⣿⣿⣿⣿⣿⣿⣿⣿⡗⡇⡟⡟⠀⠀⠘⣿⣿⣿⡿⢿⣿⣿⣿⣿⣿⣿⣿⢇⢸⣿⣿⣿⣿⣿⣿⣿⣿⣿⣿⣿⣿⣿⣿⣿⣿⣿⣿⣿⣿⠀⠀⠀⠀⠀⠀⠀⠀⠀⠀⠀⠀</a:t>
            </a:r>
            <a:br/>
            <a:r>
              <a:t>⠀⠀⠀⠀⠀⠀⠀⠀⠀⠀⠀⣿⣿⣿⣿⣿⣿⣿⣿⣿⣿⣿⣿⣿⣿⣿⣿⣿⣿⣷⡝⢝⢕⠄⠀⢻⣿⣧⣵⣯⣝⣏⣝⢜⢝⢕⠑⠀⢸⣿⣿⣿⣿⣿⣿⣿⣿⣿⣿⣿⣿⣿⣿⣿⣿⣿⣿⣿⣿⠀⠀⠀⠀⠀⠀⠀⠀⠀⠀⠀⠀</a:t>
            </a:r>
            <a:br/>
            <a:r>
              <a:t>⠀⠀⠀⠀⠀⠀⠀⠀⠀⠀⠀⣿⣿⣿⣿⣿⣿⣿⣿⣿⣿⣿⣿⣿⣿⣿⣿⣿⣿⡟⠑⠣⢝⣇⠀⠘⣿⣿⣿⣿⣿⣿⣿⣿⣾⣷⣷⣶⣾⣿⣿⣿⣿⣿⣿⣻⣿⣿⣿⣿⣿⣿⣿⣿⣿⣿⣿⣿⣿⠀⠀⠀⠀⠀⠀⠀⠀⠀⠀⠀⠀</a:t>
            </a:r>
            <a:br/>
            <a:r>
              <a:t>⠀⠀⠀⠀⠀⠀⠀⠀⠀⠀⠀⢕⢕⢕⢕⢕⢕⢔⢕⢕⢕⣾⣿⣿⣿⣿⣿⣿⣿⢑⠀⠕⢕⢾⠇⢰⣿⣿⡵⡕⣕⡕⢕⢕⡕⢕⢕⢕⢕⢜⢍⢕⢅⢍⢍⢍⢍⢍⢅⢀⢕⢟⢝⡽⢝⢝⣯⣽⣝⠀⠀⠀⠀⠀⠀⠀⠀⠀⠀⠀⠀</a:t>
            </a:r>
            <a:br/>
            <a:r>
              <a:t>⠀⠀⠀⠀⠀⠀⠀⠀⠀⠀⠀⢕⢕⢕⢕⢕⢕⢕⢕⢕⢕⣿⣿⣿⣿⣿⣿⣷⣿⢅⠀⠀⠀⢕⣠⡜⠋⣿⡯⢜⢕⢕⢜⢕⢕⢗⢳⢕⢕⢕⢕⢕⢕⡕⢕⢕⢕⢕⢗⢗⢕⢕⢕⢕⡕⢎⡿⢿⣿⠀⠀⠀⠀⠀⠀⠀⠀⠀⠀⠀⠀</a:t>
            </a:r>
            <a:br/>
            <a:r>
              <a:t>⠀⠀⠀⠀⠀⠀⠀⠀⠀⠀⠀⠑⠑⠑⠑⠃⠑⠑⠑⠑⠑⠛⠛⠛⠛⠛⠛⠛⠛⠑⠀⠀⠀⠑⠛⠋⠀⠘⠃⠑⠑⠑⠑⠑⠑⠑⠑⠑⠑⠑⠑⠛⠛⠓⠓⠛⠚⠓⠓⠓⠓⠓⠓⠃⠑⠑⠑⠑⠑⠀⠀⠀⠀⠀⠀⠀⠀⠀⠀⠀⠀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⠀⠀⠀⠀⠀⠀⠀⠀⠀⠀⠀⢵⣿⣿⣿⣿⣿⣿⣿⣿⣿⣷⡏⣿⡿⣏⣾⣿⡿⢟⣕⣕⣑⣑⣑⣑⣓⣓⣱⣵⣕⢕⢜⢝⢻⣿⣿⣿⣿⣿⣿⣿⣿⡿⣿⢹⣿⣧⣼⣿⣿⣾⢟⣯⣿⣿⣿⣿⣿⠀⠀⠀⠀⠀⠀⠀⠀⠀⠀⠀⠀</a:t>
            </a:r>
            <a:br/>
            <a:r>
              <a:t>⠀⠀⠀⠀⠀⠀⠀⠀⠀⠀⠀⣽⣿⣿⣿⣿⣿⣿⣿⣿⣿⣿⣷⣿⣿⣿⡿⢇⢕⢝⢝⢝⢝⢝⢝⢝⢍⢍⢍⠕⢌⢝⢳⣕⡕⢝⢿⡿⣿⣿⣿⣿⣷⣿⣾⢿⣽⣿⣿⣿⣿⣿⣿⣿⣿⣿⣿⣿⣿⠀⠀⠀⠀⠀⠀⠀⠀⠀⠀⠀⠀</a:t>
            </a:r>
            <a:br/>
            <a:r>
              <a:t>⠀⠀⠀⠀⠀⠀⠀⠀⠀⠀⠀⣿⣿⣿⣿⣿⣿⣿⣿⣿⣿⡟⢿⣿⣿⢏⢕⢕⢕⢕⢕⢕⢕⢕⢕⢕⢔⢔⢕⢕⢕⢕⢕⢜⢿⣕⢜⢻⣿⣿⣿⣿⣿⣿⣿⣿⣿⣿⣿⣿⣿⣿⣿⣿⣿⣿⣿⣿⣿⠀⠀⠀⠀⠀⠀⠀⠀⠀⠀⠀⠀</a:t>
            </a:r>
            <a:br/>
            <a:r>
              <a:t>⠀⠀⠀⠀⠀⠀⠀⠀⠀⠀⠀⣿⣿⣿⣿⢿⢿⣿⣿⢿⣿⢫⣿⣿⣯⣕⣷⣿⡷⣕⣕⡕⢕⢕⢕⢕⢕⢕⢕⢕⢕⢕⢕⢕⢕⢹⣧⢕⢿⣿⣿⣿⣿⣿⣿⣿⣿⣿⣿⣿⣿⣿⣿⣿⣿⣿⣿⣿⣿⠀⠀⠀⠀⠀⠀⠀⠀⠀⠀⠀⠀</a:t>
            </a:r>
            <a:br/>
            <a:r>
              <a:t>⠀⠀⠀⠀⠀⠀⠀⠀⠀⠀⠀⣿⣿⣿⣿⣿⣿⣿⣿⣿⣏⣾⣿⣿⣿⣿⣿⣝⣝⣵⣾⣿⣿⣾⣷⣵⣵⣕⣵⣕⢕⢕⢕⢕⢕⢕⣻⣇⢕⣿⣿⣿⣿⣿⣿⣿⣿⣿⣿⣿⣿⣿⣿⣿⣿⣿⣿⣿⣿⠀⠀⠀⠀⠀⠀⠀⠀⠀⠀⠀⠀</a:t>
            </a:r>
            <a:br/>
            <a:r>
              <a:t>⠀⠀⠀⠀⠀⠀⠀⠀⠀⠀⠀⣿⣿⣿⣿⣿⣿⣷⣻⣿⣿⣿⣿⣿⣿⣿⣿⣿⣿⣿⣿⣿⣿⣿⣿⣿⣿⣿⣿⣿⣿⣿⣿⣿⣷⣷⣾⣿⢕⣿⣿⣿⣿⣿⣿⣿⣿⣿⣿⣿⣿⣿⣿⣿⣿⣿⣿⣿⣿⠀⠀⠀⠀⠀⠀⠀⠀⠀⠀⠀⠀</a:t>
            </a:r>
            <a:br/>
            <a:r>
              <a:t>⠀⠀⠀⠀⠀⠀⠀⠀⠀⠀⠀⣿⣿⣷⣻⡿⢿⣿⣷⣿⣽⣽⣿⣿⣿⣿⣿⣿⣿⣿⣿⣿⣿⣿⣿⣿⣿⣿⣿⣿⣿⣿⣿⣿⣿⣿⣿⣿⢕⣺⣿⣿⣿⣿⣿⣿⣿⣿⣿⣿⣿⣿⣿⣿⣿⣿⣿⣿⣿⠀⠀⠀⠀⠀⠀⠀⠀⠀⠀⠀⠀</a:t>
            </a:r>
            <a:br/>
            <a:r>
              <a:t>⠀⠀⠀⠀⠀⠀⠀⠀⠀⠀⠀⣿⣿⣵⣼⣽⢽⣿⣿⢿⣿⣿⣿⣿⣿⣿⣿⣿⣿⣿⣾⢿⣿⣿⣿⣿⣿⣿⣿⣿⣿⣿⣿⣿⣿⣿⣿⣿⢕⣿⣿⣿⣿⣿⣿⣿⣿⣿⣿⣿⣿⣿⣿⣿⣿⣿⣿⣿⣿⠀⠀⠀⠀⠀⠀⠀⠀⠀⠀⠀⠀</a:t>
            </a:r>
            <a:br/>
            <a:r>
              <a:t>⠀⠀⠀⠀⠀⠀⠀⠀⠀⠀⠀⣽⣿⣿⢿⡽⣟⣿⣿⣿⣿⣿⣿⣿⣿⣿⣇⠜⢝⠝⠕⢸⣿⣿⣿⣿⣿⣿⣿⣿⣿⣿⣿⣿⣿⣿⣿⣿⢕⣿⣿⣿⣿⣿⣿⣿⣿⣿⣿⣿⣿⣿⣿⣿⣿⣿⣿⣿⣿⠀⠀⠀⠀⠀⠀⠀⠀⠀⠀⠀⠀</a:t>
            </a:r>
            <a:br/>
            <a:r>
              <a:t>⠀⠀⠀⠀⠀⠀⠀⠀⠀⠀⠀⣻⣿⣿⣿⣻⣗⣻⣿⣿⣿⣿⣿⣿⣿⣿⣿⣧⡕⢅⠀⢸⣿⣿⣿⣿⣿⣿⣿⣿⣿⣿⣿⣿⣿⣿⣿⣿⢕⣿⣿⣿⣿⣿⣿⣿⣿⣿⣿⣿⣿⣿⣿⣿⣿⣿⣿⣿⣿⠀⠀⠀⠀⠀⠀⠀⠀⠀⠀⠀⠀</a:t>
            </a:r>
            <a:br/>
            <a:r>
              <a:t>⠀⠀⠀⠀⠀⠀⠀⠀⠀⠀⠀⣿⣽⢽⣽⣿⣽⣯⣿⣗⣻⣿⣿⣿⣿⣿⣿⣿⣿⢕⠀⣾⣿⣿⣿⣿⣿⣿⣿⣿⣿⣿⣿⣿⣿⣿⣿⢿⢕⣿⣿⣿⣿⣿⣿⣿⣿⣿⣿⣿⣿⣿⣿⣿⣿⣿⣿⣿⣿⠀⠀⠀⠀⠀⠀⠀⠀⠀⠀⠀⠀</a:t>
            </a:r>
            <a:br/>
            <a:r>
              <a:t>⠀⠀⠀⠀⠀⠀⠀⠀⠀⠀⠀⣿⣿⣿⣿⣿⣿⣿⣿⣿⣿⣿⣿⣿⣿⣿⣿⣿⣿⠑⠀⠘⣿⣿⣿⣿⣿⣿⣿⣿⣿⣿⣿⣿⣿⣿⣿⢕⣿⣿⣿⣿⣿⣿⣿⣿⣿⣿⣿⣿⣿⣿⣿⣿⣿⣿⣿⣿⣿⠀⠀⠀⠀⠀⠀⠀⠀⠀⠀⠀⠀</a:t>
            </a:r>
            <a:br/>
            <a:r>
              <a:t>⠀⠀⠀⠀⠀⠀⠀⠀⠀⠀⠀⣿⣿⣿⣿⣿⢿⡿⣿⣿⣿⣿⣿⣿⣿⣿⣿⣿⣿⠀⠀⠀⢸⣿⣿⣿⣿⣿⣿⣿⣿⣿⣿⣿⣿⣿⣿⢕⣿⣿⣿⣿⣿⣿⣿⣿⣿⣿⣿⣿⣿⣿⣿⣿⣿⣿⣿⣿⣿⠀⠀⠀⠀⠀⠀⠀⠀⠀⠀⠀⠀</a:t>
            </a:r>
            <a:br/>
            <a:r>
              <a:t>⠀⠀⠀⠀⠀⠀⠀⠀⠀⠀⠀⣿⣿⣯⣿⣾⡹⣻⣟⣿⣿⣿⣿⣿⡿⣿⣿⣿⣿⠀⠀⠀⢸⣿⣿⣿⣿⣿⣯⣿⣿⣿⣿⣿⣿⣿⣿⢕⣿⣿⣿⣿⣿⣿⣿⣿⣿⣿⣿⣿⣿⣿⣿⣿⣿⣿⣿⣿⣿⠀⠀⠀⠀⠀⠀⠀⠀⠀⠀⠀⠀</a:t>
            </a:r>
            <a:br/>
            <a:r>
              <a:t>⠀⠀⠀⠀⠀⠀⠀⠀⠀⠀⠀⣿⣿⣿⣿⣷⣿⣟⣞⣿⣿⣿⣿⣿⣵⣿⣿⣿⡿⣔⡄⠤⠑⣿⣿⣿⣿⣿⣿⣿⣿⣿⣿⣿⣿⣿⣿⢕⣿⣿⣿⣿⣿⣿⣿⣿⣿⣿⣿⣿⣿⣿⣿⣿⣿⣿⣿⣿⣿⠀⠀⠀⠀⠀⠀⠀⠀⠀⠀⠀⠀</a:t>
            </a:r>
            <a:br/>
            <a:r>
              <a:t>⠀⠀⠀⠀⠀⠀⠀⠀⠀⠀⠀⣿⣿⣿⣿⣿⣿⣿⣿⣿⣿⣿⣿⣿⣿⣿⣿⣿⡯⢕⢕⢀⠀⢻⣿⣿⣿⣿⣿⣿⣿⣿⣿⣿⣿⣿⣿⢕⣿⣿⣿⣿⣿⣿⣿⣿⣿⣿⣿⣿⣿⣿⣿⣿⣿⣿⣿⣿⣿⠀⠀⠀⠀⠀⠀⠀⠀⠀⠀⠀⠀</a:t>
            </a:r>
            <a:br/>
            <a:r>
              <a:t>⠀⠀⠀⠀⠀⠀⠀⠀⠀⠀⠀⣿⣿⣿⣿⣿⣿⣿⣿⣿⣿⣿⣿⣿⣿⣿⣿⣿⡷⡇⢇⢕⠀⢸⣿⣿⣿⣿⣿⣿⣿⣿⣿⣿⣿⣿⣟⢕⣿⣿⣿⣿⣿⣿⣿⣿⣿⣿⣿⣿⣿⣿⣿⣿⣿⣿⣿⣿⣿⠀⠀⠀⠀⠀⠀⠀⠀⠀⠀⠀⠀</a:t>
            </a:r>
            <a:br/>
            <a:r>
              <a:t>⠀⠀⠀⠀⠀⠀⠀⠀⠀⠀⠀⣿⣿⣿⣿⣿⣿⣿⣿⣿⣿⣿⣿⣿⣿⣿⣿⣿⡟⡷⢿⢕⠀⠀⣿⣿⣿⣿⣿⣿⣿⣿⣿⣿⣿⣿⡗⢕⣿⣿⣿⣿⣿⣿⣿⣿⣿⣿⣿⣿⣿⣿⣿⣿⣿⣿⣿⣿⣿⠀⠀⠀⠀⠀⠀⠀⠀⠀⠀⠀⠀</a:t>
            </a:r>
            <a:br/>
            <a:r>
              <a:t>⠀⠀⠀⠀⠀⠀⠀⠀⠀⠀⠀⣿⣿⣿⣿⣿⣿⣿⣿⣿⣿⣿⣿⣿⣿⣿⣿⣿⣿⡇⣼⣇⢀⠀⢻⣿⣿⣧⣽⣝⢝⢝⢝⢝⠝⠕⠀⢑⣼⣿⣿⣿⣿⣿⣿⣿⣿⣿⣿⣿⣿⣿⣿⣿⣿⣿⣿⣿⣿⠀⠀⠀⠀⠀⠀⠀⠀⠀⠀⠀⠀</a:t>
            </a:r>
            <a:br/>
            <a:r>
              <a:t>⠀⠀⠀⠀⠀⠀⠀⠀⠀⠀⠀⢿⣿⣿⡿⢿⣿⣿⢿⣿⣿⣿⣿⣿⣿⣿⣿⣿⣿⡇⢕⡳⢀⠀⢸⣿⣿⣷⣷⣿⣷⣾⣿⣷⣷⣷⣶⣷⢿⢿⢿⡿⢿⢟⢟⢻⢿⣿⡿⢟⢿⣿⣿⣿⣿⣿⣿⣿⣿⠀⠀⠀⠀⠀⠀⠀⠀⠀⠀⠀⠀</a:t>
            </a:r>
            <a:br/>
            <a:r>
              <a:t>⠀⠀⠀⠀⠀⠀⠀⠀⠀⠀⠀⢕⢕⢕⢅⢅⢅⢕⢕⢕⢕⣼⣿⣿⣿⣿⣿⣿⣿⠕⢕⢜⠗⢄⣶⣿⣿⡕⢕⢕⢕⢕⢔⢄⢄⢅⢁⢁⢅⢅⢅⢅⢁⢁⢁⢉⢍⢅⢁⠀⢝⢏⢝⢝⢝⣻⣿⢟⢟⠀⠀⠀⠀⠀⠀⠀⠀⠀⠀⠀⠀</a:t>
            </a:r>
            <a:br/>
            <a:r>
              <a:t>⠀⠀⠀⠀⠀⠀⠀⠀⠀⠀⠀⢑⢕⢕⢕⢕⢕⢕⢕⢕⢕⣿⣿⣿⣿⣿⣿⣿⣺⢕⢑⢰⣴⡎⠋⢹⣿⣏⢇⢕⢕⢕⢕⢱⢕⢗⢕⢕⢕⢕⢕⢕⢕⢕⢕⢕⢕⢕⢕⢕⢕⢕⢕⢕⢕⢜⢹⢸⢝⠀⠀⠀⠀⠀⠀⠀⠀⠀⠀⠀⠀</a:t>
            </a:r>
            <a:br/>
            <a:r>
              <a:t>⠀⠀⠀⠀⠀⠀⠀⠀⠀⠀⠀⠑⠑⠑⠑⠑⠑⠑⠑⠑⠑⠛⠛⠛⠛⠛⠛⠛⠋⠘⠑⠃⠊⠛⠀⠈⠛⠛⠑⠑⠑⠑⠑⠑⠑⠑⠑⠑⠑⠑⠛⠛⠓⠓⠓⠑⠓⠑⠑⠑⠑⠑⠑⠑⠑⠑⠑⠑⠑⠀⠀⠀⠀⠀⠀⠀⠀⠀⠀⠀⠀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⠀⠀⠀⠀⠀⠀⠀⠀⠀⠀⠀⢼⣿⣿⣿⣿⣿⣿⣿⣿⣿⣿⣻⣻⡿⣝⣿⣿⢟⢏⣕⣑⣑⣑⣑⣑⣓⣃⣵⣕⣕⢕⢝⢟⣽⣿⣿⣿⣿⣿⣿⣿⣿⣿⣿⢿⣯⣿⣿⣿⣿⡿⣿⣿⣿⣿⣿⣿⣿⠀⠀⠀⠀⠀⠀⠀⠀⠀⠀⠀⠀</a:t>
            </a:r>
            <a:br/>
            <a:r>
              <a:t>⠀⠀⠀⠀⠀⠀⠀⠀⠀⠀⠀⣽⣿⣿⣿⣿⣿⣿⣿⣿⣿⣿⣾⣿⣷⣿⢟⢝⢜⢝⢝⢝⢝⢝⢝⢍⢍⢍⢝⢁⢌⢟⢧⣕⢜⢻⣿⣿⣿⣿⣿⣿⣿⣿⣿⣿⣿⣿⣿⣿⣿⣿⣿⣿⣿⣿⣿⣿⣿⠀⠀⠀⠀⠀⠀⠀⠀⠀⠀⠀⠀</a:t>
            </a:r>
            <a:br/>
            <a:r>
              <a:t>⠀⠀⠀⠀⠀⠀⠀⠀⠀⠀⠀⣿⣿⣿⣿⣿⣿⣿⣿⣿⣿⣯⣿⣿⡿⢇⢕⢕⢕⢕⢕⢕⢕⢕⢕⢔⢔⢔⢕⢕⢔⢕⢕⢝⢷⡕⢜⢿⣿⣿⣿⣿⣿⣿⣿⣿⣿⣿⣿⣿⣿⣿⣿⣿⣿⣿⣿⣿⣿⠀⠀⠀⠀⠀⠀⠀⠀⠀⠀⠀⠀</a:t>
            </a:r>
            <a:br/>
            <a:r>
              <a:t>⠀⠀⠀⠀⠀⠀⠀⠀⠀⠀⠀⣿⣿⣿⣿⢿⣿⣿⣿⢿⣿⣳⣿⣿⣕⡵⡷⣷⣇⣗⣕⢕⢕⢕⢕⢕⢕⢕⢕⢕⢕⢔⢕⢕⢜⢻⣇⢜⢿⣿⣿⣿⣿⣿⣿⣿⣿⣿⣿⣿⣿⣿⣿⣿⣿⣿⣿⣿⣿⠀⠀⠀⠀⠀⠀⠀⠀⠀⠀⠀⠀</a:t>
            </a:r>
            <a:br/>
            <a:r>
              <a:t>⠀⠀⠀⠀⠀⠀⠀⠀⠀⠀⠀⣿⣿⣿⣿⣿⣿⣿⣿⣿⣻⣿⣿⣿⡿⣿⡿⣏⣹⣵⣿⣿⣿⣷⣵⣕⣵⣵⣕⡕⢕⢕⢕⢕⢕⢜⣿⡇⢸⣿⣿⣿⣿⣿⣿⣿⣿⣿⣿⣿⣿⣿⣿⣿⣿⣿⣿⣿⣿⠀⠀⠀⠀⠀⠀⠀⠀⠀⠀⠀⠀</a:t>
            </a:r>
            <a:br/>
            <a:r>
              <a:t>⠀⠀⠀⠀⠀⠀⠀⠀⠀⠀⠀⣿⣿⣿⣿⣿⣿⣾⣿⣿⣿⣿⣿⣿⣿⣿⣿⣿⡿⣿⣿⣿⣿⣿⣿⣿⣿⣿⣿⣿⣿⣷⣿⣿⣷⣷⣿⣷⢜⣿⣿⣿⣿⣿⣿⣿⣿⣿⣿⣿⣿⣿⣿⣿⣽⣿⣿⣿⣿⠀⠀⠀⠀⠀⠀⠀⠀⠀⠀⠀⠀</a:t>
            </a:r>
            <a:br/>
            <a:r>
              <a:t>⠀⠀⠀⠀⠀⠀⠀⠀⠀⠀⠀⣿⣿⣿⢿⡿⣿⣿⣷⣯⣽⣿⣿⣿⣿⣿⣿⣿⣿⣿⣿⣿⣿⣿⣿⣿⣿⣿⣿⣿⣿⣿⣿⣿⣿⣿⣿⣿⢕⣿⣿⣿⣿⣿⣿⣿⣿⣿⣿⣿⣿⣿⣿⣿⣿⣿⣿⣿⣿⠀⠀⠀⠀⠀⠀⠀⠀⠀⠀⠀⠀</a:t>
            </a:r>
            <a:br/>
            <a:r>
              <a:t>⠀⠀⠀⠀⠀⠀⠀⠀⠀⠀⠀⣧⣿⣧⢯⡽⢽⣿⡿⣿⣿⣿⣿⣿⣿⣿⢿⣿⣿⣿⣾⣿⣿⣿⣿⣿⣿⣿⣿⣿⣿⣿⣿⣿⣿⣿⣿⣿⢕⣿⣿⣿⣿⣿⣿⣿⣿⣿⣿⣿⣿⣿⣿⣿⣿⣿⣿⣿⣿⠀⠀⠀⠀⠀⠀⠀⠀⠀⠀⠀⠀</a:t>
            </a:r>
            <a:br/>
            <a:r>
              <a:t>⠀⠀⠀⠀⠀⠀⠀⠀⠀⠀⠀⣽⣿⣯⣏⣝⣻⣻⣿⣿⣿⣿⣿⣿⣿⣿⡇⠝⠟⠏⠃⢸⣿⣿⣿⣿⣿⣿⣿⣿⣿⣿⣿⣿⣿⣿⣿⡿⢕⢿⣽⣿⣿⣿⣿⣿⣿⣿⣿⣿⣿⣿⣿⣿⣿⣿⣿⣿⣿⠀⠀⠀⠀⠀⠀⠀⠀⠀⠀⠀⠀</a:t>
            </a:r>
            <a:br/>
            <a:r>
              <a:t>⠀⠀⠀⠀⠀⠀⠀⠀⠀⠀⠀⣻⣿⣟⣿⣳⣞⣿⣿⣿⣿⣿⣿⣿⣿⣿⣿⣵⡕⢀⠄⣾⣿⣿⣿⣿⣿⣿⣿⣿⣿⣿⣿⣿⣿⣿⣿⡯⢱⣿⣿⣿⣿⣿⣿⣿⣿⣿⣿⣿⣿⣿⣿⣿⣿⣿⣿⣿⣿⠀⠀⠀⠀⠀⠀⠀⠀⠀⠀⠀⠀</a:t>
            </a:r>
            <a:br/>
            <a:r>
              <a:t>⠀⠀⠀⠀⠀⠀⠀⠀⠀⠀⠀⣽⣽⣽⢽⣫⣽⣿⣻⢟⣻⣿⣿⣿⣿⣿⣿⣿⣧⢕⠀⣿⣿⣿⣿⣿⣿⣿⣿⣿⣿⣿⣿⣿⣿⣿⣿⢧⢸⣿⣿⣿⣿⣿⣿⣿⣿⣿⣿⣿⣿⣿⣿⣿⣿⣿⣿⣿⣿⠀⠀⠀⠀⠀⠀⠀⠀⠀⠀⠀⠀</a:t>
            </a:r>
            <a:br/>
            <a:r>
              <a:t>⠀⠀⠀⠀⠀⠀⠀⠀⠀⠀⠀⣿⡷⣽⢿⡿⣿⣿⣿⣿⣿⣿⣿⣿⣿⣿⣿⣿⣿⠐⠀⢹⣿⣿⣿⣿⣿⣿⣿⣿⣿⣿⣿⣿⣿⣿⡿⢕⢗⢳⣾⣿⣿⣿⣿⣿⣿⣿⣿⣷⣿⣿⣿⣿⣿⣾⣯⣿⣿⠀⠀⠀⠀⠀⠀⠀⠀⠀⠀⠀⠀</a:t>
            </a:r>
            <a:br/>
            <a:r>
              <a:t>⠀⠀⠀⠀⠀⠀⠀⠀⠀⠀⠀⣿⢿⣿⣽⣟⢟⢏⣷⣿⣿⣿⣿⣿⣿⣿⣿⣿⣿⠀⠀⠀⢻⣿⣿⣿⣿⣿⣿⢻⣿⣿⣿⣿⣿⣿⣟⢕⢽⡟⣿⣿⣿⣿⣿⣿⣿⣿⣿⣿⣿⣿⣿⣿⣿⣿⣿⣿⣿⠀⠀⠀⠀⠀⠀⠀⠀⠀⠀⠀⠀</a:t>
            </a:r>
            <a:br/>
            <a:r>
              <a:t>⠀⠀⠀⠀⠀⠀⠀⠀⠀⠀⠀⣿⣧⣝⣧⡗⢕⡟⢻⣿⣿⣿⣿⣿⢻⣿⣿⣿⣿⠀⠀⠀⢸⣿⣿⣿⣿⣿⣿⣿⣿⣿⣿⣿⣿⣿⡟⢕⡿⣽⣽⣿⡿⣿⣿⣿⣿⣿⣿⣽⣿⣿⣿⣿⣿⣿⣿⣿⣿⠀⠀⠀⠀⠀⠀⠀⠀⠀⠀⠀⠀</a:t>
            </a:r>
            <a:br/>
            <a:r>
              <a:t>⠀⠀⠀⠀⠀⠀⠀⠀⠀⠀⠀⣿⣿⣷⣳⣗⢱⣇⣸⣿⣿⣿⣿⣿⣿⣿⣿⣿⡿⡔⢄⡄⢸⣿⣿⣿⣿⣿⣿⣿⣿⣿⣿⣿⣿⣿⣏⢕⣷⣿⣿⣿⣿⣿⣿⣿⣿⣿⣿⣿⣿⣿⣿⣿⣿⣿⣿⣿⣿⠀⠀⠀⠀⠀⠀⠀⠀⠀⠀⠀⠀</a:t>
            </a:r>
            <a:br/>
            <a:r>
              <a:t>⠀⠀⠀⠀⠀⠀⠀⠀⠀⠀⠀⣿⣿⣿⣿⣿⣿⣿⣿⣿⣿⣿⣿⣿⣿⣿⣿⣿⣯⢝⢔⠀⠀⣿⣿⣿⣿⣿⣿⣿⣿⣿⣿⣿⣿⣿⡗⢕⣷⣞⣿⣿⣿⣿⣿⣿⣿⣿⣿⣿⣿⣿⣿⣿⣿⣿⣿⣿⣿⠀⠀⠀⠀⠀⠀⠀⠀⠀⠀⠀⠀</a:t>
            </a:r>
            <a:br/>
            <a:r>
              <a:t>⠀⠀⠀⠀⠀⠀⠀⠀⠀⠀⠀⣿⣿⣿⣿⣿⣿⣿⣿⣿⣿⣿⣿⣿⣿⣿⣿⣿⣿⡇⣵⢅⠀⢸⣿⣿⣿⣿⣿⣿⣿⣿⣿⣿⣿⣿⡇⢱⣻⣿⣿⣿⣿⣿⣾⣿⣿⣿⣿⣿⣿⣿⣿⣿⣿⣿⣿⣿⣿⠀⠀⠀⠀⠀⠀⠀⠀⠀⠀⠀⠀</a:t>
            </a:r>
            <a:br/>
            <a:r>
              <a:t>⠀⠀⠀⠀⠀⠀⠀⠀⠀⠀⠀⣿⣿⣿⣿⣿⣿⣿⣿⣿⣿⣿⣿⣿⣿⣿⣿⣿⡇⢣⢟⢇⠀⢸⣿⣿⣿⢿⣿⣿⣿⣿⣿⣿⣿⣿⢇⢸⣿⣿⣿⣿⣿⣿⣿⣿⣿⣯⣏⣹⢿⣿⣿⣿⣿⣿⣿⣿⣿⠀⠀⠀⠀⠀⠀⠀⠀⠀⠀⠀⠀</a:t>
            </a:r>
            <a:br/>
            <a:r>
              <a:t>⠀⠀⠀⠀⠀⠀⠀⠀⠀⠀⠀⣿⣿⣿⣿⣿⣿⣿⣿⣿⣿⣿⣿⣿⣿⣿⣿⣿⣿⡧⣸⢀⠀⢸⣿⣿⣿⡝⢝⢝⢏⢝⢝⢝⠝⠑⠁⢕⣵⣿⣝⣻⢝⣿⣷⣿⣷⣻⣿⣿⣷⡻⢻⢿⣿⣿⣿⣿⣿⠀⠀⠀⠀⠀⠀⠀⠀⠀⠀⠀⠀</a:t>
            </a:r>
            <a:br/>
            <a:r>
              <a:t>⠀⠀⠀⠀⠀⠀⠀⠀⠀⠀⠀⣿⣿⣿⢿⣿⣿⣿⢿⡿⢿⣿⣿⣿⣿⣿⣿⣿⣿⡇⢕⢕⠀⠀⣿⣿⣿⣷⣷⣷⣷⣷⣷⣧⢕⢰⢶⢗⢟⠻⠿⠟⠏⠙⠙⠝⢿⢟⠟⠙⢝⢻⣷⢾⢽⣿⣿⣿⣿⠀⠀⠀⠀⠀⠀⠀⠀⠀⠀⠀⠀</a:t>
            </a:r>
            <a:br/>
            <a:r>
              <a:t>⠀⠀⠀⠀⠀⠀⠀⠀⠀⠀⠀⢕⢅⢅⢅⢅⢅⢅⢅⢅⢅⢸⣿⣿⣿⣿⣿⣿⣿⢇⠕⠕⠐⣰⣿⣿⣇⢄⢄⢄⢄⢄⢄⢄⢀⢀⢀⠀⠀⠀⠀⠀⠀⠀⠀⠀⠀⠀⠀⠀⠁⠁⠁⠁⠁⢝⢝⠑⠑⠀⠀⠀⠀⠀⠀⠀⠀⠀⠀⠀⠀</a:t>
            </a:r>
            <a:br/>
            <a:r>
              <a:t>⠀⠀⠀⠀⠀⠀⠀⠀⠀⠀⠀⠑⠕⢕⢕⢕⢕⢕⢕⢕⢕⢸⣿⣿⣿⣿⣿⣿⣿⢐⠄⢤⣴⠛⢻⣿⣿⡕⢇⢕⢕⢕⢕⢕⢕⢕⢕⢕⢔⢔⢔⢔⢄⢄⢀⢀⠀⠀⢀⢀⢀⢀⠄⠀⢐⢅⢕⢕⢕⠀⠀⠀⠀⠀⠀⠀⠀⠀⠀⠀⠀</a:t>
            </a:r>
            <a:br/>
            <a:r>
              <a:t>⠀⠀⠀⠀⠀⠀⠀⠀⠀⠀⠀⠑⠑⠑⠑⠑⠑⠑⠑⠑⠑⠘⠛⠛⠛⠛⠛⠛⠛⠑⠑⠑⠙⠐⠀⠛⠛⠃⠑⠑⠑⠑⠑⠑⠑⠑⠑⠑⠑⠑⠘⠃⠃⠑⠑⠑⠑⠑⠑⠑⠑⠑⠑⠑⠑⠑⠑⠑⠑⠀⠀⠀⠀⠀⠀⠀⠀⠀⠀⠀⠀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⠀⠀⠀⠀⠀⠀⠀⠀⠀⠀⠀⢵⢵⢵⡮⢵⢹⣝⣕⡝⢕⢕⢕⢕⢕⣕⣼⣿⢟⢝⣕⣑⣑⣑⣑⣑⣓⣣⣵⣕⡕⠕⢜⢏⣹⣾⣿⣿⣿⣿⣿⣿⣿⢿⡏⣿⣿⣽⣿⣿⣿⡟⣿⣿⣿⣿⣿⣿⣿⠀⠀⠀⠀⠀⠀⠀⠀⠀⠀⠀⠀</a:t>
            </a:r>
            <a:br/>
            <a:r>
              <a:t>⠀⠀⠀⠀⠀⠀⠀⠀⠀⠀⠀⢽⣽⣟⣷⣷⣷⣷⣕⣕⢱⢱⢕⢱⣷⡿⢏⢕⢜⢝⢝⢍⢍⢝⢍⢍⢍⢝⠝⢄⢝⢳⣵⡕⢕⢕⢝⢿⣏⣿⣿⢿⣿⣯⡿⢿⣿⣿⣿⣿⣿⣿⣿⣿⣿⣿⣿⣿⣿⠀⠀⠀⠀⠀⠀⠀⠀⠀⠀⠀⠀</a:t>
            </a:r>
            <a:br/>
            <a:r>
              <a:t>⠀⠀⠀⠀⠀⠀⠀⠀⠀⠀⠀⣻⣿⣿⣾⣟⣿⣯⣼⢿⣾⢕⣸⣿⡟⢕⢕⢕⢕⢕⢕⢕⢕⢕⢔⢔⢔⢔⢕⢕⢕⢕⢜⢻⣧⡕⢜⣳⣟⣟⣟⣿⣿⣿⣿⣿⣿⣿⣿⣿⣿⣿⣿⣿⣿⣿⣿⣿⣿⠀⠀⠀⠀⠀⠀⠀⠀⠀⠀⠀⠀</a:t>
            </a:r>
            <a:br/>
            <a:r>
              <a:t>⠀⠀⠀⠀⠀⠀⠀⠀⠀⠀⠀⣿⣿⢼⢿⢽⣽⣿⢿⢿⢇⣵⣿⣟⣕⣱⣷⣧⢵⢕⢕⢕⢕⢕⢕⢕⢕⢕⢕⢕⢕⢕⢕⢕⢜⢿⡕⢕⣻⣿⣿⣿⣿⣿⣿⣿⣿⣿⣿⣿⣿⣻⣿⣿⣿⣿⣿⣷⣿⠀⠀⠀⠀⠀⠀⠀⠀⠀⠀⠀⠀</a:t>
            </a:r>
            <a:br/>
            <a:r>
              <a:t>⠀⠀⠀⠀⠀⠀⠀⠀⠀⠀⠀⣿⣿⡟⣻⣿⢏⣿⣕⣎⣕⣿⣿⣿⣿⣿⢟⢑⣁⣵⡝⣾⣷⣷⣵⣕⣕⣕⣕⡕⢕⢕⢕⢕⢕⢜⣿⡕⢸⣿⣿⣿⣻⣿⣿⣿⣿⣿⣿⣿⣿⣿⣿⣿⣿⣿⣿⣿⣿⠀⠀⠀⠀⠀⠀⠀⠀⠀⠀⠀⠀</a:t>
            </a:r>
            <a:br/>
            <a:r>
              <a:t>⠀⠀⠀⠀⠀⠀⠀⠀⠀⠀⠀⣟⣿⣾⣻⣷⣧⡞⣾⣷⢽⣿⣿⣿⣾⢿⣿⣿⣿⡿⣿⣿⣿⣿⣿⣿⣿⣿⣿⣿⣿⣿⣿⣷⣷⣷⣿⡇⢸⢿⣿⣿⣿⣿⣿⣿⣿⣿⣿⣿⣿⣿⣿⣿⣿⣿⣿⣿⣿⠀⠀⠀⠀⠀⠀⠀⠀⠀⠀⠀⠀</a:t>
            </a:r>
            <a:br/>
            <a:r>
              <a:t>⠀⠀⠀⠀⠀⠀⠀⠀⠀⠀⠀⣷⣧⡜⢻⢿⢯⣵⢵⢵⣼⣿⣿⣿⣿⣿⣿⣷⣾⣿⣿⣿⣿⣿⣿⣿⣿⣿⣿⣿⣿⣿⣿⣿⣿⣿⣿⡧⢜⢿⣯⣿⣿⣿⣿⣿⣿⣿⣿⣿⣿⣿⣿⣿⣿⣿⣿⣿⣿⠀⠀⠀⠀⠀⠀⠀⠀⠀⠀⠀⠀</a:t>
            </a:r>
            <a:br/>
            <a:r>
              <a:t>⠀⠀⠀⠀⠀⠀⠀⠀⠀⠀⠀⣧⣵⣵⢼⢝⢽⢿⢿⢿⣿⣿⣿⣿⣿⣿⣿⣿⣯⣽⡿⣿⣿⣿⣿⣿⣿⣿⣿⣿⣿⣿⣿⣿⣿⣿⣿⡏⢸⣿⣿⣿⣿⣿⣿⣿⣿⣿⣿⣿⣿⣿⣿⣿⣿⣿⣿⣿⣿⠀⠀⠀⠀⠀⠀⠀⠀⠀⠀⠀⠀</a:t>
            </a:r>
            <a:br/>
            <a:r>
              <a:t>⠀⠀⠀⠀⠀⠀⠀⠀⠀⠀⠀⣿⣿⡝⣝⡕⣗⣻⣾⣿⣾⣿⣿⣿⣿⣿⡕⠝⠛⠛⠁⢸⣿⣿⣿⣿⣿⣿⣿⣿⣿⣿⣿⣿⣿⣿⣿⡇⢸⣿⣿⣿⣿⣿⣿⣻⣟⣻⣿⣟⣿⣻⣿⣿⣿⣿⣿⣿⣿⠀⠀⠀⠀⠀⠀⠀⠀⠀⠀⠀⠀</a:t>
            </a:r>
            <a:br/>
            <a:r>
              <a:t>⠀⠀⠀⠀⠀⠀⠀⠀⠀⠀⠀⣸⣿⣷⣟⣗⣟⣿⣿⣿⣿⣿⣿⣿⣿⣿⣷⣄⠀⠀⠄⣿⣿⣿⣿⣿⣿⣿⣿⣿⣿⣿⣿⣿⣿⣿⣿⡇⢸⣿⣿⣾⣿⣿⣿⣿⣷⣾⣿⣿⣾⣿⣿⣿⣿⣿⣿⣿⣿⠀⠀⠀⠀⠀⠀⠀⠀⠀⠀⠀⠀</a:t>
            </a:r>
            <a:br/>
            <a:r>
              <a:t>⠀⠀⠀⠀⠀⠀⠀⠀⠀⠀⠀⣽⢯⡹⣟⣽⣟⣟⡟⣟⣿⣿⣿⣿⣿⣿⣿⣿⡇⠀⠔⣿⣿⣿⣿⣿⣿⣿⣿⣿⣿⣿⣿⣿⣿⣿⡿⢇⢺⣿⣿⣿⣿⣿⣿⣿⣿⣿⣿⣿⣯⣽⣿⣾⣿⣿⣿⣿⣿⠀⠀⠀⠀⠀⠀⠀⠀⠀⠀⠀⠀</a:t>
            </a:r>
            <a:br/>
            <a:r>
              <a:t>⠀⠀⠀⠀⠀⠀⠀⠀⠀⠀⠀⣿⣿⣿⣿⣿⣿⣿⣿⣿⣿⣿⣿⣿⣿⣿⣿⣿⣷⠀⠀⢻⣿⣿⣿⣿⣿⣿⣿⡿⣿⣿⣿⣿⣿⣿⡇⢕⢻⢵⣿⣿⣿⣿⣿⣿⣿⣷⣿⣷⣿⣷⣾⣿⣷⣾⣿⣿⣿⠀⠀⠀⠀⠀⠀⠀⠀⠀⠀⠀⠀</a:t>
            </a:r>
            <a:br/>
            <a:r>
              <a:t>⠀⠀⠀⠀⠀⠀⠀⠀⠀⠀⠀⣿⣿⣿⣿⣿⢿⣿⣿⣿⣿⣿⣿⣿⢿⣿⣿⣿⣿⠀⠀⠀⢿⣿⣿⣿⣿⣿⣿⡇⣿⣿⣿⣿⣿⣿⡇⢸⡿⡽⣿⣿⣿⣿⣿⣿⣿⣿⣿⣿⣿⣿⣿⣿⣿⣿⣿⣿⣿⠀⠀⠀⠀⠀⠀⠀⠀⠀⠀⠀⠀</a:t>
            </a:r>
            <a:br/>
            <a:r>
              <a:t>⠀⠀⠀⠀⠀⠀⠀⠀⠀⠀⠀⣷⣿⣿⣿⣟⣻⣟⣿⣿⣿⣿⣿⡏⣿⣿⣿⣿⣿⠀⠀⠀⢸⣿⣿⣿⣿⣿⣿⣿⣿⣿⣿⣿⣿⣿⡇⢸⢿⣿⣽⣿⢿⣿⣿⣿⣿⣿⣿⣿⣿⣿⣿⣿⣿⣿⣿⣿⣿⠀⠀⠀⠀⠀⠀⠀⠀⠀⠀⠀⠀</a:t>
            </a:r>
            <a:br/>
            <a:r>
              <a:t>⠀⠀⠀⠀⠀⠀⠀⠀⠀⠀⠀⣿⣿⣾⣿⣿⣾⣺⣿⣿⣿⣿⣾⣿⣿⣿⣿⣿⣿⢔⢀⡀⢸⣿⣿⣿⣿⣿⣿⣿⣿⣿⣿⣿⣿⣿⡇⢸⣷⣿⣿⣿⣿⣿⣿⣿⣿⣿⣿⣿⣿⣿⣿⣿⣿⣿⣿⣿⣿⠀⠀⠀⠀⠀⠀⠀⠀⠀⠀⠀⠀</a:t>
            </a:r>
            <a:br/>
            <a:r>
              <a:t>⠀⠀⠀⠀⠀⠀⠀⠀⠀⠀⠀⣿⣿⣿⣿⣿⣿⣿⣿⣿⣿⣿⣿⣿⣿⣿⣿⣿⣯⢝⢅⠀⠀⣿⣿⣿⣿⣿⣿⣿⣿⣿⣿⣿⣿⣿⡇⢸⣾⣿⣿⣿⣿⣿⣿⣿⣿⣿⣿⣿⣿⣿⣿⣿⣿⣿⣿⣿⣿⠀⠀⠀⠀⠀⠀⠀⠀⠀⠀⠀⠀</a:t>
            </a:r>
            <a:br/>
            <a:r>
              <a:t>⠀⠀⠀⠀⠀⠀⠀⠀⠀⠀⠀⣿⣿⣿⣿⣿⣿⣿⣿⣿⣿⣿⣿⣿⣿⣿⣿⣿⣿⡇⣵⠀⠀⣿⣿⣿⣿⣿⣿⣿⣿⣿⣿⣿⣿⣿⡇⢸⣻⣿⣿⣿⣿⣧⣿⣿⣿⣿⣿⣿⣿⣿⣿⣯⣽⣿⣿⣿⣿⠀⠀⠀⠀⠀⠀⠀⠀⠀⠀⠀⠀</a:t>
            </a:r>
            <a:br/>
            <a:r>
              <a:t>⠀⠀⠀⠀⠀⠀⠀⠀⠀⠀⠀⣿⣿⣿⣿⣿⣿⣿⣿⣿⣿⣿⣿⣿⣿⣿⣿⣿⡿⢷⢿⠅⠀⢹⣿⣿⣿⢿⣿⣿⣿⣿⣿⣿⣿⣿⢕⢸⣿⣿⣿⣿⣿⣿⣿⣿⣿⣿⣏⣹⣿⣿⣿⣿⣷⣿⣿⣿⣿⠀⠀⠀⠀⠀⠀⠀⠀⠀⠀⠀⠀</a:t>
            </a:r>
            <a:br/>
            <a:r>
              <a:t>⠀⠀⠀⠀⠀⠀⠀⠀⠀⠀⠀⣿⣿⣿⣿⣿⣿⣿⣿⣿⣿⣿⣿⣿⣿⣿⣿⣿⣿⡇⡜⠀⠀⢸⣿⣿⣿⡟⢟⢟⢏⢝⢝⠝⠝⠕⠁⢕⣾⣿⣟⡿⢿⣿⣷⣿⣟⣻⣿⣻⡾⡿⢿⢿⣿⣿⣿⣿⣿⠀⠀⠀⠀⠀⠀⠀⠀⠀⠀⠀⠀</a:t>
            </a:r>
            <a:br/>
            <a:r>
              <a:t>⠀⠀⠀⠀⠀⠀⠀⠀⠀⠀⠀⣿⣿⣿⣿⣿⣿⡿⢿⣿⣿⣿⣿⣿⣿⣿⣿⣿⣿⡇⠘⠀⠀⢜⣿⣿⣿⣷⣷⣷⣷⣷⣷⣷⢕⣶⡶⢼⢿⢿⢿⠿⠏⠋⠙⠻⢿⢟⠟⠛⠟⢿⣷⢿⢿⣿⣿⣿⣿⠀⠀⠀⠀⠀⠀⠀⠀⠀⠀⠀⠀</a:t>
            </a:r>
            <a:br/>
            <a:r>
              <a:t>⠀⠀⠀⠀⠀⠀⠀⠀⠀⠀⠀⢑⢜⢅⢕⢅⢅⢅⢅⢕⢕⢕⣿⣿⣿⣿⣿⣿⣿⡇⠄⠀⢀⣵⣿⣿⣿⢅⢅⢅⢅⢅⢅⢅⢁⢁⠁⠁⠀⠀⠀⠀⠀⠀⠀⠁⠀⠀⠀⠀⠑⠑⠁⠁⠑⢙⢑⠑⠑⠀⠀⠀⠀⠀⠀⠀⠀⠀⠀⠀⠀</a:t>
            </a:r>
            <a:br/>
            <a:r>
              <a:t>⠀⠀⠀⠀⠀⠀⠀⠀⠀⠀⠀⠁⠕⢕⢕⢕⢕⢕⢕⢕⢕⢱⣿⣿⣿⣿⣿⣿⣿⢑⠀⢤⡜⠛⢻⣿⣿⡇⢕⢕⢕⢕⢕⢕⢕⢕⢕⢕⢔⢔⢔⢔⢄⢀⢀⠀⠀⠀⠀⢀⠀⠀⠀⠀⠀⢔⢕⢕⢕⠀⠀⠀⠀⠀⠀⠀⠀⠀⠀⠀⠀</a:t>
            </a:r>
            <a:br/>
            <a:r>
              <a:t>⠀⠀⠀⠀⠀⠀⠀⠀⠀⠀⠀⠑⠑⠑⠑⠑⠑⠑⠑⠑⠑⠘⠛⠛⠛⠛⠛⠛⠛⠐⠀⠁⠑⠀⠘⠛⠛⠑⠑⠑⠑⠑⠑⠑⠑⠑⠑⠑⠑⠑⠘⠃⠃⠑⠑⠑⠑⠑⠑⠑⠑⠑⠑⠑⠑⠑⠑⠑⠑⠀⠀⠀⠀⠀⠀⠀⠀⠀⠀⠀⠀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⠀⠀⠀⠀⠀⠀⠀⠀⠀⠀⠀⢕⢵⢕⢕⢕⢜⢕⢕⢕⢕⢕⢕⢕⢕⣕⣵⡿⢏⣕⣕⣑⣑⣑⣑⣓⣇⢵⢵⣕⢕⢕⢜⢜⢕⢕⢕⡕⢕⢕⢕⢕⢜⢕⢕⢕⢕⢕⢵⢕⢱⢕⢕⢕⣕⣇⢟⢱⢱⠀⠀⠀⠀⠀⠀⠀⠀⠀⠀⠀⠀</a:t>
            </a:r>
            <a:br/>
            <a:r>
              <a:t>⠀⠀⠀⠀⠀⠀⠀⠀⠀⠀⠀⢕⣕⢕⣗⣗⢗⡇⢕⡕⢕⢕⢕⢕⣷⡿⢏⢕⢝⢝⢙⢍⢍⢝⢝⢝⢝⢝⠇⠌⢝⢷⣕⢕⢕⢕⢜⢕⢕⢕⢇⢕⢕⢕⢕⢕⣸⢗⢇⣇⣱⣵⣕⣳⡯⢿⢟⡷⢿⠀⠀⠀⠀⠀⠀⠀⠀⠀⠀⠀⠀</a:t>
            </a:r>
            <a:br/>
            <a:r>
              <a:t>⠀⠀⠀⠀⠀⠀⠀⠀⠀⠀⠀⣱⡗⢇⢇⢕⢜⢕⢕⢕⢕⢕⣵⣿⢏⢕⢕⢕⢕⢕⢕⢕⢕⢕⢔⢔⢔⠕⢕⢕⢅⢕⢜⢿⣇⢕⢕⢕⢗⢕⢕⢕⢣⢕⢕⣕⡟⢺⡼⢟⢝⢝⢏⡿⣷⡾⣿⡫⢯⠀⠀⠀⠀⠀⠀⠀⠀⠀⠀⠀⠀</a:t>
            </a:r>
            <a:br/>
            <a:r>
              <a:t>⠀⠀⠀⠀⠀⠀⠀⠀⠀⠀⠀⢵⢕⢕⢕⢱⢵⢵⢕⢕⢕⣵⣿⣏⣕⣱⣵⡕⢕⢕⢕⢕⢕⢕⢕⢕⢕⢕⢕⢕⢕⢔⢕⢕⢹⣷⡕⢕⢕⣵⢇⢕⡕⢷⢧⣼⣽⢯⣵⢟⣎⣧⡝⣸⣟⢳⣾⣷⣾⠀⠀⠀⠀⠀⠀⠀⠀⠀⠀⠀⠀</a:t>
            </a:r>
            <a:br/>
            <a:r>
              <a:t>⠀⠀⠀⠀⠀⠀⠀⠀⠀⠀⠀⢜⢱⢕⢕⢜⢜⡕⢕⢕⢕⣿⣿⣿⣿⡿⠟⠃⣕⣕⢱⣾⣷⣧⣕⣕⣕⣕⣕⢕⢕⢕⢕⢕⢕⢹⣷⢕⢕⢣⣼⢕⢜⢗⢎⢱⣧⣕⣷⣧⣿⣿⣿⡿⣼⣽⣽⣻⣿⠀⠀⠀⠀⠀⠀⠀⠀⠀⠀⠀⠀</a:t>
            </a:r>
            <a:br/>
            <a:r>
              <a:t>⠀⠀⠀⠀⠀⠀⠀⠀⠀⠀⠀⢕⣗⣇⣱⢇⢕⢇⢕⢕⢸⣿⣿⣿⣿⣷⣷⣾⣿⣿⣷⣿⣿⣿⣿⣿⣿⣿⣿⣷⣷⣷⣷⣷⣧⣾⣿⡕⢜⢸⢟⡗⢕⣇⢵⡼⢵⡿⣿⡯⢷⣿⢾⣧⡽⣿⣿⢿⢿⠀⠀⠀⠀⠀⠀⠀⠀⠀⠀⠀⠀</a:t>
            </a:r>
            <a:br/>
            <a:r>
              <a:t>⠀⠀⠀⠀⠀⠀⠀⠀⠀⠀⠀⢕⢕⢕⢕⢕⢕⢕⢕⢕⣸⣿⣿⣿⣿⣿⣿⣿⡾⣿⣿⣿⣿⣿⣿⣿⣿⣿⣿⣿⣿⣿⣿⣿⣿⣿⣿⡇⢜⢽⢱⢽⣿⢯⣯⡽⢯⢽⢿⣿⢿⣏⢏⣕⣗⣟⣻⣷⣕⠀⠀⠀⠀⠀⠀⠀⠀⠀⠀⠀⠀</a:t>
            </a:r>
            <a:br/>
            <a:r>
              <a:t>⠀⠀⠀⠀⠀⠀⠀⠀⠀⠀⠀⢕⢕⢕⢕⢕⢝⢕⢕⢕⢹⣿⣿⣿⣿⣿⣿⣿⣿⣯⡿⣿⣿⣿⣿⣿⣿⣿⣿⣿⣿⣿⣿⣿⣿⣿⣿⡇⢸⡿⢼⢿⡿⢿⣾⡿⣾⣿⣯⣷⣿⣏⣷⣷⣷⣷⣟⣿⣾⠀⠀⠀⠀⠀⠀⠀⠀⠀⠀⠀⠀</a:t>
            </a:r>
            <a:br/>
            <a:r>
              <a:t>⠀⠀⠀⠀⠀⠀⠀⠀⠀⠀⠀⢕⡝⢕⢕⢕⣕⣷⣧⣷⣾⣿⣿⣿⣿⣿⡜⢻⠿⠟⠑⢹⣿⣿⣿⣿⣿⣿⣿⣿⣿⣿⣿⣿⣿⣿⣿⡇⢕⣇⣱⣻⣾⣿⣟⣗⣗⣗⣷⣗⣷⣞⣗⣟⡗⣷⢷⣷⣾⠀⠀⠀⠀⠀⠀⠀⠀⠀⠀⠀⠀</a:t>
            </a:r>
            <a:br/>
            <a:r>
              <a:t>⠀⠀⠀⠀⠀⠀⠀⠀⠀⠀⠀⢕⡕⢕⢕⢕⢻⣿⣿⣿⣿⣿⣿⣿⣿⣿⣧⡀⠐⠀⢀⣾⣿⣿⣿⣿⣿⣿⣿⣿⣿⣿⣿⣿⣿⣿⣿⢕⣵⣷⣷⣗⣾⣷⢷⣿⣷⡟⣳⢗⣷⣷⡕⢫⡼⢿⢟⡗⣼⠀⠀⠀⠀⠀⠀⠀⠀⠀⠀⠀⠀</a:t>
            </a:r>
            <a:br/>
            <a:r>
              <a:t>⠀⠀⠀⠀⠀⠀⠀⠀⠀⠀⠀⢜⢟⢞⢕⢕⢝⢟⢕⢟⢻⣿⣿⣿⣿⣿⣿⣿⡇⠀⠅⣿⣿⣿⣿⣿⣿⣿⣿⣿⣿⣿⣿⣿⣿⣿⣿⢕⣾⣷⣿⣟⣗⣷⣿⣵⣵⡾⢵⣼⣵⣽⣽⡼⢿⣽⡿⣿⣽⠀⠀⠀⠀⠀⠀⠀⠀⠀⠀⠀⠀</a:t>
            </a:r>
            <a:br/>
            <a:r>
              <a:t>⠀⠀⠀⠀⠀⠀⠀⠀⠀⠀⠀⡧⡹⢯⡽⡽⢿⢽⡕⢼⣿⣿⣿⣿⣿⣿⣿⣿⣷⠀⠀⢻⣿⣿⣿⣿⣿⣿⣿⡟⣿⣿⣿⣿⣿⣿⡇⢕⢕⢱⢼⣾⢷⣾⣷⣾⣷⣷⣾⣷⣾⣷⣿⣽⣵⣟⣹⣿⣽⠀⠀⠀⠀⠀⠀⠀⠀⠀⠀⠀⠀</a:t>
            </a:r>
            <a:br/>
            <a:r>
              <a:t>⠀⠀⠀⠀⠀⠀⠀⠀⠀⠀⠀⣽⢯⢕⢝⡳⢎⣱⢇⣱⣿⣿⣿⣿⣻⣿⣿⣿⣿⠀⠀⠈⢿⣿⣿⣿⣿⣿⣿⣧⣻⣿⣿⣿⣿⣿⡇⢸⢽⢽⣽⣿⣿⣿⣿⡿⣿⣿⣿⣿⣿⣿⣿⣿⣿⣿⣿⣷⣿⠀⠀⠀⠀⠀⠀⠀⠀⠀⠀⠀⠀</a:t>
            </a:r>
            <a:br/>
            <a:r>
              <a:t>⠀⠀⠀⠀⠀⠀⠀⠀⠀⠀⠀⣳⡎⣳⣱⢇⢕⢗⣺⣿⣿⣿⣿⣣⣿⣿⣿⣿⣿⠀⠀⠀⢸⣿⣿⣿⣿⣿⣿⣿⣿⣿⣿⣿⣿⣿⢕⢱⢜⢜⣹⣿⢿⣻⣿⣿⣿⣿⣿⣿⣿⣿⣿⣿⣿⣿⣿⣿⣿⠀⠀⠀⠀⠀⠀⠀⠀⠀⠀⠀⠀</a:t>
            </a:r>
            <a:br/>
            <a:r>
              <a:t>⠀⠀⠀⠀⠀⠀⠀⠀⠀⠀⠀⣿⣷⣕⣵⣱⡕⢕⣾⣿⣿⣿⣿⣿⣿⣿⣿⣿⣿⢔⠀⠀⢸⣿⣿⣿⣿⣿⣿⣿⣿⣿⣿⣿⣿⣿⢕⢕⣾⣟⣿⣿⣿⣿⣿⣿⣿⣿⣿⣿⣿⣿⣿⣿⣿⣿⣿⣿⣿⠀⠀⠀⠀⠀⠀⠀⠀⠀⠀⠀⠀</a:t>
            </a:r>
            <a:br/>
            <a:r>
              <a:t>⠀⠀⠀⠀⠀⠀⠀⠀⠀⠀⠀⣿⣿⣿⣿⣿⣾⣿⣿⣿⣿⣿⣿⣿⣿⣿⣿⣿⣿⢝⠑⠀⠕⣿⣿⣿⣿⣿⣿⣿⣿⣿⣿⣿⣿⣿⢕⣷⣳⣻⣿⣿⣿⣿⣿⣿⣿⣿⣿⣿⣿⣿⣿⣿⣿⣿⣿⣿⣿⠀⠀⠀⠀⠀⠀⠀⠀⠀⠀⠀⠀</a:t>
            </a:r>
            <a:br/>
            <a:r>
              <a:t>⠀⠀⠀⠀⠀⠀⠀⠀⠀⠀⠀⣿⣿⣿⣿⣿⣿⣿⣿⣿⣿⣿⣿⣿⣿⣿⣿⣿⣿⣵⢅⠀⠀⣿⣿⣿⣿⣿⣿⣿⣿⣿⣿⣿⣿⣿⢕⣾⣿⣿⣿⣿⣿⣿⣿⣿⣿⣿⣿⣿⣿⣿⣿⣿⣽⣿⣿⣿⣿⠀⠀⠀⠀⠀⠀⠀⠀⠀⠀⠀⠀</a:t>
            </a:r>
            <a:br/>
            <a:r>
              <a:t>⠀⠀⠀⠀⠀⠀⠀⠀⠀⠀⠀⣿⣿⣿⣿⣿⣿⣿⣿⣿⣿⣿⣿⣿⣿⣿⣿⣿⡿⣼⢇⠀⠀⣿⣿⣿⣿⣿⣿⣿⣿⣿⣿⣿⣿⣿⢕⣿⣿⣿⣿⣿⣿⣿⣿⣿⣯⣿⣝⣟⣻⣿⣿⣿⣷⣿⣿⣿⣿⠀⠀⠀⠀⠀⠀⠀⠀⠀⠀⠀⠀</a:t>
            </a:r>
            <a:br/>
            <a:r>
              <a:t>⠀⠀⠀⠀⠀⠀⠀⠀⠀⠀⠀⣿⣿⣿⣿⣿⣿⣿⣿⣿⣿⣿⣿⣿⣿⣿⣿⣿⣿⣇⢕⠀⠀⢿⣿⣿⣿⣟⡟⢝⢝⢝⢝⢝⠝⠁⠀⢱⣽⣟⣟⡟⣻⣿⣾⣾⣟⣻⣳⣷⢞⣟⢿⣿⣿⣿⣿⣿⣿⠀⠀⠀⠀⠀⠀⠀⠀⠀⠀⠀⠀</a:t>
            </a:r>
            <a:br/>
            <a:r>
              <a:t>⠀⠀⠀⠀⠀⠀⠀⠀⠀⠀⠀⣿⣿⣿⣿⣿⣿⣿⢿⣿⣿⣿⣿⣿⣿⣿⣿⣿⣿⣿⠁⠀⠀⢸⣿⣿⣿⣿⣾⣷⣷⣷⣷⣕⢔⣴⢵⢸⡿⢿⡿⢗⠙⠛⠝⢾⣿⢟⠟⠟⢻⢿⡵⢿⣿⣿⣿⣿⣿⠀⠀⠀⠀⠀⠀⠀⠀⠀⠀⠀⠀</a:t>
            </a:r>
            <a:br/>
            <a:r>
              <a:t>⠀⠀⠀⠀⠀⠀⠀⠀⠀⠀⠀⢑⢜⢑⢘⢉⢝⢅⢕⢅⢅⢝⣹⣿⣿⣿⣿⣿⣿⡟⠀⠀⢄⣼⣿⣿⣿⣕⢅⢅⢅⢅⢁⢁⢁⢁⠁⠁⠁⠀⠀⠀⠀⠀⠀⠀⠀⠀⠀⠀⠑⠁⠑⠑⢚⢙⠙⠑⠝⠀⠀⠀⠀⠀⠀⠀⠀⠀⠀⠀⠀</a:t>
            </a:r>
            <a:br/>
            <a:r>
              <a:t>⠀⠀⠀⠀⠀⠀⠀⠀⠀⠀⠀⠑⠑⢕⢅⢕⢕⢕⢕⢕⢕⢕⣿⣿⣿⣿⣿⣿⣿⢇⠀⠀⠸⠟⣿⣿⣿⣧⢕⢕⢕⢕⢕⢕⢕⢕⢕⢔⢄⢄⢄⢄⢀⢀⢀⠀⠀⠀⠀⠀⠀⠀⠀⢀⢀⢄⢕⢁⢔⠀⠀⠀⠀⠀⠀⠀⠀⠀⠀⠀⠀</a:t>
            </a:r>
            <a:br/>
            <a:r>
              <a:t>⠀⠀⠀⠀⠀⠀⠀⠀⠀⠀⠀⠐⠑⠑⠑⠑⠑⠑⠑⠑⠑⠑⠛⠛⠛⠛⠛⠛⠛⠃⠀⠀⠀⠀⠛⠛⠛⠃⠑⠑⠑⠑⠑⠑⠑⠑⠑⠑⠑⠑⠓⠃⠑⠑⠑⠑⠑⠑⠑⠑⠐⠐⠑⠑⠑⠑⠑⠑⠑⠀⠀⠀⠀⠀⠀⠀⠀⠀⠀⠀⠀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⠀⠀⠀⠀⠀⠀⠀⠀⠀⠀⠀⢱⢸⢝⢹⣜⣟⣗⢾⢕⢕⢕⢵⢕⢕⣵⣾⢿⢏⣕⣑⣑⣕⢑⢑⠕⠵⢕⣕⢕⢕⢕⢕⢕⢕⢸⢜⢕⢕⢕⡕⢱⢇⢕⢕⢕⢕⢕⡕⢕⢱⢕⢕⢕⢕⢕⢕⢕⢕⠀⠀⠀⠀⠀⠀⠀⠀⠀⠀⠀⠀</a:t>
            </a:r>
            <a:br/>
            <a:r>
              <a:t>⠀⠀⠀⠀⠀⠀⠀⠀⠀⠀⠀⣕⣗⣳⣗⣷⢾⢝⣝⢵⢕⢕⢕⣵⣿⢟⢕⢜⢝⢍⢝⢝⢝⢝⢝⢟⢟⢓⢁⢝⢳⣵⡕⢕⢕⢕⢜⢇⢕⢱⢕⡕⢕⡕⢕⣕⣳⢞⢵⣕⣕⣜⡕⡹⢪⢕⢗⢷⢕⠀⠀⠀⠀⠀⠀⠀⠀⠀⠀⠀⠀</a:t>
            </a:r>
            <a:br/>
            <a:r>
              <a:t>⠀⠀⠀⠀⠀⠀⠀⠀⠀⠀⠀⣱⡗⣾⢧⢷⡏⣹⡿⡧⢎⢱⣿⡿⢝⢕⢕⢕⢕⢕⢕⢕⢕⢔⢔⢔⢑⢕⢔⢕⢕⢜⢻⣧⡕⢑⢕⢕⢜⢕⢕⢜⢇⢕⢕⢝⢗⢗⢞⢏⢝⢝⢸⢧⡧⣼⢕⢕⢜⠀⠀⠀⠀⠀⠀⠀⠀⠀⠀⠀⠀</a:t>
            </a:r>
            <a:br/>
            <a:r>
              <a:t>⠀⠀⠀⠀⠀⠀⠀⠀⠀⠀⠀⢼⢽⢽⢝⢽⣻⡿⢷⢇⢕⣾⡿⣕⢕⢕⡕⢕⢕⢕⢕⢕⢕⢕⢕⢕⢕⢕⢕⢕⢕⢕⢕⢜⢿⡕⢕⢕⢱⡧⢕⢕⢣⣵⣼⡽⢱⡿⢗⢕⢱⢵⢕⢣⢗⢕⣵⣵⣵⠀⠀⠀⠀⠀⠀⠀⠀⠀⠀⠀⠀</a:t>
            </a:r>
            <a:br/>
            <a:r>
              <a:t>⠀⠀⠀⠀⠀⠀⠀⠀⠀⠀⠀⣗⡜⢕⡕⢏⢻⢕⢕⢕⣼⣿⣿⣿⣿⣿⡷⢜⢕⢱⣵⣮⣵⣕⣕⢱⣕⡕⢕⢕⢕⢕⢕⢕⢜⣿⡕⢕⢕⣱⢕⢕⢕⢕⢕⣵⡕⢱⢕⢕⣕⡳⢼⢱⢧⢕⡼⢕⣇⠀⠀⠀⠀⠀⠀⠀⠀⠀⠀⠀⠀</a:t>
            </a:r>
            <a:br/>
            <a:r>
              <a:t>⠀⠀⠀⠀⠀⠀⠀⠀⠀⠀⠀⢺⣗⡇⢇⢕⢜⢱⢇⢱⣿⣿⣿⣿⣟⢅⣤⣵⣾⣧⣹⣿⣿⣿⣿⣿⣿⣿⣿⣷⣿⣷⣷⣧⣵⣽⣇⢕⢇⢵⢟⢱⢕⢕⡱⢼⢱⢕⢕⢱⢎⢕⢜⢝⢽⡵⢕⢗⢜⠀⠀⠀⠀⠀⠀⠀⠀⠀⠀⠀⠀</a:t>
            </a:r>
            <a:br/>
            <a:r>
              <a:t>⠀⠀⠀⠀⠀⠀⠀⠀⠀⠀⠀⢕⢕⢱⢵⢵⢜⢕⢕⢜⣿⣿⣿⣿⣿⣿⣟⣻⣿⣿⣿⣿⣿⣿⣿⣿⣿⣿⣿⣿⣿⣿⣿⣿⣿⣿⣿⢕⢕⢝⢕⢱⢱⢕⣕⢕⢕⢱⢗⢇⡕⡕⢇⣕⣕⣕⢕⡕⣕⠀⠀⠀⠀⠀⠀⠀⠀⠀⠀⠀⠀</a:t>
            </a:r>
            <a:br/>
            <a:r>
              <a:t>⠀⠀⠀⠀⠀⠀⠀⠀⠀⠀⠀⢕⢕⢜⢕⢕⢎⢱⢕⡕⣿⣿⣿⣿⣿⣿⣿⣿⣿⣿⣿⣿⣿⣿⣿⣿⣿⣿⣿⣿⣿⣿⣿⣿⣿⣿⣿⢕⢕⢕⢕⣜⡱⡕⢕⢧⣵⢕⢗⡱⡗⡣⡕⣷⣵⢕⢕⣱⡵⠀⠀⠀⠀⠀⠀⠀⠀⠀⠀⠀⠀</a:t>
            </a:r>
            <a:br/>
            <a:r>
              <a:t>⠀⠀⠀⠀⠀⠀⠀⠀⠀⠀⠀⣕⡕⢕⢕⢕⢱⣱⣷⣵⣿⣿⣿⣿⣿⣿⢿⣿⣿⣿⠏⢿⣿⣿⣿⣿⣿⣿⣿⣿⣿⣿⣿⣿⣿⣿⡗⢕⢇⣕⣇⣗⡵⢗⣗⢗⢕⢕⢇⢇⢕⢇⢕⢕⢕⢕⢕⡕⢵⠀⠀⠀⠀⠀⠀⠀⠀⠀⠀⠀⠀</a:t>
            </a:r>
            <a:br/>
            <a:r>
              <a:t>⠀⠀⠀⠀⠀⠀⠀⠀⠀⠀⠀⢕⢕⢕⢕⢜⢷⣿⣿⣿⣿⣿⣿⣿⣿⣿⡕⢘⢉⠁⠀⣸⣿⣿⣿⣿⣿⣿⣿⣿⣿⣿⣿⣿⣿⣿⣗⢕⣕⣣⡕⣇⢱⢕⣵⢕⢱⢕⡕⢕⣕⡵⢕⢵⢕⢜⢕⢵⣼⠀⠀⠀⠀⠀⠀⠀⠀⠀⠀⠀⠀</a:t>
            </a:r>
            <a:br/>
            <a:r>
              <a:t>⠀⠀⠀⠀⠀⠀⠀⠀⠀⠀⠀⢞⢗⢗⢕⢜⢝⢝⢝⢝⣿⣿⣿⣿⣿⣿⣿⣦⢐⠀⠀⣿⣿⣿⣿⣿⣿⣿⣿⣿⣿⣿⣿⣿⣿⣿⡇⢱⣧⡕⡼⢱⢕⢵⢵⢵⢵⢵⢵⢵⢼⡵⢽⢽⢯⣽⢻⣝⣹⠀⠀⠀⠀⠀⠀⠀⠀⠀⠀⠀⠀</a:t>
            </a:r>
            <a:br/>
            <a:r>
              <a:t>⠀⠀⠀⠀⠀⠀⠀⠀⠀⠀⠀⢕⢹⢾⢝⢕⢵⣕⢕⢇⣹⣿⣿⣿⣿⣿⣿⣿⡇⠀⠀⣿⣿⣿⣿⣿⣿⣿⢿⢻⣿⣿⣿⣿⣿⣿⢕⢱⢕⢱⢵⢵⢵⡵⢼⢿⢷⢼⢝⣝⡝⢟⢹⣝⣽⣝⣹⣽⣽⠀⠀⠀⠀⠀⠀⠀⠀⠀⠀⠀⠀</a:t>
            </a:r>
            <a:br/>
            <a:r>
              <a:t>⠀⠀⠀⠀⠀⠀⠀⠀⠀⠀⠀⢱⢇⢕⢳⢗⢕⣕⢕⢕⣿⣿⣿⣿⣿⣿⣿⣿⡇⠀⠀⠸⣿⣿⣿⣿⣿⣿⣿⣕⣿⣿⣿⣿⣿⡗⢕⢕⢕⣝⣏⣟⣏⢻⣜⣿⣿⣾⣜⣳⣟⣟⣷⣞⣿⣷⣿⣷⣿⠀⠀⠀⠀⠀⠀⠀⠀⠀⠀⠀⠀</a:t>
            </a:r>
            <a:br/>
            <a:r>
              <a:t>⠀⠀⠀⠀⠀⠀⠀⠀⠀⠀⠀⢕⢕⢕⢕⢕⢎⢕⢕⣾⣿⣿⢿⣿⣿⣿⣿⣿⣿⠀⠀⠀⢹⣿⣿⣿⣿⣿⣿⣿⣿⣿⣿⣿⣿⡗⢕⢕⢕⢕⣞⣗⣜⡗⣗⣞⣳⣟⣗⣟⣷⣗⣗⣻⣿⣿⣿⢿⢾⠀⠀⠀⠀⠀⠀⠀⠀⠀⠀⠀⠀</a:t>
            </a:r>
            <a:br/>
            <a:r>
              <a:t>⠀⠀⠀⠀⠀⠀⠀⠀⠀⠀⠀⣷⣵⢱⢕⢕⢕⢱⢸⣿⣿⣿⣿⣿⣿⣿⣿⣿⣿⠄⠀⠀⢸⣿⣿⣿⣿⣿⣿⣿⣿⣿⣿⣿⣿⡇⢕⢇⢗⣗⣳⣷⣳⣷⡗⣾⣳⣷⣿⣷⣿⣯⣿⣿⣿⣿⣿⣿⣿⠀⠀⠀⠀⠀⠀⠀⠀⠀⠀⠀⠀</a:t>
            </a:r>
            <a:br/>
            <a:r>
              <a:t>⠀⠀⠀⠀⠀⠀⠀⠀⠀⠀⠀⢟⣻⣿⣿⣼⣷⣿⣿⣿⣿⣿⣿⣿⣿⣿⣿⣿⣿⢧⠀⠀⠘⣿⣿⣿⣿⣿⣿⣿⣿⣿⣿⣿⣿⡇⢕⢕⢇⢟⣿⣾⡿⡷⢿⡿⡼⢽⡿⣽⣿⣿⣿⣿⣿⣿⣿⣿⣿⠀⠀⠀⠀⠀⠀⠀⠀⠀⠀⠀⠀</a:t>
            </a:r>
            <a:br/>
            <a:r>
              <a:t>⠀⠀⠀⠀⠀⠀⠀⠀⠀⠀⠀⣿⣿⣿⣿⣿⣿⣿⣿⣷⣿⣿⣿⣿⣿⣿⣿⣿⣿⡕⠀⠀⠀⣿⣿⣿⣿⣿⣿⣿⣿⣿⣿⣿⣿⡇⢕⢿⢫⣿⣿⣿⢯⣽⢯⣽⣽⢹⡽⣯⣿⣿⣏⣕⣹⣽⣿⣿⣿⠀⠀⠀⠀⠀⠀⠀⠀⠀⠀⠀⠀</a:t>
            </a:r>
            <a:br/>
            <a:r>
              <a:t>⠀⠀⠀⠀⠀⠀⠀⠀⠀⠀⠀⣿⣿⣿⣿⣿⣿⣿⣿⣿⣿⣿⢻⣿⣿⣿⣿⣿⣿⡇⠀⠀⠀⣿⣿⣿⣿⣿⣿⣿⣿⣿⣿⣿⣿⡇⢜⣽⡿⣿⢻⣇⢟⣽⣟⣿⣎⣏⣝⣟⣟⣟⣻⣿⣿⣟⣻⣿⣿⠀⠀⠀⠀⠀⠀⠀⠀⠀⠀⠀⠀</a:t>
            </a:r>
            <a:br/>
            <a:r>
              <a:t>⠀⠀⠀⠀⠀⠀⠀⠀⠀⠀⠀⣿⣿⣿⣿⣿⣿⣿⣿⣿⣿⣿⣸⣿⣿⣿⣿⣿⣿⡕⠀⠀⠀⣿⣿⣿⣿⣿⡟⢟⢟⢟⢟⢝⠝⠁⢕⢜⣼⢞⢗⢗⣞⣷⢗⡗⢕⣗⢇⡱⢗⢧⢾⣿⣾⣿⣯⡿⣿⠀⠀⠀⠀⠀⠀⠀⠀⠀⠀⠀⠀</a:t>
            </a:r>
            <a:br/>
            <a:r>
              <a:t>⠀⠀⠀⠀⠀⠀⠀⠀⠀⠀⠀⣿⣿⣿⣿⣿⣿⣿⣿⣿⣿⣿⣿⣿⣿⣿⣿⣿⣿⣧⠀⠀⠀⣿⣿⣿⣿⣿⣷⣵⣵⣵⣕⡕⢱⡴⢕⢿⢿⢿⢧⠕⠚⠓⠇⣧⡵⠟⠃⠕⢕⣧⢼⢵⣾⣷⣷⣵⣷⠀⠀⠀⠀⠀⠀⠀⠀⠀⠀⠀⠀</a:t>
            </a:r>
            <a:br/>
            <a:r>
              <a:t>⠀⠀⠀⠀⠀⠀⠀⠀⠀⠀⠀⠙⢙⢑⢙⢙⢑⢘⢝⢙⢘⢙⢝⣿⣿⣿⣿⣿⣿⡿⢀⠀⠀⣿⣿⣿⣿⣿⡏⢍⢉⢁⢁⢁⠁⠁⠁⠁⠀⠀⠀⠀⠀⠀⠀⠀⠀⠀⠀⠐⠁⠑⠑⠑⢙⢙⠙⠙⠙⠀⠀⠀⠀⠀⠀⠀⠀⠀⠀⠀⠀</a:t>
            </a:r>
            <a:br/>
            <a:r>
              <a:t>⠀⠀⠀⠀⠀⠀⠀⠀⠀⠀⠀⠁⠑⢑⢅⢕⢅⢕⢕⢕⢕⢕⢕⣿⣿⣿⣿⣿⣿⣧⢔⢔⢔⣿⣿⣿⣿⣿⣿⢇⢕⢕⢕⢕⢕⢕⢕⢔⢄⢄⢄⢀⢀⠀⠀⠀⠀⠀⠀⠀⠀⠀⠀⠀⠀⠐⢀⢀⢐⠀⠀⠀⠀⠀⠀⠀⠀⠀⠀⠀⠀</a:t>
            </a:r>
            <a:br/>
            <a:r>
              <a:t>⠀⠀⠀⠀⠀⠀⠀⠀⠀⠀⠀⠀⠀⠑⠑⠑⠑⠑⠑⠑⠑⠑⠑⠛⠛⠛⠛⠛⠛⠛⠑⠑⠑⠘⠛⠛⠛⠛⠛⠑⠑⠑⠑⠑⠑⠑⠑⠑⠑⠑⠑⠑⠑⠑⠐⠐⠐⠐⠐⠐⠐⠐⠐⠐⠑⠑⠑⠑⠑⠀⠀⠀⠀⠀⠀⠀⠀⠀⠀⠀⠀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⠀⠀⠀⠀⠀⠀⠀⠀⠀⠀⠀⢕⢕⢕⢕⢕⣕⡗⢎⢕⢕⢕⢕⢕⢕⣵⡾⢟⢝⣕⣑⣑⣑⢑⢑⠱⠵⣕⣕⢕⢕⢕⢝⢕⢕⢕⢝⢕⢕⢕⡕⢱⢱⢕⡕⢕⢕⢕⡕⢜⢕⢕⢕⢕⣝⢻⢜⢹⢇⠀⠀⠀⠀⠀⠀⠀⠀⠀⠀⠀⠀</a:t>
            </a:r>
            <a:br/>
            <a:r>
              <a:t>⠀⠀⠀⠀⠀⠀⠀⠀⠀⠀⠀⢕⣗⣗⢗⢇⢵⢜⢕⢕⢕⢕⢕⣵⡿⢏⢕⢝⢝⢉⢝⢝⢝⢟⢟⢟⢛⠃⢌⠝⢷⣕⢕⢕⢕⢜⢝⢇⢕⢕⢕⡕⢕⢕⢕⣕⡷⢷⢷⣕⣕⡕⢕⡕⢝⢷⢱⢷⢕⠀⠀⠀⠀⠀⠀⠀⠀⠀⠀⠀⠀</a:t>
            </a:r>
            <a:br/>
            <a:r>
              <a:t>⠀⠀⠀⠀⠀⠀⠀⠀⠀⠀⠀⢕⢕⢕⢵⢕⡕⡕⢗⢕⢕⢱⣿⢟⢕⢕⢕⢕⢕⢕⢕⢕⢕⢔⢔⠀⢕⢕⢕⢕⢕⢝⢿⣕⢕⢕⢕⢜⢇⢕⢕⢕⢇⢕⢕⢝⢇⢧⢜⢝⢝⢝⢵⣕⡵⢗⢕⢎⡱⠀⠀⠀⠀⠀⠀⠀⠀⠀⠀⠀⠀</a:t>
            </a:r>
            <a:br/>
            <a:r>
              <a:t>⠀⠀⠀⠀⠀⠀⠀⠀⠀⠀⠀⢝⢹⢝⢝⢹⢱⢇⢱⢕⢱⣿⣏⢕⢕⢕⢕⢕⢕⢕⢕⢕⢕⢕⢕⢕⢕⢕⢕⢕⢕⢕⢕⢹⣷⡕⢕⢕⢵⡵⢕⢕⢵⡵⢸⢽⢵⡕⢕⢕⢕⢗⢝⢗⢇⢕⣵⣕⡱⠀⠀⠀⠀⠀⠀⠀⠀⠀⠀⠀⠀</a:t>
            </a:r>
            <a:br/>
            <a:r>
              <a:t>⠀⠀⠀⠀⠀⠀⠀⠀⠀⠀⠀⢕⢕⢕⢕⢕⡗⢕⢕⢕⣾⣿⣿⣿⣿⣿⡮⢞⡕⣱⣷⣷⣵⣕⣕⣕⣕⢕⢕⢕⢕⢕⢕⢕⢹⣧⢕⢕⢕⢵⢕⢕⢕⢕⢕⣵⣕⢕⢕⢵⢕⢷⢗⢇⢎⣕⡿⢱⣏⠀⠀⠀⠀⠀⠀⠀⠀⠀⠀⠀⠀</a:t>
            </a:r>
            <a:br/>
            <a:r>
              <a:t>⠀⠀⠀⠀⠀⠀⠀⠀⠀⠀⠀⢱⢕⢕⢕⢕⢕⢕⢕⢱⣿⣿⣿⣿⢟⢋⢅⣱⣷⡜⣿⣿⣿⣿⣿⣿⣿⣿⣷⣷⣿⣷⣷⣵⣼⣿⡇⢕⢵⢸⢧⢱⢱⢵⢵⢝⢕⢵⢵⢵⢧⢕⢝⢝⡳⢜⢳⢎⢹⠀⠀⠀⠀⠀⠀⠀⠀⠀⠀⠀⠀</a:t>
            </a:r>
            <a:br/>
            <a:r>
              <a:t>⠀⠀⠀⠀⠀⠀⠀⠀⠀⠀⠀⢕⢕⢵⢵⢕⢕⢕⢕⢜⣿⣿⣿⣿⣷⣿⡿⣿⣿⣿⣿⣿⣿⣿⣿⣿⣿⣿⣿⣿⣿⣿⣿⣿⣿⣿⡇⢕⢕⢝⢕⢹⢵⢜⣕⢕⢕⢵⢗⣗⣕⣕⣕⡗⣗⣗⣱⣗⣺⠀⠀⠀⠀⠀⠀⠀⠀⠀⠀⠀⠀</a:t>
            </a:r>
            <a:br/>
            <a:r>
              <a:t>⠀⠀⠀⠀⠀⠀⠀⠀⠀⠀⠀⢕⢕⢕⢕⢕⢕⢕⢕⢸⣿⣿⣿⣿⣿⣿⣿⣿⣿⣿⣿⣿⣿⣿⣿⣿⣿⣿⣿⣿⣿⣿⣿⣿⣿⣿⡇⢕⢇⢕⢱⣜⣷⢝⣳⣧⣵⣼⣗⣳⣗⣗⢵⣷⣷⢗⢳⣵⣵⠀⠀⠀⠀⠀⠀⠀⠀⠀⠀⠀⠀</a:t>
            </a:r>
            <a:br/>
            <a:r>
              <a:t>⠀⠀⠀⠀⠀⠀⠀⠀⠀⠀⠀⢕⢕⢕⢕⢕⣕⣱⣵⣼⣿⣿⣿⣿⣿⣿⣿⣿⣿⣿⢝⣿⣿⣿⣿⣿⣿⣿⣿⣿⣿⣿⣿⣿⣿⣿⡇⢕⢗⣗⣗⣇⣷⣗⣇⢗⢗⢳⢗⢕⢗⢕⢕⢗⢇⢜⣵⣵⢵⠀⠀⠀⠀⠀⠀⠀⠀⠀⠀⠀⠀</a:t>
            </a:r>
            <a:br/>
            <a:r>
              <a:t>⠀⠀⠀⠀⠀⠀⠀⠀⠀⠀⠀⢕⢕⢕⢕⢱⣷⣿⣿⣿⣿⣿⣿⣿⣿⣿⠘⠟⠛⠁⠀⣹⣿⣿⣿⣿⣿⣿⣿⣿⣿⣿⣿⣿⣿⣿⡇⢕⣷⣗⡗⢇⢵⢕⣵⢕⢕⢕⡵⢵⣵⡵⢼⢽⡽⢿⡼⢽⢽⠀⠀⠀⠀⠀⠀⠀⠀⠀⠀⠀⠀</a:t>
            </a:r>
            <a:br/>
            <a:r>
              <a:t>⠀⠀⠀⠀⠀⠀⠀⠀⠀⠀⠀⢜⢗⢇⢕⢕⢝⢝⢏⣽⣿⣿⣿⣿⣿⣿⣧⡑⢀⢀⢠⣿⣿⣿⣿⣿⣿⣿⣿⣿⣿⣿⣿⣿⣿⣿⡇⢸⣕⡵⡧⣵⢱⡵⢵⡵⡼⢯⢽⢽⣽⣽⣽⢿⣯⣿⣿⣽⣿⠀⠀⠀⠀⠀⠀⠀⠀⠀⠀⠀⠀</a:t>
            </a:r>
            <a:br/>
            <a:r>
              <a:t>⠀⠀⠀⠀⠀⠀⠀⠀⠀⠀⠀⢕⢱⢕⡕⢕⣗⣇⢱⣕⣿⣿⣿⣿⣿⣿⣿⣿⢀⠀⢸⣿⣿⣿⣿⣿⣿⣿⣿⣿⣿⣿⣿⣿⣿⡇⢕⢵⢕⡵⢧⢷⢵⡧⣽⣿⣼⣯⣝⣹⣻⣿⣯⣹⣏⣝⣯⣽⣿⠀⠀⠀⠀⠀⠀⠀⠀⠀⠀⠀⠀</a:t>
            </a:r>
            <a:br/>
            <a:r>
              <a:t>⠀⠀⠀⠀⠀⠀⠀⠀⠀⠀⠀⢕⢇⢕⢗⢇⢕⢕⢕⢕⣿⣿⣿⣿⣿⣿⣿⣿⡇⠀⠁⢿⣿⣿⣿⣿⣿⣯⡕⢻⣿⣿⣿⣿⣿⡇⢕⢕⢕⣹⣿⣟⣟⣿⣿⣿⣿⣿⣿⣿⣻⣿⣷⣿⣿⣷⣷⣿⣿⠀⠀⠀⠀⠀⠀⠀⠀⠀⠀⠀⠀</a:t>
            </a:r>
            <a:br/>
            <a:r>
              <a:t>⠀⠀⠀⠀⠀⠀⠀⠀⠀⠀⠀⢕⢕⢕⢕⢕⢱⢕⢱⣵⣿⣿⣿⣿⣿⣿⣿⣿⡇⠀⠀⠘⣿⣿⣿⣿⣿⣿⣿⣿⣿⣿⣿⣿⣿⡇⢕⢕⡕⣱⣟⣷⣗⣗⣗⣟⣿⣟⣗⣺⣿⣗⣾⣿⣿⣿⣿⢿⣿⠀⠀⠀⠀⠀⠀⠀⠀⠀⠀⠀⠀</a:t>
            </a:r>
            <a:br/>
            <a:r>
              <a:t>⠀⠀⠀⠀⠀⠀⠀⠀⠀⠀⠀⢵⡕⡼⢕⡜⢕⢕⢸⣿⣿⣿⣽⣿⣿⣿⣿⣿⣧⢀⠀⠀⢻⣿⣿⣿⣿⣿⣿⣿⣿⣿⣿⣿⣿⡇⢕⢗⣗⣳⣷⣷⣷⣾⣷⣿⣾⣿⣿⣿⣿⣿⣿⣿⣿⣿⣿⣿⣿⠀⠀⠀⠀⠀⠀⠀⠀⠀⠀⠀⠀</a:t>
            </a:r>
            <a:br/>
            <a:r>
              <a:t>⠀⠀⠀⠀⠀⠀⠀⠀⠀⠀⠀⢝⣕⣾⣷⣸⣵⣷⣾⣿⣿⣿⣿⣿⣿⣿⣿⣿⣿⢕⠀⢄⢸⣿⣿⣿⣿⣿⣿⣿⣿⣿⣿⣿⣿⢇⢕⢕⢕⢿⣿⣿⣿⡿⣿⢿⣿⢿⣿⣿⣿⣿⣿⣿⣿⣿⡿⣿⣿⠀⠀⠀⠀⠀⠀⠀⠀⠀⠀⠀⠀</a:t>
            </a:r>
            <a:br/>
            <a:r>
              <a:t>⠀⠀⠀⠀⠀⠀⠀⠀⠀⠀⠀⣿⣿⣿⣿⣿⣿⣿⣿⣿⣿⣿⣿⣿⣿⣿⣿⣿⣿⡕⠀⠀⢜⣿⣿⣿⣿⣿⣿⣿⣿⣿⣿⣿⣿⢕⢸⢿⢿⣿⣿⡿⣽⣽⡽⣽⣏⣿⣽⣿⣿⣿⣻⣝⣿⣿⣿⣿⣿⠀⠀⠀⠀⠀⠀⠀⠀⠀⠀⠀⠀</a:t>
            </a:r>
            <a:br/>
            <a:r>
              <a:t>⠀⠀⠀⠀⠀⠀⠀⠀⠀⠀⠀⣿⣿⣿⣿⣿⣿⣿⣿⣿⣿⡟⢿⣿⣿⣿⣿⣿⣿⡇⠀⠀⢕⣿⣿⣿⣿⣿⣿⣿⣿⣿⣿⣿⣿⢕⢸⣿⣿⣿⣿⣟⣿⣾⣿⣟⣝⣟⣟⣟⢿⣿⣿⣟⣿⣿⣿⣿⣿⠀⠀⠀⠀⠀⠀⠀⠀⠀⠀⠀⠀</a:t>
            </a:r>
            <a:br/>
            <a:r>
              <a:t>⠀⠀⠀⠀⠀⠀⠀⠀⠀⠀⠀⣿⣿⣿⣿⣿⣿⣿⣿⣿⣿⣯⣸⣿⣿⣿⣿⣿⣿⡇⠀⠀⠅⣿⣿⣿⣿⣿⣿⢟⢟⢟⢟⢏⢝⢁⢕⣝⣟⡟⢞⢳⣿⣷⢷⢗⢿⣗⢇⡕⢳⢷⣿⣿⣿⣿⣽⢿⣿⠀⠀⠀⠀⠀⠀⠀⠀⠀⠀⠀⠀</a:t>
            </a:r>
            <a:br/>
            <a:r>
              <a:t>⠀⠀⠀⠀⠀⠀⠀⠀⠀⠀⠀⣿⣿⣿⣿⣿⣿⣿⣿⣿⣿⣿⣿⣿⣿⣿⣿⣿⣿⣧⠀⠀⠄⣿⣿⣿⣿⣿⣿⣧⣵⣵⣕⢕⣴⡤⢜⡿⢿⣿⢳⠜⠚⠛⢣⣮⡞⠟⠟⠕⢷⣧⡏⢼⣿⣿⣷⣷⣷⠀⠀⠀⠀⠀⠀⠀⠀⠀⠀⠀⠀</a:t>
            </a:r>
            <a:br/>
            <a:r>
              <a:t>⠀⠀⠀⠀⠀⠀⠀⠀⠀⠀⠀⠙⠙⢙⠙⢙⢕⢙⢙⢑⢋⢙⢙⢻⣿⣿⣿⣿⣿⣿⡕⠀⠀⣿⣿⣿⣿⣿⣿⢝⢉⢉⢁⢁⠁⠁⠁⠁⠀⠀⠀⠀⠀⠀⠀⠀⠀⠀⠀⠀⠑⠁⠑⠑⢋⠙⠙⠙⠙⠀⠀⠀⠀⠀⠀⠀⠀⠀⠀⠀⠀</a:t>
            </a:r>
            <a:br/>
            <a:r>
              <a:t>⠀⠀⠀⠀⠀⠀⠀⠀⠀⠀⠀⠀⠑⠁⢔⢕⢑⢕⢕⢕⢕⢕⢕⣼⣿⣿⣿⣿⣿⣿⡅⢔⢀⢸⣿⣿⣿⣿⣿⣇⢕⢕⢕⢕⢕⢕⢕⢄⢄⢄⢄⢀⢀⠀⠀⠀⠀⠀⠀⠀⠀⠀⠀⠀⠀⢐⠀⢀⢔⠀⠀⠀⠀⠀⠀⠀⠀⠀⠀⠀⠀</a:t>
            </a:r>
            <a:br/>
            <a:r>
              <a:t>⠀⠀⠀⠀⠀⠀⠀⠀⠀⠀⠀⠀⠀⠐⠑⠑⠑⠑⠑⠑⠑⠑⠑⠛⠛⠛⠛⠛⠛⠛⠛⠑⠑⠘⠛⠛⠛⠛⠛⠛⠑⠑⠑⠑⠑⠑⠑⠑⠑⠑⠑⠑⠑⠑⠑⠐⠐⠑⠐⠐⠐⠐⠐⠑⠐⠐⠑⠑⠑⠀⠀⠀⠀⠀⠀⠀⠀⠀⠀⠀⠀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⠀⠀⠀⠀⠀⠀⠀⠀⠀⠀⠀⢕⢕⢜⢕⢕⡕⢕⢕⢵⢕⢕⢕⣕⢕⢕⢱⢝⡝⢝⢿⡿⢿⣽⢷⣿⣿⣿⣿⡿⡿⢿⣿⣿⣿⣿⣿⣿⣿⣿⣿⣿⣿⣿⣿⣿⣿⣿⢿⣿⣿⣿⣿⣿⣿⣿⣿⣿⣿⠀⠀⠀⠀⠀⠀⠀⠀⠀⠀⠀⠀</a:t>
            </a:r>
            <a:br/>
            <a:r>
              <a:t>⠀⠀⠀⠀⠀⠀⠀⠀⠀⠀⠀⢱⢧⣣⡕⢕⢕⢷⢗⢎⡕⢕⢱⢕⢇⢕⢹⢱⢎⣣⣼⢾⢿⣵⣮⣎⣗⣫⢟⢻⣿⡿⡷⡿⣿⢿⣿⣾⣿⣿⣿⣿⣿⣷⣽⣿⣿⣿⣷⣿⣿⣿⣿⣿⣿⣿⣿⣿⣿⠀⠀⠀⠀⠀⠀⠀⠀⠀⠀⠀⠀</a:t>
            </a:r>
            <a:br/>
            <a:r>
              <a:t>⠀⠀⠀⠀⠀⠀⠀⠀⠀⠀⠀⢕⢺⡧⢵⢵⢵⣕⣕⢜⢕⣇⣕⢞⢟⢟⢣⢼⢇⣕⢹⣾⣿⢏⣹⣿⣻⣯⣽⣿⡫⣟⣷⣾⣿⣿⣿⣿⣿⣿⣿⣿⣿⣿⣿⣟⣽⣿⣿⣿⣿⣿⣿⣿⣿⣿⣿⣽⢹⠀⠀⠀⠀⠀⠀⠀⠀⠀⠀⠀⠀</a:t>
            </a:r>
            <a:br/>
            <a:r>
              <a:t>⠀⠀⠀⠀⠀⠀⠀⠀⠀⠀⠀⣕⢕⢕⢕⢕⢝⢜⢻⡯⢕⢇⣕⢕⢞⣇⢕⢕⢝⢕⣱⣾⣗⣕⣹⣿⣿⣿⣿⣿⣽⣿⣿⣿⣿⣿⣿⣿⣿⣿⣿⣿⣿⣿⣿⡜⣹⣿⣿⣿⣿⣿⣿⣿⣿⣿⣿⣿⢸⠀⠀⠀⠀⠀⠀⠀⠀⠀⠀⠀⠀</a:t>
            </a:r>
            <a:br/>
            <a:r>
              <a:t>⠀⠀⠀⠀⠀⠀⠀⠀⠀⠀⠀⢝⢿⣧⣕⢕⢕⢜⢜⢯⢜⢇⡝⢕⢱⣷⢗⢕⣵⣞⢷⢟⣞⣧⡿⢗⠟⢟⢛⠛⠻⣿⣿⣿⣿⣿⣿⣿⣿⣿⣿⣿⣿⣿⣿⣿⣿⣿⣿⣿⣿⣿⣿⣿⣿⣿⣿⣿⣿⠀⠀⠀⠀⠀⠀⠀⠀⠀⠀⠀⠀</a:t>
            </a:r>
            <a:br/>
            <a:r>
              <a:t>⠀⠀⠀⠀⠀⠀⠀⠀⠀⠀⠀⢔⢔⢝⣿⣷⣕⢕⢕⢱⡝⡕⢳⢧⣿⢿⣗⣻⣯⣽⣿⣾⢽⡼⢕⢁⢙⢷⣄⢔⢁⠁⠝⣿⣿⣿⣿⣿⣿⣿⣿⣿⣿⣿⣿⠿⠟⠟⢿⣿⣿⣿⣿⣿⣿⣿⣿⣿⣿⠀⠀⠀⠀⠀⠀⠀⠀⠀⠀⠀⠀</a:t>
            </a:r>
            <a:br/>
            <a:r>
              <a:t>⠀⠀⠀⠀⠀⠀⠀⠀⠀⠀⠀⢕⢕⢕⢸⣿⣿⡕⢕⢕⢜⣣⢺⣟⣟⣟⣫⣼⣽⣷⣷⣿⣿⡕⢔⢔⢔⢁⢻⣷⡕⢔⢔⢜⣿⣿⣿⣿⣿⣿⣿⣿⣿⡿⢻⣆⢔⠕⢕⢘⣿⣿⣿⣿⣿⣿⢿⣿⣿⠀⠀⠀⠀⠀⠀⠀⠀⠀⠀⠀⠀</a:t>
            </a:r>
            <a:br/>
            <a:r>
              <a:t>⠀⠀⠀⠀⠀⠀⠀⠀⠀⠀⠀⣷⣷⣧⣵⣿⣿⣿⢕⢕⢜⣟⣟⣽⣯⣿⣿⣿⡽⣿⣿⣿⣿⢕⢕⣱⣕⣕⣸⣿⣷⢕⢕⢕⢻⣿⣿⣿⣿⣿⣿⣿⣿⡷⢰⣿⣧⢄⠔⢁⢸⣿⣿⣿⣿⣿⣸⣿⣿⠀⠀⠀⠀⠀⠀⠀⠀⠀⠀⠀⠀</a:t>
            </a:r>
            <a:br/>
            <a:r>
              <a:t>⠀⠀⠀⠀⠀⠀⠀⠀⠀⠀⠀⣿⣿⣿⣿⣿⣿⣿⢕⢕⢸⣹⣽⣿⣧⣽⣿⣷⣷⡷⣷⣿⣿⣿⣿⣿⣼⣿⣿⣿⣿⡇⢕⢕⢸⣿⣿⣿⣿⣿⣿⣿⣿⡇⢸⣿⣿⢕⢅⢑⢁⣿⣿⣿⣿⣿⣾⣿⣿⠀⠀⠀⠀⠀⠀⠀⠀⠀⠀⠀⠀</a:t>
            </a:r>
            <a:br/>
            <a:r>
              <a:t>⠀⠀⠀⠀⠀⠀⠀⠀⠀⠀⠀⣿⣿⣿⣿⣿⣿⣿⢕⢕⢕⡮⢷⢾⢧⢾⢷⢾⣷⢿⣿⣿⣿⣿⣿⣿⣿⣿⣿⣿⣿⡇⢕⢕⢹⣿⣿⣿⣿⣿⣿⣿⣿⣷⢸⣿⣿⢕⠄⠀⠅⣿⣿⣿⣿⡿⣿⣿⣿⠀⠀⠀⠀⠀⠀⠀⠀⠀⠀⠀⠀</a:t>
            </a:r>
            <a:br/>
            <a:r>
              <a:t>⠀⠀⠀⠀⠀⠀⠀⠀⠀⠀⠀⣿⣿⣿⣿⣿⣿⣿⢕⢕⢼⣿⣞⣻⣿⣿⣿⣿⣿⣿⣿⣿⣿⣿⣿⣿⣿⣿⣿⣿⣿⡿⣵⢷⣽⣿⣿⣿⣿⣿⣿⣿⣿⢇⢸⣿⣿⢕⠄⠀⠀⣿⣿⣿⣿⡇⢿⣿⣿⠀⠀⠀⠀⠀⠀⠀⠀⠀⠀⠀⠀</a:t>
            </a:r>
            <a:br/>
            <a:r>
              <a:t>⠀⠀⠀⠀⠀⠀⠀⠀⠀⠀⠀⣿⣿⣿⣿⣿⣿⡏⢕⢕⣜⣹⣿⣿⣿⣿⣿⣿⣿⣿⣿⣿⣿⣿⣿⣿⡿⣿⣿⣿⣿⣿⣾⣿⣿⣿⣿⣿⣿⣿⣿⣿⣿⡇⢸⣿⡇⢅⠀⠀⢁⣿⣿⣿⣿⡇⢸⣿⣿⠀⠀⠀⠀⠀⠀⠀⠀⠀⠀⠀⠀</a:t>
            </a:r>
            <a:br/>
            <a:r>
              <a:t>⠀⠀⠀⠀⠀⠀⠀⠀⠀⠀⠀⣿⣿⣿⣿⣿⣿⣏⢕⢕⢸⣽⣿⣿⣿⣿⣿⣿⣿⣿⣿⣿⣿⣿⣿⣿⣿⣿⣿⣿⣿⣿⣿⣿⣿⣿⣿⣿⣿⣿⣿⣿⣿⣧⢕⣿⡇⢕⢕⢕⢕⣿⣿⣿⣿⡇⢸⣿⣿⠀⠀⠀⠀⠀⠀⠀⠀⠀⠀⠀⠀</a:t>
            </a:r>
            <a:br/>
            <a:r>
              <a:t>⠀⠀⠀⠀⠀⠀⠀⠀⠀⠀⠀⣿⣿⣿⣿⣿⣿⡵⢕⢕⢱⣿⣿⣿⣿⣿⣿⣿⣿⣿⣿⣿⣿⣿⣿⣿⣯⢍⣿⣿⣿⣿⣿⣿⣿⣿⣿⣿⣿⣿⣿⣿⣿⣿⣿⣿⣷⡕⢕⢕⢱⣿⣿⣿⣿⡇⢸⣿⣿⠀⠀⠀⠀⠀⠀⠀⠀⠀⠀⠀⠀</a:t>
            </a:r>
            <a:br/>
            <a:r>
              <a:t>⠀⠀⠀⠀⠀⠀⠀⠀⠀⠀⠀⣿⣿⣿⣿⣿⣿⣟⢕⢕⣿⣿⣿⣿⣿⣿⣿⣿⣿⣿⣿⣿⣿⣿⣿⣿⣿⠕⢻⣿⣿⣿⣿⣿⣿⣿⣿⣿⣿⣿⣿⣿⣿⣿⣿⣿⣿⡗⠕⣵⣵⣿⣿⡿⠿⢕⣸⣿⣿⠀⠀⠀⠀⠀⠀⠀⠀⠀⠀⠀⠀</a:t>
            </a:r>
            <a:br/>
            <a:r>
              <a:t>⠀⠀⠀⠀⠀⠀⠀⠀⠀⠀⠀⣿⣿⣿⣿⣿⣿⣏⢕⢕⢿⣿⣿⣿⣿⣿⣿⣿⣿⣿⣿⣿⣿⣿⣿⣿⣷⢀⠁⢹⣿⣿⣿⣿⣿⣿⣿⣿⣿⣿⣿⣿⣿⣿⣿⣿⣿⣽⣿⣿⣿⣿⣿⣿⣿⣯⣿⣿⣿⠀⠀⠀⠀⠀⠀⠀⠀⠀⠀⠀⠀</a:t>
            </a:r>
            <a:br/>
            <a:r>
              <a:t>⠀⠀⠀⠀⠀⠀⠀⠀⠀⠀⠀⣿⣿⣿⢿⢿⢟⢕⢕⣕⣼⣿⣿⢟⢻⢿⢟⢻⢿⢿⢿⣿⣿⣿⣿⣿⣿⣷⠀⢕⣿⣿⣷⣷⣿⣿⣿⡿⢿⢟⣟⣻⣟⣟⣟⣟⣕⣕⣕⣕⣕⣕⣕⣕⣝⣝⣏⣹⣹⠀⠀⠀⠀⠀⠀⠀⠀⠀⠀⠀⠀</a:t>
            </a:r>
            <a:br/>
            <a:r>
              <a:t>⠀⠀⠀⠀⠀⠀⠀⠀⠀⠀⠀⣿⣿⡿⢿⢿⢿⢟⢛⢛⢝⢕⢅⢍⢕⣔⣔⣔⣕⣱⣵⣼⣿⢿⢿⣿⣿⣿⢔⠕⣿⢿⢿⢿⢿⢿⢿⢿⣿⣿⣿⣿⣿⣿⣿⣿⣿⣿⣿⣿⣿⣿⣿⣿⣿⣿⣿⣿⣿⠀⠀⠀⠀⠀⠀⠀⠀⠀⠀⠀⠀</a:t>
            </a:r>
            <a:br/>
            <a:r>
              <a:t>⠀⠀⠀⠀⠀⠀⠀⠀⠀⠀⠀⢱⣧⣷⣿⣿⣿⣷⣕⣕⣕⣱⣵⣵⣯⣷⣷⣷⢾⡿⣿⢟⢟⠕⢸⢾⢿⢟⢕⢀⣎⢵⢕⢕⢗⢗⢗⢕⢕⢕⢕⢕⢕⢕⢕⢕⣕⣱⢵⣕⣕⣜⡻⣿⣿⣿⣿⣿⣿⠀⠀⠀⠀⠀⠀⠀⠀⠀⠀⠀⠀</a:t>
            </a:r>
            <a:br/>
            <a:r>
              <a:t>⠀⠀⠀⠀⠀⠀⠀⠀⠀⠀⠀⣾⣿⡿⣿⣿⣿⣿⣿⣿⣾⣵⣷⣿⣷⣾⣿⣿⣿⣿⣿⣿⣿⡇⣰⣿⣿⣿⣧⡜⢿⣿⣿⣿⣿⣿⣿⣿⣿⣿⣿⣿⣿⣿⣿⣿⣿⣿⣿⣿⣿⣿⣿⣿⣿⣿⣿⣿⣿⠀⠀⠀⠀⠀⠀⠀⠀⠀⠀⠀⠀</a:t>
            </a:r>
            <a:br/>
            <a:r>
              <a:t>⠀⠀⠀⠀⠀⠀⠀⠀⠀⠀⠀⣿⣯⣿⣿⣿⣿⣿⣷⣷⣷⣷⣷⣷⣷⣷⣷⣷⣷⣷⣷⣦⣴⣴⣿⣷⣷⣯⣽⣽⣿⣿⣿⣿⣿⣿⣿⣿⣿⣿⣿⣿⣿⣿⣿⣿⣿⣿⣿⣿⣿⣿⣿⣿⣿⣿⣿⣿⣿⠀⠀⠀⠀⠀⠀⠀⠀⠀⠀⠀⠀</a:t>
            </a:r>
            <a:br/>
            <a:r>
              <a:t>⠀⠀⠀⠀⠀⠀⠀⠀⠀⠀⠀⢟⢟⢻⣿⣿⣿⣟⢟⢟⠝⠏⠝⠟⠟⠛⠟⠟⢟⢻⢿⢿⢿⢟⢟⢟⢟⢟⠟⠟⢿⢿⢿⢿⠿⢿⢿⢿⢿⢿⣿⣿⣿⣿⣿⣿⣿⣿⣿⣿⣿⣿⣿⣿⣿⣿⣿⣿⣿⠀⠀⠀⠀⠀⠀⠀⠀⠀⠀⠀⠀</a:t>
            </a:r>
            <a:br/>
            <a:r>
              <a:t>⠀⠀⠀⠀⠀⠀⠀⠀⠀⠀⠀⠑⠑⠑⠘⠛⠙⠙⠑⠑⠀⠀⠀⠀⠀⠀⠀⠀⠁⠑⠑⠑⠑⠑⠑⠑⠑⠑⠑⠀⠑⠑⠐⠑⠀⠑⠑⠂⠑⠑⠑⠑⠑⠘⠑⠑⠑⠑⠑⠘⠙⠙⠙⠛⠛⠛⠛⠛⠛⠀⠀⠀⠀⠀⠀⠀⠀⠀⠀⠀⠀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⠀⠀⠀⠀⠀⠀⠀⠀⠀⠀⠀⢕⢕⢕⢕⢕⣕⢇⢕⢕⢕⢕⢕⢕⣱⣵⡿⢟⣝⣕⣑⣕⡑⢑⠑⠵⢵⣕⡕⢕⢕⢸⢕⢕⢜⣕⢇⢕⢕⢱⡕⢜⢕⢕⢕⢕⢱⢕⡕⢕⢕⢕⢜⣝⣝⢯⢝⡽⢕⠀⠀⠀⠀⠀⠀⠀⠀⠀⠀⠀⠀</a:t>
            </a:r>
            <a:br/>
            <a:r>
              <a:t>⠀⠀⠀⠀⠀⠀⠀⠀⠀⠀⠀⢕⣗⢗⢇⢕⢕⢕⢇⢕⢕⢕⢕⣾⢟⢏⢕⢝⢝⢍⢍⢝⢝⢟⢟⢟⠟⠑⢝⢗⢧⣕⢕⢕⢕⢜⢞⢕⢱⢕⢕⢕⢕⢕⢕⣹⢷⢫⣗⡕⣕⣕⢸⢵⢿⣷⢾⢗⡕⠀⠀⠀⠀⠀⠀⠀⠀⠀⠀⠀⠀</a:t>
            </a:r>
            <a:br/>
            <a:r>
              <a:t>⠀⠀⠀⠀⠀⠀⠀⠀⠀⠀⠀⢕⢕⢕⢕⢕⢕⢜⢕⢕⢕⣼⣿⢟⢕⢕⢕⢕⢕⢕⢕⢕⢕⢔⢔⠐⢕⢕⢕⢕⢕⢝⢷⣕⢕⢕⢕⢕⢕⢕⢜⢕⢇⢕⢜⢝⢱⢧⢝⢝⢝⢹⢵⣧⣳⣾⢕⣟⣷⠀⠀⠀⠀⠀⠀⠀⠀⠀⠀⠀⠀</a:t>
            </a:r>
            <a:br/>
            <a:r>
              <a:t>⠀⠀⠀⠀⠀⠀⠀⠀⠀⠀⠀⢜⢝⢝⢕⢝⢕⢕⢕⢕⣼⣿⣇⡕⢕⢕⢕⢕⢕⢕⢕⢕⢕⢕⢕⢕⢕⢕⢕⢕⢕⢕⢜⢻⣧⢕⢕⢇⢵⢕⢕⡕⢵⣇⡜⣵⣵⢇⢜⢕⢸⢝⢵⢞⢇⣱⣵⣵⣵⠀⠀⠀⠀⠀⠀⠀⠀⠀⠀⠀⠀</a:t>
            </a:r>
            <a:br/>
            <a:r>
              <a:t>⠀⠀⠀⠀⠀⠀⠀⠀⠀⠀⠀⢕⢕⢕⢇⢕⢕⢕⢕⢱⣿⣿⣿⣿⣿⣿⣳⢗⢷⣵⣷⣵⣱⣕⣕⣱⣕⢕⢕⢕⢕⢕⢕⢕⢿⣇⢕⢕⢕⡵⢕⢕⢕⢇⢸⣕⢕⡱⢕⢕⢕⢧⢽⢞⣝⣹⢿⣿⣽⠀⠀⠀⠀⠀⠀⠀⠀⠀⠀⠀⠀</a:t>
            </a:r>
            <a:br/>
            <a:r>
              <a:t>⠀⠀⠀⠀⠀⠀⠀⠀⠀⠀⠀⢇⢇⢕⢕⢕⢕⢱⢕⣼⣿⣿⣿⣿⡿⠏⢞⣼⣕⢹⣿⣿⣿⣿⣿⣿⣿⣿⣷⣷⣷⣷⣷⣧⣸⣿⢕⢕⢕⢷⢵⢱⢕⡱⢵⢽⢵⢱⢕⢼⢽⢳⢝⢕⢳⢗⢾⣎⢝⠀⠀⠀⠀⠀⠀⠀⠀⠀⠀⠀⠀</a:t>
            </a:r>
            <a:br/>
            <a:r>
              <a:t>⠀⠀⠀⠀⠀⠀⠀⠀⠀⠀⠀⢕⢱⢵⢵⢕⢕⢜⢕⣹⣿⣿⣿⣿⣷⣷⣿⣿⣿⣷⣿⣿⣿⣿⣿⣿⣿⣿⣿⣿⣿⣿⣿⣿⣿⣿⡇⢕⢕⢝⢝⢵⢵⢜⢕⢕⢕⢷⢗⢗⣕⣕⣇⣗⣗⣗⣗⣗⣾⠀⠀⠀⠀⠀⠀⠀⠀⠀⠀⠀⠀</a:t>
            </a:r>
            <a:br/>
            <a:r>
              <a:t>⠀⠀⠀⠀⠀⠀⠀⠀⠀⠀⠀⢕⢕⢕⢕⢕⢕⢕⢕⣻⣿⣿⣿⣿⣿⣿⣾⣿⣿⣿⣿⣿⣿⣿⣿⣿⣿⣿⣿⣿⣿⣿⣿⣿⣿⣿⡕⢕⢇⢕⣱⣧⣵⣗⣳⣵⣵⣷⢗⣳⣗⣗⣷⣧⡗⢗⢳⣯⣳⠀⠀⠀⠀⠀⠀⠀⠀⠀⠀⠀⠀</a:t>
            </a:r>
            <a:br/>
            <a:r>
              <a:t>⠀⠀⠀⠀⠀⠀⠀⠀⠀⠀⠀⢕⢕⢕⢕⢕⣕⣕⣵⣼⣿⣿⣿⣿⣿⣿⣿⣿⣿⣿⢟⣿⣿⣿⣿⣿⣿⣿⣿⣿⣿⣿⣿⣿⣿⣿⡇⢕⣗⣗⣞⣳⣷⣞⣗⢗⢇⢵⢗⢗⢞⡇⢸⢕⢕⢧⣼⣸⢳⠀⠀⠀⠀⠀⠀⠀⠀⠀⠀⠀⠀</a:t>
            </a:r>
            <a:br/>
            <a:r>
              <a:t>⠀⠀⠀⠀⠀⠀⠀⠀⠀⠀⠀⢕⢕⢕⢕⢵⣾⣿⣿⣿⣿⣿⣿⣿⣿⣿⢝⠿⠟⠋⠀⣿⣿⣿⣿⣿⣿⣿⣿⣿⣿⣿⣿⣿⣿⣿⡇⢱⣷⣷⢇⡧⢷⢵⣧⢕⡵⢵⢵⡵⣵⡧⢽⢽⢝⢯⡼⣯⢾⠀⠀⠀⠀⠀⠀⠀⠀⠀⠀⠀⠀</a:t>
            </a:r>
            <a:br/>
            <a:r>
              <a:t>⠀⠀⠀⠀⠀⠀⠀⠀⠀⠀⠀⢕⢗⢕⢕⢝⢹⢝⢟⣿⣿⣿⣿⣿⣿⣿⣔⢕⢀⢄⢰⣿⣿⣿⣿⣿⣿⣿⣿⣿⣿⣿⣿⣿⣿⣿⢕⣾⣿⣽⡷⣵⣵⢽⢵⣵⣽⢯⢽⣽⣯⣽⣽⣯⣽⣿⣿⣯⣿⠀⠀⠀⠀⠀⠀⠀⠀⠀⠀⠀⠀</a:t>
            </a:r>
            <a:br/>
            <a:r>
              <a:t>⠀⠀⠀⠀⠀⠀⠀⠀⠀⠀⠀⢕⡕⣇⢕⢇⣇⣕⣵⣸⣿⣿⣿⣿⣿⣿⣿⣇⠁⠑⣸⣿⣿⣿⣿⣿⣿⣿⣿⣿⣿⣿⣿⣿⣿⡇⢱⢵⣵⢵⢷⢷⣷⣮⣿⣿⣿⣿⣽⣿⣿⣿⣿⣯⣟⣻⣽⣿⣿⠀⠀⠀⠀⠀⠀⠀⠀⠀⠀⠀⠀</a:t>
            </a:r>
            <a:br/>
            <a:r>
              <a:t>⠀⠀⠀⠀⠀⠀⠀⠀⠀⠀⠀⢕⢕⢗⢗⢕⢕⢕⢕⢸⣿⣿⣿⣿⣿⣿⣿⣿⠀⠀⠸⣿⣿⣿⣿⣿⣿⣿⣿⣿⣿⣿⣿⣿⣿⢕⢱⢝⢜⣽⣿⣿⣿⣿⣿⣿⣿⣿⣿⣿⣿⣿⣿⣿⣿⣿⣿⣿⣿⠀⠀⠀⠀⠀⠀⠀⠀⠀⠀⠀⠀</a:t>
            </a:r>
            <a:br/>
            <a:r>
              <a:t>⠀⠀⠀⠀⠀⠀⠀⠀⠀⠀⠀⢕⢕⢕⢕⢕⢹⢕⢕⣼⣿⣿⣿⣿⣿⣿⣿⣿⡄⠀⠀⢹⣿⣿⣿⣿⣿⣷⢹⣿⣿⣿⣿⣿⣿⢇⢱⣕⣞⣻⣿⣿⣿⣿⣿⣿⣿⣿⣿⣿⣿⣿⣿⣿⣿⣿⣿⣿⣿⠀⠀⠀⠀⠀⠀⠀⠀⠀⠀⠀⠀</a:t>
            </a:r>
            <a:br/>
            <a:r>
              <a:t>⠀⠀⠀⠀⠀⠀⠀⠀⠀⠀⠀⢵⢕⢕⢕⡕⢕⢕⣸⣿⣿⣿⢻⣿⣿⣿⣿⣿⡇⠀⠀⠀⣿⣿⣿⣿⣿⣿⣿⣿⣿⣿⣿⣿⣿⢕⢕⣗⣞⣿⣿⣿⣿⣿⣿⣿⣿⣿⣿⣿⣿⣿⣿⣿⣿⣿⣿⣿⣿⠀⠀⠀⠀⠀⠀⠀⠀⠀⠀⠀⠀</a:t>
            </a:r>
            <a:br/>
            <a:r>
              <a:t>⠀⠀⠀⠀⠀⠀⠀⠀⠀⠀⠀⣞⣳⣷⣇⣵⣷⣷⣺⣿⣿⣿⣿⣿⣿⣿⣿⣿⣷⢔⠀⢀⢿⣿⣿⣿⣿⣿⣿⣿⣿⣿⣿⣿⣿⢕⢼⢜⢸⣿⣿⣿⣿⣿⣿⣿⣿⣿⣿⣿⣿⣿⣿⣿⣿⣿⣿⣿⣿⠀⠀⠀⠀⠀⠀⠀⠀⠀⠀⠀⠀</a:t>
            </a:r>
            <a:br/>
            <a:r>
              <a:t>⠀⠀⠀⠀⠀⠀⠀⠀⠀⠀⠀⣿⣿⣿⣿⣿⣿⣿⣿⣿⣿⣿⣿⣿⣿⣿⣿⣿⣿⠈⠁⠁⢸⣿⣿⣿⣿⣿⣿⣿⣿⣿⣿⣿⣿⢕⣾⣿⣿⣿⣿⣿⣽⣿⣿⣿⣿⣿⣿⣿⣿⣿⣿⣿⣿⣿⣿⣿⣿⠀⠀⠀⠀⠀⠀⠀⠀⠀⠀⠀⠀</a:t>
            </a:r>
            <a:br/>
            <a:r>
              <a:t>⠀⠀⠀⠀⠀⠀⠀⠀⠀⠀⠀⣿⣿⣿⣿⣿⣿⣿⣿⣿⣿⡿⢿⣿⣿⣿⣿⣿⣿⡇⠀⠀⢸⣿⣿⣿⣿⣿⣿⣿⣿⣿⣿⣿⣿⢕⣻⣿⣿⣿⣿⣿⣿⣿⣿⣿⣿⣟⣻⣿⣿⣿⣿⣿⣿⣿⣿⣿⣿⠀⠀⠀⠀⠀⠀⠀⠀⠀⠀⠀⠀</a:t>
            </a:r>
            <a:br/>
            <a:r>
              <a:t>⠀⠀⠀⠀⠀⠀⠀⠀⠀⠀⠀⣿⣿⣿⣿⣿⣿⣿⣿⣿⣿⡯⢜⣿⣿⣿⣿⣿⣿⡇⠀⠀⢜⣿⣿⣿⣿⣿⣿⡿⢟⢟⢟⢏⢕⢕⢸⣽⣟⡟⢿⢿⣿⣷⣷⡟⣿⣿⣷⡿⡳⣿⣿⣿⣿⣿⣿⣿⣿⠀⠀⠀⠀⠀⠀⠀⠀⠀⠀⠀⠀</a:t>
            </a:r>
            <a:br/>
            <a:r>
              <a:t>⠀⠀⠀⠀⠀⠀⠀⠀⠀⠀⠀⣿⣿⣿⣿⣿⣿⣿⣿⣿⣿⣿⣿⣿⣿⣿⣿⣿⣿⣇⠀⠀⠀⣿⣿⣿⣿⣿⣿⣧⣷⣵⣵⢰⣴⡥⢸⢿⣿⣿⡧⠟⠟⠟⢿⣷⢟⠟⠟⢻⣿⡵⢯⣿⣿⣿⣿⣿⣷⠀⠀⠀⠀⠀⠀⠀⠀⠀⠀⠀⠀</a:t>
            </a:r>
            <a:br/>
            <a:r>
              <a:t>⠀⠀⠀⠀⠀⠀⠀⠀⠀⠀⠀⠙⠝⠝⠛⠋⠙⢙⢙⠙⢛⢙⢙⢹⣿⣿⣿⣿⣿⣿⡇⠀⠀⢸⣿⣿⣿⣿⣿⡏⢙⢉⢁⠁⠉⠘⢁⠑⠁⠁⠀⠀⠀⠀⠀⠀⠀⠀⠐⠑⠘⠑⠑⠘⢙⠙⠙⠙⠙⠀⠀⠀⠀⠀⠀⠀⠀⠀⠀⠀⠀</a:t>
            </a:r>
            <a:br/>
            <a:r>
              <a:t>⠀⠀⠀⠀⠀⠀⠀⠀⠀⠀⠀⠀⠀⠕⢔⢅⢑⢕⢕⢕⢕⢕⢕⢸⣿⣿⣿⣿⣿⣿⡇⢕⢀⢜⣿⣿⣿⣿⣿⣿⢇⢕⢕⡕⢕⢕⢔⢔⢄⢄⢄⢀⢀⠀⠀⠀⠀⠀⠀⠀⠀⠀⠀⠅⢐⢐⢐⢕⢕⠀⠀⠀⠀⠀⠀⠀⠀⠀⠀⠀⠀</a:t>
            </a:r>
            <a:br/>
            <a:r>
              <a:t>⠀⠀⠀⠀⠀⠀⠀⠀⠀⠀⠀⠀⠀⠀⠐⠑⠑⠑⠑⠑⠑⠑⠑⠘⠛⠛⠛⠛⠛⠛⠃⠃⠑⠐⠛⠛⠛⠛⠛⠛⠑⠑⠑⠑⠑⠑⠑⠑⠑⠑⠑⠑⠑⠑⠑⠑⠑⠐⠐⠑⠑⠑⠑⠑⠑⠑⠑⠑⠑⠀⠀⠀⠀⠀⠀⠀⠀⠀⠀⠀⠀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⠀⠀⠀⠀⠀⠀⠀⠀⠀⠀⠀⢕⢕⢕⣕⣕⡗⢎⢕⢜⢝⢕⢎⢕⣼⣿⢟⢏⣕⣕⣑⡕⢕⠑⠱⠵⢕⣕⢑⢜⢝⢻⣹⣯⣿⣿⣿⢿⣿⣿⣿⡿⡟⢞⡟⣕⢸⣼⢽⢽⢽⡏⣿⣟⣻⢿⣿⣿⣿⠀⠀⠀⠀⠀⠀⠀⠀⠀⠀⠀⠀</a:t>
            </a:r>
            <a:br/>
            <a:r>
              <a:t>⠀⠀⠀⠀⠀⠀⠀⠀⠀⠀⠀⢕⢗⢗⢇⢱⢝⡕⢇⢕⢕⢕⣵⣿⢟⢕⢜⢝⢍⢝⢝⢝⢟⢟⢟⢛⠇⢌⢝⢳⣵⡔⢕⢜⢝⡻⢟⢫⣿⡏⣝⣱⡕⢸⣝⣿⢿⣿⣏⣱⣺⣻⣿⢿⢿⡿⣿⣿⣾⠀⠀⠀⠀⠀⠀⠀⠀⠀⠀⠀⠀</a:t>
            </a:r>
            <a:br/>
            <a:r>
              <a:t>⠀⠀⠀⠀⠀⠀⠀⠀⠀⠀⠀⢕⢱⢕⣱⡜⡱⢷⢕⢇⢱⣾⡿⢕⢕⢕⢕⢕⢕⢕⢕⢕⢕⢔⢔⢁⢕⢕⢕⢕⢜⢻⣧⡕⢕⢱⡝⢟⢕⢗⢻⣿⣗⣗⣟⡻⡾⢾⢟⡟⣟⣯⣷⣾⣿⡟⣟⣗⣷⠀⠀⠀⠀⠀⠀⠀⠀⠀⠀⠀⠀</a:t>
            </a:r>
            <a:br/>
            <a:r>
              <a:t>⠀⠀⠀⠀⠀⠀⠀⠀⠀⠀⠀⢜⢽⢝⢹⣕⢕⢧⢕⢱⣾⡟⣕⢕⢕⢕⢕⢕⢕⢕⢕⢕⢕⢕⢕⢕⢕⢕⢕⢕⢕⢕⠜⢿⡕⢕⢜⢸⢽⢜⢕⣵⣾⣽⡿⣿⣿⢞⡟⢿⢿⢻⡷⢷⢧⣵⣽⣵⣿⠀⠀⠀⠀⠀⠀⠀⠀⠀⠀⠀⠀</a:t>
            </a:r>
            <a:br/>
            <a:r>
              <a:t>⠀⠀⠀⠀⠀⠀⠀⠀⠀⠀⠀⢕⢕⢕⢇⢗⢕⢕⢕⣼⣿⣿⣿⣿⣿⢟⣗⢷⢵⣷⣧⣗⣕⣕⡕⣕⣕⢕⢕⢕⢕⢕⢕⢜⣿⡕⢕⢕⣵⡧⢕⢇⢇⢕⣫⡕⡱⢵⡝⢸⣾⢿⢾⣿⣯⣿⣿⣿⣽⠀⠀⠀⠀⠀⠀⠀⠀⠀⠀⠀⠀</a:t>
            </a:r>
            <a:br/>
            <a:r>
              <a:t>⠀⠀⠀⠀⠀⠀⠀⠀⠀⠀⠀⢕⢕⢕⢕⢕⢕⢕⢱⣿⣿⣿⣿⣿⡿⠟⢕⣇⡑⢹⣿⣿⣿⣿⣿⣿⣿⣷⣷⣷⣷⣧⣷⣵⣿⣧⢕⢕⢕⢷⡕⢸⢕⢜⢝⢱⢽⢸⢼⢿⡿⢹⢝⣻⣿⢿⢿⣏⣟⠀⠀⠀⠀⠀⠀⠀⠀⠀⠀⠀⠀</a:t>
            </a:r>
            <a:br/>
            <a:r>
              <a:t>⠀⠀⠀⠀⠀⠀⠀⠀⠀⠀⠀⢕⢼⢵⢕⢕⢕⢕⢕⣿⣿⣿⣿⣵⣴⣵⣵⣿⣷⣼⣿⣿⣿⣿⣿⣿⣿⣿⣿⣿⣿⣿⣿⣿⣿⣿⢕⢕⢕⢕⢜⢕⢕⣕⢕⢕⢱⡷⢗⣕⣕⣗⣗⣗⣗⣗⣞⣷⣿⠀⠀⠀⠀⠀⠀⠀⠀⠀⠀⠀⠀</a:t>
            </a:r>
            <a:br/>
            <a:r>
              <a:t>⠀⠀⠀⠀⠀⠀⠀⠀⠀⠀⠀⢕⢕⢕⢕⢕⢕⢕⢜⣿⣿⣿⣿⣿⣿⣯⣿⣷⣿⣿⣿⣿⣿⣿⣿⣿⣿⣿⣿⣿⣿⣿⣿⣿⣿⣿⢕⢕⡇⢕⣷⣷⣵⣱⣧⣵⣵⣷⣗⣗⣳⣷⣷⣷⡗⣳⣿⣷⣿⠀⠀⠀⠀⠀⠀⠀⠀⠀⠀⠀⠀</a:t>
            </a:r>
            <a:br/>
            <a:r>
              <a:t>⠀⠀⠀⠀⠀⠀⠀⠀⠀⠀⠀⢕⢕⢕⢕⢱⣕⣵⣵⣿⣿⣿⣿⣿⣿⣿⣿⣟⣹⣿⢻⣿⣿⣿⣿⣿⣿⣿⣿⣿⣿⣿⣿⣿⣿⣿⢕⢗⣗⣗⣟⣵⣷⣗⣗⢗⡳⣗⢳⢕⢳⢜⡇⢹⡟⢷⣽⣿⣻⠀⠀⠀⠀⠀⠀⠀⠀⠀⠀⠀⠀</a:t>
            </a:r>
            <a:br/>
            <a:r>
              <a:t>⠀⠀⠀⠀⠀⠀⠀⠀⠀⠀⠀⢕⢕⢕⢜⣼⣿⣿⣿⣿⣿⣿⣿⣿⣿⣿⢻⢿⠟⠃⠀⣿⣿⣿⣿⣿⣿⣿⣿⣿⣿⣿⣿⣿⣿⣟⢕⣷⣷⣗⣗⣵⡧⣾⡵⢵⢷⣧⢵⣽⣽⡽⣿⢿⢿⣯⢿⣿⢿⠀⠀⠀⠀⠀⠀⠀⠀⠀⠀⠀⠀</a:t>
            </a:r>
            <a:br/>
            <a:r>
              <a:t>⠀⠀⠀⠀⠀⠀⠀⠀⠀⠀⠀⢕⢗⢕⢕⢝⢝⢹⢹⣿⣿⣿⣿⣿⣿⣿⡄⢔⢀⢀⣴⣿⣿⣿⣿⣿⣿⣿⣿⣿⣿⣿⣿⣿⣿⡗⢱⣿⣽⣿⢷⣵⣼⢿⣽⣽⣿⣽⣽⣽⣿⣯⣿⣿⣽⣿⣿⣿⣿⠀⠀⠀⠀⠀⠀⠀⠀⠀⠀⠀⠀</a:t>
            </a:r>
            <a:br/>
            <a:r>
              <a:t>⠀⠀⠀⠀⠀⠀⠀⠀⠀⠀⠀⢱⡗⣇⢗⡕⣇⡕⣇⢻⣿⣿⣿⣿⣿⣿⣷⡅⠁⠑⣿⣿⣿⣿⣿⣿⣿⣿⣿⣿⣿⣿⣿⣿⣿⢕⢱⢵⣵⣷⣷⣷⣷⣯⣿⣿⣿⣿⣿⣿⣿⣿⣿⣿⣟⣯⣿⣿⣿⠀⠀⠀⠀⠀⠀⠀⠀⠀⠀⠀⠀</a:t>
            </a:r>
            <a:br/>
            <a:r>
              <a:t>⠀⠀⠀⠀⠀⠀⠀⠀⠀⠀⠀⢕⢕⢗⢕⢕⡕⢕⢕⣿⣿⣿⣷⢝⣿⣿⣿⡇⠀⠀⢻⣿⣿⣿⣿⣿⣿⣿⣿⣿⣿⣿⣿⣿⡟⢕⡼⢞⣸⣿⣿⣿⣿⣿⣿⣿⣿⣿⣿⣿⣿⣿⣿⣿⣿⣿⣿⣿⣿⠀⠀⠀⠀⠀⠀⠀⠀⠀⠀⠀⠀</a:t>
            </a:r>
            <a:br/>
            <a:r>
              <a:t>⠀⠀⠀⠀⠀⠀⠀⠀⠀⠀⠀⢕⢕⢵⢕⢜⢕⢕⢕⣾⣿⣿⣿⣷⣿⣿⣿⣷⠀⠀⠈⢻⣿⣿⣿⣿⡿⣿⣿⣿⣿⣿⣿⣿⡇⢕⣷⣷⣿⣿⣿⣿⣿⣿⣿⣿⣿⣿⣿⣿⣿⣿⣿⣿⣿⣿⣿⣿⣿⠀⠀⠀⠀⠀⠀⠀⠀⠀⠀⠀⠀</a:t>
            </a:r>
            <a:br/>
            <a:r>
              <a:t>⠀⠀⠀⠀⠀⠀⠀⠀⠀⠀⠀⢕⢜⡕⢕⢕⢕⢕⢸⣿⣿⣿⣿⣿⣿⣿⣿⣿⢀⠀⠀⢱⣿⣿⣿⣿⣷⣿⣿⣿⣿⣿⣿⣿⡗⢕⣷⣿⣿⣿⣿⣿⣿⣿⣿⣿⣿⣿⣿⣿⣿⣿⣿⣿⣿⣿⣿⣿⣿⠀⠀⠀⠀⠀⠀⠀⠀⠀⠀⠀⠀</a:t>
            </a:r>
            <a:br/>
            <a:r>
              <a:t>⠀⠀⠀⠀⠀⠀⠀⠀⠀⠀⠀⢺⣾⣷⣸⣷⣾⣾⣸⣿⣿⣿⣵⣿⣿⣿⣿⣿⡇⠀⠀⠀⣿⣿⣿⣿⣿⣿⣿⣿⣿⣿⣿⣿⡗⢕⣯⡿⢿⣿⣿⣿⣿⣿⣿⣿⣿⣿⣿⣿⣿⣿⣿⣿⣿⣿⣿⣿⣿⠀⠀⠀⠀⠀⠀⠀⠀⠀⠀⠀⠀</a:t>
            </a:r>
            <a:br/>
            <a:r>
              <a:t>⠀⠀⠀⠀⠀⠀⠀⠀⠀⠀⠀⣿⣿⣿⣿⣿⣿⣿⣧⣿⣿⣿⣿⣿⣿⣿⣿⣿⣧⠀⠂⠀⢿⣿⣿⣿⣿⣿⣿⣿⣿⣿⣿⣿⡗⢕⣿⣿⣿⣿⣿⣿⣽⣿⣿⣿⣿⣿⣿⣿⣿⣿⣿⣿⣿⣿⣿⣿⣿⠀⠀⠀⠀⠀⠀⠀⠀⠀⠀⠀⠀</a:t>
            </a:r>
            <a:br/>
            <a:r>
              <a:t>⠀⠀⠀⠀⠀⠀⠀⠀⠀⠀⠀⣿⣿⣿⣿⣿⣿⣿⣿⣿⣿⢿⢿⢿⣿⣿⣿⣿⣿⡄⠀⠀⢸⣿⣿⣿⣿⣿⣿⣿⣿⣿⣿⣿⡗⢕⣿⣿⣿⣿⣿⣿⣿⣿⣿⣿⣟⣟⣿⣻⣿⣿⣿⣿⣿⣿⣿⣿⣿⠀⠀⠀⠀⠀⠀⠀⠀⠀⠀⠀⠀</a:t>
            </a:r>
            <a:br/>
            <a:r>
              <a:t>⠀⠀⠀⠀⠀⠀⠀⠀⠀⠀⠀⣿⣿⣿⣿⣿⣿⣿⣿⣿⣿⡏⢳⣿⣿⣿⣿⣿⣿⡇⠀⠀⠜⣿⣿⣿⣿⣿⣿⡿⢟⢟⢟⢝⠅⢁⣝⣿⣟⢻⡿⣿⣿⣷⣿⢻⣿⣿⣷⣿⡿⣿⣿⣿⣿⣿⣿⣿⡿⠀⠀⠀⠀⠀⠀⠀⠀⠀⠀⠀⠀</a:t>
            </a:r>
            <a:br/>
            <a:r>
              <a:t>⠀⠀⠀⠀⠀⠀⠀⠀⠀⠀⠀⣿⣿⣿⣿⣿⣿⣿⣿⣿⣿⣿⣿⣿⣿⣿⣿⣿⣿⡇⠀⠀⠀⢻⣿⣿⣿⣿⣿⣷⣵⣵⡕⢱⣤⢵⣿⢿⣿⡟⢗⠟⠟⠻⣾⣿⢟⠟⠟⢿⣿⣼⢿⣿⣿⣿⣿⣿⡷⠀⠀⠀⠀⠀⠀⠀⠀⠀⠀⠀⠀</a:t>
            </a:r>
            <a:br/>
            <a:r>
              <a:t>⠀⠀⠀⠀⠀⠀⠀⠀⠀⠀⠀⠟⠝⠟⠟⠏⠝⢏⠝⢝⢟⢙⢛⢻⣿⣿⣿⣿⣿⣿⡔⠀⠀⠜⣿⣿⣿⣿⣿⣿⢝⢙⢙⠙⠙⠑⠑⠁⠁⠁⠀⠀⠀⠀⠁⠁⠁⠀⠐⠑⠙⠑⠑⢙⢛⠙⠙⠙⠑⠀⠀⠀⠀⠀⠀⠀⠀⠀⠀⠀⠀</a:t>
            </a:r>
            <a:br/>
            <a:r>
              <a:t>⠀⠀⠀⠀⠀⠀⠀⠀⠀⠀⠀⠀⠑⠐⠕⢕⢐⢕⢕⢕⢕⢕⢕⢸⣿⣿⣿⣿⣿⣿⡇⢔⢄⠀⢻⣿⣿⣿⣿⣿⡷⢕⢧⡕⢕⢕⢔⢄⢄⢄⢀⢀⢀⠀⠀⠀⠀⠀⠀⠀⢀⢀⢀⢕⢕⢔⢔⢕⢕⠀⠀⠀⠀⠀⠀⠀⠀⠀⠀⠀⠀</a:t>
            </a:r>
            <a:br/>
            <a:r>
              <a:t>⠀⠀⠀⠀⠀⠀⠀⠀⠀⠀⠀⠀⠀⠀⠐⠐⠑⠑⠑⠑⠑⠑⠑⠑⠛⠛⠛⠛⠛⠛⠃⠑⠑⠀⠘⠛⠛⠛⠛⠛⠋⠃⠑⠑⠑⠑⠑⠑⠑⠓⠑⠑⠑⠑⠑⠑⠐⠐⠑⠑⠐⠑⠑⠑⠑⠑⠑⠑⠑⠀⠀⠀⠀⠀⠀⠀⠀⠀⠀⠀⠀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⠀⠀⠀⠀⠀⠀⠀⠀⠀⠀⠀⣿⣿⣿⣿⣿⣿⣿⣿⣿⣿⣿⣿⣿⣿⡿⢟⣝⡕⢕⢕⠕⠑⠱⠵⢕⣕⢕⢜⢝⢿⣿⣿⣿⣿⣿⣿⣿⣿⣿⣿⣿⢻⣿⣟⣾⣿⣿⣽⣿⣟⣿⣿⣿⣿⣿⣿⣿⣿⠀⠀⠀⠀⠀⠀⠀⠀⠀⠀⠀⠀</a:t>
            </a:r>
            <a:br/>
            <a:r>
              <a:t>⠀⠀⠀⠀⠀⠀⠀⠀⠀⠀⠀⣿⣿⣿⣿⣿⣿⣿⣿⣿⣻⣿⣿⢿⢝⢕⢝⢝⢙⢟⢟⢟⢟⢟⢟⢇⢈⢝⢳⣵⡕⢜⢻⣿⣿⣿⣿⣿⣿⣿⣿⣿⣾⣿⣿⣿⣿⣿⣿⣿⣿⣿⣿⣿⣿⣿⣿⣿⣿⠀⠀⠀⠀⠀⠀⠀⠀⠀⠀⠀⠀</a:t>
            </a:r>
            <a:br/>
            <a:r>
              <a:t>⠀⠀⠀⠀⠀⠀⠀⠀⠀⠀⠀⣿⣿⣿⣿⣿⣿⣿⣿⣿⣿⣿⢏⢕⢕⢕⢕⢕⢕⢕⢕⢕⢕⢕⢕⢕⢕⢕⢕⢜⢻⣧⡕⢜⢿⣿⣿⣿⣿⣿⣿⣿⣿⣿⣿⣿⣿⣿⣿⣿⣿⣿⣿⣿⣿⣿⣿⣿⣿⠀⠀⠀⠀⠀⠀⠀⠀⠀⠀⠀⠀</a:t>
            </a:r>
            <a:br/>
            <a:r>
              <a:t>⠀⠀⠀⠀⠀⠀⠀⠀⠀⠀⠀⣿⣿⣿⣿⣿⣿⣿⣿⣿⣿⡕⢕⢕⢕⢕⢕⢕⢕⢕⢕⢕⢕⢕⢕⢕⢕⢕⢕⢕⢕⢜⢿⣇⢕⣿⣿⣿⣿⣿⣿⣿⣿⣿⣿⣿⣿⣿⣿⣿⣿⣿⣿⣿⣿⣿⣿⣿⣿⠀⠀⠀⠀⠀⠀⠀⠀⠀⠀⠀⠀</a:t>
            </a:r>
            <a:br/>
            <a:r>
              <a:t>⠀⠀⠀⠀⠀⠀⠀⠀⠀⠀⠀⣿⣾⣿⣿⣷⣿⣻⣿⣿⣿⣿⣿⣿⡾⢿⡷⢵⣷⣧⣇⣕⣕⢕⣕⡕⢕⢕⢕⢕⢕⢕⢝⣿⡇⢜⣿⣿⣿⣿⣿⣿⣿⣿⣿⣿⣿⣿⣿⣿⣿⣿⣿⣿⣿⣿⣿⣿⣿⠀⠀⠀⠀⠀⠀⠀⠀⠀⠀⠀⠀</a:t>
            </a:r>
            <a:br/>
            <a:r>
              <a:t>⠀⠀⠀⠀⠀⠀⠀⠀⠀⠀⠀⣿⣿⣯⣽⣿⣿⣿⣿⣿⣿⣿⣿⣿⢟⢝⢇⡑⠙⣿⣿⣿⣿⣿⣿⣿⣷⣷⣾⣷⣷⣵⣕⣼⣿⢕⢿⣿⣿⣿⣿⣿⣿⣿⣿⣿⣿⣿⣿⣿⣿⣿⣿⣿⣿⣿⣿⣿⣿⠀⠀⠀⠀⠀⠀⠀⠀⠀⠀⠀⠀</a:t>
            </a:r>
            <a:br/>
            <a:r>
              <a:t>⠀⠀⠀⠀⠀⠀⠀⠀⠀⠀⠀⣹⣿⣫⣫⣝⡟⣟⣿⣿⣿⣿⣧⣡⣵⣵⣿⣿⣴⣼⣿⣿⣿⣿⣿⣿⣿⣿⣿⣿⣿⣿⣿⣿⣿⢕⢽⣿⣿⣿⣿⣿⣿⣿⣿⣿⣿⣿⣿⣿⣿⣿⣿⣿⣿⣿⣿⣿⣿⠀⠀⠀⠀⠀⠀⠀⠀⠀⠀⠀⠀</a:t>
            </a:r>
            <a:br/>
            <a:r>
              <a:t>⠀⠀⠀⠀⠀⠀⠀⠀⠀⠀⠀⢗⢗⢞⣿⣷⣾⣿⣿⣿⣿⣿⣿⣿⣿⣿⣧⣿⣿⣿⣿⣿⣿⣿⣿⣿⣿⣿⣿⣿⣿⣿⣿⣿⣿⡇⣺⣿⣿⣿⣿⣿⣿⣿⣿⣿⣿⣿⣿⣿⣿⣿⣿⣿⣿⣿⣿⣿⣿⠀⠀⠀⠀⠀⠀⠀⠀⠀⠀⠀⠀</a:t>
            </a:r>
            <a:br/>
            <a:r>
              <a:t>⠀⠀⠀⠀⠀⠀⠀⠀⠀⠀⠀⢜⢕⢕⢱⣽⣽⣿⣿⣿⣿⣿⣿⣿⣿⣿⣿⣻⣻⣿⢳⣿⣿⣿⣿⣿⣿⣿⣿⣿⣿⣿⣿⣿⣿⡇⣹⣿⣿⣿⣿⣿⣿⣿⣿⣿⣿⣿⣿⣿⣿⣿⣿⣿⣿⣿⣿⣿⣿⠀⠀⠀⠀⠀⠀⠀⠀⠀⠀⠀⠀</a:t>
            </a:r>
            <a:br/>
            <a:r>
              <a:t>⠀⠀⠀⠀⠀⠀⠀⠀⠀⠀⠀⢱⢕⢸⣿⣿⣿⣿⣿⣿⣿⣿⣿⣿⣿⣿⢿⣿⠿⠃⠀⣿⣿⣿⣿⣿⣿⣿⣿⣿⣿⣿⣿⣿⣿⢇⣿⣿⣿⣿⣿⣿⣿⣿⣿⡿⣿⣿⣿⣿⣿⣿⣿⣿⣿⣿⣿⣿⣿⠀⠀⠀⠀⠀⠀⠀⠀⠀⠀⠀⠀</a:t>
            </a:r>
            <a:br/>
            <a:r>
              <a:t>⠀⠀⠀⠀⠀⠀⠀⠀⠀⠀⠀⢳⢇⢳⢾⢻⢻⢿⣿⣿⣿⣿⣿⣿⣿⣿⡕⢕⠄⢀⣵⣿⣿⣿⣿⣿⣿⣿⣿⣿⣿⣿⣿⣿⣿⢕⣿⣿⣿⣿⣿⣿⣿⣿⣿⣿⣿⣿⣿⣿⣿⣿⣿⣿⣿⣿⣿⣿⣿⠀⠀⠀⠀⠀⠀⠀⠀⠀⠀⠀⠀</a:t>
            </a:r>
            <a:br/>
            <a:r>
              <a:t>⠀⠀⠀⠀⠀⠀⠀⠀⠀⠀⠀⣕⢇⢣⣕⡣⢕⣞⢻⣿⣿⣿⣿⣿⣿⣿⣷⡕⠑⠕⣿⣿⣿⣿⣿⣿⣿⣿⣿⣿⣿⣿⣿⣿⢕⢱⣿⣿⢿⣿⣿⣿⣿⣿⣿⣿⣿⣿⣿⣿⣿⣿⣿⣟⣿⣿⣿⣯⣿⠀⠀⠀⠀⠀⠀⠀⠀⠀⠀⠀⠀</a:t>
            </a:r>
            <a:br/>
            <a:r>
              <a:t>⠀⠀⠀⠀⠀⠀⠀⠀⠀⠀⠀⢜⢽⢵⢼⢝⢹⢜⢿⣿⣿⣿⣿⣿⣿⣿⣿⡇⠀⠀⢻⣿⣿⣿⣿⣿⣿⣿⣿⣿⣿⣿⣿⣿⢕⢱⣾⣾⣿⣿⣿⣿⣿⣿⣿⣿⣿⣿⣿⣿⣿⣿⣿⣿⣿⣿⣿⣿⣿⠀⠀⠀⠀⠀⠀⠀⠀⠀⠀⠀⠀</a:t>
            </a:r>
            <a:br/>
            <a:r>
              <a:t>⠀⠀⠀⠀⠀⠀⠀⠀⠀⠀⠀⢕⢕⢕⢸⢝⢕⡕⣸⣿⣿⣿⣿⣿⣿⣿⣿⣇⠀⠀⠈⢻⣿⣿⣿⣿⣿⣿⣿⣿⣿⣿⣿⣿⢕⢱⣗⣞⣻⣿⣿⣿⣿⣿⣿⣿⣿⣿⣿⣿⣿⣿⣿⣿⣿⣿⣿⣿⣿⠀⠀⠀⠀⠀⠀⠀⠀⠀⠀⠀⠀</a:t>
            </a:r>
            <a:br/>
            <a:r>
              <a:t>⠀⠀⠀⠀⠀⠀⠀⠀⠀⠀⠀⢕⣕⢕⢇⢕⢱⣇⣿⣿⣿⣿⣿⣿⣿⣿⣿⣿⢄⠀⠀⢜⣿⣿⣿⣿⣿⣿⣿⣿⣿⣿⣿⣿⢕⢕⣾⣿⣿⣿⣿⣿⣿⣿⣿⣿⣿⣿⣿⣿⣿⣿⣿⣿⣿⣿⣿⣿⣿⠀⠀⠀⠀⠀⠀⠀⠀⠀⠀⠀⠀</a:t>
            </a:r>
            <a:br/>
            <a:r>
              <a:t>⠀⠀⠀⠀⠀⠀⠀⠀⠀⠀⠀⣼⣵⣕⣧⣵⣷⡵⣻⣿⣿⣿⣿⡽⣿⣿⣿⣿⡕⢰⣾⣿⣿⣿⣿⣿⣿⣿⣿⣿⣿⣿⣿⡿⢕⢼⡽⣽⣿⣿⣿⣿⣿⣿⣿⣿⣿⣿⣿⣿⣿⣿⣿⣿⣿⣿⣿⣿⣿⠀⠀⠀⠀⠀⠀⠀⠀⠀⠀⠀⠀</a:t>
            </a:r>
            <a:br/>
            <a:r>
              <a:t>⠀⠀⠀⠀⠀⠀⠀⠀⠀⠀⠀⣿⣿⣿⣿⣿⣿⣿⣿⣿⣿⣿⣿⣴⣿⢿⣿⣿⡇⡿⣿⣿⡿⣿⣟⣿⣿⣿⣿⣿⣿⣿⣿⡿⢕⣿⣿⣿⣿⣿⣿⣿⣿⣿⣿⣿⣿⣿⣿⣿⣿⣿⣹⣿⣿⣿⣿⣿⣿⠀⠀⠀⠀⠀⠀⠀⠀⠀⠀⠀⠀</a:t>
            </a:r>
            <a:br/>
            <a:r>
              <a:t>⠀⠀⠀⠀⠀⠀⠀⠀⠀⠀⠀⣿⣿⣿⣿⣿⣿⣿⣿⣿⢿⣿⣿⣿⣿⣿⣿⣿⡇⠁⠑⠁⠀⢹⣿⣿⣿⣿⣿⣿⣿⣿⣿⡿⢕⢻⣿⣿⣿⣿⣿⣿⣿⣿⣟⣻⣟⣟⣟⣿⣿⣿⣿⣿⣿⣿⣿⣿⣿⠀⠀⠀⠀⠀⠀⠀⠀⠀⠀⠀⠀</a:t>
            </a:r>
            <a:br/>
            <a:r>
              <a:t>⠀⠀⠀⠀⠀⠀⠀⠀⠀⠀⠀⣿⣿⣿⣿⣿⣿⣿⣿⣿⣕⢣⢷⢵⣿⣿⣿⣿⣿⠀⠀⠀⠀⠘⣿⣿⣿⣿⣿⣿⣿⢿⢟⢕⢑⢜⣹⣟⢟⢟⢿⣿⣮⣷⡟⢿⡿⢷⡞⢻⢿⣿⣿⣿⣿⣿⢿⢿⡿⠀⠀⠀⠀⠀⠀⠀⠀⠀⠀⠀⠀</a:t>
            </a:r>
            <a:br/>
            <a:r>
              <a:t>⠀⠀⠀⠀⠀⠀⠀⠀⠀⠀⠀⣿⣿⣿⣿⣿⣿⣿⣿⣿⣿⣷⣽⣿⣿⣿⣿⣿⣿⡁⠀⠀⠀⠀⢸⣿⣿⣿⣿⣿⣷⣵⢕⣵⡴⢸⣿⣿⣷⡧⠗⠟⠟⢻⣿⡿⠟⠝⢣⢽⡵⢽⣿⣿⣷⣿⣾⣷⢷⠀⠀⠀⠀⠀⠀⠀⠀⠀⠀⠀⠀</a:t>
            </a:r>
            <a:br/>
            <a:r>
              <a:t>⠀⠀⠀⠀⠀⠀⠀⠀⠀⠀⠀⢟⢿⢿⠟⢟⢟⢟⠻⠿⠿⠟⠟⢻⣿⣿⣿⣿⣿⣧⡀⠀⠀⠀⠁⣿⣿⣿⣿⣿⣿⡏⠙⠙⠑⠑⠑⠁⠁⠀⠀⠀⠀⠁⠁⠀⠀⠁⠐⠑⠑⠑⠘⠙⠙⠙⠙⠙⠑⠀⠀⠀⠀⠀⠀⠀⠀⠀⠀⠀⠀</a:t>
            </a:r>
            <a:br/>
            <a:r>
              <a:t>⠀⠀⠀⠀⠀⠀⠀⠀⠀⠀⠀⠀⠔⢔⠔⢐⢕⢔⢔⢕⢕⢕⢕⢸⣿⣿⣿⣿⣿⣿⡇⢄⡔⢀⠀⢸⣿⣿⣿⣿⣿⣷⣇⡕⢕⢕⢕⢄⢄⢄⢀⢀⠀⠀⠀⠀⠀⠀⠀⠀⠀⠀⢀⢀⢀⢐⢀⢐⢔⠀⠀⠀⠀⠀⠀⠀⠀⠀⠀⠀⠀</a:t>
            </a:r>
            <a:br/>
            <a:r>
              <a:t>⠀⠀⠀⠀⠀⠀⠀⠀⠀⠀⠀⠀⠀⠀⠀⠑⠑⠑⠑⠑⠑⠑⠑⠑⠛⠛⠛⠛⠛⠛⠃⠓⠑⠑⠀⠘⠛⠛⠛⠛⠛⠛⠋⠑⠑⠑⠑⠑⠑⠃⠑⠑⠑⠑⠑⠐⠐⠐⠐⠐⠑⠐⠑⠑⠑⠑⠑⠑⠑⠀⠀⠀⠀⠀⠀⠀⠀⠀⠀⠀⠀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⠀⠀⠀⠀⠀⠀⠀⠀⠀⠀⠀⣿⣿⣿⣿⣿⣿⣿⣿⣿⣿⣿⣿⣿⣿⢿⢏⢝⠕⠕⠕⠕⠱⠵⢕⣕⡕⢜⢝⢻⣿⣿⣿⣿⣿⣿⣿⣿⣿⣿⣿⡿⣿⣿⣿⣿⣿⣿⣿⣿⣿⣿⣿⣿⣿⣿⣿⣿⣿⠀⠀⠀⠀⠀⠀⠀⠀⠀⠀⠀⠀</a:t>
            </a:r>
            <a:br/>
            <a:r>
              <a:t>⠀⠀⠀⠀⠀⠀⠀⠀⠀⠀⠀⣿⣿⣿⣿⣿⣿⣿⣿⣿⣿⣿⣿⢟⢕⢜⢟⢟⢟⢟⢟⢟⢛⢟⢛⠕⢙⢗⢧⣕⢕⢝⣿⣿⣿⣿⣿⣿⣿⣿⣿⣷⣿⣿⣿⣿⣿⣿⣿⣿⣿⣿⣿⣿⣿⣿⣿⣿⣿⠀⠀⠀⠀⠀⠀⠀⠀⠀⠀⠀⠀</a:t>
            </a:r>
            <a:br/>
            <a:r>
              <a:t>⠀⠀⠀⠀⠀⠀⠀⠀⠀⠀⠀⣿⣿⣿⣿⣿⣿⣿⣿⣿⣿⡟⢕⢕⢕⢕⢕⢕⢕⢕⢕⢕⢕⢕⢕⢕⢕⢕⢕⢝⢷⣕⢜⢻⣿⣿⣿⣿⣿⣿⣿⣿⣿⣿⣿⣿⣿⣿⣿⣿⣿⣿⣿⣿⣿⣿⣿⣿⣿⠀⠀⠀⠀⠀⠀⠀⠀⠀⠀⠀⠀</a:t>
            </a:r>
            <a:br/>
            <a:r>
              <a:t>⠀⠀⠀⠀⠀⠀⠀⠀⠀⠀⠀⣿⣿⣿⣿⣿⣿⣿⣿⣿⣿⢕⢕⡕⡕⢕⢕⢕⢕⢕⢕⢕⢕⢕⢕⢕⢕⢕⢕⢕⢕⢹⣷⡕⢹⣿⣿⣿⣿⣿⣿⣿⣿⣿⣿⣿⣿⣿⣿⣿⣿⣿⣿⣿⣿⣿⣿⣿⣿⠀⠀⠀⠀⠀⠀⠀⠀⠀⠀⠀⠀</a:t>
            </a:r>
            <a:br/>
            <a:r>
              <a:t>⠀⠀⠀⠀⠀⠀⠀⠀⠀⠀⠀⣿⣿⣿⣿⣿⣿⣿⣿⣿⣿⣿⣷⣿⡷⠷⢮⢵⣵⣧⣱⣕⣕⢕⣕⢕⢕⢕⢕⢕⢕⢕⢹⣷⡕⢻⣿⣿⣿⣿⣿⣿⣿⣿⣿⣿⣿⣿⣿⣿⣿⣿⣿⣿⣿⣿⣿⣿⣿⠀⠀⠀⠀⠀⠀⠀⠀⠀⠀⠀⠀</a:t>
            </a:r>
            <a:br/>
            <a:r>
              <a:t>⠀⠀⠀⠀⠀⠀⠀⠀⠀⠀⠀⣿⣿⣿⣿⣿⣿⣿⣿⣿⣿⣿⣿⣿⢗⢝⡇⢘⠙⣿⣿⣿⣿⣿⣿⣿⣷⣷⣿⣷⣵⣵⣵⣿⣇⢸⣿⣿⣿⣿⣿⣿⣿⣿⣿⣿⣿⣿⣿⣿⣿⣿⣿⣿⣿⣿⣿⣿⣿⠀⠀⠀⠀⠀⠀⠀⠀⠀⠀⠀⠀</a:t>
            </a:r>
            <a:br/>
            <a:r>
              <a:t>⠀⠀⠀⠀⠀⠀⠀⠀⠀⠀⠀⣿⣿⣿⣿⣿⣿⣿⣿⣿⣿⣿⣯⣡⣵⣷⣿⣷⣕⣼⣿⣿⣿⣿⣿⣿⣿⣿⣿⣿⣿⣿⣿⣿⣧⢜⣿⣿⣿⣿⣿⣿⣿⣿⣿⣿⣿⣿⣿⣿⣿⣿⣿⣿⣿⣿⣿⣿⣿⠀⠀⠀⠀⠀⠀⠀⠀⠀⠀⠀⠀</a:t>
            </a:r>
            <a:br/>
            <a:r>
              <a:t>⠀⠀⠀⠀⠀⠀⠀⠀⠀⠀⠀⢿⣿⣿⣿⣿⣿⣿⣿⣿⣿⣿⣿⣿⣿⣿⣽⣿⣿⣿⣿⣿⣿⣿⣿⣿⣿⣿⣿⣿⣿⣿⣿⣿⣗⡗⣿⣿⣿⣿⣿⣿⣿⣿⣿⣿⣿⣿⣿⣿⣿⣿⣿⣿⣿⣿⣿⣿⣿⠀⠀⠀⠀⠀⠀⠀⠀⠀⠀⠀⠀</a:t>
            </a:r>
            <a:br/>
            <a:r>
              <a:t>⠀⠀⠀⠀⠀⠀⠀⠀⠀⠀⠀⢿⣼⣿⣿⣽⣿⣿⣿⣿⣿⣿⣿⣿⣿⣿⣿⣻⣿⣿⢱⣽⣿⣿⣿⣿⣿⣿⣿⣿⣿⣿⣿⣿⡗⢇⣿⣿⣿⣿⣿⣿⣿⣿⣿⣿⣿⣿⣿⣿⣿⣿⣿⣿⣿⣿⣿⣿⣿⠀⠀⠀⠀⠀⠀⠀⠀⠀⠀⠀⠀</a:t>
            </a:r>
            <a:br/>
            <a:r>
              <a:t>⠀⠀⠀⠀⠀⠀⠀⠀⠀⠀⠀⣾⣟⣿⣿⣿⣿⣿⣿⣿⣿⣿⣿⣿⣿⣿⣿⣿⠿⠃⠀⣿⣿⣿⣿⣿⣿⣿⣿⣿⣿⣿⣿⣿⡧⢸⣿⣿⣿⣿⣿⣿⣿⣿⣿⣿⣿⣿⣿⣿⣿⣿⣿⣿⣿⣿⣿⣿⣿⠀⠀⠀⠀⠀⠀⠀⠀⠀⠀⠀⠀</a:t>
            </a:r>
            <a:br/>
            <a:r>
              <a:t>⠀⠀⠀⠀⠀⠀⠀⠀⠀⠀⠀⡾⢾⣷⣿⣿⣿⣿⣿⣿⣿⣿⣿⣿⣿⣿⡇⢔⢄⢄⣾⣿⣿⣿⣿⣿⣿⣿⣿⣿⣿⣿⣿⣿⣗⢸⣿⣿⣿⣿⣿⣿⣿⣿⣿⣿⣿⣿⣿⣿⣿⣿⣿⣿⣿⣿⣿⣿⣿⠀⠀⠀⠀⠀⠀⠀⠀⠀⠀⠀⠀</a:t>
            </a:r>
            <a:br/>
            <a:r>
              <a:t>⠀⠀⠀⠀⠀⠀⠀⠀⠀⠀⠀⣵⡿⣿⣿⣧⣷⣿⣿⣿⣿⣿⣿⣿⣿⣿⣷⡅⠕⠜⣿⣿⣿⣿⣿⣿⣿⣿⣿⣿⣿⣿⣿⣿⢕⣾⣿⣿⣿⣿⣿⣿⣿⣿⣿⣿⣿⣿⣿⣿⣿⣯⣿⣻⣿⣿⣿⣿⣿⠀⠀⠀⠀⠀⠀⠀⠀⠀⠀⠀⠀</a:t>
            </a:r>
            <a:br/>
            <a:r>
              <a:t>⠀⠀⠀⠀⠀⠀⠀⠀⠀⠀⠀⣿⣿⣿⣿⣻⣽⣿⣿⣿⣿⣿⣿⣿⣿⣿⣿⣷⢀⠀⢻⣿⣿⣿⣿⣿⣿⣿⣿⣿⣿⣿⣿⣿⢕⣿⣿⣿⣿⣿⣿⣿⣿⣿⣿⣿⣿⣿⣿⣿⣿⣿⣿⣿⣿⣿⣿⣿⣿⠀⠀⠀⠀⠀⠀⠀⠀⠀⠀⠀⠀</a:t>
            </a:r>
            <a:br/>
            <a:r>
              <a:t>⠀⠀⠀⠀⠀⠀⠀⠀⠀⠀⠀⢸⣻⢜⣿⡇⢞⣾⣿⣿⣿⣿⣿⣿⣿⣿⣿⣿⡄⠀⠈⢿⣿⣿⣿⣿⣿⣿⣿⣿⣿⣿⣿⡯⢕⣿⣿⣿⣿⣿⣿⣿⣿⣿⣿⣿⣿⣿⣿⣿⣿⣿⣿⣿⣿⣿⣿⣿⣿⠀⠀⠀⠀⠀⠀⠀⠀⠀⠀⠀⠀</a:t>
            </a:r>
            <a:br/>
            <a:r>
              <a:t>⠀⠀⠀⠀⠀⠀⠀⠀⠀⠀⠀⢞⢵⢳⢕⣳⣱⣿⣿⣿⣿⣿⣿⣿⣿⣿⣿⣿⡇⠀⠀⠈⣿⣿⣿⣿⣿⣿⣿⣿⣿⣿⣿⡇⢕⣿⣿⣿⣿⣿⣿⣿⣿⣿⣿⣿⣿⣿⣿⣿⣿⣿⣿⣿⣿⣿⣿⣿⣿⠀⠀⠀⠀⠀⠀⠀⠀⠀⠀⠀⠀</a:t>
            </a:r>
            <a:br/>
            <a:r>
              <a:t>⠀⠀⠀⠀⠀⠀⠀⠀⠀⠀⠀⣯⣽⣿⣵⣿⣿⢿⣿⣿⣿⣿⣿⣿⣿⣿⣿⣿⡇⠀⠀⠀⣹⣿⣿⣿⣿⣿⣿⣿⣿⣿⣿⡧⢕⣿⣿⣿⣿⣿⣿⣿⣿⣿⣿⣿⣿⣿⣿⣿⣿⣿⣿⣿⣿⣿⣿⣿⣿⠀⠀⠀⠀⠀⠀⠀⠀⠀⠀⠀⠀</a:t>
            </a:r>
            <a:br/>
            <a:r>
              <a:t>⠀⠀⠀⠀⠀⠀⠀⠀⠀⠀⠀⣿⣿⣿⣿⣿⣿⣿⣿⣿⣿⣿⣿⣿⢇⣾⣿⣿⡇⣠⣴⣾⣿⣿⣿⣿⣿⣿⣿⣿⣿⣿⣿⡗⢕⣿⣿⣿⣿⣿⣿⣻⣿⣿⣿⣿⣿⣿⣿⣿⣿⣟⣿⣿⣿⣿⣿⣿⣿⠀⠀⠀⠀⠀⠀⠀⠀⠀⠀⠀⠀</a:t>
            </a:r>
            <a:br/>
            <a:r>
              <a:t>⠀⠀⠀⠀⠀⠀⠀⠀⠀⠀⠀⣿⣿⣿⣿⣿⣿⣿⣿⣿⣿⣿⣿⣿⣿⣿⣿⣿⣿⣿⣿⣿⣿⣿⣿⣿⣿⣿⣿⣿⣿⣿⣿⡷⢕⣿⣿⣿⣿⣿⣿⣿⣿⣿⣟⡟⢟⣟⣻⣿⣿⣿⣿⣿⣿⣿⣿⣿⣿⠀⠀⠀⠀⠀⠀⠀⠀⠀⠀⠀⠀</a:t>
            </a:r>
            <a:br/>
            <a:r>
              <a:t>⠀⠀⠀⠀⠀⠀⠀⠀⠀⠀⠀⣿⣿⣿⣿⣿⣿⣿⣿⣯⡕⢵⢵⢵⣾⣿⣿⣿⣿⣿⡿⠁⠀⠈⢻⣿⣿⣿⣿⣿⣿⣿⢟⢕⢕⢝⣿⡿⢿⡿⢿⣯⣧⣼⢸⣿⡿⣵⡿⢯⣿⣿⣿⣿⣿⡿⣿⣿⡿⠀⠀⠀⠀⠀⠀⠀⠀⠀⠀⠀⠀</a:t>
            </a:r>
            <a:br/>
            <a:r>
              <a:t>⠀⠀⠀⠀⠀⠀⠀⠀⠀⠀⠀⣿⣿⣿⣿⣿⣿⣿⣿⣿⣿⣷⣧⣾⣿⣿⣿⣿⣿⠉⠁⠀⠀⠀⠘⣿⣿⣿⣿⣿⣿⣧⢕⣕⡕⣾⣿⣿⡿⡵⠟⠟⢟⣿⣽⢿⠟⠝⢷⣷⢼⣹⣿⣿⣷⣿⣿⡷⢧⠀⠀⠀⠀⠀⠀⠀⠀⠀⠀⠀⠀</a:t>
            </a:r>
            <a:br/>
            <a:r>
              <a:t>⠀⠀⠀⠀⠀⠀⠀⠀⠀⠀⠀⢿⢿⢿⢟⢻⢿⢿⢿⢿⠿⠿⠿⢿⣿⣿⣿⣿⣿⣧⠀⠀⠀⠀⠀⢹⣿⣿⣿⣿⣿⣿⢏⢙⠑⠑⠑⠁⠁⠀⠀⠀⠀⠁⠁⠀⠀⠐⠑⠘⠑⠑⠙⠋⠙⠙⠙⠑⠑⠀⠀⠀⠀⠀⠀⠀⠀⠀⠀⠀⠀</a:t>
            </a:r>
            <a:br/>
            <a:r>
              <a:t>⠀⠀⠀⠀⠀⠀⠀⠀⠀⠀⠀⠀⢄⢄⠔⢅⢔⢔⢔⢕⢕⢔⢕⢕⣿⣿⣿⣿⣿⣯⡅⠀⢔⡄⠀⠜⣿⣿⣿⣿⣿⣿⣷⢕⢕⢔⢔⢄⢄⢄⢀⢀⠀⢀⠀⠀⠀⠀⠀⠀⠀⠀⠀⢀⢄⢔⢄⢀⢄⠀⠀⠀⠀⠀⠀⠀⠀⠀⠀⠀⠀</a:t>
            </a:r>
            <a:br/>
            <a:r>
              <a:t>⠀⠀⠀⠀⠀⠀⠀⠀⠀⠀⠀⠀⠀⠀⠑⠑⠑⠑⠑⠑⠑⠑⠑⠑⠛⠛⠛⠛⠛⠛⠀⠑⠓⠃⠑⠀⠙⠛⠛⠛⠛⠛⠛⠃⠑⠑⠑⠑⠑⠑⠑⠑⠑⠑⠑⠐⠑⠐⠐⠑⠑⠑⠑⠑⠑⠑⠑⠑⠑⠀⠀⠀⠀⠀⠀⠀⠀⠀⠀⠀⠀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⠀⠀⠀⠀⠀⠀⠀⠀⠀⠀⠀⣿⣿⣿⣿⣿⣿⣿⣿⣿⣿⣿⣿⣿⡿⢟⢏⠕⠕⠜⠕⠱⠵⠵⣕⣕⢕⢝⢟⢿⣿⣿⣿⣿⣿⣿⣿⣿⣿⣿⣿⣿⣿⣿⣿⣿⣿⣿⣿⣿⣿⣿⣿⣿⣿⣿⣿⣿⣿⠀⠀⠀⠀⠀⠀⠀⠀⠀⠀⠀⠀</a:t>
            </a:r>
            <a:br/>
            <a:r>
              <a:t>⠀⠀⠀⠀⠀⠀⠀⠀⠀⠀⠀⣿⣿⣿⣿⣿⣿⣿⣿⣿⣿⣿⡿⢏⢕⢞⢟⠛⢟⢟⢟⢛⢟⢟⢇⢈⢙⢷⣵⡕⢜⢻⣿⣿⣿⣿⣿⣿⣿⣿⣿⣿⣿⣿⣿⣿⣿⣿⣿⣿⣿⣿⣿⣿⣿⣿⣿⣿⣿⠀⠀⠀⠀⠀⠀⠀⠀⠀⠀⠀⠀</a:t>
            </a:r>
            <a:br/>
            <a:r>
              <a:t>⠀⠀⠀⠀⠀⠀⠀⠀⠀⠀⠀⣿⣿⣿⣿⣿⣿⣿⣿⣿⣿⢏⢕⢕⢕⢕⢕⢕⢕⢄⢕⢕⢕⢕⢕⢕⢕⢕⢜⢻⣧⡕⢝⢿⣿⣿⣿⣿⣿⣿⣿⣿⣿⣿⣿⣿⣿⣿⣿⣿⣿⣿⣿⣿⣿⣿⣿⣿⣿⠀⠀⠀⠀⠀⠀⠀⠀⠀⠀⠀⠀</a:t>
            </a:r>
            <a:br/>
            <a:r>
              <a:t>⠀⠀⠀⠀⠀⠀⠀⠀⠀⠀⠀⣿⣿⣿⣿⣿⣿⣿⣿⣿⡣⢕⢕⢕⢕⢕⢕⢕⢕⢕⢕⢕⢕⢕⢕⢕⢕⢕⢕⢕⢜⢿⣇⢜⢿⣿⣿⣿⣿⣿⣿⣿⣿⣿⣿⣿⣿⣿⣿⣿⣿⣿⣿⣿⣿⣿⣿⣿⣿⠀⠀⠀⠀⠀⠀⠀⠀⠀⠀⠀⠀</a:t>
            </a:r>
            <a:br/>
            <a:r>
              <a:t>⠀⠀⠀⠀⠀⠀⠀⠀⠀⠀⠀⣿⣿⣿⣿⣿⣿⣿⣿⣿⣿⣿⣾⣿⡿⢷⢵⣵⣷⡧⣕⢕⢕⣕⡕⢕⢕⢕⢕⢕⢕⢜⣿⡧⢜⣿⣿⣿⣿⣿⣿⣿⣿⣿⣿⣿⣿⣿⣿⣿⣿⣿⣿⣿⣿⣿⣿⣿⣿⠀⠀⠀⠀⠀⠀⠀⠀⠀⠀⠀⠀</a:t>
            </a:r>
            <a:br/>
            <a:r>
              <a:t>⠀⠀⠀⠀⠀⠀⠀⠀⠀⠀⠀⣿⣿⣿⣿⣿⣿⣿⣿⣿⣿⣿⣿⣿⢗⢹⣕⢊⠙⣿⣿⣿⣿⣿⣿⣷⣷⣵⣧⣵⣵⣵⣸⣿⡇⢿⣿⣿⣿⣿⣿⣿⣿⣿⣿⣿⣿⣿⣿⣿⣿⣿⣿⣿⣿⣿⣿⣿⣿⠀⠀⠀⠀⠀⠀⠀⠀⠀⠀⠀⠀</a:t>
            </a:r>
            <a:br/>
            <a:r>
              <a:t>⠀⠀⠀⠀⠀⠀⠀⠀⠀⠀⠀⣿⣿⣿⣿⣿⣿⣿⣿⣿⣿⣿⣯⢅⣵⣿⣿⣷⣵⣼⣿⣿⣿⣿⣿⣿⣿⣿⣿⣿⣿⣿⣿⣿⣇⢸⣿⣿⣿⣿⣿⣿⣿⣿⣿⣿⣿⣿⣿⣿⣿⣿⣿⣿⣿⣿⣿⣿⣿⠀⠀⠀⠀⠀⠀⠀⠀⠀⠀⠀⠀</a:t>
            </a:r>
            <a:br/>
            <a:r>
              <a:t>⠀⠀⠀⠀⠀⠀⠀⠀⠀⠀⠀⡿⣿⣿⣿⣿⣿⣿⣿⣿⣿⣿⣿⣿⣟⣿⣽⣿⣿⣿⣿⣿⣿⣿⣿⣿⣿⣿⣿⣿⣿⣿⣿⣿⡗⢸⣿⣿⣿⣿⣿⣿⣿⣿⣿⣿⣿⣿⣿⣿⣿⣿⣿⣿⣿⣿⣿⣿⣿⠀⠀⠀⠀⠀⠀⠀⠀⠀⠀⠀⠀</a:t>
            </a:r>
            <a:br/>
            <a:r>
              <a:t>⠀⠀⠀⠀⠀⠀⠀⠀⠀⠀⠀⢽⣽⢿⣿⣿⣻⣿⣿⣿⣿⣿⣿⣿⣿⡿⣽⣿⣿⣿⢱⣿⣿⣿⣿⣿⣿⣿⣿⣿⣿⣿⣿⣿⡇⢸⣿⣿⣿⣿⣿⣿⣿⣿⣿⣿⣿⣿⣿⣿⣿⣿⣿⣿⣿⣿⣿⣿⣿⠀⠀⠀⠀⠀⠀⠀⠀⠀⠀⠀⠀</a:t>
            </a:r>
            <a:br/>
            <a:r>
              <a:t>⠀⠀⠀⠀⠀⠀⠀⠀⠀⠀⠀⣗⣻⣾⣿⣿⣿⣿⣿⣿⣿⣿⣿⣿⣿⣿⣿⡿⡿⠋⠁⣿⣿⣿⣿⣿⣿⣿⣿⣿⣿⣿⣿⣿⢇⣼⣿⣿⣿⣿⣿⣿⣿⣿⣿⣿⣿⣿⣿⣿⣿⣿⣿⣿⣿⣿⣿⣿⣿⠀⠀⠀⠀⠀⠀⠀⠀⠀⠀⠀⠀</a:t>
            </a:r>
            <a:br/>
            <a:r>
              <a:t>⠀⠀⠀⠀⠀⠀⠀⠀⠀⠀⠀⢾⣷⣿⣿⣿⣿⣿⣿⣿⣿⣿⣿⣿⣿⣿⡇⢕⢀⢄⣼⣿⣿⣿⣿⣿⣿⣿⣿⣿⣿⣿⣿⣿⢵⣽⣿⣿⣿⣿⣿⣿⣿⣿⣿⣿⣿⣿⣿⣿⣿⣿⣿⣿⣿⣿⣿⣿⣿⠀⠀⠀⠀⠀⠀⠀⠀⠀⠀⠀⠀</a:t>
            </a:r>
            <a:br/>
            <a:r>
              <a:t>⠀⠀⠀⠀⠀⠀⠀⠀⠀⠀⠀⣷⣾⣷⣾⣵⣼⣿⣿⣿⣿⣿⣿⣿⣿⣿⣿⡕⠕⠜⣿⣿⣿⣿⣿⣿⣿⣿⣿⣿⣿⣿⣿⡏⢱⣿⣿⣿⣿⣿⣿⣿⣿⣿⣽⣿⣿⣿⣿⣿⣿⣯⣿⣿⣿⣿⣿⣿⣿⠀⠀⠀⠀⠀⠀⠀⠀⠀⠀⠀⠀</a:t>
            </a:r>
            <a:br/>
            <a:r>
              <a:t>⠀⠀⠀⠀⠀⠀⠀⠀⠀⠀⠀⣿⣽⣿⣿⣻⣿⣿⣿⣿⣿⣿⣿⣿⣿⣿⣿⣿⡀⠀⢿⣿⣿⣿⣿⣿⣿⣿⣿⣿⣿⣿⣿⢕⢸⣿⣿⣿⣿⣿⣿⣿⣿⣿⣿⣿⣿⣿⣿⣿⣿⣿⣿⣿⣿⣿⣿⣿⣿⠀⠀⠀⠀⠀⠀⠀⠀⠀⠀⠀⠀</a:t>
            </a:r>
            <a:br/>
            <a:r>
              <a:t>⠀⠀⠀⠀⠀⠀⠀⠀⠀⠀⠀⢹⣟⣾⣟⢗⢗⣾⣿⣿⣿⣿⣿⣿⣿⣿⣿⣿⡇⠀⠘⣿⣿⣿⣿⣿⣿⣿⣿⣿⣿⣿⣿⢕⢸⣿⣿⣻⣿⣿⣿⣿⣿⣿⣿⣿⣿⣿⣿⣿⣿⣿⣿⣿⣿⣿⣿⣿⣿⠀⠀⠀⠀⠀⠀⠀⠀⠀⠀⠀⠀</a:t>
            </a:r>
            <a:br/>
            <a:r>
              <a:t>⠀⠀⠀⠀⠀⠀⠀⠀⠀⠀⠀⢇⢕⡇⢵⣵⣵⣿⣿⣿⣿⣿⣿⣿⣿⣿⣿⣿⣧⣠⡄⢸⣿⣿⣿⣿⣿⣿⣿⣿⣿⣿⣿⡕⢸⣿⣿⣿⣿⣿⣿⣿⣿⣿⣿⣿⣿⣿⣿⣿⣿⣿⣿⣿⣿⣿⣿⣿⣿⠀⠀⠀⠀⠀⠀⠀⠀⠀⠀⠀⠀</a:t>
            </a:r>
            <a:br/>
            <a:r>
              <a:t>⠀⠀⠀⠀⠀⠀⠀⠀⠀⠀⠀⣿⣾⣇⣵⣿⣿⣿⣿⣿⣿⣿⣿⣿⣿⣿⣿⣿⣿⣿⣿⢁⣿⣿⣿⣿⣿⣿⣿⣿⣿⣿⣿⢇⢸⡯⣿⢿⣿⣿⣿⣿⣿⣿⣿⣿⣿⣿⣿⣿⣿⣿⣿⣿⣿⣿⣿⣿⣿⠀⠀⠀⠀⠀⠀⠀⠀⠀⠀⠀⠀</a:t>
            </a:r>
            <a:br/>
            <a:r>
              <a:t>⠀⠀⠀⠀⠀⠀⠀⠀⠀⠀⠀⣿⣿⣿⣿⣿⣿⣻⣿⣿⣿⣿⣿⣿⣿⣿⣿⣿⣿⣿⢯⣷⣿⣿⣿⣿⣿⣿⣿⣿⣿⣿⣿⡇⢸⣿⣿⣾⣿⣿⣟⣻⣿⣻⣿⣿⣿⣿⣿⣿⣿⣻⣿⣿⣿⣿⣿⣿⣿⠀⠀⠀⠀⠀⠀⠀⠀⠀⠀⠀⠀</a:t>
            </a:r>
            <a:br/>
            <a:r>
              <a:t>⠀⠀⠀⠀⠀⠀⠀⠀⠀⠀⠀⣿⣿⣿⣿⣿⣿⣿⣿⣿⣿⣿⣿⣿⣿⣷⣿⣿⣇⣠⣿⣿⣿⣿⣿⣿⣿⣿⣿⣿⣿⣿⣿⡇⢸⣿⣿⣿⣿⣿⣿⣿⣿⣿⣻⡟⢻⢿⣻⣿⣿⣿⣿⣿⣿⣿⣿⣿⣿⠀⠀⠀⠀⠀⠀⠀⠀⠀⠀⠀⠀</a:t>
            </a:r>
            <a:br/>
            <a:r>
              <a:t>⠀⠀⠀⠀⠀⠀⠀⠀⠀⠀⠀⣿⣿⣿⣿⣿⣿⣿⣿⡇⢱⢽⢽⢽⣽⣿⣿⣿⣿⣿⣿⢟⠻⢿⣿⣿⣿⣿⣿⣿⣿⡿⢟⢕⢜⢟⣿⢿⢿⢿⣿⣧⣽⡷⢿⣿⢽⣽⢿⢽⣿⣿⣿⣿⣯⢿⣿⣯⢿⠀⠀⠀⠀⠀⠀⠀⠀⠀⠀⠀⠀</a:t>
            </a:r>
            <a:br/>
            <a:r>
              <a:t>⠀⠀⠀⠀⠀⠀⠀⠀⠀⠀⠀⣿⣿⣿⣿⣿⣿⣿⣿⣿⣷⣷⣧⣵⣿⣿⣿⣿⣿⣿⠃⠀⠀⠀⠁⢻⣿⣿⣿⣿⣿⣷⣕⣕⡕⣿⣿⣷⣧⢕⠟⠟⢻⣽⡽⠿⠟⠝⢵⣇⢮⢹⣿⣿⣧⣯⣷⢧⣵⠀⠀⠀⠀⠀⠀⠀⠀⠀⠀⠀⠀</a:t>
            </a:r>
            <a:br/>
            <a:r>
              <a:t>⠀⠀⠀⠀⠀⠀⠀⠀⠀⠀⠀⢿⣿⡿⢿⢿⢿⢿⡿⢿⢿⢿⢿⠿⣿⣿⣿⣿⣿⣇⠀⠀⠀⠀⠀⠘⣿⣿⣿⣿⣿⣿⡟⢝⠕⠑⠑⠘⠁⠀⠀⠀⠀⠈⠁⠀⠀⠐⠑⠘⠑⠑⠙⠙⠙⠙⠙⠑⠓⠀⠀⠀⠀⠀⠀⠀⠀⠀⠀⠀⠀</a:t>
            </a:r>
            <a:br/>
            <a:r>
              <a:t>⠀⠀⠀⠀⠀⠀⠀⠀⠀⠀⠀⠅⢀⢄⢄⢐⢔⢄⢔⢔⢔⢔⢔⢕⣿⣿⣿⣿⣿⣿⡁⠀⢄⢄⢀⠀⢹⣿⣿⣿⣿⣿⣿⡕⢕⢔⢔⢔⢄⢀⠀⠀⠀⠀⠀⠀⠀⠀⠀⠀⠀⠀⠁⢐⢀⢄⢄⠄⢔⠀⠀⠀⠀⠀⠀⠀⠀⠀⠀⠀⠀</a:t>
            </a:r>
            <a:br/>
            <a:r>
              <a:t>⠀⠀⠀⠀⠀⠀⠀⠀⠀⠀⠀⠀⠀⠀⠑⠑⠑⠑⠑⠑⠑⠑⠑⠑⠛⠛⠛⠛⠛⠛⠀⠀⠑⠑⠃⠀⠘⠛⠛⠛⠛⠛⠛⠃⠑⠑⠑⠑⠑⠑⠑⠑⠑⠑⠑⠐⠑⠐⠐⠑⠑⠑⠑⠑⠑⠑⠑⠑⠑⠀⠀⠀⠀⠀⠀⠀⠀⠀⠀⠀⠀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⠀⠀⠀⠀⠀⠀⠀⠀⠀⠀⠀⣿⣿⣿⣿⣿⣿⣿⣿⣿⣿⣿⣿⣿⣿⢟⢝⠕⠕⠜⠱⠵⠵⢕⣕⡕⢜⢝⢻⣿⣿⣿⣿⣿⣿⣿⣿⣿⣿⣿⣿⣿⣿⣿⣿⣿⣿⣿⣿⣿⣿⣿⣿⣿⣿⣿⣿⣿⣿⠀⠀⠀⠀⠀⠀⠀⠀⠀⠀⠀⠀</a:t>
            </a:r>
            <a:br/>
            <a:r>
              <a:t>⠀⠀⠀⠀⠀⠀⠀⠀⠀⠀⠀⣿⣿⣿⣿⣿⣿⣿⣿⣿⣿⣿⢿⢟⢗⢟⢟⢟⢛⢟⢟⢟⢟⢻⢕⢙⢳⢧⣕⢕⢝⢿⣿⣿⣿⣿⣿⣿⣿⣿⣿⣿⣿⣿⣿⣿⣿⣿⣿⣿⣿⣿⣿⣿⣿⣿⣿⣿⣿⠀⠀⠀⠀⠀⠀⠀⠀⠀⠀⠀⠀</a:t>
            </a:r>
            <a:br/>
            <a:r>
              <a:t>⠀⠀⠀⠀⠀⠀⠀⠀⠀⠀⠀⣿⣿⣿⣿⣿⣿⣿⣿⣿⡿⢇⢕⢕⢕⢕⢕⢕⢕⢕⢕⢅⢕⢕⢕⢕⢕⢕⢝⢷⣕⢜⢻⣿⣿⣿⣿⣿⣿⣿⣿⣿⣿⣿⣿⣿⣿⣿⣿⣿⣿⣿⣿⣿⣿⣿⣿⣿⣿⠀⠀⠀⠀⠀⠀⠀⠀⠀⠀⠀⠀</a:t>
            </a:r>
            <a:br/>
            <a:r>
              <a:t>⠀⠀⠀⠀⠀⠀⠀⠀⠀⠀⠀⣿⣿⣿⣿⣿⣿⣿⣿⣟⢕⢕⡕⢕⢕⢕⢕⢕⢕⢕⢕⢕⢕⢕⢕⢕⢕⢕⢕⢕⢹⣷⡕⢹⣿⣿⣿⣿⣿⣿⣿⣿⣿⣿⣿⣿⣿⣿⣿⣿⣿⣿⣿⣿⣿⣿⣿⣿⣿⠀⠀⠀⠀⠀⠀⠀⠀⠀⠀⠀⠀</a:t>
            </a:r>
            <a:br/>
            <a:r>
              <a:t>⠀⠀⠀⠀⠀⠀⠀⠀⠀⠀⠀⣿⣿⣿⣿⣿⣿⣿⣿⣿⣿⣷⣷⣷⡷⢵⡧⣵⣵⣱⣕⡕⢕⡕⢕⢕⢕⢕⢕⢕⢕⢸⣿⡕⢹⣿⣿⣿⣿⣿⣿⣿⣿⣿⣿⣿⣿⣿⣿⣿⣿⣿⣿⣿⣿⣿⣿⣿⣿⠀⠀⠀⠀⠀⠀⠀⠀⠀⠀⠀⠀</a:t>
            </a:r>
            <a:br/>
            <a:r>
              <a:t>⠀⠀⠀⠀⠀⠀⠀⠀⠀⠀⠀⣿⣿⣿⣿⣿⣿⣿⣿⣿⣿⣿⣿⣿⢗⢻⢕⢎⠝⢿⣿⣿⣿⣿⣷⣷⣷⣷⣵⣵⣵⣜⣿⣗⢜⣿⣿⣿⣿⣿⣿⣿⣿⣿⣿⣿⣿⣿⣿⣿⣿⣿⣿⣿⣿⣿⣿⣿⣿⠀⠀⠀⠀⠀⠀⠀⠀⠀⠀⠀⠀</a:t>
            </a:r>
            <a:br/>
            <a:r>
              <a:t>⠀⠀⠀⠀⠀⠀⠀⠀⠀⠀⠀⣿⣿⣿⣿⣿⣿⣿⣿⣿⣿⣿⣏⢅⣼⣿⣿⣷⣴⣸⣿⣿⣿⣿⣿⣿⣿⣿⣿⣿⣿⣿⣿⣿⢇⣿⣿⣿⣿⣿⣿⣿⣿⣿⣿⣿⣿⣿⣿⣿⣿⣿⣿⣿⣿⣿⣿⣿⣿⠀⠀⠀⠀⠀⠀⠀⠀⠀⠀⠀⠀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⠀⠀⠀⠀⠀⠀⠀⠀⠀⠀⠀⣿⣿⣿⣿⣿⣿⣿⣿⣿⣿⣿⣿⣿⣿⣿⣿⣿⣿⣿⣿⣿⣿⣿⣿⣿⣿⣿⣿⣿⣿⣿⣿⣿⢇⣿⣿⣿⣿⣿⣿⣿⣿⣿⣿⣿⣿⣿⣿⣿⣿⣿⣿⣿⣿⣿⣿⣿⣿⠀⠀⠀⠀⠀⠀⠀⠀⠀⠀⠀⠀</a:t>
            </a:r>
            <a:br/>
            <a:r>
              <a:t>⠀⠀⠀⠀⠀⠀⠀⠀⠀⠀⠀⣿⣿⣿⣿⣿⣿⣿⣿⣿⣿⣿⣿⣿⣿⡿⣿⣿⣿⣿⡟⣿⣿⣿⣿⣿⣿⣿⣿⣿⣿⣿⣿⣿⢕⣿⣿⣿⣿⣿⣿⣿⣿⣿⣿⣿⣿⣿⣿⣿⣿⣿⣿⣿⣿⣿⣿⣿⣿⠀⠀⠀⠀⠀⠀⠀⠀⠀⠀⠀⠀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⠀⠀⠀⠀⠀⠀⠀⠀⠀⠀⠀⣿⣿⣿⣿⣿⣿⣿⣿⣿⣿⣿⣿⣿⣿⣿⣿⣿⣿⠟⠁⣿⣿⣿⣿⣿⣿⣿⣿⣿⣿⣿⣿⣿⢕⣿⣿⣿⣿⣿⣿⣿⣿⣿⣿⣿⣿⣿⣿⣿⣿⣿⣿⣿⣿⣿⣿⣿⣿⠀⠀⠀⠀⠀⠀⠀⠀⠀⠀⠀⠀</a:t>
            </a:r>
            <a:br/>
            <a:r>
              <a:t>⠀⠀⠀⠀⠀⠀⠀⠀⠀⠀⠀⣿⣿⣿⣿⣿⣿⣿⣿⣿⣿⣿⣿⣿⣿⣿⣧⢕⢀⢀⣴⣿⣿⣿⣿⣿⣿⣿⣿⣿⣿⣿⣿⣿⢵⣿⣿⣿⣿⣿⣿⣿⣿⣿⣿⣿⣿⣿⣿⣿⣿⣿⣿⣿⣿⣿⣿⣿⣿⠀⠀⠀⠀⠀⠀⠀⠀⠀⠀⠀⠀</a:t>
            </a:r>
            <a:br/>
            <a:r>
              <a:t>⠀⠀⠀⠀⠀⠀⠀⠀⠀⠀⠀⣷⣷⣷⣷⢷⣿⣿⣿⣿⣿⣿⣿⣿⣿⣿⣿⡇⠕⢱⣿⣿⣿⣿⣿⣿⣿⣿⣿⣿⣿⣿⣿⢝⢱⣿⣿⣿⣿⣿⣿⣿⣿⣿⣿⣿⣿⣿⣿⣿⣿⣽⣿⣿⣿⣿⣿⣿⣿⠀⠀⠀⠀⠀⠀⠀⠀⠀⠀⠀⠀</a:t>
            </a:r>
            <a:br/>
            <a:r>
              <a:t>⠀⠀⠀⠀⠀⠀⠀⠀⠀⠀⠀⣿⣿⣿⣻⣻⣿⣿⣿⣿⣿⣿⣿⣿⣿⣿⣿⣿⡔⠜⣿⣿⣿⣿⣿⣿⣿⣿⣿⣿⣿⣿⣿⢕⣾⣿⣿⣿⣿⣿⣿⣿⣿⣿⣿⣿⣿⣿⣿⣿⣿⣿⣿⣿⣿⣿⣿⣿⣿⠀⠀⠀⠀⠀⠀⠀⠀⠀⠀⠀⠀</a:t>
            </a:r>
            <a:br/>
            <a:r>
              <a:t>⠀⠀⠀⠀⠀⠀⠀⠀⠀⠀⠀⢟⡝⣺⡟⢜⢸⣿⣿⣿⣿⣿⣿⣿⣿⣿⣿⣿⡇⠀⢻⣿⣿⣿⣿⣿⣿⣿⣿⣿⣿⣿⣿⢕⣽⣿⣿⣿⣿⣿⣿⣿⣿⣿⣿⣿⣿⣿⣿⣿⣿⣿⣿⣿⣿⣿⣿⣿⣿⠀⠀⠀⠀⠀⠀⠀⠀⠀⠀⠀⠀</a:t>
            </a:r>
            <a:br/>
            <a:r>
              <a:t>⠀⠀⠀⠀⠀⠀⠀⠀⠀⠀⠀⢝⢼⢵⢱⣜⣾⣿⣿⣿⣿⣿⣿⣿⣿⣿⣿⣿⣇⠀⠈⣿⣿⣿⣿⣿⣿⣿⣿⣿⣿⣿⣿⡕⣿⣿⣿⣿⣿⣿⣿⣿⣿⣿⣿⣿⣿⣿⣿⣿⣿⣿⣿⣿⣿⣿⣿⣿⣿⠀⠀⠀⠀⠀⠀⠀⠀⠀⠀⠀⠀</a:t>
            </a:r>
            <a:br/>
            <a:r>
              <a:t>⠀⠀⠀⠀⠀⠀⠀⠀⠀⠀⠀⣷⢿⣱⣻⣿⢿⣿⣿⣿⣿⣿⣿⣿⣿⣿⣿⣿⣿⢄⠀⢸⣿⣿⣿⣿⣿⣿⣿⣿⣿⣿⣿⢕⣿⣿⣿⣿⣿⣿⣿⣿⣿⣿⣿⣿⣿⣿⣿⣿⣿⣿⣿⣿⣿⣿⣿⣿⣿⠀⠀⠀⠀⠀⠀⠀⠀⠀⠀⠀⠀</a:t>
            </a:r>
            <a:br/>
            <a:r>
              <a:t>⠀⠀⠀⠀⠀⠀⠀⠀⠀⠀⠀⣿⣿⣿⣿⣿⣷⣿⣿⣿⣿⣿⣿⣿⣿⣿⣿⣿⣿⣿⣿⣿⣿⣿⣿⣿⣿⣿⣿⣿⣿⣿⣿⢕⣿⣿⣿⣿⣿⣿⣟⣿⣿⣿⣿⣿⣿⣿⣿⣿⣿⣿⣿⣿⣿⣿⣿⣿⣿⠀⠀⠀⠀⠀⠀⠀⠀⠀⠀⠀⠀</a:t>
            </a:r>
            <a:br/>
            <a:r>
              <a:t>⠀⠀⠀⠀⠀⠀⠀⠀⠀⠀⠀⣿⣿⣿⣿⣿⣿⣿⣿⣿⣿⣿⣿⣿⣿⣿⣿⣿⣿⢿⣿⣿⣿⣿⣿⣿⣿⣿⣿⣿⣿⣿⣿⢕⣿⣿⣿⣿⣿⣿⣿⣿⣿⣟⣻⢟⢻⣿⣯⣿⣿⣻⣽⣿⣿⣿⣿⣿⣿⠀⠀⠀⠀⠀⠀⠀⠀⠀⠀⠀⠀</a:t>
            </a:r>
            <a:br/>
            <a:r>
              <a:t>⠀⠀⠀⠀⠀⠀⠀⠀⠀⠀⠀⣿⣿⣿⣿⣿⣿⣿⣿⣽⣹⣽⣽⣝⣽⣿⣿⣿⣿⣿⣿⣿⣿⣿⣿⣿⣿⣿⣿⣿⣿⣿⢏⢕⢝⣿⣿⢿⣿⢿⣿⣽⣽⢯⢿⣿⢽⣿⡽⣽⣿⣿⣿⣿⡿⣿⣿⡿⣿⠀⠀⠀⠀⠀⠀⠀⠀⠀⠀⠀⠀</a:t>
            </a:r>
            <a:br/>
            <a:r>
              <a:t>⠀⠀⠀⠀⠀⠀⠀⠀⠀⠀⠀⣿⣿⣿⣿⣿⣿⣿⣿⣿⣼⣧⣷⣷⣿⣿⣿⣿⣿⣿⠏⠀⠙⠻⠟⣿⣿⣿⣿⣿⣿⣿⣇⣕⣺⣿⣿⣿⣧⢯⠿⢟⣿⣯⡿⠿⢻⢽⣷⣱⡽⣿⣿⣿⣿⣷⣷⢼⣾⠀⠀⠀⠀⠀⠀⠀⠀⠀⠀⠀⠀</a:t>
            </a:r>
            <a:br/>
            <a:r>
              <a:t>⠀⠀⠀⠀⠀⠀⠀⠀⠀⠀⠀⣿⣿⡿⢿⡿⢿⢿⣿⣿⢿⢿⢿⢿⢿⣿⣿⣿⣿⡇⠀⠀⠀⠀⠀⠜⣿⣿⣿⣿⣿⣿⣿⢟⠝⠕⠘⠙⠁⠀⠀⠀⠁⠉⠁⠀⠐⠐⠑⠑⠑⠘⠙⠙⠙⠙⠙⠑⢚⠀⠀⠀⠀⠀⠀⠀⠀⠀⠀⠀⠀</a:t>
            </a:r>
            <a:br/>
            <a:r>
              <a:t>⠀⠀⠀⠀⠀⠀⠀⠀⠀⠀⠀⠁⢁⢅⢅⢅⢕⢔⢔⢔⢔⢔⢔⢔⢸⣿⣿⣿⣿⡵⠀⠀⠀⢄⠀⠀⠜⣿⣿⣿⣿⣿⣿⣇⢕⢔⢔⢄⢄⢀⠀⠀⠀⢀⢀⠀⠀⠀⠀⠀⠀⢀⢐⢄⢐⢔⢔⢀⢄⠀⠀⠀⠀⠀⠀⠀⠀⠀⠀⠀⠀</a:t>
            </a:r>
            <a:br/>
            <a:r>
              <a:t>⠀⠀⠀⠀⠀⠀⠀⠀⠀⠀⠀⠀⠁⠁⠑⠑⠑⠑⠑⠑⠑⠑⠑⠑⠚⠛⠛⠛⠛⠛⠐⠀⠀⠑⠑⠀⠀⠘⠛⠛⠛⠛⠛⠛⠑⠑⠑⠑⠑⠑⠑⠑⠑⠑⠑⠑⠑⠑⠑⠑⠑⠑⠑⠑⠑⠑⠑⠑⠑⠀⠀⠀⠀⠀⠀⠀⠀⠀⠀⠀⠀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⠀⠀⠀⠀⠀⠀⠀⠀⠀⠀⠀⣿⣿⣿⣿⣿⣿⣿⣿⣿⣿⣿⣿⡿⢟⢫⠝⠕⠜⠕⠱⠵⢕⣕⡕⢕⢝⢟⢿⣿⣿⣿⣿⣿⣿⣿⣿⣿⣿⣿⢿⣿⣟⣾⣿⣿⣿⣿⣿⣿⣿⣿⣿⣿⣿⣿⣿⣿⣿⠀⠀⠀⠀⠀⠀⠀⠀⠀⠀⠀⠀</a:t>
            </a:r>
            <a:br/>
            <a:r>
              <a:t>⠀⠀⠀⠀⠀⠀⠀⠀⠀⠀⠀⣿⣿⣿⣿⣿⣿⣿⣿⣿⣿⡿⢇⢗⢟⢟⢟⢟⢟⢟⢟⢟⢟⢕⢉⢟⢧⣕⡕⢝⢿⣿⣿⣿⣿⣿⣿⣿⣿⣿⣾⣿⣿⣿⣿⣿⣿⣿⣿⣿⣿⣿⣿⣿⣿⣿⣿⣿⣿⠀⠀⠀⠀⠀⠀⠀⠀⠀⠀⠀⠀</a:t>
            </a:r>
            <a:br/>
            <a:r>
              <a:t>⠀⠀⠀⠀⠀⠀⠀⠀⠀⠀⠀⣿⣿⣿⣿⣿⣿⣿⣿⡿⢏⢕⢕⢕⢕⢕⢕⢕⢕⢕⢕⢕⢕⢕⢕⢕⢕⢜⢻⣧⡕⢝⣿⣿⣿⣿⣿⣿⣿⣿⣿⣿⣿⣿⣿⣿⣿⣿⣿⣿⣿⣿⣿⣿⣿⣿⣿⣿⣿⠀⠀⠀⠀⠀⠀⠀⠀⠀⠀⠀⠀</a:t>
            </a:r>
            <a:br/>
            <a:r>
              <a:t>⠀⠀⠀⠀⠀⠀⠀⠀⠀⠀⠀⣿⣿⣿⣿⣿⣿⣿⣿⢇⢕⢕⢕⢕⢕⢕⢕⢕⢕⢕⢕⢕⢕⢕⢕⢕⢕⢕⢕⢝⣿⡕⢜⣿⣿⣿⣿⣿⣿⣿⣿⣿⣿⣿⣿⣿⣿⣿⣿⣿⣿⣿⣿⣿⣿⣿⣿⣿⣿⠀⠀⠀⠀⠀⠀⠀⠀⠀⠀⠀⠀</a:t>
            </a:r>
            <a:br/>
            <a:r>
              <a:t>⠀⠀⠀⠀⠀⠀⠀⠀⠀⠀⠀⣿⣿⣿⣿⣿⣿⣿⣿⣿⣷⣷⣷⣿⣵⣵⣵⣧⣕⣕⡕⢕⣕⢕⢕⢕⢕⢕⢕⢕⢜⣿⣵⢸⣿⣿⣿⣿⣿⣿⣿⣿⣿⣿⣿⣿⣿⣿⣿⣿⣿⣿⣿⣿⣿⣿⣿⣿⣿⠀⠀⠀⠀⠀⠀⠀⠀⠀⠀⠀⠀</a:t>
            </a:r>
            <a:br/>
            <a:r>
              <a:t>⠀⠀⠀⠀⠀⠀⠀⠀⠀⠀⠀⣿⣿⣿⣿⣿⣿⣿⣿⣿⣿⣿⣿⣿⡯⢾⣮⢽⢟⢿⣿⣿⣿⣿⣷⣧⣷⣧⣧⣵⣕⣽⣿⡕⣿⣿⣿⣿⣿⣿⣿⣿⣿⣿⣿⣿⣿⣿⣿⣿⣿⣿⣿⣿⣿⣿⣿⣿⣿⠀⠀⠀⠀⠀⠀⠀⠀⠀⠀⠀⠀</a:t>
            </a:r>
            <a:br/>
            <a:r>
              <a:t>⠀⠀⠀⠀⠀⠀⠀⠀⠀⠀⠀⣿⣿⣿⣿⣿⣿⣿⣿⣿⣿⣿⣿⣑⣳⣾⣿⣷⣧⡔⢻⣿⣿⣿⣿⣿⣿⣿⣿⣿⣿⣿⣿⡕⢿⣿⣿⣿⣿⣿⣿⣿⣿⣿⣿⣿⣿⣿⣿⣿⣿⣿⣿⣿⣿⣿⣿⣿⣿⠀⠀⠀⠀⠀⠀⠀⠀⠀⠀⠀⠀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⠀⠀⠀⠀⠀⠀⠀⠀⠀⠀⠀⣿⣿⣿⣿⣿⣿⣿⣿⣿⣿⣿⣿⣿⣿⣿⣿⣿⣿⣿⣿⣻⣿⣿⣿⣿⣿⣿⣿⣿⣿⣿⣿⢇⣹⣿⣿⣿⣿⣿⣿⣿⣿⣿⣿⣿⣿⣿⣿⣿⣿⣿⣿⣿⣿⣿⣿⣿⣿⠀⠀⠀⠀⠀⠀⠀⠀⠀⠀⠀⠀</a:t>
            </a:r>
            <a:br/>
            <a:r>
              <a:t>⠀⠀⠀⠀⠀⠀⠀⠀⠀⠀⠀⣿⣿⣿⣿⣿⣿⣿⣿⣿⣿⣿⣿⣿⣿⣷⣿⣿⣿⣿⠟⢸⣿⣿⣿⣿⣿⣿⣿⣿⣿⣿⣿⢝⣿⣿⣿⣿⣿⣿⣿⣿⣿⣿⣿⣿⣿⣿⣿⣿⣿⣿⣿⣿⣿⣿⣿⣿⣿⠀⠀⠀⠀⠀⠀⠀⠀⠀⠀⠀⠀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⠀⠀⠀⠀⠀⠀⠀⠀⠀⠀⠀⣿⣿⣿⣿⣿⣿⣿⣿⣿⣿⣿⣿⣿⣿⣿⣿⡟⢋⠁⢀⣾⣿⣿⣿⣿⣿⣿⣿⣿⣿⣿⣿⢼⣿⣿⣿⣿⣿⣿⣿⣿⣿⣿⣿⣿⣿⣿⣿⣿⣿⣿⣿⣿⣿⣿⣿⣿⣿⠀⠀⠀⠀⠀⠀⠀⠀⠀⠀⠀⠀</a:t>
            </a:r>
            <a:br/>
            <a:r>
              <a:t>⠀⠀⠀⠀⠀⠀⠀⠀⠀⠀⠀⣿⣿⣿⣿⣿⣿⣿⣿⣿⣿⣿⣿⣿⣿⣿⣿⣧⢕⢕⣿⣿⣿⣿⣿⣿⣿⣿⣿⣿⣿⣿⡯⢵⣿⣿⣿⣿⣿⣿⣿⣿⣿⣿⣿⣿⣿⣿⣿⣿⣿⣿⣿⣿⣿⣿⣿⣿⣿⠀⠀⠀⠀⠀⠀⠀⠀⠀⠀⠀⠀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⠀⠀⠀⠀⠀⠀⠀⠀⠀⠀⠀⣿⣿⣿⣿⣿⣿⣿⣿⣿⣿⣿⣿⣿⣿⣿⣿⣿⢀⢕⣿⣿⣿⣿⣿⣿⣿⣿⣿⣿⣿⣿⢧⢸⣿⣿⣿⣿⣿⣿⣿⣿⣿⣿⣿⣿⣿⣿⣿⣿⣿⣿⣿⣿⣿⣿⣿⣿⣿⠀⠀⠀⠀⠀⠀⠀⠀⠀⠀⠀⠀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⠀⠀⠀⠀⠀⠀⠀⠀⠀⠀⠀⣿⣿⣿⣿⣿⣿⣿⣿⣿⣿⣿⣿⣿⣿⣿⣿⣿⡇⠁⢻⣿⣿⣿⣿⣿⣿⣿⣿⣿⣿⣿⣇⢸⣿⣿⣿⣿⣿⣿⣿⣿⣿⣿⣿⣿⣿⣿⣿⣿⣿⣿⣿⣿⣿⣿⣿⣿⣿⠀⠀⠀⠀⠀⠀⠀⠀⠀⠀⠀⠀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⠀⠀⠀⠀⠀⠀⠀⠀⠀⠀⠀⣿⣿⣿⣿⣿⣿⣿⣿⣿⣿⣿⣿⣿⣿⣿⣿⣿⡇⠀⠘⣿⣿⣿⣿⣿⣿⣿⣿⣿⣿⣿⡇⢸⣿⣿⣿⣿⣿⣿⣿⣿⣿⣿⣿⣿⣿⣿⣿⣿⣿⣿⣿⣿⣿⣿⣿⣿⣿⠀⠀⠀⠀⠀⠀⠀⠀⠀⠀⠀⠀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⠀⠀⠀⠀⠀⠀⠀⠀⠀⠀⠀⣿⣿⣿⣿⣿⣿⣿⣿⣿⣿⣿⣿⣿⣿⣿⣿⣿⡇⠑⠀⢸⣿⣿⣿⣿⣿⣿⣿⣿⣿⣿⣇⣼⣿⣿⣿⣿⣿⣿⣿⣿⣿⣿⣿⣿⣿⣿⣿⣿⣿⣿⣿⣿⣿⣿⣿⣿⣿⠀⠀⠀⠀⠀⠀⠀⠀⠀⠀⠀⠀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⠀⠀⠀⠀⠀⠀⠀⠀⠀⠀⠀⣿⣿⣿⣿⣿⣿⣿⣿⣿⣿⣿⣿⣿⣿⣿⣿⣿⣷⣄⣄⣼⣿⣿⣿⣿⣿⣿⣿⣿⣿⣿⡇⣿⣿⣿⣿⣿⣿⣿⣿⣿⣿⣿⣿⣿⣿⣿⣿⣿⣿⣿⣿⣿⣿⣿⣿⣿⣿⠀⠀⠀⠀⠀⠀⠀⠀⠀⠀⠀⠀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⠀⠀⠀⠀⠀⠀⠀⠀⠀⠀⠀⣿⣿⣿⣿⣿⣿⣿⣿⣿⣿⣿⣿⣿⣿⣿⣿⣿⣿⣿⣿⣿⣿⣿⣿⣿⣿⣿⣿⣿⣿⣿⡟⢻⣿⣿⣿⣿⣿⣿⣿⣿⣿⣿⣿⣿⣿⣿⣿⣿⣿⣿⣿⣿⣿⣿⣿⣿⣿⠀⠀⠀⠀⠀⠀⠀⠀⠀⠀⠀⠀</a:t>
            </a:r>
            <a:br/>
            <a:r>
              <a:t>⠀⠀⠀⠀⠀⠀⠀⠀⠀⠀⠀⣿⣿⣿⣿⣿⣿⣿⣽⣽⣿⣯⣝⣹⣹⣿⣿⣿⣿⣿⣿⣿⣿⣿⣿⣿⣿⣿⣿⣿⣿⣿⡇⢸⣿⣿⣿⣿⣿⣿⣿⣿⣿⣿⣿⣿⣿⣿⣿⣿⣿⣿⣿⣿⣿⣿⣿⣿⣿⠀⠀⠀⠀⠀⠀⠀⠀⠀⠀⠀⠀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⠀⠀⠀⠀⠀⠀⠀⠀⠀⠀⠀⣿⣿⣿⣿⣿⣿⣿⣿⣿⣿⣿⣿⣿⣿⣿⣿⣿⣿⡟⠘⠿⢿⡿⣿⣿⣿⣿⣿⣿⣿⣿⣿⣼⣿⣿⣿⣿⣿⢿⢿⣿⣿⣿⣿⢿⣿⣿⣯⣿⣿⣿⣿⣿⣿⣿⣿⣿⣿⠀⠀⠀⠀⠀⠀⠀⠀⠀⠀⠀⠀</a:t>
            </a:r>
            <a:br/>
            <a:r>
              <a:t>⠀⠀⠀⠀⠀⠀⠀⠀⠀⠀⠀⣿⣿⣿⣿⣿⣿⣿⣿⣿⣿⣿⣿⣿⣿⣿⣿⣿⣿⡧⠀⠀⠀⠀⠘⣿⣿⣿⣿⣿⣿⣿⣿⣿⢟⢻⠟⠝⠝⠕⠕⠑⠙⠙⠑⠕⢜⢟⢛⠟⢟⣟⢛⢟⢟⢟⢟⢟⡟⠀⠀⠀⠀⠀⠀⠀⠀⠀⠀⠀⠀</a:t>
            </a:r>
            <a:br/>
            <a:r>
              <a:t>⠀⠀⠀⠀⠀⠀⠀⠀⠀⠀⠀⢙⢑⢕⢕⢕⢌⢅⢅⢅⢕⢕⢕⢕⣸⣿⣿⣿⣿⣏⢔⠀⠀⠀⠀⠘⣿⣿⣿⣿⣿⣿⣿⣿⣷⡕⢕⢕⢕⢔⢔⢕⢕⢕⢔⢔⢕⢕⢕⢕⢕⢕⢕⢕⢕⢕⢕⢕⢇⠀⠀⠀⠀⠀⠀⠀⠀⠀⠀⠀⠀</a:t>
            </a:r>
            <a:br/>
            <a:r>
              <a:t>⠀⠀⠀⠀⠀⠀⠀⠀⠀⠀⠀⠑⠑⠑⠑⠑⠑⠑⠑⠑⠑⠑⠑⠑⠛⠛⠛⠛⠛⠛⠀⠀⠀⠀⠐⠀⠘⠛⠛⠛⠛⠛⠛⠛⠛⠓⠃⠓⠃⠑⠑⠑⠑⠑⠑⠑⠑⠑⠑⠑⠑⠑⠑⠑⠑⠑⠑⠑⠑⠀⠀⠀⠀⠀⠀⠀⠀⠀⠀⠀⠀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⠀⠀⠀⠀⠀⠀⠀⠀⠀⠀⠀⣿⣿⣿⣿⣿⣿⣿⣿⣿⣿⣿⣿⢟⢟⠕⠎⠇⠕⠕⠵⠵⢕⣕⡕⢜⢝⢻⣿⣿⣿⣿⣿⣿⣿⣿⣿⣿⣿⣿⣿⣿⣿⣿⣿⣿⣿⣿⣿⣿⣿⣿⣿⣿⣿⣿⣿⣿⣿⠀⠀⠀⠀⠀⠀⠀⠀⠀⠀⠀⠀</a:t>
            </a:r>
            <a:br/>
            <a:r>
              <a:t>⠀⠀⠀⠀⠀⠀⠀⠀⠀⠀⠀⣿⣿⣿⣿⣿⣿⣿⣿⣿⡿⢟⢝⢟⢟⢟⢟⢟⢟⢟⢟⢟⢇⢈⢝⢳⢧⣕⢕⢝⢿⣿⣿⣿⣿⣿⣿⣿⣿⣿⣿⣿⣿⣿⣿⣿⣿⣿⣿⣿⣿⣿⣿⣿⣿⣿⣿⣿⣿⠀⠀⠀⠀⠀⠀⠀⠀⠀⠀⠀⠀</a:t>
            </a:r>
            <a:br/>
            <a:r>
              <a:t>⠀⠀⠀⠀⠀⠀⠀⠀⠀⠀⠀⣿⣿⣿⣿⣿⣿⣿⣿⢟⢕⢕⢕⢕⢕⢕⢕⢕⢕⢕⢕⢕⢕⢕⢕⢕⢕⢝⢷⣕⢜⢻⣿⣿⣿⣿⣿⣿⣿⣿⣿⣿⣿⣿⣿⣿⣿⣿⣿⣿⣿⣿⣿⣿⣿⣿⣿⣿⣿⠀⠀⠀⠀⠀⠀⠀⠀⠀⠀⠀⠀</a:t>
            </a:r>
            <a:br/>
            <a:r>
              <a:t>⠀⠀⠀⠀⠀⠀⠀⠀⠀⠀⠀⣿⣿⣿⣿⣿⣿⣿⣏⢕⢕⢕⢕⢕⢕⢕⢕⢕⢕⢕⢕⢕⢕⢕⢕⢕⢕⢕⢜⢻⣷⡕⢹⣿⣿⣿⣿⣿⣿⣿⣿⣿⣿⣿⣿⣿⣿⣿⣿⣿⣿⣿⣿⣿⣿⣿⣿⣿⣿⠀⠀⠀⠀⠀⠀⠀⠀⠀⠀⠀⠀</a:t>
            </a:r>
            <a:br/>
            <a:r>
              <a:t>⠀⠀⠀⠀⠀⠀⠀⠀⠀⠀⠀⣿⣿⣿⣿⣿⣿⣿⣿⣷⣾⣾⣾⣷⣵⣷⣵⡧⡕⣕⣕⢕⢕⢕⢕⢕⢕⢕⢕⢕⢻⣷⡕⢹⣿⣿⣿⣿⣿⣿⣿⣿⣿⣿⣿⣿⣿⣿⣿⣿⣿⣿⣿⣿⣿⣿⣿⣿⣿⠀⠀⠀⠀⠀⠀⠀⠀⠀⠀⠀⠀</a:t>
            </a:r>
            <a:br/>
            <a:r>
              <a:t>⠀⠀⠀⠀⠀⠀⠀⠀⠀⠀⠀⣿⣿⣿⣿⣿⣿⣿⣿⣿⣿⣿⣿⣿⣟⣽⣽⢽⢝⢿⣿⣿⣿⣷⣷⣷⣷⣵⣧⣵⣜⣿⣯⢸⣿⣿⣿⣿⣿⣿⣿⣿⣿⣿⣿⣿⣿⣿⣿⣿⣿⣿⣿⣿⣿⣿⣿⣿⡟⠀⠀⠀⠀⠀⠀⠀⠀⠀⠀⠀⠀</a:t>
            </a:r>
            <a:br/>
            <a:r>
              <a:t>⠀⠀⠀⠀⠀⠀⠀⠀⠀⠀⠀⣿⣿⣿⣿⣿⣿⣿⣿⣿⣿⣿⣿⢟⢕⣾⣷⣷⣧⡕⢸⣿⣿⣿⣿⣿⣿⣿⣿⣿⣿⣿⣯⡕⣿⣿⣿⣿⣿⣿⣿⣿⣿⣿⣿⣿⣿⣿⣿⣿⣿⣿⣿⣿⣿⣿⣿⣿⡇⠀⠀⠀⠀⠀⠀⠀⠀⠀⠀⠀⠀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⠀⠀⠀⠀⠀⠀⠀⠀⠀⠀⠀⣿⣿⣿⣿⣿⣿⣿⣿⣿⣿⣿⣿⣿⣿⣿⣿⣿⣿⣿⣿⣿⣿⣿⣿⣿⣿⣿⣿⣿⣿⣿⣯⢗⣿⣿⣿⣿⣿⣿⣿⣿⣿⣿⣿⣿⣿⣿⣿⣿⣿⣿⣿⣿⣿⣿⣿⣿⣿⠀⠀⠀⠀⠀⠀⠀⠀⠀⠀⠀⠀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⠀⠀⠀⠀⠀⠀⠀⠀⠀⠀⠀⣿⣿⣿⣿⣿⣿⣿⣿⣿⣿⣿⣿⣿⣿⣿⣿⣿⣿⣿⣿⣟⣻⣿⣿⣿⣿⣿⣿⣿⣿⣿⣿⢕⣿⣿⣿⣿⣿⣿⣿⣿⣿⣿⣿⣿⣿⣿⣿⣿⣿⣿⣿⣿⣿⣿⣿⣿⣿⠀⠀⠀⠀⠀⠀⠀⠀⠀⠀⠀⠀</a:t>
            </a:r>
            <a:br/>
            <a:r>
              <a:t>⠀⠀⠀⠀⠀⠀⠀⠀⠀⠀⠀⣿⣿⣿⣿⣿⣿⣿⣿⣿⣿⣿⣿⣿⣿⣿⣟⣿⣿⣿⡿⠇⣸⣿⣿⣿⣿⣿⣿⣿⣿⣿⣿⢱⣿⣿⣿⣿⣿⣿⣿⣿⣿⣿⣿⣿⣿⣿⣿⣿⣿⣿⣿⣿⣿⣿⣿⣿⣿⠀⠀⠀⠀⠀⠀⠀⠀⠀⠀⠀⠀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⠀⠀⠀⠀⠀⠀⠀⠀⠀⠀⠀⣿⣿⣿⣿⣿⣿⣿⣿⣿⣿⣿⣿⣿⣿⣿⣿⣿⢏⠉⠀⢰⣿⣿⣿⣿⣿⣿⣿⣿⣿⣿⡿⢽⣿⣿⣿⣿⣿⣿⣿⣿⣿⣿⣿⣿⣿⣿⣿⣿⣿⣿⣿⣿⣿⣿⣿⣿⣿⠀⠀⠀⠀⠀⠀⠀⠀⠀⠀⠀⠀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⠀⠀⠀⠀⠀⠀⠀⠀⠀⠀⠀⣿⣿⣿⣿⣿⣿⣿⣿⣿⣿⣿⣿⣿⣿⣿⣿⣿⡕⢕⢱⣿⣿⣿⣿⣿⣿⣿⣿⣿⣿⣿⢕⣷⣿⣿⣿⣿⣿⣿⣿⣿⣿⣿⣿⣿⣿⣿⣿⣿⣿⣿⣿⣿⣿⣿⣿⣿⣿⠀⠀⠀⠀⠀⠀⠀⠀⠀⠀⠀⠀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⠀⠀⠀⠀⠀⠀⠀⠀⠀⠀⠀⣿⣿⣿⣿⣿⣿⣿⣿⣿⣿⣿⣿⣿⣿⣿⣿⣿⡇⠕⢸⣿⣿⣿⣿⣿⣿⣿⣿⣿⣿⣿⢕⣿⣿⣿⣿⣿⣿⣿⣿⣿⣿⣿⣿⣿⣿⣿⣿⣿⣿⣿⣿⣿⣿⣿⣿⣿⣿⠀⠀⠀⠀⠀⠀⠀⠀⠀⠀⠀⠀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⠀⠀⠀⠀⠀⠀⠀⠀⠀⠀⠀⣿⣿⣿⣿⣿⣿⣿⣿⣿⣿⣿⣿⣿⣿⣿⣿⣿⡇⠀⢸⣿⣿⣿⣿⣿⣿⣿⣿⣿⣿⣿⢕⣿⣿⣿⣿⣿⣿⣿⣿⣿⣿⣿⣿⣿⣿⣿⣿⣿⣿⣿⣿⣿⣿⣿⣿⣿⣿⠀⠀⠀⠀⠀⠀⠀⠀⠀⠀⠀⠀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⠀⠀⠀⠀⠀⠀⠀⠀⠀⠀⠀⣿⣿⣿⣿⣿⣿⣿⣿⣿⣿⣿⣿⣿⣿⣿⣿⣿⣧⢀⢕⢻⣿⣿⣿⣿⣿⣿⣿⣿⣿⣿⡕⣿⣿⣿⣿⣿⣿⣿⣿⣿⣿⣿⣿⣿⣿⣿⣿⣿⣿⣿⣿⣿⣿⣿⣿⣿⣿⠀⠀⠀⠀⠀⠀⠀⠀⠀⠀⠀⠀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⠀⠀⠀⠀⠀⠀⠀⠀⠀⠀⠀⣿⣿⣿⣿⣿⣿⣿⣿⣿⣿⣿⣿⣿⣿⣿⣿⣿⣿⢕⠀⠜⣿⣿⣿⣿⣿⣿⣿⣿⣿⣿⡕⣿⣿⣿⣿⣿⣿⣿⣿⣿⣿⣿⣿⣿⣿⣿⣿⣿⣿⣿⣿⣿⣿⣿⣿⣿⣿⠀⠀⠀⠀⠀⠀⠀⠀⠀⠀⠀⠀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⠀⠀⠀⠀⠀⠀⠀⠀⠀⠀⠀⣿⣿⣿⣿⣿⣿⣿⣿⣿⣿⣿⣿⣿⣿⣿⣿⣿⣿⣕⣄⣵⣿⣿⣿⣿⣿⣿⣿⣿⣿⣿⢜⣿⣿⣿⣿⣿⣿⣿⣿⣿⣿⣿⣿⣿⣿⣿⣿⣿⣿⣿⣿⣿⣿⣿⣿⣿⣿⠀⠀⠀⠀⠀⠀⠀⠀⠀⠀⠀⠀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⠀⠀⠀⠀⠀⠀⠀⠀⠀⠀⠀⣿⣿⣿⣿⣿⣿⣿⣿⣿⣿⣿⣿⣿⣿⣿⣿⣿⣿⣿⣿⣿⣿⣿⣿⣿⣿⣿⣿⣿⣿⣿⡟⣿⣿⣿⣿⣿⣿⣿⣿⣿⣿⣿⣿⣿⣿⣿⣿⣿⣿⣿⣿⣿⣿⣿⣿⣿⣿⠀⠀⠀⠀⠀⠀⠀⠀⠀⠀⠀⠀</a:t>
            </a:r>
            <a:br/>
            <a:r>
              <a:t>⠀⠀⠀⠀⠀⠀⠀⠀⠀⠀⠀⣿⣿⣿⣿⣿⣿⣿⣹⣿⣽⣽⣿⣿⣿⣿⣿⣿⣿⣿⣿⣿⣿⣿⣿⣿⣿⣿⣿⣿⣿⣿⣯⣿⣿⣿⣿⣿⣿⣿⣿⣿⣿⣿⣿⣿⣿⣿⣿⣿⣿⣿⣿⣿⣿⣿⣿⣿⣿⠀⠀⠀⠀⠀⠀⠀⠀⠀⠀⠀⠀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⠀⠀⠀⠀⠀⠀⠀⠀⠀⠀⠀⣿⣿⣿⣿⣿⣿⣿⣿⣿⣿⣿⣿⣿⣿⣿⣿⣿⣿⣿⡟⠿⣿⡿⣿⣿⣿⣿⣿⣿⣿⣿⣿⣽⣿⣿⣿⣿⡿⢿⢿⣿⣿⣿⣿⣿⣿⣿⣽⣿⣿⣿⣿⣿⣿⣿⣿⣿⣿⠀⠀⠀⠀⠀⠀⠀⠀⠀⠀⠀⠀</a:t>
            </a:r>
            <a:br/>
            <a:r>
              <a:t>⠀⠀⠀⠀⠀⠀⠀⠀⠀⠀⠀⣿⣿⣿⣿⣿⣿⣿⣿⣿⣿⣿⣿⣿⣿⣿⣿⣿⣷⢃⢀⠀⠀⠀⢸⣿⣿⣿⣿⣿⣿⣿⣿⣿⢿⢿⢟⠏⠱⠗⠜⠜⠋⠙⠊⢟⢿⢟⢟⢟⢟⣟⢟⢟⢟⢟⢟⣟⢟⠀⠀⠀⠀⠀⠀⠀⠀⠀⠀⠀⠀</a:t>
            </a:r>
            <a:br/>
            <a:r>
              <a:t>⠀⠀⠀⠀⠀⠀⠀⠀⠀⠀⠀⠙⢑⢝⢝⢝⢝⢝⢍⢍⢅⢕⢅⢕⣿⣿⣿⣿⣿⣿⡕⠀⠀⠀⠀⢻⣿⣿⣿⣿⣿⣿⣿⣿⣷⣇⢕⢕⢔⢔⢕⢕⢕⢕⢔⢕⢕⢕⢕⢕⢝⣫⣼⣏⣟⡕⢕⢻⢇⠀⠀⠀⠀⠀⠀⠀⠀⠀⠀⠀⠀</a:t>
            </a:r>
            <a:br/>
            <a:r>
              <a:t>⠀⠀⠀⠀⠀⠀⠀⠀⠀⠀⠀⠑⠑⠑⠑⠑⠑⠑⠑⠑⠑⠑⠑⠘⠛⠛⠛⠛⠛⠛⠀⠀⠀⠀⠀⠘⠛⠛⠛⠛⠛⠛⠛⠛⠛⠛⠛⠓⠓⠑⠑⠑⠃⠑⠑⠑⠑⠑⠑⠑⠑⠃⠃⠚⠛⠓⠑⠑⠑⠀⠀⠀⠀⠀⠀⠀⠀⠀⠀⠀⠀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⠀⠀⠀⠀⠀⠀⠀⠀⠀⠀⠀⣿⣿⣿⣿⣿⣿⣿⣿⣿⣿⣿⡿⢿⢹⠎⠝⠕⠑⠱⠵⢵⣕⡕⢕⢝⢝⢿⣿⣿⣿⣿⣿⣿⣿⣿⣿⣿⣿⣿⣿⣿⣿⣿⣿⣿⣿⣿⣿⣿⣿⣿⣿⣿⣿⣿⣿⣿⣿⠀⠀⠀⠀⠀⠀⠀⠀⠀⠀⠀⠀</a:t>
            </a:r>
            <a:br/>
            <a:r>
              <a:t>⠀⠀⠀⠀⠀⠀⠀⠀⠀⠀⠀⣿⣿⣿⣿⣿⣿⣿⣿⣿⡿⢏⢕⢟⢟⢟⢟⢟⢟⢟⢟⢟⢕⢘⢝⢷⣵⡕⢜⢻⣿⣿⣿⣿⣿⣿⣿⣿⣿⣿⣿⣿⣿⣿⣿⣿⣿⣿⣿⣿⣿⣿⣿⣿⣿⣿⣿⣿⣿⠀⠀⠀⠀⠀⠀⠀⠀⠀⠀⠀⠀</a:t>
            </a:r>
            <a:br/>
            <a:r>
              <a:t>⠀⠀⠀⠀⠀⠀⠀⠀⠀⠀⠀⣿⣿⣿⣿⣿⣿⣿⡿⢏⢕⢕⢕⢕⢕⢕⢕⢕⢕⢕⢕⢕⢕⢕⢕⢕⢜⢻⣧⣕⢜⢿⣿⣿⣿⣿⣿⣿⣿⣿⣿⣿⣿⣿⣿⣿⣿⣿⣿⣿⣿⣿⣿⣿⣿⣿⣿⣿⣿⠀⠀⠀⠀⠀⠀⠀⠀⠀⠀⠀⠀</a:t>
            </a:r>
            <a:br/>
            <a:r>
              <a:t>⠀⠀⠀⠀⠀⠀⠀⠀⠀⠀⠀⣿⣿⣿⣿⣿⣿⣿⢇⢕⢕⢕⢕⢕⢕⢕⢕⢕⢕⢕⢕⢕⢕⢕⢕⢕⢕⢕⢝⢿⣇⢜⢿⣿⣿⣿⣿⣿⣿⣿⣿⣿⣿⣿⣿⣿⣿⣿⣿⣿⣿⣿⣿⣿⣿⣿⣿⣿⣿⠀⠀⠀⠀⠀⠀⠀⠀⠀⠀⠀⠀</a:t>
            </a:r>
            <a:br/>
            <a:r>
              <a:t>⠀⠀⠀⠀⠀⠀⠀⠀⠀⠀⠀⣿⣿⣿⣿⣿⣿⣿⣿⣾⣾⣿⣾⣧⣵⣵⣵⣵⣕⣱⢕⢕⡕⢕⢕⢕⢕⢕⢕⢜⣿⣧⢜⣿⣿⣿⣿⣿⣿⣿⣿⣿⣿⣿⣿⣿⣿⣿⣿⣿⣿⣿⣿⣿⣿⣿⣿⣿⣿⠀⠀⠀⠀⠀⠀⠀⠀⠀⠀⠀⠀</a:t>
            </a:r>
            <a:br/>
            <a:r>
              <a:t>⠀⠀⠀⠀⠀⠀⠀⠀⠀⠀⠀⣿⣿⣿⣿⣿⣿⣿⣿⣿⣿⣿⣿⣿⣿⣫⣽⡽⢝⡹⣿⣿⣿⣷⣷⣼⣧⣷⣵⣕⣹⣿⡕⢻⣿⣿⣿⣿⣿⣿⣿⣿⣿⣿⣿⣿⣿⣿⣿⣿⣿⣿⣿⣿⣿⣿⣿⣿⡇⠀⠀⠀⠀⠀⠀⠀⠀⠀⠀⠀⠀</a:t>
            </a:r>
            <a:br/>
            <a:r>
              <a:t>⠀⠀⠀⠀⠀⠀⠀⠀⠀⠀⠀⣿⣿⣿⣿⣿⣿⣿⣿⣿⣿⣿⣿⡿⢫⣱⣯⣵⣾⣕⢅⢹⣿⣿⣿⣿⣿⣿⣿⣿⣿⣿⡇⣸⣿⣿⣿⣿⣿⣿⣿⣿⣿⣿⣿⣿⣿⣿⣿⣿⣿⣿⣿⣿⣿⣿⣿⣿⡕⠀⠀⠀⠀⠀⠀⠀⠀⠀⠀⠀⠀</a:t>
            </a:r>
            <a:br/>
            <a:r>
              <a:t>⠀⠀⠀⠀⠀⠀⠀⠀⠀⠀⠀⣿⣿⣿⣿⣿⣿⣿⣿⣿⣿⣿⣿⣿⣿⣿⡿⣿⣿⣿⣿⣾⣿⣿⣿⣿⣿⣿⣿⣿⣿⣿⡗⣺⣿⣿⣿⣿⣿⣿⣿⣿⣿⣿⣿⣿⣿⣿⣿⣿⣿⣿⣿⣿⣿⣿⣿⣿⣷⠀⠀⠀⠀⠀⠀⠀⠀⠀⠀⠀⠀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⠀⠀⠀⠀⠀⠀⠀⠀⠀⠀⠀⣿⣿⣿⣿⣿⣿⣿⣿⣿⣿⣿⣿⣿⣿⣿⣿⣿⣿⣿⣿⣿⡟⣻⣿⣿⣿⣿⣿⣿⣿⣿⡇⢺⣿⣿⣿⣿⣿⣿⣿⣿⣿⣿⣿⣿⣿⣿⣿⣿⣿⣿⣿⣿⣿⣿⣿⣿⣿⠀⠀⠀⠀⠀⠀⠀⠀⠀⠀⠀⠀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⠀⠀⠀⠀⠀⠀⠀⠀⠀⠀⠀⣿⣿⣿⣿⣿⣿⣿⣿⣿⣿⣿⣿⣿⣿⣿⣿⣿⣿⣿⣿⠟⢑⣾⣿⣿⣿⣿⣿⣿⣿⣿⡧⣸⣿⣿⣿⣿⣿⣿⣿⣿⣿⣿⣿⣿⣿⣿⣿⣿⣿⣿⣿⣿⣿⣿⣿⣿⣿⠀⠀⠀⠀⠀⠀⠀⠀⠀⠀⠀⠀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⠀⠀⠀⠀⠀⠀⠀⠀⠀⠀⠀⣿⣿⣿⣿⣿⣿⣿⣿⣿⣿⣿⣿⣿⣿⣿⣿⣿⣿⢙⠁⠀⣸⣿⣿⣿⣿⣿⣿⣿⣿⣿⡯⣽⣿⣿⣿⣿⣿⣿⣿⣿⣿⣿⣿⣿⣿⣿⣿⣿⣿⣿⣿⣿⣿⣿⣿⣿⣿⠀⠀⠀⠀⠀⠀⠀⠀⠀⠀⠀⠀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⠀⠀⠀⠀⠀⠀⠀⠀⠀⠀⠀⣿⣿⣿⣿⣿⣿⣿⣿⣿⣿⣿⣿⣿⣿⣿⣿⣿⣿⢕⢔⣾⣿⣿⣿⣿⣿⣿⣿⣿⣿⡯⢕⣿⣿⣿⣿⣿⣿⣿⣿⣿⣿⣿⣿⣿⣿⣿⣿⣿⣿⣿⣿⣿⣿⣿⣿⣿⣿⠀⠀⠀⠀⠀⠀⠀⠀⠀⠀⠀⠀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⠀⠀⠀⠀⠀⠀⠀⠀⠀⠀⠀⣿⣿⣿⣿⣿⣿⣿⣿⣿⣿⣿⣿⣿⣿⣿⣿⣿⣿⠁⢕⣿⣿⣿⣿⣿⣿⣿⣿⣿⣿⡏⢸⣿⣿⣿⣿⣿⣿⣿⣿⣿⣿⣿⣿⣿⣿⣿⣿⣿⣿⣿⣿⣿⣿⣿⣿⣿⣿⠀⠀⠀⠀⠀⠀⠀⠀⠀⠀⠀⠀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⠀⠀⠀⠀⠀⠀⠀⠀⠀⠀⠀⣿⣿⣿⣿⣿⣿⣿⣿⣿⣿⣿⣿⣿⣿⣿⣿⣿⣿⠀⢕⢿⣿⣿⣿⣿⣿⣿⣿⣿⣿⡗⢸⣿⣿⣿⣿⣿⣿⣿⣿⣿⣿⣿⣿⣿⣿⣿⣿⣿⣿⣿⣿⣿⣿⣿⣿⣿⣿⠀⠀⠀⠀⠀⠀⠀⠀⠀⠀⠀⠀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⠀⠀⠀⠀⠀⠀⠀⠀⠀⠀⠀⣿⣿⣿⣿⣿⣿⣿⣿⣿⣿⣿⣿⣿⣿⣿⣿⣿⣿⡔⢅⠜⣿⣿⣿⣿⣿⣿⣿⣿⣿⣗⣸⣿⣿⣿⣿⣿⣿⣿⣿⣿⣿⣿⣿⣿⣿⣿⣿⣿⣿⣿⣿⣿⣿⣿⣿⣿⣿⠀⠀⠀⠀⠀⠀⠀⠀⠀⠀⠀⠀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⠀⠀⠀⠀⠀⠀⠀⠀⠀⠀⠀⣿⣿⣿⣿⣿⣿⣿⣿⣿⣿⣿⣿⣿⣿⣿⣿⣿⣿⡇⢕⠀⢻⣿⣿⣿⣿⣿⣿⣿⣿⣿⢵⣿⣿⣿⣿⣿⣿⣿⣿⣿⣿⣿⣿⣿⣿⣿⣿⣿⣿⣿⣿⣿⣿⣿⣿⣿⣿⠀⠀⠀⠀⠀⠀⠀⠀⠀⠀⠀⠀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⠀⠀⠀⠀⠀⠀⠀⠀⠀⠀⠀⣿⣿⣿⣿⣿⣿⣿⣿⣿⣿⣿⣿⣿⣿⣿⣿⣿⣿⣧⣄⣴⣾⣿⣿⣿⣿⣿⣿⣿⣿⣧⢸⣿⣿⣿⣿⣿⣿⣿⣿⣿⣿⣿⣿⣿⣿⣿⣿⣿⣿⣿⣿⣿⣿⣿⣿⣿⣿⠀⠀⠀⠀⠀⠀⠀⠀⠀⠀⠀⠀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⠀⠀⠀⠀⠀⠀⠀⠀⠀⠀⠀⣿⣿⣿⣿⣿⣿⣏⣟⣻⣟⣿⡿⢟⡟⡻⣿⣿⣿⣿⣿⣿⣿⣿⣿⣿⣿⣿⣿⣿⣿⣿⣿⣿⣿⣿⣿⣿⣿⣿⣿⣿⣿⣿⣿⣿⣿⣿⣿⣿⣿⣿⣿⣿⣿⣿⣿⣿⣿⠀⠀⠀⠀⠀⠀⠀⠀⠀⠀⠀⠀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⠀⠀⠀⠀⠀⠀⠀⠀⠀⠀⠀⣿⣿⣿⣿⣿⣿⣿⣿⣿⣿⣿⣿⣿⣿⣿⣿⣿⣿⣿⣿⡟⢿⡿⣿⣿⣿⣿⣿⣿⣿⣿⣿⣿⣿⣿⣿⣿⡿⢿⣿⣿⣿⣿⣿⣿⣿⣿⣿⣿⣿⣿⣿⣿⣿⣿⣿⣿⣷⠀⠀⠀⠀⠀⠀⠀⠀⠀⠀⠀⠀</a:t>
            </a:r>
            <a:br/>
            <a:r>
              <a:t>⠀⠀⠀⠀⠀⠀⠀⠀⠀⠀⠀⣿⣿⣿⣿⣿⣿⣿⣿⣿⣿⣿⣿⣿⣿⣿⣿⣿⡟⢉⠁⠀⠀⠀⢸⣿⣿⣿⣿⣿⣿⣿⣿⣿⡿⢿⢏⢕⠵⠕⠜⠟⠙⠑⠙⢿⢟⢟⢏⢟⢟⡟⢏⢟⢟⢝⢟⡟⢟⠀⠀⠀⠀⠀⠀⠀⠀⠀⠀⠀⠀</a:t>
            </a:r>
            <a:br/>
            <a:r>
              <a:t>⠀⠀⠀⠀⠀⠀⠀⠀⠀⠀⠀⠙⢜⢝⢝⢝⢝⢝⢝⢝⢍⢅⢅⢕⣿⣿⣿⣿⣇⣵⣎⠀⠀⠀⢜⣿⣿⣿⣿⣿⣿⣿⣿⣿⣿⣧⡕⢕⢔⢔⢕⢕⢕⢕⢔⢕⢕⢕⢕⢕⢜⣗⣇⡕⡸⢇⢕⢕⢕⠀⠀⠀⠀⠀⠀⠀⠀⠀⠀⠀⠀</a:t>
            </a:r>
            <a:br/>
            <a:r>
              <a:t>⠀⠀⠀⠀⠀⠀⠀⠀⠀⠀⠀⠑⠑⠑⠑⠑⠑⠑⠑⠑⠑⠑⠑⠘⠛⠛⠛⠛⠛⠙⠑⠀⠀⠀⠁⠛⠛⠛⠛⠛⠛⠛⠛⠛⠛⠛⠓⠓⠃⠑⠑⠑⠑⠑⠑⠑⠑⠑⠑⠑⠑⠘⠑⠙⠋⠑⠑⠑⠑⠀⠀⠀⠀⠀⠀⠀⠀⠀⠀⠀⠀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⠀⠀⠀⠀⠀⠀⠀⠀⠀⠀⠀⣿⣿⣿⣿⣿⣿⣿⣿⣿⣿⣿⢿⢻⠏⠏⠕⠜⠕⠵⠵⢕⣕⢕⢕⢝⢻⢿⣿⣿⣿⣿⣿⣿⣿⣿⣿⣿⣿⣿⣿⣿⣿⣿⣿⣿⣿⣿⣿⣿⣿⣿⣿⣿⣿⣿⣿⣿⣿⠀⠀⠀⠀⠀⠀⠀⠀⠀⠀⠀⠀</a:t>
            </a:r>
            <a:br/>
            <a:r>
              <a:t>⠀⠀⠀⠀⠀⠀⠀⠀⠀⠀⠀⣿⣿⣿⣿⣿⣿⣿⣿⣿⢟⢟⢞⢟⢟⢟⢟⢟⢟⢟⢟⢧⢌⢝⢳⢧⣕⢕⢝⢿⣿⣿⣿⣿⣿⣿⣿⣿⣿⣿⣿⣿⣿⣿⣿⣿⣿⣿⣿⣿⣿⣿⣿⣿⣿⣿⣿⣿⣿⠀⠀⠀⠀⠀⠀⠀⠀⠀⠀⠀⠀</a:t>
            </a:r>
            <a:br/>
            <a:r>
              <a:t>⠀⠀⠀⠀⠀⠀⠀⠀⠀⠀⠀⣿⣿⣿⣿⣿⣿⣿⡟⢕⢕⢕⢕⢕⢕⢕⢕⢕⢕⢕⢕⢕⢕⢕⢕⢕⢝⢷⣇⢕⢹⣿⣿⣿⣿⣿⣿⣿⣿⣿⣿⣿⣿⣿⣿⣿⣿⣿⣿⣿⣿⣿⣿⣿⣿⣿⣿⣿⣿⠀⠀⠀⠀⠀⠀⠀⠀⠀⠀⠀⠀</a:t>
            </a:r>
            <a:br/>
            <a:r>
              <a:t>⠀⠀⠀⠀⠀⠀⠀⠀⠀⠀⠀⣿⣿⣿⣿⣿⣿⣟⢕⢕⢕⢕⢕⢕⢕⢕⢕⢕⢕⢕⢕⢕⢕⢕⢕⢕⢕⢕⢻⣷⡕⢸⣿⣿⣿⣿⣿⣿⣿⣿⣿⣿⣿⣿⣿⣿⣿⣿⣿⣿⣿⣿⣿⣿⣿⣿⣿⣿⣿⠀⠀⠀⠀⠀⠀⠀⠀⠀⠀⠀⠀</a:t>
            </a:r>
            <a:br/>
            <a:r>
              <a:t>⠀⠀⠀⠀⠀⠀⠀⠀⠀⠀⠀⣿⣿⣿⣿⣿⣿⣿⣷⣷⣾⣷⣧⣵⣵⣧⣵⡕⣕⣕⣕⢕⢕⢕⢕⢕⢕⢕⢕⢹⣿⡕⢹⣿⣿⣿⣿⣿⣿⣿⣿⣿⣿⣿⣿⣿⣿⣿⣿⣿⣿⣿⣿⣿⣿⣿⣿⣿⡏⠀⠀⠀⠀⠀⠀⠀⠀⠀⠀⠀⠀</a:t>
            </a:r>
            <a:br/>
            <a:r>
              <a:t>⠀⠀⠀⠀⠀⠀⠀⠀⠀⠀⠀⣿⣿⣿⣿⣿⣿⣿⣿⣿⣿⣿⣿⣿⣿⣿⣹⢽⢽⢝⢻⣿⣷⣷⣷⣧⣵⣵⣱⢕⣿⣿⢜⣿⣿⣿⣿⣿⣿⣿⣿⣿⣿⣿⣿⣿⣿⣿⣿⣿⣿⣿⣿⣿⣿⣿⣿⣿⢕⠀⠀⠀⠀⠀⠀⠀⠀⠀⠀⠀⠀</a:t>
            </a:r>
            <a:br/>
            <a:r>
              <a:t>⠀⠀⠀⠀⠀⠀⠀⠀⠀⠀⠀⣿⣿⣿⣿⣿⣿⣿⣿⣿⣿⣿⣿⣿⣟⢕⣺⣵⣷⣕⡕⢕⣿⣿⣿⣿⣿⣿⣿⣿⣿⣿⢕⢿⣿⣿⣿⣿⣿⣿⣿⣿⣿⣿⣿⣿⣿⣿⣿⣿⣿⣿⣿⣿⣿⣿⣿⣿⢕⠀⠀⠀⠀⠀⠀⠀⠀⠀⠀⠀⠀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⠀⠀⠀⠀⠀⠀⠀⠀⠀⠀⠀⣿⣿⣿⣿⣿⣿⣿⣿⣿⣿⣿⣿⣿⣿⣿⣿⣿⣿⣿⣿⣿⣿⣿⣿⣿⣿⣿⣿⣿⣿⣿⢕⣿⣿⣿⣿⣿⣿⣿⣿⣿⣿⣿⣿⣿⣿⣿⣿⣿⣿⣿⣿⣿⣿⣿⣿⣿⣷⠀⠀⠀⠀⠀⠀⠀⠀⠀⠀⠀⠀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⠀⠀⠀⠀⠀⠀⠀⠀⠀⠀⠀⣿⣿⣿⣿⣿⣿⣿⣿⣿⣿⣿⣿⣿⣿⣿⣿⣿⣿⣿⣿⣿⣿⢟⣿⣿⣿⣿⣿⣿⣿⣿⡕⣿⣿⣿⣿⣿⣿⣿⣿⣿⣿⣿⣿⣿⣿⣿⣿⣿⣿⣿⣿⣿⣿⣿⣿⣿⣿⠀⠀⠀⠀⠀⠀⠀⠀⠀⠀⠀⠀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⠀⠀⠀⠀⠀⠀⠀⠀⠀⠀⠀⣿⣿⣿⣿⣿⣿⣿⣿⣿⣿⣿⣿⣿⣿⣿⣿⣿⣿⣿⣿⡿⠏⢱⣿⣿⣿⣿⣿⣿⣿⣿⢽⣿⣿⣿⣿⣿⣿⣿⣿⣿⣿⣿⣿⣿⣿⣿⣿⣿⣿⣿⣿⣿⣿⣿⣿⣿⣿⠀⠀⠀⠀⠀⠀⠀⠀⠀⠀⠀⠀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⠀⠀⠀⠀⠀⠀⠀⠀⠀⠀⠀⣿⣿⣿⣿⣿⣿⣿⣿⣿⣿⣿⣿⣿⣿⣿⣿⣿⣿⡏⠁⠀⢀⣿⣿⣿⣿⣿⣿⣿⣿⣿⢯⣿⣿⣿⣿⣿⣿⣿⣿⣿⣿⣿⣿⣿⣿⣿⣿⣿⣿⣿⣿⣿⣿⣿⣿⣿⣿⠀⠀⠀⠀⠀⠀⠀⠀⠀⠀⠀⠀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⠀⠀⠀⠀⠀⠀⠀⠀⠀⠀⠀⣿⣿⣿⣿⣿⣿⣿⣿⣿⣿⣿⣿⣿⣿⣿⣿⣿⣿⡇⢕⢱⣿⣿⣿⣿⣿⣿⣿⣿⣿⡏⣸⣿⣿⣿⣿⣿⣿⣿⣿⣿⣿⣿⣿⣿⣿⣿⣿⣿⣿⣿⣿⣿⣿⣿⣿⣿⣿⠀⠀⠀⠀⠀⠀⠀⠀⠀⠀⠀⠀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⠀⠀⠀⠀⠀⠀⠀⠀⠀⠀⠀⣿⣿⣿⣿⣿⣿⣿⣿⣿⣿⣿⣿⣿⣿⣿⣿⣿⣿⡇⢕⢸⣿⣿⣿⣿⣿⣿⣿⣿⣿⡗⢾⣿⣿⣿⣿⣿⣿⣿⣿⣿⣿⣿⣿⣿⣿⣿⣿⣿⣿⣿⣿⣿⣿⣿⣿⣿⣿⠀⠀⠀⠀⠀⠀⠀⠀⠀⠀⠀⠀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⠀⠀⠀⠀⠀⠀⠀⠀⠀⠀⠀⣿⣿⣿⣿⣿⣿⣿⣿⣿⣿⣿⣿⣿⣿⣿⣿⣿⣿⡇⢑⢸⣿⣿⣿⣿⣿⣿⣿⣿⣿⣧⢸⣿⣿⣿⣿⣿⣿⣿⣿⣿⣿⣿⣿⣿⣿⣿⣿⣿⣿⣿⣿⣿⣿⣿⣿⣿⣿⠀⠀⠀⠀⠀⠀⠀⠀⠀⠀⠀⠀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⠀⠀⠀⠀⠀⠀⠀⠀⠀⠀⠀⣿⣿⣿⣿⣿⣿⣿⣿⣿⣿⣿⣿⣿⣿⣿⣿⣿⣿⣇⢄⠁⢻⣿⣿⣿⣿⣿⣿⣿⣿⣿⣼⣿⣿⣿⣿⣿⣿⣿⣿⣿⣿⣿⣿⣿⣿⣿⣿⣿⣿⣿⣿⣿⣿⣿⣿⣿⣿⠀⠀⠀⠀⠀⠀⠀⠀⠀⠀⠀⠀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⠀⠀⠀⠀⠀⠀⠀⠀⠀⠀⠀⣿⣿⣿⣿⣿⣿⣿⣿⣿⣿⣿⣿⣿⣿⣿⣿⣿⣿⣿⢕⠀⢜⣿⣿⣿⣿⣿⣿⣿⣿⣿⣿⣿⣿⣿⣿⣿⣿⣿⣿⣿⣿⣿⣿⣿⣿⣿⣿⣿⣿⣿⣿⣿⣿⣿⣿⣿⣿⠀⠀⠀⠀⠀⠀⠀⠀⠀⠀⠀⠀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⠀⠀⠀⠀⠀⠀⠀⠀⠀⠀⠀⣿⣿⣿⣿⣿⣿⣿⣿⣿⣿⣿⣿⣿⣿⣿⣿⣿⣿⣿⣇⣰⣼⣿⣿⣿⣿⣿⣿⣿⣿⣿⣿⣿⣿⣿⣿⣿⣿⣿⣿⣿⣿⣿⣿⣿⣿⣿⣿⣿⣿⣿⣿⣿⣿⣿⣿⣿⣿⠀⠀⠀⠀⠀⠀⠀⠀⠀⠀⠀⠀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⠀⠀⠀⠀⠀⠀⠀⠀⠀⠀⠀⣿⣿⣿⣿⣿⣟⣟⣟⣟⣟⣟⣟⢟⢟⣟⣻⣿⣿⣿⣿⣿⣿⣿⣿⣿⣿⣿⣿⣿⣿⣿⣿⣿⣿⣿⣿⣿⣿⣿⣿⣿⣿⣿⣿⣿⣿⣿⣿⣿⣿⣿⣿⣿⣿⣿⣿⣿⣿⠀⠀⠀⠀⠀⠀⠀⠀⠀⠀⠀⠀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⠀⠀⠀⠀⠀⠀⠀⠀⠀⠀⠀⣿⣿⣿⣿⣿⣿⣿⣿⣿⣿⣿⣿⣿⣿⣿⣿⣿⣿⣿⣿⣿⠟⢿⢿⣿⣿⣿⣿⣿⣿⣿⣿⣿⣿⣿⣿⣿⡿⣿⣿⣿⣿⣿⣿⣿⣿⣯⣿⣿⣿⣿⣿⣿⣿⣿⣿⣿⡧⠀⠀⠀⠀⠀⠀⠀⠀⠀⠀⠀⠀</a:t>
            </a:r>
            <a:br/>
            <a:r>
              <a:t>⠀⠀⠀⠀⠀⠀⠀⠀⠀⠀⠀⣿⣿⣿⣿⣿⣿⣿⣿⣿⣿⣿⣿⣿⣿⣿⣿⣿⢟⢝⢙⠁⠀⠀⢸⣿⣿⣿⣿⣿⣿⣿⣿⣿⣿⢿⢏⠽⢕⠕⠏⠟⠏⠑⢕⢿⢿⢟⢏⢿⢟⢟⢝⢟⢏⢝⢟⡟⢟⠀⠀⠀⠀⠀⠀⠀⠀⠀⠀⠀⠀</a:t>
            </a:r>
            <a:br/>
            <a:r>
              <a:t>⠀⠀⠀⠀⠀⠀⠀⠀⠀⠀⠀⠏⢟⢟⢟⢟⢛⢋⢝⢙⢝⢝⢝⢝⢹⣿⣿⡟⢕⢸⣿⡟⠀⠀⢸⣿⣿⣿⣿⣿⣿⣿⣿⣿⣿⣇⡕⢕⢔⢕⢕⢕⢕⢔⢔⢕⢕⢕⢕⢕⢕⢱⡕⢕⡕⢕⢕⢕⢕⠀⠀⠀⠀⠀⠀⠀⠀⠀⠀⠀⠀</a:t>
            </a:r>
            <a:br/>
            <a:r>
              <a:t>⠀⠀⠀⠀⠀⠀⠀⠀⠀⠀⠀⠑⠑⠑⠑⠑⠑⠑⠑⠑⠑⠑⠑⠘⠙⠛⠛⠃⠑⠋⠙⠁⠀⠀⠘⠛⠛⠛⠛⠛⠛⠛⠛⠛⠛⠛⠛⠑⠑⠑⠑⠑⠑⠑⠑⠑⠑⠑⠑⠑⠑⠑⠑⠑⠑⠑⠑⠑⠑⠀⠀⠀⠀⠀⠀⠀⠀⠀⠀⠀⠀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⠀⠀⠀⠀⠀⠀⠀⠀⠀⠀⠀⢕⢕⢕⢕⢕⣕⢕⢱⢕⢵⢕⢕⣜⣕⣻⣿⡟⣿⣻⣿⣿⢿⣿⢿⣿⣿⣿⣿⣟⡿⣿⡿⣿⣿⣿⣿⣿⣿⣿⣿⣿⣿⣿⣿⣿⣿⣿⣿⣿⣿⣿⣿⣿⣿⣿⣿⣿⣿⠀⠀⠀⠀⠀⠀⠀⠀⠀⠀⠀⠀</a:t>
            </a:r>
            <a:br/>
            <a:r>
              <a:t>⠀⠀⠀⠀⠀⠀⠀⠀⠀⠀⠀⢱⣷⣱⡕⢕⢗⣽⡗⢯⢧⣝⣽⢞⢟⣟⣿⣿⢿⣿⣾⣿⣿⣵⣧⣾⣞⣹⢟⢻⣻⣗⡿⢾⣿⣿⣿⣿⣿⣿⣿⣿⣿⣿⣿⣿⣿⣿⣷⣿⣿⣿⣿⣿⣿⣿⣿⣿⣿⠀⠀⠀⠀⠀⠀⠀⠀⠀⠀⠀⠀</a:t>
            </a:r>
            <a:br/>
            <a:r>
              <a:t>⠀⠀⠀⠀⠀⠀⠀⠀⠀⠀⠀⢳⢿⢇⣳⣷⣾⣵⣇⣕⣹⣯⣵⣟⣟⡟⢿⣿⣿⣿⣿⣿⣿⢿⣿⣿⣿⣷⣯⣿⣿⣿⣷⣾⣿⣿⣿⣿⣿⣿⣿⣿⣿⣿⣟⣻⣽⣾⣿⣿⣿⣿⣿⣿⣿⣿⣿⣽⢹⠀⠀⠀⠀⠀⠀⠀⠀⠀⠀⠀⠀</a:t>
            </a:r>
            <a:br/>
            <a:r>
              <a:t>⠀⠀⠀⠀⠀⠀⠀⠀⠀⠀⠀⣕⢕⢕⢕⢜⢣⢜⣿⣿⡺⢗⣿⢟⢿⣿⣷⣽⣿⢽⣱⣾⣿⣿⣿⣿⣿⣿⣿⣿⣿⣿⣿⣿⣿⣿⣿⣿⣿⣿⣿⣿⣿⣿⣿⡇⣹⣿⣿⣿⣿⣿⣿⣿⣿⣿⣺⣟⣸⠀⠀⠀⠀⠀⠀⠀⠀⠀⠀⠀⠀</a:t>
            </a:r>
            <a:br/>
            <a:r>
              <a:t>⠀⠀⠀⠀⠀⠀⠀⠀⠀⠀⠀⠝⢿⣧⣕⢕⢕⢝⢜⢾⢼⣟⣝⣸⣵⣷⣞⣯⣿⣿⣿⣿⣿⣿⣿⣾⠟⢟⢛⠟⢻⣿⣿⣿⣿⣿⣿⣿⣿⣿⣿⣿⣿⣿⣿⣿⣿⣿⣿⣿⣿⣿⣿⣿⣿⣿⣿⣿⣿⠀⠀⠀⠀⠀⠀⠀⠀⠀⠀⠀⠀</a:t>
            </a:r>
            <a:br/>
            <a:r>
              <a:t>⠀⠀⠀⠀⠀⠀⠀⠀⠀⠀⠀⢕⢔⢝⣿⣷⣕⢕⢕⢸⣗⡾⣿⢷⣿⣿⣟⣿⣿⣿⣿⣿⣿⣿⢏⠅⢙⢷⣔⢕⢔⠅⢝⣿⣿⣿⣿⣿⣿⣿⣿⣿⣿⣿⣿⠟⠛⢟⢿⣿⣿⣿⣿⣿⣿⣿⣿⣿⣿⠀⠀⠀⠀⠀⠀⠀⠀⠀⠀⠀⠀</a:t>
            </a:r>
            <a:br/>
            <a:r>
              <a:t>⠀⠀⠀⠀⠀⠀⠀⠀⠀⠀⠀⢕⢕⢕⢸⣿⣿⡵⡕⢕⣻⣿⢿⣿⣿⣿⣿⣿⣿⣿⣿⣿⣿⡇⢕⢔⢔⢕⢻⣷⡕⢕⢕⢸⣿⣿⣿⣿⣿⣿⣿⣿⣿⡟⢻⣆⢐⠅⢕⢜⣿⣿⣿⣿⣿⣿⢿⣿⣿⠀⠀⠀⠀⠀⠀⠀⠀⠀⠀⠀⠀</a:t>
            </a:r>
            <a:br/>
            <a:r>
              <a:t>⠀⠀⠀⠀⠀⠀⠀⠀⠀⠀⠀⣿⣷⣧⣼⣿⣿⣟⢕⢕⢻⣿⣿⣿⣿⣿⣿⣿⣿⣿⣿⣿⣿⢕⢕⣵⣵⣵⣼⣿⣷⢕⢕⢕⢻⣿⣿⣿⣿⣿⣿⣿⣿⡗⢱⣿⣧⢄⢔⢅⢸⣿⣿⣿⣿⣿⣾⣿⣿⠀⠀⠀⠀⠀⠀⠀⠀⠀⠀⠀⠀</a:t>
            </a:r>
            <a:br/>
            <a:r>
              <a:t>⠀⠀⠀⠀⠀⠀⠀⠀⠀⠀⠀⣿⣿⣿⣿⣿⣿⣿⢕⢕⢸⣯⣿⣿⣿⣿⣿⣿⣿⣿⣿⣿⣿⣿⣗⣷⣿⣿⣿⣿⣿⡕⢕⢕⣼⣿⣿⣿⣿⣿⣿⣿⣿⡇⢸⣿⣿⢕⠕⢁⢑⣿⣿⣿⣿⡿⣿⣿⣿⠀⠀⠀⠀⠀⠀⠀⠀⠀⠀⠀⠀</a:t>
            </a:r>
            <a:br/>
            <a:r>
              <a:t>⠀⠀⠀⠀⠀⠀⠀⠀⠀⠀⠀⣿⣿⣿⣿⣿⣿⣿⢕⢕⢕⣷⣿⣾⣾⣾⣷⣷⣷⣿⣿⣿⣿⣿⣿⣿⣿⣿⣿⣿⣿⡇⢕⢕⣽⣿⣿⣿⣿⣿⣿⣿⣿⣵⢸⣿⣿⢕⠄⠀⢅⣿⣿⣿⣿⡇⣿⣿⣿⠀⠀⠀⠀⠀⠀⠀⠀⠀⠀⠀⠀</a:t>
            </a:r>
            <a:br/>
            <a:r>
              <a:t>⠀⠀⠀⠀⠀⠀⠀⠀⠀⠀⠀⣿⣿⣿⣿⣿⣿⣿⢕⢕⣿⣿⣿⣿⣿⣿⣿⣿⣿⣿⣿⣿⣿⣿⣿⣿⣿⣿⣿⣿⣿⣧⣱⣕⣽⣿⣿⣿⣿⣿⣿⣿⣿⢇⢸⣿⡿⢑⠄⠀⢑⣿⣿⣿⣿⡇⣿⣿⣿⠀⠀⠀⠀⠀⠀⠀⠀⠀⠀⠀⠀</a:t>
            </a:r>
            <a:br/>
            <a:r>
              <a:t>⠀⠀⠀⠀⠀⠀⠀⠀⠀⠀⠀⣿⣿⣿⣿⣿⣿⢇⢕⢕⣾⣿⣿⣿⣿⣿⣿⣿⣿⣿⣿⣿⣿⣿⣿⣿⡟⣿⣿⣿⣿⣿⣿⣿⣿⣿⣿⣿⣿⣿⣿⣿⣿⡕⢸⣿⡇⢔⠐⠀⢑⣿⣿⣿⣿⡇⢹⣿⣿⠀⠀⠀⠀⠀⠀⠀⠀⠀⠀⠀⠀</a:t>
            </a:r>
            <a:br/>
            <a:r>
              <a:t>⠀⠀⠀⠀⠀⠀⠀⠀⠀⠀⠀⣿⣿⣿⣿⣿⣿⣝⢕⢕⣿⣿⣿⣿⣿⣿⣿⣿⣿⣿⣿⣿⣿⣿⣿⣿⡿⣿⣿⣿⣿⣿⣿⣿⣿⣿⣿⣿⣿⣿⣿⣿⣿⣧⣱⣿⡧⢕⢔⢔⢕⣿⣿⣿⣿⢇⢸⣿⣿⠀⠀⠀⠀⠀⠀⠀⠀⠀⠀⠀⠀</a:t>
            </a:r>
            <a:br/>
            <a:r>
              <a:t>⠀⠀⠀⠀⠀⠀⠀⠀⠀⠀⠀⣿⣿⣿⣿⣿⣿⣵⢕⢕⣿⣿⣿⣿⣿⣿⣿⣿⣿⣿⣿⣿⣿⣿⣿⣿⣧⢔⣿⣿⣿⣿⣿⣿⣿⣿⣿⣿⣿⣿⣿⣿⣿⣿⣿⣿⡷⢕⢕⢕⢸⣿⣿⣿⣿⡇⢸⣿⣿⠀⠀⠀⠀⠀⠀⠀⠀⠀⠀⠀⠀</a:t>
            </a:r>
            <a:br/>
            <a:r>
              <a:t>⠀⠀⠀⠀⠀⠀⠀⠀⠀⠀⠀⣿⣿⣿⣿⣿⣿⡧⢕⢕⣿⣿⣿⣿⣿⣿⣿⣿⣿⣿⣿⣿⣿⣿⣿⣿⡇⠕⢾⣿⣿⣿⡿⣿⣿⣿⣿⣿⣿⣿⣿⣿⣿⣿⣿⣿⣷⡟⢕⢵⢵⡿⢿⢿⠿⢅⣸⣿⣿⠀⠀⠀⠀⠀⠀⠀⠀⠀⠀⠀⠀</a:t>
            </a:r>
            <a:br/>
            <a:r>
              <a:t>⠀⠀⠀⠀⠀⠀⠀⠀⠀⠀⠀⣿⣿⣿⣿⣿⣿⢮⢕⢕⣿⣿⣿⣿⣿⣿⣿⣿⣿⣿⣿⣿⣿⣿⣿⣿⣧⠄⠈⢿⣿⣷⣾⣿⣿⣿⣿⣿⣿⣿⣿⣿⣿⣿⣿⣿⣿⣿⣿⣿⣿⣿⣿⣿⣿⣿⣿⣿⣿⠀⠀⠀⠀⠀⠀⠀⠀⠀⠀⠀⠀</a:t>
            </a:r>
            <a:br/>
            <a:r>
              <a:t>⠀⠀⠀⠀⠀⠀⠀⠀⠀⠀⠀⣿⣿⣿⡿⣿⣏⢕⣕⣕⣿⣿⣿⢿⢿⡿⢿⢿⢿⣿⡿⣿⣿⣿⣿⣿⣿⡇⠀⢸⣿⣿⣷⣾⣿⣿⣿⡿⢟⣟⣟⣟⣟⣟⣟⣗⣕⣕⣕⣕⣕⣕⣕⣕⣕⣜⣕⣸⣹⠀⠀⠀⠀⠀⠀⠀⠀⠀⠀⠀⠀</a:t>
            </a:r>
            <a:br/>
            <a:r>
              <a:t>⠀⠀⠀⠀⠀⠀⠀⠀⠀⠀⠀⣿⡿⢿⠿⢿⢟⢛⢟⢟⢝⢕⡅⢕⢕⣳⣵⣱⣵⣵⣵⣼⣿⢟⢿⣿⣿⣿⠀⠌⡿⢿⢿⢿⢿⢿⢿⢿⢿⣿⣿⡿⣿⣿⣿⣿⣿⣿⣿⣿⣿⣿⣿⣿⣿⣿⣿⣿⣿⠀⠀⠀⠀⠀⠀⠀⠀⠀⠀⠀⠀</a:t>
            </a:r>
            <a:br/>
            <a:r>
              <a:t>⠀⠀⠀⠀⠀⠀⠀⠀⠀⠀⠀⢱⣷⣾⣿⣿⣿⣷⣕⣕⣕⣵⣵⣮⣿⣷⣷⣾⢷⡿⣟⢟⣻⠕⢸⢿⢟⢟⡕⢀⣗⡕⢕⢕⢗⢗⢗⢕⢕⢕⢕⢕⢕⢕⢕⢕⢕⣱⣵⣕⡕⢕⢵⣽⣻⣿⢿⢿⣿⠀⠀⠀⠀⠀⠀⠀⠀⠀⠀⠀⠀</a:t>
            </a:r>
            <a:br/>
            <a:r>
              <a:t>⠀⠀⠀⠀⠀⠀⠀⠀⠀⠀⠀⣿⡿⣿⣿⣿⣿⣿⣿⣷⣾⣷⣾⣿⣾⣿⣿⣿⣿⣿⣿⣿⣿⡕⣷⣿⣿⣿⣇⣑⢿⣿⣿⣿⣿⣿⣿⣿⣿⣿⣿⣿⣿⣿⣿⣿⣿⣿⣿⣿⣿⣿⣿⣿⣿⣿⣿⣷⣿⠀⠀⠀⠀⠀⠀⠀⠀⠀⠀⠀⠀</a:t>
            </a:r>
            <a:br/>
            <a:r>
              <a:t>⠀⠀⠀⠀⠀⠀⠀⠀⠀⠀⠀⣿⣿⣿⣿⣿⣿⣷⣷⣷⣷⣷⣷⣷⣷⣷⣷⣷⣷⣷⣶⣴⣴⣶⣿⣷⣷⣧⣽⣿⣿⣿⣿⣿⣿⣿⣿⣿⣿⣿⣿⣿⣿⣿⣿⣿⣿⣿⣿⣿⣿⣿⣿⣿⣿⣿⣿⣿⣿⠀⠀⠀⠀⠀⠀⠀⠀⠀⠀⠀⠀</a:t>
            </a:r>
            <a:br/>
            <a:r>
              <a:t>⠀⠀⠀⠀⠀⠀⠀⠀⠀⠀⠀⢟⢟⢻⢿⣿⣿⣟⢟⢛⠝⠏⠙⠟⠟⠛⠟⢟⢟⢻⢿⢿⢿⢟⢟⢟⢟⢟⢟⠟⠿⠿⢿⠿⠿⢿⢿⢿⢿⢿⢿⣿⣿⣿⣿⣿⣿⣿⣿⣿⣿⣿⣿⣿⣿⣿⣿⣿⣿⠀⠀⠀⠀⠀⠀⠀⠀⠀⠀⠀⠀</a:t>
            </a:r>
            <a:br/>
            <a:r>
              <a:t>⠀⠀⠀⠀⠀⠀⠀⠀⠀⠀⠀⠑⠑⠑⠘⠙⠙⠙⠑⠑⠑⠀⠀⠀⠀⠀⠀⠀⠁⠁⠑⠑⠑⠑⠑⠑⠑⠑⠑⠀⠑⠑⠑⠑⠐⠑⠑⠃⠑⠑⠑⠑⠑⠘⠑⠑⠑⠑⠑⠘⠙⠙⠙⠛⠛⠛⠛⠛⠛⠀⠀⠀⠀⠀⠀⠀⠀⠀⠀⠀⠀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⠀⠀⠀⠀⠀⠀⠀⠀⠀⠀⠀⣿⣿⣿⣿⣿⣿⣿⣿⣿⣿⢿⢟⢝⠕⢇⢜⠵⠵⢕⣕⡕⢕⢜⢝⢟⢿⣿⣿⣿⣿⣿⣿⣿⣿⣿⣿⣿⢿⣿⢟⣿⣿⣿⣻⣿⢿⣿⣿⣿⣿⣿⣿⣿⣿⣿⣿⣿⣿⠀⠀⠀⠀⠀⠀⠀⠀⠀⠀⠀⠀</a:t>
            </a:r>
            <a:br/>
            <a:r>
              <a:t>⠀⠀⠀⠀⠀⠀⠀⠀⠀⠀⠀⣿⣿⣿⣿⣿⣿⣿⣿⢟⢕⢗⢟⢟⢟⢻⢷⢷⢶⢶⢆⢍⢝⢳⣵⣕⢕⢜⢿⣿⣿⣿⣿⣿⣿⣿⣿⣿⣼⣿⣿⣿⣿⣿⣯⣾⣿⣿⣿⣿⣿⣿⣿⣿⣿⣿⣿⣿⣿⠀⠀⠀⠀⠀⠀⠀⠀⠀⠀⠀⠀</a:t>
            </a:r>
            <a:br/>
            <a:r>
              <a:t>⠀⠀⠀⠀⠀⠀⠀⠀⠀⠀⠀⣿⣿⣿⣿⣿⣿⡟⢕⢕⢕⢕⢕⢕⢕⢕⢕⢕⢕⢕⢕⢕⢕⢕⢕⢝⢷⣕⢕⢝⣿⣿⣿⣿⣿⣿⣿⣿⣿⣿⣿⣿⣿⣿⣿⣿⣿⣿⣿⣿⣿⣿⣿⣿⣿⣿⣿⣿⣿⠀⠀⠀⠀⠀⠀⠀⠀⠀⠀⠀⠀</a:t>
            </a:r>
            <a:br/>
            <a:r>
              <a:t>⠀⠀⠀⠀⠀⠀⠀⠀⠀⠀⠀⣿⣿⣿⣿⣿⣏⢕⢕⢕⢕⢕⢕⢕⢕⢕⢕⢕⢕⢕⢕⢕⢕⢕⢕⢕⢕⢻⣷⡕⢜⣿⣿⣿⣿⣿⣿⣿⣿⣿⣿⣿⣿⣿⣿⣿⣿⣿⣿⣿⣿⣿⣿⣿⣿⣿⣿⣿⡟⠀⠀⠀⠀⠀⠀⠀⠀⠀⠀⠀⠀</a:t>
            </a:r>
            <a:br/>
            <a:r>
              <a:t>⠀⠀⠀⠀⠀⠀⠀⠀⠀⠀⠀⣿⣿⣿⣿⣿⣷⣷⣷⣾⣷⣵⣕⣵⣕⡱⡕⢕⣕⢕⣕⢕⢕⢕⢕⢕⢕⢕⢹⣿⣕⢜⣿⣿⣿⣿⣿⣿⣿⣿⣿⣿⣿⣿⣿⣿⣿⣿⣿⣿⣿⣿⣿⣿⣿⣿⣿⡟⠑⠀⠀⠀⠀⠀⠀⠀⠀⠀⠀⠀⠀</a:t>
            </a:r>
            <a:br/>
            <a:r>
              <a:t>⠀⠀⠀⠀⠀⠀⠀⠀⠀⠀⠀⣿⣿⣿⣿⣿⣿⣿⣿⣿⣿⣿⣿⣿⣿⣿⣯⣼⢯⢝⢕⢜⢵⣵⣕⣵⣕⣕⢕⣿⣿⢇⢿⣿⣿⣿⣿⣿⣿⣿⣿⣿⣿⣿⣿⣿⣿⣿⣿⣿⣿⣿⣿⣿⣿⣿⣿⢇⢔⠀⠀⠀⠀⠀⠀⠀⠀⠀⠀⠀⠀</a:t>
            </a:r>
            <a:br/>
            <a:r>
              <a:t>⠀⠀⠀⠀⠀⠀⠀⠀⠀⠀⠀⣿⣿⣿⣿⣿⣿⣿⣿⣿⣿⣿⣿⣿⣿⣟⣱⣵⣷⣷⣔⢕⢐⢸⣿⣿⣿⣿⣿⣿⣿⢕⢸⣿⣿⣿⣿⣿⣿⣿⣿⣿⣿⣿⣿⣿⣿⣿⣿⣿⣿⣿⣿⣿⣿⣿⣿⢕⢕⠀⠀⠀⠀⠀⠀⠀⠀⠀⠀⠀⠀</a:t>
            </a:r>
            <a:br/>
            <a:r>
              <a:t>⠀⠀⠀⠀⠀⠀⠀⠀⠀⠀⠀⣿⣿⣿⣿⣿⣿⣿⣿⣿⣿⣿⣿⣿⣿⣿⣿⣿⣿⣿⣿⣵⣿⣾⣿⣿⣿⣿⣿⣿⣿⢵⢸⣿⣿⣿⣿⣿⣿⣿⣿⣿⣿⣿⣿⣿⣿⣿⣿⣿⣿⣿⣿⣿⣿⣿⣿⣵⣵⠀⠀⠀⠀⠀⠀⠀⠀⠀⠀⠀⠀</a:t>
            </a:r>
            <a:br/>
            <a:r>
              <a:t>⠀⠀⠀⠀⠀⠀⠀⠀⠀⠀⠀⣿⣿⣿⣿⣿⣿⣿⣿⣿⣿⣿⣿⣿⣿⣿⣿⣿⣿⣿⣿⣿⣿⣿⢏⢽⣿⣿⣿⣿⣿⡝⢸⣿⣿⣿⣿⣿⣿⣿⣿⣿⣿⣿⣿⣿⣿⣿⣿⣿⣿⣿⣿⣿⣿⣿⣿⣿⣿⠀⠀⠀⠀⠀⠀⠀⠀⠀⠀⠀⠀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⠀⠀⠀⠀⠀⠀⠀⠀⠀⠀⠀⣿⣿⣿⣿⣿⣿⣿⣿⣿⣿⣿⣿⣿⣿⣿⣿⣿⣿⣿⣿⢿⢟⠑⢱⣿⣿⣿⣿⣿⣿⢇⣸⣿⣿⣿⣿⣿⣿⣿⣿⣿⣿⣿⣿⣿⣿⣿⣿⣿⣿⣿⣿⣿⣿⣿⣿⣿⣿⠀⠀⠀⠀⠀⠀⠀⠀⠀⠀⠀⠀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⠀⠀⠀⠀⠀⠀⠀⠀⠀⠀⠀⣿⣿⣿⣿⣿⣿⣿⣿⣿⣿⣿⣿⣿⣿⣿⣿⣿⣿⣿⡷⢁⢀⣴⣾⣿⣿⣿⣿⣿⣿⣷⣺⣿⣿⣿⣿⣿⣿⣿⣿⣿⣿⣿⣿⣿⣿⣿⣿⣿⣿⣿⣿⣿⣿⣿⣿⣿⣿⠀⠀⠀⠀⠀⠀⠀⠀⠀⠀⠀⠀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⠀⠀⠀⠀⠀⠀⠀⠀⠀⠀⠀⣿⣿⣿⣿⣿⣿⣿⣿⣿⣿⣿⣿⣿⣿⣿⣿⣿⣿⣿⡇⢁⢸⣿⣿⣿⣿⣿⣿⣿⣿⣿⣿⣿⣿⣿⣿⣿⣿⣿⣿⣿⣿⣿⣿⣿⣿⣿⣿⣿⣿⣿⣿⣿⣿⣿⣿⣿⣿⠀⠀⠀⠀⠀⠀⠀⠀⠀⠀⠀⠀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⠀⠀⠀⠀⠀⠀⠀⠀⠀⠀⠀⣿⣿⣿⣿⣿⣿⣿⣿⣿⣿⣿⣿⣿⣿⣿⣿⣿⣿⣿⣇⠕⠑⢸⣿⣿⣿⣿⣿⣿⣿⣿⣿⣿⣿⣿⣿⣿⣿⣿⣿⣿⣿⣿⣿⣿⣿⣿⣿⣿⣿⣿⣿⣿⣿⣿⣿⣿⣿⠀⠀⠀⠀⠀⠀⠀⠀⠀⠀⠀⠀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⠀⠀⠀⠀⠀⠀⠀⠀⠀⠀⠀⣿⣿⣿⣿⡿⢿⢿⢿⢿⡿⢿⢿⢿⢿⢿⣿⣿⣿⣿⣿⣿⣿⣿⣿⣿⣿⣿⣿⣿⣿⣿⣿⣿⣿⣿⣿⣿⣿⣿⣿⣿⣿⣿⣿⣿⣿⣿⣿⣿⣿⣿⣿⣿⣿⣿⣿⣷⣱⠀⠀⠀⠀⠀⠀⠀⠀⠀⠀⠀⠀</a:t>
            </a:r>
            <a:br/>
            <a:r>
              <a:t>⠀⠀⠀⠀⠀⠀⠀⠀⠀⠀⠀⣿⣿⣿⣿⣿⣿⣿⣿⣿⣷⣾⣿⣷⣷⣷⣿⣿⣿⣿⣿⣿⢿⠙⠝⢻⣿⣿⣿⣿⣿⣿⣿⣿⣿⣿⣿⣿⣿⣿⣿⣿⣿⣿⣿⣿⣿⣿⣿⣿⣿⣿⣿⣿⣿⣿⣿⣇⣹⠀⠀⠀⠀⠀⠀⠀⠀⠀⠀⠀⠀</a:t>
            </a:r>
            <a:br/>
            <a:r>
              <a:t>⠀⠀⠀⠀⠀⠀⠀⠀⠀⠀⠀⣿⣿⣿⣿⣿⣿⣿⣿⣿⣿⣿⣿⣿⣿⣿⣿⣿⣿⢏⣦⡄⠀⠀⠀⣿⣿⣿⣿⣿⣿⣿⣿⣿⣿⣿⢿⡱⢕⢼⢟⠟⠝⠕⢽⢿⠿⢿⢿⠿⢿⢿⢿⢿⢿⢿⢿⢿⢿⠀⠀⠀⠀⠀⠀⠀⠀⠀⠀⠀⠀</a:t>
            </a:r>
            <a:br/>
            <a:r>
              <a:t>⠀⠀⠀⠀⠀⠀⠀⠀⠀⠀⠀⢻⢿⢿⢿⢿⠿⠟⢟⢟⢟⢟⢟⢟⢟⢻⣿⣿⡏⢺⣿⢇⢔⠀⢄⣿⣿⣿⣿⣿⣿⣿⣿⣿⣿⣧⡱⢕⢕⢕⢔⢔⢔⢄⢕⢕⢕⢔⢕⢣⢕⢕⢕⢕⢔⢕⢕⢕⢕⠀⠀⠀⠀⠀⠀⠀⠀⠀⠀⠀⠀</a:t>
            </a:r>
            <a:br/>
            <a:r>
              <a:t>⠀⠀⠀⠀⠀⠀⠀⠀⠀⠀⠀⠀⠐⠐⠑⠑⠑⠑⠑⠑⠑⠑⠑⠑⠓⠛⠛⠛⠑⠘⠙⠑⠀⠀⠀⠛⠛⠛⠛⠛⠛⠛⠛⠛⠛⠛⠛⠑⠑⠑⠑⠑⠑⠑⠑⠑⠑⠑⠑⠑⠑⠑⠑⠑⠑⠑⠑⠑⠑⠀⠀⠀⠀⠀⠀⠀⠀⠀⠀⠀⠀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⠀⠀⠀⠀⠀⠀⠀⠀⠀⠀⠀⣷⣿⣿⣿⣿⣷⣿⣿⣾⣿⣿⣿⣿⣽⣿⣽⣿⣿⣿⣟⣿⣿⣿⣿⣿⣿⣿⣿⣿⣿⣿⣿⣿⣿⣿⣿⣿⣿⣿⣿⣿⣿⣿⣿⣿⣿⣿⣿⣿⣿⣿⣿⣿⣿⣿⣿⣿⣿⠀⠀⠀⠀⠀⠀⠀⠀⠀⠀⠀⠀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⠀⠀⠀⠀⠀⠀⠀⠀⠀⠀⠀⣿⣿⣿⣿⣿⣿⣿⣿⣿⣿⣿⣿⣿⢟⣹⡝⢝⢟⢿⣿⣿⣿⣿⣿⣿⣿⣿⣿⣿⣿⣿⣿⣿⣿⣿⣿⣿⣿⣿⣿⣿⣿⣿⣿⣿⡿⢿⢿⣿⣿⣿⣿⣿⣿⣿⣿⣿⣿⠀⠀⠀⠀⠀⠀⠀⠀⠀⠀⠀⠀</a:t>
            </a:r>
            <a:br/>
            <a:r>
              <a:t>⠀⠀⠀⠀⠀⠀⠀⠀⠀⠀⠀⣿⣿⣿⣿⣿⣿⣿⣿⣿⣿⢿⣟⣏⣝⣝⣝⣘⣗⣮⣜⡝⣿⣿⣿⣿⣿⣿⣿⣿⣿⣿⣿⣿⣿⣿⣿⣿⣿⣿⣿⣿⡿⠋⠱⠵⣕⡕⢕⣕⢜⢟⣿⣿⣿⣿⣿⣿⣿⠀⠀⠀⠀⠀⠀⠀⠀⠀⠀⠀⠀</a:t>
            </a:r>
            <a:br/>
            <a:r>
              <a:t>⠀⠀⠀⠀⠀⠀⠀⠀⠀⠀⠀⣿⣿⣿⣿⣿⣿⣿⣿⡟⢇⡱⢼⢽⢝⢝⢝⣹⣿⣿⣞⡵⣵⡿⣿⣿⣿⣿⣿⣿⣿⣿⣿⣿⣿⣿⣿⣿⣿⣿⣿⢏⢀⢀⠐⠐⠁⢝⢷⣕⣕⣺⣿⣿⣿⣿⣿⣿⣿⠀⠀⠀⠀⠀⠀⠀⠀⠀⠀⠀⠀</a:t>
            </a:r>
            <a:br/>
            <a:r>
              <a:t>⠀⠀⠀⠀⠀⠀⠀⠀⠀⠀⠀⣿⣿⣿⣿⣿⣿⣿⣿⣿⣯⣼⣵⣵⣵⣧⣵⣿⡿⢏⣝⣽⣿⣷⣼⣿⣿⣿⣿⣿⣿⣿⣿⣿⣿⣿⣿⣿⣿⣿⡏⢀⢄⢅⢕⢕⢕⢔⢜⢿⣿⣿⣿⣿⣿⣿⣿⣿⣿⠀⠀⠀⠀⠀⠀⠀⠀⠀⠀⠀⠀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⠀⠀⠀⠀⠀⠀⠀⠀⠀⠀⠀⣿⣿⣿⣿⣿⣿⣿⣿⣿⣿⣿⣿⣿⣿⣿⣿⣿⣿⣿⣿⣿⣿⣿⣿⣿⣿⣿⣿⣿⣿⣿⣿⣿⣿⣿⣿⣿⣿⣿⡇⢕⢕⢕⡕⢕⣕⣕⣕⣼⣿⣿⣿⣿⣿⣿⣿⣿⣿⠀⠀⠀⠀⠀⠀⠀⠀⠀⠀⠀⠀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⠀⠀⠀⠀⠀⠀⠀⠀⠀⠀⠀⣿⣿⣿⣿⣿⣿⣿⣿⣿⣿⣿⣿⣿⣿⣿⣿⣿⣿⣿⣿⣿⢻⢿⢏⢕⢹⣿⣿⣿⣿⣿⣿⣿⣿⣿⣿⣿⣿⣿⣿⣿⣿⣿⣿⣿⣿⣿⣿⣿⣿⣿⣿⣿⣿⣿⣿⣿⣿⠀⠀⠀⠀⠀⠀⠀⠀⠀⠀⠀⠀</a:t>
            </a:r>
            <a:br/>
            <a:r>
              <a:t>⠀⠀⠀⠀⠀⠀⠀⠀⠀⠀⠀⣿⣯⣽⣿⣿⣿⣿⣿⣿⣿⣿⣿⣿⣿⣿⣿⣿⣿⣿⣿⣿⣇⢑⢕⢕⢀⣿⣿⣿⣿⣿⣿⣿⣿⣿⣿⣿⣿⣿⣿⣿⣿⣿⣿⣿⣿⣿⣿⣿⣿⣿⣿⣿⣿⣿⣿⣿⣿⠀⠀⠀⠀⠀⠀⠀⠀⠀⠀⠀⠀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⠀⠀⠀⠀⠀⠀⠀⠀⠀⠀⠀⣿⣿⣿⣿⣿⣿⣿⣿⣿⣿⣿⣿⣿⣿⣿⣿⣿⣿⣿⣿⣿⣿⣷⣷⡵⢕⣿⣿⣿⣿⣿⣿⣿⣿⣿⣿⣿⣿⣿⣿⣿⣿⣿⣿⣿⣿⣿⣿⣿⣿⣿⣿⣿⣿⣿⣿⣿⣿⠀⠀⠀⠀⠀⠀⠀⠀⠀⠀⠀⠀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⠀⠀⠀⠀⠀⠀⠀⠀⠀⠀⠀⣿⣿⣿⣿⣿⣿⣿⣿⣿⣿⣿⣿⣿⣿⣿⣿⣿⣿⣿⣿⣿⣿⣿⣯⡜⢕⢺⣿⣿⣿⣿⣿⣿⣿⣿⣿⣿⣿⣿⣿⣿⣟⣟⣟⣻⣿⢿⣟⢟⢏⢙⢟⢟⣿⣿⣿⣿⣿⠀⠀⠀⠀⠀⠀⠀⠀⠀⠀⠀⠀</a:t>
            </a:r>
            <a:br/>
            <a:r>
              <a:t>⠀⠀⠀⠀⠀⠀⠀⠀⠀⠀⠀⣿⣿⣿⣿⣿⣿⣿⣿⢿⣿⣿⣿⣿⣿⣿⣿⣿⣿⣿⣿⣿⣿⣿⣿⡕⢕⢑⣾⣿⣿⣿⣿⣿⣿⣿⣿⣿⣿⣿⣿⣟⡟⣻⣿⣿⣿⣿⣿⣿⣿⡿⢷⠷⠾⢿⢿⢟⡟⠀⠀⠀⠀⠀⠀⠀⠀⠀⠀⠀⠀</a:t>
            </a:r>
            <a:br/>
            <a:r>
              <a:t>⠀⠀⠀⠀⠀⠀⠀⠀⠀⠀⠀⣿⣿⣿⣿⣿⣿⣿⣿⣿⣿⣿⣿⣿⣿⣿⣿⣿⣿⣿⣿⣿⣿⣿⣿⢕⢕⢕⢸⣿⣿⣿⢟⢟⠿⠻⢟⢟⢟⠘⢗⠚⠃⠁⠉⢝⠅⢅⢔⢔⢔⢔⢕⢅⢕⣕⣕⣜⢜⠀⠀⠀⠀⠀⠀⠀⠀⠀⠀⠀⠀</a:t>
            </a:r>
            <a:br/>
            <a:r>
              <a:t>⠀⠀⠀⠀⠀⠀⠀⠀⠀⠀⠀⣿⣿⣿⣿⣿⣿⣿⣿⣿⡿⢿⢿⢿⣿⣿⣿⣿⣿⣿⣿⣿⣿⣿⣿⡷⠗⠀⠁⢻⣿⣿⣇⢕⢕⢕⢕⢕⢕⢕⢕⢕⢔⢀⠑⢔⢕⢔⢕⢕⢕⢕⢕⢕⢕⢸⣿⣿⣿⠀⠀⠀⠀⠀⠀⠀⠀⠀⠀⠀⠀</a:t>
            </a:r>
            <a:br/>
            <a:r>
              <a:t>⠀⠀⠀⠀⠀⠀⠀⠀⠀⠀⠀⢙⢍⢅⢅⢕⢕⢔⢔⢔⢕⣵⣵⢾⣿⣿⣿⣿⣿⣿⣿⣿⣿⣿⣿⢇⢕⠀⠀⠀⢿⣿⣿⣵⡕⢕⢕⢕⢕⢕⢕⢕⢕⢕⢕⢕⢕⢕⢕⢕⢕⢕⢕⢕⢕⢕⢕⢝⢟⠀⠀⠀⠀⠀⠀⠀⠀⠀⠀⠀⠀</a:t>
            </a:r>
            <a:br/>
            <a:r>
              <a:t>⠀⠀⠀⠀⠀⠀⠀⠀⠀⠀⠀⢕⢕⢕⢕⢕⢕⢕⢱⢷⢟⣿⡯⢿⣿⣿⣿⣿⣿⣿⣿⣿⣿⣿⣿⣇⣕⣄⣐⣀⣘⣿⣿⣿⣿⣿⣿⣷⣷⣧⣵⣧⣵⣕⢕⢕⢕⣕⣕⣕⣕⣵⣱⣵⣧⣕⣕⣕⣕⠀⠀⠀⠀⠀⠀⠀⠀⠀⠀⠀⠀</a:t>
            </a:r>
            <a:br/>
            <a:r>
              <a:t>⠀⠀⠀⠀⠀⠀⠀⠀⠀⠀⠀⢕⢕⢕⢕⢕⢕⢕⢕⢜⢟⢕⢕⢕⢕⣿⣿⣿⣿⣿⣿⣿⣿⣿⣿⣿⣿⣿⣿⠻⠿⠝⣿⣿⡿⢿⣿⣿⣿⣿⣿⣿⣿⣿⣿⣷⣿⣿⡿⣿⣿⣿⣿⣿⣿⣿⣿⣿⣿⠀⠀⠀⠀⠀⠀⠀⠀⠀⠀⠀⠀</a:t>
            </a:r>
            <a:br/>
            <a:r>
              <a:t>⠀⠀⠀⠀⠀⠀⠀⠀⠀⠀⠀⠑⠑⠑⠑⠑⠑⠑⠑⠑⠑⠑⠑⠑⠑⠛⠛⠛⠛⠛⠛⠛⠛⠛⠛⠛⠛⠛⠛⠛⠒⠑⠘⠛⠃⠑⠑⠑⠘⠛⠛⠛⠛⠛⠛⠛⠛⠓⠛⠙⠛⠛⠛⠛⠛⠛⠛⠛⠛⠀⠀⠀⠀⠀⠀⠀⠀⠀⠀⠀⠀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⠀⠀⠀⠀⠀⠀⠀⠀⠀⠀⠀⣱⣽⣿⣷⣿⣷⣿⣿⣾⣿⣿⣿⣿⣽⣿⣽⡿⣿⣿⣟⣿⣟⣿⡟⣿⣿⡿⣿⣿⣿⣿⢿⡿⣿⣿⣿⣿⣿⣿⣿⣿⣿⣿⣿⣿⣿⣿⣿⣿⣿⣿⣿⣿⣿⣿⣿⣿⣿⠀⠀⠀⠀⠀⠀⠀⠀⠀⠀⠀⠀</a:t>
            </a:r>
            <a:br/>
            <a:r>
              <a:t>⠀⠀⠀⠀⠀⠀⠀⠀⠀⠀⠀⣿⣿⣿⣷⣿⣿⣿⣿⣿⣿⣿⣿⣿⣿⣿⣿⣿⣿⣿⣿⣿⣷⣿⣿⣿⣿⣳⣿⣾⣷⣿⣿⣿⣿⣿⣿⣿⣿⣿⣿⣿⣿⣿⣿⣿⣿⣿⣿⣿⣿⣿⣿⣿⣿⣿⣿⣿⣿⠀⠀⠀⠀⠀⠀⠀⠀⠀⠀⠀⠀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⠀⠀⠀⠀⠀⠀⠀⠀⠀⠀⠀⣿⣿⣿⣿⣿⣿⣿⣿⣿⣿⣿⣿⣻⡟⡽⢹⢝⢟⢻⣿⣿⣿⣿⣿⣿⣿⣿⢿⣿⣿⣿⣿⣿⣿⣿⣿⣿⣿⣿⣿⣿⣿⣿⣿⣿⡿⢿⢿⣿⣿⣿⣿⣿⣿⣿⣿⣿⣿⠀⠀⠀⠀⠀⠀⠀⠀⠀⠀⠀⠀</a:t>
            </a:r>
            <a:br/>
            <a:r>
              <a:t>⠀⠀⠀⠀⠀⠀⠀⠀⠀⠀⠀⣿⣿⣿⣿⣿⣿⣿⣿⣿⣿⢿⣟⣕⣝⣝⣝⣙⣗⡧⣵⡽⣿⣿⣿⣿⣿⣿⣿⣿⣿⣿⣿⣿⣿⣿⣿⣿⣿⣿⣿⣿⢿⠋⠱⠵⣕⡕⢕⣕⢜⢟⣿⣿⣿⣿⣿⣿⣿⠀⠀⠀⠀⠀⠀⠀⠀⠀⠀⠀⠀</a:t>
            </a:r>
            <a:br/>
            <a:r>
              <a:t>⠀⠀⠀⠀⠀⠀⠀⠀⠀⠀⠀⣿⣿⣿⣿⣿⣿⣿⣿⡟⢣⡱⢼⢽⢝⢝⢹⣿⣿⣯⣿⣾⣿⣿⣿⣿⣿⣿⣿⣿⣿⣿⣿⣿⣿⣿⣿⣿⣿⣿⣿⢏⢄⢄⠐⠐⢁⢝⣷⣕⢕⣷⣿⣿⣿⣿⣿⣿⣿⠀⠀⠀⠀⠀⠀⠀⠀⠀⠀⠀⠀</a:t>
            </a:r>
            <a:br/>
            <a:r>
              <a:t>⠀⠀⠀⠀⠀⠀⠀⠀⠀⠀⠀⣿⣿⣿⣿⣿⣿⣿⣿⣿⣾⣾⣷⣵⣵⣧⣿⣿⣏⣽⣾⣿⣿⣿⣿⣿⣿⣿⣿⣿⣿⣿⣿⣿⣿⣿⣿⣿⣿⣿⡏⢔⢔⢔⢕⢕⢔⢕⢜⢿⣿⣿⣿⣿⣿⣿⣿⣿⣿⠀⠀⠀⠀⠀⠀⠀⠀⠀⠀⠀⠀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⠀⠀⠀⠀⠀⠀⠀⠀⠀⠀⠀⣿⣿⣿⣿⣿⣿⣿⣿⣿⣿⣿⣿⣿⣿⣿⣿⣿⣿⣿⣿⣿⣿⣿⣿⣿⣿⣿⣿⣿⣿⣿⣿⣿⣿⣿⣿⣿⣿⣿⣇⢕⢕⢕⢕⣕⣕⣕⣵⣼⣿⣿⣿⣿⣿⣿⣿⣿⣿⠀⠀⠀⠀⠀⠀⠀⠀⠀⠀⠀⠀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⠀⠀⠀⠀⠀⠀⠀⠀⠀⠀⠀⣿⣿⣿⣿⣿⣿⣿⣿⣿⣿⣿⣿⣿⣿⣿⣿⣿⣿⣿⣿⣿⣿⣿⣿⣿⣿⣿⣿⣿⣿⣿⣿⣿⣿⣿⣿⣿⣿⣿⣿⣷⣿⣿⣿⣿⣿⣿⣿⣿⣿⣿⣿⣿⣿⣿⣿⣿⣿⠀⠀⠀⠀⠀⠀⠀⠀⠀⠀⠀⠀</a:t>
            </a:r>
            <a:br/>
            <a:r>
              <a:t>⠀⠀⠀⠀⠀⠀⠀⠀⠀⠀⠀⣿⣿⣿⣿⣿⣿⣿⣿⣿⣿⣿⣿⣿⣿⣿⣿⣿⣿⣿⣿⣿⣿⣿⣿⢻⣿⣿⣿⣿⣿⣿⣿⣿⣿⣿⣿⣿⣿⣿⣿⣿⣿⣿⣿⣿⣿⣿⣿⣿⣿⣿⣿⣿⣿⣿⣿⣿⣿⠀⠀⠀⠀⠀⠀⠀⠀⠀⠀⠀⠀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⠀⠀⠀⠀⠀⠀⠀⠀⠀⠀⠀⣿⣿⣿⣿⣿⣿⣿⣿⣿⣿⣿⣿⣿⣿⣿⣿⣿⣿⣿⣿⣯⢝⢟⢝⢔⢹⣿⣿⣿⣿⣿⣿⣿⣿⣿⣿⣿⣿⣿⣿⣿⣿⣿⣿⣿⣿⣿⣿⣿⣿⣿⣿⣿⣿⣿⣿⣿⣿⠀⠀⠀⠀⠀⠀⠀⠀⠀⠀⠀⠀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⠀⠀⠀⠀⠀⠀⠀⠀⠀⠀⠀⣿⣿⣿⣿⣿⣿⣿⣿⣿⣿⣿⣿⣿⣿⣿⣿⣿⣿⣿⣿⣿⣷⣔⢱⢵⢌⣿⣿⣿⣿⣿⣿⣿⣿⣿⣿⣿⣿⣿⣿⣿⣿⣿⣿⣿⣿⣿⣿⣿⣿⣿⣿⣿⣿⣿⣿⣿⣿⠀⠀⠀⠀⠀⠀⠀⠀⠀⠀⠀⠀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⠀⠀⠀⠀⠀⠀⠀⠀⠀⠀⠀⣿⣿⣿⣿⣿⣿⣿⣿⣿⣿⣿⣿⣿⣿⣿⣿⣿⣿⣿⣿⣿⣿⣿⣿⡎⡕⢿⣿⣿⣿⣿⣿⣿⣿⣿⣿⣿⣿⣿⣿⣿⣿⣿⣿⣿⣿⣿⣿⣿⣿⣿⣿⣿⣿⣿⣿⣿⣿⠀⠀⠀⠀⠀⠀⠀⠀⠀⠀⠀⠀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⠀⠀⠀⠀⠀⠀⠀⠀⠀⠀⠀⣿⣿⣿⣿⣿⣿⣿⣿⣿⣿⣿⣿⣿⣿⣿⣿⣿⣿⣿⣿⣿⣿⣿⣷⢹⢕⣸⣿⣿⣿⣿⣿⣿⣿⣿⣿⣿⣿⣿⣿⣿⣿⣿⣿⣿⣿⣿⣿⣿⣿⣿⣿⣿⣿⣿⣿⣿⣿⠀⠀⠀⠀⠀⠀⠀⠀⠀⠀⠀⠀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⠀⠀⠀⠀⠀⠀⠀⠀⠀⠀⠀⣿⣿⣿⣿⣿⣿⣿⣿⣿⣿⣿⣿⣿⣿⣿⣿⣿⣿⣿⣿⣿⣿⣿⣷⡷⢕⢟⣿⣿⣿⣿⣿⣿⣿⣿⣿⣿⣿⣿⣿⣿⣟⣟⣟⣻⣿⢿⣿⢟⢏⢙⢟⢟⣿⣿⣿⣿⣿⠀⠀⠀⠀⠀⠀⠀⠀⠀⠀⠀⠀</a:t>
            </a:r>
            <a:br/>
            <a:r>
              <a:t>⠀⠀⠀⠀⠀⠀⠀⠀⠀⠀⠀⣿⣿⣿⣿⣿⣿⣿⣿⢿⣿⣿⣿⣿⣿⣿⣿⣿⣿⣿⣿⣿⣿⣿⣿⢇⢕⢕⣿⣿⣿⣿⣿⣿⣿⣿⣿⣿⣿⣿⣿⣟⣟⣻⣿⣿⣿⣿⣿⣿⣿⢿⢷⠷⠞⢻⢟⢟⡟⠀⠀⠀⠀⠀⠀⠀⠀⠀⠀⠀⠀</a:t>
            </a:r>
            <a:br/>
            <a:r>
              <a:t>⠀⠀⠀⠀⠀⠀⠀⠀⠀⠀⠀⣿⣿⣿⣿⣿⣿⣿⣿⣿⣿⣿⣿⣿⣿⣿⣿⣿⣿⣿⣿⣿⣿⣿⣿⡇⣕⠑⠝⢿⣿⣿⢟⢿⠿⠿⢿⢟⢟⢛⢟⠚⠘⠉⠉⢍⢑⢅⢔⢔⢕⢕⢕⢕⢕⣕⣕⡕⡜⠀⠀⠀⠀⠀⠀⠀⠀⠀⠀⠀⠀</a:t>
            </a:r>
            <a:br/>
            <a:r>
              <a:t>⠀⠀⠀⠀⠀⠀⠀⠀⠀⠀⠀⣿⣿⣿⣿⣿⣿⣿⣿⡿⢿⢿⢿⢿⣿⣿⣿⣿⣿⣿⣿⣿⣿⣿⣿⡟⢍⠀⠀⠘⣿⣿⣇⢕⢕⢕⢳⢕⢕⢕⢕⢕⢔⠔⠑⢔⢔⢔⢅⢕⢕⢕⢕⢕⢕⢸⣿⣿⣿⠀⠀⠀⠀⠀⠀⠀⠀⠀⠀⠀⠀</a:t>
            </a:r>
            <a:br/>
            <a:r>
              <a:t>⠀⠀⠀⠀⠀⠀⠀⠀⠀⠀⠀⢍⢍⢅⢅⢕⢔⢔⢔⢕⢕⣵⣵⣷⣿⣿⣿⣿⣿⣿⣿⣿⣿⣿⣿⡕⡕⠀⠀⠀⢸⣿⣿⣧⡕⢕⢕⢕⢕⢕⢕⢕⢕⢕⢕⢕⢕⢕⢕⢕⢕⢕⢕⢕⢕⢕⢕⢝⢝⠀⠀⠀⠀⠀⠀⠀⠀⠀⠀⠀⠀</a:t>
            </a:r>
            <a:br/>
            <a:r>
              <a:t>⠀⠀⠀⠀⠀⠀⠀⠀⠀⠀⠀⢕⢕⢕⢕⢕⢕⢕⢕⢷⢻⣿⢿⢿⡿⣿⣿⣿⣿⣿⣿⣿⣿⣿⣿⡇⢕⢔⠀⠀⠀⠹⣿⣿⣿⣷⣿⣷⣾⣵⣵⣵⣵⣕⣕⢕⢕⣕⣱⣵⣕⣱⣵⣵⣵⣕⣱⣕⣕⠀⠀⠀⠀⠀⠀⠀⠀⠀⠀⠀⠀</a:t>
            </a:r>
            <a:br/>
            <a:r>
              <a:t>⠀⠀⠀⠀⠀⠀⠀⠀⠀⠀⠀⠑⠕⢕⢕⢕⢕⢕⢕⢕⢝⢕⢕⢕⢪⣿⣿⣿⣿⣿⣿⣿⣿⣿⣿⣿⣿⣿⠿⠿⠞⠀⠹⣿⡿⢿⣿⣿⣿⣿⣿⣿⣿⣿⣿⣿⣿⣿⣿⣿⣿⣿⣿⣿⣿⣿⣿⣿⣿⠀⠀⠀⠀⠀⠀⠀⠀⠀⠀⠀⠀</a:t>
            </a:r>
            <a:br/>
            <a:r>
              <a:t>⠀⠀⠀⠀⠀⠀⠀⠀⠀⠀⠀⠐⠐⠑⠑⠑⠑⠑⠑⠑⠑⠑⠑⠑⠑⠛⠛⠛⠛⠛⠛⠛⠛⠛⠛⠛⠛⠛⠓⠂⠀⠀⠐⠙⠃⠑⠑⠑⠘⠙⠛⠛⠛⠛⠛⠛⠓⠛⠛⠛⠛⠛⠛⠛⠛⠛⠛⠛⠛⠀⠀⠀⠀⠀⠀⠀⠀⠀⠀⠀⠀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⠀⠀⠀⠀⠀⠀⠀⠀⠀⠀⠀⢵⣽⣽⣵⣿⣷⣿⣿⣾⣿⣿⣿⣿⣽⣿⣽⣿⣿⣿⣿⣿⣿⣿⣿⣿⣿⣿⣿⣿⣿⣿⣿⣿⣿⣿⣿⣿⣿⣿⣿⣿⣿⣿⣿⣿⣿⣿⣿⣿⣿⣿⣿⣿⣿⣿⣿⣿⣿⠀⠀⠀⠀⠀⠀⠀⠀⠀⠀⠀⠀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⠀⠀⠀⠀⠀⠀⠀⠀⠀⠀⠀⣿⣿⣵⣷⣿⣿⣿⣿⣿⣿⣿⣿⣿⣿⣿⣿⣿⣿⣿⣿⣿⣿⣿⣿⣿⣿⣷⣿⣿⣿⣿⡿⣿⣿⣿⣿⣿⣿⣿⣿⣿⣿⣿⣿⣿⣿⣿⣿⣿⣿⣿⣿⣿⣿⣿⣿⣿⣿⠀⠀⠀⠀⠀⠀⠀⠀⠀⠀⠀⠀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⠀⠀⠀⠀⠀⠀⠀⠀⠀⠀⠀⣿⣿⣿⣿⣿⣿⣿⣿⣿⣿⣿⣿⣟⢏⣫⢽⢝⢟⢻⣿⣿⣿⣿⣿⣿⣿⣿⢿⣿⣿⣿⣿⣿⣿⣿⣿⣿⣿⣿⣿⣿⣿⣿⣿⣿⣿⢿⢿⣿⣿⣿⣿⣿⣿⣿⣿⣿⣿⠀⠀⠀⠀⠀⠀⠀⠀⠀⠀⠀⠀</a:t>
            </a:r>
            <a:br/>
            <a:r>
              <a:t>⠀⠀⠀⠀⠀⠀⠀⠀⠀⠀⠀⣿⣿⣿⣿⣿⣿⣿⣿⣿⣿⢟⣟⣝⣜⣝⣝⣹⣷⣱⡵⡝⣿⣿⣿⣿⣿⣿⣾⣿⣿⣿⣿⣿⣿⣿⣿⣿⣿⣿⣿⣿⢟⠏⠱⢵⣕⡕⢕⢕⢝⢿⣿⣿⣿⣿⣿⣿⣿⠀⠀⠀⠀⠀⠀⠀⠀⠀⠀⠀⠀</a:t>
            </a:r>
            <a:br/>
            <a:r>
              <a:t>⠀⠀⠀⠀⠀⠀⠀⠀⠀⠀⠀⣿⣿⣿⣿⣿⣿⣿⣿⡟⢕⡵⢼⢽⢝⢝⣽⣿⡿⢿⣯⣿⣏⣹⣿⣿⣿⣿⣿⣿⣿⣿⣿⣿⣿⣿⣿⣿⣿⣿⣿⠏⢄⢄⠀⠀⢁⢝⣷⣕⣱⣱⣿⣿⣿⣿⣿⣿⣿⠀⠀⠀⠀⠀⠀⠀⠀⠀⠀⠀⠀</a:t>
            </a:r>
            <a:br/>
            <a:r>
              <a:t>⠀⠀⠀⠀⠀⠀⠀⠀⠀⠀⠀⣿⣿⣿⣿⣿⣿⣿⣿⣿⣿⣾⣧⣵⣵⣾⣿⣯⣵⣾⣿⣿⣿⣿⣿⣿⣿⣿⣿⣿⣿⣿⣿⣿⣿⣿⣿⣿⣿⣿⡇⢄⢔⢔⢕⢕⢔⢔⢜⢿⣿⣿⣿⣿⣿⣿⣿⣿⣿⠀⠀⠀⠀⠀⠀⠀⠀⠀⠀⠀⠀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⠀⠀⠀⠀⠀⠀⠀⠀⠀⠀⠀⣿⣿⣿⣿⣿⣿⣿⣿⣿⣿⣿⣿⣿⣿⣿⣿⣿⣿⣿⣿⣿⣿⣿⣿⣿⣿⣿⣿⣿⣿⣿⣿⣿⣿⣿⣿⣿⣿⣿⡇⣕⢕⢕⢕⣕⣕⣕⣵⣼⣿⣿⣿⣿⣿⣿⣿⣿⣿⠀⠀⠀⠀⠀⠀⠀⠀⠀⠀⠀⠀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⠀⠀⠀⠀⠀⠀⠀⠀⠀⠀⠀⣿⣿⣿⣿⣿⣿⣿⣿⣿⣿⣿⣿⣿⣿⣿⣿⣿⣿⣿⣿⣿⣿⣿⣿⣿⣿⣿⣿⣿⣿⣿⣿⣿⣿⣿⣿⣿⣿⣿⣷⣷⣿⣿⣿⣿⣿⣿⣿⣿⣿⣿⣿⣿⣿⣿⣿⣿⣿⠀⠀⠀⠀⠀⠀⠀⠀⠀⠀⠀⠀</a:t>
            </a:r>
            <a:br/>
            <a:r>
              <a:t>⠀⠀⠀⠀⠀⠀⠀⠀⠀⠀⠀⣿⣿⣿⣿⣿⣿⣿⣿⣿⣿⣿⣿⣿⣿⣿⣿⣿⣿⣿⣿⣿⣿⣿⢇⠜⣿⣿⣿⣿⣿⣿⣿⣿⣿⣿⣿⣿⣿⣿⣿⣿⣿⣿⣿⣿⣿⣿⣿⣿⣿⣿⣿⣿⣿⣿⣿⣿⣿⠀⠀⠀⠀⠀⠀⠀⠀⠀⠀⠀⠀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⠀⠀⠀⠀⠀⠀⠀⠀⠀⠀⠀⣿⣿⣿⣿⣿⣿⣿⣿⣿⣿⣿⣿⣿⣿⣿⣿⣿⣿⣿⣿⣷⡕⢕⢕⢔⢸⣿⣿⣿⣿⣿⣿⣿⣿⣿⣿⣿⣿⣿⣿⣿⣿⣿⣿⣿⣿⣿⣿⣿⣿⣿⣿⣿⣿⣿⣿⣿⣿⠀⠀⠀⠀⠀⠀⠀⠀⠀⠀⠀⠀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⠀⠀⠀⠀⠀⠀⠀⠀⠀⠀⠀⣿⣿⣿⣿⣿⣿⣿⣿⣿⣿⣿⣿⣿⣿⣿⣿⣿⣿⣿⣿⣿⣿⣧⣵⢕⢔⣿⣿⣿⣿⣿⣿⣿⣿⣿⣿⣿⣿⣿⣿⣿⣿⣿⣿⣿⣿⣿⣿⣿⣿⣿⣿⣿⣿⣿⣿⣿⣿⠀⠀⠀⠀⠀⠀⠀⠀⠀⠀⠀⠀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⠀⠀⠀⠀⠀⠀⠀⠀⠀⠀⠀⣿⣿⣿⣿⣿⣿⣿⣿⣿⣿⣿⣿⣿⣿⣿⣿⣿⣿⣿⣿⣿⣿⣿⣿⡕⢕⢕⢹⣿⣿⣿⣿⣿⣿⣿⣿⣿⣿⣿⣿⣿⣟⣟⣟⣻⣿⢿⡿⢟⢏⢝⠟⢟⣿⣿⣿⣿⣿⠀⠀⠀⠀⠀⠀⠀⠀⠀⠀⠀⠀</a:t>
            </a:r>
            <a:br/>
            <a:r>
              <a:t>⠀⠀⠀⠀⠀⠀⠀⠀⠀⠀⠀⣿⣿⣿⣿⣿⣿⣿⣿⢿⣿⣿⣿⣿⣿⣿⣿⣿⣿⣿⣿⣿⣿⣿⣿⢕⢕⠀⢜⣿⣿⣿⣿⣿⣿⣿⣿⣿⣿⣿⣿⢟⢟⢻⣿⣿⡿⢿⢿⢯⢿⢿⠷⠷⠞⢟⢟⢟⢟⠀⠀⠀⠀⠀⠀⠀⠀⠀⠀⠀⠀</a:t>
            </a:r>
            <a:br/>
            <a:r>
              <a:t>⠀⠀⠀⠀⠀⠀⠀⠀⠀⠀⠀⣿⣿⣿⣿⣿⣿⣿⣿⣿⣿⣿⣿⣿⣿⣿⣿⣿⣿⣿⣿⣿⣿⣿⣿⢕⡠⠀⠁⢹⣿⣿⡝⠝⠏⠝⠟⠋⠙⠑⠓⠑⠁⠁⠁⠁⠁⢀⢔⢔⢔⢕⢔⢄⢕⢕⣕⢕⢕⠀⠀⠀⠀⠀⠀⠀⠀⠀⠀⠀⠀</a:t>
            </a:r>
            <a:br/>
            <a:r>
              <a:t>⠀⠀⠀⠀⠀⠀⠀⠀⠀⠀⠀⣿⣿⣿⣿⣿⣿⣿⣿⡿⢿⢿⠿⢿⣿⣿⣿⣿⣿⣿⣿⣿⣿⣿⣿⡇⢔⠀⠀⠀⢻⣿⣧⢄⢔⢔⢕⢕⢕⢕⢔⢀⠀⠀⢀⢀⠐⢔⢕⢕⢕⢕⢕⢕⢕⢸⣿⣿⣿⠀⠀⠀⠀⠀⠀⠀⠀⠀⠀⠀⠀</a:t>
            </a:r>
            <a:br/>
            <a:r>
              <a:t>⠀⠀⠀⠀⠀⠀⠀⠀⠀⠀⠀⢍⢅⢅⢕⢕⢔⢔⢔⢕⢕⣵⣵⣷⣿⣿⣿⣿⣿⣿⣿⣿⣿⣿⣿⢕⢕⠀⠀⠀⠀⢻⣿⣇⢕⢕⢕⢕⢕⢕⢕⢕⢔⢄⢅⢕⢕⢕⢕⢕⢕⢕⢕⢕⢕⢕⢕⢜⢝⠀⠀⠀⠀⠀⠀⠀⠀⠀⠀⠀⠀</a:t>
            </a:r>
            <a:br/>
            <a:r>
              <a:t>⠀⠀⠀⠀⠀⠀⠀⠀⠀⠀⠀⢕⢕⢕⢕⢕⢕⢕⢕⢕⢟⢟⢟⢟⢟⢿⣿⣿⣿⣿⣿⣿⣿⣿⣿⢕⢕⢕⠀⠀⠀⠈⢿⣿⣷⣵⣵⣕⣵⣵⣵⣵⣵⣕⣕⡕⡕⡕⣱⣕⣵⣵⣵⣵⣵⣕⣕⣕⣕⠀⠀⠀⠀⠀⠀⠀⠀⠀⠀⠀⠀</a:t>
            </a:r>
            <a:br/>
            <a:r>
              <a:t>⠀⠀⠀⠀⠀⠀⠀⠀⠀⠀⠀⠑⢑⠕⢕⢕⢕⢕⢕⢕⢗⢕⢕⢕⢕⢺⣿⣿⣿⣿⣿⣿⣿⣿⣿⣿⣷⢧⠴⠖⠀⠀⠘⢿⡟⢿⢿⣿⣿⣿⣿⣿⣿⣿⣿⣿⣿⣿⣿⣿⣿⣿⣿⣿⣿⣿⣿⣿⣿⠀⠀⠀⠀⠀⠀⠀⠀⠀⠀⠀⠀</a:t>
            </a:r>
            <a:br/>
            <a:r>
              <a:t>⠀⠀⠀⠀⠀⠀⠀⠀⠀⠀⠀⠐⠐⠑⠑⠑⠑⠑⠑⠑⠑⠑⠑⠑⠑⠘⠛⠛⠛⠛⠛⠛⠛⠛⠛⠛⠃⠀⠀⠀⠀⠀⠀⠘⠃⠑⠑⠑⠑⠙⠙⠛⠛⠛⠛⠛⠓⠛⠛⠛⠛⠛⠛⠛⠛⠛⠛⠛⠛⠀⠀⠀⠀⠀⠀⠀⠀⠀⠀⠀⠀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⠀⠀⠀⠀⠀⠀⠀⠀⠀⠀⠀⢱⡵⢜⣕⣧⣵⣼⣿⣾⣽⣿⣽⣿⣽⣝⣹⣿⢿⣿⢟⣿⣟⣿⣟⣿⣿⡿⡿⣿⣿⣿⣿⣿⣿⣿⣿⣿⣿⣿⣿⣿⣿⣿⣿⣿⣿⣿⣿⣿⣿⣿⣿⣿⣿⣿⣿⣿⣿⠀⠀⠀⠀⠀⠀⠀⠀⠀⠀⠀⠀</a:t>
            </a:r>
            <a:br/>
            <a:r>
              <a:t>⠀⠀⠀⠀⠀⠀⠀⠀⠀⠀⠀⢱⣷⣵⣕⣞⣿⣿⣿⣿⣿⣿⢿⣿⣿⣿⣿⣿⣿⣿⣿⣿⣿⣷⣷⣷⣿⣷⣿⣿⣿⣿⣿⣿⣿⣿⣷⣿⣿⣿⣿⣿⣿⣿⣿⣿⣿⣿⣿⣿⣿⣿⣿⣿⣿⣿⣿⣿⣿⠀⠀⠀⠀⠀⠀⠀⠀⠀⠀⠀⠀</a:t>
            </a:r>
            <a:br/>
            <a:r>
              <a:t>⠀⠀⠀⠀⠀⠀⠀⠀⠀⠀⠀⣝⣻⣽⣿⣿⣿⣿⣿⣿⣿⣿⣿⣿⣿⣿⣿⣿⣿⣿⣿⣿⣷⣿⣿⣿⣿⣿⣿⣿⣿⣿⣿⣿⣿⣿⣿⣿⣿⣿⣿⣿⣿⣿⣿⣿⣿⣿⣿⣿⣿⣿⣿⣿⣿⣿⣿⣿⣿⠀⠀⠀⠀⠀⠀⠀⠀⠀⠀⠀⠀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⠀⠀⠀⠀⠀⠀⠀⠀⠀⠀⠀⣿⣽⣿⣿⣿⣿⣿⣿⣿⣿⣿⣿⡟⢎⣝⢝⣝⡟⣟⢟⢿⣿⣿⣿⣿⣿⣿⢿⣿⣿⣿⣿⣿⣿⣿⣿⣿⣿⣿⣿⣿⣿⣿⣿⣿⣿⢿⢿⣿⣿⣿⣿⣿⣿⣿⣿⣿⣿⠀⠀⠀⠀⠀⠀⠀⠀⠀⠀⠀⠀</a:t>
            </a:r>
            <a:br/>
            <a:r>
              <a:t>⠀⠀⠀⠀⠀⠀⠀⠀⠀⠀⠀⣿⣿⣿⣿⣿⣾⣾⣿⣿⣿⢟⣝⣝⣝⣝⣽⣿⣿⣿⢺⣇⢝⢿⣿⣿⣿⣿⣾⣿⣿⣿⣿⣿⣿⣿⣿⣿⣿⣿⣿⣿⢟⠋⠵⢔⣑⢕⢕⡕⢝⢻⣿⣿⣿⣿⣿⣿⣿⠀⠀⠀⠀⠀⠀⠀⠀⠀⠀⠀⠀</a:t>
            </a:r>
            <a:br/>
            <a:r>
              <a:t>⠀⠀⠀⠀⠀⠀⠀⠀⠀⠀⠀⣿⣿⣿⣿⣿⣿⣿⣿⡟⣕⡕⢼⢸⢕⢹⣿⢏⣕⣵⣿⣿⣷⣾⣿⣿⣿⣿⣿⣿⣿⣿⣿⣿⣿⣿⣿⣿⣿⣿⣿⢏⢄⢄⠀⠀⢈⢻⣷⣕⣕⣱⣿⣿⣿⣿⣿⣿⣿⠀⠀⠀⠀⠀⠀⠀⠀⠀⠀⠀⠀</a:t>
            </a:r>
            <a:br/>
            <a:r>
              <a:t>⠀⠀⠀⠀⠀⠀⠀⠀⠀⠀⠀⣿⣿⣿⣿⣿⣿⣿⣿⣿⣷⣷⣷⣵⣵⣾⣿⣿⣿⣿⣿⣿⣽⣿⣿⣿⣿⣿⣿⣿⣿⣿⣿⣿⣿⣿⣿⣿⣿⣿⡇⢐⢄⢔⢕⢕⢔⢔⢜⣿⣿⣿⣿⣿⣿⣿⣿⣿⣿⠀⠀⠀⠀⠀⠀⠀⠀⠀⠀⠀⠀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⠀⠀⠀⠀⠀⠀⠀⠀⠀⠀⠀⣿⣿⣿⣿⣿⣿⣿⣿⣿⣿⣿⣿⣿⣿⣿⣿⣿⣿⣿⣿⣿⣿⢿⣿⣿⣿⣿⣿⣿⣿⣿⣿⣿⣿⣿⣿⣿⣿⣿⣕⡕⢕⢕⢕⣕⣕⣕⣵⣽⣿⣿⣿⣿⣿⣿⣿⣿⣿⠀⠀⠀⠀⠀⠀⠀⠀⠀⠀⠀⠀</a:t>
            </a:r>
            <a:br/>
            <a:r>
              <a:t>⠀⠀⠀⠀⠀⠀⠀⠀⠀⠀⠀⣿⣿⣿⣿⣿⣿⣿⣿⣿⣿⣿⣿⣿⣿⣿⣿⣿⣿⣿⣿⣿⣿⣿⡏⢻⣿⣿⣿⣿⣿⣿⣿⣿⣿⣿⣿⣿⣿⣿⣷⣷⣿⣿⣿⣿⣿⣿⣿⣿⣿⣿⣿⣿⣿⣿⣿⣿⣿⠀⠀⠀⠀⠀⠀⠀⠀⠀⠀⠀⠀</a:t>
            </a:r>
            <a:br/>
            <a:r>
              <a:t>⠀⠀⠀⠀⠀⠀⠀⠀⠀⠀⠀⣿⣿⣿⣿⣿⣿⣿⣿⣿⣿⣿⣿⣿⣿⣿⣿⣿⣿⣿⣿⣯⢝⢝⠕⢀⢜⣿⣿⣿⣿⣿⣿⣿⣿⣿⣿⣿⣿⣿⣿⣿⣿⣿⣿⣿⣿⣿⣿⣿⣿⣿⣿⣿⣿⣿⣿⣿⣿⠀⠀⠀⠀⠀⠀⠀⠀⠀⠀⠀⠀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⠀⠀⠀⠀⠀⠀⠀⠀⠀⠀⠀⣿⣿⣿⣿⣿⣿⣿⣿⣿⣿⣿⣿⣿⣿⣿⣿⣿⣿⣿⣿⣿⣷⣄⣕⢕⠄⣿⣿⣿⡿⣿⣿⣿⣿⣿⣿⣿⣿⣿⣿⣿⣿⣿⣿⣿⣿⣿⣿⣿⣿⣿⣿⣿⣿⣿⣿⣿⣿⠀⠀⠀⠀⠀⠀⠀⠀⠀⠀⠀⠀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⠀⠀⠀⠀⠀⠀⠀⠀⠀⠀⠀⣿⣿⣿⣿⣿⣿⣿⣿⣿⣿⣿⣿⣿⣿⣿⣿⣿⣿⣿⣿⣿⣿⣿⣿⡕⢕⢕⢝⣿⣿⣿⣿⣿⣿⣿⣿⣿⣿⣿⣿⣿⣿⣿⣿⣿⣿⣿⣿⣿⣿⣿⣿⣿⣿⣿⣿⣿⣿⠀⠀⠀⠀⠀⠀⠀⠀⠀⠀⠀⠀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⠀⠀⠀⠀⠀⠀⠀⠀⠀⠀⠀⣿⣿⣿⣿⣿⣿⣿⣿⣿⣿⣿⣿⣿⣿⣿⣿⣿⣿⣿⣿⣿⣿⣿⣿⡇⠕⠁⠑⣿⣿⣿⣿⣿⣿⣿⣿⣿⣿⣿⣿⣿⣟⣟⣟⣻⣿⡿⡟⢟⢙⢙⠟⢻⣿⣿⣿⣿⣿⠀⠀⠀⠀⠀⠀⠀⠀⠀⠀⠀⠀</a:t>
            </a:r>
            <a:br/>
            <a:r>
              <a:t>⠀⠀⠀⠀⠀⠀⠀⠀⠀⠀⠀⣿⣿⣿⣿⣿⣿⣿⣿⢿⣿⣿⣿⣿⣿⣿⣿⣿⣿⣿⣿⣿⣿⣿⣿⡇⢑⢐⠁⠸⣿⣿⣿⣿⣿⣿⣿⣿⣿⣿⣿⢟⢟⣻⣿⣿⣿⣿⣿⣿⣿⢿⢷⠾⢟⢟⢟⢟⢟⠀⠀⠀⠀⠀⠀⠀⠀⠀⠀⠀⠀</a:t>
            </a:r>
            <a:br/>
            <a:r>
              <a:t>⠀⠀⠀⠀⠀⠀⠀⠀⠀⠀⠀⣿⣿⣿⣿⣿⣿⣿⣿⣿⣿⣿⣿⣿⣿⣿⣿⣿⣿⣿⣿⣿⣿⣿⣿⡿⢇⢁⠀⠀⢹⣿⣿⡿⠿⢟⢟⢝⢛⠛⢓⠑⠁⠈⠉⢉⢁⢅⢔⢱⢕⢕⢅⢅⢕⣕⣕⢕⢕⠀⠀⠀⠀⠀⠀⠀⠀⠀⠀⠀⠀</a:t>
            </a:r>
            <a:br/>
            <a:r>
              <a:t>⠀⠀⠀⠀⠀⠀⠀⠀⠀⠀⠀⣿⣿⣿⢿⣿⣿⣿⢿⢿⢿⠿⢿⢿⣿⣿⣿⣿⣿⣿⣿⣿⣿⣿⣿⢇⢕⢕⠀⠀⠁⢿⣿⢕⢕⢕⢕⢕⢕⢕⢕⢀⠀⠀⠁⢄⢔⢅⢅⢕⢕⢕⢕⢕⢕⢸⢽⢿⣿⠀⠀⠀⠀⠀⠀⠀⠀⠀⠀⠀⠀</a:t>
            </a:r>
            <a:br/>
            <a:r>
              <a:t>⠀⠀⠀⠀⠀⠀⠀⠀⠀⠀⠀⢅⢅⢅⢕⢕⢔⢔⢕⢕⢱⣳⣷⣿⣿⣿⣿⣿⣿⣿⣿⣿⣿⣿⣿⡕⢕⢕⠀⠀⠀⠘⣿⣧⢕⢕⢕⢕⢕⢕⢕⢕⢔⢄⢕⢕⢕⢕⢕⢕⢕⢕⢕⢕⢕⢕⢕⢕⢕⠀⠀⠀⠀⠀⠀⠀⠀⠀⠀⠀⠀</a:t>
            </a:r>
            <a:br/>
            <a:r>
              <a:t>⠀⠀⠀⠀⠀⠀⠀⠀⠀⠀⠀⠕⢕⢕⢕⢕⢕⢕⢕⢵⢝⢟⢟⢟⣝⣿⣿⣿⣿⣿⣿⣿⣿⣿⣿⡕⠀⢕⠀⠀⠀⠀⢸⣿⣷⣧⣧⣕⣵⣵⣵⣵⣵⣵⢕⢕⣕⢱⣵⣕⣵⣵⣧⣵⣣⣵⣵⣕⣕⠀⠀⠀⠀⠀⠀⠀⠀⠀⠀⠀⠀</a:t>
            </a:r>
            <a:br/>
            <a:r>
              <a:t>⠀⠀⠀⠀⠀⠀⠀⠀⠀⠀⠀⠀⢑⠕⢕⢕⢕⢕⢕⢕⢕⢕⢕⢱⢺⣿⣿⣿⣿⣿⣿⣿⣿⣿⣿⡇⠑⠀⠀⠀⠀⠁⢕⢻⡿⢻⢻⢞⣿⣿⣿⣿⣿⣿⣿⣷⢿⣿⢿⣿⣿⣿⣿⣿⣿⣿⣿⣿⣿⠀⠀⠀⠀⠀⠀⠀⠀⠀⠀⠀⠀</a:t>
            </a:r>
            <a:br/>
            <a:r>
              <a:t>⠀⠀⠀⠀⠀⠀⠀⠀⠀⠀⠀⠐⠑⠑⠑⠑⠑⠑⠑⠑⠑⠑⠑⠑⠑⠛⠛⠛⠛⠛⠛⠛⠛⠛⠛⠃⠀⠀⠀⠀⠀⠑⠑⠘⠛⠑⠑⠑⠑⠙⠙⠙⠛⠛⠛⠛⠛⠛⠛⠛⠛⠛⠛⠛⠛⠛⠛⠛⠛⠀⠀⠀⠀⠀⠀⠀⠀⠀⠀⠀⠀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⠀⠀⠀⠀⠀⠀⠀⠀⠀⠀⠀⢕⢱⢜⣕⣵⣵⣼⣽⣾⣼⣿⣿⣿⣽⣟⣽⡿⢿⣿⢟⣿⣟⣿⣟⣿⣿⣿⣿⣿⣿⣿⣿⣿⣿⣿⣿⣿⣿⣿⣿⣿⣿⣿⣿⣿⣿⣿⣿⣿⣿⣿⣿⣿⣿⣿⣿⣿⣿⠀⠀⠀⠀⠀⠀⠀⠀⠀⠀⠀⠀</a:t>
            </a:r>
            <a:br/>
            <a:r>
              <a:t>⠀⠀⠀⠀⠀⠀⠀⠀⠀⠀⠀⢇⣧⣵⣕⣞⣿⣿⣿⣾⣿⣿⢿⣿⣿⣿⣿⣿⡿⣿⣿⣿⣿⣿⣿⣿⣿⣷⣿⣿⣿⣿⣿⣿⣿⣿⣿⣿⣿⣿⣿⣿⣿⣿⣿⣿⣿⣿⣿⣿⣿⣿⣿⣿⣿⣿⣿⣿⣿⠀⠀⠀⠀⠀⠀⠀⠀⠀⠀⠀⠀</a:t>
            </a:r>
            <a:br/>
            <a:r>
              <a:t>⠀⠀⠀⠀⠀⠀⠀⠀⠀⠀⠀⣟⣟⣿⣿⣿⣿⣿⣿⣿⣿⣿⣿⣿⣿⣿⣿⣿⣿⣿⣿⣿⣿⣿⣿⣿⣿⣿⣿⣿⣿⣿⣿⣿⣿⣿⣿⣿⣿⣿⣿⣿⣿⣿⣿⣿⣿⣿⣿⣿⣿⣿⣿⣿⣿⣿⣿⣿⣿⠀⠀⠀⠀⠀⠀⠀⠀⠀⠀⠀⠀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⠀⠀⠀⠀⠀⠀⠀⠀⠀⠀⠀⣿⣽⣿⣿⢿⣿⣿⣿⣿⣿⣿⣿⡟⢪⣝⢝⣹⣟⣿⢏⢿⣿⣿⣿⣿⣿⣿⢿⣿⣻⣿⣿⣿⣿⣿⣿⣿⣿⣿⣿⣿⣿⣿⣿⣿⣿⢿⢿⣿⣿⣿⣿⣿⣿⣿⣿⣿⣿⠀⠀⠀⠀⠀⠀⠀⠀⠀⠀⠀⠀</a:t>
            </a:r>
            <a:br/>
            <a:r>
              <a:t>⠀⠀⠀⠀⠀⠀⠀⠀⠀⠀⠀⣿⣿⣿⣷⣿⣿⣯⣿⣿⣿⢟⣝⣕⣕⣝⣿⣿⢿⢿⣽⣵⡜⢻⣿⣿⣿⣿⣾⣿⣿⣿⣿⣿⣿⣿⣿⣿⣿⣿⣿⣿⢟⠏⠽⢔⣑⠕⢕⡕⢝⢻⣿⣿⣿⣿⣿⣿⣿⠀⠀⠀⠀⠀⠀⠀⠀⠀⠀⠀⠀</a:t>
            </a:r>
            <a:br/>
            <a:r>
              <a:t>⠀⠀⠀⠀⠀⠀⠀⠀⠀⠀⠀⣿⣿⣿⣿⣿⣿⣿⣿⡏⣕⡕⢕⢱⢜⢸⣿⣕⣵⣿⣿⣿⣿⣾⣿⣿⣿⣿⣿⣿⣿⣿⣿⣿⣿⣿⣿⣿⣿⣿⣿⢏⢄⠀⠀⠀⢈⢻⣧⣕⢱⣗⣿⣿⣿⣿⣿⣿⣿⠀⠀⠀⠀⠀⠀⠀⠀⠀⠀⠀⠀</a:t>
            </a:r>
            <a:br/>
            <a:r>
              <a:t>⠀⠀⠀⠀⠀⠀⠀⠀⠀⠀⠀⣿⣿⣿⣿⣿⣿⣿⣿⣿⣷⣷⣷⣵⣵⣮⣹⣿⣿⣿⣿⣿⣾⣿⣿⣿⣿⣿⣿⣿⣿⣿⣿⣿⣿⣿⣿⣿⣿⣿⡇⢐⢄⢔⢕⢕⢔⢕⢝⣿⣯⣿⣿⣿⣿⣿⣿⣿⣿⠀⠀⠀⠀⠀⠀⠀⠀⠀⠀⠀⠀</a:t>
            </a:r>
            <a:br/>
            <a:r>
              <a:t>⠀⠀⠀⠀⠀⠀⠀⠀⠀⠀⠀⣿⣿⣿⣿⣿⣿⣿⣿⣿⣿⣿⣿⣿⣿⣿⣿⣿⣿⣿⣿⣿⣿⣻⡿⣿⣿⣿⣿⣿⣿⣿⣿⣿⣿⣿⣿⣿⣿⣿⢕⢕⢕⢕⢕⣕⣕⣕⣵⣽⣿⣿⣿⣿⣿⣿⣿⣿⣿⠀⠀⠀⠀⠀⠀⠀⠀⠀⠀⠀⠀</a:t>
            </a:r>
            <a:br/>
            <a:r>
              <a:t>⠀⠀⠀⠀⠀⠀⠀⠀⠀⠀⠀⣿⣿⣿⣿⣿⣿⣿⣿⣿⣿⣿⣿⣿⣿⣿⣿⣿⣿⣿⣿⣿⣿⣿⢇⠙⢻⣿⣿⣿⣿⣿⣿⣿⣿⣿⣿⣿⣿⣿⣷⣾⣿⣿⣿⣿⣿⣿⣿⣿⣿⣿⣿⣿⣿⣿⣿⣿⣿⠀⠀⠀⠀⠀⠀⠀⠀⠀⠀⠀⠀</a:t>
            </a:r>
            <a:br/>
            <a:r>
              <a:t>⠀⠀⠀⠀⠀⠀⠀⠀⠀⠀⠀⣿⣿⣿⣿⣿⣿⣿⣿⣿⣿⣿⣿⣿⣿⣿⣿⣿⣿⣿⣿⣷⡕⠅⢑⢄⠁⣿⣿⣿⣿⣿⣿⣿⣿⣿⣿⣿⣿⣿⣿⣿⣿⣿⣿⣿⣿⣿⣿⣿⣿⣿⣿⣿⣿⣿⣿⣿⣿⠀⠀⠀⠀⠀⠀⠀⠀⠀⠀⠀⠀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⠀⠀⠀⠀⠀⠀⠀⠀⠀⠀⠀⣿⣿⣿⣿⣿⣿⣿⣿⣿⣿⣿⣿⣿⣿⣿⣿⣿⣿⣿⣿⣿⣿⣦⣥⢕⢔⢹⣿⣿⣿⣿⣿⣿⣿⣿⣿⣿⣿⣿⣿⣿⣿⣿⣿⣿⣿⣿⣿⣿⣿⣿⣿⣿⣿⣿⣿⣿⣿⠀⠀⠀⠀⠀⠀⠀⠀⠀⠀⠀⠀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⠀⠀⠀⠀⠀⠀⠀⠀⠀⠀⠀⣿⣿⣿⣿⣿⣿⣿⣿⣿⣿⣿⣿⣿⣿⣿⣿⣿⣿⣿⣿⣿⣿⣿⣿⢕⢕⢔⣿⣿⣿⣿⣿⣿⣿⣿⣿⣿⣿⣿⣿⣿⣿⣿⣿⣿⣿⣿⣿⣿⣿⣿⣿⣿⣿⣿⣿⣿⣿⠀⠀⠀⠀⠀⠀⠀⠀⠀⠀⠀⠀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⠀⠀⠀⠀⠀⠀⠀⠀⠀⠀⠀⣿⣿⣿⣿⣿⣿⣿⣿⣿⣿⣿⣿⣿⣿⣿⣿⣿⣿⣿⣿⣿⣿⣿⣿⢕⢕⠕⢸⢿⣿⣿⣿⣿⣿⣿⣿⣿⣿⣿⣿⣿⣿⣿⣿⣿⣿⣿⣿⣿⣿⣿⣿⣿⣿⣿⣿⣿⣿⠀⠀⠀⠀⠀⠀⠀⠀⠀⠀⠀⠀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⠀⠀⠀⠀⠀⠀⠀⠀⠀⠀⠀⣿⣿⣿⣿⣿⣿⣿⣿⣿⣿⣿⣿⣿⣿⣿⣿⣿⣿⣿⣿⣿⣿⣿⣿⡇⢕⢁⠁⢹⣿⣿⣿⣿⣿⣿⣿⣿⣿⣿⣿⣿⣿⣿⣿⣿⣿⣿⣿⣿⣿⣿⣿⣿⣿⣿⣿⣿⣿⠀⠀⠀⠀⠀⠀⠀⠀⠀⠀⠀⠀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⠀⠀⠀⠀⠀⠀⠀⠀⠀⠀⠀⣿⣿⣿⣿⣿⣿⣿⣿⣿⣿⣿⣿⣿⣿⣿⣿⣿⣿⣿⣿⣿⣿⣿⣿⡇⠑⠑⠀⢸⣿⣿⣿⣿⣿⣿⣿⣿⣿⣿⣿⣟⣟⣟⣟⣿⣿⣿⡟⢟⢙⠝⢟⢻⣿⣿⣿⣿⣿⠀⠀⠀⠀⠀⠀⠀⠀⠀⠀⠀⠀</a:t>
            </a:r>
            <a:br/>
            <a:r>
              <a:t>⠀⠀⠀⠀⠀⠀⠀⠀⠀⠀⠀⣿⣿⣿⣿⣿⣿⣿⣿⣿⣿⣿⣿⣿⣿⣿⣿⣿⣿⣿⣿⣿⣿⣿⣿⡇⣄⣑⠀⠀⢻⣿⣿⣿⣿⣿⣿⣿⣿⣿⣏⢝⢟⣟⣿⣿⣿⣿⣿⣿⣿⢿⢷⠾⢿⢿⢟⢟⢻⠀⠀⠀⠀⠀⠀⠀⠀⠀⠀⠀⠀</a:t>
            </a:r>
            <a:br/>
            <a:r>
              <a:t>⠀⠀⠀⠀⠀⠀⠀⠀⠀⠀⠀⣿⣿⣿⣿⣿⣿⣿⣿⣿⣿⣿⣿⣿⣿⣿⣿⣿⣿⣿⣿⣿⣿⣿⣿⡇⢗⢕⠀⠀⠘⣿⣿⢽⢻⢿⢟⢙⢋⠞⠟⠑⠁⠈⠙⠑⠁⢅⢕⢕⢕⢕⢕⢕⢕⣕⡕⢕⢕⠀⠀⠀⠀⠀⠀⠀⠀⠀⠀⠀⠀</a:t>
            </a:r>
            <a:br/>
            <a:r>
              <a:t>⠀⠀⠀⠀⠀⠀⠀⠀⠀⠀⠀⣿⣿⣿⢿⣿⣿⡿⢿⠿⢿⢿⢿⣿⣿⣿⣿⣿⣿⣿⣿⣿⣿⣿⣿⢕⢕⢕⠀⠀⠀⢹⣿⡕⢕⢕⢕⢕⢕⢕⢕⢀⠄⠀⠁⠄⢔⢕⢅⢕⢕⢕⢕⢕⢕⢹⢽⢧⢿⠀⠀⠀⠀⠀⠀⠀⠀⠀⠀⠀⠀</a:t>
            </a:r>
            <a:br/>
            <a:r>
              <a:t>⠀⠀⠀⠀⠀⠀⠀⠀⠀⠀⠀⢅⢕⢕⢕⢕⢕⢕⢕⢕⣕⣵⣾⣿⣿⣿⣿⣿⣿⣿⣿⣿⣿⣿⣿⢕⢕⢕⠀⠀⠀⠀⢿⣷⢕⢕⢕⢕⢕⢕⢕⢕⢔⢄⢕⢔⢕⢕⢕⢕⢕⢕⢕⢕⢕⢕⢕⢕⢕⠀⠀⠀⠀⠀⠀⠀⠀⠀⠀⠀⠀</a:t>
            </a:r>
            <a:br/>
            <a:r>
              <a:t>⠀⠀⠀⠀⠀⠀⠀⠀⠀⠀⠀⢕⢕⢕⢕⢕⢕⢕⢕⢜⢎⢟⡹⣿⣿⣿⣿⣿⣿⣿⣿⣿⣿⣿⣿⢕⠑⠕⠀⠀⠀⠀⢜⣿⣷⣷⣱⣕⣵⣱⣵⣵⣵⣵⡕⢕⣕⢱⣱⣵⣧⣷⣷⣷⣵⣵⣵⣕⣕⠀⠀⠀⠀⠀⠀⠀⠀⠀⠀⠀⠀</a:t>
            </a:r>
            <a:br/>
            <a:r>
              <a:t>⠀⠀⠀⠀⠀⠀⠀⠀⠀⠀⠀⠑⢕⠕⢕⢕⢕⢕⢕⢱⣕⣱⣽⣿⣿⣿⣿⣿⣿⣿⣿⣿⣿⣿⣿⡇⢁⠀⠀⠀⠀⢄⢸⢿⣟⢻⢟⢻⣿⣿⣿⣿⣿⣷⣿⣿⢿⣿⣿⣿⣿⣿⣿⣿⣿⣿⣿⣿⣿⠀⠀⠀⠀⠀⠀⠀⠀⠀⠀⠀⠀</a:t>
            </a:r>
            <a:br/>
            <a:r>
              <a:t>⠀⠀⠀⠀⠀⠀⠀⠀⠀⠀⠀⠐⠑⠑⠑⠑⠑⠑⠑⠚⠛⠛⠛⠛⠛⠛⠛⠛⠛⠛⠛⠛⠛⠛⠛⠃⠑⠀⠀⠀⠀⠑⠑⠑⠛⠑⠑⠑⠑⠑⠙⠙⠛⠛⠛⠛⠛⠛⠛⠛⠙⠛⠛⠛⠛⠛⠛⠛⠛⠀⠀⠀⠀⠀⠀⠀⠀⠀⠀⠀⠀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⠀⠀⠀⠀⠀⠀⠀⠀⠀⠀⠀⢱⢼⢼⣱⣷⣷⣼⣿⣾⣿⣿⣿⣿⣽⣿⣽⣿⣯⣿⣻⣿⣟⣿⣿⣿⣿⣿⣿⣿⣿⣿⣿⣿⣿⣿⣿⣿⣿⣿⣿⣿⣿⣿⣿⣿⣿⣿⣿⣿⣿⣿⣿⣿⣿⣿⣿⣿⣿⠀⠀⠀⠀⠀⠀⠀⠀⠀⠀⠀⠀</a:t>
            </a:r>
            <a:br/>
            <a:r>
              <a:t>⠀⠀⠀⠀⠀⠀⠀⠀⠀⠀⠀⡾⣧⣵⣕⣟⣿⣿⣿⣿⣿⣿⣿⣿⣿⣿⣿⣿⣿⣿⣿⣿⣿⣿⣿⣿⣿⣷⣿⣿⣿⣿⣿⣿⣿⣿⣿⣿⣿⣿⣿⣿⣿⣿⣿⣿⣿⣿⣿⣿⣿⣿⣿⣿⣿⣿⣿⣿⣿⠀⠀⠀⠀⠀⠀⠀⠀⠀⠀⠀⠀</a:t>
            </a:r>
            <a:br/>
            <a:r>
              <a:t>⠀⠀⠀⠀⠀⠀⠀⠀⠀⠀⠀⣟⣟⣿⣿⣿⣿⣿⣿⣿⣿⣿⣿⣿⣿⣿⣿⣿⣿⣿⣿⣿⣿⣿⣿⣿⣿⣿⣿⣿⣿⣿⣿⣿⣿⣿⣿⣿⣿⣿⣿⣿⣿⣿⣿⣿⣿⣿⣿⣿⣿⣿⣿⣿⣿⣿⣿⣿⣿⠀⠀⠀⠀⠀⠀⠀⠀⠀⠀⠀⠀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⠀⠀⠀⠀⠀⠀⠀⠀⠀⠀⠀⣿⣿⣿⣿⢿⣿⣿⣿⣿⣿⣿⣿⡟⢝⣏⢝⣹⣟⡽⢏⢹⣿⣿⣿⣿⣿⣿⣿⣿⣿⣿⣿⣿⣿⣿⣿⣿⣿⣿⣿⣿⣿⣿⣿⣿⣿⢿⣿⣿⣿⣿⣿⣿⣿⣿⣿⣿⣿⠀⠀⠀⠀⠀⠀⠀⠀⠀⠀⠀⠀</a:t>
            </a:r>
            <a:br/>
            <a:r>
              <a:t>⠀⠀⠀⠀⠀⠀⠀⠀⠀⠀⠀⣿⣿⣿⣿⣿⣿⣿⣿⣿⡿⢝⣝⣑⣑⣝⣿⡿⢟⣫⣹⣧⣕⢻⣿⣿⣿⣿⣾⣿⣿⣿⣿⣿⣿⣿⣿⣿⣿⣿⣿⣿⠟⠫⠵⣕⡑⢔⢕⢜⢝⢿⣿⣿⣿⣿⣿⣿⣿⠀⠀⠀⠀⠀⠀⠀⠀⠀⠀⠀⠀</a:t>
            </a:r>
            <a:br/>
            <a:r>
              <a:t>⠀⠀⠀⠀⠀⠀⠀⠀⠀⠀⠀⣿⣿⣿⣿⣿⣿⣿⣿⢟⣕⢱⢕⢕⢕⢸⣟⣱⣵⣿⣿⣿⣿⣿⣿⣿⣿⣿⣿⣿⣿⣿⣿⣿⣿⣿⣿⣿⣿⣿⣿⠕⢄⠀⠀⠀⢙⢻⣧⣕⣕⣞⣿⣿⣿⣿⣿⣿⣿⠀⠀⠀⠀⠀⠀⠀⠀⠀⠀⠀⠀</a:t>
            </a:r>
            <a:br/>
            <a:r>
              <a:t>⠀⠀⠀⠀⠀⠀⠀⠀⠀⠀⠀⣿⣿⣿⣿⣿⣿⣿⣿⣿⣷⣷⣷⣵⣷⣵⣸⣿⣿⣟⣿⣷⣿⣿⣿⣿⣿⣿⣿⣿⣿⣿⣿⣿⣿⣿⣿⣿⣿⣿⢇⢀⢄⢔⢕⢔⢔⢕⢹⣿⣿⣿⣿⣿⣿⣿⣿⣿⣿⠀⠀⠀⠀⠀⠀⠀⠀⠀⠀⠀⠀</a:t>
            </a:r>
            <a:br/>
            <a:r>
              <a:t>⠀⠀⠀⠀⠀⠀⠀⠀⠀⠀⠀⣿⣿⣿⣿⣿⣿⣿⣿⣿⣿⣿⣿⣿⣿⣿⣿⣿⣿⣿⣿⣿⣿⣻⣟⣿⣿⣿⣿⣿⣿⣿⣿⣿⣿⣿⣿⣿⣿⣿⢕⢕⢕⢕⢕⣕⣕⣕⣱⣿⣿⣿⣿⣿⣿⣿⣿⣿⣿⠀⠀⠀⠀⠀⠀⠀⠀⠀⠀⠀⠀</a:t>
            </a:r>
            <a:br/>
            <a:r>
              <a:t>⠀⠀⠀⠀⠀⠀⠀⠀⠀⠀⠀⣿⣿⣿⣿⣿⣿⣿⣿⣿⣿⣿⣿⣿⣿⣿⣿⣿⣿⣿⣿⣿⣿⣿⢟⠑⠜⣿⣿⣿⣿⣿⣿⣿⣿⣿⣿⣿⣿⣿⣷⣾⣿⣿⣿⣿⣿⣿⣿⣿⣿⣿⣿⣿⣿⣿⣿⣿⣿⠀⠀⠀⠀⠀⠀⠀⠀⠀⠀⠀⠀</a:t>
            </a:r>
            <a:br/>
            <a:r>
              <a:t>⠀⠀⠀⠀⠀⠀⠀⠀⠀⠀⠀⣿⣿⣿⣿⣿⣿⣿⣿⣿⣿⣿⣿⣿⣿⣿⣿⣿⣿⣿⣿⣷⡕⠑⢀⠄⠀⢸⣿⣿⣿⣿⣿⣿⣿⣿⣿⣿⣿⣿⣿⣿⣿⣿⣿⣿⣿⣿⣿⣿⣿⣿⣿⣿⣿⣿⣿⣿⣿⠀⠀⠀⠀⠀⠀⠀⠀⠀⠀⠀⠀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⠀⠀⠀⠀⠀⠀⠀⠀⠀⠀⠀⣿⣿⣿⣿⣿⣿⣿⣿⣿⣿⣿⣿⣿⣿⣿⣿⣿⣿⣿⣿⣿⣿⣦⣤⡕⢅⢘⣿⣿⣿⣿⣿⣿⣿⣿⣿⣿⣿⣿⣿⣿⣿⣿⣿⣿⣿⣿⣿⣿⣿⣿⣿⣿⣿⣿⣿⣿⣿⠀⠀⠀⠀⠀⠀⠀⠀⠀⠀⠀⠀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⠀⠀⠀⠀⠀⠀⠀⠀⠀⠀⠀⣿⣿⣿⣿⣿⣿⣿⣿⣿⣿⣿⣿⣿⣿⣿⣿⣿⣿⣿⣿⣿⣿⣿⣿⡇⢕⢅⢸⣿⣿⣿⣿⣿⣿⣿⣿⣿⣿⣿⣿⣿⣿⣿⣿⣿⣿⣿⣿⣿⣿⣿⣿⣿⣿⣿⣿⣿⣿⠀⠀⠀⠀⠀⠀⠀⠀⠀⠀⠀⠀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⠀⠀⠀⠀⠀⠀⠀⠀⠀⠀⠀⣿⣿⣿⣿⣿⣿⣿⣿⣿⣿⣿⣿⣿⣿⣿⣿⣿⣿⣿⣿⣿⣿⣿⣿⡇⢕⢕⠑⢕⣿⣿⣿⣿⣿⣿⣿⣿⣿⣿⣿⣿⣿⣿⣿⣿⣿⣿⣿⣿⣿⣿⣿⣿⣿⣿⣿⣿⣿⠀⠀⠀⠀⠀⠀⠀⠀⠀⠀⠀⠀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⠀⠀⠀⠀⠀⠀⠀⠀⠀⠀⠀⣿⣿⣿⣿⣿⣿⣿⣿⣿⣿⣿⣿⣿⣿⣿⣿⣿⣿⣿⣿⣿⣿⣿⣿⡇⠁⢅⠀⠑⢻⣿⣿⣿⣿⣿⣿⣿⣿⣿⣿⣟⣟⣟⣟⣟⣿⣿⢏⢏⢙⠝⢟⢿⣿⣿⣿⣿⣿⠀⠀⠀⠀⠀⠀⠀⠀⠀⠀⠀⠀</a:t>
            </a:r>
            <a:br/>
            <a:r>
              <a:t>⠀⠀⠀⠀⠀⠀⠀⠀⠀⠀⠀⣿⣿⣿⣿⣿⣿⣿⣿⣿⣿⣿⣿⣿⣿⣿⣿⣿⣿⣿⣿⣿⣿⣿⣿⡇⢕⣕⡀⠀⠘⣿⣿⣿⣿⣿⣿⣿⣿⣿⡏⢝⣟⣻⣿⣿⣿⣿⣿⣿⢿⢿⢿⢿⢻⢟⢟⢟⢻⠀⠀⠀⠀⠀⠀⠀⠀⠀⠀⠀⠀</a:t>
            </a:r>
            <a:br/>
            <a:r>
              <a:t>⠀⠀⠀⠀⠀⠀⠀⠀⠀⠀⠀⣿⣿⣿⣿⣿⣿⣿⣿⣿⣿⣿⣿⣿⣿⣿⣿⣿⣿⣿⣿⣿⣿⣿⣿⢇⢝⢕⠀⠀⠀⢻⣿⢿⢿⢟⢛⢝⢟⠛⢇⠑⠉⠉⢙⠕⠑⢔⢕⢕⢕⢕⢕⢕⢕⣕⣕⢕⢕⠀⠀⠀⠀⠀⠀⠀⠀⠀⠀⠀⠀</a:t>
            </a:r>
            <a:br/>
            <a:r>
              <a:t>⠀⠀⠀⠀⠀⠀⠀⠀⠀⠀⠀⣿⣿⣿⣿⣿⢿⢿⢿⠿⢿⣿⣿⣿⣿⣿⣿⣿⣿⣿⣿⣿⣿⣿⣿⢕⢕⢕⠀⠀⠀⠘⣿⣇⢕⢕⢕⢕⢕⢕⢕⢁⠀⠀⢑⢔⢕⢕⢕⢕⢕⢕⢕⢕⢕⢽⢿⢿⢷⠀⠀⠀⠀⠀⠀⠀⠀⠀⠀⠀⠀</a:t>
            </a:r>
            <a:br/>
            <a:r>
              <a:t>⠀⠀⠀⠀⠀⠀⠀⠀⠀⠀⠀⢅⢕⢕⢕⢔⢕⢕⢕⢕⣼⣿⣿⣿⣿⣿⣿⣿⣿⣿⣿⣿⣿⣿⣿⢕⢕⢕⠕⠀⠀⠀⢹⣿⡕⢕⢕⢕⢕⢕⢕⢕⢕⢔⢕⢕⢕⢕⢕⢕⢕⢕⢕⢕⢕⢕⢕⢕⢕⠀⠀⠀⠀⠀⠀⠀⠀⠀⠀⠀⠀</a:t>
            </a:r>
            <a:br/>
            <a:r>
              <a:t>⠀⠀⠀⠀⠀⠀⠀⠀⠀⠀⠀⢕⢕⢕⢕⢕⢕⢕⢣⢿⣿⣿⣿⣿⣿⣿⣿⣿⣿⣿⣿⣿⣿⣿⣿⢕⠑⠕⠀⠀⢀⠀⣱⣿⣷⣧⣵⣣⣵⣵⣵⣵⣧⡕⣕⢕⡕⣵⣵⣵⣵⣷⣷⣷⣧⣵⣵⣕⣵⠀⠀⠀⠀⠀⠀⠀⠀⠀⠀⠀⠀</a:t>
            </a:r>
            <a:br/>
            <a:r>
              <a:t>⠀⠀⠀⠀⠀⠀⠀⠀⠀⠀⠀⠁⢕⢕⢕⢕⣕⣕⣵⣼⣿⣿⣿⣿⣿⣿⣿⢇⣿⣿⣿⣿⣿⣿⣿⢕⢔⠀⠀⠀⢀⢅⡇⢿⣿⢟⢿⢿⢿⣿⣿⣿⣿⣿⣿⣿⢿⣿⣿⣿⣿⣿⣿⣿⣿⣿⣿⣿⣿⠀⠀⠀⠀⠀⠀⠀⠀⠀⠀⠀⠀</a:t>
            </a:r>
            <a:br/>
            <a:r>
              <a:t>⠀⠀⠀⠀⠀⠀⠀⠀⠀⠀⠀⠑⠑⠑⠓⠛⠛⠛⠛⠛⠛⠛⠛⠛⠛⠛⠋⠑⠛⠛⠛⠛⠛⠛⠛⠃⠑⠀⠀⠀⠑⠑⠃⠑⠛⠑⠑⠑⠑⠑⠙⠙⠙⠛⠛⠛⠛⠛⠛⠛⠛⠛⠛⠛⠛⠛⠛⠛⠛⠀⠀⠀⠀⠀⠀⠀⠀⠀⠀⠀⠀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⠀⠀⠀⠀⠀⠀⠀⠀⠀⠀⠀⢱⡼⢼⢵⣷⣿⣾⣿⣿⣿⣿⣿⣿⣽⣿⣿⣿⣿⣿⣻⣿⣟⣿⣿⣿⣿⣿⣿⣿⣿⣿⣿⣿⣿⣿⣿⣿⣿⣿⣿⣿⣿⣿⣿⣿⣿⣿⣿⣿⣿⣿⣿⣿⣿⣿⣿⣿⣿⠀⠀⠀⠀⠀⠀⠀⠀⠀⠀⠀⠀</a:t>
            </a:r>
            <a:br/>
            <a:r>
              <a:t>⠀⠀⠀⠀⠀⠀⠀⠀⠀⠀⠀⣿⣧⣽⣽⣟⣿⣿⣿⣿⣿⣿⣿⣿⣿⣿⣿⣿⣿⣿⣿⣿⣿⣿⣿⣿⣿⣷⣿⣿⣿⣿⣿⣿⣿⣿⣿⣿⣿⣿⣿⣿⣿⣿⣿⣿⣿⣿⣿⣿⣿⣿⣿⣿⣿⣿⣿⣿⣿⠀⠀⠀⠀⠀⠀⠀⠀⠀⠀⠀⠀</a:t>
            </a:r>
            <a:br/>
            <a:r>
              <a:t>⠀⠀⠀⠀⠀⠀⠀⠀⠀⠀⠀⣟⣟⣿⣽⣿⣿⣿⣿⣿⣿⣿⣿⣿⣿⣿⣿⣿⣿⣿⣿⣿⣿⣿⣿⣿⣿⣿⣿⣿⣿⣿⣿⣿⣿⣿⣿⣿⣿⣿⣿⣿⣿⣿⣿⣿⣿⣿⣿⣿⣿⣿⣿⣿⣿⣿⣿⣿⣿⠀⠀⠀⠀⠀⠀⠀⠀⠀⠀⠀⠀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⠀⠀⠀⠀⠀⠀⠀⠀⠀⠀⠀⣿⣿⣿⣿⣿⣿⣿⣿⣿⣿⣿⣿⡟⡫⢝⢝⢝⣟⣻⢿⢻⣿⣿⣿⣿⣿⣿⣿⣿⣿⣿⣿⣿⣿⣿⣿⣿⣿⣿⣿⣿⣿⣿⣿⣿⣿⣿⣿⣿⣿⣿⣿⣿⣿⣿⣿⣿⣿⠀⠀⠀⠀⠀⠀⠀⠀⠀⠀⠀⠀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⠀⠀⠀⠀⠀⠀⠀⠀⠀⠀⠀⣿⣿⣿⣿⣿⣿⣿⣿⣿⡿⢏⣙⣑⣑⣸⣹⣿⢟⡿⣝⣽⣜⢻⣿⣿⣿⣿⣾⣿⣿⣿⣿⣿⣿⣿⣿⣿⣿⣿⣿⣿⢟⠹⠝⣑⡕⢕⢕⢜⢝⢿⣿⣿⣿⣿⣿⣿⣿⠀⠀⠀⠀⠀⠀⠀⠀⠀⠀⠀⠀</a:t>
            </a:r>
            <a:br/>
            <a:r>
              <a:t>⠀⠀⠀⠀⠀⠀⠀⠀⠀⠀⠀⣿⣿⣿⣿⣿⣿⣿⣿⢏⣱⢕⢕⢕⢕⢱⣿⣇⣵⣿⣿⣿⣿⣷⣿⣿⣿⣿⣿⣿⣿⣿⣿⣿⣿⣿⣿⣿⣿⣿⡿⢑⢄⢀⠀⠀⢙⢷⣧⣕⣱⣞⣿⣿⣿⣿⣿⣿⣿⠀⠀⠀⠀⠀⠀⠀⠀⠀⠀⠀⠀</a:t>
            </a:r>
            <a:br/>
            <a:r>
              <a:t>⠀⠀⠀⠀⠀⠀⠀⠀⠀⠀⠀⣿⣿⣿⣿⣿⣿⣿⣿⣿⣷⣷⣷⣵⣵⣵⣹⣿⣿⣿⣿⣿⣾⣿⣿⣿⣿⣿⣿⣿⣿⣿⣿⣿⣿⣿⣿⣿⣿⣿⢇⢄⢄⢔⢕⢔⢅⢐⢻⣿⣿⣿⣿⣿⣿⣿⣿⣿⣿⠀⠀⠀⠀⠀⠀⠀⠀⠀⠀⠀⠀</a:t>
            </a:r>
            <a:br/>
            <a:r>
              <a:t>⠀⠀⠀⠀⠀⠀⠀⠀⠀⠀⠀⣿⣿⣿⣿⣿⣿⣿⣿⣿⣿⣿⣿⣿⣿⣿⣿⣿⣿⣿⣿⣿⣿⣿⣿⢻⣿⣿⣿⣿⣿⣿⣿⣿⣿⣿⣿⣿⣿⣿⢕⢕⢕⢕⢕⢕⣕⣕⣕⣿⣿⣿⣿⣿⣿⣿⣿⣿⣿⠀⠀⠀⠀⠀⠀⠀⠀⠀⠀⠀⠀</a:t>
            </a:r>
            <a:br/>
            <a:r>
              <a:t>⠀⠀⠀⠀⠀⠀⠀⠀⠀⠀⠀⣿⣿⣿⣿⣿⣿⣿⣿⣿⣿⣿⣿⣿⣿⣿⣿⣿⣿⣿⣿⣿⣿⣿⡿⢃⠑⣿⣿⣿⣿⣿⣿⣿⣿⣿⣿⣿⣿⣿⣷⣾⣿⣿⣿⣿⣿⣿⣿⣿⣿⣿⣿⣿⣿⣿⣿⣿⣿⠀⠀⠀⠀⠀⠀⠀⠀⠀⠀⠀⠀</a:t>
            </a:r>
            <a:br/>
            <a:r>
              <a:t>⠀⠀⠀⠀⠀⠀⠀⠀⠀⠀⠀⣽⣿⣿⣿⣿⣿⣿⣿⣿⣿⣿⣿⣿⣿⣿⣿⣿⣿⣿⣿⣿⡝⠝⢑⢅⠀⢸⣿⣿⣿⣿⣿⣿⣿⣿⣿⣿⣿⣿⣿⣿⣿⣿⣿⣿⣿⣿⣿⣿⣿⣿⣿⣿⣿⣿⣿⣿⣿⠀⠀⠀⠀⠀⠀⠀⠀⠀⠀⠀⠀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⠀⠀⠀⠀⠀⠀⠀⠀⠀⠀⠀⣿⣿⣿⣿⣿⣿⣿⣿⣿⣿⣿⣿⣿⣿⣿⣿⣿⣿⣿⣿⣿⣿⣦⣴⡕⢕⠕⣿⣿⣿⣿⣿⣿⣿⣿⣿⣿⣿⣿⣿⣿⣿⣿⣿⣿⣿⣿⣿⣿⣿⣿⣿⣿⣿⣿⣿⣿⣿⠀⠀⠀⠀⠀⠀⠀⠀⠀⠀⠀⠀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⠀⠀⠀⠀⠀⠀⠀⠀⠀⠀⠀⣿⣿⣿⣿⣿⣿⣿⣿⣿⣿⣿⣿⣿⣿⣿⣿⣿⣿⣿⣿⣿⣿⣿⣿⡇⢕⢕⢕⢻⣿⣿⣿⣿⣿⣿⣿⣿⣿⣿⣿⣿⣿⣿⣿⣿⣿⣿⣿⣿⣿⣿⣿⣿⣿⣿⣿⣿⣿⠀⠀⠀⠀⠀⠀⠀⠀⠀⠀⠀⠀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⠀⠀⠀⠀⠀⠀⠀⠀⠀⠀⠀⣿⣿⣿⣿⣿⣿⣿⣿⣿⣿⣿⣿⣿⣿⣿⣿⣿⣿⣿⣿⣿⣿⣿⣿⡇⢕⠕⢕⠀⢿⣿⣿⣿⣿⣿⣿⣿⣿⣿⣿⣿⣿⣿⣿⣿⣿⣿⣿⣿⣿⣿⣿⣿⣿⣿⣿⣿⣿⠀⠀⠀⠀⠀⠀⠀⠀⠀⠀⠀⠀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⠀⠀⠀⠀⠀⠀⠀⠀⠀⠀⠀⣿⣿⣿⣿⣿⣿⣿⣿⣿⣿⣿⣿⣿⣿⣿⣿⣿⣿⣿⣿⣿⣿⣿⣿⡗⠑⢕⠁⠀⠜⣿⣿⣿⣿⣿⣿⣿⣿⣿⣿⣟⣟⣟⣟⣟⣻⣿⢟⢏⢙⠝⢟⢿⣿⣿⣿⣿⣿⠀⠀⠀⠀⠀⠀⠀⠀⠀⠀⠀⠀</a:t>
            </a:r>
            <a:br/>
            <a:r>
              <a:t>⠀⠀⠀⠀⠀⠀⠀⠀⠀⠀⠀⣿⣿⣿⣿⣿⣿⣿⣿⣿⣿⣿⣿⣿⣿⣿⣿⣿⣿⣿⣿⣿⣿⣿⣿⡇⢔⣑⢀⢄⠀⢹⣿⣿⣿⣿⣿⣿⣿⣿⡏⣝⣟⣿⣿⣿⣿⣿⣿⣿⢿⢿⢿⢿⢿⢟⢟⢿⡿⠀⠀⠀⠀⠀⠀⠀⠀⠀⠀⠀⠀</a:t>
            </a:r>
            <a:br/>
            <a:r>
              <a:t>⠀⠀⠀⠀⠀⠀⠀⠀⠀⠀⠀⣿⣿⣿⣿⣿⣿⣿⣿⣿⣿⣿⣿⣿⣿⣿⣿⣿⣿⣿⣿⣿⣿⣿⣿⡇⢜⢇⠀⠀⠀⠜⣿⡿⢿⢟⢟⡛⢟⢟⢏⠉⠉⢙⢝⠕⢕⢔⢕⢕⢕⢕⢕⢕⢵⣕⣕⡜⢗⠀⠀⠀⠀⠀⠀⠀⠀⠀⠀⠀⠀</a:t>
            </a:r>
            <a:br/>
            <a:r>
              <a:t>⠀⠀⠀⠀⠀⠀⠀⠀⠀⠀⠀⣿⣿⣿⣿⡿⢿⢿⢿⢿⣿⣿⣿⣿⣿⣿⣿⣿⣯⣿⣿⣿⣿⣿⣿⢕⢕⢕⢀⠀⠀⠀⢻⣿⢕⢕⢕⢕⢕⢕⢕⢅⢄⢕⢅⢄⢕⢕⢕⢕⢕⢕⢕⢕⢸⢿⢿⡿⢷⠀⠀⠀⠀⠀⠀⠀⠀⠀⠀⠀⠀</a:t>
            </a:r>
            <a:br/>
            <a:r>
              <a:t>⠀⠀⠀⠀⠀⠀⠀⠀⠀⠀⠀⢕⢕⢔⢕⢔⢕⢕⢕⣼⣿⣿⣿⣿⣿⣿⣿⣿⣿⣿⣿⣿⣿⣿⣿⢕⢕⢕⢕⠀⠀⠀⢜⣿⡕⢕⢕⢕⢕⢕⢕⢕⢕⢔⢕⢕⢕⢕⢕⢕⢕⢕⢕⢕⢕⢕⢕⢕⢕⠀⠀⠀⠀⠀⠀⠀⠀⠀⠀⠀⠀</a:t>
            </a:r>
            <a:br/>
            <a:r>
              <a:t>⠀⠀⠀⠀⠀⠀⠀⠀⠀⠀⠀⢕⢕⢕⢕⢕⢕⢱⣿⣿⣿⣿⣿⣿⣿⣿⢿⢟⢻⣿⣿⣿⣿⣿⣿⡕⢕⢕⠀⠀⢀⠀⣱⣿⣿⡷⣼⣧⣧⣵⣷⣧⣧⣵⣕⢕⣕⣵⣵⣷⣵⣷⣷⣷⣧⣵⣧⣱⣵⠀⠀⠀⠀⠀⠀⠀⠀⠀⠀⠀⠀</a:t>
            </a:r>
            <a:br/>
            <a:r>
              <a:t>⠀⠀⠀⠀⠀⠀⠀⠀⠀⠀⠀⢅⣕⣱⣵⣵⣵⣾⣿⣿⣿⣿⣿⣿⣿⢵⡕⢕⢸⣿⣿⣿⣿⣿⣿⡇⢕⠀⠀⠀⠁⠁⡇⢻⣿⢟⢿⢟⣿⣿⣿⣿⣿⣿⣿⣿⣿⣿⣿⣿⣿⣿⣿⣿⣿⣿⣿⣿⣿⠀⠀⠀⠀⠀⠀⠀⠀⠀⠀⠀⠀</a:t>
            </a:r>
            <a:br/>
            <a:r>
              <a:t>⠀⠀⠀⠀⠀⠀⠀⠀⠀⠀⠀⠛⠛⠛⠛⠛⠛⠛⠛⠛⠛⠛⠛⠛⠃⠑⠑⠑⠘⠛⠛⠛⠛⠛⠛⠛⠑⠀⠀⠀⠑⠑⠑⠘⠛⠃⠑⠁⠑⠑⠙⠙⠙⠛⠛⠛⠛⠛⠛⠛⠛⠓⠛⠛⠛⠛⠛⠛⠛⠀⠀⠀⠀⠀⠀⠀⠀⠀⠀⠀⠀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⠀⠀⠀⠀⠀⠀⠀⠀⠀⠀⠀⣼⣿⣿⣿⣿⣿⣿⣿⣿⣿⣿⣿⣿⣿⣿⣿⣿⣿⣿⣿⣿⣿⣿⣿⣿⣿⣿⣿⣿⣿⣟⣿⣿⣿⣿⣿⣿⣿⣿⣿⣿⣷⣿⣿⣿⣿⣿⣿⣿⣿⣿⣿⣿⣿⣿⣿⣿⣿⠀⠀⠀⠀⠀⠀⠀⠀⠀⠀⠀⠀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⠀⠀⠀⠀⠀⠀⠀⠀⠀⠀⠀⣿⣿⣿⣿⣿⣿⣿⣿⣿⣿⣿⣿⣿⣿⣿⣿⣿⣿⣿⣿⣿⣿⣿⣿⣿⣿⣷⣿⣿⣾⣿⣾⣿⣾⣿⣿⣿⣿⣽⣿⣿⡿⡟⡿⣿⣿⢿⣿⣽⣿⣿⣿⣿⣿⣿⣿⣿⣿⠀⠀⠀⠀⠀⠀⠀⠀⠀⠀⠀⠀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⠀⠀⠀⠀⠀⠀⠀⠀⠀⠀⠀⣿⣿⣿⣿⣿⣿⣿⣿⣿⣿⣿⣿⣿⣿⣿⣿⣿⣿⣿⣿⣿⣿⣿⣿⣿⣿⣿⣿⣿⣿⣿⣿⣿⣿⣿⣿⣿⣿⣿⣿⣿⣿⣿⣿⣿⣿⣿⣿⣿⣿⣿⣷⣿⣿⣿⣿⣿⣿⠀⠀⠀⠀⠀⠀⠀⠀⠀⠀⠀⠀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⠀⠀⠀⠀⠀⠀⠀⠀⠀⠀⠀⣿⣿⣿⣿⣿⣿⣿⣿⣿⣿⣿⡿⣟⢯⣏⢮⣝⢟⢻⣿⣿⣿⣿⣿⣿⣿⣿⣿⣿⣿⣿⣿⣿⣿⣿⣿⣿⣿⣿⣿⣿⣿⣿⣿⣿⣿⣿⣿⣿⣿⣿⣿⣿⣿⣿⣿⣿⣿⠀⠀⠀⠀⠀⠀⠀⠀⠀⠀⠀⠀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⠀⠀⠀⠀⠀⠀⠀⠀⠀⠀⠀⣿⣿⣿⣿⣿⣿⣿⣿⣿⡿⢝⣝⣑⣑⣕⣙⣝⣾⡷⢟⡷⢗⢟⢿⣿⣿⣿⣿⣿⣿⣿⣿⣿⣿⣿⣿⣿⣿⣿⣿⣿⠿⠫⢝⣕⢕⢕⢕⢝⢻⣿⣿⣿⣿⣿⣿⣿⣿⠀⠀⠀⠀⠀⠀⠀⠀⠀⠀⠀⠀</a:t>
            </a:r>
            <a:br/>
            <a:r>
              <a:t>⠀⠀⠀⠀⠀⠀⠀⠀⠀⠀⠀⣿⣿⣿⣿⣿⣿⣿⣿⢏⣵⢕⢕⢕⢕⢕⢱⣿⢏⣱⣿⣿⣿⣧⣸⣿⣿⣿⣿⣿⣿⣿⣿⣿⣿⣿⣿⣿⣿⣿⡿⠕⢕⢀⠑⢘⢙⢷⣵⣜⣕⣻⣿⣿⣿⣿⣿⣿⣿⠀⠀⠀⠀⠀⠀⠀⠀⠀⠀⠀⠀</a:t>
            </a:r>
            <a:br/>
            <a:r>
              <a:t>⠀⠀⠀⠀⠀⠀⠀⠀⠀⠀⠀⣿⣿⣿⣿⣿⣿⣿⣿⣿⣷⣷⣧⣵⣾⣷⣸⣿⣿⣿⣿⣿⣿⣿⣿⣿⣿⣿⣿⣿⣿⣿⣿⣿⣿⣿⣿⣿⣿⣿⢇⢕⢕⢕⢕⢔⢕⢜⢿⣿⣿⣿⣿⣿⣿⣿⣿⣿⣿⠀⠀⠀⠀⠀⠀⠀⠀⠀⠀⠀⠀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⠀⠀⠀⠀⠀⠀⠀⠀⠀⠀⠀⣿⣿⣿⣿⣿⣿⣿⣿⣿⣿⣿⣿⣿⣿⣿⣿⣿⣿⣿⣿⣿⣿⣿⣿⣿⣿⣿⣿⣿⣿⣿⣿⣿⣿⣿⣿⣿⣿⣿⢕⢕⢕⢕⢕⢕⢕⣕⣜⣿⣿⣿⣿⣿⣿⣿⣿⣿⣿⠀⠀⠀⠀⠀⠀⠀⠀⠀⠀⠀⠀</a:t>
            </a:r>
            <a:br/>
            <a:r>
              <a:t>⠀⠀⠀⠀⠀⠀⠀⠀⠀⠀⠀⣿⣿⣿⣿⣿⣿⣿⣿⣿⣿⣿⣿⣿⣿⣿⣿⣿⣿⣿⣿⣿⣿⣿⣿⣿⢜⠻⣿⣿⣿⣿⣿⣿⣿⣿⣿⣿⣿⣿⣷⣿⣿⣿⣿⣿⣿⣿⣿⣿⣿⣿⣿⣿⣿⣿⣿⣿⣿⠀⠀⠀⠀⠀⠀⠀⠀⠀⠀⠀⠀</a:t>
            </a:r>
            <a:br/>
            <a:r>
              <a:t>⠀⠀⠀⠀⠀⠀⠀⠀⠀⠀⠀⣿⣿⣿⣿⣿⣿⣿⣿⣿⣿⣿⣿⣿⣿⣿⣿⣿⣿⣿⣿⣿⣟⢻⢟⢇⠕⠀⢹⣿⣿⣿⣿⣿⣿⣿⣿⣿⣿⣿⣿⣿⣿⣿⣿⣿⣿⣿⣿⣿⣿⣿⣿⣿⣿⣿⣿⣿⣿⠀⠀⠀⠀⠀⠀⠀⠀⠀⠀⠀⠀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⠀⠀⠀⠀⠀⠀⠀⠀⠀⠀⠀⣿⣿⣿⣿⣿⣿⣿⣿⣿⣿⣿⣿⣿⣿⣿⣿⣿⣿⣿⣿⣿⣿⣆⢁⠐⢔⢀⢸⣿⣿⣿⣿⣿⣿⣿⣿⣿⣿⣿⣿⣿⣿⣿⣿⣿⣿⣿⣿⣿⣿⣿⣿⣿⣿⣿⣿⣿⣿⠀⠀⠀⠀⠀⠀⠀⠀⠀⠀⠀⠀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⠀⠀⠀⠀⠀⠀⠀⠀⠀⠀⠀⣿⣿⣿⣿⣿⣿⣿⣿⣿⣿⣿⣿⣿⣿⣿⣿⣿⣿⣿⣿⣿⣿⣿⣿⣷⢕⢕⠑⢿⣿⣿⣿⣿⣿⣿⣿⣿⣿⣿⣿⣿⣿⣿⣿⣿⣿⣿⣿⣿⣿⣿⣿⣿⣿⣿⣿⣿⣿⠀⠀⠀⠀⠀⠀⠀⠀⠀⠀⠀⠀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⠀⠀⠀⠀⠀⠀⠀⠀⠀⠀⠀⣿⣿⣿⣿⣿⣿⣿⣿⣿⣿⣿⣿⣿⣿⣿⣿⣿⣿⣿⣿⣿⣿⣿⣿⣿⢕⢕⠕⠑⠈⣿⣿⣿⣿⣿⣿⣿⣿⣿⣿⣿⣿⣿⣿⣿⣿⣿⣿⣿⣿⣿⣿⣿⣿⣿⣿⣿⣿⠀⠀⠀⠀⠀⠀⠀⠀⠀⠀⠀⠀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⠀⠀⠀⠀⠀⠀⠀⠀⠀⠀⠀⣿⣿⣿⣿⣿⣿⣿⣿⣿⣿⣿⣿⣿⣿⣿⣿⣿⣿⣿⣿⣿⣿⣿⣿⣿⠕⠀⠀⠀⠀⢻⣿⣿⣿⣿⣿⣿⣿⣿⣿⣿⣟⣟⣟⣟⣿⣟⡏⢝⢙⢟⢻⣿⣿⣿⣿⣿⣿⠀⠀⠀⠀⠀⠀⠀⠀⠀⠀⠀⠀</a:t>
            </a:r>
            <a:br/>
            <a:r>
              <a:t>⠀⠀⠀⠀⠀⠀⠀⠀⠀⠀⠀⣿⣿⣿⣿⣿⣿⣿⣟⣿⣿⣿⣿⣿⣿⣿⣿⣿⣿⣿⣿⣿⣿⣿⣿⣿⢁⠀⠀⢀⠄⠜⣿⣿⣿⣿⣿⣿⣿⣿⣿⣟⣿⣿⣿⣿⣿⣿⣿⣿⡿⣿⢿⢿⣿⣿⣿⣿⣿⠀⠀⠀⠀⠀⠀⠀⠀⠀⠀⠀⠀</a:t>
            </a:r>
            <a:br/>
            <a:r>
              <a:t>⠀⠀⠀⠀⠀⠀⠀⠀⠀⠀⠀⣿⣿⣿⣿⣿⣿⣿⣿⣿⣿⣿⣿⣿⣿⣿⣿⣿⣿⣿⣿⣿⣿⣿⣿⣿⢁⠘⠐⠀⠀⠀⢹⣿⢟⢟⢟⡟⢟⢟⢝⢉⢙⢝⢟⢕⢕⢕⢷⣵⢕⢕⢕⢱⣿⣽⣽⣻⡿⠀⠀⠀⠀⠀⠀⠀⠀⠀⠀⠀⠀</a:t>
            </a:r>
            <a:br/>
            <a:r>
              <a:t>⠀⠀⠀⠀⠀⠀⠀⠀⠀⠀⠀⣿⣿⣿⢿⢿⢿⢿⣿⣿⣿⣿⣿⣿⣿⣿⣟⢹⣽⣹⣿⣿⣿⣿⣿⡿⢕⢕⠀⠀⠀⠀⠁⣿⣇⢜⢕⢕⢕⢕⢕⢕⢔⢕⢕⢕⢕⢕⢕⢕⢕⢕⢕⢜⢿⣿⣿⣿⡿⠀⠀⠀⠀⠀⠀⠀⠀⠀⠀⠀⠀</a:t>
            </a:r>
            <a:br/>
            <a:r>
              <a:t>⠀⠀⠀⠀⠀⠀⠀⠀⠀⠀⠀⢔⢔⢕⢕⢕⣵⣿⣿⣿⣿⣿⣿⣿⣿⣿⣿⣿⣿⣽⣿⣿⣿⣿⣿⡇⢕⢕⢀⠀⠀⠀⠀⢿⣿⡕⡕⢕⢕⢕⢕⢕⢕⢕⢕⢕⢕⢕⢕⢕⢕⢕⢕⢕⢱⢕⢝⢻⢷⠀⠀⠀⠀⠀⠀⠀⠀⠀⠀⠀⠀</a:t>
            </a:r>
            <a:br/>
            <a:r>
              <a:t>⠀⠀⠀⠀⠀⠀⠀⠀⠀⠀⠀⣕⣕⣕⣱⣾⣿⣿⣿⣿⣿⣿⡿⣿⢻⢿⢟⢟⢟⣫⣻⣿⣿⣿⣿⣧⢕⢔⠁⠀⠀⠀⠀⣿⣿⣿⣾⣿⣿⣷⣷⣷⣧⣵⣵⣱⣱⣷⣵⣷⣷⣷⣷⣷⣷⣷⣵⣵⣧⠀⠀⠀⠀⠀⠀⠀⠀⠀⠀⠀⠀</a:t>
            </a:r>
            <a:br/>
            <a:r>
              <a:t>⠀⠀⠀⠀⠀⠀⠀⠀⠀⠀⠀⣿⣿⣿⣿⣿⣿⣿⣿⣿⡿⡏⢗⢕⢕⢕⢕⢕⢜⢝⣿⣿⣿⣿⣿⣿⢕⢕⠀⠀⠀⢀⠀⢾⣿⡟⢟⢿⢿⣿⣿⣿⣿⣿⣿⣿⣿⣿⣿⣿⣿⣿⣿⣿⣿⣿⣿⣿⣿⠀⠀⠀⠀⠀⠀⠀⠀⠀⠀⠀⠀</a:t>
            </a:r>
            <a:br/>
            <a:r>
              <a:t>⠀⠀⠀⠀⠀⠀⠀⠀⠀⠀⠀⠛⠛⠛⠛⠋⠘⠑⠛⠛⠃⠑⠑⠑⠑⠑⠑⠑⠑⠑⠛⠛⠛⠛⠛⠛⠑⠀⠀⠀⠀⠑⠑⠑⠛⠃⠑⠑⠑⠑⠑⠑⠙⠛⠛⠛⠛⠛⠛⠛⠛⠛⠛⠙⠛⠛⠛⠛⠛⠀⠀⠀⠀⠀⠀⠀⠀⠀⠀⠀⠀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⠀⠀⠀⠀⠀⠀⠀⠀⠀⠀⠀⣾⣿⣿⣿⣿⣿⣿⣿⣿⣿⣿⣿⣿⣿⣿⣿⣿⣿⣿⣿⣿⣿⣿⣿⣿⣿⣿⣿⡿⣻⣿⣿⣿⣷⣿⣿⣿⣿⣿⣿⣿⣿⣿⣯⣿⣿⣿⣿⣿⣿⣿⣿⣿⣿⣿⣾⣾⣿⠀⠀⠀⠀⠀⠀⠀⠀⠀⠀⠀⠀</a:t>
            </a:r>
            <a:br/>
            <a:r>
              <a:t>⠀⠀⠀⠀⠀⠀⠀⠀⠀⠀⠀⣿⣿⣿⣿⣿⣿⣿⣿⣿⣿⣿⣿⣿⣿⣿⣿⣿⣿⣿⣿⣿⣿⣿⣿⣿⣿⣷⣿⣿⣷⣿⣾⣷⣼⣿⣿⣿⣯⣽⣿⣿⣿⣟⣿⣿⣿⢿⣿⣿⣿⣿⣿⣿⣿⣿⣿⣿⣿⠀⠀⠀⠀⠀⠀⠀⠀⠀⠀⠀⠀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⠀⠀⠀⠀⠀⠀⠀⠀⠀⠀⠀⣿⣿⣿⣿⣿⣿⣿⣿⣿⣿⣿⣿⣿⣿⣝⣪⣝⡟⢻⣿⣿⣿⣿⣿⣿⣿⣿⣿⣿⣿⣿⣿⣿⣿⣿⣿⣿⣿⣿⣿⣿⣿⣿⣿⣿⣿⣿⣿⣿⣿⣿⣿⣿⣿⣿⣿⣿⣿⠀⠀⠀⠀⠀⠀⠀⠀⠀⠀⠀⠀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⠀⠀⠀⠀⠀⠀⠀⠀⠀⠀⠀⣿⣿⣿⣿⣿⣿⣿⣿⣿⡿⢟⣝⣕⣑⣕⣙⣙⣳⣧⣵⣯⣹⢿⣿⣿⣿⣿⣿⣿⣿⣿⣿⣿⣿⣿⣿⣿⣿⣿⣿⣿⠟⠏⢝⡕⢕⢕⢕⢝⡻⣿⣿⣿⣿⣿⣿⣿⣿⠀⠀⠀⠀⠀⠀⠀⠀⠀⠀⠀⠀</a:t>
            </a:r>
            <a:br/>
            <a:r>
              <a:t>⠀⠀⠀⠀⠀⠀⠀⠀⠀⠀⠀⣿⣿⣿⣿⣿⣿⣿⣿⢫⣧⡗⢗⢕⢕⢕⢕⣵⡿⢟⣾⣾⣷⣧⡜⣻⣿⣿⣿⣿⣿⣿⣿⣿⣿⣿⣿⣿⣿⣿⡿⢕⢅⢀⢀⠈⢟⣷⣝⣕⣵⣿⣿⣿⣿⣿⣿⣿⣿⠀⠀⠀⠀⠀⠀⠀⠀⠀⠀⠀⠀</a:t>
            </a:r>
            <a:br/>
            <a:r>
              <a:t>⠀⠀⠀⠀⠀⠀⠀⠀⠀⠀⠀⣿⣿⣿⣿⣿⣿⣿⣿⣿⣾⣾⣧⣵⣼⣾⣵⣿⣷⣿⣿⣿⣿⣿⣿⣿⣿⣿⣿⣿⣿⣿⣿⣿⣿⣿⣿⣿⣿⣿⢕⢅⢅⢕⢕⢅⢕⢜⢿⣿⣿⣿⣿⣿⣿⣿⣿⣿⣿⠀⠀⠀⠀⠀⠀⠀⠀⠀⠀⠀⠀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⠀⠀⠀⠀⠀⠀⠀⠀⠀⠀⠀⣿⣿⣿⣿⣿⣿⣿⣿⣿⣿⣿⣿⣿⣿⣿⣿⣿⣿⣿⣿⣿⣿⣿⣿⣿⣿⣿⣿⣿⣿⣿⣿⣿⣿⣿⣿⣿⣿⣿⢕⢕⢕⢕⢕⢕⡕⣕⣸⣿⣿⣿⣿⣿⣿⣿⣿⣿⣿⠀⠀⠀⠀⠀⠀⠀⠀⠀⠀⠀⠀</a:t>
            </a:r>
            <a:br/>
            <a:r>
              <a:t>⠀⠀⠀⠀⠀⠀⠀⠀⠀⠀⠀⣿⣿⣿⣿⣿⣿⣿⣿⣿⣿⣿⣿⣿⣿⣿⣿⣿⣿⣿⣿⣿⣿⣿⣿⣿⡏⠟⣿⣿⣿⣿⣿⣿⣿⣿⣿⣿⣿⣿⣷⣿⣿⣿⣿⣿⣿⣿⣿⣿⣿⣿⣿⣿⣿⣿⣿⣿⣿⠀⠀⠀⠀⠀⠀⠀⠀⠀⠀⠀⠀</a:t>
            </a:r>
            <a:br/>
            <a:r>
              <a:t>⠀⠀⠀⠀⠀⠀⠀⠀⠀⠀⠀⣿⣿⣿⣿⣿⣿⣿⣿⣿⣿⣿⣿⣿⣿⣿⣿⣿⣿⣿⣿⣿⣿⢿⢿⢟⢕⠀⠜⣿⣿⣿⣿⣿⣿⣿⣿⣿⣿⣿⣿⣿⣿⣿⣿⣿⣿⣿⣿⣿⣿⣿⣿⣿⣿⣿⣿⣿⣿⠀⠀⠀⠀⠀⠀⠀⠀⠀⠀⠀⠀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⠀⠀⠀⠀⠀⠀⠀⠀⠀⠀⠀⣿⣿⣿⣿⣿⣿⣿⣿⣿⣿⣿⣿⣿⣿⣿⣿⣿⣿⣿⣿⣿⣿⣇⠑⠅⢄⠀⢄⣿⣿⣿⣿⣿⣿⣿⣿⣿⣿⣿⣿⣿⣿⣿⣿⣿⣿⣿⣿⣿⣿⣿⣿⣿⣿⣿⣿⣿⣿⠀⠀⠀⠀⠀⠀⠀⠀⠀⠀⠀⠀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⠀⠀⠀⠀⠀⠀⠀⠀⠀⠀⠀⣿⣿⣿⣿⣿⣿⣿⣿⣿⣿⣿⣿⣿⣿⣿⣿⣿⣿⣿⣿⣿⣿⣿⣷⣶⡕⢔⠑⢿⣿⣿⣿⣿⣿⣿⣿⣿⣿⣿⣿⣿⣿⣿⣿⣿⣿⣿⣿⣿⣿⣿⣿⣿⣿⣿⣿⣿⣿⠀⠀⠀⠀⠀⠀⠀⠀⠀⠀⠀⠀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⠀⠀⠀⠀⠀⠀⠀⠀⠀⠀⠀⣿⣿⣿⣿⣿⣿⣿⣿⣿⣿⣿⣿⣿⣿⣿⣿⣿⣿⣿⣿⣿⣿⣿⣿⣿⡇⢑⢔⢜⢿⣿⣿⣿⣿⣿⣿⣿⣿⣿⣿⣿⣿⣿⣿⣿⣿⣿⣿⣿⣿⣿⣿⣿⣿⣿⣿⣿⣿⠀⠀⠀⠀⠀⠀⠀⠀⠀⠀⠀⠀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⠀⠀⠀⠀⠀⠀⠀⠀⠀⠀⠀⣿⣿⣿⣿⣿⣿⣿⣿⣿⣿⣿⣿⣿⣿⣿⣿⣿⣿⣿⣿⣿⣿⣿⣿⣿⢕⢕⢕⠑⠈⢻⣿⣿⣿⣿⣿⣿⣿⣿⣿⣿⣿⣿⣿⣿⣿⣿⣿⣿⣿⣿⣿⣿⣿⣿⣿⣿⣿⠀⠀⠀⠀⠀⠀⠀⠀⠀⠀⠀⠀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⠀⠀⠀⠀⠀⠀⠀⠀⠀⠀⠀⣿⣿⣿⣿⣿⣿⣿⣿⣿⣿⣿⣿⣿⣿⣿⣿⣿⣿⣿⣿⣿⣿⣿⣿⣿⢕⠀⠁⠀⠀⠸⣿⣿⣿⣿⣿⣿⣿⣿⣿⣿⣟⣟⣻⣿⣿⣯⢏⢝⢝⢟⢻⣿⣿⣿⣿⣿⣿⠀⠀⠀⠀⠀⠀⠀⠀⠀⠀⠀⠀</a:t>
            </a:r>
            <a:br/>
            <a:r>
              <a:t>⠀⠀⠀⠀⠀⠀⠀⠀⠀⠀⠀⣿⣿⣿⣿⣿⣿⣿⣿⣿⣿⣿⣿⣿⣿⣿⣿⣿⣿⣿⣿⣿⣿⣿⣿⣿⠐⠀⠀⢀⠀⠀⢿⣿⣿⣿⣿⣿⣿⣿⣿⣿⣿⣿⣿⣿⣿⣿⣿⡿⢿⢿⢿⢿⣿⣿⣿⣿⣿⠀⠀⠀⠀⠀⠀⠀⠀⠀⠀⠀⠀</a:t>
            </a:r>
            <a:br/>
            <a:r>
              <a:t>⠀⠀⠀⠀⠀⠀⠀⠀⠀⠀⠀⣿⣿⣿⣿⣿⣿⣿⣿⣿⣿⣿⣿⣿⣿⣿⣿⣿⣿⣿⣿⣿⣿⣿⣿⣿⢅⠑⠃⠀⠀⠀⠘⣿⡟⢟⢟⡟⢏⢏⢍⢉⢍⢝⢗⢕⢕⢕⢣⣕⢕⢕⢕⣵⣾⣽⣝⣻⢿⠀⠀⠀⠀⠀⠀⠀⠀⠀⠀⠀⠀</a:t>
            </a:r>
            <a:br/>
            <a:r>
              <a:t>⠀⠀⠀⠀⠀⠀⠀⠀⠀⠀⠀⣿⣿⢿⢿⢿⢿⣿⣿⣿⣿⣿⣿⣿⣿⡟⣝⣝⣭⣹⣿⣿⣿⣿⣿⣿⢕⢀⠀⠀⠀⠀⠀⢿⣷⢕⢕⢕⢕⢕⢕⢕⢕⢕⢕⢕⢕⢕⢕⢕⢕⢕⢕⢺⣿⣿⣿⣿⣿⠀⠀⠀⠀⠀⠀⠀⠀⠀⠀⠀⠀</a:t>
            </a:r>
            <a:br/>
            <a:r>
              <a:t>⠀⠀⠀⠀⠀⠀⠀⠀⠀⠀⠀⢅⢔⢕⢕⣱⣿⣿⣿⣿⣿⣿⣿⣿⣿⣿⣿⣿⣿⣿⣿⣿⣿⣿⣿⣿⢕⢕⠀⠀⠀⠀⠀⢸⣿⣵⢕⡕⢕⢕⢕⢕⢕⢕⢕⢕⢕⢕⢕⢕⢕⢕⢕⢕⢕⢎⢟⢻⢷⠀⠀⠀⠀⠀⠀⠀⠀⠀⠀⠀⠀</a:t>
            </a:r>
            <a:br/>
            <a:r>
              <a:t>⠀⠀⠀⠀⠀⠀⠀⠀⠀⠀⠀⣷⣷⣿⣿⣿⣿⣿⣿⣿⣿⢿⢟⡯⢻⡟⢟⢟⢏⡣⣹⣿⣿⣿⣿⣿⢕⢕⢔⠀⠀⠀⠀⢸⣿⣿⣿⣿⣿⣷⣷⣷⣧⣷⣵⣵⣵⣷⣷⣷⣾⣷⣿⣾⣷⣾⣵⣷⣷⠀⠀⠀⠀⠀⠀⠀⠀⠀⠀⠀⠀</a:t>
            </a:r>
            <a:br/>
            <a:r>
              <a:t>⠀⠀⠀⠀⠀⠀⠀⠀⠀⠀⠀⣿⣿⣿⢿⢟⢟⢻⣿⢟⢽⢹⢗⢕⢜⢕⢕⢕⢇⢕⣿⣿⣿⣿⣿⣿⡇⢕⠀⠀⠀⠀⢀⠱⣿⡟⢟⢻⢿⣿⣿⣿⣿⣿⣿⣾⣿⣿⣿⣿⣿⣿⣿⣿⣿⣿⣿⣿⣿⠀⠀⠀⠀⠀⠀⠀⠀⠀⠀⠀⠀</a:t>
            </a:r>
            <a:br/>
            <a:r>
              <a:t>⠀⠀⠀⠀⠀⠀⠀⠀⠀⠀⠀⠑⠑⠑⠑⠑⠑⠋⠃⠑⠑⠑⠑⠑⠑⠑⠑⠑⠑⠑⠘⠛⠛⠛⠛⠛⠋⠑⠀⠀⠀⠀⠑⠑⠘⠃⠑⠑⠑⠑⠑⠑⠘⠛⠛⠛⠛⠛⠛⠛⠛⠛⠋⠙⠛⠛⠛⠛⠛⠀⠀⠀⠀⠀⠀⠀⠀⠀⠀⠀⠀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⠀⠀⠀⠀⠀⠀⠀⠀⠀⠀⠀⣿⣿⣿⣿⣿⣿⣿⣿⣿⣿⣿⣿⣿⣿⣿⣿⣿⣿⣿⣿⣿⣿⣿⣿⣿⣿⢿⢿⢟⢻⢿⢿⣿⣿⣿⣿⣿⣿⣿⣿⣿⣿⣿⣿⣿⣿⣿⣿⣿⣿⣿⣿⣿⣿⣿⣿⣿⣿⠀⠀⠀⠀⠀⠀⠀⠀⠀⠀⠀⠀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⠀⠀⠀⠀⠀⠀⠀⠀⠀⠀⠀⣿⣿⣿⣿⣿⣿⣿⣿⣿⣿⣿⣿⣿⣿⣿⣿⣿⣿⣿⣿⣿⣿⣿⡏⢝⢕⢕⢕⢕⢕⢕⢕⢹⣿⣿⣿⣿⣿⣿⣿⣿⣿⣿⣿⣿⣿⣿⣿⣿⣿⣿⣿⣿⣿⣿⣿⣿⣿⠀⠀⠀⠀⠀⠀⠀⠀⠀⠀⠀⠀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⠀⠀⠀⠀⠀⠀⠀⠀⠀⠀⠀⣿⣿⣿⣿⣿⣿⣿⣿⣿⣿⣿⣿⣿⣿⣿⣿⣿⣿⣿⣿⣿⣿⣧⡕⢕⢕⣱⣷⣷⡕⢕⢕⢕⣿⣿⣿⣿⣿⣿⣿⣿⣿⣿⣿⣿⣿⣿⣿⣿⣿⣿⣿⣿⣿⣿⣿⣿⣿⠀⠀⠀⠀⠀⠀⠀⠀⠀⠀⠀⠀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⠀⠀⠀⠀⠀⠀⠀⠀⠀⠀⠀⣿⣿⣿⣿⣿⣿⣿⣿⣿⣿⣿⣿⣿⣿⣿⣿⣿⣿⣿⣿⣿⣿⣿⣿⣿⣿⣿⣿⣿⣿⣵⢕⣵⣽⣿⣿⣿⣿⣿⣿⣿⣿⣿⣿⣿⣿⣿⣿⣿⣿⣿⣿⣿⣿⣿⣿⣿⣿⠀⠀⠀⠀⠀⠀⠀⠀⠀⠀⠀⠀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⠀⠀⠀⠀⠀⠀⠀⠀⠀⠀⠀⣿⣿⣿⣿⣿⣿⣿⣿⣿⣿⣿⣿⣿⣿⣿⣿⣿⣿⣿⣿⣿⣿⣿⣿⡝⣿⣝⢹⣿⣿⣿⣿⣿⣿⣿⣿⣿⣿⣿⣿⣿⣿⣿⣿⣿⣿⣿⣿⣿⣿⣿⣿⣿⣿⣿⣿⣿⣿⠀⠀⠀⠀⠀⠀⠀⠀⠀⠀⠀⠀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⠀⠀⠀⠀⠀⠀⠀⠀⠀⠀⠀⣿⣿⣿⣿⣿⣿⣿⣿⣿⣿⣿⣿⣿⣿⣿⣿⣿⣿⣿⣿⣿⣿⡿⢟⠏⠝⢿⡟⢟⢿⡇⣿⣿⣿⡏⢝⢟⢻⢿⣿⣿⣿⣿⣿⣿⣿⣿⣿⣿⣿⣿⣿⣿⣿⣿⣿⣿⣿⠀⠀⠀⠀⠀⠀⠀⠀⠀⠀⠀⠀</a:t>
            </a:r>
            <a:br/>
            <a:r>
              <a:t>⠀⠀⠀⠀⠀⠀⠀⠀⠀⠀⠀⣿⣿⣿⣿⣿⣿⣿⣿⣿⣿⣿⣿⣿⣿⣿⣿⣿⣿⣿⢿⢟⠕⢕⢔⢀⠀⢜⣿⣷⣿⣷⣿⣿⣿⡿⢕⢕⢕⢕⢕⢝⢝⣿⣿⣿⣿⣿⣿⣿⣿⣿⣿⣿⣿⣿⣿⣿⣿⠀⠀⠀⠀⠀⠀⠀⠀⠀⠀⠀⠀</a:t>
            </a:r>
            <a:br/>
            <a:r>
              <a:t>⠀⠀⠀⠀⠀⠀⠀⠀⠀⠀⠀⣿⣿⣿⣿⣿⣿⣿⣿⣿⣿⣿⣿⣿⣿⣿⣿⣿⢏⢕⠁⠀⠐⢕⢕⢕⠀⠁⢿⣿⣿⣿⣿⣿⣿⢇⢕⢕⢕⢕⢕⢕⢕⢹⣿⣿⣿⣿⣿⣿⣿⣿⣿⣿⣿⣿⣿⣿⣿⠀⠀⠀⠀⠀⠀⠀⠀⠀⠀⠀⠀</a:t>
            </a:r>
            <a:br/>
            <a:r>
              <a:t>⠀⠀⠀⠀⠀⠀⠀⠀⠀⠀⠀⣿⣿⣿⣿⣿⣿⣿⣿⣿⣿⣿⣿⣿⣿⣿⣿⣿⡕⠑⠀⠀⢔⢕⢕⠑⢕⢀⣾⣿⣻⣿⣿⢿⣗⡃⢕⢕⢕⢕⢕⠀⢄⣸⣿⣿⣿⣿⣿⣿⣿⣿⣿⣿⣿⣿⣿⣿⣿⠀⠀⠀⠀⠀⠀⠀⠀⠀⠀⠀⠀</a:t>
            </a:r>
            <a:br/>
            <a:r>
              <a:t>⠀⠀⠀⠀⠀⠀⠀⠀⠀⠀⠀⣿⣿⣿⣿⣿⣿⣿⣿⣿⣿⣿⣿⣿⣿⣿⣿⣿⡏⠐⠀⠀⠀⢕⢕⠀⢀⣸⣿⣿⢿⣿⢿⣗⣗⡇⢑⢕⢕⢕⠕⠀⢕⣿⣿⣿⣿⣿⣿⣿⣿⣿⣿⣿⣿⣿⣿⣿⣿⠀⠀⠀⠀⠀⠀⠀⠀⠀⠀⠀⠀</a:t>
            </a:r>
            <a:br/>
            <a:r>
              <a:t>⠀⠀⠀⠀⠀⠀⠀⠀⠀⠀⠀⣿⣿⣿⣿⣿⣿⣿⣿⣿⣿⣿⣿⣿⣿⣿⣿⣿⡇⠕⠀⠀⠀⠁⢕⢰⢟⢝⢟⢽⢽⢽⢽⣗⣗⡇⠐⢕⢕⢕⠀⠀⢕⣿⣿⣿⣿⣿⣿⣿⣿⣿⣿⣿⣿⣿⣿⣿⣿⠀⠀⠀⠀⠀⠀⠀⠀⠀⠀⠀⠀</a:t>
            </a:r>
            <a:br/>
            <a:r>
              <a:t>⠀⠀⠀⠀⠀⠀⠀⠀⠀⠀⠀⣿⣿⣿⣿⣿⣿⣿⣿⣿⣿⣿⣿⣿⣿⣿⣿⣿⢇⠀⠀⠀⠐⠀⠀⠕⠀⠀⠑⠑⢹⢽⢻⣗⡗⢕⢀⢕⢕⢁⠀⠀⢸⣿⣿⣿⣿⣿⣿⣿⣿⣿⣿⣿⣿⣿⣿⣿⣿⠀⠀⠀⠀⠀⠀⠀⠀⠀⠀⠀⠀</a:t>
            </a:r>
            <a:br/>
            <a:r>
              <a:t>⠀⠀⠀⠀⠀⠀⠀⠀⠀⠀⠀⣿⣿⣿⣿⣿⣿⣿⣿⣿⣿⣿⣿⣿⣿⣿⣿⣿⠕⠄⠀⠀⠄⠀⠀⠀⠀⢀⠀⠀⢸⢕⢼⣗⢱⠔⠐⢕⢕⠀⠀⠀⣸⣿⣿⣿⣿⣿⣿⣿⣿⣿⣿⣿⣿⣿⣿⣿⣿⠀⠀⠀⠀⠀⠀⠀⠀⠀⠀⠀⠀</a:t>
            </a:r>
            <a:br/>
            <a:r>
              <a:t>⠀⠀⠀⠀⠀⠀⠀⠀⠀⠀⠀⣿⣿⣿⣿⣿⣿⣿⣿⣿⣿⣿⣿⣿⣿⣿⣿⣷⢅⠁⠀⠀⠀⠀⠀⠀⠑⠀⠀⠅⢸⢝⢺⣗⡕⠅⠀⢕⠕⠀⠀⢄⣿⣿⣿⣿⣿⣿⣿⣿⣿⣿⣿⣿⣿⣿⣿⣿⣿⠀⠀⠀⠀⠀⠀⠀⠀⠀⠀⠀⠀</a:t>
            </a:r>
            <a:br/>
            <a:r>
              <a:t>⠀⠀⠀⠀⠀⠀⠀⠀⠀⠀⠀⣿⣿⣿⣿⣿⣿⣿⣿⣿⣿⣿⣿⣿⣿⣿⣿⣿⡔⠀⠀⠀⠀⠀⠀⠀⠀⠀⠀⠁⢸⢵⢼⢇⢕⠀⠀⢕⠀⠀⠀⣼⣿⣿⣿⣿⣿⣿⣿⣿⣿⣿⣿⣿⣿⣿⣿⣿⣿⠀⠀⠀⠀⠀⠀⠀⠀⠀⠀⠀⠀</a:t>
            </a:r>
            <a:br/>
            <a:r>
              <a:t>⠀⠀⠀⠀⠀⠀⠀⠀⠀⠀⠀⣿⣿⣿⣿⣿⣿⣿⣿⣿⣿⣿⣿⣿⣿⣿⣿⣿⣷⣄⠀⠀⠀⠀⠀⠀⠀⠀⠁⠀⢕⡹⢽⢕⢕⠀⠀⢕⢄⢀⣼⣿⣿⣿⣿⣿⣿⣿⣿⣿⣿⣿⣿⣿⣿⣿⣿⣿⣿⠀⠀⠀⠀⠀⠀⠀⠀⠀⠀⠀⠀</a:t>
            </a:r>
            <a:br/>
            <a:r>
              <a:t>⠀⠀⠀⠀⠀⠀⠀⠀⠀⠀⠀⣿⣿⣿⣿⣿⣿⣿⣿⣿⣿⣿⣿⣿⣿⣿⣿⣿⣿⡿⢕⠔⠀⠀⠀⠀⠀⠀⠀⠀⠐⢕⢱⢕⠀⠀⠀⠕⢄⣼⣿⣿⣿⣿⣿⣿⣿⣿⣿⣿⣿⣿⣿⣿⣿⣿⣿⣿⣿⠀⠀⠀⠀⠀⠀⠀⠀⠀⠀⠀⠀</a:t>
            </a:r>
            <a:br/>
            <a:r>
              <a:t>⠀⠀⠀⠀⠀⠀⠀⠀⠀⠀⠀⠛⠛⠛⠛⠛⠛⠛⠛⠛⠛⠛⠛⠛⠛⠛⠛⠛⠋⠑⠁⠀⠀⠀⠀⠀⠀⠀⠀⠀⠚⠓⠛⠃⠑⠀⠀⠀⠑⠛⠛⠛⠛⠛⠛⠛⠛⠛⠛⠛⠛⠛⠛⠛⠛⠛⠛⠛⠛⠀⠀⠀⠀⠀⠀⠀⠀⠀⠀⠀⠀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⠀⠀⠀⠀⠀⠀⠀⠀⠀⠀⠀⣷⢷⣿⣟⢿⣿⣿⣿⣷⣷⣿⣧⣿⣿⣿⣿⣿⣿⣿⣿⣿⢿⣿⣿⣿⣿⣿⣿⣿⣿⣿⣿⣿⣿⣿⣿⣿⣿⣿⣿⣿⣿⣿⣿⣿⣿⣿⢿⣿⣿⣿⣿⣿⣿⣿⣿⣿⣿⠀⠀⠀⠀⠀⠀⠀⠀⠀⠀⠀⠀</a:t>
            </a:r>
            <a:br/>
            <a:r>
              <a:t>⠀⠀⠀⠀⠀⠀⠀⠀⠀⠀⠀⣿⣿⣿⣾⣿⣿⣿⣿⣿⣿⣿⣿⣿⣿⣿⣿⣿⣿⣿⣿⣿⣿⣯⣿⣾⣿⣿⣿⣿⣿⣟⣿⢿⣿⣿⣿⣿⣿⣿⣿⣿⣿⣿⣿⣿⣿⣿⣿⣿⣿⣿⣿⣿⣿⣿⣿⣿⣿⠀⠀⠀⠀⠀⠀⠀⠀⠀⠀⠀⠀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⠀⠀⠀⠀⠀⠀⠀⠀⠀⠀⠀⢿⣿⣿⣿⣿⣿⣿⣿⣿⣿⣿⣿⣿⣿⣿⣿⣿⣿⣿⣿⣿⣿⣿⣿⣿⣿⣿⣿⣿⣿⣿⣿⣿⣿⣿⣿⣿⣿⣿⣿⣿⣿⣿⣟⣫⣽⣾⣿⣿⣿⣿⣿⣿⣿⣿⢿⡽⢹⠀⠀⠀⠀⠀⠀⠀⠀⠀⠀⠀⠀</a:t>
            </a:r>
            <a:br/>
            <a:r>
              <a:t>⠀⠀⠀⠀⠀⠀⠀⠀⠀⠀⠀⣕⢕⢜⢝⢻⣿⣿⣿⣿⣿⣿⣿⣿⣿⣿⣿⣿⣿⣯⣿⣿⣿⣿⣿⣿⣿⣿⣿⣿⣿⣿⣿⣿⣿⣿⣿⣿⣿⣿⣿⣿⣿⣿⡗⡵⣹⣿⣿⣿⣿⣿⣿⣿⣿⣿⣾⣟⣸⠀⠀⠀⠀⠀⠀⠀⠀⠀⠀⠀⠀</a:t>
            </a:r>
            <a:br/>
            <a:r>
              <a:t>⠀⠀⠀⠀⠀⠀⠀⠀⠀⠀⠀⢝⢿⣧⣕⢕⢕⢻⣿⣿⣿⣿⣿⣿⣿⣿⣿⣿⣿⣿⣿⣿⣿⣿⣿⣿⢟⢟⢛⢟⢻⣿⣿⣿⣿⣿⣿⣿⣿⣿⣿⣿⣿⣿⣿⣿⣿⣿⣿⣿⣿⣿⣿⣿⣿⣿⣿⣿⣿⠀⠀⠀⠀⠀⠀⠀⠀⠀⠀⠀⠀</a:t>
            </a:r>
            <a:br/>
            <a:r>
              <a:t>⠀⠀⠀⠀⠀⠀⠀⠀⠀⠀⠀⢐⢕⢹⣿⣷⡵⢕⢜⣿⣿⣿⣿⣿⣿⣿⣿⣿⣿⣿⣿⣿⣿⣿⢏⢑⢙⢷⣔⢕⢕⢕⢝⣿⣿⣿⣿⣿⣿⣿⣿⣿⣿⣿⣿⠟⠛⢛⢿⣿⣿⣿⣿⣿⣿⣿⣿⣿⣿⠀⠀⠀⠀⠀⠀⠀⠀⠀⠀⠀⠀</a:t>
            </a:r>
            <a:br/>
            <a:r>
              <a:t>⠀⠀⠀⠀⠀⠀⠀⠀⠀⠀⠀⢕⢕⢕⢹⣿⣿⡵⢕⢸⣿⣿⣿⣿⣿⣿⣿⣿⣿⣿⣿⣿⣿⢇⢕⢔⢕⢜⢿⣷⡕⢕⢕⢸⣿⣿⣿⣿⣿⣿⣿⣿⣿⡟⢻⣆⢄⠅⢑⠘⣿⣿⣿⣿⣿⣿⣿⣿⣿⠀⠀⠀⠀⠀⠀⠀⠀⠀⠀⠀⠀</a:t>
            </a:r>
            <a:br/>
            <a:r>
              <a:t>⠀⠀⠀⠀⠀⠀⠀⠀⠀⠀⠀⣿⣿⣧⣼⣿⣿⡗⢕⢕⣿⣿⣿⣿⣿⣿⣿⣿⣿⣿⣿⣿⣿⣕⢵⣷⣷⣕⣼⣿⣷⢕⢕⢕⣿⣿⣿⣿⣿⣿⣿⣿⣿⡇⢱⣿⣧⢁⠔⢀⢸⣿⣿⣿⣿⣿⣿⣿⣿⠀⠀⠀⠀⠀⠀⠀⠀⠀⠀⠀⠀</a:t>
            </a:r>
            <a:br/>
            <a:r>
              <a:t>⠀⠀⠀⠀⠀⠀⠀⠀⠀⠀⠀⣿⣿⣿⣿⣿⣿⣿⢕⢕⣿⣿⣿⣿⣿⣿⣿⣿⣿⣿⣿⣿⣿⣿⣿⣿⣿⣿⣿⣿⣿⡇⢕⢕⣿⣿⣿⣿⣿⣿⣿⣿⣿⢇⢸⣿⣿⢕⠔⢅⢕⣿⣿⣿⣿⡏⣿⣿⣿⠀⠀⠀⠀⠀⠀⠀⠀⠀⠀⠀⠀</a:t>
            </a:r>
            <a:br/>
            <a:r>
              <a:t>⠀⠀⠀⠀⠀⠀⠀⠀⠀⠀⠀⣿⣿⣿⣿⣿⣿⣿⢕⢕⣿⣿⣿⣿⣿⣿⣿⣿⣿⣿⣿⣿⣿⣿⣿⣿⣿⣿⣿⣿⣿⣿⢱⢇⣿⣿⣿⣿⣿⣿⣿⣿⣿⣷⢸⣿⣿⢕⠀⠀⢕⣿⣿⣿⣿⡇⣿⣯⣿⠀⠀⠀⠀⠀⠀⠀⠀⠀⠀⠀⠀</a:t>
            </a:r>
            <a:br/>
            <a:r>
              <a:t>⠀⠀⠀⠀⠀⠀⠀⠀⠀⠀⠀⣿⣿⣿⣿⣿⣿⣿⢕⢵⣿⣿⣿⣿⣿⣿⣿⣿⣿⣿⣿⣿⣿⣿⣿⣿⣿⣿⣿⣿⣿⡯⣼⣷⣿⣿⣿⣿⣿⣿⣿⣿⣿⢕⢸⣿⡿⠅⢀⠀⢕⣿⣿⣿⣿⡇⣿⣿⣿⠀⠀⠀⠀⠀⠀⠀⠀⠀⠀⠀⠀</a:t>
            </a:r>
            <a:br/>
            <a:r>
              <a:t>⠀⠀⠀⠀⠀⠀⠀⠀⠀⠀⠀⣿⣿⣿⣿⣿⣿⢗⢕⢕⣿⣿⣿⣿⣿⣿⣿⣿⣿⣿⣿⣿⣿⣿⣿⣿⣧⣿⣿⣿⣿⣿⣿⣿⣿⣿⣿⣿⣿⣿⣿⣿⣿⢔⢸⣿⡇⢔⠀⠄⢕⣿⣿⣿⣿⡇⢹⣿⣿⠀⠀⠀⠀⠀⠀⠀⠀⠀⠀⠀⠀</a:t>
            </a:r>
            <a:br/>
            <a:r>
              <a:t>⠀⠀⠀⠀⠀⠀⠀⠀⠀⠀⠀⣿⣿⣿⣿⣿⣿⣏⢕⢕⣿⣿⣿⣿⣿⣿⣿⣿⣿⣿⣿⣿⣿⣿⣿⣿⢛⢹⣿⣿⣿⣿⣿⣿⣿⣿⣿⣿⣿⣿⣿⣿⣿⣕⣸⣿⡇⢕⢕⢕⢸⣿⣿⣿⣿⢕⢸⣿⣿⠀⠀⠀⠀⠀⠀⠀⠀⠀⠀⠀⠀</a:t>
            </a:r>
            <a:br/>
            <a:r>
              <a:t>⠀⠀⠀⠀⠀⠀⠀⠀⠀⠀⠀⣿⣿⣿⣿⣿⣿⣵⢕⢕⣿⣿⣿⣿⣿⣿⣿⣿⣿⣿⣿⣿⣿⣿⣿⣿⡇⢱⣿⣿⣿⣿⣿⣿⣿⣿⣿⣿⣿⣿⣿⣿⣿⣿⣿⣿⡯⢕⢕⢕⢸⣿⣿⣿⣿⢕⣸⣿⣿⠀⠀⠀⠀⠀⠀⠀⠀⠀⠀⠀⠀</a:t>
            </a:r>
            <a:br/>
            <a:r>
              <a:t>⠀⠀⠀⠀⠀⠀⠀⠀⠀⠀⠀⣿⣿⣿⣿⣿⣿⡿⢕⢕⣿⣿⣿⣿⣿⣿⣿⣿⣿⣿⣿⣿⣿⣿⣿⣿⡇⢜⣿⣿⣿⣿⡿⣿⣿⣿⣿⣿⣿⣿⣿⣿⣿⣿⣿⣿⣷⢗⠕⢵⢼⢿⢿⢿⠿⢁⣹⣿⣿⠀⠀⠀⠀⠀⠀⠀⠀⠀⠀⠀⠀</a:t>
            </a:r>
            <a:br/>
            <a:r>
              <a:t>⠀⠀⠀⠀⠀⠀⠀⠀⠀⠀⠀⣿⣿⣿⣿⣿⣿⢷⢕⢕⣿⣿⣿⣿⣿⣿⣿⣿⣿⣿⣿⣿⣿⣿⣿⣿⣧⠜⢿⣿⣿⣿⣿⣿⣿⣿⣿⣿⣿⣿⣿⣿⣿⣿⣿⣿⣿⣿⣿⣿⣿⣿⣿⣿⣿⣿⣿⣿⣿⠀⠀⠀⠀⠀⠀⠀⠀⠀⠀⠀⠀</a:t>
            </a:r>
            <a:br/>
            <a:r>
              <a:t>⠀⠀⠀⠀⠀⠀⠀⠀⠀⠀⠀⣿⣿⣿⣿⣿⣏⣕⣕⣕⣿⣿⣿⣿⣿⡿⠿⣿⡿⣿⣿⣿⣿⣿⣿⣿⣿⠕⠘⢿⣿⣿⣿⣿⣿⣿⣿⣿⢟⣟⣟⣿⣟⣟⣟⣇⣕⣕⣵⣕⣵⣕⣕⣕⣜⣜⣇⣼⣹⠀⠀⠀⠀⠀⠀⠀⠀⠀⠀⠀⠀</a:t>
            </a:r>
            <a:br/>
            <a:r>
              <a:t>⠀⠀⠀⠀⠀⠀⠀⠀⠀⠀⠀⣿⡿⢿⢿⢿⣟⡛⢟⢟⢹⣽⣱⣕⣵⣷⣷⣾⣿⣿⣿⣿⣿⠙⢻⣿⣿⡇⠀⢸⢿⢿⢿⢿⢿⢿⢿⢿⢿⣿⣿⡿⢿⣿⣿⣿⣿⣿⣿⣿⣿⣿⣿⣿⣿⣿⣿⣿⣿⠀⠀⠀⠀⠀⠀⠀⠀⠀⠀⠀⠀</a:t>
            </a:r>
            <a:br/>
            <a:r>
              <a:t>⠀⠀⠀⠀⠀⠀⠀⠀⠀⠀⠀⢱⣷⣿⣿⣿⣿⣿⣷⣱⣻⣿⣿⣿⣿⣿⣿⣿⣿⣿⣿⣟⣿⠄⣸⢿⢟⢟⡀⢘⣕⢕⢇⣇⡕⢗⢗⢕⣕⣕⢕⢕⢕⢕⢕⢕⢕⣵⣕⣕⣕⡕⢸⣽⣯⣽⢿⣿⡿⠀⠀⠀⠀⠀⠀⠀⠀⠀⠀⠀⠀</a:t>
            </a:r>
            <a:br/>
            <a:r>
              <a:t>⠀⠀⠀⠀⠀⠀⠀⠀⠀⠀⠀⡿⣿⣿⣿⣿⣿⣿⣿⢿⢿⢿⢿⢿⣿⣿⣿⣿⣿⣿⣿⣿⣿⢄⣿⣿⣿⣿⣷⢈⢝⣿⣿⣿⣿⣿⣿⣿⣿⣿⣿⣿⣿⣿⣿⣿⣿⣿⣿⣿⣿⣿⣿⣿⣿⣿⣿⣿⣿⠀⠀⠀⠀⠀⠀⠀⠀⠀⠀⠀⠀</a:t>
            </a:r>
            <a:br/>
            <a:r>
              <a:t>⠀⠀⠀⠀⠀⠀⠀⠀⠀⠀⠀⣿⣿⣿⣿⣿⣿⣷⣷⣷⣷⣷⣷⣿⣷⣷⣾⣿⣿⣿⣷⣷⣵⣶⣷⣷⣷⣷⣷⣿⣿⣿⣿⣿⣿⣿⣿⣿⣿⣿⣿⣿⣿⣿⣿⣿⣿⣿⣿⣿⣿⣿⣿⣿⣿⣿⣿⣿⣿⠀⠀⠀⠀⠀⠀⠀⠀⠀⠀⠀⠀</a:t>
            </a:r>
            <a:br/>
            <a:r>
              <a:t>⠀⠀⠀⠀⠀⠀⠀⠀⠀⠀⠀⢟⢟⢻⣿⣿⣿⡟⢟⢟⢝⢟⢝⢟⢟⢟⠟⢟⢟⢿⢿⢿⢿⢟⢟⢟⢟⢟⢟⢟⢟⢿⢿⢿⠿⢿⠿⢿⢿⢿⢿⣿⣿⣿⣿⣿⣿⣿⣿⣿⣿⣿⣿⣿⣿⣿⣿⣿⣿⠀⠀⠀⠀⠀⠀⠀⠀⠀⠀⠀⠀</a:t>
            </a:r>
            <a:br/>
            <a:r>
              <a:t>⠀⠀⠀⠀⠀⠀⠀⠀⠀⠀⠀⠑⠑⠑⠘⠛⠙⠑⠑⠑⠑⠑⠑⠑⠑⠑⠑⠑⠑⠑⠑⠑⠑⠑⠑⠑⠑⠑⠑⠑⠑⠑⠑⠑⠑⠑⠑⠑⠑⠑⠑⠑⠑⠑⠘⠑⠑⠑⠑⠘⠙⠙⠙⠛⠛⠛⠛⠛⠛⠀⠀⠀⠀⠀⠀⠀⠀⠀⠀⠀⠀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⠀⠀⠀⠀⠀⠀⠀⠀⠀⠀⠀⣾⣿⣿⣿⣿⣿⣿⣿⣿⣿⣿⣿⣿⣿⣽⣿⣿⣿⣿⣿⣿⣿⣿⣯⣿⡽⣿⣮⣿⣿⣟⣿⣿⣷⣿⣿⣿⣿⣿⣿⣿⣿⣿⣿⣿⣿⣿⣿⣿⣯⣿⣿⣿⣿⣿⣷⣿⣿⠀⠀⠀⠀⠀⠀⠀⠀⠀⠀⠀⠀</a:t>
            </a:r>
            <a:br/>
            <a:r>
              <a:t>⠀⠀⠀⠀⠀⠀⠀⠀⠀⠀⠀⣿⣿⣿⣿⣿⣿⣿⣿⣿⣿⣿⣿⣿⣿⣿⣿⣿⣿⣿⣿⣿⣿⣿⣿⣿⣿⣷⣿⣿⣿⣿⣼⣣⣽⣿⣽⣿⣯⣿⡿⣿⣻⣻⣿⣿⣿⣷⣿⣿⣿⣿⣿⣿⣿⣿⣿⣿⣿⠀⠀⠀⠀⠀⠀⠀⠀⠀⠀⠀⠀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⠀⠀⠀⠀⠀⠀⠀⠀⠀⠀⠀⣿⣿⣿⣿⣿⣿⣿⣿⣿⣿⣿⣿⣿⣿⣿⣿⣿⣿⣿⣿⣿⣿⣿⣿⣿⣿⣿⣿⣿⣿⣿⣷⣿⣻⣿⣿⣿⣿⣿⣿⣿⣿⣿⣿⣿⣿⣿⣿⣿⣾⣿⣿⣿⣿⣿⣿⣿⣿⠀⠀⠀⠀⠀⠀⠀⠀⠀⠀⠀⠀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⠀⠀⠀⠀⠀⠀⠀⠀⠀⠀⠀⣿⣿⣿⣿⣿⣿⣿⣿⣿⣿⣿⣿⣿⣿⢝⢯⣝⢟⡻⣿⣿⣿⣿⣿⣿⣿⣿⣿⣿⣿⣿⣿⣿⣿⣿⣿⣿⣿⣿⣿⣿⣿⣿⣿⣿⣿⣿⣿⣿⣿⣿⣿⣿⣿⣿⣿⣿⣿⠀⠀⠀⠀⠀⠀⠀⠀⠀⠀⠀⠀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⠀⠀⠀⠀⠀⠀⠀⠀⠀⠀⠀⣿⣿⣿⣿⣿⣿⣿⣿⣿⡿⢏⣝⣕⣑⣘⣙⣙⣓⢮⢕⣟⡟⣻⣿⣿⣿⣿⣿⣿⣿⣿⣿⣿⣿⣿⣿⣿⣿⣿⣿⣿⠟⢏⣝⡝⢕⢕⢝⢟⣿⣿⣿⣿⣿⣿⣿⣿⣿⠀⠀⠀⠀⠀⠀⠀⠀⠀⠀⠀⠀</a:t>
            </a:r>
            <a:br/>
            <a:r>
              <a:t>⠀⠀⠀⠀⠀⠀⠀⠀⠀⠀⠀⣿⣿⣿⣿⣿⣿⣿⣿⢏⣇⢕⢇⢕⢕⢕⢕⢕⣷⡿⢟⢻⣷⣅⢑⢻⣿⣿⣿⣿⣿⣿⣿⣿⣿⣿⣿⣿⣿⣿⡿⢑⢅⢀⠄⠍⢳⣧⣝⣵⢵⣿⣿⣿⣿⣿⣿⣿⣿⠀⠀⠀⠀⠀⠀⠀⠀⠀⠀⠀⠀</a:t>
            </a:r>
            <a:br/>
            <a:r>
              <a:t>⠀⠀⠀⠀⠀⠀⠀⠀⠀⠀⠀⣿⣿⣿⣿⣿⣿⣿⣿⣿⣷⣷⣧⣵⣾⣼⣵⣾⣯⣵⣿⣿⣿⣿⣿⣷⣿⣿⣿⣿⣿⣿⣿⣿⣿⣿⣿⣿⣿⣿⢕⢅⢕⢕⢔⢅⢕⢜⣿⣿⣿⣿⣿⣿⣿⣿⣿⣿⣿⠀⠀⠀⠀⠀⠀⠀⠀⠀⠀⠀⠀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⠀⠀⠀⠀⠀⠀⠀⠀⠀⠀⠀⣿⣿⣿⣿⣿⣿⣿⣿⣿⣿⣿⣿⣿⣿⣿⣿⣿⣿⣿⣿⣿⣿⣿⣿⣿⣿⣿⣿⣿⣿⣿⣿⣿⣿⣿⣿⣿⣿⣏⢕⢕⢕⢕⢕⢕⡕⣕⣸⣿⣿⣿⣿⣿⣿⣿⣿⣿⣿⠀⠀⠀⠀⠀⠀⠀⠀⠀⠀⠀⠀</a:t>
            </a:r>
            <a:br/>
            <a:r>
              <a:t>⠀⠀⠀⠀⠀⠀⠀⠀⠀⠀⠀⣿⣿⣿⣿⣿⣿⣿⣿⣿⣿⣿⣿⣿⣿⣿⣿⣿⣿⣿⣿⣿⣿⣿⣿⣿⣿⢟⢿⣿⣿⣿⣿⣿⣿⣿⣿⣿⣿⣿⣷⣿⣿⣿⣿⣿⣿⣿⣿⣿⣿⣿⣿⣿⣿⣿⣿⣿⣿⠀⠀⠀⠀⠀⠀⠀⠀⠀⠀⠀⠀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⠀⠀⠀⠀⠀⠀⠀⠀⠀⠀⠀⣿⣿⣿⣿⣿⣿⣿⣿⣿⣿⣿⣿⣿⣿⣿⣿⣿⣿⣿⣿⣿⣿⣿⣿⣿⢏⠐⠘⣿⣿⣿⣿⣿⣿⣿⣿⣿⣿⣿⣿⣿⣿⣿⣿⣿⣿⣿⣿⣿⣿⣿⣿⣿⣿⣿⣿⣿⣿⠀⠀⠀⠀⠀⠀⠀⠀⠀⠀⠀⠀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⠀⠀⠀⠀⠀⠀⠀⠀⠀⠀⠀⣿⣿⣿⣿⣿⣿⣿⣿⣿⣿⣿⣿⣿⣿⣿⣿⣿⣿⣿⣿⣿⣿⣧⠑⢅⠀⠀⠀⣼⣿⣿⣿⣿⣿⣿⣿⣿⣿⣿⣿⣿⣿⣿⣿⣿⣿⣿⣿⣿⣿⣿⣿⣿⣿⣿⣿⣿⣿⠀⠀⠀⠀⠀⠀⠀⠀⠀⠀⠀⠀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⠀⠀⠀⠀⠀⠀⠀⠀⠀⠀⠀⣿⣿⣿⣿⣿⣿⣿⣿⣿⣿⣿⣿⣿⣿⣿⣿⣿⣿⣿⣿⣿⣿⣿⣷⣤⡄⠄⠀⢺⣿⣿⣿⣿⣿⣿⣿⣿⣿⣿⣿⣿⣿⣿⣿⣿⣿⣿⣿⣿⣿⣿⣿⣿⣿⣿⣿⣿⣿⠀⠀⠀⠀⠀⠀⠀⠀⠀⠀⠀⠀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⠀⠀⠀⠀⠀⠀⠀⠀⠀⠀⠀⣿⣿⣿⣿⣿⣿⣿⣿⣿⣿⣿⣿⣿⣿⣿⣿⣿⣿⣿⣿⣿⣿⣿⣿⣿⡇⢐⢄⢜⣿⣿⣿⣿⣿⣿⣿⣿⣿⣿⣿⣿⣿⣿⣿⣿⣿⣿⣿⣿⣿⣿⣿⣿⣿⣿⣿⣿⣿⠀⠀⠀⠀⠀⠀⠀⠀⠀⠀⠀⠀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⠀⠀⠀⠀⠀⠀⠀⠀⠀⠀⠀⣿⣿⣿⣿⣿⣿⣿⣿⣿⣿⣿⣿⣿⣿⣿⣿⣿⣿⣿⣿⣿⣿⣿⣿⣿⡇⠕⢕⠑⠘⢿⣿⣿⣿⣿⣿⣿⣿⣿⣿⣿⣿⣿⣿⣿⣿⣿⣿⣿⣿⣿⣿⣿⣿⣿⣿⣿⣿⠀⠀⠀⠀⠀⠀⠀⠀⠀⠀⠀⠀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⠀⠀⠀⠀⠀⠀⠀⠀⠀⠀⠀⣿⣿⣿⣿⣿⣿⣿⣿⣿⣿⣿⣿⣿⣿⣿⣿⣿⣿⣿⣿⣿⣿⣿⣿⣿⡇⠀⠀⠀⠀⠘⣿⣿⣿⣿⣿⣿⣿⣿⣿⣿⣟⣟⣻⣿⣿⣟⢏⢙⢙⢟⢻⣿⣿⣿⣿⣿⣿⠀⠀⠀⠀⠀⠀⠀⠀⠀⠀⠀⠀</a:t>
            </a:r>
            <a:br/>
            <a:r>
              <a:t>⠀⠀⠀⠀⠀⠀⠀⠀⠀⠀⠀⣿⣿⣿⣿⣿⣿⣿⣿⣿⣿⣿⣿⣿⣿⣿⣿⣿⣿⣿⣿⣿⣿⣿⣿⣿⡇⠀⠀⠀⣀⠀⢸⣿⣿⣿⣿⣿⣿⣿⣿⣟⣿⣿⣿⣿⣿⣿⣿⢿⢿⢿⢿⢻⣿⣿⣿⣿⣿⠀⠀⠀⠀⠀⠀⠀⠀⠀⠀⠀⠀</a:t>
            </a:r>
            <a:br/>
            <a:r>
              <a:t>⠀⠀⠀⠀⠀⠀⠀⠀⠀⠀⠀⣿⣿⣿⣿⣿⣿⣿⣿⣿⣿⣿⣿⣿⣿⣿⣿⣿⣿⣿⣿⣿⣿⣿⣿⣿⡇⠀⠓⠀⠁⠀⠁⢿⣟⡟⢟⡟⢟⢝⢉⠉⢍⢝⢇⢕⢕⢕⢧⡕⢕⢕⢕⣷⣮⣽⣝⡿⡿⠀⠀⠀⠀⠀⠀⠀⠀⠀⠀⠀⠀</a:t>
            </a:r>
            <a:br/>
            <a:r>
              <a:t>⠀⠀⠀⠀⠀⠀⠀⠀⠀⠀⠀⣿⢿⢿⢿⢿⢿⣿⣿⣿⣿⣿⣿⣿⣿⣟⣝⣝⣍⣹⣿⣿⣿⣿⣿⣿⡇⠀⠀⠀⠀⠀⠀⢸⣿⡜⢇⢕⢕⢕⢕⢕⢕⢕⢕⢕⢕⢕⢕⢕⢕⢕⢕⢺⢿⣿⣿⣿⣿⠀⠀⠀⠀⠀⠀⠀⠀⠀⠀⠀⠀</a:t>
            </a:r>
            <a:br/>
            <a:r>
              <a:t>⠀⠀⠀⠀⠀⠀⠀⠀⠀⠀⠀⣔⣵⣵⣵⣵⣿⣿⣿⣿⣿⣿⣿⣿⣿⣿⣿⣟⣿⣿⣿⣿⣿⣿⣿⣿⢕⠄⠀⠀⠀⠀⠀⠘⣿⣇⢕⢕⢕⢕⢕⢕⢕⢕⢕⢕⢕⢕⢕⢕⢕⢕⢕⢕⢗⢕⢟⢻⢿⠀⠀⠀⠀⠀⠀⠀⠀⠀⠀⠀⠀</a:t>
            </a:r>
            <a:br/>
            <a:r>
              <a:t>⠀⠀⠀⠀⠀⠀⠀⠀⠀⠀⠀⣿⣿⣿⣿⣿⣿⣿⣿⣿⣿⢟⢟⢿⢻⢟⢟⢟⢝⡣⣽⣿⣿⣿⣿⣿⡕⢕⢄⠀⠀⠀⠀⠀⢹⣿⣿⢿⣿⣷⣾⣷⣧⣷⣵⣵⣧⣷⣷⣷⣷⣷⣿⣾⣷⣷⣷⣧⣷⠀⠀⠀⠀⠀⠀⠀⠀⠀⠀⠀⠀</a:t>
            </a:r>
            <a:br/>
            <a:r>
              <a:t>⠀⠀⠀⠀⠀⠀⠀⠀⠀⠀⠀⢿⢟⢟⢝⢕⢕⢫⢟⢹⢹⢕⢇⢎⢕⢕⢕⢕⢕⢜⣿⣿⣿⣿⣿⣿⡇⢕⠔⠀⠀⠀⠀⢀⢸⣿⢟⢻⢿⣿⣿⣿⣿⣿⣿⣿⣿⣿⣿⣿⣿⣿⣿⣿⣿⣿⣿⣿⣿⠀⠀⠀⠀⠀⠀⠀⠀⠀⠀⠀⠀</a:t>
            </a:r>
            <a:br/>
            <a:r>
              <a:t>⠀⠀⠀⠀⠀⠀⠀⠀⠀⠀⠀⠑⠑⠑⠑⠑⠑⠙⠃⠑⠓⠑⠑⠑⠑⠑⠑⠑⠑⠘⠘⠛⠛⠛⠛⠛⠋⠑⠀⠑⠀⠀⠀⠑⠃⠛⠑⠑⠑⠑⠑⠑⠘⠛⠛⠛⠛⠛⠛⠛⠛⠛⠋⠛⠛⠛⠛⠛⠛⠀⠀⠀⠀⠀⠀⠀⠀⠀⠀⠀⠀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⠀⠀⠀⠀⠀⠀⠀⠀⠀⠀⠀⣿⣿⣿⣿⣿⣿⣿⣿⣿⣿⣿⣿⣿⣿⣽⣿⣿⣿⣿⣿⣻⣿⣿⡯⣿⣿⣿⣿⣟⣿⣻⣿⣿⣿⣿⣿⣿⣿⣿⣿⣿⣿⣿⣟⣿⣿⣿⣿⣿⣿⣿⣿⣿⣿⣿⣿⣿⣿⠀⠀⠀⠀⠀⠀⠀⠀⠀⠀⠀⠀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⠀⠀⠀⠀⠀⠀⠀⠀⠀⠀⠀⣿⣿⣿⣿⣿⣿⣿⣿⣿⣿⣿⣿⣿⣿⣿⣿⣿⣿⣿⣿⣿⣿⣿⣿⣿⣿⣿⣿⣿⣿⣿⣿⣿⣿⣿⣽⣿⣿⣿⢟⣿⣿⣿⣿⣿⣿⣿⣿⣿⣿⣿⣿⣿⣿⣿⣿⣿⣿⠀⠀⠀⠀⠀⠀⠀⠀⠀⠀⠀⠀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⠀⠀⠀⠀⠀⠀⠀⠀⠀⠀⠀⣿⣿⣿⣿⣿⣿⣿⣿⣿⣿⣿⣿⣿⡿⣯⣽⣝⢟⢿⣿⣿⣿⣿⣿⣿⣿⣿⣿⣿⣿⣿⣿⣿⣿⣿⣿⣿⣿⣿⣿⣿⣿⣿⣿⣿⣿⣿⣿⣿⣿⣿⣿⣿⣿⣿⣿⣿⣿⠀⠀⠀⠀⠀⠀⠀⠀⠀⠀⠀⠀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⠀⠀⠀⠀⠀⠀⠀⠀⠀⠀⠀⣿⣿⣿⣿⣿⣿⣿⣿⣿⡿⢟⣝⣝⣑⣜⣙⣙⣗⢮⣸⢻⢿⢿⣿⣿⣿⣿⣿⣿⣿⣿⣿⣿⣿⣿⣿⣿⣿⣿⣿⣿⢟⢟⣝⢝⢕⢜⢝⢟⣿⣿⣿⣿⣿⣿⣿⣿⣿⠀⠀⠀⠀⠀⠀⠀⠀⠀⠀⠀⠀</a:t>
            </a:r>
            <a:br/>
            <a:r>
              <a:t>⠀⠀⠀⠀⠀⠀⠀⠀⠀⠀⠀⣿⣿⣿⣿⣿⣿⣿⣿⢏⡇⢕⢕⢕⢕⢕⢕⢕⢱⣾⡷⢟⡧⢞⠝⢻⣿⣿⣿⣿⣿⣿⣿⣿⣿⣿⣿⣿⣿⣿⡟⢑⢄⠄⠌⢙⢷⣼⣫⣱⣿⣿⣿⣿⣿⣿⣿⣿⣿⠀⠀⠀⠀⠀⠀⠀⠀⠀⠀⠀⠀</a:t>
            </a:r>
            <a:br/>
            <a:r>
              <a:t>⠀⠀⠀⠀⠀⠀⠀⠀⠀⠀⠀⣿⣿⣿⣿⣿⣿⣿⣿⣿⣷⣷⣧⣵⣾⣵⣵⣵⣿⢏⣵⣽⣿⣿⣧⣴⣿⣿⣿⣿⣿⣿⣿⣿⣿⣿⣿⣿⣿⣿⢕⢔⢅⢕⢕⢅⢕⢹⣿⣿⣿⣿⣿⣿⣿⣿⣿⣿⣿⠀⠀⠀⠀⠀⠀⠀⠀⠀⠀⠀⠀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⠀⠀⠀⠀⠀⠀⠀⠀⠀⠀⠀⣿⣿⣿⣿⣿⣿⣿⣿⣿⣿⣿⣿⣿⣿⣿⣿⣿⣿⣿⣿⣿⣿⣿⣿⣿⣿⣿⣿⣿⣿⣿⣿⣿⣿⣿⣿⣿⣿⡇⢕⢕⢕⢕⢕⢕⢕⣕⣿⣿⣿⣿⣿⣿⣿⣿⣿⣿⣿⠀⠀⠀⠀⠀⠀⠀⠀⠀⠀⠀⠀</a:t>
            </a:r>
            <a:br/>
            <a:r>
              <a:t>⠀⠀⠀⠀⠀⠀⠀⠀⠀⠀⠀⣿⣿⣿⣿⣿⣿⣿⣿⣿⣿⣿⣿⣿⣿⣿⣿⣿⣿⣿⣿⣿⣿⣿⣿⣿⣿⢟⢿⣿⣿⣿⣿⣿⣿⣿⣿⣿⣿⣿⣿⣿⣿⣿⣿⣿⣿⣿⣿⣿⣿⣿⣿⣿⣿⣿⣿⣿⣿⠀⠀⠀⠀⠀⠀⠀⠀⠀⠀⠀⠀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⠀⠀⠀⠀⠀⠀⠀⠀⠀⠀⠀⣿⣿⣿⣿⣿⣿⣿⣿⣿⣿⣿⣿⣿⣿⣿⣿⣿⣿⣿⣿⣿⣿⣿⣾⣿⡿⠕⠁⢿⣿⣿⣿⣿⣿⣿⣿⣿⣿⣿⣿⣿⣿⣿⣿⣿⣿⣿⣿⣿⣿⣿⣿⣿⣿⣿⣿⣿⣿⠀⠀⠀⠀⠀⠀⠀⠀⠀⠀⠀⠀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⠀⠀⠀⠀⠀⠀⠀⠀⠀⠀⠀⣿⣿⣿⣿⣿⣿⣿⣿⣿⣿⣿⣿⣿⣿⣿⣿⣿⣿⣿⣿⣿⣿⣯⢝⢝⢁⠀⠀⢸⣿⣿⣿⣿⣿⣿⣿⣿⣿⣿⣿⣿⣿⣿⣿⣿⣿⣿⣿⣿⣿⣿⣿⣿⣿⣿⣿⣿⣿⠀⠀⠀⠀⠀⠀⠀⠀⠀⠀⠀⠀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⠀⠀⠀⠀⠀⠀⠀⠀⠀⠀⠀⣿⣿⣿⣿⣿⣿⣿⣿⣿⣿⣿⣿⣿⣿⣿⣿⣿⣿⣿⣿⣿⣿⣿⣧⣅⡐⠅⠀⢸⣿⣿⣿⣿⣿⣿⣿⣿⣿⣿⣿⣿⣿⣿⣿⣿⣿⣿⣿⣿⣿⣿⣿⣿⣿⣿⣿⣿⣿⠀⠀⠀⠀⠀⠀⠀⠀⠀⠀⠀⠀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⠀⠀⠀⠀⠀⠀⠀⠀⠀⠀⠀⣿⣿⣿⣿⣿⣿⣿⣿⣿⣿⣿⣿⣿⣿⣿⣿⣿⣿⣿⣿⣿⣿⣿⣿⣿⡇⠀⠕⠀⠜⣿⣿⣿⣿⣿⣿⣿⣿⣿⣿⣿⣿⣿⣿⣿⣿⣿⣿⣿⣿⣿⣿⣿⣿⣿⣿⣿⣿⠀⠀⠀⠀⠀⠀⠀⠀⠀⠀⠀⠀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⠀⠀⠀⠀⠀⠀⠀⠀⠀⠀⠀⣿⣿⣿⣿⣿⣿⣿⣿⣿⣿⣿⣿⣿⣿⣿⣿⣿⣿⣿⣿⣿⣿⣿⣿⣿⡇⠀⠀⠀⠀⠘⣿⣿⣿⣿⣿⣿⣿⣿⣿⣿⣟⣟⣿⣿⣿⡟⢟⢝⢟⢟⢿⣿⣿⣿⣿⣿⣿⠀⠀⠀⠀⠀⠀⠀⠀⠀⠀⠀⠀</a:t>
            </a:r>
            <a:br/>
            <a:r>
              <a:t>⠀⠀⠀⠀⠀⠀⠀⠀⠀⠀⠀⣿⣿⣿⣿⣿⣿⣿⣿⣿⣿⣿⣿⣿⣿⣿⣿⣿⣿⣿⣿⣿⣿⣿⣿⣿⡇⠀⠀⠀⠀⡀⠜⣿⣿⣿⣿⣿⣿⣿⣝⣻⣿⣿⣿⣿⣿⣿⣿⡿⢿⢿⢾⢿⢿⣻⣿⣿⣿⠀⠀⠀⠀⠀⠀⠀⠀⠀⠀⠀⠀</a:t>
            </a:r>
            <a:br/>
            <a:r>
              <a:t>⠀⠀⠀⠀⠀⠀⠀⠀⠀⠀⠀⣿⣿⣿⣿⣿⣿⣿⣿⣿⣿⣿⣿⣿⣿⣿⣿⣿⣿⣿⣿⣿⣿⣿⣿⣿⡇⠀⠐⠂⠈⠀⠀⢻⣿⡟⢟⢟⢟⢝⢉⢉⢍⢝⢕⢕⢕⢕⢧⡕⢕⢕⢕⣧⣵⣕⣝⡻⢿⠀⠀⠀⠀⠀⠀⠀⠀⠀⠀⠀⠀</a:t>
            </a:r>
            <a:br/>
            <a:r>
              <a:t>⠀⠀⠀⠀⠀⠀⠀⠀⠀⠀⠀⢿⢿⢿⢿⢿⣿⣿⣿⣿⣿⣿⣿⣿⣿⣟⣝⣩⣩⣹⣿⣿⣿⣿⣿⣿⡇⠀⠀⠀⠀⠀⠀⠘⣿⡿⢕⢕⢕⢕⢕⢕⢕⢕⢕⢕⢕⢕⢕⢕⢕⢕⢕⢺⣿⣿⣿⣿⣿⠀⠀⠀⠀⠀⠀⠀⠀⠀⠀⠀⠀</a:t>
            </a:r>
            <a:br/>
            <a:r>
              <a:t>⠀⠀⠀⠀⠀⠀⠀⠀⠀⠀⠀⣾⣿⣿⣿⣿⣿⣿⣿⣿⣿⣿⣿⣿⣿⣿⣿⣿⡿⣿⣿⣿⣿⣿⣿⣿⡇⠀⠀⠀⠀⠀⠀⠀⢻⣿⣕⡕⢕⢕⢕⢕⢕⢕⢕⢕⢕⢕⢕⢕⢕⢕⢕⢕⢇⢜⢏⢝⢞⠀⠀⠀⠀⠀⠀⠀⠀⠀⠀⠀⠀</a:t>
            </a:r>
            <a:br/>
            <a:r>
              <a:t>⠀⠀⠀⠀⠀⠀⠀⠀⠀⠀⠀⣿⣿⣿⢿⢟⢻⢿⢿⡿⣿⡟⢹⢿⢻⢟⢟⢟⢹⡕⣿⣿⣿⣿⣿⣿⣷⡄⠀⠀⠀⠀⠀⠀⠈⣿⣿⣿⣿⣷⣾⣷⣷⣧⣣⣵⣵⣷⣷⣷⣿⣿⣿⣷⣷⣷⣷⣷⣷⠀⠀⠀⠀⠀⠀⠀⠀⠀⠀⠀⠀</a:t>
            </a:r>
            <a:br/>
            <a:r>
              <a:t>⠀⠀⠀⠀⠀⠀⠀⠀⠀⠀⠀⢏⢕⢕⢕⢕⢱⢳⣇⢺⢣⢽⢕⢕⢕⢕⢕⢕⢕⢜⣿⣿⣿⣿⣿⣿⡏⢕⠄⢔⠀⠀⠀⠀⢄⢹⣿⢟⢻⢿⣿⣿⣿⣿⣿⣿⣿⣿⣿⣿⣿⣿⣿⣿⣿⣿⣿⣿⣿⠀⠀⠀⠀⠀⠀⠀⠀⠀⠀⠀⠀</a:t>
            </a:r>
            <a:br/>
            <a:r>
              <a:t>⠀⠀⠀⠀⠀⠀⠀⠀⠀⠀⠀⠑⠑⠑⠑⠑⠑⠘⠑⠑⠃⠑⠑⠑⠑⠑⠑⠑⠑⠘⠙⠛⠛⠛⠛⠛⠛⠑⠀⠑⠑⠀⠀⠀⠑⠚⠛⠑⠑⠑⠑⠑⠑⠛⠛⠛⠛⠛⠛⠛⠛⠛⠃⠛⠛⠛⠛⠛⠛⠀⠀⠀⠀⠀⠀⠀⠀⠀⠀⠀⠀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⠀⠀⠀⠀⠀⠀⠀⠀⠀⠀⠀⣿⣿⣿⣿⣿⣿⣿⣿⣿⣿⣿⣿⣿⣿⣿⣿⣿⣿⣿⣿⣿⣿⣿⣿⣿⣿⣿⣿⣷⣿⣿⣿⣿⣿⣿⣿⣿⣟⣿⣿⣿⣿⢿⣿⣿⣿⣿⣿⣿⣿⣿⣿⣿⣿⣿⣿⣿⣿⠀⠀⠀⠀⠀⠀⠀⠀⠀⠀⠀⠀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⠀⠀⠀⠀⠀⠀⠀⠀⠀⠀⠀⣿⣿⣿⣿⣿⣿⣿⣿⣿⣿⣿⣿⣻⡿⣯⣹⣟⢻⣿⣿⣿⣿⣿⣿⣿⣿⣿⣿⣿⣿⣿⣿⣿⣿⣿⣿⣿⣿⣿⣿⣿⣿⣿⣿⣿⣿⣿⣿⣿⣿⣿⣿⣿⣿⣿⣿⣿⣿⠀⠀⠀⠀⠀⠀⠀⠀⠀⠀⠀⠀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⠀⠀⠀⠀⠀⠀⠀⠀⠀⠀⠀⣿⣿⣿⣿⣿⣿⣿⣿⣿⢿⣏⣝⣑⣑⣝⣙⣑⡳⢽⣜⢻⣿⣿⣿⣿⣿⣿⣿⣿⣿⣿⣿⣿⣿⣿⣿⣿⣿⣿⣿⣿⢿⡟⢟⢝⢝⢝⢻⢿⣿⣿⣿⣿⣿⣿⣿⣿⣿⠀⠀⠀⠀⠀⠀⠀⠀⠀⠀⠀⠀</a:t>
            </a:r>
            <a:br/>
            <a:r>
              <a:t>⠀⠀⠀⠀⠀⠀⠀⠀⠀⠀⠀⣿⣿⣿⣿⣿⣿⣿⡿⢕⢕⢇⢕⢕⢕⢕⢕⢜⢕⢕⣹⣇⡜⢝⡝⢻⣿⣿⣿⣿⣿⣿⣿⣿⣿⣿⣿⣿⣿⣿⢟⢅⢄⢄⠙⠳⣧⣜⣕⣾⣿⣿⣿⣿⣿⣿⣿⣿⣿⠀⠀⠀⠀⠀⠀⠀⠀⠀⠀⠀⠀</a:t>
            </a:r>
            <a:br/>
            <a:r>
              <a:t>⠀⠀⠀⠀⠀⠀⠀⠀⠀⠀⠀⣿⣿⣿⣿⣿⣿⣿⣿⣷⣾⣷⣵⣵⣧⣕⣵⣕⣕⣼⢿⢝⢼⣼⣔⣄⢜⣿⣿⣿⣿⣿⣿⣿⣿⣿⣿⣿⣿⡟⢕⢕⢕⢕⢕⢅⢜⢿⣿⣿⣿⣿⣿⣿⣿⣿⣿⣿⣿⠀⠀⠀⠀⠀⠀⠀⠀⠀⠀⠀⠀</a:t>
            </a:r>
            <a:br/>
            <a:r>
              <a:t>⠀⠀⠀⠀⠀⠀⠀⠀⠀⠀⠀⣿⣿⣿⣿⣿⣿⣿⣿⣿⣿⣿⣿⣿⣿⣿⣿⣿⣿⣷⣾⣿⣿⣿⣿⣿⣾⣿⣿⣿⣿⣿⣿⣿⣿⣿⣿⣿⣿⡇⢕⢕⢕⢕⢕⢕⢕⣸⣿⣿⣿⣿⣿⣿⣿⣿⣿⣿⣿⠀⠀⠀⠀⠀⠀⠀⠀⠀⠀⠀⠀</a:t>
            </a:r>
            <a:br/>
            <a:r>
              <a:t>⠀⠀⠀⠀⠀⠀⠀⠀⠀⠀⠀⣿⣿⣿⣿⣿⣿⣿⣿⣿⣿⣿⣿⣿⣿⣿⣿⣿⣿⣿⣿⣿⣿⣿⣿⣿⣿⣯⢹⣿⣿⣿⣿⣿⣿⣿⣿⣿⣿⣿⣾⣷⣿⣿⣿⣿⣿⣿⣿⣿⣿⣿⣿⣿⣿⣿⣿⣿⣿⠀⠀⠀⠀⠀⠀⠀⠀⠀⠀⠀⠀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⠀⠀⠀⠀⠀⠀⠀⠀⠀⠀⠀⣿⣿⣿⣿⣿⣿⣿⣿⣿⣿⣿⣿⣿⣿⣿⣿⣿⣿⣿⣿⣿⣿⣿⣿⣿⣿⡿⠀⢝⣿⣿⣿⣿⣿⣿⣿⣿⣿⣿⣿⣿⣿⣿⣿⣿⣿⣿⣿⣿⣿⣿⣿⣿⣿⣿⣿⣿⣿⠀⠀⠀⠀⠀⠀⠀⠀⠀⠀⠀⠀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⠀⠀⠀⠀⠀⠀⠀⠀⠀⠀⠀⣿⣿⣿⣿⣿⣿⣿⣿⣿⣿⣿⣿⣿⣿⣿⣿⣿⣿⣿⣿⣿⣿⣿⡿⢟⠋⠀⠀⠀⣿⣿⣿⣿⣿⣿⣿⣿⣿⣿⣿⣿⣿⣿⣿⣿⣿⣿⣿⣿⣿⣿⣿⣿⣿⣿⣿⣿⣿⠀⠀⠀⠀⠀⠀⠀⠀⠀⠀⠀⠀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⠀⠀⠀⠀⠀⠀⠀⠀⠀⠀⠀⣿⣿⣿⣿⣿⣿⣿⣿⣿⣿⣿⣿⣿⣿⣿⣿⣿⣿⣿⣿⣿⣿⣿⣷⡐⠕⢕⢀⢔⣿⣿⣿⣿⣿⣿⣿⣿⣿⣿⣿⣿⣿⣿⣿⣿⣿⣿⣿⣿⣿⣿⣿⣿⣿⣿⣿⣿⣿⠀⠀⠀⠀⠀⠀⠀⠀⠀⠀⠀⠀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⠀⠀⠀⠀⠀⠀⠀⠀⠀⠀⠀⣿⣿⣿⣿⣿⣿⣿⣿⣿⣿⣿⣿⣿⣿⣿⣿⣿⣿⣿⣿⣿⣿⣿⣿⣿⣶⢄⠁⠑⣿⣿⣿⣿⣿⣿⣿⣿⣿⣿⣿⣿⣿⣿⣿⣿⣿⣿⣿⣿⣿⣿⣿⣿⣿⣿⣿⣿⣿⠀⠀⠀⠀⠀⠀⠀⠀⠀⠀⠀⠀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⠀⠀⠀⠀⠀⠀⠀⠀⠀⠀⠀⣿⣿⣿⣿⣿⣿⣿⣿⣿⣿⣿⣿⣿⣿⣿⣿⣿⣿⣿⣿⣿⣿⣿⣿⣿⣿⢕⠀⠀⠸⣿⣿⣿⣿⣿⣿⣿⣿⣿⣿⣿⣿⣿⣿⣿⣿⣿⣿⣿⣿⣿⣿⣿⣿⣿⣿⣿⣿⠀⠀⠀⠀⠀⠀⠀⠀⠀⠀⠀⠀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⠀⠀⠀⠀⠀⠀⠀⠀⠀⠀⠀⣿⣿⣿⣿⣿⣿⣿⣿⣿⣿⣿⣿⣿⣿⣿⣿⣿⣿⣿⣿⣿⣿⣿⣿⣿⣿⠀⠀⠀⠀⠹⣿⣿⣿⣿⣿⣿⣿⣿⣿⣿⣟⣻⣿⣿⣿⢟⢏⢝⢟⢻⣿⣿⣿⣿⣿⣿⣿⠀⠀⠀⠀⠀⠀⠀⠀⠀⠀⠀⠀</a:t>
            </a:r>
            <a:br/>
            <a:r>
              <a:t>⠀⠀⠀⠀⠀⠀⠀⠀⠀⠀⠀⣿⣿⣿⣿⣿⣿⣿⣿⣿⣿⣿⣿⣿⣿⣿⣿⣿⣿⣿⣿⣿⣿⣿⣿⣿⡏⠀⠀⠀⠀⠀⢻⣿⣿⣿⣿⣿⣿⡯⣟⣻⣿⣿⣿⣿⣿⣿⣿⢿⢿⢷⢿⢿⢿⣻⣿⣿⣿⠀⠀⠀⠀⠀⠀⠀⠀⠀⠀⠀⠀</a:t>
            </a:r>
            <a:br/>
            <a:r>
              <a:t>⠀⠀⠀⠀⠀⠀⠀⠀⠀⠀⠀⣿⣿⣿⣿⣿⣿⣿⣿⣿⣿⣿⣿⣿⣿⣿⣿⣿⣿⣿⣿⣿⣿⣿⣿⣿⡇⠀⠀⠠⠄⠐⠑⢻⣿⣿⣟⢟⢏⢝⢉⢍⢍⢝⢕⢕⢕⢳⢕⢕⢕⢕⢱⣧⣵⣜⡟⢻⣺⠀⠀⠀⠀⠀⠀⠀⠀⠀⠀⠀⠀</a:t>
            </a:r>
            <a:br/>
            <a:r>
              <a:t>⠀⠀⠀⠀⠀⠀⠀⠀⠀⠀⠀⢿⣿⣿⣿⣿⣿⣿⣿⣿⣿⣿⣿⣿⣟⣝⡝⣩⣍⣝⣿⣿⣿⣿⣿⣿⡇⠀⠀⠀⠀⠀⠀⠀⢻⣿⣿⢕⢕⢕⢕⢕⢕⢕⢕⢕⢕⢕⢕⢕⢕⢕⢕⢿⣿⣿⣿⡿⣾⠀⠀⠀⠀⠀⠀⠀⠀⠀⠀⠀⠀</a:t>
            </a:r>
            <a:br/>
            <a:r>
              <a:t>⠀⠀⠀⠀⠀⠀⠀⠀⠀⠀⠀⣿⣿⣿⢿⢿⢟⢟⢝⣿⣿⣿⣿⣿⣿⣿⣿⣿⡿⣿⣿⣿⣿⣿⣿⣿⡇⠀⠀⠀⠀⠀⠀⠀⠀⢻⣿⣇⢕⢕⢕⢕⢕⢕⢕⢕⢕⢕⢕⢕⢕⢕⡕⢕⡇⢜⢝⢇⢇⠀⠀⠀⠀⠀⠀⠀⠀⠀⠀⠀⠀</a:t>
            </a:r>
            <a:br/>
            <a:r>
              <a:t>⠀⠀⠀⠀⠀⠀⠀⠀⠀⠀⠀⢕⢝⢕⢕⢕⢕⢕⢟⢻⣿⡏⢝⢟⢺⢟⢟⢝⢱⡱⣿⣿⣿⣿⣿⣿⢇⢔⠀⠀⠀⠀⠀⠀⠀⠀⢻⣿⣿⣾⣿⣷⣷⣧⣵⣷⣾⣿⣿⣿⣿⣿⣿⣷⣷⣷⣷⣾⣷⠀⠀⠀⠀⠀⠀⠀⠀⠀⠀⠀⠀</a:t>
            </a:r>
            <a:br/>
            <a:r>
              <a:t>⠀⠀⠀⠀⠀⠀⠀⠀⠀⠀⠀⢕⢕⢕⢕⢕⢕⢕⢕⢜⢕⢕⢕⢕⢕⢕⢕⢕⢕⢇⢽⣿⣿⣿⣿⣿⠀⠁⠐⠀⢀⠀⠀⠀⠀⠀⠁⣿⡿⢿⡿⣿⣿⣿⣿⣿⣿⣿⣿⣿⣿⣿⣿⣿⣿⣿⣿⣿⣿⠀⠀⠀⠀⠀⠀⠀⠀⠀⠀⠀⠀</a:t>
            </a:r>
            <a:br/>
            <a:r>
              <a:t>⠀⠀⠀⠀⠀⠀⠀⠀⠀⠀⠀⠑⠑⠑⠑⠑⠑⠙⠑⠙⠓⠑⠑⠑⠑⠑⠑⠑⠑⠑⠘⠛⠛⠛⠛⠛⠐⠀⠑⠀⠑⠐⠀⠀⠀⠀⠑⠘⠃⠑⠑⠑⠙⠙⠙⠛⠛⠛⠛⠋⠛⠓⠚⠛⠛⠛⠛⠛⠛⠀⠀⠀⠀⠀⠀⠀⠀⠀⠀⠀⠀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⠀⠀⠀⠀⠀⠀⠀⠀⠀⠀⠀⣿⣿⣿⣿⣿⣿⣿⣿⣷⣿⣿⣿⣿⣿⣿⣿⣿⣟⣿⣿⣿⣿⣿⣿⣿⣿⣿⣿⣿⣿⣿⣿⣿⣿⣿⣿⣿⣿⣿⣿⣿⣿⣿⣿⣿⣿⣿⣿⣿⣿⣿⣿⣿⣿⣿⣿⣿⣿⠀⠀⠀⠀⠀⠀⠀⠀⠀⠀⠀⠀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⠀⠀⠀⠀⠀⠀⠀⠀⠀⠀⠀⣿⣿⣿⣿⣿⣿⣿⣿⣿⣿⣿⣿⣿⣿⣿⣿⣿⣿⣿⣿⣿⣿⣿⣿⣿⣿⣿⣿⣾⣿⣿⣿⣯⣿⣿⣿⣿⣿⣿⣿⣿⣿⣿⣿⣿⣿⣿⣿⣿⣿⣿⣿⣿⣿⣿⣿⣿⣿⠀⠀⠀⠀⠀⠀⠀⠀⠀⠀⠀⠀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⠀⠀⠀⠀⠀⠀⠀⠀⠀⠀⠀⣿⣿⣿⣿⣿⣿⣿⣿⣿⣿⣿⣿⣿⣿⣿⣿⣿⣿⣿⣿⣿⣿⣿⣿⣿⣿⣿⣿⣿⣿⣿⣿⣿⣿⣿⣿⣿⣿⣿⣿⣿⣿⣿⣿⣿⣿⣿⣿⣽⣿⣿⣿⣿⣿⣿⣿⣿⣿⠀⠀⠀⠀⠀⠀⠀⠀⠀⠀⠀⠀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⠀⠀⠀⠀⠀⠀⠀⠀⠀⠀⠀⣿⣿⣿⣿⣿⣿⣿⣿⣿⣿⣿⣿⣟⣿⣯⣽⡟⢻⣿⣿⣿⣿⣿⣿⣿⣿⣿⣿⣿⣿⣿⣿⣿⣿⣿⣿⣿⣿⣿⣿⣿⣿⣿⣿⣿⣿⣿⣿⣿⣿⣿⣿⣿⣿⣿⣿⣿⣿⠀⠀⠀⠀⠀⠀⠀⠀⠀⠀⠀⠀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⠀⠀⠀⠀⠀⠀⠀⠀⠀⠀⠀⣿⣿⣿⣿⣿⣿⣿⣿⣿⢟⣏⣙⣙⣑⣙⣝⣑⡳⢽⣸⢻⣿⣿⣿⣿⣿⣿⣿⣿⣿⣿⣿⣿⣿⣿⣿⣿⣿⣿⣿⣿⢟⢟⢟⢝⢝⢝⢿⣿⣿⣿⣿⣿⣿⣿⣿⣿⣿⠀⠀⠀⠀⠀⠀⠀⠀⠀⠀⠀⠀</a:t>
            </a:r>
            <a:br/>
            <a:r>
              <a:t>⠀⠀⠀⠀⠀⠀⠀⠀⠀⠀⠀⣿⣿⣿⣿⣿⣿⣿⣿⢽⢜⢇⢕⢕⢕⢕⢕⢕⢕⢕⢝⣿⣜⡟⡛⢿⢿⣿⣿⣿⣿⣿⣿⣿⣿⣿⣿⣿⣿⣿⠟⢕⢐⠜⠙⢳⣵⣞⣕⣿⣿⣿⣿⣿⣿⣿⣿⣿⣿⠀⠀⠀⠀⠀⠀⠀⠀⠀⠀⠀⠀</a:t>
            </a:r>
            <a:br/>
            <a:r>
              <a:t>⠀⠀⠀⠀⠀⠀⠀⠀⠀⠀⠀⣿⣿⣿⣿⣿⣿⣿⣿⣿⣿⣷⣵⣵⣧⣵⣕⣱⣕⣱⡿⢟⡹⣗⣕⣕⢅⢹⣿⣿⣿⣿⣿⣿⣿⣿⣿⣿⣿⡏⢕⢕⢕⢔⢕⢕⢝⣿⣿⣿⣿⣿⣿⣿⣿⣿⣿⣿⣿⠀⠀⠀⠀⠀⠀⠀⠀⠀⠀⠀⠀</a:t>
            </a:r>
            <a:br/>
            <a:r>
              <a:t>⠀⠀⠀⠀⠀⠀⠀⠀⠀⠀⠀⣿⣿⣿⣿⣿⣿⣿⣿⣿⣿⣿⣿⣿⣿⣿⣿⣿⣿⣿⣷⣿⣿⣿⣿⣿⣧⣾⣿⣿⣿⣿⣿⣿⣿⣿⣿⣿⣿⢕⢕⢕⢕⢕⢕⢕⣕⣹⣿⣿⣿⣿⣿⣿⣿⣿⣿⣿⣿⠀⠀⠀⠀⠀⠀⠀⠀⠀⠀⠀⠀</a:t>
            </a:r>
            <a:br/>
            <a:r>
              <a:t>⠀⠀⠀⠀⠀⠀⠀⠀⠀⠀⠀⣿⣿⣿⣿⣿⣿⣿⣿⣿⣿⣿⣿⣿⣿⣿⣿⣿⣿⣿⣿⣿⣿⣿⣿⣿⣿⣷⡏⢟⣿⣿⣿⣿⣿⣿⣿⣿⣿⣿⣾⣷⣿⣿⣿⣿⣿⣿⣿⣿⣿⣿⣿⣿⣿⣿⣿⣿⣿⠀⠀⠀⠀⠀⠀⠀⠀⠀⠀⠀⠀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⠀⠀⠀⠀⠀⠀⠀⠀⠀⠀⠀⣿⣿⣿⣿⣿⣿⣿⣿⣿⣿⣿⣿⣿⣿⣿⣿⣿⣿⣿⣿⣿⣿⣿⣿⣿⣿⣿⠇⠈⣿⣿⣿⣿⣿⣿⣿⣿⣿⣿⣿⣿⣿⣿⣿⣿⣿⣿⣿⣿⣿⣿⣿⣿⣿⣿⣿⣿⣿⠀⠀⠀⠀⠀⠀⠀⠀⠀⠀⠀⠀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⠀⠀⠀⠀⠀⠀⠀⠀⠀⠀⠀⣿⣿⣿⣿⣿⣿⣿⣿⣿⣿⣿⣿⣿⣿⣿⣿⣿⣿⣿⣿⣿⣿⣿⣿⢟⢛⠑⠀⠀⢻⣿⣿⣿⣿⣿⣿⣿⣿⣿⣿⣿⣿⣿⣿⣿⣿⣿⣿⣿⣿⣿⣿⣿⣿⣿⣿⣿⣿⠀⠀⠀⠀⠀⠀⠀⠀⠀⠀⠀⠀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⠀⠀⠀⠀⠀⠀⠀⠀⠀⠀⠀⣿⣿⣿⣿⣿⣿⣿⣿⣿⣿⣿⣿⣿⣿⣿⣿⣿⣿⣿⣿⣿⣿⣿⣿⣇⠑⢅⢔⢕⢸⣿⣿⣿⣿⣿⣿⣿⣿⣿⣿⣿⣿⣿⣿⣿⣿⣿⣿⣿⣿⣿⣿⣿⣿⣿⣿⣿⣿⠀⠀⠀⠀⠀⠀⠀⠀⠀⠀⠀⠀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⠀⠀⠀⠀⠀⠀⠀⠀⠀⠀⠀⣿⣿⣿⣿⣿⣿⣿⣿⣿⣿⣿⣿⣿⣿⣿⣿⣿⣿⣿⣿⣿⣿⣿⣿⣿⣷⡇⠑⠁⢸⣿⣿⣿⣿⣿⣿⣿⣿⣿⣿⣿⣿⣿⣿⣿⣿⣿⣿⣿⣿⣿⣿⣿⣿⣿⣿⣿⣿⠀⠀⠀⠀⠀⠀⠀⠀⠀⠀⠀⠀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⠀⠀⠀⠀⠀⠀⠀⠀⠀⠀⠀⣿⣿⣿⣿⣿⣿⣿⣿⣿⣿⣿⣿⣿⣿⣿⣿⣿⣿⣿⣿⣿⣿⣿⣿⣿⣿⡇⠀⠀⠁⢿⣿⣿⣿⣿⣿⣿⣿⣿⣿⣿⣿⣿⣿⣿⣿⣿⣿⣿⣿⣿⣿⣿⣿⣿⣿⣿⣿⠀⠀⠀⠀⠀⠀⠀⠀⠀⠀⠀⠀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⠀⠀⠀⠀⠀⠀⠀⠀⠀⠀⠀⣿⣿⣿⣿⣿⣿⣿⣿⣿⣿⣿⣿⣿⣿⣿⣿⣿⣿⣿⣿⣿⣿⣿⣿⣿⣿⠀⠀⠀⠀⠈⢿⣿⣿⣿⣿⣿⣿⣿⣿⣟⣟⣿⣿⣿⡿⢟⢏⢟⢟⢻⣿⣿⣿⣿⣿⣿⣿⠀⠀⠀⠀⠀⠀⠀⠀⠀⠀⠀⠀</a:t>
            </a:r>
            <a:br/>
            <a:r>
              <a:t>⠀⠀⠀⠀⠀⠀⠀⠀⠀⠀⠀⣿⣿⣿⣿⣿⣿⣿⣿⣿⣿⣿⣿⣿⣿⣿⣿⣿⣿⣿⣿⣿⣿⣿⣿⣿⡟⠀⠀⠀⠀⠀⠘⣿⣿⣿⣿⣿⣿⡿⣻⣿⣿⣿⣿⣿⣿⣿⡿⢿⢿⢿⢿⢿⢟⣻⣿⣿⣿⠀⠀⠀⠀⠀⠀⠀⠀⠀⠀⠀⠀</a:t>
            </a:r>
            <a:br/>
            <a:r>
              <a:t>⠀⠀⠀⠀⠀⠀⠀⠀⠀⠀⠀⣿⣿⣿⣿⣿⣿⣿⣿⣿⣿⣿⣿⣿⣿⣿⣿⣿⣿⣿⣿⣿⣿⣿⣿⣿⡇⠀⠀⠀⠦⠐⠂⠘⣿⣿⣿⡏⢝⢍⢉⢍⢝⢕⢕⢕⢕⢳⡕⢕⢕⢕⢱⣵⣵⣜⣝⣟⢿⠀⠀⠀⠀⠀⠀⠀⠀⠀⠀⠀⠀</a:t>
            </a:r>
            <a:br/>
            <a:r>
              <a:t>⠀⠀⠀⠀⠀⠀⠀⠀⠀⠀⠀⢿⢿⣿⣿⣿⣿⣿⡿⢿⢿⣿⣿⡿⣟⣝⣝⢍⣝⣕⣼⣿⣿⣿⣿⣿⠑⠀⠀⠀⠀⠀⠀⠀⠘⣿⣿⣇⢕⢕⢕⢕⢕⢕⢕⢕⢕⢕⢕⢕⢕⢕⢕⢿⣿⣿⣿⣿⢿⠀⠀⠀⠀⠀⠀⠀⠀⠀⠀⠀⠀</a:t>
            </a:r>
            <a:br/>
            <a:r>
              <a:t>⠀⠀⠀⠀⠀⠀⠀⠀⠀⠀⠀⢔⢕⢕⢝⢝⢕⢕⢕⣱⣽⣿⣿⣯⣿⣿⣿⣯⣿⣼⣿⣿⣿⣿⣿⡏⠀⠀⠀⠀⠀⠀⠀⠀⠀⠜⣿⣿⣕⢕⢕⢕⢕⢕⢕⢕⢕⣕⢕⣕⣕⣕⣕⢕⢕⢝⢝⢻⢿⠀⠀⠀⠀⠀⠀⠀⠀⠀⠀⠀⠀</a:t>
            </a:r>
            <a:br/>
            <a:r>
              <a:t>⠀⠀⠀⠀⠀⠀⠀⠀⠀⠀⠀⢕⢕⢕⢕⢕⢕⢕⢏⣿⣿⡏⢟⢞⢏⡟⢟⢇⢜⢱⢳⣿⣿⣿⣿⡇⠀⠀⠀⠀⠀⠀⠀⠀⠀⠀⠘⣿⣿⣾⣿⣿⣿⣷⣷⣷⣾⣿⣿⣿⣿⣿⣿⣿⣿⣿⣷⣿⣿⠀⠀⠀⠀⠀⠀⠀⠀⠀⠀⠀⠀</a:t>
            </a:r>
            <a:br/>
            <a:r>
              <a:t>⠀⠀⠀⠀⠀⠀⠀⠀⠀⠀⠀⢕⢕⢕⢕⢕⢕⢧⡇⢷⢜⢇⢕⢕⢕⢝⢕⢕⢕⢕⢹⣿⣿⣿⣿⡇⠀⠀⠀⠀⠀⢄⠀⠀⠀⠀⠀⠸⣿⢻⢿⢿⣿⣿⣿⣿⣿⣿⣿⣿⣿⣿⣿⣿⣿⣿⣿⣿⣿⠀⠀⠀⠀⠀⠀⠀⠀⠀⠀⠀⠀</a:t>
            </a:r>
            <a:br/>
            <a:r>
              <a:t>⠀⠀⠀⠀⠀⠀⠀⠀⠀⠀⠀⠑⠑⠑⠑⠑⠑⠙⠑⠙⠙⠑⠑⠑⠑⠑⠑⠑⠃⠑⠑⠛⠛⠛⠛⠃⠀⠀⠀⠐⠀⠑⠐⠀⠀⠀⠀⠀⠙⠑⠑⠑⠘⠙⠙⠛⠛⠋⠛⠋⠛⠛⠛⠛⠛⠛⠛⠛⠛⠀⠀⠀⠀⠀⠀⠀⠀⠀⠀⠀⠀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⠀⠀⠀⠀⠀⠀⠀⠀⠀⠀⠀⣾⣿⣿⣿⣿⣿⣿⣿⣷⣿⣿⣿⣿⣿⣽⣿⣿⣟⣿⣿⣿⣿⣿⣿⣿⣿⣿⣿⣿⣿⣿⣿⣿⣿⣿⣿⣿⣿⣿⣿⣿⣿⣿⣿⣿⣿⣿⣿⣿⣿⣿⣿⣿⣿⣿⣿⣿⣿⠀⠀⠀⠀⠀⠀⠀⠀⠀⠀⠀⠀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⠀⠀⠀⠀⠀⠀⠀⠀⠀⠀⠀⣿⣿⣿⣿⣿⣿⣿⣿⣿⣿⣿⣿⣟⣿⣯⣽⡻⢻⣿⣿⣿⣿⣿⣿⣿⣿⣿⣿⣿⣿⣿⣿⣿⣿⣿⣿⣿⣿⣿⣿⣿⣿⣿⣿⣿⣿⣿⣿⣿⣿⣿⣿⣿⣿⣿⣿⣿⣿⠀⠀⠀⠀⠀⠀⠀⠀⠀⠀⠀⠀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⠀⠀⠀⠀⠀⠀⠀⠀⠀⠀⠀⣿⣿⣿⣿⣿⣿⣿⣿⣿⢟⣏⣝⣑⣑⣙⣙⣙⡳⢽⣎⢿⣿⣿⣿⣿⣿⣿⣿⣿⣿⣿⣿⣿⣿⣿⣿⣿⣿⣿⣿⣿⢟⢟⢟⢝⢝⢟⢿⣿⣿⣿⣿⣿⣿⣿⣿⣿⣿⠀⠀⠀⠀⠀⠀⠀⠀⠀⠀⠀⠀</a:t>
            </a:r>
            <a:br/>
            <a:r>
              <a:t>⠀⠀⠀⠀⠀⠀⠀⠀⠀⠀⠀⣿⣿⣿⣿⣿⣿⣿⡿⣹⢜⢗⢕⢕⢕⢕⢕⢕⢕⢕⢝⢿⣝⣟⢛⢟⢿⣿⣿⣿⣿⣿⣿⣿⣿⣿⣿⣿⣿⣿⢏⠕⠔⠈⢑⢷⣕⣗⣗⣝⣿⣿⣿⣿⣿⣿⣿⣿⣿⠀⠀⠀⠀⠀⠀⠀⠀⠀⠀⠀⠀</a:t>
            </a:r>
            <a:br/>
            <a:r>
              <a:t>⠀⠀⠀⠀⠀⠀⠀⠀⠀⠀⠀⣿⣿⣿⣿⣿⣿⣿⣿⣿⣯⣷⣵⣮⣧⣱⣵⣵⣕⣕⢱⢿⢏⣿⣎⣱⡕⢌⢿⣿⣿⣿⣿⣿⣿⣿⣿⣿⣿⡏⢕⢕⢕⢅⢕⢕⢹⣿⣿⣿⣿⣿⣿⣿⣿⣿⣿⣿⣿⠀⠀⠀⠀⠀⠀⠀⠀⠀⠀⠀⠀</a:t>
            </a:r>
            <a:br/>
            <a:r>
              <a:t>⠀⠀⠀⠀⠀⠀⠀⠀⠀⠀⠀⣿⣿⣿⣿⣿⣿⣿⣿⣿⣿⣿⣿⣿⣿⣿⣿⣿⣿⣿⣿⣾⣿⣿⣿⣿⣿⣵⣼⣿⣿⣿⣿⣿⣿⣿⣿⣿⣿⢕⢕⢕⢕⢕⢕⢕⢕⣹⣿⣿⣿⣿⣿⣿⣿⣿⣿⣿⣿⠀⠀⠀⠀⠀⠀⠀⠀⠀⠀⠀⠀</a:t>
            </a:r>
            <a:br/>
            <a:r>
              <a:t>⠀⠀⠀⠀⠀⠀⠀⠀⠀⠀⠀⣿⣿⣿⣿⣿⣿⣿⣿⣿⣿⣿⣿⣿⣿⣿⣿⣿⣿⣿⣿⣿⣿⣿⣿⣿⣿⣿⣾⢝⢻⣿⣿⣿⣿⣿⣿⣿⣿⣿⣷⣷⣾⣿⣿⣿⣿⣿⣿⣿⣿⣿⣿⣿⣿⣿⣿⣿⣿⠀⠀⠀⠀⠀⠀⠀⠀⠀⠀⠀⠀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⠀⠀⠀⠀⠀⠀⠀⠀⠀⠀⠀⣿⣿⣿⣿⣿⣿⣿⣿⣿⣿⣿⣿⣿⣿⣿⣿⣿⣿⣿⣿⣿⣿⣿⣿⣿⣿⣿⡿⠀⢹⣿⣿⣿⣿⣿⣿⣿⣿⣿⣿⣿⣿⣿⣿⣿⣿⣿⣿⣿⣿⣿⣿⣿⣿⣿⣿⣿⣿⠀⠀⠀⠀⠀⠀⠀⠀⠀⠀⠀⠀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⠀⠀⠀⠀⠀⠀⠀⠀⠀⠀⠀⣿⣿⣿⣿⣿⣿⣿⣿⣿⣿⣿⣿⣿⣿⣿⣿⣿⣿⣿⣿⣿⣿⣿⣿⣿⢟⠙⠀⠀⢜⣿⣿⣿⣿⣿⣿⣿⣿⣿⣿⣿⣿⣿⣿⣿⣿⣿⣿⣿⣿⣿⣿⣿⣿⣿⣿⣿⣿⠀⠀⠀⠀⠀⠀⠀⠀⠀⠀⠀⠀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⠀⠀⠀⠀⠀⠀⠀⠀⠀⠀⠀⣿⣿⣿⣿⣿⣿⣿⣿⣿⣿⣿⣿⣿⣿⣿⣿⣿⣿⣿⣿⣿⣿⣿⣿⣿⡔⠕⢕⢕⢕⣿⣿⣿⣿⣿⣿⣿⣿⣿⣿⣿⣿⣿⣿⣿⣿⣿⣿⣿⣿⣿⣿⣿⣿⣿⣿⣿⣿⠀⠀⠀⠀⠀⠀⠀⠀⠀⠀⠀⠀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⠀⠀⠀⠀⠀⠀⠀⠀⠀⠀⠀⣿⣿⣿⣿⣿⣿⣿⣿⣿⣿⣿⣿⣿⣿⣿⣿⣿⣿⣿⣿⣿⣿⣿⣿⣿⣿⣦⠑⠁⠑⣿⣿⣿⣿⣿⣿⣿⣿⣿⣿⣿⣿⣿⣿⣿⣿⣿⣿⣿⣿⣿⣿⣿⣿⣿⣿⣿⣿⠀⠀⠀⠀⠀⠀⠀⠀⠀⠀⠀⠀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⠀⠀⠀⠀⠀⠀⠀⠀⠀⠀⠀⣿⣿⣿⣿⣿⣿⣿⣿⣿⣿⣿⣿⣿⣿⣿⣿⣿⣿⣿⣿⣿⣿⣿⣿⣿⣿⡏⠀⠀⠀⠘⣿⣿⣿⣿⣿⣿⣿⣿⣿⣿⣿⣿⣿⣿⣿⣿⣿⣿⣿⣿⣿⣿⣿⣿⣿⣿⣿⠀⠀⠀⠀⠀⠀⠀⠀⠀⠀⠀⠀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⠀⠀⠀⠀⠀⠀⠀⠀⠀⠀⠀⣿⣿⣿⣿⣿⣿⣿⣿⣿⣿⣿⣿⣿⣿⣿⣿⣿⣿⣿⣿⣿⣿⣿⣿⣿⡿⠀⠀⠀⠀⠀⠘⣿⣿⣿⣿⣿⣿⣿⣿⣿⣟⣿⣿⣿⡿⢟⢝⢟⢟⢿⣿⣿⣿⣿⣿⣿⣿⠀⠀⠀⠀⠀⠀⠀⠀⠀⠀⠀⠀</a:t>
            </a:r>
            <a:br/>
            <a:r>
              <a:t>⠀⠀⠀⠀⠀⠀⠀⠀⠀⠀⠀⣿⣿⣿⣿⣿⣿⣿⣿⣿⣿⣿⣿⣿⣿⣿⣿⣿⣿⣿⣿⣿⣿⣿⣿⣿⢇⠀⠀⠀⠀⠀⠀⢹⣿⣿⣿⣿⣿⣿⢟⣿⣿⣿⣿⣿⣿⢿⢿⢿⢿⢿⢻⢻⡟⡿⣿⣿⣿⠀⠀⠀⠀⠀⠀⠀⠀⠀⠀⠀⠀</a:t>
            </a:r>
            <a:br/>
            <a:r>
              <a:t>⠀⠀⠀⠀⠀⠀⠀⠀⠀⠀⠀⣿⣿⣿⣿⣿⣿⣿⣿⣿⣿⣿⣿⣿⣿⣿⣿⣿⣿⣿⣷⣿⣿⣿⣿⡿⠀⠀⠀⠀⠐⠂⠀⠈⠹⣿⣿⣿⡝⢍⢉⢉⢕⢕⢕⢕⢕⢇⢕⢕⢕⢕⢵⣼⣕⣜⡝⡻⢟⠀⠀⠀⠀⠀⠀⠀⠀⠀⠀⠀⠀</a:t>
            </a:r>
            <a:br/>
            <a:r>
              <a:t>⠀⠀⠀⠀⠀⠀⠀⠀⠀⠀⠀⢿⠿⠿⠿⢟⢿⢟⢛⢟⢟⢻⣿⢿⡟⣝⣝⢝⣕⣕⣕⣿⣿⣿⣿⢇⠀⠀⠀⠀⠀⠀⠀⠀⠀⢹⣿⣿⡇⢕⢔⢕⢕⢕⢕⢕⢕⡕⢕⢕⢕⢕⢕⢿⢿⣿⣿⡿⢿⠀⠀⠀⠀⠀⠀⠀⠀⠀⠀⠀⠀</a:t>
            </a:r>
            <a:br/>
            <a:r>
              <a:t>⠀⠀⠀⠀⠀⠀⠀⠀⠀⠀⠀⢔⢕⢕⢕⢕⢕⢕⣕⣱⣽⡟⣿⣫⣷⣿⣾⣿⣿⢧⣿⣿⣿⣿⣿⢔⠀⠀⠀⠀⠀⠀⠀⠀⠀⠀⠻⣿⣧⡕⢕⢕⢕⢕⢕⢕⢕⣕⢕⢕⣕⣕⣕⣕⡕⢜⢝⢗⢿⠀⠀⠀⠀⠀⠀⠀⠀⠀⠀⠀⠀</a:t>
            </a:r>
            <a:br/>
            <a:r>
              <a:t>⠀⠀⠀⠀⠀⠀⠀⠀⠀⠀⠀⢕⢕⢕⢕⢕⢕⢕⢝⣻⣿⣏⡟⢟⢟⢟⢏⢕⢝⡕⢷⣿⣿⣿⣿⢕⠀⠀⠀⠀⠀⠀⠀⠀⠀⠀⠀⠹⣿⣿⣿⣿⣿⣷⣵⣧⣾⣿⣿⣿⣿⣿⣿⣿⣿⣿⣿⣿⣿⠀⠀⠀⠀⠀⠀⠀⠀⠀⠀⠀⠀</a:t>
            </a:r>
            <a:br/>
            <a:r>
              <a:t>⠀⠀⠀⠀⠀⠀⠀⠀⠀⠀⠀⢕⢕⢕⢕⢕⢕⣵⢜⢿⢵⢜⢕⢜⢕⢕⢕⢕⢕⢕⡕⢹⣿⣿⣿⢕⠀⠀⠀⠀⠀⠀⢔⠀⠀⠀⠀⠀⢹⣿⢟⢿⣿⣿⣿⣿⣿⣿⣿⣿⣿⣿⣿⣿⣿⣿⣿⣿⣿⠀⠀⠀⠀⠀⠀⠀⠀⠀⠀⠀⠀</a:t>
            </a:r>
            <a:br/>
            <a:r>
              <a:t>⠀⠀⠀⠀⠀⠀⠀⠀⠀⠀⠀⠑⠑⠑⠑⠑⠑⠙⠑⠙⠙⠑⠃⠙⠓⠃⠑⠑⠓⠑⠑⠘⠛⠛⠛⠑⠀⠀⠀⠀⠀⠀⠑⠑⠀⠀⠀⠀⠐⠙⠑⠑⠘⠑⠙⠋⠛⠋⠛⠓⠛⠛⠛⠛⠛⠛⠛⠛⠛⠀⠀⠀⠀⠀⠀⠀⠀⠀⠀⠀⠀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⠀⠀⠀⠀⠀⠀⠀⠀⠀⠀⠀⣿⣿⣿⣿⣿⣿⣿⣿⣷⣿⣿⣿⣿⣿⣿⣿⣿⣟⣿⣿⣿⣿⣿⣿⣿⣿⣿⣿⣿⣿⣿⣿⣿⣿⣿⣿⣿⣿⣿⣿⣿⣿⣿⣿⣿⣿⣿⣿⣿⣿⣿⣿⣿⣿⣿⣿⣿⣿⠀⠀⠀⠀⠀⠀⠀⠀⠀⠀⠀⠀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⠀⠀⠀⠀⠀⠀⠀⠀⠀⠀⠀⣿⣿⣿⣿⣿⣿⣿⣿⣿⣿⣿⣿⣿⣿⣯⣽⣝⢻⢿⣿⣿⣿⣿⣿⣿⣿⣿⣿⣿⣿⣿⣿⣿⣿⣿⣿⣿⣿⣿⣿⣿⣿⣿⣿⣿⣿⣿⣿⣿⣿⣿⣿⣿⣿⣿⣿⣿⣿⠀⠀⠀⠀⠀⠀⠀⠀⠀⠀⠀⠀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⠀⠀⠀⠀⠀⠀⠀⠀⠀⠀⠀⣿⣿⣿⣿⣿⣿⣿⣿⣿⢿⣏⣝⣑⣜⣙⣙⣝⢳⣽⣎⢿⣿⣿⣿⣿⣿⣿⣿⣿⣿⣿⣿⣿⣿⣿⣿⣿⣿⣿⣿⣿⢿⢟⢟⢏⢝⢟⣿⣿⣿⣿⣿⣿⣿⣿⣿⣿⣿⠀⠀⠀⠀⠀⠀⠀⠀⠀⠀⠀⠀</a:t>
            </a:r>
            <a:br/>
            <a:r>
              <a:t>⠀⠀⠀⠀⠀⠀⠀⠀⠀⠀⠀⣿⣿⣿⣿⣿⣿⣿⡟⡳⡕⢇⢕⢕⢕⢕⢕⢕⢕⢕⢟⣿⣜⣻⣟⣏⢝⢻⣿⣿⣿⣿⣿⣿⣿⣿⣿⣿⣿⣿⢏⢕⢐⠉⠓⢧⣕⢗⣣⣹⣿⣿⣿⣿⣿⣿⣿⣿⣿⠀⠀⠀⠀⠀⠀⠀⠀⠀⠀⠀⠀</a:t>
            </a:r>
            <a:br/>
            <a:r>
              <a:t>⠀⠀⠀⠀⠀⠀⠀⠀⠀⠀⠀⣿⣿⣿⣿⣿⣿⣿⣿⣿⣿⣷⣵⣾⣧⣵⣕⣕⣕⢕⡕⣼⢟⣹⣗⣵⣼⣔⢜⣿⣿⣿⣿⣿⣿⣿⣿⣿⣿⢏⢅⢕⢔⢔⢕⢕⢻⣿⣿⣿⣿⣿⣿⣿⣿⣿⣿⣿⣿⠀⠀⠀⠀⠀⠀⠀⠀⠀⠀⠀⠀</a:t>
            </a:r>
            <a:br/>
            <a:r>
              <a:t>⠀⠀⠀⠀⠀⠀⠀⠀⠀⠀⠀⣿⣿⣿⣿⣿⣿⣿⣿⣿⣿⣿⣿⣿⣿⣿⣿⣿⣿⣿⣿⣿⣿⣿⣿⣿⣿⣷⣷⣿⣿⣿⣿⣿⣿⣿⣿⣿⣿⢕⢕⢕⢕⢕⢕⢕⢕⣿⣿⣿⣿⣿⣿⣿⣿⣿⣿⣿⣿⠀⠀⠀⠀⠀⠀⠀⠀⠀⠀⠀⠀</a:t>
            </a:r>
            <a:br/>
            <a:r>
              <a:t>⠀⠀⠀⠀⠀⠀⠀⠀⠀⠀⠀⣿⣿⣿⣿⣿⣿⣿⣿⣿⣿⣿⣿⣿⣿⣿⣿⣿⣿⣿⣿⣿⣿⣿⣿⣿⣿⣿⣿⡏⢹⣿⣿⣿⣿⣿⣿⣿⣿⣿⣷⣷⣾⣿⣿⣿⣿⣿⣿⣿⣿⣿⣿⣿⣿⣿⣿⣿⣿⠀⠀⠀⠀⠀⠀⠀⠀⠀⠀⠀⠀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⠀⠀⠀⠀⠀⠀⠀⠀⠀⠀⠀⣿⣿⣿⣿⣿⣿⣿⣿⣿⣿⣿⣿⣿⣿⣿⣿⣿⣿⣿⣿⣿⣿⣿⣿⣿⣿⣿⡿⠃⠁⣿⣿⣿⣿⣿⣿⣿⣿⣿⣿⣿⣿⣿⣿⣿⣿⣿⣿⣿⣿⣿⣿⣿⣿⣿⣿⣿⣿⠀⠀⠀⠀⠀⠀⠀⠀⠀⠀⠀⠀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⠀⠀⠀⠀⠀⠀⠀⠀⠀⠀⠀⣿⣿⣿⣿⣿⣿⣿⣿⣿⣿⣿⣿⣿⣿⣿⣿⣿⣿⣿⣿⣿⣿⣿⣿⣿⡏⢍⢁⢀⢔⢻⣿⣿⣿⣿⣿⣿⣿⣿⣿⣿⣿⣿⣿⣿⣿⣿⣿⣿⣿⣿⣿⣿⣿⣿⣿⣿⣿⠀⠀⠀⠀⠀⠀⠀⠀⠀⠀⠀⠀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⠀⠀⠀⠀⠀⠀⠀⠀⠀⠀⠀⣿⣿⣿⣿⣿⣿⣿⣿⣿⣿⣿⣿⣿⣿⣿⣿⣿⣿⣿⣿⣿⣿⣿⣿⣿⣧⠑⠕⢕⢕⢸⣿⣿⣿⣿⣿⣿⣿⣿⣿⣿⣿⣿⣿⣿⣿⣿⣿⣿⣿⣿⣿⣿⣿⣿⣿⣿⣿⠀⠀⠀⠀⠀⠀⠀⠀⠀⠀⠀⠀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⠀⠀⠀⠀⠀⠀⠀⠀⠀⠀⠀⣿⣿⣿⣿⣿⣿⣿⣿⣿⣿⣿⣿⣿⣿⣿⣿⣿⣿⣿⣿⣿⣿⣿⣿⣿⣿⣷⢇⠅⠁⢸⣿⣿⣿⣿⣿⣿⣿⣿⣿⣿⣿⣿⣿⣿⣿⣿⣿⣿⣿⣿⣿⣿⣿⣿⣿⣿⣿⠀⠀⠀⠀⠀⠀⠀⠀⠀⠀⠀⠀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⠀⠀⠀⠀⠀⠀⠀⠀⠀⠀⠀⣿⣿⣿⣿⣿⣿⣿⣿⣿⣿⣿⣿⣿⣿⣿⣿⣿⣿⣿⣿⣿⣿⣿⣿⣿⣿⠏⠀⠀⠀⠀⢹⣿⣿⣿⣿⣿⣿⣿⣿⣿⣿⣿⣿⣿⣿⣿⣿⣿⣿⣿⣿⣿⣿⣿⣿⣿⣿⠀⠀⠀⠀⠀⠀⠀⠀⠀⠀⠀⠀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⠀⠀⠀⠀⠀⠀⠀⠀⠀⠀⠀⣿⣿⣿⣿⣿⣿⣿⣿⣿⣿⣿⣿⣿⣿⣿⣿⣿⣿⣿⣿⣿⣿⣿⣿⣿⡏⠀⠀⠀⠀⠀⠀⢹⣿⣿⣿⣿⣿⣿⣿⣿⣟⣿⣿⣿⡟⢟⢝⢟⢟⣿⣿⣿⣿⣿⣿⣿⣿⠀⠀⠀⠀⠀⠀⠀⠀⠀⠀⠀⠀</a:t>
            </a:r>
            <a:br/>
            <a:r>
              <a:t>⠀⠀⠀⠀⠀⠀⠀⠀⠀⠀⠀⣿⣿⣿⣿⣿⣿⣿⣿⣿⣿⣿⣿⣿⣿⣿⣿⣿⣿⣿⣿⣿⣿⣿⣿⡟⠑⠀⠀⠀⠀⠀⠀⢁⣻⣿⣿⣿⣿⣿⣿⣿⣿⣿⣿⣿⣿⢿⢿⢿⢿⢟⢟⢟⡟⣿⡿⢿⣿⠀⠀⠀⠀⠀⠀⠀⠀⠀⠀⠀⠀</a:t>
            </a:r>
            <a:br/>
            <a:r>
              <a:t>⠀⠀⠀⠀⠀⠀⠀⠀⠀⠀⠀⣿⣿⣿⣿⣿⣿⣿⣿⣿⣿⣿⣿⣿⣿⣿⣿⣿⣿⣿⣷⣷⣿⣿⣿⡇⠀⠀⠀⠀⠀⠈⠁⠀⠁⢻⣿⣿⣿⡝⠍⢁⢕⢔⢔⢕⢇⢇⢕⢕⢕⢕⣷⣵⣵⣹⣝⡟⢻⠀⠀⠀⠀⠀⠀⠀⠀⠀⠀⠀⠀</a:t>
            </a:r>
            <a:br/>
            <a:r>
              <a:t>⠀⠀⠀⠀⠀⠀⠀⠀⠀⠀⠀⢿⠿⠟⠿⢟⢟⢛⢟⢟⢟⢏⢝⣟⣏⢽⣝⣝⣕⣕⣔⣱⣿⣿⣿⡇⠀⠀⠀⠀⠀⠀⠀⠀⠀⠀⢻⣿⣿⡇⢕⢕⢕⢕⢕⢕⢱⡕⢕⢕⢕⢕⢞⢿⢿⣿⡿⢿⢿⠀⠀⠀⠀⠀⠀⠀⠀⠀⠀⠀⠀</a:t>
            </a:r>
            <a:br/>
            <a:r>
              <a:t>⠀⠀⠀⠀⠀⠀⠀⠀⠀⠀⠀⢕⢕⢕⢕⢕⢕⢕⣕⣵⣝⡿⣿⣿⣳⣹⣾⣿⣿⢯⢽⣿⣿⣿⣿⢕⠀⠀⠀⠀⠀⠀⠀⠀⠀⠀⠁⢻⣿⣧⣕⢕⢕⢕⢕⢕⣕⣕⣕⣕⣕⣕⣕⣇⣕⢝⣝⡟⢟⠀⠀⠀⠀⠀⠀⠀⠀⠀⠀⠀⠀</a:t>
            </a:r>
            <a:br/>
            <a:r>
              <a:t>⠀⠀⠀⠀⠀⠀⠀⠀⠀⠀⠀⢕⢕⢕⢕⢕⢕⢕⢿⢿⣿⣿⢕⢻⢹⣿⢏⢝⢕⢳⢗⢻⣿⣿⣿⢇⠀⠀⠀⠀⠀⠀⠀⠀⠀⠀⠀⠀⠹⣿⣿⣿⣿⣿⣾⣿⣿⣿⣿⣿⣿⣿⣿⣿⣿⣿⣿⣿⣿⠀⠀⠀⠀⠀⠀⠀⠀⠀⠀⠀⠀</a:t>
            </a:r>
            <a:br/>
            <a:r>
              <a:t>⠀⠀⠀⠀⠀⠀⠀⠀⠀⠀⠀⢕⢕⢕⢕⢕⢕⣕⣗⣸⡸⢟⢏⢝⢝⢝⢕⢕⢕⢕⢕⢕⣿⣿⣿⡵⠁⠀⠀⠀⠀⠀⠀⢆⠀⠀⠀⠀⠀⢹⣿⢿⢿⣿⣿⣿⣿⣿⣿⣿⣿⣿⣿⣿⣿⣿⣿⣿⣿⠀⠀⠀⠀⠀⠀⠀⠀⠀⠀⠀⠀</a:t>
            </a:r>
            <a:br/>
            <a:r>
              <a:t>⠀⠀⠀⠀⠀⠀⠀⠀⠀⠀⠀⠑⠑⠑⠑⠘⠑⠙⠑⠑⠙⠙⠙⠙⠑⠃⠑⠑⠓⠑⠑⠑⠛⠛⠛⠓⠀⠀⠀⠀⠀⠀⠑⠑⠑⠀⠀⠀⠀⠀⠛⠑⠑⠑⠘⠙⠙⠛⠛⠚⠛⠛⠛⠛⠛⠛⠛⠛⠛⠀⠀⠀⠀⠀⠀⠀⠀⠀⠀⠀⠀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⠀⠀⠀⠀⠀⠀⠀⠀⠀⠀⠀⣿⣿⣿⣿⣿⣿⣿⣿⣷⣿⣿⣿⣿⣿⣿⣿⣿⣟⣿⣿⣿⣿⣿⣿⣿⣿⣿⣿⣿⣿⣿⣿⣿⣿⣿⣿⣿⣿⣿⣿⣿⣿⣿⣿⣿⣿⣿⣿⣿⣿⣿⣿⣿⣿⣿⣿⣿⣿⠀⠀⠀⠀⠀⠀⠀⠀⠀⠀⠀⠀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⠀⠀⠀⠀⠀⠀⠀⠀⠀⠀⠀⣿⣿⣿⣿⣿⣿⣿⣿⣿⣿⣿⣿⣟⢿⣽⡫⡝⢻⢿⣿⣿⣿⣿⣿⣿⣿⣿⣿⣿⣿⣿⣿⣿⣿⣿⣿⣿⣿⣿⣿⣿⣿⣿⣿⣿⣿⣿⣿⣿⣿⣿⣿⣿⣿⣿⣿⣿⣿⠀⠀⠀⠀⠀⠀⠀⠀⠀⠀⠀⠀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⠀⠀⠀⠀⠀⠀⠀⠀⠀⠀⠀⣿⣿⣿⣿⣿⣿⣿⣿⣿⢿⣏⣝⣑⣘⣙⣙⣗⢣⣕⣜⢻⣿⣿⣿⣿⣿⣿⣿⣿⣿⣿⣿⣿⣿⣿⣿⣿⣿⣿⣿⡿⢿⢟⢟⢟⢟⢻⣿⣿⣿⣿⣿⣿⣿⣿⣿⣿⣿⠀⠀⠀⠀⠀⠀⠀⠀⠀⠀⠀⠀</a:t>
            </a:r>
            <a:br/>
            <a:r>
              <a:t>⠀⠀⠀⠀⠀⠀⠀⠀⠀⠀⠀⣿⣿⣿⣿⣿⣿⣿⣟⡷⡕⢇⢕⢕⢕⢕⢜⢝⢕⢕⢻⣷⣝⣿⣿⣯⣝⡍⢍⢻⣿⣿⣿⣿⣿⣿⣿⣿⣿⡿⠏⢀⢈⠑⢳⣵⡕⢕⣼⣿⣿⣿⣿⣿⣿⣿⣿⣿⣿⠀⠀⠀⠀⠀⠀⠀⠀⠀⠀⠀⠀</a:t>
            </a:r>
            <a:br/>
            <a:r>
              <a:t>⠀⠀⠀⠀⠀⠀⠀⠀⠀⠀⠀⣿⣿⣿⣿⣿⣿⣿⣿⣿⣿⣧⣧⣾⣵⣵⣵⣕⣎⢕⡕⡼⣿⣾⣽⣾⣵⣷⣧⡕⢸⣿⣿⣿⣿⣿⣿⣿⣿⢇⢕⢔⢅⢅⢅⢜⢿⣿⣿⣿⣿⣿⣿⣿⣿⣿⣿⣿⣿⠀⠀⠀⠀⠀⠀⠀⠀⠀⠀⠀⠀</a:t>
            </a:r>
            <a:br/>
            <a:r>
              <a:t>⠀⠀⠀⠀⠀⠀⠀⠀⠀⠀⠀⣿⣿⣿⣿⣿⣿⣿⣿⣿⣿⣿⣿⣿⣿⣿⣿⣿⣿⣿⣿⣿⣿⣿⣿⣿⣿⣿⣿⣷⣾⣿⣿⣿⣿⣿⣿⣿⣏⢕⢕⢕⢕⢕⢕⢕⢜⣿⣿⣿⣿⣿⣿⣿⣿⣿⣿⣿⣿⠀⠀⠀⠀⠀⠀⠀⠀⠀⠀⠀⠀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⠀⠀⠀⠀⠀⠀⠀⠀⠀⠀⠀⣿⣿⣿⣿⣿⣿⣿⣿⣿⣿⣿⣿⣿⣿⣿⣿⣿⣿⣿⣿⣿⣿⣿⣿⣿⣿⣿⣿⣿⣿⢹⣿⣿⣿⣿⣿⣿⣿⣷⣷⣷⣷⣷⣾⣿⣿⣿⣿⣿⣿⣿⣿⣿⣿⣿⣿⣿⣿⠀⠀⠀⠀⠀⠀⠀⠀⠀⠀⠀⠀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⠀⠀⠀⠀⠀⠀⠀⠀⠀⠀⠀⣿⣿⣿⣿⣿⣿⣿⣿⣿⣿⣿⣿⣿⣿⣿⣿⣿⣿⣿⣿⣿⣿⣿⣿⣿⣿⣿⣿⢿⠋⠀⣿⣿⣿⣿⣿⣿⣿⣿⣿⣿⣿⣿⣿⣿⣿⣿⣿⣿⣿⣿⣿⣿⣿⣿⣿⣿⣿⠀⠀⠀⠀⠀⠀⠀⠀⠀⠀⠀⠀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⠀⠀⠀⠀⠀⠀⠀⠀⠀⠀⠀⣿⣿⣿⣿⣿⣿⣿⣿⣿⣿⣿⣿⣿⣿⣿⣿⣿⣿⣿⣿⣿⣿⣿⣿⣿⣿⣿⢕⢄⠄⢔⢸⣿⣿⣿⣿⣿⣿⣿⣿⣿⣿⣿⣿⣿⣿⣿⣿⣿⣿⣿⣿⣿⣿⣿⣿⣿⣿⠀⠀⠀⠀⠀⠀⠀⠀⠀⠀⠀⠀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⠀⠀⠀⠀⠀⠀⠀⠀⠀⠀⠀⣿⣿⣿⣿⣿⣿⣿⣿⣿⣿⣿⣿⣿⣿⣿⣿⣿⣿⣿⣿⣿⣿⣿⣿⣿⣿⣿⡕⢕⢕⠅⢸⣿⣿⣿⣿⣿⣿⣿⣿⣿⣿⣿⣿⣿⣿⣿⣿⣿⣿⣿⣿⣿⣿⣿⣿⣿⣿⠀⠀⠀⠀⠀⠀⠀⠀⠀⠀⠀⠀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⠀⠀⠀⠀⠀⠀⠀⠀⠀⠀⠀⣿⣿⣿⣿⣿⣿⣿⣿⣿⣿⣿⣿⣿⣿⣿⣿⣿⣿⣿⣿⣿⣿⣿⣿⣿⣿⣿⡿⠀⠐⠀⠸⣿⣿⣿⣿⣿⣿⣿⣿⣿⣿⣿⣿⣿⣿⣿⣿⣿⣿⣿⣿⣿⣿⣿⣿⣿⣿⠀⠀⠀⠀⠀⠀⠀⠀⠀⠀⠀⠀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⠀⠀⠀⠀⠀⠀⠀⠀⠀⠀⠀⣿⣿⣿⣿⣿⣿⣿⣿⣿⣿⣿⣿⣿⣿⣿⣿⣿⣿⣿⣿⣿⣿⣿⣿⣿⣿⡟⠑⠀⠀⠀⠀⠜⣿⣿⣿⣿⣿⣿⣿⣿⣿⣿⣿⣿⣿⣿⣿⣿⣿⣿⣿⣿⣿⣿⣿⣿⣿⠀⠀⠀⠀⠀⠀⠀⠀⠀⠀⠀⠀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⠀⠀⠀⠀⠀⠀⠀⠀⠀⠀⠀⣿⣿⣿⣿⣿⣿⣿⣿⣿⣿⣿⣿⣿⣿⣿⣿⣿⣿⣿⣿⣿⣿⣿⣿⣿⣿⡄⠀⠀⠀⠀⠀⠀⠸⣿⣿⣿⣿⣿⣿⣿⣿⣿⣿⣿⡟⢏⢝⢟⢻⣿⣿⣿⣿⣿⣿⣿⣿⠀⠀⠀⠀⠀⠀⠀⠀⠀⠀⠀⠀</a:t>
            </a:r>
            <a:br/>
            <a:r>
              <a:t>⠀⠀⠀⠀⠀⠀⠀⠀⠀⠀⠀⣿⣿⣿⣿⣿⣿⣿⣿⣿⣿⣿⣿⣿⣿⣿⣿⣿⣿⣿⣿⣿⢿⢿⣿⣿⣿⢕⠀⠀⠀⠀⢀⡀⢄⠹⣿⣿⣿⣿⣿⣿⣿⣿⣿⡿⢿⢿⢿⢿⢟⢟⣟⣻⣿⣿⣿⣿⣿⠀⠀⠀⠀⠀⠀⠀⠀⠀⠀⠀⠀</a:t>
            </a:r>
            <a:br/>
            <a:r>
              <a:t>⠀⠀⠀⠀⠀⠀⠀⠀⠀⠀⠀⣿⣿⣿⣿⣿⣿⣿⣿⣿⣿⣿⣿⣿⣿⣿⣿⣿⣿⣿⣿⣷⣷⢾⣿⣿⣿⠕⠀⠀⠀⠀⠀⠀⠀⠀⠙⣿⣿⣿⣿⡕⢕⢕⢕⢕⢗⢧⢕⢕⢕⢵⣷⣽⣼⣿⢻⢟⢻⠀⠀⠀⠀⠀⠀⠀⠀⠀⠀⠀⠀</a:t>
            </a:r>
            <a:br/>
            <a:r>
              <a:t>⠀⠀⠀⠀⠀⠀⠀⠀⠀⠀⠀⢿⢿⢿⢟⢟⢟⢛⢟⢟⢏⣝⣝⣝⣽⣝⣝⣵⣵⣴⣴⣴⣵⢼⣿⣿⢕⠀⠀⠀⠀⠀⠀⠀⠀⠀⠀⠘⣿⣿⣿⡇⢕⢕⢕⢕⢱⢕⢕⢕⢕⢕⣻⣿⣿⣿⣿⣿⢿⠀⠀⠀⠀⠀⠀⠀⠀⠀⠀⠀⠀</a:t>
            </a:r>
            <a:br/>
            <a:r>
              <a:t>⠀⠀⠀⠀⠀⠀⠀⠀⠀⠀⠀⢕⢕⢕⢕⢕⢕⣕⣎⣼⣿⣿⣿⣿⣿⣿⣿⣿⣿⣿⢿⣿⢻⣿⣿⡇⢑⠀⠀⠀⠀⠀⠀⠀⠀⠀⠀⠀⠘⢿⣿⣷⣕⢕⣕⣵⣵⣵⣵⣵⣵⣼⣿⣷⣿⣝⣟⣟⣟⠀⠀⠀⠀⠀⠀⠀⠀⠀⠀⠀⠀</a:t>
            </a:r>
            <a:br/>
            <a:r>
              <a:t>⠀⠀⠀⠀⠀⠀⠀⠀⠀⠀⠀⢕⢕⢕⢕⢜⢾⣿⣿⣿⣿⣿⢏⢝⢻⡟⢫⡕⢜⢷⢗⢗⢜⣿⣿⢕⢔⢀⠀⠀⠀⠀⠀⠀⠀⠀⠀⠀⠀⠈⢻⣿⣿⣿⣿⣿⣿⣿⣿⣿⣿⣿⣿⣿⣿⣿⣿⣿⣿⠀⠀⠀⠀⠀⠀⠀⠀⠀⠀⠀⠀</a:t>
            </a:r>
            <a:br/>
            <a:r>
              <a:t>⠀⠀⠀⠀⠀⠀⠀⠀⠀⠀⠀⢕⢕⢕⢕⣵⢻⣿⣿⣿⣟⡟⢝⢝⢕⢕⢕⢕⢕⢕⢕⢕⢕⣿⣿⡕⢱⠄⠀⠀⠀⠀⢄⣷⣵⢀⠀⠀⠀⠀⠸⢿⣿⢿⣿⣿⣿⣿⣿⣿⣿⣿⣿⣿⣿⣿⣿⣿⣿⠀⠀⠀⠀⠀⠀⠀⠀⠀⠀⠀⠀</a:t>
            </a:r>
            <a:br/>
            <a:r>
              <a:t>⠀⠀⠀⠀⠀⠀⠀⠀⠀⠀⠀⠑⠑⠑⠑⠘⠙⠛⠃⠋⠙⠋⠑⠙⠘⠑⠑⠑⠙⠋⠑⠑⠑⠛⠛⠓⠑⠀⠀⠐⠑⠑⠘⠛⠛⠑⠀⠀⠀⠀⠀⠘⠓⠑⠑⠙⠙⠛⠛⠛⠛⠛⠛⠛⠛⠛⠛⠛⠛⠀⠀⠀⠀⠀⠀⠀⠀⠀⠀⠀⠀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⠀⠀⠀⠀⠀⠀⠀⠀⠀⠀⠀⣿⣿⣿⣿⣿⣿⣿⣿⣿⣿⣿⣿⣿⣻⣯⢿⡻⢻⢿⣿⣿⣿⣿⣿⣿⣿⣿⣿⣿⣿⣿⣿⣿⣿⣿⣿⣿⣿⣿⣿⣿⣿⣿⣿⣿⣿⣿⣿⣿⣿⣿⣿⣿⣿⣿⣿⣿⣿⠀⠀⠀⠀⠀⠀⠀⠀⠀⠀⠀⠀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⠀⠀⠀⠀⠀⠀⠀⠀⠀⠀⠀⣿⣿⣿⣿⣿⣿⣿⣿⣿⢟⣏⣙⣑⣙⣙⣙⣗⢧⣕⡝⢿⣿⣿⣿⣿⣿⣿⣿⣿⣿⣿⣿⣿⣿⣿⣿⣿⣿⣿⣿⡿⢿⢟⢟⢟⢻⣿⣿⣿⣿⣿⣿⣿⣿⣿⣿⣿⣿⠀⠀⠀⠀⠀⠀⠀⠀⠀⠀⠀⠀</a:t>
            </a:r>
            <a:br/>
            <a:r>
              <a:t>⠀⠀⠀⠀⠀⠀⠀⠀⠀⠀⠀⣿⣿⣿⣿⣿⣿⣿⣿⣧⢗⢕⢕⢕⢕⢜⢝⢝⢕⢜⢻⣷⣝⣿⣿⣿⣯⣽⡝⢍⢻⣿⣿⣿⣿⣿⣿⣿⣿⡿⢏⠁⠉⠗⢧⣕⡕⢵⣪⣿⣿⣿⣿⣿⣿⣿⣿⣿⣿⠀⠀⠀⠀⠀⠀⠀⠀⠀⠀⠀⠀</a:t>
            </a:r>
            <a:br/>
            <a:r>
              <a:t>⠀⠀⠀⠀⠀⠀⠀⠀⠀⠀⠀⣿⣿⣿⣿⣿⣿⣿⣿⣷⣿⣧⣵⣿⣵⣵⣱⣕⣕⢕⣕⣸⣿⣿⣿⣿⣷⣿⣷⣷⣕⢸⣿⣿⣿⣿⣿⣿⣿⢕⢑⢕⢅⢕⢕⢝⣿⣿⣿⣿⣿⣿⣿⣿⣿⣿⣿⣿⣿⠀⠀⠀⠀⠀⠀⠀⠀⠀⠀⠀⠀</a:t>
            </a:r>
            <a:br/>
            <a:r>
              <a:t>⠀⠀⠀⠀⠀⠀⠀⠀⠀⠀⠀⣿⣿⣿⣿⣿⣿⣿⣿⣿⣿⣿⣿⣿⣿⣿⣿⣿⣿⣿⣿⣿⣿⡯⣿⣿⣿⣿⣿⣿⣿⣾⣿⣿⣿⣿⣿⣿⡏⢕⢕⢕⢕⢕⢕⢕⢹⣿⣿⣿⣿⣿⣿⣿⣿⣿⣿⣿⣿⠀⠀⠀⠀⠀⠀⠀⠀⠀⠀⠀⠀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⠀⠀⠀⠀⠀⠀⠀⠀⠀⠀⠀⣿⣿⣿⣿⣿⣿⣿⣿⣿⣿⣿⣿⣿⣿⣿⣿⣿⣿⣿⣿⣿⣿⣿⣿⣿⣿⣿⣿⣿⣿⣿⢹⣿⣿⣿⣿⣿⣷⣷⣷⣷⣷⣷⣷⣿⣿⣿⣿⣿⣿⣿⣿⣿⣿⣿⣿⣿⣿⠀⠀⠀⠀⠀⠀⠀⠀⠀⠀⠀⠀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⠀⠀⠀⠀⠀⠀⠀⠀⠀⠀⠀⣿⣿⣿⣿⣿⣿⣿⣿⣿⣿⣿⣿⣿⣿⣿⣿⣿⣿⣿⣿⣿⣿⣿⣿⣿⣿⣿⣿⡿⠟⠑⢜⣿⣿⣿⣿⣿⣿⣿⣿⣿⣿⣿⣿⣿⣿⣿⣿⣿⣿⣿⣿⣿⣿⣿⣿⣿⣿⠀⠀⠀⠀⠀⠀⠀⠀⠀⠀⠀⠀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⠀⠀⠀⠀⠀⠀⠀⠀⠀⠀⠀⣿⣿⣿⣿⣿⣿⣿⣿⣿⣿⣿⣿⣿⣿⣿⣿⣿⣿⣿⣿⣿⣿⣿⣿⣿⣿⣿⡏⡜⢔⢔⢕⣿⣿⣿⣿⣿⣿⣿⣿⣿⣿⣿⣿⣿⣿⣿⣿⣿⣿⣿⣿⣿⣿⣿⣿⣿⣿⠀⠀⠀⠀⠀⠀⠀⠀⠀⠀⠀⠀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⠀⠀⠀⠀⠀⠀⠀⠀⠀⠀⠀⣿⣿⣿⣿⣿⣿⣿⣿⣿⣿⣿⣿⣿⣿⣿⣿⣿⣿⣿⣿⣿⣿⣿⣿⣿⣿⣿⣿⢇⢄⠀⠕⢿⣿⣿⣿⣿⣿⣿⣿⣿⣿⣿⣿⣿⣿⣿⣿⣿⣿⣿⣿⣿⣿⣿⣿⣿⣿⠀⠀⠀⠀⠀⠀⠀⠀⠀⠀⠀⠀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⠀⠀⠀⠀⠀⠀⠀⠀⠀⠀⠀⣿⣿⣿⣿⣿⣿⣿⣿⣿⣿⣿⣿⣿⣿⣿⣿⣿⣿⣿⣿⣿⣿⣿⣿⣿⣿⣿⠏⠀⠁⠀⠀⠘⢿⣿⣿⣿⣿⣿⣿⣿⣿⣿⣿⣿⣿⣿⣿⣿⣿⣿⣿⣿⣿⣿⣿⣿⣿⠀⠀⠀⠀⠀⠀⠀⠀⠀⠀⠀⠀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⠀⠀⠀⠀⠀⠀⠀⠀⠀⠀⠀⣿⣿⣿⣿⣿⣿⣿⣿⣿⣿⣿⣿⣿⣿⣿⣿⣿⣿⣿⣿⣿⣿⣿⣿⣿⣿⣧⢀⠀⠀⠀⠀⠀⠈⢿⣿⣿⣿⣿⣿⣿⣿⣿⣿⣿⡟⢝⢟⢟⢻⣿⣿⣿⣿⣿⣿⣿⣿⠀⠀⠀⠀⠀⠀⠀⠀⠀⠀⠀⠀</a:t>
            </a:r>
            <a:br/>
            <a:r>
              <a:t>⠀⠀⠀⠀⠀⠀⠀⠀⠀⠀⠀⣿⣿⣿⣿⣿⣿⣿⣿⣿⣿⣿⣿⣿⣿⣿⣿⣿⣿⣿⣿⣿⣿⣿⣿⣿⣿⣟⠑⠀⠀⠀⠀⡀⢀⢨⢿⣿⣿⣿⣿⣿⣿⣿⣿⡿⢿⢿⢿⢿⢟⢟⣟⣻⣿⣿⣿⣿⣿⠀⠀⠀⠀⠀⠀⠀⠀⠀⠀⠀⠀</a:t>
            </a:r>
            <a:br/>
            <a:r>
              <a:t>⠀⠀⠀⠀⠀⠀⠀⠀⠀⠀⠀⣿⣿⣿⣿⣿⣿⣿⣿⣿⣿⣿⣿⣿⣿⣿⣿⣿⣿⣿⣿⡿⢷⢾⢿⣿⣿⡏⠄⠀⠀⠀⠀⠁⠀⠀⠁⢻⣿⣿⣿⣿⢕⢻⢏⢕⢳⢇⢕⢕⢕⣾⣷⣾⣽⣿⣿⢟⢿⠀⠀⠀⠀⠀⠀⠀⠀⠀⠀⠀⠀</a:t>
            </a:r>
            <a:br/>
            <a:r>
              <a:t>⠀⠀⠀⠀⠀⠀⠀⠀⠀⠀⠀⢿⢿⢟⢟⢟⢟⢟⢟⢏⢝⣝⣝⣽⣽⣽⣵⣵⣴⣴⣴⣴⣕⢕⣼⣿⢇⠑⠀⠀⠀⠀⠀⠀⠀⠀⠀⠀⢻⣿⣿⣿⡕⢕⢕⢕⢵⢕⢕⢕⢕⣝⣿⣿⣿⣿⣿⣿⢿⠀⠀⠀⠀⠀⠀⠀⠀⠀⠀⠀⠀</a:t>
            </a:r>
            <a:br/>
            <a:r>
              <a:t>⠀⠀⠀⠀⠀⠀⠀⠀⠀⠀⠀⢕⢕⢕⢕⢕⢕⣜⣽⣵⣿⣿⣿⣿⣿⣿⣿⣿⣿⣿⡿⢿⢏⢻⣿⣿⢕⠀⠀⠀⠀⠀⠀⠀⠀⠀⠀⠀⠀⠹⣿⣿⣧⣕⣕⣵⣵⣷⣷⣷⣧⣿⣿⣿⣿⣯⣿⣿⣟⠀⠀⠀⠀⠀⠀⠀⠀⠀⠀⠀⠀</a:t>
            </a:r>
            <a:br/>
            <a:r>
              <a:t>⠀⠀⠀⠀⠀⠀⠀⠀⠀⠀⠀⢕⢕⢕⢕⢹⣿⣿⣿⣿⣿⣿⣿⣝⢿⢿⣯⢝⢕⢳⢎⢕⢕⣸⣿⡏⢕⢄⠀⠀⠀⠀⠀⠀⠀⠀⠀⠀⠀⠀⠙⣿⣿⣿⣿⣿⣿⣿⣿⣿⣿⣿⣿⣿⣿⣿⣿⣿⣿⠀⠀⠀⠀⠀⠀⠀⠀⠀⠀⠀⠀</a:t>
            </a:r>
            <a:br/>
            <a:r>
              <a:t>⠀⠀⠀⠀⠀⠀⠀⠀⠀⠀⠀⢕⢕⢕⢱⣾⣿⣿⣿⣿⣿⣟⣝⣝⣕⡕⢕⢕⢕⢕⢵⢕⢕⢸⣿⣷⢕⢱⠀⠀⠀⠀⠀⢄⣷⣔⠀⠀⠀⠀⠀⣿⣿⡿⣿⣿⣿⣿⣿⣿⣿⣿⣿⣿⣿⣿⣿⣿⣿⠀⠀⠀⠀⠀⠀⠀⠀⠀⠀⠀⠀</a:t>
            </a:r>
            <a:br/>
            <a:r>
              <a:t>⠀⠀⠀⠀⠀⠀⠀⠀⠀⠀⠀⠑⠑⠑⠑⠘⠙⠛⠋⠛⠙⠙⠛⠙⠘⠛⠃⠑⠙⠙⠋⠑⠑⠚⠛⠛⠑⠃⠀⠀⠑⠑⠐⠛⠛⠛⠐⠀⠀⠀⠀⠓⠛⠃⠑⠑⠘⠛⠛⠛⠛⠛⠛⠛⠛⠛⠛⠛⠛⠀⠀⠀⠀⠀⠀⠀⠀⠀⠀⠀⠀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⠀⠀⠀⠀⠀⠀⠀⠀⠀⠀⠀⣿⣿⣿⣿⣿⣿⣿⣿⣿⣿⣿⣿⣿⢿⣿⣯⣟⢿⣿⣿⣿⣿⣿⣿⣿⣿⣿⣿⣿⣿⣿⣿⣿⣿⣿⣿⣿⣿⣿⣿⣿⣿⣿⣿⣿⣿⣿⣿⣿⣿⣿⣿⣿⣿⣿⣿⣿⣿⠀⠀⠀⠀⠀⠀⠀⠀⠀⠀⠀⠀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⠀⠀⠀⠀⠀⠀⠀⠀⠀⠀⠀⣿⣿⣿⣿⣿⣿⣿⣿⣿⢟⣋⣙⣙⣝⣝⣙⣟⢧⣝⢝⣿⣿⣿⣿⣿⣿⣿⣿⣿⣿⣿⣿⣿⣿⣿⣿⣿⣿⣿⣿⣿⢿⢿⢟⢟⢿⢿⣿⣿⣿⣿⣿⣿⣿⣿⣿⣿⣿⠀⠀⠀⠀⠀⠀⠀⠀⠀⠀⠀⠀</a:t>
            </a:r>
            <a:br/>
            <a:r>
              <a:t>⠀⠀⠀⠀⠀⠀⠀⠀⠀⠀⠀⣿⣿⣿⣿⣿⣿⣿⣿⡕⢇⢕⢕⢕⢕⢝⢝⢝⢕⢜⢿⣷⣽⣿⣿⣿⣿⣿⢿⢿⡝⢿⣿⣿⣿⣿⣿⣿⣿⡿⢏⠈⠁⠗⢧⣕⡮⢵⣿⣿⣿⣿⣿⣿⣿⣿⣿⣿⣿⠀⠀⠀⠀⠀⠀⠀⠀⠀⠀⠀⠀</a:t>
            </a:r>
            <a:br/>
            <a:r>
              <a:t>⠀⠀⠀⠀⠀⠀⠀⠀⠀⠀⠀⣿⣿⣿⣿⣿⣿⣿⣿⣷⣿⣧⣧⣷⣵⣵⣵⣵⡕⢱⣕⣹⣿⣿⣿⣿⣿⣷⣷⣿⣷⣧⢸⣿⣿⣿⣿⣿⣿⢑⢐⢅⢕⢐⢕⢹⣿⣿⣿⣿⣿⣿⣿⣿⣿⣿⣿⣿⣿⠀⠀⠀⠀⠀⠀⠀⠀⠀⠀⠀⠀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⠀⠀⠀⠀⠀⠀⠀⠀⠀⠀⠀⣿⣿⣿⣿⣿⣿⣿⣿⣿⣿⣿⣿⣿⣿⣿⣿⣿⣿⣿⣿⣿⣿⣿⣿⣿⣿⣿⣿⣿⣿⣿⣿⣿⣿⣿⣿⣿⡇⢕⢕⢕⢕⢕⢕⢕⢹⣿⣿⣿⣿⣿⣿⣿⣿⣿⣿⣿⣿⠀⠀⠀⠀⠀⠀⠀⠀⠀⠀⠀⠀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⠀⠀⠀⠀⠀⠀⠀⠀⠀⠀⠀⣿⣿⣿⣿⣿⣿⣿⣿⣿⣿⣿⣿⣿⣿⣿⣿⣿⣿⣿⣿⣿⣿⣿⣿⣿⣿⣿⣿⣿⣿⣿⡟⢿⣿⣿⣿⣿⣧⣷⣷⣷⣷⣷⣾⣿⣿⣿⣿⣿⣿⣿⣿⣿⣿⣿⣿⣿⣿⠀⠀⠀⠀⠀⠀⠀⠀⠀⠀⠀⠀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⠀⠀⠀⠀⠀⠀⠀⠀⠀⠀⠀⣿⣿⣿⣿⣿⣿⣿⣿⣿⣿⣿⣿⣿⣿⣿⣿⣿⣿⣿⣿⣿⣿⣿⣿⣿⣿⣿⣿⣿⣿⡟⠁⢹⣿⣿⣿⣿⣿⣿⣿⣿⣿⣿⣿⣿⣿⣿⣿⣿⣿⣿⣿⣿⣿⣿⣿⣿⣿⠀⠀⠀⠀⠀⠀⠀⠀⠀⠀⠀⠀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⠀⠀⠀⠀⠀⠀⠀⠀⠀⠀⠀⣿⣿⣿⣿⣿⣿⣿⣿⣿⣿⣿⣿⣿⣿⣿⣿⣿⣿⣿⣿⣿⣿⢿⣿⣿⣿⣿⣿⢏⢕⢔⢄⢸⣿⣿⣿⣿⣿⣿⣿⣿⣿⣿⣿⣿⣿⣿⣿⣿⣿⣿⣿⣿⣿⣿⣿⣿⣿⠀⠀⠀⠀⠀⠀⠀⠀⠀⠀⠀⠀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⠀⠀⠀⠀⠀⠀⠀⠀⠀⠀⠀⣿⣿⣿⣿⣿⣿⣿⣿⣿⣿⣿⣿⣿⣿⣿⣿⣿⣿⣿⣿⣿⣿⣽⣿⣿⣿⣿⣿⣿⢔⠕⢑⢸⣿⣿⣿⣿⣿⣿⣿⣿⣿⣿⣿⣿⣿⣿⣿⣿⣿⣿⣿⣿⣿⣿⣿⣿⣿⠀⠀⠀⠀⠀⠀⠀⠀⠀⠀⠀⠀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⠀⠀⠀⠀⠀⠀⠀⠀⠀⠀⠀⣿⣿⣿⣿⣿⣿⣿⣿⣿⣿⣿⣿⣿⣿⣿⣿⣿⣿⣿⣿⣿⣿⣿⣿⣿⣿⣿⡿⠃⠑⠀⠀⠀⢻⣿⣿⣿⣿⣿⣿⣿⣿⣿⣿⣿⣿⣿⣿⣿⣿⣿⣿⣿⣿⣿⣿⣿⣿⠀⠀⠀⠀⠀⠀⠀⠀⠀⠀⠀⠀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⠀⠀⠀⠀⠀⠀⠀⠀⠀⠀⠀⣿⣿⣿⣿⣿⣿⣿⣿⣿⣿⣿⣿⣿⣿⣿⣿⣿⣿⣿⣿⣿⣿⣿⣿⣿⣿⣿⡄⠀⠀⠀⠀⠀⠀⢹⣿⣿⣿⣿⣿⣿⣿⣿⣿⣿⣿⡝⢟⢟⢿⣿⣿⣿⣿⣿⣿⣿⣿⠀⠀⠀⠀⠀⠀⠀⠀⠀⠀⠀⠀</a:t>
            </a:r>
            <a:br/>
            <a:r>
              <a:t>⠀⠀⠀⠀⠀⠀⠀⠀⠀⠀⠀⣿⣿⣿⣿⣿⣿⣿⣿⣿⣿⣿⣿⣿⣿⡿⣿⣿⣿⣿⣿⣿⣿⣿⣿⣿⣿⣿⡿⠀⠀⠀⠀⢀⢀⡀⣻⣿⣿⣿⣿⣿⣿⣿⣿⣿⣿⡿⢿⢟⢟⣟⣟⣿⣿⣿⣿⣯⣿⠀⠀⠀⠀⠀⠀⠀⠀⠀⠀⠀⠀</a:t>
            </a:r>
            <a:br/>
            <a:r>
              <a:t>⠀⠀⠀⠀⠀⠀⠀⠀⠀⠀⠀⣿⣿⣿⣿⣿⣿⣿⣿⣿⣿⣿⣿⣿⣿⣿⣿⣿⣿⣿⣿⡿⢿⢿⠿⢿⣿⡯⠕⠀⠀⠀⠀⠈⠁⠀⠀⠹⣿⣿⣿⣿⡇⢜⢟⣿⣿⡷⢕⢕⢕⣷⣷⣿⣿⣻⡿⢟⢿⠀⠀⠀⠀⠀⠀⠀⠀⠀⠀⠀⠀</a:t>
            </a:r>
            <a:br/>
            <a:r>
              <a:t>⠀⠀⠀⠀⠀⠀⠀⠀⠀⠀⠀⢿⠿⢟⢟⢛⢟⢟⢟⢝⢝⣝⣝⣹⣽⣵⣵⣵⣴⣴⣴⣵⣕⢕⣱⣿⡿⢕⠀⠀⠀⠀⠀⠀⠀⠀⠀⠀⠹⣿⣿⣿⣿⢕⢕⢻⢿⡕⢕⢕⢕⣟⣻⣿⣿⣿⣿⣿⡿⠀⠀⠀⠀⠀⠀⠀⠀⠀⠀⠀⠀</a:t>
            </a:r>
            <a:br/>
            <a:r>
              <a:t>⠀⠀⠀⠀⠀⠀⠀⠀⠀⠀⠀⢕⢕⡕⢕⢕⢕⣜⣼⣵⣿⣿⣿⣿⣿⣿⣿⣿⣿⡿⢿⢿⢿⢿⣿⣿⡇⢄⠀⠀⠀⠀⠀⠀⠀⠀⠀⠀⠀⠹⣿⣿⣿⣧⣕⣵⣾⣧⣵⣷⣿⣿⣿⣿⣿⣿⣿⣿⣿⠀⠀⠀⠀⠀⠀⠀⠀⠀⠀⠀⠀</a:t>
            </a:r>
            <a:br/>
            <a:r>
              <a:t>⠀⠀⠀⠀⠀⠀⠀⠀⠀⠀⠀⢕⢕⢕⢕⢹⣿⣿⣿⣿⣿⣿⣿⣿⣽⣿⢿⡝⢝⢿⢏⢝⢜⢱⢹⣿⢕⢕⢀⠀⠀⠀⠀⠀⠀⠀⠀⠀⠀⠀⠹⣿⣿⣿⣿⣿⣿⣿⣿⣿⣿⣿⣿⣿⣿⣿⣿⣿⣿⠀⠀⠀⠀⠀⠀⠀⠀⠀⠀⠀⠀</a:t>
            </a:r>
            <a:br/>
            <a:r>
              <a:t>⠀⠀⠀⠀⠀⠀⠀⠀⠀⠀⠀⢕⢕⢕⢱⢾⣿⣿⣿⣿⣿⣿⡝⣕⣕⣏⢕⢕⢕⡕⢷⢕⢕⢕⣿⣿⢕⢕⢕⠀⠀⢀⢀⠀⢕⣴⡀⠀⠀⠀⠀⣽⣿⣿⢿⣿⣿⣿⣿⣿⣿⣿⣿⣿⣿⣿⣿⣿⣿⠀⠀⠀⠀⠀⠀⠀⠀⠀⠀⠀⠀</a:t>
            </a:r>
            <a:br/>
            <a:r>
              <a:t>⠀⠀⠀⠀⠀⠀⠀⠀⠀⠀⠀⠑⠑⠑⠑⠑⠙⠛⠛⠛⠋⠋⠛⠃⠑⠛⠓⠃⠑⠛⠛⠑⠑⠚⠛⠛⠑⠑⠑⠀⠐⠑⠑⠑⠛⠛⠃⠀⠀⠀⠀⠑⠛⠛⠑⠑⠘⠋⠛⠛⠛⠛⠛⠛⠛⠛⠛⠛⠛⠀⠀⠀⠀⠀⠀⠀⠀⠀⠀⠀⠀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⠀⠀⠀⠀⠀⠀⠀⠀⠀⠀⠀⣿⣿⣿⣿⣿⣿⣿⣿⣿⣿⣿⣿⣿⣿⣿⢯⣿⢿⣿⣿⣿⣿⣿⣿⣿⣿⣿⣿⣿⣿⣿⣿⣿⣿⣿⣿⣿⣿⣿⣿⣿⣿⣿⣿⣿⣿⣿⣿⣿⣿⣿⣿⣿⣿⣿⣿⣿⣿⠀⠀⠀⠀⠀⠀⠀⠀⠀⠀⠀⠀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⠀⠀⠀⠀⠀⠀⠀⠀⠀⠀⠀⣿⣿⣿⣿⣿⣿⣿⣿⣿⢟⣋⣙⣙⣝⣙⣙⡟⢧⣕⢽⢿⣿⣿⣿⣿⣿⣿⣿⣿⣿⣿⣿⣿⣿⣿⣿⣿⣿⣿⣿⣿⢿⢿⢟⢟⢿⣿⣿⣿⣿⣿⣿⣿⣿⣿⣿⣿⣿⠀⠀⠀⠀⠀⠀⠀⠀⠀⠀⠀⠀</a:t>
            </a:r>
            <a:br/>
            <a:r>
              <a:t>⠀⠀⠀⠀⠀⠀⠀⠀⠀⠀⠀⣿⣿⣿⣿⣿⣿⣿⣟⡇⢕⢕⢕⢕⢜⢝⢝⢕⢕⢸⢻⣷⣝⣿⣿⣿⣿⣿⣿⡿⢽⢿⣻⣿⣿⣿⣿⣿⣿⡿⢋⢌⢕⠳⣵⣝⣵⢵⣿⣿⣿⣿⣿⣿⣿⣿⣿⣿⣿⠀⠀⠀⠀⠀⠀⠀⠀⠀⠀⠀⠀</a:t>
            </a:r>
            <a:br/>
            <a:r>
              <a:t>⠀⠀⠀⠀⠀⠀⠀⠀⠀⠀⠀⣿⣿⣿⣿⣿⣿⣿⣿⣿⣿⣵⣵⣧⣕⣵⣕⡕⢸⢕⣱⢸⣿⣿⣿⣿⣿⣿⣿⣷⣿⣿⣧⣽⣿⣿⣿⣿⡿⢕⢕⢕⢔⢕⢜⢻⣿⣿⣿⣿⣿⣿⣿⣿⣿⣿⣿⣿⣿⠀⠀⠀⠀⠀⠀⠀⠀⠀⠀⠀⠀</a:t>
            </a:r>
            <a:br/>
            <a:r>
              <a:t>⠀⠀⠀⠀⠀⠀⠀⠀⠀⠀⠀⣿⣿⣿⣿⣿⣿⣿⣿⣿⣿⣿⣿⣿⣿⣿⣿⣿⣿⣿⣿⣷⣿⣿⣿⣿⣿⣿⣿⣿⣿⣿⣿⣿⣿⣿⣿⣿⡇⢕⢕⢕⢕⢕⢕⢕⣿⣿⣿⣿⣿⣿⣿⣿⣿⣿⣿⣿⣿⠀⠀⠀⠀⠀⠀⠀⠀⠀⠀⠀⠀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⠀⠀⠀⠀⠀⠀⠀⠀⠀⠀⠀⣿⣿⣿⣿⣿⣿⣿⣿⣿⣿⣿⣿⣿⣿⣿⣿⣿⣿⣿⣿⣿⣿⣿⣿⣿⣿⣿⣿⣿⣿⣿⣿⡟⣿⣿⣿⣿⣿⣷⣵⣷⣷⣷⣾⣿⣿⣿⣿⣿⣿⣿⣿⣿⣿⣿⣿⣿⣿⠀⠀⠀⠀⠀⠀⠀⠀⠀⠀⠀⠀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⠀⠀⠀⠀⠀⠀⠀⠀⠀⠀⠀⣿⣿⣿⣿⣿⣿⣿⣿⣿⣿⣿⣿⣿⣿⣿⣿⣿⣿⣿⣿⣿⣿⣿⣿⣿⣿⣿⣿⣿⣿⣿⡟⠑⣻⣿⣿⣿⣿⣿⣿⣿⣿⣿⣿⣿⣿⣿⣿⣿⣿⣿⣿⣿⣿⣿⣿⣿⣿⠀⠀⠀⠀⠀⠀⠀⠀⠀⠀⠀⠀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⠀⠀⠀⠀⠀⠀⠀⠀⠀⠀⠀⣿⣿⣿⣿⣿⣿⣿⣿⣿⣿⣿⣿⣿⣿⣿⣿⣿⣿⣿⣿⣿⣿⢿⣿⣿⣿⣿⣿⣿⢕⢕⢔⢔⣿⣿⣿⣿⣿⣿⣿⣿⣿⣿⣿⣿⣿⣿⣿⣿⣿⣿⣿⣿⣿⣿⣿⣿⣿⠀⠀⠀⠀⠀⠀⠀⠀⠀⠀⠀⠀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⠀⠀⠀⠀⠀⠀⠀⠀⠀⠀⠀⣿⣿⣿⣿⣿⣿⣿⣿⣿⣿⣿⣿⣿⣿⣿⣿⣿⣿⣿⣿⣿⣿⣿⣿⣿⣿⣿⣿⣿⡿⢕⠕⢑⣿⣿⣿⣿⣿⣿⣿⣿⣿⣿⣿⣿⣿⣿⣿⣿⣿⣿⣿⣿⣿⣿⣿⣿⣿⠀⠀⠀⠀⠀⠀⠀⠀⠀⠀⠀⠀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⠀⠀⠀⠀⠀⠀⠀⠀⠀⠀⠀⣿⣿⣿⣿⣿⣿⣿⣿⣿⣿⣿⣿⣿⣿⣿⣿⣿⣿⣿⣿⣿⣿⣿⣿⣿⣿⣿⣿⠟⠑⠀⠁⠀⠘⣿⣿⣿⣿⣿⣿⣿⣿⣿⣿⣿⣿⣿⣿⣿⣿⣿⣿⣿⣿⣿⣿⣿⣿⠀⠀⠀⠀⠀⠀⠀⠀⠀⠀⠀⠀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⠀⠀⠀⠀⠀⠀⠀⠀⠀⠀⠀⣿⣿⣿⣿⣿⣿⣿⣿⣿⣿⣿⣿⣿⣿⣿⣿⣿⣿⣿⣿⣿⣿⣿⣿⣿⣿⣿⣿⢄⠀⠀⠀⠀⠀⠸⣿⣿⣿⣿⣿⣿⣿⣿⣿⣿⣿⣿⡟⢟⣿⣿⣿⣿⣿⣿⣿⣿⣿⠀⠀⠀⠀⠀⠀⠀⠀⠀⠀⠀⠀</a:t>
            </a:r>
            <a:br/>
            <a:r>
              <a:t>⠀⠀⠀⠀⠀⠀⠀⠀⠀⠀⠀⣿⣿⣿⣿⣿⣿⣿⣿⣿⣿⣿⣿⣿⣿⣿⣿⣿⣿⣿⣿⣿⣿⣿⣿⣿⣿⣿⣿⢇⠀⠀⠀⠀⡀⢀⠹⣿⣿⣿⣿⣿⣿⢿⢿⣿⣿⣿⣿⢟⢟⣟⣟⢿⣿⣽⣽⣿⣿⠀⠀⠀⠀⠀⠀⠀⠀⠀⠀⠀⠀</a:t>
            </a:r>
            <a:br/>
            <a:r>
              <a:t>⠀⠀⠀⠀⠀⠀⠀⠀⠀⠀⠀⣿⣿⣿⣿⣿⣿⣿⣿⣿⣿⣿⣿⣿⣿⣿⣿⣿⣿⣿⣿⣿⢿⢿⠿⠟⢻⣿⠇⠀⠀⠀⠀⠀⠀⠀⠀⠹⣿⣿⣿⣿⣿⡕⢕⣿⣿⣿⣧⡕⢜⣿⣾⣮⣿⣿⣿⢿⢿⠀⠀⠀⠀⠀⠀⠀⠀⠀⠀⠀⠀</a:t>
            </a:r>
            <a:br/>
            <a:r>
              <a:t>⠀⠀⠀⠀⠀⠀⠀⠀⠀⠀⠀⢿⢟⢟⢟⢟⢟⢟⢏⡝⣝⣝⣽⣽⣽⣷⣷⣷⣴⣧⣵⣵⣕⢕⣱⣸⣿⡇⠀⠀⠀⠀⠀⠀⠀⠀⠀⠀⢹⣿⣿⣿⣿⡇⢕⢻⣿⣿⣿⢏⢼⣿⣿⣿⣿⣿⣿⣿⣿⠀⠀⠀⠀⠀⠀⠀⠀⠀⠀⠀⠀</a:t>
            </a:r>
            <a:br/>
            <a:r>
              <a:t>⠀⠀⠀⠀⠀⠀⠀⠀⠀⠀⠀⢕⢕⢕⢕⢕⡕⣕⣼⣼⣿⣿⣿⣿⣿⣿⣿⣿⣿⡿⢿⢿⢟⢟⢿⣿⣿⠑⠀⠀⠀⠀⠀⠀⠀⠀⠀⠀⠀⢻⣿⣿⣿⣿⣧⣮⣿⣿⣿⣿⣿⣿⣿⣿⣿⣿⣽⣿⣿⠀⠀⠀⠀⠀⠀⠀⠀⠀⠀⠀⠀</a:t>
            </a:r>
            <a:br/>
            <a:r>
              <a:t>⠀⠀⠀⠀⠀⠀⠀⠀⠀⠀⠀⢕⢕⢕⢕⢹⣿⣿⣿⣿⣿⣿⣿⣹⣽⢿⢯⢝⢕⢟⢏⢕⢕⢕⢇⣿⡏⢀⢄⠀⠀⠀⠀⠀⠀⠀⠀⠀⠀⠀⢻⣿⣿⣿⣿⣿⣿⣿⣿⣿⣿⣿⣿⣿⣿⣿⣿⣿⣿⠀⠀⠀⠀⠀⠀⠀⠀⠀⠀⠀⠀</a:t>
            </a:r>
            <a:br/>
            <a:r>
              <a:t>⠀⠀⠀⠀⠀⠀⠀⠀⠀⠀⠀⢕⢕⢕⢕⢷⣿⣿⣿⣿⣿⣿⣝⣕⢕⣕⢕⢕⢕⣕⢕⢕⢕⢕⢕⣿⢇⢄⢕⠀⠀⢄⢄⠀⢕⣰⣔⠀⠀⠀⠀⣿⣿⣿⡿⢿⣿⣿⣿⣿⣿⣿⣿⣿⣿⣿⣿⣿⣿⠀⠀⠀⠀⠀⠀⠀⠀⠀⠀⠀⠀</a:t>
            </a:r>
            <a:br/>
            <a:r>
              <a:t>⠀⠀⠀⠀⠀⠀⠀⠀⠀⠀⠀⠑⠑⠑⠑⠑⠘⠋⠛⠋⠃⠑⠘⠑⠘⠛⠋⠑⠃⠑⠓⠓⠑⠓⠓⠛⠃⠑⠑⠀⠐⠑⠑⠑⠚⠛⠛⠀⠀⠀⠀⠘⠛⠛⠃⠑⠑⠘⠙⠙⠛⠛⠛⠛⠛⠛⠛⠛⠛⠀⠀⠀⠀⠀⠀⠀⠀⠀⠀⠀⠀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⠀⠀⠀⠀⠀⠀⠀⠀⠀⠀⠀⣿⣿⣿⣿⣿⣿⣿⣿⣿⣿⣿⣷⣿⣿⣿⣿⣿⣿⣿⣿⣿⢿⣿⣿⣿⣿⣿⣿⣿⣿⣿⣿⣿⣿⣿⣿⣿⣿⣿⣿⣿⣿⣿⣿⣽⣿⣿⣿⣿⣿⣿⣿⣿⣿⣿⣿⣿⣾⠀⠀⠀⠀⠀⠀⠀⠀⠀⠀⠀⠀</a:t>
            </a:r>
            <a:br/>
            <a:r>
              <a:t>⠀⠀⠀⠀⠀⠀⠀⠀⠀⠀⠀⣿⣿⣿⣿⣿⣿⣿⣿⣿⣿⣿⣿⣿⣿⣿⣿⣿⣿⣿⣿⣿⣿⣿⣿⣾⣿⣿⣿⣿⣿⣿⣿⣿⣿⣿⣿⣿⣿⣿⣿⣿⣿⣿⣿⣿⣿⣿⣿⣿⣿⣿⣿⣿⣿⣿⣿⣿⣿⠀⠀⠀⠀⠀⠀⠀⠀⠀⠀⠀⠀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⠀⠀⠀⠀⠀⠀⠀⠀⠀⠀⠀⢿⣿⣿⣿⣿⣿⣿⣿⣿⣿⣿⣿⣿⣿⣿⣿⣿⣿⣿⣿⣿⣿⣿⣿⣿⣿⣿⣿⣿⣿⣿⣿⣿⣿⣿⣿⣿⣿⣿⣿⣿⣿⣿⣟⡫⢵⣿⣿⣿⣿⣿⣿⣿⣿⣿⢻⡏⢻⠀⠀⠀⠀⠀⠀⠀⠀⠀⠀⠀⠀</a:t>
            </a:r>
            <a:br/>
            <a:r>
              <a:t>⠀⠀⠀⠀⠀⠀⠀⠀⠀⠀⠀⣕⢕⢜⢝⢻⣿⣿⣿⣿⣿⣿⣿⣿⣿⣿⣿⣿⣿⣿⣿⣿⣿⣿⣿⣿⣿⣿⣿⣿⣿⣿⣿⣿⣿⣿⣿⣿⣿⣿⣿⣿⣿⣿⡵⢱⣽⣿⣿⣿⣿⣿⣿⣿⣿⣿⣼⣟⣸⠀⠀⠀⠀⠀⠀⠀⠀⠀⠀⠀⠀</a:t>
            </a:r>
            <a:br/>
            <a:r>
              <a:t>⠀⠀⠀⠀⠀⠀⠀⠀⠀⠀⠀⢝⢿⣧⣵⢕⢕⢻⣿⣿⣿⣿⣿⣿⣿⣿⣿⣿⣿⣿⣿⣿⣿⣿⣿⣿⢟⢟⢟⢟⢻⣿⣿⣿⣿⣿⣿⣿⣿⣿⣿⣿⣿⣿⣿⣿⣿⣿⣿⣿⣿⣿⣿⣿⣿⣿⣿⣿⣿⠀⠀⠀⠀⠀⠀⠀⠀⠀⠀⠀⠀</a:t>
            </a:r>
            <a:br/>
            <a:r>
              <a:t>⠀⠀⠀⠀⠀⠀⠀⠀⠀⠀⠀⢐⢕⢹⣿⣷⡵⢕⢜⣿⣿⣿⣿⣿⣿⣿⣿⣿⣿⣿⣿⣿⣿⣿⢏⢅⢝⢷⣕⢕⢕⢜⢟⣿⣿⣿⣿⣿⣿⣿⣿⣿⣿⣿⡿⠟⠛⢛⢿⣿⣿⣿⣿⣿⣿⣿⣿⣿⣿⠀⠀⠀⠀⠀⠀⠀⠀⠀⠀⠀⠀</a:t>
            </a:r>
            <a:br/>
            <a:r>
              <a:t>⠀⠀⠀⠀⠀⠀⠀⠀⠀⠀⠀⢕⡕⢕⢹⣿⣿⡵⢕⢸⣿⣿⣿⣿⣿⣿⣿⣿⣿⣿⣿⣿⣿⢇⢕⢕⢕⢜⢿⣷⡕⢕⢕⢸⣿⣿⣿⣿⣿⣿⣿⣿⣿⡟⢻⣇⢕⢄⠕⠝⣿⣿⣿⣿⣿⣿⣿⣿⣿⠀⠀⠀⠀⠀⠀⠀⠀⠀⠀⠀⠀</a:t>
            </a:r>
            <a:br/>
            <a:r>
              <a:t>⠀⠀⠀⠀⠀⠀⠀⠀⠀⠀⠀⣿⣷⣧⣼⣿⣿⡇⢕⢕⣿⣿⣿⣿⣿⣿⣿⣿⣿⣿⣿⣿⣿⣕⣵⣷⣷⣵⣼⣿⣧⡕⢕⢕⣿⣿⣿⣿⣿⣿⣿⣿⣿⡇⢸⣿⣧⢁⠔⢅⢸⣿⣿⣿⣿⣿⣿⣿⣿⠀⠀⠀⠀⠀⠀⠀⠀⠀⠀⠀⠀</a:t>
            </a:r>
            <a:br/>
            <a:r>
              <a:t>⠀⠀⠀⠀⠀⠀⠀⠀⠀⠀⠀⣿⣿⣿⣿⣿⣿⣿⢜⢕⣿⣿⣿⣿⣿⣿⣿⣿⣿⣿⣿⣿⣿⣿⣿⣿⣿⣿⣿⣿⣿⡇⢕⢕⣿⣿⣿⣿⣿⣿⣿⣿⣿⢕⢸⣿⣿⢕⠔⢅⢕⣿⣿⣿⣿⡏⣿⣿⣿⠀⠀⠀⠀⠀⠀⠀⠀⠀⠀⠀⠀</a:t>
            </a:r>
            <a:br/>
            <a:r>
              <a:t>⠀⠀⠀⠀⠀⠀⠀⠀⠀⠀⠀⣿⣿⣿⣿⣿⣿⣿⢕⡕⣿⣿⣿⣿⣿⣿⣿⣿⣿⣿⣿⣿⣿⣿⣿⣿⣿⣿⣿⣿⣿⣯⣼⣇⣿⣿⣿⣿⣿⣿⣿⣿⣿⡷⣺⣿⣿⢕⠀⠀⢱⣿⣿⣿⣿⡇⣿⣯⣿⠀⠀⠀⠀⠀⠀⠀⠀⠀⠀⠀⠀</a:t>
            </a:r>
            <a:br/>
            <a:r>
              <a:t>⠀⠀⠀⠀⠀⠀⠀⠀⠀⠀⠀⣿⣿⣿⣿⣿⣿⣿⢕⢵⣿⣿⣿⣿⣿⣿⣿⣿⣿⣿⣿⣿⣿⣿⣿⣿⢿⣿⣿⣿⣿⣯⣽⣷⣿⣿⣿⣿⣿⣿⣿⣿⣿⢕⢿⣿⡿⢅⠀⠀⢱⣿⣿⣿⣿⡇⣿⣿⣿⠀⠀⠀⠀⠀⠀⠀⠀⠀⠀⠀⠀</a:t>
            </a:r>
            <a:br/>
            <a:r>
              <a:t>⠀⠀⠀⠀⠀⠀⠀⠀⠀⠀⠀⣿⣿⣿⣿⣿⣿⢗⢕⢕⣿⣿⣿⣿⣿⣿⣿⣿⣿⣿⣿⣿⣿⣿⣿⣿⣵⣿⣿⣿⣿⣿⣿⣿⣿⣿⣿⣿⣿⣿⣿⣿⣿⢕⢹⣿⡇⢔⠀⠀⢸⣿⣿⣿⣿⡇⢹⣿⣿⠀⠀⠀⠀⠀⠀⠀⠀⠀⠀⠀⠀</a:t>
            </a:r>
            <a:br/>
            <a:r>
              <a:t>⠀⠀⠀⠀⠀⠀⠀⠀⠀⠀⠀⣿⣿⣿⣿⣿⣿⡇⢕⢕⣿⣿⣿⣿⣿⣿⣿⣿⣿⣿⣿⣿⣿⣿⣿⣿⢛⢹⣿⣿⣿⣿⣿⣿⣿⣿⣿⣿⣿⣿⣿⣿⣿⣇⣸⣿⡇⢕⢕⢕⢸⣿⣿⣿⣿⢕⢸⣿⣿⠀⠀⠀⠀⠀⠀⠀⠀⠀⠀⠀⠀</a:t>
            </a:r>
            <a:br/>
            <a:r>
              <a:t>⠀⠀⠀⠀⠀⠀⠀⠀⠀⠀⠀⣿⣿⣿⣿⣿⣿⣵⢕⢕⣿⣿⣿⣿⣿⣿⣿⣿⣿⣿⣿⣿⣿⣿⣿⣿⡇⢱⣿⣿⣿⣿⣿⣿⣿⣿⣿⣿⣿⣿⣿⣿⣿⣿⣿⣿⡧⢵⢕⢕⢸⣿⣿⣿⣿⢕⣸⣿⣿⠀⠀⠀⠀⠀⠀⠀⠀⠀⠀⠀⠀</a:t>
            </a:r>
            <a:br/>
            <a:r>
              <a:t>⠀⠀⠀⠀⠀⠀⠀⠀⠀⠀⠀⣿⣿⣿⣿⣿⣿⡿⢕⢕⣿⣿⣿⣿⣿⣿⣿⣿⣿⣿⣿⣿⣿⣿⣿⣿⡇⢸⣿⣿⣿⣿⡿⣿⣿⣿⣿⣿⣿⣿⣿⣿⣿⣿⣿⣿⣷⢗⢗⢵⢾⢿⢿⢿⠿⢅⢹⣿⣿⠀⠀⠀⠀⠀⠀⠀⠀⠀⠀⠀⠀</a:t>
            </a:r>
            <a:br/>
            <a:r>
              <a:t>⠀⠀⠀⠀⠀⠀⠀⠀⠀⠀⠀⣿⣿⣿⣿⣿⣿⢷⢕⢕⣿⣿⣿⣿⣿⣿⣿⣿⣿⣿⣿⣿⣿⣿⣿⣿⣿⢜⣿⣿⣿⣿⣿⣿⣿⣿⣿⣿⣿⣿⣿⣿⣿⣿⣿⣷⣾⣿⣿⣿⣿⣿⣿⣿⣿⣿⣿⣿⣿⠀⠀⠀⠀⠀⠀⠀⠀⠀⠀⠀⠀</a:t>
            </a:r>
            <a:br/>
            <a:r>
              <a:t>⠀⠀⠀⠀⠀⠀⠀⠀⠀⠀⠀⣿⣿⣿⣿⣿⣏⣕⣕⣕⣿⣿⣿⣿⣿⡿⠿⣿⣿⣿⣿⣿⣿⣿⣿⣿⣿⢕⠸⣿⣿⣿⣿⣿⣿⣿⣿⣿⢟⣟⣻⣿⣟⣟⣟⣇⣇⣱⣵⣵⣵⣵⣕⣕⣜⣜⣞⣯⣽⠀⠀⠀⠀⠀⠀⠀⠀⠀⠀⠀⠀</a:t>
            </a:r>
            <a:br/>
            <a:r>
              <a:t>⠀⠀⠀⠀⠀⠀⠀⠀⠀⠀⠀⣿⡿⢿⢿⣿⣟⡟⢟⢟⢹⣽⣽⣵⣷⣷⣾⣿⣿⣿⣿⣿⣿⠙⢟⣿⣿⡅⠀⡿⢿⢿⢿⢿⢿⣿⣿⣿⢿⣿⣿⢿⢿⣿⣿⣿⣿⣿⣿⣿⣿⣿⣿⣿⣿⣿⣿⣿⣿⠀⠀⠀⠀⠀⠀⠀⠀⠀⠀⠀⠀</a:t>
            </a:r>
            <a:br/>
            <a:r>
              <a:t>⠀⠀⠀⠀⠀⠀⠀⠀⠀⠀⠀⣳⢿⣿⣿⣿⣿⣿⣗⣗⣿⣿⣿⣿⣿⣿⣿⣿⣿⣿⣿⣿⣿⠀⢸⢿⢟⢇⠀⢸⣗⣕⢕⣕⣗⣗⣟⣝⣕⣗⣱⣕⣕⢕⢕⢕⢕⣵⣵⣕⣕⣕⢱⣕⣽⣽⢟⣿⣿⠀⠀⠀⠀⠀⠀⠀⠀⠀⠀⠀⠀</a:t>
            </a:r>
            <a:br/>
            <a:r>
              <a:t>⠀⠀⠀⠀⠀⠀⠀⠀⠀⠀⠀⣿⣿⣿⣿⣿⣿⣿⡿⢿⢿⢿⢿⢿⣿⣿⣿⡿⢿⣿⣿⣿⣿⢄⢻⣿⣿⣿⣷⢈⢙⣿⣿⣿⣿⣿⣿⣿⣿⣿⣿⣿⣿⣿⣿⣿⣿⣿⣿⣿⣿⣿⣿⣿⣿⣿⣿⣿⣿⠀⠀⠀⠀⠀⠀⠀⠀⠀⠀⠀⠀</a:t>
            </a:r>
            <a:br/>
            <a:r>
              <a:t>⠀⠀⠀⠀⠀⠀⠀⠀⠀⠀⠀⣿⣿⣿⣿⣿⣿⣷⣷⣷⣷⣷⣾⣿⣿⣷⣿⣿⣿⣿⣷⣷⣷⣖⣾⣷⣷⣷⣷⣿⣿⣿⣿⣿⣿⣿⣿⣿⣿⣿⣿⣿⣿⣿⣿⣿⣿⣿⣿⣿⣿⣿⣿⣿⣿⣿⣿⣿⣿⠀⠀⠀⠀⠀⠀⠀⠀⠀⠀⠀⠀</a:t>
            </a:r>
            <a:br/>
            <a:r>
              <a:t>⠀⠀⠀⠀⠀⠀⠀⠀⠀⠀⠀⢟⢟⢻⣿⣿⣿⡟⢟⢏⢟⢏⢟⢟⢟⢟⢟⢟⢟⢿⢿⢿⢿⢟⢻⢟⢟⢟⢟⢟⢟⢿⢿⢿⠿⢿⠿⢿⢿⢿⢿⣿⣿⣿⣿⣿⣿⣿⣿⣿⣿⣿⣿⣿⣿⣿⣿⣿⣿⠀⠀⠀⠀⠀⠀⠀⠀⠀⠀⠀⠀</a:t>
            </a:r>
            <a:br/>
            <a:r>
              <a:t>⠀⠀⠀⠀⠀⠀⠀⠀⠀⠀⠀⠑⠑⠑⠘⠛⠙⠙⠑⠑⠑⠑⠑⠑⠑⠑⠑⠑⠑⠑⠑⠑⠑⠑⠑⠑⠑⠑⠑⠑⠑⠑⠑⠑⠑⠑⠓⠑⠑⠑⠑⠑⠑⠑⠘⠑⠑⠑⠑⠘⠙⠘⠙⠙⠛⠛⠛⠛⠛⠀⠀⠀⠀⠀⠀⠀⠀⠀⠀⠀⠀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⠀⠀⠀⠀⠀⠀⠀⠀⠀⠀⠀⣿⣿⣿⣿⣿⣿⣿⣿⣿⣿⣿⣿⣿⣿⣻⣿⣿⡿⣿⣿⣿⣿⣿⣿⣿⣿⣿⣿⣿⣿⣿⣿⣿⣿⣿⣿⣿⣿⣿⣿⣿⣿⣿⣿⣿⣿⣿⣿⣿⣿⣿⣿⣿⣿⣿⣿⣿⣿⠀⠀⠀⠀⠀⠀⠀⠀⠀⠀⠀⠀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⠀⠀⠀⠀⠀⠀⠀⠀⠀⠀⠀⣿⣿⣿⣿⣿⣿⣿⣿⣿⣿⣿⣿⣟⢿⣟⢝⡟⢿⣿⣿⣿⣿⣿⣿⣿⣿⣿⣿⣿⣿⣿⣿⣿⣿⣿⣿⣿⣿⣿⣿⣿⣿⣿⣿⣿⣿⣿⣿⣿⣿⣿⣿⣿⣿⣿⣿⣿⣿⠀⠀⠀⠀⠀⠀⠀⠀⠀⠀⠀⠀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⠀⠀⠀⠀⠀⠀⠀⠀⠀⠀⠀⣿⣿⣿⣿⣿⣿⣿⣿⣿⢟⣋⣙⣙⣝⣝⣜⢗⢷⣕⢝⢿⣿⣿⣿⣿⣿⣿⣿⣿⣿⣿⣿⣿⣿⣿⣿⣿⣿⣿⣿⣿⢿⢿⢿⢿⢿⣿⣿⣿⣿⣿⣿⣿⣿⣿⣿⣿⣿⠀⠀⠀⠀⠀⠀⠀⠀⠀⠀⠀⠀</a:t>
            </a:r>
            <a:br/>
            <a:r>
              <a:t>⠀⠀⠀⠀⠀⠀⠀⠀⠀⠀⠀⣿⣿⣿⣿⣿⣿⣿⣿⢕⢕⢕⢕⢕⢝⢝⢝⢕⢕⢜⢻⣇⡹⣿⣿⣿⣿⣿⣿⣿⣿⣿⣯⣿⣿⣿⣿⣿⣿⡿⠝⠁⠓⢧⣕⢱⢕⣝⣿⣿⣿⣿⣿⣿⣿⣿⣿⣿⣿⠀⠀⠀⠀⠀⠀⠀⠀⠀⠀⠀⠀</a:t>
            </a:r>
            <a:br/>
            <a:r>
              <a:t>⠀⠀⠀⠀⠀⠀⠀⠀⠀⠀⠀⣿⣿⣿⣿⣿⣿⣿⣷⣯⣷⣵⣵⣧⣵⣕⡱⡕⢱⢕⢕⢹⣷⣽⣿⣿⣿⣿⣿⣿⣿⣿⣷⣿⣿⣿⣿⣿⡟⢐⢄⢄⢔⢅⢜⣷⣯⣿⣿⣿⣿⣿⣿⣿⣿⣿⣿⣿⣿⠀⠀⠀⠀⠀⠀⠀⠀⠀⠀⠀⠀</a:t>
            </a:r>
            <a:br/>
            <a:r>
              <a:t>⠀⠀⠀⠀⠀⠀⠀⠀⠀⠀⠀⣿⣿⣿⣿⣿⣿⣿⣿⣿⣿⣿⣿⣿⣿⣿⣿⣿⣿⣷⣷⣿⣿⣟⣿⣿⣿⣿⣿⣿⣿⣿⣿⣿⣿⣿⣿⣿⢕⢕⢕⢕⢕⢕⢕⢸⣿⣿⣿⣿⣿⣿⣿⣿⣿⣿⣿⣿⣿⠀⠀⠀⠀⠀⠀⠀⠀⠀⠀⠀⠀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⠀⠀⠀⠀⠀⠀⠀⠀⠀⠀⠀⣿⣿⣿⣿⣿⣿⣿⣿⣿⣿⣿⣿⣿⣿⣿⣿⣿⣿⣿⣿⣿⣿⣿⣿⣿⣿⣿⣿⣿⣿⣿⣿⣿⣿⣿⣿⣿⣷⣷⣷⣷⣷⣷⣿⣾⣿⣿⣿⣿⣿⣿⣿⣿⣿⣿⣿⣿⣿⠀⠀⠀⠀⠀⠀⠀⠀⠀⠀⠀⠀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⠀⠀⠀⠀⠀⠀⠀⠀⠀⠀⠀⣿⣿⣿⣿⣿⣿⣿⣿⣿⣿⣿⣿⣿⣿⣿⣿⣿⣿⣿⣿⣿⣿⣿⣿⣿⣿⣿⣿⣿⣿⣿⡿⢿⠟⠁⣽⣿⣿⣿⣿⣿⣿⣿⣿⣿⣿⣿⣿⣿⣿⣿⣿⣿⣿⣿⣿⣿⣿⠀⠀⠀⠀⠀⠀⠀⠀⠀⠀⠀⠀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⠀⠀⠀⠀⠀⠀⠀⠀⠀⠀⠀⣿⣿⣿⣿⣿⣿⣿⣿⣿⣿⣿⣿⣿⣿⣿⣿⣿⣿⣿⣿⣿⣿⢿⣿⣿⣿⣿⣿⣿⣿⣿⢱⢕⢕⢕⣿⣿⣿⣿⣿⣿⣿⣿⣿⣿⣿⣿⣿⣿⣿⣿⣿⣿⣿⣿⣿⣿⣿⠀⠀⠀⠀⠀⠀⠀⠀⠀⠀⠀⠀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⠀⠀⠀⠀⠀⠀⠀⠀⠀⠀⠀⣿⣿⣿⣿⣿⣿⣿⣿⣿⣿⣿⣿⣿⣿⣿⣿⣿⣿⣿⣿⣿⣿⢽⣿⣿⣿⣿⣿⣿⣿⣿⣧⢕⢕⢸⣿⣿⣿⣿⣿⣿⣿⣿⣿⣿⣿⣿⣿⣿⣿⣿⣿⣿⣿⣿⣿⣿⣿⠀⠀⠀⠀⠀⠀⠀⠀⠀⠀⠀⠀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⠀⠀⠀⠀⠀⠀⠀⠀⠀⠀⠀⣿⣿⣿⣿⣿⣿⣿⣿⣿⣿⣿⣿⣿⣿⣿⣿⣿⣿⣿⣿⣿⣿⢺⣿⣿⣿⣿⣿⣿⣿⣿⢇⠕⠕⢸⣿⣿⣿⣿⣿⣿⣿⣿⣿⣿⣿⣿⣿⣿⣿⣿⣿⣿⣿⣿⣿⣿⣿⠀⠀⠀⠀⠀⠀⠀⠀⠀⠀⠀⠀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⠀⠀⠀⠀⠀⠀⠀⠀⠀⠀⠀⣿⣿⣿⣿⣿⣿⣿⣿⣿⣿⣿⣿⣿⣿⣿⣿⣿⣿⣿⣿⣿⣿⣾⣿⣿⣿⣿⣿⣿⡿⠑⠐⠀⠀⠁⢻⣿⣿⣿⣿⣿⣿⣿⣿⣿⣿⣿⣿⣿⣿⣿⣿⣿⣿⣿⣿⣿⣿⠀⠀⠀⠀⠀⠀⠀⠀⠀⠀⠀⠀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⠀⠀⠀⠀⠀⠀⠀⠀⠀⠀⠀⣿⣿⣿⣿⣿⣿⣿⣿⣿⣿⣿⣿⣿⣿⣿⣿⣿⣿⣿⣿⣿⣿⣿⣿⣿⣿⣿⣿⣿⡇⠀⠀⠀⠀⠀⢸⣿⣿⣿⣿⣿⣿⣿⣿⣿⣿⣿⣿⣿⣿⣿⣿⣿⣿⣿⣿⣿⣿⠀⠀⠀⠀⠀⠀⠀⠀⠀⠀⠀⠀</a:t>
            </a:r>
            <a:br/>
            <a:r>
              <a:t>⠀⠀⠀⠀⠀⠀⠀⠀⠀⠀⠀⣿⣿⣿⣿⣿⣿⣯⣿⣿⣿⣿⣽⣽⣽⣿⣿⣿⡿⣿⣿⣿⣽⣿⣿⣿⣿⣿⣿⣿⡗⠀⠀⠀⠀⠒⠑⢿⣿⣿⣿⣿⣿⢿⢿⢿⣿⣿⣿⣿⢻⢿⣿⢿⣿⣿⣿⣿⣿⠀⠀⠀⠀⠀⠀⠀⠀⠀⠀⠀⠀</a:t>
            </a:r>
            <a:br/>
            <a:r>
              <a:t>⠀⠀⠀⠀⠀⠀⠀⠀⠀⠀⠀⣿⣿⣿⣿⣿⣿⣿⣿⣿⣿⣿⣿⣿⣿⣿⣿⣿⣿⣿⣿⣿⢿⣿⣿⢿⠛⠓⣻⡿⠁⠀⠀⠀⠀⠀⠀⠜⣿⣿⣿⣿⣿⣇⢕⢻⢿⣿⣿⣿⡿⣷⣷⣯⣿⣿⣿⣻⡿⠀⠀⠀⠀⠀⠀⠀⠀⠀⠀⠀⠀</a:t>
            </a:r>
            <a:br/>
            <a:r>
              <a:t>⠀⠀⠀⠀⠀⠀⠀⠀⠀⠀⠀⠟⢟⢛⢟⢏⢟⢝⢝⢍⢍⣝⣽⣵⣱⣴⣴⣴⣧⣼⣽⣵⣕⢝⢝⢕⢕⢕⣿⢇⠀⠀⠀⠀⠀⠀⠀⠀⢻⣿⣿⣿⣿⣯⢕⢳⣮⣿⣿⣿⣿⣿⢿⣿⣿⣿⣿⣿⢿⠀⠀⠀⠀⠀⠀⠀⠀⠀⠀⠀⠀</a:t>
            </a:r>
            <a:br/>
            <a:r>
              <a:t>⠀⠀⠀⠀⠀⠀⠀⠀⠀⠀⠀⢕⢕⢕⢕⢕⢕⢕⣵⣵⣾⣿⡿⣿⢿⣿⢿⣿⢿⢿⢟⢟⢏⢕⢏⢽⢻⢿⡿⠀⠀⠀⠀⠀⠀⠀⠀⠀⠘⣿⣿⣿⣿⣿⣷⣿⣿⣿⣿⣿⣿⣿⣷⣾⣿⣾⣿⣯⣯⠀⠀⠀⠀⠀⠀⠀⠀⠀⠀⠀⠀</a:t>
            </a:r>
            <a:br/>
            <a:r>
              <a:t>⠀⠀⠀⠀⠀⠀⠀⠀⠀⠀⠀⢕⢕⢕⢕⢕⢸⣧⣼⣯⣯⣿⢕⡇⢕⢕⢗⢕⢕⢕⢕⢕⢕⢕⢕⢕⢕⣿⡇⠀⠀⠀⠀⠀⠀⡀⠀⠀⠀⢹⣿⣿⣿⣿⣿⣿⣿⣿⣿⣿⣿⣿⣿⣿⣿⣿⣿⣿⣿⠀⠀⠀⠀⠀⠀⠀⠀⠀⠀⠀⠀</a:t>
            </a:r>
            <a:br/>
            <a:r>
              <a:t>⠀⠀⠀⠀⠀⠀⠀⠀⠀⠀⠀⢕⢕⢕⢕⢕⢞⢿⣿⢿⢟⢱⢵⢵⢵⢵⢕⢕⢕⢕⢕⢕⢕⢕⢕⢕⢕⣿⢅⢀⠀⢄⢕⢔⢱⡇⢠⠀⠀⠈⣿⣿⣿⣿⣿⡟⢿⢿⣽⣿⣿⣿⣿⣿⣿⣿⣿⣿⣿⠀⠀⠀⠀⠀⠀⠀⠀⠀⠀⠀⠀</a:t>
            </a:r>
            <a:br/>
            <a:r>
              <a:t>⠀⠀⠀⠀⠀⠀⠀⠀⠀⠀⠀⠑⠑⠑⠑⠑⠑⠑⠑⠑⠑⠑⠑⠑⠑⠑⠑⠑⠓⠓⠓⠚⠑⠙⠑⠑⠘⠛⠑⠑⠀⠑⠘⠃⠘⠑⠛⠃⠀⠀⠘⠛⠛⠛⠛⠃⠑⠑⠑⠘⠘⠛⠛⠛⠛⠛⠛⠛⠛⠀⠀⠀⠀⠀⠀⠀⠀⠀⠀⠀⠀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⠀⠀⠀⠀⠀⠀⠀⠀⠀⠀⠀⣿⣿⣿⣿⣿⣿⣯⣿⣿⣿⣿⣿⣿⣿⣿⣿⣿⡿⣿⣿⣿⣿⣿⣿⣿⣿⣿⣿⣿⣿⣿⣿⣿⣿⣿⣿⣿⣿⣿⣿⣿⣿⣿⣿⣿⣿⣿⣿⣿⣿⣿⣿⣿⣿⣿⣿⣿⣿⠀⠀⠀⠀⠀⠀⠀⠀⠀⠀⠀⠀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⠀⠀⠀⠀⠀⠀⠀⠀⠀⠀⠀⣿⣿⣿⣿⣿⣿⣿⣿⣿⣿⣿⣿⡟⡻⢏⢝⢟⢿⣿⣿⣿⣿⣿⣿⣿⣿⣿⣿⣿⣿⣿⣿⣿⣿⣿⣿⣿⣿⣿⣿⣿⣿⣿⣿⣿⣿⣿⣿⣿⣿⣿⣿⣿⣿⣿⣿⣿⣿⠀⠀⠀⠀⠀⠀⠀⠀⠀⠀⠀⠀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⠀⠀⠀⠀⠀⠀⠀⠀⠀⠀⠀⣿⣿⣿⣿⣿⣿⣿⣿⣿⣟⣋⣑⣕⣝⣑⢞⢳⢵⣕⡝⢿⣿⣿⣿⣿⣿⣽⣿⣿⣿⣿⣿⣿⣿⣿⣿⣿⣿⣿⣿⣿⢿⢿⢿⢿⢿⣿⣿⣿⣿⣿⣿⣿⣿⣿⣿⣿⣿⠀⠀⠀⠀⠀⠀⠀⠀⠀⠀⠀⠀</a:t>
            </a:r>
            <a:br/>
            <a:r>
              <a:t>⠀⠀⠀⠀⠀⠀⠀⠀⠀⠀⠀⣿⣿⣿⣿⣿⣿⣿⡿⢕⢇⢕⢕⢜⢝⢝⢝⢕⢕⢝⢿⣇⢹⣿⣿⣿⣿⣿⣿⣿⣿⣿⣿⣿⣿⣿⣿⣿⣿⢟⠉⠑⠣⢥⣕⢱⢜⢻⣿⣿⣿⣿⣿⣿⣿⣿⣿⣿⣿⠀⠀⠀⠀⠀⠀⠀⠀⠀⠀⠀⠀</a:t>
            </a:r>
            <a:br/>
            <a:r>
              <a:t>⠀⠀⠀⠀⠀⠀⠀⠀⠀⠀⠀⣿⣿⣿⣿⣿⣿⣿⣿⣾⣷⣵⣵⣵⣱⣕⣕⣜⢕⢕⢕⢻⣧⣻⣿⣿⣿⣿⣿⣿⣿⣿⣯⣷⣿⣿⣿⣿⡏⢔⢁⢔⢄⢔⢹⣷⣽⣮⣿⣿⣿⣿⣿⣿⣿⣿⣿⣿⣿⠀⠀⠀⠀⠀⠀⠀⠀⠀⠀⠀⠀</a:t>
            </a:r>
            <a:br/>
            <a:r>
              <a:t>⠀⠀⠀⠀⠀⠀⠀⠀⠀⠀⠀⣿⣿⣿⣿⣿⣿⣿⣿⣿⣿⣿⣿⣿⣿⣿⣿⣿⣿⣿⣷⣿⣿⡏⣿⣿⣿⣿⣿⣿⣿⣿⣿⣿⣿⣿⣿⣿⢕⢕⢕⢕⢕⢕⢕⢹⣿⣿⣿⣿⣿⣿⣿⣿⣿⣿⣿⣿⣿⠀⠀⠀⠀⠀⠀⠀⠀⠀⠀⠀⠀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⠀⠀⠀⠀⠀⠀⠀⠀⠀⠀⠀⣿⣿⣿⣿⣿⣿⣿⣿⣿⣿⣿⣿⣿⣿⣿⣿⣿⣿⣿⣿⣿⣿⣿⣿⣿⣿⣿⣿⣿⣿⣿⣿⣿⣿⣿⣿⣿⣷⣷⣷⣷⣷⣷⣷⣿⣿⣿⣿⣿⣿⣿⣿⣿⣿⣿⣿⣿⣿⠀⠀⠀⠀⠀⠀⠀⠀⠀⠀⠀⠀</a:t>
            </a:r>
            <a:br/>
            <a:r>
              <a:t>⠀⠀⠀⠀⠀⠀⠀⠀⠀⠀⠀⣿⣿⣿⣿⣿⣿⣿⣿⣿⣿⣿⣿⣿⣿⣿⣿⣿⣿⣿⣿⣿⣿⣷⣿⣿⣿⣿⣿⣿⣿⣿⣿⡿⢟⢋⠁⣿⣿⣿⣿⣿⣿⣿⣿⣿⣿⣿⣿⣿⣿⣿⣿⣿⣿⣿⣿⣿⣿⠀⠀⠀⠀⠀⠀⠀⠀⠀⠀⠀⠀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⠀⠀⠀⠀⠀⠀⠀⠀⠀⠀⠀⣿⣿⣿⣿⣿⣿⣿⣿⣿⣿⣿⣿⣿⣿⣿⣿⣿⣿⣿⣿⣿⣿⣿⣿⣿⣿⣿⣿⣿⣿⣿⣿⢕⢕⢕⢱⣿⣿⣿⣿⣿⣿⣿⣿⣿⣿⣿⣿⣿⣿⣿⣿⣿⣿⣿⣿⣿⣿⠀⠀⠀⠀⠀⠀⠀⠀⠀⠀⠀⠀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⠀⠀⠀⠀⠀⠀⠀⠀⠀⠀⠀⣿⣿⣿⣿⣿⣿⣿⣿⣿⣿⣿⣿⣿⣿⣿⣿⣿⣿⣿⣿⣿⣿⢾⣿⣿⣿⣿⣿⣿⣿⣿⢟⢕⢕⠑⢻⣿⣿⣿⣿⣿⣿⣿⣿⣿⣿⣿⣿⣿⣿⣿⣿⣿⣿⣿⣿⣿⣿⠀⠀⠀⠀⠀⠀⠀⠀⠀⠀⠀⠀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⠀⠀⠀⠀⠀⠀⠀⠀⠀⠀⠀⣿⣿⣿⣿⣿⣿⣿⣿⣿⣿⣿⣿⣿⣿⣿⣿⣿⣿⣿⣿⣿⣿⣽⣿⣿⣿⣿⣿⣿⣿⡟⠁⠐⠀⠀⢜⣿⣿⣿⣿⣿⣿⣿⣿⣿⣿⣿⣿⣿⣿⣿⣿⣿⣿⣿⣿⣿⣿⠀⠀⠀⠀⠀⠀⠀⠀⠀⠀⠀⠀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⠀⠀⠀⠀⠀⠀⠀⠀⠀⠀⠀⣿⣿⣿⣿⣿⣿⣿⣿⣿⣿⣿⣿⣿⣿⣿⣿⣿⣿⣿⣿⣿⣿⢿⣿⣿⣿⣿⣿⣿⣿⡇⠀⠀⠀⠀⠀⣿⣿⣿⣿⣿⣿⣿⣿⣿⣿⣿⣿⣿⣿⣿⣿⣿⣿⣿⣿⣿⣿⠀⠀⠀⠀⠀⠀⠀⠀⠀⠀⠀⠀</a:t>
            </a:r>
            <a:br/>
            <a:r>
              <a:t>⠀⠀⠀⠀⠀⠀⠀⠀⠀⠀⠀⣿⣿⣿⣿⣿⣿⣿⣿⣿⣿⣽⣽⣽⣽⣿⣿⣿⢿⢿⣿⣿⣝⣸⣿⣿⣿⣿⣿⣿⣿⠇⠀⠀⠀⠈⠁⢹⣿⣿⣿⣿⣿⢿⢿⣿⣿⣿⣿⣟⢻⢿⣿⣿⣿⣿⣿⣿⣿⠀⠀⠀⠀⠀⠀⠀⠀⠀⠀⠀⠀</a:t>
            </a:r>
            <a:br/>
            <a:r>
              <a:t>⠀⠀⠀⠀⠀⠀⠀⠀⠀⠀⠀⣿⣿⣿⣿⣿⣿⣿⣿⣿⣿⣿⣿⣿⣿⣿⣿⣿⡿⣿⣿⣿⣿⣿⢿⣿⡿⠟⢛⣿⡿⠀⠀⠀⠀⠀⠀⠈⣿⣿⣿⣿⣿⣇⢕⢽⢿⣿⣿⣿⣿⣷⣾⣿⣿⣿⣿⣻⢿⠀⠀⠀⠀⠀⠀⠀⠀⠀⠀⠀⠀</a:t>
            </a:r>
            <a:br/>
            <a:r>
              <a:t>⠀⠀⠀⠀⠀⠀⠀⠀⠀⠀⠀⢟⢟⢛⢟⢝⢟⢝⢍⢝⣝⣝⣹⣵⣱⣴⣴⣵⣵⡧⢽⣿⡏⢕⡜⢝⢕⢕⢱⣿⢇⠀⠀⠀⠀⠀⠀⠀⢻⣿⣿⣿⣿⣿⢕⢳⢎⣿⢿⢿⣿⣿⣿⣿⣿⣿⣿⡿⢿⠀⠀⠀⠀⠀⠀⠀⠀⠀⠀⠀⠀</a:t>
            </a:r>
            <a:br/>
            <a:r>
              <a:t>⠀⠀⠀⠀⠀⠀⠀⠀⠀⠀⠀⢕⢕⢕⢕⢕⢕⢕⢵⢵⣾⢿⡿⢿⡿⣿⡿⢿⡟⢽⢟⡟⢝⢕⢕⢟⢻⢿⣿⣿⠀⠀⠀⠀⠀⠀⠀⠀⠸⣿⣿⣿⣿⣿⣿⣿⣿⣿⣾⣷⣿⣿⣿⣷⣷⣷⣿⣷⣾⠀⠀⠀⠀⠀⠀⠀⠀⠀⠀⠀⠀</a:t>
            </a:r>
            <a:br/>
            <a:r>
              <a:t>⠀⠀⠀⠀⠀⠀⠀⠀⠀⠀⠀⢕⢕⢕⢕⢕⢕⣕⣜⣷⣞⣗⣕⢕⢕⢗⢇⢕⢕⢜⢕⢕⢕⢕⢕⢕⢕⢕⣿⡇⠀⠀⠀⢀⠀⢀⢔⠀⠀⢿⣿⣿⣿⣿⣿⣿⣿⣿⣿⣿⣿⣿⣿⣿⣿⣿⣿⣿⣿⠀⠀⠀⠀⠀⠀⠀⠀⠀⠀⠀⠀</a:t>
            </a:r>
            <a:br/>
            <a:r>
              <a:t>⠀⠀⠀⠀⠀⠀⠀⠀⠀⠀⠀⢕⢕⢕⢕⢕⢕⢞⢟⢿⢗⢗⢇⢕⢕⢕⢕⢕⢕⢵⢕⢕⢕⢕⢕⢕⢕⢸⣿⡇⠀⢀⢱⢕⢰⣿⢅⠀⠀⢸⣿⣿⣿⣿⣿⡿⢫⢿⢿⣿⣿⣿⣿⣿⣿⣿⣿⣿⣿⠀⠀⠀⠀⠀⠀⠀⠀⠀⠀⠀⠀</a:t>
            </a:r>
            <a:br/>
            <a:r>
              <a:t>⠀⠀⠀⠀⠀⠀⠀⠀⠀⠀⠀⠑⠑⠑⠑⠑⠑⠑⠑⠑⠑⠑⠑⠑⠑⠑⠑⠑⠑⠓⠚⠙⠘⠙⠑⠑⠑⠘⠛⠛⠀⠑⠚⠛⠑⠓⠛⠃⠀⠑⠛⠛⠛⠛⠛⠓⠑⠑⠑⠑⠘⠙⠛⠛⠛⠛⠛⠛⠛⠀⠀⠀⠀⠀⠀⠀⠀⠀⠀⠀⠀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⠀⠀⠀⠀⠀⠀⠀⠀⠀⠀⠀⣾⣿⣿⣿⣾⣿⣯⣿⣿⣿⣿⣿⣿⣿⣿⣿⣿⣿⣿⣿⣿⣿⣿⣿⣿⣿⣿⣿⣿⣿⣿⣿⣿⣿⣿⣿⣿⣿⣿⣿⣿⣿⣿⣿⣿⣿⣿⣿⣿⣿⣿⣿⣿⣿⣿⣿⣿⣿⠀⠀⠀⠀⠀⠀⠀⠀⠀⠀⠀⠀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⠀⠀⠀⠀⠀⠀⠀⠀⠀⠀⠀⣿⣿⣿⣿⣿⣿⣿⣿⣿⣿⣿⣿⣿⣿⣿⣿⣿⣿⣿⣷⣿⣿⣿⣽⣿⣿⣿⣿⣿⣿⣿⣿⣿⣿⣿⣿⣿⣿⣿⣿⣿⣿⣿⣿⣿⣿⣿⣿⣿⣿⣿⣿⣿⣿⣿⣿⣿⣿⠀⠀⠀⠀⠀⠀⠀⠀⠀⠀⠀⠀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⠀⠀⠀⠀⠀⠀⠀⠀⠀⠀⠀⣿⣿⣿⣿⣿⣿⣿⣿⣿⣿⣿⢿⣟⡻⢟⢝⢟⢿⣿⣿⣿⣿⣿⣿⣿⣿⣿⣿⣿⣿⣿⣿⣿⣿⣿⣿⣿⣿⣿⣿⣿⣿⣿⣿⣿⣿⣿⣿⣿⣿⣿⣿⣿⣿⣿⣿⣿⣿⠀⠀⠀⠀⠀⠀⠀⠀⠀⠀⠀⠀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⠀⠀⠀⠀⠀⠀⠀⠀⠀⠀⠀⣿⣿⣿⣿⣿⣿⣿⣿⣿⣟⣝⣝⣱⣝⡑⠞⢣⢵⣜⢝⢿⣿⣿⣿⣿⣿⣽⣿⣿⣿⣿⣿⣿⣿⣿⣿⣿⣿⣿⣿⣿⢿⢿⢿⢿⣿⣿⣿⣿⣿⣿⣿⣿⣿⣿⣿⣿⣿⠀⠀⠀⠀⠀⠀⠀⠀⠀⠀⠀⠀</a:t>
            </a:r>
            <a:br/>
            <a:r>
              <a:t>⠀⠀⠀⠀⠀⠀⠀⠀⠀⠀⠀⣿⣿⣿⣿⣿⣿⣿⡯⢕⢕⢕⢜⢝⢝⢝⢝⢕⢕⢝⢿⣕⢽⣿⣿⣿⣿⣿⣿⣿⣿⣿⣿⢿⣿⣿⣿⣿⣿⠟⠑⠓⠵⣅⡕⢱⢜⢟⣿⣿⣿⣿⣿⣿⣿⣿⣿⣿⣿⠀⠀⠀⠀⠀⠀⠀⠀⠀⠀⠀⠀</a:t>
            </a:r>
            <a:br/>
            <a:r>
              <a:t>⠀⠀⠀⠀⠀⠀⠀⠀⠀⠀⠀⣿⣿⣿⣿⣿⣿⣿⣷⣷⣧⣵⣵⣵⣱⣕⣕⢇⢕⢕⢕⣻⣧⢻⣿⣿⣿⣿⣿⣿⣿⣿⣿⣯⣷⣿⣿⣿⢇⢔⢀⢄⠀⢘⢻⣧⣽⣽⣿⣿⣿⣿⣿⣿⣿⣿⣿⣿⣿⠀⠀⠀⠀⠀⠀⠀⠀⠀⠀⠀⠀</a:t>
            </a:r>
            <a:br/>
            <a:r>
              <a:t>⠀⠀⠀⠀⠀⠀⠀⠀⠀⠀⠀⣿⣿⣿⣿⣿⣿⣿⣿⣿⣿⣿⣿⣿⣿⣿⣿⣿⣿⣿⣿⣿⣿⣟⣿⣿⣿⣿⣿⣿⣿⣿⣿⣿⣿⣿⣿⣿⢕⢕⢕⢕⢕⢕⢕⢿⣿⣿⣿⣿⣿⣿⣿⣿⣿⣿⣿⣿⣿⠀⠀⠀⠀⠀⠀⠀⠀⠀⠀⠀⠀</a:t>
            </a:r>
            <a:br/>
            <a:r>
              <a:t>⠀⠀⠀⠀⠀⠀⠀⠀⠀⠀⠀⣿⣿⣿⣿⣿⣿⣿⣿⣿⣿⣿⣿⣿⣿⣿⣿⣿⣿⣿⣿⣿⣿⣟⣿⣿⣿⣿⣿⣿⣿⣿⣿⣿⣿⣿⣿⣿⣵⣵⣷⣷⣷⣷⣷⣿⣿⣿⣿⣿⣿⣿⣿⣿⣿⣿⣿⣿⣿⠀⠀⠀⠀⠀⠀⠀⠀⠀⠀⠀⠀</a:t>
            </a:r>
            <a:br/>
            <a:r>
              <a:t>⠀⠀⠀⠀⠀⠀⠀⠀⠀⠀⠀⣿⣿⣿⣿⣿⣿⣿⣿⣿⣿⣿⣿⣿⣿⣿⣿⣿⣿⣿⣿⣿⣿⣧⣿⣿⣿⣿⣿⣿⣿⣿⣿⡿⢟⢟⢋⢱⣿⣿⣿⣿⣿⣿⣿⣿⣿⣿⣿⣿⣿⣿⣿⣿⣿⣿⣿⣿⣿⠀⠀⠀⠀⠀⠀⠀⠀⠀⠀⠀⠀</a:t>
            </a:r>
            <a:br/>
            <a:r>
              <a:t>⠀⠀⠀⠀⠀⠀⠀⠀⠀⠀⠀⡿⣿⣿⢿⣿⣿⣿⣿⣿⣿⣿⣿⣿⣿⣿⣿⣿⣿⣿⣿⣿⣿⢿⣿⣿⣿⣿⣿⣿⣿⣿⣿⣇⢕⢕⢕⣾⣿⣿⣿⣿⣿⣿⣿⣿⣿⣿⣿⣿⣿⣿⣿⣿⣿⣿⣿⣿⣿⠀⠀⠀⠀⠀⠀⠀⠀⠀⠀⠀⠀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⠀⠀⠀⠀⠀⠀⠀⠀⠀⠀⠀⣿⣿⣿⣿⣿⣿⣿⣿⣿⣿⣿⣿⣿⣿⣿⣿⣿⣿⣿⣿⣿⣿⣿⣿⣿⣿⣿⣿⣿⣿⣿⣿⣿⢇⢕⢱⣿⣿⣿⣿⣿⣿⣿⣿⣿⣿⣿⣿⣿⣿⣿⣿⣿⣿⣿⣿⣿⣿⠀⠀⠀⠀⠀⠀⠀⠀⠀⠀⠀⠀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⠀⠀⠀⠀⠀⠀⠀⠀⠀⠀⠀⣿⣿⣿⣿⣿⣿⣿⣿⣿⣿⣿⣿⣿⣿⣿⣿⣿⣿⣿⣿⣿⣿⢼⣿⣿⣿⣿⣿⣿⣿⣿⣿⢟⢕⠅⠑⣿⣿⣿⣿⣿⣿⣿⣿⣿⣿⣿⣿⣿⣿⣿⣿⣿⣿⣿⣿⣿⣿⠀⠀⠀⠀⠀⠀⠀⠀⠀⠀⠀⠀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⠀⠀⠀⠀⠀⠀⠀⠀⠀⠀⠀⣿⣿⣿⣿⣿⣿⣿⣿⣿⣿⣿⣿⣿⣿⣿⣿⣿⣿⣿⣿⣿⡿⣾⣿⣿⣿⣿⣿⣿⣿⣿⡇⠀⠀⠀⠀⣿⣿⣿⣿⣿⣿⣿⣿⣿⣿⣿⣿⣿⣿⣿⣿⣿⣿⣿⣿⣿⣿⠀⠀⠀⠀⠀⠀⠀⠀⠀⠀⠀⠀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⠀⠀⠀⠀⠀⠀⠀⠀⠀⠀⠀⣿⣿⣿⣿⣿⣿⣿⣿⣿⣿⣿⣿⣿⣿⣿⣿⣿⣿⣿⣿⣿⣿⢿⣿⣿⣿⣿⣿⣿⣿⣿⡇⠀⠀⢀⣀⢸⣿⣿⣿⣿⣿⣿⣿⣿⣿⣿⣟⣿⣿⣿⣿⣿⣿⣿⣿⣿⣿⠀⠀⠀⠀⠀⠀⠀⠀⠀⠀⠀⠀</a:t>
            </a:r>
            <a:br/>
            <a:r>
              <a:t>⠀⠀⠀⠀⠀⠀⠀⠀⠀⠀⠀⣿⣿⣿⣿⣿⣿⣯⣯⣿⣯⣽⣽⣽⣽⣿⣿⣿⢿⢿⢿⢟⣝⣸⣿⣿⣿⣿⣿⣿⣿⣿⠁⠀⠀⠀⠀⢸⣿⣿⣿⣿⣿⢿⢿⣿⣿⣿⣿⣟⢟⡟⢿⣿⣿⣿⣿⣿⣿⠀⠀⠀⠀⠀⠀⠀⠀⠀⠀⠀⠀</a:t>
            </a:r>
            <a:br/>
            <a:r>
              <a:t>⠀⠀⠀⠀⠀⠀⠀⠀⠀⠀⠀⣿⣿⣿⣿⣿⣿⣿⣿⣿⣿⣿⣿⣿⣿⣿⣿⣿⢿⢿⠿⣷⣿⣿⣿⣿⢟⣿⢟⢍⣿⣿⠀⠀⠀⠀⠀⠀⣿⣿⣿⣿⣿⣇⢜⢿⢿⣿⣿⢿⣿⣷⣾⣼⣯⣿⣟⣻⢿⠀⠀⠀⠀⠀⠀⠀⠀⠀⠀⠀⠀</a:t>
            </a:r>
            <a:br/>
            <a:r>
              <a:t>⠀⠀⠀⠀⠀⠀⠀⠀⠀⠀⠀⢟⢟⢛⢟⢝⢏⢝⢍⢍⢝⣝⣱⣵⢵⣵⣴⣵⣵⣷⣼⣿⣟⢟⢏⢕⢝⢕⢕⣸⣿⢇⠀⠀⠀⠀⠀⠀⣿⣿⣿⣿⣿⣿⣽⢟⢞⢇⢕⢕⣹⣽⢿⢿⣿⣯⣿⡟⢗⠀⠀⠀⠀⠀⠀⠀⠀⠀⠀⠀⠀</a:t>
            </a:r>
            <a:br/>
            <a:r>
              <a:t>⠀⠀⠀⠀⠀⠀⠀⠀⠀⠀⠀⢕⢕⢕⢕⢕⢕⢕⢵⣱⡿⢿⡿⢿⢿⢻⢿⢿⡿⢟⢟⢏⢕⢕⢝⢟⢟⢿⢿⣿⣿⠐⠀⠀⠀⠀⠀⠀⢸⣿⣿⣿⣿⣿⣿⣿⣿⣿⣿⣾⣿⣿⣿⣿⣷⣷⣷⣷⣿⠀⠀⠀⠀⠀⠀⠀⠀⠀⠀⠀⠀</a:t>
            </a:r>
            <a:br/>
            <a:r>
              <a:t>⠀⠀⠀⠀⠀⠀⠀⠀⠀⠀⠀⢕⢕⢕⢕⢕⢕⢕⣝⣵⣞⢗⢕⢕⢕⢕⢕⢕⢕⢕⢝⢕⢕⢕⢕⢕⢕⢕⢱⣿⡇⠀⠀⢄⢀⢀⢔⠀⠘⣿⣿⣿⣿⣿⣿⣿⣿⣿⣿⣿⣿⣿⣿⣿⣿⣿⣿⣿⣿⠀⠀⠀⠀⠀⠀⠀⠀⠀⠀⠀⠀</a:t>
            </a:r>
            <a:br/>
            <a:r>
              <a:t>⠀⠀⠀⠀⠀⠀⠀⠀⠀⠀⠀⢕⢕⢕⢕⢕⢕⢟⢟⢷⢗⢗⢕⢕⢕⢕⢕⢕⢕⢕⢕⢕⢕⢕⢕⢕⢕⢕⣿⣿⡇⢀⢱⣵⢕⢿⢅⠀⠀⣿⣿⣿⣿⣿⣿⣿⡟⢿⢿⣿⣿⣿⣿⣿⣿⣿⣿⣿⣿⠀⠀⠀⠀⠀⠀⠀⠀⠀⠀⠀⠀</a:t>
            </a:r>
            <a:br/>
            <a:r>
              <a:t>⠀⠀⠀⠀⠀⠀⠀⠀⠀⠀⠀⠑⠑⠑⠑⠑⠑⠑⠑⠑⠑⠑⠑⠑⠑⠑⠑⠑⠑⠑⠙⠙⠑⠑⠑⠑⠑⠑⠛⠛⠁⠑⠚⠛⠀⠛⠛⠃⠀⠛⠛⠛⠛⠛⠛⠛⠓⠑⠑⠑⠘⠙⠛⠛⠛⠛⠛⠛⠛⠀⠀⠀⠀⠀⠀⠀⠀⠀⠀⠀⠀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⠀⠀⠀⠀⠀⠀⠀⠀⠀⠀⠀⣼⣿⣿⣿⣷⣿⣯⣿⣿⣿⣿⣿⣿⡿⢿⣿⣿⣿⣿⣿⣿⣿⣿⣿⣿⣿⣿⣿⣿⣿⣿⣿⣿⣿⣿⣿⣿⣿⣿⣿⣿⣿⣿⣿⣿⣿⣿⣿⣿⣿⣿⣿⣿⣿⣿⣿⣿⣿⠀⠀⠀⠀⠀⠀⠀⠀⠀⠀⠀⠀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⠀⠀⠀⠀⠀⠀⠀⠀⠀⠀⠀⣽⣿⣿⣿⣿⣿⣿⣿⣿⣿⣿⣿⣿⣿⣿⣿⣿⣷⣿⣿⣿⣿⣿⣾⣿⡻⣿⣿⣿⣿⣿⣿⣿⣿⣿⣿⣿⣿⣿⣿⣿⣿⣿⣿⣿⣿⣿⣿⣿⣿⣿⣿⣿⣿⣿⣿⣿⣿⠀⠀⠀⠀⠀⠀⠀⠀⠀⠀⠀⠀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⠀⠀⠀⠀⠀⠀⠀⠀⠀⠀⠀⣿⣿⣿⣿⣿⣿⣿⣿⣿⣿⣿⣿⣿⡻⢟⢟⢻⢿⣿⣿⣿⣿⣿⣿⣿⣿⣿⣿⣿⣿⣿⣿⣿⣿⣿⣿⣿⣿⣿⣿⣿⣿⣿⣿⣿⣿⣿⣿⣿⣿⣿⣿⣿⣿⣿⣿⣿⣿⠀⠀⠀⠀⠀⠀⠀⠀⠀⠀⠀⠀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⠀⠀⠀⠀⠀⠀⠀⠀⠀⠀⠀⣿⣿⣿⣿⣿⣿⣿⣿⣿⣿⣗⣝⣝⢕⠚⠗⢵⣕⡜⡻⣿⣿⣿⣿⣿⣿⣿⣿⣿⣿⣿⣿⣿⣿⣿⣿⣿⣿⣿⣿⣿⣿⢿⢿⣿⣿⣿⣿⣿⣿⣿⣿⣿⣿⣿⣿⣿⣿⠀⠀⠀⠀⠀⠀⠀⠀⠀⠀⠀⠀</a:t>
            </a:r>
            <a:br/>
            <a:r>
              <a:t>⠀⠀⠀⠀⠀⠀⠀⠀⠀⠀⠀⣿⣿⣿⣿⣿⣿⣿⡏⢜⢕⢝⢝⢝⢝⢝⢝⢕⢕⢹⣿⣜⢻⣿⣿⣿⣿⣿⣿⣿⣿⣿⣿⣿⢟⣿⣿⣿⣿⠟⠑⠣⢥⣑⢕⢕⢝⣻⣿⣿⣿⣿⣿⣿⣿⣿⣿⣿⣿⠀⠀⠀⠀⠀⠀⠀⠀⠀⠀⠀⠀</a:t>
            </a:r>
            <a:br/>
            <a:r>
              <a:t>⠀⠀⠀⠀⠀⠀⠀⠀⠀⠀⠀⣿⣿⣿⣿⣿⣿⣿⣷⣵⣧⣵⣵⣕⣕⣕⡗⢕⢕⢕⡜⣿⣇⢻⣿⣿⣿⣿⣿⣿⣿⣿⣿⣟⣽⣷⣿⣿⡇⢔⢀⢀⠄⢜⢷⣵⣼⣼⣿⣿⣿⣿⣿⣿⣿⣿⣿⣿⣿⠀⠀⠀⠀⠀⠀⠀⠀⠀⠀⠀⠀</a:t>
            </a:r>
            <a:br/>
            <a:r>
              <a:t>⠀⠀⠀⠀⠀⠀⠀⠀⠀⠀⠀⣿⣾⣿⣿⣿⣿⣿⣿⣿⣿⣿⣿⣿⣿⣿⣿⣿⣷⣿⣷⣿⣿⣹⣿⣿⣿⣿⣿⣿⣿⣿⣿⣿⣿⣿⣿⣿⡇⢕⢕⢕⢕⢕⢜⣿⣿⣿⣿⣿⣿⣿⣿⣿⣿⣿⣿⣿⣿⠀⠀⠀⠀⠀⠀⠀⠀⠀⠀⠀⠀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⠀⠀⠀⠀⠀⠀⠀⠀⠀⠀⠀⢻⣿⣿⣿⣿⣿⣿⣿⣿⣿⣿⣿⣿⣿⣿⣿⣿⣿⣿⣿⣿⣿⣿⣿⣿⣿⣿⣿⣿⣿⣿⣿⣿⣿⣿⣿⡿⣧⣵⣵⣵⣵⣵⣾⣿⣿⣿⣿⣿⣿⣿⣿⣿⣿⣿⣿⣿⣿⠀⠀⠀⠀⠀⠀⠀⠀⠀⠀⠀⠀</a:t>
            </a:r>
            <a:br/>
            <a:r>
              <a:t>⠀⠀⠀⠀⠀⠀⠀⠀⠀⠀⠀⣷⣿⣿⣿⣿⣿⣿⣿⣿⣿⣿⣿⣿⣿⣿⣿⣿⣿⣿⣿⣿⣿⣿⣿⣿⣿⣿⣿⣿⣿⣿⣿⣿⡟⢟⢛⢁⣼⣿⣿⣿⣿⣿⣿⣿⣿⣿⣿⣿⣿⣿⣿⣿⣿⣿⣿⣿⣿⠀⠀⠀⠀⠀⠀⠀⠀⠀⠀⠀⠀</a:t>
            </a:r>
            <a:br/>
            <a:r>
              <a:t>⠀⠀⠀⠀⠀⠀⠀⠀⠀⠀⠀⡿⢿⢿⢿⣿⣿⣿⣿⣿⣿⣿⣿⣿⣿⣿⣿⣿⣿⣿⣿⣿⡿⢿⣿⣿⣿⣿⣿⣿⣿⣿⣿⣿⣇⢕⢕⢱⣿⣿⣿⣿⣿⣿⣿⣿⣿⣿⣿⣿⣿⣿⣿⣿⣿⣿⣿⣿⣿⠀⠀⠀⠀⠀⠀⠀⠀⠀⠀⠀⠀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⠀⠀⠀⠀⠀⠀⠀⠀⠀⠀⠀⣿⣿⣿⣿⣿⣿⣿⣿⣿⣿⣿⣿⣿⣿⣿⣿⣿⣿⣿⣿⣿⡗⣿⣿⣿⣿⣿⣿⣿⣿⣿⣿⣿⡿⢕⢕⢾⣿⣿⣿⣿⣿⣿⣿⣿⣿⣿⣿⣿⣿⣿⣿⣿⣿⣿⣿⣿⣿⠀⠀⠀⠀⠀⠀⠀⠀⠀⠀⠀⠀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⠀⠀⠀⠀⠀⠀⠀⠀⠀⠀⠀⣿⣿⣿⣿⣿⣿⣿⣿⣿⣿⣿⣿⣿⣿⣿⣿⣿⣿⣿⣿⣿⣏⣿⣿⣿⣿⣿⣿⣿⣿⣿⣿⡿⢕⢑⠀⢸⣿⣿⣿⣿⣿⣿⣿⣿⣿⣿⣿⣿⣿⣿⣿⣿⣿⣿⣿⣿⣿⠀⠀⠀⠀⠀⠀⠀⠀⠀⠀⠀⠀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⠀⠀⠀⠀⠀⠀⠀⠀⠀⠀⠀⣿⣿⣿⣿⣿⣿⣿⣿⣿⣿⣿⣿⣿⣿⣿⣿⣿⣿⣿⣿⣿⣯⣿⣿⣿⣿⣿⣿⣿⣿⣿⣿⢇⠀⠄⠀⢸⣿⣿⣿⣿⣿⣿⣿⣿⣿⣿⣿⣿⣿⣿⣿⣿⣿⣿⣿⣿⣿⠀⠀⠀⠀⠀⠀⠀⠀⠀⠀⠀⠀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⠀⠀⠀⠀⠀⠀⠀⠀⠀⠀⠀⣿⣿⣿⣿⣿⣿⣿⣿⣿⣿⣿⣿⣿⣿⣿⣿⣿⣿⣿⣿⣿⣯⣿⣿⣿⣿⣿⣿⣿⣿⣿⣿⠀⠀⠄⠤⢸⣿⣿⣿⣿⣿⣿⣿⣿⣿⣿⣿⣿⣿⣿⣿⣿⣿⣿⣿⣿⣿⠀⠀⠀⠀⠀⠀⠀⠀⠀⠀⠀⠀</a:t>
            </a:r>
            <a:br/>
            <a:r>
              <a:t>⠀⠀⠀⠀⠀⠀⠀⠀⠀⠀⠀⣿⣿⣿⣿⣿⣿⣯⣿⣿⣯⣽⣽⣽⣽⣿⣿⣿⢿⢿⢿⢟⢕⢽⣿⣿⣿⣿⣿⣿⣿⣿⡏⠀⠀⠀⠀⠕⣿⣿⣿⣿⣿⡿⢿⣿⣿⣿⣿⣿⢟⢏⢽⣿⣿⣿⣿⣿⣿⠀⠀⠀⠀⠀⠀⠀⠀⠀⠀⠀⠀</a:t>
            </a:r>
            <a:br/>
            <a:r>
              <a:t>⠀⠀⠀⠀⠀⠀⠀⠀⠀⠀⠀⣿⣿⣿⣿⣿⣿⣿⣿⣿⣿⣿⣿⣿⣿⣿⣿⣿⡿⢿⠷⠷⢾⡿⣿⣿⣿⣿⣹⡟⣽⣿⠇⠀⠀⠀⠀⠀⣿⣿⣿⣿⣿⣧⢝⢝⢟⢟⢝⢝⣿⣷⣷⣯⣿⣿⣟⢻⢟⠀⠀⠀⠀⠀⠀⠀⠀⠀⠀⠀⠀</a:t>
            </a:r>
            <a:br/>
            <a:r>
              <a:t>⠀⠀⠀⠀⠀⠀⠀⠀⠀⠀⠀⢟⢟⢛⢟⢝⢝⢝⢍⢝⢝⣝⣱⣵⢴⣴⣵⣵⣷⢵⣵⣷⡕⢕⢜⢝⣕⢕⡕⢱⣿⡟⠀⠀⠀⠀⠀⠀⣿⣿⣿⣿⣿⣿⣿⢗⣕⢕⢕⢕⢸⣹⣿⢿⢿⣿⢝⢟⢗⠀⠀⠀⠀⠀⠀⠀⠀⠀⠀⠀⠀</a:t>
            </a:r>
            <a:br/>
            <a:r>
              <a:t>⠀⠀⠀⠀⠀⠀⠀⠀⠀⠀⠀⢕⢕⢕⢕⢕⢕⢕⢱⢷⢿⢿⢟⢿⢻⢿⢿⢿⢿⢟⢟⢝⢕⢕⢝⢝⢟⢻⢻⢿⣿⠇⠀⠀⠀⠀⠀⠀⢿⣿⣿⣿⣿⣿⣿⣿⣿⣿⣿⣿⣿⣿⣿⣷⣾⣿⣿⣿⣿⠀⠀⠀⠀⠀⠀⠀⠀⠀⠀⠀⠀</a:t>
            </a:r>
            <a:br/>
            <a:r>
              <a:t>⠀⠀⠀⠀⠀⠀⠀⠀⠀⠀⠀⢕⢕⢕⢕⢕⢕⢕⣜⡇⡇⢇⢕⢕⢕⢕⢗⢕⢕⢕⢝⢕⢕⢕⢕⢕⢕⢕⢕⣼⣿⠀⠀⢄⢄⢄⡴⠀⢸⣿⣿⣿⣿⣿⣿⣿⣿⣿⣿⣿⣿⣿⣿⣿⣿⣿⣿⣿⣿⠀⠀⠀⠀⠀⠀⠀⠀⠀⠀⠀⠀</a:t>
            </a:r>
            <a:br/>
            <a:r>
              <a:t>⠀⠀⠀⠀⠀⠀⠀⠀⠀⠀⠀⢕⢕⢕⢕⢕⢕⢕⢜⢟⢕⢕⢕⢕⢕⢕⢕⢕⢕⢕⢕⢕⡕⢕⣕⢕⢕⢕⢱⣿⡏⠀⢕⣇⡕⢸⢕⡄⢸⣿⣿⣿⣿⣿⣿⣿⣿⡻⢿⢿⣿⣿⣿⣿⣿⣿⣿⣿⣿⠀⠀⠀⠀⠀⠀⠀⠀⠀⠀⠀⠀</a:t>
            </a:r>
            <a:br/>
            <a:r>
              <a:t>⠀⠀⠀⠀⠀⠀⠀⠀⠀⠀⠀⠑⠑⠑⠑⠑⠑⠑⠑⠑⠑⠑⠑⠑⠑⠑⠑⠑⠑⠙⠙⠑⠑⠑⠑⠑⠑⠑⠘⠛⠃⠀⠘⠛⠁⠛⠛⠓⠘⠛⠛⠛⠛⠛⠛⠛⠛⠃⠑⠑⠑⠘⠙⠛⠛⠛⠛⠛⠛⠀⠀⠀⠀⠀⠀⠀⠀⠀⠀⠀⠀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⠀⠀⠀⠀⠀⠀⠀⠀⠀⠀⠀⣼⣿⣿⣿⣿⣻⣿⣿⣿⣿⣿⣿⣿⣿⣿⣿⣿⣿⣿⣿⣿⣾⣿⣿⣿⣿⣿⣿⣿⣿⢿⣿⣿⣿⣿⣿⣿⣿⣿⣿⣿⣿⣿⣿⣿⣿⣿⣿⣿⣿⣿⣿⣿⣿⣿⣿⣿⣿⠀⠀⠀⠀⠀⠀⠀⠀⠀⠀⠀⠀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⠀⠀⠀⠀⠀⠀⠀⠀⠀⠀⠀⣿⣿⣿⣿⣿⣿⣿⣿⣿⣿⣿⣿⣿⣿⣿⣿⣿⣮⣿⣯⣿⣿⣿⣿⣿⡿⣿⣿⣷⣿⣿⣿⣿⣿⣿⣿⣿⣿⣿⣿⣿⣿⣿⣿⣿⣿⣿⣿⣿⣿⣿⣿⣿⣿⣿⣿⣿⣿⠀⠀⠀⠀⠀⠀⠀⠀⠀⠀⠀⠀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⠀⠀⠀⠀⠀⠀⠀⠀⠀⠀⠀⣿⣿⣿⣿⣿⣿⣿⣿⣿⣿⣿⣿⢿⣿⢟⢟⢿⣿⣿⣿⣿⣿⣿⣿⣿⣿⣿⣿⣿⣿⣿⣿⣿⣿⣿⣿⣿⣿⣿⣿⣿⣿⣿⣿⣿⣿⣿⣿⣿⣿⣿⣿⣿⣿⣿⣿⣿⣿⠀⠀⠀⠀⠀⠀⠀⠀⠀⠀⠀⠀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⠀⠀⠀⠀⠀⠀⠀⠀⠀⠀⠀⣿⣿⣿⣿⣿⣿⣿⣿⣿⣟⣗⢝⠜⠞⠗⢮⣧⣕⢝⢻⣿⣿⣿⣿⣿⣟⣿⣿⣿⣿⣿⣿⣿⣿⣿⣿⣿⣿⣿⣿⣿⣿⢿⣿⣿⣿⣿⣿⣿⣿⣿⣿⣿⣿⣿⣿⣿⣿⠀⠀⠀⠀⠀⠀⠀⠀⠀⠀⠀⠀</a:t>
            </a:r>
            <a:br/>
            <a:r>
              <a:t>⠀⠀⠀⠀⠀⠀⠀⠀⠀⠀⠀⣿⣿⣿⣿⣿⣿⣿⢫⢜⢽⢝⢝⢝⢝⢝⢕⢕⢜⢿⣗⢝⣿⣿⣿⣿⣿⣿⣿⣿⣿⣿⣿⣿⡿⣻⢽⣿⣿⠋⠕⢵⣑⢕⢕⢝⢿⣿⣿⣿⣿⣿⣿⣿⣿⣿⣿⣿⣿⠀⠀⠀⠀⠀⠀⠀⠀⠀⠀⠀⠀</a:t>
            </a:r>
            <a:br/>
            <a:r>
              <a:t>⠀⠀⠀⠀⠀⠀⠀⠀⠀⠀⠀⣿⣿⣿⣿⣿⣿⣷⣷⣧⣵⣵⣕⣕⡕⣕⡕⢕⢕⢕⢝⣿⣞⣿⣿⣿⣿⣿⣿⣿⣿⣿⣿⣿⣯⣾⣾⣿⣾⢔⢄⢐⢜⢿⣧⣷⣼⣿⣿⣿⣿⣿⣿⣿⣿⣿⣿⣿⣿⠀⠀⠀⠀⠀⠀⠀⠀⠀⠀⠀⠀</a:t>
            </a:r>
            <a:br/>
            <a:r>
              <a:t>⠀⠀⠀⠀⠀⠀⠀⠀⠀⠀⠀⣿⣿⣿⣿⣿⣿⣿⣿⣿⣿⣿⣿⣿⣿⣿⣿⣷⣾⣷⣿⣿⣯⢻⣿⣿⣿⣿⣿⣿⣿⣿⣿⣿⣿⣿⣿⣿⣿⢕⢕⢕⢕⢜⣿⣿⣿⣿⣿⣿⣿⣿⣿⣿⣿⣿⣿⣿⢇⠀⠀⠀⠀⠀⠀⠀⠀⠀⠀⠀⠀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⠀⠀⠀⠀⠀⠀⠀⠀⠀⠀⠀⣿⣿⣿⣿⣿⣿⣿⣿⣿⣿⣿⣿⣿⣿⣿⣿⣿⣿⣿⣿⣿⣿⣿⣿⣿⣿⣿⣿⣿⣿⣿⣿⣿⣿⣿⣿⣿⠷⣧⣵⣵⣵⣷⣾⣿⣿⣿⣿⣿⣿⣿⣿⣿⣿⣿⣿⣿⢱⠀⠀⠀⠀⠀⠀⠀⠀⠀⠀⠀⠀</a:t>
            </a:r>
            <a:br/>
            <a:r>
              <a:t>⠀⠀⠀⠀⠀⠀⠀⠀⠀⠀⠀⣾⣿⣿⣿⣿⣿⣿⣿⣿⣿⣿⣿⣿⣿⣿⣿⣿⣿⣿⣿⣿⣿⣼⣿⣿⣿⣿⣿⣿⣿⣿⣿⣿⣿⢝⢝⢕⢱⣿⣿⣿⣿⣿⣿⣿⣿⣿⣿⣿⣿⣿⣿⣿⣿⣿⣿⣿⣼⠀⠀⠀⠀⠀⠀⠀⠀⠀⠀⠀⠀</a:t>
            </a:r>
            <a:br/>
            <a:r>
              <a:t>⠀⠀⠀⠀⠀⠀⠀⠀⠀⠀⠀⣿⢿⡿⢿⣿⣿⣿⣿⣿⣿⣿⣿⣿⣿⣿⣿⣿⣿⣿⣿⣿⡿⣿⣿⣿⣿⣿⣿⣿⣿⣿⣿⣿⣿⣇⢇⢕⣿⣿⣿⣿⣿⣿⣿⣿⣿⣿⣿⣿⣿⣿⣿⣿⣿⣿⣿⣿⢹⠀⠀⠀⠀⠀⠀⠀⠀⠀⠀⠀⠀</a:t>
            </a:r>
            <a:br/>
            <a:r>
              <a:t>⠀⠀⠀⠀⠀⠀⠀⠀⠀⠀⠀⣿⣿⣿⣿⣿⣿⣿⣿⣿⣿⣿⣿⣿⣿⣿⣿⣿⣿⣿⣿⣿⣏⣿⣿⣿⣿⣿⣿⣿⣿⣿⣿⣿⡿⢏⢕⢸⣿⣿⣿⣿⣿⣿⣿⣿⣿⣿⣿⣿⣿⣿⣿⣿⣿⣿⣿⣿⢸⠀⠀⠀⠀⠀⠀⠀⠀⠀⠀⠀⠀</a:t>
            </a:r>
            <a:br/>
            <a:r>
              <a:t>⠀⠀⠀⠀⠀⠀⠀⠀⠀⠀⠀⣿⣿⡿⣿⣿⣿⣿⣿⣿⣿⣿⣿⣿⣿⣿⣿⣿⣿⣿⣿⣿⡇⣿⣿⣿⣿⣿⣿⣿⣿⣿⣿⡿⠑⠕⠔⢕⣿⣿⣿⣿⣿⣿⣿⣿⣿⣿⣿⣿⣿⣿⣿⣿⣿⣿⣿⣿⣿⠀⠀⠀⠀⠀⠀⠀⠀⠀⠀⠀⠀</a:t>
            </a:r>
            <a:br/>
            <a:r>
              <a:t>⠀⠀⠀⠀⠀⠀⠀⠀⠀⠀⠀⣾⣯⣿⣿⣿⣿⣿⣿⣿⣿⣿⣿⣿⣿⣿⣿⣿⣿⣿⣿⣿⣇⣿⣿⣿⣿⣿⣿⣿⣿⣿⣿⢇⠀⠀⢀⢐⣿⣿⣿⣿⣿⣿⣿⣿⣿⣿⣿⣿⣿⣿⣿⣿⣿⣿⣿⣿⣿⠀⠀⠀⠀⠀⠀⠀⠀⠀⠀⠀⠀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⠀⠀⠀⠀⠀⠀⠀⠀⠀⠀⠀⣿⣿⣿⣿⣿⣿⣿⣿⣿⣿⣿⣿⣿⣿⣿⣿⣿⣿⣿⣿⣿⡧⣿⣿⣿⣿⣿⣿⣿⣿⣿⢿⠀⠀⠁⠉⠁⣿⣿⣿⣿⣿⣿⣿⣿⣏⣝⣿⣿⣿⣿⣿⣿⣿⣿⣿⣿⣿⠀⠀⠀⠀⠀⠀⠀⠀⠀⠀⠀⠀</a:t>
            </a:r>
            <a:br/>
            <a:r>
              <a:t>⠀⠀⠀⠀⠀⠀⠀⠀⠀⠀⠀⣿⣿⣿⣿⣿⣿⣽⣿⣯⣿⣯⣽⣽⣿⣿⣿⡿⢿⢿⢿⢏⢕⣿⣿⣿⣿⣿⣿⣿⣿⣿⡏⠀⠀⠀⠀⠀⣿⣿⣿⣿⣿⢟⢟⢛⢟⢏⢝⢝⢝⢹⣝⣿⣷⣾⣿⣿⣿⠀⠀⠀⠀⠀⠀⠀⠀⠀⠀⠀⠀</a:t>
            </a:r>
            <a:br/>
            <a:r>
              <a:t>⠀⠀⠀⠀⠀⠀⠀⠀⠀⠀⠀⣿⣿⣿⣿⣿⣿⣿⣿⣿⣿⣿⣿⣿⣿⣿⢿⢿⠿⠿⠷⠟⠟⠟⠙⢙⠑⢑⢅⢁⢹⣿⠇⠀⠀⠀⠀⠀⣿⣿⣿⣿⣿⣏⡏⢕⢕⢕⢜⢻⣿⣿⣷⣯⣧⣽⣟⢟⢻⠀⠀⠀⠀⠀⠀⠀⠀⠀⠀⠀⠀</a:t>
            </a:r>
            <a:br/>
            <a:r>
              <a:t>⠀⠀⠀⠀⠀⠀⠀⠀⠀⠀⠀⠛⢛⢋⢙⢝⢝⢍⢍⢝⢝⣱⣵⢴⣴⣵⣵⣵⣷⣱⣷⣷⢕⢕⣕⣕⣕⣕⣕⣕⣿⡟⠀⠀⠀⠀⠀⠀⣿⣿⣿⣿⣿⣿⣿⡧⢕⣕⢕⣕⣵⣟⡻⢿⢽⢝⢝⣕⢕⠀⠀⠀⠀⠀⠀⠀⠀⠀⠀⠀⠀</a:t>
            </a:r>
            <a:br/>
            <a:r>
              <a:t>⠀⠀⠀⠀⠀⠀⠀⠀⠀⠀⠀⠕⢕⢔⢕⢕⢕⢕⢱⢷⢿⢵⢟⢗⢜⢟⢟⢟⢝⢏⡝⢝⢕⢕⢜⢝⢟⢟⢿⢿⣿⢇⠀⠀⠀⠀⢄⢀⣿⣿⣿⣿⣿⣿⣿⣿⣿⣿⣿⣿⣿⣿⣿⣿⣿⣿⣿⣿⣿⠀⠀⠀⠀⠀⠀⠀⠀⠀⠀⠀⠀</a:t>
            </a:r>
            <a:br/>
            <a:r>
              <a:t>⠀⠀⠀⠀⠀⠀⠀⠀⠀⠀⠀⢄⢁⢑⢕⢕⢕⢕⣱⣕⣕⢝⢕⢕⢕⢕⢕⢕⢕⢕⢕⢕⢕⢕⢕⢕⢕⢕⢕⢕⣿⠁⢄⢔⠀⠀⣾⢸⣿⣿⣿⣿⣿⣿⣿⣿⣿⣿⣿⣿⣿⣿⣿⣿⣿⣿⣿⣿⣿⠀⠀⠀⠀⠀⠀⠀⠀⠀⠀⠀⠀</a:t>
            </a:r>
            <a:br/>
            <a:r>
              <a:t>⠀⠀⠀⠀⠀⠀⠀⠀⠀⠀⠀⢕⢕⢕⢕⢕⢕⢕⢝⢟⢝⢇⢕⢕⢕⢕⢕⢕⢕⢕⣕⡵⢕⢕⢵⢕⢕⢕⢕⢸⡇⠀⢱⣷⠀⢜⣱⣿⣿⣿⣿⣿⣿⣿⣿⣿⣿⡝⢝⢻⢻⢿⣿⣿⣿⣿⣿⣿⣿⠀⠀⠀⠀⠀⠀⠀⠀⠀⠀⠀⠀</a:t>
            </a:r>
            <a:br/>
            <a:r>
              <a:t>⠀⠀⠀⠀⠀⠀⠀⠀⠀⠀⠀⠑⠑⠑⠑⠑⠑⠑⠑⠑⠑⠑⠑⠑⠑⠑⠑⠑⠑⠑⠑⠑⠑⠑⠑⠑⠑⠑⠑⠚⠑⠀⠙⠃⠐⠙⠙⠛⠛⠛⠛⠛⠛⠛⠛⠛⠛⠃⠑⠑⠑⠑⠑⠃⠋⠘⠙⠙⠛⠀⠀⠀⠀⠀⠀⠀⠀⠀⠀⠀⠀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⠀⠀⠀⠀⠀⠀⠀⠀⠀⠀⠀⣽⣿⣿⣿⣹⣿⣿⣿⣟⣿⣻⣿⣿⣯⣿⣿⣿⣿⣿⣿⣷⡼⢷⡽⣳⡻⣿⡟⣟⣻⣿⣿⣿⣿⣿⣿⣿⣿⣿⣿⣿⣿⣿⣿⣿⣿⣿⣿⣿⣿⣿⣿⣿⣿⣿⣿⣿⣿⠀⠀⠀⠀⠀⠀⠀⠀⠀⠀⠀⠀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⠀⠀⠀⠀⠀⠀⠀⠀⠀⠀⠀⣿⣿⣿⣿⣿⣿⣿⣿⣿⣿⣿⣿⣿⣿⣿⣾⣾⣿⣟⣽⣿⣿⣟⣿⢽⣟⣼⢿⣿⣿⣿⣿⣿⣿⣿⣿⣿⣿⣿⣿⣿⣿⣿⣿⣿⣿⣿⣿⣿⣿⣿⣿⣿⣿⣿⣿⣿⣿⠀⠀⠀⠀⠀⠀⠀⠀⠀⠀⠀⠀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⠀⠀⠀⠀⠀⠀⠀⠀⠀⠀⠀⣿⣿⣿⣿⣿⣿⣿⣿⣿⣿⣿⣿⣿⣿⣿⣿⣿⣿⣿⣿⣿⣿⣿⣿⣿⣾⣿⣷⣿⣷⣿⣯⣿⣿⣿⣻⣿⣿⣿⢿⣿⣿⣿⣿⣿⣿⣿⣿⣿⣿⣿⣿⣿⣿⣿⣿⣿⣿⠀⠀⠀⠀⠀⠀⠀⠀⠀⠀⠀⠀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⠀⠀⠀⠀⠀⠀⠀⠀⠀⠀⠀⣿⣿⣿⣿⣿⣿⣿⣿⣿⣿⣿⣿⡿⣿⢟⢿⢿⣿⣿⣿⣿⣿⣿⣿⣿⣿⣿⣿⣿⣿⣿⣿⣿⣿⣿⣿⣿⣿⣿⣿⣿⣿⣿⣿⣿⣿⣿⣿⣿⣿⣿⣿⣿⣿⣿⣿⣿⣿⠀⠀⠀⠀⠀⠀⠀⠀⠀⠀⠀⠀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⠀⠀⠀⠀⠀⠀⠀⠀⠀⠀⠀⣿⣿⣿⣿⣿⣿⣿⣿⣿⣟⡗⠏⠕⠗⢗⢿⣕⡸⢝⢿⣿⣿⣿⣿⣿⣿⣿⣿⣿⣿⣿⣿⣿⣿⣿⣿⣿⣿⣿⣿⣿⣿⣿⣿⣿⣿⣿⣿⣿⣿⣿⣿⣿⣿⣿⣿⣿⣿⠀⠀⠀⠀⠀⠀⠀⠀⠀⠀⠀⠀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⠀⠀⠀⠀⠀⠀⠀⠀⠀⠀⠀⣿⣿⣿⣿⣿⣿⣿⡏⢜⢝⢝⢝⢝⢝⢝⢕⢕⢝⢿⣵⡝⣿⣿⣿⣿⣿⣿⣿⣿⣿⣿⣿⣿⣟⡯⢟⣻⣿⢋⢱⢕⡕⢕⢜⢟⣿⣿⣿⣿⣿⣿⣿⣿⣿⣿⣿⣿⣿⠀⠀⠀⠀⠀⠀⠀⠀⠀⠀⠀⠀</a:t>
            </a:r>
            <a:br/>
            <a:r>
              <a:t>⠀⠀⠀⠀⠀⠀⠀⠀⠀⠀⠀⣿⣿⣿⣿⣿⣿⣷⣼⣧⣵⣵⣕⣕⢕⡕⢕⢕⢕⢕⢻⣷⡺⣿⣿⣿⣿⣿⣿⣿⣿⣿⣿⣿⣿⣿⣿⣿⣷⢕⢀⢄⢝⣷⣵⣵⣾⣿⣿⣿⣿⣿⣿⣿⣿⣿⣿⣿⣟⠀⠀⠀⠀⠀⠀⠀⠀⠀⠀⠀⠀</a:t>
            </a:r>
            <a:br/>
            <a:r>
              <a:t>⠀⠀⠀⠀⠀⠀⠀⠀⠀⠀⠀⣿⣿⣿⣿⣿⣿⣿⣿⣿⣿⣿⣿⣿⣿⣿⣿⣷⣾⣿⣾⣿⣧⣿⣿⣿⣿⣿⣿⣿⣿⣿⣿⣿⣿⣿⣿⣿⡿⢇⢕⢕⢕⢸⣿⣿⣿⣿⣿⣿⣿⣿⣿⣿⣿⣿⣿⡏⢜⠀⠀⠀⠀⠀⠀⠀⠀⠀⠀⠀⠀</a:t>
            </a:r>
            <a:br/>
            <a:r>
              <a:t>⠀⠀⠀⠀⠀⠀⠀⠀⠀⠀⠀⣿⣿⣿⣿⣿⣿⣿⣿⣿⣿⣿⣿⣿⣿⣿⣿⣿⣿⣿⣿⣿⣯⣿⣿⣿⣿⣿⣿⣿⣿⣿⣿⣿⣿⣿⣿⡿⠛⣷⣵⣵⣧⣾⣿⣿⣿⣿⣿⣿⣿⣿⣿⣿⣿⣿⣿⡗⣿⠀⠀⠀⠀⠀⠀⠀⠀⠀⠀⠀⠀</a:t>
            </a:r>
            <a:br/>
            <a:r>
              <a:t>⠀⠀⠀⠀⠀⠀⠀⠀⠀⠀⠀⣿⣿⣿⣿⣿⣿⣿⣿⣿⣿⣿⣿⣿⣿⣿⣿⣿⣿⣿⣿⣿⣿⣿⣿⣿⣿⣿⣿⣿⣿⣿⣿⣿⣿⡕⢕⢕⣸⣿⣿⣿⣿⣿⣿⣿⣿⣿⣿⣿⣿⣿⣿⣿⣿⣿⣿⣧⣿⠀⠀⠀⠀⠀⠀⠀⠀⠀⠀⠀⠀</a:t>
            </a:r>
            <a:br/>
            <a:r>
              <a:t>⠀⠀⠀⠀⠀⠀⠀⠀⠀⠀⠀⡿⢿⡿⢿⣿⣿⣿⣿⣿⣿⣿⣿⣿⣿⣿⣿⣿⣿⣿⣿⣿⢿⣿⣿⣿⣿⣿⣿⣿⣿⣿⣿⣿⣿⡿⢕⢱⣿⣿⣿⣿⣿⣿⣿⣿⣿⣿⣿⣿⣿⣿⣿⣿⣿⣿⣿⡏⣿⠀⠀⠀⠀⠀⠀⠀⠀⠀⠀⠀⠀</a:t>
            </a:r>
            <a:br/>
            <a:r>
              <a:t>⠀⠀⠀⠀⠀⠀⠀⠀⠀⠀⠀⣿⣿⣿⣿⣿⣿⣿⣿⣿⣿⣿⣿⣿⣿⣿⣿⣿⣿⣿⣿⣿⢿⣿⣿⣿⣿⣿⣿⣿⣿⣿⣿⣿⢟⢕⢕⢸⣿⣿⣿⣿⣿⣿⣿⣿⣿⣿⣿⣿⣿⣿⣿⣿⣿⣿⣿⡇⢻⠀⠀⠀⠀⠀⠀⠀⠀⠀⠀⠀⠀</a:t>
            </a:r>
            <a:br/>
            <a:r>
              <a:t>⠀⠀⠀⠀⠀⠀⠀⠀⠀⠀⠀⣿⣿⣿⣿⣿⣿⣿⣿⣿⣿⣿⣿⣿⣿⣿⣿⣿⣿⣿⣿⣿⢿⣿⣿⣿⣿⣿⣿⣿⣿⣿⣿⡏⠁⠕⠔⢕⣿⣿⣿⣿⣿⣿⣿⣿⣿⣿⣿⣿⣿⣿⣿⣿⣿⣿⣿⣿⣿⠀⠀⠀⠀⠀⠀⠀⠀⠀⠀⠀⠀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⠀⠀⠀⠀⠀⠀⠀⠀⠀⠀⠀⣿⣿⣿⣿⣿⣿⣿⣿⣿⣿⣿⣿⣿⣿⣿⣿⣿⣿⣿⣿⣿⢿⣿⣿⣿⣿⣿⣿⣿⣿⣿⣿⣿⠕⠁⠀⠑⣿⣿⣿⣿⣿⣿⣿⣿⣿⣿⣿⣿⣿⣿⣿⣿⣿⣿⣿⣿⣿⠀⠀⠀⠀⠀⠀⠀⠀⠀⠀⠀⠀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⠀⠀⠀⠀⠀⠀⠀⠀⠀⠀⠀⣿⣿⣿⣿⣿⣿⣿⣿⣿⣿⣿⣿⣿⣿⣿⣿⣿⣿⣿⣿⣿⢽⣿⣿⣿⣿⣿⣿⣿⣿⣹⣿⠋⠀⠀⠀⠀⣿⣿⣿⣿⣿⣟⣝⣜⣝⣹⣿⣿⣿⣿⣿⣿⣿⣿⣿⣿⡿⠀⠀⠀⠀⠀⠀⠀⠀⠀⠀⠀⠀</a:t>
            </a:r>
            <a:br/>
            <a:r>
              <a:t>⠀⠀⠀⠀⠀⠀⠀⠀⠀⠀⠀⣿⣿⣿⣿⣿⣿⣿⣿⣿⣽⣽⣽⣽⣿⣿⣿⣿⢿⢿⢿⢝⢜⣿⣿⣿⣿⣿⣿⢿⢿⣿⡏⠀⠀⠀⠀⠀⣿⣿⣿⣿⣿⢟⢟⢟⢟⢝⢝⢝⢝⢽⣾⣿⣿⣿⣿⣿⣿⠀⠀⠀⠀⠀⠀⠀⠀⠀⠀⠀⠀</a:t>
            </a:r>
            <a:br/>
            <a:r>
              <a:t>⠀⠀⠀⠀⠀⠀⠀⠀⠀⠀⠀⣿⣿⣿⣿⣿⣿⣿⣿⣿⣿⣿⣿⣿⣿⡿⢿⠿⠿⠿⠟⠟⠟⢋⢙⢑⢑⢁⢅⢁⢹⣿⠑⠀⠀⠀⠀⠀⣿⣿⣿⣿⣿⣿⢕⢕⢕⢕⢜⢿⣿⣷⣷⣮⣾⣽⣟⢗⢞⠀⠀⠀⠀⠀⠀⠀⠀⠀⠀⠀⠀</a:t>
            </a:r>
            <a:br/>
            <a:r>
              <a:t>⠀⠀⠀⠀⠀⠀⠀⠀⠀⠀⠀⠛⢛⢙⢝⢝⢝⢍⢍⢕⢕⣱⣵⡴⣵⣵⣵⣵⣷⡳⣷⣷⢕⢕⣕⣕⣵⣕⣵⣵⣿⡟⠀⠀⠀⠀⠀⠀⣿⣿⣿⣿⣿⣿⣯⣕⣕⣕⣕⣵⣵⣏⡟⣞⣇⡕⢕⣕⢕⠀⠀⠀⠀⠀⠀⠀⠀⠀⠀⠀⠀</a:t>
            </a:r>
            <a:br/>
            <a:r>
              <a:t>⠀⠀⠀⠀⠀⠀⠀⠀⠀⠀⠀⠕⢑⢕⢕⢕⢕⢕⢱⢼⢿⢏⢹⢝⢜⢟⢻⢏⢝⢱⡝⢕⢕⢕⢜⢝⢟⢟⢻⢿⣿⡇⠀⠀⠀⠀⢀⢱⣿⣿⣿⣿⣿⣿⣿⣿⣿⣿⣿⣿⣿⣿⣿⣿⣿⣿⣿⣿⣿⠀⠀⠀⠀⠀⠀⠀⠀⠀⠀⠀⠀</a:t>
            </a:r>
            <a:br/>
            <a:r>
              <a:t>⠀⠀⠀⠀⠀⠀⠀⠀⠀⠀⠀⢄⢁⢕⢕⢕⢕⢕⣱⣵⢕⢕⢕⢕⢕⢕⢕⢕⢕⢕⢕⢕⢕⢕⢕⢕⢕⢕⢕⢕⡿⠀⢔⢕⠀⠀⢜⣸⣿⣿⣿⣿⣿⣿⣿⣿⣿⣿⣿⣿⣿⣿⣿⣿⣿⣿⣿⣿⣿⠀⠀⠀⠀⠀⠀⠀⠀⠀⠀⠀⠀</a:t>
            </a:r>
            <a:br/>
            <a:r>
              <a:t>⠀⠀⠀⠀⠀⠀⠀⠀⠀⠀⠀⢕⢕⢕⢕⢕⢕⢕⢝⢟⢝⢕⢜⢕⢕⢕⢕⢕⢕⢕⣕⡵⢕⢱⢵⢕⢕⢕⢕⢸⡇⠀⢱⡞⠀⢄⢸⢿⣿⣿⣿⣿⣿⣿⣿⣿⣯⢝⢝⢟⢟⢿⢿⣿⣿⣿⣿⣿⣿⠀⠀⠀⠀⠀⠀⠀⠀⠀⠀⠀⠀</a:t>
            </a:r>
            <a:br/>
            <a:r>
              <a:t>⠀⠀⠀⠀⠀⠀⠀⠀⠀⠀⠀⠑⠓⠑⠑⠑⠑⠑⠑⠑⠑⠑⠑⠑⠑⠑⠑⠑⠑⠑⠑⠑⠑⠑⠑⠑⠑⠑⠑⠛⠃⠀⠃⠑⠀⠑⠑⠛⠛⠛⠛⠛⠛⠛⠛⠛⠛⠃⠑⠑⠑⠑⠘⠙⠑⠑⠘⠙⠙⠀⠀⠀⠀⠀⠀⠀⠀⠀⠀⠀⠀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⠀⠀⠀⠀⠀⠀⠀⠀⠀⠀⠀⣽⣽⣿⣿⣽⣿⣿⣿⣟⣿⣿⢿⣿⣿⣿⣿⣿⣿⣿⣿⣿⡿⣿⣿⣿⣿⣿⣿⣿⣿⣿⣿⣿⣿⣿⣿⣿⣿⣿⣿⣿⣿⣿⣿⣿⣿⣿⣿⣿⣿⣿⣿⣿⣿⣿⣿⣿⣿⠀⠀⠀⠀⠀⠀⠀⠀⠀⠀⠀⠀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⠀⠀⠀⠀⠀⠀⠀⠀⠀⠀⠀⣿⣿⣿⣿⣿⣿⣿⣿⣿⣿⣿⣿⣿⣷⣿⣿⣿⣽⣿⣿⣿⣿⣯⣿⣿⣿⣿⣿⣿⣿⣿⣿⣿⣿⣿⣿⣿⣿⣿⣿⣿⣿⣿⣿⣿⣿⣿⣿⣿⣿⣿⣿⣿⣿⣿⣿⣿⣿⠀⠀⠀⠀⠀⠀⠀⠀⠀⠀⠀⠀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⠀⠀⠀⠀⠀⠀⠀⠀⠀⠀⠀⣿⣿⣿⣿⣿⣿⣿⣿⣿⣿⣿⣿⢿⢿⡟⢿⢿⣿⣿⣿⣿⣿⣿⣿⣿⣿⣿⣿⣿⣿⣿⣿⣿⣿⣿⣿⣿⣿⣿⣿⣿⣿⣿⣿⣿⣿⣿⣿⣿⣿⣿⣿⣿⣿⣿⣿⣿⣿⠀⠀⠀⠀⠀⠀⠀⠀⠀⠀⠀⠀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⠀⠀⠀⠀⠀⠀⠀⠀⠀⠀⠀⣿⣿⣿⣿⣿⣿⣿⣿⣿⡟⠗⠏⠜⢗⢣⢧⣕⡜⢟⢿⣿⣿⣿⣿⣿⣻⣿⣿⣿⣿⣿⣿⣿⣿⣿⣿⣿⣿⣿⣿⣿⣿⣿⣿⣿⣿⣿⣿⣿⣿⣿⣿⣿⣿⣿⣿⣿⣿⠀⠀⠀⠀⠀⠀⠀⠀⠀⠀⠀⠀</a:t>
            </a:r>
            <a:br/>
            <a:r>
              <a:t>⠀⠀⠀⠀⠀⠀⠀⠀⠀⠀⠀⣿⣿⣿⣿⣿⣿⣿⢻⢝⢝⢝⢝⢝⢝⢝⢕⢜⢝⢷⣎⢻⣿⣿⣿⣿⣿⣿⣿⣿⣿⣿⣿⣿⣿⢟⣳⣸⢻⢹⢵⣑⢕⢕⢝⢻⣿⣿⣿⣿⣿⣿⣿⣿⣿⣿⣿⣿⣿⠀⠀⠀⠀⠀⠀⠀⠀⠀⠀⠀⠀</a:t>
            </a:r>
            <a:br/>
            <a:r>
              <a:t>⠀⠀⠀⠀⠀⠀⠀⠀⠀⠀⠀⣿⣿⣿⣿⣿⣿⣷⣵⣵⣵⣵⣕⣱⣕⢕⢕⢕⢕⢜⢻⣯⢹⣿⣿⣿⣿⣿⣿⣿⣿⣿⣿⣿⣿⣿⣿⣿⣿⢔⢔⢜⢻⣧⣵⣷⣿⣿⣿⣿⣿⣿⣿⣿⣿⣿⣿⣿⡏⠀⠀⠀⠀⠀⠀⠀⠀⠀⠀⠀⠀</a:t>
            </a:r>
            <a:br/>
            <a:r>
              <a:t>⠀⠀⠀⠀⠀⠀⠀⠀⠀⠀⠀⣿⣿⣿⣿⣿⣿⣿⣿⣿⣿⣿⣿⣿⣿⣿⣿⣷⣾⣾⣾⣿⡟⣿⣿⣿⣿⣿⣿⣿⣿⣿⣿⣿⣿⣿⣿⣿⡿⢕⢕⢕⢕⢻⣿⣿⣿⣿⣿⣿⣿⣿⣿⣿⣿⣿⣿⢝⢻⠀⠀⠀⠀⠀⠀⠀⠀⠀⠀⠀⠀</a:t>
            </a:r>
            <a:br/>
            <a:r>
              <a:t>⠀⠀⠀⠀⠀⠀⠀⠀⠀⠀⠀⣿⣿⣿⣿⣿⣿⣿⣿⣿⣿⣿⣿⣿⣿⣿⣿⣿⣿⣿⣿⣿⣯⣿⣿⣿⣿⣿⣿⣿⣿⣿⣿⣿⣿⡿⢿⢟⢑⣷⣧⣵⣷⣼⣿⣿⣿⣿⣿⣿⣿⣿⣿⣿⣿⣿⡟⢸⣿⠀⠀⠀⠀⠀⠀⠀⠀⠀⠀⠀⠀</a:t>
            </a:r>
            <a:br/>
            <a:r>
              <a:t>⠀⠀⠀⠀⠀⠀⠀⠀⠀⠀⠀⣿⣿⣿⣿⣿⣿⣿⣿⣿⣿⣿⣿⣿⣿⣿⣿⣿⣿⣿⣿⣿⣯⣿⣿⣿⣿⣿⣿⣿⣿⣿⣿⣿⣿⣕⢕⢕⣼⣿⣿⣿⣿⣿⣿⣿⣿⣿⣿⣿⣿⣿⣿⣿⣿⣿⣿⣼⣿⠀⠀⠀⠀⠀⠀⠀⠀⠀⠀⠀⠀</a:t>
            </a:r>
            <a:br/>
            <a:r>
              <a:t>⠀⠀⠀⠀⠀⠀⠀⠀⠀⠀⠀⢿⢿⣿⢿⣿⣿⣿⣿⣿⣿⣿⣿⣿⣿⣿⣿⣿⣿⣿⣿⣿⢿⣿⣿⣿⣿⣿⣿⣿⣿⣿⣿⣿⣿⡟⢕⢸⣿⣿⣿⣿⣿⣿⣿⣿⣿⣿⣿⣿⣿⣿⣿⣿⣿⣿⣿⢸⣿⠀⠀⠀⠀⠀⠀⠀⠀⠀⠀⠀⠀</a:t>
            </a:r>
            <a:br/>
            <a:r>
              <a:t>⠀⠀⠀⠀⠀⠀⠀⠀⠀⠀⠀⣿⣿⣿⣿⣿⣿⣿⣿⣿⣿⣿⣿⣿⣿⣿⣿⣿⣿⣿⣿⣿⢻⣿⣿⣿⣿⣿⣿⣿⣿⣿⣿⣿⠏⢕⢕⢸⣿⣿⣿⣿⣿⣿⣿⣿⣿⣿⣿⣿⣿⣿⣿⣿⣿⣿⣿⢸⣿⠀⠀⠀⠀⠀⠀⠀⠀⠀⠀⠀⠀</a:t>
            </a:r>
            <a:br/>
            <a:r>
              <a:t>⠀⠀⠀⠀⠀⠀⠀⠀⠀⠀⠀⣿⣿⣿⣿⣿⣿⣿⣿⣿⣿⣿⣿⣿⣿⣿⣿⣿⣿⣿⣿⣿⢸⣿⣿⣿⣿⣿⣿⣿⣿⣿⣿⣷⣷⡷⠑⢸⣿⣿⣿⣿⣿⣿⣿⣿⣿⣿⣿⣿⣿⣿⣿⣿⣿⣿⣿⣿⣿⠀⠀⠀⠀⠀⠀⠀⠀⠀⠀⠀⠀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⠀⠀⠀⠀⠀⠀⠀⠀⠀⠀⠀⣿⣿⣿⣿⣿⣿⣿⣿⣿⣿⣿⣿⣿⣿⣿⣿⣿⣿⣿⣿⣿⢺⣿⣿⣿⣿⣿⣿⣿⣿⡟⣿⠿⠟⠁⠀⢸⣿⣿⣿⣿⣿⣿⣿⣿⣿⣿⣿⣿⣿⣿⣿⣿⣿⣿⣿⣟⣿⠀⠀⠀⠀⠀⠀⠀⠀⠀⠀⠀⠀</a:t>
            </a:r>
            <a:br/>
            <a:r>
              <a:t>⠀⠀⠀⠀⠀⠀⠀⠀⠀⠀⠀⣿⣿⣿⣿⣿⣿⣿⣿⣿⣿⣿⣿⣿⣿⣿⣿⣿⣿⣿⣿⣿⢻⣿⣿⣿⣿⣿⣿⣿⣿⣿⣿⠀⠀⠀⠀⢸⣿⣿⣿⣿⣯⡝⣕⣝⣝⣻⣿⣿⣿⣿⣿⣿⣿⣿⣿⣿⣿⠀⠀⠀⠀⠀⠀⠀⠀⠀⠀⠀⠀</a:t>
            </a:r>
            <a:br/>
            <a:r>
              <a:t>⠀⠀⠀⠀⠀⠀⠀⠀⠀⠀⠀⣿⣿⣿⣿⣿⣿⣿⣿⣯⣽⣯⣽⣯⣿⣿⣿⣿⢿⢿⢿⢝⢜⣿⣿⣿⡿⣿⡿⢿⢿⣿⡟⠀⠀⠀⠀⢸⣿⣿⣿⣿⣿⣝⢝⢝⢍⢅⢝⢝⢱⢵⢾⢿⣿⣿⣿⣿⣻⠀⠀⠀⠀⠀⠀⠀⠀⠀⠀⠀⠀</a:t>
            </a:r>
            <a:br/>
            <a:r>
              <a:t>⠀⠀⠀⠀⠀⠀⠀⠀⠀⠀⠀⣿⣿⣿⣿⣿⣿⣿⣿⣿⣿⣿⣿⣿⣿⢾⢿⠿⠿⠟⠟⠛⠋⢙⢙⢑⢐⢁⢅⢅⢸⣿⢑⠀⠀⠀⠀⠕⣿⣿⣿⣿⣿⣟⡕⢕⢕⢕⢹⣿⣿⣷⣷⣿⣿⣏⡟⢟⢞⠀⠀⠀⠀⠀⠀⠀⠀⠀⠀⠀⠀</a:t>
            </a:r>
            <a:br/>
            <a:r>
              <a:t>⠀⠀⠀⠀⠀⠀⠀⠀⠀⠀⠀⠛⢋⢙⢝⢝⢍⢍⢝⢕⢕⣴⣴⣕⢕⣵⣵⣷⣵⣗⣷⣧⢕⣱⣵⣵⣕⣵⣵⣵⣾⡿⠀⠀⠀⠀⠀⢱⣿⣿⣿⣿⣿⣿⣯⣕⣕⣕⣕⣵⣼⣝⣟⣕⣗⣵⣼⣕⢕⠀⠀⠀⠀⠀⠀⠀⠀⠀⠀⠀⠀</a:t>
            </a:r>
            <a:br/>
            <a:r>
              <a:t>⠀⠀⠀⠀⠀⠀⠀⠀⠀⠀⠀⠕⢑⢕⢕⢕⢕⢕⢱⢗⢟⡇⢻⢝⢝⢝⢟⢏⢝⢹⡽⢕⢕⢕⢜⢝⢝⢟⢟⢟⣿⡇⠀⠀⠀⠀⠀⢸⣿⣿⣿⣿⣿⣿⣿⣿⣿⣿⣿⣿⣿⣿⣿⣿⣿⣿⣿⣿⣿⠀⠀⠀⠀⠀⠀⠀⠀⠀⠀⠀⠀</a:t>
            </a:r>
            <a:br/>
            <a:r>
              <a:t>⠀⠀⠀⠀⠀⠀⠀⠀⠀⠀⠀⢄⢕⢕⢕⢕⢕⢕⣱⣷⣜⢕⢕⢕⢕⢕⢕⢕⢕⢕⢕⢕⢕⢕⢕⢕⢕⢕⢕⢱⣿⠀⢄⡕⠀⢀⠄⣾⣿⣿⣿⣿⣿⣿⣿⣿⣿⣿⣿⣿⣿⣿⣿⣿⣿⣿⣿⣿⣿⠀⠀⠀⠀⠀⠀⠀⠀⠀⠀⠀⠀</a:t>
            </a:r>
            <a:br/>
            <a:r>
              <a:t>⠀⠀⠀⠀⠀⠀⠀⠀⠀⠀⠀⢕⢕⢕⢕⢕⢕⢕⢜⢟⢝⢕⢕⢕⢕⢕⢕⢕⢕⢕⢵⢕⢇⢕⢗⢕⢕⢕⢕⣼⡇⠀⢕⠇⠀⡕⢕⣿⣿⣿⣿⣿⣿⣿⣿⣿⡇⢕⢜⢝⢏⢟⣿⡿⢿⢿⢿⣿⣿⠀⠀⠀⠀⠀⠀⠀⠀⠀⠀⠀⠀</a:t>
            </a:r>
            <a:br/>
            <a:r>
              <a:t>⠀⠀⠀⠀⠀⠀⠀⠀⠀⠀⠀⠓⠛⠓⠑⠑⠑⠑⠑⠑⠑⠑⠑⠑⠑⠑⠑⠑⠑⠑⠑⠑⠑⠑⠑⠑⠑⠑⠑⠛⠃⠀⠋⠀⠀⠑⠑⠛⠛⠛⠛⠛⠛⠛⠛⠛⠓⠑⠑⠑⠑⠑⠑⠑⠑⠑⠑⠑⠑⠀⠀⠀⠀⠀⠀⠀⠀⠀⠀⠀⠀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⠀⠀⠀⠀⠀⠀⠀⠀⠀⠀⠀⣿⣷⣿⣿⣽⣿⣿⣿⣿⣿⣿⣿⣿⣿⣿⣿⣿⣿⣿⣿⣿⣿⣿⣿⣿⣿⣿⣿⣿⣿⣿⣿⣿⣿⣿⣿⣿⣿⣿⣿⣿⣿⣿⣿⣿⣿⣿⣿⣿⣿⣿⣿⣿⣿⣿⣿⣿⣿⠀⠀⠀⠀⠀⠀⠀⠀⠀⠀⠀⠀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⠀⠀⠀⠀⠀⠀⠀⠀⠀⠀⠀⣿⣿⣿⣿⣿⣿⣿⣿⣿⣿⣿⡿⡿⢿⢿⢿⣿⣿⣿⣿⣿⣿⣿⣿⣿⣿⣿⣿⣿⣿⣿⣿⣿⣿⣿⣿⣿⣿⣿⣿⣿⣿⣿⣿⣿⣿⣿⣿⣿⣿⣿⣿⣿⣿⣿⣿⣿⣿⠀⠀⠀⠀⠀⠀⠀⠀⠀⠀⠀⠀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⠀⠀⠀⠀⠀⠀⠀⠀⠀⠀⠀⣿⣿⣿⣿⣿⣿⣿⣿⣿⡟⠗⠏⠗⢟⢱⢧⣕⢜⢻⣿⣿⣿⣿⣿⣿⣿⣿⣿⣿⣿⣿⣿⣿⣿⣿⣿⣿⣿⣿⣿⣿⣿⣿⣿⣿⣿⣿⣿⣿⣿⣿⣿⣿⣿⣿⣿⣿⣿⠀⠀⠀⠀⠀⠀⠀⠀⠀⠀⠀⠀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⠀⠀⠀⠀⠀⠀⠀⠀⠀⠀⠀⣿⣿⣿⣿⣿⣿⣿⢽⢝⢝⢝⢝⢝⢝⢝⢕⢜⢿⣷⡜⢻⣿⣿⣿⣿⣿⣿⣿⣿⣿⣿⣿⣿⣿⣵⣸⣽⡝⠩⢕⡑⢕⡜⢝⣿⣿⣿⣿⣿⣿⣿⣿⣿⣿⣿⣿⣿⣿⠀⠀⠀⠀⠀⠀⠀⠀⠀⠀⠀⠀</a:t>
            </a:r>
            <a:br/>
            <a:r>
              <a:t>⠀⠀⠀⠀⠀⠀⠀⠀⠀⠀⠀⣿⣿⣿⣿⣿⣿⣧⣵⣵⣵⣵⣕⡕⢕⢕⢕⡕⢕⢜⢿⣎⢻⣿⣿⣿⣿⣿⣿⣿⣿⣿⣿⣿⣿⣿⣿⣿⣯⢔⢄⢝⣷⣵⣵⣺⣿⣿⣿⣿⣿⣿⣿⣿⣿⣿⣿⣟⢝⠀⠀⠀⠀⠀⠀⠀⠀⠀⠀⠀⠀</a:t>
            </a:r>
            <a:br/>
            <a:r>
              <a:t>⠀⠀⠀⠀⠀⠀⠀⠀⠀⠀⠀⣿⣿⣿⣿⣿⣿⣿⣿⣿⣿⣿⣿⣿⣿⣿⣿⣾⣿⣷⣼⣿⡟⣿⣿⣿⣿⣿⣿⣿⣿⣿⣿⣿⣿⣿⣿⣿⣟⢕⢕⢕⢜⣿⣿⣿⣿⣿⣿⣿⣿⣿⣿⣿⣿⣿⡏⢹⣷⠀⠀⠀⠀⠀⠀⠀⠀⠀⠀⠀⠀</a:t>
            </a:r>
            <a:br/>
            <a:r>
              <a:t>⠀⠀⠀⠀⠀⠀⠀⠀⠀⠀⠀⣿⣿⣿⣿⣿⣿⣿⣿⣿⣿⣿⣿⣿⣿⣿⣿⣿⣿⣿⣿⣿⣧⣿⣿⣿⣿⣿⣿⣿⣿⣿⣿⣿⣿⢿⢟⢋⢸⣷⣧⣧⣷⣿⣿⣿⣿⣿⣿⣿⣿⣿⣿⣿⣿⣿⢇⣿⣿⠀⠀⠀⠀⠀⠀⠀⠀⠀⠀⠀⠀</a:t>
            </a:r>
            <a:br/>
            <a:r>
              <a:t>⠀⠀⠀⠀⠀⠀⠀⠀⠀⠀⠀⣿⣿⣿⣿⣿⣿⣿⣿⣿⣿⣿⣿⣿⣿⣿⣿⣿⣿⣿⣿⣿⣏⣿⣿⣿⣿⣿⣿⣿⣿⣿⣿⣿⣿⡕⢕⢱⣾⣿⣿⣿⣿⣿⣿⣿⣿⣿⣿⣿⣿⣿⣿⣿⣿⣿⣵⣿⣿⠀⠀⠀⠀⠀⠀⠀⠀⠀⠀⠀⠀</a:t>
            </a:r>
            <a:br/>
            <a:r>
              <a:t>⠀⠀⠀⠀⠀⠀⠀⠀⠀⠀⠀⢿⢿⡿⣿⣿⣿⣿⣿⣿⣿⣿⣿⣿⣿⣿⣿⣿⣿⣿⣿⣿⢿⣿⣿⣿⣿⣿⣿⣿⣿⣿⣿⣿⣿⢏⢕⣽⣿⣿⣿⣿⣿⣿⣿⣿⣿⣿⣿⣿⣿⣿⣿⣿⣿⣿⡇⣿⣿⠀⠀⠀⠀⠀⠀⠀⠀⠀⠀⠀⠀</a:t>
            </a:r>
            <a:br/>
            <a:r>
              <a:t>⠀⠀⠀⠀⠀⠀⠀⠀⠀⠀⠀⣿⣿⣿⣿⣿⣿⣿⣿⣿⣿⣿⣿⣿⣿⣿⣿⣿⣿⣿⣿⣿⢼⣿⣿⣿⣿⣿⣿⣿⣿⣿⣿⣿⣵⣵⡕⢹⣿⣿⣿⣿⣿⣿⣿⣿⣿⣿⣿⣿⣿⣿⣿⣿⣿⣿⡇⣿⣿⠀⠀⠀⠀⠀⠀⠀⠀⠀⠀⠀⠀</a:t>
            </a:r>
            <a:br/>
            <a:r>
              <a:t>⠀⠀⠀⠀⠀⠀⠀⠀⠀⠀⠀⣿⣿⣿⣿⣿⣿⣿⣿⣿⣿⣿⣿⣿⣿⣿⣿⣿⣿⣿⣿⣿⢸⣿⣿⣿⣿⣿⣿⣿⣿⣿⢿⡿⢿⠿⠁⢱⣿⣿⣿⣿⣿⣿⣿⣿⣿⣿⣿⣿⣿⣿⣿⣿⣿⣿⣷⣿⣿⠀⠀⠀⠀⠀⠀⠀⠀⠀⠀⠀⠀</a:t>
            </a:r>
            <a:br/>
            <a:r>
              <a:t>⠀⠀⠀⠀⠀⠀⠀⠀⠀⠀⠀⣾⣿⣿⣿⣿⣿⣿⣿⣿⣿⣿⣿⣿⣿⣿⣿⣿⣿⣿⣿⣿⢼⣿⣿⣿⣿⣿⣿⣿⣿⣿⣾⡇⠀⠀⠶⢸⣿⣿⣿⣿⣿⣿⣿⣿⣿⣿⣿⣿⣿⣿⣿⣿⣿⣿⣿⣻⣿⠀⠀⠀⠀⠀⠀⠀⠀⠀⠀⠀⠀</a:t>
            </a:r>
            <a:br/>
            <a:r>
              <a:t>⠀⠀⠀⠀⠀⠀⠀⠀⠀⠀⠀⣿⣿⣿⣿⣿⣿⣿⣿⣿⣿⣿⣿⣿⣿⣿⣿⣿⣿⣿⣿⣿⢸⣿⣿⣿⣿⣿⣿⣿⣿⣿⣿⢃⠀⠀⠀⢸⣿⣿⣿⣿⣯⣝⣕⣝⣝⣿⣿⣿⣿⣿⣿⢿⢿⣿⣿⣟⡟⠀⠀⠀⠀⠀⠀⠀⠀⠀⠀⠀⠀</a:t>
            </a:r>
            <a:br/>
            <a:r>
              <a:t>⠀⠀⠀⠀⠀⠀⠀⠀⠀⠀⠀⣿⣿⣿⣿⣿⣿⣿⣿⣿⣿⣽⣯⣿⣿⣿⣿⣿⣿⡿⢟⢝⢸⣿⣿⡿⠿⢿⡿⢟⢿⣿⡟⠑⠀⠀⠀⢸⣿⣿⣿⣿⣏⣕⢝⢍⢕⢕⣕⡕⢕⢿⡽⢿⣿⣿⣿⣿⣿⠀⠀⠀⠀⠀⠀⠀⠀⠀⠀⠀⠀</a:t>
            </a:r>
            <a:br/>
            <a:r>
              <a:t>⠀⠀⠀⠀⠀⠀⠀⠀⠀⠀⠀⣿⣿⣿⣿⣿⣿⣿⣿⣿⣿⣿⣿⡿⢿⢿⠿⠿⠟⠟⠛⢛⢃⢑⢁⢀⢁⢄⢄⢅⢸⣿⢃⠀⠀⠀⠀⢸⣿⣿⣿⣿⣿⣕⡕⢕⢕⢕⢻⢿⣿⣿⣿⣾⢾⣝⡝⢝⢝⠀⠀⠀⠀⠀⠀⠀⠀⠀⠀⠀⠀</a:t>
            </a:r>
            <a:br/>
            <a:r>
              <a:t>⠀⠀⠀⠀⠀⠀⠀⠀⠀⠀⠀⠛⢋⠙⢝⢝⢍⢍⢕⢕⣰⣴⣵⣕⢵⣵⣵⣷⣷⣷⣾⡇⢕⢱⣵⣵⣵⣵⣵⣵⣾⣿⠀⠀⠀⠀⠀⢸⣿⣿⣿⣿⣿⣿⣧⣵⣵⣵⣵⣧⣽⣽⣽⣯⣧⣱⣕⣕⢕⠀⠀⠀⠀⠀⠀⠀⠀⠀⠀⠀⠀</a:t>
            </a:r>
            <a:br/>
            <a:r>
              <a:t>⠀⠀⠀⠀⠀⠀⠀⠀⠀⠀⠀⠑⢕⢕⢕⢕⢕⢕⢕⢞⢟⣺⢞⢝⢜⢏⢟⢟⢝⢧⡜⢕⢕⢕⢕⢜⢝⢝⢝⢟⡟⡏⠀⠀⠀⠀⠀⣿⣿⣿⣿⣿⣿⣿⣿⣿⣿⣿⣿⣿⣿⣿⣿⣿⣿⣿⣿⣿⣿⠀⠀⠀⠀⠀⠀⠀⠀⠀⠀⠀⠀</a:t>
            </a:r>
            <a:br/>
            <a:r>
              <a:t>⠀⠀⠀⠀⠀⠀⠀⠀⠀⠀⠀⢄⢅⢕⢕⢕⢕⡕⣵⣷⣇⢝⢕⢕⢕⢕⢕⢕⢕⢕⢕⢕⢕⢕⢕⢕⢕⢕⢕⢸⣿⠃⢄⡕⠀⢱⢐⣿⣿⣿⣿⣿⣿⣿⣿⡿⢿⢿⣿⣿⣿⣿⣿⣿⣿⣿⣿⣿⣿⠀⠀⠀⠀⠀⠀⠀⠀⠀⠀⠀⠀</a:t>
            </a:r>
            <a:br/>
            <a:r>
              <a:t>⠀⠀⠀⠀⠀⠀⠀⠀⠀⠀⠀⢕⣕⢕⢕⢕⢕⢕⢝⢝⢕⢕⢕⢕⢕⢕⢕⢕⢕⢕⢕⢗⢗⢕⢝⢕⢕⢕⢕⣾⣿⠀⢱⠇⠀⢎⢜⣿⣿⣿⣿⣿⣿⣿⣿⣇⢕⢕⢕⢕⢝⢝⢻⢟⢟⢟⢿⢿⣿⠀⠀⠀⠀⠀⠀⠀⠀⠀⠀⠀⠀</a:t>
            </a:r>
            <a:br/>
            <a:r>
              <a:t>⠀⠀⠀⠀⠀⠀⠀⠀⠀⠀⠀⠚⠛⠛⠓⠃⠑⠑⠑⠑⠑⠑⠑⠑⠑⠑⠑⠑⠑⠑⠑⠑⠑⠑⠑⠑⠑⠑⠑⠑⠑⠀⠘⠀⠀⠑⠑⠛⠛⠛⠛⠛⠛⠛⠛⠛⠑⠑⠑⠑⠑⠑⠑⠑⠑⠑⠑⠑⠑⠀⠀⠀⠀⠀⠀⠀⠀⠀⠀⠀⠀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⠀⠀⠀⠀⠀⠀⠀⠀⠀⠀⠀⢝⣕⢱⢟⢟⢗⢟⢿⣿⢻⣿⣿⣿⣟⣿⣿⣷⢟⣿⣿⣽⣿⣟⣿⣿⣿⡿⣿⣿⣿⣿⣿⣿⣿⣿⣿⣿⣿⣿⣿⣿⣿⣿⣿⣿⣿⣿⣿⣿⣿⣿⣿⣿⣿⣿⣿⣿⣿⠀⠀⠀⠀⠀⠀⠀⠀⠀⠀⠀⠀</a:t>
            </a:r>
            <a:br/>
            <a:r>
              <a:t>⠀⠀⠀⠀⠀⠀⠀⠀⠀⠀⠀⣿⣯⣹⢯⣿⣻⣿⣷⣷⣷⣷⣿⣷⣷⣫⣿⣿⣿⢟⣿⣿⡷⣿⣿⣿⣻⣿⣿⣿⣿⣿⣿⣿⣿⣿⣿⣿⣿⣿⣿⣿⣿⣿⣿⣿⣿⣿⣿⣿⣿⣿⣿⣿⣿⣿⣿⣿⣿⠀⠀⠀⠀⠀⠀⠀⠀⠀⠀⠀⠀</a:t>
            </a:r>
            <a:br/>
            <a:r>
              <a:t>⠀⠀⠀⠀⠀⠀⠀⠀⠀⠀⠀⡿⣿⣿⣿⣿⣿⣿⣿⣿⣿⣿⣿⣿⣿⣿⣿⣿⣿⣿⣿⣿⣿⣾⣽⣽⣿⣿⣿⣽⣿⣿⣿⣿⣿⣿⣿⣿⣿⣿⣿⣿⣿⣿⣿⣿⣿⣿⣿⣿⣿⣿⣿⣿⣿⣿⣿⣿⣿⠀⠀⠀⠀⠀⠀⠀⠀⠀⠀⠀⠀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⠀⠀⠀⠀⠀⠀⠀⠀⠀⠀⠀⣿⣿⣿⣿⣿⣿⣿⣿⣿⣿⣿⣿⣿⣿⣿⣿⣿⣿⣿⣿⣿⣿⣿⣿⣿⣿⣿⣿⣿⣿⣿⣿⣿⣿⣿⣿⣿⣿⣿⣿⣿⣿⣿⣻⣿⣿⣿⣿⣿⣿⣿⣿⣿⣿⣿⣿⣿⣿⠀⠀⠀⠀⠀⠀⠀⠀⠀⠀⠀⠀</a:t>
            </a:r>
            <a:br/>
            <a:r>
              <a:t>⠀⠀⠀⠀⠀⠀⠀⠀⠀⠀⠀⣿⣿⣿⣿⣿⣿⣿⣿⣿⣿⣿⣿⢿⢿⢿⢿⣿⣿⣿⣿⣿⣿⣿⣿⣿⣿⣿⣿⣿⣿⣿⣿⣿⣿⣿⣿⣿⣿⣿⣿⣿⣿⣿⣿⣿⣿⣿⣿⣿⣿⣿⣿⣿⣿⣿⣟⣿⣿⠀⠀⠀⠀⠀⠀⠀⠀⠀⠀⠀⠀</a:t>
            </a:r>
            <a:br/>
            <a:r>
              <a:t>⠀⠀⠀⠀⠀⠀⠀⠀⠀⠀⠀⣿⣿⣿⣿⣿⣿⣿⣿⢿⠝⢟⠜⠗⢱⢵⣕⡜⢝⢻⣿⣿⣿⣿⣿⣿⣿⣿⣿⣿⣿⣿⣿⣿⣿⣿⣿⣿⣿⣿⣿⣿⣿⣿⣿⣿⣿⣿⣿⣿⣿⣿⣿⣿⣿⣿⣿⣿⣿⠀⠀⠀⠀⠀⠀⠀⠀⠀⠀⠀⠀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⠀⠀⠀⠀⠀⠀⠀⠀⠀⠀⠀⣿⣿⣿⣿⣿⣿⡟⢝⢝⢝⢝⢝⢝⢟⢱⢕⢝⢿⣗⢝⢿⣿⣿⣿⣿⣿⣿⣿⣿⣿⣿⣿⣿⣿⣿⣟⣻⢫⢝⡑⢕⢜⢝⢿⣿⣿⣿⣿⣿⣿⣿⣿⣿⣿⣿⣿⣿⣿⠀⠀⠀⠀⠀⠀⠀⠀⠀⠀⠀⠀</a:t>
            </a:r>
            <a:br/>
            <a:r>
              <a:t>⠀⠀⠀⠀⠀⠀⠀⠀⠀⠀⠀⣿⣿⣿⣿⣿⣿⣧⣵⣵⣵⣕⣱⣕⢕⢕⢕⢕⢕⢹⣷⡜⣿⣿⣿⣿⣿⣿⣿⣿⣿⣿⣿⣿⣿⣿⣿⣿⣿⢀⢝⢷⣵⣕⣼⣿⣿⣿⣿⣿⣿⣿⣿⣿⣿⣿⡟⢝⣝⠀⠀⠀⠀⠀⠀⠀⠀⠀⠀⠀⠀</a:t>
            </a:r>
            <a:br/>
            <a:r>
              <a:t>⠀⠀⠀⠀⠀⠀⠀⠀⠀⠀⠀⣿⣿⣿⣿⣿⣿⣿⣿⣿⣿⣿⣿⣿⣿⣿⣷⣷⣷⣷⣿⣿⢹⣿⣿⣿⣿⣿⣿⣿⣿⣿⣿⣿⣿⣿⣿⣿⡟⢕⢕⢜⣿⣿⣿⣿⣿⣿⣿⣿⣿⣿⣿⣿⣿⢇⢻⣾⣿⠀⠀⠀⠀⠀⠀⠀⠀⠀⠀⠀⠀</a:t>
            </a:r>
            <a:br/>
            <a:r>
              <a:t>⠀⠀⠀⠀⠀⠀⠀⠀⠀⠀⠀⣿⣿⣿⣿⣿⣿⣿⣿⣿⣿⣿⣿⣿⣿⣿⣿⣿⣿⣿⣿⣿⢺⣿⣿⣿⣿⣿⣿⣿⣿⣿⣿⣿⣿⢿⢿⢟⣸⣷⣧⣷⣾⣿⣿⣿⣿⣿⣿⣿⣿⣿⣿⣿⣿⢗⣿⣿⣿⠀⠀⠀⠀⠀⠀⠀⠀⠀⠀⠀⠀</a:t>
            </a:r>
            <a:br/>
            <a:r>
              <a:t>⠀⠀⠀⠀⠀⠀⠀⠀⠀⠀⠀⣿⣿⣿⣿⣿⣿⣿⣿⣿⣿⣿⣿⣿⣿⣿⣿⣿⣿⣿⣿⣿⣹⣿⣿⣿⣿⣿⣿⣿⣿⣿⣿⣿⣿⡕⢕⣱⣿⣿⣿⣿⣿⣿⣿⣿⣿⣿⣿⣿⣿⣿⣿⣿⣿⣵⣿⣿⣿⠀⠀⠀⠀⠀⠀⠀⠀⠀⠀⠀⠀</a:t>
            </a:r>
            <a:br/>
            <a:r>
              <a:t>⠀⠀⠀⠀⠀⠀⠀⠀⠀⠀⠀⢿⣿⣿⣿⣿⣿⣿⣿⣿⣿⣿⣿⣿⣿⣿⣿⣿⣿⣿⣿⡿⣻⣿⣿⣿⣿⣿⣿⣿⣿⣿⣿⣿⣿⣵⡵⣿⣿⣿⣿⣿⣿⣿⣿⣿⣿⣿⣿⣿⣿⣿⣿⣿⣿⣹⣿⣿⣿⠀⠀⠀⠀⠀⠀⠀⠀⠀⠀⠀⠀</a:t>
            </a:r>
            <a:br/>
            <a:r>
              <a:t>⠀⠀⠀⠀⠀⠀⠀⠀⠀⠀⠀⣿⣿⣿⣿⣿⣿⣿⣿⣿⣿⣿⣿⣿⣿⣿⣿⣿⣿⣿⣿⡇⣿⣿⣿⣿⣿⣿⣿⣿⣿⣿⣿⣿⠿⠟⠃⣿⣿⣿⣿⣿⣾⣿⣿⣿⣿⣿⣿⣿⣿⣿⣿⣿⣿⣟⣿⣿⣿⠀⠀⠀⠀⠀⠀⠀⠀⠀⠀⠀⠀</a:t>
            </a:r>
            <a:br/>
            <a:r>
              <a:t>⠀⠀⠀⠀⠀⠀⠀⠀⠀⠀⠀⣿⣿⣿⣿⣿⣿⣿⣿⣿⣿⣿⣿⣿⣿⣿⣿⣿⣿⣿⣿⡇⣿⣿⣿⣿⣿⣿⣿⣿⣿⣿⣷⡏⠀⠀⢸⣿⣿⣿⣿⣿⣿⣿⣿⣿⣿⣿⣿⣿⣿⣿⣿⣿⣿⣿⣿⣿⣿⠀⠀⠀⠀⠀⠀⠀⠀⠀⠀⠀⠀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⠀⠀⠀⠀⠀⠀⠀⠀⠀⠀⠀⣿⣿⣿⣿⣿⣿⣿⣿⣿⣿⣿⣿⣿⣿⣿⣿⣿⣿⣿⣿⡗⣿⣿⣿⣿⣿⣿⣿⣿⣿⣿⣿⡇⠀⠕⢹⣿⣿⣿⣿⣿⣿⣿⣿⣿⣿⣿⣿⣿⣿⣿⣿⣿⣿⣿⣿⣿⣿⠀⠀⠀⠀⠀⠀⠀⠀⠀⠀⠀⠀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⠀⠀⠀⠀⠀⠀⠀⠀⠀⠀⠀⣿⣿⣿⣿⣿⣿⣿⣿⣿⣿⣿⣿⣿⣿⣿⣿⣿⣿⣿⣿⡿⣿⣿⣿⣿⣿⣿⣿⣿⣿⣿⣿⠇⠀⠀⢸⣿⣿⣿⣿⣷⣵⣴⣵⣼⣿⣿⣿⣿⣿⣿⣿⣿⣿⣿⣿⣟⢿⠀⠀⠀⠀⠀⠀⠀⠀⠀⠀⠀⠀</a:t>
            </a:r>
            <a:br/>
            <a:r>
              <a:t>⠀⠀⠀⠀⠀⠀⠀⠀⠀⠀⠀⣿⣿⣿⣿⣿⣿⣿⣿⣿⣿⣿⣿⣿⣿⣿⣿⣟⣿⣟⢏⢕⣺⣿⣿⡿⢿⣿⢟⢿⣿⣿⡟⠀⠀⠀⢸⣿⣿⣿⣿⣿⡝⢝⢝⢝⢕⣵⣜⣟⣿⣿⢿⣿⣿⣿⣿⣿⣿⠀⠀⠀⠀⠀⠀⠀⠀⠀⠀⠀⠀</a:t>
            </a:r>
            <a:br/>
            <a:r>
              <a:t>⠀⠀⠀⠀⠀⠀⠀⠀⠀⠀⠀⣿⣿⣿⣿⣿⣿⣿⣿⣿⣿⣿⢿⢿⢿⠿⢿⢟⢟⢛⢛⢋⢙⢝⢅⢅⢅⢔⢄⢅⣿⣿⡇⠀⠀⠀⠁⣿⣿⣿⣿⣿⣿⡕⢕⢕⢜⢟⣿⣿⣿⣿⣿⡷⢵⢝⢝⢝⢝⠀⠀⠀⠀⠀⠀⠀⠀⠀⠀⠀⠀</a:t>
            </a:r>
            <a:br/>
            <a:r>
              <a:t>⠀⠀⠀⠀⠀⠀⠀⠀⠀⠀⠀⢙⢝⢝⢍⢍⢕⢕⢕⢔⣵⣵⣷⣗⣷⣷⣷⣾⣿⣿⣿⢇⢕⢱⢵⣵⣧⣵⣵⣵⣿⢻⠀⠀⠀⠀⢔⣿⣿⣿⣿⣿⣿⣷⣵⣷⣷⣾⣿⣷⣾⣷⣿⣷⣷⣷⣧⣵⣕⠀⠀⠀⠀⠀⠀⠀⠀⠀⠀⠀⠀</a:t>
            </a:r>
            <a:br/>
            <a:r>
              <a:t>⠀⠀⠀⠀⠀⠀⠀⠀⠀⠀⠀⠕⢕⢕⢕⢕⢕⢕⢕⢟⢟⡕⢝⢝⢝⢝⢝⢝⢝⢕⢇⢕⢕⢕⢕⢕⢜⢜⢝⢹⣏⡏⠀⠀⠀⢠⣜⣿⣿⣿⣿⣿⣿⣿⣿⣿⣿⣿⣿⣿⣿⣿⣿⣿⣿⣿⣿⣿⣿⠀⠀⠀⠀⠀⠀⠀⠀⠀⠀⠀⠀</a:t>
            </a:r>
            <a:br/>
            <a:r>
              <a:t>⠀⠀⠀⠀⠀⠀⠀⠀⠀⠀⠀⢔⢕⢕⢕⢕⢱⢕⣵⣾⡧⢕⢕⢕⢕⢕⢕⢕⢕⢕⢕⡕⢕⢕⣕⢕⢕⢕⢕⣸⣿⠇⠀⠀⠀⢄⢸⣿⣿⣿⣿⣿⣿⣿⢏⢟⢟⢻⢿⢿⣿⣿⣿⣿⣿⣿⣿⣿⣿⠀⠀⠀⠀⠀⠀⠀⠀⠀⠀⠀⠀</a:t>
            </a:r>
            <a:br/>
            <a:r>
              <a:t>⠀⠀⠀⠀⠀⠀⠀⠀⠀⠀⠀⢕⣵⣵⣕⣕⢕⢕⢝⢕⢕⢕⢕⢕⢕⢕⢕⢕⢕⢕⢜⢝⢝⢕⢕⢕⢕⢕⢕⢟⢟⠑⠀⠀⠀⢕⢕⢿⣿⣿⣿⣿⣿⣿⢕⢕⢕⢕⢕⢕⢜⢜⢕⢜⢝⢝⢝⢟⢟⠀⠀⠀⠀⠀⠀⠀⠀⠀⠀⠀⠀</a:t>
            </a:r>
            <a:br/>
            <a:r>
              <a:t>⠀⠀⠀⠀⠀⠀⠀⠀⠀⠀⠀⠛⠛⠛⠛⠛⠛⠓⠃⠑⠑⠑⠑⠑⠑⠑⠑⠑⠁⠁⠁⠑⠑⠑⠑⠁⠁⠁⠁⠁⠀⠀⠀⠀⠀⠀⠁⠘⠛⠛⠛⠛⠛⠋⠑⠁⠑⠑⠑⠑⠑⠑⠑⠑⠑⠑⠑⠑⠑⠀⠀⠀⠀⠀⠀⠀⠀⠀⠀⠀⠀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⠀⠀⠀⠀⠀⠀⠀⠀⠀⠀⠀⢕⢕⢳⢟⢿⢗⣿⢿⢿⢳⣿⣿⣿⣿⣻⣷⣧⡷⡿⣽⣝⣝⣽⢯⣿⣿⣿⣿⣿⣿⣿⣿⣿⣿⣿⣿⣿⣿⣷⣿⣿⣿⣿⣿⣿⣿⣿⣿⣿⣿⣿⣿⣿⣿⣿⣿⣿⣿⠀⠀⠀⠀⠀⠀⠀⠀⠀⠀⠀⠀</a:t>
            </a:r>
            <a:br/>
            <a:r>
              <a:t>⠀⠀⠀⠀⠀⠀⠀⠀⠀⠀⠀⣼⡯⢹⢽⣿⣿⣾⣷⣷⣷⣷⣯⣧⣿⣻⣿⢿⣿⣻⣿⣷⡞⣾⣿⣷⣿⣷⣿⣿⣿⣿⣿⣿⣿⣿⣿⣿⣿⣿⣿⣿⣿⣿⣿⣿⣿⣿⣿⣿⣿⣿⣿⣿⣿⣿⣿⣿⣿⠀⠀⠀⠀⠀⠀⠀⠀⠀⠀⠀⠀</a:t>
            </a:r>
            <a:br/>
            <a:r>
              <a:t>⠀⠀⠀⠀⠀⠀⠀⠀⠀⠀⠀⢿⣿⣻⣿⣷⣿⣿⣿⣿⣿⣿⣿⣿⣿⣿⣿⡿⣿⣿⣿⣿⣿⣯⣷⣽⣿⣟⣿⣿⣿⣿⣿⣿⣿⣿⣿⣿⣿⣿⣿⣿⣿⣿⣿⣿⣿⣿⣿⣿⣿⣿⣿⣿⣿⣿⣿⣿⣿⠀⠀⠀⠀⠀⠀⠀⠀⠀⠀⠀⠀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⠀⠀⠀⠀⠀⠀⠀⠀⠀⠀⠀⣿⣿⣿⣿⣿⣿⣿⣿⣿⣿⣿⡿⢿⢿⢿⣿⣿⣿⣿⣿⣿⣿⣿⣿⣿⣿⣿⣿⣿⣿⣿⣿⣿⣿⣿⣿⣿⣿⣿⣿⣿⣿⣿⣿⣿⣿⣿⣿⣿⣿⣿⣿⣿⣿⣿⣿⣿⣿⠀⠀⠀⠀⠀⠀⠀⠀⠀⠀⠀⠀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⠀⠀⠀⠀⠀⠀⠀⠀⠀⠀⠀⣿⣿⣿⣿⣿⣿⣿⣿⢿⠝⠕⠟⢇⢵⢧⣕⢜⢟⢻⣿⣿⣿⣿⣿⣿⣿⣿⣿⣿⣿⣿⣿⣿⣿⣿⣿⣿⣿⣿⣿⣿⣿⣿⣿⣿⣿⣿⣿⣿⣿⣿⣿⣿⣿⣿⣿⣿⣿⠀⠀⠀⠀⠀⠀⠀⠀⠀⠀⠀⠀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⠀⠀⠀⠀⠀⠀⠀⠀⠀⠀⠀⣿⣿⣿⣿⣿⣿⢯⢝⢝⢝⢝⢝⢟⢟⢕⢜⡝⢾⣇⢝⣿⣿⣿⣿⣿⣿⣿⣿⣿⣿⣿⣿⣿⣿⡯⢏⣿⣝⣉⢕⢜⢝⢻⣿⣿⣿⣿⣿⣿⣿⣿⣿⣿⣿⣿⣿⣿⣿⠀⠀⠀⠀⠀⠀⠀⠀⠀⠀⠀⠀</a:t>
            </a:r>
            <a:br/>
            <a:r>
              <a:t>⠀⠀⠀⠀⠀⠀⠀⠀⠀⠀⠀⣿⣿⣿⣿⣿⣿⣵⣵⣕⣵⣕⣕⡕⡕⢕⢕⢕⢜⢿⣷⡜⣿⣿⣿⣿⣿⣿⣿⣿⣿⣿⣿⣿⣿⣿⣿⣿⣇⢜⢻⣮⣕⣵⣽⣿⣿⣿⣿⣿⣿⣿⣿⣿⣿⣿⢏⢹⣿⠀⠀⠀⠀⠀⠀⠀⠀⠀⠀⠀⠀</a:t>
            </a:r>
            <a:br/>
            <a:r>
              <a:t>⠀⠀⠀⠀⠀⠀⠀⠀⠀⠀⠀⣿⣿⣿⣿⣿⣿⣿⣿⣿⣿⣿⣿⣿⣿⣷⣷⣷⣷⣵⣿⡇⢻⣿⣿⣿⣿⣿⣿⣿⣿⣿⣿⣿⣿⣿⣿⣿⢟⢕⢕⢹⣿⣿⣿⣿⣿⣿⣿⣿⣿⣿⣿⣿⡟⢝⣷⣿⣿⠀⠀⠀⠀⠀⠀⠀⠀⠀⠀⠀⠀</a:t>
            </a:r>
            <a:br/>
            <a:r>
              <a:t>⠀⠀⠀⠀⠀⠀⠀⠀⠀⠀⠀⣿⣿⣿⣿⣿⣿⣿⣿⣿⣿⣿⣿⣿⣿⣿⣿⣿⣿⣿⣿⣿⣸⣿⣿⣿⣿⣿⣿⣿⣿⣿⣿⣿⣿⢿⢿⠟⣳⣵⣷⣷⣿⣿⣿⣿⣿⣿⣿⣿⣿⣿⣿⣿⡗⣾⣿⣿⣿⠀⠀⠀⠀⠀⠀⠀⠀⠀⠀⠀⠀</a:t>
            </a:r>
            <a:br/>
            <a:r>
              <a:t>⠀⠀⠀⠀⠀⠀⠀⠀⠀⠀⠀⣿⣿⣿⣿⣿⣿⣿⣿⣿⣿⣿⣿⣿⣿⣿⣿⣿⣿⣿⣿⣯⣸⣿⣿⣿⣿⣿⣿⣿⣿⣿⣿⣿⣧⡕⢕⢱⣿⣿⣿⣿⣿⣿⣿⣿⣿⣿⣿⣿⣿⣿⣿⣿⣧⣿⣿⣿⣿⠀⠀⠀⠀⠀⠀⠀⠀⠀⠀⠀⠀</a:t>
            </a:r>
            <a:br/>
            <a:r>
              <a:t>⠀⠀⠀⠀⠀⠀⠀⠀⠀⠀⠀⡿⣿⡿⣿⣿⣿⣿⣿⣿⣿⣿⣿⣿⣿⣿⣿⣿⣿⣿⣿⢿⣿⣿⣿⣿⣿⣿⣿⣿⣿⣿⣿⣿⣿⣧⢕⣿⣿⣿⣿⣿⣿⣿⣿⣿⣿⣿⣿⣿⣿⣿⣿⣿⣷⣿⣿⣿⣿⠀⠀⠀⠀⠀⠀⠀⠀⠀⠀⠀⠀</a:t>
            </a:r>
            <a:br/>
            <a:r>
              <a:t>⠀⠀⠀⠀⠀⠀⠀⠀⠀⠀⠀⣿⣿⣿⣿⣿⣿⣿⣿⣿⣿⣿⣿⣿⣿⣿⣿⣿⣿⣿⣿⢗⣿⣿⣿⣿⣿⣿⣿⣿⣿⣿⡿⡿⠟⠋⢸⣿⣿⣿⣿⣻⣿⣿⣿⣿⣿⣿⣿⣿⣿⣿⣿⣿⣿⣿⣿⣿⣿⠀⠀⠀⠀⠀⠀⠀⠀⠀⠀⠀⠀</a:t>
            </a:r>
            <a:br/>
            <a:r>
              <a:t>⠀⠀⠀⠀⠀⠀⠀⠀⠀⠀⠀⣿⣿⣿⣿⣿⣿⣿⣿⣿⣿⣿⣿⣿⣿⣿⣿⣿⣿⣿⣿⡵⣿⣿⣿⣿⣿⣿⣿⣿⣿⣿⣷⡇⠀⠀⢸⣿⣿⣿⣿⣿⣿⣿⣿⣿⣿⣿⣿⣿⣿⣿⣿⣿⣿⣿⣿⣿⣿⠀⠀⠀⠀⠀⠀⠀⠀⠀⠀⠀⠀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⠀⠀⠀⠀⠀⠀⠀⠀⠀⠀⠀⣿⣿⣿⣿⣿⣿⣿⣿⣿⣿⣿⣿⣿⣿⣿⣿⣿⣿⣿⣿⡇⣿⣿⣿⣿⣿⣿⣿⣿⣿⣿⣿⢇⠀⠜⢸⣿⣿⣿⣿⣿⣿⣿⣿⣿⣿⣿⣿⣿⣿⣿⣿⣿⣿⣿⣿⣿⣿⠀⠀⠀⠀⠀⠀⠀⠀⠀⠀⠀⠀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⠀⠀⠀⠀⠀⠀⠀⠀⠀⠀⠀⣿⣿⣿⣿⣿⣿⣿⣿⣿⣿⣿⣿⣿⣿⣿⣿⣿⣿⣿⣿⡝⣿⣿⣿⣿⣿⣿⣿⣿⣿⣿⣿⠀⠀⠀⢸⣿⣿⣿⣿⣧⣴⣵⣵⣽⣿⣿⣿⣿⣿⣿⣿⣿⣿⣿⣿⣏⣗⠀⠀⠀⠀⠀⠀⠀⠀⠀⠀⠀⠀</a:t>
            </a:r>
            <a:br/>
            <a:r>
              <a:t>⠀⠀⠀⠀⠀⠀⠀⠀⠀⠀⠀⣿⣿⣿⣿⣿⣿⣿⣿⣿⣿⣿⣿⣿⣿⣿⣿⣟⣟⡟⣇⣕⣿⣿⣿⢿⣿⣿⢿⣿⣿⣿⡏⠀⠀⠀⢸⣿⣿⣿⣿⣿⡽⢝⢝⢕⣵⣵⣕⣟⣻⣻⢿⣿⣿⣿⣿⡟⣻⠀⠀⠀⠀⠀⠀⠀⠀⠀⠀⠀⠀</a:t>
            </a:r>
            <a:br/>
            <a:r>
              <a:t>⠀⠀⠀⠀⠀⠀⠀⠀⠀⠀⠀⣿⣿⣿⣿⣿⣿⣿⣿⣿⣿⢿⢿⠿⠿⢿⢟⢟⢛⢛⢛⢝⢝⢝⢌⢅⢕⢔⢔⡕⣿⣿⠇⠀⠀⠀⢸⣿⣿⣿⣿⣿⣷⢕⢕⢕⢝⣟⣻⣿⣿⣿⡿⢗⢧⢕⢜⢝⢕⠀⠀⠀⠀⠀⠀⠀⠀⠀⠀⠀⠀</a:t>
            </a:r>
            <a:br/>
            <a:r>
              <a:t>⠀⠀⠀⠀⠀⠀⠀⠀⠀⠀⠀⢙⢝⢝⢍⢝⢕⢕⢔⢔⣵⣵⣷⣷⣷⣷⣿⣿⣿⣿⡿⢕⢕⢣⢵⢵⣷⣷⣷⣾⣿⡽⠀⠀⠀⠀⢸⣿⣿⣿⣿⣿⣿⣷⣾⣷⣾⣿⣾⣷⣷⣷⣾⣿⣿⣷⣧⣵⣵⠀⠀⠀⠀⠀⠀⠀⠀⠀⠀⠀⠀</a:t>
            </a:r>
            <a:br/>
            <a:r>
              <a:t>⠀⠀⠀⠀⠀⠀⠀⠀⠀⠀⠀⢕⢕⢕⢕⢕⢕⢕⢞⢫⢟⡟⢏⢝⢝⢝⢝⢝⢕⢕⢇⢕⢕⢕⢕⢕⢕⢜⢕⢹⣧⡇⠀⠀⠀⠑⢾⣿⣿⣿⣿⣿⣿⣿⣿⣿⣿⣿⣿⣿⣿⣿⣿⣿⣿⣿⣿⣿⣿⠀⠀⠀⠀⠀⠀⠀⠀⠀⠀⠀⠀</a:t>
            </a:r>
            <a:br/>
            <a:r>
              <a:t>⠀⠀⠀⠀⠀⠀⠀⠀⠀⠀⠀⢔⢕⢕⢕⢕⢱⢾⡷⣞⡯⢼⢕⢕⢕⢕⢕⢕⢕⢕⢕⣕⡕⢕⢕⢕⢕⢕⢕⣾⣿⠑⠀⠀⠀⢡⢜⣿⣿⣿⣿⣿⣿⢝⢝⢝⢝⢟⢟⢿⢿⣿⢿⣿⣿⣿⣿⣿⣿⠀⠀⠀⠀⠀⠀⠀⠀⠀⠀⠀⠀</a:t>
            </a:r>
            <a:br/>
            <a:r>
              <a:t>⠀⠀⠀⠀⠀⠀⠀⠀⠀⠀⠀⣱⣳⣵⣕⣕⡕⢕⢕⢕⢕⢕⢕⢕⢕⢕⢕⢕⢕⢜⢝⢕⢕⢕⢕⢕⢕⢕⢕⢟⢏⠀⠀⠀⠅⢕⢕⣿⣿⣿⣿⣿⣿⢕⢕⢕⢕⢕⢕⢕⢕⢕⢕⢕⢕⢜⢝⢝⢝⠀⠀⠀⠀⠀⠀⠀⠀⠀⠀⠀⠀</a:t>
            </a:r>
            <a:br/>
            <a:r>
              <a:t>⠀⠀⠀⠀⠀⠀⠀⠀⠀⠀⠀⠛⠛⠛⠛⠛⠛⠓⠓⠃⠑⠑⠑⠑⠑⠑⠑⠁⠑⠁⠁⠑⠁⠁⠁⠁⠀⠀⠀⠀⠀⠀⠀⠀⠐⠀⠀⠘⠛⠛⠛⠛⠛⠑⠁⠑⠑⠑⠑⠑⠑⠑⠑⠑⠑⠑⠑⠑⠑⠀⠀⠀⠀⠀⠀⠀⠀⠀⠀⠀⠀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⠀⠀⠀⠀⠀⠀⠀⠀⠀⠀⠀⣿⣿⣿⣿⣿⣿⣿⣿⣿⣿⣿⣯⣿⣿⣿⣿⣿⣿⣿⣿⣿⣿⣿⣿⣿⣿⣿⣿⣿⣿⣿⣿⣿⣿⣿⣿⣿⣿⣿⣿⣿⣿⣿⣿⣽⣿⣿⣻⣿⣿⣿⣿⣿⣿⣿⣿⣿⣾⠀⠀⠀⠀⠀⠀⠀⠀⠀⠀⠀⠀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⠀⠀⠀⠀⠀⠀⠀⠀⠀⠀⠀⣿⣿⣿⣿⣿⣿⣿⣿⣿⣿⣿⣿⣿⣿⣿⣿⣿⣿⣿⣿⣿⣿⣿⣿⣿⣿⣿⣿⣿⣿⣿⣿⣿⣿⣿⣿⣿⣿⣿⣿⣿⣿⣿⣿⣿⣿⡿⣷⣿⣿⣿⣿⣿⣿⣿⣿⣿⣿⠀⠀⠀⠀⠀⠀⠀⠀⠀⠀⠀⠀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⠀⠀⠀⠀⠀⠀⠀⠀⠀⠀⠀⢿⣿⣿⣿⣿⣿⣿⣿⣿⣿⣿⣿⣿⣿⣿⣿⣿⣿⣿⣿⣿⣿⣿⣿⣿⣿⣿⣿⣿⣿⣿⣿⣿⣿⣿⣿⣿⣿⣿⣿⣿⣿⣿⣟⣯⣵⣿⣿⣿⣿⣿⣿⣿⣿⣿⢫⡝⢻⠀⠀⠀⠀⠀⠀⠀⠀⠀⠀⠀⠀</a:t>
            </a:r>
            <a:br/>
            <a:r>
              <a:t>⠀⠀⠀⠀⠀⠀⠀⠀⠀⠀⠀⣕⢕⢜⢝⢻⣿⣿⣿⣿⣿⣿⣿⣿⣿⣿⣿⣿⣿⣿⣿⣿⣿⣿⣿⣿⣿⣿⣿⣿⣿⣿⣿⣿⣿⣿⣿⣿⣿⣿⣿⣿⣿⣿⡧⣕⣿⣿⣿⣿⣿⣿⣿⣯⣿⣿⣾⣟⣸⠀⠀⠀⠀⠀⠀⠀⠀⠀⠀⠀⠀</a:t>
            </a:r>
            <a:br/>
            <a:r>
              <a:t>⠀⠀⠀⠀⠀⠀⠀⠀⠀⠀⠀⢝⢿⣧⣕⢕⢕⢹⣿⣿⣿⣿⣿⣿⣿⣿⣿⣿⣿⣿⣿⣿⣿⣿⣿⣿⢟⢟⢟⢟⢿⣿⣿⣿⣿⣿⣿⣿⣿⣿⣿⣿⣿⣿⣿⣿⣿⣿⣿⣿⣿⣿⣿⣿⣿⣿⣿⣿⣿⠀⠀⠀⠀⠀⠀⠀⠀⠀⠀⠀⠀</a:t>
            </a:r>
            <a:br/>
            <a:r>
              <a:t>⠀⠀⠀⠀⠀⠀⠀⠀⠀⠀⠀⢕⢕⢹⣿⣷⡵⢕⢜⣿⣿⣿⣿⣿⣿⣿⣿⣿⣿⣿⣿⣿⣿⣿⢏⢅⢝⢷⣕⢕⢕⢜⢻⣿⣿⣿⣿⣿⣿⣿⣿⣿⣿⣿⡿⠟⠛⢟⢿⣿⣿⣿⣿⣿⣿⣿⣿⣿⣿⠀⠀⠀⠀⠀⠀⠀⠀⠀⠀⠀⠀</a:t>
            </a:r>
            <a:br/>
            <a:r>
              <a:t>⠀⠀⠀⠀⠀⠀⠀⠀⠀⠀⠀⢕⢕⢕⢻⣿⣿⣵⡕⢸⣿⣿⣿⣿⣿⣿⣿⣿⣿⣿⣿⣿⣿⢇⢕⢕⢕⢜⢿⣧⡕⢕⢕⢹⣿⣿⣿⣿⣿⣿⣿⣿⣿⡟⢻⣆⢕⢑⢕⢝⣿⣿⣿⣿⣿⣿⣿⣿⣿⠀⠀⠀⠀⠀⠀⠀⠀⠀⠀⠀⠀</a:t>
            </a:r>
            <a:br/>
            <a:r>
              <a:t>⠀⠀⠀⠀⠀⠀⠀⠀⠀⠀⠀⣿⣿⣷⣼⣿⣿⡇⢕⢜⣿⣿⣿⣿⣿⣿⣿⣿⣿⣿⣿⣿⣿⣕⣵⣷⣧⣕⣼⣿⣧⢕⢕⢕⣿⣿⣿⣿⣿⣿⣿⣿⣿⡇⢱⣿⣧⢅⢔⢅⢸⣿⣿⣿⣿⡏⣿⣿⣿⠀⠀⠀⠀⠀⠀⠀⠀⠀⠀⠀⠀</a:t>
            </a:r>
            <a:br/>
            <a:r>
              <a:t>⠀⠀⠀⠀⠀⠀⠀⠀⠀⠀⠀⣿⣿⣿⣿⣿⣿⣿⢜⢕⣿⣿⣿⣿⣿⣿⣿⣿⣿⣿⣿⣿⣿⣿⣿⣿⣿⣿⣿⣿⣿⡇⢕⢕⣿⣿⣿⣿⣿⣿⣿⣿⣿⢕⢸⣿⣿⢕⠔⢕⢜⣿⣿⣿⣿⡇⣿⣿⣿⠀⠀⠀⠀⠀⠀⠀⠀⠀⠀⠀⠀</a:t>
            </a:r>
            <a:br/>
            <a:r>
              <a:t>⠀⠀⠀⠀⠀⠀⠀⠀⠀⠀⠀⣿⣿⣿⣿⣿⣿⣿⢕⢕⣿⣿⣿⣿⣿⣿⣿⣿⣿⣿⣿⣿⣿⣿⣿⣿⣿⣿⣿⣿⣿⡗⣼⢇⣿⣿⣿⣿⣿⣿⣿⣿⣿⡷⣼⣿⣿⢕⢁⠀⢸⣿⣿⣿⣿⡇⣿⣿⣿⠀⠀⠀⠀⠀⠀⠀⠀⠀⠀⠀⠀</a:t>
            </a:r>
            <a:br/>
            <a:r>
              <a:t>⠀⠀⠀⠀⠀⠀⠀⠀⠀⠀⠀⣿⣿⣿⣿⣿⣿⣿⢕⢵⣿⣿⣿⣿⣿⣿⣿⣿⣿⣿⣿⣿⣿⣿⣿⣿⣿⣿⣿⣿⣿⣯⣽⣷⣿⣿⣿⣿⣿⣿⣿⣿⣿⢕⣿⣿⡿⢅⠀⠀⢜⣿⣾⣿⣿⡇⣿⣿⣿⠀⠀⠀⠀⠀⠀⠀⠀⠀⠀⠀⠀</a:t>
            </a:r>
            <a:br/>
            <a:r>
              <a:t>⠀⠀⠀⠀⠀⠀⠀⠀⠀⠀⠀⣿⣿⣿⣿⣿⣿⢗⢕⢕⣿⣿⣿⣿⣿⣿⣿⣿⣿⣿⣿⣿⣿⣿⣿⣿⣿⣿⣿⣿⣿⣿⣿⣿⣿⣿⣿⣿⣿⣿⣿⣿⣿⢔⢹⣿⡇⢔⢀⠄⢜⣿⣿⣿⣿⡕⣿⣿⣿⠀⠀⠀⠀⠀⠀⠀⠀⠀⠀⠀⠀</a:t>
            </a:r>
            <a:br/>
            <a:r>
              <a:t>⠀⠀⠀⠀⠀⠀⠀⠀⠀⠀⠀⣿⣿⣿⣿⣿⣿⡏⢕⢕⣿⣿⣿⣿⣿⣿⣿⣿⣿⣿⣿⣿⣿⣿⣿⣿⢟⢸⣿⣿⣿⣿⣿⣿⣿⣿⣿⣿⣿⣿⣿⣿⣿⣕⣸⣿⡇⢕⢕⢕⢸⣿⣿⣿⣿⢅⢹⣿⣿⠀⠀⠀⠀⠀⠀⠀⠀⠀⠀⠀⠀</a:t>
            </a:r>
            <a:br/>
            <a:r>
              <a:t>⠀⠀⠀⠀⠀⠀⠀⠀⠀⠀⠀⣿⣿⣿⣿⣿⣿⣵⢕⢕⣿⣿⣿⣿⣿⣿⣿⣿⣿⣿⣿⣿⣿⣿⣿⣿⡇⢜⣿⣿⣿⣿⣿⣿⣿⣿⣿⣿⣿⣿⣿⣿⣿⣿⣿⣿⡷⢕⢕⢕⢸⣿⣿⣿⣿⢕⣸⣿⣿⠀⠀⠀⠀⠀⠀⠀⠀⠀⠀⠀⠀</a:t>
            </a:r>
            <a:br/>
            <a:r>
              <a:t>⠀⠀⠀⠀⠀⠀⠀⠀⠀⠀⠀⣿⣿⣿⣿⣿⣿⡿⢕⢕⣿⣿⣿⣿⣿⣿⣿⣿⣿⣿⣿⣿⣿⣿⣿⣿⡇⢸⣿⣿⣿⣿⡿⣿⣿⣿⣿⣿⣿⣿⣿⣿⣿⣻⣿⣿⣷⢞⢕⢵⢵⢿⢿⢿⠟⢑⢸⣿⣿⠀⠀⠀⠀⠀⠀⠀⠀⠀⠀⠀⠀</a:t>
            </a:r>
            <a:br/>
            <a:r>
              <a:t>⠀⠀⠀⠀⠀⠀⠀⠀⠀⠀⠀⣿⣿⣿⣿⣿⣿⢷⢕⢕⣿⣿⣿⣿⣿⣿⣿⣿⣿⣿⣿⣿⣿⣿⣿⣿⣿⢸⣿⣿⣿⣿⣿⣿⣿⣿⣿⣿⣿⣿⣿⣿⣿⣿⣿⣷⣿⣿⣿⣿⣿⣿⣿⣿⣿⣿⣿⣿⣿⠀⠀⠀⠀⠀⠀⠀⠀⠀⠀⠀⠀</a:t>
            </a:r>
            <a:br/>
            <a:r>
              <a:t>⠀⠀⠀⠀⠀⠀⠀⠀⠀⠀⠀⣿⣿⣿⣿⣿⣏⣕⣕⣕⣿⣿⣿⣿⣿⡿⠿⣿⡿⣿⣿⣿⣿⣿⣿⣿⣿⢕⠿⣿⣿⣿⣿⣿⣿⣿⣿⣿⢟⣟⣿⣿⣿⣟⣟⣇⣇⣕⣱⣵⣵⣵⣱⣕⣇⣱⣞⣽⣿⠀⠀⠀⠀⠀⠀⠀⠀⠀⠀⠀⠀</a:t>
            </a:r>
            <a:br/>
            <a:r>
              <a:t>⠀⠀⠀⠀⠀⠀⠀⠀⠀⠀⠀⣿⣿⡿⢿⣿⣿⡟⢟⢟⢹⣽⣽⣧⣷⣷⣾⣾⣿⣿⣿⣿⣿⠛⢟⣿⣿⠑⢱⣿⢿⢿⢿⢿⢿⡿⢿⡿⢿⣿⣿⡿⣿⣿⣿⣿⣿⣿⣿⣿⣿⣿⣿⣿⣿⣿⣿⣿⣿⠀⠀⠀⠀⠀⠀⠀⠀⠀⠀⠀⠀</a:t>
            </a:r>
            <a:br/>
            <a:r>
              <a:t>⠀⠀⠀⠀⠀⠀⠀⠀⠀⠀⠀⣸⣿⣿⣿⣿⣿⣿⣷⣞⣿⣿⣿⣿⣿⣿⣿⣿⣿⣿⣿⣿⣿⠀⢸⢿⢟⣃⠀⢹⣇⣇⢕⣕⣗⣗⣟⣝⣕⣇⣱⡕⢕⢕⢕⢕⣵⣵⣵⣱⣕⡕⢱⣽⣽⣿⣿⣿⣿⠀⠀⠀⠀⠀⠀⠀⠀⠀⠀⠀⠀</a:t>
            </a:r>
            <a:br/>
            <a:r>
              <a:t>⠀⠀⠀⠀⠀⠀⠀⠀⠀⠀⠀⡿⡿⣿⣿⣿⣿⣿⡿⢿⢿⢿⢿⢿⣿⣿⣿⡿⢿⢿⡿⣿⣿⢔⢻⣿⣿⣿⡇⢈⢟⣿⣿⣿⣿⣿⣿⣿⣿⣿⣿⣿⣿⣿⣿⣿⣿⣿⣿⣿⣿⣿⣿⣿⣿⣿⣿⣿⣿⠀⠀⠀⠀⠀⠀⠀⠀⠀⠀⠀⠀</a:t>
            </a:r>
            <a:br/>
            <a:r>
              <a:t>⠀⠀⠀⠀⠀⠀⠀⠀⠀⠀⠀⣿⣿⣿⣿⣿⣿⣷⣷⣷⣷⣷⣷⣿⣿⣷⣿⣿⣿⣿⣷⣷⣧⣴⣾⣷⣷⣷⣷⣾⣿⣿⣿⣿⣿⣿⣿⣿⣿⣿⣿⣿⣿⣿⣿⣿⣿⣿⣿⣿⣿⣿⣿⣿⣿⣿⣿⣿⣿⠀⠀⠀⠀⠀⠀⠀⠀⠀⠀⠀⠀</a:t>
            </a:r>
            <a:br/>
            <a:r>
              <a:t>⠀⠀⠀⠀⠀⠀⠀⠀⠀⠀⠀⢟⢟⢻⣿⣿⣿⡟⢏⢏⢝⢟⢟⢟⢟⢟⢟⢟⢟⢿⢿⢿⢿⢟⢻⢿⣿⢟⢟⢟⢟⢿⢿⢿⢿⢿⢿⢿⢿⢿⢿⣿⣿⣿⣿⣿⣿⣿⣿⣿⣿⣿⣿⣿⣿⣿⣿⣿⣿⠀⠀⠀⠀⠀⠀⠀⠀⠀⠀⠀⠀</a:t>
            </a:r>
            <a:br/>
            <a:r>
              <a:t>⠀⠀⠀⠀⠀⠀⠀⠀⠀⠀⠀⠑⠑⠑⠙⠛⠛⠑⠑⠑⠑⠑⠑⠑⠑⠑⠑⠑⠑⠑⠑⠑⠑⠑⠑⠑⠑⠑⠑⠑⠑⠑⠑⠑⠑⠑⠓⠑⠑⠑⠑⠑⠑⠑⠘⠙⠑⠑⠑⠘⠘⠊⠙⠛⠛⠛⠛⠛⠛⠀⠀⠀⠀⠀⠀⠀⠀⠀⠀⠀⠀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⠀⠀⠀⠀⠀⠀⠀⠀⠀⠀⠀⢕⢕⢇⢟⡳⢾⢿⡿⢟⢷⣿⣿⣿⢿⣷⣿⣾⣟⣻⡟⣻⡿⡿⣽⣿⡿⣿⣿⣿⣿⣿⣿⣿⣿⣿⣿⣿⣿⣿⣿⣿⣿⣿⣿⣿⣿⣿⣿⣿⣿⣿⣿⣿⣿⣿⣿⣿⣿⠀⠀⠀⠀⠀⠀⠀⠀⠀⠀⠀⠀</a:t>
            </a:r>
            <a:br/>
            <a:r>
              <a:t>⠀⠀⠀⠀⠀⠀⠀⠀⠀⠀⠀⢱⡕⢸⢵⣻⣿⣿⣿⣷⣽⣷⣿⣽⣽⣝⡝⡻⡿⡿⣿⣷⣟⣿⣿⣞⣿⣾⣿⣿⣿⣿⣿⣿⣿⣿⣿⣿⣿⣿⣿⣿⣿⣿⣿⣿⣿⣿⣿⣿⣿⣿⣿⣿⣿⣿⣿⣿⣿⠀⠀⠀⠀⠀⠀⠀⠀⠀⠀⠀⠀</a:t>
            </a:r>
            <a:br/>
            <a:r>
              <a:t>⠀⠀⠀⠀⠀⠀⠀⠀⠀⠀⠀⢺⢾⣻⣿⣷⣿⣿⣿⣿⣿⣿⣿⣿⣿⣿⣿⣿⣿⣿⣿⣿⣯⣿⣿⣿⣿⣿⣿⣿⣿⣿⣿⣿⣿⣿⣿⣿⣿⣿⣿⣿⣿⣿⣿⣿⣿⣿⣿⣿⣿⣿⣿⣿⣿⣿⣿⣿⣿⠀⠀⠀⠀⠀⠀⠀⠀⠀⠀⠀⠀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⠀⠀⠀⠀⠀⠀⠀⠀⠀⠀⠀⣿⣿⣿⣿⣿⣿⣿⣿⣿⣿⣿⣿⣿⣿⣿⣿⣿⣿⣿⣿⣿⣿⣿⣿⣿⣿⣿⣿⣿⣿⣿⣿⣿⣿⣷⣿⣿⣿⣿⣿⣿⣿⣿⣿⣿⣿⣿⣿⣿⣿⣿⣿⣿⣿⣿⣿⣿⣿⠀⠀⠀⠀⠀⠀⠀⠀⠀⠀⠀⠀</a:t>
            </a:r>
            <a:br/>
            <a:r>
              <a:t>⠀⠀⠀⠀⠀⠀⠀⠀⠀⠀⠀⣿⣿⣿⣿⣿⣿⣿⣿⣿⣿⣿⣿⡿⢿⢿⣿⣿⣿⣿⣿⣿⣿⣿⣿⣿⣿⣿⣿⣿⣿⣿⣿⣿⣿⣿⣿⣿⣿⣿⣿⣿⣿⣿⣿⣿⣿⣿⣿⣿⣿⣿⣿⣿⣿⣿⣿⣿⣿⠀⠀⠀⠀⠀⠀⠀⠀⠀⠀⠀⠀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⠀⠀⠀⠀⠀⠀⠀⠀⠀⠀⠀⣿⣿⣿⣿⣿⣿⣿⣿⠿⠝⡗⠜⠣⢵⢕⣜⢝⢻⢿⣿⣿⣿⣿⣿⢿⣿⣿⣿⣿⣿⣿⣿⣿⣿⣿⣿⣿⣿⣿⣿⣿⣿⣿⣿⣿⣿⣿⣿⣿⣿⣿⣿⣿⣿⣿⣿⣿⣿⠀⠀⠀⠀⠀⠀⠀⠀⠀⠀⠀⠀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⠀⠀⠀⠀⠀⠀⠀⠀⠀⠀⠀⣿⣿⣿⣿⣿⡿⢯⢝⢝⢝⢝⢟⢟⢇⢕⢝⢳⣷⡜⢻⣿⣿⣿⣿⣿⣿⣿⣿⣿⣿⣿⣿⣿⣿⣟⡟⣟⣝⡝⢝⢝⢟⢿⣿⣿⣿⣿⣿⣿⣿⣿⣿⣿⣿⣿⣿⣿⣿⠀⠀⠀⠀⠀⠀⠀⠀⠀⠀⠀⠀</a:t>
            </a:r>
            <a:br/>
            <a:r>
              <a:t>⠀⠀⠀⠀⠀⠀⠀⠀⠀⠀⠀⣿⣿⣿⣿⣿⣵⣵⣵⣱⣧⡕⢕⢕⢕⢕⢕⢕⢜⢿⣇⡹⣿⣿⣿⣿⣿⣿⣿⣿⣿⣿⣿⣿⣿⣷⣿⣷⡇⢝⢷⣵⣸⣱⣿⣿⣿⣿⣿⣿⣿⣿⣿⣿⣿⢟⢹⣽⣿⠀⠀⠀⠀⠀⠀⠀⠀⠀⠀⠀⠀</a:t>
            </a:r>
            <a:br/>
            <a:r>
              <a:t>⠀⠀⠀⠀⠀⠀⠀⠀⠀⠀⠀⣿⣿⣿⣿⣿⣿⣿⣿⣿⣿⣿⣿⣿⣿⣷⣷⣷⣷⣼⣿⡇⣿⣿⣿⣿⣿⣿⣿⣿⣿⣿⣿⣿⣿⣿⣿⣿⡇⢕⢕⢿⣿⣿⣿⣿⣿⣿⣿⣿⣿⣿⣿⣿⢏⢿⣾⣿⣿⠀⠀⠀⠀⠀⠀⠀⠀⠀⠀⠀⠀</a:t>
            </a:r>
            <a:br/>
            <a:r>
              <a:t>⠀⠀⠀⠀⠀⠀⠀⠀⠀⠀⠀⣿⣿⣿⣿⣿⣿⣿⣿⣿⣿⣿⣿⣿⣿⣿⣿⣿⣿⣿⣿⣇⣿⣿⣿⣿⣿⣿⣿⣿⣿⣿⣿⣿⣿⣿⣿⠟⣷⣵⣷⣾⣿⣿⣿⣿⣿⣿⣿⣿⣿⣿⣿⣿⢺⣿⣿⣿⣿⠀⠀⠀⠀⠀⠀⠀⠀⠀⠀⠀⠀</a:t>
            </a:r>
            <a:br/>
            <a:r>
              <a:t>⠀⠀⠀⠀⠀⠀⠀⠀⠀⠀⠀⣾⣿⣿⣿⣿⣿⣿⣿⣿⣿⣿⣿⣿⣿⣿⣿⣿⣿⣿⣿⣏⣿⣿⣿⣿⣿⣿⣿⣿⣿⣿⣿⣿⣯⡇⢕⢱⣿⣿⣿⣿⣿⣿⣿⣿⣿⣿⣿⣿⣿⣿⣿⣿⣼⣿⣿⣿⣿⠀⠀⠀⠀⠀⠀⠀⠀⠀⠀⠀⠀</a:t>
            </a:r>
            <a:br/>
            <a:r>
              <a:t>⠀⠀⠀⠀⠀⠀⠀⠀⠀⠀⠀⡿⣿⢿⣿⣿⣿⣿⣿⣿⣿⣿⣿⣿⣿⣿⣿⣿⣿⣿⣿⢿⣿⣿⣿⣿⣿⣿⣿⣿⣿⣿⣿⣿⣿⣵⢕⣿⣿⣿⣿⣿⣿⣿⣿⣿⣿⣿⣿⣿⣿⣿⣿⣿⣿⣿⣿⣿⣿⠀⠀⠀⠀⠀⠀⠀⠀⠀⠀⠀⠀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⠀⠀⠀⠀⠀⠀⠀⠀⠀⠀⠀⣿⣿⣿⣿⣿⣿⣿⣿⣿⣿⣿⣿⣿⣿⣿⣿⣿⣿⣿⣿⢼⣿⣿⣿⣿⣿⣿⣿⣿⣿⣿⣿⡿⠟⠃⢸⣿⣿⣿⣿⣿⣿⣿⣿⣿⣿⣿⣿⣿⣿⣿⣿⣿⣿⣿⣿⣿⣿⠀⠀⠀⠀⠀⠀⠀⠀⠀⠀⠀⠀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⠀⠀⠀⠀⠀⠀⠀⠀⠀⠀⠀⣿⣿⣿⣿⣿⣿⣿⣿⣿⣿⣿⣿⣿⣿⣿⣿⣿⣿⣿⣿⢸⣿⣿⣿⣿⣿⣿⣿⣿⣿⣿⣷⡇⠀⠀⢸⣿⣿⣿⣿⣿⣿⣿⣿⣿⣿⣿⣿⣿⣿⣿⣿⣿⣿⣿⣿⣿⣿⠀⠀⠀⠀⠀⠀⠀⠀⠀⠀⠀⠀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⠀⠀⠀⠀⠀⠀⠀⠀⠀⠀⠀⣿⣿⣿⣿⣿⣿⣿⣿⣿⣿⣿⣿⣿⣿⣿⣿⣿⣿⣿⣿⢸⣿⣿⣿⣿⣿⣿⣿⣿⣿⣿⣿⠀⠀⠐⢸⣿⣿⣿⣿⣿⣿⣿⣿⣿⣿⣿⣿⣿⣿⣿⣿⣿⣿⣿⣿⣿⣿⠀⠀⠀⠀⠀⠀⠀⠀⠀⠀⠀⠀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⠀⠀⠀⠀⠀⠀⠀⠀⠀⠀⠀⣿⣿⣿⣿⣿⣿⣿⣿⣿⣿⣿⣿⣿⣿⣿⣿⣿⣿⣿⣿⣿⣿⣿⣿⣿⣿⣿⣿⣿⣿⣿⡿⠀⠀⠀⣸⣿⣿⣿⣿⣧⣴⣵⣵⣽⣿⣿⣿⣿⣿⣿⣿⣿⣿⣿⣟⣗⣗⠀⠀⠀⠀⠀⠀⠀⠀⠀⠀⠀⠀</a:t>
            </a:r>
            <a:br/>
            <a:r>
              <a:t>⠀⠀⠀⠀⠀⠀⠀⠀⠀⠀⠀⣿⣿⣿⣿⣿⣿⣿⣿⣿⣿⣿⣽⣿⣿⣿⣿⣻⣟⣟⣕⣕⣿⣿⣿⢿⣿⡿⢿⡿⣿⣿⢇⠀⠀⠀⣿⣿⣿⣿⣿⣯⡝⢝⢕⢱⣽⣽⣿⣻⣿⣿⣿⣿⣿⣿⣿⣟⡟⠀⠀⠀⠀⠀⠀⠀⠀⠀⠀⠀⠀</a:t>
            </a:r>
            <a:br/>
            <a:r>
              <a:t>⠀⠀⠀⠀⠀⠀⠀⠀⠀⠀⠀⣿⣿⣿⣿⣿⣿⣿⣿⣿⣿⢿⢿⠿⢿⢟⢟⢟⢛⢟⢏⢝⢍⢝⢌⢅⢔⢔⢕⢸⣿⡿⠀⠀⠀⠀⣿⣿⣿⣿⣿⣷⡵⢕⢕⢜⢝⣟⢿⢿⣿⣿⢗⢗⢕⢕⢜⢕⢕⠀⠀⠀⠀⠀⠀⠀⠀⠀⠀⠀⠀</a:t>
            </a:r>
            <a:br/>
            <a:r>
              <a:t>⠀⠀⠀⠀⠀⠀⠀⠀⠀⠀⠀⢙⢝⢝⢝⢝⢕⢔⢔⢕⣷⣷⣷⣷⣾⣿⣿⣿⣿⣿⢿⢕⢗⢳⢷⣷⣷⣷⣷⣾⡟⡇⠀⠀⠀⠐⣻⣿⣿⣿⣿⣿⣿⣾⣾⣾⣿⣿⣿⣷⣿⣿⣿⣿⣿⣷⣷⣾⣷⠀⠀⠀⠀⠀⠀⠀⠀⠀⠀⠀⠀</a:t>
            </a:r>
            <a:br/>
            <a:r>
              <a:t>⠀⠀⠀⠀⠀⠀⠀⠀⠀⠀⠀⢑⢕⢕⢕⢕⢕⢕⢜⣝⢝⢝⢝⢝⢸⢹⢯⡕⢕⢗⢇⢕⢕⢕⢕⢕⢕⢕⢕⢸⣇⠇⢀⠀⠀⢅⣿⣿⣿⣿⣿⣿⣿⣿⣿⣿⣿⣿⣿⣿⣿⣿⣿⣿⣿⣿⣿⣿⣿⠀⠀⠀⠀⠀⠀⠀⠀⠀⠀⠀⠀</a:t>
            </a:r>
            <a:br/>
            <a:r>
              <a:t>⠀⠀⠀⠀⠀⠀⠀⠀⠀⠀⠀⢕⢕⢕⢕⢇⢸⢷⣿⣳⡾⢱⢕⢕⢕⢕⢕⢕⢕⣕⢕⣕⡕⢱⢵⢕⢕⢕⢕⣾⣿⠀⢜⠀⢕⢗⢺⣿⣿⣿⣿⣿⣇⢕⢕⢜⢝⢝⢟⢻⣿⢿⢿⢿⣿⣿⣿⣿⣿⠀⠀⠀⠀⠀⠀⠀⠀⠀⠀⠀⠀</a:t>
            </a:r>
            <a:br/>
            <a:r>
              <a:t>⠀⠀⠀⠀⠀⠀⠀⠀⠀⠀⠀⣕⣱⣧⣵⣕⡕⢕⢕⢕⢕⢕⢕⢕⢕⢕⢕⢕⢇⢕⢕⢕⢕⢕⢕⢕⢕⠕⢕⠝⠝⠀⠘⠀⠕⠕⢜⣿⣿⣿⣿⣿⡇⢕⢕⢕⢕⢕⢕⢕⢕⢕⢕⢕⢕⢕⢕⢝⢝⠀⠀⠀⠀⠀⠀⠀⠀⠀⠀⠀⠀</a:t>
            </a:r>
            <a:br/>
            <a:r>
              <a:t>⠀⠀⠀⠀⠀⠀⠀⠀⠀⠀⠀⠛⠛⠛⠛⠛⠛⠓⠓⠓⠑⠑⠑⠑⠑⠑⠁⠀⠐⠐⠁⠁⠀⠁⠀⠀⠐⠀⠀⠀⠀⠀⠀⠀⠀⠀⠀⠙⠛⠛⠛⠛⠑⠑⠁⠑⠑⠑⠑⠑⠑⠑⠑⠑⠑⠑⠑⠑⠑⠀⠀⠀⠀⠀⠀⠀⠀⠀⠀⠀⠀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⠀⠀⠀⠀⠀⠀⠀⠀⠀⠀⠀⢕⢕⢪⢗⢳⡯⢿⣽⡿⢟⣿⣾⡻⢿⣿⣧⣽⢟⣿⢟⣹⣿⣿⣻⣿⣿⣿⣿⣿⣿⣿⣿⣿⣿⣿⣿⣿⣿⣿⣿⣿⣿⣿⣿⣿⣿⣿⣿⣿⣿⣿⣿⣿⣿⣿⣿⣿⣿⠀⠀⠀⠀⠀⠀⠀⠀⠀⠀⠀⠀</a:t>
            </a:r>
            <a:br/>
            <a:r>
              <a:t>⠀⠀⠀⠀⠀⠀⠀⠀⠀⠀⠀⢱⡕⢝⢜⣿⣷⣽⢿⣧⣯⣿⣿⣽⣝⣿⣿⢻⡿⣾⣿⣯⣽⣿⣿⣿⣿⣿⣿⣿⣿⣿⣿⣿⣿⣿⣿⣿⣿⣿⣿⣿⣿⣿⣿⣿⣿⣿⣿⣿⣿⣿⣿⣿⣿⣿⣿⣿⣿⠀⠀⠀⠀⠀⠀⠀⠀⠀⠀⠀⠀</a:t>
            </a:r>
            <a:br/>
            <a:r>
              <a:t>⠀⠀⠀⠀⠀⠀⠀⠀⠀⠀⠀⢞⣻⣿⣾⣿⣿⣿⣿⣿⣿⣻⣿⣿⣿⣿⣿⣿⣿⣿⣿⣿⣾⣿⣏⣿⣽⣿⣿⣿⣿⣿⣿⣿⣿⣿⣿⣿⣿⣿⣿⣿⣿⣿⣿⣿⣿⣿⣿⣿⣿⣿⣿⣿⣿⣿⣿⣿⣿⠀⠀⠀⠀⠀⠀⠀⠀⠀⠀⠀⠀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⠀⠀⠀⠀⠀⠀⠀⠀⠀⠀⠀⣽⣿⣿⣿⣿⣿⣿⣿⣿⣿⣿⣿⣿⣿⣿⣿⣿⣿⣿⣿⣿⣿⣿⣿⣿⣻⣿⣿⣿⢿⣿⣿⣿⣿⣿⣿⣿⣿⣿⣿⣿⣿⣿⣿⣿⣿⣿⣿⣿⣿⣿⣿⣿⣿⣿⣿⣿⣿⠀⠀⠀⠀⠀⠀⠀⠀⠀⠀⠀⠀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⠀⠀⠀⠀⠀⠀⠀⠀⠀⠀⠀⣿⣿⣿⣿⣿⣿⣿⣿⣿⣿⣿⣿⡿⡿⢿⣿⣿⣿⣿⣿⣿⣿⣿⣿⣿⣿⣿⣿⣿⣿⣿⣿⣿⣿⣿⣿⣿⣿⣿⣿⣿⣿⣿⣿⣿⣿⣿⣿⣿⣿⣿⣿⣿⣿⣿⣿⣿⣿⠀⠀⠀⠀⠀⠀⠀⠀⠀⠀⠀⠀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⠀⠀⠀⠀⠀⠀⠀⠀⠀⠀⠀⣿⣿⣿⣽⣽⣿⣷⣿⢿⢟⢕⠇⢵⢼⣕⡜⢝⢻⣿⣿⣿⣿⣿⣿⣿⣿⣿⣿⣿⣿⣿⣿⣿⣿⣿⣿⣿⣿⣿⣿⣿⣿⣿⣿⣿⣿⣿⣿⣿⣿⣿⣿⣿⣿⣿⣿⣿⣿⠀⠀⠀⠀⠀⠀⠀⠀⠀⠀⠀⠀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⠀⠀⠀⠀⠀⠀⠀⠀⠀⠀⠀⣿⣿⣿⡿⣿⡿⢏⢝⢝⢝⢝⢟⢗⢇⢜⢝⢳⣗⡜⢿⣿⣿⣿⣿⣿⣿⣿⣿⣿⣿⣿⣿⣿⣿⢿⢿⣟⡝⢝⢝⢝⢻⣿⣿⣿⣿⣿⣿⣿⣿⣿⣿⣿⣿⣿⣿⣿⣿⠀⠀⠀⠀⠀⠀⠀⠀⠀⠀⠀⠀</a:t>
            </a:r>
            <a:br/>
            <a:r>
              <a:t>⠀⠀⠀⠀⠀⠀⠀⠀⠀⠀⠀⣿⣿⣿⣿⣿⣷⣵⣱⣵⣕⢕⢕⢕⢕⢕⢕⢕⢝⣿⣕⢻⣿⣿⣿⣿⣿⣿⣿⣿⣿⣿⣿⣿⣷⣽⣿⣷⡎⢻⣧⣕⣱⣻⣿⣿⣿⣿⣿⣿⣿⣿⣿⣿⡿⢏⣿⣿⣿⠀⠀⠀⠀⠀⠀⠀⠀⠀⠀⠀⠀</a:t>
            </a:r>
            <a:br/>
            <a:r>
              <a:t>⠀⠀⠀⠀⠀⠀⠀⠀⠀⠀⠀⣿⣿⣿⣿⣿⣿⣿⣿⣿⣿⣿⣿⣿⣿⣾⣷⣷⣵⣾⣿⢝⣿⣿⣿⣿⣿⣿⣿⣿⣿⣿⣿⣿⣿⣿⣿⣿⡇⢕⢹⣿⣿⣿⣿⣿⣿⣿⣿⣿⣿⣿⣿⡏⢻⣾⣿⣿⣿⠀⠀⠀⠀⠀⠀⠀⠀⠀⠀⠀⠀</a:t>
            </a:r>
            <a:br/>
            <a:r>
              <a:t>⠀⠀⠀⠀⠀⠀⠀⠀⠀⠀⠀⣿⣿⣿⣿⣿⣿⣿⣿⣿⣿⣿⣿⣿⣿⣿⣿⣿⣿⣿⣿⡇⣿⣿⣿⣿⣿⣿⣿⣿⣿⣿⣿⣿⣿⣿⣿⡟⣵⣵⣷⣿⣿⣿⣿⣿⣿⣿⣿⣿⣿⣿⣿⢗⣿⣿⣿⣿⣿⠀⠀⠀⠀⠀⠀⠀⠀⠀⠀⠀⠀</a:t>
            </a:r>
            <a:br/>
            <a:r>
              <a:t>⠀⠀⠀⠀⠀⠀⠀⠀⠀⠀⠀⣿⣿⣿⣿⣿⣿⣿⣿⣿⣿⣿⣿⣿⣿⣿⣿⣿⣿⣿⣿⣇⣿⣿⣿⣿⣿⣿⣿⣿⣿⣿⣿⣿⣏⢕⢕⢔⣿⣿⣿⣿⣿⣿⣿⣿⣿⣿⣿⣿⣿⣿⣿⣧⣿⣿⣿⣿⣿⠀⠀⠀⠀⠀⠀⠀⠀⠀⠀⠀⠀</a:t>
            </a:r>
            <a:br/>
            <a:r>
              <a:t>⠀⠀⠀⠀⠀⠀⠀⠀⠀⠀⠀⡿⣿⡿⣿⣿⣿⣿⣿⣿⣿⣿⣿⣿⣿⣿⣿⣿⣿⣿⡿⢿⣿⣿⣿⣿⣿⣿⣿⣿⣿⣿⣿⣿⣿⡇⢕⣿⣿⣿⣿⣿⣿⣿⣿⣿⣿⣿⣿⣿⣿⣿⣿⣟⣿⣿⣿⣿⣿⠀⠀⠀⠀⠀⠀⠀⠀⠀⠀⠀⠀</a:t>
            </a:r>
            <a:br/>
            <a:r>
              <a:t>⠀⠀⠀⠀⠀⠀⠀⠀⠀⠀⠀⣿⣿⣿⣿⣿⣿⣿⣿⣿⣿⣿⣿⣿⣿⣿⣿⣿⣿⣿⡿⢸⣿⣿⣿⣿⣿⣿⣿⣿⣿⣿⣿⣿⠿⠑⢸⣿⣿⣿⣿⣿⣿⣿⣿⣿⣿⣿⣿⣿⣿⣿⣿⣷⣿⣿⣿⣿⣿⠀⠀⠀⠀⠀⠀⠀⠀⠀⠀⠀⠀</a:t>
            </a:r>
            <a:br/>
            <a:r>
              <a:t>⠀⠀⠀⠀⠀⠀⠀⠀⠀⠀⠀⣿⣿⣿⣿⣿⣿⣿⣿⣿⣿⣿⣿⣿⣿⣿⣿⣿⣿⣿⣧⢸⣿⣿⣿⣿⣿⣿⣿⣿⣿⣿⣿⠇⠀⠀⢸⣿⣿⣿⣿⣿⣿⣿⣿⣿⣿⣿⣿⣿⣿⣿⣿⣿⣿⣿⣿⣿⣿⠀⠀⠀⠀⠀⠀⠀⠀⠀⠀⠀⠀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⠀⠀⠀⠀⠀⠀⠀⠀⠀⠀⠀⣿⣿⣿⣿⣿⣿⣿⣿⣿⣿⣿⣿⣿⣿⣿⣿⣿⣿⣿⣿⢸⣿⣿⣿⣿⣿⣿⣿⣿⣿⣿⣿⠀⠀⠂⢸⣿⣿⣿⣿⣿⢿⣿⣿⣿⣿⣿⣿⣿⣿⣿⣿⣿⣿⣿⣿⣿⣿⠀⠀⠀⠀⠀⠀⠀⠀⠀⠀⠀⠀</a:t>
            </a:r>
            <a:br/>
            <a:r>
              <a:t>⠀⠀⠀⠀⠀⠀⠀⠀⠀⠀⠀⣿⣿⣿⣿⣿⣿⣿⣿⣿⣿⣿⣿⣿⣿⣿⣿⣿⣿⣿⣿⢻⣿⣿⣿⣿⣿⣿⣿⣿⣿⣿⡏⠀⠀⠀⣸⣿⣿⣿⣷⣵⣵⣵⣼⣿⣿⣿⣿⣿⣿⣿⣿⣿⣿⣿⣟⣗⣗⠀⠀⠀⠀⠀⠀⠀⠀⠀⠀⠀⠀</a:t>
            </a:r>
            <a:br/>
            <a:r>
              <a:t>⠀⠀⠀⠀⠀⠀⠀⠀⠀⠀⠀⣿⣿⣿⣿⣿⣽⣿⣿⣿⣿⣿⣽⣿⣿⣿⣿⣟⣟⣟⣕⣸⣿⣿⣿⢿⡿⢿⢿⢿⣿⣿⠁⠀⠀⠀⣿⣿⣿⣿⣿⡽⢝⢕⢕⣼⣽⣽⣟⣻⣿⣿⢿⣿⣿⣿⣿⢿⡟⠀⠀⠀⠀⠀⠀⠀⠀⠀⠀⠀⠀</a:t>
            </a:r>
            <a:br/>
            <a:r>
              <a:t>⠀⠀⠀⠀⠀⠀⠀⠀⠀⠀⠀⣿⣿⣿⣿⣿⣿⣿⣿⣿⡿⢿⢿⢿⢿⢟⣟⡟⣟⣝⢝⢝⢍⢅⢕⡕⢔⡔⢕⢸⣿⡇⠀⠀⠀⠀⣿⣿⣿⣿⣿⣷⡕⢕⢕⢝⣹⣻⡿⢿⢿⣿⣟⣗⢕⢕⢏⢝⢺⠀⠀⠀⠀⠀⠀⠀⠀⠀⠀⠀⠀</a:t>
            </a:r>
            <a:br/>
            <a:r>
              <a:t>⠀⠀⠀⠀⠀⠀⠀⠀⠀⠀⠀⢝⢝⢝⢕⢕⢕⢔⢕⢱⣷⣷⣾⣿⣿⣿⣿⣿⣿⣿⢗⢕⢞⢷⢾⢿⣿⣿⣾⣿⡇⠀⠀⠀⠀⢕⣿⣿⣿⣿⣿⣿⣿⣿⣿⣿⣿⣿⣿⣿⣿⣿⣿⣿⣿⣿⣷⣾⣿⠀⠀⠀⠀⠀⠀⠀⠀⠀⠀⠀⠀</a:t>
            </a:r>
            <a:br/>
            <a:r>
              <a:t>⠀⠀⠀⠀⠀⠀⠀⠀⠀⠀⠀⢑⢕⢕⢕⢕⢱⡕⢟⢟⣽⢽⢇⡝⢼⢽⢽⢵⢗⢟⢕⢕⢕⢕⢕⢕⢕⢕⢕⣼⡱⠀⢅⠀⢀⢱⣿⣿⣿⣿⣿⣿⡿⢿⣿⣿⣿⣿⣿⣿⣿⣿⣿⣿⣿⣿⣿⣿⣿⠀⠀⠀⠀⠀⠀⠀⠀⠀⠀⠀⠀</a:t>
            </a:r>
            <a:br/>
            <a:r>
              <a:t>⠀⠀⠀⠀⠀⠀⠀⠀⠀⠀⠀⢕⢕⢕⢕⢕⢸⢿⢸⡿⡿⢟⢗⢕⢕⢕⢕⢕⢕⡕⢱⣕⡵⢱⢵⢕⢕⢕⢕⣿⡇⠀⡇⠀⢕⢜⢿⣿⣿⣿⣿⣿⢕⢕⢕⢕⢜⢝⢝⢻⢟⢟⢟⢿⢿⢿⣿⣿⣿⠀⠀⠀⠀⠀⠀⠀⠀⠀⠀⠀⠀</a:t>
            </a:r>
            <a:br/>
            <a:r>
              <a:t>⠀⠀⠀⠀⠀⠀⠀⠀⠀⠀⠀⣾⣵⣷⣵⣕⣕⢕⢕⢕⢕⢕⢕⢕⢕⢕⢕⢕⢇⢕⢕⢕⢕⢕⢕⢕⠕⠕⠜⠏⠁⠀⡇⠀⠕⢜⢹⣿⣿⣿⣿⡟⠕⢕⢕⢕⢕⢕⢕⢕⢕⢕⢕⢕⢕⢕⢕⢕⢕⠀⠀⠀⠀⠀⠀⠀⠀⠀⠀⠀⠀</a:t>
            </a:r>
            <a:br/>
            <a:r>
              <a:t>⠀⠀⠀⠀⠀⠀⠀⠀⠀⠀⠀⠑⠙⠛⠛⠛⠛⠛⠓⠓⠃⠑⠑⠁⠑⠑⠑⠀⠑⠑⠀⠁⠀⠀⠀⠁⠐⠀⠀⠀⠀⠀⠃⠐⠀⠀⠀⠉⠙⠛⠋⠑⠁⠁⠁⠑⠑⠑⠑⠑⠑⠑⠑⠑⠑⠑⠑⠑⠑⠀⠀⠀⠀⠀⠀⠀⠀⠀⠀⠀⠀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⠀⠀⠀⠀⠀⠀⠀⠀⠀⠀⠀⢝⢪⣿⢷⣿⣿⣿⣿⣿⣿⣿⣿⣿⣿⣿⣿⢿⣿⣿⣿⣿⣿⣿⣿⣿⣿⣿⣿⣿⣿⣿⣿⣿⣿⣿⣿⣿⣿⣿⣿⣿⣿⣿⣿⣿⣿⣿⣿⣿⣿⣿⣿⣿⣿⣿⣿⣿⣿⠀⠀⠀⠀⠀⠀⠀⠀⠀⠀⠀⠀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⠀⠀⠀⠀⠀⠀⠀⠀⠀⠀⠀⢕⢞⣗⣾⣾⣷⣯⣷⣿⣿⣽⣿⣗⢟⢿⡿⣿⣿⣿⣿⣿⣿⣿⣿⣿⣿⣿⣿⣿⣿⣿⣿⣿⣿⣿⣿⣿⣿⣿⣿⣿⣿⣿⣿⣿⣿⣿⣿⣿⣿⣿⣿⣿⣿⣿⣿⣿⣿⠀⠀⠀⠀⠀⠀⠀⠀⠀⠀⠀⠀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⠀⠀⠀⠀⠀⠀⠀⠀⠀⠀⠀⣼⡷⣷⣟⣿⣿⣿⣿⣿⣿⣿⣿⣿⣿⣿⣷⣾⣿⣿⣾⣿⣿⣟⣻⣿⣻⣿⣿⣿⣿⣿⣿⣿⣿⣿⣿⣿⣿⣿⣿⣿⣿⣿⣿⣿⣿⣿⣿⣿⣿⣿⣿⣿⣿⣿⣿⣿⣿⠀⠀⠀⠀⠀⠀⠀⠀⠀⠀⠀⠀</a:t>
            </a:r>
            <a:br/>
            <a:r>
              <a:t>⠀⠀⠀⠀⠀⠀⠀⠀⠀⠀⠀⣵⣾⣿⣿⣿⣿⣿⣿⣿⣿⣿⣿⣿⣿⣿⣷⣿⣿⣿⣿⣿⣿⣿⣿⣿⣿⣿⣿⣿⣿⣿⣿⣿⣿⣿⣿⣿⣿⣿⣿⣿⣿⣿⣿⣿⣿⣿⣿⣿⣿⣿⣿⣿⣿⣿⣿⣿⣿⠀⠀⠀⠀⠀⠀⠀⠀⠀⠀⠀⠀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⠀⠀⠀⠀⠀⠀⠀⠀⠀⠀⠀⣻⣿⣿⣿⣿⢿⣿⣿⣿⣿⣿⣿⣿⣿⣿⣿⣿⣿⣿⣿⣿⣿⣿⣿⣿⣿⣿⣿⣿⣿⣿⣿⣿⣿⣿⣿⣿⣿⣿⣿⣿⣿⣿⣿⣿⣿⣿⣿⣿⣿⣿⣿⣿⣿⣿⣿⣿⣿⠀⠀⠀⠀⠀⠀⠀⠀⠀⠀⠀⠀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⠀⠀⠀⠀⠀⠀⠀⠀⠀⠀⠀⣿⣿⣿⣿⣿⣿⣿⣿⢿⢟⢫⢵⢇⣕⡕⢝⢻⢿⣿⣿⣿⣿⣿⣿⣿⣿⣿⣿⣿⣿⣿⣿⣿⣿⣿⣿⣿⣿⣿⣿⣿⣿⣿⣿⣿⣿⣿⣿⣿⣿⣿⣿⣿⣿⣿⣿⣿⣿⠀⠀⠀⠀⠀⠀⠀⠀⠀⠀⠀⠀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⠀⠀⠀⠀⠀⠀⠀⠀⠀⠀⠀⣿⣿⣿⣿⣿⣿⢏⢝⢟⢟⢗⢖⢆⢕⢝⢳⣷⡕⡝⣿⣿⣿⣿⣿⣿⣿⣿⣿⣿⣿⣿⣿⣿⣿⡿⢟⡟⢏⢝⢟⢿⣿⣿⣿⣿⣿⣿⣿⣿⣿⣿⣿⣿⣿⣿⣿⣿⣿⠀⠀⠀⠀⠀⠀⠀⠀⠀⠀⠀⠀</a:t>
            </a:r>
            <a:br/>
            <a:r>
              <a:t>⠀⠀⠀⠀⠀⠀⠀⠀⠀⠀⠀⣿⣿⣿⣿⣿⣣⣕⣱⣕⢕⡕⢕⢕⢕⢕⢕⢜⢻⣧⡜⣿⣿⣿⣿⣿⣿⣿⣿⣿⣿⣿⣿⣿⣿⣕⣳⣮⢳⣧⣇⡵⣽⣿⣿⣿⣿⣿⣿⣿⣿⣿⣿⢟⢟⣿⣿⣿⣿⠀⠀⠀⠀⠀⠀⠀⠀⠀⠀⠀⠀</a:t>
            </a:r>
            <a:br/>
            <a:r>
              <a:t>⠀⠀⠀⠀⠀⠀⠀⠀⠀⠀⠀⣿⣿⣿⣿⣿⣿⣿⣿⣿⣿⣿⣿⣿⣷⣷⣷⣧⣼⣿⡯⢻⣿⣿⣿⣿⣿⣿⣿⣿⣿⣿⣿⣿⣿⣿⣿⣿⢕⢜⣿⣿⣿⣿⣿⣿⣿⣿⣿⣿⣿⣿⡏⢷⣼⣿⣿⣿⣿⠀⠀⠀⠀⠀⠀⠀⠀⠀⠀⠀⠀</a:t>
            </a:r>
            <a:br/>
            <a:r>
              <a:t>⠀⠀⠀⠀⠀⠀⠀⠀⠀⠀⠀⣿⣿⣿⣿⣿⣿⣿⣿⣿⣿⣿⣿⣿⣿⣿⣿⣿⣿⣿⣿⣸⣿⣿⣿⣿⣿⣿⣿⣿⣿⣿⣿⣿⣿⣿⣿⣿⣵⣵⣿⣿⣿⣿⣿⣿⣿⣿⣿⣿⣿⣿⢳⣿⣿⣿⣿⣿⣿⠀⠀⠀⠀⠀⠀⠀⠀⠀⠀⠀⠀</a:t>
            </a:r>
            <a:br/>
            <a:r>
              <a:t>⠀⠀⠀⠀⠀⠀⠀⠀⠀⠀⠀⣿⣿⣿⣿⣿⣿⣿⣿⣿⣿⣿⣿⣿⣿⣿⣿⣿⣿⣿⣿⣸⣿⣿⣿⣿⣿⣿⣿⣿⣿⣿⣿⣿⡿⢝⢏⢱⣿⣿⣿⣿⣿⣿⣿⣿⣿⣿⣿⣿⣿⣿⣼⣿⣿⣿⣿⣿⣿⠀⠀⠀⠀⠀⠀⠀⠀⠀⠀⠀⠀</a:t>
            </a:r>
            <a:br/>
            <a:r>
              <a:t>⠀⠀⠀⠀⠀⠀⠀⠀⠀⠀⠀⡿⣿⣿⣿⣿⣿⣿⣿⣿⣿⣿⣿⣿⣿⣿⣿⣿⣿⣿⡿⣼⣿⣿⣿⣿⣿⣿⣿⣿⣿⣿⣿⣿⣿⡇⢕⣾⣿⣿⣿⣿⣿⣿⣿⣿⣿⣿⣿⣿⣿⣿⣻⣿⣿⣿⣿⣿⣿⠀⠀⠀⠀⠀⠀⠀⠀⠀⠀⠀⠀</a:t>
            </a:r>
            <a:br/>
            <a:r>
              <a:t>⠀⠀⠀⠀⠀⠀⠀⠀⠀⠀⠀⣿⣿⣿⣿⣿⣿⣿⣿⣿⣿⣿⣿⣿⣿⣿⣿⣿⣿⣿⡯⣿⣿⣿⣿⣿⣿⣿⣿⣿⣿⣿⣿⣿⢏⠅⢕⣿⣿⣿⣿⣿⣿⣿⣿⣿⣿⣿⣿⣿⣿⣿⣿⣿⣿⣿⣿⣿⣿⠀⠀⠀⠀⠀⠀⠀⠀⠀⠀⠀⠀</a:t>
            </a:r>
            <a:br/>
            <a:r>
              <a:t>⠀⠀⠀⠀⠀⠀⠀⠀⠀⠀⠀⣿⣿⣿⣿⣿⣿⣿⣿⣿⣿⣿⣿⣿⣿⣿⣿⣿⣿⣿⡇⣿⣿⣿⣿⣿⣿⣿⣿⣿⣿⣿⣿⡏⠀⠀⠁⣿⣿⣿⣿⣿⣿⣿⣿⣿⣿⣿⣿⣿⣿⣿⣿⣿⣿⣿⣿⣿⣿⠀⠀⠀⠀⠀⠀⠀⠀⠀⠀⠀⠀</a:t>
            </a:r>
            <a:br/>
            <a:r>
              <a:t>⠀⠀⠀⠀⠀⠀⠀⠀⠀⠀⠀⣿⣿⣿⣿⣿⣿⣿⣿⣿⣿⣿⣿⣿⣿⣿⣿⣿⣿⣿⣇⣿⣿⣿⣿⣿⣿⣿⣿⣿⣿⣿⣼⠁⠀⠐⢔⣿⣿⣿⣿⢿⣿⣿⣿⣿⣿⣿⣿⣿⣿⣿⣿⣿⣿⣿⣿⣿⣿⠀⠀⠀⠀⠀⠀⠀⠀⠀⠀⠀⠀</a:t>
            </a:r>
            <a:br/>
            <a:r>
              <a:t>⠀⠀⠀⠀⠀⠀⠀⠀⠀⠀⠀⣿⣿⣿⣿⣿⣿⣿⣿⣿⣿⣿⣿⣿⣿⣿⣿⣿⣿⣿⡏⣿⣿⣿⣿⣿⣿⣿⣿⣿⣿⣿⡏⠀⠀⠀⣸⣿⣿⣿⣷⣵⣧⣼⣿⣿⣿⣿⣿⣿⣿⣿⣿⣿⣿⣿⣿⣿⣿⠀⠀⠀⠀⠀⠀⠀⠀⠀⠀⠀⠀</a:t>
            </a:r>
            <a:br/>
            <a:r>
              <a:t>⠀⠀⠀⠀⠀⠀⠀⠀⠀⠀⠀⣿⣿⣿⣿⣿⣿⣿⣿⣿⣿⣿⣿⣿⣿⣿⣿⣟⣟⣇⣕⣿⣿⣿⣿⣿⢿⢿⡿⢿⣿⡿⠁⠀⠀⠀⣿⣿⣿⣿⡿⢝⢕⢕⣿⣿⣿⣿⣽⣿⣿⢿⢿⢿⣿⣿⡟⣿⣿⠀⠀⠀⠀⠀⠀⠀⠀⠀⠀⠀⠀</a:t>
            </a:r>
            <a:br/>
            <a:r>
              <a:t>⠀⠀⠀⠀⠀⠀⠀⠀⠀⠀⠀⣿⣿⣿⣿⣿⣿⣿⣿⢿⢿⢿⢿⣿⣟⣟⣟⣻⣝⣝⢝⢝⣕⣕⢵⣴⣵⣷⣵⣾⡿⠃⠀⠀⠀⢀⣿⣿⣿⣿⣿⣗⣕⣕⣼⣿⣿⣟⣟⣿⣿⣽⣟⣇⣗⣱⣏⣽⣽⠀⠀⠀⠀⠀⠀⠀⠀⠀⠀⠀⠀</a:t>
            </a:r>
            <a:br/>
            <a:r>
              <a:t>⠀⠀⠀⠀⠀⠀⠀⠀⠀⠀⠀⢝⢍⢝⢕⢕⢔⢕⣕⣳⣾⣿⣿⣿⣿⣿⣿⣿⣿⡿⢇⢜⢟⢿⢿⢿⢿⡿⢿⣿⠑⠀⢰⠀⢄⢱⣿⣿⣿⣿⣿⣿⣿⣿⣿⣿⣿⣿⣿⣿⣿⣿⣿⣿⣿⣿⣿⣿⣿⠀⠀⠀⠀⠀⠀⠀⠀⠀⠀⠀⠀</a:t>
            </a:r>
            <a:br/>
            <a:r>
              <a:t>⠀⠀⠀⠀⠀⠀⠀⠀⠀⠀⠀⢕⢕⢕⢕⢕⢳⣗⣟⣿⣿⣿⢽⣽⢝⢞⡯⢳⢏⢝⢕⢕⢕⢕⢕⢕⢕⢕⢱⣿⠀⢔⢇⠄⢱⣿⣿⣿⣿⣿⣿⢟⢟⢿⢿⢿⢿⣿⣿⣿⣿⣿⣿⣿⣿⣿⣿⣿⣿⠀⠀⠀⠀⠀⠀⠀⠀⠀⠀⠀⠀</a:t>
            </a:r>
            <a:br/>
            <a:r>
              <a:t>⠀⠀⠀⠀⠀⠀⠀⠀⠀⠀⠀⢕⢕⢕⢜⢟⢞⢯⢿⢿⢿⢹⢟⢏⢗⢎⢱⢾⣕⢹⢵⢗⢇⢕⢗⢕⢕⢕⣸⡯⢑⢸⠀⢜⢜⣹⣿⣿⣿⣿⣿⢕⢕⢕⢕⢕⢕⢕⢝⢏⢝⢝⢝⢝⢟⢟⢟⢻⢿⠀⠀⠀⠀⠀⠀⠀⠀⠀⠀⠀⠀</a:t>
            </a:r>
            <a:br/>
            <a:r>
              <a:t>⠀⠀⠀⠀⠀⠀⠀⠀⠀⠀⠀⣿⣽⣷⣷⣵⣕⣕⡕⢕⢕⢕⢕⢕⢕⢕⠕⠕⢑⢑⢕⠕⠕⠕⢕⢕⢘⢁⠘⠁⠀⠘⠀⠁⠁⢸⣿⣿⣿⣿⢟⢕⠑⠕⢑⢕⢕⢕⢕⢕⢕⢕⢕⢕⢕⢕⢕⢕⢱⠀⠀⠀⠀⠀⠀⠀⠀⠀⠀⠀⠀</a:t>
            </a:r>
            <a:br/>
            <a:r>
              <a:t>⠀⠀⠀⠀⠀⠀⠀⠀⠀⠀⠀⠘⠙⠛⠛⠛⠛⠛⠛⠛⠓⠒⠑⠐⠑⠑⠑⠀⠀⠑⠀⠀⠀⠀⠀⠀⠁⠁⠑⠑⠀⠐⠚⠑⠐⠀⠀⠀⠀⠘⠁⠀⠀⠀⠀⠑⠑⠑⠑⠑⠑⠑⠑⠑⠑⠑⠑⠑⠑⠀⠀⠀⠀⠀⠀⠀⠀⠀⠀⠀⠀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⠀⠀⠀⠀⠀⠀⠀⠀⠀⠀⠀⣿⣿⣿⣿⣿⣿⣿⣿⣿⣿⣿⣿⣿⣿⣿⣿⣿⣿⣿⣿⣿⣿⣿⣿⣿⣿⣿⣿⣿⣿⣿⣿⣿⣿⣿⣿⣿⣿⣿⡿⣿⣿⣿⣷⢇⢕⣟⣿⣿⣿⣿⣿⣿⣿⣿⣿⣿⣿⠀⠀⠀⠀⠀⠀⠀⠀⠀⠀⠀⠀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⠀⠀⠀⠀⠀⠀⠀⠀⠀⠀⠀⣿⣿⣿⣿⣿⣿⣿⣿⣿⣿⣿⣿⣿⣿⣿⣿⣿⣿⣿⣿⣿⣿⣿⣿⣿⣿⣿⣿⣿⣿⣿⣿⣿⣿⣿⣿⣿⣿⣿⣿⣿⣟⣿⣿⡕⢕⢕⣿⣿⣿⣿⣿⣿⣿⣿⣿⣿⣿⠀⠀⠀⠀⠀⠀⠀⠀⠀⠀⠀⠀</a:t>
            </a:r>
            <a:br/>
            <a:r>
              <a:t>⠀⠀⠀⠀⠀⠀⠀⠀⠀⠀⠀⣿⣿⣿⣿⣿⣿⣿⣿⣿⣿⣿⣿⣿⣿⣿⣿⢿⢟⢟⢝⢝⢙⢝⢻⢿⣿⣿⣿⣿⣿⣿⣿⣿⣿⣿⣿⣿⣿⣿⣿⣿⣿⣿⣿⣷⣵⣾⣿⣿⣿⣿⣿⣿⣿⣿⣿⣿⣿⠀⠀⠀⠀⠀⠀⠀⠀⠀⠀⠀⠀</a:t>
            </a:r>
            <a:br/>
            <a:r>
              <a:t>⠀⠀⠀⠀⠀⠀⠀⠀⠀⠀⠀⣿⣿⣿⣿⣿⣿⣿⣿⣿⣿⣿⣿⣿⣿⠟⢧⣥⣅⢁⠕⢕⢔⢔⢔⠕⢝⢻⣿⣿⣿⣿⣿⣿⣿⣿⣿⣿⣿⣿⣿⣿⣿⣿⣿⣿⣿⣿⣿⢿⣿⣿⣿⣿⣿⣿⣿⣿⣿⠀⠀⠀⠀⠀⠀⠀⠀⠀⠀⠀⠀</a:t>
            </a:r>
            <a:br/>
            <a:r>
              <a:t>⠀⠀⠀⠀⠀⠀⠀⠀⠀⠀⠀⣿⣿⣿⣿⣿⣿⣿⣿⣿⣿⣿⣿⡿⠃⠀⠅⠜⠿⣿⢧⢔⢱⢵⢕⣔⡔⠕⢜⣿⣿⣿⣿⣿⣿⣿⣿⣿⣿⣿⣿⣿⣿⣿⣿⣿⡿⢿⠿⢿⣿⣿⣿⣿⣿⣿⣿⣿⣿⠀⠀⠀⠀⠀⠀⠀⠀⠀⠀⠀⠀</a:t>
            </a:r>
            <a:br/>
            <a:r>
              <a:t>⠀⠀⠀⠀⠀⠀⠀⠀⠀⠀⠀⣿⣿⣿⣿⣿⣿⣿⣿⣿⣿⣿⣿⢇⠐⢄⠔⡄⢕⡕⣼⣿⣿⡵⢾⣿⣿⣧⡕⢜⢿⣿⣿⣿⣿⣿⣿⣿⣿⣿⣿⣿⣿⣿⣿⠏⠀⠀⠁⠑⠜⢿⣿⣿⣿⣿⣿⣿⣿⠀⠀⠀⠀⠀⠀⠀⠀⠀⠀⠀⠀</a:t>
            </a:r>
            <a:br/>
            <a:r>
              <a:t>⠀⠀⠀⠀⠀⠀⠀⠀⠀⠀⠀⣿⣿⣿⣿⣿⣿⣿⣿⣿⣿⣿⡏⢕⢔⢕⡵⢗⢺⢧⡷⠟⢏⣣⣼⣿⣿⣿⣷⢕⢸⣿⣿⣿⣿⣿⣿⣿⣿⣿⣿⣿⣿⣿⣿⣔⢀⠐⠐⠀⠀⠁⢻⣿⣿⣿⣿⣿⣿⠀⠀⠀⠀⠀⠀⠀⠀⠀⠀⠀⠀</a:t>
            </a:r>
            <a:br/>
            <a:r>
              <a:t>⠀⠀⠀⠀⠀⠀⠀⠀⠀⠀⠀⣿⣿⣿⣿⣿⣿⣿⣿⣿⣿⣿⢇⢕⢕⢕⡕⢕⢕⣅⣠⣴⣼⣿⣿⣿⣿⣿⣿⡕⢕⣿⣿⣿⣿⣿⣿⣿⣿⣿⣿⣿⣿⣿⢻⣿⣧⢄⠀⠀⢀⠁⠘⣿⣿⣿⣿⣿⣿⠀⠀⠀⠀⠀⠀⠀⠀⠀⠀⠀⠀</a:t>
            </a:r>
            <a:br/>
            <a:r>
              <a:t>⠀⠀⠀⠀⠀⠀⠀⠀⠀⠀⠀⣿⣿⣿⣿⣿⣿⣿⣿⣿⣿⣿⢕⢕⡕⢕⢝⢕⣱⣿⣿⣿⣿⣿⣿⣿⣿⣿⣿⢇⢕⢹⣿⣿⣿⣿⣿⣿⣿⣿⣿⣿⣿⣿⡞⣿⣿⡇⠁⠀⠀⠀⠁⢸⣿⣿⣿⣿⣿⠀⠀⠀⠀⠀⠀⠀⠀⠀⠀⠀⠀</a:t>
            </a:r>
            <a:br/>
            <a:r>
              <a:t>⠀⠀⠀⠀⠀⠀⠀⠀⠀⠀⠀⣿⣿⣿⣿⣿⣿⣿⣿⣿⣿⣿⣿⣿⣾⣿⣿⡜⣿⣿⣿⣿⣿⣿⣿⣿⣿⣿⣿⣧⢕⣸⣿⣿⣿⣿⣿⣿⣿⣿⣿⣿⣿⣿⣷⣿⣿⡇⢀⠀⠀⠀⠀⢸⣿⣿⣿⣿⣿⠀⠀⠀⠀⠀⠀⠀⠀⠀⠀⠀⠀</a:t>
            </a:r>
            <a:br/>
            <a:r>
              <a:t>⠀⠀⠀⠀⠀⠀⠀⠀⠀⠀⠀⣿⣿⣿⣿⣿⣿⣿⣿⣿⣿⣿⣿⣿⣿⣿⣿⣿⣿⣿⣿⣿⣿⣿⣿⣿⣿⣿⣿⡯⢕⢻⣿⣿⣿⣿⣿⣿⣿⣿⣿⣿⣿⣿⣿⣿⣿⡇⢅⠀⠀⠀⠀⢕⣿⣿⣿⣿⣿⠀⠀⠀⠀⠀⠀⠀⠀⠀⠀⠀⠀</a:t>
            </a:r>
            <a:br/>
            <a:r>
              <a:t>⠀⠀⠀⠀⠀⠀⠀⠀⠀⠀⠀⣿⣿⣿⣿⣿⣿⣿⣿⣿⣿⣿⣿⣿⣿⣿⣿⣿⣿⣿⣿⣿⣿⣿⣿⣻⣿⣿⣿⢇⢕⢸⣿⣿⣿⣿⣿⣿⣿⣿⣿⣿⣿⣿⢿⣿⣿⡇⠀⠀⠀⠀⠀⠑⣿⣿⣿⣿⣿⠀⠀⠀⠀⠀⠀⠀⠀⠀⠀⠀⠀</a:t>
            </a:r>
            <a:br/>
            <a:r>
              <a:t>⠀⠀⠀⠀⠀⠀⠀⠀⠀⠀⠀⣿⣿⣿⣿⣿⣿⣿⣿⣿⣿⣿⣿⣿⣿⣿⣿⣿⣿⣿⣿⣿⣿⣿⣯⣽⣿⣿⣿⣧⣇⣼⣿⣿⣿⣿⣿⣿⣿⣿⣿⣿⣿⣿⣵⣿⣿⡇⠀⠀⠀⠀⠀⠀⣽⣿⣹⣿⣿⠀⠀⠀⠀⠀⠀⠀⠀⠀⠀⠀⠀</a:t>
            </a:r>
            <a:br/>
            <a:r>
              <a:t>⠀⠀⠀⠀⠀⠀⠀⠀⠀⠀⠀⣿⣿⣿⣿⣿⣿⣿⣿⣿⣿⣿⣿⣿⣿⣿⣿⣿⣿⣿⣿⣿⣿⣿⣿⣿⣿⡿⢏⣻⣿⣿⣿⣿⣿⣿⣿⣿⣿⣿⣿⣿⣿⣿⣿⣿⣯⢄⢄⠀⠀⠀⠀⠀⣿⣿⣿⣿⣿⠀⠀⠀⠀⠀⠀⠀⠀⠀⠀⠀⠀</a:t>
            </a:r>
            <a:br/>
            <a:r>
              <a:t>⠀⠀⠀⠀⠀⠀⠀⠀⠀⠀⠀⣿⣿⣿⣿⣿⣿⣿⣿⣿⣿⣿⣿⣿⣿⣿⣿⣿⣿⢗⡕⢟⢿⢿⢝⠝⠋⠑⠀⢸⣿⣿⣿⣿⣿⣿⣿⣿⣿⣿⣿⣿⣿⣿⣿⣿⣿⢕⢔⢀⠀⢀⠀⢔⣿⣿⣿⣿⣿⠀⠀⠀⠀⠀⠀⠀⠀⠀⠀⠀⠀</a:t>
            </a:r>
            <a:br/>
            <a:r>
              <a:t>⠀⠀⠀⠀⠀⠀⠀⠀⠀⠀⠀⣿⣿⣿⣿⣿⣿⣿⣿⣿⣿⣿⣿⣿⣿⣿⣿⣿⣿⡕⢕⢕⢕⢄⢅⢄⢄⢀⢄⢸⣿⣿⣿⣿⣿⣿⣿⣿⣿⣿⣿⣿⣿⣿⣿⣿⣿⢕⢕⢔⢕⢕⢕⢕⣿⣿⡿⢿⣿⠀⠀⠀⠀⠀⠀⠀⠀⠀⠀⠀⠀</a:t>
            </a:r>
            <a:br/>
            <a:r>
              <a:t>⠀⠀⠀⠀⠀⠀⠀⠀⠀⠀⠀⣿⣿⣿⣿⣿⣿⣿⣿⣿⣿⣿⣿⣿⣿⣿⣿⣿⣿⣇⡳⢕⢕⢕⢕⢕⢕⢕⢕⢼⣿⣿⣿⣿⣿⣿⣿⣿⣿⣿⣿⣿⣿⣿⣿⣿⣿⡕⢕⢕⢕⢕⢕⢕⣿⣿⣿⣿⣿⠀⠀⠀⠀⠀⠀⠀⠀⠀⠀⠀⠀</a:t>
            </a:r>
            <a:br/>
            <a:r>
              <a:t>⠀⠀⠀⠀⠀⠀⠀⠀⠀⠀⠀⣿⣿⣿⣿⣿⣿⣿⣿⣿⣿⣿⣿⣿⣿⣿⣿⣿⣿⣿⣜⢜⢕⢕⢕⢕⢕⢕⢕⣾⣿⣿⣿⣿⣿⣿⣿⣿⣿⣿⣿⣿⣿⣿⣿⢿⡟⢇⢕⢕⢕⢕⢕⢕⣻⣿⣿⣿⣿⠀⠀⠀⠀⠀⠀⠀⠀⠀⠀⠀⠀</a:t>
            </a:r>
            <a:br/>
            <a:r>
              <a:t>⠀⠀⠀⠀⠀⠀⠀⠀⠀⠀⠀⣿⣿⣿⣿⣿⣿⣿⣿⣿⣿⣿⣿⣿⣿⣿⣿⣿⣿⣿⣿⣷⡕⢕⢕⢕⢕⢕⢱⣿⣿⣿⣿⣿⣿⣿⣿⣿⣿⣿⣿⣿⣿⣿⣿⣝⣝⣝⣽⣽⢕⢕⢕⢟⢻⢟⢝⢕⢕⠀⠀⠀⠀⠀⠀⠀⠀⠀⠀⠀⠀</a:t>
            </a:r>
            <a:br/>
            <a:r>
              <a:t>⠀⠀⠀⠀⠀⠀⠀⠀⠀⠀⠀⣿⣿⣿⣿⣿⣿⣿⣿⣿⣿⣿⣿⣿⣿⣿⣿⣿⣿⣿⣿⣿⣇⢕⢕⢕⢕⢕⣼⣿⣿⣿⣿⣿⣿⣿⣿⣿⣿⣿⣿⣿⣿⣿⣿⣿⢿⢟⢟⢝⢕⢕⢕⢕⢕⢕⢕⢕⢕⠀⠀⠀⠀⠀⠀⠀⠀⠀⠀⠀⠀</a:t>
            </a:r>
            <a:br/>
            <a:r>
              <a:t>⠀⠀⠀⠀⠀⠀⠀⠀⠀⠀⠀⣿⣿⣿⣿⣿⣿⣿⣿⣿⣿⣿⣿⣿⣿⣿⣿⣿⣿⣿⣿⣿⣿⢕⢕⢕⢕⢕⢿⣿⣿⣿⣿⣿⣿⣿⣿⣿⣿⣿⣿⣿⣿⣏⢵⣷⣷⣷⣷⣷⣵⣵⣵⣵⣵⣵⣵⣵⣷⠀⠀⠀⠀⠀⠀⠀⠀⠀⠀⠀⠀</a:t>
            </a:r>
            <a:br/>
            <a:r>
              <a:t>⠀⠀⠀⠀⠀⠀⠀⠀⠀⠀⠀⣿⣿⣿⣿⣿⣿⣿⣿⣿⣿⣿⣿⣿⣿⣿⣿⣿⣿⣿⣿⣿⣿⢕⢕⢕⢕⢕⢸⣿⣿⣿⣿⣿⣿⣿⣿⣿⣿⣿⣿⣿⣿⣿⣿⣷⣗⣿⣿⢿⢿⢿⢟⢟⢻⢿⣿⣿⣿⠀⠀⠀⠀⠀⠀⠀⠀⠀⠀⠀⠀</a:t>
            </a:r>
            <a:br/>
            <a:r>
              <a:t>⠀⠀⠀⠀⠀⠀⠀⠀⠀⠀⠀⠛⠛⠛⠛⠛⠛⠛⠛⠛⠛⠛⠛⠛⠛⠛⠛⠛⠛⠛⠛⠛⠛⠑⠑⠑⠑⠑⠑⠛⠛⠛⠛⠛⠛⠛⠛⠛⠛⠛⠛⠛⠛⠛⠛⠛⠛⠛⠓⠑⠑⠑⠑⠑⠘⠘⠙⠙⠃⠀⠀⠀⠀⠀⠀⠀⠀⠀⠀⠀⠀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⠀⠀⠀⠀⠀⠀⠀⠀⠀⠀⠀⣿⣻⣿⣿⣿⣿⣿⣿⣿⣿⣿⣿⣿⣿⣿⣿⣿⣿⣿⣿⣿⣿⣿⣿⣿⣿⣿⣿⣿⣿⣿⣿⣿⣿⣿⣿⣿⣿⣿⣿⣿⣿⣿⣿⣷⣧⢕⢞⣿⡿⣿⣽⣿⣿⣿⣿⣿⣿⠀⠀⠀⠀⠀⠀⠀⠀⠀⠀⠀⠀</a:t>
            </a:r>
            <a:br/>
            <a:r>
              <a:t>⠀⠀⠀⠀⠀⠀⠀⠀⠀⠀⠀⣯⣿⣿⣿⣿⣿⣿⣿⣿⣿⣿⣿⣿⣿⣿⣿⣿⣿⣿⣿⣿⣿⣿⣿⣿⣿⣿⣿⣿⣿⣿⣿⣿⣿⣿⣿⣿⣿⣿⣿⣿⣿⣿⣿⣿⣿⢕⢕⣽⣿⣿⣿⣿⣿⣿⣿⣿⣿⠀⠀⠀⠀⠀⠀⠀⠀⠀⠀⠀⠀</a:t>
            </a:r>
            <a:br/>
            <a:r>
              <a:t>⠀⠀⠀⠀⠀⠀⠀⠀⠀⠀⠀⣿⣿⣿⣿⣿⣿⣿⣿⣿⣿⣿⣿⣿⣿⣿⣿⣿⢿⢟⠟⢏⢝⠝⢟⢿⣿⣿⣿⣿⣿⣿⣿⣿⣿⣿⣿⣿⣿⣿⣿⣿⣿⣿⣿⣿⣿⣵⣷⣿⣿⣿⣿⣿⣿⣿⣿⣿⣿⠀⠀⠀⠀⠀⠀⠀⠀⠀⠀⠀⠀</a:t>
            </a:r>
            <a:br/>
            <a:r>
              <a:t>⠀⠀⠀⠀⠀⠀⠀⠀⠀⠀⠀⣿⣿⣿⣿⣿⣿⣿⣿⣿⣿⣿⣿⣿⣿⡿⠻⢵⣅⡁⢑⠅⠁⢀⢔⠁⠘⠝⢿⣿⣿⣿⣿⣿⣿⣿⣿⣿⣿⣿⣿⣿⣿⣿⣿⣿⣿⣿⣿⣿⣿⣿⣿⣿⣿⣿⣿⣿⣿⠀⠀⠀⠀⠀⠀⠀⠀⠀⠀⠀⠀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⠀⠀⠀⠀⠀⠀⠀⠀⠀⠀⠀⣿⣿⣿⣿⣿⣿⣿⣿⣿⣿⣿⣿⣿⡿⠑⠀⠁⠜⢿⣷⣵⣅⣕⢕⠅⠅⠀⠁⢝⣿⣿⣿⣿⣿⣿⣿⣿⣿⣿⣿⣿⣿⣿⣿⣿⣿⣿⢿⢿⢿⣿⣿⣿⣿⣿⣿⣿⣿⠀⠀⠀⠀⠀⠀⠀⠀⠀⠀⠀⠀</a:t>
            </a:r>
            <a:br/>
            <a:r>
              <a:t>⠀⠀⠀⠀⠀⠀⠀⠀⠀⠀⠀⣿⣿⣿⣿⣿⣿⣿⣿⣿⣿⣿⣿⣿⠕⠀⠔⢐⢔⢱⣧⣵⣇⣵⣾⣯⣷⣴⡄⢑⢹⣿⣿⣿⣿⣿⣿⣿⣿⣿⣿⣿⣿⣿⣿⣿⢟⢑⢕⢕⠕⢜⢿⣿⣿⣿⣿⣿⣿⠀⠀⠀⠀⠀⠀⠀⠀⠀⠀⠀⠀</a:t>
            </a:r>
            <a:br/>
            <a:r>
              <a:t>⠀⠀⠀⠀⠀⠀⠀⠀⠀⠀⠀⣿⣿⣿⣿⣿⣿⣿⣿⣿⣿⣿⣿⡇⢑⢄⡰⣱⣾⣝⣫⡿⢫⣕⣜⣿⣿⣿⡇⢕⢕⢻⣿⣿⣿⣿⣿⣿⣿⣿⣿⣿⣿⣿⣿⣿⣕⢕⠔⢁⠔⠑⢜⢿⣿⣿⣿⣿⣿⠀⠀⠀⠀⠀⠀⠀⠀⠀⠀⠀⠀</a:t>
            </a:r>
            <a:br/>
            <a:r>
              <a:t>⠀⠀⠀⠀⠀⠀⠀⠀⠀⠀⠀⣿⣿⣿⣿⣿⣿⣿⣿⣿⣿⣿⣿⢕⢅⢸⢝⢕⠕⢋⢑⣄⣱⣿⣿⣿⣿⣿⣧⢔⢕⢜⣿⣿⣿⣿⣿⣿⣿⣿⣿⣿⣿⣿⣿⢻⣿⣧⠀⢀⠀⠀⢁⢜⣿⣿⣿⣿⣿⠀⠀⠀⠀⠀⠀⠀⠀⠀⠀⠀⠀</a:t>
            </a:r>
            <a:br/>
            <a:r>
              <a:t>⠀⠀⠀⠀⠀⠀⠀⠀⠀⠀⠀⣿⣿⣿⣿⣿⣿⣿⣿⣿⣿⣿⣿⢕⢕⢜⢧⢕⣱⣾⣿⣿⣿⣿⣿⣿⣿⣿⣿⢕⢕⢕⢻⣿⣿⣿⣿⣿⣿⣿⣿⣿⣿⣿⣷⡜⣿⣿⡇⠑⠔⠀⠀⠑⢸⣿⣿⣿⣿⠀⠀⠀⠀⠀⠀⠀⠀⠀⠀⠀⠀</a:t>
            </a:r>
            <a:br/>
            <a:r>
              <a:t>⠀⠀⠀⠀⠀⠀⠀⠀⠀⠀⠀⣿⣿⣿⣿⣿⣿⣿⣿⣿⣿⣿⣿⣿⣾⣷⣧⢱⣿⣿⣿⣿⣿⣿⣿⢿⣿⣿⣿⡇⢕⢕⣼⣿⣿⣿⣿⣿⣿⣿⣿⣿⣿⣿⣿⣧⣿⣿⡇⢀⠀⠀⠀⠀⢸⣿⣿⣿⣿⠀⠀⠀⠀⠀⠀⠀⠀⠀⠀⠀⠀</a:t>
            </a:r>
            <a:br/>
            <a:r>
              <a:t>⠀⠀⠀⠀⠀⠀⠀⠀⠀⠀⠀⣿⣿⣿⣿⣿⣿⣿⣿⣿⣿⣿⣿⣿⣿⣿⣿⣧⣿⣿⣿⣯⣿⣿⣿⣿⣿⣿⣿⡧⢕⢕⢸⣿⣿⣿⣿⣿⣿⣿⣿⣿⣿⣿⣿⣿⣿⣿⡇⢔⠀⠀⠀⠀⢜⣿⣿⣿⣿⠀⠀⠀⠀⠀⠀⠀⠀⠀⠀⠀⠀</a:t>
            </a:r>
            <a:br/>
            <a:r>
              <a:t>⠀⠀⠀⠀⠀⠀⠀⠀⠀⠀⠀⣿⣿⣿⣿⣿⣿⣿⣿⣿⣿⣿⣿⣿⣿⣿⣿⣿⣿⣿⣿⣿⣿⣿⣿⢻⣿⣿⣟⢕⢕⢕⢸⣿⣿⣿⣿⣿⣿⣿⣿⣿⣿⣿⣿⡟⣿⣿⡇⠀⠀⠀⠀⠀⢁⣿⣿⣿⣿⠀⠀⠀⠀⠀⠀⠀⠀⠀⠀⠀⠀</a:t>
            </a:r>
            <a:br/>
            <a:r>
              <a:t>⠀⠀⠀⠀⠀⠀⠀⠀⠀⠀⠀⣿⣿⣿⣿⣿⣿⣿⣿⣿⣿⣿⣿⣿⣿⣿⣿⣿⣿⣿⣿⣿⣿⣿⣟⣻⣿⣿⢿⣧⡱⡕⢹⣿⣿⣿⣿⣿⣿⣿⣿⣿⣿⣿⣿⢣⣿⣿⡇⠀⠁⠀⠀⠀⠀⢹⣽⣽⣿⠀⠀⠀⠀⠀⠀⠀⠀⠀⠀⠀⠀</a:t>
            </a:r>
            <a:br/>
            <a:r>
              <a:t>⠀⠀⠀⠀⠀⠀⠀⠀⠀⠀⠀⢿⣿⣿⣿⣿⣿⣿⣿⣿⣿⣿⣿⣿⣿⣿⣿⣿⣿⣿⡿⣿⣿⣿⣿⣿⣿⡿⡜⢻⣿⣷⣽⣿⣿⣿⣿⣿⣿⣿⣿⣿⣿⣿⣿⣿⣿⣧⢔⢄⠀⠀⠀⠀⠀⢸⣿⣿⣿⠀⠀⠀⠀⠀⠀⠀⠀⠀⠀⠀⠀</a:t>
            </a:r>
            <a:br/>
            <a:r>
              <a:t>⠀⠀⠀⠀⠀⠀⠀⠀⠀⠀⠀⡿⣿⣿⣿⣿⣿⣿⣿⣿⣿⣿⣿⣿⣿⣿⣿⣿⣿⡏⢏⢻⢿⣟⢟⠟⠋⠁⠀⢸⣿⣿⣿⣿⣿⣿⣿⣿⣿⣿⣿⣿⣿⣿⣿⣿⣿⣿⢕⢔⢐⠀⠀⢄⢀⣾⣿⣿⣿⠀⠀⠀⠀⠀⠀⠀⠀⠀⠀⠀⠀</a:t>
            </a:r>
            <a:br/>
            <a:r>
              <a:t>⠀⠀⠀⠀⠀⠀⠀⠀⠀⠀⠀⣿⣿⣿⣿⣿⣿⣿⣿⣿⣿⣿⣿⣿⣿⣿⣿⣿⣿⡇⢕⢕⢕⢅⢅⢄⢄⢀⢄⢸⣿⣿⣿⣿⣿⣿⣿⣿⣿⣿⣿⣿⣿⣿⣿⣿⣿⣿⢕⢕⢅⢅⢔⢔⢕⣿⣿⣿⣿⠀⠀⠀⠀⠀⠀⠀⠀⠀⠀⠀⠀</a:t>
            </a:r>
            <a:br/>
            <a:r>
              <a:t>⠀⠀⠀⠀⠀⠀⠀⠀⠀⠀⠀⣿⣿⣿⣿⣿⣿⣿⣿⣿⣿⣿⣿⣿⣿⣿⣿⣿⣿⣧⢕⢕⢕⢕⢕⢕⢕⢕⢕⣸⣿⣿⣿⣿⣿⣿⣿⣿⣿⣿⣿⣿⣿⣿⣿⣿⣿⣿⢕⢕⢕⢕⢕⢕⢕⣿⣿⣿⣿⠀⠀⠀⠀⠀⠀⠀⠀⠀⠀⠀⠀</a:t>
            </a:r>
            <a:br/>
            <a:r>
              <a:t>⠀⠀⠀⠀⠀⠀⠀⠀⠀⠀⠀⣿⣿⣿⣿⣿⣿⣿⣿⣿⣿⣿⣿⣿⣿⣿⣿⣿⣿⣿⣝⢇⢕⢕⢕⢕⢕⢕⢱⣿⣿⣿⣿⣿⣿⣿⣿⣿⣿⣿⣿⣿⣿⣿⣿⣿⢿⢟⢕⢕⢕⢕⢕⢕⢕⢻⣿⣿⣿⠀⠀⠀⠀⠀⠀⠀⠀⠀⠀⠀⠀</a:t>
            </a:r>
            <a:br/>
            <a:r>
              <a:t>⠀⠀⠀⠀⠀⠀⠀⠀⠀⠀⠀⣿⣿⣿⣿⣿⣿⣿⣿⣿⣿⣿⣿⣿⣿⣿⣿⣿⣿⣿⣿⣷⡕⢕⢕⢕⢕⢕⢸⣿⣿⣿⣿⣿⣿⣿⣿⣿⣿⣿⣿⣿⣿⣿⣿⣟⣟⣟⣟⣟⣷⢇⠕⢕⢗⢻⢟⢝⢝⠀⠀⠀⠀⠀⠀⠀⠀⠀⠀⠀⠀</a:t>
            </a:r>
            <a:br/>
            <a:r>
              <a:t>⠀⠀⠀⠀⠀⠀⠀⠀⠀⠀⠀⣿⣿⣿⣿⣿⣿⣿⣿⣿⣿⣿⣿⣿⣿⣿⣿⣿⣿⣿⣿⣿⡇⢕⢕⢕⢕⢕⣾⣿⣿⣿⣿⣿⣿⣿⣿⣿⣿⣿⣿⣿⣿⣿⣿⣿⣿⡿⢿⢟⢟⢕⢕⢕⢵⢕⢕⢕⢕⠀⠀⠀⠀⠀⠀⠀⠀⠀⠀⠀⠀</a:t>
            </a:r>
            <a:br/>
            <a:r>
              <a:t>⠀⠀⠀⠀⠀⠀⠀⠀⠀⠀⠀⣿⣿⣿⣿⣿⣿⣿⣿⣿⣿⣿⣿⣿⣿⣿⣿⣿⣿⣿⣿⣿⣿⢕⢕⢕⢕⢕⢿⣿⣿⣿⣿⣿⣿⣿⣿⣿⣿⣿⣿⣿⣿⡟⢝⣕⣷⣷⣷⣗⣇⣱⣵⣱⣵⣵⣵⣵⣵⠀⠀⠀⠀⠀⠀⠀⠀⠀⠀⠀⠀</a:t>
            </a:r>
            <a:br/>
            <a:r>
              <a:t>⠀⠀⠀⠀⠀⠀⠀⠀⠀⠀⠀⣿⣿⣿⣿⣿⣿⣿⣿⣿⣿⣿⣿⣿⣿⣿⣿⣿⣿⣿⣿⣿⣿⢕⢕⢕⢕⢕⢸⣿⣿⣿⣿⣿⣿⣿⣿⣿⣿⣿⣿⣿⣿⣿⣷⣕⣇⣕⢾⢿⢿⢿⢿⢿⢿⢟⢻⣿⡿⠀⠀⠀⠀⠀⠀⠀⠀⠀⠀⠀⠀</a:t>
            </a:r>
            <a:br/>
            <a:r>
              <a:t>⠀⠀⠀⠀⠀⠀⠀⠀⠀⠀⠀⠛⠛⠛⠛⠛⠛⠛⠛⠛⠛⠛⠛⠛⠛⠛⠛⠛⠛⠛⠛⠛⠛⠑⠑⠑⠑⠑⠑⠛⠛⠛⠛⠛⠛⠛⠛⠛⠛⠛⠛⠛⠛⠛⠛⠛⠛⠛⠛⠑⠑⠑⠑⠑⠑⠑⠘⠙⠙⠀⠀⠀⠀⠀⠀⠀⠀⠀⠀⠀⠀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⠀⠀⠀⠀⠀⠀⠀⠀⠀⠀⠀⢾⣿⣿⣿⡿⣿⣿⣿⣿⣿⣿⣿⣿⣿⣿⣿⣿⣿⣿⣿⣿⣿⣿⣿⣿⣿⣿⣿⣿⣿⣿⣿⣿⣿⣿⣿⣿⣿⣿⣿⣿⣿⣿⣿⣿⣿⡇⢕⢞⣿⣿⣿⣿⣿⣿⣿⣿⣿⠀⠀⠀⠀⠀⠀⠀⠀⠀⠀⠀⠀</a:t>
            </a:r>
            <a:br/>
            <a:r>
              <a:t>⠀⠀⠀⠀⠀⠀⠀⠀⠀⠀⠀⡿⣟⣿⣿⣿⣿⣿⣿⣿⣿⣿⣿⣿⣿⣿⣿⣿⣿⣿⣿⣿⣿⣿⣿⣿⣿⣿⣿⣿⣿⣿⣿⣿⣿⣿⣿⣿⣿⣿⣿⣿⣿⣿⣿⣿⣿⣟⢕⢕⣿⣿⡿⣿⣿⣿⣿⣿⣿⠀⠀⠀⠀⠀⠀⠀⠀⠀⠀⠀⠀</a:t>
            </a:r>
            <a:br/>
            <a:r>
              <a:t>⠀⠀⠀⠀⠀⠀⠀⠀⠀⠀⠀⣿⣿⣿⣿⣿⣿⣿⣿⣿⣿⣿⣿⣿⣿⣿⣿⣿⣿⢿⠟⠟⠏⠝⠙⢟⢿⣿⣿⣿⣿⣿⣿⣿⣿⣿⣿⣿⣿⣿⣿⣿⣿⣿⣿⣿⣿⣿⣵⣾⣿⣿⣿⣿⣿⣿⣿⣿⣿⠀⠀⠀⠀⠀⠀⠀⠀⠀⠀⠀⠀</a:t>
            </a:r>
            <a:br/>
            <a:r>
              <a:t>⠀⠀⠀⠀⠀⠀⠀⠀⠀⠀⠀⣿⣿⣿⣿⣿⣿⣿⣿⣿⣿⣿⣿⣿⣿⣿⡿⠻⣵⣅⡁⠀⠁⠐⠄⠐⢐⠜⢻⣿⣿⣿⣿⣿⣿⣿⣿⣿⣿⣿⣿⣿⣿⣿⣿⣿⣿⣿⣿⣿⣿⢿⣿⣿⣿⣿⣿⣿⣿⠀⠀⠀⠀⠀⠀⠀⠀⠀⠀⠀⠀</a:t>
            </a:r>
            <a:br/>
            <a:r>
              <a:t>⠀⠀⠀⠀⠀⠀⠀⠀⠀⠀⠀⣿⣿⣿⣿⣿⣿⣿⣿⣿⣿⣿⣿⣿⣿⡟⠑⠀⠐⢝⢿⣷⣕⢕⢕⠕⠄⠀⠀⠈⢹⣿⣿⣿⣿⣿⣿⣿⣿⣿⣿⣿⣿⣿⣿⣿⣿⣿⡿⢿⢿⢿⣿⣿⣿⣿⣿⣿⣿⠀⠀⠀⠀⠀⠀⠀⠀⠀⠀⠀⠀</a:t>
            </a:r>
            <a:br/>
            <a:r>
              <a:t>⠀⠀⠀⠀⠀⠀⠀⠀⠀⠀⠀⣿⣿⣿⣿⣿⣿⣿⣿⣿⣿⣿⣿⣿⡟⠁⠄⠀⢔⢱⢵⣵⢜⣹⣾⣵⣧⣅⢀⢄⢑⢹⣿⣿⣿⣿⣿⣿⣿⣿⣿⣿⣿⣿⣿⣿⣿⠏⠁⠅⠕⢑⢜⢿⣿⣿⣿⣿⣿⠀⠀⠀⠀⠀⠀⠀⠀⠀⠀⠀⠀</a:t>
            </a:r>
            <a:br/>
            <a:r>
              <a:t>⠀⠀⠀⠀⠀⠀⠀⠀⠀⠀⠀⣿⣿⣿⣿⣿⣿⣿⣿⣿⣿⣿⣿⣿⢕⢐⡔⣱⡷⢎⣽⡿⢇⢑⢸⣿⣿⣿⡕⢕⢕⢔⢿⣿⣿⣿⣿⣿⣿⣿⣿⣿⣿⣿⣿⣿⣷⣔⠐⢕⢀⠑⠁⠁⢻⣿⣿⣿⣿⠀⠀⠀⠀⠀⠀⠀⠀⠀⠀⠀⠀</a:t>
            </a:r>
            <a:br/>
            <a:r>
              <a:t>⠀⠀⠀⠀⠀⠀⠀⠀⠀⠀⠀⣿⣿⣿⣿⣿⣿⣿⣿⣿⣿⣿⣿⡿⢅⢸⢕⢕⠜⠋⢁⣔⣼⣻⣿⣿⣿⣿⣧⢔⢕⢕⢸⣿⣿⣿⣿⣿⣿⣿⣿⣿⣿⣿⣿⣿⢹⣿⣇⠅⠁⠀⠀⢄⢕⣿⣿⣿⣿⠀⠀⠀⠀⠀⠀⠀⠀⠀⠀⠀⠀</a:t>
            </a:r>
            <a:br/>
            <a:r>
              <a:t>⠀⠀⠀⠀⠀⠀⠀⠀⠀⠀⠀⣿⣿⣿⣿⣿⣿⣿⣿⣿⣿⣿⣿⡇⢕⢱⢕⢕⣱⣷⣿⣿⣿⣿⣿⣿⣿⣿⣿⢕⢕⢕⢕⣿⣿⣿⣿⣿⣿⣿⣿⣿⣿⣿⣿⣧⡜⣿⣿⡇⠀⠀⠁⠁⠀⢸⣿⣿⣿⠀⠀⠀⠀⠀⠀⠀⠀⠀⠀⠀⠀</a:t>
            </a:r>
            <a:br/>
            <a:r>
              <a:t>⠀⠀⠀⠀⠀⠀⠀⠀⠀⠀⠀⣿⣿⣿⣿⣿⣿⣿⣿⣿⣿⣿⣿⣿⣷⣷⣧⢱⣿⣿⣿⣿⣿⣿⣿⢿⣿⣿⣿⢕⢕⢕⢕⣿⣿⣿⣿⣿⣿⣿⣿⣿⣿⣿⣿⣿⣿⣿⣿⡇⢀⠀⠀⠀⠀⢸⣿⣿⣿⠀⠀⠀⠀⠀⠀⠀⠀⠀⠀⠀⠀</a:t>
            </a:r>
            <a:br/>
            <a:r>
              <a:t>⠀⠀⠀⠀⠀⠀⠀⠀⠀⠀⠀⢿⢿⡿⣿⣿⣿⣽⡿⣿⣿⣿⣿⣿⣿⣿⣿⣮⣿⣿⣿⣿⣿⣿⣿⣿⣿⣿⣿⡇⢕⢕⢕⣿⣿⣿⣿⣿⣿⣿⣿⣿⣿⣿⣿⣿⣿⣿⣿⡇⠀⠀⠀⠀⠀⢸⣿⣿⣿⠀⠀⠀⠀⠀⠀⠀⠀⠀⠀⠀⠀</a:t>
            </a:r>
            <a:br/>
            <a:r>
              <a:t>⠀⠀⠀⠀⠀⠀⠀⠀⠀⠀⠀⢳⣟⣗⣞⣿⣿⣿⣿⣿⣯⣹⣿⣿⣿⣿⣿⣿⣿⣿⣿⣿⣿⣿⡿⣻⣿⣿⡟⢕⢕⢕⢕⣿⣿⣿⣿⣿⣿⣿⣿⣿⣿⣿⣿⣿⢯⣿⣿⡇⠀⠀⠀⠀⠀⢕⣿⣿⣿⠀⠀⠀⠀⠀⠀⠀⠀⠀⠀⠀⠀</a:t>
            </a:r>
            <a:br/>
            <a:r>
              <a:t>⠀⠀⠀⠀⠀⠀⠀⠀⠀⠀⠀⢹⣽⡽⢿⡿⡿⢿⣿⣾⣿⣿⣿⣿⣿⣿⣿⣿⣿⣿⣿⣿⣿⣟⣟⣻⣿⣿⢿⣷⣕⢕⢕⣿⣿⣿⣿⣿⣿⣿⣿⣿⣿⣿⣿⣿⣪⣿⣿⡇⠀⠀⠀⠀⠀⠀⢻⣿⣻⠀⠀⠀⠀⠀⠀⠀⠀⠀⠀⠀⠀</a:t>
            </a:r>
            <a:br/>
            <a:r>
              <a:t>⠀⠀⠀⠀⠀⠀⠀⠀⠀⠀⠀⢟⢿⢟⣟⣿⣟⣻⣿⣿⣿⣯⣽⣿⣿⣿⣿⣿⣿⣿⡿⣿⣿⣿⣿⣿⣿⡿⡕⢻⣿⣷⣵⣿⣿⣿⣿⣿⣿⣿⣿⣿⣿⣿⣿⣿⣿⣿⣧⢔⠄⠄⠀⠀⠀⠀⢸⣿⣿⠀⠀⠀⠀⠀⠀⠀⠀⠀⠀⠀⠀</a:t>
            </a:r>
            <a:br/>
            <a:r>
              <a:t>⠀⠀⠀⠀⠀⠀⠀⠀⠀⠀⠀⢻⢿⢿⣿⣿⣻⡟⢻⣿⣿⣿⣿⣝⣿⣿⣿⣿⣿⡟⢝⢻⢿⣟⢟⠟⠋⠁⠀⢸⣿⣿⣿⣿⣿⣿⣿⣿⣿⣿⣿⣿⣿⣿⣿⣿⣿⣿⣿⢕⢔⢀⠀⠀⢀⢀⢸⣿⣿⠀⠀⠀⠀⠀⠀⠀⠀⠀⠀⠀⠀</a:t>
            </a:r>
            <a:br/>
            <a:r>
              <a:t>⠀⠀⠀⠀⠀⠀⠀⠀⠀⠀⠀⣾⣿⣿⣿⣿⣿⣿⣿⣿⣿⣿⣿⣿⣿⣿⣿⣿⣿⡇⢕⢕⢕⢁⢅⢄⠀⠀⢄⢕⣿⣿⣿⣿⣿⣿⣿⣿⣿⣿⣿⣿⣿⣿⣿⣿⣿⣿⣿⢕⢕⢅⢅⢔⢅⢕⣽⣿⣿⠀⠀⠀⠀⠀⠀⠀⠀⠀⠀⠀⠀</a:t>
            </a:r>
            <a:br/>
            <a:r>
              <a:t>⠀⠀⠀⠀⠀⠀⠀⠀⠀⠀⠀⣿⣿⣿⣿⣿⣿⣿⣿⣿⣿⣿⣿⣿⣿⣿⣿⣿⣿⣿⢕⡕⢕⢕⢕⢕⢕⢕⢕⣸⣿⣿⣿⣿⣿⣿⣿⣿⣿⣿⣿⣿⣿⣿⣿⣿⣿⣿⣿⢕⢕⢕⢕⢕⢕⢕⣿⣿⣿⠀⠀⠀⠀⠀⠀⠀⠀⠀⠀⠀⠀</a:t>
            </a:r>
            <a:br/>
            <a:r>
              <a:t>⠀⠀⠀⠀⠀⠀⠀⠀⠀⠀⠀⣿⣿⣿⣿⣿⣿⣿⣿⣿⣿⣿⣿⣿⣿⣿⣿⣿⣿⣿⣮⢕⢕⢕⢕⢕⢕⢕⢱⣿⣿⣿⣿⣿⣿⣿⣿⣿⣿⣿⣿⣿⣿⣿⣿⣿⡿⢿⢟⢕⢕⢕⢕⢕⢕⢕⢹⣿⣿⠀⠀⠀⠀⠀⠀⠀⠀⠀⠀⠀⠀</a:t>
            </a:r>
            <a:br/>
            <a:r>
              <a:t>⠀⠀⠀⠀⠀⠀⠀⠀⠀⠀⠀⣿⣿⣿⣿⣿⣿⣿⣿⣿⣿⣿⣿⣿⣿⣿⣿⣿⣿⣿⣿⣷⡕⢕⢕⢕⢕⢕⢱⣿⣿⣿⣿⣿⣿⣿⣿⣿⣿⣿⣿⣿⣿⣿⣿⣿⡗⢞⣟⣜⣱⡕⢕⢕⠕⢗⢻⢿⢟⠀⠀⠀⠀⠀⠀⠀⠀⠀⠀⠀⠀</a:t>
            </a:r>
            <a:br/>
            <a:r>
              <a:t>⠀⠀⠀⠀⠀⠀⠀⠀⠀⠀⠀⣿⣿⣿⣿⣿⣿⣿⣿⣿⣿⣿⣿⣿⣿⣿⣿⣿⣿⣿⣿⣿⣧⢕⢕⢕⢕⢕⣼⣿⣿⣿⣿⣿⣿⣿⣿⣿⣿⣿⣿⣿⣿⣿⣿⣿⣿⡿⢽⢟⢕⢕⢕⢔⢕⢕⢕⢕⢕⠀⠀⠀⠀⠀⠀⠀⠀⠀⠀⠀⠀</a:t>
            </a:r>
            <a:br/>
            <a:r>
              <a:t>⠀⠀⠀⠀⠀⠀⠀⠀⠀⠀⠀⣿⣿⣿⣿⣿⣿⣿⣿⣿⣿⣿⣿⣿⣿⣿⣿⣿⣿⣿⣿⣿⣿⢕⢕⢕⢕⢕⢹⣿⣿⣿⣿⣿⣿⣿⣿⣿⣿⣿⣿⣿⣿⣿⡟⢝⢵⣵⣵⣗⣇⣱⣕⣕⣕⣱⣵⣵⣕⠀⠀⠀⠀⠀⠀⠀⠀⠀⠀⠀⠀</a:t>
            </a:r>
            <a:br/>
            <a:r>
              <a:t>⠀⠀⠀⠀⠀⠀⠀⠀⠀⠀⠀⣿⣿⣿⣿⣯⣿⣿⣿⣿⣿⣿⣿⣿⣿⣿⣿⣿⣿⣿⣿⣿⣿⢕⢕⢕⢕⢕⢜⣿⣿⣿⣿⣿⣿⣿⣿⣿⣿⣿⣿⣿⣿⣿⣿⣧⣵⣕⢕⣷⢾⢿⢿⢿⢿⢿⢿⢿⢿⠀⠀⠀⠀⠀⠀⠀⠀⠀⠀⠀⠀</a:t>
            </a:r>
            <a:br/>
            <a:r>
              <a:t>⠀⠀⠀⠀⠀⠀⠀⠀⠀⠀⠀⠛⠛⠛⠛⠛⠛⠛⠛⠛⠛⠛⠛⠛⠛⠛⠛⠛⠛⠛⠛⠛⠛⠑⠑⠑⠁⠑⠑⠘⠛⠛⠛⠛⠛⠛⠛⠛⠛⠛⠛⠛⠛⠛⠛⠛⠛⠛⠛⠓⠑⠑⠑⠑⠑⠑⠑⠘⠃⠀⠀⠀⠀⠀⠀⠀⠀⠀⠀⠀⠀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⠀⠀⠀⠀⠀⠀⠀⠀⠀⠀⠀⢿⣿⣿⣿⣿⣿⣿⣿⣿⣿⣿⣿⣿⣿⣿⣿⣿⣿⣿⣿⣿⣿⣿⣿⣿⣿⣿⣿⣿⣿⣿⣿⣿⣿⣿⣿⣿⣿⣿⣿⣿⣿⣿⣳⢷⣧⣽⣕⢕⢕⢹⢯⣿⢳⣾⣿⣿⣿⠀⠀⠀⠀⠀⠀⠀⠀⠀⠀⠀⠀</a:t>
            </a:r>
            <a:br/>
            <a:r>
              <a:t>⠀⠀⠀⠀⠀⠀⠀⠀⠀⠀⠀⡾⢟⣿⣿⣿⣿⣿⣿⣿⣿⣿⣿⣿⣿⣿⣿⣿⣿⣿⣿⣿⣿⣿⣿⣿⣿⣿⣿⣿⣿⣿⣿⣿⣿⣿⣿⣿⣿⣿⣿⣿⣿⣿⣿⣿⣿⣿⣷⢕⢕⢱⣿⣿⣿⣿⣿⣿⣿⠀⠀⠀⠀⠀⠀⠀⠀⠀⠀⠀⠀</a:t>
            </a:r>
            <a:br/>
            <a:r>
              <a:t>⠀⠀⠀⠀⠀⠀⠀⠀⠀⠀⠀⣷⣿⣿⣿⣿⣿⣿⣿⣿⣿⣿⣿⣿⣿⣿⣿⣿⣿⣿⢿⢟⠛⠏⠝⠝⠝⠟⢿⣿⣿⣿⣿⣿⣿⣿⣿⣿⣿⣿⣿⣿⣿⣿⣿⣿⣿⣿⣿⣷⣷⣿⣿⣿⣿⣿⣿⣿⣿⠀⠀⠀⠀⠀⠀⠀⠀⠀⠀⠀⠀</a:t>
            </a:r>
            <a:br/>
            <a:r>
              <a:t>⠀⠀⠀⠀⠀⠀⠀⠀⠀⠀⠀⢿⢿⣿⣿⣿⣿⣿⣿⣿⣿⣿⣿⣿⣿⣿⣿⡿⠟⠷⣵⣅⢀⠐⠀⠀⢀⠄⠀⠙⢻⣿⣿⣿⣿⣿⣿⣿⣿⣿⣿⣿⣿⣿⣿⣿⣿⣿⣿⣿⣿⣿⣿⣻⣿⣿⣿⣿⣿⠀⠀⠀⠀⠀⠀⠀⠀⠀⠀⠀⠀</a:t>
            </a:r>
            <a:br/>
            <a:r>
              <a:t>⠀⠀⠀⠀⠀⠀⠀⠀⠀⠀⠀⣿⣿⣿⣿⣿⣿⣿⣿⡿⡿⢿⣿⣿⣿⣿⡿⠑⠀⠀⠕⢝⣿⣷⣔⠕⠕⢑⠀⠄⠀⢌⢿⣿⣿⣿⣿⣿⣿⣿⣿⣿⣿⣿⣿⣿⣿⣿⣿⣿⠿⠟⢛⢻⢿⣿⣿⣿⣿⠀⠀⠀⠀⠀⠀⠀⠀⠀⠀⠀⠀</a:t>
            </a:r>
            <a:br/>
            <a:r>
              <a:t>⠀⠀⠀⠀⠀⠀⠀⠀⠀⠀⠀⣿⣽⣯⣽⣿⣯⣟⣿⣿⣷⣾⣿⣻⣯⣟⠕⢄⢄⢱⢵⣵⣵⣼⣿⣷⣧⣄⢄⢀⢀⠀⢌⢿⣿⣿⣿⣿⣿⣿⣿⣿⣿⣿⣿⣿⣿⣿⡿⠁⠀⠀⠀⠀⠕⢹⣿⣿⣿⠀⠀⠀⠀⠀⠀⠀⠀⠀⠀⠀⠀</a:t>
            </a:r>
            <a:br/>
            <a:r>
              <a:t>⠀⠀⠀⠀⠀⠀⠀⠀⠀⠀⠀⣿⣿⣿⣿⣟⣿⣷⣾⣿⣿⣯⣽⣿⣿⡇⡰⢱⢳⢗⠛⢑⢄⣱⣿⣿⣻⣿⡕⢕⢔⠔⢔⢜⣿⣿⣿⣿⣿⣿⣿⣿⣿⣿⣿⣿⣿⣿⣿⣆⢁⠁⠀⠀⠀⠀⢝⣿⣿⠀⠀⠀⠀⠀⠀⠀⠀⠀⠀⠀⠀</a:t>
            </a:r>
            <a:br/>
            <a:r>
              <a:t>⠀⠀⠀⠀⠀⠀⠀⠀⠀⠀⠀⢷⢿⣿⣿⣏⣹⣿⣿⣿⣿⣿⣿⣿⣟⢝⢕⢕⣅⣰⣵⣵⣿⣿⣿⣿⣿⣿⣇⢕⢔⢔⢕⢕⢹⣿⣿⣿⣿⣿⣿⣿⣿⣿⣿⣿⣿⡇⢹⣿⣧⢀⠀⠀⠀⠀⠀⢹⣿⠀⠀⠀⠀⠀⠀⠀⠀⠀⠀⠀⠀</a:t>
            </a:r>
            <a:br/>
            <a:r>
              <a:t>⠀⠀⠀⠀⠀⠀⠀⠀⠀⠀⠀⣷⢳⣗⢞⢎⢷⣾⢾⣧⢧⣿⣿⣿⢿⢜⢇⢸⣿⣿⣿⣿⣿⣿⣿⣿⣿⣿⣿⢕⢕⢕⢕⢕⢸⣿⣿⣿⣿⣿⣿⣿⣿⣿⣿⣿⣿⣷⣼⣿⣿⡇⠀⠀⠀⠀⠀⢜⣿⠀⠀⠀⠀⠀⠀⠀⠀⠀⠀⠀⠀</a:t>
            </a:r>
            <a:br/>
            <a:r>
              <a:t>⠀⠀⠀⠀⠀⠀⠀⠀⠀⠀⠀⣟⣏⣿⣯⣝⣝⣝⣝⣏⣟⣝⣿⣿⣿⣾⣧⢻⣿⣿⣿⣿⣿⣿⣟⣻⣿⣿⣿⡕⢕⢕⢕⢕⢸⣿⣿⣿⣿⣿⣿⣿⣿⣿⣿⣿⣿⣿⣿⣿⣿⡇⠀⠀⠀⠀⠀⢕⣿⠀⠀⠀⠀⠀⠀⠀⠀⠀⠀⠀⠀</a:t>
            </a:r>
            <a:br/>
            <a:r>
              <a:t>⠀⠀⠀⠀⠀⠀⠀⠀⠀⠀⠀⢗⢿⢷⢾⢻⡿⢻⢷⡗⢿⣿⡿⢟⢿⣿⣿⣧⣿⣿⣷⣿⣿⣿⣿⣿⣿⣿⣟⡧⢕⢕⢕⢕⢜⣿⣿⣿⣿⣿⣿⣿⣿⣿⣿⣿⣿⣿⣿⣿⣿⡇⠀⠀⠀⠀⠀⠑⣿⠀⠀⠀⠀⠀⠀⠀⠀⠀⠀⠀⠀</a:t>
            </a:r>
            <a:br/>
            <a:r>
              <a:t>⠀⠀⠀⠀⠀⠀⠀⠀⠀⠀⠀⣗⣝⣏⣝⣝⣝⣽⣿⣿⣿⣿⣽⣿⣿⣿⣿⣿⣿⣿⣿⣿⣿⣿⣽⣿⣿⣿⣿⢇⢕⢕⢕⢕⢱⣿⣿⣿⣿⣿⣿⣿⣿⣿⣿⣿⣿⣿⢿⣿⣿⡇⠀⠀⠀⠀⠀⠀⣿⠀⠀⠀⠀⠀⠀⠀⠀⠀⠀⠀⠀</a:t>
            </a:r>
            <a:br/>
            <a:r>
              <a:t>⠀⠀⠀⠀⠀⠀⠀⠀⠀⠀⠀⢵⢵⣵⣧⣧⣷⣷⡞⢻⣾⣿⣿⣿⣻⣿⣿⣿⣿⣿⣿⣿⣿⣝⣯⣿⣿⣿⢿⣷⣧⡕⢕⢕⢕⣿⣿⣿⣿⣿⣿⣿⣿⣿⣿⣿⣿⣧⢽⣿⣿⠇⠀⠀⠀⠀⠀⠀⢹⠀⠀⠀⠀⠀⠀⠀⠀⠀⠀⠀⠀</a:t>
            </a:r>
            <a:br/>
            <a:r>
              <a:t>⠀⠀⠀⠀⠀⠀⠀⠀⠀⠀⠀⢗⣞⣟⣟⣝⣹⣿⣿⣿⣿⣿⣷⣷⣷⣿⣿⣿⣿⣿⣿⣿⣿⣿⣽⣿⣿⡿⠕⢻⣿⣿⣷⣕⡜⣿⣿⣿⣿⣿⣿⣿⣿⣿⣿⣿⣿⣿⣿⣿⣇⠔⢄⠀⠀⠀⠀⠀⢸⠀⠀⠀⠀⠀⠀⠀⠀⠀⠀⠀⠀</a:t>
            </a:r>
            <a:br/>
            <a:r>
              <a:t>⠀⠀⠀⠀⠀⠀⠀⠀⠀⠀⠀⢽⢽⢿⣟⣟⣳⣿⡿⢻⣿⣿⣯⣽⣿⣽⣿⣿⣿⣿⢝⢹⢿⣟⢟⠏⠙⠀⠀⢸⣿⣿⣿⣿⣿⣿⣿⣿⣿⣿⣿⣿⣿⣿⣿⣿⣿⣿⣿⣿⣿⢕⠔⠀⠀⠀⠀⠀⢺⠀⠀⠀⠀⠀⠀⠀⠀⠀⠀⠀⠀</a:t>
            </a:r>
            <a:br/>
            <a:r>
              <a:t>⠀⠀⠀⠀⠀⠀⠀⠀⠀⠀⠀⡾⢿⣿⣿⣿⣿⣿⣿⣿⣿⣿⣿⣿⣿⣿⣿⣿⣿⣷⢜⢕⢕⢅⢁⢄⠄⢀⢄⢸⣿⣿⣿⣿⣿⣿⣿⣿⣿⣿⣿⣿⣿⣿⣿⣿⣿⣿⣿⣿⣿⢕⢕⢔⢔⢔⢔⢕⢸⠀⠀⠀⠀⠀⠀⠀⠀⠀⠀⠀⠀</a:t>
            </a:r>
            <a:br/>
            <a:r>
              <a:t>⠀⠀⠀⠀⠀⠀⠀⠀⠀⠀⠀⣿⣿⣿⣿⣿⣿⣿⣿⣿⣿⣿⣿⣿⣿⣿⣿⣿⣿⣿⢕⢕⢕⢕⢕⢔⢕⢕⢕⣼⣿⣿⣿⣿⣿⣿⣿⣿⣿⣿⣿⣿⣿⣿⣿⣿⣿⣿⣿⣿⣿⢕⢕⢕⢕⢕⢕⢕⢸⠀⠀⠀⠀⠀⠀⠀⠀⠀⠀⠀⠀</a:t>
            </a:r>
            <a:br/>
            <a:r>
              <a:t>⠀⠀⠀⠀⠀⠀⠀⠀⠀⠀⠀⡿⢵⣿⣿⣿⣿⣿⣿⣿⣿⣿⣿⣿⣿⣿⣿⣿⣿⣿⣮⢕⢕⢕⢕⢕⢕⢕⢱⣿⣿⣿⣿⣿⣿⣿⣿⣿⣿⣿⣿⣿⣿⣿⣿⣿⣿⣿⡿⢟⢟⢕⢕⢕⢕⢕⢕⢕⢸⠀⠀⠀⠀⠀⠀⠀⠀⠀⠀⠀⠀</a:t>
            </a:r>
            <a:br/>
            <a:r>
              <a:t>⠀⠀⠀⠀⠀⠀⠀⠀⠀⠀⠀⣷⣷⣿⣿⣿⣿⣿⣿⣿⣿⣿⣿⣿⣿⣿⣿⣿⣿⣿⣿⣧⢕⢕⢕⢕⢕⢕⢸⣿⣿⣿⣿⣿⣿⣿⣿⣿⣿⣿⣿⣿⣿⣿⣿⣿⣿⣿⡇⣝⣕⣱⣵⡵⢕⠕⢕⢕⢜⠀⠀⠀⠀⠀⠀⠀⠀⠀⠀⠀⠀</a:t>
            </a:r>
            <a:br/>
            <a:r>
              <a:t>⠀⠀⠀⠀⠀⠀⠀⠀⠀⠀⠀⣿⣿⣿⣿⣿⣿⣿⣿⣿⣿⣿⣿⣿⣿⣿⣿⣿⣿⣿⣿⣿⡇⢕⢕⢕⢕⢕⣿⣿⣿⣿⣿⣿⣿⣿⣿⣿⣿⣿⣿⣿⣿⣿⣿⣿⡿⢿⢝⢝⢝⢗⢇⢕⢕⢕⢕⢕⢕⠀⠀⠀⠀⠀⠀⠀⠀⠀⠀⠀⠀</a:t>
            </a:r>
            <a:br/>
            <a:r>
              <a:t>⠀⠀⠀⠀⠀⠀⠀⠀⠀⠀⠀⢿⣿⣿⣿⣿⣿⣿⣿⣿⣿⣿⣿⣿⣿⣿⣿⣿⣿⣿⣿⣿⡇⢕⢕⢕⢕⢕⢿⣿⣿⣿⣿⣿⣿⣿⣿⣿⣿⣿⣿⣿⣿⣿⣿⣿⡕⢕⢵⢵⢵⣵⣕⣵⣕⣕⣱⣵⣵⠀⠀⠀⠀⠀⠀⠀⠀⠀⠀⠀⠀</a:t>
            </a:r>
            <a:br/>
            <a:r>
              <a:t>⠀⠀⠀⠀⠀⠀⠀⠀⠀⠀⠀⢾⢿⣿⣿⣿⣿⣿⣿⣿⣿⣿⣿⣿⣿⣿⣿⣿⣿⣿⣿⣿⡟⢕⢕⢕⠕⢕⢸⣿⣿⣿⣿⣿⣿⣿⣿⣿⣿⣿⣿⣿⣿⣿⣿⣿⣷⣵⣱⣕⣷⡾⢿⢿⢿⢿⢟⢻⢿⠀⠀⠀⠀⠀⠀⠀⠀⠀⠀⠀⠀</a:t>
            </a:r>
            <a:br/>
            <a:r>
              <a:t>⠀⠀⠀⠀⠀⠀⠀⠀⠀⠀⠀⠘⠛⠛⠛⠛⠛⠛⠛⠛⠛⠛⠛⠛⠛⠛⠛⠛⠛⠛⠛⠛⠃⠀⠑⠀⠁⠑⠑⠛⠛⠛⠛⠛⠛⠛⠛⠛⠛⠛⠛⠛⠛⠛⠛⠛⠛⠛⠛⠛⠛⠘⠑⠑⠑⠑⠑⠑⠑⠀⠀⠀⠀⠀⠀⠀⠀⠀⠀⠀⠀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⠀⠀⠀⠀⠀⠀⠀⠀⠀⠀⠀⢿⢿⣿⣿⣿⣿⣿⣿⣿⣿⣿⣿⣿⣿⣿⣿⣿⣿⣿⣿⣿⣿⣿⣿⣿⣿⣿⣿⣿⣿⣿⣿⣿⣿⣿⣿⣿⣽⣿⣿⣷⣿⣯⣽⣕⣳⣧⢵⢕⢕⢕⢕⢱⢵⢿⣿⣿⣿⠀⠀⠀⠀⠀⠀⠀⠀⠀⠀⠀⠀</a:t>
            </a:r>
            <a:br/>
            <a:r>
              <a:t>⠀⠀⠀⠀⠀⠀⠀⠀⠀⠀⠀⣿⣿⢻⣿⣿⣿⣿⣿⣿⣿⣿⣿⣿⣿⣿⣿⣿⣿⣿⣿⣿⣿⣿⣿⣿⣿⣿⣿⣿⣿⣿⣿⣿⣿⣿⣿⣿⣿⣿⣿⣿⣿⣿⣿⣷⣷⣿⣿⡇⢕⢕⢱⣿⣿⣟⣿⣿⣿⠀⠀⠀⠀⠀⠀⠀⠀⠀⠀⠀⠀</a:t>
            </a:r>
            <a:br/>
            <a:r>
              <a:t>⠀⠀⠀⠀⠀⠀⠀⠀⠀⠀⠀⣿⣽⣿⣿⣿⣿⣿⣿⣿⣿⣿⣿⣿⣿⣿⣿⣿⣿⣿⡿⢟⢏⢝⠝⠝⠉⠝⢟⢿⣿⣿⣿⣿⣿⣿⣿⣿⣿⣿⣿⣿⣿⣿⣿⣿⣿⣿⣿⣿⣿⣾⣿⣿⣿⣿⣿⣿⣿⠀⠀⠀⠀⠀⠀⠀⠀⠀⠀⠀⠀</a:t>
            </a:r>
            <a:br/>
            <a:r>
              <a:t>⠀⠀⠀⠀⠀⠀⠀⠀⠀⠀⠀⣿⣿⣿⣿⣿⣿⣿⣿⣿⣿⣿⣿⣿⣿⣿⣿⣿⡿⠛⠳⣦⣅⡀⠀⠅⢀⢀⠀⠀⠘⢻⣿⣿⣿⣿⣿⣿⣿⣿⣿⣿⣿⣿⣿⣿⣿⣿⣿⣿⣿⣿⣿⣿⣟⣻⣿⣿⣿⠀⠀⠀⠀⠀⠀⠀⠀⠀⠀⠀⠀</a:t>
            </a:r>
            <a:br/>
            <a:r>
              <a:t>⠀⠀⠀⠀⠀⠀⠀⠀⠀⠀⠀⣿⣿⣿⣿⣿⣿⣿⣿⣿⣿⣿⣿⣿⣿⣿⣿⡟⠁⠀⠀⢕⢝⢿⣷⣔⢕⠕⠄⠀⠀⠀⢜⣿⣿⣿⣿⣿⣿⣿⣿⣿⣿⣿⣿⣿⣿⣿⣿⣿⡿⠟⠝⠙⠝⢿⣿⣿⣿⠀⠀⠀⠀⠀⠀⠀⠀⠀⠀⠀⠀</a:t>
            </a:r>
            <a:br/>
            <a:r>
              <a:t>⠀⠀⠀⠀⠀⠀⠀⠀⠀⠀⠀⣿⣿⣿⣿⣿⣿⣿⣿⣿⣿⣿⣿⣿⣿⣿⡿⢁⢄⢱⢱⣵⢽⣽⣿⣿⣧⣕⢄⢔⢄⢀⠕⠜⢿⣿⣿⣿⣿⣿⣿⣿⣿⣿⣿⣿⣿⣿⣿⡟⠁⠀⠀⢁⠁⠀⠝⣿⣿⠀⠀⠀⠀⠀⠀⠀⠀⠀⠀⠀⠀</a:t>
            </a:r>
            <a:br/>
            <a:r>
              <a:t>⠀⠀⠀⠀⠀⠀⠀⠀⠀⠀⠀⣿⣿⣿⣿⣿⣿⣿⣿⣿⣿⣿⣿⣿⣿⣿⡗⢕⣳⢗⠙⡅⢅⣱⣿⣿⣻⣿⡕⢕⢕⢔⠕⢕⢸⣿⣿⣿⣿⣿⣿⣿⣿⣿⣿⣿⣿⣿⡿⣿⣧⢀⠀⠀⠀⠀⠁⠜⣿⠀⠀⠀⠀⠀⠀⠀⠀⠀⠀⠀⠀</a:t>
            </a:r>
            <a:br/>
            <a:r>
              <a:t>⠀⠀⠀⠀⠀⠀⠀⠀⠀⠀⠀⣿⣿⢿⣿⣿⣯⣿⣿⣿⣿⣿⣿⣿⣿⡟⢕⢕⣔⣵⣵⣷⣷⣿⣿⣿⣿⣿⣿⡕⢕⢕⢕⢕⢕⢿⣿⣿⣿⣿⣿⣿⣿⣿⣿⣿⣿⣿⡇⢹⣿⣧⢀⠀⠀⠀⠀⠄⢸⠀⠀⠀⠀⠀⠀⠀⠀⠀⠀⠀⠀</a:t>
            </a:r>
            <a:br/>
            <a:r>
              <a:t>⠀⠀⠀⠀⠀⠀⠀⠀⠀⠀⠀⣿⣿⣿⣿⣿⢿⣿⣿⣿⣿⣿⣿⣿⣿⣿⢏⢸⣿⣿⣿⣿⣿⣿⣿⣿⣿⣿⣿⡇⢕⢕⢕⢕⢕⢸⣿⣿⣿⣿⣿⣿⣿⣿⣿⣿⣿⣿⣷⣾⣿⣿⡇⠀⠀⠀⠀⠀⢕⠀⠀⠀⠀⠀⠀⠀⠀⠀⠀⠀⠀</a:t>
            </a:r>
            <a:br/>
            <a:r>
              <a:t>⠀⠀⠀⠀⠀⠀⠀⠀⠀⠀⠀⣿⣿⣿⣿⣿⣿⣿⣽⣿⣿⣿⣿⣿⣿⣿⣧⢹⣿⣿⣿⣿⣿⣿⣟⣻⣿⣿⣿⣇⢕⢕⢕⢕⢕⢸⣿⣿⣿⣿⣿⣿⣿⣿⣿⣿⣿⣿⣿⣿⣿⣿⡇⠀⠀⠀⠀⠀⢁⠀⠀⠀⠀⠀⠀⠀⠀⠀⠀⠀⠀</a:t>
            </a:r>
            <a:br/>
            <a:r>
              <a:t>⠀⠀⠀⠀⠀⠀⠀⠀⠀⠀⠀⢿⡟⢟⣿⣿⣿⣿⣿⣿⣿⣿⣿⣿⣿⣿⣿⣧⣿⣿⣷⣿⣿⣿⣿⣿⣿⣿⣟⣿⢕⢕⢕⢕⢕⢸⣿⣿⣿⣿⣿⣿⣿⣿⣿⣿⣿⣿⣿⣿⣿⣿⡇⠄⠀⠀⠀⠀⠀⠀⠀⠀⠀⠀⠀⠀⠀⠀⠀⠀⠀</a:t>
            </a:r>
            <a:br/>
            <a:r>
              <a:t>⠀⠀⠀⠀⠀⠀⠀⠀⠀⠀⠀⣿⣿⣽⣯⣽⣽⣿⣿⣿⣿⣿⣿⣿⣿⣿⣿⣿⣿⣿⣿⣿⣿⣿⣿⣿⣿⣿⣿⡿⢕⢕⢕⢕⢕⢸⣿⣿⣿⣿⣿⣿⣿⣿⣿⣿⣿⣿⣟⢟⣿⣿⡇⠀⠀⠀⠀⠀⠀⠀⠀⠀⠀⠀⠀⠀⠀⠀⠀⠀⠀</a:t>
            </a:r>
            <a:br/>
            <a:r>
              <a:t>⠀⠀⠀⠀⠀⠀⠀⠀⠀⠀⠀⣿⣾⣷⣷⣿⣿⣿⣿⣿⣿⣿⣿⣿⣿⣿⣿⣿⣿⣿⣿⣿⣯⣣⣽⣿⣿⣿⣿⣿⣧⣕⢕⢕⢕⢸⣿⣿⣿⣿⣿⣿⣿⣿⣿⣿⣿⣿⣏⣷⣿⡿⠇⠀⠀⠀⠀⠀⠀⠀⠀⠀⠀⠀⠀⠀⠀⠀⠀⠀⠀</a:t>
            </a:r>
            <a:br/>
            <a:r>
              <a:t>⠀⠀⠀⠀⠀⠀⠀⠀⠀⠀⠀⣟⣟⣿⣽⣿⣿⣿⣿⣿⣿⣿⣿⣿⣿⣿⣿⣿⣿⣿⣿⣿⣿⣯⣽⣿⣿⡿⠕⢻⣿⣿⣧⣱⡕⢹⣿⣿⣿⣿⣿⣿⣿⣿⣿⣿⣿⣿⣿⣿⣿⡇⢀⠀⠀⠀⠀⠀⠀⠀⠀⠀⠀⠀⠀⠀⠀⠀⠀⠀⠀</a:t>
            </a:r>
            <a:br/>
            <a:r>
              <a:t>⠀⠀⠀⠀⠀⠀⠀⠀⠀⠀⠀⣿⣿⣟⣟⣿⣿⣿⣯⣿⣿⣿⣿⣿⣿⣿⣿⣿⣿⣿⢏⢹⣿⣿⢟⠟⠙⠀⠀⢸⣿⣿⣿⣿⣿⣾⣿⣿⣿⣿⣿⣿⣿⣿⣿⣿⣿⣿⣿⣿⣿⣷⢕⢕⠀⠀⠀⠀⠀⠀⠀⠀⠀⠀⠀⠀⠀⠀⠀⠀⠀</a:t>
            </a:r>
            <a:br/>
            <a:r>
              <a:t>⠀⠀⠀⠀⠀⠀⠀⠀⠀⠀⠀⣿⣿⣿⣿⣿⣿⣿⣿⣿⣿⣿⣿⣿⣿⣿⣿⣿⣿⣿⢕⢕⢕⢙⢁⢄⠄⠀⢔⢸⣿⣿⣿⣿⣿⣿⣿⣿⣿⣿⣿⣿⣿⣿⣿⣿⣿⣿⣿⣿⣿⣿⢕⢕⢕⢔⢔⢔⢕⠀⠀⠀⠀⠀⠀⠀⠀⠀⠀⠀⠀</a:t>
            </a:r>
            <a:br/>
            <a:r>
              <a:t>⠀⠀⠀⠀⠀⠀⠀⠀⠀⠀⠀⣿⣿⣿⣿⣿⣿⣿⣿⣿⣿⣿⣿⣿⣿⣿⣿⣿⣿⣿⢕⢕⢕⢕⢕⢔⢕⢕⢕⣼⣿⣿⣿⣿⣿⣿⣿⣿⣿⣿⣿⣿⣿⣿⣿⣿⣿⣿⣿⣿⣿⣿⢕⢕⢕⢕⢕⢕⢕⠀⠀⠀⠀⠀⠀⠀⠀⠀⠀⠀⠀</a:t>
            </a:r>
            <a:br/>
            <a:r>
              <a:t>⠀⠀⠀⠀⠀⠀⠀⠀⠀⠀⠀⣿⣿⢿⣿⣿⣿⣿⣿⣿⣿⣿⣿⣿⣿⣿⣿⣿⣿⣿⡵⢇⢕⢕⢕⢕⢕⢕⢱⣿⣿⣿⣿⣿⣿⣿⣿⣿⣿⣿⣿⣿⣿⣿⣿⣿⣿⣿⣿⡟⢟⢟⢕⢕⢕⢕⢕⢕⢕⠀⠀⠀⠀⠀⠀⠀⠀⠀⠀⠀⠀</a:t>
            </a:r>
            <a:br/>
            <a:r>
              <a:t>⠀⠀⠀⠀⠀⠀⠀⠀⠀⠀⠀⣿⣿⣿⣿⣿⣿⣿⣿⣿⣿⣿⣿⣿⣿⣿⣿⣿⣿⣿⣿⡕⢕⢕⢕⢕⢕⢕⢸⣿⣿⣿⣿⣿⣿⣿⣿⣿⣿⣿⣿⣿⣿⣿⣿⣿⣿⣿⣿⣇⣝⣝⣵⢵⢕⢕⠑⢑⢕⠀⠀⠀⠀⠀⠀⠀⠀⠀⠀⠀⠀</a:t>
            </a:r>
            <a:br/>
            <a:r>
              <a:t>⠀⠀⠀⠀⠀⠀⠀⠀⠀⠀⠀⣿⣿⣿⣿⣿⣿⣿⣿⣿⣿⣿⣿⣿⣿⣿⣿⣿⣿⣿⣿⣿⢕⢕⢕⢕⢕⢕⣿⣿⣿⣿⣿⣿⣿⣿⣿⣿⣿⣿⣿⣿⣿⣿⣿⣿⣿⣿⣿⢝⢝⢗⢇⢕⢕⢕⢕⢕⢕⠀⠀⠀⠀⠀⠀⠀⠀⠀⠀⠀⠀</a:t>
            </a:r>
            <a:br/>
            <a:r>
              <a:t>⠀⠀⠀⠀⠀⠀⠀⠀⠀⠀⠀⢿⣿⣿⣿⣿⣿⣿⣿⣿⣿⣿⣿⣿⣿⣿⣿⣿⣿⣿⣿⣿⡕⢕⢕⢕⢕⢕⣿⣿⣿⣿⣿⣿⣿⣿⣿⣿⣿⣿⣿⣿⣿⣿⣿⣿⣯⢕⢕⢵⢷⢵⢕⢱⣇⣕⣵⣴⣵⠀⠀⠀⠀⠀⠀⠀⠀⠀⠀⠀⠀</a:t>
            </a:r>
            <a:br/>
            <a:r>
              <a:t>⠀⠀⠀⠀⠀⠀⠀⠀⠀⠀⠀⢟⣿⣿⣿⣿⣿⣿⣿⣿⣿⣿⣿⣿⣿⣿⣿⣿⣿⣿⣿⣿⡇⢕⢕⠕⠔⢕⢻⣿⣿⣿⣿⣿⣿⣿⣿⣿⣿⣿⣿⣿⣿⣿⣿⣿⣿⣧⣕⣱⣕⣜⢻⢟⢿⢟⢟⢟⢟⠀⠀⠀⠀⠀⠀⠀⠀⠀⠀⠀⠀</a:t>
            </a:r>
            <a:br/>
            <a:r>
              <a:t>⠀⠀⠀⠀⠀⠀⠀⠀⠀⠀⠀⠛⠛⠛⠛⠛⠛⠛⠛⠛⠛⠛⠛⠛⠛⠛⠛⠛⠛⠛⠛⠛⠑⠁⠐⠀⠀⠑⠘⠛⠛⠛⠛⠛⠛⠛⠛⠛⠛⠛⠛⠛⠛⠛⠛⠛⠛⠛⠛⠛⠋⠙⠑⠑⠑⠑⠑⠑⠑⠀⠀⠀⠀⠀⠀⠀⠀⠀⠀⠀⠀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⠀⠀⠀⠀⠀⠀⠀⠀⠀⠀⠀⣿⣿⣿⣿⣿⣿⣿⣿⣿⣿⣿⣿⣿⣿⣿⣿⣿⣿⣿⣿⣿⣿⣿⣿⣿⣿⣿⣿⣿⣿⣿⣿⣿⣿⣿⣿⣿⣿⣿⣿⣿⣿⣿⣿⣿⣿⣿⣿⣿⡧⢕⢕⢕⣿⣿⣽⣿⣿⠀⠀⠀⠀⠀⠀⠀⠀⠀⠀⠀⠀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⠀⠀⠀⠀⠀⠀⠀⠀⠀⠀⠀⣿⣿⣿⣿⣿⣿⣿⣿⣿⣿⣿⣿⣿⣿⣿⣿⣿⣿⣿⣿⣿⣿⣿⣿⣿⣿⣿⣿⣿⣿⣿⣿⣿⣿⣿⣿⣿⣿⣿⣿⣿⣿⣿⣿⣿⣿⣿⣿⣿⣇⢕⢕⣱⣿⣿⢯⣿⣿⠀⠀⠀⠀⠀⠀⠀⠀⠀⠀⠀⠀</a:t>
            </a:r>
            <a:br/>
            <a:r>
              <a:t>⠀⠀⠀⠀⠀⠀⠀⠀⠀⠀⠀⣿⣿⣿⣿⣿⣿⣿⣿⣿⣿⣿⣿⣿⣿⣿⣿⣿⣿⣿⣿⢿⢟⢝⢝⢑⢑⠁⠙⠟⢿⣿⣿⣿⣿⣿⣿⣿⣿⣿⣿⣿⣿⣿⣿⣿⣿⣿⣿⣿⣿⣿⣿⣿⣿⣿⣿⣿⣿⠀⠀⠀⠀⠀⠀⠀⠀⠀⠀⠀⠀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⠀⠀⠀⠀⠀⠀⠀⠀⠀⠀⠀⣿⣿⣿⣿⣿⣿⣿⣿⣿⣿⣿⣿⣿⣿⣿⣿⣿⣿⢟⠙⠳⢦⣄⡐⠀⢐⢅⢄⠀⠁⠘⢻⣿⣿⣿⣿⣿⣿⣿⣿⣿⣿⣿⣿⣿⣿⣿⣿⣿⣿⣿⣿⣯⣽⣽⣿⣿⣿⠀⠀⠀⠀⠀⠀⠀⠀⠀⠀⠀⠀</a:t>
            </a:r>
            <a:br/>
            <a:r>
              <a:t>⠀⠀⠀⠀⠀⠀⠀⠀⠀⠀⠀⣿⣿⣿⣿⣿⣿⣿⣿⣿⣿⣿⣿⣿⣿⣿⣿⣿⠏⠁⠀⠀⠕⠟⢿⣷⣔⢕⢁⠐⠀⠀⠀⢜⢿⣿⣿⣿⣿⣿⣿⣿⣿⣿⣿⣿⣿⣿⣿⣿⣿⢟⠋⠉⢉⢙⢻⣿⣿⠀⠀⠀⠀⠀⠀⠀⠀⠀⠀⠀⠀</a:t>
            </a:r>
            <a:br/>
            <a:r>
              <a:t>⠀⠀⠀⠀⠀⠀⠀⠀⠀⠀⠀⣿⣿⣿⣿⣿⣿⣿⣿⣿⣿⣿⣿⣿⣿⣿⣿⡏⢐⢔⡕⣕⣕⣷⣾⣿⣿⣷⡕⢕⢔⢄⢄⢅⢜⣿⣿⣿⣿⣿⣿⣿⣿⣿⣿⣿⣿⣿⣿⣿⣏⠀⠀⠀⠀⠀⠀⠘⣿⠀⠀⠀⠀⠀⠀⠀⠀⠀⠀⠀⠀</a:t>
            </a:r>
            <a:br/>
            <a:r>
              <a:t>⠀⠀⠀⠀⠀⠀⠀⠀⠀⠀⠀⣿⣿⣿⣿⣿⣿⣿⣿⣿⣿⣿⣿⣿⣿⣿⡿⢗⢱⢗⢛⡝⢕⣸⣻⣯⣻⣿⣿⡕⢕⢕⠕⢕⢕⢸⣿⣿⣿⣿⣿⣿⣿⣿⣿⣿⣿⣿⣿⡟⣿⣧⡄⠀⠀⠀⠀⠀⠘⠀⠀⠀⠀⠀⠀⠀⠀⠀⠀⠀⠀</a:t>
            </a:r>
            <a:br/>
            <a:r>
              <a:t>⠀⠀⠀⠀⠀⠀⠀⠀⠀⠀⠀⣿⣿⣿⣿⣿⣿⣿⣿⣿⣿⣿⣿⣿⣿⣿⢏⢕⣡⣱⣵⣵⣾⣿⣿⣿⣿⣿⣿⣿⡕⢕⢕⢕⢕⢕⣿⣿⣿⣿⣿⣿⣿⣿⣿⣿⣿⣿⣿⡇⢹⣿⣧⢄⠀⠀⠀⠀⠀⠀⠀⠀⠀⠀⠀⠀⠀⠀⠀⠀⠀</a:t>
            </a:r>
            <a:br/>
            <a:r>
              <a:t>⠀⠀⠀⠀⠀⠀⠀⠀⠀⠀⠀⣿⣿⣿⣿⣿⣿⣿⣿⣿⣿⣿⣿⣿⣿⣿⡗⢵⣿⣿⣿⣿⣿⣿⣿⣿⣿⣿⣿⣿⡇⢕⢕⢕⢕⢕⢸⣿⣿⣿⣿⣿⣿⣿⣿⣿⣿⣿⣿⣿⣿⣿⣿⡇⠀⠀⠀⠀⠀⠀⠀⠀⠀⠀⠀⠀⠀⠀⠀⠀⠀</a:t>
            </a:r>
            <a:br/>
            <a:r>
              <a:t>⠀⠀⠀⠀⠀⠀⠀⠀⠀⠀⠀⣿⣿⣿⣿⣿⣿⣿⣿⣿⣿⣿⣿⣿⣿⣿⣿⡹⣿⣿⣿⣿⣿⣿⣿⢿⣿⣿⣿⣿⡇⢕⢕⢕⢕⢕⢿⣿⣿⣿⣿⣿⣿⣿⣿⣿⣿⣿⣿⣿⣿⣿⣿⡇⠀⠀⠀⠀⠀⠀⠀⠀⠀⠀⠀⠀⠀⠀⠀⠀⠀</a:t>
            </a:r>
            <a:br/>
            <a:r>
              <a:t>⠀⠀⠀⠀⠀⠀⠀⠀⠀⠀⠀⣿⣿⣿⣿⣿⣿⣿⣿⣿⣿⣿⣿⣿⣿⣿⣿⣿⣿⣿⣿⣿⣿⣿⣿⣿⣿⣿⡿⣿⡧⢕⢕⢕⢕⢕⢹⣿⣿⣿⣿⣿⣿⣿⣿⣿⣿⣿⣿⣿⣿⣿⣿⡇⠀⠀⠀⠀⠀⠀⠀⠀⠀⠀⠀⠀⠀⠀⠀⠀⠀</a:t>
            </a:r>
            <a:br/>
            <a:r>
              <a:t>⠀⠀⠀⠀⠀⠀⠀⠀⠀⠀⠀⣿⣿⣿⣿⣿⣿⣿⣿⣿⣿⣿⣿⣿⣿⣿⣿⣿⣿⣿⣿⣿⣿⣯⣿⣿⣿⣿⣿⣿⡧⢕⢕⢕⢕⢕⢸⣿⣿⣿⣿⣿⣿⣿⣿⣿⣿⣿⣿⡟⣻⣿⣿⡇⠀⠀⠀⠀⠀⠀⠀⠀⠀⠀⠀⠀⠀⠀⠀⠀⠀</a:t>
            </a:r>
            <a:br/>
            <a:r>
              <a:t>⠀⠀⠀⠀⠀⠀⠀⠀⠀⠀⠀⡿⣿⣷⣾⣿⣿⣿⣿⣿⣿⣿⣿⣿⣿⣿⣿⣿⣿⣿⣿⣿⣏⣟⣿⣿⣿⣿⣿⣿⣟⢕⢕⢕⢕⢕⢸⣿⣿⣿⣿⣿⣿⣿⣿⣿⣿⣿⣿⣯⣾⣿⡿⠕⠀⠀⠀⠀⠀⠀⠀⠀⠀⠀⠀⠀⠀⠀⠀⠀⠀</a:t>
            </a:r>
            <a:br/>
            <a:r>
              <a:t>⠀⠀⠀⠀⠀⠀⠀⠀⠀⠀⠀⣝⣿⣽⣿⣽⣿⣷⣿⣿⣿⣿⣿⣿⣿⣿⣿⣿⣿⣿⣿⣿⣿⣯⣵⣿⣿⣿⠏⢿⣿⣷⣧⢕⢕⡕⢼⣿⣿⣿⣿⣿⣿⣿⣿⣿⣿⣿⣿⣿⣿⣿⡇⢔⠀⠀⠀⠀⠀⠀⠀⠀⠀⠀⠀⠀⠀⠀⠀⠀⠀</a:t>
            </a:r>
            <a:br/>
            <a:r>
              <a:t>⠀⠀⠀⠀⠀⠀⠀⠀⠀⠀⠀⣟⣟⣗⣟⣿⣿⣯⣽⣿⣏⣻⣿⣿⣿⣿⣿⣾⣿⣿⢿⢹⣿⣿⢿⢿⠟⠁⠀⢸⣿⣿⣿⣿⣾⣽⣽⣿⣿⣿⣿⣿⣿⣿⣿⣿⣿⣿⣿⣿⣿⣿⣿⢕⢐⠀⠀⠀⠀⠀⠀⠀⠀⠀⠀⠀⠀⠀⠀⠀⠀</a:t>
            </a:r>
            <a:br/>
            <a:r>
              <a:t>⠀⠀⠀⠀⠀⠀⠀⠀⠀⠀⠀⣿⣿⣿⣿⣿⣿⣿⣿⣿⣿⣿⣿⣿⣿⣿⣿⣿⣿⣿⢕⢕⢝⠟⠇⠀⢀⠀⢄⢸⣿⣿⣿⣿⣿⣿⣿⣿⣿⣿⣿⣿⣿⣿⣿⣿⣿⣿⣿⣿⣿⣿⣿⢕⢕⢔⢕⢔⢕⠀⠀⠀⠀⠀⠀⠀⠀⠀⠀⠀⠀</a:t>
            </a:r>
            <a:br/>
            <a:r>
              <a:t>⠀⠀⠀⠀⠀⠀⠀⠀⠀⠀⠀⣿⣿⣿⣿⣿⣿⣿⣿⣿⣿⣿⣿⣿⣿⣿⣿⣿⣿⣿⢕⢕⢕⢕⢕⢕⢔⢔⢕⢸⣿⣿⣿⣿⣿⣿⣿⣿⣿⣿⣿⣿⣿⣿⣿⣿⣿⣿⣿⣿⣿⣿⣿⢕⢕⢕⢕⢕⢕⠀⠀⠀⠀⠀⠀⠀⠀⠀⠀⠀⠀</a:t>
            </a:r>
            <a:br/>
            <a:r>
              <a:t>⠀⠀⠀⠀⠀⠀⠀⠀⠀⠀⠀⣿⣿⣟⣻⣿⣿⣿⣿⣿⣿⣿⣿⣿⣿⣿⣿⣿⣿⣿⢕⢕⢕⢕⢕⢕⢕⢕⢕⣿⣿⣿⣿⣿⣿⣿⣿⣿⣿⣿⣿⣿⣿⣿⣿⣿⣿⣿⣿⣿⡟⢏⢝⢕⢕⢕⢕⢕⢕⠀⠀⠀⠀⠀⠀⠀⠀⠀⠀⠀⠀</a:t>
            </a:r>
            <a:br/>
            <a:r>
              <a:t>⠀⠀⠀⠀⠀⠀⠀⠀⠀⠀⠀⣿⣿⣿⣿⣿⣿⣿⣿⣿⣿⣿⣿⣿⣿⣿⣿⣿⣿⣿⣇⢕⢕⢕⢕⢕⢕⢕⢸⣿⣿⣿⣿⣿⣿⣿⣿⣿⣿⣿⣿⣿⣿⣿⣿⣿⣿⣿⣿⣿⢕⣵⣱⢵⢕⢕⢕⢑⢕⠀⠀⠀⠀⠀⠀⠀⠀⠀⠀⠀⠀</a:t>
            </a:r>
            <a:br/>
            <a:r>
              <a:t>⠀⠀⠀⠀⠀⠀⠀⠀⠀⠀⠀⣿⣿⣿⣿⣿⣿⣿⣿⣿⣿⣿⣿⣿⣿⣿⣿⣿⣿⣿⣿⡇⠕⢕⢕⢕⢅⢕⣾⣿⣿⣿⣿⣿⣿⣿⣿⣿⣿⣿⣿⣿⣿⣿⣿⣿⣿⣿⢿⢏⢕⢕⢕⢕⢕⢕⢕⢕⢕⠀⠀⠀⠀⠀⠀⠀⠀⠀⠀⠀⠀</a:t>
            </a:r>
            <a:br/>
            <a:r>
              <a:t>⠀⠀⠀⠀⠀⠀⠀⠀⠀⠀⠀⣾⣿⣿⣿⣿⣿⣿⣿⣿⣿⣿⣿⣿⣿⣿⣿⣿⣿⣿⣿⣷⠀⢕⢕⢕⠕⢱⣿⣿⣿⣿⣿⣿⣿⣿⣿⣿⣿⣿⣿⣿⣿⣿⣿⣿⣿⡝⢕⢕⢕⢗⢳⢧⣕⣵⣵⣵⣵⠀⠀⠀⠀⠀⠀⠀⠀⠀⠀⠀⠀</a:t>
            </a:r>
            <a:br/>
            <a:r>
              <a:t>⠀⠀⠀⠀⠀⠀⠀⠀⠀⠀⠀⢻⣿⣿⣿⣿⣿⣿⣿⣿⣿⣿⣿⣿⣿⣿⣿⣿⣿⣿⣿⣿⠀⢕⢕⢄⠐⢕⣿⣿⣿⣿⣿⣿⣿⣿⣿⣿⣿⣿⣿⣿⣿⣿⣿⣿⣿⣷⣵⣕⣵⣵⣼⣻⢟⢟⢟⢟⢟⠀⠀⠀⠀⠀⠀⠀⠀⠀⠀⠀⠀</a:t>
            </a:r>
            <a:br/>
            <a:r>
              <a:t>⠀⠀⠀⠀⠀⠀⠀⠀⠀⠀⠀⠛⠛⠛⠛⠛⠛⠛⠛⠛⠛⠛⠛⠛⠛⠛⠛⠛⠛⠛⠛⠛⠑⠑⠐⠀⠀⠑⠛⠛⠛⠛⠛⠛⠛⠛⠛⠛⠛⠛⠛⠛⠛⠛⠛⠛⠛⠛⠛⠛⠛⠙⠙⠑⠑⠑⠑⠑⠑⠀⠀⠀⠀⠀⠀⠀⠀⠀⠀⠀⠀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⠀⠀⠀⠀⠀⠀⠀⠀⠀⠀⠀⣿⣿⣿⣿⣿⣿⣿⣿⣿⣿⣿⣿⣿⣿⣿⣿⣿⣿⣿⣿⣿⣿⣿⣿⣿⣿⣿⣿⣿⣿⣿⣿⣿⣿⣿⣿⣿⣯⣿⣿⣿⣿⣿⣿⣿⣿⢯⣿⣿⣿⣿⢕⢜⢝⣿⣿⣿⣿⠀⠀⠀⠀⠀⠀⠀⠀⠀⠀⠀⠀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⠀⠀⠀⠀⠀⠀⠀⠀⠀⠀⠀⣿⣿⣿⣿⣿⣿⣿⣿⣿⣿⣿⣿⣿⣿⣿⣿⣿⣿⣿⣿⣿⣿⣿⣿⣿⣿⣿⣿⣿⣿⣿⣿⣿⣿⣿⣿⣿⣿⣿⣿⣿⣿⣿⣿⣷⣿⣿⣿⣿⣿⣯⣕⣕⣵⣿⣿⣿⣿⠀⠀⠀⠀⠀⠀⠀⠀⠀⠀⠀⠀</a:t>
            </a:r>
            <a:br/>
            <a:r>
              <a:t>⠀⠀⠀⠀⠀⠀⠀⠀⠀⠀⠀⣿⣿⣿⣿⣿⣿⣿⣿⣿⣿⣿⣿⣿⣿⣿⣿⣿⣿⣿⣿⡿⠟⢍⠕⢑⠁⠀⠀⠈⠙⢻⣿⣿⣿⣿⣿⣿⣿⣿⣿⣿⣿⣿⣿⣿⣿⣿⣿⣿⣿⣿⣿⣿⣿⣿⣿⣿⣿⠀⠀⠀⠀⠀⠀⠀⠀⠀⠀⠀⠀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⠀⠀⠀⠀⠀⠀⠀⠀⠀⠀⠀⣿⣿⣿⣿⣿⣿⣿⣿⣿⣿⣿⣿⣿⣿⣿⣿⣿⣿⣿⠏⠙⠳⢶⣤⣀⠀⠀⢀⢀⠀⠀⠁⠹⢻⣿⣿⣿⣿⣿⣿⣿⣿⣿⣿⣿⣿⣿⣿⣿⣿⣿⣿⣿⣿⣾⣯⣽⣿⠀⠀⠀⠀⠀⠀⠀⠀⠀⠀⠀⠀</a:t>
            </a:r>
            <a:br/>
            <a:r>
              <a:t>⠀⠀⠀⠀⠀⠀⠀⠀⠀⠀⠀⣿⣿⣿⣿⣿⣿⣿⣿⣿⣿⣿⣿⣿⣿⣿⣿⣿⡿⠕⠀⠀⠀⠑⠟⢿⣷⣕⢕⢄⠀⠀⠀⠀⠜⢿⣿⣿⣿⣿⣿⣿⣿⣿⣿⣿⣿⣿⣿⣿⣿⣿⠟⠉⠁⠁⠈⠟⢿⠀⠀⠀⠀⠀⠀⠀⠀⠀⠀⠀⠀</a:t>
            </a:r>
            <a:br/>
            <a:r>
              <a:t>⠀⠀⠀⠀⠀⠀⠀⠀⠀⠀⠀⣿⣿⣿⣿⣿⣿⣿⣿⣿⣿⣿⣿⣿⣿⣿⣿⣿⢇⢀⢄⢔⢕⣴⣤⣜⣿⣿⣷⡔⢔⢔⢔⠄⢐⢘⣿⣿⣿⣿⣿⣿⣿⣿⣿⣿⣿⣿⣿⣿⣿⣕⢀⠀⠀⠀⠀⠀⠈⠀⠀⠀⠀⠀⠀⠀⠀⠀⠀⠀⠀</a:t>
            </a:r>
            <a:br/>
            <a:r>
              <a:t>⠀⠀⠀⠀⠀⠀⠀⠀⠀⠀⠀⣿⣿⣿⣿⣿⣿⣿⣿⣿⣿⣿⣿⣿⣿⣿⣿⣿⢕⣵⢕⢚⢙⢙⢻⣿⣻⣿⣿⣿⡕⢕⢕⢑⢕⢕⢸⣿⣿⣿⣿⣿⣿⣿⣿⣿⣿⣿⣿⣿⢟⣿⣷⡄⠀⠀⠀⠀⠀⠀⠀⠀⠀⠀⠀⠀⠀⠀⠀⠀⠀</a:t>
            </a:r>
            <a:br/>
            <a:r>
              <a:t>⠀⠀⠀⠀⠀⠀⠀⠀⠀⠀⠀⣿⣿⣿⣿⣿⣿⣿⣿⣿⣿⣿⣿⣿⣿⣿⡟⡕⢜⣡⣵⣸⣵⣼⣿⣿⣿⣿⣿⣿⣿⢕⢕⢕⢕⢕⢕⣿⣿⣿⣿⣿⣿⣿⣿⣿⣿⣿⣿⣿⢕⢸⣿⣷⡄⠀⠀⠀⠀⠀⠀⠀⠀⠀⠀⠀⠀⠀⠀⠀⠀</a:t>
            </a:r>
            <a:br/>
            <a:r>
              <a:t>⠀⠀⠀⠀⠀⠀⠀⠀⠀⠀⠀⣿⣿⣿⣿⣿⣿⣿⣿⣿⣿⣿⣿⣿⣿⣿⣷⢧⣾⣿⣿⣿⣿⣿⣿⣿⣿⣿⣿⣿⣿⡇⢕⢕⢕⢕⢕⢺⣿⣿⣿⣿⣿⣿⣿⣿⣿⣿⣿⣿⣿⣿⣿⣿⡇⠀⠀⠀⠀⠀⠀⠀⠀⠀⠀⠀⠀⠀⠀⠀⠀</a:t>
            </a:r>
            <a:br/>
            <a:r>
              <a:t>⠀⠀⠀⠀⠀⠀⠀⠀⠀⠀⠀⣿⣿⣿⣿⣿⣿⣿⣿⣿⣿⣿⣿⣿⣿⣿⣿⡗⣿⣿⣿⣿⣿⣿⣿⣿⣿⣿⣿⣿⣿⡇⢕⢕⢕⢕⢕⣿⣿⣿⣿⣿⣿⣿⣿⣿⣿⣿⣿⣿⣿⣿⣿⣿⡇⠀⠀⠀⠀⠀⠀⠀⠀⠀⠀⠀⠀⠀⠀⠀⠀</a:t>
            </a:r>
            <a:br/>
            <a:r>
              <a:t>⠀⠀⠀⠀⠀⠀⠀⠀⠀⠀⠀⣻⣿⣿⣿⣟⣿⣿⣿⣿⣿⣿⣿⣿⣿⣿⣽⣧⢿⣿⣿⣿⣿⣿⣿⣿⣿⣿⣿⣿⣿⡇⢕⢕⢕⢕⢕⢸⣿⣿⣿⣿⣿⣿⣿⣿⣿⣟⣻⣿⣿⣿⣿⣿⡇⠀⠀⠀⠀⠀⠀⠀⠀⠀⠀⠀⠀⠀⠀⠀⠀</a:t>
            </a:r>
            <a:br/>
            <a:r>
              <a:t>⠀⠀⠀⠀⠀⠀⠀⠀⠀⠀⠀⣼⣿⡿⢯⢽⢮⡷⢷⣿⣿⣿⣿⣿⣷⣾⣷⣿⣿⣿⣿⣿⣿⣟⣿⣿⣿⣿⣿⣿⣿⡇⢕⢕⢕⢕⢕⢸⣿⣿⣾⣿⣿⣿⣿⣷⡷⢿⢿⢿⡿⢿⣿⣿⡇⠀⠀⠀⠀⠀⠀⠀⠀⠀⠀⠀⠀⠀⠀⠀⠀</a:t>
            </a:r>
            <a:br/>
            <a:r>
              <a:t>⠀⠀⠀⠀⠀⠀⠀⠀⠀⠀⠀⣿⣟⣻⣞⣿⣿⣿⣽⣯⣽⣽⣿⣿⢯⢷⢽⢿⣿⣿⣿⣿⣟⢿⣻⣿⣿⣿⣿⣿⣿⣗⢕⢕⢕⢕⢕⣸⣿⣿⣿⣿⣿⣿⣿⣿⣿⣿⣿⣿⣇⣿⣿⡟⢑⠀⠀⠀⠀⠀⠀⠀⠀⠀⠀⠀⠀⠀⠀⠀⠀</a:t>
            </a:r>
            <a:br/>
            <a:r>
              <a:t>⠀⠀⠀⠀⠀⠀⠀⠀⠀⠀⠀⣽⣽⢵⢵⣵⣾⣷⣷⣿⣿⣿⣿⣿⣿⣿⡿⢿⣿⣿⣿⣿⣿⣿⣿⣿⣿⣿⡟⣿⣿⣷⣕⣕⢕⢕⢕⢸⣿⣿⣿⣿⣿⣿⣿⣿⣿⣿⣿⣿⣿⣿⣿⣇⢀⠀⠀⠀⠀⠀⠀⠀⠀⠀⠀⠀⠀⠀⠀⠀⠀</a:t>
            </a:r>
            <a:br/>
            <a:r>
              <a:t>⠀⠀⠀⠀⠀⠀⠀⠀⠀⠀⠀⣟⣻⣾⣽⣽⣽⣿⣿⣧⣷⣵⣵⣾⢿⣿⣿⣷⣿⣿⣿⢻⣿⣿⣿⣿⡿⠋⠁⢹⣿⣿⣿⣿⣷⣷⢧⢿⣿⣿⣿⣿⣿⣿⣿⣿⣿⣿⣿⣿⣿⣼⣿⣿⢕⢄⠀⠄⠀⠀⠀⠀⠀⠀⠀⠀⠀⠀⠀⠀⠀</a:t>
            </a:r>
            <a:br/>
            <a:r>
              <a:t>⠀⠀⠀⠀⠀⠀⠀⠀⠀⠀⠀⣿⣿⣿⣿⣿⣿⣿⣿⣾⣿⣿⣿⣿⣿⣿⣿⣿⣿⣿⢏⢜⢿⡿⢧⠕⠀⠀⢀⢸⣿⣿⣿⣿⣿⣿⣿⣿⣿⣿⣿⣿⣿⣿⣿⣿⣿⣿⣿⣿⣿⣿⣿⣿⢕⢕⢕⢕⢕⠀⠀⠀⠀⠀⠀⠀⠀⠀⠀⠀⠀</a:t>
            </a:r>
            <a:br/>
            <a:r>
              <a:t>⠀⠀⠀⠀⠀⠀⠀⠀⠀⠀⠀⢿⣿⣿⣿⣿⣿⣿⣿⣿⣿⣿⣿⡿⢿⣿⣿⣿⣿⣿⢕⢕⢕⢄⢄⢐⢅⢀⢕⢸⣿⣿⣿⣿⣿⣿⣿⣿⣿⣿⣿⣿⣿⣿⣿⣿⣿⣿⣿⣿⣿⣿⣿⣿⢕⢕⢕⢕⢕⠀⠀⠀⠀⠀⠀⠀⠀⠀⠀⠀⠀</a:t>
            </a:r>
            <a:br/>
            <a:r>
              <a:t>⠀⠀⠀⠀⠀⠀⠀⠀⠀⠀⠀⣿⣿⣟⣻⣿⣿⣿⣿⣿⣿⣿⣿⣿⣿⣿⣿⣿⣿⣿⢕⢕⢕⢕⢕⢕⢑⢕⢱⣿⣿⣿⣿⣿⣿⣿⣿⣿⣿⣿⣿⣿⣿⣿⣿⣿⣿⣿⣿⣿⣿⢏⢝⣝⢕⢕⢕⢕⢕⠀⠀⠀⠀⠀⠀⠀⠀⠀⠀⠀⠀</a:t>
            </a:r>
            <a:br/>
            <a:r>
              <a:t>⠀⠀⠀⠀⠀⠀⠀⠀⠀⠀⠀⣿⣿⣿⣿⣿⣿⣿⣿⣿⣿⣿⣿⣿⣿⣿⣿⣿⣿⣿⡇⢕⢕⢕⢕⢕⢕⢕⣼⣿⣿⣿⣿⣿⣿⣿⣿⣿⣿⣿⣿⣿⣿⣿⣿⣿⣿⣿⣿⣿⣿⣕⣱⡵⢵⢕⢕⢕⢑⠀⠀⠀⠀⠀⠀⠀⠀⠀⠀⠀⠀</a:t>
            </a:r>
            <a:br/>
            <a:r>
              <a:t>⠀⠀⠀⠀⠀⠀⠀⠀⠀⠀⠀⣿⣿⣿⣿⣿⣿⣿⣿⣿⣿⣿⣿⣿⣿⣿⣿⣿⣿⣿⣷⡕⢕⢕⢕⢕⢕⢜⣿⣿⣿⣿⣿⣿⣿⣿⣿⣿⣿⣿⣿⣿⣿⣿⣿⣿⣿⣿⣿⣿⢿⢕⢕⢕⢕⢕⢕⢕⢕⠀⠀⠀⠀⠀⠀⠀⠀⠀⠀⠀⠀</a:t>
            </a:r>
            <a:br/>
            <a:r>
              <a:t>⠀⠀⠀⠀⠀⠀⠀⠀⠀⠀⠀⣿⣿⣟⣿⣿⣿⣿⣿⣿⣿⣿⣿⣿⣿⣿⣿⣿⣿⣿⣿⡇⠑⢕⢕⢕⢔⣸⣿⣿⣿⣿⣿⣿⣿⣿⣿⣿⣿⣿⣿⣿⣿⣿⣿⣿⣿⡝⢕⢕⢕⢗⢗⢗⣱⣧⣵⣵⣵⠀⠀⠀⠀⠀⠀⠀⠀⠀⠀⠀⠀</a:t>
            </a:r>
            <a:br/>
            <a:r>
              <a:t>⠀⠀⠀⠀⠀⠀⠀⠀⠀⠀⠀⣝⣯⣽⣿⣿⣿⣿⣿⣿⣿⣿⣿⣿⣿⣿⣿⣿⣿⣿⣿⣷⠀⢕⢕⠀⢅⢹⣿⣿⣿⣿⣿⣿⣿⣿⣿⣿⣿⣿⣿⣿⣿⣿⣿⣿⣿⣿⣷⣵⣵⣵⣵⡼⣟⢟⢟⢟⢟⠀⠀⠀⠀⠀⠀⠀⠀⠀⠀⠀⠀</a:t>
            </a:r>
            <a:br/>
            <a:r>
              <a:t>⠀⠀⠀⠀⠀⠀⠀⠀⠀⠀⠀⠛⠛⠛⠛⠛⠋⠙⠛⠛⠛⠛⠛⠛⠛⠛⠛⠛⠛⠛⠛⠛⠀⠑⠁⠀⠀⠘⠛⠛⠛⠛⠛⠛⠛⠛⠛⠛⠛⠛⠛⠛⠛⠛⠛⠛⠛⠛⠛⠋⠙⠙⠙⠑⠑⠑⠑⠑⠑⠀⠀⠀⠀⠀⠀⠀⠀⠀⠀⠀⠀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⠀⠀⠀⠀⠀⠀⠀⠀⠀⠀⠀⣿⣿⣿⣿⣿⣿⣿⣿⣿⣿⣿⣯⣿⣿⣿⣿⣿⣿⣿⣿⣿⣿⣿⣿⣿⣿⣿⣿⣿⣿⣿⣿⣿⣿⣿⣿⣿⣿⣿⣿⣿⣿⣿⣿⣿⣯⣿⣿⣿⣿⣿⣿⣿⣿⣿⣿⣿⣿⠀⠀⠀⠀⠀⠀⠀⠀⠀⠀⠀⠀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⠀⠀⠀⠀⠀⠀⠀⠀⠀⠀⠀⢿⣿⣿⣿⣿⣿⣿⣿⣿⣿⣿⣿⣿⣿⣿⣿⣿⣿⣿⣿⣿⣿⣿⣿⣿⣿⣿⣿⣿⣿⣿⣿⣿⣿⣿⣿⣿⣿⣿⣿⣿⣿⣿⣟⣯⣷⣿⣿⣿⣿⣿⣿⣿⣿⣿⢫⡯⢻⠀⠀⠀⠀⠀⠀⠀⠀⠀⠀⠀⠀</a:t>
            </a:r>
            <a:br/>
            <a:r>
              <a:t>⠀⠀⠀⠀⠀⠀⠀⠀⠀⠀⠀⣕⢕⢜⢝⢻⣿⣿⣿⣿⣿⣿⣿⣿⣿⣿⣿⣿⣿⣿⣿⣿⣿⣿⣿⣿⣿⣿⣿⣿⣿⣿⣿⣿⣿⣿⣿⣿⣿⣿⣿⣿⣿⣿⡧⣕⣿⣿⣿⣿⣿⣿⣿⣿⣿⣿⣼⣟⣸⠀⠀⠀⠀⠀⠀⠀⠀⠀⠀⠀⠀</a:t>
            </a:r>
            <a:br/>
            <a:r>
              <a:t>⠀⠀⠀⠀⠀⠀⠀⠀⠀⠀⠀⢝⢿⣧⣵⢕⢕⢻⣿⣿⣿⣿⣿⣿⣿⣿⣿⣿⣿⣿⣿⣿⣿⣿⣿⣿⢟⢟⢟⢟⢿⣿⣿⣿⣿⣿⣿⣿⣿⣿⣿⣿⣿⣿⣿⣿⣿⣿⣿⣿⣿⣿⣿⣿⣿⣿⣿⣿⣿⠀⠀⠀⠀⠀⠀⠀⠀⠀⠀⠀⠀</a:t>
            </a:r>
            <a:br/>
            <a:r>
              <a:t>⠀⠀⠀⠀⠀⠀⠀⠀⠀⠀⠀⢐⢅⢹⣿⣷⣵⢕⢜⣿⣿⣿⣿⣿⣿⣿⣿⣿⣿⣿⣿⣿⣿⣿⢏⢈⢝⢷⣕⢕⢕⢜⢻⣿⣿⣿⣿⣿⣿⣿⣿⣿⣿⣿⡿⠟⠛⢛⢿⣿⣿⣿⣿⣿⣿⣿⣿⣿⣿⠀⠀⠀⠀⠀⠀⠀⠀⠀⠀⠀⠀</a:t>
            </a:r>
            <a:br/>
            <a:r>
              <a:t>⠀⠀⠀⠀⠀⠀⠀⠀⠀⠀⠀⢕⢕⢕⢹⣿⣿⣵⡕⢸⣿⣿⣿⣿⣿⣿⣿⣿⣿⣿⣿⣿⣿⢇⢕⢕⢔⠜⢿⣧⡕⢕⢕⢹⣿⣿⣿⣿⣿⣿⣿⣿⣿⡟⢻⣆⢕⢔⠕⠝⣿⣿⣿⣿⣿⣿⣿⣿⣿⠀⠀⠀⠀⠀⠀⠀⠀⠀⠀⠀⠀</a:t>
            </a:r>
            <a:br/>
            <a:r>
              <a:t>⠀⠀⠀⠀⠀⠀⠀⠀⠀⠀⠀⣿⣿⣧⣼⣿⣿⡏⢕⢜⣿⣿⣿⣿⣿⣿⣿⣿⣿⣿⣿⣿⣿⣕⣵⣷⣕⣵⣼⣿⣧⢕⢕⢕⣿⣿⣿⣿⣿⣿⣿⣿⣿⡇⢱⣿⣧⢅⢔⢅⢸⣿⣿⣿⣿⡏⣿⣿⣿⠀⠀⠀⠀⠀⠀⠀⠀⠀⠀⠀⠀</a:t>
            </a:r>
            <a:br/>
            <a:r>
              <a:t>⠀⠀⠀⠀⠀⠀⠀⠀⠀⠀⠀⣿⣿⣿⣿⣿⣿⣿⢜⢕⣿⣿⣿⣿⣿⣿⣿⣿⣿⣿⣿⣿⣿⣿⣿⣿⣿⣿⣿⣿⣿⡇⢕⢕⣿⣿⣿⣿⣿⣿⣿⣿⣿⢕⢸⣿⣿⢕⠕⠀⢕⣿⣿⣿⣿⡇⣿⣿⣿⠀⠀⠀⠀⠀⠀⠀⠀⠀⠀⠀⠀</a:t>
            </a:r>
            <a:br/>
            <a:r>
              <a:t>⠀⠀⠀⠀⠀⠀⠀⠀⠀⠀⠀⣿⣿⣿⣿⣿⣿⣿⢜⢕⣿⣿⣿⣿⣿⣿⣿⣿⣿⣿⣿⣿⣿⣿⣿⡿⢿⣿⣿⣿⣿⣿⡜⡇⣿⣿⣿⣿⣿⣿⣿⣿⣟⡷⣼⣿⣿⢕⢄⠀⢕⣿⣿⣿⣿⡇⣿⣯⣿⠀⠀⠀⠀⠀⠀⠀⠀⠀⠀⠀⠀</a:t>
            </a:r>
            <a:br/>
            <a:r>
              <a:t>⠀⠀⠀⠀⠀⠀⠀⠀⠀⠀⠀⣿⣿⣿⣿⣿⣿⣿⢕⢵⣿⣿⣿⣿⣿⣿⣿⣿⣿⣿⣿⣿⣿⣿⣿⣿⣿⣿⣿⣿⣿⣯⢽⣷⣿⣿⣿⣿⣿⣿⣿⣿⣿⢕⣿⣿⡿⢅⠔⠀⢕⣿⣿⣿⣿⡇⣿⣿⣿⠀⠀⠀⠀⠀⠀⠀⠀⠀⠀⠀⠀</a:t>
            </a:r>
            <a:br/>
            <a:r>
              <a:t>⠀⠀⠀⠀⠀⠀⠀⠀⠀⠀⠀⣿⣿⣿⣿⣿⣿⡧⢕⢕⣿⣿⣿⣿⣿⣿⣿⣿⣿⣿⣿⣿⣿⣿⣿⣿⣵⣿⣿⣿⣿⣿⣿⣿⣿⣿⣿⣿⣿⣿⣿⣿⣿⢕⢹⣿⡇⢅⠄⠄⢕⣿⣿⣿⣿⡇⢹⣿⣿⠀⠀⠀⠀⠀⠀⠀⠀⠀⠀⠀⠀</a:t>
            </a:r>
            <a:br/>
            <a:r>
              <a:t>⠀⠀⠀⠀⠀⠀⠀⠀⠀⠀⠀⣿⣿⣿⣿⣿⣿⣏⢕⢕⣿⣿⣿⣿⣿⣿⣿⣿⣿⣿⣿⣿⣿⣿⣿⣿⢟⢹⣿⣿⣿⣿⣿⣿⣿⣿⣿⣿⣿⣿⣿⣿⣿⣕⣸⣿⡇⢕⢕⢕⢸⣿⣿⣿⣿⢕⢸⣿⣿⠀⠀⠀⠀⠀⠀⠀⠀⠀⠀⠀⠀</a:t>
            </a:r>
            <a:br/>
            <a:r>
              <a:t>⠀⠀⠀⠀⠀⠀⠀⠀⠀⠀⠀⣿⣿⣿⣿⣿⣿⣵⢕⢕⣿⣿⣿⣿⣿⣿⣿⣿⣿⣿⣿⣿⣿⣿⣿⣿⡷⢜⣿⣿⣿⣿⣿⣿⣿⣿⣿⣿⣿⣿⣿⣿⣿⣿⣿⣿⡗⢕⢕⢕⢸⣿⣿⣿⣿⢔⣸⣿⣿⠀⠀⠀⠀⠀⠀⠀⠀⠀⠀⠀⠀</a:t>
            </a:r>
            <a:br/>
            <a:r>
              <a:t>⠀⠀⠀⠀⠀⠀⠀⠀⠀⠀⠀⣿⣿⣿⣿⣿⣿⣿⢕⢕⣿⣿⣿⣿⣿⣿⣿⣿⣿⣿⣿⣿⣿⣿⣿⣿⡗⢸⣿⣿⢿⣿⡿⣿⣿⣿⣿⣿⣿⣿⣿⣿⣿⣻⣿⣿⣷⢗⠕⢧⢾⢿⢿⢿⠟⠑⢸⣿⣿⠀⠀⠀⠀⠀⠀⠀⠀⠀⠀⠀⠀</a:t>
            </a:r>
            <a:br/>
            <a:r>
              <a:t>⠀⠀⠀⠀⠀⠀⠀⠀⠀⠀⠀⣿⣿⣿⣿⣿⣿⢿⢕⢕⣿⣿⣿⣿⣿⣿⣿⣿⣿⣿⣿⣿⣿⣿⣿⣿⣿⢼⣿⣿⣿⣿⣿⣿⣿⣿⣿⣿⣿⣿⣿⣿⣿⣿⣷⣷⣷⣷⣿⣷⣾⣿⣿⣿⣿⣯⣯⣽⣿⠀⠀⠀⠀⠀⠀⠀⠀⠀⠀⠀⠀</a:t>
            </a:r>
            <a:br/>
            <a:r>
              <a:t>⠀⠀⠀⠀⠀⠀⠀⠀⠀⠀⠀⣿⣿⣿⣿⣿⢏⣕⣕⣕⣿⣿⣿⣟⣿⢿⠿⡿⢿⣿⣿⣿⣿⣿⣿⣿⣿⢕⢿⣿⣿⣿⣿⣿⣿⣿⣿⣿⢟⣟⣿⣯⣞⣟⣟⣗⣕⣵⣱⣵⣵⣵⣵⣳⣗⣿⣿⣿⣯⠀⠀⠀⠀⠀⠀⠀⠀⠀⠀⠀⠀</a:t>
            </a:r>
            <a:br/>
            <a:r>
              <a:t>⠀⠀⠀⠀⠀⠀⠀⠀⠀⠀⠀⣿⣿⢿⢿⢿⣟⢟⢟⢏⢝⡝⡕⣕⣱⣱⣵⣧⣧⣷⣷⣾⣿⢟⠻⣿⣿⠑⢸⣿⢿⢿⢿⢿⢿⢿⢿⢿⣿⣿⣿⢿⢿⣿⣿⣿⣿⣿⣿⣿⣿⣿⣿⣿⣿⣿⣿⣿⣿⠀⠀⠀⠀⠀⠀⠀⠀⠀⠀⠀⠀</a:t>
            </a:r>
            <a:br/>
            <a:r>
              <a:t>⠀⠀⠀⠀⠀⠀⠀⠀⠀⠀⠀⣱⣿⣿⣿⣿⣿⣿⣳⣳⣿⣿⣿⣿⣿⣿⣿⣿⣿⣿⣟⣿⣿⠑⢱⢿⢟⣇⠀⢻⡷⣷⣇⣗⣞⣗⣟⣇⣕⣕⣕⣕⣜⢝⢕⢵⣵⣵⣵⣵⣝⣟⢿⣿⣿⣿⣿⣿⣿⠀⠀⠀⠀⠀⠀⠀⠀⠀⠀⠀⠀</a:t>
            </a:r>
            <a:br/>
            <a:r>
              <a:t>⠀⠀⠀⠀⠀⠀⠀⠀⠀⠀⠀⣿⡿⣿⣿⣿⣿⣿⢿⢿⢿⢿⢿⢿⢿⣿⣿⢿⢿⢿⣿⣿⣿⢅⢻⣿⣿⣿⡇⢈⠻⣿⣿⣿⣿⣿⣿⣿⣿⣿⣿⣿⣿⣿⣿⣿⣿⣿⣿⣿⣿⣿⣿⣿⣿⣿⣿⣿⣿⠀⠀⠀⠀⠀⠀⠀⠀⠀⠀⠀⠀</a:t>
            </a:r>
            <a:br/>
            <a:r>
              <a:t>⠀⠀⠀⠀⠀⠀⠀⠀⠀⠀⠀⣿⣿⣿⣿⣿⣿⣿⣷⣷⣷⣷⣾⣿⣿⣿⣿⣿⣿⣿⣷⣷⣷⣦⣼⣿⣷⣷⣷⣾⣿⣿⣿⣿⣿⣿⣿⣿⣿⣿⣿⣿⣿⣿⣿⣿⣿⣿⣿⣿⣿⣿⣿⣿⣿⣿⣿⣿⣿⠀⠀⠀⠀⠀⠀⠀⠀⠀⠀⠀⠀</a:t>
            </a:r>
            <a:br/>
            <a:r>
              <a:t>⠀⠀⠀⠀⠀⠀⠀⠀⠀⠀⠀⢟⢟⣻⣿⣿⣿⡟⢟⢏⢟⢏⢟⢟⢟⢟⢟⢟⢟⢿⢿⢿⢿⢟⡿⢿⣿⢿⢟⢟⢿⢿⢟⢿⢿⢿⠿⢿⢿⢿⢿⣿⣿⣿⣿⣿⣿⣿⣿⣿⣿⣿⣿⣿⣿⣿⣿⣿⣿⠀⠀⠀⠀⠀⠀⠀⠀⠀⠀⠀⠀</a:t>
            </a:r>
            <a:br/>
            <a:r>
              <a:t>⠀⠀⠀⠀⠀⠀⠀⠀⠀⠀⠀⠑⠑⠑⠘⠛⠛⠑⠑⠑⠑⠑⠑⠑⠑⠑⠑⠑⠑⠑⠑⠑⠑⠑⠑⠙⠑⠑⠑⠑⠑⠑⠑⠑⠑⠑⠃⠑⠑⠑⠑⠑⠑⠑⠘⠙⠃⠑⠑⠘⠙⠚⠙⠛⠛⠛⠛⠛⠛⠀⠀⠀⠀⠀⠀⠀⠀⠀⠀⠀⠀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⠀⠀⠀⠀⠀⠀⠀⠀⠀⠀⠀⡕⣕⣏⣿⡟⣿⣿⣿⣿⣿⣿⣿⣿⣿⣿⣿⣿⣿⣿⣿⣿⣿⣿⣿⣿⣿⣿⣿⣿⣻⡟⢕⣽⢟⡯⢕⢕⢗⣾⢝⢹⢿⣿⣿⣿⣿⣿⣿⣿⣿⣿⣿⣿⢇⢕⢕⢻⣿⠀⠀⠀⠀⠀⠀⠀⠀⠀⠀⠀⠀</a:t>
            </a:r>
            <a:br/>
            <a:r>
              <a:t>⠀⠀⠀⠀⠀⠀⠀⠀⠀⠀⠀⣿⣿⣿⣿⣿⣟⣿⣿⣿⣿⣿⣿⣿⣿⣿⣿⣿⣿⣿⣿⣿⣿⣿⣿⣿⢿⢿⢿⠿⢻⢿⡕⢜⢜⢕⢕⢕⢕⢕⢞⢫⢼⢷⣾⣿⣿⣿⣿⣿⣿⣿⣿⣿⣧⣵⣾⣿⣿⠀⠀⠀⠀⠀⠀⠀⠀⠀⠀⠀⠀</a:t>
            </a:r>
            <a:br/>
            <a:r>
              <a:t>⠀⠀⠀⠀⠀⠀⠀⠀⠀⠀⠀⣿⣿⣿⣿⣿⣿⣿⣿⣿⣿⣿⣿⣿⣿⣿⣿⣿⣿⣿⣿⣿⣿⡟⠝⠁⠀⠀⠀⠀⠀⠁⠑⠕⢇⢜⢕⢕⢕⢕⢏⣸⡽⢷⣷⣾⣿⣿⣿⣿⣿⣿⣿⣿⣿⣿⣿⣿⣿⠀⠀⠀⠀⠀⠀⠀⠀⠀⠀⠀⠀</a:t>
            </a:r>
            <a:br/>
            <a:r>
              <a:t>⠀⠀⠀⠀⠀⠀⠀⠀⠀⠀⠀⣿⣿⣿⣿⣿⣿⣿⣿⣿⣿⣿⣿⣿⣿⣿⣿⣿⣿⣿⣿⢏⠑⠈⠟⢷⣦⣄⢀⠀⢄⠀⠀⠀⠀⠑⢕⢕⢝⢧⢼⣽⢕⢽⣿⣿⣿⣿⣿⣿⣿⣿⣿⣿⣿⣿⣿⡿⢷⠀⠀⠀⠀⠀⠀⠀⠀⠀⠀⠀⠀</a:t>
            </a:r>
            <a:br/>
            <a:r>
              <a:t>⠀⠀⠀⠀⠀⠀⠀⠀⠀⠀⠀⣿⣿⣿⣿⣿⣿⣿⣿⣿⣿⣿⣿⣿⣿⣿⣿⣿⣿⣿⡏⠁⠀⠀⢀⠁⠙⢿⣷⣔⢄⠀⠀⠀⠀⠀⠑⢕⣵⡞⣇⣵⣼⢽⢽⢿⢷⣷⣿⣿⣿⣿⣿⣿⢏⠁⠀⠀⠀⠀⠀⠀⠀⠀⠀⠀⠀⠀⠀⠀⠀</a:t>
            </a:r>
            <a:br/>
            <a:r>
              <a:t>⠀⠀⠀⠀⠀⠀⠀⠀⠀⠀⠀⣿⣿⣿⣿⣿⣿⣿⣿⣿⣿⣿⣿⣿⣿⣿⣿⣿⣿⡟⢕⢄⢄⢠⢤⣄⢄⢘⢿⣿⣷⡕⢕⠔⢄⢀⢀⢁⢸⣿⡟⢻⡿⣿⢿⢽⢽⣿⣿⣿⣿⣿⣿⣧⡄⠀⠀⠀⠀⠀⠀⠀⠀⠀⠀⠀⠀⠀⠀⠀⠀</a:t>
            </a:r>
            <a:br/>
            <a:r>
              <a:t>⠀⠀⠀⠀⠀⠀⠀⠀⠀⠀⠀⣿⣿⣿⣿⣿⣿⣿⣿⣿⣿⣿⣿⣿⣿⣿⣿⣿⡿⢕⢕⣣⢿⢗⢟⢿⡿⣧⣮⣿⣿⣿⡕⢕⢕⠑⢕⢕⢜⣟⡟⣟⣟⡟⢿⣿⢿⣽⣽⣿⣿⣿⢏⢻⣿⣆⠀⠀⠀⠀⠀⠀⠀⠀⠀⠀⠀⠀⠀⠀⠀</a:t>
            </a:r>
            <a:br/>
            <a:r>
              <a:t>⠀⠀⠀⠀⠀⠀⠀⠀⠀⠀⠀⣿⣿⣿⣿⣿⣿⣿⣿⣿⣾⣿⣿⣿⣿⣿⣿⢟⢝⠕⢝⢅⢔⡱⣱⣾⣷⣱⣫⣿⣿⣿⣷⢕⢕⢕⢕⢕⢕⢸⣷⣾⣞⣻⣻⣿⣿⣿⣿⣿⣿⣿⣷⡼⣿⣿⡇⠀⠀⠀⠀⠀⠀⠀⠀⠀⠀⠀⠀⠀⠀</a:t>
            </a:r>
            <a:br/>
            <a:r>
              <a:t>⠀⠀⠀⠀⠀⠀⠀⠀⠀⠀⠀⣿⢾⡾⢿⣿⣿⣿⣯⣿⣿⣿⣿⣿⣿⣿⣿⣵⢱⣵⣷⣿⣿⣿⣿⣿⣿⣿⣿⣿⣿⣿⣿⢕⢕⢕⢕⢕⢕⢜⣟⣟⣿⣿⣼⣿⣷⣾⣿⣿⣿⣿⣿⣿⣿⣿⣿⠀⠀⠀⠀⠀⠀⠀⠀⠀⠀⠀⠀⠀⠀</a:t>
            </a:r>
            <a:br/>
            <a:r>
              <a:t>⠀⠀⠀⠀⠀⠀⠀⠀⠀⠀⠀⣷⣷⣿⣿⣿⣿⣿⣿⣿⣿⣷⣿⣻⣿⣿⣿⣷⢱⣿⣿⣿⣿⣿⣿⣿⣿⣿⣿⣿⣿⣿⣿⡕⢕⢕⢕⢕⢕⣕⣻⣳⣿⣿⣿⣿⣾⣿⣿⣿⣿⣿⣿⣿⣿⣿⣿⠀⠀⠀⠀⠀⠀⠀⠀⠀⠀⠀⠀⠀⠀</a:t>
            </a:r>
            <a:br/>
            <a:r>
              <a:t>⠀⠀⠀⠀⠀⠀⠀⠀⠀⠀⠀⣝⡹⣽⣽⣵⡽⣽⢽⢽⢿⢿⣿⣿⣿⣿⣿⣿⡮⣿⣿⣟⣿⣿⣿⣿⣽⣿⣿⣿⣿⣿⣿⡇⢕⢕⢕⢕⢕⣕⣷⣗⣷⣷⣾⣷⣷⢷⣿⣿⣽⢿⣿⣿⣿⣿⣿⠀⠀⠀⠀⠀⠀⠀⠀⠀⠀⠀⠀⠀⠀</a:t>
            </a:r>
            <a:br/>
            <a:r>
              <a:t>⠀⠀⠀⠀⠀⠀⠀⠀⠀⠀⠀⢗⢗⢳⣺⢟⢗⢳⣗⣟⣾⣿⣿⣿⣿⣿⣿⣿⣿⣿⣿⣿⣿⣿⡿⣿⣿⣿⣿⣯⣿⣿⣿⡇⢕⢕⢕⢕⢕⢺⣷⣷⣾⣿⣿⣿⣿⡿⢿⢽⣽⢿⣿⣗⣿⣿⣿⠀⠀⠀⠀⠀⠀⠀⠀⠀⠀⠀⠀⠀⠀</a:t>
            </a:r>
            <a:br/>
            <a:r>
              <a:t>⠀⠀⠀⠀⠀⠀⠀⠀⠀⠀⠀⣿⣟⣿⣿⣿⣽⣿⣿⢯⢿⣿⣷⣾⣿⣿⣿⣿⣿⣿⣿⣿⣿⡿⢿⣿⣿⣿⣿⣿⣿⣿⣿⢇⢕⢕⢕⢕⢕⢺⣿⣿⣿⣿⣿⣿⣿⣿⣿⣿⣿⣿⣏⢻⣿⣿⠃⠀⠀⠀⠀⠀⠀⠀⠀⠀⠀⠀⠀⠀⠀</a:t>
            </a:r>
            <a:br/>
            <a:r>
              <a:t>⠀⠀⠀⠀⠀⠀⠀⠀⠀⠀⠀⣿⣵⣷⣿⣷⣷⣷⣿⣿⣿⣿⣿⣿⡿⢿⣿⣿⣿⣿⣿⣿⣿⣿⣷⣿⣿⣿⣿⢹⣿⣿⣿⢗⣕⡕⣕⣕⡕⣿⣿⣿⣿⣿⣿⣿⣿⣿⣿⣿⣿⣿⣿⢸⣿⣿⢕⢀⠀⠀⠀⠀⠀⠀⠀⠀⠀⠀⠀⠀⠀</a:t>
            </a:r>
            <a:br/>
            <a:r>
              <a:t>⠀⠀⠀⠀⠀⠀⠀⠀⠀⠀⠀⣿⣿⣯⣽⣿⣿⣿⣷⣾⣿⣿⣿⣷⣿⣿⣿⣿⣿⣿⣿⡿⢿⣿⣿⣿⡿⠟⠁⢀⣿⣿⣿⣿⣿⣷⣿⣗⣷⣿⣿⣿⣿⣿⣿⣿⣿⣿⣿⣿⣿⣿⣿⣼⣿⣿⢕⢄⢀⠀⠀⠀⠀⠀⠀⠀⠀⠀⠀⠀⠀</a:t>
            </a:r>
            <a:br/>
            <a:r>
              <a:t>⠀⠀⠀⠀⠀⠀⠀⠀⠀⠀⠀⣿⣿⣿⣿⣿⣿⣿⣿⣿⣿⣿⣿⣿⣿⣿⣿⣿⣿⣿⣿⢕⢜⢿⢷⠑⠁⠀⠀⢕⣿⣿⣿⣿⣿⣿⣿⣿⣿⣿⣿⣿⣿⣿⣿⣿⣿⣿⣿⣿⣿⣿⣿⣿⣿⣿⢕⢕⢕⠀⠀⠀⠀⠀⠀⠀⠀⠀⠀⠀⠀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⠀⠀⠀⠀⠀⠀⠀⠀⠀⠀⠀⣿⣿⣿⣿⣿⣿⣿⣿⣿⣿⣿⣿⣿⣿⣿⣿⣿⣿⣿⣿⢕⢕⢔⢔⢔⢕⢐⢄⢱⣿⣿⣿⣿⣿⣿⣿⣿⣿⣿⣿⣿⣿⣿⣿⣿⣿⣿⣿⣿⣿⣿⣿⣿⣿⣿⡕⢕⢕⠀⠀⠀⠀⠀⠀⠀⠀⠀⠀⠀⠀</a:t>
            </a:r>
            <a:br/>
            <a:r>
              <a:t>⠀⠀⠀⠀⠀⠀⠀⠀⠀⠀⠀⣿⣿⣿⣿⣿⣿⣿⣿⣿⣿⣿⣿⣿⣿⣿⣿⣿⣿⣿⣿⢕⢕⢕⢕⢕⢕⢕⢱⣿⣿⣿⣿⣿⣿⣿⣿⣿⣿⣿⣿⣿⣿⣿⣿⣿⣿⣿⣿⣿⣿⣿⣿⡏⢝⣝⢕⢕⢕⠀⠀⠀⠀⠀⠀⠀⠀⠀⠀⠀⠀</a:t>
            </a:r>
            <a:br/>
            <a:r>
              <a:t>⠀⠀⠀⠀⠀⠀⠀⠀⠀⠀⠀⣿⣿⣿⣿⣿⣿⣿⣿⣿⣿⣿⣿⣿⣿⣿⣿⣿⣿⣿⣿⡇⢕⢕⢕⢕⢕⢕⣾⣿⣿⣿⣿⣿⣿⣿⣿⣿⣿⣿⣿⣿⣿⣿⣿⣿⣿⣿⣿⣿⣿⣿⣿⣱⢵⢵⡵⢗⢇⠀⠀⠀⠀⠀⠀⠀⠀⠀⠀⠀⠀</a:t>
            </a:r>
            <a:br/>
            <a:r>
              <a:t>⠀⠀⠀⠀⠀⠀⠀⠀⠀⠀⠀⣿⣿⣿⣿⣿⣿⣿⣿⣿⣿⣿⣿⣿⣿⣿⣿⣿⣿⣿⣿⣧⠕⢕⢕⢕⢕⢸⣿⣿⣿⣿⣿⣿⣿⣿⣿⣿⣿⣿⣿⣿⣿⣿⣿⣿⣿⣿⣿⣿⣿⡿⢿⢗⢞⢝⢕⢕⢕⠀⠀⠀⠀⠀⠀⠀⠀⠀⠀⠀⠀</a:t>
            </a:r>
            <a:br/>
            <a:r>
              <a:t>⠀⠀⠀⠀⠀⠀⠀⠀⠀⠀⠀⣿⣿⣿⣿⣿⣿⣿⣿⣿⣿⣿⣿⣿⣿⣿⣿⣿⣿⣿⣿⣿⠀⢕⢕⢕⢕⣾⣿⣿⣿⣿⣿⣿⣿⣿⣿⣿⣿⣿⣿⣿⣿⣿⣿⣿⡟⢟⢝⢕⢕⢕⢕⢞⢟⣟⣻⣵⣵⠀⠀⠀⠀⠀⠀⠀⠀⠀⠀⠀⠀</a:t>
            </a:r>
            <a:br/>
            <a:r>
              <a:t>⠀⠀⠀⠀⠀⠀⠀⠀⠀⠀⠀⣿⣿⣿⣿⣿⣿⣿⣿⣿⣿⣿⣿⣿⣿⣿⣿⣿⣿⣿⣿⣿⠁⢕⢕⠕⠀⢹⣿⣿⣿⣿⣿⣿⣿⣿⣿⣿⣿⣿⣿⣿⣿⣿⣿⣿⣿⣿⣿⣿⣷⣷⣧⣵⣧⣿⡿⢟⢟⠀⠀⠀⠀⠀⠀⠀⠀⠀⠀⠀⠀</a:t>
            </a:r>
            <a:br/>
            <a:r>
              <a:t>⠀⠀⠀⠀⠀⠀⠀⠀⠀⠀⠀⠛⠛⠛⠛⠛⠋⠛⠛⠛⠛⠛⠛⠛⠛⠛⠛⠛⠛⠛⠛⠋⠀⠑⠀⠀⠀⠘⠛⠛⠛⠛⠛⠛⠛⠛⠛⠛⠛⠛⠛⠛⠛⠛⠛⠛⠛⠛⠙⠙⠙⠙⠙⠙⠑⠑⠑⠑⠑⠀⠀⠀⠀⠀⠀⠀⠀⠀⠀⠀⠀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⠀⠀⠀⠀⠀⠀⠀⠀⠀⠀⠀⣟⣇⣿⣿⣿⣟⣿⣿⣿⣿⣿⣿⣿⣿⣿⣿⣿⣿⣿⣿⣿⣿⡿⢿⣟⣿⣿⣿⣧⣜⡝⢜⢱⣸⢟⡿⢏⢵⢿⣷⣗⢏⣽⡿⣿⣿⣿⣿⣿⣿⣿⣿⣿⣿⡟⢕⢕⣹⠀⠀⠀⠀⠀⠀⠀⠀⠀⠀⠀⠀</a:t>
            </a:r>
            <a:br/>
            <a:r>
              <a:t>⠀⠀⠀⠀⠀⠀⠀⠀⠀⠀⠀⣿⣿⣿⣿⣿⣿⣏⣿⣷⣿⣯⣿⣿⣿⣿⣿⣯⣽⣽⣷⣗⣿⣵⡷⢻⢝⢇⢟⠗⠜⠕⢜⡕⢜⢜⣕⡕⡷⢗⡷⣏⣹⡮⢽⣿⣿⣿⣿⣿⣿⣿⣿⣿⣿⣧⣵⣷⣿⠀⠀⠀⠀⠀⠀⠀⠀⠀⠀⠀⠀</a:t>
            </a:r>
            <a:br/>
            <a:r>
              <a:t>⠀⠀⠀⠀⠀⠀⠀⠀⠀⠀⠀⣿⣿⣿⣿⣿⣿⣿⣿⣿⣿⣿⣿⣷⣾⣿⣷⣿⣿⣿⣿⣿⣟⣽⣏⢕⠄⠐⠀⠀⠀⠀⠀⠑⠕⢕⢕⢜⢇⡳⣗⣟⣺⣯⣽⣿⣿⣿⣿⣿⣿⣿⣿⣿⣿⣿⣿⣿⣿⠀⠀⠀⠀⠀⠀⠀⠀⠀⠀⠀⠀</a:t>
            </a:r>
            <a:br/>
            <a:r>
              <a:t>⠀⠀⠀⠀⠀⠀⠀⠀⠀⠀⠀⣿⣿⣿⣿⣿⣿⣿⣿⣿⣿⣿⣿⣿⣿⣿⣿⣿⣿⣷⣧⣵⢇⠁⠈⠙⢳⣦⣄⡀⠀⢄⠀⠀⠀⠀⠑⢕⢜⣿⢟⣷⣿⣯⣿⣿⣿⣿⣿⣿⣿⣿⣿⣿⣿⣿⣿⣿⢿⠀⠀⠀⠀⠀⠀⠀⠀⠀⠀⠀⠀</a:t>
            </a:r>
            <a:br/>
            <a:r>
              <a:t>⠀⠀⠀⠀⠀⠀⠀⠀⠀⠀⠀⣿⣿⣿⣿⣿⣿⣿⣿⣿⣿⣿⣿⣿⣿⣟⣿⣿⣿⣿⣿⢇⠀⠀⠀⠀⠁⠙⢿⣿⣦⡄⢄⠀⠀⠀⠀⠑⢹⣽⣿⣿⣾⣿⣿⣿⣿⣿⣿⣿⣿⣿⣿⣿⣿⢟⠁⠀⠀⠀⠀⠀⠀⠀⠀⠀⠀⠀⠀⠀⠀</a:t>
            </a:r>
            <a:br/>
            <a:r>
              <a:t>⠀⠀⠀⠀⠀⠀⠀⠀⠀⠀⠀⣿⣿⣿⣿⣿⣿⣿⣿⣿⣿⣿⣿⣿⣿⣿⣿⣿⣿⣿⢟⢕⣕⢕⢖⣢⣤⣄⢁⢻⣿⣷⡔⢕⢔⢀⢄⢄⢅⢿⣿⣿⣿⣿⣿⣿⣿⣿⣿⣿⣿⣿⣿⣿⣿⣔⢀⠀⠀⠀⠀⠀⠀⠀⠀⠀⠀⠀⠀⠀⠀</a:t>
            </a:r>
            <a:br/>
            <a:r>
              <a:t>⠀⠀⠀⠀⠀⠀⠀⠀⠀⠀⠀⣿⣿⣿⣿⣿⣿⣿⣿⣿⣿⣿⣿⣿⣿⣿⣿⣿⡿⣱⣕⣝⡿⢟⠋⢝⣿⢣⡿⢷⢿⣿⣿⡕⢕⢑⢁⢅⠕⢜⣿⣿⣿⣿⣿⣿⣿⣿⣿⣿⣿⣿⣿⡏⢹⣿⣷⢀⠀⠀⠀⠀⠀⠀⠀⠀⠀⠀⠀⠀⠀</a:t>
            </a:r>
            <a:br/>
            <a:r>
              <a:t>⠀⠀⠀⠀⠀⠀⠀⠀⠀⠀⠀⣿⣿⣿⣿⣿⣿⣿⣿⣿⣿⣿⣿⣿⣿⣿⣿⡟⢕⢕⠊⢉⢐⢱⣕⣿⣿⣧⣱⣿⣺⣿⣿⣷⢕⢕⢕⢕⢕⢕⣿⣿⣿⣿⣿⣿⣿⣿⣿⣿⣿⣿⣿⣷⡵⣿⣿⣧⢄⠀⠀⠀⠀⠀⠀⠀⠀⠀⠀⠀⠀</a:t>
            </a:r>
            <a:br/>
            <a:r>
              <a:t>⠀⠀⠀⠀⠀⠀⠀⠀⠀⠀⠀⣿⣿⣿⣿⣿⣿⣿⣿⣿⣿⣿⣿⣿⣿⣿⣿⣿⡇⢕⣾⣿⣿⣿⣿⣿⣿⣿⣿⣿⣿⣿⣿⣿⡕⢕⢕⢕⢕⢕⣿⣿⣿⣿⣿⣿⣿⣿⣿⣿⣿⣿⣿⣿⣿⣿⣿⣿⢕⠀⠀⠀⠀⠀⠀⠀⠀⠀⠀⠀⠀</a:t>
            </a:r>
            <a:br/>
            <a:r>
              <a:t>⠀⠀⠀⠀⠀⠀⠀⠀⠀⠀⠀⣿⣿⣿⣿⣿⣿⣿⣿⣿⣿⣿⣿⣿⣿⣿⣿⣿⣇⣾⣿⣿⣿⣿⣿⣿⣿⣿⣿⣿⣿⣿⣿⣿⡇⢕⢕⢕⢕⢕⣿⣿⣿⣿⣿⣿⣿⣿⣿⣿⣿⣿⣿⣿⣿⣿⣿⣿⢕⠀⠀⠀⠀⠀⠀⠀⠀⠀⠀⠀⠀</a:t>
            </a:r>
            <a:br/>
            <a:r>
              <a:t>⠀⠀⠀⠀⠀⠀⠀⠀⠀⠀⠀⣿⣿⣿⣿⣿⣿⣿⣿⣿⣿⣿⣿⣿⣿⣿⣿⣿⣿⣼⣿⣿⣽⣿⣿⣿⣷⣿⣿⣿⢿⣿⣿⣿⡇⢕⢕⢕⢕⢕⣿⣿⣿⣿⣿⣿⣿⣿⣿⣿⣿⣿⣿⣿⣿⣿⣿⣿⢕⠀⠀⠀⠀⠀⠀⠀⠀⠀⠀⠀⠀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⠀⠀⠀⠀⠀⠀⠀⠀⠀⠀⠀⣿⣿⣿⣿⣿⣿⣿⣿⣿⣿⣿⣿⣿⣿⣿⣿⣿⣿⣿⣿⣿⣿⣿⣿⣻⣿⣿⣿⣿⣿⣿⣿⣿⣇⢕⢕⢕⢕⢕⢿⣿⣿⣿⣿⣿⣿⣿⣿⣿⣿⣿⣿⣿⣻⣿⣿⣿⢕⠀⠀⠀⠀⠀⠀⠀⠀⠀⠀⠀⠀</a:t>
            </a:r>
            <a:br/>
            <a:r>
              <a:t>⠀⠀⠀⠀⠀⠀⠀⠀⠀⠀⠀⣿⣿⣿⣿⣿⣿⣿⣿⣿⣿⣿⣿⣿⣿⣿⣿⣿⣿⣿⣿⣿⣿⣿⠿⠟⣿⣿⣿⡿⣿⣿⣿⣿⢏⢕⢕⢕⢕⢕⣿⣿⣿⣿⣿⣿⣿⣿⣿⣿⣿⣿⣿⣿⢹⣿⣿⢇⠀⠀⠀⠀⠀⠀⠀⠀⠀⠀⠀⠀⠀</a:t>
            </a:r>
            <a:br/>
            <a:r>
              <a:t>⠀⠀⠀⠀⠀⠀⠀⠀⠀⠀⠀⣿⣿⣿⣿⣿⣿⣿⣿⣿⣿⣿⡿⣿⣿⣿⣿⣿⣿⣿⣿⣿⣿⣿⣷⣾⣿⣿⡿⠇⢸⣿⣿⣿⣯⣵⡵⢕⡕⡕⣿⣿⣿⣿⣿⣿⣿⣿⣿⣿⣿⣿⣿⣿⢸⣿⣿⡇⢀⠀⠀⠀⠀⠀⠀⠀⠀⠀⠀⠀⠀</a:t>
            </a:r>
            <a:br/>
            <a:r>
              <a:t>⠀⠀⠀⠀⠀⠀⠀⠀⠀⠀⠀⣿⣿⣿⣿⣿⣿⣿⣿⣿⣿⣿⣿⣿⣿⣿⣿⣿⣿⣿⣿⣿⢏⣿⣿⢿⠟⠋⠀⠀⢸⣿⣿⣿⣿⣿⣿⣿⣯⡷⣿⣿⣿⣿⣿⣿⣿⣿⣿⣿⣿⣿⣿⣿⣼⣿⣿⡇⢕⠀⠀⠀⠀⠀⠀⠀⠀⠀⠀⠀⠀</a:t>
            </a:r>
            <a:br/>
            <a:r>
              <a:t>⠀⠀⠀⠀⠀⠀⠀⠀⠀⠀⠀⣿⣿⣿⣿⣿⣿⣿⣿⣿⣿⣿⣿⣿⣿⣿⣿⣿⣿⣿⣿⡏⢕⢜⢙⢁⢀⠀⠀⢀⣾⣿⣿⣿⣿⣿⣿⣿⣿⣿⣿⣿⣿⣿⣿⣿⣿⣿⣿⣿⣿⣿⣿⣿⣿⣿⣿⡇⢕⠀⠀⠀⠀⠀⠀⠀⠀⠀⠀⠀⠀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⠀⠀⠀⠀⠀⠀⠀⠀⠀⠀⠀⣿⣿⣿⣿⣿⣿⣿⣿⣿⣿⣿⣿⣿⣿⣿⣿⣿⣿⣿⣿⡇⢕⢕⢕⢕⢕⠕⢔⣱⣿⣿⣿⣿⣿⣿⣿⣿⣿⣿⣿⣿⣿⣿⣿⣿⣿⣿⣿⣿⣿⣿⣿⣿⣿⣿⣿⡇⢕⠀⠀⠀⠀⠀⠀⠀⠀⠀⠀⠀⠀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⠀⠀⠀⠀⠀⠀⠀⠀⠀⠀⠀⣿⣿⣿⣿⣿⣿⣿⣿⣿⣿⣿⣿⣿⣿⣿⣿⣿⣿⣿⣿⡇⢕⢕⢕⢕⢕⢕⢱⣿⣿⣿⣿⣿⣿⣿⣿⣿⣿⣿⣿⣿⣿⣿⣿⣿⣿⣿⣿⣿⣿⣿⣿⣿⡏⢝⢝⡕⢕⠀⠀⠀⠀⠀⠀⠀⠀⠀⠀⠀⠀</a:t>
            </a:r>
            <a:br/>
            <a:r>
              <a:t>⠀⠀⠀⠀⠀⠀⠀⠀⠀⠀⠀⣿⣿⣿⣿⣿⣿⣿⣿⣿⣿⣿⣿⣿⣿⣿⣿⣿⣿⣿⣿⣧⢕⢕⢕⢕⢕⢕⣿⣿⣿⣿⣿⣿⣿⣿⣿⣿⣿⣿⣿⣿⣿⣿⣿⣿⣿⣿⣿⣿⣿⣿⣿⣿⡕⢵⢵⢷⢇⠀⠀⠀⠀⠀⠀⠀⠀⠀⠀⠀⠀</a:t>
            </a:r>
            <a:br/>
            <a:r>
              <a:t>⠀⠀⠀⠀⠀⠀⠀⠀⠀⠀⠀⣿⣿⣿⣿⣿⣿⣿⣿⣿⣿⣿⣿⣿⣿⣿⣿⣿⣿⣿⣿⣿⠔⢕⢕⢕⠕⢱⣿⣿⣿⣿⣿⣿⣿⣿⣿⣿⣿⣿⣿⣿⣿⣿⣿⣿⣿⣿⣿⣿⣿⣿⡿⢯⢕⢕⢕⢕⢕⠀⠀⠀⠀⠀⠀⠀⠀⠀⠀⠀⠀</a:t>
            </a:r>
            <a:br/>
            <a:r>
              <a:t>⠀⠀⠀⠀⠀⠀⠀⠀⠀⠀⠀⣿⣿⣿⣿⣿⢿⣿⣿⣿⣿⣿⣿⣿⣿⣿⣿⣿⣿⣿⣿⣿⠕⠕⢕⢕⠀⢸⣿⣿⣿⣿⣿⣿⣿⣿⣿⣿⣿⣿⣿⣿⣿⣿⣿⣿⣟⣟⢏⢝⢕⢕⢕⢕⢜⢟⢟⣗⣧⠀⠀⠀⠀⠀⠀⠀⠀⠀⠀⠀⠀</a:t>
            </a:r>
            <a:br/>
            <a:r>
              <a:t>⠀⠀⠀⠀⠀⠀⠀⠀⠀⠀⠀⣹⣿⣿⣾⣿⣿⣿⣿⣿⣿⣿⣿⣿⣿⣿⣿⣿⣿⣿⣿⣿⠑⢕⠕⠕⠀⠜⣿⣿⣿⣿⣿⣿⣿⣿⣿⣿⣿⣿⣿⣿⣿⣿⣿⣿⣿⣿⣿⣷⣿⣷⣷⣧⣧⣵⣧⣻⡟⠀⠀⠀⠀⠀⠀⠀⠀⠀⠀⠀⠀</a:t>
            </a:r>
            <a:br/>
            <a:r>
              <a:t>⠀⠀⠀⠀⠀⠀⠀⠀⠀⠀⠀⠛⠛⠛⠛⠋⠙⠑⠓⠛⠛⠛⠛⠛⠛⠛⠛⠛⠛⠛⠛⠃⠀⠁⠀⠀⠀⠀⠛⠛⠛⠛⠛⠛⠛⠛⠛⠛⠛⠛⠛⠛⠛⠛⠛⠛⠛⠛⠛⠙⠙⠙⠙⠙⠑⠑⠑⠑⠑⠀⠀⠀⠀⠀⠀⠀⠀⠀⠀⠀⠀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⠀⠀⠀⠀⠀⠀⠀⠀⠀⠀⠀⣿⣿⣿⣿⣿⣿⣿⣿⣿⣿⣿⣿⣿⣿⣿⣿⣿⣿⣿⣿⣿⣿⣿⣿⣿⣿⣿⣿⣿⣿⣷⣿⣽⣿⣾⣿⣿⣿⣿⣿⣿⣿⣿⣿⣿⣿⣿⣿⣿⣿⣿⣿⣿⣿⣿⣿⢇⢕⠀⠀⠀⠀⠀⠀⠀⠀⠀⠀⠀⠀</a:t>
            </a:r>
            <a:br/>
            <a:r>
              <a:t>⠀⠀⠀⠀⠀⠀⠀⠀⠀⠀⠀⣿⣿⣿⣿⣿⣿⣿⣟⣿⣾⣿⣿⣿⣿⣿⣿⣿⣿⣿⣿⣿⣿⣿⣿⣿⣿⡯⢿⠟⠟⠟⠏⢿⡿⣿⣿⣿⣿⣿⣿⣿⣿⣿⣿⣿⣿⣿⣿⣿⣿⣿⣿⣿⣿⣿⣿⣷⣷⠀⠀⠀⠀⠀⠀⠀⠀⠀⠀⠀⠀</a:t>
            </a:r>
            <a:br/>
            <a:r>
              <a:t>⠀⠀⠀⠀⠀⠀⠀⠀⠀⠀⠀⣿⣿⣿⣿⣿⣿⣿⣿⣿⣿⣿⣿⣿⣿⣿⣿⣿⣿⣿⣿⣿⣿⣿⣿⣟⡑⠀⠄⠀⠀⠀⠀⠀⠁⠝⢟⣿⣿⣿⣿⣿⣿⣿⣿⣿⣿⣿⣿⣿⣿⣿⣿⣿⣿⣿⣿⣿⣿⠀⠀⠀⠀⠀⠀⠀⠀⠀⠀⠀⠀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⠀⠀⠀⠀⠀⠀⠀⠀⠀⠀⠀⣿⣿⣿⣿⣿⣿⣿⣿⣿⣿⣿⣿⣿⣿⣿⣿⣿⣿⣿⣿⣿⣿⢏⠁⠁⠙⢳⣶⣄⡀⠀⢄⠀⠀⠀⠀⠘⢻⣿⣿⣿⣿⣿⣿⣿⣿⣿⣿⣿⣿⣿⣿⣿⣿⣿⣿⣿⡿⠀⠀⠀⠀⠀⠀⠀⠀⠀⠀⠀⠀</a:t>
            </a:r>
            <a:br/>
            <a:r>
              <a:t>⠀⠀⠀⠀⠀⠀⠀⠀⠀⠀⠀⣿⣿⣿⣿⣿⣿⣿⣿⣿⣿⣿⣿⣿⣿⣿⣿⣿⣿⣿⣿⣿⢏⢀⢄⢄⠀⠁⢈⢻⣿⣧⡅⢀⠀⠀⠀⠀⠑⢻⣿⣿⣿⣿⣿⣿⣿⣿⣿⣿⣿⣿⣿⣿⣿⣿⡟⠑⠀⠀⠀⠀⠀⠀⠀⠀⠀⠀⠀⠀⠀</a:t>
            </a:r>
            <a:br/>
            <a:r>
              <a:t>⠀⠀⠀⠀⠀⠀⠀⠀⠀⠀⠀⣿⣿⣿⣿⣿⣿⣿⣿⣿⣿⣿⣿⣿⣿⣿⣿⣿⣿⣿⢟⢝⣱⣱⣜⣵⣷⣦⢴⣑⢻⣿⣿⣕⢕⢕⢔⢀⢄⢅⢿⣿⣿⣿⣿⣿⣿⣿⣿⣿⣿⣿⣿⣿⣿⣿⣧⡀⠀⠀⠀⠀⠀⠀⠀⠀⠀⠀⠀⠀⠀</a:t>
            </a:r>
            <a:br/>
            <a:r>
              <a:t>⠀⠀⠀⠀⠀⠀⠀⠀⠀⠀⠀⣿⣿⣿⣿⣿⣿⣿⣿⣿⣿⣿⣿⣿⣿⣿⣿⣿⡿⢣⢾⡵⠾⠏⢁⢑⣸⣯⢻⢻⡇⢻⣿⣿⣇⢕⢕⠅⢕⢑⢜⣿⣿⣿⣿⣿⣿⣿⣿⣿⣿⣿⣿⣿⣿⢜⣿⣿⡔⠀⠀⠀⠀⠀⠀⠀⠀⠀⠀⠀⠀</a:t>
            </a:r>
            <a:br/>
            <a:r>
              <a:t>⠀⠀⠀⠀⠀⠀⠀⠀⠀⠀⠀⣿⣿⣿⣿⣿⣿⣿⣿⣿⣿⣿⣿⣿⣿⣿⣿⣿⡇⢕⢈⣅⣡⣵⣷⣽⣿⣿⣷⣷⣇⢸⣿⣿⣿⢕⢕⢕⢕⢕⢅⣿⣿⣿⣿⣿⣿⣿⣿⣿⣿⣿⣿⣿⣿⣧⣽⣿⣿⠀⠀⠀⠀⠀⠀⠀⠀⠀⠀⠀⠀</a:t>
            </a:r>
            <a:br/>
            <a:r>
              <a:t>⠀⠀⠀⠀⠀⠀⠀⠀⠀⠀⠀⣿⣿⣿⣿⣿⣿⣿⣿⣿⣿⣿⣿⣿⣿⣿⣿⣿⣿⢕⣼⣿⣿⣿⣿⣿⣿⣿⣿⣿⣿⣿⣿⣿⣿⡇⢕⢕⢕⢕⢕⣹⣿⣿⣿⣿⣿⣿⣿⣿⣿⣿⣿⣿⣿⣿⣿⣿⣿⠀⠀⠀⠀⠀⠀⠀⠀⠀⠀⠀⠀</a:t>
            </a:r>
            <a:br/>
            <a:r>
              <a:t>⠀⠀⠀⠀⠀⠀⠀⠀⠀⠀⠀⣿⣿⣿⣿⣿⣿⣿⣿⣿⣿⣿⣿⣿⣿⣿⣿⣿⣿⡜⣿⣿⣿⣿⣿⣿⣿⣿⣿⣿⣿⣿⣿⣿⣿⡇⢕⢕⢕⢕⢕⢹⣿⣿⣿⣿⣿⣿⣿⣿⣿⣿⣿⣿⣿⣿⣿⣿⣿⠀⠀⠀⠀⠀⠀⠀⠀⠀⠀⠀⠀</a:t>
            </a:r>
            <a:br/>
            <a:r>
              <a:t>⠀⠀⠀⠀⠀⠀⠀⠀⠀⠀⠀⣿⣿⣿⡿⢿⣿⣿⣿⣿⣿⣿⣿⣿⣿⣿⣿⣿⢿⣾⣿⣿⣷⣿⣿⣿⣿⣿⣿⣿⣯⣿⣿⣿⣿⡇⢕⢕⢕⢕⢕⢸⣿⢿⢿⣿⣿⣿⣿⣿⣿⣿⣿⣿⣿⣿⣿⣿⣿⠀⠀⠀⠀⠀⠀⠀⠀⠀⠀⠀⠀</a:t>
            </a:r>
            <a:br/>
            <a:r>
              <a:t>⠀⠀⠀⠀⠀⠀⠀⠀⠀⠀⠀⣿⣿⣿⣿⣿⣿⣿⣿⣿⣿⣿⣿⣿⣿⣿⣿⣿⣿⣿⣿⣿⣿⣿⣿⣿⣽⣿⣿⣿⣿⣿⣿⣿⣿⡇⢕⢕⢕⢕⢕⢹⢿⣿⣿⣿⣿⣿⣿⣿⣿⣿⣿⣿⣿⡿⣿⣿⣿⠀⠀⠀⠀⠀⠀⠀⠀⠀⠀⠀⠀</a:t>
            </a:r>
            <a:br/>
            <a:r>
              <a:t>⠀⠀⠀⠀⠀⠀⠀⠀⠀⠀⠀⣿⣿⣿⣿⣿⣿⡿⣿⣿⣿⣿⣿⣿⣿⣿⣿⣿⣿⣟⣻⣿⣿⣿⣟⢝⣍⣽⣿⣿⢟⣿⣿⣿⣿⢇⢕⢱⢕⢕⢕⢸⣿⣿⣿⣿⣿⣿⣿⣿⣿⣿⣿⣿⣿⡝⣿⣿⡏⠀⠀⠀⠀⠀⠀⠀⠀⠀⠀⠀⠀</a:t>
            </a:r>
            <a:br/>
            <a:r>
              <a:t>⠀⠀⠀⠀⠀⠀⠀⠀⠀⠀⠀⣿⣿⣿⣾⣿⣿⣿⣿⣿⣿⣿⣿⡿⣿⣿⣿⣿⣟⣿⣿⣿⣿⢿⣿⣿⣻⣿⢟⠋⠀⣿⣿⣿⣿⣿⣵⣕⢕⡕⢕⣾⣿⣿⣿⣿⣿⣿⣿⣿⣿⣿⣿⣿⣿⡇⣿⣿⡇⠀⠀⠀⠀⠀⠀⠀⠀⠀⠀⠀⠀</a:t>
            </a:r>
            <a:br/>
            <a:r>
              <a:t>⠀⠀⠀⠀⠀⠀⠀⠀⠀⠀⠀⣿⣿⣿⣷⣷⣾⣿⣿⣿⣿⣿⣿⣿⣿⣾⣿⣿⣿⣿⣿⣿⡟⢜⢻⢟⠙⠁⠀⠀⢔⣿⣿⣿⣿⣿⣿⣿⣿⣿⣞⢿⣿⣿⣿⣿⣿⣿⣿⣿⣿⣿⣿⣿⣿⣧⣿⣿⡇⠀⠀⠀⠀⠀⠀⠀⠀⠀⠀⠀⠀</a:t>
            </a:r>
            <a:br/>
            <a:r>
              <a:t>⠀⠀⠀⠀⠀⠀⠀⠀⠀⠀⠀⣿⣿⣿⣿⣿⣿⣿⣿⣿⣿⣿⣿⣿⣿⣿⣿⣿⣿⣿⣿⣿⢇⢕⢕⢔⢔⢀⢀⢄⣸⣿⣿⣿⣿⣿⣿⣿⣿⣿⣿⣿⣿⣿⣿⣿⣿⣿⣿⣿⣿⣿⣿⣿⣿⣿⣿⣿⣷⠀⠀⠀⠀⠀⠀⠀⠀⠀⠀⠀⠀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⠀⠀⠀⠀⠀⠀⠀⠀⠀⠀⠀⣿⣿⣿⣿⣿⣿⣿⣿⣿⣿⣿⣿⣿⣿⣿⣿⣿⣿⣿⣿⣿⡕⢕⢕⢕⢕⠕⢕⣼⣿⣿⣿⣿⣿⣿⣿⣿⣿⣿⣿⣿⣿⣿⣿⣿⣿⣿⣿⣿⣿⣿⣿⣿⣿⣿⣿⣿⣿⠀⠀⠀⠀⠀⠀⠀⠀⠀⠀⠀⠀</a:t>
            </a:r>
            <a:br/>
            <a:r>
              <a:t>⠀⠀⠀⠀⠀⠀⠀⠀⠀⠀⠀⣿⣿⣿⣿⣿⣿⣿⣾⣿⣿⣿⣿⣿⣿⣿⣿⣿⣿⣿⣿⣿⡇⢕⢕⢕⢕⢕⢱⣿⣿⣿⣿⣿⣿⣿⣿⣿⣿⣿⣿⣿⣿⣿⣿⣿⣿⣿⣿⣿⣿⣿⣿⣿⣿⡏⢝⢝⢕⠀⠀⠀⠀⠀⠀⠀⠀⠀⠀⠀⠀</a:t>
            </a:r>
            <a:br/>
            <a:r>
              <a:t>⠀⠀⠀⠀⠀⠀⠀⠀⠀⠀⠀⣿⣿⣿⣿⣿⣿⣿⣿⣿⣿⣿⣿⣿⣿⣿⣿⣿⣿⣿⣿⣿⡇⢕⢕⢕⢕⢕⣼⣿⣿⣿⣿⣿⣿⣿⣿⣿⣿⣿⣿⣿⣿⣿⣿⣿⣿⣿⣿⣿⣿⣿⣿⣿⣿⡇⢵⢵⢇⠀⠀⠀⠀⠀⠀⠀⠀⠀⠀⠀⠀</a:t>
            </a:r>
            <a:br/>
            <a:r>
              <a:t>⠀⠀⠀⠀⠀⠀⠀⠀⠀⠀⠀⣿⣿⣿⣿⣿⣿⣿⣿⣿⣿⣿⣿⣿⣿⣿⣿⣿⣿⣿⣿⣿⡇⠐⢕⢕⢕⢕⣿⣿⣿⣿⣿⣿⣿⣿⣿⣿⣿⣿⣿⣿⣿⣿⣿⣿⣿⣿⣿⣿⣿⢿⣿⢏⢝⢕⢕⢕⢕⠀⠀⠀⠀⠀⠀⠀⠀⠀⠀⠀⠀</a:t>
            </a:r>
            <a:br/>
            <a:r>
              <a:t>⠀⠀⠀⠀⠀⠀⠀⠀⠀⠀⠀⣿⣿⣿⣿⣿⣿⣻⣿⣿⣿⣿⣿⣿⣿⣿⣿⣿⣿⣿⣿⣿⡇⠀⢕⢕⢅⠁⢿⣿⣿⣿⣿⣿⣿⣿⣿⣿⣿⣿⣿⣿⣿⣿⣿⣿⣿⣟⢟⡏⢕⢕⢕⢕⢕⢕⢝⢕⢕⠀⠀⠀⠀⠀⠀⠀⠀⠀⠀⠀⠀</a:t>
            </a:r>
            <a:br/>
            <a:r>
              <a:t>⠀⠀⠀⠀⠀⠀⠀⠀⠀⠀⠀⣿⣵⣿⣿⣿⣿⣿⡿⢿⣿⣿⣿⣿⣿⣿⣿⣿⣿⣿⣿⣿⠑⢀⠕⠕⠀⠄⢸⣿⣿⣿⣿⣿⣿⣿⣿⣿⣿⣿⣿⣿⣿⣿⣿⣿⣿⣿⣿⣿⣿⣿⣷⣷⣷⣧⣵⣾⡿⠀⠀⠀⠀⠀⠀⠀⠀⠀⠀⠀⠀</a:t>
            </a:r>
            <a:br/>
            <a:r>
              <a:t>⠀⠀⠀⠀⠀⠀⠀⠀⠀⠀⠀⠓⠛⠛⠛⠛⠑⠛⠑⠚⠛⠛⠛⠛⠛⠛⠛⠛⠛⠛⠛⠛⠀⠀⠀⠀⠀⠀⠁⠛⠛⠛⠛⠛⠛⠛⠛⠛⠛⠛⠛⠛⠛⠛⠛⠛⠛⠛⠛⠙⠙⠙⠙⠙⠙⠑⠑⠑⠑⠀⠀⠀⠀⠀⠀⠀⠀⠀⠀⠀⠀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⠀⠀⠀⠀⠀⠀⠀⠀⠀⠀⠀⣏⣿⣿⣿⣿⣿⣿⣿⣿⣿⣿⣿⣿⣿⣿⣿⣿⣿⣿⣿⣿⣿⣿⣿⣿⣿⣿⣿⣿⣿⣿⣿⣿⣿⣿⣿⣿⣿⣿⣿⣿⣿⣿⣿⣿⣿⣿⣿⣿⣿⣿⣿⣿⣿⣿⣿⣿⡇⠀⠀⠀⠀⠀⠀⠀⠀⠀⠀⠀⠀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⠀⠀⠀⠀⠀⠀⠀⠀⠀⠀⠀⣿⣾⣿⣿⣿⣿⣿⣿⣟⣿⣾⣿⣿⣿⣿⣿⣿⣿⣿⣿⣿⣿⣿⣿⣿⣿⣿⡿⢿⠿⠿⠟⠻⢿⣿⣿⣿⣿⣿⣿⣿⣿⣿⣿⣿⣿⣿⣿⣿⣿⣿⣿⣿⣿⣿⣿⣿⣿⠀⠀⠀⠀⠀⠀⠀⠀⠀⠀⠀⠀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⠀⠀⠀⠀⠀⠀⠀⠀⠀⠀⠀⣿⣿⣿⣿⣿⣿⣿⣿⣿⣿⣿⣿⣿⣿⣿⣿⣿⣿⣿⣿⣿⣿⣿⣿⡿⢟⣁⠀⠑⠀⠀⠀⠀⠀⠘⠝⢻⣿⣿⣿⣿⣿⣿⣿⣿⣿⣿⣿⣿⣿⣿⣿⣿⣿⣿⣿⣿⣿⠀⠀⠀⠀⠀⠀⠀⠀⠀⠀⠀⠀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⠀⠀⠀⠀⠀⠀⠀⠀⠀⠀⠀⣿⣿⣿⣿⣿⣿⣿⣿⣿⣿⣿⣿⣿⣿⣿⣿⣿⣿⣿⣿⣿⣿⣿⢏⠁⠀⠙⢻⣷⣴⡀⠀⢄⠀⠀⠀⠀⠘⢻⣿⣿⣿⣿⣿⣿⣿⣿⣿⣿⣿⣿⣿⣿⣿⣿⣿⣿⣿⠀⠀⠀⠀⠀⠀⠀⠀⠀⠀⠀⠀</a:t>
            </a:r>
            <a:br/>
            <a:r>
              <a:t>⠀⠀⠀⠀⠀⠀⠀⠀⠀⠀⠀⣿⣿⣿⣿⣿⣿⣿⣿⣿⣿⣿⣿⣿⣿⣿⣿⣿⣿⣿⣿⣿⡿⢇⢡⢄⢔⢄⠀⠈⢻⣿⣧⡄⢔⢀⠀⠀⠀⠑⢹⣿⣿⣿⣿⣿⣿⣿⣿⣿⣿⣿⣿⣿⣿⣿⣿⡿⠃⠀⠀⠀⠀⠀⠀⠀⠀⠀⠀⠀⠀</a:t>
            </a:r>
            <a:br/>
            <a:r>
              <a:t>⠀⠀⠀⠀⠀⠀⠀⠀⠀⠀⠀⣿⣿⣿⣿⣿⣿⣿⣿⣿⣿⣿⣿⣿⣿⣿⣿⣿⣿⣿⢏⡕⡵⣷⣧⢷⢿⣷⣧⣦⡔⢹⣿⣿⣇⢕⢕⢁⢄⢄⢀⢿⣿⣿⣿⣿⣿⣿⣿⣿⣿⣿⣿⣿⣿⣿⣿⣷⣔⠀⠀⠀⠀⠀⠀⠀⠀⠀⠀⠀⠀</a:t>
            </a:r>
            <a:br/>
            <a:r>
              <a:t>⠀⠀⠀⠀⠀⠀⠀⠀⠀⠀⠀⣿⣿⣿⣿⣿⣿⣿⣿⣿⣿⣿⣿⣿⣿⣿⣿⣿⡿⢏⢞⡵⠞⠙⢅⢄⢵⣿⣏⡱⣳⢑⢻⣿⣿⣇⢅⠅⢀⢅⢕⢜⣿⣿⣿⣿⣿⣿⣿⣿⣿⣿⣿⣿⣿⣿⢇⢻⣿⠀⠀⠀⠀⠀⠀⠀⠀⠀⠀⠀⠀</a:t>
            </a:r>
            <a:br/>
            <a:r>
              <a:t>⠀⠀⠀⠀⠀⠀⠀⠀⠀⠀⠀⣿⣿⣿⣿⣿⣿⣿⣿⣿⣿⣿⣿⣿⣿⣿⣿⣿⣧⡕⢅⣠⣴⣷⣷⣷⣿⣿⣿⣿⣷⣕⢸⣿⣿⣿⡕⢕⢕⢕⢕⢕⢺⣿⣿⣿⣿⣿⣿⣿⣿⣿⣿⣿⣿⣿⣿⣼⣿⠀⠀⠀⠀⠀⠀⠀⠀⠀⠀⠀⠀</a:t>
            </a:r>
            <a:br/>
            <a:r>
              <a:t>⠀⠀⠀⠀⠀⠀⠀⠀⠀⠀⠀⣿⣿⣿⣿⣿⣿⣿⣿⣿⣿⣿⣿⣿⣿⣿⣿⣿⣿⡇⢵⣿⣿⣿⣿⣿⣿⣿⣿⣿⣿⣿⣿⣿⣿⣿⡇⢕⢕⢕⢕⢕⣹⣿⣿⣿⣿⣿⣿⣿⣿⣿⣿⣿⣿⣿⣿⣿⣿⠀⠀⠀⠀⠀⠀⠀⠀⠀⠀⠀⠀</a:t>
            </a:r>
            <a:br/>
            <a:r>
              <a:t>⠀⠀⠀⠀⠀⠀⠀⠀⠀⠀⠀⣿⣿⣿⣿⣿⣿⣿⣿⣿⣿⣿⣿⣿⣿⣿⣿⣿⣿⣿⣼⣿⣿⢿⣿⣿⣯⣽⣿⣿⣿⣿⣿⣿⣿⣿⡇⢕⢕⢕⢕⢕⢹⣿⣿⣿⣿⣿⣿⣿⣿⣿⣿⣿⣿⣿⣿⣿⣿⠀⠀⠀⠀⠀⠀⠀⠀⠀⠀⠀⠀</a:t>
            </a:r>
            <a:br/>
            <a:r>
              <a:t>⠀⠀⠀⠀⠀⠀⠀⠀⠀⠀⠀⣿⣿⣿⣿⡿⢿⣿⣿⣿⣿⣿⣿⣿⣿⣿⣿⣿⣿⣿⣿⣿⣿⣿⣿⣿⣿⣿⣿⣿⣿⣿⣿⣿⣿⣿⡇⢕⢕⢕⢕⢕⢸⣿⢿⢿⣿⣿⣿⣿⣿⣿⣿⣿⣿⣿⣿⣿⣿⠀⠀⠀⠀⠀⠀⠀⠀⠀⠀⠀⠀</a:t>
            </a:r>
            <a:br/>
            <a:r>
              <a:t>⠀⠀⠀⠀⠀⠀⠀⠀⠀⠀⠀⣿⣿⣿⣿⣿⣿⣿⣿⣿⣿⣿⣿⣿⣿⣿⣿⣿⣿⣿⣿⣿⣿⣿⣿⣿⣷⣿⣿⣿⣿⣿⣿⣿⣿⣿⡧⢕⢕⢕⢕⢕⢸⢿⣿⣿⡿⣿⣿⣿⣿⣟⣟⣟⣿⣿⣿⣺⣿⠀⠀⠀⠀⠀⠀⠀⠀⠀⠀⠀⠀</a:t>
            </a:r>
            <a:br/>
            <a:r>
              <a:t>⠀⠀⠀⠀⠀⠀⠀⠀⠀⠀⠀⣿⣿⣿⣿⣿⣿⣿⣿⣿⣿⣿⣿⣿⣿⣿⣿⣿⣿⣿⣯⣿⣿⣿⣿⣧⣴⣷⣿⣿⠏⢸⣿⣿⣿⣿⣇⢕⢕⢕⡕⢕⢸⣿⣿⣿⣿⣿⣿⣿⣿⣿⣿⣿⣿⣿⡝⣿⣿⠀⠀⠀⠀⠀⠀⠀⠀⠀⠀⠀⠀</a:t>
            </a:r>
            <a:br/>
            <a:r>
              <a:t>⠀⠀⠀⠀⠀⠀⠀⠀⠀⠀⠀⣿⣿⣿⣿⣿⣿⣿⣿⣿⣿⣿⣿⣿⣿⣿⣿⣿⣿⣿⣿⣿⣿⡿⢻⣿⣿⣿⠟⠁⠀⢸⣿⣿⣿⣿⣿⣷⣧⣵⡵⢣⢽⣿⣿⣿⣿⣿⣿⣿⣿⣿⣿⣿⣿⣿⡇⢿⣿⠀⠀⠀⠀⠀⠀⠀⠀⠀⠀⠀⠀</a:t>
            </a:r>
            <a:br/>
            <a:r>
              <a:t>⠀⠀⠀⠀⠀⠀⠀⠀⠀⠀⠀⣿⣿⣿⣿⣿⣿⣿⣿⣿⣿⣿⣿⣿⣿⣿⣿⣿⣿⣿⣿⣿⣿⢇⢕⢝⢁⠀⠀⠀⢀⣼⣿⣿⣿⣿⣿⣿⣿⣿⣿⣿⣽⣿⣿⣿⣿⣿⣿⣿⣿⣿⣿⣿⣿⣿⣷⣾⣿⠀⠀⠀⠀⠀⠀⠀⠀⠀⠀⠀⠀</a:t>
            </a:r>
            <a:br/>
            <a:r>
              <a:t>⠀⠀⠀⠀⠀⠀⠀⠀⠀⠀⠀⣿⣿⣿⣿⣿⣿⣿⣿⣿⣿⣿⣿⣿⣿⣿⣿⣿⣿⣿⣿⣿⣿⢕⢕⢕⠕⢔⢔⢔⣼⣿⣿⣿⣿⣿⣿⣿⣿⣿⣿⣿⣿⣿⣿⣿⣿⣿⣿⣿⣿⣿⣿⣿⣿⣿⣿⣿⣿⠀⠀⠀⠀⠀⠀⠀⠀⠀⠀⠀⠀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⠀⠀⠀⠀⠀⠀⠀⠀⠀⠀⠀⣿⣿⣿⣿⣿⣿⣿⣿⣿⣿⣿⣿⣿⣿⣿⣿⣿⣿⣿⣿⣿⣿⢕⢕⢕⢕⠕⢕⣼⣿⣿⣿⣿⣿⣿⣿⣿⣿⣿⣿⣿⣿⣿⣿⣿⣿⣿⣿⣿⣿⣿⣿⣿⣿⣿⣿⣿⣿⠀⠀⠀⠀⠀⠀⠀⠀⠀⠀⠀⠀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⠀⠀⠀⠀⠀⠀⠀⠀⠀⠀⠀⣿⣿⣿⣿⣿⣿⣿⣿⣿⣿⣿⣿⣿⣿⣿⣿⣿⣿⣿⣿⣿⣿⢕⢕⢕⢕⢕⢕⣿⣿⣿⣿⣿⣿⣿⣿⣿⣿⣿⣿⣿⣿⣿⣿⣿⣿⣿⣿⣿⣿⣿⣽⣿⣿⣿⡯⢝⢕⠀⠀⠀⠀⠀⠀⠀⠀⠀⠀⠀⠀</a:t>
            </a:r>
            <a:br/>
            <a:r>
              <a:t>⠀⠀⠀⠀⠀⠀⠀⠀⠀⠀⠀⣿⣿⣿⣿⣿⣿⣿⣿⣿⣿⣿⣿⣿⣿⣿⣿⣿⣿⣿⣿⣿⣿⡇⢕⢕⢕⢕⢱⣿⣿⣿⣿⣿⣿⣿⣿⣿⣿⣿⣿⣿⣿⣿⣿⣿⣿⣿⣿⣿⣿⣿⣿⣿⣿⣿⡇⢕⢇⠀⠀⠀⠀⠀⠀⠀⠀⠀⠀⠀⠀</a:t>
            </a:r>
            <a:br/>
            <a:r>
              <a:t>⠀⠀⠀⠀⠀⠀⠀⠀⠀⠀⠀⣿⣿⣿⣿⣿⣿⣿⣿⣿⣿⣿⣿⣿⣿⣿⣿⣿⣿⣿⣿⣿⣿⡇⢕⢕⢕⠅⢜⣿⣿⣿⣿⣿⣿⣿⣿⣿⣿⣿⣿⣿⣿⣿⣿⣿⣿⣿⣿⣿⣿⢿⢟⢟⢏⢕⢕⢕⢕⠀⠀⠀⠀⠀⠀⠀⠀⠀⠀⠀⠀</a:t>
            </a:r>
            <a:br/>
            <a:r>
              <a:t>⠀⠀⠀⠀⠀⠀⠀⠀⠀⠀⠀⣿⣿⣿⣿⣿⣿⣿⣿⣿⣿⣿⣿⣿⣿⣿⣿⣿⣿⣿⣿⣿⣿⠁⢁⢕⢕⢀⢕⢻⣿⣿⣿⣿⣿⣿⣿⣿⣿⣿⣿⣿⣿⣿⣿⣿⣿⣿⢟⡇⡕⢕⢕⢔⢕⢕⢕⢕⢕⠀⠀⠀⠀⠀⠀⠀⠀⠀⠀⠀⠀</a:t>
            </a:r>
            <a:br/>
            <a:r>
              <a:t>⠀⠀⠀⠀⠀⠀⠀⠀⠀⠀⠀⣿⣿⣿⣿⣿⣿⣿⣿⣿⣿⣿⣿⣿⣿⣿⣿⣿⣿⣿⣿⣿⡟⠀⢕⠕⠁⠀⠕⢜⣿⣿⣿⣿⣿⣿⣿⣿⣿⣿⣿⣿⣿⣿⣿⣿⣿⣿⣿⣿⣿⣿⣿⣷⣷⣧⣵⣵⣵⠀⠀⠀⠀⠀⠀⠀⠀⠀⠀⠀⠀</a:t>
            </a:r>
            <a:br/>
            <a:r>
              <a:t>⠀⠀⠀⠀⠀⠀⠀⠀⠀⠀⠀⠛⠛⠛⠛⠛⠛⠛⠛⠛⠛⠛⠛⠛⠛⠛⠛⠛⠛⠛⠛⠛⠃⠀⠀⠀⠀⠀⠐⠀⠛⠛⠛⠛⠛⠛⠛⠛⠛⠛⠛⠛⠛⠛⠛⠛⠛⠛⠛⠋⠑⠙⠙⠙⠙⠑⠑⠑⠑⠀⠀⠀⠀⠀⠀⠀⠀⠀⠀⠀⠀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⠀⠀⠀⠀⠀⠀⠀⠀⠀⠀⠀⣿⣿⣿⣻⣿⣿⣿⣿⣿⣿⣿⣿⣿⣿⣿⣿⣿⣿⣿⣿⣿⣿⣿⣿⣿⣿⣿⣿⣿⣿⣿⣿⣿⣿⣿⣿⣿⣿⣿⣿⣿⣿⣿⣿⣿⣿⣿⣿⣿⣿⣿⣿⣿⣿⣿⣿⣿⣿⠀⠀⠀⠀⠀⠀⠀⠀⠀⠀⠀⠀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⠀⠀⠀⠀⠀⠀⠀⠀⠀⠀⠀⣿⣿⣿⣾⣿⣿⣿⣿⣿⣿⣿⣿⣾⣿⣿⣿⣿⣿⣿⣿⣿⣿⣿⣿⣿⣿⣿⣿⣿⡿⠿⠿⠟⠟⠻⢿⣿⣿⣿⣿⣿⣿⣿⣿⣿⣿⣿⣿⣿⣿⣿⣿⣿⣿⣿⣿⣿⣿⠀⠀⠀⠀⠀⠀⠀⠀⠀⠀⠀⠀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⠀⠀⠀⠀⠀⠀⠀⠀⠀⠀⠀⣿⣿⣿⣿⣿⣿⣿⣿⣿⣿⣿⣿⣿⣿⣿⣿⣿⣿⣿⣿⣿⣿⣿⣿⣿⣿⡿⢏⣁⢐⠀⠀⠀⠀⠀⠀⠈⠙⢿⣿⣿⣿⣿⣿⣿⣿⣿⣿⣿⣿⣿⣿⣿⣿⣿⣿⣿⣿⠀⠀⠀⠀⠀⠀⠀⠀⠀⠀⠀⠀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⠀⠀⠀⠀⠀⠀⠀⠀⠀⠀⠀⣿⣿⣿⣿⣿⣿⣿⣿⣿⣿⣿⣿⣿⣿⣿⣿⣿⣿⣿⣿⣿⣿⣿⣿⣿⡏⢀⠀⠉⠟⣷⣧⡄⠄⠔⢀⠀⠀⠀⠜⢻⣿⣿⣿⣿⣿⣿⣿⣿⣿⣿⣿⣿⣿⣿⣿⣿⣿⠀⠀⠀⠀⠀⠀⠀⠀⠀⠀⠀⠀</a:t>
            </a:r>
            <a:br/>
            <a:r>
              <a:t>⠀⠀⠀⠀⠀⠀⠀⠀⠀⠀⠀⣿⣿⣿⣿⣿⣿⣿⣿⣿⣿⣿⣿⣿⣿⣿⣿⣿⣿⣿⡿⢏⢹⣗⣵⣵⢼⣿⣗⣦⣤⠈⢻⣿⣷⡄⢄⢀⠀⠀⠀⠑⢹⣿⣿⣿⣿⣿⣿⣿⣿⣿⣿⣿⣿⣿⣿⣿⣿⠀⠀⠀⠀⠀⠀⠀⠀⠀⠀⠀⠀</a:t>
            </a:r>
            <a:br/>
            <a:r>
              <a:t>⠀⠀⠀⠀⠀⠀⠀⠀⠀⠀⠀⣿⣿⣿⣿⣿⣿⣿⣿⣿⣿⣿⣿⣿⣿⣿⣿⣿⣿⡿⢱⢿⣵⠟⢏⢅⣱⣿⣝⢏⣟⢔⠅⢹⣿⣿⣇⢕⢕⢅⢄⢅⢀⢿⣿⣿⣿⣿⣿⣿⣿⣿⣿⣿⣿⣿⣿⣿⣿⠀⠀⠀⠀⠀⠀⠀⠀⠀⠀⠀⠀</a:t>
            </a:r>
            <a:br/>
            <a:r>
              <a:t>⠀⠀⠀⠀⠀⠀⠀⠀⠀⠀⠀⣿⣿⣿⣿⣿⣿⣿⣿⣿⣿⣿⣿⣿⣿⣿⣿⣿⣿⡕⢕⢁⣠⣴⣧⣷⣿⣿⣿⣿⣷⡕⢄⢅⢻⣿⣿⣇⢕⢔⢅⢕⢕⢜⣿⣿⣿⣿⣿⣿⣿⣿⣿⣿⣿⣿⣿⣿⡇⠀⠀⠀⠀⠀⠀⠀⠀⠀⠀⠀⠀</a:t>
            </a:r>
            <a:br/>
            <a:r>
              <a:t>⠀⠀⠀⠀⠀⠀⠀⠀⠀⠀⠀⣿⣿⣿⣿⣿⣿⣿⣿⣿⣿⣿⣿⣿⣿⣿⣿⣿⣿⣿⡕⣼⣿⣿⣿⣿⣿⣿⣿⣿⣿⡇⢕⢕⣜⣿⣿⣿⡕⢕⢕⢕⢕⢔⢿⣿⣿⣿⣿⣿⣿⣿⣿⣿⣿⣿⣿⣿⣿⠀⠀⠀⠀⠀⠀⠀⠀⠀⠀⠀⠀</a:t>
            </a:r>
            <a:br/>
            <a:r>
              <a:t>⠀⠀⠀⠀⠀⠀⠀⠀⠀⠀⠀⣿⣿⣿⣿⣿⣿⣿⣿⣿⣿⣿⣿⣿⣿⣿⣿⣿⣿⣿⣧⣿⣿⣿⣿⣿⣿⣿⣿⣿⣿⣿⣿⣿⣿⣿⣿⣿⡇⢕⢕⢕⢕⢕⣽⣿⣿⣿⣿⣿⣿⣿⣿⣿⣿⣿⣿⣿⣿⠀⠀⠀⠀⠀⠀⠀⠀⠀⠀⠀⠀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⠀⠀⠀⠀⠀⠀⠀⠀⠀⠀⠀⣿⣿⣿⣿⣿⣿⣿⣿⣿⣿⣿⣿⣿⣿⣿⣿⣿⣿⣿⣿⣿⣿⣿⣿⣿⣿⣿⣿⣿⣿⢿⣿⣿⣿⣿⣿⣿⡇⢕⢕⢕⢕⢕⣽⣿⣿⣿⣿⣿⣿⣿⣿⣿⣿⣿⣿⣿⣿⠀⠀⠀⠀⠀⠀⠀⠀⠀⠀⠀⠀</a:t>
            </a:r>
            <a:br/>
            <a:r>
              <a:t>⠀⠀⠀⠀⠀⠀⠀⠀⠀⠀⠀⣿⣿⣿⣿⣿⣿⣿⣿⣿⣿⣿⣿⣿⣿⣿⣿⣿⣿⣿⣿⣿⣿⣿⣿⣷⣵⣵⣿⣿⢿⠁⣿⣿⣿⣿⣿⣿⡧⢕⢕⢕⢕⢕⢿⣿⣿⣿⣿⣿⣿⣿⣿⣿⣿⣿⣿⣿⣿⠀⠀⠀⠀⠀⠀⠀⠀⠀⠀⠀⠀</a:t>
            </a:r>
            <a:br/>
            <a:r>
              <a:t>⠀⠀⠀⠀⠀⠀⠀⠀⠀⠀⠀⣿⣿⣿⣿⣿⣿⣿⣿⣿⣿⣿⣿⣿⣿⣿⣿⣿⣿⣿⣿⣿⣿⣿⣿⢿⣿⣿⡿⠋⠀⢄⣿⣿⣿⣿⣿⣿⣷⣧⣕⡱⡕⢱⣿⣿⣿⣿⣿⣿⣿⣿⣿⣿⣿⣿⣿⣿⣿⠀⠀⠀⠀⠀⠀⠀⠀⠀⠀⠀⠀</a:t>
            </a:r>
            <a:br/>
            <a:r>
              <a:t>⠀⠀⠀⠀⠀⠀⠀⠀⠀⠀⠀⣿⣿⣿⣿⣿⣿⣿⣿⣿⣿⣿⣿⣿⣿⣿⣿⣿⣿⣿⣿⣿⣿⣿⢕⢕⢑⢀⠀⠀⠀⣸⣿⣿⣿⣿⣿⣿⣿⣿⣿⣿⣷⡷⣿⣿⣿⣿⣿⣿⣿⣿⣿⣿⣿⣿⣿⣿⣿⠀⠀⠀⠀⠀⠀⠀⠀⠀⠀⠀⠀</a:t>
            </a:r>
            <a:br/>
            <a:r>
              <a:t>⠀⠀⠀⠀⠀⠀⠀⠀⠀⠀⠀⣿⣿⣿⣿⣿⣿⣿⣿⣿⣿⣿⣿⣿⣿⣿⣿⣿⣿⣿⣿⣿⣿⣿⢕⢕⢕⢔⢕⢱⣾⣿⣿⣿⣿⣿⣿⣿⣿⣿⣿⣿⣿⣿⣿⣿⣿⣿⣿⣿⣿⣿⣿⣿⣿⣿⣿⣿⣿⠀⠀⠀⠀⠀⠀⠀⠀⠀⠀⠀⠀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⠀⠀⠀⠀⠀⠀⠀⠀⠀⠀⠀⣿⣿⣿⣿⣿⣿⣿⣿⣿⣿⣿⣿⣿⣿⣿⣿⣿⣿⣿⣿⣿⣿⣿⡕⢕⢕⢕⢔⣸⣿⣿⣿⣿⣿⣿⣿⣿⣿⣿⣿⣿⣿⣿⣿⣿⣿⣿⣿⣿⣿⣿⣿⣿⣿⣿⣿⣿⣿⠀⠀⠀⠀⠀⠀⠀⠀⠀⠀⠀⠀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⠀⠀⠀⠀⠀⠀⠀⠀⠀⠀⠀⣿⣿⣿⣿⣿⣿⣿⣿⣿⣿⣿⣿⣿⣿⣿⣿⣿⣿⣿⣿⣿⣿⣿⣷⢕⢕⢕⢕⢸⣿⣿⣿⣿⣿⣿⣿⣿⣿⣿⣿⣿⣿⣿⣿⣿⣿⣿⣿⣿⣿⣿⣿⣿⣿⣿⣿⣿⣿⠀⠀⠀⠀⠀⠀⠀⠀⠀⠀⠀⠀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⠀⠀⠀⠀⠀⠀⠀⠀⠀⠀⠀⣿⣿⣿⣿⣿⣿⣿⣿⣿⣿⣿⣿⣿⣿⣿⣿⣿⣿⣿⣿⣿⣿⣿⣿⢕⢕⢕⢕⢸⣿⣿⣿⣿⣿⣿⣿⣿⣿⣿⣿⣿⣿⣿⣿⣿⣿⣿⣿⣿⣿⣿⣿⣿⣽⣿⣿⣿⣿⠀⠀⠀⠀⠀⠀⠀⠀⠀⠀⠀⠀</a:t>
            </a:r>
            <a:br/>
            <a:r>
              <a:t>⠀⠀⠀⠀⠀⠀⠀⠀⠀⠀⠀⣿⣿⣿⣿⣿⣿⣿⣿⣿⣿⣿⣿⣿⣿⣿⣿⣿⣿⣿⣿⣿⣿⣿⣿⢕⢕⢕⢕⢜⣿⣿⣿⣿⣿⣿⣿⣿⣿⣿⣿⣿⣿⣿⣿⣿⣿⣿⣿⣿⣿⣿⣿⣿⣿⣿⣿⣿⡇⠀⠀⠀⠀⠀⠀⠀⠀⠀⠀⠀⠀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⠀⠀⠀⠀⠀⠀⠀⠀⠀⠀⠀⣿⣿⣿⣿⣿⣿⣿⣿⣿⣿⣿⣿⣿⣿⣿⣿⣿⣿⣿⣿⣿⣿⣿⣿⠑⢕⢕⢕⢕⢸⣿⣿⣿⣿⣿⣿⣿⣿⣿⣿⣿⣿⣿⣿⣿⣿⣿⣿⣿⣿⣿⣿⢿⢟⢟⢏⢝⢕⠀⠀⠀⠀⠀⠀⠀⠀⠀⠀⠀⠀</a:t>
            </a:r>
            <a:br/>
            <a:r>
              <a:t>⠀⠀⠀⠀⠀⠀⠀⠀⠀⠀⠀⣿⣿⣿⣿⣿⣿⣿⣿⣿⣿⣿⣿⣿⣿⣿⣿⣿⣿⣿⣿⣿⣿⣿⡇⢔⢕⢕⢕⢕⠕⢿⣿⣿⣿⣿⣿⣿⣿⣿⣿⣿⣿⣿⣿⣿⣿⣿⣿⣿⢏⢟⢇⢕⢕⢕⢕⢕⢕⠀⠀⠀⠀⠀⠀⠀⠀⠀⠀⠀⠀</a:t>
            </a:r>
            <a:br/>
            <a:r>
              <a:t>⠀⠀⠀⠀⠀⠀⠀⠀⠀⠀⠀⣿⣿⣿⣿⣿⣿⣿⣿⣿⣿⣿⣿⣿⣿⣿⣿⣿⣿⣿⣿⣿⣿⣿⢇⢕⢕⠕⠕⠁⠀⢸⣿⣿⣿⣿⣿⣿⣿⣿⣿⣿⣿⣿⣿⣿⣿⣿⣿⣿⣿⣿⣿⣿⢿⣷⣷⣵⣵⠀⠀⠀⠀⠀⠀⠀⠀⠀⠀⠀⠀</a:t>
            </a:r>
            <a:br/>
            <a:r>
              <a:t>⠀⠀⠀⠀⠀⠀⠀⠀⠀⠀⠀⠛⠛⠛⠛⠛⠛⠛⠛⠛⠛⠛⠛⠛⠛⠛⠛⠛⠛⠛⠛⠛⠛⠛⠀⠀⠑⠑⠀⠀⠀⠘⠛⠛⠛⠛⠛⠛⠛⠛⠛⠛⠛⠛⠛⠛⠛⠛⠛⠛⠛⠋⠙⠙⠙⠙⠙⠙⠙⠀⠀⠀⠀⠀⠀⠀⠀⠀⠀⠀⠀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⠀⠀⠀⠀⠀⠀⠀⠀⠀⠀⠀⣿⣿⣿⣿⣾⣿⣿⣿⣿⣿⣿⣿⣿⣾⣿⣿⣿⣿⣿⣿⣿⣿⣿⣿⣿⣿⣿⣿⣿⣿⡿⠿⢟⠟⠟⠻⢿⣿⣿⣿⣿⣿⣿⣿⣿⣿⣿⣿⣿⣿⣿⣿⣿⣿⣿⣿⣿⣿⠀⠀⠀⠀⠀⠀⠀⠀⠀⠀⠀⠀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⠀⠀⠀⠀⠀⠀⠀⠀⠀⠀⠀⣿⣿⣿⣿⣿⣿⣿⣿⣿⣿⣿⣿⣿⣿⣿⣿⣿⣿⣿⣿⣿⣿⣿⣿⣿⣿⣿⡿⣏⣁⢑⠀⢀⠀⠄⠀⠀⠁⠝⢻⣿⣿⣿⣿⣿⣿⣿⣿⣿⣿⣿⣿⣿⣿⣿⣿⣿⣿⠀⠀⠀⠀⠀⠀⠀⠀⠀⠀⠀⠀</a:t>
            </a:r>
            <a:br/>
            <a:r>
              <a:t>⠀⠀⠀⠀⠀⠀⠀⠀⠀⠀⠀⣿⣿⣿⣿⣿⣿⣿⣿⣿⣿⣿⣿⣿⣿⣿⣿⣿⣿⣿⣿⡿⢟⢟⣯⢝⣻⣯⣴⣄⣉⠟⣷⣴⡅⠐⢕⠔⠀⠀⠀⠘⢻⣿⣿⣿⣿⣿⣿⣿⣿⣿⣿⣿⣿⣿⣿⣿⣿⠀⠀⠀⠀⠀⠀⠀⠀⠀⠀⠀⠀</a:t>
            </a:r>
            <a:br/>
            <a:r>
              <a:t>⠀⠀⠀⠀⠀⠀⠀⠀⠀⠀⠀⣿⣿⣿⣿⣿⣿⣿⣿⣿⣿⣿⣿⣿⣿⣿⣿⣿⣿⣿⢏⣵⣵⢿⢟⢘⢝⣿⣿⢿⣿⡔⠘⢻⣿⣷⡔⢕⢀⢀⠀⠀⠕⢹⣿⣿⣿⣿⣿⣿⣿⣿⣿⣿⣿⣿⣿⣿⣿⠀⠀⠀⠀⠀⠀⠀⠀⠀⠀⠀⠀</a:t>
            </a:r>
            <a:br/>
            <a:r>
              <a:t>⠀⠀⠀⠀⠀⠀⠀⠀⠀⠀⠀⣿⣿⣿⣿⣿⣿⣿⣿⣿⣿⣿⣿⣿⣿⣿⣿⣿⣿⡇⢕⢑⢅⣔⣵⣵⣿⣿⣿⣷⣿⡕⠀⠁⢹⣿⣿⣕⢕⢕⢔⢄⢔⢕⢿⣿⣿⣿⣿⣿⣿⣿⣿⣿⣿⣿⣿⣿⣿⠀⠀⠀⠀⠀⠀⠀⠀⠀⠀⠀⠀</a:t>
            </a:r>
            <a:br/>
            <a:r>
              <a:t>⠀⠀⠀⠀⠀⠀⠀⠀⠀⠀⠀⣿⣿⣿⣿⣿⣿⣿⣿⣿⣿⣿⣿⣿⣿⣿⣿⣿⣿⣿⡕⣸⣿⣿⣿⣿⣿⣿⣿⣿⣿⡧⢕⢐⢕⢻⣿⣿⡇⢕⢕⢅⢕⢕⢜⣿⣿⣿⣿⣿⣿⣿⣿⣿⣿⣿⣿⣿⣿⠀⠀⠀⠀⠀⠀⠀⠀⠀⠀⠀⠀</a:t>
            </a:r>
            <a:br/>
            <a:r>
              <a:t>⠀⠀⠀⠀⠀⠀⠀⠀⠀⠀⠀⣿⣿⣿⣿⣿⣿⣿⣿⣿⣿⣿⣿⣿⣿⣿⣿⣿⣿⣿⣧⣿⣿⣿⣿⣿⣿⣿⣿⣿⣿⣷⡕⢕⢕⣸⣿⣿⣿⢕⢕⢕⢕⢕⢕⣿⣿⣿⣿⣿⣿⣿⣿⣿⣿⣿⣿⣿⣿⠀⠀⠀⠀⠀⠀⠀⠀⠀⠀⠀⠀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⠀⠀⠀⠀⠀⠀⠀⠀⠀⠀⠀⣿⣿⣿⣿⣿⣿⣿⣿⣿⣿⣿⣿⣿⣿⣿⣿⣿⣿⣿⣿⣿⣿⣿⣿⣿⣿⣿⣿⣿⣿⣿⣿⣿⣿⣿⣿⣿⣿⡇⢕⢕⢕⢕⢕⣽⣿⣿⣿⣿⣿⣿⣿⣿⣿⣿⣿⣿⣿⠀⠀⠀⠀⠀⠀⠀⠀⠀⠀⠀⠀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⠀⠀⠀⠀⠀⠀⠀⠀⠀⠀⠀⣿⣿⣿⣿⣿⣿⣿⣿⣿⣿⣿⣿⣿⣿⣿⣿⣿⣿⣿⣿⣿⣿⣿⣿⣿⣿⣿⣿⣿⣿⣿⣿⣿⣿⣿⣿⣿⣿⡇⢕⢕⢕⢕⢕⣿⣿⣿⣿⣿⣿⣿⣿⣿⣿⣿⣿⣿⣿⠀⠀⠀⠀⠀⠀⠀⠀⠀⠀⠀⠀</a:t>
            </a:r>
            <a:br/>
            <a:r>
              <a:t>⠀⠀⠀⠀⠀⠀⠀⠀⠀⠀⠀⣿⣿⣿⣿⣿⣿⣿⣿⣿⣿⣿⣿⣿⣿⣿⣿⣿⣿⣿⣿⣿⣿⣿⣿⣏⣝⣽⣿⣿⣿⠝⣿⣿⣿⣿⣿⣿⣿⡇⢕⢕⢕⢕⢕⣽⣿⡿⣿⣿⣿⣿⣿⣿⣿⣿⣿⣿⣿⠀⠀⠀⠀⠀⠀⠀⠀⠀⠀⠀⠀</a:t>
            </a:r>
            <a:br/>
            <a:r>
              <a:t>⠀⠀⠀⠀⠀⠀⠀⠀⠀⠀⠀⣿⣿⣿⣿⣿⣿⣿⣿⣿⣿⣿⣿⣿⣿⣿⣿⣿⣿⣿⣿⣿⣿⣿⡿⣿⣿⣿⣿⠟⠁⢰⣿⣿⣿⣿⣿⣿⣿⡧⢕⢕⢕⢕⢕⣿⣿⣿⣿⣿⣿⣿⣿⣿⣿⣿⣿⣿⣿⠀⠀⠀⠀⠀⠀⠀⠀⠀⠀⠀⠀</a:t>
            </a:r>
            <a:br/>
            <a:r>
              <a:t>⠀⠀⠀⠀⠀⠀⠀⠀⠀⠀⠀⣿⣿⣿⣿⣿⣿⣿⣿⣿⣿⣿⣿⣿⣿⣿⣿⣿⣿⣿⣿⣿⣿⣿⢏⢜⠏⠉⠁⠀⠀⣸⣿⣿⣿⣿⣿⣿⣿⣿⣿⣧⣕⡕⢕⣿⣿⣿⣿⣿⣿⣿⣿⣿⣿⣿⣿⣿⣿⠀⠀⠀⠀⠀⠀⠀⠀⠀⠀⠀⠀</a:t>
            </a:r>
            <a:br/>
            <a:r>
              <a:t>⠀⠀⠀⠀⠀⠀⠀⠀⠀⠀⠀⣿⣿⣿⣿⣿⣿⣿⣿⣿⣿⣿⣿⣿⣿⣿⣿⣿⣿⣿⣿⣿⣿⣿⢕⡕⢕⢕⢄⢄⣵⣿⣿⣿⣿⣿⣿⣿⣿⣿⣿⣿⣿⣿⣵⣿⣿⣿⣿⣿⣿⣿⣿⣿⣿⣿⣿⣿⣿⠀⠀⠀⠀⠀⠀⠀⠀⠀⠀⠀⠀</a:t>
            </a:r>
            <a:br/>
            <a:r>
              <a:t>⠀⠀⠀⠀⠀⠀⠀⠀⠀⠀⠀⣿⣿⣿⣿⣿⣿⣿⣿⣿⣿⣿⣿⣿⣿⣿⣿⣿⣿⣿⣿⣿⣿⣿⡕⢕⢕⢕⢕⣼⣿⣿⣿⣿⣿⣿⣿⣿⣿⣿⣿⣿⣿⣿⣿⣿⣿⣿⣿⣿⣿⣿⣿⣿⣿⣿⣿⣿⣿⠀⠀⠀⠀⠀⠀⠀⠀⠀⠀⠀⠀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⠀⠀⠀⠀⠀⠀⠀⠀⠀⠀⠀⣿⣿⣿⣿⣿⣿⣿⣿⣿⣿⣿⣿⣿⣿⣿⣿⣿⣿⣿⣿⣿⣿⣿⡇⢕⢕⢕⢕⢕⢸⣿⣿⣿⣿⣿⣿⣿⣿⣿⣿⣿⣿⣿⣿⣿⣿⣿⣿⣿⣿⣿⣿⣿⣿⡟⢿⢟⢟⠀⠀⠀⠀⠀⠀⠀⠀⠀⠀⠀⠀</a:t>
            </a:r>
            <a:br/>
            <a:r>
              <a:t>⠀⠀⠀⠀⠀⠀⠀⠀⠀⠀⠀⣿⣿⣿⣿⣿⣿⣿⣿⣿⣿⣿⣿⣿⣿⣿⣿⣿⣿⣿⣿⣿⣿⣿⢇⢕⢕⢕⢕⠁⠅⣿⣿⣿⣿⣿⣿⣿⣿⣿⣿⣿⣿⣿⣿⣿⣿⣿⣿⣿⣿⢟⡟⢟⢝⢕⢕⢕⢕⠀⠀⠀⠀⠀⠀⠀⠀⠀⠀⠀⠀</a:t>
            </a:r>
            <a:br/>
            <a:r>
              <a:t>⠀⠀⠀⠀⠀⠀⠀⠀⠀⠀⠀⣿⣿⣿⣿⣿⣿⣿⣿⣿⣿⣿⣿⣿⣿⣿⣿⣿⣿⣿⣿⣿⣿⡿⠁⠕⢑⢑⠕⠀⠀⣿⣿⣿⣿⣿⣿⣿⣿⣿⣿⣿⣿⣿⣿⣿⣿⣿⣿⣿⣿⣿⣿⣿⣿⣿⣷⣷⣵⠀⠀⠀⠀⠀⠀⠀⠀⠀⠀⠀⠀</a:t>
            </a:r>
            <a:br/>
            <a:r>
              <a:t>⠀⠀⠀⠀⠀⠀⠀⠀⠀⠀⠀⠛⠛⠛⠛⠛⠛⠛⠛⠛⠛⠛⠛⠛⠛⠛⠛⠛⠛⠛⠛⠛⠛⠃⠀⠐⠀⠀⠀⠀⠀⠛⠛⠛⠛⠛⠛⠛⠛⠛⠛⠛⠛⠛⠛⠛⠛⠛⠛⠛⠛⠛⠙⠛⠙⠛⠛⠋⠙⠀⠀⠀⠀⠀⠀⠀⠀⠀⠀⠀⠀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⠀⠀⠀⠀⠀⠀⠀⠀⠀⠀⠀⣿⣿⣿⣿⣿⣿⣿⣿⣿⣿⣿⣿⣿⣿⣿⣿⣿⣿⣿⣿⣿⣿⣿⣿⣿⣿⣿⣿⣿⣿⣿⢿⢿⢿⠟⠟⠻⢿⣿⣿⣿⣿⣿⣿⣿⣿⣿⣿⣿⣿⣿⣿⣿⣿⣿⣿⣿⣿⠀⠀⠀⠀⠀⠀⠀⠀⠀⠀⠀⠀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⠀⠀⠀⠀⠀⠀⠀⠀⠀⠀⠀⣿⣿⣿⣿⣿⣿⣿⣿⣿⣿⣿⣿⣿⣿⣿⣿⣿⣿⣿⣿⣿⣿⢿⢟⢻⢿⣿⣿⡿⣏⣑⠐⠅⠁⠄⠀⢀⠀⠘⠝⢫⣿⡿⣿⣿⣿⣿⣿⣿⣿⣿⣿⣿⣿⣿⣿⣿⣿⠀⠀⠀⠀⠀⠀⠀⠀⠀⠀⠀⠀</a:t>
            </a:r>
            <a:br/>
            <a:r>
              <a:t>⠀⠀⠀⠀⠀⠀⠀⠀⠀⠀⠀⣿⣿⣿⣿⣿⣿⣿⣿⣿⣿⣿⣿⣿⣿⣿⣿⣿⣿⣿⡿⣝⣕⣵⢿⠟⢟⣿⣿⣷⣷⡝⠻⣷⣴⡄⠔⢔⢔⠀⠐⠀⠑⢻⣾⣿⣿⣿⣿⣿⣿⣿⣿⣿⣿⣿⣿⣿⣿⠀⠀⠀⠀⠀⠀⠀⠀⠀⠀⠀⠀</a:t>
            </a:r>
            <a:br/>
            <a:r>
              <a:t>⠀⠀⠀⠀⠀⠀⠀⠀⠀⠀⠀⣿⣿⣿⣿⣿⣿⣿⣿⣿⣿⣿⣿⣿⣿⣿⣿⣿⣿⡏⢕⠜⢙⢅⣔⣕⣾⣿⣿⣼⣿⡇⠀⠈⢻⣿⣧⡕⢔⢔⠔⠀⠀⢕⢹⣿⣿⣿⣿⣿⣿⣿⣿⣿⣿⣿⣿⣿⣿⠀⠀⠀⠀⠀⠀⠀⠀⠀⠀⠀⠀</a:t>
            </a:r>
            <a:br/>
            <a:r>
              <a:t>⠀⠀⠀⠀⠀⠀⠀⠀⠀⠀⠀⣿⣿⣿⣿⣿⣿⣿⣿⣿⣿⣿⣿⣿⣿⣿⣿⣿⣿⣷⡕⢱⣿⣿⣿⣿⣿⣿⣿⣿⣿⣧⠄⢀⠅⢻⣿⣷⣕⢕⢕⢅⢔⢕⢕⢿⣿⣿⣿⣿⣿⣿⣿⣿⣿⣿⣿⣿⣿⠀⠀⠀⠀⠀⠀⠀⠀⠀⠀⠀⠀</a:t>
            </a:r>
            <a:br/>
            <a:r>
              <a:t>⠀⠀⠀⠀⠀⠀⠀⠀⠀⠀⠀⣿⣿⣿⣿⣿⣿⣿⣿⣿⣿⣿⣿⣿⣿⣿⣿⣿⣿⣿⣏⣿⣿⣿⣿⣿⣿⣿⣿⣿⣿⣟⢕⢕⢕⢕⢿⣿⣿⡇⢕⢅⢅⢕⢕⢜⣿⣿⣿⣿⣿⣿⣿⣿⣿⣿⣿⣿⣿⠀⠀⠀⠀⠀⠀⠀⠀⠀⠀⠀⠀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⠀⠀⠀⠀⠀⠀⠀⠀⠀⠀⠀⣿⣿⣿⣿⣿⣿⣿⣿⣿⣿⣿⣿⣿⣿⣿⣿⣿⣿⣿⣿⣿⣿⣿⣿⣿⣿⣿⣿⣿⣿⣿⡇⢕⢕⣕⣸⣿⣿⣿⢕⢕⢕⢕⢕⢕⣿⣿⣿⣿⣿⣿⣿⣿⣿⣿⣿⣿⣿⠀⠀⠀⠀⠀⠀⠀⠀⠀⠀⠀⠀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⠀⠀⠀⠀⠀⠀⠀⠀⠀⠀⠀⣿⣿⣿⣿⣿⣿⣿⣿⣿⣿⣿⣿⣿⣿⣿⣿⣿⣿⣿⣿⣿⣿⣿⣿⣿⣿⣿⣿⣿⣿⣿⣿⣿⣿⣿⣿⣿⣿⣿⡇⢕⢕⢕⢕⢕⣿⣿⣿⣿⣿⣿⣿⣿⣿⣿⣿⣿⣿⠀⠀⠀⠀⠀⠀⠀⠀⠀⠀⠀⠀</a:t>
            </a:r>
            <a:br/>
            <a:r>
              <a:t>⠀⠀⠀⠀⠀⠀⠀⠀⠀⠀⠀⣿⣿⣿⣿⣿⣿⣿⣿⣿⣿⣿⣿⣿⣿⣿⣿⣿⣿⣿⣿⣿⣿⣿⣿⡟⢟⣻⣿⣿⣿⢻⣿⣿⣿⣿⣿⣿⣿⣿⡇⢕⢕⢕⢕⢕⣿⣿⣿⣿⣿⣿⣿⣿⣿⣿⣿⣿⣿⠀⠀⠀⠀⠀⠀⠀⠀⠀⠀⠀⠀</a:t>
            </a:r>
            <a:br/>
            <a:r>
              <a:t>⠀⠀⠀⠀⠀⠀⠀⠀⠀⠀⠀⣿⣿⣿⣿⣿⣿⣿⣿⣿⣿⣿⣿⣿⣿⣿⣿⣿⣿⣿⣿⣿⣿⣿⣿⣿⣿⣿⣿⡿⠏⢠⣿⣿⣿⣿⣿⣿⣿⣿⡕⢕⢕⢕⢕⢕⣿⣿⣿⣿⣿⣿⣿⣿⣿⣿⣿⣿⣿⠀⠀⠀⠀⠀⠀⠀⠀⠀⠀⠀⠀</a:t>
            </a:r>
            <a:br/>
            <a:r>
              <a:t>⠀⠀⠀⠀⠀⠀⠀⠀⠀⠀⠀⣿⣿⣿⣿⣿⣿⣿⣿⣿⣿⣿⣿⣿⣿⣿⣿⣿⣿⣿⣿⣿⣿⣿⡇⢿⢟⠛⠋⠀⠀⣸⣿⣿⣿⣿⣿⣿⣿⣿⣧⡕⢕⢕⢕⢕⣿⣿⣿⣿⣿⣿⣿⣿⣿⣿⣿⣿⣿⠀⠀⠀⠀⠀⠀⠀⠀⠀⠀⠀⠀</a:t>
            </a:r>
            <a:br/>
            <a:r>
              <a:t>⠀⠀⠀⠀⠀⠀⠀⠀⠀⠀⠀⣿⣿⣿⣿⣿⣿⣿⣿⣿⣿⣿⣿⣿⣿⣿⣿⣿⣿⣿⣿⣿⣿⣿⢕⢕⢔⢔⢀⢀⣴⣿⣿⣿⣿⣿⣿⣿⣿⣿⣿⣿⣧⣜⢕⢕⣿⣿⣿⣿⣿⣿⣿⣿⣿⣿⣿⣿⣿⠀⠀⠀⠀⠀⠀⠀⠀⠀⠀⠀⠀</a:t>
            </a:r>
            <a:br/>
            <a:r>
              <a:t>⠀⠀⠀⠀⠀⠀⠀⠀⠀⠀⠀⣿⣿⣿⣿⣿⣿⣿⣿⣿⣿⣿⣿⣿⣿⣿⣿⣿⣿⣿⣿⣿⣿⣿⢕⢕⢕⢕⢕⣿⣿⣿⣿⣿⣿⣿⣿⣿⣿⣿⣿⣿⣿⣿⣿⣕⣿⣿⣿⣿⣿⣿⣿⣿⣿⣿⣿⣿⣿⠀⠀⠀⠀⠀⠀⠀⠀⠀⠀⠀⠀</a:t>
            </a:r>
            <a:br/>
            <a:r>
              <a:t>⠀⠀⠀⠀⠀⠀⠀⠀⠀⠀⠀⣿⣿⣿⣿⣿⣿⣿⣿⣿⣿⣿⣿⣿⣿⣿⣿⣿⣿⣿⣿⣿⣿⣿⢕⢕⢕⢕⢸⣿⣿⣿⣿⣿⣿⣿⣿⣿⣿⣿⣿⣿⣿⣿⣿⣿⣿⣿⣿⣿⣿⣿⣿⣿⣿⣿⣿⣿⣿⠀⠀⠀⠀⠀⠀⠀⠀⠀⠀⠀⠀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⠀⠀⠀⠀⠀⠀⠀⠀⠀⠀⠀⣿⣿⣿⣿⣿⣿⣿⣿⣿⣿⣿⣿⣿⣿⣿⣿⣿⣿⣿⣿⣿⣿⣿⢇⢕⢕⢕⢕⢻⣿⣿⣿⣿⣿⣿⣿⣿⣿⣿⣿⣿⣿⣿⣿⣿⣿⣿⣿⣿⣿⣿⣿⣿⣿⣿⣿⣿⣿⠀⠀⠀⠀⠀⠀⠀⠀⠀⠀⠀⠀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⠀⠀⠀⠀⠀⠀⠀⠀⠀⠀⠀⣿⣿⣿⣿⣿⣿⣿⣿⣿⣿⣿⣿⣿⣿⣿⣿⣿⣿⣿⣿⣿⣿⣿⢑⢕⢕⢕⢕⢜⣿⣿⣿⣿⣿⣿⣿⣿⣿⣿⣿⣿⣿⣿⣿⣿⣿⣿⣿⣿⣿⣿⣿⣿⣿⣿⣿⣿⣿⠀⠀⠀⠀⠀⠀⠀⠀⠀⠀⠀⠀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⠀⠀⠀⠀⠀⠀⠀⠀⠀⠀⠀⣿⣿⣿⣿⣿⣿⣿⣿⣿⣿⣿⣿⣿⣿⣿⣿⣿⣿⣿⣿⣿⣿⡏⢕⢕⢕⠕⢕⠅⢻⣿⣿⣿⣿⣿⣿⣿⣿⣿⣿⣿⣿⣿⣿⣿⣿⣿⣿⣿⣿⣿⣿⣿⣿⣿⣿⣿⣿⠀⠀⠀⠀⠀⠀⠀⠀⠀⠀⠀⠀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⠀⠀⠀⠀⠀⠀⠀⠀⠀⠀⠀⣿⣿⣿⣿⣿⣿⣿⣿⣿⣿⣿⣿⣿⣿⣿⣿⣿⣿⣿⣿⣿⣿⢇⠀⢕⢕⠀⢁⠀⣼⣿⣿⣿⣿⣿⣿⣿⣿⣿⣿⣿⣿⣿⣿⣿⣿⣿⣿⣿⣿⣿⣿⣿⣿⣿⣏⣝⢕⠀⠀⠀⠀⠀⠀⠀⠀⠀⠀⠀⠀</a:t>
            </a:r>
            <a:br/>
            <a:r>
              <a:t>⠀⠀⠀⠀⠀⠀⠀⠀⠀⠀⠀⣿⣿⣿⣿⣿⣿⣿⣿⣿⣿⣿⣿⣿⣿⣿⣿⣿⣿⣿⣿⣿⣿⠀⠀⠁⠁⠀⠀⠀⣿⣿⣿⣿⣿⣿⣿⣿⣿⣿⣿⣿⣿⣿⣿⣿⣿⣿⣿⣿⣿⣿⣿⣿⣿⣿⣿⣿⣷⠀⠀⠀⠀⠀⠀⠀⠀⠀⠀⠀⠀</a:t>
            </a:r>
            <a:br/>
            <a:r>
              <a:t>⠀⠀⠀⠀⠀⠀⠀⠀⠀⠀⠀⠛⠛⠛⠛⠛⠛⠛⠛⠛⠛⠛⠛⠛⠛⠛⠛⠛⠛⠛⠛⠛⠛⠀⠀⠀⠀⠀⠀⠀⠘⠛⠛⠛⠛⠛⠛⠛⠛⠛⠛⠛⠛⠑⠛⠛⠛⠛⠛⠛⠛⠛⠛⠙⠛⠛⠛⠛⠋⠀⠀⠀⠀⠀⠀⠀⠀⠀⠀⠀⠀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⠀⠀⠀⠀⠀⠀⠀⠀⠀⠀⠀⣿⣿⣿⣿⣿⣿⣿⣿⣿⣿⣿⣿⣿⣿⣿⣿⣿⣿⣿⣿⣿⣿⣿⣿⣿⣿⣿⣿⣿⣿⣿⣿⣿⣿⣿⣿⣿⣿⣿⣿⣿⣿⣿⣿⣿⢿⢿⣿⣟⣻⣿⣟⢿⣽⣯⣿⣿⣿⠀⠀⠀⠀⠀⠀⠀⠀⠀⠀⠀⠀</a:t>
            </a:r>
            <a:br/>
            <a:r>
              <a:t>⠀⠀⠀⠀⠀⠀⠀⠀⠀⠀⠀⣿⣿⣿⣿⣿⣿⣿⣿⣿⣿⣿⣿⣿⣿⣿⣿⣿⣿⣿⣿⣿⣿⣿⣿⣿⣿⣿⣿⣿⣿⣿⣿⢻⢿⢿⠟⢟⠻⢿⣿⣿⣿⣿⣿⣿⣿⣿⣿⣿⣾⣿⣾⣯⢿⣿⣿⣿⣿⠀⠀⠀⠀⠀⠀⠀⠀⠀⠀⠀⠀</a:t>
            </a:r>
            <a:br/>
            <a:r>
              <a:t>⠀⠀⠀⠀⠀⠀⠀⠀⠀⠀⠀⣿⣿⣿⣿⣿⣿⣿⣿⣿⣿⣿⣿⣿⣿⣿⣿⣿⣿⣿⣿⡿⢏⢝⣵⡵⣽⣿⣿⣟⣿⣝⡅⠕⠅⠑⢀⠄⠐⠄⢘⠝⢿⣿⣿⣿⣿⣿⣿⣿⣿⣿⣿⣿⣿⣿⣿⣿⣿⠀⠀⠀⠀⠀⠀⠀⠀⠀⠀⠀⠀</a:t>
            </a:r>
            <a:br/>
            <a:r>
              <a:t>⠀⠀⠀⠀⠀⠀⠀⠀⠀⠀⠀⣿⣿⣿⣿⣿⣿⣿⣿⣿⣿⣿⣿⣿⣿⣿⣿⣿⣿⣿⢟⢱⠟⢙⢕⢅⣱⣿⣿⣻⢿⣇⠙⠻⣷⣄⡄⢔⢕⢔⠔⠄⠁⢘⢿⣿⣿⣿⣿⣿⣿⣿⣿⣿⣿⣿⣿⣿⣿⠀⠀⠀⠀⠀⠀⠀⠀⠀⠀⠀⠀</a:t>
            </a:r>
            <a:br/>
            <a:r>
              <a:t>⠀⠀⠀⠀⠀⠀⠀⠀⠀⠀⠀⣿⣿⣿⣿⣿⣿⣿⣿⣿⣿⣿⣿⣿⣿⣿⣿⣿⣿⣷⡕⢰⣴⣷⣷⣷⣿⣿⣿⣷⣯⣝⢀⠄⢜⢿⣿⣧⡕⢔⢔⢔⢀⠔⢜⢻⣿⣿⣿⣿⣿⣿⣿⣿⣿⣿⣿⣿⣿⠀⠀⠀⠀⠀⠀⠀⠀⠀⠀⠀⠀</a:t>
            </a:r>
            <a:br/>
            <a:r>
              <a:t>⠀⠀⠀⠀⠀⠀⠀⠀⠀⠀⠀⣿⣿⣿⣿⣿⣿⣿⣿⣿⣿⣿⣿⣿⣿⣿⣿⣿⣿⣿⡿⣾⣿⣿⣿⣿⣿⣿⣿⣿⣿⣿⢅⠀⠀⢜⢿⣿⣷⡕⢕⢕⢕⢕⢕⢕⣿⣿⣿⣿⣿⣿⣿⣿⣿⣿⣿⣿⣿⠀⠀⠀⠀⠀⠀⠀⠀⠀⠀⠀⠀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⠀⠀⠀⠀⠀⠀⠀⠀⠀⠀⠀⣿⣿⣿⣿⣿⣿⣿⣿⣿⣿⣿⣿⣿⣿⣿⣿⣿⣿⣿⣿⣿⣿⣿⣿⣿⣿⣿⣿⣿⣿⣿⡕⢔⢔⢔⢕⢿⣿⣿⡕⢕⢕⢕⢕⢕⢸⣿⣿⣿⣿⣿⣿⣿⣿⣿⣿⣿⣿⠀⠀⠀⠀⠀⠀⠀⠀⠀⠀⠀⠀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⠀⠀⠀⠀⠀⠀⠀⠀⠀⠀⠀⣿⣿⣿⣿⣿⣿⣿⣿⣿⣿⣿⣿⣿⣿⣿⣿⣿⣿⣿⣿⣿⣿⣿⣿⣿⣿⣿⣿⣿⣿⣿⡇⡕⢕⢕⡕⣸⣿⣿⣿⢕⢕⢕⢕⢕⢕⣿⣿⣿⣿⣿⣿⣿⣿⣿⣿⣿⣿⠀⠀⠀⠀⠀⠀⠀⠀⠀⠀⠀⠀</a:t>
            </a:r>
            <a:br/>
            <a:r>
              <a:t>⠀⠀⠀⠀⠀⠀⠀⠀⠀⠀⠀⣿⣿⣿⣿⣿⣿⣿⣿⣿⣿⣿⣿⣿⣿⣿⣿⣿⣿⣿⣿⣿⣿⣿⣿⣿⢿⢿⣿⣿⣿⣿⣷⣿⣾⣿⣿⣿⣿⣿⣿⡕⢕⢕⢕⢕⢕⣿⣿⣿⣿⣿⣿⣿⣿⣿⣿⣿⣿⠀⠀⠀⠀⠀⠀⠀⠀⠀⠀⠀⠀</a:t>
            </a:r>
            <a:br/>
            <a:r>
              <a:t>⠀⠀⠀⠀⠀⠀⠀⠀⠀⠀⠀⣿⣿⣿⣿⣿⣿⣿⣿⣿⣿⣿⣿⣿⣿⣿⣿⣿⣿⣿⣿⣿⣿⣿⣿⣦⣷⣿⣿⣿⡿⢹⣿⣿⣿⣿⣿⣿⣿⣿⣿⢕⢕⢕⢕⢕⢜⣿⣿⣿⣿⣿⣿⣿⣿⣿⣿⣿⣿⠀⠀⠀⠀⠀⠀⠀⠀⠀⠀⠀⠀</a:t>
            </a:r>
            <a:br/>
            <a:r>
              <a:t>⠀⠀⠀⠀⠀⠀⠀⠀⠀⠀⠀⣿⣿⣿⣿⣿⣿⣿⣿⣿⣿⣿⣿⣿⣿⣿⣿⣿⣿⣿⣿⣿⣿⣿⡿⣿⣿⡿⠟⠙⠀⣾⣿⣿⣿⣿⣿⣿⣿⣿⣿⢇⢕⢕⢕⢕⢱⣿⣿⣿⣿⣿⣿⣿⣿⣿⣿⣿⣿⠀⠀⠀⠀⠀⠀⠀⠀⠀⠀⠀⠀</a:t>
            </a:r>
            <a:br/>
            <a:r>
              <a:t>⠀⠀⠀⠀⠀⠀⠀⠀⠀⠀⠀⣿⣿⣿⣿⣿⣿⣿⣿⣿⣿⣿⣿⣿⣿⣿⣿⣿⣿⣿⣿⣿⣿⡿⢕⢝⢑⢀⠀⠀⣰⣿⣿⣿⣿⣿⣿⣿⣿⣿⣿⣵⢕⢕⢱⢕⢜⣿⣿⣿⣿⣿⣿⣿⣿⣿⣿⣿⣿⠀⠀⠀⠀⠀⠀⠀⠀⠀⠀⠀⠀</a:t>
            </a:r>
            <a:br/>
            <a:r>
              <a:t>⠀⠀⠀⠀⠀⠀⠀⠀⠀⠀⠀⣿⣿⣿⣿⣿⣿⣿⣿⣿⣿⣿⣿⣿⣿⣿⣿⣿⣿⣿⣿⣿⣿⡇⡕⢕⢕⢕⢱⣾⣿⣿⣿⣿⣿⣿⣿⣿⣿⣿⣿⣿⣿⣾⡽⢜⢹⣿⣿⣿⣿⣿⣿⣿⣿⣿⣿⣿⣿⠀⠀⠀⠀⠀⠀⠀⠀⠀⠀⠀⠀</a:t>
            </a:r>
            <a:br/>
            <a:r>
              <a:t>⠀⠀⠀⠀⠀⠀⠀⠀⠀⠀⠀⣿⣿⣿⣿⣿⣿⣿⣿⣿⣿⣿⣿⣿⣿⣿⣿⣿⣿⣿⣿⣿⣿⢕⢕⢕⢕⢕⣾⣿⣿⣿⣿⣿⣿⣿⣿⣿⣿⣿⣿⣿⣿⣿⣿⣷⢾⣿⣿⣿⣿⣿⣿⣿⣿⣿⣿⣿⣿⠀⠀⠀⠀⠀⠀⠀⠀⠀⠀⠀⠀</a:t>
            </a:r>
            <a:br/>
            <a:r>
              <a:t>⠀⠀⠀⠀⠀⠀⠀⠀⠀⠀⠀⣿⣿⣿⣿⣿⣿⣿⣿⣿⣿⣿⣿⣿⣿⣿⣿⣿⣿⣿⣿⣿⣿⡕⢕⢕⢕⢕⣿⣿⣿⣿⣿⣿⣿⣿⣿⣿⣿⣿⣿⣿⣿⣿⣿⣿⣿⣿⣿⣿⣿⣿⣿⣿⣿⣿⣿⣿⣿⠀⠀⠀⠀⠀⠀⠀⠀⠀⠀⠀⠀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⠀⠀⠀⠀⠀⠀⠀⠀⠀⠀⠀⣿⣿⣿⣿⣿⣿⣿⣿⣿⣿⣿⣿⣿⣿⣿⣿⣿⣿⣿⣿⣿⣿⠁⢕⢕⠔⢄⢜⣿⣿⣿⣿⣿⣿⣿⣿⣿⣿⣿⣿⣿⣿⣿⣿⣿⣿⣿⣿⣿⣿⣿⣿⣿⣿⣿⣿⣿⣿⠀⠀⠀⠀⠀⠀⠀⠀⠀⠀⠀⠀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⠀⠀⠀⠀⠀⠀⠀⠀⠀⠀⠀⣿⣿⣿⣿⣿⣿⣿⣿⣿⣿⣿⣿⣿⣿⣿⣿⣿⣿⣿⣿⣿⡟⠀⢕⢕⢔⠕⢅⢻⣿⣿⣿⣿⣿⣿⣿⣿⣿⣿⣿⣿⣿⣿⣿⣿⣿⣿⣿⣿⣿⣿⣿⣿⣿⣿⣿⣿⣿⠀⠀⠀⠀⠀⠀⠀⠀⠀⠀⠀⠀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⠀⠀⠀⠀⠀⠀⠀⠀⠀⠀⠀⣿⣿⣿⣿⣿⣿⣿⣿⣿⣿⣿⣿⣿⣿⣿⣿⣿⣿⣿⣿⣿⡇⠑⢕⠕⠄⠔⠁⢸⣿⣿⣿⣿⣿⣿⣿⣿⣿⣿⣿⣿⣿⣿⡿⢻⣿⣿⣿⣿⣿⣿⣿⣿⣿⣿⣿⣿⣿⠀⠀⠀⠀⠀⠀⠀⠀⠀⠀⠀⠀</a:t>
            </a:r>
            <a:br/>
            <a:r>
              <a:t>⠀⠀⠀⠀⠀⠀⠀⠀⠀⠀⠀⣿⣿⣿⣿⣿⣿⣿⣿⣿⣿⣿⣿⣿⣿⣿⣿⣿⣿⣿⣿⣿⢇⠀⠑⢕⠀⠀⠀⣿⣿⣿⣿⣿⣿⣿⣿⣿⣿⣿⣿⣿⣿⡇⣕⣿⣿⣿⣿⣿⣿⣿⣿⢿⣿⣿⣿⣏⡝⠀⠀⠀⠀⠀⠀⠀⠀⠀⠀⠀⠀</a:t>
            </a:r>
            <a:br/>
            <a:r>
              <a:t>⠀⠀⠀⠀⠀⠀⠀⠀⠀⠀⠀⣿⣿⣿⣿⣿⣿⣿⣿⣿⣿⣿⣿⣿⣿⣿⣿⣿⣿⣿⣿⣿⠑⠀⠀⠀⠀⢀⠀⣿⣿⣿⣿⣿⣿⣿⣿⣿⣿⣿⣿⣿⣿⢇⣿⣿⣿⣿⣿⣿⣿⣿⣿⣿⣿⣿⣿⣿⣿⠀⠀⠀⠀⠀⠀⠀⠀⠀⠀⠀⠀</a:t>
            </a:r>
            <a:br/>
            <a:r>
              <a:t>⠀⠀⠀⠀⠀⠀⠀⠀⠀⠀⠀⠛⠛⠛⠛⠛⠛⠛⠛⠛⠛⠛⠛⠛⠛⠛⠛⠛⠛⠛⠛⠛⠀⠀⠀⠀⠀⠀⠑⠛⠛⠛⠛⠛⠛⠛⠛⠛⠛⠛⠛⠛⠛⠃⠛⠛⠛⠛⠛⠛⠛⠋⠛⠛⠛⠛⠛⠛⠛⠀⠀⠀⠀⠀⠀⠀⠀⠀⠀⠀⠀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⠀⠀⠀⠀⠀⠀⠀⠀⠀⠀⠀⣿⣿⣿⣿⣿⣿⣿⣻⣿⣿⣷⣿⣿⣿⣿⣿⣿⣿⣿⣿⣿⣿⣿⣿⣿⣿⣿⣿⣿⣿⣿⣿⣿⣿⣿⣿⣿⣿⣿⣿⣿⣿⣿⣿⣿⣿⣿⣿⣿⣿⣿⣿⣿⣿⣿⣿⣿⣿⠀⠀⠀⠀⠀⠀⠀⠀⠀⠀⠀⠀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⠀⠀⠀⠀⠀⠀⠀⠀⠀⠀⠀⣿⣿⣿⣿⣿⣿⣿⣷⣿⣿⣿⣿⣿⣿⣿⣿⣿⣿⣿⣿⣿⣿⣿⢿⢿⣿⣿⣿⣿⣿⣿⣿⣿⡿⢿⢿⠟⢟⠟⢿⢿⣿⣿⣿⣿⣿⣿⣿⣿⣿⣿⣿⣿⣿⣿⣿⣿⣽⠀⠀⠀⠀⠀⠀⠀⠀⠀⠀⠀⠀</a:t>
            </a:r>
            <a:br/>
            <a:r>
              <a:t>⠀⠀⠀⠀⠀⠀⠀⠀⠀⠀⠀⣿⣿⣿⣿⣿⣿⣿⣿⣿⣿⣿⣿⣿⣿⣿⣿⣿⣿⣿⡿⢿⡵⢵⠞⠗⢟⣿⣿⣿⣿⡿⢟⣕⡕⠕⢑⠐⠔⢄⠔⢔⢝⢟⢿⣿⣿⣿⣿⣿⣿⣿⣿⣿⣿⣿⣿⣿⣿⠀⠀⠀⠀⠀⠀⠀⠀⠀⠀⠀⠀</a:t>
            </a:r>
            <a:br/>
            <a:r>
              <a:t>⠀⠀⠀⠀⠀⠀⠀⠀⠀⠀⠀⣿⣿⣿⣿⣿⣿⣿⣿⣿⣿⣿⣿⣿⣿⣿⣿⣿⣿⣿⢕⢌⣱⣕⣇⣳⣳⣿⣿⣽⣻⣇⠀⠈⠙⢷⣦⣄⢔⢕⢕⢅⢄⢀⠌⢝⣿⣿⣿⣿⣿⣿⣿⣿⣿⣿⣿⣿⣿⠀⠀⠀⠀⠀⠀⠀⠀⠀⠀⠀⠀</a:t>
            </a:r>
            <a:br/>
            <a:r>
              <a:t>⠀⠀⠀⠀⠀⠀⠀⠀⠀⠀⠀⣿⣿⣿⣿⣿⣿⣿⣿⣿⣿⣿⣿⣿⣿⣿⣿⣿⣿⣿⡷⣿⣿⣿⣿⣿⣿⣿⣿⣿⣿⢏⠀⠐⠀⢀⠝⣿⣷⣔⢕⢕⢕⢔⢁⢕⢜⣿⣿⣿⣿⣿⣿⣿⣿⣿⣿⣿⣿⠀⠀⠀⠀⠀⠀⠀⠀⠀⠀⠀⠀</a:t>
            </a:r>
            <a:br/>
            <a:r>
              <a:t>⠀⠀⠀⠀⠀⠀⠀⠀⠀⠀⠀⢹⣿⣿⣿⣿⣿⣿⣿⣿⣿⣿⣿⣿⣿⣿⣿⣿⣿⣿⣿⣿⣿⣿⣿⣿⣿⣿⣿⣿⣿⣿⢄⢀⠐⠄⠀⠘⢿⣿⣧⡕⢕⢕⢕⢕⢕⢸⣿⣿⣿⣿⣿⣿⣿⣿⣿⣿⣿⠀⠀⠀⠀⠀⠀⠀⠀⠀⠀⠀⠀</a:t>
            </a:r>
            <a:br/>
            <a:r>
              <a:t>⠀⠀⠀⠀⠀⠀⠀⠀⠀⠀⠀⢜⣿⣿⣿⣿⣿⣿⣿⣿⣿⣿⣿⣿⣿⣿⣿⣿⣿⣿⣿⣿⣿⣿⣿⣿⣿⣾⣿⣿⣿⣷⢅⢔⢔⢕⢀⢀⢜⣿⣿⣷⡕⢕⢕⢕⢕⢕⢿⣿⣿⣿⣿⣿⣿⣿⣿⣿⣿⠀⠀⠀⠀⠀⠀⠀⠀⠀⠀⠀⠀</a:t>
            </a:r>
            <a:br/>
            <a:r>
              <a:t>⠀⠀⠀⠀⠀⠀⠀⠀⠀⠀⠀⢕⣿⣿⣿⣿⣿⣿⣿⣿⣿⣿⣿⣿⣿⣿⣿⣿⣿⣿⣿⣿⣿⣿⣿⣿⣿⣿⣿⣿⣿⡽⢕⢕⢕⢕⢕⢕⡔⣻⣿⣿⡇⢕⢕⢕⢕⢕⢸⣿⣿⣿⣿⣿⣿⣿⣿⣿⣿⠀⠀⠀⠀⠀⠀⠀⠀⠀⠀⠀⠀</a:t>
            </a:r>
            <a:br/>
            <a:r>
              <a:t>⠀⠀⠀⠀⠀⠀⠀⠀⠀⠀⠀⢕⣸⣿⣿⣿⣿⣿⣿⣿⣿⣿⣿⣿⣿⣿⣿⣿⣿⣿⣿⣿⣿⣿⣟⢛⣻⣿⣿⣿⣿⣷⣵⣼⣷⣿⣿⣿⣿⣿⣿⣿⣷⢕⢕⢕⢕⢕⢸⣿⣿⣿⣿⣿⣿⣿⣿⣿⣿⠀⠀⠀⠀⠀⠀⠀⠀⠀⠀⠀⠀</a:t>
            </a:r>
            <a:br/>
            <a:r>
              <a:t>⠀⠀⠀⠀⠀⠀⠀⠀⠀⠀⠀⢕⢾⣿⣿⣿⣿⣿⣿⣿⣿⣿⣿⣿⣿⣿⣿⣿⣿⣿⣿⣿⣿⣿⣿⣿⣿⣿⣿⡿⢇⣿⣿⣿⣿⣿⣿⣿⣿⣿⣿⣿⣷⢕⢕⢕⢕⢕⢸⣿⣿⣿⣿⣿⣿⣿⣿⣿⣿⠀⠀⠀⠀⠀⠀⠀⠀⠀⠀⠀⠀</a:t>
            </a:r>
            <a:br/>
            <a:r>
              <a:t>⠀⠀⠀⠀⠀⠀⠀⠀⠀⠀⠀⢕⢸⣿⣿⣿⣿⣿⣿⣿⣿⣿⣿⣿⣿⣿⣿⣿⣿⣿⣿⣿⣿⡿⢿⡟⠟⠋⠁⠀⣼⣿⣿⣿⣿⣿⣿⣿⣿⣿⣿⣿⣿⢜⣕⢕⢕⢕⢸⣿⣿⣿⣿⣿⣿⣿⣿⣿⣿⠀⠀⠀⠀⠀⠀⠀⠀⠀⠀⠀⠀</a:t>
            </a:r>
            <a:br/>
            <a:r>
              <a:t>⠀⠀⠀⠀⠀⠀⠀⠀⠀⠀⠀⢕⣽⣿⣿⣿⣿⣿⣿⣿⣿⣿⣿⣿⣿⣿⣿⣿⣿⣿⣿⣿⡿⢕⢕⢅⢄⢔⣄⣴⣿⣿⣿⣿⣿⣿⣿⣿⣿⣿⣿⣿⣿⣾⣿⡵⢕⣱⣿⣿⣿⣿⣿⣿⣿⣿⣿⣿⣿⠀⠀⠀⠀⠀⠀⠀⠀⠀⠀⠀⠀</a:t>
            </a:r>
            <a:br/>
            <a:r>
              <a:t>⠀⠀⠀⠀⠀⠀⠀⠀⠀⠀⠀⢕⢻⣿⣿⣿⣿⣿⣿⣿⣿⣿⣿⣿⣿⣿⣿⣿⣿⣿⣿⣿⢇⢕⢕⢕⢕⣸⣿⣿⣿⣿⣿⣿⣿⣿⣿⣿⣿⣿⣿⣿⣿⣿⣿⣯⣿⣿⣿⣿⣿⣿⣿⣿⣿⣿⣿⣿⣿⠀⠀⠀⠀⠀⠀⠀⠀⠀⠀⠀⠀</a:t>
            </a:r>
            <a:br/>
            <a:r>
              <a:t>⠀⠀⠀⠀⠀⠀⠀⠀⠀⠀⠀⢕⢿⣿⣿⣿⣿⣿⣿⣿⣿⣿⣿⣿⣿⣿⣿⣿⣿⣿⣿⣿⢇⢕⢕⢕⢕⣿⣿⣿⣿⣿⣿⣿⣿⣿⣿⣿⣿⣿⣿⣿⣿⣿⣿⣿⣿⣿⣿⣿⣿⣿⣿⣿⣿⣿⣿⣿⣿⠀⠀⠀⠀⠀⠀⠀⠀⠀⠀⠀⠀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⠀⠀⠀⠀⠀⠀⠀⠀⠀⠀⠀⢕⣿⣿⣿⣿⣿⣿⣿⣿⣿⣿⣿⣿⣿⣿⣿⣿⣿⣿⣿⣿⠕⢕⢕⢕⢱⣿⣿⣿⣿⣿⣿⣿⣿⣿⣿⣿⣿⣿⣿⣿⣿⣿⣿⣿⣿⣿⣿⣿⣿⣿⣿⣿⣿⣿⣿⣿⣿⠀⠀⠀⠀⠀⠀⠀⠀⠀⠀⠀⠀</a:t>
            </a:r>
            <a:br/>
            <a:r>
              <a:t>⠀⠀⠀⠀⠀⠀⠀⠀⠀⠀⠀⢱⣿⣿⣿⣿⣿⣿⣿⣿⣿⣿⣿⣿⣿⣿⣿⣿⣿⣿⣿⣿⠀⢕⢕⢕⢸⣿⣿⣿⣿⣿⣿⣿⣿⣿⣿⣿⣿⣿⣿⣿⣿⣿⣿⣿⣿⣿⣿⣿⣿⣿⣿⣿⣿⣿⣿⣿⣿⠀⠀⠀⠀⠀⠀⠀⠀⠀⠀⠀⠀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⠀⠀⠀⠀⠀⠀⠀⠀⠀⠀⠀⢜⣿⣿⣿⣿⣿⣿⣿⣿⣿⣿⣿⣿⣿⣿⣿⣿⣿⣿⣿⡏⠀⢕⢕⢕⢜⣿⣿⣿⣿⣿⣿⣿⣿⣿⣿⣿⣿⣿⣿⣿⣿⣿⡿⢕⣿⣿⣿⣿⣿⣿⣿⣿⣿⣿⣿⣿⣿⠀⠀⠀⠀⠀⠀⠀⠀⠀⠀⠀⠀</a:t>
            </a:r>
            <a:br/>
            <a:r>
              <a:t>⠀⠀⠀⠀⠀⠀⠀⠀⠀⠀⠀⢕⣿⣿⣿⣿⣿⣿⣿⣿⣿⣿⣿⣿⣿⣿⣿⣿⣿⣿⣿⢇⠀⢕⢕⢄⢕⢿⣿⣿⣿⣿⣿⣿⣿⣿⣿⣿⣿⣿⣿⣿⣷⣵⣴⣕⣿⣿⣿⣿⣿⣿⣿⣿⣿⣿⣿⣿⣿⠀⠀⠀⠀⠀⠀⠀⠀⠀⠀⠀⠀</a:t>
            </a:r>
            <a:br/>
            <a:r>
              <a:t>⠀⠀⠀⠀⠀⠀⠀⠀⠀⠀⠀⢱⣿⣿⣿⣿⣿⣿⣿⣿⣿⣿⣿⣿⣿⣿⣿⣿⣿⣿⣿⢄⠀⢕⢕⢕⢕⢸⣿⣿⣿⣿⣿⣿⣿⣿⣿⣿⣿⣿⣿⣿⣿⣿⢏⣿⣿⣿⣿⣿⣿⣿⣿⣿⣿⣿⣿⣿⣿⠀⠀⠀⠀⠀⠀⠀⠀⠀⠀⠀⠀</a:t>
            </a:r>
            <a:br/>
            <a:r>
              <a:t>⠀⠀⠀⠀⠀⠀⠀⠀⠀⠀⠀⢱⣿⣿⣿⣿⣿⣿⣿⣿⣿⣿⣿⣿⣿⣿⣿⣿⣿⣿⣿⠀⠀⠕⠁⠑⢁⣾⣿⣿⣿⣿⣿⣿⣿⣿⣿⣿⣿⣿⣿⣿⣿⣿⣧⣿⣿⣿⣿⣿⣿⣿⣿⣿⣿⣿⣿⣿⣿⠀⠀⠀⠀⠀⠀⠀⠀⠀⠀⠀⠀</a:t>
            </a:r>
            <a:br/>
            <a:r>
              <a:t>⠀⠀⠀⠀⠀⠀⠀⠀⠀⠀⠀⢸⣿⣿⣿⣿⣿⣿⣿⣿⣿⣿⣿⣿⣿⣿⣿⣿⣿⣿⣿⢕⠀⠀⠀⠀⠕⣿⣿⣿⣿⣿⣿⣿⣿⣿⣿⣿⣿⣿⣿⣿⣿⣿⣿⣿⣿⣿⣿⣿⣿⣿⣿⣿⡿⢿⢿⢟⢟⠀⠀⠀⠀⠀⠀⠀⠀⠀⠀⠀⠀</a:t>
            </a:r>
            <a:br/>
            <a:r>
              <a:t>⠀⠀⠀⠀⠀⠀⠀⠀⠀⠀⠀⢸⣿⣿⣿⣿⣿⣿⣿⣿⣿⣿⣿⣿⣿⣿⣿⣿⣿⣿⣿⢄⠀⠀⠀⢀⢕⣿⣿⣿⣿⣿⣿⣿⣿⣿⣿⣿⣿⣿⣿⣿⣿⣿⣿⣿⣿⣿⣟⣯⣽⣿⣷⣾⣿⣿⣿⣿⣿⠀⠀⠀⠀⠀⠀⠀⠀⠀⠀⠀⠀</a:t>
            </a:r>
            <a:br/>
            <a:r>
              <a:t>⠀⠀⠀⠀⠀⠀⠀⠀⠀⠀⠀⠘⠛⠛⠛⠛⠛⠛⠛⠛⠛⠛⠛⠛⠛⠛⠛⠛⠛⠛⠛⠀⠀⠀⠑⠑⠑⠛⠛⠛⠛⠛⠛⠛⠛⠛⠛⠛⠛⠛⠛⠛⠛⠑⠑⠑⠑⠑⠘⠙⠙⠙⠛⠙⠛⠛⠛⠛⠛⠀⠀⠀⠀⠀⠀⠀⠀⠀⠀⠀⠀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⠀⠀⠀⠀⠀⠀⠀⠀⠀⠀⠀⣿⣿⣿⣿⣿⣿⣿⣿⣿⣿⣿⣿⣿⣿⣿⣿⣿⣿⣿⣿⣿⣿⣿⡿⢿⣿⣿⣿⣿⣿⣿⣿⣿⣿⡿⢿⢿⠟⢟⠟⢿⢿⣿⣿⣿⣿⣿⣿⣿⣿⣿⣿⣿⣿⣿⣿⣿⣿⠀⠀⠀⠀⠀⠀⠀⠀⠀⠀⠀⠀</a:t>
            </a:r>
            <a:br/>
            <a:r>
              <a:t>⠀⠀⠀⠀⠀⠀⠀⠀⠀⠀⠀⣿⣿⣿⣿⣿⣿⣿⣿⣿⣿⣿⣿⣿⣿⣿⣿⣿⣿⣿⣿⢿⢵⠵⠗⠗⢵⣿⢿⣟⣿⣿⡿⢏⣑⡐⠑⠀⠔⠔⢐⢔⠐⠙⠻⣿⣿⣿⣿⣿⣿⣿⣿⣿⣿⣿⣿⣿⣿⠀⠀⠀⠀⠀⠀⠀⠀⠀⠀⠀⠀</a:t>
            </a:r>
            <a:br/>
            <a:r>
              <a:t>⠀⠀⠀⠀⠀⠀⠀⠀⠀⠀⠀⣿⣿⣿⣿⣿⣿⣿⣿⣿⣿⣿⣿⣿⣿⣿⣿⣿⣿⡿⢕⡍⣕⣜⣕⣕⣺⣳⡜⢝⣜⡏⠀⠀⠈⠙⢷⣦⣄⢐⠕⢕⢔⠔⠀⢘⢻⣿⣿⣿⣿⣿⣿⣿⣿⣿⣿⣿⣿⠀⠀⠀⠀⠀⠀⠀⠀⠀⠀⠀⠀</a:t>
            </a:r>
            <a:br/>
            <a:r>
              <a:t>⠀⠀⠀⠀⠀⠀⠀⠀⠀⠀⠀⢸⣿⣿⣿⣿⣿⣿⣿⣿⣿⣿⣿⣿⣿⣿⣿⣿⣿⣿⣷⣿⣿⣿⣿⣿⣿⣿⣿⣷⣜⡕⠀⠀⠀⠀⠐⢝⣿⣷⣕⢕⢑⢑⢅⠄⢅⢹⣿⣿⣿⣿⣿⣿⣿⣿⣿⣿⣿⠀⠀⠀⠀⠀⠀⠀⠀⠀⠀⠀⠀</a:t>
            </a:r>
            <a:br/>
            <a:r>
              <a:t>⠀⠀⠀⠀⠀⠀⠀⠀⠀⠀⠀⢕⢹⣿⣿⣿⣿⣿⣿⣿⣿⣿⣿⣿⣿⣿⣿⣿⣿⣿⣟⣿⣿⣿⣿⣿⣿⣿⣿⣿⣿⡕⢀⢀⠄⠀⠀⠄⠜⣿⣿⣧⡕⢕⢕⢅⢕⢔⢸⣿⣿⣿⣿⣿⣿⣿⣿⣿⣿⠀⠀⠀⠀⠀⠀⠀⠀⠀⠀⠀⠀</a:t>
            </a:r>
            <a:br/>
            <a:r>
              <a:t>⠀⠀⠀⠀⠀⠀⠀⠀⠀⠀⠀⢕⢜⣿⣿⣿⣿⣿⣿⣿⣿⣿⣿⣿⣿⣿⣿⣿⣿⣿⣿⣿⣿⣿⣿⣿⣿⣿⣿⣿⣿⣧⢔⢔⢔⢔⢀⢀⢀⢸⣿⣿⣧⢕⢕⢕⢕⢕⢕⣿⣿⣿⣿⣿⣿⣿⣿⣿⣿⠀⠀⠀⠀⠀⠀⠀⠀⠀⠀⠀⠀</a:t>
            </a:r>
            <a:br/>
            <a:r>
              <a:t>⠀⠀⠀⠀⠀⠀⠀⠀⠀⠀⠀⢕⢕⣿⣿⣿⣿⣿⣿⣿⣿⣿⣿⣿⣿⣿⣿⣿⣿⣿⣿⣿⣿⣿⣯⣿⣿⣿⣿⣿⣯⡿⢕⢕⢕⢕⢕⢕⢕⢕⣿⣿⣿⡇⢕⢕⢕⢕⢕⢸⣿⣿⣿⣿⣿⣿⣿⣿⣿⠀⠀⠀⠀⠀⠀⠀⠀⠀⠀⠀⠀</a:t>
            </a:r>
            <a:br/>
            <a:r>
              <a:t>⠀⠀⠀⠀⠀⠀⠀⠀⠀⠀⠀⢕⢕⣾⣿⣿⣿⣿⣿⣿⣿⣿⣿⣿⣿⣿⣿⣿⣿⣿⣿⣿⣿⣿⣛⣟⣿⣿⣿⣿⣿⣷⣯⣾⣷⣿⣿⣿⣿⣿⣿⣿⣿⡇⢕⢕⢕⢕⢕⢸⣿⣿⣿⣿⣿⣿⣿⣿⣿⠀⠀⠀⠀⠀⠀⠀⠀⠀⠀⠀⠀</a:t>
            </a:r>
            <a:br/>
            <a:r>
              <a:t>⠀⠀⠀⠀⠀⠀⠀⠀⠀⠀⠀⢕⢕⢿⣿⣿⣿⣿⣿⣿⣿⣿⣿⣿⣿⣿⣿⣿⣿⣿⣿⣿⣿⣿⣿⣿⣿⣿⣿⡿⢜⣿⣿⣿⣿⣿⣿⣿⣿⣿⣿⣿⣿⣇⣕⢕⢕⣵⣵⣽⣿⣿⣿⣿⣿⣿⣿⣿⣿⠀⠀⠀⠀⠀⠀⠀⠀⠀⠀⠀⠀</a:t>
            </a:r>
            <a:br/>
            <a:r>
              <a:t>⠀⠀⠀⠀⠀⠀⠀⠀⠀⠀⠀⢕⢕⢻⣿⣿⣿⣿⣿⣿⣿⣿⣿⣿⣿⣿⣿⣿⣿⣿⣿⣿⣿⢿⢿⡟⠏⠙⠁⢀⣿⣿⣿⣿⣿⣿⣿⣿⣿⣿⣿⣿⣿⣿⣿⡕⢱⣿⣿⣿⣿⣿⣿⣿⣿⣿⣿⣿⣿⠀⠀⠀⠀⠀⠀⠀⠀⠀⠀⠀⠀</a:t>
            </a:r>
            <a:br/>
            <a:r>
              <a:t>⠀⠀⠀⠀⠀⠀⠀⠀⠀⠀⠀⢕⢕⣿⣿⣿⣿⣿⣿⣿⣿⣿⣿⣿⣿⣿⣿⣿⣿⣿⣿⣿⡟⢕⢕⢅⢄⢐⣄⣼⣿⣿⣿⣿⣿⣿⣿⣿⣿⣿⣿⣿⣿⣿⣿⣿⣿⣿⡟⢻⣿⣿⣿⣿⣿⣿⣿⣿⣿⠀⠀⠀⠀⠀⠀⠀⠀⠀⠀⠀⠀</a:t>
            </a:r>
            <a:br/>
            <a:r>
              <a:t>⠀⠀⠀⠀⠀⠀⠀⠀⠀⠀⠀⢕⢕⣿⣿⣿⢿⣿⣿⣿⣿⣿⣿⣿⣿⣿⣿⣿⣿⣿⣿⣿⢱⢕⢕⢕⢕⣾⣿⣿⣿⣿⣿⣿⣿⣿⣿⣿⣿⣿⣿⣿⣿⣿⣿⣿⣿⣿⢕⣿⣿⣿⣿⣿⣿⣿⣿⣿⣿⠀⠀⠀⠀⠀⠀⠀⠀⠀⠀⠀⠀</a:t>
            </a:r>
            <a:br/>
            <a:r>
              <a:t>⠀⠀⠀⠀⠀⠀⠀⠀⠀⠀⠀⢕⢕⣿⣿⣿⣿⣿⣿⣿⣿⣿⣿⣿⣿⣿⣿⣿⣿⣿⣿⣿⠕⢕⢕⢕⢸⣿⣿⣿⣿⣿⣿⣿⣿⣿⣿⣿⣿⣿⣿⣿⣿⣿⣿⣿⣿⣷⢷⣿⣿⣿⣿⣿⣿⣿⣿⣿⣿⠀⠀⠀⠀⠀⠀⠀⠀⠀⠀⠀⠀</a:t>
            </a:r>
            <a:br/>
            <a:r>
              <a:t>⠀⠀⠀⠀⠀⠀⠀⠀⠀⠀⠀⢕⢱⢿⣿⣿⣿⣿⣿⣿⣻⣿⣿⣿⣿⣿⣿⣿⣿⣿⣿⣿⠀⢕⢕⢕⣾⣿⣿⣿⣿⣿⣿⣿⣿⣿⣿⣿⣿⣿⣿⣿⣿⣿⣿⡿⣿⣿⣯⣿⣿⣿⣿⣿⣿⣿⣿⣿⣿⠀⠀⠀⠀⠀⠀⠀⠀⠀⠀⠀⠀</a:t>
            </a:r>
            <a:br/>
            <a:r>
              <a:t>⠀⠀⠀⠀⠀⠀⠀⠀⠀⠀⠀⢕⢸⣿⣿⣿⣿⣿⣿⣿⣿⣿⣿⣿⣿⣿⣿⣿⣿⣿⣿⡟⠀⢕⢕⢕⣿⣿⣿⣿⣿⣿⣿⣿⣿⣿⣿⣿⣿⣿⣿⣿⡿⢿⢟⢇⣿⣿⣿⣿⣿⣿⣿⣿⣿⣿⣿⣿⣿⠀⠀⠀⠀⠀⠀⠀⠀⠀⠀⠀⠀</a:t>
            </a:r>
            <a:br/>
            <a:r>
              <a:t>⠀⠀⠀⠀⠀⠀⠀⠀⠀⠀⠀⢄⢸⣿⣿⣿⣿⣿⣿⣿⣿⣿⣿⣿⣿⣿⣿⣿⣿⣿⣿⠇⢔⢕⢕⢕⢻⣿⣿⣿⣿⣿⣿⣿⣿⣿⣿⣿⣿⣿⣿⣿⣷⣦⣷⣕⣿⣿⣿⣿⣿⣿⣿⣿⣿⣿⣿⣿⣿⠀⠀⠀⠀⠀⠀⠀⠀⠀⠀⠀⠀</a:t>
            </a:r>
            <a:br/>
            <a:r>
              <a:t>⠀⠀⠀⠀⠀⠀⠀⠀⠀⠀⠀⠁⢜⣿⣿⣿⣿⣿⣿⣿⣿⣿⣿⣿⣿⣿⣿⣿⣿⣿⣿⠁⠁⢕⢀⢕⢸⣿⣿⣿⣿⣿⣿⣿⣿⣿⣿⣿⣿⣿⣿⣿⣿⣿⡏⣿⣿⣿⣿⣿⣿⣿⣿⣿⣿⣿⣿⣿⣿⠀⠀⠀⠀⠀⠀⠀⠀⠀⠀⠀⠀</a:t>
            </a:r>
            <a:br/>
            <a:r>
              <a:t>⠀⠀⠀⠀⠀⠀⠀⠀⠀⠀⠀⢕⢸⣿⣿⣿⣿⣿⣿⣿⣿⣿⣿⣿⣿⣿⣿⣿⣿⣿⣿⠀⠀⢕⢕⢕⢕⣿⣿⣿⣿⣿⣿⣿⣿⣿⣿⣿⣿⣿⣿⣿⣿⣿⣿⣿⣿⣿⣿⣿⣿⣿⣿⣿⣿⣿⣿⣿⣿⠀⠀⠀⠀⠀⠀⠀⠀⠀⠀⠀⠀</a:t>
            </a:r>
            <a:br/>
            <a:r>
              <a:t>⠀⠀⠀⠀⠀⠀⠀⠀⠀⠀⠀⢔⢸⣿⣿⣿⣿⣿⣿⣿⣿⣿⣿⣿⣿⣿⣿⣿⣿⣿⣿⠀⠀⢕⠑⠁⢱⣿⣿⣿⣿⣿⣿⣿⣿⣿⣿⣿⣿⣿⣿⣿⣿⣿⣿⣿⣿⣿⣿⣿⣿⣿⣿⣿⣿⣿⣿⣿⣿⠀⠀⠀⠀⠀⠀⠀⠀⠀⠀⠀⠀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⠀⠀⠀⠀⠀⠀⠀⠀⠀⠀⠀⠀⢸⣿⣿⣿⣿⣿⣿⣿⣿⣿⣿⣿⣿⣿⣿⣿⣿⣿⣿⠀⠀⠀⠀⠀⣿⣿⣿⣿⣿⣿⣿⣿⣿⣿⣿⣿⣿⣿⣿⣿⣿⣿⣿⣿⣿⣿⣿⣿⣿⣿⣿⣿⣿⢿⢿⢿⢿⠀⠀⠀⠀⠀⠀⠀⠀⠀⠀⠀⠀</a:t>
            </a:r>
            <a:br/>
            <a:r>
              <a:t>⠀⠀⠀⠀⠀⠀⠀⠀⠀⠀⠀⢕⢸⣿⣿⣿⣿⣿⣿⣿⣿⣿⣿⣿⣿⣿⣿⣿⣿⣿⣿⠀⠀⢀⢄⢄⣿⣿⣿⣿⣿⣿⣿⣿⣿⣿⣿⣿⣿⣿⣿⣿⣿⣿⣿⣿⣿⣿⣿⣏⣽⣽⣽⣷⣷⣿⣿⣿⣿⠀⠀⠀⠀⠀⠀⠀⠀⠀⠀⠀⠀</a:t>
            </a:r>
            <a:br/>
            <a:r>
              <a:t>⠀⠀⠀⠀⠀⠀⠀⠀⠀⠀⠀⠀⠘⠛⠛⠛⠛⠛⠛⠛⠛⠛⠛⠛⠛⠛⠛⠛⠛⠛⠛⠀⠀⠑⠑⠑⠛⠛⠛⠛⠛⠛⠛⠛⠛⠛⠛⠛⠛⠛⠛⠛⠛⠑⠑⠑⠑⠑⠑⠑⠙⠋⠙⠛⠛⠛⠛⠛⠛⠀⠀⠀⠀⠀⠀⠀⠀⠀⠀⠀⠀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⠀⠀⠀⠀⠀⠀⠀⠀⠀⠀⠀⢿⣿⣿⣿⣿⣿⣿⣿⣿⣿⣿⣿⣿⣿⣿⣿⣿⣿⣿⣿⣿⣿⣿⣿⣿⣿⣿⣿⣿⣿⣿⣿⣿⣿⣿⣿⣿⣿⣿⣿⣿⣿⣿⣟⣯⣵⣿⣿⣿⣿⣿⣿⣿⣿⣿⢫⣯⢻⠀⠀⠀⠀⠀⠀⠀⠀⠀⠀⠀⠀</a:t>
            </a:r>
            <a:br/>
            <a:r>
              <a:t>⠀⠀⠀⠀⠀⠀⠀⠀⠀⠀⠀⣕⢕⢜⢝⢻⣿⣿⣿⣿⣿⣿⣿⣿⣿⣿⣿⣿⣿⣿⣿⣿⣿⣿⣿⣿⣿⣿⣿⣿⣿⣿⣿⣿⣿⣿⣿⣿⣿⣿⣿⣿⣿⣿⡧⣱⣿⣿⣿⣿⣿⣿⣿⣿⣿⣿⣾⣟⣸⠀⠀⠀⠀⠀⠀⠀⠀⠀⠀⠀⠀</a:t>
            </a:r>
            <a:br/>
            <a:r>
              <a:t>⠀⠀⠀⠀⠀⠀⠀⠀⠀⠀⠀⢝⢿⣷⣕⢕⢕⢻⣿⣿⣿⣿⣿⣿⣿⣿⣿⣿⣿⣿⣿⣿⣿⣿⣿⣿⢟⠟⢟⢟⢿⣿⣿⣿⣿⣿⣿⣿⣿⣿⣿⣿⣿⣿⣿⣿⡿⣿⣿⣿⣿⣿⣿⣿⣿⣿⣿⣿⣿⠀⠀⠀⠀⠀⠀⠀⠀⠀⠀⠀⠀</a:t>
            </a:r>
            <a:br/>
            <a:r>
              <a:t>⠀⠀⠀⠀⠀⠀⠀⠀⠀⠀⠀⢐⢕⢹⣿⣷⡕⡕⢜⣿⣿⣿⣿⣿⣿⣿⣿⣿⣿⣿⣿⣿⣿⣿⢏⢑⢝⢷⣔⢕⢕⢜⢻⣿⣿⣿⣿⣿⣿⣿⣿⣿⣿⣿⡿⠟⠛⢟⢿⣿⣿⣿⣿⣿⣿⣿⣿⣿⣿⠀⠀⠀⠀⠀⠀⠀⠀⠀⠀⠀⠀</a:t>
            </a:r>
            <a:br/>
            <a:r>
              <a:t>⠀⠀⠀⠀⠀⠀⠀⠀⠀⠀⠀⢕⢕⢕⢹⣿⣿⣧⡕⢸⣿⣿⣿⣿⣿⣿⣿⣿⣿⣿⣿⣿⣿⢇⢕⢕⢔⢜⢿⣧⡕⢕⢕⢸⣿⣿⣿⣿⣿⣿⣿⣿⣿⡟⢻⣦⢐⢑⠅⢝⣿⣿⣿⣿⣿⣿⣿⣿⣿⠀⠀⠀⠀⠀⠀⠀⠀⠀⠀⠀⠀</a:t>
            </a:r>
            <a:br/>
            <a:r>
              <a:t>⠀⠀⠀⠀⠀⠀⠀⠀⠀⠀⠀⣿⣿⣧⣼⣿⣿⡗⢕⢕⣿⣿⣿⣿⣿⣿⣿⣿⣿⣿⣿⣿⣿⣕⣵⣧⣕⣕⣼⣿⣧⢕⢕⢕⣿⣿⣿⣿⣿⣿⣿⣿⣿⡇⢸⣿⣧⢔⢅⠄⢸⣿⣿⣿⣿⡏⣿⣿⣿⠀⠀⠀⠀⠀⠀⠀⠀⠀⠀⠀⠀</a:t>
            </a:r>
            <a:br/>
            <a:r>
              <a:t>⠀⠀⠀⠀⠀⠀⠀⠀⠀⠀⠀⣿⣿⣿⣿⣿⣿⣿⢝⢕⣿⣿⣿⣿⣿⣿⣿⣿⣿⣿⣿⣿⣿⣿⣿⣿⣿⣿⣿⣿⣿⡕⢕⢕⣿⣿⣿⣿⣿⣿⣿⣿⣿⢇⢸⣿⣿⢕⠑⠔⢕⣿⣿⣿⡿⡇⣿⣿⣿⠀⠀⠀⠀⠀⠀⠀⠀⠀⠀⠀⠀</a:t>
            </a:r>
            <a:br/>
            <a:r>
              <a:t>⠀⠀⠀⠀⠀⠀⠀⠀⠀⠀⠀⣿⣿⣿⣿⣿⣿⣿⢜⡕⣿⣿⣿⣿⣿⣿⣿⣿⣿⣿⣿⣿⣿⣿⣿⡿⢿⣿⣿⣿⣿⣇⢕⢕⣿⣿⣿⣿⣿⣿⣿⣿⣿⣷⣼⣿⣿⢕⢀⠀⢕⣿⣿⣿⣿⡇⣿⣿⣿⠀⠀⠀⠀⠀⠀⠀⠀⠀⠀⠀⠀</a:t>
            </a:r>
            <a:br/>
            <a:r>
              <a:t>⠀⠀⠀⠀⠀⠀⠀⠀⠀⠀⠀⣿⣿⣿⣿⣿⣿⣿⢱⢼⣿⣿⣿⣿⣿⣿⣿⣿⣿⣿⣿⣿⣿⣿⣿⣿⣾⣿⣿⣿⣿⣯⢿⣷⣿⣿⣿⣿⣿⣿⣿⣿⣿⢕⢿⣿⡿⢅⠀⠀⢕⣿⣿⣿⣿⡇⣿⣿⣿⠀⠀⠀⠀⠀⠀⠀⠀⠀⠀⠀⠀</a:t>
            </a:r>
            <a:br/>
            <a:r>
              <a:t>⠀⠀⠀⠀⠀⠀⠀⠀⠀⠀⠀⣿⣿⣿⣿⣿⣿⢗⢕⢕⣿⣿⣿⣿⣿⣿⣿⣿⣿⣿⣿⣿⣿⣿⣿⣿⣕⣿⣿⣿⣿⣿⣿⣿⣿⣿⣿⣿⣿⣿⣿⣿⣿⢕⢸⣿⡇⢔⢀⠔⢜⣿⣿⣿⣿⡇⢹⣿⣿⠀⠀⠀⠀⠀⠀⠀⠀⠀⠀⠀⠀</a:t>
            </a:r>
            <a:br/>
            <a:r>
              <a:t>⠀⠀⠀⠀⠀⠀⠀⠀⠀⠀⠀⣿⣿⣿⣿⣿⣿⣟⢕⢕⣿⣿⣿⣿⣿⣿⣿⣿⣿⣿⣿⣿⣿⣿⣿⣿⢿⢻⣿⣿⣿⣿⣿⣿⣿⣿⣿⣿⣿⣿⣿⣿⣿⣕⣸⣿⡇⢕⢕⢕⢸⣿⣿⣿⣿⢕⢸⣿⣿⠀⠀⠀⠀⠀⠀⠀⠀⠀⠀⠀⠀</a:t>
            </a:r>
            <a:br/>
            <a:r>
              <a:t>⠀⠀⠀⠀⠀⠀⠀⠀⠀⠀⠀⣿⣿⣿⣿⣿⣿⣵⢕⢕⣿⣿⣿⣿⣿⣿⣿⣿⣿⣿⣿⣿⣿⣿⣿⣿⡧⢜⣿⣿⣿⣿⣿⣿⣿⣿⣿⣿⣿⣿⣿⣿⣿⣿⣿⣿⡷⢕⡕⢕⢸⣿⣿⣿⣿⢕⣸⣿⣿⠀⠀⠀⠀⠀⠀⠀⠀⠀⠀⠀⠀</a:t>
            </a:r>
            <a:br/>
            <a:r>
              <a:t>⠀⠀⠀⠀⠀⠀⠀⠀⠀⠀⠀⣿⣿⣿⣿⣿⣿⡿⢕⢕⣿⣿⣿⣿⣿⣿⣿⣿⣿⣿⣿⣿⣿⣿⣿⣿⡗⢕⣿⣿⢿⣿⡿⣿⣿⣿⣿⣿⣿⣿⣿⣿⣿⣿⣿⣷⣷⢗⢇⢷⢾⢿⢿⢿⠿⢑⣹⣿⣿⠀⠀⠀⠀⠀⠀⠀⠀⠀⠀⠀⠀</a:t>
            </a:r>
            <a:br/>
            <a:r>
              <a:t>⠀⠀⠀⠀⠀⠀⠀⠀⠀⠀⠀⣿⣿⣿⣿⣿⣿⢷⢇⢕⣿⣿⣿⣿⣿⣿⣿⣿⣿⣿⣿⣿⣿⣿⣿⣿⣿⢸⣿⣿⣿⣿⣿⣿⣿⣿⣿⣿⣿⣿⣿⣿⣿⣿⣿⣿⣿⣿⣿⣿⣿⣿⣿⣿⣿⣿⣿⣿⣿⠀⠀⠀⠀⠀⠀⠀⠀⠀⠀⠀⠀</a:t>
            </a:r>
            <a:br/>
            <a:r>
              <a:t>⠀⠀⠀⠀⠀⠀⠀⠀⠀⠀⠀⣿⣿⣿⣿⣿⣏⣕⣕⣕⣿⣿⡿⢟⣻⢿⠻⢿⢿⢿⣟⣻⣿⣿⣿⣿⣿⢐⠸⣿⣿⣿⣿⣿⣿⣿⣿⣿⣟⣟⣿⣿⣏⣟⣎⣗⣕⣱⣵⣵⣵⣵⣵⣵⣷⣾⣿⣿⣿⠀⠀⠀⠀⠀⠀⠀⠀⠀⠀⠀⠀</a:t>
            </a:r>
            <a:br/>
            <a:r>
              <a:t>⠀⠀⠀⠀⠀⠀⠀⠀⠀⠀⠀⣿⢿⢿⢿⢿⣟⡟⢟⢏⢝⡝⣕⣱⣱⣵⣵⣧⣷⣾⣷⣿⣿⡟⠿⣿⣿⡕⢰⣿⢿⢿⡿⢿⢿⢿⢿⢿⢿⣿⡿⢿⢿⣿⣿⣿⣿⣿⣿⣿⣿⣿⣿⣿⣿⣿⣿⣿⣿⠀⠀⠀⠀⠀⠀⠀⠀⠀⠀⠀⠀</a:t>
            </a:r>
            <a:br/>
            <a:r>
              <a:t>⠀⠀⠀⠀⠀⠀⠀⠀⠀⠀⠀⢱⣿⣿⣿⣿⣿⣿⣷⣷⣿⣿⣿⣿⣿⣿⣿⣿⣿⣿⣟⣿⣿⠇⢄⡿⢟⣇⠀⢹⣗⡗⣕⣗⣗⣗⣗⣗⣕⣕⢕⣕⡜⡕⢕⢱⢵⣵⣵⣵⣜⡕⣿⣿⣿⣿⣿⣿⣿⠀⠀⠀⠀⠀⠀⠀⠀⠀⠀⠀⠀</a:t>
            </a:r>
            <a:br/>
            <a:r>
              <a:t>⠀⠀⠀⠀⠀⠀⠀⠀⠀⠀⠀⡿⡿⣿⣿⣿⣿⣿⢿⢿⢿⢿⢿⢿⢿⢿⢿⡿⢿⢿⢿⢿⢿⢕⢳⣿⣿⣿⣧⠌⠹⢿⣿⣿⣿⣿⣿⣿⣿⣿⣿⣿⣿⣿⣿⣿⣿⣿⣿⣿⣿⣿⣿⣿⣿⣿⣿⣿⣿⠀⠀⠀⠀⠀⠀⠀⠀⠀⠀⠀⠀</a:t>
            </a:r>
            <a:br/>
            <a:r>
              <a:t>⠀⠀⠀⠀⠀⠀⠀⠀⠀⠀⠀⣿⣿⣿⣿⣿⣿⣿⣾⣷⣷⣷⣿⣿⣿⣷⣾⣿⣿⣿⣿⣷⣷⣦⣼⣿⣿⣷⣷⣷⣿⣿⣿⣿⣿⣿⣿⣿⣿⣿⣿⣿⣿⣿⣿⣿⣿⣿⣿⣿⣿⣿⣿⣿⣿⣿⣿⣿⣿⠀⠀⠀⠀⠀⠀⠀⠀⠀⠀⠀⠀</a:t>
            </a:r>
            <a:br/>
            <a:r>
              <a:t>⠀⠀⠀⠀⠀⠀⠀⠀⠀⠀⠀⢟⢟⢻⣿⣿⣿⣿⢟⢏⢝⢝⢟⢟⢟⢟⢟⢟⢻⢿⢿⡿⢿⢿⣿⣿⣿⣟⢟⢟⢟⢟⢻⢟⢿⢿⢿⢿⢿⣿⢿⢿⣿⣿⣿⣿⣿⣿⣿⣿⣿⣿⣿⣿⣿⣿⣿⣿⣿⠀⠀⠀⠀⠀⠀⠀⠀⠀⠀⠀⠀</a:t>
            </a:r>
            <a:br/>
            <a:r>
              <a:t>⠀⠀⠀⠀⠀⠀⠀⠀⠀⠀⠀⠑⠑⠑⠙⠛⠛⠑⠑⠑⠑⠑⠑⠑⠑⠑⠑⠑⠑⠑⠑⠑⠑⠑⠛⠋⠑⠃⠑⠑⠑⠑⠑⠑⠑⠑⠛⠑⠑⠑⠑⠑⠑⠑⠘⠙⠋⠑⠑⠑⠘⠛⠋⠛⠛⠛⠛⠛⠛⠀⠀⠀⠀⠀⠀⠀⠀⠀⠀⠀⠀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⠀⠀⠀⠀⠀⠀⠀⠀⠀⠀⠀⣿⣿⣿⣿⣿⣿⣿⣿⣿⣾⣿⣿⣿⣿⣿⣿⣿⣿⣿⣿⣿⣿⣿⣿⣿⣿⣿⣿⣿⣿⣿⣿⣿⣿⣿⠿⢟⠟⢟⠟⠟⠿⢿⣿⣿⣿⣿⣿⣿⣿⣿⣿⣿⣿⣿⣿⣿⣿⠀⠀⠀⠀⠀⠀⠀⠀⠀⠀⠀⠀</a:t>
            </a:r>
            <a:br/>
            <a:r>
              <a:t>⠀⠀⠀⠀⠀⠀⠀⠀⠀⠀⠀⣿⣿⣿⣿⣿⣿⣿⣿⣿⣿⣿⣿⣿⣿⣿⣿⣿⣿⣿⡿⣿⠵⠕⢗⢳⣷⣿⢿⡿⣿⣿⣿⠿⢽⣔⡐⠀⠄⠐⠀⠐⠄⠁⠙⠟⣿⣿⣿⣿⣿⣿⣿⣿⣿⣿⣿⣿⣿⠀⠀⠀⠀⠀⠀⠀⠀⠀⠀⠀⠀</a:t>
            </a:r>
            <a:br/>
            <a:r>
              <a:t>⠀⠀⠀⠀⠀⠀⠀⠀⠀⠀⠀⢹⣿⣿⣿⣿⣿⣿⣿⣿⣿⣿⣿⣿⣿⣿⣿⣿⣿⡟⢜⣩⣕⣕⣕⣕⣾⣇⢝⢹⣹⡟⠅⠀⠀⠈⠙⢷⣧⣄⢀⠕⠐⠄⠀⠀⠁⢹⣿⣿⣿⣿⣿⣿⣿⣿⣿⣿⣿⠀⠀⠀⠀⠀⠀⠀⠀⠀⠀⠀⠀</a:t>
            </a:r>
            <a:br/>
            <a:r>
              <a:t>⠀⠀⠀⠀⠀⠀⠀⠀⠀⠀⠀⢕⢻⣿⣿⣿⣿⣿⣿⣿⣿⣿⣿⣿⣿⣿⣿⣿⣿⣿⣾⣿⣿⣿⣿⣿⣿⣿⣿⣯⡕⢇⠐⠀⠀⠀⠀⠀⠹⣿⣷⣔⢔⢔⢀⠀⠀⠁⢝⣿⣿⣿⣿⣿⣿⣿⣿⣿⣿⠀⠀⠀⠀⠀⠀⠀⠀⠀⠀⠀⠀</a:t>
            </a:r>
            <a:br/>
            <a:r>
              <a:t>⠀⠀⠀⠀⠀⠀⠀⠀⠀⠀⠀⢕⢕⣿⣿⣿⣿⣿⣿⣿⣿⣿⣿⣿⣿⣿⣿⣿⣿⣿⣿⣿⣿⣿⣿⣿⣿⣿⣿⣿⣗⡇⠄⠄⠄⠀⠀⠄⠄⠜⣿⣿⣧⢕⢕⢅⢔⢔⢔⢻⣿⣿⣿⣿⣿⣿⣿⣿⣿⠀⠀⠀⠀⠀⠀⠀⠀⠀⠀⠀⠀</a:t>
            </a:r>
            <a:br/>
            <a:r>
              <a:t>⠀⠀⠀⠀⠀⠀⠀⠀⠀⠀⠀⢕⢕⢸⣿⣿⣿⣿⣿⣿⣿⣿⣿⣿⣿⣿⣿⣿⣿⣿⣿⣿⣿⣿⣿⣿⣿⣿⣿⣿⣿⡕⢄⢀⢔⢀⢀⢄⢀⢀⢹⣿⣿⣧⢕⢕⢔⢕⢕⢕⣿⣿⣿⣿⣿⣿⣿⣿⣿⠀⠀⠀⠀⠀⠀⠀⠀⠀⠀⠀⠀</a:t>
            </a:r>
            <a:br/>
            <a:r>
              <a:t>⠀⠀⠀⠀⠀⠀⠀⠀⠀⠀⠀⢕⢕⢕⣿⣿⣿⣿⣿⣿⣿⣿⣿⣿⣿⣿⣿⣿⣿⣿⣿⣿⣿⣿⣽⣿⣿⣿⣿⣿⣿⢇⢕⢕⢕⢕⢕⢕⢕⢕⡕⣿⣿⣿⡇⢕⠕⢕⢕⢕⢹⣿⣿⣿⣿⣿⣿⣿⣿⠀⠀⠀⠀⠀⠀⠀⠀⠀⠀⠀⠀</a:t>
            </a:r>
            <a:br/>
            <a:r>
              <a:t>⠀⠀⠀⠀⠀⠀⠀⠀⠀⠀⠀⢕⢕⢕⣿⣿⣿⣿⣿⣿⣿⣿⣿⣿⣿⣿⣿⣿⣿⣿⣿⣿⣿⣟⣻⣿⣿⣿⣿⣿⣷⣷⣷⣾⣷⣷⣿⣿⣿⣷⣿⣿⣿⣿⡇⢕⢱⣧⣷⡇⣼⣿⣿⣿⣿⣿⣿⣿⣿⠀⠀⠀⠀⠀⠀⠀⠀⠀⠀⠀⠀</a:t>
            </a:r>
            <a:br/>
            <a:r>
              <a:t>⠀⠀⠀⠀⠀⠀⠀⠀⠀⠀⠀⢕⢕⢕⣿⣿⣿⣿⣿⣿⣿⣿⣿⣿⣿⣿⣿⣿⣿⣿⣿⣿⣿⣿⣿⣿⣿⣿⣿⠇⣹⣿⣿⣿⣿⣿⣿⣿⣿⣿⣿⣿⣿⣿⣿⡕⣼⣿⡏⢕⢽⣿⣿⣿⣿⣿⣿⣿⣿⠀⠀⠀⠀⠀⠀⠀⠀⠀⠀⠀⠀</a:t>
            </a:r>
            <a:br/>
            <a:r>
              <a:t>⠀⠀⠀⠀⠀⠀⠀⠀⠀⠀⠀⢕⢕⢱⣿⣿⣿⣿⣿⣿⣿⣿⣿⣿⣿⣿⣿⣿⣿⣿⣿⣿⡿⢿⣿⠟⠙⠉⠁⣸⣿⣿⣿⣿⣿⣿⣿⣿⣿⣿⣿⣿⣿⣿⣿⣿⣿⡿⢕⢕⣼⣿⣿⣿⣿⣿⣿⣿⣿⠀⠀⠀⠀⠀⠀⠀⠀⠀⠀⠀⠀</a:t>
            </a:r>
            <a:br/>
            <a:r>
              <a:t>⠀⠀⠀⠀⠀⠀⠀⠀⠀⠀⠀⢕⢕⢜⣿⣿⣿⣿⣿⣿⣿⣿⣿⣿⣿⣿⣿⣿⣿⣿⣿⣿⢇⢕⢅⢄⢔⢐⣰⣿⣿⣿⣿⣿⣿⣿⣿⣿⣿⣿⣿⣿⣿⣿⣿⣿⣿⢕⢕⢕⢹⣿⣿⣿⣿⣿⣿⣿⣿⠀⠀⠀⠀⠀⠀⠀⠀⠀⠀⠀⠀</a:t>
            </a:r>
            <a:br/>
            <a:r>
              <a:t>⠀⠀⠀⠀⠀⠀⠀⠀⠀⠀⠀⢕⢕⢜⣿⣿⣿⣿⣿⣿⣿⣿⣿⣿⣿⣿⣿⣿⣿⣿⣿⣿⢕⢕⢕⢕⣱⣿⣿⣿⣿⣿⣿⣿⣿⣿⣿⣿⣿⣿⣿⣿⣿⣿⣿⣿⢏⢕⢕⢕⢻⣿⣿⣿⣿⣿⣿⣿⣿⠀⠀⠀⠀⠀⠀⠀⠀⠀⠀⠀⠀</a:t>
            </a:r>
            <a:br/>
            <a:r>
              <a:t>⠀⠀⠀⠀⠀⠀⠀⠀⠀⠀⠀⢕⢕⢕⣿⣿⣿⣿⣽⣿⣿⣿⣿⣿⣿⣿⣿⣿⣿⣿⣿⡇⠕⢕⢕⢕⣿⣿⣿⣿⣿⣿⣿⣿⣿⣿⣿⣿⣿⣿⣿⣿⣿⣿⣿⢯⣕⢱⢵⢕⣿⣿⣿⣿⣿⣿⣿⣿⣿⠀⠀⠀⠀⠀⠀⠀⠀⠀⠀⠀⠀</a:t>
            </a:r>
            <a:br/>
            <a:r>
              <a:t>⠀⠀⠀⠀⠀⠀⠀⠀⠀⠀⠀⢕⢕⢸⣿⣿⣿⣿⣷⣾⣾⣿⣿⣿⣿⣿⣿⣿⣿⣿⣿⡇⢀⢕⢕⢱⣿⣿⣿⣿⣿⣿⣿⣿⣿⣿⣿⣿⣿⣿⣿⣿⡿⢿⢏⣸⣿⣿⣯⡽⣿⣿⣿⣿⣿⣿⣿⣿⣿⠀⠀⠀⠀⠀⠀⠀⠀⠀⠀⠀⠀</a:t>
            </a:r>
            <a:br/>
            <a:r>
              <a:t>⠀⠀⠀⠀⠀⠀⠀⠀⠀⠀⠀⢕⢕⢸⣿⣿⣿⣿⣿⣿⣿⣿⣿⣿⣿⣿⣿⣿⣿⣿⣿⠇⢕⢕⢕⢸⣿⣿⣿⣿⣿⣿⣿⣿⣿⣿⣿⣿⣿⣿⣿⣿⣧⣴⣴⣸⣿⣿⣿⣿⣿⣿⣿⣿⣿⣿⣿⣿⣿⠀⠀⠀⠀⠀⠀⠀⠀⠀⠀⠀⠀</a:t>
            </a:r>
            <a:br/>
            <a:r>
              <a:t>⠀⠀⠀⠀⠀⠀⠀⠀⠀⠀⠀⢕⢔⢸⣿⣿⣿⣿⣿⣿⣿⣿⣿⣿⣿⣿⣿⣿⣿⣿⡟⠀⢕⢕⠕⢕⣿⣿⣿⣿⣿⣿⣿⣿⣿⣿⣿⣿⣿⣿⣿⣿⣿⣿⢿⣿⣿⣿⣿⣿⣿⣿⣿⣿⣿⣿⣿⣿⣿⠀⠀⠀⠀⠀⠀⠀⠀⠀⠀⠀⠀</a:t>
            </a:r>
            <a:br/>
            <a:r>
              <a:t>⠀⠀⠀⠀⠀⠀⠀⠀⠀⠀⠀⢕⢕⣿⣿⣿⣿⣿⣿⣿⣿⣿⣿⣿⣿⣿⣿⣿⣿⣿⡇⠀⠕⢕⢕⢕⢹⣿⣿⣿⣿⣿⣿⣿⣿⣿⣿⣿⣿⣿⣿⣿⣿⣿⣿⣿⣿⣿⣿⣿⣿⣿⣿⣿⣿⣿⣿⣿⣿⠀⠀⠀⠀⠀⠀⠀⠀⠀⠀⠀⠀</a:t>
            </a:r>
            <a:br/>
            <a:r>
              <a:t>⠀⠀⠀⠀⠀⠀⠀⠀⠀⠀⠀⢕⢕⢸⣿⣿⣿⣿⣿⣿⣿⣿⣿⣿⣿⣿⣿⣿⣿⣿⡇⠀⠔⠕⢕⠕⢸⣿⣿⣿⣿⣿⣿⣿⣿⣿⣿⣿⣿⣿⣿⣿⣿⣿⣿⣿⣿⣿⣿⣿⣿⣿⣿⣿⣿⣿⣿⣿⣿⠀⠀⠀⠀⠀⠀⠀⠀⠀⠀⠀⠀</a:t>
            </a:r>
            <a:br/>
            <a:r>
              <a:t>⠀⠀⠀⠀⠀⠀⠀⠀⠀⠀⠀⢕⢕⢼⣿⣿⣿⣿⣿⣿⣿⣿⣿⣿⣿⣿⣿⣿⣿⣿⡇⠀⠀⠀⠁⢕⣼⣿⣿⣿⣿⣿⣿⣿⣿⣿⣿⣿⣿⣿⣿⣿⣿⣿⣿⣿⣿⣿⣿⣿⣿⣿⣿⣿⣿⣿⣿⣿⣿⠀⠀⠀⠀⠀⠀⠀⠀⠀⠀⠀⠀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⠀⠀⠀⠀⠀⠀⠀⠀⠀⠀⠀⢕⢕⣿⣿⣿⣿⣿⣿⣿⣿⣿⣿⣿⣿⣿⣿⣿⣿⣿⣿⠀⠀⠀⠀⢕⣿⣿⣿⣿⣿⣿⣿⣿⣿⣿⣿⣿⣿⣿⣿⣿⣿⣿⣿⣿⣿⣿⣿⣿⣿⣿⣿⣿⣿⢿⢿⢿⢿⠀⠀⠀⠀⠀⠀⠀⠀⠀⠀⠀⠀</a:t>
            </a:r>
            <a:br/>
            <a:r>
              <a:t>⠀⠀⠀⠀⠀⠀⠀⠀⠀⠀⠀⢕⢕⣿⣿⣿⣿⣿⣿⣿⣿⣿⣿⣿⣿⣿⣿⣿⣿⣿⣿⠀⢔⢐⢀⢸⣿⣿⣿⣿⣿⣿⣿⣿⣿⣿⣿⣿⣿⣿⣿⣿⣿⣿⣿⢿⣿⢿⢟⣝⣝⣽⣵⣵⣵⣷⣿⣷⣿⠀⠀⠀⠀⠀⠀⠀⠀⠀⠀⠀⠀</a:t>
            </a:r>
            <a:br/>
            <a:r>
              <a:t>⠀⠀⠀⠀⠀⠀⠀⠀⠀⠀⠀⠑⠑⠚⠛⠛⠛⠛⠛⠛⠛⠛⠛⠛⠛⠛⠛⠛⠛⠛⠛⠀⠁⠑⠑⠘⠛⠛⠛⠛⠛⠛⠛⠛⠛⠛⠛⠛⠛⠛⠛⠑⠑⠑⠑⠑⠑⠑⠑⠑⠑⠘⠙⠙⠙⠙⠙⠙⠛⠀⠀⠀⠀⠀⠀⠀⠀⠀⠀⠀⠀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⠀⠀⠀⠀⠀⠀⠀⠀⠀⠀⠀⣾⣿⣿⣿⣿⣿⣿⣿⢻⡟⢻⡟⣇⣜⣝⣟⢟⣟⣿⢿⣿⣿⣿⣿⣟⣿⣿⡟⣿⣿⢿⢿⡯⢿⢟⣹⢾⣿⣻⣧⢷⢇⢜⢕⢿⣻⣿⢝⣜⣟⣟⣿⣿⣽⣿⣿⣿⣿⠀⠀⠀⠀⠀⠀⠀⠀⠀⠀⠀⠀</a:t>
            </a:r>
            <a:br/>
            <a:r>
              <a:t>⠀⠀⠀⠀⠀⠀⠀⠀⠀⠀⠀⢕⢿⢏⣻⣿⣿⣵⣯⣧⣱⣜⢟⣿⣿⣿⣾⢟⢕⣧⣾⣿⣽⣻⣞⣿⢿⢧⣼⣽⣿⣗⡽⢕⢇⡜⢕⠜⠇⠜⠛⠘⠑⠕⢇⣹⣕⣷⣵⣿⣿⣿⣿⣿⣿⣿⣿⣿⣿⠀⠀⠀⠀⠀⠀⠀⠀⠀⠀⠀⠀</a:t>
            </a:r>
            <a:br/>
            <a:r>
              <a:t>⠀⠀⠀⠀⠀⠀⠀⠀⠀⠀⠀⢕⢵⣽⡿⢿⣵⣽⣿⣿⣿⣵⣿⣿⣯⣝⣿⣷⣽⡾⡾⣏⡵⢵⢵⣯⣿⣿⢟⢿⢟⢟⡇⢕⠱⢥⣄⡀⠀⠀⠀⠀⠀⠀⠀⠈⠕⢗⡸⢟⣽⣿⡻⣿⣿⡿⣿⣿⣿⠀⠀⠀⠀⠀⠀⠀⠀⠀⠀⠀⠀</a:t>
            </a:r>
            <a:br/>
            <a:r>
              <a:t>⠀⠀⠀⠀⠀⠀⠀⠀⠀⠀⠀⢔⢜⣿⣷⣞⣷⢿⣟⣻⡷⣾⣿⣿⣿⣿⣻⣽⣵⢕⢑⡣⢕⢕⡰⢼⣿⡞⣻⢝⣷⢕⢕⠀⠀⠀⠈⠙⢷⣦⣄⠀⠐⠐⠀⠀⠀⠁⢕⢣⣼⣯⣽⣿⣿⣿⣿⣿⣿⠀⠀⠀⠀⠀⠀⠀⠀⠀⠀⠀⠀</a:t>
            </a:r>
            <a:br/>
            <a:r>
              <a:t>⠀⠀⠀⠀⠀⠀⠀⠀⠀⠀⠀⢕⢕⢕⢸⢿⢿⣏⣵⣾⣿⣿⣿⣿⣿⣏⣻⣿⡻⣳⢾⣿⣿⣿⣿⣿⣿⣷⣿⢇⢝⢇⠀⠀⠀⠀⠀⠀⠀⠹⣿⣷⣔⠔⢄⠀⢀⠀⠁⢜⢿⣿⣿⣿⣿⣿⣿⣿⣿⠀⠀⠀⠀⠀⠀⠀⠀⠀⠀⠀⠀</a:t>
            </a:r>
            <a:br/>
            <a:r>
              <a:t>⠀⠀⠀⠀⠀⠀⠀⠀⠀⠀⠀⢕⢕⢕⢜⣽⣾⣿⣟⣟⡟⢷⢿⣷⣇⡱⣷⢼⣷⢽⣿⣿⣿⣿⣿⣿⣿⣿⣿⣿⢾⢅⠄⠄⠀⠀⠀⠀⠀⠀⠜⣿⣿⣧⢄⢅⢅⢄⢄⢄⢸⢺⢿⣽⣽⣽⣿⣿⣿⠀⠀⠀⠀⠀⠀⠀⠀⠀⠀⠀⠀</a:t>
            </a:r>
            <a:br/>
            <a:r>
              <a:t>⠀⠀⠀⠀⠀⠀⠀⠀⠀⠀⠀⣇⢕⢕⢜⢻⢿⢿⢿⢽⢧⢿⡝⢹⣻⡽⣿⣯⣮⣿⣿⣿⣿⣿⣿⣿⣿⣿⣿⣿⣿⢅⢔⢀⠄⢄⠀⠀⢀⢀⢀⢹⣿⣿⣧⢕⢀⢐⢅⠕⢕⢫⣽⣯⣿⣿⣿⣿⣿⠀⠀⠀⠀⠀⠀⠀⠀⠀⠀⠀⠀</a:t>
            </a:r>
            <a:br/>
            <a:r>
              <a:t>⠀⠀⠀⠀⠀⠀⠀⠀⠀⠀⠀⣷⢕⢔⢕⢗⣟⡷⢟⣷⡟⡟⢟⢗⢕⣳⣿⡵⢷⢼⣿⣿⣿⣻⣿⣿⣿⣿⣿⣿⡿⢕⢕⢔⢕⢕⢕⢕⢕⢕⢕⢕⣿⣿⣿⣕⣴⣕⡕⢕⢔⢸⣿⣿⣿⣿⣿⣿⣿⠀⠀⠀⠀⠀⠀⠀⠀⠀⠀⠀⠀</a:t>
            </a:r>
            <a:br/>
            <a:r>
              <a:t>⠀⠀⠀⠀⠀⠀⠀⠀⠀⠀⠀⣿⢕⢕⢕⣕⣵⢵⣵⣿⣽⣿⣿⣝⣽⣝⣿⡟⣽⢻⣻⣿⣿⣿⣿⣿⣿⣿⣿⣿⣧⣵⣷⣾⣷⣷⣷⣿⣿⣿⣿⣿⣿⣿⣿⣿⣿⡿⢕⢕⢕⢱⣿⣿⢿⣿⣿⣿⣿⠀⠀⠀⠀⠀⠀⠀⠀⠀⠀⠀⠀</a:t>
            </a:r>
            <a:br/>
            <a:r>
              <a:t>⠀⠀⠀⠀⠀⠀⠀⠀⠀⠀⠀⣿⢕⢕⢕⢟⢗⢗⢺⣟⣟⢿⡿⢟⢟⢟⢟⢟⢟⢺⢳⣿⣿⣿⣿⣿⣿⣿⡿⢝⣿⣿⣿⣿⣿⣿⣿⣿⣿⣿⣿⣿⣿⣿⣿⣿⣿⢇⢕⢕⢕⢸⢯⢽⢿⢿⣿⣿⣿⠀⠀⠀⠀⠀⠀⠀⠀⠀⠀⠀⠀</a:t>
            </a:r>
            <a:br/>
            <a:r>
              <a:t>⠀⠀⠀⠀⠀⠀⠀⠀⠀⠀⠀⣿⢕⢕⢺⣿⣵⢸⣯⢽⡿⡿⡼⢽⢵⣽⡿⢽⢽⣽⣿⣿⡿⣿⡟⠟⠙⠉⢄⣾⣿⣿⣿⣿⣿⣿⣿⣿⣿⣿⣿⣿⣿⣿⣿⣿⡏⢕⢕⢕⢕⢸⣿⢿⢽⣿⣿⣿⣿⠀⠀⠀⠀⠀⠀⠀⠀⠀⠀⠀⠀</a:t>
            </a:r>
            <a:br/>
            <a:r>
              <a:t>⠀⠀⠀⠀⠀⠀⠀⠀⠀⠀⠀⣿⢇⢕⢸⣿⡿⣷⡗⣷⣾⣷⣷⣷⢷⣗⣳⣾⣾⣿⣿⡿⢕⢕⢅⢄⠄⣔⣾⣿⣿⣿⣿⣿⣿⣿⣿⣿⣿⣿⣿⣿⣿⣿⣿⡿⢕⢕⢕⢕⢕⢸⢿⣿⣿⣿⣿⣿⣿⠀⠀⠀⠀⠀⠀⠀⠀⠀⠀⠀⠀</a:t>
            </a:r>
            <a:br/>
            <a:r>
              <a:t>⠀⠀⠀⠀⠀⠀⠀⠀⠀⠀⠀⣿⢕⢕⢜⣿⣿⣿⢿⢿⣿⣿⡿⣯⣽⣯⣿⣿⣿⣿⣿⡇⢕⢕⢕⢕⣿⣿⣿⣿⣿⣿⣿⣿⣿⣿⣿⣿⣿⣿⣿⣿⣿⣿⣿⢇⢕⢕⢕⢕⢕⣹⣿⣿⣿⣿⣿⣿⣿⠀⠀⠀⠀⠀⠀⠀⠀⠀⠀⠀⠀</a:t>
            </a:r>
            <a:br/>
            <a:r>
              <a:t>⠀⠀⠀⠀⠀⠀⠀⠀⠀⠀⠀⢟⢕⢕⢕⣿⣿⣿⢟⣟⣿⣿⣼⣻⣿⣿⣿⣿⣿⣿⣿⢕⢕⢕⢕⢸⣿⣿⣿⣿⣿⣿⣿⣿⣿⣿⣿⣿⣿⣿⣿⣿⣿⣿⢏⣷⣕⢵⢱⢕⢕⣽⣿⣿⣿⣿⣿⣿⣿⠀⠀⠀⠀⠀⠀⠀⠀⠀⠀⠀⠀</a:t>
            </a:r>
            <a:br/>
            <a:r>
              <a:t>⠀⠀⠀⠀⠀⠀⠀⠀⠀⠀⠀⢕⢕⢕⢕⢻⣿⣿⣿⣿⣿⣿⣿⣿⣿⣿⣿⣿⣿⣿⣿⠀⢕⢕⢕⣼⣿⣿⣿⣿⣿⣿⣿⣿⣿⣿⣿⣿⣿⣿⣿⣏⡙⣁⣜⣿⣿⣿⣿⣽⡵⣿⣿⣿⣿⣿⣿⣿⣿⠀⠀⠀⠀⠀⠀⠀⠀⠀⠀⠀⠀</a:t>
            </a:r>
            <a:br/>
            <a:r>
              <a:t>⠀⠀⠀⠀⠀⠀⠀⠀⠀⠀⠀⢕⢕⢕⣼⣿⣿⣿⣿⣿⣿⣿⣿⣿⣿⣿⣿⣿⣿⣿⡟⠀⢕⢕⢕⢸⣿⣿⣿⣿⣿⣿⣿⣿⣿⣿⣿⣿⣿⣿⣿⣿⣿⣿⣷⣿⣿⣿⣿⣿⣿⣿⣿⣿⣿⣿⣿⣿⣿⠀⠀⠀⠀⠀⠀⠀⠀⠀⠀⠀⠀</a:t>
            </a:r>
            <a:br/>
            <a:r>
              <a:t>⠀⠀⠀⠀⠀⠀⠀⠀⠀⠀⠀⢕⢱⣾⣿⣿⣿⣿⣿⣿⣿⣿⣿⣿⣿⣿⣿⣿⣿⣿⠃⠄⢕⢕⢑⢸⣿⣿⣿⣿⣿⣿⣿⣿⣿⣿⣿⣿⣿⣿⣿⣿⣿⣧⣿⣿⣿⣿⣿⣿⣿⣿⣿⣿⣿⣿⣿⣿⣿⠀⠀⠀⠀⠀⠀⠀⠀⠀⠀⠀⠀</a:t>
            </a:r>
            <a:br/>
            <a:r>
              <a:t>⠀⠀⠀⠀⠀⠀⠀⠀⠀⠀⠀⢕⢕⢻⣿⣿⣿⣿⣿⣿⣿⣿⣿⣿⣿⣿⣿⣿⣿⣿⠀⠀⢕⠑⢕⢕⢿⣿⣿⣿⣿⣿⣿⣿⣿⣿⣿⣿⣿⣿⣿⣿⣿⣿⣿⣿⣿⣿⣿⣿⣿⣿⣿⣿⣿⣿⣿⣿⣿⠀⠀⠀⠀⠀⠀⠀⠀⠀⠀⠀⠀</a:t>
            </a:r>
            <a:br/>
            <a:r>
              <a:t>⠀⠀⠀⠀⠀⠀⠀⠀⠀⠀⠀⢕⢕⢕⢸⢿⣿⣿⣿⣿⣿⣿⣿⣿⣿⣿⣿⣿⣿⣿⠐⠀⢑⠕⠑⠑⢸⣿⣿⣿⣿⣿⣿⣿⣿⣿⣿⣿⣿⣿⣿⣿⣿⣿⣿⣿⣿⣿⣿⣿⣿⣿⣿⣿⣿⣿⣿⣿⣿⠀⠀⠀⠀⠀⠀⠀⠀⠀⠀⠀⠀</a:t>
            </a:r>
            <a:br/>
            <a:r>
              <a:t>⠀⠀⠀⠀⠀⠀⠀⠀⠀⠀⠀⢕⢕⢕⢱⣿⣿⣿⣿⣿⣿⣿⣿⣿⣿⣿⣿⣿⣿⣿⡇⠀⠅⠑⠑⢅⣾⣿⣿⣿⣿⣿⣿⣿⣿⣿⣿⣿⣿⣿⣿⣿⣿⣿⣿⣿⣿⣿⣿⢿⣿⣿⣿⣿⣿⣿⣿⣿⣿⠀⠀⠀⠀⠀⠀⠀⠀⠀⠀⠀⠀</a:t>
            </a:r>
            <a:br/>
            <a:r>
              <a:t>⠀⠀⠀⠀⠀⠀⠀⠀⠀⠀⠀⢕⢕⢄⣸⣿⣿⣿⣿⣿⣿⣿⣿⣿⣿⣿⣿⣿⣿⣿⣿⠀⠀⠀⠀⢸⣿⣿⣿⣿⣿⣿⣿⣿⣿⣿⣿⣿⣿⣿⣿⣿⣿⣿⣿⣿⣿⣿⣷⣿⣿⣿⣿⣿⣿⡿⢿⢿⢿⠀⠀⠀⠀⠀⠀⠀⠀⠀⠀⠀⠀</a:t>
            </a:r>
            <a:br/>
            <a:r>
              <a:t>⠀⠀⠀⠀⠀⠀⠀⠀⠀⠀⠀⢕⢕⢕⢼⣿⣿⣿⣿⣿⣿⣿⣿⣿⣿⣿⣿⣿⣿⣿⣿⠔⢕⢕⢔⣼⣿⣿⣿⣿⣿⣿⣿⣿⣿⣿⣿⣿⣿⣿⡿⡿⢿⢿⢿⢿⢿⢿⢿⢟⢝⣝⣽⣵⣵⣵⣷⣷⣷⠀⠀⠀⠀⠀⠀⠀⠀⠀⠀⠀⠀</a:t>
            </a:r>
            <a:br/>
            <a:r>
              <a:t>⠀⠀⠀⠀⠀⠀⠀⠀⠀⠀⠀⠑⠁⠑⠘⠛⠛⠛⠛⠛⠛⠛⠛⠛⠛⠛⠛⠛⠛⠛⠛⠀⠁⠑⠑⠛⠛⠛⠛⠛⠛⠛⠛⠛⠛⠛⠛⠛⠛⠛⠃⠑⠑⠑⠑⠑⠑⠑⠑⠑⠑⠑⠙⠙⠙⠙⠙⠙⠋⠀⠀⠀⠀⠀⠀⠀⠀⠀⠀⠀⠀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⠀⠀⠀⠀⠀⠀⠀⠀⠀⠀⠀⢕⢕⢕⢕⢕⢕⢕⢕⢕⢕⢕⢕⢕⢕⠕⢕⢕⢕⢕⢕⢕⢕⢕⢕⢕⢕⢕⢕⢕⢕⢕⢕⢕⢕⢕⢝⢕⢕⢕⢕⢕⢕⢕⢕⢕⢕⢸⣝⡽⢟⣗⣞⣻⢿⣿⣿⣿⣿⠀⠀⠀⠀⠀⠀⠀⠀⠀⠀⠀⠀</a:t>
            </a:r>
            <a:br/>
            <a:r>
              <a:t>⠀⠀⠀⠀⠀⠀⠀⠀⠀⠀⠀⠕⠕⢕⢕⢕⢕⢕⢕⢕⢕⢕⢕⢕⢕⢕⢕⢕⢕⢕⢕⢕⢕⢕⢕⢕⢕⢕⢕⢕⢕⢕⢕⢕⢕⢕⢕⢕⢕⠕⠕⠕⠑⠑⠕⠕⢕⢕⢕⢕⢱⣿⢿⣿⣿⣿⣿⣿⣿⠀⠀⠀⠀⠀⠀⠀⠀⠀⠀⠀⠀</a:t>
            </a:r>
            <a:br/>
            <a:r>
              <a:t>⠀⠀⠀⠀⠀⠀⠀⠀⠀⠀⠀⠄⢕⢕⢕⢕⢕⢕⢕⢕⢕⢕⢕⢕⢱⢷⢕⢕⣕⢱⣕⢕⢕⢕⢕⢕⢕⢕⢕⢕⢕⢕⢕⢕⢕⢕⠱⢅⣀⢀⠀⠀⠀⠀⠀⠀⠀⠘⠕⢕⢕⢕⣽⣹⣽⣯⣿⣿⣿⠀⠀⠀⠀⠀⠀⠀⠀⠀⠀⠀⠀</a:t>
            </a:r>
            <a:br/>
            <a:r>
              <a:t>⠀⠀⠀⠀⠀⠀⠀⠀⠀⠀⠀⡔⢕⢕⢕⢕⢕⢕⢕⢕⢕⢕⢕⢕⢕⢕⢕⢕⢕⢕⣵⢵⠗⢷⣧⡧⢝⢕⢕⢕⢕⢕⢕⢕⠕⠁⠀⠀⠈⠛⢷⣦⣄⠀⠄⠀⠀⠀⠀⠁⢕⢇⣜⣿⣿⣿⣿⣿⣿⠀⠀⠀⠀⠀⠀⠀⠀⠀⠀⠀⠀</a:t>
            </a:r>
            <a:br/>
            <a:r>
              <a:t>⠀⠀⠀⠀⠀⠀⠀⠀⠀⠀⠀⣷⡕⢕⢕⢕⢕⢕⢕⢕⢕⢕⢕⢕⢕⢕⢕⢕⢕⣡⣕⣕⣔⣔⣞⣑⢑⢅⢅⢱⡕⢕⢕⠁⠀⠀⠀⠀⠀⠀⠁⢹⣿⣷⡔⠀⠀⠀⠀⠀⠀⢕⢾⡿⣿⣿⣿⣿⣿⠀⠀⠀⠀⠀⠀⠀⠀⠀⠀⠀⠀</a:t>
            </a:r>
            <a:br/>
            <a:r>
              <a:t>⠀⠀⠀⠀⠀⠀⠀⠀⠀⠀⠀⣿⣷⡕⢕⢕⢕⢕⢕⢕⢕⢕⢕⢕⢕⢕⢕⢕⢜⢿⣿⣿⣿⣿⣿⣿⣿⡵⢅⢕⢕⢕⢕⠀⠀⠀⠀⠀⠀⠀⠀⠀⠹⣿⣿⣧⢄⢀⠀⢀⢀⢄⢱⢗⣽⣽⣿⣿⣿⠀⠀⠀⠀⠀⠀⠀⠀⠀⠀⠀⠀</a:t>
            </a:r>
            <a:br/>
            <a:r>
              <a:t>⠀⠀⠀⠀⠀⠀⠀⠀⠀⠀⠀⣿⣿⣇⢕⢕⢕⢕⢕⢗⢕⢕⢕⢕⢕⢕⢕⢕⢕⣸⣿⣿⣿⣿⣿⣿⣿⣿⡕⢕⡕⢕⢕⠀⠀⠀⠀⠀⠀⠀⠀⠀⢀⢹⣿⣿⣇⢅⠐⢀⢀⢁⢑⢕⢽⣯⣿⣿⣿⠀⠀⠀⠀⠀⠀⠀⠀⠀⠀⠀⠀</a:t>
            </a:r>
            <a:br/>
            <a:r>
              <a:t>⠀⠀⠀⠀⠀⠀⠀⠀⠀⠀⠀⣿⣿⣿⢔⢕⢕⢕⢕⢕⢇⢕⢕⢕⢕⢕⢕⢕⡱⣼⣿⣿⣿⣿⣿⣿⣿⣿⣿⣿⡇⢕⢕⢔⢔⢕⢕⢕⢕⢕⢅⢅⢕⣾⣿⣿⣿⡕⢑⢐⢕⢕⢄⢱⣽⣿⣿⣿⣿⠀⠀⠀⠀⠀⠀⠀⠀⠀⠀⠀⠀</a:t>
            </a:r>
            <a:br/>
            <a:r>
              <a:t>⠀⠀⠀⠀⠀⠀⠀⠀⠀⠀⠀⣿⣿⣿⢕⢕⢕⢕⢕⢕⢕⢕⢕⢕⢕⢕⢕⢕⢕⣻⣿⣯⣿⣿⣿⣿⣿⣿⣿⣿⣇⢣⣱⣵⣵⣷⣵⣇⣷⣟⣿⣿⣿⣿⣿⣿⣿⡇⢕⢕⢕⢕⢕⢜⢽⣿⣿⣿⣿⠀⠀⠀⠀⠀⠀⠀⠀⠀⠀⠀⠀</a:t>
            </a:r>
            <a:br/>
            <a:r>
              <a:t>⠀⠀⠀⠀⠀⠀⠀⠀⠀⠀⠀⣿⣿⣿⢕⢕⢕⢕⢕⢕⢕⢕⢕⢇⢕⢕⢕⢕⢕⢜⣿⣿⣿⣿⣿⣿⣿⣿⡿⢿⣿⣷⣿⣿⣿⣿⣿⣿⣿⣿⣿⣿⣿⣿⣿⣿⣿⡇⢕⢕⢕⢕⢕⢸⢯⡿⢿⢿⣿⠀⠀⠀⠀⠀⠀⠀⠀⠀⠀⠀⠀</a:t>
            </a:r>
            <a:br/>
            <a:r>
              <a:t>⠀⠀⠀⠀⠀⠀⠀⠀⠀⠀⠀⣿⣿⣿⢕⣿⣷⡕⢕⢕⢕⢵⢕⢕⢕⢕⢕⢕⢱⢱⣿⣿⣿⣿⣿⣿⡿⠟⢱⣿⣿⣿⣿⣿⣿⣿⣿⣿⣿⣿⣿⣿⣿⣿⣿⣿⣿⡇⢕⢕⢕⢕⢕⢸⣽⢿⢿⢿⣿⠀⠀⠀⠀⠀⠀⠀⠀⠀⠀⠀⠀</a:t>
            </a:r>
            <a:br/>
            <a:r>
              <a:t>⠀⠀⠀⠀⠀⠀⠀⠀⠀⠀⠀⣿⣿⣿⢕⣻⣿⢱⣧⢇⢕⣵⡱⢱⢕⢗⢱⣗⣷⣿⣿⡏⢝⠑⠑⠁⠀⢠⣿⣿⣿⣿⣿⣿⣿⣿⣿⣿⣿⣿⣿⣿⣿⣿⣿⣿⣿⡧⢕⢕⢕⢕⢕⢸⢿⣿⣿⣿⣿⠀⠀⠀⠀⠀⠀⠀⠀⠀⠀⠀⠀</a:t>
            </a:r>
            <a:br/>
            <a:r>
              <a:t>⠀⠀⠀⠀⠀⠀⠀⠀⠀⠀⠀⣿⣿⣿⢕⣿⣿⣿⢿⢽⢿⣿⢜⢱⢵⣽⣾⣿⣿⣿⣿⢕⢕⢕⢐⢰⣷⣿⣿⣿⣿⣿⣿⣿⣿⣿⣿⣿⣿⣿⣿⣿⣿⣿⣿⣿⣿⢇⢕⢕⢕⢕⢕⢼⣿⣿⣿⣿⣿⠀⠀⠀⠀⠀⠀⠀⠀⠀⠀⠀⠀</a:t>
            </a:r>
            <a:br/>
            <a:r>
              <a:t>⠀⠀⠀⠀⠀⠀⠀⠀⠀⠀⠀⣿⣿⢟⢱⣿⣿⣟⣟⢿⡿⢕⢕⣾⣿⣿⣿⣿⣿⣿⡇⠕⢕⢕⢕⣾⣿⣿⣿⣿⣿⣿⣿⣿⣿⣿⣿⣿⣿⣿⣿⣿⢇⣹⣿⣿⣿⢕⢕⡵⢕⢕⢕⣿⣿⣿⣿⣿⣿⠀⠀⠀⠀⠀⠀⠀⠀⠀⠀⠀⠀</a:t>
            </a:r>
            <a:br/>
            <a:r>
              <a:t>⠀⠀⠀⠀⠀⠀⠀⠀⠀⠀⠀⣿⣿⢕⢕⣻⣿⣿⣿⣿⣏⣜⣽⣿⣿⣿⣿⣿⣿⣿⡇⢀⢕⢕⢸⣿⣿⣿⣿⣿⣿⣿⣿⣿⣿⣿⣿⣿⣿⣿⣵⣤⣴⣿⣿⣿⣿⣿⣿⡽⣽⣽⢕⣿⣿⣿⣿⣿⣿⠀⠀⠀⠀⠀⠀⠀⠀⠀⠀⠀⠀</a:t>
            </a:r>
            <a:br/>
            <a:r>
              <a:t>⠀⠀⠀⠀⠀⠀⠀⠀⠀⠀⠀⣿⣿⣾⣿⣿⣿⣿⣿⣿⣿⣿⣿⣿⣿⣿⣿⣿⣿⣿⡇⢄⢕⢕⢸⣿⣿⣿⣿⣿⣿⣿⣿⣿⣿⣿⣿⣿⣿⣿⣿⣿⢿⣿⣿⣿⣿⣿⣿⣽⣿⣿⣿⣿⣿⣿⣿⣿⣿⠀⠀⠀⠀⠀⠀⠀⠀⠀⠀⠀⠀</a:t>
            </a:r>
            <a:br/>
            <a:r>
              <a:t>⠀⠀⠀⠀⠀⠀⠀⠀⠀⠀⠀⣿⣿⣿⣿⣿⣿⣿⣿⣿⣿⣿⣿⣿⣿⣿⣿⣿⣿⣿⠑⢕⢕⢕⢸⣿⣿⣿⣿⣿⣿⣿⣿⣿⣿⣿⣿⣿⣿⣿⣿⣿⣿⣿⣿⣿⣿⣿⣿⣿⣿⣿⣿⣿⣿⣿⣿⣿⣿⠀⠀⠀⠀⠀⠀⠀⠀⠀⠀⠀⠀</a:t>
            </a:r>
            <a:br/>
            <a:r>
              <a:t>⠀⠀⠀⠀⠀⠀⠀⠀⠀⠀⠀⣿⣟⢝⢿⣿⣿⣿⣿⣿⣿⣿⣿⣿⣿⣿⣿⣿⣿⣿⠀⢕⢕⠑⢕⣿⣿⣿⣿⣿⣿⣿⣿⣿⣿⣿⣿⣿⣿⣿⣿⣿⣿⣿⣿⣿⣿⣿⣿⣿⣿⣿⣿⣿⣿⣿⣿⣿⣿⠀⠀⠀⠀⠀⠀⠀⠀⠀⠀⠀⠀</a:t>
            </a:r>
            <a:br/>
            <a:r>
              <a:t>⠀⠀⠀⠀⠀⠀⠀⠀⠀⠀⠀⣿⡧⢕⢕⢝⢿⣿⣿⣿⣿⣿⣿⣿⣿⣿⣿⣿⣿⣿⢀⢕⢔⢕⢕⢸⣿⣿⣿⣿⣿⣿⣿⣿⣿⣿⣿⣿⣿⣿⣿⣿⣿⣿⣿⣿⣿⣿⣿⣿⣿⣿⣿⣿⣿⣿⣿⣿⣿⠀⠀⠀⠀⠀⠀⠀⠀⠀⠀⠀⠀</a:t>
            </a:r>
            <a:br/>
            <a:r>
              <a:t>⠀⠀⠀⠀⠀⠀⠀⠀⠀⠀⠀⣿⡟⢕⠕⢁⢕⢜⣝⣿⣿⣿⣿⣿⣿⣿⣿⣿⣿⣿⡇⠀⠑⠕⠑⣸⣿⣿⣿⣿⣿⣿⣿⣿⣿⣿⣿⣿⣿⣿⣿⣿⣿⣿⣿⣿⣿⡿⢟⢟⢏⣻⣿⣿⣿⣿⣿⣿⣿⠀⠀⠀⠀⠀⠀⠀⠀⠀⠀⠀⠀</a:t>
            </a:r>
            <a:br/>
            <a:r>
              <a:t>⠀⠀⠀⠀⠀⠀⠀⠀⠀⠀⠀⣿⡧⢕⢕⢅⢕⢧⢕⢗⣾⢿⢟⣻⣿⣿⣿⣿⣿⣿⣷⠀⠀⠀⢕⣿⣿⣿⣿⣿⣿⣿⣿⣿⣿⣿⣿⣿⣿⣿⣿⣿⣿⣿⣿⣿⣿⣷⣷⣷⣾⣷⣿⣿⣿⣿⣿⡿⢿⠀⠀⠀⠀⠀⠀⠀⠀⠀⠀⠀⠀</a:t>
            </a:r>
            <a:br/>
            <a:r>
              <a:t>⠀⠀⠀⠀⠀⠀⠀⠀⠀⠀⠀⣿⡇⢕⢕⠕⢱⢷⢷⣎⡝⣯⡹⣿⣿⣿⣿⣿⣿⣿⣿⢔⢀⠀⢕⣿⣿⣿⣿⣿⣿⣿⣿⣿⣿⣿⣿⣿⣿⣿⣿⡿⢿⢿⢿⢿⢿⡿⣿⢿⢿⢟⡟⣝⣝⣝⣽⣵⣵⠀⠀⠀⠀⠀⠀⠀⠀⠀⠀⠀⠀</a:t>
            </a:r>
            <a:br/>
            <a:r>
              <a:t>⠀⠀⠀⠀⠀⠀⠀⠀⠀⠀⠀⠛⠃⠑⠑⠑⠘⠛⠋⠘⠑⠑⠓⠛⠛⠛⠛⠛⠛⠛⠛⠑⠑⠑⠘⠛⠛⠛⠛⠛⠛⠛⠛⠛⠛⠛⠛⠛⠛⠋⠑⠑⠁⠁⠑⠑⠑⠑⠑⠑⠑⠑⠑⠙⠙⠙⠙⠙⠙⠀⠀⠀⠀⠀⠀⠀⠀⠀⠀⠀⠀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⠀⠀⠀⠀⠀⠀⠀⠀⠀⠀⠀⠀⢕⢕⢕⢕⢕⢕⢕⢕⢕⢕⢕⢕⢕⢕⢕⢕⢕⢕⢕⢕⢕⢕⢕⢕⢕⢕⢕⢕⢕⢕⢕⢕⢕⢕⢕⢕⢕⢕⢕⢕⢕⢕⢕⢕⢕⢕⢸⢟⣿⢞⡗⢟⡟⢿⣿⡽⣿⠀⠀⠀⠀⠀⠀⠀⠀⠀⠀⠀⠀</a:t>
            </a:r>
            <a:br/>
            <a:r>
              <a:t>⠀⠀⠀⠀⠀⠀⠀⠀⠀⠀⠀⠀⠕⢕⢕⢕⢕⢕⢕⢕⢕⢕⢕⢕⢕⢕⢕⢕⢕⢕⢕⢕⢕⢕⢕⢕⢕⢕⢕⢕⢕⢕⢕⢕⢕⢕⢕⢕⢕⢕⠕⠕⠕⠕⠑⠕⢕⢕⢕⡕⢱⣕⣽⣿⡿⢿⣽⣿⣿⠀⠀⠀⠀⠀⠀⠀⠀⠀⠀⠀⠀</a:t>
            </a:r>
            <a:br/>
            <a:r>
              <a:t>⠀⠀⠀⠀⠀⠀⠀⠀⠀⠀⠀⢕⢅⠄⢕⢕⢕⢕⢕⢕⢕⢕⢕⢕⢑⢱⢧⢕⢕⢕⢕⣕⢕⢕⢕⢕⢕⢕⢕⢕⢕⢕⢕⢕⢕⢕⢕⠕⣁⣐⠀⠀⠀⠀⠀⠀⠀⠁⠘⠕⢕⢕⢗⢏⣯⢽⣽⣿⣿⠀⠀⠀⠀⠀⠀⠀⠀⠀⠀⠀⠀</a:t>
            </a:r>
            <a:br/>
            <a:r>
              <a:t>⠀⠀⠀⠀⠀⠀⠀⠀⠀⠀⠀⣧⡕⢔⢕⢕⢕⢕⢕⢕⢕⢕⢕⢕⢕⢕⢕⢕⢕⢕⢕⢕⢕⢕⢕⢕⢕⢕⢕⢕⢕⢕⢕⢕⢕⠅⠀⠀⠀⠉⠟⢷⣦⣀⠀⠄⠀⠀⠀⠀⠁⢕⢗⢫⢯⣿⡿⣿⣿⠀⠀⠀⠀⠀⠀⠀⠀⠀⠀⠀⠀</a:t>
            </a:r>
            <a:br/>
            <a:r>
              <a:t>⠀⠀⠀⠀⠀⠀⠀⠀⠀⠀⠀⣿⣷⡕⢕⢕⢕⢕⢕⢕⢕⢕⢕⢕⢕⢕⢕⢕⢕⢳⢟⢋⠙⢟⡿⡱⢕⠕⢕⡕⢕⢕⢕⢕⠑⠀⠀⠀⠀⠀⠀⠁⢻⣿⣷⡔⠀⠀⠀⠀⠀⠀⠕⢺⡾⡯⣿⣿⣿⠀⠀⠀⠀⠀⠀⠀⠀⠀⠀⠀⠀</a:t>
            </a:r>
            <a:br/>
            <a:r>
              <a:t>⠀⠀⠀⠀⠀⠀⠀⠀⠀⠀⠀⢿⣿⣷⡕⢕⢕⢕⢕⢕⢕⢕⢕⢕⢕⢕⡕⢕⢕⣾⣷⣵⣾⣧⣵⣴⡔⢕⢔⢻⢕⢕⢕⢕⠀⠀⠀⠀⠀⠀⠀⠀⠀⠹⣿⣿⣧⢄⠀⢀⢀⢄⠄⢕⢳⣯⣽⣽⣿⠀⠀⠀⠀⠀⠀⠀⠀⠀⠀⠀⠀</a:t>
            </a:r>
            <a:br/>
            <a:r>
              <a:t>⠀⠀⠀⠀⠀⠀⠀⠀⠀⠀⠀⢸⣿⣿⣇⢕⢕⢕⢕⢕⢇⢕⢕⢕⢕⢕⢕⢕⢕⣿⣿⣿⣿⣿⣿⣿⣿⡕⢕⢕⢕⢕⢕⢄⠀⢀⠀⠀⢀⠀⠄⠀⠀⢀⢹⣿⣿⣇⢅⠄⠀⢀⢅⢕⢕⢿⣿⣿⣿⠀⠀⠀⠀⠀⠀⠀⠀⠀⠀⠀⠀</a:t>
            </a:r>
            <a:br/>
            <a:r>
              <a:t>⠀⠀⠀⠀⠀⠀⠀⠀⠀⠀⠀⣷⣿⣿⣿⢕⢕⢕⢕⢕⢕⢕⢕⢕⢕⢕⢕⢕⢱⣿⣿⣿⣿⣿⣿⣿⣿⣧⣵⣵⢕⢕⢕⢔⢔⢕⢄⢄⢕⢕⢅⣥⣴⣔⣕⣿⣿⣿⡕⢅⢕⢕⢕⢄⢱⣿⣿⣿⣿⠀⠀⠀⠀⠀⠀⠀⠀⠀⠀⠀⠀</a:t>
            </a:r>
            <a:br/>
            <a:r>
              <a:t>⠀⠀⠀⠀⠀⠀⠀⠀⠀⠀⠀⣿⣿⣿⣿⢕⢕⢕⢕⢕⢕⢕⢕⢕⢕⢕⢕⢕⢜⣿⡿⣿⣿⣿⣿⣿⣿⣿⣿⡟⢱⢕⢕⢕⣵⣵⣵⣵⣷⣷⣷⣿⣿⣿⣿⣿⣿⣿⡇⢕⢕⢕⢕⢕⢜⣽⣿⣿⣿⠀⠀⠀⠀⠀⠀⠀⠀⠀⠀⠀⠀</a:t>
            </a:r>
            <a:br/>
            <a:r>
              <a:t>⠀⠀⠀⠀⠀⠀⠀⠀⠀⠀⠀⣿⣿⣿⣿⢇⢕⢕⢕⢕⢕⢕⢕⢕⢕⢕⢕⢕⢕⣿⡿⣿⣿⣿⣿⣿⣿⣿⣿⣷⣕⢱⢜⣾⣿⣿⣿⣿⣿⣿⣿⣿⣿⣿⣿⣿⣿⣿⡇⢕⢕⢕⢕⢕⢸⢿⢿⣿⣿⠀⠀⠀⠀⠀⠀⠀⠀⠀⠀⠀⠀</a:t>
            </a:r>
            <a:br/>
            <a:r>
              <a:t>⠀⠀⠀⠀⠀⠀⠀⠀⠀⠀⠀⣿⣿⣿⣿⢳⣿⡕⢕⢕⢕⢕⢕⢕⢕⢕⢕⢕⢕⢸⣿⣿⣿⣿⣿⣿⣿⡿⢕⣿⣾⣕⢸⣿⣿⣿⣿⣿⣿⣿⣿⣿⣿⣿⣿⣿⣿⣿⡇⢕⢕⢕⢕⢕⢸⣿⡽⢯⣿⠀⠀⠀⠀⠀⠀⠀⠀⠀⠀⠀⠀</a:t>
            </a:r>
            <a:br/>
            <a:r>
              <a:t>⠀⠀⠀⠀⠀⠀⠀⠀⠀⠀⠀⣿⣿⣿⣿⢺⣿⣟⡕⢕⢕⡕⢕⢕⢕⢕⢕⢕⣱⣾⣿⡿⢟⢟⠟⠟⠉⢱⣿⣿⣿⣿⣿⣿⣿⣿⣿⣿⣿⣿⣿⣿⣿⣿⣿⣿⣿⣿⡇⢕⢕⢕⢕⢕⢸⣿⣿⣿⣿⠀⠀⠀⠀⠀⠀⠀⠀⠀⠀⠀⠀</a:t>
            </a:r>
            <a:br/>
            <a:r>
              <a:t>⠀⠀⠀⠀⠀⠀⠀⠀⠀⠀⠀⣿⣿⣿⣿⣿⣿⣾⣿⣜⣽⡿⢕⢕⢕⢸⣼⣾⣿⣿⣿⢕⢔⢄⢄⢀⣠⣾⣿⣿⣿⣿⣿⣿⣿⣿⣿⣿⣿⣿⣿⣿⣿⣿⣿⣿⣿⣿⢇⢕⢕⢕⢕⢕⢸⣿⣿⣿⣿⠀⠀⠀⠀⠀⠀⠀⠀⠀⠀⠀⠀</a:t>
            </a:r>
            <a:br/>
            <a:r>
              <a:t>⠀⠀⠀⠀⠀⠀⠀⠀⠀⠀⠀⣿⣿⣿⢻⣿⣿⡟⢷⢷⣾⢇⢱⣵⣾⣿⣿⣿⣿⣿⡏⢕⢕⢕⢕⣿⣿⣿⣿⣿⣿⣿⣿⣿⣿⣿⣿⣿⣿⣿⣿⡏⣻⣿⣿⣿⣿⣿⢱⢵⢕⢕⢕⢕⣾⣿⣿⣿⣿⠀⠀⠀⠀⠀⠀⠀⠀⠀⠀⠀⠀</a:t>
            </a:r>
            <a:br/>
            <a:r>
              <a:t>⠀⠀⠀⠀⠀⠀⠀⠀⠀⠀⠀⣿⣿⣿⣕⣿⣿⣿⣿⣿⣇⣕⣽⣿⣿⣿⣿⣿⣿⣿⡷⠁⢕⢕⢸⣿⣿⣿⣿⣿⣿⣿⣿⣿⣿⣿⣿⣿⣿⣝⣉⣡⣿⣿⣿⣿⣿⣿⣽⢿⣯⣽⢕⣗⣺⣿⣿⣿⣿⠀⠀⠀⠀⠀⠀⠀⠀⠀⠀⠀⠀</a:t>
            </a:r>
            <a:br/>
            <a:r>
              <a:t>⠀⠀⠀⠀⠀⠀⠀⠀⠀⠀⠀⣿⣿⣿⣿⣿⣿⣿⣿⣿⣿⣿⣿⣿⣿⣿⣿⣿⣿⣿⡇⢅⢕⢕⣸⣿⣿⣿⣿⣿⣿⣿⣿⣿⣿⣿⣿⣿⣿⣿⣿⣿⣿⣿⣿⣿⣿⣿⣿⢿⣿⣿⣿⣿⣿⣿⣿⣿⣿⠀⠀⠀⠀⠀⠀⠀⠀⠀⠀⠀⠀</a:t>
            </a:r>
            <a:br/>
            <a:r>
              <a:t>⠀⠀⠀⠀⠀⠀⠀⠀⠀⠀⠀⣿⣿⣿⣿⣿⣾⣿⣿⣿⣿⣿⣿⣿⣿⣿⣿⣿⣿⣿⠃⢔⢕⠕⢸⣿⣿⣿⣿⣿⣿⣿⣿⣿⣿⣿⣿⣿⣿⣿⣿⣿⣿⣿⣿⣿⣿⣿⣿⣿⣿⣿⣿⣿⣿⣿⣿⣿⣿⠀⠀⠀⠀⠀⠀⠀⠀⠀⠀⠀⠀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⠀⠀⠀⠀⠀⠀⠀⠀⠀⠀⠀⣿⣿⣿⣿⣿⣿⣿⣿⣿⣿⣿⣿⣿⣿⣿⣿⣿⣿⡏⠀⢕⢑⢔⢸⣿⣿⣿⣿⣿⣿⣿⣿⣿⣿⣿⣿⣿⣿⣿⣿⣿⣿⣿⣿⣿⣿⣿⣿⣿⣿⣿⣿⣿⣿⣿⣿⣿⣿⠀⠀⠀⠀⠀⠀⠀⠀⠀⠀⠀⠀</a:t>
            </a:r>
            <a:br/>
            <a:r>
              <a:t>⠀⠀⠀⠀⠀⠀⠀⠀⠀⠀⠀⣿⣿⣯⢕⢝⢻⣿⣿⣿⣿⣿⣿⣿⣿⣿⣿⣿⣿⡇⠀⠑⠅⢕⢕⢻⣿⣿⣿⣿⣿⣿⣿⣿⣿⣿⣿⣿⣿⣿⣿⣿⣿⣿⣿⣿⣿⣿⣿⣿⣿⣿⣿⣿⣿⣿⣿⣿⣿⠀⠀⠀⠀⠀⠀⠀⠀⠀⠀⠀⠀</a:t>
            </a:r>
            <a:br/>
            <a:r>
              <a:t>⠀⠀⠀⠀⠀⠀⠀⠀⠀⠀⠀⣿⣿⡟⢕⢕⢕⢜⢝⢻⣿⣿⣿⣿⣿⣿⣿⣿⣿⣿⠀⢑⠅⠕⠐⢸⣿⣿⣿⣿⣿⣿⣿⣿⣿⣿⣿⣿⣿⣿⣿⣿⣿⣿⣿⣿⣿⡿⢟⢟⢟⢟⢿⣿⣿⣿⣿⣿⣿⠀⠀⠀⠀⠀⠀⠀⠀⠀⠀⠀⠀</a:t>
            </a:r>
            <a:br/>
            <a:r>
              <a:t>⠀⠀⠀⠀⠀⠀⠀⠀⠀⠀⠀⣿⣿⡗⢕⢕⢔⢕⢕⢕⢕⢝⢯⣿⣿⣿⣿⣿⣿⣿⡇⠀⠀⠀⢄⣿⣿⣿⣿⣿⣿⣿⣿⣿⣿⣿⣿⣿⣿⣿⣿⣿⣿⣿⣿⣿⣿⣷⣷⣷⣷⣷⣷⣿⣿⣿⣿⣿⡿⠀⠀⠀⠀⠀⠀⠀⠀⠀⠀⠀⠀</a:t>
            </a:r>
            <a:br/>
            <a:r>
              <a:t>⠀⠀⠀⠀⠀⠀⠀⠀⠀⠀⠀⣿⣿⡇⢕⢕⢕⢕⢕⢗⢕⢜⣝⣿⣿⣿⣿⣿⣿⣿⣷⠀⠀⠀⢔⣿⣿⣿⣿⣿⣿⣿⣿⣿⣿⣿⣿⣿⣿⣿⣿⣿⢿⢿⢿⢿⢿⣿⣿⣿⣿⢿⢟⢟⢟⣏⣝⣝⣕⠀⠀⠀⠀⠀⠀⠀⠀⠀⠀⠀⠀</a:t>
            </a:r>
            <a:br/>
            <a:r>
              <a:t>⠀⠀⠀⠀⠀⠀⠀⠀⠀⠀⠀⠛⠛⠃⠑⠑⠑⠑⠋⠑⠘⠑⠑⠛⠛⠛⠛⠛⠛⠛⠛⠑⠐⠐⠑⠛⠛⠛⠛⠛⠛⠛⠛⠛⠛⠛⠛⠛⠃⠙⠙⠑⠑⠁⠁⠁⠑⠑⠑⠑⠑⠑⠑⠘⠙⠙⠛⠛⠛⠀⠀⠀⠀⠀⠀⠀⠀⠀⠀⠀⠀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⠀⠀⠀⠀⠀⠀⠀⠀⠀⠀⠀⠀⢕⢕⢕⢕⢕⢕⢕⢕⢕⢕⢕⢕⢕⢕⢕⢕⢕⢕⢕⢕⢕⢕⢕⢕⢕⢕⢕⢕⢕⢕⢕⢵⢵⢕⢕⢕⢏⢝⢕⢕⢕⢸⢕⢕⢇⢕⢕⢸⣝⡽⢟⡗⣻⣟⣿⣿⣿⠀⠀⠀⠀⠀⠀⠀⠀⠀⠀⠀⠀</a:t>
            </a:r>
            <a:br/>
            <a:r>
              <a:t>⠀⠀⠀⠀⠀⠀⠀⠀⠀⠀⠀⠀⠀⠕⢕⢕⢕⢕⢕⢕⢕⢕⢕⢕⢕⢕⢕⢕⢕⢕⢕⢕⢕⢕⢕⢕⢕⢕⢕⢕⢕⢕⢕⢕⡕⢕⢕⢕⢕⢕⢕⠕⠕⠕⠕⠕⠕⠕⢕⢕⢕⢱⣕⣿⣿⡿⢿⣿⣿⠀⠀⠀⠀⠀⠀⠀⠀⠀⠀⠀⠀</a:t>
            </a:r>
            <a:br/>
            <a:r>
              <a:t>⠀⠀⠀⠀⠀⠀⠀⠀⠀⠀⠀⡕⢕⢐⠕⢕⢕⢕⢕⢕⢕⢕⢕⢕⢕⢕⢱⡵⢕⢕⣕⢕⣕⢕⢕⢕⢕⢕⢕⢕⢕⢕⢕⢕⢕⢕⢕⢕⢕⣁⡁⠀⠀⠀⠀⠀⠀⠀⠀⠘⠕⢕⢕⢜⣜⡿⡯⣿⣿⠀⠀⠀⠀⠀⠀⠀⠀⠀⠀⠀⠀</a:t>
            </a:r>
            <a:br/>
            <a:r>
              <a:t>⠀⠀⠀⠀⠀⠀⠀⠀⠀⠀⠀⣿⣧⡔⢔⢕⢕⢕⢕⢕⢕⢕⢕⢕⢕⢕⢕⢕⢕⢕⢕⢕⢝⢕⢕⢕⢕⢕⢕⢕⢕⢕⢕⢱⢕⢕⠕⠁⠀⠀⠉⠛⢶⣦⣀⠀⠄⠀⠀⠀⠀⠁⢕⢗⢸⢿⣽⡿⣿⠀⠀⠀⠀⠀⠀⠀⠀⠀⠀⠀⠀</a:t>
            </a:r>
            <a:br/>
            <a:r>
              <a:t>⠀⠀⠀⠀⠀⠀⠀⠀⠀⠀⠀⢻⣿⣷⡕⢕⢕⢕⢕⢕⢇⢕⢕⢕⢵⢕⢕⢕⢕⣕⣱⢵⣵⣵⣜⢕⠇⢕⢕⢕⢕⢕⢕⢕⢕⠑⠀⠀⠀⠀⠀⠀⠁⠻⣿⣷⡄⠀⠀⠀⠀⠀⠀⠕⢼⣿⢯⣿⣿⠀⠀⠀⠀⠀⠀⠀⠀⠀⠀⠀⠀</a:t>
            </a:r>
            <a:br/>
            <a:r>
              <a:t>⠀⠀⠀⠀⠀⠀⠀⠀⠀⠀⠀⢕⢿⣿⣿⡕⢕⢕⢕⢕⢕⢕⢕⢕⢕⢕⢕⢕⢕⣗⢕⢄⡕⢞⢕⢃⢕⢅⢸⣇⢕⢕⢕⢕⢕⠀⠀⠀⠀⠀⠀⠀⠀⠀⠝⣿⣿⣧⢄⢀⢀⢀⢄⢀⢕⢇⣿⣿⣿⠀⠀⠀⠀⠀⠀⠀⠀⠀⠀⠀⠀</a:t>
            </a:r>
            <a:br/>
            <a:r>
              <a:t>⠀⠀⠀⠀⠀⠀⠀⠀⠀⠀⠀⢕⢜⣿⣿⣧⢕⢕⢕⢕⢕⢗⢕⢕⢕⢕⢕⢕⢜⣿⣿⣿⣿⣿⣿⣷⡕⢕⢕⢟⢕⢕⢕⢕⢔⠀⠀⠀⠀⠀⠀⠀⠀⠀⢀⢹⣿⣿⣧⢅⢀⢀⢀⢕⢑⢱⣿⣿⣿⠀⠀⠀⠀⠀⠀⠀⠀⠀⠀⠀⠀</a:t>
            </a:r>
            <a:br/>
            <a:r>
              <a:t>⠀⠀⠀⠀⠀⠀⠀⠀⠀⠀⠀⣾⣷⣿⣿⣿⢕⢕⢕⢕⢕⢕⢕⢕⢕⢕⢕⢕⢱⣿⣿⣿⣿⣿⣿⣿⣧⢕⢕⣱⢕⢕⢕⢕⢄⢄⢄⢅⢄⢄⢕⢄⢄⢕⢄⢕⣿⣿⣿⡇⢕⢕⢕⢕⢐⢱⣿⣿⣿⠀⠀⠀⠀⠀⠀⠀⠀⠀⠀⠀⠀</a:t>
            </a:r>
            <a:br/>
            <a:r>
              <a:t>⠀⠀⠀⠀⠀⠀⠀⠀⠀⠀⠀⣿⣿⣿⣿⣿⡕⢕⢕⢕⢕⢕⢕⢕⢕⢕⢕⢕⢸⣿⣿⣿⣿⣿⣿⣿⣿⡵⣷⡧⢕⢱⡕⢕⢕⣵⣵⣵⣵⣵⣷⣷⣷⣷⣷⣼⣿⣿⣿⡇⢕⢕⢕⢕⢅⢕⣽⣿⣿⠀⠀⠀⠀⠀⠀⠀⠀⠀⠀⠀⠀</a:t>
            </a:r>
            <a:br/>
            <a:r>
              <a:t>⠀⠀⠀⠀⠀⠀⠀⠀⠀⠀⠀⣿⣿⣿⣿⣿⡇⢕⢕⢕⢕⢕⢕⢕⢕⢕⢕⢕⢺⣿⣽⣿⣿⣿⣿⣿⣿⣿⣿⣟⢵⢕⢕⢸⣿⣿⣿⣿⣿⣿⣿⣿⣿⣿⣿⣿⣿⣿⣿⡇⢕⢕⢕⢕⢕⢜⢿⣿⢿⠀⠀⠀⠀⠀⠀⠀⠀⠀⠀⠀⠀</a:t>
            </a:r>
            <a:br/>
            <a:r>
              <a:t>⠀⠀⠀⠀⠀⠀⠀⠀⠀⠀⠀⣿⣿⣿⣿⣿⣷⣇⢕⢕⢕⢕⢕⢕⢕⢕⢕⢕⢝⣿⣿⣽⣿⣿⣿⣿⣿⣿⢻⣯⣇⢱⡕⢸⣿⣿⣿⣿⣿⣿⣿⣿⣿⣿⣿⣿⣿⣿⣿⡇⢕⢕⢕⢕⢕⢕⣽⣯⣿⠀⠀⠀⠀⠀⠀⠀⠀⠀⠀⠀⠀</a:t>
            </a:r>
            <a:br/>
            <a:r>
              <a:t>⠀⠀⠀⠀⠀⠀⠀⠀⠀⠀⠀⣿⣿⣿⣿⣿⣿⢟⡕⢕⢕⢕⢕⢕⢕⢕⢕⢕⢕⣿⣿⣿⣿⣿⢿⢿⠟⢱⣾⣿⣿⣯⣷⣻⣿⣿⣿⣿⣿⣿⣿⣿⣿⣿⣿⣿⣿⣿⣿⡇⢕⢕⢕⢕⢕⢸⡿⣿⣿⠀⠀⠀⠀⠀⠀⠀⠀⠀⠀⠀⠀</a:t>
            </a:r>
            <a:br/>
            <a:r>
              <a:t>⠀⠀⠀⠀⠀⠀⠀⠀⠀⠀⠀⣿⣿⣿⣿⣿⡟⣵⣷⣇⣱⣯⢕⢕⢕⢕⣵⣼⣾⣿⣿⢕⠁⠑⠁⠀⢀⣾⣿⣿⣿⣿⣿⣿⣿⣿⣿⣿⣿⣿⣿⣿⣿⣿⣿⣿⣿⣿⣿⢇⢕⢕⢕⢕⢕⢸⣿⣿⣿⠀⠀⠀⠀⠀⠀⠀⠀⠀⠀⠀⠀</a:t>
            </a:r>
            <a:br/>
            <a:r>
              <a:t>⠀⠀⠀⠀⠀⠀⠀⠀⠀⠀⠀⣿⣿⣿⣿⣿⣿⡿⣼⣵⣿⢏⢕⣱⣷⣾⣿⣿⣿⣿⡏⢕⢕⢕⢅⣴⣿⣿⣿⣿⣿⣿⣿⣿⣿⣿⣿⣿⣿⣿⣿⣿⣿⣿⣿⣿⣿⣿⣿⢵⢵⢕⢕⢕⢕⣸⣿⣿⣿⠀⠀⠀⠀⠀⠀⠀⠀⠀⠀⠀⠀</a:t>
            </a:r>
            <a:br/>
            <a:r>
              <a:t>⠀⠀⠀⠀⠀⠀⠀⠀⠀⠀⠀⣿⣿⣿⣿⣿⣿⣷⣷⣽⣏⣕⣵⣿⣿⣿⣿⣿⣿⣿⣧⠑⢕⢕⣸⣿⣿⣿⣿⣿⣿⣿⣿⣿⣿⣿⣿⣿⡿⢿⠏⣼⣿⣿⣿⣿⣿⣿⣿⡿⢿⣿⣿⣗⣗⣺⣿⣿⣿⠀⠀⠀⠀⠀⠀⠀⠀⠀⠀⠀⠀</a:t>
            </a:r>
            <a:br/>
            <a:r>
              <a:t>⠀⠀⠀⠀⠀⠀⠀⠀⠀⠀⠀⣿⣿⣿⣿⣿⣿⣿⣿⣿⣿⣿⣿⣿⣿⣿⣿⣿⣿⣿⡇⢔⢕⢕⣹⣿⣿⣿⣿⣿⣿⣿⣿⣿⣿⣿⣿⣿⣷⣶⣷⣿⣿⣿⣿⣿⣿⣿⣿⣿⣿⣿⣿⣿⣷⣾⣿⣿⣿⠀⠀⠀⠀⠀⠀⠀⠀⠀⠀⠀⠀</a:t>
            </a:r>
            <a:br/>
            <a:r>
              <a:t>⠀⠀⠀⠀⠀⠀⠀⠀⠀⠀⠀⣿⣿⣿⣿⣷⣿⣿⣿⣿⣿⣿⣿⣿⣿⣿⣿⣿⣿⣿⠇⢕⢕⢕⢿⣿⣿⣿⣿⣿⣿⣿⣿⣿⣿⣿⣿⣿⣿⣿⣟⣿⣿⣿⣿⣿⣿⣿⣿⣿⣿⣿⣿⣿⣿⣿⣿⣿⣿⠀⠀⠀⠀⠀⠀⠀⠀⠀⠀⠀⠀</a:t>
            </a:r>
            <a:br/>
            <a:r>
              <a:t>⠀⠀⠀⠀⠀⠀⠀⠀⠀⠀⠀⣿⣿⣿⣿⣿⣿⣿⣿⣿⣿⣿⣿⣿⣿⣿⣿⣿⣿⡏⢀⢕⠕⢕⢸⣿⣿⣿⣿⣿⣿⣿⣿⣿⣿⣿⣿⣿⣿⣿⣿⣿⣿⣿⣿⣿⣿⣿⣿⣿⣿⣿⣿⣿⣿⣿⣿⣿⣿⠀⠀⠀⠀⠀⠀⠀⠀⠀⠀⠀⠀</a:t>
            </a:r>
            <a:br/>
            <a:r>
              <a:t>⠀⠀⠀⠀⠀⠀⠀⠀⠀⠀⠀⣿⣿⣿⣿⢝⢻⣿⣿⣿⣿⣿⣿⣿⣿⣿⣿⣿⣿⡇⠄⢐⢔⢕⢜⣿⣿⣿⣿⣿⣿⣿⣿⣿⣿⣿⣿⣿⣿⣿⣿⣿⣿⣿⣿⣿⣿⣿⣿⣿⣿⣿⣿⣿⣿⣿⣿⣿⣿⠀⠀⠀⠀⠀⠀⠀⠀⠀⠀⠀⠀</a:t>
            </a:r>
            <a:br/>
            <a:r>
              <a:t>⠀⠀⠀⠀⠀⠀⠀⠀⠀⠀⠀⣿⣿⣿⣿⢕⢕⢕⢝⢻⣿⣿⣿⣿⣿⣿⣿⣿⣿⣇⠀⠕⠅⠕⠁⢸⣿⣿⣿⣿⣿⣿⣿⣿⣿⣿⣿⣿⣿⣿⣿⣿⣿⣿⣿⣿⣿⡿⢝⢝⢟⢟⢟⣻⣿⣿⣿⣿⣿⠀⠀⠀⠀⠀⠀⠀⠀⠀⠀⠀⠀</a:t>
            </a:r>
            <a:br/>
            <a:r>
              <a:t>⠀⠀⠀⠀⠀⠀⠀⠀⠀⠀⠀⣿⣿⣿⡿⢕⢕⢔⢕⢕⢜⢝⢿⣿⣿⣿⣿⣿⣿⣿⡔⢐⠀⠀⠀⣸⣿⣿⣿⣿⣿⣿⣿⣿⣿⣿⣿⣿⣿⣿⣿⣿⣿⣿⣿⣿⣿⣷⣷⣷⣷⣵⣵⣷⣿⣿⣿⣿⣿⠀⠀⠀⠀⠀⠀⠀⠀⠀⠀⠀⠀</a:t>
            </a:r>
            <a:br/>
            <a:r>
              <a:t>⠀⠀⠀⠀⠀⠀⠀⠀⠀⠀⠀⣿⣿⣿⣿⢕⢕⢕⢕⢕⢗⣜⣽⣿⣿⣿⣿⣿⣿⣿⡇⠔⠀⠀⢀⣿⣿⣿⣿⣿⣿⣿⣿⣿⣿⣿⣿⡟⢻⣿⣿⣿⣿⢿⢿⢿⢿⢿⣿⣿⣿⣿⢿⢿⢟⢟⢟⢏⣝⠀⠀⠀⠀⠀⠀⠀⠀⠀⠀⠀⠀</a:t>
            </a:r>
            <a:br/>
            <a:r>
              <a:t>⠀⠀⠀⠀⠀⠀⠀⠀⠀⠀⠀⠛⠛⠛⠋⠑⠑⠑⠘⠃⠑⠘⠘⠛⠛⠛⠛⠛⠛⠛⠃⠀⠀⠀⠑⠛⠛⠛⠛⠛⠛⠛⠛⠛⠛⠛⠛⠃⠑⠑⠙⠙⠑⠁⠁⠁⠁⠑⠑⠑⠑⠑⠑⠑⠘⠙⠙⠛⠛⠀⠀⠀⠀⠀⠀⠀⠀⠀⠀⠀⠀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⠀⠀⠀⠀⠀⠀⠀⠀⠀⠀⠀⠀⠁⢅⢕⢕⢕⢕⢕⢕⢕⢕⢕⢕⢕⢕⢕⢕⢕⢕⢕⢕⢕⢕⢕⢕⢕⢕⢕⢕⢕⢕⢕⢱⢵⢕⢕⢜⢜⢟⢝⢝⣽⣿⣿⣷⣿⣿⣽⣿⣿⣿⣿⣿⣿⣿⣿⣿⣿⠀⠀⠀⠀⠀⠀⠀⠀⠀⠀⠀⠀</a:t>
            </a:r>
            <a:br/>
            <a:r>
              <a:t>⠀⠀⠀⠀⠀⠀⠀⠀⠀⠀⠀⢔⢐⢁⠕⢕⢕⢕⢕⢕⢕⢕⢕⢕⢕⢕⢕⢕⢕⢕⢕⢕⢕⢕⢕⢕⢕⢕⢕⢕⢕⢕⢕⢕⢕⢕⢕⢕⢕⢕⢕⢕⢕⠜⠝⠟⠟⠏⢻⢿⣿⣿⣿⣿⣿⣿⣿⣿⣿⠀⠀⠀⠀⠀⠀⠀⠀⠀⠀⠀⠀</a:t>
            </a:r>
            <a:br/>
            <a:r>
              <a:t>⠀⠀⠀⠀⠀⠀⠀⠀⠀⠀⠀⣷⣕⢕⢔⢕⢕⢕⢕⢕⢕⢕⢕⢕⢕⢕⢕⢱⣵⢕⢕⣕⣕⣕⢕⢕⢕⢕⢕⢵⢕⢕⢵⢕⢕⢜⢕⢕⢕⠕⣅⣀⠀⠀⠀⠀⠀⠀⠀⠀⠙⠟⢿⣿⣿⣿⣿⣿⣿⠀⠀⠀⠀⠀⠀⠀⠀⠀⠀⠀⠀</a:t>
            </a:r>
            <a:br/>
            <a:r>
              <a:t>⠀⠀⠀⠀⠀⠀⠀⠀⠀⠀⠀⢿⣿⣧⡕⢔⢕⢕⢕⢕⢕⢕⢕⢕⢕⢕⢕⢕⢕⢕⢕⢝⢝⢝⢕⢱⢕⢕⢕⢕⢕⢕⢕⢕⢕⢕⢕⠕⠁⠀⠀⠉⠛⢷⣦⣄⠀⠀⠀⠀⠀⠀⠁⢜⢿⣿⣿⣿⣿⠀⠀⠀⠀⠀⠀⠀⠀⠀⠀⠀⠀</a:t>
            </a:r>
            <a:br/>
            <a:r>
              <a:t>⠀⠀⠀⠀⠀⠀⠀⠀⠀⠀⠀⢕⢻⣿⣿⡕⢕⢕⢕⢕⢕⢕⢕⢕⢕⢵⢕⢕⢕⢕⢕⢜⢕⢕⢣⢇⡇⢕⢕⢕⢕⢕⢕⢕⢕⢕⠑⠀⠀⠀⠀⠀⠀⠀⠹⣿⣷⣔⠀⠀⠀⠀⠀⠀⠜⢿⣿⣿⣿⠀⠀⠀⠀⠀⠀⠀⠀⠀⠀⠀⠀</a:t>
            </a:r>
            <a:br/>
            <a:r>
              <a:t>⠀⠀⠀⠀⠀⠀⠀⠀⠀⠀⠀⢕⢕⢻⣿⣿⡕⢕⢕⢕⢕⢕⢕⢕⢕⢕⢕⢕⢱⢏⢝⢙⢻⢟⢵⠕⠕⢕⣵⢕⢕⢕⢕⢕⢕⢕⠀⠀⠀⠀⠀⠀⠀⠀⠀⠜⣿⣿⣧⡔⠔⢄⢀⢀⢄⢜⣿⣿⣿⠀⠀⠀⠀⠀⠀⠀⠀⠀⠀⠀⠀</a:t>
            </a:r>
            <a:br/>
            <a:r>
              <a:t>⠀⠀⠀⠀⠀⠀⠀⠀⠀⠀⠀⢕⢕⢕⣿⣿⣷⢕⢕⢕⢕⢕⢕⢕⢕⢕⢕⢕⣺⣷⣷⣷⣷⣶⣦⡕⠕⢃⢸⡧⢕⢕⢕⢕⢕⢕⠀⠀⠀⠀⠀⢀⢀⢀⠀⠀⢸⣿⣿⣷⢅⢕⢀⢁⢕⢁⢸⣿⣿⠀⠀⠀⠀⠀⠀⠀⠀⠀⠀⠀⠀</a:t>
            </a:r>
            <a:br/>
            <a:r>
              <a:t>⠀⠀⠀⠀⠀⠀⠀⠀⠀⠀⠀⣾⣷⣷⣿⣿⣿⡕⢕⢕⢕⢕⢕⢕⢕⢕⢕⢕⣽⣿⣿⣿⣿⣿⣿⣷⢕⢕⢔⣕⢕⢕⢕⢕⢕⢕⢔⢔⢔⢄⢄⢅⢕⢕⢄⢔⢔⣿⣿⣿⡇⢕⢕⢑⢕⢅⢕⣿⣿⠀⠀⠀⠀⠀⠀⠀⠀⠀⠀⠀⠀</a:t>
            </a:r>
            <a:br/>
            <a:r>
              <a:t>⠀⠀⠀⠀⠀⠀⠀⠀⠀⠀⠀⣿⣿⣿⣿⣿⣿⡇⢕⢕⢕⢕⢕⢕⢕⢕⢕⢕⣻⣿⣿⣿⣿⣿⣿⣿⣕⣕⣵⢇⢕⢕⢳⡕⢕⡕⣵⣵⣵⣵⣵⣱⣷⣷⣷⣷⣾⣿⣿⣿⡇⢕⢕⢕⢕⢕⢕⣽⣿⠀⠀⠀⠀⠀⠀⠀⠀⠀⠀⠀⠀</a:t>
            </a:r>
            <a:br/>
            <a:r>
              <a:t>⠀⠀⠀⠀⠀⠀⠀⠀⠀⠀⠀⣿⣿⣿⣿⣿⣿⡇⢕⢕⢕⢕⢕⢕⢕⢕⢕⢜⣿⣿⣿⣿⣿⣿⣿⣿⣿⣿⡿⢕⢟⢕⢕⢕⢸⣿⣿⣿⣿⣿⣿⣿⣿⣿⣿⣿⣿⣿⣿⣿⡇⢕⢕⢕⢕⢕⢸⣿⣿⠀⠀⠀⠀⠀⠀⠀⠀⠀⠀⠀⠀</a:t>
            </a:r>
            <a:br/>
            <a:r>
              <a:t>⠀⠀⠀⠀⠀⠀⠀⠀⠀⠀⠀⣿⣿⣿⣿⣿⣿⡇⢕⢕⢕⢕⢕⢕⢕⢕⢕⢜⢿⣿⣻⣿⣿⣿⣿⣿⣿⣿⣿⣷⡎⢕⣕⢜⣸⣿⣿⣿⣿⣿⣿⣿⣿⣿⣿⣿⣿⣿⣿⣿⡇⢕⢕⢕⢕⢕⢸⣽⣿⠀⠀⠀⠀⠀⠀⠀⠀⠀⠀⠀⠀</a:t>
            </a:r>
            <a:br/>
            <a:r>
              <a:t>⠀⠀⠀⠀⠀⠀⠀⠀⠀⠀⠀⣿⣿⣿⣿⣿⣿⣿⡕⢕⢕⢕⢕⢕⢕⢕⢕⢕⢸⣿⣿⣿⣿⣿⣿⣿⢟⢱⣿⣿⣷⣎⣗⣎⣺⣿⣿⣿⣿⣿⣿⣿⣿⣿⣿⣿⣿⣿⣿⣿⡇⢕⢕⢕⢕⢕⢸⣿⣿⠀⠀⠀⠀⠀⠀⠀⠀⠀⠀⠀⠀</a:t>
            </a:r>
            <a:br/>
            <a:r>
              <a:t>⠀⠀⠀⠀⠀⠀⠀⠀⠀⠀⠀⣿⣿⣿⣿⣿⣿⣏⣇⢕⢕⣕⢜⡕⢕⢕⣕⣼⣾⣿⢿⠙⠝⠝⠕⠁⢠⣿⣿⣿⣿⣿⣿⣷⣾⣿⣿⣿⣿⣿⣿⣿⣿⣿⣿⣿⣿⣿⣿⣿⡇⢕⢕⢕⢕⢕⢸⣿⣿⠀⠀⠀⠀⠀⠀⠀⠀⠀⠀⠀⠀</a:t>
            </a:r>
            <a:br/>
            <a:r>
              <a:t>⠀⠀⠀⠀⠀⠀⠀⠀⠀⠀⠀⣿⣿⣿⣿⣿⣧⣝⣻⡇⣿⢇⢕⣱⣵⣾⣿⣿⣿⣿⢇⢕⢔⢄⢐⣠⣾⣿⣿⣿⣿⣿⣿⣿⣿⣿⣿⣿⣿⣿⣿⣿⣿⣿⣿⣿⣿⣿⣿⣿⡵⣕⢵⢕⢕⢕⣸⣿⣿⠀⠀⠀⠀⠀⠀⠀⠀⠀⠀⠀⠀</a:t>
            </a:r>
            <a:br/>
            <a:r>
              <a:t>⠀⠀⠀⠀⠀⠀⠀⠀⠀⠀⠀⣿⣿⣿⣿⣿⣿⣯⣿⣿⣏⣕⣼⣿⣿⣿⣿⣿⣿⣿⡅⢕⢕⢅⣾⣿⣿⣿⣿⣿⣿⣿⣿⣿⣿⣿⣿⣿⣿⣿⢿⣿⣿⣿⣿⣿⣿⣿⣿⣿⣿⣿⣿⣽⣗⣗⣺⣿⣿⠀⠀⠀⠀⠀⠀⠀⠀⠀⠀⠀⠀</a:t>
            </a:r>
            <a:br/>
            <a:r>
              <a:t>⠀⠀⠀⠀⠀⠀⠀⠀⠀⠀⠀⣿⣿⣿⣿⣿⣿⣿⣿⣿⣿⣿⣿⣿⣿⣿⣿⣿⣿⣿⠇⢕⢕⢕⣿⣿⣿⣿⣿⣿⣿⣿⣿⣿⣿⣿⣿⡿⢿⠏⢸⣿⣿⣿⣿⣿⣿⣿⣿⣿⣿⣿⣿⣿⣿⣗⣾⣿⣿⠀⠀⠀⠀⠀⠀⠀⠀⠀⠀⠀⠀</a:t>
            </a:r>
            <a:br/>
            <a:r>
              <a:t>⠀⠀⠀⠀⠀⠀⠀⠀⠀⠀⠀⣿⣿⣿⣿⣿⣿⣿⣿⣿⣿⣿⣿⣿⣿⣿⣿⣿⣿⣿⢀⢕⢕⢕⣿⣿⣿⣿⣿⣿⣿⣿⣿⣿⣿⣿⣿⣿⣷⣾⣿⣿⣿⣿⣿⣿⣿⣿⣿⣿⣿⣿⣿⣿⣿⣿⣿⣿⣿⠀⠀⠀⠀⠀⠀⠀⠀⠀⠀⠀⠀</a:t>
            </a:r>
            <a:br/>
            <a:r>
              <a:t>⠀⠀⠀⠀⠀⠀⠀⠀⠀⠀⠀⣿⣿⣿⣿⣿⣿⣿⣿⣿⣿⣿⣿⣿⣿⣿⣿⣿⣿⢇⠑⢕⢕⢕⢿⣿⣿⣿⣿⣿⣿⣿⣿⣿⣿⣿⣿⣿⣿⣿⣿⣿⣿⣿⣿⣿⣿⣿⣿⣿⣿⣿⣿⣿⣿⣿⣿⣿⣿⠀⠀⠀⠀⠀⠀⠀⠀⠀⠀⠀⠀</a:t>
            </a:r>
            <a:br/>
            <a:r>
              <a:t>⠀⠀⠀⠀⠀⠀⠀⠀⠀⠀⠀⣿⣿⣿⣿⣿⢿⣿⣿⣿⣿⣿⣿⣿⣿⣿⣿⣿⣿⠕⠀⢔⢔⢅⢸⣿⣿⣿⣿⣿⣿⣿⣿⣿⣿⣿⣿⣿⣿⣿⣿⣿⣿⣿⣿⣿⣿⣿⣿⣿⣿⣿⣿⣿⣿⣿⣿⣿⣿⠀⠀⠀⠀⠀⠀⠀⠀⠀⠀⠀⠀</a:t>
            </a:r>
            <a:br/>
            <a:r>
              <a:t>⠀⠀⠀⠀⠀⠀⠀⠀⠀⠀⠀⣿⣿⣿⣿⣿⢕⢕⢝⢻⣿⣿⣿⣿⣿⣿⣿⣿⣿⡇⠄⢔⠅⠐⠁⢹⣿⣿⣿⣿⣿⣿⣿⣿⣿⣿⣿⣿⣿⣿⣿⣿⣿⣿⣿⣿⣿⣿⢟⢏⢝⢟⢟⢟⢻⣿⣿⣿⣿⠀⠀⠀⠀⠀⠀⠀⠀⠀⠀⠀⠀</a:t>
            </a:r>
            <a:br/>
            <a:r>
              <a:t>⠀⠀⠀⠀⠀⠀⠀⠀⠀⠀⠀⣿⣿⣿⣿⣿⢕⢕⢕⢕⢜⢏⣿⣿⣿⣿⣿⣿⣿⣷⢄⠀⠀⠀⠀⢸⣿⣿⣿⣿⣿⣿⣿⣿⣿⣿⣿⣿⣿⣿⣿⣿⣿⣿⣿⣿⣿⣿⣿⣷⣵⣷⣧⣵⣷⣿⣿⣿⣿⠀⠀⠀⠀⠀⠀⠀⠀⠀⠀⠀⠀</a:t>
            </a:r>
            <a:br/>
            <a:r>
              <a:t>⠀⠀⠀⠀⠀⠀⠀⠀⠀⠀⠀⣿⣿⣿⣿⣿⢕⢕⢕⢕⣜⣹⣿⣿⣿⣿⣿⣿⣿⣿⡇⠕⠀⠀⠀⣿⣿⣿⣿⣿⣿⣿⣿⣿⣿⣿⣯⡻⢿⣿⣿⣿⣿⣿⡿⡿⢿⢿⢿⣿⣿⣿⣿⢿⢿⢟⢏⢟⡟⠀⠀⠀⠀⠀⠀⠀⠀⠀⠀⠀⠀</a:t>
            </a:r>
            <a:br/>
            <a:r>
              <a:t>⠀⠀⠀⠀⠀⠀⠀⠀⠀⠀⠀⠛⠛⠛⠛⠛⠑⠑⠑⠑⠋⠑⠛⠛⠛⠛⠛⠛⠛⠛⠃⠑⠀⠀⠑⠛⠛⠛⠛⠛⠛⠛⠛⠛⠛⠛⠛⠑⠑⠙⠙⠙⠙⠑⠁⠁⠁⠁⠑⠑⠑⠑⠑⠑⠑⠘⠙⠛⠛⠀⠀⠀⠀⠀⠀⠀⠀⠀⠀⠀⠀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⠀⠀⠀⠀⠀⠀⠀⠀⠀⠀⠀⠀⢀⢁⠕⢕⢕⢕⢜⡜⢕⢕⢕⢜⢕⢸⢕⢕⢕⢕⢕⢕⢗⢸⢝⢕⢕⢜⣕⢕⡱⡇⢝⡣⣻⢿⣿⣿⢮⣯⡟⢟⢏⣽⣿⣿⣿⣿⣿⣿⣿⣿⣿⣿⣿⣿⣿⣿⣿⠀⠀⠀⠀⠀⠀⠀⠀⠀⠀⠀⠀</a:t>
            </a:r>
            <a:br/>
            <a:r>
              <a:t>⠀⠀⠀⠀⠀⠀⠀⠀⠀⠀⠀⣤⡐⢕⢔⢁⢕⢕⢕⢟⢷⢕⡜⢝⢕⢕⢕⢕⢕⢧⣕⣕⣷⢕⢇⢕⢕⣜⣝⡞⢹⢕⢽⢎⢝⡕⣝⣧⣕⣸⢱⣱⣏⡝⠝⠟⠟⢛⠋⠙⠻⢿⣿⣿⣿⣿⣿⣿⣿⠀⠀⠀⠀⠀⠀⠀⠀⠀⠀⠀⠀</a:t>
            </a:r>
            <a:br/>
            <a:r>
              <a:t>⠀⠀⠀⠀⠀⠀⠀⠀⠀⠀⠀⠟⢿⣷⣕⢕⢕⢕⢕⢕⢕⢳⡗⢕⡕⢗⣗⡇⢕⢵⣿⢟⢻⣧⣵⣵⣷⣷⢿⢿⣷⢷⢵⣷⣷⢾⡿⢟⢪⡕⢕⠼⢥⣀⡀⠀⠀⠀⠀⠀⠀⠀⠁⠙⢻⣿⣿⣿⣿⠀⠀⠀⠀⠀⠀⠀⠀⠀⠀⠀⠀</a:t>
            </a:r>
            <a:br/>
            <a:r>
              <a:t>⠀⠀⠀⠀⠀⠀⠀⠀⠀⠀⠀⢅⢜⢻⣿⣷⡕⢕⢕⢕⢜⡕⢱⡕⢕⢝⢕⢱⡕⣹⣼⣟⡯⡟⢝⢟⢹⣷⣷⣷⢗⡞⢸⣵⢟⡣⣵⡕⢱⠕⠁⠀⠀⠈⠙⢻⣶⣤⡀⠐⠐⠄⠄⠀⠀⠑⢻⣿⣿⠀⠀⠀⠀⠀⠀⠀⠀⠀⠀⠀⠀</a:t>
            </a:r>
            <a:br/>
            <a:r>
              <a:t>⠀⠀⠀⠀⠀⠀⠀⠀⠀⠀⠀⢔⢕⢕⢝⣿⣿⣕⢕⢕⢜⢕⢗⣷⢕⢕⢱⣷⡯⢯⢽⢿⢷⢻⡝⢕⢾⢇⢾⡱⣕⣜⣝⣽⡿⣷⡎⢵⠑⠀⠀⠀⠀⠀⠀⠀⠘⢿⣿⣦⢔⢀⢀⢀⠀⠀⢁⢹⣿⠀⠀⠀⠀⠀⠀⠀⠀⠀⠀⠀⠀</a:t>
            </a:r>
            <a:br/>
            <a:r>
              <a:t>⠀⠀⠀⠀⠀⠀⠀⠀⠀⠀⠀⢕⢕⢕⢕⢸⣿⣿⡇⢕⢕⢕⢕⣵⣧⢕⢕⢳⡵⢵⢶⣵⣵⢕⢕⢞⢳⢧⡷⡗⢹⡿⣟⡝⢧⣗⡧⢕⠀⠀⠀⠀⠀⠀⠀⠀⠀⠌⢿⣿⣷⡔⢑⢄⢄⢔⢔⢕⢿⠀⠀⠀⠀⠀⠀⠀⠀⠀⠀⠀⠀</a:t>
            </a:r>
            <a:br/>
            <a:r>
              <a:t>⠀⠀⠀⠀⠀⠀⠀⠀⠀⠀⠀⣕⣕⡕⢕⢕⣿⣿⣿⢕⢕⢕⢗⢺⢿⡏⣹⣱⣿⣕⣕⣜⣕⡝⢅⢅⢕⢸⣿⣟⣹⣿⡾⡿⣼⡿⢯⢕⠀⠀⠀⠀⠀⠀⠀⢀⢀⠀⢘⣿⣿⣿⡕⢕⢐⢀⢁⢑⢜⠀⠀⠀⠀⠀⠀⠀⠀⠀⠀⠀⠀</a:t>
            </a:r>
            <a:br/>
            <a:r>
              <a:t>⠀⠀⠀⠀⠀⠀⠀⠀⠀⠀⠀⣿⣿⣿⣷⣿⣾⣿⣿⡇⢕⢕⢕⢞⢕⢗⡷⢿⣿⣿⣿⣿⣿⣿⡇⢄⢕⢘⢹⡽⡵⢽⢽⢧⣿⣿⡇⢔⢕⢄⢔⢔⢐⢕⢕⢕⢔⢕⢕⣹⣿⣿⣧⢔⢅⢅⢕⢅⢕⠀⠀⠀⠀⠀⠀⠀⠀⠀⠀⠀⠀</a:t>
            </a:r>
            <a:br/>
            <a:r>
              <a:t>⠀⠀⠀⠀⠀⠀⠀⠀⠀⠀⠀⣿⣿⣿⣿⣿⣿⣿⣿⡇⢕⢕⢕⢕⣜⣝⡿⣹⣿⣿⣿⣿⣿⣿⡿⢕⢕⢕⣼⣗⣗⣗⣗⣻⣿⣷⣗⢕⢱⣵⣵⣷⣷⣵⣕⣷⣾⣿⣿⣿⣿⣿⣿⢕⢕⢕⢕⢕⢕⠀⠀⠀⠀⠀⠀⠀⠀⠀⠀⠀⠀</a:t>
            </a:r>
            <a:br/>
            <a:r>
              <a:t>⠀⠀⠀⠀⠀⠀⠀⠀⠀⠀⠀⣿⣿⣿⣿⣿⣿⣿⣿⡇⢕⢕⢗⢗⢗⢟⢾⣿⢿⣿⣿⣿⣿⣿⣿⣳⣷⣿⣟⢟⡗⢞⢟⢗⢞⢟⢻⣿⣿⣿⣿⣿⣿⣿⣿⣿⣿⣿⣿⣿⣿⣿⣿⢕⢕⢕⢕⢕⢕⠀⠀⠀⠀⠀⠀⠀⠀⠀⠀⠀⠀</a:t>
            </a:r>
            <a:br/>
            <a:r>
              <a:t>⠀⠀⠀⠀⠀⠀⠀⠀⠀⠀⠀⣿⣿⣿⣿⣿⣿⣿⣿⡇⢕⢕⢜⢵⢵⢽⡼⣿⣿⣿⣿⣿⣿⣿⣿⣿⣿⣿⣵⢯⢽⡽⢿⢵⣵⣽⢼⣿⣿⣿⣿⣿⣿⣿⣿⣿⣿⣿⣿⣿⣿⣿⣿⢕⢕⢕⢕⢕⢕⠀⠀⠀⠀⠀⠀⠀⠀⠀⠀⠀⠀</a:t>
            </a:r>
            <a:br/>
            <a:r>
              <a:t>⠀⠀⠀⠀⠀⠀⠀⠀⠀⠀⠀⣿⣿⣿⣿⣿⣿⣿⣿⡇⢕⢕⢷⣷⣷⡗⣗⣺⣿⣿⣿⣿⣿⣿⣿⣿⢟⣹⣿⣗⣝⣣⣾⣝⡽⢝⢹⣿⣿⣿⣿⣿⣿⣿⣿⣿⣿⣿⣿⣿⣿⣿⣿⢕⢕⢕⢕⢕⢕⠀⠀⠀⠀⠀⠀⠀⠀⠀⠀⠀⠀</a:t>
            </a:r>
            <a:br/>
            <a:r>
              <a:t>⠀⠀⠀⠀⠀⠀⠀⠀⠀⠀⠀⣿⣿⣿⣿⣿⣿⣿⣿⡇⢕⢕⣿⣽⢮⢿⣧⣼⣿⡿⠟⢟⣻⢽⠟⠁⣼⣿⣿⣿⣷⣷⣷⣾⣗⣳⣾⣿⣿⣿⣿⣿⣿⣿⣿⣿⣿⣿⣿⣿⣿⣿⡟⢕⢕⢕⢕⢕⢕⠀⠀⠀⠀⠀⠀⠀⠀⠀⠀⠀⠀</a:t>
            </a:r>
            <a:br/>
            <a:r>
              <a:t>⠀⠀⠀⠀⠀⠀⠀⠀⠀⠀⠀⣿⣿⣿⣿⣿⣿⣿⡏⢕⡕⢕⢕⣝⣽⣿⣿⣿⣿⢇⢕⢅⠄⠀⠀⣱⣿⣿⣿⣿⣿⣿⣿⣿⣿⣿⣷⣿⣿⣿⣿⣿⣿⣿⣿⣿⣿⣿⣿⣿⣿⣿⣫⡵⢵⢵⢵⢵⢕⠀⠀⠀⠀⠀⠀⠀⠀⠀⠀⠀⠀</a:t>
            </a:r>
            <a:br/>
            <a:r>
              <a:t>⠀⠀⠀⠀⠀⠀⠀⠀⠀⠀⠀⣿⣿⣿⣿⣿⣟⣿⣷⣿⢇⢕⣽⣿⣿⣿⣿⣿⡿⠕⢕⢕⢕⢱⣾⣿⣿⣿⣿⣿⣿⣿⣿⣿⣿⣿⣿⣿⣿⣿⣿⣿⣿⣿⣿⣿⣿⣿⣿⣿⣿⣿⣿⡿⣿⡿⢿⣝⢸⠀⠀⠀⠀⠀⠀⠀⠀⠀⠀⠀⠀</a:t>
            </a:r>
            <a:br/>
            <a:r>
              <a:t>⠀⠀⠀⠀⠀⠀⠀⠀⠀⠀⠀⣿⣿⣿⣿⣿⣿⣿⣿⣿⣷⣾⣿⣿⣿⣿⣿⣿⣷⠁⢕⢕⢕⣾⣿⣿⣿⣿⣿⣿⣿⣿⣿⣿⣿⣿⣿⣿⣿⣿⣿⣿⣿⣿⣿⣿⣿⣿⣿⣿⣿⣿⣿⣿⣿⣿⣿⣿⣿⠀⠀⠀⠀⠀⠀⠀⠀⠀⠀⠀⠀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⠀⠀⠀⠀⠀⠀⠀⠀⠀⠀⠀⣿⣿⣿⣿⣿⣿⣿⣿⣿⣿⣿⣿⣿⣿⣿⣿⣿⡟⠀⢕⢕⢕⣿⣿⣿⣿⣿⣿⣿⣿⣿⣿⣿⣿⣿⣿⣿⣿⣿⣿⣿⣿⣿⣿⣿⣿⣿⣿⣿⣿⣿⣿⣿⣿⣿⣿⣿⣿⠀⠀⠀⠀⠀⠀⠀⠀⠀⠀⠀⠀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⠀⠀⠀⠀⠀⠀⠀⠀⠀⠀⠀⣿⣿⣿⣿⣿⣿⣿⣿⣿⣿⣿⣿⣿⣿⣿⣿⣿⡇⢅⢕⠕⢕⣿⣿⣿⣿⣿⣿⣿⣿⣿⣿⣿⣿⣿⣿⣿⢿⣿⣿⣿⣿⣿⣿⣿⣿⣿⣿⣿⣿⣿⣿⣿⣿⣿⣿⣿⣿⠀⠀⠀⠀⠀⠀⠀⠀⠀⠀⠀⠀</a:t>
            </a:r>
            <a:br/>
            <a:r>
              <a:t>⠀⠀⠀⠀⠀⠀⠀⠀⠀⠀⠀⣿⣿⣿⣿⣿⣿⣿⣿⣿⣿⣿⣿⣿⣿⣿⣿⣿⡕⢁⢅⢕⢕⢻⣿⣿⣿⣿⣿⣿⣿⣿⣿⣿⣿⣿⣟⣏⣵⣿⣿⣿⣿⣿⣿⣿⣿⣿⣿⣿⣿⣿⣿⣿⣿⣿⣿⣿⣿⠀⠀⠀⠀⠀⠀⠀⠀⠀⠀⠀⠀</a:t>
            </a:r>
            <a:br/>
            <a:r>
              <a:t>⠀⠀⠀⠀⠀⠀⠀⠀⠀⠀⠀⣿⣿⣿⣿⣿⣿⣿⣿⢿⣿⣿⣿⣿⣿⣿⣿⣿⡇⠁⠄⠕⠕⢜⣿⣿⣿⣿⣿⣿⣿⣿⣿⣿⣿⣿⣿⣿⢿⣿⣿⣿⣿⣿⣿⣿⣿⣿⣿⣟⡟⢏⢜⢝⢟⢟⢟⣿⣿⠀⠀⠀⠀⠀⠀⠀⠀⠀⠀⠀⠀</a:t>
            </a:r>
            <a:br/>
            <a:r>
              <a:t>⠀⠀⠀⠀⠀⠀⠀⠀⠀⠀⠀⣿⣿⣿⣿⣿⣿⣿⢇⢕⢕⢟⣻⣿⣿⣿⣿⣿⣿⢀⢐⠀⠀⠀⣿⣿⣿⣿⣿⣿⣿⣿⣿⣿⣿⣿⣿⣿⣿⣿⣿⣿⣿⣿⣿⣿⣿⣿⣿⣿⣿⣿⣷⣷⣷⣷⣷⣿⣿⠀⠀⠀⠀⠀⠀⠀⠀⠀⠀⠀⠀</a:t>
            </a:r>
            <a:br/>
            <a:r>
              <a:t>⠀⠀⠀⠀⠀⠀⠀⠀⠀⠀⠀⣿⣿⣿⣿⣿⣿⣿⢇⢕⢕⢜⣿⣿⣿⣿⣿⣿⣿⡇⢔⠀⠀⢔⣿⣿⣿⣿⣿⣿⣿⣿⣿⣿⣿⣿⣿⣿⣿⣿⣿⣿⣿⣿⣿⣿⡿⢿⢿⢿⡿⣿⣿⣿⣿⢿⢿⢟⢟⠀⠀⠀⠀⠀⠀⠀⠀⠀⠀⠀⠀</a:t>
            </a:r>
            <a:br/>
            <a:r>
              <a:t>⠀⠀⠀⠀⠀⠀⠀⠀⠀⠀⠀⠛⠛⠛⠛⠛⠛⠋⠑⠑⠑⠑⠛⠛⠛⠛⠛⠛⠛⠛⠑⠀⠀⠑⠛⠛⠛⠛⠛⠛⠛⠛⠛⠛⠛⠛⠛⠛⠛⠛⠛⠛⠛⠋⠙⠑⠁⠁⠁⠀⠑⠑⠑⠑⠑⠑⠑⠑⠑⠀⠀⠀⠀⠀⠀⠀⠀⠀⠀⠀⠀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⠀⠀⠀⠀⠀⠀⠀⠀⠀⠀⠀⣽⣿⣿⣿⣿⣿⣿⣿⣿⣿⣿⣿⣿⣿⣿⣿⣿⣿⣿⣿⣿⣿⣿⣿⣿⣿⣿⣿⣿⣿⣿⣿⣿⣿⣿⣿⣿⣿⣿⣿⣿⣿⣿⣿⣿⣿⣿⣿⣿⣿⣿⣿⣿⣿⡿⢿⢞⠟⠀⠀⠀⠀⠀⠀⠀⠀⠀⠀⠀⠀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⠀⠀⠀⠀⠀⠀⠀⠀⠀⠀⠀⣿⣿⣿⣿⣿⣿⣿⣿⣿⣿⣿⣿⣿⣿⣿⣿⣿⣿⣿⣿⣿⣿⣿⣿⣿⣿⣿⣿⣿⣿⣿⣿⣿⣿⣿⣿⣿⣿⣿⣿⣿⣿⣿⣿⣿⣿⣿⣿⣿⣿⣿⢿⠏⠑⠁⠀⡇⠀⠀⠀⠀⠀⠀⠀⠀⠀⠀⠀⠀⠀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⠀⠀⠀⠀⠀⠀⠀⠀⠀⠀⠀⣿⣿⣿⣿⣿⣿⣿⣿⣿⣿⣿⣿⣿⣿⣿⣿⣿⣿⣿⣿⣿⣿⣿⣿⣿⣿⣿⣿⣿⣿⣿⣿⣿⣿⣿⣿⣿⣿⣿⣿⣿⣿⣿⣿⣿⣿⣿⣿⡿⠟⢑⢕⠀⠀⠀⠀⡇⠀⠀⠀⠀⠀⠀⠀⠀⠀⠀⠀⠀⠀</a:t>
            </a:r>
            <a:br/>
            <a:r>
              <a:t>⠀⠀⠀⠀⠀⠀⠀⠀⠀⠀⠀⣿⣿⣿⣿⣿⣿⡿⡿⣟⣟⡟⢟⢿⣿⣿⣿⣿⣿⣿⣿⣿⣿⣿⣿⣿⣿⣿⣿⣿⣿⣿⣿⣿⣿⣿⣿⣿⣿⣿⣿⣿⣿⣿⣿⣿⣿⡟⡹⢇⠐⢀⢕⠀⠀⠀⠀⡇⠀⠀⠀⠀⠀⠀⠀⠀⠀⠀⠀⠀⠀</a:t>
            </a:r>
            <a:br/>
            <a:r>
              <a:t>⠀⠀⠀⠀⠀⠀⠀⠀⠀⠀⠀⣿⣿⣿⣿⡟⢝⢕⢕⢕⢕⢹⢳⣽⡸⢻⣿⣿⣿⣿⣿⣿⣿⣿⣿⣿⡟⢫⣝⡼⣻⣿⣿⣿⣿⣿⣿⣿⣿⡿⣿⣿⣿⣿⣿⣿⣿⡏⢕⠕⢔⣔⡔⠔⠀⠀⠀⢕⠀⠀⠀⠀⠀⠀⠀⠀⠀⠀⠀⠀⠀</a:t>
            </a:r>
            <a:br/>
            <a:r>
              <a:t>⠀⠀⠀⠀⠀⠀⠀⠀⠀⠀⠀⣿⣿⣿⣿⣧⣵⣼⣕⣵⣕⡕⢕⢝⣿⣧⣽⣿⣿⣿⣿⣿⣿⣿⣿⡟⢕⢕⢜⣿⣿⣿⣿⣿⣿⣿⣿⣿⡏⣧⣿⣿⣿⣿⣿⣿⣿⡇⢕⢕⢕⢔⢕⣜⡕⣕⢔⢱⢔⠀⠀⠀⠀⠀⠀⠀⠀⠀⠀⠀⠀</a:t>
            </a:r>
            <a:br/>
            <a:r>
              <a:t>⠀⠀⠀⠀⠀⠀⠀⠀⠀⠀⠀⣿⣿⣿⣿⣿⣿⣿⣿⣿⣿⣿⣿⣾⣿⣿⡕⣿⣿⣿⣿⣿⣿⣿⣿⣧⣵⣷⣿⣿⣿⣿⣿⣿⣿⣿⣿⣿⡏⣿⣿⣿⣿⣿⣿⣿⣿⡇⢱⢕⢕⢕⢸⣾⡕⢕⢜⢸⢕⠀⠀⠀⠀⠀⠀⠀⠀⠀⠀⠀⠀</a:t>
            </a:r>
            <a:br/>
            <a:r>
              <a:t>⠀⠀⠀⠀⠀⠀⠀⠀⠀⠀⠀⣿⣿⣿⣿⣿⣿⣿⣿⣿⣿⣿⣿⣿⣿⣿⣜⣿⣿⣿⣿⣿⣿⣿⣿⣿⣿⣿⣿⡏⣿⣿⣿⣿⣿⣿⣿⣿⡿⣿⣿⣿⣿⣿⣿⣿⣿⣏⢸⢱⢕⢕⢕⢕⢕⠕⠁⢸⢕⠀⠀⠀⠀⠀⠀⠀⠀⠀⠀⠀⠀</a:t>
            </a:r>
            <a:br/>
            <a:r>
              <a:t>⠀⠀⠀⠀⠀⠀⠀⠀⠀⠀⠀⣿⣿⣿⣿⣿⣿⣿⣿⣿⣿⣿⣿⣿⣿⣿⡟⣿⣿⣿⣿⣿⣿⣿⣿⣿⣿⣿⣿⢕⢿⣿⣿⣿⣿⣿⣿⣿⣷⣿⣿⣿⣿⣿⣿⣿⣿⣿⢗⣾⣷⣷⣷⣷⣷⣾⣷⣟⣟⠀⠀⠀⠀⠀⠀⠀⠀⠀⠀⠀⠀</a:t>
            </a:r>
            <a:br/>
            <a:r>
              <a:t>⠀⠀⠀⠀⠀⠀⠀⠀⠀⠀⠀⣿⣿⣿⣿⣿⣿⣿⣿⣿⣿⣿⣿⣿⣿⣿⡇⣿⣿⣿⣿⣿⣿⣿⣿⣿⣿⣿⣿⠀⠘⣿⣿⣿⣿⣿⣿⣿⣿⣿⣿⣿⣿⣿⣿⡿⣿⣿⣿⣯⣽⣵⣵⣵⣽⣼⣾⣾⣷⠀⠀⠀⠀⠀⠀⠀⠀⠀⠀⠀⠀</a:t>
            </a:r>
            <a:br/>
            <a:r>
              <a:t>⠀⠀⠀⠀⠀⠀⠀⠀⠀⠀⠀⣿⣿⣿⣿⣿⣿⣿⣿⣿⣿⣿⣿⣿⣿⣿⡇⣿⣿⣿⣿⣿⣿⣿⣿⣿⣿⣿⣿⠀⢀⢜⣿⣿⣿⣿⣿⣿⣿⣿⣿⣿⣷⣿⣿⣿⣿⣿⣿⣿⣿⣿⣿⣿⣿⣿⣿⣿⣿⠀⠀⠀⠀⠀⠀⠀⠀⠀⠀⠀⠀</a:t>
            </a:r>
            <a:br/>
            <a:r>
              <a:t>⠀⠀⠀⠀⠀⠀⠀⠀⠀⠀⠀⣿⣿⣿⣿⣿⣿⣿⣿⣿⣿⣿⣿⣿⣿⣿⢏⢻⣿⣿⣿⣿⣿⣿⣿⣿⡟⢻⡇⡔⣷⣧⢹⣿⣿⣿⣿⣿⣿⣯⣽⣽⣿⣿⣿⣿⣿⣿⣿⣿⣿⣿⣿⣿⣿⣿⣿⣿⣿⠀⠀⠀⠀⠀⠀⠀⠀⠀⠀⠀⠀</a:t>
            </a:r>
            <a:br/>
            <a:r>
              <a:t>⠀⠀⠀⠀⠀⠀⠀⠀⠀⠀⠀⣿⣿⣿⣿⣿⣿⣿⣿⣿⣿⣿⢿⢿⣾⣟⡟⢏⣽⣹⣵⣶⣾⣿⣿⢿⢷⢷⡇⢕⢿⢿⠀⢿⣿⣿⣿⣿⣿⣿⣿⣿⣿⣿⣿⣿⣿⣿⣿⣿⣿⢿⣟⣿⣿⣿⣿⣿⣿⠀⠀⠀⠀⠀⠀⠀⠀⠀⠀⠀⠀</a:t>
            </a:r>
            <a:br/>
            <a:r>
              <a:t>⠀⠀⠀⠀⠀⠀⠀⠀⠀⠀⠀⢿⢿⢟⢟⢟⣏⣝⣝⣕⣷⣾⣿⣿⣿⣿⡿⢕⡱⢗⢮⢕⡞⢇⣝⣇⣕⣝⡁⣑⣱⣕⡄⣵⣵⣼⣿⣿⣿⣿⣽⣿⣷⣿⣿⣿⣿⣿⣿⣿⣿⣿⣿⣿⣿⣿⣿⣿⣿⠀⠀⠀⠀⠀⠀⠀⠀⠀⠀⠀⠀</a:t>
            </a:r>
            <a:br/>
            <a:r>
              <a:t>⠀⠀⠀⠀⠀⠀⠀⠀⠀⠀⠀⣕⣵⣵⣵⣧⣾⣿⣯⣿⣯⣽⣽⣽⣽⣿⣵⣵⣵⣵⣵⣵⣷⣷⣶⣶⣶⣦⣵⣷⣷⣷⣷⣿⣿⣿⣿⣿⣿⣿⣿⣿⣿⣿⣿⣿⣿⣿⣿⣿⣿⣿⣿⣿⣿⣿⣿⣿⣿⠀⠀⠀⠀⠀⠀⠀⠀⠀⠀⠀⠀</a:t>
            </a:r>
            <a:br/>
            <a:r>
              <a:t>⠀⠀⠀⠀⠀⠀⠀⠀⠀⠀⠀⢻⣿⢿⣿⣿⣿⣿⣿⣿⣿⣿⣿⣿⣿⣿⣿⣿⣿⣿⣿⣿⣿⣿⣿⣿⣿⣿⣿⣿⣿⣿⣿⣿⣿⣿⣿⣿⣿⣿⣿⣿⣿⣿⣿⣿⣿⣿⣿⣿⣿⣿⣿⣿⣿⣿⣿⣿⣿⠀⠀⠀⠀⠀⠀⠀⠀⠀⠀⠀⠀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⠀⠀⠀⠀⠀⠀⠀⠀⠀⠀⠀⠑⠑⠑⠑⠙⢝⢝⢝⢏⢝⠝⠟⠟⢏⢟⢟⠙⠟⠏⠙⠟⠛⠛⠛⠛⠛⠛⠛⠛⠛⠟⢟⢟⡟⢟⢟⢟⢿⢟⢟⣻⢟⢿⣿⣿⣿⣿⣿⣿⣿⣿⣿⣿⣿⣿⣿⣿⣿⠀⠀⠀⠀⠀⠀⠀⠀⠀⠀⠀⠀</a:t>
            </a:r>
            <a:br/>
            <a:r>
              <a:t>⠀⠀⠀⠀⠀⠀⠀⠀⠀⠀⠀⠀⠀⠀⠀⠀⠁⠁⠀⠀⠁⠀⠀⠀⠄⢕⢕⠀⠀⠀⠀⠀⠀⠀⠀⠀⠀⠀⢀⢀⢄⢄⢕⢱⡕⢕⡕⡕⢕⢕⡱⢼⢇⢹⣽⣿⣿⣿⣿⣿⣿⣿⣿⣿⣿⣿⣿⣿⣿⠀⠀⠀⠀⠀⠀⠀⠀⠀⠀⠀⠀</a:t>
            </a:r>
            <a:br/>
            <a:r>
              <a:t>⠀⠀⠀⠀⠀⠀⠀⠀⠀⠀⠀⠀⠀⠀⠀⠀⠀⠀⠀⠀⠀⠀⠀⠀⠀⠀⠀⠀⠀⢀⢄⢄⢔⢔⢔⢔⠄⢄⢕⠕⢕⢕⢕⢝⢇⢕⢜⡕⢕⡜⡕⢕⢇⢇⢽⣹⣿⡿⢿⣿⣿⣿⣿⣿⣿⣿⣿⣿⣿⠀⠀⠀⠀⠀⠀⠀⠀⠀⠀⠀⠀</a:t>
            </a:r>
            <a:br/>
            <a:r>
              <a:t>⠀⠀⠀⠀⠀⠀⠀⠀⠀⠀⠀⠀⠀⠀⠀⠀⠀⠀⠀⠀⠀⠀⠀⠀⠀⠐⠐⠀⠑⠑⠑⠑⠑⠑⠑⠑⠑⠁⠑⠑⠑⠑⠑⠑⠑⠑⠑⠑⠑⠑⠙⠑⠘⠘⠘⠑⠙⠛⠑⠘⠛⠛⠛⠛⠛⠛⠛⠛⠛⠀⠀⠀⠀⠀⠀⠀⠀⠀⠀⠀⠀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⠀⠀⠀⠀⠀⠀⠀⠀⠀⠀⠀⣿⣿⣿⣿⣿⣿⣿⣿⣿⣿⣿⣿⣿⣿⣿⣿⣿⣿⣿⣿⣿⣿⣿⣿⣿⣿⣿⣿⣿⣿⣿⣿⣿⣿⣿⣿⣿⣿⣿⣿⣿⣿⣿⣿⣿⣿⣿⣿⣿⣿⣿⣿⣿⣿⡯⢵⠻⠟⠀⠀⠀⠀⠀⠀⠀⠀⠀⠀⠀⠀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⠀⠀⠀⠀⠀⠀⠀⠀⠀⠀⠀⣿⣿⣿⣿⣿⣿⣿⣿⣿⣿⣿⣿⣿⣿⣿⣿⣿⣿⣿⣿⣿⣿⣿⣿⣿⣿⣿⣿⣿⣿⣿⣿⣿⣿⣿⣿⣿⣿⣿⣿⣿⣿⣿⣿⣿⣿⣿⣿⣿⣿⡿⢟⠝⠑⠁⢸⠀⠀⠀⠀⠀⠀⠀⠀⠀⠀⠀⠀⠀⠀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⠀⠀⠀⠀⠀⠀⠀⠀⠀⠀⠀⣿⣿⣿⣿⣿⣿⣿⣿⣿⣿⣿⣿⣿⣿⣿⣿⣿⣿⣿⣿⣿⣿⣿⣿⣿⣿⣿⣿⣿⣿⣿⣿⣿⣿⣿⣿⣿⣿⣿⣿⣿⣿⣿⣿⣿⣿⣿⣿⢿⠋⢕⠕⠀⠀⠀⢜⢀⠀⠀⠀⠀⠀⠀⠀⠀⠀⠀⠀⠀⠀</a:t>
            </a:r>
            <a:br/>
            <a:r>
              <a:t>⠀⠀⠀⠀⠀⠀⠀⠀⠀⠀⠀⣿⣿⣿⣿⣿⣿⡿⢿⣟⣟⡟⢟⢿⣿⣿⣿⣿⣿⣿⣿⣿⣿⣿⣿⣿⣿⣿⣿⣿⣿⣿⣿⣿⣿⣿⣿⣿⣿⣿⣿⣿⣿⣿⣿⣿⣿⣟⢱⠕⢄⢁⢕⠀⠀⠀⢕⡕⠀⠀⠀⠀⠀⠀⠀⠀⠀⠀⠀⠀⠀</a:t>
            </a:r>
            <a:br/>
            <a:r>
              <a:t>⠀⠀⠀⠀⠀⠀⠀⠀⠀⠀⠀⣿⣿⣿⣿⡿⢏⢕⢕⢕⢕⢝⢻⣾⣼⢿⣿⣿⣿⣿⣿⣿⣿⣿⣿⣿⢟⢹⣝⢸⣿⣿⣿⣿⣿⣿⣿⣿⣿⣿⣿⣿⣿⣿⣿⣿⣿⢏⢑⠕⢔⣔⢔⠄⠀⠀⠀⡇⠀⠀⠀⠀⠀⠀⠀⠀⠀⠀⠀⠀⠀</a:t>
            </a:r>
            <a:br/>
            <a:r>
              <a:t>⠀⠀⠀⠀⠀⠀⠀⠀⠀⠀⠀⣿⣿⣿⣿⣧⣵⣵⣕⣵⣵⣕⢕⢝⣿⣷⢽⣿⣿⣿⣿⣿⣿⣿⣿⡏⢕⢕⣜⣿⣿⣿⣿⣿⣿⣿⣿⣿⡟⣿⣿⣿⣿⣿⣿⣿⣿⢇⡇⢕⢕⢔⢕⣜⢕⣱⢕⡇⢔⠀⠀⠀⠀⠀⠀⠀⠀⠀⠀⠀⠀</a:t>
            </a:r>
            <a:br/>
            <a:r>
              <a:t>⠀⠀⠀⠀⠀⠀⠀⠀⠀⠀⠀⣿⣿⣿⣿⣿⣿⣿⣿⣿⣿⣿⣿⣾⣿⣿⡇⣿⣿⣿⣿⣿⣿⣿⣿⣧⣵⣷⣿⣿⣿⣿⣿⣿⣿⣿⣿⣿⣿⣿⣿⣿⣿⣿⣿⣿⣿⡇⡇⢕⢕⢕⢱⣼⢕⢕⢕⡇⢕⠀⠀⠀⠀⠀⠀⠀⠀⠀⠀⠀⠀</a:t>
            </a:r>
            <a:br/>
            <a:r>
              <a:t>⠀⠀⠀⠀⠀⠀⠀⠀⠀⠀⠀⣿⣿⣿⣿⣿⣿⣿⣿⣿⣿⣿⣿⣿⣿⣿⣮⣿⣿⣿⣿⣿⣿⣿⣿⣿⣿⣿⣿⡹⣿⣿⣿⣿⣿⣿⣿⣿⢿⣿⣿⣿⣿⣿⣿⣿⣿⡇⡇⡇⢕⢕⢕⢕⢕⢕⢕⡇⢕⠀⠀⠀⠀⠀⠀⠀⠀⠀⠀⠀⠀</a:t>
            </a:r>
            <a:br/>
            <a:r>
              <a:t>⠀⠀⠀⠀⠀⠀⠀⠀⠀⠀⠀⣿⣿⣿⣿⣿⣿⣿⣿⣿⣿⣿⣿⣿⣿⣿⡟⣿⣿⣿⣿⣿⣿⣿⣿⣿⣿⣿⣿⠕⢻⣿⣿⣿⣿⣿⣿⣿⡏⣿⣿⣿⣿⣿⣿⢿⣿⣧⢕⣷⣷⣷⣷⣷⣾⣿⣿⣿⣿⠀⠀⠀⠀⠀⠀⠀⠀⠀⠀⠀⠀</a:t>
            </a:r>
            <a:br/>
            <a:r>
              <a:t>⠀⠀⠀⠀⠀⠀⠀⠀⠀⠀⠀⣿⣿⣿⣿⣿⣿⣿⣿⣿⣿⣿⣿⣿⣿⣿⡕⣿⣿⣿⣿⣿⣿⣿⣿⣿⣿⣿⣿⠀⠘⣿⣿⣿⣿⣿⣿⣿⣿⣿⣿⣿⣿⣿⣿⢿⣿⣿⣯⣽⣵⣵⣵⣵⣵⣷⣷⣿⣿⠀⠀⠀⠀⠀⠀⠀⠀⠀⠀⠀⠀</a:t>
            </a:r>
            <a:br/>
            <a:r>
              <a:t>⠀⠀⠀⠀⠀⠀⠀⠀⠀⠀⠀⣿⣿⣿⣿⣿⣿⣿⣿⣿⣿⣿⣿⣿⣿⣿⡇⣿⣿⣿⣿⣿⣿⣿⣿⣿⣿⣿⡏⠀⢀⡜⣿⣿⣿⣿⣿⣿⣿⣿⣿⣿⣾⣿⣿⣿⣿⣿⣿⣿⣿⣿⣿⣿⣿⣿⣿⣿⣿⠀⠀⠀⠀⠀⠀⠀⠀⠀⠀⠀⠀</a:t>
            </a:r>
            <a:br/>
            <a:r>
              <a:t>⠀⠀⠀⠀⠀⠀⠀⠀⠀⠀⠀⣿⣿⣿⣿⣿⣿⣿⣿⣿⣿⣿⣿⣿⣿⡿⢏⢸⣿⡿⣿⡿⡿⢿⣿⣿⣟⢻⡇⡇⣷⡷⢻⣿⣿⣿⣿⣿⣿⣿⣽⣿⣿⣿⣿⣿⣿⣿⣿⣿⣿⣿⣿⣿⣿⣿⣿⣿⣿⠀⠀⠀⠀⠀⠀⠀⠀⠀⠀⠀⠀</a:t>
            </a:r>
            <a:br/>
            <a:r>
              <a:t>⠀⠀⠀⠀⠀⠀⠀⠀⠀⠀⠀⣿⣿⣿⣿⣿⣿⣿⣿⣿⣿⢿⢿⣿⣟⣟⣏⢝⣽⣵⣷⣷⡿⡿⡿⢿⢷⢟⡇⢑⡟⢻⢘⣿⣿⣿⣿⣿⣿⣿⣿⣿⣿⣿⣿⣿⣿⣿⣿⣯⣯⣽⣽⣹⣿⣿⣿⣿⣿⠀⠀⠀⠀⠀⠀⠀⠀⠀⠀⠀⠀</a:t>
            </a:r>
            <a:br/>
            <a:r>
              <a:t>⠀⠀⠀⠀⠀⠀⠀⠀⠀⠀⠀⢿⢟⡟⢏⢝⢝⣽⣕⣵⣾⣿⣿⣿⣿⣿⡯⢵⢝⢻⢟⢞⡗⢏⢟⢹⢕⢜⢕⣥⢵⢵⡕⣷⣿⣿⣿⣿⣿⣿⣾⣾⣿⣿⣿⣿⣿⣿⣿⣿⣿⣿⣿⣿⣿⣿⣿⣿⣿⠀⠀⠀⠀⠀⠀⠀⠀⠀⠀⠀⠀</a:t>
            </a:r>
            <a:br/>
            <a:r>
              <a:t>⠀⠀⠀⠀⠀⠀⠀⠀⠀⠀⠀⣵⣵⣷⣷⣷⣿⣿⣿⣿⣷⣿⣷⣷⣿⣿⣷⣷⣷⣷⣷⣷⣷⣷⣾⣿⣿⣷⣾⣿⣿⣿⣷⣿⣿⣿⣿⣿⣿⣿⣿⣿⣿⣿⣿⣿⣿⣿⣿⣿⣿⣿⣿⣿⣿⣿⣿⣿⣿⠀⠀⠀⠀⠀⠀⠀⠀⠀⠀⠀⠀</a:t>
            </a:r>
            <a:br/>
            <a:r>
              <a:t>⠀⠀⠀⠀⠀⠀⠀⠀⠀⠀⠀⢻⢿⢿⢿⢿⣿⣿⣿⣿⣿⣿⣿⣿⣿⣿⣿⣿⣿⣿⣿⣿⣿⣿⣿⣿⣿⣿⣿⣿⣿⣿⣿⣿⣿⣿⣿⣿⣿⣿⣿⣿⣿⣿⣿⣿⣿⣿⣿⣿⣿⣿⣿⣿⣿⣿⣿⣿⣿⠀⠀⠀⠀⠀⠀⠀⠀⠀⠀⠀⠀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⠀⠀⠀⠀⠀⠀⠀⠀⠀⠀⠀⠁⠁⠁⠁⠁⠕⢕⢕⠕⠑⢑⠘⠙⢝⢝⢝⠝⠉⠑⠙⠙⠙⠉⠉⠙⠉⠉⠉⠉⠉⢙⢝⢻⢏⢝⢝⢝⢟⢟⢝⣯⡝⣿⣿⣿⣿⣿⣿⣿⣿⣿⣿⣿⣿⣿⣿⣿⣿⠀⠀⠀⠀⠀⠀⠀⠀⠀⠀⠀⠀</a:t>
            </a:r>
            <a:br/>
            <a:r>
              <a:t>⠀⠀⠀⠀⠀⠀⠀⠀⠀⠀⠀⠀⠀⠀⠀⠀⠀⠁⠀⠀⠀⠀⠀⠀⠑⠕⠕⠀⠀⠀⠀⠀⠀⠀⢀⢀⢀⢀⢄⢄⢔⢕⢕⣵⣕⡕⢱⡕⢕⡗⢱⢕⢕⢸⢽⣿⣿⣿⣿⣿⣿⣿⣿⣿⣿⣿⣿⣿⣿⠀⠀⠀⠀⠀⠀⠀⠀⠀⠀⠀⠀</a:t>
            </a:r>
            <a:br/>
            <a:r>
              <a:t>⠀⠀⠀⠀⠀⠀⠀⠀⠀⠀⠀⠀⠀⠀⠀⠀⠀⠀⠀⠀⠀⠀⠀⠀⠀⠀⠀⠀⢀⢄⢔⢕⢕⢕⢕⢕⢅⢕⢕⢑⢕⢕⢕⢜⢕⢕⢕⢜⢕⢕⢜⡹⢎⢹⢕⡹⣻⡿⣟⣿⣿⣿⣿⣿⣿⣿⣿⣿⣿⠀⠀⠀⠀⠀⠀⠀⠀⠀⠀⠀⠀</a:t>
            </a:r>
            <a:br/>
            <a:r>
              <a:t>⠀⠀⠀⠀⠀⠀⠀⠀⠀⠀⠀⠀⠀⠀⠀⠀⠀⠀⠀⠀⠀⠀⠀⠀⠀⠑⠑⠑⠑⠑⠑⠑⠑⠑⠑⠑⠁⠀⠑⠑⠑⠑⠑⠑⠑⠑⠑⠑⠑⠙⠑⠑⠃⠑⠙⠓⠓⠋⠘⠛⠛⠛⠛⠛⠛⠛⠛⠛⠛⠀⠀⠀⠀⠀⠀⠀⠀⠀⠀⠀⠀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⠀⠀⠀⠀⠀⠀⠀⠀⠀⠀⠀⣿⣿⣿⣿⣿⣿⣿⣿⣿⣿⣿⣿⣿⣿⣿⣿⣿⣿⣿⣿⣿⣿⣿⣿⣿⣿⣿⣿⣿⣿⣿⣿⣿⣿⣿⣿⣿⣿⣿⣿⣿⣿⣿⣿⣿⣿⣿⣿⣿⣿⣿⣿⣿⡿⢿⢿⠟⠟⠀⠀⠀⠀⠀⠀⠀⠀⠀⠀⠀⠀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⠀⠀⠀⠀⠀⠀⠀⠀⠀⠀⠀⣿⣿⣿⣿⣿⣿⣿⣿⣿⣿⣿⣿⣿⣿⣿⣿⣿⣿⣿⣿⣿⣿⣿⣿⣿⣿⣿⣿⣿⣿⣿⣿⣿⣿⣿⣿⣿⣿⣿⣿⣿⣿⣿⣿⣿⣿⣿⣿⣿⣿⢟⢗⠙⠑⠁⢱⠀⠀⠀⠀⠀⠀⠀⠀⠀⠀⠀⠀⠀⠀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⠀⠀⠀⠀⠀⠀⠀⠀⠀⠀⠀⣿⣿⣿⣿⣿⣿⣿⣿⣿⣿⣿⣿⣿⣿⣿⣿⣿⣿⣿⣿⣿⣿⣿⣿⣿⣿⣿⣿⣿⣿⣿⣿⣿⣿⣿⣿⣿⣿⣿⣿⣿⣿⣿⣿⣿⣿⣿⣿⠟⠋⢕⢕⠀⠀⠀⢸⠀⠀⠀⠀⠀⠀⠀⠀⠀⠀⠀⠀⠀⠀</a:t>
            </a:r>
            <a:br/>
            <a:r>
              <a:t>⠀⠀⠀⠀⠀⠀⠀⠀⠀⠀⠀⣿⣿⣿⣿⣿⣿⣿⢿⣻⣻⡟⢟⢿⣿⣿⣿⣿⣿⣿⣿⣿⣿⣿⣿⣿⣿⣿⣿⣿⣿⣿⣿⣿⣿⣿⣿⣿⣿⣿⣿⣿⣿⣿⣿⣿⣿⢟⢻⢕⠄⢀⢕⠀⠀⠀⢸⠀⠀⠀⠀⠀⠀⠀⠀⠀⠀⠀⠀⠀⠀</a:t>
            </a:r>
            <a:br/>
            <a:r>
              <a:t>⠀⠀⠀⠀⠀⠀⠀⠀⠀⠀⠀⣿⣿⣿⣿⣿⢏⢝⢕⢕⢕⢜⢗⢮⣧⢝⣿⣿⣿⣿⣿⣿⣿⣿⣿⣿⢟⢫⣝⡻⣻⣿⣿⣿⣿⣿⣿⣿⣿⣿⣿⣿⣿⣿⣿⣿⣿⢕⢕⠕⢕⣕⢔⠄⠀⠀⢜⢕⠀⠀⠀⠀⠀⠀⠀⠀⠀⠀⠀⠀⠀</a:t>
            </a:r>
            <a:br/>
            <a:r>
              <a:t>⠀⠀⠀⠀⠀⠀⠀⠀⠀⠀⠀⣿⣿⣿⣿⣿⣵⣵⣕⣸⣱⣕⢕⢜⣿⣷⣝⣿⣿⣿⣿⣿⣿⣿⣿⡟⢕⢕⢜⣿⣿⣿⣿⣿⣿⣿⣿⣿⣝⣾⣿⣿⣿⣿⣿⣿⣿⢕⡇⢕⢕⢔⣕⣕⢕⣱⢕⡇⢔⠀⠀⠀⠀⠀⠀⠀⠀⠀⠀⠀⠀</a:t>
            </a:r>
            <a:br/>
            <a:r>
              <a:t>⠀⠀⠀⠀⠀⠀⠀⠀⠀⠀⠀⣿⣿⣿⣿⣿⣿⣿⣿⣿⣿⣿⣿⣿⣿⣿⣧⣿⣿⣿⣿⣿⣿⣿⣿⣷⣵⣷⣿⣿⣿⣿⣿⣿⣿⣿⣿⣿⢿⣿⣿⣿⣿⣿⣿⣿⣿⢕⡇⢕⢕⢕⣿⣿⢕⢕⢕⡇⢕⠀⠀⠀⠀⠀⠀⠀⠀⠀⠀⠀⠀</a:t>
            </a:r>
            <a:br/>
            <a:r>
              <a:t>⠀⠀⠀⠀⠀⠀⠀⠀⠀⠀⠀⣿⣿⣿⣿⣿⣿⣿⣿⣿⣿⣿⣿⣿⣿⣿⣿⣿⣿⣿⣿⣿⣿⣿⣿⣿⣿⣿⣿⣏⣿⣿⣿⣿⣿⣿⣿⣿⣿⣿⣿⣿⣿⣿⣿⣿⣿⡕⡇⡇⢕⢕⢕⢕⢕⢕⢑⡇⢕⠀⠀⠀⠀⠀⠀⠀⠀⠀⠀⠀⠀</a:t>
            </a:r>
            <a:br/>
            <a:r>
              <a:t>⠀⠀⠀⠀⠀⠀⠀⠀⠀⠀⠀⣿⣿⣿⣿⣿⣿⣿⣿⣿⣿⣿⣿⣿⣿⣿⢏⣿⣿⣿⣿⣿⣿⣿⣿⣿⣿⣿⣿⢑⢻⣿⣿⣯⣿⣿⣿⣿⡏⣿⣿⣿⣿⣿⣿⣿⣿⣇⣵⣷⣷⣷⣷⣾⣿⣿⣿⣿⣿⠀⠀⠀⠀⠀⠀⠀⠀⠀⠀⠀⠀</a:t>
            </a:r>
            <a:br/>
            <a:r>
              <a:t>⠀⠀⠀⠀⠀⠀⠀⠀⠀⠀⠀⣿⣿⣿⣿⣿⣿⣿⣿⣿⣿⣿⣿⣿⣿⣿⣇⢻⣿⣿⣿⣿⣿⣿⣿⣿⣿⣿⣿⠁⠈⢿⣿⣿⣿⣿⣿⣿⣿⣿⣿⣿⣿⣿⣿⢿⣿⣿⣯⣽⣵⣵⣷⣷⣷⣷⣿⣿⣿⠀⠀⠀⠀⠀⠀⠀⠀⠀⠀⠀⠀</a:t>
            </a:r>
            <a:br/>
            <a:r>
              <a:t>⠀⠀⠀⠀⠀⠀⠀⠀⠀⠀⠀⣿⣿⣿⣿⣿⣿⣿⣿⣿⣿⣿⣿⣿⣿⣿⣿⣸⣿⣿⣿⣿⣿⣿⣿⣿⣿⣿⡏⠀⢠⡜⣿⣿⣿⣿⣿⣿⣿⣿⣯⣽⣿⣿⣿⣿⣿⣿⣿⣿⣿⣿⣿⣿⣿⣿⣿⣿⣿⠀⠀⠀⠀⠀⠀⠀⠀⠀⠀⠀⠀</a:t>
            </a:r>
            <a:br/>
            <a:r>
              <a:t>⠀⠀⠀⠀⠀⠀⠀⠀⠀⠀⠀⣿⣿⣿⣿⣿⣿⣿⣿⣿⣿⣿⣿⣿⣿⢿⢏⣸⣿⣿⣿⠿⢿⣿⣟⣻⡟⢟⡇⢆⣸⣷⢻⣿⣿⣿⣿⣿⣿⣷⣷⣿⣿⣿⣿⣿⣿⣿⣿⣿⣿⣿⣿⣿⣿⣿⣿⣿⣿⠀⠀⠀⠀⠀⠀⠀⠀⠀⠀⠀⠀</a:t>
            </a:r>
            <a:br/>
            <a:r>
              <a:t>⠀⠀⠀⠀⠀⠀⠀⠀⠀⠀⠀⣿⣿⣿⣿⣿⣿⣿⣿⣿⢿⢿⣿⣟⣻⣯⣽⢝⣷⣶⣾⣿⣿⣿⢿⣿⢟⣻⣗⠁⢟⢟⢎⡻⣿⣿⣿⣿⣿⣿⣿⣿⣿⣿⣿⣿⣿⣿⣿⣿⣻⣿⢿⣿⣿⣿⣿⣿⣿⠀⠀⠀⠀⠀⠀⠀⠀⠀⠀⠀⠀</a:t>
            </a:r>
            <a:br/>
            <a:r>
              <a:t>⠀⠀⠀⠀⠀⠀⠀⠀⠀⠀⠀⢟⢟⡻⢝⢝⢹⣵⣵⣵⣾⣿⣿⣿⣿⣿⡿⢗⢻⢟⢟⢗⢫⢷⠾⢿⢵⢵⢵⣥⣷⣷⢧⣼⣿⣿⣿⣿⣿⣿⣿⣿⣿⣿⣿⣿⣿⣿⣿⣿⣿⣿⣿⣿⣿⣿⣿⣿⣿⠀⠀⠀⠀⠀⠀⠀⠀⠀⠀⠀⠀</a:t>
            </a:r>
            <a:br/>
            <a:r>
              <a:t>⠀⠀⠀⠀⠀⠀⠀⠀⠀⠀⠀⣷⣷⣾⣿⣿⣿⣿⣿⣿⣿⣿⣿⣿⣿⣿⣿⣿⣿⣿⣿⣿⣿⣿⣿⣿⣿⣿⣿⣿⣿⣿⣿⣿⣿⣿⣿⣿⣿⣿⣿⣿⣿⣿⣿⣿⣿⣿⣿⣿⣿⣿⣿⣿⣿⣿⣿⣿⣿⠀⠀⠀⠀⠀⠀⠀⠀⠀⠀⠀⠀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⠀⠀⠀⠀⠀⠀⠀⠀⠀⠀⠀⢻⢿⢿⢿⢿⢿⢿⣿⣿⣿⣿⣿⣿⣿⣿⣿⣿⣿⣿⣿⣿⣿⣿⣿⣿⣿⣿⣿⣿⣿⣿⣿⣿⣿⣿⣿⣿⣿⣿⣿⣿⣿⣿⣿⣿⣿⣿⣿⣿⣿⣿⣿⣿⣿⣿⣿⣿⣿⠀⠀⠀⠀⠀⠀⠀⠀⠀⠀⠀⠀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⠀⠀⠀⠀⠀⠀⠀⠀⠀⠀⠀⠁⠁⠀⠀⠁⠕⢕⢕⢑⠑⠑⠁⠁⢕⢕⢕⢕⠑⠁⠁⠁⠁⠄⠑⠁⠀⠀⠀⠀⠀⢔⢕⢻⢗⢇⢕⢣⢝⢕⢝⢧⢯⣿⣿⣿⣿⣿⣿⣿⣿⣿⣿⣿⣿⣿⣿⣿⣿⠀⠀⠀⠀⠀⠀⠀⠀⠀⠀⠀⠀</a:t>
            </a:r>
            <a:br/>
            <a:r>
              <a:t>⠀⠀⠀⠀⠀⠀⠀⠀⠀⠀⠀⠀⠀⠀⠀⠀⠀⠀⠀⠁⠁⠀⠀⠀⠑⠕⠕⠐⠀⠀⢀⢀⢀⢄⢄⢄⢔⢔⢅⢕⢕⢕⢷⢷⡷⢕⢇⢇⢕⢎⢕⢱⢵⢞⣿⣿⣿⣿⣿⣿⣿⣿⣿⣿⣿⣿⣿⣿⣿⠀⠀⠀⠀⠀⠀⠀⠀⠀⠀⠀⠀</a:t>
            </a:r>
            <a:br/>
            <a:r>
              <a:t>⠀⠀⠀⠀⠀⠀⠀⠀⠀⠀⠀⠀⠀⠀⠀⠀⠀⠀⠀⠀⠀⠀⠀⠀⠀⢀⢄⢔⢄⢕⢕⢕⢕⢕⢕⢕⢕⢅⢕⢕⢕⢕⢕⢜⢕⢕⢕⢕⢕⢜⢕⢜⢱⢝⢜⣿⣿⢮⣿⣿⢿⣿⣿⣿⣿⣿⣿⣿⣿⠀⠀⠀⠀⠀⠀⠀⠀⠀⠀⠀⠀</a:t>
            </a:r>
            <a:br/>
            <a:r>
              <a:t>⠀⠀⠀⠀⠀⠀⠀⠀⠀⠀⠀⠀⠀⠀⠀⠀⠀⠀⠀⠀⠀⠀⠐⠑⠑⠑⠑⠑⠑⠑⠑⠑⠑⠑⠑⠑⠀⠀⠑⠑⠑⠑⠑⠑⠑⠑⠑⠑⠑⠑⠑⠑⠃⠑⠘⠋⠚⠙⠓⠛⠛⠛⠛⠛⠛⠛⠛⠛⠛⠀⠀⠀⠀⠀⠀⠀⠀⠀⠀⠀⠀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⠀⠀⠀⠀⠀⠀⠀⠀⠀⠀⠀⣽⣿⣿⣿⣿⣿⣿⣿⣿⣿⣿⣿⣿⣿⣿⣿⣿⣿⣿⡿⢿⡿⣿⣿⣿⣽⣿⣽⣿⣾⣽⡿⣻⣫⣿⣿⣿⣷⢿⣯⣿⣿⣿⣿⣿⣿⣿⣵⣿⣿⣿⣷⣿⣿⣿⣿⣿⣽⠀⠀⠀⠀⠀⠀⠀⠀⠀⠀⠀⠀</a:t>
            </a:r>
            <a:br/>
            <a:r>
              <a:t>⠀⠀⠀⠀⠀⠀⠀⠀⠀⠀⠀⣿⣿⣿⣿⣿⣿⣿⣿⣿⣿⣿⣿⣿⣿⣿⣿⣿⣿⣿⣽⣿⣽⣝⣮⢿⣿⡻⣿⣿⣿⣿⣿⣿⣿⣽⣻⣿⣾⣿⣿⣿⣿⣿⣿⣿⣿⣿⣿⣿⣿⣿⣿⣿⣿⣿⣿⣽⣿⠀⠀⠀⠀⠀⠀⠀⠀⠀⠀⠀⠀</a:t>
            </a:r>
            <a:br/>
            <a:r>
              <a:t>⠀⠀⠀⠀⠀⠀⠀⠀⠀⠀⠀⣿⣿⣿⣿⣷⣿⣿⣾⣿⣿⣿⣯⣿⣿⣿⣟⣿⣿⣿⣿⣷⣾⣿⣿⣫⣿⣾⣿⣿⣿⣿⣿⣿⣿⣿⣿⣿⣿⣿⣿⣿⣿⣿⣿⣿⣿⣿⣿⣿⣿⣿⣿⣿⣿⣿⣿⣿⣿⠀⠀⠀⠀⠀⠀⠀⠀⠀⠀⠀⠀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⠀⠀⠀⠀⠀⠀⠀⠀⠀⠀⠀⣿⣿⣿⣿⣿⣿⣿⣿⣿⣿⣿⣿⣿⣿⣿⣿⣿⣿⣿⣿⣿⣷⣿⣿⣽⣿⣿⣿⣿⣿⣽⣿⣿⣿⣿⣿⣿⣿⣿⣿⣿⣿⣿⣿⣿⣿⣿⣿⣿⣿⣿⣿⣿⣿⣿⣿⣿⣿⠀⠀⠀⠀⠀⠀⠀⠀⠀⠀⠀⠀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⠀⠀⠀⠀⠀⠀⠀⠀⠀⠀⠀⣿⣿⣿⣿⣿⣿⣿⣿⡿⢟⢏⢝⢕⢕⢜⢝⢟⢿⣿⣿⣿⣿⣿⣿⡿⣿⣿⣿⣿⣿⣿⣿⣿⣿⣿⣿⣿⣿⣿⣿⣿⣿⣿⣿⣿⣿⣿⣿⣿⣿⣿⣿⣿⣿⣿⣿⣿⣿⠀⠀⠀⠀⠀⠀⠀⠀⠀⠀⠀⠀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⠀⠀⠀⠀⠀⠀⠀⠀⠀⠀⠀⣿⣿⣿⣿⣿⣿⡿⢏⢱⢥⢥⣱⣵⣮⣵⣾⡿⢷⢝⢿⣿⣿⣿⣿⣿⣿⣿⣿⣿⣿⣿⣿⣿⣿⣿⣿⣿⡿⠋⠽⢕⣕⢕⢕⢝⢟⢿⣿⣿⣿⣿⣿⣿⣿⣿⣿⣿⣿⠀⠀⠀⠀⠀⠀⠀⠀⠀⠀⠀⠀</a:t>
            </a:r>
            <a:br/>
            <a:r>
              <a:t>⠀⠀⠀⠀⠀⠀⠀⠀⠀⠀⠀⣿⣿⣿⣿⣿⢏⢕⢕⢕⢕⢞⠏⢘⣿⣿⣿⣿⣷⣷⣕⢻⣿⣿⣿⣿⣿⣿⣿⣿⣿⣿⣿⣿⣿⣿⣿⡟⠀⠀⠀⠀⠈⢳⣧⢕⡕⢱⣻⣿⣿⣿⣿⣿⣿⣿⣿⣿⣿⠀⠀⠀⠀⠀⠀⠀⠀⠀⠀⠀⠀</a:t>
            </a:r>
            <a:br/>
            <a:r>
              <a:t>⠀⠀⠀⠀⠀⠀⠀⠀⠀⠀⠀⣿⣿⣿⣿⣿⣷⣧⣵⣵⣕⣵⣔⣾⣿⣿⣿⣿⣿⣿⣿⡧⢿⣿⣿⣿⣿⣿⣿⣿⣿⣿⣿⣿⣿⣿⣿⢔⢀⢀⠐⠀⠀⠀⢹⣷⣼⣽⣹⣿⣿⣿⣿⣿⣿⣿⣿⣿⣿⠀⠀⠀⠀⠀⠀⠀⠀⠀⠀⠀⠀</a:t>
            </a:r>
            <a:br/>
            <a:r>
              <a:t>⠀⠀⠀⠀⠀⠀⠀⠀⠀⠀⠀⣿⣿⣿⣿⣿⣿⣿⣿⣿⣿⣿⣿⣿⣿⣽⣿⣿⣿⣿⣿⣷⣸⣿⣿⣿⣿⣿⣿⣿⣿⣿⣿⣿⣿⣿⣿⢔⢕⢔⢄⢔⡔⢕⣕⣿⣿⣷⣿⣿⣿⣿⣿⣿⣿⣿⣿⣿⣿⠀⠀⠀⠀⠀⠀⠀⠀⠀⠀⠀⠀</a:t>
            </a:r>
            <a:br/>
            <a:r>
              <a:t>⠀⠀⠀⠀⠀⠀⠀⠀⠀⠀⠀⣿⣿⣿⣿⣿⣿⣿⣿⣿⣿⣿⣿⣿⣿⣿⣿⣿⣿⣿⣿⢏⢻⣿⣿⣿⣿⣿⣿⣿⣿⣿⣿⣿⣿⣿⣿⣧⣵⣷⣿⣿⣿⣿⣿⣿⣿⣿⣿⣿⣿⣿⣿⣿⣿⣿⣿⣿⣿⠀⠀⠀⠀⠀⠀⠀⠀⠀⠀⠀⠀</a:t>
            </a:r>
            <a:br/>
            <a:r>
              <a:t>⠀⠀⠀⠀⠀⠀⠀⠀⠀⠀⠀⣿⣿⣿⣿⣿⣿⣿⣿⣿⣿⣿⣿⣿⣿⣿⣿⢿⣿⢟⢇⠁⠀⢻⣿⣿⣿⣿⣿⣿⣿⣿⣿⣿⣿⣿⣿⣿⣿⣿⣿⣿⣿⣿⣿⣿⣿⣿⣿⣿⣿⣿⣿⣿⣿⣿⣿⣿⣿⠀⠀⠀⠀⠀⠀⠀⠀⠀⠀⠀⠀</a:t>
            </a:r>
            <a:br/>
            <a:r>
              <a:t>⠀⠀⠀⠀⠀⠀⠀⠀⠀⠀⠀⡿⢿⣿⣿⣿⣿⣿⣿⣿⣿⣿⣿⣿⣿⣿⣿⡇⠀⠀⠀⠀⠀⢸⣿⣿⣿⣿⣿⣿⣿⣿⣿⣿⣿⣿⣿⣿⣿⣿⣿⣿⣿⣿⣿⣿⣿⣿⣿⣿⣿⣿⣿⣿⣿⣿⣿⣿⣿⠀⠀⠀⠀⠀⠀⠀⠀⠀⠀⠀⠀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⠀⠀⠀⠀⠀⠀⠀⠀⠀⠀⠀⣿⣿⣿⣿⣿⣿⣿⣿⣿⣿⣿⣿⣿⣿⣿⣿⣧⠀⠀⠀⠀⠀⢸⣿⣿⣿⣿⣿⣿⣿⣿⣿⣿⣿⣿⣿⣿⣿⣿⣿⣿⣿⣿⣿⣿⣿⣿⣿⣿⣿⣿⣿⣿⣿⣿⣿⣿⣿⠀⠀⠀⠀⠀⠀⠀⠀⠀⠀⠀⠀</a:t>
            </a:r>
            <a:br/>
            <a:r>
              <a:t>⠀⠀⠀⠀⠀⠀⠀⠀⠀⠀⠀⡟⢻⣿⣿⣿⣿⣿⣿⣿⣿⣿⣿⣿⣿⣿⣿⣿⣷⣦⠀⠀⠀⢸⣿⣿⣿⣿⣿⣿⣿⣿⣿⣿⣿⣿⣿⣿⣿⣿⣿⣿⣿⣿⣿⣿⡿⢟⣿⣿⣿⣿⣿⣿⣿⣿⣿⣿⣿⠀⠀⠀⠀⠀⠀⠀⠀⠀⠀⠀⠀</a:t>
            </a:r>
            <a:br/>
            <a:r>
              <a:t>⠀⠀⠀⠀⠀⠀⠀⠀⠀⠀⠀⢱⣷⣿⣿⣿⣿⣿⣿⣿⣿⣿⣿⣿⣿⣿⣿⣿⣿⡟⠀⠀⠀⠁⢿⣿⣿⣿⣿⣿⣿⣿⣿⣿⣿⣿⣿⣿⣿⣿⣿⣿⢿⢿⢿⠿⠇⠸⢟⣿⣿⣿⣿⣿⣿⣿⣿⣿⣿⠀⠀⠀⠀⠀⠀⠀⠀⠀⠀⠀⠀</a:t>
            </a:r>
            <a:br/>
            <a:r>
              <a:t>⠀⠀⠀⠀⠀⠀⠀⠀⠀⠀⠀⣿⣿⣿⣿⣿⣿⣿⣿⣿⣿⣿⣿⣿⣿⣿⣿⣿⣿⠇⠀⠀⠀⠀⠀⠻⣿⣿⣿⣿⣿⣿⣿⣿⣿⣿⣿⣿⣿⣿⣿⣷⣷⣗⣳⣷⣴⣴⣴⡷⢿⢿⢿⡟⢟⣟⣏⣽⣝⠀⠀⠀⠀⠀⠀⠀⠀⠀⠀⠀⠀</a:t>
            </a:r>
            <a:br/>
            <a:r>
              <a:t>⠀⠀⠀⠀⠀⠀⠀⠀⠀⠀⠀⣿⣿⣿⣿⣿⣟⣟⣟⣟⣟⣽⣿⣿⣿⣿⣿⣿⡿⠀⠀⠀⠀⠀⠀⠀⠝⣿⣿⣿⣿⣯⢿⡿⢿⠿⣿⣿⣿⣿⣿⣿⣿⣿⣯⣝⢝⢕⢁⢑⢕⡝⢝⢝⢟⢟⢟⢻⢿⠀⠀⠀⠀⠀⠀⠀⠀⠀⠀⠀⠀</a:t>
            </a:r>
            <a:br/>
            <a:r>
              <a:t>⠀⠀⠀⠀⠀⠀⠀⠀⠀⠀⠀⣿⣿⣿⣿⣷⣵⣕⣱⣾⣿⣿⣿⣿⣿⣿⣿⣿⣷⠀⠀⠀⠀⠀⠀⢀⢄⠘⣿⣿⣿⣿⣶⢔⢔⢕⢕⢝⢿⣿⣿⣿⣿⣿⣿⣿⣕⡕⢕⢕⢕⢕⢕⢕⢕⢕⢗⢇⢕⠀⠀⠀⠀⠀⠀⠀⠀⠀⠀⠀⠀</a:t>
            </a:r>
            <a:br/>
            <a:r>
              <a:t>⠀⠀⠀⠀⠀⠀⠀⠀⠀⠀⠀⠟⠿⠟⠟⠟⠛⠛⢛⢝⣿⣿⣿⣿⣿⣿⣿⣿⣿⢄⠀⠀⠀⠑⠐⠀⠀⠀⠘⢿⣿⣿⣿⡇⢕⢕⢕⢕⢕⢜⢝⢻⢿⣿⣿⡟⢻⣿⣇⢕⢕⢕⢕⢕⢕⢕⢕⢕⢕⠀⠀⠀⠀⠀⠀⠀⠀⠀⠀⠀⠀</a:t>
            </a:r>
            <a:br/>
            <a:r>
              <a:t>⠀⠀⠀⠀⠀⠀⠀⠀⠀⠀⠀⠀⠀⠐⠔⢐⢕⢕⢕⢕⢻⣿⣿⣿⣿⣿⣿⣿⣿⡇⢄⠀⠀⠀⠀⢀⠀⠀⠀⠈⢿⣿⣿⣿⣗⡇⢕⢕⢱⢕⡕⢕⢕⢝⢹⢷⢕⣿⣟⣷⣷⣵⣷⣷⣧⣵⣷⣧⢕⠀⠀⠀⠀⠀⠀⠀⠀⠀⠀⠀⠀</a:t>
            </a:r>
            <a:br/>
            <a:r>
              <a:t>⠀⠀⠀⠀⠀⠀⠀⠀⠀⠀⠀⠀⠀⠀⠑⠑⠑⠑⠑⠑⠘⠛⠛⠛⠛⠛⠛⠛⠛⠃⠑⠐⠑⠑⠀⠑⠐⠀⠑⠀⠈⠛⠛⠛⠛⠘⠑⠑⠘⠛⠛⠓⠋⠑⠑⠑⠑⠑⠑⠑⠑⠛⠛⠛⠛⠛⠛⠛⠛⠀⠀⠀⠀⠀⠀⠀⠀⠀⠀⠀⠀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⠀⠀⠀⠀⠀⠀⠀⠀⠀⠀⠀⣿⣿⣿⣿⣿⣿⣿⣿⣿⣿⣿⣿⣿⣿⣿⣿⣿⣿⣿⣿⣿⣿⣿⣿⣿⣿⣿⣿⣿⣿⣿⣿⣿⣿⣿⣿⣿⣿⣿⣿⣿⣿⣿⣿⣿⣿⣿⣿⣿⣿⣿⣿⣿⡟⣻⢽⢿⠟⠀⠀⠀⠀⠀⠀⠀⠀⠀⠀⠀⠀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⠀⠀⠀⠀⠀⠀⠀⠀⠀⠀⠀⣿⣿⣿⣿⣿⣿⣿⣿⣿⣿⣿⣿⣿⣿⣿⣿⣿⣿⣿⣿⣿⣿⣿⣿⣿⣿⣿⣿⣿⣿⣿⣿⣿⣿⣿⣿⣿⣿⣿⣿⣿⣿⣿⣿⣿⣿⣿⣿⣿⣿⡿⠝⠕⠑⠁⡇⠀⠀⠀⠀⠀⠀⠀⠀⠀⠀⠀⠀⠀⠀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⠀⠀⠀⠀⠀⠀⠀⠀⠀⠀⠀⣿⣿⣿⣿⣿⣿⣿⣿⣿⣿⣿⣿⣿⣿⣿⣿⣿⣿⣿⣿⣿⣿⣿⣿⣿⣿⣿⣿⣿⣿⣿⣿⣿⣿⣿⣿⣿⣿⣿⣿⣿⣿⣿⣿⣿⣿⣿⡿⠟⠑⢕⠐⠀⠀⠀⡇⠀⠀⠀⠀⠀⠀⠀⠀⠀⠀⠀⠀⠀⠀</a:t>
            </a:r>
            <a:br/>
            <a:r>
              <a:t>⠀⠀⠀⠀⠀⠀⠀⠀⠀⠀⠀⣿⣿⣿⣿⣿⣿⣿⣿⣿⣿⡟⢟⡻⢿⣿⣿⣿⣿⣿⣿⣿⣿⣿⣿⣿⣿⣿⣿⣿⣿⣿⣿⣿⣿⣿⣿⣿⣿⣿⣿⣿⣿⣿⣿⣿⡿⢏⢕⠔⢀⢕⢑⠀⠀⠀⢕⠀⠀⠀⠀⠀⠀⠀⠀⠀⠀⠀⠀⠀⠀</a:t>
            </a:r>
            <a:br/>
            <a:r>
              <a:t>⠀⠀⠀⠀⠀⠀⠀⠀⠀⠀⠀⣿⣿⣿⣿⣿⡿⢏⢕⢕⢕⢜⢝⢾⣷⡟⢿⣿⣿⣿⣿⣿⣿⣿⣿⣿⡟⢫⣝⣹⣿⣿⣿⣿⣿⣿⣿⣿⣿⣿⣿⣿⣿⣿⣿⣿⡿⢕⢕⢕⢕⡐⢔⠄⠀⠀⢕⠀⠀⠀⠀⠀⠀⠀⠀⠀⠀⠀⠀⠀⠀</a:t>
            </a:r>
            <a:br/>
            <a:r>
              <a:t>⠀⠀⠀⠀⠀⠀⠀⠀⠀⠀⠀⣿⣿⣿⣿⣿⣧⣷⣵⣕⣵⣕⡕⢕⣻⣿⣽⣿⣿⣿⣿⣿⣿⣿⣿⡟⢕⢕⢜⣿⣿⣿⣿⣿⣿⣿⣿⣿⢳⣿⣿⣿⣿⣿⣿⣿⡗⢜⢕⢕⢔⢔⣜⡕⢕⡵⢸⢔⢔⠀⠀⠀⠀⠀⠀⠀⠀⠀⠀⠀⠀</a:t>
            </a:r>
            <a:br/>
            <a:r>
              <a:t>⠀⠀⠀⠀⠀⠀⠀⠀⠀⠀⠀⣿⣿⣿⣿⣿⣿⣿⣿⣿⣿⣿⣿⣿⣿⣿⣯⣾⣿⣿⣿⣿⣿⣿⣿⣷⣷⣷⣷⣿⣿⣿⣿⣿⣿⣿⣿⣿⢽⣿⣿⣿⣿⣿⣿⣿⣯⢕⢕⢕⢕⢕⣇⡇⢕⢜⢸⢕⢕⠀⠀⠀⠀⠀⠀⠀⠀⠀⠀⠀⠀</a:t>
            </a:r>
            <a:br/>
            <a:r>
              <a:t>⠀⠀⠀⠀⠀⠀⠀⠀⠀⠀⠀⣿⣿⣿⣿⣿⣿⣿⣿⣿⣿⣿⣿⣿⣿⣿⣿⣿⣿⣿⣿⣿⣿⣿⣿⣿⣿⣿⣿⣏⣽⣿⣿⣿⣿⣿⣿⣿⢻⣿⣿⣿⣿⣿⣿⣿⣷⢕⢱⢕⢕⢕⢕⢕⢕⢑⢸⢕⢕⠀⠀⠀⠀⠀⠀⠀⠀⠀⠀⠀⠀</a:t>
            </a:r>
            <a:br/>
            <a:r>
              <a:t>⠀⠀⠀⠀⠀⠀⠀⠀⠀⠀⠀⣿⣿⣿⣿⣿⣿⣿⣿⣿⣿⣿⣿⣿⣿⣿⡿⣹⣿⣿⣿⣿⣿⣿⣿⣿⣿⣿⣿⢏⢹⣿⣿⣿⣿⣿⣿⣿⣸⣿⣿⣿⣿⣿⣿⣿⣿⣕⣼⣷⣷⣷⣷⣿⣿⣿⣿⣿⣿⠀⠀⠀⠀⠀⠀⠀⠀⠀⠀⠀⠀</a:t>
            </a:r>
            <a:br/>
            <a:r>
              <a:t>⠀⠀⠀⠀⠀⠀⠀⠀⠀⠀⠀⣿⣿⣿⣿⣿⣿⣿⣿⣿⣿⣿⣿⣿⣿⣿⣿⢸⣿⣿⣿⣿⣿⣿⣿⣿⣿⣿⣿⠁⠈⣿⣿⣿⣿⣿⣿⣿⣿⣿⣿⣿⣿⣿⣇⣿⣿⣿⣽⣵⣵⣷⣷⣾⣾⣿⣿⣿⣿⠀⠀⠀⠀⠀⠀⠀⠀⠀⠀⠀⠀</a:t>
            </a:r>
            <a:br/>
            <a:r>
              <a:t>⠀⠀⠀⠀⠀⠀⠀⠀⠀⠀⠀⣿⣿⣿⣿⣿⣿⣿⣿⣿⣿⣿⣿⣿⣿⣿⡯⣼⣿⣿⣿⣿⣿⣿⣿⣿⣿⣿⡇⠀⢄⣼⣿⣿⣿⣿⣿⣿⣿⣿⣽⣿⣿⣿⣿⣿⣿⣿⣿⣿⣿⣿⣿⣿⣿⣿⣿⣿⣿⠀⠀⠀⠀⠀⠀⠀⠀⠀⠀⠀⠀</a:t>
            </a:r>
            <a:br/>
            <a:r>
              <a:t>⠀⠀⠀⠀⠀⠀⠀⠀⠀⠀⠀⣿⣿⣿⣿⣿⣿⣿⣿⣿⣿⣿⣿⣿⣿⣿⣏⣸⣿⣿⢿⢿⣿⣿⣿⣿⡏⢝⣇⠐⣸⡿⣿⣿⣿⣿⣿⣿⣿⣿⣿⣿⣿⣿⣿⣿⣿⣿⣿⣿⣿⣿⣿⣿⣿⣿⣿⣿⣿⠀⠀⠀⠀⠀⠀⠀⠀⠀⠀⠀⠀</a:t>
            </a:r>
            <a:br/>
            <a:r>
              <a:t>⠀⠀⠀⠀⠀⠀⠀⠀⠀⠀⠀⣿⣿⣿⣿⣿⣿⣿⡿⢿⢿⣟⣟⣿⣽⣽⣿⡧⣷⣿⣿⣿⣿⣿⣿⣻⢿⡹⢟⢀⢫⢏⠜⣿⣿⣿⣿⣿⣿⣿⣿⣿⣿⣿⣿⣿⣿⣿⣷⣷⣳⣳⣼⣿⣿⣿⣿⣿⣿⠀⠀⠀⠀⠀⠀⠀⠀⠀⠀⠀⠀</a:t>
            </a:r>
            <a:br/>
            <a:r>
              <a:t>⠀⠀⠀⠀⠀⠀⠀⠀⠀⠀⠀⢟⢝⢹⢝⣕⣕⣷⣷⣷⣾⣿⣿⣿⣿⣿⣿⣏⣟⣟⣟⣝⣝⣝⣛⣗⣗⣗⣳⣶⣿⣷⣇⣿⣿⣿⣿⣿⣿⣿⣿⣿⣿⣿⣿⣿⣿⣿⣿⣿⣿⣿⣿⣿⣿⣿⣿⣿⣿⠀⠀⠀⠀⠀⠀⠀⠀⠀⠀⠀⠀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⠀⠀⠀⠀⠀⠀⠀⠀⠀⠀⠀⠝⠝⠝⠛⢛⠝⢟⢟⢟⢟⢟⢟⢟⢟⢟⢟⢟⢟⢟⠟⠟⠟⠟⢟⢟⠟⠟⠟⠟⠟⢟⢟⣿⣿⡿⢿⢿⣿⢿⢟⢿⣿⣿⣿⣿⣿⣿⣿⣿⣿⣿⣿⣿⣿⣿⣿⣿⣿⠀⠀⠀⠀⠀⠀⠀⠀⠀⠀⠀⠀</a:t>
            </a:r>
            <a:br/>
            <a:r>
              <a:t>⠀⠀⠀⠀⠀⠀⠀⠀⠀⠀⠀⠀⠀⠀⠀⠄⠐⠕⠕⠕⢕⠕⠑⢑⢕⢕⢕⢕⠕⢕⢕⢅⠑⠑⠁⢀⢀⢄⢄⢄⢔⢕⣷⣯⣿⣟⢯⢝⢱⢕⢝⢝⢽⣿⣿⣿⣿⣿⣿⣿⣿⣿⣿⣿⣿⣿⣿⣿⣿⠀⠀⠀⠀⠀⠀⠀⠀⠀⠀⠀⠀</a:t>
            </a:r>
            <a:br/>
            <a:r>
              <a:t>⠀⠀⠀⠀⠀⠀⠀⠀⠀⠀⠀⠀⠀⠀⠀⠀⠀⠀⠀⠀⠀⠀⠀⠀⠁⠀⢁⢀⢀⢀⢔⢔⢔⢕⢕⢕⢕⢕⢕⢕⢕⢕⢝⢫⡹⢝⢕⢝⢕⢇⢜⢻⢧⢼⣾⣿⢿⣻⢿⣿⣿⣿⣿⣿⣿⣿⣿⣿⣿⠀⠀⠀⠀⠀⠀⠀⠀⠀⠀⠀⠀</a:t>
            </a:r>
            <a:br/>
            <a:r>
              <a:t>⠀⠀⠀⠀⠀⠀⠀⠀⠀⠀⠀⠀⠀⠀⠀⠀⠀⠀⠀⢀⢀⠀⢄⢔⢕⢕⢕⢕⢕⢕⢕⢕⢕⢕⠕⠕⢐⢔⢑⢔⢕⢕⢕⢕⢕⢕⢕⢕⢕⢕⢜⢕⢱⢺⣝⣽⢗⢏⢿⣿⣿⣿⣿⣿⣿⣿⣿⣿⣿⠀⠀⠀⠀⠀⠀⠀⠀⠀⠀⠀⠀</a:t>
            </a:r>
            <a:br/>
            <a:r>
              <a:t>⠀⠀⠀⠀⠀⠀⠀⠀⠀⠀⠀⠀⠀⠀⠀⠀⠀⠀⠀⠀⠀⠑⠑⠑⠑⠑⠑⠑⠑⠑⠑⠑⠑⠑⠀⠑⠑⠑⠑⠑⠑⠑⠑⠑⠑⠑⠑⠑⠑⠑⠑⠑⠑⠋⠑⠛⠋⠑⠛⠙⠛⠛⠛⠛⠛⠛⠛⠛⠛⠀⠀⠀⠀⠀⠀⠀⠀⠀⠀⠀⠀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⠀⠀⠀⠀⠀⠀⠀⠀⠀⠀⠀⣿⣿⣿⣿⣿⣿⣿⣿⣿⣿⣿⣿⣿⣿⣿⣿⣿⣿⣿⣿⣿⣿⣿⣿⣿⣿⣿⣿⣿⣿⣿⣿⣿⣿⣿⣿⣿⣿⣿⣿⣿⣿⣿⣿⣿⣿⣿⣿⣿⣿⣿⣿⢿⣟⡫⢿⢿⠗⠀⠀⠀⠀⠀⠀⠀⠀⠀⠀⠀⠀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⠀⠀⠀⠀⠀⠀⠀⠀⠀⠀⠀⣿⣿⣿⣿⣿⣿⣿⣿⣿⣿⣿⣿⣿⣿⣿⣿⣿⣿⣿⣿⣿⣿⣿⣿⣿⣿⣿⣿⣿⣿⣿⣿⣿⣿⣿⣿⣿⣿⣿⣿⣿⣿⣿⣿⣿⣿⣿⣿⣿⣿⡿⠜⠑⠑⠁⡔⠀⠀⠀⠀⠀⠀⠀⠀⠀⠀⠀⠀⠀⠀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⠀⠀⠀⠀⠀⠀⠀⠀⠀⠀⠀⣿⣿⣿⣿⣿⣿⣿⣿⣿⣿⣿⣿⣿⣿⣿⣿⣿⣿⣿⣿⣿⣿⣿⣿⣿⣿⣿⣿⣿⣿⣿⣿⣿⣿⣿⣿⣿⣿⣿⣿⣿⣿⣿⣿⣿⣿⣿⡿⠝⠑⢕⠕⠀⠀⠀⡇⠀⠀⠀⠀⠀⠀⠀⠀⠀⠀⠀⠀⠀⠀</a:t>
            </a:r>
            <a:br/>
            <a:r>
              <a:t>⠀⠀⠀⠀⠀⠀⠀⠀⠀⠀⠀⣿⣿⣿⣿⣿⣿⣿⣿⢿⣿⣟⡟⢿⢿⣿⣿⣿⣿⣿⣿⣿⣿⣿⣿⣿⣿⣿⣿⣿⣿⣿⣿⣿⣿⣿⣿⣿⣿⣿⣿⣿⣿⣿⣿⣿⡿⢏⢕⠔⠄⢕⢑⠀⠀⠀⡇⠀⠀⠀⠀⠀⠀⠀⠀⠀⠀⠀⠀⠀⠀</a:t>
            </a:r>
            <a:br/>
            <a:r>
              <a:t>⠀⠀⠀⠀⠀⠀⠀⠀⠀⠀⠀⣿⣿⣿⣿⣿⣿⢟⢕⢕⢕⢜⢝⢾⣯⡽⢿⣿⣿⣿⣿⣿⣿⣿⣿⣿⡟⢫⣝⢹⣿⣿⣿⣿⣿⣿⣿⣿⡿⣿⣿⣿⣿⣿⣿⣿⡿⢕⠅⢕⢕⡔⠔⢀⠀⠀⡇⠀⠀⠀⠀⠀⠀⠀⠀⠀⠀⠀⠀⠀⠀</a:t>
            </a:r>
            <a:br/>
            <a:r>
              <a:t>⠀⠀⠀⠀⠀⠀⠀⠀⠀⠀⠀⣿⣿⣿⣿⣿⣷⣼⣵⣕⣧⣕⣕⢕⣹⣿⣝⣿⣿⣿⣿⣿⣿⣿⣿⡟⢕⢕⢜⣿⣿⣿⣿⣿⣿⣿⣿⣟⢳⣾⣿⣿⣿⣿⣿⣿⡇⢸⢕⢕⢔⢔⣜⡕⢱⡕⢕⢔⢔⠀⠀⠀⠀⠀⠀⠀⠀⠀⠀⠀⠀</a:t>
            </a:r>
            <a:br/>
            <a:r>
              <a:t>⠀⠀⠀⠀⠀⠀⠀⠀⠀⠀⠀⣿⣿⣿⣿⣿⣿⣿⣿⣿⣿⣿⣿⣿⣿⣿⣿⣼⣿⣿⣿⣿⣿⣿⣿⣷⣷⣷⣾⣿⣿⣿⣿⣿⣿⣿⣿⣿⣿⣿⣿⣿⣿⣿⣿⣿⡇⢸⢕⢅⢕⢸⣿⡇⢕⠕⢕⢕⢱⠀⠀⠀⠀⠀⠀⠀⠀⠀⠀⠀⠀</a:t>
            </a:r>
            <a:br/>
            <a:r>
              <a:t>⠀⠀⠀⠀⠀⠀⠀⠀⠀⠀⠀⣿⣿⣿⣿⣿⣿⣿⣿⣿⣿⣿⣿⣿⣿⣿⣿⣿⣿⣿⣿⣿⣿⣿⣿⣿⣿⣿⣿⣟⣹⣿⣿⣿⣿⣿⣿⣿⢻⣿⣿⣿⣿⣿⣿⣿⣧⢜⢱⢕⢕⢕⢕⢕⠕⢄⢸⢑⢸⠀⠀⠀⠀⠀⠀⠀⠀⠀⠀⠀⠀</a:t>
            </a:r>
            <a:br/>
            <a:r>
              <a:t>⠀⠀⠀⠀⠀⠀⠀⠀⠀⠀⠀⣿⣿⣿⣿⣿⣿⣿⣿⣿⣿⣿⣿⣿⣿⣿⣿⢻⣿⣿⣿⣿⣿⣿⣿⣿⣿⣿⣿⢏⢸⣿⣿⣿⣿⣿⣿⣿⣸⣿⣿⣿⣿⣿⣿⣿⣿⣱⣼⣷⣷⣷⣾⣿⡿⣿⣿⣿⣿⠀⠀⠀⠀⠀⠀⠀⠀⠀⠀⠀⠀</a:t>
            </a:r>
            <a:br/>
            <a:r>
              <a:t>⠀⠀⠀⠀⠀⠀⠀⠀⠀⠀⠀⣿⣿⣿⣿⣿⣿⣿⣿⣿⣿⣿⣿⣿⣿⣿⣿⢼⣿⣿⣿⣿⣿⣿⣿⣿⣿⣿⣿⠑⠈⣿⣿⣿⣿⣿⣿⣿⣿⣿⣿⣿⣿⡿⡟⣿⣿⣿⣿⣷⣷⣷⣷⣾⣿⣿⣿⣿⣿⠀⠀⠀⠀⠀⠀⠀⠀⠀⠀⠀⠀</a:t>
            </a:r>
            <a:br/>
            <a:r>
              <a:t>⠀⠀⠀⠀⠀⠀⠀⠀⠀⠀⠀⣿⣿⣿⣿⣿⣿⣿⣿⣿⣿⣿⣿⣿⣿⣿⣿⣼⣿⣿⣿⣿⣿⣿⣿⣿⣿⣿⡇⠀⢀⣸⣿⣿⣿⣿⣿⣿⣿⣿⣿⣿⣿⣿⣿⣿⣿⣿⣿⣿⣿⣿⣿⣿⣿⣿⣿⣿⣿⠀⠀⠀⠀⠀⠀⠀⠀⠀⠀⠀⠀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⠀⠀⠀⠀⠀⠀⠀⠀⠀⠀⠀⣿⣿⣿⣿⣿⣿⣿⣿⣿⣿⣿⣿⣿⣿⣿⣝⣸⣿⢿⢿⣟⣻⣻⣿⣿⣝⣹⣧⠀⢸⡟⣿⣿⣿⣿⣿⣿⣿⣷⣿⣿⣿⣿⣿⣿⣿⣿⣿⣿⣿⣿⣿⣿⣿⣿⣿⣿⣿⠀⠀⠀⠀⠀⠀⠀⠀⠀⠀⠀⠀</a:t>
            </a:r>
            <a:br/>
            <a:r>
              <a:t>⠀⠀⠀⠀⠀⠀⠀⠀⠀⠀⠀⣿⣿⣿⣿⣿⣿⡿⢿⢿⡟⣟⣻⣯⣽⣿⣷⣷⣾⣿⣿⣿⣿⣿⣟⡿⡽⢹⢯⠑⢻⢝⢩⣿⣿⣿⣿⣿⣿⣿⣿⣟⣿⣿⣿⣿⣯⣿⣿⣼⣿⣾⣾⣿⣿⣿⣿⣿⣿⠀⠀⠀⠀⠀⠀⠀⠀⠀⠀⠀⠀</a:t>
            </a:r>
            <a:br/>
            <a:r>
              <a:t>⠀⠀⠀⠀⠀⠀⠀⠀⠀⠀⠀⣝⢝⣝⣕⣇⣵⣵⣷⣾⣿⣿⣟⣟⣻⣿⣿⣏⣽⣿⣝⣵⣕⣕⣼⣽⣼⣼⣹⣾⣽⣽⣵⣿⣿⣿⣿⣿⣿⣿⣿⣿⣿⣿⣿⣿⣿⣿⣿⣿⣿⣿⣿⣿⣿⣿⣿⣿⣿⠀⠀⠀⠀⠀⠀⠀⠀⠀⠀⠀⠀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⠀⠀⠀⠀⠀⠀⠀⠀⠀⠀⠀⠑⠙⠙⠙⠙⢝⢝⢝⢝⢝⢝⢝⢝⢝⢝⢝⢝⢝⢙⢙⢙⠙⢙⢙⠙⠙⠙⠙⠙⢙⢝⢿⣿⣿⣿⣟⡟⢻⢟⢏⢻⡿⣿⣿⣿⣿⣿⣿⣿⣿⣿⣿⣿⣿⣿⣿⣿⣿⠀⠀⠀⠀⠀⠀⠀⠀⠀⠀⠀⠀</a:t>
            </a:r>
            <a:br/>
            <a:r>
              <a:t>⠀⠀⠀⠀⠀⠀⠀⠀⠀⠀⠀⠀⠀⠀⠀⠀⠀⠑⠕⠑⠕⠑⠑⠁⠕⠕⠕⠕⠑⠐⠁⠁⢁⢁⢀⢄⢄⢄⢔⢔⢕⢱⣿⣷⣿⢻⣻⡱⢪⢜⢸⢕⡹⣺⣿⣿⣿⣿⣿⣿⣿⣿⣿⣿⣿⣿⣿⣿⣿⠀⠀⠀⠀⠀⠀⠀⠀⠀⠀⠀⠀</a:t>
            </a:r>
            <a:br/>
            <a:r>
              <a:t>⠀⠀⠀⠀⠀⠀⠀⠀⠀⠀⠀⠀⠀⠀⠀⠀⠀⠀⠀⠀⠀⠀⠀⠀⢀⢀⢄⢄⢔⢔⢕⢕⢕⢕⢕⢕⢕⢕⢕⢕⢕⢕⢼⢽⢷⢕⢕⢕⢝⢕⢼⡱⢗⢿⣻⣿⣫⣿⣿⣿⣿⣿⣿⣿⣿⣿⣿⣿⣿⠀⠀⠀⠀⠀⠀⠀⠀⠀⠀⠀⠀</a:t>
            </a:r>
            <a:br/>
            <a:r>
              <a:t>⠀⠀⠀⠀⠀⠀⠀⠀⠀⠀⠀⠀⠀⠀⠀⠀⠀⠀⠀⠀⠀⠀⢄⢕⢕⢕⠕⢕⢕⢕⢕⢕⢕⢕⢑⢕⢑⢔⢕⢕⢕⢕⢕⢕⢝⡕⢕⢕⢕⢕⢕⢝⢇⢝⢞⣫⢯⣸⡯⣿⣿⣿⣿⣿⣿⣿⣿⣿⣿⠀⠀⠀⠀⠀⠀⠀⠀⠀⠀⠀⠀</a:t>
            </a:r>
            <a:br/>
            <a:r>
              <a:t>⠀⠀⠀⠀⠀⠀⠀⠀⠀⠀⠀⠀⠀⠀⠀⠀⠀⠀⠀⠀⠀⠑⠀⠀⠁⠁⠀⠀⠑⠑⠑⠑⠑⠑⠑⠀⠑⠑⠑⠑⠑⠑⠑⠑⠑⠑⠑⠑⠑⠑⠑⠑⠑⠑⠑⠘⠚⠛⠚⠛⠚⠛⠛⠛⠛⠛⠛⠛⠛⠀⠀⠀⠀⠀⠀⠀⠀⠀⠀⠀⠀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⠀⠀⠀⠀⠀⠀⠀⠀⠀⠀⠀⣿⣿⣿⣿⣿⣿⣿⣿⣿⣿⣿⣿⣿⣿⣿⣿⣿⣿⣿⣿⣿⣿⣿⣿⣿⣿⣿⣿⣿⣿⣿⣿⣿⣿⣿⣿⣿⣿⣿⣿⣿⣿⣿⣿⣿⣿⣿⣿⣿⣿⣾⣿⣿⣿⡫⢽⢾⠇⠀⠀⠀⠀⠀⠀⠀⠀⠀⠀⠀⠀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⠀⠀⠀⠀⠀⠀⠀⠀⠀⠀⠀⣿⣿⣿⣿⣿⣿⣿⣿⣿⣿⣿⣿⣿⣿⣿⣿⣿⣿⣿⣿⣿⣿⣿⣿⣿⣿⣿⣿⣿⣿⣿⣿⣿⣿⣿⣿⣿⣿⣿⣿⣿⣿⣿⣿⣿⣿⣿⣿⣿⣿⡿⠞⠃⠑⠁⢀⠀⠀⠀⠀⠀⠀⠀⠀⠀⠀⠀⠀⠀⠀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⠀⠀⠀⠀⠀⠀⠀⠀⠀⠀⠀⣿⣿⣿⣿⣿⣿⣿⣿⣿⣿⣿⣿⣿⣿⣿⣿⣿⣿⣿⣿⣿⣿⣿⣿⣿⣿⣿⣿⣿⣿⣿⣿⣿⣿⣿⣿⣿⣿⣿⣿⣿⣿⣿⣿⣿⣿⣿⡿⠝⠑⢕⠔⠀⠀⠀⡇⠀⠀⠀⠀⠀⠀⠀⠀⠀⠀⠀⠀⠀⠀</a:t>
            </a:r>
            <a:br/>
            <a:r>
              <a:t>⠀⠀⠀⠀⠀⠀⠀⠀⠀⠀⠀⣿⣿⣿⣿⣿⣿⣿⣿⢿⣿⣟⣟⢻⢿⣿⣿⣿⣿⣿⣿⣿⣿⣿⣿⣿⣿⣿⣿⣿⣿⣿⣿⣿⣿⣿⣿⣿⣿⣿⣿⣿⣿⣿⣿⣿⡟⢏⢕⠕⢄⢕⠅⠀⠀⠀⡇⠀⠀⠀⠀⠀⠀⠀⠀⠀⠀⠀⠀⠀⠀</a:t>
            </a:r>
            <a:br/>
            <a:r>
              <a:t>⠀⠀⠀⠀⠀⠀⠀⠀⠀⠀⠀⣿⣿⣿⣿⣿⣿⢟⢕⢕⢕⢕⢝⢳⣮⣼⢻⣿⣿⣿⣿⣿⣿⣿⣿⣿⡿⢫⣝⢹⣿⣿⣿⣿⣿⣿⣿⣿⡿⣿⣿⣿⣿⣿⣿⣿⡯⢕⠕⢕⣔⡕⠔⠀⠀⠀⡇⠀⠀⠀⠀⠀⠀⠀⠀⠀⠀⠀⠀⠀⠀</a:t>
            </a:r>
            <a:br/>
            <a:r>
              <a:t>⠀⠀⠀⠀⠀⠀⠀⠀⠀⠀⠀⣿⣿⣿⣿⣿⣿⣵⣧⣵⣵⣕⣕⡕⢝⣿⣮⣻⣿⣿⣿⣿⣿⣿⣿⡿⢕⢕⢜⣿⣿⣿⣿⣿⣿⣿⣿⣟⢳⣿⣿⣿⣿⣿⣿⣿⡇⢸⢕⢕⢐⢔⣜⡕⢕⡕⡇⢔⢕⠀⠀⠀⠀⠀⠀⠀⠀⠀⠀⠀⠀</a:t>
            </a:r>
            <a:br/>
            <a:r>
              <a:t>⠀⠀⠀⠀⠀⠀⠀⠀⠀⠀⠀⣿⣿⣿⣿⣿⣿⣿⣿⣿⣿⣿⣿⣿⣿⣿⣿⣿⣿⣿⣿⣿⣿⣿⣿⣿⣷⣷⣷⣿⣿⣿⣿⣿⣿⣿⣿⣿⣿⣿⣿⣿⣿⣿⣿⣿⡇⢸⢕⢕⢕⢸⣿⡇⢕⢕⢇⢕⢸⠀⠀⠀⠀⠀⠀⠀⠀⠀⠀⠀⠀</a:t>
            </a:r>
            <a:br/>
            <a:r>
              <a:t>⠀⠀⠀⠀⠀⠀⠀⠀⠀⠀⠀⣿⣿⣿⣿⣿⣿⣿⣿⣿⣿⣿⣿⣿⣿⣿⣿⡿⣿⣿⣿⣿⣿⣿⣿⣿⣿⣿⣿⣿⣵⣿⣿⣿⣿⣿⣿⣿⢿⣿⣿⣿⣿⣿⣿⣿⣇⢸⢕⢕⢕⢕⢕⢕⢕⢀⢕⢕⢸⠀⠀⠀⠀⠀⠀⠀⠀⠀⠀⠀⠀</a:t>
            </a:r>
            <a:br/>
            <a:r>
              <a:t>⠀⠀⠀⠀⠀⠀⠀⠀⠀⠀⠀⣿⣿⣿⣿⣿⣿⣿⣿⣿⣿⣿⣿⣿⣿⣿⣿⢻⣿⣿⣿⣿⣿⣿⣿⣿⣿⣿⣿⢏⢜⣿⣿⣿⣿⣿⣿⣿⣸⣿⣿⣿⣿⣿⣿⣿⣿⣱⣼⣷⣷⣷⣿⣿⢿⣿⣿⣯⣿⠀⠀⠀⠀⠀⠀⠀⠀⠀⠀⠀⠀</a:t>
            </a:r>
            <a:br/>
            <a:r>
              <a:t>⠀⠀⠀⠀⠀⠀⠀⠀⠀⠀⠀⣿⣿⣿⣿⣿⣿⣿⣿⣿⣿⣿⣿⣿⣿⣿⣿⢝⣿⣿⣿⣿⣿⣿⣿⣿⣿⣿⣿⠁⠁⣿⣿⣿⣿⣿⣿⣿⣿⣿⣿⣿⣿⡿⢟⣿⣿⣿⣷⣷⣷⣷⣷⣾⣾⣿⣿⣿⣿⠀⠀⠀⠀⠀⠀⠀⠀⠀⠀⠀⠀</a:t>
            </a:r>
            <a:br/>
            <a:r>
              <a:t>⠀⠀⠀⠀⠀⠀⠀⠀⠀⠀⠀⣿⣿⣿⣿⣿⣿⣿⣿⣿⣿⣿⣿⣿⣿⣿⣿⡧⣿⣿⣿⣿⣿⣿⣿⣿⣿⣿⡟⠀⢀⢸⣿⣿⣿⣿⣿⣿⣿⣿⣿⣿⣿⣿⣿⣿⣿⣿⣿⣿⣿⣿⣿⣿⣿⣿⣿⣿⣿⠀⠀⠀⠀⠀⠀⠀⠀⠀⠀⠀⠀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⠀⠀⠀⠀⠀⠀⠀⠀⠀⠀⠀⣿⣿⣿⣿⣿⣿⣿⣿⣿⣿⣿⣿⣿⣿⣿⣯⣵⡿⢿⣿⣛⣟⣿⣿⣽⣝⣕⣇⠀⢸⣿⣿⣿⣿⣿⣿⣿⣿⣾⣿⣿⣿⣿⣿⣿⣿⣿⣿⣿⣿⣿⣿⣿⣿⣿⣿⣿⣿⠀⠀⠀⠀⠀⠀⠀⠀⠀⠀⠀⠀</a:t>
            </a:r>
            <a:br/>
            <a:r>
              <a:t>⠀⠀⠀⠀⠀⠀⠀⠀⠀⠀⠀⣿⣿⣿⣿⣿⢿⢿⢿⢟⢟⢻⣯⣽⣿⣷⣷⣮⣿⣿⣿⣿⣿⣿⣿⡯⢽⢝⢕⠀⡜⢟⡝⣿⣿⣿⣿⣿⣿⣿⣿⣿⣿⣿⣿⣿⣿⣿⣷⣿⣷⣷⣿⣿⣿⣿⣿⣿⣿⠀⠀⠀⠀⠀⠀⠀⠀⠀⠀⠀⠀</a:t>
            </a:r>
            <a:br/>
            <a:r>
              <a:t>⠀⠀⠀⠀⠀⠀⠀⠀⠀⠀⠀⣝⣝⣕⣱⣱⣵⣼⣿⣿⣿⣿⣿⣿⣿⣿⣿⣯⣽⣽⣽⣵⣵⣵⣵⣽⣽⣽⣽⣾⣿⣿⣵⣿⣿⣿⣿⣿⣿⣿⣿⣿⣿⣿⣿⣿⣿⣿⣿⣿⣿⣿⣿⣿⣿⣿⣿⣿⣿⠀⠀⠀⠀⠀⠀⠀⠀⠀⠀⠀⠀</a:t>
            </a:r>
            <a:br/>
            <a:r>
              <a:t>⠀⠀⠀⠀⠀⠀⠀⠀⠀⠀⠀⣻⣿⡿⢿⣿⣿⣿⣿⣿⣿⣿⣿⣿⣿⣿⣿⣿⣿⣿⣿⣿⣿⣿⣿⣿⣿⣿⣿⣿⣿⣿⣿⣿⣿⣿⣿⣿⣿⣿⣿⣿⣿⣿⣿⣿⣿⣿⣿⣿⣿⣿⣿⣿⣿⣿⣿⣿⣿⠀⠀⠀⠀⠀⠀⠀⠀⠀⠀⠀⠀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⠀⠀⠀⠀⠀⠀⠀⠀⠀⠀⠀⠁⠁⠁⠁⠁⠁⢕⢕⢕⢕⠕⢕⢕⢕⢝⢕⢕⢕⢕⠅⠉⠌⢅⠈⠅⠁⠁⠁⠁⢅⢹⣿⡿⢿⣿⣽⢝⢝⢏⣯⡽⣿⣿⣿⣿⣿⣿⣿⣿⣿⣿⣿⣿⣿⣿⣿⣿⣿⠀⠀⠀⠀⠀⠀⠀⠀⠀⠀⠀⠀</a:t>
            </a:r>
            <a:br/>
            <a:r>
              <a:t>⠀⠀⠀⠀⠀⠀⠀⠀⠀⠀⠀⠀⠀⠀⠀⠀⠀⠀⠁⠁⠀⠐⠑⠑⠕⠕⠕⠑⠅⠀⠀⢀⢄⢄⢄⢔⢔⢕⢕⢕⢕⢻⢿⣿⡿⣾⡟⢸⢇⢇⢱⣗⣞⢿⣿⣿⣿⣿⣿⣿⣿⣿⣿⣿⣿⣿⣿⣿⣿⠀⠀⠀⠀⠀⠀⠀⠀⠀⠀⠀⠀</a:t>
            </a:r>
            <a:br/>
            <a:r>
              <a:t>⠀⠀⠀⠀⠀⠀⠀⠀⠀⠀⠀⠀⠀⠀⠀⠀⠀⠀⠀⠀⠀⠀⠀⠀⢄⢄⢄⢔⢕⢕⢕⢕⢕⢕⢕⢕⢕⢕⢅⢕⢕⢇⢕⢟⢽⡪⢕⢕⢎⢕⢇⢣⢕⢞⣟⢷⢟⣿⣿⣿⣿⣿⣿⣿⣿⣿⣿⣿⣿⠀⠀⠀⠀⠀⠀⠀⠀⠀⠀⠀⠀</a:t>
            </a:r>
            <a:br/>
            <a:r>
              <a:t>⠀⠀⠀⠀⠀⠀⠀⠀⠀⠀⠀⠀⠀⠀⠀⠀⠀⠀⠀⠀⠀⠀⠐⠑⠑⢕⠕⠁⢕⢕⢕⢕⢕⢕⢔⢔⢑⢕⢕⢕⢕⢕⢕⢕⢇⢕⢕⢕⢕⢕⢗⡜⢞⢜⢱⢧⣮⣽⣻⣿⣿⣿⣿⣿⣿⣿⣿⣿⣿⠀⠀⠀⠀⠀⠀⠀⠀⠀⠀⠀⠀</a:t>
            </a:r>
            <a:br/>
            <a:r>
              <a:t>⠀⠀⠀⠀⠀⠀⠀⠀⠀⠀⠀⠀⠀⠀⠀⠀⠀⠀⠀⠀⠀⠀⠀⠐⠁⠀⠀⠐⠑⠁⠀⠁⠑⠁⠑⠀⠑⠑⠑⠑⠑⠑⠑⠑⠑⠑⠑⠑⠑⠑⠑⠙⠃⠃⠚⠑⠙⠛⠛⠛⠛⠛⠛⠛⠛⠛⠛⠛⠛⠀⠀⠀⠀⠀⠀⠀⠀⠀⠀⠀⠀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⠀⠀⠀⠀⠀⠀⠀⠀⠀⠀⠀⣿⣿⣿⣿⣿⣿⣿⣿⣿⣿⣿⣿⣿⣿⣿⣿⣿⣿⣿⣿⣿⣿⣿⣿⣿⣿⣿⣿⣿⣿⣿⣿⣿⣿⣿⣿⣿⣿⣿⣿⣿⣿⣿⣿⣿⣿⣿⣿⣿⣿⣿⣿⣿⣿⣿⣽⢯⠇⠀⠀⠀⠀⠀⠀⠀⠀⠀⠀⠀⠀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⠀⠀⠀⠀⠀⠀⠀⠀⠀⠀⠀⣿⣿⣿⣿⣿⣿⣿⣿⣿⣿⣿⣿⣿⣿⣿⣿⣿⣿⣿⣿⣿⣿⣿⣿⣿⣿⣿⣿⣿⣿⣿⣿⣿⣿⣿⣿⣿⣿⣿⣿⣿⣿⣿⣿⣿⣿⣿⣿⣿⣿⡟⠟⠕⠑⠕⠀⠀⠀⠀⠀⠀⠀⠀⠀⠀⠀⠀⠀⠀⠀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⠀⠀⠀⠀⠀⠀⠀⠀⠀⠀⠀⣿⣿⣿⣿⣿⣿⣿⣿⣿⣿⣿⣿⣿⣿⣿⣿⣿⣿⣿⣿⣿⣿⣿⣿⣿⣿⣿⣿⣿⣿⣿⣿⣿⣿⣿⣿⣿⣿⣿⣿⣿⣿⣿⣿⣿⣿⣿⡿⠝⠑⢕⠐⠀⠀⠀⡄⠀⠀⠀⠀⠀⠀⠀⠀⠀⠀⠀⠀⠀⠀</a:t>
            </a:r>
            <a:br/>
            <a:r>
              <a:t>⠀⠀⠀⠀⠀⠀⠀⠀⠀⠀⠀⣿⣿⣿⣿⣿⣿⣿⣿⡿⣿⣿⡟⢟⡿⣿⣿⣿⣿⣿⣿⣿⣿⣿⣿⣿⣿⣿⣿⣿⣿⣿⣿⣿⣿⣿⣿⣿⣿⣿⣿⣿⣿⣿⣿⣿⡟⢫⢇⢑⢀⢕⠅⠀⠀⠀⡇⠀⠀⠀⠀⠀⠀⠀⠀⠀⠀⠀⠀⠀⠀</a:t>
            </a:r>
            <a:br/>
            <a:r>
              <a:t>⠀⠀⠀⠀⠀⠀⠀⠀⠀⠀⠀⣿⣿⣿⣿⣿⣿⡿⢏⢕⢕⢕⢝⢳⣮⣜⡻⣿⣿⣿⣿⣿⣿⣿⣿⣿⡿⢫⣝⢹⣿⣿⣿⣿⣿⣿⣿⣿⡿⣿⣿⣿⣿⣿⣿⣿⡯⢑⠕⢔⣔⡔⠔⢀⠀⠀⡇⠀⠀⠀⠀⠀⠀⠀⠀⠀⠀⠀⠀⠀⠀</a:t>
            </a:r>
            <a:br/>
            <a:r>
              <a:t>⠀⠀⠀⠀⠀⠀⠀⠀⠀⠀⠀⣿⣿⣿⣿⣿⣿⣿⣵⣵⣵⣕⣕⢕⢜⣿⣧⢻⣿⣿⣿⣿⣿⣿⣿⣿⢕⢕⢜⢿⣿⣿⣿⣿⣿⣿⣿⣟⢳⣿⣿⣿⣿⣿⣿⣿⡇⢸⢕⢕⢔⢔⣜⡕⢱⢕⡇⢔⢔⠀⠀⠀⠀⠀⠀⠀⠀⠀⠀⠀⠀</a:t>
            </a:r>
            <a:br/>
            <a:r>
              <a:t>⠀⠀⠀⠀⠀⠀⠀⠀⠀⠀⠀⣿⣿⣿⣿⣿⣿⣿⣿⣿⣿⣿⣿⣿⣿⣿⣿⡵⣿⣿⣿⣿⣿⣿⣿⣿⣷⣾⣷⣿⣿⣿⣿⣿⣿⣿⣿⣿⣿⣿⣿⣿⣿⣿⣿⣿⡇⢸⢕⢕⢕⢸⣿⢕⢕⠕⡇⢕⢸⠀⠀⠀⠀⠀⠀⠀⠀⠀⠀⠀⠀</a:t>
            </a:r>
            <a:br/>
            <a:r>
              <a:t>⠀⠀⠀⠀⠀⠀⠀⠀⠀⠀⠀⣿⣿⣿⣿⣿⣿⣿⣿⣿⣿⣿⣿⣿⣿⣿⣿⣗⣿⣿⣿⣿⣿⣿⣿⣿⣿⣿⣿⣿⣟⣿⣿⣿⣿⣿⣿⣿⢿⣿⣿⣿⣿⣿⣿⣿⡇⢸⢇⢕⢕⢕⢕⠕⢕⢐⡇⢕⢸⠀⠀⠀⠀⠀⠀⠀⠀⠀⠀⠀⠀</a:t>
            </a:r>
            <a:br/>
            <a:r>
              <a:t>⠀⠀⠀⠀⠀⠀⠀⠀⠀⠀⠀⣿⣿⣿⣿⣿⣿⣿⣿⣿⣿⣿⣿⣿⣿⣿⣿⢇⣿⣿⣿⣿⣿⣿⣿⣿⣿⣿⣿⡏⢕⣿⣿⣿⣿⣿⣿⣿⣸⣿⣿⣿⣿⣿⣿⣿⣧⣱⣵⣷⣷⣷⣿⣿⢿⣿⣿⣯⣿⠀⠀⠀⠀⠀⠀⠀⠀⠀⠀⠀⠀</a:t>
            </a:r>
            <a:br/>
            <a:r>
              <a:t>⠀⠀⠀⠀⠀⠀⠀⠀⠀⠀⠀⣿⣿⣿⣿⣿⣿⣿⣿⣿⣿⣿⣿⣿⣿⣿⣿⡕⣿⣿⣿⣿⣿⣿⣿⣿⣿⣿⣿⠇⠀⢿⣿⣿⣿⣿⣿⣿⣿⣿⣿⣿⣿⢿⣟⣿⣿⣿⣷⣷⣷⣷⣷⣾⣾⣿⣿⣿⣿⠀⠀⠀⠀⠀⠀⠀⠀⠀⠀⠀⠀</a:t>
            </a:r>
            <a:br/>
            <a:r>
              <a:t>⠀⠀⠀⠀⠀⠀⠀⠀⠀⠀⠀⣿⣿⣿⣿⣿⣿⣿⣿⣿⣿⣿⣿⣿⣿⣿⣿⡷⣿⣿⣿⣿⣿⣿⣿⣿⣿⣯⣿⠀⠀⣸⣿⣿⣿⣿⣿⣿⣿⢿⣿⣿⣿⣿⣿⣿⣿⣿⣿⣿⣿⣿⣿⣿⣿⣿⣿⣿⣿⠀⠀⠀⠀⠀⠀⠀⠀⠀⠀⠀⠀</a:t>
            </a:r>
            <a:br/>
            <a:r>
              <a:t>⠀⠀⠀⠀⠀⠀⠀⠀⠀⠀⠀⣿⣿⣿⣿⣿⣿⣿⣿⣿⣿⣿⣿⣿⣿⣿⣯⣵⢽⣿⣟⣛⣟⣿⣿⣿⣏⣝⡕⠀⢸⣿⣿⣿⣿⣿⣿⣿⣿⣿⣿⣿⣿⣿⣿⣿⣿⣿⢿⢿⢿⢿⣿⣿⣿⣿⣿⣿⣿⠀⠀⠀⠀⠀⠀⠀⠀⠀⠀⠀⠀</a:t>
            </a:r>
            <a:br/>
            <a:r>
              <a:t>⠀⠀⠀⠀⠀⠀⠀⠀⠀⠀⠀⣿⣿⣿⣿⡿⢿⢿⢟⢟⢟⣻⣽⣿⣿⣷⣿⣯⡹⣿⣿⣿⢿⢿⢽⣽⢗⢕⣗⢐⣕⣝⡕⣯⣿⣿⣿⣿⣿⣿⣿⣿⣿⣿⣿⣿⣿⣿⣷⣿⣼⣷⣾⣿⣿⣿⣿⣿⣿⠀⠀⠀⠀⠀⠀⠀⠀⠀⠀⠀⠀</a:t>
            </a:r>
            <a:br/>
            <a:r>
              <a:t>⠀⠀⠀⠀⠀⠀⠀⠀⠀⠀⠀⣝⣵⣕⣱⣼⣵⣵⣷⣿⣿⣿⣯⣽⣽⣽⣿⣧⣵⣿⣷⣧⣧⣵⣷⣷⣷⣷⣵⣿⣷⣷⣷⣿⣿⣿⣿⣿⣿⣿⣿⣿⣿⣿⣿⣿⣿⣿⣿⣿⣿⣿⣿⣿⣿⣿⣿⣿⣿⠀⠀⠀⠀⠀⠀⠀⠀⠀⠀⠀⠀</a:t>
            </a:r>
            <a:br/>
            <a:r>
              <a:t>⠀⠀⠀⠀⠀⠀⠀⠀⠀⠀⠀⢟⢿⢿⢿⢟⢻⢿⢿⣿⣿⣿⡿⢿⢿⣿⣿⣿⣿⣿⣿⣿⣿⣿⣿⣿⣿⣿⡿⣿⣿⣿⣿⣿⣿⣿⣿⣿⣿⣿⣿⣿⣿⣿⣿⣿⣿⣿⣿⣿⣿⣿⣿⣿⣿⣿⣿⣿⣿⠀⠀⠀⠀⠀⠀⠀⠀⠀⠀⠀⠀</a:t>
            </a:r>
            <a:br/>
            <a:r>
              <a:t>⠀⠀⠀⠀⠀⠀⠀⠀⠀⠀⠀⠀⠀⠀⠀⠀⠀⠀⢕⢕⢕⢕⢕⢕⢕⢕⢕⢕⢕⠑⠁⠄⢄⠔⠔⠀⠀⠀⢀⢀⢅⢸⣿⣟⣿⢿⣱⢇⢝⢸⢧⡱⣻⣿⣿⣿⣿⣿⣽⣿⣿⣿⣿⣿⣿⣿⣿⣿⣿⠀⠀⠀⠀⠀⠀⠀⠀⠀⠀⠀⠀</a:t>
            </a:r>
            <a:br/>
            <a:r>
              <a:t>⠀⠀⠀⠀⠀⠀⠀⠀⠀⠀⠀⠀⠀⠀⠀⠀⠀⠀⠀⠁⠀⠀⠁⠁⠁⠑⠁⠁⢁⢀⢀⢄⢄⢔⢕⢕⢕⢕⢕⢕⢕⢟⢿⣻⣿⡽⢏⢕⣱⢇⢷⡵⣞⢟⣿⢿⣿⣿⣿⣿⣿⣿⣿⣿⣿⣿⣿⣿⣿⠀⠀⠀⠀⠀⠀⠀⠀⠀⠀⠀⠀</a:t>
            </a:r>
            <a:br/>
            <a:r>
              <a:t>⠀⠀⠀⠀⠀⠀⠀⠀⠀⠀⠀⠀⠀⠀⠀⠀⠀⠀⠀⠀⠀⠀⠀⢀⢄⢔⢕⢔⢕⢕⢕⢕⢕⢕⢕⠕⢕⢕⢕⢕⢜⢕⢏⢝⢟⢕⢕⢕⢕⢕⢜⢳⢜⣽⢽⢗⢟⣟⣿⣿⣿⣿⣿⣿⣿⣿⣿⣿⣿⠀⠀⠀⠀⠀⠀⠀⠀⠀⠀⠀⠀</a:t>
            </a:r>
            <a:br/>
            <a:r>
              <a:t>⠀⠀⠀⠀⠀⠀⠀⠀⠀⠀⠀⠀⠀⠀⠀⠀⠀⠀⠀⠀⠀⠀⠀⠑⠑⠑⠕⠁⢁⠕⠕⠕⢕⢕⠕⠔⢔⢕⢕⢕⢕⢕⢕⢕⢕⢕⢕⢕⢕⢗⢇⢇⢱⣕⣻⢷⣾⣾⣿⣯⣿⣿⣿⣿⣿⣿⣿⣿⣿⠀⠀⠀⠀⠀⠀⠀⠀⠀⠀⠀⠀</a:t>
            </a:r>
            <a:br/>
            <a:r>
              <a:t>⠀⠀⠀⠀⠀⠀⠀⠀⠀⠀⠀⠀⠀⠀⠀⠀⠀⠀⠀⠀⠀⠀⠀⠀⠁⠁⠀⠀⠀⠀⠀⠀⠀⠀⠑⠀⠑⠑⠑⠑⠑⠑⠑⠑⠑⠑⠑⠘⠑⠃⠑⠘⠘⠑⠃⠑⠛⠛⠋⠛⠛⠛⠛⠛⠛⠛⠛⠛⠛⠀⠀⠀⠀⠀⠀⠀⠀⠀⠀⠀⠀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⠀⠀⠀⠀⠀⠀⠀⠀⠀⠀⠀⣿⣿⣿⣿⣿⣿⣿⣿⣿⣿⣿⣿⣿⣿⣿⣿⣿⣿⣿⣿⣿⣿⣿⣿⣿⣿⣿⣿⣿⣿⣿⣿⣿⣿⣿⣿⣿⣿⣿⣿⣿⣿⣿⣿⣿⣿⣿⣿⣿⣿⣿⣿⣿⣿⣿⡿⣿⣿⠀⠀⠀⠀⠀⠀⠀⠀⠀⠀⠀⠀</a:t>
            </a:r>
            <a:br/>
            <a:r>
              <a:t>⠀⠀⠀⠀⠀⠀⠀⠀⠀⠀⠀⣿⣿⡿⣿⣿⣿⣿⣿⣿⣿⣿⣿⣿⣿⣿⣿⣿⣿⣿⣿⣿⣿⣿⣿⣿⣿⣿⣿⣿⣿⣿⣿⣿⣿⣿⣿⣿⣿⣿⣿⣿⣿⣿⣿⣿⣿⣿⣿⣿⣿⣿⣿⣟⢿⣻⣽⡏⠟⠀⠀⠀⠀⠀⠀⠀⠀⠀⠀⠀⠀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⠀⠀⠀⠀⠀⠀⠀⠀⠀⠀⠀⣿⣿⣿⣿⣿⣿⣿⣿⣿⣿⣿⣿⣿⣿⣿⣿⣿⣿⣿⣿⣿⣿⣿⣿⣿⣿⣿⣿⣿⣿⣿⣿⣿⣿⣿⣿⣿⣿⣿⣿⣿⣿⣿⣿⣿⣿⣿⣿⣿⣿⢟⠝⠝⠑⢱⠀⠀⠀⠀⠀⠀⠀⠀⠀⠀⠀⠀⠀⠀⠀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⠀⠀⠀⠀⠀⠀⠀⠀⠀⠀⠀⣿⣿⣿⣿⣿⣿⣿⣿⣿⣿⣿⣿⣿⣿⣿⣿⣿⣿⣿⣿⣿⣿⣿⣿⣿⣿⣿⣿⣿⣿⣿⣿⣿⣿⣿⣿⣿⣿⣿⣿⣿⣿⣿⣿⣿⣿⣿⡿⠏⢑⢕⠐⠀⠀⢜⠀⠀⠀⠀⠀⠀⠀⠀⠀⠀⠀⠀⠀⠀⠀</a:t>
            </a:r>
            <a:br/>
            <a:r>
              <a:t>⠀⠀⠀⠀⠀⠀⠀⠀⠀⠀⠀⣿⣿⣿⣿⣿⣿⣿⣿⣿⣿⣿⡿⡟⢿⣿⣿⣿⣿⣿⣿⣿⣿⣿⣿⣿⣿⣿⣿⣿⣿⣿⣿⣿⣿⣿⣿⣿⣿⣿⣿⣿⣿⣿⣿⣿⢟⢫⢇⠐⢀⢕⠀⠀⠀⢕⢄⠀⠀⠀⠀⠀⠀⠀⠀⠀⠀⠀⠀⠀⠀</a:t>
            </a:r>
            <a:br/>
            <a:r>
              <a:t>⠀⠀⠀⠀⠀⠀⠀⠀⠀⠀⠀⣿⣿⣿⣿⣿⣿⣿⡟⢕⢕⢕⢜⢝⢷⣷⡝⢿⣿⣿⣿⣿⣿⣿⣿⣿⡿⢻⢝⡝⣻⣿⣿⣿⣿⣿⣿⣿⡿⣿⣿⣿⣿⣿⣿⣿⢧⠕⠅⠕⣔⡐⠔⠀⠀⠁⡕⠀⠀⠀⠀⠀⠀⠀⠀⠀⠀⠀⠀⠀⠀</a:t>
            </a:r>
            <a:br/>
            <a:r>
              <a:t>⠀⠀⠀⠀⠀⠀⠀⠀⠀⠀⠀⣿⣿⣿⣿⣿⣿⣿⣾⣧⣧⣵⣕⡕⢕⣻⣿⡮⣿⣿⣿⣿⣿⣿⣿⣿⢇⢕⢜⢿⣿⣿⣿⣿⣿⣿⣿⣟⢳⣿⣿⣿⣿⣿⣿⣿⡕⢱⢕⢕⢔⢔⣕⢕⣕⢕⡇⠐⢔⠀⠀⠀⠀⠀⠀⠀⠀⠀⠀⠀⠀</a:t>
            </a:r>
            <a:br/>
            <a:r>
              <a:t>⠀⠀⠀⠀⠀⠀⠀⠀⠀⠀⠀⣿⣿⣿⣿⣿⣿⣿⣿⣿⣿⣿⣿⣿⣿⣿⣿⣯⢼⣿⣿⣿⣿⣿⣿⣿⣷⣷⣷⣿⣿⣿⣿⣿⣿⣿⣿⣿⣿⣿⣿⣿⣿⣿⣿⣿⡇⢸⢕⢕⢔⢸⣾⢕⢕⢕⡇⢕⢸⠀⠀⠀⠀⠀⠀⠀⠀⠀⠀⠀⠀</a:t>
            </a:r>
            <a:br/>
            <a:r>
              <a:t>⠀⠀⠀⠀⠀⠀⠀⠀⠀⠀⠀⣿⣿⣿⣿⣿⣿⣿⣿⣿⣿⣿⣿⣿⣿⣿⣿⣷⣼⣿⣿⣿⣿⣿⣿⣿⣿⣿⣿⣿⣿⣾⣿⣿⣿⣿⣿⣿⢿⣿⣿⣿⣿⣿⣿⣿⡇⢸⡇⢕⢕⢕⢕⢕⢕⢐⡇⢕⢸⠀⠀⠀⠀⠀⠀⠀⠀⠀⠀⠀⠀</a:t>
            </a:r>
            <a:br/>
            <a:r>
              <a:t>⠀⠀⠀⠀⠀⠀⠀⠀⠀⠀⠀⣿⣿⣿⣿⣿⣿⣿⣿⣿⣿⣿⣿⣿⣿⣿⣿⡇⢸⣿⣿⣿⣿⣿⣿⣿⣿⣿⣿⣿⡇⣿⣿⣿⣿⣿⣿⣿⣸⣿⣿⣿⣿⣿⢻⣿⣇⣕⣷⡷⢷⢿⡿⢿⢿⢿⣽⢽⣿⠀⠀⠀⠀⠀⠀⠀⠀⠀⠀⠀⠀</a:t>
            </a:r>
            <a:br/>
            <a:r>
              <a:t>⠀⠀⠀⠀⠀⠀⠀⠀⠀⠀⠀⣿⣿⣿⣿⣿⣿⣿⣿⣿⣿⣿⣿⣿⣿⣿⣿⡗⢸⣿⣿⣿⣿⣿⣿⣿⣿⣿⣿⡟⠀⢸⣿⣿⣿⣿⣿⣿⣿⣿⣿⣿⣿⣿⣺⣿⣿⣿⣷⣷⣷⣷⣷⣷⣾⣿⣿⣿⣿⠀⠀⠀⠀⠀⠀⠀⠀⠀⠀⠀⠀</a:t>
            </a:r>
            <a:br/>
            <a:r>
              <a:t>⠀⠀⠀⠀⠀⠀⠀⠀⠀⠀⠀⣿⣿⣿⣿⣿⣿⣿⣿⣿⣿⣿⣿⣿⣿⣿⣿⣷⢸⣿⣿⣿⣿⣿⣿⣿⡿⢻⣿⠇⠀⣼⣿⣿⣿⣿⣿⣿⢿⡿⢿⣾⣿⣿⣿⣿⣟⣻⣿⣿⣿⣿⣿⣿⣿⣿⣿⣿⣿⠀⠀⠀⠀⠀⠀⠀⠀⠀⠀⠀⠀</a:t>
            </a:r>
            <a:br/>
            <a:r>
              <a:t>⠀⠀⠀⠀⠀⠀⠀⠀⠀⠀⠀⣿⣿⣿⣿⣿⣿⣿⣿⣿⣿⣿⣿⣿⣿⣿⡯⢵⢾⢟⢙⢝⣅⣝⣝⣕⣵⣵⢼⢄⢱⢿⡿⣿⣿⣿⣿⣿⣿⣿⣿⣿⣿⣿⣿⣿⣿⣿⣿⣿⢿⢿⣿⣿⣿⣿⣿⣿⣿⠀⠀⠀⠀⠀⠀⠀⠀⠀⠀⠀⠀</a:t>
            </a:r>
            <a:br/>
            <a:r>
              <a:t>⠀⠀⠀⠀⠀⠀⠀⠀⠀⠀⠀⣿⣿⡿⢿⢿⢿⢟⢟⡟⣝⣝⢽⣷⣷⣿⣿⣿⢵⢼⢷⢷⢏⢞⢗⢳⢕⢜⢜⢅⡵⢵⢕⣧⣾⣿⣿⣿⣿⣯⣿⣿⣿⣿⣿⣿⣿⣿⣿⣷⣿⣿⣿⣿⣿⣿⣿⣿⣿⠀⠀⠀⠀⠀⠀⠀⠀⠀⠀⠀⠀</a:t>
            </a:r>
            <a:br/>
            <a:r>
              <a:t>⠀⠀⠀⠀⠀⠀⠀⠀⠀⠀⠀⣱⣵⣵⣵⣷⣷⣷⣷⣿⣿⣿⣿⣷⣾⣷⣷⣿⣷⣷⣷⣷⣷⣿⣿⣿⣿⣿⣷⣿⣿⣿⣿⣿⣿⣿⣿⣿⣿⣿⣿⣿⣿⣿⣿⣿⣿⣿⣿⣿⣿⣿⣿⣿⣿⣿⣿⣿⣿⠀⠀⠀⠀⠀⠀⠀⠀⠀⠀⠀⠀</a:t>
            </a:r>
            <a:br/>
            <a:r>
              <a:t>⠀⠀⠀⠀⠀⠀⠀⠀⠀⠀⠀⠝⠙⠙⠑⠙⠘⠙⠝⢟⢟⢟⢟⢟⢟⢟⢟⢟⢟⢟⢟⠟⠟⠟⠟⠟⠟⠟⠛⠟⠟⢟⣿⣿⣿⣿⡿⢿⢿⣻⢟⣟⣿⣿⣿⣿⣿⣿⣿⣿⣿⣿⣿⣿⣿⣿⣿⣿⣿⠀⠀⠀⠀⠀⠀⠀⠀⠀⠀⠀⠀</a:t>
            </a:r>
            <a:br/>
            <a:r>
              <a:t>⠀⠀⠀⠀⠀⠀⠀⠀⠀⠀⠀⠀⠀⠀⠀⠀⠀⠀⠀⠑⠕⠕⠑⠑⢕⢕⢕⠕⠕⠕⠅⠑⠄⢄⢁⢁⢄⢄⢔⢔⢕⡜⣿⣿⣾⡽⣱⢕⢗⢕⡗⢕⣿⣿⣿⣿⣿⣿⣿⣿⣿⣿⣿⣿⣿⣿⣿⣿⣿⠀⠀⠀⠀⠀⠀⠀⠀⠀⠀⠀⠀</a:t>
            </a:r>
            <a:br/>
            <a:r>
              <a:t>⠀⠀⠀⠀⠀⠀⠀⠀⠀⠀⠀⠀⠀⠀⠀⠀⠀⠀⠀⠀⠀⠀⠀⠀⠀⠁⢁⢄⢔⢔⢔⢕⢕⢕⢕⢕⢕⢕⢕⢕⢕⢕⣿⣾⢿⡿⡕⢕⢱⢕⢕⡫⢪⣿⡯⣻⣿⣿⣿⣿⣿⣿⣿⣿⣿⣿⣿⣿⣿⠀⠀⠀⠀⠀⠀⠀⠀⠀⠀⠀⠀</a:t>
            </a:r>
            <a:br/>
            <a:r>
              <a:t>⠀⠀⠀⠀⠀⠀⠀⠀⠀⠀⠀⠀⠀⠀⠀⠀⠀⠀⠀⠀⠀⠀⠀⢔⢄⠕⢕⢕⢕⢅⢕⠕⢕⢕⢕⢅⠕⢕⢕⢕⢕⢕⢕⢞⡇⢕⢕⢕⢕⢇⢕⢕⡇⢝⢽⡮⣽⣷⣿⣿⣿⣿⣿⣿⣿⣿⣿⣿⣿⠀⠀⠀⠀⠀⠀⠀⠀⠀⠀⠀⠀</a:t>
            </a:r>
            <a:br/>
            <a:r>
              <a:t>⠀⠀⠀⠀⠀⠀⠀⠀⠀⠀⠀⠀⠀⠀⠀⠀⠀⠀⠀⠀⠀⠀⠀⠁⠀⠀⠀⠁⠀⠑⢑⠐⢔⠅⠑⠕⢕⢕⢕⢕⢕⢕⢕⢕⢕⢕⢕⢜⢕⢇⡜⢝⡜⣹⢣⣿⣿⣟⢿⣿⣿⣿⣿⣿⣿⣿⣿⣿⣿⠀⠀⠀⠀⠀⠀⠀⠀⠀⠀⠀⠀</a:t>
            </a:r>
            <a:br/>
            <a:r>
              <a:t>⠀⠀⠀⠀⠀⠀⠀⠀⠀⠀⠀⠀⠀⠀⠀⠀⠀⠀⠀⠀⠀⠀⠀⠀⠀⠀⠀⠀⠀⠀⠀⠀⠁⠑⠀⠀⠑⠑⠁⠑⠑⠑⠑⠑⠑⠑⠑⠑⠑⠃⠑⠘⠑⠑⠑⠙⠛⠑⠙⠋⠙⠛⠛⠛⠛⠛⠛⠛⠛⠀⠀⠀⠀⠀⠀⠀⠀⠀⠀⠀⠀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⠀⠀⠀⠀⠀⠀⠀⠀⠀⠀⠀⣻⣿⣿⣿⣿⣿⣿⣿⣿⣿⣿⣿⣿⣿⣿⣿⣿⣿⣿⣿⣿⣿⣿⣿⣿⣿⣿⣿⣿⣿⣿⣿⣿⣿⣿⣿⣿⣿⣿⣿⣿⣿⣿⣿⣿⣿⣿⣿⣿⣿⣿⣿⣿⢿⣿⣽⡏⢟⠀⠀⠀⠀⠀⠀⠀⠀⠀⠀⠀⠀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⠀⠀⠀⠀⠀⠀⠀⠀⠀⠀⠀⣿⣿⣿⣿⣿⣿⣿⣿⣿⣿⣿⣿⣿⣿⣿⣿⣿⣿⣿⣿⣿⣿⣿⣿⣿⣿⣿⣿⣿⣿⣿⣿⣿⣿⣿⣿⣿⣿⣿⣿⣿⣿⣿⣿⣿⣿⣿⣿⣿⣿⢟⠹⠏⠑⢱⠁⠀⠀⠀⠀⠀⠀⠀⠀⠀⠀⠀⠀⠀⠀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⠀⠀⠀⠀⠀⠀⠀⠀⠀⠀⠀⣿⣿⣿⣿⣿⣿⣿⣿⣿⣿⣿⣿⣿⣿⣿⣿⣿⣿⣿⣿⣿⣿⣿⣿⣿⣿⣿⣿⣿⣿⣿⣿⣿⣿⣿⣿⣿⣿⣿⣿⣿⣿⣿⣿⣿⣿⣿⡯⠝⠑⢕⠐⠀⠀⢸⠀⠀⠀⠀⠀⠀⠀⠀⠀⠀⠀⠀⠀⠀⠀</a:t>
            </a:r>
            <a:br/>
            <a:r>
              <a:t>⠀⠀⠀⠀⠀⠀⠀⠀⠀⠀⠀⣿⣿⣿⣿⣿⣿⣿⣿⣿⣿⣿⣿⢿⢿⢿⣿⣿⣿⣿⣿⣿⣿⣿⣿⣿⣿⣿⣿⣿⣿⣿⣿⣿⣿⣿⣿⣿⣿⣿⣿⣿⣿⣿⣿⣿⢟⢏⠇⢔⢀⢕⠀⠀⠀⢕⢔⠀⠀⠀⠀⠀⠀⠀⠀⠀⠀⠀⠀⠀⠀</a:t>
            </a:r>
            <a:br/>
            <a:r>
              <a:t>⠀⠀⠀⠀⠀⠀⠀⠀⠀⠀⠀⣿⣿⣿⣿⣿⣿⣿⣿⡏⢕⢕⢕⢝⢳⣽⡽⢻⣿⣿⣿⣿⣿⣿⣿⣿⣿⢻⢝⣹⣝⣿⣿⣿⣿⣿⣿⣿⡿⢿⣿⣿⣿⣿⣿⣿⢧⠕⠕⠅⣔⡔⠅⠀⠀⠁⢕⠀⠀⠀⠀⠀⠀⠀⠀⠀⠀⠀⠀⠀⠀</a:t>
            </a:r>
            <a:br/>
            <a:r>
              <a:t>⠀⠀⠀⠀⠀⠀⠀⠀⠀⠀⠀⣿⣿⣿⣿⣿⣿⣿⣿⣷⣵⣵⣵⣕⣕⢹⣿⡮⢻⣿⣿⣿⣿⣿⣿⣿⢇⢕⢕⢻⣿⣿⣿⣿⣿⣿⣿⣟⣳⣿⣿⣿⣿⣿⣿⣿⡕⢱⢕⢕⢔⢕⣕⢕⣕⢕⡇⠐⢔⠀⠀⠀⠀⠀⠀⠀⠀⠀⠀⠀⠀</a:t>
            </a:r>
            <a:br/>
            <a:r>
              <a:t>⠀⠀⠀⠀⠀⠀⠀⠀⠀⠀⠀⣿⣿⣿⣿⣿⣿⣿⣿⣿⣿⣿⣿⣿⣿⣿⣿⣿⣾⣿⣿⣿⣿⣿⣿⣿⣷⣾⣿⣿⣿⡿⣿⣿⣿⣿⣿⣿⣿⣿⣿⣿⣿⣿⣿⣿⡇⢸⢕⢕⢕⢸⣾⢕⢕⠕⡇⢕⢸⠀⠀⠀⠀⠀⠀⠀⠀⠀⠀⠀⠀</a:t>
            </a:r>
            <a:br/>
            <a:r>
              <a:t>⠀⠀⠀⠀⠀⠀⠀⠀⠀⠀⠀⣿⣿⣿⣿⣿⣿⣿⣿⣿⣿⣿⣿⣿⣿⣿⣿⣿⣾⣿⣿⣿⣿⣿⣿⣿⣿⣿⣿⣿⣿⢾⣿⣿⣿⣿⣿⣿⢿⣿⣿⣿⣿⣿⣿⣿⡕⢸⡇⢕⢕⢅⢕⢕⢕⢐⣇⡕⢜⠀⠀⠀⠀⠀⠀⠀⠀⠀⠀⠀⠀</a:t>
            </a:r>
            <a:br/>
            <a:r>
              <a:t>⠀⠀⠀⠀⠀⠀⠀⠀⠀⠀⠀⣿⣿⣿⣿⣿⣿⣿⣿⣿⣿⣿⣿⣿⣿⣿⣿⣟⢸⣿⣿⣿⣿⣿⣿⣿⣿⣿⣿⣿⡇⢼⣿⣿⣿⣿⣿⣿⣸⣿⣿⣿⣿⣿⢹⣿⣇⣱⣷⢷⡾⢿⢿⢿⢿⢿⣽⣽⣿⠀⠀⠀⠀⠀⠀⠀⠀⠀⠀⠀⠀</a:t>
            </a:r>
            <a:br/>
            <a:r>
              <a:t>⠀⠀⠀⠀⠀⠀⠀⠀⠀⠀⠀⣿⣿⣿⣿⣿⣿⣿⣿⣿⣿⣿⣿⣿⣿⣿⣿⣿⢸⣿⣿⣿⣿⣿⣿⣿⣿⣿⣿⣿⠕⢸⣿⣿⣿⣿⣿⣿⣿⣿⣿⣿⡿⣿⣸⣿⣿⣷⣷⣷⣷⣷⣷⣷⣾⣿⣿⣿⣿⠀⠀⠀⠀⠀⠀⠀⠀⠀⠀⠀⠀</a:t>
            </a:r>
            <a:br/>
            <a:r>
              <a:t>⠀⠀⠀⠀⠀⠀⠀⠀⠀⠀⠀⣿⣿⣿⣿⣿⣿⣿⣿⣿⣿⣿⣿⣿⣿⣿⣿⣿⢜⣿⣿⣿⣿⣿⣿⣿⡟⢟⢿⡇⠀⣸⣿⣿⣿⣿⣿⡿⢿⢿⣞⣿⣿⣿⣿⣿⣿⣻⣽⣽⣽⣿⣿⣿⣿⣿⣿⣿⣿⠀⠀⠀⠀⠀⠀⠀⠀⠀⠀⠀⠀</a:t>
            </a:r>
            <a:br/>
            <a:r>
              <a:t>⠀⠀⠀⠀⠀⠀⠀⠀⠀⠀⠀⣿⣿⣿⣿⣿⣿⣿⣿⣿⣿⣿⣿⣿⣿⡿⢿⢷⢗⢛⢝⣜⣅⣜⣱⣵⢵⢵⢵⢆⢱⣿⡟⣿⣿⣿⣿⣿⢿⣿⢿⣿⣿⣿⣿⣿⣿⣿⣟⡟⢿⢿⣿⣿⣿⣿⣿⣿⣿⠀⠀⠀⠀⠀⠀⠀⠀⠀⠀⠀⠀</a:t>
            </a:r>
            <a:br/>
            <a:r>
              <a:t>⠀⠀⠀⠀⠀⠀⠀⠀⠀⠀⠀⣿⡿⢿⢿⢿⢟⢟⢏⢏⣝⣽⣵⣷⣾⣿⣿⣿⢷⢵⢞⢾⢗⢗⢜⢹⢵⢵⢽⢵⣵⣵⡵⣵⣿⣿⣿⣿⣿⣾⣿⣿⣿⣿⣿⣿⣿⣿⣷⣿⣿⣿⣿⣿⣿⣿⣿⣿⣿⠀⠀⠀⠀⠀⠀⠀⠀⠀⠀⠀⠀</a:t>
            </a:r>
            <a:br/>
            <a:r>
              <a:t>⠀⠀⠀⠀⠀⠀⠀⠀⠀⠀⠀⣱⣵⣷⣷⣷⣷⣷⣾⣿⣿⣿⣿⣿⣿⣿⣿⣿⣿⣿⣿⣿⣿⣿⣿⣿⣿⣿⣿⣿⣿⣿⣿⣿⣿⣿⣿⣿⣿⣿⣿⣿⣿⣿⣿⣿⣿⣿⣿⣿⣿⣿⣿⣿⣿⣿⣿⣿⣿⠀⠀⠀⠀⠀⠀⠀⠀⠀⠀⠀⠀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⠀⠀⠀⠀⠀⠀⠀⠀⠀⠀⠀⠑⠑⠑⠑⠑⠑⠙⠙⢝⢝⢝⢝⢝⢝⢝⢟⢟⢝⢝⢝⢝⢋⠛⢛⠛⠋⠙⠙⠙⢛⢟⣿⣿⣿⣟⣟⢟⢟⢻⢟⣻⣿⣿⣿⣿⣿⣿⣿⣿⣿⣿⣿⣿⣿⣿⣿⣿⣿⠀⠀⠀⠀⠀⠀⠀⠀⠀⠀⠀⠀</a:t>
            </a:r>
            <a:br/>
            <a:r>
              <a:t>⠀⠀⠀⠀⠀⠀⠀⠀⠀⠀⠀⠀⠀⠀⠀⠀⠀⠀⠀⠁⠑⠑⠑⠑⠕⢕⢕⠕⠑⠑⠑⠑⢑⢕⢄⢄⢔⢔⢔⢔⢕⢜⣿⣿⣿⣻⡳⢎⡏⢕⡜⢝⢿⣿⣿⣿⣿⣿⣿⣿⣿⣿⣿⣿⣿⣿⣿⣿⣿⠀⠀⠀⠀⠀⠀⠀⠀⠀⠀⠀⠀</a:t>
            </a:r>
            <a:br/>
            <a:r>
              <a:t>⠀⠀⠀⠀⠀⠀⠀⠀⠀⠀⠀⠀⠀⠀⠀⠀⠀⠀⠀⠀⠀⠀⠀⠀⠀⢀⢄⢔⢔⢔⢕⢕⢕⢕⢇⢕⢕⢕⢕⢕⢕⢕⡽⢿⢻⢮⢕⢜⢕⢸⡱⡇⢿⡿⣟⢿⣿⣿⣿⣿⣿⣿⣿⣿⣿⣿⣿⣿⣿⠀⠀⠀⠀⠀⠀⠀⠀⠀⠀⠀⠀</a:t>
            </a:r>
            <a:br/>
            <a:r>
              <a:t>⠀⠀⠀⠀⠀⠀⠀⠀⠀⠀⠀⠀⠀⠀⠀⠀⠀⠀⠀⠀⠀⠀⠄⠔⠁⠁⠑⠑⢑⠑⢕⠕⠑⢕⢕⢕⢕⢕⢕⢕⢕⢕⢕⢎⢕⢣⢕⢕⢕⢜⢱⡕⣜⣺⢳⣻⣷⣿⣿⣿⣿⣿⣿⣿⣿⣿⣿⣿⣿⠀⠀⠀⠀⠀⠀⠀⠀⠀⠀⠀⠀</a:t>
            </a:r>
            <a:br/>
            <a:r>
              <a:t>⠀⠀⠀⠀⠀⠀⠀⠀⠀⠀⠀⠀⠀⠀⠀⠀⠀⠀⠀⠀⠀⠀⠀⠀⠀⠀⠀⠀⠀⠀⠀⠀⠁⠑⠄⠀⢑⢕⠕⢑⢕⢕⢕⢕⢕⢕⢕⢕⢜⡗⢕⢣⢇⢳⡺⣧⣯⡯⣹⢿⣿⣿⣿⣿⣿⣿⣿⣿⣿⠀⠀⠀⠀⠀⠀⠀⠀⠀⠀⠀⠀</a:t>
            </a:r>
            <a:br/>
            <a:r>
              <a:t>⠀⠀⠀⠀⠀⠀⠀⠀⠀⠀⠀⠀⠀⠀⠀⠀⠀⠀⠀⠀⠀⠀⠀⠐⠀⠀⠀⠀⠀⠀⠀⠀⠑⠑⠑⠐⠀⠁⠑⠑⠑⠑⠑⠑⠑⠑⠑⠑⠃⠃⠑⠑⠑⠃⠙⠑⠃⠘⠙⠓⠛⠛⠛⠛⠛⠛⠛⠛⠛⠀⠀⠀⠀⠀⠀⠀⠀⠀⠀⠀⠀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⠀⠀⠀⠀⠀⠀⠀⠀⠀⠀⠀⣿⣿⣿⣿⣿⣿⣿⣿⣿⣿⣿⣿⣿⣿⣿⣿⣿⣿⣿⣿⣿⣿⣿⣿⣿⣿⣿⣿⣿⣿⣿⣿⣿⣿⣿⣿⣿⣿⣿⣿⣿⣿⣿⣿⣿⣿⣿⣿⣿⣿⣿⣿⡟⣿⣿⡽⢗⠝⠀⠀⠀⠀⠀⠀⠀⠀⠀⠀⠀⠀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⠀⠀⠀⠀⠀⠀⠀⠀⠀⠀⠀⣿⣿⣿⣿⣿⣿⣿⣿⣿⣿⣿⣿⣿⣿⣿⣿⣿⣿⣿⣿⣿⣿⣿⣿⣿⣿⣿⣿⣿⣿⣿⣿⣿⣿⣿⣿⣿⣿⣿⣿⣿⣿⣿⣿⣿⣿⣿⣿⣿⣿⢟⠝⠘⠁⢸⠀⠀⠀⠀⠀⠀⠀⠀⠀⠀⠀⠀⠀⠀⠀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⠀⠀⠀⠀⠀⠀⠀⠀⠀⠀⠀⣿⣿⣿⣿⣿⣿⣿⣿⣿⣿⣿⣿⣿⣿⣿⣿⣿⣿⣿⣿⣿⣿⣿⣿⣿⣿⣿⣿⣿⣿⣿⣿⣿⣿⣿⣿⣿⣿⣿⣿⣿⣿⣿⣿⣿⣿⣿⡿⠋⠕⢕⠁⠀⠀⢸⠀⠀⠀⠀⠀⠀⠀⠀⠀⠀⠀⠀⠀⠀⠀</a:t>
            </a:r>
            <a:br/>
            <a:r>
              <a:t>⠀⠀⠀⠀⠀⠀⠀⠀⠀⠀⠀⣿⣿⣿⣿⣿⣿⣿⣿⣿⣿⢿⣿⣟⢻⢿⣿⣿⣿⣿⣿⣿⣿⣿⣿⣿⣿⣿⣿⣿⣿⣿⣿⣿⣿⣿⣿⣿⣿⣿⣿⣿⣿⣿⣿⣿⡟⢟⢃⠐⠄⢕⠀⠀⠀⢸⠀⠀⠀⠀⠀⠀⠀⠀⠀⠀⠀⠀⠀⠀⠀</a:t>
            </a:r>
            <a:br/>
            <a:r>
              <a:t>⠀⠀⠀⠀⠀⠀⠀⠀⠀⠀⠀⣿⣿⣿⣿⣿⣿⣿⣿⢟⢕⢕⢕⢝⢳⣾⣽⢻⣿⣿⣿⣿⣿⣿⣿⣿⣿⢟⢽⡹⢝⣿⣿⣿⣿⣿⣿⣿⡿⢿⣿⣿⣿⣿⣿⣿⢧⢕⠅⠕⠱⢕⡔⠀⠀⠑⢕⠀⠀⠀⠀⠀⠀⠀⠀⠀⠀⠀⠀⠀⠀</a:t>
            </a:r>
            <a:br/>
            <a:r>
              <a:t>⠀⠀⠀⠀⠀⠀⠀⠀⠀⠀⠀⣿⣿⣿⣿⣿⣿⣿⣿⣷⣵⣵⣧⣕⡕⣜⣿⣯⣹⣿⣿⣿⣿⣿⣿⣿⡇⢕⢕⢹⣿⣿⣿⣿⣿⣿⣿⣿⣱⣿⣿⣿⣿⣿⣿⣿⡕⢱⢕⢕⢑⢱⢕⢕⢕⢕⡕⢐⢔⠀⠀⠀⠀⠀⠀⠀⠀⠀⠀⠀⠀</a:t>
            </a:r>
            <a:br/>
            <a:r>
              <a:t>⠀⠀⠀⠀⠀⠀⠀⠀⠀⠀⠀⣿⣿⣿⣿⣿⣿⣿⣿⣿⣿⣿⣿⣿⣿⣿⣿⣿⡞⣿⣿⣿⣿⣿⣿⣿⣷⣾⣿⣿⣿⡿⣿⣿⣿⣿⣿⣿⣿⣿⣿⣿⣿⣿⣿⣿⢇⢸⢕⢕⢕⢸⢿⢕⢕⠅⡇⢕⢸⠀⠀⠀⠀⠀⠀⠀⠀⠀⠀⠀⠀</a:t>
            </a:r>
            <a:br/>
            <a:r>
              <a:t>⠀⠀⠀⠀⠀⠀⠀⠀⠀⠀⠀⣿⣿⣿⣿⣿⣿⣿⣿⣿⣿⣿⣿⣿⣿⣿⣿⣿⣗⣿⣿⣿⣿⣿⣿⣿⣿⣿⣿⣿⣿⣿⣿⣿⣿⣿⣿⣿⢻⣿⣿⣿⣿⣿⢿⣿⡇⢸⡇⢕⢕⢕⢕⢑⢑⣕⣇⣕⣜⠀⠀⠀⠀⠀⠀⠀⠀⠀⠀⠀⠀</a:t>
            </a:r>
            <a:br/>
            <a:r>
              <a:t>⠀⠀⠀⠀⠀⠀⠀⠀⠀⠀⠀⣿⣿⣿⣿⣿⣿⣿⣿⣿⣿⣿⣿⣿⣿⣿⣿⣿⢎⣿⣿⣿⣿⣿⣿⣿⣿⣿⣿⣿⡟⢸⣿⣿⣿⣿⣿⣿⣸⣿⣿⣿⣿⣿⢸⣿⣧⣵⡿⢿⢿⢿⢿⢿⢿⣿⡽⣿⣿⠀⠀⠀⠀⠀⠀⠀⠀⠀⠀⠀⠀</a:t>
            </a:r>
            <a:br/>
            <a:r>
              <a:t>⠀⠀⠀⠀⠀⠀⠀⠀⠀⠀⠀⣿⣿⣿⣿⣿⣟⣿⣿⣿⣿⣿⣿⣿⣿⣿⣿⣿⢕⣿⣿⣿⣿⣿⣿⣿⣿⣿⣿⣿⠑⢸⣿⣿⣿⣿⣿⣿⣿⣿⡿⢿⣟⣟⣸⣿⣿⣿⣿⣿⣿⣿⣿⣿⣿⣿⣿⣿⣿⠀⠀⠀⠀⠀⠀⠀⠀⠀⠀⠀⠀</a:t>
            </a:r>
            <a:br/>
            <a:r>
              <a:t>⠀⠀⠀⠀⠀⠀⠀⠀⠀⠀⠀⣿⣿⣿⣿⣿⣿⣿⣿⣿⣿⣿⣿⣿⣿⣿⣿⡿⢕⣿⣿⣿⣿⣿⣿⣿⢿⠗⢺⡇⠀⢾⣿⣿⣿⣿⣷⣿⣟⣟⣟⣹⣿⣿⣿⣯⣽⣽⣽⣽⣽⣿⣿⣿⣿⣿⣿⣿⣿⠀⠀⠀⠀⠀⠀⠀⠀⠀⠀⠀⠀</a:t>
            </a:r>
            <a:br/>
            <a:r>
              <a:t>⠀⠀⠀⠀⠀⠀⠀⠀⠀⠀⠀⣿⣿⣿⣿⣿⣿⣿⣿⣿⣿⣿⣿⣿⢿⢿⣿⣗⢗⢝⢅⣅⣵⣵⣵⣵⢵⢧⢗⢇⢜⢿⢏⡹⢿⣟⣿⣿⣿⣿⣿⣿⣿⣿⣿⣿⣿⣿⣿⡟⢟⣿⣿⣿⣟⣿⣿⣿⣿⠀⠀⠀⠀⠀⠀⠀⠀⠀⠀⠀⠀</a:t>
            </a:r>
            <a:br/>
            <a:r>
              <a:t>⠀⠀⠀⠀⠀⠀⠀⠀⠀⠀⠀⢿⢿⢿⢟⢟⢟⢏⢝⢹⣝⣵⣱⣷⣿⣿⣿⣿⣟⡗⣞⣟⣝⣝⣝⣝⣕⣕⣕⣣⣖⣗⣗⣼⣿⣿⣿⣿⣿⣾⣿⣿⣿⣿⣿⣿⣿⣿⣿⣿⣿⣿⣿⣿⣿⣿⣿⣿⣿⠀⠀⠀⠀⠀⠀⠀⠀⠀⠀⠀⠀</a:t>
            </a:r>
            <a:br/>
            <a:r>
              <a:t>⠀⠀⠀⠀⠀⠀⠀⠀⠀⠀⠀⣵⣷⣷⢿⢷⣿⢿⣿⣿⣿⣿⣿⣿⣿⣿⣿⣿⣿⣿⣿⣿⣿⣿⣿⣿⣿⣿⣿⣿⣿⣿⣿⣿⣿⣿⣿⣿⣿⣿⣿⣿⣿⣿⣿⣿⣿⣿⣿⣿⣿⣿⣿⣿⣿⣿⣿⣿⣿⠀⠀⠀⠀⠀⠀⠀⠀⠀⠀⠀⠀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⠀⠀⠀⠀⠀⠀⠀⠀⠀⠀⠀⠁⠁⠁⠁⠁⠁⠁⠁⠕⢜⢝⢝⢝⢝⢕⢝⢝⢝⢝⢝⢝⢍⠍⢉⠍⠁⠉⠈⢉⢈⢝⣿⣻⣿⣯⣏⡝⢝⢻⢽⣽⣿⣿⣿⣿⣿⣿⣿⣿⣿⣿⣿⣿⣿⣿⣿⣿⣿⠀⠀⠀⠀⠀⠀⠀⠀⠀⠀⠀⠀</a:t>
            </a:r>
            <a:br/>
            <a:r>
              <a:t>⠀⠀⠀⠀⠀⠀⠀⠀⠀⠀⠀⠀⠀⠀⠀⠀⠀⠀⠀⠀⠔⠑⢅⠁⠁⠑⠕⠕⠑⠁⢁⢀⢄⢅⢔⢔⢕⢕⢕⢕⢕⢜⢿⣿⣿⡧⢝⢕⢕⣕⢾⢻⣿⣿⣿⣿⣿⣿⣿⣿⣿⣿⣿⣿⣿⣿⣿⣿⣿⠀⠀⠀⠀⠀⠀⠀⠀⠀⠀⠀⠀</a:t>
            </a:r>
            <a:br/>
            <a:r>
              <a:t>⠀⠀⠀⠀⠀⠀⠀⠀⠀⠀⠀⠀⠀⠀⠀⠀⠀⠀⠀⠀⠀⠀⠀⠀⢄⢔⢔⢕⢕⢕⢕⢕⢕⢕⢕⢕⢑⢕⢕⢕⢕⢕⢸⢳⡼⡕⢇⢇⢕⢕⡕⢫⢼⣿⡽⣹⣯⣿⣿⣿⣿⣿⣿⣿⣿⣿⣿⣿⣿⠀⠀⠀⠀⠀⠀⠀⠀⠀⠀⠀⠀</a:t>
            </a:r>
            <a:br/>
            <a:r>
              <a:t>⠀⠀⠀⠀⠀⠀⠀⠀⠀⠀⠀⠀⠀⠀⠀⠀⠀⠀⠀⠀⠀⠀⠁⠁⠁⠁⠀⠑⠁⠑⢕⠑⠑⢅⢕⠑⢕⢕⢕⢕⢕⢕⢕⢇⢇⢕⡕⢕⢱⢕⢜⢳⢞⡞⣹⡻⣿⢿⣯⣿⣿⣿⣿⣿⣿⣿⣿⣿⣿⠀⠀⠀⠀⠀⠀⠀⠀⠀⠀⠀⠀</a:t>
            </a:r>
            <a:br/>
            <a:r>
              <a:t>⠀⠀⠀⠀⠀⠀⠀⠀⠀⠀⠀⠀⠀⠀⠀⠀⠀⠀⠀⠀⠀⠀⠀⠀⠀⠀⠀⠀⠀⠀⠀⠀⢕⢅⢑⢔⠑⠕⢑⢑⢕⢕⡕⢕⢕⢕⢕⢕⡕⡇⢕⢝⢜⣇⣽⣟⣟⣞⣾⡹⣿⣿⣿⣿⣿⣿⣿⣿⣿⠀⠀⠀⠀⠀⠀⠀⠀⠀⠀⠀⠀</a:t>
            </a:r>
            <a:br/>
            <a:r>
              <a:t>⠀⠀⠀⠀⠀⠀⠀⠀⠀⠀⠀⠀⠀⠀⠀⠀⠀⠀⠀⠀⠀⠀⠀⠀⠁⠀⠀⠀⠀⠀⠑⠑⠐⠀⠐⠑⠑⠀⠐⠐⠑⠑⠑⠑⠑⠑⠘⠘⠃⠑⠑⠑⠑⠑⠃⠑⠑⠙⠋⠙⠛⠛⠛⠛⠛⠛⠛⠛⠛⠀⠀⠀⠀⠀⠀⠀⠀⠀⠀⠀⠀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⠀⠀⠀⠀⠀⠀⠀⠀⠀⠀⠀⣿⣿⣿⣿⣿⣿⣿⣿⣿⣿⣿⣿⣿⣿⣿⣿⣿⣿⣿⣿⣿⣿⣿⣿⣿⣿⣿⣿⣿⣿⣿⣿⣿⣿⣿⣿⣿⣿⣿⣿⣿⣿⣿⣿⣿⣿⣿⣿⣿⣿⣿⣿⣟⣟⣿⣽⡻⠏⠀⠀⠀⠀⠀⠀⠀⠀⠀⠀⠀⠀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⠀⠀⠀⠀⠀⠀⠀⠀⠀⠀⠀⣿⣿⣿⣿⣿⣿⣿⣿⣿⣿⣿⣿⣿⣿⣿⣿⣿⣿⣿⣿⣿⣿⣿⣿⣿⣿⣿⣿⣿⣿⣿⣿⣿⣿⣿⣿⣿⣿⣿⣿⣿⣿⣿⣿⣿⣿⣿⣿⣿⣿⢿⠝⠙⠑⢱⠀⠀⠀⠀⠀⠀⠀⠀⠀⠀⠀⠀⠀⠀⠀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⠀⠀⠀⠀⠀⠀⠀⠀⠀⠀⠀⣿⣿⣿⣿⣿⣿⣿⣿⣿⣿⣿⣿⣿⣿⣿⣿⣿⣿⣿⣿⣿⣿⣿⣿⣿⣿⣿⣿⣿⣿⣿⣿⣿⣿⣿⣿⣿⣿⣿⣿⣿⣿⣿⣿⣿⣿⣿⡯⠋⢁⢕⠁⠀⠀⢸⠀⠀⠀⠀⠀⠀⠀⠀⠀⠀⠀⠀⠀⠀⠀</a:t>
            </a:r>
            <a:br/>
            <a:r>
              <a:t>⠀⠀⠀⠀⠀⠀⠀⠀⠀⠀⠀⣿⣿⣿⣿⣿⣿⣿⣿⣿⣿⢿⣿⣟⢟⢿⣿⣿⣿⣿⣿⣿⣿⣿⣿⣿⣿⣿⣿⣿⣿⣿⣿⣿⣿⣿⣿⣿⣿⣿⣿⣿⣿⣿⣿⣿⣟⢟⠃⠕⠀⢕⢀⠀⠀⢸⠀⠀⠀⠀⠀⠀⠀⠀⠀⠀⠀⠀⠀⠀⠀</a:t>
            </a:r>
            <a:br/>
            <a:r>
              <a:t>⠀⠀⠀⠀⠀⠀⠀⠀⠀⠀⠀⣿⣿⣿⣿⣿⣿⣿⣿⡿⢕⢕⢇⢜⢝⢷⣧⡝⣿⣿⣿⣿⣿⣿⣿⣿⣿⢟⢽⣹⣽⣿⣿⣿⣿⣿⣿⣿⡿⢿⣿⣿⣿⣿⣿⣿⢧⢕⠅⠅⠱⢕⡔⢀⠀⢜⠔⠀⠀⠀⠀⠀⠀⠀⠀⠀⠀⠀⠀⠀⠀</a:t>
            </a:r>
            <a:br/>
            <a:r>
              <a:t>⠀⠀⠀⠀⠀⠀⠀⠀⠀⠀⠀⣿⣿⣿⣿⣿⣿⣿⣿⣷⣧⣧⣵⣵⣕⣱⣿⣿⡸⣿⣿⣿⣿⣿⣿⣿⡇⢕⢕⢹⣿⣿⣿⣿⣿⣿⣿⣿⣱⣿⣿⣿⣿⣿⣿⣿⢕⢕⢕⢕⢁⢱⢕⢔⢕⢕⢕⢀⢔⠀⠀⠀⠀⠀⠀⠀⠀⠀⠀⠀⠀</a:t>
            </a:r>
            <a:br/>
            <a:r>
              <a:t>⠀⠀⠀⠀⠀⠀⠀⠀⠀⠀⠀⣿⣿⣟⡿⣿⣿⣿⣿⣿⣿⣿⣿⣿⣿⣿⣿⣿⡇⣿⣿⣿⣿⣿⣿⣿⣷⣾⣿⣿⣿⡿⣿⣿⣿⣿⣿⣷⣿⣿⣿⣿⣿⣿⣿⣿⢕⢸⢕⢕⢕⢸⢿⢕⢕⢕⢕⢕⢸⠀⠀⠀⠀⠀⠀⠀⠀⠀⠀⠀⠀</a:t>
            </a:r>
            <a:br/>
            <a:r>
              <a:t>⠀⠀⠀⠀⠀⠀⠀⠀⠀⠀⠀⣿⣿⣿⣿⣯⣿⣿⣿⣿⣿⣿⣿⣿⣿⣿⣿⣿⡷⣿⣿⣿⣿⣿⣿⣿⣿⣿⣿⣿⣿⣿⣿⣿⣿⣿⣿⣿⢹⣿⣿⣿⣿⣿⣿⣿⡇⢕⡇⢑⢕⢕⢕⢁⣑⢕⣕⣕⣜⠀⠀⠀⠀⠀⠀⠀⠀⠀⠀⠀⠀</a:t>
            </a:r>
            <a:br/>
            <a:r>
              <a:t>⠀⠀⠀⠀⠀⠀⠀⠀⠀⠀⠀⣿⣿⣿⣿⣿⣿⣿⣿⣿⣿⣿⣿⣿⣿⣿⣿⣿⡇⣿⣿⣿⣿⣿⣿⣿⣿⣿⣿⣿⡿⢺⣿⣿⣿⣿⣿⣿⣼⣿⣿⣿⣿⣿⢸⣿⣧⣵⡿⢿⢿⢿⢿⢿⢿⣿⣿⣿⣿⠀⠀⠀⠀⠀⠀⠀⠀⠀⠀⠀⠀</a:t>
            </a:r>
            <a:br/>
            <a:r>
              <a:t>⠀⠀⠀⠀⠀⠀⠀⠀⠀⠀⠀⣿⣿⣿⣿⣿⣿⣿⣿⣿⣿⣿⣿⣿⣿⣿⣿⣿⡇⣿⣿⣿⣿⣿⣿⣿⣿⣿⣿⣿⠃⢸⣿⣿⣿⣿⣿⣿⣿⣿⢿⢟⣟⣟⣸⣿⣿⣿⣿⣿⣿⣿⣿⣿⣿⣿⣿⣿⣿⠀⠀⠀⠀⠀⠀⠀⠀⠀⠀⠀⠀</a:t>
            </a:r>
            <a:br/>
            <a:r>
              <a:t>⠀⠀⠀⠀⠀⠀⠀⠀⠀⠀⠀⣿⣿⣿⣿⣿⣿⣿⣿⣿⣿⣿⣿⣿⣿⣿⣿⡿⢕⢻⣿⣿⡿⢿⢿⢿⠟⢝⢻⡏⠀⣼⣿⣿⣿⣿⣿⣟⣟⣟⣟⣯⣽⣿⣿⣿⣯⣽⣯⣽⣯⣽⣿⣿⣿⣿⣿⣿⣿⠀⠀⠀⠀⠀⠀⠀⠀⠀⠀⠀⠀</a:t>
            </a:r>
            <a:br/>
            <a:r>
              <a:t>⠀⠀⠀⠀⠀⠀⠀⠀⠀⠀⠀⣿⣿⣿⣿⣿⣿⣿⣿⣿⣿⣿⡿⢿⢿⣟⣟⣞⡝⢝⢅⣤⢴⡴⢵⣷⡇⢗⣗⡇⢜⢟⢏⢹⢿⣿⣿⣟⣿⣻⣿⣿⣿⣿⣿⣿⣿⣻⣟⢟⢟⣻⣿⣿⣿⣿⣿⣿⣿⠀⠀⠀⠀⠀⠀⠀⠀⠀⠀⠀⠀</a:t>
            </a:r>
            <a:br/>
            <a:r>
              <a:t>⠀⠀⠀⠀⠀⠀⠀⠀⠀⠀⠀⠿⢿⢟⢟⢟⢝⢍⢝⣕⣳⣷⣷⣾⣿⣟⣿⣿⣟⣏⣎⣝⣝⣝⣵⣷⣷⣗⣕⣳⣿⣷⣷⣾⣿⣿⣿⣿⣿⣿⣿⣿⣿⣿⣿⣿⣿⣿⣿⣿⣿⣿⣿⣿⣿⣿⣿⣿⣿⠀⠀⠀⠀⠀⠀⠀⠀⠀⠀⠀⠀</a:t>
            </a:r>
            <a:br/>
            <a:r>
              <a:t>⠀⠀⠀⠀⠀⠀⠀⠀⠀⠀⠀⢷⢷⢿⢿⢟⢿⢿⢿⢿⣿⣿⣿⣿⣿⣿⣿⣿⣿⣿⣿⣿⣿⣿⣿⣿⣿⣿⣿⣿⣿⣿⣿⣿⣿⣿⣿⣿⣿⣿⣿⣿⣿⣿⣿⣿⣿⣿⣿⣿⣿⣿⣿⣿⣿⣿⣿⣿⣿⠀⠀⠀⠀⠀⠀⠀⠀⠀⠀⠀⠀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⠀⠀⠀⠀⠀⠀⠀⠀⠀⠀⠀⠀⠀⠀⠀⠀⠀⠀⠀⠅⢕⢕⢕⢕⢕⢕⢕⢕⢕⢕⢕⢕⠕⢔⢀⠄⢀⢀⢀⢄⢄⢕⣽⣽⣿⣧⢮⢇⣕⣷⢜⢷⣿⣿⣿⣿⣿⣿⣿⣿⣿⣿⣿⣿⣿⣿⣿⣿⣿⠀⠀⠀⠀⠀⠀⠀⠀⠀⠀⠀⠀</a:t>
            </a:r>
            <a:br/>
            <a:r>
              <a:t>⠀⠀⠀⠀⠀⠀⠀⠀⠀⠀⠀⠀⠀⠀⠀⠀⠀⠀⠀⠀⠑⠕⠁⠁⠁⠁⠁⢁⢁⢀⢅⢄⢔⢔⢕⢕⢕⢕⢕⢕⢕⢜⢻⡿⣿⡷⢏⢜⢇⢼⣷⢳⢟⣿⣻⣟⣿⣿⣿⣿⣿⣿⣿⣿⣿⣿⣿⣿⣿⠀⠀⠀⠀⠀⠀⠀⠀⠀⠀⠀⠀</a:t>
            </a:r>
            <a:br/>
            <a:r>
              <a:t>⠀⠀⠀⠀⠀⠀⠀⠀⠀⠀⠀⠀⠀⠀⠀⠀⠀⠀⠀⠀⠀⠀⠀⠀⢀⢕⠔⠕⢕⢕⢕⢕⢕⢕⢕⢕⢅⢕⢕⢕⢕⢕⢕⢳⡗⢕⢕⢕⢱⢕⡎⢱⢏⢷⣵⣼⣾⣟⣿⣿⣿⣿⣿⣿⣿⣿⣿⣿⣿⠀⠀⠀⠀⠀⠀⠀⠀⠀⠀⠀⠀</a:t>
            </a:r>
            <a:br/>
            <a:r>
              <a:t>⠀⠀⠀⠀⠀⠀⠀⠀⠀⠀⠀⠀⠀⠀⠀⠀⠀⠀⠀⠀⠀⠀⠁⠁⠔⠀⠀⠑⠐⢑⢑⢑⠑⢔⢅⠑⠅⢕⢕⢕⢕⢕⢕⢱⢕⢕⢇⢕⢕⢕⢱⣸⢹⡝⣾⢿⡿⢿⣿⣿⣿⣿⣿⣿⣿⣿⣿⣿⣿⠀⠀⠀⠀⠀⠀⠀⠀⠀⠀⠀⠀</a:t>
            </a:r>
            <a:br/>
            <a:r>
              <a:t>⠀⠀⠀⠀⠀⠀⠀⠀⠀⠀⠀⠀⠀⠀⠀⠀⠀⠀⠀⠀⠀⠀⠀⠀⠀⠀⠀⠀⠄⢄⠀⢅⢀⢕⠕⢕⢔⢕⠐⢕⢕⢕⢕⢕⢕⢕⢱⢕⡕⡕⢇⢕⢳⢼⢟⢵⢪⡿⢷⣼⣿⣿⣿⣿⣿⣿⣿⣿⣿⠀⠀⠀⠀⠀⠀⠀⠀⠀⠀⠀⠀</a:t>
            </a:r>
            <a:br/>
            <a:r>
              <a:t>⠀⠀⠀⠀⠀⠀⠀⠀⠀⠀⠀⠀⠀⠀⠀⠀⠀⠀⠀⠀⠀⠀⠀⠀⠀⠀⠀⠀⠀⠀⠑⠑⠑⠁⠀⠑⠁⠁⠑⠑⠑⠑⠑⠑⠑⠑⠑⠑⠑⠑⠑⠓⠑⠑⠑⠑⠑⠘⠃⠙⠛⠛⠛⠛⠛⠛⠛⠛⠛⠀⠀⠀⠀⠀⠀⠀⠀⠀⠀⠀⠀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⠀⠀⠀⠀⠀⠀⠀⠀⠀⠀⠀⣿⣿⣿⣿⣿⣿⣿⣿⣿⣿⣿⣿⣿⣿⣿⣿⣿⣿⣿⣿⣿⣿⣿⣿⣿⣿⣿⣿⣿⣿⣿⣿⣿⣿⣿⣿⣿⣿⣿⣿⣿⣿⣿⣿⣿⣿⣿⣿⣿⣿⣿⣿⣿⣿⣿⡿⢿⠟⠀⠀⠀⠀⠀⠀⠀⠀⠀⠀⠀⠀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⠀⠀⠀⠀⠀⠀⠀⠀⠀⠀⠀⣿⣿⣿⣿⣿⣿⣿⣿⣿⣿⣿⣿⣿⣿⣿⣿⣿⣿⣿⣿⣿⣿⣿⣿⣿⣿⣿⣿⣿⣿⣿⣿⣿⣿⣿⣿⣿⣿⣿⣿⣿⣿⣿⣿⣿⣿⣿⣿⣿⣿⢟⠟⠑⠁⢸⠀⠀⠀⠀⠀⠀⠀⠀⠀⠀⠀⠀⠀⠀⠀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⠀⠀⠀⠀⠀⠀⠀⠀⠀⠀⠀⣿⣿⣿⣿⣿⣿⣿⣿⣿⣿⣿⣿⣿⣿⣿⣿⣿⣿⣿⣿⣿⣿⣿⣿⣿⣿⣿⣿⣿⣿⣿⣿⣿⣿⣿⣿⣿⣿⣿⣿⣿⣿⣿⣿⣿⣿⣿⡟⠃⠅⢕⢁⠀⠀⢸⠀⠀⠀⠀⠀⠀⠀⠀⠀⠀⠀⠀⠀⠀⠀</a:t>
            </a:r>
            <a:br/>
            <a:r>
              <a:t>⠀⠀⠀⠀⠀⠀⠀⠀⠀⠀⠀⣿⣿⣿⣿⣿⣿⣿⣿⣿⣿⡿⢿⣿⡟⢻⡿⣿⣿⣿⣿⣿⣿⣿⣿⣿⣿⣿⣿⣿⣿⣿⣿⣿⣿⣿⣿⣿⣿⣿⣿⣿⣿⣿⣿⣿⣏⢕⢃⢑⢀⠕⠀⠀⠀⢸⠀⠀⠀⠀⠀⠀⠀⠀⠀⠀⠀⠀⠀⠀⠀</a:t>
            </a:r>
            <a:br/>
            <a:r>
              <a:t>⠀⠀⠀⠀⠀⠀⠀⠀⠀⠀⠀⣿⣿⣿⣿⣿⣿⣿⣿⣿⢏⢕⢕⢕⢜⢻⣷⡼⢻⣿⣿⣿⣿⣿⣿⣿⣿⢟⢫⣕⣽⣿⣿⣿⣿⣿⣿⣿⡿⣻⣿⣿⣿⣿⣿⣿⢇⢐⢐⠐⠴⠕⢐⢀⢀⢜⠀⠀⠀⠀⠀⠀⠀⠀⠀⠀⠀⠀⠀⠀⠀</a:t>
            </a:r>
            <a:br/>
            <a:r>
              <a:t>⠀⠀⠀⠀⠀⠀⠀⠀⠀⠀⠀⣿⣿⣿⣿⣿⣿⣿⣿⣿⣷⣧⣵⣵⣵⣕⣸⣿⣷⢿⣿⣿⣿⣿⣿⣿⣟⢕⢕⢜⣿⣿⣿⣿⣿⣿⣿⣿⣹⣿⣿⣿⣿⣿⣿⣿⢕⢜⢕⠐⢑⢱⢱⢕⢵⢕⢕⢁⢱⠀⠀⠀⠀⠀⠀⠀⠀⠀⠀⠀⠀</a:t>
            </a:r>
            <a:br/>
            <a:r>
              <a:t>⠀⠀⠀⠀⠀⠀⠀⠀⠀⠀⠀⣿⣿⣿⣿⣿⣿⣿⣿⣿⣿⣿⣿⣿⣿⣿⣿⣿⣿⢸⣿⣿⣿⣿⣿⣿⣿⣿⣿⣿⣿⣿⣿⣿⣿⣿⣿⣿⣼⣿⣿⣿⣿⣿⣿⣿⢕⢸⢕⢕⢕⢸⢿⠕⢕⢕⢕⢕⢸⠀⠀⠀⠀⠀⠀⠀⠀⠀⠀⠀⠀</a:t>
            </a:r>
            <a:br/>
            <a:r>
              <a:t>⠀⠀⠀⠀⠀⠀⠀⠀⠀⠀⠀⣿⣿⣿⣿⣿⣿⣿⣿⣿⣿⣿⣿⣿⣿⣿⣿⣿⡿⢾⣿⣿⣿⣿⣿⣿⣿⣿⣿⣿⣿⣿⣿⣿⣿⣿⣿⣿⢹⣿⣿⣿⣿⣿⢿⣿⡇⢜⡇⢕⢕⣕⣕⣅⣅⣕⣕⣵⣸⠀⠀⠀⠀⠀⠀⠀⠀⠀⠀⠀⠀</a:t>
            </a:r>
            <a:br/>
            <a:r>
              <a:t>⠀⠀⠀⠀⠀⠀⠀⠀⠀⠀⠀⣿⣿⣿⣿⣿⣿⣿⣿⣿⣿⣿⣿⣿⣿⣿⣿⣿⡇⢸⣿⣿⣿⣿⣿⣿⣿⣿⣿⣿⣿⢹⣿⣿⣿⣿⣿⣿⣼⣿⣿⣿⣿⣿⢹⣿⣧⡵⢟⢟⢟⢟⣟⣟⣟⣳⣷⣞⣻⠀⠀⠀⠀⠀⠀⠀⠀⠀⠀⠀⠀</a:t>
            </a:r>
            <a:br/>
            <a:r>
              <a:t>⠀⠀⠀⠀⠀⠀⠀⠀⠀⠀⠀⣿⣿⣿⣿⣿⣿⣿⣿⣿⣿⣿⣿⣿⣿⣿⣿⣿⣟⢸⣿⣿⣿⣿⣿⣿⣿⣿⣿⣿⢇⢅⣿⣿⣿⣿⣿⣿⣿⣿⣿⣿⣯⣽⣼⣿⣿⣿⣿⣿⣿⣿⣿⣿⣿⣿⣿⣿⣿⠀⠀⠀⠀⠀⠀⠀⠀⠀⠀⠀⠀</a:t>
            </a:r>
            <a:br/>
            <a:r>
              <a:t>⠀⠀⠀⠀⠀⠀⠀⠀⠀⠀⠀⣿⣿⣿⣿⣿⣿⣿⣿⣿⣿⣿⣿⣿⣿⣿⣿⡿⢏⣺⣿⢿⠿⠟⠿⢟⢟⢙⢝⢿⠀⣱⣿⣿⣿⣿⣿⣿⣽⣽⣵⣵⣿⣿⣿⣷⣷⣷⣷⣷⣾⣾⣿⣿⣿⣿⣿⣿⣿⠀⠀⠀⠀⠀⠀⠀⠀⠀⠀⠀⠀</a:t>
            </a:r>
            <a:br/>
            <a:r>
              <a:t>⠀⠀⠀⠀⠀⠀⠀⠀⠀⠀⠀⣿⣿⣿⣿⣿⣿⣿⣿⣿⡿⢿⢿⢟⣟⣟⣿⣽⣽⢕⣵⡶⣷⣷⣾⡿⡟⢏⢽⢽⣀⢝⢏⢸⣻⣿⣿⣽⣝⣟⣟⣻⣿⣿⣿⣿⣿⣿⣟⣫⣹⣯⣿⣿⣿⣿⣿⣿⣿⠀⠀⠀⠀⠀⠀⠀⠀⠀⠀⠀⠀</a:t>
            </a:r>
            <a:br/>
            <a:r>
              <a:t>⠀⠀⠀⠀⠀⠀⠀⠀⠀⠀⠀⢟⢟⢟⣝⣝⣝⣕⣕⣵⣵⣽⣿⣿⣾⣿⣯⣽⣿⣽⣵⣽⣵⣵⣷⣾⣷⣷⣵⣽⣿⣿⣿⣿⣿⣿⣿⣿⣿⣿⣿⣿⣿⣿⣿⣿⣿⣿⣿⣿⣿⣿⣿⣿⣿⣿⣿⣿⣿⠀⠀⠀⠀⠀⠀⠀⠀⠀⠀⠀⠀</a:t>
            </a:r>
            <a:br/>
            <a:r>
              <a:t>⠀⠀⠀⠀⠀⠀⠀⠀⠀⠀⠀⠞⠟⠟⠏⠝⠝⠟⠟⠟⢟⢟⢻⢿⢟⢟⢿⢿⢿⢿⢟⢟⢻⠟⠿⠿⠟⠿⠟⠟⠟⢿⢿⣿⣿⣿⡿⢿⢿⡿⢿⣿⣿⣿⣿⣿⣿⣿⣿⣿⣿⣿⣿⣿⣿⣿⣿⣿⣿⠀⠀⠀⠀⠀⠀⠀⠀⠀⠀⠀⠀</a:t>
            </a:r>
            <a:br/>
            <a:r>
              <a:t>⠀⠀⠀⠀⠀⠀⠀⠀⠀⠀⠀⠀⠀⠀⠀⠀⠀⠀⠀⠀⠐⢕⢕⠕⠕⠕⢕⢜⢕⠕⠑⠑⠑⢑⢁⢄⢄⢔⢄⢕⢔⢕⢿⣿⣿⡿⡷⢱⡵⢣⡱⢾⡿⡿⣿⣿⣿⣿⣿⣿⣿⣿⣿⣿⣿⣿⣿⣿⣿⠀⠀⠀⠀⠀⠀⠀⠀⠀⠀⠀⠀</a:t>
            </a:r>
            <a:br/>
            <a:r>
              <a:t>⠀⠀⠀⠀⠀⠀⠀⠀⠀⠀⠀⠀⠀⠀⠀⠀⠀⠀⠀⠀⠀⠀⠁⠁⠀⠀⢀⢄⢔⢔⢔⢕⢕⢕⢕⢕⢕⢕⢕⢕⢕⢕⢜⢇⡟⢇⢕⢜⢕⢕⢳⢝⣿⣟⣫⣿⣿⣿⣿⣿⣿⣿⣿⣿⣿⣿⣿⣿⣿⠀⠀⠀⠀⠀⠀⠀⠀⠀⠀⠀⠀</a:t>
            </a:r>
            <a:br/>
            <a:r>
              <a:t>⠀⠀⠀⠀⠀⠀⠀⠀⠀⠀⠀⠀⠀⠀⠀⠀⠀⠀⠀⠀⠀⠀⠀⠀⠁⠁⠁⠁⠕⠐⠀⢔⠕⠕⢑⠕⠐⠅⢕⢕⢕⢕⡕⢜⢇⢕⡕⢕⢜⢕⢱⣱⢱⣎⢿⣿⡿⣿⣿⣯⣿⣿⣿⣿⣿⣿⣿⣿⣿⠀⠀⠀⠀⠀⠀⠀⠀⠀⠀⠀⠀</a:t>
            </a:r>
            <a:br/>
            <a:r>
              <a:t>⠀⠀⠀⠀⠀⠀⠀⠀⠀⠀⠀⠀⠀⠀⠀⠀⠀⠀⠀⠀⠀⠀⠀⠀⠀⠀⠀⠀⠀⠀⠀⠀⠀⠀⢕⢅⢄⠑⠕⢕⢕⢕⢕⢕⡕⢜⡕⢕⢕⡕⢕⢜⢱⡸⢿⡿⣾⣿⣹⣿⣿⣿⣿⣿⣿⣿⣿⣿⣿⠀⠀⠀⠀⠀⠀⠀⠀⠀⠀⠀⠀</a:t>
            </a:r>
            <a:br/>
            <a:r>
              <a:t>⠀⠀⠀⠀⠀⠀⠀⠀⠀⠀⠀⠀⠀⠀⠀⠀⠀⠀⠀⠀⠀⠀⠀⠀⠀⠀⠀⠀⠀⠀⠀⠀⢕⢁⠑⠄⠑⢀⢔⢕⢕⢕⢕⢕⢕⢕⢜⡜⢕⡇⢕⢧⡕⢗⡱⣕⢜⢕⣽⡿⡿⣿⣿⣿⣿⣿⣿⣿⣿⠀⠀⠀⠀⠀⠀⠀⠀⠀⠀⠀⠀</a:t>
            </a:r>
            <a:br/>
            <a:r>
              <a:t>⠀⠀⠀⠀⠀⠀⠀⠀⠀⠀⠀⠀⠀⠀⠀⠀⠀⠀⠀⠀⠀⠀⠀⠀⠀⠀⠀⠀⠀⠀⠀⠐⠐⠀⠀⠑⠀⠑⠑⠑⠑⠑⠑⠑⠑⠑⠑⠑⠃⠑⠘⠑⠘⠃⠘⠚⠛⠑⠓⠓⠛⠛⠛⠛⠛⠛⠛⠛⠛⠀⠀⠀⠀⠀⠀⠀⠀⠀⠀⠀⠀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⠀⠀⠀⠀⠀⠀⠀⠀⠀⠀⠀⣿⣿⣿⣿⣿⣿⣿⣿⣿⣿⣿⣿⣿⣿⣿⣿⣿⣿⣿⣿⣿⣿⣿⣿⣿⣿⣿⣿⣿⣿⣿⣿⣿⣿⣿⣿⣿⣿⣿⣿⣿⣿⣿⣿⣿⣿⣿⣿⣿⣿⣿⣿⣿⣿⡿⢿⠿⠟⠀⠀⠀⠀⠀⠀⠀⠀⠀⠀⠀⠀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⠀⠀⠀⠀⠀⠀⠀⠀⠀⠀⠀⣿⣿⣿⣿⣿⣿⣿⣿⣿⣿⣿⣿⣿⣿⣿⣿⣿⣿⣿⣿⣿⣿⣿⣿⣿⣿⣿⣿⣿⣿⣿⣿⣿⣿⣿⣿⣿⣿⣿⣿⣿⣿⣿⣿⣿⣿⣿⣿⣿⣿⢟⠏⠃⠁⢸⠀⠀⠀⠀⠀⠀⠀⠀⠀⠀⠀⠀⠀⠀⠀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⠀⠀⠀⠀⠀⠀⠀⠀⠀⠀⠀⣿⣿⣿⣿⣿⣿⣿⣿⣿⣿⣿⣿⣿⣿⣿⣿⣿⣿⣿⣿⣿⣿⣿⣿⣿⣿⣿⣿⣿⣿⣿⣿⣿⣿⣿⣿⣿⣿⣿⣿⣿⣿⣿⣿⣿⣿⣿⡟⠙⠑⢕⠀⠀⠀⢸⠀⠀⠀⠀⠀⠀⠀⠀⠀⠀⠀⠀⠀⠀⠀</a:t>
            </a:r>
            <a:br/>
            <a:r>
              <a:t>⠀⠀⠀⠀⠀⠀⠀⠀⠀⠀⠀⣿⣿⣿⣿⣿⣿⣿⣿⣿⣿⣿⢿⢻⣟⢟⢿⣿⣿⣿⣿⣿⣿⣿⣿⣿⣿⣿⣿⣿⣿⣿⣿⣿⣿⣿⣿⣿⣿⣿⣿⣿⣿⣿⣿⣿⣏⢅⢑⢁⠄⢕⠀⠀⠀⢸⠀⠀⠀⠀⠀⠀⠀⠀⠀⠀⠀⠀⠀⠀⠀</a:t>
            </a:r>
            <a:br/>
            <a:r>
              <a:t>⠀⠀⠀⠀⠀⠀⠀⠀⠀⠀⠀⣿⣿⣿⣿⣿⣿⣿⣿⣿⡟⢕⢕⢕⢜⢝⣷⣵⢻⣿⣿⣿⣿⣿⣿⣿⣿⢟⢗⣵⣼⣿⣿⣿⣿⣿⣿⣿⡟⢻⣿⣿⣿⣿⣿⣿⢗⢑⢐⢑⢱⠕⢅⢀⢀⢸⠀⠀⠀⠀⠀⠀⠀⠀⠀⠀⠀⠀⠀⠀⠀</a:t>
            </a:r>
            <a:br/>
            <a:r>
              <a:t>⠀⠀⠀⠀⠀⠀⠀⠀⠀⠀⠀⣿⣿⣿⣿⣿⣿⣿⣿⣿⣷⣷⣷⣵⣵⣕⣼⣿⣷⢹⣿⣿⣿⣿⣿⣿⣿⢕⣕⣜⣿⣿⣿⣿⣿⣿⣿⣿⢸⣿⣿⣿⣿⣿⣿⣿⢕⢸⢕⢕⢕⢱⢱⢅⢕⢱⢕⢄⢱⠀⠀⠀⠀⠀⠀⠀⠀⠀⠀⠀⠀</a:t>
            </a:r>
            <a:br/>
            <a:r>
              <a:t>⠀⠀⠀⠀⠀⠀⠀⠀⠀⠀⠀⣿⣿⣿⣿⣿⣿⣿⣿⣿⣿⣿⣿⣿⣿⣿⣿⣿⣿⢾⣿⣿⣿⣿⣿⣿⣿⣿⣿⣿⣿⣿⣻⣿⣿⣿⣿⣿⣽⣿⣿⣿⣿⣿⣿⣿⢕⢸⡕⢕⢕⢸⢻⠕⢕⢕⢕⢕⢾⠀⠀⠀⠀⠀⠀⠀⠀⠀⠀⠀⠀</a:t>
            </a:r>
            <a:br/>
            <a:r>
              <a:t>⠀⠀⠀⠀⠀⠀⠀⠀⠀⠀⠀⣿⣿⣿⣿⣿⣿⣿⣿⣿⣿⣿⣿⣿⣿⣿⣿⣿⣿⢻⣿⣿⣿⣿⣿⣿⣿⣿⣿⣿⣿⣿⣿⣿⣿⣿⣿⣿⢹⣿⣿⣿⣿⣿⢿⣿⡇⢕⣇⣅⣕⣕⣕⣅⣅⣱⣵⣵⣼⠀⠀⠀⠀⠀⠀⠀⠀⠀⠀⠀⠀</a:t>
            </a:r>
            <a:br/>
            <a:r>
              <a:t>⠀⠀⠀⠀⠀⠀⠀⠀⠀⠀⠀⣿⣿⣿⣿⣿⣿⣿⣿⣿⣿⣿⣿⣿⣿⣿⣿⣿⣿⢸⣿⣿⣿⣿⣿⣿⣿⣿⣿⣿⣿⢝⣿⣿⣿⣿⣿⣿⣾⣿⣿⣿⣿⣿⢻⣿⣷⣿⣟⣟⣟⣟⣟⣟⣟⣷⣷⣿⣿⠀⠀⠀⠀⠀⠀⠀⠀⠀⠀⠀⠀</a:t>
            </a:r>
            <a:br/>
            <a:r>
              <a:t>⠀⠀⠀⠀⠀⠀⠀⠀⠀⠀⠀⣿⣿⣿⣿⣿⣿⣿⣽⣿⣿⣿⣿⣿⣿⣿⣿⣿⣷⣸⣿⣿⣿⣿⣿⣿⣿⣿⣿⣿⡏⠁⣿⣿⣿⣿⣿⣿⣿⣟⣏⣹⣯⣽⣼⣿⣿⣿⣿⣿⣿⣿⣿⣿⣿⣿⣿⣿⣿⠀⠀⠀⠀⠀⠀⠀⠀⠀⠀⠀⠀</a:t>
            </a:r>
            <a:br/>
            <a:r>
              <a:t>⠀⠀⠀⠀⠀⠀⠀⠀⠀⠀⠀⣿⣿⣿⣿⣿⣿⣿⣿⣿⣿⣿⣿⣿⣿⣿⣿⣿⣗⣜⡿⢿⠿⠟⢟⢟⢟⢕⢝⢹⠅⣔⣿⣿⣿⣿⣿⣯⣽⣵⣷⣿⣿⣷⣿⣿⣷⣾⣷⣷⣾⣿⣿⣿⣿⣿⣿⣿⣿⠀⠀⠀⠀⠀⠀⠀⠀⠀⠀⠀⠀</a:t>
            </a:r>
            <a:br/>
            <a:r>
              <a:t>⠀⠀⠀⠀⠀⠀⠀⠀⠀⠀⠀⣿⣿⣿⣿⣿⣿⣿⣿⡿⢿⢿⢟⢟⣟⣻⣽⣽⣿⣕⣵⣷⣾⣟⢿⢿⡝⢝⢝⣝⣑⣜⣝⢸⣻⣿⣿⣿⣿⣻⣿⣿⣿⣿⣿⣿⣿⣯⣵⣧⣼⣽⣿⣿⣿⣿⣿⣿⣿⠀⠀⠀⠀⠀⠀⠀⠀⠀⠀⠀⠀</a:t>
            </a:r>
            <a:br/>
            <a:r>
              <a:t>⠀⠀⠀⠀⠀⠀⠀⠀⠀⠀⠀⢟⢝⣝⣝⣹⣵⣵⣵⣵⣵⣾⣿⣷⣿⣿⣿⣿⣿⣷⣷⣷⣷⣷⣷⣷⣷⣶⣶⣷⣿⣿⣷⣾⣿⣿⣿⣿⣿⣿⣿⣿⣿⣿⣿⣿⣿⣿⣿⣿⣿⣿⣿⣿⣿⣿⣿⣿⣿⠀⠀⠀⠀⠀⠀⠀⠀⠀⠀⠀⠀</a:t>
            </a:r>
            <a:br/>
            <a:r>
              <a:t>⠀⠀⠀⠀⠀⠀⠀⠀⠀⠀⠀⠜⠙⠙⠙⠙⠙⠙⠙⠙⠙⢟⢟⢟⢟⢟⢟⢟⢟⢟⢟⢟⢛⢛⢛⠛⠛⠛⠛⠛⠛⢟⢻⣿⣿⡿⢿⢟⢟⢿⡟⣿⣿⣿⣿⣿⣿⣿⣿⣿⣿⣿⣿⣿⣿⣿⣿⣿⣿⠀⠀⠀⠀⠀⠀⠀⠀⠀⠀⠀⠀</a:t>
            </a:r>
            <a:br/>
            <a:r>
              <a:t>⠀⠀⠀⠀⠀⠀⠀⠀⠀⠀⠀⠀⠀⠀⠀⠀⠀⠀⠀⠀⠀⢕⢕⢕⢅⠕⠕⠕⠕⠕⠁⠁⢑⢁⢄⢄⢔⢔⢔⢕⢕⢕⢻⣿⣿⡏⢟⢕⡇⢗⢾⣽⣿⣟⣿⣿⣿⣿⣿⣿⣿⣿⣿⣿⣿⣿⣿⣿⣿⠀⠀⠀⠀⠀⠀⠀⠀⠀⠀⠀⠀</a:t>
            </a:r>
            <a:br/>
            <a:r>
              <a:t>⠀⠀⠀⠀⠀⠀⠀⠀⠀⠀⠀⠀⠀⠀⠀⠀⠀⠀⠀⠀⠀⠀⠀⠀⠀⢀⢄⢄⢔⠕⠕⠕⢕⢕⢕⢕⢕⢕⢕⢕⢕⢜⢜⢝⣽⢕⢕⢕⢱⡕⡜⢵⡿⣿⣕⡿⣿⣿⣿⣿⣿⣿⣿⣿⣿⣿⣿⣿⣿⠀⠀⠀⠀⠀⠀⠀⠀⠀⠀⠀⠀</a:t>
            </a:r>
            <a:br/>
            <a:r>
              <a:t>⠀⠀⠀⠀⠀⠀⠀⠀⠀⠀⠀⠀⠀⠀⠀⠀⠀⠀⠀⠀⠀⠀⠀⠀⠀⠁⢁⠀⠁⠀⠀⠀⠁⢄⢁⢑⠁⢑⢑⢕⢕⢕⢕⢕⢇⢕⢕⢕⢕⢵⢱⢗⢽⢽⣿⡿⣟⣿⣿⣿⣿⣿⣿⣿⣿⣿⣿⣿⣿⠀⠀⠀⠀⠀⠀⠀⠀⠀⠀⠀⠀</a:t>
            </a:r>
            <a:br/>
            <a:r>
              <a:t>⠀⠀⠀⠀⠀⠀⠀⠀⠀⠀⠀⠀⠀⠀⠀⠀⠀⠀⠀⠀⠀⠀⠀⠀⠀⠀⠀⠀⠀⠀⠀⠀⢀⠀⠑⢀⠕⢅⢅⢑⢕⢕⢕⢕⢕⡕⢱⢕⢜⡕⢕⢕⣗⢝⢟⢕⢷⡻⣵⣿⣿⣿⣿⣿⣿⣿⣿⣿⣿⠀⠀⠀⠀⠀⠀⠀⠀⠀⠀⠀⠀</a:t>
            </a:r>
            <a:br/>
            <a:r>
              <a:t>⠀⠀⠀⠀⠀⠀⠀⠀⠀⠀⠀⠀⠀⠀⠀⠀⠀⠀⠀⠀⠀⠀⠀⠀⠀⠀⠀⠀⠀⠀⠀⠀⠐⠀⠀⢁⠁⠐⠔⠅⢕⢕⢕⢅⢕⢕⢕⢜⡕⢇⢜⢗⢕⣱⢱⢱⣣⢺⣽⢹⣿⢿⣯⣿⣿⣿⣿⣿⣿⠀⠀⠀⠀⠀⠀⠀⠀⠀⠀⠀⠀</a:t>
            </a:r>
            <a:br/>
            <a:r>
              <a:t>⠀⠀⠀⠀⠀⠀⠀⠀⠀⠀⠀⠀⠀⠀⠀⠀⠀⠀⠀⠀⠀⠀⠀⠀⠀⠀⠀⠀⠀⠀⠀⠀⠀⠀⠀⠐⠐⠐⠑⠀⠑⠑⠑⠑⠑⠑⠑⠑⠑⠃⠑⠑⠑⠑⠙⠛⠛⠑⠚⠛⠘⠛⠛⠛⠛⠛⠛⠛⠛⠀⠀⠀⠀⠀⠀⠀⠀⠀⠀⠀⠀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⠀⠀⠀⠀⠀⠀⠀⠀⠀⠀⠀⣻⣿⣿⣿⣿⣿⣿⣿⣿⣿⣿⣿⣿⣿⣿⣿⣿⣿⣿⣿⣿⣿⣿⣿⣿⣿⣿⣿⣿⣿⣿⣿⣿⣿⣿⣿⣿⣿⣿⣿⣿⣿⣿⣿⣿⣿⣿⣿⣿⣿⣿⣿⣿⣿⣯⣿⣿⣿⠀⠀⠀⠀⠀⠀⠀⠀⠀⠀⠀⠀</a:t>
            </a:r>
            <a:br/>
            <a:r>
              <a:t>⠀⠀⠀⠀⠀⠀⠀⠀⠀⠀⠀⣻⣿⡿⣿⣿⣿⣿⣿⣿⣿⣿⣿⣿⣿⣿⣿⣿⣿⣿⣿⣿⣿⣿⣿⣿⣿⣿⣿⣿⣿⣿⣿⣿⣿⣿⣿⣿⣿⣿⣿⣿⣿⣿⣿⣿⣿⣿⣿⣿⣿⣿⣿⣿⣿⣿⣯⣽⣿⠀⠀⠀⠀⠀⠀⠀⠀⠀⠀⠀⠀</a:t>
            </a:r>
            <a:br/>
            <a:r>
              <a:t>⠀⠀⠀⠀⠀⠀⠀⠀⠀⠀⠀⣿⣿⣿⣿⣷⣿⣿⣿⣿⣿⣿⣯⣿⣿⣿⣿⣿⣿⣿⣿⣿⣿⣿⣿⣿⣿⣿⣿⣿⣿⣿⣿⣿⣿⣿⣿⣿⣿⣿⣿⣿⣿⣿⣿⣿⣿⣿⣿⣿⣿⣿⣿⣿⣿⣿⣿⣿⣿⠀⠀⠀⠀⠀⠀⠀⠀⠀⠀⠀⠀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⠀⠀⠀⠀⠀⠀⠀⠀⠀⠀⠀⣿⣿⣿⣿⣿⣿⣿⣿⡿⢟⢝⢝⣕⣕⡜⢝⣟⢿⣿⣿⣿⣿⣿⣿⡿⣿⣿⣿⣿⣿⣿⣿⣿⣿⣿⣿⣿⣿⣿⣿⣿⣿⣿⣿⣿⣿⣿⣿⣿⣿⣿⣿⣿⣿⣿⣿⣿⣿⠀⠀⠀⠀⠀⠀⠀⠀⠀⠀⠀⠀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⠀⠀⠀⠀⠀⠀⠀⠀⠀⠀⠀⣿⣿⣿⣿⣿⣿⢟⢕⢥⢥⢥⢵⣱⢷⣯⣵⣼⡿⢟⢿⣿⣿⣿⣿⣿⣿⣿⣿⣿⣿⣿⣿⣿⣿⣿⣿⣿⢿⠋⠱⢕⣑⢕⢕⢝⢻⢿⣿⣿⣿⣿⣿⣿⣿⣿⣿⣿⣿⠀⠀⠀⠀⠀⠀⠀⠀⠀⠀⠀⠀</a:t>
            </a:r>
            <a:br/>
            <a:r>
              <a:t>⠀⠀⠀⠀⠀⠀⠀⠀⠀⠀⠀⣿⣿⣿⣿⣿⢏⢕⢕⢕⢕⢕⣸⠑⢕⣿⣿⣿⣿⣷⣇⢻⣿⣿⣿⣿⣿⣿⣿⣿⣿⣿⣿⣿⣿⣿⣿⢏⠀⠀⠀⠀⠈⢳⣕⢕⡕⢜⣿⣿⣿⣿⣿⣿⣿⣿⣿⣿⣿⠀⠀⠀⠀⠀⠀⠀⠀⠀⠀⠀⠀</a:t>
            </a:r>
            <a:br/>
            <a:r>
              <a:t>⠀⠀⠀⠀⠀⠀⠀⠀⠀⠀⠀⣿⣿⣿⣿⣿⣷⣵⣵⣵⣵⣱⣷⣵⣿⣿⣿⣿⣿⣿⣿⣷⣿⣿⣿⣿⣿⣿⣿⣿⣿⣿⣿⣿⣿⣿⡿⢀⢀⢀⠀⠀⠀⠀⢻⣷⡵⣏⣽⣿⣿⣿⣿⣿⣿⣿⣿⣿⣿⠀⠀⠀⠀⠀⠀⠀⠀⠀⠀⠀⠀</a:t>
            </a:r>
            <a:br/>
            <a:r>
              <a:t>⠀⠀⠀⠀⠀⠀⠀⠀⠀⠀⠀⣿⣿⣿⣿⣿⣿⣿⣿⣿⣿⣿⣿⣿⣿⣿⣾⣿⣿⣿⣿⣯⣸⣿⣿⣿⣿⣿⣿⣿⣿⣿⣿⣿⣿⣿⡇⢔⢕⢔⢔⡔⢔⡔⣜⣿⣷⣷⣿⣿⣿⣿⣿⣿⣿⣿⣿⣿⣿⠀⠀⠀⠀⠀⠀⠀⠀⠀⠀⠀⠀</a:t>
            </a:r>
            <a:br/>
            <a:r>
              <a:t>⠀⠀⠀⠀⠀⠀⠀⠀⠀⠀⠀⣿⣿⣿⣿⣿⣿⣿⣿⣿⣿⣿⣿⣿⣿⣿⣿⣿⣿⣿⣿⡿⠝⢿⣿⣿⣿⣿⣿⣿⣿⣿⣿⣿⣿⣿⣧⣷⣾⣷⣿⣿⣿⣿⣿⣿⣿⣿⣿⣿⣿⣿⣿⣿⣿⣿⣿⣿⣿⠀⠀⠀⠀⠀⠀⠀⠀⠀⠀⠀⠀</a:t>
            </a:r>
            <a:br/>
            <a:r>
              <a:t>⠀⠀⠀⠀⠀⠀⠀⠀⠀⠀⠀⣿⣿⣿⣿⣿⣿⣿⣿⣿⣿⣿⣿⣿⣿⣿⣿⡿⣿⣿⢟⠕⠀⠜⣿⣿⣿⣿⣿⣿⣿⣿⣿⣿⣿⣿⣿⣿⣿⣿⣿⣿⣿⣿⣿⣿⣿⣿⣿⣿⣿⣿⣿⣿⣿⣿⣿⣿⣿⠀⠀⠀⠀⠀⠀⠀⠀⠀⠀⠀⠀</a:t>
            </a:r>
            <a:br/>
            <a:r>
              <a:t>⠀⠀⠀⠀⠀⠀⠀⠀⠀⠀⠀⡿⢿⣿⣿⣿⣿⣿⣿⣿⣿⣿⣿⣿⣿⣿⣿⣿⠁⠀⠀⠀⠀⠀⣿⣿⣿⣿⣿⣿⣿⣿⣿⣿⣿⣿⣿⣿⣿⣿⣿⣿⣿⣿⣿⣿⣿⣿⣿⣿⣿⣿⣿⣿⣿⣿⣿⣿⣿⠀⠀⠀⠀⠀⠀⠀⠀⠀⠀⠀⠀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⠀⠀⠀⠀⠀⠀⠀⠀⠀⠀⠀⣷⣿⣿⣿⣿⣿⣿⣿⣿⣿⣿⣿⣿⣿⣿⣿⣿⣇⠀⠀⠀⠀⠀⣿⣿⣿⣿⣿⣿⣿⣿⣿⣿⣿⣿⣿⣿⣿⣿⣿⣿⣿⣿⣿⣿⣿⣿⣿⣿⣿⣿⣿⣿⣿⣿⣿⣿⣿⠀⠀⠀⠀⠀⠀⠀⠀⠀⠀⠀⠀</a:t>
            </a:r>
            <a:br/>
            <a:r>
              <a:t>⠀⠀⠀⠀⠀⠀⠀⠀⠀⠀⠀⡟⢗⣿⣿⣿⣿⣿⣿⣿⣿⣿⣿⣿⣿⣿⣿⣿⣿⣷⡆⠀⠀⠀⢻⣿⣿⣿⣿⣿⣿⣿⣿⣿⣿⣿⣿⣿⣿⣿⣿⣿⣿⣿⣿⣿⡿⣟⣿⣿⣿⣿⣿⣿⣿⣿⣿⣿⣿⠀⠀⠀⠀⠀⠀⠀⠀⠀⠀⠀⠀</a:t>
            </a:r>
            <a:br/>
            <a:r>
              <a:t>⠀⠀⠀⠀⠀⠀⠀⠀⠀⠀⠀⢱⣳⣿⣿⣿⣿⣿⣿⣿⣿⣿⣿⣿⣿⣿⣿⣿⣿⣿⡇⠀⠀⠀⠘⣿⣿⣿⣿⣿⣿⣿⣿⣿⣿⣿⣿⣿⣿⣿⣿⡿⢿⢿⢿⠿⠇⠜⢻⢿⣿⣿⣿⣿⣿⣿⣿⣿⣿⠀⠀⠀⠀⠀⠀⠀⠀⠀⠀⠀⠀</a:t>
            </a:r>
            <a:br/>
            <a:r>
              <a:t>⠀⠀⠀⠀⠀⠀⠀⠀⠀⠀⠀⣿⣿⣿⣿⣿⣿⣿⣿⣿⣿⣿⣿⣿⣿⣿⣿⣿⣿⣿⠁⠀⠀⠀⠀⠈⢻⣿⣿⣿⣿⣿⣿⣿⣿⣿⣿⣿⣿⣿⣿⣿⣷⣾⣷⣷⣷⣶⡷⢾⢿⢿⢟⣟⣟⣫⣽⣽⣕⠀⠀⠀⠀⠀⠀⠀⠀⠀⠀⠀⠀</a:t>
            </a:r>
            <a:br/>
            <a:r>
              <a:t>⠀⠀⠀⠀⠀⠀⠀⠀⠀⠀⠀⣿⣿⣿⣿⣯⣽⣽⣝⣝⣝⣝⣽⣿⣿⣿⣿⣿⣿⣿⠀⠀⠀⠀⠀⠀⠀⠻⣿⣿⣿⣿⣿⠿⠟⠟⠻⢿⣿⣿⣿⣿⣿⣿⣿⣷⣵⢕⢑⢕⢝⢝⢝⢝⢟⢟⢟⢻⣿⠀⠀⠀⠀⠀⠀⠀⠀⠀⠀⠀⠀</a:t>
            </a:r>
            <a:br/>
            <a:r>
              <a:t>⠀⠀⠀⠀⠀⠀⠀⠀⠀⠀⠀⣿⣿⣿⣿⣯⣵⣵⣵⣷⣿⣿⣿⣿⣿⣿⣿⣿⣿⣿⠀⠀⠀⠀⠀⠀⢀⢄⠹⣿⣿⣿⣿⣷⢕⢔⢔⢕⠝⢻⣿⣿⣿⣿⣿⣿⣿⣵⣔⢕⢕⢕⢕⢕⢕⢟⢗⢇⢕⠀⠀⠀⠀⠀⠀⠀⠀⠀⠀⠀⠀</a:t>
            </a:r>
            <a:br/>
            <a:r>
              <a:t>⠀⠀⠀⠀⠀⠀⠀⠀⠀⠀⠀⠟⠟⠟⠟⠛⢛⢙⢙⢍⢍⣿⣿⣿⣿⣿⣿⣿⣿⣿⡄⠀⠀⠀⠓⠀⠀⠀⠀⠘⣿⣿⣿⣿⣇⢕⢕⢕⢔⢔⢕⢝⢟⢿⣿⣿⣿⢝⢻⣿⡕⢕⢕⢕⢕⢕⢕⢕⢕⠀⠀⠀⠀⠀⠀⠀⠀⠀⠀⠀⠀</a:t>
            </a:r>
            <a:br/>
            <a:r>
              <a:t>⠀⠀⠀⠀⠀⠀⠀⠀⠀⠀⠀⠀⠀⠀⢐⢕⢕⢕⢕⢕⢕⢹⣿⣿⣿⣿⣿⣿⣿⣿⡇⢀⠀⠀⠀⠀⢀⠀⠀⠀⠈⢿⣿⣿⣿⣮⡕⢕⢕⣱⡕⢕⢕⢕⢜⡝⢷⢧⡵⡿⢿⣷⣿⣾⣿⣷⣷⣷⣕⠀⠀⠀⠀⠀⠀⠀⠀⠀⠀⠀⠀</a:t>
            </a:r>
            <a:br/>
            <a:r>
              <a:t>⠀⠀⠀⠀⠀⠀⠀⠀⠀⠀⠀⠀⠀⠀⠑⠑⠑⠑⠑⠑⠑⠘⠛⠛⠛⠛⠛⠛⠛⠛⠑⠑⠀⠑⠐⠀⠑⠑⠀⠑⠀⠈⠛⠛⠛⠛⠃⠑⠚⠛⠛⠛⠑⠑⠑⠑⠑⠑⠑⠑⠘⠛⠋⠛⠛⠛⠛⠛⠛⠀⠀⠀⠀⠀⠀⠀⠀⠀⠀⠀⠀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⠀⠀⠀⠀⠀⠀⠀⠀⠀⠀⠀⣿⣿⣿⣿⣿⣿⣿⣿⣿⣿⣿⣿⣿⣿⣿⣿⣿⣿⣿⣿⣿⣿⣿⣿⣿⣿⣿⣿⣿⣿⣿⣿⣿⣿⣿⣿⣿⣿⣿⣿⣿⣿⣿⣿⣿⣿⣿⣿⣿⣿⣿⣿⣿⣿⡿⢿⠽⠏⠀⠀⠀⠀⠀⠀⠀⠀⠀⠀⠀⠀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⠀⠀⠀⠀⠀⠀⠀⠀⠀⠀⠀⣿⣿⣿⣿⣿⣿⣿⣿⣿⣿⣿⣿⣿⣿⣿⣿⣿⣿⣿⣿⣿⣿⣿⣿⣿⣿⣿⣿⣿⣿⣿⣿⣿⣿⣿⣿⣿⣿⣿⣿⣿⣿⣿⣿⣿⣿⣿⣿⣿⣿⢟⠋⠁⠁⢱⠀⠀⠀⠀⠀⠀⠀⠀⠀⠀⠀⠀⠀⠀⠀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⠀⠀⠀⠀⠀⠀⠀⠀⠀⠀⠀⣿⣿⣿⣿⣿⣿⣿⣿⣿⣿⣿⣿⣿⣿⣿⣿⣿⣿⣿⣿⣿⣿⣿⣿⣿⣿⣿⣿⣿⣿⣿⣿⣿⣿⣿⣿⣿⣿⣿⣿⣿⣿⣿⣿⣿⣿⣿⡟⠑⠑⢕⠀⠀⠐⢸⠀⠀⠀⠀⠀⠀⠀⠀⠀⠀⠀⠀⠀⠀⠀</a:t>
            </a:r>
            <a:br/>
            <a:r>
              <a:t>⠀⠀⠀⠀⠀⠀⠀⠀⠀⠀⠀⣿⣿⣿⣿⣿⣿⣿⣿⣿⣿⣿⢿⢟⣟⡟⢻⢿⣿⣿⣿⣿⣿⣿⣿⣿⣿⣿⣿⣿⣿⣿⣿⣿⣿⣿⣿⣿⣿⣿⣿⣿⣿⣿⣿⣿⡏⢍⢁⢁⢀⠁⠀⠀⠀⢸⠀⠀⠀⠀⠀⠀⠀⠀⠀⠀⠀⠀⠀⠀⠀</a:t>
            </a:r>
            <a:br/>
            <a:r>
              <a:t>⠀⠀⠀⠀⠀⠀⠀⠀⠀⠀⠀⣿⣿⣿⣿⣿⣿⣿⣿⣿⡟⢕⢕⢕⢕⢝⢿⣧⡝⣿⣿⣿⣿⣿⣿⣿⣿⢟⢗⢵⣎⣿⣿⣿⣿⣿⣿⣿⡟⣻⣿⣿⣿⣿⣿⣿⢗⢃⢑⢐⢐⢇⢅⠀⢀⢸⠀⠀⠀⠀⠀⠀⠀⠀⠀⠀⠀⠀⠀⠀⠀</a:t>
            </a:r>
            <a:br/>
            <a:r>
              <a:t>⠀⠀⠀⠀⠀⠀⠀⠀⠀⠀⠀⣿⣿⣿⣿⣿⣿⣿⣿⣿⣷⣷⣷⣧⣧⣱⣜⣿⣷⢺⣿⣿⣿⣿⣿⣿⣿⢕⣕⣜⣿⣿⣿⣿⣿⣿⣿⣿⣸⣿⣿⣿⣿⣿⣿⣿⢕⢕⢕⢕⠕⢱⢱⢕⢕⢸⢑⢔⢰⠀⠀⠀⠀⠀⠀⠀⠀⠀⠀⠀⠀</a:t>
            </a:r>
            <a:br/>
            <a:r>
              <a:t>⠀⠀⠀⠀⠀⠀⠀⠀⠀⠀⠀⣿⣿⣿⣿⣿⣿⣿⣿⣿⣿⣿⣿⣿⣿⣿⣿⣿⣿⢽⣿⣿⣿⣿⣿⣿⣿⣿⣿⣿⣿⣟⣿⣿⣿⣿⣿⣿⣿⣿⣿⣿⣿⣿⣿⣿⢕⢕⢕⢕⢔⢜⢜⠕⢕⢸⢕⢕⣿⠀⠀⠀⠀⠀⠀⠀⠀⠀⠀⠀⠀</a:t>
            </a:r>
            <a:br/>
            <a:r>
              <a:t>⠀⠀⠀⠀⠀⠀⠀⠀⠀⠀⠀⣿⣿⣿⣿⣿⣿⣿⣿⣿⣿⣿⣿⣿⣿⣿⣿⣿⣿⢻⣿⣿⣿⣿⣿⣿⣿⣿⣿⣿⣿⣿⣿⣿⣿⣿⣿⣿⣹⣿⣿⣿⣿⣿⣿⣿⡕⢕⣇⣕⣕⣕⣕⣵⣥⣼⣵⣵⣽⠀⠀⠀⠀⠀⠀⠀⠀⠀⠀⠀⠀</a:t>
            </a:r>
            <a:br/>
            <a:r>
              <a:t>⠀⠀⠀⠀⠀⠀⠀⠀⠀⠀⠀⣿⣿⣿⣿⣿⣿⣿⣿⣿⣿⣿⣿⣿⣿⣿⣿⣿⣷⡜⣿⣿⣿⣿⣿⣿⣿⣿⣿⣿⣿⢹⣿⣿⣿⣿⣿⣿⣾⣿⣿⣿⣿⣿⣽⣿⣷⣾⣟⣟⣟⣟⣟⣿⣯⣿⣿⣿⣿⠀⠀⠀⠀⠀⠀⠀⠀⠀⠀⠀⠀</a:t>
            </a:r>
            <a:br/>
            <a:r>
              <a:t>⠀⠀⠀⠀⠀⠀⠀⠀⠀⠀⠀⣿⣿⣿⣿⣿⣿⣿⣿⣿⣿⣿⣿⣿⣿⣿⣿⣿⣿⡕⣿⣿⣿⣿⣿⣿⣿⣿⣿⣿⡏⠁⣿⣿⣿⡿⣿⣿⣿⣿⡯⢽⣿⣿⣾⡿⡿⢿⢿⢿⣿⢿⣿⣿⣿⣿⣿⣿⣿⠀⠀⠀⠀⠀⠀⠀⠀⠀⠀⠀⠀</a:t>
            </a:r>
            <a:br/>
            <a:r>
              <a:t>⠀⠀⠀⠀⠀⠀⠀⠀⠀⠀⠀⣿⣿⣿⣿⣿⣿⣿⣿⣿⣿⣿⣿⣿⣿⣿⣿⣿⣟⣕⢿⠟⢟⢟⢟⣟⡟⢕⣜⣹⡇⢱⣿⢿⣿⣿⣿⣷⣷⣷⣾⣿⣿⣿⣿⣾⣿⣿⣿⣿⣿⣿⣿⣿⣿⣿⣿⣿⣿⠀⠀⠀⠀⠀⠀⠀⠀⠀⠀⠀⠀</a:t>
            </a:r>
            <a:br/>
            <a:r>
              <a:t>⠀⠀⠀⠀⠀⠀⠀⠀⠀⠀⠀⣿⣿⣿⣿⣿⣿⣿⡿⢿⢿⡟⣟⣟⣟⣽⣽⣷⣷⡕⢵⢞⢿⢿⢽⢟⢻⢝⢕⢇⣸⣕⣜⣸⣽⣿⣿⣾⣿⣿⣿⣽⣿⣿⣿⣿⣿⣿⣯⣵⣿⣿⣿⣿⣿⣿⣿⣿⣿⠀⠀⠀⠀⠀⠀⠀⠀⠀⠀⠀⠀</a:t>
            </a:r>
            <a:br/>
            <a:r>
              <a:t>⠀⠀⠀⠀⠀⠀⠀⠀⠀⠀⠀⢝⣝⣹⣵⣵⣧⣧⣵⣵⣷⣷⣿⣿⣿⣿⣿⣾⣿⣷⣷⣷⣷⣷⣿⣿⣿⣿⣿⣷⣿⣿⣿⣿⣿⣿⣿⣿⣿⣿⣿⣿⣿⣿⣿⣿⣿⣿⣿⣿⣿⣿⣿⣿⣿⣿⣿⣿⣿⠀⠀⠀⠀⠀⠀⠀⠀⠀⠀⠀⠀</a:t>
            </a:r>
            <a:br/>
            <a:r>
              <a:t>⠀⠀⠀⠀⠀⠀⠀⠀⠀⠀⠀⠙⠙⠙⠙⠑⠙⠁⠉⠙⠘⢝⢝⢝⢝⢝⢝⢝⢏⢝⢝⢙⢙⠙⠉⠙⠉⠙⠙⠙⢙⢝⣹⣟⣿⣯⡝⢟⢝⢝⢟⣿⣿⣿⣿⣿⣿⣿⣿⣿⣿⣿⣿⣿⣿⣿⣿⣿⣿⠀⠀⠀⠀⠀⠀⠀⠀⠀⠀⠀⠀</a:t>
            </a:r>
            <a:br/>
            <a:r>
              <a:t>⠀⠀⠀⠀⠀⠀⠀⠀⠀⠀⠀⠀⠀⠀⠀⠀⠀⠀⠀⠀⠀⢕⠕⠕⢕⠅⠑⠑⠑⢑⢀⢁⢅⢄⢔⢔⢔⢕⢔⢕⢕⢕⢟⣟⣿⡝⢝⢕⢇⢕⢷⣟⣿⣿⣿⣟⣿⣿⣿⣿⣿⣿⣿⣿⣿⣿⣿⣿⣿⠀⠀⠀⠀⠀⠀⠀⠀⠀⠀⠀⠀</a:t>
            </a:r>
            <a:br/>
            <a:r>
              <a:t>⠀⠀⠀⠀⠀⠀⠀⠀⠀⠀⠀⠀⠀⠀⠀⠀⠀⠀⠀⠀⠀⠀⠀⠀⠀⠀⢔⠔⠔⢕⠕⠑⠕⠕⠕⢕⢕⠕⢅⢕⢕⢕⢕⢜⢗⢕⢕⡕⢱⢕⢜⢪⣻⣷⣯⣿⣿⣿⣿⣿⣿⣿⣿⣿⣿⣿⣿⣿⣿⠀⠀⠀⠀⠀⠀⠀⠀⠀⠀⠀⠀</a:t>
            </a:r>
            <a:br/>
            <a:r>
              <a:t>⠀⠀⠀⠀⠀⠀⠀⠀⠀⠀⠀⠀⠀⠀⠀⠀⠀⠀⠀⠀⠀⠀⠀⠀⠐⠐⠀⠀⠀⠔⠀⠀⠀⠀⠔⠔⠀⢅⠕⠕⢑⠕⢗⢕⢕⢱⢕⢕⢜⢇⢱⢇⢞⣺⣾⣟⢯⢿⢿⣿⣿⣿⣿⣿⣿⣿⣿⣿⣿⠀⠀⠀⠀⠀⠀⠀⠀⠀⠀⠀⠀</a:t>
            </a:r>
            <a:br/>
            <a:r>
              <a:t>⠀⠀⠀⠀⠀⠀⠀⠀⠀⠀⠀⠀⠀⠀⠀⠀⠀⠀⠀⠀⠀⠀⠀⠀⠀⠀⠀⠀⠀⠀⠀⠀⠀⢐⠐⠁⠅⠄⢕⢅⢕⢕⢕⢕⢕⢕⢕⢞⢜⢇⢕⡕⢝⢕⢝⢸⢳⣳⡿⣷⣿⣿⣿⣿⣿⣿⣿⣿⣿⠀⠀⠀⠀⠀⠀⠀⠀⠀⠀⠀⠀</a:t>
            </a:r>
            <a:br/>
            <a:r>
              <a:t>⠀⠀⠀⠀⠀⠀⠀⠀⠀⠀⠀⠀⠀⠀⠀⠀⠀⠀⠀⠀⠀⠀⠀⠀⠀⠀⠀⠀⠀⠀⠀⠀⠀⠄⠀⢀⢑⠅⢑⢁⢕⢕⢕⢕⢕⢕⢕⢜⢇⢝⢕⢜⢱⢇⣼⣷⡇⢾⣷⣿⣿⣿⣿⣿⣿⣿⣿⣿⣿⠀⠀⠀⠀⠀⠀⠀⠀⠀⠀⠀⠀</a:t>
            </a:r>
            <a:br/>
            <a:r>
              <a:t>⠀⠀⠀⠀⠀⠀⠀⠀⠀⠀⠀⠀⠀⠀⠀⠀⠀⠀⠀⠀⠀⠀⠀⠀⠀⠀⠀⠀⠀⠀⠀⠀⠀⠀⠀⠀⠁⠀⠑⠀⠁⠑⠑⠑⠐⠑⠑⠑⠑⠑⠑⠑⠘⠑⠙⠋⠘⠛⠛⠛⠙⠛⠛⠛⠛⠛⠛⠛⠛⠀⠀⠀⠀⠀⠀⠀⠀⠀⠀⠀⠀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⠀⠀⠀⠀⠀⠀⠀⠀⠀⠀⠀⣿⡿⢿⢿⢿⣿⣿⣯⣿⣿⣿⣿⣿⣿⣿⣿⣿⣿⣿⣿⣿⣿⣿⣿⣿⣿⣿⣿⣿⣿⣿⣿⣿⣿⣿⣿⣿⣿⣿⣿⣿⣿⣿⣿⣿⣿⣿⣿⣿⣿⣿⣿⡿⢿⡿⠿⠟⠝⠀⠀⠀⠀⠀⠀⠀⠀⠀⠀⠀⠀</a:t>
            </a:r>
            <a:br/>
            <a:r>
              <a:t>⠀⠀⠀⠀⠀⠀⠀⠀⠀⠀⠀⣷⣿⣿⣿⣟⣯⣷⣾⣿⣿⣾⣿⣿⣿⣿⣿⣿⣿⣿⣿⣿⣿⣿⣿⣿⣿⣿⣿⣿⣿⣿⣿⣿⣿⣿⣿⣿⣿⣿⣿⣿⣿⣿⣿⣿⣿⣿⣿⣿⢿⢟⠋⠁⠁⢄⠀⠀⠀⠀⠀⠀⠀⠀⠀⠀⠀⠀⠀⠀⠀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⠀⠀⠀⠀⠀⠀⠀⠀⠀⠀⠀⣿⣿⣿⣿⣿⣿⣿⣿⣿⣿⣿⣿⣿⣿⣿⣿⣿⣿⣿⣿⣿⣿⣿⣿⣿⣿⣿⣿⣿⣿⣿⣿⣿⣿⣿⣿⣿⣿⣿⣿⣿⣿⣿⣿⣿⣿⣿⡟⠁⠑⠕⠀⠀⠀⢸⠀⠀⠀⠀⠀⠀⠀⠀⠀⠀⠀⠀⠀⠀⠀</a:t>
            </a:r>
            <a:br/>
            <a:r>
              <a:t>⠀⠀⠀⠀⠀⠀⠀⠀⠀⠀⠀⣿⣿⣿⣿⣿⣿⣿⣿⣿⣿⣿⡿⢿⢻⡟⢻⢿⣿⣿⣿⣿⣿⣿⣿⣿⣿⣿⣿⣿⣿⣿⣿⣿⣿⣿⣿⣿⣿⣿⣿⣿⣿⣿⣿⣿⡽⢝⢅⢐⢐⢑⠀⠀⠀⢸⠀⠀⠀⠀⠀⠀⠀⠀⠀⠀⠀⠀⠀⠀⠀</a:t>
            </a:r>
            <a:br/>
            <a:r>
              <a:t>⠀⠀⠀⠀⠀⠀⠀⠀⠀⠀⠀⣿⣿⣿⣿⣿⣿⣿⣿⣿⣿⢇⢕⢕⢕⢝⢳⣯⡜⢿⣿⣿⣿⣿⣿⣿⣿⢟⢕⢧⣮⣿⣿⣿⣿⣿⣿⣿⣟⣿⣿⣿⣿⣿⣿⣿⢇⢔⢑⢑⢓⢇⢥⢄⢄⢸⠀⢀⢀⠀⠀⠀⠀⠀⠀⠀⠀⠀⠀⠀⠀</a:t>
            </a:r>
            <a:br/>
            <a:r>
              <a:t>⠀⠀⠀⠀⠀⠀⠀⠀⠀⠀⠀⣿⣿⣿⣿⣿⣿⣿⣿⣿⣿⣷⣷⣷⣧⣵⣵⣿⣷⢜⣿⣿⣿⣿⣿⣿⣿⣕⣕⣜⣿⣿⣿⣿⣿⣿⣿⣿⣼⣿⣿⣿⣿⣿⣿⣿⢕⢕⢕⢕⢀⢱⢳⢕⢎⢹⢔⢄⢰⠀⠀⠀⠀⠀⠀⠀⠀⠀⠀⠀⠀</a:t>
            </a:r>
            <a:br/>
            <a:r>
              <a:t>⠀⠀⠀⠀⠀⠀⠀⠀⠀⠀⠀⣿⣿⣿⣿⣿⣿⣿⣿⣿⣿⣿⣿⣿⣿⣿⣿⣿⣿⣕⣿⣿⣿⣿⣿⣿⣿⣿⣿⣿⣿⣿⣿⣿⣿⣿⣿⣿⣿⣿⣿⣿⣿⣿⣿⣿⢕⢕⢕⢕⢕⢜⢜⢕⢕⢸⢕⢕⣿⠀⠀⠀⠀⠀⠀⠀⠀⠀⠀⠀⠀</a:t>
            </a:r>
            <a:br/>
            <a:r>
              <a:t>⠀⠀⠀⠀⠀⠀⠀⠀⠀⠀⠀⣿⣿⣿⣿⣿⣿⣿⣿⣿⣿⣿⣿⣿⣿⣿⣿⣿⣿⢗⣿⣿⣿⣿⣿⣿⣿⣿⣿⣿⣿⣿⣿⣿⣿⣿⣿⣿⣸⣿⣿⣿⣿⣿⣿⣿⢕⠕⣕⣕⣱⣵⣵⣴⣵⡼⢵⣵⣽⠀⠀⠀⠀⠀⠀⠀⠀⠀⠀⠀⠀</a:t>
            </a:r>
            <a:br/>
            <a:r>
              <a:t>⠀⠀⠀⠀⠀⠀⠀⠀⠀⠀⠀⣿⣿⣿⣿⣿⣿⣿⣿⣿⣿⣿⣿⣿⣿⣿⣿⣿⣿⢕⣿⣿⣿⣿⣿⣿⣿⣿⣿⣿⣿⢝⣿⣿⣿⣿⣿⣿⣿⣿⣿⣿⣿⣿⢿⣿⣷⣞⣏⣝⣏⣝⣟⣹⣯⣽⣽⣿⣿⠀⠀⠀⠀⠀⠀⠀⠀⠀⠀⠀⠀</a:t>
            </a:r>
            <a:br/>
            <a:r>
              <a:t>⠀⠀⠀⠀⠀⠀⠀⠀⠀⠀⠀⣿⣿⣿⣿⣿⣿⣿⣿⣿⣿⣿⣿⣿⣿⣿⣿⣿⣿⡕⣿⣿⣿⣿⣿⣿⣿⣿⣟⣿⡟⠁⣿⣿⣿⣿⣿⣿⣿⣿⡿⣿⣿⣷⣿⣿⢿⢿⢿⢿⡿⢿⣿⣿⣿⣿⣿⣿⣿⠀⠀⠀⠀⠀⠀⠀⠀⠀⠀⠀⠀</a:t>
            </a:r>
            <a:br/>
            <a:r>
              <a:t>⠀⠀⠀⠀⠀⠀⠀⠀⠀⠀⠀⣿⣿⣿⣿⣿⣿⣿⣿⣿⣿⣿⣿⣿⣿⣿⣿⣿⣫⡵⠿⠟⢟⢋⢟⣟⣏⣕⣕⣹⡇⢰⣿⢿⣿⣿⣿⣿⣷⣷⣾⣿⣿⣿⣿⣿⣿⣿⡿⢿⣿⣿⣿⣿⣿⣿⣿⣿⣿⠀⠀⠀⠀⠀⠀⠀⠀⠀⠀⠀⠀</a:t>
            </a:r>
            <a:br/>
            <a:r>
              <a:t>⠀⠀⠀⠀⠀⠀⠀⠀⠀⠀⠀⣿⣿⣿⣿⣿⣿⢿⢿⢿⢟⢟⣟⣏⣹⣽⣷⣷⣷⡇⢱⢵⢿⢝⢟⢟⢕⢗⢕⢱⣵⣼⡵⢼⣽⣿⣿⣿⣿⣽⣿⣿⣿⣿⣿⣿⣿⣿⣷⣿⣾⣿⣿⣿⣿⣿⣿⣿⣿⠀⠀⠀⠀⠀⠀⠀⠀⠀⠀⠀⠀</a:t>
            </a:r>
            <a:br/>
            <a:r>
              <a:t>⠀⠀⠀⠀⠀⠀⠀⠀⠀⠀⠀⣝⣝⣵⣵⣵⣷⢷⡷⣷⣷⣿⣿⣿⣿⣿⣿⣿⣿⣿⣿⣿⣿⣿⣿⣿⣿⣿⣿⣿⣿⣿⣿⣿⣿⣿⣿⣿⣿⣿⣿⣿⣿⣿⣿⣿⣿⣿⣿⣿⣿⣿⣿⣿⣿⣿⣿⣿⣿⠀⠀⠀⠀⠀⠀⠀⠀⠀⠀⠀⠀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⠀⠀⠀⠀⠀⠀⠀⠀⠀⠀⠀⠜⠁⠁⠁⠁⠁⠁⠁⠁⠁⢑⢕⢕⢝⢝⢝⢝⢏⢕⠅⠅⠑⠁⠁⠈⠁⠁⢁⢁⢁⢕⢹⣟⣟⡟⣝⢝⢝⡹⢝⡿⣿⣿⣿⣿⣿⣿⣿⣿⣿⣿⣿⣿⣿⣿⣿⣿⣿⠀⠀⠀⠀⠀⠀⠀⠀⠀⠀⠀⠀</a:t>
            </a:r>
            <a:br/>
            <a:r>
              <a:t>⠀⠀⠀⠀⠀⠀⠀⠀⠀⠀⠀⠀⠀⠀⠀⠀⠀⠀⠀⠀⠀⠑⠕⠑⠔⠔⠀⠁⠁⠁⢀⢀⢄⢔⢔⢕⢕⢕⢕⢕⢕⢕⢹⢯⡿⢇⡕⢕⢕⢞⢎⢺⣾⢿⣿⣿⣿⣿⣿⣿⣿⣿⣿⣿⣿⣿⣿⣿⣿⠀⠀⠀⠀⠀⠀⠀⠀⠀⠀⠀⠀</a:t>
            </a:r>
            <a:br/>
            <a:r>
              <a:t>⠀⠀⠀⠀⠀⠀⠀⠀⠀⠀⠀⠀⠀⠀⠀⠀⠀⠀⠀⠀⠀⠀⠀⠀⠀⠀⠑⠑⠑⢁⠕⠁⠀⠁⠑⠕⠕⠕⠕⢕⢕⢕⢕⢕⢕⢕⢕⢕⢕⢕⢕⡝⡽⣿⣿⢽⣯⣿⣿⣿⣿⣿⣿⣿⣿⣿⣿⣿⣿⠀⠀⠀⠀⠀⠀⠀⠀⠀⠀⠀⠀</a:t>
            </a:r>
            <a:br/>
            <a:r>
              <a:t>⠀⠀⠀⠀⠀⠀⠀⠀⠀⠀⠀⠀⠀⠀⠀⠀⠀⠀⠀⠀⠀⠀⠀⠀⠀⠀⠀⠀⠀⠑⠀⠀⠀⠀⠀⠐⠐⢄⠑⢕⢕⢕⢕⢕⡕⢕⢕⢕⢼⢕⢜⢏⢟⢷⢟⡫⣿⣝⣿⣿⣿⣿⣿⣿⣿⣿⣿⣿⣿⠀⠀⠀⠀⠀⠀⠀⠀⠀⠀⠀⠀</a:t>
            </a:r>
            <a:br/>
            <a:r>
              <a:t>⠀⠀⠀⠀⠀⠀⠀⠀⠀⠀⠀⠀⠀⠀⠀⠀⠀⠀⠀⠀⠀⠀⠀⠀⠀⠀⠀⠀⠀⠀⠀⠀⠀⠐⠁⠀⠁⠔⢅⢅⢕⢕⢕⢅⢕⢕⢕⢕⡱⢕⣕⢸⣕⡕⢕⣼⡱⣷⣺⣿⣿⣿⣿⣿⣿⣿⣿⣿⣿⠀⠀⠀⠀⠀⠀⠀⠀⠀⠀⠀⠀</a:t>
            </a:r>
            <a:br/>
            <a:r>
              <a:t>⠀⠀⠀⠀⠀⠀⠀⠀⠀⠀⠀⠀⠀⠀⠀⠀⠀⠀⠀⠀⠀⠀⠀⠀⠀⠀⠀⠀⠀⠀⠀⠀⠀⠀⠁⠀⠔⠀⠑⠕⢐⢕⢕⢇⢕⢕⢅⢕⢱⢕⢕⢕⢸⢜⡝⣿⣾⣾⣿⣽⢟⣿⡿⣿⣿⣿⣿⣿⣿⠀⠀⠀⠀⠀⠀⠀⠀⠀⠀⠀⠀</a:t>
            </a:r>
            <a:br/>
            <a:r>
              <a:t>⠀⠀⠀⠀⠀⠀⠀⠀⠀⠀⠀⠀⠀⠀⠀⠀⠀⠀⠀⠀⠀⠀⠀⠀⠀⠀⠀⠀⠀⠀⠀⠀⠀⠀⠀⠀⠀⠁⠀⠀⠑⠐⠐⠀⠑⠁⠑⠘⠑⠑⠑⠑⠑⠑⠑⠘⠚⠛⠙⠓⠛⠛⠛⠛⠛⠛⠛⠛⠛⠀⠀⠀⠀⠀⠀⠀⠀⠀⠀⠀⠀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⠀⠀⠀⠀⠀⠀⠀⠀⠀⠀⠀⠁⢕⢕⢕⢕⢕⢕⢕⢕⢕⢕⢜⢝⡟⢫⢏⢵⣻⣿⣿⣿⣾⣿⣿⣟⣷⣿⣽⣿⣿⣿⣿⣿⣿⣿⣿⣿⣿⣿⣿⣿⣿⣿⣿⣿⣿⣿⣿⣿⣿⣿⣿⣿⣿⣿⣿⣿⣿⠀⠀⠀⠀⠀⠀⠀⠀⠀⠀⠀⠀</a:t>
            </a:r>
            <a:br/>
            <a:r>
              <a:t>⠀⠀⠀⠀⠀⠀⠀⠀⠀⠀⠀⠀⢁⢕⠕⢕⢕⢕⢕⢕⢕⢕⢕⢕⢵⣸⣕⣳⣧⣼⣿⣿⣿⣿⣿⣿⣿⣿⣿⣿⣿⣿⣿⣿⣿⣿⣿⣿⣿⣿⣿⣿⣿⣿⣿⣿⣿⣿⢿⣫⣽⣾⣿⣿⣿⣿⣿⣿⣿⠀⠀⠀⠀⠀⠀⠀⠀⠀⠀⠀⠀</a:t>
            </a:r>
            <a:br/>
            <a:r>
              <a:t>⠀⠀⠀⠀⠀⠀⠀⠀⠀⠀⠀⢕⢕⢕⢕⢑⢕⢕⢕⢕⢕⢕⢕⢱⢱⢝⢿⣟⢿⣿⣿⣿⣿⣿⣿⣿⣿⣿⣿⣿⣿⣿⣿⣿⣿⣿⣿⣿⣿⣿⣿⣿⣿⣿⣿⣿⣿⣿⢕⢟⣿⣿⣿⣿⣿⣿⣿⣿⣿⠀⠀⠀⠀⠀⠀⠀⠀⠀⠀⠀⠀</a:t>
            </a:r>
            <a:br/>
            <a:r>
              <a:t>⠀⠀⠀⠀⠀⠀⠀⠀⠀⠀⠀⢕⢕⢕⣕⢕⡕⢕⢕⢕⢕⢕⢕⢕⢕⢕⢺⢏⢞⢯⢿⢟⢜⣹⣽⣿⣿⣿⣿⣿⣿⣿⣿⣿⣿⣿⣿⣿⣿⣿⣿⣿⣿⣿⣿⣿⣿⣗⣕⣱⣿⣿⣿⣿⣿⣿⣿⣿⣿⠀⠀⠀⠀⠀⠀⠀⠀⠀⠀⠀⠀</a:t>
            </a:r>
            <a:br/>
            <a:r>
              <a:t>⠀⠀⠀⠀⠀⠀⠀⠀⠀⠀⠀⢕⢕⢕⢕⢕⢕⢕⢕⢕⢕⢕⢕⢕⢕⢕⢕⢕⢕⢵⢕⠼⢏⢍⣕⣥⣿⣿⣿⡏⢻⣿⢿⣿⣿⣿⣿⣿⣿⣿⣿⣿⣿⣿⣿⣿⣿⣿⣿⣿⣿⣿⣿⣿⣿⣿⣿⣿⣿⠀⠀⠀⠀⠀⠀⠀⠀⠀⠀⠀⠀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⠀⠀⠀⠀⠀⠀⠀⠀⠀⠀⠀⢕⢕⢕⢕⢕⢕⢕⢕⢕⢕⢕⢕⢕⢕⢕⢕⢕⠕⣵⣡⣵⣷⣾⣿⣿⣿⣿⣿⣟⠁⠜⢗⣿⣻⡿⣿⣿⣿⣿⣿⣿⣿⣿⣿⣿⣿⣿⣿⣿⣿⣮⣿⣿⣿⣿⣿⣿⣿⠀⠀⠀⠀⠀⠀⠀⠀⠀⠀⠀⠀</a:t>
            </a:r>
            <a:br/>
            <a:r>
              <a:t>⠀⠀⠀⠀⠀⠀⠀⠀⠀⠀⠀⢕⢕⢕⢕⢕⢕⢕⢕⢕⢕⢕⢕⢕⢕⢕⢕⠀⠀⢕⣼⣿⣿⣿⣿⣿⣿⣿⣿⣿⠑⠐⠕⢻⣷⣿⣿⣿⣿⣿⣿⣿⣿⣿⣿⣿⣿⢟⠉⠁⠁⠘⠻⣿⣿⣿⣿⣿⣿⠀⠀⠀⠀⠀⠀⠀⠀⠀⠀⠀⠀</a:t>
            </a:r>
            <a:br/>
            <a:r>
              <a:t>⠀⠀⠀⠀⠀⠀⠀⠀⠀⠀⠀⢕⢕⢕⢕⢕⢕⢕⢕⢕⢕⢕⢕⢕⢕⢕⢕⢄⢄⢕⢹⣿⣿⣿⣿⣿⣿⣿⣿⣿⡕⢕⢕⢸⣻⣷⣼⣿⣿⣿⣿⣿⣿⣿⣿⣿⣿⣔⢀⠀⠀⠀⠀⠜⣿⣿⣿⣿⣿⠀⠀⠀⠀⠀⠀⠀⠀⠀⠀⠀⠀</a:t>
            </a:r>
            <a:br/>
            <a:r>
              <a:t>⠀⠀⠀⠀⠀⠀⠀⠀⠀⠀⠀⢕⢕⢕⢕⢕⢕⢕⢕⢕⢕⢕⢕⢕⢕⢕⢔⢕⢕⢱⣿⣿⣿⣿⣿⣯⣽⣿⣿⡿⢕⢕⢕⢕⢱⡇⣳⣗⣿⣿⣿⣿⣿⣿⣿⡟⢸⣿⣇⠀⠀⠀⠀⠀⢸⣿⣿⣿⣿⠀⠀⠀⠀⠀⠀⠀⠀⠀⠀⠀⠀</a:t>
            </a:r>
            <a:br/>
            <a:r>
              <a:t>⠀⠀⠀⠀⠀⠀⠀⠀⠀⠀⠀⢕⢕⢕⢕⢕⢕⢕⢕⢕⢕⢕⢕⢕⢕⢕⣵⣵⣵⣷⣿⣿⣿⣿⣿⣿⣽⣿⣿⢕⠄⢕⢕⢕⢣⢾⢷⣳⣞⣿⣿⣿⣿⣿⣿⣷⢵⣿⣿⡔⠀⠀⠀⠀⠀⣿⣿⣿⣿⠀⠀⠀⠀⠀⠀⠀⠀⠀⠀⠀⠀</a:t>
            </a:r>
            <a:br/>
            <a:r>
              <a:t>⠀⠀⠀⠀⠀⠀⠀⠀⠀⠀⠀⢕⢕⢕⢕⢕⢕⢕⢕⢕⢕⢕⢕⢕⢕⢕⣿⣿⣿⣿⣿⣿⣿⣿⣿⣿⣿⣿⣿⣷⣕⢕⢕⢕⣜⣽⣽⣿⣿⣿⣿⣿⣿⣿⣿⣿⣿⣿⣿⢇⠀⠀⠀⠀⠀⣿⣿⣿⣿⠀⠀⠀⠀⠀⠀⠀⠀⠀⠀⠀⠀</a:t>
            </a:r>
            <a:br/>
            <a:r>
              <a:t>⠀⠀⠀⠀⠀⠀⠀⠀⠀⠀⠀⢅⢕⢕⢕⢕⢕⢕⢕⢕⢕⢕⢕⢕⢕⡕⣿⣿⣿⣿⣿⣟⢝⢻⢿⢝⠛⠙⠕⢸⣿⣷⣕⢕⣗⣇⣇⣸⣿⣿⣿⣽⣿⡿⣿⣿⣿⣿⣿⢕⠀⠀⠀⠀⠀⢻⣿⣿⣿⠀⠀⠀⠀⠀⠀⠀⠀⠀⠀⠀⠀</a:t>
            </a:r>
            <a:br/>
            <a:r>
              <a:t>⠀⠀⠀⠀⠀⠀⠀⠀⠀⠀⠀⢕⢕⢕⢕⢕⢕⢕⢕⢕⢕⡕⢕⢜⢕⣼⣿⣿⣿⣿⣿⡇⢕⢕⢕⢄⢄⢀⢀⢸⣿⣿⣿⣿⣾⣷⣷⣾⣾⣿⣿⣟⣞⣟⣿⣿⢿⣿⣿⠕⠀⠀⠀⠀⠀⢝⣿⣿⣿⠀⠀⠀⠀⠀⠀⠀⠀⠀⠀⠀⠀</a:t>
            </a:r>
            <a:br/>
            <a:r>
              <a:t>⠀⠀⠀⠀⠀⠀⠀⠀⠀⠀⠀⢕⢕⢕⢕⢕⢕⢕⡗⢗⣗⣕⣗⣷⣾⣿⣿⣿⣿⣿⣿⣿⣕⢕⢕⢕⢕⢕⢕⣸⣿⣿⣿⣿⣿⣿⣿⣿⣿⣿⣿⣿⣿⣿⣿⣗⣿⣿⡿⠑⠀⠀⠀⠀⠀⢜⢝⣝⣹⠀⠀⠀⠀⠀⠀⠀⠀⠀⠀⠀⠀</a:t>
            </a:r>
            <a:br/>
            <a:r>
              <a:t>⠀⠀⠀⠀⠀⠀⠀⠀⠀⠀⠀⢱⣕⢕⢕⢱⢵⢕⢱⢵⣵⢵⣷⣿⣿⣿⣿⣿⣿⣿⣿⣿⣿⣷⡕⢕⢕⢕⢱⣿⣿⣿⣿⣿⣿⣿⣿⣿⣿⣿⣿⣿⣿⣿⣿⡟⣿⣿⡇⢀⠀⠀⠀⠀⠀⢱⢕⢱⣿⠀⠀⠀⠀⠀⠀⠀⠀⠀⠀⠀⠀</a:t>
            </a:r>
            <a:br/>
            <a:r>
              <a:t>⠀⠀⠀⠀⠀⠀⠀⠀⠀⠀⠀⢱⢗⢗⢗⢗⣗⣳⣎⣻⣟⣿⣿⣿⣿⣿⣿⣿⣿⣿⣿⣿⣿⣿⢕⢕⢕⢕⢱⣿⣿⣿⣿⣿⣿⣿⣿⣿⣿⣿⣿⣿⣿⣿⣿⣯⣿⣿⡇⢕⠀⠀⠀⠀⠄⢱⡇⢼⡟⠀⠀⠀⠀⠀⠀⠀⠀⠀⠀⠀⠀</a:t>
            </a:r>
            <a:br/>
            <a:r>
              <a:t>⠀⠀⠀⠀⠀⠀⠀⠀⠀⠀⠀⢸⣽⢽⢵⢵⡵⢵⢵⣽⣿⣿⣿⣿⣿⣿⣿⣿⣿⣿⣿⣿⣿⣿⢕⢕⢕⢕⢸⣿⣿⣿⣿⣿⣿⣿⣿⣿⣿⣿⣿⣿⣿⣿⣿⣿⣿⣿⡇⢕⢔⢅⢔⢔⢔⢸⡇⢕⢕⠀⠀⠀⠀⠀⠀⠀⠀⠀⠀⠀⠀</a:t>
            </a:r>
            <a:br/>
            <a:r>
              <a:t>⠀⠀⠀⠀⠀⠀⠀⠀⠀⠀⠀⢕⢕⣗⣷⣿⣿⣿⣿⣿⣿⣿⣿⣿⣿⣿⣿⣿⣿⣿⣿⣿⣿⣿⠑⠑⢕⢕⠕⢿⣿⣿⣿⣿⣿⣿⣿⣿⣿⣿⣿⣿⣿⣿⣿⣿⣿⣿⡇⢕⢕⢕⢕⢕⢕⢸⣇⢕⣵⠀⠀⠀⠀⠀⠀⠀⠀⠀⠀⠀⠀</a:t>
            </a:r>
            <a:br/>
            <a:r>
              <a:t>⠀⠀⠀⠀⠀⠀⠀⠀⠀⠀⠀⢝⣿⡽⢿⣿⡿⣿⣿⣿⣿⣿⣿⣿⣿⣿⣿⣿⣿⣿⣿⣿⣿⡿⠀⠀⢕⢁⠀⢘⣿⣿⣿⣿⣿⣿⣿⣿⣿⣿⣿⣿⣿⣿⣿⡟⢝⢝⢕⢕⢕⢕⢕⢕⡕⣼⣵⢸⢿⠀⠀⠀⠀⠀⠀⠀⠀⠀⠀⠀⠀</a:t>
            </a:r>
            <a:br/>
            <a:r>
              <a:t>⠀⠀⠀⠀⠀⠀⠀⠀⠀⠀⠀⢱⡗⢗⣺⣿⣽⣿⣿⣿⣿⣿⣿⣿⣿⣿⣿⣿⣿⣿⣿⣿⣿⡇⢀⢁⣡⣤⣷⣿⣿⣿⣿⣿⣿⣿⣿⣿⣿⣿⣿⣿⣿⣿⣿⢇⢗⢗⢞⢕⢕⢕⢅⢕⢕⢕⢕⢕⢕⠀⠀⠀⠀⠀⠀⠀⠀⠀⠀⠀⠀</a:t>
            </a:r>
            <a:br/>
            <a:r>
              <a:t>⠀⠀⠀⠀⠀⠀⠀⠀⠀⠀⠀⢜⣝⢵⢼⣿⣿⣿⣿⣿⣿⣿⣿⣿⣿⣿⣿⣿⣿⣿⣿⣿⣿⣷⣷⣿⣿⣿⣿⣿⣿⣿⣿⣿⣿⣿⣿⣿⣿⣿⣿⡿⢟⢟⢏⢱⣵⣵⣵⣕⣕⣕⢕⣕⣕⡕⢕⢕⣱⠀⠀⠀⠀⠀⠀⠀⠀⠀⠀⠀⠀</a:t>
            </a:r>
            <a:br/>
            <a:r>
              <a:t>⠀⠀⠀⠀⠀⠀⠀⠀⠀⠀⠀⢕⢝⢟⢏⢝⣹⣿⣿⣿⣿⣿⣿⣿⣿⣿⣿⣿⣿⣿⣿⣿⣿⣿⣿⣿⣿⣿⢿⠟⠋⢱⣿⣿⣿⣿⣿⣿⣿⣿⣿⣧⣵⣵⣕⣕⣱⣵⡿⢿⢿⢿⢿⢿⢿⢿⣿⣿⣿⠀⠀⠀⠀⠀⠀⠀⠀⠀⠀⠀⠀</a:t>
            </a:r>
            <a:br/>
            <a:r>
              <a:t>⠀⠀⠀⠀⠀⠀⠀⠀⠀⠀⠀⠑⠑⠑⠑⠑⠓⠚⠛⠛⠛⠛⠛⠛⠛⠛⠛⠛⠛⠛⠛⠛⠛⠙⠛⠛⠋⠁⠀⠀⠀⠑⠛⠛⠛⠛⠛⠛⠛⠛⠛⠛⠛⠛⠙⠙⠙⠙⠘⠑⠑⠑⠑⠑⠑⠑⠑⠙⠛⠀⠀⠀⠀⠀⠀⠀⠀⠀⠀⠀⠀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⠀⠀⠀⠀⠀⠀⠀⠀⠀⠀⠀⢕⢕⢜⢕⢕⢕⢝⢟⡗⢳⢿⢿⣟⣻⣿⣿⣿⣿⣿⣿⣿⣾⣿⣿⣿⣿⣿⣿⣿⣿⣿⣿⣿⣿⣿⣿⣿⣿⣿⣿⣿⣿⣿⣿⣿⣿⣿⣿⣿⣿⣿⣿⣿⣿⣿⣿⣿⣿⠀⠀⠀⠀⠀⠀⠀⠀⠀⠀⠀⠀</a:t>
            </a:r>
            <a:br/>
            <a:r>
              <a:t>⠀⠀⠀⠀⠀⠀⠀⠀⠀⠀⠀⢕⢕⢕⢇⢜⢕⢕⢜⢕⢸⢝⣸⣿⣿⣿⣿⣿⣿⣿⣿⣿⣿⣿⣿⣿⣿⣿⣿⣿⣿⣿⣿⣿⣿⣿⣿⣿⣿⣿⣿⣿⣿⣿⣿⣿⣿⣿⢿⣟⣽⣵⣿⣿⣿⣿⣿⣿⣿⠀⠀⠀⠀⠀⠀⠀⠀⠀⠀⠀⠀</a:t>
            </a:r>
            <a:br/>
            <a:r>
              <a:t>⠀⠀⠀⠀⠀⠀⠀⠀⠀⠀⠀⢕⣕⢜⢕⢕⢕⢕⢜⣹⣿⣟⣳⡾⡿⢿⣿⣿⣿⣿⣿⣿⣿⣿⣿⣿⣿⣿⣿⣿⣿⣿⣿⣿⣿⣿⣿⣿⣿⣿⣿⣿⣿⣿⣿⣿⣿⣿⢕⢟⣿⣿⣿⣿⣿⣿⣿⣿⣿⠀⠀⠀⠀⠀⠀⠀⠀⠀⠀⠀⠀</a:t>
            </a:r>
            <a:br/>
            <a:r>
              <a:t>⠀⠀⠀⠀⠀⠀⠀⠀⠀⠀⠀⢳⢕⢕⣕⡕⣕⢕⢜⢹⢗⣱⡽⢽⣹⣾⣾⣿⣿⣿⣿⡿⢿⢟⡿⣟⣟⢻⢿⣿⣿⣿⣿⣿⣿⣿⣿⣿⣿⣿⣿⣿⣿⣿⣿⣿⣿⣿⣕⣕⣾⣿⣿⣿⣿⣿⣿⣿⣿⠀⠀⠀⠀⠀⠀⠀⠀⠀⠀⠀⠀</a:t>
            </a:r>
            <a:br/>
            <a:r>
              <a:t>⠀⠀⠀⠀⠀⠀⠀⠀⠀⠀⠀⢕⢕⢕⢕⢜⢝⢕⢕⢕⢕⢕⢕⢜⢝⢜⢝⢝⡕⢝⢏⣱⢵⢟⢋⢟⣿⣿⣷⡝⢻⣿⣿⣿⣿⣿⣿⣿⣿⣿⣿⣿⣿⣿⣿⣿⣿⣿⣿⣿⣿⣿⣿⣿⣿⣿⣿⣿⣿⠀⠀⠀⠀⠀⠀⠀⠀⠀⠀⠀⠀</a:t>
            </a:r>
            <a:br/>
            <a:r>
              <a:t>⠀⠀⠀⠀⠀⠀⠀⠀⠀⠀⠀⢕⢕⢕⢕⢕⢕⢕⢕⢕⢕⢕⢕⢕⡕⢕⢜⢕⢕⢕⢕⣅⣵⣼⣾⣿⣿⣿⣿⡇⠀⠘⢿⣿⣿⣿⣿⣿⣿⣿⣿⣿⣿⣿⣿⣿⣿⣿⣿⣿⣿⣯⣽⣿⣿⣿⣿⣿⣿⠀⠀⠀⠀⠀⠀⠀⠀⠀⠀⠀⠀</a:t>
            </a:r>
            <a:br/>
            <a:r>
              <a:t>⠀⠀⠀⠀⠀⠀⠀⠀⠀⠀⠀⢕⢕⢕⢕⢕⢕⢕⢕⢕⢕⢕⢕⢕⢕⢕⢕⢕⢁⢕⣹⣿⣿⣿⣿⣿⣿⣿⣿⡿⠀⠀⠘⢿⣿⣿⣿⣿⣿⣿⣿⣿⣿⣿⣿⣿⣿⡿⠋⠁⠀⢑⠝⢿⣿⣿⣿⣿⣿⠀⠀⠀⠀⠀⠀⠀⠀⠀⠀⠀⠀</a:t>
            </a:r>
            <a:br/>
            <a:r>
              <a:t>⠀⠀⠀⠀⠀⠀⠀⠀⠀⠀⠀⢕⢕⢕⢕⢕⢕⢕⢕⢕⢕⢕⢕⢕⢕⢕⢕⢁⢄⢕⢻⣿⣿⣿⣿⣿⣿⣿⣿⣧⢔⠕⢔⢸⢿⣿⣿⣿⣿⣿⣿⣿⣿⣿⣿⣿⣿⣆⢀⠀⠀⠀⠀⠘⢿⣿⣿⣿⣿⠀⠀⠀⠀⠀⠀⠀⠀⠀⠀⠀⠀</a:t>
            </a:r>
            <a:br/>
            <a:r>
              <a:t>⠀⠀⠀⠀⠀⠀⠀⠀⠀⠀⠀⢕⢕⢕⢕⢕⢕⢕⢕⢕⢕⢕⢕⢕⢕⢕⢕⢕⢔⢔⣾⣿⣿⣿⣿⣟⣿⣿⣿⣿⢕⢕⢅⢕⢻⣿⣿⣿⣿⣿⣿⣿⣿⣿⣿⣿⢜⣿⣧⠀⠀⠀⠀⠀⢘⣿⣿⣿⣿⠀⠀⠀⠀⠀⠀⠀⠀⠀⠀⠀⠀</a:t>
            </a:r>
            <a:br/>
            <a:r>
              <a:t>⠀⠀⠀⠀⠀⠀⠀⠀⠀⠀⠀⢕⢕⢕⢕⢕⢕⢕⢕⢕⢕⢕⢕⢕⢕⢕⢱⣵⣵⣵⣿⣿⣿⣿⣿⣿⣻⣿⣿⢕⠀⠕⢕⠕⢸⢿⣿⣾⣿⣿⣿⣿⣿⣿⣿⣿⣵⣿⣿⡇⠀⠀⠀⠀⠀⢻⣿⣿⣿⠀⠀⠀⠀⠀⠀⠀⠀⠀⠀⠀⠀</a:t>
            </a:r>
            <a:br/>
            <a:r>
              <a:t>⠀⠀⠀⠀⠀⠀⠀⠀⠀⠀⠀⢕⢕⢕⢕⢕⢕⢕⢕⢜⢇⢕⢜⢕⢕⢕⢸⣿⣿⣿⣿⣿⣿⣿⣿⣿⣿⣿⡿⣷⣕⢕⢕⢕⢜⢻⣽⣿⣿⣿⣿⣿⣿⣿⣿⣿⣿⣿⣿⡇⠀⠀⠀⠀⠀⢸⣿⣿⣿⠀⠀⠀⠀⠀⠀⠀⠀⠀⠀⠀⠀</a:t>
            </a:r>
            <a:br/>
            <a:r>
              <a:t>⠀⠀⠀⠀⠀⠀⠀⠀⠀⠀⠀⢕⢕⢕⢕⢕⢕⢕⢕⢕⢕⢕⢕⢕⢱⢕⢸⣿⣿⣿⣿⣿⢟⢿⣿⢟⠻⢋⠜⢸⣿⣷⣕⢕⣕⣞⣹⣿⣿⣿⣿⣿⣿⣿⣿⣿⣿⣿⣿⡇⠀⠀⠀⠀⠀⢸⣿⢻⣿⠀⠀⠀⠀⠀⠀⠀⠀⠀⠀⠀⠀</a:t>
            </a:r>
            <a:br/>
            <a:r>
              <a:t>⠀⠀⠀⠀⠀⠀⠀⠀⠀⠀⠀⢕⢕⢕⢕⢕⢕⡇⢕⢕⢕⣕⢕⢕⢕⣕⣿⣿⣿⣿⣿⣷⢕⢕⢅⢅⢄⠀⠀⢸⣿⣿⣿⣷⣷⣷⣷⣿⣿⣿⣿⣿⣿⣿⣿⣿⢯⣿⣿⡇⠀⠀⠀⠀⠀⢸⡏⢝⢻⠀⠀⠀⠀⠀⠀⠀⠀⠀⠀⠀⠀</a:t>
            </a:r>
            <a:br/>
            <a:r>
              <a:t>⠀⠀⠀⠀⠀⠀⠀⠀⠀⠀⠀⢕⢕⢕⢕⢕⢇⢕⣕⡇⣗⣗⣗⣗⣳⣿⣿⣿⣿⣿⣿⣿⣇⢕⢕⢕⢕⢕⢕⢸⣿⣿⣿⣿⣿⣿⣿⣿⣿⣿⣿⣿⣿⣿⣿⣷⢿⣿⡿⠇⠀⠀⠀⠀⠀⢸⢕⢕⢕⠀⠀⠀⠀⠀⠀⠀⠀⠀⠀⠀⠀</a:t>
            </a:r>
            <a:br/>
            <a:r>
              <a:t>⠀⠀⠀⠀⠀⠀⠀⠀⠀⠀⠀⢱⣧⣵⡵⢕⡵⢵⢵⢵⡵⡵⢧⣿⣿⣿⣿⣿⣿⣿⣿⣿⣿⣷⡕⢕⢕⢕⢕⣾⣿⣿⣿⣿⣿⣿⣿⣿⣿⣿⣿⣿⣿⣿⣿⣿⢸⣿⡇⠀⠀⠀⠀⠀⠀⢸⡇⢕⢜⠀⠀⠀⠀⠀⠀⠀⠀⠀⠀⠀⠀</a:t>
            </a:r>
            <a:br/>
            <a:r>
              <a:t>⠀⠀⠀⠀⠀⠀⠀⠀⠀⠀⠀⢱⣷⢗⣗⣗⣗⣗⣞⣏⣹⣿⣿⣿⣿⣿⣿⣿⣿⣿⣿⣿⣿⣿⡇⢕⢕⢕⢕⣿⣿⣿⣿⣿⣿⣿⣿⣿⣿⣿⣿⣿⣿⣿⣿⣿⣸⣿⡇⢔⠀⠀⠀⠀⠀⢱⣷⣧⡕⠀⠀⠀⠀⠀⠀⠀⠀⠀⠀⠀⠀</a:t>
            </a:r>
            <a:br/>
            <a:r>
              <a:t>⠀⠀⠀⠀⠀⠀⠀⠀⠀⠀⠀⢸⣿⡿⢽⢵⣾⡵⢧⣿⣿⣿⣿⣿⣿⣿⣿⣿⣿⣿⣿⣿⣿⣿⡇⢕⢕⢕⢜⣿⣿⣿⣿⣿⣿⣿⣿⣿⣿⣿⣿⣿⣿⣿⣿⣿⣿⣿⡇⢕⢔⢔⢔⢔⢔⢸⡿⢇⢕⠀⠀⠀⠀⠀⠀⠀⠀⠀⠀⠀⠀</a:t>
            </a:r>
            <a:br/>
            <a:r>
              <a:t>⠀⠀⠀⠀⠀⠀⠀⠀⠀⠀⠀⢱⣾⣷⣷⣾⣿⣿⣿⣿⣿⣿⣿⣿⣿⣿⣿⣿⣿⣿⣿⣿⣿⣿⢇⠑⠕⢑⠕⢹⣿⣿⣿⣿⣿⣿⣿⣿⣿⣿⣿⣿⣿⣿⣿⣿⣿⣿⡗⢕⢕⢕⢕⢕⢕⢸⣿⣷⣷⠀⠀⠀⠀⠀⠀⠀⠀⠀⠀⠀⠀</a:t>
            </a:r>
            <a:br/>
            <a:r>
              <a:t>⠀⠀⠀⠀⠀⠀⠀⠀⠀⠀⠀⣿⣽⣿⣿⣿⣿⣿⣿⣿⣿⣿⣿⣿⣿⣿⣿⣿⣿⣿⣿⣿⣿⣿⢕⠀⢑⠑⠀⠅⢿⣿⣿⣿⣿⣿⣿⣿⣿⣿⣿⣿⣿⣿⣿⣿⢝⢝⢱⢕⢕⢕⢕⢕⡕⢱⢼⢼⣿⠀⠀⠀⠀⠀⠀⠀⠀⠀⠀⠀⠀</a:t>
            </a:r>
            <a:br/>
            <a:r>
              <a:t>⠀⠀⠀⠀⠀⠀⠀⠀⠀⠀⠀⢻⣿⣿⣿⣿⣿⣿⣿⣿⣿⣿⣿⣿⣿⣿⣿⣿⣿⣿⣿⣿⣿⣿⢕⠀⣄⣤⣴⣾⣾⣿⣿⣿⣿⣿⣿⣿⣿⣿⣿⣿⣿⣿⣿⢗⢗⢗⢷⢜⢕⢕⢅⢕⢕⢜⢕⢕⢕⠀⠀⠀⠀⠀⠀⠀⠀⠀⠀⠀⠀</a:t>
            </a:r>
            <a:br/>
            <a:r>
              <a:t>⠀⠀⠀⠀⠀⠀⠀⠀⠀⠀⠀⣜⣽⣽⣾⣿⣿⣿⣿⣿⣿⣿⣿⣿⣿⣿⣿⣿⣿⣿⣿⣿⣿⣿⣶⣿⣿⣿⣿⣿⣿⡿⣿⣿⣿⣿⣿⣿⣿⣿⣿⡟⢝⢟⢕⢕⣕⣱⣵⣕⣕⣕⢕⢕⣕⣕⢕⢕⣕⠀⠀⠀⠀⠀⠀⠀⠀⠀⠀⠀⠀</a:t>
            </a:r>
            <a:br/>
            <a:r>
              <a:t>⠀⠀⠀⠀⠀⠀⠀⠀⠀⠀⠀⢸⢟⡟⢝⣏⣽⣿⣿⣿⣿⣿⣿⣿⣿⣿⣿⣿⣿⣿⣿⣿⣿⣿⣿⣿⣿⣿⢟⠛⠉⠁⢽⣿⣿⣿⣿⣿⣿⣿⣿⣿⣧⣧⣕⣕⣵⣵⣷⢟⢿⢿⢿⢿⢿⢿⢿⢿⣿⠀⠀⠀⠀⠀⠀⠀⠀⠀⠀⠀⠀</a:t>
            </a:r>
            <a:br/>
            <a:r>
              <a:t>⠀⠀⠀⠀⠀⠀⠀⠀⠀⠀⠀⠘⠙⠓⠃⠓⠛⠛⠛⠛⠛⠛⠛⠛⠛⠛⠛⠛⠛⠛⠛⠛⠛⠋⠙⠙⠙⠉⠀⠀⠀⠀⠘⠛⠛⠓⠛⠛⠛⠛⠛⠛⠛⠋⠙⠙⠙⠙⠑⠑⠑⠑⠑⠑⠑⠑⠑⠑⠙⠀⠀⠀⠀⠀⠀⠀⠀⠀⠀⠀⠀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⠀⠀⠀⠀⠀⠀⠀⠀⠀⠀⠀⢜⢟⢟⢿⢇⢹⢽⢽⣟⢺⢽⣽⣿⣿⣿⣿⣿⣿⣿⣿⣿⣿⣿⣿⣿⣿⣿⣿⣿⣿⣿⣿⣿⣿⣿⣿⣿⣿⣿⣿⣿⣿⣿⣿⣿⣿⣿⣿⣿⣿⣿⣿⢿⣟⣿⡿⣼⣻⠀⠀⠀⠀⠀⠀⠀⠀⠀⠀⠀⠀</a:t>
            </a:r>
            <a:br/>
            <a:r>
              <a:t>⠀⠀⠀⠀⠀⠀⠀⠀⠀⠀⠀⢕⢕⢜⢿⢿⢞⣷⡿⢷⢿⣇⣗⣿⣿⣿⣿⣿⣿⣿⣿⣿⣿⣿⣿⣿⣿⣿⣿⣿⣿⣿⣿⣿⣿⣿⣿⣿⣿⣿⣿⣿⣿⣿⣿⣿⣿⣿⡿⢟⣝⣱⣷⣿⡟⣻⣧⣺⣿⠀⠀⠀⠀⠀⠀⠀⠀⠀⠀⠀⠀</a:t>
            </a:r>
            <a:br/>
            <a:r>
              <a:t>⠀⠀⠀⠀⠀⠀⠀⠀⠀⠀⠀⢕⣧⣼⣷⣗⢗⢇⢝⣿⢿⣾⣿⣾⣿⡿⣿⣿⣿⣿⣿⣿⣿⣿⣿⣿⣿⣿⣿⣿⣿⣿⣿⣿⣿⣿⣿⣿⣿⣿⣿⣿⣿⣿⣿⣿⣿⣿⡏⢜⢿⣿⣟⣷⣿⣿⣿⣿⣿⠀⠀⠀⠀⠀⠀⠀⠀⠀⠀⠀⠀</a:t>
            </a:r>
            <a:br/>
            <a:r>
              <a:t>⠀⠀⠀⠀⠀⠀⠀⠀⠀⠀⠀⢵⣿⢟⢻⣧⣵⣟⣿⣿⣿⣟⣿⣿⣿⣷⣾⣿⣿⣿⣿⣿⡿⢟⢟⠟⠟⠿⢿⣿⣿⣿⣿⣿⣿⣿⣿⣿⣿⣿⣿⣿⣿⣿⣿⣿⣿⣿⣕⢕⣼⣿⣿⣻⣿⣿⣿⣿⣿⠀⠀⠀⠀⠀⠀⠀⠀⠀⠀⠀⠀</a:t>
            </a:r>
            <a:br/>
            <a:r>
              <a:t>⠀⠀⠀⠀⠀⠀⠀⠀⠀⠀⠀⢱⡵⢟⢿⢝⢝⢟⢿⣿⣼⡿⣽⣿⣻⣿⣿⣿⣿⡿⢟⢇⢵⣷⣽⣷⣷⣴⣄⢙⠻⣿⣿⣿⣿⣿⣿⣿⣿⣿⣿⣿⣿⣿⣿⣿⣿⣿⣿⣿⣿⣿⣿⣿⣿⣿⣿⣿⣿⠀⠀⠀⠀⠀⠀⠀⠀⠀⠀⠀⠀</a:t>
            </a:r>
            <a:br/>
            <a:r>
              <a:t>⠀⠀⠀⠀⠀⠀⠀⠀⠀⠀⠀⢕⢷⢞⢇⢞⢗⢕⢻⡽⡏⣹⣗⣟⣿⣿⣿⣟⡏⢎⢜⠟⢝⢅⣴⣼⣿⣿⣿⡕⠀⠈⢻⣿⣿⣿⣿⣿⣿⣿⣿⣿⣿⣿⣿⣿⣿⣿⣿⣿⣿⣿⣽⣿⣿⣿⣿⣿⣿⠀⠀⠀⠀⠀⠀⠀⠀⠀⠀⠀⠀</a:t>
            </a:r>
            <a:br/>
            <a:r>
              <a:t>⠀⠀⠀⠀⠀⠀⠀⠀⠀⠀⠀⢱⡵⢕⢕⢕⢞⢱⣎⡱⢷⢻⣿⣿⢿⢽⣿⡞⠕⢕⢱⣷⣿⣿⣿⣿⣿⣿⣿⡇⢄⠀⢕⢻⣿⣿⣿⣿⣿⣿⣿⣿⣿⣿⣿⣿⣿⣿⠏⠁⠁⠑⠙⢻⣿⣿⣿⣿⣿⠀⠀⠀⠀⠀⠀⠀⠀⠀⠀⠀⠀</a:t>
            </a:r>
            <a:br/>
            <a:r>
              <a:t>⠀⠀⠀⠀⠀⠀⠀⠀⠀⠀⠀⢕⢕⢕⣱⡕⡵⢇⢗⢇⢕⢇⣣⢹⣎⣼⣷⢇⢀⢕⣾⣿⣿⣿⣿⣿⣿⣿⣿⣇⢔⠕⢕⢜⣿⣿⣿⣿⣿⣿⣿⣿⣿⣿⣿⣿⣿⣧⡐⠀⠀⠀⠀⠁⢹⣿⣿⣿⣿⠀⠀⠀⠀⠀⠀⠀⠀⠀⠀⠀⠀</a:t>
            </a:r>
            <a:br/>
            <a:r>
              <a:t>⠀⠀⠀⠀⠀⠀⠀⠀⠀⠀⠀⢕⢕⢕⣵⢕⢵⢕⢝⢝⡝⡕⢜⣕⣷⣿⣇⢕⢔⢕⣸⣿⣿⣿⣿⣿⣿⣿⣿⣿⢕⢕⢕⢕⢻⣿⣿⣿⣿⣿⣿⣿⣿⣿⣿⣿⢇⢿⣷⡄⠀⠀⠀⠀⠑⢿⣿⣿⣿⠀⠀⠀⠀⠀⠀⠀⠀⠀⠀⠀⠀</a:t>
            </a:r>
            <a:br/>
            <a:r>
              <a:t>⠀⠀⠀⠀⠀⠀⠀⠀⠀⠀⠀⢕⢕⢕⡜⢕⡜⢕⢕⡇⢗⢗⡇⢕⢹⣧⣵⣵⣵⣧⣿⣿⣿⣿⣿⣿⣿⣿⣿⢏⠕⠕⢕⢕⢸⣿⣿⣿⣿⣿⣿⣿⣿⣿⣿⣿⣧⣼⣿⣇⠀⠀⠀⠀⠁⢸⣿⣿⣿⠀⠀⠀⠀⠀⠀⠀⠀⠀⠀⠀⠀</a:t>
            </a:r>
            <a:br/>
            <a:r>
              <a:t>⠀⠀⠀⠀⠀⠀⠀⠀⠀⠀⠀⢜⡝⢕⢗⢗⢗⢳⢗⢟⢿⣇⢸⢟⢱⢵⢸⣿⣿⣿⣿⣿⣿⣿⣿⣿⣿⣿⡿⣧⡕⢕⢕⢕⢸⡿⣿⣿⣿⣿⣿⣿⣿⣿⣿⣿⣿⣿⣿⣿⠀⠀⠀⠀⠀⢸⣿⣿⣿⠀⠀⠀⠀⠀⠀⠀⠀⠀⠀⠀⠀</a:t>
            </a:r>
            <a:br/>
            <a:r>
              <a:t>⠀⠀⠀⠀⠀⠀⠀⠀⠀⠀⠀⢕⢕⢕⢕⢕⢼⢵⢵⢵⢵⢽⢕⢳⢽⣽⢹⣿⣿⣿⣿⣿⡟⢿⡿⢿⢿⠟⢇⢸⣿⣷⡕⢕⢱⣟⣿⣿⣿⣿⣿⣿⣿⣿⣿⣿⣿⣿⣿⣿⠀⠀⠀⠀⠀⢜⣿⢹⣿⠀⠀⠀⠀⠀⠀⠀⠀⠀⠀⠀⠀</a:t>
            </a:r>
            <a:br/>
            <a:r>
              <a:t>⠀⠀⠀⠀⠀⠀⠀⠀⠀⠀⠀⢕⢜⣎⣹⡜⢹⡿⢕⢕⣜⣝⣝⣝⡹⡝⢾⣿⣿⣿⣿⣿⢕⢕⢜⢀⢀⠀⠀⢜⣿⣿⣿⣷⣼⣿⣷⣿⣿⣿⣿⣿⣿⣿⣿⣿⢿⢿⣿⡇⠀⠀⠀⠀⠀⢕⢕⢜⣿⠀⠀⠀⠀⠀⠀⠀⠀⠀⠀⠀⠀</a:t>
            </a:r>
            <a:br/>
            <a:r>
              <a:t>⠀⠀⠀⠀⠀⠀⠀⠀⠀⠀⠀⢱⢕⢗⢕⢕⣳⣗⣷⣗⣷⣗⣳⣷⣷⣷⣿⣿⣿⣿⣿⣿⣧⢕⢕⢕⢔⢕⢕⢱⣿⣿⣿⣿⣿⣿⣿⣿⣿⣿⣿⣿⣿⣿⣿⣿⢧⣿⣿⠇⠀⠀⠀⠀⠀⠅⢕⢕⢜⠀⠀⠀⠀⠀⠀⠀⠀⠀⠀⠀⠀</a:t>
            </a:r>
            <a:br/>
            <a:r>
              <a:t>⠀⠀⠀⠀⠀⠀⠀⠀⠀⠀⠀⢱⣷⣷⣷⣇⣷⣷⢷⢵⣵⣵⡵⣿⣿⣿⣿⣿⣿⣿⣿⣿⣿⣧⡕⢕⢕⢕⢕⣼⣿⣿⣿⣿⣿⣿⣿⣿⣿⣿⣿⣿⣿⣿⣿⣿⣽⣿⣿⢀⠀⠀⠀⠀⠀⠄⡿⢕⢸⠀⠀⠀⠀⠀⠀⠀⠀⠀⠀⠀⠀</a:t>
            </a:r>
            <a:br/>
            <a:r>
              <a:t>⠀⠀⠀⠀⠀⠀⠀⠀⠀⠀⠀⢸⣷⣷⣷⣷⣞⣻⣿⣟⣿⣿⣿⣿⣿⣿⣿⣿⣿⣿⣿⣿⣿⣿⣇⢕⢕⢕⢕⣿⣿⣿⣿⣿⣿⣿⣿⣿⣿⣿⣿⣿⣿⣿⣿⣿⣾⣿⣿⢕⢑⠀⠀⠀⠀⢕⣷⣷⢕⠀⠀⠀⠀⠀⠀⠀⠀⠀⠀⠀⠀</a:t>
            </a:r>
            <a:br/>
            <a:r>
              <a:t>⠀⠀⠀⠀⠀⠀⠀⠀⠀⠀⠀⣽⣽⣿⢿⢿⣿⣷⣷⣿⣿⣿⣿⣿⣿⣿⣿⣿⣿⣿⣿⣿⣿⣿⣿⢕⢕⢕⢕⣿⣿⣿⣿⣿⣿⣿⣿⣿⣿⣿⣿⣿⣿⣿⣿⣿⣿⣿⣿⢕⢕⢕⢔⢔⢔⢕⣿⡗⢕⠀⠀⠀⠀⠀⠀⠀⠀⠀⠀⠀⠀</a:t>
            </a:r>
            <a:br/>
            <a:r>
              <a:t>⠀⠀⠀⠀⠀⠀⠀⠀⠀⠀⠀⣿⣷⣿⣾⣿⣿⣿⣿⣿⣿⣿⣿⣿⣿⣿⣿⣿⣿⣿⣿⣿⣿⣿⡏⠁⠁⢕⢑⢸⣿⣿⣿⣿⣿⣿⣿⣿⣿⣿⣿⣿⣿⣿⣿⣿⣿⣿⣿⢕⢕⢕⢕⢕⢕⢱⣿⣷⣾⠀⠀⠀⠀⠀⠀⠀⠀⠀⠀⠀⠀</a:t>
            </a:r>
            <a:br/>
            <a:r>
              <a:t>⠀⠀⠀⠀⠀⠀⠀⠀⠀⠀⠀⣿⣿⣿⣿⣿⣿⣿⣿⣿⣿⣿⣿⣿⣿⣿⣿⣿⣿⣿⣿⣿⣿⣿⡇⠀⢁⠐⠀⠀⢹⣿⣿⣿⣿⣿⣿⣿⣿⣿⣿⣿⣿⣿⣿⣿⢝⢝⢕⢕⢕⢕⢕⢕⣕⣱⣿⣿⣿⠀⠀⠀⠀⠀⠀⠀⠀⠀⠀⠀⠀</a:t>
            </a:r>
            <a:br/>
            <a:r>
              <a:t>⠀⠀⠀⠀⠀⠀⠀⠀⠀⠀⠀⣿⣿⣿⣿⣿⣿⣿⣿⣿⣿⣿⣿⣿⣿⣿⣿⣿⣿⣿⣿⣿⣿⣿⡇⠀⠀⢀⣀⣠⣵⣿⣿⣿⣿⣿⣿⣿⣿⣿⣿⣿⣿⣿⣿⣿⣱⣷⣿⢞⢟⢕⢅⢅⢕⢝⢝⢝⢝⠀⠀⠀⠀⠀⠀⠀⠀⠀⠀⠀⠀</a:t>
            </a:r>
            <a:br/>
            <a:r>
              <a:t>⠀⠀⠀⠀⠀⠀⠀⠀⠀⠀⠀⣯⣽⣿⣿⣿⣿⣿⣿⣿⣿⣿⣿⣿⣿⣿⣿⣿⣿⣿⣿⣿⣿⣿⣇⣤⣷⣿⣿⣿⣿⣿⣿⣿⣿⣿⣿⣿⣿⣿⣿⣿⢟⢟⢟⢹⣝⣵⣵⣕⣕⣕⡕⣕⣕⣕⢕⣕⣕⠀⠀⠀⠀⠀⠀⠀⠀⠀⠀⠀⠀</a:t>
            </a:r>
            <a:br/>
            <a:r>
              <a:t>⠀⠀⠀⠀⠀⠀⠀⠀⠀⠀⠀⣿⣟⣻⣏⣻⣿⣿⣿⣿⣿⣿⣿⣿⣿⣿⣿⣿⣿⣿⣿⣿⣿⣿⣿⣿⣿⣿⣿⡿⠿⠙⢹⣿⣿⣿⣿⣿⣿⣿⣿⣿⣧⣵⣕⣵⣵⣵⣾⢿⢿⢿⢿⢿⢿⢿⢿⢿⣿⠀⠀⠀⠀⠀⠀⠀⠀⠀⠀⠀⠀</a:t>
            </a:r>
            <a:br/>
            <a:r>
              <a:t>⠀⠀⠀⠀⠀⠀⠀⠀⠀⠀⠀⠙⠙⠛⠛⠚⠛⠛⠛⠛⠛⠛⠛⠛⠛⠛⠛⠛⠛⠛⠛⠛⠛⠛⠛⠛⠛⠛⠑⠀⠀⠀⠑⠛⠛⠛⠛⠛⠛⠛⠛⠛⠛⠋⠙⠙⠙⠙⠑⠑⠑⠑⠑⠑⠑⠑⠑⠙⠛⠀⠀⠀⠀⠀⠀⠀⠀⠀⠀⠀⠀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⠀⠀⠀⠀⠀⠀⠀⠀⠀⠀⠀⢸⣿⣿⢿⣿⢿⣿⣿⣿⣿⣿⣿⣿⣿⣿⣿⣿⣿⣿⣿⣿⣿⣿⣿⣿⣿⣿⣿⣿⣿⣿⣿⣿⣿⣾⣿⣿⣿⣿⣿⣿⣿⣿⣿⣷⣼⣿⣾⢗⣾⣼⡵⢿⢟⢻⡕⣵⣻⠀⠀⠀⠀⠀⠀⠀⠀⠀⠀⠀⠀</a:t>
            </a:r>
            <a:br/>
            <a:r>
              <a:t>⠀⠀⠀⠀⠀⠀⠀⠀⠀⠀⠀⢱⢼⢝⡿⣿⣿⣿⣿⣿⣿⣷⣷⣿⣿⣿⣿⣿⣿⣿⣿⣿⣿⣿⣿⣿⣿⣿⣿⣿⣿⣿⣿⣿⣿⣿⣿⣿⣿⣿⣿⣿⣿⣿⣿⣿⣿⡿⢿⢗⢏⢕⢱⣵⢻⣝⣕⣜⣿⠀⠀⠀⠀⠀⠀⠀⠀⠀⠀⠀⠀</a:t>
            </a:r>
            <a:br/>
            <a:r>
              <a:t>⠀⠀⠀⠀⠀⠀⠀⠀⠀⠀⠀⢸⢷⣷⣾⣷⣷⢿⡟⣿⣿⣿⣿⣿⣿⣿⣿⣿⣿⣿⣿⣿⣿⣿⣿⣿⣿⣿⣿⣿⣿⣿⣿⣿⣿⣿⣿⣿⣿⣿⣿⣿⣿⣿⣿⣿⣿⣿⡕⢕⢝⣽⣻⢳⢾⣿⣿⣿⣿⠀⠀⠀⠀⠀⠀⠀⠀⠀⠀⠀⠀</a:t>
            </a:r>
            <a:br/>
            <a:r>
              <a:t>⠀⠀⠀⠀⠀⠀⠀⠀⠀⠀⠀⢱⣾⡿⢿⣿⣵⣾⣿⣿⣿⣿⣿⣿⣿⣿⣿⣿⣿⣿⣿⣿⣿⢿⢿⠿⢻⠿⢿⣿⣿⣿⣿⣿⣿⣿⣿⣿⣿⣿⣿⣿⣿⣿⣿⣿⣿⣿⡇⢕⢱⣿⣿⣞⣿⣿⣿⣷⣼⠀⠀⠀⠀⠀⠀⠀⠀⠀⠀⠀⠀</a:t>
            </a:r>
            <a:br/>
            <a:r>
              <a:t>⠀⠀⠀⠀⠀⠀⠀⠀⠀⠀⠀⢱⣾⣿⣿⢟⡻⢻⣻⣿⣿⣿⣿⣿⣿⣿⣿⣿⣿⣿⢟⢯⢅⢱⢵⣄⣔⡐⢀⠘⠻⣿⣿⣿⣿⣿⣿⣿⣿⣿⣿⣿⣿⣿⣿⣿⣿⣿⣿⣿⣿⣿⣿⣿⣿⣿⣿⣿⣿⠀⠀⠀⠀⠀⠀⠀⠀⠀⠀⠀⠀</a:t>
            </a:r>
            <a:br/>
            <a:r>
              <a:t>⠀⠀⠀⠀⠀⠀⠀⠀⠀⠀⠀⢸⣽⣿⡿⢞⢿⢿⡹⣿⣿⣹⣿⣟⢿⣿⣿⣿⣿⢫⢔⣜⣷⢿⠟⢿⣿⣿⣷⢔⠀⠘⢻⣿⣿⣿⣿⣿⣿⣿⣿⣿⣿⣿⣿⣿⣿⣿⣿⣿⣿⣿⣿⣿⣿⣿⣿⣿⣿⠀⠀⠀⠀⠀⠀⠀⠀⠀⠀⠀⠀</a:t>
            </a:r>
            <a:br/>
            <a:r>
              <a:t>⠀⠀⠀⠀⠀⠀⠀⠀⠀⠀⠀⢕⣧⣕⢵⡼⣽⣳⣿⣷⢷⡾⣿⣿⣿⣿⣿⣯⢇⢕⢑⣙⣅⣴⣷⣿⣿⣿⣿⡇⢀⠐⠅⢹⣿⣿⣿⣿⣿⣿⣿⣿⣿⣿⣿⣿⣿⣿⢟⠙⢁⠑⢘⢻⣿⣿⣿⣿⣿⠀⠀⠀⠀⠀⠀⠀⠀⠀⠀⠀⠀</a:t>
            </a:r>
            <a:br/>
            <a:r>
              <a:t>⠀⠀⠀⠀⠀⠀⠀⠀⠀⠀⠀⢕⢝⢝⣗⣷⣵⣿⡝⢟⢿⣿⣿⣯⣿⣿⣿⡟⢜⢕⢱⣿⣿⣿⣿⣿⣿⣿⣿⡇⢐⢔⠔⢕⣿⣿⣿⣿⣿⣿⣿⣿⣿⣿⣿⣿⣿⣿⡄⠐⠐⠀⠀⠁⠝⣿⣿⣿⣿⠀⠀⠀⠀⠀⠀⠀⠀⠀⠀⠀⠀</a:t>
            </a:r>
            <a:br/>
            <a:r>
              <a:t>⠀⠀⠀⠀⠀⠀⠀⠀⠀⠀⠀⢕⢇⢕⣗⡵⢵⡽⢽⢝⣹⣝⣝⣗⣺⣿⣿⢕⢕⢕⢽⣿⣿⣿⣿⣿⣿⣿⣿⣷⢕⢔⢕⢕⢸⣿⣿⣿⣿⣿⣿⣿⣿⣿⣿⣿⡏⢹⣿⡆⠀⠀⠀⠀⠀⢹⣿⣿⣿⠀⠀⠀⠀⠀⠀⠀⠀⠀⠀⠀⠀</a:t>
            </a:r>
            <a:br/>
            <a:r>
              <a:t>⠀⠀⠀⠀⠀⠀⠀⠀⠀⠀⠀⢱⢜⣕⣽⢟⢝⢷⣗⡗⣗⡗⢳⢗⢻⣿⣯⣵⣧⣵⣿⣿⣿⣿⡿⣿⣿⣿⣿⡟⢕⢑⢕⠕⢸⣿⣿⣿⣿⣿⣿⣿⣿⣿⣿⣿⣷⣼⣿⣿⢄⠀⠀⠀⠀⠜⣿⣿⣿⠀⠀⠀⠀⠀⠀⠀⠀⠀⠀⠀⠀</a:t>
            </a:r>
            <a:br/>
            <a:r>
              <a:t>⠀⠀⠀⠀⠀⠀⠀⠀⠀⠀⠀⢜⢝⢟⢝⣗⢗⢗⢞⢻⡻⢧⢼⢿⢿⢽⢿⣿⣿⣿⣿⣿⣿⣿⣿⣿⣿⣿⣿⡧⡕⢕⢕⢕⢸⣿⣿⣿⣿⣿⣿⣿⣿⣿⣿⣿⣿⣿⣿⣿⢔⠀⠀⠀⠀⠀⣿⣿⣿⠀⠀⠀⠀⠀⠀⠀⠀⠀⠀⠀⠀</a:t>
            </a:r>
            <a:br/>
            <a:r>
              <a:t>⠀⠀⠀⠀⠀⠀⠀⠀⠀⠀⠀⢕⢕⢕⢸⢱⢵⢵⢵⢵⢵⢼⢽⢿⢽⣽⡽⣿⣿⣿⣿⣿⣿⣿⣿⣿⣿⣿⢇⢹⣿⣧⡕⢕⢜⣿⣿⣿⣿⣿⣿⣿⣿⣿⣿⣿⣿⣿⣿⣿⢕⠀⠀⠀⠀⠀⣿⣿⣿⠀⠀⠀⠀⠀⠀⠀⠀⠀⠀⠀⠀</a:t>
            </a:r>
            <a:br/>
            <a:r>
              <a:t>⠀⠀⠀⠀⠀⠀⠀⠀⠀⠀⠀⣕⢇⢸⢝⡇⣝⢿⣟⣹⣝⣝⣝⣻⣹⢟⣟⣿⣿⣿⣿⣿⢕⢜⢝⠑⠈⠀⠁⢜⣿⣿⣿⣧⣼⣿⣿⣾⣿⣿⣿⣿⣿⣿⣿⣿⡿⣽⣿⣿⢀⠀⠀⠀⠀⠀⣿⣹⣿⠀⠀⠀⠀⠀⠀⠀⠀⠀⠀⠀⠀</a:t>
            </a:r>
            <a:br/>
            <a:r>
              <a:t>⠀⠀⠀⠀⠀⠀⠀⠀⠀⠀⠀⢗⢧⢕⢗⢇⣗⣗⣷⣗⣷⣷⣻⣷⣷⣾⣷⣿⣿⣿⣿⣿⣇⢕⢕⢔⢄⢄⢔⢕⣿⣿⣿⣿⣿⣿⣿⣿⣿⣿⣿⣿⣿⣿⣿⣿⡽⣾⣿⢟⠁⠀⠀⠀⠀⠀⢻⢝⢝⠀⠀⠀⠀⠀⠀⠀⠀⠀⠀⠀⠀</a:t>
            </a:r>
            <a:br/>
            <a:r>
              <a:t>⠀⠀⠀⠀⠀⠀⠀⠀⠀⠀⠀⢱⣷⣷⡷⢧⣵⣷⢷⢧⢵⣧⣼⢷⣿⣿⣿⣿⣿⣿⣿⣿⣿⣇⡕⢕⢕⢕⢕⢸⣿⣿⣿⣿⣿⣿⣿⣿⣿⣿⣿⣿⣿⣿⣿⣿⡇⣿⣿⢕⠀⠀⠀⠀⠀⠀⢿⣿⣾⠀⠀⠀⠀⠀⠀⠀⠀⠀⠀⠀⠀</a:t>
            </a:r>
            <a:br/>
            <a:r>
              <a:t>⠀⠀⠀⠀⠀⠀⠀⠀⠀⠀⠀⢸⣷⣾⣿⣿⣿⣟⣿⣿⣻⣿⣿⣿⣿⣿⣿⣿⣿⣿⣿⣿⣿⣿⣷⢕⢕⢔⢕⣹⣿⣿⣿⣿⣿⣿⣿⣿⣿⣿⣿⣿⣿⣿⣿⣿⣇⣿⣿⢕⢕⠀⠀⠀⠀⢔⣾⣿⣿⠀⠀⠀⠀⠀⠀⠀⠀⠀⠀⠀⠀</a:t>
            </a:r>
            <a:br/>
            <a:r>
              <a:t>⠀⠀⠀⠀⠀⠀⠀⠀⠀⠀⠀⣿⣽⣿⣿⣿⢿⣿⣾⣿⣿⣿⣿⣿⣿⣿⣿⣿⣿⣿⣿⣿⣿⣿⣿⢕⢔⢕⢕⣿⣿⣿⣿⣿⣿⣿⣿⣿⣿⣿⣿⣿⣿⣿⣿⣿⣿⣿⣿⡕⢕⢕⢕⢔⢔⢕⣿⣿⢇⠀⠀⠀⠀⠀⠀⠀⠀⠀⠀⠀⠀</a:t>
            </a:r>
            <a:br/>
            <a:r>
              <a:t>⠀⠀⠀⠀⠀⠀⠀⠀⠀⠀⠀⣿⣿⣿⣿⣿⣿⣿⣿⣿⣿⣿⣿⣿⣿⣿⣿⣿⣿⣿⣿⣿⣿⣿⣿⠔⠀⢄⠔⢸⣿⣿⣿⣿⣿⣿⣿⣿⣿⣿⣿⣿⣿⣿⣿⣿⣿⣿⣿⢕⢕⢕⢕⢕⢕⢕⣿⣿⣿⠀⠀⠀⠀⠀⠀⠀⠀⠀⠀⠀⠀</a:t>
            </a:r>
            <a:br/>
            <a:r>
              <a:t>⠀⠀⠀⠀⠀⠀⠀⠀⠀⠀⠀⣿⣿⣿⣿⣿⣿⣿⣿⣿⣿⣿⣿⣿⣿⣿⣿⣿⣿⣿⣿⣿⣿⣿⡇⠀⠀⠑⠀⠀⢹⣿⣿⣿⣿⣿⣿⣿⣿⣿⣿⣿⣿⣿⣿⣿⡯⢽⢽⢵⣱⢕⢕⡕⣕⣕⣿⣿⣿⠀⠀⠀⠀⠀⠀⠀⠀⠀⠀⠀⠀</a:t>
            </a:r>
            <a:br/>
            <a:r>
              <a:t>⠀⠀⠀⠀⠀⠀⠀⠀⠀⠀⠀⣿⣿⣿⣿⣿⣿⣿⣿⣿⣿⣿⣿⣿⣿⣿⣿⣿⣿⣿⣿⣿⣿⣿⡇⠀⠀⠀⠀⠀⢀⢻⣿⣿⣿⣿⣿⣿⣿⣿⣿⣿⣿⣿⣿⣿⣿⣿⣿⣿⣿⡟⢕⣅⣝⣝⢟⢝⢝⠀⠀⠀⠀⠀⠀⠀⠀⠀⠀⠀⠀</a:t>
            </a:r>
            <a:br/>
            <a:r>
              <a:t>⠀⠀⠀⠀⠀⠀⠀⠀⠀⠀⠀⣿⣿⣿⣿⣿⣿⣿⣿⣿⣿⣿⣿⣿⣿⣿⣿⣿⣿⣿⣿⣿⣿⣿⡇⠀⢀⣠⣴⣾⣿⣼⣿⣿⣿⣿⣿⣿⣿⣿⣿⣿⡿⢟⢟⢏⢽⣽⣵⣕⢕⣕⢕⣝⣝⣝⢝⢝⣝⠀⠀⠀⠀⠀⠀⠀⠀⠀⠀⠀⠀</a:t>
            </a:r>
            <a:br/>
            <a:r>
              <a:t>⠀⠀⠀⠀⠀⠀⠀⠀⠀⠀⠀⣿⣿⣿⣿⣿⣿⣿⣿⣿⣿⣿⣿⣿⣿⣿⣿⣿⣿⣿⣿⣿⣿⣿⣷⣾⣿⣿⣿⣿⣿⣿⣿⣿⣿⣿⣿⣯⣿⣿⣿⣿⣷⣧⣧⣵⣵⣵⣷⡿⢿⢿⢿⢿⢿⢿⢿⡿⣿⠀⠀⠀⠀⠀⠀⠀⠀⠀⠀⠀⠀</a:t>
            </a:r>
            <a:br/>
            <a:r>
              <a:t>⠀⠀⠀⠀⠀⠀⠀⠀⠀⠀⠀⠛⠛⠛⠛⠛⠛⠛⠛⠛⠛⠛⠛⠛⠛⠛⠛⠛⠛⠛⠛⠛⠛⠛⠛⠛⠛⠛⠛⠛⠛⠋⠛⠛⠛⠛⠋⠛⠛⠛⠛⠛⠛⠋⠋⠙⠙⠙⠑⠑⠑⠑⠑⠑⠑⠑⠑⠙⠙⠀⠀⠀⠀⠀⠀⠀⠀⠀⠀⠀⠀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⠀⠀⠀⠀⠀⠀⠀⠀⠀⠀⠀⣻⣿⣿⣿⣿⣿⣿⣿⣿⣿⣿⣿⣿⣿⣿⣿⣿⣿⣿⣿⣿⣿⣿⣿⣿⣿⣿⣿⣿⢿⣿⣿⣧⣕⣫⢕⡽⡳⢼⢿⣫⣿⣹⣵⣼⡎⣕⡫⢱⢇⢜⢕⢕⢇⢕⢕⢕⢕⠀⠀⠀⠀⠀⠀⠀⠀⠀⠀⠀⠀</a:t>
            </a:r>
            <a:br/>
            <a:r>
              <a:t>⠀⠀⠀⠀⠀⠀⠀⠀⠀⠀⠀⣿⣿⣿⡿⣿⣿⣿⣿⣿⣿⣿⣿⣯⣿⣿⣿⣿⣿⣿⣻⣿⣿⣿⣿⣿⣿⣿⣿⣿⣿⣿⣿⣿⣿⣿⣿⣿⣷⣿⣿⣷⡯⡽⡟⡻⢷⢿⣷⡧⢕⢎⢕⢱⣱⡵⢜⡕⢸⠀⠀⠀⠀⠀⠀⠀⠀⠀⠀⠀⠀</a:t>
            </a:r>
            <a:br/>
            <a:r>
              <a:t>⠀⠀⠀⠀⠀⠀⠀⠀⠀⠀⠀⣗⣿⣿⣿⣿⣿⣿⣿⣿⣿⣿⣿⣿⣿⣿⣿⣿⣿⣿⣿⣿⣿⣿⣿⣿⣿⣿⣿⣿⣿⣿⣿⣿⣿⣿⣿⣿⣿⣿⣿⣿⣯⣗⣟⡳⢯⣿⡗⢕⢕⢗⣺⢯⢽⣷⣿⣿⣿⠀⠀⠀⠀⠀⠀⠀⠀⠀⠀⠀⠀</a:t>
            </a:r>
            <a:br/>
            <a:r>
              <a:t>⠀⠀⠀⠀⠀⠀⠀⠀⠀⠀⠀⣿⣿⣿⣿⣿⣿⣿⣿⣿⣿⣿⣿⣿⣿⣿⣿⣯⣿⣿⣿⣿⣿⣿⡿⢿⢿⢿⢿⣿⣿⣿⣿⣿⣿⣿⣿⣿⣿⣿⣿⣿⣿⣷⣷⣪⣽⣿⡷⢕⢕⢕⣿⣿⢿⣿⣿⣿⣿⠀⠀⠀⠀⠀⠀⠀⠀⠀⠀⠀⠀</a:t>
            </a:r>
            <a:br/>
            <a:r>
              <a:t>⠀⠀⠀⠀⠀⠀⠀⠀⠀⠀⠀⣿⣿⣿⣿⣿⣿⣿⣿⣿⣿⣿⣿⣿⣿⣿⣿⣿⣿⣿⣿⡿⢯⣑⠐⠁⠀⠀⠀⠁⠙⢿⣿⣿⣿⣿⣿⣿⣿⣿⣿⣿⣿⣿⣿⣿⣿⣿⣿⣷⣷⣿⣿⣿⣿⣿⣿⣿⣿⠀⠀⠀⠀⠀⠀⠀⠀⠀⠀⠀⠀</a:t>
            </a:r>
            <a:br/>
            <a:r>
              <a:t>⠀⠀⠀⠀⠀⠀⠀⠀⠀⠀⠀⣿⣿⣿⣿⣿⣿⣿⣿⣿⣿⣿⣿⣿⣿⣿⣿⣿⣿⣿⠏⠀⠀⢝⣿⣦⣄⢀⠔⠄⠀⠀⠘⢻⣿⣿⣿⣿⣿⣿⣿⣿⣿⣿⣿⣿⣿⣿⣿⣿⣿⣿⣿⣻⣿⣿⣿⣿⣿⠀⠀⠀⠀⠀⠀⠀⠀⠀⠀⠀⠀</a:t>
            </a:r>
            <a:br/>
            <a:r>
              <a:t>⠀⠀⠀⠀⠀⠀⠀⠀⠀⠀⠀⣿⣿⣿⣿⣿⣿⣿⣿⣿⣿⣿⣿⣿⣿⣿⣿⣿⣿⢇⢄⣰⣵⣗⣹⣽⣝⣷⣔⢐⢀⠀⠀⠑⢻⣿⣿⣿⣿⣿⣿⣿⣿⣿⣿⣿⣿⣿⣿⢟⠋⠉⠉⠝⢿⣿⣿⣿⣿⠀⠀⠀⠀⠀⠀⠀⠀⠀⠀⠀⠀</a:t>
            </a:r>
            <a:br/>
            <a:r>
              <a:t>⠀⠀⠀⠀⠀⠀⠀⠀⠀⠀⠀⣿⣿⣿⣿⣿⣿⣿⣿⣿⣿⣿⣿⣿⣿⣿⣿⣿⣿⢞⢿⣼⢿⠋⣝⣿⡟⣻⣿⡇⢕⢄⠔⢔⢕⣿⣿⣿⣿⣿⣿⣿⣿⣿⣿⣿⣿⣿⣧⡀⠀⠄⠁⠀⠅⢻⣿⣿⣿⠀⠀⠀⠀⠀⠀⠀⠀⠀⠀⠀⠀</a:t>
            </a:r>
            <a:br/>
            <a:r>
              <a:t>⠀⠀⠀⠀⠀⠀⠀⠀⠀⠀⠀⣿⣿⣿⣿⣿⣿⣿⣿⣿⣿⣿⣿⣿⣿⣿⣿⣿⡕⢕⢅⣥⣴⣷⣿⣿⣿⣿⣿⣷⢕⢔⢄⢕⢕⢻⣿⣿⣿⣿⣿⣿⣿⣿⣿⣿⣿⡏⢿⣷⡄⠀⠀⠀⠀⠁⢻⣿⣿⠀⠀⠀⠀⠀⠀⠀⠀⠀⠀⠀⠀</a:t>
            </a:r>
            <a:br/>
            <a:r>
              <a:t>⠀⠀⠀⠀⠀⠀⠀⠀⠀⠀⠀⣿⣿⣿⣿⣿⣿⣿⣿⣿⣿⣿⣿⣿⣿⣿⣿⣿⣧⣕⢸⣿⣿⣿⣿⣿⣿⣿⣿⣿⢕⢕⢕⢕⢕⢸⣿⣿⣿⣿⣿⣿⣿⣿⣿⣿⣿⣧⣼⣿⣧⠀⠀⠀⠀⠀⢸⣿⣿⠀⠀⠀⠀⠀⠀⠀⠀⠀⠀⠀⠀</a:t>
            </a:r>
            <a:br/>
            <a:r>
              <a:t>⠀⠀⠀⠀⠀⠀⠀⠀⠀⠀⠀⣿⣿⣿⡻⢿⡿⡿⢿⣿⢿⣿⣿⢽⡿⢿⣿⣿⣿⣿⣿⣿⣿⣿⣿⣿⣿⣿⣿⣿⢕⢕⢔⢕⢕⢸⣿⣿⣿⣿⣿⣿⣿⣿⣿⣿⣿⣿⣿⣿⣿⠀⠀⠀⠀⠀⢕⣿⣿⠀⠀⠀⠀⠀⠀⠀⠀⠀⠀⠀⠀</a:t>
            </a:r>
            <a:br/>
            <a:r>
              <a:t>⠀⠀⠀⠀⠀⠀⠀⠀⠀⠀⠀⡿⣯⢽⣯⣿⡿⡽⣿⣿⣽⣿⣿⣿⣿⣿⣿⣗⣿⣿⣿⣿⣿⣿⣿⣿⣿⣿⣿⢿⣕⢕⢕⢕⢅⢸⣿⣿⣿⣿⣿⣿⣿⣿⣿⣿⣿⣿⣿⣿⣿⠀⠀⠀⠀⠀⢕⣿⣿⠀⠀⠀⠀⠀⠀⠀⠀⠀⠀⠀⠀</a:t>
            </a:r>
            <a:br/>
            <a:r>
              <a:t>⠀⠀⠀⠀⠀⠀⠀⠀⠀⠀⠀⣷⣿⣿⣻⣿⣿⣿⣿⣿⣿⣿⣟⣻⣿⣟⣿⣻⣿⣿⣿⣿⣿⣿⣿⣿⣿⡿⠏⠜⣿⣿⣵⡕⢕⢸⣿⣿⣿⣿⣿⣿⣿⣿⣿⣿⣿⣿⣿⣿⣿⠀⠀⠀⠀⠀⢕⣿⣿⠀⠀⠀⠀⠀⠀⠀⠀⠀⠀⠀⠀</a:t>
            </a:r>
            <a:br/>
            <a:r>
              <a:t>⠀⠀⠀⠀⠀⠀⠀⠀⠀⠀⠀⣷⢿⣷⣷⣿⣷⣷⣿⣿⣾⣿⣿⣿⣿⣿⣷⣷⣿⣿⣿⣿⡇⢜⢉⠉⠁⠀⠀⢀⣿⣿⣿⣿⣷⣾⣿⣿⣿⣿⣿⣿⣿⣿⣿⣿⣿⡷⣾⣿⡟⠀⠀⠀⠀⠀⢕⣿⣿⠀⠀⠀⠀⠀⠀⠀⠀⠀⠀⠀⠀</a:t>
            </a:r>
            <a:br/>
            <a:r>
              <a:t>⠀⠀⠀⠀⠀⠀⠀⠀⠀⠀⠀⣿⣯⣽⣿⣷⣿⣿⣷⣾⣿⣷⣿⣽⣾⣿⣷⣿⣿⣿⣿⣿⣷⡕⢔⢔⢄⢄⢕⢕⣿⣿⣿⣿⣿⣿⣿⣿⣿⣿⣿⣿⣿⣿⣿⣿⣿⡟⣿⣿⢔⠀⠀⠀⠀⠀⢕⣿⣿⠀⠀⠀⠀⠀⠀⠀⠀⠀⠀⠀⠀</a:t>
            </a:r>
            <a:br/>
            <a:r>
              <a:t>⠀⠀⠀⠀⠀⠀⠀⠀⠀⠀⠀⣿⣿⣿⣿⣿⣿⣿⣿⣿⣿⣿⣿⣿⣿⣿⣿⣿⣿⣿⣿⣿⣿⣧⡕⢕⢕⢕⢕⢸⣿⣿⣿⣿⣿⣿⣿⣿⣿⣿⣿⣿⣿⣿⣿⣿⣿⡇⣿⣿⢕⢄⠀⠀⠀⠀⢱⣿⣿⠀⠀⠀⠀⠀⠀⠀⠀⠀⠀⠀⠀</a:t>
            </a:r>
            <a:br/>
            <a:r>
              <a:t>⠀⠀⠀⠀⠀⠀⠀⠀⠀⠀⠀⣿⣿⣿⣿⣿⣿⣿⣿⣿⣿⣿⣿⣿⣿⣿⣿⣿⣿⣿⣿⣿⣿⣿⣿⢕⠕⠐⢕⣸⣿⣿⣿⣿⣿⣿⣿⣿⣿⣿⣿⣿⣿⣿⣿⣿⣿⣿⣿⣿⢕⢔⢔⢔⢄⢔⢸⣿⣿⠀⠀⠀⠀⠀⠀⠀⠀⠀⠀⠀⠀</a:t>
            </a:r>
            <a:br/>
            <a:r>
              <a:t>⠀⠀⠀⠀⠀⠀⠀⠀⠀⠀⠀⣿⣿⣿⣿⣿⣿⣿⣿⣿⣿⣿⣿⣿⣿⣿⣿⣿⣿⣿⣿⣿⣿⣿⣿⢕⠐⠀⠑⢹⣿⣿⣿⣿⣿⣿⣿⣿⣿⣿⣿⣿⣿⣿⣿⣿⣿⣿⣿⣿⢕⢕⢕⢕⢕⢕⢸⣿⣿⠀⠀⠀⠀⠀⠀⠀⠀⠀⠀⠀⠀</a:t>
            </a:r>
            <a:br/>
            <a:r>
              <a:t>⠀⠀⠀⠀⠀⠀⠀⠀⠀⠀⠀⣿⣿⣿⣿⣿⣿⣿⣿⣿⣿⣿⣿⣿⣿⣿⣿⣿⣿⣿⣿⣿⣿⣿⣿⢕⠀⠀⠀⠑⢿⣿⣿⣿⣿⣿⣿⣿⣿⣿⣿⣿⣿⣿⣿⣿⣿⣏⣝⣝⣕⣕⣕⢕⢕⢕⣸⣿⣿⠀⠀⠀⠀⠀⠀⠀⠀⠀⠀⠀⠀</a:t>
            </a:r>
            <a:br/>
            <a:r>
              <a:t>⠀⠀⠀⠀⠀⠀⠀⠀⠀⠀⠀⣿⣿⣿⣿⣿⣿⣿⣿⣿⣿⣿⣿⣿⣿⣿⣿⣿⣿⣿⣿⣿⣿⣿⣿⢕⠀⠀⠀⠀⠘⣿⣿⣿⣿⣿⣿⣿⣿⣿⣿⣿⣿⣿⣿⣿⣿⣵⣷⣷⣷⡷⢕⢑⢕⢟⢟⢟⢝⠀⠀⠀⠀⠀⠀⠀⠀⠀⠀⠀⠀</a:t>
            </a:r>
            <a:br/>
            <a:r>
              <a:t>⠀⠀⠀⠀⠀⠀⠀⠀⠀⠀⠀⣽⣿⣿⣿⣿⣿⣿⣿⣿⣿⣿⣿⣿⣿⣿⣿⣿⣿⣿⣿⣿⣿⣿⣿⢑⠀⠀⠀⠀⠀⢸⣿⣿⣿⣿⣿⣿⣿⣿⣿⣿⡿⢿⢟⢟⢟⣽⣽⣵⣵⣕⣕⢕⣝⡝⢕⢕⢇⠀⠀⠀⠀⠀⠀⠀⠀⠀⠀⠀⠀</a:t>
            </a:r>
            <a:br/>
            <a:r>
              <a:t>⠀⠀⠀⠀⠀⠀⠀⠀⠀⠀⠀⣿⣿⣿⣿⣿⣽⣿⣿⣿⣿⣿⣿⣿⣿⣿⣿⣿⣿⣿⣿⣿⣿⣿⣿⠐⠀⠀⠀⠀⠀⠑⣿⣿⣿⣿⣿⣻⣿⣿⣿⣿⣿⣷⣵⣕⣵⣵⣵⣿⡿⢿⢿⢿⢿⢿⢿⣿⣿⠀⠀⠀⠀⠀⠀⠀⠀⠀⠀⠀⠀</a:t>
            </a:r>
            <a:br/>
            <a:r>
              <a:t>⠀⠀⠀⠀⠀⠀⠀⠀⠀⠀⠀⠛⠛⠛⠛⠛⠛⠛⠛⠛⠛⠛⠛⠛⠛⠛⠛⠛⠛⠛⠛⠛⠛⠛⠛⠐⠀⠀⠐⠐⠀⠀⠛⠛⠛⠛⠛⠛⠛⠛⠛⠛⠛⠙⠛⠙⠙⠙⠙⠙⠑⠑⠑⠑⠑⠑⠑⠙⠛⠀⠀⠀⠀⠀⠀⠀⠀⠀⠀⠀⠀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⠀⠀⠀⠀⠀⠀⠀⠀⠀⠀⠀⣿⣿⣿⣿⣿⣿⣾⢿⢿⣿⣿⣻⡿⣿⣿⣿⣿⣿⣿⣯⣽⣿⣿⣿⣯⣵⣝⣿⡝⢿⢿⣵⣷⣝⣽⣗⣜⢹⢵⢿⢯⢳⣯⣕⢵⡇⢕⢜⢕⣵⡕⢝⢕⢱⢕⢕⢕⢕⠀⠀⠀⠀⠀⠀⠀⠀⠀⠀⠀⠀</a:t>
            </a:r>
            <a:br/>
            <a:r>
              <a:t>⠀⠀⠀⠀⠀⠀⠀⠀⠀⠀⠀⣿⣿⣿⡿⢿⣿⣯⣽⣿⣽⣿⣽⣽⣻⣷⣾⣿⣿⣿⣿⣿⣿⣿⣿⣿⣿⣿⣿⣯⣷⣿⣷⣿⣿⣿⣾⣿⣿⣷⣼⣕⢕⢝⢟⢗⢇⢼⢎⢱⢕⢕⢝⢕⣕⡕⢵⢜⢕⠀⠀⠀⠀⠀⠀⠀⠀⠀⠀⠀⠀</a:t>
            </a:r>
            <a:br/>
            <a:r>
              <a:t>⠀⠀⠀⠀⠀⠀⠀⠀⠀⠀⠀⢿⡏⣿⣿⣽⣿⣿⣻⣿⣿⣿⣿⣿⣿⣿⣿⣿⣿⣿⣿⣿⣿⣿⣿⣿⣿⣿⣿⣿⣿⣿⣿⣿⣿⣿⣿⣿⣿⣿⣿⣿⣽⣗⣳⢇⢼⣵⣗⢕⢕⢕⢗⡷⢳⣼⣧⣿⣿⠀⠀⠀⠀⠀⠀⠀⠀⠀⠀⠀⠀</a:t>
            </a:r>
            <a:br/>
            <a:r>
              <a:t>⠀⠀⠀⠀⠀⠀⠀⠀⠀⠀⠀⣿⣿⣿⣿⣿⣿⣿⣯⣽⣿⣿⣿⣿⣿⣿⣿⣯⣿⣿⣿⣿⣿⣿⣿⣿⣿⡿⣿⣿⣿⣿⣿⣿⣿⣿⣿⣿⣿⣿⣿⣿⣿⣿⣿⣯⣽⣿⣿⢕⢕⢕⣱⣿⡯⣿⣿⣿⣿⠀⠀⠀⠀⠀⠀⠀⠀⠀⠀⠀⠀</a:t>
            </a:r>
            <a:br/>
            <a:r>
              <a:t>⠀⠀⠀⠀⠀⠀⠀⠀⠀⠀⠀⣿⣿⣿⣿⣿⣿⣿⣿⣿⣿⣿⣿⣿⣿⣿⣿⣿⣿⣿⣿⣿⢿⣏⢅⠁⠑⠄⠁⢁⠙⢻⣿⣿⣿⣿⣿⣿⣿⣿⣿⣿⣿⣿⣿⣿⣿⣿⣿⣷⣷⣾⣿⣿⣾⣿⣿⣿⣿⠀⠀⠀⠀⠀⠀⠀⠀⠀⠀⠀⠀</a:t>
            </a:r>
            <a:br/>
            <a:r>
              <a:t>⠀⠀⠀⠀⠀⠀⠀⠀⠀⠀⠀⣿⣿⣿⣿⣿⣿⣿⣿⣿⣿⣿⣿⣿⣿⣿⣿⣿⣿⣿⡿⠕⠀⠜⠻⣷⣔⢀⢔⠄⠀⠀⠈⢻⣿⣿⣿⣿⣿⣿⣿⣿⣿⣿⣿⣿⣿⣿⣿⣿⣿⣿⣿⣿⣿⣿⣿⣿⣿⠀⠀⠀⠀⠀⠀⠀⠀⠀⠀⠀⠀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⠀⠀⠀⠀⠀⠀⠀⠀⠀⠀⠀⣿⣿⣿⣿⣿⣿⣿⣿⣿⣿⣿⣿⣿⣿⣿⣿⣿⣿⡿⠕⢀⢄⢠⢴⣼⣿⣷⡔⢔⢀⢀⠀⠀⢻⣿⣿⣿⣿⣿⣿⣿⣿⣿⣿⣿⣿⣿⣿⡿⠟⠋⢙⠙⢿⣿⣿⣿⣿⠀⠀⠀⠀⠀⠀⠀⠀⠀⠀⠀⠀</a:t>
            </a:r>
            <a:br/>
            <a:r>
              <a:t>⠀⠀⠀⠀⠀⠀⠀⠀⠀⠀⠀⣿⣿⣿⣿⣿⣿⣿⣿⣿⣿⣿⣿⣿⣿⣿⣿⣿⣿⣇⣵⣷⣿⣽⣷⣷⣵⢟⣿⣇⢕⢕⢄⢔⢄⢿⣿⣿⣿⣿⣿⣿⣿⣿⣿⣿⣿⣿⣿⡅⠀⠀⠀⠁⠀⢹⣿⣿⣿⠀⠀⠀⠀⠀⠀⠀⠀⠀⠀⠀⠀</a:t>
            </a:r>
            <a:br/>
            <a:r>
              <a:t>⠀⠀⠀⠀⠀⠀⠀⠀⠀⠀⠀⣿⣿⣿⣿⣿⣿⣿⣿⣿⣿⣿⣿⣿⣿⣿⣿⣿⣿⢇⢱⢿⢏⢕⣱⣟⣵⣿⣿⣿⡕⢔⢔⢔⢕⢸⣿⣿⣿⣿⣿⣿⣿⣿⣿⣿⣿⡿⢹⣿⣆⠀⠀⠀⠀⠁⢹⣿⣿⠀⠀⠀⠀⠀⠀⠀⠀⠀⠀⠀⠀</a:t>
            </a:r>
            <a:br/>
            <a:r>
              <a:t>⠀⠀⠀⠀⠀⠀⠀⠀⠀⠀⠀⣿⣿⣿⣿⣿⣿⣿⣿⣿⣿⣿⣿⣿⣿⣿⣿⣿⣿⣕⣱⣷⣷⣿⣿⣿⣿⣿⣿⣿⡇⢕⢕⢕⢕⢕⣿⣿⣿⣿⣿⣿⣿⣿⣿⣿⣿⣷⣕⣿⣿⡕⠀⠀⠀⠀⠕⣿⣿⠀⠀⠀⠀⠀⠀⠀⠀⠀⠀⠀⠀</a:t>
            </a:r>
            <a:br/>
            <a:r>
              <a:t>⠀⠀⠀⠀⠀⠀⠀⠀⠀⠀⠀⣿⣿⣿⣿⣿⣿⣿⣿⣿⣿⣿⣿⣿⣿⣿⣿⣿⣿⣿⣿⣿⣿⣿⣿⣿⣿⣿⣿⣿⡗⢕⢕⢕⢕⢕⣿⣿⣿⣿⣿⣿⣿⣿⣿⣿⣿⣿⣿⣿⣿⡇⠀⠀⠀⠀⠀⣿⣿⠀⠀⠀⠀⠀⠀⠀⠀⠀⠀⠀⠀</a:t>
            </a:r>
            <a:br/>
            <a:r>
              <a:t>⠀⠀⠀⠀⠀⠀⠀⠀⠀⠀⠀⣿⣿⣿⣿⣿⣿⣿⣿⣿⣿⣿⣿⣿⣿⣿⣿⣿⣾⣿⣿⣿⣿⣿⣿⣿⣿⣿⣿⣿⣧⢕⢕⢕⢕⢸⣿⣿⣿⣿⣿⣿⣿⣿⣿⣿⣿⣿⣿⣿⣿⡇⠀⠀⠀⠀⠀⢾⣿⠀⠀⠀⠀⠀⠀⠀⠀⠀⠀⠀⠀</a:t>
            </a:r>
            <a:br/>
            <a:r>
              <a:t>⠀⠀⠀⠀⠀⠀⠀⠀⠀⠀⠀⣿⣿⣿⣿⣿⣿⣿⣿⣿⣿⣿⣿⣿⣿⣿⣿⣟⣿⣿⣿⣿⣿⣿⣿⣿⣿⣿⡿⢜⣿⣷⣕⢕⢕⢸⣿⣿⣿⣿⣿⣿⣿⣿⣿⣿⣿⣿⡿⣿⣿⡇⠁⠀⠀⠀⠀⣿⣿⠀⠀⠀⠀⠀⠀⠀⠀⠀⠀⠀⠀</a:t>
            </a:r>
            <a:br/>
            <a:r>
              <a:t>⠀⠀⠀⠀⠀⠀⠀⠀⠀⠀⠀⣿⣿⣿⣿⣿⣿⣿⣿⣿⣷⣿⣿⣿⣿⣿⣿⣷⣿⣿⣿⣿⣿⢿⠿⠿⠋⠙⠁⠀⢹⣿⣿⣿⣧⣵⣿⣿⣿⣿⣿⣿⣿⣿⣿⣿⣿⣿⣷⣿⣿⠇⠀⠀⠀⠀⠀⢻⣿⠀⠀⠀⠀⠀⠀⠀⠀⠀⠀⠀⠀</a:t>
            </a:r>
            <a:br/>
            <a:r>
              <a:t>⠀⠀⠀⠀⠀⠀⠀⠀⠀⠀⠀⣿⣿⣿⣿⣿⣿⣿⣿⣿⣿⣷⣷⣯⣷⣿⣷⣾⣿⣿⣿⣿⣿⢕⢄⢀⠀⢀⢄⢕⣸⣿⣿⣿⣿⣿⣿⣿⣿⣿⣿⣿⣿⣿⣿⣿⣿⣿⢻⣿⡇⠀⠀⠀⠀⠀⠀⢸⣿⠀⠀⠀⠀⠀⠀⠀⠀⠀⠀⠀⠀</a:t>
            </a:r>
            <a:br/>
            <a:r>
              <a:t>⠀⠀⠀⠀⠀⠀⠀⠀⠀⠀⠀⣿⣿⣿⣿⣿⣿⣿⣿⣿⣿⣿⣿⣿⣿⣿⣿⣿⣿⣿⣿⣿⣿⣯⢕⢕⢕⢅⢕⢱⣿⣿⣿⣿⣿⣿⣿⣿⣿⣿⣿⣿⣿⣿⣿⣿⣿⣿⣽⣿⡇⢔⠀⠀⠀⢀⠄⢼⣿⠀⠀⠀⠀⠀⠀⠀⠀⠀⠀⠀⠀</a:t>
            </a:r>
            <a:br/>
            <a:r>
              <a:t>⠀⠀⠀⠀⠀⠀⠀⠀⠀⠀⠀⣿⣿⣿⣿⣿⣿⣿⣿⣿⣿⣿⣿⣿⣿⣿⣿⣿⣿⣿⣿⣿⣿⣿⣷⢕⢕⢕⠕⢸⣿⣿⣿⣿⣿⣿⣿⣿⣿⣿⣿⣿⣿⣿⣿⣿⣿⣿⣿⣿⡇⢕⢕⢕⢄⢔⢔⣾⣿⠀⠀⠀⠀⠀⠀⠀⠀⠀⠀⠀⠀</a:t>
            </a:r>
            <a:br/>
            <a:r>
              <a:t>⠀⠀⠀⠀⠀⠀⠀⠀⠀⠀⠀⣿⣿⣿⣿⣿⣿⣿⣿⣿⣿⣿⣿⣿⣿⣿⣿⣿⣿⣿⣿⣿⣿⣿⣿⡇⢕⠑⠕⢸⣿⣿⣿⣿⣿⣿⣿⣿⣿⣿⣿⣿⣿⣿⣿⣿⣿⣿⣿⣿⡇⢕⢕⢕⢕⢕⢕⣿⣿⠀⠀⠀⠀⠀⠀⠀⠀⠀⠀⠀⠀</a:t>
            </a:r>
            <a:br/>
            <a:r>
              <a:t>⠀⠀⠀⠀⠀⠀⠀⠀⠀⠀⠀⣿⣿⣿⣿⣿⣿⣿⣿⣿⣿⣿⣿⣿⣿⣿⣿⣿⣿⣿⣿⣿⣿⣿⣿⡇⠁⠀⠀⠑⢿⣿⣿⣿⣿⣿⣿⣿⣿⣿⣿⣿⣿⣿⣿⣿⣿⡟⣝⣝⣕⣕⡕⢕⢕⢕⢕⣽⣿⠀⠀⠀⠀⠀⠀⠀⠀⠀⠀⠀⠀</a:t>
            </a:r>
            <a:br/>
            <a:r>
              <a:t>⠀⠀⠀⠀⠀⠀⠀⠀⠀⠀⠀⣿⣿⣿⣿⣿⣿⣿⣿⣿⣿⣿⣿⣿⣿⣿⣿⣿⣿⣿⣿⣿⣿⣿⣿⡇⠀⠀⠀⠀⠜⣿⣿⣿⣿⣿⣿⣿⣿⣿⣿⣿⣿⣿⣿⣿⣿⣧⣷⣷⣷⣷⢇⢕⢑⢝⢟⢟⢟⠀⠀⠀⠀⠀⠀⠀⠀⠀⠀⠀⠀</a:t>
            </a:r>
            <a:br/>
            <a:r>
              <a:t>⠀⠀⠀⠀⠀⠀⠀⠀⠀⠀⠀⣿⣿⣿⣿⣿⣿⣿⣿⣿⣿⣿⣿⣿⣿⣿⣿⣿⣿⣿⣿⣿⣿⣿⣿⡇⠀⠀⠀⠀⠀⢸⣿⣿⣿⣿⣿⣿⣿⣿⣿⣿⣿⡿⢿⢟⣟⣿⣽⣵⣵⣕⣕⢕⢕⢜⢕⢕⢵⠀⠀⠀⠀⠀⠀⠀⠀⠀⠀⠀⠀</a:t>
            </a:r>
            <a:br/>
            <a:r>
              <a:t>⠀⠀⠀⠀⠀⠀⠀⠀⠀⠀⠀⣿⣿⣿⣿⣿⣯⣽⣿⣿⣿⣿⣿⣿⣿⣿⣿⣿⣿⣿⣿⣿⣿⣿⣿⡇⠀⠀⠀⠀⠀⠀⣿⣿⣿⣿⣿⣻⣿⣿⣿⣿⣿⣷⣷⣵⣱⣱⣵⣾⢿⣿⢿⢿⢿⢿⢿⣿⣿⠀⠀⠀⠀⠀⠀⠀⠀⠀⠀⠀⠀</a:t>
            </a:r>
            <a:br/>
            <a:r>
              <a:t>⠀⠀⠀⠀⠀⠀⠀⠀⠀⠀⠀⠛⠛⠛⠛⠛⠛⠛⠛⠛⠛⠛⠛⠛⠛⠛⠛⠛⠛⠛⠛⠛⠛⠛⠛⠃⠀⠀⠀⠀⠀⠀⠛⠛⠛⠛⠛⠛⠛⠛⠛⠛⠋⠙⠛⠛⠙⠙⠙⠙⠛⠑⠑⠘⠑⠑⠑⠙⠛⠀⠀⠀⠀⠀⠀⠀⠀⠀⠀⠀⠀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⠀⠀⠀⠀⠀⠀⠀⠀⠀⠀⠀⣿⣻⣿⣿⣿⣿⣿⣽⣿⣿⣿⣿⣿⣿⣿⣿⣿⣿⣿⣿⣿⣿⣿⣿⣿⣿⣿⣿⣿⣿⣿⣧⣱⣎⢹⢟⡕⢹⣵⣱⣷⣱⣾⣕⢕⢕⢕⢕⢕⢕⡕⢕⢕⢕⢕⢕⢕⢕⠀⠀⠀⠀⠀⠀⠀⠀⠀⠀⠀⠀</a:t>
            </a:r>
            <a:br/>
            <a:r>
              <a:t>⠀⠀⠀⠀⠀⠀⠀⠀⠀⠀⠀⣿⣿⣿⣿⢿⣿⣿⣿⣿⣿⣿⣿⣟⣿⣿⣿⣿⣿⣿⣿⣿⣿⣿⣿⣿⣿⣿⣿⣿⣷⣾⣧⣽⣿⣟⡕⡷⡵⣧⣷⣧⡕⡝⢟⡷⢕⢕⣜⢕⢕⢕⢕⢕⢕⢕⢕⢕⢕⠀⠀⠀⠀⠀⠀⠀⠀⠀⠀⠀⠀</a:t>
            </a:r>
            <a:br/>
            <a:r>
              <a:t>⠀⠀⠀⠀⠀⠀⠀⠀⠀⠀⠀⣿⢿⢹⣿⣏⣾⣿⣿⣿⣿⣿⣿⣿⣿⣿⣿⣿⣿⣿⣿⣿⣿⣿⣿⣿⣿⣿⣿⣿⣿⣿⣿⣿⣿⣿⣿⣿⣽⣿⣿⣿⣿⣷⣷⢵⢵⣕⡳⢵⢕⢕⢵⡗⡾⣹⣵⣷⣿⠀⠀⠀⠀⠀⠀⠀⠀⠀⠀⠀⠀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⠀⠀⠀⠀⠀⠀⠀⠀⠀⠀⠀⣿⣿⣿⣿⣿⣿⣿⣿⣿⣿⣿⣿⣿⣿⣿⣿⣿⣿⣿⣿⣿⣿⣿⣿⣿⣿⣿⣿⣿⣿⣿⣿⣿⣿⣿⣿⣿⣿⣿⣿⣿⣿⣿⣿⣯⣽⣻⣿⣯⢕⢕⢕⣿⣿⣾⣿⣯⣿⠀⠀⠀⠀⠀⠀⠀⠀⠀⠀⠀⠀</a:t>
            </a:r>
            <a:br/>
            <a:r>
              <a:t>⠀⠀⠀⠀⠀⠀⠀⠀⠀⠀⠀⣿⣿⣿⣿⣿⣿⣿⣿⣿⣿⣿⣿⣿⣿⣿⣿⣿⣿⣿⣿⣿⣿⣟⢋⠍⠕⠁⠑⠁⠙⢻⢿⣿⣿⣿⣿⣿⣿⣿⣿⣿⣿⣿⣿⣿⣿⣿⣿⣷⣧⣵⣾⣿⣿⣿⣿⣿⣿⠀⠀⠀⠀⠀⠀⠀⠀⠀⠀⠀⠀</a:t>
            </a:r>
            <a:br/>
            <a:r>
              <a:t>⠀⠀⠀⠀⠀⠀⠀⠀⠀⠀⠀⣿⣿⣿⣿⣿⣿⣿⣿⣿⣿⣿⣿⣿⣿⣿⣿⣿⣿⣿⣿⡿⠑⠈⢟⢷⣴⡀⠀⢅⢄⠀⠁⠹⢿⣿⣿⣿⣿⣿⣿⣿⣿⣿⣿⣿⣿⣿⣿⣿⣿⣿⣿⣿⢻⣿⣿⣿⣿⠀⠀⠀⠀⠀⠀⠀⠀⠀⠀⠀⠀</a:t>
            </a:r>
            <a:br/>
            <a:r>
              <a:t>⠀⠀⠀⠀⠀⠀⠀⠀⠀⠀⠀⣿⣿⣿⣿⣿⣿⣿⣿⣿⣿⣿⣿⣿⣿⣿⣿⣿⣿⣿⡟⠅⠄⢄⢐⢁⢻⣿⣦⢅⢄⠀⠀⠀⢜⣿⣿⣿⣿⣿⣿⣿⣿⣿⣿⣿⣿⣿⣿⣿⡿⠟⠟⠛⢻⣿⣿⣿⣿⠀⠀⠀⠀⠀⠀⠀⠀⠀⠀⠀⠀</a:t>
            </a:r>
            <a:br/>
            <a:r>
              <a:t>⠀⠀⠀⠀⠀⠀⠀⠀⠀⠀⠀⣿⣿⣿⣿⣿⣿⣿⣿⣿⣿⣿⣿⣿⣿⣿⣿⣿⣿⣿⢕⣕⣵⢵⣟⣟⢗⣿⣿⣷⡕⢕⢕⢔⢔⢸⣿⣿⣿⣿⣿⣿⣿⣿⣿⣿⣿⣿⣿⣏⠀⠀⠅⠀⠀⠜⢿⣿⣿⠀⠀⠀⠀⠀⠀⠀⠀⠀⠀⠀⠀</a:t>
            </a:r>
            <a:br/>
            <a:r>
              <a:t>⠀⠀⠀⠀⠀⠀⠀⠀⠀⠀⠀⣿⣿⣿⣿⣿⣿⣿⣿⣿⣿⣿⣿⣿⣿⣿⣿⣿⣿⡿⢿⢿⡿⠟⢹⡿⢻⡱⣽⣿⣧⢕⢕⢔⢕⢕⢿⣿⣿⣿⣿⣿⣿⣿⣿⣿⣿⣿⢏⢿⣧⢄⠀⠀⠀⠀⠘⣿⣿⠀⠀⠀⠀⠀⠀⠀⠀⠀⠀⠀⠀</a:t>
            </a:r>
            <a:br/>
            <a:r>
              <a:t>⠀⠀⠀⠀⠀⠀⠀⠀⠀⠀⠀⣿⣿⣿⣿⣿⣿⣿⣿⣿⣿⣿⣿⣿⣿⣿⣿⣿⣿⣇⡜⣏⣰⣵⣾⣾⣿⣿⣿⣿⣿⢕⢕⢕⢕⢕⢸⣿⣿⣿⣿⣿⣿⣿⣿⣿⣿⣿⣧⣸⣿⣇⠀⠀⠀⠀⠀⢸⣿⠀⠀⠀⠀⠀⠀⠀⠀⠀⠀⠀⠀</a:t>
            </a:r>
            <a:br/>
            <a:r>
              <a:t>⠀⠀⠀⠀⠀⠀⠀⠀⠀⠀⠀⣿⣿⣿⣿⣿⣿⣿⣿⣿⣿⣿⣿⣿⣿⣿⣿⣿⣿⣿⣿⣿⣿⣿⣿⣿⣿⣿⣿⣿⣿⢕⢕⢕⢕⢔⢸⣿⣿⣿⣿⣿⣿⣿⣿⣿⣿⣿⣿⣿⣿⣿⠀⠀⠀⠀⠀⢸⣿⠀⠀⠀⠀⠀⠀⠀⠀⠀⠀⠀⠀</a:t>
            </a:r>
            <a:br/>
            <a:r>
              <a:t>⠀⠀⠀⠀⠀⠀⠀⠀⠀⠀⠀⣿⣿⣿⣿⣿⣿⣿⣿⣿⣿⣿⣿⣿⣿⣿⣿⣿⣿⣿⣿⣿⣿⣿⣷⣿⣿⣿⣿⣿⣿⢕⢕⢕⢕⢕⢸⣿⣿⣿⣿⣿⣿⣿⣿⣿⣿⣿⣿⣿⣿⣿⠀⠀⠀⠀⠀⢕⣿⠀⠀⠀⠀⠀⠀⠀⠀⠀⠀⠀⠀</a:t>
            </a:r>
            <a:br/>
            <a:r>
              <a:t>⠀⠀⠀⠀⠀⠀⠀⠀⠀⠀⠀⣿⣿⣿⣿⣿⣿⣿⣿⣿⣿⣿⣿⣿⣿⣿⣿⣿⣿⣿⣿⣿⣿⣿⣿⣿⣿⣿⣿⡟⢻⣧⡕⢕⢕⢕⣾⣿⣿⣿⣿⣿⣿⣿⣿⣿⣿⣿⣿⣿⣿⣿⠀⠀⠀⠀⠀⢸⣿⠀⠀⠀⠀⠀⠀⠀⠀⠀⠀⠀⠀</a:t>
            </a:r>
            <a:br/>
            <a:r>
              <a:t>⠀⠀⠀⠀⠀⠀⠀⠀⠀⠀⠀⣿⣿⣿⣿⣿⣿⣿⣿⣿⣿⣿⣿⣿⣿⣿⣿⣿⣿⣿⣿⣿⣿⣿⣻⣿⢿⠟⠋⠈⢸⣿⣿⣷⣵⣕⣿⣿⣿⣿⣿⣿⣿⣿⣿⣿⣿⣿⣯⣾⣿⡿⠄⠀⠀⠀⠀⢜⣿⠀⠀⠀⠀⠀⠀⠀⠀⠀⠀⠀⠀</a:t>
            </a:r>
            <a:br/>
            <a:r>
              <a:t>⠀⠀⠀⠀⠀⠀⠀⠀⠀⠀⠀⣿⣿⣿⣿⣿⣿⣿⣿⣿⣿⣿⣿⣿⣿⣿⣿⣿⣿⣿⣿⣿⣿⡇⢔⠀⠀⠀⠀⢄⢕⣿⣿⣿⣿⣿⣿⣿⣿⣿⣿⣿⣿⣿⣿⣿⣿⣿⡿⣿⣿⢑⠀⠀⠀⠀⠀⢁⣿⠀⠀⠀⠀⠀⠀⠀⠀⠀⠀⠀⠀</a:t>
            </a:r>
            <a:br/>
            <a:r>
              <a:t>⠀⠀⠀⠀⠀⠀⠀⠀⠀⠀⠀⣿⣿⣿⣿⣿⣿⣿⣿⣿⣿⣿⣿⣿⣿⣿⣿⣿⣿⣿⣿⣿⣿⣷⡕⢕⢔⢕⢅⢕⣸⣿⣿⣿⣿⣿⣿⣿⣿⣿⣿⣿⣿⣿⣿⣿⣿⣿⣧⣿⣿⢕⢔⠀⠀⠀⠀⢔⣿⠀⠀⠀⠀⠀⠀⠀⠀⠀⠀⠀⠀</a:t>
            </a:r>
            <a:br/>
            <a:r>
              <a:t>⠀⠀⠀⠀⠀⠀⠀⠀⠀⠀⠀⣿⣿⣿⣿⣿⣿⣿⣿⣿⣿⣿⣿⣿⣿⣿⣿⣿⣿⣿⣿⣿⣿⣿⣷⡕⢕⢕⢕⢕⣿⣿⣿⣿⣿⣿⣿⣿⣿⣿⣿⣿⣿⣿⣿⣿⣿⣿⣿⣿⣿⢕⢕⢔⢄⢄⢔⢸⣿⠀⠀⠀⠀⠀⠀⠀⠀⠀⠀⠀⠀</a:t>
            </a:r>
            <a:br/>
            <a:r>
              <a:t>⠀⠀⠀⠀⠀⠀⠀⠀⠀⠀⠀⣿⣿⣿⣿⣿⣿⣿⣿⣿⣿⣿⣿⣿⣿⣿⣿⣿⣿⣿⣿⣿⣿⣿⣿⣧⢕⢕⠑⢕⣿⣿⣿⣿⣿⣿⣿⣿⣿⣿⣿⣿⣿⣿⣿⣿⣿⣿⣿⣿⣿⢕⢕⢕⢕⢕⢕⢸⣿⠀⠀⠀⠀⠀⠀⠀⠀⠀⠀⠀⠀</a:t>
            </a:r>
            <a:br/>
            <a:r>
              <a:t>⠀⠀⠀⠀⠀⠀⠀⠀⠀⠀⠀⣿⣿⣿⣿⣿⣿⣿⣿⣿⣿⣿⣿⣿⣿⣿⣿⣿⣿⣿⣿⣿⣿⣿⣿⣿⢕⠁⠀⠀⢻⣿⣿⣿⣿⣿⣿⣿⣿⣿⣿⣿⣿⣿⣿⣿⣿⣿⣟⣟⣟⣕⡕⢕⢕⢕⢕⢜⣿⠀⠀⠀⠀⠀⠀⠀⠀⠀⠀⠀⠀</a:t>
            </a:r>
            <a:br/>
            <a:r>
              <a:t>⠀⠀⠀⠀⠀⠀⠀⠀⠀⠀⠀⣿⣿⣿⣿⣿⣿⣿⣿⣿⣿⣿⣿⣿⣿⣿⣿⣿⣿⣿⣿⣿⣿⣿⣿⣿⠀⠀⠀⠀⠁⣿⣿⣿⣿⣿⣿⣿⣿⣿⣿⣿⣿⣿⣿⣿⣿⣿⣵⣷⣷⣷⣷⢇⢕⢜⢿⢟⢿⠀⠀⠀⠀⠀⠀⠀⠀⠀⠀⠀⠀</a:t>
            </a:r>
            <a:br/>
            <a:r>
              <a:t>⠀⠀⠀⠀⠀⠀⠀⠀⠀⠀⠀⣿⣿⣿⣿⣿⣿⣿⣿⣿⣿⣿⣿⣿⣿⣿⣿⣿⣿⣿⣿⣿⣿⣿⣿⣿⠀⠀⠀⠀⠀⢸⣿⣿⣿⣿⣿⣿⣿⣿⣿⣿⣿⣿⢿⢿⢟⣟⣯⣝⣽⣕⣕⡕⢕⢕⢜⢕⢕⠀⠀⠀⠀⠀⠀⠀⠀⠀⠀⠀⠀</a:t>
            </a:r>
            <a:br/>
            <a:r>
              <a:t>⠀⠀⠀⠀⠀⠀⠀⠀⠀⠀⠀⣿⣿⣿⣿⣿⣿⣿⣿⣿⣿⣿⣿⣿⣿⣿⣿⣿⣿⣿⣿⣿⣿⣿⣿⡇⠀⠀⠀⠀⠀⠀⣿⣿⣿⣿⡟⣿⣿⣿⣿⣿⣿⣷⣧⣵⣧⣵⣼⣻⣿⣿⣿⣿⢿⣿⣿⣿⣿⠀⠀⠀⠀⠀⠀⠀⠀⠀⠀⠀⠀</a:t>
            </a:r>
            <a:br/>
            <a:r>
              <a:t>⠀⠀⠀⠀⠀⠀⠀⠀⠀⠀⠀⠛⠛⠛⠛⠛⠛⠛⠛⠛⠛⠛⠛⠛⠛⠛⠛⠛⠛⠛⠛⠛⠛⠛⠛⠃⠀⠀⠀⠀⠀⠀⠘⠛⠛⠛⠛⠛⠛⠛⠛⠛⠛⠙⠛⠛⠙⠛⠙⠙⠛⠃⠑⠑⠑⠑⠑⠙⠛⠀⠀⠀⠀⠀⠀⠀⠀⠀⠀⠀⠀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⠀⠀⠀⠀⠀⠀⠀⠀⠀⠀⠀⣿⣿⣿⣿⣿⣿⣿⣿⣿⣿⣿⣿⣿⣿⣿⣿⣿⣿⣿⣿⣿⣿⣿⣿⣿⣿⣿⣿⣿⣿⣿⣿⣗⣮⢝⢞⡇⢱⢧⣜⣷⣇⣧⣵⣕⡸⣵⢕⢕⢕⢜⢕⢕⢕⢕⢕⢕⢕⠀⠀⠀⠀⠀⠀⠀⠀⠀⠀⠀⠀</a:t>
            </a:r>
            <a:br/>
            <a:r>
              <a:t>⠀⠀⠀⠀⠀⠀⠀⠀⠀⠀⠀⣿⣿⣿⣿⣿⣿⣿⣿⣟⣿⣿⣿⣿⣿⣿⣿⣿⣿⣿⣿⣿⣿⣿⣿⣿⣿⣿⣿⣿⣿⣿⣿⣿⣿⣿⣣⢵⣕⣵⣵⣱⣽⣟⣻⢿⢷⣯⣕⡇⣱⢝⢕⢕⢕⢕⢕⢱⢇⠀⠀⠀⠀⠀⠀⠀⠀⠀⠀⠀⠀</a:t>
            </a:r>
            <a:br/>
            <a:r>
              <a:t>⠀⠀⠀⠀⠀⠀⠀⠀⠀⠀⠀⣿⡿⢿⢻⣿⣯⣽⣿⡿⣿⣿⣿⣿⣿⣿⣿⣿⣿⣿⣿⣿⣿⣿⣿⣿⣿⣿⣿⣿⣿⣿⣿⣿⣿⣿⣿⡿⣗⣻⣿⣿⣿⣷⣷⣽⣧⣵⣱⣵⢝⢕⢱⢵⣵⣟⣗⣧⣾⠀⠀⠀⠀⠀⠀⠀⠀⠀⠀⠀⠀</a:t>
            </a:r>
            <a:br/>
            <a:r>
              <a:t>⠀⠀⠀⠀⠀⠀⠀⠀⠀⠀⠀⣿⣿⣷⣾⣿⣿⣿⣿⣿⣻⣿⣿⣿⣿⣿⣿⣿⣿⣿⣿⣿⣿⣿⣿⣿⣿⣿⣿⣿⣿⣿⣿⣿⣿⣿⣿⣿⣿⣿⣿⣿⣿⣿⣿⣿⣿⣿⣿⣿⡇⢕⢕⢸⣿⡞⣿⣿⣿⠀⠀⠀⠀⠀⠀⠀⠀⠀⠀⠀⠀</a:t>
            </a:r>
            <a:br/>
            <a:r>
              <a:t>⠀⠀⠀⠀⠀⠀⠀⠀⠀⠀⠀⣿⣿⣿⣿⣿⣿⣿⣿⣿⣿⣿⣿⣿⣿⣿⣿⣿⣿⣿⣿⣿⣿⣿⡟⠏⠝⠙⠙⠉⠙⠟⢿⣿⣿⣿⣿⣿⣿⣿⣿⣿⣿⣿⣿⣿⣿⣿⣿⣿⣧⣵⣷⣿⣿⣷⣿⣿⣿⠀⠀⠀⠀⠀⠀⠀⠀⠀⠀⠀⠀</a:t>
            </a:r>
            <a:br/>
            <a:r>
              <a:t>⠀⠀⠀⠀⠀⠀⠀⠀⠀⠀⠀⣿⣿⣿⣿⣿⣿⣿⣿⣿⣿⣿⣿⣿⣿⣿⣿⣿⣿⣿⣿⣿⢟⠁⢝⢷⣦⣄⠄⢄⢔⢅⠀⠝⢿⣿⣿⣿⣿⣿⣿⣿⣿⣿⣿⣿⣿⣿⣿⣿⣿⣿⣿⣿⢿⣿⣿⣿⣿⠀⠀⠀⠀⠀⠀⠀⠀⠀⠀⠀⠀</a:t>
            </a:r>
            <a:br/>
            <a:r>
              <a:t>⠀⠀⠀⠀⠀⠀⠀⠀⠀⠀⠀⣿⣿⣿⣿⣿⣿⣿⣿⣿⣿⣿⣿⣿⣿⣿⣿⣿⣿⣿⣿⢇⠀⠀⠀⢀⠝⣿⣷⡕⢑⠁⠄⠀⠅⢻⣿⣿⣿⣿⣿⣿⣿⣿⣿⣿⣿⣿⣿⣿⣿⢿⠟⠟⢻⣿⣿⣿⣿⠀⠀⠀⠀⠀⠀⠀⠀⠀⠀⠀⠀</a:t>
            </a:r>
            <a:br/>
            <a:r>
              <a:t>⠀⠀⠀⠀⠀⠀⠀⠀⠀⠀⠀⣿⣿⣿⣿⣿⣿⣿⣿⣿⣿⣿⣿⣿⣿⣿⣿⣿⣿⣿⡏⢅⣔⡰⢶⢶⢆⣼⣿⣿⡕⢕⢕⢔⢔⢅⣿⣿⣿⣿⣿⣿⣿⣿⣿⣿⣿⣿⣿⣿⡑⠀⠄⢁⠁⠅⢻⣿⣿⠀⠀⠀⠀⠀⠀⠀⠀⠀⠀⠀⠀</a:t>
            </a:r>
            <a:br/>
            <a:r>
              <a:t>⠀⠀⠀⠀⠀⠀⠀⠀⠀⠀⠀⣿⣿⣿⣿⣿⣿⣿⣿⣿⣿⣿⣿⣿⣿⣿⣿⣿⣿⣿⢷⢻⡿⢞⢻⡿⢟⡽⣽⣿⣿⡕⢕⢅⢅⢕⢸⣿⣿⣿⣿⣿⣿⣿⣿⣿⣿⣿⡿⢻⣷⡔⠁⠀⠀⠀⠁⢻⣿⠀⠀⠀⠀⠀⠀⠀⠀⠀⠀⠀⠀</a:t>
            </a:r>
            <a:br/>
            <a:r>
              <a:t>⠀⠀⠀⠀⠀⠀⠀⠀⠀⠀⠀⣿⣿⣿⣿⣿⣿⣿⣿⣿⣿⣿⣿⣿⣿⣿⣿⣿⣿⣟⢜⢏⣕⣵⣷⣾⣿⣷⣿⣿⣿⡇⢕⢕⢕⢕⢕⣿⣿⣿⣿⣿⣿⣿⣿⣿⣿⣿⣷⣕⣿⣿⡄⠀⠀⠀⠀⠘⣿⠀⠀⠀⠀⠀⠀⠀⠀⠀⠀⠀⠀</a:t>
            </a:r>
            <a:br/>
            <a:r>
              <a:t>⠀⠀⠀⠀⠀⠀⠀⠀⠀⠀⠀⣿⣿⣿⣿⣿⣿⣿⣿⣿⣿⣿⣿⣿⣿⣿⣿⣿⣿⣿⣿⣿⣿⣿⣿⣿⣿⣿⣿⣿⣿⡏⢕⢕⢕⢕⢱⣿⣿⣿⣿⣿⣿⣿⣿⣿⣿⣿⣿⣿⣿⣿⡇⠀⠀⠀⠀⠀⢿⠀⠀⠀⠀⠀⠀⠀⠀⠀⠀⠀⠀</a:t>
            </a:r>
            <a:br/>
            <a:r>
              <a:t>⠀⠀⠀⠀⠀⠀⠀⠀⠀⠀⠀⣿⣿⣿⣿⣿⣿⣿⣿⣿⣿⣿⣿⣿⣿⣿⣿⣿⣿⣿⣿⣿⣿⣿⣿⣿⣿⣿⣿⣿⣿⡗⢕⢕⢕⢕⢜⣿⣿⣿⣿⣿⣿⣿⣿⣿⣿⣿⣿⣿⣿⣿⡇⠀⠀⠀⠀⠀⣸⠀⠀⠀⠀⠀⠀⠀⠀⠀⠀⠀⠀</a:t>
            </a:r>
            <a:br/>
            <a:r>
              <a:t>⠀⠀⠀⠀⠀⠀⠀⠀⠀⠀⠀⣿⣿⣿⣿⣿⣿⣿⣿⣿⣿⣿⣿⣿⣿⣿⣿⣿⣿⣿⣿⣿⣿⣿⣿⣿⣿⣿⣿⣿⣿⣿⣕⢕⢕⢕⢸⣿⣿⣿⣿⣿⣿⣿⣿⣿⣿⣿⣿⣿⣿⣿⡇⠀⠀⠀⠀⠀⢻⠀⠀⠀⠀⠀⠀⠀⠀⠀⠀⠀⠀</a:t>
            </a:r>
            <a:br/>
            <a:r>
              <a:t>⠀⠀⠀⠀⠀⠀⠀⠀⠀⠀⠀⣿⣿⣿⣿⣿⣿⣿⣿⣿⣿⣿⣿⣿⣿⣿⣿⣿⣿⣿⣿⣿⣿⣿⣿⣿⡿⢟⢟⠑⠁⣿⣿⣷⣵⣕⢸⣿⣿⣿⣿⣿⣿⣿⣿⣿⣿⣿⣿⣯⣿⣿⢇⠀⠀⠀⠀⠀⢸⠀⠀⠀⠀⠀⠀⠀⠀⠀⠀⠀⠀</a:t>
            </a:r>
            <a:br/>
            <a:r>
              <a:t>⠀⠀⠀⠀⠀⠀⠀⠀⠀⠀⠀⣿⣿⣿⣿⣿⣿⣿⣿⣿⣿⣿⣿⣿⣿⣿⣿⣿⣿⣿⣿⣿⣿⣿⢕⠀⠀⠀⠀⢀⢔⣽⣿⣿⣿⣿⣿⣿⣿⣿⣿⣿⣿⣿⣿⣿⣿⣿⣿⢿⣿⡏⢀⢀⠀⠀⠀⠀⢸⠀⠀⠀⠀⠀⠀⠀⠀⠀⠀⠀⠀</a:t>
            </a:r>
            <a:br/>
            <a:r>
              <a:t>⠀⠀⠀⠀⠀⠀⠀⠀⠀⠀⠀⣿⣿⣿⣿⣿⣿⣿⣿⣿⣿⣿⣿⣿⣿⣿⣿⣿⣿⣿⣿⣿⣿⣿⡇⢕⢔⢔⢑⢕⢕⣿⣿⣿⣿⣿⣿⣿⣿⣿⣿⣿⣿⣿⣿⣿⣿⣿⣿⣼⣿⡇⢔⢅⠀⠀⠀⠀⢸⠀⠀⠀⠀⠀⠀⠀⠀⠀⠀⠀⠀</a:t>
            </a:r>
            <a:br/>
            <a:r>
              <a:t>⠀⠀⠀⠀⠀⠀⠀⠀⠀⠀⠀⣿⣿⣿⣿⣿⣿⣿⣿⣿⣿⣿⣿⣿⣿⣿⣿⣿⣿⣿⣿⣿⣿⣿⣿⣕⢕⢕⢕⠕⢸⣿⣿⣿⣿⣿⣿⣿⣿⣿⣿⣿⣿⣿⣿⣿⣿⣿⣿⣿⣿⡇⢕⢕⢔⢄⢔⢔⣹⠀⠀⠀⠀⠀⠀⠀⠀⠀⠀⠀⠀</a:t>
            </a:r>
            <a:br/>
            <a:r>
              <a:t>⠀⠀⠀⠀⠀⠀⠀⠀⠀⠀⠀⣿⣿⣿⣿⣿⣿⣿⣿⣿⣿⣿⣿⣿⣿⣿⣿⣿⣿⣿⣿⣿⣿⣿⣿⣿⡕⠕⠑⠑⣾⣿⣿⣿⣿⣿⣿⣿⣿⣿⣿⣿⣿⣿⣿⣿⣿⣿⣿⣿⣿⡇⢕⢕⢕⢕⢕⢕⣿⠀⠀⠀⠀⠀⠀⠀⠀⠀⠀⠀⠀</a:t>
            </a:r>
            <a:br/>
            <a:r>
              <a:t>⠀⠀⠀⠀⠀⠀⠀⠀⠀⠀⠀⣿⣿⣿⣿⣿⣿⣿⣿⣿⣿⣿⣿⣿⣿⣿⣿⣿⣿⣿⣿⣿⣿⣿⣿⣿⡇⠀⠀⠀⢸⣿⣿⣿⣿⣿⣿⣿⣿⣿⣿⣿⣿⣿⣿⣿⣿⣿⡿⢟⣟⢇⢕⢕⢕⢕⢕⢕⣻⠀⠀⠀⠀⠀⠀⠀⠀⠀⠀⠀⠀</a:t>
            </a:r>
            <a:br/>
            <a:r>
              <a:t>⠀⠀⠀⠀⠀⠀⠀⠀⠀⠀⠀⣿⣿⣿⣿⣿⣿⣿⣿⣿⣿⣿⣿⣿⣿⣿⣿⣿⣿⣿⣿⣿⣿⣿⣿⣿⢇⠀⠀⠀⠀⢻⣿⣿⣿⣿⣿⣿⣿⣿⣿⣿⣿⣿⣿⣿⣿⣿⣧⣵⣵⣷⣵⡕⢕⢕⢕⢞⢿⠀⠀⠀⠀⠀⠀⠀⠀⠀⠀⠀⠀</a:t>
            </a:r>
            <a:br/>
            <a:r>
              <a:t>⠀⠀⠀⠀⠀⠀⠀⠀⠀⠀⠀⣿⣿⣿⣿⣿⣿⣿⣿⣿⣿⣿⣿⣿⣿⣿⣿⣿⣿⣿⣿⣿⣿⣿⣿⣿⠕⠀⠀⠀⠀⠜⣿⣿⣿⣿⣿⣿⣿⣿⣿⣿⣿⣿⡿⢿⢿⢟⣟⣝⣝⣝⣕⡕⢕⢕⢇⢕⢕⠀⠀⠀⠀⠀⠀⠀⠀⠀⠀⠀⠀</a:t>
            </a:r>
            <a:br/>
            <a:r>
              <a:t>⠀⠀⠀⠀⠀⠀⠀⠀⠀⠀⠀⣿⣿⣿⣿⣿⣿⣿⣿⣿⣿⣿⣿⣿⣿⣿⣿⣿⣿⣿⣿⣿⣿⣿⣿⣿⠀⠀⠀⠀⠀⠀⣿⣿⣿⣿⡟⣿⣿⣿⣿⣿⣿⣿⣧⣵⣧⣵⣜⣽⣽⣿⣿⣿⣿⣿⣿⣿⣿⠀⠀⠀⠀⠀⠀⠀⠀⠀⠀⠀⠀</a:t>
            </a:r>
            <a:br/>
            <a:r>
              <a:t>⠀⠀⠀⠀⠀⠀⠀⠀⠀⠀⠀⠛⠛⠛⠛⠛⠛⠛⠛⠛⠛⠛⠛⠛⠛⠛⠛⠛⠛⠛⠛⠛⠛⠛⠛⠓⠀⠀⠀⠀⠀⠀⠘⠛⠛⠛⠛⠛⠛⠛⠛⠛⠛⠙⠛⠛⠛⠛⠙⠙⠛⠛⠑⠑⠑⠑⠑⠑⠛⠀⠀⠀⠀⠀⠀⠀⠀⠀⠀⠀⠀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⠀⠀⠀⠀⠀⠀⠀⠀⠀⠀⠀⣿⣿⢿⣿⣿⣿⣿⣿⣿⣿⣿⣿⣿⣿⣿⣿⣿⣿⣿⣿⣿⣿⣿⣿⣿⣿⣿⣿⣿⣿⣿⣿⣿⣿⣿⣿⣿⣿⣿⣿⣿⣿⣿⣿⣿⣿⣿⣿⣿⣿⣿⣿⣿⣿⣿⣯⣿⣿⠀⠀⠀⠀⠀⠀⠀⠀⠀⠀⠀⠀</a:t>
            </a:r>
            <a:br/>
            <a:r>
              <a:t>⠀⠀⠀⠀⠀⠀⠀⠀⠀⠀⠀⣿⣿⣿⣿⣿⣿⣿⣿⣿⣿⣿⣿⣿⣿⣿⣿⣿⣟⣿⣿⣿⣿⣿⣿⣿⣿⣿⣿⣿⣿⣿⣿⣿⣿⣿⣿⣿⣿⣿⣿⣿⣿⣿⣿⣿⣿⣿⣿⣿⣿⣿⣿⣿⣿⣿⣿⣿⣿⠀⠀⠀⠀⠀⠀⠀⠀⠀⠀⠀⠀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⠀⠀⠀⠀⠀⠀⠀⠀⠀⠀⠀⣿⣿⣿⣿⣿⣿⣿⣿⢿⢏⢝⢕⢕⣕⡕⢝⢟⢿⣿⣿⣿⣿⣿⣿⣿⣿⣿⣿⣿⣿⣿⣿⣿⣿⣿⣿⣿⣿⣿⣿⣿⡿⢿⣿⣿⣿⣿⣿⣿⣿⣿⣿⣿⣿⣿⣿⣿⣿⠀⠀⠀⠀⠀⠀⠀⠀⠀⠀⠀⠀</a:t>
            </a:r>
            <a:br/>
            <a:r>
              <a:t>⠀⠀⠀⠀⠀⠀⠀⠀⠀⠀⠀⣿⣿⣿⣿⣿⣿⢟⢕⢵⢴⢤⢤⢤⢤⢼⢿⣷⣿⡿⣿⣿⣿⣿⣿⣿⣿⣿⣿⣿⣿⣿⣿⣿⣿⣿⣿⣿⠟⠙⠱⢕⡑⢕⢕⢝⢻⣿⣿⣿⣿⣿⣿⣿⣿⣿⣿⣿⣿⠀⠀⠀⠀⠀⠀⠀⠀⠀⠀⠀⠀</a:t>
            </a:r>
            <a:br/>
            <a:r>
              <a:t>⠀⠀⠀⠀⠀⠀⠀⠀⠀⠀⠀⣿⣿⣯⣿⡿⢕⢕⢕⢕⢕⢕⢕⢜⠑⣕⣿⣿⣿⣿⣵⣿⣿⣿⣿⣿⣿⣿⣿⣿⣿⣿⣿⣿⣿⣿⣿⠇⠀⠀⠀⠀⠙⢷⣕⢕⢕⢹⣿⣿⣿⣿⣿⣿⣿⣿⣿⣿⣿⠀⠀⠀⠀⠀⠀⠀⠀⠀⠀⠀⠀</a:t>
            </a:r>
            <a:br/>
            <a:r>
              <a:t>⠀⠀⠀⠀⠀⠀⠀⠀⠀⠀⠀⣿⣿⣿⣿⣿⣷⣷⣵⣧⣵⣵⣵⣵⣵⣿⣿⣿⣿⣿⣿⣿⣿⣿⣿⣿⣿⣿⣿⣿⣿⣿⣿⣿⣿⣿⡇⠄⢀⢀⠀⠀⢀⠘⢿⣧⡕⣹⣿⣿⣿⣿⣿⣿⣿⣿⣿⣿⣇⠀⠀⠀⠀⠀⠀⠀⠀⠀⠀⠀⠀</a:t>
            </a:r>
            <a:br/>
            <a:r>
              <a:t>⠀⠀⠀⠀⠀⠀⠀⠀⠀⠀⠀⣿⣿⣿⣿⣿⣿⣿⣿⣿⣿⣿⣿⣿⣿⣿⣿⣿⣿⣿⣿⣿⣿⣿⣿⣿⣿⣿⣿⣿⣿⣿⣿⣿⣿⣿⡇⢕⢕⢕⢕⣔⣕⣔⣸⣿⣿⣿⣿⣿⣿⣿⣿⣿⣿⣿⣿⣿⡏⠀⠀⠀⠀⠀⠀⠀⠀⠀⠀⠀⠀</a:t>
            </a:r>
            <a:br/>
            <a:r>
              <a:t>⠀⠀⠀⠀⠀⠀⠀⠀⠀⠀⠀⣿⣿⣿⣿⣿⣿⣿⣿⣿⣿⣿⣿⣿⣿⣿⣿⣿⣿⣿⣿⣿⡿⠻⣿⣿⣿⣿⣿⣿⣿⣿⣿⣿⣿⣿⣿⣷⣷⣿⣿⣿⣿⣿⣿⣿⣿⣿⣿⣿⣿⣿⣿⣿⣿⣿⣿⣿⣧⠀⠀⠀⠀⠀⠀⠀⠀⠀⠀⠀⠀</a:t>
            </a:r>
            <a:br/>
            <a:r>
              <a:t>⠀⠀⠀⠀⠀⠀⠀⠀⠀⠀⠀⣿⣿⣿⣿⣿⣿⣿⣿⣿⣿⣿⣿⣿⣿⣿⣿⣿⣿⣿⣿⢟⠑⠀⢹⣿⣿⣿⣿⣿⣿⣿⣿⣿⣿⣿⣿⣿⣿⣿⣿⣿⣿⣿⣿⣿⣿⣿⣿⣿⣿⣿⣿⣿⣿⣿⣿⣿⣏⠀⠀⠀⠀⠀⠀⠀⠀⠀⠀⠀⠀</a:t>
            </a:r>
            <a:br/>
            <a:r>
              <a:t>⠀⠀⠀⠀⠀⠀⠀⠀⠀⠀⠀⢿⣿⣿⣿⣿⣿⣿⣿⣿⣿⣿⣿⣿⣿⣿⣿⣿⣷⠀⠀⠀⠀⠀⢜⣿⣿⣿⣿⣿⣿⣿⣿⣿⣿⣿⣿⣿⣿⣿⣿⣿⣿⣿⣿⣿⣿⣿⣿⣿⣿⣿⣿⣿⣿⣿⣿⣿⣿⠀⠀⠀⠀⠀⠀⠀⠀⠀⠀⠀⠀</a:t>
            </a:r>
            <a:br/>
            <a:r>
              <a:t>⠀⠀⠀⠀⠀⠀⠀⠀⠀⠀⠀⡿⣿⣿⣿⣿⣿⣿⣿⣿⣿⣿⣿⣿⣿⣿⣿⣿⣿⡔⠀⠀⠀⠀⢸⣿⣿⣿⣿⣿⣿⣿⣿⣿⣿⣿⣿⣿⣿⣿⣿⣿⣿⣿⣿⣿⣿⣿⣿⣿⣿⣿⣿⣿⣿⣿⣿⣿⣿⠀⠀⠀⠀⠀⠀⠀⠀⠀⠀⠀⠀</a:t>
            </a:r>
            <a:br/>
            <a:r>
              <a:t>⠀⠀⠀⠀⠀⠀⠀⠀⠀⠀⠀⡇⢱⣿⣿⣿⣿⣿⣿⣿⣿⣿⣿⣿⣿⣿⣿⣿⣿⣿⣶⡔⠀⠀⠘⣿⣿⣿⣿⣿⣿⣿⣿⣿⣿⣿⣿⣿⣿⣿⣿⣿⣿⣿⣿⡯⢹⣿⣿⣿⣿⣿⣿⣿⣿⣿⣿⣿⣿⠀⠀⠀⠀⠀⠀⠀⠀⠀⠀⠀⠀</a:t>
            </a:r>
            <a:br/>
            <a:r>
              <a:t>⠀⠀⠀⠀⠀⠀⠀⠀⠀⠀⠀⣕⣾⣿⣿⣿⣿⣿⣿⣿⣿⣿⣿⣿⣿⣿⣿⣿⣿⣿⣿⢇⠀⠀⠀⢻⣿⣿⣿⣿⣿⣿⣿⣿⣿⣿⣿⣿⣿⣿⣿⣿⢿⢟⢟⠏⠕⠝⢻⢿⣿⣿⣿⣿⣿⣿⣿⣿⣿⠀⠀⠀⠀⠀⠀⠀⠀⠀⠀⠀⠀</a:t>
            </a:r>
            <a:br/>
            <a:r>
              <a:t>⠀⠀⠀⠀⠀⠀⠀⠀⠀⠀⠀⣿⣿⣿⣿⣿⣿⣿⣿⣿⣿⣿⣿⣿⣿⣿⣿⣿⣿⣿⡿⠀⠀⠀⠀⠀⠝⣿⣿⣿⣿⣿⣿⣿⣿⣿⣿⣿⣿⣿⣿⣿⣿⣿⣷⣷⣷⡷⢷⢻⢟⢟⣟⣟⣝⣽⣽⣵⣗⠀⠀⠀⠀⠀⠀⠀⠀⠀⠀⠀⠀</a:t>
            </a:r>
            <a:br/>
            <a:r>
              <a:t>⠀⠀⠀⠀⠀⠀⠀⠀⠀⠀⠀⣿⣿⣿⣿⣯⣽⢽⡽⡽⣝⣝⣹⣿⣿⣿⣿⣿⣿⣿⡇⠀⠀⠀⠀⠀⠀⠘⢿⣿⣿⣿⣿⣿⠟⠇⢟⠻⣿⣿⣿⣿⣿⣿⣿⣿⣧⣕⢕⢕⢽⡝⢝⢝⢝⢟⢟⢿⢿⠀⠀⠀⠀⠀⠀⠀⠀⠀⠀⠀⠀</a:t>
            </a:r>
            <a:br/>
            <a:r>
              <a:t>⠀⠀⠀⠀⠀⠀⠀⠀⠀⠀⠀⣿⣿⣿⣿⣷⣷⣱⣵⣿⣿⣿⣿⣿⣿⣿⣿⣿⣿⣿⡇⠀⠀⠀⠀⠀⠀⢀⡈⢿⣿⣿⣿⣿⣧⢕⢕⢔⢈⠝⢿⣿⣿⣿⣿⣿⣿⣯⣕⣕⢕⢕⢕⢜⢝⢝⢗⢇⢕⠀⠀⠀⠀⠀⠀⠀⠀⠀⠀⠀⠀</a:t>
            </a:r>
            <a:br/>
            <a:r>
              <a:t>⠀⠀⠀⠀⠀⠀⠀⠀⠀⠀⠀⠏⠋⠙⠋⢙⢙⢉⢍⢅⢅⢔⣾⣿⣿⣿⣿⣿⣿⣿⣷⡀⠀⠀⠐⠃⠀⠁⠀⠁⢻⣿⣿⣿⣿⡕⢕⢕⢕⢔⢔⢜⢝⢻⢿⣿⣿⡿⣟⢿⣷⡕⢕⢕⢕⢕⢕⢕⢕⠀⠀⠀⠀⠀⠀⠀⠀⠀⠀⠀⠀</a:t>
            </a:r>
            <a:br/>
            <a:r>
              <a:t>⠀⠀⠀⠀⠀⠀⠀⠀⠀⠀⠀⠀⠀⠀⢁⢕⢕⢕⢕⢕⢕⢕⢜⣿⣿⣿⣿⣿⣿⣿⣿⡇⢀⠀⢀⠀⢀⢄⠀⠀⠀⠹⣿⣿⣿⣿⣵⣕⣕⣵⣕⢕⢕⢕⢕⢝⢻⣷⣾⢟⣿⣿⣿⣿⣷⣿⣷⣷⣵⠀⠀⠀⠀⠀⠀⠀⠀⠀⠀⠀⠀</a:t>
            </a:r>
            <a:br/>
            <a:r>
              <a:t>⠀⠀⠀⠀⠀⠀⠀⠀⠀⠀⠀⠀⠀⠀⠑⠑⠑⠑⠑⠑⠑⠑⠑⠛⠛⠛⠛⠛⠛⠛⠛⠁⠑⠐⠑⠀⠐⠑⠀⠑⠀⠀⠙⠛⠛⠛⠛⠛⠙⠛⠛⠓⠑⠑⠑⠑⠑⠑⠑⠘⠙⠛⠛⠛⠛⠛⠛⠛⠛⠀⠀⠀⠀⠀⠀⠀⠀⠀⠀⠀⠀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⠀⠀⠀⠀⠀⠀⠀⠀⠀⠀⠀⣿⣿⣿⣿⣿⣿⣿⣿⣿⣿⣿⣿⣿⣿⣿⣿⣿⣿⣿⣿⣿⣿⣿⣿⣿⣿⣿⣿⣿⣿⣿⣿⣿⣿⣿⣿⣿⣿⣿⣿⣿⣿⣿⣿⣿⣿⣿⣿⢿⢿⣕⢞⢣⣼⢏⣱⢕⢝⠀⠀⠀⠀⠀⠀⠀⠀⠀⠀⠀⠀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⠀⠀⠀⠀⠀⠀⠀⠀⠀⠀⠀⣿⣿⣿⣿⣿⣿⣿⣿⣿⣿⣿⣿⣿⣿⣿⣿⣿⣿⣿⣿⣿⣿⣿⣿⣿⣿⣿⣿⣿⣿⣿⣿⣿⣿⣿⣿⣿⣿⣿⣿⣿⣿⣿⣿⣿⣿⣿⣿⣧⣼⣿⣟⢫⡼⢕⢝⢕⣵⠀⠀⠀⠀⠀⠀⠀⠀⠀⠀⠀⠀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⠀⠀⠀⠀⠀⠀⠀⠀⠀⠀⠀⣿⣿⣿⣿⣿⣿⣿⣿⣿⣿⣿⣿⣿⣿⣿⣿⣿⣿⣿⣿⣿⣿⣿⣿⣿⣿⣿⣿⣿⣿⣿⣿⣿⣿⣿⣿⣿⣿⣿⣿⣿⣿⣿⣿⣿⣿⣿⣿⣿⣿⡟⢇⣕⣱⣜⣿⢿⣸⠀⠀⠀⠀⠀⠀⠀⠀⠀⠀⠀⠀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⠀⠀⠀⠀⠀⠀⠀⠀⠀⠀⠀⣿⣿⣿⣿⣿⣿⣿⣿⣿⣿⣿⣿⣿⣿⣿⣿⣿⣿⣿⣿⣿⣿⣿⣿⣿⣿⣿⣿⣿⣿⣿⣿⣿⣿⣿⣿⣿⣿⣿⣿⣿⣿⣿⣿⣿⣿⣿⣿⣿⣿⡇⢕⢕⣾⣿⣽⣿⣿⠀⠀⠀⠀⠀⠀⠀⠀⠀⠀⠀⠀</a:t>
            </a:r>
            <a:br/>
            <a:r>
              <a:t>⠀⠀⠀⠀⠀⠀⠀⠀⠀⠀⠀⣿⣿⣿⣿⣿⣿⣿⣿⣿⣿⣿⣿⣿⣿⣿⣿⣿⣿⣿⣿⣿⣿⣿⣿⡿⢟⢛⢟⠟⠛⠻⢿⣿⣿⣿⣿⣿⣿⣿⣿⣿⣿⣿⣿⣿⣿⣿⣿⣿⣿⣇⣕⣷⣿⣿⣿⣿⣿⠀⠀⠀⠀⠀⠀⠀⠀⠀⠀⠀⠀</a:t>
            </a:r>
            <a:br/>
            <a:r>
              <a:t>⠀⠀⠀⠀⠀⠀⠀⠀⠀⠀⠀⣿⣿⣿⣿⣿⣿⣿⣿⣿⣿⣿⣿⣿⣿⣿⣿⣿⣿⣿⣿⣿⣿⡟⠋⠳⢦⣄⡀⠅⢄⢀⠀⠙⢻⣿⣿⣿⣿⣿⣿⣿⣿⣿⣿⣿⣿⣿⣿⣿⣿⣿⣿⣿⣿⣿⣿⣿⣿⠀⠀⠀⠀⠀⠀⠀⠀⠀⠀⠀⠀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⠀⠀⠀⠀⠀⠀⠀⠀⠀⠀⠀⣿⣿⣿⣿⣿⣿⣿⣿⣿⣿⣿⣿⣿⣿⣿⣿⣿⣿⣿⣿⣿⢏⠁⠀⢀⠁⢹⣿⣦⡄⢑⠀⠀⠀⠜⢿⣿⣿⣿⣿⣿⣿⣿⣿⣿⣿⣿⣿⣿⣿⣿⣿⢿⢿⢷⣿⣿⣿⠀⠀⠀⠀⠀⠀⠀⠀⠀⠀⠀⠀</a:t>
            </a:r>
            <a:br/>
            <a:r>
              <a:t>⠀⠀⠀⠀⠀⠀⠀⠀⠀⠀⠀⣿⣿⣿⣿⣿⣿⣿⣿⣿⣿⣿⣿⣿⣿⣿⣿⣿⣿⣿⣿⡟⢐⢔⢡⡴⢤⢄⢹⣿⣷⡕⢔⢔⢀⢄⢜⣿⣿⣿⣿⣿⣿⣿⣿⣿⣿⣿⣿⣿⣿⠏⠀⢁⠐⠑⢝⢿⣿⠀⠀⠀⠀⠀⠀⠀⠀⠀⠀⠀⠀</a:t>
            </a:r>
            <a:br/>
            <a:r>
              <a:t>⠀⠀⠀⠀⠀⠀⠀⠀⠀⠀⠀⣿⣿⣿⣿⣿⣿⣿⣿⣿⣿⣿⣿⣿⣿⣿⣿⣿⣿⣿⣿⢇⣱⢷⢞⢿⢟⢻⣯⣿⣿⣷⢕⢕⢕⢕⢕⢻⣿⣿⣿⣿⣿⣿⣿⣿⣿⣿⣿⡿⢻⣧⡄⠐⠐⠀⠐⠘⢿⠀⠀⠀⠀⠀⠀⠀⠀⠀⠀⠀⠀</a:t>
            </a:r>
            <a:br/>
            <a:r>
              <a:t>⠀⠀⠀⠀⠀⠀⠀⠀⠀⠀⠀⣿⣿⣿⣿⣿⣿⣿⣿⣿⣿⣿⣿⣿⣿⣿⣿⣿⣿⣿⣿⢕⣱⣵⣿⣿⣿⣿⣷⣿⣿⣿⡇⢕⢕⢕⢕⢸⣿⣿⣿⣿⣿⣿⣿⣿⣿⣿⣿⣧⣜⣿⣷⢄⠀⠀⠀⠀⠜⠀⠀⠀⠀⠀⠀⠀⠀⠀⠀⠀⠀</a:t>
            </a:r>
            <a:br/>
            <a:r>
              <a:t>⠀⠀⠀⠀⠀⠀⠀⠀⠀⠀⠀⢿⣿⣿⣿⣿⣿⣿⣿⣿⣿⣿⣿⣿⣿⣿⣿⣿⣿⣿⣿⣷⣿⣿⣿⣿⣿⣿⣿⣿⣿⣿⡇⢕⢕⢕⢕⢸⣿⣿⣿⣿⣿⣿⣿⣿⣿⣿⣿⣿⣿⣿⣿⡇⠀⠀⠀⠀⠀⠀⠀⠀⠀⠀⠀⠀⠀⠀⠀⠀⠀</a:t>
            </a:r>
            <a:br/>
            <a:r>
              <a:t>⠀⠀⠀⠀⠀⠀⠀⠀⠀⠀⠀⢹⣿⣿⣿⣿⣿⣿⣿⣿⣿⣿⣿⣿⣿⣿⣿⣿⣿⣿⣿⣿⣿⣿⣿⣿⣿⣿⣿⣿⣿⣿⡇⢕⢕⢕⢕⢸⣿⣿⣿⣿⣿⣿⣿⣿⣿⣿⣿⣿⣿⣿⣿⡇⠀⠀⠀⠀⠀⠀⠀⠀⠀⠀⠀⠀⠀⠀⠀⠀⠀</a:t>
            </a:r>
            <a:br/>
            <a:r>
              <a:t>⠀⠀⠀⠀⠀⠀⠀⠀⠀⠀⠀⣷⣾⣿⣿⣿⣿⣿⣿⣿⣿⣿⣿⣿⣿⣿⣿⣿⣿⣿⣿⣿⣿⣿⣟⣿⣿⣿⣿⣿⣿⣿⣇⢕⢕⢕⢕⢸⣿⣿⣿⣿⣿⣿⣿⣿⣿⣿⣿⣿⣿⣿⣿⢇⠀⠀⠀⠀⠀⠀⠀⠀⠀⠀⠀⠀⠀⠀⠀⠀⠀</a:t>
            </a:r>
            <a:br/>
            <a:r>
              <a:t>⠀⠀⠀⠀⠀⠀⠀⠀⠀⠀⠀⣿⡿⣿⣿⣿⣿⣯⣿⣿⣿⣿⣿⣿⣿⣿⣿⣿⣿⣿⣿⣿⣿⣿⣿⣿⣿⢿⢿⣻⠏⢹⣿⣷⣵⣕⢕⣼⣿⣿⣿⣿⣿⣿⣿⣿⣿⣿⣿⣿⣻⣿⣿⢕⠀⠀⠀⠀⠀⠀⠀⠀⠀⠀⠀⠀⠀⠀⠀⠀⠀</a:t>
            </a:r>
            <a:br/>
            <a:r>
              <a:t>⠀⠀⠀⠀⠀⠀⠀⠀⠀⠀⠀⣹⣿⣿⣿⣿⣽⣿⣿⣿⣿⣿⣿⣿⣿⣿⣿⣿⣿⣿⣯⣿⣿⣿⣿⢇⢁⠁⠘⠁⢀⢕⣿⣿⣿⣿⣿⣾⣿⣿⣿⣿⣿⣿⣿⣿⣿⣿⣿⡟⣿⣿⡏⠀⠀⠀⠀⠀⠀⠀⠀⠀⠀⠀⠀⠀⠀⠀⠀⠀⠀</a:t>
            </a:r>
            <a:br/>
            <a:r>
              <a:t>⠀⠀⠀⠀⠀⠀⠀⠀⠀⠀⠀⢿⣿⣾⣿⣿⣿⣿⣿⣿⣿⣿⣿⣿⣿⣿⣿⣿⣿⣿⣿⣿⣿⣿⣿⡇⢕⢔⢔⢔⢕⢱⣿⣿⣿⣿⣿⣿⣿⣿⣿⣿⣿⣿⣿⣿⣿⣿⣿⡇⣿⣿⡇⢄⠄⠀⠀⠀⠀⠀⠀⠀⠀⠀⠀⠀⠀⠀⠀⠀⠀</a:t>
            </a:r>
            <a:br/>
            <a:r>
              <a:t>⠀⠀⠀⠀⠀⠀⠀⠀⠀⠀⠀⣿⣿⣿⣿⣿⣿⣿⣿⣿⣿⣿⣿⣿⣿⣿⣿⣿⣿⣿⣿⣿⣿⣿⣿⣷⡕⢕⠕⠕⢕⣿⣿⣿⣿⣿⣿⣿⣿⣿⣿⣿⣿⣿⣿⣿⣿⣿⣿⣷⣿⣿⡇⢕⢔⢔⢀⢅⢔⠀⠀⠀⠀⠀⠀⠀⠀⠀⠀⠀⠀</a:t>
            </a:r>
            <a:br/>
            <a:r>
              <a:t>⠀⠀⠀⠀⠀⠀⠀⠀⠀⠀⠀⣾⣿⣿⣿⣿⣿⣿⣿⣿⣿⣿⣿⣿⣿⣿⣿⣿⣿⣿⣿⣿⣿⣿⣿⣿⣿⢕⠑⠅⢱⣿⣿⣿⣿⣿⣿⣿⣿⣿⣿⣿⣿⣿⣿⣿⣿⣿⣿⣿⣿⣿⡇⢕⢕⢕⢕⢕⢕⠀⠀⠀⠀⠀⠀⠀⠀⠀⠀⠀⠀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⠀⠀⠀⠀⠀⠀⠀⠀⠀⠀⠀⣿⣿⣿⣿⣿⣿⣿⣿⣿⣿⣿⣿⣿⣿⣿⣿⣿⣿⣿⣿⣿⣿⣿⣿⣿⣿⢅⠀⠀⠁⣿⣿⣿⣿⣿⣿⣿⣿⣿⣿⣿⣿⣿⣿⣿⣿⣿⣿⡿⢿⢿⢇⢕⢕⢕⢕⢕⢕⠀⠀⠀⠀⠀⠀⠀⠀⠀⠀⠀⠀</a:t>
            </a:r>
            <a:br/>
            <a:r>
              <a:t>⠀⠀⠀⠀⠀⠀⠀⠀⠀⠀⠀⣿⣿⣿⣿⣿⣿⣿⣿⣿⣿⣿⣿⣿⣿⣿⣿⣿⣿⣿⣿⣿⣿⣿⣿⣿⡏⠀⠀⠀⠀⠸⣿⣿⣿⣿⣿⣿⣿⣿⣿⣿⣿⣿⣿⣿⣿⣿⣿⢕⣸⡵⡵⢵⢕⢕⠕⢕⢳⠀⠀⠀⠀⠀⠀⠀⠀⠀⠀⠀⠀</a:t>
            </a:r>
            <a:br/>
            <a:r>
              <a:t>⠀⠀⠀⠀⠀⠀⠀⠀⠀⠀⠀⣿⣿⣿⣷⣿⣿⣿⣿⣿⣿⣿⣿⣿⣿⣿⣿⣿⣿⣿⣿⣿⣿⣿⣿⣿⠇⠀⠀⠀⠀⠀⢿⣿⣿⣿⣿⣿⣿⣿⣿⣿⣿⣿⣿⢿⢿⢟⢝⢕⢕⢜⢕⢕⢕⢕⢕⢕⢕⠀⠀⠀⠀⠀⠀⠀⠀⠀⠀⠀⠀</a:t>
            </a:r>
            <a:br/>
            <a:r>
              <a:t>⠀⠀⠀⠀⠀⠀⠀⠀⠀⠀⠀⣿⣿⣿⣿⣿⢿⣿⣿⣷⣿⣿⣿⣿⣿⣿⣿⣿⣿⣿⣿⣿⣿⣿⣿⡿⠀⠀⠀⠀⠀⠀⢸⣿⣿⣿⢿⣿⣿⣿⣿⣿⣿⣿⣧⣵⣕⣕⢕⢝⣹⣿⣿⣿⣷⣷⣷⣷⣷⠀⠀⠀⠀⠀⠀⠀⠀⠀⠀⠀⠀</a:t>
            </a:r>
            <a:br/>
            <a:r>
              <a:t>⠀⠀⠀⠀⠀⠀⠀⠀⠀⠀⠀⠛⠛⠛⠛⠛⠛⠙⠛⠛⠛⠛⠋⠛⠛⠛⠛⠛⠛⠛⠛⠛⠛⠛⠛⠃⠀⠀⠀⠀⠀⠀⠘⠛⠛⠛⠛⠛⠛⠛⠛⠛⠛⠛⠙⠛⠛⠛⠛⠛⠛⠛⠃⠑⠑⠑⠑⠃⠘⠀⠀⠀⠀⠀⠀⠀⠀⠀⠀⠀⠀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⠀⠀⠀⠀⠀⠀⠀⠀⠀⠀⠀⣿⣿⣿⣿⣿⣿⣿⣿⣿⣿⣿⣿⣿⣿⣿⣿⣿⣿⣿⣿⣿⣿⣿⣿⣿⣿⣿⣿⣿⣿⣿⣿⣿⣿⣿⣿⣿⣿⣿⣿⣿⣿⣿⣿⣿⣿⣿⣿⣿⣿⣿⣿⣿⣿⣿⡟⢿⢿⠀⠀⠀⠀⠀⠀⠀⠀⠀⠀⠀⠀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⠀⠀⠀⠀⠀⠀⠀⠀⠀⠀⠀⣿⣿⣿⣿⣿⣿⣿⣿⣿⣿⣿⣿⣿⣿⣿⣿⣿⣿⣿⣿⣿⣿⣿⣿⣿⣿⣿⣿⣿⣿⣿⣿⣿⣿⣿⣿⣿⣿⣿⣿⣿⣿⣿⣿⣿⣿⣿⣿⣿⣿⣿⡿⢟⣝⣵⣷⣾⣿⠀⠀⠀⠀⠀⠀⠀⠀⠀⠀⠀⠀</a:t>
            </a:r>
            <a:br/>
            <a:r>
              <a:t>⠀⠀⠀⠀⠀⠀⠀⠀⠀⠀⠀⣿⣿⣿⣿⣿⣻⣿⣿⣿⣿⣿⣿⣿⣿⣿⣿⣿⣿⣿⣿⣿⣿⣿⣿⣿⣿⣿⣿⣿⣿⣿⣿⣿⣿⣿⣿⣿⣿⣿⣿⣿⣿⣿⣿⣿⣿⣿⣿⣿⣿⣿⡕⢕⢽⣿⣿⣿⣿⠀⠀⠀⠀⠀⠀⠀⠀⠀⠀⠀⠀</a:t>
            </a:r>
            <a:br/>
            <a:r>
              <a:t>⠀⠀⠀⠀⠀⠀⠀⠀⠀⠀⠀⣿⣿⣿⣿⣿⣿⣿⣿⣿⣿⣿⣿⣿⣿⣿⣿⣿⣿⣿⣿⣿⣿⣿⣿⣿⡿⠟⠟⠟⠟⠻⢿⣿⣿⣿⣿⣿⣿⣿⣿⣿⣿⣿⣿⣿⣿⣿⣿⣿⣿⣿⡕⣱⣾⣿⣿⣿⣿⠀⠀⠀⠀⠀⠀⠀⠀⠀⠀⠀⠀</a:t>
            </a:r>
            <a:br/>
            <a:r>
              <a:t>⠀⠀⠀⠀⠀⠀⠀⠀⠀⠀⠀⣿⣿⣿⣿⣿⣿⣿⣿⣿⣿⣿⣿⣿⣿⣿⣿⣿⣿⣿⣿⣿⣿⣿⠟⠳⢦⣅⢀⠀⠀⠅⠐⠘⠻⣿⣿⣿⣿⣿⣿⣿⣿⣿⣿⣿⣿⣿⣿⣿⣿⣿⣿⣿⣿⣿⣿⣿⣿⠀⠀⠀⠀⠀⠀⠀⠀⠀⠀⠀⠀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⠀⠀⠀⠀⠀⠀⠀⠀⠀⠀⠀⣿⣿⣿⣿⣿⣿⣿⣿⣿⣿⣿⣿⣿⣿⣿⣿⣿⣿⣿⣿⣿⡿⠑⠀⠀⠁⠝⣿⣦⡁⠑⠁⠀⠀⠈⢿⣿⣿⣿⣿⣿⣿⣿⣿⣿⣿⣿⣿⣿⣿⣿⣿⣿⣿⣿⣿⣿⣿⠀⠀⠀⠀⠀⠀⠀⠀⠀⠀⠀⠀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⠀⠀⠀⠀⠀⠀⠀⠀⠀⠀⠀⣿⣿⣿⣿⣿⣿⣿⣿⣿⣿⣿⣿⣿⣿⣿⣿⣿⣿⣿⣿⣿⠕⠀⢀⢁⣄⢀⢜⣿⣿⡕⢕⢄⢄⢀⢑⢻⣿⣿⣿⣿⣿⣿⣿⣿⣿⣿⣿⣿⣿⢟⠕⠀⢐⢑⠝⢿⣿⠀⠀⠀⠀⠀⠀⠀⠀⠀⠀⠀⠀</a:t>
            </a:r>
            <a:br/>
            <a:r>
              <a:t>⠀⠀⠀⠀⠀⠀⠀⠀⠀⠀⠀⣿⣿⣿⣿⣿⣿⣿⣿⣿⣿⣿⣿⣿⣻⣿⣿⣿⣿⣿⣿⡇⢔⣱⢵⢾⡷⢷⣧⣾⣿⣿⡕⢕⢕⠑⢕⢸⣿⣿⣿⣿⣿⣿⣿⣿⣿⣿⣿⣿⢿⣷⡔⠁⠁⠀⠀⠑⢻⠀⠀⠀⠀⠀⠀⠀⠀⠀⠀⠀⠀</a:t>
            </a:r>
            <a:br/>
            <a:r>
              <a:t>⠀⠀⠀⠀⠀⠀⠀⠀⠀⠀⠀⣞⣻⣿⣿⣿⣿⣿⣿⣿⣿⣿⣿⣿⣿⣿⣿⣿⣿⣿⣿⡇⢜⣕⣵⣷⣾⣿⣿⣿⣿⣿⣧⢕⢕⢕⢕⢕⣿⣿⣿⣿⣿⣿⣿⣿⣿⣿⣿⣿⡅⣿⣿⡅⠀⠀⠀⠀⠘⠀⠀⠀⠀⠀⠀⠀⠀⠀⠀⠀⠀</a:t>
            </a:r>
            <a:br/>
            <a:r>
              <a:t>⠀⠀⠀⠀⠀⠀⠀⠀⠀⠀⠀⢽⢿⣿⣿⣿⣿⣿⣿⣿⣿⣿⣿⣿⣧⣾⢿⣽⣽⣿⣿⣷⣼⣿⣿⣿⣿⣿⣿⣿⣿⣿⣿⢕⢕⢕⢕⢕⣿⣿⣿⣿⣿⣿⣿⣿⣿⣿⣿⣿⣿⣿⣿⡇⠀⠀⠀⠀⠀⠀⠀⠀⠀⠀⠀⠀⠀⠀⠀⠀⠀</a:t>
            </a:r>
            <a:br/>
            <a:r>
              <a:t>⠀⠀⠀⠀⠀⠀⠀⠀⠀⠀⠀⣝⣹⣿⣿⣿⣟⣗⣗⣷⣷⣷⢻⡜⢏⣿⣯⣽⡿⡯⣽⣿⣿⣿⣿⣿⣿⣿⣿⣿⣿⣿⣿⢕⢕⢕⢕⢕⣿⣿⣿⣿⣿⣿⣿⣿⣿⣿⣿⣿⣿⣿⣿⡇⠀⠀⠀⠀⠀⠀⠀⠀⠀⠀⠀⠀⠀⠀⠀⠀⠀</a:t>
            </a:r>
            <a:br/>
            <a:r>
              <a:t>⠀⠀⠀⠀⠀⠀⠀⠀⠀⠀⠀⣷⣷⢳⣾⣷⣯⡷⣿⢿⣼⣼⣿⢽⣿⢿⢿⢽⣿⢿⢿⣿⣿⣿⣿⣿⣿⣿⣿⣿⣿⣿⣏⢕⢕⢕⢕⢕⣿⣿⣿⣿⣿⣿⣿⣿⣿⣿⣿⣿⣿⣿⣿⡇⠀⠀⠀⠀⠀⠀⠀⠀⠀⠀⠀⠀⠀⠀⠀⠀⠀</a:t>
            </a:r>
            <a:br/>
            <a:r>
              <a:t>⠀⠀⠀⠀⠀⠀⠀⠀⠀⠀⠀⣿⣿⢿⣽⣽⡿⣽⣿⡯⣽⣽⣯⣽⣿⣿⣿⣿⣿⣽⣽⣿⣿⣿⣿⣿⣿⣿⣿⣿⡟⢟⣿⣷⣕⡕⢕⢕⣿⣿⣿⣿⣿⣿⣿⣿⣿⣿⣿⣿⣿⣿⣿⡇⠀⠀⠀⠀⠀⠀⠀⠀⠀⠀⠀⠀⠀⠀⠀⠀⠀</a:t>
            </a:r>
            <a:br/>
            <a:r>
              <a:t>⠀⠀⠀⠀⠀⠀⠀⠀⠀⠀⠀⢝⣻⣽⣿⣽⣽⣿⣯⣽⣽⣽⣿⣿⣹⣟⣹⣿⣯⣯⣽⣽⣿⣿⣿⡟⢜⠑⠘⠙⠀⢀⣻⣿⣿⣿⣷⣾⣿⣿⣿⣿⣿⣿⣿⣿⣿⣿⣿⣿⣻⣿⡟⢑⠀⠀⠀⠀⠀⠀⠀⠀⠀⠀⠀⠀⠀⠀⠀⠀⠀</a:t>
            </a:r>
            <a:br/>
            <a:r>
              <a:t>⠀⠀⠀⠀⠀⠀⠀⠀⠀⠀⠀⢻⣿⣿⣿⣿⣿⣿⣿⣿⣿⣿⣿⣿⣿⣿⣿⣿⣿⣿⣿⣿⣿⣿⣿⣇⢕⢔⠄⠀⢔⢕⣿⣿⣿⣿⣿⣿⣿⣿⣿⣿⣿⣿⣿⣿⣿⣿⣿⡗⢸⣿⡇⢄⢄⠀⠀⠀⠀⠀⠀⠀⠀⠀⠀⠀⠀⠀⠀⠀⠀</a:t>
            </a:r>
            <a:br/>
            <a:r>
              <a:t>⠀⠀⠀⠀⠀⠀⠀⠀⠀⠀⠀⢸⣿⣿⣿⣿⣿⣿⣿⣿⣿⣿⣿⣿⣿⣿⣿⣿⣿⣿⣿⣿⣿⣿⣿⣿⡕⢕⢕⠔⠁⢼⣿⣿⣿⣿⣿⣿⣿⣿⣿⣿⣿⣿⣿⣿⣿⣿⣿⣷⣼⣿⡇⢕⢁⢄⢀⢀⢄⠀⠀⠀⠀⠀⠀⠀⠀⠀⠀⠀⠀</a:t>
            </a:r>
            <a:br/>
            <a:r>
              <a:t>⠀⠀⠀⠀⠀⠀⠀⠀⠀⠀⠀⣵⣿⣿⣿⣿⣿⣿⣿⣿⣿⣿⣿⣿⣿⣿⣿⣿⣿⣿⣿⣿⣿⣿⣿⣿⣿⢕⠀⠑⠅⣿⣿⣿⣿⣿⣿⣿⣿⣿⣿⣿⣿⣿⣿⣿⣿⣿⣿⣿⣿⣿⡇⢕⢕⢕⢕⢕⢕⠀⠀⠀⠀⠀⠀⠀⠀⠀⠀⠀⠀</a:t>
            </a:r>
            <a:br/>
            <a:r>
              <a:t>⠀⠀⠀⠀⠀⠀⠀⠀⠀⠀⠀⣽⣿⣿⣿⣿⣿⣿⣿⣿⣿⣿⣿⣿⣿⣿⣿⣿⣿⣿⣿⣿⣿⣿⣿⣿⣿⢕⠀⠀⠀⢻⣿⣿⣿⣿⣿⣿⣿⣿⣿⣿⣿⣿⣿⣿⣿⣿⣿⡿⢿⢿⢇⢕⢕⢕⢕⢕⢕⠀⠀⠀⠀⠀⠀⠀⠀⠀⠀⠀⠀</a:t>
            </a:r>
            <a:br/>
            <a:r>
              <a:t>⠀⠀⠀⠀⠀⠀⠀⠀⠀⠀⠀⣿⣿⣿⣿⣿⣿⣿⣿⣿⣿⣿⣿⣿⣿⣿⣿⣿⣿⣿⣿⣿⣿⣿⣿⣿⡟⠀⠀⠀⠀⠘⣿⣿⣿⣿⣿⣿⣿⣿⣿⣿⣿⣿⣿⣿⣿⣿⣿⡇⣜⣕⣜⡕⢕⢕⠕⢕⢕⠀⠀⠀⠀⠀⠀⠀⠀⠀⠀⠀⠀</a:t>
            </a:r>
            <a:br/>
            <a:r>
              <a:t>⠀⠀⠀⠀⠀⠀⠀⠀⠀⠀⠀⣿⣿⣿⣿⣾⣿⣿⣿⣿⣿⣿⣿⣿⣿⣿⣿⣿⣿⣿⣿⣿⣿⣿⣿⣿⠇⠀⠀⠀⠀⠀⢹⣿⣿⣿⣿⣯⣿⣿⣿⣿⣿⣿⣿⡟⡟⢟⢝⢕⢕⢕⢕⢕⢕⢕⢔⢕⢕⠀⠀⠀⠀⠀⠀⠀⠀⠀⠀⠀⠀</a:t>
            </a:r>
            <a:br/>
            <a:r>
              <a:t>⠀⠀⠀⠀⠀⠀⠀⠀⠀⠀⠀⣿⣿⣿⣿⣿⢿⢿⣿⣷⣗⣿⣿⣿⣿⣿⣿⣿⣿⣿⣿⣿⣿⣿⣿⡟⠀⠀⠀⠀⠀⠀⠘⣿⣿⢿⢿⣿⣿⣿⣿⣿⣿⣿⣧⣕⣕⢕⢕⢜⢝⣿⣿⣷⣷⣷⣷⣷⣵⠀⠀⠀⠀⠀⠀⠀⠀⠀⠀⠀⠀</a:t>
            </a:r>
            <a:br/>
            <a:r>
              <a:t>⠀⠀⠀⠀⠀⠀⠀⠀⠀⠀⠀⠙⠙⠛⠛⠛⠛⠋⠙⠛⠛⠃⠑⠙⠛⠛⠛⠛⠛⠛⠛⠛⠛⠛⠛⠃⠀⠀⠀⠀⠀⠀⠀⠛⠛⠛⠃⠛⠛⠛⠛⠛⠛⠛⠛⠛⠛⠛⠛⠛⠛⠛⠋⠙⠑⠑⠙⠙⠛⠀⠀⠀⠀⠀⠀⠀⠀⠀⠀⠀⠀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⠀⠀⠀⠀⠀⠀⠀⠀⠀⠀⠀⢹⣿⣿⣿⣿⣿⣿⣿⣿⣿⣿⣿⣿⣿⣿⣿⣿⣿⣿⣿⣿⣿⣿⣿⣿⣿⣿⣿⣿⣿⣽⣿⣿⡿⢿⣯⣿⣿⣿⣿⣿⣿⣿⣿⣿⣿⣿⣿⣷⣿⣿⢯⣿⣿⣿⣿⣿⣿⠀⠀⠀⠀⠀⠀⠀⠀⠀⠀⠀⠀</a:t>
            </a:r>
            <a:br/>
            <a:r>
              <a:t>⠀⠀⠀⠀⠀⠀⠀⠀⠀⠀⠀⢷⣿⣿⣿⣿⣿⣿⣿⣿⣿⣿⡿⣿⣿⣿⣿⣿⣿⣿⣿⣿⣿⣿⣿⣿⣿⣿⣿⣿⣿⣿⣿⣿⣿⣿⣷⣵⣯⣽⣿⣷⣿⣿⣿⣿⣿⣿⣿⣿⣿⣿⣿⣿⣿⣿⣿⣿⣿⠀⠀⠀⠀⠀⠀⠀⠀⠀⠀⠀⠀</a:t>
            </a:r>
            <a:br/>
            <a:r>
              <a:t>⠀⠀⠀⠀⠀⠀⠀⠀⠀⠀⠀⣿⣿⣿⣿⣿⣯⣻⡻⢿⣿⣧⣿⣯⣿⣿⣿⢯⣿⣾⣿⣿⣿⣿⣿⣿⣿⣿⣿⣿⣿⣿⣿⣿⣿⣿⣿⣿⣿⣿⣿⣿⣿⣿⣿⣿⣿⣿⣿⣿⢿⣿⣿⡿⢟⣟⣿⣷⣿⠀⠀⠀⠀⠀⠀⠀⠀⠀⠀⠀⠀</a:t>
            </a:r>
            <a:br/>
            <a:r>
              <a:t>⠀⠀⠀⠀⠀⠀⠀⠀⠀⠀⠀⣿⣿⣿⣿⣟⣎⣿⣵⣼⣾⣿⣽⡿⢿⣿⣾⣿⣽⣿⣿⣿⣿⣿⣿⣿⣿⣿⣿⣿⣿⣿⣿⣿⣿⣿⣿⣿⣿⣿⣿⣿⣿⣿⣿⣿⣿⣿⣿⣿⣿⣿⡷⢜⢿⣿⣿⣿⣿⠀⠀⠀⠀⠀⠀⠀⠀⠀⠀⠀⠀</a:t>
            </a:r>
            <a:br/>
            <a:r>
              <a:t>⠀⠀⠀⠀⠀⠀⠀⠀⠀⠀⠀⣿⣿⣿⣿⣿⣟⣿⣿⣿⣿⣿⣳⣿⣿⣿⣿⣿⣿⣟⣾⣿⣿⣷⣿⣿⣿⢟⠿⠟⠟⠿⢿⣿⣿⣿⣿⣿⣿⣿⣿⣿⣿⣿⣿⣿⣿⣿⣿⣿⣿⣿⡇⢕⣸⣿⣿⣟⣿⠀⠀⠀⠀⠀⠀⠀⠀⠀⠀⠀⠀</a:t>
            </a:r>
            <a:br/>
            <a:r>
              <a:t>⠀⠀⠀⠀⠀⠀⠀⠀⠀⠀⠀⣾⣿⣿⣿⣿⣿⣿⣿⣿⣿⣿⣿⣿⣿⣿⣿⣿⣿⣿⣿⢿⣻⢿⢝⠟⢵⣄⡁⠀⠀⠁⠀⠈⠻⣿⣿⣿⣿⣿⣿⣿⣿⣿⣿⣿⣿⣿⣿⣿⣿⣿⣿⣿⣿⣿⣿⣿⣿⠀⠀⠀⠀⠀⠀⠀⠀⠀⠀⠀⠀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⠀⠀⠀⠀⠀⠀⠀⠀⠀⠀⠀⣿⣿⣿⣿⣿⣿⣿⣿⣿⣿⣿⣿⣿⣿⣿⣿⣿⣿⣿⣿⣿⣟⢏⠀⠀⠁⠙⢿⣦⡁⠑⠐⠀⠀⠈⢹⣿⣿⣿⣿⣿⣿⣿⣿⣿⣿⣿⣿⣿⣿⣿⣿⣿⣿⣿⣽⣿⣿⠀⠀⠀⠀⠀⠀⠀⠀⠀⠀⠀⠀</a:t>
            </a:r>
            <a:br/>
            <a:r>
              <a:t>⠀⠀⠀⠀⠀⠀⠀⠀⠀⠀⠀⣿⣿⣿⣿⣿⣿⣿⣿⣿⣿⣿⣿⣿⣿⣿⣿⣿⣿⣿⣿⣿⢏⠀⠀⠀⠀⠀⠈⢿⣿⣕⢄⢄⢀⠀⢁⢻⣿⣿⣿⣿⣿⣿⣿⣿⣿⣿⣿⣿⣿⡿⠏⠉⠅⢑⠝⢻⣿⠀⠀⠀⠀⠀⠀⠀⠀⠀⠀⠀⠀</a:t>
            </a:r>
            <a:br/>
            <a:r>
              <a:t>⠀⠀⠀⠀⠀⠀⠀⠀⠀⠀⠀⣻⣿⣿⣿⣿⣿⣿⣿⣿⣿⣿⣿⣿⣿⣿⣿⣿⣿⣿⣿⡿⢕⢔⣕⣵⣷⣵⣴⣼⣿⣿⡇⢕⢕⠐⠕⢜⣿⣿⣿⣿⣿⣿⣿⣿⣿⣿⣿⣿⡿⣷⡄⠀⠁⠀⠀⠑⢹⠀⠀⠀⠀⠀⠀⠀⠀⠀⠀⠀⠀</a:t>
            </a:r>
            <a:br/>
            <a:r>
              <a:t>⠀⠀⠀⠀⠀⠀⠀⠀⠀⠀⠀⣻⣿⣿⣿⣿⣿⣿⣿⣿⣿⣿⣿⣿⣿⣿⣿⣿⣿⣿⣿⡇⢕⢫⢇⣵⣽⣷⣾⣿⣿⣿⣿⢕⢕⢕⢕⠐⢹⣿⣿⣿⣿⣿⣿⣿⣿⣿⣿⣿⣕⢹⣿⡕⠀⠀⠀⠀⠄⠀⠀⠀⠀⠀⠀⠀⠀⠀⠀⠀⠀</a:t>
            </a:r>
            <a:br/>
            <a:r>
              <a:t>⠀⠀⠀⠀⠀⠀⠀⠀⠀⠀⠀⢿⣿⣿⣿⣿⣿⣿⣿⣿⣿⣿⣿⣿⣿⣿⣿⣿⣿⣿⣿⣿⣵⣻⣿⣿⣿⣿⣿⣿⣿⣿⣿⢕⢕⢕⢕⢕⢸⣿⣿⣿⣿⣿⣿⣿⣿⣿⣿⣿⣿⣿⣿⣿⠔⠀⠀⠀⠀⠀⠀⠀⠀⠀⠀⠀⠀⠀⠀⠀⠀</a:t>
            </a:r>
            <a:br/>
            <a:r>
              <a:t>⠀⠀⠀⠀⠀⠀⠀⠀⠀⠀⠀⢺⣻⣿⣿⣿⣿⣿⣿⣿⣿⣿⣿⣿⣿⣿⣿⣿⣿⣿⣿⣿⣿⣿⣿⣿⣿⣿⣿⣿⣿⣿⣿⢕⢕⢕⢕⢕⢸⣿⣿⣿⣿⣿⣿⣿⣿⣿⣿⣿⣿⣿⣿⣿⠔⠀⠀⠀⠀⠀⠀⠀⠀⠀⠀⠀⠀⠀⠀⠀⠀</a:t>
            </a:r>
            <a:br/>
            <a:r>
              <a:t>⠀⠀⠀⠀⠀⠀⠀⠀⠀⠀⠀⣿⣿⣿⣿⣿⣿⣿⣿⣿⣿⣿⣿⣿⣿⣿⣿⣿⣿⣿⣿⣿⣿⣿⣿⡿⣿⣿⣿⣿⣿⣿⣿⢕⢕⢕⢕⢕⣽⣿⣿⣿⣿⣿⣿⣿⣿⣿⣿⣿⣿⣿⣿⣿⠀⠀⠀⠀⠀⠀⠀⠀⠀⠀⠀⠀⠀⠀⠀⠀⠀</a:t>
            </a:r>
            <a:br/>
            <a:r>
              <a:t>⠀⠀⠀⠀⠀⠀⠀⠀⠀⠀⠀⣿⣿⣿⣿⣿⣿⣿⣿⣿⣿⣿⣿⣿⣿⣿⣿⣿⣿⣿⣿⣿⣿⣿⣿⣿⣿⣿⣿⣿⣿⢟⣿⣷⣕⢕⢕⢕⣿⣿⣿⣿⣿⣿⣿⣿⣿⣿⣿⣿⣿⣿⣿⣿⠕⠀⠀⠀⠀⠀⠀⠀⠀⠀⠀⠀⠀⠀⠀⠀⠀</a:t>
            </a:r>
            <a:br/>
            <a:r>
              <a:t>⠀⠀⠀⠀⠀⠀⠀⠀⠀⠀⠀⢝⣹⣯⣿⣽⣯⣿⣯⣽⣿⣿⣿⣿⣿⣽⣿⣿⣿⣽⣯⣽⣿⣿⣿⣿⢏⠙⠕⠞⠑⠀⢸⣿⣿⣿⣧⣵⣽⣿⣿⣿⣿⣿⣿⣿⣿⣿⣿⣿⢟⣿⣿⢏⠀⠀⠀⠀⠀⠀⠀⠀⠀⠀⠀⠀⠀⠀⠀⠀⠀</a:t>
            </a:r>
            <a:br/>
            <a:r>
              <a:t>⠀⠀⠀⠀⠀⠀⠀⠀⠀⠀⠀⢸⣿⣿⣾⣿⣿⣿⣿⣿⣿⣿⣿⣿⣿⣿⣿⣿⣿⣿⣿⣿⣿⣿⣿⣿⢕⢔⢄⠀⢀⢐⣸⣿⣿⣿⣿⣿⣿⣿⣿⣿⣿⣿⣿⣿⣿⣿⣿⣿⢱⣿⣿⢕⢀⠀⠀⠀⠀⠀⠀⠀⠀⠀⠀⠀⠀⠀⠀⠀⠀</a:t>
            </a:r>
            <a:br/>
            <a:r>
              <a:t>⠀⠀⠀⠀⠀⠀⠀⠀⠀⠀⠀⢜⣿⣿⣿⣿⣿⣿⣿⣿⣿⣿⣿⣿⣿⣿⣿⣿⣿⣿⣿⣿⣿⣿⣿⣿⡇⢕⢕⢄⠁⢰⣿⣿⣿⣿⣿⣿⣿⣿⣿⣿⣿⣿⣿⣿⣿⣿⣿⣿⣵⣿⣿⢕⢕⢄⢀⠀⢄⠀⠀⠀⠀⠀⠀⠀⠀⠀⠀⠀⠀</a:t>
            </a:r>
            <a:br/>
            <a:r>
              <a:t>⠀⠀⠀⠀⠀⠀⠀⠀⠀⠀⠀⢱⣾⣿⣻⣿⣿⣿⣿⣿⣿⣿⣿⣿⣿⣿⣿⣿⣿⣿⣿⣿⣿⣿⣿⣿⣿⡇⠅⠀⠐⢸⣿⣿⣿⣿⣿⣿⣿⣿⣿⣿⣿⣿⣿⣿⣿⣿⣿⣿⣿⣿⣿⢕⢕⢕⢕⢕⢕⠀⠀⠀⠀⠀⠀⠀⠀⠀⠀⠀⠀</a:t>
            </a:r>
            <a:br/>
            <a:r>
              <a:t>⠀⠀⠀⠀⠀⠀⠀⠀⠀⠀⠀⢹⣽⣿⣿⣿⣿⣿⣿⣿⣿⣿⣿⣿⣿⣿⣿⣿⣿⣿⣿⣿⣿⣿⣿⣿⣿⢇⠀⠀⠀⢸⣿⣿⣿⣿⣿⣿⣿⣿⣿⣿⣿⣿⣿⣿⣿⣿⣿⣿⢿⢿⢿⢕⢕⢕⢕⢕⢕⠀⠀⠀⠀⠀⠀⠀⠀⠀⠀⠀⠀</a:t>
            </a:r>
            <a:br/>
            <a:r>
              <a:t>⠀⠀⠀⠀⠀⠀⠀⠀⠀⠀⠀⢞⣿⣿⣿⣿⣿⣿⣿⣿⣿⣿⣿⣿⣿⣿⣿⣿⣿⣿⣿⣿⣿⣿⣿⣿⡟⠀⠀⠀⠀⠀⢿⣿⣿⣿⣿⣿⣿⣿⣿⣿⣿⣿⣿⣿⣿⣿⣿⡏⢕⣕⣇⣕⢕⢕⢕⢕⢕⠀⠀⠀⠀⠀⠀⠀⠀⠀⠀⠀⠀</a:t>
            </a:r>
            <a:br/>
            <a:r>
              <a:t>⠀⠀⠀⠀⠀⠀⠀⠀⠀⠀⠀⣽⣿⣿⣿⣷⣿⣿⣿⣿⣿⣿⣿⣿⣿⣿⣿⣿⣿⣿⣿⣿⣿⣿⣿⣿⠃⠀⠀⠀⠀⠀⠜⣿⣿⣿⣿⣿⣿⣿⣿⣿⣿⣿⣿⡿⢿⡿⢟⢕⢕⢕⢕⢕⢕⢕⢔⢕⢕⠀⠀⠀⠀⠀⠀⠀⠀⠀⠀⠀⠀</a:t>
            </a:r>
            <a:br/>
            <a:r>
              <a:t>⠀⠀⠀⠀⠀⠀⠀⠀⠀⠀⠀⣻⣿⣿⣿⣿⣿⣿⣿⣷⣗⣿⣿⣿⣿⣿⣿⣿⣿⣿⣿⣿⣿⣿⣿⢇⠀⠀⠀⠀⠀⠀⠀⣿⣿⢿⣿⣿⣿⣿⣿⣿⣿⣿⣯⣕⣕⢕⢕⢕⢕⣟⣷⣷⣧⣵⣵⣵⣵⠀⠀⠀⠀⠀⠀⠀⠀⠀⠀⠀⠀</a:t>
            </a:r>
            <a:br/>
            <a:r>
              <a:t>⠀⠀⠀⠀⠀⠀⠀⠀⠀⠀⠀⠘⠋⠛⠛⠛⠓⠛⠙⠛⠛⠛⠛⠛⠛⠛⠛⠛⠛⠛⠛⠛⠛⠛⠛⠀⠀⠀⠀⠀⠀⠀⠀⠛⠛⠛⠛⠛⠛⠛⠛⠛⠛⠛⠛⠛⠛⠛⠛⠛⠛⠛⠛⠙⠙⠙⠙⠙⠙⠀⠀⠀⠀⠀⠀⠀⠀⠀⠀⠀⠀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⠀⠀⠀⠀⠀⠀⠀⠀⠀⠀⠀⢕⢕⢕⢜⣝⡕⢟⢽⢿⢿⡿⡽⢝⢹⢕⢸⢟⢿⢿⢽⣽⡏⡻⢟⡟⣷⣮⣝⢕⡸⢏⣻⢿⢷⢵⣇⣕⢜⢱⡕⣮⡕⣝⢽⢯⣿⣯⣿⣿⣿⣾⣻⣿⣾⣿⣿⣿⣿⠀⠀⠀⠀⠀⠀⠀⠀⠀⠀⠀⠀</a:t>
            </a:r>
            <a:br/>
            <a:r>
              <a:t>⠀⠀⠀⠀⠀⠀⠀⠀⠀⠀⠀⢕⢕⢝⢝⢗⢞⢝⢕⡱⢵⡕⢕⢜⢝⢇⢼⢕⢕⢕⣵⢷⡳⢝⢕⢞⣗⢟⢿⣝⣜⢕⢕⢏⢯⣵⣇⣝⢝⣇⢹⢷⣼⣿⣾⣿⣿⣿⣿⣿⣿⣿⣿⣿⣿⣿⣿⣿⣿⠀⠀⠀⠀⠀⠀⠀⠀⠀⠀⠀⠀</a:t>
            </a:r>
            <a:br/>
            <a:r>
              <a:t>⠀⠀⠀⠀⠀⠀⠀⠀⠀⠀⠀⢕⡗⢽⢕⣼⢽⢕⢝⢝⢸⢕⢕⢕⡕⢕⢕⢕⢇⡵⢼⢕⢕⢕⢕⢷⣳⢾⢷⣷⣿⢵⣽⡕⣻⣮⣿⢿⣿⣷⣷⣿⣾⣿⣿⣿⣿⣿⣿⣿⣿⣿⣿⣿⡿⢟⣻⣿⣿⠀⠀⠀⠀⠀⠀⠀⠀⠀⠀⠀⠀</a:t>
            </a:r>
            <a:br/>
            <a:r>
              <a:t>⠀⠀⠀⠀⠀⠀⠀⠀⠀⠀⠀⢱⣾⣿⢿⢗⢇⢱⡕⢕⣜⢕⣝⢕⢕⢵⣕⣱⢇⢕⢸⢷⣵⢕⢕⢱⢿⢗⣇⡿⡟⢕⡷⢻⣳⣿⣿⣿⣾⣿⣯⣿⣿⣿⣿⣿⣿⣿⣿⣿⣿⣿⣿⢕⢾⣿⣿⣿⣿⠀⠀⠀⠀⠀⠀⠀⠀⠀⠀⠀⠀</a:t>
            </a:r>
            <a:br/>
            <a:r>
              <a:t>⠀⠀⠀⠀⠀⠀⠀⠀⠀⠀⠀⣷⣿⢇⢷⣧⡇⢵⣵⣿⣿⡇⢕⢱⢱⡵⣝⢕⢜⢕⢕⢕⣱⡕⢕⢕⢱⢕⢝⢝⢿⢝⢗⣇⣻⣾⣻⣿⣿⣿⣿⣿⣿⣿⣿⣿⣿⣿⣿⣿⣿⣿⣿⢕⢕⣿⣿⣿⣿⠀⠀⠀⠀⠀⠀⠀⠀⠀⠀⠀⠀</a:t>
            </a:r>
            <a:br/>
            <a:r>
              <a:t>⠀⠀⠀⠀⠀⠀⠀⠀⠀⠀⠀⣵⣼⣽⢾⡿⢽⣟⣿⣿⣷⡿⢿⢿⣻⣝⣹⡝⡇⢕⢗⢟⢕⢕⢕⠇⢵⣑⠀⠀⠀⠀⠀⠑⠟⢟⣟⣿⣿⣿⣿⣿⣿⣿⣿⣿⣿⣿⣿⣿⣿⣿⣿⣿⣿⣿⣿⣿⣿⠀⠀⠀⠀⠀⠀⠀⠀⠀⠀⠀⠀</a:t>
            </a:r>
            <a:br/>
            <a:r>
              <a:t>⠀⠀⠀⠀⠀⠀⠀⠀⠀⠀⠀⢸⣿⣿⣽⣿⣿⣿⣿⣿⣷⣿⣿⣷⣿⣿⣟⡗⢇⢾⣵⣗⢿⢕⠑⠀⠀⠙⢿⣦⡀⠐⠐⠀⠀⠁⢜⣿⣿⣿⣿⣿⣿⣿⣿⣿⣿⣿⣿⣿⣿⣿⣿⣿⣿⣿⣿⣿⣿⠀⠀⠀⠀⠀⠀⠀⠀⠀⠀⠀⠀</a:t>
            </a:r>
            <a:br/>
            <a:r>
              <a:t>⠀⠀⠀⠀⠀⠀⠀⠀⠀⠀⠀⣿⣿⣿⣿⣿⣿⣿⣿⣿⣿⣿⣿⣿⣿⣿⣾⣿⣿⢿⣽⣯⡕⠁⠀⠀⠀⠀⠀⢻⣿⣆⠄⠄⢀⠀⠀⢸⣿⣿⣿⣿⣿⣿⣿⣿⣿⣿⣿⣿⣿⣿⢟⠏⠝⢝⢝⢿⣿⠀⠀⠀⠀⠀⠀⠀⠀⠀⠀⠀⠀</a:t>
            </a:r>
            <a:br/>
            <a:r>
              <a:t>⠀⠀⠀⠀⠀⠀⠀⠀⠀⠀⠀⢻⣿⣿⣿⣿⣿⣿⣿⣿⣿⣿⣿⣿⣿⣿⣿⣿⣿⣷⣿⣿⢕⢔⢄⢄⣠⣔⣔⣅⢿⣿⣇⢕⢔⠔⠔⢀⢿⣿⣿⣿⣿⣿⣿⣿⣿⣿⣿⣿⣿⣿⣔⠐⠀⠀⠀⠑⠹⠀⠀⠀⠀⠀⠀⠀⠀⠀⠀⠀⠀</a:t>
            </a:r>
            <a:br/>
            <a:r>
              <a:t>⠀⠀⠀⠀⠀⠀⠀⠀⠀⠀⠀⢸⢿⣿⣿⣿⣿⣿⣿⣿⣿⣿⣾⣿⣿⣿⣿⣿⣿⣿⣿⣷⢕⢱⢗⢝⣝⣻⣽⡷⣿⣿⣿⡇⢑⢔⢄⠄⢜⣿⣿⣿⣿⣿⣿⣿⣿⣿⣿⣿⡏⢜⣿⣇⠀⠀⠀⠀⠀⠀⠀⠀⠀⠀⠀⠀⠀⠀⠀⠀⠀</a:t>
            </a:r>
            <a:br/>
            <a:r>
              <a:t>⠀⠀⠀⠀⠀⠀⠀⠀⠀⠀⠀⢸⣿⣿⣿⣿⣿⣿⣿⣿⣿⣿⣿⣿⣿⣯⣽⢿⣿⣿⣿⣿⣇⢰⣷⣿⣿⣿⣿⣿⣿⣿⣿⡇⢕⢔⢕⢕⢱⣿⣿⣿⣿⣿⣿⣿⣿⣿⣿⣿⣿⣷⣿⣿⡕⠀⠀⠀⠀⠀⠀⠀⠀⠀⠀⠀⠀⠀⠀⠀⠀</a:t>
            </a:r>
            <a:br/>
            <a:r>
              <a:t>⠀⠀⠀⠀⠀⠀⠀⠀⠀⠀⠀⢸⣗⣾⣿⣿⣿⢿⢽⢿⣽⣽⡽⢽⢿⣿⣿⣿⣿⣿⣿⣻⣿⣿⣿⣿⣿⣿⣿⣿⣿⣿⣿⡇⢕⢕⢕⢕⢜⣿⣿⣿⣿⣿⣿⣿⣿⣿⣿⣿⣿⣿⣿⣿⡇⠀⠀⠀⠀⠀⠀⠀⠀⠀⠀⠀⠀⠀⠀⠀⠀</a:t>
            </a:r>
            <a:br/>
            <a:r>
              <a:t>⠀⠀⠀⠀⠀⠀⠀⠀⠀⠀⠀⣵⣼⡽⢯⣽⣯⣿⣿⣿⢯⣽⣽⣿⣿⣿⣿⣯⣿⣿⣾⣾⣿⣿⣿⣿⣿⣿⣿⣿⣿⣿⣿⡇⢕⢕⢕⢕⢸⣷⢷⣾⣷⣿⣿⣿⣿⣿⣿⣿⣿⣿⣿⣿⢇⠀⠀⠀⠀⠀⠀⠀⠀⠀⠀⠀⠀⠀⠀⠀⠀</a:t>
            </a:r>
            <a:br/>
            <a:r>
              <a:t>⠀⠀⠀⠀⠀⠀⠀⠀⠀⠀⠀⣿⣽⣿⣏⡝⣹⣟⣝⣟⣟⣟⣝⣏⣕⣿⣷⣿⣟⣿⣗⣻⣿⣿⣿⣿⣿⣿⣿⣿⣿⣿⣿⣷⣕⢕⢕⢕⢸⣿⣿⣿⣿⣿⣿⣿⣿⣿⣿⣿⣿⣿⣿⣿⢕⠀⠀⠀⠀⠀⠀⠀⠀⠀⠀⠀⠀⠀⠀⠀⠀</a:t>
            </a:r>
            <a:br/>
            <a:r>
              <a:t>⠀⠀⠀⠀⠀⠀⠀⠀⠀⠀⠀⢝⢝⣣⣸⣟⣗⣗⣿⣽⣷⣿⣯⣽⣮⣽⣟⣻⣿⣟⣞⣟⣿⣿⣿⣿⣿⠟⠝⢹⠟⠁⢜⣿⣿⣷⣵⣕⣱⣿⣿⣿⣿⣿⣿⣿⣿⣿⣿⣿⢿⣿⣿⢟⠁⠀⠀⠀⠀⠀⠀⠀⠀⠀⠀⠀⠀⠀⠀⠀⠀</a:t>
            </a:r>
            <a:br/>
            <a:r>
              <a:t>⠀⠀⠀⠀⠀⠀⠀⠀⠀⠀⠀⢕⢼⣯⣽⡽⣿⣽⣿⣿⣿⣿⡿⣿⣿⣿⣿⣿⣿⣿⣿⣿⣿⣿⣿⣿⡇⢔⢀⠀⠀⠄⢱⣿⣿⣿⣿⣿⣿⣿⣿⣿⣿⣿⣿⣿⣿⣿⣿⣿⢇⣿⣿⢕⠄⠀⠀⠀⠀⠀⠀⠀⠀⠀⠀⠀⠀⠀⠀⠀⠀</a:t>
            </a:r>
            <a:br/>
            <a:r>
              <a:t>⠀⠀⠀⠀⠀⠀⠀⠀⠀⠀⠀⢕⢱⣿⣿⣻⣻⣿⣽⣿⢿⡽⣿⡿⣽⣿⣿⣿⣟⢿⣿⣿⣿⣿⣿⣿⡇⢕⠅⠐⠐⢅⣾⣿⣿⣿⣿⣿⣿⣿⣿⣿⣿⣿⣿⣿⣿⣿⣿⣿⣕⣿⣿⢇⢕⠀⢀⠀⢄⠀⠀⠀⠀⠀⠀⠀⠀⠀⠀⠀⠀</a:t>
            </a:r>
            <a:br/>
            <a:r>
              <a:t>⠀⠀⠀⠀⠀⠀⠀⠀⠀⠀⠀⢕⢵⣷⣗⣷⣟⣿⣾⣿⣷⣿⣿⣿⣿⣿⣿⣿⣿⣿⣿⣿⣿⣿⣿⣿⣿⡇⢁⠑⠁⢱⣿⣿⣿⣿⣿⣿⣿⣿⣿⣿⣿⣿⣿⣿⣿⣿⣿⣿⣿⣿⣿⢕⢕⢕⢕⢔⢕⠀⠀⠀⠀⠀⠀⠀⠀⠀⠀⠀⠀</a:t>
            </a:r>
            <a:br/>
            <a:r>
              <a:t>⠀⠀⠀⠀⠀⠀⠀⠀⠀⠀⠀⢕⣹⣿⣿⣿⣿⣿⣿⣿⣿⣿⣿⣿⣿⣿⣿⣿⣿⣿⣿⣿⣿⣿⣿⣿⣿⢇⠄⠀⠀⠸⣿⣿⣿⣿⣿⣿⣿⣿⣿⣿⣿⣿⣿⣿⣿⣿⣿⣿⣿⣿⣿⢕⢕⢕⢕⢕⢕⠀⠀⠀⠀⠀⠀⠀⠀⠀⠀⠀⠀</a:t>
            </a:r>
            <a:br/>
            <a:r>
              <a:t>⠀⠀⠀⠀⠀⠀⠀⠀⠀⠀⠀⢕⢻⣿⣿⣿⣿⣿⣿⣿⣿⣿⣿⣿⣟⣟⣿⣿⣿⣿⣿⣿⣿⣿⣿⣿⡟⠀⠀⠀⠀⠀⢻⣿⣿⣿⣿⣿⣿⣿⣿⣿⣿⣿⣿⣿⣿⣿⣿⡿⢔⡕⢇⢇⢕⢕⢕⢕⢕⠀⠀⠀⠀⠀⠀⠀⠀⠀⠀⠀⠀</a:t>
            </a:r>
            <a:br/>
            <a:r>
              <a:t>⠀⠀⠀⠀⠀⠀⠀⠀⠀⠀⠀⢹⣿⣿⣿⣧⣾⣷⣾⣿⣿⣿⣿⣿⣿⣽⣽⣿⣿⣿⣿⣿⣿⣿⣿⡿⠁⠀⠀⠀⠀⠀⠜⣿⣿⣿⣿⣿⣻⣿⣿⣿⣿⣿⣿⣿⢿⢿⢟⢝⢜⢝⢝⢕⢕⢕⢅⢄⢕⠀⠀⠀⠀⠀⠀⠀⠀⠀⠀⠀⠀</a:t>
            </a:r>
            <a:br/>
            <a:r>
              <a:t>⠀⠀⠀⠀⠀⠀⠀⠀⠀⠀⠀⢾⣿⣿⣿⣿⢿⢿⣷⣯⣳⣞⣿⣿⣿⣿⣿⣿⣿⣿⣿⣿⣿⣿⣿⠃⠀⠀⠀⠀⠀⠀⠀⢿⣿⣿⣿⣿⣿⣿⣿⣿⣿⣿⣿⣕⣕⢕⢕⢕⢗⢳⣧⣵⣵⣵⣵⣵⣵⠀⠀⠀⠀⠀⠀⠀⠀⠀⠀⠀⠀</a:t>
            </a:r>
            <a:br/>
            <a:r>
              <a:t>⠀⠀⠀⠀⠀⠀⠀⠀⠀⠀⠀⠘⠛⠙⠛⠛⠓⠚⠋⠛⠛⠛⠓⠛⠛⠛⠛⠛⠛⠛⠛⠛⠛⠛⠃⠀⠀⠀⠀⠀⠀⠀⠀⠘⠛⠓⠛⠛⠛⠛⠛⠛⠛⠛⠛⠛⠛⠛⠓⠓⠓⠛⠛⠋⠙⠙⠙⠛⠛⠀⠀⠀⠀⠀⠀⠀⠀⠀⠀⠀⠀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⠀⠀⠀⠀⠀⠀⠀⠀⠀⠀⠀⢕⢕⢕⢕⢕⢕⢕⢕⢕⢕⢕⢕⢕⢕⢇⢕⢕⢕⢜⢇⢜⢕⢕⣇⡼⢕⡕⡕⢕⢜⢳⢮⣎⣹⣱⢣⢕⢜⢕⣹⣗⣻⣗⣽⣿⣿⣾⣿⣿⣿⣿⣿⣿⣿⣿⣿⣿⣿⠀⠀⠀⠀⠀⠀⠀⠀⠀⠀⠀⠀</a:t>
            </a:r>
            <a:br/>
            <a:r>
              <a:t>⠀⠀⠀⠀⠀⠀⠀⠀⠀⠀⠀⢕⢕⢕⢕⢕⢕⢕⢕⢕⢕⢕⢕⢕⢕⢕⢕⢕⢕⢕⢕⢕⢕⢕⢇⢕⢵⡜⣳⡟⢇⢱⢕⣱⡏⢝⢸⡟⢷⢿⢽⣿⣿⣿⣿⣿⣿⣿⣿⣿⣿⣿⣿⣿⣿⣿⣿⣿⣿⠀⠀⠀⠀⠀⠀⠀⠀⠀⠀⠀⠀</a:t>
            </a:r>
            <a:br/>
            <a:r>
              <a:t>⠀⠀⠀⠀⠀⠀⠀⠀⠀⠀⠀⢕⢕⢕⢕⢕⢕⢕⢕⢕⢕⢕⢕⢕⢕⢕⢕⢕⢕⢕⢕⢟⢕⢕⢕⣱⡼⡗⣾⣽⣵⣗⣳⣮⡽⣿⣻⣿⣾⣿⣿⣿⣿⣿⣿⣿⣿⣿⣿⣿⣿⣿⣿⣿⣿⣿⡿⣿⣿⠀⠀⠀⠀⠀⠀⠀⠀⠀⠀⠀⠀</a:t>
            </a:r>
            <a:br/>
            <a:r>
              <a:t>⠀⠀⠀⠀⠀⠀⠀⠀⠀⠀⠀⢕⢕⢕⣕⢱⢱⢕⢕⢕⢕⢇⢕⢕⢕⢕⢕⢜⢕⡕⡞⣱⣕⣕⡕⢱⣺⡿⡽⢸⣻⡯⣟⣿⣿⣿⣿⣿⣿⣿⣿⣿⣿⣿⣿⣿⣿⣿⣿⣿⣿⣿⣿⡟⢯⣷⣾⣿⣿⠀⠀⠀⠀⠀⠀⠀⠀⠀⠀⠀⠀</a:t>
            </a:r>
            <a:br/>
            <a:r>
              <a:t>⠀⠀⠀⠀⠀⠀⠀⠀⠀⠀⠀⢕⣱⣼⢧⣵⣇⣕⣜⣱⣧⣿⡕⢕⣕⣱⣵⣗⢕⣕⣷⢇⢜⣿⢝⢕⢜⡱⢷⡟⣻⣾⡽⡿⣿⣿⣿⣿⣿⣿⣿⣿⣿⣿⣿⣿⣿⣿⣿⣿⣿⣿⣿⡇⢜⢹⣿⣿⣿⠀⠀⠀⠀⠀⠀⠀⠀⠀⠀⠀⠀</a:t>
            </a:r>
            <a:br/>
            <a:r>
              <a:t>⠀⠀⠀⠀⠀⠀⠀⠀⠀⠀⠀⢱⣏⣹⣷⣾⣿⣳⣷⣿⣯⣽⣷⣷⣷⣿⢿⢿⡷⢧⣵⡾⢾⢻⢕⢕⢗⡑⠁⠁⠁⠁⠁⠙⢻⣿⣿⣿⣿⣿⣿⣿⣿⣿⣿⣿⣿⣿⣿⣿⣿⣿⣿⣷⣷⣿⣿⣿⣿⠀⠀⠀⠀⠀⠀⠀⠀⠀⠀⠀⠀</a:t>
            </a:r>
            <a:br/>
            <a:r>
              <a:t>⠀⠀⠀⠀⠀⠀⠀⠀⠀⠀⠀⢜⢻⣿⣯⢗⣾⣽⣿⣿⣿⣿⣿⣧⣳⣿⣿⢿⢜⢕⣵⢗⢱⢕⢕⠁⠀⠙⠷⣦⡄⠀⠄⠀⠀⠁⠹⢿⣿⣿⣿⣿⣿⣿⣿⣿⣿⣿⣿⣿⣿⣿⣿⣿⣿⣿⣿⣿⣿⠀⠀⠀⠀⠀⠀⠀⠀⠀⠀⠀⠀</a:t>
            </a:r>
            <a:br/>
            <a:r>
              <a:t>⠀⠀⠀⠀⠀⠀⠀⠀⠀⠀⠀⢕⢜⣧⣿⡮⢿⣿⣿⣿⣟⣟⣻⡽⣽⡽⣏⣵⣷⣧⣟⢗⢇⢕⠁⠀⠀⠀⠀⠝⣿⣧⡄⠀⠀⠀⠀⠜⣿⣿⣿⣿⣿⣿⣿⣿⣿⣿⣿⣿⣿⣿⣿⡿⠟⠟⠟⢿⣿⠀⠀⠀⠀⠀⠀⠀⠀⠀⠀⠀⠀</a:t>
            </a:r>
            <a:br/>
            <a:r>
              <a:t>⠀⠀⠀⠀⠀⠀⠀⠀⠀⠀⠀⢕⢹⢿⢿⣟⣿⣻⣿⣿⣿⣿⣿⣿⣿⡿⣽⣷⣵⣷⡕⣜⢕⠕⠀⠀⢀⠀⠀⠀⢸⣿⣷⡔⢕⠄⠄⢄⢸⣿⣿⣿⣿⣿⣿⣿⣿⣿⣿⣿⣿⣿⣏⢄⠀⠀⠕⠀⠜⠀⠀⠀⠀⠀⠀⠀⠀⠀⠀⠀⠀</a:t>
            </a:r>
            <a:br/>
            <a:r>
              <a:t>⠀⠀⠀⠀⠀⠀⠀⠀⠀⠀⠀⢕⢜⢝⣟⣷⣞⣟⢟⢞⢽⣽⡽⣽⢽⢇⣞⣟⣟⣟⣷⣇⡕⢅⢕⢕⣕⣸⣵⣵⣵⣿⣿⣷⢔⠐⢐⠔⠕⣿⣿⣿⣿⣿⣿⣿⣿⣿⣿⣿⣿⢇⢿⣷⢄⠀⠀⠀⠀⠀⠀⠀⠀⠀⠀⠀⠀⠀⠀⠀⠀</a:t>
            </a:r>
            <a:br/>
            <a:r>
              <a:t>⠀⠀⠀⠀⠀⠀⠀⠀⠀⠀⠀⢔⢱⣗⣗⣿⣷⣾⢯⣽⣝⣿⢯⢽⢇⣕⣗⣗⢕⡜⢻⣵⣵⡷⠕⠞⢕⣸⣯⣼⣿⣿⣿⣿⢕⢀⠀⢄⠄⢸⣿⣿⣽⣿⣿⣿⣿⣿⣿⣿⣿⣿⣾⣿⣇⢀⠀⠀⠀⠀⠀⠀⠀⠀⠀⠀⠀⠀⠀⠀⠀</a:t>
            </a:r>
            <a:br/>
            <a:r>
              <a:t>⠀⠀⠀⠀⠀⠀⠀⠀⠀⠀⠀⢑⢕⢕⢵⢵⢽⡽⢝⢝⢝⣕⢜⣕⣇⣟⣟⣗⡜⢟⡝⢹⢿⣷⡕⣾⣿⣿⣿⣿⣿⣿⣿⣿⢕⢕⢔⢕⢔⢵⣿⣿⣿⣿⣿⣿⣿⣿⣿⣿⣿⣿⣿⣿⣿⠕⠀⠀⠀⠀⠀⠀⠀⠀⠀⠀⠀⠀⠀⠀⠀</a:t>
            </a:r>
            <a:br/>
            <a:r>
              <a:t>⠀⠀⠀⠀⠀⠀⠀⠀⠀⠀⠀⢕⢕⢕⢝⢝⢝⣕⣕⡕⣕⣞⣗⣗⣗⣗⢗⣗⡞⣳⣵⣵⣿⣿⣿⣿⣿⣿⣿⣿⣿⣿⣿⣿⢕⢕⢕⢕⢕⣝⣯⣽⣯⣽⣿⣿⣿⣿⣿⣿⣿⣿⣿⣿⣿⠀⠀⠀⠀⠀⠀⠀⠀⠀⠀⠀⠀⠀⠀⠀⠀</a:t>
            </a:r>
            <a:br/>
            <a:r>
              <a:t>⠀⠀⠀⠀⠀⠀⠀⠀⠀⠀⠀⢕⢕⢗⣗⢇⢕⡗⣟⢕⢗⢗⢞⢳⢗⢗⣷⢱⡷⢷⢇⢕⣿⣿⣿⣿⣿⡿⣿⣿⣿⣿⣿⣿⣕⢕⢕⢕⢕⢿⣷⣗⣿⣿⣿⣿⣽⣿⣿⣿⣿⣿⣿⣿⣿⠀⠀⠀⠀⠀⠀⠀⠀⠀⠀⠀⠀⠀⠀⠀⠀</a:t>
            </a:r>
            <a:br/>
            <a:r>
              <a:t>⠀⠀⠀⠀⠀⠀⠀⠀⠀⠀⠀⢕⢜⢇⢇⢕⢕⢗⣞⣇⣇⣗⢜⡟⣟⢟⢟⢟⣟⣻⣟⣟⢻⣿⣿⣿⣿⣿⢿⢿⠟⠋⠁⢻⣿⣧⣕⡕⢕⣿⣿⣿⣿⣿⣿⣿⣷⣷⣷⣿⣿⣿⣿⣿⡇⠀⠀⠀⠀⠀⠀⠀⠀⠀⠀⠀⠀⠀⠀⠀⠀</a:t>
            </a:r>
            <a:br/>
            <a:r>
              <a:t>⠀⠀⠀⠀⠀⠀⠀⠀⠀⠀⠀⢕⢕⢸⢸⡽⢽⢽⢽⣯⣽⢽⣽⢿⣿⣽⣿⣿⣿⣿⣿⣿⣿⣿⣿⣿⣿⡇⠁⠀⠀⠀⢄⣼⣿⣿⣿⣿⣿⣿⣿⣿⣿⣿⣿⣿⣿⣿⣿⣿⡟⢸⣿⣿⢐⠀⠀⠀⠀⠀⠀⠀⠀⠀⠀⠀⠀⠀⠀⠀⠀</a:t>
            </a:r>
            <a:br/>
            <a:r>
              <a:t>⠀⠀⠀⠀⠀⠀⠀⠀⠀⠀⠀⢕⢕⢳⢳⣗⣗⣗⣞⣻⣿⡿⣿⣿⣽⣽⣿⣿⡽⡽⣿⢿⣿⣿⣿⣿⣿⡇⠕⠀⠄⠐⣱⣿⣿⣿⣿⣿⣿⣿⣿⣿⣿⣿⣿⣿⣿⣿⣿⣿⡇⢱⣿⣿⢕⢔⠀⠀⠀⠀⠀⠀⠀⠀⠀⠀⠀⠀⠀⠀⠀</a:t>
            </a:r>
            <a:br/>
            <a:r>
              <a:t>⠀⠀⠀⠀⠀⠀⠀⠀⠀⠀⠀⢕⢕⢱⢵⢕⢕⢗⣗⣣⣷⣷⣾⣿⣻⣿⣿⣿⣿⣿⣿⣿⣿⣿⣿⣿⣿⣷⢅⠁⠁⢁⣿⣿⣿⣿⣿⣿⣿⣿⣿⣿⣿⣿⣿⣿⣿⣿⣿⣿⣿⣿⣿⣿⢕⢕⢕⢔⢕⠀⠀⠀⠀⠀⠀⠀⠀⠀⠀⠀⠀</a:t>
            </a:r>
            <a:br/>
            <a:r>
              <a:t>⠀⠀⠀⠀⠀⠀⠀⠀⠀⠀⠀⢕⡕⣜⣹⣯⢽⣯⣿⣯⣿⣿⣿⣿⣿⣿⣿⣿⣿⣿⣿⣿⣿⣿⣿⣿⣿⡿⠐⠀⠀⠑⣿⣿⣿⣿⣿⣿⣿⣿⣿⣿⣿⣿⣿⣿⣿⣿⣿⣿⣿⣿⣿⣿⢕⢕⢕⢕⢕⠀⠀⠀⠀⠀⠀⠀⠀⠀⠀⠀⠀</a:t>
            </a:r>
            <a:br/>
            <a:r>
              <a:t>⠀⠀⠀⠀⠀⠀⠀⠀⠀⠀⠀⢕⢕⢗⣟⣗⣿⣟⣻⣿⢿⣿⣿⣿⣿⢟⣻⣿⣿⣿⣿⣿⣿⣿⣿⣿⣿⠃⠀⠀⠀⠀⢻⣿⣿⣿⣿⣿⣿⣿⣿⣿⣿⣿⣿⣿⣿⣿⣿⣿⡏⢹⢝⢕⢕⢕⢕⢕⢕⠀⠀⠀⠀⠀⠀⠀⠀⠀⠀⠀⠀</a:t>
            </a:r>
            <a:br/>
            <a:r>
              <a:t>⠀⠀⠀⠀⠀⠀⠀⠀⠀⠀⠀⢕⢽⣿⣿⡿⢧⣾⣷⣷⣾⣿⣿⣿⣿⣿⣽⣿⣿⣿⣿⣿⣿⣿⣿⣿⠃⠀⠀⠀⠀⠀⠘⣿⣿⣿⣿⣿⢿⣿⣿⣿⣿⣿⣿⣿⡿⡿⡿⢟⢕⢕⢗⢜⢕⢕⢑⢁⢕⠀⠀⠀⠀⠀⠀⠀⠀⠀⠀⠀⠀</a:t>
            </a:r>
            <a:br/>
            <a:r>
              <a:t>⠀⠀⠀⠀⠀⠀⠀⠀⠀⠀⠀⢷⢷⣿⣿⣿⣯⢿⢿⢧⣵⢕⣗⣿⣿⣿⣿⣿⣽⣿⣿⣿⣿⣿⣿⠃⠀⠀⠀⠀⠀⠀⠀⣿⣿⣿⣿⣿⣾⣿⣿⣿⣿⣿⣿⢗⢕⢕⢕⢕⢱⢵⢵⣕⣕⣕⣕⣕⣕⠀⠀⠀⠀⠀⠀⠀⠀⠀⠀⠀⠀</a:t>
            </a:r>
            <a:br/>
            <a:r>
              <a:t>⠀⠀⠀⠀⠀⠀⠀⠀⠀⠀⠀⠙⠙⠃⠘⠛⠛⠓⠚⠘⠛⠛⠛⠚⠛⠛⠛⠛⠛⠛⠛⠛⠛⠛⠋⠀⠀⠀⠀⠀⠀⠀⠀⠘⠛⠚⠛⠛⠛⠛⠛⠛⠛⠛⠛⠛⠛⠓⠓⠓⠑⠘⠛⠛⠛⠛⠛⠛⠛⠀⠀⠀⠀⠀⠀⠀⠀⠀⠀⠀⠀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⠀⠀⠀⠀⠀⠀⠀⠀⠀⠀⠀⢅⢕⢕⢕⢕⢕⢕⢕⢕⢕⢕⢕⢕⢕⢕⢕⢕⢕⢕⢾⢜⢕⢸⢕⢵⢕⢕⢱⢵⢕⢻⡽⣷⣟⣗⣕⡕⡜⢽⣗⣿⣿⣿⣽⣿⣿⣿⣿⣿⣿⣿⣿⣿⣿⣿⣿⣿⣿⠀⠀⠀⠀⠀⠀⠀⠀⠀⠀⠀⠀</a:t>
            </a:r>
            <a:br/>
            <a:r>
              <a:t>⠀⠀⠀⠀⠀⠀⠀⠀⠀⠀⠀⢕⢕⢕⢕⢕⢕⢕⢕⢕⢕⢕⢗⢕⢕⢕⢕⢕⢕⢜⢕⢕⢕⡕⢼⢕⢕⡕⡾⢷⢵⢽⣵⣞⣯⣽⢝⣷⢿⣿⣿⣿⣿⣿⣿⣿⣿⣿⣿⣿⣿⣿⣿⣿⣿⣿⣿⣿⣿⠀⠀⠀⠀⠀⠀⠀⠀⠀⠀⠀⠀</a:t>
            </a:r>
            <a:br/>
            <a:r>
              <a:t>⠀⠀⠀⠀⠀⠀⠀⠀⠀⠀⠀⢱⢕⢕⢕⢕⢕⢱⢕⢕⢕⢕⢕⢕⢕⢜⢕⢕⢕⢕⢕⢟⢇⢕⢕⢕⣱⣳⣼⣽⣳⣺⡽⣷⣿⣿⣿⣿⣷⣿⣿⣾⣿⣿⣿⣿⣿⣿⣿⣿⣿⣿⣿⣿⣿⣿⣿⣿⣿⠀⠀⠀⠀⠀⠀⠀⠀⠀⠀⠀⠀</a:t>
            </a:r>
            <a:br/>
            <a:r>
              <a:t>⠀⠀⠀⠀⠀⠀⠀⠀⠀⠀⠀⢕⢕⢕⢱⡕⢕⢕⢕⢕⢕⢕⢱⢕⢕⢕⢕⢕⢕⡕⢗⢣⡕⢕⢕⢜⢕⣾⣽⣏⣽⣿⣻⣿⣿⣿⣿⣿⣿⣿⣿⣿⣿⣿⣿⣿⣿⣿⣿⣿⣿⣿⣿⣿⢻⣽⣵⣿⣿⠀⠀⠀⠀⠀⠀⠀⠀⠀⠀⠀⠀</a:t>
            </a:r>
            <a:br/>
            <a:r>
              <a:t>⠀⠀⠀⠀⠀⠀⠀⠀⠀⠀⠀⢜⢕⡕⢕⢕⢕⢕⢕⢕⢱⣵⢇⢕⢕⢕⢕⢕⢕⡕⢱⢕⢕⢝⢕⢕⢕⢝⢱⢞⡿⣷⣾⣿⣿⣿⣿⣿⣿⣿⣿⣿⣿⣿⣿⣿⣿⣿⣿⣿⣿⣿⣿⡿⢕⢝⣿⣿⣿⠀⠀⠀⠀⠀⠀⠀⠀⠀⠀⠀⠀</a:t>
            </a:r>
            <a:br/>
            <a:r>
              <a:t>⠀⠀⠀⠀⠀⠀⠀⠀⠀⠀⠀⢕⢕⢕⢕⢕⢜⢕⢕⢜⢟⢜⢹⣵⣵⢕⢕⢱⢵⢕⣕⣵⢱⢜⢇⢕⢕⢕⠑⠑⠁⠉⠁⠘⠻⣿⣿⣿⣿⣿⣿⣿⣿⣿⣿⣿⣿⣿⣿⣿⣿⣿⣿⣯⣵⣾⣿⣿⣿⠀⠀⠀⠀⠀⠀⠀⠀⠀⠀⠀⠀</a:t>
            </a:r>
            <a:br/>
            <a:r>
              <a:t>⠀⠀⠀⠀⠀⠀⠀⠀⠀⠀⠀⠕⢞⣿⣧⢕⢱⣵⣕⣷⣷⣿⣇⢕⢕⡱⢷⢗⢇⢜⢱⢕⢕⡕⢕⠕⠁⠉⠳⣦⣄⠀⠀⠀⠀⠁⠝⢿⣿⣿⣿⣿⣿⣿⣿⣿⣿⣿⣿⣿⣿⣿⣿⣿⣿⣿⣿⢿⣿⠀⠀⠀⠀⠀⠀⠀⠀⠀⠀⠀⠀</a:t>
            </a:r>
            <a:br/>
            <a:r>
              <a:t>⠀⠀⠀⠀⠀⠀⠀⠀⠀⠀⠀⢀⢜⣽⣿⡧⢽⢽⡟⣿⣝⣗⢕⣕⢵⡕⢝⡕⣷⢧⡱⢏⢱⢕⠕⠀⠀⠀⠀⠘⢿⣷⡄⠀⠀⠀⠀⠜⢿⣿⣿⣿⣿⣿⣿⣿⣿⣿⣿⣿⣿⣿⣿⣿⠿⠟⠻⢿⣿⠀⠀⠀⠀⠀⠀⠀⠀⠀⠀⠀⠀</a:t>
            </a:r>
            <a:br/>
            <a:r>
              <a:t>⠀⠀⠀⠀⠀⠀⠀⠀⠀⠀⠀⢕⢕⢿⡿⣿⣞⣗⣳⡿⣿⣿⣿⣧⢯⣱⣾⢧⢗⢇⢕⢕⢕⢕⠀⠀⠄⠀⠄⠀⠜⣿⣿⡕⢕⢄⠄⢄⢜⣿⣿⣿⣿⣿⣿⣿⣿⣿⣿⣿⣿⣿⣿⢑⠀⠀⠀⠁⢜⠀⠀⠀⠀⠀⠀⠀⠀⠀⠀⠀⠀</a:t>
            </a:r>
            <a:br/>
            <a:r>
              <a:t>⠀⠀⠀⠀⠀⠀⠀⠀⠀⠀⠀⢕⢕⢗⣗⣞⣳⣞⡹⢷⢞⣿⣽⣝⣟⣗⢗⣏⢝⢇⢕⢸⡜⢅⢅⢅⢅⢔⣖⣆⣱⣸⣿⣿⡔⠀⢀⢄⢐⢹⣿⣿⣿⣿⣿⣿⣿⣿⣿⣿⣿⡏⢹⣷⡄⠁⠀⠀⠀⠀⠀⠀⠀⠀⠀⠀⠀⠀⠀⠀⠀</a:t>
            </a:r>
            <a:br/>
            <a:r>
              <a:t>⠀⠀⠀⠀⠀⠀⠀⠀⠀⠀⠀⢕⢕⣵⢕⢱⣇⣕⢹⣝⣝⣽⢟⣕⢗⣇⡗⢇⢕⢕⢹⣵⢕⣧⡕⢇⢿⢋⣹⣻⣽⣿⣿⣿⡇⢄⠄⢕⢔⢸⣿⣿⣿⣿⣿⣿⣿⣿⣿⣿⣿⣿⣮⣿⣷⢄⠀⠀⠀⠀⠀⠀⠀⠀⠀⠀⠀⠀⠀⠀⠀</a:t>
            </a:r>
            <a:br/>
            <a:r>
              <a:t>⠀⠀⠀⠀⠀⠀⠀⠀⠀⠀⠀⢕⢕⢱⢕⢽⢝⣝⢝⢝⣝⣝⣜⣗⣗⣞⢟⡇⢕⢿⢝⢹⢽⣿⣕⢠⣴⣾⣿⣿⣿⣿⣿⣿⡇⢕⢔⢔⢔⢕⣿⣿⣿⣿⣿⣿⣿⣿⣿⣿⣿⣿⣿⣿⣿⡇⠀⠀⠀⠀⠀⠀⠀⠀⠀⠀⠀⠀⠀⠀⠀</a:t>
            </a:r>
            <a:br/>
            <a:r>
              <a:t>⠀⠀⠀⠀⠀⠀⠀⠀⠀⠀⠀⢕⢕⢕⡕⢜⢜⣝⣕⣇⢕⣞⣕⣗⣗⢇⢇⢸⢝⢿⣼⣽⢼⣿⣿⣾⣿⣿⣯⣿⣿⣿⣿⣿⡇⢕⢕⢕⢕⢸⣿⣿⣿⣿⣿⣿⣿⣿⣿⣿⣿⣿⣿⣿⣿⢕⠀⠀⠀⠀⠀⠀⠀⠀⠀⠀⠀⠀⠀⠀⠀</a:t>
            </a:r>
            <a:br/>
            <a:r>
              <a:t>⠀⠀⠀⠀⠀⠀⠀⠀⠀⠀⠀⢕⢕⡗⣗⡗⢗⢗⢟⡗⢗⢕⢇⢕⡟⢕⢱⢱⣽⢼⡯⢝⢽⣿⣿⣿⣿⣿⣿⣿⣿⣿⡿⢿⣵⡕⢕⢕⢕⢸⣿⣿⣿⣿⣿⣿⣿⣿⣿⣿⣿⣿⣿⣿⣿⢑⠀⠀⠀⠀⠀⠀⠀⠀⠀⠀⠀⠀⠀⠀⠀</a:t>
            </a:r>
            <a:br/>
            <a:r>
              <a:t>⠀⠀⠀⠀⠀⠀⠀⠀⠀⠀⠀⠑⢜⢟⢜⡕⣗⡞⢕⣟⣕⣕⣇⣟⢟⣟⢟⢟⢟⣿⣟⢝⢻⣿⣿⣿⣿⣿⢿⣿⢿⠟⠁⢸⣿⣷⣵⣕⢕⢾⣾⣿⣿⣷⣾⣿⣷⣷⣾⣿⣿⣿⣯⣿⡿⠑⢀⠀⠀⠀⠀⠀⠀⠀⠀⠀⠀⠀⠀⠀⠀</a:t>
            </a:r>
            <a:br/>
            <a:r>
              <a:t>⠀⠀⠀⠀⠀⠀⠀⠀⠀⠀⠀⢁⢕⢕⢧⣽⣽⣿⣿⣯⣽⡿⣽⡿⢿⣯⣿⣿⣿⣽⣿⣿⣿⣿⣿⣿⣿⣿⢕⢀⠀⠀⢀⣸⣿⣿⣿⣿⣿⣿⣿⣿⣿⣿⣿⣿⣿⣿⣿⣿⣿⢕⣿⣿⢔⠀⠀⠀⠀⠀⠀⠀⠀⠀⠀⠀⠀⠀⠀⠀⠀</a:t>
            </a:r>
            <a:br/>
            <a:r>
              <a:t>⠀⠀⠀⠀⠀⠀⠀⠀⠀⠀⠀⢕⢕⢗⣾⣾⣺⣞⣾⣟⣿⣾⣿⣿⣿⣿⣿⣿⣿⢿⢿⡿⢿⣿⣿⣿⣿⣿⢕⠄⠐⢀⢰⣿⣿⣿⣿⣿⣿⣿⣿⣿⣿⣿⣿⣿⣿⣿⣿⣿⣿⢕⣿⣿⢕⢔⠀⠀⠀⠀⠀⠀⠀⠀⠀⠀⠀⠀⠀⠀⠀</a:t>
            </a:r>
            <a:br/>
            <a:r>
              <a:t>⠀⠀⠀⠀⠀⠀⠀⠀⠀⠀⠀⢕⢼⢵⡼⡵⢾⣽⣿⣿⣿⣿⣾⣿⣿⣿⣿⣿⣿⣿⣿⣿⣿⣿⣿⣿⣿⣿⡇⠁⠁⠀⣾⣿⣿⣿⣿⣿⣿⣿⣿⣿⣿⣿⣿⣿⣿⣿⣿⣿⣿⣿⣿⣿⢕⢕⢔⢔⢔⠀⠀⠀⠀⠀⠀⠀⠀⠀⠀⠀⠀</a:t>
            </a:r>
            <a:br/>
            <a:r>
              <a:t>⠀⠀⠀⠀⠀⠀⠀⠀⠀⠀⠀⢕⣗⣏⣿⣿⣿⣿⣿⡿⣿⣿⣿⣿⣿⣿⣿⣿⣿⣿⣿⣿⣿⣿⣿⣿⣿⣿⠇⠀⠀⠀⢿⣿⣿⣿⣿⣿⣿⣿⣿⣿⣿⣿⣿⣿⣿⣿⣿⣿⣿⣿⣿⣿⢕⢕⢕⢕⢕⠀⠀⠀⠀⠀⠀⠀⠀⠀⠀⠀⠀</a:t>
            </a:r>
            <a:br/>
            <a:r>
              <a:t>⠀⠀⠀⠀⠀⠀⠀⠀⠀⠀⠀⢱⢜⢞⣿⣿⣿⣿⣿⣿⢿⣿⢿⣿⣿⢟⢗⣷⣿⣿⣻⣿⣿⣿⣿⣿⣿⠏⠀⠀⠀⠀⠸⣿⣿⣿⣿⣿⣿⣿⣿⣿⣿⣿⣿⣿⣿⣿⣿⣿⡿⢝⢹⢝⢕⢕⢕⢕⢕⠀⠀⠀⠀⠀⠀⠀⠀⠀⠀⠀⠀</a:t>
            </a:r>
            <a:br/>
            <a:r>
              <a:t>⠀⠀⠀⠀⠀⠀⠀⠀⠀⠀⠀⢝⢿⣿⣿⣿⢿⣵⣗⣷⣷⣿⣿⣿⡿⢯⢽⣽⣿⣿⣿⣿⣿⣿⣿⣿⢏⠀⠀⠀⠀⠀⠀⣿⣿⣿⣿⣿⣿⣿⣿⣿⣿⣿⣿⣿⣿⣿⣿⢿⢇⢕⢗⢗⢕⢕⢕⢁⢑⠀⠀⠀⠀⠀⠀⠀⠀⠀⠀⠀⠀</a:t>
            </a:r>
            <a:br/>
            <a:r>
              <a:t>⠀⠀⠀⠀⠀⠀⠀⠀⠀⠀⠀⢷⣷⣿⣻⣿⢿⡽⢽⢿⣵⢕⢕⣗⢳⣿⣿⣯⣽⣿⣿⣿⣿⣿⣿⡟⠀⠀⠀⠀⠀⠀⠁⣿⣿⣿⣿⣿⣿⣿⣿⣿⣿⣿⣿⢗⢕⢕⢕⢕⢱⢵⢱⣕⣕⣕⣕⢕⢕⠀⠀⠀⠀⠀⠀⠀⠀⠀⠀⠀⠀</a:t>
            </a:r>
            <a:br/>
            <a:r>
              <a:t>⠀⠀⠀⠀⠀⠀⠀⠀⠀⠀⠀⠙⠙⠙⠑⠓⠚⠓⠓⠃⠙⠑⠚⠓⠛⠛⠛⠛⠛⠛⠛⠛⠛⠛⠛⠀⠀⠀⠀⠀⠀⠀⠐⠛⠛⠛⠛⠛⠛⠛⠛⠛⠛⠛⠛⠛⠛⠓⠃⠑⠑⠑⠛⠛⠛⠛⠛⠛⠛⠀⠀⠀⠀⠀⠀⠀⠀⠀⠀⠀⠀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⠀⠀⠀⠀⠀⠀⠀⠀⠀⠀⠀⢅⢕⢕⢕⢕⢕⢕⢕⢕⢕⢕⢕⢕⢕⢕⢕⢕⢝⢕⢵⢇⢕⢝⢇⢕⣎⢝⢝⣝⡝⢿⣿⣿⣵⣷⣽⢮⢝⢻⡷⣿⡽⣿⣿⣿⣿⣿⣿⣿⣿⣿⣿⣿⣿⣿⣿⣿⣿⠀⠀⠀⠀⠀⠀⠀⠀⠀⠀⠀⠀</a:t>
            </a:r>
            <a:br/>
            <a:r>
              <a:t>⠀⠀⠀⠀⠀⠀⠀⠀⠀⠀⠀⢕⢕⢕⢕⢕⡕⢕⢕⢜⢕⢜⢗⢕⢕⢕⢕⢕⢕⢝⢕⢕⢕⢕⢕⡝⢝⣕⢿⣷⡞⣵⣷⣜⣿⣟⣟⣻⣾⣷⣿⣿⣿⣿⣿⣿⣿⣿⣿⣿⣿⣿⣿⣿⣿⣿⣿⣿⣿⠀⠀⠀⠀⠀⠀⠀⠀⠀⠀⠀⠀</a:t>
            </a:r>
            <a:br/>
            <a:r>
              <a:t>⠀⠀⠀⠀⠀⠀⠀⠀⠀⠀⠀⢕⡕⢕⢕⢕⢕⢜⢕⢕⡕⢕⢕⢕⢕⢕⢕⢕⢕⡕⢕⢳⢷⢞⢕⢱⣜⣽⢮⣇⣳⣷⡷⣿⣻⣿⣿⣿⣿⣿⣷⣿⣿⣿⣿⣿⣿⣿⣿⣿⣿⣿⣿⣿⣿⣿⣿⣿⣿⠀⠀⠀⠀⠀⠀⠀⠀⠀⠀⠀⠀</a:t>
            </a:r>
            <a:br/>
            <a:r>
              <a:t>⠀⠀⠀⠀⠀⠀⠀⠀⠀⠀⠀⢕⢕⢕⢕⢕⢕⡕⢕⢕⢕⢕⢱⢕⢕⢕⢕⢕⢕⢕⢕⢇⡇⢕⢕⢕⢝⢾⣺⢏⣿⣿⣿⣿⣿⣿⣿⣿⣿⣿⣿⣿⣿⣿⣿⣿⣿⣿⣿⣿⣿⣿⣿⣿⢟⣫⣽⣷⣿⠀⠀⠀⠀⠀⠀⠀⠀⠀⠀⠀⠀</a:t>
            </a:r>
            <a:br/>
            <a:r>
              <a:t>⠀⠀⠀⠀⠀⠀⠀⠀⠀⠀⠀⢕⢝⢕⢕⢝⡕⢕⢕⢕⢕⣕⡕⢕⢕⢕⢕⢕⡇⡕⢕⢕⢕⢝⢗⢕⢝⢝⡹⢽⣺⣿⣿⣿⣿⣿⣿⣿⣿⣿⣿⣿⣿⣿⣿⣿⣿⣿⣿⣿⣿⣿⣿⣿⢕⢝⣿⣿⣿⠀⠀⠀⠀⠀⠀⠀⠀⠀⠀⠀⠀</a:t>
            </a:r>
            <a:br/>
            <a:r>
              <a:t>⠀⠀⠀⠀⠀⠀⠀⠀⠀⠀⠀⢕⢱⢝⢕⢕⢱⢕⢕⢱⢾⢏⣝⣧⣵⣕⢱⢏⡕⢵⢕⣱⣕⡵⢗⢕⢕⢕⠕⠑⠑⠙⠙⠙⠻⣿⣿⣿⣿⣿⣿⣿⣿⣿⣿⣿⣿⣿⣿⣿⣿⣿⣿⣯⣵⣵⣿⣿⣿⠀⠀⠀⠀⠀⠀⠀⠀⠀⠀⠀⠀</a:t>
            </a:r>
            <a:br/>
            <a:r>
              <a:t>⠀⠀⠀⠀⠀⠀⠀⠀⠀⠀⠀⠑⢕⢇⣷⡇⢕⢱⣕⡵⢷⣕⢗⣕⢕⢕⢷⡷⡇⢕⢕⡜⢕⣱⢕⢕⠑⠉⠳⣦⣄⠀⠄⠀⠀⠁⠝⢿⣿⣿⣿⣿⣿⣿⣿⣿⣿⣿⣿⣿⣿⣿⣿⣿⣿⣿⣿⣿⣿⠀⠀⠀⠀⠀⠀⠀⠀⠀⠀⠀⠀</a:t>
            </a:r>
            <a:br/>
            <a:r>
              <a:t>⠀⠀⠀⠀⠀⠀⠀⠀⠀⠀⠀⢕⢕⡼⣽⣵⢜⣹⣹⢟⢟⢏⢱⢵⡕⣕⡟⡕⢱⣵⡱⢿⢇⢇⢕⠀⠀⠀⠀⠈⢻⣷⣄⠄⠀⠀⠀⠁⢻⣿⣿⣿⣿⣿⣿⣿⣿⣿⣿⣿⣿⣿⣿⣿⡿⠿⢿⢿⣿⠀⠀⠀⠀⠀⠀⠀⠀⠀⠀⠀⠀</a:t>
            </a:r>
            <a:br/>
            <a:r>
              <a:t>⠀⠀⠀⠀⠀⠀⠀⠀⠀⠀⠀⢕⢕⢵⣿⣿⣗⣷⣷⣾⢿⢿⢧⢽⢽⣟⣗⡟⢼⢪⡏⢕⢱⢕⠁⠀⠄⠀⠀⢀⠁⢿⣿⣇⢕⢔⢁⢀⠁⣿⣿⣿⣿⣿⣿⣿⣿⣿⣿⣿⣿⣿⣿⡙⠀⠀⢀⠀⢘⠀⠀⠀⠀⠀⠀⠀⠀⠀⠀⠀⠀</a:t>
            </a:r>
            <a:br/>
            <a:r>
              <a:t>⠀⠀⠀⠀⠀⠀⠀⠀⠀⠀⠀⢕⢕⢕⣗⡗⡷⡾⡼⢿⡽⢿⣯⣝⣝⣗⡗⡗⢜⢝⢕⢕⡇⢕⢀⢔⢔⢄⢔⣆⢠⣜⣿⣿⡇⢁⢀⢀⢀⢸⣿⣿⣿⣿⣿⣿⣿⣿⣿⣿⣿⡿⢝⣿⡔⠁⠀⠀⠀⠀⠀⠀⠀⠀⠀⠀⠀⠀⠀⠀⠀</a:t>
            </a:r>
            <a:br/>
            <a:r>
              <a:t>⠀⠀⠀⠀⠀⠀⠀⠀⠀⠀⠀⢕⢕⢱⡕⢱⣼⣽⣿⣿⣝⣜⣿⣗⣗⣗⡕⢱⢕⢽⢽⣧⡝⣱⣕⢱⢜⡻⢘⣻⣟⣿⣿⣿⡇⢔⠁⢄⢅⢜⣿⣿⣿⣿⣿⣿⣿⣿⣿⣿⣿⣷⣷⣿⣿⡔⠀⠀⠀⠀⠀⠀⠀⠀⠀⠀⠀⠀⠀⠀⠀</a:t>
            </a:r>
            <a:br/>
            <a:r>
              <a:t>⠀⠀⠀⠀⠀⠀⠀⠀⠀⠀⠀⢕⢕⢕⢝⢹⢽⣝⣽⣏⣟⣟⣟⣗⣗⡞⢟⢻⢵⢿⢧⢽⢝⣿⣿⡅⣡⣴⣿⣿⣿⣿⣿⣿⡇⢕⢑⢕⢕⢱⣿⣿⣿⣿⣿⣿⣿⣿⣿⣿⣿⣿⣿⣿⣿⡇⠀⠀⠀⠀⠀⠀⠀⠀⠀⠀⠀⠀⠀⠀⠀</a:t>
            </a:r>
            <a:br/>
            <a:r>
              <a:t>⠀⠀⠀⠀⠀⠀⠀⠀⠀⠀⠀⢕⢕⣕⣕⣕⣕⣟⣗⣗⣗⣺⡏⢕⢕⢇⢼⡼⡼⢿⢯⣽⣽⣿⣿⣷⣿⣿⣿⣿⣿⣿⣿⣿⡧⢕⢕⢕⢕⢸⣿⣿⣿⣿⣿⣿⣿⣿⣿⣿⣿⣿⣿⣿⣿⡇⠀⠀⠀⠀⠀⠀⠀⠀⠀⠀⠀⠀⠀⠀⠀</a:t>
            </a:r>
            <a:br/>
            <a:r>
              <a:t>⠀⠀⠀⠀⠀⠀⠀⠀⠀⠀⠀⢕⢕⣺⢺⣷⢗⢞⢟⡟⢞⢣⢻⢼⢻⢻⢽⢽⡽⡽⡽⢯⢽⣿⣿⣿⣿⣿⣿⣻⣿⣿⣿⢻⣧⡕⢕⢕⢕⢸⣿⣿⣿⣿⣿⣿⣿⣿⣿⣿⣿⣿⣿⣿⣿⡇⠀⠀⠀⠀⠀⠀⠀⠀⠀⠀⠀⠀⠀⠀⠀</a:t>
            </a:r>
            <a:br/>
            <a:r>
              <a:t>⠀⠀⠀⠀⠀⠀⠀⠀⠀⠀⠀⠑⢕⢟⢟⢟⣝⣗⡝⢹⣏⣝⣹⣝⣟⣿⡟⢻⢻⣽⣿⣯⡻⢿⣿⣿⣿⣿⡿⢾⢿⠟⠉⢁⣿⣿⣧⣕⡕⢱⣾⣿⣿⣷⣿⣿⣿⣿⣿⣿⣿⣿⣿⣿⣿⢇⠀⠀⠀⠀⠀⠀⠀⠀⠀⠀⠀⠀⠀⠀⠀</a:t>
            </a:r>
            <a:br/>
            <a:r>
              <a:t>⠀⠀⠀⠀⠀⠀⠀⠀⠀⠀⠀⠀⢕⡕⢱⣽⣹⣽⣿⣽⣿⣿⡿⣿⢿⣯⣽⣿⣿⣯⣯⡿⣿⣿⣿⣿⣿⣿⢇⠄⠀⠀⠀⣱⣿⣿⣿⣿⣿⣿⣿⣿⣿⣿⣿⣿⣿⣿⣿⣿⣿⢏⢸⣿⡏⠀⠀⠀⠀⠀⠀⠀⠀⠀⠀⠀⠀⠀⠀⠀⠀</a:t>
            </a:r>
            <a:br/>
            <a:r>
              <a:t>⠀⠀⠀⠀⠀⠀⠀⠀⠀⠀⠀⠀⢕⢗⢳⣿⣷⣺⣿⣻⣿⣿⣿⣿⣿⣻⣿⢿⣿⢿⢿⡿⢿⣿⣿⣿⣿⣿⡇⠑⠐⠄⢱⣿⣿⣿⣿⣿⣿⣿⣿⣿⣿⣿⣿⣿⣿⣿⣿⣿⣿⡇⢸⣿⡇⢕⠀⠀⠀⠀⠀⠀⠀⠀⠀⠀⠀⠀⠀⠀⠀</a:t>
            </a:r>
            <a:br/>
            <a:r>
              <a:t>⠀⠀⠀⠀⠀⠀⠀⠀⠀⠀⠀⠀⢽⢵⢵⢿⢧⡧⢿⢿⣾⣷⣷⣷⣿⣿⣿⣿⣿⣿⣾⣿⣿⣿⣿⣿⣿⣿⣿⠅⠀⠀⣾⣿⣿⣿⣿⣿⣿⣿⣿⣿⣿⣿⣿⣿⣿⣿⣿⣿⣿⣷⣾⣿⡇⢕⢔⢔⢔⠀⠀⠀⠀⠀⠀⠀⠀⠀⠀⠀⠀</a:t>
            </a:r>
            <a:br/>
            <a:r>
              <a:t>⠀⠀⠀⠀⠀⠀⠀⠀⠀⠀⠀⠀⢇⡕⣹⣿⣿⣿⢿⡿⣽⣿⢿⣿⣿⣿⣿⣿⣿⣿⣿⣿⣿⣿⣿⣿⣿⣿⡏⠀⠀⠀⢹⣿⣿⣿⣿⣿⣿⣿⣿⣿⣿⣿⣿⣿⣿⣿⣿⣿⣿⣿⣿⣿⡇⢕⢕⢕⢕⠀⠀⠀⠀⠀⠀⠀⠀⠀⠀⠀⠀</a:t>
            </a:r>
            <a:br/>
            <a:r>
              <a:t>⠀⠀⠀⠀⠀⠀⠀⠀⠀⠀⠀⢔⢕⢕⢻⣿⣷⣾⣏⣹⣿⢯⢿⡿⣿⡟⢟⣜⣿⣾⣻⣻⣿⣿⣿⣿⣿⡟⠀⠀⠀⠀⠈⣿⣿⣿⣿⣿⣿⣿⣿⣿⣿⣿⣿⣿⣿⣿⣿⣿⣿⢝⢝⢝⣕⢕⢕⢕⢕⠀⠀⠀⠀⠀⠀⠀⠀⠀⠀⠀⠀</a:t>
            </a:r>
            <a:br/>
            <a:r>
              <a:t>⠀⠀⠀⠀⠀⠀⠀⠀⠀⠀⠀⢕⢵⢽⣷⣿⢏⣵⣷⣷⣷⣷⢮⡿⢽⢿⣯⣽⣟⣿⣿⣿⣿⣿⣿⣿⡿⠁⠀⠀⠀⢔⣴⣿⣿⣿⣿⣿⣿⣿⣿⣿⣿⣿⣿⣿⣿⣿⣿⣿⡿⢕⢗⢷⢗⢇⢕⢑⢑⠀⠀⠀⠀⠀⠀⠀⠀⠀⠀⠀⠀</a:t>
            </a:r>
            <a:br/>
            <a:r>
              <a:t>⠀⠀⠀⠀⠀⠀⠀⠀⠀⠀⠀⢕⡷⣷⣟⣿⡿⢿⢿⢿⢕⢕⢕⣗⢗⣻⣿⣿⣿⣿⣿⣿⣿⣿⣿⣿⠃⠀⠀⠀⠀⢺⣿⣿⣿⣿⣿⣿⣿⣿⣿⣿⣿⣿⡿⢟⢟⢕⢏⢝⢱⢕⣕⡱⣕⢕⢕⢕⢕⠀⠀⠀⠀⠀⠀⠀⠀⠀⠀⠀⠀</a:t>
            </a:r>
            <a:br/>
            <a:r>
              <a:t>⠀⠀⠀⠀⠀⠀⠀⠀⠀⠀⠀⠑⠋⠑⠓⠓⠛⠓⠓⠋⠙⠋⠘⠓⠛⠛⠛⠛⠛⠛⠛⠛⠛⠛⠛⠃⠀⠀⠀⠀⠀⠀⠁⠙⠛⠛⠑⠛⠛⠛⠛⠛⠛⠛⠛⠛⠓⠓⠃⠑⠑⠑⠓⠛⠛⠛⠛⠛⠛⠀⠀⠀⠀⠀⠀⠀⠀⠀⠀⠀⠀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⠀⠀⠀⠀⠀⠀⠀⠀⠀⠀⠀⢕⢕⢕⢜⢕⡕⢱⢼⢝⡕⢇⢵⢝⢹⢗⣱⢝⢟⣗⢣⡵⡷⣿⢿⣇⣸⢯⣹⣟⣿⢿⣿⣿⣿⣿⣿⣿⣟⡿⣷⣿⣿⣿⣿⣿⣿⣿⣿⣿⣿⣿⣿⣿⣿⣿⣿⣿⣿⠀⠀⠀⠀⠀⠀⠀⠀⠀⠀⠀⠀</a:t>
            </a:r>
            <a:br/>
            <a:r>
              <a:t>⠀⠀⠀⠀⠀⠀⠀⠀⠀⠀⠀⢕⢕⢕⢕⢕⢇⢵⢕⢕⢕⢝⢿⢯⣇⢕⢝⢇⣕⢇⢟⡗⢳⢮⢵⣟⣻⢿⢷⣾⣷⣧⣿⣯⣿⣟⣿⣻⣿⣿⣿⣿⣿⣿⣿⣿⣿⣿⣿⣿⣿⣿⣿⣿⣿⣿⣿⣿⣿⠀⠀⠀⠀⠀⠀⠀⠀⠀⠀⠀⠀</a:t>
            </a:r>
            <a:br/>
            <a:r>
              <a:t>⠀⠀⠀⠀⠀⠀⠀⠀⠀⠀⠀⢱⣳⣕⢕⢱⡜⢝⡜⢇⢱⢿⢵⢕⢕⢱⢯⣝⡗⢳⢝⢷⣾⣿⢯⢵⣵⣽⣿⣻⣿⣮⣿⣿⣿⣿⣿⣿⣿⣾⣿⣿⣿⣿⣿⣿⣿⣿⣿⣿⣿⣿⣿⣿⣿⣿⣿⣿⣿⠀⠀⠀⠀⠀⠀⠀⠀⠀⠀⠀⠀</a:t>
            </a:r>
            <a:br/>
            <a:r>
              <a:t>⠀⠀⠀⠀⠀⠀⠀⠀⠀⠀⠀⢕⡜⢕⢕⡕⣕⣵⡕⢕⢕⢕⢣⢕⢕⢵⢕⢗⢕⢕⢱⡷⣽⡇⢸⣜⣝⣿⣿⣟⣿⣿⣿⣿⣾⣿⣿⣿⣿⣿⣿⣿⣿⣿⣿⣿⣿⣿⣿⣿⣿⣿⣿⣿⢿⣟⣹⣵⣿⠀⠀⠀⠀⠀⠀⠀⠀⠀⠀⠀⠀</a:t>
            </a:r>
            <a:br/>
            <a:r>
              <a:t>⠀⠀⠀⠀⠀⠀⠀⠀⠀⠀⠀⢕⢝⢇⢕⢟⢕⢕⢜⢕⢇⣕⣵⢕⢵⢕⢕⢗⢣⡎⡽⢵⢽⣻⡿⢟⡟⢟⢏⣝⣿⣿⣽⣿⣟⣿⣿⣿⣿⣿⣿⣿⣿⣿⣿⣿⣿⣿⣿⣿⣿⣿⣿⣿⡇⢝⣿⣿⣿⠀⠀⠀⠀⠀⠀⠀⠀⠀⠀⠀⠀</a:t>
            </a:r>
            <a:br/>
            <a:r>
              <a:t>⠀⠀⠀⠀⠀⠀⠀⠀⠀⠀⠀⢕⢕⡸⢞⢱⡼⢿⡿⢕⢳⣿⢟⣧⣵⣜⣳⢾⣷⣷⣽⢝⣵⣷⣿⣇⢇⢯⢕⠇⠋⠙⠛⠛⠻⣿⣿⣿⣿⣿⣿⣿⣿⣿⣿⣿⣿⣿⣿⣿⣿⣿⣿⣿⣕⣱⣾⣿⣿⠀⠀⠀⠀⠀⠀⠀⠀⠀⠀⠀⠀</a:t>
            </a:r>
            <a:br/>
            <a:r>
              <a:t>⠀⠀⠀⠀⠀⠀⠀⠀⠀⠀⠀⢕⢕⢗⣮⣷⢜⢝⣕⣳⢷⣿⣿⣻⣏⡏⣿⣷⣾⢱⢝⣽⢧⣜⣕⢕⠑⠉⠗⣦⣄⢀⠀⢀⠀⠁⠙⢿⣿⣿⣿⣿⣿⣿⣿⣿⣿⣿⣿⣿⣿⣿⣿⣿⣿⣿⣿⣿⣿⠀⠀⠀⠀⠀⠀⠀⠀⠀⠀⠀⠀</a:t>
            </a:r>
            <a:br/>
            <a:r>
              <a:t>⠀⠀⠀⠀⠀⠀⠀⠀⠀⠀⠀⢕⢕⢕⢹⣽⣕⣺⣿⣟⢿⡿⢿⢟⣳⣗⣟⣟⢇⣼⣼⢽⢿⡮⢝⠁⠀⠀⠀⠀⢻⣷⣔⠄⠀⠀⠀⠀⢹⣿⣿⣿⣿⣿⣿⣿⣿⣿⣿⣿⣿⣿⣿⣿⣿⢿⢿⢿⣾⠀⠀⠀⠀⠀⠀⠀⠀⠀⠀⠀⠀</a:t>
            </a:r>
            <a:br/>
            <a:r>
              <a:t>⠀⠀⠀⠀⠀⠀⠀⠀⠀⠀⠀⢕⢕⢕⣿⣿⣷⣷⣾⡟⡿⢿⣿⡿⢽⣟⣟⣯⢽⣿⢿⢝⡽⢼⢕⠀⠄⠀⠀⠀⠀⢹⣿⣧⢕⢔⢀⢀⢁⢻⣿⣿⣿⣿⣿⣿⣿⣿⣿⣿⣿⣿⣿⡏⠁⠀⠀⠀⠘⠀⠀⠀⠀⠀⠀⠀⠀⠀⠀⠀⠀</a:t>
            </a:r>
            <a:br/>
            <a:r>
              <a:t>⠀⠀⠀⠀⠀⠀⠀⠀⠀⠀⠀⢕⢕⢕⡗⢗⢷⣾⡿⢿⢽⢽⣿⣟⣟⣟⢇⢜⢝⢻⢽⢗⡗⡏⢑⢔⢅⣔⢕⣒⣔⣵⣿⣿⣇⢅⠅⠀⢅⢸⣿⣿⣿⣿⣿⣿⣿⣿⣿⣿⣿⣿⢛⣿⣆⠀⠀⠀⠀⠀⠀⠀⠀⠀⠀⠀⠀⠀⠀⠀⠀</a:t>
            </a:r>
            <a:br/>
            <a:r>
              <a:t>⠀⠀⠀⠀⠀⠀⠀⠀⠀⠀⠀⢕⢕⢕⡵⢼⣽⣯⣽⣿⣟⣗⣻⣟⣗⣇⢕⢹⢽⢼⢽⣗⣕⣕⣱⡕⢞⣹⢏⣕⣿⣻⣿⣿⣿⢕⠀⠀⢕⢑⣿⣿⣿⣿⣿⣿⣿⣿⣿⣿⣿⣿⣷⣼⣿⡇⠀⠀⠀⠀⠀⠀⠀⠀⠀⠀⠀⠀⠀⠀⠀</a:t>
            </a:r>
            <a:br/>
            <a:r>
              <a:t>⠀⠀⠀⠀⠀⠀⠀⠀⠀⠀⠀⢕⢕⢕⢽⢽⣽⣯⣿⣿⣟⣟⣟⣟⣗⡷⢿⢿⢽⢼⢗⢼⢟⢹⣿⣧⢄⣴⣷⣿⣿⣿⣿⣿⣿⢕⢕⢕⢕⢅⣿⣿⣿⣿⣿⣿⣿⣿⣿⣿⣿⣿⣿⣿⣿⣿⠀⠀⠀⠀⠀⠀⠀⠀⠀⠀⠀⠀⠀⠀⠀</a:t>
            </a:r>
            <a:br/>
            <a:r>
              <a:t>⠀⠀⠀⠀⠀⠀⠀⠀⠀⠀⠀⢕⢕⢕⣕⣕⣞⣟⣟⣗⣗⣾⣞⢇⢇⢕⢼⢼⡽⢯⢽⣽⡵⣾⣿⣿⣿⣿⣿⣿⣿⣿⣿⣿⣿⢕⢕⢕⢕⢕⣿⣿⣿⣿⣿⣿⣿⣿⣿⣿⣿⣿⣿⣿⣿⣿⠀⠀⠀⠀⠀⠀⠀⠀⠀⠀⠀⠀⠀⠀⠀</a:t>
            </a:r>
            <a:br/>
            <a:r>
              <a:t>⠀⠀⠀⠀⠀⠀⠀⠀⠀⠀⠀⢕⢕⢸⡿⣿⡗⢞⢟⢿⢟⢹⡽⢧⢻⢿⢽⢽⢽⢽⢽⢽⢵⣿⣿⣿⣿⣿⣿⡿⢽⣿⣿⢟⣿⣕⢕⢕⢕⢕⣿⣯⣽⣿⣿⣿⣿⣿⣿⣿⣿⣿⣿⣿⣿⣿⠀⠀⠀⠀⠀⠀⠀⠀⠀⠀⠀⠀⠀⠀⠀</a:t>
            </a:r>
            <a:br/>
            <a:r>
              <a:t>⠀⠀⠀⠀⠀⠀⠀⠀⠀⠀⠀⠑⢕⢟⢟⢟⣟⣇⢝⡹⣟⣝⣝⡽⣟⣟⡟⢟⢿⣿⣿⣿⢫⢿⣿⣿⣿⣿⡟⠻⠿⠟⠁⠀⣿⣿⣷⣧⣕⣱⣿⣿⣿⣿⣿⣿⣿⣿⣿⣿⣿⣿⣿⣿⣿⡇⠀⠀⠀⠀⠀⠀⠀⠀⠀⠀⠀⠀⠀⠀⠀</a:t>
            </a:r>
            <a:br/>
            <a:r>
              <a:t>⠀⠀⠀⠀⠀⠀⠀⠀⠀⠀⠀⠀⢕⣝⢱⣿⣽⣿⣿⣿⣿⣿⣿⣿⣿⣿⣿⣿⣿⣿⣽⣿⣿⣽⣿⣿⣿⣿⡇⢔⠀⠀⢀⣼⣿⣿⣿⣿⣿⣿⣿⣿⣿⣿⣿⣿⣿⣿⣿⣿⣿⡿⢻⣿⣿⠁⠀⠀⠀⠀⠀⠀⠀⠀⠀⠀⠀⠀⠀⠀⠀</a:t>
            </a:r>
            <a:br/>
            <a:r>
              <a:t>⠀⠀⠀⠀⠀⠀⠀⠀⠀⠀⠀⠀⢕⢗⢳⣾⣿⣾⣿⣿⣿⣿⣿⣿⣟⣻⣻⣿⣿⣿⢿⣿⢿⣿⣿⣿⣿⣿⣧⢕⠀⠐⢸⣿⣿⣿⣿⣿⣿⣿⣿⣿⣿⣿⣿⣿⣿⣿⣿⣿⣿⡇⢸⣿⣿⢔⠀⠀⠀⠀⠀⠀⠀⠀⠀⠀⠀⠀⠀⠀⠀</a:t>
            </a:r>
            <a:br/>
            <a:r>
              <a:t>⠀⠀⠀⠀⠀⠀⠀⠀⠀⠀⠀⠀⢱⢵⢵⣼⡾⣷⣿⣿⣿⣿⣷⣿⣿⣿⣿⣿⣿⣿⣿⣿⣿⣿⣿⣿⣿⣿⣿⠑⠀⠀⢻⣿⣿⣿⣿⣿⣿⣿⣿⣿⣿⣿⣿⣿⣿⣿⣿⣿⣿⣷⣾⣿⣿⢕⢕⢄⢄⠀⠀⠀⠀⠀⠀⠀⠀⠀⠀⠀⠀</a:t>
            </a:r>
            <a:br/>
            <a:r>
              <a:t>⠀⠀⠀⠀⠀⠀⠀⠀⠀⠀⠀⠀⢕⣞⣏⣿⣿⣿⣿⣿⣿⣿⣿⣿⣿⣿⣿⣿⣿⣿⣿⣿⣿⣿⣿⣿⣿⣿⡟⠀⠀⠀⢸⣿⣿⣿⣿⣿⣿⣿⣿⣿⣿⣿⣿⣿⣿⣿⣿⣿⣿⣿⣿⣿⣿⢕⢕⢕⢕⠀⠀⠀⠀⠀⠀⠀⠀⠀⠀⠀⠀</a:t>
            </a:r>
            <a:br/>
            <a:r>
              <a:t>⠀⠀⠀⠀⠀⠀⠀⠀⠀⠀⠀⠀⡜⣗⣺⣿⣿⣿⣿⣿⢿⣿⣿⣿⣿⣿⣿⣻⣿⣿⣿⣻⣿⣿⣿⣿⣿⣿⠑⠀⢠⣤⣴⣿⣿⣿⣿⣿⣿⣿⣿⣿⣿⣿⣿⣿⣿⣿⣿⣿⣿⢟⢟⣟⣏⢕⡕⢕⢕⠀⠀⠀⠀⠀⠀⠀⠀⠀⠀⠀⠀</a:t>
            </a:r>
            <a:br/>
            <a:r>
              <a:t>⠀⠀⠀⠀⠀⠀⠀⠀⠀⠀⠀⢕⢿⢿⣿⣿⣿⢷⣾⣿⣾⣿⢿⣿⣿⡿⣿⣽⣿⣿⣿⣿⣿⣿⣿⣿⣿⡇⠀⠑⢿⣿⣿⣿⣿⣿⣿⣿⣿⣿⣿⣿⣿⣿⣿⣿⣿⣿⣿⣿⣿⢱⡷⣷⣷⢷⢇⢕⢑⠀⠀⠀⠀⠀⠀⠀⠀⠀⠀⠀⠀</a:t>
            </a:r>
            <a:br/>
            <a:r>
              <a:t>⠀⠀⠀⠀⠀⠀⠀⠀⠀⠀⠀⢕⣳⣿⣿⣿⣿⣿⡿⢿⢟⣷⣗⣗⣿⣿⣿⣿⣷⣾⣿⣿⣿⣿⣿⣿⣿⠀⠀⠀⠀⠙⠙⢟⢟⢕⢹⣿⣿⣿⣿⣿⣿⣿⢿⢟⢟⢗⢟⢝⢝⢽⣵⣕⡕⡕⢕⢕⢕⠀⠀⠀⠀⠀⠀⠀⠀⠀⠀⠀⠀</a:t>
            </a:r>
            <a:br/>
            <a:r>
              <a:t>⠀⠀⠀⠀⠀⠀⠀⠀⠀⠀⠀⠑⠙⠙⠛⠛⠚⠛⠛⠛⠑⠛⠓⠋⠑⠑⠙⠋⠛⠛⠛⠛⠛⠛⠛⠛⠃⠀⠀⠀⠑⠐⠁⠑⠛⠋⠚⠛⠛⠛⠛⠛⠛⠛⠛⠛⠛⠓⠓⠑⠑⠑⠓⠛⠛⠛⠛⠛⠛⠀⠀⠀⠀⠀⠀⠀⠀⠀⠀⠀⠀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⠀⠀⠀⠀⠀⠀⠀⠀⠀⠀⠀⣿⣿⣿⣿⣿⣿⣿⣿⣿⣿⣿⣿⣿⣿⣿⣿⣿⣿⣿⣿⣿⣿⣿⣷⣿⣿⣿⣟⣿⢿⣿⣿⣿⣿⣿⣿⣿⣿⣿⣿⣿⣿⣿⣿⣿⣿⣿⣿⣿⣿⣿⣿⣿⣿⣟⣿⣿⣿⠀⠀⠀⠀⠀⠀⠀⠀⠀⠀⠀⠀</a:t>
            </a:r>
            <a:br/>
            <a:r>
              <a:t>⠀⠀⠀⠀⠀⠀⠀⠀⠀⠀⠀⣿⣿⣿⣿⣿⣿⣿⣿⣿⣿⣿⣿⣿⣿⣿⣿⣿⣿⣿⣿⣿⣿⣿⣿⣿⣿⣿⣿⣿⣿⣿⣿⣿⣿⣿⣿⢿⣿⣿⣿⣿⣿⣿⣿⣿⣿⢿⣿⣿⣿⣿⣿⣿⣿⣾⣮⣿⣿⠀⠀⠀⠀⠀⠀⠀⠀⠀⠀⠀⠀</a:t>
            </a:r>
            <a:br/>
            <a:r>
              <a:t>⠀⠀⠀⠀⠀⠀⠀⠀⠀⠀⠀⣿⣿⣿⣿⣿⣿⣿⣿⣿⣿⣿⣿⣿⣿⣿⣿⣿⣿⣿⣿⣿⣿⣿⣿⣿⣿⣿⣿⣿⣿⣿⣿⣿⣿⡿⣿⣿⣿⣯⣿⣽⣿⣿⣿⣿⣿⣿⣿⣿⣿⣿⣿⣿⣿⡿⣿⣿⣿⠀⠀⠀⠀⠀⠀⠀⠀⠀⠀⠀⠀</a:t>
            </a:r>
            <a:br/>
            <a:r>
              <a:t>⠀⠀⠀⠀⠀⠀⠀⠀⠀⠀⠀⣿⣿⣿⣿⣿⣿⣿⣿⣿⣿⣿⡿⣿⣿⣿⣿⣿⣿⣿⣿⣿⣿⣿⣿⣿⣿⣿⣿⣿⣿⣿⣿⣿⣿⣿⣿⣿⣿⣿⣿⣿⣿⣿⣿⣿⣿⣗⡟⢿⡟⣻⡿⢿⡿⢿⢟⢝⣸⠀⠀⠀⠀⠀⠀⠀⠀⠀⠀⠀⠀</a:t>
            </a:r>
            <a:br/>
            <a:r>
              <a:t>⠀⠀⠀⠀⠀⠀⠀⠀⠀⠀⠀⢝⢟⢿⢿⣿⣿⣿⣿⡻⣸⣿⣼⣷⣿⣽⣿⣿⣿⣿⣿⣿⣿⣿⣿⣿⣿⣿⣿⣿⣿⣿⣿⣿⣿⣿⣿⣿⣿⣿⣿⣿⣿⣿⣿⣿⣿⣿⣿⣿⣽⣿⣿⣿⡕⢕⢟⣽⣿⠀⠀⠀⠀⠀⠀⠀⠀⠀⠀⠀⠀</a:t>
            </a:r>
            <a:br/>
            <a:r>
              <a:t>⠀⠀⠀⠀⠀⠀⠀⠀⠀⠀⠀⢀⢜⢽⣿⢿⣿⣿⣿⣿⣻⣾⣿⣿⣿⣷⣿⣿⣿⣿⣿⣿⣿⣿⣿⣿⣿⣿⣿⢿⠟⠟⠟⠟⠿⢿⣿⣿⣿⣿⣿⣿⣿⣿⣿⣿⣿⣿⣿⣿⣿⣿⣿⣿⣇⢕⣕⣿⣿⠀⠀⠀⠀⠀⠀⠀⠀⠀⠀⠀⠀</a:t>
            </a:r>
            <a:br/>
            <a:r>
              <a:t>⠀⠀⠀⠀⠀⠀⠀⠀⠀⠀⠀⢕⢕⢸⢿⣾⣿⣿⣟⣿⣿⣿⣿⣿⣿⣿⣿⣿⣿⣿⣿⣿⣿⣿⣿⣿⡿⠏⠑⠲⣤⡀⠐⢀⢀⠁⠙⢻⣿⣿⣿⣿⣿⣿⣿⣿⣿⣿⣿⣿⣿⣿⣿⣿⣿⣿⣿⣿⣿⠀⠀⠀⠀⠀⠀⠀⠀⠀⠀⠀⠀</a:t>
            </a:r>
            <a:br/>
            <a:r>
              <a:t>⠀⠀⠀⠀⠀⠀⠀⠀⠀⠀⠀⢕⢕⢕⢸⣿⣿⣿⣿⣿⣿⣿⣿⣿⣿⣿⣿⣿⣿⣿⣿⣿⣿⣿⣿⡟⠁⠀⠀⠀⠘⢿⣧⡅⢐⠁⠀⠀⠜⣿⣿⣿⣿⣿⣿⣿⣿⣿⣿⣿⣿⣿⣿⣿⣿⣿⢿⢷⢿⠀⠀⠀⠀⠀⠀⠀⠀⠀⠀⠀⠀</a:t>
            </a:r>
            <a:br/>
            <a:r>
              <a:t>⠀⠀⠀⠀⠀⠀⠀⠀⠀⠀⠀⢕⢕⢕⢸⣿⣿⣿⣾⣿⣿⣿⣿⣿⣿⣿⣿⣿⣿⣿⣿⣿⣿⣿⣿⢑⢀⠀⢔⢔⢄⣈⣿⣿⡕⢕⢐⢔⢄⢜⣿⣿⣿⣿⣿⣿⣿⣿⣿⣿⣿⣿⣿⣿⢋⠀⠀⠐⠑⠀⠀⠀⠀⠀⠀⠀⠀⠀⠀⠀⠀</a:t>
            </a:r>
            <a:br/>
            <a:r>
              <a:t>⠀⠀⠀⠀⠀⠀⠀⠀⠀⠀⠀⡇⢔⢕⢕⣷⣷⣿⣿⣿⣿⣿⣿⣿⣿⣿⣿⣿⣿⣿⣿⣿⣿⣿⡇⢀⢕⢕⠼⢞⣝⣿⣿⣿⣿⡕⢕⠅⢕⠕⢿⣿⣿⣿⣿⣿⣿⣿⣿⣿⣿⣿⡿⢹⣷⡅⠀⠁⠀⠀⠀⠀⠀⠀⠀⠀⠀⠀⠀⠀⠀</a:t>
            </a:r>
            <a:br/>
            <a:r>
              <a:t>⠀⠀⠀⠀⠀⠀⠀⠀⠀⠀⠀⢇⢕⢕⢱⣷⣿⣿⣿⣿⣿⣿⣿⣿⣿⣿⣿⣿⣿⣿⣿⣿⣿⣿⣧⣵⡕⢰⣶⣾⣿⣿⣿⣿⣿⡇⢕⢕⢕⢔⢸⣿⣿⣿⣿⣿⣿⣿⣿⣿⣿⣿⣷⣶⣿⣿⡔⠀⠀⠀⠀⠀⠀⠀⠀⠀⠀⠀⠀⠀⠀</a:t>
            </a:r>
            <a:br/>
            <a:r>
              <a:t>⠀⠀⠀⠀⠀⠀⠀⠀⠀⠀⠀⢕⢕⢕⢸⣿⣿⣿⣿⣿⣿⣿⣿⣿⣟⣿⣿⣿⣿⣿⣿⣿⣿⣿⣿⣿⣷⣽⣿⣿⣿⣿⣿⣿⣿⡇⢕⢕⢕⢕⢸⣿⣿⣿⣿⣿⣿⣿⣿⣿⣿⣿⣿⣿⣿⣿⡇⠀⠀⠀⠀⠀⠀⠀⠀⠀⠀⠀⠀⠀⠀</a:t>
            </a:r>
            <a:br/>
            <a:r>
              <a:t>⠀⠀⠀⠀⠀⠀⠀⠀⠀⠀⠀⢕⢕⢕⢸⣿⣿⣿⣿⣿⣿⣿⣾⣿⣿⣿⣿⣿⣿⣿⣿⣿⣿⣿⣿⣿⣿⣿⣿⣿⢿⢿⣿⣿⣿⡇⢕⢕⢕⢕⢹⣿⣿⣿⣿⣿⣿⣿⣿⣿⣿⣿⣿⣿⣿⣿⡇⠀⠀⠀⠀⠀⠀⠀⠀⠀⠀⠀⠀⠀⠀</a:t>
            </a:r>
            <a:br/>
            <a:r>
              <a:t>⠀⠀⠀⠀⠀⠀⠀⠀⠀⠀⠀⢕⢕⢕⣻⣿⣿⣿⣿⣿⣿⣿⣿⣿⣿⣿⣿⣿⣿⣿⣿⣿⣿⣿⣿⣿⣿⣿⣿⢿⣿⣿⠟⢱⣿⣷⣕⡕⢕⢕⣿⣿⣿⣿⣿⣿⣿⣿⣿⣿⣿⣿⣿⣿⣿⣿⡇⠀⠀⠀⠀⠀⠀⠀⠀⠀⠀⠀⠀⠀⠀</a:t>
            </a:r>
            <a:br/>
            <a:r>
              <a:t>⠀⠀⠀⠀⠀⠀⠀⠀⠀⠀⠀⢕⢕⢕⣿⣿⣿⣿⣿⣿⣿⣿⣿⣿⣿⣿⣿⣿⣻⣿⣿⣿⣿⣿⣿⣿⣿⣿⡇⢅⠀⠀⢀⣼⣿⣿⣿⣿⣷⣵⣿⣿⣿⣿⣿⣿⣿⣿⣿⣿⣿⣿⣿⣿⣿⣿⢇⠀⠀⠀⠀⠀⠀⠀⠀⠀⠀⠀⠀⠀⠀</a:t>
            </a:r>
            <a:br/>
            <a:r>
              <a:t>⠀⠀⠀⠀⠀⠀⠀⠀⠀⠀⠀⢔⢅⢸⣿⣿⣿⣿⣿⣿⣿⣿⣿⣿⣿⣿⣿⣿⣿⣿⣿⣿⣿⣿⣿⣿⣿⣿⣇⢕⠀⢄⣾⣿⣿⣿⣿⣿⣿⣿⣿⣿⣿⣿⣿⣿⣿⣿⣿⣿⣿⣿⢟⢻⣿⡏⠄⠀⠀⠀⠀⠀⠀⠀⠀⠀⠀⠀⠀⠀⠀</a:t>
            </a:r>
            <a:br/>
            <a:r>
              <a:t>⠀⠀⠀⠀⠀⠀⠀⠀⠀⠀⠀⠑⢑⢸⣿⣿⣿⣿⣿⣿⣿⣿⣿⣿⣿⣿⣿⣿⣿⣿⣿⣿⣿⣿⣿⣿⣿⣿⣿⡕⠀⢕⣿⣿⣿⣿⣿⣿⣿⣿⣿⣿⣿⣿⣿⣿⣿⣿⣿⣿⣿⣿⡕⢹⣿⡇⢕⢄⠀⠀⠀⠀⠀⠀⠀⠀⠀⠀⠀⠀⠀</a:t>
            </a:r>
            <a:br/>
            <a:r>
              <a:t>⠀⠀⠀⠀⠀⠀⠀⠀⠀⠀⠀⢕⠀⣼⣿⣿⣿⣿⣿⣿⣿⣿⣿⣿⣿⣿⣿⣿⣿⣿⣿⣿⣿⣿⣿⣿⣿⣿⣿⠇⠀⠐⣿⣿⣿⣿⣿⣿⣿⣿⣿⣿⣿⣿⣿⣿⣿⣿⣿⣿⣿⣿⣷⣾⣿⡇⢕⢔⢔⠀⠀⠀⠀⠀⠀⠀⠀⠀⠀⠀⠀</a:t>
            </a:r>
            <a:br/>
            <a:r>
              <a:t>⠀⠀⠀⠀⠀⠀⠀⠀⠀⠀⠀⠑⢑⣿⣿⣿⣿⣿⣿⣿⣿⣿⣿⣿⣿⣿⣿⣿⣿⣿⣿⣿⣿⣿⣿⣿⣿⣿⣿⣠⣦⣴⣼⣿⣿⣿⣿⣿⣿⣿⣿⣿⣿⣿⣿⣿⣿⣿⣿⣿⣿⣿⣿⣿⣿⡇⢕⢕⢕⠀⠀⠀⠀⠀⠀⠀⠀⠀⠀⠀⠀</a:t>
            </a:r>
            <a:br/>
            <a:r>
              <a:t>⠀⠀⠀⠀⠀⠀⠀⠀⠀⠀⠀⠀⢕⣿⣿⣿⣿⣿⣿⣿⣿⣿⣿⣿⣿⣿⣿⣿⣿⣿⣿⣿⣿⣿⣿⣿⣿⣿⡇⠹⢿⣿⣿⣿⡿⣿⣿⣿⣿⣿⣿⣿⣿⣿⣿⣿⣿⣿⣿⣿⣿⣿⡟⣟⣟⣕⣇⡕⢕⠀⠀⠀⠀⠀⠀⠀⠀⠀⠀⠀⠀</a:t>
            </a:r>
            <a:br/>
            <a:r>
              <a:t>⠀⠀⠀⠀⠀⠀⠀⠀⠀⠀⠀⠀⢸⣿⣿⣿⣿⣿⣿⣿⣿⣿⣿⣿⣿⣿⣿⣿⣿⣿⣿⣿⣿⣿⡿⣿⣿⣿⠑⠀⠀⠀⢅⣼⢅⣹⣿⣿⣿⣿⣿⣿⣿⣿⣿⣿⣿⣿⣿⣿⣿⣿⣷⣷⣷⣷⣾⢝⢑⠀⠀⠀⠀⠀⠀⠀⠀⠀⠀⠀⠀</a:t>
            </a:r>
            <a:br/>
            <a:r>
              <a:t>⠀⠀⠀⠀⠀⠀⠀⠀⠀⠀⠀⠀⢸⣿⣿⣿⣿⣿⣿⣿⣿⣿⣿⣿⣿⣿⣿⣿⣿⣿⣿⣿⣿⣿⠟⢻⢿⡟⠀⠀⠂⠀⢱⣿⣿⣿⣿⣿⣿⣿⣿⡿⢿⢿⢿⣻⢟⢟⢟⢟⢝⢽⢽⣵⣕⣕⣕⢕⢕⠀⠀⠀⠀⠀⠀⠀⠀⠀⠀⠀⠀</a:t>
            </a:r>
            <a:br/>
            <a:r>
              <a:t>⠀⠀⠀⠀⠀⠀⠀⠀⠀⠀⠀⠀⠘⠛⠛⠛⠛⠛⠛⠛⠛⠛⠛⠛⠛⠛⠛⠛⠛⠛⠛⠛⠛⠛⠐⠑⠘⠑⠀⠀⠀⠀⠘⠛⠛⠛⠛⠛⠛⠛⠛⠛⠛⠛⠛⠛⠛⠛⠛⠛⠛⠓⠛⠛⠛⠛⠛⠛⠛⠀⠀⠀⠀⠀⠀⠀⠀⠀⠀⠀⠀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⠀⠀⠀⠀⠀⠀⠀⠀⠀⠀⠀⣿⣿⢿⣿⣿⣿⣿⣿⣿⣿⣿⣿⣻⣿⣿⣿⣿⣿⣿⣿⣿⣿⣿⣿⣿⣿⣿⣿⣻⢿⣿⣿⣿⣿⣿⣿⣿⣿⣿⣿⣿⣿⣿⣿⣿⣿⣿⣿⣿⣽⣿⣿⣿⣟⣟⣻⣯⣿⠀⠀⠀⠀⠀⠀⠀⠀⠀⠀⠀⠀</a:t>
            </a:r>
            <a:br/>
            <a:r>
              <a:t>⠀⠀⠀⠀⠀⠀⠀⠀⠀⠀⠀⣿⣿⣿⣿⣿⣿⣿⣿⣿⣿⣿⣿⣿⣿⣿⣿⣿⣿⣿⣿⣿⣿⣿⣿⣿⣿⣿⣿⣿⣿⣿⣿⣿⣿⣿⣿⡿⢿⣿⣿⣿⣿⣿⣿⣿⣿⣿⣿⣿⣿⣿⣿⣿⡿⣳⣳⣿⣿⠀⠀⠀⠀⠀⠀⠀⠀⠀⠀⠀⠀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⠀⠀⠀⠀⠀⠀⠀⠀⠀⠀⠀⣿⣿⣿⣿⣿⣿⣿⣿⣿⣿⣿⣿⣿⣿⣿⣿⣿⣿⣿⣿⣿⣿⣿⣿⣿⣿⣿⣿⣿⣿⣿⣿⣿⣿⣿⣿⣿⣿⣿⣿⣽⡽⣿⣿⣿⣿⣿⣿⣿⣿⣿⣿⣿⣿⣿⣿⣿⣿⠀⠀⠀⠀⠀⠀⠀⠀⠀⠀⠀⠀</a:t>
            </a:r>
            <a:br/>
            <a:r>
              <a:t>⠀⠀⠀⠀⠀⠀⠀⠀⠀⠀⠀⣿⣿⣿⣿⣿⣿⣿⣿⣿⣿⣿⣿⣿⣿⣯⣿⣿⣿⣿⣿⣿⣿⣿⣿⣿⣿⣿⣿⣿⣿⣿⣿⣿⣿⣿⣿⣿⣿⣿⣿⣿⣿⣿⣿⣿⣿⣷⣿⣿⣟⣟⡿⢿⡿⢿⢟⢏⣝⠀⠀⠀⠀⠀⠀⠀⠀⠀⠀⠀⠀</a:t>
            </a:r>
            <a:br/>
            <a:r>
              <a:t>⠀⠀⠀⠀⠀⠀⠀⠀⠀⠀⠀⢜⢿⣿⣿⣿⣿⣿⣿⣿⣏⣿⣯⣿⣿⣿⣿⣿⣿⣿⣿⣿⣿⣿⣿⣿⣿⣿⣿⣿⣿⣿⣿⣿⣿⣿⣿⣿⣿⣿⣿⣿⣿⣿⣿⣿⣿⣿⣿⣿⣿⣿⣿⣿⡽⢕⢝⢹⣿⠀⠀⠀⠀⠀⠀⠀⠀⠀⠀⠀⠀</a:t>
            </a:r>
            <a:br/>
            <a:r>
              <a:t>⠀⠀⠀⠀⠀⠀⠀⠀⠀⠀⠀⢕⢜⢻⣿⣿⣿⣿⣿⣿⣿⣿⣿⣿⣿⣿⣾⣿⣿⣿⣿⣿⣿⣿⣿⣿⣿⣿⣿⡿⢟⢟⠟⠟⠻⢿⣿⣿⣿⣿⣿⣾⣿⣿⣿⣿⣿⣿⣿⣿⣿⣿⣿⣿⣇⢕⢕⣼⣿⠀⠀⠀⠀⠀⠀⠀⠀⠀⠀⠀⠀</a:t>
            </a:r>
            <a:br/>
            <a:r>
              <a:t>⠀⠀⠀⠀⠀⠀⠀⠀⠀⠀⠀⢕⢕⢕⢿⣿⣿⣿⣿⣿⣿⣿⣿⣿⣿⣿⣿⣿⣿⣿⣿⣿⣿⣿⣿⣿⣿⠟⠙⠲⢴⣅⠄⢀⢀⢄⠘⠻⣿⣿⣿⣿⣿⣿⣿⣿⣿⣿⣿⣿⣿⣿⣿⣿⣿⣿⣿⣿⣿⠀⠀⠀⠀⠀⠀⠀⠀⠀⠀⠀⠀</a:t>
            </a:r>
            <a:br/>
            <a:r>
              <a:t>⠀⠀⠀⠀⠀⠀⠀⠀⠀⠀⠀⡕⢕⢕⢜⣿⣿⣿⣿⣿⣿⣿⣿⣿⣿⣿⣿⣿⣿⣿⣿⣿⣿⣿⣿⣿⠃⠄⠀⠀⠁⢻⣷⣔⢁⢀⠄⠀⠈⢿⣿⣿⣿⣿⣿⣿⣿⣿⣿⣿⣿⣿⣿⣿⣿⣿⡿⢿⢷⠀⠀⠀⠀⠀⠀⠀⠀⠀⠀⠀⠀</a:t>
            </a:r>
            <a:br/>
            <a:r>
              <a:t>⠀⠀⠀⠀⠀⠀⠀⠀⠀⠀⠀⣗⢕⢕⢕⣿⣿⣿⣿⣿⣿⣿⣿⣿⣿⣿⣿⣿⣿⣿⣿⣿⣿⣿⣿⢇⢐⢔⡔⢴⡵⣦⣿⣿⣧⢕⢕⢔⢄⢜⣿⣿⣿⣿⣿⣿⣿⣿⣿⣿⣿⣿⣿⣿⡏⠅⠁⢐⠑⠀⠀⠀⠀⠀⠀⠀⠀⠀⠀⠀⠀</a:t>
            </a:r>
            <a:br/>
            <a:r>
              <a:t>⠀⠀⠀⠀⠀⠀⠀⠀⠀⠀⠀⣿⢕⢕⢕⣿⣿⣿⣿⣿⣿⣿⣿⣿⣿⣿⣿⣿⣿⣿⣿⣿⣿⣿⡟⢔⢕⢕⣘⣅⣷⣾⣿⣿⣿⣇⢕⢕⢕⢕⢹⣿⣿⣿⣿⣿⣿⣿⣿⣿⣿⣿⣿⠟⣿⣕⠁⠑⠀⠀⠀⠀⠀⠀⠀⠀⠀⠀⠀⠀⠀</a:t>
            </a:r>
            <a:br/>
            <a:r>
              <a:t>⠀⠀⠀⠀⠀⠀⠀⠀⠀⠀⠀⣟⢕⢕⢕⣿⣿⣿⣿⣿⣿⣿⣿⣿⣿⣿⣿⣿⣿⣿⣿⣿⣿⣿⣧⣵⣵⢸⣿⣿⣿⣿⣿⣿⣿⣿⢕⢕⢕⢕⢸⣿⣿⣿⣿⣿⣿⣿⣿⣿⣿⣿⣷⣷⣾⣿⡇⠀⠀⠀⠀⠀⠀⠀⠀⠀⠀⠀⠀⠀⠀</a:t>
            </a:r>
            <a:br/>
            <a:r>
              <a:t>⠀⠀⠀⠀⠀⠀⠀⠀⠀⠀⠀⣗⢕⢕⢕⣿⣿⣿⣿⣿⣿⣿⣿⣿⣿⣿⣿⣿⣿⣿⣿⣿⣿⣿⣿⣿⣿⣾⣿⣿⣿⣿⣿⣿⣿⣿⢕⢕⢕⢕⢸⣿⣿⣿⣿⣿⣿⣿⣿⣿⣿⣿⣿⣿⣿⣿⣿⠀⠀⠀⠀⠀⠀⠀⠀⠀⠀⠀⠀⠀⠀</a:t>
            </a:r>
            <a:br/>
            <a:r>
              <a:t>⠀⠀⠀⠀⠀⠀⠀⠀⠀⠀⠀⡇⢕⢕⢱⣿⣿⣿⣿⣿⣿⣿⣾⣿⣿⣿⣿⣿⣿⣿⣿⣿⣿⣿⣿⣿⣿⣿⣿⣿⣽⣿⣿⢿⣿⣿⢕⢕⢕⢕⢸⣿⣿⣿⣿⣿⣿⣿⣿⣿⣿⣿⣿⣿⣿⣿⣿⠅⠀⠀⠀⠀⠀⠀⠀⠀⠀⠀⠀⠀⠀</a:t>
            </a:r>
            <a:br/>
            <a:r>
              <a:t>⠀⠀⠀⠀⠀⠀⠀⠀⠀⠀⠀⡇⢕⢕⢸⣿⣿⣿⣿⣿⣿⣿⣿⣿⣿⣿⣿⣿⣿⣿⣿⣿⣿⣿⣿⣿⣿⣿⡟⠻⠟⠛⠁⣼⣿⣿⣧⣕⢕⢕⢼⣿⣿⣿⣿⣿⣿⣿⣿⣿⣿⣿⣿⣿⣿⣿⡟⠐⠀⠀⠀⠀⠀⠀⠀⠀⠀⠀⠀⠀⠀</a:t>
            </a:r>
            <a:br/>
            <a:r>
              <a:t>⠀⠀⠀⠀⠀⠀⠀⠀⠀⠀⠀⢕⢕⢕⣼⣿⣿⣿⣿⣿⣿⣿⣿⣿⣿⣿⣿⣿⣿⣿⣿⣿⣻⣿⣿⣿⣿⣿⡇⢔⠀⢀⣴⣿⣿⣿⣿⣿⣿⣧⣾⣿⣿⣿⣿⣿⣿⣿⣿⣿⣿⣿⣿⣿⣿⣿⡇⠀⠀⠀⠀⠀⠀⠀⠀⠀⠀⠀⠀⠀⠀</a:t>
            </a:r>
            <a:br/>
            <a:r>
              <a:t>⠀⠀⠀⠀⠀⠀⠀⠀⠀⠀⠀⢕⢅⢅⣿⣿⣿⣿⣿⣿⣿⣿⣿⣿⣿⣿⣿⣿⣿⣿⣿⣿⣿⣿⣿⣿⣿⣿⣧⢕⠀⢸⣿⣿⣿⣿⣿⣿⣿⣿⣿⣿⣿⣿⣿⣿⣿⣿⣿⣿⣿⣿⣿⢻⣿⡏⢅⠀⠀⠀⠀⠀⠀⠀⠀⠀⠀⠀⠀⠀⠀</a:t>
            </a:r>
            <a:br/>
            <a:r>
              <a:t>⠀⠀⠀⠀⠀⠀⠀⠀⠀⠀⠀⢕⢕⢱⣿⣿⣿⣿⣿⣿⣿⣿⣿⣿⣿⣿⣿⣿⣿⣿⣿⣿⣿⣿⣿⣿⣿⣿⣿⢕⠁⢸⣿⣿⣿⣿⣿⣿⣿⣿⣿⣿⣿⣿⣿⣿⣿⣿⣿⣿⣿⣿⡇⢸⣿⡿⢕⢅⢔⠀⠀⠀⠀⠀⠀⠀⠀⠀⠀⠀⠀</a:t>
            </a:r>
            <a:br/>
            <a:r>
              <a:t>⠀⠀⠀⠀⠀⠀⠀⠀⠀⠀⠀⢕⢅⢸⣿⣿⣿⣿⣿⣿⣿⣿⣿⣿⣿⣿⣿⣿⣿⣿⣿⣿⣿⣿⣿⣿⣿⣿⡟⠀⠀⢸⣿⣿⣿⣿⣿⣿⣿⣿⣿⣿⣿⣿⣿⣿⣿⣿⣿⣿⣿⣿⣷⣾⣿⡗⢕⢕⢔⠀⠀⠀⠀⠀⠀⠀⠀⠀⠀⠀⠀</a:t>
            </a:r>
            <a:br/>
            <a:r>
              <a:t>⠀⠀⠀⠀⠀⠀⠀⠀⠀⠀⠀⢕⢑⢸⣿⣿⣿⣿⣿⣿⣿⣿⣿⣿⣿⣿⣿⣿⣿⣿⣿⣿⣿⣿⣿⣿⣿⣿⡇⢼⢿⢿⣿⣿⣿⣿⣿⣿⣿⣿⣿⣿⣿⣿⣿⣿⣿⣿⣿⣿⣿⣿⣿⣿⣿⡧⢕⢕⢕⠀⠀⠀⠀⠀⠀⠀⠀⠀⠀⠀⠀</a:t>
            </a:r>
            <a:br/>
            <a:r>
              <a:t>⠀⠀⠀⠀⠀⠀⠀⠀⠀⠀⠀⠕⢑⣿⣿⣿⣿⣿⣿⣿⣿⣿⣿⣿⣿⣿⣿⣿⣿⣿⣿⣿⣿⣿⣿⣿⣿⣿⠁⠉⠹⠽⣽⢿⢿⢿⣿⣿⣿⣿⣿⣿⣿⣿⣿⣿⣿⣿⣿⣿⣿⣿⢟⣏⣝⣕⢕⡕⢕⠀⠀⠀⠀⠀⠀⠀⠀⠀⠀⠀⠀</a:t>
            </a:r>
            <a:br/>
            <a:r>
              <a:t>⠀⠀⠀⠀⠀⠀⠀⠀⠀⠀⠀⢕⢕⣿⣿⣿⣿⣿⣿⣿⣿⣿⣿⣿⣿⣿⣿⣿⣿⣿⣿⣿⣿⣿⣿⣿⢿⢟⠀⢀⠀⢀⣸⣗⡴⣼⣿⣿⣿⣿⣿⣿⣿⣿⣿⣿⣿⣿⣿⣿⣿⣿⣷⣾⣷⣾⣷⢇⢕⠀⠀⠀⠀⠀⠀⠀⠀⠀⠀⠀⠀</a:t>
            </a:r>
            <a:br/>
            <a:r>
              <a:t>⠀⠀⠀⠀⠀⠀⠀⠀⠀⠀⠀⠁⢕⣿⣿⣿⣿⣿⣿⣿⣿⣿⣿⣿⣿⣿⣿⣿⣿⣿⣿⣿⣿⣿⣿⣱⠅⠀⠀⠀⠀⠀⣿⣿⣷⣿⣿⣿⣿⣿⣿⡿⢿⣿⣿⣻⣟⣟⣟⢫⢝⢽⢽⣵⣵⣵⣕⣕⣕⠀⠀⠀⠀⠀⠀⠀⠀⠀⠀⠀⠀</a:t>
            </a:r>
            <a:br/>
            <a:r>
              <a:t>⠀⠀⠀⠀⠀⠀⠀⠀⠀⠀⠀⠀⠑⠛⠛⠛⠛⠛⠛⠛⠛⠛⠛⠛⠛⠛⠛⠛⠛⠛⠛⠛⠛⠛⠛⠋⠐⠀⠀⠀⠀⠘⠛⠛⠛⠛⠛⠛⠛⠛⠛⠛⠛⠛⠛⠛⠛⠛⠛⠛⠛⠛⠛⠛⠛⠛⠛⠛⠛⠀⠀⠀⠀⠀⠀⠀⠀⠀⠀⠀⠀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⠀⠀⠀⠀⠀⠀⠀⠀⠀⠀⠀⣿⣿⣿⣿⣿⣿⣿⣿⣿⣿⣿⣾⣿⣿⣿⣽⣿⣿⣿⣿⣿⣿⣿⣿⣿⣿⣿⣿⣿⣿⣿⣿⣿⣿⣿⣿⣿⣿⣿⣿⣿⣿⣿⣿⣿⣿⣿⣿⣿⣿⣿⣿⣿⣿⣿⣿⣿⣿⠀⠀⠀⠀⠀⠀⠀⠀⠀⠀⠀⠀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⠀⠀⠀⠀⠀⠀⠀⠀⠀⠀⠀⣿⣿⣯⣿⣿⣿⣿⢿⢏⢕⢕⢕⢵⢕⣕⢝⢝⢿⣿⣿⣿⣿⣿⣿⢿⣿⣿⣿⣿⣿⣿⣿⣿⣿⣿⣿⣿⣿⣿⡿⢿⠿⢿⣿⣿⣿⣿⣿⣿⣿⣿⣿⣿⣿⣿⣿⣿⣿⠀⠀⠀⠀⠀⠀⠀⠀⠀⠀⠀⠀</a:t>
            </a:r>
            <a:br/>
            <a:r>
              <a:t>⠀⠀⠀⠀⠀⠀⠀⠀⠀⠀⠀⣿⣿⣿⣿⣿⡟⢕⢕⢖⢖⢖⢖⢖⢶⢕⢝⣗⢷⣿⣿⣿⣿⣿⣿⣿⣿⣿⣿⣿⣿⣿⣿⣿⣿⣿⣿⢟⠙⠑⠤⣅⡑⢕⢜⢝⢿⣿⣿⣿⣿⣿⣿⣿⣿⣿⣿⣿⣿⠀⠀⠀⠀⠀⠀⠀⠀⠀⠀⠀⠀</a:t>
            </a:r>
            <a:br/>
            <a:r>
              <a:t>⠀⠀⠀⠀⠀⠀⠀⠀⠀⠀⠀⣿⣿⣿⣿⢏⢕⢕⢕⢕⢕⢕⢕⢕⢕⢕⠎⢕⣾⣿⣿⣷⣽⣿⣿⣿⣿⣿⣿⣿⣿⣿⣿⣿⣿⣿⢏⠀⠀⠀⠀⠈⢻⣧⡕⢕⢱⣻⣿⣿⣿⣿⣿⣿⣿⣿⣿⣿⢻⠀⠀⠀⠀⠀⠀⠀⠀⠀⠀⠀⠀</a:t>
            </a:r>
            <a:br/>
            <a:r>
              <a:t>⠀⠀⠀⠀⠀⠀⠀⠀⠀⠀⠀⣿⣿⣿⣿⣿⣷⣷⣷⣷⣵⣧⣵⣵⣵⣼⢵⣿⣿⣿⣿⣿⣿⣿⣿⣿⣿⣿⣿⣿⣿⣿⣿⣿⣿⣿⠁⢀⢄⠀⠀⢀⠅⢹⣿⡕⡵⣿⣿⣿⣿⣿⣿⣿⣿⣿⣿⣧⢄⠀⠀⠀⠀⠀⠀⠀⠀⠀⠀⠀⠀</a:t>
            </a:r>
            <a:br/>
            <a:r>
              <a:t>⠀⠀⠀⠀⠀⠀⠀⠀⠀⠀⠀⣿⣿⣿⣿⣿⣿⣿⣿⣿⣿⣿⣿⣿⣿⣿⣿⣿⣿⣿⣿⣿⣿⣿⣿⣿⣿⣿⣿⣿⣿⣿⣿⣿⣿⣿⢕⢕⢕⣕⣕⣕⣵⣼⣿⣿⣿⣿⣿⣿⣿⣿⣿⣿⣿⣿⣿⡏⢸⠀⠀⠀⠀⠀⠀⠀⠀⠀⠀⠀⠀</a:t>
            </a:r>
            <a:br/>
            <a:r>
              <a:t>⠀⠀⠀⠀⠀⠀⠀⠀⠀⠀⠀⣿⣿⣿⣿⣿⣿⣿⣿⣿⣿⣿⣿⣿⣿⣿⣿⣿⣿⣿⣿⣿⣿⣿⡟⢿⣿⣿⣿⣿⣿⣿⣿⣿⣿⣿⣿⣿⣿⣿⣿⣿⣿⣿⣿⣿⣿⣿⣿⣿⣿⣿⣿⣿⣿⣿⣿⣷⢾⠀⠀⠀⠀⠀⠀⠀⠀⠀⠀⠀⠀</a:t>
            </a:r>
            <a:br/>
            <a:r>
              <a:t>⠀⠀⠀⠀⠀⠀⠀⠀⠀⠀⠀⣿⣿⣿⣿⣿⣿⣿⣿⣿⣿⣿⣿⣿⣿⣿⣿⣿⣿⣿⣿⣿⡿⠏⠀⠈⣿⣿⣿⣿⣿⣿⣿⣿⣿⣿⣿⣿⣿⣿⣿⣿⣿⣿⣿⣿⣿⣿⣿⣿⣿⣿⣿⣿⣿⣿⣿⣯⢜⠀⠀⠀⠀⠀⠀⠀⠀⠀⠀⠀⠀</a:t>
            </a:r>
            <a:br/>
            <a:r>
              <a:t>⠀⠀⠀⠀⠀⠀⠀⠀⠀⠀⠀⣹⣿⣿⣿⣿⣿⣿⣿⣿⣿⣿⣿⣿⣿⣿⣿⣿⣿⣿⣗⠀⠀⠀⠀⠀⣿⣿⣿⣿⣿⣿⣿⣿⣿⣿⣿⣿⣿⣿⣿⣿⣿⣿⣿⣿⣿⣿⣿⣿⣿⣿⣿⣿⣿⣿⣿⣿⡕⠀⠀⠀⠀⠀⠀⠀⠀⠀⠀⠀⠀</a:t>
            </a:r>
            <a:br/>
            <a:r>
              <a:t>⠀⠀⠀⠀⠀⠀⠀⠀⠀⠀⠀⢿⢿⣿⣿⣿⣿⣿⣿⣿⣿⣿⣿⣿⣿⣿⣿⣿⣿⣿⣿⡄⠀⠀⠀⠀⣿⣿⣿⣿⣿⣿⣿⣿⣿⣿⣿⣿⣿⣿⣿⣿⣿⣿⣿⣿⣿⣿⣿⣿⣿⣿⣿⣿⣿⣿⣿⣿⣿⠀⠀⠀⠀⠀⠀⠀⠀⠀⠀⠀⠀</a:t>
            </a:r>
            <a:br/>
            <a:r>
              <a:t>⠀⠀⠀⠀⠀⠀⠀⠀⠀⠀⠀⢜⣹⣿⣿⣿⣿⣿⣿⣿⣿⣿⣿⣿⣿⣿⣿⣿⣿⣿⣿⣿⡧⠀⠀⠀⣿⣿⣿⣿⣿⣿⣿⣿⣿⣿⣿⣿⣿⣿⣿⣿⣿⣿⣿⡞⢯⣿⣿⣿⣿⣿⣿⣿⣿⣿⣿⣿⡟⠀⠀⠀⠀⠀⠀⠀⠀⠀⠀⠀⠀</a:t>
            </a:r>
            <a:br/>
            <a:r>
              <a:t>⠀⠀⠀⠀⠀⠀⠀⠀⠀⠀⠀⣼⣿⣿⣿⣿⣿⣿⣿⣿⣿⣿⣿⣿⣿⣿⣿⣿⣿⣿⣿⣿⢇⠀⠀⠀⢹⣿⣿⣿⣿⣿⣿⣿⣿⣿⣿⣿⣿⣿⣿⡟⢻⢟⢋⢑⢙⢝⢻⣿⣿⣿⣿⣿⣿⣿⣿⢿⢿⠀⠀⠀⠀⠀⠀⠀⠀⠀⠀⠀⠀</a:t>
            </a:r>
            <a:br/>
            <a:r>
              <a:t>⠀⠀⠀⠀⠀⠀⠀⠀⠀⠀⠀⣿⣯⣿⣿⣿⣿⣿⣿⣿⣿⣿⣿⣿⣿⣿⣿⣿⣿⣿⣿⡏⠀⠀⠀⠀⠀⠹⣿⣿⣿⣿⣿⣿⣿⣿⣿⣿⣿⣿⣿⣿⣿⣿⡿⢿⢿⢟⢟⣟⣝⣝⢽⣽⣱⣷⣵⣼⣝⠀⠀⠀⠀⠀⠀⠀⠀⠀⠀⠀⠀</a:t>
            </a:r>
            <a:br/>
            <a:r>
              <a:t>⠀⠀⠀⠀⠀⠀⠀⠀⠀⠀⠀⣿⣿⣿⣿⢷⢷⢷⢧⣵⣵⣵⢵⢵⢵⣽⣿⣿⣿⣿⣿⣷⠀⠀⠀⠀⠀⠀⠹⣿⣿⣿⣿⣿⣿⡜⢙⠿⣿⣿⣿⣿⣿⣿⣿⣧⡕⢕⢕⢕⢕⢕⢕⢕⣕⢜⢟⢟⢏⠀⠀⠀⠀⠀⠀⠀⠀⠀⠀⠀⠀</a:t>
            </a:r>
            <a:br/>
            <a:r>
              <a:t>⠀⠀⠀⠀⠀⠀⠀⠀⠀⠀⠀⣿⣿⣿⣿⣷⣿⣼⣿⢿⢿⠿⠾⠟⢟⣿⣿⣿⣿⣿⣿⣿⣆⠀⠀⠀⢀⡀⠠⠹⣿⣿⣿⣿⣿⣷⡕⢔⢜⢻⣿⣿⣿⣿⣿⣿⣿⡧⢕⢕⢕⢕⢕⢕⢕⢕⢕⢕⢕⠀⠀⠀⠀⠀⠀⠀⠀⠀⠀⠀⠀</a:t>
            </a:r>
            <a:br/>
            <a:r>
              <a:t>⠀⠀⠀⠀⠀⠀⠀⠀⠀⠀⠀⠈⠉⠈⢁⢅⢄⢄⢄⢔⢔⢔⢕⢕⢕⢻⣿⣿⣿⣿⣿⣿⣿⡆⠀⠀⠀⠀⠀⠀⠹⣿⣿⣿⣿⣿⣧⢕⢕⢕⢜⢻⣿⣿⣿⣿⣿⣿⣷⣧⣵⣵⣱⣵⣕⡕⢕⢕⢕⠀⠀⠀⠀⠀⠀⠀⠀⠀⠀⠀⠀</a:t>
            </a:r>
            <a:br/>
            <a:r>
              <a:t>⠀⠀⠀⠀⠀⠀⠀⠀⠀⠀⠀⠀⠀⢀⢔⢕⢕⢕⢕⢕⢕⢕⢕⢕⢕⢸⣿⣿⣿⣿⣿⣿⣿⠃⠀⠀⠀⠀⠀⠀⠀⠝⣿⣿⣿⣿⣿⣾⣿⣧⣵⢕⢜⢟⢿⢿⣿⡟⣿⣿⣿⣿⣿⣿⣿⣿⣷⣾⣷⠀⠀⠀⠀⠀⠀⠀⠀⠀⠀⠀⠀</a:t>
            </a:r>
            <a:br/>
            <a:r>
              <a:t>⠀⠀⠀⠀⠀⠀⠀⠀⠀⠀⠀⠀⠀⠑⠑⠑⠑⠑⠑⠑⠑⠑⠑⠑⠑⠘⠛⠛⠛⠛⠛⠛⠃⠀⠀⠀⠀⠀⠀⠀⠀⠀⠙⠛⠛⠛⠛⠃⠑⠘⠘⠃⠃⠃⠑⠑⠛⠛⠑⠘⠛⠛⠛⠛⠛⠛⠛⠛⠛⠀⠀⠀⠀⠀⠀⠀⠀⠀⠀⠀⠀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⠀⠀⠀⠀⠀⠀⠀⠀⠀⠀⠀⣿⣿⣿⣿⣿⣿⣿⣿⣿⣿⣿⣿⣿⣿⣿⣿⣿⣿⣿⣿⣿⣿⣿⣿⣿⣿⢿⣿⣿⡿⣿⣿⣿⣿⣿⣿⣿⣿⣿⣿⣿⣿⣿⣿⣿⣿⣿⣿⣿⡿⣿⡿⡿⣿⡟⢻⢫⣿⠀⠀⠀⠀⠀⠀⠀⠀⠀⠀⠀⠀</a:t>
            </a:r>
            <a:br/>
            <a:r>
              <a:t>⠀⠀⠀⠀⠀⠀⠀⠀⠀⠀⠀⣿⣿⣿⣿⣿⣿⣿⣿⣿⣿⣿⣿⣿⣿⣿⣿⣿⣿⣿⣿⣿⣿⣿⣿⣿⣿⣿⣿⣿⣿⣿⣿⣿⣿⣿⣿⣿⢿⣿⣿⣿⣿⣿⣿⣿⣿⣿⣿⣿⣿⣿⣗⣷⡝⢝⢎⣜⣿⠀⠀⠀⠀⠀⠀⠀⠀⠀⠀⠀⠀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⠀⠀⠀⠀⠀⠀⠀⠀⠀⠀⠀⣿⣿⣿⣿⣿⣿⣿⣿⣿⣿⣿⣿⣿⣿⣿⣿⣿⣿⣿⣿⣿⣿⣿⣿⣿⣿⣿⣿⣿⣿⣿⣿⣿⣿⣿⣿⣿⣿⣿⣿⣿⣽⣿⣿⣿⣿⣿⣿⣿⣿⣿⣏⣻⣿⣾⢾⣯⣿⠀⠀⠀⠀⠀⠀⠀⠀⠀⠀⠀⠀</a:t>
            </a:r>
            <a:br/>
            <a:r>
              <a:t>⠀⠀⠀⠀⠀⠀⠀⠀⠀⠀⠀⣿⣿⣿⣿⣿⣿⣿⣿⣿⣿⣿⣿⣿⣿⣿⣿⣯⣿⣿⣿⣿⣿⣿⣿⣿⣿⣿⣿⣿⣿⣿⣿⣿⣿⣿⣿⣿⣿⣿⣿⣿⣿⣿⣿⣿⣿⣿⣿⣿⣿⣟⣿⣿⣿⡿⢿⢟⣝⠀⠀⠀⠀⠀⠀⠀⠀⠀⠀⠀⠀</a:t>
            </a:r>
            <a:br/>
            <a:r>
              <a:t>⠀⠀⠀⠀⠀⠀⠀⠀⠀⠀⠀⢜⢻⣿⣿⣿⣿⣿⣿⣿⣿⣿⣿⣾⣿⣿⣿⣿⣿⣿⣿⣿⣿⣿⣿⣿⣿⣿⣿⣿⣿⣿⣿⣿⣿⣿⣿⣿⣿⣿⣿⣿⣿⣿⣿⣿⣿⣿⣿⣿⣿⣿⣿⣿⣿⡇⢜⢫⣽⠀⠀⠀⠀⠀⠀⠀⠀⠀⠀⠀⠀</a:t>
            </a:r>
            <a:br/>
            <a:r>
              <a:t>⠀⠀⠀⠀⠀⠀⠀⠀⠀⠀⠀⢕⢕⢹⣿⣿⣿⣿⣿⣿⣿⣿⣿⣿⣿⣿⣿⣿⣿⣿⣿⣿⣿⣿⣿⣿⣿⣿⣿⣿⢿⢟⢟⠟⠟⢿⣿⣿⣿⣿⣿⣿⣿⣿⣿⣿⣿⣿⣿⣿⣿⣿⣿⣿⣟⡕⢕⣱⣿⠀⠀⠀⠀⠀⠀⠀⠀⠀⠀⠀⠀</a:t>
            </a:r>
            <a:br/>
            <a:r>
              <a:t>⠀⠀⠀⠀⠀⠀⠀⠀⠀⠀⠀⢕⢕⢕⢹⣿⣿⣿⣿⣿⣿⣿⣿⣿⣿⣿⣿⣿⣿⣿⣿⣿⣿⣿⣿⣿⣿⡿⠋⠓⢦⣔⡀⢑⢕⢅⢈⠝⢿⣿⣿⣿⣿⣿⣿⣿⣿⣿⣿⣿⣿⣿⣿⣿⣿⣿⣿⣿⣿⠀⠀⠀⠀⠀⠀⠀⠀⠀⠀⠀⠀</a:t>
            </a:r>
            <a:br/>
            <a:r>
              <a:t>⠀⠀⠀⠀⠀⠀⠀⠀⠀⠀⠀⣧⢱⢕⢕⢻⣿⣿⣿⣿⣿⣿⣿⣿⣿⣿⣿⣿⣿⣿⣿⣿⣿⣿⣿⣿⢏⠅⠄⢀⢀⢝⣿⣦⡕⢅⢕⢀⠅⢹⣿⣿⣿⣿⣿⣿⣿⣿⣿⣿⣿⣿⣿⣿⣿⣿⡿⢷⢾⠀⠀⠀⠀⠀⠀⠀⠀⠀⠀⠀⠀</a:t>
            </a:r>
            <a:br/>
            <a:r>
              <a:t>⠀⠀⠀⠀⠀⠀⠀⠀⠀⠀⠀⣿⡇⢕⢕⢸⣿⣿⣿⣿⣿⣿⣿⣿⣿⣿⣿⣿⣿⣿⣿⣿⣿⣿⣿⡏⢕⢔⢱⢵⢗⡻⣾⣿⣷⡕⢕⢔⢔⢕⢹⣿⣿⣿⣿⣿⣿⣿⣿⣿⣿⣿⣿⣿⣟⢅⢀⠔⠑⠀⠀⠀⠀⠀⠀⠀⠀⠀⠀⠀⠀</a:t>
            </a:r>
            <a:br/>
            <a:r>
              <a:t>⠀⠀⠀⠀⠀⠀⠀⠀⠀⠀⠀⣿⡇⢕⢕⢸⣿⣿⣿⣿⣿⣿⣿⣿⣿⣿⣿⣿⣿⣿⣿⣿⣿⣿⣿⢇⢕⢇⣵⣷⣾⣿⣿⣿⣿⣷⢕⢕⢕⢕⢜⣿⣿⣿⣿⣿⣿⣿⣿⣿⣿⣿⣿⢏⢻⣧⡐⠑⠑⠀⠀⠀⠀⠀⠀⠀⠀⠀⠀⠀⠀</a:t>
            </a:r>
            <a:br/>
            <a:r>
              <a:t>⠀⠀⠀⠀⠀⠀⠀⠀⠀⠀⠀⣿⡇⢕⢕⢸⣿⣿⣿⣿⣿⣿⣿⣿⣿⣿⣿⣿⣿⣿⣿⣿⣿⣿⣿⣵⣵⣼⣿⣿⣿⣿⣿⣿⣿⣿⡇⢕⢕⢕⢕⣿⣿⣿⣿⣿⣿⣿⣿⣿⣿⣿⣿⣷⣾⣿⣷⢀⠀⠀⠀⠀⠀⠀⠀⠀⠀⠀⠀⠀⠀</a:t>
            </a:r>
            <a:br/>
            <a:r>
              <a:t>⠀⠀⠀⠀⠀⠀⠀⠀⠀⠀⠀⣿⡇⢕⢕⢸⣿⣿⣿⣿⣿⣿⣿⣿⣿⣿⣿⣿⣿⣿⣿⣿⣿⣿⣿⣿⣿⣿⣿⣿⣿⣿⣿⣿⣿⣿⢇⢕⢕⢕⢕⣿⣿⣿⣿⣿⣿⣿⣿⣿⣿⣿⣿⣿⣿⣿⣿⡇⠀⠀⠀⠀⠀⠀⠀⠀⠀⠀⠀⠀⠀</a:t>
            </a:r>
            <a:br/>
            <a:r>
              <a:t>⠀⠀⠀⠀⠀⠀⠀⠀⠀⠀⠀⣿⢕⢕⢕⣼⣿⣿⣿⣿⣿⣿⣿⣿⣿⣿⣿⣿⣿⣿⣿⣿⣿⣿⣿⣿⣿⣿⡿⣿⣷⣾⢿⣿⣿⣿⡇⢕⢕⢕⢕⣿⣿⣿⣿⣿⣿⣿⣿⣿⣿⣿⣿⣿⣿⣿⣿⢇⠀⠀⠀⠀⠀⠀⠀⠀⠀⠀⠀⠀⠀</a:t>
            </a:r>
            <a:br/>
            <a:r>
              <a:t>⠀⠀⠀⠀⠀⠀⠀⠀⠀⠀⠀⣿⢕⢕⢕⣿⣿⣿⣿⣿⣿⣿⣿⣿⣿⣿⣿⣿⣿⣿⣿⣿⣿⣿⣿⣿⣿⣿⢕⠙⠉⠁⢠⣿⣿⣿⣷⣵⡕⢕⢸⣿⣿⣿⣿⣿⣿⣿⣿⣿⣿⣿⣿⣿⣿⣿⣿⢕⠀⠀⠀⠀⠀⠀⠀⠀⠀⠀⠀⠀⠀</a:t>
            </a:r>
            <a:br/>
            <a:r>
              <a:t>⠀⠀⠀⠀⠀⠀⠀⠀⠀⠀⠀⢝⢕⢕⢱⣿⣿⣿⣿⣿⣿⣿⣿⣿⣿⣿⣿⣿⣿⣿⣿⣿⣿⣿⣿⣿⣿⣿⢕⢐⢅⣱⣿⣿⣿⣿⣿⣿⣿⣯⣸⣿⣿⣿⣿⣿⣿⣿⣿⣿⣿⣿⣿⣿⣿⣿⣿⠕⠀⠀⠀⠀⠀⠀⠀⠀⠀⠀⠀⠀⠀</a:t>
            </a:r>
            <a:br/>
            <a:r>
              <a:t>⠀⠀⠀⠀⠀⠀⠀⠀⠀⠀⠀⢕⢕⢔⢸⣿⣿⣿⣿⣿⣿⣿⣿⣿⣿⣿⣿⣿⣿⣿⣿⣿⣿⣿⣿⣿⣿⣿⡇⠄⢅⣿⣿⣿⣿⣿⣿⣿⣿⣿⣿⣿⣿⣿⣿⣿⣿⣿⣿⣿⣿⣿⣿⢟⣿⣿⢕⢄⠀⠀⠀⠀⠀⠀⠀⠀⠀⠀⠀⠀⠀</a:t>
            </a:r>
            <a:br/>
            <a:r>
              <a:t>⠀⠀⠀⠀⠀⠀⠀⠀⠀⠀⠀⢕⢕⢅⣾⣿⣿⣿⣿⣿⣿⣿⣿⣿⣿⣿⣿⣿⣿⣿⣿⣿⣿⣿⣿⣿⣿⣿⡇⠀⢕⣿⣿⣿⣿⣿⣿⣿⣿⣿⣿⣿⣿⣿⣿⣿⣿⣿⣿⣿⣿⣿⣿⢕⣿⣿⢕⢕⢕⠀⠀⠀⠀⠀⠀⠀⠀⠀⠀⠀⠀</a:t>
            </a:r>
            <a:br/>
            <a:r>
              <a:t>⠀⠀⠀⠀⠀⠀⠀⠀⠀⠀⠀⢕⢅⢅⣿⣿⣿⣿⣿⣿⣿⣿⣿⣿⣿⣿⣿⣿⣿⣿⣿⣿⣿⣿⣿⣿⣿⣿⢁⠀⣀⣻⣿⣿⣿⣿⣿⣿⣿⣿⣿⣿⣿⣿⣿⣿⣿⣿⣿⣿⣿⣿⣿⣷⣿⣿⢕⢕⢕⠀⠀⠀⠀⠀⠀⠀⠀⠀⠀⠀⠀</a:t>
            </a:r>
            <a:br/>
            <a:r>
              <a:t>⠀⠀⠀⠀⠀⠀⠀⠀⠀⠀⠀⢕⢕⢕⣿⣿⣿⣿⣿⣿⣿⣿⣿⣿⣿⣿⣿⣿⣿⣿⣿⣿⣿⣿⣿⣿⣿⣿⢄⠀⢺⣿⣿⣿⣿⣿⣿⣿⣿⣿⣿⣿⣿⣿⣿⣿⣿⣿⣿⣿⣿⣿⣿⣿⣿⣿⢕⢕⢕⠀⠀⠀⠀⠀⠀⠀⠀⠀⠀⠀⠀</a:t>
            </a:r>
            <a:br/>
            <a:r>
              <a:t>⠀⠀⠀⠀⠀⠀⠀⠀⠀⠀⠀⢕⢑⢱⣿⣿⣿⣿⣿⣿⣿⣿⣿⣿⣿⣿⣿⣿⣿⣿⣿⣿⣿⣿⣿⣿⣿⣿⠑⠀⠨⢽⣯⡿⠏⢿⣿⣿⣿⣿⣿⣿⣿⣿⣿⣿⣿⣿⣿⣿⣿⣿⡏⢝⣽⣝⣕⢕⢕⠀⠀⠀⠀⠀⠀⠀⠀⠀⠀⠀⠀</a:t>
            </a:r>
            <a:br/>
            <a:r>
              <a:t>⠀⠀⠀⠀⠀⠀⠀⠀⠀⠀⠀⢕⢕⢸⣿⣿⣿⣿⣿⣿⣿⣿⣿⣿⣿⣿⣿⣿⣿⣿⣿⣿⣿⣿⣿⢏⡏⠁⠀⠄⠀⣾⣿⣿⡕⣾⣿⣿⣿⣿⣿⣿⣿⣿⣿⣿⣿⣿⣿⣿⣿⡿⢳⣗⢷⢗⢗⢗⢕⠀⠀⠀⠀⠀⠀⠀⠀⠀⠀⠀⠀</a:t>
            </a:r>
            <a:br/>
            <a:r>
              <a:t>⠀⠀⠀⠀⠀⠀⠀⠀⠀⠀⠀⠑⠑⢸⣿⣿⣿⣿⣿⣿⣿⣿⣿⣿⣿⣿⣿⣿⣿⣿⣿⣿⣿⣿⣿⢟⡕⠀⠀⠀⠀⣿⣿⣿⣿⣿⣿⣿⣿⡿⢿⣿⡿⣟⣟⣟⣟⣏⡝⢝⢝⢱⢷⢧⣵⣵⣕⣕⣕⠀⠀⠀⠀⠀⠀⠀⠀⠀⠀⠀⠀</a:t>
            </a:r>
            <a:br/>
            <a:r>
              <a:t>⠀⠀⠀⠀⠀⠀⠀⠀⠀⠀⠀⠀⠀⠑⠛⠛⠛⠛⠛⠛⠛⠛⠛⠛⠛⠛⠓⠛⠛⠛⠛⠛⠛⠛⠛⠚⠃⠀⠀⠀⠀⠛⠛⠛⠛⠛⠛⠛⠛⠛⠛⠛⠛⠛⠛⠛⠛⠛⠛⠛⠛⠓⠛⠛⠛⠛⠛⠛⠛⠀⠀⠀⠀⠀⠀⠀⠀⠀⠀⠀⠀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⠀⠀⠀⠀⠀⠀⠀⠀⠀⠀⠀⣿⣿⣿⣿⣿⣿⣿⣿⣿⣿⣿⣿⣟⣻⡷⣿⣿⣻⣿⣿⣿⣿⣿⣿⣷⣿⢯⣻⣿⣿⢿⣿⣿⣿⣿⣿⣿⣿⣿⣿⣿⣿⣿⣿⣿⣿⣿⣿⣿⣿⣿⣿⣿⣿⣟⣟⣿⣿⠀⠀⠀⠀⠀⠀⠀⠀⠀⠀⠀⠀</a:t>
            </a:r>
            <a:br/>
            <a:r>
              <a:t>⠀⠀⠀⠀⠀⠀⠀⠀⠀⠀⠀⣿⣿⣿⣿⣿⣿⣿⣿⣿⣿⣿⣿⣿⣿⣿⣿⣿⣿⣯⣿⣿⣿⣿⣿⣿⣿⣿⣿⣿⣿⣿⣿⣯⣿⣿⣿⣿⡿⣿⣿⣿⣿⣿⣿⣿⣿⣿⣿⣿⣿⣿⣿⣯⣾⢏⣳⣱⢻⠀⠀⠀⠀⠀⠀⠀⠀⠀⠀⠀⠀</a:t>
            </a:r>
            <a:br/>
            <a:r>
              <a:t>⠀⠀⠀⠀⠀⠀⠀⠀⠀⠀⠀⣿⣿⣿⣿⣿⣿⣿⣿⣿⣿⣿⣿⣿⣿⣿⣿⣿⣿⣿⣿⣿⣿⣿⣿⣿⣿⣿⣿⣿⣿⣿⣿⣿⣿⣿⣿⣿⣿⣿⣿⣿⣯⣿⣿⣿⡿⣿⣿⣿⣿⣿⡿⢕⣟⣷⢷⣾⣽⠀⠀⠀⠀⠀⠀⠀⠀⠀⠀⠀⠀</a:t>
            </a:r>
            <a:br/>
            <a:r>
              <a:t>⠀⠀⠀⠀⠀⠀⠀⠀⠀⠀⠀⢿⣿⣿⣿⣿⣿⣿⣿⣿⣿⣿⣿⣿⣿⣿⣿⣿⣽⣿⣿⣿⣿⣿⣿⣿⣿⣿⣿⣿⣿⣿⣿⣿⣿⣿⣿⣿⣿⣿⣿⣿⣿⣿⣿⣿⣿⣿⣷⣟⢿⡟⢟⡿⡿⣿⢷⢞⣝⠀⠀⠀⠀⠀⠀⠀⠀⠀⠀⠀⠀</a:t>
            </a:r>
            <a:br/>
            <a:r>
              <a:t>⠀⠀⠀⠀⠀⠀⠀⠀⠀⠀⠀⢕⢝⢿⣿⣿⣿⣿⣿⣿⣿⣟⣿⣿⣿⣿⣿⣿⣿⣿⣿⣿⣿⣿⣿⣿⣿⣿⣿⣿⣿⣿⣿⣿⣿⣿⣿⣿⣿⣿⣿⣿⣿⣿⣿⣿⣿⣿⣿⣯⣽⣿⣿⣷⣿⡽⢕⢟⢽⠀⠀⠀⠀⠀⠀⠀⠀⠀⠀⠀⠀</a:t>
            </a:r>
            <a:br/>
            <a:r>
              <a:t>⠀⠀⠀⠀⠀⠀⠀⠀⠀⠀⠀⢕⢕⢜⢿⣿⣿⣿⣿⣿⣿⣿⣿⣿⣿⣿⣿⣿⣿⣿⣿⣿⣿⣿⣿⣿⣿⣿⣿⣿⡿⢟⢟⠟⢟⢻⢿⣿⣿⣿⣿⣿⣿⣿⣿⣿⣿⣿⣿⣿⣿⣿⣿⣿⣿⣇⢕⣕⣼⠀⠀⠀⠀⠀⠀⠀⠀⠀⠀⠀⠀</a:t>
            </a:r>
            <a:br/>
            <a:r>
              <a:t>⠀⠀⠀⠀⠀⠀⠀⠀⠀⠀⠀⣇⢕⢕⢕⢿⣿⣿⣿⣿⣿⣿⣿⣿⣿⣿⣿⣿⣿⣿⣿⣿⣿⣿⣿⣿⣿⣿⠟⠙⠳⣵⣄⢑⢑⢕⢕⠙⢻⣿⣿⣿⣿⣿⣿⣿⣿⣿⣿⣿⣿⣿⣿⣿⣿⣿⣿⣿⣿⠀⠀⠀⠀⠀⠀⠀⠀⠀⠀⠀⠀</a:t>
            </a:r>
            <a:br/>
            <a:r>
              <a:t>⠀⠀⠀⠀⠀⠀⠀⠀⠀⠀⠀⣿⣇⢕⢕⢸⣿⣿⣿⣿⣿⣿⣿⣿⣿⣿⣿⣿⣿⣿⣿⣿⣿⣿⣿⣿⡿⠕⠀⢐⢄⣌⣻⣷⣕⢕⢕⠄⠅⢜⣿⣿⣿⣿⣿⣿⣿⣿⣿⣿⣿⣿⣿⣿⣿⣿⡿⢿⢿⠀⠀⠀⠀⠀⠀⠀⠀⠀⠀⠀⠀</a:t>
            </a:r>
            <a:br/>
            <a:r>
              <a:t>⠀⠀⠀⠀⠀⠀⠀⠀⠀⠀⠀⣿⣿⢕⢕⢕⣿⣿⣿⣿⣿⣿⣿⣿⣿⣿⣿⣿⣿⣿⣿⣿⣿⣿⣿⣿⢕⢔⢕⢗⢊⢯⣿⣿⣿⣧⢕⢕⢕⢕⢜⣿⣿⣿⣿⣿⣿⣿⣿⣿⣿⣿⣿⣿⣿⡏⢑⠅⢔⠀⠀⠀⠀⠀⠀⠀⠀⠀⠀⠀⠀</a:t>
            </a:r>
            <a:br/>
            <a:r>
              <a:t>⠀⠀⠀⠀⠀⠀⠀⠀⠀⠀⠀⣿⣿⢕⢕⢕⢿⣿⣿⣿⣿⣿⣿⣿⣿⣿⣿⣿⣿⣿⣿⣿⣿⣿⣿⡏⢕⢜⣼⣿⣿⣿⣿⣿⣿⣿⡇⢕⢕⢕⢕⢿⣿⣿⣿⣿⣿⣿⣿⣿⣿⣿⣿⡿⠝⣿⣔⠕⠑⠀⠀⠀⠀⠀⠀⠀⠀⠀⠀⠀⠀</a:t>
            </a:r>
            <a:br/>
            <a:r>
              <a:t>⠀⠀⠀⠀⠀⠀⠀⠀⠀⠀⠀⣿⣿⢕⢕⢕⣾⣿⣿⣿⣿⣿⣿⣿⣿⣿⣿⣿⣿⣿⣿⣿⣿⣿⣿⣧⣵⣧⣿⣿⣿⣿⣿⣿⣿⣿⣷⢕⢕⢕⢕⢸⣿⣿⣿⣿⣿⣿⣿⣿⣿⣿⣿⣷⣷⣿⣿⡇⠀⠀⠀⠀⠀⠀⠀⠀⠀⠀⠀⠀⠀</a:t>
            </a:r>
            <a:br/>
            <a:r>
              <a:t>⠀⠀⠀⠀⠀⠀⠀⠀⠀⠀⠀⣿⣿⢕⢕⢔⣿⣿⣿⣿⣿⣿⣿⣿⣿⣿⣿⣿⣿⣿⣿⣿⣿⣿⣿⣿⣿⣿⣿⣿⣿⢿⣿⣿⣿⣿⡗⢕⢕⢕⢕⣸⣿⣿⣿⣿⣿⣿⣿⣿⣿⣿⣿⣿⣿⣿⣿⣿⠀⠀⠀⠀⠀⠀⠀⠀⠀⠀⠀⠀⠀</a:t>
            </a:r>
            <a:br/>
            <a:r>
              <a:t>⠀⠀⠀⠀⠀⠀⠀⠀⠀⠀⠀⣿⡟⢕⢕⢱⣿⣿⣿⣿⣿⣿⣿⣿⣿⣿⣿⣿⣿⣿⣿⣿⣿⣿⣿⣿⣿⣿⢿⣿⣿⡿⢫⣿⣿⣿⡏⢕⢕⢕⢕⣽⣿⣿⣿⣿⣿⣿⣿⣿⣿⣿⡏⣿⣿⣿⣿⡏⠀⠀⠀⠀⠀⠀⠀⠀⠀⠀⠀⠀⠀</a:t>
            </a:r>
            <a:br/>
            <a:r>
              <a:t>⠀⠀⠀⠀⠀⠀⠀⠀⠀⠀⠀⣿⡇⢕⢕⢸⣿⣿⣿⣿⣿⣿⣿⣿⣿⣿⣿⣿⣿⣿⣿⣿⣿⣿⣿⣿⣿⡿⢕⢀⢀⢀⣼⣿⣿⣿⣿⣵⡕⢕⢕⣿⣿⣿⣿⣿⣿⣿⣿⣿⣿⣿⣯⣿⣿⣿⣿⡇⠀⠀⠀⠀⠀⠀⠀⠀⠀⠀⠀⠀⠀</a:t>
            </a:r>
            <a:br/>
            <a:r>
              <a:t>⠀⠀⠀⠀⠀⠀⠀⠀⠀⠀⠀⡏⢕⢕⢕⣾⣿⣿⣿⣿⣿⣿⣿⣿⣿⣿⣿⣿⣿⣿⣿⣿⣿⣿⣿⣿⣿⣧⢕⢑⢰⣿⣿⣿⣿⣿⣿⣿⣿⣕⡕⣿⣿⣿⣿⣿⣿⣿⣿⣿⣿⣿⣯⣿⣿⣿⣿⢇⠀⠀⠀⠀⠀⠀⠀⠀⠀⠀⠀⠀⠀</a:t>
            </a:r>
            <a:br/>
            <a:r>
              <a:t>⠀⠀⠀⠀⠀⠀⠀⠀⠀⠀⠀⢕⢕⢕⢔⣿⣿⣿⣿⣿⣿⣿⣿⣿⣿⣿⣿⣿⣿⣿⣿⣿⣿⣿⣿⣿⣿⣿⠔⠀⢸⣿⣿⣿⣿⣿⣿⣿⣿⣿⣿⣿⣿⣿⣿⣿⣿⣿⣿⣿⣿⣿⣿⡿⢻⣿⡏⠅⠀⠀⠀⠀⠀⠀⠀⠀⠀⠀⠀⠀⠀</a:t>
            </a:r>
            <a:br/>
            <a:r>
              <a:t>⠀⠀⠀⠀⠀⠀⠀⠀⠀⠀⠀⢕⢕⢑⢕⣿⣿⣿⣿⣿⣿⣿⣿⣿⣿⣿⣿⣿⣿⣿⣿⣿⣿⣿⣿⣿⣿⡏⠀⠀⢸⣿⣿⣿⣿⣿⣿⣿⣿⣿⣿⣿⣿⣿⣿⣿⣿⣿⣿⣿⣿⣿⣿⢕⢸⣿⡇⢕⢕⠀⠀⠀⠀⠀⠀⠀⠀⠀⠀⠀⠀</a:t>
            </a:r>
            <a:br/>
            <a:r>
              <a:t>⠀⠀⠀⠀⠀⠀⠀⠀⠀⠀⠀⢕⢕⢄⢸⣿⣿⣿⣿⣿⣿⣿⣿⣿⣿⣿⣿⣿⣿⣿⣿⣿⣿⣿⣿⣿⣿⣧⣴⡔⢸⣿⣿⣿⣿⣿⣿⣿⣿⣿⣿⣿⣿⣿⣿⣿⣿⣿⣿⣿⣿⣿⣿⣷⣾⣿⡇⢕⢕⠀⠀⠀⠀⠀⠀⠀⠀⠀⠀⠀⠀</a:t>
            </a:r>
            <a:br/>
            <a:r>
              <a:t>⠀⠀⠀⠀⠀⠀⠀⠀⠀⠀⠀⢕⢕⢄⢸⣿⣿⣿⣿⣿⣿⣿⣿⣿⣿⣿⣿⣿⣿⣿⣿⣿⣿⣿⣿⣿⣿⣿⣿⠇⢱⣿⣿⣿⣿⣿⣿⣿⣿⣿⣿⣿⣿⣿⣿⣿⣿⣿⣿⣿⣿⣿⣿⣿⣿⣿⡇⢕⢕⠀⠀⠀⠀⠀⠀⠀⠀⠀⠀⠀⠀</a:t>
            </a:r>
            <a:br/>
            <a:r>
              <a:t>⠀⠀⠀⠀⠀⠀⠀⠀⠀⠀⠀⢕⢕⢐⣼⣿⣿⣿⣿⣿⣿⣿⣿⣿⣿⣿⣿⣿⣿⣿⣿⣿⣿⣿⣿⡟⣻⠟⠑⠀⢸⣿⢿⣿⠟⢹⣿⣿⣿⣿⣿⣿⣿⣿⣿⣿⣿⣿⣿⣿⣿⣿⡿⢝⢹⢝⢕⢕⢕⠀⠀⠀⠀⠀⠀⠀⠀⠀⠀⠀⠀</a:t>
            </a:r>
            <a:br/>
            <a:r>
              <a:t>⠀⠀⠀⠀⠀⠀⠀⠀⠀⠀⠀⢕⢕⢕⣿⣿⣿⣿⣿⣿⣿⣿⣿⣿⣿⣿⣿⣿⣿⣿⣿⣿⣿⣿⣿⡷⢏⠀⠀⠀⢸⣿⣿⣿⡗⣸⣿⣿⣿⣿⣿⣿⣿⣿⣿⣿⣿⣿⣿⣿⡿⢿⢇⢞⢗⢗⢞⢗⢕⠀⠀⠀⠀⠀⠀⠀⠀⠀⠀⠀⠀</a:t>
            </a:r>
            <a:br/>
            <a:r>
              <a:t>⠀⠀⠀⠀⠀⠀⠀⠀⠀⠀⠀⠕⢕⠕⣿⣿⣿⣿⣿⣿⣿⣿⣿⣿⣿⣿⣿⣿⣿⣿⣿⣿⣿⣿⣿⣷⣧⠀⠀⠀⢸⣿⣿⣿⣿⣿⣿⣿⣿⣿⣿⣿⣿⣟⣟⣻⣟⣟⣕⢝⢕⢕⢱⢷⣷⣧⣵⣕⣕⠀⠀⠀⠀⠀⠀⠀⠀⠀⠀⠀⠀</a:t>
            </a:r>
            <a:br/>
            <a:r>
              <a:t>⠀⠀⠀⠀⠀⠀⠀⠀⠀⠀⠀⠀⠀⠀⠛⠛⠛⠛⠛⠛⠛⠛⠛⠛⠛⠛⠛⠛⠛⠛⠛⠛⠛⠛⠛⠛⠃⠀⠀⠀⠛⠛⠛⠛⠛⠛⠛⠛⠛⠛⠙⠛⠛⠛⠛⠛⠛⠛⠛⠛⠛⠛⠚⠛⠛⠛⠛⠛⠛⠀⠀⠀⠀⠀⠀⠀⠀⠀⠀⠀⠀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⠀⠀⠀⠀⠀⠀⠀⠀⠀⠀⠀⢕⣕⢱⢿⢏⣝⡳⢯⢽⣗⣎⢼⢟⣇⡗⢇⢸⣏⣕⡺⢷⣾⣻⣿⣟⣷⡞⢏⣱⡟⡿⢿⣿⣿⣵⣯⣳⣜⣮⢞⢎⡼⣕⢕⣱⡕⢕⢕⢱⢕⢕⢕⢕⢕⢕⢕⢜⢕⠀⠀⠀⠀⠀⠀⠀⠀⠀⠀⠀⠀</a:t>
            </a:r>
            <a:br/>
            <a:r>
              <a:t>⠀⠀⠀⠀⠀⠀⠀⠀⠀⠀⠀⣼⣾⣹⣽⣷⢳⢼⣽⣿⣿⡟⣽⣷⣷⣾⣿⣿⣝⣻⣯⣽⣿⣿⣿⣯⣿⣿⣿⣿⣿⣯⣿⣷⣿⣿⣿⣿⣾⢿⣿⣷⣮⣿⣷⣷⣧⣽⣕⣼⣿⣱⡵⡕⣕⣕⢕⢕⢕⠀⠀⠀⠀⠀⠀⠀⠀⠀⠀⠀⠀</a:t>
            </a:r>
            <a:br/>
            <a:r>
              <a:t>⠀⠀⠀⠀⠀⠀⠀⠀⠀⠀⠀⢟⣿⡾⣿⣿⣾⣿⣽⣿⣿⢿⣿⣿⣾⣷⣯⣽⣿⣿⡿⣿⣿⣿⣿⣿⣿⣿⣿⣿⣿⣿⣿⣿⣿⣿⣿⣿⣿⣿⣿⣯⣿⣽⣿⣿⣿⣿⣿⣿⣿⣿⣿⣿⣝⣝⢵⢗⢕⠀⠀⠀⠀⠀⠀⠀⠀⠀⠀⠀⠀</a:t>
            </a:r>
            <a:br/>
            <a:r>
              <a:t>⠀⠀⠀⠀⠀⠀⠀⠀⠀⠀⠀⠑⢟⢱⣷⣿⣿⣿⣿⣿⣿⣿⡿⣿⣿⣿⣿⣽⣾⣽⣿⣿⣿⣿⣿⣿⣿⣿⣿⣿⣿⣿⣿⣿⣿⣿⣿⣿⣿⣿⣿⣿⣿⣿⣿⣿⣿⣿⣿⣿⣿⣿⡝⢏⢟⢏⢱⢕⢕⠀⠀⠀⠀⠀⠀⠀⠀⠀⠀⠀⠀</a:t>
            </a:r>
            <a:br/>
            <a:r>
              <a:t>⠀⠀⠀⠀⠀⠀⠀⠀⠀⠀⠀⢕⢕⢜⢻⡻⣿⣿⣿⣿⣿⣟⡏⣿⣧⣿⣯⣿⣿⢿⣿⣿⣿⣿⣿⣿⣿⣿⣿⣿⣿⣿⣿⣿⣿⣿⣿⣿⣿⣿⣿⣿⣿⣿⣿⣿⣿⣿⣿⣿⣿⡽⢿⢺⣧⢱⢕⢕⢕⠀⠀⠀⠀⠀⠀⠀⠀⠀⠀⠀⠀</a:t>
            </a:r>
            <a:br/>
            <a:r>
              <a:t>⠀⠀⠀⠀⠀⠀⠀⠀⠀⠀⠀⣧⢕⢑⢕⢹⣿⣿⢿⣿⣿⣿⣿⣿⣿⣿⣿⣿⣿⣿⣿⣿⣿⣿⣿⣿⣿⣿⣿⣿⣿⢿⢟⢟⢟⠟⢿⢿⣿⣿⣿⣿⣿⣿⣿⣿⣿⣿⣿⣿⡷⢟⣕⣧⢷⣞⣕⢕⢕⠀⠀⠀⠀⠀⠀⠀⠀⠀⠀⠀⠀</a:t>
            </a:r>
            <a:br/>
            <a:r>
              <a:t>⠀⠀⠀⠀⠀⠀⠀⠀⠀⠀⠀⣿⣷⡕⢕⢕⢹⣿⣿⣿⣿⣿⣿⣿⣿⣿⣿⣿⣿⣿⣿⣿⣿⣿⣿⣿⣿⣿⡿⠏⠙⠳⣵⣅⢑⢕⢕⢕⠝⢻⣿⣿⣿⣿⣿⣿⣿⣿⣿⣿⣿⣿⣵⣿⣿⣽⣽⣿⡿⠀⠀⠀⠀⠀⠀⠀⠀⠀⠀⠀⠀</a:t>
            </a:r>
            <a:br/>
            <a:r>
              <a:t>⠀⠀⠀⠀⠀⠀⠀⠀⠀⠀⠀⣿⣿⣷⢕⢕⢕⣿⣿⣿⣿⣿⣿⣿⣿⣿⣿⣿⣿⣿⣿⣿⣿⣿⣿⣿⣿⡟⠅⢀⢄⢀⡌⢻⣷⣕⢕⢕⠅⢐⢸⣿⣿⣿⣿⣿⣿⣿⣿⣿⣿⣿⣿⣿⣿⣿⣿⡿⢿⠀⠀⠀⠀⠀⠀⠀⠀⠀⠀⠀⠀</a:t>
            </a:r>
            <a:br/>
            <a:r>
              <a:t>⠀⠀⠀⠀⠀⠀⠀⠀⠀⠀⠀⣿⣿⣿⡕⢕⢕⢻⣿⣿⣿⣿⣿⣿⣿⣿⣿⣿⣿⣿⣿⣿⣿⣿⣿⣿⣿⢕⡱⢕⢃⢫⢿⣧⣿⣿⣇⢕⢕⢕⢕⢸⣿⣿⣿⣿⣿⣿⣿⣿⣿⣿⣿⣿⣿⣿⡕⠄⢀⠀⠀⠀⠀⠀⠀⠀⠀⠀⠀⠀⠀</a:t>
            </a:r>
            <a:br/>
            <a:r>
              <a:t>⠀⠀⠀⠀⠀⠀⠀⠀⠀⠀⠀⣿⣿⣿⡇⢕⢕⢸⣿⣿⣿⣿⣿⣿⣿⣿⣿⣿⣿⣿⣿⣿⣿⣿⣿⣿⡇⢜⣾⣿⣿⣿⣿⣿⢜⣿⣿⡇⢕⢕⢕⢕⣿⣿⣿⣿⣿⣿⣿⣿⣿⣿⣿⣿⡟⠘⣿⣇⢕⠀⠀⠀⠀⠀⠀⠀⠀⠀⠀⠀⠀</a:t>
            </a:r>
            <a:br/>
            <a:r>
              <a:t>⠀⠀⠀⠀⠀⠀⠀⠀⠀⠀⠀⣿⣿⣿⢇⢕⢕⣾⣿⣿⣿⣿⣿⣿⣿⣿⣿⣿⣿⣿⣿⣿⣿⣿⣿⣿⣷⣷⣿⣿⣿⣿⣿⣿⣾⣿⣿⣇⢕⢕⢕⢕⢻⣿⣿⣿⣿⣿⣿⣿⣿⣿⣿⣿⢹⣷⣾⣿⡇⠀⠀⠀⠀⠀⠀⠀⠀⠀⠀⠀⠀</a:t>
            </a:r>
            <a:br/>
            <a:r>
              <a:t>⠀⠀⠀⠀⠀⠀⠀⠀⠀⠀⠀⣿⣿⣿⢇⢕⢕⣿⣿⣿⣿⣿⣿⣿⣿⣿⣿⣿⣿⣿⣿⣿⣿⣿⣿⣿⣿⣿⣿⣟⣟⣿⣿⣿⣿⣿⣿⡏⢕⢕⢕⢕⣿⣿⣿⣿⣿⣿⣿⣿⣿⣿⣿⡿⣼⣿⣿⣿⣿⠀⠀⠀⠀⠀⠀⠀⠀⠀⠀⠀⠀</a:t>
            </a:r>
            <a:br/>
            <a:r>
              <a:t>⠀⠀⠀⠀⠀⠀⠀⠀⠀⠀⠀⣿⣿⣿⢕⢕⢕⣿⣿⣿⣿⣿⣿⣿⣿⣿⣿⣿⣿⣿⣿⣿⣿⣿⣿⣿⣿⡟⢻⢿⠿⠟⣿⣿⣿⣿⣿⡟⢕⢕⢕⢕⣿⣿⣿⣿⣿⣿⣿⣿⣿⣿⣿⡇⣿⣿⣿⣿⣿⠀⠀⠀⠀⠀⠀⠀⠀⠀⠀⠀⠀</a:t>
            </a:r>
            <a:br/>
            <a:r>
              <a:t>⠀⠀⠀⠀⠀⠀⠀⠀⠀⠀⠀⣿⣿⡿⢕⢕⢱⣿⣿⣿⣿⣿⣿⣿⣿⣿⣿⣿⣿⣿⣿⣿⣿⣿⣿⣿⣿⢕⢔⠀⢀⣼⣿⣿⣿⣿⣿⣏⢕⢱⢕⢕⣿⣿⣿⣿⣿⣿⣿⣿⣿⣿⣿⡇⣿⣿⣿⣿⡏⠀⠀⠀⠀⠀⠀⠀⠀⠀⠀⠀⠀</a:t>
            </a:r>
            <a:br/>
            <a:r>
              <a:t>⠀⠀⠀⠀⠀⠀⠀⠀⠀⠀⠀⣿⣿⢕⢕⢕⢸⣿⣿⣿⣿⣿⣿⣿⣿⣿⣿⣿⣿⣿⣿⣿⣿⣿⣿⣿⣿⠕⠁⢔⣾⣿⣿⣿⣿⣿⣿⣿⣕⣕⣕⢸⣿⣿⣿⣿⣿⣿⣿⣿⣿⣿⣿⣇⣿⣿⣿⣿⢇⠀⠀⠀⠀⠀⠀⠀⠀⠀⠀⠀⠀</a:t>
            </a:r>
            <a:br/>
            <a:r>
              <a:t>⠀⠀⠀⠀⠀⠀⠀⠀⠀⠀⠀⣿⡇⢕⠕⠕⣿⣿⣿⣿⣿⣿⣿⣿⣿⣿⣿⣿⣿⣿⣿⣿⣿⣿⣿⣿⣿⠕⢀⢸⣿⣿⣿⣿⣿⣿⣿⣿⣿⣷⣷⣿⣿⣿⣿⣿⣿⣿⣿⣿⣿⣿⣿⣿⡿⢻⣿⡇⢔⠀⠀⠀⠀⠀⠀⠀⠀⠀⠀⠀⠀</a:t>
            </a:r>
            <a:br/>
            <a:r>
              <a:t>⠀⠀⠀⠀⠀⠀⠀⠀⠀⠀⠀⣿⢇⢕⠕⢔⣿⣿⣿⣿⣿⣿⣿⣿⣿⣿⣿⣿⣿⣿⣿⣿⣿⣿⣿⣿⣇⣴⣷⣿⣿⣿⣿⣿⣿⣿⣿⣿⣿⣿⣿⣿⣿⣿⣿⣿⣿⣿⣿⣿⣿⣿⣿⣿⢕⢸⣿⡇⢕⠀⠀⠀⠀⠀⠀⠀⠀⠀⠀⠀⠀</a:t>
            </a:r>
            <a:br/>
            <a:r>
              <a:t>⠀⠀⠀⠀⠀⠀⠀⠀⠀⠀⠀⣿⢕⢕⢑⢕⣿⣿⣿⣿⣿⣿⣿⣿⣿⣿⣿⣿⣿⣿⣿⣿⣿⣿⣿⣿⣿⣿⣿⢟⣿⣿⣿⣿⣿⣿⣿⣿⣿⣿⣿⣿⣿⣿⣿⣿⣿⣿⣿⣿⣿⣿⣿⣿⣿⣿⣿⣇⢕⠀⠀⠀⠀⠀⠀⠀⠀⠀⠀⠀⠀</a:t>
            </a:r>
            <a:br/>
            <a:r>
              <a:t>⠀⠀⠀⠀⠀⠀⠀⠀⠀⠀⠀⡿⢕⢕⠐⢱⣿⣿⣿⣿⣿⣿⣿⣿⣿⣿⣿⣿⣿⣿⣿⣿⣿⣿⣿⢟⣽⠁⠀⢸⣿⣿⣿⣿⣿⣿⣿⣿⣿⣿⣿⣿⣿⣿⣿⣿⣿⣿⣿⣿⣿⣿⣿⣿⣿⣿⣿⡧⢕⠀⠀⠀⠀⠀⠀⠀⠀⠀⠀⠀⠀</a:t>
            </a:r>
            <a:br/>
            <a:r>
              <a:t>⠀⠀⠀⠀⠀⠀⠀⠀⠀⠀⠀⡧⢕⢕⢄⢸⣿⣿⣿⣿⣿⣿⣿⣿⣿⣿⣿⣿⣿⣿⣿⣿⣿⣿⣷⡟⡇⠀⡄⢸⣿⣿⣿⣿⣿⠏⢻⣿⣿⣿⣿⣿⣿⣿⣿⣿⣿⣿⣿⣿⣿⣿⣿⡿⢝⢽⢽⢽⣵⠀⠀⠀⠀⠀⠀⠀⠀⠀⠀⠀⠀</a:t>
            </a:r>
            <a:br/>
            <a:r>
              <a:t>⠀⠀⠀⠀⠀⠀⠀⠀⠀⠀⠀⡇⢕⢕⢕⢸⣿⣿⣿⣿⣿⣿⣿⣿⣿⣿⣿⣿⣿⣿⣿⣿⣿⣿⣿⣧⣧⠀⠀⢸⣿⣿⣿⣿⣇⢠⣾⣿⣿⣿⣿⣿⣿⣿⣿⣿⣿⣿⣿⣿⣿⣿⣿⣿⣿⢿⢿⢿⢿⠀⠀⠀⠀⠀⠀⠀⠀⠀⠀⠀⠀</a:t>
            </a:r>
            <a:br/>
            <a:r>
              <a:t>⠀⠀⠀⠀⠀⠀⠀⠀⠀⠀⠀⠑⠑⠐⠁⢸⣿⣿⣿⣿⣿⣿⣿⣿⣿⣿⣿⣿⣿⣿⣿⣿⣿⣿⣿⣿⡏⠀⠀⣸⣿⣿⣿⣿⣿⣿⣿⣿⣿⣿⣿⣿⣿⣿⣿⣿⣿⣿⣿⣯⣯⣵⣷⣿⣿⣷⣷⣷⣵⠀⠀⠀⠀⠀⠀⠀⠀⠀⠀⠀⠀</a:t>
            </a:r>
            <a:br/>
            <a:r>
              <a:t>⠀⠀⠀⠀⠀⠀⠀⠀⠀⠀⠀⠀⠀⠀⠑⠘⠛⠛⠛⠛⠛⠛⠛⠛⠛⠛⠛⠛⠛⠛⠛⠛⠛⠛⠛⠛⠃⠀⠀⠛⠛⠛⠛⠛⠛⠛⠛⠛⠛⠛⠙⠛⠛⠛⠛⠛⠛⠛⠛⠛⠛⠛⠛⠛⠛⠛⠛⠛⠛⠀⠀⠀⠀⠀⠀⠀⠀⠀⠀⠀⠀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⠀⠀⠀⠀⠀⠀⠀⠀⠀⠀⠀⢕⢕⢕⢱⢕⢇⢕⢕⢝⢕⢇⢕⢕⡇⢕⢕⢱⢜⣕⢕⢵⢵⢕⡕⣕⣕⢵⢝⢕⢜⢹⢱⢕⢕⢕⢕⢕⣕⢕⢕⢕⢕⢕⢕⢕⢕⢕⢕⢕⢕⢕⢕⢜⢕⢕⢕⢕⢕⠀⠀⠀⠀⠀⠀⠀⠀⠀⠀⠀⠀</a:t>
            </a:r>
            <a:br/>
            <a:r>
              <a:t>⠀⠀⠀⠀⠀⠀⠀⠀⠀⠀⠀⢱⢕⣕⢕⣕⢇⢱⢕⢱⢕⢕⢜⢕⢕⣗⣧⡵⡕⢕⢱⢜⢕⡱⢟⢵⣕⣝⡮⡇⡗⢕⣱⢕⢕⢹⢝⡳⢷⢇⢕⣕⡕⡕⢕⣵⣵⢕⢕⢕⡱⣇⢱⣕⢕⣕⡕⢕⡕⠀⠀⠀⠀⠀⠀⠀⠀⠀⠀⠀⠀</a:t>
            </a:r>
            <a:br/>
            <a:r>
              <a:t>⠀⠀⠀⠀⠀⠀⠀⠀⠀⠀⠀⢜⢝⢕⢝⢾⣷⡞⢕⢕⣞⢜⢯⡕⣗⣕⣜⢝⢝⢗⡝⢝⢏⢕⢸⣵⣾⣳⢫⢱⢗⣗⡣⡽⢕⣕⢕⢞⢇⡱⣼⣕⢝⢹⢕⢿⢷⡿⡿⣿⣿⣿⣿⣿⣿⣾⣿⣷⣷⠀⠀⠀⠀⠀⠀⠀⠀⠀⠀⠀⠀</a:t>
            </a:r>
            <a:br/>
            <a:r>
              <a:t>⠀⠀⠀⠀⠀⠀⠀⠀⠀⠀⠀⢅⠕⢏⣕⡵⡽⢟⢕⣗⢇⣼⢵⢕⢞⢇⢸⢕⡱⢕⣜⢝⢕⢕⣱⣸⢽⢵⣕⡟⢿⣾⣿⣿⣿⣷⣾⣗⣽⣗⣾⣯⣯⢿⣿⣿⣷⡾⣿⣿⣿⣿⣿⣿⣿⢿⢿⢟⢾⠀⠀⠀⠀⠀⠀⠀⠀⠀⠀⠀⠀</a:t>
            </a:r>
            <a:br/>
            <a:r>
              <a:t>⠀⠀⠀⠀⠀⠀⠀⠀⠀⠀⠀⢕⢕⢅⢕⢝⢝⡿⢕⣻⡿⡝⢟⢸⣧⣱⣵⢝⢕⢟⢺⣧⣼⣾⣺⣿⣻⣿⣿⣟⣻⢿⣿⣿⣿⣯⣿⣷⣯⣿⣿⣷⣿⣿⣷⣾⣿⣿⣿⣿⣿⣿⣿⣿⢿⣯⢵⢕⢕⠀⠀⠀⠀⠀⠀⠀⠀⠀⠀⠀⠀</a:t>
            </a:r>
            <a:br/>
            <a:r>
              <a:t>⠀⠀⠀⠀⠀⠀⠀⠀⠀⠀⠀⣿⣕⢕⢕⢕⢕⣵⢾⣿⡽⣿⣾⣗⣾⣿⣿⣯⣵⣗⣿⣿⣿⣿⣿⣷⣷⣿⣿⣿⣿⡿⢟⢟⠟⠟⢟⢿⣿⣿⣿⣿⣿⣷⣿⣿⣿⣿⣿⣿⣿⣿⣿⣿⣿⢷⣿⡇⢕⠀⠀⠀⠀⠀⠀⠀⠀⠀⠀⠀⠀</a:t>
            </a:r>
            <a:br/>
            <a:r>
              <a:t>⠀⠀⠀⠀⠀⠀⠀⠀⠀⠀⠀⣿⣿⣇⢕⢕⢕⢼⣷⣿⣿⢿⣿⣿⣿⣿⣿⣿⣿⣿⣿⣿⣿⣿⣿⣿⣿⣿⣿⢟⠙⠑⢣⣥⡑⢕⢕⢕⠘⢝⢿⣿⣿⣿⣿⣿⣿⣿⣿⣿⣿⣿⣿⣿⣿⣟⣽⣿⣿⠀⠀⠀⠀⠀⠀⠀⠀⠀⠀⠀⠀</a:t>
            </a:r>
            <a:br/>
            <a:r>
              <a:t>⠀⠀⠀⠀⠀⠀⠀⠀⠀⠀⠀⢸⣿⣿⣇⢕⢕⢜⣽⣿⣿⣿⣿⣿⣿⣿⣿⣿⣿⣿⣿⣿⣿⣿⣿⣿⣿⣿⢇⠀⢀⢀⠀⢜⣿⣧⡕⢕⢅⢐⢕⢻⣿⣿⣿⣿⣿⣿⣿⣿⣿⣿⣿⣿⣿⣿⣿⣿⢿⠀⠀⠀⠀⠀⠀⠀⠀⠀⠀⠀⠀</a:t>
            </a:r>
            <a:br/>
            <a:r>
              <a:t>⠀⠀⠀⠀⠀⠀⠀⠀⠀⠀⠀⢕⣿⣿⣿⢕⢕⢕⣿⣿⣿⣿⣿⣿⣿⣿⣿⣿⣿⣿⣿⣿⣿⣿⣿⣿⣿⣏⢕⠵⢓⢺⢷⣦⢜⣿⣷⡕⢕⢕⢕⢕⢿⣿⣿⣿⣿⣿⣿⣿⣿⣿⣿⣿⣿⣿⣏⢁⠄⠀⠀⠀⠀⠀⠀⠀⠀⠀⠀⠀⠀</a:t>
            </a:r>
            <a:br/>
            <a:r>
              <a:t>⠀⠀⠀⠀⠀⠀⠀⠀⠀⠀⠀⣿⣿⣿⣿⢕⢕⢕⣿⣿⣿⣿⣿⣿⣿⣿⣿⣿⣿⣿⣿⣿⣿⣿⣿⣿⣿⢜⣿⣿⣿⣷⣿⣿⢕⢹⣿⣷⢕⢕⢕⢕⢸⣿⣿⣿⣿⣿⣿⣿⣿⣿⣿⣿⣿⠇⢹⣷⡔⠀⠀⠀⠀⠀⠀⠀⠀⠀⠀⠀⠀</a:t>
            </a:r>
            <a:br/>
            <a:r>
              <a:t>⠀⠀⠀⠀⠀⠀⠀⠀⠀⠀⠀⣿⣿⣿⣿⢕⢕⢕⣿⣿⣿⣿⣿⣿⣿⣿⣿⣿⣿⣿⣿⣿⣿⣿⣿⣿⣿⣷⣿⣿⣿⣽⣿⣿⣷⣾⣿⣿⡕⢕⢕⢕⢕⣿⣿⣿⣿⣿⣿⣿⣿⣿⣿⣿⡏⣷⣷⣿⣿⠀⠀⠀⠀⠀⠀⠀⠀⠀⠀⠀⠀</a:t>
            </a:r>
            <a:br/>
            <a:r>
              <a:t>⠀⠀⠀⠀⠀⠀⠀⠀⠀⠀⠀⣿⣿⣿⡿⢕⢕⢕⣿⣿⣿⣿⣿⣿⣿⣿⣿⣿⣿⣿⣿⣿⣿⣿⣿⣿⣿⣿⣿⣟⣻⣿⣿⣿⣿⣿⣿⣿⢕⢕⢕⢕⢱⣿⣿⣿⣿⣿⣿⣿⣿⣿⣿⣿⡇⣿⣿⣿⣿⠀⠀⠀⠀⠀⠀⠀⠀⠀⠀⠀⠀</a:t>
            </a:r>
            <a:br/>
            <a:r>
              <a:t>⠀⠀⠀⠀⠀⠀⠀⠀⠀⠀⠀⣿⣿⣿⡏⢕⢕⢱⣿⣿⣿⣿⣿⣿⣿⣿⣿⣿⣿⣿⣿⣿⣿⣿⣿⣿⣿⢟⢿⡿⠿⢟⣿⣿⣿⣿⣿⣿⢇⢕⢕⢕⢸⣿⣿⣿⣿⣿⣿⣿⣿⣿⣿⣿⢕⣿⣿⣿⣿⠀⠀⠀⠀⠀⠀⠀⠀⠀⠀⠀⠀</a:t>
            </a:r>
            <a:br/>
            <a:r>
              <a:t>⠀⠀⠀⠀⠀⠀⠀⠀⠀⠀⠀⣿⣿⣿⢇⢕⢕⢸⣿⣿⣿⣿⣿⣿⣿⣿⣿⣿⣿⣿⣿⣿⣿⣿⣿⣿⡿⢕⠄⠀⢀⣼⣿⣿⣿⣿⣿⣿⡕⢕⢕⢕⢸⣿⣿⣿⣿⣿⣿⣿⣿⣿⣿⣿⢱⣿⣿⣿⣿⠀⠀⠀⠀⠀⠀⠀⠀⠀⠀⠀⠀</a:t>
            </a:r>
            <a:br/>
            <a:r>
              <a:t>⠀⠀⠀⠀⠀⠀⠀⠀⠀⠀⠀⣿⣿⡇⢕⠕⠕⣾⣿⣿⣿⣿⣿⣿⣿⣿⣿⣿⣿⣿⣿⣿⣿⣿⣿⣿⣿⠕⠑⢱⣿⣿⣿⣿⣿⣿⣿⣿⢵⣕⢟⡕⣿⣿⣿⣿⣿⣿⣿⣿⣿⣿⣿⣿⣸⣿⣿⣿⣿⠀⠀⠀⠀⠀⠀⠀⠀⠀⠀⠀⠀</a:t>
            </a:r>
            <a:br/>
            <a:r>
              <a:t>⠀⠀⠀⠀⠀⠀⠀⠀⠀⠀⠀⣿⣿⡇⢕⠕⢕⣿⣿⣿⣿⣿⣿⣿⣿⣿⣿⣿⣿⣿⣿⣿⣿⣿⣿⣿⡇⠐⢁⣾⣿⣿⣿⣿⣿⣿⣿⣿⣿⣿⣿⣿⣿⣿⣿⣿⣿⣿⣿⣿⣿⣿⣿⣿⣿⢟⣿⣿⡇⠀⠀⠀⠀⠀⠀⠀⠀⠀⠀⠀⠀</a:t>
            </a:r>
            <a:br/>
            <a:r>
              <a:t>⠀⠀⠀⠀⠀⠀⠀⠀⠀⠀⠀⣿⣿⢕⠕⠕⢱⣿⣿⣿⣿⣿⣿⣿⣿⣿⣿⣿⣿⣿⣿⣿⣿⣿⣿⣿⣴⣿⣿⣿⣿⣿⣿⣿⣿⣿⣿⣿⣿⣿⣿⣿⣿⣿⣿⣿⣿⣿⣿⣿⣿⣿⣿⣿⣯⢕⣿⣿⡇⠀⠀⠀⠀⠀⠀⠀⠀⠀⠀⠀⠀</a:t>
            </a:r>
            <a:br/>
            <a:r>
              <a:t>⠀⠀⠀⠀⠀⠀⠀⠀⠀⠀⠀⣿⣗⢕⢕⢕⢸⣿⣿⣿⣿⣿⣿⣿⣿⣿⣿⣿⣿⣿⣿⣿⣿⣿⣿⡿⢿⠿⠟⢹⣿⣿⣿⣿⣿⣿⣿⣿⣿⣿⣿⣿⣿⣿⣿⣿⣿⣿⣿⣿⣿⣿⣿⣿⣿⣿⣿⣿⡇⠀⠀⠀⠀⠀⠀⠀⠀⠀⠀⠀⠀</a:t>
            </a:r>
            <a:br/>
            <a:r>
              <a:t>⠀⠀⠀⠀⠀⠀⠀⠀⠀⠀⠀⣿⡗⢕⢕⠀⢸⣿⣿⣿⣿⣿⣿⣿⣿⣿⣿⣿⣿⣿⣿⣿⣿⣿⢿⣱⢇⠀⠀⣼⣿⣿⣿⣽⣿⣿⣿⣿⣿⣿⣿⣿⣿⣿⣿⣿⣿⣿⣿⣿⣿⣿⣿⣿⣿⣿⣿⣿⡏⠀⠀⠀⠀⠀⠀⠀⠀⠀⠀⠀⠀</a:t>
            </a:r>
            <a:br/>
            <a:r>
              <a:t>⠀⠀⠀⠀⠀⠀⠀⠀⠀⠀⠀⣿⡇⢕⢕⢄⣼⣿⣿⣿⣿⣿⣿⣿⣿⣿⣿⣿⣿⣿⣿⣿⣿⣿⣿⢕⡄⢠⠀⣿⣿⣿⣿⣿⣿⡏⣿⣿⣿⣿⣿⣿⣿⣿⣿⣿⣿⣿⣿⣿⣿⣿⣿⣿⣟⣽⡽⢯⢵⠀⠀⠀⠀⠀⠀⠀⠀⠀⠀⠀⠀</a:t>
            </a:r>
            <a:br/>
            <a:r>
              <a:t>⠀⠀⠀⠀⠀⠀⠀⠀⠀⠀⠀⣿⢇⢕⠕⢕⣽⣿⣿⣿⣿⣿⣿⣿⣿⣿⣿⣿⣿⣿⣿⣿⣿⣿⣿⣷⡷⠀⠀⣿⣿⣿⣿⣿⡝⢠⣾⣿⣿⣷⣮⣿⣿⣿⣿⣿⣿⣿⣿⣿⣿⣿⣿⣿⣿⡿⢿⢿⢿⠀⠀⠀⠀⠀⠀⠀⠀⠀⠀⠀⠀</a:t>
            </a:r>
            <a:br/>
            <a:r>
              <a:t>⠀⠀⠀⠀⠀⠀⠀⠀⠀⠀⠀⢟⢁⠁⠀⠁⢹⣿⣿⣿⣿⣿⣿⣿⣿⣿⣿⣿⣏⣿⣿⣿⣿⣿⣿⣿⡇⠀⠀⣿⣿⣿⣿⣿⣿⣾⣿⣿⣿⣿⣿⣿⣿⣿⣿⣿⣿⣿⣿⣿⣿⣷⣿⣿⣿⣿⣿⣿⣿⠀⠀⠀⠀⠀⠀⠀⠀⠀⠀⠀⠀</a:t>
            </a:r>
            <a:br/>
            <a:r>
              <a:t>⠀⠀⠀⠀⠀⠀⠀⠀⠀⠀⠀⠀⠀⠀⠁⠑⠚⠛⠛⠛⠋⠙⠙⠛⠛⠑⠑⠘⠛⠛⠛⠛⠚⠛⠛⠛⠃⠀⠀⠛⠛⠛⠛⠛⠛⠛⠛⠛⠃⠑⠑⠛⠛⠛⠛⠛⠛⠛⠛⠛⠛⠛⠛⠛⠛⠛⠛⠛⠛⠀⠀⠀⠀⠀⠀⠀⠀⠀⠀⠀⠀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⠀⠀⠀⠀⠀⠀⠀⠀⠀⠀⠀⢕⢕⢕⢕⢕⢕⢕⢕⢕⢕⢕⢕⢕⢕⢕⠕⢕⢕⢕⢕⢕⢕⢕⢕⢕⢕⢕⢜⢕⢕⢕⢝⢕⢕⢕⢕⢕⢕⢕⢕⢕⢕⢕⢕⢕⢕⢕⢕⢕⢕⢕⢕⢕⢕⢕⢕⢕⢕⠀⠀⠀⠀⠀⠀⠀⠀⠀⠀⠀⠀</a:t>
            </a:r>
            <a:br/>
            <a:r>
              <a:t>⠀⠀⠀⠀⠀⠀⠀⠀⠀⠀⠀⢕⢕⢕⢕⢕⢕⢕⢕⢕⢕⢕⢕⢕⢕⢕⢕⡕⢕⢕⢕⢕⢕⢕⢕⢕⢕⢕⢕⢕⢕⢕⢕⢕⢕⢕⢕⢕⢱⢱⢕⢕⡕⢕⢕⢕⢕⢕⢕⢕⢕⢕⢕⢱⢕⢕⡕⢕⢕⠀⠀⠀⠀⠀⠀⠀⠀⠀⠀⠀⠀</a:t>
            </a:r>
            <a:br/>
            <a:r>
              <a:t>⠀⠀⠀⠀⠀⠀⠀⠀⠀⠀⠀⢕⢕⢕⢕⢱⡧⢕⢕⢕⢕⢕⢕⢕⢕⢕⢕⢕⢕⢕⢕⢕⢕⢕⢕⢱⡕⢇⢕⢕⢕⢗⢕⢕⢕⢕⢕⢕⢕⢕⢕⣕⢜⢕⢕⢕⢳⢵⢷⢷⣷⣵⣵⣵⡵⣕⣽⣵⣷⠀⠀⠀⠀⠀⠀⠀⠀⠀⠀⠀⠀</a:t>
            </a:r>
            <a:br/>
            <a:r>
              <a:t>⠀⠀⠀⠀⠀⠀⠀⠀⠀⠀⠀⢕⢕⠕⢕⢕⢕⢟⢕⢕⢕⢕⢱⢕⢜⢕⢕⢕⢕⢕⢕⢜⢕⢕⢕⢕⢕⢕⢕⢕⢕⢕⢕⢜⢕⢕⢇⢕⡕⢕⡕⡧⣱⢵⣕⢳⣵⣾⣯⢇⣗⢟⢿⣟⢻⣿⣿⣿⣿⠀⠀⠀⠀⠀⠀⠀⠀⠀⠀⠀⠀</a:t>
            </a:r>
            <a:br/>
            <a:r>
              <a:t>⠀⠀⠀⠀⠀⠀⠀⠀⠀⠀⠀⣕⢕⢔⢑⢕⢕⢹⢧⢱⢺⢇⢝⢕⢕⢕⢕⡕⢕⢕⢕⢕⡱⢕⢕⡗⣜⢳⡧⢱⢇⢞⢕⢕⢱⡝⢕⢕⢕⢹⣳⡗⢗⣸⣵⡗⣞⣫⣽⣷⣞⣻⣽⣿⣿⣿⣿⣿⡿⠀⠀⠀⠀⠀⠀⠀⠀⠀⠀⠀⠀</a:t>
            </a:r>
            <a:br/>
            <a:r>
              <a:t>⠀⠀⠀⠀⠀⠀⠀⠀⠀⠀⠀⣿⣧⡕⢕⢕⢕⢕⢵⢿⡕⢸⣗⣇⡣⣼⢿⢷⣕⣱⣱⣷⣇⣕⡕⢕⣕⣱⢷⡕⢕⡕⢕⠜⠕⠗⠓⠜⢕⣏⣽⣹⣷⣷⣾⣿⣿⢿⣿⣿⣿⣷⣿⣿⣿⣿⣿⣿⣕⠀⠀⠀⠀⠀⠀⠀⠀⠀⠀⠀⠀</a:t>
            </a:r>
            <a:br/>
            <a:r>
              <a:t>⠀⠀⠀⠀⠀⠀⠀⠀⠀⠀⠀⢹⣿⣿⡕⢕⢕⢜⢷⣷⣗⢜⣝⣳⣷⣯⣿⣟⣏⣏⣽⣵⣮⡵⢜⣝⣝⣝⢕⢕⠑⠉⠗⢦⣄⢀⢀⢀⢀⠙⢜⢵⣿⣿⣻⣿⣿⣿⣿⣿⣿⣿⣿⣿⣿⣿⣿⣿⣷⠀⠀⠀⠀⠀⠀⠀⠀⠀⠀⠀⠀</a:t>
            </a:r>
            <a:br/>
            <a:r>
              <a:t>⠀⠀⠀⠀⠀⠀⠀⠀⠀⠀⠀⢕⢻⣿⣿⡕⢕⢕⢸⣿⣯⣵⣿⣿⣿⣿⢿⣿⣿⣿⣿⣿⢷⣽⣽⣷⣷⣿⢕⠁⢀⠀⠀⠁⢻⣷⣅⠄⢁⠄⠀⠜⢿⣿⣿⣿⣿⣿⣿⣿⣿⣿⣿⣿⣿⣿⣿⣿⡿⠀⠀⠀⠀⠀⠀⠀⠀⠀⠀⠀⠀</a:t>
            </a:r>
            <a:br/>
            <a:r>
              <a:t>⠀⠀⠀⠀⠀⠀⠀⠀⠀⠀⠀⢕⣸⣿⣿⡇⢕⢕⢸⢿⣿⣿⣿⣿⣿⣿⣿⣿⣿⣿⣿⣿⣿⣿⣿⣽⣷⣟⢕⠵⠕⢟⣧⡄⠀⢻⣿⣇⢕⢕⢄⢔⢸⣿⣿⣿⣿⣿⣿⣿⣿⣿⣿⣿⣿⣿⣿⡕⠐⠀⠀⠀⠀⠀⠀⠀⠀⠀⠀⠀⠀</a:t>
            </a:r>
            <a:br/>
            <a:r>
              <a:t>⠀⠀⠀⠀⠀⠀⠀⠀⠀⠀⠀⣿⣿⣿⣿⡧⢕⢕⢕⣿⣿⣿⣿⣿⣿⣿⣿⣿⣿⣿⣿⣿⣿⣿⣽⣿⣿⢜⣷⣿⣷⣷⣿⡏⢔⢜⣿⣿⡕⢕⢅⢕⢑⣿⣿⣿⣿⣿⣿⣿⣿⣿⣿⣿⣿⡟⠘⢿⣧⠀⠀⠀⠀⠀⠀⠀⠀⠀⠀⠀⠀</a:t>
            </a:r>
            <a:br/>
            <a:r>
              <a:t>⠀⠀⠀⠀⠀⠀⠀⠀⠀⠀⠀⣿⣿⣿⣿⡇⢕⢕⢱⣿⣿⣿⣿⣿⣿⣿⣿⣿⣿⣿⣾⣿⣿⣿⣿⣿⣿⣾⣿⣿⣿⣽⣿⣷⣧⣷⣿⣿⡇⢕⢕⢕⢕⢸⣿⣿⣿⣿⣿⣿⣿⣿⣿⣿⣿⢕⣷⣾⣿⠀⠀⠀⠀⠀⠀⠀⠀⠀⠀⠀⠀</a:t>
            </a:r>
            <a:br/>
            <a:r>
              <a:t>⠀⠀⠀⠀⠀⠀⠀⠀⠀⠀⠀⣿⣿⣿⣿⡇⢅⢕⢸⣿⣿⣿⣿⣿⣿⣿⣿⣿⣿⣿⣿⣿⣿⣿⣿⣿⣿⣿⣿⣟⣿⣿⣿⣿⣿⣿⣿⣿⡇⢕⢕⢕⢕⣾⣿⣿⣿⣿⣿⣿⣿⣿⣿⣿⣿⢸⣿⣿⣿⠀⠀⠀⠀⠀⠀⠀⠀⠀⠀⠀⠀</a:t>
            </a:r>
            <a:br/>
            <a:r>
              <a:t>⠀⠀⠀⠀⠀⠀⠀⠀⠀⠀⠀⣿⣿⣿⣿⡇⢕⢕⣼⣿⣿⣿⣿⣿⣿⣿⣿⣿⣿⣿⣿⣿⣿⣿⣿⣿⣿⢟⢿⡿⠿⢻⣿⣿⣿⣿⣿⣿⡇⢕⢕⢕⢕⣿⣿⣿⣿⣿⣿⣿⣿⣿⣿⣿⡯⢸⣿⣿⣿⠀⠀⠀⠀⠀⠀⠀⠀⠀⠀⠀⠀</a:t>
            </a:r>
            <a:br/>
            <a:r>
              <a:t>⠀⠀⠀⠀⠀⠀⠀⠀⠀⠀⠀⣿⣿⣿⡿⢇⢕⢕⣿⣿⣿⣿⣿⣿⣿⣿⣿⣿⣿⣿⣿⣿⣿⣿⣿⣿⡇⢕⠀⠄⣠⣿⣿⣿⣿⣿⣿⣿⡇⢕⢕⢕⢕⣿⣿⣿⣿⣿⣿⣿⣿⣿⣿⣿⡇⢸⣿⣿⣿⠀⠀⠀⠀⠀⠀⠀⠀⠀⠀⠀⠀</a:t>
            </a:r>
            <a:br/>
            <a:r>
              <a:t>⠀⠀⠀⠀⠀⠀⠀⠀⠀⠀⠀⣿⣿⣿⢇⢕⠐⢱⣿⣿⣿⣿⣿⣿⣿⣷⣿⣿⣿⣿⣿⣿⣿⣿⣿⣿⡇⢔⠔⣼⣿⣿⣿⣿⣿⣿⣿⣿⢕⢕⢕⢕⢸⣿⣿⣿⣿⣿⣿⣿⣿⣿⣿⣿⣇⣸⣿⣿⣿⠀⠀⠀⠀⠀⠀⠀⠀⠀⠀⠀⠀</a:t>
            </a:r>
            <a:br/>
            <a:r>
              <a:t>⠀⠀⠀⠀⠀⠀⠀⠀⠀⠀⠀⣿⣿⡯⢕⢔⠅⢸⣿⣿⣿⣿⣿⣿⣿⣿⣿⣿⣿⣿⣿⣿⣿⣿⣿⣿⠕⢀⣅⣿⣿⣿⣿⣿⣿⣿⣿⣿⣾⣿⣵⡷⢾⣿⣿⣿⣿⣿⣿⣿⣿⣿⣿⣿⣿⡿⢟⣿⣿⠀⠀⠀⠀⠀⠀⠀⠀⠀⠀⠀⠀</a:t>
            </a:r>
            <a:br/>
            <a:r>
              <a:t>⠀⠀⠀⠀⠀⠀⠀⠀⠀⠀⠀⣿⣿⡇⢕⠕⠅⢸⣿⣿⣿⣿⣿⣿⣿⣿⣿⣿⣿⣿⣿⣿⣿⣿⣿⣿⣾⣯⣽⢿⣿⣿⣿⣿⣿⣿⣿⣿⣿⣿⣿⣿⣽⣿⣿⣿⣿⣿⣿⣿⣿⣿⣿⣿⣿⡇⢸⣿⣿⠀⠀⠀⠀⠀⠀⠀⠀⠀⠀⠀⠀</a:t>
            </a:r>
            <a:br/>
            <a:r>
              <a:t>⠀⠀⠀⠀⠀⠀⠀⠀⠀⠀⠀⣿⣿⡇⢕⠕⠑⣾⣿⣿⣿⣿⣿⣿⣿⣿⣿⣿⣿⣿⣿⣿⣿⣿⣿⢿⠟⠛⠁⣸⣿⣿⣿⣿⣿⣿⣿⣿⣿⣿⣿⣿⣿⣿⣿⣿⣿⣿⣿⣿⣿⣿⣿⣿⣿⣿⣿⣿⣿⠀⠀⠀⠀⠀⠀⠀⠀⠀⠀⠀⠀</a:t>
            </a:r>
            <a:br/>
            <a:r>
              <a:t>⠀⠀⠀⠀⠀⠀⠀⠀⠀⠀⠀⣿⣿⢇⢕⢕⢔⣿⣿⣿⣿⣿⣿⣿⣿⣿⣿⣿⣿⣿⣿⣿⣿⣟⣏⡾⠀⠀⠀⣿⣿⣿⣷⣿⣿⣿⣿⣿⣿⣿⣿⣿⣿⣿⣿⣿⣿⣿⣿⣿⣿⣿⣿⣿⣿⣿⣿⣿⣿⠀⠀⠀⠀⠀⠀⠀⠀⠀⠀⠀⠀</a:t>
            </a:r>
            <a:br/>
            <a:r>
              <a:t>⠀⠀⠀⠀⠀⠀⠀⠀⠀⠀⠀⣿⣿⢕⢕⢔⢕⣿⣿⣿⣿⣿⣿⣿⣿⣿⣿⣿⣿⣿⣿⣿⣿⣿⣷⢔⠔⠰⠀⣿⣿⣿⣿⣿⣿⢟⣿⣿⣿⡿⢿⣿⣿⣿⣿⣿⣿⣿⣿⣿⣿⣿⣿⣿⣿⣿⣿⣽⢧⠀⠀⠀⠀⠀⠀⠀⠀⠀⠀⠀⠀</a:t>
            </a:r>
            <a:br/>
            <a:r>
              <a:t>⠀⠀⠀⠀⠀⠀⠀⠀⠀⠀⠀⣿⣿⢕⢕⠕⢕⣿⣿⣿⣿⣿⣿⣿⣿⣿⣾⣿⣿⣿⣿⣿⣿⣿⣿⣿⢇⠀⠀⣿⣿⣿⣿⣿⡍⣵⣿⣿⣯⣵⣵⣽⣿⣿⣿⣿⣿⣿⣿⣿⣿⣿⣿⣿⣿⣿⣿⣿⣿⠀⠀⠀⠀⠀⠀⠀⠀⠀⠀⠀⠀</a:t>
            </a:r>
            <a:br/>
            <a:r>
              <a:t>⠀⠀⠀⠀⠀⠀⠀⠀⠀⠀⠀⢟⢝⠁⠀⠀⢕⣼⣿⣿⣿⣿⣿⣿⣷⣿⡿⢿⣿⣽⣿⣿⣿⣿⣿⣿⠇⠀⢰⣿⣿⣿⣿⣿⣿⣿⣿⣿⡿⢿⢿⣿⣿⣿⣿⣿⣿⣿⣿⣿⣿⣿⣿⣿⣿⣿⣿⣿⣿⠀⠀⠀⠀⠀⠀⠀⠀⠀⠀⠀⠀</a:t>
            </a:r>
            <a:br/>
            <a:r>
              <a:t>⠀⠀⠀⠀⠀⠀⠀⠀⠀⠀⠀⠁⠐⠀⠀⠀⠑⠛⠛⠛⠛⠙⠁⠘⠛⠑⠑⠑⠚⠓⠛⠙⠛⠛⠛⠛⠀⠀⠘⠛⠛⠛⠛⠛⠛⠛⠛⠃⠑⠑⠑⠛⠛⠛⠛⠛⠛⠛⠛⠛⠛⠛⠛⠛⠛⠛⠛⠛⠛⠀⠀⠀⠀⠀⠀⠀⠀⠀⠀⠀⠀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⠀⠀⠀⠀⠀⠀⠀⠀⠀⠀⠀⢕⢕⢕⢕⢕⢕⢕⢕⢕⢕⢕⢕⢕⢕⢕⢕⢅⢕⢕⢕⢕⢕⢕⢕⢕⢕⢕⢜⢝⢑⠕⢜⢕⢕⢕⢕⢕⢕⢕⢕⢕⢕⢕⢕⢕⢕⢕⢕⢕⢕⢕⢕⢕⢕⢕⢕⢕⢕⠀⠀⠀⠀⠀⠀⠀⠀⠀⠀⠀⠀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⠀⠀⠀⠀⠀⠀⠀⠀⠀⠀⠀⢕⢕⢕⢕⢕⢕⢕⢕⢕⢕⢕⢕⢕⢕⢕⢕⢕⢕⢕⢕⢕⢕⢕⢕⢕⢕⢕⢕⢕⢕⢕⢅⢕⢕⢅⢕⢑⢕⠕⢕⢕⢕⢕⢕⢕⢕⢕⢕⢕⢕⢕⢕⢕⢕⢕⢕⢕⢕⠀⠀⠀⠀⠀⠀⠀⠀⠀⠀⠀⠀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⠀⠀⠀⠀⠀⠀⠀⠀⠀⠀⠀⢕⢕⢕⢕⢕⢕⢕⢕⢕⢕⢕⢕⢕⢕⢕⢕⢕⢕⢕⢕⢕⢕⢕⢕⢕⢕⢕⢕⢕⢕⢕⢕⢱⢕⢕⢕⢕⢕⢕⢕⢕⢕⢅⢕⢕⢕⢱⢵⢇⢕⢧⣵⡵⣣⢕⣕⣱⣷⠀⠀⠀⠀⠀⠀⠀⠀⠀⠀⠀⠀</a:t>
            </a:r>
            <a:br/>
            <a:r>
              <a:t>⠀⠀⠀⠀⠀⠀⠀⠀⠀⠀⠀⠕⢅⢕⢕⢕⢕⢕⢗⢕⢕⢕⢕⢕⢕⢕⢕⢕⢕⢕⢕⢕⢕⢕⢕⢱⢕⢕⢕⢕⢕⢕⢕⢇⢗⢗⢗⢕⢕⢕⢇⡧⢵⢕⢕⢕⡱⣵⢧⢵⢗⢞⢹⢟⢟⣷⣿⣿⣿⠀⠀⠀⠀⠀⠀⠀⠀⠀⠀⠀⠀</a:t>
            </a:r>
            <a:br/>
            <a:r>
              <a:t>⠀⠀⠀⠀⠀⠀⠀⠀⠀⠀⠀⣵⡕⢕⢔⢕⢕⢜⢷⢕⢜⢇⢝⢕⢕⡕⢕⣜⢕⢕⢕⢕⢱⢕⢕⣕⡕⢕⣧⢕⢕⢕⢇⢕⢕⢕⢕⢕⢇⢕⣕⣷⢇⣱⣽⣵⢗⣪⣽⣷⢾⣿⣽⢿⣿⣿⣿⣿⣿⠀⠀⠀⠀⠀⠀⠀⠀⠀⠀⠀⠀</a:t>
            </a:r>
            <a:br/>
            <a:r>
              <a:t>⠀⠀⠀⠀⠀⠀⠀⠀⠀⠀⠀⢿⣿⣇⢕⢕⢕⢕⢕⡷⢗⢕⣷⣕⣕⣱⡿⢿⣇⣕⣕⣷⣷⣕⡕⢕⣕⡵⢷⢕⢕⢕⢕⠕⠕⠕⠃⠕⢱⢇⡝⣯⣱⣷⣷⣟⣿⣽⣷⣿⣿⣿⣿⣿⣿⣾⣿⣿⣟⠀⠀⠀⠀⠀⠀⠀⠀⠀⠀⠀⠀</a:t>
            </a:r>
            <a:br/>
            <a:r>
              <a:t>⠀⠀⠀⠀⠀⠀⠀⠀⠀⠀⠀⠑⢻⣿⣷⡕⢕⢕⢸⣷⣷⡏⢝⣗⣵⣾⣿⣿⣹⡏⣹⣯⣮⢽⢜⣝⣿⢜⡕⢕⠕⠈⠑⢦⣄⡀⠀⢀⠀⢈⠕⢱⣺⣽⣿⣿⣿⣿⣿⣿⣿⣿⣿⣿⣿⣿⣿⣿⣿⠀⠀⠀⠀⠀⠀⠀⠀⠀⠀⠀⠀</a:t>
            </a:r>
            <a:br/>
            <a:r>
              <a:t>⠀⠀⠀⠀⠀⠀⠀⠀⠀⠀⠀⢕⢜⣿⣿⣧⢕⢕⢕⣵⣿⣷⣾⣿⣿⣿⡿⢿⣿⣟⣿⣿⣗⣼⣽⣽⡿⣮⢕⠕⠀⠀⠀⠀⠝⣿⣦⡅⢁⠄⠀⠁⢹⣿⣿⣿⣿⣿⣿⣿⣿⣿⣿⣿⣿⣿⣿⣿⣿⠀⠀⠀⠀⠀⠀⠀⠀⠀⠀⠀⠀</a:t>
            </a:r>
            <a:br/>
            <a:r>
              <a:t>⠀⠀⠀⠀⠀⠀⠀⠀⠀⠀⠀⢕⡕⣿⣿⣿⡕⢕⢕⢹⣿⣿⣷⣞⣻⣿⣿⣿⣿⣿⣿⣿⣿⣿⣿⣯⣿⢗⡕⠵⢕⣳⣴⠀⠀⠜⣿⣷⡕⢔⢕⢐⢑⣿⣿⣿⣿⣿⣿⣿⣿⣿⣿⣿⣿⣿⣿⣯⡅⠀⠀⠀⠀⠀⠀⠀⠀⠀⠀⠀⠀</a:t>
            </a:r>
            <a:br/>
            <a:r>
              <a:t>⠀⠀⠀⠀⠀⠀⠀⠀⠀⠀⠀⣿⣿⣿⣿⣿⡇⢕⢕⢱⣿⣿⣷⣟⡿⣿⢿⣿⣽⣿⣳⣳⣟⣟⣯⣯⣯⣫⣷⣷⣷⣾⣿⢕⢔⢔⢹⣿⣧⢕⢁⢁⢕⢸⣿⣿⣿⣿⣿⣿⣿⣿⣿⣿⣿⣿⠇⢹⣷⠀⠀⠀⠀⠀⠀⠀⠀⠀⠀⠀⠀</a:t>
            </a:r>
            <a:br/>
            <a:r>
              <a:t>⠀⠀⠀⠀⠀⠀⠀⠀⠀⠀⠀⣿⣿⣿⣿⣿⢕⢕⢕⣾⣷⣿⣿⣿⣿⣿⣿⣿⣿⣷⣷⣷⣟⣻⣷⣿⣿⣼⣿⣿⣿⣿⣿⣷⣵⣕⣾⣿⣿⢕⢕⢕⢕⢜⣿⣿⣿⣿⣿⣿⣿⣿⣿⣿⣿⡏⢱⣷⣿⠀⠀⠀⠀⠀⠀⠀⠀⠀⠀⠀⠀</a:t>
            </a:r>
            <a:br/>
            <a:r>
              <a:t>⠀⠀⠀⠀⠀⠀⠀⠀⠀⠀⠀⣿⣿⣿⣿⣿⢕⢕⢕⣿⣿⣿⣿⣿⣿⣿⢿⣯⢽⣽⡿⣿⣿⣾⣿⣿⣿⣿⣿⣻⣿⣿⣿⣿⣿⣿⣿⣿⣿⢕⢕⢕⢕⢸⣿⣿⣿⣿⣿⣿⣿⣿⣿⣿⣿⢇⣸⣿⣿⠀⠀⠀⠀⠀⠀⠀⠀⠀⠀⠀⠀</a:t>
            </a:r>
            <a:br/>
            <a:r>
              <a:t>⠀⠀⠀⠀⠀⠀⠀⠀⠀⠀⠀⣿⣿⣿⣿⣿⢕⢕⢕⣿⣿⣿⣿⣿⣿⣿⣿⣿⣿⣿⣿⣿⣿⣿⣿⣿⡿⢻⣿⡿⠟⣿⣿⣿⣿⣿⣿⣿⣿⢕⢕⢕⢕⢸⣿⣿⣿⣿⣿⣿⣿⣿⣿⣿⣿⡕⣿⣿⣿⠀⠀⠀⠀⠀⠀⠀⠀⠀⠀⠀⠀</a:t>
            </a:r>
            <a:br/>
            <a:r>
              <a:t>⠀⠀⠀⠀⠀⠀⠀⠀⠀⠀⠀⣿⣿⣿⣿⢿⢕⢕⢱⣿⣿⣿⣿⣿⣿⣿⣿⣿⣿⣿⣿⣿⣿⣿⣿⣿⢇⢔⠀⢀⣰⣿⣿⣿⣿⣿⣿⣿⣿⢕⢕⢕⢕⣸⣿⣿⣿⣿⣿⣿⣿⣿⣿⣿⣿⢕⣿⣿⣿⠀⠀⠀⠀⠀⠀⠀⠀⠀⠀⠀⠀</a:t>
            </a:r>
            <a:br/>
            <a:r>
              <a:t>⠀⠀⠀⠀⠀⠀⠀⠀⠀⠀⠀⣿⣿⣿⡿⢕⢐⢑⣸⣿⣿⣿⣿⣿⣿⣿⣾⣿⣿⣿⣿⣿⣿⣿⣿⣿⢇⠑⢅⣾⣿⣿⣿⣿⣿⣿⣿⣿⡯⢕⢕⢕⢕⣿⣿⣿⣿⣿⣿⣿⣿⣿⣿⣿⣿⡕⣿⣿⣿⠀⠀⠀⠀⠀⠀⠀⠀⠀⠀⠀⠀</a:t>
            </a:r>
            <a:br/>
            <a:r>
              <a:t>⠀⠀⠀⠀⠀⠀⠀⠀⠀⠀⠀⣿⣿⣿⡇⢕⠔⠕⣿⣿⣿⣿⣿⣿⣿⣿⣿⣿⣿⣿⣿⣿⣿⣿⣿⡿⠁⢀⢱⣿⣿⣿⣿⣿⣿⣿⣿⣿⣷⣯⢵⡵⢵⣿⣿⣿⣿⣿⣿⣿⣿⣿⣿⣿⣿⡇⢿⢻⣿⠀⠀⠀⠀⠀⠀⠀⠀⠀⠀⠀⠀</a:t>
            </a:r>
            <a:br/>
            <a:r>
              <a:t>⠀⠀⠀⠀⠀⠀⠀⠀⠀⠀⠀⣿⣿⣿⢕⢕⠑⢅⣿⣿⣿⣿⣿⣿⣿⣿⣿⣿⣿⣿⣿⣿⣿⣿⣿⣷⣾⣿⡗⣿⣿⣿⣿⣿⣿⣿⣿⣿⣿⣾⣿⣿⣿⣿⣿⣿⣿⣿⣿⣿⣿⣿⣿⣿⣿⡇⢕⢹⣿⠀⠀⠀⠀⠀⠀⠀⠀⠀⠀⠀⠀</a:t>
            </a:r>
            <a:br/>
            <a:r>
              <a:t>⠀⠀⠀⠀⠀⠀⠀⠀⠀⠀⠀⣿⣿⣿⢕⢕⠕⢕⣿⣿⣿⣿⣿⣿⣿⣿⣿⣿⣿⣿⣿⣿⣿⣿⣿⡿⠿⠋⠀⣾⣿⣿⣿⣿⣿⣿⣿⣿⣿⣿⣿⣿⣿⣿⣿⣿⣿⣿⣿⣿⣿⣿⣿⣿⣿⣿⣿⣿⣿⠀⠀⠀⠀⠀⠀⠀⠀⠀⠀⠀⠀</a:t>
            </a:r>
            <a:br/>
            <a:r>
              <a:t>⠀⠀⠀⠀⠀⠀⠀⠀⠀⠀⠀⣿⣿⣿⢕⢕⠑⢸⣿⣿⣿⣿⣿⣿⣿⣿⣿⣿⣿⣿⣿⣿⣿⣿⣱⠇⠀⠀⢔⣿⣿⣿⣿⣿⣿⣿⣿⣿⣿⣿⣿⣿⣿⣿⣿⣿⣿⣿⣿⣿⣿⣿⣿⣿⣿⣿⣿⣿⣿⠀⠀⠀⠀⠀⠀⠀⠀⠀⠀⠀⠀</a:t>
            </a:r>
            <a:br/>
            <a:r>
              <a:t>⠀⠀⠀⠀⠀⠀⠀⠀⠀⠀⠀⣿⣿⡟⢕⢕⢔⢸⣿⣿⣿⣿⣿⣿⣿⣿⣿⣿⣿⣿⣿⣿⣿⣷⡇⢔⠀⠂⢸⣿⣿⣿⡿⣿⢏⣿⣿⣿⡿⢿⢿⣿⣿⣿⣿⣿⣿⣿⣿⣿⣿⣿⣿⣿⣿⣿⣿⣿⣿⠀⠀⠀⠀⠀⠀⠀⠀⠀⠀⠀⠀</a:t>
            </a:r>
            <a:br/>
            <a:r>
              <a:t>⠀⠀⠀⠀⠀⠀⠀⠀⠀⠀⠀⣿⣿⡇⢕⠕⠕⢸⣿⣿⣿⣿⣿⣿⣿⣿⣿⣿⣿⣿⣿⣿⣿⣿⣿⣾⠀⠀⢸⣿⣿⣿⣿⣇⣼⣿⣿⣿⣵⣵⣵⣼⣿⣿⣿⣿⣿⣿⣿⣿⣿⣿⣿⣿⣿⣿⣿⣿⣿⠀⠀⠀⠀⠀⠀⠀⠀⠀⠀⠀⠀</a:t>
            </a:r>
            <a:br/>
            <a:r>
              <a:t>⠀⠀⠀⠀⠀⠀⠀⠀⠀⠀⠀⢟⢏⢅⠀⠀⢀⢸⣿⣿⣿⣿⣿⣿⣿⣿⡿⢿⢿⣧⣿⣿⣿⣿⣯⡿⠀⠀⢸⣿⣿⣿⣿⣿⣿⣿⣿⡿⢿⢿⢿⢿⣿⣿⣿⣿⣿⣿⣿⣿⣿⣿⣿⣿⣿⣿⣿⣿⣿⠀⠀⠀⠀⠀⠀⠀⠀⠀⠀⠀⠀</a:t>
            </a:r>
            <a:br/>
            <a:r>
              <a:t>⠀⠀⠀⠀⠀⠀⠀⠀⠀⠀⠀⠐⠐⠐⠐⠐⠑⠘⠛⠛⠛⠑⠑⠑⠙⠙⠑⠑⠑⠙⠘⠙⠛⠛⠛⠃⠀⠀⠘⠛⠛⠛⠛⠛⠛⠛⠛⠃⠑⠑⠑⠑⠘⠛⠛⠛⠛⠛⠛⠛⠛⠛⠛⠛⠛⠛⠛⠛⠛⠀⠀⠀⠀⠀⠀⠀⠀⠀⠀⠀⠀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⠀⠀⠀⠀⠀⠀⠀⠀⠀⠀⠀⢕⢕⢕⢕⢕⢕⢕⢕⢕⢕⢕⢕⢕⢕⢕⢕⢕⢕⢕⢕⢕⢕⢕⢕⢕⢕⢕⢕⢕⢕⠕⢕⢕⢇⢕⢕⢕⢕⢕⢕⢕⢕⢕⢕⢕⢕⢕⢕⢕⢕⢕⢕⢕⢕⢕⢕⢕⢕⠀⠀⠀⠀⠀⠀⠀⠀⠀⠀⠀⠀</a:t>
            </a:r>
            <a:br/>
            <a:r>
              <a:t>⠀⠀⠀⠀⠀⠀⠀⠀⠀⠀⠀⢕⢕⡕⢕⢕⢇⢕⢕⢕⢕⢕⢕⢕⢕⢕⢕⢕⢔⢕⢕⢕⢕⢕⢕⢕⢗⢕⢕⢕⢔⢕⢕⢕⢕⢕⢕⢕⢕⢵⢕⢕⢕⢕⢕⢕⢕⢕⢕⢕⢕⢕⢕⢕⢕⢕⢕⢕⢕⠀⠀⠀⠀⠀⠀⠀⠀⠀⠀⠀⠀</a:t>
            </a:r>
            <a:br/>
            <a:r>
              <a:t>⠀⠀⠀⠀⠀⠀⠀⠀⠀⠀⠀⠕⢕⢜⢕⢗⢇⢱⣵⣕⢕⢕⢵⢇⢇⡕⢕⢕⢜⢕⢕⢱⢕⢕⢕⢕⢕⢕⢕⢕⢕⢕⢕⢕⢕⢕⢕⢕⢕⢕⢕⢕⢕⢜⢅⢕⢕⢕⢵⢵⢧⢕⣧⣕⡣⣪⣕⣪⣿⠀⠀⠀⠀⠀⠀⠀⠀⠀⠀⠀⠀</a:t>
            </a:r>
            <a:br/>
            <a:r>
              <a:t>⠀⠀⠀⠀⠀⠀⠀⠀⠀⠀⠀⠑⢔⢅⢕⢕⢇⢕⣱⢷⢇⡕⢽⢕⣇⢕⢕⢕⢕⢕⢕⢕⢕⢕⢕⢕⢕⢜⢕⢕⢕⢕⢕⡕⢸⢗⢕⢇⢼⢵⢕⢣⢵⢵⢕⣕⣗⡳⣷⣮⣵⣷⣟⣿⣿⣿⣿⣿⣿⠀⠀⠀⠀⠀⠀⠀⠀⠀⠀⠀⠀</a:t>
            </a:r>
            <a:br/>
            <a:r>
              <a:t>⠀⠀⠀⠀⠀⠀⠀⠀⠀⠀⠀⢿⣧⡕⢕⢔⢜⢎⢜⣷⢷⣗⡷⢗⢏⢕⣕⡕⢜⢕⢕⢕⢕⡕⢕⣕⢕⢕⢕⢵⢕⢕⢸⢗⢕⢕⣸⢕⢕⢕⡝⡷⣷⣮⣹⣯⣷⣞⣿⣿⣿⣿⣿⣿⣿⣿⣿⣿⣿⠀⠀⠀⠀⠀⠀⠀⠀⠀⠀⠀⠀</a:t>
            </a:r>
            <a:br/>
            <a:r>
              <a:t>⠀⠀⠀⠀⠀⠀⠀⠀⠀⠀⠀⠕⢻⣿⣧⡕⢕⢕⢕⢱⣱⣞⣕⣷⣵⡇⢱⡿⢿⣇⣕⢕⣗⣧⢕⡕⢇⡕⢱⣼⡕⢕⢕⢕⠕⠕⠜⠓⠜⢵⢺⣝⣟⣵⣾⣷⣾⣿⣿⣿⣿⣿⣿⣿⣿⣿⣿⣿⣿⠀⠀⠀⠀⠀⠀⠀⠀⠀⠀⠀⠀</a:t>
            </a:r>
            <a:br/>
            <a:r>
              <a:t>⠀⠀⠀⠀⠀⠀⠀⠀⠀⠀⠀⢀⢑⢹⣿⣷⡕⢕⢕⢸⣷⣷⣟⣻⣗⣾⣿⣿⣿⣟⢟⣝⣧⣵⢹⢵⢕⢏⣝⡕⢕⢕⠈⠑⢦⣄⡁⠀⢀⠐⠈⠝⣿⣿⣿⣿⣿⣿⣿⣿⣿⣿⣿⣿⣿⣿⣿⣿⣿⠀⠀⠀⠀⠀⠀⠀⠀⠀⠀⠀⠀</a:t>
            </a:r>
            <a:br/>
            <a:r>
              <a:t>⠀⠀⠀⠀⠀⠀⠀⠀⠀⠀⠀⢕⢕⢕⢻⣿⣿⡕⢕⢕⢺⣿⣿⣷⣿⣿⣿⡿⢿⢯⣕⣗⣗⣇⣼⣽⣹⣷⡮⢵⠕⠀⠀⢀⠀⠙⣿⣦⢅⠀⠀⠀⠁⢿⣿⣿⣿⣿⣿⣿⣿⣿⣿⣿⣿⣿⣿⣿⣿⠀⠀⠀⠀⠀⠀⠀⠀⠀⠀⠀⠀</a:t>
            </a:r>
            <a:br/>
            <a:r>
              <a:t>⠀⠀⠀⠀⠀⠀⠀⠀⠀⠀⠀⣱⣕⡕⢸⣿⣿⡇⢕⢕⢸⣿⣿⣿⣿⣿⣿⣿⣿⣿⣿⣿⣟⣿⢯⣿⡝⢏⡜⢵⣦⣄⠀⢀⠀⠀⠜⣿⣷⡕⢔⢐⢄⢜⣿⣿⣿⣿⣿⣿⣿⣿⣿⣿⣿⣿⣿⣿⣿⠀⠀⠀⠀⠀⠀⠀⠀⠀⠀⠀⠀</a:t>
            </a:r>
            <a:br/>
            <a:r>
              <a:t>⠀⠀⠀⠀⠀⠀⠀⠀⠀⠀⠀⣿⣿⣿⣿⣿⣿⡧⢕⢕⢸⣿⣿⣿⣿⣿⣿⣿⣿⣿⣿⣿⣷⣟⣟⣟⢕⣵⣴⣵⣵⣿⢇⢄⢔⢔⢄⢹⣿⣧⢕⢅⢁⢕⢸⣿⣿⣿⣿⣿⣿⣿⣿⣿⣿⣿⣿⠇⠜⠀⠀⠀⠀⠀⠀⠀⠀⠀⠀⠀⠀</a:t>
            </a:r>
            <a:br/>
            <a:r>
              <a:t>⠀⠀⠀⠀⠀⠀⠀⠀⠀⠀⠀⣿⣿⣿⣿⣿⣿⡇⢕⢕⢸⣿⣿⣿⣿⣿⣿⣿⣿⣿⣿⣿⣿⣻⣷⣷⣾⣿⣿⣿⣿⣿⣧⣵⣵⣧⣵⣼⣿⣿⢕⢅⢕⢕⢸⣿⣿⣿⣿⣿⣿⣿⣿⣿⣿⣿⡏⢔⣷⠀⠀⠀⠀⠀⠀⠀⠀⠀⠀⠀⠀</a:t>
            </a:r>
            <a:br/>
            <a:r>
              <a:t>⠀⠀⠀⠀⠀⠀⠀⠀⠀⠀⠀⣿⣿⣿⣿⣿⣿⡇⢕⢕⣸⣿⣿⣿⣿⣿⣿⣿⣯⣯⣿⡿⣿⣿⣾⣿⣿⣿⣿⢿⣿⣿⣿⣿⣿⣿⣿⣿⣿⣿⢕⢕⢕⢕⢸⣿⣿⣿⣿⣿⣿⣿⣿⣿⣿⣿⢇⢸⣿⠀⠀⠀⠀⠀⠀⠀⠀⠀⠀⠀⠀</a:t>
            </a:r>
            <a:br/>
            <a:r>
              <a:t>⠀⠀⠀⠀⠀⠀⠀⠀⠀⠀⠀⣿⣿⣿⣿⣿⣿⢕⢕⢕⣿⣿⣿⣿⣿⣿⣿⣿⣿⣿⣿⣿⣿⣿⣿⣿⡿⢿⣿⠿⠟⣿⣿⣿⣿⣿⣿⣿⣿⣿⢕⢕⢕⢕⢸⣿⣿⣿⣿⣿⣿⣿⣿⣿⣿⣿⡕⢸⣿⠀⠀⠀⠀⠀⠀⠀⠀⠀⠀⠀⠀</a:t>
            </a:r>
            <a:br/>
            <a:r>
              <a:t>⠀⠀⠀⠀⠀⠀⠀⠀⠀⠀⠀⣿⣿⣿⣿⣿⡿⢕⢕⢕⣿⣿⣿⣿⣿⣿⣿⣿⣿⣿⣿⣿⣿⣿⣿⣿⢕⠀⠀⢀⣸⣿⣿⣿⣿⣿⣿⣿⣿⣿⢕⢕⢕⢕⢺⣿⣿⣿⣿⣿⣿⣿⣿⣿⣿⣿⠇⢸⣿⠀⠀⠀⠀⠀⠀⠀⠀⠀⠀⠀⠀</a:t>
            </a:r>
            <a:br/>
            <a:r>
              <a:t>⠀⠀⠀⠀⠀⠀⠀⠀⠀⠀⠀⣿⣿⣿⣿⣿⢕⢕⢁⢸⣿⣿⣿⣿⣿⣿⣿⣿⣿⣿⣿⣿⣿⣿⣿⣿⡕⢁⢄⣾⣿⣿⣿⣿⣿⣿⣿⣿⣿⡯⢕⢕⢕⢕⣿⣿⣿⣿⣿⣿⣿⣿⣿⣿⣿⣿⡀⢸⣿⠀⠀⠀⠀⠀⠀⠀⠀⠀⠀⠀⠀</a:t>
            </a:r>
            <a:br/>
            <a:r>
              <a:t>⠀⠀⠀⠀⠀⠀⠀⠀⠀⠀⠀⣿⣿⣿⣿⡯⢕⢕⢑⣸⣿⣿⣿⣿⣿⣿⣿⣿⣿⣿⣿⣿⣿⣿⣿⣿⠇⠐⢱⣿⣿⣿⣿⣿⣿⣿⣿⣿⣿⣧⣹⣧⡧⢕⣿⣿⣿⣿⣿⣿⣿⣿⣿⣿⣿⣿⡇⢸⢻⠀⠀⠀⠀⠀⠀⠀⠀⠀⠀⠀⠀</a:t>
            </a:r>
            <a:br/>
            <a:r>
              <a:t>⠀⠀⠀⠀⠀⠀⠀⠀⠀⠀⠀⣿⣿⣿⣿⡏⢕⢑⠐⣿⣿⣿⣿⣿⣿⣿⣿⣿⣿⣿⣿⣿⣿⣿⣿⣿⠀⠀⠜⣿⣿⣿⣿⣿⣿⣿⣿⣿⣿⣿⣿⣾⣾⣧⣿⣿⣿⣿⣿⣿⣿⣿⣿⣿⣿⣿⡇⢕⢸⠀⠀⠀⠀⠀⠀⠀⠀⠀⠀⠀⠀</a:t>
            </a:r>
            <a:br/>
            <a:r>
              <a:t>⠀⠀⠀⠀⠀⠀⠀⠀⠀⠀⠀⣿⣿⣿⣿⡧⢕⢑⢅⣿⣿⣿⣿⣿⣿⣿⣿⣿⣿⣿⣿⣿⣿⣿⣿⡿⠄⠀⠀⣿⣿⣿⣿⣿⣿⣿⣿⣿⣿⣿⣿⣿⣿⣿⣿⣿⣿⣿⣿⣿⣿⣿⣿⣿⣿⣿⣿⣷⣿⠀⠀⠀⠀⠀⠀⠀⠀⠀⠀⠀⠀</a:t>
            </a:r>
            <a:br/>
            <a:r>
              <a:t>⠀⠀⠀⠀⠀⠀⠀⠀⠀⠀⠀⣿⣿⣿⣿⢕⢕⠑⢱⣿⣿⣿⣿⣿⣿⣿⣿⣿⣿⣿⣿⣿⣿⢿⡿⠛⠀⠀⠁⣿⣿⣿⢿⣿⣿⣿⣿⣿⣿⣯⣿⣿⣿⣿⣿⣿⣿⣿⣿⣿⣿⣿⣿⣿⣿⣿⣿⣿⣿⠀⠀⠀⠀⠀⠀⠀⠀⠀⠀⠀⠀</a:t>
            </a:r>
            <a:br/>
            <a:r>
              <a:t>⠀⠀⠀⠀⠀⠀⠀⠀⠀⠀⠀⣿⣿⣿⣿⢕⢕⢕⢸⣿⣿⣿⣿⣿⣿⣿⣿⣿⢿⣿⣿⣿⣿⡾⠑⠀⠀⠀⢁⣿⣿⢏⣼⣿⣿⣿⣿⢟⢟⢟⢿⢿⢿⣿⣿⣿⣿⣿⣿⣿⣿⣿⣿⣿⣿⣿⣟⣻⣷⠀⠀⠀⠀⠀⠀⠀⠀⠀⠀⠀⠀</a:t>
            </a:r>
            <a:br/>
            <a:r>
              <a:t>⠀⠀⠀⠀⠀⠀⠀⠀⠀⠀⠀⣿⣿⣿⣿⢕⠕⠅⢸⣿⣿⣿⣿⣿⣿⣿⣿⣿⣿⣿⣿⣿⣿⣧⣼⠀⠀⠀⢱⣿⣿⣿⣿⣿⣿⣿⣿⣷⣷⣷⣷⣧⣮⣿⣿⣿⣿⣿⣿⣿⣿⣿⣿⣿⣿⣿⣿⣿⣿⠀⠀⠀⠀⠀⠀⠀⠀⠀⠀⠀⠀</a:t>
            </a:r>
            <a:br/>
            <a:r>
              <a:t>⠀⠀⠀⠀⠀⠀⠀⠀⠀⠀⠀⢝⢝⢝⢕⠄⠀⠀⢱⣿⣿⣿⣿⢿⢿⣿⣿⢿⢟⢿⣷⣿⣿⣿⡟⠀⠀⠀⢸⣿⣿⣿⣿⣿⣿⣿⢿⣿⡿⢿⢿⢿⢿⣿⣿⣿⣿⣿⣿⣿⣿⣿⣿⣿⣿⣿⣿⣿⣿⠀⠀⠀⠀⠀⠀⠀⠀⠀⠀⠀⠀</a:t>
            </a:r>
            <a:br/>
            <a:r>
              <a:t>⠀⠀⠀⠀⠀⠀⠀⠀⠀⠀⠀⠑⠑⠓⠓⠓⠓⠓⠛⠛⠛⠋⠑⠑⠑⠑⠑⠁⠑⠙⠙⠛⠛⠛⠃⠀⠀⠀⠘⠛⠛⠛⠛⠛⠛⠛⠋⠙⠑⠑⠑⠑⠑⠙⠛⠛⠛⠛⠛⠛⠛⠛⠛⠛⠛⠛⠛⠛⠛⠀⠀⠀⠀⠀⠀⠀⠀⠀⠀⠀⠀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⠀⠀⠀⠀⠀⠀⠀⠀⠀⠀⠀⢕⣱⡇⢕⢕⣞⢳⡏⢕⢇⡝⢱⢝⢕⢗⢕⢕⢜⢕⢕⢇⢕⢕⢕⢕⢕⢕⢜⢕⡳⠇⢕⢕⡗⢕⢕⢕⢕⢕⢕⢕⢕⢕⢕⢕⢕⢕⢕⢕⢕⢕⢕⢕⢕⢕⢕⢕⢕⠀⠀⠀⠀⠀⠀⠀⠀⠀⠀⠀⠀</a:t>
            </a:r>
            <a:br/>
            <a:r>
              <a:t>⠀⠀⠀⠀⠀⠀⠀⠀⠀⠀⠀⣾⢵⣼⣧⣵⣾⡽⣽⣕⡇⢕⢼⢕⢕⡕⢜⢕⢱⡇⡱⢕⢱⡇⢕⡕⣕⢇⡕⢕⢱⢕⢕⢕⢕⢕⢕⢕⢕⢵⢵⣕⢕⢕⢕⢕⢕⢱⢕⡕⢕⢕⢕⡕⢕⢕⢕⢕⢕⠀⠀⠀⠀⠀⠀⠀⠀⠀⠀⠀⠀</a:t>
            </a:r>
            <a:br/>
            <a:r>
              <a:t>⠀⠀⠀⠀⠀⠀⠀⠀⠀⠀⠀⠝⢝⢟⡟⣿⡿⣾⣿⣷⣵⣱⢵⣗⢷⣇⢽⢝⢝⢝⢞⢇⢱⢕⣕⢕⢕⣕⡱⢜⡕⢇⢱⢕⢼⣇⣕⡕⢇⢕⢕⢕⢔⣇⡝⢼⣇⣜⢷⢼⣷⣮⣾⣷⣷⣼⡮⢕⣜⠀⠀⠀⠀⠀⠀⠀⠀⠀⠀⠀⠀</a:t>
            </a:r>
            <a:br/>
            <a:r>
              <a:t>⠀⠀⠀⠀⠀⠀⠀⠀⠀⠀⠀⡁⠕⢕⢑⢕⢿⢿⣯⣿⣿⣯⢯⣇⣕⣗⢕⢷⣇⢝⢕⢕⡝⢷⢗⡜⢹⣕⡗⢕⢕⢱⢞⣳⡹⢷⢷⣿⢽⣧⡕⣺⣵⡿⣯⣷⣾⣳⣾⣿⣿⣿⣿⣿⣿⣟⢏⢳⢿⠀⠀⠀⠀⠀⠀⠀⠀⠀⠀⠀⠀</a:t>
            </a:r>
            <a:br/>
            <a:r>
              <a:t>⠀⠀⠀⠀⠀⠀⠀⠀⠀⠀⠀⢻⣷⣵⡕⢕⢕⢝⣿⣿⣿⣿⣿⣿⣿⢷⢳⣇⣕⣝⣗⡗⢾⣵⣜⣧⣗⣟⡷⢷⣷⢼⡷⢿⢿⣷⣷⣿⣳⢯⣞⣱⣾⣿⣽⣿⣿⣷⣿⣿⣿⣿⣿⣿⣿⣿⣿⣧⢽⠀⠀⠀⠀⠀⠀⠀⠀⠀⠀⠀⠀</a:t>
            </a:r>
            <a:br/>
            <a:r>
              <a:t>⠀⠀⠀⠀⠀⠀⠀⠀⠀⠀⠀⢅⠜⢿⣿⣇⢕⢕⢕⢺⣷⣿⣿⣷⣿⣷⣧⣽⣿⣿⣇⣱⣷⣷⣿⣿⣿⣞⣵⣽⣿⣵⣷⣷⡿⠿⢟⠟⠟⢻⣿⣿⣿⣽⣿⣿⣿⣿⣿⣿⣿⣿⣿⣿⣿⣿⣷⡷⣿⠀⠀⠀⠀⠀⠀⠀⠀⠀⠀⠀⠀</a:t>
            </a:r>
            <a:br/>
            <a:r>
              <a:t>⠀⠀⠀⠀⠀⠀⠀⠀⠀⠀⠀⢔⢔⠅⢻⣿⣷⡕⢕⢕⢿⣷⣿⣿⣿⣿⣿⣿⣿⣿⣿⣻⣿⣿⣿⣿⣿⣿⣿⣿⣻⡇⠏⠑⠲⢥⣀⢀⢀⢀⠁⠙⢻⣿⣿⣿⣿⣿⣿⣿⣿⣿⣿⣿⣿⣿⣿⣿⣿⠀⠀⠀⠀⠀⠀⠀⠀⠀⠀⠀⠀</a:t>
            </a:r>
            <a:br/>
            <a:r>
              <a:t>⠀⠀⠀⠀⠀⠀⠀⠀⠀⠀⠀⢕⢕⢔⢕⢿⣿⣧⢕⢕⢜⣿⣿⣿⣿⣿⣿⣿⣿⣿⣿⣿⣿⣿⣿⣿⣿⣿⣿⣿⡟⠁⠀⠀⠀⠑⢻⣷⣅⢅⠁⠀⠀⢹⣿⣿⣿⣿⣿⣿⣿⣿⣿⣿⣿⣿⣿⣿⣿⠀⠀⠀⠀⠀⠀⠀⠀⠀⠀⠀⠀</a:t>
            </a:r>
            <a:br/>
            <a:r>
              <a:t>⠀⠀⠀⠀⠀⠀⠀⠀⠀⠀⠀⣵⣵⣕⣕⣸⣿⣿⡇⢕⢕⣿⣿⣿⣿⣿⣿⣿⣿⣿⣿⣿⣿⣿⣿⣿⡿⢟⣟⣻⣕⡀⠐⢀⠀⠀⠀⢹⣿⣧⢕⢔⢄⢕⢹⣿⣿⣿⣿⣿⣿⣿⣿⣿⣿⣿⣿⣿⣿⠀⠀⠀⠀⠀⠀⠀⠀⠀⠀⠀⠀</a:t>
            </a:r>
            <a:br/>
            <a:r>
              <a:t>⠀⠀⠀⠀⠀⠀⠀⠀⠀⠀⠀⣿⣿⣿⣿⣿⣿⣿⡇⢕⢕⣿⣿⣿⣿⣿⣿⣿⣿⣿⣿⣿⣿⣿⣿⣿⣕⣬⣴⣽⣿⣿⢕⢔⢅⢔⢔⢕⣿⣿⡇⢕⢅⢕⢕⣿⣿⣿⣿⣿⣿⣿⣿⣿⣿⣿⣿⡿⠁⠀⠀⠀⠀⠀⠀⠀⠀⠀⠀⠀⠀</a:t>
            </a:r>
            <a:br/>
            <a:r>
              <a:t>⠀⠀⠀⠀⠀⠀⠀⠀⠀⠀⠀⣿⣿⣿⣿⣿⣿⣿⡇⢕⢕⣿⣿⣿⣿⣿⣿⣿⣿⣿⣿⣿⣿⣿⣿⣿⣸⣿⣿⣿⣿⣿⣵⣧⣵⣧⣵⣵⣿⣿⣇⢑⢅⢕⢕⣿⣿⣿⣿⣿⣿⣿⣿⣿⣿⣿⣿⢇⢱⠀⠀⠀⠀⠀⠀⠀⠀⠀⠀⠀⠀</a:t>
            </a:r>
            <a:br/>
            <a:r>
              <a:t>⠀⠀⠀⠀⠀⠀⠀⠀⠀⠀⠀⣿⣿⣿⣿⣿⣿⣿⢇⢕⢕⣿⣿⣿⣿⣿⣿⣿⣿⣿⣿⣿⢿⣿⣿⣿⣿⣿⢿⢿⣿⣿⣿⣿⣿⣿⣿⣿⣿⣿⡏⢕⢕⢕⢕⣿⣿⣿⣿⣿⣿⣿⣿⣿⣿⣿⣿⠀⢸⠀⠀⠀⠀⠀⠀⠀⠀⠀⠀⠀⠀</a:t>
            </a:r>
            <a:br/>
            <a:r>
              <a:t>⠀⠀⠀⠀⠀⠀⠀⠀⠀⠀⠀⣿⣿⣿⣿⣿⣿⣿⢕⢕⢱⣿⣿⣿⣿⣿⣿⣿⣿⣿⣯⣿⣿⣿⣿⣿⡿⣿⣿⡿⠟⣿⣿⣿⣿⣿⣿⣿⣿⣿⡇⢕⢕⢕⢕⣿⣿⣿⣿⣿⣿⣿⣿⣿⣿⣿⣿⡄⣼⠀⠀⠀⠀⠀⠀⠀⠀⠀⠀⠀⠀</a:t>
            </a:r>
            <a:br/>
            <a:r>
              <a:t>⠀⠀⠀⠀⠀⠀⠀⠀⠀⠀⠀⣿⣿⣿⣿⣿⣿⢿⢕⢕⢸⣿⣿⣿⣿⣿⣿⣿⣿⣿⣿⣿⣿⣿⣿⣿⢕⢁⠁⢀⣸⣿⣿⣿⣿⣿⣿⣿⣿⣿⡇⢕⢕⢕⢕⣿⣿⣿⣿⣿⣿⣿⣿⣿⣿⣿⣿⠇⣿⠀⠀⠀⠀⠀⠀⠀⠀⠀⠀⠀⠀</a:t>
            </a:r>
            <a:br/>
            <a:r>
              <a:t>⠀⠀⠀⠀⠀⠀⠀⠀⠀⠀⠀⣿⣿⣿⣿⣿⡿⢕⢑⢑⣿⣿⣿⣿⣿⣿⣿⣿⣿⣿⣿⣿⣿⣿⣿⣿⡕⢐⠄⣼⣿⣿⣿⣿⣿⣿⣿⣿⣿⣿⢕⢕⢕⢕⢸⣿⣿⣿⣿⣿⣿⣿⣿⣿⣿⣿⣇⢀⣿⠀⠀⠀⠀⠀⠀⠀⠀⠀⠀⠀⠀</a:t>
            </a:r>
            <a:br/>
            <a:r>
              <a:t>⠀⠀⠀⠀⠀⠀⠀⠀⠀⠀⠀⣿⣿⣿⣿⣿⡏⢕⢑⢔⣿⣿⣿⣿⣿⣿⣿⣿⣿⣿⣿⣿⣿⣿⣿⣿⡇⠀⢔⣿⣿⣿⣿⣿⣿⣿⣿⣿⣿⣿⣷⣿⣯⢵⣾⣿⣿⣿⣿⣿⣿⣿⣿⣿⣿⣿⣿⡇⢻⠀⠀⠀⠀⠀⠀⠀⠀⠀⠀⠀⠀</a:t>
            </a:r>
            <a:br/>
            <a:r>
              <a:t>⠀⠀⠀⠀⠀⠀⠀⠀⠀⠀⠀⣿⣿⣿⣿⣿⢕⢕⢑⢕⣿⣿⣿⣿⣿⣿⣿⣿⣿⣿⣿⣿⣿⣿⣿⣿⢑⠀⢕⣿⣿⣿⣿⣿⣿⣿⣿⣿⣿⣿⣿⣿⣷⣾⣿⣿⣿⣿⣿⣿⣿⣿⣿⣿⣿⣿⣿⡇⢕⠀⠀⠀⠀⠀⠀⠀⠀⠀⠀⠀⠀</a:t>
            </a:r>
            <a:br/>
            <a:r>
              <a:t>⠀⠀⠀⠀⠀⠀⠀⠀⠀⠀⠀⣿⣿⣿⣿⣿⢕⢕⢑⢸⣿⣿⣿⣿⣿⣿⣿⣿⣿⣿⣿⣿⣿⣿⣿⣿⠀⢰⣾⣿⣿⣿⣿⣿⣿⣿⣿⣿⣿⣿⣿⣿⣿⣿⣿⣿⣿⣿⣿⣿⣿⣿⣿⣿⣿⣿⣿⣷⣷⠀⠀⠀⠀⠀⠀⠀⠀⠀⠀⠀⠀</a:t>
            </a:r>
            <a:br/>
            <a:r>
              <a:t>⠀⠀⠀⠀⠀⠀⠀⠀⠀⠀⠀⣿⣿⣿⣿⣿⢕⢕⠀⢸⣿⣿⣿⣿⣿⣿⣿⣿⣿⣿⣿⣿⣿⣯⢿⡿⠀⠀⠙⣿⢿⢻⣿⣿⣿⣿⣿⣿⣿⣿⣽⣿⣿⣿⣿⣿⣿⣿⣿⣿⣿⣿⣿⣿⣿⣿⣿⣿⣿⠀⠀⠀⠀⠀⠀⠀⠀⠀⠀⠀⠀</a:t>
            </a:r>
            <a:br/>
            <a:r>
              <a:t>⠀⠀⠀⠀⠀⠀⠀⠀⠀⠀⠀⣿⣿⣿⣿⡿⢕⢕⠕⢸⣿⣿⣿⣿⣿⣿⣿⣿⣿⣿⣿⣿⣏⡇⠁⠀⠀⠀⠈⣿⣕⣾⣿⣿⣿⣿⣿⢿⢟⢟⢻⢿⢻⣿⣿⣿⣿⣿⣿⣿⣿⣿⣿⣿⣿⣿⣿⣟⣽⠀⠀⠀⠀⠀⠀⠀⠀⠀⠀⠀⠀</a:t>
            </a:r>
            <a:br/>
            <a:r>
              <a:t>⠀⠀⠀⠀⠀⠀⠀⠀⠀⠀⠀⣿⣿⣿⣿⡗⠕⢕⢑⢸⣿⣿⣿⣿⣿⣿⣿⣿⣿⣿⣿⣿⣿⡇⡇⠀⠀⠀⢰⣿⣿⣿⣿⣿⣿⣿⣿⣿⣷⣷⣷⣷⣷⣼⣿⣿⣿⣿⣿⣿⣿⣿⣿⣿⣿⣿⣿⣿⢿⠀⠀⠀⠀⠀⠀⠀⠀⠀⠀⠀⠀</a:t>
            </a:r>
            <a:br/>
            <a:r>
              <a:t>⠀⠀⠀⠀⠀⠀⠀⠀⠀⠀⠀⢝⢝⢝⢕⢕⠄⢐⠄⢸⣿⣿⣿⡿⢿⢿⣿⣿⢟⣿⣿⣿⣿⣿⢇⠀⠀⠀⢸⣿⣿⣿⣿⣿⣿⡿⣿⣿⣿⢿⢿⢿⢿⢿⣿⣿⣿⣿⣿⣿⣿⣿⣿⣿⣿⣿⣿⣿⣿⠀⠀⠀⠀⠀⠀⠀⠀⠀⠀⠀⠀</a:t>
            </a:r>
            <a:br/>
            <a:r>
              <a:t>⠀⠀⠀⠀⠀⠀⠀⠀⠀⠀⠀⠓⠓⠚⠓⠓⠚⠛⠛⠛⠙⠛⠙⠑⠑⠑⠙⠁⠁⠙⠛⠛⠛⠛⠀⠀⠀⠀⠘⠛⠛⠛⠛⠛⠛⠓⠙⠙⠙⠑⠑⠑⠑⠘⠛⠛⠛⠛⠛⠛⠛⠛⠛⠛⠛⠛⠛⠛⠛⠀⠀⠀⠀⠀⠀⠀⠀⠀⠀⠀⠀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⠀⠀⠀⠀⠀⠀⠀⠀⠀⠀⠀⣾⣿⣿⣿⣿⣿⣿⣿⣿⣿⣿⣿⣽⣻⣷⣿⣽⣟⣏⣞⢿⡿⢵⣽⣹⡝⣽⢿⢯⣟⡿⢿⣻⣿⣿⣿⣷⣾⣿⢝⡿⢯⡪⡕⢵⣕⣮⢱⣕⡕⢱⢱⢱⢇⢕⢜⢕⢕⠀⠀⠀⠀⠀⠀⠀⠀⠀⠀⠀⠀</a:t>
            </a:r>
            <a:br/>
            <a:r>
              <a:t>⠀⠀⠀⠀⠀⠀⠀⠀⠀⠀⠀⣿⣿⣿⣿⣿⣿⣿⣿⣿⣿⣿⣿⣿⣿⣿⣿⣿⣷⣷⣽⣾⣿⣷⣿⣿⣿⣿⣿⣿⣿⣷⣾⣯⣷⣳⣿⣟⣿⡿⣿⣿⣿⣷⣷⣽⣾⣽⣿⣿⣳⣿⡽⣷⢷⣕⢵⢕⢕⠀⠀⠀⠀⠀⠀⠀⠀⠀⠀⠀⠀</a:t>
            </a:r>
            <a:br/>
            <a:r>
              <a:t>⠀⠀⠀⠀⠀⠀⠀⠀⠀⠀⠀⢙⢟⢻⣿⣿⣿⣿⣿⣿⣷⣿⣿⣿⣿⣿⣿⣿⣿⣿⣿⢿⣿⣿⣿⣿⣿⣿⣿⣿⣿⣿⣿⣿⣿⣿⣿⣻⣿⣿⣿⣿⣷⣾⣿⣽⣿⣻⣿⡯⢿⣿⣽⡿⣯⣣⣗⢕⢕⠀⠀⠀⠀⠀⠀⠀⠀⠀⠀⠀⠀</a:t>
            </a:r>
            <a:br/>
            <a:r>
              <a:t>⠀⠀⠀⠀⠀⠀⠀⠀⠀⠀⠀⣔⡅⠕⢕⢝⢻⣿⣿⣿⣿⣿⣿⣿⣿⣿⣿⣿⣿⣿⣿⣿⣿⣿⣿⣿⣿⣿⣿⣿⣿⣿⣿⣿⣿⣿⣿⣿⣿⣿⣿⣿⣿⣿⣿⣿⣿⣿⣿⣷⣿⣷⣗⢎⢝⢝⢇⢕⢗⠀⠀⠀⠀⠀⠀⠀⠀⠀⠀⠀⠀</a:t>
            </a:r>
            <a:br/>
            <a:r>
              <a:t>⠀⠀⠀⠀⠀⠀⠀⠀⠀⠀⠀⢝⢻⣷⣕⢕⢕⢜⢻⣿⣿⣿⣿⣿⣿⣿⡿⣿⣿⣿⣿⣿⣿⣿⣿⣿⣿⣿⣿⣿⣿⣿⣿⣿⣿⣿⣿⣿⣿⣿⣿⣿⣿⣿⣿⣿⣿⣿⣿⣿⣿⣷⣷⣟⡽⢧⢕⢳⣵⠀⠀⠀⠀⠀⠀⠀⠀⠀⠀⠀⠀</a:t>
            </a:r>
            <a:br/>
            <a:r>
              <a:t>⠀⠀⠀⠀⠀⠀⠀⠀⠀⠀⠀⠕⢕⠜⢿⣷⣕⢕⢕⢝⣿⣿⣿⣿⣿⣿⣿⣿⣿⣿⣿⣯⣿⣿⣿⣿⣿⣿⣿⣿⣿⣿⣿⣿⣿⢿⢿⢿⢟⠿⢿⣿⣿⣿⣿⣿⣿⣿⣿⣿⣿⣿⣿⣿⣷⣿⣹⣷⣿⠀⠀⠀⠀⠀⠀⠀⠀⠀⠀⠀⠀</a:t>
            </a:r>
            <a:br/>
            <a:r>
              <a:t>⠀⠀⠀⠀⠀⠀⠀⠀⠀⠀⠀⢔⢕⢅⠜⢿⣿⣧⢕⢕⢜⣿⣿⣿⣿⣿⣿⣿⣿⣿⣿⣿⣿⣿⣿⣿⣿⣿⣿⣿⣿⣿⡿⠋⠑⠣⣅⡁⢁⢐⢅⠘⠟⣿⣿⣿⣿⣿⣿⣿⣿⣿⣿⣿⣿⣿⣿⣿⣿⠀⠀⠀⠀⠀⠀⠀⠀⠀⠀⠀⠀</a:t>
            </a:r>
            <a:br/>
            <a:r>
              <a:t>⠀⠀⠀⠀⠀⠀⠀⠀⠀⠀⠀⢕⢕⢕⢕⢜⣿⣿⣇⢕⢕⢹⣿⣿⣿⣿⣿⣿⣿⣿⣿⣿⣿⣿⣿⣿⣿⣿⣿⣿⣿⢏⠄⠀⠀⠀⠘⢿⣧⡕⢑⢅⢀⢅⢻⣿⣿⣿⣿⣿⣿⣿⣿⣿⣿⣿⣿⣿⣿⠀⠀⠀⠀⠀⠀⠀⠀⠀⠀⠀⠀</a:t>
            </a:r>
            <a:br/>
            <a:r>
              <a:t>⠀⠀⠀⠀⠀⠀⠀⠀⠀⠀⠀⣵⣷⣵⣕⢕⣿⣿⣿⢇⢕⢸⣿⣿⣿⣿⣿⣿⣿⣿⣿⣿⣿⣿⣿⣿⣿⢟⢟⢿⡏⠁⠔⠄⢀⠀⠄⠘⢿⣿⡕⢕⢔⢔⢕⣿⣿⣿⣿⣿⣿⣿⣿⣿⣿⣿⣿⣿⣿⠀⠀⠀⠀⠀⠀⠀⠀⠀⠀⠀⠀</a:t>
            </a:r>
            <a:br/>
            <a:r>
              <a:t>⠀⠀⠀⠀⠀⠀⠀⠀⠀⠀⠀⣿⣿⣿⣿⣿⣿⣿⣿⢕⢕⢕⣿⣿⣿⣿⣿⣿⣿⣿⣿⣿⣿⣿⣿⣿⢕⣭⣅⣸⣿⣷⢔⢕⢅⢔⢄⢔⢸⣿⣿⡕⢕⢕⢕⢸⣿⣿⣿⣿⣿⣿⣿⣿⣿⣿⣿⣿⢏⠀⠀⠀⠀⠀⠀⠀⠀⠀⠀⠀⠀</a:t>
            </a:r>
            <a:br/>
            <a:r>
              <a:t>⠀⠀⠀⠀⠀⠀⠀⠀⠀⠀⠀⣿⣿⣿⣿⣿⣿⣿⣿⢕⢕⢱⣿⣿⣿⣿⣿⣿⣿⣿⣿⣿⣿⣿⣿⣿⣿⣿⣿⣿⣿⣿⣵⣵⣵⣵⣵⣕⣵⣿⣿⡇⢕⢕⢕⢜⣿⣿⣿⣿⣿⣿⣿⣿⣿⣿⣿⣿⠇⠀⠀⠀⠀⠀⠀⠀⠀⠀⠀⠀⠀</a:t>
            </a:r>
            <a:br/>
            <a:r>
              <a:t>⠀⠀⠀⠀⠀⠀⠀⠀⠀⠀⠀⣿⣿⣿⣿⣿⣿⣿⣿⢕⢕⢸⣿⣿⣿⣿⣿⣿⣿⣿⣿⣿⣿⣿⣿⣿⣿⡿⢿⣿⣿⣿⣿⣿⣿⣿⣿⣿⣿⣿⣿⡇⢕⢕⢕⢸⣿⣿⣿⣿⣿⣿⣿⣿⣿⣿⣿⡇⠀⠀⠀⠀⠀⠀⠀⠀⠀⠀⠀⠀⠀</a:t>
            </a:r>
            <a:br/>
            <a:r>
              <a:t>⠀⠀⠀⠀⠀⠀⠀⠀⠀⠀⠀⣿⣿⣿⣿⣿⣿⣿⣿⢕⢕⢸⣿⣿⣿⣿⣿⣿⣿⣿⣿⣿⣿⣿⣿⣿⣿⣿⣿⣿⢿⣿⣿⣿⣿⣿⣿⣿⣿⣿⣿⢇⢕⢕⢕⢸⣿⣿⣿⣿⣿⣿⣿⣿⣿⣿⣿⣇⡄⠀⠀⠀⠀⠀⠀⠀⠀⠀⠀⠀⠀</a:t>
            </a:r>
            <a:br/>
            <a:r>
              <a:t>⠀⠀⠀⠀⠀⠀⠀⠀⠀⠀⠀⣿⣿⣿⣿⣿⣿⣿⢟⢕⢕⣾⣿⣿⣿⣿⣿⣿⣿⣿⣿⣿⣿⣿⣿⣿⢇⢘⠁⠀⣸⣿⣿⣿⣿⣿⣿⣿⣿⣿⣿⢕⢕⢕⢕⢸⣿⣿⣿⣿⣿⣿⣿⣿⣿⣿⣿⡿⠃⠀⠀⠀⠀⠀⠀⠀⠀⠀⠀⠀⠀</a:t>
            </a:r>
            <a:br/>
            <a:r>
              <a:t>⠀⠀⠀⠀⠀⠀⠀⠀⠀⠀⠀⣿⣿⣿⣿⣿⣿⡟⢕⢕⢕⣿⣿⣿⣿⣿⣿⣿⣿⣿⣿⣿⣿⣿⣿⣿⣇⢑⠔⣱⣿⣿⣿⣿⣿⣿⣿⣿⣿⣿⡿⢱⡕⢵⢕⣿⣿⣿⣿⣿⣿⣿⣿⣿⣿⣿⣿⣇⢄⠀⠀⠀⠀⠀⠀⠀⠀⠀⠀⠀⠀</a:t>
            </a:r>
            <a:br/>
            <a:r>
              <a:t>⠀⠀⠀⠀⠀⠀⠀⠀⠀⠀⠀⣿⣿⣿⣿⣿⣿⡕⢕⢅⢸⣿⣿⣿⣿⣿⣿⣿⣿⣿⣿⣿⣿⣿⣿⣿⡿⠀⠄⣿⣿⣿⣿⣿⣿⣿⣿⣿⣿⣿⣿⣿⣽⣳⣽⣿⣿⣿⣿⣿⣿⣿⣿⣿⣿⣿⣿⣿⢕⠀⠀⠀⠀⠀⠀⠀⠀⠀⠀⠀⠀</a:t>
            </a:r>
            <a:br/>
            <a:r>
              <a:t>⠀⠀⠀⠀⠀⠀⠀⠀⠀⠀⠀⣿⣿⣿⣿⣿⣿⢕⢕⢑⢸⣿⣿⣿⣿⣿⣿⣿⣿⣿⣿⣿⣿⣿⣿⣿⡇⢠⣅⣿⣿⣿⣿⣿⣿⣿⣿⣿⣿⣿⣿⣿⣿⣿⣷⣿⣿⣿⣿⣿⣿⣿⣿⣿⣿⣿⣿⣿⢕⠀⠀⠀⠀⠀⠀⠀⠀⠀⠀⠀⠀</a:t>
            </a:r>
            <a:br/>
            <a:r>
              <a:t>⠀⠀⠀⠀⠀⠀⠀⠀⠀⠀⠀⣿⣿⣿⣿⣿⣿⢕⢕⠕⣸⣿⣿⣿⣿⣿⣿⣿⣿⣿⣿⣿⣿⣿⣿⣿⠑⢿⢿⣿⣿⣿⣿⣿⣿⣿⣿⣿⣿⣿⣿⣿⣿⣿⣿⣿⣿⣿⣿⣿⣿⣿⣿⣿⣿⣿⣿⣿⣿⠀⠀⠀⠀⠀⠀⠀⠀⠀⠀⠀⠀</a:t>
            </a:r>
            <a:br/>
            <a:r>
              <a:t>⠀⠀⠀⠀⠀⠀⠀⠀⠀⠀⠀⣿⣿⣿⣿⣿⣿⢕⢕⢕⣿⣿⣿⣿⣿⣿⣿⣿⣿⣿⣿⡟⢪⢹⣿⡟⠀⠀⠉⡝⣃⣿⣿⣿⣿⣿⣿⣿⣿⣿⣿⣿⣿⣿⣿⣿⣿⣿⣿⣿⣿⣿⣿⣿⣿⣿⣿⣿⣿⠀⠀⠀⠀⠀⠀⠀⠀⠀⠀⠀⠀</a:t>
            </a:r>
            <a:br/>
            <a:r>
              <a:t>⠀⠀⠀⠀⠀⠀⠀⠀⠀⠀⠀⣿⣿⣿⣿⣿⣿⢕⢕⢕⣿⣿⣿⣿⣿⣿⣿⣿⣿⣿⣿⣿⣕⠅⢜⠑⠈⠀⠁⣿⣼⣿⣿⣿⣿⣿⣿⣟⢟⢏⢝⢟⢟⢻⣿⣿⣿⣿⣿⣿⣿⣿⣿⣿⣿⣿⣿⣟⣇⠀⠀⠀⠀⠀⠀⠀⠀⠀⠀⠀⠀</a:t>
            </a:r>
            <a:br/>
            <a:r>
              <a:t>⠀⠀⠀⠀⠀⠀⠀⠀⠀⠀⠀⣿⣿⣿⣿⡿⢇⢕⠕⠕⣿⣿⣿⣿⣿⣿⣿⣿⣿⣿⣿⣿⣷⣵⡇⠀⠀⠀⢰⣿⣿⣿⣿⣿⣿⣿⣿⣿⣿⣿⣷⣷⣷⣷⣿⣿⣿⣿⣿⣿⣿⣿⣿⣿⣿⢿⣿⣿⢿⠀⠀⠀⠀⠀⠀⠀⠀⠀⠀⠀⠀</a:t>
            </a:r>
            <a:br/>
            <a:r>
              <a:t>⠀⠀⠀⠀⠀⠀⠀⠀⠀⠀⠀⢕⢝⢕⢕⢑⢑⢄⣕⣕⣾⣿⣿⣿⡟⢟⢿⣿⣟⢟⣿⣿⣿⣿⠃⠀⠀⠀⢸⣿⣿⣿⣿⣿⣿⢿⢟⣟⣿⡟⢟⢟⢟⢻⣿⣿⣿⣿⣿⣿⣿⣿⣿⣿⣿⣿⣿⣿⣿⠀⠀⠀⠀⠀⠀⠀⠀⠀⠀⠀⠀</a:t>
            </a:r>
            <a:br/>
            <a:r>
              <a:t>⠀⠀⠀⠀⠀⠀⠀⠀⠀⠀⠀⠚⠛⠛⠛⠛⠛⠛⠛⠛⠛⠙⠋⠑⠓⠘⠑⠁⠀⠀⠛⠛⠛⠛⠀⠀⠀⠀⠚⠛⠛⠛⠛⠛⠛⠑⠑⠑⠑⠑⠑⠑⠑⠑⠘⠛⠛⠛⠛⠛⠛⠛⠛⠛⠛⠛⠛⠛⠛⠀⠀⠀⠀⠀⠀⠀⠀⠀⠀⠀⠀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⠀⠀⠀⠀⠀⠀⠀⠀⠀⠀⠀⣿⣿⣿⣿⣿⣿⣿⣿⣿⣿⣿⣿⣿⣿⣿⣿⣿⣿⣿⣿⣿⣿⣿⣿⣿⣿⣿⣿⡏⢜⢕⢕⢕⢜⢝⢟⣿⣿⣿⣿⣿⣿⣿⣿⣿⣿⣿⣿⣿⣿⣿⣿⣿⣿⣿⣿⣿⣿⠀⠀⠀⠀⠀⠀⠀⠀⠀⠀⠀⠀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⠀⠀⠀⠀⠀⠀⠀⠀⠀⠀⠀⣿⣿⣿⣿⣿⣿⣿⣿⣿⣿⣿⣿⣿⣿⣿⣿⣿⣿⣿⣿⣿⣿⣿⣿⣿⣿⣿⣿⣧⣕⣕⣰⣕⣕⢕⢕⢜⣿⣿⣿⣿⣿⣿⣿⣿⣿⣿⣿⣿⣿⣿⣿⣿⣿⣿⣿⣿⣿⠀⠀⠀⠀⠀⠀⠀⠀⠀⠀⠀⠀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⠀⠀⠀⠀⠀⠀⠀⠀⠀⠀⠀⣿⣿⣿⣿⣿⣿⣿⣿⣿⣿⣿⣿⣿⣿⣿⣿⣿⣿⣿⣿⣿⣿⣿⣿⣿⣿⣿⣿⢟⢿⢿⣿⣿⣿⢇⢕⢱⣿⣿⣿⣿⣿⣿⣿⣿⣿⣿⣿⣿⣿⣿⣿⣿⣿⣿⣿⣿⣿⠀⠀⠀⠀⠀⠀⠀⠀⠀⠀⠀⠀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⠀⠀⠀⠀⠀⠀⠀⠀⠀⠀⠀⣿⣿⣿⣿⣿⣿⣿⣿⣿⣿⣿⣿⣿⣿⣿⣿⣿⣿⣿⣿⣿⣿⣿⣿⣿⣿⣿⡏⣕⣿⣇⣸⣽⣿⢕⢕⣼⣿⣿⣿⣿⣿⣿⣿⣿⣿⣿⣿⣿⣿⣿⣿⣿⣿⣿⣿⣿⣿⠀⠀⠀⠀⠀⠀⠀⠀⠀⠀⠀⠀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⠀⠀⠀⠀⠀⠀⠀⠀⠀⠀⠀⣿⣿⣿⣿⣿⣿⣿⣿⣿⣿⣿⣿⣿⣿⣿⣿⣿⣿⣿⣿⣿⣿⣿⣿⣿⣿⣿⣇⣽⣽⣿⣿⣿⣿⣵⣷⣿⣿⣿⣿⣿⣿⣿⣿⣿⣿⣿⣿⣿⣿⣿⣿⣿⣿⣿⣿⣿⣿⠀⠀⠀⠀⠀⠀⠀⠀⠀⠀⠀⠀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⠀⠀⠀⠀⠀⠀⠀⠀⠀⠀⠀⣿⣿⣿⣿⣿⣿⣿⣿⣿⣿⣿⣿⣿⣿⣿⣿⣿⣿⣿⣿⣿⣿⣿⣿⣿⣿⣿⡇⢕⣽⢽⣟⣿⣿⣿⣿⣿⣿⣿⣿⣿⣿⣿⣿⣿⣿⣿⣿⣿⣿⣿⣿⣿⣿⣿⣿⣿⣿⠀⠀⠀⠀⠀⠀⠀⠀⠀⠀⠀⠀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⠀⠀⠀⠀⠀⠀⠀⠀⠀⠀⠀⣿⣿⣿⣿⣿⣿⣿⣿⣿⣿⣿⣿⣿⣿⣿⣿⣿⣿⣿⣿⣿⣿⣿⣿⣿⣿⣿⣯⢝⢿⢫⢿⣿⣿⢻⢿⣿⣿⣿⣿⣿⣿⣿⣿⣿⣿⣿⣿⣿⣿⣿⣿⣿⣿⣿⣿⣿⣿⠀⠀⠀⠀⠀⠀⠀⠀⠀⠀⠀⠀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⠀⠀⠀⠀⠀⠀⠀⠀⠀⠀⠀⣿⣿⣿⣿⣿⣿⣿⣿⣿⣿⣿⣿⣿⣿⣿⣿⣿⣿⣿⣿⣿⣿⣿⡿⠟⠟⣻⣏⢕⢕⢜⡿⢟⣼⡇⠑⠙⠙⠟⢿⢿⣿⣿⣿⣿⣿⣿⣿⣿⣿⣿⣿⣿⣿⣿⣿⣿⣿⠀⠀⠀⠀⠀⠀⠀⠀⠀⠀⠀⠀</a:t>
            </a:r>
            <a:br/>
            <a:r>
              <a:t>⠀⠀⠀⠀⠀⠀⠀⠀⠀⠀⠀⣿⣿⣿⣿⣿⣿⣿⣿⣿⣿⣿⣿⣿⣿⣿⣿⣿⣿⣿⡿⢟⠏⠑⠀⠀⠀⢸⣿⣧⡷⢸⣿⣾⣿⠕⠁⠀⠀⠀⠀⠀⠈⠙⢻⣿⣿⣿⣿⣿⣿⣿⣿⣿⣿⣿⣿⣿⣿⠀⠀⠀⠀⠀⠀⠀⠀⠀⠀⠀⠀</a:t>
            </a:r>
            <a:br/>
            <a:r>
              <a:t>⠀⠀⠀⠀⠀⠀⠀⠀⠀⠀⠀⣿⣿⣿⣿⣿⣿⣿⣿⣿⣿⣿⣿⣿⣿⣿⣿⣿⣿⢇⠁⠀⠀⠀⠀⠀⠀⠘⠝⢝⣟⣾⡿⢟⢁⠐⠀⠀⠀⠀⠀⠀⠀⠀⢕⣿⣿⣿⣿⣿⣿⣿⣿⣿⣿⣿⣿⣿⣿⠀⠀⠀⠀⠀⠀⠀⠀⠀⠀⠀⠀</a:t>
            </a:r>
            <a:br/>
            <a:r>
              <a:t>⠀⠀⠀⠀⠀⠀⠀⠀⠀⠀⠀⣿⣿⣿⣿⣿⣿⣿⣿⣿⣿⣿⣿⣿⣿⣿⣿⣿⣿⠑⠀⠀⠀⠀⠀⠀⠀⠀⠑⣕⣒⣗⡇⠕⢀⢰⡄⢀⠀⠀⠀⠀⠀⠀⢁⣿⣿⣿⣿⣿⣿⣿⣿⣿⣿⣿⣿⣿⣿⠀⠀⠀⠀⠀⠀⠀⠀⠀⠀⠀⠀</a:t>
            </a:r>
            <a:br/>
            <a:r>
              <a:t>⠀⠀⠀⠀⠀⠀⠀⠀⠀⠀⠀⣿⣿⣿⣿⣿⣿⣿⣿⣿⣿⣿⣿⣿⣿⣿⣿⣿⣿⠀⠀⠀⠀⠀⠀⠀⠀⠀⠀⣓⣒⣳⢕⢅⢕⣟⣿⣿⣧⢀⠀⠀⠀⠀⢀⢸⣿⣿⣿⣿⣿⣿⣿⣿⣿⣿⣿⣿⣿⠀⠀⠀⠀⠀⠀⠀⠀⠀⠀⠀⠀</a:t>
            </a:r>
            <a:br/>
            <a:r>
              <a:t>⠀⠀⠀⠀⠀⠀⠀⠀⠀⠀⠀⣿⣿⣿⣿⣿⣿⣿⣿⣿⣿⣿⣿⣿⣿⣿⣿⣿⡇⠕⠀⠀⠀⠀⠀⠀⠀⠀⠀⢐⣒⣺⢕⠅⠑⠕⢝⢿⣿⢇⠀⠀⠀⠀⠀⠜⣿⣿⣿⣿⣿⣿⣿⣿⣿⣿⣿⣿⣿⠀⠀⠀⠀⠀⠀⠀⠀⠀⠀⠀⠀</a:t>
            </a:r>
            <a:br/>
            <a:r>
              <a:t>⠀⠀⠀⠀⠀⠀⠀⠀⠀⠀⠀⣿⣿⣿⣿⣿⣿⣿⣿⣿⣿⣿⣿⣿⣿⣿⣿⣿⡇⠀⠀⠀⠀⠀⠀⠀⠀⠀⠀⢐⢔⢜⢕⠅⠀⠀⢕⢱⣿⢕⠀⠀⠀⠀⠀⠀⣿⣿⣿⣿⣿⣿⣿⣿⣿⣿⣿⣿⣿⠀⠀⠀⠀⠀⠀⠀⠀⠀⠀⠀⠀</a:t>
            </a:r>
            <a:br/>
            <a:r>
              <a:t>⠀⠀⠀⠀⠀⠀⠀⠀⠀⠀⠀⣿⣿⣿⣿⣿⣿⣿⣿⣿⣿⣿⣿⣿⣿⣿⣿⣿⠕⠀⠀⠀⠀⠀⠀⠀⠀⠀⠀⠐⢃⢜⠱⠅⠀⠀⠀⠑⠟⠑⠀⠀⠀⠀⠀⠀⢹⣿⣿⣿⣿⣿⣿⣿⣿⣿⣿⣿⣿⠀⠀⠀⠀⠀⠀⠀⠀⠀⠀⠀⠀</a:t>
            </a:r>
            <a:br/>
            <a:r>
              <a:t>⠀⠀⠀⠀⠀⠀⠀⠀⠀⠀⠀⣿⣿⣿⣿⣿⣿⣿⣿⣿⣿⣿⣿⣿⣿⣿⣿⡏⠀⠀⠀⠀⠀⠀⠀⠀⠀⠀⠀⠀⢐⢕⢕⠅⠀⠀⠀⠀⠀⢀⠀⠀⠀⠀⠀⠀⠈⢿⣿⣿⣿⣿⣿⣿⣿⣿⣿⣿⣿⠀⠀⠀⠀⠀⠀⠀⠀⠀⠀⠀⠀</a:t>
            </a:r>
            <a:br/>
            <a:r>
              <a:t>⠀⠀⠀⠀⠀⠀⠀⠀⠀⠀⠀⣿⣿⣿⣿⣿⣿⣿⣿⣿⣿⣿⣿⣿⣿⣿⡿⠃⠀⠀⠀⠀⠀⠀⠀⠀⠀⠀⠀⠀⢒⡃⢕⢕⠀⠀⠀⠀⠀⠑⠀⠀⠀⠀⠀⠀⠀⣼⣿⣿⣿⣿⣿⣿⣿⣿⣿⣿⣿⠀⠀⠀⠀⠀⠀⠀⠀⠀⠀⠀⠀</a:t>
            </a:r>
            <a:br/>
            <a:r>
              <a:t>⠀⠀⠀⠀⠀⠀⠀⠀⠀⠀⠀⠛⠛⠛⠛⠛⠛⠛⠛⠛⠛⠛⠛⠛⠛⠛⠑⠀⠀⠀⠀⠀⠀⠀⠀⠀⠀⠀⠀⠀⠐⠑⠐⠂⠐⠀⠀⠀⠀⠀⠀⠀⠀⠀⠀⠀⠐⠛⠛⠛⠛⠛⠛⠛⠛⠛⠛⠛⠛⠀⠀⠀⠀⠀⠀⠀⠀⠀⠀⠀⠀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⠀⠀⠀⠀⠀⠀⠀⠀⠀⠀⠀⣿⣻⣿⣿⣿⣿⣿⣿⣿⣿⣿⣿⣿⣿⣿⣿⣿⣿⣿⣿⣿⣿⣿⣿⣿⣿⣿⣿⣿⣿⣿⣿⣿⣿⣿⣿⣿⣿⣿⣿⣿⣿⣿⣿⣿⣿⣿⣿⣿⣿⣿⣿⣿⣿⣿⣿⣿⣿⠀⠀⠀⠀⠀⠀⠀⠀⠀⠀⠀⠀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⠀⠀⠀⠀⠀⠀⠀⠀⠀⠀⠀⣿⣿⣿⣗⣿⣿⣿⣿⣿⣿⣿⣿⣿⣿⣿⣿⣿⣿⣿⣿⣿⣿⣿⣿⣿⣿⣿⣿⣿⣿⣿⣿⣿⣿⣿⣿⣿⣿⣿⣿⣿⣿⣿⣿⣿⣿⣿⣿⣿⣿⣿⣿⣿⣿⣿⣿⣿⣿⠀⠀⠀⠀⠀⠀⠀⠀⠀⠀⠀⠀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⠀⠀⠀⠀⠀⠀⠀⠀⠀⠀⠀⣿⣿⣿⣿⣿⣿⣿⣿⣿⣿⡿⢿⢿⢿⣿⣿⣿⣿⣿⣿⣿⣿⣿⣿⣿⣿⣿⣿⣿⣿⣿⣿⣿⣿⣿⣿⣿⣿⣿⣿⣿⣿⣿⣿⣿⣿⣿⣿⣿⣿⣿⣿⣿⣿⣿⣿⣿⡏⠀⠀⠀⠀⠀⠀⠀⠀⠀⠀⠀⠀</a:t>
            </a:r>
            <a:br/>
            <a:r>
              <a:t>⠀⠀⠀⠀⠀⠀⠀⠀⠀⠀⠀⣿⣿⣿⣿⣿⣿⡿⢟⠝⠕⠕⢕⢵⢕⣕⢜⢟⢿⣿⣿⣿⣿⣿⣟⣿⣿⣿⣿⣿⣿⣿⣿⣿⣿⣿⣿⣿⣿⣿⢿⢿⢿⢿⣿⣿⣿⣿⣿⣿⣿⣿⣿⣿⣿⣿⣿⣿⣿⠀⠀⠀⠀⠀⠀⠀⠀⠀⠀⠀⠀</a:t>
            </a:r>
            <a:br/>
            <a:r>
              <a:t>⠀⠀⠀⠀⠀⠀⠀⠀⠀⠀⠀⣿⣿⣿⣿⣿⢏⢕⢗⢗⢖⢖⢖⢖⢖⢕⢝⢳⣕⢽⣯⣿⣿⣿⣿⣿⣿⣿⣿⣿⣿⣿⣿⣿⣿⣿⣿⠋⠑⠂⢥⣅⢕⢕⢜⢻⣿⣿⣿⣿⣿⣿⣿⣿⣿⣿⣿⣿⡿⠀⠀⠀⠀⠀⠀⠀⠀⠀⠀⠀⠀</a:t>
            </a:r>
            <a:br/>
            <a:r>
              <a:t>⠀⠀⠀⠀⠀⠀⠀⠀⠀⠀⠀⣿⣿⣿⣿⡕⢕⢕⢕⢕⢕⢕⢕⢕⢕⢕⢕⢜⢕⣷⣿⣿⣧⣽⣿⣿⣿⣿⣿⣿⣿⣿⣿⣿⣿⣿⠑⠀⠀⠀⠀⠘⢷⣕⢕⢕⣜⣿⣿⣿⣿⣿⣿⣿⣿⣿⣿⡟⣵⠀⠀⠀⠀⠀⠀⠀⠀⠀⠀⠀⠀</a:t>
            </a:r>
            <a:br/>
            <a:r>
              <a:t>⠀⠀⠀⠀⠀⠀⠀⠀⠀⠀⠀⣿⣿⣿⣿⣿⣿⣾⣷⣷⣷⣷⣵⣵⣵⣕⣕⡔⣾⣿⣿⣿⣿⣿⣿⣿⣿⣿⣿⣿⣿⣿⣿⣿⣿⡇⠄⢀⠀⠀⠀⠀⢑⣿⣧⢕⢼⣿⣿⣿⣿⣿⣿⣿⣿⣿⣿⡄⣜⠀⠀⠀⠀⠀⠀⠀⠀⠀⠀⠀⠀</a:t>
            </a:r>
            <a:br/>
            <a:r>
              <a:t>⠀⠀⠀⠀⠀⠀⠀⠀⠀⠀⠀⣿⣿⣿⣿⣿⣿⣿⣿⣿⣿⣿⣿⣿⣿⣿⣿⣿⣿⣿⣿⣿⣿⣿⣿⣿⣿⣿⣿⣿⣿⣿⣿⣿⣿⡇⢕⢕⢕⣱⣱⣕⣵⣾⣿⣿⣿⣿⣿⣿⣿⣿⣿⣿⣿⣿⣿⢕⣿⠀⠀⠀⠀⠀⠀⠀⠀⠀⠀⠀⠀</a:t>
            </a:r>
            <a:br/>
            <a:r>
              <a:t>⠀⠀⠀⠀⠀⠀⠀⠀⠀⠀⠀⣿⣿⣿⣿⣿⣿⣿⣿⣿⣿⣿⣿⣿⣿⣿⣿⣿⣿⣿⣿⣿⣿⣿⣿⢏⢻⣿⣿⣿⣿⣿⣿⣿⣿⣿⣿⣿⣿⣿⣿⣿⣿⣿⣿⣿⣿⣿⣿⣿⣿⣿⣿⣿⣿⣿⣿⡗⣿⠀⠀⠀⠀⠀⠀⠀⠀⠀⠀⠀⠀</a:t>
            </a:r>
            <a:br/>
            <a:r>
              <a:t>⠀⠀⠀⠀⠀⠀⠀⠀⠀⠀⠀⣿⣿⣿⣿⣿⣿⣿⣿⣿⣿⣿⣿⣿⣿⣿⣿⣿⣿⣿⣿⡿⠿⠟⠑⠀⠜⣿⣿⣿⣿⣿⣿⣿⣿⣿⣿⣿⣿⣿⣿⣿⣿⣿⣿⣿⣿⣿⣿⣿⣿⣿⣿⣿⣿⣿⣿⡕⣿⠀⠀⠀⠀⠀⠀⠀⠀⠀⠀⠀⠀</a:t>
            </a:r>
            <a:br/>
            <a:r>
              <a:t>⠀⠀⠀⠀⠀⠀⠀⠀⠀⠀⠀⣹⣿⣿⣿⣿⣿⣿⣿⣿⣿⣿⣿⣿⣿⣿⣿⣿⣿⣿⣿⣧⠀⠀⠀⠀⠄⣿⣿⣿⣿⣿⣿⣿⣿⣿⣿⣿⣿⣿⣿⣿⣿⣿⣿⣿⣿⣿⣿⣿⣿⣿⣿⣿⣿⣿⣿⣇⢕⠀⠀⠀⠀⠀⠀⠀⠀⠀⠀⠀⠀</a:t>
            </a:r>
            <a:br/>
            <a:r>
              <a:t>⠀⠀⠀⠀⠀⠀⠀⠀⠀⠀⠀⢹⣿⣿⣿⣿⣿⣿⣿⣿⣿⣿⣿⣿⣿⣿⣿⣿⣿⣿⣿⣿⣔⡀⠀⠀⢱⣿⣿⣿⣿⣿⣿⣿⣿⣿⣿⣿⣿⣿⣿⣿⣿⣿⣿⣿⣿⣿⣿⣿⣿⣿⣿⣿⣿⣿⣿⣿⣿⠀⠀⠀⠀⠀⠀⠀⠀⠀⠀⠀⠀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⠀⠀⠀⠀⠀⠀⠀⠀⠀⠀⠀⢕⣿⣿⣿⣿⣿⣿⣿⣿⣿⣿⣿⣿⣿⣿⣿⣿⣿⣿⣿⣿⣿⡇⠀⠀⢸⣿⣿⣿⣿⣿⣿⣿⣿⣿⣿⣿⣿⣿⣿⣿⣿⣿⣗⡸⣿⣿⣿⣿⣿⣿⣿⣿⣿⣿⣿⡿⢿⠀⠀⠀⠀⠀⠀⠀⠀⠀⠀⠀⠀</a:t>
            </a:r>
            <a:br/>
            <a:r>
              <a:t>⠀⠀⠀⠀⠀⠀⠀⠀⠀⠀⠀⣼⣿⣿⣿⣿⣿⣿⣿⣿⣿⣿⣿⣿⣿⣿⣿⣿⣿⣿⣿⣿⡿⠑⠀⠀⠁⢻⣿⣿⣿⣿⣿⣿⣿⣿⣿⣿⣿⣿⣟⡟⣏⡝⢁⢘⢑⢝⣿⣿⣿⣿⣿⣿⡿⡿⢿⢿⡟⠀⠀⠀⠀⠀⠀⠀⠀⠀⠀⠀⠀</a:t>
            </a:r>
            <a:br/>
            <a:r>
              <a:t>⠀⠀⠀⠀⠀⠀⠀⠀⠀⠀⠀⣿⣿⣿⣿⣿⣿⣿⣿⣿⣿⣿⣿⣿⣿⣿⣿⣿⣿⣿⣿⣿⣧⠀⠀⠀⠀⠁⢻⣿⣿⣿⣿⣿⣿⣿⣿⣿⣿⣿⣿⣷⡗⠗⢿⢟⢟⢏⢝⢽⢵⢱⢵⣵⣵⣷⣧⣼⣽⠀⠀⠀⠀⠀⠀⠀⠀⠀⠀⠀⠀</a:t>
            </a:r>
            <a:br/>
            <a:r>
              <a:t>⠀⠀⠀⠀⠀⠀⠀⠀⠀⠀⠀⣿⣿⣿⡿⢗⢞⢗⢗⣳⣧⡵⢗⢱⢕⢕⣼⣿⣿⣿⣿⣿⣿⢀⠀⠀⠀⠀⠈⢿⣿⣿⣿⣿⣿⣯⢟⢿⣿⣿⣿⣿⣿⣷⡕⢕⢔⢔⢕⢕⢕⢕⢕⢕⢕⢜⢝⢕⢕⠀⠀⠀⠀⠀⠀⠀⠀⠀⠀⠀⠀</a:t>
            </a:r>
            <a:br/>
            <a:r>
              <a:t>⠀⠀⠀⠀⠀⠀⠀⠀⠀⠀⠀⡿⣿⣿⣿⣷⣗⢷⢷⠿⠿⠟⠟⠛⠛⢋⢻⣿⣿⣿⣿⣿⣿⣷⠀⠀⠀⠄⠀⠋⢿⣿⣿⣿⣿⣿⡇⢜⢿⣿⣿⣿⣿⣿⣿⣷⡕⢕⢕⢕⢕⢕⢕⢕⢕⢕⢕⢕⢕⠀⠀⠀⠀⠀⠀⠀⠀⠀⠀⠀⠀</a:t>
            </a:r>
            <a:br/>
            <a:r>
              <a:t>⠀⠀⠀⠀⠀⠀⠀⠀⠀⠀⠀⠁⠁⠁⢁⢄⢄⢔⢔⢔⢕⢕⢕⢕⢕⢕⢜⣿⣿⣿⣿⣿⣿⣿⠂⠀⠀⠀⠀⠀⠘⣿⣿⣿⣿⣿⣿⣇⣕⢻⣿⣿⣿⣿⣿⣿⣷⣷⣵⣵⣵⣵⣷⣇⣕⡕⢕⢕⢕⠀⠀⠀⠀⠀⠀⠀⠀⠀⠀⠀⠀</a:t>
            </a:r>
            <a:br/>
            <a:r>
              <a:t>⠀⠀⠀⠀⠀⠀⠀⠀⠀⠀⠀⠀⠀⠀⢔⢕⢕⢕⢕⢕⢕⢕⢕⢕⢕⢕⢕⢹⣿⣿⣿⣿⣿⡟⠀⠀⠀⠀⠀⠀⠀⠘⣿⣿⣿⣿⣿⣿⣷⣷⣼⣻⣿⣿⣿⣟⣿⣿⣿⣿⣿⣿⣿⣿⣿⣿⣿⣿⣷⠀⠀⠀⠀⠀⠀⠀⠀⠀⠀⠀⠀</a:t>
            </a:r>
            <a:br/>
            <a:r>
              <a:t>⠀⠀⠀⠀⠀⠀⠀⠀⠀⠀⠀⠀⠀⠑⠑⠑⠑⠑⠑⠑⠑⠑⠑⠑⠑⠑⠑⠘⠛⠛⠛⠛⠛⠀⠀⠀⠀⠀⠐⠐⠀⠀⠙⠛⠛⠛⠛⠛⠑⠑⠘⠙⠘⠙⠛⠛⠑⠛⠛⠛⠛⠛⠛⠛⠛⠛⠛⠛⠛⠀⠀⠀⠀⠀⠀⠀⠀⠀⠀⠀⠀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⠀⠀⠀⠀⠀⠀⠀⠀⠀⠀⠀⣿⣿⣿⣿⣿⣿⣿⣿⣿⣿⣿⣿⣿⣿⣿⣿⣿⣿⣿⣿⣿⣿⣿⣿⣿⣿⣿⣿⡟⢟⢏⢝⢝⢝⢿⣿⣿⣿⣿⣿⣿⣿⣿⣿⣿⣿⣿⣿⣿⣿⣿⣿⣿⣿⣿⣿⣿⣿⠀⠀⠀⠀⠀⠀⠀⠀⠀⠀⠀⠀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⠀⠀⠀⠀⠀⠀⠀⠀⠀⠀⠀⣿⣿⣿⣿⣿⣿⣿⣿⣿⣿⣿⣿⣿⣿⣿⣿⣿⣿⣿⣿⣿⣿⣿⣿⣿⣿⣿⣿⣕⢕⢕⢕⢅⢕⢕⢝⣿⣿⣿⣿⣿⣿⣿⣿⣿⣿⣿⣿⣿⣿⣿⣿⣿⣿⣿⣿⣿⣿⠀⠀⠀⠀⠀⠀⠀⠀⠀⠀⠀⠀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⠀⠀⠀⠀⠀⠀⠀⠀⠀⠀⠀⣿⣿⣿⣿⣿⣿⣿⣿⣿⣿⣿⣿⣿⣿⣿⣿⣿⣿⣿⣿⣿⣿⣿⣿⣿⣿⣿⣿⣿⣿⣿⣿⣿⣿⡕⢕⣼⣿⣿⣿⣿⣿⣿⣿⣿⣿⣿⣿⣿⣿⣿⣿⣿⣿⣿⣿⣿⣿⠀⠀⠀⠀⠀⠀⠀⠀⠀⠀⠀⠀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⠀⠀⠀⠀⠀⠀⠀⠀⠀⠀⠀⣿⣿⣿⣿⣿⣿⣿⣿⣿⣿⣿⣿⣿⣿⣿⣿⣿⣿⣿⣿⣿⣿⣿⣿⣿⣿⣿⡧⢕⢸⣏⢝⣻⣿⢕⢱⣿⣿⣿⣿⣿⣿⣿⣿⣿⣿⣿⣿⣿⣿⣿⣿⣿⣿⣿⣿⣿⣿⠀⠀⠀⠀⠀⠀⠀⠀⠀⠀⠀⠀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⠀⠀⠀⠀⠀⠀⠀⠀⠀⠀⠀⣿⣿⣿⣿⣿⣿⣿⣿⣿⣿⣿⣿⣿⣿⣿⣿⣿⣿⣿⣿⣿⣿⣿⣿⣿⣿⣿⡗⢕⢾⢿⣷⣿⣿⣵⣻⣿⣿⣿⣿⣿⣿⣿⣿⣿⣿⣿⣿⣿⣿⣿⣿⣿⣿⣿⣿⣿⣿⠀⠀⠀⠀⠀⠀⠀⠀⠀⠀⠀⠀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⠀⠀⠀⠀⠀⠀⠀⠀⠀⠀⠀⣿⣿⣿⣿⣿⣿⣿⣿⣿⣿⣿⣿⣿⣿⣿⣿⣿⣿⣿⣿⣿⣿⣿⣿⣿⣿⣿⡟⢜⢝⣿⣽⣿⣿⣿⣿⣿⣿⣿⣿⣿⣿⣿⣿⣿⣿⣿⣿⣿⣿⣿⣿⣿⣿⣿⣿⣿⣿⠀⠀⠀⠀⠀⠀⠀⠀⠀⠀⠀⠀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⠀⠀⠀⠀⠀⠀⠀⠀⠀⠀⠀⣿⣿⣿⣿⣿⣿⣿⣿⣿⣿⣿⣿⣿⣿⣿⣿⣿⣿⣿⣿⣿⣿⣿⣿⣿⣿⣿⣧⢱⣾⢯⡿⣿⣿⣿⣿⣿⣿⣿⣿⣿⣿⣿⣿⣿⣿⣿⣿⣿⣿⣿⣿⣿⣿⣿⣿⣿⣿⠀⠀⠀⠀⠀⠀⠀⠀⠀⠀⠀⠀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⠀⠀⠀⠀⠀⠀⠀⠀⠀⠀⠀⣿⣿⣿⣿⣿⣿⣿⣿⣿⣿⣿⣿⣿⣿⣿⣿⣿⣿⣿⣿⣿⣿⣿⢿⢿⢿⣿⢇⢕⢱⡗⣺⢿⡇⠝⢻⢿⣿⣿⣿⣿⣿⣿⣿⣿⣿⣿⣿⣿⣿⣿⣿⣿⣿⣿⣿⣿⣿⠀⠀⠀⠀⠀⠀⠀⠀⠀⠀⠀⠀</a:t>
            </a:r>
            <a:br/>
            <a:r>
              <a:t>⠀⠀⠀⠀⠀⠀⠀⠀⠀⠀⠀⣿⣿⣿⣿⣿⣿⣿⣿⣿⣿⣿⣿⣿⣿⣿⣿⣿⣿⡿⠟⠏⠑⠁⠀⠁⢸⣿⣇⢱⢕⢽⣿⣾⡇⠀⠀⠀⠁⠙⠙⠻⢿⣿⣿⣿⣿⣿⣿⣿⣿⣿⣿⣿⣿⣿⣿⣿⣿⠀⠀⠀⠀⠀⠀⠀⠀⠀⠀⠀⠀</a:t>
            </a:r>
            <a:br/>
            <a:r>
              <a:t>⠀⠀⠀⠀⠀⠀⠀⠀⠀⠀⠀⣿⣿⣿⣿⣿⣿⣿⣿⣿⣿⣿⣿⣿⣿⣿⣿⣿⡇⠀⠀⠀⠀⠀⠀⠀⠜⢟⠿⢿⣵⡿⣿⠟⠁⠀⠀⠀⠀⠀⠀⠀⠀⢜⣿⣿⣿⣿⣿⣿⣿⣿⣿⣿⣿⣿⣿⣿⣿⠀⠀⠀⠀⠀⠀⠀⠀⠀⠀⠀⠀</a:t>
            </a:r>
            <a:br/>
            <a:r>
              <a:t>⠀⠀⠀⠀⠀⠀⠀⠀⠀⠀⠀⣿⣿⣿⣿⣿⣿⣿⣿⣿⣿⣿⣿⣿⣿⣿⣿⣿⠁⠀⠀⠀⠀⠀⠀⠀⠀⠅⠭⢵⣗⣺⢕⠀⠀⠀⠀⠀⠀⠀⠀⠀⠀⠅⢻⣿⣿⣿⣿⣿⣿⣿⣿⣿⣿⣿⣿⣿⣿⠀⠀⠀⠀⠀⠀⠀⠀⠀⠀⠀⠀</a:t>
            </a:r>
            <a:br/>
            <a:r>
              <a:t>⠀⠀⠀⠀⠀⠀⠀⠀⠀⠀⠀⣿⣿⣿⣿⣿⣿⣿⣿⣿⣿⣿⣿⣿⣿⣿⣿⡏⠀⠀⠀⠀⠀⠀⠀⠀⠀⠅⠭⢝⣗⡎⢕⠀⠀⠀⠀⠀⠀⠀⠀⠀⠀⠀⢸⣿⣿⣿⣿⣿⣿⣿⣿⣿⣿⣿⣿⣿⣿⠀⠀⠀⠀⠀⠀⠀⠀⠀⠀⠀⠀</a:t>
            </a:r>
            <a:br/>
            <a:r>
              <a:t>⠀⠀⠀⠀⠀⠀⠀⠀⠀⠀⠀⣿⣿⣿⣿⣿⣿⣿⣿⣿⣿⣿⣿⣿⣿⣿⡿⠁⠀⠀⠀⠀⠀⠀⠀⠀⠀⠀⢝⢕⣒⢇⢕⠀⠀⠀⠀⠀⢀⢀⢀⠀⠀⠀⠔⣿⣿⣿⣿⣿⣿⣿⣿⣿⣿⣿⣿⣿⣿⠀⠀⠀⠀⠀⠀⠀⠀⠀⠀⠀⠀</a:t>
            </a:r>
            <a:br/>
            <a:r>
              <a:t>⠀⠀⠀⠀⠀⠀⠀⠀⠀⠀⠀⣿⣿⣿⣿⣿⣿⣿⣿⣿⣿⣿⣿⣿⣿⣿⢇⠀⠀⠀⠀⠀⠀⠀⠀⠀⠀⠀⢑⣐⣒⢕⠅⠀⠀⠀⠀⠀⢕⢧⣕⡔⠀⠀⠁⢻⣿⣿⣿⣿⣿⣿⣿⣿⣿⣿⣿⣿⣿⠀⠀⠀⠀⠀⠀⠀⠀⠀⠀⠀⠀</a:t>
            </a:r>
            <a:br/>
            <a:r>
              <a:t>⠀⠀⠀⠀⠀⠀⠀⠀⠀⠀⠀⣿⣿⣿⣿⣿⣿⣿⣿⣿⣿⣿⣿⣿⣿⡿⢁⠀⠀⠀⠀⠀⠀⠀⠀⠀⠀⠀⢐⢐⣒⢕⢅⠀⠀⠀⠀⠀⢕⢷⣽⣿⡕⠀⠀⢸⣿⣿⣿⣿⣿⣿⣿⣿⣿⣿⣿⣿⣿⠀⠀⠀⠀⠀⠀⠀⠀⠀⠀⠀⠀</a:t>
            </a:r>
            <a:br/>
            <a:r>
              <a:t>⠀⠀⠀⠀⠀⠀⠀⠀⠀⠀⠀⣿⣿⣿⣿⣿⣿⣿⣿⣿⣿⣿⣿⣿⣿⠇⢑⠀⠀⠀⠀⠀⠀⠀⠀⠀⠀⠀⠐⢔⢐⢕⢕⠀⠀⠀⠀⠀⠁⢕⢻⣿⢇⠀⠀⠺⣿⣿⣿⣿⣿⣿⣿⣿⣿⣿⣿⣿⣿⠀⠀⠀⠀⠀⠀⠀⠀⠀⠀⠀⠀</a:t>
            </a:r>
            <a:br/>
            <a:r>
              <a:t>⠀⠀⠀⠀⠀⠀⠀⠀⠀⠀⠀⣿⣿⣿⣿⣿⣿⣿⣿⣿⣿⣿⣿⣿⢏⠑⠑⢕⢄⢄⣄⣄⢤⠄⠀⠀⠀⠀⠀⢕⢔⢕⢑⢀⠀⠀⠀⠀⠀⠕⢕⢜⢕⠀⠀⠀⢜⣿⣿⣿⣿⣿⣿⣿⣿⣿⣿⣿⣿⠀⠀⠀⠀⠀⠀⠀⠀⠀⠀⠀⠀</a:t>
            </a:r>
            <a:br/>
            <a:r>
              <a:t>⠀⠀⠀⠀⠀⠀⠀⠀⠀⠀⠀⠛⠛⠛⠛⠛⠛⠛⠛⠛⠛⠛⠛⠛⠑⠀⠑⠀⠑⠛⠛⠛⠃⠐⠀⠀⠀⠀⠀⠁⠑⠑⠐⠐⠀⠀⠀⠀⠀⠀⠁⠁⠀⠀⠀⠀⠘⠛⠛⠛⠛⠛⠛⠛⠛⠛⠛⠛⠛⠀⠀⠀⠀⠀⠀⠀⠀⠀⠀⠀⠀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⠀⠀⠀⠀⠀⠀⠀⠀⠀⠀⠀⣿⣿⣿⣿⣿⣿⣿⣿⣿⣿⣿⣿⣿⣿⣿⣿⣿⣿⣿⣿⣿⣿⣿⣿⣿⣿⣿⣟⢟⢻⢟⢝⢟⢻⣿⣿⣿⣿⣿⣿⣿⣿⣿⣿⣿⣿⣿⣿⣿⣿⣿⣿⣿⣿⣿⣿⣿⣿⠀⠀⠀⠀⠀⠀⠀⠀⠀⠀⠀⠀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⠀⠀⠀⠀⠀⠀⠀⠀⠀⠀⠀⣿⣿⣿⣿⣿⣿⣿⣿⣿⣿⣿⣿⣿⣿⣿⣿⣿⣿⣿⣿⣿⣿⣿⣿⣿⣿⣿⣿⢕⢕⢅⢕⢅⢕⢕⢹⣿⣿⣿⣿⣿⣿⣿⣿⣿⣿⣿⣿⣿⣿⣿⣿⣿⣿⣿⣿⣿⣿⠀⠀⠀⠀⠀⠀⠀⠀⠀⠀⠀⠀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⠀⠀⠀⠀⠀⠀⠀⠀⠀⠀⠀⣿⣿⣿⣿⣿⣿⣿⣿⣿⣿⣿⣿⣿⣿⣿⣿⣿⣿⣿⣿⣿⣿⣿⣿⣿⣿⣫⣿⣿⣿⣷⣿⣷⣷⡕⢱⣿⣿⣿⣿⣿⣿⣿⣿⣿⣿⣿⣿⣿⣿⣿⣿⣿⣿⣿⣿⣿⣿⠀⠀⠀⠀⠀⠀⠀⠀⠀⠀⠀⠀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⠀⠀⠀⠀⠀⠀⠀⠀⠀⠀⠀⣿⣿⣿⣿⣿⣿⣿⣿⣿⣿⣿⣿⣿⣿⣿⣿⣿⣿⣿⣿⣿⣿⣿⣿⣿⣿⣿⡯⢸⢝⣿⢟⣻⣿⡇⣸⣿⣿⣿⣿⣿⣿⣿⣿⣿⣿⣿⣿⣿⣿⣿⣿⣿⣿⣿⣿⣿⣿⠀⠀⠀⠀⠀⠀⠀⠀⠀⠀⠀⠀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⠀⠀⠀⠀⠀⠀⠀⠀⠀⠀⠀⣿⣿⣿⣿⣿⣿⣿⣿⣿⣿⣿⣿⣿⣿⣿⣿⣿⣿⣿⣿⣿⣿⣿⣿⣿⣟⣿⡷⢕⢱⣿⣷⣿⣿⣱⣿⣿⣿⣿⣿⣿⣿⣿⣿⣿⣿⣿⣿⣿⣿⣿⣿⣿⣿⣿⣿⣿⣿⠀⠀⠀⠀⠀⠀⠀⠀⠀⠀⠀⠀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⠀⠀⠀⠀⠀⠀⠀⠀⠀⠀⠀⣿⣿⣿⣿⣿⣿⣿⣿⣿⣿⣿⣿⣿⣿⣿⣿⣿⣿⣿⣿⣿⣿⣿⣿⣿⣿⣿⢇⢕⢳⣿⣽⣿⣿⣿⣿⣿⣿⣿⣿⣿⣿⣿⣿⣿⣿⣿⣿⣿⣿⣿⣿⣿⣿⣿⣿⣿⣿⠀⠀⠀⠀⠀⠀⠀⠀⠀⠀⠀⠀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⠀⠀⠀⠀⠀⠀⠀⠀⠀⠀⠀⣿⣿⣿⣿⣿⣿⣿⣿⣿⣿⣿⣿⣿⣿⣿⣿⣿⣿⣿⣿⣿⣿⣿⣿⣿⣿⣿⣷⢕⣽⢿⣿⣿⣿⣿⣿⣿⣿⣿⣿⣿⣿⣿⣿⣿⣿⣿⣿⣿⣿⣿⣿⣿⣿⣿⣿⣿⣿⠀⠀⠀⠀⠀⠀⠀⠀⠀⠀⠀⠀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⠀⠀⠀⠀⠀⠀⠀⠀⠀⠀⠀⣿⣿⣿⣿⣿⣿⣿⣿⣿⣿⣿⣿⣿⣿⣿⣿⣿⣿⣿⣿⣿⣿⣿⢿⢿⣿⡿⢕⢕⢸⣗⣻⣿⡝⢿⣿⣿⣿⣿⣿⣿⣿⣿⣿⣿⣿⣿⣿⣿⣿⣿⣿⣿⣿⣿⣿⣿⣿⠀⠀⠀⠀⠀⠀⠀⠀⠀⠀⠀⠀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⠀⠀⠀⠀⠀⠀⠀⠀⠀⠀⠀⣿⣿⣿⣿⣿⣿⣿⣿⣿⣿⣿⣿⣿⣿⣿⣿⣿⣿⢿⠟⠏⠙⠁⠀⠁⣻⣧⡕⢕⢜⣿⣿⣾⢇⠁⠁⠙⠝⠻⢿⣿⣿⣿⣿⣿⣿⣿⣿⣿⣿⣿⣿⣿⣿⣿⣿⣿⣿⠀⠀⠀⠀⠀⠀⠀⠀⠀⠀⠀⠀</a:t>
            </a:r>
            <a:br/>
            <a:r>
              <a:t>⠀⠀⠀⠀⠀⠀⠀⠀⠀⠀⠀⣿⣿⣿⣿⣿⣿⣿⣿⣿⣿⣿⣿⣿⣿⣿⣿⣿⢑⠀⠀⠀⠀⠀⠀⠀⠿⢿⣷⣇⣱⡾⣿⢟⠁⠀⠀⠀⠀⠀⠀⠈⠙⢻⣿⣿⣿⣿⣿⣿⣿⣿⣿⣿⣿⣿⣿⣿⣿⠀⠀⠀⠀⠀⠀⠀⠀⠀⠀⠀⠀</a:t>
            </a:r>
            <a:br/>
            <a:r>
              <a:t>⠀⠀⠀⠀⠀⠀⠀⠀⠀⠀⠀⣿⣿⣿⣿⣿⣿⣿⣿⣿⣿⣿⣿⣿⣿⣿⣿⡇⠀⠀⠀⠀⠀⠀⠀⠀⠀⢕⣐⣎⢭⢽⢕⠀⠀⠀⠀⠀⠀⠀⠀⠀⠀⢜⣿⣿⣿⣿⣿⣿⣿⣿⣿⣿⣿⣿⣿⣿⣿⠀⠀⠀⠀⠀⠀⠀⠀⠀⠀⠀⠀</a:t>
            </a:r>
            <a:br/>
            <a:r>
              <a:t>⠀⠀⠀⠀⠀⠀⠀⠀⠀⠀⠀⣿⣿⣿⣿⣿⣿⣿⣿⣿⣿⣿⣿⣿⣿⣿⡿⠁⠀⠀⠀⠀⠀⠀⠀⠀⠀⢕⣒⡣⠽⢕⢕⠀⠀⠀⠀⠀⠀⠀⠀⠀⠀⠑⢿⣿⣿⣿⣿⣿⣿⣿⣿⣿⣿⣿⣿⣿⣿⠀⠀⠀⠀⠀⠀⠀⠀⠀⠀⠀⠀</a:t>
            </a:r>
            <a:br/>
            <a:r>
              <a:t>⠀⠀⠀⠀⠀⠀⠀⠀⠀⠀⠀⣿⣿⣿⣿⣿⣿⣿⣿⣿⣿⣿⣿⣿⣿⡿⠀⠀⠀⠀⠀⠀⠀⠀⠀⠀⠀⢐⡖⢸⠭⢕⢔⠀⠀⠀⠀⠀⠀⠀⠀⠀⠀⠀⢸⣿⣿⣿⣿⣿⣿⣿⣿⣿⣿⣿⣿⣿⣿⠀⠀⠀⠀⠀⠀⠀⠀⠀⠀⠀⠀</a:t>
            </a:r>
            <a:br/>
            <a:r>
              <a:t>⠀⠀⠀⠀⠀⠀⠀⠀⠀⠀⠀⣿⣿⣿⣿⣿⣿⣿⣿⣿⣿⣿⣿⣿⣿⢇⠀⠀⠀⠀⠀⠀⠀⠀⠀⠀⠀⠐⢕⠬⢝⢕⠁⠀⠀⠀⠀⠀⠀⠀⠀⠀⠀⠀⢜⣿⣿⣿⣿⣿⣿⣿⣿⣿⣿⣿⣿⣿⣿⠀⠀⠀⠀⠀⠀⠀⠀⠀⠀⠀⠀</a:t>
            </a:r>
            <a:br/>
            <a:r>
              <a:t>⠀⠀⠀⠀⠀⠀⠀⠀⠀⠀⠀⣿⣿⣿⣿⣿⣿⣿⣿⣿⣿⣿⣿⣿⡏⢄⠀⠀⠀⠀⠀⠀⠀⠀⠀⠀⠀⠀⠅⠭⠕⢕⠐⠀⠀⠀⠀⠀⠀⠀⠀⢕⢔⢀⢁⣿⣿⣿⣿⣿⣿⣿⣿⣿⣿⣿⣿⣿⣿⠀⠀⠀⠀⠀⠀⠀⠀⠀⠀⠀⠀</a:t>
            </a:r>
            <a:br/>
            <a:r>
              <a:t>⠀⠀⠀⠀⠀⠀⠀⠀⠀⠀⠀⣿⣿⣿⣿⣿⣿⣿⣿⣿⣿⣿⣿⡟⠑⢁⢄⢀⢀⠀⠀⢀⣠⣄⡄⢀⢄⠀⢅⠌⢕⢕⢐⠀⠀⠀⠀⠀⠀⠀⠀⢕⢕⢕⣱⣿⣿⣿⣿⣿⣿⣿⣿⣿⣿⣿⣿⣿⣿⠀⠀⠀⠀⠀⠀⠀⠀⠀⠀⠀⠀</a:t>
            </a:r>
            <a:br/>
            <a:r>
              <a:t>⠀⠀⠀⠀⠀⠀⠀⠀⠀⠀⠀⣿⣿⣿⣿⣿⣿⣿⣿⣿⣿⣿⡟⠁⠀⠀⠑⠁⢔⠕⢸⡟⢕⢝⢸⢇⠁⠀⢅⢌⠅⢕⢔⠀⠀⠀⠀⠀⠀⠀⠀⢕⢜⣵⢕⢜⢿⣿⣿⣿⣿⣿⣿⣿⣿⣿⣿⣿⣿⠀⠀⠀⠀⠀⠀⠀⠀⠀⠀⠀⠀</a:t>
            </a:r>
            <a:br/>
            <a:r>
              <a:t>⠀⠀⠀⠀⠀⠀⠀⠀⠀⠀⠀⠛⠛⠛⠛⠛⠛⠛⠛⠛⠛⠛⠛⠃⠀⠀⠀⠀⠀⠀⠘⠑⠑⠑⠘⠀⠀⠀⠑⠑⠑⠑⠁⠀⠀⠀⠀⠀⠀⠀⠀⠑⠑⠘⠃⠑⠘⠛⠛⠛⠛⠛⠛⠛⠛⠛⠛⠛⠛⠀⠀⠀⠀⠀⠀⠀⠀⠀⠀⠀⠀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⠀⠀⠀⠀⠀⠀⠀⠀⠀⠀⠀⣿⣿⣿⣿⣿⣿⣿⣿⣿⣿⣿⣿⣿⣿⣿⣿⣿⣿⣿⣿⣿⣿⣿⣿⣿⣿⣿⡿⢿⢟⢟⢟⢟⢿⣿⣿⣿⣿⣿⣿⣿⣿⣿⣿⣿⣿⣿⣿⣿⣿⣿⣿⣿⣿⣿⣿⣿⣿⠀⠀⠀⠀⠀⠀⠀⠀⠀⠀⠀⠀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⠀⠀⠀⠀⠀⠀⠀⠀⠀⠀⠀⣿⣿⣿⣿⣿⣿⣿⣿⣿⣿⣿⣿⣿⣿⣿⣿⣿⣿⣿⣿⣿⣿⣿⣿⣿⣿⣿⡏⢕⢕⢑⢕⢕⢕⢜⣿⣿⣿⣿⣿⣿⣿⣿⣿⣿⣿⣿⣿⣿⣿⣿⣿⣿⣿⣿⣿⣿⣿⠀⠀⠀⠀⠀⠀⠀⠀⠀⠀⠀⠀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⠀⠀⠀⠀⠀⠀⠀⠀⠀⠀⠀⣿⣿⣿⣿⣿⣿⣿⣿⣿⣿⣿⣿⣿⣿⣿⣿⣿⣿⣿⣿⣿⣿⣿⣿⣿⣿⢝⣷⣷⣷⣷⣷⣷⣧⡕⢸⣿⣿⣿⣿⣿⣿⣿⣿⣿⣿⣿⣿⣿⣿⣿⣿⣿⣿⣿⣿⣿⣿⠀⠀⠀⠀⠀⠀⠀⠀⠀⠀⠀⠀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⠀⠀⠀⠀⠀⠀⠀⠀⠀⠀⠀⣿⣿⣿⣿⣿⣿⣿⣿⣿⣿⣿⣿⣿⣿⣿⣿⣿⣿⣿⣿⣿⣿⣿⣿⣿⣿⣱⡟⢕⢝⢿⡟⢿⣿⡕⣾⣿⣿⣿⣿⣿⣿⣿⣿⣿⣿⣿⣿⣿⣿⣿⣿⣿⣿⣿⣿⣿⣿⠀⠀⠀⠀⠀⠀⠀⠀⠀⠀⠀⠀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⠀⠀⠀⠀⠀⠀⠀⠀⠀⠀⠀⣿⣿⣿⣿⣿⣿⣿⣿⣿⣿⣿⣿⣿⣿⣿⣿⣿⣿⣿⣿⣿⣿⣿⣿⣿⡽⣿⡷⢷⢱⣾⣿⣽⣿⣸⣿⣿⣿⣿⣿⣿⣿⣿⣿⣿⣿⣿⣿⣿⣿⣿⣿⣿⣿⣿⣿⣿⣿⠀⠀⠀⠀⠀⠀⠀⠀⠀⠀⠀⠀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⠀⠀⠀⠀⠀⠀⠀⠀⠀⠀⠀⣿⣿⣿⣿⣿⣿⣿⣿⣿⣿⣿⣿⣿⣿⣿⣿⣿⣿⣿⣿⣿⣿⣿⣿⣿⣿⣽⡗⢕⢱⣽⣟⣿⣿⣿⣿⣿⣿⣿⣿⣿⣿⣿⣿⣿⣿⣿⣿⣿⣿⣿⣿⣿⣿⣿⣿⣿⣿⠀⠀⠀⠀⠀⠀⠀⠀⠀⠀⠀⠀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⠀⠀⠀⠀⠀⠀⠀⠀⠀⠀⠀⣿⣿⣿⣿⣿⣿⣿⣿⣿⣿⣿⣿⣿⣿⣿⣿⣿⣿⣿⣿⣿⣿⣿⣿⣿⣿⣿⡗⢕⣕⢟⣿⣿⣿⣿⣿⣿⣿⣿⣿⣿⣿⣿⣿⣿⣿⣿⣿⣿⣿⣿⣿⣿⣿⣿⣿⣿⣿⠀⠀⠀⠀⠀⠀⠀⠀⠀⠀⠀⠀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⠀⠀⠀⠀⠀⠀⠀⠀⠀⠀⠀⣿⣿⣿⣿⣿⣿⣿⣿⣿⣿⣿⣿⣿⣿⣿⣿⣿⣿⣿⣿⣿⣿⣿⢿⢿⣿⣷⢕⢕⢜⣕⣿⣯⢻⣿⣿⣿⣿⣿⣿⣿⣿⣿⣿⣿⣿⣿⣿⣿⣿⣿⣿⣿⣿⣿⣿⣿⣿⠀⠀⠀⠀⠀⠀⠀⠀⠀⠀⠀⠀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⠀⠀⠀⠀⠀⠀⠀⠀⠀⠀⠀⣿⣿⣿⣿⣿⣿⣿⣿⣿⣿⣿⣿⣿⣿⣿⣿⣿⣿⢿⠟⠟⠙⠁⠁⢕⣽⣇⢕⢕⢜⣿⣿⣿⢕⠈⠙⠟⢿⣿⣿⣿⣿⣿⣿⣿⣿⣿⣿⣿⣿⣿⣿⣿⣿⣿⣿⣿⣿⠀⠀⠀⠀⠀⠀⠀⠀⠀⠀⠀⠀</a:t>
            </a:r>
            <a:br/>
            <a:r>
              <a:t>⠀⠀⠀⠀⠀⠀⠀⠀⠀⠀⠀⣿⣿⣿⣿⣿⣿⣿⣿⣿⣿⣿⣿⣿⣿⣿⣿⡟⠁⠀⠀⠀⠀⠀⠀⢱⣿⣿⣧⢇⣕⡼⣿⢟⠁⠀⠀⠀⠀⠁⠙⠟⢿⣿⣿⣿⣿⣿⣿⣿⣿⣿⣿⣿⣿⣿⣿⣿⣿⠀⠀⠀⠀⠀⠀⠀⠀⠀⠀⠀⠀</a:t>
            </a:r>
            <a:br/>
            <a:r>
              <a:t>⠀⠀⠀⠀⠀⠀⠀⠀⠀⠀⠀⣿⣿⣿⣿⣿⣿⣿⣿⣿⣿⣿⣿⣿⣿⣿⣿⠑⠀⠀⠀⠀⠀⠀⠀⠀⠀⡇⠭⢝⣛⣻⢜⠀⠀⠀⠀⠀⠀⠀⠀⠀⠀⢻⣿⣿⣿⣿⣿⣿⣿⣿⣿⣿⣿⣿⣿⣿⣿⠀⠀⠀⠀⠀⠀⠀⠀⠀⠀⠀⠀</a:t>
            </a:r>
            <a:br/>
            <a:r>
              <a:t>⠀⠀⠀⠀⠀⠀⠀⠀⠀⠀⠀⣿⣿⣿⣿⣿⣿⣿⣿⣿⣿⣿⣿⣿⣿⡿⠏⠀⠀⠀⠀⠀⠀⠀⠀⠀⠀⢣⠭⢕⣓⢗⢕⠀⠀⠀⠀⠀⠀⠀⠀⠀⠀⢸⣿⣿⣿⣿⣿⣿⣿⣿⣿⣿⣿⣿⣿⣿⣿⠀⠀⠀⠀⠀⠀⠀⠀⠀⠀⠀⠀</a:t>
            </a:r>
            <a:br/>
            <a:r>
              <a:t>⠀⠀⠀⠀⠀⠀⠀⠀⠀⠀⠀⣿⣿⣿⣿⣿⣿⣿⣿⣿⣿⣿⣿⣿⣿⢇⠀⠀⠀⠀⠀⠀⠀⠀⠀⠀⠀⠩⢝⢑⡖⢕⠔⠀⠀⠀⠀⠀⠀⠀⠀⠀⠀⠁⣿⣿⣿⣿⣿⣿⣿⣿⣿⣿⣿⣿⣿⣿⣿⠀⠀⠀⠀⠀⠀⠀⠀⠀⠀⠀⠀</a:t>
            </a:r>
            <a:br/>
            <a:r>
              <a:t>⠀⠀⠀⠀⠀⠀⠀⠀⠀⠀⠀⣿⣿⣿⣿⣿⣿⣿⣿⣿⣿⣿⣿⣿⢏⠀⠀⠀⠀⠀⠀⠀⠀⠀⠀⠀⠀⠌⢕⣒⢕⢕⠀⠀⠀⠀⠀⠀⠀⠀⠀⠀⠀⠀⢹⣿⣿⣿⣿⣿⣿⣿⣿⣿⣿⣿⣿⣿⣿⠀⠀⠀⠀⠀⠀⠀⠀⠀⠀⠀⠀</a:t>
            </a:r>
            <a:br/>
            <a:r>
              <a:t>⠀⠀⠀⠀⠀⠀⠀⠀⠀⠀⠀⣿⣿⣿⣿⣿⣿⣿⣿⣿⣿⣿⣿⡇⢔⠀⠀⠀⠀⠀⠀⠀⠀⠀⢀⠀⠀⠑⢐⣒⢜⢅⠀⠀⠀⠀⠀⠀⠀⠀⠀⠀⠀⠀⢸⣿⣿⣿⣿⣿⣿⣿⣿⣿⣿⣿⣿⣿⣿⠀⠀⠀⠀⠀⠀⠀⠀⠀⠀⠀⠀</a:t>
            </a:r>
            <a:br/>
            <a:r>
              <a:t>⠀⠀⠀⠀⠀⠀⠀⠀⠀⠀⠀⣿⣿⣿⣿⣿⣿⣿⣿⣿⣿⣿⡟⠑⠀⠐⠀⠄⠀⢀⢀⢀⣰⢵⡧⣕⣷⡗⢐⢒⢕⢕⠄⠀⠀⠀⠀⠀⠀⠀⠀⠀⠀⠀⢸⣿⣿⣿⣿⣿⣿⣿⣿⣿⣿⣿⣿⣿⣿⠀⠀⠀⠀⠀⠀⠀⠀⠀⠀⠀⠀</a:t>
            </a:r>
            <a:br/>
            <a:r>
              <a:t>⠀⠀⠀⠀⠀⠀⠀⠀⠀⠀⠀⣿⣿⣿⣿⣿⣿⣿⣿⣿⣿⣏⢁⠀⠀⠀⠀⠀⠐⠁⠀⢕⢇⢝⢗⢻⢗⠁⢔⢂⢕⢕⢅⠀⠀⠀⠀⠀⠀⠀⠀⠀⠀⢀⢝⢿⣿⣿⣿⣿⣿⣿⣿⣿⣿⣿⣿⣿⣿⠀⠀⠀⠀⠀⠀⠀⠀⠀⠀⠀⠀</a:t>
            </a:r>
            <a:br/>
            <a:r>
              <a:t>⠀⠀⠀⠀⠀⠀⠀⠀⠀⠀⠀⠛⠛⠛⠛⠛⠛⠛⠛⠛⠛⠛⠃⠀⠀⠀⠀⠀⠀⠀⠀⠑⠑⠑⠑⠙⠁⠀⠑⠑⠐⠑⠐⠀⠀⠀⠀⠀⠀⠀⠀⠀⠀⠑⠑⠘⠛⠛⠛⠛⠛⠛⠛⠛⠛⠛⠛⠛⠛⠀⠀⠀⠀⠀⠀⠀⠀⠀⠀⠀⠀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⠀⠀⠀⠀⠀⠀⠀⠀⠀⠀⠀⣿⣿⣿⣿⣿⣿⣿⣿⣿⣿⣿⣿⣿⣿⣿⣿⣿⣿⣿⣿⣿⣿⣿⣿⣿⣿⣿⢿⢿⢟⢟⢟⢟⢿⣿⣿⣿⣿⣿⣿⣿⣿⣿⣿⣿⣿⣿⣿⣿⣿⣿⣿⣿⣿⣿⣿⣿⣿⠀⠀⠀⠀⠀⠀⠀⠀⠀⠀⠀⠀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⠀⠀⠀⠀⠀⠀⠀⠀⠀⠀⠀⣿⣿⣿⣿⣿⣿⣿⣿⣿⣿⣿⣿⣿⣿⣿⣿⣿⣿⣿⣿⣿⣿⣿⣿⣿⣿⣿⢗⢕⢕⢑⢕⢕⢕⢝⣿⣿⣿⣿⣿⣿⣿⣿⣿⣿⣿⣿⣿⣿⣿⣿⣿⣿⣿⣿⣿⣿⣿⠀⠀⠀⠀⠀⠀⠀⠀⠀⠀⠀⠀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⠀⠀⠀⠀⠀⠀⠀⠀⠀⠀⠀⣿⣿⣿⣿⣿⣿⣿⣿⣿⣿⣿⣿⣿⣿⣿⣿⣿⣿⣿⣿⣿⣿⣿⣿⣿⡿⢕⣵⣷⣷⣷⣷⣷⣧⢕⣿⣿⣿⣿⣿⣿⣿⣿⣿⣿⣿⣿⣿⣿⣿⣿⣿⣿⣿⣿⣿⣿⣿⠀⠀⠀⠀⠀⠀⠀⠀⠀⠀⠀⠀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⠀⠀⠀⠀⠀⠀⠀⠀⠀⠀⠀⣿⣿⣿⣿⣿⣿⣿⣿⣿⣿⣿⣿⣿⣿⣿⣿⣿⣿⣿⣿⣿⣿⣿⣿⣿⡇⢱⡟⣜⡟⢿⡟⢿⣿⢇⣿⣿⣿⣿⣿⣿⣿⣿⣿⣿⣿⣿⣿⣿⣿⣿⣿⣿⣿⣿⣿⣿⣿⠀⠀⠀⠀⠀⠀⠀⠀⠀⠀⠀⠀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⠀⠀⠀⠀⠀⠀⠀⠀⠀⠀⠀⣿⣿⣿⣿⣿⣿⣿⣿⣿⣿⣿⣿⣿⣿⣿⣿⣿⣿⣿⣿⣿⣿⣿⣿⣿⢵⣾⡷⢷⢇⣼⣿⣽⣿⣾⣿⣿⣿⣿⣿⣿⣿⣿⣿⣿⣿⣿⣿⣿⣿⣿⣿⣿⣿⣿⣿⣿⣿⠀⠀⠀⠀⠀⠀⠀⠀⠀⠀⠀⠀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⠀⠀⠀⠀⠀⠀⠀⠀⠀⠀⠀⣿⣿⣿⣿⣿⣿⣿⣿⣿⣿⣿⣿⣿⣿⣿⣿⣿⣿⣿⣿⣿⣿⣿⣿⣿⣷⣾⡗⢕⢱⣽⣟⣿⣿⣿⣿⣿⣿⣿⣿⣿⣿⣿⣿⣿⣿⣿⣿⣿⣿⣿⣿⣿⣿⣿⣿⣿⣿⠀⠀⠀⠀⠀⠀⠀⠀⠀⠀⠀⠀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⠀⠀⠀⠀⠀⠀⠀⠀⠀⠀⠀⣿⣿⣿⣿⣿⣿⣿⣿⣿⣿⣿⣿⣿⣿⣿⣿⣿⣿⣿⣿⣿⣿⣿⣿⣿⣿⣿⡎⢕⢸⢏⡿⣿⣿⣿⣿⣿⣿⣿⣿⣿⣿⣿⣿⣿⣿⣿⣿⣿⣿⣿⣿⣿⣿⣿⣿⣿⣿⠀⠀⠀⠀⠀⠀⠀⠀⠀⠀⠀⠀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⠀⠀⠀⠀⠀⠀⠀⠀⠀⠀⠀⣿⣿⣿⣿⣿⣿⣿⣿⣿⣿⣿⣿⣿⣿⣿⣿⣿⣿⣿⣿⣿⣿⣿⢿⣿⣿⢇⢕⢕⢕⡗⣾⣏⢻⣿⣿⣿⣿⣿⣿⣿⣿⣿⣿⣿⣿⣿⣿⣿⣿⣿⣿⣿⣿⣿⣿⣿⣿⠀⠀⠀⠀⠀⠀⠀⠀⠀⠀⠀⠀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⠀⠀⠀⠀⠀⠀⠀⠀⠀⠀⠀⣿⣿⣿⣿⣿⣿⣿⣿⣿⣿⣿⣿⣿⣿⣿⣿⣿⢿⢿⠟⠏⠑⠁⠁⢜⣿⡕⢕⢕⢝⣿⣿⣿⢕⠈⠙⠻⢿⣿⣿⣿⣿⣿⣿⣿⣿⣿⣿⣿⣿⣿⣿⣿⣿⣿⣿⣿⣿⠀⠀⠀⠀⠀⠀⠀⠀⠀⠀⠀⠀</a:t>
            </a:r>
            <a:br/>
            <a:r>
              <a:t>⠀⠀⠀⠀⠀⠀⠀⠀⠀⠀⠀⣿⣿⣿⣿⣿⣿⣿⣿⣿⣿⣿⣿⣿⣿⣿⣿⢏⠁⠀⠀⠀⠀⠀⠀⢸⣿⣿⣵⢇⣜⡼⣿⢏⠁⠀⠀⠀⠀⠈⠙⠻⣿⣿⣿⣿⣿⣿⣿⣿⣿⣿⣿⣿⣿⣿⣿⣿⣿⠀⠀⠀⠀⠀⠀⠀⠀⠀⠀⠀⠀</a:t>
            </a:r>
            <a:br/>
            <a:r>
              <a:t>⠀⠀⠀⠀⠀⠀⠀⠀⠀⠀⠀⣿⣿⣿⣿⣿⣿⣿⣿⣿⣿⣿⣿⣿⣿⣿⣟⠑⠀⠀⠀⠀⠀⠀⠀⠀⢐⢪⠝⢛⣛⢿⢝⠀⠀⠀⠀⠀⠀⠀⠀⠀⢜⣿⣿⣿⣿⣿⣿⣿⣿⣿⣿⣿⣿⣿⣿⣿⣿⠀⠀⠀⠀⠀⠀⠀⠀⠀⠀⠀⠀</a:t>
            </a:r>
            <a:br/>
            <a:r>
              <a:t>⠀⠀⠀⠀⠀⠀⠀⠀⠀⠀⠀⣿⣿⣿⣿⣿⣿⣿⣿⣿⣿⣿⣿⣿⣿⡿⠃⠀⠀⠀⠀⠀⠀⠀⠀⠀⠀⠼⢭⣕⡓⢕⢕⠀⠀⠀⠀⠀⠀⠀⠀⠀⠀⢻⣿⣿⣿⣿⣿⣿⣿⣿⣿⣿⣿⣿⣿⣿⣿⠀⠀⠀⠀⠀⠀⠀⠀⠀⠀⠀⠀</a:t>
            </a:r>
            <a:br/>
            <a:r>
              <a:t>⠀⠀⠀⠀⠀⠀⠀⠀⠀⠀⠀⣿⣿⣿⣿⣿⣿⣿⣿⣿⣿⣿⣿⣿⡿⠀⠀⠀⠀⠀⠀⠀⠀⠀⠀⠀⠀⠭⢕⣒⢇⢕⢅⠀⠀⠀⠀⠀⠀⠀⠀⠀⠀⢸⣿⣿⣿⣿⣿⣿⣿⣿⣿⣿⣿⣿⣿⣿⣿⠀⠀⠀⠀⠀⠀⠀⠀⠀⠀⠀⠀</a:t>
            </a:r>
            <a:br/>
            <a:r>
              <a:t>⠀⠀⠀⠀⠀⠀⠀⠀⠀⠀⠀⣿⣿⣿⣿⣿⣿⣿⣿⣿⣿⣿⣿⡟⠑⠀⠀⠀⠀⠀⠀⠀⠀⠀⠀⠀⠀⢝⢕⡒⠸⢕⢑⠀⠀⠀⠀⠀⠀⠀⠀⠀⠀⠑⣿⣿⣿⣿⣿⣿⣿⣿⣿⣿⣿⣿⣿⣿⣿⠀⠀⠀⠀⠀⠀⠀⠀⠀⠀⠀⠀</a:t>
            </a:r>
            <a:br/>
            <a:r>
              <a:t>⠀⠀⠀⠀⠀⠀⠀⠀⠀⠀⠀⣿⣿⣿⣿⣿⣿⣿⣿⣿⣿⣿⣿⢕⢄⠀⠀⠀⠀⠀⠀⠀⠀⢄⣴⣤⣄⣕⣐⡂⢌⢕⢐⠀⠀⠀⠀⠀⠀⠀⠀⠀⠀⠀⣿⣿⣿⣿⣿⣿⣿⣿⣿⣿⣿⣿⣿⣿⣿⠀⠀⠀⠀⠀⠀⠀⠀⠀⠀⠀⠀</a:t>
            </a:r>
            <a:br/>
            <a:r>
              <a:t>⠀⠀⠀⠀⠀⠀⠀⠀⠀⠀⠀⣿⣿⣿⣿⣿⣿⣿⣿⣿⣿⣿⠇⠀⠀⠀⠀⠀⠀⠀⠀⠀⢕⢱⣿⣟⡾⢳⢐⢆⢕⢕⠄⠀⠀⠀⠀⠀⠀⠀⠀⠀⠀⢀⣿⣿⣿⣿⣿⣿⣿⣿⣿⣿⣿⣿⣿⣿⣿⠀⠀⠀⠀⠀⠀⠀⠀⠀⠀⠀⠀</a:t>
            </a:r>
            <a:br/>
            <a:r>
              <a:t>⠀⠀⠀⠀⠀⠀⠀⠀⠀⠀⠀⣿⣿⣿⣿⣿⣿⣿⣿⣿⣿⡇⠀⠀⠀⠀⠀⠀⠀⠀⠀⢕⢕⢜⠗⠺⠇⠁⢐⢂⢕⢕⢅⠀⠀⠀⠀⠀⠀⠀⠀⠀⠀⠕⢿⣿⣿⣿⣿⣿⣿⣿⣿⣿⣿⣿⣿⣿⣿⠀⠀⠀⠀⠀⠀⠀⠀⠀⠀⠀⠀</a:t>
            </a:r>
            <a:br/>
            <a:r>
              <a:t>⠀⠀⠀⠀⠀⠀⠀⠀⠀⠀⠀⠛⠛⠛⠛⠛⠛⠛⠛⠛⠛⠛⠐⠀⠀⠀⠀⠀⠐⠐⠀⠀⠀⠀⠀⠀⠀⠁⠁⠐⠐⠑⠐⠐⠀⠀⠀⠀⠀⠀⠀⠀⠀⠀⠁⠛⠛⠛⠛⠛⠛⠛⠛⠛⠛⠛⠛⠛⠛⠀⠀⠀⠀⠀⠀⠀⠀⠀⠀⠀⠀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⠀⠀⠀⠀⠀⠀⠀⠀⠀⠀⠀⣿⣿⣿⣿⣿⣿⣿⣿⣿⣿⣿⣿⣿⣿⣿⣿⣿⣿⣿⣿⣿⣿⣿⣿⣿⣿⡿⠟⢏⢏⢝⢝⢹⢿⣿⣿⣿⣿⣿⣿⣿⣿⣿⣿⣿⣿⣿⣿⣿⣿⣿⣿⣿⣿⣿⣿⣿⣿⠀⠀⠀⠀⠀⠀⠀⠀⠀⠀⠀⠀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⠀⠀⠀⠀⠀⠀⠀⠀⠀⠀⠀⣿⣿⣿⣿⣿⣿⣿⣿⣿⣿⣿⣿⣿⣿⣿⣿⣿⣿⣿⣿⣿⣿⣿⣿⡿⡿⢏⢕⢕⢕⢅⣕⣕⢕⣿⣿⣿⣿⣿⣿⣿⣿⣿⣿⣿⣿⣿⣿⣿⣿⣿⣿⣿⣿⣿⣿⣿⣿⠀⠀⠀⠀⠀⠀⠀⠀⠀⠀⠀⠀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⠀⠀⠀⠀⠀⠀⠀⠀⠀⠀⠀⣿⣿⣿⣿⣿⣿⣿⣿⣿⣿⣿⣿⣿⣿⣿⣿⣿⣿⣿⣿⣿⣿⣿⣿⣿⢕⢱⣾⢿⣿⣿⣿⣿⣇⢿⣿⣿⣿⣿⣿⣿⣿⣿⣿⣿⣿⣿⣿⣿⣿⣿⣿⣿⣿⣿⣿⣿⣿⠀⠀⠀⠀⠀⠀⠀⠀⠀⠀⠀⠀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⠀⠀⠀⠀⠀⠀⠀⠀⠀⠀⠀⣿⣿⣿⣿⣿⣿⣿⣿⣿⣿⣿⣿⣿⣿⣿⣿⣿⣿⣿⣿⣿⣿⣿⣿⣿⢕⣼⢝⢼⡝⢻⡯⢽⣧⣿⣿⣿⣿⣿⣿⣿⣿⣿⣿⣿⣿⣿⣿⣿⣿⣿⣿⣿⣿⣿⣿⣿⣿⠀⠀⠀⠀⠀⠀⠀⠀⠀⠀⠀⠀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⠀⠀⠀⠀⠀⠀⠀⠀⠀⠀⠀⣿⣿⣿⣿⣿⣿⣿⣿⣿⣿⣿⣿⣿⣿⣿⣿⣿⣿⣿⣿⣿⣿⣿⣿⣿⣣⢿⡝⢿⢕⢸⣿⣿⣿⣿⣿⣿⣿⣿⣿⣿⣿⣿⣿⣿⣿⣿⣿⣿⣿⣿⣿⣿⣿⣿⣿⣿⣿⠀⠀⠀⠀⠀⠀⠀⠀⠀⠀⠀⠀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⠀⠀⠀⠀⠀⠀⠀⠀⠀⠀⠀⣿⣿⣿⣿⣿⣿⣿⣿⣿⣿⣿⣿⣿⣿⣿⣿⣿⣿⣿⣿⣿⣿⣿⣿⣿⣷⣽⡿⢟⢜⢿⣟⣿⣿⣿⣿⣿⣿⣿⣿⣿⣿⣿⣿⣿⣿⣿⣿⣿⣿⣿⣿⣿⣿⣿⣿⣿⣿⠀⠀⠀⠀⠀⠀⠀⠀⠀⠀⠀⠀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⠀⠀⠀⠀⠀⠀⠀⠀⠀⠀⠀⣿⣿⣿⣿⣿⣿⣿⣿⣿⣿⣿⣿⣿⣿⣿⣿⣿⣿⣿⣿⣿⣿⣿⣿⣿⣿⡇⢇⢕⢸⢝⢿⣿⣿⣿⣿⣿⣿⣿⣿⣿⣿⣿⣿⣿⣿⣿⣿⣿⣿⣿⣿⣿⣿⣿⣿⣿⣿⠀⠀⠀⠀⠀⠀⠀⠀⠀⠀⠀⠀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⠀⠀⠀⠀⠀⠀⠀⠀⠀⠀⠀⣿⣿⣿⣿⣿⣿⣿⣿⣿⣿⣿⣿⣿⣿⣿⣿⣿⣿⣿⣿⣿⣿⢿⢿⢿⣿⢇⢕⢕⢱⣱⣯⣯⢻⢿⣿⣿⣿⣿⣿⣿⣿⣿⣿⣿⣿⣿⣿⣿⣿⣿⣿⣿⣿⣿⣿⣿⣿⠀⠀⠀⠀⠀⠀⠀⠀⠀⠀⠀⠀</a:t>
            </a:r>
            <a:br/>
            <a:r>
              <a:t>⠀⠀⠀⠀⠀⠀⠀⠀⠀⠀⠀⣿⣿⣿⣿⣿⣿⣿⣿⣿⣿⣿⣿⣿⣿⣿⣿⣿⢿⠟⠏⠑⠁⠀⠀⢕⣿⣇⢕⣕⢸⢿⣿⣿⢕⠀⠈⠙⠻⢿⣿⣿⣿⣿⣿⣿⣿⣿⣿⣿⣿⣿⣿⣿⣿⣿⣿⣿⣿⠀⠀⠀⠀⠀⠀⠀⠀⠀⠀⠀⠀</a:t>
            </a:r>
            <a:br/>
            <a:r>
              <a:t>⠀⠀⠀⠀⠀⠀⠀⠀⠀⠀⠀⣿⣿⣿⣿⣿⣿⣿⣿⣿⣿⣿⣿⣿⣿⣿⣿⢇⠀⠀⠀⠀⠀⠀⠀⠜⢿⢿⢷⣟⣵⡾⣿⢇⠁⠀⠀⠀⠀⠀⠈⠙⢻⣿⣿⣿⣿⣿⣿⣿⣿⣿⣿⣿⣿⣿⣿⣿⣿⠀⠀⠀⠀⠀⠀⠀⠀⠀⠀⠀⠀</a:t>
            </a:r>
            <a:br/>
            <a:r>
              <a:t>⠀⠀⠀⠀⠀⠀⠀⠀⠀⠀⠀⣿⣿⣿⣿⣿⣿⣿⣿⣿⣿⣿⣿⣿⣿⣿⡏⠁⠀⠀⠀⠀⠀⠀⠀⠀⠀⢕⣒⣜⢭⢽⢕⠀⠀⠀⠀⠀⠀⠀⠀⠀⢕⣿⣿⣿⣿⣿⣿⣿⣿⣿⣿⣿⣿⣿⣿⣿⣿⠀⠀⠀⠀⠀⠀⠀⠀⠀⠀⠀⠀</a:t>
            </a:r>
            <a:br/>
            <a:r>
              <a:t>⠀⠀⠀⠀⠀⠀⠀⠀⠀⠀⠀⣿⣿⣿⣿⣿⣿⣿⣿⣿⣿⣿⣿⣿⣿⡿⠁⠀⠀⠀⠀⠀⠀⠀⠀⠀⠀⢓⣒⡪⠭⢕⢑⠀⠀⠀⠀⠀⠀⠀⠀⠀⠁⣿⣿⣿⣿⣿⣿⣿⣿⣿⣿⣿⣿⣿⣿⣿⣿⠀⠀⠀⠀⠀⠀⠀⠀⠀⠀⠀⠀</a:t>
            </a:r>
            <a:br/>
            <a:r>
              <a:t>⠀⠀⠀⠀⠀⠀⠀⠀⠀⠀⠀⣿⣿⣿⣿⣿⣿⣿⣿⣿⣿⣿⣿⣿⣿⠁⠀⠀⠀⠀⠀⠀⠀⠀⠀⠀⠀⢐⡗⠸⠍⢕⢐⠀⠀⠀⠀⠀⠀⠀⠀⠀⠀⣿⣿⣿⣿⣿⣿⣿⣿⣿⣿⣿⣿⣿⣿⣿⣿⠀⠀⠀⠀⠀⠀⠀⠀⠀⠀⠀⠀</a:t>
            </a:r>
            <a:br/>
            <a:r>
              <a:t>⠀⠀⠀⠀⠀⠀⠀⠀⠀⠀⠀⣿⣿⣿⣿⣿⣿⣿⣿⣿⣿⣿⣿⣿⢏⠀⠀⠀⠀⠀⠀⠀⠀⠀⠀⠀⠀⢐⢕⠨⢕⢕⢐⠀⠀⠀⠀⠀⠀⠀⠀⠀⠀⢸⣿⣿⣿⣿⣿⣿⣿⣿⣿⣿⣿⣿⣿⣿⣿⠀⠀⠀⠀⠀⠀⠀⠀⠀⠀⠀⠀</a:t>
            </a:r>
            <a:br/>
            <a:r>
              <a:t>⠀⠀⠀⠀⠀⠀⠀⠀⠀⠀⠀⣿⣿⣿⣿⣿⣿⣿⣿⣿⣿⣿⣿⡏⢀⠀⠀⠀⠀⠀⠀⢰⢮⢝⣝⢷⢕⠀⠅⠭⠕⢕⢐⠀⠀⠀⠀⠀⠀⠀⠀⠀⠀⢸⣿⣿⣿⣿⣿⣿⣿⣿⣿⣿⣿⣿⣿⣿⣿⠀⠀⠀⠀⠀⠀⠀⠀⠀⠀⠀⠀</a:t>
            </a:r>
            <a:br/>
            <a:r>
              <a:t>⠀⠀⠀⠀⠀⠀⠀⠀⠀⠀⠀⣿⣿⣿⣿⣿⣿⣿⣿⣿⣿⣿⣿⠕⠁⠀⠀⠀⢀⠔⠕⢇⢕⢕⢿⢟⠀⠀⢅⠩⢕⢕⢐⠀⠀⠀⠀⠀⠀⠀⠀⠀⠀⣿⣿⣿⣿⣿⣿⣿⣿⣿⣿⣿⣿⣿⣿⣿⣿⠀⠀⠀⠀⠀⠀⠀⠀⠀⠀⠀⠀</a:t>
            </a:r>
            <a:br/>
            <a:r>
              <a:t>⠀⠀⠀⠀⠀⠀⠀⠀⠀⠀⠀⣿⣿⣿⣿⣿⣿⣿⣿⣿⣿⣿⢇⠀⠀⠀⠀⠀⠀⠀⠀⢕⠕⠑⠙⠁⠀⠀⢕⠌⠕⢕⠔⠀⠀⠀⠀⠀⠀⠀⠀⠀⠀⠝⣿⣿⣿⣿⣿⣿⣿⣿⣿⣿⣿⣿⣿⣿⣿⠀⠀⠀⠀⠀⠀⠀⠀⠀⠀⠀⠀</a:t>
            </a:r>
            <a:br/>
            <a:r>
              <a:t>⠀⠀⠀⠀⠀⠀⠀⠀⠀⠀⠀⠛⠛⠛⠛⠛⠛⠛⠛⠛⠛⠛⠃⠀⠀⠀⠀⠀⠀⠀⠀⠀⠀⠀⠀⠀⠀⠀⠐⠑⠈⠑⠁⠀⠀⠀⠀⠀⠀⠀⠀⠀⠀⠀⠘⠛⠛⠛⠛⠛⠛⠛⠛⠛⠛⠛⠛⠛⠛⠀⠀⠀⠀⠀⠀⠀⠀⠀⠀⠀⠀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⠀⠀⠀⠀⠀⠀⠀⠀⠀⠀⠀⣿⣿⣿⣿⣿⣿⣿⣿⣿⣿⣿⣿⣿⣿⣿⣿⣿⣿⣿⣿⣿⣿⣿⣿⣿⣿⡟⢛⢜⢕⢕⢕⢜⢿⣿⣿⣿⣿⣿⣿⣿⣿⣿⣿⣿⣿⣿⣿⣿⣿⣿⣿⣿⣿⣿⣿⣿⣿⠀⠀⠀⠀⠀⠀⠀⠀⠀⠀⠀⠀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⠀⠀⠀⠀⠀⠀⠀⠀⠀⠀⠀⣿⣿⣿⣿⣿⣿⣿⣿⣿⣿⣿⣿⣿⣿⣿⣿⣿⣿⣿⣿⣿⣿⣿⣿⡻⢝⢕⢕⣕⣔⣱⣵⣕⢜⣿⣿⣿⣿⣿⣿⣿⣿⣿⣿⣿⣿⣿⣿⣿⣿⣿⣿⣿⣿⣿⣿⣿⣿⠀⠀⠀⠀⠀⠀⠀⠀⠀⠀⠀⠀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⠀⠀⠀⠀⠀⠀⠀⠀⠀⠀⠀⣿⣿⣿⣿⣿⣿⣿⣿⣿⣿⣿⣿⣿⣿⣿⣿⣿⣿⣿⣿⣿⣿⣿⣿⡟⢕⣼⢿⣻⣿⣿⣿⣿⡇⣿⣿⣿⣿⣿⣿⣿⣿⣿⣿⣿⣿⣿⣿⣿⣿⣿⣿⣿⣿⣿⣿⣿⣿⠀⠀⠀⠀⠀⠀⠀⠀⠀⠀⠀⠀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⠀⠀⠀⠀⠀⠀⠀⠀⠀⠀⠀⣿⣿⣿⣿⣿⣿⣿⣿⣿⣿⣿⣿⣿⣿⣿⣿⣿⣿⣿⣿⣿⣿⣿⣿⣇⢕⣿⣕⣳⢕⢿⣧⣾⣿⣿⣿⣿⣿⣿⣿⣿⣿⣿⣿⣿⣿⣿⣿⣿⣿⣿⣿⣿⣿⣿⣿⣿⣿⠀⠀⠀⠀⠀⠀⠀⠀⠀⠀⠀⠀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⠀⠀⠀⠀⠀⠀⠀⠀⠀⠀⠀⣿⣿⣿⣿⣿⣿⣿⣿⣿⣿⣿⣿⣿⣿⣿⣿⣿⣿⣿⣿⣿⣿⣿⣿⣗⢵⢿⡞⢟⡕⣺⣿⣿⣿⣿⣿⣿⣿⣿⣿⣿⣿⣿⣿⣿⣿⣿⣿⣿⣿⣿⣿⣿⣿⣿⣿⣿⣿⠀⠀⠀⠀⠀⠀⠀⠀⠀⠀⠀⠀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⠀⠀⠀⠀⠀⠀⠀⠀⠀⠀⠀⣿⣿⣿⣿⣿⣿⣿⣿⣿⣿⣿⣿⣿⣿⣿⣿⣿⣿⣿⣿⣿⣿⣿⣿⣿⣷⡗⢫⢝⢸⢯⣟⣿⣿⣿⣿⣿⣿⣿⣿⣿⣿⣿⣿⣿⣿⣿⣿⣿⣿⣿⣿⣿⣿⣿⣿⣿⣿⠀⠀⠀⠀⠀⠀⠀⠀⠀⠀⠀⠀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⠀⠀⠀⠀⠀⠀⠀⠀⠀⠀⠀⣿⣿⣿⣿⣿⣿⣿⣿⣿⣿⣿⣿⣿⣿⣿⣿⣿⣿⣿⣿⣿⣿⣿⣿⣿⣿⢏⢕⢕⢸⢟⣿⣿⣿⣿⣿⣿⣿⣿⣿⣿⣿⣿⣿⣿⣿⣿⣿⣿⣿⣿⣿⣿⣿⣿⣿⣿⣿⠀⠀⠀⠀⠀⠀⠀⠀⠀⠀⠀⠀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⠀⠀⠀⠀⠀⠀⠀⠀⠀⠀⠀⣿⣿⣿⣿⣿⣿⣿⣿⣿⣿⣿⣿⣿⣿⣿⣿⣿⣿⣿⣿⣿⢿⠟⢟⢝⣿⢕⢕⢕⢸⡕⡿⣷⢝⠻⢿⣿⣿⣿⣿⣿⣿⣿⣿⣿⣿⣿⣿⣿⣿⣿⣿⣿⣿⣿⣿⣿⣿⠀⠀⠀⠀⠀⠀⠀⠀⠀⠀⠀⠀</a:t>
            </a:r>
            <a:br/>
            <a:r>
              <a:t>⠀⠀⠀⠀⠀⠀⠀⠀⠀⠀⠀⣿⣿⣿⣿⣿⣿⣿⣿⣿⣿⣿⣿⣿⣿⣿⣿⡿⢿⠟⠙⠁⠀⠀⠀⠀⣿⣧⡕⣵⡱⢻⣿⣿⢕⠀⠀⠁⠙⠛⠿⣿⣿⣿⣿⣿⣿⣿⣿⣿⣿⣿⣿⣿⣿⣿⣿⣿⣿⠀⠀⠀⠀⠀⠀⠀⠀⠀⠀⠀⠀</a:t>
            </a:r>
            <a:br/>
            <a:r>
              <a:t>⠀⠀⠀⠀⠀⠀⠀⠀⠀⠀⠀⣿⣿⣿⣿⣿⣿⣿⣿⣿⣿⣿⣿⣿⣿⣿⣿⠕⠀⠀⠀⠀⠀⠀⠀⠀⠿⢿⠿⢯⣷⡿⡿⠇⠕⠀⠀⠀⠀⠀⠀⠁⢹⣿⣿⣿⣿⣿⣿⣿⣿⣿⣿⣿⣿⣿⣿⣿⣿⠀⠀⠀⠀⠀⠀⠀⠀⠀⠀⠀⠀</a:t>
            </a:r>
            <a:br/>
            <a:r>
              <a:t>⠀⠀⠀⠀⠀⠀⠀⠀⠀⠀⠀⣿⣿⣿⣿⣿⣿⣿⣿⣿⣿⣿⣿⣿⣿⣿⡇⠀⠀⠀⠀⠀⠀⠀⠀⠀⠀⢼⠭⢵⣗⣳⢕⠀⠀⠀⠀⠀⠀⠀⠀⠀⢕⣿⣿⣿⣿⣿⣿⣿⣿⣿⣿⣿⣿⣿⣿⣿⣿⠀⠀⠀⠀⠀⠀⠀⠀⠀⠀⠀⠀</a:t>
            </a:r>
            <a:br/>
            <a:r>
              <a:t>⠀⠀⠀⠀⠀⠀⠀⠀⠀⠀⠀⣿⣿⣿⣿⣿⣿⣿⣿⣿⣿⣿⣿⣿⣿⡿⠑⠀⠀⠀⠀⠀⠀⠀⠀⠀⠀⠨⠭⢽⣗⡇⢕⠀⠀⠀⠀⠀⠀⠀⠀⠀⠑⣿⣿⣿⣿⣿⣿⣿⣿⣿⣿⣿⣿⣿⣿⣿⣿⠀⠀⠀⠀⠀⠀⠀⠀⠀⠀⠀⠀</a:t>
            </a:r>
            <a:br/>
            <a:r>
              <a:t>⠀⠀⠀⠀⠀⠀⠀⠀⠀⠀⠀⣿⣿⣿⣿⣿⣿⣿⣿⣿⣿⣿⣿⣿⣿⠑⠀⠀⠀⠀⠀⠀⠀⠀⠀⠀⠀⠨⢽⢕⣒⢇⠅⠀⠀⠀⠀⠀⠀⠀⠀⠀⠀⣿⣿⣿⣿⣿⣿⣿⣿⣿⣿⣿⣿⣿⣿⣿⣿⠀⠀⠀⠀⠀⠀⠀⠀⠀⠀⠀⠀</a:t>
            </a:r>
            <a:br/>
            <a:r>
              <a:t>⠀⠀⠀⠀⠀⠀⠀⠀⠀⠀⠀⣿⣿⣿⣿⣿⣿⣿⣿⣿⣿⣿⣿⣿⣿⢔⠀⠀⠀⠀⠀⠀⠀⠀⠀⠀⠀⠅⢕⢑⣒⢕⠅⠀⠀⠀⠀⠀⠀⠀⠀⠀⠀⣸⣿⣿⣿⣿⣿⣿⣿⣿⣿⣿⣿⣿⣿⣿⣿⠀⠀⠀⠀⠀⠀⠀⠀⠀⠀⠀⠀</a:t>
            </a:r>
            <a:br/>
            <a:r>
              <a:t>⠀⠀⠀⠀⠀⠀⠀⠀⠀⠀⠀⣿⣿⣿⣿⣿⣿⣿⣿⣿⣿⣿⣿⣿⢇⠀⠀⠀⠀⠀⢠⢴⢶⣶⡕⢀⠀⠀⢕⣒⡒⢕⠅⠀⠀⠀⠀⠀⠀⠀⠀⠀⠀⣿⣿⣿⣿⣿⣿⣿⣿⣿⣿⣿⣿⣿⣿⣿⣿⠀⠀⠀⠀⠀⠀⠀⠀⠀⠀⠀⠀</a:t>
            </a:r>
            <a:br/>
            <a:r>
              <a:t>⠀⠀⠀⠀⠀⠀⠀⠀⠀⠀⠀⣿⣿⣿⣿⣿⣿⣿⣿⣿⣿⣿⣿⡿⠑⢑⢄⠄⠐⢔⡏⢕⢜⡗⠑⠀⠀⠀⢕⣒⣂⢕⢅⠀⠀⠀⠀⠀⠀⠀⠀⠀⠀⣿⣿⣿⣿⣿⣿⣿⣿⣿⣿⣿⣿⣿⣿⣿⣿⠀⠀⠀⠀⠀⠀⠀⠀⠀⠀⠀⠀</a:t>
            </a:r>
            <a:br/>
            <a:r>
              <a:t>⠀⠀⠀⠀⠀⠀⠀⠀⠀⠀⠀⣿⣿⣿⣿⣿⣿⣿⣿⣿⣿⣿⣿⠇⠀⠀⠀⠀⠑⠁⢕⢕⠕⠋⠁⠀⠀⠀⠅⢔⢒⡕⢑⠀⠀⠀⠀⠀⠀⠀⠀⠀⠀⠈⣿⣿⣿⣿⣿⣿⣿⣿⣿⣿⣿⣿⣿⣿⣿⠀⠀⠀⠀⠀⠀⠀⠀⠀⠀⠀⠀</a:t>
            </a:r>
            <a:br/>
            <a:r>
              <a:t>⠀⠀⠀⠀⠀⠀⠀⠀⠀⠀⠀⠛⠛⠛⠛⠛⠛⠛⠛⠛⠛⠛⠛⠀⠀⠀⠀⠀⠀⠀⠁⠁⠀⠀⠀⠀⠀⠀⠁⠁⠑⠑⠐⠐⠀⠀⠀⠀⠀⠀⠀⠀⠀⠑⠛⠛⠛⠛⠛⠛⠛⠛⠛⠛⠛⠛⠛⠛⠛⠀⠀⠀⠀⠀⠀⠀⠀⠀⠀⠀⠀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⠀⠀⠀⠀⠀⠀⠀⠀⠀⠀⠀⣿⣿⣿⣿⣿⣿⣿⣿⣿⣿⣿⣿⣿⣿⣿⣿⣿⣿⣿⣿⣿⣿⣿⣿⣿⣿⡝⢕⢕⠕⢕⢕⢝⢿⣿⣿⣿⣿⣿⣿⣿⣿⣿⣿⣿⣿⣿⣿⣿⣿⣿⣿⣿⣿⣿⣿⣿⣿⠀⠀⠀⠀⠀⠀⠀⠀⠀⠀⠀⠀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⠀⠀⠀⠀⠀⠀⠀⠀⠀⠀⠀⣿⣿⣿⣿⣿⣿⣿⣿⣿⣿⣿⣿⣿⣿⣿⣿⣿⣿⣿⣿⣿⣿⣿⣿⡟⢕⣕⣵⣵⣴⣷⣷⣧⢸⣿⣿⣿⣿⣿⣿⣿⣿⣿⣿⣿⣿⣿⣿⣿⣿⣿⣿⣿⣿⣿⣿⣿⣿⠀⠀⠀⠀⠀⠀⠀⠀⠀⠀⠀⠀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⠀⠀⠀⠀⠀⠀⠀⠀⠀⠀⠀⣿⣿⣿⣿⣿⣿⣿⣿⣿⣿⣿⣿⣿⣿⣿⣿⣿⣿⣿⣿⣿⣿⣿⣿⡇⢕⣿⢹⢻⢿⣿⢿⢿⣵⣿⣿⣿⣿⣿⣿⣿⣿⣿⣿⣿⣿⣿⣿⣿⣿⣿⣿⣿⣿⣿⣿⣿⣿⠀⠀⠀⠀⠀⠀⠀⠀⠀⠀⠀⠀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⠀⠀⠀⠀⠀⠀⠀⠀⠀⠀⠀⣿⣿⣿⣿⣿⣿⣿⣿⣿⣿⣿⣿⣿⣿⣿⣿⣿⣿⣿⣿⣿⣿⣿⣿⡇⢕⣷⣼⡽⢕⣿⣷⣿⣿⣿⣿⣿⣿⣿⣿⣿⣿⣿⣿⣿⣿⣿⣿⣿⣿⣿⣿⣿⣿⣿⣿⣿⣿⠀⠀⠀⠀⠀⠀⠀⠀⠀⠀⠀⠀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⠀⠀⠀⠀⠀⠀⠀⠀⠀⠀⠀⣿⣿⣿⣿⣿⣿⣿⣿⣿⣿⣿⣿⣿⣿⣿⣿⣿⣿⣿⣿⣿⣿⣿⣿⣿⣻⣿⢱⢱⣸⣽⣿⣿⣿⣿⣿⣿⣿⣿⣿⣿⣿⣿⣿⣿⣿⣿⣿⣿⣿⣿⣿⣿⣿⣿⣿⣿⣿⠀⠀⠀⠀⠀⠀⠀⠀⠀⠀⠀⠀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⠀⠀⠀⠀⠀⠀⠀⠀⠀⠀⠀⣿⣿⣿⣿⣿⣿⣿⣿⣿⣿⣿⣿⣿⣿⣿⣿⣿⣿⣿⣿⣿⣿⣿⣿⣿⣿⣟⢮⢕⢳⣿⣟⣿⣿⣿⣿⣿⣿⣿⣿⣿⣿⣿⣿⣿⣿⣿⣿⣿⣿⣿⣿⣿⣿⣿⣿⣿⣿⠀⠀⠀⠀⠀⠀⠀⠀⠀⠀⠀⠀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⠀⠀⠀⠀⠀⠀⠀⠀⠀⠀⠀⣿⣿⣿⣿⣿⣿⣿⣿⣿⣿⣿⣿⣿⣿⣿⣿⣿⣿⣿⣿⣿⣿⣿⣿⣿⣿⢕⢕⢕⢹⢏⢿⡿⣿⣿⣿⣿⣿⣿⣿⣿⣿⣿⣿⣿⣿⣿⣿⣿⣿⣿⣿⣿⣿⣿⣿⣿⣿⠀⠀⠀⠀⠀⠀⠀⠀⠀⠀⠀⠀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⠀⠀⠀⠀⠀⠀⠀⠀⠀⠀⠀⣿⣿⣿⣿⣿⣿⣿⣿⣿⣿⣿⣿⣿⣿⣿⣿⣿⣿⣿⣿⢿⠟⠋⠝⠑⣿⡕⢕⢕⢸⡕⣻⣿⢕⢙⠟⠻⢿⣿⣿⣿⣿⣿⣿⣿⣿⣿⣿⣿⣿⣿⣿⣿⣿⣿⣿⣿⣿⠀⠀⠀⠀⠀⠀⠀⠀⠀⠀⠀⠀</a:t>
            </a:r>
            <a:br/>
            <a:r>
              <a:t>⠀⠀⠀⠀⠀⠀⠀⠀⠀⠀⠀⣿⣿⣿⣿⣿⣿⣿⣿⣿⣿⣿⣿⣿⣿⣿⣿⢿⠟⠋⠁⠀⠀⠀⠀⠀⣿⣷⣵⣾⢞⣹⣿⡿⢕⠄⠀⠀⠀⠁⠙⠟⣿⣿⣿⣿⣿⣿⣿⣿⣿⣿⣿⣿⣿⣿⣿⣿⣿⠀⠀⠀⠀⠀⠀⠀⠀⠀⠀⠀⠀</a:t>
            </a:r>
            <a:br/>
            <a:r>
              <a:t>⠀⠀⠀⠀⠀⠀⠀⠀⠀⠀⠀⣿⣿⣿⣿⣿⣿⣿⣿⣿⣿⣿⣿⣿⣿⣿⡏⠐⠀⠀⠀⠀⠀⠀⠀⠀⠙⣛⣛⣳⢾⢿⡟⠑⠕⠁⠀⠀⠀⠀⠀⠀⢸⣿⣿⣿⣿⣿⣿⣿⣿⣿⣿⣿⣿⣿⣿⣿⣿⠀⠀⠀⠀⠀⠀⠀⠀⠀⠀⠀⠀</a:t>
            </a:r>
            <a:br/>
            <a:r>
              <a:t>⠀⠀⠀⠀⠀⠀⠀⠀⠀⠀⠀⣿⣿⣿⣿⣿⣿⣿⣿⣿⣿⣿⣿⣿⣿⣿⡇⠀⠀⠀⠀⠀⠀⠀⠀⠀⠀⢕⣓⣗⣟⢽⠕⠀⠀⠀⠀⠀⠀⠀⠀⠀⢕⣿⣿⣿⣿⣿⣿⣿⣿⣿⣿⣿⣿⣿⣿⣿⣿⠀⠀⠀⠀⠀⠀⠀⠀⠀⠀⠀⠀</a:t>
            </a:r>
            <a:br/>
            <a:r>
              <a:t>⠀⠀⠀⠀⠀⠀⠀⠀⠀⠀⠀⣿⣿⣿⣿⣿⣿⣿⣿⣿⣿⣿⣿⣿⣿⣿⠑⠀⠀⠀⠀⠀⠀⠀⠀⠀⠀⢐⣒⣗⢪⢝⠅⠀⠀⠀⠀⠀⠀⠀⠀⠀⠑⣿⣿⣿⣿⣿⣿⣿⣿⣿⣿⣿⣿⣿⣿⣿⣿⠀⠀⠀⠀⠀⠀⠀⠀⠀⠀⠀⠀</a:t>
            </a:r>
            <a:br/>
            <a:r>
              <a:t>⠀⠀⠀⠀⠀⠀⠀⠀⠀⠀⠀⣿⣿⣿⣿⣿⣿⣿⣿⣿⣿⣿⣿⣿⣿⡏⠀⠀⠀⠀⠀⠀⠀⠀⠀⠀⠀⠐⣗⢇⢸⢕⢕⠀⠀⠀⠀⠀⠀⠀⠀⠀⠀⣿⣿⣿⣿⣿⣿⣿⣿⣿⣿⣿⣿⣿⣿⣿⣿⠀⠀⠀⠀⠀⠀⠀⠀⠀⠀⠀⠀</a:t>
            </a:r>
            <a:br/>
            <a:r>
              <a:t>⠀⠀⠀⠀⠀⠀⠀⠀⠀⠀⠀⣿⣿⣿⣿⣿⣿⣿⣿⣿⣿⣿⣿⣿⣿⢇⠀⠀⠀⠀⠀⠀⠀⠀⠀⠀⠀⠀⢇⢕⠭⢕⢑⠀⠀⠀⠀⠀⠀⠀⠀⠀⠀⣿⣿⣿⣿⣿⣿⣿⣿⣿⣿⣿⣿⣿⣿⣿⣿⠀⠀⠀⠀⠀⠀⠀⠀⠀⠀⠀⠀</a:t>
            </a:r>
            <a:br/>
            <a:r>
              <a:t>⠀⠀⠀⠀⠀⠀⠀⠀⠀⠀⠀⣿⣿⣿⣿⣿⣿⣿⣿⣿⣿⣿⣿⣿⡟⠁⠀⠀⠀⠀⢀⡠⢄⠀⠀⠀⠀⠀⢑⢕⠭⢕⢐⠀⠀⠀⠀⠀⠀⠀⠀⠀⢄⣿⣿⣿⣿⣿⣿⣿⣿⣿⣿⣿⣿⣿⣿⣿⣿⠀⠀⠀⠀⠀⠀⠀⠀⠀⠀⠀⠀</a:t>
            </a:r>
            <a:br/>
            <a:r>
              <a:t>⠀⠀⠀⠀⠀⠀⠀⠀⠀⠀⠀⣿⣿⣿⣿⣿⣿⣿⣿⣿⣿⣿⣿⣿⡇⠕⢀⢀⢰⢟⢹⣿⢕⠀⠀⠀⠀⠀⢐⢕⠩⢕⠔⠀⠀⠀⠀⠀⠀⠀⠀⠀⠁⢻⣿⣿⣿⣿⣿⣿⣿⣿⣿⣿⣿⣿⣿⣿⣿⠀⠀⠀⠀⠀⠀⠀⠀⠀⠀⠀⠀</a:t>
            </a:r>
            <a:br/>
            <a:r>
              <a:t>⠀⠀⠀⠀⠀⠀⠀⠀⠀⠀⠀⣿⣿⣿⣿⣿⣿⣿⣿⣿⣿⣿⣿⣿⠁⠀⠁⠀⢕⢕⢸⣿⠔⠀⠀⠀⠀⠀⢐⢕⢕⢕⠅⠀⠀⠀⠀⠀⠀⠀⠀⠀⠀⣱⣿⣿⣿⣿⣿⣿⣿⣿⣿⣿⣿⣿⣿⣿⣿⠀⠀⠀⠀⠀⠀⠀⠀⠀⠀⠀⠀</a:t>
            </a:r>
            <a:br/>
            <a:r>
              <a:t>⠀⠀⠀⠀⠀⠀⠀⠀⠀⠀⠀⠛⠛⠛⠛⠛⠛⠛⠛⠛⠛⠛⠛⠃⠀⠀⠀⠀⠁⠑⠘⠑⠀⠀⠀⠀⠀⠀⠑⠑⠂⠑⠐⠀⠀⠀⠀⠀⠀⠀⠀⠀⠐⠛⠛⠛⠛⠛⠛⠛⠛⠛⠛⠛⠛⠛⠛⠛⠛⠀⠀⠀⠀⠀⠀⠀⠀⠀⠀⠀⠀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⠀⠀⠀⠀⠀⠀⠀⠀⠀⠀⠀⣿⣿⣿⣿⣿⣿⣿⣿⣿⣿⣿⣿⣿⣿⣿⣿⣿⣿⣿⣿⣿⣿⣿⣿⣿⣿⢿⡟⢟⢏⢏⢝⢿⣿⣿⣿⣿⣿⣿⣿⣿⣿⣿⣿⣿⣿⣿⣿⣿⣿⣿⣿⣿⣿⣿⣿⣿⣿⠀⠀⠀⠀⠀⠀⠀⠀⠀⠀⠀⠀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⠀⠀⠀⠀⠀⠀⠀⠀⠀⠀⠀⣿⣿⣿⣿⣿⣿⣿⣿⣿⣿⣿⣿⣿⣿⣿⣿⣿⣿⣿⣿⣿⣿⣿⣿⣿⡗⢔⢑⢕⢕⢕⢕⢕⢻⣿⣿⣿⣿⣿⣿⣿⣿⣿⣿⣿⣿⣿⣿⣿⣿⣿⣿⣿⣿⣿⣿⣿⣿⠀⠀⠀⠀⠀⠀⠀⠀⠀⠀⠀⠀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⠀⠀⠀⠀⠀⠀⠀⠀⠀⠀⠀⣿⣿⣿⣿⣿⣿⣿⣿⣿⣿⣿⣿⣿⣿⣿⣿⣿⣿⣿⣿⣿⣿⣿⣷⡏⢕⣵⣷⣷⣾⣿⣿⣧⢸⣿⣿⣿⣿⣿⣿⣿⣿⣿⣿⣿⣿⣿⣿⣿⣿⣿⣿⣿⣿⣿⣿⣿⣿⠀⠀⠀⠀⠀⠀⠀⠀⠀⠀⠀⠀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⠀⠀⠀⠀⠀⠀⠀⠀⠀⠀⠀⣿⣿⣿⣿⣿⣿⣿⣿⣿⣿⣿⣿⣿⣿⣿⣿⣿⣿⣿⣿⣿⣿⣿⣿⡇⢸⡟⢕⡝⢻⣯⢿⣿⣼⣿⣿⣿⣿⣿⣿⣿⣿⣿⣿⣿⣿⣿⣿⣿⣿⣿⣿⣿⣿⣿⣿⣿⣿⠀⠀⠀⠀⠀⠀⠀⠀⠀⠀⠀⠀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⠀⠀⠀⠀⠀⠀⠀⠀⠀⠀⠀⣿⣿⣿⣿⣿⣿⣿⣿⣿⣿⣿⣿⣿⣿⣿⣿⣿⣿⣿⣿⣿⣿⣿⣿⣇⢸⡷⢾⢇⢸⣿⣿⣿⣿⣿⣿⣿⣿⣿⣿⣿⣿⣿⣿⣿⣿⣿⣿⣿⣿⣿⣿⣿⣿⣿⣿⣿⣿⠀⠀⠀⠀⠀⠀⠀⠀⠀⠀⠀⠀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⠀⠀⠀⠀⠀⠀⠀⠀⠀⠀⠀⣿⣿⣿⣿⣿⣿⣿⣿⣿⣿⣿⣿⣿⣿⣿⣿⣿⣿⣿⣿⣿⣿⣿⣿⣿⣟⣯⡗⢱⢗⢻⣿⣿⣿⣿⣿⣿⣿⣿⣿⣿⣿⣿⣿⣿⣿⣿⣿⣿⣿⣿⣿⣿⣿⣿⣿⣿⣿⠀⠀⠀⠀⠀⠀⠀⠀⠀⠀⠀⠀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⠀⠀⠀⠀⠀⠀⠀⠀⠀⠀⠀⣿⣿⣿⣿⣿⣿⣿⣿⣿⣿⣿⣿⣿⣿⣿⣿⣿⣿⣿⣿⣿⣿⣿⣿⣿⣿⡏⢼⢕⢝⣽⣽⣿⣿⣿⣿⣿⣿⣿⣿⣿⣿⣿⣿⣿⣿⣿⣿⣿⣿⣿⣿⣿⣿⣿⣿⣿⣿⠀⠀⠀⠀⠀⠀⠀⠀⠀⠀⠀⠀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⠀⠀⠀⠀⠀⠀⠀⠀⠀⠀⠀⣿⣿⣿⣿⣿⣿⣿⣿⣿⣿⣿⣿⣿⣿⣿⣿⣿⣿⣿⣿⣿⣿⣿⡿⢟⣿⢇⢕⢕⢸⢗⣻⣟⢿⢿⣿⣿⣿⣿⣿⣿⣿⣿⣿⣿⣿⣿⣿⣿⣿⣿⣿⣿⣿⣿⣿⣿⣿⠀⠀⠀⠀⠀⠀⠀⠀⠀⠀⠀⠀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⠀⠀⠀⠀⠀⠀⠀⠀⠀⠀⠀⣿⣿⣿⣿⣿⣿⣿⣿⣿⣿⣿⣿⣿⣿⣿⣿⣿⣿⣿⢿⠟⠙⠁⠀⠀⢻⣇⢕⣕⣜⡗⣳⣿⢕⠀⠈⠙⠛⠻⢿⣿⣿⣿⣿⣿⣿⣿⣿⣿⣿⣿⣿⣿⣿⣿⣿⣿⣿⠀⠀⠀⠀⠀⠀⠀⠀⠀⠀⠀⠀</a:t>
            </a:r>
            <a:br/>
            <a:r>
              <a:t>⠀⠀⠀⠀⠀⠀⠀⠀⠀⠀⠀⣿⣿⣿⣿⣿⣿⣿⣿⣿⣿⣿⣿⣿⣿⣿⣿⠟⠙⠁⠀⠀⠀⠀⠀⠀⢸⣿⣷⣿⢏⣼⣿⢟⢕⠕⠀⠀⠀⠀⠀⢜⣿⣿⣿⣿⣿⣿⣿⣿⣿⣿⣿⣿⣿⣿⣿⣿⣿⠀⠀⠀⠀⠀⠀⠀⠀⠀⠀⠀⠀</a:t>
            </a:r>
            <a:br/>
            <a:r>
              <a:t>⠀⠀⠀⠀⠀⠀⠀⠀⠀⠀⠀⣿⣿⣿⣿⣿⣿⣿⣿⣿⣿⣿⣿⣿⣿⣿⡇⠀⠀⠀⠀⠀⠀⠀⠀⠀⠈⢝⢽⢽⢽⢽⡟⠕⠕⠀⠀⠀⠀⠀⠀⠀⢸⣿⣿⣿⣿⣿⣿⣿⣿⣿⣿⣿⣿⣿⣿⣿⣿⠀⠀⠀⠀⠀⠀⠀⠀⠀⠀⠀⠀</a:t>
            </a:r>
            <a:br/>
            <a:r>
              <a:t>⠀⠀⠀⠀⠀⠀⠀⠀⠀⠀⠀⣿⣿⣿⣿⣿⣿⣿⣿⣿⣿⣿⣿⣿⣿⣿⢕⠀⠀⠀⠀⠀⠀⠀⠀⠀⠀⠌⢽⢽⢽⢽⢕⠐⠀⠀⠀⠀⠀⠀⠀⠀⢸⣿⣿⣿⣿⣿⣿⣿⣿⣿⣿⣿⣿⣿⣿⣿⣿⠀⠀⠀⠀⠀⠀⠀⠀⠀⠀⠀⠀</a:t>
            </a:r>
            <a:br/>
            <a:r>
              <a:t>⠀⠀⠀⠀⠀⠀⠀⠀⠀⠀⠀⣿⣿⣿⣿⣿⣿⣿⣿⣿⣿⣿⣿⣿⣿⣿⠀⠀⠀⠀⠀⠀⠀⠀⠀⠀⠀⠀⠽⢭⠭⢹⢕⠀⠀⠀⠀⠀⠀⠀⠀⠀⢸⣿⣿⣿⣿⣿⣿⣿⣿⣿⣿⣿⣿⣿⣿⣿⣿⠀⠀⠀⠀⠀⠀⠀⠀⠀⠀⠀⠀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⠀⠀⠀⠀⠀⠀⠀⠀⠀⠀⠀⣿⣿⣿⣿⣿⣿⣿⣿⣿⣿⣿⣿⣿⣿⡇⠀⠀⠀⠀⠀⠀⠀⠀⠀⠀⠀⠀⢹⠭⢝⢕⢕⠀⠀⠀⠀⠀⠀⠀⠀⠀⢕⣿⣿⣿⣿⣿⣿⣿⣿⣿⣿⣿⣿⣿⣿⣿⣿⠀⠀⠀⠀⠀⠀⠀⠀⠀⠀⠀⠀</a:t>
            </a:r>
            <a:br/>
            <a:r>
              <a:t>⠀⠀⠀⠀⠀⠀⠀⠀⠀⠀⠀⣿⣿⣿⣿⣿⣿⣿⣿⣿⣿⣿⣿⣿⣿⢇⠀⠀⠀⠀⠀⠀⠀⠀⠀⠀⠀⠀⠅⠍⢕⢇⢑⠀⠀⠀⠀⠀⠀⠀⠀⠀⢱⣿⣿⣿⣿⣿⣿⣿⣿⣿⣿⣿⣿⣿⣿⣿⣿⠀⠀⠀⠀⠀⠀⠀⠀⠀⠀⠀⠀</a:t>
            </a:r>
            <a:br/>
            <a:r>
              <a:t>⠀⠀⠀⠀⠀⠀⠀⠀⠀⠀⠀⣿⣿⣿⣿⣿⣿⣿⣿⣿⣿⣿⣿⣿⣿⠀⠀⠀⠀⠀⠀⠀⠀⠀⠀⠀⠀⠀⠅⠌⢕⢕⠐⠀⠀⠀⠀⠀⠀⠀⠀⠀⢸⣿⣿⣿⣿⣿⣿⣿⣿⣿⣿⣿⣿⣿⣿⣿⣿⠀⠀⠀⠀⠀⠀⠀⠀⠀⠀⠀⠀</a:t>
            </a:r>
            <a:br/>
            <a:r>
              <a:t>⠀⠀⠀⠀⠀⠀⠀⠀⠀⠀⠀⣿⣿⣿⣿⣿⣿⣿⣿⣿⣿⣿⣿⣿⣿⠕⠐⢀⣰⣾⣔⠀⠀⠀⠀⠀⠀⠀⠅⠩⠕⢕⠀⠀⠀⠀⠀⠀⠀⠀⠀⠀⠀⢸⣿⣿⣿⣿⣿⣿⣿⣿⣿⣿⣿⣿⣿⣿⣿⠀⠀⠀⠀⠀⠀⠀⠀⠀⠀⠀⠀</a:t>
            </a:r>
            <a:br/>
            <a:r>
              <a:t>⠀⠀⠀⠀⠀⠀⠀⠀⠀⠀⠀⣿⣿⣿⣿⣿⣿⣿⣿⣿⣿⣿⣿⣿⡇⠀⠑⢕⢱⣿⣿⡔⠀⠀⠀⠀⠀⠀⢁⡕⢅⢕⠀⠀⠀⠀⠀⠀⠀⠀⠀⠀⢰⣿⣿⣿⣿⣿⣿⣿⣿⣿⣿⣿⣿⣿⣿⣿⣿⠀⠀⠀⠀⠀⠀⠀⠀⠀⠀⠀⠀</a:t>
            </a:r>
            <a:br/>
            <a:r>
              <a:t>⠀⠀⠀⠀⠀⠀⠀⠀⠀⠀⠀⠛⠛⠛⠛⠛⠛⠛⠛⠛⠛⠛⠛⠛⠃⠀⠀⠑⠑⠛⠛⠃⠀⠀⠀⠀⠀⠀⠐⠁⠑⠑⠀⠑⠑⠃⠐⠀⠀⠀⠀⠀⠚⠛⠛⠛⠛⠛⠛⠛⠛⠛⠛⠛⠛⠛⠛⠛⠛⠀⠀⠀⠀⠀⠀⠀⠀⠀⠀⠀⠀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⠀⠀⠀⠀⠀⠀⠀⠀⠀⠀⠀⣿⣿⣿⣿⣿⣿⣿⣿⣿⣿⣿⣿⣿⣿⣿⣿⣿⣿⣿⣿⣿⣿⣿⣿⣿⡝⢕⠜⠕⢕⢕⢕⢝⣿⣿⣿⣿⣿⣿⣿⣿⣿⣿⣿⣿⣿⣿⣿⣿⣿⣿⣿⣿⣿⣿⣿⣿⣿⠀⠀⠀⠀⠀⠀⠀⠀⠀⠀⠀⠀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⠀⠀⠀⠀⠀⠀⠀⠀⠀⠀⠀⣿⣿⣿⣿⣿⣿⣿⣿⣿⣿⣿⣿⣿⣿⣿⣿⣿⣿⣿⣿⣿⣿⣿⣿⡟⢕⣕⣴⣵⣵⣷⣷⡕⢹⣿⣿⣿⣿⣿⣿⣿⣿⣿⣿⣿⣿⣿⣿⣿⣿⣿⣿⣿⣿⣿⣿⣿⣿⠀⠀⠀⠀⠀⠀⠀⠀⠀⠀⠀⠀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⠀⠀⠀⠀⠀⠀⠀⠀⠀⠀⠀⣿⣿⣿⣿⣿⣿⣿⣿⣿⣿⣿⣿⣿⣿⣿⣿⣿⣿⣿⣿⣿⣿⣿⣿⢕⢸⢟⢝⢿⣿⢿⢿⣧⣸⣿⣿⣿⣿⣿⣿⣿⣿⣿⣿⣿⣿⣿⣿⣿⣿⣿⣿⣿⣿⣿⣿⣿⣿⠀⠀⠀⠀⠀⠀⠀⠀⠀⠀⠀⠀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⠀⠀⠀⠀⠀⠀⠀⠀⠀⠀⠀⣿⣿⣿⣿⣿⣿⣿⣿⣿⣿⣿⣿⣿⣿⣿⣿⣿⣿⣿⣿⣿⣿⣿⣿⡇⣷⣵⡕⢕⣿⣷⣾⣿⣿⣿⣿⣿⣿⣿⣿⣿⣿⣿⣿⣿⣿⣿⣿⣿⣿⣿⣿⣿⣿⣿⣿⣿⣿⠀⠀⠀⠀⠀⠀⠀⠀⠀⠀⠀⠀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⠀⠀⠀⠀⠀⠀⠀⠀⠀⠀⠀⣿⣿⣿⣿⣿⣿⣿⣿⣿⣿⣿⣿⣿⣿⣿⣿⣿⣿⣿⣿⣿⣿⣿⣿⣿⢿⢽⡕⢜⣽⣿⣿⣿⣿⣿⣿⣿⣿⣿⣿⣿⣿⣿⣿⣿⣿⣿⣿⣿⣿⣿⣿⣿⣿⣿⣿⣿⣿⠀⠀⠀⠀⠀⠀⠀⠀⠀⠀⠀⠀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⠀⠀⠀⠀⠀⠀⠀⠀⠀⠀⠀⣿⣿⣿⣿⣿⣿⣿⣿⣿⣿⣿⣿⣿⣿⣿⣿⣿⣿⣿⣿⣿⣿⣿⣿⣿⣿⡟⡎⢕⢗⣼⣿⣿⣿⣿⣿⣿⣿⣿⣿⣿⣿⣿⣿⣿⣿⣿⣿⣿⣿⣿⣿⣿⣿⣿⣿⣿⣿⠀⠀⠀⠀⠀⠀⠀⠀⠀⠀⠀⠀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⠀⠀⠀⠀⠀⠀⠀⠀⠀⠀⠀⣿⣿⣿⣿⣿⣿⣿⣿⣿⣿⣿⣿⣿⣿⣿⣿⣿⣿⣿⣿⣿⣿⣿⣿⢟⡿⢕⢕⢜⢹⢹⢽⣿⣿⣿⣿⣿⣿⣿⣿⣿⣿⣿⣿⣿⣿⣿⣿⣿⣿⣿⣿⣿⣿⣿⣿⣿⣿⠀⠀⠀⠀⠀⠀⠀⠀⠀⠀⠀⠀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⠀⠀⠀⠀⠀⠀⠀⠀⠀⠀⠀⣿⣿⣿⣿⣿⣿⣿⣿⣿⣿⣿⣿⣿⣿⣿⣿⣿⣿⣿⣿⢿⠟⠙⠁⠀⢸⣵⢕⡕⢸⢕⣻⣧⢌⠝⠛⠻⢿⣿⣿⣿⣿⣿⣿⣿⣿⣿⣿⣿⣿⣿⣿⣿⣿⣿⣿⣿⣿⠀⠀⠀⠀⠀⠀⠀⠀⠀⠀⠀⠀</a:t>
            </a:r>
            <a:br/>
            <a:r>
              <a:t>⠀⠀⠀⠀⠀⠀⠀⠀⠀⠀⠀⣿⣿⣿⣿⣿⣿⣿⣿⣿⣿⣿⣿⣿⣿⣿⣿⢿⠟⠙⠁⠀⠀⠀⠀⠀⢸⣿⣷⣿⡿⢞⣳⡿⢕⠀⠀⢀⢀⢈⢝⣿⣿⣿⣿⣿⣿⣿⣿⣿⣿⣿⣿⣿⣿⣿⣿⣿⣿⠀⠀⠀⠀⠀⠀⠀⠀⠀⠀⠀⠀</a:t>
            </a:r>
            <a:br/>
            <a:r>
              <a:t>⠀⠀⠀⠀⠀⠀⠀⠀⠀⠀⠀⣿⣿⣿⣿⣿⣿⣿⣿⣿⣿⣿⣿⣿⣿⣿⢇⠀⠀⠀⠀⠀⠀⠄⠀⠀⠁⢿⣟⣟⣾⣿⣿⢕⠕⠕⠀⠁⠐⠑⠑⢻⣿⣿⣿⣿⣿⣿⣿⣿⣿⣿⣿⣿⣿⣿⣿⣿⣿⠀⠀⠀⠀⠀⠀⠀⠀⠀⠀⠀⠀</a:t>
            </a:r>
            <a:br/>
            <a:r>
              <a:t>⠀⠀⠀⠀⠀⠀⠀⠀⠀⠀⠀⣿⣿⣿⣿⣿⣿⣿⣿⣿⣿⣿⣿⣿⣿⣿⠕⠀⠀⠀⠀⠀⠀⠀⠀⠀⠀⠐⣗⣗⣞⣻⢟⢕⠕⠀⠀⠀⠀⠀⠀⢸⣿⣿⣿⣿⣿⣿⣿⣿⣿⣿⣿⣿⣿⣿⣿⣿⣿⠀⠀⠀⠀⠀⠀⠀⠀⠀⠀⠀⠀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⠀⠀⠀⠀⠀⠀⠀⠀⠀⠀⠀⣿⣿⣿⣿⣿⣿⣿⣿⣿⣿⣿⣿⣿⣿⡇⠀⠀⠀⠀⠀⠀⠀⠀⠀⠀⠀⠀⢕⣗⣗⢕⡇⠀⠀⠀⠀⠀⠀⠀⠀⢸⣿⣿⣿⣿⣿⣿⣿⣿⣿⣿⣿⣿⣿⣿⣿⣿⣿⠀⠀⠀⠀⠀⠀⠀⠀⠀⠀⠀⠀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⠀⠀⠀⠀⠀⠀⠀⠀⠀⠀⠀⣿⣿⣿⣿⣿⣿⣿⣿⣿⣿⣿⣿⣿⣿⡇⠀⠀⠀⠀⠀⠀⠀⠀⠀⠀⠀⠀⢕⣗⢇⢕⢇⠀⠀⠀⠀⠀⠀⠀⠀⢸⣿⣿⣿⣿⣿⣿⣿⣿⣿⣿⣿⣿⣿⣿⣿⣿⣿⠀⠀⠀⠀⠀⠀⠀⠀⠀⠀⠀⠀</a:t>
            </a:r>
            <a:br/>
            <a:r>
              <a:t>⠀⠀⠀⠀⠀⠀⠀⠀⠀⠀⠀⣿⣿⣿⣿⣿⣿⣿⣿⣿⣿⣿⣿⣿⣿⠑⠀⠀⠀⠀⠀⠀⠀⠀⠀⠀⠀⠀⠑⢇⢕⢕⢕⠀⠀⠀⠀⠀⠀⠀⠀⢸⣿⣿⣿⣿⣿⣿⣿⣿⣿⣿⣿⣿⣿⣿⣿⣿⣿⠀⠀⠀⠀⠀⠀⠀⠀⠀⠀⠀⠀</a:t>
            </a:r>
            <a:br/>
            <a:r>
              <a:t>⠀⠀⠀⠀⠀⠀⠀⠀⠀⠀⠀⣿⣿⣿⣿⣿⣿⣿⣿⣿⣿⣿⣿⣿⡟⠀⠀⠀⠀⠀⠀⠀⠀⠀⠀⠀⠀⠀⠀⢑⠑⢕⢕⠀⠀⠀⠀⠀⠀⠀⠀⠜⣿⣿⣿⣿⣿⣿⣿⣿⣿⣿⣿⣿⣿⣿⣿⣿⣿⠀⠀⠀⠀⠀⠀⠀⠀⠀⠀⠀⠀</a:t>
            </a:r>
            <a:br/>
            <a:r>
              <a:t>⠀⠀⠀⠀⠀⠀⠀⠀⠀⠀⠀⣿⣿⣿⣿⣿⣿⣿⣿⣿⣿⣿⣿⣿⡇⠀⠀⠀⠀⠀⠀⠀⠀⠀⠀⠀⠀⠀⠀⢐⠀⢕⢕⠀⠀⠀⠀⠀⠀⠀⠀⠀⣸⣿⣿⣿⣿⣿⣿⣿⣿⣿⣿⣿⣿⣿⣿⣿⣿⠀⠀⠀⠀⠀⠀⠀⠀⠀⠀⠀⠀</a:t>
            </a:r>
            <a:br/>
            <a:r>
              <a:t>⠀⠀⠀⠀⠀⠀⠀⠀⠀⠀⠀⣿⣿⣿⣿⣿⣿⣿⣿⣿⣿⣿⣿⣿⡇⠀⠀⢀⣼⢻⣷⡄⠀⠀⠀⠀⠀⠀⠀⠐⠀⢕⢕⠀⠀⠀⠀⠀⠀⠀⠀⢰⣿⣿⣿⣿⣿⣿⣿⣿⣿⣿⣿⣿⣿⣿⣿⣿⣿⠀⠀⠀⠀⠀⠀⠀⠀⠀⠀⠀⠀</a:t>
            </a:r>
            <a:br/>
            <a:r>
              <a:t>⠀⠀⠀⠀⠀⠀⠀⠀⠀⠀⠀⣿⣿⣿⣿⣿⣿⣿⣿⣿⣿⣿⣿⣿⡇⠀⠀⢏⢹⣿⣿⣧⠀⠀⠀⠀⠀⠀⠀⠀⢔⢕⢻⣷⣧⢀⠀⠀⠀⠀⢔⣿⣿⣿⣿⣿⣿⣿⣿⣿⣿⣿⣿⣿⣿⣿⣿⣿⣿⠀⠀⠀⠀⠀⠀⠀⠀⠀⠀⠀⠀</a:t>
            </a:r>
            <a:br/>
            <a:r>
              <a:t>⠀⠀⠀⠀⠀⠀⠀⠀⠀⠀⠀⠛⠛⠛⠛⠛⠛⠛⠛⠛⠛⠛⠛⠛⠓⠐⠀⠁⠑⠚⠛⠋⠀⠀⠀⠀⠀⠀⠀⠀⠁⠑⠙⠙⠙⠑⠀⠀⠀⠐⠚⠛⠛⠛⠛⠛⠛⠛⠛⠛⠛⠛⠛⠛⠛⠛⠛⠛⠛⠀⠀⠀⠀⠀⠀⠀⠀⠀⠀⠀⠀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⠀⠀⠀⠀⠀⠀⠀⠀⠀⠀⠀⣿⣿⣿⣿⣿⣿⣿⣿⣿⣿⣿⣿⣿⣿⣿⣿⣿⣿⣿⣿⣿⣿⣿⣿⣿⡿⢟⢟⢏⢝⢝⢻⣿⣿⣿⣿⣿⣿⣿⣿⣿⣿⣿⣿⣿⣿⣿⣿⣿⣿⣿⣿⣿⣿⣿⣿⣿⣿⠀⠀⠀⠀⠀⠀⠀⠀⠀⠀⠀⠀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⠀⠀⠀⠀⠀⠀⠀⠀⠀⠀⠀⣿⣿⣿⣿⣿⣿⣿⣿⣿⣿⣿⣿⣿⣿⣿⣿⣿⣿⣿⣿⣿⣿⣿⣿⣿⢇⢕⢑⢑⢕⢕⡕⢕⣿⣿⣿⣿⣿⣿⣿⣿⣿⣿⣿⣿⣿⣿⣿⣿⣿⣿⣿⣿⣿⣿⣿⣿⣿⠀⠀⠀⠀⠀⠀⠀⠀⠀⠀⠀⠀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⠀⠀⠀⠀⠀⠀⠀⠀⠀⠀⠀⣿⣿⣿⣿⣿⣿⣿⣿⣿⣿⣿⣿⣿⣿⣿⣿⣿⣿⣿⣿⣿⣿⣿⣿⢇⣱⣷⣷⣾⣿⣿⣿⡕⢸⣿⣿⣿⣿⣿⣿⣿⣿⣿⣿⣿⣿⣿⣿⣿⣿⣿⣿⣿⣿⣿⣿⣿⣿⠀⠀⠀⠀⠀⠀⠀⠀⠀⠀⠀⠀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⠀⠀⠀⠀⠀⠀⠀⠀⠀⠀⠀⣿⣿⣿⣿⣿⣿⣿⣿⣿⣿⣿⣿⣿⣿⣿⣿⣿⣿⣿⣿⣿⣿⣿⣿⢕⡟⢇⢜⢟⣿⢻⢿⣇⣾⣿⣿⣿⣿⣿⣿⣿⣿⣿⣿⣿⣿⣿⣿⣿⣿⣿⣿⣿⣿⣿⣿⣿⣿⠀⠀⠀⠀⠀⠀⠀⠀⠀⠀⠀⠀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⠀⠀⠀⠀⠀⠀⠀⠀⠀⠀⠀⣿⣿⣿⣿⣿⣿⣿⣿⣿⣿⣿⣿⣿⣿⣿⣿⣿⣿⣿⣿⣿⣿⣿⣿⣧⣿⡗⢇⢕⣿⣿⣿⣿⣿⣿⣿⣿⣿⣿⣿⣿⣿⣿⣿⣿⣿⣿⣿⣿⣿⣿⣿⣿⣿⣿⣿⣿⣿⠀⠀⠀⠀⠀⠀⠀⠀⠀⠀⠀⠀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⠀⠀⠀⠀⠀⠀⠀⠀⠀⠀⠀⣿⣿⣿⣿⣿⣿⣿⣿⣿⣿⣿⣿⣿⣿⣿⣿⣿⣿⣿⣿⣿⣿⣿⣿⣿⣹⣕⢇⢱⢾⢿⣿⣿⣿⣿⣿⣿⣿⣿⣿⣿⣿⣿⣿⣿⣿⣿⣿⣿⣿⣿⣿⣿⣿⣿⣿⣿⣿⠀⠀⠀⠀⠀⠀⠀⠀⠀⠀⠀⠀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⠀⠀⠀⠀⠀⠀⠀⠀⠀⠀⠀⣿⣿⣿⣿⣿⣿⣿⣿⣿⣿⣿⣿⣿⣿⣿⣿⣿⣿⣿⣿⣿⣿⣿⣿⡿⣿⢗⢕⢜⣵⣿⣿⣿⣿⣿⣿⣿⣿⣿⣿⣿⣿⣿⣿⣿⣿⣿⣿⣿⣿⣿⣿⣿⣿⣿⣿⣿⣿⠀⠀⠀⠀⠀⠀⠀⠀⠀⠀⠀⠀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⠀⠀⠀⠀⠀⠀⠀⠀⠀⠀⠀⣿⣿⣿⣿⣿⣿⣿⣿⣿⣿⣿⣿⣿⣿⣿⣿⣿⣿⣿⣿⣿⣿⢿⠟⠑⣇⢕⢕⢕⢾⢹⣿⡿⢿⣿⣿⣿⣿⣿⣿⣿⣿⣿⣿⣿⣿⣿⣿⣿⣿⣿⣿⣿⣿⣿⣿⣿⣿⠀⠀⠀⠀⠀⠀⠀⠀⠀⠀⠀⠀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⠀⠀⠀⠀⠀⠀⠀⠀⠀⠀⠀⣿⣿⣿⣿⣿⣿⣿⣿⣿⣿⣿⣿⣿⣿⣿⣿⣿⣿⢿⠟⠙⠁⠀⠀⠀⢸⣷⣱⣷⣾⢜⢿⣧⢕⠅⠈⠙⠻⢿⣿⣿⣿⣿⣿⣿⣿⣿⣿⣿⣿⣿⣿⣿⣿⣿⣿⣿⣿⠀⠀⠀⠀⠀⠀⠀⠀⠀⠀⠀⠀</a:t>
            </a:r>
            <a:br/>
            <a:r>
              <a:t>⠀⠀⠀⠀⠀⠀⠀⠀⠀⠀⠀⣿⣿⣿⣿⣿⣿⣿⣿⣿⣿⣿⣿⣿⣿⣿⢟⠙⠁⠀⠀⠀⠀⠀⠀⠀⠜⣿⣿⣿⣟⣗⣳⢏⢕⢕⠀⢄⢄⢐⢹⣿⣿⣿⣿⣿⣿⣿⣿⣿⣿⣿⣿⣿⣿⣿⣿⣿⣿⠀⠀⠀⠀⠀⠀⠀⠀⠀⠀⠀⠀</a:t>
            </a:r>
            <a:br/>
            <a:r>
              <a:t>⠀⠀⠀⠀⠀⠀⠀⠀⠀⠀⠀⣿⣿⣿⣿⣿⣿⣿⣿⣿⣿⣿⣿⣿⣿⡿⠑⠀⠀⠀⠀⠀⠀⠀⠀⠀⠀⢝⣗⣯⡽⢽⣿⢕⢕⢔⠀⠑⠀⠀⢜⣿⣿⣿⣿⣿⣿⣿⣿⣿⣿⣿⣿⣿⣿⣿⣿⣿⣿⠀⠀⠀⠀⠀⠀⠀⠀⠀⠀⠀⠀</a:t>
            </a:r>
            <a:br/>
            <a:r>
              <a:t>⠀⠀⠀⠀⠀⠀⠀⠀⠀⠀⠀⣿⣿⣿⣿⣿⣿⣿⣿⣿⣿⣿⣿⣿⣿⡇⠀⠀⠀⠀⠀⠀⠕⠀⠀⠀⠀⠀⢗⣺⡯⢽⢿⠕⠕⠁⠀⠀⠀⠀⠑⣿⣿⣿⣿⣿⣿⣿⣿⣿⣿⣿⣿⣿⣿⣿⣿⣿⣿⠀⠀⠀⠀⠀⠀⠀⠀⠀⠀⠀⠀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⠀⠀⠀⠀⠀⠀⠀⠀⠀⠀⠀⣿⣿⣿⣿⣿⣿⣿⣿⣿⣿⣿⣿⣿⣿⢕⠀⠀⠀⠀⠀⠀⠀⠀⠀⠀⠀⠀⢕⡿⢽⢝⡇⠀⠀⠀⠀⠀⠀⠀⢄⣿⣿⣿⣿⣿⣿⣿⣿⣿⣿⣿⣿⣿⣿⣿⣿⣿⣿⠀⠀⠀⠀⠀⠀⠀⠀⠀⠀⠀⠀</a:t>
            </a:r>
            <a:br/>
            <a:r>
              <a:t>⠀⠀⠀⠀⠀⠀⠀⠀⠀⠀⠀⣿⣿⣿⣿⣿⣿⣿⣿⣿⣿⣿⣿⣿⡿⠑⠀⠀⠀⠀⠀⠀⠀⠀⠀⠀⠀⠀⠕⢽⠽⢕⡇⠀⠀⠀⠀⠀⠀⠀⠕⣿⣿⣿⣿⣿⣿⣿⣿⣿⣿⣿⣿⣿⣿⣿⣿⣿⣿⠀⠀⠀⠀⠀⠀⠀⠀⠀⠀⠀⠀</a:t>
            </a:r>
            <a:br/>
            <a:r>
              <a:t>⠀⠀⠀⠀⠀⠀⠀⠀⠀⠀⠀⣿⣿⣿⣿⣿⣿⣿⣿⣿⣿⣿⣿⣿⢇⠀⠀⠀⠀⠀⠀⠀⠀⠀⠀⠀⠀⠀⠀⠝⠌⢕⢕⠀⠀⠀⠀⠀⠀⠀⢰⣿⣿⣿⣿⣿⣿⣿⣿⣿⣿⣿⣿⣿⣿⣿⣿⣿⣿⠀⠀⠀⠀⠀⠀⠀⠀⠀⠀⠀⠀</a:t>
            </a:r>
            <a:br/>
            <a:r>
              <a:t>⠀⠀⠀⠀⠀⠀⠀⠀⠀⠀⠀⣿⣿⣿⣿⣿⣿⣿⣿⣿⣿⣿⣿⣿⠁⠀⠀⠀⠀⠀⠀⠀⠀⠀⠀⠀⠀⠀⠀⠅⠁⢕⢕⠀⠀⠀⠀⠀⠀⠀⠀⢝⣿⣿⣿⣿⣿⣿⣿⣿⣿⣿⣿⣿⣿⣿⣿⣿⣿⠀⠀⠀⠀⠀⠀⠀⠀⠀⠀⠀⠀</a:t>
            </a:r>
            <a:br/>
            <a:r>
              <a:t>⠀⠀⠀⠀⠀⠀⠀⠀⠀⠀⠀⣿⣿⣿⣿⣿⣿⣿⣿⣿⣿⣿⣿⣿⢄⠀⠀⠀⠀⠀⣠⢤⢄⠀⠀⠀⠀⠀⠀⠁⠀⢕⢕⠀⠀⠀⠀⠀⠀⠀⢀⣼⣿⣿⣿⣿⣿⣿⣿⣿⣿⣿⣿⣿⣿⣿⣿⣿⣿⠀⠀⠀⠀⠀⠀⠀⠀⠀⠀⠀⠀</a:t>
            </a:r>
            <a:br/>
            <a:r>
              <a:t>⠀⠀⠀⠀⠀⠀⠀⠀⠀⠀⠀⣿⣿⣿⣿⣿⣿⣿⣿⣿⣿⣿⣿⡿⠁⠀⠀⠀⠰⢞⢻⣿⡇⠀⠀⠀⠀⠀⠀⠀⠀⢔⢕⢀⢀⠀⠀⠀⠀⠀⣱⣿⣿⣿⣿⣿⣿⣿⣿⣿⣿⣿⣿⣿⣿⣿⣿⣿⣿⠀⠀⠀⠀⠀⠀⠀⠀⠀⠀⠀⠀</a:t>
            </a:r>
            <a:br/>
            <a:r>
              <a:t>⠀⠀⠀⠀⠀⠀⠀⠀⠀⠀⠀⣿⣿⣿⣿⣿⣿⣿⣿⣿⣿⣿⣿⣧⡄⠀⠀⠀⠀⢕⢜⢿⡇⠀⠀⠀⠀⠀⠀⠀⠑⢕⢹⣿⡷⠀⠀⠀⠀⢅⣿⣿⣿⣿⣿⣿⣿⣿⣿⣿⣿⣿⣿⣿⣿⣿⣿⣿⣿⠀⠀⠀⠀⠀⠀⠀⠀⠀⠀⠀⠀</a:t>
            </a:r>
            <a:br/>
            <a:r>
              <a:t>⠀⠀⠀⠀⠀⠀⠀⠀⠀⠀⠀⠛⠛⠛⠛⠛⠛⠛⠛⠛⠛⠛⠛⠛⠛⠂⠀⠀⠀⠀⠑⠙⠀⠀⠀⠀⠀⠀⠀⠀⠀⠑⠘⠓⠃⠀⠀⠀⠑⠛⠛⠛⠛⠛⠛⠛⠛⠛⠛⠛⠛⠛⠛⠛⠛⠛⠛⠛⠛⠀⠀⠀⠀⠀⠀⠀⠀⠀⠀⠀⠀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⠀⠀⠀⠀⠀⠀⠀⠀⠀⠀⠀⣿⣿⣿⣿⣿⣿⣿⣿⣿⣿⣿⣿⣿⣿⣿⣿⣿⣿⣿⣿⣿⣿⣿⣿⣿⢿⢿⢿⢻⢿⢻⢿⣿⣿⣿⣿⣿⣿⣿⣿⣿⣿⣿⣿⣿⣿⣿⣿⣿⣿⣿⣿⣿⣿⣿⣿⣿⣿⠀⠀⠀⠀⠀⠀⠀⠀⠀⠀⠀⠀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⠀⠀⠀⠀⠀⠀⠀⠀⠀⠀⠀⣿⣿⣿⣿⣿⣿⣿⣿⣿⣿⣿⣿⣿⣿⣿⣿⣿⣿⣿⣿⣿⣿⡿⢟⢝⢕⢕⢕⢕⢕⢕⢜⢿⣿⣿⣿⣿⣿⣿⣿⣿⣿⣿⣿⣿⣿⣿⣿⣿⣿⣿⣿⣿⣿⣿⣿⣿⣿⠀⠀⠀⠀⠀⠀⠀⠀⠀⠀⠀⠀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⠀⠀⠀⠀⠀⠀⠀⠀⠀⠀⠀⣿⣿⣿⣿⣿⣿⣿⣿⣿⣿⣿⣿⣿⣿⣿⣿⣿⣿⣿⣿⣿⣷⡕⢕⢕⢕⣱⣵⣕⢕⢕⢕⢸⣿⣿⣿⣿⣿⣿⣿⣿⣿⣿⣿⣿⣿⣿⣿⣿⣿⣿⣿⣿⣿⣿⣿⣿⣿⠀⠀⠀⠀⠀⠀⠀⠀⠀⠀⠀⠀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⠀⠀⠀⠀⠀⠀⠀⠀⠀⠀⠀⣿⣿⣿⣿⣿⣿⣿⣿⣿⣿⣿⣿⣿⣿⣿⣿⣿⣿⣿⣿⣿⣿⣿⣷⣷⣿⣿⣿⣿⣧⣇⣱⣵⣿⣿⣿⣿⣿⣿⣿⣿⣿⣿⣿⣿⣿⣿⣿⣿⣿⣿⣿⣿⣿⣿⣿⣿⣿⠀⠀⠀⠀⠀⠀⠀⠀⠀⠀⠀⠀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⠀⠀⠀⠀⠀⠀⠀⠀⠀⠀⠀⣿⣿⣿⣿⣿⣿⣿⣿⣿⣿⣿⣿⣿⣿⣿⣿⣿⣿⣿⣿⣿⣿⣿⣟⢟⣟⡏⢽⣿⣿⣿⣿⣿⣿⣿⣿⣿⣿⣿⣿⣿⣿⣿⣿⣿⣿⣿⣿⣿⣿⣿⣿⣿⣿⣿⣿⣿⣿⠀⠀⠀⠀⠀⠀⠀⠀⠀⠀⠀⠀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⠀⠀⠀⠀⠀⠀⠀⠀⠀⠀⠀⣿⣿⣿⣿⣿⣿⣿⣿⣿⣿⣿⣿⣿⣿⣿⣿⣿⣿⣿⣿⣿⣿⡿⢏⠕⠕⢻⣟⢿⣿⣿⣿⣿⣿⡇⢝⢝⢟⢻⢿⣿⣿⣿⣿⣿⣿⣿⣿⣿⣿⣿⣿⣿⣿⣿⣿⣿⣿⠀⠀⠀⠀⠀⠀⠀⠀⠀⠀⠀⠀</a:t>
            </a:r>
            <a:br/>
            <a:r>
              <a:t>⠀⠀⠀⠀⠀⠀⠀⠀⠀⠀⠀⣿⣿⣿⣿⣿⣿⣿⣿⣿⣿⣿⣿⣿⣿⣿⣿⣿⣿⣿⢿⢏⢕⢕⢕⢅⠀⠁⣿⣿⣿⣗⣿⣿⣿⡟⢕⢕⢕⢕⢕⢜⢿⣿⣿⣿⣿⣿⣿⣿⣿⣿⣿⣿⣿⣿⣿⣿⣿⠀⠀⠀⠀⠀⠀⠀⠀⠀⠀⠀⠀</a:t>
            </a:r>
            <a:br/>
            <a:r>
              <a:t>⠀⠀⠀⠀⠀⠀⠀⠀⠀⠀⠀⣿⣿⣿⣿⣿⣿⣿⣿⣿⣿⣿⣿⣿⣿⣿⣿⣿⢏⢕⠕⠁⠑⢕⢕⢕⢄⠀⠹⣿⣿⣿⣿⣿⡿⢕⢕⢕⢕⢕⢕⢕⢸⣿⣿⣿⣿⣿⣿⣿⣿⣿⣿⣿⣿⣿⣿⣿⣿⠀⠀⠀⠀⠀⠀⠀⠀⠀⠀⠀⠀</a:t>
            </a:r>
            <a:br/>
            <a:r>
              <a:t>⠀⠀⠀⠀⠀⠀⠀⠀⠀⠀⠀⣿⣿⣿⣿⣿⣿⣿⣿⣿⣿⣿⣿⣿⣿⣿⣿⣿⢕⠑⠁⠀⠀⢕⢕⢕⢕⢔⢱⣿⢿⣽⣿⣿⢯⢵⠕⢕⢕⢕⢕⢕⣿⣿⣿⣿⣿⣿⣿⣿⣿⣿⣿⣿⣿⣿⣿⣿⣿⠀⠀⠀⠀⠀⠀⠀⠀⠀⠀⠀⠀</a:t>
            </a:r>
            <a:br/>
            <a:r>
              <a:t>⠀⠀⠀⠀⠀⠀⠀⠀⠀⠀⠀⣿⣿⣿⣿⣿⣿⣿⣿⣿⣿⣿⣿⣿⣿⣿⣿⣿⡗⢄⠀⠀⠀⠑⢕⢕⢐⡵⢞⡿⢟⣾⣞⣿⢽⢽⠅⢕⢕⢕⢕⢱⣿⣿⣿⣿⣿⣿⣿⣿⣿⣿⣿⣿⣿⣿⣿⣿⣿⠀⠀⠀⠀⠀⠀⠀⠀⠀⠀⠀⠀</a:t>
            </a:r>
            <a:br/>
            <a:r>
              <a:t>⠀⠀⠀⠀⠀⠀⠀⠀⠀⠀⠀⣿⣿⣿⣿⣿⣿⣿⣿⣿⣿⣿⣿⣿⣿⣿⣿⣿⡇⢕⢄⢄⠅⠀⠀⠁⢕⠑⠀⢕⠕⣿⡇⡯⢽⢽⢕⠅⢕⢕⢕⢸⣿⣿⣿⣿⣿⣿⣿⣿⣿⣿⣿⣿⣿⣿⣿⣿⣿⠀⠀⠀⠀⠀⠀⠀⠀⠀⠀⠀⠀</a:t>
            </a:r>
            <a:br/>
            <a:r>
              <a:t>⠀⠀⠀⠀⠀⠀⠀⠀⠀⠀⠀⣿⣿⣿⣿⣿⣿⣿⣿⣿⣿⣿⣿⣿⣿⣿⣿⣿⣧⢕⠁⠀⠀⠐⠀⠀⠀⠀⢀⢀⠀⢿⡇⢽⢽⢝⢕⠄⢕⢕⢕⢸⣿⣿⣿⣿⣿⣿⣿⣿⣿⣿⣿⣿⣿⣿⣿⣿⣿⠀⠀⠀⠀⠀⠀⠀⠀⠀⠀⠀⠀</a:t>
            </a:r>
            <a:br/>
            <a:r>
              <a:t>⠀⠀⠀⠀⠀⠀⠀⠀⠀⠀⠀⣿⣿⣿⣿⣿⣿⣿⣿⣿⣿⣿⣿⣿⣿⣿⣿⣿⣿⠑⠄⠀⠀⠀⠀⠀⠀⠀⠕⢄⠕⢹⢿⢽⢕⢇⢕⠀⠀⢕⢕⣸⣿⣿⣿⣿⣿⣿⣿⣿⣿⣿⣿⣿⣿⣿⣿⣿⣿⠀⠀⠀⠀⠀⠀⠀⠀⠀⠀⠀⠀</a:t>
            </a:r>
            <a:br/>
            <a:r>
              <a:t>⠀⠀⠀⠀⠀⠀⠀⠀⠀⠀⠀⣿⣿⣿⣿⣿⣿⣿⣿⣿⣿⣿⣿⣿⣿⣿⣿⣿⣿⠀⠀⠀⠀⠀⠀⠀⠀⠀⠁⢕⠕⠸⢽⢽⢵⢕⠕⠀⠀⢕⢕⣿⣿⣿⣿⣿⣿⣿⣿⣿⣿⣿⣿⣿⣿⣿⣿⣿⣿⠀⠀⠀⠀⠀⠀⠀⠀⠀⠀⠀⠀</a:t>
            </a:r>
            <a:br/>
            <a:r>
              <a:t>⠀⠀⠀⠀⠀⠀⠀⠀⠀⠀⠀⣿⣿⣿⣿⣿⣿⣿⣿⣿⣿⣿⣿⣿⣿⣿⣿⣿⣿⡄⠀⠀⠀⠀⠀⠀⠀⠀⠀⠑⠁⠅⢽⢽⢽⢕⢀⢀⢀⠁⢱⣿⣿⣿⣿⣿⣿⣿⣿⣿⣿⣿⣿⣿⣿⣿⣿⣿⣿⠀⠀⠀⠀⠀⠀⠀⠀⠀⠀⠀⠀</a:t>
            </a:r>
            <a:br/>
            <a:r>
              <a:t>⠀⠀⠀⠀⠀⠀⠀⠀⠀⠀⠀⣿⣿⣿⣿⣿⣿⣿⣿⣿⣿⣿⣿⣿⣿⣿⣿⣿⣿⣷⡄⠀⠀⠀⠀⠀⠀⠀⠀⠀⠀⠅⢸⢕⢕⠕⠐⠕⠁⢔⣸⣿⣿⣿⣿⣿⣿⣿⣿⣿⣿⣿⣿⣿⣿⣿⣿⣿⣿⠀⠀⠀⠀⠀⠀⠀⠀⠀⠀⠀⠀</a:t>
            </a:r>
            <a:br/>
            <a:r>
              <a:t>⠀⠀⠀⠀⠀⠀⠀⠀⠀⠀⠀⣿⣿⣿⣿⣿⣿⣿⣿⣿⣿⣿⣿⣿⣿⣿⣿⣿⣿⣿⢗⢕⠀⠀⠀⠀⠀⠀⠀⠀⠀⠀⢜⢱⢕⢀⠀⠀⠀⢱⣿⣿⣿⣿⣿⣿⣿⣿⣿⣿⣿⣿⣿⣿⣿⣿⣿⣿⣿⠀⠀⠀⠀⠀⠀⠀⠀⠀⠀⠀⠀</a:t>
            </a:r>
            <a:br/>
            <a:r>
              <a:t>⠀⠀⠀⠀⠀⠀⠀⠀⠀⠀⠀⣿⣿⣿⣿⣿⣿⣿⣿⣿⣿⣿⣿⣿⣿⣿⣿⣿⣿⡟⢕⠀⠀⠀⠀⠀⠀⠀⠀⠀⠀⠀⢸⣾⣿⣧⢔⠀⠀⣾⣿⣿⣿⣿⣿⣿⣿⣿⣿⣿⣿⣿⣿⣿⣿⣿⣿⣿⣿⠀⠀⠀⠀⠀⠀⠀⠀⠀⠀⠀⠀</a:t>
            </a:r>
            <a:br/>
            <a:r>
              <a:t>⠀⠀⠀⠀⠀⠀⠀⠀⠀⠀⠀⠛⠛⠛⠛⠛⠛⠛⠛⠛⠛⠛⠛⠛⠛⠛⠛⠛⠛⠑⠁⠀⠀⠀⠀⠀⠀⠀⠀⠀⠀⠀⠘⠛⠛⠛⠑⠀⠀⠛⠛⠛⠛⠛⠛⠛⠛⠛⠛⠛⠛⠛⠛⠛⠛⠛⠛⠛⠛⠀⠀⠀⠀⠀⠀⠀⠀⠀⠀⠀⠀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⠀⠀⠀⠀⠀⠀⠀⠀⠀⠀⠀⣿⣿⣿⣟⣻⣿⣿⣿⣿⣿⣿⣿⣿⣿⣿⣿⣿⣿⣿⣿⣿⣿⣿⣿⣿⣿⣿⣿⣿⣿⣿⣿⣿⣿⣿⣿⣿⣿⣿⣿⣿⣿⣿⣿⣿⣿⣿⣿⣿⣿⣿⣿⣿⣿⣿⣿⣿⣿⠀⠀⠀⠀⠀⠀⠀⠀⠀⠀⠀⠀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⠀⠀⠀⠀⠀⠀⠀⠀⠀⠀⠀⣿⣿⣿⣿⣿⣿⣿⣿⣿⣿⣿⣿⣿⣿⣿⣿⣿⣿⣿⣿⣿⣿⣿⣿⣿⣿⣿⣿⣿⣿⣿⣿⣿⣿⣿⣿⣿⣿⣿⣿⣿⣿⣿⣿⣿⣿⣿⣿⣿⣿⣿⣿⣿⣿⣿⣿⣿⢿⠀⠀⠀⠀⠀⠀⠀⠀⠀⠀⠀⠀</a:t>
            </a:r>
            <a:br/>
            <a:r>
              <a:t>⠀⠀⠀⠀⠀⠀⠀⠀⠀⠀⠀⣿⣿⣿⣿⣿⣿⣿⣿⣿⣿⢿⢿⢿⢿⣿⣿⣿⣿⣿⣿⣿⣿⣿⣿⣿⣿⣿⣿⣿⣿⣿⣿⣿⣿⣿⣿⣿⣿⣿⣿⣿⣿⣿⣿⣿⣿⣿⣿⣿⣿⣿⣿⣿⣿⣿⣿⡷⢟⠀⠀⠀⠀⠀⠀⠀⠀⠀⠀⠀⠀</a:t>
            </a:r>
            <a:br/>
            <a:r>
              <a:t>⠀⠀⠀⠀⠀⠀⠀⠀⠀⠀⠀⣿⣿⣿⣿⣿⣿⢿⢏⠕⠕⠕⠕⢵⢕⣕⢜⢟⢿⣿⣿⣿⣿⣿⣿⣿⣿⣿⣿⣿⣿⣿⣿⣿⣿⣿⣿⣿⣿⡿⢿⢿⢿⣿⣿⣿⣿⣿⣿⣿⣿⣿⣿⣿⣿⣿⣿⣿⣿⠀⠀⠀⠀⠀⠀⠀⠀⠀⠀⠀⠀</a:t>
            </a:r>
            <a:br/>
            <a:r>
              <a:t>⠀⠀⠀⠀⠀⠀⠀⠀⠀⠀⠀⣿⣟⣵⣿⡟⢕⢜⢟⢗⢗⢖⢖⢖⢆⢜⢝⢧⣕⣟⣽⣯⣿⣿⣿⣿⣿⣿⣿⣿⣿⣿⣿⣿⣿⣿⡟⠋⠓⠱⢅⡁⢕⢕⢝⢻⣿⣿⣿⣿⣿⣿⣿⣿⣿⣿⣿⣿⢿⠀⠀⠀⠀⠀⠀⠀⠀⠀⠀⠀⠀</a:t>
            </a:r>
            <a:br/>
            <a:r>
              <a:t>⠀⠀⠀⠀⠀⠀⠀⠀⠀⠀⠀⣿⣿⣿⣟⢕⢕⢕⢕⢕⢕⢕⢕⢕⢕⢕⢕⢕⢵⠙⢸⣿⣿⣷⣽⣿⣿⣿⣿⣿⣿⣿⣿⣿⣿⡟⠀⠀⠀⠀⠀⠹⣷⡕⢕⣕⣹⣿⣿⣿⣿⣿⣿⣿⣿⣿⡿⢧⣄⠀⠀⠀⠀⠀⠀⠀⠀⠀⠀⠀⠀</a:t>
            </a:r>
            <a:br/>
            <a:r>
              <a:t>⠀⠀⠀⠀⠀⠀⠀⠀⠀⠀⠀⣷⣿⣿⣿⣿⣿⣿⣷⣷⣷⣧⣵⣵⣵⣕⣕⣕⡕⣾⣿⣿⣿⣿⣿⣿⣿⣿⣿⣿⣿⣿⣿⣿⣿⢕⢄⢄⠀⠀⠀⢐⢸⣿⣇⢵⣽⣿⣿⣿⣿⣿⣿⣿⣿⣿⡇⢅⣻⠀⠀⠀⠀⠀⠀⠀⠀⠀⠀⠀⠀</a:t>
            </a:r>
            <a:br/>
            <a:r>
              <a:t>⠀⠀⠀⠀⠀⠀⠀⠀⠀⠀⠀⣽⣿⣿⣿⣿⣿⣿⣿⣿⣿⣿⣿⣿⣿⣿⣿⣿⣿⣿⣿⣿⣿⣿⣿⣿⣿⣿⣿⣿⣿⣿⣿⣿⣿⢕⢕⢕⣕⣵⣵⣕⣵⣿⣿⣿⣿⣿⣿⣿⣿⣿⣿⣿⣿⣿⡇⢸⣿⠀⠀⠀⠀⠀⠀⠀⠀⠀⠀⠀⠀</a:t>
            </a:r>
            <a:br/>
            <a:r>
              <a:t>⠀⠀⠀⠀⠀⠀⠀⠀⠀⠀⠀⣟⣿⣿⣿⣿⣿⣿⣿⣿⣿⣿⣿⣿⣿⣿⣿⣿⣿⣿⡟⢻⣿⣿⣿⡿⠃⢹⣿⣿⣿⣿⣿⣿⣿⣿⣿⣿⣿⣿⣿⣿⣿⣿⣿⣿⣿⣿⣿⣿⣿⣿⣿⣿⣿⣿⣷⢸⣿⠀⠀⠀⠀⠀⠀⠀⠀⠀⠀⠀⠀</a:t>
            </a:r>
            <a:br/>
            <a:r>
              <a:t>⠀⠀⠀⠀⠀⠀⠀⠀⠀⠀⠀⣿⣿⣿⣿⣿⣿⣿⣿⣿⣿⣿⣿⣿⣿⣿⣿⣿⣿⣿⣷⣿⡿⠛⠋⠀⠀⢸⣿⣿⣿⣿⣿⣿⣿⣿⣿⣿⣿⣿⣿⣿⣿⣿⣿⣿⣿⣿⣿⣿⣿⣿⣿⣿⣿⣿⣧⢸⣿⠀⠀⠀⠀⠀⠀⠀⠀⠀⠀⠀⠀</a:t>
            </a:r>
            <a:br/>
            <a:r>
              <a:t>⠀⠀⠀⠀⠀⠀⠀⠀⠀⠀⠀⣽⣿⣿⣿⣿⣿⣿⣿⣿⣿⣿⣿⣿⣿⣿⣿⣿⣿⣿⣺⣿⣿⢀⠀⠀⠀⢸⣿⣿⣿⣿⣿⣿⣿⣿⣿⣿⣿⣿⣿⣿⣿⣿⣿⣿⣿⣿⣿⣿⣿⣿⣿⣿⣿⣿⣿⢕⣿⠀⠀⠀⠀⠀⠀⠀⠀⠀⠀⠀⠀</a:t>
            </a:r>
            <a:br/>
            <a:r>
              <a:t>⠀⠀⠀⠀⠀⠀⠀⠀⠀⠀⠀⢝⣿⣿⣿⣿⣿⣿⣿⣿⣿⣿⣿⣿⣿⣿⣿⣿⣿⣿⣿⣿⣿⣿⡆⠀⠀⢸⣿⣿⣿⣿⣿⣿⣿⣿⣿⣿⣿⣿⣿⣿⣿⣿⣿⣿⣿⣿⣿⣿⣿⣿⣿⣿⣿⣿⣿⣿⣿⠀⠀⠀⠀⠀⠀⠀⠀⠀⠀⠀⠀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⠀⠀⠀⠀⠀⠀⠀⠀⠀⠀⠀⢕⣿⣿⣿⣿⣿⣿⣿⣿⣿⣿⣿⣿⣿⣿⣿⣿⣿⣿⣿⣿⣿⣿⡇⠀⠀⢸⣿⣿⣿⣿⣿⣿⣿⣿⣿⣿⣿⣿⣿⣿⣿⣿⡕⣼⣿⣻⣿⣿⣿⣿⣿⣿⣿⣿⣿⣯⣽⠀⠀⠀⠀⠀⠀⠀⠀⠀⠀⠀⠀</a:t>
            </a:r>
            <a:br/>
            <a:r>
              <a:t>⠀⠀⠀⠀⠀⠀⠀⠀⠀⠀⠀⣷⣿⣿⣿⣿⣿⣿⣿⣿⣿⣿⣿⣿⣿⣿⣿⣿⣿⣿⣿⣿⣿⡿⠀⠀⠀⠀⢻⣿⣿⣿⣿⣿⣿⣿⣿⣿⣿⣿⣟⣹⣝⣍⢅⡉⣜⣻⣿⣿⣿⣿⣿⢿⢿⢿⢟⡟⡟⠀⠀⠀⠀⠀⠀⠀⠀⠀⠀⠀⠀</a:t>
            </a:r>
            <a:br/>
            <a:r>
              <a:t>⠀⠀⠀⠀⠀⠀⠀⠀⠀⠀⠀⣿⣿⣿⣿⣿⣿⣿⡿⢿⢿⢿⢿⢿⢿⢿⣿⣿⣿⣿⣿⣿⣿⣿⠀⠀⠀⠀⠀⢻⣿⣿⣿⣿⣿⣿⣿⣿⣿⣿⣷⡕⠘⠝⢟⢟⠏⢕⢽⢵⢕⢕⢷⢵⢷⣷⣧⣾⣷⠀⠀⠀⠀⠀⠀⠀⠀⠀⠀⠀⠀</a:t>
            </a:r>
            <a:br/>
            <a:r>
              <a:t>⠀⠀⠀⠀⠀⠀⠀⠀⠀⠀⠀⣿⣿⣿⢷⢗⢗⢗⣗⣳⣷⢷⢗⢳⣎⣕⣕⣼⣿⣿⣿⣿⣿⣿⡔⠀⠀⠀⠀⢈⣿⣿⣿⣿⣿⣿⣿⣿⣿⣿⣿⣷⣕⢕⢑⢔⢔⢕⢕⢕⢕⢕⢕⢕⢕⢕⢕⢕⢕⠀⠀⠀⠀⠀⠀⠀⠀⠀⠀⠀⠀</a:t>
            </a:r>
            <a:br/>
            <a:r>
              <a:t>⠀⠀⠀⠀⠀⠀⠀⠀⠀⠀⠀⣿⣿⣿⡿⢷⢷⠾⠾⠿⠟⠛⠛⠛⢙⢉⢉⢅⢻⣿⣿⣿⣿⣿⣧⠀⠀⠈⠁⠀⠸⣿⣿⣿⣿⣿⣿⣿⣿⣿⣿⣿⣿⣧⡕⢕⢕⢕⢕⢕⢕⢕⢕⢕⢕⢕⢕⢕⢕⠀⠀⠀⠀⠀⠀⠀⠀⠀⠀⠀⠀</a:t>
            </a:r>
            <a:br/>
            <a:r>
              <a:t>⠀⠀⠀⠀⠀⠀⠀⠀⠀⠀⠀⠁⠁⠀⢄⢄⢄⢔⢔⢕⢕⢕⢕⢕⢕⢕⢕⢕⢜⣿⣿⣿⣿⣿⡟⠀⠀⠀⠀⠀⠀⢹⣿⣿⣿⣿⣿⣿⣿⣿⣿⣿⣿⣿⣷⣗⣧⣷⣵⣵⣵⣷⣵⣧⣵⣕⣕⣕⢕⠀⠀⠀⠀⠀⠀⠀⠀⠀⠀⠀⠀</a:t>
            </a:r>
            <a:br/>
            <a:r>
              <a:t>⠀⠀⠀⠀⠀⠀⠀⠀⠀⠀⠀⠀⠀⢀⢔⢕⢕⢕⢕⢕⢕⢕⢕⢕⢕⢕⢕⢕⢕⢹⣿⣿⣿⣿⡇⢀⡀⠀⢔⢄⠀⠀⢿⣿⣿⣿⣿⣿⣿⣿⣿⣿⢻⢿⣿⣿⣾⡕⢺⣿⣿⣿⣿⣿⣿⣿⣿⣿⣿⠀⠀⠀⠀⠀⠀⠀⠀⠀⠀⠀⠀</a:t>
            </a:r>
            <a:br/>
            <a:r>
              <a:t>⠀⠀⠀⠀⠀⠀⠀⠀⠀⠀⠀⠀⠀⠑⠑⠑⠑⠑⠑⠑⠑⠑⠑⠑⠑⠑⠑⠑⠑⠘⠛⠛⠛⠛⠛⠛⠑⠑⠃⠑⠀⠀⠘⠛⠛⠛⠛⠛⠛⠑⠙⠛⠙⠙⠛⠛⠛⠛⠑⠙⠛⠛⠛⠛⠛⠛⠛⠛⠛⠀⠀⠀⠀⠀⠀⠀⠀⠀⠀⠀⠀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⠀⠀⠀⠀⠀⠀⠀⠀⠀⠀⠀⣿⣿⣿⣿⣿⣿⣿⣿⣿⣿⣿⣿⣿⣿⣿⣿⣿⣿⣿⣿⣿⣿⣿⣿⣿⢟⢏⢇⢕⢕⢕⢝⢻⣿⣿⣿⣿⣿⣿⣿⣿⣿⣿⣿⣿⣿⣿⣿⣿⣿⣿⣿⣿⣿⣿⣿⣿⣿⠀⠀⠀⠀⠀⠀⠀⠀⠀⠀⠀⠀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⠀⠀⠀⠀⠀⠀⠀⠀⠀⠀⠀⣿⣿⣿⣿⣿⣿⣿⣿⣿⣿⣿⣿⣿⣿⣿⣿⣿⣿⣿⣿⣿⣿⣿⣿⡟⢕⢔⢅⢕⣱⣵⣕⢕⣿⣿⣿⣿⣿⣿⣿⣿⣿⣿⣿⣿⣿⣿⣿⣿⣿⣿⣿⣿⣿⣿⣿⣿⣿⠀⠀⠀⠀⠀⠀⠀⠀⠀⠀⠀⠀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⠀⠀⠀⠀⠀⠀⠀⠀⠀⠀⠀⣿⣿⣿⣿⣿⣿⣿⣿⣿⣿⣿⣿⣿⣿⣿⣿⣿⣿⣿⣿⣿⣿⣿⣿⢕⣷⡿⣿⣿⣿⣿⣿⡇⣸⣿⣿⣿⣿⣿⣿⣿⣿⣿⣿⣿⣿⣿⣿⣿⣿⣿⣿⣿⣿⣿⣿⣿⣿⠀⠀⠀⠀⠀⠀⠀⠀⠀⠀⠀⠀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⠀⠀⠀⠀⠀⠀⠀⠀⠀⠀⠀⣿⣿⣿⣿⣿⣿⣿⣿⣿⣿⣿⣿⣿⣿⣿⣿⣿⣿⣿⣿⣿⣿⣿⣿⡕⡏⢕⡕⢜⣷⣜⣿⣇⣿⣿⣿⣿⣿⣿⣿⣿⣿⣿⣿⣿⣿⣿⣿⣿⣿⣿⣿⣿⣿⣿⣿⣿⣿⠀⠀⠀⠀⠀⠀⠀⠀⠀⠀⠀⠀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⠀⠀⠀⠀⠀⠀⠀⠀⠀⠀⠀⣿⣿⣿⣿⣿⣿⣿⣿⣿⣿⣿⣿⣿⣿⣿⣿⣿⣿⣿⣿⣿⣿⣿⣿⡷⣿⢏⢱⢝⣿⣿⣿⣿⣿⣿⣿⣿⣿⣿⣿⣿⣿⣿⣿⣿⣿⣿⣿⣿⣿⣿⣿⣿⣿⣿⣿⣿⣿⠀⠀⠀⠀⠀⠀⠀⠀⠀⠀⠀⠀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⠀⠀⠀⠀⠀⠀⠀⠀⠀⠀⠀⣿⣿⣿⣿⣿⣿⣿⣿⣿⣿⣿⣿⣿⣿⣿⣿⣿⣿⣿⣿⣿⣿⣿⣿⣿⣵⣞⡕⢜⣟⣿⣿⣿⣿⣿⣿⣿⣿⣿⣿⣿⣿⣿⣿⣿⣿⣿⣿⣿⣿⣿⣿⣿⣿⣿⣿⣿⣿⠀⠀⠀⠀⠀⠀⠀⠀⠀⠀⠀⠀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⠀⠀⠀⠀⠀⠀⠀⠀⠀⠀⠀⣿⣿⣿⣿⣿⣿⣿⣿⣿⣿⣿⣿⣿⣿⣿⣿⣿⣿⣿⣿⣿⣿⣿⣿⢏⣿⢝⢣⢗⢿⣿⣿⣿⣿⣿⣿⣿⣿⣿⣿⣿⣿⣿⣿⣿⣿⣿⣿⣿⣿⣿⣿⣿⣿⣿⣿⣿⣿⠀⠀⠀⠀⠀⠀⠀⠀⠀⠀⠀⠀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⠀⠀⠀⠀⠀⠀⠀⠀⠀⠀⠀⣿⣿⣿⣿⣿⣿⣿⣿⣿⣿⣿⣿⣿⣿⣿⣿⣿⣿⣿⣿⢿⠟⠋⠁⠀⢣⣱⣵⡜⢻⢹⣟⡟⢟⢿⢿⣿⣿⣿⣿⣿⣿⣿⣿⣿⣿⣿⣿⣿⣿⣿⣿⣿⣿⣿⣿⣿⣿⠀⠀⠀⠀⠀⠀⠀⠀⠀⠀⠀⠀</a:t>
            </a:r>
            <a:br/>
            <a:r>
              <a:t>⠀⠀⠀⠀⠀⠀⠀⠀⠀⠀⠀⣿⣿⣿⣿⣿⣿⣿⣿⣿⣿⣿⣿⣿⣿⣿⣿⢿⠟⠙⠁⠀⠀⠀⠀⠀⢸⣿⣿⣿⣿⢜⢺⡇⢕⢄⠀⠈⠝⢻⣿⣿⣿⣿⣿⣿⣿⣿⣿⣿⣿⣿⣿⣿⣿⣿⣿⣿⣿⠀⠀⠀⠀⠀⠀⠀⠀⠀⠀⠀⠀</a:t>
            </a:r>
            <a:br/>
            <a:r>
              <a:t>⠀⠀⠀⠀⠀⠀⠀⠀⠀⠀⠀⣿⣿⣿⣿⣿⣿⣿⣿⣿⣿⣿⣿⣿⣿⡿⢑⠀⠀⠀⠀⠀⠀⢄⠀⠀⠈⢿⢿⢿⣯⡗⣞⢇⢔⢕⠕⢕⠔⠕⢿⣿⣿⣿⣿⣿⣿⣿⣿⣿⣿⣿⣿⣿⣿⣿⣿⣿⣿⠀⠀⠀⠀⠀⠀⠀⠀⠀⠀⠀⠀</a:t>
            </a:r>
            <a:br/>
            <a:r>
              <a:t>⠀⠀⠀⠀⠀⠀⠀⠀⠀⠀⠀⣿⣿⣿⣿⣿⣿⣿⣿⣿⣿⣿⣿⣿⣿⢇⠀⠀⠀⠀⠀⠀⠔⠁⠀⠀⠀⠜⢽⢽⢽⣾⣿⢕⢕⠑⠀⠁⠀⠀⢸⣿⣿⣿⣿⣿⣿⣿⣿⣿⣿⣿⣿⣿⣿⣿⣿⣿⣿⠀⠀⠀⠀⠀⠀⠀⠀⠀⠀⠀⠀</a:t>
            </a:r>
            <a:br/>
            <a:r>
              <a:t>⠀⠀⠀⠀⠀⠀⠀⠀⠀⠀⠀⣿⣿⣿⣿⣿⣿⣿⣿⣿⣿⣿⣿⣿⡿⠁⠀⠀⠀⠀⠀⠀⠀⠀⠀⠀⠀⠀⠹⢽⢽⡿⢿⠕⠁⠁⠀⠀⠀⠀⢸⣿⣿⣿⣿⣿⣿⣿⣿⣿⣿⣿⣿⣿⣿⣿⣿⣿⣿⠀⠀⠀⠀⠀⠀⠀⠀⠀⠀⠀⠀</a:t>
            </a:r>
            <a:br/>
            <a:r>
              <a:t>⠀⠀⠀⠀⠀⠀⠀⠀⠀⠀⠀⣿⣿⣿⣿⣿⣿⣿⣿⣿⣿⣿⣿⣿⡇⠀⠀⠀⠀⠀⠀⠀⠀⠀⠀⠀⠀⠀⢜⢽⢝⢇⡇⠁⠀⠀⠀⠀⠀⠀⣸⣿⣿⣿⣿⣿⣿⣿⣿⣿⣿⣿⣿⣿⣿⣿⣿⣿⣿⠀⠀⠀⠀⠀⠀⠀⠀⠀⠀⠀⠀</a:t>
            </a:r>
            <a:br/>
            <a:r>
              <a:t>⠀⠀⠀⠀⠀⠀⠀⠀⠀⠀⠀⣿⣿⣿⣿⣿⣿⣿⣿⣿⣿⣿⣿⡿⠕⠀⠀⠀⠀⠀⠀⠀⠀⠀⠀⠀⠀⠀⠅⢽⢕⢑⡇⠀⠀⠀⠀⠀⠀⠀⢸⣿⣿⣿⣿⣿⣿⣿⣿⣿⣿⣿⣿⣿⣿⣿⣿⣿⣿⠀⠀⠀⠀⠀⠀⠀⠀⠀⠀⠀⠀</a:t>
            </a:r>
            <a:br/>
            <a:r>
              <a:t>⠀⠀⠀⠀⠀⠀⠀⠀⠀⠀⠀⣿⣿⣿⣿⣿⣿⣿⣿⣿⣿⣿⣿⠇⠀⠀⠀⠀⠀⠀⠀⠀⠀⠀⠀⠀⠀⠀⠀⢕⢐⢕⡕⠀⠀⠀⠀⠀⠀⠀⢿⣿⣿⣿⣿⣿⣿⣿⣿⣿⣿⣿⣿⣿⣿⣿⣿⣿⣿⠀⠀⠀⠀⠀⠀⠀⠀⠀⠀⠀⠀</a:t>
            </a:r>
            <a:br/>
            <a:r>
              <a:t>⠀⠀⠀⠀⠀⠀⠀⠀⠀⠀⠀⣿⣿⣿⣿⣿⣿⣿⣿⣿⣿⣿⣿⢀⠀⠀⠀⠀⠀⠀⠀⠀⠀⠀⢀⠀⠀⠀⠀⠅⠀⢕⡕⠀⠀⠀⠀⠀⠀⠀⢄⣿⣿⣿⣿⣿⣿⣿⣿⣿⣿⣿⣿⣿⣿⣿⣿⣿⣿⠀⠀⠀⠀⠀⠀⠀⠀⠀⠀⠀⠀</a:t>
            </a:r>
            <a:br/>
            <a:r>
              <a:t>⠀⠀⠀⠀⠀⠀⠀⠀⠀⠀⠀⣿⣿⣿⣿⣿⣿⣿⣿⣿⣿⣿⣿⢇⠀⠀⠀⠀⠀⠀⠀⢄⢔⣱⣵⢥⠀⠀⠀⠀⠀⠑⢕⠀⠀⠀⠀⠀⠀⢀⣾⣿⣿⣿⣿⣿⣿⣿⣿⣿⣿⣿⣿⣿⣿⣿⣿⣿⣿⠀⠀⠀⠀⠀⠀⠀⠀⠀⠀⠀⠀</a:t>
            </a:r>
            <a:br/>
            <a:r>
              <a:t>⠀⠀⠀⠀⠀⠀⠀⠀⠀⠀⠀⣿⣿⣿⣿⣿⣿⣿⣿⣿⣿⣿⣟⠀⠀⠀⠀⠀⠀⠀⠀⢕⢕⢕⣞⢕⠀⠀⠀⠀⠀⢀⢱⣄⣄⠀⠀⠀⠀⣾⣿⣿⣿⣿⣿⣿⣿⣿⣿⣿⣿⣿⣿⣿⣿⣿⣿⣿⣿⠀⠀⠀⠀⠀⠀⠀⠀⠀⠀⠀⠀</a:t>
            </a:r>
            <a:br/>
            <a:r>
              <a:t>⠀⠀⠀⠀⠀⠀⠀⠀⠀⠀⠀⣿⣿⣿⣿⣿⣿⣿⣿⣿⣿⣿⣿⣷⣄⠀⠀⠀⠀⠀⠀⠑⠕⠕⠏⠁⠀⠀⠀⠀⠁⢕⢸⢽⢿⠕⠀⢀⣰⣿⣿⣿⣿⣿⣿⣿⣿⣿⣿⣿⣿⣿⣿⣿⣿⣿⣿⣿⣿⠀⠀⠀⠀⠀⠀⠀⠀⠀⠀⠀⠀</a:t>
            </a:r>
            <a:br/>
            <a:r>
              <a:t>⠀⠀⠀⠀⠀⠀⠀⠀⠀⠀⠀⠛⠛⠛⠛⠛⠛⠛⠛⠛⠛⠛⠛⠛⠛⠛⠓⠀⠀⠐⠀⠀⠀⠀⠀⠀⠀⠀⠀⠀⠀⠑⠘⠙⠙⠀⠀⠚⠛⠛⠛⠛⠛⠛⠛⠛⠛⠛⠛⠛⠛⠛⠛⠛⠛⠛⠛⠛⠛⠀⠀⠀⠀⠀⠀⠀⠀⠀⠀⠀⠀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⠀⠀⠀⠀⠀⠀⠀⠀⠀⠀⠀⣿⣿⣿⣿⣿⣿⣿⣿⣿⣿⣿⣿⣿⣿⣿⣿⣿⣿⣿⣿⣿⣿⣿⣿⣟⢙⢜⢕⢕⢕⢕⢜⢹⣿⣿⣿⣿⣿⣿⣿⣿⣿⣿⣿⣿⣿⣿⣿⣿⣿⣿⣿⣿⣿⣿⣿⣿⣿⠀⠀⠀⠀⠀⠀⠀⠀⠀⠀⠀⠀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⠀⠀⠀⠀⠀⠀⠀⠀⠀⠀⠀⣿⣿⣿⣿⣿⣿⣿⣿⣿⣿⣿⣿⣿⣿⣿⣿⣿⣿⣿⣿⣿⣿⣿⣿⢏⢕⣕⣔⣱⣵⣷⣕⢕⣿⣿⣿⣿⣿⣿⣿⣿⣿⣿⣿⣿⣿⣿⣿⣿⣿⣿⣿⣿⣿⣿⣿⣿⣿⠀⠀⠀⠀⠀⠀⠀⠀⠀⠀⠀⠀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⠀⠀⠀⠀⠀⠀⠀⠀⠀⠀⠀⣿⣿⣿⣿⣿⣿⣿⣿⣿⣿⣿⣿⣿⣿⣿⣿⣿⣿⣿⣿⣿⣿⣿⡟⢕⣿⡻⢿⣿⡿⣿⣿⡕⣿⣿⣿⣿⣿⣿⣿⣿⣿⣿⣿⣿⣿⣿⣿⣿⣿⣿⣿⣿⣿⣿⣿⣿⣿⠀⠀⠀⠀⠀⠀⠀⠀⠀⠀⠀⠀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⠀⠀⠀⠀⠀⠀⠀⠀⠀⠀⠀⣿⣿⣿⣿⣿⣿⣿⣿⣿⣿⣿⣿⣿⣿⣿⣿⣿⣿⣿⣿⣿⣿⣿⣷⡕⣕⡕⢕⢸⣿⣼⣿⣧⣿⣿⣿⣿⣿⣿⣿⣿⣿⣿⣿⣿⣿⣿⣿⣿⣿⣿⣿⣿⣿⣿⣿⣿⣿⠀⠀⠀⠀⠀⠀⠀⠀⠀⠀⠀⠀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⠀⠀⠀⠀⠀⠀⠀⠀⠀⠀⠀⣿⣿⣿⣿⣿⣿⣿⣿⣿⣿⣿⣿⣿⣿⣿⣿⣿⣿⣿⣿⣿⣿⣿⣿⡸⡿⢱⢕⢝⣿⣿⣿⣿⣿⣿⣿⣿⣿⣿⣿⣿⣿⣿⣿⣿⣿⣿⣿⣿⣿⣿⣿⣿⣿⣿⣿⣿⣿⠀⠀⠀⠀⠀⠀⠀⠀⠀⠀⠀⠀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⠀⠀⠀⠀⠀⠀⠀⠀⠀⠀⠀⣿⣿⣿⣿⣿⣿⣿⣿⣿⣿⣿⣿⣿⣿⣿⣿⣿⣿⣿⣿⣿⣿⣿⣿⣿⣷⣎⢕⢝⣽⣿⣿⣿⣿⣿⣿⣿⣿⣿⣿⣿⣿⣿⣿⣿⣿⣿⣿⣿⣿⣿⣿⣿⣿⣿⣿⣿⣿⠀⠀⠀⠀⠀⠀⠀⠀⠀⠀⠀⠀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⠀⠀⠀⠀⠀⠀⠀⠀⠀⠀⠀⣿⣿⣿⣿⣿⣿⣿⣿⣿⣿⣿⣿⣿⣿⣿⣿⣿⣿⣿⣿⣿⣿⣿⢟⠇⡗⢕⢝⢜⣻⣿⣿⣿⣿⣿⣿⣿⣿⣿⣿⣿⣿⣿⣿⣿⣿⣿⣿⣿⣿⣿⣿⣿⣿⣿⣿⣿⣿⠀⠀⠀⠀⠀⠀⠀⠀⠀⠀⠀⠀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⠀⠀⠀⠀⠀⠀⠀⠀⠀⠀⠀⣿⣿⣿⣿⣿⣿⣿⣿⣿⣿⣿⣿⣿⣿⣿⣿⣿⣿⡿⢿⠟⠙⠁⠀⠀⢳⣧⣷⣧⣽⢹⣟⡏⠙⢟⢿⣿⣿⣿⣿⣿⣿⣿⣿⣿⣿⣿⣿⣿⣿⣿⣿⣿⣿⣿⣿⣿⣿⠀⠀⠀⠀⠀⠀⠀⠀⠀⠀⠀⠀</a:t>
            </a:r>
            <a:br/>
            <a:r>
              <a:t>⠀⠀⠀⠀⠀⠀⠀⠀⠀⠀⠀⣿⣿⣿⣿⣿⣿⣿⣿⣿⣿⣿⣿⣿⣿⣿⢟⠋⠑⠀⠀⠀⠀⠄⠀⠀⢸⣿⣿⣿⣿⢫⢗⡇⢕⢐⠄⢁⢙⢻⣿⣿⣿⣿⣿⣿⣿⣿⣿⣿⣿⣿⣿⣿⣿⣿⣿⣿⣿⠀⠀⠀⠀⠀⠀⠀⠀⠀⠀⠀⠀</a:t>
            </a:r>
            <a:br/>
            <a:r>
              <a:t>⠀⠀⠀⠀⠀⠀⠀⠀⠀⠀⠀⣿⣿⣿⣿⣿⣿⣿⣿⣿⣿⣿⣿⣿⣿⢏⠁⠀⠐⠀⠀⠀⢀⢕⠄⠀⠀⢟⣟⣟⡷⢗⡗⢇⢕⢕⠑⠑⠑⢕⣿⣿⣿⣿⣿⣿⣿⣿⣿⣿⣿⣿⣿⣿⣿⣿⣿⣿⣿⠀⠀⠀⠀⠀⠀⠀⠀⠀⠀⠀⠀</a:t>
            </a:r>
            <a:br/>
            <a:r>
              <a:t>⠀⠀⠀⠀⠀⠀⠀⠀⠀⠀⠀⣿⣿⣿⣿⣿⣿⣿⣿⣿⣿⣿⣿⣿⡟⠕⠀⠀⠀⠀⠀⠀⠁⠕⠀⠀⠀⠑⣗⣓⣞⣿⣿⢕⢕⠑⠁⠁⠀⠁⣿⣿⣿⣿⣿⣿⣿⣿⣿⣿⣿⣿⣿⣿⣿⣿⣿⣿⣿⠀⠀⠀⠀⠀⠀⠀⠀⠀⠀⠀⠀</a:t>
            </a:r>
            <a:br/>
            <a:r>
              <a:t>⠀⠀⠀⠀⠀⠀⠀⠀⠀⠀⠀⣿⣿⣿⣿⣿⣿⣿⣿⣿⣿⣿⣿⣿⢇⠀⠀⠀⠀⠀⠀⠀⠀⠀⠀⠀⠀⠀⢐⣖⣗⢿⢿⠅⠑⠀⠀⠀⠀⠀⣿⣿⣿⣿⣿⣿⣿⣿⣿⣿⣿⣿⣿⣿⣿⣿⣿⣿⣿⠀⠀⠀⠀⠀⠀⠀⠀⠀⠀⠀⠀</a:t>
            </a:r>
            <a:br/>
            <a:r>
              <a:t>⠀⠀⠀⠀⠀⠀⠀⠀⠀⠀⠀⣿⣿⣿⣿⣿⣿⣿⣿⣿⣿⣿⣿⡿⠕⠀⠀⠀⠀⠀⠀⠀⠀⠀⠀⠀⠀⠀⠕⣗⡪⢽⡇⠁⠀⠀⠀⠀⠀⢔⣿⣿⣿⣿⣿⣿⣿⣿⣿⣿⣿⣿⣿⣿⣿⣿⣿⣿⣿⠀⠀⠀⠀⠀⠀⠀⠀⠀⠀⠀⠀</a:t>
            </a:r>
            <a:br/>
            <a:r>
              <a:t>⠀⠀⠀⠀⠀⠀⠀⠀⠀⠀⠀⣿⣿⣿⣿⣿⣿⣿⣿⣿⣿⣿⡿⠑⠀⠀⠀⠀⠀⠀⠀⠀⠀⠀⠀⠀⠀⠀⠀⢕⢹⢝⢕⠀⠀⠀⠀⠀⠀⢱⣿⣿⣿⣿⣿⣿⣿⣿⣿⣿⣿⣿⣿⣿⣿⣿⣿⣿⣿⠀⠀⠀⠀⠀⠀⠀⠀⠀⠀⠀⠀</a:t>
            </a:r>
            <a:br/>
            <a:r>
              <a:t>⠀⠀⠀⠀⠀⠀⠀⠀⠀⠀⠀⣿⣿⣿⣿⣿⣿⣿⣿⣿⣿⣿⠑⠀⠀⠀⠀⠀⠀⠀⠀⠀⠀⠀⠀⠀⠀⠀⠀⠕⠕⢕⢕⠀⠀⠀⠀⠀⠀⠸⣿⣿⣿⣿⣿⣿⣿⣿⣿⣿⣿⣿⣿⣿⣿⣿⣿⣿⣿⠀⠀⠀⠀⠀⠀⠀⠀⠀⠀⠀⠀</a:t>
            </a:r>
            <a:br/>
            <a:r>
              <a:t>⠀⠀⠀⠀⠀⠀⠀⠀⠀⠀⠀⣿⣿⣿⣿⣿⣿⣿⣿⣿⣿⣿⢔⠀⠀⠀⠀⠀⠀⠀⠀⠀⠀⠀⢀⢄⢄⢄⠄⠀⢅⢕⢕⠀⠀⠀⠀⠀⠀⣰⣿⣿⣿⣿⣿⣿⣿⣿⣿⣿⣿⣿⣿⣿⣿⣿⣿⣿⣿⠀⠀⠀⠀⠀⠀⠀⠀⠀⠀⠀⠀</a:t>
            </a:r>
            <a:br/>
            <a:r>
              <a:t>⠀⠀⠀⠀⠀⠀⠀⠀⠀⠀⠀⣿⣿⣿⣿⣿⣿⣿⣿⣿⣿⡿⠑⠀⠀⠀⠀⠀⠀⠀⠀⠀⠀⢕⢕⢕⢕⣗⢗⠐⠐⠑⢕⠀⠀⠀⠀⠀⢄⣾⣿⣿⣿⣿⣿⣿⣿⣿⣿⣿⣿⣿⣿⣿⣿⣿⣿⣿⣿⠀⠀⠀⠀⠀⠀⠀⠀⠀⠀⠀⠀</a:t>
            </a:r>
            <a:br/>
            <a:r>
              <a:t>⠀⠀⠀⠀⠀⠀⠀⠀⠀⠀⠀⣿⣿⣿⣿⣿⣿⣿⣿⣿⣿⣷⣄⠀⠀⠀⠀⠀⠀⠀⠀⠀⠀⢕⢕⢕⢱⢕⠀⠀⠀⠀⢕⣴⣄⣄⠀⠀⢸⣿⣿⣿⣿⣿⣿⣿⣿⣿⣿⣿⣿⣿⣿⣿⣿⣿⣿⣿⣿⠀⠀⠀⠀⠀⠀⠀⠀⠀⠀⠀⠀</a:t>
            </a:r>
            <a:br/>
            <a:r>
              <a:t>⠀⠀⠀⠀⠀⠀⠀⠀⠀⠀⠀⣿⣿⣿⣿⣿⣿⣿⣿⣿⣿⣿⣿⣷⣦⣤⣀⠀⠀⠀⢀⠀⠀⠁⠑⠁⠁⠀⠀⠀⠀⠅⢝⢽⢿⢿⠄⢰⣾⣿⣿⣿⣿⣿⣿⣿⣿⣿⣿⣿⣿⣿⣿⣿⣿⣿⣿⣿⣿⠀⠀⠀⠀⠀⠀⠀⠀⠀⠀⠀⠀</a:t>
            </a:r>
            <a:br/>
            <a:r>
              <a:t>⠀⠀⠀⠀⠀⠀⠀⠀⠀⠀⠀⠛⠛⠛⠛⠛⠛⠛⠛⠛⠛⠛⠛⠛⠛⠛⠛⠑⠀⠀⠁⠀⠀⠀⠀⠀⠀⠀⠀⠀⠀⠑⠑⠙⠙⠑⠑⠛⠛⠛⠛⠛⠛⠛⠛⠛⠛⠛⠛⠛⠛⠛⠛⠛⠛⠛⠛⠛⠛⠀⠀⠀⠀⠀⠀⠀⠀⠀⠀⠀⠀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⠀⠀⠀⠀⠀⠀⠀⠀⠀⠀⠀⠀⠀⠀⠀⠀⠀⠀⠀⠀⠀⢕⠀⠁⢕⢎⡻⢿⣻⣿⣿⣝⢿⢿⣿⢟⣻⣿⢇⢟⣿⣟⣻⣿⣿⣻⣿⣿⢏⣽⣿⣿⣿⣿⣿⣿⣿⣿⣿⣿⣿⣿⣿⣿⡷⢕⢕⢕⢕⠀⠀⠀⠀⠀⠀⠀⠀⠀⠀⠀⠀</a:t>
            </a:r>
            <a:br/>
            <a:r>
              <a:t>⠀⠀⠀⠀⠀⠀⠀⠀⠀⠀⠀⠀⠀⠀⠀⠀⠀⠀⠀⠀⢀⢕⠀⠁⢱⢿⡿⢸⣿⣯⣽⣿⡯⣿⣿⣟⣿⣿⡇⢜⣿⣿⣽⣿⣿⣽⣿⣿⡕⣽⣿⣿⣿⣿⣿⣿⣿⣿⣿⣿⣿⣿⣿⣿⣿⢕⢕⢕⢕⠀⠀⠀⠀⠀⠀⠀⠀⠀⠀⠀⠀</a:t>
            </a:r>
            <a:br/>
            <a:r>
              <a:t>⠀⠀⠀⠀⠀⠀⠀⠀⠀⠀⠀⠀⠀⠀⠀⠀⠀⠀⠀⠀⢕⢕⢀⢕⢕⡿⢾⣾⣿⣿⣿⣿⣿⣿⣿⣿⣿⣻⡇⢾⣟⣿⣿⣿⣻⣿⣿⡻⢇⢿⣯⣿⣿⣿⣿⣿⣿⣿⣿⣿⣿⣿⣿⣷⣝⢕⢕⢕⢕⠀⠀⠀⠀⠀⠀⠀⠀⠀⠀⠀⠀</a:t>
            </a:r>
            <a:br/>
            <a:r>
              <a:t>⠀⠀⠀⠀⠀⠀⠀⠀⠀⠀⠀⠀⠀⠀⠀⠀⠀⠀⠀⠀⢕⢕⢔⢄⢕⣼⣯⣽⣿⣿⣿⣿⣿⣿⣿⡷⣾⣿⡇⢱⣿⣷⣾⣿⣿⣾⣿⣿⡇⣾⣿⣿⣿⣿⣿⣿⣿⣿⣿⣿⣿⣿⣿⣿⣿⢕⢕⢕⢕⠀⠀⠀⠀⠀⠀⠀⠀⠀⠀⠀⠀</a:t>
            </a:r>
            <a:br/>
            <a:r>
              <a:t>⠀⠀⠀⠀⠀⠀⠀⠀⠀⠀⠀⠀⠀⠀⠀⠀⠀⠀⠀⢕⢕⢕⢕⢕⢕⣿⣿⣿⡟⣟⣟⣟⣟⣟⣟⡗⣿⣿⣗⣹⣿⣿⣿⣿⣿⣿⣿⣿⡇⣿⣿⣿⣽⣝⢽⣽⣏⣻⣷⣗⡱⣧⣿⣿⣿⢕⢕⢕⢕⠀⠀⠀⠀⠀⠀⠀⠀⠀⠀⠀⠀</a:t>
            </a:r>
            <a:br/>
            <a:r>
              <a:t>⠀⠀⠀⠀⠀⠀⠀⠀⠀⠀⠀⠀⠀⠀⠀⠀⠀⠀⠀⢕⢕⢕⢕⢕⢕⣿⣿⡟⣱⣞⢝⣷⣝⣝⣷⣝⣿⣿⡧⣹⣿⣿⣿⣿⣿⣿⣿⣿⡇⣿⣿⣿⣧⣿⣷⣵⣾⣿⣵⣾⣿⡇⣿⣿⣿⢕⢕⢕⢕⠀⠀⠀⠀⠀⠀⠀⠀⠀⠀⠀⠀</a:t>
            </a:r>
            <a:br/>
            <a:r>
              <a:t>⠀⠀⠀⠀⠀⠀⠀⠀⠀⠀⠀⠀⠀⠀⠀⠀⠀⠀⢀⢕⢕⢕⢕⢕⢕⣿⣿⣿⣿⣿⢿⣿⣿⣿⣿⣿⣿⣿⣇⢸⣿⣿⣿⣿⣿⣿⣿⣿⡇⢻⣿⣿⢿⣿⣿⢿⣿⣿⡿⣿⣿⡇⣿⣿⣿⢕⢕⢕⢕⠀⠀⠀⠀⠀⠀⠀⠀⠀⠀⠀⠀</a:t>
            </a:r>
            <a:br/>
            <a:r>
              <a:t>⠀⠀⠀⠀⠀⠀⠀⠀⠀⠀⠀⠀⠀⠀⠀⠀⠀⠀⢕⢕⢕⢕⢕⢕⢕⣿⣿⢏⣯⣽⢹⣟⢟⣝⢿⢇⢹⣿⡇⢱⣿⣿⣿⣿⣿⣿⣿⣿⡇⢸⣿⣯⢸⣽⣿⢜⣿⣿⡇⣿⣿⡇⢹⢟⡇⢕⢕⢕⢕⠀⠀⠀⠀⠀⠀⠀⠀⠀⠀⠀⠀</a:t>
            </a:r>
            <a:br/>
            <a:r>
              <a:t>⠀⠀⠀⠀⠀⠀⠀⠀⠀⠀⠀⠀⠀⠀⠀⢄⢐⠔⢕⡵⢕⢕⢕⢕⢕⢻⢇⢕⢧⢕⢼⢕⠘⢹⢿⡧⢺⣿⢕⢸⢏⢹⢕⣿⣿⢟⣿⣿⢕⠞⠗⢻⡼⣿⣿⢕⢜⢝⢕⢿⢝⢇⢕⢇⢕⢕⢕⢑⢕⠀⠀⠀⠀⠀⠀⠀⠀⠀⠀⠀⠀</a:t>
            </a:r>
            <a:br/>
            <a:r>
              <a:t>⠀⠀⠀⠀⠀⠀⠀⠀⠀⠀⠀⠀⠀⠀⠀⠀⠁⠑⢕⢕⢕⢕⢕⢕⢕⢕⢕⢕⢕⢕⢜⢇⠁⢕⢕⢕⢜⢕⢄⠕⢕⢕⢕⣝⢝⢕⢕⢜⢕⢕⠑⢕⢱⡕⢕⢕⢕⢕⢕⢕⢕⢕⢕⢅⢅⢕⢕⢁⢕⠀⠀⠀⠀⠀⠀⠀⠀⠀⠀⠀⠀</a:t>
            </a:r>
            <a:br/>
            <a:r>
              <a:t>⠀⠀⠀⠀⠀⠀⠀⠀⠀⠀⠀⣴⣶⣶⣷⣷⣷⣷⣷⣷⣿⣿⣿⣿⣿⣿⣿⣿⣿⣿⣿⣿⢄⢱⣿⣿⣿⣿⣇⣄⣇⣜⣿⣿⣿⣿⣿⣿⡟⢕⡔⢸⣿⣿⣿⢿⣿⣿⣿⣿⣿⣿⡿⣿⣿⣿⣿⣿⣿⠀⠀⠀⠀⠀⠀⠀⠀⠀⠀⠀⠀</a:t>
            </a:r>
            <a:br/>
            <a:r>
              <a:t>⠀⠀⠀⠀⠀⠀⠀⠀⠀⠀⠀⣿⣿⣹⣿⡟⣿⣿⡏⣿⣿⣿⣿⣿⣿⣿⣿⣿⣿⣿⣿⡏⢸⡜⣿⣿⣿⣿⣿⣿⣿⢿⣿⣿⣿⣿⡿⢝⢕⢜⡇⢕⢟⢯⢕⢜⣿⡟⡇⢻⣿⣿⢣⣿⣿⣿⣿⣿⣿⠀⠀⠀⠀⠀⠀⠀⠀⠀⠀⠀⠀</a:t>
            </a:r>
            <a:br/>
            <a:r>
              <a:t>⠀⠀⠀⠀⠀⠀⠀⠀⠀⠀⠀⣿⣿⡇⣿⡇⢿⢿⢇⣻⣿⣿⣿⣿⣿⣿⣿⣿⣿⣿⣿⣷⣿⣿⣿⣿⡜⣽⣿⣿⣿⣾⣏⣹⣯⣧⣵⣵⣕⣧⣵⣱⣱⣵⣵⣕⣯⣵⣇⣺⣽⣽⢸⣿⣿⣪⣝⢝⢝⠀⠀⠀⠀⠀⠀⠀⠀⠀⠀⠀⠀</a:t>
            </a:r>
            <a:br/>
            <a:r>
              <a:t>⠀⠀⠀⠀⠀⠀⠀⠀⠀⠀⠀⢝⢝⢕⢳⣷⣇⣞⣻⣿⣿⣿⣿⣿⣿⣿⣿⣿⣿⣿⣿⣿⣿⣿⣿⣿⡗⢿⣿⣾⣿⡇⡟⣿⣿⣿⣿⡿⢸⣿⣿⣞⢟⢿⣿⢏⢿⢹⣿⣿⣷⣷⣞⣿⣿⣿⢻⢗⢗⠀⠀⠀⠀⠀⠀⠀⠀⠀⠀⠀⠀</a:t>
            </a:r>
            <a:br/>
            <a:r>
              <a:t>⠀⠀⠀⠀⠀⠀⠀⠀⠀⠀⠀⣵⣧⣵⣿⣿⣿⣿⣿⣿⣿⣿⣿⣿⣿⣿⣿⣿⣿⣿⣿⣿⣿⣿⣿⣿⣇⢸⣿⣿⣿⡇⡇⣿⣿⣿⣿⡇⣿⣿⣿⢧⢇⣾⣿⣟⣗⢼⣿⣿⣿⣿⢽⣿⣻⡇⢕⢕⢕⠀⠀⠀⠀⠀⠀⠀⠀⠀⠀⠀⠀</a:t>
            </a:r>
            <a:br/>
            <a:r>
              <a:t>⠀⠀⠀⠀⠀⠀⠀⠀⠀⠀⠀⣝⣝⣸⣿⣿⣿⣿⣿⣿⣿⣿⣷⣷⣷⣾⣷⣿⣾⣷⣿⣷⣾⣿⣿⣿⣿⢸⣿⣿⢿⢇⢕⢿⠿⢿⣿⢕⣿⣿⣿⣿⡇⣷⣱⣷⣾⢸⣿⣿⣿⣿⣿⣝⣕⡕⢕⢕⢕⠀⠀⠀⠀⠀⠀⠀⠀⠀⠀⠀⠀</a:t>
            </a:r>
            <a:br/>
            <a:r>
              <a:t>⠀⠀⠀⠀⠀⠀⠀⠀⠀⠀⠀⣿⣿⣿⣿⣿⣿⣿⣿⣿⣿⣿⣿⣿⣿⣿⣿⣿⣿⣿⣿⣿⣿⣿⣿⣿⣿⢸⣽⢟⢟⢇⢕⢟⢻⢿⣽⢸⣿⣿⣿⣿⢳⡿⣿⣿⣹⡎⣿⣿⣿⣿⣿⣿⣿⣿⣿⣿⣿⠀⠀⠀⠀⠀⠀⠀⠀⠀⠀⠀⠀</a:t>
            </a:r>
            <a:br/>
            <a:r>
              <a:t>⠀⠀⠀⠀⠀⠀⠀⠀⠀⠀⠀⣺⣿⣿⣿⣿⣿⣿⣿⣹⢝⣿⣿⣿⢗⣜⣟⣿⣿⣿⣿⣿⣿⣿⣿⣿⣿⡞⢗⢿⡿⢿⢕⠽⢿⢗⢫⢸⣿⣿⣿⣟⣿⣻⣿⣿⣯⣷⣹⣿⣿⣿⣿⣿⣿⣿⣿⣿⣿⠀⠀⠀⠀⠀⠀⠀⠀⠀⠀⠀⠀</a:t>
            </a:r>
            <a:br/>
            <a:r>
              <a:t>⠀⠀⠀⠀⠀⠀⠀⠀⠀⠀⠀⢟⢝⢝⢝⢝⢸⣷⣿⣿⣷⣿⣿⣿⡜⣿⣾⣿⡿⣿⣿⣿⣿⣿⣿⣿⣿⣿⣿⣷⣷⣷⢕⣷⡗⣿⢸⢸⣿⣿⣿⣿⣟⡾⢻⢿⢫⣫⣿⣿⣿⣿⣿⣿⣿⣿⣿⣿⣿⠀⠀⠀⠀⠀⠀⠀⠀⠀⠀⠀⠀</a:t>
            </a:r>
            <a:br/>
            <a:r>
              <a:t>⠀⠀⠀⠀⠀⠀⠀⠀⠀⠀⠀⢕⢕⣱⣮⣵⣾⣿⣿⣿⣿⣿⣿⣿⡇⣿⣿⣺⣷⢻⣿⣿⣿⣿⣿⣿⣿⣿⣿⣿⣿⣿⢱⣿⡇⣿⣼⡎⣿⣿⣿⣿⣿⣿⣿⣿⣿⣿⣿⣿⣿⣿⣿⣿⣿⣿⣿⣿⣿⠀⠀⠀⠀⠀⠀⠀⠀⠀⠀⠀⠀</a:t>
            </a:r>
            <a:br/>
            <a:r>
              <a:t>⠀⠀⠀⠀⠀⠀⠀⠀⠀⠀⠀⣷⣾⣿⣿⣿⣿⣿⣿⣿⣿⣿⣿⣿⣿⢸⣿⢹⣿⢸⣿⣿⣿⣿⣿⣿⣿⣿⣿⣿⣿⣿⢸⣿⢿⣿⡿⣷⢻⡿⢟⢿⣿⣿⣿⣿⣿⣿⣿⣿⣿⣿⣿⣿⣿⣿⣿⣿⣿⠀⠀⠀⠀⠀⠀⠀⠀⠀⠀⠀⠀</a:t>
            </a:r>
            <a:br/>
            <a:r>
              <a:t>⠀⠀⠀⠀⠀⠀⠀⠀⠀⠀⠀⣿⣿⣿⣿⣿⣿⣿⣿⣿⣿⣿⣿⣿⣿⢜⣿⢸⣿⢸⢿⢿⢿⢿⢿⣿⣿⣿⣿⣿⣿⡟⣼⡿⣾⣿⣷⢿⣼⣇⡕⢕⣿⣿⣿⣧⣼⣽⣿⣿⣿⣿⣿⣿⣿⣿⣿⣿⣿⠀⠀⠀⠀⠀⠀⠀⠀⠀⠀⠀⠀</a:t>
            </a:r>
            <a:br/>
            <a:r>
              <a:t>⠀⠀⠀⠀⠀⠀⠀⠀⠀⠀⠀⠛⠛⠛⠛⠛⠛⠛⠛⠛⠛⠛⠛⠛⠛⠋⠛⠙⠃⠘⠛⠑⠑⠑⠑⠑⠙⠛⠛⠛⠛⠃⠛⠃⠛⠛⠛⠚⠛⠛⠛⠛⠛⠛⠛⠛⠛⠛⠛⠛⠛⠛⠛⠛⠛⠛⠛⠛⠛⠀⠀⠀⠀⠀⠀⠀⠀⠀⠀⠀⠀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⠀⠀⠀⠀⠀⠀⠀⠀⠀⠀⠀⠀⠀⠀⠀⠀⠀⠀⠀⠀⢅⢕⠀⢕⢕⣫⡿⢟⣽⢿⢿⣿⢿⣿⣿⢟⣿⣟⢕⢻⣿⣟⣻⣿⣿⣻⣿⣿⢕⣽⣿⣿⣿⣿⣿⣿⣿⣿⣿⣿⣿⣿⣿⣿⡷⢕⢕⢕⢕⠀⠀⠀⠀⠀⠀⠀⠀⠀⠀⠀⠀</a:t>
            </a:r>
            <a:br/>
            <a:r>
              <a:t>⠀⠀⠀⠀⠀⠀⠀⠀⠀⠀⠀⠀⠀⠀⠀⠀⠀⠀⠀⠀⢕⢕⠀⢁⢸⣿⡿⢸⣿⣯⣿⣿⣿⣿⣿⣟⣿⣟⡕⣝⣿⣿⣽⢿⣿⣽⡿⣯⡕⣽⣿⣯⣿⣿⣿⣿⣿⣿⣿⣿⣿⣿⣿⣿⣷⢕⢕⢕⢕⠀⠀⠀⠀⠀⠀⠀⠀⠀⠀⠀⠀</a:t>
            </a:r>
            <a:br/>
            <a:r>
              <a:t>⠀⠀⠀⠀⠀⠀⠀⠀⠀⠀⠀⠀⠀⠀⠀⠀⠀⠀⠀⢀⢕⢕⠅⠅⢸⡮⢾⢿⣿⣿⣿⣿⣿⣿⣿⣿⣗⣿⡇⣿⣿⣿⣿⣿⣻⣿⣿⣿⢮⢿⣯⣿⣿⣿⣿⣿⣿⣿⣿⣿⣿⣿⣻⣾⣟⢕⢕⢕⢕⠀⠀⠀⠀⠀⠀⠀⠀⠀⠀⠀⠀</a:t>
            </a:r>
            <a:br/>
            <a:r>
              <a:t>⠀⠀⠀⠀⠀⠀⠀⠀⠀⠀⠀⠀⠀⠀⠀⠀⠀⠀⠀⠀⢕⢕⢀⢐⢱⣾⣯⣸⣿⣿⣿⣿⣿⣿⣿⣷⣾⣿⡇⣵⣿⣷⣾⣿⣿⣾⣿⣿⡕⣿⣿⣿⣿⣿⣿⣿⣿⣿⣿⣿⣿⣿⣿⣿⣿⢕⢕⢕⢕⠀⠀⠀⠀⠀⠀⠀⠀⠀⠀⠀⠀</a:t>
            </a:r>
            <a:br/>
            <a:r>
              <a:t>⠀⠀⠀⠀⠀⠀⠀⠀⠀⠀⠀⠀⠀⠀⠀⠀⠀⠀⠀⢔⢕⢕⢕⢕⢜⣿⣿⢝⡟⣟⣟⣟⣟⣟⢟⣟⣿⣿⡇⢻⣿⣿⣿⣿⣿⣿⣿⣿⢕⣿⣿⣿⣽⣝⣽⣽⣝⢹⣿⣟⡹⣷⣿⣿⡟⢕⢕⢕⢕⠀⠀⠀⠀⠀⠀⠀⠀⠀⠀⠀⠀</a:t>
            </a:r>
            <a:br/>
            <a:r>
              <a:t>⠀⠀⠀⠀⠀⠀⠀⠀⠀⠀⠀⠀⠀⠀⠀⠀⠀⠀⠀⢕⢕⢕⢕⢕⢕⣿⣿⢜⣵⣝⢝⣷⣝⣹⣿⣝⣿⣿⡇⣿⣿⣿⣿⣿⣿⣿⣿⣿⡕⣿⣿⣿⣵⣿⣧⣵⣿⣷⣵⣾⣿⣇⣿⣿⣿⢕⢕⢕⢕⠀⠀⠀⠀⠀⠀⠀⠀⠀⠀⠀⠀</a:t>
            </a:r>
            <a:br/>
            <a:r>
              <a:t>⠀⠀⠀⠀⠀⠀⠀⠀⠀⠀⠀⠀⠀⠀⠀⠀⠀⠀⢄⢕⢕⢕⢕⢕⢕⣿⣿⢺⣿⣿⣾⣿⣿⣿⣿⣿⣿⣿⡏⣻⣿⣿⣿⣿⣿⣿⣿⣿⢇⣿⣿⣿⢿⣿⣿⢻⣿⣿⢿⣿⣿⡯⣿⣿⡿⢕⢕⢕⢕⠀⠀⠀⠀⠀⠀⠀⠀⠀⠀⠀⠀</a:t>
            </a:r>
            <a:br/>
            <a:r>
              <a:t>⠀⠀⠀⠀⠀⠀⠀⠀⠀⠀⠀⠀⠀⠀⠀⠀⠀⠀⢕⢕⢕⢕⢕⢕⢕⣿⡟⢝⣟⢫⢹⢹⣻⢽⢟⡇⣿⣿⡇⣼⣿⣿⢿⣿⣿⢿⣿⣿⢕⣼⣿⣿⢸⣽⣿⢸⣿⣿⢕⣿⣿⡇⣿⣿⡇⢕⢕⢕⢕⠀⠀⠀⠀⠀⠀⠀⠀⠀⠀⠀⠀</a:t>
            </a:r>
            <a:br/>
            <a:r>
              <a:t>⠀⠀⠀⠀⠀⠀⠀⠀⠀⠀⠀⠀⠀⠀⢄⢄⢐⢄⢕⡕⢕⢕⢕⢕⢕⣿⢕⢕⢗⢣⣼⢕⠙⢹⢿⡷⣿⡏⢕⢻⢝⢹⢺⣿⣿⢺⣿⣿⢕⢟⢟⢻⢸⣿⣿⢸⣟⢏⢕⢻⢝⢕⢗⢝⢕⢕⢕⢕⢕⠀⠀⠀⠀⠀⠀⠀⠀⠀⠀⠀⠀</a:t>
            </a:r>
            <a:br/>
            <a:r>
              <a:t>⠀⠀⠀⠀⠀⠀⠀⠀⠀⠀⠀⠀⠀⠀⠀⠀⠁⠑⢜⢕⢕⢕⢕⢕⢕⢕⢕⢕⢕⢕⢜⢕⠀⢕⢕⢕⢕⢕⠄⠕⢕⢕⢕⢝⢕⢕⢜⢝⢕⠕⠑⢕⢱⢕⢕⢕⢕⢕⢕⢕⢕⢕⢕⢅⢅⢅⢅⢀⢕⠀⠀⠀⠀⠀⠀⠀⠀⠀⠀⠀⠀</a:t>
            </a:r>
            <a:br/>
            <a:r>
              <a:t>⠀⠀⠀⠀⠀⠀⠀⠀⠀⠀⠀⣵⣷⣷⣷⣿⣿⣿⢾⣿⣿⣿⣿⣿⣿⣿⣿⣿⣿⣿⣿⡇⢔⢸⣿⣿⣿⣿⣕⣱⣕⣻⣾⣿⣿⣿⣿⣿⡏⢕⡔⢹⣿⣿⣿⣿⣿⣿⢿⣿⣿⣿⢿⣿⣿⣿⣿⣿⣿⠀⠀⠀⠀⠀⠀⠀⠀⠀⠀⠀⠀</a:t>
            </a:r>
            <a:br/>
            <a:r>
              <a:t>⠀⠀⠀⠀⠀⠀⠀⠀⠀⠀⠀⣿⡏⣿⣿⢻⢿⣿⢸⣿⣿⣿⣿⣿⣿⣿⣿⣿⣿⣿⣿⡇⣿⡜⣿⣿⣿⣿⣿⣿⡿⣿⣿⣿⣿⣿⡟⢏⢇⢜⢕⢜⢿⢟⢜⢸⣿⡟⢕⣿⣿⣿⢱⣿⣿⣿⣿⣿⣿⠀⠀⠀⠀⠀⠀⠀⠀⠀⠀⠀⠀</a:t>
            </a:r>
            <a:br/>
            <a:r>
              <a:t>⠀⠀⠀⠀⠀⠀⠀⠀⠀⠀⠀⣿⡿⢸⣿⢸⢸⢿⣜⣿⣿⣿⣿⣿⣿⣿⣿⣿⣿⣿⣿⣿⣿⣿⣿⣇⣿⣿⣿⣿⣇⣯⢹⣿⣯⣵⣵⡕⣱⣵⣕⣵⢱⣵⣵⣸⣿⣸⣗⣟⣟⣏⣸⣿⣟⣿⡿⣟⢕⠀⠀⠀⠀⠀⠀⠀⠀⠀⠀⠀⠀</a:t>
            </a:r>
            <a:br/>
            <a:r>
              <a:t>⠀⠀⠀⠀⠀⠀⠀⠀⠀⠀⠀⢝⢝⢕⣳⣗⣕⣝⣿⣿⣿⣿⣿⣿⣿⣿⣿⣿⣿⣿⣿⣿⣿⣿⣿⣿⢻⣿⣷⣿⣷⢺⢺⣿⣿⣿⣿⢇⣿⣿⣿⣻⢺⢿⢿⢿⡏⣿⣷⣷⣷⡇⢺⣿⣿⡻⢟⢗⢇⠀⠀⠀⠀⠀⠀⠀⠀⠀⠀⠀⠀</a:t>
            </a:r>
            <a:br/>
            <a:r>
              <a:t>⠀⠀⠀⠀⠀⠀⠀⠀⠀⠀⠀⣵⣵⣾⣿⣿⣿⣿⣿⣿⣿⣿⣿⣿⣿⣿⣿⣿⣿⣿⣿⣿⣿⣿⣿⣿⢸⣿⣿⣿⣿⢜⢸⣿⣿⣿⡿⢸⣿⣿⡿⢱⢸⣿⣟⣏⣇⣿⣿⣿⣿⣿⡿⣿⡿⢇⢕⢕⢕⠀⠀⠀⠀⠀⠀⠀⠀⠀⠀⠀⠀</a:t>
            </a:r>
            <a:br/>
            <a:r>
              <a:t>⠀⠀⠀⠀⠀⠀⠀⠀⠀⠀⠀⣝⣱⣿⣿⣿⣿⣿⣿⣿⣿⣿⣷⣷⣷⣿⣿⣷⣷⣷⣿⣷⣾⣿⣿⣿⢕⣿⣿⡿⢿⢕⢸⢿⢿⣿⡇⣼⣿⣿⣿⣷⢱⡗⣷⡷⡇⣿⣿⣿⣿⣿⣾⣕⡕⢕⢕⢕⢕⠀⠀⠀⠀⠀⠀⠀⠀⠀⠀⠀⠀</a:t>
            </a:r>
            <a:br/>
            <a:r>
              <a:t>⠀⠀⠀⠀⠀⠀⠀⠀⠀⠀⠀⣿⣿⣿⣿⣿⣿⣿⣿⣿⣿⣿⣿⣿⣿⣿⣿⣿⣿⣿⣿⣿⣿⣿⣿⣿⡇⣽⡟⢟⢟⢕⢜⢟⢻⣿⡕⣿⣿⣿⣿⡟⣾⣷⣿⣧⣿⣸⣿⣿⣿⣿⣿⣿⣿⣿⣿⣿⣿⠀⠀⠀⠀⠀⠀⠀⠀⠀⠀⠀⠀</a:t>
            </a:r>
            <a:br/>
            <a:r>
              <a:t>⠀⠀⠀⠀⠀⠀⠀⠀⠀⠀⠀⣻⣿⣿⣿⣿⣿⣿⣏⣯⢹⣿⣿⢇⡝⡻⣿⣿⣿⣿⣿⣿⣿⣿⣿⣿⡧⢳⢷⢿⢿⢇⢜⢷⢷⢜⢕⣿⣿⣿⣿⣧⣿⣾⣿⣿⣾⣇⣿⣾⣿⣿⣿⣿⣿⣿⣿⣿⣿⠀⠀⠀⠀⠀⠀⠀⠀⠀⠀⠀⠀</a:t>
            </a:r>
            <a:br/>
            <a:r>
              <a:t>⠀⠀⠀⠀⠀⠀⠀⠀⠀⠀⠀⢏⢝⢝⢝⢝⣿⣾⣿⣷⣾⣿⣿⢜⣿⣿⣮⣿⣿⣿⣿⣿⣿⣿⣿⣿⣿⣷⣷⣾⣷⡇⣵⣷⢱⣇⡇⣿⣿⣿⣿⣿⡻⢿⢿⢿⢻⣳⣿⣿⣿⣿⣿⣿⣿⣿⣿⣿⣿⠀⠀⠀⠀⠀⠀⠀⠀⠀⠀⠀⠀</a:t>
            </a:r>
            <a:br/>
            <a:r>
              <a:t>⠀⠀⠀⠀⠀⠀⠀⠀⠀⠀⠀⢕⣕⣷⣼⣷⣿⣿⣿⣿⣿⣿⣿⡇⣿⣿⢿⣧⣿⣿⣿⣿⣿⣿⣿⣿⣿⣿⣿⣿⣿⢇⣿⣿⣾⡏⣧⢻⣿⣿⣿⣿⣿⣿⣷⣾⣿⣿⣿⣿⣿⣿⣿⣿⣿⣿⣿⣿⣿⠀⠀⠀⠀⠀⠀⠀⠀⠀⠀⠀⠀</a:t>
            </a:r>
            <a:br/>
            <a:r>
              <a:t>⠀⠀⠀⠀⠀⠀⠀⠀⠀⠀⠀⣷⣿⣿⣿⣿⣿⣿⣿⣿⣿⣿⣿⣷⢸⣿⢸⣿⢸⣿⣿⣿⣿⣿⣿⣿⣿⣿⣿⣿⣿⢕⣿⣏⣿⣿⣿⡼⣿⡟⢻⢿⣿⣿⣿⣿⣿⣿⣿⣿⣿⣿⣿⣿⣿⣿⣿⣿⣿⠀⠀⠀⠀⠀⠀⠀⠀⠀⠀⠀⠀</a:t>
            </a:r>
            <a:br/>
            <a:r>
              <a:t>⠀⠀⠀⠀⠀⠀⠀⠀⠀⠀⠀⣿⣿⣿⣿⣿⣿⣿⣿⣿⣿⣿⣿⣿⢜⣿⢸⡯⢸⣿⣿⣿⣿⣿⣿⣿⣿⣿⣿⣿⣿⢸⣿⢻⣿⣿⣼⡇⣿⢇⢕⢸⣿⣿⣿⣯⣹⣿⣿⣿⣿⣿⣿⣿⣿⣿⣿⣿⣿⠀⠀⠀⠀⠀⠀⠀⠀⠀⠀⠀⠀</a:t>
            </a:r>
            <a:br/>
            <a:r>
              <a:t>⠀⠀⠀⠀⠀⠀⠀⠀⠀⠀⠀⠛⠛⠛⠛⠛⠛⠛⠛⠛⠛⠛⠛⠛⠛⠛⠚⠑⠑⠓⠑⠑⠑⠑⠘⠙⠛⠛⠛⠛⠛⠘⠛⠛⠛⠛⠃⠓⠛⠛⠛⠛⠛⠛⠛⠛⠛⠛⠛⠛⠛⠛⠛⠛⠛⠛⠛⠛⠛⠀⠀⠀⠀⠀⠀⠀⠀⠀⠀⠀⠀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⠀⠀⠀⠀⠀⠀⠀⠀⠀⠀⠀⠀⠀⠀⠀⠀⠀⠀⠀⠀⢕⢕⠀⢕⢕⣫⡿⢟⣼⢿⢟⣿⢿⣿⣝⢟⣿⣟⢕⣻⣿⣟⣻⣿⣟⣻⣿⣟⢕⣽⣿⣿⣿⣿⣿⣿⣿⣿⣿⣿⣿⣿⣿⣿⡧⢕⢕⢕⢕⠀⠀⠀⠀⠀⠀⠀⠀⠀⠀⠀⠀</a:t>
            </a:r>
            <a:br/>
            <a:r>
              <a:t>⠀⠀⠀⠀⠀⠀⠀⠀⠀⠀⠀⠀⠀⠀⠀⠀⠀⠀⠀⠀⢕⢕⠀⢕⢸⣿⢟⣽⣿⣯⣿⣿⣿⣿⣿⣟⣿⣿⡕⣝⣿⣯⣿⢿⣯⣿⡿⣯⣕⣿⣿⣯⣿⣿⣿⣿⣿⣿⣿⣿⣿⣿⣿⣿⣷⢕⢕⢕⢕⠀⠀⠀⠀⠀⠀⠀⠀⠀⠀⠀⠀</a:t>
            </a:r>
            <a:br/>
            <a:r>
              <a:t>⠀⠀⠀⠀⠀⠀⠀⠀⠀⠀⠀⠀⠀⠀⠀⠀⠀⠀⠀⢁⢕⢕⠀⢕⢸⢷⣿⣿⣿⣿⣿⣿⣿⣿⣿⣿⣟⣿⡇⣿⣟⣿⣿⣿⣿⣿⣿⡿⢿⢿⣿⡿⣿⣿⣿⣿⣿⣿⣿⣿⣿⣿⣻⣾⡟⢕⢕⢕⢕⠀⠀⠀⠀⠀⠀⠀⠀⠀⠀⠀⠀</a:t>
            </a:r>
            <a:br/>
            <a:r>
              <a:t>⠀⠀⠀⠀⠀⠀⠀⠀⠀⠀⠀⠀⠀⠀⠀⠀⠀⠀⠀⢀⢕⢕⢀⢕⢱⣿⣧⣿⣿⣿⣿⣿⣿⣿⣿⣷⣿⣷⡕⣷⣿⣷⣾⣿⣷⣾⣿⣿⡕⣿⣿⣿⣿⣿⣿⣿⣿⣿⣿⣿⣿⣿⣿⣿⣿⢕⢕⢕⢕⠀⠀⠀⠀⠀⠀⠀⠀⠀⠀⠀⠀</a:t>
            </a:r>
            <a:br/>
            <a:r>
              <a:t>⠀⠀⠀⠀⠀⠀⠀⠀⠀⠀⠀⠀⠀⠀⠀⠀⠀⠀⠀⢕⢕⢕⢔⢕⢸⣿⣿⢟⣟⣟⣟⢟⣟⣟⢟⣻⣿⣿⡇⣿⣿⣿⣿⣿⣿⣿⣿⣿⢇⣿⣿⣿⣽⣽⣽⣽⣝⢽⣽⣏⣹⣿⣿⣿⡇⢕⢕⢕⢕⠀⠀⠀⠀⠀⠀⠀⠀⠀⠀⠀⠀</a:t>
            </a:r>
            <a:br/>
            <a:r>
              <a:t>⠀⠀⠀⠀⠀⠀⠀⠀⠀⠀⠀⠀⠀⠀⠀⠀⠀⠀⢔⢕⢕⢕⢕⢕⢸⣿⣿⢜⣷⣝⣹⣷⣝⣱⣯⣝⣿⣿⣇⣿⣿⣿⣿⣿⣿⣿⣿⣿⡇⣿⣿⣿⣵⣿⣧⣵⣿⣧⣵⣿⣿⣵⣿⣿⡟⢕⢕⢕⢕⠀⠀⠀⠀⠀⠀⠀⠀⠀⠀⠀⠀</a:t>
            </a:r>
            <a:br/>
            <a:r>
              <a:t>⠀⠀⠀⠀⠀⠀⠀⠀⠀⠀⠀⠀⠀⠀⠀⠀⠀⠀⢅⢕⢕⢕⢕⢕⢸⣿⣿⢺⣿⣿⣿⣿⣿⣿⣿⣿⣿⣿⡇⣿⣿⣿⣿⣿⣿⣿⣿⣿⢇⣿⣿⣿⢿⣿⣿⢻⣿⣿⢿⣿⣿⡿⣿⣿⡇⢕⢕⢕⢕⠀⠀⠀⠀⠀⠀⠀⠀⠀⠀⠀⠀</a:t>
            </a:r>
            <a:br/>
            <a:r>
              <a:t>⠀⠀⠀⠀⠀⠀⠀⠀⠀⠀⠀⠀⠀⠀⠀⠀⠀⠀⢕⢕⢕⢕⢕⢕⢜⣟⢟⢜⣟⢏⢝⢹⣿⡿⢟⢇⣿⣿⡧⣾⣿⣿⢻⣿⣿⢾⣿⣿⢕⣜⣿⣯⢸⣿⣿⢸⣯⣽⢸⣿⣿⢕⣿⣿⡇⢕⢕⢕⢕⠀⠀⠀⠀⠀⠀⠀⠀⠀⠀⠀⠀</a:t>
            </a:r>
            <a:br/>
            <a:r>
              <a:t>⠀⠀⠀⠀⠀⠀⠀⠀⠀⠀⠀⠀⠀⠀⢄⢀⢐⢄⣱⡕⢕⢕⢕⢕⢕⡯⢕⢜⢇⢣⣕⡕⠙⢝⢿⢗⣿⡏⢕⢟⢜⢿⢸⣿⣿⢻⣿⣿⢕⢏⠟⢻⢸⣿⣿⢸⣿⣗⢕⡏⢕⢕⢕⢜⢇⢕⢕⢔⢕⠀⠀⠀⠀⠀⠀⠀⠀⠀⠀⠀⠀</a:t>
            </a:r>
            <a:br/>
            <a:r>
              <a:t>⠀⠀⠀⠀⠀⠀⠀⠀⠀⠀⠀⠀⠀⠀⠀⠀⠁⠑⢜⢕⢕⢕⢕⠕⢕⢕⢕⢕⢕⢕⢜⢕⠀⢕⢕⢕⢕⢅⠑⢕⢕⢜⢜⢝⢕⢜⢝⢝⢕⠀⠕⢕⢕⢕⢕⢕⢕⢕⢕⢕⢕⠕⢕⠅⠅⠅⠅⠁⠕⠀⠀⠀⠀⠀⠀⠀⠀⠀⠀⠀⠀</a:t>
            </a:r>
            <a:br/>
            <a:r>
              <a:t>⠀⠀⠀⠀⠀⠀⠀⠀⠀⠀⠀⣷⣼⣷⣿⣿⣿⣿⣿⣿⣿⣿⣿⣿⣿⣿⣿⣿⣿⣿⣿⡇⣔⢸⣿⣿⣿⣿⣀⣵⣜⣷⣿⣿⣿⣿⣿⣿⡇⢰⢕⣿⣿⣿⣿⣿⣿⣿⣿⣿⣿⣿⢿⣿⣿⣿⣿⣿⣿⠀⠀⠀⠀⠀⠀⠀⠀⠀⠀⠀⠀</a:t>
            </a:r>
            <a:br/>
            <a:r>
              <a:t>⠀⠀⠀⠀⠀⠀⠀⠀⠀⠀⠀⣿⢸⣿⡏⡟⣿⡏⣿⣿⣿⣿⣿⣿⣿⣿⣿⣿⣿⣿⣿⢕⣿⢜⣿⣿⣿⣿⣿⣿⣿⣿⣿⣿⣿⣿⡟⢟⢕⣎⢕⢟⢿⢏⢜⢹⣿⢻⢜⣿⣿⡟⢸⣿⣿⣿⣿⣿⣿⠀⠀⠀⠀⠀⠀⠀⠀⠀⠀⠀⠀</a:t>
            </a:r>
            <a:br/>
            <a:r>
              <a:t>⠀⠀⠀⠀⠀⠀⠀⠀⠀⠀⠀⣿⡇⡿⢇⢇⢿⢇⣝⣿⣿⣿⣿⣿⣿⣿⣿⣿⣿⣿⣿⣿⣿⣿⣧⢹⣿⣵⣿⣿⣸⣏⣿⣯⣯⣵⣵⢕⣼⣵⣕⡕⣕⣱⣕⣜⡏⣼⣕⣟⣿⡇⣾⣿⣿⡽⣟⡗⢝⠀⠀⠀⠀⠀⠀⠀⠀⠀⠀⠀⠀</a:t>
            </a:r>
            <a:br/>
            <a:r>
              <a:t>⠀⠀⠀⠀⠀⠀⠀⠀⠀⠀⠀⢝⢕⣕⣳⣇⣎⣻⣿⣿⣿⣿⣿⣿⣿⣿⣿⣿⣿⣿⣿⣿⣿⣿⣿⢞⣿⣿⣷⣿⢕⢞⣿⣿⣿⣿⡟⣸⣿⣿⡟⣗⢿⢿⢿⢹⣏⣿⣷⣿⣷⣷⣻⣿⣿⡿⢗⢗⢕⠀⠀⠀⠀⠀⠀⠀⠀⠀⠀⠀⠀</a:t>
            </a:r>
            <a:br/>
            <a:r>
              <a:t>⠀⠀⠀⠀⠀⠀⠀⠀⠀⠀⠀⣵⣷⣿⣿⣿⣿⣿⣿⣿⣿⣿⣿⣿⣿⣿⣿⣿⣿⣿⣿⣿⣿⣿⣿⡕⣿⣿⣿⣿⡕⢕⣿⣿⣿⣿⢇⣿⣿⣿⣯⣯⢸⣝⣽⣸⣽⣿⣿⣿⣿⡯⣿⣿⣟⢇⢕⢕⢕⠀⠀⠀⠀⠀⠀⠀⠀⠀⠀⠀⠀</a:t>
            </a:r>
            <a:br/>
            <a:r>
              <a:t>⠀⠀⠀⠀⠀⠀⠀⠀⠀⠀⠀⣝⣼⣿⣿⣿⣿⣿⣿⣿⣿⣷⣷⣷⣾⣿⣾⣾⣷⣾⣿⣾⣿⣿⣿⡇⣿⣿⣿⣿⢕⢕⢿⣿⣿⣿⢸⣿⣿⣿⣷⡇⣼⣧⣷⢱⡼⣿⣿⣿⣿⣿⣝⢕⢗⢕⢕⢕⢕⠀⠀⠀⠀⠀⠀⠀⠀⠀⠀⠀⠀</a:t>
            </a:r>
            <a:br/>
            <a:r>
              <a:t>⠀⠀⠀⠀⠀⠀⠀⠀⠀⠀⠀⣿⣿⣿⣿⣿⣿⣿⣿⣿⣿⣿⣿⣿⣿⣿⣿⣿⣿⣿⣿⣿⣿⣿⣿⡇⣝⣗⢺⢿⢇⢸⢿⣷⣗⡇⣸⣿⣿⣿⣿⢧⣿⣼⣿⣾⣇⣿⣿⣿⣿⣿⣿⣿⣿⣿⣿⣿⣷⠀⠀⠀⠀⠀⠀⠀⠀⠀⠀⠀⠀</a:t>
            </a:r>
            <a:br/>
            <a:r>
              <a:t>⠀⠀⠀⠀⠀⠀⠀⠀⠀⠀⠀⣻⣿⣿⣿⣿⣿⣿⣹⢹⣿⡿⢝⢝⢿⣿⣿⣿⣿⣿⣿⣿⣿⣿⣿⡧⢿⢷⢷⣷⡇⢕⣳⡶⠼⢇⣿⣿⣿⣿⣿⣼⣿⣿⣿⣧⣿⣸⣿⣿⣿⣿⣿⣿⣿⣿⣿⣿⣿⠀⠀⠀⠀⠀⠀⠀⠀⠀⠀⠀⠀</a:t>
            </a:r>
            <a:br/>
            <a:r>
              <a:t>⠀⠀⠀⠀⠀⠀⠀⠀⠀⠀⠀⢝⢝⢝⢝⢹⣷⣿⣿⣾⣿⣿⢸⣿⣽⣿⣿⣿⣿⣿⣿⣿⣿⣿⣿⣿⣷⣷⣾⣵⡕⢱⣶⣷⣾⣇⢻⣿⣿⣿⣿⣽⣿⢿⡿⢟⡾⣼⣿⣿⣿⣿⣿⣿⣿⣿⣿⣿⣿⠀⠀⠀⠀⠀⠀⠀⠀⠀⠀⠀⠀</a:t>
            </a:r>
            <a:br/>
            <a:r>
              <a:t>⠀⠀⠀⠀⠀⠀⠀⠀⠀⠀⠀⢕⣕⣧⣧⣾⣿⣿⣿⣿⣿⣿⡕⣿⣷⣿⡞⣿⣿⣿⣿⣿⣿⣿⣿⣿⣿⣿⣿⣿⡇⣸⣿⢸⣿⣿⢸⣿⣿⣿⣿⣿⣷⣷⣷⣷⣿⣿⣿⣿⣿⣿⣿⣿⣿⣿⣿⣿⣿⠀⠀⠀⠀⠀⠀⠀⠀⠀⠀⠀⠀</a:t>
            </a:r>
            <a:br/>
            <a:r>
              <a:t>⠀⠀⠀⠀⠀⠀⠀⠀⠀⠀⠀⣾⣿⣿⣿⣿⣿⣿⣿⣿⣿⣿⣧⢹⣿⢿⡏⣿⣿⣿⣿⣿⣿⣿⣿⣿⣿⣿⣿⣿⡇⣿⣿⣼⣿⢻⡇⣿⣿⢻⡿⣿⣿⣿⣿⣿⣿⣿⣿⣿⣿⣿⣿⣿⣿⣿⣿⣿⣿⠀⠀⠀⠀⠀⠀⠀⠀⠀⠀⠀⠀</a:t>
            </a:r>
            <a:br/>
            <a:r>
              <a:t>⠀⠀⠀⠀⠀⠀⠀⠀⠀⠀⠀⣿⣿⣿⣿⣿⣿⣿⣿⣿⣿⣿⣿⢸⣿⣼⡇⣿⣿⣿⣿⣿⣿⣿⣿⣿⣿⣿⣿⣿⢕⣿⣇⣿⣿⡿⣷⢻⡿⢕⢕⣿⣿⣿⣟⣝⣻⣿⣿⣿⣿⣿⣿⣿⣿⣿⣿⣿⣿⠀⠀⠀⠀⠀⠀⠀⠀⠀⠀⠀⠀</a:t>
            </a:r>
            <a:br/>
            <a:r>
              <a:t>⠀⠀⠀⠀⠀⠀⠀⠀⠀⠀⠀⠛⠛⠛⠛⠛⠛⠛⠛⠛⠛⠛⠛⠘⠛⠛⠃⠙⠙⠃⠑⠑⠘⠙⠛⠛⠛⠛⠛⠛⠘⠛⠙⠛⠛⠓⠛⠘⠛⠓⠓⠛⠛⠛⠛⠚⠛⠛⠛⠛⠛⠛⠛⠛⠛⠛⠛⠛⠛⠀⠀⠀⠀⠀⠀⠀⠀⠀⠀⠀⠀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⠀⠀⠀⠀⠀⠀⠀⠀⠀⠀⠀⠀⠀⠀⠀⠀⠀⠀⠀⠀⢕⢁⠀⢕⢕⣽⢿⢿⣝⣿⣏⣿⡿⣿⡿⢟⣿⣏⢕⣻⣿⣟⣻⣷⣟⣿⣿⣟⢝⣿⣿⣯⣿⣿⣿⣿⣿⣿⣿⣿⣿⣿⣿⣿⡇⢕⢕⢕⢕⠀⠀⠀⠀⠀⠀⠀⠀⠀⠀⠀⠀</a:t>
            </a:r>
            <a:br/>
            <a:r>
              <a:t>⠀⠀⠀⠀⠀⠀⠀⠀⠀⠀⠀⠀⠀⠀⠀⠀⠀⠀⠀⠀⢕⢕⠀⢕⢺⣿⢏⣿⣿⣿⣿⣿⣿⣿⣿⣟⣿⣟⢕⣻⣿⣯⣿⣿⣿⣽⡿⣯⣜⣿⣿⣯⣿⣿⣿⣿⣿⣿⣿⣿⣿⣿⣿⣻⣧⢕⢕⢕⢕⠀⠀⠀⠀⠀⠀⠀⠀⠀⠀⠀⠀</a:t>
            </a:r>
            <a:br/>
            <a:r>
              <a:t>⠀⠀⠀⠀⠀⠀⠀⠀⠀⠀⠀⠀⠀⠀⠀⠀⠀⠀⠀⢁⢕⢕⠀⢕⢸⢷⣿⣿⣿⣿⣿⣿⣿⣿⣿⣻⣟⣿⢕⣿⣟⣿⣿⣟⣿⣿⣟⡿⢿⢿⣿⢿⣿⣿⣿⣿⣿⣿⣿⣿⣿⣿⣿⣿⡟⢕⢕⢕⢕⠀⠀⠀⠀⠀⠀⠀⠀⠀⠀⠀⠀</a:t>
            </a:r>
            <a:br/>
            <a:r>
              <a:t>⠀⠀⠀⠀⠀⠀⠀⠀⠀⠀⠀⠀⠀⠀⠀⠀⠀⠀⠀⢀⢕⢕⢀⢕⢱⣿⣧⣿⣿⣿⣿⣿⣿⣿⣿⣷⣿⣿⢕⣾⣿⣷⣾⣿⣷⣾⣿⣷⡕⣿⣿⣿⣿⣿⣿⣿⣿⣿⣿⣿⣿⣿⣿⣿⡇⢕⢕⢕⢕⠀⠀⠀⠀⠀⠀⠀⠀⠀⠀⠀⠀</a:t>
            </a:r>
            <a:br/>
            <a:r>
              <a:t>⠀⠀⠀⠀⠀⠀⠀⠀⠀⠀⠀⠀⠀⠀⠀⠀⠀⠀⢄⢕⢕⢕⢕⢕⢸⣿⣿⣟⢟⣟⣟⣟⣟⣟⣟⣻⣿⣿⡕⣿⣿⣿⣿⣿⣿⣿⣿⣿⢜⣿⣿⣯⣽⢽⣽⣽⣝⣽⣽⣝⢽⣽⣿⣿⡇⢕⢕⢕⢕⠀⠀⠀⠀⠀⠀⠀⠀⠀⠀⠀⠀</a:t>
            </a:r>
            <a:br/>
            <a:r>
              <a:t>⠀⠀⠀⠀⠀⠀⠀⠀⠀⠀⠀⠀⠀⠀⠀⠀⠀⠀⢕⢕⢕⢕⢕⢕⢸⣿⣿⣝⣷⡝⣱⣮⣝⣱⣎⣹⣿⣿⢕⣿⣿⣿⣿⣿⣿⣿⣿⣿⡻⣿⣿⡿⣵⣿⣧⣵⣿⣧⣱⣿⣷⣼⣿⣿⡇⢕⢕⢕⢕⠀⠀⠀⠀⠀⠀⠀⠀⠀⠀⠀⠀</a:t>
            </a:r>
            <a:br/>
            <a:r>
              <a:t>⠀⠀⠀⠀⠀⠀⠀⠀⠀⠀⠀⠀⠀⠀⠀⠀⠀⢀⢕⢕⢕⢕⢕⢕⢸⣿⣿⣿⣿⣿⣿⣿⣿⣿⣿⣿⣿⣿⢇⣿⣿⣿⣿⣿⣿⣿⣿⣿⢜⣿⣿⡿⣿⣿⣿⣿⣿⣿⢿⣿⣿⣿⣿⣿⡇⢕⢕⢕⢕⠀⠀⠀⠀⠀⠀⠀⠀⠀⠀⠀⠀</a:t>
            </a:r>
            <a:br/>
            <a:r>
              <a:t>⠀⠀⠀⠀⠀⠀⠀⠀⠀⠀⠀⠀⠀⠀⠀⠀⠀⠕⢕⢕⢕⢕⢕⢕⢸⣟⢏⢹⢟⡏⣟⢿⣫⡿⡟⢜⣿⣿⢱⣾⣿⣿⢹⣿⣿⣽⣿⣿⢕⣿⣿⡇⢸⣿⣿⢸⣿⣿⢸⣿⡿⢕⣿⣿⡇⢕⢕⢕⢕⠀⠀⠀⠀⠀⠀⠀⠀⠀⠀⠀⠀</a:t>
            </a:r>
            <a:br/>
            <a:r>
              <a:t>⠀⠀⠀⠀⠀⠀⠀⠀⠀⠀⠀⠀⠀⠀⢄⢀⠔⢅⣵⢕⢕⢕⢕⢕⢸⡇⢕⢸⢕⢧⣇⢜⠙⢿⢿⢗⣿⢝⢜⢇⢝⣏⢸⣿⣿⢿⣿⡯⢜⢟⢟⢇⢸⣿⡿⢸⣿⣟⢸⣯⣕⢕⢕⡜⢕⢕⢕⢕⢕⠀⠀⠀⠀⠀⠀⠀⠀⠀⠀⠀⠀</a:t>
            </a:r>
            <a:br/>
            <a:r>
              <a:t>⠀⠀⠀⠀⠀⠀⠀⠀⠀⠀⠀⠀⠀⠀⠀⠁⠁⠑⢜⢕⢕⢕⠕⢕⢕⢕⢕⢕⢕⢕⢕⢕⠀⢕⢕⢕⢕⢅⠘⢕⢕⢕⢜⢝⢕⢕⢝⢕⢕⠅⠜⢕⢝⢏⢕⢕⢝⢕⢕⢕⢕⢕⢕⢕⢅⢅⠑⠁⢕⠀⠀⠀⠀⠀⠀⠀⠀⠀⠀⠀⠀</a:t>
            </a:r>
            <a:br/>
            <a:r>
              <a:t>⠀⠀⠀⠀⠀⠀⠀⠀⠀⠀⠀⣵⣿⣾⣿⣿⣿⣿⣿⣿⣿⣿⣿⣿⣿⣿⣿⣿⣿⣿⣿⢇⡄⢸⣿⣿⣿⣇⣔⣕⣸⣷⣿⣿⣿⣿⣿⣿⢕⣅⢜⣿⣿⣿⣿⣿⣿⡿⢿⣿⣿⣿⢿⣿⣿⣿⣿⣿⣿⠀⠀⠀⠀⠀⠀⠀⠀⠀⠀⠀⠀</a:t>
            </a:r>
            <a:br/>
            <a:r>
              <a:t>⠀⠀⠀⠀⠀⠀⠀⠀⠀⠀⠀⡏⣿⣿⢻⢹⣿⢕⣿⣿⣿⣿⣿⣿⣿⣿⣿⣿⣿⣿⣿⢱⣷⢸⣿⣿⣿⣿⣿⣿⣿⣿⣿⣿⣿⣿⢟⢟⢕⢏⢕⢻⢿⢏⢕⢻⡿⣣⢸⣿⣿⡏⣼⣿⣿⣿⣿⣿⣿⠀⠀⠀⠀⠀⠀⠀⠀⠀⠀⠀⠀</a:t>
            </a:r>
            <a:br/>
            <a:r>
              <a:t>⠀⠀⠀⠀⠀⠀⠀⠀⠀⠀⠀⣿⢹⢿⢸⢸⢿⣕⣝⣿⣿⣿⣿⣿⣿⣿⣿⣿⣿⣿⣿⣿⣿⣾⣹⣿⣫⣻⣿⡜⡟⣻⣟⣟⣏⣕⡕⣕⢇⣕⣕⢱⣕⣕⡕⣝⣇⣿⣸⣿⣿⣧⣿⣻⣿⢿⡽⡎⢕⠀⠀⠀⠀⠀⠀⠀⠀⠀⠀⠀⠀</a:t>
            </a:r>
            <a:br/>
            <a:r>
              <a:t>⠀⠀⠀⠀⠀⠀⠀⠀⠀⠀⠀⢝⢕⣳⣗⣜⣟⣿⣿⣿⣿⣿⣿⣿⣿⣿⣿⣿⣿⣿⣿⣿⣿⣿⡟⣿⣿⣿⣾⡇⢇⣿⣿⣿⣿⣿⢳⣿⣿⣿⢸⡟⣿⣿⡏⣿⢹⣿⣿⣿⣿⢸⣿⣿⣿⢿⢷⢧⢕⠀⠀⠀⠀⠀⠀⠀⠀⠀⠀⠀⠀</a:t>
            </a:r>
            <a:br/>
            <a:r>
              <a:t>⠀⠀⠀⠀⠀⠀⠀⠀⠀⠀⠀⣵⣿⣿⣿⣿⣿⣿⣿⣿⣿⣿⣿⣿⣿⣿⣿⣿⣿⣿⣿⣿⣿⣿⡇⣿⣿⣿⣿⡇⢕⣿⣿⣿⣿⡏⣸⣿⣿⣿⣽⡕⣽⣽⡵⢵⣸⣿⣿⣿⣿⡧⣿⣿⣟⢕⢕⢕⢕⠀⠀⠀⠀⠀⠀⠀⠀⠀⠀⠀⠀</a:t>
            </a:r>
            <a:br/>
            <a:r>
              <a:t>⠀⠀⠀⠀⠀⠀⠀⠀⠀⠀⠀⢹⣿⣿⣿⣿⣿⣿⣿⣿⣿⣷⣿⣿⣿⣿⣿⣿⣷⣿⣿⣿⣿⣿⡇⢹⣿⣿⣿⡇⢕⣿⣯⣿⣯⢕⣽⣽⣿⣿⣷⡇⣯⣹⡝⣵⢹⣿⣿⣿⣿⣧⡝⢗⢕⢕⢕⢕⢕⠀⠀⠀⠀⠀⠀⠀⠀⠀⠀⠀⠀</a:t>
            </a:r>
            <a:br/>
            <a:r>
              <a:t>⠀⠀⠀⠀⠀⠀⠀⠀⠀⠀⠀⣿⣿⣿⣿⣿⣿⣿⣿⣿⣿⣿⣿⣿⣿⣿⣿⣿⣿⣿⣿⣿⣿⣿⣇⢜⣻⢷⢷⢗⢕⢷⢷⣷⣿⢱⣿⣿⣿⣿⣿⣸⣟⣿⣿⢿⡼⣿⣿⣿⣿⣿⣿⣿⣿⣿⣷⣷⣷⠀⠀⠀⠀⠀⠀⠀⠀⠀⠀⠀⠀</a:t>
            </a:r>
            <a:br/>
            <a:r>
              <a:t>⠀⠀⠀⠀⠀⠀⠀⠀⠀⠀⠀⣿⣿⣿⣿⣿⣿⡏⡟⣻⣿⢝⢻⢿⣿⣿⣿⣿⣿⣿⣿⣿⣿⣿⣿⡸⣽⣵⣷⣷⢕⣷⣧⡭⢿⢸⣿⣿⣿⣿⡇⣿⣻⣿⣿⡾⣧⣿⣟⣿⣿⣿⣿⣿⣿⣿⣿⣿⣿⠀⠀⠀⠀⠀⠀⠀⠀⠀⠀⠀⠀</a:t>
            </a:r>
            <a:br/>
            <a:r>
              <a:t>⠀⠀⠀⠀⠀⠀⠀⠀⠀⠀⠀⢝⢟⢝⢝⣿⣿⣿⣧⣿⣿⢸⣷⣣⣻⣿⣿⣿⣿⣿⣿⣿⣿⣿⣷⣧⣵⣵⣧⣵⢕⣥⡕⣵⢳⢸⣿⣿⣿⣿⣯⢿⡿⣿⣿⢏⣟⣿⣿⣿⣿⣿⣿⣿⣿⣿⣿⣿⣿⠀⠀⠀⠀⠀⠀⠀⠀⠀⠀⠀⠀</a:t>
            </a:r>
            <a:br/>
            <a:r>
              <a:t>⠀⠀⠀⠀⠀⠀⠀⠀⠀⠀⠀⢱⣼⣵⣾⣿⣿⣿⣿⣿⣿⡕⣿⣏⣿⡽⣿⣿⣿⣿⣿⣿⣿⣿⣿⣿⣿⣿⣿⣿⢱⣿⡇⣿⢸⡜⣿⣿⣿⣿⣿⣷⣾⣵⣵⣷⣾⣿⣿⣿⣿⣿⣿⣿⣿⣿⣿⣿⣿⠀⠀⠀⠀⠀⠀⠀⠀⠀⠀⠀⠀</a:t>
            </a:r>
            <a:br/>
            <a:r>
              <a:t>⠀⠀⠀⠀⠀⠀⠀⠀⠀⠀⠀⣿⣿⣿⣿⣿⣿⣿⣿⣿⣿⡧⢿⣿⣿⡇⣿⣿⣿⣿⣿⣿⣿⣿⣿⣿⣿⣿⣿⡇⣸⣿⢿⣿⣿⣧⢻⣿⡿⢿⣿⣿⣿⣿⣿⣿⣿⣿⣿⣿⣿⣿⣿⣿⣿⣿⣿⣿⣿⠀⠀⠀⠀⠀⠀⠀⠀⠀⠀⠀⠀</a:t>
            </a:r>
            <a:br/>
            <a:r>
              <a:t>⠀⠀⠀⠀⠀⠀⠀⠀⠀⠀⠀⣿⣿⣿⣿⣿⣿⣿⣿⣿⣿⣿⢸⡗⣿⡇⣿⣿⣿⣿⣿⣿⣿⣿⣿⣿⣿⣿⣿⡇⣿⣿⣼⣿⣏⣿⣼⣿⡇⢕⢜⣿⣿⣿⡟⢟⣿⣿⣿⣿⣿⣿⣿⣿⣿⣿⣿⣿⣿⠀⠀⠀⠀⠀⠀⠀⠀⠀⠀⠀⠀</a:t>
            </a:r>
            <a:br/>
            <a:r>
              <a:t>⠀⠀⠀⠀⠀⠀⠀⠀⠀⠀⠀⠛⠛⠛⠛⠛⠛⠛⠛⠛⠛⠛⠘⠃⠛⠃⠛⠛⠙⠙⠙⠙⠛⠛⠛⠛⠛⠛⠛⠃⠛⠓⠛⠛⠛⠘⠃⠛⠓⠓⠓⠛⠛⠛⠛⠛⠛⠛⠛⠛⠛⠛⠛⠛⠛⠛⠛⠛⠛⠀⠀⠀⠀⠀⠀⠀⠀⠀⠀⠀⠀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⠀⠀⠀⠀⠀⠀⠀⠀⠀⠀⠀⠀⠀⠀⠀⠀⠀⠀⠀⠀⢕⠀⠀⢕⢜⣽⢿⣣⡿⡿⣯⡻⢿⣿⡟⢻⣿⡏⢝⣿⣾⣟⣿⣿⣟⣿⣿⡟⢜⣿⣿⣿⣿⣿⣿⣿⣿⣿⣿⣿⣿⣿⣿⣿⡇⢕⢕⢕⢕⠀⠀⠀⠀⠀⠀⠀⠀⠀⠀⠀⠀</a:t>
            </a:r>
            <a:br/>
            <a:r>
              <a:t>⠀⠀⠀⠀⠀⠀⠀⠀⠀⠀⠀⠀⠀⠀⠀⠀⠀⠀⠀⠀⢕⠀⢀⢕⣻⡿⣟⣿⣿⣿⣿⣿⣿⣿⣿⣻⣿⣟⢜⣻⣿⣯⡿⣿⣿⣿⣿⣏⢸⣿⢿⣿⣿⣿⣿⣿⣿⣿⣿⣿⣿⣿⣿⣻⡇⢕⢕⢕⢕⠀⠀⠀⠀⠀⠀⠀⠀⠀⠀⠀⠀</a:t>
            </a:r>
            <a:br/>
            <a:r>
              <a:t>⠀⠀⠀⠀⠀⠀⠀⠀⠀⠀⠀⠀⠀⠀⠀⠀⠀⠀⠀⠕⢕⢀⠄⢕⡷⣾⣿⣿⣿⣿⣿⣿⣿⣿⣿⣿⣻⣿⢸⣿⣻⣿⣟⣟⣿⣟⣟⡿⢸⢿⣿⢿⣿⣿⣿⣿⣿⣿⣿⣿⣿⡿⣿⣽⢇⢕⢕⢕⢕⠀⠀⠀⠀⠀⠀⠀⠀⠀⠀⠀⠀</a:t>
            </a:r>
            <a:br/>
            <a:r>
              <a:t>⠀⠀⠀⠀⠀⠀⠀⠀⠀⠀⠀⠀⠀⠀⠀⠀⠀⠀⠀⢔⢕⢕⠔⢕⣼⣿⣾⣿⣿⣿⣿⣿⣿⣿⣿⣾⣿⣷⢱⣾⣿⣷⣿⣿⣷⣿⣿⡗⢱⣿⣿⣿⣿⣿⣿⣿⣿⣿⣿⣿⣿⣿⣿⣿⡇⢕⢕⢕⢕⠀⠀⠀⠀⠀⠀⠀⠀⠀⠀⠀⠀</a:t>
            </a:r>
            <a:br/>
            <a:r>
              <a:t>⠀⠀⠀⠀⠀⠀⠀⠀⠀⠀⠀⠀⠀⠀⠀⠀⠀⠀⢔⢕⢕⢕⢕⢕⣿⣿⡟⣟⣟⣟⡟⣟⣟⡟⣟⣿⣿⣿⢸⣿⣿⣿⣿⣿⣿⣿⣿⡟⢸⣿⣿⣯⣽⢹⣽⣽⢽⣽⣽⢝⢽⣽⣿⣿⡇⢕⢕⢕⢕⠀⠀⠀⠀⠀⠀⠀⠀⠀⠀⠀⠀</a:t>
            </a:r>
            <a:br/>
            <a:r>
              <a:t>⠀⠀⠀⠀⠀⠀⠀⠀⠀⠀⠀⠀⠀⠀⠀⠀⠀⠀⢕⢕⢕⢕⢕⢕⣿⣿⡇⣱⣎⣝⣽⣎⣝⣾⣝⣽⣿⣿⢸⣿⣿⣿⣿⣿⣿⣿⣿⣿⣸⣿⣿⣯⣽⣿⣕⣵⣿⣮⣵⣿⣧⢸⣿⣿⡇⢕⢕⢕⢕⠀⠀⠀⠀⠀⠀⠀⠀⠀⠀⠀⠀</a:t>
            </a:r>
            <a:br/>
            <a:r>
              <a:t>⠀⠀⠀⠀⠀⠀⠀⠀⠀⠀⠀⠀⠀⠀⠀⠀⠀⢄⢕⢕⢕⢕⢕⢕⣿⣿⣗⣿⣿⣿⣿⣿⣿⣿⣿⣿⣿⣿⢸⣿⣿⣿⣿⣿⣿⣿⣿⣟⢸⣿⣿⣿⣿⣿⡏⣿⣿⣿⣿⣿⣿⢻⣿⣿⡇⢕⢕⢕⢕⠀⠀⠀⠀⠀⠀⠀⠀⠀⠀⠀⠀</a:t>
            </a:r>
            <a:br/>
            <a:r>
              <a:t>⠀⠀⠀⠀⠀⠀⠀⠀⠀⠀⠀⠀⠀⠀⠀⠀⠀⢕⢕⢕⢕⢕⢕⢕⢹⡟⡇⣿⣟⢝⢟⣟⣿⣿⣟⢸⣟⣟⣵⣿⣿⡏⣿⣿⣿⣿⣿⡇⢱⣿⣿⡇⣿⣿⡇⣿⣿⡇⢸⣿⣿⢸⡿⢿⢕⢕⢕⢕⠕⠀⠀⠀⠀⠀⠀⠀⠀⠀⠀⠀⠀</a:t>
            </a:r>
            <a:br/>
            <a:r>
              <a:t>⠀⠀⠀⠀⠀⠀⠀⠀⠀⠀⠀⠀⠀⢄⢄⢐⠄⢱⡕⢕⢕⢕⢕⢕⢸⢕⢕⢏⢗⢕⡇⢏⢝⢿⢿⢺⡏⢕⢻⢕⢹⡟⣿⣿⡷⣿⣿⡇⢟⢟⢟⢇⣿⣿⡇⢽⢿⢇⢸⣿⡯⢜⡣⡕⢕⢕⢕⢕⢕⠀⠀⠀⠀⠀⠀⠀⠀⠀⠀⠀⠀</a:t>
            </a:r>
            <a:br/>
            <a:r>
              <a:t>⠀⠀⠀⠀⠀⠀⠀⠀⠀⠀⠀⠀⠀⠀⠀⠁⠁⢕⢕⢕⢕⢕⢕⠕⢕⢕⢕⢕⢕⢕⢕⢕⠅⢕⢕⢕⢕⠑⢕⢕⢜⢕⢝⢜⢕⢕⢝⢇⠕⠕⢝⢕⢝⢝⢕⢕⢕⢕⢕⢕⢕⢕⢕⢑⢕⢕⢑⠁⢕⠀⠀⠀⠀⠀⠀⠀⠀⠀⠀⠀⠀</a:t>
            </a:r>
            <a:br/>
            <a:r>
              <a:t>⠀⠀⠀⠀⠀⠀⠀⠀⠀⠀⠀⣼⣿⣿⣿⣿⣿⣿⣿⣿⣿⣿⣿⣿⣿⣿⣿⣿⣿⣿⣿⢕⡄⣸⣿⣿⣧⣄⣕⣱⣵⣿⣿⣿⣿⣿⣿⡟⢕⡕⢸⣿⣿⣿⣿⣷⣷⣷⣷⣷⣷⣷⣷⣷⣷⣷⣷⣷⣧⠀⠀⠀⠀⠀⠀⠀⠀⠀⠀⠀⠀</a:t>
            </a:r>
            <a:br/>
            <a:r>
              <a:t>⠀⠀⠀⠀⠀⠀⠀⠀⠀⠀⠀⣿⣿⢻⢸⣿⢹⢸⣿⣿⣿⣿⣿⣿⣿⣿⣿⣿⣿⣿⡇⣼⡇⢻⣿⣿⣿⣿⣿⣿⣿⣿⣿⣿⣿⣿⢟⢇⢸⢗⢜⡿⢿⢏⢝⣿⢻⡵⣿⣿⣿⢇⣿⣿⣿⣿⣿⣿⣿⠀⠀⠀⠀⠀⠀⠀⠀⠀⠀⠀⠀</a:t>
            </a:r>
            <a:br/>
            <a:r>
              <a:t>⠀⠀⠀⠀⠀⠀⠀⠀⠀⠀⠀⢻⢟⢺⢸⢿⢸⣜⣿⣿⣿⣿⣿⣿⣿⣿⣿⣿⣿⣿⣿⣿⡏⣿⣿⣟⣏⣿⢜⢻⣿⣟⣟⣝⣝⡜⣕⡱⣕⢕⣕⢕⣕⣕⢕⡏⣸⡯⢽⢟⡻⢸⣟⡿⣿⣟⣟⢝⢕⠀⠀⠀⠀⠀⠀⠀⠀⠀⠀⠀⠀</a:t>
            </a:r>
            <a:br/>
            <a:r>
              <a:t>⠀⠀⠀⠀⠀⠀⠀⠀⠀⠀⠀⢕⢷⢗⣗⣟⣿⣿⣿⣿⣿⣿⣿⣿⣿⣿⣿⣿⣿⣿⣿⣿⣟⢻⣿⣿⣿⣿⢜⢸⣾⣿⣿⣿⡿⢹⣿⣿⣿⡿⡏⣿⣿⣿⢻⢗⣿⣯⣽⣽⣽⣼⣿⣿⡿⢿⢧⢕⢕⠀⠀⠀⠀⠀⠀⠀⠀⠀⠀⠀⠀</a:t>
            </a:r>
            <a:br/>
            <a:r>
              <a:t>⠀⠀⠀⠀⠀⠀⠀⠀⠀⠀⠀⣿⣿⣿⣿⣿⣿⣿⣿⣿⣿⣿⣿⣿⣿⣿⣿⣿⣿⣿⣿⣿⣿⢸⣿⣿⣿⣿⢕⢸⣿⣿⣿⣿⡇⣾⣿⣿⣿⡟⡇⣗⢗⣗⢜⣸⣿⣿⣿⣿⣿⢝⣿⣿⣟⢕⢕⢕⢕⠀⠀⠀⠀⠀⠀⠀⠀⠀⠀⠀⠀</a:t>
            </a:r>
            <a:br/>
            <a:r>
              <a:t>⠀⠀⠀⠀⠀⠀⠀⠀⠀⠀⠀⣿⣿⣿⣿⣿⣿⣿⣿⣿⣿⣿⣿⣿⣿⣽⣽⣽⣽⣯⣽⣽⣽⢸⣽⣽⣽⣽⢕⢸⣿⣿⣿⣿⢕⣿⣿⣿⣿⣼⡕⣿⢹⣝⣵⢸⣿⣿⣿⣿⣿⣱⢗⢕⢕⢕⢕⢕⢕⠀⠀⠀⠀⠀⠀⠀⠀⠀⠀⠀⠀</a:t>
            </a:r>
            <a:br/>
            <a:r>
              <a:t>⠀⠀⠀⠀⠀⠀⠀⠀⠀⠀⠀⣿⣿⣿⣿⣿⣿⣿⣿⣿⣿⣿⣿⣿⣿⣿⣿⣿⣿⣿⣿⣿⣿⢜⢿⣿⣽⣽⡕⢸⣽⣽⣽⢏⢸⣿⣿⣿⣿⣿⢱⣿⣾⣿⢻⡜⣿⣿⣿⣿⣿⣿⣷⣷⣷⣷⣷⣵⣵⠀⠀⠀⠀⠀⠀⠀⠀⠀⠀⠀⠀</a:t>
            </a:r>
            <a:br/>
            <a:r>
              <a:t>⠀⠀⠀⠀⠀⠀⠀⠀⠀⠀⠀⣿⣿⣿⣿⣿⢟⡟⢟⢻⣿⣿⣿⣿⣿⣿⣿⣿⣿⣿⣿⣿⣿⢜⣟⣱⣥⣕⡕⢱⣵⣜⣟⡇⣼⣿⣿⣿⣿⡿⣼⣷⣿⣿⡟⣷⢻⣿⢿⣿⣿⣿⣿⣿⣿⣿⣿⣿⣿⠀⠀⠀⠀⠀⠀⠀⠀⠀⠀⠀⠀</a:t>
            </a:r>
            <a:br/>
            <a:r>
              <a:t>⠀⠀⠀⠀⠀⠀⠀⠀⠀⠀⠀⢟⢏⢝⣽⣿⣿⣧⡇⣷⡵⡽⣿⣿⣿⣿⣿⣿⣿⣿⣿⣿⣿⣕⣝⣝⣽⣝⢕⢜⣙⢝⣡⡕⢻⣿⣿⣿⣿⣇⣿⣾⣿⣿⣿⣿⢺⣿⣿⣿⣿⣿⣿⣿⣿⣿⣿⣿⣿⠀⠀⠀⠀⠀⠀⠀⠀⠀⠀⠀⠀</a:t>
            </a:r>
            <a:br/>
            <a:r>
              <a:t>⠀⠀⠀⠀⠀⠀⠀⠀⠀⠀⠀⢱⣵⣼⣿⣿⣿⣿⣿⢸⣿⢻⣟⣿⣿⣿⣿⣿⣿⣿⣿⣿⣿⣿⣿⣿⣿⣿⡇⣾⣿⢸⣏⣿⢸⣿⣿⣿⣿⣿⣾⣵⣝⣝⣱⣵⣿⣿⣿⣿⣿⣿⣿⣿⣿⣿⣿⣿⣿⠀⠀⠀⠀⠀⠀⠀⠀⠀⠀⠀⠀</a:t>
            </a:r>
            <a:br/>
            <a:r>
              <a:t>⠀⠀⠀⠀⠀⠀⠀⠀⠀⠀⠀⣿⣿⣿⣿⣿⣿⣿⣿⡾⣿⣟⣿⣸⣿⣿⣿⣿⣿⣿⣿⣿⣿⣿⣿⣿⣿⣿⢕⣿⣿⣼⣿⣿⡜⣿⣿⣿⣿⣿⣿⣿⣿⣿⣿⣿⣿⣿⣿⣿⣿⣿⣿⣿⣿⣿⣿⣿⣿⠀⠀⠀⠀⠀⠀⠀⠀⠀⠀⠀⠀</a:t>
            </a:r>
            <a:br/>
            <a:r>
              <a:t>⠀⠀⠀⠀⠀⠀⠀⠀⠀⠀⠀⣿⣿⣿⣿⣿⣿⣿⣿⡇⢿⡏⣿⢕⣿⣿⣿⣿⣿⣿⣿⣿⣿⣿⣿⣿⣿⣿⢸⣿⣇⣿⣿⣸⣧⢿⣿⡏⢜⢹⢿⣿⣿⣿⢿⣿⣿⣿⣿⣿⣿⣿⣿⣿⣿⣿⣿⣿⣿⠀⠀⠀⠀⠀⠀⠀⠀⠀⠀⠀⠀</a:t>
            </a:r>
            <a:br/>
            <a:r>
              <a:t>⠀⠀⠀⠀⠀⠀⠀⠀⠀⠀⠀⠛⠛⠛⠛⠛⠛⠛⠛⠃⠘⠃⠛⠑⠛⠛⠛⠛⠛⠛⠛⠛⠛⠛⠛⠛⠛⠛⠘⠛⠙⠛⠛⠋⠛⠘⠛⠃⠑⠑⠛⠛⠛⠛⠓⠚⠛⠛⠛⠛⠛⠛⠛⠛⠛⠛⠛⠛⠛⠀⠀⠀⠀⠀⠀⠀⠀⠀⠀⠀⠀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⠀⠀⠀⠀⠀⠀⠀⠀⠀⠀⠀⠀⠀⠀⠀⠀⠀⠀⠀⠀⢕⠁⠄⢕⢸⣝⢟⣧⡿⢿⣽⡿⢿⣿⡟⣻⣿⡏⢜⣿⣿⣟⣿⣿⣿⣿⣿⡟⢸⣿⣿⣿⣿⣿⣿⣿⣿⣿⣿⣿⣿⣿⣿⣿⡇⢕⢕⢕⢕⠀⠀⠀⠀⠀⠀⠀⠀⠀⠀⠀⠀</a:t>
            </a:r>
            <a:br/>
            <a:r>
              <a:t>⠀⠀⠀⠀⠀⠀⠀⠀⠀⠀⠀⠀⠀⠀⠀⠀⠀⠀⠀⢔⢕⠀⢐⢕⣻⡿⣻⣿⣿⣿⣿⣿⣿⣿⣿⣻⣿⣏⢜⣻⣿⣯⣿⣿⣯⣿⣿⡕⢸⣿⣿⣿⣿⣿⣿⣿⣿⣿⣿⣿⣿⣿⣿⣻⡇⢕⢕⢕⢕⠀⠀⠀⠀⠀⠀⠀⠀⠀⠀⠀⠀</a:t>
            </a:r>
            <a:br/>
            <a:r>
              <a:t>⠀⠀⠀⠀⠀⠀⠀⠀⠀⠀⠀⠀⠀⠀⠀⠀⠀⠀⠀⢕⢕⠀⠔⢕⡷⣾⣿⣿⣿⣿⣿⣿⣿⣿⣿⣿⣟⣿⢸⣟⣻⣿⣿⣿⣿⣿⣿⡯⢸⢿⣿⢿⣿⣿⣿⣿⣿⣿⣿⣿⣿⡿⣯⣽⢇⢕⢕⢕⢕⠀⠀⠀⠀⠀⠀⠀⠀⠀⠀⠀⠀</a:t>
            </a:r>
            <a:br/>
            <a:r>
              <a:t>⠀⠀⠀⠀⠀⠀⠀⠀⠀⠀⠀⠀⠀⠀⠀⠀⠀⠀⢀⢕⢕⢄⢑⢕⣾⣿⣼⣿⣿⣿⣿⣿⣿⣿⣿⣾⣿⣷⢱⣾⣿⣷⣿⣿⣷⣿⣿⡷⢱⣿⣿⣿⣿⣿⣿⣿⣿⣿⣿⣿⣿⣿⣿⣿⡇⢕⢕⢕⢕⠀⠀⠀⠀⠀⠀⠀⠀⠀⠀⠀⠀</a:t>
            </a:r>
            <a:br/>
            <a:r>
              <a:t>⠀⠀⠀⠀⠀⠀⠀⠀⠀⠀⠀⠀⠀⠀⠀⠀⠀⠀⢔⢕⢕⢕⢕⢕⣿⣿⣟⣟⣟⣟⡟⣟⣟⡟⣟⣿⣿⣿⢸⣿⣿⣿⣿⣿⣿⣿⣿⡗⢸⣿⣿⣯⣽⢹⣽⣽⢽⣽⣽⡝⢽⣽⣿⣿⡇⢕⢕⢕⢕⠀⠀⠀⠀⠀⠀⠀⠀⠀⠀⠀⠀</a:t>
            </a:r>
            <a:br/>
            <a:r>
              <a:t>⠀⠀⠀⠀⠀⠀⠀⠀⠀⠀⠀⠀⠀⠀⠀⠀⠀⠀⢕⢕⢕⢕⢕⢕⣿⣿⣏⣱⣎⢝⣾⣏⢝⣷⣝⣿⣿⣿⢸⣿⣿⣿⣿⣿⣿⣿⣿⣏⢸⣿⣿⣯⣽⣷⡝⣵⣿⣮⣵⣿⣧⢸⣿⣿⡇⢕⢕⢕⢕⠀⠀⠀⠀⠀⠀⠀⠀⠀⠀⠀⠀</a:t>
            </a:r>
            <a:br/>
            <a:r>
              <a:t>⠀⠀⠀⠀⠀⠀⠀⠀⠀⠀⠀⠀⠀⠀⠀⠀⠀⢄⢕⢕⢕⢕⢕⢕⣿⣿⣷⣿⣿⣿⣿⣿⣿⣿⣿⣿⣿⣿⢸⣿⣿⣿⣿⣿⣿⣿⣿⣿⢸⣿⣿⣿⣿⣿⡏⣿⣿⣿⣿⣿⣿⢾⣿⣿⡇⢕⢕⢕⢕⠀⠀⠀⠀⠀⠀⠀⠀⠀⠀⠀⠀</a:t>
            </a:r>
            <a:br/>
            <a:r>
              <a:t>⠀⠀⠀⠀⠀⠀⠀⠀⠀⠀⠀⠀⠀⠀⠀⠀⠀⢕⢕⢕⢕⢕⢕⢕⣿⡟⢕⡿⢟⢹⣿⢿⣿⡿⢏⢝⣟⡏⣵⣿⣿⡏⣿⣿⣿⣿⣿⡇⢱⣿⣿⡇⣿⣿⡇⣿⣿⡇⢸⣿⣿⢸⣿⣿⢕⢕⢕⢕⢕⠀⠀⠀⠀⠀⠀⠀⠀⠀⠀⠀⠀</a:t>
            </a:r>
            <a:br/>
            <a:r>
              <a:t>⠀⠀⠀⠀⠀⠀⠀⠀⠀⠀⠀⠀⠀⢄⢄⢐⠄⢱⡕⢕⢕⢕⢕⢕⣿⢕⢕⢇⢳⣼⡱⠝⢝⢟⢗⢸⢇⢕⡟⢕⣿⡇⣿⣿⡷⣿⣿⡇⢗⢟⢟⢕⣿⣿⡇⢝⢿⢕⢸⡟⢿⢸⢏⢹⢕⢅⠕⢕⢕⠀⠀⠀⠀⠀⠀⠀⠀⠀⠀⠀⠀</a:t>
            </a:r>
            <a:br/>
            <a:r>
              <a:t>⠀⠀⠀⠀⠀⠀⠀⠀⠀⠀⠀⠀⠀⠀⠀⠁⠑⢕⢕⢕⢕⢕⢕⢕⢜⢕⢕⢕⢕⢕⢕⢕⠅⢕⢕⢕⢕⢁⢕⢕⢜⢕⢕⢝⢕⢕⢝⢇⠑⠕⢝⢜⢝⢝⢕⢕⢕⢕⢕⢕⢕⢕⢑⢕⢑⢑⠑⠁⢕⠀⠀⠀⠀⠀⠀⠀⠀⠀⠀⠀⠀</a:t>
            </a:r>
            <a:br/>
            <a:r>
              <a:t>⠀⠀⠀⠀⠀⠀⠀⠀⠀⠀⠀⣼⣿⣿⣿⣿⣿⣼⣿⣿⣿⣿⣿⣿⣿⣿⣿⣿⣿⣿⣿⢕⡄⣼⣿⣿⣧⣀⣇⣵⣼⣿⣿⣿⣿⣿⣿⡇⢕⡕⢱⣷⣷⣷⣷⣷⣷⣷⣷⣷⣷⣷⣷⣶⣶⣶⣶⣶⣦⠀⠀⠀⠀⠀⠀⠀⠀⠀⠀⠀⠀</a:t>
            </a:r>
            <a:br/>
            <a:r>
              <a:t>⠀⠀⠀⠀⠀⠀⠀⠀⠀⠀⠀⣿⡏⡏⣿⡟⣿⣿⣿⣿⣿⣿⣿⣿⣿⣿⣿⣿⣿⣿⡇⣾⡇⣿⣿⣿⣿⣿⣿⣿⣿⣿⣿⣿⣿⣿⢟⢇⢜⢣⢜⣿⢿⢏⣻⣿⢿⢕⣿⣿⣿⢣⣿⣿⣿⣿⣿⣿⣷⠀⠀⠀⠀⠀⠀⠀⠀⠀⠀⠀⠀</a:t>
            </a:r>
            <a:br/>
            <a:r>
              <a:t>⠀⠀⠀⠀⠀⠀⠀⠀⠀⠀⠀⢹⢇⢇⢿⡇⣿⣝⣿⣿⣿⣿⣿⣿⣿⣿⣿⣿⣿⡿⣽⣏⣳⣿⣿⣻⣏⡏⢝⣿⣟⣟⣟⣟⡇⢕⣇⣱⣕⣕⢱⣕⣕⡕⣜⡇⣾⢱⢿⣿⣟⢸⣟⣿⣻⣿⣏⢟⢏⠀⠀⠀⠀⠀⠀⠀⠀⠀⠀⠀⠀</a:t>
            </a:r>
            <a:br/>
            <a:r>
              <a:t>⠀⠀⠀⠀⠀⠀⠀⠀⠀⠀⠀⢱⢷⢗⣞⣳⣿⣿⣿⣿⣿⣿⣿⣿⣿⣿⣿⣿⣿⣿⣿⣿⢸⣿⣿⣿⣿⡇⢸⣷⣿⣿⣿⣿⢏⣿⣿⣿⣿⢹⢼⣿⣿⡿⣿⢻⣿⣽⣽⣿⡝⢽⣿⣿⣿⣷⣽⣕⢕⠀⠀⠀⠀⠀⠀⠀⠀⠀⠀⠀⠀</a:t>
            </a:r>
            <a:br/>
            <a:r>
              <a:t>⠀⠀⠀⠀⠀⠀⠀⠀⠀⠀⠀⣿⣿⣿⣿⣿⣿⣿⣿⣿⣿⣿⣿⣿⣿⣿⣿⣿⣿⣿⣿⣿⢜⣿⣿⣿⣿⡇⢱⣿⣿⣿⣿⡿⢱⣿⣿⣿⣿⢞⣕⣗⣞⣇⣝⢸⣿⣿⣿⣿⡏⣾⣿⣿⡟⢕⢕⢕⢕⠀⠀⠀⠀⠀⠀⠀⠀⠀⠀⠀⠀</a:t>
            </a:r>
            <a:br/>
            <a:r>
              <a:t>⠀⠀⠀⠀⠀⠀⠀⠀⠀⠀⠀⣿⣿⣿⣿⣿⣿⣿⣿⣿⣿⣿⣿⣿⣯⣽⣽⣽⣽⣽⣽⣿⢕⣽⣽⣿⣿⡇⢸⣿⣿⣿⣿⡇⣼⣿⣿⣿⣯⣽⢕⣟⣟⡗⣇⢽⣿⣿⣿⣿⣿⡟⢞⢏⢝⢕⢕⢕⢕⠀⠀⠀⠀⠀⠀⠀⠀⠀⠀⠀⠀</a:t>
            </a:r>
            <a:br/>
            <a:r>
              <a:t>⠀⠀⠀⠀⠀⠀⠀⠀⠀⠀⠀⣿⣿⣿⣿⣿⣿⣿⣿⣿⣿⣿⣿⣿⣿⣿⣿⣿⣿⣿⣿⣿⢇⢿⣻⣿⣽⡕⢸⣽⣽⣽⣻⢕⣿⣿⣿⣿⣿⡿⣸⣏⣿⣇⣿⢸⣿⣿⣿⣿⣿⣿⣷⣷⣧⣵⣵⣵⣵⠀⠀⠀⠀⠀⠀⠀⠀⠀⠀⠀⠀</a:t>
            </a:r>
            <a:br/>
            <a:r>
              <a:t>⠀⠀⠀⠀⠀⠀⠀⠀⠀⠀⠀⣿⣿⣿⣿⡿⢻⡟⢿⣿⣿⣿⣿⣿⣿⣿⣿⣿⣿⣿⣿⣿⡇⣷⣗⣜⣝⡕⢜⣝⣘⡗⢿⢸⣿⣿⣿⣿⣿⣇⣿⣻⣿⣿⣹⡏⣿⡿⣿⣿⣿⣿⣿⣿⣿⣿⣿⣿⣿⠀⠀⠀⠀⠀⠀⠀⠀⠀⠀⠀⠀</a:t>
            </a:r>
            <a:br/>
            <a:r>
              <a:t>⠀⠀⠀⠀⠀⠀⠀⠀⠀⠀⠀⢟⢏⣹⣽⣿⣿⡜⣕⣸⢿⣿⣿⣿⣿⣿⣿⣿⣿⣿⣿⣿⣇⡝⢝⢻⢟⢇⠕⢞⢟⣙⢱⢸⣿⣿⣿⣿⣿⣽⣏⣿⣿⣿⡏⣿⣿⣿⣿⣿⣿⣿⣿⣿⣿⣿⣿⣿⣿⠀⠀⠀⠀⠀⠀⠀⠀⠀⠀⠀⠀</a:t>
            </a:r>
            <a:br/>
            <a:r>
              <a:t>⠀⠀⠀⠀⠀⠀⠀⠀⠀⠀⠀⢱⣕⣿⣿⣿⣿⡇⢻⣿⢷⢻⣿⣿⣿⣿⣿⣿⣿⣿⣿⣿⣿⣿⣿⣿⣿⡇⢸⣿⣿⣿⢸⡜⣿⣿⣿⣿⣿⣿⣽⣏⣟⣏⣝⣵⣿⣿⣿⣿⣿⣿⣿⣿⣿⣿⣿⣿⣿⠀⠀⠀⠀⠀⠀⠀⠀⠀⠀⠀⠀</a:t>
            </a:r>
            <a:br/>
            <a:r>
              <a:t>⠀⠀⠀⠀⠀⠀⠀⠀⠀⠀⠀⣿⣿⣿⣿⣿⣿⣿⢸⣿⣾⣷⢻⣿⣿⣿⣿⣿⣿⣿⣿⣿⣿⣿⣿⣿⣿⡇⣾⣿⢻⣿⣸⡇⢿⣿⣿⣿⣿⣿⣿⣿⣿⣿⣿⣿⣿⣿⣿⣿⣿⣿⣿⣿⣿⣿⣿⣿⣿⠀⠀⠀⠀⠀⠀⠀⠀⠀⠀⠀⠀</a:t>
            </a:r>
            <a:br/>
            <a:r>
              <a:t>⠀⠀⠀⠀⠀⠀⠀⠀⠀⠀⠀⣿⣿⣿⣿⣿⣿⣿⡏⣿⢻⣿⢸⣿⣿⣿⣿⣿⣿⣿⣿⣿⣿⣿⣿⣿⣿⢕⣿⣿⣼⣿⡿⣿⢸⣿⣿⢏⢝⢻⣿⣿⣿⣿⣿⣿⣿⣿⣿⣿⣿⣿⣿⣿⣿⣿⣿⣿⣿⠀⠀⠀⠀⠀⠀⠀⠀⠀⠀⠀⠀</a:t>
            </a:r>
            <a:br/>
            <a:r>
              <a:t>⠀⠀⠀⠀⠀⠀⠀⠀⠀⠀⠀⠛⠛⠛⠛⠛⠛⠛⠃⠛⠘⠛⠘⠛⠛⠛⠛⠛⠛⠛⠛⠛⠛⠛⠛⠛⠛⠘⠛⠃⠛⠛⠃⠛⠋⠛⠛⠃⠑⠘⠛⠛⠛⠃⠑⠛⠛⠛⠛⠛⠛⠛⠛⠛⠛⠛⠛⠛⠛⠀⠀⠀⠀⠀⠀⠀⠀⠀⠀⠀⠀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⠀⠀⠀⠀⠀⠀⠀⠀⠀⠀⠀⠀⠀⠀⠀⠀⠀⠀⠀⢕⢕⠀⠔⢕⣸⣝⢟⣽⣿⢟⣽⡿⢿⣿⡟⣻⣿⡝⢜⣿⣿⣟⣿⣿⣿⣿⣿⡏⢹⣿⣿⣿⣿⣿⣿⣿⣿⣿⣿⣿⣿⣿⣿⣿⡇⢕⢕⢕⢕⠀⠀⠀⠀⠀⠀⠀⠀⠀⠀⠀⠀</a:t>
            </a:r>
            <a:br/>
            <a:r>
              <a:t>⠀⠀⠀⠀⠀⠀⠀⠀⠀⠀⠀⠀⠀⠀⠀⠀⠀⠀⠀⢕⢕⠀⢄⢕⣻⡟⣻⣿⣿⣿⣿⣿⣿⣿⣧⣻⣿⣏⢜⣻⣿⣯⣿⣿⣿⣿⢿⡝⢸⣿⣿⣿⣿⣿⣿⣿⣿⣿⣿⣿⣿⣿⣿⣻⣇⢕⢕⢕⢕⠀⠀⠀⠀⠀⠀⠀⠀⠀⠀⠀⠀</a:t>
            </a:r>
            <a:br/>
            <a:r>
              <a:t>⠀⠀⠀⠀⠀⠀⠀⠀⠀⠀⠀⠀⠀⠀⠀⠀⠀⠀⠀⢕⢕⠀⠔⢕⡗⣾⣿⣿⣿⣿⣿⣿⣿⣿⣿⣿⣟⣿⢸⣿⣻⣿⣿⣿⣿⣿⣿⢟⢸⢿⣿⢿⣿⣿⣿⣿⣿⣿⣿⣿⣿⡿⣯⣽⢇⢕⢕⢕⢕⠀⠀⠀⠀⠀⠀⠀⠀⠀⠀⠀⠀</a:t>
            </a:r>
            <a:br/>
            <a:r>
              <a:t>⠀⠀⠀⠀⠀⠀⠀⠀⠀⠀⠀⠀⠀⠀⠀⠀⠀⠀⢅⢕⢕⢄⢕⢕⣾⣷⣼⣿⣿⣾⣿⣿⣿⣿⣿⣾⣿⣷⢱⣾⣿⣷⣿⣿⣷⣿⣿⡧⢱⣿⣿⣿⣿⣿⣿⣿⣿⣿⣿⣿⣿⣿⣿⣿⡇⢕⢕⢕⢕⠀⠀⠀⠀⠀⠀⠀⠀⠀⠀⠀⠀</a:t>
            </a:r>
            <a:br/>
            <a:r>
              <a:t>⠀⠀⠀⠀⠀⠀⠀⠀⠀⠀⠀⠀⠀⠀⠀⠀⠀⠀⢕⢕⢕⢕⢕⢕⣿⣿⣟⡟⣟⣟⡟⣟⣟⡟⣟⣿⣿⣷⢸⣿⣿⣿⣿⣿⣿⣿⣿⡟⢸⣿⣿⣯⣽⢹⣽⣽⢽⣽⣽⢝⢽⣽⣿⣿⡇⢕⢕⢕⢕⠀⠀⠀⠀⠀⠀⠀⠀⠀⠀⠀⠀</a:t>
            </a:r>
            <a:br/>
            <a:r>
              <a:t>⠀⠀⠀⠀⠀⠀⠀⠀⠀⠀⠀⠀⠀⠀⠀⠀⠀⠀⢕⢕⢕⢕⢕⢕⣿⣿⣏⣽⣎⢝⣾⣝⢹⣷⣝⣿⣿⡏⣸⣿⣿⣿⣿⣿⣿⣿⣿⣧⢸⣿⣿⣯⣽⣷⡕⣵⣿⣼⣵⣿⣧⢸⣿⣿⡇⢕⢕⢕⢕⠀⠀⠀⠀⠀⠀⠀⠀⠀⠀⠀⠀</a:t>
            </a:r>
            <a:br/>
            <a:r>
              <a:t>⠀⠀⠀⠀⠀⠀⠀⠀⠀⠀⠀⠀⠀⠀⠀⠀⠀⢄⢕⢕⢕⢕⢕⢕⣿⣿⣿⣿⣿⣿⣿⣿⣿⣿⣿⣿⣿⡗⢸⣿⣿⣿⣿⣿⣿⣿⣿⣟⢸⣿⣿⣿⣿⣿⡟⣿⣿⣿⣿⣿⣿⣺⣿⣿⡇⢕⢕⢕⢕⠀⠀⠀⠀⠀⠀⠀⠀⠀⠀⠀⠀</a:t>
            </a:r>
            <a:br/>
            <a:r>
              <a:t>⠀⠀⠀⠀⠀⠀⠀⠀⠀⠀⠀⠀⠀⠀⠀⠀⠀⢕⢕⢕⢕⢕⢕⢕⣿⢟⢝⡟⢟⢹⢟⢻⣾⡿⢇⣹⣿⣇⣾⣿⣿⡇⣿⣿⡿⣿⣿⡇⢱⣿⣿⡇⣿⣿⡇⣿⣿⡇⢸⣿⣿⢸⣿⣿⢕⢕⢕⢕⢕⠀⠀⠀⠀⠀⠀⠀⠀⠀⠀⠀⠀</a:t>
            </a:r>
            <a:br/>
            <a:r>
              <a:t>⠀⠀⠀⠀⠀⠀⠀⠀⠀⠀⠀⠀⠀⠔⢄⢑⢔⣵⡕⢕⢕⢕⢕⢕⣿⢕⢕⢗⢣⣼⡕⠙⢝⢻⢗⢹⢕⢕⢏⢕⣿⡇⣿⣿⡿⣿⣿⡗⢗⢗⡟⡕⣿⣿⡇⡿⢿⢇⢸⡟⢟⢸⢏⢝⢕⢑⢕⠕⢕⠀⠀⠀⠀⠀⠀⠀⠀⠀⠀⠀⠀</a:t>
            </a:r>
            <a:br/>
            <a:r>
              <a:t>⠀⠀⠀⠀⠀⠀⠀⠀⠀⠀⠀⠀⠀⠀⠀⠁⠑⢜⢕⢕⢕⢕⠕⠕⢝⢕⢕⢕⢕⢜⢕⠄⠁⢕⢕⢕⢔⢁⢕⢕⢕⢕⢕⢝⢕⢜⢕⢗⠁⠕⢝⢜⢇⢝⢕⢕⢕⢕⢕⢕⢕⢕⢕⢕⢑⢑⢑⠑⢕⠀⠀⠀⠀⠀⠀⠀⠀⠀⠀⠀⠀</a:t>
            </a:r>
            <a:br/>
            <a:r>
              <a:t>⠀⠀⠀⠀⠀⠀⠀⠀⠀⠀⠀⣿⣿⣿⣿⣿⣿⣿⣿⣿⣿⣿⣿⣿⣿⣿⣿⣿⣿⣿⡿⢕⡕⣿⣿⣿⣧⣄⣧⣼⣿⣿⣿⣿⣿⣿⣿⡇⢱⡔⢳⣷⣷⣷⣷⣷⣷⣷⣷⣷⣷⣷⣷⣶⣶⣶⣶⣶⣦⠀⠀⠀⠀⠀⠀⠀⠀⠀⠀⠀⠀</a:t>
            </a:r>
            <a:br/>
            <a:r>
              <a:t>⠀⠀⠀⠀⠀⠀⠀⠀⠀⠀⠀⣿⢹⢹⣿⢿⡿⣿⣿⣿⣿⣿⣿⣿⣿⣿⣿⣿⣿⣿⡇⣾⡇⣿⣿⣿⣿⣿⣿⣿⣿⣿⣿⣿⣿⣿⢟⢕⢞⢇⢸⢿⢟⢕⢞⢿⣿⢝⣿⣿⣿⢱⣿⣿⣿⣿⣿⣿⣷⠀⠀⠀⠀⠀⠀⠀⠀⠀⠀⠀⠀</a:t>
            </a:r>
            <a:br/>
            <a:r>
              <a:t>⠀⠀⠀⠀⠀⠀⠀⠀⠀⠀⠀⢻⢸⢸⢿⢸⣇⣝⣿⣿⣿⣿⣿⣿⣿⣿⣿⣿⣿⣟⣽⢹⣷⣿⣿⣟⣇⢟⣿⣿⣟⣻⣟⣿⢝⣕⣕⣎⡕⡕⣎⣇⣕⡕⣜⢕⣿⢕⢿⣿⡏⢸⣿⢿⣿⣿⡻⡿⢕⠀⠀⠀⠀⠀⠀⠀⠀⠀⠀⠀⠀</a:t>
            </a:r>
            <a:br/>
            <a:r>
              <a:t>⠀⠀⠀⠀⠀⠀⠀⠀⠀⠀⠀⢵⢗⣕⣟⣼⣿⣿⣿⣿⣿⣿⣿⣿⣿⣿⣿⣿⣿⣿⣿⢞⣿⣿⣿⣿⣿⢕⣿⣿⣿⣿⣿⡿⢸⣿⣿⣿⡯⡿⢿⣿⣿⡟⡿⣻⣿⣽⣿⣿⣇⢿⣿⣿⣿⣿⣽⣕⢕⠀⠀⠀⠀⠀⠀⠀⠀⠀⠀⠀⠀</a:t>
            </a:r>
            <a:br/>
            <a:r>
              <a:t>⠀⠀⠀⠀⠀⠀⠀⠀⠀⠀⠀⣿⣿⣿⣿⣿⣿⣿⣿⣿⣿⣿⣿⣿⣿⣿⣿⣿⣿⣿⣿⡇⣿⣿⣿⣿⣿⢕⣿⣿⣿⣿⣿⢇⣿⣿⣿⣿⣗⣟⢜⣿⣟⡧⡕⣿⣿⣿⣿⣿⣷⣾⣿⢻⡏⢕⢕⢕⢕⠀⠀⠀⠀⠀⠀⠀⠀⠀⠀⠀⠀</a:t>
            </a:r>
            <a:br/>
            <a:r>
              <a:t>⠀⠀⠀⠀⠀⠀⠀⠀⠀⠀⠀⣿⣿⣿⣿⣿⣿⣿⣿⣿⣿⣿⣿⣿⣯⣽⣯⣽⣿⣽⣽⡇⢽⣯⣽⣿⣽⢕⣿⣿⣿⣿⡟⢱⣿⣿⣿⣿⣯⣜⢸⡟⣗⢗⡇⣿⣿⣿⣿⣿⣯⢿⢿⢵⢕⢕⢕⢕⢕⠀⠀⠀⠀⠀⠀⠀⠀⠀⠀⠀⠀</a:t>
            </a:r>
            <a:br/>
            <a:r>
              <a:t>⠀⠀⠀⠀⠀⠀⠀⠀⠀⠀⠀⣿⣿⣿⣿⣿⣿⣿⣿⣿⣿⣿⣿⣿⣿⣿⣿⣿⣿⣿⣿⡇⢿⣿⣟⣿⣽⢕⣽⣽⣟⣻⡇⣼⣿⣿⣿⣿⣿⡗⣾⢷⣿⣿⣇⢻⣿⣿⣿⣿⣿⣿⣷⣷⣧⣵⣵⣵⣵⠀⠀⠀⠀⠀⠀⠀⠀⠀⠀⠀⠀</a:t>
            </a:r>
            <a:br/>
            <a:r>
              <a:t>⠀⠀⠀⠀⠀⠀⠀⠀⠀⠀⠀⣿⣿⣿⣿⡟⢟⣻⣿⣿⣿⣿⣿⣿⣿⣿⣿⣿⣿⣿⣿⡇⢷⢞⣝⣙⣝⢕⣝⣝⢝⢷⡇⣿⣿⣿⣿⣿⣿⢳⡿⣾⣿⣧⢿⡸⣿⡿⣿⣿⣿⣿⣿⣿⣿⣿⣿⣿⣿⠀⠀⠀⠀⠀⠀⠀⠀⠀⠀⠀⠀</a:t>
            </a:r>
            <a:br/>
            <a:r>
              <a:t>⠀⠀⠀⠀⠀⠀⠀⠀⠀⠀⠀⢟⢝⣽⣿⣿⢕⡜⣹⣿⣿⣿⣿⣿⣿⣿⣿⣿⣿⣿⣿⣗⢝⢟⢻⡿⢟⢕⢽⢟⢟⣎⡕⣿⣿⣿⣿⣿⣿⢾⣿⣿⣿⣿⣾⡇⣿⣿⣿⣿⣿⣿⣿⣿⣿⣿⣿⣿⣿⠀⠀⠀⠀⠀⠀⠀⠀⠀⠀⠀⠀</a:t>
            </a:r>
            <a:br/>
            <a:r>
              <a:t>⠀⠀⠀⠀⠀⠀⠀⠀⠀⠀⠀⣕⣸⣿⣿⣿⡇⣿⡿⣯⣿⣿⣿⣿⣿⣿⣿⣿⣿⣿⣿⣿⣿⣿⣷⣷⣷⢱⣷⡗⣿⣿⡇⣿⣿⣿⣿⣿⣿⣯⣟⣝⢟⢫⣞⣽⣿⣿⣿⣿⣿⣿⣿⣿⣿⣿⣿⣿⣿⠀⠀⠀⠀⠀⠀⠀⠀⠀⠀⠀⠀</a:t>
            </a:r>
            <a:br/>
            <a:r>
              <a:t>⠀⠀⠀⠀⠀⠀⠀⠀⠀⠀⠀⣿⣿⣿⣿⣿⣧⢽⣿⢻⡏⣿⣿⣿⣿⣿⣿⣿⣿⣿⣿⣿⣿⣿⣿⣿⡏⢸⣿⡇⣿⡇⣷⢸⣿⣿⣿⣿⣿⣿⣿⣿⣿⣿⣿⣿⣿⣿⣿⣿⣿⣿⣿⣿⣿⣿⣿⣿⣿⠀⠀⠀⠀⠀⠀⠀⠀⠀⠀⠀⠀</a:t>
            </a:r>
            <a:br/>
            <a:r>
              <a:t>⠀⠀⠀⠀⠀⠀⠀⠀⠀⠀⠀⣿⣿⣿⣿⣿⣿⢸⣿⢸⡟⢹⣿⣿⣿⣿⣿⣿⣿⣿⣿⣿⣿⣿⣿⣿⡇⣾⣿⢷⣿⣧⣿⡎⣿⣿⣿⢝⢟⣿⣿⣿⣿⣿⣿⣿⣿⣿⣿⣿⣿⣿⣿⣿⣿⣿⣿⣿⣿⠀⠀⠀⠀⠀⠀⠀⠀⠀⠀⠀⠀</a:t>
            </a:r>
            <a:br/>
            <a:r>
              <a:t>⠀⠀⠀⠀⠀⠀⠀⠀⠀⠀⠀⠛⠛⠛⠛⠛⠛⠑⠛⠘⠃⠘⠛⠛⠛⠛⠛⠛⠛⠛⠛⠛⠛⠛⠛⠛⠃⠛⠛⠚⠛⠛⠙⠃⠛⠛⠛⠑⠑⠚⠛⠛⠛⠑⠙⠛⠛⠛⠛⠛⠛⠛⠛⠛⠛⠛⠛⠛⠛⠀⠀⠀⠀⠀⠀⠀⠀⠀⠀⠀⠀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⠀⠀⠀⠀⠀⠀⠀⠀⠀⠀⠀⠀⠀⠀⠀⠀⠀⠀⠀⢕⢕⠀⢐⢕⣱⣝⢟⣽⣿⢿⣽⡿⣿⣿⡝⣻⣿⡝⢜⣿⣿⣻⣿⣿⣿⣿⣿⣏⢸⣿⣿⣿⣿⣿⣿⣿⣿⣿⣿⣿⣿⣿⣿⣿⡧⢕⢕⢕⢕⠀⠀⠀⠀⠀⠀⠀⠀⠀⠀⠀⠀</a:t>
            </a:r>
            <a:br/>
            <a:r>
              <a:t>⠀⠀⠀⠀⠀⠀⠀⠀⠀⠀⠀⠀⠀⠀⠀⠀⠀⠀⠀⢕⢕⠀⠀⢜⣿⢟⢸⣿⣿⣾⣿⣷⣿⣿⣇⡿⣿⡝⢸⡻⢿⣿⣿⢿⣿⣿⣿⡝⢸⣿⣿⣿⣿⣿⣿⣿⣿⣿⣿⣿⣿⣿⣿⣻⡇⢕⢕⢕⢕⠀⠀⠀⠀⠀⠀⠀⠀⠀⠀⠀⠀</a:t>
            </a:r>
            <a:br/>
            <a:r>
              <a:t>⠀⠀⠀⠀⠀⠀⠀⠀⠀⠀⠀⠀⠀⠀⠀⠀⠀⠀⠀⢕⢕⠀⢀⢸⢗⣻⣹⣿⣿⣿⣿⣿⣿⣿⣯⣿⣿⡇⢸⢿⣿⣿⣿⣿⣿⣿⣿⢿⢹⣿⣿⣿⣿⣿⣿⣿⣿⣿⣿⣿⣿⣿⣿⣿⢇⢕⢕⢕⢕⠀⠀⠀⠀⠀⠀⠀⠀⠀⠀⠀⠀</a:t>
            </a:r>
            <a:br/>
            <a:r>
              <a:t>⠀⠀⠀⠀⠀⠀⠀⠀⠀⠀⠀⠀⠀⠀⠀⠀⠀⠀⢐⢕⢕⢄⢕⢕⣾⣷⢾⣿⣿⣿⣿⣿⣿⣿⡿⣾⣿⣧⢱⣿⣿⣷⣿⣿⣷⣿⣿⣷⢸⣿⣿⣿⣿⣿⣿⣿⣿⣿⣿⣿⣿⣿⣿⣿⡇⢕⢕⢕⢕⠀⠀⠀⠀⠀⠀⠀⠀⠀⠀⠀⠀</a:t>
            </a:r>
            <a:br/>
            <a:r>
              <a:t>⠀⠀⠀⠀⠀⠀⠀⠀⠀⠀⠀⠀⠀⠀⠀⠀⠀⠀⢔⢕⢕⢕⢕⢕⣿⣿⢜⡟⣟⣟⢟⣟⣟⢟⡇⣿⣿⣇⢸⣿⣿⣿⣿⣿⣿⣿⣿⣷⢸⣿⣿⣯⣽⢹⣽⣽⡽⣽⣽⣝⢽⣽⣿⣿⡇⢕⢕⢕⢕⠀⠀⠀⠀⠀⠀⠀⠀⠀⠀⠀⠀</a:t>
            </a:r>
            <a:br/>
            <a:r>
              <a:t>⠀⠀⠀⠀⠀⠀⠀⠀⠀⠀⠀⠀⠀⠀⠀⠀⠀⠔⢕⢕⢕⢕⢕⢕⣿⣿⢜⣾⣏⢹⣾⣝⣹⣷⡝⣿⣿⣟⣸⣿⣿⣿⣿⣿⣿⣿⣿⣯⢸⣿⣿⣯⣽⣿⡕⣽⣿⣵⣵⣿⣧⢸⣿⣿⡇⢕⢕⢕⢕⠀⠀⠀⠀⠀⠀⠀⠀⠀⠀⠀⠀</a:t>
            </a:r>
            <a:br/>
            <a:r>
              <a:t>⠀⠀⠀⠀⠀⠀⠀⠀⠀⠀⠀⠀⠀⠀⠀⠀⢀⢕⢕⢕⢕⢕⢕⢕⣿⣿⢸⣿⣿⣿⣿⣿⣿⣿⣏⣿⣿⡇⢺⣿⣿⡿⣿⣿⣿⣿⣿⡿⢸⣿⣿⣿⣿⣿⡟⣿⣿⡿⣿⣿⣿⢺⣿⣿⡇⢕⢕⢕⢕⠀⠀⠀⠀⠀⠀⠀⠀⠀⠀⠀⠀</a:t>
            </a:r>
            <a:br/>
            <a:r>
              <a:t>⠀⠀⠀⠀⠀⠀⠀⠀⠀⠀⠀⠀⠀⠀⠀⠀⠀⢕⢕⢕⢕⢕⢕⢕⣿⢟⢜⡿⣿⢸⢟⢻⣾⡟⡇⣿⣿⢷⣿⣿⣿⡇⣿⣿⡧⣿⣿⡇⢱⣽⣿⢇⣿⣿⡇⣿⣿⡇⢸⣿⣿⢸⣿⣿⢕⢕⢕⢕⠕⠀⠀⠀⠀⠀⠀⠀⠀⠀⠀⠀⠀</a:t>
            </a:r>
            <a:br/>
            <a:r>
              <a:t>⠀⠀⠀⠀⠀⠀⠀⠀⠀⠀⠀⠀⠀⠔⢄⢑⠔⣵⢕⢕⢕⢕⢕⢕⣯⢕⢕⢇⢧⣸⡕⠁⢝⢷⢗⡽⢕⢕⢇⢸⣿⢕⣿⣿⡿⣿⣿⡗⢗⢗⡻⡕⣽⣿⡇⢽⢿⢇⢸⡽⢯⢸⢝⢝⢕⢑⢕⢕⢕⠀⠀⠀⠀⠀⠀⠀⠀⠀⠀⠀⠀</a:t>
            </a:r>
            <a:br/>
            <a:r>
              <a:t>⠀⠀⠀⠀⠀⠀⠀⠀⠀⠀⠀⠀⠀⠀⠀⠁⠁⢜⢕⢕⢕⢕⠕⠕⢕⠕⢕⢕⢕⢜⢕⠀⠕⢕⢕⢕⢔⠁⢕⢕⢕⢕⢝⢕⢕⢕⢕⢕⠕⠕⢕⢕⢕⢝⢕⢕⢕⢕⢕⢕⢕⢕⢕⢕⢑⢑⢑⢁⢕⠀⠀⠀⠀⠀⠀⠀⠀⠀⠀⠀⠀</a:t>
            </a:r>
            <a:br/>
            <a:r>
              <a:t>⠀⠀⠀⠀⠀⠀⠀⠀⠀⠀⠀⣿⣿⣿⣿⣿⣿⣿⣿⣿⣿⣿⣿⣿⣿⣿⣿⣿⣿⣿⡿⢕⢕⣿⣿⣿⣵⣄⣧⣼⣿⣿⣿⣿⣿⣿⣿⡇⢱⢔⢷⣷⣾⣷⣷⣷⣷⣷⣷⣷⣷⣷⣷⣶⣶⣶⣶⣶⣧⠀⠀⠀⠀⠀⠀⠀⠀⠀⠀⠀⠀</a:t>
            </a:r>
            <a:br/>
            <a:r>
              <a:t>⠀⠀⠀⠀⠀⠀⠀⠀⠀⠀⠀⡇⡏⣿⣿⣾⡇⣿⣿⣿⣿⣿⣿⣿⣿⣿⣿⣿⣿⣿⡇⣾⢕⣿⣿⣿⣿⣿⣿⣿⣿⣿⣿⣿⣿⣿⢟⢕⢺⢇⢸⢟⢵⢝⢞⢿⣿⢟⣿⣿⣿⢱⣿⣿⣿⣿⣿⣿⣿⠀⠀⠀⠀⠀⠀⠀⠀⠀⠀⠀⠀</a:t>
            </a:r>
            <a:br/>
            <a:r>
              <a:t>⠀⠀⠀⠀⠀⠀⠀⠀⠀⠀⠀⢇⢕⢿⢏⣿⣇⣹⣿⣿⣿⣿⣿⣿⣿⣿⣿⣿⣿⣿⣹⣿⣻⣿⣿⣟⡜⢿⣿⣿⣏⣟⣝⡏⣏⣇⣕⢏⣕⡕⣗⣕⣕⢕⣕⢱⣿⢕⢿⣿⡇⣸⣿⣿⣿⣿⡟⡟⢕⠀⠀⠀⠀⠀⠀⠀⠀⠀⠀⠀⠀</a:t>
            </a:r>
            <a:br/>
            <a:r>
              <a:t>⠀⠀⠀⠀⠀⠀⠀⠀⠀⠀⠀⢱⣇⣟⣇⣿⣿⣿⣿⣿⣿⣿⣿⣿⣿⣿⣿⣿⣿⣿⡇⣿⣿⣿⣿⣿⡇⢼⣿⣾⣿⣿⣿⢇⣿⣿⣿⣿⡿⡏⣿⣿⣿⢻⡟⣿⣿⣽⣿⣿⣇⣿⣿⣿⣿⣿⣼⣕⢕⠀⠀⠀⠀⠀⠀⠀⠀⠀⠀⠀⠀</a:t>
            </a:r>
            <a:br/>
            <a:r>
              <a:t>⠀⠀⠀⠀⠀⠀⠀⠀⠀⠀⠀⣿⣿⣿⣿⣿⣿⣿⣿⣿⣿⣿⣿⣿⣿⣿⣿⣿⣿⣿⡇⢻⣿⣿⣿⣿⡇⣿⣿⣿⣿⣿⡟⢸⣿⣿⣿⣿⡗⡕⣻⣿⣿⣼⡕⣿⣿⣿⣿⣿⣷⣼⣿⢿⡟⢕⢕⢕⢕⠀⠀⠀⠀⠀⠀⠀⠀⠀⠀⠀⠀</a:t>
            </a:r>
            <a:br/>
            <a:r>
              <a:t>⠀⠀⠀⠀⠀⠀⠀⠀⠀⠀⠀⣿⣿⣿⣿⣿⣿⣿⣿⣿⣿⣿⣿⣿⣯⣯⣯⣽⣿⣽⡕⢸⣽⣯⣽⣿⡇⣻⣿⣿⣿⣿⢇⣿⣿⣿⣿⣿⣕⡇⣻⣟⣓⢚⡟⣿⣿⣿⣿⣿⣏⢿⢿⢫⢝⢕⢕⢕⢕⠀⠀⠀⠀⠀⠀⠀⠀⠀⠀⠀⠀</a:t>
            </a:r>
            <a:br/>
            <a:r>
              <a:t>⠀⠀⠀⠀⠀⠀⠀⠀⠀⠀⠀⣿⣿⣿⣿⣿⣿⣿⣿⣿⣿⣿⣿⣿⣿⣿⣿⣿⣿⣿⡏⢸⣿⣿⣟⣟⡇⣟⣟⣟⣻⣿⢱⣿⣿⣿⣿⣿⣿⢇⣿⣹⣿⢸⡇⣿⣿⣿⣿⣿⣿⣿⣷⣧⣧⣵⣵⣵⣕⠀⠀⠀⠀⠀⠀⠀⠀⠀⠀⠀⠀</a:t>
            </a:r>
            <a:br/>
            <a:r>
              <a:t>⠀⠀⠀⠀⠀⠀⠀⠀⠀⠀⠀⣿⣿⣿⣿⢻⢟⣿⣿⣿⣿⣿⣿⣿⣿⣿⣿⣿⣿⣿⣧⢱⡯⢝⢟⢟⢇⢝⢝⠝⢽⣷⢸⣿⣿⣿⣿⣿⡿⣸⣏⣿⣿⡟⣷⢹⣿⡿⣿⣿⣿⣿⣿⣿⣿⣿⣿⣿⣿⠀⠀⠀⠀⠀⠀⠀⠀⠀⠀⠀⠀</a:t>
            </a:r>
            <a:br/>
            <a:r>
              <a:t>⠀⠀⠀⠀⠀⠀⠀⠀⠀⠀⠀⢟⢻⣽⡿⢕⢝⢿⣿⣿⣿⣿⣿⣿⣿⣿⣿⣿⣿⣿⡟⢜⢻⢿⡿⢿⢕⢽⢿⢿⢗⡕⢸⣿⣿⣿⣿⣿⡇⣿⣽⣿⣿⣿⢻⣾⣿⣷⣿⣿⣿⣿⣿⣿⣿⣿⣿⣿⣿⠀⠀⠀⠀⠀⠀⠀⠀⠀⠀⠀⠀</a:t>
            </a:r>
            <a:br/>
            <a:r>
              <a:t>⠀⠀⠀⠀⠀⠀⠀⠀⠀⠀⠀⣕⣿⣿⣿⢜⣧⣷⣿⣿⣿⣿⣿⣿⣿⣿⣿⣿⣿⣿⣿⣷⣷⣾⣷⣷⢕⣵⣷⢱⡟⣿⢸⣿⣿⣿⣿⣿⣿⣝⡾⢟⢟⢫⣞⣼⣿⣿⣿⣿⣿⣿⣿⣿⣿⣿⣿⣿⣿⠀⠀⠀⠀⠀⠀⠀⠀⠀⠀⠀⠀</a:t>
            </a:r>
            <a:br/>
            <a:r>
              <a:t>⠀⠀⠀⠀⠀⠀⠀⠀⠀⠀⠀⣿⣿⣿⣿⡇⣿⡏⣿⡹⣿⣿⣿⣿⣿⣿⣿⣿⣿⣿⣿⣿⣿⣿⣿⣿⢱⣿⣿⣸⣷⣿⡜⣿⣿⣿⣿⣿⣿⣿⣿⣿⣿⣿⣿⣿⣿⣿⣿⣿⣿⣿⣿⣿⣿⣿⣿⣿⣿⠀⠀⠀⠀⠀⠀⠀⠀⠀⠀⠀⠀</a:t>
            </a:r>
            <a:br/>
            <a:r>
              <a:t>⠀⠀⠀⠀⠀⠀⠀⠀⠀⠀⠀⣿⣿⣿⣿⣿⢻⣷⣿⡇⣿⣿⣿⣿⣿⣿⣿⣿⣿⣿⣿⣿⣿⣿⣿⡏⢸⣿⡇⣿⣿⢻⣇⢿⣿⣿⡟⢻⢿⣿⣿⣿⣿⣿⣿⣿⣿⣿⣿⣿⣿⣿⣿⣿⣿⣿⣿⣿⣿⠀⠀⠀⠀⠀⠀⠀⠀⠀⠀⠀⠀</a:t>
            </a:r>
            <a:br/>
            <a:r>
              <a:t>⠀⠀⠀⠀⠀⠀⠀⠀⠀⠀⠀⠛⠛⠛⠛⠛⠘⠃⠛⠃⠛⠛⠛⠛⠛⠛⠛⠛⠛⠛⠛⠛⠛⠛⠛⠃⠛⠛⠙⠛⠛⠘⠛⠘⠛⠛⠃⠑⠑⠙⠛⠛⠛⠙⠙⠛⠛⠛⠛⠛⠛⠛⠛⠛⠛⠛⠛⠛⠛⠀⠀⠀⠀⠀⠀⠀⠀⠀⠀⠀⠀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⠀⠀⠀⠀⠀⠀⠀⠀⠀⠀⠀⣼⣟⢿⣿⣿⣽⣿⢿⣿⣿⣿⣿⣿⣿⣿⣿⣿⣿⣿⣿⣿⣿⣿⣿⣿⣿⣿⣿⣿⣿⣿⣿⣿⣿⣿⣿⣿⣿⣿⣿⣿⣿⣿⣿⣿⣿⣿⣿⣿⣿⣿⣿⣿⣿⣿⣿⣿⣿⠀⠀⠀⠀⠀⠀⠀⠀⠀⠀⠀⠀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⠀⠀⠀⠀⠀⠀⠀⠀⠀⠀⠀⡏⣹⣿⣟⣿⣟⣿⣻⣿⣿⣿⣿⣿⣿⣿⣿⣿⣿⣿⣿⣿⣿⣿⣿⣿⣿⣿⣿⣿⣿⣿⣿⣿⣿⣿⣿⣿⣿⣿⣿⣿⣿⣿⣿⣿⣿⣿⣿⣿⣿⣿⣿⣿⣿⣿⣿⣿⣿⠀⠀⠀⠀⠀⠀⠀⠀⠀⠀⠀⠀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⠀⠀⠀⠀⠀⠀⠀⠀⠀⠀⠀⢹⣽⣿⣿⣿⣿⣿⣿⣿⣿⣿⣿⣿⣿⣿⣿⣯⣿⣿⣿⣿⣿⣿⣿⣿⣿⣿⣿⣿⣿⣿⣿⣿⣿⣿⣿⣿⣿⣿⣿⣿⣿⣿⣿⣿⣿⣿⣿⣿⣿⣿⣿⣿⣿⣿⣿⣿⣿⠀⠀⠀⠀⠀⠀⠀⠀⠀⠀⠀⠀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⠀⠀⠀⠀⠀⠀⠀⠀⠀⠀⠀⣿⣯⣿⣿⣿⣿⣿⣿⣿⣿⣿⣿⣿⣿⣿⣿⣿⣿⣿⣿⣿⣿⣿⣿⣿⣿⣿⣿⣿⣿⣿⣿⣿⣿⣿⣿⣿⣿⣿⣿⣿⣿⣿⣿⣿⣿⣿⣿⣿⣿⣿⣿⣿⣿⣿⣿⡿⣟⠀⠀⠀⠀⠀⠀⠀⠀⠀⠀⠀⠀</a:t>
            </a:r>
            <a:br/>
            <a:r>
              <a:t>⠀⠀⠀⠀⠀⠀⠀⠀⠀⠀⠀⣿⡿⡷⢻⣿⣿⣿⣿⣿⢿⢟⢟⢻⢿⣿⣿⣿⣿⣿⣿⣿⣿⣿⣿⣿⣿⣿⣿⣿⣿⣿⣿⣿⣿⣿⣿⣿⣿⣿⣿⣿⣿⣿⣿⣿⣿⣿⣿⣿⣿⣿⣿⣿⣿⣿⣿⢟⣿⠀⠀⠀⠀⠀⠀⠀⠀⠀⠀⠀⠀</a:t>
            </a:r>
            <a:br/>
            <a:r>
              <a:t>⠀⠀⠀⠀⠀⠀⠀⠀⠀⠀⠀⣯⣗⢽⣽⣼⣿⢟⠝⠕⢕⠕⠕⠵⢕⣕⢝⢻⣿⣿⣿⣿⣿⣿⣿⣿⣿⣿⣿⣿⣿⣿⣿⣿⣿⣿⣿⣿⣿⢿⢿⢿⢿⣿⣿⣿⣿⣿⣿⣿⣿⣿⣿⣿⣿⣿⣿⣿⣿⠀⠀⠀⠀⠀⠀⠀⠀⠀⠀⠀⠀</a:t>
            </a:r>
            <a:br/>
            <a:r>
              <a:t>⠀⠀⠀⠀⠀⠀⠀⠀⠀⠀⠀⣷⢻⣽⣿⢟⢕⢝⢝⢝⢟⢗⢗⢖⢔⢜⢕⢧⡜⢻⣯⡽⢣⣿⡿⣿⣿⣿⣿⣿⣿⣿⣿⣿⣿⣿⠟⠁⠒⠥⣅⢕⢕⢜⢟⣿⣿⣿⣿⣿⣿⣿⣿⣿⣿⣿⣿⡿⢿⠀⠀⠀⠀⠀⠀⠀⠀⠀⠀⠀⠀</a:t>
            </a:r>
            <a:br/>
            <a:r>
              <a:t>⠀⠀⠀⠀⠀⠀⠀⠀⠀⠀⠀⢯⣿⣿⣇⢕⢕⢕⢕⢕⢕⢕⢕⢕⢕⢕⢕⢜⢻⢗⠋⣹⣿⣿⣿⣾⣿⣿⣿⣿⣿⣿⣿⣿⣿⠇⠀⠀⠀⠀⠈⢻⣧⢕⣕⣜⣿⣿⣿⣿⣿⣿⣿⣿⣿⣿⢻⣕⢕⠀⠀⠀⠀⠀⠀⠀⠀⠀⠀⠀⠀</a:t>
            </a:r>
            <a:br/>
            <a:r>
              <a:t>⠀⠀⠀⠀⠀⠀⠀⠀⠀⠀⠀⣼⣿⣿⣿⣿⣿⣿⣷⣷⣷⣧⣵⣵⣵⣕⣕⣕⢕⣷⣼⣿⣿⣿⣿⣿⣿⣿⣿⣿⣿⣿⣿⣿⡟⢄⢄⠐⠀⠄⢀⢁⢿⣷⡕⢪⣿⣿⣿⣿⣿⣿⣿⣿⣿⣿⢄⣸⣿⠀⠀⠀⠀⠀⠀⠀⠀⠀⠀⠀⠀</a:t>
            </a:r>
            <a:br/>
            <a:r>
              <a:t>⠀⠀⠀⠀⠀⠀⠀⠀⠀⠀⠀⣾⣿⣿⣿⣿⣿⣿⣿⣿⣿⣿⣿⣿⣿⣿⣿⣿⣿⣿⡏⣿⣾⣿⣿⣿⣿⡿⣷⣽⣽⣿⣿⣿⣧⢕⡕⢕⣱⣵⣱⣵⣾⣿⣳⣿⣿⣿⣿⣿⣿⣿⣿⣿⣿⣿⢸⣿⣿⠀⠀⠀⠀⠀⠀⠀⠀⠀⠀⠀⠀</a:t>
            </a:r>
            <a:br/>
            <a:r>
              <a:t>⠀⠀⠀⠀⠀⠀⠀⠀⠀⠀⠀⣽⣿⣿⣿⣿⣿⣿⣿⣿⣿⣿⣿⣿⣿⣿⣿⣿⣿⣿⡇⣿⣽⣿⣿⣿⠟⠁⢸⣿⣿⣿⣿⣿⣿⣿⣿⣿⣿⣿⣿⣿⣿⣿⣿⣿⣿⣿⣿⣿⣿⣿⣿⣿⣿⣿⢾⣿⣿⠀⠀⠀⠀⠀⠀⠀⠀⠀⠀⠀⠀</a:t>
            </a:r>
            <a:br/>
            <a:r>
              <a:t>⠀⠀⠀⠀⠀⠀⠀⠀⠀⠀⠀⣿⣿⣿⣿⣿⣿⣿⣿⣿⣿⣿⣿⣿⣿⣿⣿⣿⣿⣿⡕⣿⣿⣿⠉⠁⠀⠀⢸⣿⣿⣿⣿⣿⣿⣿⣿⣿⣿⣿⣿⣿⣿⣿⣿⣿⣿⣿⣿⣿⣿⣿⣿⣿⣿⣿⢕⣿⣿⠀⠀⠀⠀⠀⠀⠀⠀⠀⠀⠀⠀</a:t>
            </a:r>
            <a:br/>
            <a:r>
              <a:t>⠀⠀⠀⠀⠀⠀⠀⠀⠀⠀⠀⣿⣿⣿⣿⣿⣿⣿⣿⣿⣿⣿⣿⣿⣿⣿⣿⣿⣿⡏⢸⣿⣿⣿⣴⡄⠀⠀⣿⣿⣿⣿⣿⣿⣿⣿⣿⣿⣿⣿⣿⣿⣿⣿⣿⣿⣿⣿⣿⣿⣿⣿⣿⣿⣿⣿⡕⢸⣿⠀⠀⠀⠀⠀⠀⠀⠀⠀⠀⠀⠀</a:t>
            </a:r>
            <a:br/>
            <a:r>
              <a:t>⠀⠀⠀⠀⠀⠀⠀⠀⠀⠀⠀⣟⣿⣿⣿⣿⣿⣿⣿⣿⣿⣿⣿⣿⣿⣿⣿⣿⣿⣗⣸⣿⣿⣿⣿⡏⠀⠀⣿⣿⣿⣿⣿⣿⣿⣿⣿⣿⣿⣿⣿⣿⣿⣿⣿⣿⣿⣿⣿⣿⣿⣿⣿⣿⣿⣿⣿⣿⣿⠀⠀⠀⠀⠀⠀⠀⠀⠀⠀⠀⠀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⠀⠀⠀⠀⠀⠀⠀⠀⠀⠀⠀⢸⣿⣿⣿⣿⣿⣿⣿⣿⣿⣿⣿⣿⣿⣿⣿⣿⣿⣿⣿⣿⣿⣿⣿⠇⠀⠀⢻⣿⣿⣿⣿⣿⣿⣿⣿⣿⣿⣿⣿⣿⣿⣯⢝⣾⣿⣿⣿⣿⣿⣿⣿⣿⣿⣿⣯⣽⣿⠀⠀⠀⠀⠀⠀⠀⠀⠀⠀⠀⠀</a:t>
            </a:r>
            <a:br/>
            <a:r>
              <a:t>⠀⠀⠀⠀⠀⠀⠀⠀⠀⠀⠀⣾⣿⣿⣿⣿⣿⣿⣿⣿⣿⣿⣿⣿⣿⣿⣿⣿⣿⣷⣿⣿⣿⣿⣏⠀⠀⠀⠀⢻⣿⣿⣿⣿⣿⣿⣿⣿⣿⣏⡝⢽⢝⣅⣅⣕⣝⣿⡿⢿⢿⢿⢿⢻⢟⢟⣟⣟⢝⠀⠀⠀⠀⠀⠀⠀⠀⠀⠀⠀⠀</a:t>
            </a:r>
            <a:br/>
            <a:r>
              <a:t>⠀⠀⠀⠀⠀⠀⠀⠀⠀⠀⠀⣿⣿⣿⢿⢿⢿⢿⢿⢿⢿⢿⢿⢿⢿⣿⣿⢿⢿⣿⣿⣿⣿⣿⣿⠀⠀⠀⠀⠈⣿⣿⣿⣿⣿⣿⣿⣿⣿⣷⢜⠙⢙⢛⢟⠝⢝⢕⢱⢕⢕⢳⢵⢵⢷⣷⣗⢾⣿⠀⠀⠀⠀⠀⠀⠀⠀⠀⠀⠀⠀</a:t>
            </a:r>
            <a:br/>
            <a:r>
              <a:t>⠀⠀⠀⠀⠀⠀⠀⠀⠀⠀⠀⣿⣿⣿⡝⢎⢗⢳⢷⣷⢷⢕⣗⣗⣇⣕⣵⣵⡼⢻⣿⣿⣿⣿⣿⡔⠀⠀⠤⠀⠻⣿⣿⣿⣿⣿⣿⣿⣿⣿⣧⢕⢑⢕⢕⢕⢔⢕⢕⢕⢕⢕⢕⢕⢕⢕⢕⢕⢕⠀⠀⠀⠀⠀⠀⠀⠀⠀⠀⠀⠀</a:t>
            </a:r>
            <a:br/>
            <a:r>
              <a:t>⠀⠀⠀⠀⠀⠀⠀⠀⠀⠀⠀⢿⢿⡿⢿⠷⠾⠿⠟⠛⢛⢛⢙⢉⢉⢉⢅⢄⢄⢄⢿⣿⣿⣿⣿⣇⠀⢀⣠⠄⠀⢻⣿⣿⣿⣿⣿⣿⣿⣿⣿⣇⢕⢕⢕⢕⢕⢕⢕⢕⢕⢕⢕⢕⢕⢕⢕⢕⢕⠀⠀⠀⠀⠀⠀⠀⠀⠀⠀⠀⠀</a:t>
            </a:r>
            <a:br/>
            <a:r>
              <a:t>⠀⠀⠀⠀⠀⠀⠀⠀⠀⠀⠀⠀⠀⠀⠄⢔⢔⢔⢕⢕⢕⢕⢕⢕⢕⢕⢕⢕⢕⢕⢜⣿⣿⣿⣿⣿⣷⡿⢏⠀⠀⠈⣿⣿⣿⣿⣿⣿⣿⣿⣿⣿⣷⢵⢪⣧⢾⢷⣷⣷⣾⣿⣿⣷⣧⣵⣕⣕⡕⠀⠀⠀⠀⠀⠀⠀⠀⠀⠀⠀⠀</a:t>
            </a:r>
            <a:br/>
            <a:r>
              <a:t>⠀⠀⠀⠀⠀⠀⠀⠀⠀⠀⠀⠀⠀⢔⢕⢕⢕⢕⢕⢕⢕⢕⢕⢕⢕⢕⢕⢕⢕⢕⢕⣿⣿⣿⣿⣿⣿⣧⡕⠐⠀⠀⠸⣿⣿⣿⣿⣿⣿⣻⣿⣿⣷⡧⢇⢧⢝⢇⢻⣿⣿⣿⣿⣿⣿⣿⣿⣿⣿⠀⠀⠀⠀⠀⠀⠀⠀⠀⠀⠀⠀</a:t>
            </a:r>
            <a:br/>
            <a:r>
              <a:t>⠀⠀⠀⠀⠀⠀⠀⠀⠀⠀⠀⠀⠀⠑⠑⠑⠑⠑⠑⠑⠑⠑⠑⠑⠑⠑⠑⠑⠑⠑⠑⠛⠛⠛⠛⠛⠛⠛⠃⠀⠀⠀⠀⠛⠛⠛⠛⠛⠛⠛⠛⠛⠛⠛⠋⠙⠑⠙⠘⠙⠛⠛⠛⠛⠛⠛⠛⠛⠛⠀⠀⠀⠀⠀⠀⠀⠀⠀⠀⠀⠀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⠀⠀⠀⠀⠀⠀⠀⠀⠀⠀⠀⠀⠀⠀⠀⠀⠀⠀⠀⢕⢕⠀⠕⢕⣵⣟⢏⣷⣿⣟⣷⣿⣻⣿⣝⣹⣿⡇⢜⣿⣿⣽⣿⣿⣯⣿⣿⣏⢱⣿⣿⣿⣿⣿⣿⣿⣿⣿⣿⣿⣿⣿⣿⣿⡷⢕⢕⢕⢕⠀⠀⠀⠀⠀⠀⠀⠀⠀⠀⠀⠀</a:t>
            </a:r>
            <a:br/>
            <a:r>
              <a:t>⠀⠀⠀⠀⠀⠀⠀⠀⠀⠀⠀⠀⠀⠀⠀⠀⠀⠀⠀⢕⢕⠀⠀⢜⡿⢟⢸⣿⣿⣾⣿⣿⣿⣿⡇⣽⢿⡕⢸⣿⣿⣿⣿⣿⣿⣿⣿⣧⢱⣿⣿⣿⣿⣿⣿⣿⣿⣿⣿⣿⣿⣿⣿⣿⣷⢕⢕⢕⢕⠀⠀⠀⠀⠀⠀⠀⠀⠀⠀⠀⠀</a:t>
            </a:r>
            <a:br/>
            <a:r>
              <a:t>⠀⠀⠀⠀⠀⠀⠀⠀⠀⠀⠀⠀⠀⠀⠀⠀⠀⠀⠀⢕⢕⠄⠐⢸⢟⡻⢹⣿⣿⣿⣿⣿⣿⣿⣷⢿⣿⢧⢸⢿⣿⣿⣿⣽⣿⢿⣽⢇⢸⣿⣿⣿⣿⣿⣿⣿⣿⣿⣿⣿⣿⣿⣻⣾⡟⢕⢕⢕⢕⠀⠀⠀⠀⠀⠀⠀⠀⠀⠀⠀⠀</a:t>
            </a:r>
            <a:br/>
            <a:r>
              <a:t>⠀⠀⠀⠀⠀⠀⠀⠀⠀⠀⠀⠀⠀⠀⠀⠀⠀⠀⢔⢕⢕⢄⠅⢱⣿⣿⢾⣿⣿⣿⣿⣿⣿⣿⡿⣿⣿⣇⢱⣿⣿⣿⣿⣿⣿⣿⣿⣷⢸⣿⣿⣿⣿⣿⣿⣿⣿⣿⣿⣿⣿⣿⣿⣿⣿⢕⢕⢕⢕⠀⠀⠀⠀⠀⠀⠀⠀⠀⠀⠀⠀</a:t>
            </a:r>
            <a:br/>
            <a:r>
              <a:t>⠀⠀⠀⠀⠀⠀⠀⠀⠀⠀⠀⠀⠀⠀⠀⠀⠀⢀⢕⢕⢕⢕⢕⢕⣿⣿⢸⡏⣽⣽⢽⣽⣽⢽⡽⣿⣿⡇⢹⣿⣿⣿⣿⣿⣿⣿⣿⣇⢸⣿⣿⣯⣽⡹⣽⣽⣝⣽⣽⣏⢻⣽⣿⣿⡇⢕⢕⢕⢕⠀⠀⠀⠀⠀⠀⠀⠀⠀⠀⠀⠀</a:t>
            </a:r>
            <a:br/>
            <a:r>
              <a:t>⠀⠀⠀⠀⠀⠀⠀⠀⠀⠀⠀⠀⠀⠀⠀⠀⠀⢕⢕⢕⢕⢕⢕⢕⣿⣿⢸⣾⣮⢹⣿⣝⣱⣿⡕⣿⣿⣧⣼⣿⣿⣿⣿⣿⣿⣿⣿⣧⢸⣿⣿⣯⣼⣿⡕⣵⣿⣧⣵⣿⣷⣼⣿⣿⡇⢕⢕⢕⢕⠀⠀⠀⠀⠀⠀⠀⠀⠀⠀⠀⠀</a:t>
            </a:r>
            <a:br/>
            <a:r>
              <a:t>⠀⠀⠀⠀⠀⠀⠀⠀⠀⠀⠀⠀⠀⠀⠀⠀⢄⢕⢕⢕⢕⢕⢕⢕⣿⣿⢸⣿⣿⣿⣿⣿⣿⣿⣟⣿⣿⡇⢺⣿⣿⡿⣿⣿⣿⣿⣿⣿⢸⣿⣿⡿⣿⣿⡟⣿⣿⣿⢿⣿⣿⣿⣿⣿⡇⢕⢕⢕⢕⠀⠀⠀⠀⠀⠀⠀⠀⠀⠀⠀⠀</a:t>
            </a:r>
            <a:br/>
            <a:r>
              <a:t>⠀⠀⠀⠀⠀⠀⠀⠀⠀⠀⠀⠀⠀⠀⠀⠀⠁⢕⢕⢕⢕⢕⢕⢕⣿⡻⢜⡿⣿⢸⢻⢫⣾⣿⡇⣿⡿⢷⡿⣿⣿⡇⣿⣿⡧⣿⣿⡇⢱⣿⣿⡇⣿⣿⡇⣽⣿⡿⢸⣿⣿⢕⢿⢿⡇⢕⢕⢕⢕⠀⠀⠀⠀⠀⠀⠀⠀⠀⠀⠀⠀</a:t>
            </a:r>
            <a:br/>
            <a:r>
              <a:t>⠀⠀⠀⠀⠀⠀⠀⠀⠀⠀⠀⠀⠀⠔⢄⢑⢔⣵⢕⢕⢕⢕⢕⢕⢿⢕⢕⢇⣕⢸⢕⠁⢜⢯⡗⢜⢕⡜⢇⣸⣿⢕⣿⣿⡟⣿⣿⣷⢗⢗⢻⡇⣽⣿⡇⢽⡿⢇⢸⣽⣯⢕⢸⢜⢕⢑⢕⢅⢕⠀⠀⠀⠀⠀⠀⠀⠀⠀⠀⠀⠀</a:t>
            </a:r>
            <a:br/>
            <a:r>
              <a:t>⠀⠀⠀⠀⠀⠀⠀⠀⠀⠀⠀⢀⢀⢀⢀⢁⢑⢕⢕⢕⢕⢕⢕⢕⢕⢕⢕⢕⢕⢕⢕⠐⠕⢜⢕⢕⠕⠁⢕⢝⢕⢕⢝⢝⢕⢜⢕⢕⠕⢕⢜⡕⢜⢝⢕⢕⢕⢕⢕⢕⢕⢕⢕⢕⢑⢁⢑⠁⢕⠀⠀⠀⠀⠀⠀⠀⠀⠀⠀⠀⠀</a:t>
            </a:r>
            <a:br/>
            <a:r>
              <a:t>⠀⠀⠀⠀⠀⠀⠀⠀⠀⠀⠀⣿⣿⣿⣿⣿⡇⣿⣿⣿⣿⣿⣿⣿⣿⣿⣿⣿⣿⣿⣿⢕⢕⣿⣿⣿⣵⣄⣧⣿⣿⣿⣿⣿⣿⣿⣿⡇⢱⢕⢿⣿⣿⣿⣿⣿⣿⣿⣷⣷⣷⣷⣷⣷⣷⣷⣷⣷⢧⠀⠀⠀⠀⠀⠀⠀⠀⠀⠀⠀⠀</a:t>
            </a:r>
            <a:br/>
            <a:r>
              <a:t>⠀⠀⠀⠀⠀⠀⠀⠀⠀⠀⠀⢹⢸⣿⢹⣿⣷⣿⣿⣿⣿⣿⣿⣿⣿⣿⣿⣿⣿⣿⡟⢸⢕⣿⣿⣿⣿⣿⣿⣿⣿⣿⣿⣿⣿⡿⢝⢗⡾⡇⢻⡿⡗⢹⢹⢿⣷⢿⣿⣿⣿⢱⣿⣿⣿⣿⣿⣿⣯⠀⠀⠀⠀⠀⠀⠀⠀⠀⠀⠀⠀</a:t>
            </a:r>
            <a:br/>
            <a:r>
              <a:t>⠀⠀⠀⠀⠀⠀⠀⠀⠀⠀⠀⢜⢸⢿⢸⣿⣇⣹⣿⣿⣿⣿⣿⣿⣿⣿⣿⣿⣏⣿⣿⣿⣿⣿⣷⢸⣽⣿⣿⣿⣻⣟⡟⣟⣏⣕⣕⢇⣕⡱⣜⣕⣕⢕⡕⣸⣿⢜⢿⣿⡇⣸⣿⣿⣻⣿⣻⢟⢏⠀⠀⠀⠀⠀⠀⠀⠀⠀⠀⠀⠀</a:t>
            </a:r>
            <a:br/>
            <a:r>
              <a:t>⠀⠀⠀⠀⠀⠀⠀⠀⠀⠀⠀⣕⣜⣝⣽⣿⣿⣿⣿⣿⣿⣿⣿⣿⣿⣿⣿⣿⣿⢸⣿⣿⣿⣿⣿⢸⣿⣿⣧⣾⣿⣿⢇⣿⣿⣿⣿⣿⢻⢸⣿⣿⣿⢿⢿⣿⣿⣽⣿⣿⣇⣿⣿⣿⣿⣾⣽⣕⢕⠀⠀⠀⠀⠀⠀⠀⠀⠀⠀⠀⠀</a:t>
            </a:r>
            <a:br/>
            <a:r>
              <a:t>⠀⠀⠀⠀⠀⠀⠀⠀⠀⠀⠀⣿⣿⣿⣿⣿⣿⣿⣿⣿⣿⣿⣿⣿⣿⣿⣿⣿⣿⢸⣿⣿⣿⣿⣿⢕⣿⣿⣿⣿⣿⡏⢸⣿⣿⣿⣿⣿⢎⢸⢿⢯⢽⢸⢸⣿⣿⣿⣿⣿⣿⢾⣿⡿⡏⢕⢕⢕⢕⠀⠀⠀⠀⠀⠀⠀⠀⠀⠀⠀⠀</a:t>
            </a:r>
            <a:br/>
            <a:r>
              <a:t>⠀⠀⠀⠀⠀⠀⠀⠀⠀⠀⠀⣿⣿⣿⣿⣿⣿⣿⣿⣿⣿⣿⣿⣿⣽⣽⣯⣽⣽⢕⣽⣯⣿⣽⣿⢕⣿⣿⣿⣿⣿⢇⣿⣿⣿⣿⣿⣏⣞⢜⡟⢗⢺⢎⢸⣿⣿⣿⣿⣿⣏⢿⢿⢹⢱⢕⢕⢕⢕⠀⠀⠀⠀⠀⠀⠀⠀⠀⠀⠀⠀</a:t>
            </a:r>
            <a:br/>
            <a:r>
              <a:t>⠀⠀⠀⠀⠀⠀⠀⠀⠀⠀⠀⣿⣿⣿⣿⣿⣿⣿⣿⣿⣿⣿⣿⣿⣿⣿⣿⣿⣿⢕⣿⣿⢿⢿⣟⢕⣟⡿⢿⢿⡿⢱⣿⣿⣿⣿⣿⣿⡿⣸⡏⣿⡇⣿⢸⣿⣿⣿⣿⣿⣿⣿⣷⣵⣧⣵⣵⣕⣕⠀⠀⠀⠀⠀⠀⠀⠀⠀⠀⠀⠀</a:t>
            </a:r>
            <a:br/>
            <a:r>
              <a:t>⠀⠀⠀⠀⠀⠀⠀⠀⠀⠀⠀⣿⣿⣿⢟⡟⣿⣿⣿⣿⣿⣿⣿⣿⣿⣿⣿⣿⣿⡕⣝⡟⢿⢿⢿⢕⢟⢟⢟⣻⡕⢸⣿⣿⣿⣿⣿⣿⢇⣿⢻⣿⣿⢻⡇⣿⣿⣿⣿⣿⣿⣿⣿⣿⣿⣿⣿⣿⣿⠀⠀⠀⠀⠀⠀⠀⠀⠀⠀⠀⠀</a:t>
            </a:r>
            <a:br/>
            <a:r>
              <a:t>⠀⠀⠀⠀⠀⠀⠀⠀⠀⠀⠀⢻⢏⢟⢾⣇⣿⣿⣿⣿⣿⣿⣿⣿⣿⣿⣿⣿⣿⡵⢿⣷⣷⣷⡇⢕⣿⣷⣶⢼⢇⣹⣿⣿⣿⣿⣿⣿⢸⣏⣿⣿⣿⡟⣷⢹⣿⣷⣿⣿⣿⣿⣿⣿⣿⣿⣿⣿⣿⠀⠀⠀⠀⠀⠀⠀⠀⠀⠀⠀⠀</a:t>
            </a:r>
            <a:br/>
            <a:r>
              <a:t>⠀⠀⠀⠀⠀⠀⠀⠀⠀⠀⠀⣸⣧⢱⢱⢿⣿⣿⣿⣿⣿⣿⣿⣿⣿⣿⣿⣿⣿⣧⣵⣵⣞⣕⡕⢅⣱⡕⣵⡇⡇⢸⣿⣿⣿⣿⣿⣿⣞⢧⣻⢿⢿⡣⢏⣾⣿⣿⣿⣿⣿⣿⣿⣿⣿⣿⣿⣿⣿⠀⠀⠀⠀⠀⠀⠀⠀⠀⠀⠀⠀</a:t>
            </a:r>
            <a:br/>
            <a:r>
              <a:t>⠀⠀⠀⠀⠀⠀⠀⠀⠀⠀⠀⣿⣿⢜⣟⣿⡿⣿⣿⣿⣿⣿⣿⣿⣿⣿⣿⣿⣿⣿⣿⣿⣿⣿⡇⢸⣿⡇⣿⡇⣿⢸⣿⣿⣿⣿⣿⣿⣿⣿⣷⣷⣷⣾⣿⣿⣿⣿⣿⣿⣿⣿⣿⣿⣿⣿⣿⣿⣿⠀⠀⠀⠀⠀⠀⠀⠀⠀⠀⠀⠀</a:t>
            </a:r>
            <a:br/>
            <a:r>
              <a:t>⠀⠀⠀⠀⠀⠀⠀⠀⠀⠀⠀⣿⣿⡎⣿⢸⣇⢿⣿⣿⣿⣿⣿⣿⣿⣿⣿⣿⣿⣿⣿⣿⣿⣿⢇⣿⣿⢧⣿⡇⣿⡕⣿⣿⣿⣿⢿⣿⣿⣿⣿⣿⣿⣿⣿⣿⣿⣿⣿⣿⣿⣿⣿⣿⣿⣿⣿⣿⣿⠀⠀⠀⠀⠀⠀⠀⠀⠀⠀⠀⠀</a:t>
            </a:r>
            <a:br/>
            <a:r>
              <a:t>⠀⠀⠀⠀⠀⠀⠀⠀⠀⠀⠀⠛⠛⠃⠛⠘⠋⠘⠛⠛⠛⠛⠛⠛⠛⠛⠛⠛⠛⠛⠛⠛⠛⠛⠑⠛⠛⠘⠛⠛⠛⠃⠛⠛⠛⠛⠑⠑⠙⠛⠛⠛⠛⠛⠛⠛⠛⠛⠛⠛⠛⠛⠛⠛⠛⠛⠛⠛⠛⠀⠀⠀⠀⠀⠀⠀⠀⠀⠀⠀⠀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⠀⠀⠀⠀⠀⠀⠀⠀⠀⠀⠀⠀⠀⠀⠀⠀⠀⠀⠀⢕⢕⠀⠑⢕⣵⣟⣏⣷⣟⣟⣵⣟⣻⣿⣏⣹⣿⡕⢜⣿⣿⣽⣿⣿⣯⣿⣿⣯⢱⣿⣿⣿⣿⣿⣿⣿⣿⣿⣿⣿⣿⣿⣿⣿⡿⢕⢕⢕⢕⠀⠀⠀⠀⠀⠀⠀⠀⠀⠀⠀⠀</a:t>
            </a:r>
            <a:br/>
            <a:r>
              <a:t>⠀⠀⠀⠀⠀⠀⠀⠀⠀⠀⠀⠀⠀⠀⠀⠀⠀⠀⠀⢕⢕⠀⠁⢜⡻⢟⣹⣿⣿⣿⣿⣿⣿⣿⣿⣽⢿⣕⢕⣽⣿⣿⣿⣿⣷⣿⣿⣧⢱⣿⣿⣿⣿⣿⣿⣿⣿⣿⣿⣿⣿⣿⣾⣿⣿⢕⢕⢕⢕⠀⠀⠀⠀⠀⠀⠀⠀⠀⠀⠀⠀</a:t>
            </a:r>
            <a:br/>
            <a:r>
              <a:t>⠀⠀⠀⠀⠀⠀⠀⠀⠀⠀⠀⠀⠀⠀⠀⠀⠀⠀⠀⢕⢕⠀⠅⢜⢟⡻⢿⣿⣿⣻⣿⣿⣿⣿⣿⢿⣿⢿⢸⢿⣿⣿⢿⣽⢿⢿⣽⢿⢜⢿⣿⣿⣿⣿⣿⣿⣿⣿⣿⣿⣿⣿⣻⣷⣟⢕⢕⢕⢕⠀⠀⠀⠀⠀⠀⠀⠀⠀⠀⠀⠀</a:t>
            </a:r>
            <a:br/>
            <a:r>
              <a:t>⠀⠀⠀⠀⠀⠀⠀⠀⠀⠀⠀⠀⠀⠀⠀⠀⠀⠀⠔⢕⢕⢄⢅⢕⣾⣿⢾⣿⣿⣿⣿⣿⣿⣿⣿⣿⣿⣧⢱⣿⣿⣿⣿⣿⣿⣿⣿⡿⢱⣿⣿⣿⣿⣿⣿⣿⣿⣿⣿⣿⣿⣿⣿⣿⣿⢕⢕⢕⢕⠀⠀⠀⠀⠀⠀⠀⠀⠀⠀⠀⠀</a:t>
            </a:r>
            <a:br/>
            <a:r>
              <a:t>⠀⠀⠀⠀⠀⠀⠀⠀⠀⠀⠀⠀⠀⠀⠀⠀⠀⢄⢔⢕⢕⢕⢕⢕⣿⣿⢸⡝⣽⣽⢝⣽⣽⢽⣽⣿⣿⣿⢸⣿⣿⣿⣿⣿⣿⣿⣿⣿⢸⣿⣿⣯⣽⣝⣽⣽⣝⢽⣾⣟⡹⣇⣿⣿⣿⢕⢕⢕⢕⠀⠀⠀⠀⠀⠀⠀⠀⠀⠀⠀⠀</a:t>
            </a:r>
            <a:br/>
            <a:r>
              <a:t>⠀⠀⠀⠀⠀⠀⠀⠀⠀⠀⠀⠀⠀⠀⠀⠀⠀⢕⢕⢕⢕⢕⢕⢕⣿⣿⢸⣾⣮⢹⣾⣮⢱⣿⣕⣿⣿⣿⣸⣿⣿⣿⣿⣿⣿⣿⣿⡏⢸⣿⣿⣗⣵⣿⣧⣵⣿⣧⢱⣿⣿⣵⣿⣿⣿⢕⢕⢕⢕⠀⠀⠀⠀⠀⠀⠀⠀⠀⠀⠀⠀</a:t>
            </a:r>
            <a:br/>
            <a:r>
              <a:t>⠀⠀⠀⠀⠀⠀⠀⠀⠀⠀⠀⠀⠀⠀⠀⠀⢄⢕⢕⢕⢕⢕⢕⢕⣿⣿⣿⣿⣿⣿⣿⣿⣿⣿⣿⣿⣿⡿⢸⣿⣿⣿⣿⣿⣿⣿⣿⡟⢸⣿⣿⡿⣿⣿⣿⢿⣿⣿⢻⣿⣿⣿⣿⣿⣿⢕⢕⢕⢕⠀⠀⠀⠀⠀⠀⠀⠀⠀⠀⠀⠀</a:t>
            </a:r>
            <a:br/>
            <a:r>
              <a:t>⠀⠀⠀⠀⠀⠀⠀⠀⠀⠀⠀⠀⠀⠀⠀⠀⠁⢕⢕⢕⢕⢕⢕⢕⣿⡿⢕⣿⣿⢸⢻⢻⣾⣿⡇⣺⡿⢷⡟⣿⣿⡇⣿⣿⣗⣿⣿⡇⢱⣿⣿⡇⣿⣿⡯⢸⣿⣿⢸⣿⢿⢕⡿⣿⡇⢕⢕⢕⢕⠀⠀⠀⠀⠀⠀⠀⠀⠀⠀⠀⠀</a:t>
            </a:r>
            <a:br/>
            <a:r>
              <a:t>⠀⠀⠀⠀⠀⠀⠀⠀⠀⠀⠀⠀⠀⠔⢄⢁⢔⣵⢕⢕⢕⢕⢕⢕⢿⢕⢕⢇⢕⢸⢕⠑⢸⡽⡗⢜⢕⢜⢇⣸⣿⡇⣿⣿⡿⣿⣿⡷⢟⢟⢻⡇⣯⣿⡇⢜⢿⡿⢸⣽⣧⢕⢼⡽⡕⢅⢕⢑⢕⠀⠀⠀⠀⠀⠀⠀⠀⠀⠀⠀⠀</a:t>
            </a:r>
            <a:br/>
            <a:r>
              <a:t>⠀⠀⠀⠀⠀⠀⠀⠀⠀⠀⠀⢀⢀⢀⢀⢁⢑⢕⢕⢕⢕⢕⢕⢕⢕⢕⢕⢕⢜⢜⢕⠐⠕⢜⢕⢕⠑⠁⢕⢕⢝⢕⢝⢝⢕⢜⢝⢕⠱⠱⢜⢕⢝⢝⢕⢕⢕⢕⢕⢕⢕⢕⢕⢑⢑⢁⢁⠁⢕⠀⠀⠀⠀⠀⠀⠀⠀⠀⠀⠀⠀</a:t>
            </a:r>
            <a:br/>
            <a:r>
              <a:t>⠀⠀⠀⠀⠀⠀⠀⠀⠀⠀⠀⣾⣿⣿⣿⣿⡇⣿⣿⣿⣿⣿⣿⣿⣿⣿⣿⣿⣿⣿⣿⢕⢕⣿⣿⣿⣵⣄⣵⣿⣿⣿⣿⣿⣿⣿⣿⣿⢕⢕⢸⣿⣿⣿⣿⣿⣿⣿⣿⣷⣷⣷⣷⣷⣷⣷⣷⣶⣧⠀⠀⠀⠀⠀⠀⠀⠀⠀⠀⠀⠀</a:t>
            </a:r>
            <a:br/>
            <a:r>
              <a:t>⠀⠀⠀⠀⠀⠀⠀⠀⠀⠀⠀⡇⣿⣿⣸⣿⣷⣿⣿⣿⣿⣿⣿⣿⣿⣿⣿⣿⣿⣿⣿⢱⢕⣿⣿⣿⣿⣿⣿⣿⣿⣿⣿⣿⣿⣿⢟⢏⢼⡇⢜⢿⢗⢏⢝⢿⣿⢿⣿⣿⣿⢱⣿⣿⣿⣿⣿⣿⣿⠀⠀⠀⠀⠀⠀⠀⠀⠀⠀⠀⠀</a:t>
            </a:r>
            <a:br/>
            <a:r>
              <a:t>⠀⠀⠀⠀⠀⠀⠀⠀⠀⠀⠀⢕⢿⢏⣿⣿⣇⣹⣿⣿⣿⣿⣿⣿⣿⣿⣿⣯⢻⣿⣿⣿⣹⣿⡜⣻⣻⣿⣿⣟⣻⣟⢟⣟⣝⣕⣕⢕⡕⣕⣎⣕⡕⣕⡕⣼⣿⢕⢿⣿⡏⣸⣿⣿⣟⣻⣿⡟⢏⠀⠀⠀⠀⠀⠀⠀⠀⠀⠀⠀⠀</a:t>
            </a:r>
            <a:br/>
            <a:r>
              <a:t>⠀⠀⠀⠀⠀⠀⠀⠀⠀⠀⠀⢕⣞⣇⣿⣿⣿⣿⣿⣿⣿⣿⣿⣿⣿⣿⣿⣿⢜⣿⣿⣿⣿⣿⡇⣿⣿⣿⣧⣾⣿⡿⢸⣿⣿⣿⣿⡿⢿⢿⣿⣿⡿⣿⢻⣿⣿⣽⣿⣿⡕⣻⣿⣿⣿⣿⣵⣕⢕⠀⠀⠀⠀⠀⠀⠀⠀⠀⠀⠀⠀</a:t>
            </a:r>
            <a:br/>
            <a:r>
              <a:t>⠀⠀⠀⠀⠀⠀⠀⠀⠀⠀⠀⣿⣿⣿⣿⣿⣿⣿⣿⣿⣿⣿⣿⣿⣿⣿⣿⣿⢕⣿⣿⣿⣿⣿⢕⢿⣿⣿⣿⣿⣿⢕⣿⣿⣿⣿⣿⣿⢾⢸⢽⢽⢕⢺⢸⣿⣿⣿⣿⣿⣷⣾⣿⣟⡿⢕⢕⢕⢕⠀⠀⠀⠀⠀⠀⠀⠀⠀⠀⠀⠀</a:t>
            </a:r>
            <a:br/>
            <a:r>
              <a:t>⠀⠀⠀⠀⠀⠀⠀⠀⠀⠀⠀⣿⣿⣿⣿⣿⣿⣿⣿⣿⣿⣿⣿⣿⣽⣽⣽⣽⢕⣽⣽⣯⣿⣿⢕⢸⣿⣿⣿⣿⡟⢸⣿⣿⣿⣿⣿⣟⡞⢸⡿⢿⠯⢝⢺⣿⣿⣿⣿⣿⣏⢿⢿⢽⢵⢕⢕⢕⢕⠀⠀⠀⠀⠀⠀⠀⠀⠀⠀⠀⠀</a:t>
            </a:r>
            <a:br/>
            <a:r>
              <a:t>⠀⠀⠀⠀⠀⠀⠀⠀⠀⠀⠀⣿⣿⣿⣿⣿⣿⣿⣿⣿⣿⣿⣿⣿⣿⣿⣿⣿⡇⣿⣿⣿⡿⢿⢕⢸⢿⢿⢿⣿⡇⣾⣿⣿⣿⣿⣿⣿⡏⣼⣇⣿⡇⣿⢸⣿⣿⣿⣿⣿⣿⣷⣷⣵⣵⣵⣕⣕⣕⠀⠀⠀⠀⠀⠀⠀⠀⠀⠀⠀⠀</a:t>
            </a:r>
            <a:br/>
            <a:r>
              <a:t>⠀⠀⠀⠀⠀⠀⠀⠀⠀⠀⠀⣿⣿⣿⢻⢟⣿⣿⣿⣿⣿⣿⣿⣿⣿⣿⣿⣿⡇⣝⡳⢿⢿⢿⢕⢸⢿⢿⣿⣺⢕⣿⣿⣿⣿⣿⣿⣿⢣⣿⣹⣿⣷⢿⡜⣿⣟⣿⣿⣿⣿⣿⣿⣿⣿⣿⣿⣿⣿⠀⠀⠀⠀⠀⠀⠀⠀⠀⠀⠀⠀</a:t>
            </a:r>
            <a:br/>
            <a:r>
              <a:t>⠀⠀⠀⠀⠀⠀⠀⠀⠀⠀⠀⢟⢿⣿⣾⣕⣿⣿⣿⣿⣿⣿⣿⣿⣿⣿⣿⣿⡇⣽⣵⣵⣷⣧⢕⢷⢷⣧⣌⡽⢸⣿⣿⣿⣿⣿⣿⣿⣼⣧⣿⣿⣿⡾⣧⢿⣿⣧⣿⣿⣿⣿⣿⣿⣿⣿⣿⣿⣿⠀⠀⠀⠀⠀⠀⠀⠀⠀⠀⠀⠀</a:t>
            </a:r>
            <a:br/>
            <a:r>
              <a:t>⠀⠀⠀⠀⠀⠀⠀⠀⠀⠀⠀⡕⢕⢹⣿⣿⣿⣿⣿⣿⣿⣿⣿⣿⣿⣿⣿⣿⣵⣕⣝⣹⢏⢝⢕⢝⣉⢝⣡⣸⢜⣿⣿⣿⣿⣿⣿⣿⡽⣟⢿⣿⡿⢣⢟⣿⣿⣿⣿⣿⣿⣿⣿⣿⣿⣿⣿⣿⣿⠀⠀⠀⠀⠀⠀⠀⠀⠀⠀⠀⠀</a:t>
            </a:r>
            <a:br/>
            <a:r>
              <a:t>⠀⠀⠀⠀⠀⠀⠀⠀⠀⠀⠀⣷⢱⡿⡞⣿⣿⣿⣿⣿⣿⣿⣿⣿⣿⣿⣿⣿⣿⣿⣿⣿⣿⡿⢱⣿⣿⢸⣿⢿⡕⣿⣿⣿⣿⣿⣿⣿⣿⣷⣷⣷⣷⣷⣿⣿⣿⣿⣿⣿⣿⣿⣿⣿⣿⣿⣿⣿⣿⠀⠀⠀⠀⠀⠀⠀⠀⠀⠀⠀⠀</a:t>
            </a:r>
            <a:br/>
            <a:r>
              <a:t>⠀⠀⠀⠀⠀⠀⠀⠀⠀⠀⠀⣿⢸⡇⣿⡜⣿⣿⣿⣿⣿⣿⣿⣿⣿⣿⣿⣿⣿⣿⣿⣿⣿⡇⢸⣿⡟⣾⣿⢸⣇⢹⣿⣿⣿⣿⢿⣿⣿⣿⣿⣿⣿⣿⣿⣿⣿⣿⣿⣿⣿⣿⣿⣿⣿⣿⣿⣿⣿⠀⠀⠀⠀⠀⠀⠀⠀⠀⠀⠀⠀</a:t>
            </a:r>
            <a:br/>
            <a:r>
              <a:t>⠀⠀⠀⠀⠀⠀⠀⠀⠀⠀⠀⠛⠃⠋⠛⠃⠛⠛⠛⠛⠛⠛⠛⠛⠛⠛⠛⠛⠛⠛⠛⠛⠛⠃⠛⠛⠃⠛⠛⠘⠛⠘⠛⠛⠛⠛⠑⠑⠙⠛⠛⠛⠛⠛⠛⠛⠛⠛⠛⠛⠛⠛⠛⠛⠛⠛⠛⠛⠛⠀⠀⠀⠀⠀⠀⠀⠀⠀⠀⠀⠀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⠀⠀⠀⠀⠀⠀⠀⠀⠀⠀⠀⠀⠀⠀⠀⠀⠀⠀⠀⢕⢕⠀⠑⢕⣵⣟⣏⣿⣟⣟⣷⣟⣻⣿⣏⣽⣿⣕⢜⣽⣿⣽⣿⣿⣿⣿⣿⣯⢱⣿⣿⣿⣿⣿⣿⣿⣿⣿⣿⣿⣿⣿⣿⣿⣿⢕⢕⢕⢕⠀⠀⠀⠀⠀⠀⠀⠀⠀⠀⠀⠀</a:t>
            </a:r>
            <a:br/>
            <a:r>
              <a:t>⠀⠀⠀⠀⠀⠀⠀⠀⠀⠀⠀⠀⠀⠀⠀⠀⠀⠀⠀⢕⢕⠄⠁⢜⡻⢟⣹⣿⣿⣿⣿⣿⣿⣿⣿⣝⢿⣵⢕⣽⣿⣿⣿⣿⣷⣿⣿⣷⢱⣾⣻⣷⣿⣿⣿⣿⣿⣿⣿⣿⣿⣿⣿⣿⣿⡇⢕⢕⢕⠀⠀⠀⠀⠀⠀⠀⠀⠀⠀⠀⠀</a:t>
            </a:r>
            <a:br/>
            <a:r>
              <a:t>⠀⠀⠀⠀⠀⠀⠀⠀⠀⠀⠀⠀⠀⠀⠀⠀⠀⠀⠀⢕⢕⠀⢀⢜⢟⡻⢿⣿⣿⣻⣿⣿⣿⣿⣿⢿⣽⢿⢸⢿⣿⣿⢿⣽⢿⢿⣽⢿⢜⢿⣿⣟⣿⣿⣿⣿⣿⣿⣿⣿⣿⣿⣻⣷⣟⢕⢕⢕⢕⠀⠀⠀⠀⠀⠀⠀⠀⠀⠀⠀⠀</a:t>
            </a:r>
            <a:br/>
            <a:r>
              <a:t>⠀⠀⠀⠀⠀⠀⠀⠀⠀⠀⠀⠀⠀⠀⠀⠀⠀⠀⠀⢕⢕⢄⢔⢕⣾⣿⢾⣿⣿⣿⣿⣿⣿⣿⣿⣿⣿⣷⢱⣿⣿⣿⣿⣿⣿⣿⣿⣿⢱⣿⣿⡿⣿⣿⣿⣿⣿⣿⣿⣿⣿⣿⣿⣿⣿⢕⢕⢕⢕⠀⠀⠀⠀⠀⠀⠀⠀⠀⠀⠀⠀</a:t>
            </a:r>
            <a:br/>
            <a:r>
              <a:t>⠀⠀⠀⠀⠀⠀⠀⠀⠀⠀⠀⠀⠀⠀⠀⠀⠀⢀⢕⢕⢕⢕⢕⢕⣿⣿⢹⡝⣽⣽⢝⣽⣽⢽⣽⣿⣿⣿⢸⣿⣿⣿⣿⣿⣿⣿⣿⣿⢸⣿⣿⣯⣽⣝⣽⣼⢏⢻⣷⣟⡱⣇⣿⣿⣿⢕⢕⢕⢕⠀⠀⠀⠀⠀⠀⠀⠀⠀⠀⠀⠀</a:t>
            </a:r>
            <a:br/>
            <a:r>
              <a:t>⠀⠀⠀⠀⠀⠀⠀⠀⠀⠀⠀⠀⠀⠀⠀⠀⠀⢕⢕⢕⢕⢕⢕⢕⣿⣿⢹⣾⣮⢹⣾⣮⣱⣿⣜⣿⣿⣿⣸⣿⣿⣿⣿⣿⣿⣿⣿⣿⢸⣿⣿⣟⣵⣿⣧⣵⣿⣷⣵⣾⣿⣕⣿⣿⣿⢕⢕⢕⢕⠀⠀⠀⠀⠀⠀⠀⠀⠀⠀⠀⠀</a:t>
            </a:r>
            <a:br/>
            <a:r>
              <a:t>⠀⠀⠀⠀⠀⠀⠀⠀⠀⠀⠀⠀⠀⠀⠀⠀⢄⢕⢕⢕⢕⢕⢕⢕⣿⣿⣿⣿⣿⣿⣿⣿⣿⣿⣿⣿⣿⡿⢸⣿⣿⣿⣿⣿⣿⣿⣿⣿⢸⣿⣿⡿⣿⣿⣿⢿⣿⣿⢿⣿⣿⡟⣿⣿⣿⢕⢕⢕⢕⠀⠀⠀⠀⠀⠀⠀⠀⠀⠀⠀⠀</a:t>
            </a:r>
            <a:br/>
            <a:r>
              <a:t>⠀⠀⠀⠀⠀⠀⠀⠀⠀⠀⠀⠀⠀⠀⠀⠀⠁⢕⢕⢕⢕⢕⢕⢕⣿⡟⢕⣿⣿⢸⢻⢻⣾⣿⡇⢸⡿⢷⡿⣿⣿⡯⣿⣿⣧⣿⣿⡇⢱⣿⣿⡇⣿⣿⣿⢸⣿⣿⢸⣿⢿⢇⣿⡿⡏⢕⢕⢕⢕⠀⠀⠀⠀⠀⠀⠀⠀⠀⠀⠀⠀</a:t>
            </a:r>
            <a:br/>
            <a:r>
              <a:t>⠀⠀⠀⠀⠀⠀⠀⠀⠀⠀⠀⠀⠀⠔⢄⢑⢄⣷⢕⢕⢕⢕⢕⢕⢿⢕⢕⢕⢜⢸⢕⠑⢸⡝⡕⢜⢕⢜⡇⣼⣿⡇⣿⣿⡯⣿⣿⡇⢗⢟⢻⡕⣝⣿⣏⢸⣿⣿⢜⣽⣽⢕⣵⡯⡕⢕⢕⢑⢕⠀⠀⠀⠀⠀⠀⠀⠀⠀⠀⠀⠀</a:t>
            </a:r>
            <a:br/>
            <a:r>
              <a:t>⠀⠀⠀⠀⠀⠀⠀⠀⠀⠀⠀⢀⢀⢀⢀⢁⢑⢕⢕⢕⢕⢕⢕⢕⢕⢕⢕⢕⢕⢜⢕⠀⠕⢏⢕⢕⠑⠁⢕⢕⢝⢕⢝⢝⢕⢜⢝⢕⢱⢅⢜⢕⢜⢝⢕⢕⢕⢕⢕⢕⢕⢕⢕⢕⢑⢑⢑⠁⢕⠀⠀⠀⠀⠀⠀⠀⠀⠀⠀⠀⠀</a:t>
            </a:r>
            <a:br/>
            <a:r>
              <a:t>⠀⠀⠀⠀⠀⠀⠀⠀⠀⠀⠀⣿⣿⣿⣿⣿⡇⣿⣿⣿⣿⣿⣿⣿⣿⣿⣿⣿⣿⣿⣿⢕⢕⣿⣿⣿⣵⣄⣱⣿⣿⣿⣿⣿⣿⣿⣿⣿⢕⡕⢸⣿⣿⣿⣿⣿⣿⣿⣷⣷⣷⣷⣷⣷⣷⣷⣷⣶⣧⠀⠀⠀⠀⠀⠀⠀⠀⠀⠀⠀⠀</a:t>
            </a:r>
            <a:br/>
            <a:r>
              <a:t>⠀⠀⠀⠀⠀⠀⠀⠀⠀⠀⠀⢸⣿⡇⣿⣿⣿⣿⣿⣿⣿⣿⣿⣿⣿⣿⣿⣿⣿⣿⣿⢕⢇⣿⣿⣿⣿⣿⣿⣿⣿⣿⣿⣿⣿⢟⡝⢟⢱⡇⢸⣿⡟⡫⢫⢿⣷⢿⣿⣿⣿⢱⣿⣿⣿⣿⣿⣿⣿⠀⠀⠀⠀⠀⠀⠀⠀⠀⠀⠀⠀</a:t>
            </a:r>
            <a:br/>
            <a:r>
              <a:t>⠀⠀⠀⠀⠀⠀⠀⠀⠀⠀⠀⢸⢿⢇⣿⣿⣇⣹⣿⣿⣿⣿⣿⣿⣿⣿⣿⢻⣿⣿⡿⣿⣾⡏⣝⣯⣻⣿⣿⣟⣻⡟⣻⣻⣏⣜⣕⡕⡕⣕⣕⣇⡕⣕⢕⣜⣿⢕⣿⣿⣏⣸⣿⣿⣿⣿⣻⢽⢏⠀⠀⠀⠀⠀⠀⠀⠀⠀⠀⠀⠀</a:t>
            </a:r>
            <a:br/>
            <a:r>
              <a:t>⠀⠀⠀⠀⠀⠀⠀⠀⠀⠀⠀⢕⣞⣻⣿⣿⣿⣿⣿⣿⣿⣿⣿⣿⣿⣿⣿⡟⣿⣿⣿⣿⣿⡇⢹⣿⣿⣿⣧⣾⣿⢧⣿⣿⣿⣿⣿⡟⡏⣿⣿⣿⡗⣿⢻⣿⣿⣷⣟⣏⡕⣻⣿⣿⣿⣿⣼⣕⢕⠀⠀⠀⠀⠀⠀⠀⠀⠀⠀⠀⠀</a:t>
            </a:r>
            <a:br/>
            <a:r>
              <a:t>⠀⠀⠀⠀⠀⠀⠀⠀⠀⠀⠀⣿⣿⣿⣿⣿⣿⣿⣿⣿⣿⣿⣿⣿⣿⣿⣿⡇⣿⣿⣿⣿⣿⡇⢸⣿⣿⣿⣿⣿⡏⣸⣿⣿⣿⣿⣿⡧⢇⢹⢽⣽⣇⡟⣼⣿⣿⣿⣿⣿⣷⣾⣿⣻⣿⢕⢕⢕⢕⠀⠀⠀⠀⠀⠀⠀⠀⠀⠀⠀⠀</a:t>
            </a:r>
            <a:br/>
            <a:r>
              <a:t>⠀⠀⠀⠀⠀⠀⠀⠀⠀⠀⠀⣿⣿⣿⣿⣿⣿⣿⣿⣿⣯⣽⣽⣿⣽⣽⣽⡕⢹⣽⣿⣿⣿⢇⢸⣿⣿⣿⣿⣿⢕⣿⣻⣟⣿⣿⣿⡟⢝⢹⢿⢯⢵⢵⣿⣿⣿⣿⣿⣿⣟⢿⢿⢝⢕⢕⢕⢕⢕⠀⠀⠀⠀⠀⠀⠀⠀⠀⠀⠀⠀</a:t>
            </a:r>
            <a:br/>
            <a:r>
              <a:t>⠀⠀⠀⠀⠀⠀⠀⠀⠀⠀⠀⣿⣿⣿⣿⣿⣿⣿⣿⣿⣿⣿⣿⣿⣿⣿⣿⡇⢺⣿⣿⣿⡿⢇⢸⢿⣿⣿⣿⡟⢸⣿⣿⣿⣿⣿⣿⣿⡇⣿⢷⣿⣼⡇⢿⣿⣿⣿⣿⣿⣿⣷⣧⣵⣵⣱⣕⣕⣕⠀⠀⠀⠀⠀⠀⠀⠀⠀⠀⠀⠀</a:t>
            </a:r>
            <a:br/>
            <a:r>
              <a:t>⠀⠀⠀⠀⠀⠀⠀⠀⠀⠀⠀⣿⣿⡿⢿⢿⣿⣿⣿⣿⣿⣿⣿⣿⣿⣿⣿⡇⢜⢿⣿⣷⣿⡇⢸⣿⣷⣷⢾⡇⣸⣿⣿⣿⣿⣿⣿⣿⢱⣿⣼⣿⣏⣿⢸⣿⣟⣿⣿⣿⣿⣿⣿⣿⣿⣿⣿⣿⣿⠀⠀⠀⠀⠀⠀⠀⠀⠀⠀⠀⠀</a:t>
            </a:r>
            <a:br/>
            <a:r>
              <a:t>⠀⠀⠀⠀⠀⠀⠀⠀⠀⠀⠀⢻⣻⣷⣞⣸⣿⣿⣿⣿⣿⣿⣿⣿⣿⣿⣿⡗⢸⣯⣵⣵⣵⢕⢵⣵⣵⣌⣝⢇⣿⣿⣿⣿⣿⣿⣿⡗⣾⢷⣿⣿⣿⣹⣇⣿⣿⣵⣿⣿⣿⣿⣿⣿⣿⣿⣿⣿⣿⠀⠀⠀⠀⠀⠀⠀⠀⠀⠀⠀⠀</a:t>
            </a:r>
            <a:br/>
            <a:r>
              <a:t>⠀⠀⠀⠀⠀⠀⠀⠀⠀⠀⠀⢜⢿⣿⣿⣿⣿⣿⣿⣿⣿⣿⣿⣿⣿⣿⣿⣏⡜⢝⢝⡟⢟⢕⢓⢚⢟⢝⣱⡇⣿⣿⣿⣿⣿⣿⣿⣧⣻⡼⣿⣿⣿⢿⢇⣿⣿⣿⣿⣿⣿⣿⣿⣿⣿⣿⣿⣿⣿⠀⠀⠀⠀⠀⠀⠀⠀⠀⠀⠀⠀</a:t>
            </a:r>
            <a:br/>
            <a:r>
              <a:t>⠀⠀⠀⠀⠀⠀⠀⠀⠀⠀⠀⢕⣾⢿⣿⣿⣿⣿⣿⣿⣿⣿⣿⣿⣿⣿⣿⣿⣿⣿⣿⣿⣿⢕⣾⣿⢿⣿⢻⡇⢸⣿⣿⣿⣿⣿⣿⣿⣿⣮⣵⣵⣵⣵⣿⣿⣿⣿⣿⣿⣿⣿⣿⣿⣿⣿⣿⣿⣿⠀⠀⠀⠀⠀⠀⠀⠀⠀⠀⠀⠀</a:t>
            </a:r>
            <a:br/>
            <a:r>
              <a:t>⠀⠀⠀⠀⠀⠀⠀⠀⠀⠀⠀⢸⢸⣎⢿⣿⣿⣿⣿⣿⣿⣿⣿⣿⣿⣿⣿⣿⣿⣿⣿⣿⡿⢱⣿⣿⢸⣿⣿⣿⢸⣿⣿⣿⣿⣿⣿⣿⣿⣿⣿⣿⣿⣿⣿⣿⣿⣿⣿⣿⣿⣿⣿⣿⣿⣿⣿⣿⣿⠀⠀⠀⠀⠀⠀⠀⠀⠀⠀⠀⠀</a:t>
            </a:r>
            <a:br/>
            <a:r>
              <a:t>⠀⠀⠀⠀⠀⠀⠀⠀⠀⠀⠀⠘⠛⠛⠘⠛⠛⠛⠛⠛⠛⠛⠛⠛⠛⠛⠛⠛⠛⠛⠛⠛⠃⠘⠛⠛⠘⠛⠃⠛⠃⠛⠛⠛⠛⠋⠘⠑⠛⠛⠛⠛⠛⠛⠛⠛⠛⠛⠛⠛⠛⠛⠛⠛⠛⠛⠛⠛⠛⠀⠀⠀⠀⠀⠀⠀⠀⠀⠀⠀⠀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⠀⠀⠀⠀⠀⠀⠀⠀⠀⠀⠀⠀⠀⠀⠀⠀⠀⠀⠀⢕⢕⠀⢁⢕⣱⣮⣏⣷⣟⣻⣷⣟⣻⣿⣏⣹⣿⣧⢜⣽⣿⣯⣿⣿⣯⣿⣿⣿⢕⣿⣿⣿⣿⣿⣿⣿⣿⣿⣿⣿⣿⣿⣿⣿⣿⢇⢕⢕⢕⠀⠀⠀⠀⠀⠀⠀⠀⠀⠀⠀⠀</a:t>
            </a:r>
            <a:br/>
            <a:r>
              <a:t>⠀⠀⠀⠀⠀⠀⠀⠀⠀⠀⠀⠀⠀⠀⠀⠀⠀⠀⠀⢕⢕⠀⠀⢕⡻⢟⣹⣿⣿⣿⣿⣿⣿⣿⣿⣽⢿⣽⢕⣝⣿⣿⣿⣿⣿⣿⣟⣷⣕⣾⣿⣷⣿⣿⣿⣿⣿⣿⣿⣿⣿⣿⣿⣽⣿⡇⢕⢕⢕⠀⠀⠀⠀⠀⠀⠀⠀⠀⠀⠀⠀</a:t>
            </a:r>
            <a:br/>
            <a:r>
              <a:t>⠀⠀⠀⠀⠀⠀⠀⠀⠀⠀⠀⠀⠀⠀⠀⠀⠀⠀⠀⢕⢕⠀⠁⢕⢟⡻⢿⣿⣿⢿⣿⣿⣿⣿⣿⢿⣿⡿⢸⢿⣽⢿⢿⣽⢿⢿⣽⡟⢏⢿⣿⣟⣿⣿⣿⣿⣿⣿⣿⣿⣿⣿⣿⣿⣎⡕⢕⢕⢕⠀⠀⠀⠀⠀⠀⠀⠀⠀⠀⠀⠀</a:t>
            </a:r>
            <a:br/>
            <a:r>
              <a:t>⠀⠀⠀⠀⠀⠀⠀⠀⠀⠀⠀⠀⠀⠀⠀⠀⠀⠀⠄⢕⢕⢄⢄⢕⣾⣿⣾⣿⣿⣼⣿⣿⣿⣿⣿⣿⣿⣿⢱⣿⣿⣿⣿⣿⣿⣿⣿⣿⢕⣿⣿⣿⣿⣿⣿⣿⣿⣿⣿⣿⣿⣿⣿⣿⣿⡇⢕⢕⢕⠀⠀⠀⠀⠀⠀⠀⠀⠀⠀⠀⠀</a:t>
            </a:r>
            <a:br/>
            <a:r>
              <a:t>⠀⠀⠀⠀⠀⠀⠀⠀⠀⠀⠀⠀⠀⠀⠀⠀⠀⠀⢔⢕⢕⢕⢕⢕⣿⣿⣯⡝⢽⢽⢝⣽⣽⢽⣽⣿⣿⣿⢸⣿⣿⣿⣿⣿⣿⣿⣿⣿⢜⣿⣿⣿⣽⣝⢿⣼⣏⣻⣷⣷⡕⣷⣿⣿⣿⢕⢕⢕⢕⠀⠀⠀⠀⠀⠀⠀⠀⠀⠀⠀⠀</a:t>
            </a:r>
            <a:br/>
            <a:r>
              <a:t>⠀⠀⠀⠀⠀⠀⠀⠀⠀⠀⠀⠀⠀⠀⠀⠀⠀⢕⢕⢕⢕⢕⢕⢕⣿⣿⣏⣾⣮⢹⣾⣮⣱⣿⣮⣿⣿⣿⣸⣿⣿⣿⣿⣿⣿⣿⣿⣿⢸⣿⣿⣿⣵⣿⣧⣵⣿⣷⣵⣾⣿⣧⣿⣿⣿⢕⢕⢕⢕⠀⠀⠀⠀⠀⠀⠀⠀⠀⠀⠀⠀</a:t>
            </a:r>
            <a:br/>
            <a:r>
              <a:t>⠀⠀⠀⠀⠀⠀⠀⠀⠀⠀⠀⠀⠀⠀⠀⠀⢄⢕⢕⢕⢕⢕⢕⢕⣿⣿⣿⣿⣿⣻⣿⣿⣿⣿⣿⣿⣿⡿⢸⣿⣿⣿⣿⣿⣟⣿⣿⣿⢸⣿⣿⡿⢿⣿⣿⢻⣿⣿⢿⣿⣿⡿⣿⣿⣿⢕⢕⢕⢕⠀⠀⠀⠀⠀⠀⠀⠀⠀⠀⠀⠀</a:t>
            </a:r>
            <a:br/>
            <a:r>
              <a:t>⠀⠀⠀⠀⠀⠀⠀⠀⠀⠀⠀⠀⠀⠀⠀⠀⠀⢕⢕⢕⢕⢕⢕⢕⣿⡻⢕⡿⣿⢸⢿⢿⢾⣿⡏⢸⡿⢵⡟⣿⣿⡗⣿⣿⣧⣿⣿⡏⢱⣿⣿⡇⢸⣿⣿⢸⣿⣿⢕⣿⡿⢇⢹⢿⢿⢕⢕⢕⢕⠀⠀⠀⠀⠀⠀⠀⠀⠀⠀⠀⠀</a:t>
            </a:r>
            <a:br/>
            <a:r>
              <a:t>⠀⠀⠀⠀⠀⠀⠀⠀⠀⠀⠀⠀⠀⠔⢄⢑⢄⣵⢕⢕⢕⢕⢕⢕⢿⢕⢕⢕⢕⢸⢕⠅⢸⢝⡕⢜⠕⢜⢇⣼⣿⡇⣿⣿⡯⣿⣿⡇⢞⢞⢻⡇⢸⣿⣿⢸⣿⣿⢕⣽⣿⡇⢕⣵⡜⢕⢕⢕⢕⠀⠀⠀⠀⠀⠀⠀⠀⠀⠀⠀⠀</a:t>
            </a:r>
            <a:br/>
            <a:r>
              <a:t>⠀⠀⠀⠀⠀⠀⠀⠀⠀⠀⠀⠀⠀⢀⢀⢁⢁⢜⢕⢕⢕⢕⢕⢕⢕⢕⢕⢕⢕⢕⢕⠀⠅⢏⢕⢕⠑⠁⢕⢝⢝⢕⢜⢝⢕⢜⢕⢕⢰⠥⢜⢕⢕⢝⢕⢕⢕⢕⢕⢕⢕⢕⢕⢑⢑⢁⢑⢑⢅⠀⠀⠀⠀⠀⠀⠀⠀⠀⠀⠀⠀</a:t>
            </a:r>
            <a:br/>
            <a:r>
              <a:t>⠀⠀⠀⠀⠀⠀⠀⠀⠀⠀⠀⣿⣿⣿⣿⣿⡇⣿⣿⣿⣿⣿⣿⣿⣿⣿⣿⣿⣿⣿⣿⢕⢕⣿⣿⣿⣵⣅⣸⣿⣿⣿⣿⣿⣿⣿⣿⣿⡇⢔⢱⣿⣿⣿⣿⣿⣷⣿⣷⣷⣷⣷⣷⣷⣷⣷⣷⣷⢧⠀⠀⠀⠀⠀⠀⠀⠀⠀⠀⠀⠀</a:t>
            </a:r>
            <a:br/>
            <a:r>
              <a:t>⠀⠀⠀⠀⠀⠀⠀⠀⠀⠀⠀⢸⣿⢷⣿⣿⣷⣿⣿⣿⣿⣿⣿⣿⣿⣿⣿⣿⣿⣿⣿⢕⢇⣿⣿⣿⣿⣿⣿⣿⣿⣿⣿⣿⣿⣿⢟⢟⢇⡕⢸⡿⢟⡟⢽⢿⣿⢟⣿⣿⣿⢕⣿⣿⣿⣿⣿⣿⣿⠀⠀⠀⠀⠀⠀⠀⠀⠀⠀⠀⠀</a:t>
            </a:r>
            <a:br/>
            <a:r>
              <a:t>⠀⠀⠀⠀⠀⠀⠀⠀⠀⠀⠀⢸⢿⢸⣿⣿⣇⣹⣿⣿⣿⣿⣿⣿⣿⣿⣻⣿⣿⣿⡿⣿⣻⣝⣿⣏⣻⣟⣿⣿⣯⢻⣽⣟⣏⣜⣕⢕⢱⣕⣗⣕⡕⣕⢕⣜⣿⢕⣿⣿⡏⣸⣿⣿⣿⣿⣿⣿⢏⠀⠀⠀⠀⠀⠀⠀⠀⠀⠀⠀⠀</a:t>
            </a:r>
            <a:br/>
            <a:r>
              <a:t>⠀⠀⠀⠀⠀⠀⠀⠀⠀⠀⠀⢗⢞⣼⣿⣿⣿⣿⣿⣿⣿⣿⣿⣿⣿⣿⡇⣿⣿⣿⣿⣿⡟⢜⣿⣿⣿⣽⣧⣾⡿⣼⣿⣿⣿⣿⣿⡟⡟⣿⣿⣿⡷⣿⢺⣿⣿⣗⣟⣟⡏⢺⣿⣿⣿⣿⣯⣇⢕⠀⠀⠀⠀⠀⠀⠀⠀⠀⠀⠀⠀</a:t>
            </a:r>
            <a:br/>
            <a:r>
              <a:t>⠀⠀⠀⠀⠀⠀⠀⠀⠀⠀⠀⣿⣿⣿⣿⣿⣿⣿⣿⣿⣿⣿⣿⣿⣿⣿⡇⢸⣿⣿⣿⣿⡇⢕⣿⣿⣿⣿⣿⣿⢕⣿⣿⣿⣿⣿⣿⡧⢇⣿⣿⣿⣇⡇⣿⣿⣿⣿⣿⣿⡿⣼⣿⣿⣿⢏⢕⢕⢕⠀⠀⠀⠀⠀⠀⠀⠀⠀⠀⠀⠀</a:t>
            </a:r>
            <a:br/>
            <a:r>
              <a:t>⠀⠀⠀⠀⠀⠀⠀⠀⠀⠀⠀⣿⣿⣿⣿⣿⣿⣯⣯⣽⣽⣽⣽⣿⣽⣽⡕⢸⣯⣽⣿⣿⡇⢕⣿⣿⣿⣿⣿⡏⢜⣟⣻⣟⣿⣿⣿⢣⢇⢿⢯⢽⢵⢇⣿⣿⣿⣿⣿⣿⣏⢷⢿⡫⢕⢕⢕⢕⢕⠀⠀⠀⠀⠀⠀⠀⠀⠀⠀⠀⠀</a:t>
            </a:r>
            <a:br/>
            <a:r>
              <a:t>⠀⠀⠀⠀⠀⠀⠀⠀⠀⠀⠀⣿⣿⣿⣿⣿⣿⣿⣿⣿⣿⣿⣿⣿⣿⣿⣯⢸⣿⣿⣿⣿⡇⢕⣿⣿⣿⣿⣿⢇⣿⣿⣿⣿⣿⣿⣿⣿⢇⣿⢳⣷⢱⡇⣿⣿⣿⣿⣿⣿⣿⣾⣧⣵⣕⣵⣕⣕⣕⠀⠀⠀⠀⠀⠀⠀⠀⠀⠀⠀⠀</a:t>
            </a:r>
            <a:br/>
            <a:r>
              <a:t>⠀⠀⠀⠀⠀⠀⠀⠀⠀⠀⠀⣿⣿⡿⢿⢿⣿⣿⣿⣿⣿⣿⣿⣿⣿⣿⣿⢸⣿⣽⣿⣷⡇⢕⣷⣷⣷⣮⢿⢱⣿⣿⣿⣿⣿⣿⣿⡿⣸⡿⣾⣿⡞⣷⢸⣿⣿⣿⣿⣿⣿⣿⣿⣿⣿⣿⣿⣿⣿⠀⠀⠀⠀⠀⠀⠀⠀⠀⠀⠀⠀</a:t>
            </a:r>
            <a:br/>
            <a:r>
              <a:t>⠀⠀⠀⠀⠀⠀⠀⠀⠀⠀⠀⣻⣿⣷⡇⣺⣿⣿⣿⣿⣿⣿⣿⣿⣿⣿⣿⢜⣗⣕⣝⣝⡕⢱⣽⣕⣕⢘⡿⢸⣿⣿⣿⣿⣿⣿⣿⡏⣿⢳⣿⣿⣷⢻⡎⣿⣿⣵⣿⣿⣿⣿⣿⣿⣿⣿⣿⣿⣿⠀⠀⠀⠀⠀⠀⠀⠀⠀⠀⠀⠀</a:t>
            </a:r>
            <a:br/>
            <a:r>
              <a:t>⠀⠀⠀⠀⠀⠀⠀⠀⠀⠀⠀⣻⣿⣿⣿⣿⣿⣿⣿⣿⣿⣿⣿⣿⣿⣿⣟⢜⢟⢟⣿⢿⢕⢱⢼⢿⢟⢋⣕⢸⣿⣿⣿⣿⣿⣿⣿⣇⢿⣻⣿⣿⣿⢻⢏⣿⣿⣿⣿⣿⣿⣿⣿⣿⣿⣿⣿⣿⣿⠀⠀⠀⠀⠀⠀⠀⠀⠀⠀⠀⠀</a:t>
            </a:r>
            <a:br/>
            <a:r>
              <a:t>⠀⠀⠀⠀⠀⠀⠀⠀⠀⠀⠀⢻⣿⣿⣿⣿⣿⣿⣿⣿⣿⣿⣿⣿⣿⣿⣿⣷⣷⣷⣷⣷⢇⢱⣷⡇⣾⡇⣿⢜⣿⣿⣿⣿⣿⣿⣿⣿⣷⣽⣼⣝⣱⣽⣾⣿⣿⣿⣿⣿⣿⣿⣿⣿⣿⣿⣿⣿⣿⠀⠀⠀⠀⠀⠀⠀⠀⠀⠀⠀⠀</a:t>
            </a:r>
            <a:br/>
            <a:r>
              <a:t>⠀⠀⠀⠀⠀⠀⠀⠀⠀⠀⠀⢱⢻⣿⣿⣿⣿⣿⣿⣿⣿⣿⣿⣿⣿⣿⣿⣿⣿⣿⣿⣿⢕⣿⣿⡇⣿⡇⣿⡇⣿⣿⣿⣿⣿⣿⣿⣿⣿⣿⣿⣿⣿⣿⣿⣿⣿⣿⣿⣿⣿⣿⣿⣿⣿⣿⣿⣿⣿⠀⠀⠀⠀⠀⠀⠀⠀⠀⠀⠀⠀</a:t>
            </a:r>
            <a:br/>
            <a:r>
              <a:t>⠀⠀⠀⠀⠀⠀⠀⠀⠀⠀⠀⠘⠃⠛⠛⠛⠛⠛⠛⠛⠛⠛⠛⠛⠛⠛⠛⠛⠛⠛⠛⠛⠑⠛⠛⠙⠛⠓⠛⠃⠘⠛⠛⠛⠛⠋⠙⠛⠛⠛⠛⠛⠛⠛⠛⠛⠛⠛⠛⠛⠛⠛⠛⠛⠛⠛⠛⠛⠛⠀⠀⠀⠀⠀⠀⠀⠀⠀⠀⠀⠀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⠀⠀⠀⠀⠀⠀⠀⠀⠀⠀⠀⠀⠀⠀⠀⠀⠀⠀⠀⢕⢕⠀⠁⢕⣱⣮⣝⣷⣟⣟⣷⣟⣻⣿⣎⣽⣿⣧⢜⣽⣿⣯⣿⣿⣿⣿⣿⣿⢕⣿⣿⣿⣿⣿⣿⣿⣿⣿⣿⣿⣿⣿⡿⣿⣿⢇⢕⢕⢕⠀⠀⠀⠀⠀⠀⠀⠀⠀⠀⠀⠀</a:t>
            </a:r>
            <a:br/>
            <a:r>
              <a:t>⠀⠀⠀⠀⠀⠀⠀⠀⠀⠀⠀⠀⠀⠀⠀⠀⠀⠀⠀⢕⢕⠀⠀⢕⡹⢏⣹⣿⣿⣿⣿⣿⣿⣿⣿⣽⣿⣯⢕⣽⣟⣿⣿⣟⣷⣿⣟⣷⡇⣾⣿⣿⣿⣿⣿⣿⣿⣿⣿⣿⣿⣿⣿⣿⣿⡧⢕⢕⢕⠀⠀⠀⠀⠀⠀⠀⠀⠀⠀⠀⠀</a:t>
            </a:r>
            <a:br/>
            <a:r>
              <a:t>⠀⠀⠀⠀⠀⠀⠀⠀⠀⠀⠀⠀⠀⠀⠀⠀⠀⠀⠀⢕⢕⠀⠀⢕⢟⡻⢿⣿⣿⣿⣿⣿⣿⣿⣿⢿⣽⡿⢕⢿⣽⢿⢿⣽⡿⢿⣿⡟⢕⢟⣿⣿⣿⣿⣿⣿⣿⣿⣿⣿⣿⣿⣿⣿⣿⡝⢕⢕⢕⠀⠀⠀⠀⠀⠀⠀⠀⠀⠀⠀⠀</a:t>
            </a:r>
            <a:br/>
            <a:r>
              <a:t>⠀⠀⠀⠀⠀⠀⠀⠀⠀⠀⠀⠀⠀⠀⠀⠀⠀⠀⢀⢕⢕⢄⢅⢕⣾⣿⣾⣿⣿⣼⣿⣿⣿⣿⣿⣿⣿⣿⢱⣿⣿⣿⣿⣿⣿⣿⣿⣿⡇⣿⣿⣿⣿⣿⣿⣿⣿⣿⣿⣿⣿⣿⣿⣿⣿⡇⢕⢕⢕⠀⠀⠀⠀⠀⠀⠀⠀⠀⠀⠀⠀</a:t>
            </a:r>
            <a:br/>
            <a:r>
              <a:t>⠀⠀⠀⠀⠀⠀⠀⠀⠀⠀⠀⠀⠀⠀⠀⠀⠀⠀⢔⢕⢕⢕⢕⢕⣿⣿⣯⡝⢽⢽⡝⣽⣽⢝⣽⣿⣿⣿⢸⣿⣿⣿⣿⣿⣿⣿⣿⣿⢕⣿⣿⣿⣼⢇⣳⣷⣗⡳⣷⡷⣗⢷⢾⣿⣿⡇⢕⢕⢕⠀⠀⠀⠀⠀⠀⠀⠀⠀⠀⠀⠀</a:t>
            </a:r>
            <a:br/>
            <a:r>
              <a:t>⠀⠀⠀⠀⠀⠀⠀⠀⠀⠀⠀⠀⠀⠀⠀⠀⠀⢕⢕⢕⢕⢕⢕⢕⣿⣿⣏⣼⣯⢹⣾⣮⣱⣿⣮⣻⣿⣿⣸⣿⣿⣿⣿⣿⣿⣿⣿⣿⢇⣿⣿⣿⣷⣿⣷⣵⣾⣿⣧⣾⣿⣷⣼⣿⣿⡇⢕⢕⢕⠀⠀⠀⠀⠀⠀⠀⠀⠀⠀⠀⠀</a:t>
            </a:r>
            <a:br/>
            <a:r>
              <a:t>⠀⠀⠀⠀⠀⠀⠀⠀⠀⠀⠀⠀⠀⠀⠀⠀⢄⢕⢕⢕⢕⢕⢕⢕⣿⣿⣿⣿⣿⣻⣿⣿⣿⣿⣿⣿⣿⡿⢸⣿⣿⣿⣿⣿⣿⣿⣿⣿⢇⢿⣿⣿⢿⣿⣿⢻⣿⣿⡿⣿⣿⣿⢿⣿⣿⡇⢕⢕⢕⠀⠀⠀⠀⠀⠀⠀⠀⠀⠀⠀⠀</a:t>
            </a:r>
            <a:br/>
            <a:r>
              <a:t>⠀⠀⠀⠀⠀⠀⠀⠀⠀⠀⠀⠀⠀⠀⠀⠀⠐⢕⢕⢕⢕⢕⢕⢕⣿⣟⢕⡿⣻⢸⡿⢿⢾⣿⣿⢸⡿⢼⡟⣿⣿⡯⣿⣿⣯⢼⣿⣿⢕⢾⣿⣿⢸⣿⣿⢕⣽⣿⡇⣿⡿⢽⢸⣿⢿⢕⢕⢕⢕⠀⠀⠀⠀⠀⠀⠀⠀⠀⠀⠀⠀</a:t>
            </a:r>
            <a:br/>
            <a:r>
              <a:t>⠀⠀⠀⠀⠀⠀⠀⠀⠀⠀⠀⠀⠀⠔⢄⢐⢄⣵⢕⢕⢕⢕⢕⢕⣿⢕⢕⢕⢕⢕⡕⠑⢸⢏⡕⢸⢕⢜⢇⣸⣿⡇⣿⣿⡧⢿⣿⣿⢼⢾⢾⣿⢜⣽⣿⢕⢿⢿⡇⣿⣧⡇⢕⣧⣕⢕⢕⢕⢑⠀⠀⠀⠀⠀⠀⠀⠀⠀⠀⠀⠀</a:t>
            </a:r>
            <a:br/>
            <a:r>
              <a:t>⠀⠀⠀⠀⠀⠀⠀⠀⠀⠀⠀⠀⠀⠀⠀⢁⢑⢜⢕⢕⢕⢕⢕⠕⠕⠕⢕⢕⢕⢕⢕⠄⠅⢏⢕⢕⠔⠑⢕⢝⢝⢕⢝⢝⢕⢜⢕⢕⢡⢕⣕⢕⢜⢝⢝⢕⢕⢕⢕⢕⢕⢕⢕⢕⢑⢑⢑⢑⠑⠀⠀⠀⠀⠀⠀⠀⠀⠀⠀⠀⠀</a:t>
            </a:r>
            <a:br/>
            <a:r>
              <a:t>⠀⠀⠀⠀⠀⠀⠀⠀⠀⠀⠀⣿⣿⣿⣿⣿⡇⣿⣿⣿⣿⣿⣿⣿⣿⣿⣿⣿⣿⣿⣿⢕⢕⣿⣿⣿⣕⣁⣸⣽⣿⣿⣿⣿⣿⣿⣿⣿⣷⢅⢕⣿⣿⣿⣿⣿⣿⣿⣷⣷⣷⣷⣷⣷⣷⣷⣷⣷⣧⠀⠀⠀⠀⠀⠀⠀⠀⠀⠀⠀⠀</a:t>
            </a:r>
            <a:br/>
            <a:r>
              <a:t>⠀⠀⠀⠀⠀⠀⠀⠀⠀⠀⠀⣿⡏⣿⣿⣿⣧⣿⣿⣿⣿⣿⣿⣿⣿⣿⣿⣿⣿⣿⣿⢸⡇⣿⣿⣿⣿⣿⣿⣿⣿⣿⣿⣿⣿⣿⡏⢟⢟⢕⢕⣿⢻⣿⢟⣽⣿⢏⣿⣿⣿⢇⣿⣿⣿⣿⣿⣿⣿⠀⠀⠀⠀⠀⠀⠀⠀⠀⠀⠀⠀</a:t>
            </a:r>
            <a:br/>
            <a:r>
              <a:t>⠀⠀⠀⠀⠀⠀⠀⠀⠀⠀⠀⢹⡇⣿⣿⣿⣏⣹⣿⣿⣿⣿⣿⣿⡿⣿⣿⣿⣿⣿⣿⣏⢳⣿⣟⣿⣻⣟⣿⣿⢿⣿⣟⣿⣫⣇⣕⢕⣱⣕⣇⣕⢜⢇⢕⡕⢿⢕⡿⢿⢿⣸⣿⣿⣿⣿⣿⡻⢟⠀⠀⠀⠀⠀⠀⠀⠀⠀⠀⠀⠀</a:t>
            </a:r>
            <a:br/>
            <a:r>
              <a:t>⠀⠀⠀⠀⠀⠀⠀⠀⠀⠀⠀⢗⢗⣿⣿⣿⣿⣿⣿⣿⣿⣿⣿⣿⡷⢻⣿⣿⣿⣿⣿⢹⢸⣿⣿⣿⣿⣽⣯⡝⣼⣿⣿⣿⣿⣿⣿⢻⢻⣿⣿⣿⢿⡟⣿⣿⣿⣗⣟⣟⡟⣸⣿⣿⣿⣿⣯⣇⢕⠀⠀⠀⠀⠀⠀⠀⠀⠀⠀⠀⠀</a:t>
            </a:r>
            <a:br/>
            <a:r>
              <a:t>⠀⠀⠀⠀⠀⠀⠀⠀⠀⠀⠀⣿⣿⣿⣿⣿⣿⣿⣿⣿⣿⣿⣿⣿⣿⢸⣿⣿⣿⣿⣿⢸⢜⣿⣿⣿⣿⣿⣿⢱⣿⣿⣿⣿⣿⣿⣿⣼⢜⣟⣟⣟⢱⢇⣿⣿⣿⣿⣿⣿⡇⣽⣿⣿⣿⢇⢕⢕⢕⠀⠀⠀⠀⠀⠀⠀⠀⠀⠀⠀⠀</a:t>
            </a:r>
            <a:br/>
            <a:r>
              <a:t>⠀⠀⠀⠀⠀⠀⠀⠀⠀⠀⠀⣿⣿⣿⣿⣿⣿⣯⣽⣽⣽⣽⣽⣯⣿⢕⣯⣽⣿⣿⣟⢕⢕⣻⣿⣟⣿⣿⡇⢸⣿⣻⣿⣿⣿⣿⡿⢳⢳⣷⣷⣗⣞⣳⣿⣿⣿⣿⣿⣿⣧⣏⣿⣿⡇⢕⢕⢕⢕⠀⠀⠀⠀⠀⠀⠀⠀⠀⠀⠀⠀</a:t>
            </a:r>
            <a:br/>
            <a:r>
              <a:t>⠀⠀⠀⠀⠀⠀⠀⠀⠀⠀⠀⣿⣿⣿⣿⣿⣿⣿⣿⣿⣿⣿⣿⣿⣿⢕⣿⣿⣿⣿⣷⢱⢕⣿⣿⣿⣿⣿⢕⣿⣿⣿⣿⣿⣿⣿⣿⣷⢱⣷⣵⣇⣶⢜⣿⣿⣿⣿⣿⣿⣿⣮⣵⣵⣵⣕⣕⣕⡕⠀⠀⠀⠀⠀⠀⠀⠀⠀⠀⠀⠀</a:t>
            </a:r>
            <a:br/>
            <a:r>
              <a:t>⠀⠀⠀⠀⠀⠀⠀⠀⠀⠀⠀⣿⣿⣿⣿⣿⣿⣿⣿⣿⣿⣿⣿⣿⣿⢕⣿⣿⣟⣻⣽⢸⢕⣽⣽⣟⣟⡿⢸⣿⣿⣿⣿⣿⣿⣿⣿⡇⣾⣇⣿⣿⢹⡇⣿⣿⣿⣿⣿⣿⣿⣿⣿⣿⣿⣿⣿⣿⣿⠀⠀⠀⠀⠀⠀⠀⠀⠀⠀⠀⠀</a:t>
            </a:r>
            <a:br/>
            <a:r>
              <a:t>⠀⠀⠀⠀⠀⠀⠀⠀⠀⠀⠀⢿⣯⣼⢱⣿⣿⣿⣿⣿⣿⣿⣿⣿⣿⡕⣽⡟⢟⢟⢟⢜⢕⢟⢟⠟⢽⡇⢸⣿⣿⣿⣿⣿⣿⣿⣿⢳⣿⣼⣿⣿⡟⣿⢸⣿⣿⣇⣿⣿⣿⣿⣿⣿⣿⣿⣿⣿⣿⠀⠀⠀⠀⠀⠀⠀⠀⠀⠀⠀⠀</a:t>
            </a:r>
            <a:br/>
            <a:r>
              <a:t>⠀⠀⠀⠀⠀⠀⠀⠀⠀⠀⠀⣿⣿⣾⣿⣿⣿⣿⣿⣿⣿⣿⣿⣿⣿⢕⢿⣷⣿⣿⡇⢕⣏⣟⣿⡷⢷⢃⢸⣿⣿⣿⣿⣿⣿⣿⣿⢸⡇⣿⣿⣿⣿⣹⣇⣿⣿⣿⣿⣿⣿⣿⣿⣿⣿⣿⣿⣿⣿⠀⠀⠀⠀⠀⠀⠀⠀⠀⠀⠀⠀</a:t>
            </a:r>
            <a:br/>
            <a:r>
              <a:t>⠀⠀⠀⠀⠀⠀⠀⠀⠀⠀⠀⣿⣿⣿⣿⣿⣿⣿⣿⣿⣿⣿⣿⣿⣿⣧⣕⣕⣞⣝⡕⢕⣝⣅⢕⣴⣷⣇⢸⣿⣿⣿⣿⣿⣿⣿⣿⣷⣝⡫⢟⢟⢕⣫⣾⣿⣿⣿⣿⣿⣿⣿⣿⣿⣿⣿⣿⣿⣿⠀⠀⠀⠀⠀⠀⠀⠀⠀⠀⠀⠀</a:t>
            </a:r>
            <a:br/>
            <a:r>
              <a:t>⠀⠀⠀⠀⠀⠀⠀⠀⠀⠀⠀⣿⣿⣿⣿⣿⣿⣿⣿⣿⣿⣿⣿⣿⣿⣿⣿⣿⣿⣿⡇⢸⣿⣿⢸⣿⣿⣿⢸⣿⣿⣿⣿⣿⣿⣿⣿⣿⣿⣿⣿⣿⣿⣿⣿⣿⣿⣿⣿⣿⣿⣿⣿⣿⣿⣿⣿⣿⣿⠀⠀⠀⠀⠀⠀⠀⠀⠀⠀⠀⠀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⠀⠀⠀⠀⠀⠀⠀⠀⠀⠀⠀⠛⠛⠛⠛⠛⠛⠛⠛⠛⠛⠛⠛⠛⠛⠛⠛⠛⠛⠛⠃⠘⠛⠛⠘⠛⠋⠛⠃⠛⠛⠛⠛⠛⠛⠛⠛⠛⠛⠛⠛⠛⠛⠛⠛⠛⠛⠛⠛⠛⠛⠛⠛⠛⠛⠛⠛⠛⠛⠀⠀⠀⠀⠀⠀⠀⠀⠀⠀⠀⠀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⠀⠀⠀⠀⠀⠀⠀⠀⠀⠀⠀⠀⠀⠀⠀⠀⠀⠀⠁⢕⢕⠀⠑⢕⣱⣮⣝⣾⣿⣻⣷⣿⣻⣿⣯⣽⣿⣧⢜⣿⣿⣯⣿⣿⣿⣿⣿⣿⢇⣿⣿⣿⣿⣿⣿⣿⣿⣿⣿⣿⣿⣿⣿⣿⣿⡟⢕⢕⢕⠀⠀⠀⠀⠀⠀⠀⠀⠀⠀⠀⠀</a:t>
            </a:r>
            <a:br/>
            <a:r>
              <a:t>⠀⠀⠀⠀⠀⠀⠀⠀⠀⠀⠀⠀⠀⠀⠀⠀⠀⠀⠀⢕⢕⠀⠀⢕⡹⢏⣹⣿⣿⣿⣿⣿⣿⣿⣿⣼⣿⣧⢕⣽⣿⣿⣾⣟⣿⣿⣟⣷⢇⣾⣿⣿⣿⣿⣿⣿⣿⣿⣿⣿⣿⣿⣿⣿⢷⣿⢕⢕⢕⠀⠀⠀⠀⠀⠀⠀⠀⠀⠀⠀⠀</a:t>
            </a:r>
            <a:br/>
            <a:r>
              <a:t>⠀⠀⠀⠀⠀⠀⠀⠀⠀⠀⠀⠀⠀⠀⠀⠀⠀⠀⠀⢕⢕⠀⠀⢕⢟⡻⢿⣿⣿⢿⣿⣿⣿⣿⣿⢿⣽⡿⢕⢿⣽⡿⢿⣯⡿⢿⣿⣟⢕⢟⣿⣿⣿⣿⣿⣿⣿⣿⣿⣿⣿⣿⣿⣿⣷⣝⢕⢕⢕⠀⠀⠀⠀⠀⠀⠀⠀⠀⠀⠀⠀</a:t>
            </a:r>
            <a:br/>
            <a:r>
              <a:t>⠀⠀⠀⠀⠀⠀⠀⠀⠀⠀⠀⠀⠀⠀⠀⠀⠀⠀⠄⢕⢕⢄⢅⢕⣾⣿⣾⣿⣿⣽⣿⣿⣿⣿⣿⣿⣿⣿⢕⣿⣿⣿⣿⣿⣿⣿⣿⣿⡕⣿⣿⣿⣿⣿⣿⣿⣿⣿⣿⣿⣿⣿⣿⣿⣿⡟⢕⢕⢕⠀⠀⠀⠀⠀⠀⠀⠀⠀⠀⠀⠀</a:t>
            </a:r>
            <a:br/>
            <a:r>
              <a:t>⠀⠀⠀⠀⠀⠀⠀⠀⠀⠀⠀⠀⠀⠀⠀⠀⠀⢀⢕⢕⢕⢕⢕⢕⣿⣿⡯⡝⢽⢽⡝⣽⣽⢝⣽⣽⣿⣿⢜⣿⣿⣿⣿⣿⣿⣿⣿⣿⡕⣿⣿⣿⣷⣗⡳⣷⣷⡗⣷⡷⣇⢳⢺⣿⣿⡇⢕⢕⢕⠀⠀⠀⠀⠀⠀⠀⠀⠀⠀⠀⠀</a:t>
            </a:r>
            <a:br/>
            <a:r>
              <a:t>⠀⠀⠀⠀⠀⠀⠀⠀⠀⠀⠀⠀⠀⠀⠀⠀⠀⢕⢕⢕⢕⢕⢕⢕⣿⣿⣏⣼⣯⢸⣾⣮⣱⣿⣧⣺⣿⣿⣸⣿⣿⣿⣿⣿⣿⣿⣿⣿⡇⣿⣿⣿⣵⣿⣷⣵⣾⣿⣧⣷⣿⣷⣼⣿⣿⡇⢕⢕⢕⠀⠀⠀⠀⠀⠀⠀⠀⠀⠀⠀⠀</a:t>
            </a:r>
            <a:br/>
            <a:r>
              <a:t>⠀⠀⠀⠀⠀⠀⠀⠀⠀⠀⠀⠀⠀⠀⠀⠀⢄⢕⢕⢕⢕⢕⢕⢕⣿⣿⣿⣿⣿⣻⣿⣿⣿⣿⣿⣿⣿⡿⢝⣿⣿⣿⣿⣿⣿⣿⣿⣿⡇⢿⣿⣿⢿⣿⣿⡿⣿⣿⡿⣿⣿⣿⢸⣿⣿⡇⢕⢕⢕⠀⠀⠀⠀⠀⠀⠀⠀⠀⠀⠀⠀</a:t>
            </a:r>
            <a:br/>
            <a:r>
              <a:t>⠀⠀⠀⠀⠀⠀⠀⠀⠀⠀⠀⠀⠀⠀⠀⠀⠐⢕⢕⢕⢕⢕⢕⢕⣿⣟⢕⡿⣿⢸⡿⢻⢾⣿⣿⢸⡿⢼⡗⣿⣿⡯⣿⣿⣿⢸⣿⣿⢕⢾⣿⣯⢸⣿⣿⢕⣽⣽⡇⣿⣿⢿⢸⣿⣿⡇⢕⢕⢕⠀⠀⠀⠀⠀⠀⠀⠀⠀⠀⠀⠀</a:t>
            </a:r>
            <a:br/>
            <a:r>
              <a:t>⠀⠀⠀⠀⠀⠀⠀⠀⠀⠀⠀⠀⠀⠔⢄⢐⢄⣵⢕⢕⢕⢕⢕⢕⣿⢕⢕⢕⢕⢕⢕⠅⢸⢏⡇⢜⢕⢜⢇⢸⣿⡇⣿⣿⡯⢹⣿⣿⡼⢾⢿⣿⢸⣽⣿⢕⣿⣿⡇⣽⣵⣧⢕⣱⡕⢕⢕⢔⢕⠀⠀⠀⠀⠀⠀⠀⠀⠀⠀⠀⠀</a:t>
            </a:r>
            <a:br/>
            <a:r>
              <a:t>⠀⠀⠀⠀⠀⠀⠀⠀⠀⠀⠀⠀⠀⠀⠀⠁⢑⢜⢕⢕⢕⢕⠕⠕⠕⠕⢕⢕⢕⢕⢕⠄⢕⢝⢕⢱⠕⠕⢕⢝⢝⢕⢝⢕⢕⢕⢕⢕⢱⡕⢕⡕⢜⢝⢝⢕⢕⢝⢕⢜⢕⢕⢕⢕⢑⢅⢑⢑⠑⠀⠀⠀⠀⠀⠀⠀⠀⠀⠀⠀⠀</a:t>
            </a:r>
            <a:br/>
            <a:r>
              <a:t>⠀⠀⠀⠀⠀⠀⠀⠀⠀⠀⠀⣿⣿⣿⣿⣿⡇⣿⣿⣿⣿⣿⣿⣿⣿⣿⣿⣿⣿⣿⣿⢕⢕⣿⣿⣿⣕⣑⣸⣼⣿⣿⣿⣿⣿⣿⣿⣿⣿⢌⢕⣿⣿⣿⣿⣿⣿⣿⣿⣷⣷⣷⣷⣷⣷⣷⣷⣷⣧⠀⠀⠀⠀⠀⠀⠀⠀⠀⠀⠀⠀</a:t>
            </a:r>
            <a:br/>
            <a:r>
              <a:t>⠀⠀⠀⠀⠀⠀⠀⠀⠀⠀⠀⣿⢇⣿⣿⣿⣷⣿⣿⣿⣿⣿⣿⣿⣿⣿⣿⣿⣿⣿⣿⢸⢕⣿⣿⣿⣿⣿⣿⣿⣿⣿⣿⣿⣿⣿⢟⢏⢺⢇⢕⡽⢹⣿⢻⢻⣿⢏⣿⣿⣿⢇⣿⣿⣿⣿⣿⣿⣿⠀⠀⠀⠀⠀⠀⠀⠀⠀⠀⠀⠀</a:t>
            </a:r>
            <a:br/>
            <a:r>
              <a:t>⠀⠀⠀⠀⠀⠀⠀⠀⠀⠀⠀⢿⢸⣿⣿⣿⣏⣹⣿⣿⣿⣿⣿⡿⣿⣿⣿⣿⣿⣿⣟⣹⣷⣿⣿⣿⣿⣿⣿⡿⣿⣻⣻⣟⣟⣝⡕⡕⢕⣇⣇⡕⢕⢕⢕⢸⡿⢕⡿⢿⢟⢱⣿⣿⣿⣿⣽⣟⡝⠀⠀⠀⠀⠀⠀⠀⠀⠀⠀⠀⠀</a:t>
            </a:r>
            <a:br/>
            <a:r>
              <a:t>⠀⠀⠀⠀⠀⠀⠀⠀⠀⠀⠀⢗⣸⣿⣿⣿⣿⣿⣿⣿⣿⣿⣿⣿⢻⣿⣿⣿⣿⣿⢹⢟⣿⣿⣿⣿⣿⣿⡫⢸⣿⣿⣿⣿⣿⣿⡷⡧⣿⣿⣿⣿⢼⡧⣿⣿⣟⣗⣟⣟⡟⣸⣿⣿⣿⣿⣯⣗⡕⠀⠀⠀⠀⠀⠀⠀⠀⠀⠀⠀⠀</a:t>
            </a:r>
            <a:br/>
            <a:r>
              <a:t>⠀⠀⠀⠀⠀⠀⠀⠀⠀⠀⠀⣿⣿⣿⣿⣿⣿⣿⣿⣿⣿⣿⣿⣿⢜⣿⣿⣿⣿⣿⢕⡇⣿⣿⣿⣿⣿⣿⢇⣼⣿⣿⣿⣿⣿⣿⣷⢕⢝⣟⣟⣟⢸⢱⣿⣿⣿⣿⣿⣿⡧⡹⣿⣿⣿⢇⢕⢕⢕⠀⠀⠀⠀⠀⠀⠀⠀⠀⠀⠀⠀</a:t>
            </a:r>
            <a:br/>
            <a:r>
              <a:t>⠀⠀⠀⠀⠀⠀⠀⠀⠀⠀⠀⣿⣿⣿⣿⣿⣿⣯⣽⣽⣽⣽⣿⣯⢕⣿⣯⣿⣿⣟⢕⡇⢻⣟⣿⣟⣻⡿⢕⣿⣿⣿⣿⣿⣿⣿⡿⣕⢱⣿⣿⣟⣹⢸⣿⣿⣿⣿⣿⣿⣧⣏⣿⡿⡟⢕⢕⢕⢕⠀⠀⠀⠀⠀⠀⠀⠀⠀⠀⠀⠀</a:t>
            </a:r>
            <a:br/>
            <a:r>
              <a:t>⠀⠀⠀⠀⠀⠀⠀⠀⠀⠀⠀⣿⣿⣿⣿⣿⣿⣿⣿⣿⣿⣿⣿⣿⢇⣿⣿⣿⣿⣿⢕⡇⣾⣿⣿⣿⣿⡇⣸⣿⣿⣿⣿⣿⣿⣿⣷⣇⢸⡇⣵⡜⣵⢸⣿⣿⣿⣿⣿⣿⣿⣮⣵⣵⣕⣕⣕⣕⢕⠀⠀⠀⠀⠀⠀⠀⠀⠀⠀⠀⠀</a:t>
            </a:r>
            <a:br/>
            <a:r>
              <a:t>⠀⠀⠀⠀⠀⠀⠀⠀⠀⠀⠀⣿⣿⣿⣿⣿⣿⣿⣿⣿⣿⣿⣿⣿⡇⣿⡿⢿⣟⣟⢕⡇⣟⣟⣟⣻⢿⢕⣿⣿⣿⣿⣿⣿⣿⣿⣿⢇⣿⢷⣿⣧⣿⡜⣿⣿⣿⣿⣿⣿⣿⣿⣿⣿⣿⣿⣿⣿⣿⠀⠀⠀⠀⠀⠀⠀⠀⠀⠀⠀⠀</a:t>
            </a:r>
            <a:br/>
            <a:r>
              <a:t>⠀⠀⠀⠀⠀⠀⠀⠀⠀⠀⠀⢿⣧⡇⢸⣿⣿⣿⣿⣿⣿⣿⣿⣿⡇⣝⡻⢿⢿⢿⢜⢇⠾⢿⢿⢻⣿⢱⣿⣿⣿⣿⣿⣿⣿⣿⣿⣸⡿⣾⣿⣿⡼⣧⢹⣿⣿⣇⣿⣿⣿⣿⣿⣿⣿⣿⣿⣿⣿⠀⠀⠀⠀⠀⠀⠀⠀⠀⠀⠀⠀</a:t>
            </a:r>
            <a:br/>
            <a:r>
              <a:t>⠀⠀⠀⠀⠀⠀⠀⠀⠀⠀⠀⣿⣿⣷⣿⣿⣿⣿⣿⣿⣿⣿⣿⣿⡇⣼⣷⣷⣷⡧⢕⢞⢿⣷⣷⣔⢝⢸⣿⣿⣿⣿⣿⣿⣿⣿⣧⣿⣿⣿⣿⣿⣷⣿⢼⣿⣿⣿⣿⣿⣿⣿⣿⣿⣿⣿⣿⣿⣿⠀⠀⠀⠀⠀⠀⠀⠀⠀⠀⠀⠀</a:t>
            </a:r>
            <a:br/>
            <a:r>
              <a:t>⠀⠀⠀⠀⠀⠀⠀⠀⠀⠀⠀⣿⣿⣿⣿⣿⣿⣿⣿⣿⣿⣿⣿⣿⣕⢕⢜⢹⢝⢇⢕⢚⢝⢝⣅⡅⣮⢜⣿⣿⣿⣿⣿⣿⣿⣿⣿⣮⡳⢟⢻⢟⢣⣏⣾⣿⣿⣿⣿⣿⣿⣿⣿⣿⣿⣿⣿⣿⣿⠀⠀⠀⠀⠀⠀⠀⠀⠀⠀⠀⠀</a:t>
            </a:r>
            <a:br/>
            <a:r>
              <a:t>⠀⠀⠀⠀⠀⠀⠀⠀⠀⠀⠀⣿⣿⣿⣿⣿⣿⣿⣿⣿⣿⣿⣿⣿⣿⣿⣿⣿⣿⡗⢕⣿⣿⢿⣿⡇⣿⡕⣿⣿⣿⣿⣿⣿⣿⣿⣿⣿⣿⣿⣿⣿⣿⣿⣿⣿⣿⣿⣿⣿⣿⣿⣿⣿⣿⣿⣿⣿⣿⠀⠀⠀⠀⠀⠀⠀⠀⠀⠀⠀⠀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⠀⠀⠀⠀⠀⠀⠀⠀⠀⠀⠀⠛⠛⠛⠛⠛⠛⠛⠛⠛⠛⠛⠛⠛⠛⠛⠛⠛⠛⠃⠘⠛⠛⠘⠛⠃⠛⠃⠛⠛⠛⠛⠛⠛⠛⠛⠛⠛⠛⠛⠛⠛⠛⠛⠛⠛⠛⠛⠛⠛⠛⠛⠛⠛⠛⠛⠛⠛⠛⠀⠀⠀⠀⠀⠀⠀⠀⠀⠀⠀⠀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⠀⠀⠀⠀⠀⠀⠀⠀⠀⠀⠀⠀⠀⠀⠀⠀⠀⠀⠁⢕⢕⠀⠁⢕⣵⣮⣝⣾⣿⣻⣷⣿⢻⣿⣯⣵⣿⣧⢕⣿⣿⣿⣿⣿⣿⣿⣿⣿⢇⢿⣿⣿⣿⣿⣿⣿⣿⣿⣿⣿⣿⣿⣿⣿⣿⣟⢕⢕⢕⠀⠀⠀⠀⠀⠀⠀⠀⠀⠀⠀⠀</a:t>
            </a:r>
            <a:br/>
            <a:r>
              <a:t>⠀⠀⠀⠀⠀⠀⠀⠀⠀⠀⠀⠀⠀⠀⠀⠀⠀⠀⠀⢕⢕⠀⠄⢕⡹⢏⣹⣿⣿⣿⣿⣿⣿⣿⣿⣽⣿⣧⢕⣿⣿⣿⣾⣟⣿⣿⣿⣷⢕⣾⣿⣿⣿⣿⣿⣿⣿⣿⣿⣿⣿⣿⣿⣿⢷⣿⢕⢕⢕⠀⠀⠀⠀⠀⠀⠀⠀⠀⠀⠀⠀</a:t>
            </a:r>
            <a:br/>
            <a:r>
              <a:t>⠀⠀⠀⠀⠀⠀⠀⠀⠀⠀⠀⠀⠀⠀⠀⠀⠀⠀⠀⢕⢕⠀⠀⢕⢟⡻⢿⣿⣿⢿⣿⣿⣿⣿⣿⢿⣽⡿⢕⢿⣽⡿⢿⣿⡿⢿⣿⣟⢇⢟⣿⣿⣿⣿⣿⣿⣿⣿⣿⣿⣿⣿⣯⣿⣿⣝⢕⢕⢕⠀⠀⠀⠀⠀⠀⠀⠀⠀⠀⠀⠀</a:t>
            </a:r>
            <a:br/>
            <a:r>
              <a:t>⠀⠀⠀⠀⠀⠀⠀⠀⠀⠀⠀⠀⠀⠀⠀⠀⠀⠀⠀⢕⢕⢄⢕⢕⣿⣿⣾⣿⣿⣽⣿⣿⣿⣿⣿⣿⣿⣿⢱⣿⣿⣿⣿⣿⣿⣿⣿⣿⡕⣿⣿⣿⣿⣿⣿⣿⣿⣿⣿⣿⣿⣿⣿⣿⣿⡿⢕⢕⢕⠀⠀⠀⠀⠀⠀⠀⠀⠀⠀⠀⠀</a:t>
            </a:r>
            <a:br/>
            <a:r>
              <a:t>⠀⠀⠀⠀⠀⠀⠀⠀⠀⠀⠀⠀⠀⠀⠀⠀⠀⢄⢕⢕⢕⢕⢕⢕⣿⣿⣯⡝⢽⢽⡝⣽⣽⢽⣽⣿⣿⣿⢜⣿⣿⣿⣿⣿⣿⣿⣿⣿⡕⣿⣿⣿⣷⢗⡳⣷⣷⣕⢷⡷⣧⡳⢾⣿⣿⡇⢕⢕⢕⠀⠀⠀⠀⠀⠀⠀⠀⠀⠀⠀⠀</a:t>
            </a:r>
            <a:br/>
            <a:r>
              <a:t>⠀⠀⠀⠀⠀⠀⠀⠀⠀⠀⠀⠀⠀⠀⠀⠀⠀⢕⢕⢕⢕⢕⢕⢕⣿⣿⣏⣼⣯⢸⣾⣮⣱⣿⣧⣺⣿⣿⣸⣿⣿⣿⣿⣿⣿⣿⣿⣿⡕⣿⣿⣿⣵⣿⣿⣵⣾⣿⣧⣷⣿⣷⣼⣿⣿⡇⢕⢕⢕⠀⠀⠀⠀⠀⠀⠀⠀⠀⠀⠀⠀</a:t>
            </a:r>
            <a:br/>
            <a:r>
              <a:t>⠀⠀⠀⠀⠀⠀⠀⠀⠀⠀⠀⠀⠀⠀⠀⠀⢄⢕⢕⢕⢕⢕⢕⢕⣿⣿⣿⣿⣿⣹⣿⣿⣿⣿⣿⢿⣿⡿⢜⣿⣿⣿⣿⣿⣿⣿⣿⣿⡇⢿⣿⣿⢿⣿⣿⡿⣿⣿⡿⢿⣿⣿⢸⣿⣿⡇⢕⢕⢕⠀⠀⠀⠀⠀⠀⠀⠀⠀⠀⠀⠀</a:t>
            </a:r>
            <a:br/>
            <a:r>
              <a:t>⠀⠀⠀⠀⠀⠀⠀⠀⠀⠀⠀⠀⠀⠀⠀⠀⢑⢕⢕⢕⢕⢕⢕⢕⣿⣟⢕⡿⣿⢸⡿⢻⢾⣿⣿⢸⡿⣾⡗⣿⣿⡧⣿⣿⣿⢸⣿⣿⢕⢾⣿⣽⢸⣽⣽⡕⣽⣯⡕⣽⣿⣿⢸⣿⣿⡇⢕⢕⢕⠀⠀⠀⠀⠀⠀⠀⠀⠀⠀⠀⠀</a:t>
            </a:r>
            <a:br/>
            <a:r>
              <a:t>⠀⠀⠀⠀⠀⠀⠀⠀⠀⠀⠀⠀⠀⠔⢅⢐⢄⣷⢕⢕⢕⢕⢕⢕⣿⢕⢕⢕⢕⢕⢇⠑⢹⢏⡵⢜⢕⢸⢇⢸⣿⡇⣿⣿⡿⢹⣿⣿⡜⢾⢿⢿⢜⣿⣿⢕⣿⣿⡇⢱⣵⣵⢕⣕⣕⢇⢕⢐⢑⠀⠀⠀⠀⠀⠀⠀⠀⠀⠀⠀⠀</a:t>
            </a:r>
            <a:br/>
            <a:r>
              <a:t>⠀⠀⠀⠀⠀⠀⠀⠀⠀⠀⠀⠀⠀⠀⠀⠁⢕⢜⢕⢕⢕⢕⠕⠕⠕⠕⢕⢕⢕⢕⢕⠔⠕⢕⢕⢵⠅⠑⢕⢜⢝⢕⢜⢝⢕⢕⢕⢕⢱⢅⢕⡕⢜⢝⢝⢕⢝⢝⢕⢜⢕⢕⢕⢕⢕⢕⢑⢑⠁⠀⠀⠀⠀⠀⠀⠀⠀⠀⠀⠀⠀</a:t>
            </a:r>
            <a:br/>
            <a:r>
              <a:t>⠀⠀⠀⠀⠀⠀⠀⠀⠀⠀⠀⣿⣿⣿⣿⣿⡇⣿⣿⣿⣿⣿⣿⣿⣿⣿⣿⣿⣿⣿⡏⢱⢕⣿⣿⣿⣕⣕⣷⣼⣿⣿⣿⣿⣿⣿⣿⣿⣿⢕⢕⣾⣿⣿⣿⣿⣿⣿⣿⣿⣿⣷⣷⣷⣷⣷⣷⣷⣧⠀⠀⠀⠀⠀⠀⠀⠀⠀⠀⠀⠀</a:t>
            </a:r>
            <a:br/>
            <a:r>
              <a:t>⠀⠀⠀⠀⠀⠀⠀⠀⠀⠀⠀⣿⢸⣿⣿⣿⣷⣿⣿⣿⣿⣿⣿⣿⣿⣿⣿⣿⣿⣿⣇⣸⢕⣿⣿⣿⣿⣿⣿⣿⣿⣿⣿⣿⣿⣿⢟⡟⢻⢇⢕⢟⢻⣿⣏⣻⣷⢏⣿⣿⣿⢇⣿⣿⣿⣿⣿⣿⣿⠀⠀⠀⠀⠀⠀⠀⠀⠀⠀⠀⠀</a:t>
            </a:r>
            <a:br/>
            <a:r>
              <a:t>⠀⠀⠀⠀⠀⠀⠀⠀⠀⠀⠀⡻⢸⣿⣿⣿⣏⣹⣿⣿⣿⣿⡿⣿⣿⣿⣿⣿⣿⣿⡟⣿⣷⣿⣿⣿⣻⣿⣿⣿⣻⣻⣻⣿⣟⣇⢕⢕⣕⡇⣜⡇⢕⢕⢕⢝⢿⢕⡿⢿⢿⢸⣿⣿⣿⣿⣟⡿⡟⠀⠀⠀⠀⠀⠀⠀⠀⠀⠀⠀⠀</a:t>
            </a:r>
            <a:br/>
            <a:r>
              <a:t>⠀⠀⠀⠀⠀⠀⠀⠀⠀⠀⠀⢗⣻⣿⣿⣿⣿⣿⣿⣿⣿⣿⣿⢹⣿⣿⣿⣿⣿⢽⡧⢿⣿⣿⣿⣿⣯⣿⢇⣽⣿⣿⣿⣿⣿⣿⡷⡿⣿⣿⣾⣿⢿⣷⣿⣿⣿⣳⣿⣿⡟⣸⣿⣿⣿⣾⣿⣕⢕⠀⠀⠀⠀⠀⠀⠀⠀⠀⠀⠀⠀</a:t>
            </a:r>
            <a:br/>
            <a:r>
              <a:t>⠀⠀⠀⠀⠀⠀⠀⠀⠀⠀⠀⣿⣿⣿⣿⣿⣿⣿⣿⣿⣿⣿⣿⢕⣿⣿⣿⣿⣿⢕⡇⢸⣿⣿⣿⣿⣿⡿⢱⣿⣿⣿⣿⣿⣿⣿⣇⢇⣟⣻⣻⣿⢸⢸⣿⣿⣿⣿⣿⣿⡇⣝⣿⣿⣿⢧⢕⢕⢕⠀⠀⠀⠀⠀⠀⠀⠀⠀⠀⠀⠀</a:t>
            </a:r>
            <a:br/>
            <a:r>
              <a:t>⠀⠀⠀⠀⠀⠀⠀⠀⠀⠀⠀⣿⣿⣿⣿⣿⣿⣯⣽⣿⣿⣿⣿⢕⣻⣿⣟⣿⣟⢕⡇⢜⣟⣻⣿⣟⣻⢇⣾⣿⣿⣿⣿⣿⣿⣿⣇⡇⣿⣯⣝⣏⡹⢸⣿⣿⣿⣿⣿⣿⣧⣝⣿⣿⢷⢕⢕⢕⢕⠀⠀⠀⠀⠀⠀⠀⠀⠀⠀⠀⠀</a:t>
            </a:r>
            <a:br/>
            <a:r>
              <a:t>⠀⠀⠀⠀⠀⠀⠀⠀⠀⠀⠀⣿⣿⣿⣿⣿⣿⣿⣿⣿⣿⣿⣿⡇⣿⣿⣿⣿⣿⢕⡗⢸⣿⣿⣿⣿⣿⢱⣿⣿⣿⣿⣿⣿⣿⣿⣷⡇⣼⣝⣽⣽⣵⢸⣿⣿⣿⣿⣿⣿⣿⣮⣵⣕⣕⣕⡕⢕⢕⠀⠀⠀⠀⠀⠀⠀⠀⠀⠀⠀⠀</a:t>
            </a:r>
            <a:br/>
            <a:r>
              <a:t>⠀⠀⠀⠀⠀⠀⠀⠀⠀⠀⠀⣿⣿⣿⣿⣿⣿⣿⣿⣿⣿⣿⣿⡇⢿⣿⣿⢿⢟⢕⣗⢜⣟⡿⢿⢿⡇⣸⣿⣿⣿⣿⣿⣿⣿⣿⣿⢱⣿⢹⣿⡇⣿⢸⣿⣿⣿⣿⣿⣿⣿⣿⣿⣿⣿⣿⣿⣿⣿⠀⠀⠀⠀⠀⠀⠀⠀⠀⠀⠀⠀</a:t>
            </a:r>
            <a:br/>
            <a:r>
              <a:t>⠀⠀⠀⠀⠀⠀⠀⠀⠀⠀⠀⢿⣱⢕⣿⣿⣿⣿⣿⣿⣿⣿⣿⡇⢸⢷⣿⣿⢿⢱⢿⢸⢿⢿⢿⣿⡕⣿⣿⣿⣿⣿⣿⣿⣿⣿⡏⣼⡟⣿⣿⣿⢻⣇⢿⣿⣿⣏⣿⣿⣿⣿⣿⣿⣿⣿⣿⣿⣿⠀⠀⠀⠀⠀⠀⠀⠀⠀⠀⠀⠀</a:t>
            </a:r>
            <a:br/>
            <a:r>
              <a:t>⠀⠀⠀⠀⠀⠀⠀⠀⠀⠀⠀⣿⣿⣷⣿⣿⣿⣿⣿⣿⣿⣿⣿⡇⣹⣧⣵⣵⡷⢕⢵⢶⣷⣧⣕⣹⢕⣿⣿⣿⣿⣿⣿⣿⣿⣿⡇⣿⢹⣿⣿⣿⡏⣿⢼⣿⣿⣿⣿⣿⣿⣿⣿⣿⣿⣿⣿⣿⣿⠀⠀⠀⠀⠀⠀⠀⠀⠀⠀⠀⠀</a:t>
            </a:r>
            <a:br/>
            <a:r>
              <a:t>⠀⠀⠀⠀⠀⠀⠀⠀⠀⠀⠀⣿⣿⣿⣿⣿⣿⣿⣿⣿⣿⣿⣿⢇⢝⢟⢟⡟⢇⢕⢵⢗⢗⢏⢙⣱⡕⣿⣿⣿⣿⣿⣿⣿⣿⣿⣷⣽⢾⡻⢿⢿⡣⢏⣾⣿⣿⣿⣿⣿⣿⣿⣿⣿⣿⣿⣿⣿⣿⠀⠀⠀⠀⠀⠀⠀⠀⠀⠀⠀⠀</a:t>
            </a:r>
            <a:br/>
            <a:r>
              <a:t>⠀⠀⠀⠀⠀⠀⠀⠀⠀⠀⠀⣿⣿⣿⣿⣿⣿⣿⣿⣿⣿⣿⣿⣿⣷⣷⣷⣷⣷⢕⣷⣷⡇⣿⣿⣿⡇⢻⣿⣿⣿⣿⣿⣿⣿⣿⣿⣿⣿⣷⣷⣷⣾⣿⣿⣿⣿⣿⣿⣿⣿⣿⣿⣿⣿⣿⣿⣿⣿⠀⠀⠀⠀⠀⠀⠀⠀⠀⠀⠀⠀</a:t>
            </a:r>
            <a:br/>
            <a:r>
              <a:t>⠀⠀⠀⠀⠀⠀⠀⠀⠀⠀⠀⠛⠛⠛⠛⠛⠛⠛⠛⠛⠛⠛⠛⠛⠛⠛⠛⠛⠃⠑⠛⠛⠃⠛⠛⠛⠃⠘⠛⠛⠛⠛⠛⠛⠛⠛⠛⠛⠛⠛⠛⠛⠛⠛⠛⠛⠛⠛⠛⠛⠛⠛⠛⠛⠛⠛⠛⠛⠛⠀⠀⠀⠀⠀⠀⠀⠀⠀⠀⠀⠀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⠀⠀⠀⠀⠀⠀⠀⠀⠀⠀⠀⠀⠀⠀⠀⠀⠀⠀⠀⢕⢕⠀⠅⢕⣵⣮⢝⣾⣿⣻⣷⣿⢻⣿⡮⣵⣿⣧⢕⣿⣿⣿⣾⣿⣿⣿⣿⣿⢇⣿⣿⣿⣿⣿⣿⣿⣿⣿⣿⣿⣿⣿⣿⣿⣿⣟⢕⢕⢕⠀⠀⠀⠀⠀⠀⠀⠀⠀⠀⠀⠀</a:t>
            </a:r>
            <a:br/>
            <a:r>
              <a:t>⠀⠀⠀⠀⠀⠀⠀⠀⠀⠀⠀⠀⠀⠀⠀⠀⠀⠀⠀⢕⢕⠀⠀⢜⡹⢏⣸⣿⣿⣿⣿⣿⣿⣿⣿⣽⣟⣧⢕⣾⣻⣿⣿⣻⣿⣿⣿⣷⡕⣾⣿⣿⣿⣿⣿⣿⣿⣿⣿⣿⣿⣿⣿⣿⢷⣿⢕⢕⢕⠀⠀⠀⠀⠀⠀⠀⠀⠀⠀⠀⠀</a:t>
            </a:r>
            <a:br/>
            <a:r>
              <a:t>⠀⠀⠀⠀⠀⠀⠀⠀⠀⠀⠀⠀⠀⠀⠀⠀⠀⠀⠀⢕⢕⠀⢐⢸⢏⡻⢿⣿⣿⣿⣿⣿⣿⣿⣿⢟⣽⡿⢸⢿⣯⡿⣿⣿⡿⢿⣿⣟⢇⣻⣿⣿⣿⣿⣿⣿⣿⣿⣿⣿⣿⣿⣿⣿⣿⣝⢕⢕⢕⠀⠀⠀⠀⠀⠀⠀⠀⠀⠀⠀⠀</a:t>
            </a:r>
            <a:br/>
            <a:r>
              <a:t>⠀⠀⠀⠀⠀⠀⠀⠀⠀⠀⠀⠀⠀⠀⠀⠀⠀⠀⢀⢕⢕⢄⢐⢕⣿⣿⣾⣿⣿⣾⣿⣿⣿⣿⣿⣿⣿⣿⢕⣿⣿⣿⣿⣿⣿⣿⣿⣿⡕⣿⣿⣿⣿⣿⣿⣿⣿⣿⣿⣿⣿⣿⣿⣿⣿⣿⢕⢕⢕⠀⠀⠀⠀⠀⠀⠀⠀⠀⠀⠀⠀</a:t>
            </a:r>
            <a:br/>
            <a:r>
              <a:t>⠀⠀⠀⠀⠀⠀⠀⠀⠀⠀⠀⠀⠀⠀⠀⠀⠀⢔⢔⢕⢕⢕⢕⢕⣿⣿⢫⡝⢽⣽⢝⣽⣽⢝⣽⣿⣿⣿⢸⣿⣿⣿⣿⣿⣿⣿⣿⣿⢕⣿⣿⣿⣷⢗⡳⣷⣷⣕⢷⡷⣣⡳⢾⣿⣿⡇⢕⢕⢕⠀⠀⠀⠀⠀⠀⠀⠀⠀⠀⠀⠀</a:t>
            </a:r>
            <a:br/>
            <a:r>
              <a:t>⠀⠀⠀⠀⠀⠀⠀⠀⠀⠀⠀⠀⠀⠀⠀⠀⠀⢕⢕⢕⢕⢕⢕⢕⣿⣿⢜⣾⣮⢱⣾⣮⣱⣿⣧⣾⣿⣿⣸⣿⣿⣿⣿⣿⣿⣿⣿⣿⡕⣿⣿⣿⣵⣿⣿⣧⣾⣿⣧⣷⣿⣷⣾⣿⣿⣏⢕⢕⢕⠀⠀⠀⠀⠀⠀⠀⠀⠀⠀⠀⠀</a:t>
            </a:r>
            <a:br/>
            <a:r>
              <a:t>⠀⠀⠀⠀⠀⠀⠀⠀⠀⠀⠀⠀⠀⠀⠀⠀⢄⢕⢕⢕⢕⢕⢕⢕⣿⣿⣿⣿⣿⣿⣿⣿⣿⣿⣿⣿⣿⢿⡸⣿⣿⣿⣿⣿⣿⣿⣿⣿⡕⣿⣿⣿⢿⣿⣿⡿⣿⣿⡿⢿⣿⣿⢹⣿⣿⡏⢕⢕⢕⠀⠀⠀⠀⠀⠀⠀⠀⠀⠀⠀⠀</a:t>
            </a:r>
            <a:br/>
            <a:r>
              <a:t>⠀⠀⠀⠀⠀⠀⠀⠀⠀⠀⠀⠀⠀⠀⠀⠀⢕⢕⢕⢕⢕⢕⢕⢕⣿⡟⢕⡟⣿⢸⡿⣿⣾⣿⣟⢸⡿⣾⡗⣿⣿⡧⣿⣿⣿⢸⣿⣿⢕⢾⣿⣽⢸⣽⣯⡕⣽⣽⡇⢸⣿⣿⢕⣿⣿⡇⢕⢕⢕⠀⠀⠀⠀⠀⠀⠀⠀⠀⠀⠀⠀</a:t>
            </a:r>
            <a:br/>
            <a:r>
              <a:t>⠀⠀⠀⠀⠀⠀⠀⠀⠀⠀⠀⠀⠀⢄⢅⢐⢱⣷⢕⢕⢕⢕⢕⢕⣿⢕⢕⢕⢕⢕⢇⠕⢹⢪⡕⢜⢕⢹⢕⢸⣿⡇⣿⣿⣯⢹⣿⣿⡜⢺⢿⢿⢜⣿⣿⢇⣿⣿⡇⢕⣧⣿⢕⣕⡕⢇⢅⢕⢁⠀⠀⠀⠀⠀⠀⠀⠀⠀⠀⠀⠀</a:t>
            </a:r>
            <a:br/>
            <a:r>
              <a:t>⠀⠀⠀⠀⠀⠀⠀⠀⠀⠀⠀⠀⠀⠀⠀⠁⢕⢕⢕⢕⢕⢕⠕⠕⢕⢕⢕⢕⢕⢕⢕⠕⢕⢕⢕⠕⠕⠑⢕⢜⢝⢕⢜⢝⢕⢕⢜⢕⢱⢕⢕⢕⢜⢝⢝⢕⢝⢝⢕⢜⢕⢕⢕⢕⢕⢕⢑⢑⠑⠀⠀⠀⠀⠀⠀⠀⠀⠀⠀⠀⠀</a:t>
            </a:r>
            <a:br/>
            <a:r>
              <a:t>⠀⠀⠀⠀⠀⠀⠀⠀⠀⠀⠀⣿⣿⣿⣿⣿⣿⣿⣿⣿⣿⣿⣿⣿⣿⣿⣿⣿⣿⣿⡇⢱⢕⣿⣿⣿⣕⢕⣷⣼⣿⣿⣿⣿⣿⣿⣿⣿⣿⢗⢕⣾⣿⣿⣿⣿⣿⣿⣿⣿⣿⣿⣷⣷⣷⣷⣷⣷⣧⠀⠀⠀⠀⠀⠀⠀⠀⠀⠀⠀⠀</a:t>
            </a:r>
            <a:br/>
            <a:r>
              <a:t>⠀⠀⠀⠀⠀⠀⠀⠀⠀⠀⠀⡏⣿⣿⣿⣿⣿⣿⣿⣿⣿⣿⣿⣿⣿⣿⣿⣿⣿⣿⡇⣸⢕⣿⣿⣿⣿⣿⣿⣿⣿⣿⣿⣿⣿⡟⢯⢟⢿⢇⢕⡟⡿⣿⣽⣿⡇⢟⣿⣿⣿⢇⣿⣿⣿⣿⣿⣿⣿⠀⠀⠀⠀⠀⠀⠀⠀⠀⠀⠀⠀</a:t>
            </a:r>
            <a:br/>
            <a:r>
              <a:t>⠀⠀⠀⠀⠀⠀⠀⠀⠀⠀⠀⡇⣿⣿⣿⣿⣏⣹⣿⣿⣿⡿⣿⣿⣿⣿⣿⣿⣿⣟⢻⣿⣵⣿⣿⣽⣿⣿⣿⣿⣿⣿⣟⣟⣟⣝⢕⢕⡕⡇⣇⢕⢕⢇⢕⢕⢧⡕⣿⣿⡿⢸⣿⣿⣿⣿⢿⣟⢏⠀⠀⠀⠀⠀⠀⠀⠀⠀⠀⠀⠀</a:t>
            </a:r>
            <a:br/>
            <a:r>
              <a:t>⠀⠀⠀⠀⠀⠀⠀⠀⠀⠀⠀⢗⣿⣿⣿⣿⣿⣿⣿⣿⣿⣿⢹⣿⣿⣿⣿⣿⢻⣿⢿⣿⣿⣿⣿⣿⣯⡟⣸⣽⣿⣿⣿⣿⣿⣿⣼⢹⣿⣿⣾⡧⣿⢳⣿⣿⣿⣳⣷⣿⡟⣼⣿⣿⣿⣾⣿⣇⢕⠀⠀⠀⠀⠀⠀⠀⠀⠀⠀⠀⠀</a:t>
            </a:r>
            <a:br/>
            <a:r>
              <a:t>⠀⠀⠀⠀⠀⠀⠀⠀⠀⠀⠀⣿⣿⣿⣿⣿⣿⣿⣿⣿⣿⣿⢕⣿⣿⣿⣿⣿⢕⣿⢸⣿⣿⣿⣿⣿⣿⢕⣿⣿⣿⣿⣿⣿⣿⣿⣇⢜⢿⣿⡿⢇⢟⢸⣿⣿⣿⣿⣿⣿⡧⣹⣿⣿⣿⡏⢗⢝⢝⠀⠀⠀⠀⠀⠀⠀⠀⠀⠀⠀⠀</a:t>
            </a:r>
            <a:br/>
            <a:r>
              <a:t>⠀⠀⠀⠀⠀⠀⠀⠀⠀⠀⠀⣿⣿⣿⣿⣿⣿⣿⣿⣿⣻⣟⢕⢟⣟⣟⣟⣿⢕⣟⢜⣻⣿⣿⣿⣿⡏⢸⣿⣿⣿⣿⣿⣿⣿⣿⡇⢕⣽⣽⣽⡵⢵⣿⣿⣿⣿⣿⣿⣿⣧⣏⣽⣷⢗⢕⢕⢕⢕⠀⠀⠀⠀⠀⠀⠀⠀⠀⠀⠀⠀</a:t>
            </a:r>
            <a:br/>
            <a:r>
              <a:t>⠀⠀⠀⠀⠀⠀⠀⠀⠀⠀⠀⣿⣿⣿⣿⣿⣿⣿⣿⣿⣿⣿⡇⣿⣿⣿⣿⣿⢕⣿⢕⣿⣿⣿⣿⣿⢇⣾⣿⣿⣿⣿⣿⣿⣿⣷⣵⢕⣿⢝⣽⢹⡝⣿⣿⣿⣿⣿⣿⣿⣿⣿⣵⣕⣕⡕⢕⢕⢕⠀⠀⠀⠀⠀⠀⠀⠀⠀⠀⠀⠀</a:t>
            </a:r>
            <a:br/>
            <a:r>
              <a:t>⠀⠀⠀⠀⠀⠀⠀⠀⠀⠀⠀⣿⣿⣿⣿⣿⣿⣿⣿⣿⣿⣿⡇⣿⣿⣿⣿⡿⢕⢿⢱⢿⢿⢿⣿⡿⢱⣿⣿⣿⣿⣿⣿⣿⣿⣿⡿⢹⣿⣼⣿⣼⣧⢸⣿⣿⣿⣿⣿⣿⣿⣿⣿⣿⣿⣿⣿⣿⣿⠀⠀⠀⠀⠀⠀⠀⠀⠀⠀⠀⠀</a:t>
            </a:r>
            <a:br/>
            <a:r>
              <a:t>⠀⠀⠀⠀⠀⠀⠀⠀⠀⠀⠀⣏⣝⢸⣿⣿⣿⣿⣿⣿⣿⣿⡇⢸⣯⣿⣷⣿⢕⣿⢜⣿⣿⣷⢷⡇⢸⣿⣿⣿⣿⣿⣿⣿⣿⣿⡇⣿⣧⣿⣿⣇⣿⡜⣿⣿⣿⡟⣿⣿⣿⣿⣿⣿⣿⣿⣿⣿⣿⠀⠀⠀⠀⠀⠀⠀⠀⠀⠀⠀⠀</a:t>
            </a:r>
            <a:br/>
            <a:r>
              <a:t>⠀⠀⠀⠀⠀⠀⠀⠀⠀⠀⠀⣿⣵⣾⣿⣿⣿⣿⣿⣿⣿⣿⡇⢱⣇⣝⣱⣵⢕⣱⣵⣵⣵⣅⢝⡇⢸⣿⣿⣿⣿⣿⣿⣿⣿⣿⢹⣿⣾⣿⣿⣿⣼⣧⢻⣿⣿⣿⣿⣿⣿⣿⣿⣿⣿⣿⣿⣿⣿⠀⠀⠀⠀⠀⠀⠀⠀⠀⠀⠀⠀</a:t>
            </a:r>
            <a:br/>
            <a:r>
              <a:t>⠀⠀⠀⠀⠀⠀⠀⠀⠀⠀⠀⣿⣿⣿⣿⣿⣿⣿⣿⣿⣿⣿⢇⢟⢻⢿⢿⡇⢕⣕⡵⢽⢏⠟⢏⡅⢻⣿⣿⣿⣿⣿⣿⣿⣿⣿⣎⢿⣻⢿⣿⢿⣻⢏⣿⣿⣿⣿⣿⣿⣿⣿⣿⣿⣿⣿⣿⣿⣿⠀⠀⠀⠀⠀⠀⠀⠀⠀⠀⠀⠀</a:t>
            </a:r>
            <a:br/>
            <a:r>
              <a:t>⠀⠀⠀⠀⠀⠀⠀⠀⠀⠀⠀⣿⣿⣿⣿⣿⣿⣿⣿⣿⣿⣿⣷⣵⣵⣼⣵⣵⢕⣱⣵⡕⣵⣾⢸⣇⢸⣿⣿⣿⣿⣿⣿⣿⣿⣿⣿⣿⣷⣧⣵⣵⣷⣿⣿⣿⣿⣿⣿⣿⣿⣿⣿⣿⣿⣿⣿⣿⣿⠀⠀⠀⠀⠀⠀⠀⠀⠀⠀⠀⠀</a:t>
            </a:r>
            <a:br/>
            <a:r>
              <a:t>⠀⠀⠀⠀⠀⠀⠀⠀⠀⠀⠀⠛⠛⠛⠛⠛⠛⠛⠛⠛⠛⠛⠛⠛⠛⠛⠛⠋⠑⠛⠛⠃⠛⠛⠘⠛⠘⠛⠛⠛⠛⠛⠛⠛⠛⠛⠛⠛⠛⠛⠛⠛⠛⠛⠛⠛⠛⠛⠛⠛⠛⠛⠛⠛⠛⠛⠛⠛⠛⠀⠀⠀⠀⠀⠀⠀⠀⠀⠀⠀⠀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⠀⠀⠀⠀⠀⠀⠀⠀⠀⠀⠀⠀⠀⠀⠀⠀⠀⠀⠀⢕⢁⠀⢕⢕⣾⣏⣱⣿⡝⣿⣷⡿⣽⣿⣽⣾⣿⡇⢸⣿⣿⣾⣿⣿⣿⣿⣿⡿⢗⣿⣿⣿⣿⣿⣿⣿⣿⣿⣿⣿⣿⣿⣿⣿⣿⣟⢕⢕⢕⠀⠀⠀⠀⠀⠀⠀⠀⠀⠀⠀⠀</a:t>
            </a:r>
            <a:br/>
            <a:r>
              <a:t>⠀⠀⠀⠀⠀⠀⠀⠀⠀⠀⠀⠀⠀⠀⠀⠀⠀⠀⠀⢕⠅⠀⢁⢸⢿⣫⣼⣿⣿⣿⣿⣿⣿⣿⣧⣝⣿⡇⢱⣟⣻⣿⣿⣿⣿⣿⣿⣿⣕⣿⣯⣿⣿⣿⣿⣿⣿⣿⣿⣿⣿⣿⣿⡿⢾⣿⢕⢕⢕⠀⠀⠀⠀⠀⠀⠀⠀⠀⠀⠀⠀</a:t>
            </a:r>
            <a:br/>
            <a:r>
              <a:t>⠀⠀⠀⠀⠀⠀⠀⠀⠀⠀⠀⠀⠀⠀⠀⠀⠀⠀⠁⢕⢕⠀⠀⢸⣻⡿⣿⣿⣿⣿⣿⣿⣿⣿⡏⢯⣽⢇⢜⣻⣯⢿⣿⣯⡿⣻⣿⣟⢝⣻⣷⣟⣿⣿⣿⣿⣿⣿⣿⣿⣿⣿⣿⣿⣿⣝⢕⢕⢕⠀⠀⠀⠀⠀⠀⠀⠀⠀⠀⠀⠀</a:t>
            </a:r>
            <a:br/>
            <a:r>
              <a:t>⠀⠀⠀⠀⠀⠀⠀⠀⠀⠀⠀⠀⠀⠀⠀⠀⠀⠀⢕⢕⢕⢀⢔⢱⣿⣿⣿⣿⣿⣿⣿⣿⣿⣿⡏⣿⣿⡗⢸⣿⣿⣿⣿⣿⣿⣿⣿⣿⢕⣿⣿⣿⣿⣿⣿⣿⣿⣿⣿⣿⣿⣿⢿⣿⣿⡿⢕⢕⢕⠀⠀⠀⠀⠀⠀⠀⠀⠀⠀⠀⠀</a:t>
            </a:r>
            <a:br/>
            <a:r>
              <a:t>⠀⠀⠀⠀⠀⠀⠀⠀⠀⠀⠀⠀⠀⠀⠀⠀⠀⢄⢕⢕⢕⢕⢕⢸⣿⣿⢹⢽⣽⣽⢽⣽⣽⢹⡝⣿⣿⡧⢸⣿⣿⣿⣿⣿⣿⣿⣿⣿⣱⣿⣿⣿⣷⣷⡳⢷⢗⣕⢷⢷⣵⡳⢾⣿⣿⡇⢕⢕⢕⠀⠀⠀⠀⠀⠀⠀⠀⠀⠀⠀⠀</a:t>
            </a:r>
            <a:br/>
            <a:r>
              <a:t>⠀⠀⠀⠀⠀⠀⠀⠀⠀⠀⠀⠀⠀⠀⠀⠀⠀⢕⢕⢕⢕⢕⢕⢸⣿⣿⢱⣿⣕⢱⣿⣕⣵⣿⣵⣿⣿⡇⢸⣿⣿⣿⣿⣿⣯⣿⣿⣿⢕⣿⣿⣿⣷⣿⣷⣵⣾⣿⣧⣷⣿⣷⣸⣿⣿⡇⢕⢕⢕⠀⠀⠀⠀⠀⠀⠀⠀⠀⠀⠀⠀</a:t>
            </a:r>
            <a:br/>
            <a:r>
              <a:t>⠀⠀⠀⠀⠀⠀⠀⠀⠀⠀⠀⠀⠀⠀⠀⠀⢔⢕⢕⢕⢕⢕⢕⢸⣿⣿⢻⣿⣿⣻⣿⣿⣿⣿⡷⣿⣿⢧⢸⣿⣿⣿⣿⣿⡿⣿⣿⣿⡎⣿⣿⣿⢿⣿⣿⢻⣿⣿⡏⣿⣿⣿⢸⣿⣿⡇⢕⢕⢕⠀⠀⠀⠀⠀⠀⠀⠀⠀⠀⠀⠀</a:t>
            </a:r>
            <a:br/>
            <a:r>
              <a:t>⠀⠀⠀⠀⠀⠀⠀⠀⠀⠀⠀⠀⠀⠀⠀⠀⢕⢕⢕⢕⢕⢕⢕⢜⣿⣻⢜⡿⡇⢸⢟⡿⢸⣿⡇⣿⡧⣿⢏⣿⣿⡇⣿⣿⣇⣿⣿⣿⢱⢽⣿⣽⢸⣽⣯⢕⣽⣿⡇⣿⣿⣿⢸⣿⣿⡇⢕⢕⢕⠀⠀⠀⠀⠀⠀⠀⠀⠀⠀⠀⠀</a:t>
            </a:r>
            <a:br/>
            <a:r>
              <a:t>⠀⠀⠀⠀⠀⠀⠀⠀⠀⠀⠀⠀⠀⢄⢅⠔⢱⡇⢕⢕⢕⢕⢕⢜⣿⢕⢕⡇⢕⢸⢕⢕⡗⣝⢕⢕⢕⢿⢕⢸⣿⡇⣿⣿⡏⣿⣿⡟⢜⢝⢟⢟⢜⣿⣿⢕⢿⣿⡇⣗⣣⣼⢜⣕⡕⢇⢅⢕⢑⠀⠀⠀⠀⠀⠀⠀⠀⠀⠀⠀⠀</a:t>
            </a:r>
            <a:br/>
            <a:r>
              <a:t>⠀⠀⠀⠀⠀⠀⠀⠀⠀⠀⠀⠀⠀⠀⠁⠁⠕⢕⢕⢕⢕⠕⠕⢕⢕⢕⢕⢕⢕⢕⢕⠔⢕⢕⢕⢕⠁⢕⢕⢕⢝⢕⢝⢝⢕⢜⢕⢕⢕⠅⢕⡇⢜⢝⢝⢕⢕⢝⢕⢜⢕⢕⢕⢕⢑⢕⢐⢑⠁⠀⠀⠀⠀⠀⠀⠀⠀⠀⠀⠀⠀</a:t>
            </a:r>
            <a:br/>
            <a:r>
              <a:t>⠀⠀⠀⠀⠀⠀⠀⠀⠀⠀⠀⣿⣿⣿⣿⣿⢸⣿⣿⣿⣿⣿⣿⣿⣿⣿⣿⣿⣿⣿⢕⡕⢸⣿⣿⣿⢐⢸⣧⣹⣿⣿⣿⣿⣿⣿⣿⣿⣯⢕⢕⣾⣿⣿⣿⣿⣿⣿⣿⣿⣿⣿⣷⣷⣷⣷⣷⣷⣧⠀⠀⠀⠀⠀⠀⠀⠀⠀⠀⠀⠀</a:t>
            </a:r>
            <a:br/>
            <a:r>
              <a:t>⠀⠀⠀⠀⠀⠀⠀⠀⠀⠀⠀⣿⣿⣿⣿⣿⣼⣿⣿⣿⣿⣿⣿⣿⣿⣿⣿⣿⣿⣿⢱⡇⢸⣿⣿⣿⣿⣿⣿⣿⣿⣿⣿⣿⣿⢿⣿⢹⢷⢕⢕⢻⣿⣯⣟⢿⡏⢸⣿⣿⣿⢕⣿⣿⣿⣿⣿⣿⣿⠀⠀⠀⠀⠀⠀⠀⠀⠀⠀⠀⠀</a:t>
            </a:r>
            <a:br/>
            <a:r>
              <a:t>⠀⠀⠀⠀⠀⠀⠀⠀⠀⠀⠀⢻⣿⣿⣿⡿⢝⣿⣿⣿⣿⣿⣿⣿⣿⣿⣿⣿⢿⡟⣿⣷⣾⣿⣿⣿⣿⣿⣻⣿⣻⣿⣿⣻⢿⢕⢕⢕⢕⣷⢕⢕⢜⢕⢕⢸⢇⣸⣿⣿⡏⢸⣿⣿⣿⣿⡿⣿⢧⠀⠀⠀⠀⠀⠀⠀⠀⠀⠀⠀⠀</a:t>
            </a:r>
            <a:br/>
            <a:r>
              <a:t>⠀⠀⠀⠀⠀⠀⠀⠀⠀⠀⠀⣾⣿⣿⣿⣿⣿⣿⣿⡯⢿⣿⣿⣿⣿⡿⢻⣿⢽⣿⣿⣿⣿⣿⣿⣿⢇⣿⣿⣽⣿⣿⣿⣿⣿⡇⡾⣿⣿⣷⣿⢼⡟⣾⣿⣿⣗⡾⢿⢿⢇⢾⣿⣿⣿⣾⣿⣇⢇⠀⠀⠀⠀⠀⠀⠀⠀⠀⠀⠀⠀</a:t>
            </a:r>
            <a:br/>
            <a:r>
              <a:t>⠀⠀⠀⠀⠀⠀⠀⠀⠀⠀⠀⣿⣿⣿⣿⣿⣿⣿⣿⣇⢸⣿⣿⣿⣿⡧⢸⣿⢕⣿⣿⣿⣿⣿⣿⡟⢸⣿⣿⣿⣿⣿⣿⣿⣿⡇⡇⢿⢿⢿⢿⢸⢇⣿⣿⣿⣿⣿⣿⣿⣷⣜⣿⣿⢿⡫⢏⡝⢝⠀⠀⠀⠀⠀⠀⠀⠀⠀⠀⠀⠀</a:t>
            </a:r>
            <a:br/>
            <a:r>
              <a:t>⠀⠀⠀⠀⠀⠀⠀⠀⠀⠀⠀⣿⣿⣿⣿⡿⣟⣻⣟⡟⢕⣻⣟⣟⣻⡗⢜⣟⢕⢿⣿⣿⣿⣿⣿⢕⣿⣿⢿⣿⢿⢿⡿⣿⣿⡯⢕⢿⣟⢟⢿⢗⢸⣿⣿⣿⣿⣿⣿⣿⣿⣷⣿⢿⡯⢜⢕⢕⢕⠀⠀⠀⠀⠀⠀⠀⠀⠀⠀⠀⠀</a:t>
            </a:r>
            <a:br/>
            <a:r>
              <a:t>⠀⠀⠀⠀⠀⠀⠀⠀⠀⠀⠀⣿⣿⣿⣿⣿⣿⣿⣿⣿⢕⣿⣿⣿⣿⣷⢱⣿⡕⣿⣿⣿⣿⣿⡯⢱⣿⣿⣿⣿⣿⣿⣿⣿⣿⣽⡕⣹⡟⣟⡟⣛⢸⣿⣿⣿⣿⣿⣿⣿⣷⣵⣕⣕⣜⢕⢕⢕⢕⠀⠀⠀⠀⠀⠀⠀⠀⠀⠀⠀⠀</a:t>
            </a:r>
            <a:br/>
            <a:r>
              <a:t>⠀⠀⠀⠀⠀⠀⠀⠀⠀⠀⠀⣿⣿⣿⣿⣿⣿⣿⣿⣿⢕⣿⣿⣿⣿⣿⢜⣿⡇⣿⣿⣿⣿⣿⡇⣾⣿⣿⣿⣿⣿⣿⣿⣿⣿⣿⢇⣿⣷⣿⡇⣿⡜⣿⣿⣿⣿⣿⣿⣿⣿⣿⣿⣿⣿⣿⣿⣿⣿⠀⠀⠀⠀⠀⠀⠀⠀⠀⠀⠀⠀</a:t>
            </a:r>
            <a:br/>
            <a:r>
              <a:t>⠀⠀⠀⠀⠀⠀⠀⠀⠀⠀⠀⢝⢹⣿⣿⣿⣿⣿⣿⣿⢕⢹⣟⣟⣯⣵⢕⣷⡇⣷⣷⣽⣽⣿⢕⣿⣿⣿⣿⣿⣿⣿⣿⣿⣿⣿⣸⣿⣼⣿⣿⢹⣇⢻⣿⣿⣿⢻⣿⣿⣿⣿⣿⣿⣿⣿⣿⣿⣿⠀⠀⠀⠀⠀⠀⠀⠀⠀⠀⠀⠀</a:t>
            </a:r>
            <a:br/>
            <a:r>
              <a:t>⠀⠀⠀⠀⠀⠀⠀⠀⠀⠀⠀⣫⣼⣿⣿⣿⣿⣿⣿⣿⡇⣝⢟⢟⢟⢟⢜⢟⢕⢟⢟⠟⠹⣿⢱⣿⣿⣿⣿⣿⣿⣿⣿⣿⣿⡇⣿⢧⣿⣿⣿⣏⣿⡸⣿⣿⣿⣿⣿⣿⣿⣿⣿⣿⣿⣿⣿⣿⣿⠀⠀⠀⠀⠀⠀⠀⠀⠀⠀⠀⠀</a:t>
            </a:r>
            <a:br/>
            <a:r>
              <a:t>⠀⠀⠀⠀⠀⠀⠀⠀⠀⠀⠀⣿⣿⣿⣿⣿⣿⣿⣿⣿⢇⢜⣷⣾⢟⡏⢕⢟⢟⢿⢿⣿⡧⢞⢸⣿⣿⣿⣿⣿⣿⣿⣿⣿⣿⣧⢿⣼⣿⣿⣿⡿⣿⢣⣿⣿⣿⣿⣿⣿⣿⣿⣿⣿⣿⣿⣿⣿⣿⠀⠀⠀⠀⠀⠀⠀⠀⠀⠀⠀⠀</a:t>
            </a:r>
            <a:br/>
            <a:r>
              <a:t>⠀⠀⠀⠀⠀⠀⠀⠀⠀⠀⠀⣿⣿⣿⣿⣿⣿⣿⣿⣿⡕⢕⢜⢱⢜⢇⢕⢗⢟⢟⢝⣅⣵⣮⢕⣿⣿⣿⣿⣿⣿⣿⣿⣿⣿⣿⣷⣽⣎⣝⣝⣪⣵⣿⣿⣿⣿⣿⣿⣿⣿⣿⣿⣿⣿⣿⣿⣿⣿⠀⠀⠀⠀⠀⠀⠀⠀⠀⠀⠀⠀</a:t>
            </a:r>
            <a:br/>
            <a:r>
              <a:t>⠀⠀⠀⠀⠀⠀⠀⠀⠀⠀⠀⠛⠛⠛⠛⠛⠛⠛⠛⠛⠛⠛⠓⠓⠓⠃⠑⠓⠛⠃⠛⠛⠛⠛⠑⠛⠛⠛⠛⠛⠛⠛⠛⠛⠛⠛⠛⠛⠛⠛⠛⠛⠛⠛⠛⠛⠛⠛⠛⠛⠛⠛⠛⠛⠛⠛⠛⠛⠛⠀⠀⠀⠀⠀⠀⠀⠀⠀⠀⠀⠀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⠀⠀⠀⠀⠀⠀⠀⠀⠀⠀⠀⠀⠀⠀⠀⠀⠀⠀⠀⢕⠁⠄⢕⢱⣾⡏⣱⣿⡟⣽⣿⡿⣽⣿⣵⣾⣿⡇⢱⣿⣿⣾⣿⣿⣿⣿⣿⡷⢸⣿⣿⣿⣿⣿⣿⣿⣿⣿⣿⣿⣿⣿⣿⣿⣿⣟⢕⢕⢕⠀⠀⠀⠀⠀⠀⠀⠀⠀⠀⠀⠀</a:t>
            </a:r>
            <a:br/>
            <a:r>
              <a:t>⠀⠀⠀⠀⠀⠀⠀⠀⠀⠀⠀⠀⠀⠀⠀⠀⠀⠀⢄⢕⠁⠀⢀⢸⢿⣱⣿⣿⣿⣿⣿⣿⣿⣿⣧⣝⣻⡇⢱⣝⣿⣿⣿⣿⣿⣿⣿⣷⢱⣿⣯⣿⣿⣿⣿⣿⣿⣿⣿⣿⣿⣿⣿⣷⢾⣿⢕⢕⢕⠀⠀⠀⠀⠀⠀⠀⠀⠀⠀⠀⠀</a:t>
            </a:r>
            <a:br/>
            <a:r>
              <a:t>⠀⠀⠀⠀⠀⠀⠀⠀⠀⠀⠀⠀⠀⠀⠀⠀⠀⠀⠀⢕⢔⢀⢕⢸⣻⢿⣿⣿⣯⣿⣿⣿⣿⣿⡿⢫⣽⢇⢜⣻⣿⢿⣿⣿⣿⣿⣾⡟⢜⣻⣷⣟⣿⣿⣿⣿⣿⣿⣿⣿⣿⣿⣯⣿⣿⣕⢕⢕⢕⠀⠀⠀⠀⠀⠀⠀⠀⠀⠀⠀⠀</a:t>
            </a:r>
            <a:br/>
            <a:r>
              <a:t>⠀⠀⠀⠀⠀⠀⠀⠀⠀⠀⠀⠀⠀⠀⠀⠀⠀⠀⢕⢕⢕⠄⢐⢸⣿⣷⣿⣿⣿⣿⣿⣿⣿⣿⣿⣿⣿⡧⢸⣿⣿⣿⣿⣿⣿⣿⣿⣿⢕⣿⣿⣿⣿⣿⣿⣿⣿⣿⣿⣿⣿⣿⢿⣿⣿⡿⢕⢕⢕⠀⠀⠀⠀⠀⠀⠀⠀⠀⠀⠀⠀</a:t>
            </a:r>
            <a:br/>
            <a:r>
              <a:t>⠀⠀⠀⠀⠀⠀⠀⠀⠀⠀⠀⠀⠀⠀⠀⠀⠀⢔⢕⢕⢕⢕⢕⢸⣿⣿⣽⢽⡽⣽⢹⣽⣽⡹⣽⣿⣿⡧⢹⣿⣿⣿⣿⣿⣿⣿⣿⣿⢸⣿⣿⣿⣷⣷⡳⢷⢗⣕⢷⢷⣵⡻⢼⣿⣿⡇⢕⢕⢕⠀⠀⠀⠀⠀⠀⠀⠀⠀⠀⠀⠀</a:t>
            </a:r>
            <a:br/>
            <a:r>
              <a:t>⠀⠀⠀⠀⠀⠀⠀⠀⠀⠀⠀⠀⠀⠀⠀⠀⠀⢕⢕⢕⢕⢕⢕⢸⣿⣿⢱⣿⡕⣵⣿⣕⣼⣿⣵⣿⣿⣟⢸⣿⣿⣿⣿⣿⣿⣿⣿⣿⢼⣿⣿⣿⣷⣿⣷⣵⣾⣿⣧⣷⣿⣷⣸⣿⣿⡇⢕⢕⢕⠀⠀⠀⠀⠀⠀⠀⠀⠀⠀⠀⠀</a:t>
            </a:r>
            <a:br/>
            <a:r>
              <a:t>⠀⠀⠀⠀⠀⠀⠀⠀⠀⠀⠀⠀⠀⠀⠀⠀⢔⢕⢕⢕⢕⢕⢕⢸⣿⣿⣽⣿⣿⣿⣿⣿⣿⣿⣿⣿⣿⢇⢹⣿⣿⡿⣿⣿⣿⣿⣿⣿⢜⣿⣿⣿⢿⣿⣿⢹⣿⣿⡏⣿⣿⣿⢹⣿⣿⡇⢕⢕⢕⠀⠀⠀⠀⠀⠀⠀⠀⠀⠀⠀⠀</a:t>
            </a:r>
            <a:br/>
            <a:r>
              <a:t>⠀⠀⠀⠀⠀⠀⠀⠀⠀⠀⠀⠀⠀⠀⠀⠀⢕⢕⢕⢕⢕⢕⢕⢸⣿⡟⢜⣟⡇⢸⢯⣷⣿⣿⡇⣿⣗⣿⢎⣿⣿⡇⣿⣿⣧⣿⣿⡏⢱⢽⣿⣽⢸⣽⣯⢕⣽⣿⡇⣿⣿⣿⢸⣷⣿⡇⢕⢕⢕⠀⠀⠀⠀⠀⠀⠀⠀⠀⠀⠀⠀</a:t>
            </a:r>
            <a:br/>
            <a:r>
              <a:t>⠀⠀⠀⠀⠀⠀⠀⠀⠀⠀⠀⠀⢔⢄⢑⠔⢵⡕⢕⢕⢕⢕⢕⢸⣯⢕⢕⢕⢕⢸⠑⢜⡟⢽⢕⢕⢜⡏⢕⢹⣿⡇⣿⣿⡟⣿⣿⡇⢜⢝⢝⢏⢜⣿⣿⢕⣿⣿⡇⣻⣧⣵⢸⣕⡕⢇⢅⢕⢔⠀⠀⠀⠀⠀⠀⠀⠀⠀⠀⠀⠀</a:t>
            </a:r>
            <a:br/>
            <a:r>
              <a:t>⠀⠀⠀⠀⠀⠀⠀⠀⠀⠀⠀⠀⠀⠀⠁⠁⢜⢕⢕⢕⢕⠕⠕⢕⢕⢕⢕⢕⢕⢕⠔⠄⢕⣕⢕⢕⠁⢕⢕⢕⢝⢕⢝⢝⢕⢜⢕⢕⢏⠕⢕⡕⢜⢝⢝⢕⢜⢝⢕⢜⢕⢕⢕⢕⢑⢕⢑⢁⠁⠀⠀⠀⠀⠀⠀⠀⠀⠀⠀⠀⠀</a:t>
            </a:r>
            <a:br/>
            <a:r>
              <a:t>⠀⠀⠀⠀⠀⠀⠀⠀⠀⠀⠀⣿⣿⣿⣿⣿⣿⣿⣿⣿⣿⣿⣿⣿⣿⣿⣿⣿⣿⣿⢔⡕⣾⣿⣿⣟⢁⢸⣕⣿⣿⣿⣿⣿⣿⣿⣿⣿⣇⢔⢕⣷⣿⣿⣿⣿⣾⣾⣷⣷⣷⣷⣷⣷⣷⣷⣷⣷⣷⠀⠀⠀⠀⠀⠀⠀⠀⠀⠀⠀⠀</a:t>
            </a:r>
            <a:br/>
            <a:r>
              <a:t>⠀⠀⠀⠀⠀⠀⠀⠀⠀⠀⠀⣿⣿⣿⣿⣿⣿⣿⣿⣿⣿⣿⣿⣿⣿⣿⣿⣿⣿⡏⢸⡇⣿⣿⣿⣿⣿⣿⣿⣿⣿⣿⣿⣿⡿⢿⡟⢞⢏⢕⢕⢿⣿⣿⡿⣿⡜⢸⣿⣿⣿⢱⣿⣿⣿⣿⣿⣿⣿⠀⠀⠀⠀⠀⠀⠀⠀⠀⠀⠀⠀</a:t>
            </a:r>
            <a:br/>
            <a:r>
              <a:t>⠀⠀⠀⠀⠀⠀⠀⠀⠀⠀⠀⢿⣿⣿⣿⢏⢝⣿⣿⣿⣿⣿⣿⣿⣿⣿⣿⢿⣿⢻⣿⣷⣿⣿⣿⣿⣿⣏⣿⣿⣿⢿⢿⡟⢇⢕⢕⢕⢕⣧⢇⢕⢕⢕⢜⢸⡇⢸⣿⣿⡇⢸⣿⣿⣿⣿⣽⢾⡏⠀⠀⠀⠀⠀⠀⠀⠀⠀⠀⠀⠀</a:t>
            </a:r>
            <a:br/>
            <a:r>
              <a:t>⠀⠀⠀⠀⠀⠀⠀⠀⠀⠀⠀⣾⣿⣿⣿⣿⣿⣿⡏⣿⣿⣿⣿⣿⡿⢿⣿⡿⣿⣿⣿⣿⣿⣿⣿⡏⣹⣿⣟⣿⣿⣿⣿⣿⣿⢸⢿⣿⣷⣵⣿⣿⣧⣿⣿⣿⡗⢿⢿⠟⢏⣿⣿⣿⣿⣾⣿⣗⢇⠀⠀⠀⠀⠀⠀⠀⠀⠀⠀⠀⠀</a:t>
            </a:r>
            <a:br/>
            <a:r>
              <a:t>⠀⠀⠀⠀⠀⠀⠀⠀⠀⠀⠀⣿⣿⣿⣿⣿⣿⣿⡇⢸⣿⣿⣿⣿⡇⢸⣿⡇⣿⣿⣿⣿⣿⣿⡿⢱⣿⣿⣿⣿⣿⣿⣿⣿⣿⡕⢸⡿⢿⣿⣿⢸⢸⣿⣿⣿⣿⣿⣿⣿⣿⢝⣿⣿⣿⢫⢏⢝⢝⠀⠀⠀⠀⠀⠀⠀⠀⠀⠀⠀⠀</a:t>
            </a:r>
            <a:br/>
            <a:r>
              <a:t>⠀⠀⠀⠀⠀⠀⠀⠀⠀⠀⠀⣿⣿⣿⣿⡿⣟⣟⡇⢜⣟⣻⣟⣟⡇⢜⣻⢇⢹⣿⣿⣿⣿⣿⢇⢼⣿⡿⢿⣿⢿⢿⡿⣿⣿⡝⢕⣟⣟⢟⣗⢕⣸⣿⣿⣿⣿⣿⣿⣿⣿⣕⣿⣽⡏⢇⢕⢕⢕⠀⠀⠀⠀⠀⠀⠀⠀⠀⠀⠀⠀</a:t>
            </a:r>
            <a:br/>
            <a:r>
              <a:t>⠀⠀⠀⠀⠀⠀⠀⠀⠀⠀⠀⣿⣿⣿⣿⣿⣿⣿⣷⢱⣿⣿⣿⣿⡧⢱⣿⡇⣼⣿⣿⣿⣿⣿⢱⣿⣿⣿⣿⣿⣿⣿⣿⣿⣯⣕⢕⣿⢟⣟⢗⡗⢸⣿⣿⣿⣿⣿⣿⣿⣯⣝⣝⣝⡝⢕⢜⢕⢕⠀⠀⠀⠀⠀⠀⠀⠀⠀⠀⠀⠀</a:t>
            </a:r>
            <a:br/>
            <a:r>
              <a:t>⠀⠀⠀⠀⠀⠀⠀⠀⠀⠀⠀⣿⣿⣿⣿⣿⣿⣿⣿⢕⣿⣿⣿⣿⡧⢸⣿⡇⢸⣿⣿⣿⣿⡏⢸⣿⣿⣿⣿⣿⣿⣿⣿⣿⣿⣿⢣⣿⢸⣿⡼⣷⢸⣿⣿⣿⣿⣿⣿⣿⣿⣿⣿⣿⣿⣿⣿⣷⣷⠀⠀⠀⠀⠀⠀⠀⠀⠀⠀⠀⠀</a:t>
            </a:r>
            <a:br/>
            <a:r>
              <a:t>⠀⠀⠀⠀⠀⠀⠀⠀⠀⠀⠀⢏⣿⣿⣿⣿⣿⣿⣿⢕⣿⡿⢿⣟⡇⢜⣽⡕⢸⣽⣝⣟⣻⢇⣾⣿⣿⣿⣿⣿⣿⣿⣿⣿⣿⡇⣾⡏⣿⣿⣇⣿⡜⣿⣿⣿⣿⢻⣿⣿⣿⣿⣿⣿⣿⣿⣿⣿⣿⠀⠀⠀⠀⠀⠀⠀⠀⠀⠀⠀⠀</a:t>
            </a:r>
            <a:br/>
            <a:r>
              <a:t>⠀⠀⠀⠀⠀⠀⠀⠀⠀⠀⠀⣱⣿⣿⣿⣿⣿⣿⣿⡕⢻⢿⢿⢿⢗⢜⢟⢇⢸⢿⢿⢟⣯⢕⣿⣿⣿⣿⣿⣿⣿⣿⣿⣿⣿⢳⣿⣹⣿⣿⣿⣼⣷⢹⣿⣿⣿⣿⣿⣿⣿⣿⣿⣿⣿⣿⣿⣿⣿⠀⠀⠀⠀⠀⠀⠀⠀⠀⠀⠀⠀</a:t>
            </a:r>
            <a:br/>
            <a:r>
              <a:t>⠀⠀⠀⠀⠀⠀⠀⠀⠀⠀⠀⣿⣿⣿⣿⣿⣿⣿⣿⢇⣹⣧⣵⡷⢇⢕⡵⢷⢷⣷⣷⣦⡸⢕⣿⣿⣿⣿⣿⣿⣿⣿⣿⣿⣿⡼⣿⢿⣿⣿⣿⡇⣿⢸⣿⣿⣿⣿⣿⣿⣿⣿⣿⣿⣿⣿⣿⣿⣿⠀⠀⠀⠀⠀⠀⠀⠀⠀⠀⠀⠀</a:t>
            </a:r>
            <a:br/>
            <a:r>
              <a:t>⠀⠀⠀⠀⠀⠀⠀⠀⠀⠀⠀⣿⣿⣿⣿⣿⣿⣿⡟⢜⢝⢟⢏⢵⢕⢕⢸⢵⢷⢞⢏⢝⣵⢕⣿⣿⣿⣿⣿⣿⣿⣿⣿⣿⣿⣿⣽⣟⡝⢟⢝⣞⣵⣿⣿⣿⣿⣿⣿⣿⣿⣿⣿⣿⣿⣿⣿⣿⣿⠀⠀⠀⠀⠀⠀⠀⠀⠀⠀⠀⠀</a:t>
            </a:r>
            <a:br/>
            <a:r>
              <a:t>⠀⠀⠀⠀⠀⠀⠀⠀⠀⠀⠀⠛⠛⠛⠛⠛⠛⠛⠛⠃⠑⠑⠑⠑⠑⠑⠑⠑⠑⠓⠚⠃⠛⠃⠛⠛⠛⠛⠛⠛⠛⠛⠛⠛⠛⠛⠛⠛⠛⠛⠛⠛⠛⠛⠛⠛⠛⠛⠛⠛⠛⠛⠛⠛⠛⠛⠛⠛⠛⠀⠀⠀⠀⠀⠀⠀⠀⠀⠀⠀⠀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⠀⠀⠀⠀⠀⠀⠀⠀⠀⠀⠀⣽⣻⡿⣿⣿⣿⣿⣿⣿⣿⣿⣿⣿⣿⣿⣿⣿⣿⣿⣿⣿⣿⣿⣿⣿⣿⣿⣿⣿⣿⣿⣿⣿⣿⣿⣿⣿⣿⣿⣿⣿⣿⣿⣿⣿⣿⣿⣿⣿⣿⣿⣿⣿⣿⣿⣿⣿⣿⠀⠀⠀⠀⠀⠀⠀⠀⠀⠀⠀⠀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⠀⠀⠀⠀⠀⠀⠀⠀⠀⠀⠀⣹⣻⣏⣽⣿⣻⣿⣿⣿⡿⡿⣿⣿⣿⣿⣿⣿⣿⣿⣿⣿⣿⣿⣿⣿⣿⣿⣿⣿⣿⣿⣿⣿⣿⣿⣿⣿⣿⣿⣿⣿⣿⣿⣿⣿⣿⣿⣿⣿⣿⣿⣿⣿⣿⣿⣿⣿⣿⠀⠀⠀⠀⠀⠀⠀⠀⠀⠀⠀⠀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⠀⠀⠀⠀⠀⠀⠀⠀⠀⠀⠀⣕⢪⡿⣿⣿⣿⣿⣿⣿⣿⣿⣿⣿⣷⣿⣿⣿⣿⣿⣿⣿⣿⣿⣿⣿⣿⣿⣿⣿⣿⣿⣿⣿⣿⣿⣿⣿⣿⣿⣿⣿⣿⣿⣿⣿⣿⣿⣿⣿⣿⣿⣿⣿⣿⣿⣿⣿⣿⠀⠀⠀⠀⠀⠀⠀⠀⠀⠀⠀⠀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⠀⠀⠀⠀⠀⠀⠀⠀⠀⠀⠀⡷⣷⢷⣻⣽⣯⣿⣾⣿⣿⣯⣿⣿⢿⣟⣿⣿⣿⣿⣿⣿⣿⣿⣿⣿⣿⣿⣿⣿⣿⣿⣿⣿⣿⣿⣿⣿⣿⣿⣿⣿⣿⣿⣿⣿⣿⣿⣿⣿⣿⣿⣿⣿⣿⣿⣿⣿⣿⠀⠀⠀⠀⠀⠀⠀⠀⠀⠀⠀⠀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⠀⠀⠀⠀⠀⠀⠀⠀⠀⠀⠀⢿⣽⣽⢻⢯⢾⢿⢻⣟⣻⣿⣿⣿⣿⣹⣿⣿⣿⣿⣿⣿⣿⣿⣷⣿⣿⣿⣿⣿⣿⣿⣿⣿⣿⣿⣿⣿⣿⣿⣿⣿⣿⣿⣿⣿⣿⣿⣿⣿⣿⣿⣿⣿⣿⣿⡿⣿⣿⠀⠀⠀⠀⠀⠀⠀⠀⠀⠀⠀⠀</a:t>
            </a:r>
            <a:br/>
            <a:r>
              <a:t>⠀⠀⠀⠀⠀⠀⠀⠀⠀⠀⠀⢜⡱⢎⢕⢕⣜⣵⡵⢕⢝⢝⢟⢟⢿⢻⢿⢿⣷⣷⣿⣿⣿⣻⣿⣿⣿⣿⣿⣿⣿⣿⣿⣿⣿⣿⣿⣿⣿⣿⣿⣿⣿⣿⣿⣿⣿⣿⣿⣿⣿⣿⣿⣿⣿⣷⢻⣿⣿⠀⠀⠀⠀⠀⠀⠀⠀⠀⠀⠀⠀</a:t>
            </a:r>
            <a:br/>
            <a:r>
              <a:t>⠀⠀⠀⠀⠀⠀⠀⠀⠀⠀⠀⢕⢕⢕⣵⡿⢏⢕⠑⠑⠑⠕⠇⠵⢕⡕⢝⢗⢿⡿⢷⡿⢟⢵⡷⢼⣯⣽⣿⣿⣿⣿⣿⣿⣿⣿⣿⡿⢿⢿⢿⢿⣿⣿⣿⣿⣿⣿⣿⣿⣿⣿⣿⣿⣿⣿⣿⣿⣿⠀⠀⠀⠀⠀⠀⠀⠀⠀⠀⠀⠀</a:t>
            </a:r>
            <a:br/>
            <a:r>
              <a:t>⠀⠀⠀⠀⠀⠀⠀⠀⠀⠀⠀⢕⣱⣿⢏⢕⢜⢝⢍⢝⢝⢝⢝⢕⢅⢝⢳⣕⢕⢼⣟⢝⡵⢮⣾⣿⣝⣿⣿⣿⣿⣿⣿⣿⣿⠏⠁⠐⠱⣄⡕⢕⢜⢟⣿⣿⣿⣿⣿⣿⣿⣿⣿⣿⣿⣿⢿⢿⢿⠀⠀⠀⠀⠀⠀⠀⠀⠀⠀⠀⠀</a:t>
            </a:r>
            <a:br/>
            <a:r>
              <a:t>⠀⠀⠀⠀⠀⠀⠀⠀⠀⠀⠀⢸⣿⣇⣕⡕⢕⢕⢕⢕⢕⢕⢕⢕⢕⢕⢕⢝⣧⢕⢜⡕⢠⣾⣿⣿⣿⣿⣿⣿⣿⣾⣿⣿⠇⠀⠀⠀⠀⠈⢻⣧⢕⢕⣼⣿⣿⣿⣿⣿⣿⣿⣿⣿⡿⢧⣕⡕⢕⠀⠀⠀⠀⠀⠀⠀⠀⠀⠀⠀⠀</a:t>
            </a:r>
            <a:br/>
            <a:r>
              <a:t>⠀⠀⠀⠀⠀⠀⠀⠀⠀⠀⠀⣿⣿⣿⣿⣿⣿⣿⣿⣷⣷⣷⣷⣧⣵⣱⣕⣕⣹⡇⢝⢟⢹⣿⣿⣷⣿⣿⣿⣟⣟⣟⣿⣏⢐⢔⠀⠀⠄⢀⠕⢿⣧⡕⣾⣿⣿⣿⣿⣿⣿⣿⣿⣿⡇⣡⣿⣧⣱⠀⠀⠀⠀⠀⠀⠀⠀⠀⠀⠀⠀</a:t>
            </a:r>
            <a:br/>
            <a:r>
              <a:t>⠀⠀⠀⠀⠀⠀⠀⠀⠀⠀⠀⣿⣿⣿⣿⣿⣿⣿⣿⣿⣿⣿⣿⣿⣿⣿⣿⣿⣿⡇⢱⢝⡫⢿⢿⣿⣿⣿⠏⢻⣿⣿⣿⣣⢕⣕⣱⣱⣵⣵⣷⣾⣿⣾⣿⣿⣿⣿⣿⣿⣿⣿⣿⣿⡇⣿⣿⣿⣿⠀⠀⠀⠀⠀⠀⠀⠀⠀⠀⠀⠀</a:t>
            </a:r>
            <a:br/>
            <a:r>
              <a:t>⠀⠀⠀⠀⠀⠀⠀⠀⠀⠀⠀⣿⣿⣿⣿⣿⣿⣿⣿⣿⣿⣿⣿⣿⣿⣿⣿⣿⣿⡇⢜⣝⢟⣟⣿⡟⠛⠁⠀⢸⣿⣿⣿⣿⣿⣿⣿⣿⣿⣿⣿⣿⣿⣿⣿⣿⣿⣿⣿⣿⣿⣿⣿⣿⡿⢿⣿⣿⣿⠀⠀⠀⠀⠀⠀⠀⠀⠀⠀⠀⠀</a:t>
            </a:r>
            <a:br/>
            <a:r>
              <a:t>⠀⠀⠀⠀⠀⠀⠀⠀⠀⠀⠀⣿⣿⣿⣿⣿⣿⣿⣿⣿⣿⣿⣿⣿⣿⣿⣿⣿⣿⢏⢸⢿⣯⣿⣿⣧⣄⠀⠀⣸⣿⣿⣿⣿⣿⣿⣿⣿⣿⣿⣿⣿⣿⢿⣿⣿⣿⣿⣿⣿⣿⣿⣿⣿⣇⢸⣿⣿⣿⠀⠀⠀⠀⠀⠀⠀⠀⠀⠀⠀⠀</a:t>
            </a:r>
            <a:br/>
            <a:r>
              <a:t>⠀⠀⠀⠀⠀⠀⠀⠀⠀⠀⠀⣻⣿⣿⣿⣿⣿⣿⣿⣿⣿⣿⣿⣿⣿⣿⣿⣿⣿⢕⣿⣿⣿⣿⣿⣿⣿⢇⠀⣿⣿⣿⣿⣿⣿⣿⣿⣿⣿⣿⣿⣿⣿⣿⣿⣿⣿⣿⣿⣿⣿⣿⣿⣿⣿⣕⣿⣿⣿⠀⠀⠀⠀⠀⠀⠀⠀⠀⠀⠀⠀</a:t>
            </a:r>
            <a:br/>
            <a:r>
              <a:t>⠀⠀⠀⠀⠀⠀⠀⠀⠀⠀⠀⣹⣿⣿⣿⣿⣿⣿⣿⣿⣿⣿⣿⣿⣿⣿⣿⣿⣿⢕⣿⣿⣿⣿⣿⣿⡟⠁⠀⢻⣿⣿⣿⣿⣿⣿⣿⣿⣿⣿⣿⣿⡿⣿⣿⣿⣿⣿⣿⣿⣿⣿⣿⣿⣿⣿⣿⣿⣿⠀⠀⠀⠀⠀⠀⠀⠀⠀⠀⠀⠀</a:t>
            </a:r>
            <a:br/>
            <a:r>
              <a:t>⠀⠀⠀⠀⠀⠀⠀⠀⠀⠀⠀⣿⣿⣿⣿⣿⣿⣿⣿⣿⣿⣿⣿⣿⣿⣿⣿⣿⣿⢕⣿⣿⣿⣿⣿⣿⡇⠀⠀⠁⢿⣿⣿⣿⣿⣿⣿⣿⣿⣿⣿⣿⡧⢜⡿⣿⣿⣿⣿⣿⣿⣿⣿⣿⣿⣿⣿⣿⣿⠀⠀⠀⠀⠀⠀⠀⠀⠀⠀⠀⠀</a:t>
            </a:r>
            <a:br/>
            <a:r>
              <a:t>⠀⠀⠀⠀⠀⠀⠀⠀⠀⠀⠀⣿⣿⣿⣿⣿⣿⣿⣿⣿⣿⣿⣿⣿⣿⣿⣿⣿⣿⡇⣿⣿⣿⣿⣿⣿⣇⠀⠀⢄⣼⣿⣿⣿⣿⣿⣿⣿⣯⢵⢵⣴⣔⣤⡤⡼⢿⢿⢿⢻⢟⢟⢟⢟⢹⢽⣽⣕⣕⠀⠀⠀⠀⠀⠀⠀⠀⠀⠀⠀⠀</a:t>
            </a:r>
            <a:br/>
            <a:r>
              <a:t>⠀⠀⠀⠀⠀⠀⠀⠀⠀⠀⠀⣿⣿⡿⢿⢿⢿⢿⢿⢟⢟⢟⢟⢟⢻⢿⢟⢟⢟⢑⢿⣿⣿⣿⣿⣿⣿⣷⣾⣿⣿⣿⣿⣿⣿⣿⣿⣿⢋⠑⢁⢌⢝⢙⢑⢕⢕⢗⢇⢜⢗⢗⢟⢿⢿⢟⢿⢿⢟⠀⠀⠀⠀⠀⠀⠀⠀⠀⠀⠀⠀</a:t>
            </a:r>
            <a:br/>
            <a:r>
              <a:t>⠀⠀⠀⠀⠀⠀⠀⠀⠀⠀⠀⣿⣿⣯⢜⡕⡱⢹⣵⣻⣇⣕⣸⣵⣵⣵⡵⠧⠕⠗⠜⠙⢿⣿⣿⣿⢿⣿⢿⡿⣿⢿⣿⣿⣿⣿⣿⣿⡕⢕⢕⢕⢕⢕⢕⢕⢕⢕⢕⢕⢕⢕⢕⢕⢕⢕⢕⢕⢕⠀⠀⠀⠀⠀⠀⠀⠀⠀⠀⠀⠀</a:t>
            </a:r>
            <a:br/>
            <a:r>
              <a:t>⠀⠀⠀⠀⠀⠀⠀⠀⠀⠀⠀⢻⢿⠿⠏⠟⠛⠛⢛⢙⢍⢍⢅⢅⢄⢔⢔⢔⢔⢄⢄⢄⢕⣿⣿⣿⣾⠏⠀⠁⢉⣰⣿⣿⣿⣿⣿⣿⣷⢕⢕⢕⢕⢕⢕⣕⣕⢕⣕⣕⣕⡕⢕⢕⢕⢕⢕⢕⢕⠀⠀⠀⠀⠀⠀⠀⠀⠀⠀⠀⠀</a:t>
            </a:r>
            <a:br/>
            <a:r>
              <a:t>⠀⠀⠀⠀⠀⠀⠀⠀⠀⠀⠀⠀⠀⠐⢔⢔⢕⢕⢕⢕⢕⢕⢕⢕⢕⢕⢕⢕⢕⢕⢕⢕⢸⣿⣿⣿⡇⢄⠐⠁⢾⣿⣿⣿⣿⣿⣿⣿⣿⣿⡷⡱⢜⣗⢗⢿⢻⣿⣿⣿⣿⣿⣿⣷⣿⣷⣷⣕⣱⠀⠀⠀⠀⠀⠀⠀⠀⠀⠀⠀⠀</a:t>
            </a:r>
            <a:br/>
            <a:r>
              <a:t>⠀⠀⠀⠀⠀⠀⠀⠀⠀⠀⠀⠀⠔⢕⢕⢕⢕⢕⢕⢕⢕⢕⢕⢕⢕⢕⢕⢕⢕⢕⢕⢕⣼⣿⣿⣿⡇⢀⠀⠀⠘⠻⣿⣿⣿⣿⣿⣿⣿⣿⡾⢕⢵⢗⢱⢕⢇⢟⢿⣿⣿⣿⣿⣿⣿⣿⣿⣿⣿⠀⠀⠀⠀⠀⠀⠀⠀⠀⠀⠀⠀</a:t>
            </a:r>
            <a:br/>
            <a:r>
              <a:t>⠀⠀⠀⠀⠀⠀⠀⠀⠀⠀⠀⠀⠑⠑⠑⠑⠑⠑⠑⠑⠑⠑⠑⠑⠑⠑⠑⠑⠑⠑⠑⠑⠛⠛⠛⠛⠑⠑⠀⠀⠀⠀⠀⠙⠛⠛⠛⠛⠛⠛⠛⠑⠑⠑⠑⠑⠑⠑⠑⠙⠛⠛⠛⠛⠛⠛⠛⠛⠛⠀⠀⠀⠀⠀⠀⠀⠀⠀⠀⠀⠀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⠀⠀⠀⠀⠀⠀⠀⠀⠀⠀⠀⠀⠀⠀⠀⠀⠀⠀⠑⢕⠀⠀⢕⣱⣿⡝⢼⣷⢟⣵⣿⡿⣽⣿⣵⣿⣿⡇⢱⣿⣿⣿⣿⣿⡿⣿⣿⡷⢱⣿⣿⡿⣿⣿⣿⣿⣿⣿⣿⣿⣿⣿⣟⣿⣿⣏⢕⢕⢕⠀⠀⠀⠀⠀⠀⠀⠀⠀⠀⠀⠀</a:t>
            </a:r>
            <a:br/>
            <a:r>
              <a:t>⠀⠀⠀⠀⠀⠀⠀⠀⠀⠀⠀⠀⠀⠀⠀⠀⠀⠀⢕⢕⠀⠁⢀⣝⢟⡕⣿⣿⣿⣿⣿⣿⣿⣿⣷⣝⣻⡇⢱⣝⣿⣿⣿⣿⣿⣿⣿⣿⢱⣿⣿⣿⣿⣿⣿⣿⣿⣿⣿⣿⣿⣿⣿⣿⡾⣿⢕⢕⢕⠀⠀⠀⠀⠀⠀⠀⠀⠀⠀⠀⠀</a:t>
            </a:r>
            <a:br/>
            <a:r>
              <a:t>⠀⠀⠀⠀⠀⠀⠀⠀⠀⠀⠀⠀⠀⠀⠀⠀⠀⠀⢅⢕⠀⠅⠕⢟⣽⢧⣿⣿⣯⣿⣿⣿⣿⣿⡿⣻⣽⢗⢜⣿⣿⢿⣿⣾⣿⣻⣾⣟⢜⣻⣿⣯⣿⣿⣿⣿⣿⣿⣿⣿⣿⣿⣯⣿⣿⣕⢕⢕⢕⠀⠀⠀⠀⠀⠀⠀⠀⠀⠀⠀⠀</a:t>
            </a:r>
            <a:br/>
            <a:r>
              <a:t>⠀⠀⠀⠀⠀⠀⠀⠀⠀⠀⠀⠀⠀⠀⠀⠀⠀⠀⢕⢕⢔⢔⢕⣺⣿⡧⣿⣿⣿⣿⣿⣿⣿⣿⣿⣿⣿⡇⢸⣿⣿⣿⣿⣿⣿⣿⣿⣿⢸⣿⣿⣿⣿⣿⣿⣿⣿⣿⡿⣿⣿⢿⢿⣿⣿⡏⢕⢕⢕⠀⠀⠀⠀⠀⠀⠀⠀⠀⠀⠀⠀</a:t>
            </a:r>
            <a:br/>
            <a:r>
              <a:t>⠀⠀⠀⠀⠀⠀⠀⠀⠀⠀⠀⠀⠀⠀⠀⠀⠀⢔⢕⢕⢕⢕⢕⢸⣿⡇⡽⢹⣽⡽⢹⣽⡽⣹⣽⣿⣿⡇⢸⣿⣿⣿⣿⣿⣿⣿⣿⣿⢸⣿⣿⣿⢷⣣⡳⢷⢷⣕⢧⢿⣵⡻⢾⣿⣿⡇⢕⢕⢕⠀⠀⠀⠀⠀⠀⠀⠀⠀⠀⠀⠀</a:t>
            </a:r>
            <a:br/>
            <a:r>
              <a:t>⠀⠀⠀⠀⠀⠀⠀⠀⠀⠀⠀⠀⠀⠀⠀⠀⠀⢕⢕⢕⢕⢕⢕⢸⣿⡇⣵⣿⣕⣼⣷⣕⣼⣷⣕⣿⣿⣇⢺⣿⣿⣿⣿⣿⣿⣿⣿⣿⢜⣿⣿⣿⣷⣿⣷⣳⣾⣿⣧⣾⣿⣷⣸⣿⣿⡇⢕⢕⢕⠀⠀⠀⠀⠀⠀⠀⠀⠀⠀⠀⠀</a:t>
            </a:r>
            <a:br/>
            <a:r>
              <a:t>⠀⠀⠀⠀⠀⠀⠀⠀⠀⠀⠀⠀⠀⠀⠀⢀⢔⢕⢕⢕⢕⢕⢕⢸⣿⣟⣿⣿⣿⣿⣿⣿⣿⣿⣿⣿⡿⢏⢸⣿⣿⡟⣿⣿⣿⣿⣿⣿⢸⣿⣿⣿⢿⣿⣿⢹⣿⣿⡏⣿⣿⣿⢹⣿⣿⡇⢕⢕⢕⠀⠀⠀⠀⠀⠀⠀⠀⠀⠀⠀⠀</a:t>
            </a:r>
            <a:br/>
            <a:r>
              <a:t>⠀⠀⠀⠀⠀⠀⠀⠀⠀⠀⠀⠀⠀⠀⠀⠀⢕⢕⢕⢕⢕⢕⢕⢸⣟⢇⢸⢟⡇⢿⢯⢇⣿⣿⡇⣿⣧⣿⢺⣿⣿⡇⣿⣿⡇⣿⣿⡏⢸⣿⣿⡝⢸⣽⣯⢜⣽⣿⡇⣿⣿⣿⢸⣿⣿⡇⢕⢕⢕⠀⠀⠀⠀⠀⠀⠀⠀⠀⠀⠀⠀</a:t>
            </a:r>
            <a:br/>
            <a:r>
              <a:t>⠀⠀⠀⠀⠀⠀⠀⠀⠀⠀⠀⠀⢔⢄⢐⢄⣵⢕⢕⢕⢕⢕⢕⢸⡇⢕⢕⢕⢕⢜⠁⢜⣷⢹⢕⢅⢜⡏⢕⢹⣿⡕⣿⣿⡏⣿⣿⡇⡝⢝⢝⢇⢜⣿⣿⢸⣿⣿⡇⣿⣧⣵⢸⣕⡕⢇⢅⢕⢑⠀⠀⠀⠀⠀⠀⠀⠀⠀⠀⠀⠀</a:t>
            </a:r>
            <a:br/>
            <a:r>
              <a:t>⠀⠀⠀⠀⠀⠀⠀⠀⠀⠀⠀⠀⠀⠀⠁⠁⠜⢕⢕⢕⢕⠕⢕⢕⢕⢕⢕⢕⢕⢇⠀⢅⢗⣕⢕⢐⠁⢕⢕⢕⢕⢕⢜⢝⢕⢝⢝⢕⢏⠅⢱⢕⢜⢝⢝⢕⢕⢝⢕⢜⢕⢕⢕⢕⢑⢕⢁⢑⠁⠀⠀⠀⠀⠀⠀⠀⠀⠀⠀⠀⠀</a:t>
            </a:r>
            <a:br/>
            <a:r>
              <a:t>⠀⠀⠀⠀⠀⠀⠀⠀⠀⠀⠀⣿⣿⣿⣿⣿⣿⣿⣿⣿⣿⣿⣿⣿⣿⣿⣿⣿⣿⣿⢕⢕⣿⣿⣿⡇⠀⣱⣕⣿⣿⣿⣿⣿⣿⣿⣿⣿⡇⢕⢸⣿⣾⣿⣿⣿⣿⣿⣿⣷⣷⣷⣷⣷⣷⣷⣷⣷⣷⠀⠀⠀⠀⠀⠀⠀⠀⠀⠀⠀⠀</a:t>
            </a:r>
            <a:br/>
            <a:r>
              <a:t>⠀⠀⠀⠀⠀⠀⠀⠀⠀⠀⠀⣿⣿⣿⣿⡏⣿⣿⣿⣿⣿⣿⣿⣿⣿⣿⣿⣿⣿⢇⣼⢕⣿⣿⣿⣿⣿⣿⣿⣿⣿⣿⣿⣿⡿⢿⢟⢝⢇⢕⢕⡿⢿⣿⣿⣿⢸⢻⣿⣿⡿⢱⣿⣿⣿⣿⣿⣿⣿⠀⠀⠀⠀⠀⠀⠀⠀⠀⠀⠀⠀</a:t>
            </a:r>
            <a:br/>
            <a:r>
              <a:t>⠀⠀⠀⠀⠀⠀⠀⠀⠀⠀⠀⣺⣿⣿⣿⢇⢝⣿⣿⣿⣿⣿⣿⣿⣿⣿⡿⣿⣿⣸⣿⣷⣿⣿⣿⣽⣿⣿⢿⣿⡿⢟⡟⢟⢕⢕⢕⢕⢱⡇⢇⢕⢕⢕⢸⢎⢕⢸⣿⣿⡇⢸⣿⣿⣿⣿⣿⡯⡏⠀⠀⠀⠀⠀⠀⠀⠀⠀⠀⠀⠀</a:t>
            </a:r>
            <a:br/>
            <a:r>
              <a:t>⠀⠀⠀⠀⠀⠀⠀⠀⠀⠀⠀⣾⣿⣿⣿⣿⣿⢼⣿⣿⣿⣿⣿⡿⢿⣿⡇⣿⣿⣿⣿⣿⣿⣿⡟⢹⣿⣿⣟⣿⣿⣿⣿⣿⣿⢇⣿⣿⣷⣵⡧⣿⢷⣿⣿⣿⡗⢿⢻⢿⢯⣿⣿⣿⣿⣾⣿⣏⢇⠀⠀⠀⠀⠀⠀⠀⠀⠀⠀⠀⠀</a:t>
            </a:r>
            <a:br/>
            <a:r>
              <a:t>⠀⠀⠀⠀⠀⠀⠀⠀⠀⠀⠀⣿⣿⣿⣿⣿⣿⡇⢻⣿⣿⣿⣿⡇⢸⣿⡇⢻⣿⣿⣿⣿⣿⣿⢕⣿⣿⣿⣿⣿⣿⣿⣿⣿⣿⢕⢹⣿⣿⣿⡇⡟⢸⣿⣿⣿⣿⣿⣿⣿⢸⢹⣿⣿⣿⢫⢏⢝⢝⠀⠀⠀⠀⠀⠀⠀⠀⠀⠀⠀⠀</a:t>
            </a:r>
            <a:br/>
            <a:r>
              <a:t>⠀⠀⠀⠀⠀⠀⠀⠀⠀⠀⠀⣿⣿⣿⣿⣿⣟⡇⢜⣟⣟⣿⣿⢇⢸⣟⡇⢸⣿⣿⣿⣿⡿⡏⢸⢿⣿⡿⢿⣿⣿⣿⣿⣿⣿⢗⢕⣟⣟⣗⣣⡕⣿⣿⣿⣿⣿⣿⣿⣿⣇⡜⣟⣿⣯⢝⢕⢕⢕⠀⠀⠀⠀⠀⠀⠀⠀⠀⠀⠀⠀</a:t>
            </a:r>
            <a:br/>
            <a:r>
              <a:t>⠀⠀⠀⠀⠀⠀⠀⠀⠀⠀⠀⣿⣿⣿⣿⣿⣿⡇⢱⣿⣿⣿⣿⡇⢼⣿⡇⢼⣿⣿⣿⣿⣿⢕⣾⣿⣿⣿⣿⣿⣿⣿⣿⣿⣏⡗⢜⡿⢟⢟⢗⢇⣿⣿⣿⣿⣿⣿⣿⣿⣯⣏⣝⣝⡕⢕⢕⢕⢕⠀⠀⠀⠀⠀⠀⠀⠀⠀⠀⠀⠀</a:t>
            </a:r>
            <a:br/>
            <a:r>
              <a:t>⠀⠀⠀⠀⠀⠀⠀⠀⠀⠀⠀⣿⣿⣿⣿⣿⣿⣿⢜⣿⣿⣿⣿⡇⢸⣿⡇⢸⣿⣿⣿⣿⣿⢱⣿⣿⣿⣿⣿⣿⣿⣿⣿⣿⣿⣇⣸⡿⣾⣿⢸⡇⢻⣿⣿⣿⣿⣿⣿⣿⣿⣿⣿⣿⣿⣿⣷⣷⣷⠀⠀⠀⠀⠀⠀⠀⠀⠀⠀⠀⠀</a:t>
            </a:r>
            <a:br/>
            <a:r>
              <a:t>⠀⠀⠀⠀⠀⠀⠀⠀⠀⠀⠀⢻⣿⣿⣿⣿⣿⣿⢕⣿⣿⣿⢿⢇⢜⣟⡕⢜⣟⣟⡟⢿⡇⢸⣿⣿⣿⣿⣿⣿⣿⣿⣿⣿⣿⢇⣿⢧⣿⣿⡼⣿⢸⣿⣿⣿⣿⢻⣿⣿⣿⣿⣿⣿⣿⣿⣿⣿⣿⠀⠀⠀⠀⠀⠀⠀⠀⠀⠀⠀⠀</a:t>
            </a:r>
            <a:br/>
            <a:r>
              <a:t>⠀⠀⠀⠀⠀⠀⠀⠀⠀⠀⠀⣸⣿⣿⣿⣿⣿⣿⢕⢿⣷⣿⣿⢇⢸⢿⢗⢸⣿⣿⢿⣻⡕⣿⣿⣿⣿⣿⣿⣿⣿⣿⣿⣿⣿⣸⡿⣾⣿⣿⣧⢻⡇⢿⣿⣿⣿⣾⣿⣿⣿⣿⣿⣿⣿⣿⣿⣿⣿⠀⠀⠀⠀⠀⠀⠀⠀⠀⠀⠀⠀</a:t>
            </a:r>
            <a:br/>
            <a:r>
              <a:t>⠀⠀⠀⠀⠀⠀⠀⠀⠀⠀⠀⣿⣿⣿⣿⣿⣿⣿⢕⣣⣕⣱⣕⢕⢕⣱⣵⣵⣵⣵⣅⢹⢕⣿⣿⣿⣿⣿⣿⣿⣿⣿⣿⣿⣷⢿⡷⣿⣿⣿⣿⣾⡿⣸⣿⣿⣿⣿⣿⣿⣿⣿⣿⣿⣿⣿⣿⣿⣿⠀⠀⠀⠀⠀⠀⠀⠀⠀⠀⠀⠀</a:t>
            </a:r>
            <a:br/>
            <a:r>
              <a:t>⠀⠀⠀⠀⠀⠀⠀⠀⠀⠀⠀⣿⣿⣿⣿⣿⣿⡗⢜⢝⢟⢏⣕⢕⢕⢕⣵⣽⢽⠝⢟⣕⢕⣿⣿⣿⣿⣿⣿⣿⣿⣿⣿⣿⣿⣮⣟⢽⢟⢟⢫⢞⣱⣿⣿⣿⣿⣿⣿⣿⣿⣿⣿⣿⣿⣿⣿⣿⣿⠀⠀⠀⠀⠀⠀⠀⠀⠀⠀⠀⠀</a:t>
            </a:r>
            <a:br/>
            <a:r>
              <a:t>⠀⠀⠀⠀⠀⠀⠀⠀⠀⠀⠀⠛⠛⠛⠛⠛⠛⠃⠑⠑⠑⠑⠑⠑⠑⠑⠑⠑⠑⠑⠃⠛⠃⠛⠛⠛⠛⠛⠛⠛⠛⠛⠛⠛⠛⠛⠛⠛⠛⠛⠛⠛⠛⠛⠛⠛⠛⠛⠛⠛⠛⠛⠛⠛⠛⠛⠛⠛⠛⠀⠀⠀⠀⠀⠀⠀⠀⠀⠀⠀⠀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⠀⠀⠀⠀⠀⠀⠀⠀⠀⠀⠀⠀⠀⠀⠀⠀⠀⠁⢕⢕⠀⠁⢕⣵⣿⡝⣾⣿⣽⣾⣿⣽⣿⣿⣷⣿⣿⡕⢱⣿⣿⣾⣿⣿⢿⣿⣿⡗⢸⣿⣿⡿⣿⣿⣿⣿⣿⣿⣿⣿⣿⣿⣿⣿⡿⣏⢕⢕⢕⠀⠀⠀⠀⠀⠀⠀⠀⠀⠀⠀⠀</a:t>
            </a:r>
            <a:br/>
            <a:r>
              <a:t>⠀⠀⠀⠀⠀⠀⠀⠀⠀⠀⠀⠀⠀⠀⠀⠀⠀⠀⢕⢕⠀⠀⢔⣝⢟⣵⣿⣿⣿⣿⣿⣿⣿⣿⣷⣟⣿⡇⣱⣽⣿⣿⣿⣽⣿⣿⣿⣗⢸⣿⣿⣿⣿⣿⣿⣿⣿⣿⣿⣿⣿⣿⣿⣿⡻⣿⢕⢕⢕⠀⠀⠀⠀⠀⠀⠀⠀⠀⠀⠀⠀</a:t>
            </a:r>
            <a:br/>
            <a:r>
              <a:t>⠀⠀⠀⠀⠀⠀⠀⠀⠀⠀⠀⠀⠀⠀⠀⠀⠀⠁⢕⢕⠀⠀⢕⢟⣝⢯⣿⣿⣿⣿⣿⣿⣿⣿⡟⣿⣝⢇⢝⣷⣿⢟⣷⣾⣟⣳⣾⡏⢜⣽⣿⣏⣿⣿⣿⣿⣿⣿⣿⣿⣿⣿⣿⣿⣿⣇⢕⢕⢕⠀⠀⠀⠀⠀⠀⠀⠀⠀⠀⠀⠀</a:t>
            </a:r>
            <a:br/>
            <a:r>
              <a:t>⠀⠀⠀⠀⠀⠀⠀⠀⠀⠀⠀⠀⠀⠀⠀⠀⠀⠀⢕⢕⢅⢐⢕⣿⣿⣿⣿⣿⣿⣿⣿⣿⣿⣿⣿⣿⣿⡇⣽⣿⣿⣿⣿⣿⣿⣿⣿⡇⢸⣿⣿⣿⣿⣿⣿⢿⣿⣿⡿⢿⢿⢿⢿⣿⣿⡇⢕⢕⢕⠀⠀⠀⠀⠀⠀⠀⠀⠀⠀⠀⠀</a:t>
            </a:r>
            <a:br/>
            <a:r>
              <a:t>⠀⠀⠀⠀⠀⠀⠀⠀⠀⠀⠀⠀⠀⠀⠀⠀⢀⢕⢕⢕⢕⢕⢕⣿⣿⡏⡽⢹⣽⡽⢹⣽⡝⢹⣽⣿⣿⡇⣼⣿⣿⣿⣿⣿⣿⣿⣿⣇⢸⣿⣿⣷⢷⣣⡳⢾⢧⣜⢿⢿⣽⡻⢿⣿⣿⡇⢕⢕⢕⠀⠀⠀⠀⠀⠀⠀⠀⠀⠀⠀⠀</a:t>
            </a:r>
            <a:br/>
            <a:r>
              <a:t>⠀⠀⠀⠀⠀⠀⠀⠀⠀⠀⠀⠀⠀⠀⠀⠀⢕⢕⢕⢕⢕⢕⢕⣿⣿⡇⣼⣷⡕⣼⣧⡵⣼⣧⣼⣿⣿⡇⢿⣿⣿⣿⣿⣿⣿⣿⣿⣏⢼⣿⣿⣟⣷⣿⣷⢳⣿⣿⣗⣾⣿⣷⣸⣿⣿⡇⢕⢕⢕⠀⠀⠀⠀⠀⠀⠀⠀⠀⠀⠀⠀</a:t>
            </a:r>
            <a:br/>
            <a:r>
              <a:t>⠀⠀⠀⠀⠀⠀⠀⠀⠀⠀⠀⠀⠀⠀⠀⢄⢕⢕⢕⢕⢕⢕⢕⣿⣿⡇⣿⣿⣿⣿⣿⣿⣿⣿⣿⣿⡿⢇⢽⣿⣿⣿⣿⣿⡿⣿⣿⣷⢸⣿⣿⡯⢿⣿⣿⢸⣿⣿⡟⣿⣿⣿⢿⣿⣿⡇⢕⢕⢕⠀⠀⠀⠀⠀⠀⠀⠀⠀⠀⠀⠀</a:t>
            </a:r>
            <a:br/>
            <a:r>
              <a:t>⠀⠀⠀⠀⠀⠀⠀⠀⠀⠀⠀⠀⠀⠀⠀⢑⢕⢕⢕⢕⢕⢕⢕⢸⣿⡇⢺⣿⡇⢿⣽⡇⣿⣿⢕⣽⣵⡿⢺⣿⣿⢸⣿⣿⡕⣿⣿⡇⡜⣿⣿⡕⢸⣽⣿⢸⣿⣿⡇⣿⣿⣿⢸⣿⣿⡇⢕⢕⢕⠀⠀⠀⠀⠀⠀⠀⠀⠀⠀⠀⠀</a:t>
            </a:r>
            <a:br/>
            <a:r>
              <a:t>⠀⠀⠀⠀⠀⠀⠀⠀⠀⠀⠀⠀⢔⢅⢐⢠⣷⢕⢕⢕⢕⢕⢕⢸⡇⢕⢜⢕⢕⢕⠑⢝⡇⡝⢕⢕⢸⢇⢕⢻⣿⢸⣿⣿⡏⣿⣿⡇⡝⢝⢝⢇⢸⣿⣿⢸⣿⢾⡇⣻⣕⡕⢜⡕⢜⢕⢕⢕⢕⠀⠀⠀⠀⠀⠀⠀⠀⠀⠀⠀⠀</a:t>
            </a:r>
            <a:br/>
            <a:r>
              <a:t>⠀⠀⠀⠀⠀⠀⠀⠀⠀⠀⠀⠀⠀⠀⠁⢕⠕⢕⢕⢕⠕⠕⠕⢕⢕⢕⢕⢕⢜⢕⠀⢕⢕⡕⢕⠑⠁⢕⢕⢕⢕⢕⢜⢝⢕⢜⢕⢕⢎⠕⢗⢕⢜⢝⢝⢜⢜⢜⢕⢜⢕⢕⢕⢕⢕⢑⢀⢑⠁⠀⠀⠀⠀⠀⠀⠀⠀⠀⠀⠀⠀</a:t>
            </a:r>
            <a:br/>
            <a:r>
              <a:t>⠀⠀⠀⠀⠀⠀⠀⠀⠀⠀⠀⣿⣿⣿⣿⣇⣿⣿⣿⣿⣿⣿⣿⣿⣿⣿⣿⣿⣿⡇⢅⢸⣿⣿⣿⡇⠀⣧⢕⣿⣿⣿⣿⣿⣿⣿⣿⣿⡕⢕⢸⣿⣿⣿⣿⣿⣿⣿⣿⣿⣿⣿⣷⣷⣷⣷⣷⣷⣷⠀⠀⠀⠀⠀⠀⠀⠀⠀⠀⠀⠀</a:t>
            </a:r>
            <a:br/>
            <a:r>
              <a:t>⠀⠀⠀⠀⠀⠀⠀⠀⠀⠀⠀⢻⣿⣿⣿⣿⣿⣿⣿⣿⣿⣿⣿⣿⣿⣿⣿⣿⣿⢇⡾⢸⣿⣿⣿⣿⣿⣿⣿⣿⣿⣿⣿⣿⢿⢿⢏⢝⢇⢱⢕⢿⡿⢿⣿⣿⢸⣿⣿⣿⡟⢱⣿⣿⣿⣿⣿⣿⣿⠀⠀⠀⠀⠀⠀⠀⠀⠀⠀⠀⠀</a:t>
            </a:r>
            <a:br/>
            <a:r>
              <a:t>⠀⠀⠀⠀⠀⠀⠀⠀⠀⠀⠀⣾⣿⣿⣿⢏⣻⣿⣿⣿⣿⣿⣿⣿⣿⡿⣿⣿⡇⣾⣗⣾⣿⣿⣿⣿⣿⡷⣿⣿⡿⣟⢻⢟⢕⢜⢕⢕⢱⡕⢕⢕⢕⢕⢕⢜⢸⢸⣿⣿⡇⣾⣿⣿⣿⣿⡷⣟⡏⠀⠀⠀⠀⠀⠀⠀⠀⠀⠀⠀⠀</a:t>
            </a:r>
            <a:br/>
            <a:r>
              <a:t>⠀⠀⠀⠀⠀⠀⠀⠀⠀⠀⠀⣾⣿⣿⣿⣿⢻⣿⣿⣿⣿⣿⣿⣿⣿⡇⣿⣿⣷⣿⣿⣿⣿⣿⢹⣿⣿⣿⣟⣿⣿⣿⣿⣿⡇⣸⣿⣿⣮⣵⣾⣿⣸⣿⣿⣿⢿⢟⢟⢻⢏⣿⣿⣿⣷⣾⣿⣇⢇⠀⠀⠀⠀⠀⠀⠀⠀⠀⠀⠀⠀</a:t>
            </a:r>
            <a:br/>
            <a:r>
              <a:t>⠀⠀⠀⠀⠀⠀⠀⠀⠀⠀⠀⣿⣿⣿⣿⣿⢕⣿⣿⣿⣿⣿⢕⣿⣿⡇⢻⣿⣿⣿⣿⣿⣿⢇⣼⣿⣿⣿⣿⣿⣿⣿⣿⣿⡇⢕⣿⣿⣿⣿⡇⡇⣿⣿⣿⣿⣿⣿⣿⣿⡜⣹⣿⣿⣿⡏⢏⢝⢝⠀⠀⠀⠀⠀⠀⠀⠀⠀⠀⠀⠀</a:t>
            </a:r>
            <a:br/>
            <a:r>
              <a:t>⠀⠀⠀⠀⠀⠀⠀⠀⠀⠀⠀⣿⣿⡿⢿⣟⢕⢟⣟⣟⣻⣿⢕⢿⣿⢇⢸⣿⣿⣿⣿⣿⢟⢱⢿⢿⣿⢿⣿⣿⣿⣿⣿⣿⣟⢕⣳⡷⢷⣷⡧⢕⣿⣿⣿⣿⣿⣿⣿⣿⢹⢕⣯⡳⡏⢜⢕⢕⢕⠀⠀⠀⠀⠀⠀⠀⠀⠀⠀⠀⠀</a:t>
            </a:r>
            <a:br/>
            <a:r>
              <a:t>⠀⠀⠀⠀⠀⠀⠀⠀⠀⠀⠀⣿⣿⣿⣿⣿⢇⢸⣿⣿⣿⣿⢕⣾⣿⡇⢸⣿⣿⣿⣿⣿⢇⣼⣿⣿⣿⣿⣿⣿⣿⣿⣿⣿⣗⢇⢺⢿⢿⢷⠷⢜⣿⣿⣿⣿⣿⣿⣿⣿⣟⣏⣝⣝⢝⢕⢕⢕⢕⠀⠀⠀⠀⠀⠀⠀⠀⠀⠀⠀⠀</a:t>
            </a:r>
            <a:br/>
            <a:r>
              <a:t>⠀⠀⠀⠀⠀⠀⠀⠀⠀⠀⠀⣿⣿⣿⣿⣿⡇⢸⣿⣿⣿⣿⡕⣿⣿⡇⢸⣿⣿⣿⣿⣿⢕⣿⣿⣿⣿⣿⣿⣿⣿⣿⣿⣿⣿⢇⣿⣇⣿⡇⣿⡇⣿⣿⣿⣿⣿⣿⣿⣿⣿⣿⣿⣿⣿⣿⣿⣷⣷⠀⠀⠀⠀⠀⠀⠀⠀⠀⠀⠀⠀</a:t>
            </a:r>
            <a:br/>
            <a:r>
              <a:t>⠀⠀⠀⠀⠀⠀⠀⠀⠀⠀⠀⣻⣿⣿⣿⣿⡇⢸⣿⣿⣿⣿⢕⢞⢟⢇⢜⡟⢻⢿⢿⡏⢸⣿⣿⣿⣿⣿⣿⣿⣿⣿⣿⣿⣿⢱⣿⢹⣿⣿⢹⣇⢻⣿⣿⣿⡿⢿⣿⣿⣿⣿⣿⣿⣿⣿⣿⣿⣿⠀⠀⠀⠀⠀⠀⠀⠀⠀⠀⠀⠀</a:t>
            </a:r>
            <a:br/>
            <a:r>
              <a:t>⠀⠀⠀⠀⠀⠀⠀⠀⠀⠀⠀⣿⣿⣿⣿⣿⡇⢱⣿⣽⣷⣾⡇⣿⣿⡧⢸⣿⣿⣿⢷⡇⣼⣿⣿⣿⣿⣿⣿⣿⣿⣿⣿⣿⡇⣿⣏⣿⣿⣿⡏⣿⡜⣿⣿⣿⣷⣾⣿⣿⣿⣿⣿⣿⣿⣿⣿⣿⣿⠀⠀⠀⠀⠀⠀⠀⠀⠀⠀⠀⠀</a:t>
            </a:r>
            <a:br/>
            <a:r>
              <a:t>⠀⠀⠀⠀⠀⠀⠀⠀⠀⠀⠀⣿⣿⣿⣿⣿⣿⢕⢝⢝⢝⢕⢕⢕⢕⣕⣕⣽⣝⡁⢝⢇⣿⣿⣿⣿⣿⣿⣿⣿⣿⣿⣿⣿⡇⣿⢹⣿⣿⣿⣿⢹⡇⣿⣿⣿⣿⣿⣿⣿⣿⣿⣿⣿⣿⣿⣿⣿⣿⠀⠀⠀⠀⠀⠀⠀⠀⠀⠀⠀⠀</a:t>
            </a:r>
            <a:br/>
            <a:r>
              <a:t>⠀⠀⠀⠀⠀⠀⠀⠀⠀⠀⠀⣿⣿⣿⣿⣿⡏⢕⢽⢿⢟⢝⢕⢜⢝⢕⣟⣟⣟⢿⢎⢁⣿⣿⣿⣿⣿⣿⣿⣿⣿⣿⣿⣿⣿⣝⢯⢟⢿⢟⢫⢞⣱⣿⣿⣿⣿⣿⣿⣿⣿⣿⣿⣿⣿⣿⣿⣿⣿⠀⠀⠀⠀⠀⠀⠀⠀⠀⠀⠀⠀</a:t>
            </a:r>
            <a:br/>
            <a:r>
              <a:t>⠀⠀⠀⠀⠀⠀⠀⠀⠀⠀⠀⠛⠛⠛⠛⠛⠑⠑⠑⠑⠑⠑⠑⠑⠘⠙⠙⠑⠁⠐⠛⠑⠛⠛⠛⠛⠛⠛⠛⠛⠛⠛⠛⠛⠛⠛⠛⠓⠓⠓⠚⠛⠛⠛⠛⠛⠛⠛⠛⠛⠛⠛⠛⠛⠛⠛⠛⠛⠛⠀⠀⠀⠀⠀⠀⠀⠀⠀⠀⠀⠀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⠀⠀⠀⠀⠀⠀⠀⠀⠀⠀⠀⠀⠀⠀⠀⠀⠀⠁⢕⢕⠀⠁⢱⣾⣷⢱⣿⣿⣱⣿⣿⣳⣿⣿⣾⣿⣿⢕⢾⣿⣿⣿⣿⣿⣿⣿⣿⡏⢜⣿⣿⣿⣿⣿⣿⣿⣿⣿⣿⣿⣿⣿⣿⣿⢿⣧⢕⢕⢕⠀⠀⠀⠀⠀⠀⠀⠀⠀⠀⠀⠀</a:t>
            </a:r>
            <a:br/>
            <a:r>
              <a:t>⠀⠀⠀⠀⠀⠀⠀⠀⠀⠀⠀⠀⠀⠀⠀⠀⠀⠀⢕⢕⠀⠀⢱⣜⣣⣼⣿⣿⣿⣿⣿⣿⣿⣿⣷⣽⣿⢕⣿⣽⣿⣿⣯⣿⣿⣿⣿⣷⢸⣿⢿⣿⣿⣿⣿⣿⣿⣿⣿⣿⣿⣿⣿⣟⡻⡿⢕⢕⢕⠀⠀⠀⠀⠀⠀⠀⠀⠀⠀⠀⠀</a:t>
            </a:r>
            <a:br/>
            <a:r>
              <a:t>⠀⠀⠀⠀⠀⠀⠀⠀⠀⠀⠀⠀⠀⠀⠀⠀⠀⢀⢕⢕⠄⠀⢜⢫⣝⢻⣿⣿⣿⣿⣿⣿⣿⣿⢟⣷⣞⡕⢝⣿⣞⣫⣿⣮⣟⣿⣿⡝⢸⣿⣿⣿⣿⣿⣿⣿⣿⣿⣿⣿⣿⣿⣿⣿⣿⣧⢕⢕⢕⠀⠀⠀⠀⠀⠀⠀⠀⠀⠀⠀⠀</a:t>
            </a:r>
            <a:br/>
            <a:r>
              <a:t>⠀⠀⠀⠀⠀⠀⠀⠀⠀⠀⠀⠀⠀⠀⠀⠀⠀⢁⢕⢕⢔⢅⢕⣿⣿⣿⣿⣿⣿⣿⣿⣿⣿⣿⣼⣿⣿⡕⣿⣿⣿⣿⣿⣿⣿⣿⣿⣿⢸⣿⣿⡿⢿⢿⢿⢿⢿⢿⢿⢿⢿⢿⢿⣿⣿⡇⢕⢕⢕⠀⠀⠀⠀⠀⠀⠀⠀⠀⠀⠀⠀</a:t>
            </a:r>
            <a:br/>
            <a:r>
              <a:t>⠀⠀⠀⠀⠀⠀⠀⠀⠀⠀⠀⠀⠀⠀⠀⠀⢕⢕⢕⢕⢕⢕⢕⣿⣿⣯⢝⢽⣸⢎⢳⣱⢇⢳⢸⣿⣿⢕⣿⣿⣿⣿⣿⣿⣿⣿⣿⡧⢸⣿⣿⡿⢿⣽⡻⢻⣫⣝⢟⢟⣯⡟⢻⣿⣿⡇⢕⢕⢕⠀⠀⠀⠀⠀⠀⠀⠀⠀⠀⠀⠀</a:t>
            </a:r>
            <a:br/>
            <a:r>
              <a:t>⠀⠀⠀⠀⠀⠀⠀⠀⠀⠀⠀⠀⠀⠀⠀⠀⢕⢕⢕⢕⢕⢕⢕⣿⣿⣧⣾⣷⣱⣿⣷⣱⣿⣷⣸⣿⣿⡱⣿⣿⣿⣿⣿⣿⣿⣿⣿⣯⢸⣿⣿⣧⣾⣿⣿⣾⣿⣿⣷⣿⣿⣿⣾⣿⣿⡇⢕⢕⢕⠀⠀⠀⠀⠀⠀⠀⠀⠀⠀⠀⠀</a:t>
            </a:r>
            <a:br/>
            <a:r>
              <a:t>⠀⠀⠀⠀⠀⠀⠀⠀⠀⠀⠀⠀⠀⠀⠀⢔⢕⢕⢕⢕⢕⢕⢕⣿⣿⣿⣿⣿⣿⣿⣿⣿⣿⣿⢾⣿⡿⢕⣿⣿⣿⣿⣿⣿⢿⣿⣿⣿⢸⣿⣿⡟⣿⣿⣿⢹⣿⣿⡟⣿⣿⣿⢻⣿⣿⡇⢕⢕⢕⠀⠀⠀⠀⠀⠀⠀⠀⠀⠀⠀⠀</a:t>
            </a:r>
            <a:br/>
            <a:r>
              <a:t>⠀⠀⠀⠀⠀⠀⠀⠀⠀⠀⠀⠀⠀⠀⠀⢕⢕⢕⢕⢕⢕⢕⢕⣿⣯⢕⢽⢹⢕⡏⣽⡜⣝⣝⢸⣿⢾⡗⢺⣿⣿⢹⣿⣿⢜⣿⣿⡇⡜⣿⣿⡇⢻⣿⣿⢸⣿⣿⡇⣿⣿⣟⢸⣻⡟⢇⢕⢕⢕⠀⠀⠀⠀⠀⠀⠀⠀⠀⠀⠀⠀</a:t>
            </a:r>
            <a:br/>
            <a:r>
              <a:t>⠀⠀⠀⠀⠀⠀⠀⠀⠀⠀⠀⠐⢔⢅⢐⢱⡇⢕⢕⢕⢕⢕⢕⢿⡇⢕⢜⢧⣕⡕⢑⢹⢏⢟⢜⠑⢸⢕⢕⢿⣿⢹⣿⡿⢜⢿⢿⡇⡕⢝⢝⡇⢱⣽⣿⢱⡟⢇⢕⢗⢗⢕⢕⢕⢕⢕⢁⢕⢅⠀⠀⠀⠀⠀⠀⠀⠀⠀⠀⠀⠀</a:t>
            </a:r>
            <a:br/>
            <a:r>
              <a:t>⠀⠀⠀⠀⠀⠀⠀⠀⠀⠀⠀⠀⢀⢀⢁⢕⢕⢕⢕⢕⢕⢕⢕⢕⢕⢕⢕⢕⢝⠁⠕⢏⣕⢕⢕⠀⢕⢕⢕⢕⢕⢕⢕⢕⢕⢕⢕⢕⠕⢐⢗⢕⢕⢕⢕⢕⢕⢕⢕⢕⢕⢕⢕⢕⢕⢅⠔⠑⠁⠀⠀⠀⠀⠀⠀⠀⠀⠀⠀⠀⠀</a:t>
            </a:r>
            <a:br/>
            <a:r>
              <a:t>⠀⠀⠀⠀⠀⠀⠀⠀⠀⠀⠀⣿⣿⣿⣿⢿⣿⣿⣿⣿⣿⣿⣿⣿⣿⣿⣿⣿⣿⢕⡅⢹⣿⣿⣿⡇⢱⣕⣕⣼⣿⣿⣿⣿⣿⣿⣿⣿⢔⢕⢹⣿⣿⣿⣿⣿⣿⣿⣿⣿⣿⣿⣿⣿⣿⣿⣿⣿⣿⠀⠀⠀⠀⠀⠀⠀⠀⠀⠀⠀⠀</a:t>
            </a:r>
            <a:br/>
            <a:r>
              <a:t>⠀⠀⠀⠀⠀⠀⠀⠀⠀⠀⠀⣿⣿⣿⣿⢸⣿⣿⣿⣿⣿⣿⣿⣿⣿⣿⣿⣿⢏⣵⢇⣸⣿⣿⣿⣿⣿⣿⣿⣿⣿⣿⣿⡿⣿⡿⢏⢝⢕⡗⢕⡽⣿⡿⡟⣯⢕⣿⣿⣿⡏⢹⣿⣿⣿⣿⣿⣿⣿⠀⠀⠀⠀⠀⠀⠀⠀⠀⠀⠀⠀</a:t>
            </a:r>
            <a:br/>
            <a:r>
              <a:t>⠀⠀⠀⠀⠀⠀⠀⠀⠀⠀⠀⣿⣿⣿⡿⢝⣻⣿⣿⣿⣿⣿⣿⡿⣿⣿⣿⣿⣵⣟⣷⣿⣿⣿⣟⣿⣿⣿⣿⣿⣹⣟⣟⡇⢜⣕⡕⢕⡇⢕⢕⢕⢕⢕⢕⢱⢕⣿⣿⣿⢕⣿⣿⣿⣿⣿⣿⡿⢗⠀⠀⠀⠀⠀⠀⠀⠀⠀⠀⠀⠀</a:t>
            </a:r>
            <a:br/>
            <a:r>
              <a:t>⠀⠀⠀⠀⠀⠀⠀⠀⠀⠀⠀⣿⣿⢿⣿⣿⣿⣿⣿⣿⣿⣿⣿⡇⣿⣿⣿⣿⣾⣿⣿⣿⢟⣿⣿⣿⣿⣿⣿⣿⣿⣿⣿⣿⢜⣿⣿⣿⣮⣷⢿⣧⣿⣿⣿⣿⢺⢟⢟⠟⢫⣿⣿⣿⣿⣿⣽⣇⢕⠀⠀⠀⠀⠀⠀⠀⠀⠀⠀⠀⠀</a:t>
            </a:r>
            <a:br/>
            <a:r>
              <a:t>⠀⠀⠀⠀⠀⠀⠀⠀⠀⠀⠀⣿⣿⡇⢹⣿⣿⣿⣿⢕⢺⣿⣿⡇⢸⣿⣿⣿⣿⣿⣿⡏⢸⣿⣿⣿⣿⣿⣿⣿⣿⣿⣿⣿⢕⢻⣿⣿⣿⣷⢸⢱⣿⣿⣿⣿⣿⣿⣿⣿⣕⣻⣿⣿⡿⢏⢝⢝⢝⠀⠀⠀⠀⠀⠀⠀⠀⠀⠀⠀⠀</a:t>
            </a:r>
            <a:br/>
            <a:r>
              <a:t>⠀⠀⠀⠀⠀⠀⠀⠀⠀⠀⠀⣿⣿⢇⢜⢟⣟⣟⣟⢕⢸⡟⣿⡇⢜⣻⣿⣿⣿⣿⣿⢕⢾⡿⢿⣿⣿⢿⣿⣿⣿⣿⣿⣿⢕⢱⢷⢷⢷⣷⢼⢸⣿⣿⣿⣿⣿⣿⣿⣿⢿⢿⣿⣯⡣⢝⢕⢕⢕⠀⠀⠀⠀⠀⠀⠀⠀⠀⠀⠀⠀</a:t>
            </a:r>
            <a:br/>
            <a:r>
              <a:t>⠀⠀⠀⠀⠀⠀⠀⠀⠀⠀⠀⣿⣿⣧⢱⣾⣿⣿⣿⡕⢼⣿⣿⡧⢸⣿⣿⣿⣿⣿⡇⢱⣿⣿⣿⣿⣿⣿⣿⣿⣿⣿⣿⡟⢇⢱⡿⢿⢷⢷⢵⢻⣿⣿⣿⣿⣿⣿⣿⣿⣎⣏⣝⡝⢝⢕⢕⢕⢕⠀⠀⠀⠀⠀⠀⠀⠀⠀⠀⠀⠀</a:t>
            </a:r>
            <a:br/>
            <a:r>
              <a:t>⠀⠀⠀⠀⠀⠀⠀⠀⠀⠀⠀⣿⣿⣧⢱⣿⣿⣿⣿⡇⢸⣿⣿⡿⢸⣿⣿⣿⣿⣿⢕⣾⣿⣿⣿⣿⣿⣿⣿⣿⣿⣿⣿⣿⣇⢸⣷⣱⣷⢱⣇⢸⣿⣿⣿⣿⣿⣿⣿⣿⣿⣿⣿⣿⣿⣿⣾⣷⣷⠀⠀⠀⠀⠀⠀⠀⠀⠀⠀⠀⠀</a:t>
            </a:r>
            <a:br/>
            <a:r>
              <a:t>⠀⠀⠀⠀⠀⠀⠀⠀⠀⠀⠀⣿⣿⣯⢕⣿⣿⣿⣿⡇⢸⣿⡿⢇⢸⢿⣿⣿⣿⡿⢕⣿⣿⣿⣿⣿⣿⣿⣿⣿⣿⣿⣿⣿⢇⣿⣇⣿⣿⡾⣿⢜⣿⣿⣿⣿⡟⣿⣿⣿⣿⣿⣿⣿⣿⣿⣿⣿⣿⠀⠀⠀⠀⠀⠀⠀⠀⠀⠀⠀⠀</a:t>
            </a:r>
            <a:br/>
            <a:r>
              <a:t>⠀⠀⠀⠀⠀⠀⠀⠀⠀⠀⠀⣿⣿⣿⢕⣿⢟⣝⣯⡕⢱⣷⣷⣷⢱⣷⣷⣷⣽⡇⢸⣿⣿⣿⣿⣿⣿⣿⣿⣿⣿⣿⣿⡿⣸⣿⣸⣿⣿⣧⢿⣇⢿⣿⣿⣿⣷⣿⣿⣿⣿⣿⣿⣿⣿⣿⣿⣿⣿⠀⠀⠀⠀⠀⠀⠀⠀⠀⠀⠀⠀</a:t>
            </a:r>
            <a:br/>
            <a:r>
              <a:t>⠀⠀⠀⠀⠀⠀⠀⠀⠀⠀⠀⣿⣿⣿⢕⢻⢿⢿⢟⢇⢜⢝⢝⢝⢼⢯⢟⠟⢱⢇⣸⣿⣿⣿⣿⣿⣿⣿⣿⣿⣿⣿⣿⡇⣿⣧⣿⣿⣿⣿⡞⣿⢸⣿⣿⣿⣿⣿⣿⣿⣿⣿⣿⣿⣿⣿⣿⣿⣿⠀⠀⠀⠀⠀⠀⠀⠀⠀⠀⠀⠀</a:t>
            </a:r>
            <a:br/>
            <a:r>
              <a:t>⠀⠀⠀⠀⠀⠀⠀⠀⠀⠀⠀⣿⣿⡿⢕⡱⣷⣴⡵⢕⢕⣵⢕⢗⡾⣿⣿⣷⡱⠕⣿⣿⣿⣿⣿⣿⣿⣿⣿⣿⣿⣿⣿⣿⡹⢯⡿⣿⣿⢿⣳⢟⣼⣿⣿⣿⣿⣿⣿⣿⣿⣿⣿⣿⣿⣿⣿⣿⣿⠀⠀⠀⠀⠀⠀⠀⠀⠀⠀⠀⠀</a:t>
            </a:r>
            <a:br/>
            <a:r>
              <a:t>⠀⠀⠀⠀⠀⠀⠀⠀⠀⠀⠀⠛⠛⠃⠘⠑⠙⠑⠑⠑⠑⠑⠑⠑⠓⠃⠊⠙⠑⠐⠘⠛⠛⠛⠛⠛⠛⠛⠛⠛⠛⠛⠛⠛⠛⠓⠃⠑⠑⠑⠓⠛⠛⠛⠛⠛⠛⠛⠛⠛⠛⠛⠛⠛⠛⠛⠛⠛⠛⠀⠀⠀⠀⠀⠀⠀⠀⠀⠀⠀⠀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⠀⠀⠀⠀⠀⠀⠀⠀⠀⠀⠀⠀⠀⠀⠀⠀⠀⠀⢕⢕⠀⠕⢱⣿⣷⣱⣿⣟⣱⣿⣷⣺⣿⣿⢾⣿⡿⢕⢿⣿⣿⣿⣿⣿⣻⣿⣿⡟⢜⣿⣿⣿⣿⣿⣿⣿⣿⣿⣿⣿⣿⣿⣿⣿⣿⣵⢕⢕⢕⠀⠀⠀⠀⠀⠀⠀⠀⠀⠀⠀⠀</a:t>
            </a:r>
            <a:br/>
            <a:r>
              <a:t>⠀⠀⠀⠀⠀⠀⠀⠀⠀⠀⠀⠀⠀⠀⠀⠀⠀⠀⢕⢑⠀⠀⢱⣟⣵⣼⣿⣿⣿⣿⣿⣿⣿⣿⣷⣽⣿⢇⣿⣿⣿⣿⡿⣿⣿⡿⢾⣷⢸⣿⣾⣿⣿⣿⣿⣿⣿⣿⣿⣿⣿⣿⣿⣿⣻⢿⢕⢕⢕⠀⠀⠀⠀⠀⠀⠀⠀⠀⠀⠀⠀</a:t>
            </a:r>
            <a:br/>
            <a:r>
              <a:t>⠀⠀⠀⠀⠀⠀⠀⠀⠀⠀⠀⠀⠀⠀⠀⠀⠀⠀⢕⢕⠀⢑⢜⣱⣝⢻⣿⣿⣿⣿⣿⣿⣿⣿⣏⣷⣟⢕⣹⣿⣟⣻⣿⣿⣫⣿⣿⣕⢸⣿⣿⣿⣿⣿⣿⣿⣿⣿⣿⣿⣿⣿⣿⣿⣿⡇⢕⢕⢕⠀⠀⠀⠀⠀⠀⠀⠀⠀⠀⠀⠀</a:t>
            </a:r>
            <a:br/>
            <a:r>
              <a:t>⠀⠀⠀⠀⠀⠀⠀⠀⠀⠀⠀⠀⠀⠀⠀⠀⠀⢅⢕⢕⢀⢔⢸⣿⣿⢻⣿⣿⣿⣿⣿⣿⣿⣿⣿⣿⣿⣕⣿⣿⣿⣿⣿⣿⣿⣿⣿⣿⢸⣿⣿⡿⢿⢿⢿⢿⢿⢿⢿⢿⢿⢿⢻⣿⣿⡇⢕⢕⢕⠀⠀⠀⠀⠀⠀⠀⠀⠀⠀⠀⠀</a:t>
            </a:r>
            <a:br/>
            <a:r>
              <a:t>⠀⠀⠀⠀⠀⠀⠀⠀⠀⠀⠀⠀⠀⠀⠀⠀⢕⢕⢕⢕⢕⢕⢜⣿⣿⢱⢇⢷⣷⢇⢷⡷⣇⢷⢾⣿⣿⡇⣿⣿⣿⣿⣿⣿⣿⣿⣿⡧⢸⣿⣿⡟⢟⣽⡟⢻⣳⣝⢟⢻⣧⡟⢻⣿⣿⡇⢕⢕⢕⠀⠀⠀⠀⠀⠀⠀⠀⠀⠀⠀⠀</a:t>
            </a:r>
            <a:br/>
            <a:r>
              <a:t>⠀⠀⠀⠀⠀⠀⠀⠀⠀⠀⠀⠀⠀⠀⠀⠀⢕⢕⢕⢕⢕⢕⢜⣿⣿⢱⣿⣷⣱⣿⣷⣵⣿⣷⣼⣿⣿⢵⣿⣿⣿⣿⣿⣿⣿⣿⣿⣯⢸⣿⣿⣷⣿⣿⣿⣾⣿⣿⣷⣿⣿⣿⣼⣿⣿⡇⢕⢕⢕⠀⠀⠀⠀⠀⠀⠀⠀⠀⠀⠀⠀</a:t>
            </a:r>
            <a:br/>
            <a:r>
              <a:t>⠀⠀⠀⠀⠀⠀⠀⠀⠀⠀⠀⠀⠀⠀⠀⢔⢕⢕⢕⢕⢕⢕⢕⣿⣿⢼⣿⣿⢿⣿⣿⣿⣿⣿⢿⣿⢿⢕⣿⣿⣿⢿⣿⣿⢿⣿⣿⣯⢸⣿⣿⡟⣿⣿⣿⢻⣿⣿⡟⣿⣿⣿⢺⣿⣿⡇⢕⢕⢕⠀⠀⠀⠀⠀⠀⠀⠀⠀⠀⠀⠀</a:t>
            </a:r>
            <a:br/>
            <a:r>
              <a:t>⠀⠀⠀⠀⠀⠀⠀⠀⠀⠀⠀⠀⠀⠀⠀⢕⢕⢕⢕⢕⢕⢕⢕⣿⡏⢕⢝⡝⢜⣏⢿⢸⣹⣟⢸⣿⣾⡗⢸⣿⣿⢹⣿⣿⢸⣿⣿⡇⡼⣿⣿⡇⣿⣿⣿⢸⣿⣷⢇⣿⡟⢇⢱⡿⢻⢇⢕⢕⢕⠀⠀⠀⠀⠀⠀⠀⠀⠀⠀⠀⠀</a:t>
            </a:r>
            <a:br/>
            <a:r>
              <a:t>⠀⠀⠀⠀⠀⠀⠀⠀⠀⠀⠀⠐⢔⢁⢐⢵⡇⢕⢕⢕⢕⢕⢕⢿⢕⢕⢜⢳⢱⢕⢘⢿⢟⢏⢜⠑⢜⢕⢕⢿⣿⢸⣿⣿⢸⡿⢿⢏⢗⢏⢝⢇⢷⢼⣿⢜⢟⢟⢕⢾⢷⢇⢸⢗⢇⢕⢑⢕⢐⠀⠀⠀⠀⠀⠀⠀⠀⠀⠀⠀⠀</a:t>
            </a:r>
            <a:br/>
            <a:r>
              <a:t>⠀⠀⠀⠀⠀⠀⠀⠀⠀⠀⠀⢀⢀⢀⢁⢕⢕⢕⢕⢕⢕⢕⢕⢕⢕⢕⢕⢕⢕⠁⢕⢝⣕⢕⢕⠀⢑⢕⢕⢕⢕⢕⢕⢕⢕⢕⢕⢜⠑⠕⢱⢕⢕⢕⢕⢕⢕⢕⢕⢕⢕⢕⢕⢅⠕⠅⠅⠅⠀⠀⠀⠀⠀⠀⠀⠀⠀⠀⠀⠀⠀</a:t>
            </a:r>
            <a:br/>
            <a:r>
              <a:t>⠀⠀⠀⠀⠀⠀⠀⠀⠀⠀⠀⣿⣿⣿⣿⣸⣿⣿⣿⣿⣿⣿⣿⣿⣿⣿⣿⣿⡇⢡⡅⢻⣿⣿⣿⡕⢱⣕⣱⣼⣿⣿⣿⣿⣿⣿⣿⣿⢕⢕⢹⣿⣿⣿⣿⣿⣿⣿⣿⣿⣿⣿⣿⣿⣿⣿⣿⣿⣿⠀⠀⠀⠀⠀⠀⠀⠀⠀⠀⠀⠀</a:t>
            </a:r>
            <a:br/>
            <a:r>
              <a:t>⠀⠀⠀⠀⠀⠀⠀⠀⠀⠀⠀⣿⣿⣿⣿⣿⣿⣿⣿⣿⣿⣿⣿⣿⣿⣿⣿⣿⢕⣾⢇⣸⣿⣿⣿⣿⣿⣿⣿⣿⣿⣿⣿⢻⣿⢿⢝⢕⢕⡇⢕⢿⣟⡿⢝⢗⢇⣿⣿⣿⡇⣸⣿⣿⣿⣿⣿⣿⣿⠀⠀⠀⠀⠀⠀⠀⠀⠀⠀⠀⠀</a:t>
            </a:r>
            <a:br/>
            <a:r>
              <a:t>⠀⠀⠀⠀⠀⠀⠀⠀⠀⠀⠀⣿⣿⣿⢿⣝⣿⣿⣿⣿⣿⣿⡿⣿⣿⣿⣿⡟⣾⣟⣷⣿⣿⣿⣻⣿⣿⣿⣿⣿⣝⣻⣟⡕⢝⣕⣕⡕⣇⢕⣕⢕⡕⢕⢕⢕⢕⣿⣿⣿⢕⣿⣿⣿⣿⣿⣿⣟⢏⠀⠀⠀⠀⠀⠀⠀⠀⠀⠀⠀⠀</a:t>
            </a:r>
            <a:br/>
            <a:r>
              <a:t>⠀⠀⠀⠀⠀⠀⠀⠀⠀⠀⠀⣿⢻⣿⣿⣿⣿⣿⣿⣿⣿⣿⡧⢿⣿⣿⣿⣿⣿⣿⣿⢟⣿⣿⣿⣯⣽⣿⣽⣿⣿⣿⣿⡇⢸⣿⣿⣿⣯⡇⣿⢳⣿⣿⣿⣿⢱⢿⢿⠟⢱⣿⣿⣿⣿⣾⣿⣇⢇⠀⠀⠀⠀⠀⠀⠀⠀⠀⠀⠀⠀</a:t>
            </a:r>
            <a:br/>
            <a:r>
              <a:t>⠀⠀⠀⠀⠀⠀⠀⠀⠀⠀⠀⣿⢜⣿⣿⣿⣿⡇⢕⣿⣿⣿⡇⢸⣿⣿⣿⣿⣿⣿⡏⢱⣿⣿⣿⣿⣿⣿⣿⣿⣿⣿⣿⡇⢕⣿⣿⣿⣿⡇⢟⢸⣿⣿⣿⣿⣿⣿⣿⣿⣕⣻⣿⣿⣿⢏⢝⢝⢝⠀⠀⠀⠀⠀⠀⠀⠀⠀⠀⠀⠀</a:t>
            </a:r>
            <a:br/>
            <a:r>
              <a:t>⠀⠀⠀⠀⠀⠀⠀⠀⠀⠀⠀⣿⢕⢸⣿⢟⣟⡇⢕⣟⣿⣿⡇⢜⡟⣿⣿⣿⣿⣿⢕⣼⣿⣿⢿⢿⡿⢿⣿⢿⣿⣿⣿⣗⢕⢷⢷⢷⢷⢇⢕⣾⣿⣿⣿⣿⣿⣿⣿⣿⣿⢽⣿⣻⣻⢕⢕⢕⢕⠀⠀⠀⠀⠀⠀⠀⠀⠀⠀⠀⠀</a:t>
            </a:r>
            <a:br/>
            <a:r>
              <a:t>⠀⠀⠀⠀⠀⠀⠀⠀⠀⠀⠀⣿⡇⢵⣷⣿⣷⣇⢕⣿⣿⣿⣧⢱⣿⣿⣿⣿⣿⡇⢱⣿⣿⣿⣿⣿⣿⣿⣿⣿⣿⣿⣿⢏⢕⢾⣿⢷⢷⢧⢕⣿⣿⣿⣿⣿⣿⣿⣿⣿⣎⣝⣝⡝⢕⢕⢕⢕⢕⠀⠀⠀⠀⠀⠀⠀⠀⠀⠀⠀⠀</a:t>
            </a:r>
            <a:br/>
            <a:r>
              <a:t>⠀⠀⠀⠀⠀⠀⠀⠀⠀⠀⠀⣿⡇⢸⣿⣿⣿⣿⢕⣿⣿⣿⣿⢸⣿⣿⣿⣿⣿⢕⣼⣿⣿⣿⣿⣿⣿⣿⣿⣿⣿⣿⣿⣿⢇⣾⡇⣷⣧⢷⡇⣿⣿⣿⣿⣿⣿⣿⣿⣿⣿⣿⣿⣿⣿⣷⣿⣷⣷⠀⠀⠀⠀⠀⠀⠀⠀⠀⠀⠀⠀</a:t>
            </a:r>
            <a:br/>
            <a:r>
              <a:t>⠀⠀⠀⠀⠀⠀⠀⠀⠀⠀⠀⣿⡇⢸⣿⣿⣿⣿⢕⣻⣿⣿⡇⢸⣿⣿⣿⣿⣿⢕⣿⣿⣿⣿⣿⣿⣿⣿⣿⣿⣿⣿⣿⣿⢱⣿⢹⣿⣿⢸⣧⢸⣿⣿⣿⣿⡟⣿⣿⣿⣿⣿⣿⣿⣿⣿⣿⣿⣿⠀⠀⠀⠀⠀⠀⠀⠀⠀⠀⠀⠀</a:t>
            </a:r>
            <a:br/>
            <a:r>
              <a:t>⠀⠀⠀⠀⠀⠀⠀⠀⠀⠀⠀⣿⡇⢸⣿⢿⢿⣝⢕⣱⣵⣵⣧⢕⣧⣵⣽⣝⡇⢱⣿⣿⣿⣿⣿⣿⣿⣿⣿⣿⣿⣿⣿⡇⣾⡟⣾⣿⣿⡏⣿⡜⣿⣿⣿⣿⣷⣿⣿⣿⣿⣿⣿⣿⣿⣿⣿⣿⣿⠀⠀⠀⠀⠀⠀⠀⠀⠀⠀⠀⠀</a:t>
            </a:r>
            <a:br/>
            <a:r>
              <a:t>⠀⠀⠀⠀⠀⠀⠀⠀⠀⠀⠀⣿⣇⢱⣷⣿⣿⢿⢇⢟⢟⢟⢟⢜⣟⡿⢿⢫⡇⢸⣿⣿⣿⣿⣿⣿⣿⣿⣿⣿⣿⣿⣿⣣⣿⢻⣿⣿⣿⣿⣸⣷⢹⣿⣿⣿⣿⣿⣿⣿⣿⣿⣿⣿⣿⣿⣿⣿⣿⠀⠀⠀⠀⠀⠀⠀⠀⠀⠀⠀⠀</a:t>
            </a:r>
            <a:br/>
            <a:r>
              <a:t>⠀⠀⠀⠀⠀⠀⠀⠀⠀⠀⠀⣿⡿⢕⣱⣕⣕⣕⢕⢕⣕⡱⢱⣵⣷⣷⣴⢕⢕⣼⣿⣿⣿⣿⣿⣿⣿⣿⣿⣿⣿⣿⣿⣇⢿⣼⢿⣿⣿⡿⣹⢏⣾⣿⣿⣿⣿⣿⣿⣿⣿⣿⣿⣿⣿⣿⣿⣿⣿⠀⠀⠀⠀⠀⠀⠀⠀⠀⠀⠀⠀</a:t>
            </a:r>
            <a:br/>
            <a:r>
              <a:t>⠀⠀⠀⠀⠀⠀⠀⠀⠀⠀⠀⠛⠑⠊⠘⠛⠙⠑⠑⠑⠑⠑⠑⠘⠙⠙⠛⠙⠀⠙⠛⠛⠛⠛⠛⠛⠛⠛⠛⠛⠛⠛⠛⠛⠓⠊⠑⠁⠑⠘⠑⠚⠛⠛⠛⠛⠛⠛⠛⠛⠛⠛⠛⠛⠛⠛⠛⠛⠛⠀⠀⠀⠀⠀⠀⠀⠀⠀⠀⠀⠀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⠀⠀⠀⠀⠀⠀⠀⠀⠀⠀⠀⠀⠀⠀⠀⠀⠀⢀⢕⠁⠁⠕⢱⣿⣷⣸⣿⣷⣺⣿⣷⣾⣿⣷⢾⣿⡿⢕⢿⣿⣿⣿⣿⣿⣻⣿⣿⡏⢜⣿⣿⣿⣿⣿⣿⣿⣿⣿⣿⣿⣿⣿⣯⣿⣿⣧⢕⢕⢕⠀⠀⠀⠀⠀⠀⠀⠀⠀⠀⠀⠀</a:t>
            </a:r>
            <a:br/>
            <a:r>
              <a:t>⠀⠀⠀⠀⠀⠀⠀⠀⠀⠀⠀⠀⠀⠀⠀⠀⠀⠀⢕⠀⠀⠀⢱⣟⣵⣼⣿⣿⣿⣿⣿⣿⣿⣿⣷⣽⣿⢕⣿⣽⣿⣿⡿⣿⣿⡿⢿⣷⢸⣿⣿⣿⣿⣿⣿⣿⣿⣿⣿⣿⣿⣿⣿⣿⣽⢿⢕⢕⢕⠀⠀⠀⠀⠀⠀⠀⠀⠀⠀⠀⠀</a:t>
            </a:r>
            <a:br/>
            <a:r>
              <a:t>⠀⠀⠀⠀⠀⠀⠀⠀⠀⠀⠀⠀⠀⠀⠀⠀⠀⢄⢕⢕⠀⢀⢜⣵⣟⣻⣿⣿⣾⣿⣿⣿⣿⣿⣫⣿⣏⢕⣹⣿⣟⣻⣿⣿⣯⣿⣿⣕⢸⣾⣿⣾⣿⣿⣿⣿⣿⣿⣿⣿⣿⣿⣿⣿⣿⣧⢕⢕⢕⠀⠀⠀⠀⠀⠀⠀⠀⠀⠀⠀⠀</a:t>
            </a:r>
            <a:br/>
            <a:r>
              <a:t>⠀⠀⠀⠀⠀⠀⠀⠀⠀⠀⠀⠀⠀⠀⠀⠀⠀⢅⢕⢕⠄⢔⢸⣿⣿⣿⣿⣿⣿⣿⣿⣿⣿⣿⣿⣿⣿⡕⣿⣿⣿⣿⣿⣿⣿⣿⣿⣯⢸⣿⣿⡿⢿⢿⢿⢿⢿⢿⡟⣿⢿⣟⣻⣿⣿⡇⢕⢕⢕⠀⠀⠀⠀⠀⠀⠀⠀⠀⠀⠀⠀</a:t>
            </a:r>
            <a:br/>
            <a:r>
              <a:t>⠀⠀⠀⠀⠀⠀⠀⠀⠀⠀⠀⠀⠀⠀⠀⠀⢔⢕⢕⢕⢕⢕⢸⣿⣿⢱⢇⢷⡷⢗⢷⢷⣇⢷⢾⣿⣿⢕⣿⣿⣿⣿⣿⣿⣿⣿⣿⡯⢸⣿⣿⡿⢟⣵⡟⢟⣷⣜⢟⢻⣷⡟⢺⣿⣿⡇⢕⢕⢕⠀⠀⠀⠀⠀⠀⠀⠀⠀⠀⠀⠀</a:t>
            </a:r>
            <a:br/>
            <a:r>
              <a:t>⠀⠀⠀⠀⠀⠀⠀⠀⠀⠀⠀⠀⠀⠀⠀⠀⢕⢕⢕⢕⢕⢕⢸⣿⣿⢱⣿⣷⣱⣿⣷⣵⣿⣷⣼⣿⣿⢵⣿⣿⣿⣿⣿⣿⣿⣿⣿⡿⢸⣿⣿⣗⣿⣿⣿⣾⣿⣿⣷⣿⣿⣿⣾⣿⣿⡇⢕⢕⢕⠀⠀⠀⠀⠀⠀⠀⠀⠀⠀⠀⠀</a:t>
            </a:r>
            <a:br/>
            <a:r>
              <a:t>⠀⠀⠀⠀⠀⠀⠀⠀⠀⠀⠀⠀⠀⠀⠀⢔⢕⢕⢕⢕⢕⢕⢸⣿⣿⢸⣿⣿⣿⣿⣿⢿⣿⣿⢿⣿⢟⡇⣿⣿⣿⢿⣿⣿⢿⣿⣿⡏⢜⢿⣿⡟⣿⣿⣿⢻⣿⣿⡟⣿⣿⣿⢺⣿⣿⡇⢕⢕⢕⠀⠀⠀⠀⠀⠀⠀⠀⠀⠀⠀⠀</a:t>
            </a:r>
            <a:br/>
            <a:r>
              <a:t>⠀⠀⠀⠀⠀⠀⠀⠀⠀⠀⠀⠀⠀⠀⠀⢕⢕⢕⢕⢕⢕⢕⢕⣿⢏⢕⢟⡫⢜⢹⣟⢸⣏⣟⢸⡿⣾⡇⢸⣿⣿⢸⣿⣿⢼⣿⣿⡇⡮⣿⣿⡇⣷⣾⣷⢸⣷⣷⡇⣿⡿⢟⢸⢿⢻⡇⢕⢕⢕⠀⠀⠀⠀⠀⠀⠀⠀⠀⠀⠀⠀</a:t>
            </a:r>
            <a:br/>
            <a:r>
              <a:t>⠀⠀⠀⠀⠀⠀⠀⠀⠀⠀⠀⠔⢄⢅⢔⢵⢇⢕⢕⢕⢕⢕⢕⢿⢕⢕⢝⢿⡱⢕⢜⣿⢟⢏⢕⠐⢜⢕⢕⢿⣷⢸⣿⢿⢸⡿⢿⢇⢗⢏⢹⢇⢧⢼⣿⢜⢟⢟⢕⢿⢿⢗⢸⢷⢇⢕⢕⢕⢅⠀⠀⠀⠀⠀⠀⠀⠀⠀⠀⠀⠀</a:t>
            </a:r>
            <a:br/>
            <a:r>
              <a:t>⠀⠀⠀⠀⠀⠀⠀⠀⠀⠀⠀⢀⢀⢁⢁⢕⢕⢕⢕⢕⢕⢕⢕⢕⢕⢕⢕⢜⢕⠀⢔⢕⣕⢕⢔⠀⠁⢕⢕⢕⢕⢕⢕⢕⢕⢕⢕⢜⠑⠔⢕⡕⢕⢕⢕⢕⢕⢕⢕⢕⢕⢕⢕⢕⠅⠅⠅⠅⠁⠀⠀⠀⠀⠀⠀⠀⠀⠀⠀⠀⠀</a:t>
            </a:r>
            <a:br/>
            <a:r>
              <a:t>⠀⠀⠀⠀⠀⠀⠀⠀⠀⠀⠀⣿⣿⣿⣿⣿⣿⣿⣿⣿⣿⣿⣿⣿⣿⣿⣿⣿⡇⢰⡕⢿⣿⣿⣿⡕⣱⣕⣱⣼⣿⣿⣿⣿⣿⣿⣿⣿⢕⢕⢹⣿⣿⣿⣿⣿⣿⣿⣿⣿⣿⣿⣿⣿⣿⣿⣿⣿⣿⠀⠀⠀⠀⠀⠀⠀⠀⠀⠀⠀⠀</a:t>
            </a:r>
            <a:br/>
            <a:r>
              <a:t>⠀⠀⠀⠀⠀⠀⠀⠀⠀⠀⠀⣿⣿⣿⣿⣿⣿⣿⣿⣿⣿⣿⣿⣿⣿⣿⣿⡟⢱⣿⢇⣸⣿⣿⣿⣿⣿⣿⣿⣿⣿⣿⡿⣿⣿⣿⢝⢕⢕⢕⢕⣟⣿⣿⢟⡇⢇⣿⣿⣿⡇⣸⣿⣿⣿⣿⣿⣿⣿⠀⠀⠀⠀⠀⠀⠀⠀⠀⠀⠀⠀</a:t>
            </a:r>
            <a:br/>
            <a:r>
              <a:t>⠀⠀⠀⠀⠀⠀⠀⠀⠀⠀⠀⣿⣿⣿⢏⣝⣿⣿⣿⣿⣿⣿⣿⣿⣿⣿⣿⣧⣾⣟⣷⣿⣿⣿⣿⣿⣿⣻⣿⣿⣿⣏⣟⢕⣝⣕⣕⡕⡇⢕⣕⢕⢕⢕⡕⢕⢕⣿⣿⣿⢕⣿⣿⣿⣟⣿⣿⡿⢇⠀⠀⠀⠀⠀⠀⠀⠀⠀⠀⠀⠀</a:t>
            </a:r>
            <a:br/>
            <a:r>
              <a:t>⠀⠀⠀⠀⠀⠀⠀⠀⠀⠀⠀⣿⣿⣿⣿⣿⣿⣿⣿⣿⣿⡧⢿⣿⣿⣿⣿⣿⣿⣿⢟⣿⣿⣿⣿⣯⣽⣿⣿⣿⣿⣿⣿⡗⢿⣿⣿⣿⣯⡇⣿⢸⣿⣿⣿⣿⢳⢟⢟⠻⢸⣿⣿⣿⣿⣾⣿⣗⢇⠀⠀⠀⠀⠀⠀⠀⠀⠀⠀⠀⠀</a:t>
            </a:r>
            <a:br/>
            <a:r>
              <a:t>⠀⠀⠀⠀⠀⠀⠀⠀⠀⠀⠀⢸⣿⣿⣿⣿⢝⢹⣿⣿⣿⡇⢸⣿⣿⣿⣿⣿⣿⡟⢱⣿⣿⣿⣿⣿⣿⣿⣿⣿⣿⣿⣿⡇⢸⣿⣿⣿⣿⡇⡇⣼⣿⣿⣿⣿⣿⣿⣿⣿⣇⣹⣿⣿⣿⡯⢝⢝⢝⠀⠀⠀⠀⠀⠀⠀⠀⠀⠀⠀⠀</a:t>
            </a:r>
            <a:br/>
            <a:r>
              <a:t>⠀⠀⠀⠀⠀⠀⠀⠀⠀⠀⠀⢕⢿⢿⣟⣟⢕⢜⣟⣻⣿⢇⢜⣿⡟⣿⣿⣿⣿⢇⢸⢿⢿⡿⢿⣿⡿⢿⣿⣿⣿⣿⣿⡗⢜⢷⢷⢷⢾⢇⢕⣿⣿⣿⣿⣿⣿⣿⣿⣿⣿⣱⣿⢗⡧⢝⢕⢕⢕⠀⠀⠀⠀⠀⠀⠀⠀⠀⠀⠀⠀</a:t>
            </a:r>
            <a:br/>
            <a:r>
              <a:t>⠀⠀⠀⠀⠀⠀⠀⠀⠀⠀⠀⢕⣷⣾⣷⣿⢕⢱⣿⣿⣿⣧⢱⣿⣿⣿⣿⣿⡿⢕⣿⣿⣿⣿⣿⣿⣿⣿⣿⣿⣿⣿⡟⢧⢕⣿⣿⣿⣯⣵⢵⣿⣿⣿⣿⣿⣿⣿⣿⣿⣼⡽⣝⡝⢝⢕⢕⢕⢕⠀⠀⠀⠀⠀⠀⠀⠀⠀⠀⠀⠀</a:t>
            </a:r>
            <a:br/>
            <a:r>
              <a:t>⠀⠀⠀⠀⠀⠀⠀⠀⠀⠀⠀⢕⣿⣿⣿⣿⡇⢸⣿⣿⣿⣷⢸⣿⣿⣿⣿⣿⡇⢸⣿⣿⣿⣿⣿⣿⣿⣿⣿⣿⣿⣿⣿⣿⢇⣿⢇⣷⡇⣶⡕⣿⣿⣿⣿⣿⣿⣿⣿⣿⣿⣿⣿⣿⣿⣾⣷⣷⣷⠀⠀⠀⠀⠀⠀⠀⠀⠀⠀⠀⠀</a:t>
            </a:r>
            <a:br/>
            <a:r>
              <a:t>⠀⠀⠀⠀⠀⠀⠀⠀⠀⠀⠀⢕⢹⣿⣿⣿⡇⢜⣿⣿⣿⡏⢜⣿⣿⣿⣿⣿⢕⣿⣿⣿⣿⣿⣿⣿⣿⣿⣿⣿⣿⣿⣿⡟⣸⣿⣸⣿⣧⢿⡇⢻⣿⣿⣿⣿⡿⣿⣿⣿⣿⣿⣿⣿⣿⣿⣿⣿⣿⠀⠀⠀⠀⠀⠀⠀⠀⠀⠀⠀⠀</a:t>
            </a:r>
            <a:br/>
            <a:r>
              <a:t>⠀⠀⠀⠀⠀⠀⠀⠀⠀⠀⠀⢕⢸⣿⡿⡟⢇⢕⣝⣝⣹⣵⢕⣽⣝⣝⡻⡟⢕⣿⣿⣿⣿⣿⣿⣿⣿⣿⣿⣿⣿⣿⣿⢇⣿⣏⣿⣿⣿⡸⣿⢸⣿⣿⣿⣿⣧⣿⣿⣿⣿⣿⣿⣿⣿⣿⣿⣿⣿⠀⠀⠀⠀⠀⠀⠀⠀⠀⠀⠀⠀</a:t>
            </a:r>
            <a:br/>
            <a:r>
              <a:t>⠀⠀⠀⠀⠀⠀⠀⠀⠀⠀⠀⢕⣼⣯⣷⣾⣧⢱⢿⢿⢿⢿⢕⢿⣿⣿⢟⡇⢸⣿⣿⣿⣿⣿⣿⣿⣿⣿⣿⣿⣿⣿⣿⢸⣿⣼⣿⣿⣿⣧⢿⡇⣿⣿⣿⣿⣿⣿⣿⣿⣿⣿⣿⣿⣿⣿⣿⣿⣿⠀⠀⠀⠀⠀⠀⠀⠀⠀⠀⠀⠀</a:t>
            </a:r>
            <a:br/>
            <a:r>
              <a:t>⠀⠀⠀⠀⠀⠀⠀⠀⠀⠀⠀⡗⢜⢝⢋⢝⢕⢕⢕⢔⢕⢕⣜⣽⣽⣅⢜⢕⢸⣿⣿⣿⣿⣿⣿⣿⣿⣿⣿⣿⣿⣿⣿⡼⣿⢿⣿⣿⣿⡿⣸⢇⣿⣿⣿⣿⣿⣿⣿⣿⣿⣿⣿⣿⣿⣿⣿⣿⣿⠀⠀⠀⠀⠀⠀⠀⠀⠀⠀⠀⠀</a:t>
            </a:r>
            <a:br/>
            <a:r>
              <a:t>⠀⠀⠀⠀⠀⠀⠀⠀⠀⠀⠀⠑⠑⠙⠛⠛⠑⠑⠘⠛⠑⠘⠙⠛⠛⠛⠚⠁⠘⠛⠛⠛⠛⠛⠛⠛⠛⠛⠛⠛⠛⠛⠛⠛⠊⠑⠊⠙⠙⠓⠑⠚⠛⠛⠛⠛⠛⠛⠛⠛⠛⠛⠛⠛⠛⠛⠛⠛⠛⠀⠀⠀⠀⠀⠀⠀⠀⠀⠀⠀⠀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⠀⠀⠀⠀⠀⠀⠀⠀⠀⠀⠀⠀⠀⠀⠀⠀⠀⢁⢕⠁⠀⠑⢱⣿⡷⣸⣿⣗⣺⣿⣷⣾⣿⣿⢿⣿⡿⢕⢿⣿⣟⣻⣿⣿⣿⣿⣿⡏⢜⣿⣿⣿⣿⣿⣿⣿⣿⣿⣿⣿⣿⣿⣯⣟⣿⣷⢕⢕⢕⠀⠀⠀⠀⠀⠀⠀⠀⠀⠀⠀⠀</a:t>
            </a:r>
            <a:br/>
            <a:r>
              <a:t>⠀⠀⠀⠀⠀⠀⠀⠀⠀⠀⠀⠀⠀⠀⠀⠀⠀⢕⢕⠀⠀⠀⢱⣟⣵⣾⣿⣿⣿⣿⣿⣿⣿⣿⣷⣽⣿⢕⣿⣽⣿⣿⡿⣿⣿⡷⢾⣧⢸⣿⣿⣿⣿⣿⣿⣿⣿⣿⣿⣿⣿⣿⣿⣿⣝⢿⢕⢕⢕⠀⠀⠀⠀⠀⠀⠀⠀⠀⠀⠀⠀</a:t>
            </a:r>
            <a:br/>
            <a:r>
              <a:t>⠀⠀⠀⠀⠀⠀⠀⠀⠀⠀⠀⠀⠀⠀⠀⠀⠀⢄⢕⢕⠀⠁⢜⣵⣟⣿⣿⣿⣾⣿⣿⣿⣿⣿⣹⣷⣏⢕⣹⣿⣿⣻⣿⣯⣯⣿⣷⣕⢱⣿⣿⣷⣿⣿⣿⣿⣿⣿⣿⣿⣿⣿⣿⣿⣿⣷⢕⢕⢕⠀⠀⠀⠀⠀⠀⠀⠀⠀⠀⠀⠀</a:t>
            </a:r>
            <a:br/>
            <a:r>
              <a:t>⠀⠀⠀⠀⠀⠀⠀⠀⠀⠀⠀⠀⠀⠀⠀⠀⠀⢅⢕⢕⢑⢕⢸⣿⣿⣿⣿⣿⣿⣿⣿⣿⣿⣿⣿⣿⣿⢕⣿⣿⣿⣿⣿⣿⣿⣿⣿⣟⢸⣿⣿⡿⢿⢿⢿⢿⢿⢿⡟⣟⣟⣟⣻⣿⣿⡟⢕⢕⢕⠀⠀⠀⠀⠀⠀⠀⠀⠀⠀⠀⠀</a:t>
            </a:r>
            <a:br/>
            <a:r>
              <a:t>⠀⠀⠀⠀⠀⠀⠀⠀⠀⠀⠀⠀⠀⠀⠀⠀⢕⢕⢕⢕⢕⢕⢸⣿⣿⢱⢇⢷⢷⣗⢷⢷⣗⢷⢿⣿⣿⢕⣿⣿⣿⣿⣿⣿⣿⣿⣿⡿⢸⣿⣿⡿⢟⣧⡟⢟⢳⣞⢟⢻⣷⡝⢺⣿⣿⡇⢕⢕⢕⠀⠀⠀⠀⠀⠀⠀⠀⠀⠀⠀⠀</a:t>
            </a:r>
            <a:br/>
            <a:r>
              <a:t>⠀⠀⠀⠀⠀⠀⠀⠀⠀⠀⠀⠀⠀⠀⠀⠀⢕⢕⢕⢕⢕⢕⢸⣿⣿⢵⣿⣷⣱⣿⣷⣱⣿⣷⣿⣿⣿⢵⣿⣿⣿⣿⣿⣿⣿⣿⣿⡟⢸⣿⣿⣷⣿⣿⣿⣾⣿⣿⣷⣿⣿⣿⣾⣿⣿⡇⢕⢕⢕⠀⠀⠀⠀⠀⠀⠀⠀⠀⠀⠀⠀</a:t>
            </a:r>
            <a:br/>
            <a:r>
              <a:t>⠀⠀⠀⠀⠀⠀⠀⠀⠀⠀⠀⠀⠀⠀⠀⢔⢕⢕⢕⢕⢑⢕⢸⣿⣿⢸⣿⣿⢿⣿⣿⢿⣿⣿⢿⣿⢟⡕⣿⣿⣿⢹⣿⣿⢿⣿⣿⡏⢜⣿⣿⡟⣿⣿⣿⢺⣿⣿⡟⣿⣿⣿⢺⣿⣿⡇⢕⢕⢕⠀⠀⠀⠀⠀⠀⠀⠀⠀⠀⠀⠀</a:t>
            </a:r>
            <a:br/>
            <a:r>
              <a:t>⠀⠀⠀⠀⠀⠀⠀⠀⠀⠀⠀⠀⠀⠀⠀⢕⢕⢕⢕⢕⢕⢕⢜⣿⢏⢜⣟⡏⢸⢹⡏⢸⣟⡝⢸⡿⣿⢇⢸⣿⣿⢸⣿⣿⢾⣿⣿⡇⡮⣿⣿⡇⣷⣾⣷⢱⣷⣳⡇⣿⡿⢿⢜⢿⢿⡇⢕⢕⢕⠀⠀⠀⠀⠀⠀⠀⠀⠀⠀⠀⠀</a:t>
            </a:r>
            <a:br/>
            <a:r>
              <a:t>⠀⠀⠀⠀⠀⠀⠀⠀⠀⠀⠀⠐⢄⢅⢔⢷⢕⢕⢕⢕⢕⢕⢕⢿⢕⢕⢏⢗⡕⠕⢝⣼⢟⢇⠕⠁⢏⢕⢜⢿⣷⢸⣿⣿⢺⡿⢿⢧⢗⢏⢹⢇⢧⢼⡿⢜⢟⢝⢕⢿⢷⢷⢸⢳⢇⢕⢕⢕⢅⠀⠀⠀⠀⠀⠀⠀⠀⠀⠀⠀⠀</a:t>
            </a:r>
            <a:br/>
            <a:r>
              <a:t>⠀⠀⠀⠀⠀⠀⠀⠀⠀⠀⠀⠀⢀⢁⢁⢕⢕⢕⢕⢕⢕⢕⢕⢕⢕⢕⢕⢕⢕⠀⢕⢕⢕⢕⢔⠀⢕⢕⢕⢕⢕⢕⢕⢕⢕⢕⢕⢕⠗⢆⢕⢕⢕⢕⢕⢕⢕⢕⢕⢕⢕⢕⢕⢕⠅⠅⠅⠅⠅⠀⠀⠀⠀⠀⠀⠀⠀⠀⠀⠀⠀</a:t>
            </a:r>
            <a:br/>
            <a:r>
              <a:t>⠀⠀⠀⠀⠀⠀⠀⠀⠀⠀⠀⣿⣿⣿⣿⣿⣿⣿⣿⣿⣿⣿⣿⣿⣿⣿⣿⣿⢕⣥⢜⢿⣿⣿⣿⣀⣕⣕⣵⣾⣿⣿⣿⣿⣿⣿⣿⣿⢕⢕⢹⣿⣿⣿⣿⣿⣿⣿⣿⣿⣿⣿⣿⣿⣿⣿⣿⣿⣿⠀⠀⠀⠀⠀⠀⠀⠀⠀⠀⠀⠀</a:t>
            </a:r>
            <a:br/>
            <a:r>
              <a:t>⠀⠀⠀⠀⠀⠀⠀⠀⠀⠀⠀⣿⣿⣿⡟⣿⣿⣿⣿⣿⣿⣿⣿⣿⣿⣿⣿⡏⣱⣿⢇⣸⣿⣿⣿⣿⣿⣿⣿⣿⣿⣿⡿⣿⣿⡿⢏⢕⢕⢇⢕⢞⣻⡯⡿⡇⡇⣿⣿⣿⡇⣸⣿⣿⣿⣿⣿⣿⣿⠀⠀⠀⠀⠀⠀⠀⠀⠀⠀⠀⠀</a:t>
            </a:r>
            <a:br/>
            <a:r>
              <a:t>⠀⠀⠀⠀⠀⠀⠀⠀⠀⠀⠀⣿⣿⣿⢇⣝⣿⣿⣿⣿⣿⣿⣿⣿⣿⣿⣿⣷⣿⣟⣷⣿⣿⣿⣿⣿⣿⣿⣿⣿⣟⣯⣇⢸⣝⣕⣕⡕⡇⢕⡕⢕⢕⢕⢕⢇⢕⣿⣿⣿⢕⣿⣿⣽⣿⣿⢯⡿⢏⠀⠀⠀⠀⠀⠀⠀⠀⠀⠀⠀⠀</a:t>
            </a:r>
            <a:br/>
            <a:r>
              <a:t>⠀⠀⠀⠀⠀⠀⠀⠀⠀⠀⠀⣿⣿⣿⣿⣿⣿⣿⣿⣿⡇⣿⣿⣿⣿⣿⣿⣿⣿⢟⣿⣿⣿⣿⣿⣯⣽⣟⣿⣿⣿⣿⣿⢟⣿⣿⣿⣿⣯⣸⡿⣾⣿⣿⣿⡿⢾⢟⢟⢻⢜⣿⣿⣿⣿⣾⣯⣗⢕⠀⠀⠀⠀⠀⠀⠀⠀⠀⠀⠀⠀</a:t>
            </a:r>
            <a:br/>
            <a:r>
              <a:t>⠀⠀⠀⠀⠀⠀⠀⠀⠀⠀⠀⣿⣿⣿⡏⢝⣿⣿⣿⣿⡇⢸⣿⣿⣿⣿⣿⣿⡿⢕⣿⣿⣿⣿⣿⣿⣿⣿⣿⣿⣿⣿⣿⢕⢻⣿⣿⣿⣿⢕⢇⣿⣿⣿⣿⣿⣿⣿⣿⣿⣕⣻⣿⣿⣿⡏⢏⢝⢝⠀⠀⠀⠀⠀⠀⠀⠀⠀⠀⠀⠀</a:t>
            </a:r>
            <a:br/>
            <a:r>
              <a:t>⠀⠀⠀⠀⠀⠀⠀⠀⠀⠀⠀⢻⢿⡿⢇⢕⢿⣿⣿⣿⡇⢸⢿⡿⢿⣿⢿⢿⢇⢸⢿⢿⣿⢿⢿⣿⣿⣿⣿⣿⣿⣿⣿⢇⢸⣿⣿⣿⣽⣕⢱⣿⣿⣿⣿⣿⣿⣿⣿⣿⣿⡇⣿⣿⣯⢝⢕⢕⢕⠀⠀⠀⠀⠀⠀⠀⠀⠀⠀⠀⠀</a:t>
            </a:r>
            <a:br/>
            <a:r>
              <a:t>⠀⠀⠀⠀⠀⠀⠀⠀⠀⠀⠀⣷⣷⣷⡧⢕⣾⣿⣿⣿⣇⢱⣿⣿⣿⣿⣿⣿⢕⣿⣿⣿⣿⣿⣿⣿⣿⣿⣿⣿⣿⣿⢿⢵⢸⣷⣷⣧⣼⣕⢸⣿⣿⣿⣿⣿⣿⣿⣿⣿⣼⢝⢝⢝⢕⢕⢕⢕⢕⠀⠀⠀⠀⠀⠀⠀⠀⠀⠀⠀⠀</a:t>
            </a:r>
            <a:br/>
            <a:r>
              <a:t>⠀⠀⠀⠀⠀⠀⠀⠀⠀⠀⠀⣿⣿⣿⣷⢕⣿⣿⣿⣿⣯⢸⣿⣿⣿⣿⣿⡇⢸⣿⣿⣿⣿⣿⣿⣿⣿⣿⣿⣿⣿⣿⣷⡗⢱⣿⢱⣵⡱⣶⢸⣿⣿⣿⣿⣿⣿⣿⣿⣿⣿⣿⣿⣿⣿⣷⣷⣷⣷⠀⠀⠀⠀⠀⠀⠀⠀⠀⠀⠀⠀</a:t>
            </a:r>
            <a:br/>
            <a:r>
              <a:t>⠀⠀⠀⠀⠀⠀⠀⠀⠀⠀⠀⣿⣿⣿⣿⢕⣿⣿⣿⣿⡏⢜⣿⣿⣿⣿⣿⢕⣿⣿⣿⣿⣿⣿⣿⣿⣿⣿⣿⣿⣿⣿⣿⡏⣼⡟⣾⣿⡇⣿⡕⣿⣿⣿⣿⣿⡿⣿⣿⣿⣿⣿⣿⣿⣿⣿⣿⣿⣿⠀⠀⠀⠀⠀⠀⠀⠀⠀⠀⠀⠀</a:t>
            </a:r>
            <a:br/>
            <a:r>
              <a:t>⠀⠀⠀⠀⠀⠀⠀⠀⠀⠀⠀⣿⣿⣿⡿⢕⢜⢟⢟⢟⣇⢕⣟⡟⢟⢿⡿⢕⣿⣿⣿⣿⣿⣿⣿⣿⣿⣿⣿⣿⣿⣿⣿⢱⣿⢧⣿⣿⣷⢹⣧⢸⣿⣿⣿⣿⣵⣿⣿⣿⣿⣿⣿⣿⣿⣿⣿⣿⣿⠀⠀⠀⠀⠀⠀⠀⠀⠀⠀⠀⠀</a:t>
            </a:r>
            <a:br/>
            <a:r>
              <a:t>⠀⠀⠀⠀⠀⠀⠀⠀⠀⠀⠀⣿⣏⣼⣷⡕⣼⣿⣿⣿⣿⢱⣿⣿⣿⡷⢇⢸⣿⣿⣿⣿⣿⣿⣿⣿⣿⣿⣿⣿⣿⣿⡟⣼⡿⣾⣿⣿⣿⡎⣿⡎⣿⣿⣿⣿⣿⣿⣿⣿⣿⣿⣿⣿⣿⣿⣿⣿⣿⠀⠀⠀⠀⠀⠀⠀⠀⠀⠀⠀⠀</a:t>
            </a:r>
            <a:br/>
            <a:r>
              <a:t>⠀⠀⠀⠀⠀⠀⠀⠀⠀⠀⠀⢿⢿⢟⢟⢕⢜⢕⢕⢕⢕⢕⢗⣞⢝⠜⢇⢸⣿⣿⣿⣿⣿⣿⣿⣿⣿⣿⣿⣿⣿⣿⣷⢻⡇⣿⣿⣿⣿⡿⣿⢇⣿⣿⣿⣿⣿⣿⣿⣿⣿⣿⣿⣿⣿⣿⣿⣿⣿⠀⠀⠀⠀⠀⠀⠀⠀⠀⠀⠀⠀</a:t>
            </a:r>
            <a:br/>
            <a:r>
              <a:t>⠀⠀⠀⠀⠀⠀⠀⠀⠀⠀⠀⠑⠃⠐⠑⠑⠑⠑⠑⠑⠑⠛⠛⠛⠛⠑⠑⠘⠛⠛⠛⠛⠛⠛⠛⠛⠛⠛⠛⠛⠛⠛⠛⠓⠙⠊⠙⠛⠋⠑⠋⠚⠛⠛⠛⠛⠛⠛⠛⠛⠛⠛⠛⠛⠛⠛⠛⠛⠛⠀⠀⠀⠀⠀⠀⠀⠀⠀⠀⠀⠀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⠀⠀⠀⠀⠀⠀⠀⠀⠀⠀⠀⠀⠀⠀⠀⠀⠀⢑⢕⠀⠁⠕⢱⣿⡷⣺⣿⣗⣾⣿⣷⣾⣿⡿⢿⣿⢟⢕⢿⣿⣟⣻⣿⣿⣿⣿⣿⡏⢜⣿⣿⣿⣿⣿⣿⣿⣿⣿⣿⣿⣿⣿⣿⣿⣻⣷⢕⢕⢕⠀⠀⠀⠀⠀⠀⠀⠀⠀⠀⠀⠀</a:t>
            </a:r>
            <a:br/>
            <a:r>
              <a:t>⠀⠀⠀⠀⠀⠀⠀⠀⠀⠀⠀⠀⠀⠀⠀⠀⠀⢕⢕⠀⠀⠔⢱⣏⣵⣿⣿⣿⣿⣿⣿⣿⣿⣿⣷⢽⣿⢕⣿⢷⣿⣿⢿⢿⣿⣷⢿⣟⢸⣿⣿⣿⣿⣿⣿⣿⣿⣿⣿⣿⣿⣿⣿⣿⣽⢿⢕⢕⢕⠀⠀⠀⠀⠀⠀⠀⠀⠀⠀⠀⠀</a:t>
            </a:r>
            <a:br/>
            <a:r>
              <a:t>⠀⠀⠀⠀⠀⠀⠀⠀⠀⠀⠀⠀⠀⠀⠀⠀⠀⢕⢕⢄⠀⠅⢜⣵⡟⣿⣿⣿⣿⣿⣿⣿⣿⣿⣹⣿⣏⢕⣹⣿⣯⣿⣿⣯⣽⣿⣷⣕⢱⣾⣿⣷⣿⣿⣿⣿⣿⣿⣿⣿⣿⣿⣿⣿⣿⣷⢕⢕⢕⠀⠀⠀⠀⠀⠀⠀⠀⠀⠀⠀⠀</a:t>
            </a:r>
            <a:br/>
            <a:r>
              <a:t>⠀⠀⠀⠀⠀⠀⠀⠀⠀⠀⠀⠀⠀⠀⠀⠀⠀⢕⢕⢕⢅⢕⢸⣿⣿⣿⣿⣿⣿⣿⣿⣿⣿⣿⣿⣿⣿⢱⣿⣿⣿⣿⣿⣿⣿⣿⣿⣿⢸⣿⣿⡯⢿⢿⢿⢻⣿⢟⣟⣟⣟⣟⣻⣿⣿⣿⢕⢕⢕⠀⠀⠀⠀⠀⠀⠀⠀⠀⠀⠀⠀</a:t>
            </a:r>
            <a:br/>
            <a:r>
              <a:t>⠀⠀⠀⠀⠀⠀⠀⠀⠀⠀⠀⠀⠀⠀⠀⠀⢕⢕⢕⢕⢕⢕⢸⣿⣿⡱⣗⢷⢷⣗⢷⢷⣗⢷⣿⣿⣿⢕⣿⣿⣿⣿⣿⣿⣿⣿⣿⣗⢸⣿⣿⣷⢟⣷⡟⢟⣳⣮⢟⢟⣷⣝⢻⣿⣿⣯⢕⢕⢕⠀⠀⠀⠀⠀⠀⠀⠀⠀⠀⠀⠀</a:t>
            </a:r>
            <a:br/>
            <a:r>
              <a:t>⠀⠀⠀⠀⠀⠀⠀⠀⠀⠀⠀⠀⠀⠀⠀⠐⢕⢕⢕⢕⢕⢕⢸⣿⣿⢵⣿⣧⣱⣿⣧⣱⣿⣷⣿⣿⣿⢵⣿⣿⣿⣿⣿⣿⣿⣿⣿⡷⢸⣿⣿⡷⣿⣿⣿⣼⣿⣿⣿⣿⣿⣿⣼⣿⣿⣿⢕⢕⢕⠀⠀⠀⠀⠀⠀⠀⠀⠀⠀⠀⠀</a:t>
            </a:r>
            <a:br/>
            <a:r>
              <a:t>⠀⠀⠀⠀⠀⠀⠀⠀⠀⠀⠀⠀⠀⠀⢔⢔⢕⢕⢕⢕⢕⢕⢸⣿⣿⢸⣿⣿⢽⣿⣿⢿⣿⡿⢿⣿⣟⡕⣿⣿⣿⢻⣿⣿⢿⣿⣿⡏⢸⣿⣿⡟⢿⣿⣿⢸⣿⣿⡇⣿⣿⣿⢜⣿⣿⡟⢕⢕⢕⠀⠀⠀⠀⠀⠀⠀⠀⠀⠀⠀⠀</a:t>
            </a:r>
            <a:br/>
            <a:r>
              <a:t>⠀⠀⠀⠀⠀⠀⠀⠀⠀⠀⠀⠀⠀⠀⠁⢕⢕⢕⢕⢕⢕⢕⢸⣿⡝⢕⡟⢝⢜⣽⢏⢸⣝⡏⢸⢿⣻⢕⢻⣿⣿⢸⣿⣿⢼⣿⣿⡇⡸⢷⣿⡇⢱⣾⣷⢱⣷⣾⡇⡿⡿⢿⢕⢿⢿⡇⢕⢕⢕⠀⠀⠀⠀⠀⠀⠀⠀⠀⠀⠀⠀</a:t>
            </a:r>
            <a:br/>
            <a:r>
              <a:t>⠀⠀⠀⠀⠀⠀⠀⠀⠀⠀⠀⠔⢅⢑⢔⣷⢕⢕⢕⢕⢕⢕⢸⣿⢕⢕⢟⣇⢎⠜⢽⢸⢟⢕⠕⠁⢕⠕⢜⡿⣷⢸⣿⣿⢺⢿⢿⢇⡇⢏⢹⢇⢱⢼⣿⢜⢟⢹⢇⢿⢷⢿⢕⢱⢮⢕⢕⢕⢅⠀⠀⠀⠀⠀⠀⠀⠀⠀⠀⠀⠀</a:t>
            </a:r>
            <a:br/>
            <a:r>
              <a:t>⠀⠀⠀⠀⠀⠀⠀⠀⠀⠀⠀⠀⠀⢁⢑⢕⢕⢕⢕⢕⢕⢕⢕⢕⢕⢕⢕⢕⠕⢄⢜⢕⢕⢕⢄⠀⢕⠁⢕⢕⢕⢕⢕⢕⢕⢕⢕⢕⢑⢱⢕⢕⢕⢕⢕⢕⢕⢕⢕⢕⢕⢕⢕⠕⠅⠅⠅⠅⠅⠀⠀⠀⠀⠀⠀⠀⠀⠀⠀⠀⠀</a:t>
            </a:r>
            <a:br/>
            <a:r>
              <a:t>⠀⠀⠀⠀⠀⠀⠀⠀⠀⠀⠀⣿⣿⣿⡇⣿⣿⣿⣿⣿⣿⣿⣿⣿⣿⣿⣿⣿⢕⣅⢜⢿⣿⣿⣿⣰⣇⣱⣽⣿⣿⣿⣿⣿⣿⣿⣿⣿⢇⢕⢹⣿⣿⣿⣿⣿⣿⣿⣿⣿⣿⣿⣿⣿⣿⣿⣿⣿⣿⠀⠀⠀⠀⠀⠀⠀⠀⠀⠀⠀⠀</a:t>
            </a:r>
            <a:br/>
            <a:r>
              <a:t>⠀⠀⠀⠀⠀⠀⠀⠀⠀⠀⠀⣿⣿⣿⡇⣿⣿⣿⣿⣿⣿⣿⣿⣿⣿⣿⣿⢇⣼⣿⢇⣸⣿⣿⣿⣿⣿⣿⣿⣿⣿⣿⢿⣿⣿⡿⢟⢕⢕⢵⢕⢜⡿⣿⢿⡇⡇⣿⣿⣿⡇⣹⣿⣿⣿⣿⣿⣿⣿⠀⠀⠀⠀⠀⠀⠀⠀⠀⠀⠀⠀</a:t>
            </a:r>
            <a:br/>
            <a:r>
              <a:t>⠀⠀⠀⠀⠀⠀⠀⠀⠀⠀⠀⣿⣿⣿⢏⢟⣿⣿⣿⣿⣿⣿⣿⣿⣿⣿⣿⢷⣿⣟⣾⣿⣿⣿⣿⣿⣿⣿⣿⣿⣫⣟⢜⢝⡏⡕⢕⢕⡇⢱⢇⢕⢎⢇⢝⢕⢕⣿⣿⣿⢕⣿⣿⣿⣿⣿⣿⣿⢎⠀⠀⠀⠀⠀⠀⠀⠀⠀⠀⠀⠀</a:t>
            </a:r>
            <a:br/>
            <a:r>
              <a:t>⠀⠀⠀⠀⠀⠀⠀⠀⠀⠀⠀⣿⣿⣿⣿⣿⣿⣿⡇⣿⣿⣿⣿⣿⣿⣿⣿⡿⣿⣿⣿⣿⣿⣿⣟⣯⣿⣟⣿⣿⣿⣿⡗⢿⣿⣿⣿⣷⣯⢱⡇⣿⣿⣿⣿⡿⢾⢟⡻⡿⢜⣿⣿⣿⣿⣷⣿⣏⢕⠀⠀⠀⠀⠀⠀⠀⠀⠀⠀⠀⠀</a:t>
            </a:r>
            <a:br/>
            <a:r>
              <a:t>⠀⠀⠀⠀⠀⠀⠀⠀⠀⠀⠀⢟⢿⣿⣿⣿⣿⣿⡇⢸⣿⣿⣿⣿⣿⣿⣿⢕⣾⣿⣿⣿⣿⣿⣿⣿⣿⣿⣿⣿⣿⣿⡇⢸⣿⣿⣿⣿⣿⢸⢱⣿⣿⣿⣿⣿⣿⣿⣿⣿⣕⣫⣿⣿⣿⣻⢝⢝⢝⠀⠀⠀⠀⠀⠀⠀⠀⠀⠀⠀⠀</a:t>
            </a:r>
            <a:br/>
            <a:r>
              <a:t>⠀⠀⠀⠀⠀⠀⠀⠀⠀⠀⠀⢕⢸⢿⣿⡿⢿⢿⢇⢸⡿⢿⢿⢿⢿⢿⢇⢱⡿⢿⣿⣿⣿⣿⣿⣿⣿⣿⣿⣿⣿⣿⢧⢕⣯⣽⣽⣽⣽⢜⢸⣿⣿⣿⣿⣿⣿⣿⣿⣿⣿⢇⣿⣳⣣⢕⢕⢕⢕⠀⠀⠀⠀⠀⠀⠀⠀⠀⠀⠀⠀</a:t>
            </a:r>
            <a:br/>
            <a:r>
              <a:t>⠀⠀⠀⠀⠀⠀⠀⠀⠀⠀⠀⡕⢱⣾⣾⣾⣿⣿⡇⢱⣿⣿⣿⣿⣿⣿⢕⣼⣿⣿⣿⣿⣿⣿⣿⣿⣿⣿⣿⣿⣿⣿⣗⡕⣷⣷⣧⣵⣕⣕⣺⣿⣿⣿⣿⣿⣿⣿⣿⣿⡜⢇⢝⢕⢝⢜⢕⢕⢕⠀⠀⠀⠀⠀⠀⠀⠀⠀⠀⠀⠀</a:t>
            </a:r>
            <a:br/>
            <a:r>
              <a:t>⠀⠀⠀⠀⠀⠀⠀⠀⠀⠀⠀⡇⢜⣿⣿⣿⣿⣿⣇⢸⣿⣿⣿⣿⣿⡟⢸⣿⣿⣿⣿⣿⣿⣿⣿⣿⣿⣿⣿⣿⣿⣷⣧⢕⣼⡏⣝⣝⢩⡕⢸⣿⣿⣿⣿⣿⣿⣿⣿⣿⣿⣿⣿⣿⣿⣷⣷⣷⣷⠀⠀⠀⠀⠀⠀⠀⠀⠀⠀⠀⠀</a:t>
            </a:r>
            <a:br/>
            <a:r>
              <a:t>⠀⠀⠀⠀⠀⠀⠀⠀⠀⠀⠀⡇⢜⣿⣿⣿⣿⣿⡇⢜⣿⣿⣿⣿⣿⢇⣼⣿⣿⣿⣿⣿⣿⣿⣿⣿⣿⣿⣿⣿⣿⣿⣿⢇⣿⢧⣿⣿⢸⣧⢸⣿⣿⣿⣿⣿⣿⣿⣿⣿⣿⣿⣿⣿⣿⣿⣿⣿⣿⠀⠀⠀⠀⠀⠀⠀⠀⠀⠀⠀⠀</a:t>
            </a:r>
            <a:br/>
            <a:r>
              <a:t>⠀⠀⠀⠀⠀⠀⠀⠀⠀⠀⠀⡇⢕⣿⣿⣿⣿⣿⢇⢕⣿⣿⣿⣿⣿⢕⣿⣿⣿⣿⣿⣿⣿⣿⣿⣿⣿⣿⣿⣿⣿⣿⡏⣼⣿⣸⣿⣿⡎⣿⡕⣿⣿⣿⣿⣿⣕⣿⣿⣿⣿⣿⣿⣿⣿⣿⣿⣿⣿⠀⠀⠀⠀⠀⠀⠀⠀⠀⠀⠀⠀</a:t>
            </a:r>
            <a:br/>
            <a:r>
              <a:t>⠀⠀⠀⠀⠀⠀⠀⠀⠀⠀⠀⢟⢕⢝⣵⣵⣵⣷⣷⢕⣷⣧⣵⣝⡏⢱⣿⣿⣿⣿⣿⣿⣿⣿⣿⣿⣿⣿⣿⣿⣿⣿⢇⣿⣇⣿⣿⣿⣷⢹⣷⢸⣿⣿⣿⣿⣿⣿⣿⣿⣿⣿⣿⣿⣿⣿⣿⣿⣿⠀⠀⠀⠀⠀⠀⠀⠀⠀⠀⠀⠀</a:t>
            </a:r>
            <a:br/>
            <a:r>
              <a:t>⠀⠀⠀⠀⠀⠀⠀⠀⠀⠀⠀⣷⢕⢿⢿⠟⢟⢟⢟⢕⢟⣟⡿⢟⡕⢸⣿⣿⣿⣿⣿⣿⣿⣿⣿⣿⣿⣿⣿⣿⣿⣿⣸⣿⢸⣿⣿⣿⣿⡏⣿⢇⣿⣿⣿⣿⣿⣿⣿⣿⣿⣿⣿⣿⣿⣿⣿⣿⣿⠀⠀⠀⠀⠀⠀⠀⠀⠀⠀⠀⠀</a:t>
            </a:r>
            <a:br/>
            <a:r>
              <a:t>⠀⠀⠀⠀⠀⠀⠀⠀⠀⠀⠀⠑⠑⠑⠑⠑⠐⠑⠑⠘⠙⠑⠁⠁⠑⠘⠛⠛⠛⠛⠛⠛⠛⠛⠛⠛⠛⠛⠛⠛⠛⠛⠃⠛⠚⠛⠛⠛⠛⠑⠋⠘⠛⠛⠛⠛⠛⠛⠛⠛⠛⠛⠛⠛⠛⠛⠛⠛⠛⠀⠀⠀⠀⠀⠀⠀⠀⠀⠀⠀⠀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⠀⠀⠀⠀⠀⠀⠀⠀⠀⠀⠀⠀⠀⠀⠀⠀⠀⢕⢕⠀⠑⠕⢼⣿⡷⣺⣿⣷⣾⣿⣷⣿⣿⡯⢿⣿⢟⢕⢻⣿⣟⣻⣿⣿⣿⣿⣿⡝⢸⣻⣿⣿⣿⣿⣿⣿⣿⣿⣿⣿⣿⣿⣿⣿⣿⣷⢕⢕⢕⠀⠀⠀⠀⠀⠀⠀⠀⠀⠀⠀⠀</a:t>
            </a:r>
            <a:br/>
            <a:r>
              <a:t>⠀⠀⠀⠀⠀⠀⠀⠀⠀⠀⠀⠀⠀⠀⠀⠀⠀⢕⢕⠀⠀⢄⢵⣏⣷⣿⣿⣿⣿⣿⣿⣿⣿⣿⣿⢽⣿⢕⣿⢷⣿⣿⣷⢿⣿⣷⣿⣿⢸⣿⣻⣿⣿⣿⣿⣿⣿⣿⣿⣿⣿⣿⣿⣿⣽⡻⢇⢕⢕⠀⠀⠀⠀⠀⠀⠀⠀⠀⠀⠀⠀</a:t>
            </a:r>
            <a:br/>
            <a:r>
              <a:t>⠀⠀⠀⠀⠀⠀⠀⠀⠀⠀⠀⠀⠀⠀⠀⠀⠀⢕⢕⠀⠀⢅⢜⣵⣟⣿⣿⣿⣿⣿⣿⣿⣿⣿⣹⣿⣯⢕⣽⣿⣯⣽⣿⣯⣽⣿⣿⣵⢱⣾⣿⣷⣿⣿⣿⣿⣿⣿⣿⣿⣿⣿⣿⣿⣿⣿⢕⢕⢕⠀⠀⠀⠀⠀⠀⠀⠀⠀⠀⠀⠀</a:t>
            </a:r>
            <a:br/>
            <a:r>
              <a:t>⠀⠀⠀⠀⠀⠀⠀⠀⠀⠀⠀⠀⠀⠀⠀⠀⢄⢕⢕⢕⢅⢕⢸⣿⣿⣿⣿⣿⣿⣿⣿⣿⣿⣿⣿⣿⣿⢕⣿⣿⣿⣿⣿⣿⣿⣿⣿⡿⢸⣿⣿⡿⢿⡿⣟⣟⣟⣟⣟⣟⡟⣟⣻⣿⣿⣿⢕⢕⢕⠀⠀⠀⠀⠀⠀⠀⠀⠀⠀⠀⠀</a:t>
            </a:r>
            <a:br/>
            <a:r>
              <a:t>⠀⠀⠀⠀⠀⠀⠀⠀⠀⠀⠀⠀⠀⠀⠀⢀⢕⢕⢕⢕⢕⢕⢸⣿⣿⡳⣗⢷⢷⣗⢷⢷⣕⢷⣿⣿⣿⢕⣿⣿⣿⣿⣿⣿⣿⣿⣿⡟⢸⣿⣿⣿⢟⣷⡝⢟⣳⣮⡟⢟⣷⡜⢻⣿⣿⣿⢕⢕⢕⠀⠀⠀⠀⠀⠀⠀⠀⠀⠀⠀⠀</a:t>
            </a:r>
            <a:br/>
            <a:r>
              <a:t>⠀⠀⠀⠀⠀⠀⠀⠀⠀⠀⠀⠀⠀⠀⠀⢕⢕⢕⢕⢕⢕⢕⢸⣿⣿⢱⣿⣧⣱⣿⣧⣱⣿⣷⣿⣿⣿⢕⣿⣿⣿⣿⣿⣿⣿⣿⣿⡷⢸⣿⣿⣯⣿⣿⣿⢾⣿⣿⣷⣿⣿⣿⣿⣿⣿⣿⢕⢕⢕⠀⠀⠀⠀⠀⠀⠀⠀⠀⠀⠀⠀</a:t>
            </a:r>
            <a:br/>
            <a:r>
              <a:t>⠀⠀⠀⠀⠀⠀⠀⠀⠀⠀⠀⠀⠀⠀⢔⢔⢕⢕⢕⢕⢕⢕⢸⣿⣿⢼⣿⣿⢼⣿⣿⢿⣿⡿⢿⣟⣟⢕⣿⣿⣿⢿⣿⣿⢻⣿⣿⡏⢸⣿⣿⡗⢻⣿⣿⢸⣿⣿⡇⢿⣿⣿⢟⣿⣿⣿⢕⢕⢕⠀⠀⠀⠀⠀⠀⠀⠀⠀⠀⠀⠀</a:t>
            </a:r>
            <a:br/>
            <a:r>
              <a:t>⠀⠀⠀⠀⠀⠀⠀⠀⠀⠀⠀⠀⠀⠀⠑⢕⢕⢕⢕⢕⢕⢕⢸⣿⣏⢜⡟⢝⢜⣿⢏⢸⣫⡏⢸⢿⣻⢕⢸⣿⣿⢸⣿⣿⢸⣿⣿⡇⣜⢺⣿⡇⢱⣾⣿⢕⣿⣿⡇⢹⣿⢿⢕⢿⣿⡇⢕⢕⢕⠀⠀⠀⠀⠀⠀⠀⠀⠀⠀⠀⠀</a:t>
            </a:r>
            <a:br/>
            <a:r>
              <a:t>⠀⠀⠀⠀⠀⠀⠀⠀⠀⠀⠀⠄⢁⢑⢰⣷⢕⢕⢕⢕⢕⢕⢸⣿⢇⢕⢿⣕⢇⠜⢼⢸⢗⢇⢜⠑⢕⠐⢜⢿⡷⢸⣿⣿⢸⡿⢿⢇⡇⢎⢹⢇⢱⢼⣿⢜⢟⢿⢇⢸⢷⢿⢕⢵⢧⢕⢕⢕⢕⠀⠀⠀⠀⠀⠀⠀⠀⠀⠀⠀⠀</a:t>
            </a:r>
            <a:br/>
            <a:r>
              <a:t>⠀⠀⠀⠀⠀⠀⠀⠀⠀⠀⠀⠀⠀⢁⢑⢕⢕⢕⢕⢕⢕⢕⢕⢕⢕⢕⢕⢝⠑⢔⢜⢕⢕⠕⢀⠀⢅⢄⡕⢕⢕⢕⢕⢕⢕⢕⢕⢕⢕⠔⢕⡕⢕⢕⢕⢕⢕⢕⢕⢕⢕⢕⢕⢕⢕⢅⠄⠄⠅⠀⠀⠀⠀⠀⠀⠀⠀⠀⠀⠀⠀</a:t>
            </a:r>
            <a:br/>
            <a:r>
              <a:t>⠀⠀⠀⠀⠀⠀⠀⠀⠀⠀⠀⣿⣿⣿⡇⣿⣿⣿⣿⣿⣿⣿⣿⣿⣿⣿⣿⡟⢕⣄⢜⢿⣿⣿⣿⣱⣇⣵⣼⣿⣿⣿⣿⣿⣿⣿⣿⣿⡇⢕⢝⣿⣿⣿⣿⣿⣿⣿⣿⣿⣿⣿⣿⣿⣿⣿⣿⣿⣿⠀⠀⠀⠀⠀⠀⠀⠀⠀⠀⠀⠀</a:t>
            </a:r>
            <a:br/>
            <a:r>
              <a:t>⠀⠀⠀⠀⠀⠀⠀⠀⠀⠀⠀⣿⣿⣿⣧⣿⣿⣿⣿⣿⣿⣿⣿⣿⣿⣿⣿⢇⣾⣿⢇⣸⣿⣿⣿⣿⣿⣿⣿⣿⣿⡿⢿⣿⣿⡿⢏⢕⢕⡜⢕⢸⣿⢿⡿⡇⡇⣿⣿⣿⡏⢸⣿⣿⣿⣿⣿⣿⣿⠀⠀⠀⠀⠀⠀⠀⠀⠀⠀⠀⠀</a:t>
            </a:r>
            <a:br/>
            <a:r>
              <a:t>⠀⠀⠀⠀⠀⠀⠀⠀⠀⠀⠀⣿⣿⣿⢏⢟⣿⣿⣿⣿⣿⣿⣿⣿⣿⣿⣿⢵⣿⣟⣿⣿⣿⣿⣿⣿⣿⣿⣿⣿⣟⣇⢝⣫⣝⣕⣕⡕⡕⢣⡇⢕⢜⢕⢕⢕⢕⣿⣿⣿⢕⣿⣿⣿⣿⣿⣿⢟⢳⠀⠀⠀⠀⠀⠀⠀⠀⠀⠀⠀⠀</a:t>
            </a:r>
            <a:br/>
            <a:r>
              <a:t>⠀⠀⠀⠀⠀⠀⠀⠀⠀⠀⠀⣿⣿⣿⣿⣿⣿⡏⣿⣿⣿⣿⣿⣿⣿⣿⣿⣿⣿⣿⣿⣿⣿⣿⣟⣯⣿⣟⣿⣿⣿⣿⢇⣿⣿⣿⣿⣷⡇⣿⢧⣿⣿⣿⣿⡿⢾⢟⣻⢿⢏⣿⣿⣿⣿⣷⣾⣟⡕⠀⠀⠀⠀⠀⠀⠀⠀⠀⠀⠀⠀</a:t>
            </a:r>
            <a:br/>
            <a:r>
              <a:t>⠀⠀⠀⠀⠀⠀⠀⠀⠀⠀⠀⣿⣿⣿⣿⣿⣿⡇⢹⣿⣿⣿⣿⣿⣿⣿⢕⣼⣿⣿⣿⣿⣿⣿⣿⣿⣿⣿⣿⣿⣿⣿⡇⢹⣿⣿⣿⣿⡇⢸⢸⣿⣿⣿⣿⣿⣿⣿⣿⣿⡕⢿⣿⣿⣿⡿⢏⢝⢝⠀⠀⠀⠀⠀⠀⠀⠀⠀⠀⠀⠀</a:t>
            </a:r>
            <a:br/>
            <a:r>
              <a:t>⠀⠀⠀⠀⠀⠀⠀⠀⠀⠀⠀⢿⢿⢿⢿⢿⢿⢇⢸⢿⡿⢿⢿⢿⢿⢇⢱⣿⣿⣿⣿⣿⣿⣿⣿⣿⣿⣿⣿⣿⣿⣿⡧⢸⣯⣽⣽⣽⡇⢕⣼⣿⣿⣿⣿⣿⣿⣿⣿⣿⣽⢇⣿⣟⣽⡗⢕⢕⢕⠀⠀⠀⠀⠀⠀⠀⠀⠀⠀⠀⠀</a:t>
            </a:r>
            <a:br/>
            <a:r>
              <a:t>⠀⠀⠀⠀⠀⠀⠀⠀⠀⠀⠀⣼⣿⣷⣾⣿⣿⡇⢱⣿⣿⣿⣿⣿⣿⢕⣼⣿⣿⣿⣿⣿⣿⣿⣿⣿⣿⣿⣿⣿⣿⣷⣇⢕⣻⣽⣽⣝⣟⡕⣾⣿⣿⣿⣿⣿⣿⣿⣿⣿⡼⢇⢝⢕⢕⢕⢕⢕⢕⠀⠀⠀⠀⠀⠀⠀⠀⠀⠀⠀⠀</a:t>
            </a:r>
            <a:br/>
            <a:r>
              <a:t>⠀⠀⠀⠀⠀⠀⠀⠀⠀⠀⠀⢻⣿⣿⣿⣿⣿⡇⢸⣿⣿⣿⣿⣿⡟⢱⣿⣿⣿⣿⣿⣿⣿⣿⣿⣿⣿⣿⣿⣿⣿⣧⣵⢕⣿⡝⣝⡝⣝⡕⣿⣿⣿⣿⣿⣿⣿⣿⣿⣿⣿⣿⣿⣿⣿⣷⣷⣷⣧⠀⠀⠀⠀⠀⠀⠀⠀⠀⠀⠀⠀</a:t>
            </a:r>
            <a:br/>
            <a:r>
              <a:t>⠀⠀⠀⠀⠀⠀⠀⠀⠀⠀⠀⢿⣿⣿⣿⣿⣿⡇⢜⣿⣿⣿⣿⣿⢕⣸⣿⣿⣿⣿⣿⣿⣿⣿⣿⣿⣿⣿⣿⣿⣿⣿⡟⢱⣿⢸⣿⣧⢻⡇⢸⣿⣿⣿⣿⣿⣿⣿⣿⣿⣿⣿⣿⣿⣿⣿⣿⣿⣿⠀⠀⠀⠀⠀⠀⠀⠀⠀⠀⠀⠀</a:t>
            </a:r>
            <a:br/>
            <a:r>
              <a:t>⠀⠀⠀⠀⠀⠀⠀⠀⠀⠀⠀⢸⣿⣿⣿⣿⣿⡇⢕⣿⣿⣿⣿⣿⢕⣿⣿⣿⣿⣿⣿⣿⣿⣿⣿⣿⣿⣿⣿⣿⣿⣿⢇⣾⡿⣼⣿⣿⡸⣿⡜⣿⣿⣿⣿⣿⣕⣿⣿⣿⣿⣿⣿⣿⣿⣿⣿⣿⣿⠀⠀⠀⠀⠀⠀⠀⠀⠀⠀⠀⠀</a:t>
            </a:r>
            <a:br/>
            <a:r>
              <a:t>⠀⠀⠀⠀⠀⠀⠀⠀⠀⠀⠀⢜⢟⣝⣝⣹⣽⡕⢕⣼⣝⣝⡟⢇⢱⣿⣿⣿⣿⣿⣿⣿⣿⣿⣿⣿⣿⣿⣿⣿⣿⣿⢱⣿⢧⣿⣿⣿⣧⢿⣇⢻⣿⣿⣿⣿⣿⣿⣿⣿⣿⣿⣿⣿⣿⣿⣿⣿⣿⠀⠀⠀⠀⠀⠀⠀⠀⠀⠀⠀⠀</a:t>
            </a:r>
            <a:br/>
            <a:r>
              <a:t>⠀⠀⠀⠀⠀⠀⠀⠀⠀⠀⠀⢱⣿⣿⣿⢿⢿⢟⢱⢿⢿⣿⢿⡇⢸⣿⣿⣿⣿⣿⣿⣿⣿⣿⣿⣿⣿⣿⣿⣿⣿⣿⢸⡿⣾⣿⣿⣿⣿⡼⣿⢸⣿⣿⣿⣿⣿⣿⣿⣿⣿⣿⣿⣿⣿⣿⣿⣿⣿⠀⠀⠀⠀⠀⠀⠀⠀⠀⠀⠀⠀</a:t>
            </a:r>
            <a:br/>
            <a:r>
              <a:t>⠀⠀⠀⠀⠀⠀⠀⠀⠀⠀⠀⠘⠑⠑⠀⠁⠑⠑⠑⠓⠊⠑⠘⠑⠘⠛⠛⠛⠛⠛⠛⠛⠛⠛⠛⠛⠛⠛⠛⠛⠛⠛⠘⠛⠙⠛⠛⠛⠛⠙⠛⠘⠛⠛⠛⠛⠛⠛⠛⠛⠛⠛⠛⠛⠛⠛⠛⠛⠛⠀⠀⠀⠀⠀⠀⠀⠀⠀⠀⠀⠀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⠀⠀⠀⠀⠀⠀⠀⠀⠀⠀⠀⠀⠀⠀⠀⠀⠀⢕⢕⠀⢁⠕⢼⣿⡗⣾⣿⣷⣿⣿⣯⣿⣿⡏⢿⣿⡟⢕⣻⣿⣿⣿⣿⣿⣿⣿⣿⡝⢸⣿⣿⣿⣿⣿⣿⣿⣿⣿⣿⣿⣿⣿⣿⣿⣿⣿⡕⢕⢕⠀⠀⠀⠀⠀⠀⠀⠀⠀⠀⠀⠀</a:t>
            </a:r>
            <a:br/>
            <a:r>
              <a:t>⠀⠀⠀⠀⠀⠀⠀⠀⠀⠀⠀⠀⠀⠀⠀⠀⠀⢕⢕⠀⠀⢕⣾⣯⣷⣿⣿⣿⣿⣿⣿⣿⣿⣷⣿⢵⣿⢕⣿⢷⣿⣿⣿⢿⣿⣿⣿⡯⢸⣿⣻⣿⣿⣿⣿⣿⣿⣿⣿⣿⣿⣿⣿⣿⣯⡟⢇⢕⢕⠀⠀⠀⠀⠀⠀⠀⠀⠀⠀⠀⠀</a:t>
            </a:r>
            <a:br/>
            <a:r>
              <a:t>⠀⠀⠀⠀⠀⠀⠀⠀⠀⠀⠀⠀⠀⠀⠀⠀⠀⢕⢕⠀⠄⢁⢝⣷⣟⣿⣿⣿⣿⣿⣿⣿⣿⣿⣹⣿⣯⢕⣽⣿⣯⣽⣿⣿⣽⣿⣿⣧⢱⣿⣿⣷⣿⣿⣿⣿⣿⣿⣿⣿⣿⣿⣿⣿⣿⣿⢕⢕⢕⠀⠀⠀⠀⠀⠀⠀⠀⠀⠀⠀⠀</a:t>
            </a:r>
            <a:br/>
            <a:r>
              <a:t>⠀⠀⠀⠀⠀⠀⠀⠀⠀⠀⠀⠀⠀⠀⠀⠀⢀⢕⢕⢕⢕⢕⢸⣿⣿⣿⣿⣿⣿⣿⣿⣿⣿⣿⣿⣿⣿⢱⣿⣿⣿⣿⣿⣿⣿⣿⣿⣿⢸⣿⣿⣿⣟⡟⣟⣟⣟⣟⣟⣟⡟⣟⣟⣿⣿⣿⢕⢕⢕⠀⠀⠀⠀⠀⠀⠀⠀⠀⠀⠀⠀</a:t>
            </a:r>
            <a:br/>
            <a:r>
              <a:t>⠀⠀⠀⠀⠀⠀⠀⠀⠀⠀⠀⠀⠀⠀⠀⢄⢕⢕⢕⢕⢕⢕⢸⣿⣿⡳⣗⢷⢷⣗⢷⢷⣕⢷⣿⣿⣿⢕⣿⣿⣿⣿⣿⣿⣿⣿⣿⡟⢸⣿⣿⣿⢟⣷⡜⢟⣳⣧⡟⢟⣾⣎⢹⣿⣿⣿⢕⢕⢕⠀⠀⠀⠀⠀⠀⠀⠀⠀⠀⠀⠀</a:t>
            </a:r>
            <a:br/>
            <a:r>
              <a:t>⠀⠀⠀⠀⠀⠀⠀⠀⠀⠀⠀⠀⠀⠀⠀⢕⢕⢕⢕⢕⢕⢕⢸⣿⣿⢵⣿⣧⣱⣿⣷⣳⣿⣷⣿⣿⣿⢜⣿⣿⣿⣿⣿⣿⣿⣿⣿⣧⢸⣿⣿⣧⣿⣿⣿⣿⣿⣿⣿⣿⣿⣿⣿⣿⣿⣿⢕⢕⢕⠀⠀⠀⠀⠀⠀⠀⠀⠀⠀⠀⠀</a:t>
            </a:r>
            <a:br/>
            <a:r>
              <a:t>⠀⠀⠀⠀⠀⠀⠀⠀⠀⠀⠀⠀⠀⠀⢔⢕⢕⢕⢕⢕⢕⢕⢸⣿⣿⢸⣿⣿⢽⣿⣿⢿⣿⡿⢿⣟⣽⢕⣿⣿⣿⢻⣿⣿⢻⣿⣿⡏⢜⣿⣿⡟⢻⣿⣿⢜⣿⣿⡏⢹⣿⣿⢟⣿⣿⣿⢕⢕⢕⠀⠀⠀⠀⠀⠀⠀⠀⠀⠀⠀⠀</a:t>
            </a:r>
            <a:br/>
            <a:r>
              <a:t>⠀⠀⠀⠀⠀⠀⠀⠀⠀⠀⠀⠀⠀⠀⠕⢕⢕⢕⢕⢕⢕⢕⢸⣿⡏⢕⡏⢇⢜⣿⢏⢸⣿⡏⢸⢟⡻⢕⢸⣿⣿⢸⣿⣿⢸⣿⣿⡇⣱⢼⣿⡇⢱⣿⣿⢕⣿⡿⡇⢸⣿⣿⢕⣿⡿⣟⢕⢕⢕⠀⠀⠀⠀⠀⠀⠀⠀⠀⠀⠀⠀</a:t>
            </a:r>
            <a:br/>
            <a:r>
              <a:t>⠀⠀⠀⠀⠀⠀⠀⠀⠀⠀⠀⠄⢁⢑⢰⣷⢕⢕⢕⢕⢕⢕⢸⣿⢕⢕⢳⡕⢇⠕⣼⢸⢗⢇⢕⠑⢕⠁⢜⢿⣿⢸⣿⣿⢸⡿⢿⢇⡏⢜⢹⢇⢸⣿⣿⢕⢻⣿⡇⢸⣷⢮⢕⢕⢇⢕⢕⢕⢕⠀⠀⠀⠀⠀⠀⠀⠀⠀⠀⠀⠀</a:t>
            </a:r>
            <a:br/>
            <a:r>
              <a:t>⠀⠀⠀⠀⠀⠀⠀⠀⠀⠀⠀⠀⠀⠁⢑⢕⢕⢕⢕⢕⢕⢕⢕⢕⢕⢕⢕⢝⠑⢐⢜⢕⢕⢕⢀⠀⢑⢕⢇⢕⢕⢕⢕⢕⢕⢕⢕⢕⢕⠀⢣⣕⢕⢕⢕⢕⢕⢕⢕⢕⢕⢕⢕⢕⢕⢅⢄⢄⢅⠀⠀⠀⠀⠀⠀⠀⠀⠀⠀⠀⠀</a:t>
            </a:r>
            <a:br/>
            <a:r>
              <a:t>⠀⠀⠀⠀⠀⠀⠀⠀⠀⠀⠀⣿⣿⣿⡇⣿⣿⣿⣿⣿⣿⣿⣿⣿⣿⣿⣿⡟⢅⣅⢜⢿⣿⣿⣿⣱⣧⣵⣵⣿⣿⣿⣿⣿⣿⣿⣿⣿⡇⢔⢜⣿⣿⣿⣿⣿⣿⣿⣿⣿⣿⣿⣿⣿⣿⣿⣿⣿⣿⠀⠀⠀⠀⠀⠀⠀⠀⠀⠀⠀⠀</a:t>
            </a:r>
            <a:br/>
            <a:r>
              <a:t>⠀⠀⠀⠀⠀⠀⠀⠀⠀⠀⠀⣿⣿⣿⣿⣿⣿⣿⣿⣿⣿⣿⣿⣿⣿⣿⣿⢇⣾⣿⢇⣼⣿⣿⣿⣿⣿⣿⣿⣿⣿⡿⣿⣿⣿⣿⢏⢕⢕⢕⢕⢼⣿⢿⢿⡇⡇⣿⣿⣿⡏⢱⣿⣿⣿⣿⣿⣿⣿⠀⠀⠀⠀⠀⠀⠀⠀⠀⠀⠀⠀</a:t>
            </a:r>
            <a:br/>
            <a:r>
              <a:t>⠀⠀⠀⠀⠀⠀⠀⠀⠀⠀⠀⣿⣿⣿⡏⢟⣿⣿⣿⣿⣿⣿⣿⣿⣿⣿⣿⢺⣿⣟⢿⣿⣿⣿⣿⣿⣿⣿⣿⣿⣟⡏⢹⣟⣟⡕⢕⢕⡕⢕⢇⢕⢇⢕⢕⢕⢕⢿⣿⣿⢇⣾⣿⣿⣿⣿⣻⢿⢯⠀⠀⠀⠀⠀⠀⠀⠀⠀⠀⠀⠀</a:t>
            </a:r>
            <a:br/>
            <a:r>
              <a:t>⠀⠀⠀⠀⠀⠀⠀⠀⠀⠀⠀⣿⣿⣿⣿⣿⡏⣿⣿⣿⣿⣿⣿⣿⣿⣿⣿⣿⣿⣿⣿⣿⣿⣿⣿⣽⣿⣟⣿⣿⣿⣿⣼⣿⣿⣿⣿⣷⡇⣿⢷⣿⣿⣿⣿⣿⢾⣿⣿⣿⢟⣿⣿⣿⣿⣷⣿⣝⡕⠀⠀⠀⠀⠀⠀⠀⠀⠀⠀⠀⠀</a:t>
            </a:r>
            <a:br/>
            <a:r>
              <a:t>⠀⠀⠀⠀⠀⠀⠀⠀⠀⠀⠀⣿⣿⣿⣿⣿⢕⢿⣿⣿⣿⣿⣿⣿⣿⢕⣼⣿⣿⣿⣿⣿⣿⣿⣿⣿⣿⣿⣿⣿⣿⣿⢕⣿⣿⣿⣿⣿⡇⢟⢸⣿⣿⣿⣿⣿⣿⣿⣿⣿⡜⢹⣿⣿⣿⣿⢟⢏⢝⠀⠀⠀⠀⠀⠀⠀⠀⠀⠀⠀⠀</a:t>
            </a:r>
            <a:br/>
            <a:r>
              <a:t>⠀⠀⠀⠀⠀⠀⠀⠀⠀⠀⠀⢿⢿⢿⢿⢿⢕⢸⢿⢿⡿⢿⡿⢿⢇⢱⢿⣿⣿⣿⣿⣿⣿⣿⣿⣿⣿⣿⣿⣿⣿⣿⡕⢜⣻⣿⣿⣟⡇⢕⣼⣿⣿⣿⣿⣿⣿⣿⣿⣿⡕⢕⣟⣿⣿⢷⢜⢕⢕⠀⠀⠀⠀⠀⠀⠀⠀⠀⠀⠀⠀</a:t>
            </a:r>
            <a:br/>
            <a:r>
              <a:t>⠀⠀⠀⠀⠀⠀⠀⠀⠀⠀⠀⣼⣾⣼⣾⣿⡕⢸⣿⣿⣿⣿⣿⣿⢕⣼⣿⣿⣿⣿⣿⣿⣿⣿⣿⣿⣿⣿⣿⣾⣾⣷⢇⢜⣽⣽⣝⣝⡝⢕⣿⣿⣿⣿⣿⣿⣿⣿⣿⣿⡷⢇⢝⢕⢎⢕⢕⢕⢕⠀⠀⠀⠀⠀⠀⠀⠀⠀⠀⠀⠀</a:t>
            </a:r>
            <a:br/>
            <a:r>
              <a:t>⠀⠀⠀⠀⠀⠀⠀⠀⠀⠀⠀⣿⣿⣿⣿⣿⡇⢸⣿⣿⣿⣿⣿⡏⢸⣿⣿⣿⣿⣿⣿⣿⣿⣿⣿⣿⣿⣿⣿⣿⣿⣽⡝⢜⣿⢟⣟⡟⣋⢕⣿⣿⣿⣿⣿⣿⣿⣿⣿⣿⣿⣿⣿⣿⣿⣷⣷⣷⣵⠀⠀⠀⠀⠀⠀⠀⠀⠀⠀⠀⠀</a:t>
            </a:r>
            <a:br/>
            <a:r>
              <a:t>⠀⠀⠀⠀⠀⠀⠀⠀⠀⠀⠀⣿⣿⣿⣿⣿⡇⢸⣿⣿⣿⣿⣿⢕⣸⣿⣿⣿⣿⣿⣿⣿⣿⣿⣿⣿⣿⣿⣿⣿⣿⣿⡧⣸⣿⢸⣿⡇⣿⡇⢿⣿⣿⣿⣿⣿⣿⣿⣿⣿⣿⣿⣿⣿⣿⣿⣿⣿⣿⠀⠀⠀⠀⠀⠀⠀⠀⠀⠀⠀⠀</a:t>
            </a:r>
            <a:br/>
            <a:r>
              <a:t>⠀⠀⠀⠀⠀⠀⠀⠀⠀⠀⠀⣿⣿⣿⣿⣿⢇⢸⣿⣿⣿⣿⡟⢕⣿⣿⣿⣿⣿⣿⣿⣿⣿⣿⣿⣿⣿⣿⣿⣿⣿⣿⢕⣿⡇⣿⣿⣷⢹⣧⢸⣿⣿⣿⣿⣿⣇⣿⣿⣿⣿⣿⣿⣿⣿⣿⣿⣿⣿⠀⠀⠀⠀⠀⠀⠀⠀⠀⠀⠀⠀</a:t>
            </a:r>
            <a:br/>
            <a:r>
              <a:t>⠀⠀⠀⠀⠀⠀⠀⠀⠀⠀⠀⢿⢟⢟⢟⣟⡕⢕⡟⢟⢟⢿⡇⢱⣿⣿⣿⣿⣿⣿⣿⣿⣿⣿⣿⣿⣿⣿⣿⣿⣿⡟⢸⣿⢹⣿⣿⣿⡎⣿⡇⢿⣿⣿⣿⣿⣿⣿⣿⣿⣿⣿⣿⣿⣿⣿⣿⣿⣿⠀⠀⠀⠀⠀⠀⠀⠀⠀⠀⠀⠀</a:t>
            </a:r>
            <a:br/>
            <a:r>
              <a:t>⠀⠀⠀⠀⠀⠀⠀⠀⠀⠀⠀⣵⣾⣿⣿⣿⡇⢱⣿⣿⣿⣷⢕⢸⣿⣿⣿⣿⣿⣿⣿⣿⣿⣿⣿⣿⣿⣿⣿⣿⣿⡇⣿⡏⣿⣿⣿⣿⣿⢹⣷⢸⣿⣿⣿⣿⣿⣿⣿⣿⣿⣿⣿⣿⣿⣿⣿⣿⣿⠀⠀⠀⠀⠀⠀⠀⠀⠀⠀⠀⠀</a:t>
            </a:r>
            <a:br/>
            <a:r>
              <a:t>⠀⠀⠀⠀⠀⠀⠀⠀⠀⠀⠀⠋⠙⠙⠙⠑⠑⠑⠙⠙⠋⠑⠑⠛⠛⠛⠛⠛⠛⠛⠛⠛⠛⠛⠛⠛⠛⠛⠛⠛⠛⠓⠛⠃⠛⠛⠛⠛⠛⠘⠛⠘⠛⠛⠛⠛⠛⠛⠛⠛⠛⠛⠛⠛⠛⠛⠛⠛⠛⠀⠀⠀⠀⠀⠀⠀⠀⠀⠀⠀⠀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⠀⠀⠀⠀⠀⠀⠀⠀⠀⠀⠀⠀⠀⠀⠀⠀⠀⢕⢕⠀⠅⠕⢾⣿⡇⣾⣿⣷⣿⣿⣯⣿⣿⣯⢿⣿⡟⢕⣻⣿⣿⣿⣿⣿⣽⣿⣿⣝⢸⣿⢿⣿⣿⣿⣿⣿⣿⣿⣿⣿⣿⣿⣿⣾⣿⣿⡇⢕⢕⠀⠀⠀⠀⠀⠀⠀⠀⠀⠀⠀⠀</a:t>
            </a:r>
            <a:br/>
            <a:r>
              <a:t>⠀⠀⠀⠀⠀⠀⠀⠀⠀⠀⠀⠀⠀⠀⠀⠀⠀⢕⢕⠀⠄⢕⣾⣯⣷⣿⣿⣿⣿⣿⣿⣿⣿⡷⣿⢵⣿⢕⣿⢾⣿⣿⣿⣿⣿⣿⣿⡏⢸⣿⣿⣿⣿⣿⣿⣿⣿⣿⣿⣿⣿⣿⣿⣿⣷⡟⢇⢕⢕⠀⠀⠀⠀⠀⠀⠀⠀⠀⠀⠀⠀</a:t>
            </a:r>
            <a:br/>
            <a:r>
              <a:t>⠀⠀⠀⠀⠀⠀⠀⠀⠀⠀⠀⠀⠀⠀⠀⠀⠀⢕⢕⠀⢀⢑⢏⣷⡟⣿⣿⣿⣿⣿⣿⣿⣿⣿⣹⣿⣯⢕⣽⣿⣯⣽⣿⣿⣽⣿⣿⣧⢱⣿⣿⣷⣿⣿⣿⣿⣿⣿⣿⣿⣿⣿⣿⣿⣿⣿⡇⢕⢕⠀⠀⠀⠀⠀⠀⠀⠀⠀⠀⠀⠀</a:t>
            </a:r>
            <a:br/>
            <a:r>
              <a:t>⠀⠀⠀⠀⠀⠀⠀⠀⠀⠀⠀⠀⠀⠀⠀⠀⢅⢕⢕⢔⢕⢕⢸⣿⣿⣿⣿⣿⣿⣿⣿⣿⣿⣿⣿⣿⣿⢕⣿⣿⣿⣿⣿⣿⣿⣿⣿⡿⢸⣿⣿⣿⣟⡟⣟⣟⣟⣟⣟⣟⡟⣟⣏⣿⣿⣿⢕⢕⢕⠀⠀⠀⠀⠀⠀⠀⠀⠀⠀⠀⠀</a:t>
            </a:r>
            <a:br/>
            <a:r>
              <a:t>⠀⠀⠀⠀⠀⠀⠀⠀⠀⠀⠀⠀⠀⠀⠀⢔⢕⢕⢕⢕⢕⢕⢸⣿⣿⡷⣗⢷⢷⣗⢷⢷⣕⢷⣿⣿⣿⢕⣿⣿⣿⣿⣿⣿⣿⣿⣿⡟⢸⣿⣿⣿⢟⣵⣜⢟⣻⣷⡝⢝⣿⣎⡝⣿⣿⣿⢕⢕⢕⠀⠀⠀⠀⠀⠀⠀⠀⠀⠀⠀⠀</a:t>
            </a:r>
            <a:br/>
            <a:r>
              <a:t>⠀⠀⠀⠀⠀⠀⠀⠀⠀⠀⠀⠀⠀⠀⠀⢕⢕⢕⢕⢕⢕⢕⢸⣿⣿⢵⣿⣧⣱⣿⣷⣳⣿⣷⣿⣿⣿⢕⣿⣿⣿⣿⣿⣿⣿⣿⣿⣷⢸⣿⣿⣿⣾⣿⣿⣿⣿⣿⣿⣿⣿⣿⣷⣿⣿⣿⢕⢕⢕⠀⠀⠀⠀⠀⠀⠀⠀⠀⠀⠀⠀</a:t>
            </a:r>
            <a:br/>
            <a:r>
              <a:t>⠀⠀⠀⠀⠀⠀⠀⠀⠀⠀⠀⠀⠀⠀⢔⢕⢕⢕⢕⢕⢕⢕⢸⣿⣿⢿⣿⣿⢽⣿⣿⢿⣿⡿⢿⣏⣽⢕⣿⣿⣿⢻⣿⣿⢻⣿⣿⡿⢜⣿⣿⣿⢻⣿⣿⡝⣿⣿⡟⢹⣿⣿⡏⣿⣿⣿⢕⢕⢕⠀⠀⠀⠀⠀⠀⠀⠀⠀⠀⠀⠀</a:t>
            </a:r>
            <a:br/>
            <a:r>
              <a:t>⠀⠀⠀⠀⠀⠀⠀⠀⠀⠀⠀⠀⠀⠀⠕⢕⢕⢕⢕⢕⢕⢕⢸⣿⡏⢜⣟⢝⢜⣿⢏⢸⣟⡝⢸⢿⡻⢕⢺⣿⣿⢸⣿⣿⢪⣿⣿⡏⢸⣹⣿⡷⢸⣿⣿⡇⣿⣿⡇⢸⣿⣿⢇⡿⢾⣿⢕⢕⢕⠀⠀⠀⠀⠀⠀⠀⠀⠀⠀⠀⠀</a:t>
            </a:r>
            <a:br/>
            <a:r>
              <a:t>⠀⠀⠀⠀⠀⠀⠀⠀⠀⠀⠀⠄⢁⢐⢰⣇⢕⢕⢕⢕⢕⢕⢸⣿⢇⢕⢧⡕⡇⠑⣱⢸⢎⢇⢜⢕⢕⠁⢸⢿⣿⢸⣷⣾⢕⣿⢿⡇⡟⢕⢝⢇⢸⣿⣿⢕⢻⢿⢇⢸⣿⢧⢕⢵⢕⢜⢕⢕⢕⠀⠀⠀⠀⠀⠀⠀⠀⠀⠀⠀⠀</a:t>
            </a:r>
            <a:br/>
            <a:r>
              <a:t>⠀⠀⠀⠀⠀⠀⠀⠀⠀⠀⠀⠀⠀⠁⢕⠕⢕⢕⢕⠕⠕⠕⠕⢕⢕⢕⢕⢝⠑⠄⢜⢕⢕⢕⠁⠐⡁⠝⢕⢕⢕⢕⢕⢕⢕⢕⢕⢕⢕⢀⢕⢕⡕⢕⢕⢕⢕⢕⢕⢕⢕⢕⢕⢕⢕⢅⢅⢅⢅⠀⠀⠀⠀⠀⠀⠀⠀⠀⠀⠀⠀</a:t>
            </a:r>
            <a:br/>
            <a:r>
              <a:t>⠀⠀⠀⠀⠀⠀⠀⠀⠀⠀⠀⣿⣿⣿⣿⣿⣿⣿⣿⣿⣿⣿⣿⣿⣿⣿⣿⡟⢔⣅⢜⢿⣿⣷⣿⣱⣧⣵⣷⣿⣿⣿⣿⣿⣿⣿⣿⣿⡗⢕⢜⢿⣿⣿⣿⣿⣿⣿⣿⣿⣿⣿⣿⣿⣿⣿⣿⣿⣿⠀⠀⠀⠀⠀⠀⠀⠀⠀⠀⠀⠀</a:t>
            </a:r>
            <a:br/>
            <a:r>
              <a:t>⠀⠀⠀⠀⠀⠀⠀⠀⠀⠀⠀⣿⣿⣿⣿⣿⣿⣿⣿⣿⣿⣿⣿⣿⣿⣿⣿⢇⣼⣿⢇⣸⣿⣿⣿⣿⣿⣿⣿⣿⣿⢿⣿⣿⣿⣿⢟⢝⢕⢕⢇⢜⣿⢿⡽⢇⢇⣿⣿⣿⡟⢳⣿⣿⣿⣿⣿⣿⣿⠀⠀⠀⠀⠀⠀⠀⠀⠀⠀⠀⠀</a:t>
            </a:r>
            <a:br/>
            <a:r>
              <a:t>⠀⠀⠀⠀⠀⠀⠀⠀⠀⠀⠀⣿⣿⣿⢏⢻⣿⣿⣿⣿⣿⣿⣿⣿⣿⣿⣿⣾⣿⣟⢿⣿⣿⣿⣿⣿⣿⣿⣿⡿⢻⢝⢻⢫⢏⢕⢕⢕⢕⢕⢜⢝⢕⢜⢜⢕⢕⢿⣿⣿⢇⢸⣿⣿⣿⣿⣟⡽⢽⠀⠀⠀⠀⠀⠀⠀⠀⠀⠀⠀⠀</a:t>
            </a:r>
            <a:br/>
            <a:r>
              <a:t>⠀⠀⠀⠀⠀⠀⠀⠀⠀⠀⠀⣿⣿⣿⣿⢻⣿⣿⣿⣿⣿⣿⣿⣿⣿⣿⣿⣾⣿⣿⣿⣿⣿⣿⣯⣽⣿⣟⣿⣿⣿⣗⢻⣿⣿⣿⣿⣷⡇⣿⢱⣾⣿⣿⣿⣿⢾⣷⣾⣿⢾⣿⣿⣿⣿⣷⣿⣏⡕⠀⠀⠀⠀⠀⠀⠀⠀⠀⠀⠀⠀</a:t>
            </a:r>
            <a:br/>
            <a:r>
              <a:t>⠀⠀⠀⠀⠀⠀⠀⠀⠀⠀⠀⣿⣿⣿⣿⢕⣿⣿⣿⣿⣿⣿⣿⡿⢝⣿⣿⣿⣿⣿⣿⣿⣿⣿⣿⣿⣿⣿⣿⣿⣿⣧⢜⣿⣿⣿⣿⣿⡇⡏⣸⣿⣿⣿⣿⣿⣿⣷⣷⣷⢱⢹⣿⣿⣿⣿⢝⢝⢝⠀⠀⠀⠀⠀⠀⠀⠀⠀⠀⠀⠀</a:t>
            </a:r>
            <a:br/>
            <a:r>
              <a:t>⠀⠀⠀⠀⠀⠀⠀⠀⠀⠀⠀⣿⣿⡿⢿⢕⢻⢿⢿⣿⣿⡿⣿⢇⢱⣿⣿⣿⣿⣿⣿⣿⣿⣿⣿⣿⣿⣿⣿⣿⣿⣿⢕⣟⣟⣟⣟⣟⡇⢇⣿⣿⣿⣿⣿⣿⣿⣿⣿⣿⢇⢕⣿⣿⡏⢵⢕⢕⢕⠀⠀⠀⠀⠀⠀⠀⠀⠀⠀⠀⠀</a:t>
            </a:r>
            <a:br/>
            <a:r>
              <a:t>⠀⠀⠀⠀⠀⠀⠀⠀⠀⠀⠀⣼⣼⣽⣿⢕⢸⣿⣿⣿⣿⣿⣷⢕⣼⣿⣿⣿⣿⣿⣿⣿⣿⣷⣾⣿⣷⣿⣷⣾⣾⣿⢕⢝⣜⣟⣟⡟⢗⢱⣿⣿⣿⣿⣿⣿⣿⣿⣿⣿⡿⢇⢝⢝⢟⢇⢕⢕⢕⠀⠀⠀⠀⠀⠀⠀⠀⠀⠀⠀⠀</a:t>
            </a:r>
            <a:br/>
            <a:r>
              <a:t>⠀⠀⠀⠀⠀⠀⠀⠀⠀⠀⠀⣿⣿⣿⣿⡕⢸⣿⣿⣿⣿⣿⡇⢱⣿⣿⣿⣿⣿⣿⣿⣿⣿⣿⣿⣿⣿⣿⣿⣿⣿⣝⡕⢸⡟⢟⢟⢟⢟⢕⣿⣿⣿⣿⣿⣿⣿⣿⣿⣿⣿⣾⣷⣿⣷⣷⣷⣵⣵⠀⠀⠀⠀⠀⠀⠀⠀⠀⠀⠀⠀</a:t>
            </a:r>
            <a:br/>
            <a:r>
              <a:t>⠀⠀⠀⠀⠀⠀⠀⠀⠀⠀⠀⣿⣿⣿⣿⡕⢸⣿⣿⣿⣿⣿⢕⣼⣿⣿⣿⣿⣿⣿⣿⣿⣿⣿⣿⣿⣿⣿⣿⣿⣿⣿⢇⣼⡟⣼⣿⡎⣿⡕⣿⣿⣿⣿⣿⣿⣿⣿⣿⣿⣿⣿⣿⣿⣿⣿⣿⣿⣿⠀⠀⠀⠀⠀⠀⠀⠀⠀⠀⠀⠀</a:t>
            </a:r>
            <a:br/>
            <a:r>
              <a:t>⠀⠀⠀⠀⠀⠀⠀⠀⠀⠀⠀⣿⣿⣿⣿⢕⢸⣿⣿⣿⣿⡏⢕⣿⣿⣿⣿⣿⣿⣿⣿⣿⣿⣿⣿⣿⣿⣿⣿⣿⣿⣿⢱⣿⣇⣿⣿⡇⣿⡇⢹⣿⣿⣿⣿⣿⡇⣿⣿⣿⣿⣿⣿⣿⣿⣿⣿⣿⣿⠀⠀⠀⠀⠀⠀⠀⠀⠀⠀⠀⠀</a:t>
            </a:r>
            <a:br/>
            <a:r>
              <a:t>⠀⠀⠀⠀⠀⠀⠀⠀⠀⠀⠀⢿⢿⢿⢿⢕⢸⢿⢿⣿⣿⡇⢸⣿⣿⣿⣿⣿⣿⣿⣿⣿⣿⣿⣿⣿⣿⣿⣿⣿⣿⡇⣼⣿⣸⣿⣿⣿⡸⣿⡜⣿⣿⣿⣿⣿⣿⣿⣿⣿⣿⣿⣿⣿⣿⣿⣿⣿⣿⠀⠀⠀⠀⠀⠀⠀⠀⠀⠀⠀⠀</a:t>
            </a:r>
            <a:br/>
            <a:r>
              <a:t>⠀⠀⠀⠀⠀⠀⠀⠀⠀⠀⠀⣱⣷⣷⣷⡇⢱⣷⣷⣵⣝⢕⢸⣿⣿⣿⣿⣿⣿⣿⣿⣿⣿⣿⣿⣿⣿⣿⣿⣿⣿⢇⣿⣧⣿⣿⣿⣿⣧⢿⣧⢹⣿⣿⣿⣿⣿⣿⣿⣿⣿⣿⣿⣿⣿⣿⣿⣿⣿⠀⠀⠀⠀⠀⠀⠀⠀⠀⠀⠀⠀</a:t>
            </a:r>
            <a:br/>
            <a:r>
              <a:t>⠀⠀⠀⠀⠀⠀⠀⠀⠀⠀⠀⠛⠛⠛⠛⠑⠘⠛⠛⠛⠋⠑⠛⠛⠛⠛⠛⠛⠛⠛⠛⠛⠛⠛⠛⠛⠛⠛⠛⠛⠛⠃⠛⠘⠛⠛⠛⠛⠛⠘⠛⠘⠛⠛⠛⠛⠛⠛⠛⠛⠛⠛⠛⠛⠛⠛⠛⠛⠛⠀⠀⠀⠀⠀⠀⠀⠀⠀⠀⠀⠀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⠀⠀⠀⠀⠀⠀⠀⠀⠀⠀⠀⣱⣿⣽⣿⣿⣿⣿⣿⣿⣿⢿⣿⣿⣿⣿⣿⣿⣿⣿⣿⣿⣿⣿⣿⣿⣿⣿⣿⣿⣿⣿⣿⣿⣿⣿⣿⣿⣿⣿⣿⣿⣿⣿⣿⣿⣿⣿⣿⣿⣿⣿⣿⣿⣿⣿⣿⣿⣿⠀⠀⠀⠀⠀⠀⠀⠀⠀⠀⠀⠀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⠀⠀⠀⠀⠀⠀⠀⠀⠀⠀⠀⣿⣿⣿⣿⣿⣿⣿⣿⣿⣿⣿⣿⣿⣷⣿⣿⣿⣿⣿⣿⣿⡿⣿⣿⣿⣿⣿⣿⣿⣿⣿⣿⣿⣿⣿⣿⣿⣿⣿⣿⣿⣿⣿⣿⣿⣿⣿⣿⣿⣿⣿⣿⣿⣿⣿⣿⣿⣿⠀⠀⠀⠀⠀⠀⠀⠀⠀⠀⠀⠀</a:t>
            </a:r>
            <a:br/>
            <a:r>
              <a:t>⠀⠀⠀⠀⠀⠀⠀⠀⠀⠀⠀⢿⣿⣾⣿⣿⣿⣿⣿⣿⣿⣿⣿⣿⣿⣿⣿⣿⣿⣿⣿⣿⣿⣿⣿⣿⣿⣿⣿⣿⣿⣿⣿⣿⣿⣿⣿⣿⣿⣿⣿⣿⣿⣿⣿⣿⣿⣿⣿⣿⣿⣿⣿⣿⣿⣿⣿⣿⣿⠀⠀⠀⠀⠀⠀⠀⠀⠀⠀⠀⠀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⠀⠀⠀⠀⠀⠀⠀⠀⠀⠀⠀⢿⡿⣿⣿⢿⣿⣟⣿⣿⣿⣿⣿⣿⣿⣿⣿⣿⣿⣿⣿⣿⣿⣿⣿⣿⣿⣿⣿⣿⣿⣿⣿⣿⣿⣿⣿⣿⣿⣿⣿⣿⣿⣿⣿⣿⣿⣿⣿⣿⣿⣿⣿⣿⣿⣿⢿⣿⣿⠀⠀⠀⠀⠀⠀⠀⠀⠀⠀⠀⠀</a:t>
            </a:r>
            <a:br/>
            <a:r>
              <a:t>⠀⠀⠀⠀⠀⠀⠀⠀⠀⠀⠀⢕⢕⡝⢕⣎⣱⣵⢵⢜⢝⢝⢟⢟⢿⡿⣿⡿⣿⣿⣿⣿⣿⣿⣿⣿⣿⣿⣿⣿⣿⣿⣿⣿⣿⣿⣿⣿⣿⣿⣿⣿⣿⣿⣿⣿⣿⣿⣿⣿⣿⣿⣿⣿⣿⢟⣿⣿⣿⠀⠀⠀⠀⠀⠀⠀⠀⠀⠀⠀⠀</a:t>
            </a:r>
            <a:br/>
            <a:r>
              <a:t>⠀⠀⠀⠀⠀⠀⠀⠀⠀⠀⠀⢕⢕⣱⣾⢟⣏⣑⢑⠑⠑⠑⠗⢵⣕⡕⢕⢟⢿⡿⣿⣿⢟⡝⣱⢝⣻⣿⣿⣿⣿⣿⣿⣿⣿⣿⣿⠿⢿⠟⢿⢿⣿⣿⣿⣿⣿⣿⣿⣿⣿⣿⣿⣿⣿⣿⣿⣿⣿⠀⠀⠀⠀⠀⠀⠀⠀⠀⠀⠀⠀</a:t>
            </a:r>
            <a:br/>
            <a:r>
              <a:t>⠀⠀⠀⠀⠀⠀⠀⠀⠀⠀⠀⢕⣾⡟⢕⢕⢝⢝⢍⢙⢝⢝⢝⢕⢅⢝⢧⡕⢕⢾⣟⡾⢱⠎⣕⣾⣿⣧⣿⣿⣿⣿⣿⣿⡟⠙⠀⠒⢤⣅⢕⢕⢝⢻⣿⣿⣿⣿⣿⣿⣿⣿⣿⣿⣿⡿⢿⢿⣿⠀⠀⠀⠀⠀⠀⠀⠀⠀⠀⠀⠀</a:t>
            </a:r>
            <a:br/>
            <a:r>
              <a:t>⠀⠀⠀⠀⠀⠀⠀⠀⠀⠀⠀⣾⣿⣕⣕⣕⡕⢕⢕⢕⢕⢕⢕⢕⢕⢕⢕⢻⡇⢕⢿⣵⢧⣾⣿⣿⣿⣿⣿⣿⣿⣿⣿⡟⠁⠀⠀⠀⠀⠝⣷⡕⢕⣕⣿⣿⣿⣿⣿⣿⣿⣿⣿⣿⢳⣕⢕⢕⢜⠀⠀⠀⠀⠀⠀⠀⠀⠀⠀⠀⠀</a:t>
            </a:r>
            <a:br/>
            <a:r>
              <a:t>⠀⠀⠀⠀⠀⠀⠀⠀⠀⠀⠀⣿⣿⣿⣿⣿⣿⣿⣿⣿⣷⣷⣷⣧⣵⣵⣱⣕⣿⢕⢹⢿⡾⢿⣿⣿⣿⣿⣿⣿⣿⣻⣯⡕⢄⢄⢄⢄⢀⢀⢸⣿⣕⣷⣿⣿⣿⣿⣿⣿⣿⣿⣿⣯⢡⣽⣿⣼⣵⠀⠀⠀⠀⠀⠀⠀⠀⠀⠀⠀⠀</a:t>
            </a:r>
            <a:br/>
            <a:r>
              <a:t>⠀⠀⠀⠀⠀⠀⠀⠀⠀⠀⠀⣿⣿⣿⣿⣿⣿⣿⣿⣿⣿⣿⣿⣿⣿⣿⣿⣿⣿⢕⢵⢷⢿⣟⢯⣿⣿⡿⠏⠁⣿⣿⣿⣧⣕⣕⣵⣧⣵⣷⣾⣿⣿⣿⣿⣿⣿⣿⣿⣿⣿⣿⣿⣧⢸⣿⣿⣿⣿⠀⠀⠀⠀⠀⠀⠀⠀⠀⠀⠀⠀</a:t>
            </a:r>
            <a:br/>
            <a:r>
              <a:t>⠀⠀⠀⠀⠀⠀⠀⠀⠀⠀⠀⣿⣿⣿⣿⣿⣿⣿⣿⣿⣿⣿⣿⣿⣿⣿⣿⣿⣿⢇⣕⡷⢺⣷⣿⣿⠁⠀⠀⢀⣿⣿⣿⣿⣿⣿⣿⣿⣿⣿⣿⣿⣿⣿⣿⣿⣿⣿⣿⣿⣿⣿⣿⣿⢻⣿⣿⣿⣿⠀⠀⠀⠀⠀⠀⠀⠀⠀⠀⠀⠀</a:t>
            </a:r>
            <a:br/>
            <a:r>
              <a:t>⠀⠀⠀⠀⠀⠀⠀⠀⠀⠀⠀⣿⣿⣿⣿⣿⣿⣿⣿⣿⣿⣿⣿⣿⣿⣿⣿⣿⡿⢇⢿⢿⣿⣿⣿⣿⣷⡆⠀⢸⣿⣿⣿⣿⣿⣿⣿⣿⣿⣿⣿⣿⣿⣿⣿⣿⣿⣿⣿⣿⣿⣿⣿⣷⢸⣿⣿⣿⣿⠀⠀⠀⠀⠀⠀⠀⠀⠀⠀⠀⠀</a:t>
            </a:r>
            <a:br/>
            <a:r>
              <a:t>⠀⠀⠀⠀⠀⠀⠀⠀⠀⠀⠀⣿⣿⣿⣿⣿⣿⣿⣿⣿⣿⣿⣿⣿⣿⣿⣿⣿⡧⢸⣽⣿⣿⣿⣿⣿⣿⡇⠀⢾⣿⣿⣿⣿⣿⣿⣿⣿⣿⣿⣿⣿⣿⣿⣿⣿⣿⣿⣿⣿⣿⣿⣿⣿⣕⣿⣿⣿⣿⠀⠀⠀⠀⠀⠀⠀⠀⠀⠀⠀⠀</a:t>
            </a:r>
            <a:br/>
            <a:r>
              <a:t>⠀⠀⠀⠀⠀⠀⠀⠀⠀⠀⠀⣿⣿⣿⣿⣿⣿⣿⣿⣿⣿⣿⣿⣿⣿⣿⣿⣿⣷⢸⣿⣿⣿⣿⣿⣿⡿⠀⠀⠘⣿⣿⣿⣿⣿⣿⣿⣿⣿⣿⣿⣿⡿⢿⣿⣿⣿⣿⣿⣿⣿⣿⣿⣿⣿⣿⣿⣿⣿⠀⠀⠀⠀⠀⠀⠀⠀⠀⠀⠀⠀</a:t>
            </a:r>
            <a:br/>
            <a:r>
              <a:t>⠀⠀⠀⠀⠀⠀⠀⠀⠀⠀⠀⣿⣿⣿⣿⣿⣿⣿⣿⣿⣿⣿⣿⣿⣿⣿⣿⣿⡷⢸⣿⣿⣿⣿⣿⣿⣇⡀⢀⣠⣼⣿⣿⣿⣿⣿⣿⣿⣿⣿⣿⡿⢕⢸⢿⣿⣿⣿⣿⣿⣿⣿⣿⣿⣵⣾⣿⣿⢿⠀⠀⠀⠀⠀⠀⠀⠀⠀⠀⠀⠀</a:t>
            </a:r>
            <a:br/>
            <a:r>
              <a:t>⠀⠀⠀⠀⠀⠀⠀⠀⠀⠀⠀⣿⣿⣿⣿⣿⣿⣿⣿⣿⣿⣿⣿⣿⣿⣿⣿⣿⡯⢸⣿⣿⣿⣿⣿⣿⣿⣿⣿⣿⣿⣿⣿⣿⣿⣿⣿⣿⢵⣕⣇⣱⣴⣴⣵⢿⢿⢟⢟⢟⢟⢝⣝⡹⢱⣵⣵⣵⣕⠀⠀⠀⠀⠀⠀⠀⠀⠀⠀⠀⠀</a:t>
            </a:r>
            <a:br/>
            <a:r>
              <a:t>⠀⠀⠀⠀⠀⠀⠀⠀⠀⠀⠀⣿⣿⢿⢟⢟⢟⢟⢟⢟⢟⢟⢻⢟⢿⢟⢟⢟⢝⢕⣿⣿⣿⣿⣿⣿⡿⢻⡟⠙⠙⣿⣿⣿⣿⣿⣿⣿⡕⢁⢅⢕⢍⢅⢑⢕⢜⢝⢕⢜⢝⢞⢟⢟⢟⢟⢟⢟⢝⠀⠀⠀⠀⠀⠀⠀⠀⠀⠀⠀⠀</a:t>
            </a:r>
            <a:br/>
            <a:r>
              <a:t>⠀⠀⠀⠀⠀⠀⠀⠀⠀⠀⠀⣿⣿⣝⡕⢕⣱⣼⣾⣿⣱⣵⣽⣵⡵⢷⠷⠇⠕⠃⠙⠉⠁⢍⣿⣿⣿⣟⣴⣷⣿⣿⣿⣿⣿⣿⣿⣿⣷⢕⢕⢕⢕⢕⢕⢕⢕⢕⢕⢕⢕⢕⢕⢕⢕⢕⢕⢕⢕⠀⠀⠀⠀⠀⠀⠀⠀⠀⠀⠀⠀</a:t>
            </a:r>
            <a:br/>
            <a:r>
              <a:t>⠀⠀⠀⠀⠀⠀⠀⠀⠀⠀⠀⠻⠿⠟⠟⠛⢛⢙⢉⢍⢍⢅⢄⢄⢔⢔⢔⢔⢔⢔⢔⢔⢰⣿⣿⣿⣿⣿⣿⣿⣿⣿⣿⣿⣿⣿⣿⣿⣿⣧⢱⢕⡕⣕⢕⣕⣕⣱⣵⣵⣵⣕⣕⣕⢕⢕⢕⡕⡕⠀⠀⠀⠀⠀⠀⠀⠀⠀⠀⠀⠀</a:t>
            </a:r>
            <a:br/>
            <a:r>
              <a:t>⠀⠀⠀⠀⠀⠀⠀⠀⠀⠀⠀⠀⠀⠐⢕⢕⢕⢕⢕⢕⢕⢕⢕⢕⢕⢕⢕⢕⢕⢕⢕⢕⢸⣿⣿⣿⡟⠙⠻⢿⠿⡿⠿⣿⣿⣿⣿⣿⣿⣿⣟⣷⣹⡹⢻⡟⢿⣿⣿⣿⣿⣿⣿⣿⣿⣷⣧⣵⣧⠀⠀⠀⠀⠀⠀⠀⠀⠀⠀⠀⠀</a:t>
            </a:r>
            <a:br/>
            <a:r>
              <a:t>⠀⠀⠀⠀⠀⠀⠀⠀⠀⠀⠀⠀⢕⢕⢕⢕⢕⢕⢕⢕⢕⢕⢕⢕⢕⢕⢕⢕⢕⢕⢕⢕⢸⣿⣿⣿⡇⠀⠀⠀⠀⠀⠀⢿⣿⣿⣿⣿⣿⣿⣿⡗⢏⢗⢇⢕⢜⢟⢿⣿⣿⣿⣿⣿⣿⣿⣿⣿⣿⠀⠀⠀⠀⠀⠀⠀⠀⠀⠀⠀⠀</a:t>
            </a:r>
            <a:br/>
            <a:r>
              <a:t>⠀⠀⠀⠀⠀⠀⠀⠀⠀⠀⠀⠀⠑⠑⠑⠑⠑⠑⠑⠑⠑⠑⠑⠑⠑⠑⠑⠑⠑⠑⠑⠑⠘⠛⠛⠛⠑⠀⠀⠀⠀⠀⠀⠘⠛⠛⠛⠛⠛⠛⠛⠓⠑⠑⠑⠑⠑⠑⠑⠙⠙⠙⠙⠋⠛⠛⠛⠛⠛⠀⠀⠀⠀⠀⠀⠀⠀⠀⠀⠀⠀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⠀⠀⠀⠀⠀⠀⠀⠀⠀⠀⠀⣿⣿⣿⣿⣿⣿⣿⣿⣿⣿⣿⣿⣿⣿⢟⢟⢕⢕⢕⢕⢕⢕⢕⢕⢕⢕⢕⢕⢕⢕⢕⢕⢕⢜⢟⢝⢻⢿⣿⣿⣿⣿⣿⣿⣿⣿⣿⣿⣿⣿⣿⣿⣿⣿⣿⣿⣿⣿⠀⠀⠀⠀⠀⠀⠀⠀⠀⠀⠀⠀</a:t>
            </a:r>
            <a:br/>
            <a:r>
              <a:t>⠀⠀⠀⠀⠀⠀⠀⠀⠀⠀⠀⣿⣿⣿⣿⣿⣿⣿⣿⣿⣿⡿⢏⢕⢕⢕⢕⢕⢕⢕⢕⢕⢕⢕⢕⢕⢕⢕⢕⠕⠑⠑⠕⠑⠁⢑⠜⠕⢸⢿⣿⣿⣿⣿⣿⣿⣿⣿⣿⣿⣿⣿⣿⣿⣿⣿⣿⣿⣿⠀⠀⠀⠀⠀⠀⠀⠀⠀⠀⠀⠀</a:t>
            </a:r>
            <a:br/>
            <a:r>
              <a:t>⠀⠀⠀⠀⠀⠀⠀⠀⠀⠀⠀⣿⣿⣿⣿⣿⣿⣿⣿⣿⣿⡿⢕⢕⢕⢕⢕⢕⢕⢕⢕⢕⢕⢕⢕⢕⢕⢕⢕⢅⢀⠀⠀⠀⠀⠀⠄⢀⢕⢕⢹⣿⣿⣿⣿⣿⣿⣿⣿⣿⣿⣿⣿⣿⣿⣿⣿⣿⣿⠀⠀⠀⠀⠀⠀⠀⠀⠀⠀⠀⠀</a:t>
            </a:r>
            <a:br/>
            <a:r>
              <a:t>⠀⠀⠀⠀⠀⠀⠀⠀⠀⠀⠀⣿⣿⣿⣿⣿⣿⣿⣿⣿⡏⢕⢕⢕⢕⢕⠕⢕⢕⢕⢕⢕⢕⣕⣵⣕⡕⢕⢕⢕⢕⢕⢕⢄⠀⠀⢔⢕⢕⢕⢕⢹⣿⣿⣿⣿⣿⣿⣿⣿⣿⣿⣿⣿⣿⣿⣿⣿⣿⠀⠀⠀⠀⠀⠀⠀⠀⠀⠀⠀⠀</a:t>
            </a:r>
            <a:br/>
            <a:r>
              <a:t>⠀⠀⠀⠀⠀⠀⠀⠀⠀⠀⠀⣿⣿⣿⣿⣿⣿⣿⣿⡇⢕⢕⢕⢕⢕⢕⢕⢕⢕⢕⢕⢕⣿⣿⣿⣿⣿⡕⢕⢕⢕⢕⢕⢕⢕⢔⢕⢕⢕⢕⢕⢕⢻⣿⣿⣿⣿⣿⣿⣿⣿⣿⣿⣿⣿⣿⣿⣿⣿⠀⠀⠀⠀⠀⠀⠀⠀⠀⠀⠀⠀</a:t>
            </a:r>
            <a:br/>
            <a:r>
              <a:t>⠀⠀⠀⠀⠀⠀⠀⠀⠀⠀⠀⣿⣿⣿⣿⣿⣿⣿⣿⣧⣿⡕⢕⢕⢕⢕⢕⢕⢕⢕⢕⣼⣿⣿⢿⣿⣿⣷⡕⢕⢕⢕⢕⢕⢕⢕⢕⢕⢕⢕⢕⢕⢕⣿⣿⣿⣿⣿⣿⣿⣿⣿⣿⣿⣿⣿⣿⣿⣿⠀⠀⠀⠀⠀⠀⠀⠀⠀⠀⠀⠀</a:t>
            </a:r>
            <a:br/>
            <a:r>
              <a:t>⠀⠀⠀⠀⠀⠀⠀⠀⠀⠀⠀⣿⣿⣿⣿⣿⣿⣿⣿⣿⣿⣿⣵⢕⢕⣵⢇⢕⢕⢕⢕⣿⣿⢟⣿⣿⣿⣿⣿⣷⣵⡕⢕⢕⢕⢕⢕⢕⢕⢕⢕⢕⢱⣿⣿⣿⣿⣿⣿⣿⣿⣿⣿⣿⣿⣿⣿⣿⣿⠀⠀⠀⠀⠀⠀⠀⠀⠀⠀⠀⠀</a:t>
            </a:r>
            <a:br/>
            <a:r>
              <a:t>⠀⠀⠀⠀⠀⠀⠀⠀⠀⠀⠀⣿⣿⣿⣿⣿⣿⣿⣿⣿⣿⣿⣿⣷⢼⢏⢕⢕⢕⢕⡾⢟⢕⢸⢿⢿⣿⣿⣿⣿⣿⣿⣧⢕⢕⢕⢕⢕⢕⣱⣵⣕⢕⢻⣿⣿⣿⣿⣿⣿⣿⣿⣿⣿⣿⣿⣿⣿⣿⠀⠀⠀⠀⠀⠀⠀⠀⠀⠀⠀⠀</a:t>
            </a:r>
            <a:br/>
            <a:r>
              <a:t>⠀⠀⠀⠀⠀⠀⠀⠀⠀⠀⠀⣿⣿⣿⣿⣿⣿⣿⣿⣿⣿⣿⣿⣿⡕⢕⢕⢕⢕⢕⢕⢕⢕⢕⣱⣵⣾⣿⣿⣿⣿⣿⣿⣕⡕⢱⣷⣵⣏⣱⣷⡜⣧⡜⢿⣿⣿⣿⣿⣿⣿⣿⣿⣿⣿⣿⣿⣿⣿⠀⠀⠀⠀⠀⠀⠀⠀⠀⠀⠀⠀</a:t>
            </a:r>
            <a:br/>
            <a:r>
              <a:t>⠀⠀⠀⠀⠀⠀⠀⠀⠀⠀⠀⣿⣿⣿⣿⣿⣿⣿⣿⣿⣿⣿⣿⣿⣇⢕⢕⢕⢱⣷⢕⢕⢕⢕⢜⢕⣝⣿⣿⣿⣿⣿⣿⣿⣾⣾⣿⣿⣧⢕⢝⣷⣞⢱⢹⣿⣿⣿⣿⣿⣿⣿⣿⣿⣿⣿⣿⣿⣿⠀⠀⠀⠀⠀⠀⠀⠀⠀⠀⠀⠀</a:t>
            </a:r>
            <a:br/>
            <a:r>
              <a:t>⠀⠀⠀⠀⠀⠀⠀⠀⠀⠀⠀⣿⣿⣿⣿⣿⣿⣿⣿⣿⣿⣿⣿⣿⣟⢕⢕⢕⢸⣿⣧⣵⢕⢕⢕⢕⣻⣿⣿⣿⣿⣿⣿⣿⣿⣿⣿⣿⡟⣵⣵⣿⢇⢿⣏⣿⣿⣿⣿⣿⣿⣿⣿⣿⣿⣿⣿⣿⣿⠀⠀⠀⠀⠀⠀⠀⠀⠀⠀⠀⠀</a:t>
            </a:r>
            <a:br/>
            <a:r>
              <a:t>⠀⠀⠀⠀⠀⠀⠀⠀⠀⠀⠀⣿⣿⣿⣿⣿⣿⣿⣿⣿⣿⣿⣿⣿⣿⣕⢕⢕⣸⣿⣿⣏⢕⢕⢕⢱⣿⣿⣿⣿⣿⣿⣿⣿⣿⣿⣿⣿⣿⣿⣿⣿⢕⢱⣿⣿⣿⣿⣿⣿⣿⣿⣿⣿⣿⣿⣿⣿⣿⠀⠀⠀⠀⠀⠀⠀⠀⠀⠀⠀⠀</a:t>
            </a:r>
            <a:br/>
            <a:r>
              <a:t>⠀⠀⠀⠀⠀⠀⠀⠀⠀⠀⠀⣿⣿⣿⣿⣿⣿⣿⣿⣿⣿⣿⣿⣿⣿⣿⣷⢕⣿⢿⢿⢿⡇⢕⢕⢸⣿⣿⣿⣿⣿⣿⣿⣿⣿⣿⣿⣷⣿⣿⣿⣿⢕⢷⢹⣿⣿⣿⣿⣿⣿⣿⣿⣿⣿⣿⣿⣿⣿⠀⠀⠀⠀⠀⠀⠀⠀⠀⠀⠀⠀</a:t>
            </a:r>
            <a:br/>
            <a:r>
              <a:t>⠀⠀⠀⠀⠀⠀⠀⠀⠀⠀⠀⣿⣿⣿⣿⣿⣿⣿⣿⣿⣿⣿⣿⣿⣿⣿⣿⢕⢝⢳⢷⢗⢱⣧⣕⡕⢻⣿⣿⣿⣿⣿⣿⣿⣿⣿⣿⣿⣿⣿⣿⣿⡇⢸⣿⣿⣿⣿⣿⣿⣿⣿⣿⣿⣿⣿⣿⣿⣿⠀⠀⠀⠀⠀⠀⠀⠀⠀⠀⠀⠀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⠀⠀⠀⠀⠀⠀⠀⠀⠀⠀⠀⣿⣿⣿⣿⣿⣿⣿⣿⣿⣿⣿⣿⣿⣿⣿⣿⡕⢕⢕⢕⢕⢻⢿⢿⢇⢕⢝⣿⣿⣿⣿⣿⣿⣿⣿⣿⣿⣿⣿⣿⣿⣿⣮⣿⣿⣿⣿⣿⣿⣿⣿⣿⣿⣿⣿⣿⣿⣿⠀⠀⠀⠀⠀⠀⠀⠀⠀⠀⠀⠀</a:t>
            </a:r>
            <a:br/>
            <a:r>
              <a:t>⠀⠀⠀⠀⠀⠀⠀⠀⠀⠀⠀⣿⣿⣿⣿⣿⣿⣿⣿⣿⣿⣿⣿⣿⣿⣿⣿⣿⡕⢕⢕⢕⢕⠕⢕⢕⣵⣱⣼⣿⣿⣿⣿⣿⣿⣿⣿⣿⣿⣿⣿⣿⣿⣿⣟⡟⢿⣿⣿⣿⣿⣿⣿⣿⣿⣿⣿⣿⣿⠀⠀⠀⠀⠀⠀⠀⠀⠀⠀⠀⠀</a:t>
            </a:r>
            <a:br/>
            <a:r>
              <a:t>⠀⠀⠀⠀⠀⠀⠀⠀⠀⠀⠀⣿⣿⣿⣿⣿⣿⣿⣿⣿⣿⣿⣿⣿⣿⣿⣿⣿⣿⣇⢕⢕⢕⢕⢕⣾⣿⣿⣿⣿⣿⣿⣿⣿⣿⣿⣿⣿⣿⣿⣿⣿⣿⣿⣏⢿⣧⢕⢝⢿⣿⣿⣿⣿⣿⣿⣿⣿⣿⠀⠀⠀⠀⠀⠀⠀⠀⠀⠀⠀⠀</a:t>
            </a:r>
            <a:br/>
            <a:r>
              <a:t>⠀⠀⠀⠀⠀⠀⠀⠀⠀⠀⠀⣿⣿⣿⣿⣿⣿⣿⣿⣿⣿⣿⣿⣿⣿⣿⣿⣿⣿⣿⣷⡕⢕⢕⢕⢝⢝⢸⣿⣿⣿⣿⣿⣿⣿⣿⣿⣿⣿⣿⣿⣿⣿⣿⣿⢜⣿⣷⢕⢕⢜⢟⢿⣿⣿⣿⣿⣿⣿⠀⠀⠀⠀⠀⠀⠀⠀⠀⠀⠀⠀</a:t>
            </a:r>
            <a:br/>
            <a:r>
              <a:t>⠀⠀⠀⠀⠀⠀⠀⠀⠀⠀⠀⣿⣿⣿⣿⣿⣿⣿⣿⣿⣿⣿⣿⣿⣿⣿⣿⣿⣿⣿⣿⣿⣧⢕⢕⢕⢕⣾⣿⣿⣿⣿⣿⣿⣿⣿⣿⣿⣿⣿⣿⣿⣿⣿⣿⢕⢻⣿⣇⢕⢕⢕⢕⢜⢝⢝⢟⢟⢻⠀⠀⠀⠀⠀⠀⠀⠀⠀⠀⠀⠀</a:t>
            </a:r>
            <a:br/>
            <a:r>
              <a:t>⠀⠀⠀⠀⠀⠀⠀⠀⠀⠀⠀⣿⣿⣿⣿⣿⣿⣿⣿⣿⣿⣿⣿⣿⡿⢿⢟⣞⡻⣿⣟⢿⡿⣷⣕⡕⢕⢜⢏⢟⢟⢟⢻⢿⣿⣿⣿⣿⣿⣿⣿⣿⣿⣿⡟⢕⣼⣿⣿⡕⢕⢕⢕⢕⢕⢑⢕⠕⢕⠀⠀⠀⠀⠀⠀⠀⠀⠀⠀⠀⠀</a:t>
            </a:r>
            <a:br/>
            <a:r>
              <a:t>⠀⠀⠀⠀⠀⠀⠀⠀⠀⠀⠀⣿⣿⣿⣿⣿⣿⣿⣿⣿⣿⣿⣿⣿⡎⢕⢸⣻⣕⣿⣝⢝⢝⢝⢕⢕⢕⡕⢕⢕⢕⢕⢕⢕⣿⣿⣿⣿⣿⣿⣿⣿⣿⡿⢕⢱⣿⣿⣿⡇⢕⢕⢕⢕⢕⢕⠁⠁⢕⠀⠀⠀⠀⠀⠀⠀⠀⠀⠀⠀⠀</a:t>
            </a:r>
            <a:br/>
            <a:r>
              <a:t>⠀⠀⠀⠀⠀⠀⠀⠀⠀⠀⠀⣿⣿⣿⣿⣿⣿⣿⣿⣿⣿⣿⣿⡟⢕⢕⢽⣾⡇⣾⣿⢇⢕⢔⠕⢕⢸⣕⢕⢕⢕⢕⢕⢕⢜⢟⢟⢟⢿⣿⣿⣿⢟⢕⢱⣿⣿⣿⣿⢇⢕⢕⢕⢕⢕⢕⠀⠀⠁⠀⠀⠀⠀⠀⠀⠀⠀⠀⠀⠀⠀</a:t>
            </a:r>
            <a:br/>
            <a:r>
              <a:t>⠀⠀⠀⠀⠀⠀⠀⠀⠀⠀⠀⠛⠛⠛⠛⠛⠛⠛⠛⠛⠛⠙⠑⠑⠑⠑⠙⠛⠘⠛⠛⠑⠑⠀⠀⠀⠘⠛⠃⠑⠑⠑⠑⠑⠑⠑⠑⠑⠘⠛⠛⠋⠑⠑⠛⠛⠛⠛⠛⠑⠑⠑⠑⠑⠑⠑⠁⠀⠀⠀⠀⠀⠀⠀⠀⠀⠀⠀⠀⠀⠀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⠀⠀⠀⠀⠀⠀⠀⠀⠀⠀⠀⣿⣿⣿⣿⣿⣿⣿⣿⣿⣿⣿⣿⡿⢿⢏⢝⢕⢕⢕⢕⢕⢕⢕⢕⢕⢕⢕⢕⢕⢕⢕⢕⢕⢕⢜⢻⢟⢿⣿⣿⣿⣿⣿⣿⣿⣿⣿⣿⣿⣿⣿⣿⣿⣿⣿⣿⣿⣿⠀⠀⠀⠀⠀⠀⠀⠀⠀⠀⠀⠀</a:t>
            </a:r>
            <a:br/>
            <a:r>
              <a:t>⠀⠀⠀⠀⠀⠀⠀⠀⠀⠀⠀⣿⣿⣿⣿⣿⣿⣿⣿⣿⣿⣿⡯⢕⢕⢕⢕⢕⢕⢕⢕⢕⢕⢕⢕⢕⢕⢕⢕⢕⢑⠑⠕⠑⠁⠑⠕⠘⠕⢾⣿⣿⣿⣿⣿⣿⣿⣿⣿⣿⣿⣿⣿⣿⣿⣿⣿⣿⣿⠀⠀⠀⠀⠀⠀⠀⠀⠀⠀⠀⠀</a:t>
            </a:r>
            <a:br/>
            <a:r>
              <a:t>⠀⠀⠀⠀⠀⠀⠀⠀⠀⠀⠀⣿⣿⣿⣿⣿⣿⣿⣿⣿⣿⡟⢕⢕⢕⢕⢕⢕⢕⢕⢕⢕⢕⢕⢕⢕⢕⢕⢕⢄⢄⢄⠀⠀⠀⠀⠀⢀⠅⢕⢜⢿⣿⣿⣿⣿⣿⣿⣿⣿⣿⣿⣿⣿⣿⣿⣿⣿⣿⠀⠀⠀⠀⠀⠀⠀⠀⠀⠀⠀⠀</a:t>
            </a:r>
            <a:br/>
            <a:r>
              <a:t>⠀⠀⠀⠀⠀⠀⠀⠀⠀⠀⠀⣿⣿⣿⣿⣿⣿⣿⣿⣿⢟⢇⢕⢕⢕⢕⢕⢕⢕⢕⢕⢕⡕⣳⣷⣷⣵⡕⢕⢕⢕⢕⢕⢄⢀⠀⠐⢅⢑⢕⢕⢜⣿⣿⣿⣿⣿⣿⣿⣿⣿⣿⣿⣿⣿⣿⣿⣿⣿⠀⠀⠀⠀⠀⠀⠀⠀⠀⠀⠀⠀</a:t>
            </a:r>
            <a:br/>
            <a:r>
              <a:t>⠀⠀⠀⠀⠀⠀⠀⠀⠀⠀⠀⣿⣿⣿⣿⣿⣿⣿⣿⣿⢕⡕⢕⢕⢕⢕⢕⢕⢕⢕⢕⢕⣼⣿⣿⣿⣿⣇⢕⢕⢕⢕⢕⢕⢅⢄⢕⢑⢕⢕⢕⢕⢜⣿⣿⣿⣿⣿⣿⣿⣿⣿⣿⣿⣿⣿⣿⣿⣿⠀⠀⠀⠀⠀⠀⠀⠀⠀⠀⠀⠀</a:t>
            </a:r>
            <a:br/>
            <a:r>
              <a:t>⠀⠀⠀⠀⠀⠀⠀⠀⠀⠀⠀⣿⣿⣿⣿⣿⣿⣿⣿⣿⣿⣧⡕⢕⢕⢕⡕⢕⢕⢕⢕⢱⣿⡏⢸⣿⣿⣿⣧⡕⢕⢕⢕⢕⢕⢕⢕⢕⢕⢕⢕⢕⢕⢸⣿⣿⣿⣿⣿⣿⣿⣿⣿⣿⣿⣿⣿⣿⣿⠀⠀⠀⠀⠀⠀⠀⠀⠀⠀⠀⠀</a:t>
            </a:r>
            <a:br/>
            <a:r>
              <a:t>⠀⠀⠀⠀⠀⠀⠀⠀⠀⠀⠀⣿⣿⣿⣿⣿⣿⣿⣿⣿⣿⣿⣿⣇⢕⡾⢕⢕⢕⢕⢱⢾⢟⢕⣾⣿⣿⣿⣿⣿⣷⣕⢕⢕⢕⢕⢕⢕⢕⢕⢕⢕⢕⣽⣿⣿⣿⣿⣿⣿⣿⣿⣿⣿⣿⣿⣿⣿⣿⠀⠀⠀⠀⠀⠀⠀⠀⠀⠀⠀⠀</a:t>
            </a:r>
            <a:br/>
            <a:r>
              <a:t>⠀⠀⠀⠀⠀⠀⠀⠀⠀⠀⠀⣿⣿⣿⣿⣿⣿⣿⣿⣿⣿⣿⣿⣿⢇⢕⢕⢕⢕⢕⢕⢕⢕⢜⢝⢝⣿⣿⣿⣿⣿⣿⣷⢕⢕⢕⢕⢕⢕⡱⢵⣕⢕⢺⣿⣿⣿⣿⣿⣿⣿⣿⣿⣿⣿⣿⣿⣿⣿⠀⠀⠀⠀⠀⠀⠀⠀⠀⠀⠀⠀</a:t>
            </a:r>
            <a:br/>
            <a:r>
              <a:t>⠀⠀⠀⠀⠀⠀⠀⠀⠀⠀⠀⣿⣿⣿⣿⣿⣿⣿⣿⣿⣿⣿⣿⣿⡇⢕⢕⢕⢕⣕⢕⢕⢕⢕⢺⢿⢿⣿⣿⣿⣿⣿⣿⣵⣕⢱⣷⣷⣯⣻⣷⡜⢧⡜⢻⣿⣿⣿⣿⣿⣿⣿⣿⣿⣿⣿⣿⣿⣿⠀⠀⠀⠀⠀⠀⠀⠀⠀⠀⠀⠀</a:t>
            </a:r>
            <a:br/>
            <a:r>
              <a:t>⠀⠀⠀⠀⠀⠀⠀⠀⠀⠀⠀⣿⣿⣿⣿⣿⣿⣿⣿⣿⣿⣿⣿⣿⣿⢕⢕⢕⢸⣿⢕⢕⢕⢕⢕⢕⢿⣿⣿⣿⣿⣿⣿⣿⣿⣿⣿⣿⣷⡕⢝⣷⣸⢕⢜⣿⣿⣿⣿⣿⣿⣿⣿⣿⣿⣿⣿⣿⣿⠀⠀⠀⠀⠀⠀⠀⠀⠀⠀⠀⠀</a:t>
            </a:r>
            <a:br/>
            <a:r>
              <a:t>⠀⠀⠀⠀⠀⠀⠀⠀⠀⠀⠀⣿⣿⣿⣿⣿⣿⣿⣿⣿⣿⣿⣿⣿⣷⢕⢕⢕⢸⣿⣿⡇⢕⢕⢕⢱⣿⣿⣿⣿⣿⣿⣿⣿⣿⣿⣿⣿⢟⣵⣷⣿⢇⡻⡇⣿⣿⣿⣿⣿⣿⣿⣿⣿⣿⣿⣿⣿⣿⠀⠀⠀⠀⠀⠀⠀⠀⠀⠀⠀⠀</a:t>
            </a:r>
            <a:br/>
            <a:r>
              <a:t>⠀⠀⠀⠀⠀⠀⠀⠀⠀⠀⠀⣿⣿⣿⣿⣿⣿⣿⣿⣿⣿⣿⣿⣿⣿⣷⡕⢱⣿⣿⣿⣧⢕⢕⢕⣸⣿⣿⣿⣿⣿⣿⣿⣿⣿⣿⣿⣿⣿⣿⣿⣿⢕⢕⡺⣿⣿⣿⣿⣿⣿⣿⣿⣿⣿⣿⣿⣿⣿⠀⠀⠀⠀⠀⠀⠀⠀⠀⠀⠀⠀</a:t>
            </a:r>
            <a:br/>
            <a:r>
              <a:t>⠀⠀⠀⠀⠀⠀⠀⠀⠀⠀⠀⣿⣿⣿⣿⣿⣿⣿⣿⣿⣿⣿⣿⣿⣿⣿⣏⢝⣯⣵⢼⡝⡕⡕⢕⢻⣿⣿⣿⣿⣿⣿⣿⣿⣿⣿⣿⣷⣿⣿⣿⣯⢕⢱⢹⣿⣿⣿⣿⣿⣿⣿⣿⣿⣿⣿⣿⣿⣿⠀⠀⠀⠀⠀⠀⠀⠀⠀⠀⠀⠀</a:t>
            </a:r>
            <a:br/>
            <a:r>
              <a:t>⠀⠀⠀⠀⠀⠀⠀⠀⠀⠀⠀⣿⣿⣿⣿⣿⣿⣿⣿⣿⣿⣿⣿⣿⣿⣿⣿⢕⢕⢕⢕⢕⣵⣿⣧⢕⢻⣿⣿⣿⣿⣿⣿⣿⣿⣿⣿⣿⣿⣿⣿⣿⡇⢕⣾⣿⣿⣿⣿⣿⣿⣿⣿⣿⣿⣿⣿⣿⣿⠀⠀⠀⠀⠀⠀⠀⠀⠀⠀⠀⠀</a:t>
            </a:r>
            <a:br/>
            <a:r>
              <a:t>⠀⠀⠀⠀⠀⠀⠀⠀⠀⠀⠀⣿⣿⣿⣿⣿⣿⣿⣿⣿⣿⣿⣿⣿⣿⣿⣿⡕⢕⢕⢕⢕⢕⢎⢕⢕⢕⢹⣿⣿⣿⣿⣿⣿⣿⣿⣿⣿⣿⣿⣿⣿⣿⣜⣿⣿⣿⣿⣿⣿⣿⣿⣿⣿⣿⣿⣿⣿⣿⠀⠀⠀⠀⠀⠀⠀⠀⠀⠀⠀⠀</a:t>
            </a:r>
            <a:br/>
            <a:r>
              <a:t>⠀⠀⠀⠀⠀⠀⠀⠀⠀⠀⠀⣿⣿⣿⣿⣿⣿⣿⣿⣿⣿⣿⣿⣿⣿⣿⣿⣿⡕⢕⢕⢕⢕⢕⢱⣿⣷⣿⣿⣿⣿⣿⣿⣿⣿⣿⣿⣿⣿⣿⣿⣿⣿⣿⣟⢟⢿⣿⣿⣿⣿⣿⣿⣿⣿⣿⣿⣿⣿⠀⠀⠀⠀⠀⠀⠀⠀⠀⠀⠀⠀</a:t>
            </a:r>
            <a:br/>
            <a:r>
              <a:t>⠀⠀⠀⠀⠀⠀⠀⠀⠀⠀⠀⣿⣿⣿⣿⣿⣿⣿⣿⣿⣿⣿⣿⣿⣿⣿⣿⣿⣿⣧⢕⢕⢕⢕⢟⢻⢹⣿⣿⣿⣿⣿⣿⣿⣿⣿⣿⣿⣿⣿⣿⣿⣿⣿⡿⣷⡕⢜⢻⢿⣿⣿⣿⣿⣿⣿⣿⣿⣿⠀⠀⠀⠀⠀⠀⠀⠀⠀⠀⠀⠀</a:t>
            </a:r>
            <a:br/>
            <a:r>
              <a:t>⠀⠀⠀⠀⠀⠀⠀⠀⠀⠀⠀⣿⣿⣿⣿⣿⣿⣿⣿⣿⣿⣿⣿⣿⣿⣿⣿⣿⣿⣿⣷⡕⢕⢕⢕⢕⣸⣿⣿⣿⣿⣿⣿⣿⣿⣿⣿⣿⣿⣿⣿⣿⣿⣿⡇⢹⣿⡕⢕⢕⢜⢝⢿⣿⣿⣿⣿⣿⣿⠀⠀⠀⠀⠀⠀⠀⠀⠀⠀⠀⠀</a:t>
            </a:r>
            <a:br/>
            <a:r>
              <a:t>⠀⠀⠀⠀⠀⠀⠀⠀⠀⠀⠀⣿⣿⣿⣿⣿⣿⣿⣿⣿⣿⣿⣿⣿⣿⣿⣿⣿⣿⣿⣿⣿⣇⢕⢕⢕⢾⢿⣿⣿⣿⣿⣿⣿⣿⣿⣿⣿⣿⣿⣿⣿⣿⣿⢇⢸⣿⣿⢕⢕⢕⢕⢕⢕⢜⢝⢝⢝⢟⠀⠀⠀⠀⠀⠀⠀⠀⠀⠀⠀⠀</a:t>
            </a:r>
            <a:br/>
            <a:r>
              <a:t>⠀⠀⠀⠀⠀⠀⠀⠀⠀⠀⠀⣿⣿⣿⣿⣿⣿⣿⣿⣿⣿⣿⣿⣿⣿⢿⢟⢇⣟⢻⣿⣿⢿⢷⣵⡕⢕⢕⢝⢝⢝⢝⢻⣿⣿⣿⣿⣿⣿⣿⣿⣿⣿⡿⢕⣸⣿⣿⣇⢕⢕⢕⢕⢕⢕⢑⠑⠕⠕⠀⠀⠀⠀⠀⠀⠀⠀⠀⠀⠀⠀</a:t>
            </a:r>
            <a:br/>
            <a:r>
              <a:t>⠀⠀⠀⠀⠀⠀⠀⠀⠀⠀⠀⣿⣿⣿⣿⣿⣿⣿⣿⣿⣿⣿⣿⣿⣗⢕⢕⢽⣪⡜⣿⣝⢝⢝⢕⢕⢱⢕⢕⢕⢕⢕⢕⢸⣿⣿⣿⣿⣿⣿⣿⣿⡿⢕⢱⣿⣿⣿⣿⢕⢕⢕⢕⢕⢕⢀⠀⠀⠔⠀⠀⠀⠀⠀⠀⠀⠀⠀⠀⠀⠀</a:t>
            </a:r>
            <a:br/>
            <a:r>
              <a:t>⠀⠀⠀⠀⠀⠀⠀⠀⠀⠀⠀⣿⣿⣿⣿⣿⣿⣿⣿⣿⣿⣿⣿⢿⢗⢕⢕⢽⣿⢣⣿⣿⢕⢕⢕⢕⣾⣇⢕⢕⢕⢕⢕⢕⢟⢻⢿⢿⣿⣿⣿⡟⢕⢱⣿⣿⣿⣿⡇⢕⢕⢕⢕⢕⢕⠕⠀⠀⠐⠀⠀⠀⠀⠀⠀⠀⠀⠀⠀⠀⠀</a:t>
            </a:r>
            <a:br/>
            <a:r>
              <a:t>⠀⠀⠀⠀⠀⠀⠀⠀⠀⠀⠀⠛⠛⠛⠛⠛⠛⠛⠛⠛⠋⠙⠑⠑⠑⠑⠑⠙⠋⠘⠛⠃⠑⠁⠁⠑⠛⠛⠃⠑⠑⠑⠑⠑⠑⠑⠑⠑⠛⠛⠋⠑⠑⠛⠛⠛⠛⠛⠑⠑⠑⠑⠑⠑⠑⠀⠀⠀⠀⠀⠀⠀⠀⠀⠀⠀⠀⠀⠀⠀⠀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⠀⠀⠀⠀⠀⠀⠀⠀⠀⠀⠀⣿⣿⣿⣿⣿⣿⣿⣿⣿⣿⣿⣿⣿⡿⢿⢿⢝⢕⢕⢕⢕⢕⢕⢕⢜⢕⢕⢕⢕⢕⢕⢕⢕⢕⢝⢻⢿⣿⣿⣿⣿⣿⣿⣿⣿⣿⣿⣿⣿⣿⣿⣿⣿⣿⣿⣿⣿⣿⠀⠀⠀⠀⠀⠀⠀⠀⠀⠀⠀⠀</a:t>
            </a:r>
            <a:br/>
            <a:r>
              <a:t>⠀⠀⠀⠀⠀⠀⠀⠀⠀⠀⠀⣿⣿⣿⣿⣿⣿⣿⣿⣿⣿⣿⣿⡿⢇⢕⢕⢕⢕⢕⢕⢕⢕⢕⢕⢕⢕⢕⢕⢕⢕⢕⢕⠕⢕⠕⢕⢕⢝⢿⣿⣿⣿⣿⣿⣿⣿⣿⣿⣿⣿⣿⣿⣿⣿⣿⣿⣿⣿⠀⠀⠀⠀⠀⠀⠀⠀⠀⠀⠀⠀</a:t>
            </a:r>
            <a:br/>
            <a:r>
              <a:t>⠀⠀⠀⠀⠀⠀⠀⠀⠀⠀⠀⣿⣿⣿⣿⣿⣿⣿⣿⣿⣿⣿⡏⢕⢕⢕⢕⢕⢕⢕⢕⢕⢕⢕⢕⢕⢕⢕⢕⢕⢕⢕⠀⠀⠀⠀⠀⠁⠑⢕⢝⢿⣿⣿⣿⣿⣿⣿⣿⣿⣿⣿⣿⣿⣿⣿⣿⣿⣿⠀⠀⠀⠀⠀⠀⠀⠀⠀⠀⠀⠀</a:t>
            </a:r>
            <a:br/>
            <a:r>
              <a:t>⠀⠀⠀⠀⠀⠀⠀⠀⠀⠀⠀⣿⣿⣿⣿⣿⣿⣿⣿⣿⣿⢏⢕⢕⢕⢕⢕⢑⢕⢕⢕⢕⢕⢱⣵⣷⣵⣕⢕⢕⢕⢕⢕⢄⠀⠀⠀⠀⢅⢕⢕⢕⢻⣿⣿⣿⣿⣿⣿⣿⣿⣿⣿⣿⣿⣿⣿⣿⣿⠀⠀⠀⠀⠀⠀⠀⠀⠀⠀⠀⠀</a:t>
            </a:r>
            <a:br/>
            <a:r>
              <a:t>⠀⠀⠀⠀⠀⠀⠀⠀⠀⠀⠀⣿⣿⣿⣿⣿⣿⣿⣿⣿⣿⣇⡕⢕⢕⢕⢕⢕⢕⢕⢕⢕⢱⣾⣿⣿⣿⣿⡕⢕⢕⢕⢕⢕⢕⢔⢄⢕⢕⢕⢕⢕⢜⣿⣿⣿⣿⣿⣿⣿⣿⣿⣿⣿⣿⣿⣿⣿⣿⠀⠀⠀⠀⠀⠀⠀⠀⠀⠀⠀⠀</a:t>
            </a:r>
            <a:br/>
            <a:r>
              <a:t>⠀⠀⠀⠀⠀⠀⠀⠀⠀⠀⠀⣿⣿⣿⣿⣿⣿⣿⣿⣿⣿⣿⣇⡕⢕⢕⢕⢕⢕⢕⢕⢕⣿⡿⢇⣿⣿⣿⣷⡕⢕⢕⢕⢕⢕⢕⢕⢕⢕⢕⢕⢕⢕⢸⣿⣿⣿⣿⣿⣿⣿⣿⣿⣿⣿⣿⣿⣿⣿⠀⠀⠀⠀⠀⠀⠀⠀⠀⠀⠀⠀</a:t>
            </a:r>
            <a:br/>
            <a:r>
              <a:t>⠀⠀⠀⠀⠀⠀⠀⠀⠀⠀⠀⣿⣿⣿⣿⣿⣿⣿⣿⣿⣿⣿⣿⣿⡕⢕⢕⢕⢕⢕⢱⢾⢟⢇⢸⣿⣿⣿⣿⣿⣷⣕⢕⢕⢕⢕⢕⢕⢕⢕⢕⢕⢕⢕⣿⣿⣿⣿⣿⣿⣿⣿⣿⣿⣿⣿⣿⣿⣿⠀⠀⠀⠀⠀⠀⠀⠀⠀⠀⠀⠀</a:t>
            </a:r>
            <a:br/>
            <a:r>
              <a:t>⠀⠀⠀⠀⠀⠀⠀⠀⠀⠀⠀⣿⣿⣿⣿⣿⣿⣿⣿⣿⣿⣿⣿⣿⡇⢕⢕⢕⢕⢕⢝⢕⢕⢕⢜⢝⣻⣿⣿⣿⣿⣿⣷⢕⢕⢕⢕⢕⢕⢕⢕⢕⢕⢸⣿⣿⣿⣿⣿⣿⣿⣿⣿⣿⣿⣿⣿⣿⣿⠀⠀⠀⠀⠀⠀⠀⠀⠀⠀⠀⠀</a:t>
            </a:r>
            <a:br/>
            <a:r>
              <a:t>⠀⠀⠀⠀⠀⠀⠀⠀⠀⠀⠀⣿⣿⣿⣿⣿⣿⣿⣿⣿⣿⣿⣿⣿⣧⢕⢕⢕⢕⣱⢕⢕⢕⢕⢻⢿⢿⣿⣿⣿⣿⣿⣿⣇⢕⢕⣕⣕⣱⡵⣝⢳⣕⢜⣿⣿⣿⣿⣿⣿⣿⣿⣿⣿⣿⣿⣿⣿⣿⠀⠀⠀⠀⠀⠀⠀⠀⠀⠀⠀⠀</a:t>
            </a:r>
            <a:br/>
            <a:r>
              <a:t>⠀⠀⠀⠀⠀⠀⠀⠀⠀⠀⠀⣿⣿⣿⣿⣿⣿⣿⣿⣿⣿⣿⣿⣿⣿⢕⢕⢕⢸⣿⡇⡕⢕⢕⢕⢕⣾⣿⣿⣿⣿⣿⣿⣿⣷⣷⣿⣿⣿⢞⢿⣷⢸⢇⢹⣿⣿⣿⣿⣿⣿⣿⣿⣿⣿⣿⣿⣿⣿⠀⠀⠀⠀⠀⠀⠀⠀⠀⠀⠀⠀</a:t>
            </a:r>
            <a:br/>
            <a:r>
              <a:t>⠀⠀⠀⠀⠀⠀⠀⠀⠀⠀⠀⣿⣿⣿⣿⣿⣿⣿⣿⣿⣿⣿⣿⣿⣿⢕⢕⢕⣾⣿⣿⢇⢕⢕⢕⣱⣿⣿⣿⣿⣿⣿⣿⣿⣿⣿⣿⣿⣿⣇⣕⣿⡼⢕⢕⣿⣿⣿⣿⣿⣿⣿⣿⣿⣿⣿⣿⣿⣿⠀⠀⠀⠀⠀⠀⠀⠀⠀⠀⠀⠀</a:t>
            </a:r>
            <a:br/>
            <a:r>
              <a:t>⠀⠀⠀⠀⠀⠀⠀⠀⠀⠀⠀⣿⣿⣿⣿⣿⣿⣿⣿⣿⣿⣿⣿⣿⣿⣧⡕⣼⣿⢿⣿⣇⢕⢕⢕⣿⣿⣿⣿⣿⣿⣿⣿⣿⣿⣿⣿⣿⣿⣿⣿⣿⢇⢜⢇⣿⣿⣿⣿⣿⣿⣿⣿⣿⣿⣿⣿⣿⣿⠀⠀⠀⠀⠀⠀⠀⠀⠀⠀⠀⠀</a:t>
            </a:r>
            <a:br/>
            <a:r>
              <a:t>⠀⠀⠀⠀⠀⠀⠀⠀⠀⠀⠀⣿⣿⣿⣿⣿⣿⣿⣿⣿⣿⣿⣿⣿⣿⣿⡇⢝⢷⢶⢧⢝⣕⡕⢕⣿⣿⣿⣿⣿⣿⣿⣿⣿⣿⣿⣿⣟⣿⣿⣿⡟⢕⢕⢸⣿⣿⣿⣿⣿⣿⣿⣿⣿⣿⣿⣿⣿⣿⠀⠀⠀⠀⠀⠀⠀⠀⠀⠀⠀⠀</a:t>
            </a:r>
            <a:br/>
            <a:r>
              <a:t>⠀⠀⠀⠀⠀⠀⠀⠀⠀⠀⠀⣿⣿⣿⣿⣿⣿⣿⣿⣿⣿⣿⣿⣿⣿⣿⡟⢕⢕⢕⢕⢷⣾⣿⡇⢸⣿⣿⣿⣿⣿⣿⣿⣿⣿⣿⣿⣿⣿⣿⣿⣧⡕⢕⢸⣿⣿⣿⣿⣿⣿⣿⣿⣿⣿⣿⣿⣿⣿⠀⠀⠀⠀⠀⠀⠀⠀⠀⠀⠀⠀</a:t>
            </a:r>
            <a:br/>
            <a:r>
              <a:t>⠀⠀⠀⠀⠀⠀⠀⠀⠀⠀⠀⣿⣿⣿⣿⣿⣿⣿⣿⣿⣿⣿⣿⣿⣿⣿⣷⡕⢕⢕⢕⢕⢕⢕⢕⡕⢸⣿⣿⣿⣿⣿⣿⣿⣿⣿⣿⣿⣿⣿⣿⣿⡕⢱⣿⣿⣿⣿⣿⣿⣿⣿⣿⣿⣿⣿⣿⣿⣿⠀⠀⠀⠀⠀⠀⠀⠀⠀⠀⠀⠀</a:t>
            </a:r>
            <a:br/>
            <a:r>
              <a:t>⠀⠀⠀⠀⠀⠀⠀⠀⠀⠀⠀⣿⣿⣿⣿⣿⣿⣿⣿⣿⣿⣿⣿⣿⣿⣿⣿⣧⡕⢕⢕⢕⢕⢱⣾⣿⣿⣿⣿⣿⣿⣿⣿⣿⣿⣿⣿⣿⣿⣿⣿⣿⣿⣧⣿⣿⣿⣿⣿⣿⣿⣿⣿⣿⣿⣿⣿⣿⣿⠀⠀⠀⠀⠀⠀⠀⠀⠀⠀⠀⠀</a:t>
            </a:r>
            <a:br/>
            <a:r>
              <a:t>⠀⠀⠀⠀⠀⠀⠀⠀⠀⠀⠀⣿⣿⣿⣿⣿⣿⣿⣿⣿⣿⣿⣿⣿⣿⣿⣿⣿⣷⡕⢕⢕⢕⢟⢟⢹⣿⣿⣿⣿⣿⣿⣿⣿⣿⣿⣿⣿⣿⣿⣿⣿⣿⣿⣯⡝⢿⣿⣿⣿⣿⣿⣿⣿⣿⣿⣿⣿⣿⠀⠀⠀⠀⠀⠀⠀⠀⠀⠀⠀⠀</a:t>
            </a:r>
            <a:br/>
            <a:r>
              <a:t>⠀⠀⠀⠀⠀⠀⠀⠀⠀⠀⠀⣿⣿⣿⣿⣿⣿⣿⣿⣿⣿⣿⣿⣿⣿⣿⣿⣿⣿⣿⣕⢕⢕⢕⢕⣼⣿⣿⣿⣿⣿⣿⣿⣿⣿⣿⣿⣿⣿⣿⣿⣿⣿⡏⣿⣷⢕⢜⢝⢻⢿⣿⣿⣿⣿⣿⣿⣿⣿⠀⠀⠀⠀⠀⠀⠀⠀⠀⠀⠀⠀</a:t>
            </a:r>
            <a:br/>
            <a:r>
              <a:t>⠀⠀⠀⠀⠀⠀⠀⠀⠀⠀⠀⣿⣿⣿⣿⣿⣿⣿⣿⣿⣿⣿⣿⣿⣿⣿⣿⣿⣿⣿⣿⣇⢕⢕⢕⢿⢿⣿⣿⣿⣿⣿⣿⣿⣿⣿⣿⣿⣿⣿⣿⣿⣿⡇⣿⣿⡇⢕⢕⢕⢕⢝⢝⢟⢟⢿⢿⢿⢿⠀⠀⠀⠀⠀⠀⠀⠀⠀⠀⠀⠀</a:t>
            </a:r>
            <a:br/>
            <a:r>
              <a:t>⠀⠀⠀⠀⠀⠀⠀⠀⠀⠀⠀⣿⣿⣿⣿⣿⣿⣿⣿⣿⣿⣿⣿⣿⣿⡿⢿⢟⢜⡟⣿⣿⢷⡧⢵⡕⢕⢝⢟⢿⢿⣿⣿⣿⣿⣿⣿⣿⣿⣿⣿⣿⡿⢕⣿⣿⣿⡕⢕⢕⢕⢕⢕⢕⠕⠕⢕⢕⢕⠀⠀⠀⠀⠀⠀⠀⠀⠀⠀⠀⠀</a:t>
            </a:r>
            <a:br/>
            <a:r>
              <a:t>⠀⠀⠀⠀⠀⠀⠀⠀⠀⠀⠀⣿⣿⣿⣿⣿⣿⣿⣿⣿⣿⣿⣿⣿⣿⡎⢕⢸⣗⣕⢹⣏⢝⢝⡝⢝⡕⢕⢕⢕⢕⢕⢿⣿⣿⣿⣿⣿⣿⣿⣿⡿⢇⢱⣿⣿⣿⡇⢕⢕⢕⢕⢕⢕⠀⠀⠀⠀⠀⠀⠀⠀⠀⠀⠀⠀⠀⠀⠀⠀⠀</a:t>
            </a:r>
            <a:br/>
            <a:r>
              <a:t>⠀⠀⠀⠀⠀⠀⠀⠀⠀⠀⠀⣿⣿⣿⣿⣿⣿⣿⣿⣿⣿⣿⣿⣿⣿⢇⢕⢸⣾⢕⣼⣿⢇⢕⢇⢱⣇⢕⢕⢕⢕⢕⢸⣿⣿⣿⣿⣿⣿⣿⡿⢕⢕⣿⣿⣿⣿⢇⢕⢕⢕⢕⠕⠀⠀⠀⠀⠀⠀⠀⠀⠀⠀⠀⠀⠀⠀⠀⠀⠀⠀</a:t>
            </a:r>
            <a:br/>
            <a:r>
              <a:t>⠀⠀⠀⠀⠀⠀⠀⠀⠀⠀⠀⠛⠛⠛⠛⠛⠛⠛⠛⠛⠛⠛⠙⠑⠑⠑⠑⠘⠛⠑⠛⠛⠑⠑⠑⠘⠛⠑⠑⠑⠑⠑⠑⠑⠙⠙⠛⠛⠛⠛⠑⠑⠚⠛⠛⠛⠛⠑⠑⠑⠑⠑⠀⠀⠀⠀⠀⠀⠀⠀⠀⠀⠀⠀⠀⠀⠀⠀⠀⠀⠀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⠀⠀⠀⠀⠀⠀⠀⠀⠀⠀⠀⣿⣿⣿⣿⣿⣿⣿⣿⣿⣿⣿⣿⣿⣿⣿⣿⣿⡿⢟⢟⢕⢕⢜⡟⢟⢻⢿⢟⢝⢝⣝⢝⢟⢿⣿⣿⣿⣿⣿⣿⣿⣿⣿⣿⣿⣿⣿⣿⣿⣿⣿⣿⣿⣿⣿⣿⣿⣿⠀⠀⠀⠀⠀⠀⠀⠀⠀⠀⠀⠀</a:t>
            </a:r>
            <a:br/>
            <a:r>
              <a:t>⠀⠀⠀⠀⠀⠀⠀⠀⠀⠀⠀⣿⣿⣿⣿⣿⣿⣿⣿⣿⣿⣿⣿⣿⣿⢿⢕⢜⢕⢕⢕⢕⢕⢕⢕⢕⢕⢕⢕⢕⢕⢕⢕⢕⢕⢕⢝⢻⢿⣿⣿⣿⣿⣿⣿⣿⣿⣿⣿⣿⣿⣿⣿⣿⣿⣿⣿⣿⣿⠀⠀⠀⠀⠀⠀⠀⠀⠀⠀⠀⠀</a:t>
            </a:r>
            <a:br/>
            <a:r>
              <a:t>⠀⠀⠀⠀⠀⠀⠀⠀⠀⠀⠀⣿⣿⣿⣿⣿⣿⣿⣿⣿⣿⣿⣿⣿⡝⢕⢕⢕⢕⢕⢕⢕⢕⢕⢕⢕⢕⢕⢕⢕⢕⢕⢕⢕⠕⠕⠕⠕⢕⢝⢿⣿⣿⣿⣿⣿⣿⣿⣿⣿⣿⣿⣿⣿⣿⣿⣿⣿⣿⠀⠀⠀⠀⠀⠀⠀⠀⠀⠀⠀⠀</a:t>
            </a:r>
            <a:br/>
            <a:r>
              <a:t>⠀⠀⠀⠀⠀⠀⠀⠀⠀⠀⠀⣿⣿⣿⣿⣿⣿⣿⣿⣿⣿⣿⢿⢏⢕⢕⢕⢕⢕⢕⢕⢕⢕⢕⢕⣕⣕⢕⢕⢕⢕⢕⢕⢀⠀⠀⠀⠀⠅⢑⢜⢻⣿⣿⣿⣿⣿⣿⣿⣿⣿⣿⣿⣿⣿⣿⣿⣿⣿⠀⠀⠀⠀⠀⠀⠀⠀⠀⠀⠀⠀</a:t>
            </a:r>
            <a:br/>
            <a:r>
              <a:t>⠀⠀⠀⠀⠀⠀⠀⠀⠀⠀⠀⣿⣿⣿⣿⣿⣿⣿⣿⣿⣿⣿⡕⢕⢕⢕⢕⢕⢕⢕⢕⢕⢕⣷⣿⣿⣿⣿⣷⢕⢕⢕⢕⢕⢕⢄⠀⢄⢔⢔⢕⢕⢜⣿⣿⣿⣿⣿⣿⣿⣿⣿⣿⣿⣿⣿⣿⣿⣿⠀⠀⠀⠀⠀⠀⠀⠀⠀⠀⠀⠀</a:t>
            </a:r>
            <a:br/>
            <a:r>
              <a:t>⠀⠀⠀⠀⠀⠀⠀⠀⠀⠀⠀⣿⣿⣿⣿⣿⣿⣿⣿⣿⣿⣿⣿⡇⢕⢕⢕⢕⢕⢕⢕⢕⣸⣿⣿⢿⣿⣿⣿⡕⢕⢕⢕⢕⢕⢕⢕⢕⢕⢕⢕⢕⢕⢜⣿⣿⣿⣿⣿⣿⣿⣿⣿⣿⣿⣿⣿⣿⣿⠀⠀⠀⠀⠀⠀⠀⠀⠀⠀⠀⠀</a:t>
            </a:r>
            <a:br/>
            <a:r>
              <a:t>⠀⠀⠀⠀⠀⠀⠀⠀⠀⠀⠀⣿⣿⣿⣿⣿⣿⣿⣿⣿⣿⣿⣿⣿⣧⢕⢕⢕⢕⢕⢕⣱⣿⣿⣷⣿⣿⣿⣿⣷⣕⢕⢕⢕⢕⢕⢕⢕⢕⢕⢕⢕⢕⢕⢻⣿⣿⣿⣿⣿⣿⣿⣿⣿⣿⣿⣿⣿⣿⠀⠀⠀⠀⠀⠀⠀⠀⠀⠀⠀⠀</a:t>
            </a:r>
            <a:br/>
            <a:r>
              <a:t>⠀⠀⠀⠀⠀⠀⠀⠀⠀⠀⠀⣿⣿⣿⣿⣿⣿⣿⣿⣿⣿⣿⣿⣿⣿⢕⢕⢕⢕⢕⢕⢟⢝⢝⢟⢿⢿⣿⣿⣿⣿⣷⣇⢕⢕⢕⢕⢕⢕⢕⢕⢕⢕⢕⢸⣿⣿⣿⣿⣿⣿⣿⣿⣿⣿⣿⣿⣿⣿⠀⠀⠀⠀⠀⠀⠀⠀⠀⠀⠀⠀</a:t>
            </a:r>
            <a:br/>
            <a:r>
              <a:t>⠀⠀⠀⠀⠀⠀⠀⠀⠀⠀⠀⣿⣿⣿⣿⣿⣿⣿⣿⣿⣿⣿⣿⣿⣿⡕⢕⢕⢕⢕⢕⢕⢕⢕⢱⣷⣿⣿⣿⣿⣿⣿⣿⡇⢕⢕⢕⢕⢕⢕⢕⢕⢕⢕⣽⣿⣿⣿⣿⣿⣿⣿⣿⣿⣿⣿⣿⣿⣿⠀⠀⠀⠀⠀⠀⠀⠀⠀⠀⠀⠀</a:t>
            </a:r>
            <a:br/>
            <a:r>
              <a:t>⠀⠀⠀⠀⠀⠀⠀⠀⠀⠀⠀⣿⣿⣿⣿⣿⣿⣿⣿⣿⣿⣿⣿⣿⣿⢇⢕⢕⢱⣿⡕⢕⢕⢕⢕⢱⣿⣿⣿⣿⣿⣿⣿⣷⡕⢕⣕⣕⣱⣵⢕⢷⣧⢱⣿⣿⣿⣿⣿⣿⣿⣿⣿⣿⣿⣿⣿⣿⣿⠀⠀⠀⠀⠀⠀⠀⠀⠀⠀⠀⠀</a:t>
            </a:r>
            <a:br/>
            <a:r>
              <a:t>⠀⠀⠀⠀⠀⠀⠀⠀⠀⠀⠀⣿⣿⣿⣿⣿⣿⣿⣿⣿⣿⣿⣿⣿⣿⢕⢕⢕⣼⣿⣷⡧⢕⢕⢕⢱⣿⣿⣿⣿⣿⣿⣿⣿⣿⣿⣿⣿⣿⢗⢿⣷⢸⡇⢸⣿⣿⣿⣿⣿⣿⣿⣿⣿⣿⣿⣿⣿⣿⠀⠀⠀⠀⠀⠀⠀⠀⠀⠀⠀⠀</a:t>
            </a:r>
            <a:br/>
            <a:r>
              <a:t>⠀⠀⠀⠀⠀⠀⠀⠀⠀⠀⠀⣿⣿⣿⣿⣿⣿⣿⣿⣿⣿⣿⣿⣿⣿⣇⢞⣿⣿⣿⣿⡇⢕⢕⢕⣾⣿⣿⣿⣿⣿⣿⣿⣿⣿⣿⣿⣿⣿⣇⢕⣿⣼⢕⢕⣿⣿⣿⣿⣿⣿⣿⣿⣿⣿⣿⣿⣿⣿⠀⠀⠀⠀⠀⠀⠀⠀⠀⠀⠀⠀</a:t>
            </a:r>
            <a:br/>
            <a:r>
              <a:t>⠀⠀⠀⠀⠀⠀⠀⠀⠀⠀⠀⣿⣿⣿⣿⣿⣿⣿⣿⣿⣿⣿⣿⣿⣿⣿⡝⢻⣵⢵⣝⢇⢕⢕⢹⣿⣿⣿⣿⣿⣿⣿⣿⣿⣿⣿⣿⣿⣿⣿⣿⣿⢇⢱⢕⣿⣿⣿⣿⣿⣿⣿⣿⣿⣿⣿⣿⣿⣿⠀⠀⠀⠀⠀⠀⠀⠀⠀⠀⠀⠀</a:t>
            </a:r>
            <a:br/>
            <a:r>
              <a:t>⠀⠀⠀⠀⠀⠀⠀⠀⠀⠀⠀⣿⣿⣿⣿⣿⣿⣿⣿⣿⣿⣿⣿⣿⣿⣿⡇⢕⢕⢜⣳⣼⣷⣕⢜⣿⣿⣿⣿⣿⣿⣿⣿⣿⣿⣿⣿⣽⣿⣿⣿⡏⢕⢕⢕⣿⣿⣿⣿⣿⣿⣿⣿⣿⣿⣿⣿⣿⣿⠀⠀⠀⠀⠀⠀⠀⠀⠀⠀⠀⠀</a:t>
            </a:r>
            <a:br/>
            <a:r>
              <a:t>⠀⠀⠀⠀⠀⠀⠀⠀⠀⠀⠀⣿⣿⣿⣿⣿⣿⣿⣿⣿⣿⣿⣿⣿⣿⣿⡇⢕⢕⢕⢕⢝⢝⢏⢕⢹⣿⣿⣿⣿⣿⣿⣿⣿⣿⣿⣿⣿⣿⣿⣿⡇⢕⢕⢱⣿⣿⣿⣿⣿⣿⣿⣿⣿⣿⣿⣿⣿⣿⠀⠀⠀⠀⠀⠀⠀⠀⠀⠀⠀⠀</a:t>
            </a:r>
            <a:br/>
            <a:r>
              <a:t>⠀⠀⠀⠀⠀⠀⠀⠀⠀⠀⠀⣿⣿⣿⣿⣿⣿⣿⣿⣿⣿⣿⣿⣿⣿⣿⣿⡕⢕⢕⢕⢕⢕⣱⣧⣵⣿⣿⣿⣿⣿⣿⣿⣿⣿⣿⣿⣿⣿⣿⣿⣿⡕⢕⣾⣿⣿⣿⣿⣿⣿⣿⣿⣿⣿⣿⣿⣿⣿⠀⠀⠀⠀⠀⠀⠀⠀⠀⠀⠀⠀</a:t>
            </a:r>
            <a:br/>
            <a:r>
              <a:t>⠀⠀⠀⠀⠀⠀⠀⠀⠀⠀⠀⣿⣿⣿⣿⣿⣿⣿⣿⣿⣿⣿⣿⣿⣿⣿⣿⣷⡕⢕⢕⢕⢾⣿⣿⣿⣿⣿⣿⣿⣿⣿⣿⣿⣿⣿⣿⣿⣿⣿⣿⣿⣷⣵⣿⣿⣿⣿⣿⣿⣿⣿⣿⣿⣿⣿⣿⣿⣿⠀⠀⠀⠀⠀⠀⠀⠀⠀⠀⠀⠀</a:t>
            </a:r>
            <a:br/>
            <a:r>
              <a:t>⠀⠀⠀⠀⠀⠀⠀⠀⠀⠀⠀⣿⣿⣿⣿⣿⣿⣿⣿⣿⣿⣿⣿⣿⣿⣿⣿⣿⣷⡕⢕⢕⢕⢕⣸⣿⣿⣿⣿⣿⣿⣿⣿⣿⣿⣿⣿⣿⣿⣿⣿⣿⣿⣿⣯⢟⢿⣿⣿⣿⣿⣿⣿⣿⣿⣿⣿⣿⣿⠀⠀⠀⠀⠀⠀⠀⠀⠀⠀⠀⠀</a:t>
            </a:r>
            <a:br/>
            <a:r>
              <a:t>⠀⠀⠀⠀⠀⠀⠀⠀⠀⠀⠀⣿⣿⣿⣿⣿⣿⣿⣿⣿⣿⣿⣿⣿⣿⣿⣿⣿⣿⣷⡕⢕⢕⢱⣿⣿⣿⣿⣿⣿⣿⣿⣿⣿⣿⣿⣿⣿⣿⣿⣿⣿⣿⣿⣿⢕⢕⢜⢝⢿⣿⣿⣿⣿⣿⣿⣿⣿⣿⠀⠀⠀⠀⠀⠀⠀⠀⠀⠀⠀⠀</a:t>
            </a:r>
            <a:br/>
            <a:r>
              <a:t>⠀⠀⠀⠀⠀⠀⠀⠀⠀⠀⠀⣿⣿⣿⣿⣿⣿⣿⣿⣿⣿⣿⣿⣿⣿⡿⢿⢿⣝⡻⢿⣳⡷⢷⡽⢽⢿⣿⣿⣿⣿⣿⣿⣿⣿⣿⣿⣿⣿⣿⣿⣿⡇⣿⣿⢕⢕⢕⢕⢕⢕⢕⢜⢝⢝⢟⢟⢟⢿⠀⠀⠀⠀⠀⠀⠀⠀⠀⠀⠀⠀</a:t>
            </a:r>
            <a:br/>
            <a:r>
              <a:t>⠀⠀⠀⠀⠀⠀⠀⠀⠀⠀⠀⣿⣿⣿⣿⣿⣿⣿⣿⣿⣿⣿⣿⣿⣿⡺⢕⢸⢕⣇⢸⣟⢝⢝⢵⢕⢕⢜⢝⢟⢿⣿⣿⣿⣿⣿⣿⣿⣿⣿⣿⡟⢱⣿⣿⡇⢕⢕⢕⢕⢕⢕⢑⢕⠁⠁⠕⠕⢕⠀⠀⠀⠀⠀⠀⠀⠀⠀⠀⠀⠀</a:t>
            </a:r>
            <a:br/>
            <a:r>
              <a:t>⠀⠀⠀⠀⠀⠀⠀⠀⠀⠀⠀⣿⣿⣿⣿⣿⣿⣿⣿⣿⣿⣿⣿⣿⣿⡇⢕⢸⣿⡗⣸⣿⡇⢕⢇⢕⢕⢕⢕⢕⢕⢻⣿⣿⣿⣿⣿⣿⣿⣿⡟⢕⣾⣿⣿⣿⢕⢕⢕⢕⢑⠑⠀⠀⠀⠀⠀⠀⠑⠀⠀⠀⠀⠀⠀⠀⠀⠀⠀⠀⠀</a:t>
            </a:r>
            <a:br/>
            <a:r>
              <a:t>⠀⠀⠀⠀⠀⠀⠀⠀⠀⠀⠀⠛⠛⠛⠛⠛⠛⠛⠛⠛⠛⠛⠛⠛⠛⠑⠑⠘⠛⠑⠛⠛⠑⠑⠑⠘⠑⠑⠑⠑⠑⠘⠛⠛⠛⠛⠛⠛⠛⠛⠑⠘⠛⠛⠛⠛⠑⠑⠑⠑⠑⠀⠀⠀⠀⠀⠀⠀⠀⠀⠀⠀⠀⠀⠀⠀⠀⠀⠀⠀⠀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⠀⠀⠀⠀⠀⠀⠀⠀⠀⠀⠀⣿⣿⣿⣿⣿⣿⣿⣿⣿⣿⣿⣿⣿⣿⣿⣿⣿⣿⣿⢿⢿⢏⢝⢝⡹⢿⢿⢿⡿⢟⢟⢟⢿⢿⣿⣿⣿⣿⣿⣿⣿⣿⣿⣿⣿⣿⣿⣿⣿⣿⣿⣿⣿⣿⣿⣿⣿⣿⠀⠀⠀⠀⠀⠀⠀⠀⠀⠀⠀⠀</a:t>
            </a:r>
            <a:br/>
            <a:r>
              <a:t>⠀⠀⠀⠀⠀⠀⠀⠀⠀⠀⠀⣿⣿⣿⣿⣿⣿⣿⣿⣿⣿⣿⣿⣿⣿⣿⡿⢏⢝⢕⢕⢕⢕⢕⢕⢕⢕⢕⢝⢕⢕⢕⢕⢕⢕⢜⢻⢿⣿⣿⣿⣿⣿⣿⣿⣿⣿⣿⣿⣿⣿⣿⣿⣿⣿⣿⣿⣿⣿⠀⠀⠀⠀⠀⠀⠀⠀⠀⠀⠀⠀</a:t>
            </a:r>
            <a:br/>
            <a:r>
              <a:t>⠀⠀⠀⠀⠀⠀⠀⠀⠀⠀⠀⣿⣿⣿⣿⣿⣿⣿⣿⣿⣿⣿⣿⣿⣟⢏⢕⢕⢕⢕⢕⢕⢕⢕⢕⢕⢕⢕⢕⢕⢕⢕⢕⢕⢕⢕⢕⢕⢜⢫⣿⣿⣿⣿⣿⣿⣿⣿⣿⣿⣿⣿⣿⣿⣿⣿⣿⣿⣿⠀⠀⠀⠀⠀⠀⠀⠀⠀⠀⠀⠀</a:t>
            </a:r>
            <a:br/>
            <a:r>
              <a:t>⠀⠀⠀⠀⠀⠀⠀⠀⠀⠀⠀⣿⣿⣿⣿⣿⣿⣿⣿⣿⣿⣿⣿⢿⢟⢕⢕⢕⢕⢕⢕⢕⢕⢕⢕⢕⢕⢕⢕⢕⢕⢕⢕⢅⠀⠁⠁⠁⠁⢑⢫⣽⣻⣿⣿⣿⣿⣿⣿⣿⣿⣿⣿⣿⣿⣿⣿⣿⣿⠀⠀⠀⠀⠀⠀⠀⠀⠀⠀⠀⠀</a:t>
            </a:r>
            <a:br/>
            <a:r>
              <a:t>⠀⠀⠀⠀⠀⠀⠀⠀⠀⠀⠀⣿⣿⣿⣿⣿⣿⣿⣿⣿⣿⣿⣿⢕⢕⢕⢕⢕⢕⢕⢕⢕⢕⢕⣱⣵⣷⣧⣵⡕⢕⢕⢕⢕⢔⢄⢀⠀⠀⢀⢅⢜⢟⣿⣿⣿⣿⣿⣿⣿⣿⣿⣿⣿⣿⣿⣿⣿⣿⠀⠀⠀⠀⠀⠀⠀⠀⠀⠀⠀⠀</a:t>
            </a:r>
            <a:br/>
            <a:r>
              <a:t>⠀⠀⠀⠀⠀⠀⠀⠀⠀⠀⠀⣿⣿⣿⣿⣿⣿⣿⣿⣿⣿⣿⣿⣿⢕⢕⢕⢕⢕⢕⢕⢕⢕⣽⣿⣿⣿⣿⣿⡏⢕⢕⢕⢕⢕⢕⢕⢅⢄⢕⢕⢕⢕⢕⢿⣿⣿⣿⣿⣿⣿⣿⣿⣿⣿⣿⣿⣿⣿⠀⠀⠀⠀⠀⠀⠀⠀⠀⠀⠀⠀</a:t>
            </a:r>
            <a:br/>
            <a:r>
              <a:t>⠀⠀⠀⠀⠀⠀⠀⠀⠀⠀⠀⣿⣿⣿⣿⣿⣿⣿⣿⣿⣿⣿⣿⣿⣷⡕⢕⢕⢕⢕⢕⢕⢱⣿⣿⣿⣿⣿⣿⣿⢕⢕⢕⢕⢕⢕⢕⢕⢕⢕⢕⢕⢕⢕⢸⣿⣿⣿⣿⣿⣿⣿⣿⣿⣿⣿⣿⣿⣿⠀⠀⠀⠀⠀⠀⠀⠀⠀⠀⠀⠀</a:t>
            </a:r>
            <a:br/>
            <a:r>
              <a:t>⠀⠀⠀⠀⠀⠀⠀⠀⠀⠀⠀⣿⣿⣿⣿⣿⣿⣿⣿⣿⣿⣿⣿⣿⣿⡗⢕⢕⢕⢕⢕⣼⣿⢿⢟⣿⣿⣿⣿⣿⣷⣕⢕⢕⢕⢕⢕⢕⢕⢕⢕⢕⢕⢕⢕⣿⣿⣿⣿⣿⣿⣿⣿⣿⣿⣿⣿⣿⣿⠀⠀⠀⠀⠀⠀⠀⠀⠀⠀⠀⠀</a:t>
            </a:r>
            <a:br/>
            <a:r>
              <a:t>⠀⠀⠀⠀⠀⠀⠀⠀⠀⠀⠀⣿⣿⣿⣿⣿⣿⣿⣿⣿⣿⣿⣿⣿⣿⣷⢕⢕⢕⢕⢕⢝⢕⢕⢜⢝⢻⣿⣿⣿⣿⣿⣷⡕⢕⢕⢕⢕⢕⢕⢕⢕⢕⢕⢕⣿⣿⣿⣿⣿⣿⣿⣿⣿⣿⣿⣿⣿⣿⠀⠀⠀⠀⠀⠀⠀⠀⠀⠀⠀⠀</a:t>
            </a:r>
            <a:br/>
            <a:r>
              <a:t>⠀⠀⠀⠀⠀⠀⠀⠀⠀⠀⠀⣿⣿⣿⣿⣿⣿⣿⣿⣿⣿⣿⣿⣿⣿⣿⢕⢕⢕⣕⡕⢕⢕⢕⢱⢷⢷⣿⣿⣿⣿⣿⣿⣟⢕⢕⢕⢕⢕⢕⢕⢕⢕⢕⣱⣿⣿⣿⣿⣿⣿⣿⣿⣿⣿⣿⣿⣿⣿⠀⠀⠀⠀⠀⠀⠀⠀⠀⠀⠀⠀</a:t>
            </a:r>
            <a:br/>
            <a:r>
              <a:t>⠀⠀⠀⠀⠀⠀⠀⠀⠀⠀⠀⣿⣿⣿⣿⣿⣿⣿⣿⣿⣿⣿⣿⣿⣿⢇⢕⢕⢕⣿⣧⢕⢕⢕⢕⢕⣷⣿⣿⣿⣿⣿⣿⣿⣕⡕⣱⣵⣕⡕⢝⡟⢧⡕⢸⣿⣿⣿⣿⣿⣿⣿⣿⣿⣿⣿⣿⣿⣿⠀⠀⠀⠀⠀⠀⠀⠀⠀⠀⠀⠀</a:t>
            </a:r>
            <a:br/>
            <a:r>
              <a:t>⠀⠀⠀⠀⠀⠀⠀⠀⠀⠀⠀⣿⣿⣿⣿⣿⣿⣿⣿⣿⣿⣿⣿⣿⣿⣇⣱⡵⣾⣿⣿⢟⢕⢕⢕⢸⣿⣿⣿⣿⣿⣿⣿⣿⣿⣿⣿⣿⣿⡝⢺⣿⡕⡇⢕⢻⣿⣿⣿⣿⣿⣿⣿⣿⣿⣿⣿⣿⣿⠀⠀⠀⠀⠀⠀⠀⠀⠀⠀⠀⠀</a:t>
            </a:r>
            <a:br/>
            <a:r>
              <a:t>⠀⠀⠀⠀⠀⠀⠀⠀⠀⠀⠀⣿⣿⣿⣿⣿⣿⣿⣿⣿⣿⣿⣿⣿⣿⣿⢟⣿⢿⢿⣿⡕⢕⢕⢕⣼⣿⣿⣿⣿⣿⣿⣿⣿⣿⣿⣿⣿⣿⣧⣕⣼⡿⢕⢕⢸⣿⣿⣿⣿⣿⣿⣿⣿⣿⣿⣿⣿⣿⠀⠀⠀⠀⠀⠀⠀⠀⠀⠀⠀⠀</a:t>
            </a:r>
            <a:br/>
            <a:r>
              <a:t>⠀⠀⠀⠀⠀⠀⠀⠀⠀⠀⠀⣿⣿⣿⣿⣿⣿⣿⣿⣿⣿⣿⣿⣿⣿⣿⣇⢝⢳⢵⣜⣇⡕⢕⢹⣿⣿⣿⣿⣿⣿⣿⣿⣿⣿⣿⣿⣿⣾⣿⣿⣿⢕⢜⢱⢸⣿⣿⣿⣿⣿⣿⣿⣿⣿⣿⣿⣿⣿⠀⠀⠀⠀⠀⠀⠀⠀⠀⠀⠀⠀</a:t>
            </a:r>
            <a:br/>
            <a:r>
              <a:t>⠀⠀⠀⠀⠀⠀⠀⠀⠀⠀⠀⣿⣿⣿⣿⣿⣿⣿⣿⣿⣿⣿⣿⣿⣿⣿⡏⢱⢕⢕⢿⣿⣿⡕⢸⣿⣿⣿⣿⣿⣿⣿⣿⣿⣿⣿⣧⣼⣽⣿⣿⡟⢕⢕⢜⣾⣿⣿⣿⣿⣿⣿⣿⣿⣿⣿⣿⣿⣿⠀⠀⠀⠀⠀⠀⠀⠀⠀⠀⠀⠀</a:t>
            </a:r>
            <a:br/>
            <a:r>
              <a:t>⠀⠀⠀⠀⠀⠀⠀⠀⠀⠀⠀⣿⣿⣿⣿⣿⣿⣿⣿⣿⣿⣿⣿⣿⣿⣿⣷⢜⢕⢕⢕⢕⢝⢕⢕⢻⣿⣿⣿⣿⣿⣿⣿⣿⣿⣿⣿⣿⣿⣿⣿⣧⢕⢕⢱⣿⣿⣿⣿⣿⣿⣿⣿⣿⣿⣿⣿⣿⣿⠀⠀⠀⠀⠀⠀⠀⠀⠀⠀⠀⠀</a:t>
            </a:r>
            <a:br/>
            <a:r>
              <a:t>⠀⠀⠀⠀⠀⠀⠀⠀⠀⠀⠀⣿⣿⣿⣿⣿⣿⣿⣿⣿⣿⣿⣿⣿⣿⣿⣿⡇⢕⢕⢕⢕⢱⣷⣧⢵⣿⣿⣿⣿⣿⣿⣿⣿⣿⣿⣿⣿⣿⣿⣿⣿⣇⢕⣕⣿⣿⣿⣿⣿⣿⣿⣿⣿⣿⣿⣿⣿⣿⠀⠀⠀⠀⠀⠀⠀⠀⠀⠀⠀⠀</a:t>
            </a:r>
            <a:br/>
            <a:r>
              <a:t>⠀⠀⠀⠀⠀⠀⠀⠀⠀⠀⠀⣿⣿⣿⣿⣿⣿⣿⣿⣿⣿⣿⣿⣿⣿⣿⣿⣿⡕⢕⢕⢕⢻⢟⣿⣿⣿⣿⣿⣿⣿⣿⣿⣿⣿⣿⣿⣿⣿⣿⣿⣿⣿⣿⣿⢝⢿⣿⣿⣿⣿⣿⣿⣿⣿⣿⣿⣿⣿⠀⠀⠀⠀⠀⠀⠀⠀⠀⠀⠀⠀</a:t>
            </a:r>
            <a:br/>
            <a:r>
              <a:t>⠀⠀⠀⠀⠀⠀⠀⠀⠀⠀⠀⣿⣿⣿⣿⣿⣿⣿⣿⣿⣿⣿⣿⣿⣿⡿⢿⢟⣜⡟⣷⣵⢵⢵⢿⣿⣿⣿⣿⣿⣿⣿⣿⣿⣿⣿⣿⣿⣿⣿⣿⣿⣿⣿⣿⢕⢕⢜⢝⢿⣿⣿⣿⣿⣿⣿⣿⣿⣿⠀⠀⠀⠀⠀⠀⠀⠀⠀⠀⠀⠀</a:t>
            </a:r>
            <a:br/>
            <a:r>
              <a:t>⠀⠀⠀⠀⠀⠀⠀⠀⠀⠀⠀⣿⣿⣿⣿⣿⣿⣿⣿⣿⣿⣿⣿⣿⣿⡞⢕⢸⣟⡕⢻⣝⢝⢝⢽⣿⣿⣿⣿⣿⣿⣿⣿⣿⣿⣿⣿⣿⣿⣿⣿⣿⣿⣿⣿⢕⢕⢕⢕⢕⢜⢝⢝⢟⢟⢿⢿⣿⣿⠀⠀⠀⠀⠀⠀⠀⠀⠀⠀⠀⠀</a:t>
            </a:r>
            <a:br/>
            <a:r>
              <a:t>⠀⠀⠀⠀⠀⠀⠀⠀⠀⠀⠀⣿⣿⣿⣿⣿⣿⣿⣿⣿⣿⣿⣿⣿⣿⢕⢕⢸⣾⡗⣼⣿⡇⢕⢎⢝⢟⢿⢿⣿⣿⣿⣿⣿⣿⣿⣿⣿⣿⣿⣿⡿⣼⣿⡇⢕⢕⢕⢕⠕⠕⠑⢕⠕⢕⢕⢕⢕⢕⠀⠀⠀⠀⠀⠀⠀⠀⠀⠀⠀⠀</a:t>
            </a:r>
            <a:br/>
            <a:r>
              <a:t>⠀⠀⠀⠀⠀⠀⠀⠀⠀⠀⠀⠛⠛⠛⠛⠛⠛⠛⠛⠛⠛⠛⠛⠛⠛⠑⠑⠘⠛⠑⠛⠛⠑⠑⠃⠑⠑⠑⠑⠑⠛⠛⠛⠛⠛⠛⠛⠛⠛⠛⠛⠑⠛⠛⠃⠑⠑⠑⠑⠁⠀⠀⠀⠀⠀⠀⠁⠑⠑⠀⠀⠀⠀⠀⠀⠀⠀⠀⠀⠀⠀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⠀⠀⠀⠀⠀⠀⠀⠀⠀⠀⠀⣿⣿⣿⣿⣿⣿⣿⣿⣿⣿⣿⣿⣿⣿⣿⣿⣿⣿⣿⣿⡟⢟⢟⢫⢽⢿⢿⣿⢟⢏⢝⢟⢻⢿⣿⣿⣿⣿⣿⣿⣿⣿⣿⣿⣿⣿⣿⣿⣿⣿⣿⣿⣿⣿⣿⣿⣿⣿⠀⠀⠀⠀⠀⠀⠀⠀⠀⠀⠀⠀</a:t>
            </a:r>
            <a:br/>
            <a:r>
              <a:t>⠀⠀⠀⠀⠀⠀⠀⠀⠀⠀⠀⣿⣿⣿⣿⣿⣿⣿⣿⣿⣿⣿⣿⣿⣿⣿⢟⢫⢝⢝⢕⢕⢕⢕⢕⢕⢕⢕⢕⢕⢕⢕⢕⢕⢕⢝⢝⢻⣿⣿⣿⣿⣿⣿⣿⣿⣿⣿⣿⣿⣿⣿⣿⣿⣿⣿⣿⣿⣿⠀⠀⠀⠀⠀⠀⠀⠀⠀⠀⠀⠀</a:t>
            </a:r>
            <a:br/>
            <a:r>
              <a:t>⠀⠀⠀⠀⠀⠀⠀⠀⠀⠀⠀⣿⣿⣿⣿⣿⣿⣿⣿⣿⣿⣿⣿⣿⣿⢇⢕⢕⢕⢕⢕⢕⢕⢕⢕⢕⢕⢕⢕⢕⢕⢕⢕⢕⠕⢕⢕⢕⢜⢻⢟⢿⣿⣿⣿⣿⣿⣿⣿⣿⣿⣿⣿⣿⣿⣿⣿⣿⣿⠀⠀⠀⠀⠀⠀⠀⠀⠀⠀⠀⠀</a:t>
            </a:r>
            <a:br/>
            <a:r>
              <a:t>⠀⠀⠀⠀⠀⠀⠀⠀⠀⠀⠀⣿⣿⣿⣿⣿⣿⣿⣿⣿⣿⣿⣿⣿⢕⢕⢕⢕⢕⢕⢕⢕⢕⢕⢕⢕⢕⢕⢕⢕⢕⢕⢕⠁⠀⠀⠀⠁⠁⠑⢕⢵⣿⣿⣿⣿⣿⣿⣿⣿⣿⣿⣿⣿⣿⣿⣿⣿⣿⠀⠀⠀⠀⠀⠀⠀⠀⠀⠀⠀⠀</a:t>
            </a:r>
            <a:br/>
            <a:r>
              <a:t>⠀⠀⠀⠀⠀⠀⠀⠀⠀⠀⠀⣿⣿⣿⣿⣿⣿⣿⣿⣿⣿⣿⡟⢕⢕⢕⢕⢕⢕⢕⢕⢕⢕⢕⢕⣕⣕⣕⡕⢕⢕⢕⢕⢕⢔⢄⠀⠀⠄⢐⢀⢕⢜⢻⣿⣿⣿⣿⣿⣿⣿⣿⣿⣿⣿⣿⣿⣿⣿⠀⠀⠀⠀⠀⠀⠀⠀⠀⠀⠀⠀</a:t>
            </a:r>
            <a:br/>
            <a:r>
              <a:t>⠀⠀⠀⠀⠀⠀⠀⠀⠀⠀⠀⣿⣿⣿⣿⣿⣿⣿⣿⣿⣿⣿⣷⡇⢕⢕⢕⢕⢕⢕⢕⢕⢕⢱⣿⣿⣿⣿⣿⡷⢕⢕⢕⢕⢕⢕⢕⢑⢀⢕⢕⢕⢕⢕⢻⣿⣿⣿⣿⣿⣿⣿⣿⣿⣿⣿⣿⣿⣿⠀⠀⠀⠀⠀⠀⠀⠀⠀⠀⠀⠀</a:t>
            </a:r>
            <a:br/>
            <a:r>
              <a:t>⠀⠀⠀⠀⠀⠀⠀⠀⠀⠀⠀⣿⣿⣿⣿⣿⣿⣿⣿⣿⣿⣿⣿⣿⣧⢕⢕⢕⢕⢕⢕⢕⢕⣾⣿⣿⣿⣿⣿⣷⢕⢕⢕⢕⢕⢕⢕⢕⢕⢕⢕⢕⢕⢕⢕⣿⣿⣿⣿⣿⣿⣿⣿⣿⣿⣿⣿⣿⣿⠀⠀⠀⠀⠀⠀⠀⠀⠀⠀⠀⠀</a:t>
            </a:r>
            <a:br/>
            <a:r>
              <a:t>⠀⠀⠀⠀⠀⠀⠀⠀⠀⠀⠀⣿⣿⣿⣿⣿⣿⣿⣿⣿⣿⣿⣿⣿⣿⣧⢕⡞⢕⢕⢕⢕⢸⣿⣿⣿⣿⣿⣿⣿⣷⡕⢕⢕⢕⢕⢕⢕⢕⢕⢕⢕⢕⢕⢕⣿⣿⣿⣿⣿⣿⣿⣿⣿⣿⣿⣿⣿⣿⠀⠀⠀⠀⠀⠀⠀⠀⠀⠀⠀⠀</a:t>
            </a:r>
            <a:br/>
            <a:r>
              <a:t>⠀⠀⠀⠀⠀⠀⠀⠀⠀⠀⠀⣿⣿⣿⣿⣿⣿⣿⣿⣿⣿⣿⣿⣿⣿⣟⢕⢕⢕⢕⢕⢕⢻⢟⢏⢾⣿⣿⣿⣿⣿⣿⣷⡕⢕⢕⢕⢕⢕⢕⢕⢕⢕⢕⢕⣿⣿⣿⣿⣿⣿⣿⣿⣿⣿⣿⣿⣿⣿⠀⠀⠀⠀⠀⠀⠀⠀⠀⠀⠀⠀</a:t>
            </a:r>
            <a:br/>
            <a:r>
              <a:t>⠀⠀⠀⠀⠀⠀⠀⠀⠀⠀⠀⣿⣿⣿⣿⣿⣿⣿⣿⣿⣿⣿⣿⣿⣿⣿⡇⢕⢕⢕⢕⢕⢕⢕⢕⢕⢜⢹⣿⣿⣿⣿⣿⣿⡇⢕⢕⢕⢕⢕⢕⢕⢕⢕⢱⣿⣿⣿⣿⣿⣿⣿⣿⣿⣿⣿⣿⣿⣿⠀⠀⠀⠀⠀⠀⠀⠀⠀⠀⠀⠀</a:t>
            </a:r>
            <a:br/>
            <a:r>
              <a:t>⠀⠀⠀⠀⠀⠀⠀⠀⠀⠀⠀⣿⣿⣿⣿⣿⣿⣿⣿⣿⣿⣿⣿⣿⣿⣿⢇⢕⢕⢱⣕⢕⢕⢕⢕⢜⢟⣟⣿⣿⣿⣿⣿⣿⣧⢕⢕⣵⣵⣵⢞⢝⡟⣧⡕⢿⣿⣿⣿⣿⣿⣿⣿⣿⣿⣿⣿⣿⣿⠀⠀⠀⠀⠀⠀⠀⠀⠀⠀⠀⠀</a:t>
            </a:r>
            <a:br/>
            <a:r>
              <a:t>⠀⠀⠀⠀⠀⠀⠀⠀⠀⠀⠀⣿⣿⣿⣿⣿⣿⣿⣿⣿⣿⣿⣿⣿⣿⣿⢕⢕⢕⣸⣿⣧⡕⢕⢕⢕⢕⣿⣿⣿⣿⣿⣿⣿⣿⣿⣾⣿⣿⣿⡝⢻⣿⢸⢇⢜⣿⣿⣿⣿⣿⣿⣿⣿⣿⣿⣿⣿⣿⠀⠀⠀⠀⠀⠀⠀⠀⠀⠀⠀⠀</a:t>
            </a:r>
            <a:br/>
            <a:r>
              <a:t>⠀⠀⠀⠀⠀⠀⠀⠀⠀⠀⠀⣿⣿⣿⣿⣿⣿⣿⣿⣿⣿⣿⣿⣿⣿⣿⣧⣕⣱⣿⣿⣿⢏⢕⢕⢕⣵⣿⣿⣿⣿⣿⣿⣿⣿⣿⣿⣿⣿⣿⣇⣕⣿⡿⢕⢕⣿⣿⣿⣿⣿⣿⣿⣿⣿⣿⣿⣿⣿⠀⠀⠀⠀⠀⠀⠀⠀⠀⠀⠀⠀</a:t>
            </a:r>
            <a:br/>
            <a:r>
              <a:t>⠀⠀⠀⠀⠀⠀⠀⠀⠀⠀⠀⣿⣿⣿⣿⣿⣿⣿⣿⣿⣿⣿⣿⣿⣿⣿⣿⢿⣿⢿⢿⣿⡇⢕⢕⣱⣿⣿⣿⣿⣿⣿⣿⣿⣿⣿⣿⣿⣿⣾⣿⣿⣿⢕⢜⢱⣿⣿⣿⣿⣿⣿⣿⣿⣿⣿⣿⣿⣿⠀⠀⠀⠀⠀⠀⠀⠀⠀⠀⠀⠀</a:t>
            </a:r>
            <a:br/>
            <a:r>
              <a:t>⠀⠀⠀⠀⠀⠀⠀⠀⠀⠀⠀⣿⣿⣿⣿⣿⣿⣿⣿⣿⣿⣿⣿⣿⣿⣿⣿⡧⢝⢗⢳⣧⣵⡕⢕⢹⣿⣿⣿⣿⣿⣿⣿⣿⣿⣿⣿⣯⣝⣿⣿⣿⡏⢕⢕⢱⣿⣿⣿⣿⣿⣿⣿⣿⣿⣿⣿⣿⣿⠀⠀⠀⠀⠀⠀⠀⠀⠀⠀⠀⠀</a:t>
            </a:r>
            <a:br/>
            <a:r>
              <a:t>⠀⠀⠀⠀⠀⠀⠀⠀⠀⠀⠀⣿⣿⣿⣿⣿⣿⣿⣿⣿⣿⣿⣿⣿⣿⣿⣿⣧⢕⢕⢕⢾⣿⣿⡇⢸⣿⣿⣿⣿⣿⣿⣿⣿⣿⣿⣿⣿⣿⣿⣿⣿⣿⢕⢕⢸⣿⣿⣿⣿⣿⣿⣿⣿⣿⣿⣿⣿⣿⠀⠀⠀⠀⠀⠀⠀⠀⠀⠀⠀⠀</a:t>
            </a:r>
            <a:br/>
            <a:r>
              <a:t>⠀⠀⠀⠀⠀⠀⠀⠀⠀⠀⠀⣿⣿⣿⣿⣿⣿⣿⣿⣿⣿⣿⣿⣿⣿⣿⣿⣿⡕⢕⢕⢕⢕⢕⢕⢕⢜⣿⣿⣿⣿⣿⣿⣿⣿⣿⣿⣿⣿⣿⣿⣿⣿⣷⣵⣼⣿⣿⣿⣿⣿⣿⣿⣿⣿⣿⣿⣿⣿⠀⠀⠀⠀⠀⠀⠀⠀⠀⠀⠀⠀</a:t>
            </a:r>
            <a:br/>
            <a:r>
              <a:t>⠀⠀⠀⠀⠀⠀⠀⠀⠀⠀⠀⣿⣿⣿⣿⣿⣿⣿⣿⣿⣿⣿⣿⣿⣿⣿⣿⣿⣿⢕⢕⢕⢕⢱⣾⣿⣷⣿⣿⣿⣿⣿⣿⣿⣿⣿⣿⣿⣿⣿⣿⣿⣿⣿⣿⣿⣿⢝⢿⣿⣿⣿⣿⣿⣿⣿⣿⣿⣿⠀⠀⠀⠀⠀⠀⠀⠀⠀⠀⠀⠀</a:t>
            </a:r>
            <a:br/>
            <a:r>
              <a:t>⠀⠀⠀⠀⠀⠀⠀⠀⠀⠀⠀⣿⣿⣿⣿⣿⣿⣿⣿⣿⣿⣿⣿⣿⣿⡿⢟⢟⢝⡟⢳⣵⢵⢼⢿⢿⣿⣿⣿⣿⣿⣿⣿⣿⣿⣿⣿⣿⣿⣿⣿⣿⣿⣿⣿⣿⣿⢕⢕⢜⢻⢿⣿⣿⣿⣿⣿⣿⣿⠀⠀⠀⠀⠀⠀⠀⠀⠀⠀⠀⠀</a:t>
            </a:r>
            <a:br/>
            <a:r>
              <a:t>⠀⠀⠀⠀⠀⠀⠀⠀⠀⠀⠀⣿⣿⣿⣿⣿⣿⣿⣿⣿⣿⣿⣿⣿⣿⡺⢕⢱⢕⣇⢸⡏⡕⢝⢝⣽⣿⣿⣿⣿⣿⣿⣿⣿⣿⣿⣿⣿⣿⣿⣿⣿⣿⣿⣿⣿⡿⢕⢕⢕⢕⢕⢝⢝⢟⢻⢿⢿⣿⠀⠀⠀⠀⠀⠀⠀⠀⠀⠀⠀⠀</a:t>
            </a:r>
            <a:br/>
            <a:r>
              <a:t>⠀⠀⠀⠀⠀⠀⠀⠀⠀⠀⠀⣿⣿⣿⣿⣿⣿⣿⣿⣿⣿⣿⣿⣿⣿⡇⢕⢸⣽⡗⣸⣿⡇⢕⡺⢟⢿⢿⣿⣿⣿⣿⣿⣿⣿⣿⣿⣿⣿⣿⣿⣿⣿⢻⣿⣿⡇⢕⢕⢕⢕⢕⠕⠕⢕⢕⢕⢕⢕⠀⠀⠀⠀⠀⠀⠀⠀⠀⠀⠀⠀</a:t>
            </a:r>
            <a:br/>
            <a:r>
              <a:t>⠀⠀⠀⠀⠀⠀⠀⠀⠀⠀⠀⠛⠛⠛⠛⠛⠛⠛⠛⠛⠛⠛⠛⠛⠛⠑⠑⠘⠛⠃⠛⠛⠃⠑⠃⠑⠑⠑⠑⠘⠙⠙⠛⠛⠛⠛⠛⠛⠛⠛⠛⠛⠑⠚⠛⠛⠃⠑⠑⠑⠑⠑⠀⠀⠁⠑⠑⠑⠑⠀⠀⠀⠀⠀⠀⠀⠀⠀⠀⠀⠀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⠀⠀⠀⠀⠀⠀⠀⠀⠀⠀⠀⣿⣿⣿⣿⣿⣿⣿⣿⣿⣿⣿⣿⣿⣿⣿⣿⣿⣿⣿⣿⣿⢿⢿⢟⣻⢟⡿⢿⡿⢏⢝⢝⢝⢻⢿⣿⣿⣿⣿⣿⣿⣿⣿⣿⣿⣿⣿⣿⣿⣿⣿⣿⣿⣿⣿⣿⣿⣿⠀⠀⠀⠀⠀⠀⠀⠀⠀⠀⠀⠀</a:t>
            </a:r>
            <a:br/>
            <a:r>
              <a:t>⠀⠀⠀⠀⠀⠀⠀⠀⠀⠀⠀⣿⣿⣿⣿⣿⣿⣿⣿⣿⣿⣿⣿⣿⣿⣿⣿⢿⢟⢟⢝⢕⢕⢕⢕⢕⢕⢕⢝⢕⢕⢕⢕⢕⢕⢕⢜⢝⢟⢺⢿⢿⣿⣿⣿⣿⣿⣿⣿⣿⣿⣿⣿⣿⣿⣿⣿⣿⣿⠀⠀⠀⠀⠀⠀⠀⠀⠀⠀⠀⠀</a:t>
            </a:r>
            <a:br/>
            <a:r>
              <a:t>⠀⠀⠀⠀⠀⠀⠀⠀⠀⠀⠀⣿⣿⣿⣿⣿⣿⣿⣿⣿⣿⣿⣿⣿⣿⡏⢕⢕⢕⢕⢕⢕⢕⢕⢕⢕⢕⢕⢕⢕⢕⢕⢕⢕⠕⢕⢕⢕⠑⢕⢕⢕⢝⣿⣿⣿⣿⣿⣿⣿⣿⣿⣿⣿⣿⣿⣿⣿⣿⠀⠀⠀⠀⠀⠀⠀⠀⠀⠀⠀⠀</a:t>
            </a:r>
            <a:br/>
            <a:r>
              <a:t>⠀⠀⠀⠀⠀⠀⠀⠀⠀⠀⠀⣿⣿⣿⣿⣿⣿⣿⣿⣿⣿⣿⣿⣿⡿⢇⢕⢕⢕⢕⢕⢕⢕⢕⢕⢕⢕⢕⢕⢕⢕⢕⢕⢁⠀⠀⠀⠀⠀⠀⢑⠕⢕⢾⣿⣿⣿⣿⣿⣿⣿⣿⣿⣿⣿⣿⣿⣿⣿⠀⠀⠀⠀⠀⠀⠀⠀⠀⠀⠀⠀</a:t>
            </a:r>
            <a:br/>
            <a:r>
              <a:t>⠀⠀⠀⠀⠀⠀⠀⠀⠀⠀⠀⣿⣿⣿⣿⣿⣿⣿⣿⣿⣿⣿⣿⢿⢇⢕⢕⢕⢕⢕⢕⢕⢕⢕⢕⢕⢕⡕⢕⢕⢕⢕⢕⢕⢕⢔⢄⢀⢄⠀⢄⢕⢕⢕⢜⣿⣿⣿⣿⣿⣿⣿⣿⣿⣿⣿⣿⣿⣿⠀⠀⠀⠀⠀⠀⠀⠀⠀⠀⠀⠀</a:t>
            </a:r>
            <a:br/>
            <a:r>
              <a:t>⠀⠀⠀⠀⠀⠀⠀⠀⠀⠀⠀⣿⣿⣿⣿⣿⣿⣿⣿⣿⣿⣿⣿⣵⡕⢕⢕⢕⢕⢕⢕⢕⢕⢕⢱⣷⣿⣿⣿⣷⣵⢕⢕⢕⢕⢕⢕⢕⢕⢕⢕⢕⢕⢕⢕⢹⣿⣿⣿⣿⣿⣿⣿⣿⣿⣿⣿⣿⣿⠀⠀⠀⠀⠀⠀⠀⠀⠀⠀⠀⠀</a:t>
            </a:r>
            <a:br/>
            <a:r>
              <a:t>⠀⠀⠀⠀⠀⠀⠀⠀⠀⠀⠀⣿⣿⣿⣿⣿⣿⣿⣿⣿⣿⣿⣿⣿⣧⡕⢕⢕⢕⢕⢕⢕⢕⢕⣵⣿⣿⣿⣿⣿⣷⡕⢕⢕⢕⢕⢕⢕⢕⢕⢕⢕⢕⢕⢕⢕⣿⣿⣿⣿⣿⣿⣿⣿⣿⣿⣿⣿⣿⠀⠀⠀⠀⠀⠀⠀⠀⠀⠀⠀⠀</a:t>
            </a:r>
            <a:br/>
            <a:r>
              <a:t>⠀⠀⠀⠀⠀⠀⠀⠀⠀⠀⠀⣿⣿⣿⣿⣿⣿⣿⣿⣿⣿⣿⣿⣿⣿⣿⣕⢱⣵⣇⢕⢕⢕⢱⣽⣿⣿⣿⣿⣿⣿⣿⣕⢕⢕⢕⢕⢕⢕⢕⢕⢕⢕⢕⢕⢕⣼⣿⣿⣿⣿⣿⣿⣿⣿⣿⣿⣿⣿⠀⠀⠀⠀⠀⠀⠀⠀⠀⠀⠀⠀</a:t>
            </a:r>
            <a:br/>
            <a:r>
              <a:t>⠀⠀⠀⠀⠀⠀⠀⠀⠀⠀⠀⣿⣿⣿⣿⣿⣿⣿⣿⣿⣿⣿⣿⣿⣿⣿⣿⢝⢟⢝⢕⢕⢕⣵⣿⡟⢿⣿⣿⣿⣿⣿⣿⣷⣵⡕⢕⢕⢕⢕⢕⢕⢕⢕⢕⢕⣿⣿⣿⣿⣿⣿⣿⣿⣿⣿⣿⣿⣿⠀⠀⠀⠀⠀⠀⠀⠀⠀⠀⠀⠀</a:t>
            </a:r>
            <a:br/>
            <a:r>
              <a:t>⠀⠀⠀⠀⠀⠀⠀⠀⠀⠀⠀⣿⣿⣿⣿⣿⣿⣿⣿⣿⣿⣿⣿⣿⣿⣿⣿⡕⢕⢕⢕⢕⢕⢝⢕⢕⢜⢟⢟⢿⣿⣿⣿⣿⣿⣷⢕⢕⢕⢕⢕⢕⣕⣵⣕⡕⢻⣿⣿⣿⣿⣿⣿⣿⣿⣿⣿⣿⣿⠀⠀⠀⠀⠀⠀⠀⠀⠀⠀⠀⠀</a:t>
            </a:r>
            <a:br/>
            <a:r>
              <a:t>⠀⠀⠀⠀⠀⠀⠀⠀⠀⠀⠀⣿⣿⣿⣿⣿⣿⣿⣿⣿⣿⣿⣿⣿⣿⣿⣿⣇⢕⢕⢕⢕⢕⢕⢕⢕⢕⢵⢧⢼⣿⣿⣿⣿⣿⣿⣵⢕⢱⣵⣵⣾⣕⣷⡿⣿⡕⢿⣿⣿⣿⣿⣿⣿⣿⣿⣿⣿⣿⠀⠀⠀⠀⠀⠀⠀⠀⠀⠀⠀⠀</a:t>
            </a:r>
            <a:br/>
            <a:r>
              <a:t>⠀⠀⠀⠀⠀⠀⠀⠀⠀⠀⠀⣿⣿⣿⣿⣿⣿⣿⣿⣿⣿⣿⣿⣿⣿⣿⣿⡏⢕⢕⢕⣿⣷⡕⢕⢕⢕⢕⢞⣿⣿⣿⣿⣿⣿⣿⣿⣿⣿⣿⣿⣯⡜⢹⣿⣿⣕⢼⣿⣿⣿⣿⣿⣿⣿⣿⣿⣿⣿⠀⠀⠀⠀⠀⠀⠀⠀⠀⠀⠀⠀</a:t>
            </a:r>
            <a:br/>
            <a:r>
              <a:t>⠀⠀⠀⠀⠀⠀⠀⠀⠀⠀⠀⣿⣿⣿⣿⣿⣿⣿⣿⣿⣿⣿⣿⣿⣿⣿⣿⣷⡕⢕⢕⣿⣿⣿⡇⢕⢕⢕⢸⣿⣿⣿⣿⣿⣿⣿⣿⣿⣿⣿⣿⡿⣵⣵⣿⢟⢽⣼⣿⣿⣿⣿⣿⣿⣿⣿⣿⣿⣿⠀⠀⠀⠀⠀⠀⠀⠀⠀⠀⠀⠀</a:t>
            </a:r>
            <a:br/>
            <a:r>
              <a:t>⠀⠀⠀⠀⠀⠀⠀⠀⠀⠀⠀⣿⣿⣿⣿⣿⣿⣿⣿⣿⣿⣿⣿⣿⣿⣿⣿⣿⣿⣧⣾⣿⣿⣿⡕⢕⢕⢕⣾⣿⣿⣿⣿⣿⣿⣿⣿⣿⣿⣿⣿⣿⣿⣿⡟⢕⢕⣿⣿⣿⣿⣿⣿⣿⣿⣿⣿⣿⣿⠀⠀⠀⠀⠀⠀⠀⠀⠀⠀⠀⠀</a:t>
            </a:r>
            <a:br/>
            <a:r>
              <a:t>⠀⠀⠀⠀⠀⠀⠀⠀⠀⠀⠀⣿⣿⣿⣿⣿⣿⣿⣿⣿⣿⣿⣿⣿⣿⣿⣿⣿⣿⡟⢿⣏⣝⣟⢇⢕⢕⢾⣿⣿⣿⣿⣿⣿⣿⣿⣿⣿⣿⣿⣵⣿⣿⣿⣷⡕⢕⣿⣿⣿⣿⣿⣿⣿⣿⣿⣿⣿⣿⠀⠀⠀⠀⠀⠀⠀⠀⠀⠀⠀⠀</a:t>
            </a:r>
            <a:br/>
            <a:r>
              <a:t>⠀⠀⠀⠀⠀⠀⠀⠀⠀⠀⠀⣿⣿⣿⣿⣿⣿⣿⣿⣿⣿⣿⣿⣿⣿⣿⣿⣿⣿⣧⢕⢕⢝⢻⣿⣷⡕⢸⣿⣿⣿⣿⣿⣿⣿⣿⣿⣿⣿⣿⣿⣿⣿⣿⣿⣇⡕⣿⣿⣿⣿⣿⣿⣿⣿⣿⣿⣿⣿⠀⠀⠀⠀⠀⠀⠀⠀⠀⠀⠀⠀</a:t>
            </a:r>
            <a:br/>
            <a:r>
              <a:t>⠀⠀⠀⠀⠀⠀⠀⠀⠀⠀⠀⣿⣿⣿⣿⣿⣿⣿⣿⣿⣿⣿⣿⣿⣿⣿⣿⣿⣿⣿⡇⢕⢕⢝⢟⢟⠟⢜⢝⢿⣿⣿⣿⣿⣿⣿⣿⣿⣿⣿⣿⣿⣿⣿⣿⣿⣿⣿⣿⣿⣿⣿⣿⣿⣿⣿⣿⣿⣿⠀⠀⠀⠀⠀⠀⠀⠀⠀⠀⠀⠀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⠀⠀⠀⠀⠀⠀⠀⠀⠀⠀⠀⣿⣿⣿⣿⣿⣿⣿⣿⣿⣿⣿⣿⣿⣿⣿⣿⣿⣿⣿⣿⡕⢕⢕⢕⢕⢕⣵⣧⣼⣿⣿⣿⣿⣿⣿⣿⣿⣿⣿⣿⣿⣿⣿⣿⣿⣿⣿⣿⣿⡎⢻⢿⣿⣿⣿⣿⣿⣿⠀⠀⠀⠀⠀⠀⠀⠀⠀⠀⠀⠀</a:t>
            </a:r>
            <a:br/>
            <a:r>
              <a:t>⠀⠀⠀⠀⠀⠀⠀⠀⠀⠀⠀⣿⣿⣿⣿⣿⣿⣿⣿⣿⣿⣿⣿⣿⣿⣿⢿⢟⢇⣟⢻⣷⡵⢵⢕⢕⢿⢿⣿⣿⣿⣿⣿⣿⣿⣿⣿⣿⣿⣿⣿⣿⣿⣿⣿⣿⣿⣿⣿⣿⢕⢕⢕⢝⢿⣿⣿⣿⣿⠀⠀⠀⠀⠀⠀⠀⠀⠀⠀⠀⠀</a:t>
            </a:r>
            <a:br/>
            <a:r>
              <a:t>⠀⠀⠀⠀⠀⠀⠀⠀⠀⠀⠀⣿⣿⣿⣿⣿⣿⣿⣿⣿⣿⣿⣿⣿⣿⣗⢕⢕⢽⣮⡸⣯⡝⢝⢕⢕⢕⢕⣼⣿⣿⣿⣿⣿⣿⣿⣿⣿⣿⣿⣿⣿⣿⣿⣿⣿⣿⣿⣿⡟⢕⢕⢕⢕⢕⢜⢝⢟⢻⠀⠀⠀⠀⠀⠀⠀⠀⠀⠀⠀⠀</a:t>
            </a:r>
            <a:br/>
            <a:r>
              <a:t>⠀⠀⠀⠀⠀⠀⠀⠀⠀⠀⠀⣿⣿⣿⣿⣿⣿⣿⣿⣿⣿⣿⣿⣿⣿⡗⢕⢱⢵⣯⢱⣿⡿⢕⣱⢕⢕⢜⢿⢿⡿⣿⡿⢿⣿⣿⣿⣿⣿⣿⣿⣿⣿⣿⡿⢏⣿⣿⣿⢕⢕⢕⢕⢕⢕⢕⠕⢕⢕⠀⠀⠀⠀⠀⠀⠀⠀⠀⠀⠀⠀</a:t>
            </a:r>
            <a:br/>
            <a:r>
              <a:t>⠀⠀⠀⠀⠀⠀⠀⠀⠀⠀⠀⠛⠛⠛⠛⠛⠛⠛⠛⠛⠛⠛⠛⠛⠛⠃⠑⠑⠙⠋⠘⠛⠃⠑⠚⠓⠓⠑⠑⠑⠑⠑⠑⠑⠘⠛⠛⠛⠛⠛⠛⠛⠛⠛⠑⠘⠛⠛⠛⠃⠑⠑⠑⠀⠁⠀⠀⠑⠑⠀⠀⠀⠀⠀⠀⠀⠀⠀⠀⠀⠀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⠀⠀⠀⠀⠀⠀⠀⠀⠀⠀⠀⣿⣿⣿⣿⣿⣿⣿⣿⣿⣿⣿⣿⣿⣿⣿⣿⣿⣿⣿⣿⣿⣿⣿⢿⢟⣻⡿⢿⢻⡟⢏⢝⢝⢝⢝⢟⢟⣻⣿⣿⣿⣿⣿⣿⣿⣿⣿⣿⣿⣿⣿⣿⣿⣿⣿⣿⣿⣿⠀⠀⠀⠀⠀⠀⠀⠀⠀⠀⠀⠀</a:t>
            </a:r>
            <a:br/>
            <a:r>
              <a:t>⠀⠀⠀⠀⠀⠀⠀⠀⠀⠀⠀⣿⣿⣿⣿⣿⣿⣿⣿⣿⣿⣿⣿⣿⣿⣿⣿⣿⣿⣿⢟⢟⢏⢕⢕⢕⢕⢕⢕⢕⢕⢕⢕⢕⢕⢕⢕⢕⢕⢜⢝⢝⢻⢿⣿⣿⣿⣿⣿⣿⣿⣿⣿⣿⣿⣿⣿⣿⣿⠀⠀⠀⠀⠀⠀⠀⠀⠀⠀⠀⠀</a:t>
            </a:r>
            <a:br/>
            <a:r>
              <a:t>⠀⠀⠀⠀⠀⠀⠀⠀⠀⠀⠀⣿⣿⣿⣿⣿⣿⣿⣿⣿⣿⣿⣿⣿⣿⣿⣿⢏⢕⢕⢕⢕⢕⢕⢕⢕⢕⢕⢕⢕⢕⢕⢕⢕⢕⠕⠑⠑⠕⠑⠑⠕⢕⢜⢿⣿⣿⣿⣿⣿⣿⣿⣿⣿⣿⣿⣿⣿⣿⠀⠀⠀⠀⠀⠀⠀⠀⠀⠀⠀⠀</a:t>
            </a:r>
            <a:br/>
            <a:r>
              <a:t>⠀⠀⠀⠀⠀⠀⠀⠀⠀⠀⠀⣿⣿⣿⣿⣿⣿⣿⣿⣿⣿⣿⣿⣿⣿⣿⡯⢕⢕⢕⢕⢕⢕⢕⢕⢕⢕⢕⢕⢕⢕⢕⢕⢕⢅⢄⠀⠀⠀⠀⠀⢀⢕⢕⢜⢹⣿⣿⣿⣿⣿⣿⣿⣿⣿⣿⣿⣿⣿⠀⠀⠀⠀⠀⠀⠀⠀⠀⠀⠀⠀</a:t>
            </a:r>
            <a:br/>
            <a:r>
              <a:t>⠀⠀⠀⠀⠀⠀⠀⠀⠀⠀⠀⣿⣿⣿⣿⣿⣿⣿⣿⣿⣿⣿⣿⣿⣿⡯⢕⢕⢕⢕⢕⢕⢕⢕⢕⢕⢕⢕⢕⣕⡕⢕⢕⢕⢕⢕⢕⢕⢔⢔⢔⢔⢕⢕⢕⢕⢻⣿⣿⣿⣿⣿⣿⣿⣿⣿⣿⣿⣿⠀⠀⠀⠀⠀⠀⠀⠀⠀⠀⠀⠀</a:t>
            </a:r>
            <a:br/>
            <a:r>
              <a:t>⠀⠀⠀⠀⠀⠀⠀⠀⠀⠀⠀⣿⣿⣿⣿⣿⣿⣿⣿⣿⣿⣿⣿⣿⣇⡕⢕⢕⢕⢕⢕⢕⢕⢕⢕⢕⢵⣾⣿⣿⣿⣷⡇⢕⢕⢕⢕⢕⢕⢕⢕⢕⢕⢕⢕⢕⢕⢻⣿⣿⣿⣿⣿⣿⣿⣿⣿⣿⣿⠀⠀⠀⠀⠀⠀⠀⠀⠀⠀⠀⠀</a:t>
            </a:r>
            <a:br/>
            <a:r>
              <a:t>⠀⠀⠀⠀⠀⠀⠀⠀⠀⠀⠀⣿⣿⣿⣿⣿⣿⣿⣿⣿⣿⣿⣿⣿⣿⣷⡕⢕⢕⢕⢕⢕⢕⢕⢕⢕⣼⣿⣿⣿⣿⣿⣿⡕⢕⢕⢕⢕⢕⢕⢕⢕⢕⢕⢕⢕⢕⢜⣿⣿⣿⣿⣿⣿⣿⣿⣿⣿⣿⠀⠀⠀⠀⠀⠀⠀⠀⠀⠀⠀⠀</a:t>
            </a:r>
            <a:br/>
            <a:r>
              <a:t>⠀⠀⠀⠀⠀⠀⠀⠀⠀⠀⠀⣿⣿⣿⣿⣿⣿⣿⣿⣿⣿⣿⣿⣿⣿⣿⣿⣇⢕⢱⣵⡕⢕⢕⢕⢕⣿⣿⣿⣿⣿⣿⣿⣿⣇⡕⢕⢕⢕⢕⢕⢕⢕⢕⢕⢕⢕⢸⣿⣿⣿⣿⣿⣿⣿⣿⣿⣿⣿⠀⠀⠀⠀⠀⠀⠀⠀⠀⠀⠀⠀</a:t>
            </a:r>
            <a:br/>
            <a:r>
              <a:t>⠀⠀⠀⠀⠀⠀⠀⠀⠀⠀⠀⣿⣿⣿⣿⣿⣿⣿⣿⣿⣿⣿⣿⣿⣿⣿⣿⣿⣿⢿⢟⢕⢕⢕⢕⣱⣿⣿⣿⣿⣿⣿⣿⣿⣿⣿⣷⣕⢕⢕⢕⢕⢕⢕⢕⢕⢕⢸⣿⣿⣿⣿⣿⣿⣿⣿⣿⣿⣿⠀⠀⠀⠀⠀⠀⠀⠀⠀⠀⠀⠀</a:t>
            </a:r>
            <a:br/>
            <a:r>
              <a:t>⠀⠀⠀⠀⠀⠀⠀⠀⠀⠀⠀⣿⣿⣿⣿⣿⣿⣿⣿⣿⣿⣿⣿⣿⣿⣿⣿⣿⣿⢕⢕⢕⢕⢕⢕⢜⢕⢕⢝⢟⢟⢻⣿⣿⣿⣿⣿⣿⢕⢕⢕⢕⢕⣱⣕⣟⣿⣷⡾⣿⣿⣿⣿⣿⣿⣿⣿⣿⣿⠀⠀⠀⠀⠀⠀⠀⠀⠀⠀⠀⠀</a:t>
            </a:r>
            <a:br/>
            <a:r>
              <a:t>⠀⠀⠀⠀⠀⠀⠀⠀⠀⠀⠀⣿⣿⣿⣿⣿⣿⣿⣿⣿⣿⣿⣿⣿⣿⣿⣿⣿⣿⣇⢕⢕⢕⢕⢕⢕⢕⢕⢕⢱⢷⢿⢿⣿⣿⣿⣿⣿⣷⣵⣱⣿⣿⣿⢿⢿⣿⣿⡗⣿⣿⣿⣿⣿⣿⣿⣿⣿⣿⠀⠀⠀⠀⠀⠀⠀⠀⠀⠀⠀⠀</a:t>
            </a:r>
            <a:br/>
            <a:r>
              <a:t>⠀⠀⠀⠀⠀⠀⠀⠀⠀⠀⠀⣿⣿⣿⣿⣿⣿⣿⣿⣿⣿⣿⣿⣿⣿⣿⣿⣿⣿⡿⢕⢕⢕⢻⣿⡇⢕⢕⢕⢕⢕⣿⣿⣿⣿⣿⣿⣿⣿⣿⣿⣿⣿⣿⡧⢕⣿⣿⣿⣿⣿⣿⣿⣿⣿⣿⣿⣿⣿⠀⠀⠀⠀⠀⠀⠀⠀⠀⠀⠀⠀</a:t>
            </a:r>
            <a:br/>
            <a:r>
              <a:t>⠀⠀⠀⠀⠀⠀⠀⠀⠀⠀⠀⣿⣿⣿⣿⣿⣿⣿⣿⣿⣿⣿⣿⣿⣿⣿⣿⣿⣿⣷⡕⢕⢕⢸⣿⣿⣷⢕⢕⢕⢕⣼⣿⣿⣿⣿⣿⣿⣿⣿⣿⣿⣿⣯⣽⣿⣿⢏⢸⣿⣿⣿⣿⣿⣿⣿⣿⣿⣿⠀⠀⠀⠀⠀⠀⠀⠀⠀⠀⠀⠀</a:t>
            </a:r>
            <a:br/>
            <a:r>
              <a:t>⠀⠀⠀⠀⠀⠀⠀⠀⠀⠀⠀⣿⣿⣿⣿⣿⣿⣿⣿⣿⣿⣿⣿⣿⣿⣿⣿⣿⣿⣿⣿⣇⢕⣿⣿⣿⣿⢕⢕⢕⢱⣿⣿⣿⣿⣿⣿⣿⣿⣿⣿⣿⣿⢿⣿⣿⣿⡕⢸⣿⣿⣿⣿⣿⣿⣿⣿⣿⣿⠀⠀⠀⠀⠀⠀⠀⠀⠀⠀⠀⠀</a:t>
            </a:r>
            <a:br/>
            <a:r>
              <a:t>⠀⠀⠀⠀⠀⠀⠀⠀⠀⠀⠀⣿⣿⣿⣿⣿⣿⣿⣿⣿⣿⣿⣿⣿⣿⣿⣿⣿⣿⣿⣿⣿⢾⣿⣟⣟⡟⢇⢕⢕⢿⣿⣿⣿⣿⣿⣿⣿⣿⣿⣿⣿⣿⣿⣿⣿⣿⣿⢜⣿⣿⣿⣿⣿⣿⣿⣿⣿⣿⠀⠀⠀⠀⠀⠀⠀⠀⠀⠀⠀⠀</a:t>
            </a:r>
            <a:br/>
            <a:r>
              <a:t>⠀⠀⠀⠀⠀⠀⠀⠀⠀⠀⠀⣿⣿⣿⣿⣿⣿⣿⣿⣿⣿⣿⣿⣿⣿⣿⣿⣿⣿⣿⣿⣿⡕⢜⢝⢝⣳⣷⡧⢕⣹⣿⣿⣿⣿⣿⣿⣿⣿⣿⣿⣿⣿⣿⣿⣿⣿⣿⣿⣿⣿⣿⣿⣿⣿⣿⣿⣿⣿⠀⠀⠀⠀⠀⠀⠀⠀⠀⠀⠀⠀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⠀⠀⠀⠀⠀⠀⠀⠀⠀⠀⠀⣿⣿⣿⣿⣿⣿⣿⣿⣿⣿⣿⣿⣿⣿⣿⣿⣿⣿⣿⣿⣿⣷⡕⢕⢕⢟⢟⢟⢟⢝⢟⢿⣿⣿⣿⣿⣿⣿⣿⣿⣿⣿⣿⣿⣿⣿⣿⣿⣿⣿⣿⣿⡟⢿⣿⣿⣿⣿⠀⠀⠀⠀⠀⠀⠀⠀⠀⠀⠀⠀</a:t>
            </a:r>
            <a:br/>
            <a:r>
              <a:t>⠀⠀⠀⠀⠀⠀⠀⠀⠀⠀⠀⣿⣿⣿⣿⣿⣿⣿⣿⣿⣿⣿⣿⣿⣿⣿⣿⣿⣿⣿⣿⣿⣿⣷⡕⢕⢕⢕⢕⣵⣿⣷⣾⣿⣿⣿⣿⣿⣿⣿⣿⣿⣿⣿⣿⣿⣿⣿⣿⣿⡏⣿⣿⡇⢜⢟⢿⣿⣿⠀⠀⠀⠀⠀⠀⠀⠀⠀⠀⠀⠀</a:t>
            </a:r>
            <a:br/>
            <a:r>
              <a:t>⠀⠀⠀⠀⠀⠀⠀⠀⠀⠀⠀⣿⣿⣿⣿⣿⣿⣿⣿⣿⣿⣿⣿⣿⣿⣿⢿⢿⣟⣻⢿⣿⡝⢿⢗⢕⢕⢕⢕⢟⢝⢿⣿⣿⣿⣿⣿⣿⣿⣿⣿⣿⣿⣿⣿⣿⣿⣿⣿⡟⣼⣿⣿⢇⢕⢕⢕⢝⢿⠀⠀⠀⠀⠀⠀⠀⠀⠀⠀⠀⠀</a:t>
            </a:r>
            <a:br/>
            <a:r>
              <a:t>⠀⠀⠀⠀⠀⠀⠀⠀⠀⠀⠀⣿⣿⣿⣿⣿⣿⣿⣿⣿⣿⣿⣿⣿⣿⣟⢇⢕⢼⣻⡇⣿⢝⢝⢱⣿⣷⡕⢕⢕⢱⣾⣿⣿⣿⣿⣿⣿⣿⣿⣿⣿⣿⣿⣿⣿⣿⣿⡟⣱⣿⣿⡏⢕⢕⢕⢕⢕⢕⠀⠀⠀⠀⠀⠀⠀⠀⠀⠀⠀⠀</a:t>
            </a:r>
            <a:br/>
            <a:r>
              <a:t>⠀⠀⠀⠀⠀⠀⠀⠀⠀⠀⠀⣿⣿⣿⣿⣿⣿⣿⣿⣿⣿⣿⣿⣿⣿⣗⢕⢕⢽⣿⡇⣿⣿⢕⢸⣿⣿⣿⣕⢕⢕⢟⢟⢏⢟⢟⢝⢝⢿⣿⣿⣿⣿⣿⣿⣿⡿⢏⢱⣿⣿⣿⡕⢕⢕⢕⢕⠕⠕⠀⠀⠀⠀⠀⠀⠀⠀⠀⠀⠀⠀</a:t>
            </a:r>
            <a:br/>
            <a:r>
              <a:t>⠀⠀⠀⠀⠀⠀⠀⠀⠀⠀⠀⠛⠛⠛⠛⠛⠛⠛⠛⠛⠛⠛⠛⠛⠛⠓⠑⠑⠙⠛⠘⠛⠛⠑⠚⠛⠛⠛⠛⠛⠋⠑⠑⠑⠑⠑⠑⠑⠑⠛⠛⠛⠛⠛⠛⠛⠑⠑⠛⠛⠛⠛⠑⠑⠑⠁⠀⠀⠀⠀⠀⠀⠀⠀⠀⠀⠀⠀⠀⠀⠀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⠀⠀⠀⠀⠀⠀⠀⠀⠀⠀⠀⣿⣿⣿⣿⣿⣿⣿⣿⣿⣿⣿⣿⣿⣿⣿⣿⣿⣿⣿⣿⣿⣿⣿⣿⣿⣿⣿⣿⣿⣿⣿⡿⣿⢟⢟⢟⢟⢟⢿⢿⣿⣿⣿⣿⣿⣿⣿⣿⣿⣿⣿⣿⣿⣿⣿⣿⣿⣿⠀⠀⠀⠀⠀⠀⠀⠀⠀⠀⠀⠀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⠀⠀⠀⠀⠀⠀⠀⠀⠀⠀⠀⣿⣿⣿⣿⣿⣿⣿⣿⣿⣿⣿⣿⣿⣿⣿⣿⣿⣿⣿⣿⣿⣿⣿⣿⡿⢏⢝⢕⢎⢕⢕⢜⢕⢕⢕⢝⢕⢕⢕⢕⢕⢝⢻⡻⢿⣿⣿⣿⣿⣿⣿⣿⣿⣿⣿⣿⣿⣿⠀⠀⠀⠀⠀⠀⠀⠀⠀⠀⠀⠀</a:t>
            </a:r>
            <a:br/>
            <a:r>
              <a:t>⠀⠀⠀⠀⠀⠀⠀⠀⠀⠀⠀⣿⣿⣿⣿⣿⣿⣿⣿⣿⣿⣿⣿⣿⣿⣿⣿⣿⣿⣿⣿⢟⢟⢏⢕⢕⢕⢕⢕⢕⢕⢕⢕⢕⢕⢕⢕⢕⢕⢕⢕⢕⢕⢕⢕⢕⢿⣿⣿⣿⣿⣿⣿⣿⣿⣿⣿⣿⣿⠀⠀⠀⠀⠀⠀⠀⠀⠀⠀⠀⠀</a:t>
            </a:r>
            <a:br/>
            <a:r>
              <a:t>⠀⠀⠀⠀⠀⠀⠀⠀⠀⠀⠀⣿⣿⣿⣿⣿⣿⣿⣿⣿⣿⣿⣿⣿⣿⣿⣿⣿⣿⡿⡕⢕⢕⢕⢕⢕⢕⢕⢕⢕⢕⢕⢕⢕⢕⢕⢕⢕⠑⢁⠀⠀⠐⠀⢁⢕⢕⢝⢻⣿⣿⣿⣿⣿⣿⣿⣿⣿⣿⠀⠀⠀⠀⠀⠀⠀⠀⠀⠀⠀⠀</a:t>
            </a:r>
            <a:br/>
            <a:r>
              <a:t>⠀⠀⠀⠀⠀⠀⠀⠀⠀⠀⠀⣿⣿⣿⣿⣿⣿⣿⣿⣿⣿⣿⣿⣿⣿⣿⣿⣿⣿⡿⢕⢕⢕⢕⢕⢕⢕⢕⢕⢕⢕⢕⢕⢕⢕⢕⢕⢕⢕⢕⢕⢔⢄⢔⢕⢕⢕⢕⢕⢻⣿⣿⣿⣿⣿⣿⣿⣿⣿⠀⠀⠀⠀⠀⠀⠀⠀⠀⠀⠀⠀</a:t>
            </a:r>
            <a:br/>
            <a:r>
              <a:t>⠀⠀⠀⠀⠀⠀⠀⠀⠀⠀⠀⣿⣿⣿⣿⣿⣿⣿⣿⣿⣿⣿⣿⣿⣿⣿⣿⡿⢟⢕⢕⢕⢕⢕⢕⢕⢕⢕⢕⢕⢱⣵⣾⣿⣷⣷⡕⢕⢕⢕⢕⢕⢕⢕⢕⢕⢕⢕⢕⢕⢹⣿⣿⣿⣿⣿⣿⣿⣿⠀⠀⠀⠀⠀⠀⠀⠀⠀⠀⠀⠀</a:t>
            </a:r>
            <a:br/>
            <a:r>
              <a:t>⠀⠀⠀⠀⠀⠀⠀⠀⠀⠀⠀⣿⣿⣿⣿⣿⣿⣿⣿⣿⣿⣿⣿⣿⣿⣿⣿⣇⣵⢕⢕⢕⢕⢕⢕⢕⢕⢕⢕⢜⣿⣿⣿⣿⣿⣿⣧⡕⢕⢕⢕⢕⢕⢕⢕⢕⢕⢕⢕⢕⢕⣿⣿⣿⣿⣿⣿⣿⣿⠀⠀⠀⠀⠀⠀⠀⠀⠀⠀⠀⠀</a:t>
            </a:r>
            <a:br/>
            <a:r>
              <a:t>⠀⠀⠀⠀⠀⠀⠀⠀⠀⠀⠀⣿⣿⣿⣿⣿⣿⣿⣿⣿⣿⣿⣿⣿⣿⣿⣿⣿⣿⣧⡕⢕⢕⢕⢕⢕⢕⢕⢕⢜⣿⣿⣿⣿⣿⣿⣿⣷⣇⡕⢕⢕⢕⢕⢕⢕⢕⢕⢕⢕⢕⣿⣿⣿⣿⣿⣿⣿⣿⠀⠀⠀⠀⠀⠀⠀⠀⠀⠀⠀⠀</a:t>
            </a:r>
            <a:br/>
            <a:r>
              <a:t>⠀⠀⠀⠀⠀⠀⠀⠀⠀⠀⠀⣿⣿⣿⣿⣿⣿⣿⣿⣿⣿⣿⣿⣿⣿⣿⣿⣿⣿⣿⣿⣇⣱⣾⡿⢕⢕⢕⢕⢸⣿⣿⣿⣿⣿⣿⣿⣿⣿⣿⣷⣕⢕⢕⢕⢕⢕⢕⢕⢕⢕⢿⣿⣿⣿⣿⣿⣿⣿⠀⠀⠀⠀⠀⠀⠀⠀⠀⠀⠀⠀</a:t>
            </a:r>
            <a:br/>
            <a:r>
              <a:t>⠀⠀⠀⠀⠀⠀⠀⠀⠀⠀⠀⣿⣿⣿⣿⣿⣿⣿⣿⣿⣿⣿⣿⣿⣿⣿⣿⣿⣿⣿⣿⣿⣿⢏⢕⢕⢕⢕⢕⢺⡿⢟⢝⢻⢿⢿⣿⣿⣿⣿⣿⣿⡇⢕⢕⢕⢕⣱⣾⣻⣿⣷⣿⣿⣿⣿⣿⣿⣿⠀⠀⠀⠀⠀⠀⠀⠀⠀⠀⠀⠀</a:t>
            </a:r>
            <a:br/>
            <a:r>
              <a:t>⠀⠀⠀⠀⠀⠀⠀⠀⠀⠀⠀⣿⣿⣿⣿⣿⣿⣿⣿⣿⣿⣿⣿⣿⣿⣿⣿⣿⣿⣿⣿⣿⣿⢕⢕⢕⢕⢕⢕⢕⢕⢕⢕⢕⣵⣷⣿⣿⣿⣿⣿⣿⣿⣵⣱⣿⣿⣿⡟⢿⣿⣾⣿⣿⣿⣿⣿⣿⣿⠀⠀⠀⠀⠀⠀⠀⠀⠀⠀⠀⠀</a:t>
            </a:r>
            <a:br/>
            <a:r>
              <a:t>⠀⠀⠀⠀⠀⠀⠀⠀⠀⠀⠀⣿⣿⣿⣿⣿⣿⣿⣿⣿⣿⣿⣿⣿⣿⣿⣿⣿⣿⣿⣿⣿⣿⡇⢕⢕⢕⢱⣷⣧⡕⢕⢕⢕⢕⢷⣿⣿⣿⣿⣿⣿⣿⣿⣿⣿⣿⣿⣿⣕⣹⣿⣿⣿⣿⣿⣿⣿⣿⠀⠀⠀⠀⠀⠀⠀⠀⠀⠀⠀⠀</a:t>
            </a:r>
            <a:br/>
            <a:r>
              <a:t>⠀⠀⠀⠀⠀⠀⠀⠀⠀⠀⠀⣿⣿⣿⣿⣿⣿⣿⣿⣿⣿⣿⣿⣿⣿⣿⣿⣿⣿⣿⣿⣿⣿⣇⢕⢕⢕⢕⣿⣿⣧⡕⢕⢕⢕⢹⣿⣿⣿⣿⣿⣿⣿⣿⣿⣿⣿⣿⣽⣿⣿⣿⣿⣿⣿⣿⣿⣿⣿⠀⠀⠀⠀⠀⠀⠀⠀⠀⠀⠀⠀</a:t>
            </a:r>
            <a:br/>
            <a:r>
              <a:t>⠀⠀⠀⠀⠀⠀⠀⠀⠀⠀⠀⣿⣿⣿⣿⣿⣿⣿⣿⣿⣿⣿⣿⣿⣿⣿⣿⣿⣿⣿⣿⣿⣿⣿⣧⡕⢕⢱⣿⣿⣿⡇⢕⢕⢕⣹⣿⣿⣿⣿⣿⣿⣿⣿⣿⣿⣿⣿⣿⣿⣿⣇⣿⣿⣿⣿⣿⣿⣿⠀⠀⠀⠀⠀⠀⠀⠀⠀⠀⠀⠀</a:t>
            </a:r>
            <a:br/>
            <a:r>
              <a:t>⠀⠀⠀⠀⠀⠀⠀⠀⠀⠀⠀⣿⣿⣿⣿⣿⣿⣿⣿⣿⣿⣿⣿⣿⣿⣿⣿⣿⣿⣿⣿⣿⣿⣿⣿⣷⢕⢸⣿⢿⢿⢿⢕⢕⢸⣿⣿⣿⣿⣿⣿⣿⣿⣿⣿⣿⣿⣿⣿⣿⣿⣿⣿⣿⣿⣿⣿⣿⣿⠀⠀⠀⠀⠀⠀⠀⠀⠀⠀⠀⠀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⠀⠀⠀⠀⠀⠀⠀⠀⠀⠀⠀⣿⣿⣿⣿⣿⣿⣿⣿⣿⣿⣿⣿⣿⣿⣿⣿⣿⣿⣿⣿⣿⣿⣿⣿⣿⢕⢜⢗⢞⢷⢷⣷⣕⢕⣿⣿⣿⣿⣿⣿⣿⣿⣿⣿⣿⣿⣿⣿⣿⣿⣿⣿⣿⣿⣿⣿⣿⣿⠀⠀⠀⠀⠀⠀⠀⠀⠀⠀⠀⠀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⠀⠀⠀⠀⠀⠀⠀⠀⠀⠀⠀⣿⣿⣿⣿⣿⣿⣿⣿⣿⣿⣿⣿⣿⣿⣿⣿⣿⣿⣿⣿⣿⣿⣿⣿⣿⣧⡕⢕⢕⢕⢻⢿⢿⢿⢿⢿⣿⣿⣿⣿⣿⣿⣿⣿⣿⣿⣿⣿⣿⣿⣿⣿⣿⣿⣿⣿⣿⡟⠀⠀⠀⠀⠀⠀⠀⠀⠀⠀⠀⠀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⠀⠀⠀⠀⠀⠀⠀⠀⠀⠀⠀⣿⣿⣿⣿⣿⣿⣿⣿⣿⣿⣿⣿⣿⣿⣿⣿⣿⣿⣿⣿⣿⣿⣿⣿⣿⣿⣷⡕⢕⢕⢕⢕⢕⣵⣾⣷⣿⣿⣿⣿⣿⣿⣿⣿⣿⣿⣿⣿⣿⣿⣿⣿⣿⣿⢏⣹⣿⡇⠀⠀⠀⠀⠀⠀⠀⠀⠀⠀⠀⠀</a:t>
            </a:r>
            <a:br/>
            <a:r>
              <a:t>⠀⠀⠀⠀⠀⠀⠀⠀⠀⠀⠀⣿⣿⣿⣿⣿⣿⣿⣿⣿⣿⣿⣿⣿⣿⣿⣿⣿⣿⣿⣿⣿⣿⣿⣿⣿⣿⣿⣷⣕⢕⢕⢕⢱⢿⢿⣿⣿⣿⣿⣿⣿⣿⣿⣿⣿⣿⣿⣿⣿⣿⣿⣿⡿⢇⣱⣿⣿⢇⠀⠀⠀⠀⠀⠀⠀⠀⠀⠀⠀⠀</a:t>
            </a:r>
            <a:br/>
            <a:r>
              <a:t>⠀⠀⠀⠀⠀⠀⠀⠀⠀⠀⠀⣿⣿⣿⣿⣿⣿⣿⣿⣿⣿⣿⣿⣿⣿⣿⢿⢿⢇⣟⢿⣯⣽⢿⢟⣿⣿⣿⣿⣿⣷⡕⢕⢕⢕⢱⣿⣿⣿⣿⣿⣿⣿⣿⣿⣿⣿⣿⣿⣿⣿⣿⡿⢕⣱⣿⡿⢇⢕⠀⠀⠀⠀⠀⠀⠀⠀⠀⠀⠀⠀</a:t>
            </a:r>
            <a:br/>
            <a:r>
              <a:t>⠀⠀⠀⠀⠀⠀⠀⠀⠀⠀⠀⣿⣿⣿⣿⣿⣿⣿⣿⣿⣿⣿⣿⣿⣿⣗⢇⢕⢼⣻⡕⣿⢝⢝⢹⣿⣿⣿⣿⣿⣿⣿⣧⢕⢕⢜⢽⢟⢿⢟⢏⢏⢻⣿⣿⣿⣿⣿⣿⣿⣿⢟⢕⣼⣿⣿⡇⢕⢕⠀⠀⠀⠀⠀⠀⠀⠀⠀⠀⠀⠀</a:t>
            </a:r>
            <a:br/>
            <a:r>
              <a:t>⠀⠀⠀⠀⠀⠀⠀⠀⠀⠀⠀⣿⣿⣿⣿⣿⣿⣿⣿⣿⣿⣿⣿⣿⣿⣗⢕⢕⢽⣯⢇⣿⣿⢕⣸⣿⣿⣿⣿⣿⣿⣿⣿⣿⡷⢷⢗⢕⢕⡕⢕⢕⢕⢜⢿⣿⢿⣿⣿⢟⢕⣱⣾⣿⣿⣿⢇⢕⠕⠀⠀⠀⠀⠀⠀⠀⠀⠀⠀⠀⠀</a:t>
            </a:r>
            <a:br/>
            <a:r>
              <a:t>⠀⠀⠀⠀⠀⠀⠀⠀⠀⠀⠀⠛⠛⠛⠛⠛⠛⠛⠛⠛⠛⠛⠛⠛⠛⠃⠑⠑⠙⠛⠘⠛⠋⠑⠚⠛⠛⠛⠛⠛⠛⠛⠙⠑⠑⠑⠑⠑⠛⠑⠑⠑⠑⠑⠑⠑⠑⠙⠑⠑⠚⠛⠛⠛⠛⠃⠑⠀⠀⠀⠀⠀⠀⠀⠀⠀⠀⠀⠀⠀⠀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⠀⠀⠀⠀⠀⠀⠀⠀⠀⠀⠀⣿⣿⣿⣿⣿⣿⣿⣿⣿⣿⣿⣿⣿⣿⣿⣿⣿⣿⣿⣿⣿⣿⣿⣿⣿⣿⡿⢿⢏⢹⢟⢟⢏⢿⢝⢕⢕⢇⢕⢜⢝⢝⢻⢿⢿⣿⣿⣿⣿⣿⣿⣿⣿⣿⣿⣿⣿⣿⠀⠀⠀⠀⠀⠀⠀⠀⠀⠀⠀⠀</a:t>
            </a:r>
            <a:br/>
            <a:r>
              <a:t>⠀⠀⠀⠀⠀⠀⠀⠀⠀⠀⠀⣿⣿⣿⣿⣿⣿⣿⣿⣿⣿⣿⣿⣿⣿⣿⣿⣿⣿⣿⣿⣿⣿⡿⢿⢟⢝⢕⢕⢕⢕⢕⢕⢕⢕⢕⢕⢕⢕⢕⢕⢕⢕⢕⢕⢜⢜⢻⣿⣿⣿⣿⣿⣿⣿⣿⣿⣿⣿⠀⠀⠀⠀⠀⠀⠀⠀⠀⠀⠀⠀</a:t>
            </a:r>
            <a:br/>
            <a:r>
              <a:t>⠀⠀⠀⠀⠀⠀⠀⠀⠀⠀⠀⣿⣿⣿⣿⣿⣿⣿⣿⣿⣿⣿⣿⣿⣿⣿⣿⣿⣿⣿⣿⡟⢕⢕⢕⢕⢕⢕⢕⢕⢕⢕⢕⢕⢕⢕⢕⢕⢕⢕⠕⠑⢁⢁⠀⢕⢕⢕⢝⢿⣿⣿⣿⣿⣿⣿⣿⣿⣿⠀⠀⠀⠀⠀⠀⠀⠀⠀⠀⠀⠀</a:t>
            </a:r>
            <a:br/>
            <a:r>
              <a:t>⠀⠀⠀⠀⠀⠀⠀⠀⠀⠀⠀⣿⣿⣿⣿⣿⣿⣿⣿⣿⣿⣿⣿⣿⣿⣿⣿⣿⣿⣿⣿⢟⢕⢕⢕⢕⢕⢕⢕⢕⢕⢕⢕⢕⢕⢕⢕⢕⢕⢕⢕⢕⢄⢀⢀⢕⢕⢕⢕⢕⢿⣿⣿⣿⣿⣿⣿⣿⣿⠀⠀⠀⠀⠀⠀⠀⠀⠀⠀⠀⠀</a:t>
            </a:r>
            <a:br/>
            <a:r>
              <a:t>⠀⠀⠀⠀⠀⠀⠀⠀⠀⠀⠀⣿⣿⣿⣿⣿⣿⣿⣿⣿⣿⣿⣿⣿⣿⣿⣿⣿⣿⣿⢇⢕⢕⢕⢕⢕⢕⢕⢕⢕⢕⢕⣕⣵⣷⣷⣵⣕⢕⢕⢕⢕⢕⢕⢔⢕⢕⢕⢕⢕⢕⢿⣿⣿⣿⣿⣿⣿⣿⠀⠀⠀⠀⠀⠀⠀⠀⠀⠀⠀⠀</a:t>
            </a:r>
            <a:br/>
            <a:r>
              <a:t>⠀⠀⠀⠀⠀⠀⠀⠀⠀⠀⠀⣿⣿⣿⣿⣿⣿⣿⣿⣿⣿⣿⣿⣿⣿⣿⣿⣿⡿⢕⢕⢕⢕⢕⢕⢕⢕⢕⢕⢕⢕⢾⣿⣿⣿⣿⣿⣿⡕⢕⢕⢕⢕⢕⢕⢕⢕⢕⢕⢕⢕⢜⢿⣿⣿⣿⣿⣿⣿⠀⠀⠀⠀⠀⠀⠀⠀⠀⠀⠀⠀</a:t>
            </a:r>
            <a:br/>
            <a:r>
              <a:t>⠀⠀⠀⠀⠀⠀⠀⠀⠀⠀⠀⣿⣿⣿⣿⣿⣿⣿⣿⣿⣿⣿⣿⣿⣿⣿⣿⣿⣿⣿⣇⢕⢕⢕⢕⢕⢕⢕⢕⢕⢕⢿⣿⣿⣿⣿⣿⣿⣿⣧⢕⢕⢕⢕⢕⢕⢕⢕⢕⢕⢕⢕⣾⣿⣿⣿⣿⣿⣿⠀⠀⠀⠀⠀⠀⠀⠀⠀⠀⠀⠀</a:t>
            </a:r>
            <a:br/>
            <a:r>
              <a:t>⠀⠀⠀⠀⠀⠀⠀⠀⠀⠀⠀⣿⣿⣿⣿⣿⣿⣿⣿⣿⣿⣿⣿⣿⣿⣿⣿⣿⣿⣿⣿⣷⣕⢕⣱⣷⢇⢕⢕⢕⢕⣾⣿⣿⣿⣿⣿⣿⣿⣿⣿⣧⣕⢕⢕⢕⢕⢕⢕⢕⢕⢕⢻⣿⣿⣿⣿⣿⣿⠀⠀⠀⠀⠀⠀⠀⠀⠀⠀⠀⠀</a:t>
            </a:r>
            <a:br/>
            <a:r>
              <a:t>⠀⠀⠀⠀⠀⠀⠀⠀⠀⠀⠀⣿⣿⣿⣿⣿⣿⣿⣿⣿⣿⣿⣿⣿⣿⣿⣿⣿⣿⣿⣿⣿⣿⣿⣿⢇⢕⢕⢕⢕⢱⣿⡿⢻⢿⣿⣿⣿⣿⣿⣿⣿⣿⣷⢕⢕⢕⢕⢕⣱⣷⣷⣷⣿⣿⣿⣿⣿⣿⠀⠀⠀⠀⠀⠀⠀⠀⠀⠀⠀⠀</a:t>
            </a:r>
            <a:br/>
            <a:r>
              <a:t>⠀⠀⠀⠀⠀⠀⠀⠀⠀⠀⠀⣿⣿⣿⣿⣿⣿⣿⣿⣿⣿⣿⣿⣿⣿⣿⣿⣿⣿⣿⣿⣿⣿⣿⢕⢕⢕⢕⢕⢕⢜⢕⢕⢕⢕⢕⣵⣿⣿⣿⣿⣿⣿⣿⣕⡕⢱⣷⣾⡿⣿⣿⣽⣿⣿⣿⣿⣿⣿⠀⠀⠀⠀⠀⠀⠀⠀⠀⠀⠀⠀</a:t>
            </a:r>
            <a:br/>
            <a:r>
              <a:t>⠀⠀⠀⠀⠀⠀⠀⠀⠀⠀⠀⣿⣿⣿⣿⣿⣿⣿⣿⣿⣿⣿⣿⣿⣿⣿⣿⣿⣿⣿⣿⣿⣿⣿⣇⢕⢕⢕⢕⣱⣵⡕⢕⢕⢕⢝⢝⣿⣿⣿⣿⣿⣿⣿⣿⣿⣿⣿⣿⣷⡕⢹⣿⣿⣿⣿⣿⣿⣿⠀⠀⠀⠀⠀⠀⠀⠀⠀⠀⠀⠀</a:t>
            </a:r>
            <a:br/>
            <a:r>
              <a:t>⠀⠀⠀⠀⠀⠀⠀⠀⠀⠀⠀⣿⣿⣿⣿⣿⣿⣿⣿⣿⣿⣿⣿⣿⣿⣿⣿⣿⣿⣿⣿⣿⣿⣿⣿⢕⢕⢕⢕⢹⣿⣿⣕⢕⢕⢕⢜⣿⣿⣿⣿⣿⣿⣿⣿⣿⣿⣿⣿⣟⣿⣿⣿⣿⣿⣿⣿⣿⣿⠀⠀⠀⠀⠀⠀⠀⠀⠀⠀⠀⠀</a:t>
            </a:r>
            <a:br/>
            <a:r>
              <a:t>⠀⠀⠀⠀⠀⠀⠀⠀⠀⠀⠀⣿⣿⣿⣿⣿⣿⣿⣿⣿⣿⣿⣿⣿⣿⣿⣿⣿⣿⣿⣿⣿⣿⣿⣿⣧⡕⢕⢕⢸⣿⣿⣿⢕⢕⢕⢱⣿⣿⣿⣿⣿⣿⣿⣿⣿⣿⣿⣿⣿⣿⣿⣇⣿⣿⣿⣿⣿⣿⠀⠀⠀⠀⠀⠀⠀⠀⠀⠀⠀⠀</a:t>
            </a:r>
            <a:br/>
            <a:r>
              <a:t>⠀⠀⠀⠀⠀⠀⠀⠀⠀⠀⠀⣿⣿⣿⣿⣿⣿⣿⣿⣿⣿⣿⣿⣿⣿⣿⣿⣿⣿⣿⣿⣿⣿⣿⣿⣿⣷⢕⢕⣿⣿⣿⣿⡇⢕⢕⣾⣿⣿⣿⣿⣿⣿⣿⣿⣿⣿⣿⣿⣿⣿⣿⣿⣿⣿⣿⣿⣿⣿⠀⠀⠀⠀⠀⠀⠀⠀⠀⠀⠀⠀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⠀⠀⠀⠀⠀⠀⠀⠀⠀⠀⠀⣿⣿⣿⣿⣿⣿⣿⣿⣿⣿⣿⣿⣿⣿⣿⣿⣿⣿⣿⣿⣿⣿⣿⣿⣿⣿⢕⢕⢻⢷⢵⣼⣧⣕⡕⢹⣿⣿⣿⣿⣿⣿⣿⣿⣿⣿⣿⣿⣿⣿⣿⣿⣿⣾⣿⣿⣿⣿⠀⠀⠀⠀⠀⠀⠀⠀⠀⠀⠀⠀</a:t>
            </a:r>
            <a:br/>
            <a:r>
              <a:t>⠀⠀⠀⠀⠀⠀⠀⠀⠀⠀⠀⣿⣿⣿⣿⣿⣿⣿⣿⣿⣿⣿⣿⣿⣿⣿⣿⣿⣿⣿⣿⣿⣿⣿⣿⣿⣿⣧⡕⢕⢕⢕⢸⢿⣿⣷⣾⣿⣿⣿⣿⣿⣿⣿⣿⣿⣿⣿⣿⣿⣿⣿⣿⣿⣿⣿⣿⣿⣿⠀⠀⠀⠀⠀⠀⠀⠀⠀⠀⠀⠀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⠀⠀⠀⠀⠀⠀⠀⠀⠀⠀⠀⣿⣿⣿⣿⣿⣿⣿⣿⣿⣿⣿⣿⣿⣿⣿⣿⣿⣿⣿⣿⣿⣿⣿⣿⣿⣿⣿⣷⡕⢕⢕⢕⢕⢕⢕⣵⣾⣿⣿⣿⣿⣿⣿⣿⣿⣿⣿⣿⣿⣿⣿⣿⣿⣿⣿⢟⢿⣿⠀⠀⠀⠀⠀⠀⠀⠀⠀⠀⠀⠀</a:t>
            </a:r>
            <a:br/>
            <a:r>
              <a:t>⠀⠀⠀⠀⠀⠀⠀⠀⠀⠀⠀⣿⣿⣿⣿⣿⣿⣿⣿⣿⣿⣿⣿⣿⣿⣿⣿⣿⣿⣿⣿⣿⣿⣿⣿⣿⣿⣿⣿⣷⡕⢕⢕⢕⢕⣼⣿⣿⣿⣿⣿⣿⣿⣿⣿⣿⣿⣿⣿⣿⣿⣿⣿⣿⣿⢏⢱⣿⣿⠀⠀⠀⠀⠀⠀⠀⠀⠀⠀⠀⠀</a:t>
            </a:r>
            <a:br/>
            <a:r>
              <a:t>⠀⠀⠀⠀⠀⠀⠀⠀⠀⠀⠀⣿⣿⣿⣿⣿⣿⣿⣿⣿⣿⣿⣿⣿⣿⣿⣿⣿⣿⣿⣿⣿⣿⣿⣿⣿⣿⣿⣿⣿⣿⣧⡕⢕⢕⢕⢕⣹⣿⣿⣿⣿⣿⣿⣿⣿⣿⣿⣿⣿⣿⣿⣿⣿⢇⣱⣿⣿⢏⠀⠀⠀⠀⠀⠀⠀⠀⠀⠀⠀⠀</a:t>
            </a:r>
            <a:br/>
            <a:r>
              <a:t>⠀⠀⠀⠀⠀⠀⠀⠀⠀⠀⠀⣿⣿⣿⣿⣿⣿⣿⣿⣿⣿⣿⣿⣿⣿⣿⢿⢿⢇⣟⢻⣿⡯⢽⢟⣿⣿⣿⣿⣿⣿⣿⣿⣇⢕⢕⢕⢿⡿⢿⣿⡿⢿⢿⣿⣿⣿⣿⣿⣿⣿⣿⢟⢕⣵⣿⣿⡇⢕⠀⠀⠀⠀⠀⠀⠀⠀⠀⠀⠀⠀</a:t>
            </a:r>
            <a:br/>
            <a:r>
              <a:t>⠀⠀⠀⠀⠀⠀⠀⠀⠀⠀⠀⣿⣿⣿⣿⣿⣿⣿⣿⣿⣿⣿⣿⣿⣿⣗⢕⢕⢽⣺⡕⣿⢝⢝⢹⣿⣿⣿⣿⣿⣿⣿⣿⣿⣷⣷⣵⣵⣵⡵⢕⢕⢕⢕⢜⢿⣿⣿⣿⣿⢟⢕⣱⣾⣿⣿⣿⢕⢕⠀⠀⠀⠀⠀⠀⠀⠀⠀⠀⠀⠀</a:t>
            </a:r>
            <a:br/>
            <a:r>
              <a:t>⠀⠀⠀⠀⠀⠀⠀⠀⠀⠀⠀⣿⣿⣿⣿⣿⣿⣿⣿⣿⣿⣿⣿⣿⣿⡗⢕⢕⢽⣿⢇⣿⡿⢕⣸⣿⣿⣿⣿⣿⣿⣿⣿⣿⢿⢟⢝⢕⢕⢱⡏⢕⢕⢕⢕⢜⢝⢝⢟⢕⢕⣵⣿⣿⣿⣿⢇⢕⠕⠀⠀⠀⠀⠀⠀⠀⠀⠀⠀⠀⠀</a:t>
            </a:r>
            <a:br/>
            <a:r>
              <a:t>⠀⠀⠀⠀⠀⠀⠀⠀⠀⠀⠀⠛⠛⠛⠛⠛⠛⠛⠛⠛⠛⠛⠛⠛⠛⠃⠑⠑⠙⠋⠘⠛⠃⠑⠚⠛⠛⠛⠛⠛⠛⠛⠑⠑⠑⠑⠑⠑⠑⠛⠑⠑⠑⠑⠑⠑⠑⠑⠑⠑⠛⠛⠛⠛⠛⠃⠁⠁⠀⠀⠀⠀⠀⠀⠀⠀⠀⠀⠀⠀⠀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⠀⠀⠀⠀⠀⠀⠀⠀⠀⠀⠀⣿⣿⣽⣿⣿⣿⣿⣿⣿⣿⣿⣿⣿⣿⣿⣿⣿⣿⣿⣿⣿⣿⣿⣿⣿⣿⣿⣿⣿⣿⣿⣿⣿⣿⣿⣿⣿⣿⣿⣿⣿⣿⣿⣿⣿⣿⣿⣿⣿⣿⣿⣿⣿⣿⣿⣿⣿⣿⠀⠀⠀⠀⠀⠀⠀⠀⠀⠀⠀⠀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⠀⠀⠀⠀⠀⠀⠀⠀⠀⠀⠀⢱⢏⡹⢟⣯⣮⡿⢞⢟⢝⢝⢝⢟⢿⢿⣿⣿⣿⣿⣿⣿⣿⣿⣿⣿⣿⣿⣿⣿⣿⣿⣿⣿⣿⣿⣿⣿⣿⣿⣿⣿⣿⣿⣿⣿⣿⣿⣿⣿⣿⣿⣿⣿⡞⢿⣿⣿⣿⠀⠀⠀⠀⠀⠀⠀⠀⠀⠀⠀⠀</a:t>
            </a:r>
            <a:br/>
            <a:r>
              <a:t>⠀⠀⠀⠀⠀⠀⠀⠀⠀⠀⠀⢕⢜⣵⡿⢟⣑⣑⣑⣑⡑⢑⠓⢵⣕⡜⢜⢿⢿⢿⣿⣿⣏⢏⢣⣞⣹⣿⢿⣿⣿⣿⣿⣿⣿⣿⢿⠿⠟⢟⢿⣿⣿⣿⣿⣿⣿⣿⣿⣿⣿⣿⣿⣿⣿⣿⣿⣿⣿⠀⠀⠀⠀⠀⠀⠀⠀⠀⠀⠀⠀</a:t>
            </a:r>
            <a:br/>
            <a:r>
              <a:t>⠀⠀⠀⠀⠀⠀⠀⠀⠀⠀⠀⣱⣿⢏⢕⢕⢕⢕⢕⢘⢝⢝⢕⢕⢕⢝⢧⡕⢕⣟⣿⣻⣯⡜⣴⣾⣿⣿⣷⣿⣿⣿⣿⣿⠏⠁⠐⠢⢤⡕⢕⢜⢝⣿⣿⣿⣿⣿⣿⣿⣿⣿⣿⣿⡿⢿⢿⣿⣿⠀⠀⠀⠀⠀⠀⠀⠀⠀⠀⠀⠀</a:t>
            </a:r>
            <a:br/>
            <a:r>
              <a:t>⠀⠀⠀⠀⠀⠀⠀⠀⠀⠀⠀⣿⣯⣕⣕⣕⡕⢕⢕⢕⢕⢕⢕⢕⢕⢕⢜⢷⡕⢸⣯⣷⣽⣯⣿⣿⣿⣿⣿⣿⣿⣿⣿⢇⠀⠀⠀⠀⠁⢻⣧⡕⢕⢼⣿⣿⣿⣿⣿⣿⣿⣿⣿⡟⣧⡕⣕⢽⢻⠀⠀⠀⠀⠀⠀⠀⠀⠀⠀⠀⠀</a:t>
            </a:r>
            <a:br/>
            <a:r>
              <a:t>⠀⠀⠀⠀⠀⠀⠀⠀⠀⠀⠀⣿⣿⣿⣿⣿⣿⣿⣿⣿⣷⣷⣷⣧⣵⣵⣵⣸⣧⢜⡽⢧⣷⢿⢿⣿⣿⣿⣿⢟⢿⣿⡿⢑⢔⢄⢀⢀⢀⢅⣿⣷⣕⣿⣿⣿⣿⣿⣿⣿⣿⣿⣿⡔⣼⣿⣷⣵⣽⠀⠀⠀⠀⠀⠀⠀⠀⠀⠀⠀⠀</a:t>
            </a:r>
            <a:br/>
            <a:r>
              <a:t>⠀⠀⠀⠀⠀⠀⠀⠀⠀⠀⠀⣿⣿⣿⣿⣿⣿⣿⣿⣿⣿⣿⣿⣿⣿⣿⣿⣿⣿⢕⢷⣼⡿⡿⣷⣾⡟⠟⠁⠀⣸⣿⣿⣿⣷⣵⣵⣵⣵⣷⣿⣿⣿⣿⣿⣿⣿⣿⣿⣿⣿⣿⣿⢕⣿⣿⣿⣿⣿⠀⠀⠀⠀⠀⠀⠀⠀⠀⠀⠀⠀</a:t>
            </a:r>
            <a:br/>
            <a:r>
              <a:t>⠀⠀⠀⠀⠀⠀⠀⠀⠀⠀⠀⣿⣿⣿⣿⣿⣿⣿⣿⣿⣿⣿⣿⣿⣿⣿⣿⣿⣿⢱⣵⣵⣽⣵⣾⣿⣧⡀⠀⢄⣿⣿⣿⣿⣿⣿⣿⣿⣿⣿⣿⣿⣿⣿⣿⣿⣿⣿⣿⣿⣿⣿⣿⢇⣿⣿⣿⣿⣿⠀⠀⠀⠀⠀⠀⠀⠀⠀⠀⠀⠀</a:t>
            </a:r>
            <a:br/>
            <a:r>
              <a:t>⠀⠀⠀⠀⠀⠀⠀⠀⠀⠀⠀⣿⣿⣿⣿⣿⣿⣿⣿⣿⣿⣿⣿⣿⣿⣿⣿⣿⡿⢱⢿⣗⣷⣿⣿⣿⣿⣿⠀⢸⣿⣿⣿⣿⣿⣿⣿⣿⣿⣿⣿⣿⣿⣿⣿⣿⣿⣿⣿⣿⣿⣿⣿⡇⢿⣿⣿⣿⣿⠀⠀⠀⠀⠀⠀⠀⠀⠀⠀⠀⠀</a:t>
            </a:r>
            <a:br/>
            <a:r>
              <a:t>⠀⠀⠀⠀⠀⠀⠀⠀⠀⠀⠀⣿⣿⣿⣿⣿⣿⣿⣿⣿⣿⣿⣿⣿⣿⣿⣿⣿⡇⢱⣿⣿⣿⣿⣿⣿⣿⠇⠀⢸⣿⣿⣿⣿⣿⣿⣿⣿⣿⣿⣿⣿⣿⣿⣿⣿⣿⣿⣿⣿⣿⣿⣿⣇⣸⣿⣿⣿⣿⠀⠀⠀⠀⠀⠀⠀⠀⠀⠀⠀⠀</a:t>
            </a:r>
            <a:br/>
            <a:r>
              <a:t>⠀⠀⠀⠀⠀⠀⠀⠀⠀⠀⠀⣿⣿⣿⣿⣿⣿⣿⣿⣿⣿⣿⣿⣿⣿⣿⣿⣿⡇⢜⣷⣿⣿⣿⣿⣿⣿⣀⡀⢀⣽⣿⣿⣿⣿⣿⣿⣿⣿⣿⣿⡟⣿⣿⣿⣿⣿⣿⣿⣿⣿⣿⣿⣿⣿⣿⣿⣿⣿⠀⠀⠀⠀⠀⠀⠀⠀⠀⠀⠀⠀</a:t>
            </a:r>
            <a:br/>
            <a:r>
              <a:t>⠀⠀⠀⠀⠀⠀⠀⠀⠀⠀⠀⣿⣿⣿⣿⣿⣿⣿⣿⣿⣿⣿⣿⣿⣿⣿⣿⣿⡇⢸⣿⣿⣿⣿⣿⣿⣿⣿⣿⣿⣿⣿⣿⣿⣿⣿⣿⣿⣿⢿⢿⠗⠟⢿⢿⣿⣿⣿⣿⣿⣿⣿⣿⣯⣿⣿⢿⢟⢟⠀⠀⠀⠀⠀⠀⠀⠀⠀⠀⠀⠀</a:t>
            </a:r>
            <a:br/>
            <a:r>
              <a:t>⠀⠀⠀⠀⠀⠀⠀⠀⠀⠀⠀⣿⣿⣿⣿⣿⣿⣿⣿⣿⣿⣿⣿⣿⣿⣿⣿⣿⡇⢸⣿⣿⣿⣿⣿⣿⣿⢏⣟⠉⣼⣿⣿⣿⣿⣿⣿⣿⢷⢳⢷⣵⣶⡷⢞⢿⢟⢟⢟⣝⢝⣝⣝⣗⣷⣷⣵⣵⣵⠀⠀⠀⠀⠀⠀⠀⠀⠀⠀⠀⠀</a:t>
            </a:r>
            <a:br/>
            <a:r>
              <a:t>⠀⠀⠀⠀⠀⠀⠀⠀⠀⠀⠀⣿⣟⣟⣟⣟⢟⢟⢟⢟⢟⢟⢟⢟⢟⢟⢝⢝⢕⢸⣿⣿⡿⠿⣿⣿⣿⣿⣿⣿⣿⣿⣿⣿⣿⣿⣿⣿⣧⢅⢕⢕⢕⢅⢕⢕⢕⢕⢕⢝⢝⢝⢟⢝⢟⢟⢝⢕⢜⠀⠀⠀⠀⠀⠀⠀⠀⠀⠀⠀⠀</a:t>
            </a:r>
            <a:br/>
            <a:r>
              <a:t>⠀⠀⠀⠀⠀⠀⠀⠀⠀⠀⠀⣿⣿⣝⣱⣇⣗⣿⣿⣯⣼⣵⡽⢷⠷⠷⠗⠋⠛⠑⠑⠁⠁⣵⣿⣿⣿⣿⣿⣿⡿⠟⣾⣿⣿⣿⣿⣿⣿⡇⢱⢕⢕⢕⢕⢕⢕⢕⢕⢕⢕⢕⢕⢕⢕⢕⢕⢕⢕⠀⠀⠀⠀⠀⠀⠀⠀⠀⠀⠀⠀</a:t>
            </a:r>
            <a:br/>
            <a:r>
              <a:t>⠀⠀⠀⠀⠀⠀⠀⠀⠀⠀⠀⠟⠛⠛⠛⢙⢉⢍⢍⢕⢔⢔⢔⢔⢔⢕⢕⢕⢕⢔⢔⢕⢕⣿⣿⣿⣿⠋⠛⠋⠀⠀⢹⣿⣿⣿⣿⣿⣿⣿⣕⣕⣱⣵⣵⣵⣵⣵⣵⣷⣵⣵⣵⣕⣵⣕⣕⣕⡕⠀⠀⠀⠀⠀⠀⠀⠀⠀⠀⠀⠀</a:t>
            </a:r>
            <a:br/>
            <a:r>
              <a:t>⠀⠀⠀⠀⠀⠀⠀⠀⠀⠀⠀⠀⠁⢕⢕⢕⢕⢕⢕⢕⢕⢕⢕⢕⢕⢕⢕⢕⢕⢕⢕⢕⢕⣿⣿⣿⡏⠀⠀⠀⠀⠀⠘⣿⣿⣿⣿⣿⣿⣿⣿⣿⣯⡿⢏⡟⣿⣿⣿⣿⣿⣿⣿⣿⣿⣿⣿⣿⣧⠀⠀⠀⠀⠀⠀⠀⠀⠀⠀⠀⠀</a:t>
            </a:r>
            <a:br/>
            <a:r>
              <a:t>⠀⠀⠀⠀⠀⠀⠀⠀⠀⠀⠀⠀⢕⢕⢕⢕⢕⢕⢕⢕⢕⢕⢕⢕⢕⢕⢕⢕⢕⢕⢕⢕⢕⣿⣿⣿⡇⠀⠀⠀⠀⠀⠀⢻⣿⣿⣿⣿⣿⣿⣿⣟⢝⢝⢕⢜⢝⢟⢿⣿⣿⣿⣿⣿⣿⣿⣿⣿⣿⠀⠀⠀⠀⠀⠀⠀⠀⠀⠀⠀⠀</a:t>
            </a:r>
            <a:br/>
            <a:r>
              <a:t>⠀⠀⠀⠀⠀⠀⠀⠀⠀⠀⠀⠐⠑⠑⠑⠑⠑⠑⠑⠑⠑⠑⠑⠑⠑⠑⠑⠑⠑⠑⠑⠑⠘⠛⠛⠛⠃⠀⠀⠀⠀⠀⠀⠘⠛⠛⠛⠛⠛⠛⠛⠛⠑⠑⠑⠑⠑⠑⠑⠑⠑⠑⠑⠙⠙⠙⠛⠛⠛⠀⠀⠀⠀⠀⠀⠀⠀⠀⠀⠀⠀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⠀⠀⠀⠀⠀⠀⠀⠀⠀⠀⠀⣿⣿⣿⣿⣿⣿⣿⣿⣿⣿⣿⣿⣿⣿⣿⣿⣿⣿⣿⣿⣿⣿⣿⡿⢿⢟⢏⢕⢕⢕⢕⢕⢕⢕⢕⢕⢕⢕⢕⢕⢕⢕⢕⢕⢕⢕⢝⢻⣿⣿⣿⣿⣿⣿⣿⣿⣿⣿⠀⠀⠀⠀⠀⠀⠀⠀⠀⠀⠀⠀</a:t>
            </a:r>
            <a:br/>
            <a:r>
              <a:t>⠀⠀⠀⠀⠀⠀⠀⠀⠀⠀⠀⣿⣿⣿⣿⣿⣿⣿⣿⣿⣿⣿⣿⣿⣿⣿⣿⣿⣿⣿⣿⣿⡿⢕⢕⢕⢕⢕⢕⢕⢕⢕⢕⢕⢕⢕⢕⢕⢄⢔⢕⠁⠀⠀⠁⠁⠕⠅⢕⢝⢿⣿⣿⣿⣿⣿⣿⣿⣿⠀⠀⠀⠀⠀⠀⠀⠀⠀⠀⠀⠀</a:t>
            </a:r>
            <a:br/>
            <a:r>
              <a:t>⠀⠀⠀⠀⠀⠀⠀⠀⠀⠀⠀⣿⣿⣿⣿⣿⣿⣿⣿⣿⣿⣿⣿⣿⣿⣿⣿⣿⣿⣿⣿⣿⢟⢕⢕⢕⢕⢕⢕⢕⢕⢕⢕⢕⢕⢕⢕⢕⢕⢕⢕⢔⢄⢄⢀⠀⢕⢕⢕⢕⢕⢻⣿⣿⣿⣿⣿⣿⣿⠀⠀⠀⠀⠀⠀⠀⠀⠀⠀⠀⠀</a:t>
            </a:r>
            <a:br/>
            <a:r>
              <a:t>⠀⠀⠀⠀⠀⠀⠀⠀⠀⠀⠀⣿⣿⣿⣿⣿⣿⣿⣿⣿⣿⣿⣿⣿⣿⣿⣿⣿⣿⣿⡿⢏⢕⢕⢕⢕⢕⢕⢕⢕⢕⢕⢕⢕⣱⣵⣵⣧⣵⡕⢕⢕⢕⢕⢕⢕⢕⢕⢕⢕⢕⢕⢻⣿⣿⣿⣿⣿⣿⠀⠀⠀⠀⠀⠀⠀⠀⠀⠀⠀⠀</a:t>
            </a:r>
            <a:br/>
            <a:r>
              <a:t>⠀⠀⠀⠀⠀⠀⠀⠀⠀⠀⠀⣿⣿⣿⣿⣿⣿⣿⣿⣿⣿⣿⣿⣿⣿⣿⣿⣿⣿⣿⢱⡕⢕⢕⢕⢕⢕⢕⢕⢕⢕⢕⢸⣿⣿⣿⣿⣿⣿⣇⢕⢕⢕⢕⢕⢕⢕⢕⢕⢕⢕⢕⢕⢿⣿⣿⣿⣿⣿⠀⠀⠀⠀⠀⠀⠀⠀⠀⠀⠀⠀</a:t>
            </a:r>
            <a:br/>
            <a:r>
              <a:t>⠀⠀⠀⠀⠀⠀⠀⠀⠀⠀⠀⣿⣿⣿⣿⣿⣿⣿⣿⣿⣿⣿⣿⣿⣿⣿⣿⣿⣿⣿⣿⣷⡕⢕⢕⢕⢕⢕⢕⢕⢕⢕⢱⣿⣿⣿⣿⣿⣿⣿⣧⡕⢕⢕⢕⢕⢕⢕⢕⢕⢕⢕⢕⣸⣿⣿⣿⣿⣿⠀⠀⠀⠀⠀⠀⠀⠀⠀⠀⠀⠀</a:t>
            </a:r>
            <a:br/>
            <a:r>
              <a:t>⠀⠀⠀⠀⠀⠀⠀⠀⠀⠀⠀⣿⣿⣿⣿⣿⣿⣿⣿⣿⣿⣿⣿⣿⣿⣿⣿⣿⣿⣿⣿⣿⣿⣧⡕⣱⣾⢇⢕⢕⢕⢕⣸⣿⣿⣿⣿⣿⣿⣿⣿⣿⣷⣕⢕⢕⢕⢕⢕⢕⢕⢕⢕⢼⣿⣿⣿⣿⣿⠀⠀⠀⠀⠀⠀⠀⠀⠀⠀⠀⠀</a:t>
            </a:r>
            <a:br/>
            <a:r>
              <a:t>⠀⠀⠀⠀⠀⠀⠀⠀⠀⠀⠀⣿⣿⣿⣿⣿⣿⣿⣿⣿⣿⣿⣿⣿⣿⣿⣿⣿⣿⣿⣿⣿⣿⣿⣿⢻⢇⢕⢕⢕⢕⢕⣿⣿⢿⢿⢿⣿⣿⣿⣿⣿⣿⣿⣷⡕⢕⢕⢕⢕⢕⣵⣵⣮⣿⣿⣿⣿⣿⠀⠀⠀⠀⠀⠀⠀⠀⠀⠀⠀⠀</a:t>
            </a:r>
            <a:br/>
            <a:r>
              <a:t>⠀⠀⠀⠀⠀⠀⠀⠀⠀⠀⠀⣿⣿⣿⣿⣿⣿⣿⣿⣿⣿⣿⣿⣿⣿⣿⣿⣿⣿⣿⣿⣿⣿⣿⣿⡕⢕⢕⢕⢕⢕⢕⢕⢕⢕⢕⢱⣵⣿⣿⣿⣿⣿⣿⣿⣧⡕⣱⣷⣷⣿⣿⣿⡟⣿⣿⣿⣿⣿⠀⠀⠀⠀⠀⠀⠀⠀⠀⠀⠀⠀</a:t>
            </a:r>
            <a:br/>
            <a:r>
              <a:t>⠀⠀⠀⠀⠀⠀⠀⠀⠀⠀⠀⣿⣿⣿⣿⣿⣿⣿⣿⣿⣿⣿⣿⣿⣿⣿⣿⣿⣿⣿⣿⣿⣿⣿⣿⣇⢕⢕⢕⢕⣱⣷⣇⢕⢕⢕⢜⢹⣿⣿⣿⣿⣿⣿⣿⣿⣿⣿⣿⣿⣷⡜⢻⣿⣿⣿⣿⣿⣿⠀⠀⠀⠀⠀⠀⠀⠀⠀⠀⠀⠀</a:t>
            </a:r>
            <a:br/>
            <a:r>
              <a:t>⠀⠀⠀⠀⠀⠀⠀⠀⠀⠀⠀⣿⣿⣿⣿⣿⣿⣿⣿⣿⣿⣿⣿⣿⣿⣿⣿⣿⣿⣿⣿⣿⣿⣿⣿⣏⢕⢕⢕⢕⢸⣿⣿⣧⢕⢕⢕⢜⣿⣿⣿⣿⣿⣿⣿⣿⣿⣿⣿⣿⣿⣿⣷⣿⣿⣿⣿⣿⣿⠀⠀⠀⠀⠀⠀⠀⠀⠀⠀⠀⠀</a:t>
            </a:r>
            <a:br/>
            <a:r>
              <a:t>⠀⠀⠀⠀⠀⠀⠀⠀⠀⠀⠀⣿⣿⣿⣿⣿⣿⣿⣿⣿⣿⣿⣿⣿⣿⣿⣿⣿⣿⣿⣿⣿⣿⣿⣿⣿⣷⡕⢕⢕⣼⣿⣿⣿⢇⢕⢕⢱⣿⣿⣿⣿⣿⣿⣿⣿⣿⣿⣿⣿⣿⣿⣿⣏⣿⣿⣿⣿⣿⠀⠀⠀⠀⠀⠀⠀⠀⠀⠀⠀⠀</a:t>
            </a:r>
            <a:br/>
            <a:r>
              <a:t>⠀⠀⠀⠀⠀⠀⠀⠀⠀⠀⠀⣿⣿⣿⣿⣿⣿⣿⣿⣿⣿⣿⣿⣿⣿⣿⣿⣿⣿⣿⣿⣿⣿⣿⣿⣿⣿⣧⢕⢕⣿⣿⣿⣿⡇⢕⢸⣾⣿⣿⣿⣿⣿⣿⣿⣿⣿⣿⣿⣷⣿⣿⣿⣿⣿⣿⣿⣿⣿⠀⠀⠀⠀⠀⠀⠀⠀⠀⠀⠀⠀</a:t>
            </a:r>
            <a:br/>
            <a:r>
              <a:t>⠀⠀⠀⠀⠀⠀⠀⠀⠀⠀⠀⣿⣿⣿⣿⣿⣿⣿⣿⣿⣿⣿⣿⣿⣿⣿⣿⣿⣿⣿⣿⣿⣿⣿⣿⣿⣿⣿⢕⢕⢝⢷⢧⣾⣧⣵⡕⣻⣿⣿⣿⣿⣿⣿⣿⣿⣿⣿⣿⣿⣿⣿⣿⣿⣿⣿⣿⣿⣿⠀⠀⠀⠀⠀⠀⠀⠀⠀⠀⠀⠀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⠀⠀⠀⠀⠀⠀⠀⠀⠀⠀⠀⣿⣿⣿⣿⣿⣿⣿⣿⣿⣿⣿⣿⣿⣿⣿⣿⣿⣿⣿⣿⣿⣿⣿⣿⣿⣿⣿⣧⢕⢕⢕⢕⢸⢿⣿⣷⣿⣿⣿⣿⣿⣿⣿⣿⣿⣿⣿⣿⣿⣿⣿⣿⣿⣿⣿⣿⣿⣿⠀⠀⠀⠀⠀⠀⠀⠀⠀⠀⠀⠀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⠀⠀⠀⠀⠀⠀⠀⠀⠀⠀⠀⣿⣿⣿⣿⣿⣿⣿⣿⣿⣿⣿⣿⣿⣿⣿⣿⣿⣿⣿⣿⣿⣿⣿⣿⣿⣿⣿⣿⣧⢕⢕⢕⢕⢕⢕⢕⣵⣿⣿⣿⣿⣿⣿⣿⣿⣿⣿⣿⣿⣿⣿⣿⣿⣿⣿⣿⢿⣿⠀⠀⠀⠀⠀⠀⠀⠀⠀⠀⠀⠀</a:t>
            </a:r>
            <a:br/>
            <a:r>
              <a:t>⠀⠀⠀⠀⠀⠀⠀⠀⠀⠀⠀⣿⣿⣿⣿⣿⣿⣿⣿⣿⣿⣿⣿⣿⣿⣿⣿⣿⣿⣿⣿⣿⣿⣿⣿⣿⣿⣿⣿⣿⣧⡕⢕⢕⢕⢕⣾⣿⣿⣿⣿⣿⣿⣿⣿⣿⣿⣿⣿⣿⣿⣿⣿⣿⣿⡿⢕⣾⣿⠀⠀⠀⠀⠀⠀⠀⠀⠀⠀⠀⠀</a:t>
            </a:r>
            <a:br/>
            <a:r>
              <a:t>⠀⠀⠀⠀⠀⠀⠀⠀⠀⠀⠀⣿⣿⣿⣿⣿⣿⣿⣿⣿⣿⣿⣿⣿⣿⣿⣿⣿⣿⣿⣿⣿⣿⣿⣿⣿⣿⣿⣿⣿⣿⣿⣕⢕⢕⢕⢕⢱⣿⣿⣿⣿⣿⣿⣿⣿⣿⣿⣿⣿⣿⣿⣿⣿⡟⢱⣾⣿⡟⠀⠀⠀⠀⠀⠀⠀⠀⠀⠀⠀⠀</a:t>
            </a:r>
            <a:br/>
            <a:r>
              <a:t>⠀⠀⠀⠀⠀⠀⠀⠀⠀⠀⠀⣿⣿⣿⣿⣿⣿⣿⣿⣿⣿⣿⣿⣿⣿⣿⣿⣿⣿⣿⣿⣿⣿⣿⣿⣿⣿⣿⣿⣿⣿⣿⣿⣧⡕⢕⢕⢸⣿⣿⣿⣿⢿⢿⣿⣿⣿⣿⣿⣿⣿⣿⡿⢏⣱⣿⣿⡟⢕⠀⠀⠀⠀⠀⠀⠀⠀⠀⠀⠀⠀</a:t>
            </a:r>
            <a:br/>
            <a:r>
              <a:t>⠀⠀⠀⠀⠀⠀⠀⠀⠀⠀⠀⣿⣿⣿⣿⣿⣿⣿⣿⣿⣿⣿⣿⣿⣿⣿⡿⢿⢟⣟⡟⣿⡿⢽⢟⢻⣿⣿⣿⣿⣿⣿⣿⣿⣿⣷⣷⣧⣵⣵⣵⢕⢕⢕⢜⢻⣿⣿⣿⣿⡿⢏⢕⣵⣿⣿⣿⢇⢕⠀⠀⠀⠀⠀⠀⠀⠀⠀⠀⠀⠀</a:t>
            </a:r>
            <a:br/>
            <a:r>
              <a:t>⠀⠀⠀⠀⠀⠀⠀⠀⠀⠀⠀⣿⣿⣿⣿⣿⣿⣿⣿⣿⣿⣿⣿⣿⣿⣟⢇⢕⢸⣺⡕⣿⣝⢝⢹⣿⣿⣿⣿⣿⣿⣿⣿⣿⣿⣿⣿⡿⢟⢏⢹⡇⢕⢕⢕⢕⢝⢝⢟⢝⢕⣵⣿⣿⣿⣿⡟⢕⢕⠀⠀⠀⠀⠀⠀⠀⠀⠀⠀⠀⠀</a:t>
            </a:r>
            <a:br/>
            <a:r>
              <a:t>⠀⠀⠀⠀⠀⠀⠀⠀⠀⠀⠀⣿⣿⣿⣿⣿⣿⣿⣿⣿⣿⣿⣿⣿⣿⣗⢕⢕⢽⣾⡇⣿⣿⢇⢸⣿⣿⣿⣿⣿⣿⣿⣿⢿⢟⢝⢕⢕⢕⢱⣿⡕⢕⢕⢕⢕⢕⢕⢕⣱⣿⣿⣿⣿⣿⢏⠅⠁⠁⠀⠀⠀⠀⠀⠀⠀⠀⠀⠀⠀⠀</a:t>
            </a:r>
            <a:br/>
            <a:r>
              <a:t>⠀⠀⠀⠀⠀⠀⠀⠀⠀⠀⠀⠛⠛⠛⠛⠛⠛⠛⠛⠛⠛⠛⠛⠛⠛⠓⠑⠑⠙⠛⠘⠛⠛⠑⠚⠛⠛⠛⠛⠛⠛⠛⠑⠑⠑⠑⠑⠑⠑⠚⠛⠛⠃⠑⠑⠑⠑⠑⠚⠛⠛⠛⠛⠛⠋⠁⠁⠀⠀⠀⠀⠀⠀⠀⠀⠀⠀⠀⠀⠀⠀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⠀⠀⠀⠀⠀⠀⠀⠀⠀⠀⠀⣿⣿⣿⣿⣿⣿⣿⣿⣿⣿⣿⣿⣿⣿⣿⣿⣿⣿⣿⣿⣿⣿⣿⡕⢕⢕⢕⢕⢕⢕⢕⢕⢕⢕⢕⢕⢕⢕⢕⢕⠕⠁⠀⠀⠁⠁⠀⠁⠑⢝⢿⣿⣿⣿⣿⣿⣿⣿⠀⠀⠀⠀⠀⠀⠀⠀⠀⠀⠀⠀</a:t>
            </a:r>
            <a:br/>
            <a:r>
              <a:t>⠀⠀⠀⠀⠀⠀⠀⠀⠀⠀⠀⣿⣿⣿⣿⣿⣿⣿⣿⣿⣿⣿⣿⣿⣿⣿⣿⣿⣿⣿⣿⣿⣿⢏⢕⢕⢕⢕⢕⢕⠕⢕⢕⢕⢕⢕⢕⢕⢕⢕⢕⢔⢄⢀⢀⠀⠀⠀⠀⢕⢕⢕⢻⣿⣿⣿⣿⣿⣿⠀⠀⠀⠀⠀⠀⠀⠀⠀⠀⠀⠀</a:t>
            </a:r>
            <a:br/>
            <a:r>
              <a:t>⠀⠀⠀⠀⠀⠀⠀⠀⠀⠀⠀⣿⣿⣿⣿⣿⣿⣿⣿⣿⣿⣿⣿⣿⣿⣿⣿⣿⣿⣿⣿⡟⢕⢕⢕⢕⢕⢕⢕⢔⢕⢕⢕⢕⣕⣵⣷⣷⣧⣵⡕⢕⢕⢕⢕⢕⢔⢀⢕⢕⢕⢕⢕⢿⣿⣿⣿⣿⣿⠀⠀⠀⠀⠀⠀⠀⠀⠀⠀⠀⠀</a:t>
            </a:r>
            <a:br/>
            <a:r>
              <a:t>⠀⠀⠀⠀⠀⠀⠀⠀⠀⠀⠀⣿⣿⣿⣿⣿⣿⣿⣿⣿⣿⣿⣿⣿⣿⣿⣿⣿⣿⣿⣿⣾⡇⢕⢕⢕⢕⢕⢕⢕⢕⢕⢕⢜⣿⣿⣿⣿⣿⣿⣇⢕⢕⢕⢕⢕⢕⢕⢕⢕⢕⢕⢕⢕⣿⣿⣿⣿⣿⠀⠀⠀⠀⠀⠀⠀⠀⠀⠀⠀⠀</a:t>
            </a:r>
            <a:br/>
            <a:r>
              <a:t>⠀⠀⠀⠀⠀⠀⠀⠀⠀⠀⠀⣿⣿⣿⣿⣿⣿⣿⣿⣿⣿⣿⣿⣿⣿⣿⣿⣿⣿⣿⣿⣿⣿⣧⡕⢕⢕⣕⢕⢕⢕⢕⢕⣽⣿⣿⣿⣿⣿⣿⣿⣧⡕⢕⢕⢕⢕⢕⢕⢕⢕⢕⢕⢕⣼⣿⣿⣿⣿⠀⠀⠀⠀⠀⠀⠀⠀⠀⠀⠀⠀</a:t>
            </a:r>
            <a:br/>
            <a:r>
              <a:t>⠀⠀⠀⠀⠀⠀⠀⠀⠀⠀⠀⣿⣿⣿⣿⣿⣿⣿⣿⣿⣿⣿⣿⣿⣿⣿⣿⣿⣿⣿⣿⣿⣿⣿⣷⣇⣾⢿⢕⢕⢕⢕⢕⣿⣿⣿⣿⣿⣿⣿⣿⣿⣿⣧⣕⢕⢕⢕⢕⢕⢕⢕⢕⢕⣽⣿⣿⣿⣿⠀⠀⠀⠀⠀⠀⠀⠀⠀⠀⠀⠀</a:t>
            </a:r>
            <a:br/>
            <a:r>
              <a:t>⠀⠀⠀⠀⠀⠀⠀⠀⠀⠀⠀⣿⣿⣿⣿⣿⣿⣿⣿⣿⣿⣿⣿⣿⣿⣿⣿⣿⣿⣿⣿⣿⣿⣿⣿⡟⢹⢕⢕⢕⢕⢕⢸⣿⢿⢟⢿⢿⢿⣿⣿⣿⣿⣿⣿⣧⢕⢕⢕⢕⢕⢕⣱⣕⡾⣿⣿⣿⣿⠀⠀⠀⠀⠀⠀⠀⠀⠀⠀⠀⠀</a:t>
            </a:r>
            <a:br/>
            <a:r>
              <a:t>⠀⠀⠀⠀⠀⠀⠀⠀⠀⠀⠀⣿⣿⣿⣿⣿⣿⣿⣿⣿⣿⣿⣿⣿⣿⣿⣿⣿⣿⣿⣿⣿⣿⣿⣿⣿⢕⢕⢕⢕⢕⢕⢕⢕⢕⢕⢕⣕⣵⣿⣿⣿⣿⣿⣿⣿⣇⢕⢱⣵⣵⣿⣿⣯⢻⣿⣿⣿⣿⠀⠀⠀⠀⠀⠀⠀⠀⠀⠀⠀⠀</a:t>
            </a:r>
            <a:br/>
            <a:r>
              <a:t>⠀⠀⠀⠀⠀⠀⠀⠀⠀⠀⠀⣿⣿⣿⣿⣿⣿⣿⣿⣿⣿⣿⣿⣿⣿⣿⣿⣿⣿⣿⣿⣿⣿⣿⣿⣿⡇⢕⢕⢕⢕⣷⣿⣕⢕⢕⢕⢝⣿⣿⣿⣿⣿⣿⣿⣿⣿⣿⣿⣿⣿⣏⢝⣿⣾⣿⣿⣿⣿⠀⠀⠀⠀⠀⠀⠀⠀⠀⠀⠀⠀</a:t>
            </a:r>
            <a:br/>
            <a:r>
              <a:t>⠀⠀⠀⠀⠀⠀⠀⠀⠀⠀⠀⣿⣿⣿⣿⣿⣿⣿⣿⣿⣿⣿⣿⣿⣿⣿⣿⣿⣿⣿⣿⣿⣿⣿⣿⣿⣇⢕⢕⢕⢕⣿⣿⣿⣧⢕⢕⢕⣿⣿⣿⣿⣿⣿⣿⣿⣿⣿⣿⣿⣿⣿⣧⣼⣿⣿⣿⣿⣿⠀⠀⠀⠀⠀⠀⠀⠀⠀⠀⠀⠀</a:t>
            </a:r>
            <a:br/>
            <a:r>
              <a:t>⠀⠀⠀⠀⠀⠀⠀⠀⠀⠀⠀⣿⣿⣿⣿⣿⣿⣿⣿⣿⣿⣿⣿⣿⣿⣿⣿⣿⣿⣿⣿⣿⣿⣿⣿⣿⣿⣧⢕⢕⢱⣿⣿⣿⣿⢕⢕⢕⣿⣿⣿⣿⣿⣿⣿⣿⣿⣿⣿⣿⣿⣿⣿⣿⣻⣿⣿⣿⣿⠀⠀⠀⠀⠀⠀⠀⠀⠀⠀⠀⠀</a:t>
            </a:r>
            <a:br/>
            <a:r>
              <a:t>⠀⠀⠀⠀⠀⠀⠀⠀⠀⠀⠀⣿⣿⣿⣿⣿⣿⣿⣿⣿⣿⣿⣿⣿⣿⣿⣿⣿⣿⣿⣿⣿⣿⣿⣿⣿⣿⣿⡇⢕⢾⣿⢿⢿⣿⢕⢕⢾⣿⣿⣿⣿⣿⣿⣿⣿⣿⣿⣿⣯⣽⣿⣿⣿⣼⣿⣿⣿⣿⠀⠀⠀⠀⠀⠀⠀⠀⠀⠀⠀⠀</a:t>
            </a:r>
            <a:br/>
            <a:r>
              <a:t>⠀⠀⠀⠀⠀⠀⠀⠀⠀⠀⠀⣿⣿⣿⣿⣿⣿⣿⣿⣿⣿⣿⣿⣿⣿⣿⣿⣿⣿⣿⣿⣿⣿⣿⣿⣿⣿⣿⡕⢕⢕⢝⢗⢷⣿⣷⣕⢸⣿⣿⣿⣿⣿⣿⣿⣿⣿⣿⣿⣿⣿⣿⣿⣿⣿⣸⣿⣿⣿⠀⠀⠀⠀⠀⠀⠀⠀⠀⠀⠀⠀</a:t>
            </a:r>
            <a:br/>
            <a:r>
              <a:t>⠀⠀⠀⠀⠀⠀⠀⠀⠀⠀⠀⣿⣿⣿⣿⣿⣿⣿⣿⣿⣿⣿⣿⣿⣿⣿⣿⣿⣿⣿⣿⣿⣿⣿⣿⣿⣿⣿⣿⡕⢕⢕⢕⢜⢻⢿⣿⡿⣿⣿⣿⣿⣿⣿⣿⣿⣿⣿⣿⣿⣿⣿⣿⣿⣿⣿⣿⣿⣿⠀⠀⠀⠀⠀⠀⠀⠀⠀⠀⠀⠀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⠀⠀⠀⠀⠀⠀⠀⠀⠀⠀⠀⣿⣿⣿⣿⣿⣿⣿⣿⣿⣿⣿⣿⣿⣿⣿⣿⣿⣿⣿⣿⣿⣿⣿⣿⣿⣿⣿⣿⣿⡕⢕⢕⢕⢕⢕⢱⣷⣿⣿⣿⣿⣿⣿⣿⣿⣿⣿⣿⣿⣿⣿⣿⣿⣿⣿⣿⢿⣿⠀⠀⠀⠀⠀⠀⠀⠀⠀⠀⠀⠀</a:t>
            </a:r>
            <a:br/>
            <a:r>
              <a:t>⠀⠀⠀⠀⠀⠀⠀⠀⠀⠀⠀⣿⣿⣿⣿⣿⣿⣿⣿⣿⣿⣿⣿⣿⣿⣿⣿⣿⣿⣿⣿⣿⣿⣿⣿⣿⣿⣿⣿⣿⣿⡕⢕⢕⢕⢱⢿⢿⣿⣿⣿⣿⣿⣿⣿⣿⣿⣿⣿⣿⣿⣿⣿⣿⣿⡟⣱⣿⣿⠀⠀⠀⠀⠀⠀⠀⠀⠀⠀⠀⠀</a:t>
            </a:r>
            <a:br/>
            <a:r>
              <a:t>⠀⠀⠀⠀⠀⠀⠀⠀⠀⠀⠀⣿⣿⣿⣿⣿⣿⣿⣿⣿⣿⣿⣿⣿⣿⣿⣿⣿⣿⣿⣿⣿⣿⣿⣿⣿⣿⣿⣿⣿⣿⣿⣧⢕⢕⢕⢕⢱⣿⣿⣿⣿⣿⣿⣿⣿⣿⣿⣿⣿⣿⣿⣿⣿⢏⣼⣿⣿⢇⠀⠀⠀⠀⠀⠀⠀⠀⠀⠀⠀⠀</a:t>
            </a:r>
            <a:br/>
            <a:r>
              <a:t>⠀⠀⠀⠀⠀⠀⠀⠀⠀⠀⠀⣿⣿⣿⣿⣿⣿⣿⣿⣿⣿⣿⣿⣿⣿⣿⣿⣿⣿⣿⣿⣿⣿⣿⣿⣿⣿⣿⣿⣿⣿⣿⣿⣷⣕⢕⢕⢸⢿⢿⣿⢿⢿⢿⣿⣿⣿⣿⣿⣿⣿⣿⢟⢕⣾⣿⣿⢇⢕⠀⠀⠀⠀⠀⠀⠀⠀⠀⠀⠀⠀</a:t>
            </a:r>
            <a:br/>
            <a:r>
              <a:t>⠀⠀⠀⠀⠀⠀⠀⠀⠀⠀⠀⣿⣿⣿⣿⣿⣿⣿⣿⣿⣿⣿⣿⣿⣿⣿⣿⣿⣿⣿⣿⣿⣿⣿⣿⣿⣿⣿⣿⣿⣿⣿⣿⣿⣿⣿⣷⣷⣷⣷⣵⢕⢕⢕⢜⣿⣿⣿⣿⣿⢟⢕⣱⣿⣿⣿⡇⢕⢕⠀⠀⠀⠀⠀⠀⠀⠀⠀⠀⠀⠀</a:t>
            </a:r>
            <a:br/>
            <a:r>
              <a:t>⠀⠀⠀⠀⠀⠀⠀⠀⠀⠀⠀⣿⣿⣿⣿⣿⣿⣿⣿⣿⣿⣿⣿⣿⣿⣿⡿⢟⢻⣜⢟⣿⣿⢽⢿⢻⣿⣿⣿⣿⣿⣿⣿⣿⣿⣿⣿⣿⣿⡿⢻⡧⢕⢕⢕⢜⢝⢝⢝⢕⣱⣾⣿⣿⣿⡿⢕⢕⢕⠀⠀⠀⠀⠀⠀⠀⠀⠀⠀⠀⠀</a:t>
            </a:r>
            <a:br/>
            <a:r>
              <a:t>⠀⠀⠀⠀⠀⠀⠀⠀⠀⠀⠀⣿⣿⣿⣿⣿⣿⣿⣿⣿⣿⣿⣿⣿⣿⣿⢎⢕⢸⣳⡕⢿⣝⢕⢝⣿⣿⣿⣿⣿⣿⣿⣿⣿⣿⡿⢟⢏⢕⢱⣿⡕⢕⢕⢕⢕⢕⢕⢱⣾⣿⣿⣿⣿⡿⢕⠑⠀⠀⠀⠀⠀⠀⠀⠀⠀⠀⠀⠀⠀⠀</a:t>
            </a:r>
            <a:br/>
            <a:r>
              <a:t>⠀⠀⠀⠀⠀⠀⠀⠀⠀⠀⠀⣿⣿⣿⣿⣿⣿⣿⣿⣿⣿⣿⣿⣿⣿⣿⢕⢕⢽⣾⡕⣾⣿⢇⢸⣿⣿⣿⣿⣿⣿⣿⣿⢟⢕⢕⢕⢕⢕⣾⣿⣿⣇⢕⢕⢕⢕⣵⣿⣿⣿⣿⣿⡟⠑⠀⠀⠀⠀⠀⠀⠀⠀⠀⠀⠀⠀⠀⠀⠀⠀</a:t>
            </a:r>
            <a:br/>
            <a:r>
              <a:t>⠀⠀⠀⠀⠀⠀⠀⠀⠀⠀⠀⠛⠛⠛⠛⠛⠛⠛⠛⠛⠛⠛⠛⠛⠛⠛⠑⠑⠙⠛⠑⠛⠛⠑⠘⠛⠛⠛⠛⠛⠛⠛⠋⠑⠑⠑⠑⠑⠑⠛⠛⠛⠛⠑⠑⠑⠛⠛⠛⠛⠛⠛⠋⠁⠀⠀⠀⠀⠀⠀⠀⠀⠀⠀⠀⠀⠀⠀⠀⠀⠀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⠀⠀⠀⠀⠀⠀⠀⠀⠀⠀⠀⣿⣿⣿⣿⣿⣿⣿⣿⣿⣿⣿⣿⣿⣿⣿⣿⣿⣿⣿⣿⣿⣿⣇⢕⢕⢕⢕⢕⢕⠑⠀⠀⢁⢔⢕⢕⢕⢕⢕⢕⢕⢕⢄⢄⢀⢀⠀⠀⠀⠀⠄⢕⢕⢻⣿⣿⣿⣿⠀⠀⠀⠀⠀⠀⠀⠀⠀⠀⠀⠀</a:t>
            </a:r>
            <a:br/>
            <a:r>
              <a:t>⠀⠀⠀⠀⠀⠀⠀⠀⠀⠀⠀⣿⣿⣿⣿⣿⣿⣿⣿⣿⣿⣿⣿⣿⣿⣿⣿⣿⣿⣿⣿⣿⣿⣿⡕⢕⢕⢕⢕⢔⢔⢕⢕⢕⢱⣵⣾⣿⣿⣿⣷⣧⢕⢕⢕⢕⢕⠐⠀⠀⠀⢔⢕⢕⢜⣿⣿⣿⣿⠀⠀⠀⠀⠀⠀⠀⠀⠀⠀⠀⠀</a:t>
            </a:r>
            <a:br/>
            <a:r>
              <a:t>⠀⠀⠀⠀⠀⠀⠀⠀⠀⠀⠀⣿⣿⣿⣿⣿⣿⣿⣿⣿⣿⣿⣿⣿⣿⣿⣿⣿⣿⣿⣿⣿⣿⣿⣿⣇⢕⢕⢕⢕⢕⢕⢕⢕⢜⣿⣿⣿⣿⣿⣿⣿⡕⢕⢕⢕⢕⢕⢔⢔⢔⢕⢕⢕⢕⢸⣿⣿⣿⠀⠀⠀⠀⠀⠀⠀⠀⠀⠀⠀⠀</a:t>
            </a:r>
            <a:br/>
            <a:r>
              <a:t>⠀⠀⠀⠀⠀⠀⠀⠀⠀⠀⠀⣿⣿⣿⣿⣿⣿⣿⣿⣿⣿⣿⣿⣿⣿⣿⣿⣿⣿⣿⣿⣿⣿⣿⣿⣿⡇⡕⢕⢕⢕⢕⢕⢕⣼⣿⣿⣿⣿⣿⣿⣿⣷⣷⢕⢕⢕⢕⢕⢕⢕⢕⢕⢕⢕⣸⣿⣿⣿⠀⠀⠀⠀⠀⠀⠀⠀⠀⠀⠀⠀</a:t>
            </a:r>
            <a:br/>
            <a:r>
              <a:t>⠀⠀⠀⠀⠀⠀⠀⠀⠀⠀⠀⣿⣿⣿⣿⣿⣿⣿⣿⣿⣿⣿⣿⣿⣿⣿⣿⣿⣿⣿⣿⣿⣿⣿⣿⣿⣿⢏⢕⢕⢕⢕⢕⢱⣿⣿⣿⣿⣿⣿⣿⣿⣿⣿⣧⡕⢕⢕⢕⢕⢕⢕⢕⢕⢕⢾⣿⣿⣿⠀⠀⠀⠀⠀⠀⠀⠀⠀⠀⠀⠀</a:t>
            </a:r>
            <a:br/>
            <a:r>
              <a:t>⠀⠀⠀⠀⠀⠀⠀⠀⠀⠀⠀⣿⣿⣿⣿⣿⣿⣿⣿⣿⣿⣿⣿⣿⣿⣿⣿⣿⣿⣿⣿⣿⣿⣿⣿⣿⣷⢕⢕⢕⢕⢕⢕⢜⢟⢏⢝⢝⢟⢿⣿⣿⣿⣿⣿⣿⣇⢕⢕⢕⢕⢕⢕⢕⢕⢿⣿⣿⣿⠀⠀⠀⠀⠀⠀⠀⠀⠀⠀⠀⠀</a:t>
            </a:r>
            <a:br/>
            <a:r>
              <a:t>⠀⠀⠀⠀⠀⠀⠀⠀⠀⠀⠀⣿⣿⣿⣿⣿⣿⣿⣿⣿⣿⣿⣿⣿⣿⣿⣿⣿⣿⣿⣿⣿⣿⣿⣿⣿⣿⢇⢕⢕⢕⣕⣕⡕⢕⢕⢕⢱⢼⢷⣾⣿⣿⣿⣿⣿⣷⢕⢕⣕⣕⣱⣞⣟⢷⣕⢿⣿⣿⠀⠀⠀⠀⠀⠀⠀⠀⠀⠀⠀⠀</a:t>
            </a:r>
            <a:br/>
            <a:r>
              <a:t>⠀⠀⠀⠀⠀⠀⠀⠀⠀⠀⠀⣿⣿⣿⣿⣿⣿⣿⣿⣿⣿⣿⣿⣿⣿⣿⣿⣿⣿⣿⣿⣿⣿⣿⣿⣿⣧⢕⢕⢕⢕⣸⣿⣷⣇⢕⢕⢱⢾⣿⣿⣿⣿⣿⣿⣿⣿⣷⣷⣿⣿⡟⢻⣿⣇⣿⣼⣿⣿⠀⠀⠀⠀⠀⠀⠀⠀⠀⠀⠀⠀</a:t>
            </a:r>
            <a:br/>
            <a:r>
              <a:t>⠀⠀⠀⠀⠀⠀⠀⠀⠀⠀⠀⣿⣿⣿⣿⣿⣿⣿⣿⣿⣿⣿⣿⣿⣿⣿⣿⣿⣿⣿⣿⣿⣿⣿⣿⣿⣿⣧⢕⢕⢕⣿⣿⣿⣿⡇⢕⢕⣼⣿⣿⣿⣿⣿⣿⣿⣿⣿⣿⣿⣿⣿⡧⣜⣿⣿⣿⣿⣿⠀⠀⠀⠀⠀⠀⠀⠀⠀⠀⠀⠀</a:t>
            </a:r>
            <a:br/>
            <a:r>
              <a:t>⠀⠀⠀⠀⠀⠀⠀⠀⠀⠀⠀⣿⣿⣿⣿⣿⣿⣿⣿⣿⣿⣿⣿⣿⣿⣿⣿⣿⣿⣿⣿⣿⣿⣿⣿⣿⣿⣿⡇⢕⣺⣿⣿⣿⣧⢕⢕⢱⣿⣿⣿⣿⣿⣿⣿⣿⣿⣿⣿⣿⣿⣿⣿⣿⢿⣿⣿⣿⣿⠀⠀⠀⠀⠀⠀⠀⠀⠀⠀⠀⠀</a:t>
            </a:r>
            <a:br/>
            <a:r>
              <a:t>⠀⠀⠀⠀⠀⠀⠀⠀⠀⠀⠀⣿⣿⣿⣿⣿⣿⣿⣿⣿⣿⣿⣿⣿⣿⣿⣿⣿⣿⣿⣿⣿⣿⣿⣿⣿⣿⣿⡇⢕⢝⢧⣵⣼⣽⡕⢕⢻⣿⣿⣿⣿⣿⣿⣿⣿⣿⣿⣿⣏⣻⣿⣿⣿⢸⣿⣿⣿⣿⠀⠀⠀⠀⠀⠀⠀⠀⠀⠀⠀⠀</a:t>
            </a:r>
            <a:br/>
            <a:r>
              <a:t>⠀⠀⠀⠀⠀⠀⠀⠀⠀⠀⠀⣿⣿⣿⣿⣿⣿⣿⣿⣿⣿⣿⣿⣿⣿⣿⣿⣿⣿⣿⣿⣿⣿⣿⣿⣿⣿⣿⣇⢕⢕⢕⢕⢿⣿⣿⣧⣾⣿⣿⣿⣿⣿⣿⣿⣿⣿⣿⣿⣿⣿⣿⣿⣿⡏⣿⣿⣿⣿⠀⠀⠀⠀⠀⠀⠀⠀⠀⠀⠀⠀</a:t>
            </a:r>
            <a:br/>
            <a:r>
              <a:t>⠀⠀⠀⠀⠀⠀⠀⠀⠀⠀⠀⣿⣿⣿⣿⣿⣿⣿⣿⣿⣿⣿⣿⣿⣿⣿⣿⣿⣿⣿⣿⣿⣿⣿⣿⣿⣿⣿⣿⡕⢕⢕⢕⢕⢜⢝⢟⣟⢻⣿⣿⣿⣿⣿⣿⣿⣿⣿⣿⣿⣿⣿⣿⣿⣿⣾⣿⣿⣿⠀⠀⠀⠀⠀⠀⠀⠀⠀⠀⠀⠀</a:t>
            </a:r>
            <a:br/>
            <a:r>
              <a:t>⠀⠀⠀⠀⠀⠀⠀⠀⠀⠀⠀⣿⣿⣿⣿⣿⣿⣿⣿⣿⣿⣿⣿⣿⣿⣿⣿⣿⣿⣿⣿⣿⣿⣿⣿⣿⣿⣿⣿⣿⡕⢕⢕⢕⢕⣼⣿⣿⣿⣿⣿⣿⣿⣿⣿⣿⣿⣿⣿⣿⣿⣿⣿⣿⣿⡿⣿⣿⢏⠀⠀⠀⠀⠀⠀⠀⠀⠀⠀⠀⠀</a:t>
            </a:r>
            <a:br/>
            <a:r>
              <a:t>⠀⠀⠀⠀⠀⠀⠀⠀⠀⠀⠀⣿⣿⣿⣿⣿⣿⣿⣿⣿⣿⣿⣿⣿⣿⣿⣿⣿⣿⣿⣿⣿⣿⣿⣿⣿⣿⣿⣿⣿⣿⡕⢕⢕⢕⢝⢹⣿⣿⣿⣿⣿⣿⣿⣿⣿⣿⣿⣿⣿⣿⣿⣿⣿⣯⣾⣿⢏⢕⠀⠀⠀⠀⠀⠀⠀⠀⠀⠀⠀⠀</a:t>
            </a:r>
            <a:br/>
            <a:r>
              <a:t>⠀⠀⠀⠀⠀⠀⠀⠀⠀⠀⠀⣿⣿⣿⣿⣿⣿⣿⣿⣿⣿⣿⣿⣿⣿⣿⣿⣿⣿⣿⣿⣿⣿⣿⣿⣿⣿⣿⣿⣿⣿⣿⡇⢕⢕⢱⣿⣿⣿⣿⣿⣿⢿⢿⣿⣿⣿⣿⣿⣿⣿⣿⡿⣽⣿⡿⢇⢕⢕⠀⠀⠀⠀⠀⠀⠀⠀⠀⠀⠀⠀</a:t>
            </a:r>
            <a:br/>
            <a:r>
              <a:t>⠀⠀⠀⠀⠀⠀⠀⠀⠀⠀⠀⣿⣿⣿⣿⣿⣿⣿⣿⣿⣿⣿⣿⣿⣿⣿⣿⣿⣿⣿⣿⣿⣿⣿⣿⣿⣿⣿⣿⣿⣿⣿⣿⣵⣕⣕⣏⣝⡝⢝⢕⢕⢕⣾⣿⣿⣿⣿⣿⣿⢟⢏⣾⣿⡟⢕⢕⢕⢕⠀⠀⠀⠀⠀⠀⠀⠀⠀⠀⠀⠀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⠀⠀⠀⠀⠀⠀⠀⠀⠀⠀⠀⣿⣿⣿⣿⣿⣿⣿⣿⣿⣿⣿⣿⣿⣿⣿⣿⣿⣿⣿⣿⣿⣿⣿⣿⣿⣿⣿⣿⣿⣿⣿⣿⣿⣿⣿⣿⣿⣿⣧⢕⢕⢕⢝⢿⢿⣿⡿⢟⢕⣵⣿⣿⣿⢕⢕⢕⢕⢕⠀⠀⠀⠀⠀⠀⠀⠀⠀⠀⠀⠀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⠀⠀⠀⠀⠀⠀⠀⠀⠀⠀⠀⣿⣿⣿⣿⣿⣿⣿⣿⣿⣿⣿⣿⣿⣿⣿⣿⣿⣿⣿⣿⣿⣿⣿⣿⣿⣿⣿⣿⣿⣿⣿⣿⣿⣿⣿⣿⣿⣿⣿⣧⢕⢕⢕⢕⢕⢝⢕⣱⣾⣿⣿⣿⢏⢕⢕⢕⠕⠕⠀⠀⠀⠀⠀⠀⠀⠀⠀⠀⠀⠀</a:t>
            </a:r>
            <a:br/>
            <a:r>
              <a:t>⠀⠀⠀⠀⠀⠀⠀⠀⠀⠀⠀⣿⣿⣿⣿⣿⣿⣿⣿⣿⣿⣿⣿⣿⣿⣟⢟⢻⢝⢟⢻⣷⡟⡏⢝⣿⣿⣿⣿⣿⣿⣿⣿⣿⣿⣿⣿⣿⢿⣿⡫⢕⢕⢕⢕⢕⣱⣾⣿⣿⣿⣿⢏⢕⠕⠑⠀⠀⠀⠀⠀⠀⠀⠀⠀⠀⠀⠀⠀⠀⠀</a:t>
            </a:r>
            <a:br/>
            <a:r>
              <a:t>⠀⠀⠀⠀⠀⠀⠀⠀⠀⠀⠀⣿⣿⣿⣿⣿⣿⣿⣿⣿⣿⣿⣿⣿⣿⢏⢕⢜⣳⣯⢸⣗⡕⢕⣺⣿⣿⣿⣿⣿⣿⣿⣿⣿⣿⣿⢟⢕⣿⣿⣿⡕⢕⢕⣕⣾⣿⣿⣿⣿⡿⠕⠑⠀⠀⠀⠀⠀⠀⠀⠀⠀⠀⠀⠀⠀⠀⠀⠀⠀⠀</a:t>
            </a:r>
            <a:br/>
            <a:r>
              <a:t>⠀⠀⠀⠀⠀⠀⠀⠀⠀⠀⠀⣿⣿⣿⣿⣿⣿⣿⣿⣿⣿⣿⣿⣿⣿⢕⢕⢕⣿⡿⣸⣿⡇⢕⣿⣿⣿⣿⣿⣿⣿⣿⣿⣿⡿⢇⢕⢸⣿⣿⣿⡇⣱⣾⣿⣿⣿⣿⣿⡟⠕⠀⠀⠀⠀⠀⠀⠀⠀⠀⠀⠀⠀⠀⠀⠀⠀⠀⠀⠀⠀</a:t>
            </a:r>
            <a:br/>
            <a:r>
              <a:t>⠀⠀⠀⠀⠀⠀⠀⠀⠀⠀⠀⠛⠛⠛⠛⠛⠛⠛⠛⠛⠛⠛⠛⠛⠛⠑⠑⠑⠛⠃⠛⠛⠃⠘⠛⠛⠛⠛⠛⠛⠛⠛⠛⠛⠃⠑⠑⠛⠛⠛⠛⠛⠛⠛⠛⠛⠛⠛⠋⠁⠀⠀⠀⠀⠀⠀⠀⠀⠀⠀⠀⠀⠀⠀⠀⠀⠀⠀⠀⠀⠀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⠀⠀⠀⠀⠀⠀⠀⠀⠀⠀⠀⣿⣿⣿⣿⣿⣿⣿⣿⣿⣿⣿⣿⣿⣿⣿⣿⣿⣿⣿⣿⣿⣿⣿⣧⢕⢕⢕⢕⢕⠕⠁⠀⠀⠀⢄⢕⢕⢕⢕⢕⢕⢕⢔⢄⠀⠀⠀⠀⠀⠀⠀⠀⢕⢕⢿⣿⣿⣿⠀⠀⠀⠀⠀⠀⠀⠀⠀⠀⠀⠀</a:t>
            </a:r>
            <a:br/>
            <a:r>
              <a:t>⠀⠀⠀⠀⠀⠀⠀⠀⠀⠀⠀⣿⣿⣿⣿⣿⣿⣿⣿⣿⣿⣿⣿⣿⣿⣿⣿⣿⣿⣿⣿⣿⣿⣿⣿⣕⢕⢕⢕⢕⢔⢔⢔⢕⢕⢱⣵⣵⣾⣿⣿⣧⣕⢕⢕⢕⢕⢔⢀⠀⠀⢀⢕⢕⢕⢜⣿⣿⣿⠀⠀⠀⠀⠀⠀⠀⠀⠀⠀⠀⠀</a:t>
            </a:r>
            <a:br/>
            <a:r>
              <a:t>⠀⠀⠀⠀⠀⠀⠀⠀⠀⠀⠀⣿⣿⣿⣿⣿⣿⣿⣿⣿⣿⣿⣿⣿⣿⣿⣿⣿⣿⣿⣿⣿⣿⣿⣿⣿⣧⡕⢕⢕⢕⢕⢕⢕⢕⣿⣿⣿⣿⣿⣿⣿⣿⢕⢕⢕⢕⢕⢔⢔⢄⢕⢕⢕⢕⢕⣻⣿⣿⠀⠀⠀⠀⠀⠀⠀⠀⠀⠀⠀⠀</a:t>
            </a:r>
            <a:br/>
            <a:r>
              <a:t>⠀⠀⠀⠀⠀⠀⠀⠀⠀⠀⠀⣿⣿⣿⣿⣿⣿⣿⣿⣿⣿⣿⣿⣿⣿⣿⣿⣿⣿⣿⣿⣿⣿⣿⣿⣿⣿⡇⢕⢕⢕⢕⢕⢕⢕⣿⣿⣿⣿⣿⣿⣿⣿⣵⡇⢕⢕⢕⢕⢕⢕⢕⢕⢕⢕⢕⢸⣿⣿⠀⠀⠀⠀⠀⠀⠀⠀⠀⠀⠀⠀</a:t>
            </a:r>
            <a:br/>
            <a:r>
              <a:t>⠀⠀⠀⠀⠀⠀⠀⠀⠀⠀⠀⣿⣿⣿⣿⣿⣿⣿⣿⣿⣿⣿⣿⣿⣿⣿⣿⣿⣿⣿⣿⣿⣿⣿⣿⣿⣿⡏⢕⢕⢕⢕⢕⢕⣵⣿⣿⣿⣿⣿⣿⣿⣿⣿⣧⢕⢕⢕⢕⢕⢕⢕⢕⢕⢕⢱⣾⣿⣿⠀⠀⠀⠀⠀⠀⠀⠀⠀⠀⠀⠀</a:t>
            </a:r>
            <a:br/>
            <a:r>
              <a:t>⠀⠀⠀⠀⠀⠀⠀⠀⠀⠀⠀⣿⣿⣿⣿⣿⣿⣿⣿⣿⣿⣿⣿⣿⣿⣿⣿⣿⣿⣿⣿⣿⣿⣿⣿⣿⣿⡇⢕⢕⢕⢕⢕⢕⢿⢟⢟⢻⢿⢿⣿⣿⣿⣿⣿⣷⣕⢕⢕⢕⢕⢕⢕⢕⢕⢳⣿⣿⣿⠀⠀⠀⠀⠀⠀⠀⠀⠀⠀⠀⠀</a:t>
            </a:r>
            <a:br/>
            <a:r>
              <a:t>⠀⠀⠀⠀⠀⠀⠀⠀⠀⠀⠀⣿⣿⣿⣿⣿⣿⣿⣿⣿⣿⣿⣿⣿⣿⣿⣿⣿⣿⣿⣿⣿⣿⣿⣿⣿⣿⢟⢕⢕⢕⢕⡕⢕⢕⢕⢕⢕⣕⣵⣼⣿⣿⣿⣿⣿⣿⢕⢕⢕⢕⢕⣱⣵⣵⡕⢻⣿⣿⠀⠀⠀⠀⠀⠀⠀⠀⠀⠀⠀⠀</a:t>
            </a:r>
            <a:br/>
            <a:r>
              <a:t>⠀⠀⠀⠀⠀⠀⠀⠀⠀⠀⠀⣿⣿⣿⣿⣿⣿⣿⣿⣿⣿⣿⣿⣿⣿⣿⣿⣿⣿⣿⣿⣿⣿⣿⣿⣿⣿⡕⢕⢕⢕⢸⣿⣷⡕⢕⢕⢕⢵⣷⣿⣿⣿⣿⣿⣿⣿⣇⣕⣵⣾⣾⣯⣷⡏⢻⡜⣿⣿⠀⠀⠀⠀⠀⠀⠀⠀⠀⠀⠀⠀</a:t>
            </a:r>
            <a:br/>
            <a:r>
              <a:t>⠀⠀⠀⠀⠀⠀⠀⠀⠀⠀⠀⣿⣿⣿⣿⣿⣿⣿⣿⣿⣿⣿⣿⣿⣿⣿⣿⣿⣿⣿⣿⣿⣿⣿⣿⣿⣿⣿⡕⢕⢕⣿⣿⣿⣿⡷⢕⢕⣸⣿⣿⣿⣿⣿⣿⣿⣿⣿⣿⣿⣿⣿⣕⢝⣿⣼⣽⣿⣿⠀⠀⠀⠀⠀⠀⠀⠀⠀⠀⠀⠀</a:t>
            </a:r>
            <a:br/>
            <a:r>
              <a:t>⠀⠀⠀⠀⠀⠀⠀⠀⠀⠀⠀⣿⣿⣿⣿⣿⣿⣿⣿⣿⣿⣿⣿⣿⣿⣿⣿⣿⣿⣿⣿⣿⣿⣿⣿⣿⣿⣿⣇⢇⣾⣿⣿⣿⡏⢕⢕⢕⣿⣿⣿⣿⣿⣿⣿⣿⣿⣿⣿⣿⣿⣿⣿⣷⣿⣿⣿⣿⣿⠀⠀⠀⠀⠀⠀⠀⠀⠀⠀⠀⠀</a:t>
            </a:r>
            <a:br/>
            <a:r>
              <a:t>⠀⠀⠀⠀⠀⠀⠀⠀⠀⠀⠀⣿⣿⣿⣿⣿⣿⣿⣿⣿⣿⣿⣿⣿⣿⣿⣿⣿⣿⣿⣿⣿⣿⣿⣿⣿⣿⣿⡇⢕⢹⢽⣕⣝⣇⡕⢕⣾⣿⣿⣿⣿⣿⣿⣿⣿⣿⣿⣿⡿⣿⣿⣿⣿⢹⣿⣿⣿⣿⠀⠀⠀⠀⠀⠀⠀⠀⠀⠀⠀⠀</a:t>
            </a:r>
            <a:br/>
            <a:r>
              <a:t>⠀⠀⠀⠀⠀⠀⠀⠀⠀⠀⠀⣿⣿⣿⣿⣿⣿⣿⣿⣿⣿⣿⣿⣿⣿⣿⣿⣿⣿⣿⣿⣿⣿⣿⣿⣿⣿⣿⣧⢕⡕⢕⢸⣿⣿⣷⣕⣿⣿⣿⣿⣿⣿⣿⣿⣿⣿⣿⣿⣷⣾⣿⣿⣿⡵⣿⣿⣿⣿⠀⠀⠀⠀⠀⠀⠀⠀⠀⠀⠀⠀</a:t>
            </a:r>
            <a:br/>
            <a:r>
              <a:t>⠀⠀⠀⠀⠀⠀⠀⠀⠀⠀⠀⣿⣿⣿⣿⣿⣿⣿⣿⣿⣿⣿⣿⣿⣿⣿⣿⣿⣿⣿⣿⣿⣿⣿⣿⣿⣿⣿⣿⡜⢕⢕⢕⢜⢝⢻⢻⢿⣿⣿⣿⣿⣿⣿⣿⣿⣿⣿⣿⣿⣿⣿⣿⣿⣧⣿⣿⣿⣿⠀⠀⠀⠀⠀⠀⠀⠀⠀⠀⠀⠀</a:t>
            </a:r>
            <a:br/>
            <a:r>
              <a:t>⠀⠀⠀⠀⠀⠀⠀⠀⠀⠀⠀⣿⣿⣿⣿⣿⣿⣿⣿⣿⣿⣿⣿⣿⣿⣿⣿⣿⣿⣿⣿⣿⣿⣿⣿⣿⣿⣿⣿⣷⡕⢕⢕⢕⢕⣵⣿⣷⣼⣿⣿⣿⣿⣿⣿⣿⣿⣿⣿⣿⣿⣿⣿⣿⣿⣿⣿⡟⢻⠀⠀⠀⠀⠀⠀⠀⠀⠀⠀⠀⠀</a:t>
            </a:r>
            <a:br/>
            <a:r>
              <a:t>⠀⠀⠀⠀⠀⠀⠀⠀⠀⠀⠀⣿⣿⣿⣿⣿⣿⣿⣿⣿⣿⣿⣿⣿⣿⣿⣿⣿⣿⣿⣿⣿⣿⣿⣿⣿⣿⣿⣿⣿⣷⡕⢕⢕⢜⢟⢻⣿⣿⣿⣿⣿⣿⣿⣿⣿⣿⣿⣿⣿⣿⣿⣿⣿⣻⣿⡟⢕⢕⠀⠀⠀⠀⠀⠀⠀⠀⠀⠀⠀⠀</a:t>
            </a:r>
            <a:br/>
            <a:r>
              <a:t>⠀⠀⠀⠀⠀⠀⠀⠀⠀⠀⠀⣿⣿⣿⣿⣿⣿⣿⣿⣿⣿⣿⣿⣿⣿⣿⣿⣿⣿⣿⣿⣿⣿⣿⣿⣿⣿⣿⣿⣿⣿⣷⡕⢕⢕⢷⣾⣿⣿⣿⣿⣿⣿⣿⣿⣿⣿⣿⣿⣿⣿⣿⢿⣿⣿⢏⢕⢕⢕⠀⠀⠀⠀⠀⠀⠀⠀⠀⠀⠀⠀</a:t>
            </a:r>
            <a:br/>
            <a:r>
              <a:t>⠀⠀⠀⠀⠀⠀⠀⠀⠀⠀⠀⣿⣿⣿⣿⣿⣿⣿⣿⣿⣿⣿⣿⣿⣿⣿⣿⣿⣿⣿⣿⣿⣿⣿⣿⣿⣿⣿⣿⣿⣿⣿⣧⣕⡕⢜⢟⣟⢟⢟⢏⢕⢕⣼⣿⣿⣿⣿⣿⣿⢟⣱⣿⣿⢇⢕⢕⢕⢕⠀⠀⠀⠀⠀⠀⠀⠀⠀⠀⠀⠀</a:t>
            </a:r>
            <a:br/>
            <a:r>
              <a:t>⠀⠀⠀⠀⠀⠀⠀⠀⠀⠀⠀⣿⣿⣿⣿⣿⣿⣿⣿⣿⣿⣿⣿⣿⣿⣿⣿⣿⣿⣿⣿⣿⣿⣿⣿⣿⣿⣿⣿⣿⣿⣿⣿⣿⣿⣿⣿⣿⣷⡕⢕⢕⢕⢝⢿⢿⣿⡿⢟⢕⣾⣿⣿⢇⢕⢕⢕⢕⢕⠀⠀⠀⠀⠀⠀⠀⠀⠀⠀⠀⠀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⠀⠀⠀⠀⠀⠀⠀⠀⠀⠀⠀⣿⣿⣿⣿⣿⣿⣿⣿⣿⣿⣿⣿⣿⣿⣿⣿⣿⣿⣿⣿⣿⣿⣿⣿⣿⣿⣿⣿⣿⣿⣿⣿⣿⣿⣿⣿⣿⣿⣿⡕⢕⢕⢕⢕⢕⢕⢕⣵⣿⣿⣿⡏⢕⢕⢕⠑⠁⠑⠀⠀⠀⠀⠀⠀⠀⠀⠀⠀⠀⠀</a:t>
            </a:r>
            <a:br/>
            <a:r>
              <a:t>⠀⠀⠀⠀⠀⠀⠀⠀⠀⠀⠀⣿⣿⣿⣿⣿⣿⣿⣿⣿⣿⣿⣿⣿⣿⡟⢟⢯⡟⢟⣷⣞⣻⢝⣻⣿⣿⣿⣿⣿⣿⣿⣿⣿⣿⣿⣿⣿⣿⣿⢇⢕⢕⢕⢕⢕⣵⣿⣿⣿⣿⢏⢕⠕⠑⠀⠀⠀⠀⠀⠀⠀⠀⠀⠀⠀⠀⠀⠀⠀⠀</a:t>
            </a:r>
            <a:br/>
            <a:r>
              <a:t>⠀⠀⠀⠀⠀⠀⠀⠀⠀⠀⠀⣷⣿⣿⣿⣿⣿⣿⣿⣿⣿⣿⣿⣿⡿⢕⢕⢽⣺⡕⣿⣕⢕⢕⣿⣿⣿⣿⣿⣿⣿⣿⣿⣿⣿⣿⣿⣿⣿⣿⡇⢕⢕⢕⣱⣿⣿⣿⣿⡿⠇⠅⠀⠀⠀⠀⠀⠀⠀⠀⠀⠀⠀⠀⠀⠀⠀⠀⠀⠀⠀</a:t>
            </a:r>
            <a:br/>
            <a:r>
              <a:t>⠀⠀⠀⠀⠀⠀⠀⠀⠀⠀⠀⢟⡟⢟⢻⣿⣿⣿⣿⣿⣿⣿⣿⣿⡯⢕⢕⣹⣿⢇⣿⣿⢕⢸⣿⣿⣿⣿⣿⣿⣿⣿⣿⣿⣿⣿⢟⣿⣿⣿⣿⢕⣵⣾⣿⣿⣿⣿⡟⠕⠁⠀⠀⠀⠀⠀⠀⠀⠀⠀⠀⠀⠀⠀⠀⠀⠀⠀⠀⠀⠀</a:t>
            </a:r>
            <a:br/>
            <a:r>
              <a:t>⠀⠀⠀⠀⠀⠀⠀⠀⠀⠀⠀⠑⠑⠑⠛⠛⠋⠛⠛⠛⠛⠛⠛⠛⠋⠑⠑⠚⠛⠘⠛⠃⠑⠛⠛⠛⠛⠛⠛⠛⠛⠛⠛⠛⠛⠋⠑⠛⠛⠛⠛⠛⠛⠛⠛⠛⠛⠛⠁⠀⠀⠀⠀⠀⠀⠀⠀⠀⠀⠀⠀⠀⠀⠀⠀⠀⠀⠀⠀⠀⠀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⠀⠀⠀⠀⠀⠀⠀⠀⠀⠀⠀⣿⣿⣿⣿⣿⣿⣿⣿⣿⣿⣿⣿⣿⣿⣿⣿⣿⣿⣿⣿⣿⣿⣿⣟⣧⢕⢕⢕⢕⢕⠕⠑⠀⠀⠀⠀⢕⢕⢕⢕⢕⢕⢄⢀⠁⠀⠀⠀⠀⠁⠀⠁⠝⢷⣿⣿⣿⣿⠀⠀⠀⠀⠀⠀⠀⠀⠀⠀⠀⠀</a:t>
            </a:r>
            <a:br/>
            <a:r>
              <a:t>⠀⠀⠀⠀⠀⠀⠀⠀⠀⠀⠀⣿⣿⣿⣿⣿⣿⣿⣿⣿⣿⣿⣿⣿⣿⣿⣿⣿⣿⣿⣿⣿⣿⣿⣿⣿⡕⢕⢕⢕⢕⢕⢀⢔⢄⢔⢕⣕⣕⣱⣵⣕⡕⢕⢕⢕⢔⢄⢀⠀⠀⠀⢀⢄⢕⢜⢻⣿⣿⠀⠀⠀⠀⠀⠀⠀⠀⠀⠀⠀⠀</a:t>
            </a:r>
            <a:br/>
            <a:r>
              <a:t>⠀⠀⠀⠀⠀⠀⠀⠀⠀⠀⠀⣿⣿⣿⣿⣿⣿⣿⣿⣿⣿⣿⣿⣿⣿⣿⣿⣿⣿⣿⣿⣿⣿⣿⣿⣿⣿⡕⢕⢕⢕⢕⢕⢕⢕⢕⣿⣿⣿⣿⣿⣿⣿⣧⢕⢕⢕⢕⢕⢔⢀⢔⢕⢕⢕⢕⢸⣿⣿⠀⠀⠀⠀⠀⠀⠀⠀⠀⠀⠀⠀</a:t>
            </a:r>
            <a:br/>
            <a:r>
              <a:t>⠀⠀⠀⠀⠀⠀⠀⠀⠀⠀⠀⣿⣿⣿⣿⣿⣿⣿⣿⣿⣿⣿⣿⣿⣿⣿⣿⣿⣿⣿⣿⣿⣿⣿⣿⣿⣿⣿⢕⢱⢕⢕⢕⢕⢕⢸⣿⣿⣿⣿⣿⣿⣿⣧⡕⢕⢕⢕⢕⢕⢕⢕⢕⢕⢕⢕⢕⣿⣿⠀⠀⠀⠀⠀⠀⠀⠀⠀⠀⠀⠀</a:t>
            </a:r>
            <a:br/>
            <a:r>
              <a:t>⠀⠀⠀⠀⠀⠀⠀⠀⠀⠀⠀⣿⣿⣿⣿⣿⣿⣿⣿⣿⣿⣿⣿⣿⣿⣿⣿⣿⣿⣿⣿⣿⣿⣿⣿⣿⣿⣿⢇⢕⢕⢕⢕⢕⢕⣼⣿⣿⣿⣿⣿⣿⣿⣿⣷⢕⢕⢕⢕⢕⢕⢕⢕⢕⢕⢕⢱⣿⣿⠀⠀⠀⠀⠀⠀⠀⠀⠀⠀⠀⠀</a:t>
            </a:r>
            <a:br/>
            <a:r>
              <a:t>⠀⠀⠀⠀⠀⠀⠀⠀⠀⠀⠀⣿⣿⣿⣿⣿⣿⣿⣿⣿⣿⣿⣿⣿⣿⣿⣿⣿⣿⣿⣿⣿⣿⣿⣿⣿⣿⣿⢕⢕⢕⢕⢕⢕⣾⣿⣿⣿⣿⣿⣿⣿⣿⣿⣿⣕⢕⢕⢕⢕⢕⢕⢕⢕⢕⢕⣿⣿⣿⠀⠀⠀⠀⠀⠀⠀⠀⠀⠀⠀⠀</a:t>
            </a:r>
            <a:br/>
            <a:r>
              <a:t>⠀⠀⠀⠀⠀⠀⠀⠀⠀⠀⠀⣿⣿⣿⣿⣿⣿⣿⣿⣿⣿⣿⣿⣿⣿⣿⣿⣿⣿⣿⣿⣿⣿⣿⣿⣿⣿⡿⢗⢕⢕⢕⢕⢕⢝⢝⢕⢜⢝⢟⢿⣿⣿⣿⣿⣿⣷⢕⢕⢕⢕⢕⢕⢕⢕⢜⣾⣿⣿⠀⠀⠀⠀⠀⠀⠀⠀⠀⠀⠀⠀</a:t>
            </a:r>
            <a:br/>
            <a:r>
              <a:t>⠀⠀⠀⠀⠀⠀⠀⠀⠀⠀⠀⣿⣿⣿⣿⣿⣿⣿⣿⣿⣿⣿⣿⣿⣿⣿⣿⣿⣿⣿⣿⣿⣿⣿⣿⣿⣿⡕⢕⢕⢕⢱⣧⣕⢕⢕⢕⢕⢗⣾⣷⣿⣿⣿⣿⣿⣿⡇⢕⢕⢕⣕⣵⣷⣷⣕⢜⣿⣿⠀⠀⠀⠀⠀⠀⠀⠀⠀⠀⠀⠀</a:t>
            </a:r>
            <a:br/>
            <a:r>
              <a:t>⠀⠀⠀⠀⠀⠀⠀⠀⠀⠀⠀⣿⣿⣿⣿⣿⣿⣿⣿⣿⣿⣿⣿⣿⣿⣿⣿⣿⣿⣿⣿⣿⣿⣿⣿⣿⣿⣿⡕⡕⢕⣼⣿⣿⣧⣕⢕⢕⢹⣿⣿⣿⣿⣿⣿⣿⣿⣿⣵⣿⣿⣿⢷⣿⣧⢹⣕⣿⣿⠀⠀⠀⠀⠀⠀⠀⠀⠀⠀⠀⠀</a:t>
            </a:r>
            <a:br/>
            <a:r>
              <a:t>⠀⠀⠀⠀⠀⠀⠀⠀⠀⠀⠀⣿⣿⣿⣿⣿⣿⣿⣿⣿⣿⣿⣿⣿⣿⣿⣿⣿⣿⣿⣿⣿⣿⣿⣿⣿⣿⣿⣇⡵⣼⣿⣿⣿⡟⢇⢕⢕⣾⣿⣿⣿⣿⣿⣿⣿⣿⣿⣿⣿⣿⣿⣕⢜⣿⣾⣾⣿⣿⠀⠀⠀⠀⠀⠀⠀⠀⠀⠀⠀⠀</a:t>
            </a:r>
            <a:br/>
            <a:r>
              <a:t>⠀⠀⠀⠀⠀⠀⠀⠀⠀⠀⠀⣿⣿⣿⣿⣿⣿⣿⣿⣿⣿⣿⣿⣿⣿⣿⣿⣿⣿⣿⣿⣿⣿⣿⣿⣿⣿⣿⡟⢕⢿⡟⢟⢿⡇⢕⢕⣼⣿⣿⣿⣿⣿⣿⣿⣿⣿⣿⣿⣿⣿⣿⣿⣾⡿⣻⣿⣿⣿⠀⠀⠀⠀⠀⠀⠀⠀⠀⠀⠀⠀</a:t>
            </a:r>
            <a:br/>
            <a:r>
              <a:t>⠀⠀⠀⠀⠀⠀⠀⠀⠀⠀⠀⣿⣿⣿⣿⣿⣿⣿⣿⣿⣿⣿⣿⣿⣿⣿⣿⣿⣿⣿⣿⣿⣿⣿⣿⣿⣿⣿⡇⢕⢕⢜⢺⣿⣷⣵⢕⢹⣿⣿⣿⣿⣿⣿⣿⣿⣿⣿⣿⡟⢿⣿⣿⡟⢱⣿⣿⣿⣿⠀⠀⠀⠀⠀⠀⠀⠀⠀⠀⠀⠀</a:t>
            </a:r>
            <a:br/>
            <a:r>
              <a:t>⠀⠀⠀⠀⠀⠀⠀⠀⠀⠀⠀⣿⣿⣿⣿⣿⣿⣿⣿⣿⣿⣿⣿⣿⣿⣿⣿⣿⣿⣿⣿⣿⣿⣿⣿⣿⣿⣿⣿⡕⢕⢕⢜⢻⢿⣿⣧⣜⣿⣿⣿⣿⣿⣿⣿⣿⣿⣿⣿⣿⣿⣿⣿⣿⢜⣿⣿⣿⣿⠀⠀⠀⠀⠀⠀⠀⠀⠀⠀⠀⠀</a:t>
            </a:r>
            <a:br/>
            <a:r>
              <a:t>⠀⠀⠀⠀⠀⠀⠀⠀⠀⠀⠀⣿⣿⣿⣿⣿⣿⣿⣿⣿⣿⣿⣿⣿⣿⣿⣿⣿⣿⣿⣿⣿⣿⣿⣿⣿⣿⣿⣿⣧⢕⢕⢕⢑⢑⢕⢕⡜⢹⣿⣿⣿⣿⣿⣿⣿⣿⣿⣿⣿⣿⣿⣿⣿⣷⣿⣿⣿⣿⠀⠀⠀⠀⠀⠀⠀⠀⠀⠀⠀⠀</a:t>
            </a:r>
            <a:br/>
            <a:r>
              <a:t>⠀⠀⠀⠀⠀⠀⠀⠀⠀⠀⠀⣿⣿⣿⣿⣿⣿⣿⣿⣿⣿⣿⣿⣿⣿⣿⣿⣿⣿⣿⣿⣿⣿⣿⣿⣿⣿⣿⣿⣿⣧⢕⢕⢕⢕⣱⣿⣿⣿⣿⣿⣿⣿⣿⣿⣿⣿⣿⣿⣿⣿⣿⣿⣿⣿⣿⡿⢏⢻⠀⠀⠀⠀⠀⠀⠀⠀⠀⠀⠀⠀</a:t>
            </a:r>
            <a:br/>
            <a:r>
              <a:t>⠀⠀⠀⠀⠀⠀⠀⠀⠀⠀⠀⣿⣿⣿⣿⣿⣿⣿⣿⣿⣿⣿⣿⣿⣿⣿⣿⣿⣿⣿⣿⣿⣿⣿⣿⣿⣿⣿⣿⣿⣿⣇⢕⢕⢜⢟⢟⣿⣿⣿⣿⣿⣿⣿⣿⣿⣿⣿⣿⣿⣿⣿⣿⣿⣿⢟⢕⢕⢕⠀⠀⠀⠀⠀⠀⠀⠀⠀⠀⠀⠀</a:t>
            </a:r>
            <a:br/>
            <a:r>
              <a:t>⠀⠀⠀⠀⠀⠀⠀⠀⠀⠀⠀⣿⣿⣿⣿⣿⣿⣿⣿⣿⣿⣿⣿⣿⣿⣿⣿⣿⣿⣿⣿⣿⣿⣿⣿⣿⣿⣿⣿⣿⣿⣿⡕⢕⢕⢕⣾⣿⣿⣿⣿⣿⢿⢿⣿⣿⣿⣿⣿⣿⡿⣫⣿⣿⢏⢕⢕⢕⢕⠀⠀⠀⠀⠀⠀⠀⠀⠀⠀⠀⠀</a:t>
            </a:r>
            <a:br/>
            <a:r>
              <a:t>⠀⠀⠀⠀⠀⠀⠀⠀⠀⠀⠀⣿⣿⢿⢿⢟⢝⢻⣿⣿⣿⣿⣿⣿⣿⣿⣿⣿⣿⣿⣿⣿⣿⣿⣿⣿⣿⣿⣿⣿⣿⣿⣿⣧⣵⣕⣟⣿⣿⢏⢝⢕⢕⢕⢝⢝⣿⣿⢿⢏⣼⣿⡿⢕⢕⢕⢕⢕⢕⠀⠀⠀⠀⠀⠀⠀⠀⠀⠀⠀⠀</a:t>
            </a:r>
            <a:br/>
            <a:r>
              <a:t>⠀⠀⠀⠀⠀⠀⠀⠀⠀⠀⠀⣿⢟⢱⡇⢕⡕⢕⡹⣿⣿⣿⣿⣿⣿⣿⣿⣿⣿⣿⣿⣿⣿⣿⣿⣿⣿⣿⣿⣿⣿⣿⣿⣿⣿⣿⣿⣿⣿⣧⢕⢕⢕⢕⢕⢕⢎⢕⣱⣿⣿⣿⢕⢕⢕⢕⢕⢕⠕⠀⠀⠀⠀⠀⠀⠀⠀⠀⠀⠀⠀</a:t>
            </a:r>
            <a:br/>
            <a:r>
              <a:t>⠀⠀⠀⠀⠀⠀⠀⠀⠀⠀⠀⢕⢕⣱⡷⢕⢕⢝⢕⣿⣿⣿⣿⣿⣿⢿⢟⢇⣟⢻⣏⣿⢽⢟⣿⣿⣿⣿⣿⣿⣿⣿⣿⣿⣿⣿⣿⣿⣿⣿⡕⢕⢕⢕⢕⢕⣱⣾⣿⣿⣿⢇⢕⢑⠑⠀⠁⠁⠀⠀⠀⠀⠀⠀⠀⠀⠀⠀⠀⠀⠀</a:t>
            </a:r>
            <a:br/>
            <a:r>
              <a:t>⠀⠀⠀⠀⠀⠀⠀⠀⠀⠀⠀⣿⣯⢏⢕⢕⢕⢕⢕⣿⣿⣿⣿⣿⣗⢕⢕⢽⣺⡕⣿⡕⢜⢹⣿⣿⣿⣿⣿⣿⣿⣿⣿⣿⣿⣿⣿⣿⣿⣏⢕⢕⢕⢕⣱⣾⣿⣿⣿⡿⠇⠅⠁⠀⠀⠀⠀⠀⠀⠀⠀⠀⠀⠀⠀⠀⠀⠀⠀⠀⠀</a:t>
            </a:r>
            <a:br/>
            <a:r>
              <a:t>⠀⠀⠀⠀⠀⠀⠀⠀⠀⠀⠀⣿⢏⢕⢕⢕⢕⢕⢸⣿⢿⢏⢻⣿⡗⢕⢕⢽⣯⢇⣿⣿⢕⢸⣿⣿⣿⣿⣿⣿⣿⣿⣿⣿⣿⣿⣿⣿⣿⣿⡇⢕⣕⣼⣿⣿⣿⣿⡟⠕⠁⠀⠀⠀⠀⠀⠀⠀⠀⠀⠀⠀⠀⠀⠀⠀⠀⠀⠀⠀⠀</a:t>
            </a:r>
            <a:br/>
            <a:r>
              <a:t>⠀⠀⠀⠀⠀⠀⠀⠀⠀⠀⠀⠛⠃⠑⠑⠑⠃⠑⠑⠑⠑⠑⠑⠘⠃⠑⠑⠙⠋⠘⠛⠃⠑⠚⠛⠛⠛⠛⠛⠛⠛⠛⠛⠛⠛⠛⠛⠛⠛⠛⠓⠘⠛⠛⠛⠛⠛⠋⠁⠀⠀⠀⠀⠀⠀⠀⠀⠀⠀⠀⠀⠀⠀⠀⠀⠀⠀⠀⠀⠀⠀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⠀⠀⠀⠀⠀⠀⠀⠀⠀⠀⠀⣿⣿⣿⣿⣿⣿⣿⣿⣿⣿⣿⣿⣿⣿⣿⣿⣿⣿⣿⣿⣿⣿⣿⣿⣿⢕⢕⢕⢕⢕⢕⢕⠁⠑⠑⠑⢕⢕⢁⢀⢀⢕⠑⠁⠀⠀⠀⠑⠑⠕⢕⠕⢾⡇⢸⣿⣿⣿⠀⠀⠀⠀⠀⠀⠀⠀⠀⠀⠀⠀</a:t>
            </a:r>
            <a:br/>
            <a:r>
              <a:t>⠀⠀⠀⠀⠀⠀⠀⠀⠀⠀⠀⣿⣿⣿⣿⣿⣿⣿⣿⣿⣿⣿⣿⣿⣿⣿⣿⣿⣿⣿⣿⣿⣿⣿⣿⣿⡇⢕⢕⢕⢕⢕⢑⠀⠀⠀⢐⢕⢕⢕⢕⢕⢕⢕⢔⢄⢀⠀⠀⠀⠀⠀⠀⠁⢝⢾⣿⣿⣿⠀⠀⠀⠀⠀⠀⠀⠀⠀⠀⠀⠀</a:t>
            </a:r>
            <a:br/>
            <a:r>
              <a:t>⠀⠀⠀⠀⠀⠀⠀⠀⠀⠀⠀⣿⣿⣿⣿⣿⣿⣿⣿⣿⣿⣿⣿⣿⣿⣿⣿⣿⣿⣿⣿⣿⣿⣿⣿⣿⣿⡕⢕⢕⢕⢕⢔⢕⢕⢕⣕⣱⣵⣷⣷⣷⣕⡕⢕⢕⢕⢕⢔⢄⠀⠀⢄⢔⢕⢕⢜⣿⣿⠀⠀⠀⠀⠀⠀⠀⠀⠀⠀⠀⠀</a:t>
            </a:r>
            <a:br/>
            <a:r>
              <a:t>⠀⠀⠀⠀⠀⠀⠀⠀⠀⠀⠀⣿⣿⣿⣿⣿⣿⣿⣿⣿⣿⣿⣿⣿⣿⣿⣿⣿⣿⣿⣿⣿⣿⣿⣿⣿⣿⣿⡇⢕⢕⢕⢕⢕⢕⢕⣿⣿⣿⣿⣿⣿⣿⣿⢕⢕⢕⢕⢕⢕⢕⢕⢕⢕⢕⢕⢕⣻⣿⠀⠀⠀⠀⠀⠀⠀⠀⠀⠀⠀⠀</a:t>
            </a:r>
            <a:br/>
            <a:r>
              <a:t>⠀⠀⠀⠀⠀⠀⠀⠀⠀⠀⠀⣿⣿⣿⣿⣿⣿⣿⣿⣿⣿⣿⣿⣿⣿⣿⣿⣿⣿⣿⣿⣿⣿⣿⣿⣿⣿⣿⡇⢕⢕⢕⢕⢕⢕⢕⣾⣿⣿⣿⣿⣿⣿⣿⣱⢕⢕⢕⢕⢕⢕⢕⢕⢕⢕⢕⢕⢿⣿⠀⠀⠀⠀⠀⠀⠀⠀⠀⠀⠀⠀</a:t>
            </a:r>
            <a:br/>
            <a:r>
              <a:t>⠀⠀⠀⠀⠀⠀⠀⠀⠀⠀⠀⣿⣿⣿⣿⣿⣿⣿⣿⣿⣿⣿⣿⣿⣿⣿⣿⣿⣿⣿⣿⣿⣿⣿⣿⣿⣿⣿⡇⢕⢕⢕⢕⢕⣱⣿⣿⣿⣿⣿⣿⣿⣿⣿⡿⢇⢕⢕⢕⢕⢕⢕⢕⢕⢕⢕⣕⣿⣿⠀⠀⠀⠀⠀⠀⠀⠀⠀⠀⠀⠀</a:t>
            </a:r>
            <a:br/>
            <a:r>
              <a:t>⠀⠀⠀⠀⠀⠀⠀⠀⠀⠀⠀⣿⣿⣿⣿⣿⣿⣿⣿⣿⣿⣿⣿⣿⣿⣿⣿⣿⣿⣿⣿⣿⣿⣿⣿⣿⣿⣿⣷⢕⢕⢕⢕⢕⢿⡿⢿⣿⣿⣿⣿⣿⣿⣿⣿⣧⡕⢕⢕⢕⢕⢕⢕⢕⢕⢕⢹⣿⣿⠀⠀⠀⠀⠀⠀⠀⠀⠀⠀⠀⠀</a:t>
            </a:r>
            <a:br/>
            <a:r>
              <a:t>⠀⠀⠀⠀⠀⠀⠀⠀⠀⠀⠀⣿⣿⣿⣿⣿⣿⣿⣿⣿⣿⣿⣿⣿⣿⣿⣿⣿⣿⣿⣿⣿⣿⣿⣿⣿⣿⡟⢝⢕⢕⢕⢕⢕⢕⢕⢕⢕⢜⢝⢻⣿⣿⣿⣿⣿⣷⢕⢕⢕⢕⢕⢕⢕⢕⢕⢟⣿⣿⠀⠀⠀⠀⠀⠀⠀⠀⠀⠀⠀⠀</a:t>
            </a:r>
            <a:br/>
            <a:r>
              <a:t>⠀⠀⠀⠀⠀⠀⠀⠀⠀⠀⠀⣿⣿⣿⣿⣿⣿⣿⣿⣿⣿⣿⣿⣿⣿⣿⣿⣿⣿⣿⣿⣿⣿⣿⣿⣿⣿⣷⢕⢕⢕⢱⣷⣷⡕⢕⢕⢕⣹⣿⣿⣿⣿⣿⣿⣿⣿⡕⢕⣕⣱⣱⡷⣿⢿⣧⢜⣿⣿⠀⠀⠀⠀⠀⠀⠀⠀⠀⠀⠀⠀</a:t>
            </a:r>
            <a:br/>
            <a:r>
              <a:t>⠀⠀⠀⠀⠀⠀⠀⠀⠀⠀⠀⣿⣿⣿⣿⣿⣿⣿⣿⣿⣿⣿⣿⣿⣿⣿⣿⣿⣿⣿⣿⣿⣿⣿⣿⣿⣿⣿⡗⢕⣱⣿⣿⣿⣿⣇⢕⢕⣸⣿⣿⣿⣿⣿⣿⣿⣿⣿⣷⣿⣿⣿⢟⣿⣧⢸⢇⣾⣿⠀⠀⠀⠀⠀⠀⠀⠀⠀⠀⠀⠀</a:t>
            </a:r>
            <a:br/>
            <a:r>
              <a:t>⠀⠀⠀⠀⠀⠀⠀⠀⠀⠀⠀⣿⣿⣿⣿⣿⣿⣿⣿⣿⣿⣿⣿⣿⣿⣿⣿⣿⣿⣿⣿⣿⣿⣿⣿⣿⣿⣿⣷⢟⣿⣿⣿⣿⡕⢕⢕⢸⣿⣿⣿⣿⣿⣿⣿⣿⣿⣿⣿⣿⣿⣿⡧⣸⣿⣿⣿⣿⣿⠀⠀⠀⠀⠀⠀⠀⠀⠀⠀⠀⠀</a:t>
            </a:r>
            <a:br/>
            <a:r>
              <a:t>⠀⠀⠀⠀⠀⠀⠀⠀⠀⠀⠀⣿⣿⣿⣿⣿⣿⣿⣿⣿⣿⣿⣿⣿⣿⣿⣿⣿⣿⣿⣿⣿⣿⣿⣿⣿⣿⣿⡇⢕⢻⢵⣜⣝⡕⢕⢕⢸⣿⣿⣿⣿⣿⣿⣿⣿⣿⣿⣿⣿⣿⣿⣿⣿⢟⣱⣿⣿⣿⠀⠀⠀⠀⠀⠀⠀⠀⠀⠀⠀⠀</a:t>
            </a:r>
            <a:br/>
            <a:r>
              <a:t>⠀⠀⠀⠀⠀⠀⠀⠀⠀⠀⠀⣿⣿⣿⣿⣿⣿⣿⣿⣿⣿⣿⣿⣿⣿⣿⣿⣿⣿⣿⣿⣿⣿⣿⣿⣿⣿⣿⣇⢕⢕⢕⢸⣿⣿⣧⡕⢜⣿⣿⣿⣿⣿⣿⣿⣿⣿⣿⣿⣝⣻⣿⣿⣷⢕⣿⣿⣿⣿⠀⠀⠀⠀⠀⠀⠀⠀⠀⠀⠀⠀</a:t>
            </a:r>
            <a:br/>
            <a:r>
              <a:t>⠀⠀⠀⠀⠀⠀⠀⠀⠀⠀⠀⣿⣿⣿⣿⣿⣿⣿⣿⣿⣿⣿⣿⣿⣿⣿⣿⣿⣿⣿⣿⣿⣿⣿⣿⣿⣿⣿⣿⡕⢕⢕⢕⢜⢟⢻⢇⢕⢹⣿⣿⣿⣿⣿⣿⣿⣿⣿⣿⣿⣿⣿⣿⣿⢕⣿⣿⣿⣿⠀⠀⠀⠀⠀⠀⠀⠀⠀⠀⠀⠀</a:t>
            </a:r>
            <a:br/>
            <a:r>
              <a:t>⠀⠀⠀⠀⠀⠀⠀⠀⠀⠀⠀⣿⣿⣿⣿⣿⣿⣿⣿⣿⣿⣿⣿⣿⣿⣿⣿⣿⣿⣿⣿⣿⣿⣿⣿⣿⣿⣿⣿⣷⡕⢕⢕⢅⢔⢕⣵⣕⢸⣿⣿⣿⣿⣿⣿⣿⣿⣿⣿⣿⣿⣿⣿⣿⣿⣿⣿⢿⣿⠀⠀⠀⠀⠀⠀⠀⠀⠀⠀⠀⠀</a:t>
            </a:r>
            <a:br/>
            <a:r>
              <a:t>⠀⠀⠀⠀⠀⠀⠀⠀⠀⠀⠀⣿⣿⣿⣿⣿⢿⣿⣿⡏⢻⣿⣿⣿⣿⣿⣿⣿⣿⣿⣿⣿⣿⣿⣿⣿⣿⣿⣿⣿⣷⡕⢕⢕⢱⣾⣿⣿⣿⣿⣿⣿⣿⣿⣿⣿⣿⣿⣿⣿⣿⣿⣿⣿⣿⡿⢏⢕⢜⠀⠀⠀⠀⠀⠀⠀⠀⠀⠀⠀⠀</a:t>
            </a:r>
            <a:br/>
            <a:r>
              <a:t>⠀⠀⠀⠀⠀⠀⠀⠀⠀⠀⠀⣿⣿⣿⣿⣿⣇⢝⣿⣷⡕⢕⢻⣿⣿⣿⣿⣿⣿⣿⣿⣿⣿⣿⣿⣿⣿⣿⣿⣿⣿⣧⢕⢕⢕⢜⣸⣿⣿⣿⣿⣿⣿⣿⣿⣿⣿⣿⣿⣿⣿⣿⣿⣿⢏⢕⢕⢕⢕⠀⠀⠀⠀⠀⠀⠀⠀⠀⠀⠀⠀</a:t>
            </a:r>
            <a:br/>
            <a:r>
              <a:t>⠀⠀⠀⠀⠀⠀⠀⠀⠀⠀⠀⣿⣿⣿⣿⢿⢟⣕⢸⣿⢷⢕⢜⢿⣿⣿⣿⣿⣿⣿⣿⣿⣿⣿⣿⣿⣿⣿⣿⣿⣿⣿⣇⢕⢕⢸⣿⣿⣿⣿⡿⢿⢟⢻⢿⢿⣿⣿⣿⢿⣿⣿⡿⢇⢕⢕⢕⢕⢕⠀⠀⠀⠀⠀⠀⠀⠀⠀⠀⠀⠀</a:t>
            </a:r>
            <a:br/>
            <a:r>
              <a:t>⠀⠀⠀⠀⠀⠀⠀⠀⠀⠀⠀⣿⣿⢟⣱⣕⡕⢏⢕⢕⢕⢕⢱⢾⣿⣿⣿⣿⣿⣿⣿⣿⣿⣿⣿⣿⣿⣿⣿⣿⣿⣿⣿⣷⣷⣷⣷⣾⣧⡕⢕⢕⢕⢕⢕⢕⢕⢏⣱⣾⣿⡿⢕⢕⢕⢕⢕⢕⢕⠀⠀⠀⠀⠀⠀⠀⠀⠀⠀⠀⠀</a:t>
            </a:r>
            <a:br/>
            <a:r>
              <a:t>⠀⠀⠀⠀⠀⠀⠀⠀⠀⠀⠀⣿⣿⣿⣿⣿⣵⢕⢕⢕⢕⢕⢕⣼⣿⡿⢟⢟⢜⡟⣿⣻⢹⢿⢻⣿⣿⣿⣿⣿⣿⣿⣿⣿⣿⣿⣿⣿⣿⣷⡕⢕⢕⢕⢕⢕⢕⣵⣿⣿⣿⢇⢕⢕⠕⠁⠁⠑⠀⠀⠀⠀⠀⠀⠀⠀⠀⠀⠀⠀⠀</a:t>
            </a:r>
            <a:br/>
            <a:r>
              <a:t>⠀⠀⠀⠀⠀⠀⠀⠀⠀⠀⠀⣿⣿⣿⣿⢻⡏⢕⢕⢕⢕⢕⢕⣿⣿⢎⢕⢱⣕⣕⢹⣏⢕⢝⣿⣿⣿⣿⣿⣿⣿⣿⣿⣿⣿⣿⣿⣿⣿⡿⡕⢕⢕⢕⢕⣵⣿⣿⣿⣿⢏⠕⢔⠁⠀⠀⠀⠀⠀⠀⠀⠀⠀⠀⠀⠀⠀⠀⠀⠀⠀</a:t>
            </a:r>
            <a:br/>
            <a:r>
              <a:t>⠀⠀⠀⠀⠀⠀⠀⠀⠀⠀⠀⣿⣿⣿⣿⣯⢱⣕⢕⢕⢕⢕⢱⣿⣟⢕⢕⢸⣾⢕⣼⣿⢇⢱⣿⣿⣿⣿⣿⣿⣿⣿⣿⣿⣿⣿⣿⣿⣿⣧⢕⢕⢕⣱⣿⣿⣿⣿⡿⠕⠁⠐⠀⠀⠀⠀⠀⠀⠀⠀⠀⠀⠀⠀⠀⠀⠀⠀⠀⠀⠀</a:t>
            </a:r>
            <a:br/>
            <a:r>
              <a:t>⠀⠀⠀⠀⠀⠀⠀⠀⠀⠀⠀⠛⠛⠛⠛⠛⠃⠙⠓⠃⠑⠑⠘⠙⠑⠑⠑⠘⠛⠑⠛⠛⠑⠑⠛⠛⠛⠛⠛⠛⠛⠛⠛⠛⠛⠛⠛⠛⠛⠛⠃⠑⠚⠛⠛⠛⠛⠛⠑⠀⠀⠀⠀⠀⠀⠀⠀⠀⠀⠀⠀⠀⠀⠀⠀⠀⠀⠀⠀⠀⠀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⠀⠀⠀⠀⠀⠀⠀⠀⠀⠀⠀⣿⣿⣿⣿⣿⣿⣿⣿⣿⣿⣿⣿⣿⣿⣿⣿⣿⣿⣿⣿⣿⣿⣿⣿⣿⣿⡗⢇⢕⢕⢅⢅⢅⢕⢕⢕⢕⢕⢕⠕⠁⢕⢕⢕⠕⠕⠑⢁⢑⢑⢕⢜⢕⢕⢝⢿⣿⣿⠀⠀⠀⠀⠀⠀⠀⠀⠀⠀⠀⠀</a:t>
            </a:r>
            <a:br/>
            <a:r>
              <a:t>⠀⠀⠀⠀⠀⠀⠀⠀⠀⠀⠀⣿⣿⣿⣿⣿⣿⣿⣿⣿⣿⣿⣿⣿⣿⣿⣿⣿⣿⣿⣿⣿⣿⣿⣿⣿⡏⢕⢕⢕⢕⢕⢕⠑⠕⠑⢅⢕⢕⢕⢄⢄⢕⢅⢀⠄⢄⠀⠁⠁⠅⠕⠁⢜⢣⣵⣽⣿⣿⠀⠀⠀⠀⠀⠀⠀⠀⠀⠀⠀⠀</a:t>
            </a:r>
            <a:br/>
            <a:r>
              <a:t>⠀⠀⠀⠀⠀⠀⠀⠀⠀⠀⠀⣿⣿⣿⣿⣿⣿⣿⣿⣿⣿⣿⣿⣿⣿⣿⣿⣿⣿⣿⣿⣿⣿⣿⣿⣿⣷⡕⢕⢕⢕⢕⢕⢀⢐⢔⢕⢕⢕⢕⢕⢕⢕⢕⢕⢔⢔⢄⢀⢀⠀⠀⠀⢐⢑⢜⢟⢻⣿⠀⠀⠀⠀⠀⠀⠀⠀⠀⠀⠀⠀</a:t>
            </a:r>
            <a:br/>
            <a:r>
              <a:t>⠀⠀⠀⠀⠀⠀⠀⠀⠀⠀⠀⣿⣿⣿⣿⣿⣿⣿⣿⣿⣿⣿⣿⣿⣿⣿⣿⣿⣿⣿⣿⣿⣿⣿⣿⣿⣿⣧⢕⢕⢕⢕⢕⢕⢕⢕⣱⣵⣷⣾⣷⣾⣷⣕⡕⢕⢕⢕⢕⢕⢔⢔⢕⢕⢕⢕⢕⢸⣿⠀⠀⠀⠀⠀⠀⠀⠀⠀⠀⠀⠀</a:t>
            </a:r>
            <a:br/>
            <a:r>
              <a:t>⠀⠀⠀⠀⠀⠀⠀⠀⠀⠀⠀⣿⣿⣿⣿⣿⣿⣿⣿⣿⣿⣿⣿⣿⣿⣿⣿⣿⣿⣿⣿⣿⣿⣿⣿⣿⣿⣿⣷⣕⢕⡕⢕⢕⢕⢕⢹⣿⣿⣿⣿⣿⣿⣿⡇⢕⢕⢕⢕⢕⢕⢕⢕⢕⢕⢕⢕⢕⣻⠀⠀⠀⠀⠀⠀⠀⠀⠀⠀⠀⠀</a:t>
            </a:r>
            <a:br/>
            <a:r>
              <a:t>⠀⠀⠀⠀⠀⠀⠀⠀⠀⠀⠀⣿⣿⣿⣿⣿⣿⣿⣿⣿⣿⣿⣿⣿⣿⣿⣿⣿⣿⣿⣿⣿⣿⣿⣿⣿⣿⣿⣿⡕⢕⢕⢕⢕⢕⢕⣼⣿⣿⣿⣿⣿⣿⣿⣷⡕⢕⢕⢕⢕⢕⢕⢕⢕⢕⢕⢕⢜⣿⠀⠀⠀⠀⠀⠀⠀⠀⠀⠀⠀⠀</a:t>
            </a:r>
            <a:br/>
            <a:r>
              <a:t>⠀⠀⠀⠀⠀⠀⠀⠀⠀⠀⠀⣿⣿⣿⣿⣿⣿⣿⣿⣿⣿⣿⣿⣿⣿⣿⣿⣿⣿⣿⣿⣿⣿⣿⣿⣿⣿⣿⣿⡕⢕⢕⢕⢕⢕⣽⣿⣿⣿⣿⣿⣿⣿⣿⣿⡇⢕⢕⢕⢕⢕⢕⢕⢕⢕⢕⢕⣼⣿⠀⠀⠀⠀⠀⠀⠀⠀⠀⠀⠀⠀</a:t>
            </a:r>
            <a:br/>
            <a:r>
              <a:t>⠀⠀⠀⠀⠀⠀⠀⠀⠀⠀⠀⣿⣿⣿⣿⣿⣿⣿⣿⣿⣿⣿⣿⣿⣿⣿⣿⣿⣿⣿⣿⣿⣿⣿⣿⣿⣿⣿⣿⡇⢕⢕⢕⢕⢾⢿⢿⢯⢿⣿⣿⣿⣿⣿⣿⣿⣧⢕⢕⢕⢕⢕⢕⢕⢕⢕⢱⣽⣿⠀⠀⠀⠀⠀⠀⠀⠀⠀⠀⠀⠀</a:t>
            </a:r>
            <a:br/>
            <a:r>
              <a:t>⠀⠀⠀⠀⠀⠀⠀⠀⠀⠀⠀⣿⣿⣿⣿⣿⣿⣿⣿⣿⣿⣿⣿⣿⣿⣿⣿⣿⣿⣿⣿⣿⣿⣿⣿⣿⣿⣿⡏⢕⢕⢕⢕⢕⢕⢕⢕⢕⢕⣕⣜⣻⣿⣿⣿⣿⣿⡧⢕⢕⢕⢕⢕⣕⣕⣕⢕⢱⣿⠀⠀⠀⠀⠀⠀⠀⠀⠀⠀⠀⠀</a:t>
            </a:r>
            <a:br/>
            <a:r>
              <a:t>⠀⠀⠀⠀⠀⠀⠀⠀⠀⠀⠀⣿⣿⣿⣿⣿⣿⣿⣿⣿⣿⣿⣿⣿⣿⣿⣿⣿⣿⣿⣿⣿⣿⣿⣿⣿⣿⣿⣷⢕⢕⢕⣾⣷⣕⢕⢕⢕⢕⣼⣽⣿⣿⣿⣿⣿⣿⣷⡕⣕⣧⣵⣾⣽⣯⡝⣧⢕⣿⠀⠀⠀⠀⠀⠀⠀⠀⠀⠀⠀⠀</a:t>
            </a:r>
            <a:br/>
            <a:r>
              <a:t>⠀⠀⠀⠀⠀⠀⠀⠀⠀⠀⠀⣿⣿⣿⣿⣿⣿⣿⣿⣿⣿⣿⣿⣿⣿⣿⣿⣿⣿⣿⣿⣿⣿⣿⣿⣿⣿⣿⣿⣇⣕⣼⣿⣿⡿⢿⢇⢕⢱⣿⣿⣿⣿⣿⣿⣿⣿⣿⣿⣿⣿⣿⣧⢜⢿⣧⣿⡵⣿⠀⠀⠀⠀⠀⠀⠀⠀⠀⠀⠀⠀</a:t>
            </a:r>
            <a:br/>
            <a:r>
              <a:t>⠀⠀⠀⠀⠀⠀⠀⠀⠀⠀⠀⣿⣿⣿⣿⣿⣿⣿⣿⣿⣿⣿⣿⣿⣿⣿⣿⣿⣿⣿⣿⣿⣿⣿⣿⣿⣿⣿⣿⡟⢹⣿⣿⣿⣷⢕⢕⢕⣿⣿⣿⣿⣿⣿⣿⣿⣿⣿⣿⣿⣿⡿⣯⣵⣼⡿⢟⣿⣿⠀⠀⠀⠀⠀⠀⠀⠀⠀⠀⠀⠀</a:t>
            </a:r>
            <a:br/>
            <a:r>
              <a:t>⠀⠀⠀⠀⠀⠀⠀⠀⠀⠀⠀⣿⣿⣿⣿⣿⣿⣿⣿⣿⣿⣿⣿⣿⣿⣿⣿⣿⣿⣿⣿⣿⣿⣿⣿⣿⣿⣿⣿⢕⢜⢗⢳⣵⣕⡕⢕⢕⢻⣿⣿⣿⣿⣿⣿⣿⣿⣿⣿⣿⢿⣿⣿⣿⡿⢕⣺⣿⣿⠀⠀⠀⠀⠀⠀⠀⠀⠀⠀⠀⠀</a:t>
            </a:r>
            <a:br/>
            <a:r>
              <a:t>⠀⠀⠀⠀⠀⠀⠀⠀⠀⠀⠀⣿⣿⣿⣿⣿⣿⣿⣿⣿⣿⣿⣿⣿⣿⣿⣿⣿⣿⣿⣿⣿⣿⣿⣿⣿⣿⣿⣿⡇⢕⢕⢕⢸⢿⣿⣧⡕⢕⢿⣿⣿⣿⣿⣿⣿⣿⣿⣿⣿⣵⣽⣿⣿⣿⢕⢸⣿⣿⠀⠀⠀⠀⠀⠀⠀⠀⠀⠀⠀⠀</a:t>
            </a:r>
            <a:br/>
            <a:r>
              <a:t>⠀⠀⠀⠀⠀⠀⠀⠀⠀⠀⠀⣿⣿⣿⣿⣿⣿⣿⣿⣿⣿⣿⣿⣿⣿⣿⣿⣿⣿⣿⣿⣿⣿⣿⣿⣿⣿⣿⣿⣿⡕⢕⢕⢕⢕⢜⠝⢕⢕⢸⣿⣿⣿⣿⣿⣿⣿⣿⣿⣿⣿⣿⣿⣿⣿⣧⣾⣿⣿⠀⠀⠀⠀⠀⠀⠀⠀⠀⠀⠀⠀</a:t>
            </a:r>
            <a:br/>
            <a:r>
              <a:t>⠀⠀⠀⠀⠀⠀⠀⠀⠀⠀⠀⣿⣿⣿⣿⣿⣿⣿⣿⣿⣿⣿⣿⣿⣿⣿⣿⣿⣿⣿⣿⣿⣿⣿⣿⣿⣿⣿⣿⣿⣿⡕⢕⢔⢅⢕⢱⣷⣕⣱⣿⣿⣿⣿⣿⣿⣿⣿⣿⣿⣿⣿⣿⣿⣿⣿⣿⣿⡿⠀⠀⠀⠀⠀⠀⠀⠀⠀⠀⠀⠀</a:t>
            </a:r>
            <a:br/>
            <a:r>
              <a:t>⠀⠀⠀⠀⠀⠀⠀⠀⠀⠀⠀⣿⣿⣿⣿⣿⣿⣿⣿⣿⣿⣿⣿⡿⢿⣿⣿⣿⣿⣿⣿⣿⣿⣿⣿⣿⣿⣿⣿⣿⣿⣿⡕⢕⢕⢱⣿⣿⣿⣿⣿⣿⣿⣿⣿⣿⣿⣿⣿⣿⣿⣿⣿⣿⣿⣿⣿⢏⢕⠀⠀⠀⠀⠀⠀⠀⠀⠀⠀⠀⠀</a:t>
            </a:r>
            <a:br/>
            <a:r>
              <a:t>⠀⠀⠀⠀⠀⠀⠀⠀⠀⠀⠀⣿⣿⣿⣿⣿⣿⣿⣿⣿⣿⣿⣿⡕⢜⢝⢿⣿⡿⣿⣿⣿⣿⣿⣿⣿⣿⣿⣿⣿⣿⣿⣷⢕⢕⢕⢕⢸⣿⣿⣿⣿⣿⣿⣿⣿⣿⣿⣿⣿⣿⣿⣿⣿⣿⡟⢕⢕⢕⠀⠀⠀⠀⠀⠀⠀⠀⠀⠀⠀⠀</a:t>
            </a:r>
            <a:br/>
            <a:r>
              <a:t>⠀⠀⠀⠀⠀⠀⠀⠀⠀⠀⠀⣿⣿⣿⣿⣿⣿⣿⣿⣿⣿⡿⢟⢻⣧⢕⣕⣜⣕⣹⣿⣟⢸⣿⣿⣿⣿⣿⣿⣿⣿⣿⣿⣇⢕⢕⢸⣿⣿⣿⣿⢿⢟⢟⢟⢟⣻⣿⣿⢿⢏⣵⣿⣿⢏⢕⢕⢕⢕⠀⠀⠀⠀⠀⠀⠀⠀⠀⠀⠀⠀</a:t>
            </a:r>
            <a:br/>
            <a:r>
              <a:t>⠀⠀⠀⠀⠀⠀⠀⠀⠀⠀⠀⣿⣿⣿⣿⣿⣿⣿⣿⡿⢿⢷⢕⢕⢕⢸⢟⢟⢏⣟⢟⣾⡟⢽⢟⢿⣿⣿⣿⣿⣿⣿⣿⣿⣷⣷⣧⣵⣼⣷⣧⢕⢕⢕⢕⢕⢕⢏⢕⣱⣾⣿⣿⡇⢕⢕⢑⢑⢕⠀⠀⠀⠀⠀⠀⠀⠀⠀⠀⠀⠀</a:t>
            </a:r>
            <a:br/>
            <a:r>
              <a:t>⠀⠀⠀⠀⠀⠀⠀⠀⠀⠀⠀⣿⣿⣿⣿⣿⣿⣿⣿⣧⡕⢕⢕⢕⢕⢕⢕⢕⢼⣪⡕⣿⢝⢜⢹⣿⣿⣿⣿⣿⣿⣿⣿⣿⣿⣿⣿⣿⣿⣿⣿⣷⢕⢕⢕⢕⢕⣱⣾⣿⣿⣿⡟⢕⠕⠀⠁⠁⠀⠀⠀⠀⠀⠀⠀⠀⠀⠀⠀⠀⠀</a:t>
            </a:r>
            <a:br/>
            <a:r>
              <a:t>⠀⠀⠀⠀⠀⠀⠀⠀⠀⠀⠀⣿⣿⣿⣿⣿⣿⣿⣿⣿⣷⡕⢕⢕⣕⡕⢕⢕⢽⣿⢇⣿⣟⢕⢸⣿⣿⣿⣿⣿⣿⣿⣿⣿⣿⣿⣿⣿⣿⣿⣿⡟⢕⢕⢕⣱⣾⣿⣿⣿⣿⢏⠁⠀⠀⠀⠀⠀⠀⠀⠀⠀⠀⠀⠀⠀⠀⠀⠀⠀⠀</a:t>
            </a:r>
            <a:br/>
            <a:r>
              <a:t>⠀⠀⠀⠀⠀⠀⠀⠀⠀⠀⠀⠛⠛⠛⠛⠛⠛⠛⠛⠛⠛⠓⠑⠑⠛⠃⠑⠑⠙⠛⠘⠛⠓⠑⠚⠛⠛⠛⠛⠛⠛⠛⠛⠛⠛⠛⠛⠛⠛⠛⠛⠓⠑⠑⠘⠛⠛⠛⠛⠛⠑⠀⠀⠀⠀⠀⠀⠀⠀⠀⠀⠀⠀⠀⠀⠀⠀⠀⠀⠀⠀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⠀⠀⠀⠀⠀⠀⠀⠀⠀⠀⠀⣿⣿⣿⣿⣿⣿⣿⣿⣿⣿⣿⣿⣿⣿⣿⣿⣿⣿⣿⣿⣿⣿⣿⣿⣿⣿⣿⡵⢕⢕⢕⢑⢄⢅⢕⢕⢕⢕⢕⢕⢑⠑⢕⢕⢕⢕⠕⠕⠕⠕⠕⢕⢕⢱⢝⢻⣿⣿⠀⠀⠀⠀⠀⠀⠀⠀⠀⠀⠀⠀</a:t>
            </a:r>
            <a:br/>
            <a:r>
              <a:t>⠀⠀⠀⠀⠀⠀⠀⠀⠀⠀⠀⣿⣿⣿⣿⣿⣿⣿⣿⣿⣿⣿⣿⣿⣿⣿⣿⣿⣿⣿⣿⣿⣿⣿⣿⣿⣟⢏⢕⢕⢕⢕⢕⢕⠕⠕⠕⢕⢕⢕⢕⢀⢀⢕⢑⠀⢀⢅⠐⠑⠑⢕⢕⢕⢜⢣⣵⡾⣿⠀⠀⠀⠀⠀⠀⠀⠀⠀⠀⠀⠀</a:t>
            </a:r>
            <a:br/>
            <a:r>
              <a:t>⠀⠀⠀⠀⠀⠀⠀⠀⠀⠀⠀⣿⣿⣿⣿⣿⣿⣿⣿⣿⣿⣿⣿⣿⣿⣿⣿⣿⣿⣿⣿⣿⣿⣿⣿⣿⣿⣇⢕⢕⢕⢕⢕⢕⢀⢄⢔⢕⢕⢕⢕⢕⢕⢕⢕⢕⢕⢅⢔⢀⠀⠀⠀⠕⢕⢅⢜⢟⢿⠀⠀⠀⠀⠀⠀⠀⠀⠀⠀⠀⠀</a:t>
            </a:r>
            <a:br/>
            <a:r>
              <a:t>⠀⠀⠀⠀⠀⠀⠀⠀⠀⠀⠀⣿⣿⣿⣿⣿⣿⣿⣿⣿⣿⣿⣿⣿⣿⣿⣿⣿⣿⣿⣿⣿⣿⣿⣿⣿⣿⣿⡇⢕⢕⢕⢕⢕⢕⢕⢕⣕⣕⣵⣵⣷⣷⣵⣕⢕⢕⢕⢕⢕⢕⢕⢔⢕⢕⢕⢕⢕⢸⠀⠀⠀⠀⠀⠀⠀⠀⠀⠀⠀⠀</a:t>
            </a:r>
            <a:br/>
            <a:r>
              <a:t>⠀⠀⠀⠀⠀⠀⠀⠀⠀⠀⠀⣿⣿⣿⣿⣿⣿⣿⣿⣿⣿⣿⣿⣿⣿⣿⣿⣿⣿⣿⣿⣿⣿⣿⣿⣿⣿⣿⣿⣧⢕⢕⢕⢕⢕⢕⢕⣿⣿⣿⣿⣿⣿⣿⣿⡇⢕⢕⢕⢕⢕⢕⢕⢕⢕⢕⢕⢕⢕⠀⠀⠀⠀⠀⠀⠀⠀⠀⠀⠀⠀</a:t>
            </a:r>
            <a:br/>
            <a:r>
              <a:t>⠀⠀⠀⠀⠀⠀⠀⠀⠀⠀⠀⣿⣿⣿⣿⣿⣿⣿⣿⣿⣿⣿⣿⣿⣿⣿⣿⣿⣿⣿⣿⣿⣿⣿⣿⣿⣿⣿⣿⣿⢇⢝⢕⢕⢕⢕⣕⣿⣿⣿⣿⣿⣿⣿⣿⣵⢕⢕⢕⢕⢕⢕⢕⢕⢕⢕⢕⢕⢕⠀⠀⠀⠀⠀⠀⠀⠀⠀⠀⠀⠀</a:t>
            </a:r>
            <a:br/>
            <a:r>
              <a:t>⠀⠀⠀⠀⠀⠀⠀⠀⠀⠀⠀⣿⣿⣿⣿⣿⣿⣿⣿⣿⣿⣿⣿⣿⣿⣿⣿⣿⣿⣿⣿⣿⣿⣿⣿⣿⣿⣿⣿⣿⡕⢕⢕⢕⢕⢕⣿⣿⣿⣿⣿⣿⣿⣿⣿⣿⢇⢕⢕⢕⢕⢕⢕⢕⢕⢕⢕⢕⣿⠀⠀⠀⠀⠀⠀⠀⠀⠀⠀⠀⠀</a:t>
            </a:r>
            <a:br/>
            <a:r>
              <a:t>⠀⠀⠀⠀⠀⠀⠀⠀⠀⠀⠀⣿⣿⣿⣿⣿⣿⣿⣿⣿⣿⣿⣿⣿⣿⣿⣿⣿⣿⣿⣿⣿⣿⣿⣿⣿⣿⣿⣿⣿⡇⢕⢕⢕⢕⣿⣿⣿⣿⣿⣿⣿⣿⣿⣿⣿⣧⡕⢕⢕⢕⢕⢕⢕⢕⢕⢕⢕⣿⠀⠀⠀⠀⠀⠀⠀⠀⠀⠀⠀⠀</a:t>
            </a:r>
            <a:br/>
            <a:r>
              <a:t>⠀⠀⠀⠀⠀⠀⠀⠀⠀⠀⠀⣿⣿⣿⣿⣿⣿⣿⣿⣿⣿⣿⣿⣿⣿⣿⣿⣿⣿⣿⣿⣿⣿⣿⣿⣿⣿⣿⣿⢟⢕⢕⢕⢕⢕⢕⢕⢕⢜⢜⣝⢻⣿⣿⣿⣿⣿⣿⡇⢕⢕⢕⢕⢕⢕⢕⢕⢕⢸⠀⠀⠀⠀⠀⠀⠀⠀⠀⠀⠀⠀</a:t>
            </a:r>
            <a:br/>
            <a:r>
              <a:t>⠀⠀⠀⠀⠀⠀⠀⠀⠀⠀⠀⣿⣿⣿⣿⣿⣿⣿⣿⣿⣿⣿⣿⣿⣿⣿⣿⣿⣿⣿⣿⣿⣿⣿⣿⣿⣿⣿⣿⡇⢕⢕⢕⣷⣵⢕⢕⢕⢕⢸⣽⣿⣿⣿⣿⣿⣿⣿⣧⢕⢕⣵⣧⣼⢟⣟⢻⣕⢜⠀⠀⠀⠀⠀⠀⠀⠀⠀⠀⠀⠀</a:t>
            </a:r>
            <a:br/>
            <a:r>
              <a:t>⠀⠀⠀⠀⠀⠀⠀⠀⠀⠀⠀⣿⣿⣿⣿⣿⣿⣿⣿⣿⣿⣿⣿⣿⣿⣿⣿⣿⣿⣿⣿⣿⣿⣿⣿⣿⣿⣿⣿⣿⢇⣕⣼⣿⣿⡿⢷⢕⢕⣱⣿⣿⣿⣿⣿⣿⣿⣿⣿⣿⣿⣿⣿⡏⢻⣿⡇⣧⡕⠀⠀⠀⠀⠀⠀⠀⠀⠀⠀⠀⠀</a:t>
            </a:r>
            <a:br/>
            <a:r>
              <a:t>⠀⠀⠀⠀⠀⠀⠀⠀⠀⠀⠀⣿⣿⣿⣿⣿⣿⣿⣿⣿⣿⣿⣿⣿⣿⣿⣿⣿⣿⣿⣿⣿⣿⣿⣿⣿⣿⣿⣿⣿⡟⣿⣿⣿⣿⣇⢕⢕⢱⣿⣿⣿⣿⣿⣿⣿⣿⣿⣿⣿⣿⣿⣿⣷⣇⣸⡿⢹⣷⠀⠀⠀⠀⠀⠀⠀⠀⠀⠀⠀⠀</a:t>
            </a:r>
            <a:br/>
            <a:r>
              <a:t>⠀⠀⠀⠀⠀⠀⠀⠀⠀⠀⠀⣿⣿⣿⣿⣿⣿⣿⣿⣿⣿⣿⣿⣿⣿⣿⣿⣿⣿⣿⣿⣿⣿⣿⣿⣿⣿⣿⣿⣯⢕⢝⢵⢕⣜⡕⢕⢕⢜⣿⣿⣿⣿⣿⣿⣿⣿⣿⣿⣿⣿⣿⣿⣿⣿⡟⢕⣮⣿⠀⠀⠀⠀⠀⠀⠀⠀⠀⠀⠀⠀</a:t>
            </a:r>
            <a:br/>
            <a:r>
              <a:t>⠀⠀⠀⠀⠀⠀⠀⠀⠀⠀⠀⣿⣿⣿⣿⣿⣿⣿⣿⣿⣿⣿⣿⣿⣿⣿⣿⣿⣿⣿⣿⣿⣿⣿⣿⣿⣿⣿⣿⣿⡕⢕⢕⢕⢼⣿⣷⣕⢕⢸⣿⣿⣿⣿⣿⣿⣿⣿⣿⣿⣧⣸⣿⣿⣿⣏⢕⢻⣿⠀⠀⠀⠀⠀⠀⠀⠀⠀⠀⠀⠀</a:t>
            </a:r>
            <a:br/>
            <a:r>
              <a:t>⠀⠀⠀⠀⠀⠀⠀⠀⠀⠀⠀⣿⣿⣿⣿⣿⣿⣿⣿⣿⣿⣿⣿⣿⣿⣿⣿⣿⣿⣿⣿⣿⣿⣿⣿⣿⣿⣿⣿⣿⣧⢕⢕⢕⢕⢕⢝⢝⢕⢕⢻⣿⣿⣿⣿⣿⣿⣿⣿⣿⣿⣿⣿⣿⣿⣿⣧⣽⣿⠀⠀⠀⠀⠀⠀⠀⠀⠀⠀⠀⠀</a:t>
            </a:r>
            <a:br/>
            <a:r>
              <a:t>⠀⠀⠀⠀⠀⠀⠀⠀⠀⠀⠀⣿⣿⣿⣿⣿⣿⣿⣿⣿⣿⣿⣿⣿⣿⣿⣿⣿⣿⣿⣿⣿⣿⣿⣿⣿⣿⣿⣿⣿⣿⣧⢕⢕⢅⢅⢕⣱⣕⡕⢸⣿⣿⣿⣿⣿⣿⣿⣿⣿⣿⣿⣿⣿⣿⣿⣿⣿⣿⠀⠀⠀⠀⠀⠀⠀⠀⠀⠀⠀⠀</a:t>
            </a:r>
            <a:br/>
            <a:r>
              <a:t>⠀⠀⠀⠀⠀⠀⠀⠀⠀⠀⠀⣿⣿⣿⣿⣿⣿⣿⣿⣿⣿⣿⣿⣿⣿⣿⣿⣿⣿⣿⣿⢕⢝⣿⣿⣿⣿⣿⣿⣿⣿⣿⣇⢕⢕⢕⣵⣿⣿⣿⣿⣿⣿⣿⣿⣿⣿⣿⣿⣿⣿⣿⣿⣿⣿⣿⣿⣿⢟⠀⠀⠀⠀⠀⠀⠀⠀⠀⠀⠀⠀</a:t>
            </a:r>
            <a:br/>
            <a:r>
              <a:t>⠀⠀⠀⠀⠀⠀⠀⠀⠀⠀⠀⣿⣿⣿⣿⣿⣿⣿⣿⣿⣿⣿⣿⣿⣿⣿⣿⣿⣿⣿⣿⡕⢕⢸⣿⣿⣿⣿⣿⣿⣿⣿⣿⡇⢕⢕⢕⢝⣹⣿⣿⣿⣿⣿⣿⣿⣿⣿⣿⣿⣿⣿⣿⢿⣿⣿⡿⢕⢕⠀⠀⠀⠀⠀⠀⠀⠀⠀⠀⠀⠀</a:t>
            </a:r>
            <a:br/>
            <a:r>
              <a:t>⠀⠀⠀⠀⠀⠀⠀⠀⠀⠀⠀⣿⣿⣿⣿⣿⣿⣿⣿⣿⣿⣿⣿⣿⣿⣿⣿⣿⣿⣿⣿⡇⢕⢸⣿⣿⣿⣿⣿⣿⣿⣿⣿⣷⡕⢕⢕⢳⣿⣿⣿⣿⣿⢿⢿⢿⢿⣿⣿⣿⡿⢟⣱⣿⣿⢟⢕⢕⢕⠀⠀⠀⠀⠀⠀⠀⠀⠀⠀⠀⠀</a:t>
            </a:r>
            <a:br/>
            <a:r>
              <a:t>⠀⠀⠀⠀⠀⠀⠀⠀⠀⠀⠀⣿⣿⣿⣿⣿⣿⣿⣿⣿⣿⣿⣿⣿⣿⣿⢟⢟⢫⣟⡟⣾⡷⢼⢟⢿⣿⣿⣿⣿⣿⣿⣿⣿⣷⣧⣵⣽⣝⣽⣽⡕⢕⢕⢕⢕⢕⢝⢟⢝⣱⣾⣿⣿⡏⠕⢕⢕⠕⠀⠀⠀⠀⠀⠀⠀⠀⠀⠀⠀⠀</a:t>
            </a:r>
            <a:br/>
            <a:r>
              <a:t>⠀⠀⠀⠀⠀⠀⠀⠀⠀⠀⠀⣿⣿⣿⣿⣿⣿⣿⣿⣿⣿⣿⣿⣿⣿⣗⢕⢕⢼⣪⡕⣿⢝⢜⢹⣿⢻⣿⣿⣿⣿⣿⣿⣿⣿⣿⣿⣿⣿⣿⣿⣿⡇⢕⢕⢕⢕⢕⢱⣾⣿⣿⣿⢟⢕⢁⠑⠁⠀⠀⠀⠀⠀⠀⠀⠀⠀⠀⠀⠀⠀</a:t>
            </a:r>
            <a:br/>
            <a:r>
              <a:t>⠀⠀⠀⠀⠀⠀⠀⠀⠀⠀⠀⣿⣿⣿⣿⣿⣿⣿⣿⣿⣿⣿⣿⣿⡟⡕⢕⢕⢽⣿⢇⣿⡿⢕⢸⢕⢕⣿⣿⣿⣿⣿⣿⣿⣿⣿⣿⣿⣿⣿⣿⣿⣿⢕⢕⢕⢕⣾⣿⣿⣿⣿⢏⠑⠀⠀⠀⠀⠀⠀⠀⠀⠀⠀⠀⠀⠀⠀⠀⠀⠀</a:t>
            </a:r>
            <a:br/>
            <a:r>
              <a:t>⠀⠀⠀⠀⠀⠀⠀⠀⠀⠀⠀⠛⠛⠛⠛⠛⠛⠛⠛⠛⠛⠛⠛⠑⠑⠑⠑⠑⠘⠛⠘⠛⠃⠑⠑⠑⠑⠛⠛⠛⠛⠛⠛⠛⠛⠛⠛⠛⠛⠛⠛⠛⠑⠑⠑⠑⠛⠛⠛⠛⠛⠑⠀⠀⠀⠀⠀⠀⠀⠀⠀⠀⠀⠀⠀⠀⠀⠀⠀⠀⠀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⠀⠀⠀⠀⠀⠀⠀⠀⠀⠀⠀⣿⣿⣿⣿⣿⣿⣿⣿⣿⣿⣿⣿⣿⣿⣿⣿⣿⣿⣿⣿⣿⣿⣿⣿⣿⣿⣿⣿⡝⢕⢕⢑⢕⢁⢑⢕⢕⢕⢕⢕⢕⠕⠕⢕⢕⢕⢕⢕⢕⢕⢕⢕⢕⢱⢝⢻⣿⣿⠀⠀⠀⠀⠀⠀⠀⠀⠀⠀⠀⠀</a:t>
            </a:r>
            <a:br/>
            <a:r>
              <a:t>⠀⠀⠀⠀⠀⠀⠀⠀⠀⠀⠀⣿⣿⣿⣿⣿⣿⣿⣿⣿⣿⣿⣿⣿⣿⣿⣿⣿⣿⣿⣿⣿⣿⣿⣿⣿⣿⡿⢏⢕⢕⢕⢕⢕⢕⢕⢕⢕⢕⢕⢕⢁⢀⢔⠕⠑⠁⠁⢐⠕⠕⢔⢕⢕⢕⢵⢎⢸⣻⠀⠀⠀⠀⠀⠀⠀⠀⠀⠀⠀⠀</a:t>
            </a:r>
            <a:br/>
            <a:r>
              <a:t>⠀⠀⠀⠀⠀⠀⠀⠀⠀⠀⠀⣿⣿⣿⣿⣿⣿⣿⣿⣿⣿⣿⣿⣿⣿⣿⣿⣿⣿⣿⣿⣿⣿⣿⣿⣿⣿⣷⡇⢕⢕⢕⢕⢕⠕⢄⢄⢕⢕⢕⢕⢕⢕⢕⢕⢕⢕⢕⢕⢀⠀⠀⠁⠑⢔⢘⢟⢾⣪⠀⠀⠀⠀⠀⠀⠀⠀⠀⠀⠀⠀</a:t>
            </a:r>
            <a:br/>
            <a:r>
              <a:t>⠀⠀⠀⠀⠀⠀⠀⠀⠀⠀⠀⣿⣿⣿⣿⣿⣿⣿⣿⣿⣿⣿⣿⣿⣿⣿⣿⣿⣿⣿⣿⣿⣿⣿⣿⣿⣿⣿⣷⢕⢕⢕⢕⢕⢕⢕⢕⢕⢕⣕⣱⣵⣵⣵⣕⢕⢕⢕⢕⢕⢕⢕⢕⢕⢔⢕⢕⢕⢕⠀⠀⠀⠀⠀⠀⠀⠀⠀⠀⠀⠀</a:t>
            </a:r>
            <a:br/>
            <a:r>
              <a:t>⠀⠀⠀⠀⠀⠀⠀⠀⠀⠀⠀⣿⣿⣿⣿⣿⣿⣿⣿⣿⣿⣿⣿⣿⣿⣿⣿⣿⣿⣿⣿⣿⣿⣿⣿⣿⣿⣿⣿⣷⡕⢕⢕⢕⢕⢕⢕⢸⣿⣿⣿⣿⣿⣿⣿⣏⢕⢕⢕⢕⢕⢕⢕⢕⢕⢕⢕⢕⢕⠀⠀⠀⠀⠀⠀⠀⠀⠀⠀⠀⠀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⠀⠀⠀⠀⠀⠀⠀⠀⠀⠀⠀⣿⣿⣿⣿⣿⣿⣿⣿⣿⣿⣿⣿⣿⣿⣿⣿⣿⣿⣿⣿⣿⣿⣿⣿⣿⣿⣿⣿⣿⣧⢜⢝⢕⢕⢕⢕⣜⣿⣿⣿⣿⣿⣿⣿⣿⡕⢕⢕⢕⢕⢕⢕⢕⢕⢕⢕⢕⢕⠀⠀⠀⠀⠀⠀⠀⠀⠀⠀⠀⠀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⠀⠀⠀⠀⠀⠀⠀⠀⠀⠀⠀⣿⣿⣿⣿⣿⣿⣿⣿⣿⣿⣿⣿⣿⣿⣿⣿⣿⣿⣿⣿⣿⣿⣿⣿⣿⣿⣿⣿⣿⣇⢕⢕⢕⢕⢕⢸⣾⣿⣿⣿⣿⣿⣿⣿⣿⡷⢕⢕⢕⢕⢕⢕⢕⢕⢕⢕⢕⢕⠀⠀⠀⠀⠀⠀⠀⠀⠀⠀⠀⠀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⠀⠀⠀⠀⠀⠀⠀⠀⠀⠀⠀⣿⣿⣿⣿⣿⣿⣿⣿⣿⣿⣿⣿⣿⣿⣿⣿⣿⣿⣿⣿⣿⣿⣿⣿⣿⣿⣿⣿⣿⣿⢕⢕⢕⢕⢱⣿⣿⣿⣿⣿⣿⣿⣿⣿⣿⣷⣕⢕⢕⢕⢕⢕⢕⢕⢕⢕⢕⢸⠀⠀⠀⠀⠀⠀⠀⠀⠀⠀⠀⠀</a:t>
            </a:r>
            <a:br/>
            <a:r>
              <a:t>⠀⠀⠀⠀⠀⠀⠀⠀⠀⠀⠀⣿⣿⣿⣿⣿⣿⣿⣿⣿⣿⣿⣿⣿⣿⣿⣿⣿⣿⣿⣿⣿⣿⣿⣿⣿⣿⣿⣿⡿⢏⢕⢕⢕⢕⢕⢜⢕⢝⢝⢟⢟⢿⣿⣿⣿⣿⣿⣧⢕⢕⢕⢕⢕⢕⢕⢕⢕⢕⠀⠀⠀⠀⠀⠀⠀⠀⠀⠀⠀⠀</a:t>
            </a:r>
            <a:br/>
            <a:r>
              <a:t>⠀⠀⠀⠀⠀⠀⠀⠀⠀⠀⠀⣿⣿⣿⣿⣿⣿⣿⣿⣿⣿⣿⣿⣿⣿⣿⣿⣿⣿⣿⣿⣿⣿⣿⣿⣿⣿⣿⣿⣷⢕⢕⢕⣱⣵⡕⢕⢕⢕⢕⣝⣟⣻⣿⣿⣿⣿⣿⣿⡕⢕⣕⣕⣕⢵⢳⢷⣇⢕⠀⠀⠀⠀⠀⠀⠀⠀⠀⠀⠀⠀</a:t>
            </a:r>
            <a:br/>
            <a:r>
              <a:t>⠀⠀⠀⠀⠀⠀⠀⠀⠀⠀⠀⣿⣿⣿⣿⣿⣿⣿⣿⣿⣿⣿⣿⣿⣿⣿⣿⣿⣿⣿⣿⣿⣿⣿⣿⣿⣿⣿⣿⣿⡇⢕⣱⣿⣿⣿⢷⢇⢕⢱⣿⣿⣿⣿⣿⣿⣿⣿⣿⣧⣾⣿⣿⣿⢟⣿⣷⢹⢕⠀⠀⠀⠀⠀⠀⠀⠀⠀⠀⠀⠀</a:t>
            </a:r>
            <a:br/>
            <a:r>
              <a:t>⠀⠀⠀⠀⠀⠀⠀⠀⠀⠀⠀⣿⣿⣿⣿⣿⣿⣿⣿⣿⣿⣿⣿⣿⣿⣿⣿⣿⣿⣿⣿⣿⣿⣿⣿⣿⣿⣿⣿⣿⡿⢻⣿⣿⣿⣷⢕⢕⢕⣾⣿⣿⣿⣿⣿⣿⣿⣿⣿⣿⣿⣿⣿⣿⢵⢜⣿⡿⣵⠀⠀⠀⠀⠀⠀⠀⠀⠀⠀⠀⠀</a:t>
            </a:r>
            <a:br/>
            <a:r>
              <a:t>⠀⠀⠀⠀⠀⠀⠀⠀⠀⠀⠀⣿⣿⣿⣿⣿⣿⣿⣿⣿⣿⣿⣿⣿⣿⣿⣿⣿⣿⣿⣿⣿⣿⣿⣿⣿⣿⣿⣿⣿⢕⢜⢯⢽⣝⡝⢕⢕⢕⢿⣿⣿⣿⣿⣿⣿⣿⣿⣿⣿⣿⣿⣿⣿⣿⣿⢟⢕⣼⠀⠀⠀⠀⠀⠀⠀⠀⠀⠀⠀⠀</a:t>
            </a:r>
            <a:br/>
            <a:r>
              <a:t>⠀⠀⠀⠀⠀⠀⠀⠀⠀⠀⠀⣿⣿⣿⣿⣿⣿⣿⣿⣿⣿⣿⣿⣿⣿⣿⣿⣿⣿⣿⣿⣿⣿⣿⣿⣿⣿⣿⣿⣿⡇⢕⢕⢕⢱⣿⣷⣕⢕⢜⣿⣿⣿⣿⣿⣿⣿⣿⣿⣿⣿⣝⣟⣿⣿⣿⢕⢜⣿⠀⠀⠀⠀⠀⠀⠀⠀⠀⠀⠀⠀</a:t>
            </a:r>
            <a:br/>
            <a:r>
              <a:t>⠀⠀⠀⠀⠀⠀⠀⠀⠀⠀⠀⣿⣿⣿⣿⣿⣿⣿⣿⣿⣿⣿⣿⣿⣿⣿⣿⣿⣿⣿⣿⣿⣿⣿⣿⣿⣿⣿⣿⣿⣿⡕⢕⢕⢕⢜⡝⢟⢇⢕⢸⣿⣿⣿⣿⣿⣿⣿⣿⣿⣿⣿⣿⣿⣿⣿⣇⣕⣿⠀⠀⠀⠀⠀⠀⠀⠀⠀⠀⠀⠀</a:t>
            </a:r>
            <a:br/>
            <a:r>
              <a:t>⠀⠀⠀⠀⠀⠀⠀⠀⠀⠀⠀⣿⣿⣿⣿⣿⣿⣿⣿⣿⣿⣿⣿⣿⣿⣿⣿⣿⣿⣿⣿⣿⣿⣿⣿⣿⣿⣿⣿⣿⣿⣷⡕⢕⢅⢅⢕⢕⣵⡕⢕⣿⣿⣿⣿⣿⣿⣿⣿⣿⣿⣿⣿⣿⣿⣿⣿⣿⣿⠀⠀⠀⠀⠀⠀⠀⠀⠀⠀⠀⠀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⠀⠀⠀⠀⠀⠀⠀⠀⠀⠀⠀⣿⣿⣿⣿⣿⣿⣿⣿⣿⣿⣿⣿⣿⣿⣿⣿⣿⣿⣿⣿⣿⣿⣿⣿⣿⣿⣿⣿⣿⣿⣿⣷⢕⢕⢕⢱⣾⣿⣿⣾⣿⣿⣿⣿⣿⣿⣿⣿⣿⣿⣿⣿⣿⣿⣿⣿⣿⣿⠀⠀⠀⠀⠀⠀⠀⠀⠀⠀⠀⠀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⠀⠀⠀⠀⠀⠀⠀⠀⠀⠀⠀⣿⣿⣿⣿⣿⣿⣿⣿⣿⣿⣿⣿⣿⣿⣿⣿⣿⣿⣿⣿⣿⣿⣿⣿⣿⣿⣿⣿⣿⣿⣿⣿⣇⢕⢕⢕⢝⢹⣿⣿⣿⣿⣿⣿⣿⣿⣿⣿⣿⣿⣿⣿⣿⢿⣵⣿⡟⢕⠀⠀⠀⠀⠀⠀⠀⠀⠀⠀⠀⠀</a:t>
            </a:r>
            <a:br/>
            <a:r>
              <a:t>⠀⠀⠀⠀⠀⠀⠀⠀⠀⠀⠀⣿⣿⣿⣿⣿⣿⣿⣿⣿⣿⣿⣿⣿⣿⣿⣿⣿⣿⣿⣿⣿⣿⣿⣿⣿⣿⣿⣿⣿⣿⣿⣿⣿⡕⢕⢕⢱⣿⣿⣿⣿⣿⣿⡿⣿⣿⣿⣿⣿⣿⣿⢟⣵⣿⣿⢏⢕⢕⠀⠀⠀⠀⠀⠀⠀⠀⠀⠀⠀⠀</a:t>
            </a:r>
            <a:br/>
            <a:r>
              <a:t>⠀⠀⠀⠀⠀⠀⠀⠀⠀⠀⠀⣿⣿⣿⣿⣿⣿⣿⣿⣿⣿⣿⣿⣿⣿⣿⢿⢟⢇⣟⢻⣿⡯⢽⢟⣿⣿⣿⣿⣿⣿⣿⣿⣿⣷⣵⣕⣜⣝⣟⣟⣟⢝⢕⢕⢕⢜⢻⣿⢟⢏⣱⣾⣿⣿⢇⢕⢕⠕⠀⠀⠀⠀⠀⠀⠀⠀⠀⠀⠀⠀</a:t>
            </a:r>
            <a:br/>
            <a:r>
              <a:t>⠀⠀⠀⠀⠀⠀⠀⠀⠀⠀⠀⣿⣿⣿⣿⣿⣿⣿⣿⣿⣿⣿⣿⣿⣿⣗⢕⢕⢝⡪⡜⣿⡕⢜⢹⣿⣿⣿⣿⣿⣿⣿⣿⣿⣿⣿⣿⣿⣿⣿⣿⣿⣧⢕⢕⢕⢕⢜⢕⣱⣾⣿⣿⣿⢏⢕⠕⠑⠀⠀⠀⠀⠀⠀⠀⠀⠀⠀⠀⠀⠀</a:t>
            </a:r>
            <a:br/>
            <a:r>
              <a:t>⠀⠀⠀⠀⠀⠀⠀⠀⠀⠀⠀⣿⣿⣿⣿⣿⣿⣿⣿⣿⣿⣿⣿⣿⣿⡇⢕⢕⢵⡯⢱⣿⡟⢕⣼⣿⣿⣿⣿⣿⣿⣿⣿⣿⣿⣿⣿⣿⣿⣿⣿⣿⣿⡇⢕⢕⢕⣱⣾⣿⣿⣿⡿⠇⠁⠀⠀⠀⠀⠀⠀⠀⠀⠀⠀⠀⠀⠀⠀⠀⠀</a:t>
            </a:r>
            <a:br/>
            <a:r>
              <a:t>⠀⠀⠀⠀⠀⠀⠀⠀⠀⠀⠀⠛⠛⠛⠛⠛⠛⠛⠛⠛⠛⠛⠛⠛⠛⠃⠑⠑⠙⠋⠘⠛⠃⠑⠚⠛⠛⠛⠛⠛⠛⠛⠛⠛⠛⠛⠛⠛⠛⠛⠛⠛⠋⠑⠑⠑⠘⠛⠛⠛⠛⠛⠑⠀⠀⠀⠀⠀⠀⠀⠀⠀⠀⠀⠀⠀⠀⠀⠀⠀⠀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⠀⠀⠀⠀⠀⠀⠀⠀⠀⠀⠀⣿⣿⣿⣿⣿⣿⣿⣿⣿⣿⣿⣿⣿⣿⣿⣿⣿⣿⣿⣿⣿⣿⣿⣿⣿⣿⣿⣿⡯⢕⢕⢕⠑⢑⢁⢕⢕⢕⢕⢕⢕⢕⠑⢕⢕⠕⢕⢕⢕⠕⠕⢕⢕⢱⢜⢟⢿⣿⠀⠀⠀⠀⠀⠀⠀⠀⠀⠀⠀⠀</a:t>
            </a:r>
            <a:br/>
            <a:r>
              <a:t>⠀⠀⠀⠀⠀⠀⠀⠀⠀⠀⠀⣿⣿⣿⣿⣿⣿⣿⣿⣿⣿⣿⣿⣿⣿⣿⣿⣿⣿⣿⣿⣿⣿⣿⣿⣿⣿⣿⢟⢕⢕⢕⢕⢕⢕⠕⢕⢕⠑⢕⢕⢑⢀⢀⢔⠕⠑⠁⢁⠄⠕⠔⢔⢕⠕⢱⣕⢕⢝⠀⠀⠀⠀⠀⠀⠀⠀⠀⠀⠀⠀</a:t>
            </a:r>
            <a:br/>
            <a:r>
              <a:t>⠀⠀⠀⠀⠀⠀⠀⠀⠀⠀⠀⣿⣿⣿⣿⣿⣿⣿⣿⣿⣿⣿⣿⣿⣿⣿⣿⣿⣿⣿⣿⣿⣿⣿⣿⣿⣿⣿⣷⡕⢕⢕⢕⢕⢕⢀⢄⢅⢕⢕⢕⢕⢕⢕⢕⢕⢕⢕⢕⢔⠀⠀⠁⠁⢑⢕⢝⢳⣷⠀⠀⠀⠀⠀⠀⠀⠀⠀⠀⠀⠀</a:t>
            </a:r>
            <a:br/>
            <a:r>
              <a:t>⠀⠀⠀⠀⠀⠀⠀⠀⠀⠀⠀⣿⣿⣿⣿⣿⣿⣿⣿⣿⣿⣿⣿⣿⣿⣿⣿⣿⣿⣿⣿⣿⣿⣿⣿⣿⣿⣿⣿⣇⢕⢕⢕⢕⢕⢕⢕⢕⢕⣕⣱⣵⣵⣵⣵⡕⢕⢕⢕⢕⢕⢕⢕⢕⢔⢔⢕⢕⢕⠀⠀⠀⠀⠀⠀⠀⠀⠀⠀⠀⠀</a:t>
            </a:r>
            <a:br/>
            <a:r>
              <a:t>⠀⠀⠀⠀⠀⠀⠀⠀⠀⠀⠀⣿⣿⣿⣿⣿⣿⣿⣿⣿⣿⣿⣿⣿⣿⣿⣿⣿⣿⣿⣿⣿⣿⣿⣿⣿⣿⣿⣿⣿⣷⢕⢕⢕⢕⢕⢕⢕⣿⣿⣿⣿⣿⣿⣿⣿⡇⢕⢕⢕⢕⢕⢕⢕⢕⢕⢕⢕⢕⠀⠀⠀⠀⠀⠀⠀⠀⠀⠀⠀⠀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⠀⠀⠀⠀⠀⠀⠀⠀⠀⠀⠀⣿⣿⣿⣿⣿⣿⣿⣿⣿⣿⣿⣿⣿⣿⣿⣿⣿⣿⣿⣿⣿⣿⣿⣿⣿⣿⣿⣿⣿⣿⢕⢜⢕⢕⢕⢕⢕⣸⣿⣿⣿⣿⣿⣿⣿⣇⢕⢕⢕⢕⢕⢕⢕⢕⢕⢕⢕⢕⠀⠀⠀⠀⠀⠀⠀⠀⠀⠀⠀⠀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⠀⠀⠀⠀⠀⠀⠀⠀⠀⠀⠀⣿⣿⣿⣿⣿⣿⣿⣿⣿⣿⣿⣿⣿⣿⣿⣿⣿⣿⣿⣿⣿⣿⣿⣿⣿⣿⣿⣿⣿⣿⡕⢕⢕⢕⢕⢕⣿⣿⣿⣿⣿⣿⣿⣿⣿⣿⢇⢕⢕⢕⢕⢕⢕⢕⢕⢕⢕⢕⠀⠀⠀⠀⠀⠀⠀⠀⠀⠀⠀⠀</a:t>
            </a:r>
            <a:br/>
            <a:r>
              <a:t>⠀⠀⠀⠀⠀⠀⠀⠀⠀⠀⠀⣿⣿⣿⣿⣿⣿⣿⣿⣿⣿⣿⣿⣿⣿⣿⣿⣿⣿⣿⣿⣿⣿⣿⣿⣿⣿⣿⣿⣿⣿⡇⢕⢕⢕⢕⣷⣿⣿⣿⣿⣿⣿⣿⣿⣿⣿⣧⢕⢕⢕⢕⢕⢕⢕⢕⢕⢕⢕⠀⠀⠀⠀⠀⠀⠀⠀⠀⠀⠀⠀</a:t>
            </a:r>
            <a:br/>
            <a:r>
              <a:t>⠀⠀⠀⠀⠀⠀⠀⠀⠀⠀⠀⣿⣿⣿⣿⣿⣿⣿⣿⣿⣿⣿⣿⣿⣿⣿⣿⣿⣿⣿⣿⣿⣿⣿⣿⣿⣿⣿⣿⣿⢟⢕⢕⢕⢕⢕⢕⢕⢕⢝⢝⣟⢻⣿⣿⣿⣿⣿⣿⡕⢕⢕⢕⢕⢕⢕⢕⢕⢜⠀⠀⠀⠀⠀⠀⠀⠀⠀⠀⠀⠀</a:t>
            </a:r>
            <a:br/>
            <a:r>
              <a:t>⠀⠀⠀⠀⠀⠀⠀⠀⠀⠀⠀⣿⣿⣿⣿⣿⣿⣿⣿⣿⣿⣿⣿⣿⣿⣿⣿⣿⣿⣿⣿⣿⣿⣿⣿⣿⣿⣿⣿⣿⡇⢕⢕⢕⣵⡕⢕⢕⢕⢕⢝⣟⣟⣿⣿⣿⣿⣿⣿⡇⢕⢕⣕⣕⡵⢗⢷⢷⡕⠀⠀⠀⠀⠀⠀⠀⠀⠀⠀⠀⠀</a:t>
            </a:r>
            <a:br/>
            <a:r>
              <a:t>⠀⠀⠀⠀⠀⠀⠀⠀⠀⠀⠀⣿⣿⣿⣿⣿⣿⣿⣿⣿⣿⣿⣿⣿⣿⣿⣿⣿⣿⣿⣿⣿⣿⣿⣿⣿⣿⣿⣿⣿⣿⢕⣱⣾⣿⣿⢿⣷⢕⢕⣾⣿⣿⣿⣿⣿⣿⣿⣿⣿⣷⣿⣿⣿⡟⢿⣿⡜⡇⠀⠀⠀⠀⠀⠀⠀⠀⠀⠀⠀⠀</a:t>
            </a:r>
            <a:br/>
            <a:r>
              <a:t>⠀⠀⠀⠀⠀⠀⠀⠀⠀⠀⠀⣿⣿⣿⣿⣿⣿⣿⣿⣿⣿⣿⣿⣿⣿⣿⣿⣿⣿⣿⣿⣿⣿⣿⣿⣿⣿⣿⣿⣿⣿⢏⣿⣿⣿⣿⡇⢕⢕⣸⣿⣿⣿⣿⣿⣿⣿⣿⣿⣿⣿⣿⣿⣿⣧⢕⣽⡿⢇⠀⠀⠀⠀⠀⠀⠀⠀⠀⠀⠀⠀</a:t>
            </a:r>
            <a:br/>
            <a:r>
              <a:t>⠀⠀⠀⠀⠀⠀⠀⠀⠀⠀⠀⣿⣿⣿⣿⣿⣿⣿⣿⣿⣿⣿⣿⣿⣿⣿⣿⣿⣿⣿⣿⣿⣿⣿⣿⣿⣿⣿⣿⣿⡏⢕⢝⢵⢕⡜⢕⢕⢕⢸⣿⣿⣿⣿⣿⣿⣿⣿⣿⣿⣿⣿⣿⣿⣿⣿⡿⢕⡕⠀⠀⠀⠀⠀⠀⠀⠀⠀⠀⠀⠀</a:t>
            </a:r>
            <a:br/>
            <a:r>
              <a:t>⠀⠀⠀⠀⠀⠀⠀⠀⠀⠀⠀⣿⣿⣿⣿⣿⣿⣿⣿⣿⣿⣿⣿⣿⣿⣿⣿⣿⣿⣿⣿⣿⣿⣿⣿⣿⣿⣿⣿⣿⣧⢕⢕⢕⢕⣾⣿⣧⡕⢕⢻⣿⣿⣿⣿⣿⣿⣿⣿⣿⣿⣇⣟⣿⣿⣿⡇⢱⣷⠀⠀⠀⠀⠀⠀⠀⠀⠀⠀⠀⠀</a:t>
            </a:r>
            <a:br/>
            <a:r>
              <a:t>⠀⠀⠀⠀⠀⠀⠀⠀⠀⠀⠀⣿⣿⣿⣿⣿⣿⣿⣿⣿⣿⣿⣿⣿⣿⣿⣿⣿⣿⣿⣿⣿⣿⣿⣿⣿⣿⣿⣿⣿⣿⡇⢕⢕⡕⢕⡜⢝⢇⢕⢜⢿⣿⣿⣿⣿⣿⣿⣿⣿⣿⣿⣿⣿⣿⣿⣿⡕⣻⠀⠀⠀⠀⠀⠀⠀⠀⠀⠀⠀⠀</a:t>
            </a:r>
            <a:br/>
            <a:r>
              <a:t>⠀⠀⠀⠀⠀⠀⠀⠀⠀⠀⠀⣿⣿⣿⣿⣿⣿⣿⣿⣿⣿⣿⣿⣿⣿⣿⣿⣿⣿⣿⣿⣿⣿⣿⣿⣿⣿⣿⣿⣿⣿⣿⡕⢕⢕⢅⢕⢕⣱⣕⢕⣼⣿⣿⣿⣿⣿⣿⣿⣿⣿⣿⣿⣿⣿⣿⣿⣿⣿⠀⠀⠀⠀⠀⠀⠀⠀⠀⠀⠀⠀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⠀⠀⠀⠀⠀⠀⠀⠀⠀⠀⠀⣿⣿⣿⣿⣿⣿⣿⣿⣿⣿⣿⣿⣿⣿⣿⣿⣿⣿⣿⣿⣿⣿⣿⣿⣿⣿⣿⣿⣿⣿⣿⣿⡕⢕⢕⢕⣾⣿⣿⣿⣿⣿⣿⣿⣿⣿⣿⣿⣿⣿⣿⣿⣿⣿⣿⣿⣯⣿⠀⠀⠀⠀⠀⠀⠀⠀⠀⠀⠀⠀</a:t>
            </a:r>
            <a:br/>
            <a:r>
              <a:t>⠀⠀⠀⠀⠀⠀⠀⠀⠀⠀⠀⣿⣿⣿⣿⣿⣿⣿⣿⣿⣿⣿⣿⣿⣿⣿⣿⣿⣿⣿⣿⣿⣿⣿⣿⣿⣿⣿⣿⣿⣿⣿⣿⣷⢕⢕⢕⢜⢝⣿⣿⣿⣿⣿⣿⣿⣿⣿⣿⣿⣿⣿⣿⣿⡿⣫⣾⡿⢏⠀⠀⠀⠀⠀⠀⠀⠀⠀⠀⠀⠀</a:t>
            </a:r>
            <a:br/>
            <a:r>
              <a:t>⠀⠀⠀⠀⠀⠀⠀⠀⠀⠀⠀⣿⣿⣿⣿⣿⣿⣿⣿⣿⣿⣿⣿⣿⣿⣿⣿⣿⣿⣿⣿⣿⣿⣿⣿⣿⣿⣿⣿⣿⣿⣿⣿⣿⡇⢕⢕⢎⣾⣿⣿⣿⣿⣿⢿⢿⣿⣿⣿⣿⣿⣿⢟⣫⣾⣿⡟⢕⢕⠀⠀⠀⠀⠀⠀⠀⠀⠀⠀⠀⠀</a:t>
            </a:r>
            <a:br/>
            <a:r>
              <a:t>⠀⠀⠀⠀⠀⠀⠀⠀⠀⠀⠀⣿⣿⣿⣿⣿⣿⣿⣿⣿⣿⣿⣿⣿⣿⣿⢿⢟⢟⣟⢻⣿⡯⢿⢟⣿⣿⣿⣿⣿⣿⣿⣿⣿⣿⣧⣵⣕⣝⣟⣝⣽⢝⢕⢕⢕⢜⢿⣿⡿⢏⢕⣼⣿⣿⡏⢕⢕⢕⠀⠀⠀⠀⠀⠀⠀⠀⠀⠀⠀⠀</a:t>
            </a:r>
            <a:br/>
            <a:r>
              <a:t>⠀⠀⠀⠀⠀⠀⠀⠀⠀⠀⠀⣿⣿⣿⣿⣿⣿⣿⣿⣿⣿⣿⣿⣿⣿⡿⢕⢕⢕⣯⢸⡯⡕⢝⢽⣿⣿⣿⣿⣿⣿⣿⣿⣿⣿⣿⣿⣿⣿⣿⣿⣿⣧⡕⢕⢕⢕⢕⢜⢕⣵⣿⣿⣿⡟⢕⢑⠕⠀⠀⠀⠀⠀⠀⠀⠀⠀⠀⠀⠀⠀</a:t>
            </a:r>
            <a:br/>
            <a:r>
              <a:t>⠀⠀⠀⠀⠀⠀⠀⠀⠀⠀⠀⣿⣿⣿⣿⣿⣿⣿⣿⣿⣿⣿⣿⣿⣿⡇⢕⢸⢵⡿⢸⣿⡗⢕⣿⣿⣿⣿⣿⣿⣿⣿⣿⣿⣿⣿⣿⣿⣿⣿⣿⣿⣿⣇⢕⢕⢕⢕⣵⣿⣿⣿⣿⢏⠑⠀⠅⠁⠀⠀⠀⠀⠀⠀⠀⠀⠀⠀⠀⠀⠀</a:t>
            </a:r>
            <a:br/>
            <a:r>
              <a:t>⠀⠀⠀⠀⠀⠀⠀⠀⠀⠀⠀⠛⠛⠛⠛⠛⠛⠛⠛⠛⠛⠛⠛⠛⠛⠃⠑⠘⠛⠃⠛⠛⠃⠑⠚⠛⠛⠛⠛⠛⠛⠛⠛⠛⠛⠛⠛⠛⠛⠛⠛⠛⠛⠙⠑⠑⠑⠛⠛⠛⠛⠛⠃⠁⠀⠀⠀⠀⠀⠀⠀⠀⠀⠀⠀⠀⠀⠀⠀⠀⠀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⠀⠀⠀⠀⠀⠀⠀⠀⠀⠀⠀⢱⡝⢝⢞⣯⣾⢷⢞⢏⢝⢝⢝⢻⢿⣿⣿⣿⣿⣿⣿⣿⣿⣿⡿⢟⣿⣿⣿⣿⣿⣿⣿⣿⣿⣿⣿⣿⣿⣿⣿⣿⣿⣿⣿⣿⣿⣿⣿⣿⣿⣿⣿⣷⢻⣿⣿⣿⣿⠀⠀⠀⠀⠀⠀⠀⠀⠀⠀⠀⠀</a:t>
            </a:r>
            <a:br/>
            <a:r>
              <a:t>⠀⠀⠀⠀⠀⠀⠀⠀⠀⠀⠀⢕⣱⣾⢟⣏⣑⣑⣁⣑⣙⣑⢓⢧⣕⢜⢻⣿⣿⣿⣿⣻⣻⡟⢗⣝⣮⣿⣿⣿⣿⣿⣿⣿⣿⡿⠿⠟⠟⢻⢿⣿⣿⣿⣿⣿⣿⣿⣿⣿⣿⣿⣿⣿⣿⣿⣿⣿⣿⠀⠀⠀⠀⠀⠀⠀⠀⠀⠀⠀⠀</a:t>
            </a:r>
            <a:br/>
            <a:r>
              <a:t>⠀⠀⠀⠀⠀⠀⠀⠀⠀⠀⠀⣼⡿⢕⢕⢕⢕⢔⢕⢕⢕⢘⢕⢕⢜⢻⣇⢜⢻⣯⣿⢿⣿⣿⣼⣿⣿⣿⣿⣿⣿⣿⣿⡿⠑⠁⠐⠢⣄⢕⢕⢜⢻⣿⣿⣿⣿⣿⣿⣿⣿⣿⣿⣿⢿⢿⣿⣿⣿⠀⠀⠀⠀⠀⠀⠀⠀⠀⠀⠀⠀</a:t>
            </a:r>
            <a:br/>
            <a:r>
              <a:t>⠀⠀⠀⠀⠀⠀⠀⠀⠀⠀⠀⣿⣧⣕⣕⣕⡕⢕⡕⢕⢕⢕⢕⢕⢕⢕⢜⣧⢕⢽⣿⣻⣿⣿⣿⣿⣿⣿⣿⣿⣿⣿⡿⠁⠀⠀⠀⠀⠘⣷⡕⢕⢱⣹⣿⣿⣿⣿⣿⣿⣿⣿⡿⢧⣕⣏⢾⢻⣿⠀⠀⠀⠀⠀⠀⠀⠀⠀⠀⠀⠀</a:t>
            </a:r>
            <a:br/>
            <a:r>
              <a:t>⠀⠀⠀⠀⠀⠀⠀⠀⠀⠀⠀⣿⣿⣿⣿⣿⣿⣿⣿⣿⣷⣿⣷⣷⣧⣵⣵⣽⡇⢜⣸⣧⣽⡮⣯⣽⣿⣿⡿⠟⢻⣿⣇⣔⢔⢐⢀⢄⢀⢸⣿⡧⢱⣿⣿⣿⣿⣿⣿⣿⣿⣿⡇⣵⣿⣿⣼⣯⣿⠀⠀⠀⠀⠀⠀⠀⠀⠀⠀⠀⠀</a:t>
            </a:r>
            <a:br/>
            <a:r>
              <a:t>⠀⠀⠀⠀⠀⠀⠀⠀⠀⠀⠀⣿⣿⣿⣿⣿⣿⣿⣿⣿⣿⣿⣿⣿⣿⣿⣿⣿⡧⢕⣇⣟⣿⣇⣳⣿⡏⠉⢁⠀⣸⣿⣿⣿⣿⣧⣷⣷⣷⣿⣿⣧⣿⣿⣿⣿⣿⣿⣿⣿⣿⣿⡇⣿⣿⣿⣿⣿⣿⠀⠀⠀⠀⠀⠀⠀⠀⠀⠀⠀⠀</a:t>
            </a:r>
            <a:br/>
            <a:r>
              <a:t>⠀⠀⠀⠀⠀⠀⠀⠀⠀⠀⠀⣿⣿⣿⣿⣿⣿⣿⣿⣿⣿⣿⣿⣿⣿⣿⣿⣿⣇⢱⣼⣹⢽⣼⣿⣿⣷⣦⠀⢔⣿⣿⣿⣿⣿⣿⣿⣿⣿⣿⣿⣿⣿⣿⣿⣿⣿⣿⣿⣿⣿⣿⡟⣿⣿⣿⣿⣿⣿⠀⠀⠀⠀⠀⠀⠀⠀⠀⠀⠀⠀</a:t>
            </a:r>
            <a:br/>
            <a:r>
              <a:t>⠀⠀⠀⠀⠀⠀⠀⠀⠀⠀⠀⣿⣿⣿⣿⣿⣿⣿⣿⣿⣿⣿⣿⣿⣿⣿⣿⣿⢇⢜⢳⣳⣾⣿⣿⣿⣿⡟⠁⢸⣿⣿⣿⣿⣿⣿⣿⣿⣿⣿⣿⣿⣿⣿⣿⣿⣿⣿⣿⣿⣿⣿⡇⢹⣿⣿⣿⣿⣿⠀⠀⠀⠀⠀⠀⠀⠀⠀⠀⠀⠀</a:t>
            </a:r>
            <a:br/>
            <a:r>
              <a:t>⠀⠀⠀⠀⠀⠀⠀⠀⠀⠀⠀⣿⣿⣿⣿⣿⣿⣿⣿⣿⣿⣿⣿⣿⣿⣿⣿⣿⢕⣷⢼⣿⣿⣿⣿⣿⣿⠁⠀⢘⣿⣿⣿⣿⣿⣿⣿⣿⣿⣿⣿⣿⣿⣿⣿⣿⣿⣿⣿⣿⣿⣿⣷⣵⣿⣿⣿⣿⣿⠀⠀⠀⠀⠀⠀⠀⠀⠀⠀⠀⠀</a:t>
            </a:r>
            <a:br/>
            <a:r>
              <a:t>⠀⠀⠀⠀⠀⠀⠀⠀⠀⠀⠀⣿⣿⣿⣿⣿⣿⣿⣿⣿⣿⣿⣿⣿⣿⣿⣿⣿⢕⣿⣾⣿⣿⣿⣿⣿⣿⣿⣿⣿⣿⣿⣿⣿⣿⣿⣿⣿⣿⣿⣿⢻⣿⣿⣿⣿⣿⣿⣿⣿⣿⣿⣿⢿⣿⣿⣿⣿⣿⠀⠀⠀⠀⠀⠀⠀⠀⠀⠀⠀⠀</a:t>
            </a:r>
            <a:br/>
            <a:r>
              <a:t>⠀⠀⠀⠀⠀⠀⠀⠀⠀⠀⠀⣿⣿⣿⣿⣿⣿⣿⣿⣿⣿⣿⣿⣿⣿⣿⣿⣿⢕⣿⣿⣿⣿⣿⣿⣿⣿⣇⣿⢅⣵⣿⣿⣿⣿⣿⣿⣿⢿⢿⠟⠕⠝⢿⣿⣿⣿⣿⣿⣿⣿⣿⣿⣿⢿⢿⢟⣏⡟⠀⠀⠀⠀⠀⠀⠀⠀⠀⠀⠀⠀</a:t>
            </a:r>
            <a:br/>
            <a:r>
              <a:t>⠀⠀⠀⠀⠀⠀⠀⠀⠀⠀⠀⣿⣿⣿⣿⣿⣿⣿⣿⣿⣿⣿⣿⣿⣿⣿⣿⣿⢕⣿⣿⣿⣿⣿⣿⣿⣿⣿⣿⣿⣿⢿⣿⣿⣿⣿⣿⣿⡷⢵⢵⣷⢷⢷⢟⢏⣝⣝⣝⣝⣽⣵⣕⣷⣷⣷⣧⣵⣵⠀⠀⠀⠀⠀⠀⠀⠀⠀⠀⠀⠀</a:t>
            </a:r>
            <a:br/>
            <a:r>
              <a:t>⠀⠀⠀⠀⠀⠀⠀⠀⠀⠀⠀⣿⣟⣟⡟⡟⢏⣝⢝⢝⢝⣝⢝⢝⢝⢝⢝⢕⢅⢸⣿⡿⢟⢟⣿⣿⣿⣿⢿⠟⠛⢺⣿⣿⣿⣿⣿⣿⣿⡔⢕⢕⢔⢄⢕⢕⢕⢕⢕⢝⢝⢝⢝⢝⢝⢝⢝⢝⢜⠀⠀⠀⠀⠀⠀⠀⠀⠀⠀⠀⠀</a:t>
            </a:r>
            <a:br/>
            <a:r>
              <a:t>⠀⠀⠀⠀⠀⠀⠀⠀⠀⠀⠀⣿⣷⣕⣵⣵⣵⣽⣽⣧⣵⢷⠷⠷⠞⠟⠛⠃⠙⠁⢁⠀⢀⢸⣿⣿⣿⠇⠀⠀⠀⠀⣿⣿⣿⣿⣿⣿⣿⣷⢕⢕⢕⢕⢕⢕⢕⢕⢕⢕⢕⢕⢕⢕⢕⢕⢕⢕⢕⠀⠀⠀⠀⠀⠀⠀⠀⠀⠀⠀⠀</a:t>
            </a:r>
            <a:br/>
            <a:r>
              <a:t>⠀⠀⠀⠀⠀⠀⠀⠀⠀⠀⠀⠛⠋⢙⢉⢉⢍⢅⢕⢔⢔⢔⢔⢕⢕⢕⢕⢕⢕⢕⢕⢕⢕⣾⣿⣿⣿⠀⠀⠀⠀⠀⢹⣿⣿⣿⣿⣿⣿⣿⣿⣧⣷⣷⣷⣷⣷⣷⣷⣷⣷⣵⣷⣵⣧⣷⣵⣷⣵⠀⠀⠀⠀⠀⠀⠀⠀⠀⠀⠀⠀</a:t>
            </a:r>
            <a:br/>
            <a:r>
              <a:t>⠀⠀⠀⠀⠀⠀⠀⠀⠀⠀⠀⠀⢁⢕⢕⢕⢕⢕⢕⢕⢕⢕⢕⢕⢕⢕⢕⢕⢕⢕⢕⢕⢕⢻⣿⣿⡏⠀⠀⠀⠀⠀⠜⣿⣿⣿⣿⣿⣿⣿⣿⣿⣷⣽⢽⢽⣿⣿⣿⣿⣿⣿⣿⣿⣿⣿⣿⣿⣿⠀⠀⠀⠀⠀⠀⠀⠀⠀⠀⠀⠀</a:t>
            </a:r>
            <a:br/>
            <a:r>
              <a:t>⠀⠀⠀⠀⠀⠀⠀⠀⠀⠀⠀⠀⢕⢕⢕⢕⢕⢕⢕⢕⢕⢕⢕⢕⢕⢕⢕⢕⢕⢕⢕⢕⢕⣾⣿⣿⡇⠀⠀⠀⠀⠀⠀⣿⣿⣿⣿⣿⣿⣿⣿⣿⢝⢕⢝⢕⢜⢟⢿⢻⢿⢿⢿⣿⣿⣿⣿⣿⣿⠀⠀⠀⠀⠀⠀⠀⠀⠀⠀⠀⠀</a:t>
            </a:r>
            <a:br/>
            <a:r>
              <a:t>⠀⠀⠀⠀⠀⠀⠀⠀⠀⠀⠀⠑⠑⠑⠑⠑⠑⠑⠑⠑⠑⠑⠑⠑⠑⠑⠑⠑⠑⠑⠑⠑⠑⠛⠛⠛⠑⠀⠀⠀⠀⠀⠀⠛⠛⠛⠛⠛⠛⠛⠛⠛⠃⠑⠑⠑⠑⠑⠑⠑⠑⠑⠑⠑⠑⠙⠙⠙⠙⠀⠀⠀⠀⠀⠀⠀⠀⠀⠀⠀⠀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⠀⠀⠀⠀⠀⠀⠀⠀⠀⠀⠀⣿⣿⣿⣿⣿⣿⣿⣿⣿⣿⣿⣿⣿⣿⣿⣿⣿⣿⣿⣿⣿⣿⣿⣿⣿⣿⣿⡿⢏⢕⢕⢕⢔⢔⢕⠕⢕⢕⠕⢕⢕⠕⠁⢀⢕⢅⠕⠕⠑⢁⢑⢑⢑⢕⢜⡣⢜⢻⠀⠀⠀⠀⠀⠀⠀⠀⠀⠀⠀⠀</a:t>
            </a:r>
            <a:br/>
            <a:r>
              <a:t>⠀⠀⠀⠀⠀⠀⠀⠀⠀⠀⠀⣿⣿⣿⣿⣿⣿⣿⣿⣿⣿⣿⣿⣿⣿⣿⣿⣿⣿⣿⣿⣿⣿⣿⣿⣿⣿⣿⣷⢕⢕⢕⢕⢕⢕⠕⠁⠁⠕⢔⢕⢕⢄⢔⢄⢕⢄⢀⢀⢐⠁⠁⠑⠕⢕⠁⢝⢧⣼⠀⠀⠀⠀⠀⠀⠀⠀⠀⠀⠀⠀</a:t>
            </a:r>
            <a:br/>
            <a:r>
              <a:t>⠀⠀⠀⠀⠀⠀⠀⠀⠀⠀⠀⣿⣿⣿⣿⣿⣿⣿⣿⣿⣿⣿⣿⣿⣿⣿⣿⣿⣿⣿⣿⣿⣿⣿⣿⣿⣿⣿⣿⣗⢕⢕⢕⢕⢕⢄⢄⢔⢕⢕⢕⢕⡕⢕⢕⢕⢕⢕⢕⢕⢄⢄⢀⠀⠀⠑⢐⢕⢝⠀⠀⠀⠀⠀⠀⠀⠀⠀⠀⠀⠀</a:t>
            </a:r>
            <a:br/>
            <a:r>
              <a:t>⠀⠀⠀⠀⠀⠀⠀⠀⠀⠀⠀⣿⣿⣿⣿⣿⣿⣿⣿⣿⣿⣿⣿⣿⣿⣿⣿⣿⣿⣿⣿⣿⣿⣿⣿⣿⣿⣿⣿⣿⣧⡕⢕⢕⢕⢕⢕⢕⢱⣷⣷⣿⣿⣿⣿⣧⡕⢕⢕⢕⢕⢕⢕⢕⢔⢕⢕⢕⢕⠀⠀⠀⠀⠀⠀⠀⠀⠀⠀⠀⠀</a:t>
            </a:r>
            <a:br/>
            <a:r>
              <a:t>⠀⠀⠀⠀⠀⠀⠀⠀⠀⠀⠀⣿⣿⣿⣿⣿⣿⣿⣿⣿⣿⣿⣿⣿⣿⣿⣿⣿⣿⣿⣿⣿⣿⣿⣿⣿⣿⣿⣿⣿⣿⡇⢕⢕⢕⢕⢕⢕⢸⣿⣿⣿⣿⣿⣿⣿⣇⢕⢕⢕⢕⢕⢕⢕⢕⢕⢕⢕⢕⠀⠀⠀⠀⠀⠀⠀⠀⠀⠀⠀⠀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⠀⠀⠀⠀⠀⠀⠀⠀⠀⠀⠀⣿⣿⣿⣿⣿⣿⣿⣿⣿⣿⣿⣿⣿⣿⣿⣿⣿⣿⣿⣿⣿⣿⣿⣿⣿⣿⣿⣿⣿⣿⢕⢕⢕⢕⢕⢕⣱⣼⣿⣿⣿⣿⣿⣿⣿⣿⡇⢕⢕⢕⢕⢕⢕⢕⢕⢕⢕⢕⠀⠀⠀⠀⠀⠀⠀⠀⠀⠀⠀⠀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⠀⠀⠀⠀⠀⠀⠀⠀⠀⠀⠀⣿⣿⣿⣿⣿⣿⣿⣿⣿⣿⣿⣿⣿⣿⣿⣿⣿⣿⣿⣿⣿⣿⣿⣿⣿⣿⣿⣿⣿⣿⡇⢕⢕⢕⢕⢱⣿⣿⣿⣿⣿⣿⣿⣿⣿⣿⡏⢕⢕⢕⢕⢕⢕⢕⢕⢕⢕⢕⠀⠀⠀⠀⠀⠀⠀⠀⠀⠀⠀⠀</a:t>
            </a:r>
            <a:br/>
            <a:r>
              <a:t>⠀⠀⠀⠀⠀⠀⠀⠀⠀⠀⠀⣿⣿⣿⣿⣿⣿⣿⣿⣿⣿⣿⣿⣿⣿⣿⣿⣿⣿⣿⣿⣿⣿⣿⣿⣿⣿⣿⣿⣿⣿⢇⢕⢕⢕⢕⢝⢟⢟⢗⢿⣿⣿⣿⣿⣿⣿⣿⣧⢕⢕⢕⢕⢕⢕⢕⢕⢕⢕⠀⠀⠀⠀⠀⠀⠀⠀⠀⠀⠀⠀</a:t>
            </a:r>
            <a:br/>
            <a:r>
              <a:t>⠀⠀⠀⠀⠀⠀⠀⠀⠀⠀⠀⣿⣿⣿⣿⣿⣿⣿⣿⣿⣿⣿⣿⣿⣿⣿⣿⣿⣿⣿⣿⣿⣿⣿⣿⣿⣿⣿⣿⣿⡕⢕⢕⢕⡕⢕⢕⢕⢕⢕⢱⢵⣵⣿⣿⣿⣿⣿⣿⡇⢕⢕⢕⢕⢕⣕⣕⡕⢕⠀⠀⠀⠀⠀⠀⠀⠀⠀⠀⠀⠀</a:t>
            </a:r>
            <a:br/>
            <a:r>
              <a:t>⠀⠀⠀⠀⠀⠀⠀⠀⠀⠀⠀⣿⣿⣿⣿⣿⣿⣿⣿⣿⣿⣿⣿⣿⣿⣿⣿⣿⣿⣿⣿⣿⣿⣿⣿⣿⣿⣿⣿⣿⣷⢕⢕⣵⣿⣷⣵⣕⢕⢕⢕⣷⣷⣿⣿⣿⣿⣿⣿⣧⢕⣱⣷⣷⣾⣽⣽⢹⡇⠀⠀⠀⠀⠀⠀⠀⠀⠀⠀⠀⠀</a:t>
            </a:r>
            <a:br/>
            <a:r>
              <a:t>⠀⠀⠀⠀⠀⠀⠀⠀⠀⠀⠀⣿⣿⣿⣿⣿⣿⣿⣿⣿⣿⣿⣿⣿⣿⣿⣿⣿⣿⣿⣿⣿⣿⣿⣿⣿⣿⣿⣿⣿⣿⣷⣾⣿⣿⣿⡝⢝⢕⢱⣿⣿⣿⣿⣿⣿⣿⣿⣿⣿⣿⣿⣿⣿⣇⢝⢿⣇⡇⠀⠀⠀⠀⠀⠀⠀⠀⠀⠀⠀⠀</a:t>
            </a:r>
            <a:br/>
            <a:r>
              <a:t>⠀⠀⠀⠀⠀⠀⠀⠀⠀⠀⠀⣿⣿⣿⣿⣿⣿⣿⣿⣿⣿⣿⣿⣿⣿⣿⣿⣿⣿⣿⣿⣿⣿⣿⣿⣿⣿⣿⣿⣿⡟⢕⢿⡟⢟⢻⢇⢕⢕⢸⣿⣿⣿⣿⣿⣿⣿⣿⣿⣿⣿⣿⣿⢿⣯⣵⣾⡟⢱⠀⠀⠀⠀⠀⠀⠀⠀⠀⠀⠀⠀</a:t>
            </a:r>
            <a:br/>
            <a:r>
              <a:t>⠀⠀⠀⠀⠀⠀⠀⠀⠀⠀⠀⣿⣿⣿⣿⣿⣿⣿⣿⣿⣿⣿⣿⣿⣿⣿⣿⣿⣿⣿⣿⣿⣿⣿⣿⣿⣿⣿⣿⣿⡇⢕⢕⢕⢜⣳⣵⡕⢕⢜⣿⣿⣿⣿⣿⣿⣿⣿⣿⣿⣿⡿⢿⣿⣿⣿⡏⢕⣕⠀⠀⠀⠀⠀⠀⠀⠀⠀⠀⠀⠀</a:t>
            </a:r>
            <a:br/>
            <a:r>
              <a:t>⠀⠀⠀⠀⠀⠀⠀⠀⠀⠀⠀⣿⣿⣿⣿⣿⣿⣿⣿⣿⣿⣿⣿⣿⣿⣿⣿⣿⣿⣿⣿⣿⣿⣿⣿⣿⣿⣿⣿⣿⣿⡕⢕⢕⢕⢟⢻⢿⢇⢕⢸⣿⣿⣿⣿⣿⣿⣿⣿⣿⣿⣧⣵⣿⣿⣿⡇⢜⣿⠀⠀⠀⠀⠀⠀⠀⠀⠀⠀⠀⠀</a:t>
            </a:r>
            <a:br/>
            <a:r>
              <a:t>⠀⠀⠀⠀⠀⠀⠀⠀⠀⠀⠀⣿⣿⣿⣿⣿⣿⣿⣿⣿⣿⣿⣿⣿⣿⣿⣿⣿⣿⣿⣿⣿⣿⣿⣿⣿⣿⣿⣿⣿⣿⣧⢕⢕⢕⢕⢕⢕⣕⡕⢕⣿⣿⣿⣿⣿⣿⣿⣿⣿⣿⣿⣿⣿⣿⣿⣿⣷⣿⠀⠀⠀⠀⠀⠀⠀⠀⠀⠀⠀⠀</a:t>
            </a:r>
            <a:br/>
            <a:r>
              <a:t>⠀⠀⠀⠀⠀⠀⠀⠀⠀⠀⠀⣿⣿⣿⣿⣿⣿⣿⣿⣿⣿⣿⣿⣿⣿⣿⣿⣿⣿⣿⣿⣿⣿⣿⣿⣿⣿⣿⣿⣿⣿⣿⣇⢕⢕⢕⢱⣾⣿⣿⣷⣿⣿⣿⣿⣿⣿⣿⣿⣿⣿⣿⣿⣿⣿⣿⣿⣿⣿⠀⠀⠀⠀⠀⠀⠀⠀⠀⠀⠀⠀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⠀⠀⠀⠀⠀⠀⠀⠀⠀⠀⠀⣿⣿⣿⣿⣿⣿⣿⣿⣿⣿⣿⣿⣿⣿⣿⣿⣿⣿⣿⣿⣿⣿⣿⣿⣿⣿⣿⣿⣿⣿⣿⣿⡇⢕⢕⢕⢜⣿⣿⣿⣿⣿⣿⣿⣿⣿⣿⣿⣿⣿⣿⣿⣿⣿⣿⣿⣿⢏⠀⠀⠀⠀⠀⠀⠀⠀⠀⠀⠀⠀</a:t>
            </a:r>
            <a:br/>
            <a:r>
              <a:t>⠀⠀⠀⠀⠀⠀⠀⠀⠀⠀⠀⣿⣿⣿⣿⣿⣿⣿⣿⣿⣿⣿⣿⣿⣿⣿⣿⣿⣿⣿⣿⣿⣿⣿⣿⣿⣿⣿⣿⣿⣿⣿⣿⣷⡕⢕⢕⣾⣿⣿⣿⣿⣿⡿⢿⣿⣿⣿⣿⣿⣿⣿⣿⣿⣿⣿⡟⢕⢕⠀⠀⠀⠀⠀⠀⠀⠀⠀⠀⠀⠀</a:t>
            </a:r>
            <a:br/>
            <a:r>
              <a:t>⠀⠀⠀⠀⠀⠀⠀⠀⠀⠀⠀⣿⣿⣿⣿⣿⣿⣿⣿⣿⣿⣿⣿⣿⣿⣿⣿⣿⣿⣿⣿⣿⣿⣿⣿⣿⣿⣿⣿⣿⣿⣿⣿⣿⣿⣷⣧⣵⣽⣽⣽⡝⢕⢕⢕⢺⣿⣿⣿⣿⡿⢟⣵⣿⣿⢏⢕⢕⢕⠀⠀⠀⠀⠀⠀⠀⠀⠀⠀⠀⠀</a:t>
            </a:r>
            <a:br/>
            <a:r>
              <a:t>⠀⠀⠀⠀⠀⠀⠀⠀⠀⠀⠀⣿⣿⣿⣿⣿⣿⣿⣿⣿⣿⣿⣿⣿⣿⣿⢟⢻⢜⢟⣻⣹⡏⢿⢿⣿⣿⣿⣿⣿⣿⣿⣿⣿⣿⣿⣿⣿⣿⣿⣿⣿⡕⢕⢕⢕⢜⢟⢟⢝⣱⣾⣿⣿⡏⢕⢕⠕⠕⠀⠀⠀⠀⠀⠀⠀⠀⠀⠀⠀⠀</a:t>
            </a:r>
            <a:br/>
            <a:r>
              <a:t>⠀⠀⠀⠀⠀⠀⠀⠀⠀⠀⠀⣿⣿⣿⣿⣿⣿⣿⣿⣿⣿⣿⣿⣿⣿⡟⢕⢸⣕⣕⢸⣏⡕⢝⣿⣿⣿⣿⣿⣿⣿⣿⣿⣿⣿⣿⣿⣿⣿⣿⣿⣿⣿⢕⢕⢕⢕⢕⣱⣾⣿⣿⣿⡟⢕⠕⠑⠀⠀⠀⠀⠀⠀⠀⠀⠀⠀⠀⠀⠀⠀</a:t>
            </a:r>
            <a:br/>
            <a:r>
              <a:t>⠀⠀⠀⠀⠀⠀⠀⠀⠀⠀⠀⣿⣿⣿⣿⣿⣿⣿⣿⣿⣿⣿⣿⣿⣿⢕⢕⢸⣿⡗⣸⣿⡇⢱⣿⣿⣿⣿⣿⣿⣿⣿⣿⣿⣿⣿⣿⣿⣿⣿⣿⣿⣟⢇⢕⢕⢕⣾⣿⣿⣿⣿⢏⠅⠄⠀⠀⠀⠀⠀⠀⠀⠀⠀⠀⠀⠀⠀⠀⠀⠀</a:t>
            </a:r>
            <a:br/>
            <a:r>
              <a:t>⠀⠀⠀⠀⠀⠀⠀⠀⠀⠀⠀⠛⠛⠛⠛⠛⠛⠛⠛⠛⠛⠛⠛⠛⠛⠑⠑⠘⠛⠃⠛⠛⠑⠑⠛⠛⠛⠛⠛⠛⠛⠛⠛⠛⠛⠛⠛⠛⠛⠛⠛⠛⠛⠑⠑⠑⠛⠛⠛⠛⠛⠃⠀⠀⠀⠀⠀⠀⠀⠀⠀⠀⠀⠀⠀⠀⠀⠀⠀⠀⠀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⠀⠀⠀⠀⠀⠀⠀⠀⠀⠀⠀⣿⣿⣿⣿⣿⣿⣿⣿⣿⣿⣿⣿⣿⣿⣿⣿⣿⣿⣿⣿⣿⣿⣿⣿⣿⣿⣿⣏⢕⢕⢕⢕⢕⢕⢕⠕⠕⠕⠕⢕⢕⠑⠁⠀⢔⠔⠑⠁⠁⢀⢄⠅⢅⢕⢕⢜⢕⢝⠀⠀⠀⠀⠀⠀⠀⠀⠀⠀⠀⠀</a:t>
            </a:r>
            <a:br/>
            <a:r>
              <a:t>⠀⠀⠀⠀⠀⠀⠀⠀⠀⠀⠀⣿⣿⣿⣿⣿⣿⣿⣿⣿⣿⣿⣿⣿⣿⣿⣿⣿⣿⣿⣿⣿⣿⣿⣿⣿⣿⣿⣿⣕⢕⢕⢕⢕⢕⠀⠀⠀⠀⢀⢕⢔⢔⢔⢔⢕⢄⢐⢔⠄⠀⠀⠀⠁⠑⢄⠁⢝⢷⠀⠀⠀⠀⠀⠀⠀⠀⠀⠀⠀⠀</a:t>
            </a:r>
            <a:br/>
            <a:r>
              <a:t>⠀⠀⠀⠀⠀⠀⠀⠀⠀⠀⠀⣿⣿⣿⣿⣿⣿⣿⣿⣿⣿⣿⣿⣿⣿⣿⣿⣿⣿⣿⣿⣿⣿⣿⣿⣿⣿⣿⣿⣿⡕⢕⢕⢕⢕⢔⢕⢕⢕⢕⣕⣕⣵⣕⣕⡕⢕⢕⢕⢕⢔⢄⢔⠄⢄⢁⢕⢔⢕⠀⠀⠀⠀⠀⠀⠀⠀⠀⠀⠀⠀</a:t>
            </a:r>
            <a:br/>
            <a:r>
              <a:t>⠀⠀⠀⠀⠀⠀⠀⠀⠀⠀⠀⣿⣿⣿⣿⣿⣿⣿⣿⣿⣿⣿⣿⣿⣿⣿⣿⣿⣿⣿⣿⣿⣿⣿⣿⣿⣿⣿⣿⣿⣿⢕⢕⢕⢕⢕⢕⢕⢼⣿⣿⣿⣿⣿⣿⣿⣇⢕⢕⢕⢕⢕⢕⢔⢕⢕⢕⢕⢕⠀⠀⠀⠀⠀⠀⠀⠀⠀⠀⠀⠀</a:t>
            </a:r>
            <a:br/>
            <a:r>
              <a:t>⠀⠀⠀⠀⠀⠀⠀⠀⠀⠀⠀⣿⣿⣿⣿⣿⣿⣿⣿⣿⣿⣿⣿⣿⣿⣿⣿⣿⣿⣿⣿⣿⣿⣿⣿⣿⣿⣿⣿⣿⣿⢱⢜⢕⢕⢕⢕⢕⢸⣿⣿⣿⣿⣿⣿⣿⣿⢕⢕⢕⢕⢕⢕⢕⢕⢕⢕⢕⢕⠀⠀⠀⠀⠀⠀⠀⠀⠀⠀⠀⠀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⠀⠀⠀⠀⠀⠀⠀⠀⠀⠀⠀⣿⣿⣿⣿⣿⣿⣿⣿⣿⣿⣿⣿⣿⣿⣿⣿⣿⣿⣿⣿⣿⣿⣿⣿⣿⣿⣿⣿⣿⣿⢕⢕⢕⢕⢕⢕⣼⣿⣿⣿⣿⣿⣿⣿⣿⣿⡇⢕⢕⢕⢕⢕⢕⢕⢕⢕⢕⢕⠀⠀⠀⠀⠀⠀⠀⠀⠀⠀⠀⠀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⠀⠀⠀⠀⠀⠀⠀⠀⠀⠀⠀⣿⣿⣿⣿⣿⣿⣿⣿⣿⣿⣿⣿⣿⣿⣿⣿⣿⣿⣿⣿⣿⣿⣿⣿⣿⣿⣿⣿⣿⣿⡇⢕⢕⢕⢕⣵⣾⣿⣿⣿⣿⣿⣿⣿⣿⣿⣕⢕⢕⢕⢕⢕⢕⢕⢕⢕⢕⢕⠀⠀⠀⠀⠀⠀⠀⠀⠀⠀⠀⠀</a:t>
            </a:r>
            <a:br/>
            <a:r>
              <a:t>⠀⠀⠀⠀⠀⠀⠀⠀⠀⠀⠀⣿⣿⣿⣿⣿⣿⣿⣿⣿⣿⣿⣿⣿⣿⣿⣿⣿⣿⣿⣿⣿⣿⣿⣿⣿⣿⣿⣿⣿⢏⢕⢕⢕⢕⢕⢜⢝⢝⢝⢟⢿⢿⣿⣿⣿⣿⣿⣷⢕⢕⢕⢕⢕⢕⢕⢕⢕⢕⠀⠀⠀⠀⠀⠀⠀⠀⠀⠀⠀⠀</a:t>
            </a:r>
            <a:br/>
            <a:r>
              <a:t>⠀⠀⠀⠀⠀⠀⠀⠀⠀⠀⠀⣿⣿⣿⣿⣿⣿⣿⣿⣿⣿⣿⣿⣿⣿⣿⣿⣿⣿⣿⣿⣿⣿⣿⣿⣿⣿⣿⣿⣿⡕⢕⢕⢱⣵⡕⢕⢕⢕⢕⢞⣻⣷⣿⣿⣿⣿⣿⣿⡇⢕⢕⢕⢕⣕⣵⣵⣕⢕⠀⠀⠀⠀⠀⠀⠀⠀⠀⠀⠀⠀</a:t>
            </a:r>
            <a:br/>
            <a:r>
              <a:t>⠀⠀⠀⠀⠀⠀⠀⠀⠀⠀⠀⣿⣿⣿⣿⣿⣿⣿⣿⣿⣿⣿⣿⣿⣿⣿⣿⣿⣿⣿⣿⣿⣿⣿⣿⣿⣿⣿⣿⣿⣿⣕⣱⣿⣿⣿⣷⡧⢕⢕⣼⣿⣿⣿⣿⣿⣿⣿⣿⣧⣱⣾⣷⣿⢯⣵⣮⢹⡇⠀⠀⠀⠀⠀⠀⠀⠀⠀⠀⠀⠀</a:t>
            </a:r>
            <a:br/>
            <a:r>
              <a:t>⠀⠀⠀⠀⠀⠀⠀⠀⠀⠀⠀⣿⣿⣿⣿⣿⣿⣿⣿⣿⣿⣿⣿⣿⣿⣿⣿⣿⣿⣿⣿⣿⣿⣿⣿⣿⣿⣿⣿⣿⣿⢻⣿⣿⣿⣿⢕⢕⢕⣸⣿⣿⣿⣿⣿⣿⣿⣿⣿⣿⣿⣿⣿⣿⣕⢝⣿⣾⢇⠀⠀⠀⠀⠀⠀⠀⠀⠀⠀⠀⠀</a:t>
            </a:r>
            <a:br/>
            <a:r>
              <a:t>⠀⠀⠀⠀⠀⠀⠀⠀⠀⠀⠀⣿⣿⣿⣿⣿⣿⣿⣿⣿⣿⣿⣿⣿⣿⣿⣿⣿⣿⣿⣿⣿⣿⣿⣿⣿⣿⣿⣿⣿⢜⢕⢫⢝⣝⡝⢕⢕⢕⢻⣿⣿⣿⣿⣿⣿⣿⣿⣿⣿⣿⣿⣿⣿⣷⣷⡿⢕⣸⠀⠀⠀⠀⠀⠀⠀⠀⠀⠀⠀⠀</a:t>
            </a:r>
            <a:br/>
            <a:r>
              <a:t>⠀⠀⠀⠀⠀⠀⠀⠀⠀⠀⠀⣿⣿⣿⣿⣿⣿⣿⣿⣿⣿⣿⣿⣿⣿⣿⣿⣿⣿⣿⣿⣿⣿⣿⣿⣿⣿⣿⣿⣿⡕⢕⢕⢕⣼⣿⣷⣕⢕⢜⣿⣿⣿⣿⣿⣿⣿⣿⣿⣿⣿⢟⢿⣿⣿⡟⢕⣸⣿⠀⠀⠀⠀⠀⠀⠀⠀⠀⠀⠀⠀</a:t>
            </a:r>
            <a:br/>
            <a:r>
              <a:t>⠀⠀⠀⠀⠀⠀⠀⠀⠀⠀⠀⣿⣿⣿⣿⣿⣿⣿⣿⣿⣿⣿⣿⣿⣿⣿⣿⣿⣿⣿⣿⣿⣿⣿⣿⣿⣿⣿⣿⣿⣷⢕⢕⢕⢕⢝⢟⢟⢇⢕⢿⣿⣿⣿⣿⣿⣿⣿⣿⣿⣿⣷⣾⣿⣿⣿⢕⢸⣿⠀⠀⠀⠀⠀⠀⠀⠀⠀⠀⠀⠀</a:t>
            </a:r>
            <a:br/>
            <a:r>
              <a:t>⠀⠀⠀⠀⠀⠀⠀⠀⠀⠀⠀⣿⣿⣿⣿⣿⣿⣿⣿⣿⣿⣿⣿⣿⣿⣿⣿⣿⣿⣿⣿⣿⣿⣿⣿⣿⣿⣿⣿⣿⣿⣧⢕⢕⢕⢕⣱⣷⣧⡕⣼⣿⣿⣿⣿⣿⣿⣿⣿⣿⣿⣿⣿⣿⣿⣿⣷⣿⣿⠀⠀⠀⠀⠀⠀⠀⠀⠀⠀⠀⠀</a:t>
            </a:r>
            <a:br/>
            <a:r>
              <a:t>⠀⠀⠀⠀⠀⠀⠀⠀⠀⠀⠀⣿⣿⣿⣿⣿⣿⣿⣿⣿⣿⣿⣿⣿⣿⣿⣿⣿⣿⣿⣿⣿⣿⣿⣿⣿⣿⣿⣿⣿⣿⣿⡇⢕⢕⢜⢟⢳⣿⣿⣿⣿⣿⣿⣿⣿⣿⣿⣿⣿⣿⣿⣿⣿⣿⣿⣿⣿⢟⠀⠀⠀⠀⠀⠀⠀⠀⠀⠀⠀⠀</a:t>
            </a:r>
            <a:br/>
            <a:r>
              <a:t>⠀⠀⠀⠀⠀⠀⠀⠀⠀⠀⠀⣿⣿⣿⣿⣿⣿⣿⣿⣿⣿⣿⣿⣿⣿⣿⣿⣿⣿⣿⣿⣿⣿⣿⣿⣿⣿⣿⣿⣿⣿⣿⣿⢕⢕⢕⣷⣿⣿⣿⣿⣿⣿⣿⣿⣿⣿⣿⣿⣿⣿⣿⣿⣿⣿⣿⡟⢕⢕⠀⠀⠀⠀⠀⠀⠀⠀⠀⠀⠀⠀</a:t>
            </a:r>
            <a:br/>
            <a:r>
              <a:t>⠀⠀⠀⠀⠀⠀⠀⠀⠀⠀⠀⣿⣿⣿⣿⣿⣿⣿⣿⣿⣿⣿⣿⣿⣿⣿⣿⣿⣿⣿⣿⣿⣿⣿⣿⣿⣿⣿⣿⣿⣿⣿⣿⣧⣕⣕⡜⢻⢟⣻⢟⢟⢝⢕⢕⣿⣿⣿⣿⣿⣿⡿⣿⣿⣿⢏⢕⢕⢕⠀⠀⠀⠀⠀⠀⠀⠀⠀⠀⠀⠀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⠀⠀⠀⠀⠀⠀⠀⠀⠀⠀⠀⣿⣿⣿⣿⣿⣿⣿⣿⣿⣿⣿⣿⣿⣿⣿⣿⣿⣿⣿⣿⣿⣿⣿⣿⣿⣿⣿⣿⣿⣿⣿⣿⣿⣿⣿⣿⣿⣿⣿⣧⢕⢕⢕⢜⢿⢟⣿⣿⢟⢏⣾⣿⣿⢇⢕⢕⢕⢕⠀⠀⠀⠀⠀⠀⠀⠀⠀⠀⠀⠀</a:t>
            </a:r>
            <a:br/>
            <a:r>
              <a:t>⠀⠀⠀⠀⠀⠀⠀⠀⠀⠀⠀⣿⣿⣿⣿⣿⣿⣿⣿⣿⣿⣿⣿⣿⣿⣟⢿⢟⢟⡟⢻⣯⡯⢿⢟⣿⣿⣿⣿⣿⣿⣿⣿⣿⣿⣿⣿⣿⣿⣿⣿⣷⢕⢕⢕⢕⢜⢝⢕⣵⣿⣿⣿⡏⢕⢕⠔⠑⢕⠀⠀⠀⠀⠀⠀⠀⠀⠀⠀⠀⠀</a:t>
            </a:r>
            <a:br/>
            <a:r>
              <a:t>⠀⠀⠀⠀⠀⠀⠀⠀⠀⠀⠀⣿⣿⣿⣿⣿⣿⣿⣿⣿⣿⣿⣿⣿⣿⡻⢕⢱⢕⣯⢸⣏⡕⢜⢿⣿⣿⣿⣿⣿⣿⣿⣿⣿⣿⣿⣿⣿⣿⣿⣿⣿⡕⢕⢕⢕⢕⣱⣿⣿⣿⣿⡟⢕⠑⠑⠀⠀⠀⠀⠀⠀⠀⠀⠀⠀⠀⠀⠀⠀⠀</a:t>
            </a:r>
            <a:br/>
            <a:r>
              <a:t>⠀⠀⠀⠀⠀⠀⠀⠀⠀⠀⠀⣿⣿⣿⣿⣿⣿⣿⣿⣿⣿⣿⣿⣿⣿⡇⢕⢸⢵⣗⢸⣿⡗⢕⣽⣿⣿⣿⣿⣿⣿⣿⣿⣿⣿⣿⣿⣿⣿⣿⣿⣷⢕⢕⢕⢱⣾⣿⣿⣿⣿⢏⠁⠀⠀⠀⠀⠀⠀⠀⠀⠀⠀⠀⠀⠀⠀⠀⠀⠀⠀</a:t>
            </a:r>
            <a:br/>
            <a:r>
              <a:t>⠀⠀⠀⠀⠀⠀⠀⠀⠀⠀⠀⠛⠛⠛⠛⠛⠛⠛⠛⠛⠛⠛⠛⠛⠛⠑⠑⠘⠛⠃⠛⠛⠃⠑⠛⠛⠛⠛⠛⠛⠛⠛⠛⠛⠛⠛⠛⠛⠛⠛⠛⠛⠃⠑⠓⠛⠛⠛⠛⠛⠃⠁⠀⠀⠀⠀⠀⠀⠀⠀⠀⠀⠀⠀⠀⠀⠀⠀⠀⠀⠀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⠀⠀⠀⠀⠀⠀⠀⠀⠀⠀⠀⣿⣿⣿⣿⣿⣿⣿⣿⣿⣿⣿⣿⣿⣿⣿⣿⣿⣿⣿⣿⣿⣿⣿⣿⣿⣿⣿⣷⢕⢕⢕⢕⢕⢕⠑⠁⠀⠁⠑⠕⠕⠁⠀⠀⢔⠕⠑⠁⠀⠀⠅⢕⢅⢕⢕⢪⡕⢜⠀⠀⠀⠀⠀⠀⠀⠀⠀⠀⠀⠀</a:t>
            </a:r>
            <a:br/>
            <a:r>
              <a:t>⠀⠀⠀⠀⠀⠀⠀⠀⠀⠀⠀⣿⣿⣿⣿⣿⣿⣿⣿⣿⣿⣿⣿⣿⣿⣿⣿⣿⣿⣿⣿⣿⣿⣿⣿⣿⣿⣿⣿⡇⢕⢕⢕⢕⢅⠀⠀⠀⠀⢀⢕⢕⢕⢕⢕⢕⢔⢄⢔⢀⠀⠀⠀⠁⠕⢄⠀⢝⢳⠀⠀⠀⠀⠀⠀⠀⠀⠀⠀⠀⠀</a:t>
            </a:r>
            <a:br/>
            <a:r>
              <a:t>⠀⠀⠀⠀⠀⠀⠀⠀⠀⠀⠀⣿⣿⣿⣿⣿⣿⣿⣿⣿⣿⣿⣿⣿⣿⣿⣿⣿⣿⣿⣿⣿⣿⣿⣿⣿⣿⣿⣿⣿⣵⢕⢕⢕⢔⢕⢕⢕⣕⣕⣵⣵⣵⣵⣵⡕⢕⢕⢕⢕⢔⢔⠄⠄⢀⢁⢕⢕⢕⠀⠀⠀⠀⠀⠀⠀⠀⠀⠀⠀⠀</a:t>
            </a:r>
            <a:br/>
            <a:r>
              <a:t>⠀⠀⠀⠀⠀⠀⠀⠀⠀⠀⠀⣿⣿⣿⣿⣿⣿⣿⣿⣿⣿⣿⣿⣿⣿⣿⣿⣿⣿⣿⣿⣿⣿⣿⣿⣿⣿⣿⣿⣿⣿⢕⢕⢕⢕⢕⢕⢕⢹⣿⣿⣿⣿⣿⣿⣿⡇⢕⢕⢕⢕⢕⢕⢕⢕⢕⢕⢕⢕⠀⠀⠀⠀⠀⠀⠀⠀⠀⠀⠀⠀</a:t>
            </a:r>
            <a:br/>
            <a:r>
              <a:t>⠀⠀⠀⠀⠀⠀⠀⠀⠀⠀⠀⣿⣿⣿⣿⣿⣿⣿⣿⣿⣿⣿⣿⣿⣿⣿⣿⣿⣿⣿⣿⣿⣿⣿⣿⣿⣿⣿⣿⣿⣏⢕⢕⢕⢕⢕⢕⢕⣸⣿⣿⣿⣿⣿⣿⣿⣇⢕⢕⢕⢕⢕⢕⢕⢕⢕⢕⢕⢕⠀⠀⠀⠀⠀⠀⠀⠀⠀⠀⠀⠀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⠀⠀⠀⠀⠀⠀⠀⠀⠀⠀⠀⣿⣿⣿⣿⣿⣿⣿⣿⣿⣿⣿⣿⣿⣿⣿⣿⣿⣿⣿⣿⣿⣿⣿⣿⣿⣿⣿⣿⣿⣿⡕⢕⢕⢕⢕⢕⣾⣿⣿⣿⣿⣿⣿⣿⣿⣿⡕⢕⢕⢕⢕⢕⢕⢕⢕⢕⢕⢕⠀⠀⠀⠀⠀⠀⠀⠀⠀⠀⠀⠀</a:t>
            </a:r>
            <a:br/>
            <a:r>
              <a:t>⠀⠀⠀⠀⠀⠀⠀⠀⠀⠀⠀⣿⣿⣿⣿⣿⣿⣿⣿⣿⣿⣿⣿⣿⣿⣿⣿⣿⣿⣿⣿⣿⣿⣿⣿⣿⣿⣿⣿⣿⣿⢇⢕⢕⢕⢇⣷⣾⣿⢟⣿⣿⣿⣿⣿⣿⣿⡕⢕⢕⢕⢕⢕⢕⢕⢕⢕⢕⢱⠀⠀⠀⠀⠀⠀⠀⠀⠀⠀⠀⠀</a:t>
            </a:r>
            <a:br/>
            <a:r>
              <a:t>⠀⠀⠀⠀⠀⠀⠀⠀⠀⠀⠀⣿⣿⣿⣿⣿⣿⣿⣿⣿⣿⣿⣿⣿⣿⣿⣿⣿⣿⣿⣿⣿⣿⣿⣿⣿⣿⣿⣿⡇⢕⢕⢕⢕⢕⢕⢕⢕⢕⢜⢟⢟⢿⣿⣿⣿⣿⣿⣧⢕⢕⢕⢕⢕⢕⢕⢕⢕⢇⠀⠀⠀⠀⠀⠀⠀⠀⠀⠀⠀⠀</a:t>
            </a:r>
            <a:br/>
            <a:r>
              <a:t>⠀⠀⠀⠀⠀⠀⠀⠀⠀⠀⠀⣿⣿⣿⣿⣿⣿⣿⣿⣿⣿⣿⣿⣿⣿⣿⣿⣿⣿⣿⣿⣿⣿⣿⣿⣿⣿⣿⣿⣿⡕⢕⢕⣷⣧⡕⢕⢕⢕⢕⢝⣟⣻⣿⣿⣿⣿⣿⣿⢕⢕⢕⢕⢕⣵⣵⣵⡕⢕⠀⠀⠀⠀⠀⠀⠀⠀⠀⠀⠀⠀</a:t>
            </a:r>
            <a:br/>
            <a:r>
              <a:t>⠀⠀⠀⠀⠀⠀⠀⠀⠀⠀⠀⣿⣿⣿⣿⣿⣿⣿⣿⣿⣿⣿⣿⣿⣿⣿⣿⣿⣿⣿⣿⣿⣿⣿⣿⣿⣿⣿⣿⣿⣧⣧⣾⣿⣿⣿⢿⡇⢕⣱⣮⣿⣿⣿⣿⣿⣿⣿⣿⣧⣷⣷⣿⡿⢵⣷⡜⣷⢕⠀⠀⠀⠀⠀⠀⠀⠀⠀⠀⠀⠀</a:t>
            </a:r>
            <a:br/>
            <a:r>
              <a:t>⠀⠀⠀⠀⠀⠀⠀⠀⠀⠀⠀⣿⣿⣿⣿⣿⣿⣿⣿⣿⣿⣿⣿⣿⣿⣿⣿⣿⣿⣿⣿⣿⣿⣿⣿⣿⣿⣿⣿⣿⢏⣿⣿⣿⣿⡇⢕⢕⢕⣿⣿⣿⣿⣿⣿⣿⣿⣿⣿⣿⣿⣿⣿⡇⡕⢻⣗⡿⣕⠀⠀⠀⠀⠀⠀⠀⠀⠀⠀⠀⠀</a:t>
            </a:r>
            <a:br/>
            <a:r>
              <a:t>⠀⠀⠀⠀⠀⠀⠀⠀⠀⠀⠀⣿⣿⣿⣿⣿⣿⣿⣿⣿⣿⣿⣿⣿⣿⣿⣿⣿⣿⣿⣿⣿⣿⣿⣿⣿⣿⣿⣿⡇⢕⢕⢇⢱⣵⡕⢕⢕⢕⣿⣿⣿⣿⣿⣿⣿⣿⣿⣿⣿⣿⣿⣿⣿⣷⣾⢏⢕⣿⠀⠀⠀⠀⠀⠀⠀⠀⠀⠀⠀⠀</a:t>
            </a:r>
            <a:br/>
            <a:r>
              <a:t>⠀⠀⠀⠀⠀⠀⠀⠀⠀⠀⠀⣿⣿⣿⣿⣿⣿⣿⣿⣿⣿⣿⣿⣿⣿⣿⣿⣿⣿⣿⣿⣿⣿⣿⣿⣿⣿⣿⣿⣿⢷⢇⢕⢱⣿⣿⣷⣕⢕⣿⣿⣿⣿⣿⣿⣿⣿⣿⣿⣿⡟⢻⢿⣿⣿⢕⢕⣽⣿⠀⠀⠀⠀⠀⠀⠀⠀⠀⠀⠀⠀</a:t>
            </a:r>
            <a:br/>
            <a:r>
              <a:t>⠀⠀⠀⠀⠀⠀⠀⠀⠀⠀⠀⣿⣿⣿⣿⣿⣿⣿⣿⣿⣿⣿⣿⣿⣿⣿⣿⣿⣿⣿⣿⣿⣿⣿⣿⣿⣿⣿⣿⣿⡇⢕⢕⢕⢕⢝⢟⢟⢇⢿⣿⣿⣿⣿⣿⣿⣿⣿⣿⣿⣷⣾⣿⣿⣿⡇⢱⣿⣿⠀⠀⠀⠀⠀⠀⠀⠀⠀⠀⠀⠀</a:t>
            </a:r>
            <a:br/>
            <a:r>
              <a:t>⠀⠀⠀⠀⠀⠀⠀⠀⠀⠀⠀⣿⣿⣿⣿⣿⣿⣿⣿⣿⣿⣿⣿⣿⣿⣿⣿⣿⣿⣿⣿⣿⣿⣿⣿⣿⣿⣿⣿⣿⣿⡕⢕⢕⢕⣱⢟⣷⣵⣼⣿⣿⣿⣿⣿⣿⣿⣿⣿⣿⣿⣿⣿⣿⣿⣿⣿⣿⢟⠀⠀⠀⠀⠀⠀⠀⠀⠀⠀⠀⠀</a:t>
            </a:r>
            <a:br/>
            <a:r>
              <a:t>⠀⠀⠀⠀⠀⠀⠀⠀⠀⠀⠀⣿⣿⣿⣿⣿⣿⣿⣿⣿⣿⣿⣿⣿⣿⣿⣿⣿⣿⣿⣿⣿⣿⣿⣿⣿⣿⣿⣿⣿⣿⣷⢕⢕⢕⢕⣸⣿⣿⣿⣿⣿⣿⣿⣿⣿⣿⣿⣿⣿⣿⣿⣿⣿⣿⣿⡟⢕⢕⠀⠀⠀⠀⠀⠀⠀⠀⠀⠀⠀⠀</a:t>
            </a:r>
            <a:br/>
            <a:r>
              <a:t>⠀⠀⠀⠀⠀⠀⠀⠀⠀⠀⠀⣿⣿⣿⣿⣿⣿⣿⣿⣿⣿⣿⣿⣿⣿⣿⣿⣿⣿⣿⣿⣿⣿⣿⣿⣿⣿⣿⣿⣿⣿⣿⡇⢕⢕⢿⣿⣿⣿⣿⣿⢿⢿⢟⢻⣿⣿⣿⣿⣿⣿⣿⣿⣿⣿⢏⢕⢕⢕⠀⠀⠀⠀⠀⠀⠀⠀⠀⠀⠀⠀</a:t>
            </a:r>
            <a:br/>
            <a:r>
              <a:t>⠀⠀⠀⠀⠀⠀⠀⠀⠀⠀⠀⣿⣿⣿⣿⣿⣿⣿⣿⣿⣿⣿⣿⣿⣿⣿⣿⣿⣿⣿⣿⣿⣿⣿⣿⣿⣿⣿⣿⣿⣿⣿⣿⣷⣵⣵⣼⣽⣽⡕⢕⢕⢕⢕⢕⣿⣿⣿⣿⣿⣿⣿⣿⡿⢕⢕⢕⢕⢕⠀⠀⠀⠀⠀⠀⠀⠀⠀⠀⠀⠀</a:t>
            </a:r>
            <a:br/>
            <a:r>
              <a:t>⠀⠀⠀⠀⠀⠀⠀⠀⠀⠀⠀⣿⣿⣿⣿⣿⣿⣿⣿⣿⣿⣿⣿⣿⣿⣿⣿⣿⣿⢿⣿⣿⣿⣿⣿⣿⣿⣿⣿⣿⣿⣿⣿⣿⣿⣿⣿⣿⣿⣿⡕⢕⢕⢕⢕⢝⣹⡿⢟⣱⣾⣿⡿⢕⢕⢕⢕⢕⢕⠀⠀⠀⠀⠀⠀⠀⠀⠀⠀⠀⠀</a:t>
            </a:r>
            <a:br/>
            <a:r>
              <a:t>⠀⠀⠀⠀⠀⠀⠀⠀⠀⠀⠀⣿⣿⣿⣿⣿⣿⣿⣿⣿⣿⣿⣿⣿⣿⣿⡟⢟⢿⣟⢟⣷⣺⣏⢝⢻⣿⣿⣿⣿⣿⣿⣿⣿⣿⣿⣿⣿⣿⣿⣷⢕⢕⢕⢕⢕⢕⢱⣾⣿⣿⣿⢇⢕⢕⢕⠑⠑⢕⠀⠀⠀⠀⠀⠀⠀⠀⠀⠀⠀⠀</a:t>
            </a:r>
            <a:br/>
            <a:r>
              <a:t>⠀⠀⠀⠀⠀⠀⠀⠀⠀⠀⠀⣿⣿⣿⣿⣿⣿⣿⣿⣿⣿⣿⣿⣿⣿⣿⢕⢕⢼⣺⡕⣿⣝⢕⢕⣿⣿⣿⣿⣿⣿⣿⣿⣿⣿⣿⣿⣿⣿⣿⡟⢕⢕⢕⢕⢕⣵⣿⣿⣿⣿⢏⢕⠕⠑⠀⠀⠀⠀⠀⠀⠀⠀⠀⠀⠀⠀⠀⠀⠀⠀</a:t>
            </a:r>
            <a:br/>
            <a:r>
              <a:t>⠀⠀⠀⠀⠀⠀⠀⠀⠀⠀⠀⣿⣿⣿⣿⣿⣿⣿⣿⣿⣿⣿⣿⣿⣿⡿⢕⢕⣽⣿⡇⣿⣿⢕⢸⣿⣿⣿⣿⣿⣿⣿⣿⣿⣿⣿⣿⣿⣿⣿⣧⢕⢕⢕⣱⣿⣿⣿⣿⣿⢇⠁⠀⠀⠀⠀⠀⠀⠀⠀⠀⠀⠀⠀⠀⠀⠀⠀⠀⠀⠀</a:t>
            </a:r>
            <a:br/>
            <a:r>
              <a:t>⠀⠀⠀⠀⠀⠀⠀⠀⠀⠀⠀⠛⠛⠛⠛⠛⠛⠛⠛⠛⠛⠛⠛⠛⠛⠋⠑⠑⠚⠛⠘⠛⠛⠑⠚⠛⠛⠛⠛⠛⠛⠛⠛⠛⠛⠛⠛⠛⠛⠛⠛⠃⠑⠚⠛⠛⠛⠛⠛⠃⠀⠀⠀⠀⠀⠀⠀⠀⠀⠀⠀⠀⠀⠀⠀⠀⠀⠀⠀⠀⠀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⠀⠀⠀⠀⠀⠀⠀⠀⠀⠀⠀⣿⣿⣿⣿⣿⣿⣿⣿⣿⣿⣿⣿⣿⣿⣿⣿⣿⣿⣿⣿⣿⣿⣿⣿⣿⣿⣿⣿⣇⢕⢕⢕⢕⢕⠑⠁⠀⠑⠁⢕⠕⠁⠀⠀⠔⠔⠑⠁⠁⠁⢄⠅⠅⢕⢕⢜⡇⢞⠀⠀⠀⠀⠀⠀⠀⠀⠀⠀⠀⠀</a:t>
            </a:r>
            <a:br/>
            <a:r>
              <a:t>⠀⠀⠀⠀⠀⠀⠀⠀⠀⠀⠀⣿⣿⣿⣿⣿⣿⣿⣿⣿⣿⣿⣿⣿⣿⣿⣿⣿⣿⣿⣿⣿⣿⣿⣿⣿⣿⣿⣿⣿⢕⢕⢕⢕⢅⠀⠀⠀⠀⢔⢕⢕⢔⢕⢕⢕⢄⢔⢐⢀⠀⠀⠀⠑⠕⠁⠁⢟⢷⠀⠀⠀⠀⠀⠀⠀⠀⠀⠀⠀⠀</a:t>
            </a:r>
            <a:br/>
            <a:r>
              <a:t>⠀⠀⠀⠀⠀⠀⠀⠀⠀⠀⠀⣿⣿⣿⣿⣿⣿⣿⣿⣿⣿⣿⣿⣿⣿⣿⣿⣿⣿⣿⣿⣿⣿⣿⣿⣿⣿⣿⣿⣿⣷⢕⢕⢕⢔⢕⢕⢕⣕⣕⣵⣵⣵⣵⣕⡕⢕⢕⢕⢕⢔⢔⢄⢄⠀⢑⢐⢔⢕⠀⠀⠀⠀⠀⠀⠀⠀⠀⠀⠀⠀</a:t>
            </a:r>
            <a:br/>
            <a:r>
              <a:t>⠀⠀⠀⠀⠀⠀⠀⠀⠀⠀⠀⣿⣿⣿⣿⣿⣿⣿⣿⣿⣿⣿⣿⣿⣿⣿⣿⣿⣿⣿⣿⣿⣿⣿⣿⣿⣿⣿⣿⣿⣟⢕⢕⢕⢕⢕⢕⢕⣿⣿⣿⣿⣿⣿⣿⣷⡇⢕⢕⢕⢕⢕⢕⢔⢕⢕⢕⢕⢕⠀⠀⠀⠀⠀⠀⠀⠀⠀⠀⠀⠀</a:t>
            </a:r>
            <a:br/>
            <a:r>
              <a:t>⠀⠀⠀⠀⠀⠀⠀⠀⠀⠀⠀⣿⣿⣿⣿⣿⣿⣿⣿⣿⣿⣿⣿⣿⣿⣿⣿⣿⣿⣿⣿⣿⣿⣿⣿⣿⣿⣿⣿⣿⡇⢕⢕⢕⢕⢕⢕⢕⣸⣿⣿⣿⣿⣿⣿⣿⢇⢕⢕⢕⢕⢕⢕⢕⢕⢕⢕⢱⢕⠀⠀⠀⠀⠀⠀⠀⠀⠀⠀⠀⠀</a:t>
            </a:r>
            <a:br/>
            <a:r>
              <a:t>⠀⠀⠀⠀⠀⠀⠀⠀⠀⠀⠀⣿⣿⣿⣿⣿⣿⣿⣿⣿⣿⣿⣿⣿⣿⣿⣿⣿⣿⣿⣿⣿⣿⣿⣿⣿⣿⣿⣿⣿⣿⢕⢕⢕⢕⢕⢱⣿⣿⣿⣿⣿⣿⣿⣿⣿⣧⢕⢕⢕⢕⢕⢕⢕⢕⢕⢕⢕⢕⠀⠀⠀⠀⠀⠀⠀⠀⠀⠀⠀⠀</a:t>
            </a:r>
            <a:br/>
            <a:r>
              <a:t>⠀⠀⠀⠀⠀⠀⠀⠀⠀⠀⠀⣿⣿⣿⣿⣿⣿⣿⣿⣿⣿⣿⣿⣿⣿⣿⣿⣿⣿⣿⣿⣿⣿⣿⣿⣿⣿⣿⣿⢿⢟⢕⢕⢕⢜⢾⣷⣿⣟⢿⣿⣿⣿⣿⣿⣿⣇⢕⢕⢕⢕⢕⢕⢕⢕⢕⢕⢕⢱⠀⠀⠀⠀⠀⠀⠀⠀⠀⠀⠀⠀</a:t>
            </a:r>
            <a:br/>
            <a:r>
              <a:t>⠀⠀⠀⠀⠀⠀⠀⠀⠀⠀⠀⣿⣿⣿⣿⣿⣿⣿⣿⣿⣿⣿⣿⣿⣿⣿⣿⣿⣿⣿⣿⣿⣿⣿⣿⣿⣿⣿⣿⡇⢕⢕⢕⢕⢕⢕⢕⢕⢕⢜⢟⢻⣿⣿⣿⣿⣿⣧⢕⢕⢕⢕⢕⢕⢕⢕⢕⢕⢕⠀⠀⠀⠀⠀⠀⠀⠀⠀⠀⠀⠀</a:t>
            </a:r>
            <a:br/>
            <a:r>
              <a:t>⠀⠀⠀⠀⠀⠀⠀⠀⠀⠀⠀⣿⣿⣿⣿⣿⣿⣿⣿⣿⣿⣿⣿⣿⣿⣿⣿⣿⣿⣿⣿⣿⣿⣿⣿⣿⣿⣿⣿⣷⢕⢕⣵⣷⣕⢕⢕⢕⢕⢜⣟⣳⣿⣿⣿⣿⣿⣿⢇⢕⢕⢕⢕⢕⣕⣕⡕⢕⢕⠀⠀⠀⠀⠀⠀⠀⠀⠀⠀⠀⠀</a:t>
            </a:r>
            <a:br/>
            <a:r>
              <a:t>⠀⠀⠀⠀⠀⠀⠀⠀⠀⠀⠀⣿⣿⣿⣿⣿⣿⣿⣿⣿⣿⣿⣿⣿⣿⣿⣿⣿⣿⣿⣿⣿⣿⣿⣿⣿⣿⣿⣿⣿⣿⣿⣿⣿⡿⢿⢇⢕⢕⣿⣿⣿⣿⣿⣿⣿⣿⣿⣇⣱⣵⣷⣷⣯⣽⣝⢻⡕⢕⠀⠀⠀⠀⠀⠀⠀⠀⠀⠀⠀⠀</a:t>
            </a:r>
            <a:br/>
            <a:r>
              <a:t>⠀⠀⠀⠀⠀⠀⠀⠀⠀⠀⠀⣿⣿⣿⣿⣿⣿⣿⣿⣿⣿⣿⣿⣿⣿⣿⣿⣿⣿⣿⣿⣿⣿⣿⣿⣿⣿⣿⣿⢏⢸⡿⢿⢿⣿⢕⢕⢕⣿⣿⣿⣿⣿⣿⣿⣿⣿⣿⣿⣿⣿⣿⡿⢕⢹⣿⣸⢇⢱⠀⠀⠀⠀⠀⠀⠀⠀⠀⠀⠀⠀</a:t>
            </a:r>
            <a:br/>
            <a:r>
              <a:t>⠀⠀⠀⠀⠀⠀⠀⠀⠀⠀⠀⣿⣿⣿⣿⣿⣿⣿⣿⣿⣿⣿⣿⣿⣿⣿⣿⣿⣿⣿⣿⣿⣿⣿⣿⣿⣿⣿⣿⢕⡕⢕⢱⣵⣕⢕⢕⢕⣿⣿⣿⣿⣿⣿⣿⣿⣿⣿⣿⣿⣿⣿⣿⣽⣼⡿⢕⢸⣿⠀⠀⠀⠀⠀⠀⠀⠀⠀⠀⠀⠀</a:t>
            </a:r>
            <a:br/>
            <a:r>
              <a:t>⠀⠀⠀⠀⠀⠀⠀⠀⠀⠀⠀⣿⣿⣿⣿⣿⣿⣿⣿⣿⣿⣿⣿⣿⣿⣿⣿⣿⣿⣿⣿⣿⣿⣿⣿⣿⣿⣿⣿⡏⢝⢕⢻⢿⣿⣧⣵⣕⣿⣿⣿⣿⣿⣿⣿⣿⣿⣿⣿⡟⢻⣿⣿⣿⡏⢕⢕⣽⣿⠀⠀⠀⠀⠀⠀⠀⠀⠀⠀⠀⠀</a:t>
            </a:r>
            <a:br/>
            <a:r>
              <a:t>⠀⠀⠀⠀⠀⠀⠀⠀⠀⠀⠀⣿⣿⣿⣿⣿⣿⣿⣿⣿⣿⣿⣿⣿⣿⣿⣿⣿⣿⣿⣿⣿⣿⣿⣿⣿⣿⣿⣿⣷⢕⢕⢕⢕⢝⢟⢟⢟⣿⣿⣿⣿⣿⣿⣿⣿⣿⣿⣿⣷⣷⣾⣿⣿⡇⢕⣸⣿⣿⠀⠀⠀⠀⠀⠀⠀⠀⠀⠀⠀⠀</a:t>
            </a:r>
            <a:br/>
            <a:r>
              <a:t>⠀⠀⠀⠀⠀⠀⠀⠀⠀⠀⠀⣿⣿⣿⣿⣿⣿⣿⣿⣿⣿⣿⣿⣿⣿⣿⣿⣿⣿⣿⣿⣿⣿⣿⣿⣿⣿⣿⣿⣿⡕⢕⢕⢕⢜⢻⣧⣼⣿⣿⣿⣿⣿⣿⣿⣿⣿⣿⣿⣿⣿⣿⣿⣿⣿⣾⡿⢻⣿⠀⠀⠀⠀⠀⠀⠀⠀⠀⠀⠀⠀</a:t>
            </a:r>
            <a:br/>
            <a:r>
              <a:t>⠀⠀⠀⠀⠀⠀⠀⠀⠀⠀⠀⣿⣿⣿⣿⣿⣿⣿⣿⣿⣿⣿⣿⣿⣿⣿⣿⣿⣿⣿⣿⣿⣿⣿⣿⣿⣿⣿⣿⣿⣿⢕⢕⢕⢕⣼⣿⣿⣿⣿⣿⣿⣿⣿⣿⣿⣿⣿⣿⣿⣿⣿⣿⣿⣿⢟⢕⢕⢸⠀⠀⠀⠀⠀⠀⠀⠀⠀⠀⠀⠀</a:t>
            </a:r>
            <a:br/>
            <a:r>
              <a:t>⠀⠀⠀⠀⠀⠀⠀⠀⠀⠀⠀⣿⣿⣿⣿⣿⣿⣿⣿⣿⣿⣿⣿⣿⣿⣿⣿⣿⣿⣿⣿⣿⣿⣿⣿⣿⣿⣿⣿⣿⣿⣕⢕⢕⢿⣿⣿⣿⣿⣿⢿⢻⢟⢻⣿⣿⣿⣿⣿⣿⣿⣿⣿⣿⢏⢕⢕⢕⢕⠀⠀⠀⠀⠀⠀⠀⠀⠀⠀⠀⠀</a:t>
            </a:r>
            <a:br/>
            <a:r>
              <a:t>⠀⠀⠀⠀⠀⠀⠀⠀⠀⠀⠀⣿⣿⣿⣿⣿⣿⣿⣿⣿⣿⣿⣿⣿⣿⣿⣿⣿⣿⣿⣿⣿⣿⣿⣿⣿⣿⣿⣿⣿⣿⣿⣷⣷⣵⣵⣵⣵⡕⢕⢕⢕⢕⢕⢻⣿⣿⣿⣿⡿⣿⣿⡿⢕⢕⢕⢕⢕⢕⠀⠀⠀⠀⠀⠀⠀⠀⠀⠀⠀⠀</a:t>
            </a:r>
            <a:br/>
            <a:r>
              <a:t>⠀⠀⠀⠀⠀⠀⠀⠀⠀⠀⠀⣿⣿⣿⣿⣿⣿⣿⣿⣿⣿⣿⣿⣿⣿⣿⣿⣿⣿⢿⣿⣿⣿⣿⣿⣿⣿⣿⣿⣿⣿⣿⣿⣿⣿⣿⣿⣿⣿⡕⢕⢕⢕⢕⢜⢝⣿⢿⣫⣾⣿⡿⢕⢕⢕⢕⢕⢕⢕⠀⠀⠀⠀⠀⠀⠀⠀⠀⠀⠀⠀</a:t>
            </a:r>
            <a:br/>
            <a:r>
              <a:t>⠀⠀⠀⠀⠀⠀⠀⠀⠀⠀⠀⣿⣿⣿⣿⣿⣿⣿⣿⣿⣿⣿⣿⣿⣿⣿⣟⢟⢻⣜⢟⢻⣵⣟⡫⢻⣿⣿⣿⣿⣿⣿⣿⣿⣿⣿⣿⣿⣿⡇⢕⢕⢕⢕⢕⢕⢕⣵⣿⣿⣿⢇⢕⢕⠕⠕⠑⠕⢕⠀⠀⠀⠀⠀⠀⠀⠀⠀⠀⠀⠀</a:t>
            </a:r>
            <a:br/>
            <a:r>
              <a:t>⠀⠀⠀⠀⠀⠀⠀⠀⠀⠀⠀⣿⣿⣿⣿⣿⣿⣿⣿⣿⣿⣿⣿⣿⣿⣿⢝⢕⢕⣷⡇⢸⣏⡕⢕⣾⣿⣿⣿⣿⣿⣿⣿⣿⣿⣿⣿⣿⣿⢇⢕⢕⢕⢕⢕⣱⣿⣿⣿⣿⢏⢕⠑⠑⠁⠀⠀⠀⠀⠀⠀⠀⠀⠀⠀⠀⠀⠀⠀⠀⠀</a:t>
            </a:r>
            <a:br/>
            <a:r>
              <a:t>⠀⠀⠀⠀⠀⠀⠀⠀⠀⠀⠀⣿⣿⣿⣿⣿⣿⣿⣿⣿⣿⣿⣿⣿⣿⣿⢕⢕⢕⣿⡧⣸⣿⡇⢱⣿⣿⣿⣿⣿⣿⣿⣿⣿⣿⣿⣿⣿⣿⣇⢕⢕⢕⣱⣾⣿⣿⣿⣿⢏⠅⠀⠀⠀⠀⠀⠀⠀⠀⠀⠀⠀⠀⠀⠀⠀⠀⠀⠀⠀⠀</a:t>
            </a:r>
            <a:br/>
            <a:r>
              <a:t>⠀⠀⠀⠀⠀⠀⠀⠀⠀⠀⠀⠛⠛⠛⠛⠛⠛⠛⠛⠛⠛⠛⠛⠛⠛⠛⠑⠑⠑⠛⠃⠛⠛⠃⠘⠛⠛⠛⠛⠛⠛⠛⠛⠛⠛⠛⠛⠛⠛⠛⠑⠑⠚⠛⠛⠛⠛⠛⠃⠁⠀⠀⠀⠀⠀⠀⠀⠀⠀⠀⠀⠀⠀⠀⠀⠀⠀⠀⠀⠀⠀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⠀⠀⠀⠀⠀⠀⠀⠀⠀⠀⠀⣿⣿⣿⣿⣿⣿⣿⣿⣿⣿⣿⣿⣿⣿⣿⣿⣿⣿⣿⣿⣿⣿⣿⣿⣿⣿⣿⣿⣿⡕⢕⢕⢕⢕⠑⠀⠑⠕⠁⢕⢕⢁⠑⠁⠁⠕⠑⠄⠀⢀⢁⢕⢕⢕⢕⢕⢝⢟⠀⠀⠀⠀⠀⠀⠀⠀⠀⠀⠀⠀</a:t>
            </a:r>
            <a:br/>
            <a:r>
              <a:t>⠀⠀⠀⠀⠀⠀⠀⠀⠀⠀⠀⣿⣿⣿⣿⣿⣿⣿⣿⣿⣿⣿⣿⣿⣿⣿⣿⣿⣿⣿⣿⣿⣿⣿⣿⣿⣿⣿⣿⣿⡇⢕⢕⢕⠁⠀⠀⠀⠀⢀⢕⠁⢀⠀⠄⠔⠐⠐⠑⠑⢁⢁⢁⢕⢕⢕⢕⢕⢕⠀⠀⠀⠀⠀⠀⠀⠀⠀⠀⠀⠀</a:t>
            </a:r>
            <a:br/>
            <a:r>
              <a:t>⠀⠀⠀⠀⠀⠀⠀⠀⠀⠀⠀⣿⣿⣿⣿⣿⣿⣿⣿⣿⣿⣿⣿⣿⣿⣿⣿⣿⣿⣿⣿⣿⣿⣿⣿⣿⣿⣿⣿⣿⣿⢕⢕⢕⢕⢔⢔⢕⢕⢕⢕⢕⢕⢕⢕⢔⢔⢔⢔⢄⠀⠁⠑⠔⢕⢕⢳⣧⢕⠀⠀⠀⠀⠀⠀⠀⠀⠀⠀⠀⠀</a:t>
            </a:r>
            <a:br/>
            <a:r>
              <a:t>⠀⠀⠀⠀⠀⠀⠀⠀⠀⠀⠀⣿⣿⣿⣿⣿⣿⣿⣿⣿⣿⣿⣿⣿⣿⣿⣿⣿⣿⣿⣿⣿⣿⣿⣿⣿⣿⣿⣿⣿⡟⢕⢕⢕⢕⢕⢕⣱⣷⣷⣷⣷⣷⣧⡕⢕⢕⢕⢕⢕⢕⢄⢄⢕⠕⢕⢅⢜⢕⠀⠀⠀⠀⠀⠀⠀⠀⠀⠀⠀⠀</a:t>
            </a:r>
            <a:br/>
            <a:r>
              <a:t>⠀⠀⠀⠀⠀⠀⠀⠀⠀⠀⠀⣿⣿⣿⣿⣿⣿⣿⣿⣿⣿⣿⣿⣿⣿⣿⣿⣿⣿⣿⣿⣿⣿⣿⣿⣿⣿⣿⣿⣿⡕⢕⢕⢕⢕⢕⢕⢝⣿⣿⣿⣿⣿⣿⣿⢇⢕⢕⢕⢕⢕⢕⢕⢕⢕⢕⢕⢕⢕⠀⠀⠀⠀⠀⠀⠀⠀⠀⠀⠀⠀</a:t>
            </a:r>
            <a:br/>
            <a:r>
              <a:t>⠀⠀⠀⠀⠀⠀⠀⠀⠀⠀⠀⣿⣿⣿⣿⣿⣿⣿⣿⣿⣿⣿⣿⣿⣿⣿⣿⣿⣿⣿⣿⣿⣿⣿⣿⣿⣿⣿⣿⣿⢕⢕⢕⢕⢕⢕⢱⣕⣹⣿⣿⣿⣿⣿⡟⢕⢕⢕⢕⢕⢕⢕⢕⢕⢕⢕⢕⢕⢕⠀⠀⠀⠀⠀⠀⠀⠀⠀⠀⠀⠀</a:t>
            </a:r>
            <a:br/>
            <a:r>
              <a:t>⠀⠀⠀⠀⠀⠀⠀⠀⠀⠀⠀⣿⣿⣿⣿⣿⣿⣿⣿⣿⣿⣿⣿⣿⣿⣿⣿⣿⣿⣿⣿⣿⣿⣿⣿⣿⣿⣿⡿⢟⢕⢕⢕⢕⡕⢕⢻⢿⣽⢕⣿⣿⣿⣿⢕⢕⢕⢕⢕⢕⢕⢕⢕⢕⢕⢕⢕⢕⢸⠀⠀⠀⠀⠀⠀⠀⠀⠀⠀⠀⠀</a:t>
            </a:r>
            <a:br/>
            <a:r>
              <a:t>⠀⠀⠀⠀⠀⠀⠀⠀⠀⠀⠀⣿⣿⣿⣿⣿⣿⣿⣿⣿⣿⣿⣿⣿⣿⣿⣿⣿⣿⣿⣿⣿⣿⣿⣿⣿⣿⣿⣇⢕⢕⢕⢕⢕⢝⢗⢕⢕⢻⣿⣿⣿⣿⣿⣧⢕⢕⢕⢕⢕⢕⢕⢕⢕⢕⢕⢕⢕⢸⠀⠀⠀⠀⠀⠀⠀⠀⠀⠀⠀⠀</a:t>
            </a:r>
            <a:br/>
            <a:r>
              <a:t>⠀⠀⠀⠀⠀⠀⠀⠀⠀⠀⠀⣿⣿⣿⣿⣿⣿⣿⣿⣿⣿⣿⣿⣿⣿⣿⣿⣿⣿⣿⣿⣿⣿⣿⣿⣿⣿⣿⣿⢗⣕⡕⢕⢕⢕⢕⢕⢕⡕⢝⣿⣿⣿⣿⣿⣷⢕⢕⢕⢕⢕⢕⢕⢕⢕⢕⢕⢕⢜⠀⠀⠀⠀⠀⠀⠀⠀⠀⠀⠀⠀</a:t>
            </a:r>
            <a:br/>
            <a:r>
              <a:t>⠀⠀⠀⠀⠀⠀⠀⠀⠀⠀⠀⣿⣿⣿⣿⣿⣿⣿⣿⣿⣿⣿⣿⣿⣿⣿⣿⣿⣿⣿⣿⣿⣿⣿⣿⣿⣿⣿⣿⣽⣿⣷⣧⣕⢕⢕⢕⢕⣼⣽⣿⣿⣿⣿⣿⣿⢕⢕⢕⢕⢕⢕⢕⢕⢕⢕⢕⢕⢕⠀⠀⠀⠀⠀⠀⠀⠀⠀⠀⠀⠀</a:t>
            </a:r>
            <a:br/>
            <a:r>
              <a:t>⠀⠀⠀⠀⠀⠀⠀⠀⠀⠀⠀⣿⣿⣿⣿⣿⣿⣿⣿⣿⣿⣿⣿⣿⣿⣿⣿⣿⣿⣿⣿⣿⣿⣿⣿⣿⣿⡏⢼⣿⣿⣿⡇⢝⢕⢕⢱⣿⣿⣿⣿⣿⣿⣿⣿⣿⣕⣕⣱⣵⢵⣕⣝⣝⢻⡇⢕⢕⢱⠀⠀⠀⠀⠀⠀⠀⠀⠀⠀⠀⠀</a:t>
            </a:r>
            <a:br/>
            <a:r>
              <a:t>⠀⠀⠀⠀⠀⠀⠀⠀⠀⠀⠀⣿⣿⣿⣿⣿⣿⣿⣿⣿⣿⣿⣿⣿⣿⣿⣿⣿⣿⣿⣿⣿⣿⣿⣿⣿⣿⣏⣱⢕⢕⢝⢇⢕⢕⢕⢹⣿⢿⣿⣿⣿⣿⣿⣿⣿⣿⣿⣿⣿⡗⢕⢝⣿⢕⡇⢕⢱⣿⠀⠀⠀⠀⠀⠀⠀⠀⠀⠀⠀⠀</a:t>
            </a:r>
            <a:br/>
            <a:r>
              <a:t>⠀⠀⠀⠀⠀⠀⠀⠀⠀⠀⠀⣿⣿⣿⣿⣿⣿⣿⣿⣿⣿⣿⣿⣿⣿⣿⣿⣿⣿⣿⣿⣿⣿⣿⣿⣿⣿⢏⢗⢱⣾⣷⣕⢕⢕⢕⣹⣿⣇⢸⣿⣿⣿⣿⣿⣿⣿⣿⣿⣿⣧⣵⣵⣿⢎⢕⢕⣾⣿⠀⠀⠀⠀⠀⠀⠀⠀⠀⠀⠀⠀</a:t>
            </a:r>
            <a:br/>
            <a:r>
              <a:t>⠀⠀⠀⠀⠀⠀⠀⠀⠀⠀⠀⣿⣿⣿⣿⣿⣿⣿⣿⣿⣿⣿⣿⣿⣿⣿⣿⣿⣿⣿⣿⣿⣿⣿⣿⣿⣿⡷⢕⢕⢜⢻⢿⢵⢕⣸⣿⣿⣿⣧⣼⣿⣿⣿⣿⣿⣿⢏⢺⢝⢿⣿⣟⢕⢕⢕⣼⣿⣿⠀⠀⠀⠀⠀⠀⠀⠀⠀⠀⠀⠀</a:t>
            </a:r>
            <a:br/>
            <a:r>
              <a:t>⠀⠀⠀⠀⠀⠀⠀⠀⠀⠀⠀⣿⣿⣿⣿⣿⣿⣿⣿⣿⣿⣿⣿⣿⣿⣿⣿⣿⣿⣿⣿⣿⣿⣿⣿⣿⣿⡇⢕⢕⢕⢱⢕⢕⢕⢸⣿⣿⣿⣿⣿⣿⣿⣿⣿⣿⣿⣧⣷⣷⣿⣿⣧⢕⢕⣼⣿⣿⣿⠀⠀⠀⠀⠀⠀⠀⠀⠀⠀⠀⠀</a:t>
            </a:r>
            <a:br/>
            <a:r>
              <a:t>⠀⠀⠀⠀⠀⠀⠀⠀⠀⠀⠀⣿⣿⣿⣿⣿⣿⣿⣿⣿⣿⣿⣿⣿⣿⣿⣿⣿⣿⣿⣿⣿⣿⣿⣿⣿⣿⣿⣇⢕⢕⢕⢕⡕⢕⣼⣿⣿⣿⡿⢿⣿⣿⣿⣿⣿⣿⣿⣿⣿⣿⣿⣿⣿⣿⢇⢹⣿⣿⠀⠀⠀⠀⠀⠀⠀⠀⠀⠀⠀⠀</a:t>
            </a:r>
            <a:br/>
            <a:r>
              <a:t>⠀⠀⠀⠀⠀⠀⠀⠀⠀⠀⠀⣿⣿⣿⣿⣿⣿⣿⣿⣿⣿⣿⣿⣿⣿⣿⣿⣿⣿⣿⣿⣿⣿⣿⣿⣿⣿⣿⣿⢕⢕⢕⢼⣿⣷⣿⡿⢏⢟⢇⢕⢞⣿⣿⣿⣿⣿⣿⣿⣿⣿⣿⣿⡿⢕⢕⢕⢜⢿⠀⠀⠀⠀⠀⠀⠀⠀⠀⠀⠀⠀</a:t>
            </a:r>
            <a:br/>
            <a:r>
              <a:t>⠀⠀⠀⠀⠀⠀⠀⠀⠀⠀⠀⣿⣿⣿⣿⣿⣿⣿⣿⣿⣿⣿⣿⣿⣿⣿⣿⣿⣿⣿⣿⣿⣿⣿⣿⣿⣿⣿⣿⣷⣧⣵⣕⣜⣝⣝⣕⢕⢕⢕⢕⢕⢻⣿⣿⣿⣿⣿⣿⡿⣻⣿⡟⢕⢕⢕⢕⢕⢕⠀⠀⠀⠀⠀⠀⠀⠀⠀⠀⠀⠀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⠀⠀⠀⠀⠀⠀⠀⠀⠀⠀⠀⣿⣿⣿⣿⣿⣿⣿⣿⣿⣿⣿⣿⣿⣿⣿⣿⣿⣿⣿⣿⣿⣿⣿⣿⣿⣿⣿⣿⣿⣿⣿⣿⣿⣿⣿⣿⡕⢕⢕⢕⢕⢜⢝⣿⣿⣿⡿⢟⣼⣿⢏⢕⢕⢕⢕⢕⢕⢕⠀⠀⠀⠀⠀⠀⠀⠀⠀⠀⠀⠀</a:t>
            </a:r>
            <a:br/>
            <a:r>
              <a:t>⠀⠀⠀⠀⠀⠀⠀⠀⠀⠀⠀⣿⣿⣿⣿⣿⣿⣿⣿⣿⣿⣿⣿⣿⣿⡿⢿⢟⢝⡟⣿⣿⡫⢿⢿⣿⣿⣿⣿⣿⣿⣿⣿⣿⣿⣿⣿⡇⢕⢕⢕⢕⢕⢕⢸⢿⢏⣱⣿⣿⡟⢕⢕⢕⢕⠕⢕⢕⢕⠀⠀⠀⠀⠀⠀⠀⠀⠀⠀⠀⠀</a:t>
            </a:r>
            <a:br/>
            <a:r>
              <a:t>⠀⠀⠀⠀⠀⠀⠀⠀⠀⠀⠀⣿⣿⣿⣿⣿⣿⣿⣿⣿⣿⣿⣿⣿⣿⡺⢕⢱⢕⣇⢹⣏⢕⢝⢿⣿⣿⣿⣿⣿⣿⣿⣿⣿⣿⣿⣿⢕⢕⢕⢕⢕⢕⢕⢕⣱⣾⣿⣿⣿⢇⢕⠕⠑⠁⠀⠑⠀⠀⠀⠀⠀⠀⠀⠀⠀⠀⠀⠀⠀⠀</a:t>
            </a:r>
            <a:br/>
            <a:r>
              <a:t>⠀⠀⠀⠀⠀⠀⠀⠀⠀⠀⠀⣿⣿⣿⣿⣿⣿⣿⣿⣿⣿⣿⣿⣿⣿⡇⢕⢸⣷⡗⣸⣿⡇⢱⣿⣿⣿⣿⣿⣿⣿⣿⣿⣿⢿⣿⣿⡇⢕⢕⢕⢕⢕⢕⣾⣿⣿⣿⣿⢏⢑⢁⠀⠀⠀⠀⠀⠀⠀⠀⠀⠀⠀⠀⠀⠀⠀⠀⠀⠀⠀</a:t>
            </a:r>
            <a:br/>
            <a:r>
              <a:t>⠀⠀⠀⠀⠀⠀⠀⠀⠀⠀⠀⠛⠛⠛⠛⠛⠛⠛⠛⠛⠛⠛⠛⠛⠛⠑⠑⠘⠛⠃⠛⠛⠑⠑⠛⠛⠛⠛⠛⠛⠛⠛⠛⠑⠛⠛⠛⠛⠑⠑⠑⠑⠘⠛⠛⠛⠛⠛⠋⠁⠀⠀⠀⠀⠀⠀⠀⠀⠀⠀⠀⠀⠀⠀⠀⠀⠀⠀⠀⠀⠀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⠀⠀⠀⠀⠀⠀⠀⠀⠀⠀⠀⣿⣿⣿⣿⣿⣿⣿⣿⣿⣿⣿⣿⣿⣿⣿⣿⣿⣿⣿⣿⣿⣿⣿⣿⣿⣿⣿⣿⣿⡕⢕⢕⢕⢕⠑⠁⠕⢕⠑⠕⢕⠑⠕⠑⠑⢕⢕⢑⠁⠁⠑⢕⢕⢕⢜⢝⢻⢿⠀⠀⠀⠀⠀⠀⠀⠀⠀⠀⠀⠀</a:t>
            </a:r>
            <a:br/>
            <a:r>
              <a:t>⠀⠀⠀⠀⠀⠀⠀⠀⠀⠀⠀⣿⣿⣿⣿⣿⣿⣿⣿⣿⣿⣿⣿⣿⣿⣿⣿⣿⣿⣿⣿⣿⣿⣿⣿⣿⣿⣿⣿⣿⣇⢕⢕⢕⠑⠀⠀⠀⠀⢀⢕⠔⠐⠀⢀⢀⢀⠀⢅⢔⠔⠔⢕⢕⢕⢕⢕⢕⢕⠀⠀⠀⠀⠀⠀⠀⠀⠀⠀⠀⠀</a:t>
            </a:r>
            <a:br/>
            <a:r>
              <a:t>⠀⠀⠀⠀⠀⠀⠀⠀⠀⠀⠀⣿⣿⣿⣿⣿⣿⣿⣿⣿⣿⣿⣿⣿⣿⣿⣿⣿⣿⣿⣿⣿⣿⣿⣿⣿⣿⣿⣿⣿⣿⡇⢕⢕⢕⢄⢔⢔⢔⢕⢕⢔⢔⢄⢕⢁⢀⢀⢄⠀⠐⠕⢕⢑⢕⢱⣕⢕⢕⠀⠀⠀⠀⠀⠀⠀⠀⠀⠀⠀⠀</a:t>
            </a:r>
            <a:br/>
            <a:r>
              <a:t>⠀⠀⠀⠀⠀⠀⠀⠀⠀⠀⠀⣿⣿⣿⣿⣿⣿⣿⣿⣿⣿⣿⣿⣿⣿⣿⣿⣿⣿⣿⣿⣿⣿⣿⣿⣿⣿⣿⣿⣿⣿⢕⢕⢕⢕⢕⢕⣕⣕⣵⣵⣵⣕⡕⢕⢕⢕⢕⢕⢔⢄⢀⢁⢕⢕⢕⢜⢷⡕⠀⠀⠀⠀⠀⠀⠀⠀⠀⠀⠀⠀</a:t>
            </a:r>
            <a:br/>
            <a:r>
              <a:t>⠀⠀⠀⠀⠀⠀⠀⠀⠀⠀⠀⣿⣿⣿⣿⣿⣿⣿⣿⣿⣿⣿⣿⣿⣿⣿⣿⣿⣿⣿⣿⣿⣿⣿⣿⣿⣿⣿⣿⣿⢕⢕⢕⢕⢕⢕⢕⢻⣿⣿⣿⣿⣿⣿⣧⢕⢕⢕⢕⢕⢕⢕⢕⢕⢅⢕⢕⢕⢕⠀⠀⠀⠀⠀⠀⠀⠀⠀⠀⠀⠀</a:t>
            </a:r>
            <a:br/>
            <a:r>
              <a:t>⠀⠀⠀⠀⠀⠀⠀⠀⠀⠀⠀⣿⣿⣿⣿⣿⣿⣿⣿⣿⣿⣿⣿⣿⣿⣿⣿⣿⣿⣿⣿⣿⣿⣿⣿⣿⣿⣿⣿⣿⢕⢕⢕⢕⢕⢕⢕⢕⣿⣿⣿⣿⣿⣿⢏⢕⢕⢕⢕⢕⢕⢕⢕⢕⢕⢕⢕⢕⢕⠀⠀⠀⠀⠀⠀⠀⠀⠀⠀⠀⠀</a:t>
            </a:r>
            <a:br/>
            <a:r>
              <a:t>⠀⠀⠀⠀⠀⠀⠀⠀⠀⠀⠀⣿⣿⣿⣿⣿⣿⣿⣿⣿⣿⣿⣿⣿⣿⣿⣿⣿⣿⣿⣿⣿⣿⣿⣿⣿⣿⣿⡿⢏⢕⢕⢕⢕⢕⢕⢿⡟⢜⢕⣿⣿⣿⡏⢕⢕⢕⢕⢕⢕⢕⢕⢕⢕⢕⢕⢕⢕⢕⠀⠀⠀⠀⠀⠀⠀⠀⠀⠀⠀⠀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⠀⠀⠀⠀⠀⠀⠀⠀⠀⠀⠀⣿⣿⣿⣿⣿⣿⣿⣿⣿⣿⣿⣿⣿⣿⣿⣿⣿⣿⣿⣿⣿⣿⣿⣿⣿⣿⣿⣇⢕⢕⢕⢕⢜⢳⢕⢕⢜⣷⣾⣿⣿⣿⣇⢕⢕⢕⢕⢕⢕⢕⢕⢕⢕⢕⢕⢕⢕⣕⠀⠀⠀⠀⠀⠀⠀⠀⠀⠀⠀⠀</a:t>
            </a:r>
            <a:br/>
            <a:r>
              <a:t>⠀⠀⠀⠀⠀⠀⠀⠀⠀⠀⠀⣿⣿⣿⣿⣿⣿⣿⣿⣿⣿⣿⣿⣿⣿⣿⣿⣿⣿⣿⣿⣿⣿⣿⣿⣿⣿⣿⡿⢱⢕⢕⢕⢕⢕⢕⢕⢕⢝⢿⣿⣿⣿⣿⣧⢕⢕⢕⢕⢕⢕⢕⢕⢕⢕⢕⢕⢕⢜⠀⠀⠀⠀⠀⠀⠀⠀⠀⠀⠀⠀</a:t>
            </a:r>
            <a:br/>
            <a:r>
              <a:t>⠀⠀⠀⠀⠀⠀⠀⠀⠀⠀⠀⣿⣿⣿⣿⣿⣿⣿⣿⣿⣿⣿⣿⣿⣿⣿⣿⣿⣿⣿⣿⣿⣿⣿⣿⣿⣿⣿⢟⣿⣷⣕⢕⢕⢕⢕⢕⢕⢗⢸⣿⣿⣿⣿⣿⡇⢕⢕⢕⢕⢕⢕⢕⢕⢕⢕⢕⢕⢕⠀⠀⠀⠀⠀⠀⠀⠀⠀⠀⠀⠀</a:t>
            </a:r>
            <a:br/>
            <a:r>
              <a:t>⠀⠀⠀⠀⠀⠀⠀⠀⠀⠀⠀⣿⣿⣿⣿⣿⣿⣿⣿⣿⣿⣿⣿⣿⣿⣿⣿⣿⣿⣿⣿⣿⣿⣿⣿⣿⣿⢹⣾⣿⣿⣿⢕⢕⢕⢕⣱⣿⣿⣿⣿⣿⣿⣿⣿⣇⢕⢕⢕⢕⢕⡱⢵⣵⣕⢕⢕⢕⢕⠀⠀⠀⠀⠀⠀⠀⠀⠀⠀⠀⠀</a:t>
            </a:r>
            <a:br/>
            <a:r>
              <a:t>⠀⠀⠀⠀⠀⠀⠀⠀⠀⠀⠀⣿⣿⣿⣿⣿⣿⣿⣿⣿⣿⣿⣿⣿⣿⣿⣿⣿⣿⣿⣿⣿⣿⣿⣿⣿⣿⣇⡕⢝⢝⢟⢕⢕⢕⢕⡟⢻⣿⣿⣿⣿⣿⣿⣿⣿⣷⣷⣿⣏⡜⢕⢵⡕⢹⢇⢕⢕⣼⠀⠀⠀⠀⠀⠀⠀⠀⠀⠀⠀⠀</a:t>
            </a:r>
            <a:br/>
            <a:r>
              <a:t>⠀⠀⠀⠀⠀⠀⠀⠀⠀⠀⠀⣿⣿⣿⣿⣿⣿⣿⣿⣿⣿⣿⣿⣿⣿⣿⣿⣿⣿⣿⣿⣿⣿⣿⣿⣿⡟⢟⢕⣵⣧⡕⢕⢕⢕⢕⣿⢕⢜⢻⣿⣿⣿⣿⣿⣿⣿⣿⣿⣿⡕⢕⢸⣇⢜⢕⢕⣸⣿⠀⠀⠀⠀⠀⠀⠀⠀⠀⠀⠀⠀</a:t>
            </a:r>
            <a:br/>
            <a:r>
              <a:t>⠀⠀⠀⠀⠀⠀⠀⠀⠀⠀⠀⣿⣿⣿⣿⣿⣿⣿⣿⣿⣿⣿⣿⣿⣿⣿⣿⣿⣿⣿⣿⣿⣿⣿⣿⣿⣿⢇⢕⢜⢻⣿⡕⢕⢕⣼⣿⣷⢕⢜⣿⣿⣿⣿⣿⣿⣿⢏⢟⢸⣿⣿⡿⢇⢕⢕⣸⣿⣿⠀⠀⠀⠀⠀⠀⠀⠀⠀⠀⠀⠀</a:t>
            </a:r>
            <a:br/>
            <a:r>
              <a:t>⠀⠀⠀⠀⠀⠀⠀⠀⠀⠀⠀⣿⣿⣿⣿⣿⣿⣿⣿⣿⣿⣿⣿⣿⣿⣿⣿⣿⣿⣿⣿⣿⣿⣿⣿⣿⣿⢕⢕⢕⢕⢕⢕⢕⢸⣿⣿⣿⣿⣷⣷⣿⣿⣿⣿⣿⡇⢕⣕⣵⣿⣿⡇⢕⢕⣱⣿⣿⣿⠀⠀⠀⠀⠀⠀⠀⠀⠀⠀⠀⠀</a:t>
            </a:r>
            <a:br/>
            <a:r>
              <a:t>⠀⠀⠀⠀⠀⠀⠀⠀⠀⠀⠀⣿⣿⣿⣿⣿⣿⣿⣿⣿⣿⣿⣿⣿⣿⣿⣿⣿⣿⣿⣿⣿⣿⣿⣿⣿⣿⣷⢕⢕⢕⢕⢕⢕⢕⢹⣿⣿⡿⢕⢾⣿⣿⣿⣿⣿⣿⣿⣿⣿⣿⣿⣷⣵⣾⢝⢿⣿⣿⠀⠀⠀⠀⠀⠀⠀⠀⠀⠀⠀⠀</a:t>
            </a:r>
            <a:br/>
            <a:r>
              <a:t>⠀⠀⠀⠀⠀⠀⠀⠀⠀⠀⠀⣿⣿⣿⣿⣿⣿⣿⣿⣿⣿⣿⣿⣿⣿⣿⣿⣿⣿⣿⣿⣿⣿⣿⣿⣿⣿⣿⡇⢕⢕⢕⢧⣕⣿⡿⢟⢏⢇⢕⢕⢻⣿⣿⣿⣿⣿⣿⣿⣿⣿⣿⣿⣿⢇⢕⢜⢻⣿⠀⠀⠀⠀⠀⠀⠀⠀⠀⠀⠀⠀</a:t>
            </a:r>
            <a:br/>
            <a:r>
              <a:t>⠀⠀⠀⠀⠀⠀⠀⠀⠀⠀⠀⣿⣿⣿⣿⣿⣿⣿⣿⣿⣿⣿⣿⣿⣿⣿⣿⣿⣿⣿⣿⣿⣿⣿⣿⣿⣿⣿⣷⣧⣕⣜⡝⢕⢝⢕⢕⢕⢕⢕⢕⢿⣿⣿⣿⣿⣿⣿⣿⣿⢿⣿⡿⢕⢕⢕⢕⢕⢜⠀⠀⠀⠀⠀⠀⠀⠀⠀⠀⠀⠀</a:t>
            </a:r>
            <a:br/>
            <a:r>
              <a:t>⠀⠀⠀⠀⠀⠀⠀⠀⠀⠀⠀⣿⣿⣿⣿⣿⣿⣿⣿⣿⣿⣿⣿⣿⣿⣿⣿⣿⣿⣿⣿⣿⣿⣿⣿⣿⣿⣿⣿⣿⣿⣿⣿⣿⣿⣿⡇⢕⢕⢕⢕⢕⢹⣿⣿⣿⣿⣿⢟⣱⣿⡿⢕⢕⢕⢕⢕⢕⢕⠀⠀⠀⠀⠀⠀⠀⠀⠀⠀⠀⠀</a:t>
            </a:r>
            <a:br/>
            <a:r>
              <a:t>⠀⠀⠀⠀⠀⠀⠀⠀⠀⠀⠀⣿⣿⣿⣿⣿⣿⣿⣿⣿⣿⣿⣿⣿⣿⡿⢟⢟⣟⡟⣿⣿⢽⡿⢿⣿⣿⣿⣿⣿⣿⣿⣿⣿⣿⣿⣿⢕⢕⢕⢕⢕⢕⢸⣿⣿⢟⢕⣾⣿⡿⢕⢕⢕⢕⢕⢕⢕⢕⠀⠀⠀⠀⠀⠀⠀⠀⠀⠀⠀⠀</a:t>
            </a:r>
            <a:br/>
            <a:r>
              <a:t>⠀⠀⠀⠀⠀⠀⠀⠀⠀⠀⠀⣿⣿⣿⣿⣿⣿⣿⣿⣿⣿⣿⣿⣿⣿⢏⢕⢼⣻⡕⣿⣝⢜⢹⣿⣿⣿⣿⣿⣿⣿⣿⣿⣿⣿⣿⡟⢕⢕⢕⢕⢕⢕⢕⢎⢕⣵⣿⣿⣿⡇⢕⠕⢕⠄⠕⢕⠑⠁⠀⠀⠀⠀⠀⠀⠀⠀⠀⠀⠀⠀</a:t>
            </a:r>
            <a:br/>
            <a:r>
              <a:t>⠀⠀⠀⠀⠀⠀⠀⠀⠀⠀⠀⣿⣿⣿⣿⣿⣿⣿⣿⣿⣿⣿⣿⣿⣟⢕⢕⢽⣾⡇⣿⣿⢕⢸⣿⣿⣿⣿⣿⣿⣿⣿⡿⢏⣹⣿⣧⢕⢕⢕⢕⢕⢕⢕⣱⣿⣿⣿⣿⡟⠕⢁⠑⠀⠀⠀⠀⠀⠀⠀⠀⠀⠀⠀⠀⠀⠀⠀⠀⠀⠀</a:t>
            </a:r>
            <a:br/>
            <a:r>
              <a:t>⠀⠀⠀⠀⠀⠀⠀⠀⠀⠀⠀⠛⠛⠛⠛⠛⠛⠛⠛⠛⠛⠛⠛⠛⠓⠑⠑⠙⠛⠘⠛⠛⠑⠘⠛⠛⠛⠛⠛⠛⠛⠑⠑⠑⠛⠛⠛⠃⠑⠑⠑⠑⠑⠚⠛⠛⠛⠛⠛⠑⠀⠀⠀⠀⠀⠀⠀⠀⠀⠀⠀⠀⠀⠀⠀⠀⠀⠀⠀⠀⠀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⠀⠀⠀⠀⠀⠀⠀⠀⠀⠀⠀⣿⣿⣿⣿⣿⣿⣿⣿⣿⣿⣿⣿⣿⣿⣿⣿⣿⣿⣿⣿⣿⣿⣿⣿⣿⣿⣿⣿⣿⡕⢕⢕⢕⢕⢕⠐⢕⢕⠕⢕⢕⠕⠕⠕⠑⢕⢕⠕⠁⠁⠕⢕⢕⢕⢜⢻⣿⣿⠀⠀⠀⠀⠀⠀⠀⠀⠀⠀⠀⠀</a:t>
            </a:r>
            <a:br/>
            <a:r>
              <a:t>⠀⠀⠀⠀⠀⠀⠀⠀⠀⠀⠀⣿⣿⣿⣿⣿⣿⣿⣿⣿⣿⣿⣿⣿⣿⣿⣿⣿⣿⣿⣿⣿⣿⣿⣿⣿⣿⣿⣿⣿⡇⢕⢕⢑⠑⠀⠀⠅⠐⠀⢅⠅⠐⠀⠀⠀⠁⢁⢅⢁⢄⢄⢕⢜⢕⢕⢕⢜⢝⠀⠀⠀⠀⠀⠀⠀⠀⠀⠀⠀⠀</a:t>
            </a:r>
            <a:br/>
            <a:r>
              <a:t>⠀⠀⠀⠀⠀⠀⠀⠀⠀⠀⠀⣿⣿⣿⣿⣿⣿⣿⣿⣿⣿⣿⣿⣿⣿⣿⣿⣿⣿⣿⣿⣿⣿⣿⣿⣿⣿⣿⣿⣿⣿⡕⢕⢕⢔⢔⢔⢕⢕⢕⢕⢔⢔⢅⢕⠑⢁⢁⢁⢁⢅⢄⢅⠕⢕⢕⢇⢕⢕⠀⠀⠀⠀⠀⠀⠀⠀⠀⠀⠀⠀</a:t>
            </a:r>
            <a:br/>
            <a:r>
              <a:t>⠀⠀⠀⠀⠀⠀⠀⠀⠀⠀⠀⣿⣿⣿⣿⣿⣿⣿⣿⣿⣿⣿⣿⣿⣿⣿⣿⣿⣿⣿⣿⣿⣿⣿⣿⣿⣿⣿⣿⣿⡟⢧⢕⢕⢕⢕⢕⢕⢕⣕⣕⣕⢕⢕⢕⢕⢕⢕⢕⢔⢄⠄⢕⢕⢕⢕⢧⡕⢕⠀⠀⠀⠀⠀⠀⠀⠀⠀⠀⠀⠀</a:t>
            </a:r>
            <a:br/>
            <a:r>
              <a:t>⠀⠀⠀⠀⠀⠀⠀⠀⠀⠀⠀⣿⣿⣿⣿⣿⣿⣿⣿⣿⣿⣿⣿⣿⣿⣿⣿⣿⣿⣿⣿⣿⣿⣿⣿⣿⣿⣿⣿⣿⢇⢕⢕⢕⢕⢕⢕⣿⣿⣿⣿⣿⣿⣷⡕⢕⢕⢕⢕⢕⢕⢕⢕⢕⢕⢕⢑⢝⢕⠀⠀⠀⠀⠀⠀⠀⠀⠀⠀⠀⠀</a:t>
            </a:r>
            <a:br/>
            <a:r>
              <a:t>⠀⠀⠀⠀⠀⠀⠀⠀⠀⠀⠀⣿⣿⣿⣿⣿⣿⣿⣿⣿⣿⣿⣿⣿⣿⣿⣿⣿⣿⣿⣿⣿⣿⣿⣿⣿⣿⣿⣿⣿⢕⢕⢕⢕⢕⢕⢕⢜⣿⣿⣿⣿⣿⣿⢇⢕⢕⢕⢕⢕⢕⢕⢕⢕⢕⢕⢕⢕⢕⠀⠀⠀⠀⠀⠀⠀⠀⠀⠀⠀⠀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⠀⠀⠀⠀⠀⠀⠀⠀⠀⠀⠀⣿⣿⣿⣿⣿⣿⣿⣿⣿⣿⣿⣿⣿⣿⣿⣿⣿⣿⣿⣿⣿⣿⣿⣿⣿⣿⣿⣿⡇⢕⢕⢕⢕⢕⢕⣾⡷⢝⢱⣿⣿⣿⢏⢕⢕⢕⢕⢕⢕⢕⢕⢕⢕⢕⢕⢕⢕⢕⠀⠀⠀⠀⠀⠀⠀⠀⠀⠀⠀⠀</a:t>
            </a:r>
            <a:br/>
            <a:r>
              <a:t>⠀⠀⠀⠀⠀⠀⠀⠀⠀⠀⠀⣿⣿⣿⣿⣿⣿⣿⣿⣿⣿⣿⣿⣿⣿⣿⣿⣿⣿⣿⣿⣿⣿⣿⣿⣿⣿⣿⡇⢕⢕⢕⢕⢱⢵⢕⢜⢹⣧⣾⣿⣿⣿⡕⢕⢕⢕⢕⢕⢕⢕⢕⢕⢕⢕⢕⢕⢕⢱⠀⠀⠀⠀⠀⠀⠀⠀⠀⠀⠀⠀</a:t>
            </a:r>
            <a:br/>
            <a:r>
              <a:t>⠀⠀⠀⠀⠀⠀⠀⠀⠀⠀⠀⣿⣿⣿⣿⣿⣿⣿⣿⣿⣿⣿⣿⣿⣿⣿⣿⣿⣿⣿⣿⣿⣿⣿⣿⣿⣿⣿⣿⢕⢕⢕⢕⢕⢕⢕⢕⢜⢻⣿⣿⣿⣿⣷⡕⢕⢕⢕⢕⢕⢕⢕⢕⢕⢕⢕⢕⢕⢟⠀⠀⠀⠀⠀⠀⠀⠀⠀⠀⠀⠀</a:t>
            </a:r>
            <a:br/>
            <a:r>
              <a:t>⠀⠀⠀⠀⠀⠀⠀⠀⠀⠀⠀⣿⣿⣿⣿⣿⣿⣿⣿⣿⣿⣿⣿⣿⣿⣿⣿⣿⣿⣿⣿⣿⣿⣿⣿⣿⣿⣿⣷⣷⣕⢕⢕⢕⢕⢕⢕⢱⢕⣸⣿⣿⣿⣿⣿⡇⢕⢕⢕⢕⢕⢕⢕⢕⢕⢕⢕⢕⢕⠀⠀⠀⠀⠀⠀⠀⠀⠀⠀⠀⠀</a:t>
            </a:r>
            <a:br/>
            <a:r>
              <a:t>⠀⠀⠀⠀⠀⠀⠀⠀⠀⠀⠀⣿⣿⣿⣿⣿⣿⣿⣿⣿⣿⣿⣿⣿⣿⣿⣿⣿⣿⣿⣿⣿⣿⣿⣿⣿⡿⢻⣿⣿⣿⣿⢕⢕⢕⢕⣵⣾⣷⣾⣿⣿⣿⣿⣿⡕⢕⢕⢕⢕⢕⢕⣕⣕⢕⢕⢕⢕⢕⠀⠀⠀⠀⠀⠀⠀⠀⠀⠀⠀⠀</a:t>
            </a:r>
            <a:br/>
            <a:r>
              <a:t>⠀⠀⠀⠀⠀⠀⠀⠀⠀⠀⠀⣿⣿⣿⣿⣿⣿⣿⣿⣿⣿⣿⣿⣿⣿⣿⣿⣿⣿⣿⣿⣿⣿⣿⣿⣿⣿⢕⡝⢝⢻⢟⢕⢕⢕⢕⡿⣿⣿⣿⣿⣿⣿⣿⣿⣷⣵⣵⣷⡇⢗⢵⣕⡝⢳⢕⢕⢕⣱⠀⠀⠀⠀⠀⠀⠀⠀⠀⠀⠀⠀</a:t>
            </a:r>
            <a:br/>
            <a:r>
              <a:t>⠀⠀⠀⠀⠀⠀⠀⠀⠀⠀⠀⣿⣿⣿⣿⣿⣿⣿⣿⣿⣿⣿⣿⣿⣿⣿⣿⣿⣿⣿⣿⣿⣿⣿⣿⣿⡿⢏⢕⣱⣕⢕⢕⢕⢕⢱⣇⢕⢹⣿⣿⣿⣿⣿⣿⣿⣿⣿⣿⡇⢕⢕⢸⡇⡸⢕⢕⢱⣿⠀⠀⠀⠀⠀⠀⠀⠀⠀⠀⠀⠀</a:t>
            </a:r>
            <a:br/>
            <a:r>
              <a:t>⠀⠀⠀⠀⠀⠀⠀⠀⠀⠀⠀⣿⣿⣿⣿⣿⣿⣿⣿⣿⣿⣿⣿⣿⣿⣿⣿⣿⣿⣿⣿⣿⣿⣿⣿⣿⣷⡕⢕⢝⢿⣷⢕⢕⢕⣼⣿⡇⢕⢸⣿⣿⣿⣿⣿⣿⣿⢻⢿⣹⣷⢧⣾⢏⢕⢕⢱⣿⣿⠀⠀⠀⠀⠀⠀⠀⠀⠀⠀⠀⠀</a:t>
            </a:r>
            <a:br/>
            <a:r>
              <a:t>⠀⠀⠀⠀⠀⠀⠀⠀⠀⠀⠀⣿⣿⣿⣿⣿⣿⣿⣿⣿⣿⣿⣿⣿⣿⣿⣿⣿⣿⣿⣿⣿⣿⣿⣿⣿⣿⢕⢔⢕⢕⢝⢜⢕⢸⣿⣿⣿⣧⣵⣾⣿⣿⣿⣿⣿⡇⢜⢕⣜⣿⣿⡇⢕⢕⢕⣾⣿⣿⠀⠀⠀⠀⠀⠀⠀⠀⠀⠀⠀⠀</a:t>
            </a:r>
            <a:br/>
            <a:r>
              <a:t>⠀⠀⠀⠀⠀⠀⠀⠀⠀⠀⠀⣿⣿⣿⣿⣿⣿⣿⣿⣿⣿⣿⣿⣿⣿⣿⣿⣿⣿⣿⣿⣿⣿⣿⣿⣿⣿⣧⢕⢕⢕⢕⢕⢕⢕⢻⣿⣿⢏⢕⢿⣿⣿⣿⣿⣿⣷⣾⣿⣿⣿⣿⣧⣕⣱⡟⢿⣿⣿⠀⠀⠀⠀⠀⠀⠀⠀⠀⠀⠀⠀</a:t>
            </a:r>
            <a:br/>
            <a:r>
              <a:t>⠀⠀⠀⠀⠀⠀⠀⠀⠀⠀⠀⣿⣿⣿⣿⣿⣿⣿⣿⣿⣿⣿⣿⣿⣿⣿⣿⣿⣿⣿⣿⣿⣿⣿⣿⣿⣿⣿⢇⢕⢕⢱⢇⣱⣷⡾⢻⢏⢕⢕⢕⣿⣿⣿⣿⣿⣿⣿⣿⣿⣿⣿⣿⣿⡟⢕⢜⢻⣿⠀⠀⠀⠀⠀⠀⠀⠀⠀⠀⠀⠀</a:t>
            </a:r>
            <a:br/>
            <a:r>
              <a:t>⠀⠀⠀⠀⠀⠀⠀⠀⠀⠀⠀⣿⣿⣿⣿⣿⣿⣿⣿⣿⣿⣿⣿⣿⣿⣿⣿⣿⣿⣿⣿⣿⣿⣿⣿⣿⣿⣿⣧⣕⡕⢕⢜⢟⢟⢇⢕⢕⢕⢕⢱⣿⣿⣿⣿⣿⣿⣿⣿⣿⡿⣻⣿⡟⢕⢕⢕⢕⢜⠀⠀⠀⠀⠀⠀⠀⠀⠀⠀⠀⠀</a:t>
            </a:r>
            <a:br/>
            <a:r>
              <a:t>⠀⠀⠀⠀⠀⠀⠀⠀⠀⠀⠀⣿⣿⣿⣿⣿⣿⣿⣿⣿⣿⣿⣿⣿⣿⣿⣿⣿⣿⣿⣿⣿⣿⣿⣿⣿⣿⣿⣿⣿⣿⣿⣷⣷⣷⣷⡇⢕⢕⢕⢕⢻⢿⣿⣿⣿⣿⣿⣿⢟⣽⣿⢏⢕⢕⢕⢕⢕⢕⠀⠀⠀⠀⠀⠀⠀⠀⠀⠀⠀⠀</a:t>
            </a:r>
            <a:br/>
            <a:r>
              <a:t>⠀⠀⠀⠀⠀⠀⠀⠀⠀⠀⠀⣿⣿⣿⣿⣿⣿⣿⣿⣿⣿⣿⣿⣿⣿⣿⢿⢟⢝⡟⣿⣽⢿⢿⢻⣿⣿⣿⣿⣿⣿⣿⣿⣿⣿⣿⣿⢕⢕⢕⢕⢕⢜⢻⣿⣿⣿⢟⢱⣾⣿⡏⢕⢕⢕⢕⢕⢕⢕⠀⠀⠀⠀⠀⠀⠀⠀⠀⠀⠀⠀</a:t>
            </a:r>
            <a:br/>
            <a:r>
              <a:t>⠀⠀⠀⠀⠀⠀⠀⠀⠀⠀⠀⣿⣿⣿⣿⣿⣿⣿⣿⣿⣿⣿⣿⣿⣿⡺⢕⢸⢕⣇⢸⣏⡝⢝⢿⣿⣿⣿⣿⣿⣿⣿⣿⣿⢿⣻⡟⢕⢕⢕⢕⢕⢕⢕⢻⢟⢕⣵⣿⣿⣿⢕⢕⢕⠑⠑⠕⠑⠑⠀⠀⠀⠀⠀⠀⠀⠀⠀⠀⠀⠀</a:t>
            </a:r>
            <a:br/>
            <a:r>
              <a:t>⠀⠀⠀⠀⠀⠀⠀⠀⠀⠀⠀⣿⣿⣿⣿⣿⣿⣿⣿⣿⣿⣿⣿⣿⣿⡇⢕⢸⣿⡗⣸⣿⡇⢕⣿⣿⣿⣿⣿⣿⣿⢿⢏⢕⣱⣿⣧⢕⢕⢕⢕⢕⢕⢕⢕⣵⣿⣿⣿⣿⢏⠕⠑⠅⠁⠀⠀⠀⠀⠀⠀⠀⠀⠀⠀⠀⠀⠀⠀⠀⠀</a:t>
            </a:r>
            <a:br/>
            <a:r>
              <a:t>⠀⠀⠀⠀⠀⠀⠀⠀⠀⠀⠀⠛⠛⠛⠛⠛⠛⠛⠛⠛⠛⠛⠛⠛⠛⠃⠑⠘⠛⠃⠛⠛⠑⠑⠛⠛⠛⠛⠛⠋⠑⠑⠑⠑⠛⠛⠛⠃⠑⠑⠑⠑⠑⠑⠛⠛⠛⠛⠛⠋⠑⠀⠀⠀⠀⠀⠀⠀⠀⠀⠀⠀⠀⠀⠀⠀⠀⠀⠀⠀⠀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⠀⠀⠀⠀⠀⠀⠀⠀⠀⠀⠀⣿⣿⣿⣿⣿⣿⣿⣿⣿⣿⣿⣿⣿⣿⣿⣿⣿⣿⣿⣿⣿⣿⣿⣿⣿⣿⣿⣿⣧⢕⢕⢕⢕⢕⢀⢕⢕⢕⠕⢕⢔⠕⠕⢕⢑⢕⢕⠕⠁⠁⠕⢕⢕⢕⢟⢽⣿⣿⠀⠀⠀⠀⠀⠀⠀⠀⠀⠀⠀⠀</a:t>
            </a:r>
            <a:br/>
            <a:r>
              <a:t>⠀⠀⠀⠀⠀⠀⠀⠀⠀⠀⠀⣿⣿⣿⣿⣿⣿⣿⣿⣿⣿⣿⣿⣿⣿⣿⣿⣿⣿⣿⣿⣿⣿⣿⣿⣿⣿⣿⣿⣿⡕⢕⢕⢕⠑⠀⠄⢅⠁⠀⢕⠔⠐⠀⠀⠁⠑⢁⢐⢀⢄⢄⢕⢕⢕⢕⢕⢕⢝⠀⠀⠀⠀⠀⠀⠀⠀⠀⠀⠀⠀</a:t>
            </a:r>
            <a:br/>
            <a:r>
              <a:t>⠀⠀⠀⠀⠀⠀⠀⠀⠀⠀⠀⣿⣿⣿⣿⣿⣿⣿⣿⣿⣿⣿⣿⣿⣿⣿⣿⣿⣿⣿⣿⣿⣿⣿⣿⣿⣿⣿⣿⣿⣧⢕⢕⢕⢔⢄⢄⢕⢔⢕⢕⢔⢄⢁⢕⠑⠁⠁⢁⢁⢄⢄⢕⢕⢕⢕⢕⢕⢕⠀⠀⠀⠀⠀⠀⠀⠀⠀⠀⠀⠀</a:t>
            </a:r>
            <a:br/>
            <a:r>
              <a:t>⠀⠀⠀⠀⠀⠀⠀⠀⠀⠀⠀⣿⣿⣿⣿⣿⣿⣿⣿⣿⣿⣿⣿⣿⣿⣿⣿⣿⣿⣿⣿⣿⣿⣿⣿⣿⣿⣿⣿⣿⣿⢕⢕⢕⢕⢕⢕⢕⢕⢕⣕⡕⢕⢕⢕⢕⢕⢕⢕⢄⠀⠄⢕⢕⢕⠜⢷⡕⢕⠀⠀⠀⠀⠀⠀⠀⠀⠀⠀⠀⠀</a:t>
            </a:r>
            <a:br/>
            <a:r>
              <a:t>⠀⠀⠀⠀⠀⠀⠀⠀⠀⠀⠀⣿⣿⣿⣿⣿⣿⣿⣿⣿⣿⣿⣿⣿⣿⣿⣿⣿⣿⣿⣿⣿⣿⣿⣿⣿⣿⣿⣿⣿⢇⢕⢕⢕⢕⢕⢜⣿⣿⣿⣿⣿⣿⣧⡕⢕⢕⢕⢕⢕⢕⢔⢕⢕⢑⢕⢕⢝⢇⠀⠀⠀⠀⠀⠀⠀⠀⠀⠀⠀⠀</a:t>
            </a:r>
            <a:br/>
            <a:r>
              <a:t>⠀⠀⠀⠀⠀⠀⠀⠀⠀⠀⠀⣿⣿⣿⣿⣿⣿⣿⣿⣿⣿⣿⣿⣿⣿⣿⣿⣿⣿⣿⣿⣿⣿⣿⣿⣿⣿⣿⣿⣿⢕⢕⢕⢕⢕⢕⢕⢹⣿⣿⣿⣿⣿⡿⢇⢕⢕⢕⢕⢕⢕⢕⢕⢕⢕⢕⢕⢕⢕⠀⠀⠀⠀⠀⠀⠀⠀⠀⠀⠀⠀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⠀⠀⠀⠀⠀⠀⠀⠀⠀⠀⠀⣿⣿⣿⣿⣿⣿⣿⣿⣿⣿⣿⣿⣿⣿⣿⣿⣿⣿⣿⣿⣿⣿⣿⣿⣿⣿⣿⣿⡇⢕⢕⢕⢕⢕⢱⣷⡕⢝⢹⣿⣿⣿⢇⢕⢕⢕⢕⢕⢕⢕⢕⢕⢕⢕⢕⢕⢕⢕⠀⠀⠀⠀⠀⠀⠀⠀⠀⠀⠀⠀</a:t>
            </a:r>
            <a:br/>
            <a:r>
              <a:t>⠀⠀⠀⠀⠀⠀⠀⠀⠀⠀⠀⣿⣿⣿⣿⣿⣿⣿⣿⣿⣿⣿⣿⣿⣿⣿⣿⣿⣿⣿⣿⣿⣿⣿⣿⣿⣿⣿⡏⢕⢕⢕⢕⢵⣕⢕⢜⢷⣵⣾⣿⣿⣿⢕⢕⢕⢕⢕⢕⢕⢕⢕⢕⢕⢕⢕⢕⢕⢳⠀⠀⠀⠀⠀⠀⠀⠀⠀⠀⠀⠀</a:t>
            </a:r>
            <a:br/>
            <a:r>
              <a:t>⠀⠀⠀⠀⠀⠀⠀⠀⠀⠀⠀⣿⣿⣿⣿⣿⣿⣿⣿⣿⣿⣿⣿⣿⣿⣿⣿⣿⣿⣿⣿⣿⣿⣿⣿⣿⣿⣿⣷⢕⢕⢕⢕⢕⢕⢕⢇⢕⢿⣿⣿⣿⣿⣷⡕⢕⢕⢕⢕⢕⢕⢕⢕⢕⢕⢕⢕⢕⢻⠀⠀⠀⠀⠀⠀⠀⠀⠀⠀⠀⠀</a:t>
            </a:r>
            <a:br/>
            <a:r>
              <a:t>⠀⠀⠀⠀⠀⠀⠀⠀⠀⠀⠀⣿⣿⣿⣿⣿⣿⣿⣿⣿⣿⣿⣿⣿⣿⣿⣿⣿⣿⣿⣿⣿⣿⣿⣿⣿⣿⣿⣷⣧⡕⢕⢕⢕⢕⢕⢕⢱⢕⣹⣿⣿⣿⣿⣿⢕⢕⢕⢕⢕⢕⢕⢕⢕⢕⢕⢕⢕⢕⠀⠀⠀⠀⠀⠀⠀⠀⠀⠀⠀⠀</a:t>
            </a:r>
            <a:br/>
            <a:r>
              <a:t>⠀⠀⠀⠀⠀⠀⠀⠀⠀⠀⠀⣿⣿⣿⣿⣿⣿⣿⣿⣿⣿⣿⣿⣿⣿⣿⣿⣿⣿⣿⣿⣿⣿⣿⣿⣿⣿⢿⣿⣿⣿⡇⢕⢕⢕⢕⣱⣵⣷⣾⣿⣿⣿⣿⣿⡕⢕⢕⢕⢕⢕⣕⣕⣕⢕⢕⢕⢕⢕⠀⠀⠀⠀⠀⠀⠀⠀⠀⠀⠀⠀</a:t>
            </a:r>
            <a:br/>
            <a:r>
              <a:t>⠀⠀⠀⠀⠀⠀⠀⠀⠀⠀⠀⣿⣿⣿⣿⣿⣿⣿⣿⣿⣿⣿⣿⣿⣿⣿⣿⣿⣿⣿⣿⣿⣿⣿⣿⣿⣷⢜⢟⢟⢿⡇⢕⢕⢕⢱⢿⣿⣿⣿⣿⣿⣿⣿⣿⣧⣵⣵⣷⡇⡵⢜⣝⡝⣷⢕⢕⢕⣱⠀⠀⠀⠀⠀⠀⠀⠀⠀⠀⠀⠀</a:t>
            </a:r>
            <a:br/>
            <a:r>
              <a:t>⠀⠀⠀⠀⠀⠀⠀⠀⠀⠀⠀⣿⣿⣿⣿⣿⣿⣿⣿⣿⣿⣿⣿⣿⣿⣿⣿⣿⣿⣿⣿⣿⣿⣿⣿⣿⣿⢟⢕⢱⡕⢕⢕⢕⢕⢸⣇⢝⢻⣿⣿⣿⣿⣿⣿⣿⣿⣿⣿⡇⢕⢕⢹⡇⡜⢕⢕⢱⣿⠀⠀⠀⠀⠀⠀⠀⠀⠀⠀⠀⠀</a:t>
            </a:r>
            <a:br/>
            <a:r>
              <a:t>⠀⠀⠀⠀⠀⠀⠀⠀⠀⠀⠀⣿⣿⣿⣿⣿⣿⣿⣿⣿⣿⣿⣿⣿⣿⣿⣿⣿⣿⣿⣿⣿⣿⣿⣿⣿⣧⡕⢜⢻⣿⣧⢕⢕⢕⣾⣿⡇⢕⣸⣿⣿⣿⣿⣿⣿⣿⢻⡿⣳⣷⢵⣾⢏⢕⢕⢱⣿⣿⠀⠀⠀⠀⠀⠀⠀⠀⠀⠀⠀⠀</a:t>
            </a:r>
            <a:br/>
            <a:r>
              <a:t>⠀⠀⠀⠀⠀⠀⠀⠀⠀⠀⠀⣿⣿⣿⣿⣿⣿⣿⣿⣿⣿⣿⣿⣿⣿⣿⣿⣿⣿⣿⣿⣿⣿⣿⣿⣿⣿⢕⢅⢕⢜⢝⢜⢇⢸⣿⣿⣿⣷⣵⣿⣿⣿⣿⣿⣿⢇⢕⢕⣜⣿⣿⡕⢕⢕⢕⣾⣿⣿⠀⠀⠀⠀⠀⠀⠀⠀⠀⠀⠀⠀</a:t>
            </a:r>
            <a:br/>
            <a:r>
              <a:t>⠀⠀⠀⠀⠀⠀⠀⠀⠀⠀⠀⣿⣿⣿⣿⣿⣿⣿⣿⣿⣿⣿⣿⣿⣿⣿⣿⣿⣿⣿⣿⣿⣿⣿⣿⣿⣿⣕⢕⢕⢕⢕⢕⢕⢕⢿⣿⣿⡟⢕⡾⣿⣿⣿⣿⣿⣷⣷⣿⣿⣿⣿⣇⣕⣱⡟⢿⣿⣿⠀⠀⠀⠀⠀⠀⠀⠀⠀⠀⠀⠀</a:t>
            </a:r>
            <a:br/>
            <a:r>
              <a:t>⠀⠀⠀⠀⠀⠀⠀⠀⠀⠀⠀⣿⣿⣿⣿⣿⣿⣿⣿⣿⣿⣿⣿⣿⣿⣿⣿⣿⣿⣿⣿⣿⣿⣿⣿⣿⣿⣿⢕⢕⢕⢕⡕⢕⣷⢷⢿⢏⢇⢕⢜⣿⣿⣿⣿⣿⣿⣿⣿⣿⣿⣿⣿⣿⣿⢇⢕⢻⣿⠀⠀⠀⠀⠀⠀⠀⠀⠀⠀⠀⠀</a:t>
            </a:r>
            <a:br/>
            <a:r>
              <a:t>⠀⠀⠀⠀⠀⠀⠀⠀⠀⠀⠀⣿⣿⣿⣿⣿⣿⣿⣿⣿⣿⣿⣿⣿⣿⣿⣿⣿⣿⣿⣿⣿⣿⣿⣿⣿⣿⣿⣧⡕⢕⢕⢜⢟⢻⢇⢕⢕⢕⢕⢱⣿⣿⣿⣿⣿⣿⣿⣿⣿⣿⢟⣿⡿⢇⢕⢕⢕⢜⠀⠀⠀⠀⠀⠀⠀⠀⠀⠀⠀⠀</a:t>
            </a:r>
            <a:br/>
            <a:r>
              <a:t>⠀⠀⠀⠀⠀⠀⠀⠀⠀⠀⠀⣿⣿⣿⣿⣿⣿⣿⣿⣿⣿⣿⣿⣿⣿⣿⣿⣿⣿⣿⣿⣿⣿⣿⣿⣿⣿⣿⣿⣿⣿⣷⣷⣵⣵⣵⡕⢕⢕⢕⢕⣿⣿⣿⣿⣿⣿⣿⣿⡿⣣⣿⡿⢕⢕⢕⢕⢕⢕⠀⠀⠀⠀⠀⠀⠀⠀⠀⠀⠀⠀</a:t>
            </a:r>
            <a:br/>
            <a:r>
              <a:t>⠀⠀⠀⠀⠀⠀⠀⠀⠀⠀⠀⣿⣿⣿⣿⣿⣿⣿⣿⣿⣿⣿⣿⣿⣿⣿⢿⢟⢇⣟⢻⣯⡽⢿⢿⣿⣿⣿⣿⣿⣿⣿⣿⣿⣿⣿⣷⢕⢕⢕⢕⢜⢹⢿⣿⣿⣿⡿⢏⣵⣿⡿⢕⢕⢕⢕⢕⢕⢕⠀⠀⠀⠀⠀⠀⠀⠀⠀⠀⠀⠀</a:t>
            </a:r>
            <a:br/>
            <a:r>
              <a:t>⠀⠀⠀⠀⠀⠀⠀⠀⠀⠀⠀⣿⣿⣿⣿⣿⣿⣿⣿⣿⣿⣿⣿⣿⣿⣗⢕⢕⢝⣪⡜⣿⡝⢝⢹⣿⣿⣿⣿⣿⣿⣿⣿⡿⢟⢻⡟⢕⢕⢕⢕⢕⢕⢕⢻⡿⢏⣱⣾⣿⣿⡇⢕⢕⠕⠑⢕⠕⠑⠀⠀⠀⠀⠀⠀⠀⠀⠀⠀⠀⠀</a:t>
            </a:r>
            <a:br/>
            <a:r>
              <a:t>⠀⠀⠀⠀⠀⠀⠀⠀⠀⠀⠀⣿⣿⣿⣿⣿⣿⣿⣿⣿⣿⣿⣿⣿⣿⡗⢕⢕⢵⡯⢣⣿⣿⢕⣽⣿⣿⣿⣿⣿⢿⢟⢝⢕⢱⣿⣇⢕⢕⢕⢕⢕⢕⢕⢕⢕⣼⣿⣿⣿⣿⢕⠕⢑⠀⠀⠀⠀⠀⠀⠀⠀⠀⠀⠀⠀⠀⠀⠀⠀⠀</a:t>
            </a:r>
            <a:br/>
            <a:r>
              <a:t>⠀⠀⠀⠀⠀⠀⠀⠀⠀⠀⠀⠛⠛⠛⠛⠛⠛⠛⠛⠛⠛⠛⠛⠛⠛⠃⠑⠑⠙⠋⠘⠛⠃⠑⠚⠛⠛⠛⠛⠑⠑⠑⠑⠑⠛⠛⠛⠃⠑⠑⠑⠑⠑⠑⠑⠛⠛⠛⠛⠛⠃⠑⠀⠐⠀⠀⠀⠀⠀⠀⠀⠀⠀⠀⠀⠀⠀⠀⠀⠀⠀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⠀⠀⠀⠀⠀⠀⠀⠀⠀⠀⠀⣿⣿⣿⣿⣿⣿⣿⣿⣿⣿⣿⣿⣿⣿⣿⣿⣿⣿⣿⣿⣿⣿⣿⣿⣿⣿⣿⣿⡇⢕⢕⢕⢅⢕⠀⢕⢕⢕⢕⢕⢕⢕⢕⢕⢕⢕⢕⢑⠑⠕⢕⢕⢕⢕⢞⢿⣿⣿⠀⠀⠀⠀⠀⠀⠀⠀⠀⠀⠀⠀</a:t>
            </a:r>
            <a:br/>
            <a:r>
              <a:t>⠀⠀⠀⠀⠀⠀⠀⠀⠀⠀⠀⣿⣿⣿⣿⣿⣿⣿⣿⣿⣿⣿⣿⣿⣿⣿⣿⣿⣿⣿⣿⣿⣿⣿⣿⣿⣿⣿⣿⣿⢕⢕⢕⢕⠑⠁⢅⢁⠕⢀⢕⢔⠄⠀⠀⠑⠑⢑⢐⢁⢄⢅⢕⢕⢕⢕⢕⢕⢝⠀⠀⠀⠀⠀⠀⠀⠀⠀⠀⠀⠀</a:t>
            </a:r>
            <a:br/>
            <a:r>
              <a:t>⠀⠀⠀⠀⠀⠀⠀⠀⠀⠀⠀⣿⣿⣿⣿⣿⣿⣿⣿⣿⣿⣿⣿⣿⣿⣿⣿⣿⣿⣿⣿⣿⣿⣿⣿⣿⣿⣿⣿⣿⣇⢕⢕⢕⢁⢀⢄⢕⢔⢕⢕⢄⢄⢐⢕⢑⠑⠁⢁⢁⢄⢔⢅⢕⢕⢕⢕⡕⢕⠀⠀⠀⠀⠀⠀⠀⠀⠀⠀⠀⠀</a:t>
            </a:r>
            <a:br/>
            <a:r>
              <a:t>⠀⠀⠀⠀⠀⠀⠀⠀⠀⠀⠀⣿⣿⣿⣿⣿⣿⣿⣿⣿⣿⣿⣿⣿⣿⣿⣿⣿⣿⣿⣿⣿⣿⣿⣿⣿⣿⣿⣿⣿⣿⢇⢕⢕⢕⢕⢕⢕⢕⢕⢕⢕⢕⢕⢕⢕⢕⢕⢕⢔⠀⠄⢕⢕⢕⠜⢷⡕⢕⠀⠀⠀⠀⠀⠀⠀⠀⠀⠀⠀⠀</a:t>
            </a:r>
            <a:br/>
            <a:r>
              <a:t>⠀⠀⠀⠀⠀⠀⠀⠀⠀⠀⠀⣿⣿⣿⣿⣿⣿⣿⣿⣿⣿⣿⣿⣿⣿⣿⣿⣿⣿⣿⣿⣿⣿⣿⣿⣿⣿⣿⣿⣿⡏⢕⢕⢕⢕⢕⢕⣾⣿⣿⣿⣿⣿⣷⡕⢕⢕⢕⢕⢕⢕⢕⢕⢕⢕⢕⢑⢝⢕⠀⠀⠀⠀⠀⠀⠀⠀⠀⠀⠀⠀</a:t>
            </a:r>
            <a:br/>
            <a:r>
              <a:t>⠀⠀⠀⠀⠀⠀⠀⠀⠀⠀⠀⣿⣿⣿⣿⣿⣿⣿⣿⣿⣿⣿⣿⣿⣿⣿⣿⣿⣿⣿⣿⣿⣿⣿⣿⣿⣿⣿⣿⣿⢇⢕⢕⢕⢕⢕⢕⢸⣿⣿⣿⣿⣿⣿⢇⢕⢕⢕⢕⢕⢕⢕⢕⢕⢕⢕⢕⢕⢕⠀⠀⠀⠀⠀⠀⠀⠀⠀⠀⠀⠀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⠀⠀⠀⠀⠀⠀⠀⠀⠀⠀⠀⣿⣿⣿⣿⣿⣿⣿⣿⣿⣿⣿⣿⣿⣿⣿⣿⣿⣿⣿⣿⣿⣿⣿⣿⣿⣿⣿⣿⡯⢕⢕⢕⢕⢕⢕⣵⡕⢻⢟⣿⣿⣿⡏⢕⢕⢕⢕⢕⢕⢕⢕⢕⢕⢕⢕⢕⢕⢕⠀⠀⠀⠀⠀⠀⠀⠀⠀⠀⠀⠀</a:t>
            </a:r>
            <a:br/>
            <a:r>
              <a:t>⠀⠀⠀⠀⠀⠀⠀⠀⠀⠀⠀⣿⣿⣿⣿⣿⣿⣿⣿⣿⣿⣿⣿⣿⣿⣿⣿⣿⣿⣿⣿⣿⣿⣿⣿⣿⣿⣿⡟⢇⢕⢕⢕⢱⡕⢕⢝⢿⣕⣵⣿⣿⣿⡕⢕⢕⢕⢕⢕⢕⢕⢕⢕⢕⢕⢕⢕⢕⢱⠀⠀⠀⠀⠀⠀⠀⠀⠀⠀⠀⠀</a:t>
            </a:r>
            <a:br/>
            <a:r>
              <a:t>⠀⠀⠀⠀⠀⠀⠀⠀⠀⠀⠀⣿⣿⣿⣿⣿⣿⣿⣿⣿⣿⣿⣿⣿⣿⣿⣿⣿⣿⣿⣿⣿⣿⣿⣿⣿⣿⣿⣧⡕⢕⢕⢕⢕⢝⢕⢕⢕⢻⣿⣿⣿⣿⣷⡕⢕⢕⢕⢕⢕⢕⢕⢕⢕⢕⢕⢕⢕⢜⠀⠀⠀⠀⠀⠀⠀⠀⠀⠀⠀⠀</a:t>
            </a:r>
            <a:br/>
            <a:r>
              <a:t>⠀⠀⠀⠀⠀⠀⠀⠀⠀⠀⠀⣿⣿⣿⣿⣿⣿⣿⣿⣿⣿⣿⣿⣿⣿⣿⣿⣿⣿⣿⣿⣿⣿⣿⣿⣿⣿⣿⣟⢕⡕⢕⢕⢕⢕⢕⢕⢱⣕⣸⣿⣿⣿⣿⣿⡇⢕⢕⢕⢕⢕⢕⢕⢕⢕⢕⢕⢕⢕⠀⠀⠀⠀⠀⠀⠀⠀⠀⠀⠀⠀</a:t>
            </a:r>
            <a:br/>
            <a:r>
              <a:t>⠀⠀⠀⠀⠀⠀⠀⠀⠀⠀⠀⣿⣿⣿⣿⣿⣿⣿⣿⣿⣿⣿⣿⣿⣿⣿⣿⣿⣿⣿⣿⣿⣿⣿⣿⣿⣿⡿⣷⣿⣿⣷⢕⢕⢕⢕⢕⣱⣷⣼⣿⣿⣿⣿⣿⡇⢕⢕⢕⢕⢕⢕⣕⣕⢕⢕⢕⢕⢕⠀⠀⠀⠀⠀⠀⠀⠀⠀⠀⠀⠀</a:t>
            </a:r>
            <a:br/>
            <a:r>
              <a:t>⠀⠀⠀⠀⠀⠀⠀⠀⠀⠀⠀⣿⣿⣿⣿⣿⣿⣿⣿⣿⣿⣿⣿⣿⣿⣿⣿⣿⣿⣿⣿⣿⣿⣿⣿⣿⣿⡕⢻⢿⢿⣿⢕⢕⢕⢕⣽⣿⣿⣿⣿⣿⣿⣿⣿⣷⣕⣱⣵⡧⢱⢎⣝⡝⢻⡇⢕⢕⢕⠀⠀⠀⠀⠀⠀⠀⠀⠀⠀⠀⠀</a:t>
            </a:r>
            <a:br/>
            <a:r>
              <a:t>⠀⠀⠀⠀⠀⠀⠀⠀⠀⠀⠀⣿⣿⣿⣿⣿⣿⣿⣿⣿⣿⣿⣿⣿⣿⣿⣿⣿⣿⣿⣿⣿⣿⣿⣿⣿⣿⣧⢇⢕⢕⢕⢕⢕⢕⢱⣿⣹⢿⣿⣿⣿⣿⣿⣿⣿⣿⣿⣿⣿⢜⢕⢝⣿⢱⢇⢕⢕⣼⠀⠀⠀⠀⠀⠀⠀⠀⠀⠀⠀⠀</a:t>
            </a:r>
            <a:br/>
            <a:r>
              <a:t>⠀⠀⠀⠀⠀⠀⠀⠀⠀⠀⠀⣿⣿⣿⣿⣿⣿⣿⣿⣿⣿⣿⣿⣿⣿⣿⣿⣿⣿⣿⣿⣿⣿⣿⣿⣿⣿⢇⢕⢱⣿⣧⢕⢕⢕⢕⣿⣿⡧⢸⣿⣿⣿⣿⣿⣿⣿⡿⣿⣟⣷⡵⢼⡷⢇⢕⢕⣼⣿⠀⠀⠀⠀⠀⠀⠀⠀⠀⠀⠀⠀</a:t>
            </a:r>
            <a:br/>
            <a:r>
              <a:t>⠀⠀⠀⠀⠀⠀⠀⠀⠀⠀⠀⣿⣿⣿⣿⣿⣿⣿⣿⣿⣿⣿⣿⣿⣿⣿⣿⣿⣿⣿⣿⣿⣿⣿⣿⣿⣿⡗⢕⢕⢜⢟⢇⢳⢕⣿⣿⣿⣿⣽⣿⣿⣿⣿⣿⣿⡿⢕⢇⢜⣿⣿⡏⢕⢕⢕⣱⣿⣿⠀⠀⠀⠀⠀⠀⠀⠀⠀⠀⠀⠀</a:t>
            </a:r>
            <a:br/>
            <a:r>
              <a:t>⠀⠀⠀⠀⠀⠀⠀⠀⠀⠀⠀⣿⣿⣿⣿⣿⣿⣿⣿⣿⣿⣿⣿⣿⣿⣿⣿⣿⣿⣿⣿⣿⣿⣿⣿⣿⣿⣇⢕⢕⢕⢇⢕⢕⢕⢹⣿⣿⣿⡿⢿⣿⣿⣿⣿⣿⣷⣵⣷⣿⣿⣿⣷⡕⢕⣱⢟⣿⣿⠀⠀⠀⠀⠀⠀⠀⠀⠀⠀⠀⠀</a:t>
            </a:r>
            <a:br/>
            <a:r>
              <a:t>⠀⠀⠀⠀⠀⠀⠀⠀⠀⠀⠀⣿⣿⣿⣿⣿⣿⣿⣿⣿⣿⣿⣿⣿⣿⣿⣿⣿⣿⣿⣿⣿⣿⣿⣿⣿⣿⣿⡇⢕⢕⢕⢕⡕⣵⣾⣿⣿⡿⢗⢕⣿⣿⣿⣿⣿⣿⣿⣿⣿⣿⣿⣿⣿⣿⡿⢕⢜⢿⠀⠀⠀⠀⠀⠀⠀⠀⠀⠀⠀⠀</a:t>
            </a:r>
            <a:br/>
            <a:r>
              <a:t>⠀⠀⠀⠀⠀⠀⠀⠀⠀⠀⠀⣿⣿⣿⣿⣿⣿⣿⣿⣿⣿⣿⣿⣿⣿⣿⣿⣿⣿⣿⣿⣿⣿⣿⣿⣿⣿⣿⣇⢕⢕⢕⢞⢿⣿⣿⢕⢕⢕⢕⢕⣿⣿⣿⣿⣿⣿⣿⣿⣿⣿⣿⣯⣿⡿⢕⢕⢕⢕⠀⠀⠀⠀⠀⠀⠀⠀⠀⠀⠀⠀</a:t>
            </a:r>
            <a:br/>
            <a:r>
              <a:t>⠀⠀⠀⠀⠀⠀⠀⠀⠀⠀⠀⣿⣿⣿⣿⣿⣿⣿⣿⣿⣿⣿⣿⣿⣿⣿⣿⣿⣿⣿⣿⣿⣿⣿⣿⣿⣿⣿⣿⣿⣷⣧⣕⣕⣕⣕⡕⢕⢕⢕⢕⢿⣿⣿⣿⣿⣿⣿⣿⣿⡟⣱⣿⡟⢕⢕⢕⢕⢕⠀⠀⠀⠀⠀⠀⠀⠀⠀⠀⠀⠀</a:t>
            </a:r>
            <a:br/>
            <a:r>
              <a:t>⠀⠀⠀⠀⠀⠀⠀⠀⠀⠀⠀⣿⣿⣿⣿⣿⣿⣿⣿⣿⣿⣿⣿⣿⣿⣿⡿⢟⢻⢝⣟⢻⣽⡯⢿⢻⣿⣿⣿⣿⣿⣿⣿⣿⣿⣿⣿⡕⢕⢕⢕⢜⢝⣿⣿⣿⣿⣿⡿⢏⣼⣿⡟⢕⢕⢕⢕⢕⢕⠀⠀⠀⠀⠀⠀⠀⠀⠀⠀⠀⠀</a:t>
            </a:r>
            <a:br/>
            <a:r>
              <a:t>⠀⠀⠀⠀⠀⠀⠀⠀⠀⠀⠀⣿⣿⣿⣿⣿⣿⣿⣿⣿⣿⣿⣿⣿⣿⣿⡺⢕⢸⣕⣇⢸⣏⡕⢝⢿⣿⣿⣿⣿⣿⣿⣿⣿⡿⢟⣹⢯⢕⢕⢕⢕⢕⢕⢺⣿⡿⢏⣱⣾⣿⣿⢕⢕⢕⠑⢕⠕⠑⠀⠀⠀⠀⠀⠀⠀⠀⠀⠀⠀⠀</a:t>
            </a:r>
            <a:br/>
            <a:r>
              <a:t>⠀⠀⠀⠀⠀⠀⠀⠀⠀⠀⠀⣿⣿⣿⣿⣿⣿⣿⣿⣿⣿⣿⣿⣿⣿⣿⢇⢕⢸⣷⡗⣸⣿⡇⢕⣿⣿⣿⣿⣿⣿⢿⢟⢕⢕⢱⣿⢕⢕⢕⢕⢕⢕⢕⢕⢝⢕⣼⣿⣿⣿⡟⢕⠕⠁⠀⠀⠀⠀⠀⠀⠀⠀⠀⠀⠀⠀⠀⠀⠀⠀</a:t>
            </a:r>
            <a:br/>
            <a:r>
              <a:t>⠀⠀⠀⠀⠀⠀⠀⠀⠀⠀⠀⠛⠛⠛⠛⠛⠛⠛⠛⠛⠛⠛⠛⠛⠛⠛⠑⠑⠘⠛⠑⠛⠛⠑⠑⠛⠛⠛⠛⠛⠑⠑⠑⠑⠑⠛⠛⠃⠑⠑⠑⠑⠑⠑⠑⠑⠛⠛⠛⠛⠛⠑⠁⠀⠀⠀⠀⠀⠀⠀⠀⠀⠀⠀⠀⠀⠀⠀⠀⠀⠀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⠀⠀⠀⠀⠀⠀⠀⠀⠀⠀⠀⣿⣿⣿⣿⣿⣿⣿⣿⣿⣿⣿⣿⣿⣿⣿⣿⣿⣿⣿⣿⣿⣿⣿⣿⣿⣿⣿⣿⣏⢕⢕⢕⢕⢕⢔⢁⢕⢕⢕⢕⢕⠔⢕⢅⠕⢕⢕⢕⠅⠁⢕⢕⢕⢕⢜⢻⣿⣿⠀⠀⠀⠀⠀⠀⠀⠀⠀⠀⠀⠀</a:t>
            </a:r>
            <a:br/>
            <a:r>
              <a:t>⠀⠀⠀⠀⠀⠀⠀⠀⠀⠀⠀⣿⣿⣿⣿⣿⣿⣿⣿⣿⣿⣿⣿⣿⣿⣿⣿⣿⣿⣿⣿⣿⣿⣿⣿⣿⣿⣿⣿⣿⡇⢕⢕⢕⢕⠁⠁⢅⠕⢀⢕⢕⠄⠐⠁⠄⠑⢑⢅⢑⢅⢅⢕⢕⢱⢕⢕⢕⢜⠀⠀⠀⠀⠀⠀⠀⠀⠀⠀⠀⠀</a:t>
            </a:r>
            <a:br/>
            <a:r>
              <a:t>⠀⠀⠀⠀⠀⠀⠀⠀⠀⠀⠀⣿⣿⣿⣿⣿⣿⣿⣿⣿⣿⣿⣿⣿⣿⣿⣿⣿⣿⣿⣿⣿⣿⣿⣿⣿⣿⣿⣿⣿⣧⢕⢕⢕⢅⢀⢀⢕⢕⢔⢕⢔⢄⢀⢕⢑⠑⠁⢁⢁⢄⢔⢔⢕⢕⢣⡕⢕⡕⠀⠀⠀⠀⠀⠀⠀⠀⠀⠀⠀⠀</a:t>
            </a:r>
            <a:br/>
            <a:r>
              <a:t>⠀⠀⠀⠀⠀⠀⠀⠀⠀⠀⠀⣿⣿⣿⣿⣿⣿⣿⣿⣿⣿⣿⣿⣿⣿⣿⣿⣿⣿⣿⣿⣿⣿⣿⣿⣿⣿⣿⣿⣿⣿⡇⢕⢕⢕⢕⢕⢕⢕⢕⢕⢕⢕⢕⢕⢕⢕⢕⢕⢔⢄⠀⢕⢕⢕⢕⢹⣷⢕⠀⠀⠀⠀⠀⠀⠀⠀⠀⠀⠀⠀</a:t>
            </a:r>
            <a:br/>
            <a:r>
              <a:t>⠀⠀⠀⠀⠀⠀⠀⠀⠀⠀⠀⣿⣿⣿⣿⣿⣿⣿⣿⣿⣿⣿⣿⣿⣿⣿⣿⣿⣿⣿⣿⣿⣿⣿⣿⣿⣿⣿⣿⣿⡟⢇⢕⢕⢕⢕⢕⣾⣿⣿⣿⣿⣿⣷⣵⢕⢕⢕⢕⢕⢕⢕⢕⢕⢕⢕⢔⢜⢕⠀⠀⠀⠀⠀⠀⠀⠀⠀⠀⠀⠀</a:t>
            </a:r>
            <a:br/>
            <a:r>
              <a:t>⠀⠀⠀⠀⠀⠀⠀⠀⠀⠀⠀⣿⣿⣿⣿⣿⣿⣿⣿⣿⣿⣿⣿⣿⣿⣿⣿⣿⣿⣿⣿⣿⣿⣿⣿⣿⣿⣿⣿⣿⡇⢕⢕⢕⢕⢕⢕⢜⣿⣿⣿⣿⣿⣿⣿⢕⢕⢕⢕⢕⢕⢕⢕⢕⢕⢕⢕⢕⢕⠀⠀⠀⠀⠀⠀⠀⠀⠀⠀⠀⠀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⠀⠀⠀⠀⠀⠀⠀⠀⠀⠀⠀⣿⣿⣿⣿⣿⣿⣿⣿⣿⣿⣿⣿⣿⣿⣿⣿⣿⣿⣿⣿⣿⣿⣿⣿⣿⣿⣿⣿⣿⢕⢕⢕⢕⢕⢕⣵⣵⡿⢟⣿⣿⣿⣿⢎⢕⢕⢕⢕⢕⢕⢕⢕⢕⢕⢕⢕⢕⢕⠀⠀⠀⠀⠀⠀⠀⠀⠀⠀⠀⠀</a:t>
            </a:r>
            <a:br/>
            <a:r>
              <a:t>⠀⠀⠀⠀⠀⠀⠀⠀⠀⠀⠀⣿⣿⣿⣿⣿⣿⣿⣿⣿⣿⣿⣿⣿⣿⣿⣿⣿⣿⣿⣿⣿⣿⣿⣿⣿⣿⣿⡟⢟⢕⢕⢕⢱⣕⢕⢝⢻⣧⣵⣿⣿⣿⣿⢕⢕⢕⢕⢕⢕⢕⢕⢕⢕⢕⢕⢕⢕⢕⠀⠀⠀⠀⠀⠀⠀⠀⠀⠀⠀⠀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⠀⠀⠀⠀⠀⠀⠀⠀⠀⠀⠀⣿⣿⣿⣿⣿⣿⣿⣿⣿⣿⣿⣿⣿⣿⣿⣿⣿⣿⣿⣿⣿⣿⣿⣿⣿⣿⣿⣿⢕⢕⢕⢕⢕⢝⢝⢕⢕⢻⣿⣿⣿⣿⣿⣧⢕⢕⢕⢕⢕⢕⢕⢕⢕⢕⢕⢕⢕⢱⠀⠀⠀⠀⠀⠀⠀⠀⠀⠀⠀⠀</a:t>
            </a:r>
            <a:br/>
            <a:r>
              <a:t>⠀⠀⠀⠀⠀⠀⠀⠀⠀⠀⠀⣿⣿⣿⣿⣿⣿⣿⣿⣿⣿⣿⣿⣿⣿⣿⣿⣿⣿⣿⣿⣿⣿⣿⣿⣿⣿⣿⣿⣣⣧⡕⢕⢕⢕⢕⢕⢱⣕⢜⣿⣿⣿⣿⣿⣷⢕⢕⢕⢕⢕⢕⢕⢕⢕⢕⢕⢕⢕⠀⠀⠀⠀⠀⠀⠀⠀⠀⠀⠀⠀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⠀⠀⠀⠀⠀⠀⠀⠀⠀⠀⠀⣿⣿⣿⣿⣿⣿⣿⣿⣿⣿⣿⣿⣿⣿⣿⣿⣿⣿⣿⣿⣿⣿⣿⣿⣿⣿⣿⣿⣿⣿⣷⡷⢕⢕⢕⢕⣵⣷⣷⣿⣿⣿⣿⣿⣿⢕⢕⢕⢕⢕⢕⣕⣕⡕⢕⢕⢕⢕⠀⠀⠀⠀⠀⠀⠀⠀⠀⠀⠀⠀</a:t>
            </a:r>
            <a:br/>
            <a:r>
              <a:t>⠀⠀⠀⠀⠀⠀⠀⠀⠀⠀⠀⣿⣿⣿⣿⣿⣿⣿⣿⣿⣿⣿⣿⣿⣿⣿⣿⣿⣿⣿⣿⣿⣿⣿⣿⣿⣿⣇⢿⢿⢿⣿⡇⢕⢕⢕⣼⣿⣿⣿⣿⣿⣿⣿⣿⣿⣧⣕⣵⣷⢧⡼⣝⣝⢟⣧⢕⢕⢕⠀⠀⠀⠀⠀⠀⠀⠀⠀⠀⠀⠀</a:t>
            </a:r>
            <a:br/>
            <a:r>
              <a:t>⠀⠀⠀⠀⠀⠀⠀⠀⠀⠀⠀⣿⣿⣿⣿⣿⣿⣿⣿⣿⣿⣿⣿⣿⣿⣿⣿⣿⣿⣿⣿⣿⣿⣿⣿⣿⣿⣧⡷⢕⢕⢜⢕⢕⢕⢕⣾⣿⣿⣿⣿⣿⣿⣿⣿⣿⣿⣿⣿⣿⡇⢇⢜⣿⢕⡟⢕⢕⣸⠀⠀⠀⠀⠀⠀⠀⠀⠀⠀⠀⠀</a:t>
            </a:r>
            <a:br/>
            <a:r>
              <a:t>⠀⠀⠀⠀⠀⠀⠀⠀⠀⠀⠀⣿⣿⣿⣿⣿⣿⣿⣿⣿⣿⣿⣿⣿⣿⣿⣿⣿⣿⣿⣿⣿⣿⣿⣿⣿⣿⡏⢕⢱⣿⣷⣕⢕⢕⢕⣿⣿⣷⣼⣿⣿⣿⣿⣿⣿⣿⣿⢿⣟⣷⡧⢵⣿⢎⢕⢕⢱⣿⠀⠀⠀⠀⠀⠀⠀⠀⠀⠀⠀⠀</a:t>
            </a:r>
            <a:br/>
            <a:r>
              <a:t>⠀⠀⠀⠀⠀⠀⠀⠀⠀⠀⠀⣿⣿⣿⣿⣿⣿⣿⣿⣿⣿⣿⣿⣿⣿⣿⣿⣿⣿⣿⣿⣿⣿⣿⣿⣿⣿⡿⢕⢕⢕⢝⢟⢞⢇⣼⣿⣿⣿⣿⣿⣿⣿⣿⣿⣿⣿⢇⢕⢕⣻⣿⣿⢕⢕⢕⢕⣿⣿⠀⠀⠀⠀⠀⠀⠀⠀⠀⠀⠀⠀</a:t>
            </a:r>
            <a:br/>
            <a:r>
              <a:t>⠀⠀⠀⠀⠀⠀⠀⠀⠀⠀⠀⣿⣿⣿⣿⣿⣿⣿⣿⣿⣿⣿⣿⣿⣿⣿⣿⣿⣿⣿⣿⣿⣿⣿⣿⣿⣿⣷⡕⢕⢕⢕⢕⢕⢕⢸⣿⣿⣿⣿⢿⣿⣿⣿⣿⣿⣿⣷⣷⣾⣿⣿⣿⡕⢕⣱⡞⣿⣿⠀⠀⠀⠀⠀⠀⠀⠀⠀⠀⠀⠀</a:t>
            </a:r>
            <a:br/>
            <a:r>
              <a:t>⠀⠀⠀⠀⠀⠀⠀⠀⠀⠀⠀⣿⣿⣿⣿⣿⣿⣿⣿⣿⣿⣿⣿⣿⣿⣿⣿⣿⣿⣿⣿⣿⣿⣿⣿⣿⣿⣿⣧⢕⢕⢕⢕⣕⣱⣾⣿⣿⡿⢿⢕⣿⣿⣿⣿⣿⣿⣿⣿⣿⣿⣿⣿⣿⣿⡿⢕⢜⢿⠀⠀⠀⠀⠀⠀⠀⠀⠀⠀⠀⠀</a:t>
            </a:r>
            <a:br/>
            <a:r>
              <a:t>⠀⠀⠀⠀⠀⠀⠀⠀⠀⠀⠀⣿⣿⣿⣿⣿⣿⣿⣿⣿⣿⣿⣿⣿⣿⣿⣿⣿⣿⣿⣿⣿⣿⣿⣿⣿⣿⣿⣿⡕⢕⢕⢸⢿⢿⣿⢿⢝⢕⢕⢕⣼⣿⣿⣿⣿⣿⣿⣿⣿⣿⣿⢿⣿⡿⢕⢕⢕⢕⠀⠀⠀⠀⠀⠀⠀⠀⠀⠀⠀⠀</a:t>
            </a:r>
            <a:br/>
            <a:r>
              <a:t>⠀⠀⠀⠀⠀⠀⠀⠀⠀⠀⠀⣿⣿⣿⣿⣿⣿⣿⣿⣿⣿⣿⣿⣿⣿⣿⣿⣿⣿⣿⣿⣿⣿⣿⣿⣿⣿⣿⣿⣿⣷⣧⣵⣕⣕⣕⣕⢕⢕⢕⢜⢻⣿⣿⣿⣿⣿⣿⣿⣿⡿⣳⣿⡟⢕⢕⢕⢕⢕⠀⠀⠀⠀⠀⠀⠀⠀⠀⠀⠀⠀</a:t>
            </a:r>
            <a:br/>
            <a:r>
              <a:t>⠀⠀⠀⠀⠀⠀⠀⠀⠀⠀⠀⣿⣿⣿⣿⣿⣿⣿⣿⣿⣿⣿⣿⣿⣿⣿⣟⢿⢻⢝⡟⢻⣾⡯⢽⢟⣿⣿⣿⣿⣿⣿⣿⣿⣿⣿⣿⣇⢕⢕⢕⢜⣻⣿⢿⣿⣿⣿⡿⢏⣼⣿⡟⢕⢕⢕⢕⢕⢕⠀⠀⠀⠀⠀⠀⠀⠀⠀⠀⠀⠀</a:t>
            </a:r>
            <a:br/>
            <a:r>
              <a:t>⠀⠀⠀⠀⠀⠀⠀⠀⠀⠀⠀⣿⣿⣿⣿⣿⣿⣿⣿⣿⣿⣿⣿⣿⣿⣿⡯⢕⢱⣕⣯⢸⣏⡕⢝⢿⣿⣿⣿⣿⣿⣿⣿⣿⣿⡿⢟⡿⢕⢕⢕⢕⢕⢕⢜⣿⡿⢏⣱⣾⣿⣿⢕⢕⢕⢕⢕⠕⠑⠀⠀⠀⠀⠀⠀⠀⠀⠀⠀⠀⠀</a:t>
            </a:r>
            <a:br/>
            <a:r>
              <a:t>⠀⠀⠀⠀⠀⠀⠀⠀⠀⠀⠀⣿⣿⣿⣿⣿⣿⣿⣿⣿⣿⣿⣿⣿⣿⣿⢇⢕⢸⣿⡗⢸⣿⡇⢕⣽⣿⣿⣿⣿⣿⣿⡿⢟⢕⢕⣾⡕⢕⢕⢕⢕⢕⢕⢕⢜⢕⣵⣿⣿⣿⡟⢕⢕⠁⠀⠀⠀⠀⠀⠀⠀⠀⠀⠀⠀⠀⠀⠀⠀⠀</a:t>
            </a:r>
            <a:br/>
            <a:r>
              <a:t>⠀⠀⠀⠀⠀⠀⠀⠀⠀⠀⠀⠛⠛⠛⠛⠛⠛⠛⠛⠛⠛⠛⠛⠛⠛⠛⠑⠑⠑⠛⠃⠛⠛⠑⠑⠛⠛⠛⠛⠛⠛⠋⠑⠑⠑⠘⠛⠓⠑⠑⠑⠑⠑⠑⠑⠑⠛⠛⠛⠛⠛⠑⠁⠀⠀⠀⠀⠀⠀⠀⠀⠀⠀⠀⠀⠀⠀⠀⠀⠀⠀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⠀⠀⠀⠀⠀⠀⠀⠀⠀⠀⠀⣿⣿⣿⣿⣿⣿⣿⣿⣿⣿⣿⣿⣿⣿⣿⣿⣿⣯⣿⣿⣿⣿⣿⣿⣿⣿⣿⣿⣿⣿⣿⣿⣿⣿⣿⣿⣿⣿⣿⣿⣿⣿⣿⣿⣿⣿⣿⣿⣿⣿⣿⣿⣿⣿⣿⣿⣿⣿⠀⠀⠀⠀⠀⠀⠀⠀⠀⠀⠀⠀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⠀⠀⠀⠀⠀⠀⠀⠀⠀⠀⠀⣿⢿⢿⣿⣿⢿⢟⢏⢜⢝⢝⢟⢻⢿⣿⣿⣿⣿⣿⣿⣿⣿⣿⣿⡿⡻⢟⣿⣿⣿⣿⣿⣿⣿⣿⣿⣿⣿⣿⣿⣿⣿⣿⣿⣿⣿⣿⣿⣿⣿⣿⣟⣿⣿⣿⣿⣿⣿⠀⠀⠀⠀⠀⠀⠀⠀⠀⠀⠀⠀</a:t>
            </a:r>
            <a:br/>
            <a:r>
              <a:t>⠀⠀⠀⠀⠀⠀⠀⠀⠀⠀⠀⣸⣿⡿⢫⢵⣥⣅⣁⣁⣉⡑⢗⢵⡕⢜⢿⣿⣿⣿⣿⣯⣿⣿⣿⣼⣴⣾⣿⣿⣿⣿⣿⣿⡿⢿⢟⢟⢻⢿⣿⣿⣿⣿⣿⣿⣿⣿⣿⣿⣿⣿⣿⣿⣿⣿⣿⣿⣿⠀⠀⠀⠀⠀⠀⠀⠀⠀⠀⠀⠀</a:t>
            </a:r>
            <a:br/>
            <a:r>
              <a:t>⠀⠀⠀⠀⠀⠀⠀⠀⠀⠀⠀⣿⢏⢕⢕⢕⢕⢕⢅⠅⢕⢕⢔⢕⢝⢷⡕⢝⣿⣿⣿⣿⣿⣿⣿⣿⣿⣿⣿⣿⣿⣿⡿⠙⠈⠑⠢⣄⢕⢕⢜⢻⣿⣿⣿⣿⣿⣿⣿⣿⣿⣿⣿⢿⣿⣿⣿⣿⣿⠀⠀⠀⠀⠀⠀⠀⠀⠀⠀⠀⠀</a:t>
            </a:r>
            <a:br/>
            <a:r>
              <a:t>⠀⠀⠀⠀⠀⠀⠀⠀⠀⠀⠀⣧⣵⣵⣕⣕⣕⣕⢕⢕⢕⢕⢕⢕⢕⢕⢿⡕⢹⣿⣟⣿⣿⣿⣿⣿⣿⣿⣿⣿⣿⣿⠑⠀⠀⠀⠀⠘⣷⡕⢕⢵⣿⣿⣿⣿⣿⣿⣿⣿⣿⡟⣧⣸⣿⢿⣿⣿⣿⠀⠀⠀⠀⠀⠀⠀⠀⠀⠀⠀⠀</a:t>
            </a:r>
            <a:br/>
            <a:r>
              <a:t>⠀⠀⠀⠀⠀⠀⠀⠀⠀⠀⠀⣿⣿⣿⣿⣿⣿⣿⣿⣿⣿⣷⣷⣷⣧⣧⣼⣧⢜⢹⣿⣿⣿⣻⣿⣿⡿⠿⠟⠋⢸⣿⣵⣕⡕⢔⢄⢄⢸⣿⣕⣵⣿⣿⣿⣿⣿⣿⣿⣿⣿⡕⣼⣿⣿⣿⣿⣿⣿⠀⠀⠀⠀⠀⠀⠀⠀⠀⠀⠀⠀</a:t>
            </a:r>
            <a:br/>
            <a:r>
              <a:t>⠀⠀⠀⠀⠀⠀⠀⠀⠀⠀⠀⣿⣿⣿⣿⣿⣿⣿⣿⣿⣿⣿⣿⣿⣿⣿⣿⣿⢕⢟⢻⣟⢟⣟⣿⣿⣇⡀⠀⢀⣼⣿⣿⣿⣿⣷⣷⣷⣿⣿⣿⣿⣿⣿⣿⣿⣿⣿⣿⣿⣿⢜⣿⣿⣿⣿⣿⣿⣿⠀⠀⠀⠀⠀⠀⠀⠀⠀⠀⠀⠀</a:t>
            </a:r>
            <a:br/>
            <a:r>
              <a:t>⠀⠀⠀⠀⠀⠀⠀⠀⠀⠀⠀⣿⣿⣿⣿⣿⣿⣿⣿⣿⣿⣿⣿⣿⣿⣿⣿⣿⢕⣿⣻⢫⣿⣿⣿⣿⣿⡇⠀⢱⣿⣿⣿⣿⣿⣿⣿⣿⣿⣿⣿⣿⣿⣿⣿⣿⣿⣿⣿⣿⣿⢟⣿⣿⣿⣿⣿⣿⣿⠀⠀⠀⠀⠀⠀⠀⠀⠀⠀⠀⠀</a:t>
            </a:r>
            <a:br/>
            <a:r>
              <a:t>⠀⠀⠀⠀⠀⠀⠀⠀⠀⠀⠀⣿⣿⣿⣿⣿⣿⣿⣿⣿⣿⣿⣿⣿⣿⣿⣿⡟⢜⣟⣿⣿⣿⣿⣿⣿⡿⠁⣄⣿⣿⣿⣿⣿⣿⣿⣿⣿⣿⣿⣿⣿⣿⣿⣿⣿⣿⣿⣿⣿⣿⡇⢿⣿⣿⣿⣿⣿⣿⠀⠀⠀⠀⠀⠀⠀⠀⠀⠀⠀⠀</a:t>
            </a:r>
            <a:br/>
            <a:r>
              <a:t>⠀⠀⠀⠀⠀⠀⠀⠀⠀⠀⠀⣿⣿⣿⣿⣿⣿⣿⣿⣿⣿⣿⣿⣿⣿⣿⣿⡇⢜⡻⣿⣿⣿⣿⣿⣿⣿⡿⢿⠟⣟⣻⣿⣾⣿⣿⣿⣿⣿⣿⣿⣿⣿⣿⣿⣿⣿⣿⣿⣿⣿⣧⣼⣿⣿⣿⣿⣿⣿⠀⠀⠀⠀⠀⠀⠀⠀⠀⠀⠀⠀</a:t>
            </a:r>
            <a:br/>
            <a:r>
              <a:t>⠀⠀⠀⠀⠀⠀⠀⠀⠀⠀⠀⣿⣿⣿⣿⣿⣿⣿⣿⣿⣿⣿⣿⣿⣿⣿⣿⡇⢸⣿⣿⣿⣿⣿⣿⣿⣿⣿⣷⣦⣿⣿⣿⣿⣿⣿⣿⣿⣿⣿⢹⣿⣟⣿⣿⣿⣿⣿⣿⣿⣿⣿⣿⣿⣿⣿⣿⣿⣿⠀⠀⠀⠀⠀⠀⠀⠀⠀⠀⠀⠀</a:t>
            </a:r>
            <a:br/>
            <a:r>
              <a:t>⠀⠀⠀⠀⠀⠀⠀⠀⠀⠀⠀⣿⣿⣿⣿⣿⣿⣿⣿⣿⣿⣿⣿⣿⣿⣿⣿⡇⢸⣿⣿⣿⣿⣿⣿⣿⣿⡿⠟⠟⣽⣿⣿⣿⣿⣿⣿⣟⢟⢋⢙⠑⢻⣿⣿⣿⣿⣿⣿⣿⢿⢿⢿⢟⢟⢹⢽⢝⢝⠀⠀⠀⠀⠀⠀⠀⠀⠀⠀⠀⠀</a:t>
            </a:r>
            <a:br/>
            <a:r>
              <a:t>⠀⠀⠀⠀⠀⠀⠀⠀⠀⠀⠀⣿⣿⣿⣿⣿⣿⣿⣿⣿⣿⣿⣿⣿⣿⣿⣿⡇⢸⣿⣿⣿⣿⣿⣿⣿⣿⡇⠀⠀⠈⣿⣿⣿⣿⣿⣿⣿⡗⢿⢿⢟⢟⢝⢽⢼⢽⣵⢷⣷⣾⣽⣿⣿⣷⣷⣷⣷⣷⠀⠀⠀⠀⠀⠀⠀⠀⠀⠀⠀⠀</a:t>
            </a:r>
            <a:br/>
            <a:r>
              <a:t>⠀⠀⠀⠀⠀⠀⠀⠀⠀⠀⠀⣯⢽⢽⢝⢝⢝⢝⣝⢝⢝⢝⢝⢜⢜⣕⣕⢅⡕⢿⢿⠟⠋⢻⣿⣿⣿⡇⠀⠀⠀⢹⣿⣿⣿⣿⣿⣿⣿⡕⢕⢕⢕⢕⢕⢕⢕⢕⢕⢕⢝⢕⢕⢕⢕⢕⢕⢕⢝⠀⠀⠀⠀⠀⠀⠀⠀⠀⠀⠀⠀</a:t>
            </a:r>
            <a:br/>
            <a:r>
              <a:t>⠀⠀⠀⠀⠀⠀⠀⠀⠀⠀⠀⣿⣧⣵⣼⣼⣷⢷⢷⠷⠷⠟⠛⢛⢋⢙⢁⢁⠁⢄⢄⢄⢀⢸⣿⣿⣿⠇⠀⠀⠀⢸⣿⣿⣿⣿⣿⣿⣿⣷⢕⢕⢕⡕⣕⢕⣕⣕⣕⢕⣕⢕⢕⢕⢕⢕⢕⣕⣕⠀⠀⠀⠀⠀⠀⠀⠀⠀⠀⠀⠀</a:t>
            </a:r>
            <a:br/>
            <a:r>
              <a:t>⠀⠀⠀⠀⠀⠀⠀⠀⠀⠀⠀⠉⢁⢅⢁⢄⢄⢔⢕⢕⢕⢕⢕⢕⢕⢕⢕⢕⢕⢕⢕⢕⢕⢸⣿⣿⣿⠀⠀⠀⠀⠁⣿⣿⣿⣿⣿⣿⣿⣿⣿⣿⢿⣿⣿⣿⣿⣿⣿⣿⣿⣿⣿⣿⣿⣿⣿⣿⣿⠀⠀⠀⠀⠀⠀⠀⠀⠀⠀⠀⠀</a:t>
            </a:r>
            <a:br/>
            <a:r>
              <a:t>⠀⠀⠀⠀⠀⠀⠀⠀⠀⠀⠀⢀⢄⢕⢕⢕⢕⢕⢕⢕⢕⢕⢕⢕⢕⢕⢕⢕⢕⢕⢕⢑⢕⢱⣿⣿⣿⠀⠀⠀⠀⠀⣿⣿⣿⣿⣿⣿⣿⣿⣿⡽⢿⢷⢼⣿⣿⣿⣿⣿⣿⣿⣿⣿⣿⣿⣿⣿⣿⠀⠀⠀⠀⠀⠀⠀⠀⠀⠀⠀⠀</a:t>
            </a:r>
            <a:br/>
            <a:r>
              <a:t>⠀⠀⠀⠀⠀⠀⠀⠀⠀⠀⠀⢁⢕⢕⢕⢕⢕⢕⢕⢕⢕⢕⢕⢕⢕⢕⢕⢕⢕⢕⢕⢕⢕⢸⣿⣿⡇⠀⠀⠀⠀⠀⢹⣿⣿⣿⣿⣿⣿⣿⣿⣇⢕⢕⢕⢕⢕⢝⢝⢝⢝⢝⢟⢟⢟⢟⢿⢿⢿⠀⠀⠀⠀⠀⠀⠀⠀⠀⠀⠀⠀</a:t>
            </a:r>
            <a:br/>
            <a:r>
              <a:t>⠀⠀⠀⠀⠀⠀⠀⠀⠀⠀⠀⠑⠑⠑⠑⠑⠑⠑⠑⠑⠑⠑⠑⠑⠑⠑⠑⠑⠑⠑⠁⠀⠐⠘⠛⠛⠃⠀⠀⠀⠀⠑⠘⠛⠛⠛⠛⠛⠛⠛⠛⠛⠑⠑⠑⠑⠑⠑⠑⠑⠑⠑⠑⠑⠑⠑⠑⠑⠑⠀⠀⠀⠀⠀⠀⠀⠀⠀⠀⠀⠀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⠀⠀⠀⠀⠀⠀⠀⠀⠀⠀⠀⣿⣿⣿⣿⣿⣿⣿⣿⣿⣿⣿⣿⣿⣿⣿⣿⣿⣿⣿⣿⣿⣿⣿⣿⣿⣿⣿⣿⣯⡕⢕⢕⢕⢔⢕⢄⢕⢕⢕⢕⢕⢕⢕⢕⠔⢕⢕⢕⠅⠁⠁⢕⢕⢕⢕⢻⢿⣿⠀⠀⠀⠀⠀⠀⠀⠀⠀⠀⠀⠀</a:t>
            </a:r>
            <a:br/>
            <a:r>
              <a:t>⠀⠀⠀⠀⠀⠀⠀⠀⠀⠀⠀⣿⣿⣿⣿⣿⣿⣿⣿⣿⣿⣿⣿⣿⣿⣿⣿⣿⣿⣿⣿⣿⣿⣿⣿⣿⣿⣿⣿⣿⣧⢕⢕⢕⢕⠑⠁⠑⢁⠁⢔⢕⠔⠐⠀⢀⢑⢁⢅⢑⢄⢅⢅⢕⢕⢕⢕⢕⢕⠀⠀⠀⠀⠀⠀⠀⠀⠀⠀⠀⠀</a:t>
            </a:r>
            <a:br/>
            <a:r>
              <a:t>⠀⠀⠀⠀⠀⠀⠀⠀⠀⠀⠀⣿⣿⣿⣿⣿⣿⣿⣿⣿⣿⣿⣿⣿⣿⣿⣿⣿⣿⣿⣿⣿⣿⣿⣿⣿⣿⣿⣿⣿⣿⡕⢕⢕⢕⢄⢄⢄⢔⢕⢕⢕⢄⢄⢁⢕⢑⢁⢁⢁⠔⢔⢔⢕⢕⢕⣜⢇⡕⠀⠀⠀⠀⠀⠀⠀⠀⠀⠀⠀⠀</a:t>
            </a:r>
            <a:br/>
            <a:r>
              <a:t>⠀⠀⠀⠀⠀⠀⠀⠀⠀⠀⠀⣿⣿⣿⣿⣿⣿⣿⣿⣿⣿⣿⣿⣿⣿⣿⣿⣿⣿⣿⣿⣿⣿⣿⣿⣿⣿⣿⣿⣿⣿⡷⢕⢕⢕⢕⢕⢕⢕⢕⣕⣕⡕⢕⢕⢕⢕⢕⢕⢕⢄⠄⢔⢑⢕⢕⢜⢿⡕⠀⠀⠀⠀⠀⠀⠀⠀⠀⠀⠀⠀</a:t>
            </a:r>
            <a:br/>
            <a:r>
              <a:t>⠀⠀⠀⠀⠀⠀⠀⠀⠀⠀⠀⣿⣿⣿⣿⣿⣿⣿⣿⣿⣿⣿⣿⣿⣿⣿⣿⣿⣿⣿⣿⣿⣿⣿⣿⣿⣿⣿⣿⣿⡿⢕⢕⢕⢕⢕⢕⢸⣿⣿⣿⣿⣿⣿⣧⡕⢕⢕⢕⢕⢕⢕⢕⢕⢕⢕⢕⢕⢝⠀⠀⠀⠀⠀⠀⠀⠀⠀⠀⠀⠀</a:t>
            </a:r>
            <a:br/>
            <a:r>
              <a:t>⠀⠀⠀⠀⠀⠀⠀⠀⠀⠀⠀⣿⣿⣿⣿⣿⣿⣿⣿⣿⣿⣿⣿⣿⣿⣿⣿⣿⣿⣿⣿⣿⣿⣿⣿⣿⣿⣿⣿⣿⡟⢕⢕⢕⢕⢕⢕⢜⣿⣿⣿⣿⣿⣿⣿⡇⢕⢕⢕⢕⢕⢕⢕⢕⢕⢕⢕⢕⢕⠀⠀⠀⠀⠀⠀⠀⠀⠀⠀⠀⠀</a:t>
            </a:r>
            <a:br/>
            <a:r>
              <a:t>⠀⠀⠀⠀⠀⠀⠀⠀⠀⠀⠀⣿⣿⣿⣿⣿⣿⣿⣿⣿⣿⣿⣿⣿⣿⣿⣿⣿⣿⣿⣿⣿⣿⣿⣿⣿⣿⣿⣿⣿⡇⢕⢕⢕⢕⢕⣵⣿⣿⢿⣻⣿⣿⣿⡟⢕⢕⢕⢕⢕⢕⢕⢕⢕⢕⢕⢕⢕⢕⠀⠀⠀⠀⠀⠀⠀⠀⠀⠀⠀⠀</a:t>
            </a:r>
            <a:br/>
            <a:r>
              <a:t>⠀⠀⠀⠀⠀⠀⠀⠀⠀⠀⠀⣿⣿⣿⣿⣿⣿⣿⣿⣿⣿⣿⣿⣿⣿⣿⣿⣿⣿⣿⣿⣿⣿⣿⣿⣿⣿⣿⣿⢝⢕⢕⢕⢕⣧⣕⢜⢝⢿⣵⣿⣿⣿⣿⡕⢕⢕⢕⢕⢕⢕⢕⢕⢕⢕⢕⢕⢕⢕⠀⠀⠀⠀⠀⠀⠀⠀⠀⠀⠀⠀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⠀⠀⠀⠀⠀⠀⠀⠀⠀⠀⠀⣿⣿⣿⣿⣿⣿⣿⣿⣿⣿⣿⣿⣿⣿⣿⣿⣿⣿⣿⣿⣿⣿⣿⣿⣿⣿⣿⣿⣕⡕⢕⢕⢕⢕⢕⢕⢕⢸⢿⣿⣿⣿⣿⣷⣕⢕⢕⢕⢕⢕⢕⢕⢕⢕⢕⢕⢕⢕⠀⠀⠀⠀⠀⠀⠀⠀⠀⠀⠀⠀</a:t>
            </a:r>
            <a:br/>
            <a:r>
              <a:t>⠀⠀⠀⠀⠀⠀⠀⠀⠀⠀⠀⣿⣿⣿⣿⣿⣿⣿⣿⣿⣿⣿⣿⣿⣿⣿⣿⣿⣿⣿⣿⣿⣿⣿⣿⣿⣿⣿⣿⣫⣷⣵⢕⢕⢕⢕⢕⢕⢷⢵⣽⣿⣿⣿⣿⣿⡇⢕⢕⢕⢕⢕⢕⢕⢕⢕⢕⢕⢕⠀⠀⠀⠀⠀⠀⠀⠀⠀⠀⠀⠀</a:t>
            </a:r>
            <a:br/>
            <a:r>
              <a:t>⠀⠀⠀⠀⠀⠀⠀⠀⠀⠀⠀⣿⣿⣿⣿⣿⣿⣿⣿⣿⣿⣿⣿⣿⣿⣿⣿⣿⣿⣿⣿⣿⣿⣿⣿⣿⣿⣿⢿⣿⣿⣿⣿⢧⢕⢕⢕⣵⣷⣷⣾⣿⣿⣿⣿⣿⡇⢕⢕⢕⢕⢕⣕⣕⣕⢕⢕⢕⢕⠀⠀⠀⠀⠀⠀⠀⠀⠀⠀⠀⠀</a:t>
            </a:r>
            <a:br/>
            <a:r>
              <a:t>⠀⠀⠀⠀⠀⠀⠀⠀⠀⠀⠀⣿⣿⣿⣿⣿⣿⣿⣿⣿⣿⣿⣿⣿⣿⣿⣿⣿⣿⣿⣿⣿⣿⣿⣿⣿⣿⣿⢸⢿⢟⢿⡿⢕⢕⢕⣼⣿⣿⣿⣿⣿⣿⣿⣿⣿⣷⣕⣵⣷⡗⡼⢝⣝⡝⢷⢕⢕⢕⠀⠀⠀⠀⠀⠀⠀⠀⠀⠀⠀⠀</a:t>
            </a:r>
            <a:br/>
            <a:r>
              <a:t>⠀⠀⠀⠀⠀⠀⠀⠀⠀⠀⠀⣿⣿⣿⣿⣿⣿⣿⣿⣿⣿⣿⣿⣿⣿⣿⣿⣿⣿⣿⣿⣿⣿⣿⣿⣿⣿⣿⡗⢕⢱⣕⢕⢕⢕⢕⣾⣿⣿⣿⣿⣿⣿⣿⣿⣿⣿⣿⣿⣿⡇⢇⡕⢻⡇⡸⢕⢕⣱⠀⠀⠀⠀⠀⠀⠀⠀⠀⠀⠀⠀</a:t>
            </a:r>
            <a:br/>
            <a:r>
              <a:t>⠀⠀⠀⠀⠀⠀⠀⠀⠀⠀⠀⣿⣿⣿⣿⣿⣿⣿⣿⣿⣿⣿⣿⣿⣿⣿⣿⣿⣿⣿⣿⣿⣿⣿⣿⣿⣿⣏⢕⢕⢿⣿⣧⢕⢕⢕⣿⣿⣿⣿⣿⣿⣿⣿⣿⣿⣿⣿⢿⣿⣷⣧⢵⣾⢟⢕⢕⢱⣿⠀⠀⠀⠀⠀⠀⠀⠀⠀⠀⠀⠀</a:t>
            </a:r>
            <a:br/>
            <a:r>
              <a:t>⠀⠀⠀⠀⠀⠀⠀⠀⠀⠀⠀⣿⣿⣿⣿⣿⣿⣿⣿⣿⣿⣿⣿⣿⣿⣿⣿⣿⣿⣿⣿⣿⣿⣿⣿⣿⣿⣿⢇⢕⢕⢜⢝⢜⢇⢸⣿⣿⣿⣿⣿⣿⣿⣿⣿⣿⣿⢏⢕⢕⢻⣿⣿⢕⢕⢕⢕⣾⣿⠀⠀⠀⠀⠀⠀⠀⠀⠀⠀⠀⠀</a:t>
            </a:r>
            <a:br/>
            <a:r>
              <a:t>⠀⠀⠀⠀⠀⠀⠀⠀⠀⠀⠀⣿⣿⣿⣿⣿⣿⣿⣿⣿⣿⣿⣿⣿⣿⣿⣿⣿⣿⣿⣿⣿⣿⣿⣿⣿⣿⣿⡕⢕⢕⢕⢕⢱⢕⢸⣿⣿⣿⣿⣿⣿⣿⣿⣿⣿⣿⣷⣷⣿⣿⣿⣿⡕⢕⣕⢞⣿⣿⠀⠀⠀⠀⠀⠀⠀⠀⠀⠀⠀⠀</a:t>
            </a:r>
            <a:br/>
            <a:r>
              <a:t>⠀⠀⠀⠀⠀⠀⠀⠀⠀⠀⠀⣿⣿⣿⣿⣿⣿⣿⣿⣿⣿⣿⣿⣿⣿⣿⣿⣿⣿⣿⣿⣿⣿⣿⣿⣿⣿⣿⣧⢕⢕⢕⢕⣕⣵⣿⣿⣿⣿⡿⢞⢿⣿⣿⣿⣿⣿⣿⣿⣿⣿⣿⣿⣿⣿⡟⢕⢜⢿⠀⠀⠀⠀⠀⠀⠀⠀⠀⠀⠀⠀</a:t>
            </a:r>
            <a:br/>
            <a:r>
              <a:t>⠀⠀⠀⠀⠀⠀⠀⠀⠀⠀⠀⣿⣿⣿⣿⣿⣿⣿⣿⣿⣿⣿⣿⣿⣿⣿⣿⣿⣿⣿⣿⣿⣿⣿⣿⣿⣿⣿⣿⡕⢕⢕⢸⢿⢿⣿⢿⢝⢝⢕⢕⣱⣿⣿⣿⣿⣿⣿⣿⣿⣿⣿⣿⣿⢟⢕⢕⢕⢕⠀⠀⠀⠀⠀⠀⠀⠀⠀⠀⠀⠀</a:t>
            </a:r>
            <a:br/>
            <a:r>
              <a:t>⠀⠀⠀⠀⠀⠀⠀⠀⠀⠀⠀⣿⣿⣿⣿⣿⣿⣿⣿⣿⣿⣿⣿⣿⣿⣿⣿⣿⣿⢿⣿⣿⣿⣿⣿⣿⣿⣿⣿⣿⣷⣷⣵⣕⣕⣕⣕⢕⢕⢕⢕⢻⣿⣿⣿⣿⣿⣿⣿⣿⣟⣽⣿⢏⢕⢕⢕⢕⢕⠀⠀⠀⠀⠀⠀⠀⠀⠀⠀⠀⠀</a:t>
            </a:r>
            <a:br/>
            <a:r>
              <a:t>⠀⠀⠀⠀⠀⠀⠀⠀⠀⠀⠀⣿⣿⣿⣿⣿⣿⣿⣿⣿⣿⣿⣿⣿⣿⣿⡟⢟⢻⣜⢟⣿⣾⡿⢽⢿⣿⣿⣿⣿⣿⣿⣿⣿⣿⣿⣿⣇⢕⢕⢕⢜⢹⡿⢟⢿⣿⣿⡿⢏⣾⣿⢏⢕⢕⢕⢕⢕⢕⠀⠀⠀⠀⠀⠀⠀⠀⠀⠀⠀⠀</a:t>
            </a:r>
            <a:br/>
            <a:r>
              <a:t>⠀⠀⠀⠀⠀⠀⠀⠀⠀⠀⠀⣿⣿⣿⣿⣿⣿⣿⣿⣿⣿⣿⣿⣿⣿⣿⢝⢕⢼⣳⡕⢿⣕⢕⢜⣿⣿⣿⣿⣿⣿⣿⣿⣿⣿⣿⢿⡿⢕⢕⢕⢕⢕⢕⢜⣿⢿⢝⣱⣿⣿⡿⢕⢕⢕⠕⠕⠕⠕⠀⠀⠀⠀⠀⠀⠀⠀⠀⠀⠀⠀</a:t>
            </a:r>
            <a:br/>
            <a:r>
              <a:t>⠀⠀⠀⠀⠀⠀⠀⠀⠀⠀⠀⣿⣿⣿⣿⣿⣿⣿⣿⣿⣿⣿⣿⣿⣿⣿⢕⢕⢝⣿⡇⣾⣿⢇⢸⣿⣿⣿⣿⣿⣿⣿⣿⡿⢏⢕⣾⢇⢕⢕⢕⢕⢕⢕⢕⢕⢱⣾⣿⣿⣿⢇⠕⠕⠑⠀⠀⠀⠀⠀⠀⠀⠀⠀⠀⠀⠀⠀⠀⠀⠀</a:t>
            </a:r>
            <a:br/>
            <a:r>
              <a:t>⠀⠀⠀⠀⠀⠀⠀⠀⠀⠀⠀⠛⠛⠛⠛⠛⠛⠛⠛⠛⠛⠛⠛⠛⠛⠛⠑⠑⠓⠛⠑⠛⠛⠑⠘⠛⠛⠛⠛⠛⠛⠛⠋⠑⠑⠘⠛⠓⠑⠑⠑⠑⠑⠑⠑⠑⠛⠛⠛⠛⠛⠑⠁⠀⠀⠀⠀⠀⠀⠀⠀⠀⠀⠀⠀⠀⠀⠀⠀⠀⠀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⠀⠀⠀⠀⠀⠀⠀⠀⠀⠀⠀⣿⣿⣿⣿⣿⣿⣿⣿⣿⣿⣿⣿⣿⣿⣿⣿⣿⣿⣿⣿⣿⣿⣿⣿⣿⣿⣿⣿⣿⣇⢕⢕⢕⢕⢕⠕⠕⢕⢕⠑⢕⢕⠑⠕⠔⢑⢕⢕⢑⠑⠑⠑⢕⢕⢜⢟⢿⣿⠀⠀⠀⠀⠀⠀⠀⠀⠀⠀⠀⠀</a:t>
            </a:r>
            <a:br/>
            <a:r>
              <a:t>⠀⠀⠀⠀⠀⠀⠀⠀⠀⠀⠀⣿⣿⣿⣿⣿⣿⣿⣿⣿⣿⣿⣿⣿⣿⣿⣿⣿⣿⣿⣿⣿⣿⣿⣿⣿⣿⣿⣿⣿⣷⢕⢕⢕⢕⢑⠀⠐⠀⠔⢄⢕⠕⠐⠀⢀⢄⢁⢄⢅⢄⢔⠔⢕⢕⢱⢕⢕⢕⠀⠀⠀⠀⠀⠀⠀⠀⠀⠀⠀⠀</a:t>
            </a:r>
            <a:br/>
            <a:r>
              <a:t>⠀⠀⠀⠀⠀⠀⠀⠀⠀⠀⠀⣿⣿⣿⣿⣿⣿⣿⣿⣿⣿⣿⣿⣿⣿⣿⣿⣿⣿⣿⣿⣿⣿⣿⣿⣿⣿⣿⣿⣿⣿⣇⢕⢕⢕⢄⢄⢀⢕⢕⢕⢕⢕⢔⢄⢕⢑⢁⢀⢄⠔⠔⢔⢔⢕⢕⢣⡕⢕⠀⠀⠀⠀⠀⠀⠀⠀⠀⠀⠀⠀</a:t>
            </a:r>
            <a:br/>
            <a:r>
              <a:t>⠀⠀⠀⠀⠀⠀⠀⠀⠀⠀⠀⣿⣿⣿⣿⣿⣿⣿⣿⣿⣿⣿⣿⣿⣿⣿⣿⣿⣿⣿⣿⣿⣿⣿⣿⣿⣿⣿⣿⣿⣿⡿⢕⢕⢕⢕⢕⢕⣕⣕⣕⣕⣕⣕⡕⢕⢕⢕⢕⢕⢕⢀⢔⢑⢕⢅⢑⢻⣇⠀⠀⠀⠀⠀⠀⠀⠀⠀⠀⠀⠀</a:t>
            </a:r>
            <a:br/>
            <a:r>
              <a:t>⠀⠀⠀⠀⠀⠀⠀⠀⠀⠀⠀⣿⣿⣿⣿⣿⣿⣿⣿⣿⣿⣿⣿⣿⣿⣿⣿⣿⣿⣿⣿⣿⣿⣿⣿⣿⣿⣿⣿⣿⡟⢕⢜⢕⢕⢕⢕⢱⣿⣿⣿⣿⣿⣿⣿⣧⢕⢕⢕⢕⢕⢕⢕⢕⢕⢕⢕⢕⢜⠀⠀⠀⠀⠀⠀⠀⠀⠀⠀⠀⠀</a:t>
            </a:r>
            <a:br/>
            <a:r>
              <a:t>⠀⠀⠀⠀⠀⠀⠀⠀⠀⠀⠀⣿⣿⣿⣿⣿⣿⣿⣿⣿⣿⣿⣿⣿⣿⣿⣿⣿⣿⣿⣿⣿⣿⣿⣿⣿⣿⣿⣿⣿⡟⢕⢕⢕⢕⢕⢕⢕⣸⣿⣿⣿⣿⣿⣿⡏⢕⢕⢕⢕⢕⢕⢕⢕⢕⢕⢕⢕⢕⠀⠀⠀⠀⠀⠀⠀⠀⠀⠀⠀⠀</a:t>
            </a:r>
            <a:br/>
            <a:r>
              <a:t>⠀⠀⠀⠀⠀⠀⠀⠀⠀⠀⠀⣿⣿⣿⣿⣿⣿⣿⣿⣿⣿⣿⣿⣿⣿⣿⣿⣿⣿⣿⣿⣿⣿⣿⣿⣿⣿⣿⣿⣿⡇⢕⢕⢕⢕⢕⢞⣿⣾⡟⢻⣿⣿⣿⡟⡕⢕⢕⢕⢕⢕⢕⢕⢕⢕⢕⢕⢕⢕⠀⠀⠀⠀⠀⠀⠀⠀⠀⠀⠀⠀</a:t>
            </a:r>
            <a:br/>
            <a:r>
              <a:t>⠀⠀⠀⠀⠀⠀⠀⠀⠀⠀⠀⣿⣿⣿⣿⣿⣿⣿⣿⣿⣿⣿⣿⣿⣿⣿⣿⣿⣿⣿⣿⣿⣿⣿⣿⣿⣿⣿⣿⢕⢕⢕⢕⢕⢳⢧⣕⢝⢻⣧⣾⣿⣿⣿⣇⢕⢕⢕⢕⢕⢕⢕⢕⢕⢕⢕⢕⢕⢕⠀⠀⠀⠀⠀⠀⠀⠀⠀⠀⠀⠀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⠀⠀⠀⠀⠀⠀⠀⠀⠀⠀⠀⣿⣿⣿⣿⣿⣿⣿⣿⣿⣿⣿⣿⣿⣿⣿⣿⣿⣿⣿⣿⣿⣿⣿⣿⣿⣿⣿⣿⡧⢕⢕⢕⢕⢕⢕⢕⢕⢕⢻⢿⣿⣿⣿⣿⣧⢕⢕⢕⢕⢕⢕⢕⢕⢕⢕⢕⢕⢕⠀⠀⠀⠀⠀⠀⠀⠀⠀⠀⠀⠀</a:t>
            </a:r>
            <a:br/>
            <a:r>
              <a:t>⠀⠀⠀⠀⠀⠀⠀⠀⠀⠀⠀⣿⣿⣿⣿⣿⣿⣿⣿⣿⣿⣿⣿⣿⣿⣿⣿⣿⣿⣿⣿⣿⣿⣿⣿⣿⣿⣿⣿⣵⣿⣷⣕⢕⢕⢕⢕⢕⢕⢧⢸⣿⣿⣿⣿⣿⡇⢕⢕⢕⢕⢕⢕⢕⢕⢕⢕⢕⢕⠀⠀⠀⠀⠀⠀⠀⠀⠀⠀⠀⠀</a:t>
            </a:r>
            <a:br/>
            <a:r>
              <a:t>⠀⠀⠀⠀⠀⠀⠀⠀⠀⠀⠀⣿⣿⣿⣿⣿⣿⣿⣿⣿⣿⣿⣿⣿⣿⣿⣿⣿⣿⣿⣿⣿⣿⣿⣿⣿⣿⣿⢟⣿⣿⣿⣿⢟⢇⢕⢕⣵⣾⣿⣿⣿⣿⣿⣿⣿⡇⢕⢕⢕⢕⢕⣱⣵⣕⡕⢕⢕⢕⠀⠀⠀⠀⠀⠀⠀⠀⠀⠀⠀⠀</a:t>
            </a:r>
            <a:br/>
            <a:r>
              <a:t>⠀⠀⠀⠀⠀⠀⠀⠀⠀⠀⠀⣿⣿⣿⣿⣿⣿⣿⣿⣿⣿⣿⣿⣿⣿⣿⣿⣿⣿⣿⣿⣿⣿⣿⣿⣿⣿⣿⢜⢏⢟⢻⢿⢕⢕⢕⢸⣿⣿⣿⣿⣿⣿⣿⣿⣿⣿⣵⣵⣿⡎⡟⢵⣵⡝⢿⢕⢕⢕⠀⠀⠀⠀⠀⠀⠀⠀⠀⠀⠀⠀</a:t>
            </a:r>
            <a:br/>
            <a:r>
              <a:t>⠀⠀⠀⠀⠀⠀⠀⠀⠀⠀⠀⣿⣿⣿⣿⣿⣿⣿⣿⣿⣿⣿⣿⣿⣿⣿⣿⣿⣿⣿⣿⣿⣿⣿⣿⣿⣿⣿⢞⢕⢱⣧⡕⢕⢕⢕⢸⣿⣿⣿⣿⣿⣿⣿⣿⣿⣿⣿⣿⣿⡧⢕⢕⢹⡇⡜⢕⢕⣼⠀⠀⠀⠀⠀⠀⠀⠀⠀⠀⠀⠀</a:t>
            </a:r>
            <a:br/>
            <a:r>
              <a:t>⠀⠀⠀⠀⠀⠀⠀⠀⠀⠀⠀⣿⣿⣿⣿⣿⣿⣿⣿⣿⣿⣿⣿⣿⣿⣿⣿⣿⣿⣿⣿⣿⣿⣿⣿⣿⣿⣧⢕⢕⢝⢿⣿⢇⡕⢕⣿⣿⣿⣿⣿⣿⣿⣿⣿⣿⣿⣿⢿⢿⣿⣷⣗⡿⢏⢕⢕⣸⣿⠀⠀⠀⠀⠀⠀⠀⠀⠀⠀⠀⠀</a:t>
            </a:r>
            <a:br/>
            <a:r>
              <a:t>⠀⠀⠀⠀⠀⠀⠀⠀⠀⠀⠀⣿⣿⣿⣿⣿⣿⣿⣿⣿⣿⣿⣿⣿⣿⣿⣿⣿⣿⣿⣿⣿⣿⣿⣿⣿⣿⣿⢕⢔⢕⢕⢜⢕⢟⢱⣿⣿⣿⣿⣿⣿⣿⣿⣿⣿⣿⢇⢕⢇⣺⣿⡯⢕⢕⢕⢱⣿⣿⠀⠀⠀⠀⠀⠀⠀⠀⠀⠀⠀⠀</a:t>
            </a:r>
            <a:br/>
            <a:r>
              <a:t>⠀⠀⠀⠀⠀⠀⠀⠀⠀⠀⠀⣿⣿⣿⣿⣿⣿⣿⣿⣿⣿⣿⣿⣿⣿⣿⣿⣿⣿⣿⣿⣿⣿⣿⣿⣿⣿⣿⡇⢕⢕⢕⢕⢱⡕⢕⣿⣿⣿⣿⣿⣿⣿⣿⣿⣿⣿⣷⣿⣿⣿⣿⣿⣕⣱⡵⢟⣿⣿⠀⠀⠀⠀⠀⠀⠀⠀⠀⠀⠀⠀</a:t>
            </a:r>
            <a:br/>
            <a:r>
              <a:t>⠀⠀⠀⠀⠀⠀⠀⠀⠀⠀⠀⣿⣿⣿⣿⣿⣿⣿⣿⣿⣿⣿⣿⣿⣿⣿⣿⣿⣿⣿⣿⣿⣿⣿⣿⣿⣿⣿⡷⢕⢕⢕⢕⣧⣵⣿⣿⣿⣿⡏⢜⢟⣿⣿⣿⣿⣿⣿⣿⣿⣿⣿⣿⣿⡿⢕⢕⢜⢻⠀⠀⠀⠀⠀⠀⠀⠀⠀⠀⠀⠀</a:t>
            </a:r>
            <a:br/>
            <a:r>
              <a:t>⠀⠀⠀⠀⠀⠀⠀⠀⠀⠀⠀⣿⣿⣿⣿⣿⣿⣿⣿⣿⣿⣿⣿⣿⣿⣿⣿⣿⣿⣿⣿⣿⣿⣿⣿⣿⣿⣿⣿⣕⡕⢕⢜⢻⢻⢟⢟⢕⢇⢕⢕⣵⣿⣿⣿⣿⣿⣿⣿⣿⣿⣿⣿⡿⢕⢕⢕⢕⢕⠀⠀⠀⠀⠀⠀⠀⠀⠀⠀⠀⠀</a:t>
            </a:r>
            <a:br/>
            <a:r>
              <a:t>⠀⠀⠀⠀⠀⠀⠀⠀⠀⠀⠀⣿⣿⣿⣿⣿⣿⣿⣿⣿⣿⣿⣿⣿⣿⣿⣿⣿⡿⣿⣿⣿⣿⣿⣿⣿⣿⣿⣿⣿⣿⣿⣷⣧⣵⣵⣕⢕⢕⢕⢕⢻⣿⣿⣿⣿⣿⣿⣿⡿⣻⣿⡟⢕⢕⢕⢕⢕⢕⠀⠀⠀⠀⠀⠀⠀⠀⠀⠀⠀⠀</a:t>
            </a:r>
            <a:br/>
            <a:r>
              <a:t>⠀⠀⠀⠀⠀⠀⠀⠀⠀⠀⠀⣿⣿⣿⣿⣿⣿⣿⣿⣿⣿⣿⣿⣿⣿⡿⡟⢟⢧⡽⢻⣧⣗⣟⣏⣿⣿⣿⣿⣿⣿⣿⣿⣿⣿⣿⣿⣧⢕⢕⢕⢕⢟⢟⢕⣿⣿⡿⢏⣼⣿⡟⢕⢕⢕⢕⢕⢕⢕⠀⠀⠀⠀⠀⠀⠀⠀⠀⠀⠀⠀</a:t>
            </a:r>
            <a:br/>
            <a:r>
              <a:t>⠀⠀⠀⠀⠀⠀⠀⠀⠀⠀⠀⣿⣿⣿⣿⣿⣿⣿⣿⣿⣿⣿⣿⣿⣿⡯⢕⢕⣺⣿⢕⣿⣕⢕⢜⣿⣿⣿⣿⣿⣿⣿⣿⣿⣿⡿⣻⢟⢕⢕⢕⢕⢕⢕⢕⢿⢏⣱⣾⣿⣿⢇⢕⢕⠕⠕⠕⢕⢕⠀⠀⠀⠀⠀⠀⠀⠀⠀⠀⠀⠀</a:t>
            </a:r>
            <a:br/>
            <a:r>
              <a:t>⠀⠀⠀⠀⠀⠀⠀⠀⠀⠀⠀⣿⣿⣿⣿⣿⣿⣿⣿⣿⣿⣿⣿⣿⣿⡯⢕⢕⣺⣿⢱⣿⣿⢕⢼⣿⣿⣿⣿⣿⣿⣿⣿⡿⢏⢱⣿⡕⢕⢕⢕⢕⢕⢕⢕⢕⣼⣿⣿⣿⡿⢕⠕⠅⠀⠀⠀⠀⠀⠀⠀⠀⠀⠀⠀⠀⠀⠀⠀⠀⠀</a:t>
            </a:r>
            <a:br/>
            <a:r>
              <a:t>⠀⠀⠀⠀⠀⠀⠀⠀⠀⠀⠀⠛⠛⠛⠛⠛⠛⠛⠛⠛⠛⠛⠛⠛⠛⠃⠑⠑⠚⠓⠘⠛⠓⠑⠛⠛⠛⠛⠛⠛⠛⠛⠋⠑⠑⠛⠛⠓⠑⠑⠑⠑⠑⠑⠑⠛⠛⠛⠛⠛⠑⠐⠀⠀⠀⠀⠀⠀⠀⠀⠀⠀⠀⠀⠀⠀⠀⠀⠀⠀⠀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⠀⠀⠀⠀⠀⠀⠀⠀⠀⠀⠀⠀⠀⠀⠀⢕⢕⠀⠁⠑⢼⣿⢟⢸⣿⣿⣿⣷⣿⣿⣿⣿⣏⡻⢿⡕⢕⣝⣟⣷⣿⣟⣿⣿⣿⣯⣾⢕⣿⣿⣿⣿⣿⣿⣿⣿⣿⣿⣿⣿⣿⣿⣿⣿⣿⣿⣟⢟⢕⠀⠀⠀⠀⠀⠀⠀⠀⠀⠀⠀⠀</a:t>
            </a:r>
            <a:br/>
            <a:r>
              <a:t>⠀⠀⠀⠀⠀⠀⠀⠀⠀⠀⠀⠀⠀⠀⠀⢕⢑⠀⠀⠀⢱⣽⣾⣼⣿⣿⢿⣿⣿⣿⣿⣿⣿⣟⣟⣿⢕⢿⣽⡻⡿⣽⣽⢿⢿⣷⣟⢕⢜⣿⣿⣝⣿⣿⣿⣿⣿⣿⣿⣿⣿⣿⣿⣿⣿⣿⣿⣧⢕⠀⠀⠀⠀⠀⠀⠀⠀⠀⠀⠀⠀</a:t>
            </a:r>
            <a:br/>
            <a:r>
              <a:t>⠀⠀⠀⠀⠀⠀⠀⠀⠀⠀⠀⠀⠀⠀⠀⢕⢕⠀⠀⠀⢜⣵⣜⢹⣿⣿⣸⣿⣿⣿⣿⣿⣧⣾⣿⣧⢕⣾⣿⣿⣾⣿⣿⣿⣿⣿⣿⡇⢸⣿⣿⣿⣿⣿⣿⣿⣿⣿⣿⡿⡿⢿⢿⢿⣿⣿⣿⡟⢕⠀⠀⠀⠀⠀⠀⠀⠀⠀⠀⠀⠀</a:t>
            </a:r>
            <a:br/>
            <a:r>
              <a:t>⠀⠀⠀⠀⠀⠀⠀⠀⠀⠀⠀⠀⠀⠀⠔⢕⢕⢔⢕⢕⢸⣿⣿⣾⣿⣿⣿⣿⣿⣿⢿⢿⢿⣿⣿⣿⢕⣿⣿⣿⣾⣿⣿⣿⣿⣿⣿⡇⢸⣿⣿⣿⣸⣗⡱⣷⣷⢇⡳⡧⡿⣧⡝⢯⣿⣿⣿⣇⢕⠀⠀⠀⠀⠀⠀⠀⠀⠀⠀⠀⠀</a:t>
            </a:r>
            <a:br/>
            <a:r>
              <a:t>⠀⠀⠀⠀⠀⠀⠀⠀⠀⠀⠀⠀⠀⠔⢕⢕⢕⢕⢕⢕⢸⣿⣿⢱⢇⣳⡷⢗⡱⢷⢎⣜⢧⣿⣿⣿⢕⣿⣿⣿⣿⣿⣿⣿⣿⣿⣿⡇⢸⣿⣿⣿⢵⣾⣿⣵⢱⣿⣿⡇⣵⣿⣿⣇⣿⣿⣿⣿⢕⠀⠀⠀⠀⠀⠀⠀⠀⠀⠀⠀⠀</a:t>
            </a:r>
            <a:br/>
            <a:r>
              <a:t>⠀⠀⠀⠀⠀⠀⠀⠀⠀⠀⠀⠀⠀⢕⢕⢕⢕⢕⢕⢅⢸⣿⣿⡕⣾⣷⡕⣾⣿⣇⣾⣿⣇⣿⣿⣿⢗⣽⣿⣿⣿⣿⣿⣿⣿⣿⣿⡇⢱⣿⣿⣿⣿⣿⣿⣿⣿⣿⣿⣿⣿⣿⣿⣿⣿⣿⣿⣿⢕⠀⠀⠀⠀⠀⠀⠀⠀⠀⠀⠀⠀</a:t>
            </a:r>
            <a:br/>
            <a:r>
              <a:t>⠀⠀⠀⠀⠀⠀⠀⠀⠀⠀⠀⢀⢄⢕⢕⢕⢕⢕⢁⢕⢜⣿⣿⡟⣿⣿⣿⣿⣿⣿⣿⣿⣵⣿⣿⣿⡕⢿⣿⣿⡇⣿⣿⣿⢻⣿⣿⡇⢜⣿⣿⣿⢜⢿⢿⢿⢸⣿⣿⡇⢸⣿⣿⡇⢸⣿⣿⢧⢕⠀⠀⠀⠀⠀⠀⠀⠀⠀⠀⠀⠀</a:t>
            </a:r>
            <a:br/>
            <a:r>
              <a:t>⠀⠀⠀⠀⠀⠀⠀⠀⠀⠀⠀⠀⢕⢕⢕⢕⢕⢕⢕⢕⢕⣿⣿⢇⢻⡿⢇⢟⡿⣷⢾⠎⢹⡟⢟⢿⢕⢸⣿⣿⡇⣿⣷⣷⢸⣿⣿⣇⢕⢟⣿⣿⢕⣻⣿⣿⢸⢷⣿⡇⢸⣻⣿⡇⢸⢗⢗⢗⢕⠀⠀⠀⠀⠀⠀⠀⠀⠀⠀⠀⠀</a:t>
            </a:r>
            <a:br/>
            <a:r>
              <a:t>⠀⠀⠀⠀⠀⠀⠀⠀⠀⠀⠀⢀⣕⢅⢕⢕⢕⢕⢕⢕⢕⣻⣿⢕⢜⢿⢱⢕⠑⢹⡕⠀⢜⢑⠕⢜⢕⢸⣿⡿⡇⣿⡿⢷⢸⡷⢾⢇⠕⢏⣸⣿⢕⣻⣿⣿⢸⢷⡽⢕⢜⢿⢟⢇⢜⢕⢟⢕⢕⠀⠀⠀⠀⠀⠀⠀⠀⠀⠀⠀⠀</a:t>
            </a:r>
            <a:br/>
            <a:r>
              <a:t>⠀⠀⠀⠀⠀⠀⠀⠀⠀⠀⠀⠕⢻⢕⢕⢕⢕⢕⢕⢕⢕⢝⢝⢕⢕⢕⢕⢕⠀⠑⢱⢄⠁⢐⢕⠑⢕⢜⢝⢕⢕⢝⢝⢕⢕⢕⢕⢕⢔⠁⠉⢕⢕⢅⢕⢕⢕⢕⢕⢕⢕⢕⢕⣕⣕⣕⣔⣔⣐⠀⠀⠀⠀⠀⠀⠀⠀⠀⠀⠀⠀</a:t>
            </a:r>
            <a:br/>
            <a:r>
              <a:t>⠀⠀⠀⠀⠀⠀⠀⠀⠀⠀⠀⣤⣱⣵⣵⣵⣵⣵⣵⣵⣵⣵⣵⣵⣷⣷⣷⣷⠀⢀⢱⡇⢄⡕⢕⣔⣷⣷⣷⣷⣷⣷⣿⣿⣿⣿⣿⣿⡟⢅⡄⢔⣿⣿⣿⣿⣿⣿⣿⣿⣿⣿⣿⣿⣿⣿⣿⣿⣿⠀⠀⠀⠀⠀⠀⠀⠀⠀⠀⠀⠀</a:t>
            </a:r>
            <a:br/>
            <a:r>
              <a:t>⠀⠀⠀⠀⠀⠀⠀⠀⠀⠀⠀⣿⣿⣿⣿⣿⣿⣿⣿⣿⣿⣿⣿⣿⣿⣿⣿⡟⣱⣷⡕⣿⣾⣿⣿⣿⣿⣿⣿⣿⣿⣿⣿⣿⣿⣿⣿⣿⢕⢱⣟⢕⣿⣿⢏⢝⢜⣿⣿⣿⣿⡏⡇⣿⣿⣿⣿⣿⣿⠀⠀⠀⠀⠀⠀⠀⠀⠀⠀⠀⠀</a:t>
            </a:r>
            <a:br/>
            <a:r>
              <a:t>⠀⠀⠀⠀⠀⠀⠀⠀⠀⠀⠀⣿⣿⣿⣿⣿⣿⣿⣿⣿⣿⣿⣿⣿⣿⣿⣿⢏⣿⣿⣕⣿⣿⣿⣿⣿⣿⣿⣿⡿⡿⢿⢿⡿⢿⢝⢕⢕⢕⢕⢕⢱⢕⢕⢕⢕⢕⢿⣿⣿⣿⢇⢸⣿⣿⣿⣿⣿⣿⠀⠀⠀⠀⠀⠀⠀⠀⠀⠀⠀⠀</a:t>
            </a:r>
            <a:br/>
            <a:r>
              <a:t>⠀⠀⠀⠀⠀⠀⠀⠀⠀⠀⠀⣟⣝⣽⣿⣿⣿⣿⣿⣿⣿⣿⣿⣿⣿⣿⣿⣿⣿⣿⣝⣜⣿⣿⣿⣯⣽⣵⣼⣽⣵⣕⣵⢱⣵⣵⣵⣵⣵⣵⣵⣕⣷⣵⣵⡕⣇⣾⢿⢿⢿⢱⣼⣿⣿⣿⣿⣿⣿⠀⠀⠀⠀⠀⠀⠀⠀⠀⠀⠀⠀</a:t>
            </a:r>
            <a:br/>
            <a:r>
              <a:t>⠀⠀⠀⠀⠀⠀⠀⠀⠀⠀⠀⣿⣿⣿⣿⣿⣿⣿⣿⣿⣿⣿⣿⣿⣿⣿⣿⣿⡜⣿⣿⡇⣽⣽⣿⣼⣿⣿⣿⣿⣿⡟⢹⢕⣿⣿⣿⣿⣿⣿⣿⣿⣿⣿⣿⡇⣯⣟⣟⣻⣿⢝⣿⣿⣿⣿⣿⣿⣿⠀⠀⠀⠀⠀⠀⠀⠀⠀⠀⠀⠀</a:t>
            </a:r>
            <a:br/>
            <a:r>
              <a:t>⠀⠀⠀⠀⠀⠀⠀⠀⠀⠀⠀⣿⣿⣿⣿⣿⣿⣿⣿⣿⣿⣿⣿⣿⣿⣿⣿⣿⡇⢸⣿⡇⢹⣿⣿⣿⣿⣿⣿⣿⣿⡇⢕⢸⣿⣿⣿⣿⣿⣿⣿⣿⣿⣿⣿⣷⣷⣷⣷⣷⣆⢱⢸⢪⣿⣿⣿⢟⢇⠀⠀⠀⠀⠀⠀⠀⠀⠀⠀⠀⠀</a:t>
            </a:r>
            <a:br/>
            <a:r>
              <a:t>⠀⠀⠀⠀⠀⠀⠀⠀⠀⠀⠀⣿⣿⣿⣿⣿⣿⣿⣿⣿⣿⣿⣿⣿⣿⣿⣿⣿⣿⢕⣿⡇⢸⣿⣿⣿⣿⣿⣿⣿⣿⡇⢕⣼⣿⣿⣿⣿⣿⣿⣿⣿⣿⣿⣿⣿⣿⣿⣿⣿⣿⢕⣕⢎⢿⣯⢝⢕⢕⠀⠀⠀⠀⠀⠀⠀⠀⠀⠀⠀⠀</a:t>
            </a:r>
            <a:br/>
            <a:r>
              <a:t>⠀⠀⠀⠀⠀⠀⠀⠀⠀⠀⠀⣹⣽⣽⣽⣯⣽⣽⣽⣽⣯⣽⣽⣽⣯⣽⣽⣽⣽⡕⢸⡕⢜⣯⣽⣿⣽⣽⣽⣯⣽⡇⢕⣽⣿⣿⡿⡿⢿⣿⣿⣿⣿⣿⣿⣿⣿⣿⣿⣿⣿⡕⡇⢕⢟⢏⢕⢕⢕⠀⠀⠀⠀⠀⠀⠀⠀⠀⠀⠀⠀</a:t>
            </a:r>
            <a:br/>
            <a:r>
              <a:t>⠀⠀⠀⠀⠀⠀⠀⠀⠀⠀⠀⣾⣿⣿⣿⣿⣿⣿⣿⣿⣿⣿⣿⣿⣿⣿⣿⣿⣿⣧⢕⣷⢕⡿⢿⢟⢟⢟⢟⢟⢿⢇⢕⣿⣿⣿⣿⣿⣿⣿⣿⣿⣿⣿⣿⣿⣿⣿⣿⣿⣿⡼⣳⣵⣵⣵⣕⣕⣕⠀⠀⠀⠀⠀⠀⠀⠀⠀⠀⠀⠀</a:t>
            </a:r>
            <a:br/>
            <a:r>
              <a:t>⠀⠀⠀⠀⠀⠀⠀⠀⠀⠀⠀⣿⣿⣿⣿⣿⣿⣿⣿⣿⣿⣿⣿⣿⣿⣿⣿⣿⣿⣿⢕⢹⢝⣷⣿⣿⣿⣿⣿⣿⣿⣷⢱⣽⣿⣿⣿⣿⣿⣿⣿⣿⣿⣿⣿⣿⣿⣿⣿⣿⣿⣿⣷⣿⣿⣿⣿⣿⣿⠀⠀⠀⠀⠀⠀⠀⠀⠀⠀⠀⠀</a:t>
            </a:r>
            <a:br/>
            <a:r>
              <a:t>⠀⠀⠀⠀⠀⠀⠀⠀⠀⠀⠀⣿⣿⣿⣿⣿⣿⣿⣿⣿⣿⣿⣿⣿⣿⣿⣿⣿⣿⣿⡧⠜⢕⢽⢏⢝⢿⢿⢽⢝⢝⢕⢸⣿⣿⣿⣿⣿⣿⣿⣿⡇⣿⣿⣿⣿⣿⣿⣿⣿⣿⣿⣿⣿⣿⣿⣿⣿⣿⠀⠀⠀⠀⠀⠀⠀⠀⠀⠀⠀⠀</a:t>
            </a:r>
            <a:br/>
            <a:r>
              <a:t>⠀⠀⠀⠀⠀⠀⠀⠀⠀⠀⠀⣿⣿⣿⣿⣿⣿⣿⣿⣿⣿⣿⣿⣿⣿⣿⣿⣿⣿⣿⡇⢕⣷⣷⣷⣷⣷⡾⢿⣿⣿⡇⢱⣵⣿⣿⣿⣿⣿⣿⣿⡇⣹⣿⣿⣿⣿⣿⣿⣿⣿⣿⣿⣿⣿⣿⣿⣿⣿⠀⠀⠀⠀⠀⠀⠀⠀⠀⠀⠀⠀</a:t>
            </a:r>
            <a:br/>
            <a:r>
              <a:t>⠀⠀⠀⠀⠀⠀⠀⠀⠀⠀⠀⠛⠛⠛⠛⠛⠛⠛⠛⠛⠛⠛⠛⠛⠛⠛⠛⠛⠛⠑⠑⠑⠛⠛⠛⠛⠛⠛⠚⠛⠛⠑⠘⠑⠛⠛⠛⠛⠛⠛⠛⠛⠛⠛⠛⠛⠃⠘⠛⠛⠛⠛⠛⠛⠛⠛⠛⠛⠛⠀⠀⠀⠀⠀⠀⠀⠀⠀⠀⠀⠀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⠀⠀⠀⠀⠀⠀⠀⠀⠀⠀⠀⠀⠀⠀⠀⢕⢕⠀⠁⠑⢾⣿⢟⢸⣿⣿⣷⣿⣿⣿⣿⣿⣏⡻⢿⡇⢕⣾⣻⣿⣿⣿⣿⣿⣿⣽⣿⡕⢿⣿⣿⣿⣿⣿⣿⣿⣿⣿⣿⣿⣿⣿⣿⣿⣿⣿⣽⢟⢕⠀⠀⠀⠀⠀⠀⠀⠀⠀⠀⠀⠀</a:t>
            </a:r>
            <a:br/>
            <a:r>
              <a:t>⠀⠀⠀⠀⠀⠀⠀⠀⠀⠀⠀⠀⠀⠀⠀⢕⢅⠀⠀⠀⢱⣵⣾⣼⣿⣿⢿⣿⣿⣿⣿⣿⣿⣟⣟⣿⢕⢿⣽⡻⡿⣽⣽⢿⢿⣷⣟⢇⢜⣽⣿⣏⣿⣿⣿⣿⣿⣿⣿⣿⣿⣿⣿⣿⣿⣿⣿⣷⢕⠀⠀⠀⠀⠀⠀⠀⠀⠀⠀⠀⠀</a:t>
            </a:r>
            <a:br/>
            <a:r>
              <a:t>⠀⠀⠀⠀⠀⠀⠀⠀⠀⠀⠀⠀⠀⠀⠀⢕⢕⠀⠀⠀⢜⣷⣝⣹⣿⣿⣻⣿⣿⣿⣿⣿⣧⣾⣿⣧⢕⣾⣿⣿⣾⣿⣿⣿⣿⣿⣿⡇⢸⣿⣿⣿⣿⣿⣿⣿⣿⣿⣿⡿⢿⢿⢿⢿⣿⣿⣿⣿⢕⠀⠀⠀⠀⠀⠀⠀⠀⠀⠀⠀⠀</a:t>
            </a:r>
            <a:br/>
            <a:r>
              <a:t>⠀⠀⠀⠀⠀⠀⠀⠀⠀⠀⠀⠀⠀⠀⢐⢕⢕⠀⢄⢕⢸⣿⣿⣿⣿⣿⣻⣿⣿⢿⢿⢿⢿⣿⣿⣿⢕⣿⣿⣿⣿⣿⣿⣿⣿⣿⣿⡇⢸⣿⣿⣿⣵⣗⡕⣷⣷⢇⡱⢷⢿⣯⣝⢿⣿⣿⣿⣿⢕⠀⠀⠀⠀⠀⠀⠀⠀⠀⠀⠀⠀</a:t>
            </a:r>
            <a:br/>
            <a:r>
              <a:t>⠀⠀⠀⠀⠀⠀⠀⠀⠀⠀⠀⠀⠀⢄⢕⢕⢕⢕⢕⢕⢸⣿⣿⢱⢇⡳⢷⢇⡱⢷⢏⣜⢇⣿⣿⣿⢕⣿⣿⣿⣿⣿⣿⣿⣿⣿⣿⡇⢸⣿⣿⣿⢣⣼⣿⣵⢱⣿⣿⣧⣵⣿⣿⣧⢺⣿⣿⣿⢕⠀⠀⠀⠀⠀⠀⠀⠀⠀⠀⠀⠀</a:t>
            </a:r>
            <a:br/>
            <a:r>
              <a:t>⠀⠀⠀⠀⠀⠀⠀⠀⠀⠀⠀⠀⠀⢕⢕⢕⢕⢕⢕⢕⢸⣿⣿⢱⣾⣷⡕⣾⣷⣇⣾⣿⣇⣿⣿⣿⢗⣿⣿⣿⣿⣿⣿⣿⣿⣿⣿⡇⢱⣿⣿⣿⢺⣿⣿⣿⣿⣿⣿⣿⣿⣿⣿⣿⢿⣿⣿⣿⢕⠀⠀⠀⠀⠀⠀⠀⠀⠀⠀⠀⠀</a:t>
            </a:r>
            <a:br/>
            <a:r>
              <a:t>⠀⠀⠀⠀⠀⠀⠀⠀⠀⠀⠀⢄⢄⢕⢕⢕⢕⢕⢕⢕⢜⣿⣿⡟⣿⣿⣟⣿⣿⣿⣿⣿⣷⣿⣿⣿⢕⣿⣿⣿⡇⣿⣿⣿⢻⣿⣿⡏⢜⣿⣿⣿⢜⢿⢿⣿⢸⣿⣿⣏⢸⣿⣿⡟⢸⣿⣿⢿⢕⠀⠀⠀⠀⠀⠀⠀⠀⠀⠀⠀⠀</a:t>
            </a:r>
            <a:br/>
            <a:r>
              <a:t>⠀⠀⠀⠀⠀⠀⠀⠀⠀⠀⠀⠀⢕⠕⢕⢕⢕⢕⢕⢕⢕⣿⣿⢕⢻⡿⡇⢟⢹⣷⢾⢋⢹⡏⢝⢻⢕⢸⣿⣿⡇⣿⣷⣷⢸⣿⣿⣇⣜⢸⣿⣟⢕⣻⣿⣿⢸⢾⣿⣇⢜⣻⣿⡟⢸⢗⢟⢞⢕⠀⠀⠀⠀⠀⠀⠀⠀⠀⠀⠀⠀</a:t>
            </a:r>
            <a:br/>
            <a:r>
              <a:t>⠀⠀⠀⠀⠀⠀⠀⠀⠀⠀⠀⢀⣕⢅⢕⢕⢕⢕⢕⢕⢕⣿⡿⢕⢜⢷⢕⢕⠁⢹⢕⠁⢸⠕⢑⢜⢕⢸⣿⡿⢇⣿⡷⡷⢸⢗⢾⡇⢕⢝⣽⡿⢕⣹⣾⣿⢸⢾⡧⢕⢜⢹⢟⢇⢜⢜⢇⢕⢕⠀⠀⠀⠀⠀⠀⠀⠀⠀⠀⠀⠀</a:t>
            </a:r>
            <a:br/>
            <a:r>
              <a:t>⠀⠀⠀⠀⠀⠀⠀⠀⠀⠀⠀⠕⢻⢕⢕⢕⢕⢕⢕⢕⢕⢟⢝⢕⢕⢕⢜⢕⠀⢁⢜⠕⠁⠁⢕⠑⢕⢜⢝⢕⢕⢝⢝⢕⢕⢕⢕⢕⢔⠁⠁⢕⢕⢅⢕⢕⢕⢕⢕⢕⢕⢕⢕⢕⢕⣕⣔⣔⣐⠀⠀⠀⠀⠀⠀⠀⠀⠀⠀⠀⠀</a:t>
            </a:r>
            <a:br/>
            <a:r>
              <a:t>⠀⠀⠀⠀⠀⠀⠀⠀⠀⠀⠀⣤⣠⣵⣵⣵⣵⣵⣵⣵⣵⣵⣵⣵⣷⣷⣷⡇⢀⡅⢱⢐⢄⢄⢕⣦⣷⣷⣷⣷⣷⣷⣿⣿⣿⣿⣿⣿⢏⢄⡄⢕⣿⣿⣿⣿⣿⣿⣿⣿⣿⣿⣿⣿⣿⣿⣿⣿⣿⠀⠀⠀⠀⠀⠀⠀⠀⠀⠀⠀⠀</a:t>
            </a:r>
            <a:br/>
            <a:r>
              <a:t>⠀⠀⠀⠀⠀⠀⠀⠀⠀⠀⠀⣿⣿⣿⣿⣿⣿⣿⣿⣿⣿⣿⣿⣿⣿⣿⣿⢇⣼⣷⢕⣿⣾⣿⣿⣿⣿⣿⣿⣿⣿⣿⣿⣿⣿⣿⡿⢏⢱⣾⢕⢕⣿⣿⢏⢝⢜⣿⣿⣿⣿⡏⡝⣿⣿⣿⣿⣿⣿⠀⠀⠀⠀⠀⠀⠀⠀⠀⠀⠀⠀</a:t>
            </a:r>
            <a:br/>
            <a:r>
              <a:t>⠀⠀⠀⠀⠀⠀⠀⠀⠀⠀⠀⡿⣿⣿⣿⣿⣿⣿⣿⣿⣿⣿⣿⣿⣿⣿⡿⣵⣿⣿⢕⣿⣿⣿⣿⣿⣿⣿⣿⢿⣿⢿⡿⡿⢽⢏⢜⢝⢕⢗⢕⢕⢜⢎⢕⢕⢕⣿⣿⣿⣿⡇⢱⣿⣿⣿⣿⣿⣿⠀⠀⠀⠀⠀⠀⠀⠀⠀⠀⠀⠀</a:t>
            </a:r>
            <a:br/>
            <a:r>
              <a:t>⠀⠀⠀⠀⠀⠀⠀⠀⠀⠀⠀⣇⣝⣽⣿⣿⣿⣿⣿⣿⣿⣿⣿⣿⣿⣿⣷⣿⣿⣿⡕⣿⣿⣿⣿⣿⣽⣽⣼⣼⣵⡕⣵⢵⣵⣵⣵⣵⣵⣵⣵⣕⣵⣵⣵⡕⣕⣾⣿⣿⣿⢱⢼⣿⣿⣿⣿⣿⣯⠀⠀⠀⠀⠀⠀⠀⠀⠀⠀⠀⠀</a:t>
            </a:r>
            <a:br/>
            <a:r>
              <a:t>⠀⠀⠀⠀⠀⠀⠀⠀⠀⠀⠀⣿⣿⣿⣿⣿⣿⣿⣿⣿⣿⣿⣿⣿⣿⣿⣿⡕⣿⣿⣧⢜⣽⣽⣧⣽⣿⣿⣿⣿⣿⡕⡇⢸⣿⣿⣿⣿⣿⣿⣿⣿⣿⣿⣿⣇⣯⣿⣽⣽⢽⢹⣽⣿⣿⣿⣿⣿⣿⠀⠀⠀⠀⠀⠀⠀⠀⠀⠀⠀⠀</a:t>
            </a:r>
            <a:br/>
            <a:r>
              <a:t>⠀⠀⠀⠀⠀⠀⠀⠀⠀⠀⠀⣿⣿⣿⣿⣿⣿⣿⣿⣿⣿⣿⣿⣿⣿⣿⣿⣧⢸⣿⣷⢸⣿⣿⣿⣿⣿⣿⣿⣿⣿⢕⢕⣼⣿⣿⣿⣿⣿⣿⣿⣿⣿⣿⣿⣿⣧⣼⣽⣽⣵⢱⢸⣵⣿⣿⣿⢵⢇⠀⠀⠀⠀⠀⠀⠀⠀⠀⠀⠀⠀</a:t>
            </a:r>
            <a:br/>
            <a:r>
              <a:t>⠀⠀⠀⠀⠀⠀⠀⠀⠀⠀⠀⣿⣿⣿⣿⣿⣿⣿⣿⣿⣿⣿⣿⣿⣿⣿⣿⣿⡕⢿⣿⢕⣿⣿⣿⣿⣿⣿⣿⣿⣿⢕⢕⣿⣿⣿⣿⣿⣿⣿⣿⣿⣿⣿⣿⣿⣿⣿⣿⣿⣿⡾⡇⢕⣿⣿⢝⢕⢕⠀⠀⠀⠀⠀⠀⠀⠀⠀⠀⠀⠀</a:t>
            </a:r>
            <a:br/>
            <a:r>
              <a:t>⠀⠀⠀⠀⠀⠀⠀⠀⠀⠀⠀⣹⣽⣽⣽⣯⣽⣽⣽⣽⣯⣽⣽⣽⣽⣽⣯⣽⡇⢜⣽⢕⢿⣿⣿⣿⣿⣿⣿⣿⣿⢕⢸⣿⣿⣿⣿⡿⢿⣿⣿⣿⣿⣿⣿⣿⣿⣿⣿⣿⣿⣇⡇⢕⢟⢏⢕⢜⢕⠀⠀⠀⠀⠀⠀⠀⠀⠀⠀⠀⠀</a:t>
            </a:r>
            <a:br/>
            <a:r>
              <a:t>⠀⠀⠀⠀⠀⠀⠀⠀⠀⠀⠀⣾⣿⣿⣿⣿⣿⣿⣿⣿⣿⣿⣿⣿⣿⣿⣿⣿⣷⡕⢻⡕⢸⣿⡿⢿⢿⢿⢿⢿⣿⢕⢸⣿⣿⣿⣿⣿⣾⣿⣿⣿⣿⣿⣿⣿⣿⣿⣿⣿⣿⡼⣳⣱⣵⣵⣕⣕⣕⠀⠀⠀⠀⠀⠀⠀⠀⠀⠀⠀⠀</a:t>
            </a:r>
            <a:br/>
            <a:r>
              <a:t>⠀⠀⠀⠀⠀⠀⠀⠀⠀⠀⠀⣿⣿⣿⣿⣿⣿⣿⣿⣿⣿⣿⣿⣿⣿⣿⣿⣿⣿⡇⢜⡗⢱⣷⣷⣾⣿⣿⣿⣷⣷⡕⢜⣿⣿⣿⣿⣿⣿⣿⣿⣿⣿⣿⣿⣿⣿⣿⣿⣿⣿⣿⣷⣿⣿⣿⣿⣿⣿⠀⠀⠀⠀⠀⠀⠀⠀⠀⠀⠀⠀</a:t>
            </a:r>
            <a:br/>
            <a:r>
              <a:t>⠀⠀⠀⠀⠀⠀⠀⠀⠀⠀⠀⣿⣿⣿⣿⣿⣿⣿⣿⣿⣿⣿⣿⣿⣿⣿⣿⣿⣿⣕⢕⣇⣜⣿⢟⢿⣿⣟⣝⢟⢟⢇⣞⣿⣿⣿⣿⣿⣿⣿⣿⡏⣿⣿⣿⣿⣿⣿⣿⣿⣿⣿⣿⣿⣿⣿⣿⣿⣿⠀⠀⠀⠀⠀⠀⠀⠀⠀⠀⠀⠀</a:t>
            </a:r>
            <a:br/>
            <a:r>
              <a:t>⠀⠀⠀⠀⠀⠀⠀⠀⠀⠀⠀⣿⣿⣿⣿⣿⣿⣿⣿⣿⣿⣿⣿⣿⣿⣿⣿⣿⣿⣿⢕⢰⣵⣵⣵⣵⣵⣵⣷⣶⣷⢕⣕⣹⣿⣿⣿⣿⣿⣿⣿⡇⢻⣿⣿⣿⣿⣿⣿⣿⣿⣿⣿⣿⣿⣿⣿⣿⣿⠀⠀⠀⠀⠀⠀⠀⠀⠀⠀⠀⠀</a:t>
            </a:r>
            <a:br/>
            <a:r>
              <a:t>⠀⠀⠀⠀⠀⠀⠀⠀⠀⠀⠀⠛⠛⠛⠛⠛⠛⠛⠛⠛⠛⠛⠛⠛⠛⠛⠛⠛⠛⠛⠑⠘⠛⠛⠛⠛⠛⠃⠛⠛⠛⠑⠛⠙⠛⠛⠛⠛⠛⠛⠛⠓⠛⠛⠛⠛⠙⠙⠛⠛⠛⠛⠛⠛⠛⠛⠛⠛⠛⠀⠀⠀⠀⠀⠀⠀⠀⠀⠀⠀⠀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⠀⠀⠀⠀⠀⠀⠀⠀⠀⠀⠀⠀⠀⠀⠀⢕⢕⠀⠀⠑⢾⣿⢟⢸⣿⣿⣾⣿⣿⣿⣿⣿⣏⡽⢿⣕⢕⣾⣟⣷⣿⣿⣿⣿⣿⣽⣿⡇⢸⣿⣿⣿⣿⣿⣿⣿⣿⣿⣿⣿⣿⣿⣿⣿⣿⣿⣽⡟⢕⠀⠀⠀⠀⠀⠀⠀⠀⠀⠀⠀⠀</a:t>
            </a:r>
            <a:br/>
            <a:r>
              <a:t>⠀⠀⠀⠀⠀⠀⠀⠀⠀⠀⠀⠀⠀⠀⠀⢕⢀⠀⠀⠀⢵⣵⣾⣽⣿⣿⢿⣿⣿⣿⣿⣿⣿⣟⣟⣿⢕⢿⣽⡻⡿⣯⣽⢿⢿⣷⣟⢇⢜⣽⣿⣏⣿⣿⣿⣿⣿⣿⣿⣿⣿⣿⣿⣿⣿⣿⣿⣿⢕⠀⠀⠀⠀⠀⠀⠀⠀⠀⠀⠀⠀</a:t>
            </a:r>
            <a:br/>
            <a:r>
              <a:t>⠀⠀⠀⠀⠀⠀⠀⠀⠀⠀⠀⠀⠀⠀⠀⢕⢕⠀⠀⠀⢜⣷⣝⣹⣿⣿⣽⣿⣿⣿⣿⣿⣷⣾⣿⣧⢕⣾⣿⣿⣾⣿⣿⣿⣿⣿⣿⡇⢸⣿⣿⣿⣿⣿⣿⣿⣿⣿⣿⡿⢿⢿⢿⢿⣿⣿⣿⣿⢕⠀⠀⠀⠀⠀⠀⠀⠀⠀⠀⠀⠀</a:t>
            </a:r>
            <a:br/>
            <a:r>
              <a:t>⠀⠀⠀⠀⠀⠀⠀⠀⠀⠀⠀⠀⠀⠀⢄⢕⢕⠀⢄⢕⢸⣿⣿⣿⣿⣿⣻⣿⣿⢿⢿⢿⢿⣿⣿⣿⢕⣿⣿⣿⣿⣿⣿⣿⣿⣿⣿⡇⢸⣿⣿⣿⣵⣷⡕⣷⣷⢗⡕⢿⢿⣯⣜⢿⢿⣿⣿⣿⢕⠀⠀⠀⠀⠀⠀⠀⠀⠀⠀⠀⠀</a:t>
            </a:r>
            <a:br/>
            <a:r>
              <a:t>⠀⠀⠀⠀⠀⠀⠀⠀⠀⠀⠀⠀⠀⢄⢕⢕⢕⢕⢕⢕⢸⣿⣿⢱⢇⡳⢷⢇⡱⢧⢏⣜⢧⣿⣿⣿⢕⣿⣿⣿⣿⣿⣿⣿⣿⣿⣿⡇⢸⣿⣿⣿⢣⣼⣿⣵⣵⣿⣿⣧⣵⣿⣿⣷⣸⣿⣿⣿⢕⠀⠀⠀⠀⠀⠀⠀⠀⠀⠀⠀⠀</a:t>
            </a:r>
            <a:br/>
            <a:r>
              <a:t>⠀⠀⠀⠀⠀⠀⠀⠀⠀⠀⠀⠀⠀⢕⢕⢕⢕⢕⢕⢕⢸⣿⣿⢱⣾⣷⡕⣾⣷⣇⣾⣿⣇⣿⣿⣿⢗⣿⣿⣿⣿⣿⣿⣿⣿⣿⣿⣇⢱⣿⣿⣿⢾⣿⣿⣿⢿⣿⣿⣿⣿⣿⣿⣿⣿⣿⣿⣿⢕⠀⠀⠀⠀⠀⠀⠀⠀⠀⠀⠀⠀</a:t>
            </a:r>
            <a:br/>
            <a:r>
              <a:t>⠀⠀⠀⠀⠀⠀⠀⠀⠀⠀⠀⢄⢄⢕⢕⢕⢕⢕⢕⢕⢸⣿⣿⡿⣿⣿⣟⣿⣿⣿⣿⣿⣷⣾⣿⣿⢕⣿⣿⣿⡇⣿⣿⣿⢻⣿⣿⡏⢜⣿⣿⣿⢜⢿⢿⢿⢸⣿⣿⣯⢸⣿⣿⣟⢜⣿⣿⢿⢕⠀⠀⠀⠀⠀⠀⠀⠀⠀⠀⠀⠀</a:t>
            </a:r>
            <a:br/>
            <a:r>
              <a:t>⠀⠀⠀⠀⠀⠀⠀⠀⠀⠀⠀⠑⢕⢕⢕⢕⢕⢕⢕⢕⢕⣿⣿⢕⢹⡿⢇⢻⢹⣷⢞⢋⢿⢏⢝⢻⢕⣸⣿⣿⡇⣿⣷⣷⢸⣿⣿⣇⢸⢸⣿⣟⢕⣿⣿⣿⢸⢿⣿⣯⢜⣻⣟⣟⢕⢟⢗⢞⢕⠀⠀⠀⠀⠀⠀⠀⠀⠀⠀⠀⠀</a:t>
            </a:r>
            <a:br/>
            <a:r>
              <a:t>⠀⠀⠀⠀⠀⠀⠀⠀⠀⠀⠀⢀⣕⢕⢕⢕⢕⢕⢕⢕⢕⣿⡿⢕⢕⢏⢕⢕⠁⢹⢕⠑⢸⢕⢕⢜⢕⢸⣿⡿⢇⣿⡿⢿⢸⢷⢾⢇⢜⢸⣿⢏⢕⣻⣾⣿⢕⣾⡧⢼⢕⢽⢟⢝⢕⢜⢏⢜⢕⠀⠀⠀⠀⠀⠀⠀⠀⠀⠀⠀⠀</a:t>
            </a:r>
            <a:br/>
            <a:r>
              <a:t>⠀⠀⠀⠀⠀⠀⠀⠀⠀⠀⠀⠜⢻⢕⢕⢕⢕⢕⢕⢕⢕⢝⢝⢕⢕⢕⢝⢕⠀⢜⢇⠐⠕⠑⢑⠑⢕⢕⢕⢕⢕⢜⢝⢕⢕⢕⢕⢕⢕⠁⠅⢕⢕⢅⢕⢕⢕⢕⢕⢕⢕⢕⢕⢕⢕⢕⣔⣕⣐⠀⠀⠀⠀⠀⠀⠀⠀⠀⠀⠀⠀</a:t>
            </a:r>
            <a:br/>
            <a:r>
              <a:t>⠀⠀⠀⠀⠀⠀⠀⠀⠀⠀⠀⣤⣤⣵⣵⣵⣵⣵⣵⣵⣵⣵⣵⣵⣵⣷⣷⡇⢀⢅⢷⢀⢄⡔⢕⣶⣷⣷⣷⣷⣷⣷⣿⣿⣿⣿⣿⡿⢇⢠⡄⢸⣿⣿⣿⣿⣿⣿⣿⣿⣿⣿⣿⣿⣿⣿⣿⣿⣿⠀⠀⠀⠀⠀⠀⠀⠀⠀⠀⠀⠀</a:t>
            </a:r>
            <a:br/>
            <a:r>
              <a:t>⠀⠀⠀⠀⠀⠀⠀⠀⠀⠀⠀⣿⣿⣿⣿⣿⣿⣿⣿⣿⣿⣿⣿⣿⣿⣿⣿⢇⣾⡇⢸⣿⣿⣿⣿⣿⣿⣿⣿⣿⣿⣿⣿⣿⣿⣿⣿⢇⢵⢿⡇⢜⣿⣿⢏⢝⢜⣿⣿⣿⣿⡟⡝⣿⣿⣿⣿⣿⣿⠀⠀⠀⠀⠀⠀⠀⠀⠀⠀⠀⠀</a:t>
            </a:r>
            <a:br/>
            <a:r>
              <a:t>⠀⠀⠀⠀⠀⠀⠀⠀⠀⠀⠀⡇⣿⣿⣿⣿⣿⣿⣿⣿⣿⣿⣿⣿⣿⣿⣇⣼⣿⣧⣸⣿⣿⣿⣿⣿⣿⣿⣿⣿⡿⢿⡿⡿⢟⢎⢕⢱⢇⢇⢜⢕⢜⢇⢕⢕⢕⢿⣿⣿⣿⡇⢱⣿⣿⣿⣿⣿⣿⠀⠀⠀⠀⠀⠀⠀⠀⠀⠀⠀⠀</a:t>
            </a:r>
            <a:br/>
            <a:r>
              <a:t>⠀⠀⠀⠀⠀⠀⠀⠀⠀⠀⠀⣇⣝⣿⣿⣿⣿⣿⣿⣿⣿⣿⣿⣿⣿⣿⣵⣿⣿⣧⢜⣿⣿⣿⣿⣾⣯⣧⣵⣼⣵⢱⡼⣵⣵⣵⣵⣵⣵⣵⣵⣕⣵⣵⣵⡕⡕⣼⣿⣿⣿⣵⣸⣿⣿⣿⣿⣿⣿⠀⠀⠀⠀⠀⠀⠀⠀⠀⠀⠀⠀</a:t>
            </a:r>
            <a:br/>
            <a:r>
              <a:t>⠀⠀⠀⠀⠀⠀⠀⠀⠀⠀⠀⣿⣿⣿⣿⣿⣿⣿⣿⣿⣿⣿⣿⣿⣿⣿⡎⣿⣿⣿⢝⣟⡽⣽⣧⣿⣿⣿⣿⣿⣿⢸⢕⣿⣿⣿⣿⣿⣿⣿⣿⣿⣿⣿⣿⡇⣯⡽⢽⡽⢽⢹⢹⣿⣿⣿⣿⣿⣿⠀⠀⠀⠀⠀⠀⠀⠀⠀⠀⠀⠀</a:t>
            </a:r>
            <a:br/>
            <a:r>
              <a:t>⠀⠀⠀⠀⠀⠀⠀⠀⠀⠀⠀⣿⣿⣿⣿⣿⣿⣿⣿⣿⣿⣿⣿⣿⣿⣿⣧⢜⣿⣿⢕⣿⣿⣿⣿⣿⣿⣿⣿⣿⡇⢜⢱⣿⣿⣿⣿⣿⣿⣿⣿⣿⣿⣿⣿⣯⣽⣽⣽⣽⣭⢱⢱⢝⣷⣿⣾⢻⢇⠀⠀⠀⠀⠀⠀⠀⠀⠀⠀⠀⠀</a:t>
            </a:r>
            <a:br/>
            <a:r>
              <a:t>⠀⠀⠀⠀⠀⠀⠀⠀⠀⠀⠀⣿⣿⣿⣿⣿⣿⣿⣿⣿⣿⣿⣿⣿⣿⣿⣿⡕⢻⣿⡇⢻⣿⣿⣿⣿⣿⣿⣿⣿⣯⢕⢸⣿⣿⣿⣿⣿⣿⣿⣿⣿⣿⣿⣿⣿⣿⣿⣿⣿⣿⣿⡇⢇⣿⣿⢟⢇⢕⠀⠀⠀⠀⠀⠀⠀⠀⠀⠀⠀⠀</a:t>
            </a:r>
            <a:br/>
            <a:r>
              <a:t>⠀⠀⠀⠀⠀⠀⠀⠀⠀⠀⠀⣹⣽⣽⣿⣹⣽⣿⣽⣽⣿⣽⣽⣿⣿⣿⣿⡇⢜⣿⡇⢸⣿⣿⣿⣿⣿⣿⣿⣿⣿⢕⣟⣿⣿⣟⣟⡟⢿⣿⣿⣿⣿⣿⣿⣿⣿⣿⣿⣿⣿⣿⡏⢕⢿⢯⢵⢕⢕⠀⠀⠀⠀⠀⠀⠀⠀⠀⠀⠀⠀</a:t>
            </a:r>
            <a:br/>
            <a:r>
              <a:t>⠀⠀⠀⠀⠀⠀⠀⠀⠀⠀⠀⣾⣿⣿⣿⣿⣿⣿⣿⣿⣿⣿⣿⣿⣿⣿⣿⣷⡕⢹⣇⢸⣿⣿⣿⣿⣿⣿⣿⣿⡇⢕⣿⣿⣿⣿⣷⣷⣾⣿⣿⣿⣿⣿⣿⣿⣿⣿⣿⣿⣿⡞⢳⣕⣕⣕⣕⣕⡕⠀⠀⠀⠀⠀⠀⠀⠀⠀⠀⠀⠀</a:t>
            </a:r>
            <a:br/>
            <a:r>
              <a:t>⠀⠀⠀⠀⠀⠀⠀⠀⠀⠀⠀⣿⣿⣿⣿⣿⣿⣿⣿⣿⣿⣿⣿⣿⣿⣿⣿⣿⡇⢸⢿⢕⣫⣵⣵⣶⣷⣷⣷⣧⡕⢕⣻⣿⣿⣿⣿⣿⣿⣿⣿⣿⣿⣿⣿⣿⣿⣿⣿⣿⣿⣿⣵⣿⣿⣿⣿⣿⣿⠀⠀⠀⠀⠀⠀⠀⠀⠀⠀⠀⠀</a:t>
            </a:r>
            <a:br/>
            <a:r>
              <a:t>⠀⠀⠀⠀⠀⠀⠀⠀⠀⠀⠀⣿⣿⣿⣿⣿⣿⣿⣿⣿⣿⣿⣿⣿⣿⣿⣿⣿⣇⢕⣿⢕⣿⡿⢿⣿⣿⢿⢿⢿⢏⢕⢿⣿⣿⣿⣿⣿⣿⣿⣿⡏⣿⣿⣿⣿⣿⣿⣿⣿⣿⣿⣿⣿⣿⣿⣿⣿⣿⠀⠀⠀⠀⠀⠀⠀⠀⠀⠀⠀⠀</a:t>
            </a:r>
            <a:br/>
            <a:r>
              <a:t>⠀⠀⠀⠀⠀⠀⠀⠀⠀⠀⠀⣿⣿⣿⣿⣿⣿⣿⣿⣿⣿⣿⣿⣿⣿⣿⣿⣿⣿⢕⢝⣕⣜⣗⣗⣟⣟⣝⣱⣭⡕⢸⢝⣿⣿⣿⣿⣿⣿⣿⣿⡇⢿⣿⣿⣿⣿⣿⣿⣿⣿⣿⣿⣿⣿⣿⣿⣿⣿⠀⠀⠀⠀⠀⠀⠀⠀⠀⠀⠀⠀</a:t>
            </a:r>
            <a:br/>
            <a:r>
              <a:t>⠀⠀⠀⠀⠀⠀⠀⠀⠀⠀⠀⠛⠛⠛⠛⠛⠛⠛⠛⠛⠛⠛⠛⠛⠛⠛⠛⠛⠛⠑⠘⠛⠛⠛⠛⠛⠛⠙⠛⠛⠃⠘⠛⠛⠛⠛⠛⠛⠛⠛⠛⠃⠛⠛⠛⠛⠋⠛⠛⠛⠛⠛⠛⠛⠛⠛⠛⠛⠛⠀⠀⠀⠀⠀⠀⠀⠀⠀⠀⠀⠀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⠀⠀⠀⠀⠀⠀⠀⠀⠀⠀⠀⠀⠀⠀⠀⢕⠕⠀⠀⠑⢾⣿⢟⣹⣿⣷⣾⣿⣿⣿⣿⣿⣏⡿⢟⡇⢕⣾⣟⣿⣿⣿⣿⣿⣿⣽⣿⡇⣸⣿⢿⣿⣿⣿⣿⣿⣿⣿⣿⣿⣿⣿⣿⣿⣿⣿⣿⡟⢕⠀⠀⠀⠀⠀⠀⠀⠀⠀⠀⠀⠀</a:t>
            </a:r>
            <a:br/>
            <a:r>
              <a:t>⠀⠀⠀⠀⠀⠀⠀⠀⠀⠀⠀⠀⠀⠀⠀⢕⢀⠀⠀⠀⢷⣵⣾⢺⣿⣿⢿⣿⣿⣿⣿⣿⣿⣟⣟⢿⢱⢿⣽⡻⡿⣿⣯⢿⢟⣷⣿⢇⢜⣽⣿⣏⣿⣿⣿⣿⣿⣿⣿⣿⣿⣿⣿⣿⣿⣿⣿⣿⡕⠀⠀⠀⠀⠀⠀⠀⠀⠀⠀⠀⠀</a:t>
            </a:r>
            <a:br/>
            <a:r>
              <a:t>⠀⠀⠀⠀⠀⠀⠀⠀⠀⠀⠀⠀⠀⠀⠀⢕⢕⠀⠀⢀⢜⣷⣝⣽⣿⣿⣿⣿⣿⣿⣿⣿⣷⣾⣿⣷⢕⣾⣿⣿⣿⣿⣿⣿⣿⣿⣿⡇⢺⣿⣿⣿⣿⣿⣿⣿⣿⣿⣿⡿⢿⢿⢿⢿⣿⣿⣿⣿⢇⠀⠀⠀⠀⠀⠀⠀⠀⠀⠀⠀⠀</a:t>
            </a:r>
            <a:br/>
            <a:r>
              <a:t>⠀⠀⠀⠀⠀⠀⠀⠀⠀⠀⠀⠀⠀⠀⢄⢕⢕⠀⢀⢕⢸⣿⣿⣿⣿⣿⣻⣿⣿⢿⢿⢿⢿⣿⣿⣿⢕⣿⣿⣿⣿⣿⣿⣿⣿⣿⣿⡇⢸⣿⣿⣿⣷⣷⡕⣷⣷⣗⣕⢾⢾⢯⣜⢿⢿⣿⣿⣿⡕⠀⠀⠀⠀⠀⠀⠀⠀⠀⠀⠀⠀</a:t>
            </a:r>
            <a:br/>
            <a:r>
              <a:t>⠀⠀⠀⠀⠀⠀⠀⠀⠀⠀⠀⠀⠀⢀⢕⢕⢕⢕⢕⢕⢸⣿⣿⢱⢇⡳⢷⢇⡱⢧⢏⣜⢇⣿⣿⣿⢕⣿⣿⣿⣿⣿⣿⣿⣿⣿⣿⡏⢸⣿⣿⣿⣣⣼⣿⣵⣵⣾⣿⣧⣵⣾⣿⣷⣸⣿⣿⣿⡇⠀⠀⠀⠀⠀⠀⠀⠀⠀⠀⠀⠀</a:t>
            </a:r>
            <a:br/>
            <a:r>
              <a:t>⠀⠀⠀⠀⠀⠀⠀⠀⠀⠀⠀⠀⠀⢕⢕⢕⢕⢕⢕⢕⢸⣿⣿⢱⣾⣷⡕⣾⣷⣇⣾⣿⣇⣿⣿⣿⢗⣿⣿⣿⣿⣿⣿⣿⣿⣿⣿⣷⢱⣿⣿⣿⢾⣿⣿⣿⢿⣿⣿⣿⣻⣿⣿⣿⢸⣿⣿⣿⡇⠀⠀⠀⠀⠀⠀⠀⠀⠀⠀⠀⠀</a:t>
            </a:r>
            <a:br/>
            <a:r>
              <a:t>⠀⠀⠀⠀⠀⠀⠀⠀⠀⠀⠀⢄⢄⢕⢕⢕⢕⢕⢕⢕⢸⣿⣿⣸⣿⣿⡏⣿⣿⣿⣿⣧⣷⣿⣿⣿⢕⢿⣿⣿⡇⣿⣿⣿⢻⣿⣿⡏⢸⢿⣿⣿⢝⢿⢿⢿⢸⣿⣿⣿⢸⣿⣿⣟⢕⣿⣿⣿⢕⠀⠀⠀⠀⠀⠀⠀⠀⠀⠀⠀⠀</a:t>
            </a:r>
            <a:br/>
            <a:r>
              <a:t>⠀⠀⠀⠀⠀⠀⠀⠀⠀⠀⠀⠕⢕⠕⢕⢕⢕⢕⢕⢕⢜⣿⣿⢕⢹⢟⢇⢟⢸⡷⢟⢏⢿⢏⢝⢿⢕⢸⣿⣿⡇⣿⣿⣷⢸⣿⣿⣇⢸⣸⣿⣟⢕⣿⣿⣿⢕⢿⢿⣿⢜⣿⣟⣟⢕⣟⢗⢟⢕⠀⠀⠀⠀⠀⠀⠀⠀⠀⠀⠀⠀</a:t>
            </a:r>
            <a:br/>
            <a:r>
              <a:t>⠀⠀⠀⠀⠀⠀⠀⠀⠀⠀⠀⢀⣕⢅⢕⢕⢕⢕⢕⢕⢕⣻⡿⢕⢜⢟⢕⢕⢁⡇⢕⠕⢸⢕⢑⢜⢕⢸⣿⣿⡇⣿⣿⡿⢸⢷⢾⢇⢜⢝⣿⢝⢕⢿⢾⣿⢕⣾⡧⣮⢕⢽⢏⢝⢕⢜⢏⢟⢕⠀⠀⠀⠀⠀⠀⠀⠀⠀⠀⠀⠀</a:t>
            </a:r>
            <a:br/>
            <a:r>
              <a:t>⠀⠀⠀⠀⠀⠀⠀⠀⠀⠀⠀⠜⢗⢕⢕⢕⢕⢕⢕⢕⢕⢝⢝⢕⢕⢕⡕⢕⠀⢱⢕⠐⢕⢑⢕⢕⢕⢜⢕⢕⢕⢜⢝⢕⢕⢕⢕⢕⢕⠀⠕⢕⢕⢕⢕⢕⢕⢕⢕⢕⢕⢕⢕⢕⢕⢕⢕⢔⢔⠀⠀⠀⠀⠀⠀⠀⠀⠀⠀⠀⠀</a:t>
            </a:r>
            <a:br/>
            <a:r>
              <a:t>⠀⠀⠀⠀⠀⠀⠀⠀⠀⠀⠀⣄⣤⣵⣵⣵⣵⣵⣥⣥⣵⣵⣵⣵⣵⣵⣵⢔⢄⢕⣗⢀⢅⡕⢕⣷⣷⣷⣷⣷⣷⣷⣷⣷⣿⣿⣿⡟⢅⣠⢄⢸⣿⣿⣿⣿⣿⣿⣿⣿⣿⣿⣿⣿⣿⣿⣿⣿⣿⠀⠀⠀⠀⠀⠀⠀⠀⠀⠀⠀⠀</a:t>
            </a:r>
            <a:br/>
            <a:r>
              <a:t>⠀⠀⠀⠀⠀⠀⠀⠀⠀⠀⠀⣏⣿⣿⣿⣿⣿⣿⣿⣿⣿⣿⣿⣿⣿⣿⡿⢅⣿⡕⣿⣿⣿⣿⣿⣿⣿⣿⣿⣿⣿⣿⣿⣿⣿⣿⢟⢕⡸⣟⡕⢸⣿⡿⢟⢝⢜⣿⣿⣿⣿⣿⢝⣹⣿⣿⣿⣿⣿⠀⠀⠀⠀⠀⠀⠀⠀⠀⠀⠀⠀</a:t>
            </a:r>
            <a:br/>
            <a:r>
              <a:t>⠀⠀⠀⠀⠀⠀⠀⠀⠀⠀⠀⡇⣿⣿⣿⣿⣿⣿⣿⣿⣿⣿⣿⣿⣿⣿⣇⣼⣿⣇⣹⣿⣿⣿⣿⣿⣿⣿⣿⣿⢿⣿⣿⡿⢟⢕⢱⢕⢜⢕⢕⢕⢝⢇⢕⢕⢕⢿⣿⣿⣿⡇⢇⣿⣿⣿⣿⣿⡿⠀⠀⠀⠀⠀⠀⠀⠀⠀⠀⠀⠀</a:t>
            </a:r>
            <a:br/>
            <a:r>
              <a:t>⠀⠀⠀⠀⠀⠀⠀⠀⠀⠀⠀⢇⣝⣿⣿⣿⣿⣿⣿⣿⣿⣿⣿⣿⣿⣿⣹⣿⣿⡕⣟⣿⣿⣿⣿⣿⣽⣯⣽⣵⡕⣼⣵⣵⣵⣵⣵⣵⣵⣵⣵⣕⣵⣵⣵⡕⡕⣼⣿⣿⣿⣇⣸⣿⣿⣿⣿⣿⣿⠀⠀⠀⠀⠀⠀⠀⠀⠀⠀⠀⠀</a:t>
            </a:r>
            <a:br/>
            <a:r>
              <a:t>⠀⠀⠀⠀⠀⠀⠀⠀⠀⠀⠀⣿⣿⣿⣿⣿⣿⣿⣿⣿⣿⣿⣿⣿⣿⡝⣿⣿⣿⡇⣿⣿⡹⢿⣯⣿⣿⣿⣿⣿⡗⡏⢸⣿⣿⣿⣿⣿⣿⣿⣿⣿⣿⣿⣿⡇⣵⢿⢿⢿⢿⢣⢹⣿⣿⣿⣿⣿⣿⠀⠀⠀⠀⠀⠀⠀⠀⠀⠀⠀⠀</a:t>
            </a:r>
            <a:br/>
            <a:r>
              <a:t>⠀⠀⠀⠀⠀⠀⠀⠀⠀⠀⠀⣿⣿⣿⣿⣿⣿⣿⣿⣿⣿⣿⣿⣿⣿⣇⢜⣿⣿⡇⢸⣿⣿⣿⣿⣿⣿⣿⣿⣿⡇⢕⢸⣿⣿⣿⣿⣿⣿⣿⣿⣿⣿⣿⣿⣵⣽⣽⣽⣽⣽⢱⢹⢝⣿⣿⣿⡟⡻⠀⠀⠀⠀⠀⠀⠀⠀⠀⠀⠀⠀</a:t>
            </a:r>
            <a:br/>
            <a:r>
              <a:t>⠀⠀⠀⠀⠀⠀⠀⠀⠀⠀⠀⣿⣿⣿⣿⣿⣿⣿⣿⣿⣿⣿⣿⣿⣿⣿⡕⢻⣿⡇⢸⣿⣿⣿⣿⣿⣿⣿⣿⣿⡇⢕⣿⣿⣿⣿⣿⣿⣿⣿⣿⣿⣿⣿⣿⣿⣿⣿⣿⣿⣿⢾⡕⡜⣿⣿⢿⢇⢕⠀⠀⠀⠀⠀⠀⠀⠀⠀⠀⠀⠀</a:t>
            </a:r>
            <a:br/>
            <a:r>
              <a:t>⠀⠀⠀⠀⠀⠀⠀⠀⠀⠀⠀⢹⣽⣿⣿⣹⣯⣿⣏⢹⣿⣯⣿⣿⣿⣿⡗⢜⣿⣟⢕⣿⣿⣟⣿⣿⣟⣟⣻⣟⡇⢕⣟⣟⣟⣿⣟⢟⣿⣿⣿⣿⣿⣿⣿⣿⣿⣿⣿⣿⣿⢹⡇⢕⢿⢟⢕⢕⢕⠀⠀⠀⠀⠀⠀⠀⠀⠀⠀⠀⠀</a:t>
            </a:r>
            <a:br/>
            <a:r>
              <a:t>⠀⠀⠀⠀⠀⠀⠀⠀⠀⠀⠀⣿⣿⣿⣿⣿⣿⣿⣿⣿⣿⣿⣿⣿⣿⣿⣿⡕⢹⣿⢕⣿⣿⣿⣿⣿⣿⣿⣿⣿⢕⢸⣿⣿⣿⣿⣷⣷⣾⣿⣿⣿⣿⣿⣿⣿⣿⣿⣿⣿⣿⡞⣳⢕⣕⣕⡕⢕⡕⠀⠀⠀⠀⠀⠀⠀⠀⠀⠀⠀⠀</a:t>
            </a:r>
            <a:br/>
            <a:r>
              <a:t>⠀⠀⠀⠀⠀⠀⠀⠀⠀⠀⠀⣿⣿⣿⣿⣿⣿⣿⣿⣿⣿⣿⣿⣿⣿⣿⣿⡇⢜⣿⡕⢟⣟⣹⣭⣽⣽⣽⣽⣝⢕⢸⣿⣿⣿⣿⣿⣿⣿⣿⣿⣿⣿⣿⣿⣿⣿⣿⣿⣿⣿⣷⣵⣿⣿⣿⣿⣿⣿⠀⠀⠀⠀⠀⠀⠀⠀⠀⠀⠀⠀</a:t>
            </a:r>
            <a:br/>
            <a:r>
              <a:t>⠀⠀⠀⠀⠀⠀⠀⠀⠀⠀⠀⣿⣿⣿⣿⣿⣿⣿⣿⣿⣿⣿⣿⣿⣿⣿⣿⣷⢕⣵⡇⢸⣿⣿⣿⣿⣿⣿⣿⣿⢕⢱⣿⣿⣿⣿⣿⣿⣿⣿⣿⡟⣿⣿⣿⣿⣿⣿⣿⣿⣿⣿⣿⣿⣿⣿⣿⣿⣿⠀⠀⠀⠀⠀⠀⠀⠀⠀⠀⠀⠀</a:t>
            </a:r>
            <a:br/>
            <a:r>
              <a:t>⠀⠀⠀⠀⠀⠀⠀⠀⠀⠀⠀⣿⣿⣿⣿⣿⣿⣿⣿⣿⣿⣿⣿⣿⣿⣿⣿⣿⢕⠝⢣⢼⢟⢱⢽⢿⢷⢗⢕⣑⢕⢝⢾⣿⣿⣿⣿⣿⣿⣿⣿⡇⣿⣿⣿⣿⣿⣿⣿⣿⣿⣿⣿⣿⣿⣿⣿⣿⣿⠀⠀⠀⠀⠀⠀⠀⠀⠀⠀⠀⠀</a:t>
            </a:r>
            <a:br/>
            <a:r>
              <a:t>⠀⠀⠀⠀⠀⠀⠀⠀⠀⠀⠀⠛⠛⠛⠛⠛⠛⠛⠛⠛⠛⠛⠛⠛⠛⠛⠛⠛⠃⠑⠓⠓⠓⠓⠓⠓⠚⠛⠛⠛⠑⠓⠑⠛⠛⠛⠛⠛⠛⠛⠛⠃⠚⠛⠛⠛⠛⠛⠛⠛⠛⠛⠛⠛⠛⠛⠛⠛⠛⠀⠀⠀⠀⠀⠀⠀⠀⠀⠀⠀⠀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⠀⠀⠀⠀⠀⠀⠀⠀⠀⠀⠀⠀⠀⠀⠁⢕⠁⠀⠀⠑⢻⣿⢟⢷⣷⣿⣾⣿⣿⣿⣿⣿⣇⣝⢟⣧⢕⣮⣟⣿⣿⣯⣿⣿⣿⣿⣿⡗⢸⣿⢿⣿⣿⣿⣿⣿⣿⣿⣿⣿⣿⣿⣿⣿⡿⣿⣿⡟⢇⠀⠀⠀⠀⠀⠀⠀⠀⠀⠀⠀⠀</a:t>
            </a:r>
            <a:br/>
            <a:r>
              <a:t>⠀⠀⠀⠀⠀⠀⠀⠀⠀⠀⠀⠀⠀⠀⠀⢕⠀⠀⠀⠀⣿⢵⣾⢻⣿⣿⣿⣿⣿⣿⣿⣿⡿⢟⣝⢿⢕⢿⣽⡽⢿⣿⣮⡿⢟⣿⣎⡕⢜⣽⣿⣿⣻⣿⣿⣿⣿⣿⣿⣿⣿⣿⣿⣿⣿⣿⣿⣿⡇⠀⠀⠀⠀⠀⠀⠀⠀⠀⠀⠀⠀</a:t>
            </a:r>
            <a:br/>
            <a:r>
              <a:t>⠀⠀⠀⠀⠀⠀⠀⠀⠀⠀⠀⠀⠀⠀⠀⢕⢕⠀⠀⠀⢜⣾⣏⣹⣿⣿⣻⣿⣿⣿⣿⣿⣷⣾⣿⣷⢕⣾⣿⣿⣾⣿⣿⣿⣿⣿⣿⣿⢸⣿⣿⣿⣿⣿⣿⣿⣿⣿⡿⢿⢿⢿⢿⢿⢿⣿⣿⣿⡇⠀⠀⠀⠀⠀⠀⠀⠀⠀⠀⠀⠀</a:t>
            </a:r>
            <a:br/>
            <a:r>
              <a:t>⠀⠀⠀⠀⠀⠀⠀⠀⠀⠀⠀⠀⠀⠀⢐⢕⢕⠀⢀⢕⢸⣿⣿⣿⣿⣿⢾⡿⢿⢿⢿⢿⢿⣿⣿⣿⢕⢿⣿⣿⣿⣿⣿⣿⣿⣿⣿⣯⢸⣿⣿⣿⣗⡷⣗⢷⢷⣷⣕⢿⢿⢟⣽⡻⢿⣿⣿⣿⡇⠀⠀⠀⠀⠀⠀⠀⠀⠀⠀⠀⠀</a:t>
            </a:r>
            <a:br/>
            <a:r>
              <a:t>⠀⠀⠀⠀⠀⠀⠀⠀⠀⠀⠀⠀⠀⢄⢕⢕⢕⢕⢕⢕⢸⣿⣿⢱⢇⡳⢵⢇⡸⢯⢏⣜⢏⣿⣿⣿⢕⣿⣿⣿⣿⣿⣿⣿⣿⣿⣿⡗⢕⣿⣿⣿⡇⣼⣿⣧⢱⣾⣿⣷⣵⣾⣿⣷⡎⣿⣿⣿⡇⠀⠀⠀⠀⠀⠀⠀⠀⠀⠀⠀⠀</a:t>
            </a:r>
            <a:br/>
            <a:r>
              <a:t>⠀⠀⠀⠀⠀⠀⠀⠀⠀⠀⠀⠀⠀⢕⢕⢕⢕⢕⢕⢔⢸⣿⣿⢱⣿⣷⡕⣾⣷⣧⣾⣿⢇⣿⣿⣿⢗⣿⣿⣿⣿⣿⣿⣿⣿⣿⣿⣇⢕⣿⣿⣿⣿⣿⣿⣿⢿⣿⣿⣿⣿⣿⣿⣿⡿⣿⣿⣿⡇⠀⠀⠀⠀⠀⠀⠀⠀⠀⠀⠀⠀</a:t>
            </a:r>
            <a:br/>
            <a:r>
              <a:t>⠀⠀⠀⠀⠀⠀⠀⠀⠀⠀⠀⢄⢄⢕⢕⢕⢕⢕⢕⢕⢸⣿⣿⢸⣿⣿⡟⣿⣿⣿⣿⣷⣿⢿⣿⣿⢕⢿⣿⣿⡟⣿⣿⣿⣻⣿⣿⡇⢱⣿⣿⣿⢏⢿⢿⢿⢕⣿⣿⣿⢕⣿⣿⣟⢕⣟⣿⣿⡇⠀⠀⠀⠀⠀⠀⠀⠀⠀⠀⠀⠀</a:t>
            </a:r>
            <a:br/>
            <a:r>
              <a:t>⠀⠀⠀⠀⠀⠀⠀⠀⠀⠀⠀⠕⠕⢕⢕⢕⢕⢕⢕⢕⢜⣿⡿⢕⢻⡿⢇⢏⣻⡗⢝⢕⣿⢏⢝⣿⢕⢸⣿⣿⡇⣿⣿⣿⣾⣿⣿⣇⣜⣼⣿⣿⡇⣿⣿⣿⢇⢿⢿⣿⢕⣿⣿⣻⢕⡟⢻⢗⡇⠀⠀⠀⠀⠀⠀⠀⠀⠀⠀⠀⠀</a:t>
            </a:r>
            <a:br/>
            <a:r>
              <a:t>⠀⠀⠀⠀⠀⠀⠀⠀⠀⠀⠀⢅⡅⢅⢕⢕⢕⢕⢕⢕⢕⣿⢿⢕⢜⢟⢕⠁⢱⡕⢕⠇⢜⢕⠑⢹⢕⢸⣿⣿⡇⣿⣿⣿⢸⢷⢷⢇⢝⢹⢟⢏⢇⢹⢿⣿⢇⣿⣷⣿⢕⢽⢯⢝⢕⢕⢝⢝⢕⠀⠀⠀⠀⠀⠀⠀⠀⠀⠀⠀⠀</a:t>
            </a:r>
            <a:br/>
            <a:r>
              <a:t>⠀⠀⠀⠀⠀⠀⠀⠀⠀⠀⠀⢜⢇⢕⢕⢕⢕⢕⢕⢕⢕⢝⢝⢕⢕⢕⢕⠀⠑⢇⢔⠀⢅⢕⢕⢕⢕⢕⢕⢕⢕⢜⢝⢕⢕⢕⢕⢕⠀⠀⢕⢕⢕⢅⢕⢕⢕⢕⢕⢕⢕⢕⢕⢕⢕⢕⢕⢔⢔⠀⠀⠀⠀⠀⠀⠀⠀⠀⠀⠀⠀</a:t>
            </a:r>
            <a:br/>
            <a:r>
              <a:t>⠀⠀⠀⠀⠀⠀⠀⠀⠀⠀⠀⡄⣤⣵⣵⣵⣵⣵⣥⣥⣥⣵⣵⣵⣵⣵⡇⠀⢀⢸⣇⠀⢕⡕⢕⣷⣷⣷⣷⣷⣷⣷⣷⣾⣿⣿⣯⢕⣠⢔⢱⣽⣿⣿⣿⣿⣿⣿⣿⣿⣿⣿⣿⣿⣿⣿⣿⣿⣿⠀⠀⠀⠀⠀⠀⠀⠀⠀⠀⠀⠀</a:t>
            </a:r>
            <a:br/>
            <a:r>
              <a:t>⠀⠀⠀⠀⠀⠀⠀⠀⠀⠀⠀⣧⣿⣿⣿⣿⣿⣿⣿⣿⣿⣿⣿⣿⣿⣿⡇⣱⡇⢸⣿⣿⣿⣿⣿⣿⣿⣿⣿⣿⣿⣿⣿⣿⣿⡿⢇⢱⣿⣇⢕⢿⣿⢿⢟⢝⢜⣿⣿⣿⣿⣿⢹⢹⣿⣿⣿⣿⣿⠀⠀⠀⠀⠀⠀⠀⠀⠀⠀⠀⠀</a:t>
            </a:r>
            <a:br/>
            <a:r>
              <a:t>⠀⠀⠀⠀⠀⠀⠀⠀⠀⠀⠀⣿⣿⣿⣿⣿⣿⣿⣿⣿⣿⣿⣿⣿⣿⣿⢱⣿⣿⢜⣿⣿⣿⣿⣿⣿⣿⣿⣻⣿⣿⡿⢿⣿⡿⢎⡕⢜⢜⢕⢕⡕⢜⢕⢕⢕⢕⢻⣿⣿⣿⡟⢕⣾⣿⣿⣿⣿⣿⠀⠀⠀⠀⠀⠀⠀⠀⠀⠀⠀⠀</a:t>
            </a:r>
            <a:br/>
            <a:r>
              <a:t>⠀⠀⠀⠀⠀⠀⠀⠀⠀⠀⠀⢏⣝⣿⣿⣿⣿⣿⣿⣿⣿⣿⣿⣿⣿⣟⣿⣏⢹⣟⣻⣿⣿⣿⣿⣿⣽⣿⣼⡕⣸⣽⣵⣵⣵⢕⣵⣵⣵⣵⣵⣜⣵⣵⣵⡕⡕⣼⣿⣿⣿⡇⣱⣿⣿⣿⣿⣿⣯⠀⠀⠀⠀⠀⠀⠀⠀⠀⠀⠀⠀</a:t>
            </a:r>
            <a:br/>
            <a:r>
              <a:t>⠀⠀⠀⠀⠀⠀⠀⠀⠀⠀⠀⣿⣿⣿⣿⣿⣿⣿⣿⣿⣿⣿⣿⡟⣿⣿⣿⣿⢸⣿⣿⣿⣝⡿⣹⣿⣿⣿⣿⡿⢏⢹⣿⣿⣿⣿⣿⣿⣿⣿⣿⣿⣿⣿⣿⡇⣿⣟⣟⣟⣟⡗⢻⣿⣿⣿⣿⣿⣿⠀⠀⠀⠀⠀⠀⠀⠀⠀⠀⠀⠀</a:t>
            </a:r>
            <a:br/>
            <a:r>
              <a:t>⠀⠀⠀⠀⠀⠀⠀⠀⠀⠀⠀⣿⣿⣿⣿⣿⣿⣿⣿⣿⣿⣿⣿⡕⢹⣿⣿⣿⢕⣿⣿⣿⣿⣿⣿⣿⣿⣿⣿⡇⢕⢸⣿⣿⣿⣿⣿⣿⣿⣿⣿⣿⣿⣿⣿⣷⣟⣟⣟⣗⣓⢇⡝⡫⣿⣿⣿⣯⣏⠀⠀⠀⠀⠀⠀⠀⠀⠀⠀⠀⠀</a:t>
            </a:r>
            <a:br/>
            <a:r>
              <a:t>⠀⠀⠀⠀⠀⠀⠀⠀⠀⠀⠀⣿⣿⣿⣿⣿⣿⣿⣿⣿⣿⣿⣿⣷⢕⢿⣿⣿⢕⢿⣿⣿⣿⣿⣿⣿⣿⣿⣿⡇⢕⣿⣿⣿⣿⣿⣿⣿⣿⣿⣿⣿⣿⣿⣿⣿⣿⣿⣿⣿⣿⢕⢕⢕⢻⣿⡟⢇⢕⠀⠀⠀⠀⠀⠀⠀⠀⠀⠀⠀⠀</a:t>
            </a:r>
            <a:br/>
            <a:r>
              <a:t>⠀⠀⠀⠀⠀⠀⠀⠀⠀⠀⠀⢟⣟⣿⣟⣟⣟⣟⣟⣿⣟⣟⣻⣟⡇⢜⣟⣟⡇⢜⣟⣻⣿⣟⣿⣿⣟⣟⣿⡇⢱⣿⣿⣿⣿⣿⣿⣿⣿⣿⣿⣿⣿⣿⣿⣿⣿⣿⣿⣿⣿⡷⢕⢕⢺⢿⢇⢕⢕⠀⠀⠀⠀⠀⠀⠀⠀⠀⠀⠀⠀</a:t>
            </a:r>
            <a:br/>
            <a:r>
              <a:t>⠀⠀⠀⠀⠀⠀⠀⠀⠀⠀⠀⣽⣿⣿⣿⣿⣿⣿⣿⣿⣿⣿⣿⣿⣧⢕⢻⣿⡇⢸⣿⣿⣿⣿⣿⣿⣿⣿⣿⢕⢜⣿⣿⣿⣿⣿⣯⣵⣾⣿⣿⣿⣿⣿⣿⣿⣿⣿⣿⣿⣿⡇⣸⡕⢕⢕⢕⢕⢕⠀⠀⠀⠀⠀⠀⠀⠀⠀⠀⠀⠀</a:t>
            </a:r>
            <a:br/>
            <a:r>
              <a:t>⠀⠀⠀⠀⠀⠀⠀⠀⠀⠀⠀⣿⣿⣿⣿⣿⣿⣿⣿⣿⣿⣿⣿⣿⣿⡇⢸⣿⣿⢜⣿⢿⢿⢟⢟⢟⢻⢿⢿⢕⢜⣿⣿⣿⣿⣿⣿⣿⣿⣿⣿⣿⣿⣿⣿⣿⣿⣿⣿⣿⣿⣿⣽⣻⣿⣿⣿⣿⣷⠀⠀⠀⠀⠀⠀⠀⠀⠀⠀⠀⠀</a:t>
            </a:r>
            <a:br/>
            <a:r>
              <a:t>⠀⠀⠀⠀⠀⠀⠀⠀⠀⠀⠀⣿⣿⣿⣿⣿⣿⣿⣿⣿⣿⣿⣿⣿⣿⣧⢕⡿⣟⢕⣷⣷⣿⣿⣿⣿⣿⣿⣷⢕⢜⣻⣿⣿⣿⣿⣿⣿⣿⣿⣿⡟⣿⣿⣿⣿⣿⣿⣿⣿⣿⣿⣿⣿⣿⣿⣿⣿⣿⠀⠀⠀⠀⠀⠀⠀⠀⠀⠀⠀⠀</a:t>
            </a:r>
            <a:br/>
            <a:r>
              <a:t>⠀⠀⠀⠀⠀⠀⠀⠀⠀⠀⠀⣿⣿⣿⣿⣿⣿⣿⣿⣿⣿⣿⣿⣿⣿⣿⡕⢸⣿⢕⢻⡿⢻⢿⣿⣟⡟⢟⢟⢕⡵⣿⣿⣿⣿⣿⣿⣿⣿⣿⣿⡇⣿⣿⣿⣿⣿⣿⣿⣿⣿⣿⣿⣿⣿⣿⣿⣿⣿⠀⠀⠀⠀⠀⠀⠀⠀⠀⠀⠀⠀</a:t>
            </a:r>
            <a:br/>
            <a:r>
              <a:t>⠀⠀⠀⠀⠀⠀⠀⠀⠀⠀⠀⠛⠛⠛⠛⠛⠛⠛⠛⠛⠛⠛⠛⠛⠛⠛⠃⠘⠙⠑⠚⠓⠚⠛⠛⠛⠙⠙⠁⠑⠋⠛⠛⠛⠛⠛⠛⠛⠛⠛⠛⠃⠛⠛⠛⠛⠛⠛⠛⠛⠛⠛⠛⠛⠛⠛⠛⠛⠛⠀⠀⠀⠀⠀⠀⠀⠀⠀⠀⠀⠀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⠀⠀⠀⠀⠀⠀⠀⠀⠀⠀⠀⠀⠀⠀⠀⢕⠁⠀⠀⠑⢻⣿⢇⢷⣿⣿⣿⣿⣿⣿⣿⣿⣧⣜⣟⣧⢕⣾⣟⣿⣿⣿⣽⣿⣿⣿⣿⡗⢸⣿⡿⣿⣿⣿⣿⣿⣿⣿⣿⣿⣿⣿⣿⣿⡿⣿⣿⣿⢇⠀⠀⠀⠀⠀⠀⠀⠀⠀⠀⠀⠀</a:t>
            </a:r>
            <a:br/>
            <a:r>
              <a:t>⠀⠀⠀⠀⠀⠀⠀⠀⠀⠀⠀⠀⠀⠀⠀⢕⢀⠀⠀⠀⣿⢷⣿⢹⣿⣿⣿⣿⣿⣿⣿⣿⣿⢿⣝⢿⢱⢟⣯⡽⢿⣿⣾⡟⢟⣿⣎⡕⢜⣽⣿⣿⣽⣿⣿⣿⣿⣿⣿⣿⣿⣿⣿⣿⣿⣿⣿⣿⡇⠀⠀⠀⠀⠀⠀⠀⠀⠀⠀⠀⠀</a:t>
            </a:r>
            <a:br/>
            <a:r>
              <a:t>⠀⠀⠀⠀⠀⠀⠀⠀⠀⠀⠀⠀⠀⠀⠀⢕⢕⠀⠀⠀⢕⣾⣽⣻⣿⣿⢻⣿⣿⣿⣿⣿⣧⣾⣿⣷⢕⣾⣿⣿⣿⣿⣿⣿⣿⣿⣿⣿⢸⣿⣿⣿⣻⣿⣿⣿⢿⢿⢿⢿⢿⢿⢿⢿⢻⣿⣿⣿⡇⠀⠀⠀⠀⠀⠀⠀⠀⠀⠀⠀⠀</a:t>
            </a:r>
            <a:br/>
            <a:r>
              <a:t>⠀⠀⠀⠀⠀⠀⠀⠀⠀⠀⠀⠀⠀⠀⢀⢕⢕⠀⠀⢕⢸⣿⣿⣿⣿⡿⢿⢿⢿⢿⢿⢿⢟⣿⣿⣿⢕⢿⣿⣿⣿⣿⣿⣿⣿⣿⣿⣯⢜⣿⣿⣿⣷⡷⣗⢳⢷⢷⣼⢻⢿⢟⣵⡝⢿⣿⣿⣿⡇⠀⠀⠀⠀⠀⠀⠀⠀⠀⠀⠀⠀</a:t>
            </a:r>
            <a:br/>
            <a:r>
              <a:t>⠀⠀⠀⠀⠀⠀⠀⠀⠀⠀⠀⠀⠀⢀⢕⢕⢕⢕⢕⢕⢸⣿⣿⢱⢇⡳⢼⢇⡽⢯⢏⣜⢇⣿⣿⣿⢕⣽⣿⣿⣿⣿⣿⣿⣿⣿⣿⡇⢕⣿⣿⣿⡇⣼⣿⣧⡵⣾⣿⣷⣵⣾⣿⣷⣇⣿⣿⣿⣇⠀⠀⠀⠀⠀⠀⠀⠀⠀⠀⠀⠀</a:t>
            </a:r>
            <a:br/>
            <a:r>
              <a:t>⠀⠀⠀⠀⠀⠀⠀⠀⠀⠀⠀⠀⠀⢕⢕⢕⢕⢕⢕⢔⢸⣿⣿⢕⣿⣷⣕⣾⣿⣧⣾⡿⢧⣿⣿⣿⢕⣿⣿⣿⣿⣿⣿⣿⣿⣿⣿⣇⢕⣿⣿⣿⣿⣿⣿⣿⣿⣿⣿⣿⣿⣿⣿⣿⡯⣿⣿⣿⣯⠀⠀⠀⠀⠀⠀⠀⠀⠀⠀⠀⠀</a:t>
            </a:r>
            <a:br/>
            <a:r>
              <a:t>⠀⠀⠀⠀⠀⠀⠀⠀⠀⠀⠀⢄⢄⢕⢕⢕⢕⢕⢕⢕⢸⣿⣿⢸⣿⣿⡯⣿⣿⣿⣿⣷⣷⢿⣿⣿⢕⣿⣿⣿⡿⣿⣿⣿⢿⣿⣿⡏⡱⣽⣿⡿⢏⢿⢿⣿⡇⣿⣽⣿⡕⣿⣿⣟⡇⢿⣿⢿⡇⠀⠀⠀⠀⠀⠀⠀⠀⠀⠀⠀⠀</a:t>
            </a:r>
            <a:br/>
            <a:r>
              <a:t>⠀⠀⠀⠀⠀⠀⠀⠀⠀⠀⠀⢕⠕⢕⢕⢕⢕⢕⢕⢕⢜⣿⡿⢕⢝⣗⡇⢏⣿⢇⢝⢕⣿⢏⢝⣿⢜⢹⣿⣿⡇⣾⣷⣾⢼⣿⣿⣇⣜⣱⣿⣿⡇⢻⣿⣿⢇⢿⣾⣿⡕⣟⣿⣟⡇⢜⢟⢗⡇⠀⠀⠀⠀⠀⠀⠀⠀⠀⠀⠀⠀</a:t>
            </a:r>
            <a:br/>
            <a:r>
              <a:t>⠀⠀⠀⠀⠀⠀⠀⠀⠀⠀⠀⢡⡅⢕⢕⢕⢕⢕⢕⢕⢕⢿⢿⢕⢕⢇⢕⠁⢷⢕⢕⠕⢸⢕⠕⢝⢕⢜⣿⣿⡇⢿⣿⢷⢕⣷⢿⢇⢏⢿⢻⢿⢇⢜⣿⣿⡇⣷⣿⡵⢕⢽⢿⢕⢕⢕⢟⢝⢇⠀⠀⠀⠀⠀⠀⠀⠀⠀⠀⠀⠀</a:t>
            </a:r>
            <a:br/>
            <a:r>
              <a:t>⠀⠀⠀⠀⠀⠀⠀⠀⠀⠀⠀⠜⠇⢕⢕⢕⢕⢕⢕⢕⢕⢝⢝⢕⢕⢕⢕⠀⢜⡕⢔⠐⠁⢕⢕⢕⢕⢕⢝⢝⢕⢜⢝⢕⢕⢕⢕⠄⠀⢅⢕⢇⢕⢕⢕⢕⢕⢕⢕⢕⢕⢕⢕⢕⢕⢕⢔⢔⢔⠀⠀⠀⠀⠀⠀⠀⠀⠀⠀⠀⠀</a:t>
            </a:r>
            <a:br/>
            <a:r>
              <a:t>⠀⠀⠀⠀⠀⠀⠀⠀⠀⠀⠀⡔⣤⣵⣵⣵⣵⣵⣵⣵⣵⣵⣵⣵⣵⣷⢇⢀⠀⣳⡇⠀⢄⡇⢕⣷⣷⣷⣷⣷⣷⣷⣷⣿⣿⣿⡝⢔⣔⢕⢻⣝⣿⣿⣿⣿⣿⣿⣿⣿⣿⣿⣿⣿⣿⣿⣿⣿⣿⠀⠀⠀⠀⠀⠀⠀⠀⠀⠀⠀⠀</a:t>
            </a:r>
            <a:br/>
            <a:r>
              <a:t>⠀⠀⠀⠀⠀⠀⠀⠀⠀⠀⠀⣿⣿⣿⣿⣿⣿⣿⣿⣿⣿⣿⣿⣿⣿⣿⢇⣼⡇⢸⣿⣿⣿⣿⣿⣿⣿⣿⣿⣿⣿⣿⣿⣿⣿⡿⢇⢱⣿⣕⢜⢿⣿⡿⢟⢹⢜⣿⣿⣿⣿⣿⢫⢹⣿⣿⣿⣿⣿⠀⠀⠀⠀⠀⠀⠀⠀⠀⠀⠀⠀</a:t>
            </a:r>
            <a:br/>
            <a:r>
              <a:t>⠀⠀⠀⠀⠀⠀⠀⠀⠀⠀⠀⣿⣿⣿⣿⣿⣿⣿⣿⣿⣿⣿⣿⣿⣿⡏⢸⣿⣧⣜⣿⣿⣿⣿⣿⣿⣿⣿⣿⣿⣿⣿⣿⣿⢟⢕⡕⢜⢜⢕⢕⡱⢕⢕⢕⢕⢕⢻⣿⣿⣿⡿⢜⣼⣿⣿⣿⣿⣿⠀⠀⠀⠀⠀⠀⠀⠀⠀⠀⠀⠀</a:t>
            </a:r>
            <a:br/>
            <a:r>
              <a:t>⠀⠀⠀⠀⠀⠀⠀⠀⠀⠀⠀⣏⣹⣿⣿⣿⣿⣿⣿⣿⣿⣿⣿⣿⣿⣇⣿⡝⣿⣏⣻⣿⣿⣿⣿⣷⣽⣽⣧⢕⣽⣵⣵⣵⣵⣕⣵⣵⣵⣵⣵⣜⣵⣵⣵⡕⡕⣼⣿⣿⣿⣇⣕⣿⣿⣿⣿⣿⣯⠀⠀⠀⠀⠀⠀⠀⠀⠀⠀⠀⠀</a:t>
            </a:r>
            <a:br/>
            <a:r>
              <a:t>⠀⠀⠀⠀⠀⠀⠀⠀⠀⠀⠀⣿⣿⣿⣿⣿⣿⣿⣿⣿⣿⣿⢿⣿⣿⣿⣿⡇⣿⣿⣿⣿⡹⣿⣹⣿⣿⣿⣿⢇⢝⣿⣿⣿⣿⣿⣿⣿⣿⣿⣿⣿⣿⣿⣿⡇⣟⣟⣟⣟⣟⡇⣗⣿⣿⣿⣿⣿⣿⠀⠀⠀⠀⠀⠀⠀⠀⠀⠀⠀⠀</a:t>
            </a:r>
            <a:br/>
            <a:r>
              <a:t>⠀⠀⠀⠀⠀⠀⠀⠀⠀⠀⠀⣿⣿⣿⣿⣿⣿⣿⣿⣿⣿⣿⡕⢹⣿⣿⣿⡇⢹⣿⣿⣿⣿⣿⣿⣿⣿⣿⣿⢕⢕⣿⣿⣿⣿⣿⣿⣿⣿⣿⣿⣿⣿⣿⣿⣇⣟⣗⣗⣗⣗⢇⡝⣿⣿⣿⣿⣿⢏⠀⠀⠀⠀⠀⠀⠀⠀⠀⠀⠀⠀</a:t>
            </a:r>
            <a:br/>
            <a:r>
              <a:t>⠀⠀⠀⠀⠀⠀⠀⠀⠀⠀⠀⣿⣿⣿⣿⣿⣿⣿⣿⣿⣿⣿⣧⢜⣿⣿⣿⡇⢸⣿⣿⣿⣿⣿⣿⣿⣿⣿⣿⢕⢸⣿⣿⣿⣿⣿⣿⣿⣿⣿⣿⣿⣿⣿⣿⣿⣿⣿⣿⣿⣿⢕⢇⢕⢻⣿⣿⢟⢕⠀⠀⠀⠀⠀⠀⠀⠀⠀⠀⠀⠀</a:t>
            </a:r>
            <a:br/>
            <a:r>
              <a:t>⠀⠀⠀⠀⠀⠀⠀⠀⠀⠀⠀⢟⣟⣻⣟⣟⣻⣟⣟⣟⣟⣟⣻⡕⢝⣟⣟⡇⢜⣟⣟⣿⣿⣟⣿⣿⣿⣿⣿⢕⢼⣿⣿⣿⣿⣿⣿⣿⣿⣿⣿⣿⣿⣿⣿⣿⣿⣿⣿⣿⣿⡇⢸⢕⢸⡿⢏⢕⢕⠀⠀⠀⠀⠀⠀⠀⠀⠀⠀⠀⠀</a:t>
            </a:r>
            <a:br/>
            <a:r>
              <a:t>⠀⠀⠀⠀⠀⠀⠀⠀⠀⠀⠀⣽⣿⣿⣿⣿⣿⣯⣿⣿⣿⣿⣿⣇⢕⣿⣿⣧⢕⣿⣿⣿⣿⣿⣿⣿⣿⣿⡇⢕⢸⣿⣿⣿⣿⣿⣷⣼⣾⣿⣿⣿⣿⣿⣿⣿⣿⣿⣿⣿⣿⡿⣼⡕⢕⢕⢕⢕⢕⠀⠀⠀⠀⠀⠀⠀⠀⠀⠀⠀⠀</a:t>
            </a:r>
            <a:br/>
            <a:r>
              <a:t>⠀⠀⠀⠀⠀⠀⠀⠀⠀⠀⠀⣿⣿⣿⣿⣿⣿⣿⣿⣿⣿⣿⣿⣿⡕⢸⣿⣿⢇⣿⣿⣿⡿⢿⢿⢿⢿⣿⡇⢕⢸⣿⣿⣿⣿⣿⣿⣿⣿⣿⣿⣿⣿⣿⣿⣿⣿⣿⣿⣿⣿⣿⡹⢫⣿⣿⣿⣷⣷⠀⠀⠀⠀⠀⠀⠀⠀⠀⠀⠀⠀</a:t>
            </a:r>
            <a:br/>
            <a:r>
              <a:t>⠀⠀⠀⠀⠀⠀⠀⠀⠀⠀⠀⣿⣿⣿⣿⣿⣿⣿⣿⣿⣿⣿⣿⣿⣧⢕⣿⡿⢕⢫⣵⣷⣷⣷⣷⣷⣷⣷⡕⢕⢺⣿⣿⣿⣿⣿⣿⣿⣿⣿⣿⡿⣿⣿⣿⣿⣿⣿⣿⣿⣿⣿⣿⣿⣿⣿⣿⣿⣿⠀⠀⠀⠀⠀⠀⠀⠀⠀⠀⠀⠀</a:t>
            </a:r>
            <a:br/>
            <a:r>
              <a:t>⠀⠀⠀⠀⠀⠀⠀⠀⠀⠀⠀⣿⣿⣿⣿⣿⣿⣿⣿⣿⣿⣿⣿⣿⣿⢕⢹⣿⡇⢸⣿⢿⣿⣿⣿⢿⢿⢿⢇⢕⣸⣿⣿⣿⣿⣿⣿⣿⣿⣿⣿⡇⣿⣿⣿⣿⣿⣿⣿⣿⣿⣿⣿⣿⣿⣿⣿⣿⣿⠀⠀⠀⠀⠀⠀⠀⠀⠀⠀⠀⠀</a:t>
            </a:r>
            <a:br/>
            <a:r>
              <a:t>⠀⠀⠀⠀⠀⠀⠀⠀⠀⠀⠀⠛⠛⠛⠛⠛⠛⠛⠛⠛⠛⠛⠛⠛⠛⠃⠘⠛⠑⠑⠋⠑⠓⠚⠛⠛⠓⠑⠑⠘⠓⠛⠛⠛⠛⠛⠛⠛⠛⠛⠛⠃⠛⠛⠛⠛⠛⠛⠛⠛⠛⠛⠛⠛⠛⠛⠛⠛⠛⠀⠀⠀⠀⠀⠀⠀⠀⠀⠀⠀⠀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⠀⠀⠀⠀⠀⠀⠀⠀⠀⠀⠀⠀⠀⠀⠁⢕⠁⠀⠀⠑⢟⣿⢏⢼⣿⣿⣿⣿⣿⣿⣿⣿⡧⣜⣟⣷⢕⣷⣿⣿⣿⣿⣽⣿⣿⣿⣿⣧⢸⣿⣿⣿⣿⣿⣿⣿⣿⣿⣿⣿⣿⣿⣿⣿⣿⣿⣿⣯⡟⠀⠀⠀⠀⠀⠀⠀⠀⠀⠀⠀⠀</a:t>
            </a:r>
            <a:br/>
            <a:r>
              <a:t>⠀⠀⠀⠀⠀⠀⠀⠀⠀⠀⠀⠀⠀⠀⠀⢕⢀⠀⠀⠔⢻⢷⣿⢿⣿⣿⣿⣿⣿⣽⣿⣿⡟⢟⣽⡿⢕⢟⣿⡝⢿⣻⣷⣝⢟⣿⣾⡕⢜⣽⣿⣿⣼⣿⣿⣿⣿⣿⣿⣿⣿⣿⣿⣿⣿⣿⣿⣿⣿⠀⠀⠀⠀⠀⠀⠀⠀⠀⠀⠀⠀</a:t>
            </a:r>
            <a:br/>
            <a:r>
              <a:t>⠀⠀⠀⠀⠀⠀⠀⠀⠀⠀⠀⠀⠀⠀⠀⢕⢕⠀⠀⠀⢱⣾⣯⣻⣿⣿⣽⣿⣿⣿⣿⣿⡇⣾⣿⣿⢕⣾⣿⣿⣿⣿⣿⣿⣿⣿⣿⣿⢕⣿⣿⣿⣿⣿⣿⣿⢿⢿⢿⢿⢿⢿⢿⢟⡟⣿⣿⣿⣿⠀⠀⠀⠀⠀⠀⠀⠀⠀⠀⠀⠀</a:t>
            </a:r>
            <a:br/>
            <a:r>
              <a:t>⠀⠀⠀⠀⠀⠀⠀⠀⠀⠀⠀⠀⠀⠀⢄⢕⢕⠀⢀⢕⢸⣿⣿⢿⡿⢿⢿⢿⢿⢿⢿⢿⢏⣿⣿⣿⢕⣾⣿⣿⣿⣿⣿⣿⣿⣿⣿⣯⢕⣿⣿⣿⣷⣷⣗⡳⢷⢿⣵⡻⢿⢿⣵⣝⢏⣿⣿⣿⣿⠀⠀⠀⠀⠀⠀⠀⠀⠀⠀⠀⠀</a:t>
            </a:r>
            <a:br/>
            <a:r>
              <a:t>⠀⠀⠀⠀⠀⠀⠀⠀⠀⠀⠀⠀⠀⢄⢔⢕⢕⢕⢕⢕⢸⣿⣿⢱⢇⡳⢼⢏⣝⢿⢏⣼⢗⣿⣿⣿⢕⣿⣿⣿⣿⣿⣿⣿⣿⣿⣿⣿⡕⣿⣿⣿⡇⣵⣿⣷⣵⣷⣿⣷⣧⣾⣿⣿⣇⣿⣿⣿⣿⠀⠀⠀⠀⠀⠀⠀⠀⠀⠀⠀⠀</a:t>
            </a:r>
            <a:br/>
            <a:r>
              <a:t>⠀⠀⠀⠀⠀⠀⠀⠀⠀⠀⠀⠀⠀⢕⢕⢕⢕⢕⢕⢔⢸⣿⣿⢕⣾⣷⡇⣾⣿⣧⣾⡿⢷⣸⣿⣿⢕⣿⣿⣿⣿⣿⣿⣿⣺⣿⣿⣿⢕⣿⣿⣿⡿⣿⣿⣿⣿⣿⣿⣿⡿⣿⣿⣿⡯⣿⣿⣿⣿⠀⠀⠀⠀⠀⠀⠀⠀⠀⠀⠀⠀</a:t>
            </a:r>
            <a:br/>
            <a:r>
              <a:t>⠀⠀⠀⠀⠀⠀⠀⠀⠀⠀⠀⢔⢄⢕⢕⢕⢕⢕⢕⢕⢸⣿⣿⡞⣿⣿⡧⣿⣿⡿⢿⣷⣷⢼⣿⣿⢇⢻⣿⣿⡿⣿⣿⣿⢟⣿⣿⣿⡱⣽⣿⢿⢇⢹⢿⣿⡇⣿⣿⣿⡇⣻⣿⣟⡇⢸⣿⣿⢿⠀⠀⠀⠀⠀⠀⠀⠀⠀⠀⠀⠀</a:t>
            </a:r>
            <a:br/>
            <a:r>
              <a:t>⠀⠀⠀⠀⠀⠀⠀⠀⠀⠀⠀⢕⠕⢕⢕⢕⢕⢕⢕⢕⢕⣿⣿⢕⢳⣿⣕⢏⣽⢇⢜⡕⣿⢏⢝⣻⢜⢝⣿⣿⡇⢱⣷⣿⢕⣿⣿⣿⢳⣧⣿⣿⡇⢸⡿⣿⡇⢵⣿⣿⡇⢹⣿⣿⡇⢸⢗⢗⢗⠀⠀⠀⠀⠀⠀⠀⠀⠀⠀⠀⠀</a:t>
            </a:r>
            <a:br/>
            <a:r>
              <a:t>⠀⠀⠀⠀⠀⠀⠀⠀⠀⠀⠀⢡⡅⢔⢕⢕⢕⢕⢕⢕⢕⢿⣿⢕⢕⡇⢕⠕⡎⢕⠑⠕⢸⢕⠑⢝⢕⢕⣿⡿⢇⢸⢷⣷⢕⣿⡿⢏⢫⣾⢻⢿⢇⢜⣷⣿⡇⢱⣿⢵⢕⢸⢿⢟⢇⢜⢏⢟⢕⠀⠀⠀⠀⠀⠀⠀⠀⠀⠀⠀⠀</a:t>
            </a:r>
            <a:br/>
            <a:r>
              <a:t>⠀⠀⠀⠀⠀⠀⠀⠀⠀⠀⠀⢘⢇⢕⢕⢕⢕⢕⢕⢕⢕⢜⢏⢕⢕⢕⢕⠀⢱⢕⢔⠀⠑⢕⢕⢕⢕⢕⢝⢝⢕⢜⢝⢕⢕⢕⢱⠄⠀⢕⢕⡕⢕⢕⢕⢕⢕⢕⢕⢕⢕⢕⢕⢕⢕⢕⢕⢕⢔⠀⠀⠀⠀⠀⠀⠀⠀⠀⠀⠀⠀</a:t>
            </a:r>
            <a:br/>
            <a:r>
              <a:t>⠀⠀⠀⠀⠀⠀⠀⠀⠀⠀⠀⡄⣤⣵⣵⣵⣵⣵⣵⣵⣷⣷⣷⣷⣷⣷⢇⢀⠑⣷⡇⠀⢔⣧⢕⣷⣷⣷⣷⣷⣷⣷⣿⣿⣿⣿⡇⢔⡄⢜⢿⣟⣿⣿⣿⣿⣿⣿⣿⣿⣿⣿⣿⣿⣿⣿⣿⣿⣿⠀⠀⠀⠀⠀⠀⠀⠀⠀⠀⠀⠀</a:t>
            </a:r>
            <a:br/>
            <a:r>
              <a:t>⠀⠀⠀⠀⠀⠀⠀⠀⠀⠀⠀⣯⣿⣿⣿⣿⣿⣿⣿⣿⣿⣿⣿⣿⣿⣿⢇⣼⡇⢹⣿⣿⣿⣿⣿⣿⣿⣿⣿⣿⣿⣿⣿⣿⣿⡿⢇⢸⣿⣕⢸⣿⣿⡿⢏⢜⢝⣿⣿⣿⣿⣿⡏⢏⣿⣿⣿⣿⣿⠀⠀⠀⠀⠀⠀⠀⠀⠀⠀⠀⠀</a:t>
            </a:r>
            <a:br/>
            <a:r>
              <a:t>⠀⠀⠀⠀⠀⠀⠀⠀⠀⠀⠀⣿⣿⣿⣿⣿⣿⣿⣿⣿⣿⣿⣿⣿⣿⡏⢸⣿⣧⢜⣿⣿⣿⣿⣿⣿⣿⣿⣿⣿⣿⣿⣿⣿⢟⢇⡕⢎⢜⢕⢕⣜⢟⢕⢕⢕⢕⢹⣿⣿⣿⣿⢱⢸⣿⣿⣿⣿⣿⠀⠀⠀⠀⠀⠀⠀⠀⠀⠀⠀⠀</a:t>
            </a:r>
            <a:br/>
            <a:r>
              <a:t>⠀⠀⠀⠀⠀⠀⠀⠀⠀⠀⠀⣏⣹⣿⣿⣿⣿⣿⣿⣿⣿⣿⣿⣿⣿⣏⡏⣿⣿⣏⣻⣿⣿⣿⣿⣿⣯⣷⡇⢹⣽⣵⣵⣵⣵⡕⣱⣵⣵⣵⣵⣜⣱⣵⣵⡕⣵⢸⣿⣿⣿⣿⣕⣾⣿⣿⣿⣿⣯⠀⠀⠀⠀⠀⠀⠀⠀⠀⠀⠀⠀</a:t>
            </a:r>
            <a:br/>
            <a:r>
              <a:t>⠀⠀⠀⠀⠀⠀⠀⠀⠀⠀⠀⣿⣿⣿⣿⣿⣿⣿⣿⣿⣿⢿⣿⣿⣿⣿⡗⢺⣿⣿⣿⣿⣹⣿⣹⣿⣿⣿⡇⢜⢻⣿⣿⣿⣿⣿⣿⣿⣿⣿⣿⣿⣿⣿⣿⡇⣟⢝⣿⣿⣿⡏⡕⣿⣿⣿⣿⣿⣿⠀⠀⠀⠀⠀⠀⠀⠀⠀⠀⠀⠀</a:t>
            </a:r>
            <a:br/>
            <a:r>
              <a:t>⠀⠀⠀⠀⠀⠀⠀⠀⠀⠀⠀⣿⣿⣿⣿⣿⣿⣿⣿⣿⣿⢕⢻⣿⣿⣿⡏⢸⣿⣿⣿⣿⣿⣿⣿⣿⣿⣿⡇⢕⢸⣿⣿⣿⣿⣿⣿⣿⣿⣿⣿⣿⣿⣿⣿⣏⣜⣗⣗⣗⣞⢇⡗⢝⢿⣿⣿⣿⡯⠀⠀⠀⠀⠀⠀⠀⠀⠀⠀⠀⠀</a:t>
            </a:r>
            <a:br/>
            <a:r>
              <a:t>⠀⠀⠀⠀⠀⠀⠀⠀⠀⠀⠀⣿⣿⣿⣿⣿⣿⣿⣿⣿⣿⡇⢜⣿⣿⣿⣿⢕⣿⣿⣿⣿⣿⣿⣿⣿⣿⣿⡇⢕⣿⣿⣿⣿⣿⣿⣿⣿⣿⣿⣿⣿⣿⣿⣿⣿⣿⣿⣿⣿⣿⣇⣇⢕⢸⣿⣿⢟⢕⠀⠀⠀⠀⠀⠀⠀⠀⠀⠀⠀⠀</a:t>
            </a:r>
            <a:br/>
            <a:r>
              <a:t>⠀⠀⠀⠀⠀⠀⠀⠀⠀⠀⠀⢟⣟⣿⣟⣟⣻⣟⣟⣟⣟⣟⢕⢟⣟⣟⣟⢕⣿⣟⣻⣿⣿⣿⣿⣿⣿⣿⡇⢕⣿⣿⣿⣿⣿⣿⢿⢿⣿⣿⣿⣿⣿⣿⣿⣿⣿⣿⣿⣿⣿⣿⣿⢕⢸⢿⢇⢜⢕⠀⠀⠀⠀⠀⠀⠀⠀⠀⠀⠀⠀</a:t>
            </a:r>
            <a:br/>
            <a:r>
              <a:t>⠀⠀⠀⠀⠀⠀⠀⠀⠀⠀⠀⣼⣿⣿⣿⣿⣿⣿⣿⣿⣿⣿⣇⢕⣿⣿⣿⢕⢻⣿⣿⣿⣿⣿⣿⣿⣿⣿⢕⢕⣿⣿⣿⣿⣿⣿⣽⣵⣿⣿⣿⣿⣿⣿⣿⣿⣿⣿⣿⣿⣿⡟⣿⡕⢕⢕⢕⢕⢕⠀⠀⠀⠀⠀⠀⠀⠀⠀⠀⠀⠀</a:t>
            </a:r>
            <a:br/>
            <a:r>
              <a:t>⠀⠀⠀⠀⠀⠀⠀⠀⠀⠀⠀⣿⣿⣿⣿⣿⣿⣿⣿⣿⣿⣿⣿⡕⢹⣿⣿⡇⢹⣿⣿⣿⣿⣿⣿⣿⣿⣿⢕⢕⣿⣿⣿⣿⣿⣿⣿⣿⣿⣿⣿⣿⣿⣿⣿⣿⣿⣿⣿⣿⣿⣿⡱⣫⣷⣿⣷⣷⣷⠀⠀⠀⠀⠀⠀⠀⠀⠀⠀⠀⠀</a:t>
            </a:r>
            <a:br/>
            <a:r>
              <a:t>⠀⠀⠀⠀⠀⠀⠀⠀⠀⠀⠀⣿⣿⣿⣿⣿⣿⣿⣿⣿⣿⣿⣿⡇⢜⣿⣿⡇⢸⣏⣹⣵⣵⣵⣵⣵⣽⡝⢕⢱⣿⣿⣿⣿⣿⣿⣿⣿⣿⣿⣿⡿⣿⣿⣿⣿⣿⣿⣿⣿⣿⣿⣿⣿⣿⣿⣿⣿⣿⠀⠀⠀⠀⠀⠀⠀⠀⠀⠀⠀⠀</a:t>
            </a:r>
            <a:br/>
            <a:r>
              <a:t>⠀⠀⠀⠀⠀⠀⠀⠀⠀⠀⠀⣿⣿⣿⣿⣿⣿⣿⣿⣿⣿⣿⣿⣿⢕⢻⣵⡇⢸⣿⣿⣿⣿⣿⣿⣿⣿⡇⢕⢕⣾⣿⣿⣿⣿⣿⣿⣿⣿⣿⣿⡇⣿⣿⣿⣿⣿⣿⣿⣿⣿⣿⣿⣿⣿⣿⣿⣿⣿⠀⠀⠀⠀⠀⠀⠀⠀⠀⠀⠀⠀</a:t>
            </a:r>
            <a:br/>
            <a:r>
              <a:t>⠀⠀⠀⠀⠀⠀⠀⠀⠀⠀⠀⠛⠛⠛⠛⠛⠛⠛⠛⠛⠛⠛⠛⠛⠑⠘⠛⠃⠑⠙⠋⠘⠙⠛⠃⠑⠑⠑⠑⠚⠙⠛⠛⠛⠛⠛⠛⠛⠛⠛⠛⠃⠛⠛⠛⠛⠛⠛⠛⠛⠛⠛⠛⠛⠛⠛⠛⠛⠛⠀⠀⠀⠀⠀⠀⠀⠀⠀⠀⠀⠀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⠀⠀⠀⠀⠀⠀⠀⠀⠀⠀⠀⠀⠀⠀⠁⢕⠁⠀⠀⠑⢺⣿⢏⣸⣿⣿⣿⣿⣿⣻⣿⣿⣧⣞⣟⣷⢕⣷⣿⣿⣿⣿⣿⣿⣿⣿⢿⡗⢸⣿⣿⣿⣿⣿⣿⣿⣿⣿⣿⣿⣿⣿⣿⣿⣿⢿⣿⣾⣝⠀⠀⠀⠀⠀⠀⠀⠀⠀⠀⠀⠀</a:t>
            </a:r>
            <a:br/>
            <a:r>
              <a:t>⠀⠀⠀⠀⠀⠀⠀⠀⠀⠀⠀⠀⠀⠀⠀⢕⢀⠀⠀⠀⢻⢷⣿⣾⣿⣿⣻⣿⣿⣿⣿⣿⡗⢿⣽⡻⢕⢟⣿⣟⢿⣻⣷⣝⢟⣿⣿⡝⢕⣽⣿⣿⣼⣿⣿⣿⣿⣿⣿⣿⣿⣿⣿⣿⣿⣿⣿⣿⣿⠀⠀⠀⠀⠀⠀⠀⠀⠀⠀⠀⠀</a:t>
            </a:r>
            <a:br/>
            <a:r>
              <a:t>⠀⠀⠀⠀⠀⠀⠀⠀⠀⠀⠀⠀⠀⠀⠀⢕⢕⠀⠀⠀⢱⣾⣮⢸⣿⣿⣽⣿⣿⣿⣿⣿⣧⣾⣿⣿⢕⣼⣿⣿⣿⣿⣿⣿⣿⣿⣿⣿⢕⣿⣿⣿⣿⣿⣿⡿⢿⢿⢿⢿⢿⢿⢿⣟⣟⣿⣿⣿⣿⠀⠀⠀⠀⠀⠀⠀⠀⠀⠀⠀⠀</a:t>
            </a:r>
            <a:br/>
            <a:r>
              <a:t>⠀⠀⠀⠀⠀⠀⠀⠀⠀⠀⠀⠀⠀⠀⢀⢕⢕⠀⢀⢕⢸⣿⣿⢿⢿⢿⢿⢿⢿⢿⢿⢿⢟⣿⣿⣿⢕⣿⣿⣿⣿⣿⣿⣿⣿⣿⣿⣿⢕⣿⣿⣿⣧⣷⣣⡳⢾⢿⣧⡹⢿⢿⣷⣜⢟⣿⣿⣿⣿⠀⠀⠀⠀⠀⠀⠀⠀⠀⠀⠀⠀</a:t>
            </a:r>
            <a:br/>
            <a:r>
              <a:t>⠀⠀⠀⠀⠀⠀⠀⠀⠀⠀⠀⠀⠀⢄⢔⢕⢕⢕⢅⢕⢸⣿⣿⢱⢣⡻⢽⢏⣜⢟⢏⣼⢗⣿⣿⣿⢕⣿⣿⣿⣿⣿⣿⣿⢿⣿⣿⣿⡕⣿⣿⣿⡏⣵⣿⣿⣵⣷⣿⣷⣧⣾⣿⣿⣷⣹⣿⣿⣿⠀⠀⠀⠀⠀⠀⠀⠀⠀⠀⠀⠀</a:t>
            </a:r>
            <a:br/>
            <a:r>
              <a:t>⠀⠀⠀⠀⠀⠀⠀⠀⠀⠀⠀⠀⠀⢕⢕⢕⢕⢕⢕⢔⢸⣿⣿⢕⣾⣷⡇⣿⣿⣷⣾⡿⢷⣾⣿⣿⡕⢾⣿⣿⣿⣿⣿⣿⣿⣿⣿⣿⢕⣿⣿⣿⡷⣿⣿⣿⡟⣿⣿⣿⡏⣿⣿⣿⣿⢾⣿⣿⣿⠀⠀⠀⠀⠀⠀⠀⠀⠀⠀⠀⠀</a:t>
            </a:r>
            <a:br/>
            <a:r>
              <a:t>⠀⠀⠀⠀⠀⠀⠀⠀⠀⠀⠀⢔⢄⢕⢕⢕⢕⢕⢕⢕⢸⣿⣿⡾⣿⣿⣯⣿⣿⡿⢿⣼⣿⢹⣿⣿⢇⢹⣿⣿⡿⢻⣿⣿⢏⣿⣿⣿⣕⣽⡿⢿⢇⢹⣿⣿⡇⢸⣿⣿⡇⢸⣻⣿⡇⢸⢿⣿⢿⠀⠀⠀⠀⠀⠀⠀⠀⠀⠀⠀⠀</a:t>
            </a:r>
            <a:br/>
            <a:r>
              <a:t>⠀⠀⠀⠀⠀⠀⠀⠀⠀⠀⠀⢕⠑⢑⢕⢕⢕⢕⢕⢕⢕⣿⣿⢕⢸⣿⣇⢽⣿⡇⢜⡝⣿⢏⢝⣿⡏⢕⣿⣿⡇⢸⣿⣿⢕⣿⣿⣿⢷⣿⣿⣿⡇⢸⢿⣿⡇⢱⣿⣿⡇⢸⣿⣿⡇⢸⢗⢗⢗⠀⠀⠀⠀⠀⠀⠀⠀⠀⠀⠀⠀</a:t>
            </a:r>
            <a:br/>
            <a:r>
              <a:t>⠀⠀⠀⠀⠀⠀⠀⠀⠀⠀⠀⢡⡅⢔⢕⢕⢕⢕⢕⢕⢕⢿⣿⢕⢕⡕⢕⢕⡎⢕⠑⠕⢹⢕⢕⢟⢕⢕⣿⡿⢇⢸⣷⣷⢕⣿⢿⠝⢏⣽⢻⣿⢇⢜⣷⣿⡇⢸⣧⢼⢕⢸⢟⢟⢇⢜⢜⢇⢕⠀⠀⠀⠀⠀⠀⠀⠀⠀⠀⠀⠀</a:t>
            </a:r>
            <a:br/>
            <a:r>
              <a:t>⠀⠀⠀⠀⠀⠀⠀⠀⠀⠀⠀⠜⢇⢕⢕⢕⢕⢕⠕⢕⢕⢜⢕⢕⢕⢕⢕⠀⢱⢕⢔⠐⠕⢕⢕⢕⢕⢕⢝⢝⢕⢜⢝⢕⢕⢕⢕⠀⠁⢕⢕⡕⢕⢕⢕⢕⢕⢕⢕⢕⢕⢕⢕⢕⢕⢕⢕⢕⢔⠀⠀⠀⠀⠀⠀⠀⠀⠀⠀⠀⠀</a:t>
            </a:r>
            <a:br/>
            <a:r>
              <a:t>⠀⠀⠀⠀⠀⠀⠀⠀⠀⠀⠀⡔⣤⣵⣵⣵⣵⣵⣵⣷⣷⣷⣷⣷⣷⣷⡇⢀⢸⣷⣇⠀⢔⣷⢕⣷⣷⣷⣷⣷⣷⣷⣿⣿⣿⣿⡇⢠⡄⢜⣿⣽⣿⣿⣿⣿⣿⣿⣿⣿⣿⣿⣿⣿⣿⣿⣿⣿⣿⠀⠀⠀⠀⠀⠀⠀⠀⠀⠀⠀⠀</a:t>
            </a:r>
            <a:br/>
            <a:r>
              <a:t>⠀⠀⠀⠀⠀⠀⠀⠀⠀⠀⠀⣿⣿⣿⣿⣿⣿⣿⣿⣿⣿⣿⣿⣿⣿⣿⢕⣼⡕⢿⣿⣿⣷⣿⣿⣿⣿⣿⣿⣿⣿⣿⣿⣿⣿⣟⢕⢸⣷⢕⢸⣿⢿⣿⢟⢜⢟⣿⣿⣿⣿⣿⡟⡏⣿⣿⣿⣿⣿⠀⠀⠀⠀⠀⠀⠀⠀⠀⠀⠀⠀</a:t>
            </a:r>
            <a:br/>
            <a:r>
              <a:t>⠀⠀⠀⠀⠀⠀⠀⠀⠀⠀⠀⣿⣿⣿⣿⣿⣿⣿⣿⣿⣿⣿⣿⣿⣿⡇⢸⣿⣧⣜⣿⣿⣿⣿⣿⣿⣿⣿⣿⣿⣿⣿⣿⣿⡟⢕⣕⢕⢎⢎⢕⣜⢏⢕⢕⢕⢕⢸⣿⣿⣿⣿⢇⢱⣿⣿⣿⣿⣿⠀⠀⠀⠀⠀⠀⠀⠀⠀⠀⠀⠀</a:t>
            </a:r>
            <a:br/>
            <a:r>
              <a:t>⠀⠀⠀⠀⠀⠀⠀⠀⠀⠀⠀⣝⣹⣿⣿⣿⣿⣿⣿⣿⣿⣿⣿⣿⣿⡟⢻⣿⣿⣟⣿⣿⣿⣿⣿⣿⣯⣽⢝⣵⣽⣧⣵⣵⣵⡕⣱⣵⣵⣵⣵⣜⣱⣵⣵⡕⣵⢸⣿⣿⣿⣿⢜⣼⣿⣿⣿⣿⣿⠀⠀⠀⠀⠀⠀⠀⠀⠀⠀⠀⠀</a:t>
            </a:r>
            <a:br/>
            <a:r>
              <a:t>⠀⠀⠀⠀⠀⠀⠀⠀⠀⠀⠀⣿⣿⣿⣿⣿⣿⣿⣿⣿⣿⣿⣿⣿⣿⣿⢸⣿⣿⣿⣿⣿⣟⣿⣝⣿⣿⣿⢕⢻⣿⣿⣿⣿⣿⣿⣿⣿⣿⣿⣿⣿⣿⣿⣿⡇⢟⢼⣿⣿⣿⣯⢝⣿⣿⣿⣿⣿⣿⠀⠀⠀⠀⠀⠀⠀⠀⠀⠀⠀⠀</a:t>
            </a:r>
            <a:br/>
            <a:r>
              <a:t>⠀⠀⠀⠀⠀⠀⠀⠀⠀⠀⠀⣿⣿⣿⣿⣿⣿⣿⣿⣇⢜⣿⣿⣿⣿⣿⢜⣿⣿⣿⣿⣿⣿⣿⣿⣿⣿⣿⢕⢕⣿⣿⣿⣿⣿⣿⣿⣿⣿⣿⣿⣿⣿⣿⣿⣿⣜⢞⢷⢷⢷⢝⢕⢻⣿⣿⣿⣿⡿⠀⠀⠀⠀⠀⠀⠀⠀⠀⠀⠀⠀</a:t>
            </a:r>
            <a:br/>
            <a:r>
              <a:t>⠀⠀⠀⠀⠀⠀⠀⠀⠀⠀⠀⣿⣿⣿⣿⣿⣿⣿⣿⣿⡕⢹⣿⣿⣿⣿⢕⣿⣿⣿⣿⣿⣿⣿⣿⣿⣿⣿⢕⢸⣿⣿⣿⣿⣿⣿⣿⣿⣿⣿⣿⣿⣿⣿⣿⣿⣿⣿⣿⣿⣿⡇⡜⢕⢹⣿⣿⣿⢇⠀⠀⠀⠀⠀⠀⠀⠀⠀⠀⠀⠀</a:t>
            </a:r>
            <a:br/>
            <a:r>
              <a:t>⠀⠀⠀⠀⠀⠀⠀⠀⠀⠀⠀⢟⣟⣿⢟⣟⣻⣟⣟⣟⣇⢕⢿⣟⣟⣿⢕⢽⣿⣿⣿⣿⣿⣿⣿⣿⣿⡿⢕⢸⢿⡿⢿⢿⢿⣿⢿⢿⣿⣿⣿⣿⣿⣿⣿⣿⣿⣿⣿⣿⣿⣇⡇⢕⢕⢿⢟⢕⢕⠀⠀⠀⠀⠀⠀⠀⠀⠀⠀⠀⠀</a:t>
            </a:r>
            <a:br/>
            <a:r>
              <a:t>⠀⠀⠀⠀⠀⠀⠀⠀⠀⠀⠀⣾⣿⣿⣿⣿⣿⣿⣿⣿⣿⡕⢸⣿⣿⣿⡕⢸⣿⣿⣿⣿⣿⣿⣿⣿⣿⡇⢕⢸⣿⣿⣿⣿⣿⣿⣿⣽⣽⣿⣿⣿⣿⣿⣿⣿⣿⣿⣿⣿⣿⣷⢇⡇⢕⢕⢕⢕⢕⠀⠀⠀⠀⠀⠀⠀⠀⠀⠀⠀⠀</a:t>
            </a:r>
            <a:br/>
            <a:r>
              <a:t>⠀⠀⠀⠀⠀⠀⠀⠀⠀⠀⠀⣿⣿⣿⣿⣿⣿⣿⣿⣿⣿⣧⢕⢿⣿⣿⡇⢸⣿⣿⣿⣿⣿⣿⣿⣿⣿⢇⢕⢸⣿⣿⣿⣿⣿⣿⣿⣿⣿⣿⣿⣿⣿⣿⣿⣿⣿⣿⣿⣿⣿⣿⡵⣻⣷⣷⣷⣷⣧⠀⠀⠀⠀⠀⠀⠀⠀⠀⠀⠀⠀</a:t>
            </a:r>
            <a:br/>
            <a:r>
              <a:t>⠀⠀⠀⠀⠀⠀⠀⠀⠀⠀⠀⣿⣿⣿⣿⣿⣿⣿⣿⣿⣿⣿⡇⢸⣿⣿⡇⢜⢿⢟⣟⣏⣝⣝⣝⣝⣛⢕⢕⣸⣿⣿⣿⣿⣿⣿⣿⣿⣿⣿⣿⣿⣿⣿⣿⣿⣿⣿⣿⣿⣿⣿⣿⣷⣿⣿⣿⣿⣿⠀⠀⠀⠀⠀⠀⠀⠀⠀⠀⠀⠀</a:t>
            </a:r>
            <a:br/>
            <a:r>
              <a:t>⠀⠀⠀⠀⠀⠀⠀⠀⠀⠀⠀⣿⣿⣿⣿⣿⣿⣿⣿⣿⣿⣿⣧⢕⣿⣟⣽⢕⣾⣿⣿⣿⣿⣿⣿⣿⣿⢕⢕⢜⣿⣿⣿⣿⣿⣿⣿⣿⣿⣿⣿⡇⣿⣿⣿⣿⣿⣿⣿⣿⣿⣿⣿⣿⣿⣿⣿⣿⣿⠀⠀⠀⠀⠀⠀⠀⠀⠀⠀⠀⠀</a:t>
            </a:r>
            <a:br/>
            <a:r>
              <a:t>⠀⠀⠀⠀⠀⠀⠀⠀⠀⠀⠀⠛⠛⠛⠛⠛⠛⠛⠛⠛⠛⠛⠛⠑⠘⠛⠛⠑⠛⠛⠛⠛⠛⠛⠋⠙⠋⠑⠑⠘⠛⠛⠛⠛⠛⠛⠛⠛⠛⠛⠛⠃⠛⠛⠛⠛⠛⠛⠛⠛⠛⠛⠛⠛⠛⠛⠛⠛⠛⠀⠀⠀⠀⠀⠀⠀⠀⠀⠀⠀⠀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⠀⠀⠀⠀⠀⠀⠀⠀⠀⠀⠀⣷⣼⣿⣿⣿⣿⣿⣿⣿⣿⣿⣿⣿⣿⣿⣿⣿⣿⣿⣿⣿⣿⣿⣿⣿⣿⣿⣿⣿⣿⣿⣿⣿⣿⣿⣿⣿⣿⣿⣿⣿⣿⣿⣿⣿⣿⣿⣿⣿⣿⣿⣿⣿⣿⣿⣿⣿⣿⠀⠀⠀⠀⠀⠀⠀⠀⠀⠀⠀⠀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⠀⠀⠀⠀⠀⠀⠀⠀⠀⠀⠀⣿⡿⣻⣿⡾⢟⢟⢝⢜⢝⢝⢟⢿⣿⣿⣿⣿⣿⣿⣿⣿⣿⣿⣿⣿⢟⠻⣿⣿⣿⣿⣿⣿⣿⣿⣿⣿⣿⣿⣿⣿⣿⣿⣿⣿⣿⣿⣿⣿⣿⣿⢿⣿⣿⣿⣿⣿⣿⠀⠀⠀⠀⠀⠀⠀⠀⠀⠀⠀⠀</a:t>
            </a:r>
            <a:br/>
            <a:r>
              <a:t>⠀⠀⠀⠀⠀⠀⠀⠀⠀⠀⠀⣸⣿⢟⢵⢥⢥⣅⣅⣁⣉⢕⢣⢕⡕⢝⢿⣿⣿⣿⣿⣿⣿⣿⣿⢵⣵⣵⣿⣿⣿⣿⣿⣿⢿⠿⢟⢟⢿⣿⣿⣿⣿⣿⣿⣿⣿⣿⣿⣿⣿⣿⣿⣿⣿⣿⣿⣿⣿⠀⠀⠀⠀⠀⠀⠀⠀⠀⠀⠀⠀</a:t>
            </a:r>
            <a:br/>
            <a:r>
              <a:t>⠀⠀⠀⠀⠀⠀⠀⠀⠀⠀⠀⡿⢕⢕⢕⢕⢕⢕⢅⢅⢕⢕⢕⢕⢹⣧⡜⢻⣿⣿⣿⣿⣿⣿⣿⣿⣿⣿⣿⣿⣿⣿⢏⠁⠁⠒⢴⡕⢕⢜⢹⣿⣿⣿⣿⣿⣿⣿⣿⣿⣿⣿⢿⣿⣿⣿⣿⣿⣿⠀⠀⠀⠀⠀⠀⠀⠀⠀⠀⠀⠀</a:t>
            </a:r>
            <a:br/>
            <a:r>
              <a:t>⠀⠀⠀⠀⠀⠀⠀⠀⠀⠀⠀⣵⣵⣵⣕⣕⣕⣕⢕⢕⢕⢕⢕⢕⢕⢜⣷⢕⣿⣿⣿⣿⣿⣿⣿⣿⣿⣿⣿⣿⣿⡏⠀⠀⠀⠀⠀⢻⣧⢕⢱⢽⣿⣿⣿⣿⣿⣿⣿⣿⡿⢷⣕⣿⣿⣿⣿⣿⣿⠀⠀⠀⠀⠀⠀⠀⠀⠀⠀⠀⠀</a:t>
            </a:r>
            <a:br/>
            <a:r>
              <a:t>⠀⠀⠀⠀⠀⠀⠀⠀⠀⠀⠀⣿⣿⣿⣿⣿⣿⣿⣿⣿⣿⣷⣷⣷⣷⣵⣹⡇⢸⢿⣿⣿⣿⣿⣿⣿⡿⠻⠿⠋⢹⣿⣵⣕⢔⢔⢄⢅⣿⣯⣱⣾⣿⣿⣿⣿⣿⣿⣿⣿⡇⣼⣿⣿⣿⣿⣿⣿⣿⠀⠀⠀⠀⠀⠀⠀⠀⠀⠀⠀⠀</a:t>
            </a:r>
            <a:br/>
            <a:r>
              <a:t>⠀⠀⠀⠀⠀⠀⠀⠀⠀⠀⠀⣿⣿⣿⣿⣿⣿⣿⣿⣿⣿⣿⣿⣿⣿⣿⣿⡇⢜⢿⣿⣿⣿⣿⣿⣿⣇⠀⠀⢀⣼⣿⣿⣿⣷⣷⣾⣿⣿⣿⣿⣿⣿⣿⣿⣿⣿⣿⣿⣿⡇⣿⣿⣿⣿⣿⣿⣿⣿⠀⠀⠀⠀⠀⠀⠀⠀⠀⠀⠀⠀</a:t>
            </a:r>
            <a:br/>
            <a:r>
              <a:t>⠀⠀⠀⠀⠀⠀⠀⠀⠀⠀⠀⣿⣿⣿⣿⣿⣿⣿⣿⣿⣿⣿⣿⣿⣿⣿⣿⡏⢸⣿⣿⣿⣿⣿⣿⣿⣿⢕⢀⣼⣿⣿⣿⣿⣿⣿⣿⣿⣿⣿⣿⣿⣿⣿⣿⣿⣿⣿⣿⣿⡟⣿⣿⣿⣿⣿⣿⣿⣿⠀⠀⠀⠀⠀⠀⠀⠀⠀⠀⠀⠀</a:t>
            </a:r>
            <a:br/>
            <a:r>
              <a:t>⠀⠀⠀⠀⠀⠀⠀⠀⠀⠀⠀⣿⣿⣿⣿⣿⣿⣿⣿⣿⣿⣿⣿⣿⣿⣿⣿⢇⢜⣻⣿⣿⣿⣿⣿⣿⣋⣰⣿⣿⡿⣿⣿⣿⣿⣿⣿⣿⣿⣿⣿⣿⣿⣿⣿⣿⣿⣿⣿⣿⡇⢹⣿⣿⣿⣿⣿⣿⣿⠀⠀⠀⠀⠀⠀⠀⠀⠀⠀⠀⠀</a:t>
            </a:r>
            <a:br/>
            <a:r>
              <a:t>⠀⠀⠀⠀⠀⠀⠀⠀⠀⠀⠀⣿⣿⣿⣿⣿⣿⣿⣿⣿⣿⣿⣿⣿⣿⣿⣿⢕⣻⣻⣿⣿⣿⣿⣿⣿⣿⣿⣿⣵⣵⣿⣿⣿⣿⣿⣿⣿⣿⣿⣿⣿⣿⣿⣿⣿⣿⣿⣿⣿⣷⣼⣿⣿⣿⣿⣿⣿⣿⠀⠀⠀⠀⠀⠀⠀⠀⠀⠀⠀⠀</a:t>
            </a:r>
            <a:br/>
            <a:r>
              <a:t>⠀⠀⠀⠀⠀⠀⠀⠀⠀⠀⠀⣿⣿⣿⣿⣿⣿⣿⣿⣿⣿⣿⣿⣿⣿⣿⣿⢕⣿⣿⣿⣿⣿⣿⣿⣿⡿⠿⢿⣿⢿⣿⣿⣿⣿⣿⣿⣿⣿⡏⢽⣿⣿⣿⣿⣿⣿⣿⣿⣿⣿⣟⣿⣿⣿⣿⣿⣿⣿⠀⠀⠀⠀⠀⠀⠀⠀⠀⠀⠀⠀</a:t>
            </a:r>
            <a:br/>
            <a:r>
              <a:t>⠀⠀⠀⠀⠀⠀⠀⠀⠀⠀⠀⣿⣿⣿⣿⣿⣿⣿⣿⣿⣿⣿⣿⣿⣿⣿⣿⢕⣿⣿⣿⣿⣿⣿⣿⣾⣾⡄⠀⠘⣷⣿⣿⣿⣿⣿⣿⣟⢟⢑⢙⢝⢻⣿⣿⣿⣿⣿⢿⢿⣿⣟⡟⢟⢹⢼⢝⢝⢝⠀⠀⠀⠀⠀⠀⠀⠀⠀⠀⠀⠀</a:t>
            </a:r>
            <a:br/>
            <a:r>
              <a:t>⠀⠀⠀⠀⠀⠀⠀⠀⠀⠀⠀⣿⣿⣿⣿⣿⣿⣿⣿⣿⣿⣿⣿⣿⣿⣿⣿⢇⢿⣿⣿⣿⣿⣿⣿⣿⣿⡇⠀⠀⢸⣿⣿⣿⣿⣿⣿⣿⢷⢟⢟⢟⢝⢽⢽⢵⢵⢷⢿⣷⣷⢿⣿⣿⢿⣿⣿⣿⣿⠀⠀⠀⠀⠀⠀⠀⠀⠀⠀⠀⠀</a:t>
            </a:r>
            <a:br/>
            <a:r>
              <a:t>⠀⠀⠀⠀⠀⠀⠀⠀⠀⠀⠀⡯⢹⢽⢽⢽⢽⣵⣵⢕⢵⢵⢜⣕⣕⣕⣕⣡⣼⢿⢿⠏⠝⢻⣿⣿⣿⡇⠀⠀⠜⣿⣿⣿⣿⣿⣿⣿⣇⢕⢕⢕⢕⢕⢕⢕⢕⢕⢕⢕⢕⢕⢕⢕⢕⢕⢕⢜⡜⠀⠀⠀⠀⠀⠀⠀⠀⠀⠀⠀⠀</a:t>
            </a:r>
            <a:br/>
            <a:r>
              <a:t>⠀⠀⠀⠀⠀⠀⠀⠀⠀⠀⠀⣿⣷⣧⣵⣿⢾⠿⠾⠞⠟⢛⢛⢙⢉⢍⢅⢅⢄⢔⢄⢄⢔⢸⣿⣿⣿⡇⠀⠀⠀⣿⣿⣿⣿⣿⣿⣿⣿⣇⡕⣕⣕⣕⣕⣕⣵⣕⣕⣕⣕⣕⣕⣕⣕⣱⣵⣵⣵⠀⠀⠀⠀⠀⠀⠀⠀⠀⠀⠀⠀</a:t>
            </a:r>
            <a:br/>
            <a:r>
              <a:t>⠀⠀⠀⠀⠀⠀⠀⠀⠀⠀⠀⠉⢅⢄⢄⢔⢔⢕⢕⢕⢕⢕⢕⢕⢕⢕⢕⢕⢕⢕⢕⢕⢕⢜⣿⣿⣿⠑⠀⠀⠀⢸⣿⣿⣿⣿⣿⣿⣿⣿⣿⣻⡿⢿⣿⣿⣿⣿⣿⣿⣿⣿⣿⣿⣿⣿⣿⣿⣿⠀⠀⠀⠀⠀⠀⠀⠀⠀⠀⠀⠀</a:t>
            </a:r>
            <a:br/>
            <a:r>
              <a:t>⠀⠀⠀⠀⠀⠀⠀⠀⠀⠀⠀⢄⢕⢕⢕⢕⢕⢕⢕⢕⢕⢕⢕⢕⢕⢕⢕⢕⢕⢕⢕⢑⢕⢱⣿⣿⣿⠀⠀⠀⠀⢸⣿⣿⣿⣿⣿⣿⣿⣿⡟⢟⢟⢟⢻⢿⣿⣿⣿⣿⣿⣿⣿⣿⣿⣿⣿⣿⣿⠀⠀⠀⠀⠀⠀⠀⠀⠀⠀⠀⠀</a:t>
            </a:r>
            <a:br/>
            <a:r>
              <a:t>⠀⠀⠀⠀⠀⠀⠀⠀⠀⠀⠀⢕⢕⢕⢕⢕⢕⢕⢕⢕⢕⢕⢕⢕⢕⢕⢕⢕⢕⢕⢔⢕⢕⢸⣿⣿⣿⠀⠀⠀⢀⢕⣿⣿⣿⣿⣿⣿⣿⣿⣿⢕⢕⢕⢕⢕⢕⢕⢕⢕⢕⢜⢝⢝⢝⢟⢟⢟⢟⠀⠀⠀⠀⠀⠀⠀⠀⠀⠀⠀⠀</a:t>
            </a:r>
            <a:br/>
            <a:r>
              <a:t>⠀⠀⠀⠀⠀⠀⠀⠀⠀⠀⠀⠑⠑⠑⠑⠑⠑⠑⠑⠑⠑⠑⠑⠑⠑⠑⠑⠑⠑⠑⠀⠐⠑⠑⠛⠛⠛⠀⠀⠐⠀⠑⠛⠛⠛⠛⠛⠛⠛⠛⠛⠃⠑⠑⠑⠑⠑⠑⠑⠑⠑⠑⠑⠑⠑⠑⠑⠑⠑⠀⠀⠀⠀⠀⠀⠀⠀⠀⠀⠀⠀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⠀⠀⠀⠀⠀⠀⠀⠀⠀⠀⠀⠀⠀⠀⠀⢕⢑⠀⠀⠁⢜⣿⢏⢸⣿⣿⣿⣿⣿⣿⣿⣿⣿⣮⣟⣿⢕⢸⣮⣽⣿⣿⣿⣿⣿⣿⢿⣿⢕⢿⣿⣿⣿⣿⣿⣿⣿⣿⣿⣿⣿⣿⣿⣿⣿⣟⣿⣷⣯⠀⠀⠀⠀⠀⠀⠀⠀⠀⠀⠀⠀</a:t>
            </a:r>
            <a:br/>
            <a:r>
              <a:t>⠀⠀⠀⠀⠀⠀⠀⠀⠀⠀⠀⠀⠀⠀⠀⢕⢀⠀⠀⠀⢸⢧⢾⣼⣿⣿⣟⣿⣿⣿⣿⣿⣿⢿⣽⡽⢇⢟⣣⣮⡻⢻⣾⣎⡟⣻⣿⣏⢕⣸⣿⣿⣧⣿⣿⣿⣿⣿⣿⣿⣿⣿⣿⣿⣿⣿⣿⣿⣿⠀⠀⠀⠀⠀⠀⠀⠀⠀⠀⠀⠀</a:t>
            </a:r>
            <a:br/>
            <a:r>
              <a:t>⠀⠀⠀⠀⠀⠀⠀⠀⠀⠀⠀⠀⠀⠀⠀⢕⢕⠀⠀⠀⢕⣾⣧⣸⣿⣿⣿⣿⣿⣿⣿⣿⣿⣿⣿⣿⡇⢸⣿⣿⣿⣿⣿⣿⣿⣿⣿⣿⢕⣻⣿⣿⣿⢿⣿⡿⢿⢿⢿⢿⢿⢿⢿⢟⣟⣻⣿⣿⣿⠀⠀⠀⠀⠀⠀⠀⠀⠀⠀⠀⠀</a:t>
            </a:r>
            <a:br/>
            <a:r>
              <a:t>⠀⠀⠀⠀⠀⠀⠀⠀⠀⠀⠀⠀⠀⠀⢀⢕⢕⢀⢁⢔⢸⣿⣿⡿⢿⢿⢿⢿⢿⢿⢿⢿⢟⢻⣿⣿⡇⢸⣿⣿⣿⣿⣿⣿⣿⣿⣿⣿⢕⢸⣿⣿⣿⢷⢗⣕⢷⢾⢯⣝⢿⢿⢿⣧⡝⢻⣿⣿⣿⠀⠀⠀⠀⠀⠀⠀⠀⠀⠀⠀⠀</a:t>
            </a:r>
            <a:br/>
            <a:r>
              <a:t>⠀⠀⠀⠀⠀⠀⠀⠀⠀⠀⠀⠀⠀⢄⢕⢕⢕⢕⢄⢅⢸⣿⣿⡧⢇⣼⢿⢏⣜⢟⢟⣵⡟⢺⣿⣿⡇⢸⣿⣿⣿⣿⣿⣿⣿⣿⣿⣿⢇⢸⣿⣿⣿⢧⣾⣿⣧⣱⣾⣿⣷⣵⣿⣿⣿⡎⣿⣿⣿⠀⠀⠀⠀⠀⠀⠀⠀⠀⠀⠀⠀</a:t>
            </a:r>
            <a:br/>
            <a:r>
              <a:t>⠀⠀⠀⠀⠀⠀⠀⠀⠀⠀⠀⠀⠀⢕⢕⢕⢕⢕⠕⢔⢕⣿⣿⡇⣾⣿⣧⣾⣿⣧⣼⡿⢿⣾⣿⣿⡇⢪⣿⣿⣿⣿⣿⣿⣿⣿⣿⣿⡇⢸⣿⣿⣿⣿⣿⣿⣿⢿⣿⣿⣿⢻⣿⣿⣿⡯⣿⣿⣿⠀⠀⠀⠀⠀⠀⠀⠀⠀⠀⠀⠀</a:t>
            </a:r>
            <a:br/>
            <a:r>
              <a:t>⠀⠀⠀⠀⠀⠀⠀⠀⠀⠀⠀⢔⢔⢕⢕⢕⢕⢕⢐⢕⢕⣿⣿⡗⣿⣿⣿⣿⣿⣿⢽⣵⣷⢸⣿⣿⡇⢸⣿⣿⣿⢸⣿⣿⡿⣿⣿⣿⣕⣜⣿⡿⢿⢜⢿⢿⣿⢸⣯⣯⣿⢕⣿⣟⣿⢕⣿⣿⣿⠀⠀⠀⠀⠀⠀⠀⠀⠀⠀⠀⠀</a:t>
            </a:r>
            <a:br/>
            <a:r>
              <a:t>⠀⠀⠀⠀⠀⠀⠀⠀⠀⠀⠀⢕⠕⢑⢕⢕⢕⢕⢕⢕⢕⣿⣿⡇⢟⣿⣇⢜⣿⡯⢜⡝⣿⢇⢝⣿⡏⢕⣿⣷⣷⢸⣿⣿⡧⣿⣿⣿⣷⣿⣿⣿⣿⢕⣿⢿⡿⢸⢿⣿⣿⢕⣿⣿⣿⢕⡗⢗⢗⠀⠀⠀⠀⠀⠀⠀⠀⠀⠀⠀⠀</a:t>
            </a:r>
            <a:br/>
            <a:r>
              <a:t>⠀⠀⠀⠀⠀⠀⠀⠀⠀⠀⠀⢄⡕⢕⢕⢕⢕⢕⢕⢕⢕⣿⣿⢇⢕⢸⢜⢕⡞⢕⠑⠕⢹⢕⠕⢝⡇⢕⣿⡿⢿⢸⡷⡷⡇⢼⡿⢏⢳⢱⡽⡧⢟⢕⣻⣾⣿⢕⣿⡮⣽⢕⢽⢏⢏⢕⢕⢝⢕⠀⠀⠀⠀⠀⠀⠀⠀⠀⠀⠀⠀</a:t>
            </a:r>
            <a:br/>
            <a:r>
              <a:t>⠀⠀⠀⠀⠀⠀⠀⠀⠀⠀⠀⠜⢇⢕⢕⢕⢕⢕⢕⢕⢕⢜⢟⢕⢕⢕⢕⠀⢕⢕⢔⠐⠕⢕⢕⢜⢕⢕⢝⢝⢕⢜⢝⢕⢕⢕⢕⠀⠀⢅⢕⡕⢕⢕⢕⢕⢕⢕⢕⢕⢕⢕⢕⢕⢕⢕⢕⢕⢔⠀⠀⠀⠀⠀⠀⠀⠀⠀⠀⠀⠀</a:t>
            </a:r>
            <a:br/>
            <a:r>
              <a:t>⠀⠀⠀⠀⠀⠀⠀⠀⠀⠀⠀⡔⣤⣵⣵⣵⣵⣵⣵⣵⣷⣷⣷⣷⣷⣷⡇⢀⢸⣷⣷⠀⢅⣵⡕⣷⣷⣷⣷⣷⣷⣷⣷⣿⣿⣿⡇⢠⢄⢸⣿⣿⣿⣿⣿⣿⣿⣿⣿⣿⣿⣿⣿⣿⣿⣿⣿⣿⣿⠀⠀⠀⠀⠀⠀⠀⠀⠀⠀⠀⠀</a:t>
            </a:r>
            <a:br/>
            <a:r>
              <a:t>⠀⠀⠀⠀⠀⠀⠀⠀⠀⠀⠀⣏⣿⣿⣿⣿⣿⣿⣿⣿⣿⣿⣿⣿⣿⣿⢇⣼⡕⢼⣿⣷⣷⣿⣿⣿⣿⣿⣿⣿⣿⣿⣿⣿⣿⣿⢇⢸⣧⡕⢹⣿⣿⣿⢏⢜⡝⢻⣿⣿⣿⣿⣿⢻⢹⣿⣿⣿⣿⠀⠀⠀⠀⠀⠀⠀⠀⠀⠀⠀⠀</a:t>
            </a:r>
            <a:br/>
            <a:r>
              <a:t>⠀⠀⠀⠀⠀⠀⠀⠀⠀⠀⠀⣿⣿⣿⣿⣿⣿⣿⣿⣿⣿⣿⣿⣿⣿⡏⢸⣿⣧⢜⣿⣿⣿⣿⣿⣿⣿⣿⣿⣿⣿⣿⣿⣿⡿⢏⣕⢕⢕⢕⡕⣜⢟⢝⢕⢕⢕⢸⣿⣿⣿⣿⡏⡕⣾⣿⣿⣿⣟⠀⠀⠀⠀⠀⠀⠀⠀⠀⠀⠀⠀</a:t>
            </a:r>
            <a:br/>
            <a:r>
              <a:t>⠀⠀⠀⠀⠀⠀⠀⠀⠀⠀⠀⣏⣹⣿⣿⣿⣿⣿⣿⣿⣿⣿⣿⣿⢿⣟⣿⣿⣿⣟⢿⣿⣿⣿⣿⣿⣻⢟⣟⣏⣯⣽⣝⣕⣇⡱⣱⣵⣕⣵⣱⣜⢱⣱⣕⡕⢕⢕⣿⣿⣿⣿⡇⢱⣿⣿⣿⣿⣯⠀⠀⠀⠀⠀⠀⠀⠀⠀⠀⠀⠀</a:t>
            </a:r>
            <a:br/>
            <a:r>
              <a:t>⠀⠀⠀⠀⠀⠀⠀⠀⠀⠀⠀⣿⣿⣿⣿⣿⣿⣿⣿⣿⣿⣿⣿⣿⡇⣿⣿⣿⣿⣿⣿⣿⣟⣿⢝⣟⣿⣇⣿⣿⣿⣿⣿⣿⣿⣿⣿⣿⣿⣿⣿⣿⣿⣿⣿⣿⢹⢟⢿⣿⣿⣿⢿⢼⣿⣿⣿⣿⣿⠀⠀⠀⠀⠀⠀⠀⠀⠀⠀⠀⠀</a:t>
            </a:r>
            <a:br/>
            <a:r>
              <a:t>⠀⠀⠀⠀⠀⠀⠀⠀⠀⠀⠀⣿⣿⣿⣿⣿⣿⢝⢿⣿⣿⣿⣿⣿⡇⢹⣿⣿⣿⣿⣿⣿⣿⣿⣿⣿⣿⢕⢜⣿⣿⣿⣿⣿⣿⣿⣿⣿⣿⣿⣿⣿⣿⣿⣿⡿⢸⢿⢽⢽⢽⠽⢹⢜⣟⣿⣿⣿⣿⠀⠀⠀⠀⠀⠀⠀⠀⠀⠀⠀⠀</a:t>
            </a:r>
            <a:br/>
            <a:r>
              <a:t>⠀⠀⠀⠀⠀⠀⠀⠀⠀⠀⠀⣿⣿⣿⣿⣿⣿⡇⢸⣿⣿⣿⣿⣿⡇⢸⣿⣿⣿⣿⣿⣿⣿⣿⣿⣿⣿⢕⢸⣿⣿⣿⣿⣿⣿⣿⣿⣿⣿⣿⣿⣿⣿⣿⣿⣿⣿⣿⣿⣿⣿⣷⢸⢕⢝⣿⣿⣿⡇⠀⠀⠀⠀⠀⠀⠀⠀⠀⠀⠀⠀</a:t>
            </a:r>
            <a:br/>
            <a:r>
              <a:t>⠀⠀⠀⠀⠀⠀⠀⠀⠀⠀⠀⢟⣻⣿⣟⣟⣿⡟⢕⢻⣟⣻⣿⣿⡇⢜⣿⣿⣿⢿⢿⣿⡿⢿⣿⡿⢿⢕⢸⡿⣿⣿⣿⣿⣿⣿⣿⣿⣿⣿⣿⣿⣿⣿⣿⣿⣿⣿⣿⣿⣿⣿⣿⡕⢕⢿⢿⢟⢇⠀⠀⠀⠀⠀⠀⠀⠀⠀⠀⠀⠀</a:t>
            </a:r>
            <a:br/>
            <a:r>
              <a:t>⠀⠀⠀⠀⠀⠀⠀⠀⠀⠀⠀⣽⣿⣿⣿⣿⣿⣿⡕⢕⣿⣿⣿⣿⡇⢕⣿⣿⣿⣿⣿⣿⣿⣿⣿⣿⡇⢕⢸⣿⣿⣿⣿⣿⣿⣿⣯⣝⣻⣿⣿⣿⣿⣿⣿⣿⣿⣿⣿⣿⣿⣿⢿⣇⢕⢜⢕⢕⢕⠀⠀⠀⠀⠀⠀⠀⠀⠀⠀⠀⠀</a:t>
            </a:r>
            <a:br/>
            <a:r>
              <a:t>⠀⠀⠀⠀⠀⠀⠀⠀⠀⠀⠀⣿⣿⣿⣿⣿⣿⣿⣿⢕⢺⣿⣿⣿⣷⢕⣿⣿⣿⣿⣿⣿⣿⣿⣿⣿⢕⢕⢸⣿⣿⣿⣿⣿⣿⣿⣿⣿⣿⣿⣿⣿⣿⣿⣿⣿⣿⣿⣿⣿⣿⣿⡞⣹⣷⣵⣧⣵⣵⠀⠀⠀⠀⠀⠀⠀⠀⠀⠀⠀⠀</a:t>
            </a:r>
            <a:br/>
            <a:r>
              <a:t>⠀⠀⠀⠀⠀⠀⠀⠀⠀⠀⠀⣿⣿⣿⣿⣿⣿⣿⣿⡇⢕⣿⣿⣿⣿⢕⢻⣿⣿⣿⣿⣿⣿⣿⣿⣿⢕⢕⢸⣿⣿⣿⣿⣿⣿⣿⣿⣿⣿⣿⣿⣿⣿⣿⣿⣿⣿⣿⣿⣿⣿⣿⣿⣵⣿⣿⣿⣿⣿⠀⠀⠀⠀⠀⠀⠀⠀⠀⠀⠀⠀</a:t>
            </a:r>
            <a:br/>
            <a:r>
              <a:t>⠀⠀⠀⠀⠀⠀⠀⠀⠀⠀⠀⣿⣿⣿⣿⣿⣿⣿⣿⣿⢕⢸⣿⣿⣿⢵⢜⣹⣵⣵⣷⣷⣷⣷⣧⣵⢕⢕⢾⣿⣿⣿⣿⣿⣿⣿⣿⣿⣿⣿⣿⡏⣿⣿⣿⣿⣿⣿⣿⣿⣿⣿⣿⣿⣿⣿⣿⣿⣿⠀⠀⠀⠀⠀⠀⠀⠀⠀⠀⠀⠀</a:t>
            </a:r>
            <a:br/>
            <a:r>
              <a:t>⠀⠀⠀⠀⠀⠀⠀⠀⠀⠀⠀⠛⠛⠛⠛⠛⠛⠛⠛⠛⠃⠑⠛⠋⠓⠃⠘⠛⠛⠛⠛⠛⠛⠛⠛⠛⠑⠃⠑⠛⠛⠛⠛⠛⠛⠛⠛⠛⠛⠛⠛⠃⠛⠛⠛⠛⠛⠛⠛⠛⠛⠛⠛⠛⠛⠛⠛⠛⠛⠀⠀⠀⠀⠀⠀⠀⠀⠀⠀⠀⠀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⠀⠀⠀⠀⠀⠀⠀⠀⠀⠀⠀⠀⠀⠀⠀⢕⠕⠀⠀⠁⢜⣿⢏⢸⣿⣿⡿⣿⣿⣿⣿⣿⣿⣵⣟⣿⡇⢸⣮⣽⣿⣿⣿⣿⣿⣿⣿⣿⢕⢻⣿⣿⣿⣿⣿⣿⣿⣿⣿⣿⣿⣿⣿⣿⣿⣿⣻⣿⣿⠀⠀⠀⠀⠀⠀⠀⠀⠀⠀⠀⠀</a:t>
            </a:r>
            <a:br/>
            <a:r>
              <a:t>⠀⠀⠀⠀⠀⠀⠀⠀⠀⠀⠀⠀⠀⠀⠀⢕⢄⠀⠀⠀⢸⢇⢾⣼⣿⣿⣟⣿⣿⣿⣿⣿⣿⢿⣽⡽⢇⢜⢻⣮⡿⢟⣿⣎⡟⣻⣿⣯⢕⣸⣾⣿⣧⣿⣿⣿⣿⣿⣿⣿⣿⣿⣿⣿⣿⣿⣿⣿⣿⠀⠀⠀⠀⠀⠀⠀⠀⠀⠀⠀⠀</a:t>
            </a:r>
            <a:br/>
            <a:r>
              <a:t>⠀⠀⠀⠀⠀⠀⠀⠀⠀⠀⠀⠀⠀⠀⠀⢕⢕⠀⠀⠀⢕⣾⣧⣼⣿⣿⣿⣿⣿⣿⣿⣿⣿⣾⣿⣿⡇⢸⣿⣿⣿⣿⣿⣿⣿⣿⣿⣿⡇⢹⣿⣿⣿⣿⣿⣿⢿⢿⢿⢿⢿⢿⢿⢟⣟⡻⣿⣿⣿⠀⠀⠀⠀⠀⠀⠀⠀⠀⠀⠀⠀</a:t>
            </a:r>
            <a:br/>
            <a:r>
              <a:t>⠀⠀⠀⠀⠀⠀⠀⠀⠀⠀⠀⠀⠀⠀⠀⢕⢕⢔⠀⢕⢸⣿⣿⡿⢿⢿⢿⢿⢿⢿⢿⢿⢟⢻⣿⣿⡇⢸⣿⣿⣿⣿⣿⣿⣿⣿⣿⣿⡇⢸⣿⣿⣿⣵⣗⣕⢾⢾⢿⣽⢻⢿⢿⣵⡝⢟⣿⣿⣿⠀⠀⠀⠀⠀⠀⠀⠀⠀⠀⠀⠀</a:t>
            </a:r>
            <a:br/>
            <a:r>
              <a:t>⠀⠀⠀⠀⠀⠀⠀⠀⠀⠀⠀⠀⠀⢀⢕⢕⢕⢕⢄⢅⢕⣿⣿⡧⢎⣼⢯⢏⣼⢿⢟⣵⡟⢸⣿⣿⡇⢸⣿⣿⣿⣿⣿⣿⣿⣿⣿⣿⡇⢸⣿⣿⣿⢱⣼⣿⣧⢱⣾⣿⣷⣵⣾⣿⣿⣧⣿⣿⣿⠀⠀⠀⠀⠀⠀⠀⠀⠀⠀⠀⠀</a:t>
            </a:r>
            <a:br/>
            <a:r>
              <a:t>⠀⠀⠀⠀⠀⠀⠀⠀⠀⠀⠀⠀⠀⢕⢕⢕⢕⢕⠕⢔⢕⣿⣿⡇⣾⣿⣧⣾⣿⣷⣼⡿⣿⣸⣿⣿⡗⢪⣿⣿⣿⣿⣿⣿⣿⣿⣿⣿⡇⢸⣿⣿⣿⢾⣿⣿⣿⢸⣿⣿⣿⣿⣿⣿⣿⣿⣿⣿⣿⠀⠀⠀⠀⠀⠀⠀⠀⠀⠀⠀⠀</a:t>
            </a:r>
            <a:br/>
            <a:r>
              <a:t>⠀⠀⠀⠀⠀⠀⠀⠀⠀⠀⠀⢔⢔⢕⢕⢕⢕⢕⢐⢕⢕⣿⣿⡗⣿⣿⣿⣿⣿⣿⢿⣳⣿⢼⣿⣿⡇⢸⣿⣿⣿⢿⣿⣿⡟⣿⣿⣿⣇⣜⣿⣿⡿⢜⢿⢿⣿⢕⣿⣯⣿⢕⣿⣿⣟⡇⢻⣿⣿⠀⠀⠀⠀⠀⠀⠀⠀⠀⠀⠀⠀</a:t>
            </a:r>
            <a:br/>
            <a:r>
              <a:t>⠀⠀⠀⠀⠀⠀⠀⠀⠀⠀⠀⠕⠕⢑⢕⢕⢕⢕⢕⢕⢕⣿⣿⡇⢝⢾⡇⢸⣽⡯⢜⡝⣿⡇⢝⣿⡇⢝⣿⣿⣷⢸⣿⣿⡇⢸⣿⣿⣳⣻⣿⣿⣿⢕⣿⣿⣿⢕⢿⢾⣿⢕⣿⣿⣟⡇⢸⡟⢗⠀⠀⠀⠀⠀⠀⠀⠀⠀⠀⠀⠀</a:t>
            </a:r>
            <a:br/>
            <a:r>
              <a:t>⠀⠀⠀⠀⠀⠀⠀⠀⠀⠀⠀⢠⡅⢕⢕⢕⢕⢕⢕⢕⢕⢿⣿⢇⢕⢳⢜⢕⡾⢝⠑⠇⢹⢇⢕⢻⡇⢕⣿⣿⣿⢸⣿⡿⡇⢱⡿⢎⢻⢕⢿⣧⡿⢕⢯⢾⣿⢕⣿⢷⣿⢕⢽⣯⢝⢕⢕⢝⢕⠀⠀⠀⠀⠀⠀⠀⠀⠀⠀⠀⠀</a:t>
            </a:r>
            <a:br/>
            <a:r>
              <a:t>⠀⠀⠀⠀⠀⠀⠀⠀⠀⠀⠀⠜⢇⢕⢕⢕⢕⢕⢕⢕⢕⢜⢟⢕⢕⢕⢕⠀⢕⢕⢄⠐⠕⢕⢕⢜⢕⢕⢜⢝⢕⢕⢝⢝⢕⢕⢕⠁⠀⢅⢕⢕⢕⢕⢕⢕⢕⢕⢕⢕⢕⢕⢕⢕⢕⢕⢕⠕⠕⠀⠀⠀⠀⠀⠀⠀⠀⠀⠀⠀⠀</a:t>
            </a:r>
            <a:br/>
            <a:r>
              <a:t>⠀⠀⠀⠀⠀⠀⠀⠀⠀⠀⠀⡔⣤⣵⣵⣵⣵⣵⣵⣵⣵⣵⣵⣵⣵⣷⡇⢀⢸⣷⣷⠀⢕⢱⡕⣷⣷⣷⣷⣷⣷⣷⣷⣷⣷⣷⡇⢄⡄⢸⣿⢿⣷⣷⣿⣿⣿⣿⣿⣿⣿⣿⣿⣿⣿⣿⣿⣿⣿⠀⠀⠀⠀⠀⠀⠀⠀⠀⠀⠀⠀</a:t>
            </a:r>
            <a:br/>
            <a:r>
              <a:t>⠀⠀⠀⠀⠀⠀⠀⠀⠀⠀⠀⣇⣿⣿⣿⣿⣿⣿⣿⣿⣿⣿⣿⣿⣿⣿⢇⣼⡕⢼⣿⣷⣷⣿⣿⣿⣿⣿⣿⣿⣿⣿⣿⣿⣿⣿⢇⢜⣷⡕⢹⣿⣟⡿⣟⢟⡟⢹⣿⣿⣿⣿⣿⢟⢻⣿⣿⣿⣿⠀⠀⠀⠀⠀⠀⠀⠀⠀⠀⠀⠀</a:t>
            </a:r>
            <a:br/>
            <a:r>
              <a:t>⠀⠀⠀⠀⠀⠀⠀⠀⠀⠀⠀⣿⣿⣿⣿⣿⣿⣿⣿⣿⣿⣿⣿⣿⣿⡏⢸⣿⣇⢜⣿⣿⣿⣿⣿⣿⣿⣿⣿⣿⣿⣿⣿⣿⣯⢗⢕⢕⢜⢗⢕⢝⢟⢝⢜⢕⢕⢜⣿⣿⣿⣿⣿⢜⣸⣿⣿⣿⣿⠀⠀⠀⠀⠀⠀⠀⠀⠀⠀⠀⠀</a:t>
            </a:r>
            <a:br/>
            <a:r>
              <a:t>⠀⠀⠀⠀⠀⠀⠀⠀⠀⠀⠀⣏⣝⣿⣿⣿⣿⣿⣿⣿⣿⣿⣿⡿⣿⡟⣿⣿⣿⣟⢿⣿⣿⣿⣿⣟⣟⢗⣗⣟⣟⣇⣝⣕⣕⡕⢜⣕⣕⣕⣕⣜⢇⣕⣕⣕⢕⡕⣟⣿⣿⣿⡇⡕⣿⣿⣿⣿⣷⠀⠀⠀⠀⠀⠀⠀⠀⠀⠀⠀⠀</a:t>
            </a:r>
            <a:br/>
            <a:r>
              <a:t>⠀⠀⠀⠀⠀⠀⠀⠀⠀⠀⠀⣿⣿⣿⣿⣿⣿⣿⣿⣿⣿⣿⣿⡇⢹⣿⣿⣿⣿⣿⣿⡿⢟⣿⢟⢻⣿⢸⣿⣿⣿⣿⣿⣿⣿⣿⣿⣿⣿⣿⣿⣿⣿⣿⣿⣿⢸⢗⣿⣿⣿⣿⡗⣯⣿⣿⣿⣿⣿⠀⠀⠀⠀⠀⠀⠀⠀⠀⠀⠀⠀</a:t>
            </a:r>
            <a:br/>
            <a:r>
              <a:t>⠀⠀⠀⠀⠀⠀⠀⠀⠀⠀⠀⣿⣿⣿⣿⡟⢻⣿⣿⣿⣿⣿⣿⡏⢸⣿⣿⣿⣿⣿⣿⣿⣷⣿⣿⣿⡟⢝⣿⣿⣿⣿⣿⣿⣿⣿⣿⣿⣿⣿⣿⣿⣿⣿⣿⣿⣾⣧⣽⣽⣽⣟⡇⢼⢿⣿⣿⣿⣟⠀⠀⠀⠀⠀⠀⠀⠀⠀⠀⠀⠀</a:t>
            </a:r>
            <a:br/>
            <a:r>
              <a:t>⠀⠀⠀⠀⠀⠀⠀⠀⠀⠀⠀⣿⣿⣿⣿⣧⢕⢻⣿⣿⣿⣿⣿⡇⢜⣿⣿⣿⣿⣿⣿⣿⣿⣿⣿⣿⡇⢕⣿⣿⣿⣿⣿⣿⣿⣿⣿⣿⣿⣿⣿⣿⣿⣿⣿⣿⣷⣷⣷⣷⣷⣶⢕⢇⢇⣿⣿⣿⡇⠀⠀⠀⠀⠀⠀⠀⠀⠀⠀⠀⠀</a:t>
            </a:r>
            <a:br/>
            <a:r>
              <a:t>⠀⠀⠀⠀⠀⠀⠀⠀⠀⠀⠀⢟⣿⣿⣿⡟⡇⢜⢿⡿⢿⢿⣿⢧⢕⢿⢿⢿⡿⢿⢿⣿⣿⢿⣿⣿⢕⢕⣿⣿⣿⣿⣿⣿⣿⣿⣿⣿⣿⣿⣿⣿⣿⣿⣿⣿⣿⣿⣿⣿⣿⣿⡕⢕⢕⢸⢿⢟⢇⠀⠀⠀⠀⠀⠀⠀⠀⠀⠀⠀⠀</a:t>
            </a:r>
            <a:br/>
            <a:r>
              <a:t>⠀⠀⠀⠀⠀⠀⠀⠀⠀⠀⠀⣺⣯⣿⣿⣿⣧⢕⢸⣿⣿⣿⣿⣧⢕⢿⣿⣿⣿⣿⣿⣿⣿⣿⣿⡿⢕⢕⣿⣿⣿⣿⣷⣷⣷⣿⣷⢗⣻⣿⣿⣿⣿⣿⣿⣿⣿⣿⣿⣿⣿⣿⡇⢸⢕⢕⢕⢕⢕⠀⠀⠀⠀⠀⠀⠀⠀⠀⠀⠀⠀</a:t>
            </a:r>
            <a:br/>
            <a:r>
              <a:t>⠀⠀⠀⠀⠀⠀⠀⠀⠀⠀⠀⣿⣿⣿⣿⣿⣿⣧⢕⣿⣿⣿⣿⣿⢕⢸⣿⣿⣿⣿⣿⣿⣿⣿⣿⡇⢕⢕⣿⣿⣿⣿⣿⣿⣿⣿⣿⣿⣿⣿⣿⣿⣿⣿⣿⣿⣿⣿⣿⣿⣿⣿⡇⣾⣧⣵⣵⣵⣵⠀⠀⠀⠀⠀⠀⠀⠀⠀⠀⠀⠀</a:t>
            </a:r>
            <a:br/>
            <a:r>
              <a:t>⠀⠀⠀⠀⠀⠀⠀⠀⠀⠀⠀⣿⣿⣿⣿⣿⣿⣿⢕⢜⣿⣿⣿⣿⡇⢸⣿⣿⣿⣿⣿⣿⣿⣿⣿⢇⢕⢕⢿⣿⣿⣿⣿⣿⣿⣿⣿⣿⣿⣿⣿⣿⣿⣿⣿⣿⣿⣿⣿⣿⣿⣿⣿⣕⣿⣿⣿⣿⣿⠀⠀⠀⠀⠀⠀⠀⠀⠀⠀⠀⠀</a:t>
            </a:r>
            <a:br/>
            <a:r>
              <a:t>⠀⠀⠀⠀⠀⠀⠀⠀⠀⠀⠀⣿⣿⣿⣿⣿⣿⣿⣇⢕⢿⣿⣿⣿⡇⢸⢟⢟⣏⣝⣝⣝⣝⣝⣝⢕⢕⢕⣸⣿⣿⣿⣿⣿⣿⣿⣿⣿⣿⣿⣿⡟⢻⣿⣿⣿⣿⣿⣿⣿⣿⣿⣿⣿⣿⣿⣿⣿⣿⠀⠀⠀⠀⠀⠀⠀⠀⠀⠀⠀⠀</a:t>
            </a:r>
            <a:br/>
            <a:r>
              <a:t>⠀⠀⠀⠀⠀⠀⠀⠀⠀⠀⠀⠛⠛⠛⠛⠛⠛⠛⠛⠑⠘⠛⠛⠋⠙⠑⠛⠛⠛⠛⠛⠛⠛⠛⠛⠑⠘⠑⠙⠛⠛⠛⠛⠛⠛⠛⠛⠛⠛⠛⠛⠃⠘⠛⠛⠛⠛⠛⠛⠛⠛⠛⠛⠛⠛⠛⠛⠛⠛⠀⠀⠀⠀⠀⠀⠀⠀⠀⠀⠀⠀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⠀⠀⠀⠀⠀⠀⠀⠀⠀⠀⠀⠀⠀⠀⠀⢕⠕⠀⠀⠀⢜⣿⢟⢸⣿⣿⣿⣿⣿⣿⣿⣿⣿⣵⣟⣻⡇⢸⣾⣽⣿⣿⣿⣿⣿⣿⣷⣿⡇⢸⣿⣿⣿⣿⣿⣿⣿⣿⣿⣿⣿⣿⣿⣿⣿⣿⣻⣿⣾⠀⠀⠀⠀⠀⠀⠀⠀⠀⠀⠀⠀</a:t>
            </a:r>
            <a:br/>
            <a:r>
              <a:t>⠀⠀⠀⠀⠀⠀⠀⠀⠀⠀⠀⠀⠀⠀⠀⢕⢄⠀⠀⠀⢸⢇⢾⣯⣿⣿⣟⣿⣿⣿⣿⣿⣿⢿⣽⣽⢇⢜⢻⣯⡻⢟⣷⣮⣟⣻⣿⣯⡕⢜⣿⣿⣷⣾⣿⣿⣿⣿⣿⣿⣿⣿⣿⣿⣿⣿⣿⣿⣿⠀⠀⠀⠀⠀⠀⠀⠀⠀⠀⠀⠀</a:t>
            </a:r>
            <a:br/>
            <a:r>
              <a:t>⠀⠀⠀⠀⠀⠀⠀⠀⠀⠀⠀⠀⠀⠀⠀⢕⢕⠀⠀⠀⢕⣼⣧⣼⣿⣿⣿⣿⣿⣿⣿⣿⣿⣷⣿⣿⡇⢱⣿⣿⣿⣿⣿⣿⣿⣿⣿⣿⡧⢸⣿⣿⣿⣿⣿⣿⡿⢿⢿⢿⢿⢿⢿⢿⣟⡟⣿⣿⣿⠀⠀⠀⠀⠀⠀⠀⠀⠀⠀⠀⠀</a:t>
            </a:r>
            <a:br/>
            <a:r>
              <a:t>⠀⠀⠀⠀⠀⠀⠀⠀⠀⠀⠀⠀⠀⠀⠀⢕⢕⢔⠀⢄⢜⣿⣿⣟⢿⢿⢿⢿⢿⢿⢿⢿⢿⢻⣿⣿⡇⢸⣿⣿⣿⣿⣿⣿⡿⣿⣿⣿⡇⢸⣿⣿⣿⣷⡷⣇⢳⢾⢿⣵⡻⢿⢿⣵⣝⢏⣿⣿⣿⠀⠀⠀⠀⠀⠀⠀⠀⠀⠀⠀⠀</a:t>
            </a:r>
            <a:br/>
            <a:r>
              <a:t>⠀⠀⠀⠀⠀⠀⠀⠀⠀⠀⠀⠀⠀⢀⢕⢕⢕⢕⢁⢕⢕⣿⣿⡧⢗⣜⢧⢟⣼⢿⢟⣵⡝⢺⣿⣿⡇⢸⣿⣿⣿⣿⣿⣿⣿⣿⣿⣿⡇⢸⣿⣿⣿⡇⣼⣿⣧⣕⣾⣿⣷⣵⣾⣿⣿⣇⣿⣿⣿⠀⠀⠀⠀⠀⠀⠀⠀⠀⠀⠀⠀</a:t>
            </a:r>
            <a:br/>
            <a:r>
              <a:t>⠀⠀⠀⠀⠀⠀⠀⠀⠀⠀⠀⠀⠀⢕⢕⢕⢕⢕⠔⢔⢕⣿⣿⡇⣾⣿⣇⣷⣿⣷⣼⣿⣿⣼⣿⣿⡇⢱⣿⣿⣿⣿⣿⣿⣿⣿⣿⣿⡏⢸⣿⣿⣿⣿⣿⣿⣿⣿⣿⣿⣿⡿⣿⣿⣿⡗⣿⣿⣿⠀⠀⠀⠀⠀⠀⠀⠀⠀⠀⠀⠀</a:t>
            </a:r>
            <a:br/>
            <a:r>
              <a:t>⠀⠀⠀⠀⠀⠀⠀⠀⠀⠀⠀⢔⢔⢕⢕⢕⢕⢕⢀⢕⢕⣿⣿⡇⣿⣿⣗⣿⣿⣿⢿⣵⣾⢿⣿⣿⡗⢸⣿⣿⣿⢿⣿⣿⡟⢻⣿⣿⣏⣕⣿⣿⣿⢇⢿⢿⢿⢇⣿⣿⣿⡇⣿⣿⣿⡇⢜⣟⣿⠀⠀⠀⠀⠀⠀⠀⠀⠀⠀⠀⠀</a:t>
            </a:r>
            <a:br/>
            <a:r>
              <a:t>⠀⠀⠀⠀⠀⠀⠀⠀⠀⠀⠀⠕⠕⢑⢕⢕⢕⢕⢕⢕⢕⣿⣿⢇⢗⢺⣇⢸⣽⡯⢜⡏⣿⢇⢝⣿⡇⢏⣿⣿⣿⢕⣿⣷⡧⢸⣿⣿⣷⢿⣿⣿⣿⡇⣿⣻⣿⡇⡿⣿⢿⢇⢿⢿⢻⡇⢸⣟⣟⠀⠀⠀⠀⠀⠀⠀⠀⠀⠀⠀⠀</a:t>
            </a:r>
            <a:br/>
            <a:r>
              <a:t>⠀⠀⠀⠀⠀⠀⠀⠀⠀⠀⠀⢄⡅⢅⢕⢕⢕⢕⢕⢕⢕⢿⣿⢇⢕⢸⢜⢕⡾⢏⠅⠇⢻⢇⢕⢹⡕⢕⢹⣿⣿⢕⣿⣿⢇⢸⢿⢗⢻⢇⣻⣧⡧⢕⢯⢽⡿⢇⡟⢺⡗⢇⢵⣿⣼⡕⢕⢕⢕⠀⠀⠀⠀⠀⠀⠀⠀⠀⠀⠀⠀</a:t>
            </a:r>
            <a:br/>
            <a:r>
              <a:t>⠀⠀⠀⠀⠀⠀⠀⠀⠀⠀⠀⠜⢇⢕⢕⢕⢕⢕⢕⢕⢕⢜⢏⢕⢕⢕⢕⠀⢕⢕⢄⠀⢕⢕⢕⢕⢕⢕⢜⢜⢕⢕⢕⢝⢕⢜⢕⢁⠀⢅⢝⡕⢕⢕⢕⢕⢕⢕⢕⢕⢕⢕⢕⢕⢕⢕⢕⢕⠕⠀⠀⠀⠀⠀⠀⠀⠀⠀⠀⠀⠀</a:t>
            </a:r>
            <a:br/>
            <a:r>
              <a:t>⠀⠀⠀⠀⠀⠀⠀⠀⠀⠀⠀⡔⣤⣵⣵⣵⣵⣵⣵⣵⣵⣵⣵⣵⣵⣵⡇⢀⢸⣷⣷⠀⢔⢱⡕⣷⣷⣷⣷⣷⣷⣷⣷⣷⣷⣷⡇⢄⡅⢕⣷⢷⣷⣷⣷⣾⣷⣷⣿⣿⣿⣿⣿⣿⣿⣿⣿⣿⣿⠀⠀⠀⠀⠀⠀⠀⠀⠀⠀⠀⠀</a:t>
            </a:r>
            <a:br/>
            <a:r>
              <a:t>⠀⠀⠀⠀⠀⠀⠀⠀⠀⠀⠀⣯⣿⣿⣿⣿⣿⣿⣿⣿⣿⣿⣿⣿⣿⣿⢇⣼⡕⣿⣿⣷⣧⣾⣿⣿⣿⣿⣿⣿⣿⣿⣿⣿⣿⣿⡇⢸⢷⢕⢹⣺⣿⣿⢿⢟⢿⢹⣿⣿⣿⣿⣿⡟⡟⣿⣿⣿⣿⠀⠀⠀⠀⠀⠀⠀⠀⠀⠀⠀⠀</a:t>
            </a:r>
            <a:br/>
            <a:r>
              <a:t>⠀⠀⠀⠀⠀⠀⠀⠀⠀⠀⠀⣿⣿⣿⣿⣿⣿⣿⣿⣿⣿⣿⣿⣿⣿⡏⢸⣿⣇⢸⣿⣿⣿⣿⣿⣿⣿⣿⣿⣿⣿⣿⣿⣿⣿⢫⢕⢜⢜⢣⢕⢹⡹⢏⢕⢕⢕⢜⣿⣿⣿⣿⣿⢱⢱⣿⣿⣿⣿⠀⠀⠀⠀⠀⠀⠀⠀⠀⠀⠀⠀</a:t>
            </a:r>
            <a:br/>
            <a:r>
              <a:t>⠀⠀⠀⠀⠀⠀⠀⠀⠀⠀⠀⢏⣝⣿⣿⣿⣿⣿⣿⣿⣿⣿⣿⣿⣿⡟⣿⣿⣿⡟⢿⣿⣿⣿⣿⣟⡻⣝⣞⣝⣟⣝⣝⣝⣕⣕⢜⣕⣕⣕⣕⣜⢇⣕⣕⣕⢕⡕⣝⣿⣿⣿⣟⢕⣼⣿⣿⣿⣿⠀⠀⠀⠀⠀⠀⠀⠀⠀⠀⠀⠀</a:t>
            </a:r>
            <a:br/>
            <a:r>
              <a:t>⠀⠀⠀⠀⠀⠀⠀⠀⠀⠀⠀⣿⣿⣿⣿⣿⣿⣿⣿⣿⣿⣿⣇⢸⣿⣿⣿⣿⣿⣿⣿⡿⢻⣿⢟⢿⡇⣿⣿⣿⣿⣿⣿⣿⣿⣿⣿⣿⣿⣿⣿⣿⣿⣿⣿⣿⢸⣧⣟⣟⣟⣟⡟⣿⣿⣿⣿⣿⣿⠀⠀⠀⠀⠀⠀⠀⠀⠀⠀⠀⠀</a:t>
            </a:r>
            <a:br/>
            <a:r>
              <a:t>⠀⠀⠀⠀⠀⠀⠀⠀⠀⠀⠀⣿⣿⣿⢿⣿⣿⣿⣿⣿⣿⣿⡏⢸⣿⣿⣿⣿⣿⣿⣿⣿⣷⣿⣿⣿⢟⢻⣿⣿⣿⣿⣿⣿⣿⣿⣿⣿⣿⣿⣿⣿⣿⣿⣿⣿⢜⣧⣷⣗⣗⣗⡇⣇⢿⣿⣿⣿⣿⠀⠀⠀⠀⠀⠀⠀⠀⠀⠀⠀⠀</a:t>
            </a:r>
            <a:br/>
            <a:r>
              <a:t>⠀⠀⠀⠀⠀⠀⠀⠀⠀⠀⠀⣿⣿⣿⡕⢸⣿⣿⣿⣿⣿⣿⣇⢕⣿⣿⣿⣿⣿⣿⣿⣿⣿⣿⣿⡿⢕⢸⣿⣿⣿⣿⣿⣿⣿⣿⣿⣿⣿⣿⣿⣿⣿⣿⣿⣷⣷⣷⣷⣷⣷⣧⡕⡇⢱⢿⣿⣿⡏⠀⠀⠀⠀⠀⠀⠀⠀⠀⠀⠀⠀</a:t>
            </a:r>
            <a:br/>
            <a:r>
              <a:t>⠀⠀⠀⠀⠀⠀⠀⠀⠀⠀⠀⢿⣿⡿⢧⢕⢻⢟⢿⢿⢿⢿⡿⢕⢿⡿⢿⣿⣿⣿⣿⣿⣿⣿⣿⡇⢕⢸⣿⣿⣿⣿⣿⣿⣿⣿⣿⣿⣿⣿⣿⣿⣿⣿⣿⣿⣿⣿⣿⣿⣿⣿⣕⣷⡕⢸⣿⢿⢇⠀⠀⠀⠀⠀⠀⠀⠀⠀⠀⠀⠀</a:t>
            </a:r>
            <a:br/>
            <a:r>
              <a:t>⠀⠀⠀⠀⠀⠀⠀⠀⠀⠀⠀⣾⣿⣿⣿⡕⢜⣿⣿⣿⣿⣿⣿⢕⢸⣿⣿⣿⣿⣿⣿⣿⣿⣿⣿⢕⢕⢱⣿⣷⣾⣷⣷⣾⣿⣿⡟⡻⣻⣿⣿⣿⣿⣿⣿⣿⣿⣿⣿⣿⣿⣿⣷⣽⢕⢕⢗⢕⢕⠀⠀⠀⠀⠀⠀⠀⠀⠀⠀⠀⠀</a:t>
            </a:r>
            <a:br/>
            <a:r>
              <a:t>⠀⠀⠀⠀⠀⠀⠀⠀⠀⠀⠀⣿⣿⣿⣿⣷⡕⢸⣿⣿⣿⣿⣿⢕⢸⣿⣿⣿⣿⣿⣿⣿⣿⣿⣿⢕⢕⢸⣿⣿⣿⣿⣿⣿⣿⣿⣿⣿⣿⣿⣿⣿⣿⣿⣿⣿⣿⣿⣿⣿⣿⣿⣿⡿⣧⣕⣕⣕⣕⠀⠀⠀⠀⠀⠀⠀⠀⠀⠀⠀⠀</a:t>
            </a:r>
            <a:br/>
            <a:r>
              <a:t>⠀⠀⠀⠀⠀⠀⠀⠀⠀⠀⠀⣿⣿⣿⣿⣿⡇⢕⢿⣿⣿⣿⣿⡇⢸⣿⣿⣿⣿⣿⣿⣿⣿⣿⡏⢕⡕⢸⣿⣿⣿⣿⣿⣿⣿⣿⣿⣿⣿⣿⣿⣿⣿⣿⣿⣿⣿⣿⣿⣿⣿⣿⣿⣵⡻⣿⣿⣿⣿⠀⠀⠀⠀⠀⠀⠀⠀⠀⠀⠀⠀</a:t>
            </a:r>
            <a:br/>
            <a:r>
              <a:t>⠀⠀⠀⠀⠀⠀⠀⠀⠀⠀⠀⣿⣿⣿⣿⣿⣧⡕⢸⣿⣿⣿⣿⡇⢕⣿⡿⢿⢟⢟⢟⢟⢟⢻⢇⢕⡇⢕⣿⣿⣿⣿⣿⣿⣿⣿⣿⣿⣿⣿⣿⡿⢿⣿⣿⣿⣿⣿⣿⣿⣿⣿⣿⣿⣿⣿⣿⣿⣿⠀⠀⠀⠀⠀⠀⠀⠀⠀⠀⠀⠀</a:t>
            </a:r>
            <a:br/>
            <a:r>
              <a:t>⠀⠀⠀⠀⠀⠀⠀⠀⠀⠀⠀⠛⠛⠛⠛⠛⠛⠃⠑⠛⠛⠛⠛⠓⠓⠑⠓⠚⠛⠛⠛⠛⠛⠛⠃⠑⠑⠓⠛⠛⠛⠛⠛⠛⠛⠛⠛⠛⠛⠛⠛⠃⠘⠛⠛⠛⠛⠛⠛⠛⠛⠛⠛⠛⠛⠛⠛⠛⠛⠀⠀⠀⠀⠀⠀⠀⠀⠀⠀⠀⠀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⠀⠀⠀⠀⠀⠀⠀⠀⠀⠀⠀⠀⠀⠀⠀⢕⠕⠀⠀⠁⢜⢿⢟⡕⣿⣿⣿⣿⣿⡿⣿⣿⣿⣷⣝⣿⡇⢱⣯⣿⣿⣿⣾⣿⣿⣿⡿⣿⡧⢸⣿⣿⣿⣿⣿⣿⣿⣿⣿⣿⣿⣿⣿⣿⣿⣿⣿⣿⣿⠀⠀⠀⠀⠀⠀⠀⠀⠀⠀⠀⠀</a:t>
            </a:r>
            <a:br/>
            <a:r>
              <a:t>⠀⠀⠀⠀⠀⠀⠀⠀⠀⠀⠀⠀⠀⠀⠀⢕⢄⠀⠀⠀⢸⡗⢾⣷⣿⣿⣟⣿⣿⣿⣿⣿⣿⢻⣫⣝⢇⢜⢻⣾⡟⢟⣷⣷⣟⣏⣿⣿⡝⢕⣽⣿⣿⣼⣿⣿⣿⣿⣿⣿⣿⣿⣿⣿⣿⣿⣿⣿⣿⠀⠀⠀⠀⠀⠀⠀⠀⠀⠀⠀⠀</a:t>
            </a:r>
            <a:br/>
            <a:r>
              <a:t>⠀⠀⠀⠀⠀⠀⠀⠀⠀⠀⠀⠀⠀⠀⠀⢕⢕⠀⠀⠀⢅⣼⣧⣵⣿⣿⡿⣿⣿⣿⣿⣿⣿⢵⣿⣿⣇⢕⣿⣿⣿⣿⣿⣿⣿⣿⣿⣿⡿⢸⣿⣿⣿⣿⣿⣿⣿⢿⢿⢿⢿⢿⢿⢿⢿⡟⣿⣿⣿⠀⠀⠀⠀⠀⠀⠀⠀⠀⠀⠀⠀</a:t>
            </a:r>
            <a:br/>
            <a:r>
              <a:t>⠀⠀⠀⠀⠀⠀⠀⠀⠀⠀⠀⠀⠀⠀⠀⢕⢕⢕⠀⢄⢕⣿⣿⣟⢿⢿⢷⢿⢿⢿⢿⢿⢿⢹⣿⣿⡇⢜⣿⣿⣿⣿⣿⣿⣿⣿⣿⣿⡧⢜⣿⣿⣿⣗⣷⣇⢳⡧⡿⣵⡹⢿⢿⣣⣜⢻⢿⣿⣿⠀⠀⠀⠀⠀⠀⠀⠀⠀⠀⠀⠀</a:t>
            </a:r>
            <a:br/>
            <a:r>
              <a:t>⠀⠀⠀⠀⠀⠀⠀⠀⠀⠀⠀⠀⠀⠀⢕⢕⢕⢕⢁⢕⢕⣿⣿⡇⢗⣜⢧⢟⣽⢻⢟⣱⡝⢺⣿⣿⡧⢸⣿⣿⣿⣽⣿⣿⣿⣿⣿⣿⡧⢕⣿⣿⣿⡇⣵⣿⣷⣵⣷⣿⣷⣧⣷⣿⣿⣷⣸⣿⣿⠀⠀⠀⠀⠀⠀⠀⠀⠀⠀⠀⠀</a:t>
            </a:r>
            <a:br/>
            <a:r>
              <a:t>⠀⠀⠀⠀⠀⠀⠀⠀⠀⠀⠀⠀⠀⢔⢕⢕⢕⢕⠄⢔⢕⣿⣿⡇⣾⣿⣇⣷⣿⣷⣼⣿⣿⣎⣿⣿⣷⢸⣿⣿⣿⣽⣿⣿⣿⣿⣿⣿⣗⢕⣿⣿⣿⣿⣿⣿⣿⣿⣿⣿⣿⣇⣿⣿⣿⣿⢿⣿⣿⠀⠀⠀⠀⠀⠀⠀⠀⠀⠀⠀⠀</a:t>
            </a:r>
            <a:br/>
            <a:r>
              <a:t>⠀⠀⠀⠀⠀⠀⠀⠀⠀⠀⠀⢔⢔⢕⢕⢕⢕⢕⢐⢕⢕⣿⣿⡇⣿⣿⣿⢻⣿⣿⣿⣵⣾⡿⣿⣿⣿⢸⣿⣿⣿⢞⣿⣿⣿⢹⣿⣿⣏⣕⢻⣿⣿⡏⢿⣿⡿⢇⢿⢿⣿⡇⢹⣿⣿⡟⢸⣟⣟⠀⠀⠀⠀⠀⠀⠀⠀⠀⠀⠀⠀</a:t>
            </a:r>
            <a:br/>
            <a:r>
              <a:t>⠀⠀⠀⠀⠀⠀⠀⠀⠀⠀⠀⠕⢕⢑⢕⢕⢕⢕⢕⢕⢕⢻⣿⢇⢜⢹⣇⢜⣽⡿⢸⡏⣿⡇⢝⣿⡇⢇⢹⣿⣿⢕⣿⣿⣷⢸⣿⣿⣷⣿⣿⣿⣿⡇⣝⣿⣿⡇⢺⣿⢿⡇⢸⢿⢿⢇⢜⣝⣏⠀⠀⠀⠀⠀⠀⠀⠀⠀⠀⠀⠀</a:t>
            </a:r>
            <a:br/>
            <a:r>
              <a:t>⠀⠀⠀⠀⠀⠀⠀⠀⠀⠀⠀⢄⡅⢔⢕⢕⢕⢕⢕⢕⢕⢸⢿⢕⢕⢸⢜⢕⡾⢝⠅⢇⢿⢇⢕⢽⡕⢕⢸⣿⣿⢕⣿⣿⣿⢸⢟⢟⢻⢗⣿⣧⣧⢇⢸⢧⣿⡇⢝⡿⢟⢇⢸⡿⣾⡕⢕⢕⡕⠀⠀⠀⠀⠀⠀⠀⠀⠀⠀⠀⠀</a:t>
            </a:r>
            <a:br/>
            <a:r>
              <a:t>⠀⠀⠀⠀⠀⠀⠀⠀⠀⠀⠀⢜⢇⢕⢕⢕⢕⢕⠕⢕⢕⢜⢝⢕⢕⢕⢕⠀⢱⢕⢄⠄⢕⢕⢕⢕⢕⢕⢜⢝⢕⢕⢜⢝⢕⢜⢕⢑⠀⢑⢝⡜⢕⢕⢕⢕⢕⢕⢕⢕⢕⢕⢕⢕⢕⢕⢕⢕⢅⠀⠀⠀⠀⠀⠀⠀⠀⠀⠀⠀⠀</a:t>
            </a:r>
            <a:br/>
            <a:r>
              <a:t>⠀⠀⠀⠀⠀⠀⠀⠀⠀⠀⠀⡄⣤⣵⣵⣵⣵⣵⣥⣥⣥⣵⣵⣵⣵⣵⢕⠀⢜⣵⣵⠀⢐⢱⣕⣷⣷⣷⣷⣷⣷⣷⣷⣷⣷⣷⡇⢄⡄⢕⣷⢷⣷⣷⣷⣷⣷⣷⣷⣷⣷⣷⣷⣷⣾⣿⣿⣿⣿⠀⠀⠀⠀⠀⠀⠀⠀⠀⠀⠀⠀</a:t>
            </a:r>
            <a:br/>
            <a:r>
              <a:t>⠀⠀⠀⠀⠀⠀⠀⠀⠀⠀⠀⣇⣿⣿⣿⣿⣿⣿⣿⣿⣿⣿⣿⣿⣿⣿⢇⣸⡕⣸⣿⣶⣵⣼⣿⣿⣿⣿⣿⣿⣿⣿⣿⣿⣿⣿⡇⢱⢷⢕⢸⡿⢿⣿⣻⢞⢟⢻⣿⣿⣿⣿⣿⡿⢟⣻⣿⣿⣿⠀⠀⠀⠀⠀⠀⠀⠀⠀⠀⠀⠀</a:t>
            </a:r>
            <a:br/>
            <a:r>
              <a:t>⠀⠀⠀⠀⠀⠀⠀⠀⠀⠀⠀⣿⣿⣿⣿⣿⣿⣿⣿⣿⣿⣿⣿⣿⣿⡏⢱⣿⣇⢜⣿⣿⣿⣿⣿⣿⣿⣿⣿⣿⣿⣿⣿⣿⣿⢟⢕⢕⢜⢕⢕⢹⢟⢟⢜⢕⢕⢕⣿⣿⣿⣿⣿⢇⢇⣿⣿⣿⣿⠀⠀⠀⠀⠀⠀⠀⠀⠀⠀⠀⠀</a:t>
            </a:r>
            <a:br/>
            <a:r>
              <a:t>⠀⠀⠀⠀⠀⠀⠀⠀⠀⠀⠀⢏⣝⣿⣿⣿⣿⣿⣿⣿⣿⣿⣿⣿⣿⡟⣿⣿⣿⡟⢿⣿⣿⣿⣿⣿⢽⣝⣏⣜⣟⣝⣝⣝⣕⣕⢜⣕⣕⣕⣕⣜⢇⣕⣕⣕⢕⡕⣹⣿⣿⣿⣿⢱⢸⣿⣿⣿⣿⠀⠀⠀⠀⠀⠀⠀⠀⠀⠀⠀⠀</a:t>
            </a:r>
            <a:br/>
            <a:r>
              <a:t>⠀⠀⠀⠀⠀⠀⠀⠀⠀⠀⠀⣿⣿⣿⣿⣿⣿⣿⣿⣿⣿⣷⢸⣿⣿⣿⣿⣿⣿⣿⣿⡿⢿⣿⢻⢿⢇⣿⣿⣿⣿⣿⣿⣿⣿⣷⣾⣿⣿⣿⣿⣿⣾⣿⣿⣿⢺⡧⣿⣿⣿⣿⡿⢜⣿⣿⣿⣿⣿⠀⠀⠀⠀⠀⠀⠀⠀⠀⠀⠀⠀</a:t>
            </a:r>
            <a:br/>
            <a:r>
              <a:t>⠀⠀⠀⠀⠀⠀⠀⠀⠀⠀⠀⣿⣿⣿⣿⣿⣿⣿⣿⣿⣿⣿⢜⣿⣿⣿⣿⣿⣿⣿⣿⣿⣷⣿⣿⢿⢾⣿⣿⣿⣿⣿⣿⣿⣿⣿⣿⣿⣿⣿⣿⣿⣿⣿⣿⣿⡕⣧⣟⣟⣟⣻⢟⢕⣿⣿⣿⣿⡿⠀⠀⠀⠀⠀⠀⠀⠀⠀⠀⠀⠀</a:t>
            </a:r>
            <a:br/>
            <a:r>
              <a:t>⠀⠀⠀⠀⠀⠀⠀⠀⠀⠀⠀⣿⡇⢜⣿⣿⣿⣿⣿⣿⣿⣿⢕⣿⣿⣿⣿⣿⣿⣿⣿⣿⣿⣿⣿⢕⢕⣿⣿⣿⣿⣿⣿⣿⣿⣿⣿⣿⣿⣿⣿⣿⣿⣿⣿⣿⣯⣽⣽⣽⣽⣽⡕⢕⢸⣿⣿⣿⡏⠀⠀⠀⠀⠀⠀⠀⠀⠀⠀⠀⠀</a:t>
            </a:r>
            <a:br/>
            <a:r>
              <a:t>⠀⠀⠀⠀⠀⠀⠀⠀⠀⠀⠀⢿⢿⢕⢸⢿⢿⢿⢿⢿⢿⢿⢕⢻⣿⣿⣿⣿⣿⣿⣿⣿⣿⣿⡿⢕⢕⣿⣿⣿⣿⣿⣿⣿⣿⣿⣿⣿⣿⣿⣿⣿⣿⣿⣿⣿⣿⣿⣿⣿⣿⣿⡧⡇⢕⢜⣿⣿⢇⠀⠀⠀⠀⠀⠀⠀⠀⠀⠀⠀⠀</a:t>
            </a:r>
            <a:br/>
            <a:r>
              <a:t>⠀⠀⠀⠀⠀⠀⠀⠀⠀⠀⠀⣾⣿⡕⢕⢹⣿⣿⣿⣿⣿⣿⢕⢸⣿⣿⣿⣿⣿⣿⣿⣿⣷⣷⡇⢕⢕⣷⣿⣷⣿⣿⣿⣿⣿⡿⢯⢝⢻⣿⣿⣿⣿⣿⣿⣿⣿⣿⣿⣿⣿⣿⣿⣇⢕⢕⢇⢕⢕⠀⠀⠀⠀⠀⠀⠀⠀⠀⠀⠀⠀</a:t>
            </a:r>
            <a:br/>
            <a:r>
              <a:t>⠀⠀⠀⠀⠀⠀⠀⠀⠀⠀⠀⣿⣿⣿⣇⢜⣿⣿⣿⣿⣿⣿⡕⢸⣿⣿⣿⣿⣿⣿⣿⣿⣿⣿⢇⢕⢕⣿⣿⣿⣿⣿⣿⣿⣿⣿⣿⣿⣿⣿⣿⣿⣿⣿⣿⣿⣿⣿⣿⣿⣿⣿⣏⢷⣇⣕⣕⣕⡕⠀⠀⠀⠀⠀⠀⠀⠀⠀⠀⠀⠀</a:t>
            </a:r>
            <a:br/>
            <a:r>
              <a:t>⠀⠀⠀⠀⠀⠀⠀⠀⠀⠀⠀⣿⣿⣿⣿⢕⢹⣿⣿⣿⣿⣿⡇⢜⣿⣿⣿⣿⣿⣿⣿⣿⣿⣿⢕⢱⢕⣿⣿⣿⣿⣿⣿⣿⣿⣿⣿⣿⣿⣿⣿⣿⣿⣿⣿⣿⣿⣿⣿⣿⣿⣿⣿⡜⣻⣿⣿⣿⣿⠀⠀⠀⠀⠀⠀⠀⠀⠀⠀⠀⠀</a:t>
            </a:r>
            <a:br/>
            <a:r>
              <a:t>⠀⠀⠀⠀⠀⠀⠀⠀⠀⠀⠀⣿⣿⣿⣿⡕⢕⢻⣿⣿⣿⣿⡇⢕⣿⣿⣿⣿⣿⣿⣿⣿⣿⡟⢕⢸⢕⢸⣿⣿⣿⣿⣿⣿⣿⣿⣿⣿⣿⣿⣿⣿⢿⣿⣿⣿⣿⣿⣿⣿⣿⣿⣿⣿⣿⣿⣿⣿⣿⠀⠀⠀⠀⠀⠀⠀⠀⠀⠀⠀⠀</a:t>
            </a:r>
            <a:br/>
            <a:r>
              <a:t>⠀⠀⠀⠀⠀⠀⠀⠀⠀⠀⠀⠛⠛⠛⠛⠓⠑⠘⠛⠛⠛⠛⠃⠑⠙⠙⠑⠑⠓⠓⠓⠓⠓⠑⠑⠘⠑⠘⠛⠛⠛⠛⠛⠛⠛⠛⠛⠛⠛⠛⠛⠃⠘⠛⠛⠛⠛⠛⠛⠛⠛⠛⠛⠛⠛⠛⠛⠛⠛⠀⠀⠀⠀⠀⠀⠀⠀⠀⠀⠀⠀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⠀⠀⠀⠀⠀⠀⠀⠀⠀⠀⠀⠀⠀⠀⠀⢕⠕⠀⠀⠀⢘⢿⢟⡕⣿⣿⣿⣿⣿⣿⣿⣿⣿⣱⣝⣻⡇⢕⣷⣽⣿⣿⣿⣿⣿⣿⣷⢿⡇⢜⣿⣿⣿⣿⣿⣿⣿⣿⣿⣿⣿⣿⣿⣿⣿⣿⡿⣿⣿⠀⠀⠀⠀⠀⠀⠀⠀⠀⠀⠀⠀</a:t>
            </a:r>
            <a:br/>
            <a:r>
              <a:t>⠀⠀⠀⠀⠀⠀⠀⠀⠀⠀⠀⠀⠀⠀⠀⢕⢄⠀⠀⠀⢕⡷⢾⣗⣿⣿⡟⣿⣿⣿⣿⣿⣿⡼⢯⣽⢇⢕⢟⣷⡝⢟⣵⣷⣟⢏⣿⣷⡕⢕⣽⣿⣿⣼⣿⣿⣿⣿⣿⣿⣿⣿⣿⣿⣿⣿⣿⣿⣿⠀⠀⠀⠀⠀⠀⠀⠀⠀⠀⠀⠀</a:t>
            </a:r>
            <a:br/>
            <a:r>
              <a:t>⠀⠀⠀⠀⠀⠀⠀⠀⠀⠀⠀⠀⠀⠀⠀⢕⢕⠀⠀⠀⢕⣼⣷⣵⣿⣿⣯⣿⣿⣿⣿⣿⣿⣷⣿⣿⣧⢱⣿⣿⣿⣿⣿⣿⣿⣿⣿⣿⣿⢕⣿⣿⣿⣿⣿⣿⣿⡿⡿⢿⢿⢿⢿⢿⢿⢟⢻⣿⣿⠀⠀⠀⠀⠀⠀⠀⠀⠀⠀⠀⠀</a:t>
            </a:r>
            <a:br/>
            <a:r>
              <a:t>⠀⠀⠀⠀⠀⠀⠀⠀⠀⠀⠀⠀⠀⠀⠀⢕⢕⢕⠀⠔⢕⣿⣿⣿⢿⢿⢿⢿⢿⢿⢿⢿⢿⢻⣿⣿⣿⢱⣿⣿⣿⣿⣿⣿⣿⣿⣿⣿⣿⢕⣿⣿⣿⣿⣷⢗⡳⣷⣷⢧⣜⢿⢿⢯⣽⡻⢿⣿⣿⠀⠀⠀⠀⠀⠀⠀⠀⠀⠀⠀⠀</a:t>
            </a:r>
            <a:br/>
            <a:r>
              <a:t>⠀⠀⠀⠀⠀⠀⠀⠀⠀⠀⠀⠀⠀⢀⢕⢕⢕⢕⠀⢕⢕⣿⣿⡇⢗⣕⢯⢟⣱⡻⢿⣣⡝⢟⣿⣿⣿⢜⣿⣿⣿⣿⣿⣿⣿⣿⣿⣿⣿⢕⣿⣿⣿⡧⣱⣿⣿⡕⣵⣿⣿⣧⣵⣾⣿⣷⡼⣿⣿⠀⠀⠀⠀⠀⠀⠀⠀⠀⠀⠀⠀</a:t>
            </a:r>
            <a:br/>
            <a:r>
              <a:t>⠀⠀⠀⠀⠀⠀⠀⠀⠀⠀⠀⠀⠀⢕⢕⢕⢕⢕⠀⢔⢕⣿⣿⡇⣳⣿⣷⢱⣿⣷⣷⣿⣿⣧⣿⣿⣿⢗⣿⣿⣿⣿⣿⣿⣿⣿⣿⣿⣿⢕⣿⣿⣿⡷⣿⣿⣿⡿⣿⣿⣿⣿⣿⣿⣿⣿⡻⣿⣿⠀⠀⠀⠀⠀⠀⠀⠀⠀⠀⠀⠀</a:t>
            </a:r>
            <a:br/>
            <a:r>
              <a:t>⠀⠀⠀⠀⠀⠀⠀⠀⠀⠀⠀⢔⢔⢕⢕⢕⢕⢕⢐⢕⢕⣿⣿⡇⣿⣿⣿⢸⣿⣿⣿⢵⣾⡿⣿⣿⣿⢕⣿⣿⣿⡇⣿⣿⣿⢿⣿⣿⣿⣕⢹⣿⣿⡏⢹⣿⣿⡇⢸⢿⢿⢿⢸⣿⣿⣿⢕⣿⣿⠀⠀⠀⠀⠀⠀⠀⠀⠀⠀⠀⠀</a:t>
            </a:r>
            <a:br/>
            <a:r>
              <a:t>⠀⠀⠀⠀⠀⠀⠀⠀⠀⠀⠀⢕⠕⠑⢕⢕⢕⢕⢕⢕⢕⢹⣿⢇⢜⢻⣏⡜⣽⡿⢕⢟⣿⡇⢝⣽⣿⢇⢸⣿⣿⡇⣿⣿⣿⢵⣾⣿⣷⣿⣿⣽⣽⡇⢸⣿⣿⡇⢸⣟⣿⢟⢸⣿⡷⡿⢕⢧⢽⠀⠀⠀⠀⠀⠀⠀⠀⠀⠀⠀⠀</a:t>
            </a:r>
            <a:br/>
            <a:r>
              <a:t>⠀⠀⠀⠀⠀⠀⠀⠀⠀⠀⠀⢄⡅⢔⢕⢕⢕⢕⢕⢕⢕⢸⢿⢇⢕⢸⢜⢕⡾⢇⢕⢇⣿⢇⢕⢸⢽⢕⢸⣿⣿⡇⣿⣿⣿⢞⡿⡟⢻⡧⢾⣿⢼⢇⢱⣵⣿⡏⢸⣝⣟⡏⢕⢾⢷⢿⢕⢗⢇⠀⠀⠀⠀⠀⠀⠀⠀⠀⠀⠀⠀</a:t>
            </a:r>
            <a:br/>
            <a:r>
              <a:t>⠀⠀⠀⠀⠀⠀⠀⠀⠀⠀⠀⠜⠇⢕⢕⢕⢕⢕⠕⢕⢕⢜⢝⢕⢕⢕⢕⠀⢱⢕⢄⠄⢕⢕⢕⢕⢕⢕⢜⢝⢕⢕⢝⢕⢕⢕⢕⡕⠀⠑⢝⡕⢝⢕⢕⢕⢝⢕⢜⢕⢕⢕⢕⢕⢕⢕⢕⢕⢕⠀⠀⠀⠀⠀⠀⠀⠀⠀⠀⠀⠀</a:t>
            </a:r>
            <a:br/>
            <a:r>
              <a:t>⠀⠀⠀⠀⠀⠀⠀⠀⠀⠀⠀⡔⣤⣵⣵⣵⣵⣵⣥⣥⣥⣵⣵⣵⣵⣵⢕⠀⢸⣵⣵⠀⢕⣱⣕⢵⣷⣷⣷⣷⣷⣷⣷⣷⣷⣷⡞⢄⡄⢐⢷⣷⣷⣷⣷⣷⣷⣷⣷⣷⣷⣷⣷⣷⣷⣷⣷⣷⣷⠀⠀⠀⠀⠀⠀⠀⠀⠀⠀⠀⠀</a:t>
            </a:r>
            <a:br/>
            <a:r>
              <a:t>⠀⠀⠀⠀⠀⠀⠀⠀⠀⠀⠀⣯⣿⣿⣿⣿⣿⣿⣿⣿⣿⣿⣿⣿⣿⣿⢇⣸⡜⣹⣿⣴⣵⣿⣿⣾⣿⣿⣿⣿⣿⣿⣿⣿⣿⣿⡇⢕⢷⡕⢜⣿⣿⣿⣿⢟⢿⢟⣿⣿⣿⣿⣿⣿⢿⢿⣿⣿⣿⠀⠀⠀⠀⠀⠀⠀⠀⠀⠀⠀⠀</a:t>
            </a:r>
            <a:br/>
            <a:r>
              <a:t>⠀⠀⠀⠀⠀⠀⠀⠀⠀⠀⠀⣿⣿⣿⣿⣿⣿⣿⣿⣿⣿⣿⣿⣿⣿⡏⢱⣿⣇⢸⣿⣿⣿⣿⣿⣿⣿⣿⣿⣿⣿⣿⣿⣿⣿⢟⢇⢕⢕⢕⢕⢜⢻⢹⢇⢕⢜⢕⣿⣿⣿⣿⣿⡿⢜⣸⣿⣿⣿⠀⠀⠀⠀⠀⠀⠀⠀⠀⠀⠀⠀</a:t>
            </a:r>
            <a:br/>
            <a:r>
              <a:t>⠀⠀⠀⠀⠀⠀⠀⠀⠀⠀⠀⢝⣝⣿⣿⣿⣿⣿⣿⣿⣿⣿⣿⣿⣿⡟⣿⣿⣿⡿⢿⣿⣿⣿⣿⣿⣿⣏⣟⣟⣝⣏⣝⣝⢝⢕⢜⢕⢕⢕⡕⢜⢇⢕⢕⢕⢕⢕⢸⢿⣿⣿⣿⡇⢇⣿⣿⣿⣿⠀⠀⠀⠀⠀⠀⠀⠀⠀⠀⠀⠀</a:t>
            </a:r>
            <a:br/>
            <a:r>
              <a:t>⠀⠀⠀⠀⠀⠀⠀⠀⠀⠀⠀⣿⣿⣿⣿⣿⣿⣿⣿⣿⢝⣿⣿⣿⣿⣿⣿⣿⣿⣿⣿⡿⢿⣿⡟⢕⣿⣿⣿⣿⣿⣿⣿⣿⣿⣿⣾⣿⣿⣿⣿⣿⣷⣿⣿⣿⡗⣿⣸⢿⢿⣿⣿⣧⢸⣿⣿⣿⣿⠀⠀⠀⠀⠀⠀⠀⠀⠀⠀⠀⠀</a:t>
            </a:r>
            <a:br/>
            <a:r>
              <a:t>⠀⠀⠀⠀⠀⠀⠀⠀⠀⠀⠀⣿⣿⣿⣿⣿⣿⣿⣿⣿⢕⣿⣿⣿⣿⣿⣿⣿⣿⣿⣿⣯⣽⣿⣗⡜⣿⣿⣿⣿⣿⣿⣿⣿⣿⣿⣿⣿⣿⣿⣿⣿⣿⣿⣿⣿⡇⣯⡸⢿⢿⢿⢿⢣⢹⣿⣿⣿⣿⠀⠀⠀⠀⠀⠀⠀⠀⠀⠀⠀⠀</a:t>
            </a:r>
            <a:br/>
            <a:r>
              <a:t>⠀⠀⠀⠀⠀⠀⠀⠀⠀⠀⠀⣿⣿⣿⣿⣿⣿⣿⣿⣿⢕⢻⣿⣿⣿⣿⣿⣿⣿⣿⣿⣿⣿⡏⢝⢕⣿⣿⣿⣿⣿⣿⣿⣿⣿⣿⣿⣿⣿⣿⣿⣿⣿⣿⣿⣿⣷⣏⣟⣟⣟⣟⡓⢕⢝⣿⣿⣿⡿⠀⠀⠀⠀⠀⠀⠀⠀⠀⠀⠀⠀</a:t>
            </a:r>
            <a:br/>
            <a:r>
              <a:t>⠀⠀⠀⠀⠀⠀⠀⠀⠀⠀⠀⢿⣿⣿⡿⢿⡿⢿⣿⣿⢕⢸⣿⣿⣿⣿⣿⣿⣿⣿⣿⣿⣿⢇⢕⢕⣿⣿⣿⣿⣿⣿⣿⣿⣿⣿⣿⣿⣿⣿⣿⣿⣿⣿⣿⣿⣿⣿⣿⣿⣿⣿⡏⢸⡕⢇⢿⣿⢇⠀⠀⠀⠀⠀⠀⠀⠀⠀⠀⠀⠀</a:t>
            </a:r>
            <a:br/>
            <a:r>
              <a:t>⠀⠀⠀⠀⠀⠀⠀⠀⠀⠀⠀⢜⣿⣿⣟⣿⣷⣷⣿⣿⢕⢜⣷⣷⣷⣷⣷⣿⣷⣷⣿⣿⣿⢕⢕⢕⣿⣯⣯⣽⣽⣯⣽⣽⣿⣿⣿⢿⢻⣿⣿⣿⣿⣿⣿⣿⣿⣿⣿⣿⣿⣿⣿⢿⡇⢕⢱⢕⢕⠀⠀⠀⠀⠀⠀⠀⠀⠀⠀⠀⠀</a:t>
            </a:r>
            <a:br/>
            <a:r>
              <a:t>⠀⠀⠀⠀⠀⠀⠀⠀⠀⠀⠀⢕⢻⣿⣿⣿⣿⣿⣿⣿⡇⢕⣿⣿⣿⣿⣿⣿⣿⣿⣿⣿⣿⢕⢕⢕⣿⣿⣿⣿⣿⣿⣿⣿⣿⣿⣷⣷⣿⣿⣿⣿⣿⣿⣿⣿⣿⣿⣿⣿⣿⣿⣿⣿⣇⢕⢕⢕⢕⠀⠀⠀⠀⠀⠀⠀⠀⠀⠀⠀⠀</a:t>
            </a:r>
            <a:br/>
            <a:r>
              <a:t>⠀⠀⠀⠀⠀⠀⠀⠀⠀⠀⠀⡕⢜⣿⣿⣿⣿⣿⣿⣿⡇⢕⣿⣿⣿⣿⣿⣿⣿⣿⣿⣿⡇⢕⡇⢕⣿⣿⣿⣿⣿⣿⣿⣿⣿⣿⣿⣿⣿⣿⣿⣿⣿⣿⣿⣿⣿⣿⣿⣿⣿⣿⣿⡜⣹⣿⣿⣿⣿⠀⠀⠀⠀⠀⠀⠀⠀⠀⠀⠀⠀</a:t>
            </a:r>
            <a:br/>
            <a:r>
              <a:t>⠀⠀⠀⠀⠀⠀⠀⠀⠀⠀⠀⡗⢕⢸⣿⣿⣿⣿⣿⣿⣇⢕⣿⣿⣿⣿⣿⣿⣿⣿⣿⣿⢇⢕⡇⢕⣿⣿⣿⣿⣿⣿⣿⣿⣿⣿⣿⣿⣿⣿⣿⣿⣿⣿⣿⣿⣿⣿⣿⣿⣿⣿⣿⣿⣷⣿⣿⣿⣿⠀⠀⠀⠀⠀⠀⠀⠀⠀⠀⠀⠀</a:t>
            </a:r>
            <a:br/>
            <a:r>
              <a:t>⠀⠀⠀⠀⠀⠀⠀⠀⠀⠀⠀⠛⠑⠑⠛⠛⠛⠛⠛⠛⠛⠑⠛⠛⠛⠛⠛⠛⠛⠛⠛⠛⠑⠑⠛⠑⠙⠛⠛⠛⠛⠛⠛⠛⠛⠛⠛⠛⠛⠛⠛⠋⠙⠛⠛⠛⠛⠛⠛⠛⠛⠛⠛⠛⠛⠛⠛⠛⠛⠀⠀⠀⠀⠀⠀⠀⠀⠀⠀⠀⠀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⠀⠀⠀⠀⠀⠀⠀⠀⠀⠀⠀⠀⠀⠀⠀⢕⠕⠀⠀⠀⢘⣻⢟⡕⣿⣿⣿⣿⣿⣿⣿⣿⣿⣵⣟⣫⡇⢕⣷⣽⣿⣿⣿⣿⣿⣿⣷⢿⣿⢕⣿⣿⣿⣿⣿⣿⣿⣿⣿⣿⣿⣿⣿⣿⣿⣿⣿⣿⣿⠀⠀⠀⠀⠀⠀⠀⠀⠀⠀⠀⠀</a:t>
            </a:r>
            <a:br/>
            <a:r>
              <a:t>⠀⠀⠀⠀⠀⠀⠀⠀⠀⠀⠀⠀⠀⠀⠀⢕⢄⠀⠀⠀⢕⡷⢾⣯⣿⣿⣟⣿⣿⣿⣿⣿⣿⡽⢯⣽⢟⢕⢟⣵⣽⢿⣷⣷⣝⢟⣿⣷⣝⢕⣹⣿⣿⣵⣿⣿⣿⣿⣿⣿⣿⣿⣿⣿⣿⣿⣿⣿⣿⠀⠀⠀⠀⠀⠀⠀⠀⠀⠀⠀⠀</a:t>
            </a:r>
            <a:br/>
            <a:r>
              <a:t>⠀⠀⠀⠀⠀⠀⠀⠀⠀⠀⠀⠀⠀⠀⠀⢕⢕⠀⠀⠀⢅⣼⣷⣵⣿⣿⣿⣿⣿⣿⣿⣿⣿⣷⣿⣿⣿⢕⣿⣿⣿⣿⣿⣿⣿⣿⣿⣿⣿⢕⣿⣿⣿⣿⣿⣿⣿⡿⡿⢿⢿⢿⢿⢿⢿⢿⢻⣿⣿⠀⠀⠀⠀⠀⠀⠀⠀⠀⠀⠀⠀</a:t>
            </a:r>
            <a:br/>
            <a:r>
              <a:t>⠀⠀⠀⠀⠀⠀⠀⠀⠀⠀⠀⠀⠀⠀⠀⢕⢕⢕⠀⢄⢕⣿⣿⡿⢿⢿⢿⢿⢿⢿⢿⢿⢿⢻⣿⣿⣿⢕⣿⣿⣿⣿⣿⣿⣿⣿⣿⣿⣿⢕⣿⣿⣿⣷⣳⣗⡕⣷⣷⢇⣜⢿⢿⢟⣽⡻⢟⣿⣿⠀⠀⠀⠀⠀⠀⠀⠀⠀⠀⠀⠀</a:t>
            </a:r>
            <a:br/>
            <a:r>
              <a:t>⠀⠀⠀⠀⠀⠀⠀⠀⠀⠀⠀⠀⠀⢀⢔⢕⢕⢕⠀⢕⢕⣿⣿⡇⢗⣜⢿⢟⣱⡻⢿⣣⡝⢟⣿⣿⣿⢕⣿⣿⣿⣿⣿⣿⣿⣿⣿⣿⣿⢕⣿⣿⣿⣿⢱⣿⣿⣵⢵⣿⣿⣧⣵⣾⣿⣷⣧⣿⣿⠀⠀⠀⠀⠀⠀⠀⠀⠀⠀⠀⠀</a:t>
            </a:r>
            <a:br/>
            <a:r>
              <a:t>⠀⠀⠀⠀⠀⠀⠀⠀⠀⠀⠀⠀⠀⢕⢕⢕⢕⢕⢀⢔⢕⣿⣿⡇⣳⣿⣷⢱⣿⣷⣵⣿⣿⣧⣿⣿⣿⢗⣿⣿⣿⣿⣿⣿⣿⣿⣿⣿⣿⢕⣿⣿⣿⣿⢿⣿⣿⣿⢿⣿⣿⣿⣿⣿⣿⣿⡏⣿⣿⠀⠀⠀⠀⠀⠀⠀⠀⠀⠀⠀⠀</a:t>
            </a:r>
            <a:br/>
            <a:r>
              <a:t>⠀⠀⠀⠀⠀⠀⠀⠀⠀⠀⠀⢔⢔⢕⢕⢕⢕⢕⢐⢕⢕⣿⣿⡇⣿⣿⣿⢸⣿⣿⡿⢵⣾⡿⣿⣿⣿⢕⢿⣿⣿⡗⣿⣿⣿⢻⣿⣿⣿⣕⢹⣿⣿⣯⢹⣿⣿⣿⢸⢿⢿⢿⢸⣿⣿⣿⡕⣿⣿⠀⠀⠀⠀⠀⠀⠀⠀⠀⠀⠀⠀</a:t>
            </a:r>
            <a:br/>
            <a:r>
              <a:t>⠀⠀⠀⠀⠀⠀⠀⠀⠀⠀⠀⢕⠕⢑⢕⢕⢕⢕⢕⢕⢕⢹⣿⢇⢜⢻⣏⡸⣽⢿⢕⢝⣿⡇⢝⢯⣿⢕⢸⣿⣿⡇⣿⣿⣿⢱⣿⣿⣗⣿⣿⣯⣿⡇⢸⣿⣿⣿⢸⣿⣟⢟⢜⣿⣿⣷⢕⢵⢿⠀⠀⠀⠀⠀⠀⠀⠀⠀⠀⠀⠀</a:t>
            </a:r>
            <a:br/>
            <a:r>
              <a:t>⠀⠀⠀⠀⠀⠀⠀⠀⠀⠀⠀⢄⡅⢕⢕⢕⢕⢕⢕⢕⢕⢸⢿⢇⢕⢜⢇⢕⡾⢕⢰⡇⣿⢇⢕⢸⢽⢕⢸⣿⣿⡇⣿⣿⣿⢜⣿⡿⢻⡧⢺⣿⢼⢇⢱⢧⣿⣿⢸⣹⣏⣝⢕⣻⢷⢷⢕⢕⢇⠀⠀⠀⠀⠀⠀⠀⠀⠀⠀⠀⠀</a:t>
            </a:r>
            <a:br/>
            <a:r>
              <a:t>⠀⠀⠀⠀⠀⠀⠀⠀⠀⠀⠀⠜⠇⢕⢕⢕⢕⢕⠕⢕⢕⢜⢝⢕⢕⢕⢕⠀⢱⢕⢁⠀⢕⢕⢕⢕⢕⢕⢜⢝⢕⢕⢜⢕⢕⢕⢝⡑⠁⢑⢜⢝⢝⢕⢜⢜⢝⢕⢕⢜⢕⢕⢕⢕⢕⢕⢕⢕⢕⠀⠀⠀⠀⠀⠀⠀⠀⠀⠀⠀⠀</a:t>
            </a:r>
            <a:br/>
            <a:r>
              <a:t>⠀⠀⠀⠀⠀⠀⠀⠀⠀⠀⠀⡔⣤⣵⣵⣵⣵⣵⣵⣥⣥⣵⣵⣵⣵⣵⢕⠀⢸⣵⣵⠀⢕⣸⡕⢱⣷⣷⣷⣷⣷⣷⣷⣷⣷⣷⣾⢄⡄⢄⢷⣷⣷⣷⣷⣷⣷⣷⣷⣷⣷⣷⣷⣷⣷⣷⣷⣷⣶⠀⠀⠀⠀⠀⠀⠀⠀⠀⠀⠀⠀</a:t>
            </a:r>
            <a:br/>
            <a:r>
              <a:t>⠀⠀⠀⠀⠀⠀⠀⠀⠀⠀⠀⣿⣿⣿⣿⣿⣿⣿⣿⣿⣿⣿⣿⣿⣿⣿⢇⣱⡜⣾⣿⣴⣕⣿⣿⣾⣿⣿⣿⣿⣿⣿⣿⣿⣿⣿⡿⢕⢷⡕⢜⣿⣿⣿⡿⢟⢿⡟⣿⣿⣿⣿⣿⣿⢿⢿⣿⣿⣿⠀⠀⠀⠀⠀⠀⠀⠀⠀⠀⠀⠀</a:t>
            </a:r>
            <a:br/>
            <a:r>
              <a:t>⠀⠀⠀⠀⠀⠀⠀⠀⠀⠀⠀⣿⣿⣿⣿⣿⣿⣿⣿⣿⣿⣿⣿⣿⣿⡏⢱⣿⣇⢸⣿⣿⣿⣿⣿⣿⣿⣿⣿⣿⣿⣿⣿⣿⣿⡟⡕⢕⢕⢜⡕⢜⢝⢟⢇⢕⢕⢕⢻⣿⣿⣿⣿⣿⢱⢸⣿⣿⣿⠀⠀⠀⠀⠀⠀⠀⠀⠀⠀⠀⠀</a:t>
            </a:r>
            <a:br/>
            <a:r>
              <a:t>⠀⠀⠀⠀⠀⠀⠀⠀⠀⠀⠀⢝⣝⣿⣿⣿⣿⣿⣿⣿⣿⣿⣿⣿⣿⡟⣿⣿⣿⡿⣿⣿⣿⣿⣿⣿⣏⣏⡿⢿⢟⣝⢝⢝⢝⢕⢜⢕⢕⢕⢕⢕⢇⢕⢕⢕⢕⢕⢸⢿⣿⣿⣿⡇⢕⣾⣿⣿⣿⠀⠀⠀⠀⠀⠀⠀⠀⠀⠀⠀⠀</a:t>
            </a:r>
            <a:br/>
            <a:r>
              <a:t>⠀⠀⠀⠀⠀⠀⠀⠀⠀⠀⠀⣿⣿⣿⣿⣿⣿⣿⣿⢝⣿⣿⣿⣿⣿⣿⣿⣿⣿⣿⣿⡿⢿⣿⢏⢿⣿⣿⣿⣿⣿⣿⣿⣿⣿⣿⣾⣿⣿⣿⣿⣿⣷⣿⣿⣿⡇⣿⣸⣿⣿⣿⣿⡗⡧⣿⣿⣿⣿⠀⠀⠀⠀⠀⠀⠀⠀⠀⠀⠀⠀</a:t>
            </a:r>
            <a:br/>
            <a:r>
              <a:t>⠀⠀⠀⠀⠀⠀⠀⠀⠀⠀⠀⣿⣿⣿⣿⣿⣿⣿⣿⢇⣿⣿⣿⣿⣿⣿⣿⣿⣿⣿⣿⣧⣽⣿⢇⢾⣿⣿⣿⣿⣿⣿⣿⣿⣿⣿⣿⣿⣿⣿⣿⣿⣿⣿⣿⣿⡇⣽⢺⢿⢟⣟⣿⢇⢻⣿⣿⣿⣿⠀⠀⠀⠀⠀⠀⠀⠀⠀⠀⠀⠀</a:t>
            </a:r>
            <a:br/>
            <a:r>
              <a:t>⠀⠀⠀⠀⠀⠀⠀⠀⠀⠀⠀⣿⣿⣿⣿⣿⣿⣿⣿⢕⢹⣿⣿⣿⣿⣿⣿⣿⣿⣿⣿⣿⡟⢟⢇⢸⣿⣿⣿⣿⣿⣿⣿⣿⣿⣿⣿⣿⣿⣿⣿⣿⣿⣿⣿⣿⣟⣟⣟⣟⣟⣟⡗⢕⡟⢏⣿⣿⡟⠀⠀⠀⠀⠀⠀⠀⠀⠀⠀⠀⠀</a:t>
            </a:r>
            <a:br/>
            <a:r>
              <a:t>⠀⠀⠀⠀⠀⠀⠀⠀⠀⠀⠀⣿⣿⢿⡿⣿⣿⢿⣿⢕⢸⣿⣿⣿⣿⣿⣿⣿⣿⣿⣿⣿⡇⢕⢕⢸⣿⣿⣿⣿⣿⣿⣿⣿⣿⣿⣿⣿⣿⣿⣿⣿⣿⣿⣿⣿⣿⣿⣿⣿⣿⣿⣿⢱⢕⢜⢿⣿⢏⠀⠀⠀⠀⠀⠀⠀⠀⠀⠀⠀⠀</a:t>
            </a:r>
            <a:br/>
            <a:r>
              <a:t>⠀⠀⠀⠀⠀⠀⠀⠀⠀⠀⠀⢺⣿⣷⣷⣿⣷⣷⣷⢕⢕⣾⣷⣷⣷⣷⣿⣿⣿⣿⣿⣿⢕⢕⢕⢸⣽⣽⣿⣽⣽⣿⣿⣿⣿⣿⣟⢟⢻⣿⣿⣿⣿⣿⣿⣿⣿⣿⣿⣿⣿⣿⣿⣿⢕⢕⢱⢕⢕⠀⠀⠀⠀⠀⠀⠀⠀⠀⠀⠀⠀</a:t>
            </a:r>
            <a:br/>
            <a:r>
              <a:t>⠀⠀⠀⠀⠀⠀⠀⠀⠀⠀⠀⣿⣿⣿⣿⣿⣿⣿⣿⡇⢕⣿⣿⣿⣿⣿⣿⣿⣿⣿⣿⣿⢕⢱⢕⢸⣿⣿⣿⣿⣿⣿⣿⣿⣿⣿⣾⣷⣿⣿⣿⣿⣿⣿⣿⣿⣿⣿⣿⣿⣿⣿⣿⢿⢱⢕⢕⢕⢕⠀⠀⠀⠀⠀⠀⠀⠀⠀⠀⠀⠀</a:t>
            </a:r>
            <a:br/>
            <a:r>
              <a:t>⠀⠀⠀⠀⠀⠀⠀⠀⠀⠀⠀⢿⣿⣿⣿⣿⣿⣿⣿⡇⢕⣿⣿⣿⣿⣿⣿⣿⣿⣿⣿⡿⢕⢸⢕⢸⣿⣿⣿⣿⣿⣿⣿⣿⣿⣿⣿⣿⣿⣿⣿⣿⣿⣿⣿⣿⣿⣿⣿⣿⣿⣿⣿⡎⣽⣷⣾⣾⣿⠀⠀⠀⠀⠀⠀⠀⠀⠀⠀⠀⠀</a:t>
            </a:r>
            <a:br/>
            <a:r>
              <a:t>⠀⠀⠀⠀⠀⠀⠀⠀⠀⠀⠀⢜⣿⣿⣿⣿⣿⣿⣿⣇⢕⣿⣿⣿⣿⣿⣿⣿⣿⣿⣿⡇⢕⣾⢕⢸⣿⣿⣿⣿⣿⣿⣿⣿⣿⣿⣿⣿⣿⣿⣿⣿⣿⣿⣿⣿⣿⣿⣿⣿⣿⣿⣿⣿⣵⣹⣿⣿⣿⠀⠀⠀⠀⠀⠀⠀⠀⠀⠀⠀⠀</a:t>
            </a:r>
            <a:br/>
            <a:r>
              <a:t>⠀⠀⠀⠀⠀⠀⠀⠀⠀⠀⠀⠑⠛⠛⠛⠛⠛⠛⠛⠛⠑⠛⠛⠛⠛⠛⠛⠛⠛⠛⠛⠑⠑⠛⠑⠘⠛⠛⠛⠛⠛⠛⠛⠛⠛⠛⠛⠛⠛⠛⠛⠛⠙⠛⠛⠛⠛⠛⠛⠛⠛⠛⠛⠛⠛⠛⠛⠛⠛⠀⠀⠀⠀⠀⠀⠀⠀⠀⠀⠀⠀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⠀⠀⠀⠀⠀⠀⠀⠀⠀⠀⠀⠀⠀⠀⠀⢕⠕⠀⠀⠀⢘⣻⢟⣕⣿⣿⣿⣿⣿⣿⣿⣿⣿⣷⣟⣻⣷⢕⣷⣽⣿⣿⣿⣿⣿⣿⣿⢾⣿⢕⣿⣿⣿⣿⣿⣿⣿⣿⣿⣿⣿⣿⣿⣿⣿⣿⣿⣿⣿⠀⠀⠀⠀⠀⠀⠀⠀⠀⠀⠀⠀</a:t>
            </a:r>
            <a:br/>
            <a:r>
              <a:t>⠀⠀⠀⠀⠀⠀⠀⠀⠀⠀⠀⠀⠀⠀⠀⢕⢄⠀⠀⠀⢕⡷⢾⡯⣿⣿⣟⣿⣿⣿⣿⣿⣿⡿⢯⣽⢟⢜⢟⣷⣝⢿⣳⣷⣝⢟⣿⣷⣝⢕⣸⣿⣿⣵⣿⣿⣿⣿⣿⣿⣿⣿⣿⣿⣿⣿⣿⣿⣿⠀⠀⠀⠀⠀⠀⠀⠀⠀⠀⠀⠀</a:t>
            </a:r>
            <a:br/>
            <a:r>
              <a:t>⠀⠀⠀⠀⠀⠀⠀⠀⠀⠀⠀⠀⠀⠀⠀⢕⢕⠀⠀⠀⢅⣼⣿⣵⣿⣿⣿⣿⣿⣿⣿⣿⣿⣷⣿⣿⣷⢕⣿⣿⣿⣿⣿⣿⣿⣿⣿⣿⣿⡇⣿⣿⣿⣿⣿⣿⣿⡿⢿⢿⢿⢿⢿⢿⢿⢿⢟⣿⣿⠀⠀⠀⠀⠀⠀⠀⠀⠀⠀⠀⠀</a:t>
            </a:r>
            <a:br/>
            <a:r>
              <a:t>⠀⠀⠀⠀⠀⠀⠀⠀⠀⠀⠀⠀⠀⠀⠀⢕⢕⢕⠀⠄⢕⣿⣿⡷⢿⢿⢿⢿⢿⢿⢿⢿⢟⢟⣿⣿⣿⢕⣿⣿⣿⣿⣿⣿⣿⢿⣿⣿⣿⢕⣿⣿⣿⣿⣳⣗⡕⣷⣷⢷⣜⢿⢿⢿⣵⡹⢿⣿⣿⠀⠀⠀⠀⠀⠀⠀⠀⠀⠀⠀⠀</a:t>
            </a:r>
            <a:br/>
            <a:r>
              <a:t>⠀⠀⠀⠀⠀⠀⠀⠀⠀⠀⠀⠀⠀⢀⢔⢕⢕⢕⠀⢅⢕⣿⣿⡇⢞⣜⢿⢟⣱⡻⢽⣣⡜⢗⣿⣿⣿⢕⣿⣿⣿⣿⣿⣿⣿⣿⣿⣿⣿⢕⣻⣿⣿⣿⢱⣼⣿⣵⢵⣾⣿⣷⢱⣾⣿⣷⣇⣿⣿⠀⠀⠀⠀⠀⠀⠀⠀⠀⠀⠀⠀</a:t>
            </a:r>
            <a:br/>
            <a:r>
              <a:t>⠀⠀⠀⠀⠀⠀⠀⠀⠀⠀⠀⠀⠀⢕⢕⢕⢕⢕⠀⢔⢕⣿⣿⡇⣳⣿⣷⢱⣿⣷⣷⣿⣿⣧⣿⣿⣿⢗⣿⣿⣿⣿⣿⣿⣿⣾⣿⣿⣿⢇⢸⣿⣿⣿⣿⣿⣿⣿⢿⣿⣿⣿⣿⣿⣿⣿⣟⣿⣿⠀⠀⠀⠀⠀⠀⠀⠀⠀⠀⠀⠀</a:t>
            </a:r>
            <a:br/>
            <a:r>
              <a:t>⠀⠀⠀⠀⠀⠀⠀⠀⠀⠀⠀⢔⢔⢕⢕⢕⢕⢕⢐⢕⢕⣿⣿⡇⣿⣿⣿⢾⣿⣿⡽⢱⣾⡯⣿⣿⣿⢕⣿⣿⣿⡿⣿⣿⣿⢟⣿⣿⣿⣕⢸⣿⣿⣿⢹⣿⣿⣿⢹⡿⢿⢿⢕⣿⣿⣿⡇⢹⣿⠀⠀⠀⠀⠀⠀⠀⠀⠀⠀⠀⠀</a:t>
            </a:r>
            <a:br/>
            <a:r>
              <a:t>⠀⠀⠀⠀⠀⠀⠀⠀⠀⠀⠀⢕⠕⢑⢕⢕⢕⢕⢕⢕⢕⢹⣿⡇⢜⢺⣟⢜⣽⢿⢕⠝⣿⡇⢝⢽⣿⢕⢸⣿⣿⡇⣿⣿⣿⢕⣿⣿⣗⣿⣷⣾⣿⣽⢸⣽⣿⣿⢜⣿⣟⣿⢕⣿⣿⣿⡇⢸⢧⠀⠀⠀⠀⠀⠀⠀⠀⠀⠀⠀⠀</a:t>
            </a:r>
            <a:br/>
            <a:r>
              <a:t>⠀⠀⠀⠀⠀⠀⠀⠀⠀⠀⠀⣡⡅⢕⢕⢕⢕⢕⢕⢕⢕⢸⢿⢇⢕⢜⢇⢕⡾⢕⢄⡕⢹⢇⢕⢜⢽⢕⢸⣿⣽⡇⣿⣿⣿⢕⣿⡟⢻⡯⢸⣿⣽⢷⢕⢷⣾⣿⢕⣽⣏⣝⢕⣟⡿⢏⢇⢱⢇⠀⠀⠀⠀⠀⠀⠀⠀⠀⠀⠀⠀</a:t>
            </a:r>
            <a:br/>
            <a:r>
              <a:t>⠀⠀⠀⠀⠀⠀⠀⠀⠀⠀⠀⠜⢇⢕⢕⢕⢕⢕⠕⢕⢕⢜⢝⢕⢕⢕⢕⠀⢱⢕⢑⢑⢕⢕⢕⢕⢜⢕⢜⢏⢝⢕⢜⢝⢝⢕⢕⡑⠅⢑⢜⢝⢝⢕⢕⢝⢝⢝⢕⢝⢕⢝⢕⢕⢕⢕⢕⢕⢕⠀⠀⠀⠀⠀⠀⠀⠀⠀⠀⠀⠀</a:t>
            </a:r>
            <a:br/>
            <a:r>
              <a:t>⠀⠀⠀⠀⠀⠀⠀⠀⠀⠀⠀⡔⣤⣵⣵⣵⣵⣵⣵⣥⣥⣵⣵⣵⣵⣵⢕⠀⢸⣵⣵⠀⢕⣸⡕⢱⣷⣷⣷⣷⣷⣷⣷⣷⣷⣷⣷⢅⢀⢐⢷⣾⣷⣷⣷⣷⣷⣷⣷⣷⣷⣷⣷⣷⣷⣷⣶⣷⣶⠀⠀⠀⠀⠀⠀⠀⠀⠀⠀⠀⠀</a:t>
            </a:r>
            <a:br/>
            <a:r>
              <a:t>⠀⠀⠀⠀⠀⠀⠀⠀⠀⠀⠀⣿⣿⣿⣿⣿⣿⣿⣿⣿⣿⣿⣿⣿⣿⣿⢇⣱⡜⣼⣿⣤⣕⣿⣿⣾⣿⣿⣿⣿⣿⣿⣿⣿⣿⣿⡿⢕⢻⢕⢜⣿⣿⣿⢿⣿⢿⢟⣿⣿⣿⣿⣿⣿⣿⡿⣿⣿⣿⠀⠀⠀⠀⠀⠀⠀⠀⠀⠀⠀⠀</a:t>
            </a:r>
            <a:br/>
            <a:r>
              <a:t>⠀⠀⠀⠀⠀⠀⠀⠀⠀⠀⠀⣿⣿⣿⣿⣿⣿⣿⣿⣿⣿⣿⣿⣿⣿⡏⢱⣿⡇⢹⣿⣿⣿⣿⣿⣿⣿⣿⣿⣿⣿⣿⣿⣿⡿⡿⢇⢕⢕⢜⢕⢜⡝⢟⢇⢜⢕⢕⢹⣿⣿⣿⣿⣿⢕⢕⣿⣿⣿⠀⠀⠀⠀⠀⠀⠀⠀⠀⠀⠀⠀</a:t>
            </a:r>
            <a:br/>
            <a:r>
              <a:t>⠀⠀⠀⠀⠀⠀⠀⠀⠀⠀⠀⢝⣹⣿⣿⣿⣿⣿⣿⣿⣿⣿⣿⣿⣿⡷⣿⣿⣿⡿⣿⣿⣿⣿⢿⣿⣟⡏⢟⢻⢿⢏⢝⢝⢏⢕⢜⢕⢕⢕⢕⢕⢕⢕⢕⢕⢕⢕⢜⢿⣿⣿⣿⡿⢜⣸⣿⣿⣿⠀⠀⠀⠀⠀⠀⠀⠀⠀⠀⠀⠀</a:t>
            </a:r>
            <a:br/>
            <a:r>
              <a:t>⠀⠀⠀⠀⠀⠀⠀⠀⠀⠀⠀⣿⣿⣿⣿⣿⣿⣿⢟⣿⣿⣿⣿⣿⣿⣿⣿⣿⣿⣿⣾⡿⢿⡟⢹⢿⣿⣿⣿⣿⣿⣿⣿⣿⣿⣿⣷⣿⣿⣿⣿⣿⣷⣿⣿⣿⡇⣿⢸⣿⣿⣿⣿⡷⣧⣿⣿⣿⣿⠀⠀⠀⠀⠀⠀⠀⠀⠀⠀⠀⠀</a:t>
            </a:r>
            <a:br/>
            <a:r>
              <a:t>⠀⠀⠀⠀⠀⠀⠀⠀⠀⠀⠀⣿⣿⣿⣿⣿⣿⣿⢕⢿⣿⣿⣿⣿⣿⣿⣿⣿⣿⣿⣿⣷⣽⡇⢱⣾⣿⣿⣿⣿⣿⣿⣿⣿⣿⣿⣿⣿⣿⣿⣿⣿⣿⣿⣿⣿⣇⣵⢗⣞⣟⣷⣷⡇⡗⣿⣿⣿⣿⠀⠀⠀⠀⠀⠀⠀⠀⠀⠀⠀⠀</a:t>
            </a:r>
            <a:br/>
            <a:r>
              <a:t>⠀⠀⠀⠀⠀⠀⠀⠀⠀⠀⠀⣿⣿⣿⣿⣿⣿⣿⢕⢺⣿⣿⣿⣿⣿⣿⣿⣿⣿⣿⣿⡿⢿⢷⢕⣿⣿⣿⣿⣿⣿⣿⣿⣿⣿⣿⣿⣿⣿⣿⣿⣿⣿⣿⣿⣿⣫⡞⢟⢷⢷⢷⠷⢕⢗⢺⣿⣿⣿⠀⠀⠀⠀⠀⠀⠀⠀⠀⠀⠀⠀</a:t>
            </a:r>
            <a:br/>
            <a:r>
              <a:t>⠀⠀⠀⠀⠀⠀⠀⠀⠀⠀⠀⣿⣿⣿⣿⣿⣿⢿⢕⢸⣿⣿⣿⣿⣿⣿⣿⣿⣿⣿⣿⡇⢕⢕⢕⣿⣿⣿⣿⣿⣿⣿⣿⣿⣿⣿⣿⣿⣿⣿⣿⣿⣿⣿⣿⣿⣿⣿⣿⣿⣿⣿⣿⢕⢇⢕⢹⣿⡟⠀⠀⠀⠀⠀⠀⠀⠀⠀⠀⠀⠀</a:t>
            </a:r>
            <a:br/>
            <a:r>
              <a:t>⠀⠀⠀⠀⠀⠀⠀⠀⠀⠀⠀⢺⣷⣷⣷⣷⣷⣷⢕⢕⣷⣾⣷⣾⣿⣿⣿⣿⣿⣿⣿⢕⢕⡕⢕⣽⣽⣽⣿⣿⣿⣿⣟⣟⣟⣿⣟⢟⣿⣿⣿⣿⣿⣿⣿⣿⣿⣿⣿⣿⣿⣿⣿⡕⢸⢕⢕⢕⢕⠀⠀⠀⠀⠀⠀⠀⠀⠀⠀⠀⠀</a:t>
            </a:r>
            <a:br/>
            <a:r>
              <a:t>⠀⠀⠀⠀⠀⠀⠀⠀⠀⠀⠀⣿⣿⣿⣿⣿⣿⣿⡇⢕⣿⣿⣿⣿⣿⣿⣿⣿⣿⣿⣿⢕⢕⡇⢕⣿⣿⣿⣿⣿⣿⣿⣿⣿⣿⣿⣷⣮⣼⣿⣿⣿⣿⣿⣿⣿⣿⣿⣿⣿⣿⣿⣿⡇⢸⢕⢕⢕⢕⠀⠀⠀⠀⠀⠀⠀⠀⠀⠀⠀⠀</a:t>
            </a:r>
            <a:br/>
            <a:r>
              <a:t>⠀⠀⠀⠀⠀⠀⠀⠀⠀⠀⠀⣿⣿⣿⣿⣿⣿⣿⡇⢕⣿⣿⣿⣿⣿⣿⣿⣿⣿⣿⣿⢕⢸⡇⢕⣿⣿⣿⣿⣿⣿⣿⣿⣿⣿⣿⣿⣿⣿⣿⣿⣿⣿⣿⣿⣿⣿⣿⣿⣿⣿⣿⣿⡇⡾⣧⣷⣷⣷⠀⠀⠀⠀⠀⠀⠀⠀⠀⠀⠀⠀</a:t>
            </a:r>
            <a:br/>
            <a:r>
              <a:t>⠀⠀⠀⠀⠀⠀⠀⠀⠀⠀⠀⣿⣿⣿⣿⣿⣿⣿⡇⢕⣿⣿⣿⣿⣿⣿⣿⣿⣿⣿⡟⢕⢸⡇⢕⣿⣿⣿⣿⣿⣿⣿⣿⣿⣿⣿⣿⣿⣿⣿⣿⣿⣿⣿⣿⣿⣿⣿⣿⣿⣿⣿⣿⣿⣵⢽⣿⣿⣿⠀⠀⠀⠀⠀⠀⠀⠀⠀⠀⠀⠀</a:t>
            </a:r>
            <a:br/>
            <a:r>
              <a:t>⠀⠀⠀⠀⠀⠀⠀⠀⠀⠀⠀⠛⠛⠛⠛⠛⠛⠛⠃⠑⠛⠛⠛⠛⠛⠛⠛⠛⠛⠛⠃⠑⠛⠃⠑⠛⠛⠛⠛⠛⠛⠛⠛⠛⠛⠛⠛⠛⠛⠛⠛⠛⠛⠛⠛⠛⠛⠛⠛⠛⠛⠛⠛⠛⠛⠛⠛⠛⠛⠀⠀⠀⠀⠀⠀⠀⠀⠀⠀⠀⠀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⠀⠀⠀⠀⠀⠀⠀⠀⠀⠀⠀⠀⠀⠀⠀⢕⠑⠀⠀⠀⢑⡻⢟⡕⣿⣿⡿⣿⣿⣿⣿⣿⣿⣧⣮⣫⣷⢕⣿⣽⣿⣿⣿⣿⣿⣿⣿⢾⣿⢕⣿⣿⣿⣿⣿⣿⣿⣿⣿⣿⣿⣿⣿⣿⣿⣿⣿⢟⣿⠀⠀⠀⠀⠀⠀⠀⠀⠀⠀⠀⠀</a:t>
            </a:r>
            <a:br/>
            <a:r>
              <a:t>⠀⠀⠀⠀⠀⠀⠀⠀⠀⠀⠀⠀⠀⠀⠀⢕⢔⠀⠀⠀⢕⡿⢺⡗⣿⣿⣿⣼⣿⣿⣿⣿⣿⡿⢯⣽⢿⢕⢟⣷⣿⢻⣳⣷⣞⣟⣹⣷⣝⢕⣸⣿⣿⣧⣿⣿⣿⣿⣿⣿⣿⣿⣿⣿⣿⣿⣿⣿⣿⠀⠀⠀⠀⠀⠀⠀⠀⠀⠀⠀⠀</a:t>
            </a:r>
            <a:br/>
            <a:r>
              <a:t>⠀⠀⠀⠀⠀⠀⠀⠀⠀⠀⠀⠀⠀⠀⠀⢕⢕⢀⠀⠀⢅⣼⣿⣵⣿⣿⣿⣿⣿⣿⣿⣿⣿⣷⣿⣿⣿⢕⣾⣿⣿⣿⣿⣿⣿⣿⣿⣿⣿⢇⣿⣿⣿⣿⣿⣿⣿⡿⢿⢿⢿⢿⢿⢿⢿⢿⢟⣿⣿⠀⠀⠀⠀⠀⠀⠀⠀⠀⠀⠀⠀</a:t>
            </a:r>
            <a:br/>
            <a:r>
              <a:t>⠀⠀⠀⠀⠀⠀⠀⠀⠀⠀⠀⠀⠀⠀⠀⢕⢕⢕⠀⠄⢕⣿⣿⡷⢿⢿⢿⢿⢿⢿⢿⢿⢟⢟⣿⣿⣿⢕⢹⣿⣿⣿⣿⣿⣿⣿⣿⣿⣿⢕⢹⣿⣿⣿⣷⣗⣗⢷⣷⣷⣜⢻⢿⢿⣽⡝⢿⣿⣿⠀⠀⠀⠀⠀⠀⠀⠀⠀⠀⠀⠀</a:t>
            </a:r>
            <a:br/>
            <a:r>
              <a:t>⠀⠀⠀⠀⠀⠀⠀⠀⠀⠀⠀⠀⠀⠀⢕⢕⢕⢕⠀⢕⢕⣿⣿⡇⢞⣸⢿⢟⣱⡻⢟⢣⣜⢗⣿⣿⣿⢕⣿⣿⣿⣿⣿⣿⣿⣿⣿⣿⣿⢕⢸⣿⣿⣿⢵⣼⣿⣵⢱⣾⣿⣷⣵⣷⣿⣿⣧⣽⣿⠀⠀⠀⠀⠀⠀⠀⠀⠀⠀⠀⠀</a:t>
            </a:r>
            <a:br/>
            <a:r>
              <a:t>⠀⠀⠀⠀⠀⠀⠀⠀⠀⠀⠀⠀⠀⢕⢕⢕⢕⢕⠁⢔⢕⣿⣿⡇⣱⣿⣷⣱⣿⣿⣷⣿⣿⣷⣿⣿⣿⢗⣿⣿⣿⣿⣿⣿⣿⣿⣿⣿⣿⡕⢸⣿⣿⣿⣿⣿⣿⣿⢽⣿⣿⣿⣿⣿⣿⣿⣿⣻⣿⠀⠀⠀⠀⠀⠀⠀⠀⠀⠀⠀⠀</a:t>
            </a:r>
            <a:br/>
            <a:r>
              <a:t>⠀⠀⠀⠀⠀⠀⠀⠀⠀⠀⠀⢔⢔⢕⢕⢕⢕⢕⢔⢕⢕⣿⣿⣿⢻⣿⣿⣿⣿⣿⡝⣱⣮⡯⣿⣿⣿⢕⢿⣿⣿⡿⣿⣿⣿⢟⣿⣿⣿⣕⢜⣿⣿⣿⢝⣿⣿⣿⢜⣿⢿⢿⢕⢿⣿⣿⡏⢸⣿⠀⠀⠀⠀⠀⠀⠀⠀⠀⠀⠀⠀</a:t>
            </a:r>
            <a:br/>
            <a:r>
              <a:t>⠀⠀⠀⠀⠀⠀⠀⠀⠀⠀⠀⢕⠑⢑⢕⢕⢕⢕⢕⢕⢕⢸⣿⡇⢕⢺⣿⢸⣝⢿⢕⠝⣿⡇⢜⢹⣿⢕⢸⣿⣿⡇⣿⣿⣿⢕⣿⣿⣷⣿⣷⣾⣿⣿⢕⣽⣿⣿⢕⣿⣟⣿⢇⣿⣿⡿⡇⢸⢽⠀⠀⠀⠀⠀⠀⠀⠀⠀⠀⠀⠀</a:t>
            </a:r>
            <a:br/>
            <a:r>
              <a:t>⠀⠀⠀⠀⠀⠀⠀⠀⠀⠀⠀⢠⡕⢔⢕⢕⢕⢕⢕⢕⢕⢸⢿⢇⢕⢕⢇⢕⡾⢕⢁⠕⢹⢇⢕⢜⢽⢕⢸⣿⣿⡏⣹⣿⣿⢕⣿⡟⢻⡯⢺⣿⡽⢷⢕⢷⣼⣿⢕⣿⣝⣟⢕⣟⣿⡟⡇⢜⢇⠀⠀⠀⠀⠀⠀⠀⠀⠀⠀⠀⠀</a:t>
            </a:r>
            <a:br/>
            <a:r>
              <a:t>⠀⠀⠀⠀⠀⠀⠀⠀⠀⠀⠀⠜⢇⢕⢕⢕⢕⢕⠕⢕⢕⢕⢝⢕⢕⢕⢕⠀⢱⢕⢕⢔⢕⢕⢕⢔⢜⢕⢜⢏⢕⢕⢜⢝⢝⢕⢕⡑⠀⠁⢜⢕⢝⢕⢕⢝⢝⢝⢕⢝⢝⢝⢕⢕⢕⢕⢕⢕⢕⠀⠀⠀⠀⠀⠀⠀⠀⠀⠀⠀⠀</a:t>
            </a:r>
            <a:br/>
            <a:r>
              <a:t>⠀⠀⠀⠀⠀⠀⠀⠀⠀⠀⠀⣴⣤⣵⣵⣵⣵⣵⣵⣵⣵⣵⣵⣵⣵⣵⡕⠀⢸⣵⣵⠀⢕⣸⡕⢱⣷⣷⣷⣷⣷⣷⣷⣷⣷⣷⣷⢅⢄⢐⢷⣾⣷⣷⣷⣷⣷⣷⣷⣷⣷⣷⣷⣷⣷⣷⣷⣷⣷⠀⠀⠀⠀⠀⠀⠀⠀⠀⠀⠀⠀</a:t>
            </a:r>
            <a:br/>
            <a:r>
              <a:t>⠀⠀⠀⠀⠀⠀⠀⠀⠀⠀⠀⣿⣿⣿⣿⣿⣿⣿⣿⣿⣿⣿⣿⣿⣿⣿⢇⣱⡜⣹⣿⣄⣱⣿⣷⣼⣿⣿⣿⣿⣿⣿⣿⣿⣿⣿⡿⢕⢻⡕⢜⡿⣿⣿⡿⣿⢿⡻⣿⣿⣿⣿⣿⣿⣿⡿⢿⣿⣿⠀⠀⠀⠀⠀⠀⠀⠀⠀⠀⠀⠀</a:t>
            </a:r>
            <a:br/>
            <a:r>
              <a:t>⠀⠀⠀⠀⠀⠀⠀⠀⠀⠀⠀⢿⣿⣿⣿⣿⣿⣿⣿⣿⣿⣿⣿⣿⣿⡏⢱⣿⡇⢸⣿⣿⣿⣿⣿⣿⣿⣿⣿⣿⣿⣿⣿⣿⣿⣿⢕⢕⢕⢜⢇⢜⢝⢟⢇⢕⢕⢕⢸⣿⣿⣿⣿⣿⢇⢇⣿⣿⣿⠀⠀⠀⠀⠀⠀⠀⠀⠀⠀⠀⠀</a:t>
            </a:r>
            <a:br/>
            <a:r>
              <a:t>⠀⠀⠀⠀⠀⠀⠀⠀⠀⠀⠀⢜⣹⣿⣿⣿⣿⣿⣿⣿⣿⣿⣿⣿⣿⡷⣿⣿⣿⡾⣿⣿⣿⣟⢿⣿⣟⢟⢹⢹⢻⢟⢝⢝⢕⢕⢕⢕⢕⢕⢕⢕⢇⢕⢕⢕⢕⢕⢜⣿⣿⣿⣿⣿⢱⢸⣿⣿⣿⠀⠀⠀⠀⠀⠀⠀⠀⠀⠀⠀⠀</a:t>
            </a:r>
            <a:br/>
            <a:r>
              <a:t>⠀⠀⠀⠀⠀⠀⠀⠀⠀⠀⠀⣿⣿⣿⣿⣿⣿⢟⣿⣿⣿⣿⣿⣿⣿⣿⣿⣿⣿⣿⣾⣿⢿⢝⣿⢿⣿⣿⣿⣿⣿⣿⣿⣿⣿⣿⣷⣿⣿⣿⣿⣿⣷⣿⣿⣿⣇⣿⢸⣿⣿⣿⣿⣿⢕⣾⣿⣿⣿⠀⠀⠀⠀⠀⠀⠀⠀⠀⠀⠀⠀</a:t>
            </a:r>
            <a:br/>
            <a:r>
              <a:t>⠀⠀⠀⠀⠀⠀⠀⠀⠀⠀⠀⣿⣿⣿⣿⣿⣿⢕⣿⣿⣿⣿⣿⣿⣿⣿⣿⣿⣿⣿⣿⣷⣽⢕⣷⣾⣿⣿⣿⣿⣿⣿⣿⣿⣿⣿⣿⣿⣿⣿⣿⣿⣿⣿⣿⣿⡇⣿⢝⣳⣷⣷⣾⣇⡕⣿⣿⣿⣿⠀⠀⠀⠀⠀⠀⠀⠀⠀⠀⠀⠀</a:t>
            </a:r>
            <a:br/>
            <a:r>
              <a:t>⠀⠀⠀⠀⠀⠀⠀⠀⠀⠀⠀⣿⣿⣿⣿⣿⣿⢕⢸⣿⣿⣿⣿⣿⣿⣿⣿⣿⣿⣿⣿⣿⣿⢕⣿⣿⣿⣿⣿⣿⣿⣿⣿⣿⣿⣿⣿⣿⣿⣿⣿⣿⣿⣿⣿⣿⣧⢾⢷⢷⢷⢷⢮⢕⢗⢻⣿⣿⣿⠀⠀⠀⠀⠀⠀⠀⠀⠀⠀⠀⠀</a:t>
            </a:r>
            <a:br/>
            <a:r>
              <a:t>⠀⠀⠀⠀⠀⠀⠀⠀⠀⠀⠀⣿⣿⣿⣿⣿⣿⢕⢸⣿⣿⣿⣿⣿⣿⣿⣿⣿⣿⣿⡇⢕⢕⢕⢿⣿⣿⣿⣿⣿⣿⣿⣿⣿⣿⣿⣿⣿⣿⣿⣿⣿⣿⣿⣿⣿⣿⣿⣿⣿⣿⣿⣿⢕⡇⢱⢹⢿⡏⠀⠀⠀⠀⠀⠀⠀⠀⠀⠀⠀⠀</a:t>
            </a:r>
            <a:br/>
            <a:r>
              <a:t>⠀⠀⠀⠀⠀⠀⠀⠀⠀⠀⠀⢹⣷⣷⢷⣷⣷⢕⢕⣷⣷⣿⣿⣿⣿⣿⣿⣿⣽⣽⢕⢕⢕⢕⢸⣿⣿⣿⣿⣿⣻⣟⣟⣟⣟⣿⣿⣿⣿⣿⣿⣿⣿⣿⣿⣿⣿⣿⣿⣿⣿⣿⣿⡕⢷⢕⢕⢕⢕⠀⠀⠀⠀⠀⠀⠀⠀⠀⠀⠀⠀</a:t>
            </a:r>
            <a:br/>
            <a:r>
              <a:t>⠀⠀⠀⠀⠀⠀⠀⠀⠀⠀⠀⣿⣿⣿⣿⣿⣿⡕⢕⣿⣿⣿⣿⣿⣿⣿⣿⣿⣿⣿⢕⢕⣇⢕⢸⣿⣿⣿⣿⣿⣿⣿⣿⣿⣿⣿⣧⣵⣼⣿⣿⣿⣿⣿⣿⣿⣿⣿⣿⣿⣿⣿⣿⡇⣸⢕⢕⢕⢕⠀⠀⠀⠀⠀⠀⠀⠀⠀⠀⠀⠀</a:t>
            </a:r>
            <a:br/>
            <a:r>
              <a:t>⠀⠀⠀⠀⠀⠀⠀⠀⠀⠀⠀⣿⣿⣿⣿⣿⣿⡇⢜⣿⣿⣿⣿⣿⣿⣿⣿⣿⣿⣿⢕⢱⣿⢕⢸⣿⣿⣿⣿⣿⣿⣿⣿⣿⣿⣿⣿⣿⣿⣿⣿⣿⣿⣿⣿⣿⣿⣿⣿⣿⣿⣿⣿⡷⡿⣧⣵⣷⣵⠀⠀⠀⠀⠀⠀⠀⠀⠀⠀⠀⠀</a:t>
            </a:r>
            <a:br/>
            <a:r>
              <a:t>⠀⠀⠀⠀⠀⠀⠀⠀⠀⠀⠀⣿⣿⣿⣿⣿⣿⡇⢕⣿⣿⣿⣿⣿⣿⣿⣿⣿⣿⣿⢕⢸⣿⢕⢸⣿⣿⣿⣿⣿⣿⣿⣿⣿⣿⣿⣿⣿⣿⣿⣿⣿⣿⣿⣿⣿⣿⣿⣿⣿⣿⣿⣿⣿⡵⡻⣿⣿⣿⠀⠀⠀⠀⠀⠀⠀⠀⠀⠀⠀⠀</a:t>
            </a:r>
            <a:br/>
            <a:r>
              <a:t>⠀⠀⠀⠀⠀⠀⠀⠀⠀⠀⠀⠛⠛⠛⠛⠛⠛⠃⠑⠛⠛⠛⠛⠛⠛⠛⠛⠛⠛⠃⠑⠘⠛⠑⠘⠛⠛⠛⠛⠛⠛⠛⠛⠛⠛⠛⠛⠛⠛⠛⠛⠛⠛⠛⠛⠛⠛⠛⠛⠛⠛⠛⠛⠛⠛⠛⠛⠛⠛⠀⠀⠀⠀⠀⠀⠀⠀⠀⠀⠀⠀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⠀⠀⠀⠀⠀⠀⠀⠀⠀⠀⠀⠀⠀⠀⠀⢕⠕⠀⠀⠀⢑⡹⢟⡕⣿⣿⣿⣻⣿⣿⣿⣿⣿⣧⣮⣫⣾⢕⣾⣯⣿⣿⣿⣿⣿⣿⣿⢾⣿⡕⢻⣿⣿⣿⣿⣿⣿⣿⣿⣿⣿⣿⣿⣿⣿⣿⣿⣟⣿⠀⠀⠀⠀⠀⠀⠀⠀⠀⠀⠀⠀</a:t>
            </a:r>
            <a:br/>
            <a:r>
              <a:t>⠀⠀⠀⠀⠀⠀⠀⠀⠀⠀⠀⠀⠀⠀⠀⢕⢔⠀⠀⠀⢕⡿⡺⡇⣿⣿⣿⣽⣿⣿⣿⣿⣿⡯⢯⣽⢻⢕⢟⣷⣮⢻⣳⣾⣞⡟⣹⣿⣏⢕⢸⣿⣿⣧⣾⣿⣿⣿⣿⣿⣿⣿⣿⣿⣿⣿⣿⣿⣿⠀⠀⠀⠀⠀⠀⠀⠀⠀⠀⠀⠀</a:t>
            </a:r>
            <a:br/>
            <a:r>
              <a:t>⠀⠀⠀⠀⠀⠀⠀⠀⠀⠀⠀⠀⠀⠀⠀⢕⢕⢀⠀⠀⢅⣼⣿⣕⣿⣿⣿⣿⣿⣿⣿⣿⣿⣷⣿⣿⣿⢕⣾⣿⣿⣿⣿⣿⣿⣿⣿⣿⣿⢕⢹⣿⣿⣿⣿⣿⣿⣿⢿⡿⢿⢿⢿⢿⢿⢿⢿⢿⣿⠀⠀⠀⠀⠀⠀⠀⠀⠀⠀⠀⠀</a:t>
            </a:r>
            <a:br/>
            <a:r>
              <a:t>⠀⠀⠀⠀⠀⠀⠀⠀⠀⠀⠀⠀⠀⠀⠀⢕⢕⢕⠀⢄⢕⣿⣿⡷⢿⢿⢿⢿⢿⢿⢿⢿⢟⢟⣿⣿⣿⢕⣻⣿⣿⣿⣿⣿⣿⣿⣿⣿⣿⢕⢸⣿⣿⣿⣷⣷⣗⢷⣷⡷⣕⢻⡿⢿⣯⣝⢿⢽⣿⠀⠀⠀⠀⠀⠀⠀⠀⠀⠀⠀⠀</a:t>
            </a:r>
            <a:br/>
            <a:r>
              <a:t>⠀⠀⠀⠀⠀⠀⠀⠀⠀⠀⠀⠀⠀⢀⢕⢕⢕⢕⠀⢕⢕⣿⣿⡇⢗⣸⢿⢿⣱⡻⢻⢣⣜⢗⣿⣿⣿⢕⣿⣿⣿⣿⣿⣿⣿⣿⣿⣿⣿⢕⢸⣿⣿⣿⢕⣼⣿⣧⣕⣼⣿⣷⣕⣵⣿⣿⣧⣸⣿⠀⠀⠀⠀⠀⠀⠀⠀⠀⠀⠀⠀</a:t>
            </a:r>
            <a:br/>
            <a:r>
              <a:t>⠀⠀⠀⠀⠀⠀⠀⠀⠀⠀⠀⠀⠀⢕⢕⢕⢕⢕⢀⢔⢕⣿⣿⡇⣱⣿⣷⢱⣿⣿⣵⣿⣿⣧⣿⣿⣿⢗⣽⣿⣿⣿⣿⣿⣿⣿⣿⣿⣿⡕⢸⣿⣿⣿⢹⣿⣿⣿⢿⣿⣿⣿⣿⣿⣿⣿⣿⢻⣿⠀⠀⠀⠀⠀⠀⠀⠀⠀⠀⠀⠀</a:t>
            </a:r>
            <a:br/>
            <a:r>
              <a:t>⠀⠀⠀⠀⠀⠀⠀⠀⠀⠀⠀⢔⢔⢕⢕⢕⢕⢕⢔⢕⢕⣿⣿⡷⢿⣿⣿⣿⣿⣿⡽⣽⣼⡧⣿⣿⣿⢇⢿⣿⣿⡿⢿⣿⣿⢗⣿⣿⣿⣕⢜⣿⣿⣿⢜⣿⣿⣿⢝⣿⣻⣿⡇⢿⣿⣿⢿⢸⣿⠀⠀⠀⠀⠀⠀⠀⠀⠀⠀⠀⠀</a:t>
            </a:r>
            <a:br/>
            <a:r>
              <a:t>⠀⠀⠀⠀⠀⠀⠀⠀⠀⠀⠀⢕⢑⢑⢕⢕⢕⢕⢕⢕⢕⢹⣿⡇⢜⢻⣿⢸⣽⢿⢕⢾⣿⡇⢜⢽⣽⢕⢸⣿⣿⡇⢹⣿⣿⡇⣿⣿⣟⣽⣷⣷⡷⣷⢕⣷⣾⣿⢕⣿⣽⣟⡇⢻⣿⣿⢗⢜⢿⠀⠀⠀⠀⠀⠀⠀⠀⠀⠀⠀⠀</a:t>
            </a:r>
            <a:br/>
            <a:r>
              <a:t>⠀⠀⠀⠀⠀⠀⠀⠀⠀⠀⠀⢱⡅⢕⢕⢕⢕⢕⢕⢕⢕⢸⢿⢇⢕⢜⢇⢕⡾⢕⢕⢕⢹⢕⢕⢜⢽⢕⢹⣿⣽⡕⣽⣽⣽⢕⣿⢻⢻⣿⢺⣿⣝⣿⢕⣻⣽⣿⢕⣷⣵⢵⡕⢱⣿⣽⡝⢜⡝⠀⠀⠀⠀⠀⠀⠀⠀⠀⠀⠀⠀</a:t>
            </a:r>
            <a:br/>
            <a:r>
              <a:t>⠀⠀⠀⠀⠀⠀⠀⠀⠀⠀⠀⠝⢇⢕⢕⢕⢕⢕⢕⢕⢕⢜⢝⢕⢕⠕⢕⠀⢱⢕⠁⠀⠕⢕⢕⠔⢕⢕⢜⢟⢟⢕⢜⢏⢕⢕⢝⢕⠀⠁⢜⢝⢕⢕⢕⢕⢕⢝⢕⢕⢕⢝⢕⢕⢝⢜⢕⢕⢕⠀⠀⠀⠀⠀⠀⠀⠀⠀⠀⠀⠀</a:t>
            </a:r>
            <a:br/>
            <a:r>
              <a:t>⠀⠀⠀⠀⠀⠀⠀⠀⠀⠀⠀⣤⣤⣵⣵⣵⣵⣵⣥⣥⣥⣥⣥⣥⣵⣵⡅⠀⢸⣵⣄⢀⢄⢕⢕⢕⣵⣵⣵⣵⣵⣵⣵⣵⣵⣵⣵⢅⢀⢀⢵⣮⣵⣵⣵⣵⣵⣵⣵⣵⣵⣵⣵⣵⣵⣵⣵⣵⣵⠀⠀⠀⠀⠀⠀⠀⠀⠀⠀⠀⠀</a:t>
            </a:r>
            <a:br/>
            <a:r>
              <a:t>⠀⠀⠀⠀⠀⠀⠀⠀⠀⠀⠀⢽⣿⣿⣿⣿⣿⣿⣿⣿⣿⣿⣿⣿⣿⣿⠇⣱⢜⣿⣿⣕⣕⣿⣧⣼⣿⣿⣿⣿⣿⣿⣿⣿⣿⣿⣿⢕⡳⡕⢜⣺⣽⣿⣿⢿⡿⢻⢿⣿⣿⣿⣿⣿⣿⣿⣿⣿⣿⠀⠀⠀⠀⠀⠀⠀⠀⠀⠀⠀⠀</a:t>
            </a:r>
            <a:br/>
            <a:r>
              <a:t>⠀⠀⠀⠀⠀⠀⠀⠀⠀⠀⠀⢸⣿⣿⣿⣿⣿⣿⣿⣿⣿⣿⣿⣿⣿⡏⢱⣿⡇⢹⣿⣿⣿⣿⣿⣿⣿⣿⣿⣿⣿⣿⣿⣿⣿⣟⢇⢕⢕⢜⢕⢜⢏⢻⢗⢕⢕⢕⢸⣿⣿⣿⣿⣿⡏⡜⣸⣿⣿⠀⠀⠀⠀⠀⠀⠀⠀⠀⠀⠀⠀</a:t>
            </a:r>
            <a:br/>
            <a:r>
              <a:t>⠀⠀⠀⠀⠀⠀⠀⠀⠀⠀⠀⢜⣹⣿⣿⣿⣿⣿⣿⣿⣿⣿⣿⣿⣿⢷⣿⢿⣿⢾⣿⣿⣿⡿⣿⣿⣿⢟⢟⢻⢟⢻⢟⢟⢝⢜⢕⢕⢕⢕⢕⢕⢇⢕⢕⢕⢕⢕⢜⢿⣿⣿⣿⣿⢇⢕⣿⣿⣿⠀⠀⠀⠀⠀⠀⠀⠀⠀⠀⠀⠀</a:t>
            </a:r>
            <a:br/>
            <a:r>
              <a:t>⠀⠀⠀⠀⠀⠀⠀⠀⠀⠀⠀⣿⣿⣿⣿⢿⣿⣿⣿⣿⣿⣿⣿⣿⣿⣷⣿⣿⣿⣿⣾⡟⢿⣿⣿⣿⣿⣿⣿⣿⣿⣿⣿⣿⣿⣿⣵⣿⣿⣿⣿⣿⣧⣵⣷⣷⣇⣷⢱⣿⣿⣿⣿⣿⢵⢼⣿⣿⣿⠀⠀⠀⠀⠀⠀⠀⠀⠀⠀⠀⠀</a:t>
            </a:r>
            <a:br/>
            <a:r>
              <a:t>⠀⠀⠀⠀⠀⠀⠀⠀⠀⠀⠀⣿⣿⣿⡿⢕⣿⣿⣿⣿⣿⣿⣿⣿⣿⣿⣿⣿⣿⣿⣿⡇⢕⣿⣷⣾⣿⣿⣿⣿⣿⣿⣿⣿⣿⣿⣿⣿⣿⣿⣿⣿⣿⣿⣿⣿⡏⣹⢼⢽⣿⣯⣽⣽⢸⣼⣿⣿⣿⠀⠀⠀⠀⠀⠀⠀⠀⠀⠀⠀⠀</a:t>
            </a:r>
            <a:br/>
            <a:r>
              <a:t>⠀⠀⠀⠀⠀⠀⠀⠀⠀⠀⠀⣿⣿⣿⣿⢕⣿⣿⣿⣿⣿⣿⣿⣿⣿⣿⣿⣿⣿⣿⣿⡇⢕⣿⣿⣿⣿⣿⣿⣿⣿⣿⣿⣿⣿⣿⣿⣿⣿⣿⣿⣿⣿⣿⣿⣿⣇⡹⢿⣽⣽⣽⣽⡏⢱⢽⣻⣿⣿⠀⠀⠀⠀⠀⠀⠀⠀⠀⠀⠀⠀</a:t>
            </a:r>
            <a:br/>
            <a:r>
              <a:t>⠀⠀⠀⠀⠀⠀⠀⠀⠀⠀⠀⣿⣿⣿⣿⢕⢹⣿⣿⣿⣿⣿⣿⣿⣿⣿⣿⣿⡟⢻⢿⡇⢕⣿⣿⣿⣿⣿⣿⣿⣿⣿⣿⣿⣿⣿⣿⣿⣿⣿⣿⣿⣿⣿⣿⣿⣿⣷⣷⣷⣷⣷⣷⡕⢱⢕⢹⣿⡿⠀⠀⠀⠀⠀⠀⠀⠀⠀⠀⠀⠀</a:t>
            </a:r>
            <a:br/>
            <a:r>
              <a:t>⠀⠀⠀⠀⠀⠀⠀⠀⠀⠀⠀⢼⣷⣧⢮⢕⢱⢿⣿⣳⣽⣿⣽⣽⣽⣽⣽⣿⢕⢕⢸⢇⢕⣿⣿⣟⣟⣻⣟⣟⣿⣿⣿⣿⣿⣿⢿⢿⣿⣿⣿⣿⣿⣿⣿⣿⣿⣿⣿⣿⣿⣿⣿⣇⡇⢕⢕⢱⢕⠀⠀⠀⠀⠀⠀⠀⠀⠀⠀⠀⠀</a:t>
            </a:r>
            <a:br/>
            <a:r>
              <a:t>⠀⠀⠀⠀⠀⠀⠀⠀⠀⠀⠀⣾⣿⣿⣷⢕⢱⣿⣿⣿⣿⣿⣿⣿⣿⣿⣿⣿⢕⢕⣿⡇⢕⣿⣿⣿⣿⣿⣿⣿⣿⣿⣿⣿⣿⣾⣟⣝⣼⣿⣿⣿⣿⣿⣿⣿⣿⣿⣿⣿⣿⣿⣿⣷⡇⡇⢕⢕⢕⠀⠀⠀⠀⠀⠀⠀⠀⠀⠀⠀⠀</a:t>
            </a:r>
            <a:br/>
            <a:r>
              <a:t>⠀⠀⠀⠀⠀⠀⠀⠀⠀⠀⠀⣿⣿⣿⣿⡕⢸⣿⣿⣿⣿⣿⣿⣿⣿⣿⣿⣿⢕⢱⣿⡇⢕⣿⣿⣿⣿⣿⣿⣿⣿⣿⣿⣿⣿⣿⣿⣿⣿⣿⣿⣿⣿⣿⣿⣿⣿⣿⣿⣿⣿⣿⣿⣟⢣⣇⣱⣵⣧⠀⠀⠀⠀⠀⠀⠀⠀⠀⠀⠀⠀</a:t>
            </a:r>
            <a:br/>
            <a:r>
              <a:t>⠀⠀⠀⠀⠀⠀⠀⠀⠀⠀⠀⣿⣿⣿⣿⢕⢕⣿⣿⣿⣿⣿⣿⣿⣿⣿⣿⡇⢕⢸⣿⡇⢕⣿⣿⣿⣿⣿⣿⣿⣿⣿⣿⣿⣿⣿⣿⣿⣿⣿⣿⣿⣿⣿⣿⣿⣿⣿⣿⣿⣿⣿⣿⣿⡸⣻⣿⣿⣿⠀⠀⠀⠀⠀⠀⠀⠀⠀⠀⠀⠀</a:t>
            </a:r>
            <a:br/>
            <a:r>
              <a:t>⠀⠀⠀⠀⠀⠀⠀⠀⠀⠀⠀⠛⠛⠛⠛⠑⠑⠛⠛⠛⠛⠛⠛⠛⠛⠛⠛⠃⠑⠘⠛⠃⠑⠛⠛⠛⠛⠛⠛⠛⠛⠛⠛⠛⠛⠛⠛⠛⠛⠛⠛⠛⠛⠛⠛⠛⠛⠛⠛⠛⠛⠛⠛⠛⠛⠑⠛⠛⠛⠀⠀⠀⠀⠀⠀⠀⠀⠀⠀⠀⠀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⠀⠀⠀⠀⠀⠀⠀⠀⠀⠀⠀⢕⢟⢇⢕⢕⢕⣿⣿⣿⡿⣿⣿⣿⣿⣿⣿⣿⣿⣿⢕⢕⢕⢸⣿⣿⣿⣿⣿⣿⣿⣿⣿⣿⣿⣿⣿⣿⡇⢕⢕⣿⣿⣿⣿⣿⣿⣿⣿⣿⣿⣿⣿⣿⣿⣿⡇⢕⣿⠀⠀⠀⠀⠀⠀⠀⠀⠀⠀⠀⠀</a:t>
            </a:r>
            <a:br/>
            <a:r>
              <a:t>⠀⠀⠀⠀⠀⠀⠀⠀⠀⠀⠀⢕⣸⡇⢕⢕⢕⢹⣿⣿⣿⣿⣿⣿⣿⣿⣿⣿⣿⣿⢕⢕⢕⢜⡏⣿⣿⣿⣿⣿⣿⣿⣿⣿⣿⣿⣿⣿⡷⢕⢕⣿⣿⣿⣿⣿⣿⣿⣿⣿⣿⣿⣿⣿⣿⣿⢕⢕⣿⠀⠀⠀⠀⠀⠀⠀⠀⠀⠀⠀⠀</a:t>
            </a:r>
            <a:br/>
            <a:r>
              <a:t>⠀⠀⠀⠀⠀⠀⠀⠀⠀⠀⠀⢸⢿⣷⢕⢕⢕⢸⣿⣿⣿⣿⣿⣿⣿⣿⣿⣿⣿⣿⢕⢕⢕⢕⡇⣿⣿⣿⣿⣿⣿⣿⣿⣿⣿⣿⣿⣿⣿⢕⢕⣿⣿⣿⣿⣿⣿⣿⣿⣿⣿⣿⣿⣿⣿⣿⢕⢕⣿⠀⠀⠀⠀⠀⠀⠀⠀⠀⠀⠀⠀</a:t>
            </a:r>
            <a:br/>
            <a:r>
              <a:t>⠀⠀⠀⠀⠀⠀⠀⠀⠀⠀⠀⢱⣿⣿⢕⢕⢕⢸⣿⣿⣿⣿⣿⣿⣿⣿⣿⣿⣿⣿⡇⢕⢕⢕⡇⣿⣿⣿⣿⣿⣿⣿⣿⣿⣿⣿⣿⣿⣿⢕⢕⣿⣿⣿⣿⣿⣿⣿⣿⣿⣿⣿⣿⣿⣿⣿⢕⢕⣿⠀⠀⠀⠀⠀⠀⠀⠀⠀⠀⠀⠀</a:t>
            </a:r>
            <a:br/>
            <a:r>
              <a:t>⠀⠀⠀⠀⠀⠀⠀⠀⠀⠀⠀⣸⣿⣿⡇⢕⣕⢸⣿⣿⣿⣿⣿⣿⣿⣿⣿⣿⣿⣿⣧⢕⢕⢕⣧⣿⣿⣿⣿⣿⣿⣿⣿⣿⣿⣿⣿⣿⣿⢕⢕⢸⣿⣿⣿⣿⣿⣿⣿⣿⣿⣿⣿⣿⣿⣿⡕⢕⣿⠀⠀⠀⠀⠀⠀⠀⠀⠀⠀⠀⠀</a:t>
            </a:r>
            <a:br/>
            <a:r>
              <a:t>⠀⠀⠀⠀⠀⠀⠀⠀⠀⠀⠀⣽⣿⣿⡧⢕⣧⡕⣿⣿⣿⣿⣿⣿⣿⣿⣿⣿⣿⣿⣿⡇⢕⢕⣿⣿⣿⣿⣿⣿⣿⣿⣿⣿⣿⣿⣿⣿⣿⣕⣕⣸⣿⣿⣿⣿⣿⣿⣿⣿⣿⣿⣿⣿⣿⣿⣷⣷⣿⠀⠀⠀⠀⠀⠀⠀⠀⠀⠀⠀⠀</a:t>
            </a:r>
            <a:br/>
            <a:r>
              <a:t>⠀⠀⠀⠀⠀⠀⠀⠀⠀⠀⠀⢻⣻⣟⣟⣟⣟⣿⣻⣻⣻⣟⣻⣿⣟⣟⣿⣿⣿⣿⣿⣿⣿⣿⣿⣿⣿⣿⣿⣿⣽⣿⣟⣝⣝⣿⣿⣿⣿⣿⣿⣿⣿⣷⣾⣿⣿⣿⣿⣯⣽⣽⣿⣿⣿⣿⢿⢿⢿⠀⠀⠀⠀⠀⠀⠀⠀⠀⠀⠀⠀</a:t>
            </a:r>
            <a:br/>
            <a:r>
              <a:t>⠀⠀⠀⠀⠀⠀⠀⠀⠀⠀⠀⣿⣿⣿⣿⣿⣿⣿⣿⣿⣿⣿⣿⣿⣿⣿⣿⡿⢿⢿⢿⢿⢿⢿⢿⢿⢿⢿⢿⢿⢽⢽⠽⢵⢿⠿⠿⢟⢟⢟⠟⢟⢻⣿⣿⡏⣿⣿⣷⣷⣷⣷⣷⣷⣷⣷⣷⣷⣿⠀⠀⠀⠀⠀⠀⠀⠀⠀⠀⠀⠀</a:t>
            </a:r>
            <a:br/>
            <a:r>
              <a:t>⠀⠀⠀⠀⠀⠀⠀⠀⠀⠀⠀⢁⢅⠅⢕⢕⣵⣵⣕⣵⣕⣕⣕⣕⣕⣕⣕⣕⣕⢕⡕⢕⢕⢔⢔⢔⢕⢔⢕⢕⢕⢔⢕⢔⢅⢔⢕⢅⣅⣕⡕⢟⢻⣿⣿⣷⣿⣿⣿⢿⢿⢿⣿⣿⣿⣿⣿⣿⣿⠀⠀⠀⠀⠀⠀⠀⠀⠀⠀⠀⠀</a:t>
            </a:r>
            <a:br/>
            <a:r>
              <a:t>⠀⠀⠀⠀⠀⠀⠀⠀⠀⠀⠀⢕⢕⢕⢕⣺⣿⣿⣿⣿⣿⣿⣿⣯⣽⣽⣽⣽⢽⢽⢽⢵⢵⢷⢷⢷⢷⢷⢷⢷⢷⢷⢷⢗⢗⢷⣗⢞⢟⢟⢟⢝⢻⣿⣿⣿⣿⣿⣟⢝⢝⢝⢝⣝⣝⣝⣝⣝⣝⠀⠀⠀⠀⠀⠀⠀⠀⠀⠀⠀⠀</a:t>
            </a:r>
            <a:br/>
            <a:r>
              <a:t>⠀⠀⠀⠀⠀⠀⠀⠀⠀⠀⠀⢕⢕⢕⢱⣿⣿⣿⣿⣿⣿⣿⣿⣿⣷⣷⣷⣷⣷⣷⣳⣷⣷⣷⣷⣷⣷⣷⣷⣷⣷⣷⣷⣇⡱⢕⢝⣿⣮⣵⣾⣷⣾⣿⣿⣿⣿⣿⣿⣿⣿⣾⣾⣿⣿⣿⣿⣿⣿⠀⠀⠀⠀⠀⠀⠀⠀⠀⠀⠀⠀</a:t>
            </a:r>
            <a:br/>
            <a:r>
              <a:t>⠀⠀⠀⠀⠀⠀⠀⠀⠀⠀⠀⣿⣿⣿⣿⣿⣿⣿⣿⣿⣿⣿⣿⣿⣿⣿⣿⣿⣿⣿⣿⣿⣿⣿⢺⣿⣿⣿⣿⣿⣿⣿⣿⣯⣿⣿⢿⣿⣿⣿⣿⣿⣿⣿⣿⣿⣿⣿⣿⣿⣿⣿⣿⣿⣿⣿⣿⣿⣿⠀⠀⠀⠀⠀⠀⠀⠀⠀⠀⠀⠀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⠀⠀⠀⠀⠀⠀⠀⠀⠀⠀⠀⣿⣿⣿⣿⣿⣿⣿⣿⣿⣿⣿⣿⣿⣿⣿⣿⣿⣿⣾⣿⣿⣿⣿⣸⣿⣿⣿⣿⣿⣿⣿⣿⣿⣷⣿⣿⣿⣿⣿⣿⣿⣿⣿⣿⣿⣿⣿⣿⣿⣿⣿⣿⣿⣿⣿⣿⣿⣿⠀⠀⠀⠀⠀⠀⠀⠀⠀⠀⠀⠀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⠀⠀⠀⠀⠀⠀⠀⠀⠀⠀⠀⣿⣿⣿⣿⣿⣿⣿⣿⣿⣿⣿⣿⣿⣿⣿⣿⣿⣿⣿⣏⢿⣿⣿⣽⣿⣿⣿⣿⣿⣿⣿⣿⣿⣿⣿⣿⣿⣿⣿⣿⣿⣿⣿⣿⣿⣿⣿⣿⣿⣿⣿⣿⣿⣿⣿⣿⣿⣿⠀⠀⠀⠀⠀⠀⠀⠀⠀⠀⠀⠀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⠀⠀⠀⠀⠀⠀⠀⠀⠀⠀⠀⣿⣿⣿⣿⣿⣿⣿⣿⣿⣿⣿⣿⣿⣿⢿⢏⢝⢝⢽⢝⢹⢽⢽⢽⢽⢽⢿⠿⠟⠿⢟⠟⠟⠟⠟⠟⠟⠟⠛⠛⠛⠟⠟⠟⠛⠟⠟⠟⠟⠟⠟⢟⠟⢟⠟⢟⢝⢝⠀⠀⠀⠀⠀⠀⠀⠀⠀⠀⠀⠀</a:t>
            </a:r>
            <a:br/>
            <a:r>
              <a:t>⠀⠀⠀⠀⠀⠀⠀⠀⠀⠀⠀⠁⢁⢁⢑⢑⢕⢕⢗⢷⢷⢧⢕⢕⢕⢅⢕⢅⢕⢅⢅⢄⢄⢔⢄⢄⢄⢄⢄⢔⢔⢔⢔⢔⢔⢔⢔⢔⢔⢔⢔⢔⢕⢔⢔⢔⢕⢕⢕⢕⢕⢕⢕⢕⢜⢕⢕⢕⢕⠀⠀⠀⠀⠀⠀⠀⠀⠀⠀⠀⠀</a:t>
            </a:r>
            <a:br/>
            <a:r>
              <a:t>⠀⠀⠀⠀⠀⠀⠀⠀⠀⠀⠀⢄⢕⢕⢕⢕⢕⢕⢕⢕⢕⢕⢕⢕⢕⢕⢕⢕⢕⢕⢕⢕⢕⢕⢕⢕⢕⢕⢕⢕⢕⢕⢕⢕⢕⢕⢕⢕⢕⢕⢕⢕⢕⢕⢕⢕⢕⡕⢕⢕⢕⢕⢕⢕⢕⢕⢕⢕⢕⠀⠀⠀⠀⠀⠀⠀⠀⠀⠀⠀⠀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⠀⠀⠀⠀⠀⠀⠀⠀⠀⠀⠀⢕⢕⢕⢕⢕⢕⢕⢕⢕⢕⢕⢕⢕⢕⢕⢕⢕⢕⢕⢕⢕⢕⢕⢕⢕⢕⢕⢕⢕⢕⢕⢕⢕⢕⢕⢕⢕⢕⢕⢕⢕⢕⢕⢕⢕⢕⢯⢕⢕⢕⢕⢕⢕⢕⢕⢕⢕⢕⠀⠀⠀⠀⠀⠀⠀⠀⠀⠀⠀⠀</a:t>
            </a:r>
            <a:br/>
            <a:r>
              <a:t>⠀⠀⠀⠀⠀⠀⠀⠀⠀⠀⠀⢕⢕⢕⢕⢕⢕⢕⢕⢕⢕⣗⣗⡕⢕⢕⢕⢕⢕⢕⢕⢕⢕⢕⢕⣕⣕⣕⣕⣕⣕⣱⣵⣵⣵⣵⣵⣵⣵⣵⣵⣵⣵⣵⣵⣵⣵⣵⣵⢕⢕⢕⢕⢕⢕⢕⢕⢕⢕⠀⠀⠀⠀⠀⠀⠀⠀⠀⠀⠀⠀</a:t>
            </a:r>
            <a:br/>
            <a:r>
              <a:t>⠀⠀⠀⠀⠀⠀⠀⠀⠀⠀⠀⣷⣿⣿⣿⣿⣿⣿⣿⣿⣿⣿⣿⡇⢕⢕⢕⢕⢕⢕⢕⢕⢕⢕⢕⣿⣿⣿⣿⣿⣿⣿⣿⣿⣿⣿⣿⣿⣿⣿⣿⣿⣿⣿⣿⣿⣿⣿⣿⢕⢕⢕⢕⢕⢕⢕⢕⢕⢕⠀⠀⠀⠀⠀⠀⠀⠀⠀⠀⠀⠀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⠀⠀⠀⠀⠀⠀⠀⠀⠀⠀⠀⣿⣿⣿⣿⣿⣿⣿⣿⣿⣿⣿⣿⡇⢕⢕⢕⢕⢕⢕⢕⢕⢕⢕⢕⣿⣿⣿⣿⣿⣿⣿⣿⣿⣿⣿⣿⣿⣿⣿⣿⣿⣿⣿⣿⣿⣿⣿⣿⢕⢕⢕⢕⢕⢕⢕⢕⢕⢕⠀⠀⠀⠀⠀⠀⠀⠀⠀⠀⠀⠀</a:t>
            </a:r>
            <a:br/>
            <a:r>
              <a:t>⠀⠀⠀⠀⠀⠀⠀⠀⠀⠀⠀⠛⠛⠛⠛⠛⠛⠛⠛⠛⠛⠛⠛⠃⠑⠑⠑⠑⠑⠑⠑⠑⠑⠑⠑⠛⠛⠛⠛⠛⠛⠛⠛⠛⠛⠛⠛⠛⠛⠛⠛⠛⠛⠛⠛⠛⠛⠛⠛⠑⠑⠑⠑⠑⠑⠑⠑⠑⠑⠀⠀⠀⠀⠀⠀⠀⠀⠀⠀⠀⠀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⠀⠀⠀⠀⠀⠀⠀⠀⠀⠀⠀⣟⣯⣿⣿⣿⣿⣿⣿⣿⣿⣿⣟⣿⣿⣿⢿⡿⣿⣿⣿⣿⣿⣿⣿⣿⣿⣿⣿⣿⣿⣿⣿⣿⣿⣿⣿⣿⣿⣿⣿⣿⣿⣿⣿⣿⣿⣿⣿⣿⣿⣿⣿⣿⣿⣿⣿⣿⣿⠀⠀⠀⠀⠀⠀⠀⠀⠀⠀⠀⠀</a:t>
            </a:r>
            <a:br/>
            <a:r>
              <a:t>⠀⠀⠀⠀⠀⠀⠀⠀⠀⠀⠀⣧⣼⣿⣽⣟⣟⣿⣟⣿⡿⣿⣿⣿⣿⣿⣿⣟⣟⣯⣿⣿⣿⣻⣿⣿⣿⣿⣿⣿⣿⣿⣿⣿⣿⣿⣿⣿⣿⣿⣿⣿⣿⣿⣿⣿⣿⣿⣿⣿⣿⣿⣿⣿⣿⣿⣿⣿⣿⠀⠀⠀⠀⠀⠀⠀⠀⠀⠀⠀⠀</a:t>
            </a:r>
            <a:br/>
            <a:r>
              <a:t>⠀⠀⠀⠀⠀⠀⠀⠀⠀⠀⠀⡻⣿⣿⣿⣿⢿⣿⣿⣿⣿⣿⣯⣿⣷⣿⣿⣿⢽⣿⡿⣿⣿⣿⣿⣿⣿⣿⣿⣿⣿⣿⣿⣿⣿⣿⣿⣿⣿⣿⣿⣿⣿⣿⣿⣿⣿⣿⣿⣿⣿⣿⣿⣿⣿⣿⣿⣿⣿⠀⠀⠀⠀⠀⠀⠀⠀⠀⠀⠀⠀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⠀⠀⠀⠀⠀⠀⠀⠀⠀⠀⠀⣿⡿⣿⣿⢿⢟⢟⢕⢝⢝⢝⢻⢿⣿⣿⣿⣿⣿⣿⣿⣿⣿⣿⣿⣿⡿⢿⣿⣿⣿⣿⣿⣿⣿⣿⣿⣿⣿⣿⣿⣿⣿⣿⣿⣿⣿⣿⣿⣿⣿⣿⣿⣿⣿⣿⣿⣿⣿⠀⠀⠀⠀⠀⠀⠀⠀⠀⠀⠀⠀</a:t>
            </a:r>
            <a:br/>
            <a:r>
              <a:t>⠀⠀⠀⠀⠀⠀⠀⠀⠀⠀⠀⣿⡿⢫⢵⢥⢥⣅⣅⣈⡉⠗⢧⣕⢕⢻⣿⣿⣿⣿⣿⣿⣿⣿⣿⣟⣎⣵⣾⣿⣿⣿⣿⡿⠿⢿⢟⢻⢿⣿⣿⣿⣿⣿⣿⣿⣿⣿⣿⣿⣿⣿⣿⣿⣿⣿⣿⣿⣿⠀⠀⠀⠀⠀⠀⠀⠀⠀⠀⠀⠀</a:t>
            </a:r>
            <a:br/>
            <a:r>
              <a:t>⠀⠀⠀⠀⠀⠀⠀⠀⠀⠀⠀⢟⢕⢕⢕⢕⢕⢅⢅⢕⢕⢕⢕⢜⢳⣕⢜⢿⣿⣿⣿⣿⣿⣿⣿⣿⣿⣿⣿⣿⣿⡿⠙⠈⠑⠢⣅⢕⢕⢝⢿⣿⣿⣿⣿⣿⣿⣿⣿⣿⣿⢿⡿⣿⣿⣿⣿⣿⣿⠀⠀⠀⠀⠀⠀⠀⠀⠀⠀⠀⠀</a:t>
            </a:r>
            <a:br/>
            <a:r>
              <a:t>⠀⠀⠀⠀⠀⠀⠀⠀⠀⠀⠀⣵⣵⣵⣕⣕⣕⡕⢕⢕⢕⢕⢕⢕⢕⢹⣇⢸⣿⣿⣿⣿⣿⣿⣿⣿⣿⣿⣿⣿⣿⢕⠀⠄⢀⠀⠘⣷⡕⢱⢼⣿⣿⣿⣿⣿⣿⣿⣿⣿⢳⣕⣿⣿⣿⣿⣿⣿⣿⠀⠀⠀⠀⠀⠀⠀⠀⠀⠀⠀⠀</a:t>
            </a:r>
            <a:br/>
            <a:r>
              <a:t>⠀⠀⠀⠀⠀⠀⠀⠀⠀⠀⠀⣿⣿⣿⣿⣿⣿⣿⣿⣿⣿⣷⣷⣷⣵⣵⣿⢕⣿⣿⣿⣿⣿⣿⣿⣿⡿⠿⠿⠟⢹⣧⣕⢕⢔⢔⢀⢸⣿⣕⣾⣿⣿⣿⣿⣿⣿⣿⣿⣷⢰⣿⣷⣿⣿⣿⣿⣿⣿⠀⠀⠀⠀⠀⠀⠀⠀⠀⠀⠀⠀</a:t>
            </a:r>
            <a:br/>
            <a:r>
              <a:t>⠀⠀⠀⠀⠀⠀⠀⠀⠀⠀⠀⣿⣿⣿⣿⣿⣿⣿⣿⣿⣿⣿⣿⣿⣿⣿⣿⢕⣿⣿⣿⣿⣿⣿⣿⣿⡇⠔⠀⢄⣾⣿⣿⣿⣾⣷⣷⣿⣿⣿⣿⣿⣿⣿⣿⣿⣿⣿⣿⣇⢸⣿⣿⣿⣿⣿⣿⣿⣿⠀⠀⠀⠀⠀⠀⠀⠀⠀⠀⠀⠀</a:t>
            </a:r>
            <a:br/>
            <a:r>
              <a:t>⠀⠀⠀⠀⠀⠀⠀⠀⠀⠀⠀⣿⣿⣿⣿⣿⣿⣿⣿⣿⣿⣿⣿⣿⣿⣿⣿⢕⣿⣿⣿⣿⣿⣿⣿⣿⡿⢀⣠⣾⣿⣿⣿⣿⣿⣿⣿⣿⣿⣿⣿⣿⣿⣿⣿⣿⣿⣿⣿⡟⢸⣿⣿⣿⣿⣿⣿⣿⣿⠀⠀⠀⠀⠀⠀⠀⠀⠀⠀⠀⠀</a:t>
            </a:r>
            <a:br/>
            <a:r>
              <a:t>⠀⠀⠀⠀⠀⠀⠀⠀⠀⠀⠀⣿⣿⣿⣿⣿⣿⣿⣿⣿⣿⣿⣿⣿⣿⣿⡿⢱⣿⣿⣿⣿⣿⣿⣿⣟⣱⣿⣿⡿⢿⣿⣿⣿⣿⣿⣿⣿⣿⣿⣿⣿⣿⣿⣿⣿⣿⣿⣿⣿⢜⣿⣿⣿⣿⣿⣿⣿⣿⠀⠀⠀⠀⠀⠀⠀⠀⠀⠀⠀⠀</a:t>
            </a:r>
            <a:br/>
            <a:r>
              <a:t>⠀⠀⠀⠀⠀⠀⠀⠀⠀⠀⠀⣿⣿⣿⣿⣿⣿⣿⣿⣿⣿⣿⣿⣿⣿⣿⡇⢸⣿⣿⣿⣿⣿⣿⣿⡿⢿⢹⢿⣿⣿⣿⣿⣿⣿⣿⣿⣿⣿⣿⣿⣿⣿⣿⣿⣿⣿⣿⣿⣿⣷⣿⣿⣿⣿⣿⣿⣿⣿⠀⠀⠀⠀⠀⠀⠀⠀⠀⠀⠀⠀</a:t>
            </a:r>
            <a:br/>
            <a:r>
              <a:t>⠀⠀⠀⠀⠀⠀⠀⠀⠀⠀⠀⣿⣿⣿⣿⣿⣿⣿⣿⣿⣿⣿⣿⣿⣿⣿⣇⢱⣿⣿⣿⣿⣿⣿⣿⢷⢜⠁⠉⢻⣟⣿⣿⣿⣿⣿⣿⣿⣿⢫⢽⣿⣿⣿⣿⣿⣿⣿⣿⣿⢟⣿⣿⣿⣿⣿⣿⣿⣿⠀⠀⠀⠀⠀⠀⠀⠀⠀⠀⠀⠀</a:t>
            </a:r>
            <a:br/>
            <a:r>
              <a:t>⠀⠀⠀⠀⠀⠀⠀⠀⠀⠀⠀⣿⣿⣿⣿⣿⣿⣿⣿⣿⣿⣿⣿⣿⣿⣿⡧⢸⣿⣿⣿⣿⣿⣿⣿⣿⣿⠀⠑⢺⣿⣿⣿⣿⣿⣿⣿⣟⣝⢕⣙⣻⣿⣿⣿⣿⣿⢿⢿⣟⣟⣟⣏⢝⢕⢗⢝⢱⣕⠀⠀⠀⠀⠀⠀⠀⠀⠀⠀⠀⠀</a:t>
            </a:r>
            <a:br/>
            <a:r>
              <a:t>⠀⠀⠀⠀⠀⠀⠀⠀⠀⠀⠀⣿⣿⣿⣿⣿⣿⣿⣿⣿⣿⣿⣿⣿⣿⣿⢏⢕⣿⣿⣿⣿⣿⣿⣿⣿⣿⢕⠀⠁⣿⣿⣿⣿⣿⣿⣿⣟⢟⢟⢟⢝⢝⢝⢗⢗⢾⢿⣿⣷⡾⢿⢿⢿⢿⢿⣿⣿⣿⠀⠀⠀⠀⠀⠀⠀⠀⠀⠀⠀⠀</a:t>
            </a:r>
            <a:br/>
            <a:r>
              <a:t>⠀⠀⠀⠀⠀⠀⠀⠀⠀⠀⠀⡽⡽⢽⢽⣵⣵⣵⡵⢵⢵⢕⣝⣕⣕⣕⣥⣵⢿⢿⠟⠝⠟⢻⣿⣿⣿⢔⠀⠀⣿⣿⣿⣿⣿⣿⣿⣷⡕⢕⢕⢕⢕⢕⢕⢕⢕⢕⢕⢕⢕⢕⢕⢕⢕⢕⢕⣹⣽⠀⠀⠀⠀⠀⠀⠀⠀⠀⠀⠀⠀</a:t>
            </a:r>
            <a:br/>
            <a:r>
              <a:t>⠀⠀⠀⠀⠀⠀⠀⠀⠀⠀⠀⣾⣿⣷⡷⢷⠿⠿⠟⢛⢛⢋⢙⢍⢍⢅⢄⢄⢔⢔⢔⢔⢕⢸⣿⣿⣿⡇⠀⠀⢸⣿⣿⣿⣿⣿⣿⣿⣷⣕⣵⣱⣕⣵⣵⣵⣵⣧⣱⣵⣵⣵⣵⣵⣵⣵⣷⣷⣷⠀⠀⠀⠀⠀⠀⠀⠀⠀⠀⠀⠀</a:t>
            </a:r>
            <a:br/>
            <a:r>
              <a:t>⠀⠀⠀⠀⠀⠀⠀⠀⠀⠀⠀⠁⢄⢄⢄⢔⢕⢕⢕⢕⢕⢕⢕⢕⢕⢕⢕⢕⢕⢕⢕⢕⢕⢸⣿⣿⣿⠕⠀⠀⠘⣿⣿⣿⣿⣿⣿⣿⣿⣿⣻⣿⡞⣿⣿⣿⣿⣿⣿⣿⣿⣿⣿⣿⣿⣿⣿⣿⣿⠀⠀⠀⠀⠀⠀⠀⠀⠀⠀⠀⠀</a:t>
            </a:r>
            <a:br/>
            <a:r>
              <a:t>⠀⠀⠀⠀⠀⠀⠀⠀⠀⠀⠀⢔⢕⢕⢕⢕⢕⢕⢕⢕⢕⢕⢕⢕⢕⢕⢕⢕⢕⢕⢕⢕⢕⢕⣿⣿⣿⠀⠀⠀⠀⢿⣿⣿⣿⣿⣿⣿⣿⣿⢝⢝⢝⢟⢟⢟⢿⢿⢿⢿⢿⣿⣿⣿⣿⣿⣿⣿⣿⠀⠀⠀⠀⠀⠀⠀⠀⠀⠀⠀⠀</a:t>
            </a:r>
            <a:br/>
            <a:r>
              <a:t>⠀⠀⠀⠀⠀⠀⠀⠀⠀⠀⠀⢕⢕⢕⢕⢕⢕⢕⢕⢕⢕⢕⢕⢕⢕⢕⢕⢕⢕⢕⢕⢕⢕⢕⣿⣿⣿⠐⠀⠀⢄⢸⣿⣿⣿⣿⣿⣿⣿⣿⡕⢕⢕⢕⢕⢕⢕⢕⢕⢕⢕⢕⢕⢕⢕⢕⢝⢜⡝⠀⠀⠀⠀⠀⠀⠀⠀⠀⠀⠀⠀</a:t>
            </a:r>
            <a:br/>
            <a:r>
              <a:t>⠀⠀⠀⠀⠀⠀⠀⠀⠀⠀⠀⠑⠑⠑⠑⠑⠑⠑⠑⠑⠑⠑⠑⠑⠑⠑⠑⠑⠑⠀⠑⠑⠑⠑⠛⠛⠛⠑⠀⠐⠑⠑⠛⠛⠛⠛⠛⠛⠛⠛⠃⠑⠑⠑⠑⠑⠑⠑⠑⠑⠑⠑⠑⠑⠑⠑⠑⠑⠑⠀⠀⠀⠀⠀⠀⠀⠀⠀⠀⠀⠀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⠀⠀⠀⠀⠀⠀⠀⠀⠀⠀⠀⢕⢺⢕⢕⢕⢕⣿⣿⣿⣿⣿⣿⣿⣿⣿⣿⣿⣿⣿⢕⢕⢕⢸⣿⣿⣿⣿⣿⣿⣿⣿⣿⣿⣿⣿⣿⣿⡇⢕⢕⣿⣿⣿⣿⣿⣿⣿⣿⣿⣿⣿⣿⣿⣿⣿⡇⢕⣿⠀⠀⠀⠀⠀⠀⠀⠀⠀⠀⠀⠀</a:t>
            </a:r>
            <a:br/>
            <a:r>
              <a:t>⠀⠀⠀⠀⠀⠀⠀⠀⠀⠀⠀⢕⣷⡕⢕⢕⢕⢻⣿⣿⣿⣿⣿⣿⣿⣿⣿⣿⣿⣿⢕⢕⢕⢸⡿⣿⣿⣿⣿⣿⣿⣿⣿⣿⣿⣿⣿⣿⡷⢕⢕⣿⣿⣿⣿⣿⣿⣿⣿⣿⣿⣿⣿⣿⣿⣿⢕⢕⣿⠀⠀⠀⠀⠀⠀⠀⠀⠀⠀⠀⠀</a:t>
            </a:r>
            <a:br/>
            <a:r>
              <a:t>⠀⠀⠀⠀⠀⠀⠀⠀⠀⠀⠀⢸⣿⣧⢕⢕⢕⢸⣿⣿⣿⣿⣿⣿⣿⣿⣿⣿⣿⣿⢕⢕⢕⢕⡇⣿⣿⣿⣿⣿⣿⣿⣿⣿⣿⣿⣿⣿⣿⢕⢕⣿⣿⣿⣿⣿⣿⣿⣿⣿⣿⣿⣿⣿⣿⣿⢕⢕⣿⠀⠀⠀⠀⠀⠀⠀⠀⠀⠀⠀⠀</a:t>
            </a:r>
            <a:br/>
            <a:r>
              <a:t>⠀⠀⠀⠀⠀⠀⠀⠀⠀⠀⠀⢸⣿⣿⢕⢕⢕⢸⣿⣿⣿⣿⣿⣿⣿⣿⣿⣿⣿⣿⡇⢕⢕⢕⡇⣿⣿⣿⣿⣿⣿⣿⣿⣿⣿⣿⣿⣿⣿⢕⢕⣿⣿⣿⣿⣿⣿⣿⣿⣿⣿⣿⣿⣿⣿⣿⢕⢕⣿⠀⠀⠀⠀⠀⠀⠀⠀⠀⠀⠀⠀</a:t>
            </a:r>
            <a:br/>
            <a:r>
              <a:t>⠀⠀⠀⠀⠀⠀⠀⠀⠀⠀⠀⣹⣿⣿⡇⢕⡕⢸⣿⣿⣿⣿⣿⣿⣿⣿⣿⣿⣿⣿⣧⢕⢕⢕⡷⣿⣿⣿⣿⣿⣿⣿⣿⣿⣿⣿⣿⣿⣿⢕⢕⢺⣿⣿⣿⣿⣿⣿⣿⣿⣿⣿⣿⣿⣿⣿⡕⢕⣿⠀⠀⠀⠀⠀⠀⠀⠀⠀⠀⠀⠀</a:t>
            </a:r>
            <a:br/>
            <a:r>
              <a:t>⠀⠀⠀⠀⠀⠀⠀⠀⠀⠀⠀⣼⣿⣿⡇⢕⣧⢜⣿⣿⣿⣿⣿⣿⣿⣿⣿⣿⣿⣿⣿⣧⣕⣕⣷⣿⣿⣿⣿⣿⣿⣿⣿⣿⣿⣿⣿⣿⣿⣵⣵⣼⣿⣿⣿⣿⣿⣿⡿⢿⣿⣿⣿⣿⣿⣿⣷⣷⣿⠀⠀⠀⠀⠀⠀⠀⠀⠀⠀⠀⠀</a:t>
            </a:r>
            <a:br/>
            <a:r>
              <a:t>⠀⠀⠀⠀⠀⠀⠀⠀⠀⠀⠀⢻⣻⣻⣟⣟⣟⣿⣿⣿⣿⣿⣽⣿⣿⣿⣯⣿⣿⣿⣿⣿⣯⣽⣿⣿⣿⣿⣿⣿⣟⣟⣟⡝⢳⣿⣿⣿⣿⣿⣿⣿⣿⣿⣿⣿⣿⣿⣿⡿⢿⢿⢿⢿⢿⢿⢿⢿⢿⠀⠀⠀⠀⠀⠀⠀⠀⠀⠀⠀⠀</a:t>
            </a:r>
            <a:br/>
            <a:r>
              <a:t>⠀⠀⠀⠀⠀⠀⠀⠀⠀⠀⠀⣿⣿⣿⣿⣿⣿⣿⣿⣿⢿⢿⢿⢿⢿⢿⢿⢿⢿⢿⢿⢿⢿⢿⢿⢿⢿⠟⠟⢟⠟⠟⢗⠗⠞⠟⢟⠟⠛⠟⢟⢟⣻⣿⣿⡏⣿⣿⣷⣷⣷⣷⣷⣿⣿⣿⣿⣿⣿⠀⠀⠀⠀⠀⠀⠀⠀⠀⠀⠀⠀</a:t>
            </a:r>
            <a:br/>
            <a:r>
              <a:t>⠀⠀⠀⠀⠀⠀⠀⠀⠀⠀⠀⢀⢅⢄⢔⢰⣵⣰⣷⣵⣵⣕⣕⡕⢕⢕⢕⢕⢕⢕⣕⣕⣕⣕⣕⣵⣵⡕⢕⢅⢕⢅⢔⢕⢕⢕⢕⢕⢱⢵⢷⢷⢿⡿⢿⣿⣿⣿⣿⣿⣿⣿⣟⣻⣟⣟⣟⣟⣟⠀⠀⠀⠀⠀⠀⠀⠀⠀⠀⠀⠀</a:t>
            </a:r>
            <a:br/>
            <a:r>
              <a:t>⠀⠀⠀⠀⠀⠀⠀⠀⠀⠀⠀⢕⢕⢕⣱⣽⣿⣿⣿⣿⣿⣿⣯⣽⢽⢽⢵⢷⢷⢷⢷⢷⢷⢷⢷⢷⢷⢷⢗⢗⢗⢗⢗⢗⢞⢻⣿⡟⢟⢝⢝⢝⢹⣿⣿⣿⣿⣿⣏⣝⣝⣝⣝⣝⣝⣝⣝⣕⣱⠀⠀⠀⠀⠀⠀⠀⠀⠀⠀⠀⠀</a:t>
            </a:r>
            <a:br/>
            <a:r>
              <a:t>⠀⠀⠀⠀⠀⠀⠀⠀⠀⠀⠀⣔⣕⣕⣵⣿⣿⣿⣿⣿⣿⣿⣿⣷⣷⣗⣗⣗⡗⣷⣷⣷⣷⣷⣷⣾⣷⣿⣿⣿⣿⣿⣿⣵⣵⣕⣼⣷⣿⣾⣿⣷⣾⣿⣿⣿⣿⣿⣿⣿⣿⣿⣿⣿⣿⣿⣿⣿⣿⠀⠀⠀⠀⠀⠀⠀⠀⠀⠀⠀⠀</a:t>
            </a:r>
            <a:br/>
            <a:r>
              <a:t>⠀⠀⠀⠀⠀⠀⠀⠀⠀⠀⠀⣿⣿⣿⣿⣿⣿⣿⣿⣿⣿⣿⣿⣿⣿⣿⣿⣿⣿⣿⣿⣿⣿⣿⣻⣿⣿⣿⣿⣿⣿⣿⣿⣿⡿⢿⣿⣿⣿⣿⣿⣿⣿⣿⣿⣿⣿⣿⣿⣿⣿⣿⣿⣿⣿⣿⣿⣿⣿⠀⠀⠀⠀⠀⠀⠀⠀⠀⠀⠀⠀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⠀⠀⠀⠀⠀⠀⠀⠀⠀⠀⠀⣿⣿⣿⣿⣿⣿⣿⣿⣿⣿⡿⢿⢿⢿⢿⢯⢽⢽⢽⢵⢵⠵⠵⠵⠱⠜⠟⢟⠟⠟⠟⠟⠟⠟⠛⠟⠟⠟⠟⠟⠟⠟⠟⠟⠝⠛⠙⠙⠙⠝⢝⢝⢝⢝⢝⢝⢝⢝⠀⠀⠀⠀⠀⠀⠀⠀⠀⠀⠀⠀</a:t>
            </a:r>
            <a:br/>
            <a:r>
              <a:t>⠀⠀⠀⠀⠀⠀⠀⠀⠀⠀⠀⠀⠀⢀⢀⢔⢕⢔⢔⢵⢕⢅⢅⢅⢕⢕⢕⢕⢕⢅⢅⢄⢕⢔⢔⢄⢄⢔⢔⢔⢔⢔⢔⢔⢔⢔⢕⢕⢕⢕⢕⢕⢕⢕⢕⢕⢕⢕⢕⢕⢕⢕⢕⢕⢜⢕⢕⢕⢕⠀⠀⠀⠀⠀⠀⠀⠀⠀⠀⠀⠀</a:t>
            </a:r>
            <a:br/>
            <a:r>
              <a:t>⠀⠀⠀⠀⠀⠀⠀⠀⠀⠀⠀⠀⢕⢕⢕⢕⢕⢕⢕⢕⢕⢕⢕⢕⢕⢕⢕⢕⢕⢕⢕⢕⢕⢕⢕⢕⢕⢕⢕⢕⢕⢕⢕⢕⢕⢕⢕⢕⢕⢕⢕⢕⢕⢕⢕⢕⢕⣕⢕⢕⢕⢕⢕⢕⢕⢕⢕⢕⢕⠀⠀⠀⠀⠀⠀⠀⠀⠀⠀⠀⠀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⠀⠀⠀⠀⠀⠀⠀⠀⠀⠀⠀⢕⢕⢕⢕⢕⢕⢕⢕⢕⢕⢕⢕⢕⢕⢕⢕⢕⢕⢕⢕⢕⢕⢕⢕⢕⢕⢕⢕⢕⢕⢕⢕⢕⢕⢕⢕⢕⢕⢕⢕⢕⢕⢕⢕⢕⢗⢿⢕⢕⢕⢕⢕⢕⢕⢕⢕⢕⢕⠀⠀⠀⠀⠀⠀⠀⠀⠀⠀⠀⠀</a:t>
            </a:r>
            <a:br/>
            <a:r>
              <a:t>⠀⠀⠀⠀⠀⠀⠀⠀⠀⠀⠀⢕⢕⢕⢕⢕⢕⢕⣕⣕⣗⣗⣕⡕⢕⢕⢕⢕⢕⢕⢕⢕⢕⢕⢕⣕⣕⣕⣵⣵⣵⣵⣵⣵⣵⣵⣵⣵⣵⣵⣵⣵⣵⣵⣵⣵⣵⣵⣵⢕⢕⢕⢕⢕⢕⢕⢕⢕⢕⠀⠀⠀⠀⠀⠀⠀⠀⠀⠀⠀⠀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⠀⠀⠀⠀⠀⠀⠀⠀⠀⠀⠀⣿⣿⣿⣿⣿⣿⣿⣿⣿⣿⣿⣿⡇⢕⢕⢕⢕⢕⢕⢕⢕⢕⢕⢕⣿⣿⣿⣿⣿⣿⣿⣿⣿⣿⣿⣿⣿⣿⣿⣿⣿⣿⣿⣿⣿⣿⣿⣿⢕⢕⢕⢕⢕⢕⢕⢕⢕⢕⠀⠀⠀⠀⠀⠀⠀⠀⠀⠀⠀⠀</a:t>
            </a:r>
            <a:br/>
            <a:r>
              <a:t>⠀⠀⠀⠀⠀⠀⠀⠀⠀⠀⠀⠛⠛⠛⠛⠛⠛⠛⠛⠛⠛⠛⠛⠃⠑⠑⠑⠑⠑⠑⠑⠑⠑⠑⠑⠛⠛⠛⠛⠛⠛⠛⠛⠛⠛⠛⠛⠛⠛⠛⠛⠛⠛⠛⠛⠛⠛⠛⠛⠑⠑⠑⠑⠑⠑⠑⠑⠑⠑⠀⠀⠀⠀⠀⠀⠀⠀⠀⠀⠀⠀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⠀⠀⠀⠀⠀⠀⠀⠀⠀⠀⠀⢕⢟⢕⢕⢕⢕⣿⣿⣿⣿⣿⣿⣿⣿⣿⣿⣿⣿⣿⢕⢕⢕⢸⣿⣿⣿⣿⣿⣿⣿⣿⣿⣿⣿⣿⣿⣿⡇⢕⢕⣿⣿⣿⣿⣿⣿⣿⣿⣿⣿⣿⣿⣿⣿⣿⢇⢕⣿⠀⠀⠀⠀⠀⠀⠀⠀⠀⠀⠀⠀</a:t>
            </a:r>
            <a:br/>
            <a:r>
              <a:t>⠀⠀⠀⠀⠀⠀⠀⠀⠀⠀⠀⢕⣷⡇⢕⢕⢕⣿⣿⣿⣿⣿⣿⣿⣿⣿⣿⣿⣿⣿⢕⢕⢕⢸⣿⣿⣿⣿⣿⣿⣿⣿⣿⣿⣿⣿⣿⣿⡷⢕⢕⣿⣿⣿⣿⣿⣿⣿⣿⣿⣿⣿⣿⣿⣿⣿⢇⢕⣿⠀⠀⠀⠀⠀⠀⠀⠀⠀⠀⠀⠀</a:t>
            </a:r>
            <a:br/>
            <a:r>
              <a:t>⠀⠀⠀⠀⠀⠀⠀⠀⠀⠀⠀⢸⣿⣇⢕⢕⢕⢸⣿⣿⣿⣿⣿⣿⣿⣿⣿⣿⣿⣿⢕⢕⢕⢜⡏⣿⣿⣿⣿⣿⣿⣿⣿⣿⣿⣿⣿⣿⣿⢕⢕⣿⣿⣿⣿⣿⣿⣿⣿⣿⣿⣿⣿⣿⣿⣿⢕⢕⣿⠀⠀⠀⠀⠀⠀⠀⠀⠀⠀⠀⠀</a:t>
            </a:r>
            <a:br/>
            <a:r>
              <a:t>⠀⠀⠀⠀⠀⠀⠀⠀⠀⠀⠀⢸⣟⣿⢕⢕⢕⢸⣿⣿⣿⣿⣿⣿⣿⣿⣿⣿⣿⣿⡇⢕⢕⢕⡇⣿⣿⣿⣿⣿⣿⣿⣿⣿⣿⣿⣿⣿⣿⢕⢕⣿⣿⣿⣿⣿⣿⣿⣿⣿⣿⣿⣿⣿⣿⣿⢕⢕⣿⠀⠀⠀⠀⠀⠀⠀⠀⠀⠀⠀⠀</a:t>
            </a:r>
            <a:br/>
            <a:r>
              <a:t>⠀⠀⠀⠀⠀⠀⠀⠀⠀⠀⠀⢾⣿⣿⢇⢱⡵⢸⣿⣿⣿⣿⣿⣿⣿⣿⣿⣿⣿⣿⣧⢕⢕⢕⡷⣿⣿⣿⣿⣿⣿⣿⣿⣿⣿⣿⣿⣿⣿⢕⢕⢾⣿⣿⣿⣿⣿⣿⣿⣿⣿⣿⣿⣿⣿⣿⡕⢕⣿⠀⠀⠀⠀⠀⠀⠀⠀⠀⠀⠀⠀</a:t>
            </a:r>
            <a:br/>
            <a:r>
              <a:t>⠀⠀⠀⠀⠀⠀⠀⠀⠀⠀⠀⡼⣿⣿⡇⢱⣧⢸⣿⣿⣿⣿⣿⣿⣿⣿⣿⣿⣿⣿⣿⣇⣕⣕⣷⣿⣿⣿⣿⣿⣿⣿⣿⣿⣿⣿⣿⣿⣿⣵⣵⣼⣿⣿⢿⣿⢿⢿⢿⣿⣿⣿⣿⣿⣿⣿⣿⣿⣿⠀⠀⠀⠀⠀⠀⠀⠀⠀⠀⠀⠀</a:t>
            </a:r>
            <a:br/>
            <a:r>
              <a:t>⠀⠀⠀⠀⠀⠀⠀⠀⠀⠀⠀⣻⣻⣹⣽⣿⣯⣯⣿⣿⣽⣽⣽⣽⣿⣯⣯⣽⣽⣿⣿⣿⣿⣿⣿⣿⣿⣿⣿⣿⣷⣷⢷⢵⢷⣿⣿⣿⣿⣿⣿⣿⣿⣿⣿⣿⣿⣿⡿⢿⢿⢿⢿⢿⢿⢿⢿⢟⢟⠀⠀⠀⠀⠀⠀⠀⠀⠀⠀⠀⠀</a:t>
            </a:r>
            <a:br/>
            <a:r>
              <a:t>⠀⠀⠀⠀⠀⠀⠀⠀⠀⠀⠀⣿⣿⡿⢿⢿⢿⢿⢿⢿⢿⢿⢿⢿⢿⢿⢿⢿⢿⢿⢿⢟⠟⢟⢟⠟⠟⠟⢟⠟⠗⠗⠗⠗⠞⠛⠟⠟⠛⠟⢟⣝⣹⣿⣿⡯⣿⣿⣿⣿⣿⣿⣿⣿⣿⣿⣿⣿⣿⠀⠀⠀⠀⠀⠀⠀⠀⠀⠀⠀⠀</a:t>
            </a:r>
            <a:br/>
            <a:r>
              <a:t>⠀⠀⠀⠀⠀⠀⠀⠀⠀⠀⠀⢀⢄⢄⢔⣰⣴⣷⣶⣶⣵⣕⣕⢕⣕⣕⣕⣕⣵⣵⣵⣵⣕⣕⢔⡕⢕⢕⢕⢕⢕⢕⢕⢕⢕⣔⢕⢕⢰⢴⢧⢼⣽⣿⢿⣿⣿⣿⣿⣟⣟⣟⣟⣟⣿⣿⣿⣿⣿⠀⠀⠀⠀⠀⠀⠀⠀⠀⠀⠀⠀</a:t>
            </a:r>
            <a:br/>
            <a:r>
              <a:t>⠀⠀⠀⠀⠀⠀⠀⠀⠀⠀⠀⢕⢕⢕⢱⣿⣿⣿⣿⣿⣿⣿⣿⡷⢷⢷⢷⢷⢷⢷⢷⢷⢷⢗⢗⢗⢗⢗⢞⢟⢟⢟⡟⢏⢕⢟⣿⡏⢝⢝⢝⢝⣹⣿⣿⣿⣿⣿⣯⣝⣕⣕⣕⣱⣵⣵⣵⣵⣵⠀⠀⠀⠀⠀⠀⠀⠀⠀⠀⠀⠀</a:t>
            </a:r>
            <a:br/>
            <a:r>
              <a:t>⠀⠀⠀⠀⠀⠀⠀⠀⠀⠀⠀⣔⣰⣕⣵⣿⣿⣿⣿⣿⣿⣿⣿⣷⣷⣷⣷⣷⡗⣾⣿⣿⣿⣿⣿⣿⣿⣿⣿⣿⣿⣿⣿⢿⣷⣿⣿⣿⣿⣷⣷⣷⣿⣿⣿⣿⣿⣿⣿⣿⣿⣿⣿⣿⣿⣿⣿⣿⣿⠀⠀⠀⠀⠀⠀⠀⠀⠀⠀⠀⠀</a:t>
            </a:r>
            <a:br/>
            <a:r>
              <a:t>⠀⠀⠀⠀⠀⠀⠀⠀⠀⠀⠀⣿⣿⣿⣿⣿⣿⣿⣿⣿⣿⣿⣿⣿⣿⣿⣿⣿⣗⣿⣿⣿⣿⡯⢻⣿⣿⣿⣿⣿⣿⣿⣿⣿⣝⣿⣿⣿⣿⣿⣿⣿⣿⣿⣿⣿⣿⣿⣿⣿⣿⣿⣿⣿⣿⣿⣿⣿⣿⠀⠀⠀⠀⠀⠀⠀⠀⠀⠀⠀⠀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⠀⠀⠀⠀⠀⠀⠀⠀⠀⠀⠀⣿⣿⣿⣿⣿⢿⢿⣿⣿⡿⢿⢿⢿⢿⢿⢯⢽⢕⢵⠕⠕⠕⠕⠕⠇⠜⠟⠟⠛⠛⠟⠟⠟⠛⠛⠙⠙⠙⠝⠝⠙⠙⠙⠝⠙⠙⢙⠙⢙⢙⢝⢙⢝⢝⢝⢝⢝⢝⠀⠀⠀⠀⠀⠀⠀⠀⠀⠀⠀⠀</a:t>
            </a:r>
            <a:br/>
            <a:r>
              <a:t>⠀⠀⠀⠀⠀⠀⠀⠀⠀⠀⠀⠀⢀⢀⢄⢄⢄⢅⢅⢍⢝⢝⢝⢝⢕⢕⢕⢕⢕⠕⢄⢔⢔⢔⢔⢄⢔⢔⢔⢔⢔⢔⢕⢕⢔⢕⢕⢕⢕⢕⢕⢕⢕⢕⢕⢕⢕⢕⢕⢕⢕⢕⢕⢕⢜⢕⢕⢕⢕⠀⠀⠀⠀⠀⠀⠀⠀⠀⠀⠀⠀</a:t>
            </a:r>
            <a:br/>
            <a:r>
              <a:t>⠀⠀⠀⠀⠀⠀⠀⠀⠀⠀⠀⠁⢅⢕⢕⢕⢕⢕⢕⢕⢕⢕⢕⢕⢕⢕⢕⢕⢕⢕⢕⢕⢕⢕⢕⢕⢕⢕⢕⢕⢕⢕⢕⢕⢕⢕⢕⢕⢕⢕⢕⢕⢕⢕⢕⢕⢕⣵⢕⢕⢕⢕⢕⢕⢕⢕⢕⢕⢕⠀⠀⠀⠀⠀⠀⠀⠀⠀⠀⠀⠀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⠀⠀⠀⠀⠀⠀⠀⠀⠀⠀⠀⢕⢕⢕⢕⢕⢕⢕⢕⢕⢕⢕⢕⢕⢕⢕⢕⢕⢕⢕⢕⢕⢕⢕⢕⢕⢕⢕⢕⢕⢕⢕⢕⢕⢕⢕⢕⢕⢕⢕⢕⢕⢕⢕⢕⢵⢵⢷⢕⢕⢕⢕⢕⢕⢕⢕⢕⢕⢕⠀⠀⠀⠀⠀⠀⠀⠀⠀⠀⠀⠀</a:t>
            </a:r>
            <a:br/>
            <a:r>
              <a:t>⠀⠀⠀⠀⠀⠀⠀⠀⠀⠀⠀⢕⢕⢕⢕⢕⣕⣕⣕⣕⣗⣇⣕⡕⢕⢕⢕⢕⢕⢕⢕⢕⢕⢕⢕⣵⣵⣵⣵⣵⣵⣵⣵⣵⣵⣵⣵⣵⣵⣵⣵⣷⣷⣷⣷⣷⣷⣷⣷⢕⢕⢕⢕⢕⢕⢕⢕⢕⢕⠀⠀⠀⠀⠀⠀⠀⠀⠀⠀⠀⠀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⠀⠀⠀⠀⠀⠀⠀⠀⠀⠀⠀⣿⣿⣿⣿⣿⣿⣿⣿⣿⣿⣿⣿⡇⢕⢕⢕⢕⢕⢕⢕⢕⢕⢕⢕⣿⣿⣿⣿⣿⣿⣿⣿⣿⣿⣿⣿⣿⣿⣿⣿⣿⣿⣿⣿⣿⣿⣿⣿⢕⢕⢕⢕⢕⢕⢕⢕⢕⢕⠀⠀⠀⠀⠀⠀⠀⠀⠀⠀⠀⠀</a:t>
            </a:r>
            <a:br/>
            <a:r>
              <a:t>⠀⠀⠀⠀⠀⠀⠀⠀⠀⠀⠀⠛⠛⠛⠛⠛⠛⠛⠛⠛⠛⠛⠛⠃⠑⠑⠑⠑⠑⠑⠑⠑⠑⠑⠑⠛⠛⠛⠛⠛⠛⠛⠛⠛⠛⠛⠛⠛⠛⠛⠛⠛⠛⠛⠛⠛⠛⠛⠛⠑⠑⠑⠑⠑⠑⠑⠑⠑⠑⠀⠀⠀⠀⠀⠀⠀⠀⠀⠀⠀⠀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⠀⠀⠀⠀⠀⠀⠀⠀⠀⠀⠀⢕⢝⢕⢕⢕⢕⣿⣿⣿⣿⣿⣿⣿⣿⣿⣿⣿⣿⣯⢕⢕⢕⢸⣿⣿⣿⣿⣿⣿⣿⣿⣿⣿⣿⣿⣿⣿⡇⢕⢕⣿⣿⣿⣿⣿⣿⣿⣿⣿⣿⣿⣿⣿⣿⣿⡇⢕⣿⠀⠀⠀⠀⠀⠀⠀⠀⠀⠀⠀⠀</a:t>
            </a:r>
            <a:br/>
            <a:r>
              <a:t>⠀⠀⠀⠀⠀⠀⠀⠀⠀⠀⠀⢱⣿⡇⢕⢕⢕⣿⣿⣿⣿⣿⣿⣿⣿⣿⣿⣿⣿⣿⢕⢕⢕⢸⣿⣿⣿⣿⣿⣿⣿⣿⣿⣿⣿⣿⣿⣿⣿⢕⢕⣿⣿⣿⣿⣿⣿⣿⣿⣿⣿⣿⣿⣿⣿⣿⡇⢕⣿⠀⠀⠀⠀⠀⠀⠀⠀⠀⠀⠀⠀</a:t>
            </a:r>
            <a:br/>
            <a:r>
              <a:t>⠀⠀⠀⠀⠀⠀⠀⠀⠀⠀⠀⢸⣿⡇⢕⢕⢕⢿⣿⣿⣿⣿⣿⣿⣿⣿⣿⣿⣿⣿⢕⢕⢕⢜⡇⣿⣿⣿⣿⣿⣿⣿⣿⣿⣿⣿⣿⣿⣿⢕⢕⢻⣿⣿⣿⣿⣿⣿⣿⣿⣿⣿⣿⣿⣿⣿⡇⢕⣿⠀⠀⠀⠀⠀⠀⠀⠀⠀⠀⠀⠀</a:t>
            </a:r>
            <a:br/>
            <a:r>
              <a:t>⠀⠀⠀⠀⠀⠀⠀⠀⠀⠀⠀⢸⣏⣯⢕⢕⢕⢸⣿⣿⣿⣿⣿⣿⣿⣿⣿⣿⣿⣿⡇⢕⢕⢕⡇⣿⣿⣿⣿⣿⣿⣿⣿⣿⣿⣿⣿⣿⣿⢕⢕⢸⣿⣿⣿⣿⣿⣿⣿⣿⣿⣿⣿⣿⣿⣿⡇⢕⣿⠀⠀⠀⠀⠀⠀⠀⠀⠀⠀⠀⠀</a:t>
            </a:r>
            <a:br/>
            <a:r>
              <a:t>⠀⠀⠀⠀⠀⠀⠀⠀⠀⠀⠀⢹⣿⣿⡇⢕⡇⢸⣿⣿⣿⣿⣿⣿⣿⣿⣿⣿⣿⣿⣷⢕⢕⢕⡟⣿⣿⣿⣿⣿⣿⣿⣿⣿⣿⣿⣿⣿⣿⢕⢕⢸⣿⣿⣿⣿⣿⣿⣿⣿⣿⣿⣿⣿⣿⣿⣇⣕⣿⠀⠀⠀⠀⠀⠀⠀⠀⠀⠀⠀⠀</a:t>
            </a:r>
            <a:br/>
            <a:r>
              <a:t>⠀⠀⠀⠀⠀⠀⠀⠀⠀⠀⠀⣾⣿⣿⣇⣱⣷⣸⣿⣿⣿⣿⣿⣿⣿⣿⣿⣿⣿⣿⣿⣧⣵⣵⣿⣿⣿⣿⣿⣿⣿⢿⢿⢿⢿⢿⣿⣿⣿⣷⣷⣾⣿⣿⣟⣿⣟⣟⣟⣿⣿⣿⣿⣿⣿⣿⣿⣿⣿⠀⠀⠀⠀⠀⠀⠀⠀⠀⠀⠀⠀</a:t>
            </a:r>
            <a:br/>
            <a:r>
              <a:t>⠀⠀⠀⠀⠀⠀⠀⠀⠀⠀⠀⣽⣽⣽⣼⣿⣿⣿⣿⣿⣿⣿⣾⣾⣿⣿⣷⣷⣾⣿⣿⣿⣿⣿⣿⣿⣿⣿⣿⣿⡿⢿⢻⢗⢻⣿⣿⣿⣿⣿⣿⣿⣿⣿⣿⡿⣿⣿⣿⣟⣟⣟⣟⣟⣟⣟⣏⣝⣝⠀⠀⠀⠀⠀⠀⠀⠀⠀⠀⠀⠀</a:t>
            </a:r>
            <a:br/>
            <a:r>
              <a:t>⠀⠀⠀⠀⠀⠀⠀⠀⠀⠀⠀⠿⠿⠿⠿⠿⢿⠟⠟⠟⢟⢟⢟⠟⢟⢟⢟⠟⢟⢟⠟⢛⠟⢏⢝⢙⢝⢙⢙⢝⢝⢙⢝⢝⢿⣿⢝⢙⢙⠝⢍⢱⣼⣿⣿⣇⣿⣿⣿⣿⣿⣿⣿⣿⣿⣿⣿⣿⣿⠀⠀⠀⠀⠀⠀⠀⠀⠀⠀⠀⠀</a:t>
            </a:r>
            <a:br/>
            <a:r>
              <a:t>⠀⠀⠀⠀⠀⠀⠀⠀⠀⠀⠀⢄⢔⢔⢔⣵⣷⣿⣿⣷⣧⣵⣱⣕⢕⢕⢕⢵⢱⢵⢵⢷⢧⢵⢷⢧⢱⢕⣕⣕⣕⣵⣕⣵⣿⣿⣇⣕⣕⣞⣟⣗⣾⣿⣻⣿⣿⣿⣿⣽⣽⣽⢽⢯⢿⢿⢿⢿⢿⠀⠀⠀⠀⠀⠀⠀⠀⠀⠀⠀⠀</a:t>
            </a:r>
            <a:br/>
            <a:r>
              <a:t>⠀⠀⠀⠀⠀⠀⠀⠀⠀⠀⠀⠕⠕⢕⢸⣿⣿⣿⣿⣿⣿⣿⣷⡗⢟⢟⢟⢟⢟⢟⢟⢟⢟⣟⣏⣏⣽⣿⣿⣿⣿⣿⣟⣿⣿⣿⣝⣕⣕⢕⢕⢕⣼⣿⣿⣿⣿⣿⣿⣵⣵⣵⣵⣵⣷⣷⣷⣷⣷⠀⠀⠀⠀⠀⠀⠀⠀⠀⠀⠀⠀</a:t>
            </a:r>
            <a:br/>
            <a:r>
              <a:t>⠀⠀⠀⠀⠀⠀⠀⠀⠀⠀⠀⣵⣵⣵⣿⣿⣿⣿⣿⣿⣿⣿⣿⣿⣿⣿⣽⣿⡏⣿⣿⣿⣿⡯⣿⣿⣿⣿⣿⣿⣿⣿⣿⣿⣿⣿⣿⣿⣿⣿⣿⣿⣿⣿⣿⣿⣿⣿⣿⣿⣿⣿⣿⣿⣿⣿⣿⣿⣿⠀⠀⠀⠀⠀⠀⠀⠀⠀⠀⠀⠀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⠀⠀⠀⠀⠀⠀⠀⠀⠀⠀⠀⣿⣿⣿⣿⣿⣿⣿⣿⣿⣿⣿⣿⣿⣿⣿⣿⣿⣧⣿⣿⣿⣿⣯⣿⣿⣿⣿⣿⣿⣿⣿⣿⣿⣿⣿⣿⣿⣿⣿⣿⣿⣿⣿⣿⣿⣿⣿⣿⣿⣿⣿⣿⣿⣿⣿⣿⣿⣿⠀⠀⠀⠀⠀⠀⠀⠀⠀⠀⠀⠀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⠀⠀⠀⠀⠀⠀⠀⠀⠀⠀⠀⣿⣿⣿⣿⣿⣿⣿⣿⣿⣿⣿⣿⣿⣿⣿⣿⣿⣿⣿⣿⣿⣿⣿⣿⢏⢻⢿⢿⣿⣿⣿⣿⣿⣿⣿⣿⣿⣿⣿⣿⣿⣿⣿⣿⣿⣿⣿⣿⣿⣿⣿⣿⣿⣿⣿⣿⣿⣿⠀⠀⠀⠀⠀⠀⠀⠀⠀⠀⠀⠀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⠀⠀⠀⠀⠀⠀⠀⠀⠀⠀⠀⣿⣿⣿⣿⣿⣿⣿⣿⣿⣿⣿⣿⣿⣿⣿⣿⣿⣿⣿⣿⣿⡿⢿⢿⢵⢕⣕⢜⣿⣿⣿⣿⣿⣿⣿⣿⣿⣿⣿⣿⣿⣿⣿⣿⣿⣿⣿⣿⣿⣿⣿⣿⣿⣿⣿⣿⣿⣿⠀⠀⠀⠀⠀⠀⠀⠀⠀⠀⠀⠀</a:t>
            </a:r>
            <a:br/>
            <a:r>
              <a:t>⠀⠀⠀⠀⠀⠀⠀⠀⠀⠀⠀⢿⠿⢿⢿⢿⢿⢿⢿⢿⢿⢿⢟⢿⢟⢟⢗⢗⢗⢗⢗⠗⠗⠗⠓⠃⠘⠙⠝⠙⠙⠙⠙⠙⠙⠙⢉⢙⢉⢙⢙⢙⢉⢙⢌⢑⢁⢁⢁⢅⢁⢕⢕⢕⢜⢕⢕⢕⢕⠀⠀⠀⠀⠀⠀⠀⠀⠀⠀⠀⠀</a:t>
            </a:r>
            <a:br/>
            <a:r>
              <a:t>⠀⠀⠀⠀⠀⠀⠀⠀⠀⠀⠀⠀⢀⢀⢅⢅⢕⢕⢜⢟⢗⢇⢔⢔⢔⢔⢔⢕⢕⢕⢔⢔⢔⢕⢕⢕⢕⢕⢕⢕⢕⢕⢕⢕⢕⢕⢕⢕⢕⢕⢕⢕⢕⢕⢕⢕⢕⢕⢕⢕⢕⢕⢕⢕⢕⢕⢕⢕⢕⠀⠀⠀⠀⠀⠀⠀⠀⠀⠀⠀⠀</a:t>
            </a:r>
            <a:br/>
            <a:r>
              <a:t>⠀⠀⠀⠀⠀⠀⠀⠀⠀⠀⠀⠀⢕⢕⢕⢕⢕⢕⢕⢕⢕⢕⢕⢕⢕⢕⢕⢕⢕⢕⢕⢕⢕⢕⢕⢕⢕⢕⢕⢕⢕⢕⢕⢕⢕⢕⢕⢕⢕⢕⢕⢕⢕⢕⢕⢕⢕⢱⣕⢕⢕⢕⢕⢕⢕⢕⢕⢕⢕⠀⠀⠀⠀⠀⠀⠀⠀⠀⠀⠀⠀</a:t>
            </a:r>
            <a:br/>
            <a:r>
              <a:t>⠀⠀⠀⠀⠀⠀⠀⠀⠀⠀⠀⢔⢕⢕⢕⢕⢕⢕⢕⢕⢕⢕⢕⢕⢕⢕⢕⢕⢕⢕⢕⢕⢕⢕⢕⢕⢕⢕⢕⢕⢕⢕⢕⢕⢕⢕⢕⢕⢕⢕⢕⢕⢕⢕⢕⢕⢜⢗⢕⢕⢕⢕⢕⢕⢕⢕⢕⢕⢕⠀⠀⠀⠀⠀⠀⠀⠀⠀⠀⠀⠀</a:t>
            </a:r>
            <a:br/>
            <a:r>
              <a:t>⠀⠀⠀⠀⠀⠀⠀⠀⠀⠀⠀⢕⢕⣕⣕⣕⣕⣕⣕⣕⣸⣽⣵⡕⢕⢕⢕⢕⢕⢕⢕⢕⢕⢕⢕⣵⣵⣵⣵⣵⣵⣷⣷⣷⣷⣷⣷⣷⣷⣷⣷⣷⣷⣷⣷⣷⣷⣷⣷⢕⢕⢕⢕⢕⢕⢕⢕⢕⢕⠀⠀⠀⠀⠀⠀⠀⠀⠀⠀⠀⠀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⠀⠀⠀⠀⠀⠀⠀⠀⠀⠀⠀⣿⣿⣿⣿⣿⣿⣿⣿⣿⣿⣿⣿⡇⢕⢕⢕⢕⢕⢕⢕⢕⢕⢕⢕⣿⣿⣿⣿⣿⣿⣿⣿⣿⣿⣿⣿⣿⣿⣿⣿⣿⣿⣿⣿⣿⣿⣿⣿⡕⢕⢕⢕⢕⢕⢕⢕⢕⢕⠀⠀⠀⠀⠀⠀⠀⠀⠀⠀⠀⠀</a:t>
            </a:r>
            <a:br/>
            <a:r>
              <a:t>⠀⠀⠀⠀⠀⠀⠀⠀⠀⠀⠀⠛⠛⠛⠛⠛⠛⠛⠛⠛⠛⠛⠛⠃⠑⠑⠑⠑⠑⠑⠑⠑⠑⠑⠑⠛⠛⠛⠛⠛⠛⠛⠛⠛⠛⠛⠛⠛⠛⠛⠛⠛⠛⠛⠛⠛⠛⠛⠛⠃⠑⠑⠑⠑⠑⠑⠑⠑⠑⠀⠀⠀⠀⠀⠀⠀⠀⠀⠀⠀⠀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⠀⠀⠀⠀⠀⠀⠀⠀⠀⠀⠀⢕⢝⢕⢕⢕⢕⣿⣿⡿⣿⣿⣿⣿⣿⣿⣿⣿⣿⣧⢕⢕⢕⢸⣿⣿⣿⣿⣿⣿⣿⣿⣿⣿⣿⣿⣿⣿⣧⢕⢕⢻⣿⣿⣿⣿⣿⣿⣿⣿⣿⣿⣿⣿⣿⣿⡇⢕⣾⠀⠀⠀⠀⠀⠀⠀⠀⠀⠀⠀⠀</a:t>
            </a:r>
            <a:br/>
            <a:r>
              <a:t>⠀⠀⠀⠀⠀⠀⠀⠀⠀⠀⠀⢱⣿⡇⢕⢕⢕⣿⣿⣿⣿⣿⣿⣿⣿⣿⣿⣿⣿⣿⢕⢕⢕⢸⡿⣿⣿⣿⣿⣿⣿⣿⣿⣿⣿⣿⣿⣿⣿⢕⢕⢸⣿⣿⣿⣿⣿⣿⣿⣿⣿⣿⣿⣿⣿⣿⡇⢕⣿⠀⠀⠀⠀⠀⠀⠀⠀⠀⠀⠀⠀</a:t>
            </a:r>
            <a:br/>
            <a:r>
              <a:t>⠀⠀⠀⠀⠀⠀⠀⠀⠀⠀⠀⢸⣿⡇⢕⢕⢕⣿⣿⣿⣿⣿⣿⣿⣿⣿⣿⣿⣿⣿⢕⢕⢕⢕⡇⣿⣿⣿⣿⣿⣿⣿⣿⣿⣿⣿⣿⣿⣿⢕⢕⢸⣿⣿⣿⣿⣿⣿⣿⣿⣿⣿⣿⣿⣿⣿⡇⢕⣿⠀⠀⠀⠀⠀⠀⠀⠀⠀⠀⠀⠀</a:t>
            </a:r>
            <a:br/>
            <a:r>
              <a:t>⠀⠀⠀⠀⠀⠀⠀⠀⠀⠀⠀⢸⣽⣧⢕⢕⢕⢸⣿⣿⣿⣿⣿⣿⣿⣿⣿⣿⣿⣿⡕⢕⢕⢕⡇⣿⣿⣿⣿⣿⣿⣿⣿⣿⣿⣿⣿⣿⣿⢕⢕⢸⣿⣿⣿⣿⣿⣿⣿⣿⣿⣿⣿⣿⣿⣿⡇⢕⣿⠀⠀⠀⠀⠀⠀⠀⠀⠀⠀⠀⠀</a:t>
            </a:r>
            <a:br/>
            <a:r>
              <a:t>⠀⠀⠀⠀⠀⠀⠀⠀⠀⠀⠀⢝⣻⣿⡇⢕⡇⢸⣿⣿⣿⣿⣿⣿⣿⣿⣿⣿⣿⣿⣿⢕⢕⢕⡟⣿⣿⣿⣿⣿⣿⣿⣿⣿⣿⣿⣿⣿⣿⢕⢕⢸⣿⣿⣿⣿⣿⣿⣿⣿⣿⣿⣿⣿⣿⣿⣇⣕⣿⠀⠀⠀⠀⠀⠀⠀⠀⠀⠀⠀⠀</a:t>
            </a:r>
            <a:br/>
            <a:r>
              <a:t>⠀⠀⠀⠀⠀⠀⠀⠀⠀⠀⠀⣟⣿⣿⣕⣸⣷⣸⣿⣿⣿⣿⣿⣿⣿⣿⣿⣿⣿⣿⣿⣧⣵⣵⣿⣿⣿⣿⣿⣿⣿⣿⣿⢿⢿⣿⣿⣿⣿⣷⣷⣾⣟⣟⣻⣿⣿⣿⡿⢿⣿⣿⣿⣿⣿⣿⣿⣿⣿⠀⠀⠀⠀⠀⠀⠀⠀⠀⠀⠀⠀</a:t>
            </a:r>
            <a:br/>
            <a:r>
              <a:t>⠀⠀⠀⠀⠀⠀⠀⠀⠀⠀⠀⣿⣽⣼⣼⣾⣷⣷⣷⣷⣿⣾⣷⣾⣿⣷⣿⣷⣿⣿⣿⣿⣿⣿⣿⣿⣿⣿⣿⣿⢿⢟⢟⢳⣷⣿⣿⣿⣿⣿⣿⣟⣿⣿⣿⡟⣿⣿⣿⣟⣟⣟⣏⣝⣝⣝⣽⣽⣽⠀⠀⠀⠀⠀⠀⠀⠀⠀⠀⠀⠀</a:t>
            </a:r>
            <a:br/>
            <a:r>
              <a:t>⠀⠀⠀⠀⠀⠀⠀⠀⠀⠀⠀⠿⠿⠟⠟⠟⠟⠟⠟⠟⢟⠟⠟⠟⠟⢟⢟⢟⢟⢛⢝⢝⢙⢝⢙⢙⢝⢝⢙⢝⢝⢕⢱⣿⣿⣯⢝⢕⠅⢕⣕⣵⣼⣿⣿⣇⣿⣿⣿⣿⣿⣿⣿⣿⣿⣿⣿⣿⣿⠀⠀⠀⠀⠀⠀⠀⠀⠀⠀⠀⠀</a:t>
            </a:r>
            <a:br/>
            <a:r>
              <a:t>⠀⠀⠀⠀⠀⠀⠀⠀⠀⠀⠀⢄⢔⢔⢔⣵⣾⣿⣿⣷⣧⣵⢕⡱⢵⢵⢵⢵⢷⢷⢷⢧⢇⢔⢕⢔⢕⣵⣷⣾⣿⣿⣻⣿⣿⣿⣕⣱⣷⣷⡧⢼⣽⣿⣿⣿⣿⣿⣿⢯⢿⢿⢿⢿⢿⢿⢿⢷⢷⠀⠀⠀⠀⠀⠀⠀⠀⠀⠀⠀⠀</a:t>
            </a:r>
            <a:br/>
            <a:r>
              <a:t>⠀⠀⠀⠀⠀⠀⠀⠀⠀⠀⠀⠕⠕⢕⢷⣿⣿⣿⣿⣿⣿⣿⣿⡟⢟⢟⢟⢟⢟⣟⣟⣏⣝⣝⣝⣝⣽⣿⣿⣿⣿⣿⣿⣿⣿⣧⡵⢵⢵⢵⣵⣵⣼⣿⣿⣿⣿⣿⣿⣵⣵⣕⣳⣷⣷⣷⣷⣷⣷⠀⠀⠀⠀⠀⠀⠀⠀⠀⠀⠀⠀</a:t>
            </a:r>
            <a:br/>
            <a:r>
              <a:t>⠀⠀⠀⠀⠀⠀⠀⠀⠀⠀⠀⣵⣵⣵⣿⣿⣿⣿⣿⣿⣿⣿⣿⣿⣿⣿⣿⣿⡯⣿⣿⣿⣿⣿⣿⣿⣿⣿⣿⣿⣿⣿⣿⣿⣿⣿⣿⣿⣿⣿⣿⣿⣿⣿⣿⣿⣿⣿⣿⣿⣿⣿⣿⣿⣿⣿⣿⣿⣿⠀⠀⠀⠀⠀⠀⠀⠀⠀⠀⠀⠀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⠀⠀⠀⠀⠀⠀⠀⠀⠀⠀⠀⣿⣿⣿⣿⣿⣿⣿⣿⣿⣿⣿⣿⣿⣿⣿⣿⣿⡧⣿⣿⣿⣿⣿⣿⣿⣿⣿⢿⣿⣿⣿⣿⣿⣿⣿⣿⣿⣿⣿⣿⣿⣿⣿⣿⣿⣿⣿⣿⣿⣿⣿⣿⣿⣿⣿⣿⣿⣿⠀⠀⠀⠀⠀⠀⠀⠀⠀⠀⠀⠀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⠀⠀⠀⠀⠀⠀⠀⠀⠀⠀⠀⣿⣿⣿⣿⣿⣿⣿⣿⣿⣿⣿⣿⣿⣿⣿⣿⣿⣿⣿⣿⣿⣿⣿⢸⢝⢿⡿⢿⢿⣿⣿⣿⣿⣿⣿⣿⣿⣿⣿⣿⣿⣿⣿⣿⣿⣿⣿⣿⣿⣿⣿⣿⣿⣿⣿⣿⣿⣿⠀⠀⠀⠀⠀⠀⠀⠀⠀⠀⠀⠀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⠀⠀⠀⠀⠀⠀⠀⠀⠀⠀⠀⣿⣿⣿⣿⣿⣿⣿⣿⣿⣿⣿⣿⣿⣿⣿⣿⣿⣿⣿⣿⣿⣿⣿⣷⢕⢰⢔⢱⣼⣿⣿⣿⣿⣿⣿⣿⣿⣿⣿⣿⣿⣿⣿⣿⣿⣿⣿⣿⣿⣿⣿⣿⣿⣿⣿⣿⣿⣿⠀⠀⠀⠀⠀⠀⠀⠀⠀⠀⠀⠀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⠀⠀⠀⠀⠀⠀⠀⠀⠀⠀⠀⣿⣿⣿⣿⣿⣿⣿⣿⣿⣿⣿⣿⣿⣿⣿⣿⣿⣿⣿⢿⢿⢿⢿⢿⢕⢡⢕⢕⣿⣿⣿⣿⣿⣿⣿⣿⣿⣿⣿⣿⣿⣿⣿⣿⣿⣿⣿⣿⣿⣿⣿⣿⣿⣿⣿⣿⣿⣿⠀⠀⠀⠀⠀⠀⠀⠀⠀⠀⠀⠀</a:t>
            </a:r>
            <a:br/>
            <a:r>
              <a:t>⠀⠀⠀⠀⠀⠀⠀⠀⠀⠀⠀⠿⠿⠿⠿⠿⠿⠿⠿⢿⢿⢟⢟⢟⢟⢟⢗⢗⢗⢗⢗⠓⠃⠕⠘⠑⠑⠘⠘⠙⠙⠙⠙⠉⠙⢙⢙⢁⢁⢑⢑⢑⢁⢁⢑⢑⢁⢁⢁⢅⢅⢕⢕⢕⢅⢕⢕⢕⢕⠀⠀⠀⠀⠀⠀⠀⠀⠀⠀⠀⠀</a:t>
            </a:r>
            <a:br/>
            <a:r>
              <a:t>⠀⠀⠀⠀⠀⠀⠀⠀⠀⠀⠀⢀⢀⢀⢅⢕⢕⢕⢕⢗⢕⢔⢔⢔⢕⢕⢕⢕⢕⢕⢔⢕⢕⢕⢕⢕⢔⢕⢕⢕⢕⢕⢕⢕⢕⢕⢕⢕⢕⢕⢕⢕⢕⢕⢕⢕⢕⢕⢕⢕⢕⢕⢕⢕⢕⢕⢕⢕⢕⠀⠀⠀⠀⠀⠀⠀⠀⠀⠀⠀⠀</a:t>
            </a:r>
            <a:br/>
            <a:r>
              <a:t>⠀⠀⠀⠀⠀⠀⠀⠀⠀⠀⠀⠄⢕⢕⢕⢕⢕⢕⢕⢕⢕⢕⢕⢕⢕⢕⢕⢕⢕⢕⢕⢕⢕⢕⢕⢕⢕⢕⢕⢕⢕⢕⢕⢕⢕⢕⢕⢕⢕⢕⢕⢕⢕⢕⢕⢕⢕⢕⣵⡕⢕⢕⢕⢕⢕⢕⢕⢕⢕⠀⠀⠀⠀⠀⠀⠀⠀⠀⠀⠀⠀</a:t>
            </a:r>
            <a:br/>
            <a:r>
              <a:t>⠀⠀⠀⠀⠀⠀⠀⠀⠀⠀⠀⢑⢕⢕⢕⢕⢕⢕⢕⢕⢕⢕⢕⢕⢕⢕⢕⢕⢕⢕⢕⢕⢕⢕⢕⢕⢕⢕⢕⢕⢕⢕⢕⢕⢕⢕⢕⢕⢕⢕⢕⢕⢕⢕⢕⢕⢕⢕⢇⢕⢕⢕⢕⢕⢕⢕⢕⢕⢕⠀⠀⠀⠀⠀⠀⠀⠀⠀⠀⠀⠀</a:t>
            </a:r>
            <a:br/>
            <a:r>
              <a:t>⠀⠀⠀⠀⠀⠀⠀⠀⠀⠀⠀⢕⢕⣕⣕⣕⣕⣕⣕⣕⣸⣽⣵⡕⢕⢕⢕⢕⢕⢕⢕⢕⢕⢕⢕⣵⣵⣵⣵⣵⣷⣷⣷⣷⣷⣷⣷⣷⣷⣷⣷⣷⣷⣷⣷⣷⣷⣷⣷⢕⢕⢕⢕⢕⢕⢕⢕⢕⢕⠀⠀⠀⠀⠀⠀⠀⠀⠀⠀⠀⠀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⠀⠀⠀⠀⠀⠀⠀⠀⠀⠀⠀⣿⣿⣿⣿⣿⣿⣿⣿⣿⣿⣿⣿⡇⢕⢕⢕⢕⢕⢕⢕⢕⢕⢕⢕⣿⣿⣿⣿⣿⣿⣿⣿⣿⣿⣿⣿⣿⣿⣿⣿⣿⣿⣿⣿⣿⣿⣿⣿⡕⢕⢕⢕⢕⢕⢕⢕⢕⢕⠀⠀⠀⠀⠀⠀⠀⠀⠀⠀⠀⠀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⠀⠀⠀⠀⠀⠀⠀⠀⠀⠀⠀⣿⣿⣿⣿⣿⣿⣿⣿⣿⣿⣿⣿⡇⢕⢕⢕⢕⢕⢕⢕⢕⢕⢕⢕⣿⣿⣿⣿⣿⣿⣿⣿⣿⣿⣿⣿⣿⣿⣿⣿⣿⣿⣿⣿⣿⣿⣿⣿⡇⢕⢕⢕⢕⢕⢕⢕⢕⢕⠀⠀⠀⠀⠀⠀⠀⠀⠀⠀⠀⠀</a:t>
            </a:r>
            <a:br/>
            <a:r>
              <a:t>⠀⠀⠀⠀⠀⠀⠀⠀⠀⠀⠀⠛⠛⠛⠛⠛⠛⠛⠛⠛⠛⠛⠛⠃⠑⠑⠑⠑⠑⠑⠑⠑⠑⠑⠑⠛⠛⠛⠛⠛⠛⠛⠛⠛⠛⠛⠛⠛⠛⠛⠛⠛⠛⠛⠛⠛⠛⠛⠛⠃⠑⠑⠑⠑⠑⠑⠑⠑⠑⠀⠀⠀⠀⠀⠀⠀⠀⠀⠀⠀⠀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⠀⠀⠀⠀⠀⠀⠀⠀⠀⠀⠀⢕⢜⢕⢕⢕⢕⣿⣿⡿⣿⣿⣿⣿⣿⣿⣿⣿⣿⣧⢕⢕⢕⢸⣿⣿⣿⣿⣿⣿⣿⣿⣿⣿⣿⣿⣿⣿⣿⢕⢕⢸⣿⣿⣿⣿⣿⣿⣿⣿⣿⣿⣿⣿⣿⣿⡇⢕⢸⠀⠀⠀⠀⠀⠀⠀⠀⠀⠀⠀⠀</a:t>
            </a:r>
            <a:br/>
            <a:r>
              <a:t>⠀⠀⠀⠀⠀⠀⠀⠀⠀⠀⠀⢱⣿⡇⢕⢕⢕⣿⣿⣿⣿⣿⣿⣿⣿⣿⣿⣿⣿⣿⢕⢕⢕⢸⡿⣿⣿⣿⣿⣿⣿⣿⣿⣿⣿⣿⣿⣿⣿⢕⢕⢸⣿⣿⣿⣿⣿⣿⣿⣿⣿⣿⣿⣿⣿⣿⡇⢕⢸⠀⠀⠀⠀⠀⠀⠀⠀⠀⠀⠀⠀</a:t>
            </a:r>
            <a:br/>
            <a:r>
              <a:t>⠀⠀⠀⠀⠀⠀⠀⠀⠀⠀⠀⢸⣿⡇⢕⢕⢕⣿⣿⣿⣿⣿⣿⣿⣿⣿⣿⣿⣿⣿⢕⢕⢕⢕⡇⣿⣿⣿⣿⣿⣿⣿⣿⣿⣿⣿⣿⣿⣿⢕⢕⢸⣿⣿⣿⣿⣿⣿⣿⣿⣿⣿⣿⣿⣿⣿⡇⢕⢸⠀⠀⠀⠀⠀⠀⠀⠀⠀⠀⠀⠀</a:t>
            </a:r>
            <a:br/>
            <a:r>
              <a:t>⠀⠀⠀⠀⠀⠀⠀⠀⠀⠀⠀⢸⣯⣧⢕⢕⢕⢸⣿⣿⣿⣿⣿⣿⣿⣿⣿⣿⣿⣿⡇⢕⢕⢕⡇⣿⣿⣿⣿⣿⣿⣿⣿⣿⣿⣿⣿⣿⣿⢕⢕⢸⣿⣿⣿⣿⣿⣿⣿⣿⣿⣿⣿⣿⣿⣿⡇⢕⣸⠀⠀⠀⠀⠀⠀⠀⠀⠀⠀⠀⠀</a:t>
            </a:r>
            <a:br/>
            <a:r>
              <a:t>⠀⠀⠀⠀⠀⠀⠀⠀⠀⠀⠀⣞⣿⣿⢕⢕⡇⢸⣿⣿⣿⣿⣿⣿⣿⣿⣿⣿⣿⣿⣿⢕⢕⢕⣇⣿⣿⣿⣿⣿⣿⣿⣿⣿⣿⣿⣿⣿⣿⡇⢕⢸⣿⣿⣿⣿⣿⣿⣿⣿⣿⣿⣿⣿⣿⣿⣇⣕⣾⠀⠀⠀⠀⠀⠀⠀⠀⠀⠀⠀⠀</a:t>
            </a:r>
            <a:br/>
            <a:r>
              <a:t>⠀⠀⠀⠀⠀⠀⠀⠀⠀⠀⠀⣞⣿⣿⣇⣼⣷⣸⣿⣿⣿⣿⣿⣿⣿⣿⣿⣿⣿⣿⣿⣧⣵⢵⢿⣿⣿⣿⣿⣿⣿⡿⢿⣿⣿⣿⣿⣿⣿⣿⣿⣿⣿⣿⣿⣿⣿⣯⣽⣽⣽⣿⣿⣿⣿⣿⣿⣿⣿⠀⠀⠀⠀⠀⠀⠀⠀⠀⠀⠀⠀</a:t>
            </a:r>
            <a:br/>
            <a:r>
              <a:t>⠀⠀⠀⠀⠀⠀⠀⠀⠀⠀⠀⣾⣿⣾⣾⣾⣷⣷⣷⣷⣾⣾⣷⣾⣿⣿⣿⣿⣿⣿⣿⣿⣿⣿⣿⣿⣿⣿⣿⣿⡗⢕⣵⣿⣿⣿⣿⣿⣿⣿⣿⣟⣻⣿⣿⡿⣿⣿⣿⣏⣝⣝⣹⣭⣽⣽⣽⣽⣽⠀⠀⠀⠀⠀⠀⠀⠀⠀⠀⠀⠀</a:t>
            </a:r>
            <a:br/>
            <a:r>
              <a:t>⠀⠀⠀⠀⠀⠀⠀⠀⠀⠀⠀⠟⠟⠟⠟⢟⢟⠟⠟⠟⢟⢟⢟⢟⢟⢟⢏⢝⢝⢝⢙⢝⢙⢙⢙⢙⢝⢝⢝⢝⣝⣷⣿⣿⣿⡇⢕⢅⢅⢕⣕⣵⣾⣿⣿⣯⣽⣿⣿⣿⣿⣿⣿⣿⣿⣿⣿⣿⣿⠀⠀⠀⠀⠀⠀⠀⠀⠀⠀⠀⠀</a:t>
            </a:r>
            <a:br/>
            <a:r>
              <a:t>⠀⠀⠀⠀⠀⠀⠀⠀⠀⠀⠀⢄⢄⢅⢕⣷⣿⣷⣾⣿⣷⣵⢵⢷⢵⢷⢷⢵⢧⢵⢴⢵⢕⢕⣕⣕⣕⣱⣿⣿⣿⣿⣿⣿⣿⣇⣕⣵⣷⣽⢽⢽⢽⣿⣿⣿⣿⣿⣿⢿⢿⢿⢿⢷⢷⢷⢷⢞⢟⠀⠀⠀⠀⠀⠀⠀⠀⠀⠀⠀⠀</a:t>
            </a:r>
            <a:br/>
            <a:r>
              <a:t>⠀⠀⠀⠀⠀⠀⠀⠀⠀⠀⠀⠕⠕⢔⣷⣿⣿⣿⣿⣿⣿⣿⣿⡟⢟⢟⢟⣟⣝⣝⣝⣝⣝⣝⣝⣝⣹⣿⣿⣿⣿⣿⣿⣿⣿⣵⣵⣵⣵⣵⣵⣵⣸⣿⣿⣿⣿⣿⣿⣷⣷⣷⣷⣷⣷⣷⣷⣷⣷⠀⠀⠀⠀⠀⠀⠀⠀⠀⠀⠀⠀</a:t>
            </a:r>
            <a:br/>
            <a:r>
              <a:t>⠀⠀⠀⠀⠀⠀⠀⠀⠀⠀⠀⣵⣵⣵⣿⣿⣿⣿⣿⣿⣿⣿⣿⣿⣿⣿⣿⣿⡯⣿⣾⣷⣷⣷⣷⣿⣿⣿⣿⣿⣿⣿⣿⣿⣿⣿⣿⣿⣿⣿⣿⣿⣿⣿⣿⣿⣿⣿⣿⣿⣿⣿⣿⣿⣿⣿⣿⣿⣿⠀⠀⠀⠀⠀⠀⠀⠀⠀⠀⠀⠀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⠀⠀⠀⠀⠀⠀⠀⠀⠀⠀⠀⣿⣿⣿⣿⣿⣿⣿⣿⣿⣿⣿⣿⣿⣿⣿⣿⣿⣷⣿⣿⣿⣿⣿⢿⢿⣿⣿⣿⣿⣿⣯⣿⣿⣿⣿⣿⣿⣿⣿⣿⣿⣿⣿⣿⣿⣿⣿⣿⣿⣿⣿⣿⣿⣿⣿⣿⣿⣿⠀⠀⠀⠀⠀⠀⠀⠀⠀⠀⠀⠀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⠀⠀⠀⠀⠀⠀⠀⠀⠀⠀⠀⣿⣿⣿⣿⣿⣿⣿⣿⣿⣿⣿⣿⣿⣿⣿⣿⣿⣿⣿⣿⣿⣿⣿⢕⢕⣝⠉⢙⣻⣿⣿⣿⣿⣿⣿⣿⣿⣿⣿⣿⣿⣿⣿⣿⣿⣿⣿⣿⣿⣿⣿⣿⣿⣿⣿⣿⣿⣿⠀⠀⠀⠀⠀⠀⠀⠀⠀⠀⠀⠀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⠀⠀⠀⠀⠀⠀⠀⠀⠀⠀⠀⣿⣿⣿⣿⣿⣿⣿⣿⣿⣿⣿⣿⣿⣿⣿⣿⣿⣿⣿⣿⣿⣿⢼⣿⢕⢻⢻⣳⣿⣿⣿⣿⣿⣿⣿⣿⣿⣿⣿⣿⣿⣿⣿⣿⣿⣿⣿⣿⣿⣿⣿⣿⣿⣿⣿⣿⣿⣿⠀⠀⠀⠀⠀⠀⠀⠀⠀⠀⠀⠀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⠀⠀⠀⠀⠀⠀⠀⠀⠀⠀⠀⣿⣿⣿⣿⣿⣿⣿⣿⣿⣿⣿⣿⣿⣿⣿⣿⣿⣿⣿⢿⢿⢿⢿⢿⢇⢴⢕⢜⣿⣿⣿⣿⣿⣿⣿⣿⣿⣿⣿⣿⣿⣿⣿⣿⣿⣿⣿⣿⣿⣿⣿⣿⣿⣿⣿⣿⡿⡿⠀⠀⠀⠀⠀⠀⠀⠀⠀⠀⠀⠀</a:t>
            </a:r>
            <a:br/>
            <a:r>
              <a:t>⠀⠀⠀⠀⠀⠀⠀⠀⠀⠀⠀⠿⠿⠿⠿⠿⠯⠿⢿⢿⢿⢿⢟⡟⡟⢟⢗⢗⢕⢗⢗⠓⠑⠑⠘⠑⠑⠑⠘⠙⠙⠙⠙⢙⠙⢁⢑⢁⢁⢑⢁⢁⢐⢁⢁⢑⢁⢁⢅⢅⢅⢅⣅⢕⢔⡅⢕⢕⢕⠀⠀⠀⠀⠀⠀⠀⠀⠀⠀⠀⠀</a:t>
            </a:r>
            <a:br/>
            <a:r>
              <a:t>⠀⠀⠀⠀⠀⠀⠀⠀⠀⠀⠀⢀⢀⢄⢄⢕⢕⢕⢕⢕⢕⢔⢔⢔⢕⢕⢕⢕⢕⢕⢔⢕⢕⢕⢕⢕⢕⢕⢕⢕⢕⢕⢕⢕⢕⢕⢕⢕⢕⢕⢕⢕⢕⢕⢕⢕⢕⢕⢕⢕⢕⢕⢕⢕⢕⢕⢕⢕⢕⠀⠀⠀⠀⠀⠀⠀⠀⠀⠀⠀⠀</a:t>
            </a:r>
            <a:br/>
            <a:r>
              <a:t>⠀⠀⠀⠀⠀⠀⠀⠀⠀⠀⠀⠄⢕⢕⢕⢕⢕⢕⢕⢕⢕⢕⢕⢕⢕⢕⢕⢕⢕⢕⢕⢕⢕⢕⢕⢕⢕⢕⢕⢕⢕⢕⢕⢕⢕⢕⢕⢕⢕⢕⢕⢕⢕⢕⢕⢕⢕⢕⢵⢕⢕⢕⢕⢕⢕⢕⢕⢕⢕⠀⠀⠀⠀⠀⠀⠀⠀⠀⠀⠀⠀</a:t>
            </a:r>
            <a:br/>
            <a:r>
              <a:t>⠀⠀⠀⠀⠀⠀⠀⠀⠀⠀⠀⠕⢕⢕⢕⢕⢕⢕⢕⢕⢕⢕⢕⢕⢕⢕⢕⢕⢕⢕⢕⢕⢕⢕⢕⢕⢕⢕⢕⢕⢕⢕⢕⢕⢕⢕⢕⢕⢕⢕⢕⢕⢕⢕⢕⢕⢕⢕⢕⢕⢕⢕⢕⢕⢕⢕⢕⢕⢕⠀⠀⠀⠀⠀⠀⠀⠀⠀⠀⠀⠀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⠀⠀⠀⠀⠀⠀⠀⠀⠀⠀⠀⢕⣕⣕⣕⣕⣕⣕⣕⣕⣼⣽⣼⡕⢕⢕⢕⢕⢕⢕⢕⢕⢕⢕⢕⣵⣵⣵⣵⣷⣷⣷⣷⣷⣷⣷⣷⣷⣷⣷⣷⣷⣷⣷⣾⣿⣿⣿⣿⡕⢕⢕⢕⢕⢕⢕⢕⢕⢕⠀⠀⠀⠀⠀⠀⠀⠀⠀⠀⠀⠀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⠀⠀⠀⠀⠀⠀⠀⠀⠀⠀⠀⣿⣿⣿⣿⣿⣿⣿⣿⣿⣿⣿⣿⡇⢕⢕⢕⢕⢕⢕⢕⢕⢕⢕⢕⣿⣿⣿⣿⣿⣿⣿⣿⣿⣿⣿⣿⣿⣿⣿⣿⣿⣿⣿⣿⣿⣿⣿⣿⡇⢕⢕⢕⢕⢕⢕⢕⢕⢕⠀⠀⠀⠀⠀⠀⠀⠀⠀⠀⠀⠀</a:t>
            </a:r>
            <a:br/>
            <a:r>
              <a:t>⠀⠀⠀⠀⠀⠀⠀⠀⠀⠀⠀⠛⠛⠛⠛⠛⠛⠛⠛⠛⠛⠛⠛⠃⠑⠑⠑⠑⠑⠑⠑⠑⠑⠑⠑⠛⠛⠛⠛⠛⠛⠛⠛⠛⠛⠛⠛⠛⠛⠛⠛⠛⠛⠛⠛⠛⠛⠛⠛⠃⠑⠑⠑⠑⠑⠑⠑⠑⠑⠀⠀⠀⠀⠀⠀⠀⠀⠀⠀⠀⠀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⠀⠀⠀⠀⠀⠀⠀⠀⠀⠀⠀⢕⢸⢕⢕⢕⢕⣿⣿⣿⣿⣿⣿⣿⣿⣿⣿⣿⣿⣿⢕⢕⢕⢸⣿⣿⣿⣿⣿⣿⣿⣿⣿⣿⣿⣿⣿⣿⣿⢕⢕⢸⣿⣿⣿⣿⣿⣿⣿⣿⣿⣿⣿⣿⣿⣿⡇⢕⢸⠀⠀⠀⠀⠀⠀⠀⠀⠀⠀⠀⠀</a:t>
            </a:r>
            <a:br/>
            <a:r>
              <a:t>⠀⠀⠀⠀⠀⠀⠀⠀⠀⠀⠀⢱⣿⡇⢕⢕⢕⣿⣿⣿⣿⣿⣿⣿⣿⣿⣿⣿⣿⣿⢕⢕⢕⢸⡟⣿⣿⣿⣿⣿⣿⣿⣿⣿⣿⣿⣿⣿⣿⢕⢕⢸⣿⣿⣿⣿⣿⣿⣿⣿⣿⣿⣿⣿⣿⣿⡇⢕⢸⠀⠀⠀⠀⠀⠀⠀⠀⠀⠀⠀⠀</a:t>
            </a:r>
            <a:br/>
            <a:r>
              <a:t>⠀⠀⠀⠀⠀⠀⠀⠀⠀⠀⠀⢸⣿⡇⢕⢕⢕⢿⣿⣿⣿⣿⣿⣿⣿⣿⣿⣿⣿⣿⢕⢕⢕⢕⡇⣿⣿⣿⣿⣿⣿⣿⣿⣿⣿⣿⣿⣿⣿⢕⢕⢸⣿⣿⣿⣿⣿⣿⣿⣿⣿⣿⣿⣿⣿⣿⡇⢕⢸⠀⠀⠀⠀⠀⠀⠀⠀⠀⠀⠀⠀</a:t>
            </a:r>
            <a:br/>
            <a:r>
              <a:t>⠀⠀⠀⠀⠀⠀⠀⠀⠀⠀⠀⢸⣿⣷⢕⢕⢕⢸⣿⣿⣿⣿⣿⣿⣿⣿⣿⣿⣿⣿⡇⢕⢕⢕⣇⣿⣿⣿⣿⣿⣿⣿⣿⣿⣿⣿⣿⣿⣿⢕⢕⢸⣿⣿⣿⣿⣿⣿⣿⣿⣿⣿⣿⣿⣿⣿⡇⢕⢸⠀⠀⠀⠀⠀⠀⠀⠀⠀⠀⠀⠀</a:t>
            </a:r>
            <a:br/>
            <a:r>
              <a:t>⠀⠀⠀⠀⠀⠀⠀⠀⠀⠀⠀⢸⣿⣿⢕⢕⡇⢸⣿⣿⣿⣿⣿⣿⣿⣿⣿⣿⣿⣿⣿⡕⢕⢕⣟⣿⣿⣿⣿⣿⣿⣿⣿⣿⣿⣿⣿⣿⣿⡇⢕⢸⣿⣿⣿⣿⣿⣿⣿⣿⣿⣿⣿⣿⣿⣿⣿⣵⣼⠀⠀⠀⠀⠀⠀⠀⠀⠀⠀⠀⠀</a:t>
            </a:r>
            <a:br/>
            <a:r>
              <a:t>⠀⠀⠀⠀⠀⠀⠀⠀⠀⠀⠀⣟⣿⣿⣧⣼⣷⣼⣿⣿⣿⣿⣿⣿⣿⣿⣿⣿⣿⣿⣿⣷⢷⢷⣿⣿⣿⣿⣿⣿⡟⢟⣿⣿⣟⣿⣿⣿⣿⣿⣿⡿⢿⣿⣿⣿⣯⣽⣽⣽⣿⣿⣿⣿⣿⣿⣿⣿⣿⠀⠀⠀⠀⠀⠀⠀⠀⠀⠀⠀⠀</a:t>
            </a:r>
            <a:br/>
            <a:r>
              <a:t>⠀⠀⠀⠀⠀⠀⠀⠀⠀⠀⠀⣷⣾⣾⣾⣾⣷⣷⣷⣷⣿⣿⣾⣿⣿⣿⣿⣿⣿⣿⣿⣿⣿⣿⣿⣿⣿⣿⣿⣿⣧⣿⣿⣿⣿⣿⣿⣿⣿⣿⣿⣿⣿⣿⣿⣟⣿⣿⣿⣽⣽⣽⣽⣽⣽⣽⣽⣵⣵⠀⠀⠀⠀⠀⠀⠀⠀⠀⠀⠀⠀</a:t>
            </a:r>
            <a:br/>
            <a:r>
              <a:t>⠀⠀⠀⠀⠀⠀⠀⠀⠀⠀⠀⠟⠟⠟⠟⢛⢟⢟⢛⢟⢟⢟⢟⢟⢏⢝⢝⢝⢝⢝⢙⢙⢙⢙⢝⢙⢝⢝⢘⣕⣼⣿⣿⣿⣿⢕⢕⢕⢅⢕⣕⣔⣾⣿⣿⣧⣼⣿⣿⣿⣿⣿⣿⣿⣿⣿⣿⣿⣿⠀⠀⠀⠀⠀⠀⠀⠀⠀⠀⠀⠀</a:t>
            </a:r>
            <a:br/>
            <a:r>
              <a:t>⠀⠀⠀⠀⠀⠀⠀⠀⠀⠀⠀⢄⢄⢅⢕⣷⣿⣿⣷⣿⣷⣷⢷⢷⢷⢷⢶⢵⢵⢕⢔⣕⣕⣕⣗⣗⣟⣿⣿⣿⣿⣿⣿⣿⣿⣧⣵⣵⣼⡽⢽⢽⢽⣿⣽⣿⣿⣿⣿⢷⢷⢷⢷⢷⢗⢞⢟⢟⢟⠀⠀⠀⠀⠀⠀⠀⠀⠀⠀⠀⠀</a:t>
            </a:r>
            <a:br/>
            <a:r>
              <a:t>⠀⠀⠀⠀⠀⠀⠀⠀⠀⠀⠀⠕⢕⢕⢳⣿⣿⣿⣿⣿⣿⣿⣿⣿⣟⣟⣝⣝⣝⣝⣝⣝⣝⣝⣝⣝⣽⣿⣿⣿⣿⣿⣿⣿⣵⣵⣵⣷⣵⣕⣵⣕⣸⣿⣿⣿⣿⣿⣿⣷⣷⣷⣷⣷⣷⣾⣿⣿⣽⠀⠀⠀⠀⠀⠀⠀⠀⠀⠀⠀⠀</a:t>
            </a:r>
            <a:br/>
            <a:r>
              <a:t>⠀⠀⠀⠀⠀⠀⠀⠀⠀⠀⠀⣵⣵⣵⣿⣿⣿⣿⣿⣿⣿⣿⣿⣿⣿⣿⣿⣷⡮⣷⣷⣷⣿⣷⣿⣿⣿⣿⣿⣿⣿⣿⣿⣿⢿⣿⣿⣿⣿⣿⣿⣿⣿⣿⣿⣿⣿⣿⣿⣿⣿⣿⣿⣿⣿⣿⣿⣿⣿⠀⠀⠀⠀⠀⠀⠀⠀⠀⠀⠀⠀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⠀⠀⠀⠀⠀⠀⠀⠀⠀⠀⠀⣿⣿⣿⣿⣿⣿⣿⣿⣿⣿⣿⣿⣿⣿⣿⣿⣿⣇⣿⣿⣿⣿⡯⢟⢻⣿⣿⣿⣿⣿⣿⣿⣿⣿⣿⣿⣿⣿⣿⣿⣿⣿⣿⣿⣿⣿⣿⣿⣿⣿⣿⣿⣿⣿⣿⣿⣿⣿⠀⠀⠀⠀⠀⠀⠀⠀⠀⠀⠀⠀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⠀⠀⠀⠀⠀⠀⠀⠀⠀⠀⠀⣿⣿⣿⣿⣿⣿⣿⣿⣿⣿⣿⣿⣿⣿⣿⣿⣿⡟⣿⣿⣿⣿⢕⢕⢱⣔⣀⢍⣽⣿⣿⣿⣿⣿⣿⣿⣿⣿⣿⣿⣿⣿⣿⣿⣿⣿⣿⣿⣿⣿⣿⣿⣿⣿⣿⣿⣿⣿⠀⠀⠀⠀⠀⠀⠀⠀⠀⠀⠀⠀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⠀⠀⠀⠀⠀⠀⠀⠀⠀⠀⠀⣿⣿⣿⣿⣿⣿⣿⣿⣿⣿⣿⣿⣿⣿⣿⣿⣿⣿⣿⣿⣿⡏⢸⣿⢘⢛⢷⣼⣿⣿⣿⣿⣿⣿⣿⣿⣿⣿⣿⣿⣿⣿⣿⣿⣿⣿⣿⣿⣿⣿⣿⣿⣿⣿⣿⣿⣿⣿⠀⠀⠀⠀⠀⠀⠀⠀⠀⠀⠀⠀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⠀⠀⠀⠀⠀⠀⠀⠀⠀⠀⠀⣿⣿⣿⣿⣿⣿⣿⣿⣿⣿⣿⣿⣿⣿⣿⣿⢿⢿⢿⢿⢿⢧⢿⢿⠧⢼⢇⢕⣿⣿⣿⣿⣿⣿⣿⣿⣿⣿⣿⣿⣿⣿⣿⣿⣿⣿⣿⣿⣿⣿⣿⡿⢿⢿⢿⢿⢿⢿⠀⠀⠀⠀⠀⠀⠀⠀⠀⠀⠀⠀</a:t>
            </a:r>
            <a:br/>
            <a:r>
              <a:t>⠀⠀⠀⠀⠀⠀⠀⠀⠀⠀⠀⠿⠿⠿⠿⠿⠿⠿⢿⢿⢿⣟⣟⣟⢟⢟⢗⢇⢕⢗⠑⠑⠑⠑⠘⠑⠘⠕⠙⠙⠙⢙⢙⢙⢑⢁⢁⢁⢁⢁⢑⢁⢁⢁⢁⢐⢄⢁⢅⢄⢄⢅⢕⢕⢅⡕⢕⢕⢕⠀⠀⠀⠀⠀⠀⠀⠀⠀⠀⠀⠀</a:t>
            </a:r>
            <a:br/>
            <a:r>
              <a:t>⠀⠀⠀⠀⠀⠀⠀⠀⠀⠀⠀⢀⢀⢄⢔⢕⢕⢔⢔⢕⢕⢔⢔⢕⢕⢕⢕⢕⢕⢕⢔⢕⢕⢕⢕⢕⢕⢕⢕⢕⢕⢕⢕⢕⢕⢕⢕⢕⢕⢕⢕⢕⢕⢕⢕⢕⢕⢕⢕⢕⢕⢕⢕⢕⢕⢕⢕⢕⢕⠀⠀⠀⠀⠀⠀⠀⠀⠀⠀⠀⠀</a:t>
            </a:r>
            <a:br/>
            <a:r>
              <a:t>⠀⠀⠀⠀⠀⠀⠀⠀⠀⠀⠀⠄⢕⢕⢕⢕⢕⢕⢕⢕⢕⢕⢕⢕⢕⢕⢕⢕⢕⢕⢕⢕⢕⢕⢕⢕⢕⢕⢕⢕⢕⢕⢕⢕⢕⢕⢕⢕⢕⢕⢕⢕⢕⢕⢕⢕⢕⢕⢵⢵⢕⢕⢕⢕⢕⢕⢕⢕⢕⠀⠀⠀⠀⠀⠀⠀⠀⠀⠀⠀⠀</a:t>
            </a:r>
            <a:br/>
            <a:r>
              <a:t>⠀⠀⠀⠀⠀⠀⠀⠀⠀⠀⠀⠕⢕⢕⢕⢕⢕⢕⢕⢕⢕⢕⢕⢕⢕⢕⢕⢕⢕⢕⢕⢕⢕⢕⢕⢕⢕⢕⢕⢕⢕⢕⢕⢕⢕⢕⢕⢕⢕⢕⢕⢕⢕⢕⢕⢕⢕⢕⢕⢕⢕⢕⢕⢕⢕⢕⢕⢕⢕⠀⠀⠀⠀⠀⠀⠀⠀⠀⠀⠀⠀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⠀⠀⠀⠀⠀⠀⠀⠀⠀⠀⠀⢕⣕⣕⣕⣕⣕⣕⣕⣵⣽⣽⣽⡕⢕⢕⢕⢕⢕⢕⢕⢕⢕⢕⢕⣵⣵⣵⣷⣷⣷⣷⣷⣷⣷⣷⣷⣷⣷⣷⣾⣿⣿⣿⣿⣿⣿⣿⣿⡇⢕⢕⢕⢕⢕⢕⢕⢕⢕⠀⠀⠀⠀⠀⠀⠀⠀⠀⠀⠀⠀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⠀⠀⠀⠀⠀⠀⠀⠀⠀⠀⠀⣿⣿⣿⣿⣿⣿⣿⣿⣿⣿⣿⣿⡇⢕⢕⢕⢕⢕⢑⢕⢕⢕⢕⢕⣿⣿⣿⣿⣿⣿⣿⣿⣿⣿⣿⣿⣿⣿⣿⣿⣿⣿⣿⣿⣿⣿⣿⣿⡇⢕⢕⢕⢕⢕⢕⢕⢕⢕⠀⠀⠀⠀⠀⠀⠀⠀⠀⠀⠀⠀</a:t>
            </a:r>
            <a:br/>
            <a:r>
              <a:t>⠀⠀⠀⠀⠀⠀⠀⠀⠀⠀⠀⠛⠛⠛⠛⠛⠛⠛⠛⠛⠛⠛⠛⠃⠑⠑⠑⠑⠑⠑⠑⠑⠑⠑⠑⠛⠛⠛⠛⠛⠛⠛⠛⠛⠛⠛⠛⠛⠛⠛⠛⠛⠛⠛⠛⠛⠛⠛⠛⠃⠑⠑⠑⠑⠑⠑⠑⠑⠑⠀⠀⠀⠀⠀⠀⠀⠀⠀⠀⠀⠀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⠀⠀⠀⠀⠀⠀⠀⠀⠀⠀⠀⢕⡕⢕⢕⢕⢜⣿⣿⣿⣿⣿⣿⣿⣿⣿⣿⣿⣿⣇⢕⢕⢕⢸⣿⣿⣿⣿⣿⣿⣿⣿⣿⣿⣿⣿⣿⣿⣿⢕⢕⢸⣿⣿⣿⣿⣿⣿⣿⣿⣿⣿⣿⣿⣿⣿⣿⢕⢸⠀⠀⠀⠀⠀⠀⠀⠀⠀⠀⠀⠀</a:t>
            </a:r>
            <a:br/>
            <a:r>
              <a:t>⠀⠀⠀⠀⠀⠀⠀⠀⠀⠀⠀⢸⣿⢕⢕⢕⢕⣿⣿⣿⣿⣿⣿⣿⣿⣿⣿⣿⣿⣿⢕⢕⢕⢸⡿⣿⣿⣿⣿⣿⣿⣿⣿⣿⣿⣿⣿⣿⣿⢕⢕⢸⣿⣿⣿⣿⣿⣿⣿⣿⣿⣿⣿⣿⣿⣿⣟⢕⢸⠀⠀⠀⠀⠀⠀⠀⠀⠀⠀⠀⠀</a:t>
            </a:r>
            <a:br/>
            <a:r>
              <a:t>⠀⠀⠀⠀⠀⠀⠀⠀⠀⠀⠀⢱⣿⡇⢕⢕⢕⣿⣿⣿⣿⣿⣿⣿⣿⣿⣿⣿⣿⣿⢕⢕⢕⢕⡇⣿⣿⣿⣿⣿⣿⣿⣿⣿⣿⣿⣿⣿⣿⢕⢕⢸⣿⣿⣿⣿⣿⣿⣿⣿⣿⣿⣿⣿⣿⣿⣷⢕⢸⠀⠀⠀⠀⠀⠀⠀⠀⠀⠀⠀⠀</a:t>
            </a:r>
            <a:br/>
            <a:r>
              <a:t>⠀⠀⠀⠀⠀⠀⠀⠀⠀⠀⠀⢱⣿⣧⢕⢕⢕⢹⣿⣿⣿⣿⣿⣿⣿⣿⣿⣿⣿⣿⡇⢕⢕⢕⡇⣿⣿⣿⣿⣿⣿⣿⣿⣿⣿⣿⣿⣿⣿⢕⢕⢸⣿⣿⣿⣿⣿⣿⣿⣿⣿⣿⣿⣿⣿⣿⣯⢕⢸⠀⠀⠀⠀⠀⠀⠀⠀⠀⠀⠀⠀</a:t>
            </a:r>
            <a:br/>
            <a:r>
              <a:t>⠀⠀⠀⠀⠀⠀⠀⠀⠀⠀⠀⢹⣿⣿⢕⢕⡕⢸⣿⣿⣿⣿⣿⣿⣿⣿⣿⣿⣿⣿⣿⡕⢕⢕⣏⣿⣿⣿⣿⣿⣿⣿⣿⣿⣿⣿⣿⣿⣿⡇⢕⢸⣿⣿⣿⣿⣿⣿⣿⣿⣿⣿⣿⣿⣿⣿⣿⣵⣼⠀⠀⠀⠀⠀⠀⠀⠀⠀⠀⠀⠀</a:t>
            </a:r>
            <a:br/>
            <a:r>
              <a:t>⠀⠀⠀⠀⠀⠀⠀⠀⠀⠀⠀⣼⣿⣿⣧⣼⣷⣼⣿⣿⣿⣿⣿⢿⢿⣿⡿⡿⢿⣿⣿⣷⣷⣷⣿⣿⣿⣿⣿⡟⢝⣽⣿⣟⡟⣿⣿⣿⣿⣿⣿⣯⣽⣽⣽⣿⣿⣿⣟⣟⣻⣿⣷⣿⣿⣿⣿⣿⣿⠀⠀⠀⠀⠀⠀⠀⠀⠀⠀⠀⠀</a:t>
            </a:r>
            <a:br/>
            <a:r>
              <a:t>⠀⠀⠀⠀⠀⠀⠀⠀⠀⠀⠀⣷⣷⣾⣾⣾⣿⣿⣷⣿⣿⣿⣿⣿⣿⣿⣿⣿⣿⣿⣿⣿⣿⣿⣿⣿⣿⣿⣿⣧⣼⣿⣿⣿⣟⣿⣿⣿⡿⢿⢿⢿⢽⣿⣿⡏⢿⣿⣿⣽⣽⣽⣵⣵⣵⣷⣷⣷⣷⠀⠀⠀⠀⠀⠀⠀⠀⠀⠀⠀⠀</a:t>
            </a:r>
            <a:br/>
            <a:r>
              <a:t>⠀⠀⠀⠀⠀⠀⠀⠀⠀⠀⠀⠛⠛⠟⢛⢛⢟⣛⡟⢟⢝⢝⢝⢝⢝⢝⢝⢝⢝⢝⢝⢝⢝⢕⢕⢕⢕⣱⣵⣵⣿⣿⣿⡿⢕⢕⢅⢕⢕⢐⢱⢵⢾⣿⣿⣷⣿⣿⣿⣿⣿⣿⣿⣿⣿⣿⡿⢿⢿⠀⠀⠀⠀⠀⠀⠀⠀⠀⠀⠀⠀</a:t>
            </a:r>
            <a:br/>
            <a:r>
              <a:t>⠀⠀⠀⠀⠀⠀⠀⠀⠀⠀⠀⢄⢕⢕⣱⣾⣿⣿⣿⣿⣷⣷⢷⢵⢵⢕⢕⣕⣕⣗⣞⣟⣟⣟⣞⣟⣾⣿⣿⣿⣿⣿⣿⣿⣵⡵⢵⢵⢼⢽⢽⢷⢿⣿⣿⣿⣿⣿⣿⢗⢞⢟⢟⢟⢟⢟⢟⢟⢟⠀⠀⠀⠀⠀⠀⠀⠀⠀⠀⠀⠀</a:t>
            </a:r>
            <a:br/>
            <a:r>
              <a:t>⠀⠀⠀⠀⠀⠀⠀⠀⠀⠀⠀⠑⢕⢕⣻⣿⣿⣿⣿⣿⣿⣿⣿⣟⣝⣝⣝⣝⣝⣝⣝⣝⣝⣹⣵⣵⣽⣿⣿⣿⣿⣿⣿⣧⣵⣵⣕⣵⣕⣧⣵⣧⣼⣿⣿⣿⣿⣿⣿⣷⣧⣼⣽⣿⣿⣿⣿⣿⣿⠀⠀⠀⠀⠀⠀⠀⠀⠀⠀⠀⠀</a:t>
            </a:r>
            <a:br/>
            <a:r>
              <a:t>⠀⠀⠀⠀⠀⠀⠀⠀⠀⠀⠀⣵⣵⣼⣿⣿⣿⣿⣿⣿⣿⣿⣿⣿⣿⣿⣷⣷⣾⣿⣿⣿⣿⣷⣿⣿⣿⣿⣿⣿⣿⣿⣿⣿⣿⣿⣿⣿⣿⣿⣿⣿⣿⣿⣿⣿⣿⣿⣿⣿⣿⣿⣿⣿⣿⣿⣿⣿⣿⠀⠀⠀⠀⠀⠀⠀⠀⠀⠀⠀⠀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⠀⠀⠀⠀⠀⠀⠀⠀⠀⠀⠀⣿⣿⣿⣿⣿⣿⣿⣿⣿⣿⣿⣿⣿⣿⣿⣿⣿⣟⣿⣿⣿⣿⡿⡟⠿⢿⣿⣿⣿⣿⣿⣿⣿⣿⣿⣿⣿⣿⣿⣿⣿⣿⣿⣿⣿⣿⣿⣿⣿⣿⣿⣿⣿⣿⣿⣿⣿⣿⠀⠀⠀⠀⠀⠀⠀⠀⠀⠀⠀⠀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⠀⠀⠀⠀⠀⠀⠀⠀⠀⠀⠀⣿⣿⣿⣿⣿⣿⣿⣿⣿⣿⣿⣿⣿⣿⣿⣿⣿⡏⣿⣿⣿⣿⢕⢱⣕⣄⡘⢍⣿⣿⣿⣿⣿⣿⣿⣿⣿⣿⣿⣿⣿⣿⣿⣿⣿⣿⣿⣿⣿⣿⣿⣿⣿⣿⣿⣿⣿⣿⠀⠀⠀⠀⠀⠀⠀⠀⠀⠀⠀⠀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⠀⠀⠀⠀⠀⠀⠀⠀⠀⠀⠀⣿⣿⣿⣿⣿⣿⣿⣿⣿⣿⣿⣿⣿⣿⣿⣿⣿⣿⣿⣿⣿⢇⣸⣿⢟⢷⣏⡕⢹⣿⣿⣿⣿⣿⣿⣿⣿⣿⣿⣿⣿⣿⣿⣿⣿⣿⣿⣿⣿⣿⣿⣿⣿⣿⣿⣿⣿⣿⠀⠀⠀⠀⠀⠀⠀⠀⠀⠀⠀⠀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⠀⠀⠀⠀⠀⠀⠀⠀⠀⠀⠀⣿⣿⣿⣿⣿⣿⣿⣿⣿⣿⣿⣿⣿⣿⣿⡿⢿⢿⢿⢿⢿⢵⢿⢿⠇⢱⢅⢝⣿⣿⣿⣿⣿⣿⣿⣿⣿⣿⣿⣿⣿⣿⣿⣿⣿⣿⣿⡿⢿⢿⢿⢿⢿⢿⡿⢿⢿⢿⠀⠀⠀⠀⠀⠀⠀⠀⠀⠀⠀⠀</a:t>
            </a:r>
            <a:br/>
            <a:r>
              <a:t>⠀⠀⠀⠀⠀⠀⠀⠀⠀⠀⠀⠿⠿⠿⠿⠟⠟⢟⢿⣿⣟⣟⣟⡟⢟⢟⢇⢕⢕⢇⠑⠕⠑⢑⠙⠑⠘⠑⢑⠙⠙⢉⢑⢁⢁⢁⢁⢁⢁⢁⢅⢄⢄⢅⢅⢅⢄⢄⢄⢄⢄⢅⢔⢕⢕⢕⢕⢕⢕⠀⠀⠀⠀⠀⠀⠀⠀⠀⠀⠀⠀</a:t>
            </a:r>
            <a:br/>
            <a:r>
              <a:t>⠀⠀⠀⠀⠀⠀⠀⠀⠀⠀⠀⢀⢄⢄⢔⢔⢔⢔⢔⢕⢕⢕⢕⢕⢕⢕⢕⢕⢕⢕⢕⢕⢕⢕⢕⢕⢕⢕⢕⢕⢕⢕⢕⢕⢕⢕⢕⢕⢕⢕⢕⢕⢕⢕⢕⢕⢕⢕⢕⢕⢕⢕⢕⢕⢕⢕⢕⢕⢕⠀⠀⠀⠀⠀⠀⠀⠀⠀⠀⠀⠀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⠀⠀⠀⠀⠀⠀⠀⠀⠀⠀⠀⠄⢕⢕⢕⢕⢕⢕⢕⢕⢕⢕⢕⢕⢕⢕⢕⢕⢕⢕⢕⢕⢕⢕⢕⢕⢕⢕⢕⢕⢕⢕⢕⢕⢕⢕⢕⢕⢕⢕⢕⢕⢕⢕⢕⢕⢕⢕⢕⢧⢕⢕⢕⢕⢕⢕⢕⢕⢕⠀⠀⠀⠀⠀⠀⠀⠀⠀⠀⠀⠀</a:t>
            </a:r>
            <a:br/>
            <a:r>
              <a:t>⠀⠀⠀⠀⠀⠀⠀⠀⠀⠀⠀⠕⢕⢕⢕⢕⢕⢕⢕⢕⢕⢕⢕⢕⢕⢕⢕⢕⢕⢕⢕⢕⢕⢕⢕⢕⢕⢕⢕⢕⢕⢕⢕⢕⢕⢕⢕⢕⢕⢕⢕⢕⢕⢕⢕⢕⢕⢕⢕⢕⢕⢕⢕⢕⢕⢕⢕⢕⢕⠀⠀⠀⠀⠀⠀⠀⠀⠀⠀⠀⠀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⠀⠀⠀⠀⠀⠀⠀⠀⠀⠀⠀⢕⣕⣕⣕⣕⣕⣕⣕⣵⣽⣽⣽⡕⢕⢕⢕⢕⢕⢕⢕⢕⢕⢕⢕⣵⣵⣷⣷⣷⣷⣷⣷⣷⣷⣷⣷⣷⣷⣾⣿⣿⣿⣿⣿⣿⣿⣿⣿⡇⢕⢕⢕⢕⢕⢕⢕⢕⢕⠀⠀⠀⠀⠀⠀⠀⠀⠀⠀⠀⠀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⠀⠀⠀⠀⠀⠀⠀⠀⠀⠀⠀⣿⣿⣿⣿⣿⣿⣿⣿⣿⣿⣿⣿⡇⢕⢕⢕⢕⢕⢕⢕⢕⢕⢕⢕⣿⣿⣿⣿⣿⣿⣿⣿⣿⣿⣿⣿⣿⣿⣿⣿⣿⣿⣿⣿⣿⣿⣿⣿⡇⢕⢕⢕⢕⢕⢕⢕⢕⢕⠀⠀⠀⠀⠀⠀⠀⠀⠀⠀⠀⠀</a:t>
            </a:r>
            <a:br/>
            <a:r>
              <a:t>⠀⠀⠀⠀⠀⠀⠀⠀⠀⠀⠀⠛⠛⠛⠛⠛⠛⠛⠛⠛⠛⠛⠛⠃⠑⠑⠑⠑⠑⠐⠑⠑⠑⠑⠑⠛⠛⠛⠛⠛⠛⠛⠛⠛⠛⠛⠛⠛⠛⠛⠛⠛⠛⠛⠛⠛⠛⠛⠛⠓⠑⠑⠑⠑⠑⠑⠑⠑⠑⠀⠀⠀⠀⠀⠀⠀⠀⠀⠀⠀⠀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⠀⠀⠀⠀⠀⠀⠀⠀⠀⠀⠀⢕⣱⢕⢕⢕⢸⣿⣿⣿⣿⣿⣿⣿⣿⣿⣿⣿⣿⡇⢕⢕⢕⢸⣿⣿⣿⣿⣿⣿⣿⣿⣿⣿⣿⣿⣿⣿⣿⢕⢕⢸⣿⣿⣿⣿⣿⣿⣿⣿⣿⣿⣿⣿⣿⣿⣿⢕⢸⠀⠀⠀⠀⠀⠀⠀⠀⠀⠀⠀⠀</a:t>
            </a:r>
            <a:br/>
            <a:r>
              <a:t>⠀⠀⠀⠀⠀⠀⠀⠀⠀⠀⠀⢱⣿⢕⢕⢕⢕⣿⣿⣿⣿⣿⣿⣿⣿⣿⣿⣿⣿⣷⢕⢕⢕⢸⣿⣿⣿⣿⣿⣿⣿⣿⣿⣿⣿⣿⣿⣿⣿⢕⢕⢸⣿⣿⣿⣿⣿⣿⣿⣿⣿⣿⣿⣿⣿⣿⣿⢕⢸⠀⠀⠀⠀⠀⠀⠀⠀⠀⠀⠀⠀</a:t>
            </a:r>
            <a:br/>
            <a:r>
              <a:t>⠀⠀⠀⠀⠀⠀⠀⠀⠀⠀⠀⢸⣻⡇⢕⢕⢕⣿⣿⣿⣿⣿⣿⣿⣿⣿⣿⣿⣿⣿⢕⢕⢕⢜⡇⣿⣿⣿⣿⣿⣿⣿⣿⣿⣿⣿⣿⣿⣿⢕⢕⢸⣿⣿⣿⣿⣿⣿⣿⣿⣿⣿⣿⣿⣿⣿⣷⢕⢸⠀⠀⠀⠀⠀⠀⠀⠀⠀⠀⠀⠀</a:t>
            </a:r>
            <a:br/>
            <a:r>
              <a:t>⠀⠀⠀⠀⠀⠀⠀⠀⠀⠀⠀⢱⣾⣧⢕⢕⢕⣿⣿⣿⣿⣿⣿⣿⣿⣿⣿⣿⣿⣿⣇⢕⢕⢕⡇⣿⣿⣿⣿⣿⣿⣿⣿⣿⣿⣿⣿⣿⣿⡕⢕⢸⣿⣿⣿⣿⣿⣿⣿⣿⣿⣿⣿⣿⣿⣿⣿⢕⢸⠀⠀⠀⠀⠀⠀⠀⠀⠀⠀⠀⠀</a:t>
            </a:r>
            <a:br/>
            <a:r>
              <a:t>⠀⠀⠀⠀⠀⠀⠀⠀⠀⠀⠀⢸⣯⣽⢕⢹⡕⢸⣿⣿⣿⣿⣿⣿⣿⣿⣿⣿⣿⣿⣿⡕⢕⢕⣧⣿⣿⣿⣿⣿⣿⣿⣿⣿⣿⣿⣿⣿⣿⣇⣕⣸⣿⣿⣿⣿⣿⣿⣿⣿⣿⣿⣿⣿⣿⣿⣿⣵⣼⠀⠀⠀⠀⠀⠀⠀⠀⠀⠀⠀⠀</a:t>
            </a:r>
            <a:br/>
            <a:r>
              <a:t>⠀⠀⠀⠀⠀⠀⠀⠀⠀⠀⠀⣽⣿⣿⣵⢼⢷⣼⣿⡿⡿⣿⢿⢿⢿⢿⣿⡿⡿⣿⣿⣷⣷⣷⣻⣿⣿⣿⣿⢟⢝⣿⣿⡟⢫⣿⣿⣿⣿⣿⣿⣿⣿⣿⣿⣿⣿⣷⣷⣷⣾⣿⣿⣿⣿⣿⣿⣿⣿⠀⠀⠀⠀⠀⠀⠀⠀⠀⠀⠀⠀</a:t>
            </a:r>
            <a:br/>
            <a:r>
              <a:t>⠀⠀⠀⠀⠀⠀⠀⠀⠀⠀⠀⣷⣷⣿⣾⣾⣿⣿⣿⣿⣿⣿⣿⣿⣿⣿⣿⣿⣿⣿⣿⣿⣿⣿⣿⣿⣿⣿⣿⣧⣿⣿⣿⣿⡿⢿⢿⢿⢿⢿⢿⢯⢽⣿⣿⡯⢻⣿⣿⣵⣵⣵⣵⣷⣷⣷⣷⣷⣶⠀⠀⠀⠀⠀⠀⠀⠀⠀⠀⠀⠀</a:t>
            </a:r>
            <a:br/>
            <a:r>
              <a:t>⠀⠀⠀⠀⠀⠀⠀⠀⠀⠀⠀⠛⠛⠛⠛⢟⢟⣙⣝⢙⢙⢝⢝⢝⢙⢝⢝⢝⢝⢝⢍⢕⢅⢕⠅⢅⣕⣥⣥⣼⣿⣿⣿⡇⢕⢑⢕⢕⢕⢔⡱⣵⣿⣿⣿⣷⣽⣿⣿⣟⣿⣿⣿⣿⡿⢿⢿⢿⣿⠀⠀⠀⠀⠀⠀⠀⠀⠀⠀⠀⠀</a:t>
            </a:r>
            <a:br/>
            <a:r>
              <a:t>⠀⠀⠀⠀⠀⠀⠀⠀⠀⠀⠀⢔⢕⢕⣱⣿⣾⣿⣿⣿⣷⣷⢵⢕⣕⣕⣗⣗⣞⣞⣟⣟⣇⣇⣕⣾⣿⣿⣿⣿⣿⣿⣿⣵⡵⢵⢵⢵⢾⢿⢗⢗⢾⣿⣿⣿⣿⣿⣿⢟⢟⢟⢟⢟⢟⢟⢏⢝⢝⠀⠀⠀⠀⠀⠀⠀⠀⠀⠀⠀⠀</a:t>
            </a:r>
            <a:br/>
            <a:r>
              <a:t>⠀⠀⠀⠀⠀⠀⠀⠀⠀⠀⠀⢑⢑⢕⣾⣿⣿⣿⣿⣿⣿⣿⣿⣝⣝⣝⣝⣝⣝⣝⣝⣹⣵⣵⣼⣿⣿⣿⣿⣿⣿⣿⣿⣵⣵⣗⣗⣇⣗⣗⣷⣷⣾⣿⣿⣿⣿⣿⣿⣿⣿⣿⣿⣿⣿⣿⣿⣿⣿⠀⠀⠀⠀⠀⠀⠀⠀⠀⠀⠀⠀</a:t>
            </a:r>
            <a:br/>
            <a:r>
              <a:t>⠀⠀⠀⠀⠀⠀⠀⠀⠀⠀⠀⣵⣵⣾⣿⣿⣿⣿⣿⣿⣿⣿⣿⣿⣷⣷⣷⣿⣞⣿⣿⣿⣿⣗⣿⣿⣿⣿⣿⣿⣿⣿⣿⣿⣿⣿⣿⣿⣿⣿⣿⣿⣿⣿⣿⣿⣿⣿⣿⣿⣿⣿⣿⣿⣿⣿⣿⣿⣿⠀⠀⠀⠀⠀⠀⠀⠀⠀⠀⠀⠀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⠀⠀⠀⠀⠀⠀⠀⠀⠀⠀⠀⣿⣿⣿⣿⣿⣿⣿⣿⣿⣿⣿⣿⣿⣿⣿⣿⣿⣏⣿⣿⣿⣿⣯⣿⣿⣿⣿⣿⣿⣿⣿⣿⣿⣿⣿⣿⣿⣿⣿⣿⣿⣿⣿⣿⣿⣿⣿⣿⣿⣿⣿⣿⣿⣿⣿⣿⣿⣿⠀⠀⠀⠀⠀⠀⠀⠀⠀⠀⠀⠀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⠀⠀⠀⠀⠀⠀⠀⠀⠀⠀⠀⣿⣿⣿⣿⣿⣿⣿⣿⣿⣿⣿⣿⣿⣿⣿⣿⣿⣿⣿⣿⣿⣿⡏⢝⣝⢍⢝⢛⣻⣿⣿⣿⣿⣿⣿⣿⣿⣿⣿⣿⣿⣿⣿⣿⣿⣿⣿⣿⣿⣿⣿⣿⣿⣿⣿⣿⣿⣿⠀⠀⠀⠀⠀⠀⠀⠀⠀⠀⠀⠀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⠀⠀⠀⠀⠀⠀⠀⠀⠀⠀⠀⣿⣿⣿⣿⣿⣿⣿⣿⣿⣿⣿⣿⣿⣿⣿⣿⣿⣿⣿⣿⣿⣿⣸⣿⣿⣹⢟⢕⢻⣿⣿⣿⣿⣿⣿⣿⣿⣿⣿⣿⣿⣿⣿⣿⣿⣿⣿⣿⣿⣿⣿⣿⣿⣿⣿⣿⣿⣿⠀⠀⠀⠀⠀⠀⠀⠀⠀⠀⠀⠀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⠀⠀⠀⠀⠀⠀⠀⠀⠀⠀⠀⣿⣿⣿⣿⣿⣿⣿⣿⣿⣿⣿⣿⣿⣿⣿⡿⢿⢿⢿⢿⢿⢷⢿⢿⠇⢱⢕⢱⣵⣿⣿⣿⣿⣿⣿⣿⣿⣿⣿⣿⣿⣿⣿⣿⡿⢿⢿⢿⢿⢿⢿⢿⢿⢿⡿⢿⢿⢿⠀⠀⠀⠀⠀⠀⠀⠀⠀⠀⠀⠀</a:t>
            </a:r>
            <a:br/>
            <a:r>
              <a:t>⠀⠀⠀⠀⠀⠀⠀⠀⠀⠀⠀⠿⠿⠿⠿⠟⠟⢟⢿⣟⣟⣟⣟⡟⢟⢟⠕⠑⢜⠇⠑⠑⠑⠜⠙⠘⠙⠙⠉⠙⠑⢑⢁⢑⢀⢁⢅⢀⢁⢁⢅⢅⢅⢄⢅⢅⢅⢄⢄⢄⢄⢅⢕⢕⢅⢕⢕⢕⢕⠀⠀⠀⠀⠀⠀⠀⠀⠀⠀⠀⠀</a:t>
            </a:r>
            <a:br/>
            <a:r>
              <a:t>⠀⠀⠀⠀⠀⠀⠀⠀⠀⠀⠀⠀⢄⢄⢔⢔⢔⢔⢔⢕⢔⢕⢕⢕⢕⢕⢕⢕⢕⢕⢕⢕⢕⢕⢕⢕⢕⢕⢕⢕⢕⢕⢕⢕⢕⢕⢕⢕⢕⢕⢕⢕⢕⢕⢕⢕⢕⢕⢕⢕⢕⢕⢕⢕⢕⢕⢕⢕⢕⠀⠀⠀⠀⠀⠀⠀⠀⠀⠀⠀⠀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⠀⠀⠀⠀⠀⠀⠀⠀⠀⠀⠀⢀⢕⢕⢕⢕⢕⢕⢕⢕⢕⢕⢕⢕⢕⢕⢕⢕⢕⢕⢕⢕⢕⢕⢕⢕⢕⢕⢕⢕⢕⢕⢕⢕⢕⢕⢕⢕⢕⢕⢕⢕⢕⢕⢕⢕⢕⢕⢕⢵⢕⢕⢕⢕⢕⢕⢕⢕⢕⠀⠀⠀⠀⠀⠀⠀⠀⠀⠀⠀⠀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⠀⠀⠀⠀⠀⠀⠀⠀⠀⠀⠀⢕⣕⣕⣕⣕⣕⣕⣱⣵⣽⣽⣵⢕⢕⢕⢕⢕⢕⢕⢕⢕⢕⢕⢕⣵⣷⣷⣷⣷⣷⣷⣷⣷⣷⣷⣷⣷⣷⣾⣿⣿⣿⣿⣿⣿⣿⣿⣿⡇⢕⢕⢕⢕⢕⢕⢕⢕⢕⠀⠀⠀⠀⠀⠀⠀⠀⠀⠀⠀⠀</a:t>
            </a:r>
            <a:br/>
            <a:r>
              <a:t>⠀⠀⠀⠀⠀⠀⠀⠀⠀⠀⠀⣿⣿⣿⣿⣿⣿⣿⣿⣿⣿⣿⣿⢕⢕⢕⢕⢕⢕⢕⢕⢕⢕⢕⢕⣿⣿⣿⣿⣿⣿⣿⣿⣿⣿⣿⣿⣿⣿⣿⣿⣿⣿⣿⣿⣿⣿⣿⣿⡇⢕⢕⢕⢕⢕⢕⢕⢕⢕⠀⠀⠀⠀⠀⠀⠀⠀⠀⠀⠀⠀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⠀⠀⠀⠀⠀⠀⠀⠀⠀⠀⠀⣿⣿⣿⣿⣿⣿⣿⣿⣿⣿⣿⣿⢕⢕⢕⢕⢕⢕⢕⢕⢕⢕⢕⢕⣿⣿⣿⣿⣿⣿⣿⣿⣿⣿⣿⣿⣿⣿⣿⣿⣿⣿⣿⣿⣿⣿⣿⣿⡇⢕⢕⢕⢕⢕⢕⢕⢕⢕⠀⠀⠀⠀⠀⠀⠀⠀⠀⠀⠀⠀</a:t>
            </a:r>
            <a:br/>
            <a:r>
              <a:t>⠀⠀⠀⠀⠀⠀⠀⠀⠀⠀⠀⠛⠛⠛⠛⠛⠛⠛⠛⠛⠛⠛⠛⠑⠑⠑⠑⠑⠑⠑⠑⠑⠑⠑⠑⠛⠛⠛⠛⠛⠛⠛⠛⠛⠛⠛⠛⠛⠛⠛⠛⠛⠛⠛⠛⠛⠛⠛⠛⠛⠑⠑⠑⠑⠑⠑⠑⠑⠑⠀⠀⠀⠀⠀⠀⠀⠀⠀⠀⠀⠀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⠀⠀⠀⠀⠀⠀⠀⠀⠀⠀⠀⢕⡕⢕⢕⢕⢸⣿⣿⣿⣿⣿⣿⣿⣿⣿⣿⣿⣿⡇⢕⢕⢕⢸⢸⣿⣿⣿⣿⣿⣿⣿⣿⣿⣿⣿⣿⣿⣿⢕⢕⢸⣿⣿⣿⣿⣿⣿⣿⣿⣿⣿⣿⣿⣿⣿⣿⢕⢸⠀⠀⠀⠀⠀⠀⠀⠀⠀⠀⠀⠀</a:t>
            </a:r>
            <a:br/>
            <a:r>
              <a:t>⠀⠀⠀⠀⠀⠀⠀⠀⠀⠀⠀⢸⣿⢕⢕⢕⢜⣿⣿⣿⣿⣿⣿⣿⣿⣿⣿⣿⣿⣧⢕⢕⢕⢸⣾⣿⣿⣿⣿⣿⣿⣿⣿⣿⣿⣿⣿⣿⣿⢕⢕⢸⣿⣿⣿⣿⣿⣿⣿⣿⣿⣿⣿⣿⣿⣿⣿⢕⢸⠀⠀⠀⠀⠀⠀⠀⠀⠀⠀⠀⠀</a:t>
            </a:r>
            <a:br/>
            <a:r>
              <a:t>⠀⠀⠀⠀⠀⠀⠀⠀⠀⠀⠀⢸⣿⡇⢕⢕⢕⣿⣿⣿⣿⣿⣿⣿⣿⣿⣿⣿⣿⣿⢕⢕⢕⢸⡟⣿⣿⣿⣿⣿⣿⣿⣿⣿⣿⣿⣿⣿⣿⢕⢕⢸⣿⣿⣿⣿⣿⣿⣿⣿⣿⣿⣿⣿⣿⣿⣿⢕⢸⠀⠀⠀⠀⠀⠀⠀⠀⠀⠀⠀⠀</a:t>
            </a:r>
            <a:br/>
            <a:r>
              <a:t>⠀⠀⠀⠀⠀⠀⠀⠀⠀⠀⠀⢱⣿⣧⢕⢕⢕⣿⣿⣿⣿⣿⣿⣿⣿⣿⣿⣿⣿⣿⣕⢕⢕⢕⡇⣿⣿⣿⣿⣿⣿⣿⣿⣿⣿⣿⣿⣿⣿⡕⢕⢸⣿⣿⣿⣿⣿⣿⣿⣿⣿⣿⣿⣿⣿⣿⣿⢕⢸⠀⠀⠀⠀⠀⠀⠀⠀⠀⠀⠀⠀</a:t>
            </a:r>
            <a:br/>
            <a:r>
              <a:t>⠀⠀⠀⠀⠀⠀⠀⠀⠀⠀⠀⢹⣿⣽⢕⢹⡕⢻⣿⣿⣿⣿⣿⣿⣿⣿⣿⣿⣿⣿⣷⢕⢕⢕⡇⣿⣿⣿⣿⣿⣿⣿⣿⣿⣿⣿⣿⣿⣿⣇⣕⣸⣿⣿⣿⣿⣿⣿⣿⣿⣿⣿⣿⣿⣿⣿⣿⣷⣾⠀⠀⠀⠀⠀⠀⠀⠀⠀⠀⠀⠀</a:t>
            </a:r>
            <a:br/>
            <a:r>
              <a:t>⠀⠀⠀⠀⠀⠀⠀⠀⠀⠀⠀⣽⡿⣿⣵⢽⢧⢼⡿⡿⡿⡿⣿⢿⢿⢿⣿⣿⣿⣿⣿⣷⣷⣷⣻⣿⣿⣿⣿⡿⢿⣿⣿⢟⢿⣿⣿⣿⣿⣿⣿⣿⣿⣿⣿⣿⣷⣷⣷⣷⣿⣿⣯⣿⣿⣿⣿⢿⢿⠀⠀⠀⠀⠀⠀⠀⠀⠀⠀⠀⠀</a:t>
            </a:r>
            <a:br/>
            <a:r>
              <a:t>⠀⠀⠀⠀⠀⠀⠀⠀⠀⠀⠀⣷⣷⣿⣿⣾⣿⣿⣿⣿⣿⣿⣿⣿⣿⣿⣿⣿⣿⣿⣿⣿⣿⣿⣿⣿⣿⣿⣿⣇⣾⣿⣿⡷⢿⢿⢿⢿⢿⢿⢿⢿⢿⣿⣿⡏⢽⣿⣿⣵⣵⣷⣗⣶⣷⣷⣷⣷⣷⠀⠀⠀⠀⠀⠀⠀⠀⠀⠀⠀⠀</a:t>
            </a:r>
            <a:br/>
            <a:r>
              <a:t>⠀⠀⠀⠀⠀⠀⠀⠀⠀⠀⠀⠛⠛⠛⠛⢋⣝⣝⣝⢙⢝⢙⢝⢝⢝⢝⢝⢝⢕⢕⢅⢕⢕⢅⢕⢅⢅⢕⢕⣻⣿⣿⣿⢇⢕⢔⢕⢕⢕⣕⣵⣧⣿⣿⣿⣷⣼⣿⣿⣿⡿⢿⢿⢿⢿⢿⢿⣿⣿⠀⠀⠀⠀⠀⠀⠀⠀⠀⠀⠀⠀</a:t>
            </a:r>
            <a:br/>
            <a:r>
              <a:t>⠀⠀⠀⠀⠀⠀⠀⠀⠀⠀⠀⢔⢕⢕⢵⣿⣿⣿⣿⣿⣷⣧⣱⣕⣗⣗⣟⣗⣟⣟⣟⣗⣕⣕⣵⣷⣿⣿⣿⣿⣿⣿⣯⡵⢵⢵⢵⢷⢾⢷⢗⢗⢾⣷⣿⣿⣿⣿⣿⢟⢟⢟⢟⢟⢟⢝⢝⣝⣝⠀⠀⠀⠀⠀⠀⠀⠀⠀⠀⠀⠀</a:t>
            </a:r>
            <a:br/>
            <a:r>
              <a:t>⠀⠀⠀⠀⠀⠀⠀⠀⠀⠀⠀⢑⢑⢜⣿⣿⣿⣿⣿⣿⣿⣿⣯⣝⣝⣝⣝⣝⣝⣹⣽⣵⡵⣵⣿⣿⣿⣿⣿⣿⣿⣿⣷⣗⣗⣗⣗⣗⣱⣷⣷⣵⣼⣿⣿⣿⣿⣿⣿⣿⣿⣿⣿⣿⣿⣿⣿⣷⣷⠀⠀⠀⠀⠀⠀⠀⠀⠀⠀⠀⠀</a:t>
            </a:r>
            <a:br/>
            <a:r>
              <a:t>⠀⠀⠀⠀⠀⠀⠀⠀⠀⠀⠀⣧⣷⣾⣿⣿⣿⣿⣿⣿⣿⣿⣿⣿⣿⣿⣿⣿⣵⣿⣿⣿⣿⡷⣿⣿⣿⣿⣿⣿⣿⣿⣿⣿⣿⣿⣿⣿⣿⣿⣿⣿⣿⣿⣿⣿⣿⣿⣿⣿⣿⣿⣿⣿⣿⣿⣿⣿⣿⠀⠀⠀⠀⠀⠀⠀⠀⠀⠀⠀⠀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⠀⠀⠀⠀⠀⠀⠀⠀⠀⠀⠀⣿⣿⣿⣿⣿⣿⣿⣿⣿⣿⣿⣿⣿⣿⣿⣿⣿⣟⣿⣿⣿⣿⡗⣿⣿⣿⣿⣿⣿⣿⣿⣿⣿⣿⣿⣿⣿⣿⣿⣿⣿⣿⣿⣿⣿⣿⣿⣿⣿⣿⣿⣿⣿⣿⣿⣿⣿⣿⠀⠀⠀⠀⠀⠀⠀⠀⠀⠀⠀⠀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⠀⠀⠀⠀⠀⠀⠀⠀⠀⠀⠀⣿⣿⣿⣿⣿⣿⣿⣿⣿⣿⣿⣿⣿⣿⣿⣿⣿⣿⣿⣿⣿⣿⣇⡿⢿⠿⢿⣿⣿⣿⣿⣿⣿⣿⣿⣿⣿⣿⣿⣿⣿⣿⣿⣿⣿⣿⣷⣿⣿⣿⣿⣿⣿⣿⣿⣿⣿⣿⠀⠀⠀⠀⠀⠀⠀⠀⠀⠀⠀⠀</a:t>
            </a:r>
            <a:br/>
            <a:r>
              <a:t>⠀⠀⠀⠀⠀⠀⠀⠀⠀⠀⠀⣿⣿⣿⣿⣿⣿⣿⣿⣿⣿⣿⣿⣿⣿⣿⣿⣿⣿⣿⣿⣿⣿⣿⣧⣷⢵⢕⢕⣽⣿⣿⣿⣿⣿⣿⣿⣿⣿⣿⣿⣿⣿⣿⣿⣿⣿⣿⣿⣿⣿⣿⣿⣿⣿⣿⣿⣿⣿⠀⠀⠀⠀⠀⠀⠀⠀⠀⠀⠀⠀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⠀⠀⠀⠀⠀⠀⠀⠀⠀⠀⠀⣿⣿⣿⣿⣿⣿⣿⣿⣿⣿⣿⣿⣿⣿⣿⡿⢿⢿⢿⢿⢿⢿⢿⢿⢟⢗⢜⣵⣼⣿⣿⣿⣿⣿⣿⣿⣿⣿⣿⣿⣿⣿⣿⣿⢿⢿⢿⢿⢿⢿⢿⢿⢿⢿⡿⢿⢿⢿⠀⠀⠀⠀⠀⠀⠀⠀⠀⠀⠀⠀</a:t>
            </a:r>
            <a:br/>
            <a:r>
              <a:t>⠀⠀⠀⠀⠀⠀⠀⠀⠀⠀⠀⠿⠿⠿⠿⠟⠟⢟⢟⣟⣟⣟⣟⡟⢟⢟⢑⠕⢕⠃⠕⠕⠘⠙⠙⠙⠙⠙⠙⠙⠑⢑⢑⢁⢁⢁⢁⢅⢅⢅⢅⢄⢄⢅⢄⢅⢄⢄⢄⢄⢄⢕⢔⢕⢔⢕⢕⢕⢕⠀⠀⠀⠀⠀⠀⠀⠀⠀⠀⠀⠀</a:t>
            </a:r>
            <a:br/>
            <a:r>
              <a:t>⠀⠀⠀⠀⠀⠀⠀⠀⠀⠀⠀⠀⢄⢄⢔⢔⢔⢔⢔⢕⢕⢕⢕⢕⢕⢕⢕⢕⠕⢕⢕⢕⢕⢕⢕⢕⢕⢕⢕⢕⢕⢕⢕⢕⢕⢕⢕⢕⢕⢕⢕⢕⢕⢕⢕⢕⢕⢕⢕⢕⢕⢕⢕⢕⢕⢕⢕⢕⢕⠀⠀⠀⠀⠀⠀⠀⠀⠀⠀⠀⠀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⠀⠀⠀⠀⠀⠀⠀⠀⠀⠀⠀⢀⢕⢕⢕⢕⢕⢕⢕⢕⢕⢕⢕⢕⢕⢕⢕⢕⢔⢕⢕⢕⢕⢕⢕⢕⢕⢕⢕⢕⢕⢕⢕⢕⢕⢕⢕⢕⢕⢕⢕⢕⢕⢕⢕⢕⢕⢕⢕⢵⢕⢕⢕⢕⢕⢕⢕⢕⢕⠀⠀⠀⠀⠀⠀⠀⠀⠀⠀⠀⠀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⠀⠀⠀⠀⠀⠀⠀⠀⠀⠀⠀⢕⣕⣕⣕⣕⣕⣕⣕⣵⣼⣽⣵⢕⢕⢕⢕⢕⢕⢕⢕⢕⢕⢕⢕⣵⣵⣷⣷⣷⣷⣷⣷⣷⣷⣷⣷⣷⣷⣿⣿⣿⣿⣿⣿⣿⣿⣿⣿⡇⢕⢕⢕⢕⢕⢕⢕⢕⢕⠀⠀⠀⠀⠀⠀⠀⠀⠀⠀⠀⠀</a:t>
            </a:r>
            <a:br/>
            <a:r>
              <a:t>⠀⠀⠀⠀⠀⠀⠀⠀⠀⠀⠀⣿⣿⣿⣿⣿⣿⣿⣿⣿⣿⣿⣿⢕⢕⢕⢕⢕⢕⢕⢕⢕⢕⢕⢕⣿⣿⣿⣿⣿⣿⣿⣿⣿⣿⣿⣿⣿⣿⣿⣿⣿⣿⣿⣿⣿⣿⣿⣿⡇⢕⢕⢕⢕⢕⢕⢕⢕⢕⠀⠀⠀⠀⠀⠀⠀⠀⠀⠀⠀⠀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⠀⠀⠀⠀⠀⠀⠀⠀⠀⠀⠀⣿⣿⣿⣿⣿⣿⣿⣿⣿⣿⣿⣿⢕⢕⢕⢕⢕⢕⢕⢕⢕⢕⢕⢕⣿⣿⣿⣿⣿⣿⣿⣿⣿⣿⣿⣿⣿⣿⣿⣿⣿⣿⣿⣿⣿⣿⣿⣿⡇⢕⢕⢕⢕⢕⢕⢕⢕⢕⠀⠀⠀⠀⠀⠀⠀⠀⠀⠀⠀⠀</a:t>
            </a:r>
            <a:br/>
            <a:r>
              <a:t>⠀⠀⠀⠀⠀⠀⠀⠀⠀⠀⠀⠛⠛⠛⠛⠛⠛⠛⠛⠛⠛⠛⠛⠑⠑⠑⠑⠑⠑⠑⠑⠑⠑⠑⠑⠛⠛⠛⠛⠛⠛⠛⠛⠛⠛⠛⠛⠛⠛⠛⠛⠛⠛⠛⠛⠛⠛⠛⠛⠛⠑⠑⠑⠑⠑⠑⠑⠑⠑⠀⠀⠀⠀⠀⠀⠀⠀⠀⠀⠀⠀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⠀⠀⠀⠀⠀⠀⠀⠀⠀⠀⠀⢕⡕⢕⢕⢕⢸⣿⣿⣿⣿⣿⣿⣿⣿⣿⣿⣿⣿⡇⢕⢕⢕⢸⢸⣿⣿⣿⣿⣿⣿⣿⣿⣿⣿⣿⣿⣿⣿⢕⢕⢸⣿⣿⣿⣿⣿⣿⣿⣿⣿⣿⣿⣿⣿⣿⣿⢕⢸⠀⠀⠀⠀⠀⠀⠀⠀⠀⠀⠀⠀</a:t>
            </a:r>
            <a:br/>
            <a:r>
              <a:t>⠀⠀⠀⠀⠀⠀⠀⠀⠀⠀⠀⢸⣿⢕⢕⢕⢸⣿⣿⣿⣿⣿⣿⣿⣿⣿⣿⣿⣿⡇⢕⢕⢕⢸⢸⣿⣿⣿⣿⣿⣿⣿⣿⣿⣿⣿⣿⣿⣿⢕⢕⢸⣿⣿⣿⣿⣿⣿⣿⣿⣿⣿⣿⣿⣿⣿⣿⢕⢸⠀⠀⠀⠀⠀⠀⠀⠀⠀⠀⠀⠀</a:t>
            </a:r>
            <a:br/>
            <a:r>
              <a:t>⠀⠀⠀⠀⠀⠀⠀⠀⠀⠀⠀⢸⣿⡕⢕⢕⢕⣿⣿⣿⣿⣿⣿⣿⣿⣿⣿⣿⣿⣿⢕⢕⢕⢸⣿⣿⣿⣿⣿⣿⣿⣿⣿⣿⣿⣿⣿⣿⣿⢕⢕⢸⣿⣿⣿⣿⣿⣿⣿⣿⣿⣿⣿⣿⣿⣿⣿⢕⢸⠀⠀⠀⠀⠀⠀⠀⠀⠀⠀⠀⠀</a:t>
            </a:r>
            <a:br/>
            <a:r>
              <a:t>⠀⠀⠀⠀⠀⠀⠀⠀⠀⠀⠀⢸⣿⡇⢕⢕⢕⣿⣿⣿⣿⣿⣿⣿⣿⣿⣿⣿⣿⣿⣕⢕⢕⢜⣇⣿⣿⣿⣿⣿⣿⣿⣿⣿⣿⣿⣿⣿⣿⢕⢕⢸⣿⣿⣿⣿⣿⣿⣿⣿⣿⣿⣿⣿⣿⣿⣿⢕⢸⠀⠀⠀⠀⠀⠀⠀⠀⠀⠀⠀⠀</a:t>
            </a:r>
            <a:br/>
            <a:r>
              <a:t>⠀⠀⠀⠀⠀⠀⠀⠀⠀⠀⠀⢼⣿⣯⢕⣹⢕⣿⣿⣿⣿⣿⣿⣿⣿⣿⣿⣿⣿⣿⣷⡕⢕⢕⡇⣿⣿⣿⣿⣿⣿⣿⣿⣿⣿⣿⣿⣿⣿⣇⣕⣸⣿⣿⣿⣿⣿⣿⣿⣿⣿⣿⣿⣿⡿⣿⣿⣷⣾⠀⠀⠀⠀⠀⠀⠀⠀⠀⠀⠀⠀</a:t>
            </a:r>
            <a:br/>
            <a:r>
              <a:t>⠀⠀⠀⠀⠀⠀⠀⠀⠀⠀⠀⣽⡿⡷⣵⣿⢧⢿⢿⡿⡿⢿⣿⣿⢿⢿⣿⣿⣿⣿⣟⣷⣷⣷⣿⣿⣿⣿⣿⡿⢿⢿⢿⢟⣽⣿⣿⣿⣿⣿⣿⣟⣟⣿⣷⣿⣷⣷⣾⣿⣽⣯⣽⣿⣿⡿⢿⢿⢿⠀⠀⠀⠀⠀⠀⠀⠀⠀⠀⠀⠀</a:t>
            </a:r>
            <a:br/>
            <a:r>
              <a:t>⠀⠀⠀⠀⠀⠀⠀⠀⠀⠀⠀⣷⣷⣷⣿⣿⣿⣿⣿⣿⣿⣿⣿⣿⣿⣿⣿⣿⣿⣿⣿⣿⣿⣿⣿⣿⣿⣿⣿⢝⣽⣿⣿⢽⢼⢿⢿⢿⢿⢿⢿⢿⢿⣿⣿⡏⢽⣿⣿⣷⣗⣷⣷⣷⣷⣷⣷⣷⣾⠀⠀⠀⠀⠀⠀⠀⠀⠀⠀⠀⠀</a:t>
            </a:r>
            <a:br/>
            <a:r>
              <a:t>⠀⠀⠀⠀⠀⠀⠀⠀⠀⠀⠀⠛⠛⠏⢙⢝⣝⣙⣙⢝⢙⢝⢝⢝⢝⢝⢝⢕⢕⠅⢕⠕⢕⢅⢕⢕⢕⢅⢱⣾⣿⣿⣿⢕⢕⢅⢔⢕⢕⣕⣵⣵⣻⣿⣿⣷⣿⣿⣿⡿⢿⢿⢿⢿⢿⣿⣿⣿⣿⠀⠀⠀⠀⠀⠀⠀⠀⠀⠀⠀⠀</a:t>
            </a:r>
            <a:br/>
            <a:r>
              <a:t>⠀⠀⠀⠀⠀⠀⠀⠀⠀⠀⠀⢔⢕⢕⢾⣿⣿⣿⣿⣿⣷⣕⣕⣗⣞⣟⣟⣗⣟⣗⣗⣗⣱⣕⣼⣵⣼⣽⣿⣿⣿⣿⢯⢵⢵⢵⢷⢷⢷⢷⢗⢗⢺⣷⣾⣿⣿⣿⣿⢟⢟⢟⢟⢝⢝⣝⣝⣝⣝⠀⠀⠀⠀⠀⠀⠀⠀⠀⠀⠀⠀</a:t>
            </a:r>
            <a:br/>
            <a:r>
              <a:t>⠀⠀⠀⠀⠀⠀⠀⠀⠀⠀⠀⢑⢑⢸⣿⣿⣿⣿⣿⣿⣿⣿⣯⣝⣝⣝⣝⣹⣽⣵⣵⣵⢵⣵⣵⣾⣿⣿⣿⣿⣿⣿⣷⣗⣗⣗⣷⣷⣷⣷⣧⣵⣼⣿⣿⣿⣿⣿⣿⣿⣿⣿⣿⣿⣿⣿⣿⣷⣿⠀⠀⠀⠀⠀⠀⠀⠀⠀⠀⠀⠀</a:t>
            </a:r>
            <a:br/>
            <a:r>
              <a:t>⠀⠀⠀⠀⠀⠀⠀⠀⠀⠀⠀⣷⣷⣿⣿⣿⣿⣿⣿⣿⣿⣿⣿⣿⣿⣿⣿⣿⢺⣿⣿⣿⣿⣟⣿⣿⣿⣿⣿⣿⣿⣿⣿⣿⣿⣿⣿⣿⣿⣿⣿⣿⣿⣿⣿⣿⣿⣿⣿⣿⣿⣿⣿⣿⣿⣿⣿⣿⣿⠀⠀⠀⠀⠀⠀⠀⠀⠀⠀⠀⠀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⠀⠀⠀⠀⠀⠀⠀⠀⠀⠀⠀⣿⣿⣿⣿⣿⣿⣿⣿⣿⣿⣿⣿⣿⣿⣿⣿⣿⣾⣿⣿⣿⣿⡧⣿⣿⣿⣿⣿⣿⣿⣿⣿⣿⣿⣿⣿⣿⣿⣿⣿⣿⣿⣿⣿⣿⣿⣿⣿⣿⣿⣿⣿⣿⣿⣿⣿⣿⣿⠀⠀⠀⠀⠀⠀⠀⠀⠀⠀⠀⠀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⠀⠀⠀⠀⠀⠀⠀⠀⠀⠀⠀⣿⣿⣿⣿⣿⣿⣿⣿⣿⣿⣿⣿⣿⣿⣿⣿⣿⣿⣿⣿⣿⣿⣗⣿⣿⣿⣿⣿⣿⣿⣿⣿⣿⣿⣿⣿⣿⣿⣿⣿⣿⣿⣿⣿⣿⣿⣿⣿⣿⣿⣿⣿⣿⣿⣿⣿⣿⣿⠀⠀⠀⠀⠀⠀⠀⠀⠀⠀⠀⠀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⠀⠀⠀⠀⠀⠀⠀⠀⠀⠀⠀⣿⣿⣿⣿⣿⣿⣿⣿⣿⣿⣿⣿⣿⣿⣿⣿⣿⣿⣿⣿⣿⣿⣿⣯⡝⢝⢝⢻⢿⣿⣿⣿⣿⣿⣿⣿⣿⣿⣿⣿⣿⣿⣿⣿⣿⣿⣿⣿⣿⣿⣿⣿⣿⣿⣿⣿⣿⣿⠀⠀⠀⠀⠀⠀⠀⠀⠀⠀⠀⠀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⠀⠀⠀⠀⠀⠀⠀⠀⠀⠀⠀⣿⣿⣿⣿⣿⣿⣿⣿⣿⣿⣿⣿⣿⣿⣿⢿⢿⢿⢿⢿⢿⢿⢿⢿⠟⢳⣵⣵⣾⣿⣿⣿⣿⣿⣿⣿⣿⣿⣿⣿⣿⣿⣿⢿⢿⢿⢿⢿⢿⢿⢿⢿⢿⢿⢿⢿⢿⢿⠀⠀⠀⠀⠀⠀⠀⠀⠀⠀⠀⠀</a:t>
            </a:r>
            <a:br/>
            <a:r>
              <a:t>⠀⠀⠀⠀⠀⠀⠀⠀⠀⠀⠀⠿⠿⠿⠿⠟⠟⢿⢿⣟⣟⣟⣟⢟⢟⢟⠑⢑⢕⠃⠑⠕⠙⠘⠙⠙⠙⠙⠙⠑⢑⢑⢁⢁⢁⢁⢁⢅⢅⢅⢅⢅⢄⢄⢅⢅⢄⢄⢄⢄⢔⢅⢔⢔⢔⢕⢕⢕⢕⠀⠀⠀⠀⠀⠀⠀⠀⠀⠀⠀⠀</a:t>
            </a:r>
            <a:br/>
            <a:r>
              <a:t>⠀⠀⠀⠀⠀⠀⠀⠀⠀⠀⠀⠀⢄⢄⢔⢔⢔⢔⢔⢕⢔⢕⢕⢕⢕⢕⢕⢕⢕⢕⢕⢕⢕⢕⢕⢕⢕⢕⢕⢕⢕⢕⢕⢕⢕⢕⢕⢕⢕⢕⢕⢕⢕⢕⢕⢕⢕⢕⢕⢕⢕⢕⢕⢕⢕⢕⢕⢕⢕⠀⠀⠀⠀⠀⠀⠀⠀⠀⠀⠀⠀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⠀⠀⠀⠀⠀⠀⠀⠀⠀⠀⠀⠄⢕⢕⢕⢕⢕⢕⢕⢕⢕⢕⢕⢕⢕⢕⢕⢕⢕⢕⢕⢕⢕⢕⢕⢕⢕⢕⢕⢕⢕⢕⢕⢕⢕⢕⢕⢕⢕⢕⢕⢕⢕⢕⢕⢕⢕⢕⢕⢱⢇⢕⢕⢕⢕⢕⢕⢕⢕⠀⠀⠀⠀⠀⠀⠀⠀⠀⠀⠀⠀</a:t>
            </a:r>
            <a:br/>
            <a:r>
              <a:t>⠀⠀⠀⠀⠀⠀⠀⠀⠀⠀⠀⢑⢕⢕⢕⢕⢕⢕⢕⢕⢕⢕⢕⢕⢕⢕⢕⢕⢕⢕⢕⢕⢕⢕⢕⢕⢕⢕⢕⢕⢕⢕⢕⢕⢕⢕⢕⢕⢕⢕⢕⢕⢕⢕⢕⢕⢕⢕⢕⢕⢕⢕⢕⢕⢕⢕⢕⢕⢕⠀⠀⠀⠀⠀⠀⠀⠀⠀⠀⠀⠀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⠀⠀⠀⠀⠀⠀⠀⠀⠀⠀⠀⢕⢕⢕⣕⣕⣕⣕⣕⣕⣹⣽⣽⢕⢕⢕⢕⢕⢕⢕⢕⢕⢕⢕⢱⣵⣵⣵⣷⣷⣷⣷⣷⣷⣷⣷⣷⣷⣷⣾⣿⣿⣿⣿⣿⣿⣿⣿⣿⡇⢕⢕⢕⢕⢕⢕⢕⢕⢕⠀⠀⠀⠀⠀⠀⠀⠀⠀⠀⠀⠀</a:t>
            </a:r>
            <a:br/>
            <a:r>
              <a:t>⠀⠀⠀⠀⠀⠀⠀⠀⠀⠀⠀⣿⣿⣿⣿⣿⣿⣿⣿⣿⣿⣿⣿⢕⢕⢕⢕⢕⢕⢕⢕⢕⢕⢕⢜⣿⣿⣿⣿⣿⣿⣿⣿⣿⣿⣿⣿⣿⣿⣿⣿⣿⣿⣿⣿⣿⣿⣿⣿⡇⢕⢕⢕⢕⢕⢕⢕⢕⢕⠀⠀⠀⠀⠀⠀⠀⠀⠀⠀⠀⠀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⠀⠀⠀⠀⠀⠀⠀⠀⠀⠀⠀⣿⣿⣿⣿⣿⣿⣿⣿⣿⣿⣿⣿⢕⢕⢕⢕⢕⢕⢕⢕⢕⢕⢕⢕⣿⣿⣿⣿⣿⣿⣿⣿⣿⣿⣿⣿⣿⣿⣿⣿⣿⣿⣿⣿⣿⣿⣿⣿⣧⢕⢕⢕⢕⢕⢕⢕⢕⢕⠀⠀⠀⠀⠀⠀⠀⠀⠀⠀⠀⠀</a:t>
            </a:r>
            <a:br/>
            <a:r>
              <a:t>⠀⠀⠀⠀⠀⠀⠀⠀⠀⠀⠀⠛⠛⠛⠛⠛⠛⠛⠛⠛⠛⠛⠛⠑⠑⠑⠑⠑⠑⠑⠑⠑⠑⠑⠑⠛⠛⠛⠛⠛⠛⠛⠛⠛⠛⠛⠛⠛⠛⠛⠛⠛⠛⠛⠛⠛⠛⠛⠛⠛⠑⠑⠑⠑⠑⠑⠑⠑⠑⠀⠀⠀⠀⠀⠀⠀⠀⠀⠀⠀⠀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⠀⠀⠀⠀⠀⠀⠀⠀⠀⠀⠀⣿⣿⣿⣿⣿⣿⣿⣿⣿⣿⣿⣿⣿⣿⣿⣿⣿⣿⣿⣿⣿⣿⣿⣿⣿⣏⣿⣿⣧⡇⣿⣿⣿⣿⣿⣿⣿⣿⣿⣿⣿⣿⣿⣿⣿⣿⣿⣿⣿⣿⣿⣿⣿⣿⣿⣿⣿⣿⠀⠀⠀⠀⠀⠀⠀⠀⠀⠀⠀⠀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⠀⠀⠀⠀⠀⠀⠀⠀⠀⠀⠀⣿⣿⣿⣿⣿⣿⣿⣿⣿⣿⣿⣿⣿⣿⣿⣿⣿⣿⣿⣿⡿⣿⣿⣿⣿⣼⣿⣿⣟⢜⣿⣿⣿⣿⣿⣿⣿⣿⣿⣿⣿⣿⣿⣿⣿⣿⣿⣿⣿⣿⣿⣿⣿⣿⣿⣿⣿⣿⠀⠀⠀⠀⠀⠀⠀⠀⠀⠀⠀⠀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⠀⠀⠀⠀⠀⠀⠀⠀⠀⠀⠀⣿⣿⣿⣿⣿⣿⣿⣿⣿⣿⣿⣿⣿⣿⣿⣿⣿⣿⢿⣿⣧⡝⣿⣿⣿⢿⣿⣿⣎⣇⢿⣿⣿⣿⣿⣿⣿⡿⢿⡟⢻⣿⣿⣿⣿⣿⣿⣿⣿⣿⣿⣿⣿⣿⣿⣿⣿⣿⠀⠀⠀⠀⠀⠀⠀⠀⠀⠀⠀⠀</a:t>
            </a:r>
            <a:br/>
            <a:r>
              <a:t>⠀⠀⠀⠀⠀⠀⠀⠀⠀⠀⠀⣿⣿⣿⣿⣿⣿⣿⣿⣿⣿⣿⣿⣿⣿⣿⢏⢕⢕⢕⢜⢕⢝⢻⣿⣿⡿⢟⢿⣜⣧⢜⢝⢿⢯⢟⢟⢿⢕⢕⢕⣼⣿⣿⣿⣿⣿⣿⣿⣿⣿⣿⣿⣿⣿⣿⣿⣿⣿⠀⠀⠀⠀⠀⠀⠀⠀⠀⠀⠀⠀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⠀⠀⠀⠀⠀⠀⠀⠀⠀⠀⠀⣿⣿⣿⣿⣿⣿⣿⣿⣿⣿⣿⣿⣿⣿⣿⢕⢕⢕⢕⢕⢕⢕⢕⢕⢕⢕⢕⢕⢕⢕⢕⢕⢕⢕⢕⢕⢕⢕⢕⢕⣿⣿⣿⣿⣿⣿⣿⣿⣿⣿⣿⣿⣿⣿⣿⣿⣿⣿⠀⠀⠀⠀⠀⠀⠀⠀⠀⠀⠀⠀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⠀⠀⠀⠀⠀⠀⠀⠀⠀⠀⠀⣿⣿⣿⣿⣿⣿⣿⣿⣿⣿⣿⣿⣿⣿⣿⢕⢕⢕⢕⢕⢕⢕⢕⢕⢕⢕⢕⢕⢕⢕⢕⢕⢕⢕⢕⢕⢕⢕⢕⢕⣿⣿⣿⣿⣿⣿⣿⣿⣿⣿⣿⣿⣿⣿⣿⣿⣿⣿⠀⠀⠀⠀⠀⠀⠀⠀⠀⠀⠀⠀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⠀⠀⠀⠀⠀⠀⠀⠀⠀⠀⠀⣿⣿⣿⣿⣿⣿⣿⣿⣿⣿⣿⣿⣿⣿⣿⢕⢕⢕⢕⢕⢕⢕⢕⢕⢕⢕⢕⢕⢕⠕⠑⢕⢕⢕⢕⢕⢕⢕⢕⢕⢕⢕⣿⣿⣿⣿⣿⣿⣿⣿⣿⣿⣿⣿⣿⣿⣿⣿⠀⠀⠀⠀⠀⠀⠀⠀⠀⠀⠀⠀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⠀⠀⠀⠀⠀⠀⠀⠀⠀⠀⠀⣿⣿⣿⣿⣿⣿⣿⣿⣿⣿⣿⣿⣿⣿⣿⢕⢕⢕⢕⢕⢕⢕⢕⢕⢕⢕⢕⢕⠕⠀⠀⢕⢕⢕⠀⢑⢕⢕⢕⢕⢕⢸⣿⣿⣿⣿⣿⣿⣿⣿⣿⣿⣿⣿⣿⣿⣿⣿⠀⠀⠀⠀⠀⠀⠀⠀⠀⠀⠀⠀</a:t>
            </a:r>
            <a:br/>
            <a:r>
              <a:t>⠀⠀⠀⠀⠀⠀⠀⠀⠀⠀⠀⣿⣿⣿⣿⣿⣿⣿⣿⣿⣿⣿⣿⣿⣿⡏⢕⢕⢕⢕⢕⢕⢕⢕⢕⢕⢕⢕⠁⠀⠀⠀⠀⢕⠁⠀⢕⢕⠕⠕⢕⢕⢕⣿⣿⣿⣿⣿⣿⣿⣿⣿⣿⣿⣿⣿⣿⣿⣿⠀⠀⠀⠀⠀⠀⠀⠀⠀⠀⠀⠀</a:t>
            </a:r>
            <a:br/>
            <a:r>
              <a:t>⠀⠀⠀⠀⠀⠀⠀⠀⠀⠀⠀⣿⣿⣿⣿⣿⣿⣿⣿⣿⣿⣿⣿⣿⣿⡟⢕⢕⢕⢕⢕⠕⠀⠁⠁⠀⢕⠕⠀⠀⠀⠀⠀⢕⠀⠀⢕⠕⠁⠀⠕⢕⢕⣿⣿⣿⣿⣿⣿⣿⣿⣿⣿⣿⣿⣿⣿⣿⣿⠀⠀⠀⠀⠀⠀⠀⠀⠀⠀⠀⠀</a:t>
            </a:r>
            <a:br/>
            <a:r>
              <a:t>⠀⠀⠀⠀⠀⠀⠀⠀⠀⠀⠀⣿⣿⣿⣿⣿⣿⣿⣿⣿⣿⣿⣿⣿⣿⡇⢕⢕⢕⢕⠑⠀⠀⠀⠀⠀⠀⠀⠀⠀⠀⠀⠀⠀⠀⢔⢕⠀⠀⠀⢔⢕⢕⣿⣿⣿⣿⣿⣿⣿⣿⣿⣿⣿⣿⣿⣿⣿⣿⠀⠀⠀⠀⠀⠀⠀⠀⠀⠀⠀⠀</a:t>
            </a:r>
            <a:br/>
            <a:r>
              <a:t>⠀⠀⠀⠀⠀⠀⠀⠀⠀⠀⠀⣿⣿⣿⣿⣿⣿⣿⣿⣿⣿⣿⣿⣿⣿⢏⢕⢕⠕⠔⢀⠐⠀⠀⠀⠀⠀⠀⠀⠀⠀⠀⠀⠀⠀⢕⠑⠀⠀⠀⢸⡇⢕⣿⣿⣿⣿⣿⣿⣿⣿⣿⣿⣿⣿⣿⣿⣿⣿⠀⠀⠀⠀⠀⠀⠀⠀⠀⠀⠀⠀</a:t>
            </a:r>
            <a:br/>
            <a:r>
              <a:t>⠀⠀⠀⠀⠀⠀⠀⠀⠀⠀⠀⣿⣿⣿⣿⣿⣿⣿⣿⣿⣿⣿⣿⣿⣿⢏⢕⢱⢕⠀⠀⠁⠀⠀⠀⠀⠀⠀⠀⠀⠀⠀⠀⠀⠀⠑⠀⠀⠀⠀⢸⣧⢕⣿⣿⣿⣿⣿⣿⣿⣿⣿⣿⣿⣿⣿⣿⣿⣿⠀⠀⠀⠀⠀⠀⠀⠀⠀⠀⠀⠀</a:t>
            </a:r>
            <a:br/>
            <a:r>
              <a:t>⠀⠀⠀⠀⠀⠀⠀⠀⠀⠀⠀⣿⣿⣿⣿⣿⣿⣿⣿⣿⣿⣿⣿⣿⣿⢕⢕⡧⢄⠀⠀⠀⠀⠀⠀⠀⠀⠀⠀⠀⠀⠀⠀⠀⠁⠀⠀⠀⠀⠀⢸⣿⢕⢻⣿⣿⣿⣿⣿⣿⣿⣿⣿⣿⣿⣿⣿⣿⣿⠀⠀⠀⠀⠀⠀⠀⠀⠀⠀⠀⠀</a:t>
            </a:r>
            <a:br/>
            <a:r>
              <a:t>⠀⠀⠀⠀⠀⠀⠀⠀⠀⠀⠀⣿⣿⣿⣿⣿⣿⣿⣿⣿⣿⣿⣿⣿⡗⢕⢱⢇⠁⠀⠀⠀⠀⠀⠀⠀⠀⠀⠀⠀⠀⠀⠀⠀⠁⠀⠀⠀⠀⠀⢕⣿⡇⡞⣿⣿⣿⣿⣿⣿⣿⣿⣿⣿⣿⣿⣿⣿⣿⠀⠀⠀⠀⠀⠀⠀⠀⠀⠀⠀⠀</a:t>
            </a:r>
            <a:br/>
            <a:r>
              <a:t>⠀⠀⠀⠀⠀⠀⠀⠀⠀⠀⠀⠛⠛⠛⠛⠛⠛⠛⠛⠛⠛⠛⠛⠛⠑⠑⠚⠃⠀⠀⠀⠀⠀⠀⠀⠀⠀⠀⠀⠀⠀⠀⠀⠀⠀⠀⠀⠀⠀⠀⠑⠛⠓⠛⠘⠛⠛⠛⠛⠛⠛⠛⠛⠛⠛⠛⠛⠛⠛⠀⠀⠀⠀⠀⠀⠀⠀⠀⠀⠀⠀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⠀⠀⠀⠀⠀⠀⠀⠀⠀⠀⠀⢕⡕⢕⢕⢕⢻⣿⣿⣿⣿⣿⣿⣿⣿⣿⣿⣿⣿⡇⢕⢕⢕⢿⢿⣿⣿⣿⣿⣿⣿⣿⣿⣿⣿⣿⣿⣿⣷⢕⢕⢸⣿⣿⣿⣿⣿⣿⣿⣿⣿⣿⣿⣿⣿⣿⣿⢕⢸⠀⠀⠀⠀⠀⠀⠀⠀⠀⠀⠀⠀</a:t>
            </a:r>
            <a:br/>
            <a:r>
              <a:t>⠀⠀⠀⠀⠀⠀⠀⠀⠀⠀⠀⢸⡇⢕⢕⢕⢸⣿⣿⣿⣿⣿⣿⣿⣿⣿⣿⣿⣿⡇⢕⢕⢕⢸⢸⣿⣿⣿⣿⣿⣿⣿⣿⣿⣿⣿⣿⣿⣿⢕⢕⢸⣿⣿⣿⣿⣿⣿⣿⣿⣿⣿⣿⣿⣿⣿⣿⢕⢸⠀⠀⠀⠀⠀⠀⠀⠀⠀⠀⠀⠀</a:t>
            </a:r>
            <a:br/>
            <a:r>
              <a:t>⠀⠀⠀⠀⠀⠀⠀⠀⠀⠀⠀⢸⣿⢕⢕⢕⢸⣿⣿⣿⣿⣿⣿⣿⣿⣿⣿⣿⣿⣧⢕⢕⢕⢸⢸⣿⣿⣿⣿⣿⣿⣿⣿⣿⣿⣿⣿⣿⣿⢕⢕⢸⣿⣿⣿⣿⣿⣿⣿⣿⣿⣿⣿⣿⣿⣿⣿⢕⢸⠀⠀⠀⠀⠀⠀⠀⠀⠀⠀⠀⠀</a:t>
            </a:r>
            <a:br/>
            <a:r>
              <a:t>⠀⠀⠀⠀⠀⠀⠀⠀⠀⠀⠀⢸⣿⡕⢕⢕⢜⣿⣿⣿⣿⣿⣿⣿⣿⣿⣿⣿⣿⣿⣕⢕⢕⢸⣾⣿⣿⣿⣿⣿⣿⣿⣿⣿⣿⣿⣿⣿⣿⢕⢕⢸⣿⣿⣿⣿⣿⣿⣿⣿⣿⣿⣿⣿⣿⣿⣿⢕⢸⠀⠀⠀⠀⠀⠀⠀⠀⠀⠀⠀⠀</a:t>
            </a:r>
            <a:br/>
            <a:r>
              <a:t>⠀⠀⠀⠀⠀⠀⠀⠀⠀⠀⠀⢻⣿⣇⢜⣏⢕⣿⣿⣿⣿⣿⣿⣿⣿⣿⣿⣿⢿⣿⣧⢕⢕⢜⡧⣿⣿⣿⣿⣿⣿⣿⣿⣿⣿⣿⣿⣿⣿⣕⣕⣸⣿⣿⣿⣿⣿⣿⣿⣿⣿⣿⣿⣿⣿⣿⣿⣷⣾⠀⠀⠀⠀⠀⠀⠀⠀⠀⠀⠀⠀</a:t>
            </a:r>
            <a:br/>
            <a:r>
              <a:t>⠀⠀⠀⠀⠀⠀⠀⠀⠀⠀⠀⢽⢿⡷⡵⡿⣧⢿⢿⢿⢿⡿⡿⣿⣿⣿⣿⣿⣿⣿⣿⣟⣳⣿⣿⣿⣿⣿⣿⡿⢿⢿⢯⣝⣽⣿⣿⣿⣿⣿⣿⣿⣿⣷⣷⣿⣿⣿⣿⣽⣽⣽⣿⣿⢿⢿⢿⢿⢿⠀⠀⠀⠀⠀⠀⠀⠀⠀⠀⠀⠀</a:t>
            </a:r>
            <a:br/>
            <a:r>
              <a:t>⠀⠀⠀⠀⠀⠀⠀⠀⠀⠀⠀⣾⣾⣿⣿⣿⣿⣿⣿⣿⣿⣿⣿⣿⣿⣿⣿⣿⣿⣿⣿⣿⣿⣿⣿⣿⣿⣿⢿⢿⢿⣯⢽⢵⢼⢿⢿⢿⢿⠿⢿⢟⢿⣿⣿⡇⢿⣿⣿⣗⣳⣷⣷⣷⣷⣷⣷⣿⣿⠀⠀⠀⠀⠀⠀⠀⠀⠀⠀⠀⠀</a:t>
            </a:r>
            <a:br/>
            <a:r>
              <a:t>⠀⠀⠀⠀⠀⠀⠀⠀⠀⠀⠀⠛⠛⠝⢙⣝⣝⣙⡝⢝⢝⢝⢝⢝⢝⢙⢅⢕⢕⢕⠅⢅⢅⢕⢕⢅⢅⢕⣵⣵⣾⣿⡇⢕⢕⢔⢔⢕⢕⣱⣵⡼⣹⣿⣿⣿⣺⣿⣿⢿⢿⢿⢿⣿⣿⣿⣿⣿⣿⠀⠀⠀⠀⠀⠀⠀⠀⠀⠀⠀⠀</a:t>
            </a:r>
            <a:br/>
            <a:r>
              <a:t>⠀⠀⠀⠀⠀⠀⠀⠀⠀⠀⠀⢔⢔⢱⣿⣿⣿⣿⣿⣿⣧⣕⣗⣗⣟⣟⣟⣗⣗⣗⣇⣕⣵⣵⣼⣵⣽⣽⣿⣿⣷⣿⢵⢵⢵⢷⢷⢷⢷⢗⢗⢗⢺⣷⣾⣿⣾⣿⣿⢟⢟⢝⢝⢝⣝⣝⣝⣝⣝⠀⠀⠀⠀⠀⠀⠀⠀⠀⠀⠀⠀</a:t>
            </a:r>
            <a:br/>
            <a:r>
              <a:t>⠀⠀⠀⠀⠀⠀⠀⠀⠀⠀⠀⢑⢕⢻⣿⣿⣿⣿⣿⣿⣿⣿⣏⣝⣝⣝⣹⣽⣵⣵⢵⢵⡵⢵⢵⣵⣾⣿⣿⣿⣿⣷⣷⣗⣗⣷⣷⣷⣷⣷⣧⣵⣼⣿⣿⣿⣿⣿⣿⣿⣿⣿⣿⣿⣿⣿⣿⣿⣿⠀⠀⠀⠀⠀⠀⠀⠀⠀⠀⠀⠀</a:t>
            </a:r>
            <a:br/>
            <a:r>
              <a:t>⠀⠀⠀⠀⠀⠀⠀⠀⠀⠀⠀⣷⣾⣿⣿⣿⣿⣿⣿⣿⣿⣿⣿⣿⣿⣿⣿⣿⣾⣿⣿⣿⣿⣿⣿⣿⣿⣿⣿⣿⣿⣿⣿⣿⣿⣿⣿⣿⣿⣿⣿⣿⣿⣿⣿⣿⣿⣿⣿⣿⣿⣿⣿⣿⣿⣿⣿⣿⣿⠀⠀⠀⠀⠀⠀⠀⠀⠀⠀⠀⠀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⠀⠀⠀⠀⠀⠀⠀⠀⠀⠀⠀⣿⣿⣿⣿⣿⣿⣿⣿⣿⣿⣿⣿⣿⣿⣿⣿⣿⣸⣿⣿⣿⣿⢿⣿⣿⣿⣿⣿⣿⣿⣿⣿⣿⣿⣿⣿⣿⣿⣿⣿⣿⣿⣿⣿⣿⣿⣿⣿⣿⣿⣿⣿⣿⣿⣿⣿⣿⣿⠀⠀⠀⠀⠀⠀⠀⠀⠀⠀⠀⠀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⠀⠀⠀⠀⠀⠀⠀⠀⠀⠀⠀⣿⣿⣿⣿⣿⣿⣿⣿⣿⣿⣿⣿⣿⣿⣿⣿⣿⢽⣿⣿⣿⣿⣣⣿⣿⣿⣿⣿⣿⣿⣿⣿⣿⣿⣿⣿⣿⣿⣿⣿⣿⣿⣿⣿⣿⣿⣿⣿⣿⣿⣿⣿⣿⣿⣿⣿⣿⣿⠀⠀⠀⠀⠀⠀⠀⠀⠀⠀⠀⠀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⠀⠀⠀⠀⠀⠀⠀⠀⠀⠀⠀⣿⣿⣿⣿⣿⣿⣿⣿⣿⣿⣿⣿⣿⣿⣿⢿⢿⢿⢿⢿⢿⢿⢿⢷⢳⣮⣿⣿⣿⣿⣿⣿⣿⣿⣿⣿⣿⣿⣿⣿⣿⣿⣿⢿⢿⢿⢿⢿⢿⢿⢿⢿⢿⢿⢿⢿⢿⢿⠀⠀⠀⠀⠀⠀⠀⠀⠀⠀⠀⠀</a:t>
            </a:r>
            <a:br/>
            <a:r>
              <a:t>⠀⠀⠀⠀⠀⠀⠀⠀⠀⠀⠀⢿⠿⠿⠿⠿⠿⠿⢿⢿⣻⣟⣟⣟⢟⢗⢇⢕⢕⢕⠕⢑⠑⠙⠙⠙⠙⠙⠙⢙⢑⢑⢑⢁⢁⢑⢁⢅⢁⢁⢅⢄⢄⢄⢅⢅⢅⢄⢄⢄⢄⢕⢔⢕⢔⢕⢕⢕⢕⠀⠀⠀⠀⠀⠀⠀⠀⠀⠀⠀⠀</a:t>
            </a:r>
            <a:br/>
            <a:r>
              <a:t>⠀⠀⠀⠀⠀⠀⠀⠀⠀⠀⠀⢀⢀⢄⢅⢕⢕⢔⢕⢔⢕⢕⢔⢕⢕⢕⢕⢕⢕⢕⢕⢕⢕⢕⢕⢕⢕⢕⢕⢕⢕⢕⢕⢕⢕⢕⢕⢕⢕⢕⢕⢕⢕⢕⢕⢕⢕⢕⢕⢕⢕⢕⢕⢕⢕⢕⢕⢕⢕⠀⠀⠀⠀⠀⠀⠀⠀⠀⠀⠀⠀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⠀⠀⠀⠀⠀⠀⠀⠀⠀⠀⠀⠀⢕⢕⢕⢕⢕⢕⢕⢕⢕⢕⢕⢕⢕⢕⢕⢕⢕⢕⢕⢕⢕⢕⢕⢕⢕⢕⢕⢕⢕⢕⢕⢕⢕⢕⢕⢕⢕⢕⢕⢕⢕⢕⢕⢕⢕⢕⢕⢱⡇⢕⢕⢕⢕⢕⢕⢕⢕⠀⠀⠀⠀⠀⠀⠀⠀⠀⠀⠀⠀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⠀⠀⠀⠀⠀⠀⠀⠀⠀⠀⠀⢕⢕⢕⢕⣕⣕⣕⣕⣕⣝⣝⡕⢕⢕⢕⢕⢕⢕⢕⢕⢕⢕⢕⢱⣵⣵⣵⣵⣷⣷⣷⣷⣷⣷⣷⣷⣷⣷⣷⣷⣷⣿⣿⣿⣿⣿⣿⣿⡇⢕⢕⢕⢕⢕⢕⢕⢕⢕⠀⠀⠀⠀⠀⠀⠀⠀⠀⠀⠀⠀</a:t>
            </a:r>
            <a:br/>
            <a:r>
              <a:t>⠀⠀⠀⠀⠀⠀⠀⠀⠀⠀⠀⣿⣿⣿⣿⣿⣿⣿⣿⣿⣿⣿⡇⢕⢕⢕⢕⢕⢕⢕⢕⢕⢕⢕⢸⣿⣿⣿⣿⣿⣿⣿⣿⣿⣿⣿⣿⣿⣿⣿⣿⣿⣿⣿⣿⣿⣿⣿⣿⡇⢕⢕⢕⢕⢕⢕⢕⢕⢕⠀⠀⠀⠀⠀⠀⠀⠀⠀⠀⠀⠀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⠀⠀⠀⠀⠀⠀⠀⠀⠀⠀⠀⣿⣿⣿⣿⣿⣿⣿⣿⣿⣿⣿⡇⢕⢕⢕⢕⢕⢕⢕⢕⢕⢕⢕⢸⣿⣿⣿⣿⣿⣿⣿⣿⣿⣿⣿⣿⣿⣿⣿⣿⣿⣿⣿⣿⣿⣿⣿⣿⣧⢕⢕⢕⢕⢕⢕⢕⢕⢕⠀⠀⠀⠀⠀⠀⠀⠀⠀⠀⠀⠀</a:t>
            </a:r>
            <a:br/>
            <a:r>
              <a:t>⠀⠀⠀⠀⠀⠀⠀⠀⠀⠀⠀⠛⠛⠛⠛⠛⠛⠛⠛⠛⠛⠛⠃⠑⠑⠑⠑⠑⠑⠑⠑⠑⠑⠑⠘⠛⠛⠛⠛⠛⠛⠛⠛⠛⠛⠛⠛⠛⠛⠛⠛⠛⠛⠛⠛⠛⠛⠛⠛⠛⠑⠑⠑⠑⠑⠑⠑⠑⠑⠀⠀⠀⠀⠀⠀⠀⠀⠀⠀⠀⠀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⠀⠀⠀⠀⠀⠀⠀⠀⠀⠀⠀⢕⡕⢕⢕⢕⣿⣿⣿⣿⣿⣿⣿⣿⣿⣿⣿⣿⣿⡇⢕⢕⢕⣿⣿⣿⣿⣿⣿⣿⣿⣿⣿⣿⣿⣿⣿⣿⣷⢕⢕⢹⣿⣿⣿⣿⣿⣿⣿⣿⣿⣿⣿⣿⣿⣿⣿⢕⢸⠀⠀⠀⠀⠀⠀⠀⠀⠀⠀⠀⠀</a:t>
            </a:r>
            <a:br/>
            <a:r>
              <a:t>⠀⠀⠀⠀⠀⠀⠀⠀⠀⠀⠀⢸⡇⢕⢕⢕⢸⣿⣿⣿⣿⣿⣿⣿⣿⣿⣿⣿⣿⡇⢕⢕⢕⢹⢸⣿⣿⣿⣿⣿⣿⣿⣿⣿⣿⣿⣿⣿⣿⢕⢕⢸⣿⣿⣿⣿⣿⣿⣿⣿⣿⣿⣿⣿⣿⣿⣿⢕⢸⠀⠀⠀⠀⠀⠀⠀⠀⠀⠀⠀⠀</a:t>
            </a:r>
            <a:br/>
            <a:r>
              <a:t>⠀⠀⠀⠀⠀⠀⠀⠀⠀⠀⠀⢸⣿⢕⢕⢕⢸⣿⣿⣿⣿⣿⣿⣿⣿⣿⣿⣿⣿⡇⢕⢕⢕⢸⢸⣿⣿⣿⣿⣿⣿⣿⣿⣿⣿⣿⣿⣿⣿⢕⢕⢸⣿⣿⣿⣿⣿⣿⣿⣿⣿⣿⣿⣿⣿⣿⣿⢕⢸⠀⠀⠀⠀⠀⠀⠀⠀⠀⠀⠀⠀</a:t>
            </a:r>
            <a:br/>
            <a:r>
              <a:t>⠀⠀⠀⠀⠀⠀⠀⠀⠀⠀⠀⢸⣿⡕⢕⢕⢸⣿⣿⣿⣿⣿⣿⣿⣿⣿⣿⣿⣿⣿⡕⢕⢕⢸⣼⣿⣿⣿⣿⣿⣿⣿⣿⣿⣿⣿⣿⣿⣿⢕⢕⢸⣿⣿⣿⣿⣿⣿⣿⣿⣿⣿⣿⣿⣿⣿⣿⢕⢸⠀⠀⠀⠀⠀⠀⠀⠀⠀⠀⠀⠀</a:t>
            </a:r>
            <a:br/>
            <a:r>
              <a:t>⠀⠀⠀⠀⠀⠀⠀⠀⠀⠀⠀⣻⣿⡇⢜⣇⢕⣿⣿⣿⣿⣿⣿⣿⣿⣿⣿⣿⢿⣿⣇⡕⢕⢸⡿⣿⣿⣿⣿⣿⣿⣿⣿⣿⣿⣿⣿⣿⣿⣕⣕⣸⣿⣿⣿⣿⣿⣿⣿⣿⣿⣿⣿⣿⣿⣿⣿⣷⣾⠀⠀⠀⠀⠀⠀⠀⠀⠀⠀⠀⠀</a:t>
            </a:r>
            <a:br/>
            <a:r>
              <a:t>⠀⠀⠀⠀⠀⠀⠀⠀⠀⠀⠀⢽⢿⢷⡼⢿⣷⢿⢿⢿⢿⡿⡿⡿⣿⣿⣿⣿⣻⣿⣿⣟⣟⣿⣿⣿⣿⣿⣿⣿⣿⡿⢽⣝⣵⣾⣿⣿⣿⣿⣿⣿⣷⣷⣷⣿⣿⣿⣯⣽⣽⣿⣿⡿⢿⢿⢿⢿⢿⠀⠀⠀⠀⠀⠀⠀⠀⠀⠀⠀⠀</a:t>
            </a:r>
            <a:br/>
            <a:r>
              <a:t>⠀⠀⠀⠀⠀⠀⠀⠀⠀⠀⠀⣾⣾⣿⣿⣿⣿⣿⣿⣿⣿⣿⣿⣿⣿⣿⣿⣿⣿⣿⣿⣿⣿⣿⣿⣿⣿⡿⢟⢟⣿⣯⢽⢵⢼⢿⢿⠿⢿⠿⢿⢟⢻⣿⣿⡇⣻⣿⣿⣗⣷⣷⣷⣷⣷⣷⣿⣿⣽⠀⠀⠀⠀⠀⠀⠀⠀⠀⠀⠀⠀</a:t>
            </a:r>
            <a:br/>
            <a:r>
              <a:t>⠀⠀⠀⠀⠀⠀⠀⠀⠀⠀⠀⠙⠙⠙⢙⣙⣙⣝⡙⢙⢙⢍⢝⢝⢍⢕⢅⢕⠅⢕⠕⢅⢅⢅⢕⢕⢕⣱⣷⣿⣿⣿⢕⢔⢔⢔⢕⢕⢔⣡⣵⡜⣹⣿⣿⣿⣾⣿⣿⢿⢿⢿⢿⣿⣿⣿⣿⣿⣟⠀⠀⠀⠀⠀⠀⠀⠀⠀⠀⠀⠀</a:t>
            </a:r>
            <a:br/>
            <a:r>
              <a:t>⠀⠀⠀⠀⠀⠀⠀⠀⠀⠀⠀⢔⢔⣵⣿⣿⣿⣿⣿⣷⣷⣕⣗⣗⣟⣟⣗⣗⣗⣗⣇⣕⣵⣼⣽⣽⣽⣿⣿⣿⣿⡿⢵⢵⢷⢷⢷⢷⢷⢗⢗⢗⢺⣿⣾⣿⣿⣿⣿⢟⢟⢝⢝⢝⣝⣝⣝⣝⣝⠀⠀⠀⠀⠀⠀⠀⠀⠀⠀⠀⠀</a:t>
            </a:r>
            <a:br/>
            <a:r>
              <a:t>⠀⠀⠀⠀⠀⠀⠀⠀⠀⠀⠀⢑⢕⣾⣿⣿⣿⣿⣿⣿⣿⣿⣝⣝⣝⣝⣝⣱⣵⡵⢵⢵⢵⢵⣵⣾⣿⣿⣿⣿⣿⣷⣗⣗⣗⣷⣷⣷⣷⣷⣧⣵⣼⣿⣿⣿⣿⣿⣿⣿⣿⣿⣿⣿⣿⣿⣿⣿⣿⠀⠀⠀⠀⠀⠀⠀⠀⠀⠀⠀⠀</a:t>
            </a:r>
            <a:br/>
            <a:r>
              <a:t>⠀⠀⠀⠀⠀⠀⠀⠀⠀⠀⠀⣷⣾⣿⣿⣿⣿⣿⣿⣿⣿⣿⣿⣿⣿⣿⣿⣷⣾⣿⣿⣿⣿⣾⣿⣿⣿⣿⣿⣿⣿⣿⣿⣿⣿⣿⣿⣿⣿⣿⣿⣿⣿⣿⣿⣿⣿⣿⣿⣿⣿⣿⣿⣿⣿⣿⣿⣿⣿⠀⠀⠀⠀⠀⠀⠀⠀⠀⠀⠀⠀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⠀⠀⠀⠀⠀⠀⠀⠀⠀⠀⠀⣿⣿⣿⣿⣿⣿⣿⣿⣿⣿⣿⣿⣿⣿⣿⣿⣿⣹⣿⣿⣿⣿⣿⣿⣿⣿⣿⣿⣿⣿⣿⣿⣿⣿⣿⣿⣿⣿⣿⣿⣿⣿⣿⣿⣿⣿⣿⣿⣿⣿⣿⣿⣿⣿⣿⣿⣿⣿⠀⠀⠀⠀⠀⠀⠀⠀⠀⠀⠀⠀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⠀⠀⠀⠀⠀⠀⠀⠀⠀⠀⠀⣿⣿⣿⣿⣿⣿⣿⣿⣿⣿⣿⣿⣿⣿⣿⣿⣿⢿⣿⣿⣿⣿⣜⣿⣿⣿⣿⣿⣿⣿⣿⣿⣿⣿⣿⣿⣿⣿⣿⣿⣿⣿⣿⣿⣿⣿⣿⣿⣿⣿⣿⣿⣿⣿⣿⣿⣿⣿⠀⠀⠀⠀⠀⠀⠀⠀⠀⠀⠀⠀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⠀⠀⠀⠀⠀⠀⠀⠀⠀⠀⠀⣿⣿⣿⣿⣿⣿⣿⣿⣿⣿⣿⣿⣿⣿⣿⢿⢿⢿⢿⢿⢿⢿⢿⠿⢻⣿⣿⣿⣿⣿⣿⣿⣿⣿⣿⣿⣿⣿⣿⣿⣿⣿⣿⢿⢿⢿⢿⢿⢿⢿⢿⢿⢿⢿⢿⢿⢿⢿⠀⠀⠀⠀⠀⠀⠀⠀⠀⠀⠀⠀</a:t>
            </a:r>
            <a:br/>
            <a:r>
              <a:t>⠀⠀⠀⠀⠀⠀⠀⠀⠀⠀⠀⢿⢿⠿⢿⠿⢿⠿⢿⢿⢟⣟⣟⣟⢟⢗⢗⢕⢕⢑⠕⠕⠑⠘⠙⠙⠙⠙⠙⠙⢑⢑⢁⢁⢁⢁⢁⢅⢁⢅⢅⢄⢄⢀⢅⢅⢄⢄⢄⢄⢄⢕⢔⢕⢔⢕⢕⢕⢕⠀⠀⠀⠀⠀⠀⠀⠀⠀⠀⠀⠀</a:t>
            </a:r>
            <a:br/>
            <a:r>
              <a:t>⠀⠀⠀⠀⠀⠀⠀⠀⠀⠀⠀⢀⢄⢄⢅⢕⢕⢕⢗⢔⢕⢔⢔⢕⢕⢕⢕⢕⢑⢔⢕⢕⢕⢕⢕⢕⢕⢕⢕⢕⢕⢕⢕⢕⢕⢕⢕⢕⢕⢕⢕⢕⢕⢕⢕⢕⢕⢕⢕⢕⢕⢕⢕⢕⢕⢕⢕⢕⢕⠀⠀⠀⠀⠀⠀⠀⠀⠀⠀⠀⠀</a:t>
            </a:r>
            <a:br/>
            <a:r>
              <a:t>⠀⠀⠀⠀⠀⠀⠀⠀⠀⠀⠀⠀⢕⢕⢕⢕⢕⢕⢕⢕⢕⢕⢕⢕⢕⢕⢕⢕⢕⢕⢕⢕⢕⢕⢕⢕⢕⢕⢕⢕⢕⢕⢕⢕⢕⢕⢕⢕⢕⢕⢕⢕⢕⢕⢕⢕⢕⢕⢕⢕⢇⢕⢕⢕⢕⢕⢕⢕⢕⠀⠀⠀⠀⠀⠀⠀⠀⠀⠀⠀⠀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⠀⠀⠀⠀⠀⠀⠀⠀⠀⠀⠀⢕⢕⢕⢕⣕⣕⣕⣕⣕⣝⣝⡕⢕⢕⢕⢕⢕⢕⢕⢕⢕⢕⢕⢱⣵⣵⣵⣵⣵⣷⣷⣷⣷⣷⣷⣷⣷⣷⣷⣷⣷⣷⣷⣾⣿⣿⣿⣿⡇⢕⢕⢕⢕⢕⢕⢕⢕⢕⠀⠀⠀⠀⠀⠀⠀⠀⠀⠀⠀⠀</a:t>
            </a:r>
            <a:br/>
            <a:r>
              <a:t>⠀⠀⠀⠀⠀⠀⠀⠀⠀⠀⠀⣿⣿⣿⣿⣿⣿⣿⣿⣿⣿⣿⡇⢕⢕⢕⢕⢕⢕⢕⢕⢕⢕⢕⢸⣿⣿⣿⣿⣿⣿⣿⣿⣿⣿⣿⣿⣿⣿⣿⣿⣿⣿⣿⣿⣿⣿⣿⣿⡇⢕⢕⢕⢕⢕⢕⢕⢕⢕⠀⠀⠀⠀⠀⠀⠀⠀⠀⠀⠀⠀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⠀⠀⠀⠀⠀⠀⠀⠀⠀⠀⠀⣿⣿⣿⣿⣿⣿⣿⣿⣿⣿⣿⡇⢕⢕⢕⢕⢕⢕⢕⢕⢕⢕⢕⢸⣿⣿⣿⣿⣿⣿⣿⣿⣿⣿⣿⣿⣿⣿⣿⣿⣿⣿⣿⣿⣿⣿⣿⣿⣧⢕⢕⢕⢕⢕⢕⢕⢕⢕⠀⠀⠀⠀⠀⠀⠀⠀⠀⠀⠀⠀</a:t>
            </a:r>
            <a:br/>
            <a:r>
              <a:t>⠀⠀⠀⠀⠀⠀⠀⠀⠀⠀⠀⠛⠛⠛⠛⠛⠛⠛⠛⠛⠛⠛⠃⠑⠑⠑⠑⠑⠑⠑⠑⠑⠑⠑⠘⠛⠛⠛⠛⠛⠛⠛⠛⠛⠛⠛⠛⠛⠛⠛⠛⠛⠛⠛⠛⠛⠛⠛⠛⠛⠑⠑⠑⠑⠑⠑⠑⠑⠑⠀⠀⠀⠀⠀⠀⠀⠀⠀⠀⠀⠀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⠀⠀⠀⠀⠀⠀⠀⠀⠀⠀⠀⢱⢕⢕⢕⢕⣿⣿⣿⣿⣿⣿⣿⣿⣿⣿⣿⣿⣿⢕⢕⢕⢕⣿⣿⣿⣿⣿⣿⣿⣿⣿⣿⣿⣿⣿⣿⣿⣇⢕⢕⢻⣿⣿⣿⣿⣿⣿⣿⣿⣿⣿⣿⣿⣿⣿⣿⢕⢕⠀⠀⠀⠀⠀⠀⠀⠀⠀⠀⠀⠀</a:t>
            </a:r>
            <a:br/>
            <a:r>
              <a:t>⠀⠀⠀⠀⠀⠀⠀⠀⠀⠀⠀⢸⡇⢕⢕⢕⢻⣿⣿⣿⣿⣿⣿⣿⣿⣿⣿⣿⣿⡇⢕⢕⢕⢻⢹⣿⣿⣿⣿⣿⣿⣿⣿⣿⣿⣿⣿⣿⣿⢕⢕⢸⣿⣿⣿⣿⣿⣿⣿⣿⣿⣿⣿⣿⣿⣿⣿⢕⢱⠀⠀⠀⠀⠀⠀⠀⠀⠀⠀⠀⠀</a:t>
            </a:r>
            <a:br/>
            <a:r>
              <a:t>⠀⠀⠀⠀⠀⠀⠀⠀⠀⠀⠀⢸⣧⢕⢕⢕⢸⣿⣿⣿⣿⣿⣿⣿⣿⣿⣿⣿⣿⡇⢕⢕⢕⢸⢸⣿⣿⣿⣿⣿⣿⣿⣿⣿⣿⣿⣿⣿⣿⢕⢕⢸⣿⣿⣿⣿⣿⣿⣿⣿⣿⣿⣿⣿⣿⣿⣿⢕⢸⠀⠀⠀⠀⠀⠀⠀⠀⠀⠀⠀⠀</a:t>
            </a:r>
            <a:br/>
            <a:r>
              <a:t>⠀⠀⠀⠀⠀⠀⠀⠀⠀⠀⠀⢸⣿⡕⢕⢕⢸⣿⣿⣿⣿⣿⣿⣿⣿⣿⣿⣿⣿⣿⡕⢕⢕⢸⣼⣿⣿⣿⣿⣿⣿⣿⣿⣿⣿⣿⣿⣿⣿⢕⢕⢸⣿⣿⣿⣿⣿⣿⣿⣿⣿⣿⣿⣿⣿⣿⣿⢕⢸⠀⠀⠀⠀⠀⠀⠀⠀⠀⠀⠀⠀</a:t>
            </a:r>
            <a:br/>
            <a:r>
              <a:t>⠀⠀⠀⠀⠀⠀⠀⠀⠀⠀⠀⣿⣿⡇⢜⣇⢜⣿⣿⣿⣿⣿⣿⣿⣿⣿⣿⣿⣿⣿⣇⡕⢕⢸⣿⣿⣿⣿⣿⣿⣿⣿⣿⣿⣿⣿⣿⣿⣿⣕⣕⣸⣿⣿⣿⣿⣿⣿⡿⣿⢿⣿⣿⣿⣿⣿⣿⣷⣾⠀⠀⠀⠀⠀⠀⠀⠀⠀⠀⠀⠀</a:t>
            </a:r>
            <a:br/>
            <a:r>
              <a:t>⠀⠀⠀⠀⠀⠀⠀⠀⠀⠀⠀⢿⢿⢷⢾⡿⡷⣿⢿⢿⢿⣿⣿⣿⣿⣿⣿⣻⣻⣿⣿⣿⣻⣿⣿⣿⣿⣿⢿⣯⣯⣽⣽⣝⣱⣽⣿⣿⣿⣿⣿⣷⣷⣷⣾⣿⣿⣿⣯⣽⣿⣿⢿⢿⢿⠿⢷⢿⢿⠀⠀⠀⠀⠀⠀⠀⠀⠀⠀⠀⠀</a:t>
            </a:r>
            <a:br/>
            <a:r>
              <a:t>⠀⠀⠀⠀⠀⠀⠀⠀⠀⠀⠀⣾⣾⣿⣿⣿⣿⣿⣿⣿⣿⣿⣿⣿⣿⣿⣿⣿⣿⣿⣿⣿⣿⣿⣿⡿⢿⡇⣼⣿⣿⡯⢽⢵⢼⢿⢿⠿⠿⢟⠟⢟⢻⣿⣿⡇⣻⣿⣿⣷⣷⣷⣷⣷⣷⣿⣽⣿⣿⠀⠀⠀⠀⠀⠀⠀⠀⠀⠀⠀⠀</a:t>
            </a:r>
            <a:br/>
            <a:r>
              <a:t>⠀⠀⠀⠀⠀⠀⠀⠀⠀⠀⠀⠙⠙⢙⢙⣝⢝⣙⡙⢝⢝⢝⢙⢝⢕⢅⠅⢕⢕⠅⠅⢅⢅⢕⢅⢕⣅⣹⣿⣿⣿⡇⢕⢕⢔⢕⢔⢕⢅⣡⣵⡜⣻⣿⣿⣟⣿⣿⣿⢿⢿⢿⣯⣿⣿⣿⣟⣟⣟⠀⠀⠀⠀⠀⠀⠀⠀⠀⠀⠀⠀</a:t>
            </a:r>
            <a:br/>
            <a:r>
              <a:t>⠀⠀⠀⠀⠀⠀⠀⠀⠀⠀⠀⢔⢔⢼⣿⣿⣿⣿⣿⣷⣷⣞⣞⣟⣟⣟⣗⣗⣗⣗⣕⣱⣵⣼⣽⣽⣿⣿⣿⣿⡿⢵⢵⢵⢷⢷⢷⢷⢗⢗⢗⢗⢺⣿⣿⣿⣿⣿⣿⢏⢝⢝⢝⣝⣝⣝⣝⣝⣝⠀⠀⠀⠀⠀⠀⠀⠀⠀⠀⠀⠀</a:t>
            </a:r>
            <a:br/>
            <a:r>
              <a:t>⠀⠀⠀⠀⠀⠀⠀⠀⠀⠀⠀⢑⢜⣿⣿⣿⣿⣿⣿⣿⣿⣿⣯⣝⣝⣝⣝⣵⣵⢵⢵⢵⢵⢵⣼⣿⣿⣿⣿⣿⣗⣷⣳⣗⣷⣷⣷⣷⣷⣷⣵⣵⣼⣿⣿⣿⣿⣿⣿⣿⣿⣿⣿⣿⣿⣿⣿⣿⣿⠀⠀⠀⠀⠀⠀⠀⠀⠀⠀⠀⠀</a:t>
            </a:r>
            <a:br/>
            <a:r>
              <a:t>⠀⠀⠀⠀⠀⠀⠀⠀⠀⠀⠀⣷⣾⣿⣿⣿⣿⣿⣿⣿⣿⣿⣿⣿⣿⣿⣿⡷⣿⣿⣿⣿⣿⣺⣿⣿⣿⣿⣿⣿⣿⣿⣿⣿⣿⣿⣿⣿⣿⣿⣿⣿⣿⣿⣿⣿⣿⣿⣿⣿⣿⣿⣿⣿⣿⣿⣿⣿⣿⠀⠀⠀⠀⠀⠀⠀⠀⠀⠀⠀⠀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⠀⠀⠀⠀⠀⠀⠀⠀⠀⠀⠀⣿⣿⣿⣿⣿⣿⣿⣿⣿⣿⣿⣿⣿⣿⣿⣿⣿⣿⣿⣿⣿⢏⣿⣿⣿⣿⣿⣿⣿⣿⣿⣿⣿⣿⣿⣿⣿⣿⣿⣿⣿⣿⣿⣿⣿⣿⣿⣿⣿⣿⣿⣿⣿⣿⣿⣿⣿⣿⠀⠀⠀⠀⠀⠀⠀⠀⠀⠀⠀⠀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⠀⠀⠀⠀⠀⠀⠀⠀⠀⠀⠀⣿⣿⣿⣿⣿⣿⣿⣿⣿⣿⣿⣿⣿⣿⣿⢿⢿⢿⢿⢿⢷⢾⢿⢿⠿⣿⣿⣿⣿⣿⣿⣿⣿⣿⣿⣿⣿⣿⣿⣿⣿⣿⣿⣿⢿⢿⢿⢿⢿⢿⢿⢿⢿⢿⢿⢿⢿⢿⠀⠀⠀⠀⠀⠀⠀⠀⠀⠀⠀⠀</a:t>
            </a:r>
            <a:br/>
            <a:r>
              <a:t>⠀⠀⠀⠀⠀⠀⠀⠀⠀⠀⠀⢿⢿⠿⢿⢯⠿⠿⢿⢿⢻⣟⣟⣟⡟⢗⢇⢕⢗⢕⠑⠑⠑⠘⠙⠙⠙⠙⠙⠙⢑⢁⢁⢁⢁⢁⢁⢅⢁⢁⢅⢅⢄⢄⢅⢅⢄⢄⢄⢄⢄⢕⢔⢕⢔⢕⢕⢕⢕⠀⠀⠀⠀⠀⠀⠀⠀⠀⠀⠀⠀</a:t>
            </a:r>
            <a:br/>
            <a:r>
              <a:t>⠀⠀⠀⠀⠀⠀⠀⠀⠀⠀⠀⢀⢀⢄⢕⢕⢕⢕⢗⢕⢔⢕⢔⢕⢕⢕⢕⢕⢕⢔⢕⢕⢕⢕⢕⢕⢕⢕⢕⢕⢕⢕⢕⢕⢕⢕⢕⢕⢕⢕⢕⢕⢕⢕⢕⢕⢕⢕⢕⢕⢕⢕⢕⢕⢕⢕⢕⢕⢕⠀⠀⠀⠀⠀⠀⠀⠀⠀⠀⠀⠀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⠀⠀⠀⠀⠀⠀⠀⠀⠀⠀⠀⢀⢕⢕⢕⢕⢕⢕⢕⢕⢕⢕⢕⢕⢕⢕⢕⢕⢄⢕⢕⢕⢕⢕⢕⢕⢕⢕⢕⢕⢕⢕⢕⢕⢕⢕⢕⢕⢕⢕⢕⢕⢕⢕⢕⢕⢕⢕⢕⢕⢧⢕⢕⢕⢕⢕⢕⢕⢕⠀⠀⠀⠀⠀⠀⠀⠀⠀⠀⠀⠀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⠀⠀⠀⠀⠀⠀⠀⠀⠀⠀⠀⢕⢕⢕⢕⣕⣕⣕⣕⣕⣝⣝⡕⢕⢕⢕⢕⢕⢕⢕⢕⢕⢕⢕⢱⣵⣵⣵⣵⣵⣵⣷⣷⣷⣷⣷⣷⣷⣷⣷⣷⣷⣷⣷⣾⣿⣿⣿⣿⡇⢕⢕⢕⢕⢕⢕⢕⢕⢕⠀⠀⠀⠀⠀⠀⠀⠀⠀⠀⠀⠀</a:t>
            </a:r>
            <a:br/>
            <a:r>
              <a:t>⠀⠀⠀⠀⠀⠀⠀⠀⠀⠀⠀⣿⣿⣿⣿⣿⣿⣿⣿⣿⣿⣿⡇⢕⢕⢕⢕⢕⢕⢕⢕⢕⢕⢕⢸⣿⣿⣿⣿⣿⣿⣿⣿⣿⣿⣿⣿⣿⣿⣿⣿⣿⣿⣿⣿⣿⣿⣿⣿⡇⢕⢕⢕⢕⢕⢕⢕⢕⢕⠀⠀⠀⠀⠀⠀⠀⠀⠀⠀⠀⠀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⠀⠀⠀⠀⠀⠀⠀⠀⠀⠀⠀⣿⣿⣿⣿⣿⣿⣿⣿⣿⣿⣿⡇⢕⢕⢕⢕⢕⢕⢕⢕⢕⢕⢕⢸⣿⣿⣿⣿⣿⣿⣿⣿⣿⣿⣿⣿⣿⣿⣿⣿⣿⣿⣿⣿⣿⣿⣿⣿⣧⢕⢕⢕⢕⢕⢕⢕⢕⢕⠀⠀⠀⠀⠀⠀⠀⠀⠀⠀⠀⠀</a:t>
            </a:r>
            <a:br/>
            <a:r>
              <a:t>⠀⠀⠀⠀⠀⠀⠀⠀⠀⠀⠀⠛⠛⠛⠛⠛⠛⠛⠛⠛⠛⠛⠃⠑⠑⠑⠑⠑⠑⠑⠑⠑⠑⠑⠘⠛⠛⠛⠛⠛⠛⠛⠛⠛⠛⠛⠛⠛⠛⠛⠛⠛⠛⠛⠛⠛⠛⠛⠛⠛⠑⠑⠑⠑⠑⠑⠑⠑⠑⠀⠀⠀⠀⠀⠀⠀⠀⠀⠀⠀⠀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⠀⠀⠀⠀⠀⠀⠀⠀⠀⠀⠀⢱⢕⢕⢕⢕⣿⣿⣿⣿⣿⣿⣿⣿⣿⣿⣿⣿⣿⢕⢕⢕⢕⣿⣿⣿⣿⣿⣿⣿⣿⣿⣿⣿⣿⣿⣿⣿⡇⢕⢕⢻⣿⣿⣿⣿⣿⣿⣿⣿⣿⣿⣿⣿⣿⣿⣿⢕⢕⠀⠀⠀⠀⠀⠀⠀⠀⠀⠀⠀⠀</a:t>
            </a:r>
            <a:br/>
            <a:r>
              <a:t>⠀⠀⠀⠀⠀⠀⠀⠀⠀⠀⠀⢸⡕⢕⢕⢕⣿⣿⣿⣿⣿⣿⣿⣿⣿⣿⣿⣿⣿⡇⢕⢕⢕⣿⢻⣿⣿⣿⣿⣿⣿⣿⣿⣿⣿⣿⣿⣿⣿⢕⢕⢸⣿⣿⣿⣿⣿⣿⣿⣿⣿⣿⣿⣿⣿⣿⣿⢕⢕⠀⠀⠀⠀⠀⠀⠀⠀⠀⠀⠀⠀</a:t>
            </a:r>
            <a:br/>
            <a:r>
              <a:t>⠀⠀⠀⠀⠀⠀⠀⠀⠀⠀⠀⢸⡇⢕⢕⢕⢻⣿⣿⣿⣿⣿⣿⣿⣿⣿⣿⣿⣿⡇⢕⢕⢕⢹⢸⣿⣿⣿⣿⣿⣿⣿⣿⣿⣿⣿⣿⣿⣿⢕⢕⢸⣿⣿⣿⣿⣿⣿⣿⣿⣿⣿⣿⣿⣿⣿⣿⢕⢸⠀⠀⠀⠀⠀⠀⠀⠀⠀⠀⠀⠀</a:t>
            </a:r>
            <a:br/>
            <a:r>
              <a:t>⠀⠀⠀⠀⠀⠀⠀⠀⠀⠀⠀⣸⣿⢕⢕⡕⢸⣿⣿⣿⣿⣿⣿⣿⣿⣿⣿⣿⣿⣿⢕⢕⢕⢸⢸⣿⣿⣿⣿⣿⣿⣿⣿⣿⣿⣿⣿⣿⣿⢕⢕⢸⣿⣿⣿⣿⣿⣿⣿⣿⣿⣿⣿⣿⣿⣿⣿⢕⢸⠀⠀⠀⠀⠀⠀⠀⠀⠀⠀⠀⠀</a:t>
            </a:r>
            <a:br/>
            <a:r>
              <a:t>⠀⠀⠀⠀⠀⠀⠀⠀⠀⠀⠀⣿⣾⡕⢸⣇⢸⣿⣿⣿⣿⣿⣿⣿⣿⣿⣿⣿⣿⣿⣇⢕⢕⢸⣾⣿⣿⣿⣿⣿⣿⣿⣿⣿⣿⣿⣿⣿⣿⣵⣵⣼⣿⣿⣿⣿⣿⢿⢿⢿⢿⣿⣿⣿⣿⣿⣿⣟⣻⠀⠀⠀⠀⠀⠀⠀⠀⠀⠀⠀⠀</a:t>
            </a:r>
            <a:br/>
            <a:r>
              <a:t>⠀⠀⠀⠀⠀⠀⠀⠀⠀⠀⠀⢿⢷⢷⢾⡿⡾⡿⣿⣿⣿⣻⣿⣟⣟⣿⣿⣿⣻⣻⣿⣿⣿⣿⣿⣿⢏⢹⣿⣿⣽⣿⣏⡝⣹⣿⣿⣿⣿⣿⣷⣷⣿⣿⣿⣿⣿⣿⣿⡿⢿⢿⢿⢿⢷⢾⢿⢿⢟⠀⠀⠀⠀⠀⠀⠀⠀⠀⠀⠀⠀</a:t>
            </a:r>
            <a:br/>
            <a:r>
              <a:t>⠀⠀⠀⠀⠀⠀⠀⠀⠀⠀⠀⣿⣿⣿⣿⣿⣿⣿⣿⣿⣿⣿⣿⣿⣿⣿⣿⣿⣿⣿⣿⣿⣿⢿⢿⢿⢵⣽⣿⣿⣿⢽⢵⢼⠽⢿⢟⠟⠟⢟⠟⢗⢻⣿⣿⡇⣹⣿⣿⣷⣷⣷⣷⣿⣯⣽⣿⣿⣿⠀⠀⠀⠀⠀⠀⠀⠀⠀⠀⠀⠀</a:t>
            </a:r>
            <a:br/>
            <a:r>
              <a:t>⠀⠀⠀⠀⠀⠀⠀⠀⠀⠀⠀⠉⢉⢉⣉⢝⣝⣝⡝⢝⢕⢅⢅⢅⠅⢅⠅⢅⢕⢅⢕⢕⢅⣔⢕⣔⣱⣿⣿⣿⣿⢕⢔⢕⢕⢕⢔⢕⢅⣅⡕⢟⢿⡿⣿⣿⣺⣿⣿⣿⣽⣿⣿⣿⣿⣟⣟⣟⣟⠀⠀⠀⠀⠀⠀⠀⠀⠀⠀⠀⠀</a:t>
            </a:r>
            <a:br/>
            <a:r>
              <a:t>⠀⠀⠀⠀⠀⠀⠀⠀⠀⠀⠀⢔⢔⢺⣿⣿⣿⣿⣿⣿⣿⣟⣟⣟⣟⣟⣕⣇⣱⣼⣼⣽⣽⣽⣽⣿⣿⣿⣿⣿⢿⢷⢷⢷⢷⢷⢗⢗⢗⢗⢗⢟⢻⣿⣿⣿⣿⣿⣿⢝⢝⢝⣝⣝⣝⣝⣝⣝⣝⠀⠀⠀⠀⠀⠀⠀⠀⠀⠀⠀⠀</a:t>
            </a:r>
            <a:br/>
            <a:r>
              <a:t>⠀⠀⠀⠀⠀⠀⠀⠀⠀⠀⠀⢑⢜⣿⣿⣿⣿⣿⣿⣿⣿⣿⣝⣝⣵⣵⢵⢵⡵⢵⢵⣵⡵⢵⣾⣿⣿⣿⣿⣿⣷⣷⣾⣷⣷⣷⣵⣷⣷⣵⣵⣵⣾⣿⣿⣿⣿⣿⣿⣿⣿⣷⣷⣿⣿⣿⣿⣿⣿⠀⠀⠀⠀⠀⠀⠀⠀⠀⠀⠀⠀</a:t>
            </a:r>
            <a:br/>
            <a:r>
              <a:t>⠀⠀⠀⠀⠀⠀⠀⠀⠀⠀⠀⣷⣿⣿⣿⣿⣿⣿⣿⣿⣿⣿⣿⣿⣿⣿⣿⡗⣿⣿⣿⣿⣿⣿⣿⣿⣿⣿⣿⣿⣿⣿⣿⣿⣿⣿⣿⣿⣿⣿⣿⣿⣿⣿⣿⣿⣿⣿⣿⣿⣿⣿⣿⣿⣿⣿⣿⣿⣿⠀⠀⠀⠀⠀⠀⠀⠀⠀⠀⠀⠀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⠀⠀⠀⠀⠀⠀⠀⠀⠀⠀⠀⣿⣿⣿⣿⣿⣿⣿⣿⣿⣿⣿⣿⣿⣿⣿⣿⡗⣿⣿⣿⣿⣿⢺⣿⣿⣿⣿⣿⣿⣿⣿⣿⣿⣿⣿⣿⣿⣿⣿⣿⣿⣿⣿⣿⣿⣿⣿⣿⣿⣿⣿⣿⣿⣿⣿⣿⣿⣿⠀⠀⠀⠀⠀⠀⠀⠀⠀⠀⠀⠀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⠀⠀⠀⠀⠀⠀⠀⠀⠀⠀⠀⣿⣿⣿⣿⣿⣿⣿⣿⣿⣿⣿⣿⣿⣿⣿⣿⡇⢿⣿⣿⣿⣿⣸⣿⢿⣿⣿⣿⣿⣿⣿⣿⣿⣿⣿⣿⣿⣿⣿⣿⣿⣿⣿⣿⣿⣿⣿⣿⣿⣿⣿⣿⣿⣿⣿⣿⣿⣿⠀⠀⠀⠀⠀⠀⠀⠀⠀⠀⠀⠀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⠀⠀⠀⠀⠀⠀⠀⠀⠀⠀⠀⣿⣿⣿⣿⣿⣿⣿⣿⣿⣿⣿⣿⣿⣿⣿⣿⣿⣿⣿⡿⢕⢻⣿⣿⡷⣿⣿⣿⣿⣿⣿⣿⣿⣿⣿⣿⣿⣿⣿⣿⣿⣿⣿⣿⣿⣿⣿⣿⣿⣿⣿⣿⣿⣿⣿⣿⣿⣿⠀⠀⠀⠀⠀⠀⠀⠀⠀⠀⠀⠀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⠀⠀⠀⠀⠀⠀⠀⠀⠀⠀⠀⣿⣿⣿⣿⣿⣿⣿⣿⣿⣿⣿⣿⣿⣿⡿⢿⢿⢿⢿⢷⢧⠾⢿⢟⢗⣿⣿⣿⣿⣿⣿⣿⣿⣿⣿⣿⣿⣿⣿⣿⣿⣿⣿⢿⢿⢿⢿⢿⢿⢿⢿⢿⢿⢿⢿⢿⢿⢻⠀⠀⠀⠀⠀⠀⠀⠀⠀⠀⠀⠀</a:t>
            </a:r>
            <a:br/>
            <a:r>
              <a:t>⠀⠀⠀⠀⠀⠀⠀⠀⠀⠀⠀⠿⠿⠿⠿⠿⠿⠿⢿⢟⣟⣟⣟⡟⢟⢓⢕⢕⢗⠕⠕⠕⠙⠙⠙⢙⠙⠙⠙⢑⢑⢑⢁⢑⢁⢁⢁⢄⢅⢁⢕⢄⢄⢄⢅⢄⢄⢄⢄⢄⢄⢕⢔⢕⢔⢵⢕⢕⢕⠀⠀⠀⠀⠀⠀⠀⠀⠀⠀⠀⠀</a:t>
            </a:r>
            <a:br/>
            <a:r>
              <a:t>⠀⠀⠀⠀⠀⠀⠀⠀⠀⠀⠀⢀⢀⢄⢔⢕⢔⢔⢕⢔⢔⢔⢕⢕⢕⢕⢕⢕⢕⢕⢕⢕⢕⢕⢕⢕⢕⢕⢕⢕⢕⢕⢕⢕⢕⢕⢕⢕⢕⢕⢕⢕⢕⢕⢕⢕⢕⢕⢕⢕⢕⢕⢕⢕⢕⢕⢕⢕⢕⠀⠀⠀⠀⠀⠀⠀⠀⠀⠀⠀⠀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⠀⠀⠀⠀⠀⠀⠀⠀⠀⠀⠀⢀⢕⢕⢕⢕⢕⢕⢕⢕⢕⢕⢕⢕⢕⢕⢕⢕⢕⢕⢕⢕⢕⢕⢕⢕⢕⢕⢕⢕⢕⢕⢕⢕⢕⢕⢕⢕⢕⢕⢕⢕⢕⢕⢕⢕⢕⢕⢕⢕⢵⢕⢕⢕⢕⢕⢕⢕⢕⠀⠀⠀⠀⠀⠀⠀⠀⠀⠀⠀⠀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⠀⠀⠀⠀⠀⠀⠀⠀⠀⠀⠀⢕⢕⢕⢕⣕⣕⣕⣕⣜⣝⣝⢕⢕⢕⢕⢕⢕⢕⢕⢕⢕⢕⢕⢱⣵⣵⣵⣵⣵⣷⣷⣷⣷⣷⣷⣷⣷⣷⣷⣷⣷⣷⣾⣿⣿⣿⣿⣿⡇⢕⢕⢕⢕⢕⢕⢕⢕⢕⠀⠀⠀⠀⠀⠀⠀⠀⠀⠀⠀⠀</a:t>
            </a:r>
            <a:br/>
            <a:r>
              <a:t>⠀⠀⠀⠀⠀⠀⠀⠀⠀⠀⠀⣿⣿⣿⣿⣿⣿⣿⣿⣿⣿⣿⢕⢕⢕⢕⢕⢕⢕⢕⢕⢕⢕⢕⢸⣿⣿⣿⣿⣿⣿⣿⣿⣿⣿⣿⣿⣿⣿⣿⣿⣿⣿⣿⣿⣿⣿⣿⣿⡇⢕⢕⢕⢕⢕⢕⢕⢕⢕⠀⠀⠀⠀⠀⠀⠀⠀⠀⠀⠀⠀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⠀⠀⠀⠀⠀⠀⠀⠀⠀⠀⠀⣿⣿⣿⣿⣿⣿⣿⣿⣿⣿⣿⡇⢕⢕⢕⢕⢕⢕⢕⢕⢕⢕⢕⢸⣿⣿⣿⣿⣿⣿⣿⣿⣿⣿⣿⣿⣿⣿⣿⣿⣿⣿⣿⣿⣿⣿⣿⣿⣷⢕⢕⢕⢕⢕⢕⢕⢕⢕⠀⠀⠀⠀⠀⠀⠀⠀⠀⠀⠀⠀</a:t>
            </a:r>
            <a:br/>
            <a:r>
              <a:t>⠀⠀⠀⠀⠀⠀⠀⠀⠀⠀⠀⠛⠛⠛⠛⠛⠛⠛⠛⠛⠛⠛⠃⠑⠑⠑⠑⠑⠑⠑⠑⠑⠑⠑⠘⠛⠛⠛⠛⠛⠛⠛⠛⠛⠛⠛⠛⠛⠛⠛⠛⠛⠛⠛⠛⠛⠛⠛⠛⠛⠑⠑⠑⠑⠑⠑⠑⠑⠑⠀⠀⠀⠀⠀⠀⠀⠀⠀⠀⠀⠀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⠀⠀⠀⠀⠀⠀⠀⠀⠀⠀⠀⢱⢕⢕⢕⢸⣿⣿⣿⣿⣿⣿⣿⣿⣿⣿⣿⣿⣿⢕⢕⢕⢕⡇⣿⣿⣿⣿⣿⣿⣿⣿⣿⣿⣿⣿⣿⣿⡇⢕⢕⢿⣿⣿⣿⣿⣿⣿⣿⣿⣿⣿⣿⣿⣿⣿⣿⢕⢕⠀⠀⠀⠀⠀⠀⠀⠀⠀⠀⠀⠀</a:t>
            </a:r>
            <a:br/>
            <a:r>
              <a:t>⠀⠀⠀⠀⠀⠀⠀⠀⠀⠀⠀⢸⢕⢕⢕⢕⣿⣿⣿⣿⣿⣿⣿⣿⣿⣿⣿⣿⣿⢕⢕⢕⢕⣷⣿⣿⣿⣿⣿⣿⣿⣿⣿⣿⣿⣿⣿⣿⣷⢕⢕⢹⣿⣿⣿⣿⣿⣿⣿⣿⣿⣿⣿⣿⣿⣿⣿⢕⢕⠀⠀⠀⠀⠀⠀⠀⠀⠀⠀⠀⠀</a:t>
            </a:r>
            <a:br/>
            <a:r>
              <a:t>⠀⠀⠀⠀⠀⠀⠀⠀⠀⠀⠀⢸⡇⢕⢕⢕⣿⣿⣿⣿⣿⣿⣿⣿⣿⣿⣿⣿⣿⡇⢕⢕⢕⣿⢹⣿⣿⣿⣿⣿⣿⣿⣿⣿⣿⣿⣿⣿⣿⢕⢕⢸⣿⣿⣿⣿⣿⣿⣿⣿⣿⣿⣿⣿⣿⣿⣿⢕⢕⠀⠀⠀⠀⠀⠀⠀⠀⠀⠀⠀⠀</a:t>
            </a:r>
            <a:br/>
            <a:r>
              <a:t>⠀⠀⠀⠀⠀⠀⠀⠀⠀⠀⠀⣼⣷⢕⣕⢕⢿⣿⣿⣿⣿⣿⣿⣿⣿⣿⣿⣿⣿⣧⢕⢕⢕⢸⢸⣿⣿⣿⣿⣿⣿⣿⣿⣿⣿⣿⣿⣿⣿⢕⢕⢸⣿⣿⣿⣿⣿⣿⣿⣿⣿⣿⣿⣿⣿⣿⣿⢕⢕⠀⠀⠀⠀⠀⠀⠀⠀⠀⠀⠀⠀</a:t>
            </a:r>
            <a:br/>
            <a:r>
              <a:t>⠀⠀⠀⠀⠀⠀⠀⠀⠀⠀⠀⣿⡿⢕⢸⣕⢸⣿⣿⣿⣿⣿⣿⣿⣿⣿⣿⣟⣿⣿⣧⣕⣕⣸⣸⢿⣻⣿⣿⣿⣿⣿⣿⣿⣿⣿⣿⣿⣿⣵⣵⣼⣿⢿⢿⣿⣿⣿⣿⣿⣿⣿⣿⣿⣿⣿⣿⣿⣿⠀⠀⠀⠀⠀⠀⠀⠀⠀⠀⠀⠀</a:t>
            </a:r>
            <a:br/>
            <a:r>
              <a:t>⠀⠀⠀⠀⠀⠀⠀⠀⠀⠀⠀⡟⣟⣳⣟⣻⣟⣟⣟⣟⣿⣟⣻⣿⣿⣿⣿⣿⣿⣯⣽⣿⣿⣯⡕⢱⣿⣿⣿⣟⣟⣟⣳⢕⣷⣾⣿⣿⣿⣿⣿⣯⣿⣿⣿⡿⣿⣿⣿⢷⢷⢷⢿⢿⢿⢟⢟⢟⣟⠀⠀⠀⠀⠀⠀⠀⠀⠀⠀⠀⠀</a:t>
            </a:r>
            <a:br/>
            <a:r>
              <a:t>⠀⠀⠀⠀⠀⠀⠀⠀⠀⠀⠀⣿⣿⣿⣿⣿⣿⣿⣿⣿⣿⣿⣿⣿⣿⣿⡿⢿⢿⢿⢿⢿⢿⢿⢷⢾⢿⣿⣿⣿⢟⠗⢗⠗⠞⠛⠟⢛⠛⠟⢟⢟⣻⣿⣿⣇⢿⣿⣿⣿⣽⣿⣿⣿⣿⣿⣿⣿⣿⠀⠀⠀⠀⠀⠀⠀⠀⠀⠀⠀⠀</a:t>
            </a:r>
            <a:br/>
            <a:r>
              <a:t>⠀⠀⠀⠀⠀⠀⠀⠀⠀⠀⠀⠉⢉⢅⣱⣵⣥⣥⣕⢅⢅⢅⢅⢕⢅⢕⢕⣕⡕⣕⡔⢕⢔⢕⣱⣾⣿⣿⣿⡯⢕⡕⢔⢅⢕⢔⢕⢕⡱⢵⢷⢷⢿⣿⢿⣷⣿⣿⣿⣟⣟⣟⣟⣟⣟⣻⣿⣿⣿⠀⠀⠀⠀⠀⠀⠀⠀⠀⠀⠀⠀</a:t>
            </a:r>
            <a:br/>
            <a:r>
              <a:t>⠀⠀⠀⠀⠀⠀⠀⠀⠀⠀⠀⢕⣱⣿⣿⣿⣿⣿⣿⣿⣷⣮⣣⣼⣽⣽⣽⣽⣽⣽⣽⣵⣵⣼⣿⣿⣿⣿⣿⣷⡷⢷⢷⣷⣿⡷⢞⢟⢟⢟⢝⢝⢹⣿⣿⣿⣿⣿⣿⣝⣝⣝⣝⣝⣝⣕⣱⣵⢵⠀⠀⠀⠀⠀⠀⠀⠀⠀⠀⠀⠀</a:t>
            </a:r>
            <a:br/>
            <a:r>
              <a:t>⠀⠀⠀⠀⠀⠀⠀⠀⠀⠀⠀⢕⣸⣿⣿⣿⣿⣿⣿⣿⣿⣷⣵⡵⢵⢵⢵⢵⣵⣵⣾⣿⣿⣿⣿⣿⣿⣿⣿⣿⣿⣿⣿⣿⣿⣽⣽⣽⣽⣽⣿⣿⣾⣿⣿⣿⣿⣿⣿⣿⣿⣿⣿⣿⣿⣿⣿⣿⣿⠀⠀⠀⠀⠀⠀⠀⠀⠀⠀⠀⠀</a:t>
            </a:r>
            <a:br/>
            <a:r>
              <a:t>⠀⠀⠀⠀⠀⠀⠀⠀⠀⠀⠀⣷⣿⣿⣿⣿⣿⣿⣿⣿⣿⣿⣿⣿⣿⣿⣿⡟⣿⣿⣿⣿⣿⢿⣿⣿⣿⣿⣿⣿⣿⣿⣿⣿⣿⣿⣿⣿⣿⣿⣿⣿⣿⣿⣿⣿⣿⣿⣿⣿⣿⣿⣿⣿⣿⣿⣿⣿⣿⠀⠀⠀⠀⠀⠀⠀⠀⠀⠀⠀⠀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⠀⠀⠀⠀⠀⠀⠀⠀⠀⠀⠀⣿⣿⣿⣿⣿⣿⣿⣿⣿⣿⣿⣿⣿⣿⣿⣿⣇⣿⣿⣿⣿⣷⢺⣿⣿⣿⣿⣿⣿⣿⣿⣿⣿⣿⣿⣿⣿⣿⣿⣿⣿⣿⣿⣿⣿⣿⣿⣿⣿⣿⣿⣿⣿⣿⣿⣿⣿⣿⠀⠀⠀⠀⠀⠀⠀⠀⠀⠀⠀⠀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⠀⠀⠀⠀⠀⠀⠀⠀⠀⠀⠀⣿⣿⣿⣿⣿⣿⣿⣿⣿⣿⣿⣿⣿⣿⣿⣿⣷⣿⣟⣿⣿⢸⣜⣹⣹⣿⣿⣿⣿⣿⣿⣿⣿⣿⣿⣿⣿⣿⣿⣿⣿⣿⣿⣿⣿⣿⣿⣿⣿⣿⣿⣿⣿⣿⣿⣿⣿⣿⠀⠀⠀⠀⠀⠀⠀⠀⠀⠀⠀⠀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⠀⠀⠀⠀⠀⠀⠀⠀⠀⠀⠀⣿⣿⣿⣿⣿⣿⣿⣿⣿⣿⣿⣿⣿⣿⢿⢿⢿⢿⢿⢿⢗⢟⢟⢗⢞⣿⣿⣿⣿⣿⣿⣿⣿⣿⣿⣿⣿⣿⢿⢿⢿⢿⢿⢿⢿⢿⢿⢿⢿⢿⢿⢿⢿⢟⢿⢟⢟⢟⠀⠀⠀⠀⠀⠀⠀⠀⠀⠀⠀⠀</a:t>
            </a:r>
            <a:br/>
            <a:r>
              <a:t>⠀⠀⠀⠀⠀⠀⠀⠀⠀⠀⠀⠿⠿⠟⠟⠟⢟⢟⣟⣟⣟⣟⡟⢟⢝⠕⢕⢝⠝⠝⠝⠝⠙⢙⢙⢙⢘⠑⢑⠑⢑⢑⢁⢁⢁⢁⢅⢅⢅⢅⢅⢄⢄⢄⢅⢄⢄⢄⢄⢔⢔⢔⢔⢔⢔⢰⢔⢕⢕⠀⠀⠀⠀⠀⠀⠀⠀⠀⠀⠀⠀</a:t>
            </a:r>
            <a:br/>
            <a:r>
              <a:t>⠀⠀⠀⠀⠀⠀⠀⠀⠀⠀⠀⢀⢄⢄⢔⢔⢔⢔⢔⢔⢕⢕⢝⢕⢕⢕⢕⢕⢕⢕⢕⢕⢕⢕⢕⢕⢕⢕⢕⢕⢕⢕⢕⢕⢕⢕⢕⢕⢕⢕⢕⢕⢕⢕⢕⢕⢕⢕⢕⢕⢕⢕⢕⢕⢕⢕⢕⢕⢕⠀⠀⠀⠀⠀⠀⠀⠀⠀⠀⠀⠀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⠀⠀⠀⠀⠀⠀⠀⠀⠀⠀⠀⢁⢕⢕⢕⢕⢕⢕⢕⢕⢕⢕⢕⢕⢕⢕⢕⢕⢕⢕⢕⢕⢕⢕⢕⢕⢕⢕⢕⢕⢕⢕⢕⢕⢕⢕⢕⢕⢕⢕⢕⢕⢕⢕⢕⢕⢕⢕⢕⢕⢕⢕⢕⢕⢕⢕⢕⢕⢕⠀⠀⠀⠀⠀⠀⠀⠀⠀⠀⠀⠀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⠀⠀⠀⠀⠀⠀⠀⠀⠀⠀⠀⢕⢕⢕⢕⣕⣕⣕⣕⣝⣝⣕⢕⢕⢕⢕⢕⢕⢕⢕⢕⢕⢕⢕⣵⣵⣵⣵⣵⣵⣷⣷⣷⣷⣷⣷⣷⣷⣷⣷⣷⣷⣷⣿⣿⣿⣿⣿⣿⡇⢕⢕⢕⢕⢕⢕⢕⢕⢕⠀⠀⠀⠀⠀⠀⠀⠀⠀⠀⠀⠀</a:t>
            </a:r>
            <a:br/>
            <a:r>
              <a:t>⠀⠀⠀⠀⠀⠀⠀⠀⠀⠀⠀⣿⣿⣿⣿⣿⣿⣿⣿⣿⣿⣿⢕⢕⢕⢕⢕⢕⢕⢕⢕⢕⢕⢕⣿⣿⣿⣿⣿⣿⣿⣿⣿⣿⣿⣿⣿⣿⣿⣿⣿⣿⣿⣿⣿⣿⣿⣿⣿⣧⢕⢕⢕⢕⢕⢕⢕⢕⢕⠀⠀⠀⠀⠀⠀⠀⠀⠀⠀⠀⠀</a:t>
            </a:r>
            <a:br/>
            <a:r>
              <a:t>⠀⠀⠀⠀⠀⠀⠀⠀⠀⠀⠀⣿⣿⣿⣿⣿⣿⣿⣿⣿⣿⣿⢕⢕⢕⢕⢕⢕⢕⢕⢕⢕⢕⢕⢿⣿⣿⣿⣿⣿⣿⣿⣿⣿⣿⣿⣿⣿⣿⣿⣿⣿⣿⣿⣿⣿⣿⣿⣿⣿⢕⢕⢕⢕⢕⢕⢕⢕⢕⠀⠀⠀⠀⠀⠀⠀⠀⠀⠀⠀⠀</a:t>
            </a:r>
            <a:br/>
            <a:r>
              <a:t>⠀⠀⠀⠀⠀⠀⠀⠀⠀⠀⠀⠛⠛⠛⠛⠛⠛⠛⠛⠛⠛⠛⠑⠑⠑⠑⠑⠑⠑⠑⠑⠑⠑⠑⠘⠛⠛⠛⠛⠛⠛⠛⠛⠛⠛⠛⠛⠛⠛⠛⠛⠛⠛⠛⠛⠛⠛⠛⠛⠛⠑⠑⠑⠑⠑⠑⠑⠑⠑⠀⠀⠀⠀⠀⠀⠀⠀⠀⠀⠀⠀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⠀⠀⠀⠀⠀⠀⠀⠀⠀⠀⠀⢱⢕⢕⢕⢸⣿⣿⣿⣿⣿⣿⣿⣿⣿⣿⣿⣿⣿⢕⢕⢕⢕⡇⣿⣿⣿⣿⣿⣿⣿⣿⣿⣿⣿⣿⣿⣿⡇⢕⢕⢹⣿⣿⣿⣿⣿⣿⣿⣿⣿⣿⣿⣿⣿⣿⣿⢕⢕⠀⠀⠀⠀⠀⠀⠀⠀⠀⠀⠀⠀</a:t>
            </a:r>
            <a:br/>
            <a:r>
              <a:t>⠀⠀⠀⠀⠀⠀⠀⠀⠀⠀⠀⢸⢕⢕⢕⢕⣿⣿⣿⣿⣿⣿⣿⣿⣿⣿⣿⣿⣿⢕⢕⢕⢕⣧⣿⣿⣿⣿⣿⣿⣿⣿⣿⣿⣿⣿⣿⣿⣿⢕⢕⢸⣿⣿⣿⣿⣿⣿⣿⣿⣿⣿⣿⣿⣿⣿⣿⢕⢕⠀⠀⠀⠀⠀⠀⠀⠀⠀⠀⠀⠀</a:t>
            </a:r>
            <a:br/>
            <a:r>
              <a:t>⠀⠀⠀⠀⠀⠀⠀⠀⠀⠀⠀⢜⡇⢕⢕⢕⣿⣿⣿⣿⣿⣿⣿⣿⣿⣿⣿⣿⣿⡇⢕⢕⢕⣿⢹⣿⣿⣿⣿⣿⣿⣿⣿⣿⣿⣿⣿⣿⣿⢕⢕⢸⣿⣿⣿⣿⣿⣿⣿⣿⣿⣿⣿⣿⣿⣿⣿⢕⢕⠀⠀⠀⠀⠀⠀⠀⠀⠀⠀⠀⠀</a:t>
            </a:r>
            <a:br/>
            <a:r>
              <a:t>⠀⠀⠀⠀⠀⠀⠀⠀⠀⠀⠀⣼⣷⢕⢕⢕⣿⣿⣿⣿⣿⣿⣿⣿⣿⣿⣿⣿⣿⣷⡇⢕⢕⢸⢸⣿⣿⣿⣿⣿⣿⣿⣿⣿⣿⣿⣿⣿⣿⢕⢕⢸⣿⣿⣿⣿⣿⣿⣿⣿⣿⣿⣿⣿⣿⣿⣿⡇⢕⠀⠀⠀⠀⠀⠀⠀⠀⠀⠀⠀⠀</a:t>
            </a:r>
            <a:br/>
            <a:r>
              <a:t>⠀⠀⠀⠀⠀⠀⠀⠀⠀⠀⠀⣿⢿⢕⣸⣕⢸⣿⣿⣿⣿⣿⣿⣿⣿⣿⣿⣿⣿⣿⣧⣕⣕⣸⢜⢿⣿⣿⣿⣿⣿⣿⣿⣿⣿⣿⣿⣿⣿⣧⣵⣼⢿⢿⣿⣿⣿⣿⣿⣿⣟⣻⣿⣿⣿⣿⡿⢿⣿⠀⠀⠀⠀⠀⠀⠀⠀⠀⠀⠀⠀</a:t>
            </a:r>
            <a:br/>
            <a:r>
              <a:t>⠀⠀⠀⠀⠀⠀⠀⠀⠀⠀⠀⡟⣟⣻⣟⣻⣿⣟⣟⣟⣿⣿⣿⣿⣿⣯⣿⣿⣿⣽⣽⣿⣿⣧⢕⣿⣿⣿⣿⣷⣷⣷⢷⢕⢾⣿⣿⣿⣿⣿⣿⣿⣿⣿⣿⡿⣿⣿⣿⢷⢿⢿⢟⢟⢟⢟⣟⣟⣟⠀⠀⠀⠀⠀⠀⠀⠀⠀⠀⠀⠀</a:t>
            </a:r>
            <a:br/>
            <a:r>
              <a:t>⠀⠀⠀⠀⠀⠀⠀⠀⠀⠀⠀⣿⣿⣿⣿⣿⣿⣿⣿⣿⣿⣿⣿⢿⢿⢿⢿⢿⢿⢿⢿⢿⢿⢿⢿⣿⣿⣿⣿⢟⠗⠗⢗⢗⠚⠟⢛⠟⠟⢛⢙⢝⣹⣿⣿⣷⣺⣿⣿⣿⣿⣿⣿⣿⣿⣿⣿⣿⣾⠀⠀⠀⠀⠀⠀⠀⠀⠀⠀⠀⠀</a:t>
            </a:r>
            <a:br/>
            <a:r>
              <a:t>⠀⠀⠀⠀⠀⠀⠀⠀⠀⠀⠀⠁⠅⣅⣥⣥⣴⣥⣅⢔⢅⣕⣕⣅⣕⣔⡔⢐⢐⢐⢔⢔⢔⣱⣾⣿⣿⣿⣯⡵⢕⢕⢕⢕⢕⢕⢕⢔⢰⢴⢷⢵⢽⣿⣿⣿⣽⣿⣿⣟⣟⣟⣻⣿⣿⣿⣿⣯⣯⠀⠀⠀⠀⠀⠀⠀⠀⠀⠀⠀⠀</a:t>
            </a:r>
            <a:br/>
            <a:r>
              <a:t>⠀⠀⠀⠀⠀⠀⠀⠀⠀⠀⠀⢕⣜⣿⣿⣿⣿⣿⣿⣿⣯⣽⣯⣽⣽⣽⣽⡽⢽⢵⣵⣷⣾⣿⣿⣿⣿⣿⣿⣿⣷⣗⣗⣗⣺⡿⣿⡟⢟⢏⢝⢝⢹⣿⣿⣿⣿⣿⣿⣏⣝⣜⣕⣕⣵⣵⡵⢵⣵⠀⠀⠀⠀⠀⠀⠀⠀⠀⠀⠀⠀</a:t>
            </a:r>
            <a:br/>
            <a:r>
              <a:t>⠀⠀⠀⠀⠀⠀⠀⠀⠀⠀⠀⢅⣸⣿⣿⣿⣿⣿⣿⣿⣿⣷⣵⣵⣵⣵⣵⡱⣷⣿⣿⣿⣿⣿⣿⣿⣿⣿⣿⣿⣿⣿⣿⣿⣿⣿⣿⣿⣿⣿⣿⣾⣾⣿⣿⣿⣿⣿⣿⣿⣿⣿⣿⣿⣿⣿⣿⣿⣿⠀⠀⠀⠀⠀⠀⠀⠀⠀⠀⠀⠀</a:t>
            </a:r>
            <a:br/>
            <a:r>
              <a:t>⠀⠀⠀⠀⠀⠀⠀⠀⠀⠀⠀⣿⣿⣿⣿⣿⣿⣿⣿⣿⣿⣿⣿⣿⣿⣿⣿⡿⣿⣿⣿⣿⣇⢿⣿⣿⣿⣿⣿⣿⣿⣿⣿⣿⣿⣿⣿⣿⣿⣿⣿⣿⣿⣿⣿⣿⣿⣿⣿⣿⣿⣿⣿⣿⣿⣿⣿⣿⣿⠀⠀⠀⠀⠀⠀⠀⠀⠀⠀⠀⠀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⠀⠀⠀⠀⠀⠀⠀⠀⠀⠀⠀⣿⣿⣿⣿⣿⣿⣿⣿⣿⣿⣿⣿⣿⣿⣿⣿⣇⣿⣿⣿⡟⢗⢹⣿⣿⣿⣿⣿⣿⣿⣿⣿⣿⣿⣿⣿⣿⣿⣿⣿⣿⣿⣿⣿⣿⣿⣿⣿⣿⣿⣿⣿⣿⣿⣿⣿⣿⣿⠀⠀⠀⠀⠀⠀⠀⠀⠀⠀⠀⠀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⠀⠀⠀⠀⠀⠀⠀⠀⠀⠀⠀⣿⣿⣿⣿⣿⣿⣿⣿⣿⣿⣿⣿⣿⣿⣿⣿⣯⣿⣿⣿⣕⢱⣜⣹⣹⣿⣿⣿⣿⣿⣿⣿⣿⣿⣿⣿⣿⣿⣿⣿⣿⣿⣿⣿⣿⣿⣿⣿⣿⣿⣿⣿⣿⣿⣿⣿⣿⣿⠀⠀⠀⠀⠀⠀⠀⠀⠀⠀⠀⠀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⠀⠀⠀⠀⠀⠀⠀⠀⠀⠀⠀⣿⣿⣿⣿⣿⣿⣿⣿⣿⣿⣿⣿⣿⣿⢿⢿⢿⢿⢟⢔⢗⢟⢟⢗⢟⣿⣿⣿⣿⣿⣿⣿⣿⣿⣿⢿⢿⢿⢿⢿⢿⢿⢿⢿⢿⢿⢿⢿⢿⢿⢿⢿⢟⢟⢻⢟⡟⢟⠀⠀⠀⠀⠀⠀⠀⠀⠀⠀⠀⠀</a:t>
            </a:r>
            <a:br/>
            <a:r>
              <a:t>⠀⠀⠀⠀⠀⠀⠀⠀⠀⠀⠀⠿⠟⠟⢟⠟⢟⣟⣟⣟⣟⣟⢟⢙⠝⠝⠝⠝⠝⠝⠝⢙⠙⢙⢙⠑⢑⢑⠑⢑⢑⢁⢁⢁⢁⢁⢄⢄⢅⢅⢄⢄⢄⢄⢄⢄⢄⢄⢔⢔⢔⢔⢕⢔⢔⢰⢕⢕⢕⠀⠀⠀⠀⠀⠀⠀⠀⠀⠀⠀⠀</a:t>
            </a:r>
            <a:br/>
            <a:r>
              <a:t>⠀⠀⠀⠀⠀⠀⠀⠀⠀⠀⠀⠀⢄⢔⢔⢔⢔⢔⢔⢕⢕⢝⢝⢕⢕⢕⢕⢕⢕⢕⢕⢕⢕⢕⢕⢕⢕⢕⢕⢕⢕⢕⢕⢕⢕⢕⢕⢕⢕⢕⢕⢕⢕⢕⢕⢕⢕⢕⢕⢕⢕⢕⢕⢕⢕⢕⢕⢕⢕⠀⠀⠀⠀⠀⠀⠀⠀⠀⠀⠀⠀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⠀⠀⠀⠀⠀⠀⠀⠀⠀⠀⠀⢀⢕⢕⢕⢕⢕⢕⢕⢕⢕⢕⢕⢕⢕⢕⢕⢔⢕⢕⢕⢕⢕⢕⢕⢕⢕⢕⢕⢕⢕⢕⢕⢕⢕⢕⢕⢕⢕⢕⢕⢕⢕⢕⢕⢕⢕⢕⢕⢕⢕⢕⢕⢕⢕⢕⢕⢕⢕⠀⠀⠀⠀⠀⠀⠀⠀⠀⠀⠀⠀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⠀⠀⠀⠀⠀⠀⠀⠀⠀⠀⠀⢕⢕⢕⣕⣕⣕⣕⣕⣝⣝⣝⢕⢕⢕⢕⢕⢕⢕⢕⢕⢕⢕⢕⣵⣵⣵⣵⣵⣵⣷⣷⣷⣷⣷⣷⣷⣷⣷⣷⣷⣷⣷⣷⣿⣿⣿⣿⣿⣇⢕⢕⢕⢕⢕⢕⢕⢕⢕⠀⠀⠀⠀⠀⠀⠀⠀⠀⠀⠀⠀</a:t>
            </a:r>
            <a:br/>
            <a:r>
              <a:t>⠀⠀⠀⠀⠀⠀⠀⠀⠀⠀⠀⣿⣿⣿⣿⣿⣿⣿⣿⣿⣿⣿⢕⢕⢕⢕⢕⢕⢕⢕⢕⢕⢕⢕⣿⣿⣿⣿⣿⣿⣿⣿⣿⣿⣿⣿⣿⣿⣿⣿⣿⣿⣿⣿⣿⣿⣿⣿⣿⣿⢕⢕⢕⢕⢕⢕⢕⢕⢕⠀⠀⠀⠀⠀⠀⠀⠀⠀⠀⠀⠀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⠀⠀⠀⠀⠀⠀⠀⠀⠀⠀⠀⣿⣿⣿⣿⣿⣿⣿⣿⣿⣿⣿⢕⢕⢕⢕⢕⢕⢕⢕⢕⢕⢕⢕⣿⣿⣿⣿⣿⣿⣿⣿⣿⣿⣿⣿⣿⣿⣿⣿⣿⣿⣿⣿⣿⣿⣿⣿⣿⣿⢕⢕⢕⢕⢕⢕⢕⢕⢕⠀⠀⠀⠀⠀⠀⠀⠀⠀⠀⠀⠀</a:t>
            </a:r>
            <a:br/>
            <a:r>
              <a:t>⠀⠀⠀⠀⠀⠀⠀⠀⠀⠀⠀⠛⠛⠛⠛⠛⠛⠛⠛⠛⠛⠛⠑⠑⠑⠑⠑⠑⠑⠑⠑⠑⠑⠑⠙⠛⠛⠛⠛⠛⠛⠛⠛⠛⠛⠛⠛⠛⠛⠛⠛⠛⠛⠛⠛⠛⠛⠛⠛⠛⠑⠑⠑⠑⠑⠑⠑⠑⠑⠀⠀⠀⠀⠀⠀⠀⠀⠀⠀⠀⠀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⠀⠀⠀⠀⠀⠀⠀⠀⠀⠀⠀⢕⢕⢕⢕⢸⣿⣿⣿⣿⣿⣿⣿⣿⣿⣿⣿⣿⣿⢕⢕⢕⢕⡇⣿⣿⣿⣿⣿⣿⣿⣿⣿⣿⣿⣿⣿⣿⣏⢕⢕⢸⣿⣿⣿⣿⣿⣿⣿⣿⣿⣿⣿⣿⣿⣿⣿⡕⢕⠀⠀⠀⠀⠀⠀⠀⠀⠀⠀⠀⠀</a:t>
            </a:r>
            <a:br/>
            <a:r>
              <a:t>⠀⠀⠀⠀⠀⠀⠀⠀⠀⠀⠀⢱⢕⢕⢕⢜⣿⣿⣿⣿⣿⣿⣿⣿⣿⣿⣿⣿⣿⢕⢕⢕⢕⣷⣿⣿⣿⣿⣿⣿⣿⣿⣿⣿⣿⣿⣿⣿⣿⢕⢕⢸⣿⣿⣿⣿⣿⣿⣿⣿⣿⣿⣿⣿⣿⣿⣿⡕⢕⠀⠀⠀⠀⠀⠀⠀⠀⠀⠀⠀⠀</a:t>
            </a:r>
            <a:br/>
            <a:r>
              <a:t>⠀⠀⠀⠀⠀⠀⠀⠀⠀⠀⠀⢹⡕⢕⢕⢕⣿⣿⣿⣿⣿⣿⣿⣿⣿⣿⣿⣿⣿⡇⢕⢕⢕⣿⢻⣿⣿⣿⣿⣿⣿⣿⣿⣿⣿⣿⣿⣿⣿⢕⢕⢸⣿⣿⣿⣿⣿⣿⣿⣿⣿⣿⣿⣿⣿⣿⣿⢇⢕⠀⠀⠀⠀⠀⠀⠀⠀⠀⠀⠀⠀</a:t>
            </a:r>
            <a:br/>
            <a:r>
              <a:t>⠀⠀⠀⠀⠀⠀⠀⠀⠀⠀⠀⡾⡧⢕⢵⢕⣿⣿⣿⣿⣿⣿⣿⣿⣿⣿⣿⣿⣿⣷⢇⢕⢕⢸⢸⣿⣿⣿⣿⣿⣿⣿⣿⣿⣿⣿⣿⣿⣿⢕⢕⢸⣿⣿⣿⣿⣿⣿⣿⣿⣿⣿⣿⣿⣿⣿⣿⡇⢕⠀⠀⠀⠀⠀⠀⠀⠀⠀⠀⠀⠀</a:t>
            </a:r>
            <a:br/>
            <a:r>
              <a:t>⠀⠀⠀⠀⠀⠀⠀⠀⠀⠀⠀⣿⣿⢕⣼⡕⢻⣿⣿⣿⣿⣿⣿⣿⣿⣿⣿⣿⣿⣿⣧⣕⣕⡸⢜⢽⣿⣿⣿⣿⣿⣿⣿⣿⣿⣿⣿⣿⣿⣷⣷⡾⢿⢿⣿⣿⣿⣿⣿⣟⣟⣟⣿⣿⣿⣿⣿⣿⣿⠀⠀⠀⠀⠀⠀⠀⠀⠀⠀⠀⠀</a:t>
            </a:r>
            <a:br/>
            <a:r>
              <a:t>⠀⠀⠀⠀⠀⠀⠀⠀⠀⠀⠀⣟⣟⣟⣻⣻⣿⣿⣿⣯⣿⣿⣽⣽⣿⣯⣽⣿⣿⣿⣽⣿⣿⣇⢱⣿⣿⣿⣿⣷⣷⣷⢷⢵⣼⣿⣿⣿⣿⣿⣿⣿⢿⣿⣿⣿⣿⣿⣿⡾⢿⢿⢟⢟⢟⣟⣟⣟⣟⠀⠀⠀⠀⠀⠀⠀⠀⠀⠀⠀⠀</a:t>
            </a:r>
            <a:br/>
            <a:r>
              <a:t>⠀⠀⠀⠀⠀⠀⠀⠀⠀⠀⠀⣿⣿⣿⣿⣿⣿⣿⣿⣿⣿⡿⢿⢿⢿⢿⢿⢿⢿⢿⢿⢿⢿⢟⣿⣿⣿⣿⢟⢟⢗⠗⠗⠗⠚⠟⠛⠟⢋⠝⢝⢝⣹⣿⣿⣿⣸⣿⣿⣿⣿⣿⣿⣿⣿⣿⣿⣿⣿⠀⠀⠀⠀⠀⠀⠀⠀⠀⠀⠀⠀</a:t>
            </a:r>
            <a:br/>
            <a:r>
              <a:t>⠀⠀⠀⠀⠀⠀⠀⠀⠀⠀⠀⠀⢄⣠⣅⣴⣔⣵⣔⡕⢔⣕⣔⣕⣕⣕⢔⢔⢔⢔⢔⢔⢱⣾⣿⣿⣿⣿⣵⡕⢕⢕⢕⢕⢕⢕⢕⢕⢰⢵⢧⢵⢽⣿⡿⣿⣽⣿⣿⣟⣟⣟⣻⣿⣿⣿⣿⣯⣽⠀⠀⠀⠀⠀⠀⠀⠀⠀⠀⠀⠀</a:t>
            </a:r>
            <a:br/>
            <a:r>
              <a:t>⠀⠀⠀⠀⠀⠀⠀⠀⠀⠀⠀⢕⢼⣿⣿⣿⣿⣿⣿⣿⣯⣽⣽⣽⣽⣽⡽⢽⢽⣵⣵⣷⣿⣿⣿⣿⣿⣿⣿⣿⣷⣗⣗⡞⢟⢟⣟⣻⡟⢝⢝⢝⢹⣿⣿⣿⣿⣿⣿⣏⣝⣕⣕⣕⣵⣵⣵⣵⣵⠀⠀⠀⠀⠀⠀⠀⠀⠀⠀⠀⠀</a:t>
            </a:r>
            <a:br/>
            <a:r>
              <a:t>⠀⠀⠀⠀⠀⠀⠀⠀⠀⠀⠀⢱⣿⣿⣿⣿⣿⣿⣿⣿⣿⣷⣵⣵⣵⣵⣗⢷⣾⣿⣿⣿⣿⣿⣿⣿⣿⣿⣿⣿⣿⣿⣿⣿⣿⣿⣿⣽⣿⣿⣷⣷⣾⣿⣿⣿⣿⣿⣿⣿⣿⣿⣿⣿⣿⣿⣿⣿⣿⠀⠀⠀⠀⠀⠀⠀⠀⠀⠀⠀⠀</a:t>
            </a:r>
            <a:br/>
            <a:r>
              <a:t>⠀⠀⠀⠀⠀⠀⠀⠀⠀⠀⠀⣿⣿⣿⣿⣿⣿⣿⣿⣿⣿⣿⣿⣿⣿⣿⣿⡿⣿⣿⣿⣿⡧⢿⣿⣿⣿⣿⣿⣿⣿⣿⣿⣿⣿⣿⣿⣿⣿⣿⣿⣿⣿⣿⣿⣿⣿⣿⣿⣿⣿⣿⣿⣿⣿⣿⣿⣿⣿⠀⠀⠀⠀⠀⠀⠀⠀⠀⠀⠀⠀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⠀⠀⠀⠀⠀⠀⠀⠀⠀⠀⠀⣿⣿⣿⣿⣿⣿⣿⣿⣿⣿⣿⣿⣿⣿⣿⣿⣇⣿⣿⣿⢿⢇⢹⣿⣿⣿⣿⣿⣿⣿⣿⣿⣿⣿⣿⣿⣿⣿⣿⣿⣿⣿⣿⣿⣿⣿⣿⣿⣿⣿⣿⣿⣿⣿⣿⣿⣿⣿⠀⠀⠀⠀⠀⠀⠀⠀⠀⠀⠀⠀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⠀⠀⠀⠀⠀⠀⠀⠀⠀⠀⠀⣿⣿⣿⣿⣿⣿⣿⣿⣿⣿⣿⣿⣿⣿⣿⣿⣯⣿⣿⣿⣕⢕⣜⣟⣿⣿⣿⣿⣿⣿⣿⣿⣿⣿⣿⣿⣿⣿⣿⣿⣿⣿⣿⣿⣿⣿⣿⣿⣿⣿⣿⣿⣿⣿⣿⣿⣿⣿⠀⠀⠀⠀⠀⠀⠀⠀⠀⠀⠀⠀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⠀⠀⠀⠀⠀⠀⠀⠀⠀⠀⠀⣿⣿⣿⣿⣿⣿⣿⣿⣿⣿⣿⣿⣿⣿⢿⢿⢿⢿⢟⢗⢗⢟⢟⢟⢟⣿⣿⣿⣿⣿⣿⣿⣿⣿⣿⣿⣿⡿⢿⢿⢿⢿⢿⢿⢿⢿⢿⢿⢿⢿⢿⢿⢿⢟⢻⢟⢟⢟⠀⠀⠀⠀⠀⠀⠀⠀⠀⠀⠀⠀</a:t>
            </a:r>
            <a:br/>
            <a:r>
              <a:t>⠀⠀⠀⠀⠀⠀⠀⠀⠀⠀⠀⠿⠟⠟⠟⢟⢟⣟⣟⣟⣟⣟⢟⢙⢝⠕⠝⢝⠝⠝⠝⠙⢙⢙⢙⢑⢑⠁⢑⠑⢑⢁⢁⢁⢁⢁⢄⢅⢅⢅⢄⢅⢄⢄⢄⢅⢄⢄⢄⢔⢄⢔⢔⢔⢕⢰⢕⢕⢕⠀⠀⠀⠀⠀⠀⠀⠀⠀⠀⠀⠀</a:t>
            </a:r>
            <a:br/>
            <a:r>
              <a:t>⠀⠀⠀⠀⠀⠀⠀⠀⠀⠀⠀⠀⢄⢔⢔⢔⢔⢔⢔⢕⢕⢕⢝⢕⢕⢕⢕⢕⢕⢕⢕⢕⢕⢕⢕⢕⢕⢕⢕⢕⢕⢕⢕⢕⢕⢕⢕⢕⢕⢕⢕⢕⢕⢕⢕⢕⢕⢕⢕⢕⢕⢕⢕⢕⢕⢕⢕⢕⢕⠀⠀⠀⠀⠀⠀⠀⠀⠀⠀⠀⠀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⠀⠀⠀⠀⠀⠀⠀⠀⠀⠀⠀⢕⢕⢕⢕⣕⣕⣕⣕⣜⣝⡕⢕⢕⢕⢕⢕⢕⢕⢕⢕⢕⢕⢕⣵⣵⣵⣵⣵⣵⣵⣷⣷⣷⣷⣷⣷⣷⣷⣷⣷⣷⣷⣷⣷⣷⣷⣾⣾⣷⢕⢕⢕⢕⢕⢕⢕⢕⢕⠀⠀⠀⠀⠀⠀⠀⠀⠀⠀⠀⠀</a:t>
            </a:r>
            <a:br/>
            <a:r>
              <a:t>⠀⠀⠀⠀⠀⠀⠀⠀⠀⠀⠀⣿⣿⣿⣿⣿⣿⣿⣿⣿⣿⣿⢕⢕⢕⢕⢕⢕⢕⢕⢕⢕⢕⢕⣿⣿⣿⣿⣿⣿⣿⣿⣿⣿⣿⣿⣿⣿⣿⣿⣿⣿⣿⣿⣿⣿⣿⣿⣿⣿⢕⢕⢕⢕⢕⢕⢕⢕⢕⠀⠀⠀⠀⠀⠀⠀⠀⠀⠀⠀⠀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⠀⠀⠀⠀⠀⠀⠀⠀⠀⠀⠀⣿⣿⣿⣿⣿⣿⣿⣿⣿⣿⣿⢕⢕⢕⢕⢕⢕⢕⢕⢕⢕⢕⢕⣿⣿⣿⣿⣿⣿⣿⣿⣿⣿⣿⣿⣿⣿⣿⣿⣿⣿⣿⣿⣿⣿⣿⣿⣿⣿⢕⢕⢕⢕⢕⢕⢕⢕⢕⠀⠀⠀⠀⠀⠀⠀⠀⠀⠀⠀⠀</a:t>
            </a:r>
            <a:br/>
            <a:r>
              <a:t>⠀⠀⠀⠀⠀⠀⠀⠀⠀⠀⠀⠛⠛⠛⠛⠛⠛⠛⠛⠛⠛⠛⠑⠑⠑⠑⠑⠑⠑⠑⠑⠑⠑⠑⠛⠛⠛⠛⠛⠛⠛⠛⠛⠛⠛⠛⠛⠛⠛⠛⠛⠛⠛⠛⠛⠛⠛⠛⠛⠛⠑⠑⠑⠑⠑⠑⠑⠑⠑⠀⠀⠀⠀⠀⠀⠀⠀⠀⠀⠀⠀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⠀⠀⠀⠀⠀⠀⠀⠀⠀⠀⠀⢕⢕⢕⢕⢸⣿⣿⣿⣿⣿⣿⣿⣿⣿⣿⣿⣿⣿⢕⢕⢕⢕⡇⣿⣿⣿⣿⣿⣿⣿⣿⣿⣿⣿⣿⣿⣿⣿⢕⢕⢸⣿⣿⣿⣿⣿⣿⣿⣿⣿⣿⣿⣿⣿⣿⣿⡇⢕⠀⠀⠀⠀⠀⠀⠀⠀⠀⠀⠀⠀</a:t>
            </a:r>
            <a:br/>
            <a:r>
              <a:t>⠀⠀⠀⠀⠀⠀⠀⠀⠀⠀⠀⢱⢕⢕⢕⢸⣿⣿⣿⣿⣿⣿⣿⣿⣿⣿⣿⣿⣿⢕⢕⢕⢕⣷⣿⣿⣿⣿⣿⣿⣿⣿⣿⣿⣿⣿⣿⣿⣿⢕⢕⢸⣿⣿⣿⣿⣿⣿⣿⣿⣿⣿⣿⣿⣿⣿⣿⡇⢕⠀⠀⠀⠀⠀⠀⠀⠀⠀⠀⠀⠀</a:t>
            </a:r>
            <a:br/>
            <a:r>
              <a:t>⠀⠀⠀⠀⠀⠀⠀⠀⠀⠀⠀⢸⡕⢕⢕⢕⣿⣿⣿⣿⣿⣿⣿⣿⣿⣿⣿⣿⣿⡇⢕⢕⢕⣿⢹⣿⣿⣿⣿⣿⣿⣿⣿⣿⣿⣿⣿⣿⣿⢕⢕⢸⣿⣿⣿⣿⣿⣿⣿⣿⣿⣿⣿⣿⣿⣿⣿⡇⢕⠀⠀⠀⠀⠀⠀⠀⠀⠀⠀⠀⠀</a:t>
            </a:r>
            <a:br/>
            <a:r>
              <a:t>⠀⠀⠀⠀⠀⠀⠀⠀⠀⠀⠀⢼⡇⢱⢵⢕⣿⣿⣿⣿⣿⣿⣿⣿⣿⣿⣿⣿⣿⣷⢇⢕⢕⢸⢸⣿⣿⣿⣿⣿⣿⣿⣿⣿⣿⣿⣿⣿⣿⢕⢕⢸⣿⣿⣿⣿⣿⣿⣿⣿⣿⣿⣿⣿⣿⣿⣿⣇⣕⠀⠀⠀⠀⠀⠀⠀⠀⠀⠀⠀⠀</a:t>
            </a:r>
            <a:br/>
            <a:r>
              <a:t>⠀⠀⠀⠀⠀⠀⠀⠀⠀⠀⠀⣿⣷⢕⣾⡕⢻⣿⣿⣿⣿⣿⣿⣿⣿⣿⣿⣿⣿⣿⣧⣕⣕⡸⢼⣿⣿⣿⣿⣿⣿⣿⣿⣿⡿⣿⣿⣿⣿⣷⡷⢾⢿⣿⣿⣿⣿⣿⣟⣟⣟⣿⣿⣿⣿⣿⣿⣿⣯⠀⠀⠀⠀⠀⠀⠀⠀⠀⠀⠀⠀</a:t>
            </a:r>
            <a:br/>
            <a:r>
              <a:t>⠀⠀⠀⠀⠀⠀⠀⠀⠀⠀⠀⣟⣟⣏⣿⣻⣽⣿⣿⣯⣿⣿⣽⣽⣿⣯⣽⣿⣿⣿⣿⣿⣿⡕⣵⣾⣿⣿⣿⣷⣷⡿⢵⢕⣼⣿⣿⣿⣿⣿⣿⡿⢿⣿⣿⣿⣿⣿⣿⡿⢟⢟⢟⢟⢟⣟⣟⣟⣛⠀⠀⠀⠀⠀⠀⠀⠀⠀⠀⠀⠀</a:t>
            </a:r>
            <a:br/>
            <a:r>
              <a:t>⠀⠀⠀⠀⠀⠀⠀⠀⠀⠀⠀⣿⣿⣿⣿⣿⣿⣿⣿⡿⢿⢿⢿⢿⢿⢿⢿⢿⢿⢿⢿⢿⢿⢿⣿⣿⣿⡟⢟⢓⢗⢗⠗⠗⠚⠟⠟⠛⢙⠙⢙⢝⣝⣿⣿⣿⣜⣿⣿⣿⣿⣿⣿⣿⣿⣿⣿⣿⣿⠀⠀⠀⠀⠀⠀⠀⠀⠀⠀⠀⠀</a:t>
            </a:r>
            <a:br/>
            <a:r>
              <a:t>⠀⠀⠀⠀⠀⠀⠀⠀⠀⠀⠀⠀⢄⣠⣴⣷⣦⣥⣕⣄⣕⣕⣔⣔⣕⣔⢔⢔⢕⢔⢔⣔⣵⣿⣿⣿⣿⣇⡕⢕⢕⢕⢕⢕⢕⢕⢔⢕⢰⢵⢷⢕⣹⣿⣿⣿⣿⣿⣿⣟⣟⣟⣳⣾⣿⣿⣿⣯⣽⠀⠀⠀⠀⠀⠀⠀⠀⠀⠀⠀⠀</a:t>
            </a:r>
            <a:br/>
            <a:r>
              <a:t>⠀⠀⠀⠀⠀⠀⠀⠀⠀⠀⠀⢕⢺⣿⣿⣿⣿⣿⣿⣿⣯⣽⣽⣽⣽⣽⢽⢽⢽⢧⣷⣾⣿⣿⣿⣿⣿⣿⣿⣷⣗⢗⢞⢞⢟⢟⢟⢟⢟⢝⢝⢝⢝⣿⣿⣿⣿⣿⣿⣏⣝⣕⣕⣕⣵⣵⣵⣵⣵⠀⠀⠀⠀⠀⠀⠀⠀⠀⠀⠀⠀</a:t>
            </a:r>
            <a:br/>
            <a:r>
              <a:t>⠀⠀⠀⠀⠀⠀⠀⠀⠀⠀⠀⢱⣿⣿⣿⣿⣿⣿⣿⣿⣿⣷⣵⣵⣵⣵⣷⢷⣾⣿⣿⣿⣿⣿⣿⣿⣿⣿⣿⣿⣿⣿⣿⣿⣽⣿⣿⣿⣿⣿⣿⣷⣾⣿⣿⣿⣿⣿⣿⣿⣿⣿⣿⣿⣿⣿⣿⣿⣿⠀⠀⠀⠀⠀⠀⠀⠀⠀⠀⠀⠀</a:t>
            </a:r>
            <a:br/>
            <a:r>
              <a:t>⠀⠀⠀⠀⠀⠀⠀⠀⠀⠀⠀⣿⣿⣿⣿⣿⣿⣿⣿⣿⣿⣿⣿⣿⣿⣿⣿⡽⣿⣿⣿⣿⡏⣿⣿⣿⣿⣿⣿⣿⣿⣿⣿⣿⣿⣿⣿⣿⣿⣿⣿⣿⣿⣿⣿⣿⣿⣿⣿⣿⣿⣿⣿⣿⣿⣿⣿⣿⣿⠀⠀⠀⠀⠀⠀⠀⠀⠀⠀⠀⠀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⠀⠀⠀⠀⠀⠀⠀⠀⠀⠀⠀⣿⣿⣿⣿⣿⣿⣿⣿⣿⣿⣿⣿⣿⣿⣿⣿⣇⣿⣿⣿⣿⡇⢻⣿⣿⣿⣿⣿⣿⣿⣿⣿⣿⣿⣿⣿⣿⣿⣿⣿⣿⣿⣿⣿⣿⣿⣿⣿⣿⣿⣿⣿⣿⣿⣿⣿⣿⣿⠀⠀⠀⠀⠀⠀⠀⠀⠀⠀⠀⠀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⠀⠀⠀⠀⠀⠀⠀⠀⠀⠀⠀⣿⣿⣿⣿⣿⣿⣿⣿⣿⣿⣿⣿⣿⣿⣿⣿⣟⣿⣿⣿⢝⢕⣸⣿⣿⣿⣿⣿⣿⣿⣿⣿⣿⣿⣿⣿⣿⣿⣿⣿⣿⣿⣿⣿⣿⣿⣿⣿⣿⣿⣿⣿⣿⣿⣿⣿⣿⣿⠀⠀⠀⠀⠀⠀⠀⠀⠀⠀⠀⠀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⠀⠀⠀⠀⠀⠀⠀⠀⠀⠀⠀⣿⣿⣿⣿⣿⣿⣿⣿⣿⣿⣿⣿⣿⣿⣿⣿⣿⣿⣿⣿⣿⣾⣿⣷⢷⣿⣿⣿⣿⣿⣿⣿⣿⣿⣿⣿⣿⣿⣿⣿⣿⣿⣿⣿⣿⣿⣿⣿⣿⣿⣿⣿⣿⣿⣿⣿⣿⣿⠀⠀⠀⠀⠀⠀⠀⠀⠀⠀⠀⠀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⠀⠀⠀⠀⠀⠀⠀⠀⠀⠀⠀⣿⣿⣿⣿⣿⣿⣿⣿⣿⣿⣿⣿⣿⣿⢿⢿⢿⢿⢿⢟⢟⢟⢟⢟⢞⣿⣿⣿⣿⣿⣿⣿⣿⣿⣿⣿⣿⣿⡿⢿⢿⢿⢿⢿⢿⢿⢿⢿⢿⢿⢿⢿⢿⢿⢿⢿⢿⢟⠀⠀⠀⠀⠀⠀⠀⠀⠀⠀⠀⠀</a:t>
            </a:r>
            <a:br/>
            <a:r>
              <a:t>⠀⠀⠀⠀⠀⠀⠀⠀⠀⠀⠀⠿⠟⠟⠟⢟⢟⣟⣟⣟⣟⣟⢟⢝⢙⢕⠜⢝⠝⠝⠙⠙⠙⠙⢙⠙⢙⠑⢑⠁⢑⢑⢁⢁⢁⢁⢀⢅⢅⢅⢅⢅⢅⢄⢄⢅⢅⢄⢄⢔⢄⢔⢅⢔⢕⢔⢕⢕⢕⠀⠀⠀⠀⠀⠀⠀⠀⠀⠀⠀⠀</a:t>
            </a:r>
            <a:br/>
            <a:r>
              <a:t>⠀⠀⠀⠀⠀⠀⠀⠀⠀⠀⠀⢀⢄⢔⢔⢔⢔⢔⢔⢕⢕⢕⢕⢕⢕⢕⢕⢕⢕⢕⢕⢕⢕⢕⢕⢕⢕⢕⢕⢕⢕⢕⢕⢕⢕⢕⢕⢕⢕⢕⢕⢕⢕⢕⢕⢕⢕⢕⢕⢕⢕⢕⢕⢕⢕⢕⢕⢕⢕⠀⠀⠀⠀⠀⠀⠀⠀⠀⠀⠀⠀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⠀⠀⠀⠀⠀⠀⠀⠀⠀⠀⠀⢕⢕⢕⢕⢕⣕⣕⣕⣕⣝⡝⢕⢕⢕⢕⢕⢕⢕⢕⢕⢕⢕⢕⣵⣵⣵⣵⣵⣵⣵⣵⣵⣷⣷⣷⣷⣷⣷⣷⣷⣷⣷⣷⣷⣷⣷⣷⣷⣷⢕⢕⢕⢕⢕⢕⢕⢕⢕⠀⠀⠀⠀⠀⠀⠀⠀⠀⠀⠀⠀</a:t>
            </a:r>
            <a:br/>
            <a:r>
              <a:t>⠀⠀⠀⠀⠀⠀⠀⠀⠀⠀⠀⣿⣿⣿⣿⣿⣿⣿⣿⣿⣿⡇⢕⢕⢕⢕⢕⢕⢕⢕⢕⢕⢕⢕⣿⣿⣿⣿⣿⣿⣿⣿⣿⣿⣿⣿⣿⣿⣿⣿⣿⣿⣿⣿⣿⣿⣿⣿⣿⣿⢕⢕⢕⢕⢕⢕⢕⢕⢕⠀⠀⠀⠀⠀⠀⠀⠀⠀⠀⠀⠀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⠀⠀⠀⠀⠀⠀⠀⠀⠀⠀⠀⣿⣿⣿⣿⣿⣿⣿⣿⣿⣿⡇⢕⢕⢕⢕⢕⢕⢕⢕⢕⢕⢕⢕⣿⣿⣿⣿⣿⣿⣿⣿⣿⣿⣿⣿⣿⣿⣿⣿⣿⣿⣿⣿⣿⣿⣿⣿⣿⣿⡕⢕⢕⢕⢕⢕⢕⢕⢕⠀⠀⠀⠀⠀⠀⠀⠀⠀⠀⠀⠀</a:t>
            </a:r>
            <a:br/>
            <a:r>
              <a:t>⠀⠀⠀⠀⠀⠀⠀⠀⠀⠀⠀⠛⠛⠛⠛⠛⠛⠛⠛⠛⠛⠃⠑⠑⠑⠑⠑⠑⠑⠑⠑⠑⠑⠑⠛⠛⠛⠛⠛⠛⠛⠛⠛⠛⠛⠛⠛⠛⠛⠛⠛⠛⠛⠛⠛⠛⠛⠛⠛⠛⠃⠑⠑⠑⠑⠑⠑⠑⠑⠀⠀⠀⠀⠀⠀⠀⠀⠀⠀⠀⠀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⠀⠀⠀⠀⠀⠀⠀⠀⠀⠀⠀⢕⢕⢕⢕⢸⣿⣿⣿⣿⣿⣿⣿⣿⣿⣿⣿⣿⣿⢕⢕⢕⢕⡇⣿⣿⣿⣿⣿⣿⣿⣿⣿⣿⣿⣿⣿⣿⣿⢕⢕⢸⣿⣿⣿⣿⣿⣿⣿⣿⣿⣿⣿⣿⣿⣿⣿⡇⢕⠀⠀⠀⠀⠀⠀⠀⠀⠀⠀⠀⠀</a:t>
            </a:r>
            <a:br/>
            <a:r>
              <a:t>⠀⠀⠀⠀⠀⠀⠀⠀⠀⠀⠀⢱⢕⢕⢕⢸⣿⣿⣿⣿⣿⣿⣿⣿⣿⣿⣿⣿⣿⢕⢕⢕⢕⣷⣿⣿⣿⣿⣿⣿⣿⣿⣿⣿⣿⣿⣿⣿⣿⢕⢕⢸⣿⣿⣿⣿⣿⣿⣿⣿⣿⣿⣿⣿⣿⣿⣿⡇⢕⠀⠀⠀⠀⠀⠀⠀⠀⠀⠀⠀⠀</a:t>
            </a:r>
            <a:br/>
            <a:r>
              <a:t>⠀⠀⠀⠀⠀⠀⠀⠀⠀⠀⠀⢸⡕⢕⢕⢜⣿⣿⣿⣿⣿⣿⣿⣿⣿⣿⣿⣿⣿⡇⢕⢕⢕⣿⢹⣿⣿⣿⣿⣿⣿⣿⣿⣿⣿⣿⣿⣿⣿⢕⢕⢸⣿⣿⣿⣿⣿⣿⣿⣿⣿⣿⣿⣿⣿⣿⣿⡇⢕⠀⠀⠀⠀⠀⠀⠀⠀⠀⠀⠀⠀</a:t>
            </a:r>
            <a:br/>
            <a:r>
              <a:t>⠀⠀⠀⠀⠀⠀⠀⠀⠀⠀⠀⣾⡇⢕⡕⢕⣿⣿⣿⣿⣿⣿⣿⣿⣿⣿⣿⣿⣿⣷⢇⢕⢕⢺⢺⣿⣿⣿⣿⣿⣿⣿⣿⣿⣿⣿⣿⣿⣿⡇⢕⢸⣿⣿⣿⣿⣿⣿⣿⣿⣿⣿⣿⣿⣿⣿⣿⣿⣕⠀⠀⠀⠀⠀⠀⠀⠀⠀⠀⠀⠀</a:t>
            </a:r>
            <a:br/>
            <a:r>
              <a:t>⠀⠀⠀⠀⠀⠀⠀⠀⠀⠀⠀⣿⣇⣕⣿⣕⣿⣿⣿⣿⣿⣿⣿⣿⣿⣿⣿⣯⣿⣿⣧⣕⣕⣸⣼⣿⣿⣿⣿⣿⣿⣿⣿⣿⢿⣿⣿⣿⣿⣷⣷⣾⣿⣿⣿⣻⣿⣿⣟⣟⣿⣿⣿⢿⢿⣿⣿⣿⣿⠀⠀⠀⠀⠀⠀⠀⠀⠀⠀⠀⠀</a:t>
            </a:r>
            <a:br/>
            <a:r>
              <a:t>⠀⠀⠀⠀⠀⠀⠀⠀⠀⠀⠀⣹⣯⣯⣯⣽⣽⣽⣽⣯⣽⣿⣽⣽⣿⣿⣿⣿⣿⣿⣿⣾⣿⡏⢸⢿⣿⣿⣿⣯⣯⣽⢽⣵⣽⣿⣿⣿⣿⣿⣿⡿⢷⣾⣿⣿⣻⣿⣿⣿⢟⢟⢟⣟⣟⣛⣟⣟⣏⠀⠀⠀⠀⠀⠀⠀⠀⠀⠀⠀⠀</a:t>
            </a:r>
            <a:br/>
            <a:r>
              <a:t>⠀⠀⠀⠀⠀⠀⠀⠀⠀⠀⠀⣿⣿⣿⢿⢿⢿⢿⢿⢿⢿⢿⢿⢿⢿⢿⢿⢿⢿⢟⢟⢟⢻⣱⣷⣿⣿⡟⢟⢗⢗⢗⢟⠙⠙⠙⠙⠙⢙⠙⢙⢝⣹⣿⣿⣿⣇⣿⣿⣿⣿⣿⣿⣿⣿⣷⣿⣿⣿⠀⠀⠀⠀⠀⠀⠀⠀⠀⠀⠀⠀</a:t>
            </a:r>
            <a:br/>
            <a:r>
              <a:t>⠀⠀⠀⠀⠀⠀⠀⠀⠀⠀⠀⢀⢄⣔⣶⣶⣶⣴⣔⣕⣕⣕⡔⢕⢔⢔⢔⢔⣔⣔⣵⣵⣵⣿⣿⣷⣿⡕⢕⢕⢕⢕⢕⢕⢕⢕⢔⢔⢰⢴⢼⢝⣝⣿⣿⣿⣿⣿⣿⣿⣗⣿⣿⣿⣿⣿⣯⣽⣽⠀⠀⠀⠀⠀⠀⠀⠀⠀⠀⠀⠀</a:t>
            </a:r>
            <a:br/>
            <a:r>
              <a:t>⠀⠀⠀⠀⠀⠀⠀⠀⠀⠀⠀⢱⣽⣿⣿⣿⣿⣿⣿⣿⣯⣽⣽⢵⢵⢵⢷⢷⢷⢷⣷⣾⣿⣿⣿⣿⣷⢗⢗⢗⢞⢟⢟⢟⢟⢟⢏⢝⢝⢝⢝⢝⡝⣿⣿⣿⣿⣿⣿⣿⣕⣕⣕⣱⣵⣵⣵⣵⣵⠀⠀⠀⠀⠀⠀⠀⠀⠀⠀⠀⠀</a:t>
            </a:r>
            <a:br/>
            <a:r>
              <a:t>⠀⠀⠀⠀⠀⠀⠀⠀⠀⠀⠀⢵⣿⣿⣿⣿⣿⣿⣿⣿⣿⣷⣷⣷⣷⣷⣗⢷⣗⣳⣿⣿⣿⣿⣿⣿⣿⣿⣿⣿⣿⣽⣽⣿⣿⣿⣿⣿⣿⣿⣷⣷⣷⣿⣿⣿⣿⣿⣿⣿⣿⣿⣿⣿⣿⣿⣿⣿⣿⠀⠀⠀⠀⠀⠀⠀⠀⠀⠀⠀⠀</a:t>
            </a:r>
            <a:br/>
            <a:r>
              <a:t>⠀⠀⠀⠀⠀⠀⠀⠀⠀⠀⠀⣿⣿⣿⣿⣿⣿⣿⣿⣿⣿⣿⣿⣿⣿⣿⣿⢹⣿⣿⣿⣿⡿⣿⣿⣿⣿⣿⣿⣿⣿⣿⣿⣿⣿⣿⣿⣿⣿⣿⣿⣿⣿⣿⣿⣿⣿⣿⣿⣿⣿⣿⣿⣿⣿⣿⣿⣿⣿⠀⠀⠀⠀⠀⠀⠀⠀⠀⠀⠀⠀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⠀⠀⠀⠀⠀⠀⠀⠀⠀⠀⠀⣿⣿⣿⣿⣿⣿⣿⣿⣿⣿⣿⣿⣿⣿⣿⣿⣱⣿⣿⣿⣿⡇⢸⣿⣿⣿⣿⣿⣿⣿⣿⣿⣿⣿⣿⣿⣿⣿⣿⣿⣿⣿⣿⣿⣿⣿⣿⣿⣿⣿⣿⣿⣿⣿⣿⣿⣿⣿⠀⠀⠀⠀⠀⠀⠀⠀⠀⠀⠀⠀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⠀⠀⠀⠀⠀⠀⠀⠀⠀⠀⠀⣿⣿⣿⣿⣿⣿⣿⣿⣿⣿⣿⣿⣿⣿⣿⣿⣝⣿⣿⣿⣿⣇⣸⣿⣿⣿⣿⣿⣿⣿⣿⣿⣿⣿⣿⣿⣿⣿⣿⣿⣿⣿⣿⣿⣿⣿⣿⣿⣿⣿⣿⣿⣿⣿⣿⣿⣿⣿⠀⠀⠀⠀⠀⠀⠀⠀⠀⠀⠀⠀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⠀⠀⠀⠀⠀⠀⠀⠀⠀⠀⠀⣿⣿⣿⣿⣿⣿⣿⣿⣿⣿⣿⣿⣿⣿⣿⣿⣿⣿⣿⣿⣮⣹⣿⣿⣿⣿⣿⣿⣿⣿⣿⣿⣿⣿⣿⣿⣿⣿⣿⣿⣿⣿⣿⣿⣿⣿⣿⣿⣿⣿⣿⣿⣿⣿⣿⣿⣿⣿⠀⠀⠀⠀⠀⠀⠀⠀⠀⠀⠀⠀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⠀⠀⠀⠀⠀⠀⠀⠀⠀⠀⠀⣿⣿⣿⣿⣿⣿⣿⣿⣿⣿⣿⣿⣿⡿⢿⢿⢿⢿⢿⢿⢟⢟⢟⢟⢻⣿⣿⣿⣿⣿⣿⣿⣿⣿⣿⣿⣿⣿⣿⣿⣿⣿⢿⡿⢿⢿⢿⢿⢿⢿⢿⢿⢿⢿⢿⢿⢿⢿⠀⠀⠀⠀⠀⠀⠀⠀⠀⠀⠀⠀</a:t>
            </a:r>
            <a:br/>
            <a:r>
              <a:t>⠀⠀⠀⠀⠀⠀⠀⠀⠀⠀⠀⠿⠟⠟⠟⢟⢟⣟⣟⣟⣟⣟⢟⢛⢑⢑⢕⠝⠝⠝⠙⠙⠙⠙⢙⢙⢙⠑⢑⢑⢑⢑⢁⢁⢁⢁⢁⢅⢅⢅⢅⢅⢄⢄⢅⢅⢄⢄⢄⢄⢄⢔⢕⢕⢕⢕⢱⢕⢕⠀⠀⠀⠀⠀⠀⠀⠀⠀⠀⠀⠀</a:t>
            </a:r>
            <a:br/>
            <a:r>
              <a:t>⠀⠀⠀⠀⠀⠀⠀⠀⠀⠀⠀⠀⢄⢔⢔⢔⢔⢔⢔⢔⢕⢕⢕⢕⢕⢕⢕⢕⢕⢕⢕⢕⢕⢕⢕⢕⢕⢕⢕⢕⢕⢕⢕⢕⢕⢕⢕⢕⢕⢕⢕⢕⢕⢕⢕⢕⢕⢕⢕⢕⢕⢕⢕⢕⢕⢕⢕⢕⢕⠀⠀⠀⠀⠀⠀⠀⠀⠀⠀⠀⠀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⠀⠀⠀⠀⠀⠀⠀⠀⠀⠀⠀⢕⢕⢕⢕⢕⢕⣕⣕⣗⣎⡜⢕⢕⢕⢕⢕⢕⢕⢕⢕⢕⢕⢕⣕⣱⣵⣵⣵⣵⣵⣵⣵⣵⣵⣵⣵⣵⣵⣷⣷⣷⣷⣷⣷⣷⣷⣷⣷⣷⡕⢕⢕⢕⢕⢕⢕⢕⢕⠀⠀⠀⠀⠀⠀⠀⠀⠀⠀⠀⠀</a:t>
            </a:r>
            <a:br/>
            <a:r>
              <a:t>⠀⠀⠀⠀⠀⠀⠀⠀⠀⠀⠀⣿⣿⣿⣿⣿⣿⣿⣿⣿⣿⡇⢕⢕⢕⢕⢕⢕⢕⢕⢕⢕⢕⢕⣿⣿⣿⣿⣿⣿⣿⣿⣿⣿⣿⣿⣿⣿⣿⣿⣿⣿⣿⣿⣿⣿⣿⣿⣿⣿⡇⢕⢕⢕⢕⢕⢕⢕⢕⠀⠀⠀⠀⠀⠀⠀⠀⠀⠀⠀⠀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⠀⠀⠀⠀⠀⠀⠀⠀⠀⠀⠀⣿⣿⣿⣿⣿⣿⣿⣿⣿⣿⡇⢕⢕⢕⢕⢕⢕⢕⢕⢕⢕⢕⢕⣿⣿⣿⣿⣿⣿⣿⣿⣿⣿⣿⣿⣿⣿⣿⣿⣿⣿⣿⣿⣿⣿⣿⣿⣿⣿⡇⢕⢕⢕⢕⢕⢕⢕⢕⠀⠀⠀⠀⠀⠀⠀⠀⠀⠀⠀⠀</a:t>
            </a:r>
            <a:br/>
            <a:r>
              <a:t>⠀⠀⠀⠀⠀⠀⠀⠀⠀⠀⠀⠛⠛⠛⠛⠛⠛⠛⠛⠛⠛⠃⠑⠑⠑⠑⠑⠑⠑⠑⠑⠑⠑⠑⠛⠛⠛⠛⠛⠛⠛⠛⠛⠛⠛⠛⠛⠛⠛⠛⠛⠛⠛⠛⠛⠛⠛⠛⠛⠛⠃⠑⠑⠑⠑⠑⠑⠑⠑⠀⠀⠀⠀⠀⠀⠀⠀⠀⠀⠀⠀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⠀⠀⠀⠀⠀⠀⠀⠀⠀⠀⠀⢕⢕⢕⢕⢸⣿⣿⣿⣿⣿⣿⣿⣿⣿⣿⣿⣿⣿⢕⢕⢕⢕⡇⣿⣿⣿⣿⣿⣿⣿⣿⣿⣿⣿⣿⣿⣿⣿⢕⢕⢸⣿⣿⣿⣿⣿⣿⣿⣿⣿⣿⣿⣿⣿⣿⣿⡯⢕⠀⠀⠀⠀⠀⠀⠀⠀⠀⠀⠀⠀</a:t>
            </a:r>
            <a:br/>
            <a:r>
              <a:t>⠀⠀⠀⠀⠀⠀⠀⠀⠀⠀⠀⢕⢕⢕⢕⢸⣿⣿⣿⣿⣿⣿⣿⣿⣿⣿⣿⣿⣿⢕⢕⢕⢕⣧⣿⣿⣿⣿⣿⣿⣿⣿⣿⣿⣿⣿⣿⣿⣿⢕⢕⢸⣿⣿⣿⣿⣿⣿⣿⣿⣿⣿⣿⣿⣿⣿⣿⣇⢕⠀⠀⠀⠀⠀⠀⠀⠀⠀⠀⠀⠀</a:t>
            </a:r>
            <a:br/>
            <a:r>
              <a:t>⠀⠀⠀⠀⠀⠀⠀⠀⠀⠀⠀⢸⡕⢕⢕⢸⣿⣿⣿⣿⣿⣿⣿⣿⣿⣿⣿⣿⣿⡇⢕⢕⢕⣿⣹⣿⣿⣿⣿⣿⣿⣿⣿⣿⣿⣿⣿⣿⣿⡇⢕⢸⣿⣿⣿⣿⣿⣿⣿⣿⣿⣿⣿⣿⣿⣿⣿⣇⢕⠀⠀⠀⠀⠀⠀⠀⠀⠀⠀⠀⠀</a:t>
            </a:r>
            <a:br/>
            <a:r>
              <a:t>⠀⠀⠀⠀⠀⠀⠀⠀⠀⠀⠀⢹⡇⢕⡗⢕⣿⣿⣿⣿⣿⣿⣿⣿⣿⣿⣿⣿⣿⣿⢕⢕⢕⢸⢺⣿⣿⣿⣿⣿⣿⣿⣿⣿⣿⣿⣿⣿⣿⡇⢕⢸⣿⣿⣿⣿⣿⣿⣿⣿⣿⣿⣿⣿⣿⣿⣿⣿⣕⠀⠀⠀⠀⠀⠀⠀⠀⠀⠀⠀⠀</a:t>
            </a:r>
            <a:br/>
            <a:r>
              <a:t>⠀⠀⠀⠀⠀⠀⠀⠀⠀⠀⠀⣟⣇⣱⣷⣕⣿⣿⣿⣿⣿⣿⣿⣿⣿⣿⣿⣿⣿⣿⣷⣵⣵⣼⣼⣿⣿⣿⣿⣿⣿⡿⢿⢿⢿⣿⣿⣿⣿⣷⣷⣷⣿⣿⣟⣿⣿⣿⣿⣿⡿⡿⢿⣿⣯⣽⣿⣿⣿⠀⠀⠀⠀⠀⠀⠀⠀⠀⠀⠀⠀</a:t>
            </a:r>
            <a:br/>
            <a:r>
              <a:t>⠀⠀⠀⠀⠀⠀⠀⠀⠀⠀⠀⣹⣽⣯⣽⣿⣽⣽⣽⣿⣿⣿⣿⣿⣾⣿⣿⣷⣿⣿⣷⣾⣿⡿⢾⣿⣿⣿⣿⣯⣽⣽⢽⢎⢻⣿⣿⣿⣿⣿⣿⣷⣷⣾⣿⣿⡿⣿⣿⣿⢟⣟⣟⣟⣟⣟⣏⣝⣝⠀⠀⠀⠀⠀⠀⠀⠀⠀⠀⠀⠀</a:t>
            </a:r>
            <a:br/>
            <a:r>
              <a:t>⠀⠀⠀⠀⠀⠀⠀⠀⠀⠀⠀⢿⢿⢿⢿⢿⢿⢿⠿⢿⢿⢿⢿⠿⠿⢿⢟⢟⠟⠟⠟⠟⢟⢕⣸⣽⣿⡟⢟⢟⢏⢙⠝⠙⠙⠙⢙⢙⠙⢙⢙⢝⣽⣿⣿⣿⡗⣿⣿⣿⣿⣿⣷⣾⣿⣿⣿⣿⣿⠀⠀⠀⠀⠀⠀⠀⠀⠀⠀⠀⠀</a:t>
            </a:r>
            <a:br/>
            <a:r>
              <a:t>⠀⠀⠀⠀⠀⠀⠀⠀⠀⠀⠀⢀⡠⣴⣷⣴⣴⣧⣕⡕⢕⡔⢕⢕⣕⣔⣴⣵⣵⣵⣕⣕⣼⣿⣿⣟⣿⢇⢕⢕⢕⢕⢕⢕⢕⢕⢔⢔⢱⣵⣟⣟⣟⣿⣿⣻⣿⣿⣿⣿⣿⣿⣿⣿⣯⣽⣽⣽⣽⠀⠀⠀⠀⠀⠀⠀⠀⠀⠀⠀⠀</a:t>
            </a:r>
            <a:br/>
            <a:r>
              <a:t>⠀⠀⠀⠀⠀⠀⠀⠀⠀⠀⠀⢕⣿⣿⣿⣿⣿⣿⣿⣿⣯⣽⢽⢵⢷⢷⢷⢷⢷⢷⢷⣾⣿⣿⣿⡿⢟⢟⢟⢟⢟⢟⢟⢟⢟⢝⢝⢝⢝⢝⢝⣝⢜⣿⣿⣿⣿⣿⣿⣿⣕⣱⢱⢵⢵⣵⣵⣵⣵⠀⠀⠀⠀⠀⠀⠀⠀⠀⠀⠀⠀</a:t>
            </a:r>
            <a:br/>
            <a:r>
              <a:t>⠀⠀⠀⠀⠀⠀⠀⠀⠀⠀⠀⣾⣿⣿⣿⣿⣿⣿⣿⣿⣿⣿⣷⣷⣳⣗⣗⢳⣗⣷⣿⣿⣿⣿⣿⣿⣿⣽⣿⣿⣿⣿⣿⣿⣿⣿⣿⣿⣿⣷⣷⣷⣾⣿⣿⣿⣿⣿⣿⣿⣿⣿⣿⣿⣿⣿⣿⣿⣿⠀⠀⠀⠀⠀⠀⠀⠀⠀⠀⠀⠀</a:t>
            </a:r>
            <a:br/>
            <a:r>
              <a:t>⠀⠀⠀⠀⠀⠀⠀⠀⠀⠀⠀⣿⣿⣿⣿⣿⣿⣿⣿⣿⣿⣿⣿⣿⣿⣿⣿⢹⣿⣿⣿⣿⣿⣿⣿⣿⣿⣿⣿⣿⣿⣿⣿⣿⣿⣿⣿⣿⣿⣿⣿⣿⣿⣿⣿⣿⣿⣿⣿⣿⣿⣿⣿⣿⣿⣿⣿⣿⣿⠀⠀⠀⠀⠀⠀⠀⠀⠀⠀⠀⠀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⠀⠀⠀⠀⠀⠀⠀⠀⠀⠀⠀⣿⣿⣿⣿⣿⣿⣿⣿⣿⣿⣿⣿⣿⣿⣿⣿⣸⣿⣿⣿⣿⡇⢹⣿⣿⣿⣿⣿⣿⣿⣿⣿⣿⣿⣿⣿⣿⣿⣿⣿⣿⣿⣿⣿⣿⣿⣿⣿⣿⣿⣿⣿⣿⣿⣿⣿⣿⣿⠀⠀⠀⠀⠀⠀⠀⠀⠀⠀⠀⠀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⠀⠀⠀⠀⠀⠀⠀⠀⠀⠀⠀⣿⣿⣿⣿⣿⣿⣿⣿⣿⣿⣿⣿⣿⣿⣿⣿⣸⣿⣿⣿⣿⣇⣼⣿⣿⣿⣿⣿⣿⣿⣿⣿⣿⣿⣿⣿⣿⣿⣿⣿⣿⣿⣿⣿⣿⣿⣿⣿⣿⣿⣿⣿⣿⣿⣿⣿⣿⣿⠀⠀⠀⠀⠀⠀⠀⠀⠀⠀⠀⠀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⠀⠀⠀⠀⠀⠀⠀⠀⠀⠀⠀⣿⣿⣿⣿⣿⣿⣿⣿⣿⣿⣿⣿⣿⡿⢿⢿⢿⢿⢟⢟⢟⢟⢟⢟⢻⣿⣿⣿⣿⣿⣿⣿⣿⣿⣿⣿⣿⣿⣿⣿⢿⡿⢿⡿⢿⢿⢿⢿⢿⢿⢿⢿⢿⢿⢿⢿⢿⢿⠀⠀⠀⠀⠀⠀⠀⠀⠀⠀⠀⠀</a:t>
            </a:r>
            <a:br/>
            <a:r>
              <a:t>⠀⠀⠀⠀⠀⠀⠀⠀⠀⠀⠀⠟⠟⠟⠟⢟⢟⣟⣟⣟⣟⣟⢟⢝⢑⢑⢜⠝⠝⠝⠙⠙⠙⠝⢙⠙⠙⠑⢑⠁⢑⢑⢑⢁⢁⢁⢁⢅⢅⢅⢅⢅⢄⢄⢅⢅⢅⢄⢔⢄⢄⢄⢕⢔⢕⢕⢰⢕⢕⠀⠀⠀⠀⠀⠀⠀⠀⠀⠀⠀⠀</a:t>
            </a:r>
            <a:br/>
            <a:r>
              <a:t>⠀⠀⠀⠀⠀⠀⠀⠀⠀⠀⠀⠀⢄⢔⢔⢔⢔⢔⢔⢕⢕⢕⢕⢕⢕⢕⢕⢕⢕⢕⢕⢕⢕⢕⢕⢕⢕⢕⢕⢕⢕⢕⢕⢕⢕⢕⢕⢕⢕⢕⢕⢕⢕⢕⢕⢕⢕⢕⢕⢕⢕⢕⢕⢕⢕⢕⢕⢕⢕⠀⠀⠀⠀⠀⠀⠀⠀⠀⠀⠀⠀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⠀⠀⠀⠀⠀⠀⠀⠀⠀⠀⠀⢀⢕⢕⢕⢕⢔⢕⢕⢕⢕⢕⢕⢕⢕⢕⢕⢕⢕⢕⢕⢕⢕⢕⢕⢕⢕⢕⢕⢕⢕⢕⢕⢕⢕⢕⢕⢕⢕⢕⢕⢕⢕⢕⢕⢕⢕⢕⢕⢕⢕⢕⢕⢕⢕⢕⢕⢕⢕⠀⠀⠀⠀⠀⠀⠀⠀⠀⠀⠀⠀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⠀⠀⠀⠀⠀⠀⠀⠀⠀⠀⠀⢕⢕⢕⢕⢕⢕⣕⣕⣗⣇⡕⢕⢕⢕⢕⢕⢕⢕⢕⢕⢕⢕⢕⣕⣱⣵⣵⣵⣵⣵⣵⣵⣵⣵⣵⣵⣵⣵⣷⣷⣷⣷⣷⣷⣷⣷⣷⣷⣷⡇⢕⢕⢕⢕⢕⢕⢕⢕⠀⠀⠀⠀⠀⠀⠀⠀⠀⠀⠀⠀</a:t>
            </a:r>
            <a:br/>
            <a:r>
              <a:t>⠀⠀⠀⠀⠀⠀⠀⠀⠀⠀⠀⣿⣿⣿⣿⣿⣿⣿⣿⣿⣿⡇⢕⢕⢕⢕⢕⢕⢕⢕⢕⢕⢕⢕⣿⣿⣿⣿⣿⣿⣿⣿⣿⣿⣿⣿⣿⣿⣿⣿⣿⣿⣿⣿⣿⣿⣿⣿⣿⣿⡇⢕⢕⢕⢕⢕⢕⢕⢕⠀⠀⠀⠀⠀⠀⠀⠀⠀⠀⠀⠀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⠀⠀⠀⠀⠀⠀⠀⠀⠀⠀⠀⣿⣿⣿⣿⣿⣿⣿⣿⣿⣿⡇⢕⢕⢕⢕⢕⢕⢕⢕⢕⢕⢕⢕⣿⣿⣿⣿⣿⣿⣿⣿⣿⣿⣿⣿⣿⣿⣿⣿⣿⣿⣿⣿⣿⣿⣿⣿⣿⣿⡇⢕⢕⢕⢕⢕⢕⢕⢕⠀⠀⠀⠀⠀⠀⠀⠀⠀⠀⠀⠀</a:t>
            </a:r>
            <a:br/>
            <a:r>
              <a:t>⠀⠀⠀⠀⠀⠀⠀⠀⠀⠀⠀⠛⠛⠛⠛⠛⠛⠛⠛⠛⠛⠃⠑⠑⠑⠑⠑⠑⠑⠑⠑⠑⠑⠑⠛⠛⠛⠛⠛⠛⠛⠛⠛⠛⠛⠛⠛⠛⠛⠛⠛⠛⠛⠛⠛⠛⠛⠛⠛⠛⠃⠑⠑⠑⠑⠑⠑⠑⠑⠀⠀⠀⠀⠀⠀⠀⠀⠀⠀⠀⠀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⠀⠀⠀⠀⠀⠀⠀⠀⠀⠀⠀⣿⣿⣿⣿⣿⣿⣿⣿⣿⡏⢕⣾⣿⣿⣿⣿⣿⣿⣿⣿⣿⣿⣿⣿⣿⣿⣿⣿⣿⣿⣿⣿⣿⣿⣿⣿⣿⣿⣿⣿⣿⣿⣿⣿⣿⣿⣿⣿⣿⣿⣿⣿⣿⣿⣿⣿⣿⣿⠀⠀⠀⠀⠀⠀⠀⠀⠀⠀⠀⠀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⠀⠀⠀⠀⠀⠀⠀⠀⠀⠀⠀⣿⣿⣿⣿⣿⣿⣿⣿⣿⡇⢼⣿⣿⣿⣿⣿⣿⣿⣿⣿⣿⣿⣿⣿⣿⣿⣿⣿⣿⣿⣿⣿⣿⣿⣿⣿⣿⣿⣿⣿⣿⣿⣿⣿⣿⣿⣿⣿⣿⣿⣿⣿⣿⣿⣿⣿⣿⣿⠀⠀⠀⠀⠀⠀⠀⠀⠀⠀⠀⠀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⠀⠀⠀⠀⠀⠀⠀⠀⠀⠀⠀⣿⣿⣿⣿⣿⣿⣿⣿⣿⢕⣿⣿⣿⣿⣿⣿⣿⣿⣿⣿⣿⣿⣿⣿⣿⣿⣿⣿⣿⣿⣿⣿⣿⣿⣿⣿⣿⣿⣿⣿⣿⣿⢟⣿⣿⣿⣿⣿⣿⣿⣿⣿⣿⣿⣿⣿⣿⣿⠀⠀⠀⠀⠀⠀⠀⠀⠀⠀⠀⠀</a:t>
            </a:r>
            <a:br/>
            <a:r>
              <a:t>⠀⠀⠀⠀⠀⠀⠀⠀⠀⠀⠀⣿⣿⣿⣿⣿⣿⣿⣿⣿⢱⣿⣿⣿⣿⣿⣿⣿⣿⣿⣿⣿⣿⡟⠝⢿⣿⣿⣿⣿⣿⣿⣿⣿⣿⣿⣿⣿⣿⣿⣿⣿⢏⢕⣿⣿⣿⣿⣿⣿⣿⣿⣿⣿⣿⣿⣿⣿⣿⠀⠀⠀⠀⠀⠀⠀⠀⠀⠀⠀⠀</a:t>
            </a:r>
            <a:br/>
            <a:r>
              <a:t>⠀⠀⠀⠀⠀⠀⠀⠀⠀⠀⠀⣿⣿⣿⣿⣿⣿⣿⣿⣿⢜⣿⣿⣿⣿⣿⣿⣿⣿⣿⣿⢟⢕⠅⠀⠀⠉⠛⠻⠿⢿⣿⣿⣿⣿⣿⣿⣿⣿⣿⢟⢕⢕⢕⢸⣿⣿⣿⣿⣿⣿⣿⣿⣿⣿⣿⣿⣿⣿⠀⠀⠀⠀⠀⠀⠀⠀⠀⠀⠀⠀</a:t>
            </a:r>
            <a:br/>
            <a:r>
              <a:t>⠀⠀⠀⠀⠀⠀⠀⠀⠀⠀⠀⣿⣿⣿⣿⣿⣿⣿⣿⣿⢸⣿⣿⣿⣿⣿⣿⣿⣿⣟⢏⢕⢅⠐⢀⢀⠀⢀⠀⠀⠀⠀⢀⢄⠅⢌⠉⠕⠄⠕⢕⢕⠕⠕⢸⣿⣿⣿⣿⣿⣿⣿⣿⣿⣿⣿⣿⣿⣿⠀⠀⠀⠀⠀⠀⠀⠀⠀⠀⠀⠀</a:t>
            </a:r>
            <a:br/>
            <a:r>
              <a:t>⠀⠀⠀⠀⠀⠀⠀⠀⠀⠀⠀⣿⣿⣿⣿⣿⣿⣿⣿⣿⢸⣿⣿⣿⣿⣿⣿⣿⣽⢇⢕⠕⢔⢀⢕⢕⢕⠕⠀⢀⢄⠀⠀⠀⠁⠀⠀⠀⠀⠀⠄⢔⢔⢕⢸⣿⣿⣿⣿⣿⣿⣿⣿⣿⣿⣿⣿⣿⣿⠀⠀⠀⠀⠀⠀⠀⠀⠀⠀⠀⠀</a:t>
            </a:r>
            <a:br/>
            <a:r>
              <a:t>⠀⠀⠀⠀⠀⠀⠀⠀⠀⠀⠀⣿⣿⣿⣿⣿⣿⣿⣿⣿⢸⣿⢟⢑⠈⠁⢙⢕⢕⢕⢕⣕⣱⣕⢕⢕⢜⢄⢄⠐⠀⠀⠄⠄⠀⢀⠀⠀⠀⠄⠀⠑⢑⣕⣵⣿⣿⣿⣿⣿⣿⣿⣿⣿⣿⣿⣿⣿⣿⠀⠀⠀⠀⠀⠀⠀⠀⠀⠀⠀⠀</a:t>
            </a:r>
            <a:br/>
            <a:r>
              <a:t>⠀⠀⠀⠀⠀⠀⠀⠀⠀⠀⠀⣿⣿⣿⣿⣿⣿⣿⣿⣿⢼⣿⢕⢔⢀⢕⢕⢜⢝⠝⢝⢝⢝⢕⢕⢕⠕⢕⢀⢄⢔⣕⣵⣵⣣⣵⣧⣴⣴⣶⣷⣿⣿⣿⣿⣿⣿⣿⣿⣿⣿⣿⣿⣿⣿⣿⣿⣿⣿⠀⠀⠀⠀⠀⠀⠀⠀⠀⠀⠀⠀</a:t>
            </a:r>
            <a:br/>
            <a:r>
              <a:t>⠀⠀⠀⠀⠀⠀⠀⠀⠀⠀⠀⣿⣿⣿⣿⣿⣿⣿⣿⣿⣼⣿⣿⢇⢕⢕⢕⢵⠕⠱⢵⢕⢵⢵⢔⢕⣕⣱⣵⣷⣿⣿⣿⣿⣿⣿⣿⣿⣿⣿⣿⣿⣿⣿⣿⣿⣿⣿⣿⣿⣿⣿⣿⣿⣿⣿⣿⣿⣿⠀⠀⠀⠀⠀⠀⠀⠀⠀⠀⠀⠀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⠀⠀⠀⠀⠀⠀⠀⠀⠀⠀⠀⣿⣿⣿⣿⣿⣿⣿⣿⣿⣿⣿⣿⣿⣿⣿⣷⣷⣷⣷⣷⣷⣿⣿⣿⣿⣿⣿⣿⣿⣿⣿⣿⣿⣿⣿⣿⣿⣿⣿⣿⣿⣿⣿⣿⣿⣿⣿⣿⣿⣿⣿⣿⣿⣿⣿⣿⣿⣿⠀⠀⠀⠀⠀⠀⠀⠀⠀⠀⠀⠀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⠀⠀⠀⠀⠀⠀⠀⠀⠀⠀⠀⣿⣿⣿⣿⣿⣿⣿⡿⡿⢿⣿⣿⣿⣿⣿⣿⣿⣿⣿⣿⣿⣿⣿⣿⣿⣿⣿⣿⣿⣿⣿⣿⣿⣿⣿⣿⣿⣿⣿⣿⣿⣿⣿⣿⣿⣿⣿⣿⣿⣿⣿⣿⣿⣿⣿⣿⣿⣿⠀⠀⠀⠀⠀⠀⠀⠀⠀⠀⠀⠀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⠀⠀⠀⠀⠀⠀⠀⠀⠀⠀⠀⠛⠛⠛⠛⠛⠛⠛⠃⠑⠙⠛⠛⠛⠛⠛⠛⠛⠛⠛⠛⠛⠛⠛⠛⠛⠛⠛⠛⠛⠛⠛⠛⠛⠛⠛⠛⠛⠛⠛⠛⠛⠛⠛⠛⠛⠛⠛⠛⠛⠛⠛⠛⠛⠛⠛⠛⠛⠛⠀⠀⠀⠀⠀⠀⠀⠀⠀⠀⠀⠀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⠀⠀⠀⠀⠀⠀⠀⠀⠀⠀⠀⣿⣿⣿⣿⣿⣿⣿⣿⣿⣿⣿⣿⣿⣿⣿⣿⣿⣿⣿⣿⣿⣿⣿⣿⣿⣇⣿⣿⣿⣿⣿⡟⣿⣿⣿⣿⣿⣿⣿⣿⣿⣿⣿⣿⣿⣿⣿⣿⣿⣿⣿⣿⣿⣿⣿⣿⣿⣿⠀⠀⠀⠀⠀⠀⠀⠀⠀⠀⠀⠀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⠀⠀⠀⠀⠀⠀⠀⠀⠀⠀⠀⣿⣿⣿⣿⣿⣿⣿⣿⣿⣿⣿⣿⣿⣿⣿⣿⣿⣿⣿⣿⣿⣿⣿⣿⣿⣿⣿⣿⣿⣿⣿⢇⣿⣿⣿⣿⣿⣿⣿⣿⣿⣿⣿⣿⣿⣿⣿⣿⣿⣿⣿⣿⣿⣿⣿⣿⣿⣿⠀⠀⠀⠀⠀⠀⠀⠀⠀⠀⠀⠀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⠀⠀⠀⠀⠀⠀⠀⠀⠀⠀⠀⣿⣿⣿⣿⣿⣿⣿⣿⣿⣿⣿⣿⣿⣿⣿⣿⣿⣿⣿⣿⣿⡿⢻⣿⣿⡟⣻⣿⣿⢟⣿⣿⣿⣷⣿⣿⣿⣿⣿⣿⣿⣿⣿⣿⣿⣿⣿⣿⣿⣿⣿⣿⣿⣿⣿⣿⣿⣿⠀⠀⠀⠀⠀⠀⠀⠀⠀⠀⠀⠀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⠀⠀⠀⠀⠀⠀⠀⠀⠀⠀⠀⣿⣿⣿⣿⣿⣿⣿⣿⣿⣿⣿⣿⣿⣿⣿⣿⣿⢟⢟⢟⢻⢷⡕⢿⣿⢕⣿⣿⡇⢸⣿⡯⣿⣿⣿⣿⣿⣿⣿⣿⣿⣿⣿⣿⣿⣿⣿⣿⣿⣿⣿⣿⣿⣿⣿⣿⣿⣿⠀⠀⠀⠀⠀⠀⠀⠀⠀⠀⠀⠀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⠀⠀⠀⠀⠀⠀⠀⠀⠀⠀⠀⣿⣿⣿⣿⣿⣿⣿⣿⣿⣿⣿⣿⣿⣿⣿⣿⡏⢕⢕⢕⢕⢕⢕⢝⢻⣿⡿⢎⢝⢕⢝⢕⢕⢜⢻⢟⢝⢏⢻⢟⢕⢕⢸⣿⣿⣿⣿⣿⣿⣿⣿⣿⣿⣿⣿⣿⣿⣿⠀⠀⠀⠀⠀⠀⠀⠀⠀⠀⠀⠀</a:t>
            </a:r>
            <a:br/>
            <a:r>
              <a:t>⠀⠀⠀⠀⠀⠀⠀⠀⠀⠀⠀⣿⣿⣿⣿⣿⣿⣿⣿⣿⣿⣿⣿⣿⣿⣿⣿⢕⢕⢕⢕⢕⢕⢕⢕⢕⢕⢕⢕⢕⢕⢕⢕⢕⢕⢕⢕⢕⢕⢕⢕⢕⢕⣸⣿⣿⣿⣿⣿⣿⣿⣿⣿⣿⣿⣿⣿⣿⣿⠀⠀⠀⠀⠀⠀⠀⠀⠀⠀⠀⠀</a:t>
            </a:r>
            <a:br/>
            <a:r>
              <a:t>⠀⠀⠀⠀⠀⠀⠀⠀⠀⠀⠀⣿⣿⣿⣿⣿⣿⣿⣿⣿⣿⣿⣿⣿⣿⣿⡏⢕⢕⢕⢕⢕⢕⢕⢕⢕⢕⢕⢕⢕⢕⢕⢕⢕⢕⢕⢕⢕⢕⢕⢕⢕⢕⣿⣿⣿⣿⣿⣿⣿⣿⣿⣿⣿⣿⣿⣿⣿⣿⠀⠀⠀⠀⠀⠀⠀⠀⠀⠀⠀⠀</a:t>
            </a:r>
            <a:br/>
            <a:r>
              <a:t>⠀⠀⠀⠀⠀⠀⠀⠀⠀⠀⠀⣿⣿⣿⣿⣿⣿⣿⣿⣿⣿⣿⣿⣿⣿⣿⡇⢕⢕⢕⢕⢕⢕⢕⢕⢕⢕⢕⢕⢕⢕⢕⢁⢕⢕⢕⢕⢕⢕⢕⢕⢕⢕⣿⣿⣿⣿⣿⣿⣿⣿⣿⣿⣿⣿⣿⣿⣿⣿⠀⠀⠀⠀⠀⠀⠀⠀⠀⠀⠀⠀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⠀⠀⠀⠀⠀⠀⠀⠀⠀⠀⠀⣿⣿⣿⣿⣿⣿⣿⣿⣿⣿⣿⣿⣿⣿⣿⢕⢕⢕⢕⢕⢕⢕⢕⢕⢕⢕⢕⠕⠑⠁⠀⠁⠁⢕⢕⢕⢕⢕⢕⢕⢕⢕⢏⣿⣿⣿⣿⣿⣿⣿⣿⣿⣿⣿⣿⣿⣿⣿⠀⠀⠀⠀⠀⠀⠀⠀⠀⠀⠀⠀</a:t>
            </a:r>
            <a:br/>
            <a:r>
              <a:t>⠀⠀⠀⠀⠀⠀⠀⠀⠀⠀⠀⣿⣿⣿⣿⣿⣿⣿⣿⣿⣿⣿⣿⣿⣿⣿⡕⢕⢕⢕⢕⠕⠕⢕⠑⠑⠕⠕⠀⠀⠀⠀⠀⢔⢕⠕⢕⢕⢕⢕⢕⢕⢕⢕⣿⣿⣿⣿⣿⣿⣿⣿⣿⣿⣿⣿⣿⣿⣿⠀⠀⠀⠀⠀⠀⠀⠀⠀⠀⠀⠀</a:t>
            </a:r>
            <a:br/>
            <a:r>
              <a:t>⠀⠀⠀⠀⠀⠀⠀⠀⠀⠀⠀⣿⣿⣿⣿⣿⣿⣿⣿⣿⣿⣿⣿⣿⣿⣿⢕⢕⢕⢕⠁⠀⠀⠀⠀⠀⠀⠀⠀⠀⠀⠀⢕⢕⠕⠀⠀⢕⢕⢕⢕⢕⢕⢕⣿⣿⣿⣿⣿⣿⣿⣿⣿⣿⣿⣿⣿⣿⣿⠀⠀⠀⠀⠀⠀⠀⠀⠀⠀⠀⠀</a:t>
            </a:r>
            <a:br/>
            <a:r>
              <a:t>⠀⠀⠀⠀⠀⠀⠀⠀⠀⠀⠀⣿⣿⣿⣿⣿⣿⣿⣿⣿⣿⣿⣿⣿⣿⡿⢕⢕⢕⢕⠀⠀⠀⠀⠀⠀⠀⠀⠀⠀⠀⠁⠁⠀⢁⠀⠀⢕⢕⢕⢕⢱⡕⢱⣽⣿⣿⣿⣿⣿⣿⣿⣿⣿⣿⣿⣿⣿⣿⠀⠀⠀⠀⠀⠀⠀⠀⠀⠀⠀⠀</a:t>
            </a:r>
            <a:br/>
            <a:r>
              <a:t>⠀⠀⠀⠀⠀⠀⠀⠀⠀⠀⠀⣿⣿⣿⣿⣿⣿⣿⣿⣿⣿⣿⣿⣿⣿⡇⢕⢕⢕⠕⠀⠀⠀⠀⠀⠀⠀⠀⠀⠀⠀⠀⠀⠀⠀⠀⠀⢕⢕⢕⢕⣾⣧⢕⢹⣿⣿⣿⣿⣿⣿⣿⣿⣿⣿⣿⣿⣿⣿⠀⠀⠀⠀⠀⠀⠀⠀⠀⠀⠀⠀</a:t>
            </a:r>
            <a:br/>
            <a:r>
              <a:t>⠀⠀⠀⠀⠀⠀⠀⠀⠀⠀⠀⣿⣿⣿⣿⣿⣿⣿⣿⣿⣿⣿⣿⣿⣿⢇⢕⢕⢕⢄⠀⠀⠀⠀⠀⠀⠀⠀⠀⠀⠀⠀⠀⠀⠀⠀⢕⢕⢕⢕⢕⢹⣿⡕⢝⣿⣿⣿⣿⣿⣿⣿⣿⣿⣿⣿⣿⣿⣿⠀⠀⠀⠀⠀⠀⠀⠀⠀⠀⠀⠀</a:t>
            </a:r>
            <a:br/>
            <a:r>
              <a:t>⠀⠀⠀⠀⠀⠀⠀⠀⠀⠀⠀⣿⣿⣿⣿⣿⣿⣿⣿⣿⣿⣿⣿⣿⣿⢕⢕⢕⢕⠑⠀⠀⠀⠀⠀⠀⠀⠀⠀⠀⠀⠀⠀⠀⠀⢔⢕⢕⢕⢕⠕⢸⣿⣇⢕⢿⣿⣿⣿⣿⣿⣿⣿⣿⣿⣿⣿⣿⣿⠀⠀⠀⠀⠀⠀⠀⠀⠀⠀⠀⠀</a:t>
            </a:r>
            <a:br/>
            <a:r>
              <a:t>⠀⠀⠀⠀⠀⠀⠀⠀⠀⠀⠀⠛⠛⠛⠛⠛⠛⠛⠛⠛⠛⠛⠛⠛⠃⠑⠑⠃⠑⠀⠀⠀⠀⠀⠀⠀⠀⠀⠀⠀⠀⠀⠀⠀⠀⠑⠑⠑⠑⠑⠑⠑⠛⠛⠑⠚⠛⠛⠛⠛⠛⠛⠛⠛⠛⠛⠛⠛⠛⠀⠀⠀⠀⠀⠀⠀⠀⠀⠀⠀⠀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⠀⠀⠀⠀⠀⠀⠀⠀⠀⠀⠀⢕⢕⢕⢕⢹⣿⣿⣿⣿⣿⣿⣿⣿⣿⣿⣿⣿⣿⢕⢕⢕⢕⡇⣿⣿⣿⣿⣿⣿⣿⣿⣿⣿⣿⣿⣿⣿⣿⢕⢕⢸⣿⣿⣿⣿⣿⣿⣿⣿⣿⣿⣿⣿⣿⣿⣿⣿⢕⠀⠀⠀⠀⠀⠀⠀⠀⠀⠀⠀⠀</a:t>
            </a:r>
            <a:br/>
            <a:r>
              <a:t>⠀⠀⠀⠀⠀⠀⠀⠀⠀⠀⠀⢕⢕⢕⢕⢸⣿⣿⣿⣿⣿⣿⣿⣿⣿⣿⣿⣿⣿⢕⢕⢕⢕⣧⣿⣿⣿⣿⣿⣿⣿⣿⣿⣿⣿⣿⣿⣿⣿⢕⢕⢸⣿⣿⣿⣿⣿⣿⣿⣿⣿⣿⣿⣿⣿⣿⣿⣿⢕⠀⠀⠀⠀⠀⠀⠀⠀⠀⠀⠀⠀</a:t>
            </a:r>
            <a:br/>
            <a:r>
              <a:t>⠀⠀⠀⠀⠀⠀⠀⠀⠀⠀⠀⢱⢕⢕⢕⢸⣿⣿⣿⣿⣿⣿⣿⣿⣿⣿⣿⣿⣿⡇⢕⢕⢕⣿⢹⣿⣿⣿⣿⣿⣿⣿⣿⣿⣿⣿⣿⣿⣿⡇⢕⢸⣿⣿⣿⣿⣿⣿⣿⣿⣿⣿⣿⣿⣿⣿⣿⣿⢕⠀⠀⠀⠀⠀⠀⠀⠀⠀⠀⠀⠀</a:t>
            </a:r>
            <a:br/>
            <a:r>
              <a:t>⠀⠀⠀⠀⠀⠀⠀⠀⠀⠀⠀⣸⡇⢕⡇⢜⣿⣿⣿⣿⣿⣿⣿⣿⣿⣿⣿⣿⣿⣿⢕⢕⢕⢻⢹⣿⣿⣿⣿⣿⣿⣿⣿⣿⣿⣿⣿⣿⣿⡇⢕⢜⣿⣿⣿⣿⣿⣿⣿⣿⣿⣿⣿⣿⣿⣿⣿⣿⣕⠀⠀⠀⠀⠀⠀⠀⠀⠀⠀⠀⠀</a:t>
            </a:r>
            <a:br/>
            <a:r>
              <a:t>⠀⠀⠀⠀⠀⠀⠀⠀⠀⠀⠀⣿⣕⣸⣷⣕⣿⣿⣿⣿⣿⣿⣿⣿⣿⣿⣿⣿⣿⣿⣷⣵⣵⣼⣼⣿⣿⡿⣿⢿⢿⣿⡿⢿⢿⣿⣿⣿⣿⣿⣿⣟⣟⣟⣿⣿⣿⣿⣿⣯⢽⣽⣿⣿⣿⣿⣿⣿⣻⠀⠀⠀⠀⠀⠀⠀⠀⠀⠀⠀⠀</a:t>
            </a:r>
            <a:br/>
            <a:r>
              <a:t>⠀⠀⠀⠀⠀⠀⠀⠀⠀⠀⠀⣼⣼⣿⣧⣷⣿⣾⣾⣾⣷⣷⣿⣾⣾⣿⣷⣷⣿⣿⣿⣿⣿⣿⣿⣿⣿⣿⣿⣿⢿⢿⢟⢇⢳⣿⣿⣿⣿⣿⣿⣿⣿⣿⣿⣿⡟⣿⣿⣿⣟⣟⣟⣟⣝⣝⣝⣝⣽⠀⠀⠀⠀⠀⠀⠀⠀⠀⠀⠀⠀</a:t>
            </a:r>
            <a:br/>
            <a:r>
              <a:t>⠀⠀⠀⠀⠀⠀⠀⠀⠀⠀⠀⠿⠿⠿⢿⠿⢿⠿⢿⠟⢟⢟⠟⠟⠟⠟⢟⠟⠟⠟⠟⠟⢟⢕⣕⣝⣿⡏⢝⢝⢙⢙⢝⢙⢙⢙⢉⢉⠙⢉⢍⢕⢵⢿⣿⣿⣧⣻⣿⣿⣿⣿⣿⣿⣿⣿⣿⣿⣿⠀⠀⠀⠀⠀⠀⠀⠀⠀⠀⠀⠀</a:t>
            </a:r>
            <a:br/>
            <a:r>
              <a:t>⠀⠀⠀⠀⠀⠀⠀⠀⠀⠀⠀⢀⣴⣷⣾⣿⣧⣷⣵⣵⣵⣵⣵⣵⣵⣵⣕⣕⣕⡕⡕⢕⣼⣷⣿⣿⣿⢧⢱⢗⢕⢕⢕⢕⢕⢕⢕⣕⣕⣞⣟⣟⣗⣻⣿⣻⣿⣿⣿⣿⣯⣽⣽⣽⣽⣽⣽⢽⢿⠀⠀⠀⠀⠀⠀⠀⠀⠀⠀⠀⠀</a:t>
            </a:r>
            <a:br/>
            <a:r>
              <a:t>⠀⠀⠀⠀⠀⠀⠀⠀⠀⠀⠀⢼⣿⣿⣿⣿⣿⣿⣿⣿⣷⢷⢷⢷⢷⢷⢷⢷⢷⢗⣷⣿⣿⣟⣿⣿⢟⢟⢟⢟⢟⢟⢝⢝⢝⣝⣝⣝⣝⣝⣕⣕⢕⣹⣿⣿⣿⣿⣿⣿⣧⢵⣵⣵⣵⣵⣵⣵⣵⠀⠀⠀⠀⠀⠀⠀⠀⠀⠀⠀⠀</a:t>
            </a:r>
            <a:br/>
            <a:r>
              <a:t>⠀⠀⠀⠀⠀⠀⠀⠀⠀⠀⠀⣾⣿⣿⣿⣿⣿⣿⣿⣿⣿⣷⣷⣗⣷⣷⣷⣺⣾⣿⣿⣿⣿⣿⣿⣿⣿⣿⣿⣿⣿⣿⣿⣿⣿⣷⣷⣷⣷⣷⣾⣿⣿⣿⣿⣿⣿⣿⣿⣿⣿⣿⣿⣿⣿⣿⣿⣿⣿⠀⠀⠀⠀⠀⠀⠀⠀⠀⠀⠀⠀</a:t>
            </a:r>
            <a:br/>
            <a:r>
              <a:t>⠀⠀⠀⠀⠀⠀⠀⠀⠀⠀⠀⣿⣿⣿⣿⣿⣿⣿⣿⣿⣿⣿⣿⣿⣿⣿⣿⢹⣿⣿⣿⣿⣿⣿⣿⣿⣿⣿⣿⣿⣿⣿⣿⣿⣿⣿⣿⣿⣿⣿⣿⣿⣿⣿⣿⣿⣿⣿⣿⣿⣿⣿⣿⣿⣿⣿⣿⣿⣿⠀⠀⠀⠀⠀⠀⠀⠀⠀⠀⠀⠀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⠀⠀⠀⠀⠀⠀⠀⠀⠀⠀⠀⣿⣿⣿⣿⣿⣿⣿⣿⣿⣿⣿⣿⣿⣿⣿⣿⣸⣿⣿⣿⣿⡟⣿⣿⣿⣿⣿⣿⣿⣿⣿⣿⣿⣿⣿⣿⣿⣿⣿⣿⣿⣿⣿⣿⣿⣿⣿⣿⣿⣿⣿⣿⣿⣿⣿⣿⣿⣿⠀⠀⠀⠀⠀⠀⠀⠀⠀⠀⠀⠀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⠀⠀⠀⠀⠀⠀⠀⠀⠀⠀⠀⣿⣿⣿⣿⣿⣿⣿⣿⣿⣿⣿⣿⣿⣿⣿⣿⣸⣿⣿⣿⣿⣯⣽⣿⣿⣿⣿⣿⣿⣿⣿⣿⣿⣿⣿⣿⣿⣿⣿⣿⣿⣿⣿⣿⣿⣿⣿⣿⣿⣿⣿⣿⣿⣿⣿⣿⣿⣿⠀⠀⠀⠀⠀⠀⠀⠀⠀⠀⠀⠀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⠀⠀⠀⠀⠀⠀⠀⠀⠀⠀⠀⣿⣿⣿⣿⣿⣿⣿⣿⣿⣿⣿⣿⣿⡿⢿⢿⢿⢟⢟⢟⢟⢟⢟⣟⣻⣿⣿⣿⣿⣿⣿⣿⣿⣿⣿⣿⣿⣿⡿⢿⢿⢿⢿⢿⢿⢿⢿⢿⢿⢿⢿⢿⢿⢿⢿⢿⢿⢿⠀⠀⠀⠀⠀⠀⠀⠀⠀⠀⠀⠀</a:t>
            </a:r>
            <a:br/>
            <a:r>
              <a:t>⠀⠀⠀⠀⠀⠀⠀⠀⠀⠀⠀⠟⠟⠟⢟⢟⢟⣟⣟⣟⣟⡛⢋⢝⠝⠝⠝⠝⠝⠝⠝⢙⢙⠙⢙⢑⢑⠑⢑⠁⢑⢑⢁⢁⢁⢁⢁⢄⢅⢅⢅⢅⢄⢄⢄⢅⢅⢄⢄⢄⢄⢄⢄⢔⢕⢔⢰⢕⢕⠀⠀⠀⠀⠀⠀⠀⠀⠀⠀⠀⠀</a:t>
            </a:r>
            <a:br/>
            <a:r>
              <a:t>⠀⠀⠀⠀⠀⠀⠀⠀⠀⠀⠀⠀⢔⢔⢔⢔⢔⢔⢔⢕⢕⢜⢕⢕⢕⢕⢕⢕⢕⢕⢕⢕⢕⢕⢕⢕⢕⢕⢕⢕⢕⢕⢕⢕⢕⢕⢕⢕⢕⢕⢕⢕⢕⢕⢕⢕⢕⢕⢕⢕⢕⢕⢕⢕⢕⢕⢕⢕⢕⠀⠀⠀⠀⠀⠀⠀⠀⠀⠀⠀⠀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⠀⠀⠀⠀⠀⠀⠀⠀⠀⠀⠀⢕⢕⢕⢕⢕⢕⣕⣕⣗⣇⢕⢕⢕⢕⢕⢕⢕⢕⢕⢕⢕⢕⢕⣕⣱⣵⣵⣵⣵⣵⣵⣵⣵⣵⣵⣵⣵⣵⣷⣷⣷⣷⣷⣷⣷⣷⣷⣷⣷⡇⢕⢕⢕⢕⢕⢕⢕⢕⠀⠀⠀⠀⠀⠀⠀⠀⠀⠀⠀⠀</a:t>
            </a:r>
            <a:br/>
            <a:r>
              <a:t>⠀⠀⠀⠀⠀⠀⠀⠀⠀⠀⠀⣿⣿⣿⣿⣿⣿⣿⣿⣿⣿⢇⢕⢕⢕⢕⢕⢕⢕⢕⢕⢕⢕⢕⣿⣿⣿⣿⣿⣿⣿⣿⣿⣿⣿⣿⣿⣿⣿⣿⣿⣿⣿⣿⣿⣿⣿⣿⣿⣿⡇⢕⢕⢕⢕⢕⢕⢕⢕⠀⠀⠀⠀⠀⠀⠀⠀⠀⠀⠀⠀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⠀⠀⠀⠀⠀⠀⠀⠀⠀⠀⠀⣿⣿⣿⣿⣿⣿⣿⣿⣿⣿⡇⢕⢕⢕⢕⢕⢕⢕⢕⢕⢕⢕⢕⣿⣿⣿⣿⣿⣿⣿⣿⣿⣿⣿⣿⣿⣿⣿⣿⣿⣿⣿⣿⣿⣿⣿⣿⣿⣿⣷⢕⢕⢕⢕⢕⢕⢕⢕⠀⠀⠀⠀⠀⠀⠀⠀⠀⠀⠀⠀</a:t>
            </a:r>
            <a:br/>
            <a:r>
              <a:t>⠀⠀⠀⠀⠀⠀⠀⠀⠀⠀⠀⠛⠛⠛⠛⠛⠛⠛⠛⠛⠛⠃⠑⠑⠑⠑⠑⠑⠑⠑⠑⠑⠑⠑⠛⠛⠛⠛⠛⠛⠛⠛⠛⠛⠛⠛⠛⠛⠛⠛⠛⠛⠛⠛⠛⠛⠛⠛⠛⠛⠛⠑⠑⠑⠑⠑⠑⠑⠑⠀⠀⠀⠀⠀⠀⠀⠀⠀⠀⠀⠀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⠀⠀⠀⠀⠀⠀⠀⠀⠀⠀⠀⢕⢕⢕⢕⣿⣿⣿⣿⣿⣿⣿⣿⣿⣿⣿⣿⣿⣿⢕⢕⢕⢕⡇⣿⣿⣿⣿⣿⣿⣿⣿⣿⣿⣿⣿⣿⣿⣿⢕⢕⢸⣿⣿⣿⣿⣿⣿⣿⣿⣿⣿⣿⣿⣿⣿⣿⣿⢕⠀⠀⠀⠀⠀⠀⠀⠀⠀⠀⠀⠀</a:t>
            </a:r>
            <a:br/>
            <a:r>
              <a:t>⠀⠀⠀⠀⠀⠀⠀⠀⠀⠀⠀⢕⢕⢕⢕⢻⣿⣿⣿⣿⣿⣿⣿⣿⣿⣿⣿⣿⣿⢕⢕⢕⢕⣇⣿⣿⣿⣿⣿⣿⣿⣿⣿⣿⣿⣿⣿⣿⣿⢕⢕⢜⣿⣿⣿⣿⣿⣿⣿⣿⣿⣿⣿⣿⣿⣿⣿⣿⢕⠀⠀⠀⠀⠀⠀⠀⠀⠀⠀⠀⠀</a:t>
            </a:r>
            <a:br/>
            <a:r>
              <a:t>⠀⠀⠀⠀⠀⠀⠀⠀⠀⠀⠀⢱⢕⢕⢕⢸⣿⣿⣿⣿⣿⣿⣿⣿⣿⣿⣿⣿⣿⡕⢕⢕⢕⣿⣿⣿⣿⣿⣿⣿⣿⣿⣿⣿⣿⣿⣿⣿⣿⡇⢕⢸⣿⣿⣿⣿⣿⣿⣿⣿⣿⣿⣿⣿⣿⣿⣿⣿⢕⠀⠀⠀⠀⠀⠀⠀⠀⠀⠀⠀⠀</a:t>
            </a:r>
            <a:br/>
            <a:r>
              <a:t>⠀⠀⠀⠀⠀⠀⠀⠀⠀⠀⠀⣸⢕⢝⡕⢸⣿⣿⣿⣿⣿⣿⣿⣿⣿⣿⣿⣿⣿⣿⢕⢕⢕⢿⢸⣿⣿⣿⣿⣿⣿⣿⣿⣿⣿⣿⣿⣿⣿⡇⢕⢕⣿⣿⣿⣿⣿⣿⣿⣿⣿⣿⣿⣿⣿⣿⣿⣿⣵⠀⠀⠀⠀⠀⠀⠀⠀⠀⠀⠀⠀</a:t>
            </a:r>
            <a:br/>
            <a:r>
              <a:t>⠀⠀⠀⠀⠀⠀⠀⠀⠀⠀⠀⣽⣵⣼⣷⣼⣿⣿⣿⣿⣿⣿⣿⣿⣿⣿⣿⣿⣿⣿⣷⡵⣵⣾⡾⢿⣿⣿⣿⣿⣿⣿⡿⢿⣟⣿⣿⣿⣿⣿⣿⣿⣿⣿⣿⣿⣿⣿⣿⣽⣽⣿⣿⣿⣿⣿⣿⣿⣷⠀⠀⠀⠀⠀⠀⠀⠀⠀⠀⠀⠀</a:t>
            </a:r>
            <a:br/>
            <a:r>
              <a:t>⠀⠀⠀⠀⠀⠀⠀⠀⠀⠀⠀⣾⣾⣾⣷⣷⣷⣾⣾⣾⣷⣷⣿⣿⣾⣿⣿⣿⣿⣿⣿⣿⣿⡿⢿⣿⣿⣿⣿⡷⢷⢷⢗⣇⣵⣿⣿⣿⣿⣿⣿⣿⣟⣿⣿⣿⡯⣻⣿⣿⣏⣝⣝⣝⣝⣽⣽⣽⣽⠀⠀⠀⠀⠀⠀⠀⠀⠀⠀⠀⠀</a:t>
            </a:r>
            <a:br/>
            <a:r>
              <a:t>⠀⠀⠀⠀⠀⠀⠀⠀⠀⠀⠀⠿⠿⠟⠟⠟⠟⠟⠟⠟⠟⢟⠟⠟⠟⠟⢟⠟⢟⢝⠝⢝⢝⢕⣕⣝⣿⡏⢝⢝⢝⢙⢙⠙⢉⢑⢁⠁⠑⠅⢅⢡⢵⣼⣿⣿⣷⣸⣿⣿⣿⣿⣿⣿⣿⣿⣿⣿⣿⠀⠀⠀⠀⠀⠀⠀⠀⠀⠀⠀⠀</a:t>
            </a:r>
            <a:br/>
            <a:r>
              <a:t>⠀⠀⠀⠀⠀⠀⠀⠀⠀⠀⠀⢄⣶⣾⣿⣿⣿⣷⣧⣵⣵⣵⣕⣕⣱⡕⡕⢕⢵⢱⢧⣵⣾⣷⣿⣻⣿⢇⢕⢕⢕⢕⢕⢕⣕⣕⣕⣕⣕⣗⣟⣗⣗⣾⣿⣿⣿⣽⣿⣿⣯⣽⣽⣽⢿⢿⢿⢿⢿⠀⠀⠀⠀⠀⠀⠀⠀⠀⠀⠀⠀</a:t>
            </a:r>
            <a:br/>
            <a:r>
              <a:t>⠀⠀⠀⠀⠀⠀⠀⠀⠀⠀⠀⢳⣿⣿⣿⣿⣿⣿⣿⣿⣷⡷⢷⢗⢗⢗⢗⢞⢟⢟⣿⣿⣿⣿⣿⣿⢟⢟⣏⣏⣝⣝⣝⣝⣝⣝⣝⣝⣝⣕⣕⣕⢕⣸⣿⣿⣿⣿⣿⣿⣧⣵⣵⣵⣵⣵⣵⣵⣷⠀⠀⠀⠀⠀⠀⠀⠀⠀⠀⠀⠀</a:t>
            </a:r>
            <a:br/>
            <a:r>
              <a:t>⠀⠀⠀⠀⠀⠀⠀⠀⠀⠀⠀⣾⣿⣿⣿⣿⣿⣿⣿⣿⣿⣿⣿⣷⣿⣿⣿⣻⣿⣿⣿⣿⣿⣿⣿⣿⣿⣿⣿⣿⣿⣿⣿⣷⣷⣷⣷⣿⣿⣿⣿⣿⣿⣿⣿⣿⣿⣿⣿⣿⣿⣿⣿⣿⣿⣿⣿⣿⣿⠀⠀⠀⠀⠀⠀⠀⠀⠀⠀⠀⠀</a:t>
            </a:r>
            <a:br/>
            <a:r>
              <a:t>⠀⠀⠀⠀⠀⠀⠀⠀⠀⠀⠀⣿⣿⣿⣿⣿⣿⣿⣿⣿⣿⣿⣿⣿⣿⣿⣿⢸⣿⣿⣿⣿⡿⣿⣿⣿⣿⣿⣿⣿⣿⣿⣿⣿⣿⣿⣿⣿⣿⣿⣿⣿⣿⣿⣿⣿⣿⣿⣿⣿⣿⣿⣿⣿⣿⣿⣿⣿⣿⠀⠀⠀⠀⠀⠀⠀⠀⠀⠀⠀⠀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⠀⠀⠀⠀⠀⠀⠀⠀⠀⠀⠀⣿⣿⣿⣿⣿⣿⣿⣿⣿⣿⣿⣿⣿⣿⣿⣿⢸⣿⣿⣿⣿⡟⣿⣿⣿⣿⣿⣿⣿⣿⣿⣿⣿⣿⣿⣿⣿⣿⣿⣿⣿⣿⣿⣿⣿⣿⣿⣿⣿⣿⣿⣿⣿⣿⣿⣿⣿⣿⠀⠀⠀⠀⠀⠀⠀⠀⠀⠀⠀⠀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⠀⠀⠀⠀⠀⠀⠀⠀⠀⠀⠀⣿⣿⣿⣿⣿⣿⣿⣿⣿⣿⣿⣿⣿⣿⣿⣿⣼⣿⣿⣿⣿⣧⣽⣿⣿⣿⣿⣿⣿⣿⣿⣿⣿⣿⣿⣿⣿⣿⣿⣿⣿⣿⣿⣿⣿⣿⣿⣿⣿⣿⣿⣿⣿⣿⣿⣿⣿⣿⠀⠀⠀⠀⠀⠀⠀⠀⠀⠀⠀⠀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⠀⠀⠀⠀⠀⠀⠀⠀⠀⠀⠀⣿⣿⣿⣿⣿⣿⣿⣿⣿⣿⣿⣿⣿⣿⣿⣿⣿⣿⡏⢝⣿⣿⣿⣿⣿⣿⣿⣿⣿⣿⣿⣿⣿⣿⣿⣿⣿⣿⣿⣿⣿⣿⣿⣿⣿⣿⣿⣿⣿⣿⣿⣿⣿⣿⣿⣿⣿⣿⠀⠀⠀⠀⠀⠀⠀⠀⠀⠀⠀⠀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⠀⠀⠀⠀⠀⠀⠀⠀⠀⠀⠀⣿⣿⣿⣿⣿⣿⣿⣿⣿⣿⣿⣿⣿⡿⢿⢻⢟⢟⢗⢗⢟⢟⢟⣟⣻⣿⣿⣿⣿⣿⣿⣿⣿⣿⣿⢿⢿⢿⢿⢿⢿⢿⢿⢿⢿⢿⢿⢿⢿⢿⢿⢿⢿⢿⢿⢿⢿⢿⠀⠀⠀⠀⠀⠀⠀⠀⠀⠀⠀⠀</a:t>
            </a:r>
            <a:br/>
            <a:r>
              <a:t>⠀⠀⠀⠀⠀⠀⠀⠀⠀⠀⠀⠛⠟⢟⢗⢟⣟⣟⣟⣛⡟⢛⢏⢝⠝⠝⠝⠝⠝⠝⠝⢙⢙⢉⠁⢁⢑⢁⠁⠁⢁⢐⢁⢁⢁⢁⢅⢅⢄⢅⢅⢅⢅⢄⢅⢄⢅⢄⢄⢄⢄⢔⢔⢕⢕⢕⢔⢕⢕⠀⠀⠀⠀⠀⠀⠀⠀⠀⠀⠀⠀</a:t>
            </a:r>
            <a:br/>
            <a:r>
              <a:t>⠀⠀⠀⠀⠀⠀⠀⠀⠀⠀⠀⢀⢔⢄⢔⢔⢕⢕⢕⢝⢝⢝⢕⢕⢕⢕⢕⢕⢕⢕⢕⢕⢕⢕⢕⢕⢕⢕⢕⢕⢕⢕⢕⢕⢕⢕⢕⢕⢕⢕⢕⢕⢕⢕⢕⢕⢕⢕⢕⢕⢕⢕⢕⢕⢕⢕⢕⢕⢕⠀⠀⠀⠀⠀⠀⠀⠀⠀⠀⠀⠀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⠀⠀⠀⠀⠀⠀⠀⠀⠀⠀⠀⢕⢕⢕⢕⢕⢕⣕⣕⣗⣎⢝⢕⢕⢕⢕⢕⢕⢕⢕⢕⢕⢕⢕⣕⣱⣵⣵⣵⣵⣵⣵⣵⣵⣵⣵⣵⣵⣵⣵⣷⣷⣷⣷⣷⣷⣷⣷⣷⣷⡇⢕⢕⢕⢕⢕⢕⢕⢕⠀⠀⠀⠀⠀⠀⠀⠀⠀⠀⠀⠀</a:t>
            </a:r>
            <a:br/>
            <a:r>
              <a:t>⠀⠀⠀⠀⠀⠀⠀⠀⠀⠀⠀⣿⣿⣿⣿⣿⣿⣿⣿⣿⣿⢕⢕⢕⢕⢕⢕⢕⢕⢕⢕⢕⢕⢕⣿⣿⣿⣿⣿⣿⣿⣿⣿⣿⣿⣿⣿⣿⣿⣿⣿⣿⣿⣿⣿⣿⣿⣿⣿⣿⣿⢕⢕⢕⢕⢕⢕⢕⢕⠀⠀⠀⠀⠀⠀⠀⠀⠀⠀⠀⠀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⠀⠀⠀⠀⠀⠀⠀⠀⠀⠀⠀⣿⣿⣿⣿⣿⣿⣿⣿⣿⣿⢕⢕⢕⢕⢕⢕⢕⢕⢕⢕⢕⢕⢕⣿⣿⣿⣿⣿⣿⣿⣿⣿⣿⣿⣿⣿⣿⣿⣿⣿⣿⣿⣿⣿⣿⣿⣿⣿⣿⣿⢕⢕⢕⢕⢕⢕⢕⢕⠀⠀⠀⠀⠀⠀⠀⠀⠀⠀⠀⠀</a:t>
            </a:r>
            <a:br/>
            <a:r>
              <a:t>⠀⠀⠀⠀⠀⠀⠀⠀⠀⠀⠀⠛⠛⠛⠛⠛⠛⠛⠛⠛⠛⠑⠑⠑⠑⠑⠑⠑⠑⠑⠑⠑⠑⠑⠛⠛⠛⠛⠛⠛⠛⠛⠛⠛⠛⠛⠛⠛⠛⠛⠛⠛⠛⠛⠛⠛⠛⠛⠛⠛⠛⠑⠑⠑⠑⠑⠑⠑⠑⠀⠀⠀⠀⠀⠀⠀⠀⠀⠀⠀⠀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⠀⠀⠀⠀⠀⠀⠀⠀⠀⠀⠀⢕⢕⢕⢕⣿⣿⣿⣿⣿⣿⣿⣿⣿⣿⣿⣿⣿⣷⢕⢕⢕⢕⡇⣿⣿⣿⣿⣿⣿⣿⣿⣿⣿⣿⣿⣿⣿⣿⢕⢕⢕⣿⣿⣿⣿⣿⣿⣿⣿⣿⣿⣿⣿⣿⣿⣿⣿⡇⠀⠀⠀⠀⠀⠀⠀⠀⠀⠀⠀⠀</a:t>
            </a:r>
            <a:br/>
            <a:r>
              <a:t>⠀⠀⠀⠀⠀⠀⠀⠀⠀⠀⠀⢕⢕⢕⢕⣿⣿⣿⣿⣿⣿⣿⣿⣿⣿⣿⣿⣿⣿⢕⢕⢕⢕⡇⣿⣿⣿⣿⣿⣿⣿⣿⣿⣿⣿⣿⣿⣿⣿⡇⢕⢕⣿⣿⣿⣿⣿⣿⣿⣿⣿⣿⣿⣿⣿⣿⣿⣿⡇⠀⠀⠀⠀⠀⠀⠀⠀⠀⠀⠀⠀</a:t>
            </a:r>
            <a:br/>
            <a:r>
              <a:t>⠀⠀⠀⠀⠀⠀⠀⠀⠀⠀⠀⢕⢕⣕⡕⢿⣿⣿⣿⣿⣿⣿⣿⣿⣿⣿⣿⣿⣿⣇⢕⢕⢕⣷⣿⣿⣿⣿⣿⣿⣿⣿⣿⣿⣿⣿⣿⣿⣿⡇⢕⢕⣿⣿⣿⣿⣿⣿⣿⣿⣿⣿⣿⣿⣿⣿⣿⣿⡕⠀⠀⠀⠀⠀⠀⠀⠀⠀⠀⠀⠀</a:t>
            </a:r>
            <a:br/>
            <a:r>
              <a:t>⠀⠀⠀⠀⠀⠀⠀⠀⠀⠀⠀⣸⢕⢼⡕⢸⣿⣿⣿⣿⣿⣿⣿⣿⣿⣿⣿⢿⣿⣷⡕⢕⢕⢿⢸⣿⣿⣿⣿⣿⣿⣿⣿⣿⣿⣿⣿⣿⣿⣇⣕⣕⣿⣿⣿⣿⣿⣿⣿⣿⣿⣿⣿⣿⣿⣿⣿⣿⣧⠀⠀⠀⠀⠀⠀⠀⠀⠀⠀⠀⠀</a:t>
            </a:r>
            <a:br/>
            <a:r>
              <a:t>⠀⠀⠀⠀⠀⠀⠀⠀⠀⠀⠀⢷⣷⢿⢿⡾⡿⡿⣿⢿⢿⡿⡿⣿⣿⣿⣿⣿⣿⣿⣷⣷⣳⢿⢿⣿⣿⣿⣿⣿⣿⣿⢿⢟⢻⣿⣿⣿⣿⣿⣿⣿⣽⣽⣿⣿⣿⣿⣿⣷⣷⣷⣾⣿⣿⣿⣿⣯⣽⠀⠀⠀⠀⠀⠀⠀⠀⠀⠀⠀⠀</a:t>
            </a:r>
            <a:br/>
            <a:r>
              <a:t>⠀⠀⠀⠀⠀⠀⠀⠀⠀⠀⠀⣿⣿⣿⣿⣿⣿⣿⣿⣿⣿⣿⣿⣿⣿⣿⣿⣿⣿⣿⣿⣿⡇⢕⣼⣿⣿⣿⣿⣟⣟⣟⣊⣕⣝⣿⣿⣿⣿⣿⣿⢿⢿⢽⣿⣿⣿⢜⣿⣿⣯⣽⣽⣽⣵⣵⣵⣵⣴⠀⠀⠀⠀⠀⠀⠀⠀⠀⠀⠀⠀</a:t>
            </a:r>
            <a:br/>
            <a:r>
              <a:t>⠀⠀⠀⠀⠀⠀⠀⠀⠀⠀⠀⠛⢛⣛⣋⣙⡝⠝⢙⢙⢙⢝⢝⢙⢝⢙⢙⢙⢙⢙⢙⢝⣧⣾⣿⣿⣿⢕⢕⢕⢕⠕⢕⢁⢐⢅⢄⢁⢐⢄⣔⣔⣗⢺⣿⣿⣿⣷⣿⣿⣿⣿⣿⣿⣿⣿⣿⣿⣿⠀⠀⠀⠀⠀⠀⠀⠀⠀⠀⠀⠀</a:t>
            </a:r>
            <a:br/>
            <a:r>
              <a:t>⠀⠀⠀⠀⠀⠀⠀⠀⠀⠀⠀⣵⣿⣿⣿⣿⣿⣿⣷⣷⢷⢷⢷⢷⢷⢦⢵⢵⢵⢵⣱⣾⣿⣿⣿⣿⣟⣇⣜⣕⣕⣕⣕⣕⣕⣕⣱⣵⣵⣽⡽⢽⢽⣽⣿⣽⣿⣿⣿⣿⣿⢷⢷⢷⢷⢷⢷⢷⢗⠀⠀⠀⠀⠀⠀⠀⠀⠀⠀⠀⠀</a:t>
            </a:r>
            <a:br/>
            <a:r>
              <a:t>⠀⠀⠀⠀⠀⠀⠀⠀⠀⠀⠀⣾⣿⣿⣿⣿⣿⣿⣿⣿⣿⢟⢟⢟⢟⢟⢟⢟⢝⣹⣿⣿⣿⣿⣿⣿⣝⣝⣝⣝⣽⣝⣕⣕⣕⣵⡵⢵⢱⢵⢵⣵⣕⣼⣿⣿⣿⣿⣿⣿⣿⣷⣷⣷⣳⣷⣷⣷⣷⠀⠀⠀⠀⠀⠀⠀⠀⠀⠀⠀⠀</a:t>
            </a:r>
            <a:br/>
            <a:r>
              <a:t>⠀⠀⠀⠀⠀⠀⠀⠀⠀⠀⠀⣿⣿⣿⣿⣿⣿⣿⣿⣿⣿⣿⣿⣿⣿⣿⣯⣽⣿⣿⣿⣿⣿⣿⣿⣿⣿⣿⣿⣿⣿⣿⣿⣿⣿⣿⣿⣿⣿⣿⣿⣿⣿⣿⣿⣿⣿⣿⣿⣿⣿⣿⣿⣿⣿⣿⣿⣿⣿⠀⠀⠀⠀⠀⠀⠀⠀⠀⠀⠀⠀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⠀⠀⠀⠀⠀⠀⠀⠀⠀⠀⠀⣿⣿⣿⣿⣿⣿⣿⣿⣿⣿⣿⣿⣿⣿⣿⣿⢽⣿⣿⣿⣿⡟⣿⣿⣿⣿⣿⣿⣿⣿⣿⣿⣿⣿⣿⣿⣿⣿⣿⣿⣿⣿⣿⣿⣿⣿⣿⣿⣿⣿⣿⣿⣿⣿⣿⣿⣿⣿⠀⠀⠀⠀⠀⠀⠀⠀⠀⠀⠀⠀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⠀⠀⠀⠀⠀⠀⠀⠀⠀⠀⠀⣿⣿⣿⣿⣿⣿⣿⣿⣿⣿⣿⣿⣿⣿⣿⣿⣸⣿⣿⣿⣿⡇⢿⣿⣿⣿⣿⣿⣿⣿⣿⣿⣿⣿⣿⣿⣿⣿⣿⣿⣿⣿⣿⣿⣿⣿⣿⣿⣿⣿⣿⣿⣿⣿⣿⣿⣿⣿⠀⠀⠀⠀⠀⠀⠀⠀⠀⠀⠀⠀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⠀⠀⠀⠀⠀⠀⠀⠀⠀⠀⠀⣿⣿⣿⣿⣿⣿⣿⣿⣿⣿⣿⣿⣿⣿⣿⣿⣼⣿⣿⢻⢿⢧⡼⣿⣿⣿⣿⣿⣿⣿⣿⣿⣿⣿⣿⣿⣿⣿⣿⣿⣿⣿⣿⣿⣿⣿⣿⣿⣿⣿⣿⣿⣿⣿⣿⣿⣿⣿⠀⠀⠀⠀⠀⠀⠀⠀⠀⠀⠀⠀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⠀⠀⠀⠀⠀⠀⠀⠀⠀⠀⠀⣿⣿⣿⣿⣿⣿⣿⣿⣿⣿⣿⣿⣿⣿⣿⣿⣿⣿⡇⢕⢕⣾⣿⡿⢹⣿⣿⣿⣿⣿⣿⣿⣿⣿⣿⣿⣿⣿⣿⣿⣿⣿⣿⣿⣿⣿⣿⣿⣿⣿⣿⣿⣿⣿⣿⣿⣿⣿⠀⠀⠀⠀⠀⠀⠀⠀⠀⠀⠀⠀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⠀⠀⠀⠀⠀⠀⠀⠀⠀⠀⠀⣿⣿⣿⣿⣿⣿⣿⣿⣿⣿⣿⣿⣿⡟⢟⢟⢟⢟⢟⢟⣟⡏⣝⣝⣹⣿⣿⣿⣿⣿⢿⢿⢿⢿⢿⢿⢿⢿⢿⢿⢿⢿⠿⢿⢿⢿⠿⢿⠿⠿⠻⢟⢟⠟⢟⢟⢻⢟⠀⠀⠀⠀⠀⠀⠀⠀⠀⠀⠀⠀</a:t>
            </a:r>
            <a:br/>
            <a:r>
              <a:t>⠀⠀⠀⠀⠀⠀⠀⠀⠀⠀⠀⠛⠛⢙⢙⢋⢙⢙⢏⢝⠹⠽⠽⠽⠝⢕⢕⠝⠕⠅⢁⢁⢁⢁⢑⢁⢁⢑⢑⢐⢁⢁⢀⢁⢁⢁⢄⢄⢄⢄⢄⢄⢅⢔⢄⢄⢄⢄⢄⢔⢄⢅⢔⢔⢔⢕⢔⢰⢕⠀⠀⠀⠀⠀⠀⠀⠀⠀⠀⠀⠀</a:t>
            </a:r>
            <a:br/>
            <a:r>
              <a:t>⠀⠀⠀⠀⠀⠀⠀⠀⠀⠀⠀⢀⢄⢔⢕⢕⢕⢝⢝⢝⢕⢕⢕⢕⢕⢕⢕⢕⢕⢕⢕⢕⢕⢕⢕⢕⢕⢕⢕⢕⢕⢕⢕⢕⢕⢕⢕⢕⢕⢕⢕⢕⢕⢕⢕⢕⢕⢕⢕⢕⢕⢕⢕⢕⢕⢕⢕⢕⢕⠀⠀⠀⠀⠀⠀⠀⠀⠀⠀⠀⠀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⠀⠀⠀⠀⠀⠀⠀⠀⠀⠀⠀⢄⢕⢕⢕⢕⢕⢕⢕⢕⢕⢕⢕⢕⢕⢕⢕⢕⢕⢕⢕⢕⢕⢕⢕⢕⢕⢕⢕⢕⢕⢕⢕⢕⢕⢕⢕⢕⢕⢕⢕⢕⢕⢕⢕⢕⢕⢕⢕⢕⢕⢕⢕⢕⢕⢕⢕⢕⢕⠀⠀⠀⠀⠀⠀⠀⠀⠀⠀⠀⠀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⠀⠀⠀⠀⠀⠀⠀⠀⠀⠀⠀⢕⢕⢕⢕⢕⣕⣕⣕⣝⣝⢕⢕⢕⢕⢕⢕⢕⢕⢕⢕⢕⢕⢕⣕⣱⣵⣵⣵⣵⣵⣵⣵⣵⣵⣵⣵⣵⣵⣵⣷⣷⣷⣷⣷⣷⣷⣷⣷⣷⣷⢕⢕⢕⢕⢕⢕⢕⢕⠀⠀⠀⠀⠀⠀⠀⠀⠀⠀⠀⠀</a:t>
            </a:r>
            <a:br/>
            <a:r>
              <a:t>⠀⠀⠀⠀⠀⠀⠀⠀⠀⠀⠀⣿⣿⣿⣿⣿⣿⣿⣿⣿⣿⢕⢕⢕⢕⢕⢕⢕⢕⢕⢕⢕⢕⢕⣿⣿⣿⣿⣿⣿⣿⣿⣿⣿⣿⣿⣿⣿⣿⣿⣿⣿⣿⣿⣿⣿⣿⣿⣿⣿⣿⡕⢕⢕⢕⢕⢕⢕⢕⠀⠀⠀⠀⠀⠀⠀⠀⠀⠀⠀⠀</a:t>
            </a:r>
            <a:br/>
            <a:r>
              <a:t>⠀⠀⠀⠀⠀⠀⠀⠀⠀⠀⠀⣿⣿⣿⣿⣿⣿⣿⣿⣿⣿⢕⢕⢕⢕⢕⢕⢕⢕⢕⢕⢕⢕⢕⣿⣿⣿⣿⣿⣿⣿⣿⣿⣿⣿⣿⣿⣿⣿⣿⣿⣿⣿⣿⣿⣿⣿⣿⣿⣿⣿⡇⢕⢕⢕⢕⢕⢕⢕⠀⠀⠀⠀⠀⠀⠀⠀⠀⠀⠀⠀</a:t>
            </a:r>
            <a:br/>
            <a:r>
              <a:t>⠀⠀⠀⠀⠀⠀⠀⠀⠀⠀⠀⠛⠛⠛⠛⠛⠛⠛⠛⠛⠛⠑⠑⠑⠑⠑⠑⠑⠑⠑⠑⠑⠑⠑⠛⠛⠛⠛⠛⠛⠛⠛⠛⠛⠛⠛⠛⠛⠛⠛⠛⠛⠛⠛⠛⠛⠛⠛⠛⠛⠛⠃⠑⠑⠑⠑⠑⠑⠑⠀⠀⠀⠀⠀⠀⠀⠀⠀⠀⠀⠀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⠀⠀⠀⠀⠀⠀⠀⠀⠀⠀⠀⢕⢕⢕⢜⣿⣿⣿⣿⣿⣿⣿⣿⣿⣿⣿⣿⣿⣇⢕⢕⢕⢕⡇⣿⣿⣿⣿⣿⣿⣿⣿⣿⣿⣿⣿⣿⣿⣿⡕⢕⢕⣿⣿⣿⣿⣿⣿⣿⣿⣿⣿⣿⣿⣿⣿⣿⣿⡇⠀⠀⠀⠀⠀⠀⠀⠀⠀⠀⠀⠀</a:t>
            </a:r>
            <a:br/>
            <a:r>
              <a:t>⠀⠀⠀⠀⠀⠀⠀⠀⠀⠀⠀⢕⢕⢕⢕⣿⣿⣿⣿⣿⣿⣿⣿⣿⣿⣿⣿⣿⣿⢕⢕⢕⢕⡇⣿⣿⣿⣿⣿⣿⣿⣿⣿⣿⣿⣿⣿⣿⣿⡇⢕⢕⣿⣿⣿⣿⣿⣿⣿⣿⣿⣿⣿⣿⣿⣿⣿⣿⡇⠀⠀⠀⠀⠀⠀⠀⠀⠀⠀⠀⠀</a:t>
            </a:r>
            <a:br/>
            <a:r>
              <a:t>⠀⠀⠀⠀⠀⠀⠀⠀⠀⠀⠀⢕⢕⣕⢕⣿⣿⣿⣿⣿⣿⣿⣿⣿⣿⣿⣿⣿⣿⡵⢕⢕⢕⣧⣿⣿⣿⣿⣿⣿⣿⣿⣿⣿⣿⣿⣿⣿⣿⡇⢕⢕⣿⣿⣿⣿⣿⣿⣿⣿⣿⣿⣿⣿⣿⣿⣿⣿⡇⠀⠀⠀⠀⠀⠀⠀⠀⠀⠀⠀⠀</a:t>
            </a:r>
            <a:br/>
            <a:r>
              <a:t>⠀⠀⠀⠀⠀⠀⠀⠀⠀⠀⠀⢕⢕⣵⡕⢹⣿⣿⣿⣿⣿⣿⣿⣿⣿⣿⣿⣿⣿⣷⡕⢕⢕⣿⣿⣿⣿⣿⣿⣿⣿⣿⣿⣿⣿⣿⣿⣿⣿⣇⣕⣕⣿⣿⣿⣿⣿⣿⣿⣿⣿⣿⣿⣿⣿⣿⣿⣿⡷⠀⠀⠀⠀⠀⠀⠀⠀⠀⠀⠀⠀</a:t>
            </a:r>
            <a:br/>
            <a:r>
              <a:t>⠀⠀⠀⠀⠀⠀⠀⠀⠀⠀⠀⡷⡷⣿⢷⢾⡿⡿⣿⣿⣿⣿⣿⣟⣿⣿⣿⣿⣟⣟⣿⢟⢏⣹⣿⣿⣿⣿⣿⢿⢿⢿⢯⢏⢽⣾⣿⣿⣿⣿⣿⣿⣿⣟⣿⣿⣿⣿⣿⣿⣿⣿⣿⣿⣿⣽⣽⣿⣿⠀⠀⠀⠀⠀⠀⠀⠀⠀⠀⠀⠀</a:t>
            </a:r>
            <a:br/>
            <a:r>
              <a:t>⠀⠀⠀⠀⠀⠀⠀⠀⠀⠀⠀⣿⣿⣿⣿⣿⣿⣿⣿⣿⣿⣿⣿⣿⣿⣿⣿⣿⣿⣿⣿⡇⢱⣿⣿⣿⣿⣿⣿⣟⣟⣟⣏⣷⡿⢿⢿⢿⢿⢿⢿⢿⢽⢽⣿⣿⣿⢕⣿⣿⣿⣵⣵⣵⣵⣵⣷⣷⣷⠀⠀⠀⠀⠀⠀⠀⠀⠀⠀⠀⠀</a:t>
            </a:r>
            <a:br/>
            <a:r>
              <a:t>⠀⠀⠀⠀⠀⠀⠀⠀⠀⠀⠀⠙⢙⣙⢝⢝⣙⢙⢙⢝⢝⢝⢙⢙⢝⢙⢙⢝⢕⢕⢑⣕⣾⣿⣿⣿⢇⢕⢕⢕⢕⢅⢅⢅⢄⢄⢄⢁⢐⢐⣔⡕⢳⢷⣿⣿⣿⣷⣿⣿⣿⣿⣿⣿⣿⣿⣿⣿⣿⠀⠀⠀⠀⠀⠀⠀⠀⠀⠀⠀⠀</a:t>
            </a:r>
            <a:br/>
            <a:r>
              <a:t>⠀⠀⠀⠀⠀⠀⠀⠀⠀⠀⠀⢺⣿⣿⣿⣿⣿⣿⣷⣷⢷⢧⢵⢵⢕⢕⢕⣕⣇⣟⣾⣿⣿⣿⣿⣿⣗⣇⣕⣕⣱⣷⣕⣕⣵⣵⣵⣵⣼⡽⢽⢽⢽⢽⣿⣿⣿⣿⣿⣿⣿⢷⢷⢷⢷⢷⢞⢟⢟⠀⠀⠀⠀⠀⠀⠀⠀⠀⠀⠀⠀</a:t>
            </a:r>
            <a:br/>
            <a:r>
              <a:t>⠀⠀⠀⠀⠀⠀⠀⠀⠀⠀⠀⣿⣿⣿⣿⣿⣿⣿⣿⣿⣿⣟⢟⣟⣝⣝⣝⣝⣽⣿⣿⣿⣿⣿⣿⣿⣯⣝⣝⣱⣿⣿⣷⣵⢵⢵⢵⢵⣵⣵⣵⣵⣱⣵⣿⣿⣿⣿⣿⣿⣿⣷⣷⣷⣷⣷⣷⣷⣷⠀⠀⠀⠀⠀⠀⠀⠀⠀⠀⠀⠀</a:t>
            </a:r>
            <a:br/>
            <a:r>
              <a:t>⠀⠀⠀⠀⠀⠀⠀⠀⠀⠀⠀⣿⣿⣿⣿⣿⣿⣿⣿⣿⣿⣿⣿⣿⣿⣿⣏⣿⣿⣿⣿⣿⡯⣿⣿⣿⣿⣿⣿⣿⣿⣿⣿⣿⣿⣿⣿⣿⣿⣿⣿⣿⣿⣿⣿⣿⣿⣿⣿⣿⣿⣿⣿⣿⣿⣿⣿⣿⣿⠀⠀⠀⠀⠀⠀⠀⠀⠀⠀⠀⠀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⠀⠀⠀⠀⠀⠀⠀⠀⠀⠀⠀⣿⣿⣿⣿⣿⣿⣿⣿⣿⣿⣿⣿⣿⣿⣿⣿⢻⣿⣿⣿⣿⡇⣿⣿⣿⣿⣿⣿⣿⣿⣿⣿⣿⣿⣿⣿⣿⣿⣿⣿⣿⣿⣿⣿⣿⣿⣿⣿⣿⣿⣿⣿⣿⣿⣿⣿⣿⣿⠀⠀⠀⠀⠀⠀⠀⠀⠀⠀⠀⠀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⠀⠀⠀⠀⠀⠀⠀⠀⠀⠀⠀⣿⣿⣿⣿⣿⣿⣿⣿⣿⣿⣿⣿⣿⣿⣿⣿⢼⣿⣿⣿⣿⡇⢿⣿⣿⣿⣿⣿⣿⣿⣿⣿⣿⣿⣿⣿⣿⣿⣿⣿⣿⣿⣿⣿⣿⣿⣿⣿⣿⣿⣿⣿⣿⣿⣿⣿⣿⣿⠀⠀⠀⠀⠀⠀⠀⠀⠀⠀⠀⠀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⠀⠀⠀⠀⠀⠀⠀⠀⠀⠀⠀⣿⣿⣿⣿⣿⣿⣿⣿⣿⣿⣿⣿⣿⣿⣿⣿⣽⣿⡿⢝⢟⢣⡜⣿⢻⣿⣿⣿⣿⣿⣿⣿⣿⣿⣿⣿⣿⣿⣿⣿⣿⣿⣿⣿⣿⣿⣿⣿⣿⣿⣿⣿⣿⣿⣿⣿⣿⣿⠀⠀⠀⠀⠀⠀⠀⠀⠀⠀⠀⠀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⠀⠀⠀⠀⠀⠀⠀⠀⠀⠀⠀⣿⣿⣿⣿⣿⣿⣿⣿⣿⣿⣿⣿⣿⣿⣿⣿⣿⣿⡕⢕⢜⣿⣿⡽⣼⣿⣿⣿⣿⣿⣿⣿⣿⣿⣿⣿⣿⣿⣿⣿⣿⣿⣿⣿⣿⣿⣿⣿⣿⣿⣿⣿⣿⣿⣿⣿⣿⣿⠀⠀⠀⠀⠀⠀⠀⠀⠀⠀⠀⠀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⠀⠀⠀⠀⠀⠀⠀⠀⠀⠀⠀⣿⣿⣿⣿⣿⣿⣿⣿⣿⣿⣿⣿⣿⢟⢟⢟⢟⢟⢟⢗⣙⣏⣝⣝⣹⣿⣿⣿⣿⣿⢿⢿⢿⢿⢿⢿⢿⢿⢿⢿⢿⢿⠿⢿⢿⢿⢿⢿⢿⠿⢻⢟⢟⢟⢟⢟⢻⢟⠀⠀⠀⠀⠀⠀⠀⠀⠀⠀⠀⠀</a:t>
            </a:r>
            <a:br/>
            <a:r>
              <a:t>⠀⠀⠀⠀⠀⠀⠀⠀⠀⠀⠀⠛⢋⢙⢙⢙⢋⢙⠝⢹⠽⠽⠽⠽⠝⢕⢕⠜⠅⢅⢅⢁⢑⢁⢅⢁⢁⢑⢑⢐⢁⢅⢁⢅⢁⢅⢅⢄⢄⢄⢄⢅⢄⢄⢄⢄⢄⢅⢔⢄⢄⢔⢔⢔⢔⢕⢔⢰⢕⠀⠀⠀⠀⠀⠀⠀⠀⠀⠀⠀⠀</a:t>
            </a:r>
            <a:br/>
            <a:r>
              <a:t>⠀⠀⠀⠀⠀⠀⠀⠀⠀⠀⠀⠀⢔⢕⢕⢕⢜⢝⢝⢕⢕⢕⢕⢕⢕⢕⢕⢕⢕⢕⢕⢕⢕⢕⢕⢕⢕⢕⢕⢕⢕⢕⢕⢕⢕⢕⢕⢕⢕⢕⢕⢕⢕⢕⢕⢕⢕⢕⢕⢕⢕⢕⢕⢕⢕⢕⢕⢕⢕⠀⠀⠀⠀⠀⠀⠀⠀⠀⠀⠀⠀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⠀⠀⠀⠀⠀⠀⠀⠀⠀⠀⠀⢕⢕⢕⢕⢕⢕⢕⢕⢕⢕⢕⢕⢕⢕⢕⢕⢕⢕⢕⢕⢕⢕⢕⢕⢕⢕⢕⢕⢕⢕⢕⢕⢕⢕⢕⢕⢕⢕⢕⢱⢕⢕⢕⢕⢕⢕⢕⢕⢕⢕⢕⢕⢕⢕⢕⢕⢕⢕⠀⠀⠀⠀⠀⠀⠀⠀⠀⠀⠀⠀</a:t>
            </a:r>
            <a:br/>
            <a:r>
              <a:t>⠀⠀⠀⠀⠀⠀⠀⠀⠀⠀⠀⢕⢕⢕⢕⢕⣕⣕⣗⣝⣝⢕⢕⢕⢕⢕⢕⢕⢕⢕⢕⢕⢕⢕⣕⣕⣵⣵⣵⣵⣵⣵⣵⣵⣵⣵⣵⣵⣵⣵⣵⣷⣷⣷⣷⣷⣷⣷⣷⣷⣷⡕⢕⢕⢕⢕⢕⢕⢕⠀⠀⠀⠀⠀⠀⠀⠀⠀⠀⠀⠀</a:t>
            </a:r>
            <a:br/>
            <a:r>
              <a:t>⠀⠀⠀⠀⠀⠀⠀⠀⠀⠀⠀⣿⣿⣿⣿⣿⣿⣿⣿⣿⣿⢕⢕⢕⢕⢕⢕⢕⢕⢕⢕⢕⢕⢕⣿⣿⣿⣿⣿⣿⣿⣿⣿⣿⣿⣿⣿⣿⣿⣿⣿⣿⣿⣿⣿⣿⣿⣿⣿⣿⣿⡇⢕⢕⢕⢕⢕⢕⢕⠀⠀⠀⠀⠀⠀⠀⠀⠀⠀⠀⠀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⠀⠀⠀⠀⠀⠀⠀⠀⠀⠀⠀⣿⣿⣿⣿⣿⣿⣿⣿⣿⣿⢕⢕⢕⢕⢕⢕⢕⢕⢕⢕⢕⢕⢕⣿⣿⣿⣿⣿⣿⣿⣿⣿⣿⣿⣿⣿⣿⣿⣿⣿⣿⣿⣿⣿⣿⣿⣿⣿⣿⣿⡇⢕⢕⢕⢕⢕⢕⢕⠀⠀⠀⠀⠀⠀⠀⠀⠀⠀⠀⠀</a:t>
            </a:r>
            <a:br/>
            <a:r>
              <a:t>⠀⠀⠀⠀⠀⠀⠀⠀⠀⠀⠀⠛⠛⠛⠛⠛⠛⠛⠛⠛⠛⠑⠑⠑⠑⠑⠑⠑⠑⠑⠑⠑⠑⠑⠛⠛⠛⠛⠛⠛⠛⠛⠛⠛⠛⠛⠛⠛⠛⠛⠛⠛⠛⠛⠛⠛⠛⠛⠛⠛⠛⠃⠑⠑⠑⠑⠑⠑⠑⠀⠀⠀⠀⠀⠀⠀⠀⠀⠀⠀⠀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⠀⠀⠀⠀⠀⠀⠀⠀⠀⠀⠀⢕⢕⢕⢸⣿⣿⣿⣿⣿⣿⣿⣿⣿⣿⣿⣿⣿⡇⢕⢕⢕⢸⡏⣿⣿⣿⣿⣿⣿⣿⣿⣿⣿⣿⣿⣿⣿⣿⡕⢕⢕⣿⣿⣿⣿⣿⣿⣿⣿⣿⣿⣿⣿⣿⣿⣿⣿⡇⠀⠀⠀⠀⠀⠀⠀⠀⠀⠀⠀⠀</a:t>
            </a:r>
            <a:br/>
            <a:r>
              <a:t>⠀⠀⠀⠀⠀⠀⠀⠀⠀⠀⠀⢕⢕⢕⢸⣿⣿⣿⣿⣿⣿⣿⣿⣿⣿⣿⣿⣿⣿⢕⢕⢕⢕⡇⣿⣿⣿⣿⣿⣿⣿⣿⣿⣿⣿⣿⣿⣿⣿⡇⢕⢕⣿⣿⣿⣿⣿⣿⣿⣿⣿⣿⣿⣿⣿⣿⣿⣿⡇⠀⠀⠀⠀⠀⠀⠀⠀⠀⠀⠀⠀</a:t>
            </a:r>
            <a:br/>
            <a:r>
              <a:t>⠀⠀⠀⠀⠀⠀⠀⠀⠀⠀⠀⢕⢕⡕⢕⣿⣿⣿⣿⣿⣿⣿⣿⣿⣿⣿⣿⣿⣿⡵⢕⢕⢕⡷⣿⣿⣿⣿⣿⣿⣿⣿⣿⣿⣿⣿⣿⣿⣿⡇⢕⢕⣿⣿⣿⣿⣿⣿⣿⣿⣿⣿⣿⣿⣿⣿⣿⣿⡇⠀⠀⠀⠀⠀⠀⠀⠀⠀⠀⠀⠀</a:t>
            </a:r>
            <a:br/>
            <a:r>
              <a:t>⠀⠀⠀⠀⠀⠀⠀⠀⠀⠀⠀⢕⢕⣧⡕⣿⣿⣿⣿⣿⣿⣿⣿⣿⣿⣿⣿⣿⣿⣿⢕⢕⢕⣷⣿⣿⣿⣿⣿⣿⣿⣿⣿⣿⣿⣿⣿⣿⣿⣇⣕⣕⣿⣿⣿⣿⣿⣿⣿⣿⣿⣿⣿⣿⣿⢿⣿⣿⣷⠀⠀⠀⠀⠀⠀⠀⠀⠀⠀⠀⠀</a:t>
            </a:r>
            <a:br/>
            <a:r>
              <a:t>⠀⠀⠀⠀⠀⠀⠀⠀⠀⠀⠀⢳⡞⣟⣷⣻⣻⣟⣟⣿⣻⣻⣻⣟⣻⣿⣟⣻⣿⣟⢟⢕⣷⣿⣿⣿⣿⣿⣿⣿⣯⡽⣽⣝⣽⣽⣿⣿⣿⣿⣿⣿⣟⣳⣷⣿⣿⣿⣿⣿⣿⣽⣽⣿⣿⣿⣿⣿⡿⠀⠀⠀⠀⠀⠀⠀⠀⠀⠀⠀⠀</a:t>
            </a:r>
            <a:br/>
            <a:r>
              <a:t>⠀⠀⠀⠀⠀⠀⠀⠀⠀⠀⠀⣿⣿⣿⣿⣿⣿⣿⣿⣿⣿⣿⣿⣿⣿⣿⣿⣿⣿⣿⣇⢜⣿⣿⣿⣿⣿⣿⣿⣿⢿⢯⢽⢵⢼⢿⢿⢿⢿⠿⢿⢿⢿⢿⣿⣿⣿⡗⣿⣿⣿⣵⣵⣷⣷⣖⣳⣷⣶⠀⠀⠀⠀⠀⠀⠀⠀⠀⠀⠀⠀</a:t>
            </a:r>
            <a:br/>
            <a:r>
              <a:t>⠀⠀⠀⠀⠀⠀⠀⠀⠀⠀⠀⢉⣉⣩⣽⣝⣙⢝⢝⢙⢝⢝⢕⢕⢕⢕⢅⢕⢕⢅⢕⣸⣿⣿⣿⣿⢕⢕⢕⢕⢅⢔⣅⢅⢄⢀⢐⢐⢐⢔⢰⢵⢾⣿⣿⣿⣿⣧⣿⣿⣿⣿⣿⣟⣿⣿⣿⣿⢿⠀⠀⠀⠀⠀⠀⠀⠀⠀⠀⠀⠀</a:t>
            </a:r>
            <a:br/>
            <a:r>
              <a:t>⠀⠀⠀⠀⠀⠀⠀⠀⠀⠀⠀⣿⣿⣿⣿⣿⣿⣿⣷⣵⢧⢵⢕⣗⣗⣗⣟⣻⣿⣿⣿⣿⣿⣿⣿⣿⣷⣇⣕⣕⣵⣾⣿⣷⣵⣵⣵⣵⣼⢽⢽⢵⢾⢿⣿⣿⣿⣿⣿⣿⣿⢷⢷⢟⢟⢟⢟⢟⢟⠀⠀⠀⠀⠀⠀⠀⠀⠀⠀⠀⠀</a:t>
            </a:r>
            <a:br/>
            <a:r>
              <a:t>⠀⠀⠀⠀⠀⠀⠀⠀⠀⠀⠀⣿⣿⣿⣿⣿⣿⣿⣿⣿⣟⣝⣝⣝⣝⣝⣽⣿⣿⣿⣿⣿⣿⣿⣿⣿⣿⣵⣵⣵⣼⣿⣿⣿⣧⡵⢕⣱⣵⣵⣵⣵⣱⣕⣿⣿⣿⣿⣿⣿⣿⣷⣷⣷⣷⣷⣾⣿⣿⠀⠀⠀⠀⠀⠀⠀⠀⠀⠀⠀⠀</a:t>
            </a:r>
            <a:br/>
            <a:r>
              <a:t>⠀⠀⠀⠀⠀⠀⠀⠀⠀⠀⠀⣿⣿⣿⣿⣿⣿⣿⣿⣿⣿⣿⣿⣿⣿⣿⡯⣿⣿⣿⣿⣿⡏⣿⣿⣿⣿⣿⣿⣿⣿⣿⣿⣿⣿⣿⣿⣿⣿⣿⣿⣿⣿⣿⣿⣿⣿⣿⣿⣿⣿⣿⣿⣿⣿⣿⣿⣿⣿⠀⠀⠀⠀⠀⠀⠀⠀⠀⠀⠀⠀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⠀⠀⠀⠀⠀⠀⠀⠀⠀⠀⠀⣿⣿⣿⣿⣿⣿⣿⣿⣿⣿⣿⣿⣿⣿⣿⡇⢻⣿⣿⣿⣿⡇⣿⣿⣿⣿⣿⣿⣿⣿⣿⣿⣿⣿⣿⣿⣿⣿⣿⣿⣿⣿⣿⣿⣿⣿⣿⣿⣿⣿⣿⣿⣿⣿⣿⣿⣿⣿⠀⠀⠀⠀⠀⠀⠀⠀⠀⠀⠀⠀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⠀⠀⠀⠀⠀⠀⠀⠀⠀⠀⠀⣿⣿⣿⣿⣿⣿⣿⣿⣿⣿⣿⣿⣿⣿⣿⡇⣽⣿⣿⣿⣿⡇⣿⣿⣿⣿⣿⣿⣿⣿⣿⣿⣿⣿⣿⣿⣿⣿⣿⣿⣿⣿⣿⣿⣿⣿⣿⣿⣿⣿⣿⣿⣿⣿⣿⣿⣿⣿⠀⠀⠀⠀⠀⠀⠀⠀⠀⠀⠀⠀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⠀⠀⠀⠀⠀⠀⠀⠀⠀⠀⠀⣿⣿⣿⣿⣿⣿⣿⣿⣿⣿⣿⣿⣿⣿⣿⣧⣽⣿⡟⢜⢝⣵⣏⣿⢹⣿⣿⣿⣿⣿⣿⣿⣿⣿⣿⣿⣿⣿⣿⣿⣿⣿⣿⣿⣿⣿⣿⣿⣿⣿⣿⣿⣿⣿⣿⣿⣿⣿⠀⠀⠀⠀⠀⠀⠀⠀⠀⠀⠀⠀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⠀⠀⠀⠀⠀⠀⠀⠀⠀⠀⠀⣿⣿⣿⣿⣿⣿⣿⣿⣿⣿⣿⣿⣿⣿⣿⣿⣿⣿⢕⢕⢸⣿⣿⡽⣾⣿⣿⣿⣿⣿⣿⣿⣿⣿⣿⣿⣿⣿⣿⣿⣿⣿⣿⣿⣿⣿⣿⣿⣿⣿⣿⣿⣿⣿⣿⣿⣿⣿⠀⠀⠀⠀⠀⠀⠀⠀⠀⠀⠀⠀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⠀⠀⠀⠀⠀⠀⠀⠀⠀⠀⠀⣿⣿⣿⣿⣿⣿⣿⣿⣿⣿⣿⣿⣿⢟⢟⢟⢟⢟⢟⢕⣘⣝⣝⣝⣹⣿⣿⣿⣿⣿⢿⢿⢿⢿⢿⢿⢿⢿⢿⢿⢿⢿⠿⢿⠿⢿⠿⠿⠿⠟⢻⠟⢟⢟⢟⢟⢟⢟⠀⠀⠀⠀⠀⠀⠀⠀⠀⠀⠀⠀</a:t>
            </a:r>
            <a:br/>
            <a:r>
              <a:t>⠀⠀⠀⠀⠀⠀⠀⠀⠀⠀⠀⠙⢙⠙⢙⠙⢙⠏⠝⢹⠽⠽⠽⢝⢕⢕⢅⠌⠅⢁⢁⢁⢁⢑⢁⢁⢑⢑⢁⢁⢁⢁⢅⢅⢅⢀⢄⢄⢄⢄⢄⢅⢄⢄⢄⢄⢄⢅⢄⢔⢔⢔⢔⢔⢕⢕⢔⢔⢕⠀⠀⠀⠀⠀⠀⠀⠀⠀⠀⠀⠀</a:t>
            </a:r>
            <a:br/>
            <a:r>
              <a:t>⠀⠀⠀⠀⠀⠀⠀⠀⠀⠀⠀⠀⢔⢕⢕⢕⢜⢝⢝⢕⢕⢕⢕⢕⢕⢕⢕⢕⢕⢕⢕⢕⢕⢕⢕⢕⢕⢕⢕⢕⢕⢕⢕⢕⢕⢕⢕⢕⢕⢕⢕⢕⢕⢕⢕⢕⢕⢕⢕⢕⢕⢕⢕⢕⢕⢕⢕⢕⢕⠀⠀⠀⠀⠀⠀⠀⠀⠀⠀⠀⠀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⠀⠀⠀⠀⠀⠀⠀⠀⠀⠀⠀⢕⢕⢕⢕⢕⢕⣕⣕⣜⡝⢕⢕⢕⢕⢕⢕⢕⢕⢕⢕⢕⢕⢕⣕⣕⣵⣵⣵⣵⣵⣵⣵⣵⣵⣵⣵⣵⣵⣵⣵⣵⣷⣷⣷⣷⣷⣷⣷⣷⣷⡇⢕⢕⢕⢕⢕⢕⢕⠀⠀⠀⠀⠀⠀⠀⠀⠀⠀⠀⠀</a:t>
            </a:r>
            <a:br/>
            <a:r>
              <a:t>⠀⠀⠀⠀⠀⠀⠀⠀⠀⠀⠀⣿⣿⣿⣿⣿⣿⣿⣿⣿⡇⢕⢕⢕⢕⢕⢕⢕⢕⢕⢕⢕⢕⢕⣿⣿⣿⣿⣿⣿⣿⣿⣿⣿⣿⣿⣿⣿⣿⣿⣿⣿⣿⣿⣿⣿⣿⣿⣿⣿⣿⡇⢕⢕⢕⢕⢕⢕⢕⠀⠀⠀⠀⠀⠀⠀⠀⠀⠀⠀⠀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⠀⠀⠀⠀⠀⠀⠀⠀⠀⠀⠀⣿⣿⣿⣿⣿⣿⣿⣿⣿⡇⢕⢕⢕⢕⢕⢕⢕⢕⢕⢕⢕⢕⢕⣿⣿⣿⣿⣿⣿⣿⣿⣿⣿⣿⣿⣿⣿⣿⣿⣿⣿⣿⣿⣿⣿⣿⣿⣿⣿⣿⡇⢕⢕⢕⢕⢕⢕⢕⠀⠀⠀⠀⠀⠀⠀⠀⠀⠀⠀⠀</a:t>
            </a:r>
            <a:br/>
            <a:r>
              <a:t>⠀⠀⠀⠀⠀⠀⠀⠀⠀⠀⠀⠛⠛⠛⠛⠛⠛⠛⠛⠛⠃⠑⠑⠑⠑⠑⠑⠀⠑⠑⠑⠑⠑⠑⠛⠛⠛⠛⠛⠛⠛⠛⠛⠛⠛⠛⠛⠛⠛⠛⠛⠛⠛⠛⠛⠛⠛⠛⠛⠛⠛⠃⠑⠑⠑⠑⠑⠑⠑⠀⠀⠀⠀⠀⠀⠀⠀⠀⠀⠀⠀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⠀⠀⠀⠀⠀⠀⠀⠀⠀⠀⠀⢕⢕⢕⢸⣿⣿⣿⣿⣿⣿⣿⣿⣿⣿⣿⣿⣿⡇⢕⢕⢕⢸⣿⣿⣿⣿⣿⣿⣿⣿⣿⣿⣿⣿⣿⣿⣿⣿⢕⢕⢕⣿⣿⣿⣿⣿⣿⣿⣿⣿⣿⣿⣿⣿⣿⣿⣿⡇⠀⠀⠀⠀⠀⠀⠀⠀⠀⠀⠀⠀</a:t>
            </a:r>
            <a:br/>
            <a:r>
              <a:t>⠀⠀⠀⠀⠀⠀⠀⠀⠀⠀⠀⢕⢕⢕⢸⣿⣿⣿⣿⣿⣿⣿⣿⣿⣿⣿⣿⣿⣇⢕⢕⢕⢸⡏⣿⣿⣿⣿⣿⣿⣿⣿⣿⣿⣿⣿⣿⣿⣿⡇⢕⢕⣿⣿⣿⣿⣿⣿⣿⣿⣿⣿⣿⣿⣿⣿⣿⣿⡇⠀⠀⠀⠀⠀⠀⠀⠀⠀⠀⠀⠀</a:t>
            </a:r>
            <a:br/>
            <a:r>
              <a:t>⠀⠀⠀⠀⠀⠀⠀⠀⠀⠀⠀⢕⢱⢕⢸⣿⣿⣿⣿⣿⣿⣿⣿⣿⣿⣿⣿⣿⣿⡇⢕⢕⢜⡧⣿⣿⣿⣿⣿⣿⣿⣿⣿⣿⣿⣿⣿⣿⣿⡇⢕⢕⣿⣿⣿⣿⣿⣿⣿⣿⣿⣿⣿⣿⣿⣿⣿⣿⡇⠀⠀⠀⠀⠀⠀⠀⠀⠀⠀⠀⠀</a:t>
            </a:r>
            <a:br/>
            <a:r>
              <a:t>⠀⠀⠀⠀⠀⠀⠀⠀⠀⠀⠀⢕⢱⣧⢕⣿⣿⣿⣿⣿⣟⣿⣿⣿⣿⣿⣟⣿⣿⣷⡕⢕⣕⣇⣿⣿⣿⣿⣿⣿⣿⣿⣿⣿⣿⣿⣿⣿⣿⣧⣵⣵⣿⣿⣿⣿⣿⣿⣿⣿⢿⢿⢿⣿⣿⣿⣿⣿⣿⠀⠀⠀⠀⠀⠀⠀⠀⠀⠀⠀⠀</a:t>
            </a:r>
            <a:br/>
            <a:r>
              <a:t>⠀⠀⠀⠀⠀⠀⠀⠀⠀⠀⠀⢻⣟⣟⣟⣿⣻⣻⣟⣟⣿⣻⣻⣿⣿⣿⣿⣿⣽⣿⢝⣸⣿⣿⣿⣿⣿⣿⣿⣿⣿⣟⣏⡝⣸⣿⣿⣿⣿⣿⣷⣷⣿⣿⣿⣿⣿⣿⣿⣿⣿⣿⣿⣿⣿⢿⢿⢿⢷⠀⠀⠀⠀⠀⠀⠀⠀⠀⠀⠀⠀</a:t>
            </a:r>
            <a:br/>
            <a:r>
              <a:t>⠀⠀⠀⠀⠀⠀⠀⠀⠀⠀⠀⣿⣿⣿⣿⣿⣿⣿⣿⣿⣿⣿⣿⣿⣿⣿⣿⣿⣿⣿⣕⢸⣿⣿⣿⣿⢿⢿⢿⢯⢽⢵⢵⢵⠼⢿⢿⢿⠿⠿⢿⢟⢗⢺⣿⣿⣿⡏⣿⣿⣿⣷⣳⣷⣷⣷⣷⣷⣷⠀⠀⠀⠀⠀⠀⠀⠀⠀⠀⠀⠀</a:t>
            </a:r>
            <a:br/>
            <a:r>
              <a:t>⠀⠀⠀⠀⠀⠀⠀⠀⠀⠀⠀⣉⣩⣭⣥⣥⢅⡅⢅⢕⢕⢕⢕⢅⢕⢕⠅⢅⢕⣅⣱⣽⣿⣿⣿⣿⣕⡕⣔⣅⢔⢅⣰⣵⡔⢔⢔⢔⢔⣄⣴⣵⣯⣿⣿⣿⣿⣷⣿⣿⣿⣿⣿⣿⣿⡿⢿⢿⢿⠀⠀⠀⠀⠀⠀⠀⠀⠀⠀⠀⠀</a:t>
            </a:r>
            <a:br/>
            <a:r>
              <a:t>⠀⠀⠀⠀⠀⠀⠀⠀⠀⠀⠀⣿⣿⣿⣿⣿⣿⣿⣿⣟⣟⣟⣟⣟⣟⣗⣳⣾⣿⣿⣿⣿⣿⣿⣿⣿⣧⣵⣵⣵⣵⣼⣿⣿⣿⡵⢵⢷⢿⢿⢷⢗⢗⢷⣿⣷⣾⣿⣿⣿⣿⢟⢟⢟⢟⢟⢟⢟⢟⠀⠀⠀⠀⠀⠀⠀⠀⠀⠀⠀⠀</a:t>
            </a:r>
            <a:br/>
            <a:r>
              <a:t>⠀⠀⠀⠀⠀⠀⠀⠀⠀⠀⠀⣿⣿⣿⣿⣿⣿⣿⣿⣿⣯⣝⣝⣝⣝⣝⣿⣿⣿⣟⣽⣿⣿⣿⣿⣿⣷⣵⣵⣵⣵⣵⣿⣿⣿⣷⣵⣱⣵⣷⣇⣕⣇⣱⣿⣿⣿⣿⣿⣿⣿⣷⣷⣷⣿⣿⣿⣿⣿⠀⠀⠀⠀⠀⠀⠀⠀⠀⠀⠀⠀</a:t>
            </a:r>
            <a:br/>
            <a:r>
              <a:t>⠀⠀⠀⠀⠀⠀⠀⠀⠀⠀⠀⣿⣿⣿⣿⣿⣿⣿⣿⣿⣿⣿⣿⣷⣷⣾⡯⣿⣿⣿⣿⣿⡕⣿⣿⣿⣿⣿⣿⣿⣿⣿⣿⣿⣿⣿⣿⣿⣿⣿⣿⣿⣿⣿⣿⣿⣿⣿⣿⣿⣿⣿⣿⣿⣿⣿⣿⣿⣿⠀⠀⠀⠀⠀⠀⠀⠀⠀⠀⠀⠀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⠀⠀⠀⠀⠀⠀⠀⠀⠀⠀⠀⣿⣿⣿⣿⣿⣿⣿⣿⣿⣿⣿⣿⣿⣿⣿⣇⣿⣿⣿⣿⣿⡇⣿⣿⣿⣿⣿⣿⣿⣿⣿⣿⣿⣿⣿⣿⣿⣿⣿⣿⣿⣿⣿⣿⣿⣿⣿⣿⣿⣿⣿⣿⣿⣿⣿⣿⣿⣿⠀⠀⠀⠀⠀⠀⠀⠀⠀⠀⠀⠀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⠀⠀⠀⠀⠀⠀⠀⠀⠀⠀⠀⣿⣿⣿⣿⣿⣿⣿⣿⣿⣿⣿⣿⣿⣿⣿⡗⣿⣿⣿⣿⣿⡇⣿⣿⣿⣿⣿⣿⣿⣿⣿⣿⣿⣿⣿⣿⣿⣿⣿⣿⣿⣿⣿⣿⣿⣿⣿⣿⣿⣿⣿⣿⣿⣿⣿⣿⣿⣿⠀⠀⠀⠀⠀⠀⠀⠀⠀⠀⠀⠀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⠀⠀⠀⠀⠀⠀⠀⠀⠀⠀⠀⣿⣿⣿⣿⣿⣿⣿⣿⣿⣿⣿⣿⣿⣿⣿⣧⣿⣿⡟⢝⢝⣷⣇⣿⣹⣿⣿⣿⣿⣿⣿⣿⣿⣿⣿⣿⣿⣿⣿⣿⣿⣿⣿⣿⣿⣿⣿⣿⣿⣿⣿⣿⣿⣿⣿⣿⣿⣿⠀⠀⠀⠀⠀⠀⠀⠀⠀⠀⠀⠀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⠀⠀⠀⠀⠀⠀⠀⠀⠀⠀⠀⣿⣿⣿⣿⣿⣿⣿⣿⣿⣿⣿⣿⣿⣿⣿⣿⣿⣿⢕⢕⢸⣽⣿⡾⣾⣿⣿⣿⣿⣿⣿⣿⣿⣿⣿⣿⣿⣿⣿⣿⣿⣿⣿⣿⣿⣿⣿⣿⣿⣿⣿⣿⣿⣿⣿⣿⣿⣿⠀⠀⠀⠀⠀⠀⠀⠀⠀⠀⠀⠀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⠀⠀⠀⠀⠀⠀⠀⠀⠀⠀⠀⣿⣿⣿⣿⣿⣿⣿⣿⣿⣿⣿⣿⣿⢟⢟⢟⢟⢛⢏⣕⣙⣝⣝⣝⣹⣿⣿⣿⣿⣿⢿⢿⢿⢿⢿⢿⢿⢿⢿⢿⢿⢿⠿⢿⢿⢿⢿⠿⠿⠟⢟⠿⢟⢟⢟⢟⢟⢟⠀⠀⠀⠀⠀⠀⠀⠀⠀⠀⠀⠀</a:t>
            </a:r>
            <a:br/>
            <a:r>
              <a:t>⠀⠀⠀⠀⠀⠀⠀⠀⠀⠀⠀⠙⠙⠙⢙⠙⢝⢝⢹⠽⠽⠽⢝⢝⢕⢅⢕⠅⠅⢁⢁⢅⢁⢅⢁⢁⢁⢁⠅⢁⢁⢁⢅⢅⢅⢄⢄⢄⢄⢄⢄⢅⢄⢄⢄⢄⢄⢄⢔⢄⢔⢔⢔⢔⢕⢕⢔⢕⢕⠀⠀⠀⠀⠀⠀⠀⠀⠀⠀⠀⠀</a:t>
            </a:r>
            <a:br/>
            <a:r>
              <a:t>⠀⠀⠀⠀⠀⠀⠀⠀⠀⠀⠀⢄⢕⢕⢕⢕⢜⢕⢕⢕⢕⢕⢕⢕⢕⢕⢕⢕⢕⢕⢕⢕⢕⢕⢕⢕⢕⢕⢕⢕⢕⢕⢕⢕⢕⢕⢕⢕⢕⢕⢕⢕⢕⢕⢕⢕⢕⢕⢕⢕⢕⢕⢕⢕⢕⢕⢕⢕⢕⠀⠀⠀⠀⠀⠀⠀⠀⠀⠀⠀⠀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⠀⠀⠀⠀⠀⠀⠀⠀⠀⠀⠀⢕⢕⢕⢕⢕⢕⣕⣗⣞⡝⢕⢕⢕⢕⢕⢕⢕⢕⢕⢕⢕⢕⢕⣕⣕⣕⣵⣵⣵⣵⣵⣵⣵⣵⣵⣵⣵⣵⣵⣵⣵⣵⣵⣵⣷⣷⣷⣷⣷⣷⡇⢕⢕⢕⢕⢕⢕⢕⠀⠀⠀⠀⠀⠀⠀⠀⠀⠀⠀⠀</a:t>
            </a:r>
            <a:br/>
            <a:r>
              <a:t>⠀⠀⠀⠀⠀⠀⠀⠀⠀⠀⠀⣿⣿⣿⣿⣿⣿⣿⣿⣿⡇⢕⢕⢕⢕⢕⢕⢕⢕⢕⢕⢕⢕⢸⣿⣿⣿⣿⣿⣿⣿⣿⣿⣿⣿⣿⣿⣿⣿⣿⣿⣿⣿⣿⣿⣿⣿⣿⣿⣿⣿⡇⢕⢕⢕⢕⢕⢕⢕⠀⠀⠀⠀⠀⠀⠀⠀⠀⠀⠀⠀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⠀⠀⠀⠀⠀⠀⠀⠀⠀⠀⠀⣿⣿⣿⣿⣿⣿⣿⣿⣿⡇⢕⢕⢕⢕⢕⢕⢕⢕⢕⢕⢕⢕⢕⣿⣿⣿⣿⣿⣿⣿⣿⣿⣿⣿⣿⣿⣿⣿⣿⣿⣿⣿⣿⣿⣿⣿⣿⣿⣿⣿⡇⢕⢕⢕⢕⢕⢕⢕⠀⠀⠀⠀⠀⠀⠀⠀⠀⠀⠀⠀</a:t>
            </a:r>
            <a:br/>
            <a:r>
              <a:t>⠀⠀⠀⠀⠀⠀⠀⠀⠀⠀⠀⠛⠛⠛⠛⠛⠛⠛⠛⠛⠃⠑⠑⠑⠑⠑⠑⠑⠑⠑⠑⠑⠑⠑⠛⠛⠛⠛⠛⠛⠛⠛⠛⠛⠛⠛⠛⠛⠛⠛⠛⠛⠛⠛⠛⠛⠛⠛⠛⠛⠛⠛⠑⠑⠑⠑⠑⠑⠑⠀⠀⠀⠀⠀⠀⠀⠀⠀⠀⠀⠀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⠀⠀⠀⠀⠀⠀⠀⠀⠀⠀⠀⢕⢕⢕⣿⣿⣿⣿⣿⣿⣿⣿⣿⣿⣿⣿⣿⣿⡕⢕⢕⢕⢸⢸⣿⣿⣿⣿⣿⣿⣿⣿⣿⣿⣿⣿⣿⣿⣿⡕⢕⢕⣿⣿⣿⣿⣿⣿⣿⣿⣿⣿⣿⣿⣿⣿⣿⣿⡇⠀⠀⠀⠀⠀⠀⠀⠀⠀⠀⠀⠀</a:t>
            </a:r>
            <a:br/>
            <a:r>
              <a:t>⠀⠀⠀⠀⠀⠀⠀⠀⠀⠀⠀⢕⢕⢕⣿⣿⣿⣿⣿⣿⣿⣿⣿⣿⣿⣿⣿⣿⡇⢕⢕⢕⢸⣾⣿⣿⣿⣿⣿⣿⣿⣿⣿⣿⣿⣿⣿⣿⣿⡇⢕⢕⣿⣿⣿⣿⣿⣿⣿⣿⣿⣿⣿⣿⣿⣿⣿⣿⡇⠀⠀⠀⠀⠀⠀⠀⠀⠀⠀⠀⠀</a:t>
            </a:r>
            <a:br/>
            <a:r>
              <a:t>⠀⠀⠀⠀⠀⠀⠀⠀⠀⠀⠀⢕⢳⢇⢸⣿⣿⣿⣿⣿⣿⣿⣿⣿⣿⣿⣿⣿⣿⡕⢕⢕⢸⡟⣿⣿⣿⣿⣿⣿⣿⣿⣿⣿⣿⣿⣿⣿⣿⡇⢕⢕⣿⣿⣿⣿⣿⣿⣿⣿⣿⣿⣿⣿⣿⣿⣿⣿⡿⠀⠀⠀⠀⠀⠀⠀⠀⠀⠀⠀⠀</a:t>
            </a:r>
            <a:br/>
            <a:r>
              <a:t>⠀⠀⠀⠀⠀⠀⠀⠀⠀⠀⠀⣕⣿⣇⣸⣿⣿⣿⣿⣿⣿⣿⣿⣿⣿⣿⣯⣿⣿⣷⣕⣕⢜⣧⣿⣿⣿⣿⣿⣿⣿⣿⣿⣿⣿⣿⣿⣿⣿⣷⣷⡷⢿⢿⢿⣿⣿⣿⣿⣿⣿⣿⣿⣿⣻⣿⣿⣿⣿⠀⠀⠀⠀⠀⠀⠀⠀⠀⠀⠀⠀</a:t>
            </a:r>
            <a:br/>
            <a:r>
              <a:t>⠀⠀⠀⠀⠀⠀⠀⠀⠀⠀⠀⣯⣽⣽⣯⣯⣯⣽⣽⣽⣽⣿⣽⣽⣿⣯⣿⣿⣿⣿⡏⢕⣼⣿⣿⣿⣿⣿⣷⣷⣷⣿⡧⢕⢾⣿⣿⣿⣿⣿⣿⣿⣿⣿⣿⣿⣿⣿⢿⣿⣿⡷⢿⢿⢿⢿⢿⢟⢟⠀⠀⠀⠀⠀⠀⠀⠀⠀⠀⠀⠀</a:t>
            </a:r>
            <a:br/>
            <a:r>
              <a:t>⠀⠀⠀⠀⠀⠀⠀⠀⠀⠀⠀⣿⣿⣿⣿⣿⣿⣿⡿⢿⢿⢿⢿⢿⢿⢿⢿⢿⢿⢿⢷⡵⣿⣿⣿⣿⢿⢿⢿⢟⠟⢗⠗⢗⠞⠟⠟⠟⠛⠛⠟⢟⢟⣟⣿⣿⣿⣗⢸⣿⣿⣿⣿⣽⣿⣿⣿⣿⣿⠀⠀⠀⠀⠀⠀⠀⠀⠀⠀⠀⠀</a:t>
            </a:r>
            <a:br/>
            <a:r>
              <a:t>⠀⠀⠀⠀⠀⠀⠀⠀⠀⠀⠀⢤⣱⣷⣆⣱⣅⢄⢅⢕⢕⢄⢕⣕⣕⡕⣕⣔⣔⣕⣕⣜⣯⣿⣿⣿⢇⢕⢕⢕⢕⢔⢕⢕⢕⢅⢕⢅⢅⣕⣕⢞⢟⢿⣿⣿⣿⣿⣿⣿⣿⣿⡿⣿⣿⣿⣿⣿⣟⠀⠀⠀⠀⠀⠀⠀⠀⠀⠀⠀⠀</a:t>
            </a:r>
            <a:br/>
            <a:r>
              <a:t>⠀⠀⠀⠀⠀⠀⠀⠀⠀⠀⠀⣿⣿⣿⣿⣿⣿⣿⣯⣵⣞⣽⣽⣽⣽⣽⣽⣽⣿⣿⣿⣿⣿⣿⣿⣿⣮⡵⢵⢵⢷⢷⢷⢷⢷⣷⣷⢷⢗⢗⢗⢗⢞⢟⣿⣿⣿⣿⣿⣿⣿⡟⢝⢝⢝⢝⢝⣝⣝⠀⠀⠀⠀⠀⠀⠀⠀⠀⠀⠀⠀</a:t>
            </a:r>
            <a:br/>
            <a:r>
              <a:t>⠀⠀⠀⠀⠀⠀⠀⠀⠀⠀⠀⣿⣿⣿⣿⣿⣿⣿⣿⣿⣧⣵⣵⣵⡵⢵⣼⣿⣿⣿⣿⣿⣿⣿⣿⣿⣿⣷⣷⣷⣷⣷⣷⣗⣾⣿⣿⣷⣷⣷⣷⣷⣵⣵⣿⣿⣿⣿⣿⣿⣿⣿⣿⣿⣿⣿⣿⣿⣿⠀⠀⠀⠀⠀⠀⠀⠀⠀⠀⠀⠀</a:t>
            </a:r>
            <a:br/>
            <a:r>
              <a:t>⠀⠀⠀⠀⠀⠀⠀⠀⠀⠀⠀⣿⣿⣿⣿⣿⣿⣿⣿⣿⣿⣿⣿⣿⣿⣿⣸⣿⣿⣿⣿⣿⢹⣿⣿⣿⣿⣿⣿⣿⣿⣿⣿⣿⣿⣿⣿⣿⣿⣿⣿⣿⣿⣿⣿⣿⣿⣿⣿⣿⣿⣿⣿⣿⣿⣿⣿⣿⣿⠀⠀⠀⠀⠀⠀⠀⠀⠀⠀⠀⠀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⠀⠀⠀⠀⠀⠀⠀⠀⠀⠀⠀⣿⣿⣿⣿⣿⣿⣿⣿⣿⣿⣿⣿⣿⣿⣿⡇⣿⣿⣿⣿⣿⢜⣿⣿⣿⣿⣿⣿⣿⣿⣿⣿⣿⣿⣿⣿⣿⣿⣿⣿⣿⣿⣿⣿⣿⣿⣿⣿⣿⣿⣿⣿⣿⣿⣿⣿⣿⣿⠀⠀⠀⠀⠀⠀⠀⠀⠀⠀⠀⠀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⠀⠀⠀⠀⠀⠀⠀⠀⠀⠀⠀⣿⣿⣿⣿⣿⣿⣿⣿⣿⣿⣿⣿⣿⣿⣿⡧⣿⣿⣿⣿⣿⢕⣿⣿⣿⣿⣿⣿⣿⣿⣿⣿⣿⣿⣿⣿⣿⣿⣿⣿⣿⣿⣿⣿⣿⣿⣿⣿⣿⣿⣿⣿⣿⣿⣿⣿⣿⣿⠀⠀⠀⠀⠀⠀⠀⠀⠀⠀⠀⠀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⠀⠀⠀⠀⠀⠀⠀⠀⠀⠀⠀⣿⣿⣿⣿⣿⣿⣿⣿⣿⣿⣿⣿⣿⣿⣿⣿⣿⣿⣿⢏⢟⣷⡏⢻⡏⣿⣿⣿⣿⣿⣿⣿⣿⣿⣿⣿⣿⣿⣿⣿⣿⣿⣿⣿⣿⣿⣿⣿⣿⣿⣿⣿⣿⣿⣿⣿⣿⣿⠀⠀⠀⠀⠀⠀⠀⠀⠀⠀⠀⠀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⠀⠀⠀⠀⠀⠀⠀⠀⠀⠀⠀⣿⣿⣿⣿⣿⣿⣿⣿⣿⣿⣿⣿⣿⣿⣿⣿⣿⣿⡇⢕⢱⣿⣿⣏⣣⣿⣿⣿⣿⣿⣿⣿⣿⣿⣿⣿⣿⣿⣿⣿⣿⣿⣿⣿⣿⣿⣿⣿⣿⣿⣿⣿⣿⣿⣿⣿⣿⣿⠀⠀⠀⠀⠀⠀⠀⠀⠀⠀⠀⠀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⠀⠀⠀⠀⠀⠀⠀⠀⠀⠀⠀⣿⣿⣿⣿⣿⣿⣿⣿⣿⣿⣿⣿⡟⢟⢟⣟⣏⣝⣝⣝⣝⣝⣝⣝⣹⣿⢿⢿⢿⢿⢿⢿⢿⢿⢿⢿⢿⠿⢿⢿⢿⢿⠿⠿⢿⢿⢟⠻⠟⠟⠟⢟⠟⢟⢟⢟⢟⢻⠀⠀⠀⠀⠀⠀⠀⠀⠀⠀⠀⠀</a:t>
            </a:r>
            <a:br/>
            <a:r>
              <a:t>⠀⠀⠀⠀⠀⠀⠀⠀⠀⠀⠀⠙⠙⠝⠙⠝⠹⠽⠽⠽⠽⢽⢕⢅⢅⢕⢕⠅⠅⢁⢁⢁⢁⢁⢅⢁⢁⢅⢁⢁⢅⢅⢅⢄⢀⢄⢄⢄⢄⢄⢄⢄⢄⢔⢔⢄⢄⢔⢄⢔⢔⢔⢔⢔⢔⢵⢕⢕⢱⠀⠀⠀⠀⠀⠀⠀⠀⠀⠀⠀⠀</a:t>
            </a:r>
            <a:br/>
            <a:r>
              <a:t>⠀⠀⠀⠀⠀⠀⠀⠀⠀⠀⠀⠀⢕⢕⢕⢕⢕⢕⢕⢕⢕⢕⢕⢕⢕⢕⢕⢕⢕⢕⢕⢕⢕⢕⢕⢕⢕⢕⢕⢕⢕⢕⢕⢕⢕⢕⢕⢕⢕⢕⢕⢕⢕⢕⢕⢕⢕⢕⢕⢕⢕⢕⢕⢕⢕⢕⢕⢕⢕⠀⠀⠀⠀⠀⠀⠀⠀⠀⠀⠀⠀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⠀⠀⠀⠀⠀⠀⠀⠀⠀⠀⠀⢕⢕⢕⢕⢕⢕⢕⢗⣗⢕⢕⢕⢕⢕⢕⢕⢕⢕⢕⢕⢕⢕⢕⣕⣕⣕⣕⣕⣕⣵⣵⣵⣵⣵⣵⣵⣵⣵⣵⣵⣵⣵⣵⣵⣵⣵⣵⣵⣷⣷⣧⢕⢕⢕⢕⢕⢕⢕⠀⠀⠀⠀⠀⠀⠀⠀⠀⠀⠀⠀</a:t>
            </a:r>
            <a:br/>
            <a:r>
              <a:t>⠀⠀⠀⠀⠀⠀⠀⠀⠀⠀⠀⣿⣿⣿⣿⣿⣿⣿⣿⣿⢕⢕⢕⢕⢕⢕⢕⢕⢕⢕⢕⢕⢕⢸⣿⣿⣿⣿⣿⣿⣿⣿⣿⣿⣿⣿⣿⣿⣿⣿⣿⣿⣿⣿⣿⣿⣿⣿⣿⣿⣿⣿⢕⢕⢕⢕⢕⢕⢕⠀⠀⠀⠀⠀⠀⠀⠀⠀⠀⠀⠀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⠀⠀⠀⠀⠀⠀⠀⠀⠀⠀⠀⣿⣿⣿⣿⣿⣿⣿⣿⣿⢕⢕⢕⢕⢕⢕⢕⢕⢕⢕⢕⢕⢕⢸⣿⣿⣿⣿⣿⣿⣿⣿⣿⣿⣿⣿⣿⣿⣿⣿⣿⣿⣿⣿⣿⣿⣿⣿⣿⣿⣿⣿⢕⢕⢕⢕⢕⢕⢕⠀⠀⠀⠀⠀⠀⠀⠀⠀⠀⠀⠀</a:t>
            </a:r>
            <a:br/>
            <a:r>
              <a:t>⠀⠀⠀⠀⠀⠀⠀⠀⠀⠀⠀⠛⠛⠛⠛⠛⠛⠛⠛⠛⠑⠑⠑⠑⠑⠑⠑⠑⠑⠑⠑⠑⠑⠑⠛⠛⠛⠛⠛⠛⠛⠛⠛⠛⠛⠛⠛⠛⠛⠛⠛⠛⠛⠛⠛⠛⠛⠛⠛⠛⠛⠛⠑⠑⠑⠑⠑⠑⠑⠀⠀⠀⠀⠀⠀⠀⠀⠀⠀⠀⠀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⠀⠀⠀⠀⠀⠀⠀⠀⠀⠀⠀⢕⢕⢜⣿⣿⣿⣿⣿⣿⣿⣿⣿⣿⣿⣿⣿⣿⡕⢕⢕⢕⢸⢸⣿⣿⣿⣿⣿⣿⣿⣿⣿⣿⣿⣿⣿⣿⣿⡇⢕⢕⣿⣿⣿⣿⣿⣿⣿⣿⣿⣿⣿⣿⣿⣿⣿⣿⣿⠀⠀⠀⠀⠀⠀⠀⠀⠀⠀⠀⠀</a:t>
            </a:r>
            <a:br/>
            <a:r>
              <a:t>⠀⠀⠀⠀⠀⠀⠀⠀⠀⠀⠀⢕⢕⢕⣿⣿⣿⣿⣿⣿⣿⣿⣿⣿⣿⣿⣿⣿⡇⢕⢕⢕⢸⣼⣿⣿⣿⣿⣿⣿⣿⣿⣿⣿⣿⣿⣿⣿⣿⡇⢕⢕⣿⣿⣿⣿⣿⣿⣿⣿⣿⣿⣿⣿⣿⣿⣿⣿⣿⠀⠀⠀⠀⠀⠀⠀⠀⠀⠀⠀⠀</a:t>
            </a:r>
            <a:br/>
            <a:r>
              <a:t>⠀⠀⠀⠀⠀⠀⠀⠀⠀⠀⠀⢕⣗⢕⢿⣿⣿⣿⣿⣿⣿⣿⣿⣿⣿⣿⣿⣿⣿⡕⢕⢕⢸⣏⣿⣿⣿⣿⣿⣿⣿⣿⣿⣿⣿⣿⣿⣿⣿⡇⢕⢕⣿⣿⣿⣿⣿⣿⣿⣿⣿⣿⣿⣿⣿⣿⣿⣿⣿⠀⠀⠀⠀⠀⠀⠀⠀⠀⠀⠀⠀</a:t>
            </a:r>
            <a:br/>
            <a:r>
              <a:t>⠀⠀⠀⠀⠀⠀⠀⠀⠀⠀⠀⣕⣿⣇⣸⣿⣿⣿⣿⣿⣿⣿⣿⣿⣿⣿⣿⣿⣿⣷⣵⣵⣼⢧⣿⣿⣿⣿⣿⣿⣿⣿⣿⣿⢿⣿⣿⣿⣿⣷⣷⣷⣿⣿⣿⣿⣿⣿⣿⣿⣟⣻⣿⣿⣿⣿⣿⢿⣯⠀⠀⠀⠀⠀⠀⠀⠀⠀⠀⠀⠀</a:t>
            </a:r>
            <a:br/>
            <a:r>
              <a:t>⠀⠀⠀⠀⠀⠀⠀⠀⠀⠀⠀⣯⣿⣽⣽⣯⣯⣿⣽⣽⣿⣿⣿⣿⣿⣿⣾⣿⣿⣿⣿⡇⢕⣼⣿⣿⣿⣿⣿⣿⣽⡽⢵⢕⣽⣿⣿⣿⣿⣿⣿⣿⢿⢿⣾⣿⣿⣟⣻⣿⣿⡿⢿⢟⢟⢟⢟⢟⢟⠀⠀⠀⠀⠀⠀⠀⠀⠀⠀⠀⠀</a:t>
            </a:r>
            <a:br/>
            <a:r>
              <a:t>⠀⠀⠀⠀⠀⠀⠀⠀⠀⠀⠀⢿⢿⢿⢿⢿⢿⢿⢿⢿⢿⢿⢿⢿⢿⢿⢿⢿⢿⢿⢿⢧⣸⣿⣿⣿⡟⢟⢟⢗⢗⢗⠗⠓⠚⠟⠛⠛⠛⠛⢙⢙⣝⣝⣻⣿⣿⣿⢸⣿⣿⣿⣿⣿⣿⣿⣿⣿⣿⠀⠀⠀⠀⠀⠀⠀⠀⠀⠀⠀⠀</a:t>
            </a:r>
            <a:br/>
            <a:r>
              <a:t>⠀⠀⠀⠀⠀⠀⠀⠀⠀⠀⠀⣴⣶⣶⣶⣦⣴⣄⣕⣔⣔⣔⣔⣕⡔⢔⢕⢑⢔⢕⢔⢕⣽⣿⣿⣿⣧⢕⢱⢵⢕⢅⢕⢕⢕⢕⢕⢕⣕⢴⢷⢷⢷⢿⢿⡿⢿⣿⣿⣿⣿⣿⣿⣟⣿⣟⣟⣟⣟⠀⠀⠀⠀⠀⠀⠀⠀⠀⠀⠀⠀</a:t>
            </a:r>
            <a:br/>
            <a:r>
              <a:t>⠀⠀⠀⠀⠀⠀⠀⠀⠀⠀⠀⣿⣿⣿⣿⣿⣿⣿⣯⣽⣽⣽⣽⣽⣽⣽⣽⣽⣽⣼⣾⣿⣿⣿⣿⣿⡷⢷⢷⢷⢷⢷⢷⢷⢷⢗⢗⢞⢟⢟⢟⢝⢝⢟⢻⣿⣿⣿⣿⣿⣿⣿⢝⢝⣝⣝⣝⣝⣝⠀⠀⠀⠀⠀⠀⠀⠀⠀⠀⠀⠀</a:t>
            </a:r>
            <a:br/>
            <a:r>
              <a:t>⠀⠀⠀⠀⠀⠀⠀⠀⠀⠀⠀⣿⣿⣿⣿⣿⣿⣿⣿⣿⣵⡵⡵⢵⢵⢵⢵⣵⣾⣿⣿⣿⣿⣿⣿⣿⣿⣷⣷⣷⣷⣷⣷⣷⣷⣷⣷⣷⣷⣷⣧⣵⣵⣵⣿⣿⣿⣿⣿⣿⣿⣿⣿⣿⣿⣿⣿⣿⣾⠀⠀⠀⠀⠀⠀⠀⠀⠀⠀⠀⠀</a:t>
            </a:r>
            <a:br/>
            <a:r>
              <a:t>⠀⠀⠀⠀⠀⠀⠀⠀⠀⠀⠀⣿⣿⣿⣿⣿⣿⣿⣿⣿⣿⣿⣿⣿⣿⣿⢷⣿⣿⣿⣿⣿⢸⣿⣿⣿⣿⣿⣿⣿⣿⣿⣿⣿⣿⣿⣿⣿⣿⣿⣿⣿⣿⣿⣿⣿⣿⣿⣿⣿⣿⣿⣿⣿⣿⣿⣿⣿⣿⠀⠀⠀⠀⠀⠀⠀⠀⠀⠀⠀⠀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⠀⠀⠀⠀⠀⠀⠀⠀⠀⠀⠀⣿⣿⣿⣿⣿⣿⣿⣿⣿⣿⣿⣿⣿⣿⣿⡧⣿⣿⣿⣿⣿⢜⣿⣿⣿⣿⣿⣿⣿⣿⣿⣿⣿⣿⣿⣿⣿⣿⣿⣿⣿⣿⣿⣿⣿⣿⣿⣿⣿⣿⣿⣿⣿⣿⣿⣿⣿⣿⠀⠀⠀⠀⠀⠀⠀⠀⠀⠀⠀⠀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⠀⠀⠀⠀⠀⠀⠀⠀⠀⠀⠀⣿⣿⣿⣿⣿⣿⣿⣿⣿⣿⣿⣿⣿⣿⣿⡏⣿⣿⣿⣿⣿⢕⣿⣿⣿⣿⣿⣿⣿⣿⣿⣿⣿⣿⣿⣿⣿⣿⣿⣿⣿⣿⣿⣿⣿⣿⣿⣯⣿⣿⣿⣿⣿⣿⣿⣿⣿⣿⠀⠀⠀⠀⠀⠀⠀⠀⠀⠀⠀⠀</a:t>
            </a:r>
            <a:br/>
            <a:r>
              <a:t>⠀⠀⠀⠀⠀⠀⠀⠀⠀⠀⠀⣿⣿⣿⣿⣿⣿⣿⣿⣿⣿⣿⣿⣿⣿⣿⣿⣿⣿⡿⢝⢟⣷⡏⢝⡏⣿⣿⣿⣿⣿⣿⣿⣿⣿⣿⣿⣿⣿⣿⣿⣿⣿⣿⣿⣿⣿⣿⣿⣿⣿⣿⣿⣿⣿⣿⣿⣿⣿⠀⠀⠀⠀⠀⠀⠀⠀⠀⠀⠀⠀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⠀⠀⠀⠀⠀⠀⠀⠀⠀⠀⠀⣿⣿⣿⣿⣿⣿⣿⣿⣿⣿⣿⣿⣿⣿⣿⣿⣿⣿⣇⢕⢱⣿⣿⣏⣇⣿⣿⣿⣿⣿⣿⣿⣿⣿⣿⣿⣿⣿⣿⣿⣿⣿⣿⣿⣿⣿⣿⣿⣿⣿⣿⣿⣿⣿⣿⣿⣿⣿⠀⠀⠀⠀⠀⠀⠀⠀⠀⠀⠀⠀</a:t>
            </a:r>
            <a:br/>
            <a:r>
              <a:t>⠀⠀⠀⠀⠀⠀⠀⠀⠀⠀⠀⣿⢿⣿⣿⣿⣿⣿⣿⣿⣿⣿⣿⣟⢟⢟⣝⣝⣝⣝⣝⣝⣝⣽⣍⣽⣿⡿⢿⢿⢿⢿⢿⢿⠿⢿⢿⢿⢿⢿⢿⢿⢿⠿⠿⢿⢻⢟⠻⠟⠟⢟⠟⠟⢟⢟⢟⢟⢟⠀⠀⠀⠀⠀⠀⠀⠀⠀⠀⠀⠀</a:t>
            </a:r>
            <a:br/>
            <a:r>
              <a:t>⠀⠀⠀⠀⠀⠀⠀⠀⠀⠀⠀⠙⠙⠙⠝⠝⢹⠽⠽⠽⠽⢵⢕⢅⢅⢕⢕⢅⢅⢁⢁⢁⢁⢁⢁⢁⢁⢁⢁⢁⢄⢅⢁⢅⢁⢄⢄⢄⢄⢄⢄⢄⢄⢄⢄⢄⢄⢔⢔⢔⢔⢔⢔⢔⢔⢕⢵⢕⢕⠀⠀⠀⠀⠀⠀⠀⠀⠀⠀⠀⠀</a:t>
            </a:r>
            <a:br/>
            <a:r>
              <a:t>⠀⠀⠀⠀⠀⠀⠀⠀⠀⠀⠀⠀⢕⢕⢕⢕⢕⢕⢕⢕⢕⢕⢕⢕⢕⢕⢕⢕⢕⢕⢕⢕⢕⢕⢕⢕⢕⢕⢕⢕⢕⢕⢕⢕⢕⢕⢕⢕⢕⢕⢕⢕⢕⢕⢕⢕⢕⢕⢕⢕⢕⢕⢕⢕⢕⢕⢕⢕⢕⠀⠀⠀⠀⠀⠀⠀⠀⠀⠀⠀⠀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⠀⠀⠀⠀⠀⠀⠀⠀⠀⠀⠀⢕⢕⢕⢕⢕⢕⢕⢗⢗⢕⢕⢕⢕⢕⢕⢕⢕⢕⢕⢕⢕⢕⢕⣕⣕⣕⣕⣕⣕⣕⣵⣵⣵⣵⣵⣵⣵⣵⣵⣵⣵⣵⣵⣵⣵⣵⣵⣵⣵⣵⣵⢕⢕⢕⢕⢕⢕⢕⠀⠀⠀⠀⠀⠀⠀⠀⠀⠀⠀⠀</a:t>
            </a:r>
            <a:br/>
            <a:r>
              <a:t>⠀⠀⠀⠀⠀⠀⠀⠀⠀⠀⠀⣷⣿⣿⣿⣿⣿⣿⣿⣿⢕⢕⢕⢕⢕⢕⢕⢕⢕⢕⢕⢕⢕⢸⣿⣿⣿⣿⣿⣿⣿⣿⣿⣿⣿⣿⣿⣿⣿⣿⣿⣿⣿⣿⣿⣿⣿⣿⣿⣿⣿⣿⡕⢕⢕⢕⢕⢕⢕⠀⠀⠀⠀⠀⠀⠀⠀⠀⠀⠀⠀</a:t>
            </a:r>
            <a:br/>
            <a:r>
              <a:t>⠀⠀⠀⠀⠀⠀⠀⠀⠀⠀⠀⣿⣿⣿⣿⣿⣿⣿⣿⣿⢕⢕⢕⢕⢕⢕⢕⢕⢕⢕⢕⢕⢕⢸⣿⣿⣿⣿⣿⣿⣿⣿⣿⣿⣿⣿⣿⣿⣿⣿⣿⣿⣿⣿⣿⣿⣿⣿⣿⣿⣿⣿⡇⢕⢕⢕⢕⢕⢕⠀⠀⠀⠀⠀⠀⠀⠀⠀⠀⠀⠀</a:t>
            </a:r>
            <a:br/>
            <a:r>
              <a:t>⠀⠀⠀⠀⠀⠀⠀⠀⠀⠀⠀⠛⠛⠛⠛⠛⠛⠛⠛⠛⠑⠑⠑⠑⠑⠑⠑⠑⠑⠑⠑⠑⠑⠑⠛⠛⠛⠛⠛⠛⠛⠛⠛⠛⠛⠛⠛⠛⠛⠛⠛⠛⠛⠛⠛⠛⠛⠛⠛⠛⠛⠛⠃⠑⠑⠑⠑⠑⠑⠀⠀⠀⠀⠀⠀⠀⠀⠀⠀⠀⠀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⠀⠀⠀⠀⠀⠀⠀⠀⠀⠀⠀⢕⢕⢸⣿⣿⣿⣿⣿⣿⣿⣿⣿⣿⣿⣿⣿⣿⡕⢕⢕⢕⢸⢸⣿⣿⣿⣿⣿⣿⣿⣿⣿⣿⣿⣿⣿⣿⣿⡇⢕⢕⣿⣿⣿⣿⣿⣿⣿⣿⣿⣿⣿⣿⣿⣿⣿⣿⣿⠀⠀⠀⠀⠀⠀⠀⠀⠀⠀⠀⠀</a:t>
            </a:r>
            <a:br/>
            <a:r>
              <a:t>⠀⠀⠀⠀⠀⠀⠀⠀⠀⠀⠀⢕⢕⢕⣿⣿⣿⣿⣿⣿⣿⣿⣿⣿⣿⣿⣿⣿⡇⢕⢕⢕⢸⣸⣿⣿⣿⣿⣿⣿⣿⣿⣿⣿⣿⣿⣿⣿⣿⡇⢕⢕⣿⣿⣿⣿⣿⣿⣿⣿⣿⣿⣿⣿⣿⣿⣿⣿⣿⠀⠀⠀⠀⠀⠀⠀⠀⠀⠀⠀⠀</a:t>
            </a:r>
            <a:br/>
            <a:r>
              <a:t>⠀⠀⠀⠀⠀⠀⠀⠀⠀⠀⠀⢜⣏⢕⣿⣿⣿⣿⣿⣿⣿⣿⣿⣿⣿⣿⣿⣿⣿⡕⢕⢕⢸⣏⣿⣿⣿⣿⣿⣿⣿⣿⣿⣿⣿⣿⣿⣿⣿⡇⢕⢕⣿⣿⣿⣿⣿⣿⣿⣿⣿⣿⣿⣿⣿⣿⣿⣿⣿⠀⠀⠀⠀⠀⠀⠀⠀⠀⠀⠀⠀</a:t>
            </a:r>
            <a:br/>
            <a:r>
              <a:t>⠀⠀⠀⠀⠀⠀⠀⠀⠀⠀⠀⣱⣿⣇⣿⣿⣯⣿⣿⣿⣿⣿⣿⣿⣿⣿⣿⣿⣿⣷⣵⣵⣼⣧⣿⣿⣿⣿⣿⣿⣿⡿⢿⢿⢿⢿⣿⣿⣿⣷⣷⣷⣿⣿⣟⣟⣿⣿⣿⣿⣿⣿⣿⡿⢿⣿⣽⣽⣿⠀⠀⠀⠀⠀⠀⠀⠀⠀⠀⠀⠀</a:t>
            </a:r>
            <a:br/>
            <a:r>
              <a:t>⠀⠀⠀⠀⠀⠀⠀⠀⠀⠀⠀⣧⣿⣿⣾⣿⣷⣿⣿⣾⣷⣷⣿⣷⣾⣷⣷⣿⣿⣾⣿⣷⡏⢕⣳⣿⣿⣿⣿⣽⣽⣽⢵⢕⣽⣿⣿⣿⣿⣿⣿⣿⢷⢷⣷⣿⣿⣿⢻⣿⣿⣿⢟⢟⢟⢟⣟⣟⣟⠀⠀⠀⠀⠀⠀⠀⠀⠀⠀⠀⠀</a:t>
            </a:r>
            <a:br/>
            <a:r>
              <a:t>⠀⠀⠀⠀⠀⠀⠀⠀⠀⠀⠀⢿⠿⠿⠿⢿⢿⢿⢿⢿⢿⢿⢿⢿⢿⢿⢟⢻⢟⢟⢟⢟⡇⣺⡿⣿⣿⡟⢟⢗⠗⢓⠟⠟⠙⠝⠙⠙⠙⢙⢙⢝⣝⣝⣹⣿⣿⣿⣕⣿⣿⣿⣿⣿⣿⣿⣿⣿⣿⠀⠀⠀⠀⠀⠀⠀⠀⠀⠀⠀⠀</a:t>
            </a:r>
            <a:br/>
            <a:r>
              <a:t>⠀⠀⠀⠀⠀⠀⠀⠀⠀⠀⠀⣲⣦⣴⣴⣦⣔⣔⣕⣔⣔⢕⢔⢕⢕⢔⢕⢕⢕⢕⢕⣕⣼⣻⣿⣿⣿⣕⢕⢕⢕⢕⢕⢕⢕⢕⢕⢕⢔⢴⢷⢧⢼⢽⢽⣿⢿⣿⡗⣿⣿⣿⣟⣟⣟⣟⣟⣟⣻⠀⠀⠀⠀⠀⠀⠀⠀⠀⠀⠀⠀</a:t>
            </a:r>
            <a:br/>
            <a:r>
              <a:t>⠀⠀⠀⠀⠀⠀⠀⠀⠀⠀⠀⣿⣿⣿⣿⣿⣿⣿⣯⣽⣽⣽⣽⣽⣽⣽⣽⢽⢵⢵⢷⣷⣿⣿⣾⣿⣿⢷⢷⢷⢷⢷⢗⢗⢗⢗⢞⢟⢟⢟⢝⢝⢝⢝⢹⣿⣿⣿⣿⣿⣿⣿⣝⣝⣝⣝⣝⣝⣝⠀⠀⠀⠀⠀⠀⠀⠀⠀⠀⠀⠀</a:t>
            </a:r>
            <a:br/>
            <a:r>
              <a:t>⠀⠀⠀⠀⠀⠀⠀⠀⠀⠀⠀⣿⣿⣿⣿⣿⣿⣿⣿⣿⣧⡵⢵⢵⣵⣵⢵⣵⣷⣷⣾⣿⣿⣿⣿⣿⣿⣷⣷⣷⣷⣷⣷⣷⣾⣷⣿⣿⣾⣽⣽⣽⣾⣷⣾⣿⣿⣿⣿⣿⣿⣿⣿⣾⣷⣿⣿⣿⣿⠀⠀⠀⠀⠀⠀⠀⠀⠀⠀⠀⠀</a:t>
            </a:r>
            <a:br/>
            <a:r>
              <a:t>⠀⠀⠀⠀⠀⠀⠀⠀⠀⠀⠀⣿⣿⣿⣿⣿⣿⣿⣿⣿⣿⣿⣿⣿⣿⣿⢺⣿⣿⣿⣿⣿⢻⣿⣿⣿⣿⣿⣿⣿⣿⣿⣿⣿⣿⣿⣿⣿⣿⣿⣿⣿⣿⣿⣿⣿⣿⣿⣿⣿⣿⣿⣿⣿⣿⣿⣿⣿⣿⠀⠀⠀⠀⠀⠀⠀⠀⠀⠀⠀⠀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⠀⠀⠀⠀⠀⠀⠀⠀⠀⠀⠀⣿⣿⣿⣿⣿⣿⣿⣿⣿⣿⣿⣿⣿⣿⣿⡇⣿⣿⣿⣿⣿⢱⣿⣿⣿⣿⣿⣿⣿⣿⣿⣿⣿⣿⣿⣿⣿⣿⣿⣿⣿⣿⣿⣿⣿⣿⣿⣿⣿⣿⣿⣿⣿⣿⣿⣿⣿⣿⠀⠀⠀⠀⠀⠀⠀⠀⠀⠀⠀⠀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⠀⠀⠀⠀⠀⠀⠀⠀⠀⠀⠀⣿⣿⣿⣿⣿⣿⣿⣿⣿⣿⣿⣿⣿⣿⣿⡿⣿⣿⣿⣿⣿⡕⣿⣿⣿⣿⣿⣿⣿⣿⣿⣿⣿⣿⣿⣿⣿⣿⣿⣿⣿⣿⣿⣿⣿⣿⣿⣿⣿⣽⣿⣿⣿⣿⣿⣿⣿⣿⠀⠀⠀⠀⠀⠀⠀⠀⠀⠀⠀⠀</a:t>
            </a:r>
            <a:br/>
            <a:r>
              <a:t>⠀⠀⠀⠀⠀⠀⠀⠀⠀⠀⠀⣿⣿⣿⣿⣿⣿⣿⣿⣿⣿⣿⣿⣿⣿⣿⣿⣿⣿⡿⢟⢟⣷⡏⡿⣿⣿⣿⣿⣿⣿⣿⣿⣿⣿⣿⣿⣿⣿⣿⣿⣿⣿⣿⣿⣿⣿⣿⣿⣿⣿⣿⣿⣿⣿⣿⣿⣿⣿⠀⠀⠀⠀⠀⠀⠀⠀⠀⠀⠀⠀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⠀⠀⠀⠀⠀⠀⠀⠀⠀⠀⠀⣿⣿⣿⣿⣿⣿⣿⣿⣿⣿⣿⣿⣿⣿⣿⣿⣿⣿⡕⢕⢱⣿⣿⣟⣪⣿⣿⣿⣿⣿⣿⣿⣿⣿⣿⣿⣿⣿⣿⣿⣿⣿⣿⣿⣿⣿⣿⣿⣿⣿⣿⣿⣿⣿⣿⣿⣿⣿⠀⠀⠀⠀⠀⠀⠀⠀⠀⠀⠀⠀</a:t>
            </a:r>
            <a:br/>
            <a:r>
              <a:t>⠀⠀⠀⠀⠀⠀⠀⠀⠀⠀⠀⣿⢿⣿⣿⣿⣿⣿⣿⣿⣿⣿⣿⡟⢟⢟⣝⣏⣝⣝⣝⣝⣝⣽⣍⣽⣿⣿⢿⢿⢿⢿⢿⢿⠝⢿⢿⢿⢿⢿⢿⢿⢿⢿⠿⢿⢟⢟⠟⢟⠟⠟⠟⢟⢟⢟⢟⢟⢟⠀⠀⠀⠀⠀⠀⠀⠀⠀⠀⠀⠀</a:t>
            </a:r>
            <a:br/>
            <a:r>
              <a:t>⠀⠀⠀⠀⠀⠀⠀⠀⠀⠀⠀⠙⠙⢙⢙⢙⢝⢝⢽⢽⠽⠽⠕⠅⢕⢅⢕⠕⠅⢁⢁⢁⢁⢁⢁⢁⢑⢁⢁⢀⢁⢅⢅⢀⢄⢅⢄⢄⢄⢄⢄⢄⢄⢄⢔⢄⢄⢄⢔⢔⢔⢔⢔⢔⢔⢕⢵⢕⢕⠀⠀⠀⠀⠀⠀⠀⠀⠀⠀⠀⠀</a:t>
            </a:r>
            <a:br/>
            <a:r>
              <a:t>⠀⠀⠀⠀⠀⠀⠀⠀⠀⠀⠀⢀⢅⢕⢕⢜⢝⢝⢝⢕⢕⢕⢕⢕⢕⢕⢕⢕⢕⢕⢕⢕⢕⢕⢕⢕⢕⢕⢕⢕⢕⢕⢕⢕⢕⢕⢕⢕⢕⢕⢕⢕⢕⢕⢕⢕⢕⢕⢕⢕⢕⢕⢕⢕⢕⢕⢕⢕⢕⠀⠀⠀⠀⠀⠀⠀⠀⠀⠀⠀⠀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⠀⠀⠀⠀⠀⠀⠀⠀⠀⠀⠀⢕⢕⢕⢕⢕⢕⢕⢗⢗⢕⢕⢕⢕⢕⢕⢕⢕⢕⢕⢕⢕⢕⢕⣕⣕⣕⣕⣕⣕⣕⣕⣕⣕⣕⣵⣵⣵⣵⣵⣵⣵⣵⣵⣵⣵⣵⣵⣵⣵⣵⣵⡕⢕⢕⢕⢕⢕⢕⠀⠀⠀⠀⠀⠀⠀⠀⠀⠀⠀⠀</a:t>
            </a:r>
            <a:br/>
            <a:r>
              <a:t>⠀⠀⠀⠀⠀⠀⠀⠀⠀⠀⠀⣷⣷⣷⣿⣿⣿⣿⣿⣿⢕⢕⢕⢕⢕⢕⢕⢕⢕⢕⢕⢕⢕⢸⣿⣿⣿⣿⣿⣿⣿⣿⣿⣿⣿⣿⣿⣿⣿⣿⣿⣿⣿⣿⣿⣿⣿⣿⣿⣿⣿⣿⡇⢕⢕⢕⢕⢕⢕⠀⠀⠀⠀⠀⠀⠀⠀⠀⠀⠀⠀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⠀⠀⠀⠀⠀⠀⠀⠀⠀⠀⠀⣿⣿⣿⣿⣿⣿⣿⣿⣿⢕⢕⢕⢕⢕⢕⢕⢕⢕⢕⢕⢕⢕⢸⣿⣿⣿⣿⣿⣿⣿⣿⣿⣿⣿⣿⣿⣿⣿⣿⣿⣿⣿⣿⣿⣿⣿⣿⣿⣿⣿⣿⡇⢕⢕⢕⢕⢕⢕⠀⠀⠀⠀⠀⠀⠀⠀⠀⠀⠀⠀</a:t>
            </a:r>
            <a:br/>
            <a:r>
              <a:t>⠀⠀⠀⠀⠀⠀⠀⠀⠀⠀⠀⠛⠛⠛⠛⠛⠛⠛⠛⠛⠑⠑⠑⠑⠑⠑⠑⠑⠑⠑⠑⠑⠑⠑⠛⠛⠛⠛⠛⠛⠛⠛⠛⠛⠛⠛⠛⠛⠛⠛⠛⠛⠛⠛⠛⠛⠛⠛⠛⠛⠛⠛⠃⠑⠑⠑⠑⠑⠑⠀⠀⠀⠀⠀⠀⠀⠀⠀⠀⠀⠀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⠀⠀⠀⠀⠀⠀⠀⠀⠀⠀⠀⢕⢕⢸⣿⣿⣿⣿⣿⣿⣿⣿⣿⣿⣿⣿⣿⣿⢕⢕⢕⢕⢸⢸⣿⣿⣿⣿⣿⣿⣿⣿⣿⣿⣿⣿⣿⣿⣿⡇⢕⢕⣿⣿⣿⣿⣿⣿⣿⣿⣿⣿⣿⣿⣿⣿⣿⣿⣿⠀⠀⠀⠀⠀⠀⠀⠀⠀⠀⠀⠀</a:t>
            </a:r>
            <a:br/>
            <a:r>
              <a:t>⠀⠀⠀⠀⠀⠀⠀⠀⠀⠀⠀⢕⢕⢸⣿⣿⣿⣿⣿⣿⣿⣿⣿⣿⣿⣿⣿⣿⡇⢕⢕⢕⢸⣸⣿⣿⣿⣿⣿⣿⣿⣿⣿⣿⣿⣿⣿⣿⣿⡇⢕⢕⣿⣿⣿⣿⣿⣿⣿⣿⣿⣿⣿⣿⣿⣿⣿⣿⣿⠀⠀⠀⠀⠀⠀⠀⠀⠀⠀⠀⠀</a:t>
            </a:r>
            <a:br/>
            <a:r>
              <a:t>⠀⠀⠀⠀⠀⠀⠀⠀⠀⠀⠀⢜⡏⢕⣿⣿⣿⣿⣿⣿⣿⣿⣿⣿⣿⣿⣿⣿⣿⡕⢕⢕⢸⡿⣿⣿⣿⣿⣿⣿⣿⣿⣿⣿⣿⣿⣿⣿⣿⡇⢕⢕⣿⣿⣿⣿⣿⣿⣿⣿⣿⣿⣿⣿⣿⣿⣿⣿⣿⠀⠀⠀⠀⠀⠀⠀⠀⠀⠀⠀⠀</a:t>
            </a:r>
            <a:br/>
            <a:r>
              <a:t>⠀⠀⠀⠀⠀⠀⠀⠀⠀⠀⠀⣼⣿⣵⣿⣿⣿⣿⣿⣿⣿⣿⣿⣿⣿⣿⣿⣿⣿⣧⣵⣵⣼⣿⣿⣿⣿⣿⣿⢿⢿⢿⢿⢿⢿⢿⣿⣿⣿⣿⣿⣿⣟⣟⣟⣻⣿⣿⣿⣿⣿⣿⡿⢿⣽⣿⣿⣿⣿⠀⠀⠀⠀⠀⠀⠀⠀⠀⠀⠀⠀</a:t>
            </a:r>
            <a:br/>
            <a:r>
              <a:t>⠀⠀⠀⠀⠀⠀⠀⠀⠀⠀⠀⣷⣷⣿⣾⣾⣷⣷⣿⣷⣾⣷⣿⣿⣷⣿⣷⣿⣿⣿⣿⣿⣿⡟⢟⢿⣿⣿⣿⣿⣿⣯⢷⢎⢻⣿⣿⣿⣿⣿⣿⣿⣿⣾⣿⣿⣿⣿⡿⣿⣿⣿⡟⢟⣟⣟⣟⣟⣏⠀⠀⠀⠀⠀⠀⠀⠀⠀⠀⠀⠀</a:t>
            </a:r>
            <a:br/>
            <a:r>
              <a:t>⠀⠀⠀⠀⠀⠀⠀⠀⠀⠀⠀⠿⢿⠿⢿⢿⢿⢿⢿⢿⢿⢿⢿⢟⢟⢟⢟⢟⢟⢟⠟⢟⢟⢕⣵⣿⣿⣿⢟⢟⢟⢛⢝⠝⠝⠙⠙⠝⢙⢝⢉⢙⣝⣽⣽⣿⣿⣿⣗⣽⣿⣿⣿⣿⣿⣿⣷⣾⣾⠀⠀⠀⠀⠀⠀⠀⠀⠀⠀⠀⠀</a:t>
            </a:r>
            <a:br/>
            <a:r>
              <a:t>⠀⠀⠀⠀⠀⠀⠀⠀⠀⠀⠀⣶⣧⣵⣴⣦⣔⣔⣕⣕⢕⢕⢕⢕⢔⢔⢕⣕⡕⣕⣵⣕⣵⣿⣿⣿⣿⣿⢕⢕⢕⢕⢕⢕⢕⢕⢕⢕⢔⢴⢷⢧⢼⢽⢽⣿⣿⣿⣯⣿⣿⣿⣟⣟⣟⣗⣻⣿⣿⠀⠀⠀⠀⠀⠀⠀⠀⠀⠀⠀⠀</a:t>
            </a:r>
            <a:br/>
            <a:r>
              <a:t>⠀⠀⠀⠀⠀⠀⠀⠀⠀⠀⠀⣿⣿⣿⣿⣿⣿⣿⣯⣽⣽⣽⣽⣽⢽⢵⢵⢵⢷⢷⢷⣷⣾⣿⣿⣿⣿⢷⢷⢷⢷⢗⢗⢗⢗⢟⢟⢟⢟⢟⢝⢝⢝⢝⢹⣿⣿⣿⣿⣿⣿⣿⣏⣝⣝⣝⣝⣕⣕⠀⠀⠀⠀⠀⠀⠀⠀⠀⠀⠀⠀</a:t>
            </a:r>
            <a:br/>
            <a:r>
              <a:t>⠀⠀⠀⠀⠀⠀⠀⠀⠀⠀⠀⣿⣿⣿⣿⣿⣿⣿⣿⣷⣵⢵⢵⣵⣵⣵⢷⣷⣷⣷⣷⣿⢿⣿⣿⣿⣿⣷⣷⣷⣷⣷⣷⣷⣿⣿⣯⣽⣽⣽⣽⣽⣷⣾⣾⣿⣿⣿⣿⣿⣿⣿⣿⣷⣿⣿⣿⣿⣿⠀⠀⠀⠀⠀⠀⠀⠀⠀⠀⠀⠀</a:t>
            </a:r>
            <a:br/>
            <a:r>
              <a:t>⠀⠀⠀⠀⠀⠀⠀⠀⠀⠀⠀⣿⣿⣿⣿⣿⣿⣿⣿⣿⣿⣿⣿⣿⣿⣿⢸⣿⣿⣿⣿⣿⢻⣿⣿⣿⣿⣿⣿⣿⣿⣿⣿⣿⣿⣿⣿⣿⣿⣿⣿⣿⣿⣿⣿⣿⣿⣿⣿⣿⣿⣿⣿⣿⣿⣿⣿⣿⣿⠀⠀⠀⠀⠀⠀⠀⠀⠀⠀⠀⠀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⠀⠀⠀⠀⠀⠀⠀⠀⠀⠀⠀⣿⣿⣿⣿⣿⣿⣿⣿⣿⣿⣿⣿⣿⣿⣿⢸⣿⣿⣿⣿⣿⢱⣿⣿⣿⣿⣿⣿⣿⣿⣿⣿⣿⣿⣿⣿⣿⣿⣿⣿⣿⣿⣿⣿⣿⣿⣿⣿⣿⣿⣿⣿⣿⣿⣿⣿⣿⣿⠀⠀⠀⠀⠀⠀⠀⠀⠀⠀⠀⠀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⠀⠀⠀⠀⠀⠀⠀⠀⠀⠀⠀⣿⣿⣿⣿⣿⣿⣿⣿⣿⣿⣿⣿⣿⣿⣿⢸⣿⣿⣿⣿⣿⢕⣿⣿⣿⣿⣿⣿⣿⣿⣿⣿⣿⣿⣿⣿⣿⣿⣿⣿⣿⣿⣿⣿⣿⣿⣿⣿⣿⣿⣿⣿⣿⣿⣿⣿⣿⣿⠀⠀⠀⠀⠀⠀⠀⠀⠀⠀⠀⠀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⠀⠀⠀⠀⠀⠀⠀⠀⠀⠀⠀⣿⣿⣿⣿⣿⣿⣿⣿⣿⣿⣿⣿⣿⣿⣿⣾⣿⣿⣿⢿⣿⣷⣿⣿⣿⣿⣿⣿⣿⣿⣿⣿⣿⣿⣿⣿⣿⣿⣿⣿⣿⣿⣿⣿⣿⣿⣿⣿⣿⣿⣿⣿⣿⣿⣿⣿⣿⣿⠀⠀⠀⠀⠀⠀⠀⠀⠀⠀⠀⠀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⠀⠀⠀⠀⠀⠀⠀⠀⠀⠀⠀⣿⣿⣿⣿⣿⣿⣿⣿⣿⣿⣿⣿⣿⣿⣿⣿⣿⣿⡏⢕⣱⣿⣿⣿⣿⣿⣿⣿⣿⣿⣿⣿⣿⣿⣿⣿⣿⣿⣿⣿⣿⣿⣿⣿⣿⣿⣿⣿⣿⣿⣿⣿⣿⣿⣿⣿⣿⣿⠀⠀⠀⠀⠀⠀⠀⠀⠀⠀⠀⠀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⠀⠀⠀⠀⠀⠀⠀⠀⠀⠀⠀⣿⣿⣿⣿⣿⣿⣿⣿⣿⣿⣿⣿⡟⢟⢟⣟⡏⢝⢝⣝⣝⣝⣝⣝⣹⣿⣿⣿⣿⢿⢿⢿⢿⢿⢿⢿⢿⠿⢿⢿⢿⢿⠿⠿⢿⢿⢿⠿⢿⢿⢟⢟⠿⢟⢟⢟⢟⢟⠀⠀⠀⠀⠀⠀⠀⠀⠀⠀⠀⠀</a:t>
            </a:r>
            <a:br/>
            <a:r>
              <a:t>⠀⠀⠀⠀⠀⠀⠀⠀⠀⠀⠀⠙⢋⢙⢙⢙⡙⢝⢏⢟⢝⠝⠝⠝⠕⠕⠕⠕⠅⢅⢁⢁⢁⠁⢁⢅⢁⢑⠁⠁⢁⢁⢁⢁⢁⢄⢄⢄⢄⢄⢄⢄⢄⢅⢄⢄⢄⢄⢔⢔⢔⢔⢔⢕⢔⢕⢕⢔⢕⠀⠀⠀⠀⠀⠀⠀⠀⠀⠀⠀⠀</a:t>
            </a:r>
            <a:br/>
            <a:r>
              <a:t>⠀⠀⠀⠀⠀⠀⠀⠀⠀⠀⠀⢀⢄⢄⢔⢜⢕⢝⢝⢝⢕⢕⢕⢕⢕⢕⢕⢕⢕⢕⢕⢕⢕⢕⢕⢕⢕⢕⢕⢕⢕⢕⢕⢕⢕⢕⢕⢕⢕⢕⢕⢕⢕⢕⢕⢕⢕⢕⢕⢕⢕⢕⢕⢕⢕⢕⢕⢕⢕⠀⠀⠀⠀⠀⠀⠀⠀⠀⠀⠀⠀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⠀⠀⠀⠀⠀⠀⠀⠀⠀⠀⠀⢕⢕⢕⢕⢕⢕⢵⢷⢗⢕⢕⢕⢕⢕⢕⢕⢕⢕⢕⢕⢕⢕⢕⢕⢕⢕⣕⣕⣕⣕⣕⣕⣕⣕⣕⣕⣕⣕⣕⣕⣵⣵⣵⣵⣵⣵⣵⣵⣵⣵⣵⡕⢕⢕⢕⢕⢕⢕⠀⠀⠀⠀⠀⠀⠀⠀⠀⠀⠀⠀</a:t>
            </a:r>
            <a:br/>
            <a:r>
              <a:t>⠀⠀⠀⠀⠀⠀⠀⠀⠀⠀⠀⣷⣷⣷⣷⣷⣾⣿⣿⡇⢕⢕⢕⢕⢕⢕⢕⢕⢕⢕⢕⢕⢕⢸⣿⣿⣿⣿⣿⣿⣿⣿⣿⣿⣿⣿⣿⣿⣿⣿⣿⣿⣿⣿⣿⣿⣿⣿⣿⣿⣿⣿⣧⢕⢕⢕⢕⢕⢕⠀⠀⠀⠀⠀⠀⠀⠀⠀⠀⠀⠀</a:t>
            </a:r>
            <a:br/>
            <a:r>
              <a:t>⠀⠀⠀⠀⠀⠀⠀⠀⠀⠀⠀⣿⣿⣿⣿⣿⣿⣿⣿⡇⢕⢕⢕⢕⢕⢕⢕⢕⢕⢕⢕⢕⢕⢸⣿⣿⣿⣿⣿⣿⣿⣿⣿⣿⣿⣿⣿⣿⣿⣿⣿⣿⣿⣿⣿⣿⣿⣿⣿⣿⣿⣿⣿⢕⢕⢕⢕⢕⢕⠀⠀⠀⠀⠀⠀⠀⠀⠀⠀⠀⠀</a:t>
            </a:r>
            <a:br/>
            <a:r>
              <a:t>⠀⠀⠀⠀⠀⠀⠀⠀⠀⠀⠀⠛⠛⠛⠛⠛⠛⠛⠛⠃⠑⠑⠑⠑⠑⠑⠑⠑⠑⠑⠑⠑⠑⠘⠛⠛⠛⠛⠛⠛⠛⠛⠛⠛⠛⠛⠛⠛⠛⠛⠛⠛⠛⠛⠛⠛⠛⠛⠛⠛⠛⠛⠛⠑⠑⠑⠑⠑⠑⠀⠀⠀⠀⠀⠀⠀⠀⠀⠀⠀⠀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⠀⠀⠀⠀⠀⠀⠀⠀⠀⠀⠀⣿⣿⣿⣿⣿⣿⣿⣿⣿⣿⣿⣿⣿⣿⣿⣿⣿⣿⣿⣿⣿⣿⣿⣿⣿⣿⣿⣿⣿⣿⣿⣿⣏⣿⣿⣿⣿⣿⣿⣿⣿⣿⣿⣿⣿⣿⣿⣿⣿⣿⣿⣿⣿⣿⣿⣿⣿⣿⠀⠀⠀⠀⠀⠀⠀⠀⠀⠀⠀⠀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⠀⠀⠀⠀⠀⠀⠀⠀⠀⠀⠀⣿⣿⣿⣿⣿⣿⣿⣿⣿⣿⣿⣿⣿⣿⣿⣿⣿⢏⢕⢕⢕⢟⢷⣕⣿⡿⢹⣿⡿⢕⢿⡇⢸⣿⣿⣿⣿⣿⢿⣿⣿⣿⣿⣿⣿⣿⣿⣿⣿⣿⣿⣿⣿⣿⣿⣿⣿⣿⠀⠀⠀⠀⠀⠀⠀⠀⠀⠀⠀⠀</a:t>
            </a:r>
            <a:br/>
            <a:r>
              <a:t>⠀⠀⠀⠀⠀⠀⠀⠀⠀⠀⠀⣿⣿⣿⣿⣿⣿⣿⣿⣿⣿⣿⣿⣿⣿⣿⣿⢏⢕⢕⢕⢕⢕⢕⢜⢻⢿⢟⢝⢕⢕⢜⠇⢸⢻⢟⢟⢟⢟⢜⢻⡟⢕⢸⣿⣿⣿⣿⣿⣿⣿⣿⣿⣿⣿⣿⣿⣿⣿⠀⠀⠀⠀⠀⠀⠀⠀⠀⠀⠀⠀</a:t>
            </a:r>
            <a:br/>
            <a:r>
              <a:t>⠀⠀⠀⠀⠀⠀⠀⠀⠀⠀⠀⣿⣿⣿⣿⣿⣿⣿⣿⣿⣿⣿⣿⣿⣿⣿⡟⢕⢕⢕⢕⢕⢕⢕⢕⢕⢕⢕⢕⢕⢕⢄⢀⢕⢕⢕⢕⢕⢕⢕⢕⢕⢕⣾⣿⣿⣿⣿⣿⣿⣿⣿⣿⣿⣿⣿⣿⣿⣿⠀⠀⠀⠀⠀⠀⠀⠀⠀⠀⠀⠀</a:t>
            </a:r>
            <a:br/>
            <a:r>
              <a:t>⠀⠀⠀⠀⠀⠀⠀⠀⠀⠀⠀⣿⣿⣿⣿⣿⣿⣿⣿⣿⣿⣿⣿⣿⣿⣿⢇⢕⢕⢕⢕⢕⢕⢕⢕⢕⢕⢕⢕⢕⢕⢕⢕⢕⢕⢕⢕⢕⢕⢕⢕⢕⢕⣿⣿⣿⣿⣿⣿⣿⣿⣿⣿⣿⣿⣿⣿⣿⣿⠀⠀⠀⠀⠀⠀⠀⠀⠀⠀⠀⠀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⠀⠀⠀⠀⠀⠀⠀⠀⠀⠀⠀⣿⣿⣿⣿⣿⣿⣿⣿⣿⣿⣿⣿⣿⣿⣿⢕⢕⢕⢕⢕⢕⢕⢕⢕⢕⢕⢅⢕⢕⠕⠁⢔⠕⢕⢕⢕⢕⢕⢕⢕⢕⢕⣿⣿⣿⣿⣿⣿⣿⣿⣿⣿⣿⣿⣿⣿⣿⣿⠀⠀⠀⠀⠀⠀⠀⠀⠀⠀⠀⠀</a:t>
            </a:r>
            <a:br/>
            <a:r>
              <a:t>⠀⠀⠀⠀⠀⠀⠀⠀⠀⠀⠀⣿⣿⣿⣿⣿⣿⣿⣿⣿⣿⣿⣿⣿⣿⡇⢕⢕⢕⢕⢕⠑⢕⠕⠕⠀⠕⠕⠁⠀⠀⠔⠀⠀⢕⢕⢕⢕⢕⢕⢕⢕⢕⢕⣿⣿⣿⣿⣿⣿⣿⣿⣿⣿⣿⣿⣿⣿⣿⠀⠀⠀⠀⠀⠀⠀⠀⠀⠀⠀⠀</a:t>
            </a:r>
            <a:br/>
            <a:r>
              <a:t>⠀⠀⠀⠀⠀⠀⠀⠀⠀⠀⠀⣿⣿⣿⣿⣿⣿⣿⣿⣿⣿⣿⣿⣿⣿⡇⢕⢕⢕⢕⠑⠀⠀⠀⠀⠀⠀⠀⠀⠀⠀⠀⢀⢕⢕⢕⢕⢕⢕⢕⢕⢕⢕⢕⢹⣿⣿⣿⣿⣿⣿⣿⣿⣿⣿⣿⣿⣿⣿⠀⠀⠀⠀⠀⠀⠀⠀⠀⠀⠀⠀</a:t>
            </a:r>
            <a:br/>
            <a:r>
              <a:t>⠀⠀⠀⠀⠀⠀⠀⠀⠀⠀⠀⣿⣿⣿⣿⣿⣿⣿⣿⣿⣿⣿⣿⣿⣿⡟⢕⢕⢕⢕⠀⠀⠀⠀⠀⠀⠀⠀⠀⠀⠀⠀⠀⠀⢔⠕⠁⠑⢕⢕⢕⢕⢕⢕⢜⣿⣿⣿⣿⣿⣿⣿⣿⣿⣿⣿⣿⣿⣿⠀⠀⠀⠀⠀⠀⠀⠀⠀⠀⠀⠀</a:t>
            </a:r>
            <a:br/>
            <a:r>
              <a:t>⠀⠀⠀⠀⠀⠀⠀⠀⠀⠀⠀⣿⣿⣿⣿⣿⣿⣿⣿⣿⣿⣿⣿⣿⣿⡇⢕⢕⢕⠁⠀⠀⠀⠀⠀⠀⠀⠀⠀⠀⠀⠀⠀⠀⠑⠑⠀⢀⢕⢕⢕⢕⣷⢕⢱⣿⣿⣿⣿⣿⣿⣿⣿⣿⣿⣿⣿⣿⣿⠀⠀⠀⠀⠀⠀⠀⠀⠀⠀⠀⠀</a:t>
            </a:r>
            <a:br/>
            <a:r>
              <a:t>⠀⠀⠀⠀⠀⠀⠀⠀⠀⠀⠀⣿⣿⣿⣿⣿⣿⣿⣿⣿⣿⣿⣿⣿⣿⢇⢕⢕⢕⠁⠀⠀⠀⠀⠀⠀⠀⠀⠀⠀⠀⠀⠀⠀⠀⠀⠀⢕⢕⢕⢕⢸⣿⡇⢕⢻⣿⣿⣿⣿⣿⣿⣿⣿⣿⣿⣿⣿⣿⠀⠀⠀⠀⠀⠀⠀⠀⠀⠀⠀⠀</a:t>
            </a:r>
            <a:br/>
            <a:r>
              <a:t>⠀⠀⠀⠀⠀⠀⠀⠀⠀⠀⠀⣿⣿⣿⣿⣿⣿⣿⣿⣿⣿⣿⣿⣿⣿⢕⢕⢕⢕⢀⠀⠀⠀⠀⠀⠀⠀⠀⠀⠀⠀⠀⠀⠀⠀⠀⠀⢅⢕⢕⢕⢜⣿⣷⢕⢸⣿⣿⣿⣿⣿⣿⣿⣿⣿⣿⣿⣿⣿⠀⠀⠀⠀⠀⠀⠀⠀⠀⠀⠀⠀</a:t>
            </a:r>
            <a:br/>
            <a:r>
              <a:t>⠀⠀⠀⠀⠀⠀⠀⠀⠀⠀⠀⠛⠛⠛⠛⠛⠛⠛⠛⠛⠛⠛⠛⠛⠃⠑⠑⠑⠑⠀⠀⠀⠀⠀⠀⠀⠀⠀⠀⠀⠀⠀⠀⠀⠀⠀⠀⠑⠑⠑⠑⠑⠛⠛⠃⠘⠛⠛⠛⠛⠛⠛⠛⠛⠛⠛⠛⠛⠛⠀⠀⠀⠀⠀⠀⠀⠀⠀⠀⠀⠀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⠀⠀⠀⠀⠀⠀⠀⠀⠀⠀⠀⢕⢕⢻⣿⣿⣿⣿⣿⣿⣿⣿⣿⣿⣿⣿⣿⣿⢕⢕⢕⢕⢹⢸⣿⣿⣿⣿⣿⣿⣿⣿⣿⣿⣿⣿⣿⣿⣿⡇⢕⢕⢹⣿⣿⣿⣿⣿⣿⣿⣿⣿⣿⣿⣿⣿⣿⣿⣿⠀⠀⠀⠀⠀⠀⠀⠀⠀⠀⠀⠀</a:t>
            </a:r>
            <a:br/>
            <a:r>
              <a:t>⠀⠀⠀⠀⠀⠀⠀⠀⠀⠀⠀⢕⢕⢸⣿⣿⣿⣿⣿⣿⣿⣿⣿⣿⣿⣿⣿⣿⣇⡕⢕⢕⢸⢼⣿⣿⣿⣿⣿⣿⣿⣿⣿⣿⣿⣿⣿⣿⣿⡇⢕⢕⢸⣿⣿⣿⣿⣿⣿⣿⣿⣿⣿⣿⣿⣿⣿⣿⣿⠀⠀⠀⠀⠀⠀⠀⠀⠀⠀⠀⠀</a:t>
            </a:r>
            <a:br/>
            <a:r>
              <a:t>⠀⠀⠀⠀⠀⠀⠀⠀⠀⠀⠀⢹⡕⢸⣿⣿⣿⣿⣿⣿⣿⣿⣿⣿⣿⣿⣿⣿⣿⡕⢕⢕⢸⣽⣿⣿⣿⣿⣿⣿⣿⣿⣿⣿⣿⣿⣿⣿⣿⣯⢕⢕⢸⣿⣿⣿⣿⣿⣿⣿⣿⣿⣿⣿⣿⣿⣿⣿⣿⠀⠀⠀⠀⠀⠀⠀⠀⠀⠀⠀⠀</a:t>
            </a:r>
            <a:br/>
            <a:r>
              <a:t>⠀⠀⠀⠀⠀⠀⠀⠀⠀⠀⠀⣼⣿⡼⣿⣿⣿⣿⣿⣿⣿⣿⣿⣿⣿⣿⣿⡿⣿⣿⢷⣷⡾⢿⡿⣿⣿⣿⣿⣿⣿⣿⡿⢿⢿⣿⣿⣿⣿⣿⣿⣿⣻⣿⣿⣿⣿⣿⣿⣿⣿⣿⣽⣿⣿⣿⣿⣟⣟⠀⠀⠀⠀⠀⠀⠀⠀⠀⠀⠀⠀</a:t>
            </a:r>
            <a:br/>
            <a:r>
              <a:t>⠀⠀⠀⠀⠀⠀⠀⠀⠀⠀⠀⣷⣷⣷⣿⣾⣾⣷⣷⣿⣾⣿⣿⣿⣿⣿⣿⣿⣿⣿⣿⣿⣿⣿⣿⢿⢿⣿⣿⡿⢿⢗⢳⢗⢳⣿⣿⣿⣿⣿⣿⣿⣿⣟⣻⣿⣿⣿⡯⢻⣿⣿⣟⣟⣟⣏⣝⣝⣝⠀⠀⠀⠀⠀⠀⠀⠀⠀⠀⠀⠀</a:t>
            </a:r>
            <a:br/>
            <a:r>
              <a:t>⠀⠀⠀⠀⠀⠀⠀⠀⠀⠀⠀⠿⠿⠿⠿⢿⢟⠟⢟⢟⢟⢟⢟⢟⢟⢟⠟⢟⢟⠟⢟⠟⠟⢟⢏⣱⣼⣿⣿⢝⢝⢙⢙⠙⢙⠙⢉⢙⢉⢙⢉⢝⣩⣵⣼⣿⣿⣿⣿⢸⣿⣿⣿⣷⣾⣿⣿⣿⣿⠀⠀⠀⠀⠀⠀⠀⠀⠀⠀⠀⠀</a:t>
            </a:r>
            <a:br/>
            <a:r>
              <a:t>⠀⠀⠀⠀⠀⠀⠀⠀⠀⠀⠀⣼⣿⣯⣴⣧⣕⡕⢕⢕⢕⢕⣕⣱⣱⣵⣵⣵⣵⣵⣕⣕⣕⣕⣷⣿⣿⣻⣿⡕⢕⢕⢕⢕⢕⢕⢕⢔⢔⢴⢵⢽⢝⣟⣻⣿⣿⣿⣿⣿⣿⣿⣿⣟⣿⣿⣿⣿⣯⠀⠀⠀⠀⠀⠀⠀⠀⠀⠀⠀⠀</a:t>
            </a:r>
            <a:br/>
            <a:r>
              <a:t>⠀⠀⠀⠀⠀⠀⠀⠀⠀⠀⠀⣿⣿⣿⣿⣿⣿⣿⣯⣽⣽⡵⢵⢵⢵⢷⢷⢷⢷⢷⢷⢷⣷⣾⣿⣿⣿⣿⢿⢗⢗⢗⢟⢟⢟⢟⢟⢟⢟⢟⢝⢝⢝⢝⢝⣿⣿⣿⣿⣿⣿⣿⣿⣝⣝⣕⣕⣕⣕⠀⠀⠀⠀⠀⠀⠀⠀⠀⠀⠀⠀</a:t>
            </a:r>
            <a:br/>
            <a:r>
              <a:t>⠀⠀⠀⠀⠀⠀⠀⠀⠀⠀⠀⣿⣿⣿⣿⣿⣿⣿⣿⣷⣵⣵⣵⣷⣷⣷⢷⣷⣗⣷⣷⣾⢿⣿⣿⣿⣿⣿⣷⣷⣾⣿⣿⣿⣿⣯⣽⣽⣽⣽⣿⣿⣿⣾⣾⣿⣿⣿⣿⣿⣿⣿⣿⣿⣿⣿⣿⣿⣿⠀⠀⠀⠀⠀⠀⠀⠀⠀⠀⠀⠀</a:t>
            </a:r>
            <a:br/>
            <a:r>
              <a:t>⠀⠀⠀⠀⠀⠀⠀⠀⠀⠀⠀⣿⣿⣿⣿⣿⣿⣿⣿⣿⣿⣿⣿⣿⣿⣿⢻⣿⣿⣿⣿⣿⢻⣿⣿⣿⣿⣿⣿⣿⣿⣿⣿⣿⣿⣿⣿⣿⣿⣿⣿⣿⣿⣿⣿⣿⣿⣿⣿⣿⣿⣿⣿⣿⣿⣿⣿⣿⣿⠀⠀⠀⠀⠀⠀⠀⠀⠀⠀⠀⠀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⠀⠀⠀⠀⠀⠀⠀⠀⠀⠀⠀⣿⣿⣿⣿⣿⣿⣿⣿⣿⣿⣿⣿⣿⣿⣿⢸⣿⣿⣿⣿⣿⢸⣿⣿⣿⣿⣿⣿⣿⣿⣿⣿⣿⣿⣿⣿⣿⣿⣿⣿⣿⣿⣿⣿⣿⣿⣿⣿⣿⣿⣿⣿⣿⣿⣿⣿⣿⣿⠀⠀⠀⠀⠀⠀⠀⠀⠀⠀⠀⠀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⠀⠀⠀⠀⠀⠀⠀⠀⠀⠀⠀⣿⣿⣿⣿⣿⣿⣿⣿⣿⣿⣿⣿⣿⣿⣿⢸⣿⣿⣿⣿⣿⢱⣿⣿⣿⣿⣿⣿⣿⣿⣿⣿⣿⣿⣿⣿⣿⣿⣿⣿⣿⣿⣿⣿⣿⣿⣿⣿⣿⣿⣿⣿⣿⣿⣿⣿⣿⣿⠀⠀⠀⠀⠀⠀⠀⠀⠀⠀⠀⠀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⠀⠀⠀⠀⠀⠀⠀⠀⠀⠀⠀⣿⣿⣿⣿⣿⣿⣿⣿⣿⣿⣿⣿⣿⣿⣿⣿⣿⣿⡿⢹⣿⣿⣿⣿⡇⢿⣿⣿⣿⣿⣿⣿⣿⣿⣿⣿⣿⣿⣿⣿⣿⣿⣿⣿⣿⣿⣿⣿⣿⣿⣿⣿⣿⣿⣿⣿⣿⣿⠀⠀⠀⠀⠀⠀⠀⠀⠀⠀⠀⠀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⠀⠀⠀⠀⠀⠀⠀⠀⠀⠀⠀⣿⣿⣿⣿⣿⣿⣿⣿⣿⣿⣿⣿⢟⢟⢟⢟⢟⢟⢟⢟⢙⢝⣋⣙⣹⣿⣿⣿⣿⣿⣿⣿⣿⣿⣿⣿⡿⢿⢿⢿⢿⢿⢿⢿⢿⢿⢿⢿⢿⢿⢿⢿⢿⢿⢿⢿⢿⢻⠀⠀⠀⠀⠀⠀⠀⠀⠀⠀⠀⠀</a:t>
            </a:r>
            <a:br/>
            <a:r>
              <a:t>⠀⠀⠀⠀⠀⠀⠀⠀⠀⠀⠀⠟⠞⢟⢟⣟⣟⣟⣟⣟⣏⢝⢝⢝⢝⢝⢝⢝⠝⠝⠝⠙⠘⠙⠙⠑⠑⢑⠁⠁⢁⢁⢁⢁⢁⢁⢁⢀⢁⢅⢅⢅⢅⢅⢄⢄⢄⢅⢅⢅⢄⢄⢄⢔⢄⢅⢕⣕⡕⠀⠀⠀⠀⠀⠀⠀⠀⠀⠀⠀⠀</a:t>
            </a:r>
            <a:br/>
            <a:r>
              <a:t>⠀⠀⠀⠀⠀⠀⠀⠀⠀⠀⠀⢀⢔⢔⢔⢖⢔⢔⢔⢔⢕⢕⢕⢕⢕⢕⢕⢕⢕⢕⢕⢕⢕⢕⢕⢕⢕⢕⢕⢕⢕⢕⢕⢕⢕⢕⢕⢕⢕⢕⢕⢕⢕⢕⢕⢕⢕⢕⢕⢕⢕⢕⢕⢕⢕⢕⢕⢕⢕⠀⠀⠀⠀⠀⠀⠀⠀⠀⠀⠀⠀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⠀⠀⠀⠀⠀⠀⠀⠀⠀⠀⠀⠀⢕⢕⢕⢕⢕⢕⢕⢕⢕⢕⢕⢕⢕⢕⢕⢕⢕⢕⢕⢕⢕⢕⢕⢕⢕⢕⢕⢕⢕⢕⢕⢕⢕⢕⢕⢕⢕⢕⢕⢕⢕⢕⢕⢕⢕⢕⢕⢕⢕⢕⢕⢕⢕⢕⢕⢕⢕⠀⠀⠀⠀⠀⠀⠀⠀⠀⠀⠀⠀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⠀⠀⠀⠀⠀⠀⠀⠀⠀⠀⠀⢕⢕⢕⢕⢕⢕⢵⢵⢵⢕⢕⢕⢕⢕⢕⢕⢕⢕⢕⢕⢕⢕⢕⢕⢕⢕⢕⢕⢕⢕⢕⢕⢕⢕⢕⢕⢕⢕⣕⣕⣕⣕⣕⣕⣕⣕⣕⣕⣕⣕⣕⣕⢕⢕⢕⢕⢕⢕⠀⠀⠀⠀⠀⠀⠀⠀⠀⠀⠀⠀</a:t>
            </a:r>
            <a:br/>
            <a:r>
              <a:t>⠀⠀⠀⠀⠀⠀⠀⠀⠀⠀⠀⣵⣵⣵⣵⣵⣷⣷⣷⡇⢕⢕⢕⢕⢕⢕⢕⢕⢕⢕⢕⢕⢕⢱⣷⣾⣿⣿⣿⣿⣿⣿⣿⣿⣿⣿⣿⣿⣿⣿⣿⣿⣿⣿⣿⣿⣿⣿⣿⣿⣿⣿⣿⡇⢕⢕⢕⢕⢕⠀⠀⠀⠀⠀⠀⠀⠀⠀⠀⠀⠀</a:t>
            </a:r>
            <a:br/>
            <a:r>
              <a:t>⠀⠀⠀⠀⠀⠀⠀⠀⠀⠀⠀⣿⣿⣿⣿⣿⣿⣿⣿⡇⢕⢕⢕⢕⢕⢕⢕⢕⢕⢕⢕⢕⢕⢸⣿⣿⣿⣿⣿⣿⣿⣿⣿⣿⣿⣿⣿⣿⣿⣿⣿⣿⣿⣿⣿⣿⣿⣿⣿⣿⣿⣿⣿⡇⢕⢕⢕⢕⢕⠀⠀⠀⠀⠀⠀⠀⠀⠀⠀⠀⠀</a:t>
            </a:r>
            <a:br/>
            <a:r>
              <a:t>⠀⠀⠀⠀⠀⠀⠀⠀⠀⠀⠀⠛⠛⠛⠛⠛⠛⠛⠛⠃⠑⠑⠑⠑⠑⠑⠑⠑⠑⠑⠑⠑⠑⠑⠛⠛⠛⠛⠛⠛⠛⠛⠛⠛⠛⠛⠛⠛⠛⠛⠛⠛⠛⠛⠛⠛⠛⠛⠛⠛⠛⠛⠛⠃⠑⠑⠑⠑⠑⠀⠀⠀⠀⠀⠀⠀⠀⠀⠀⠀⠀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⠀⠀⠀⠀⠀⠀⠀⠀⠀⠀⠀⢕⢕⣿⣿⣿⣿⣿⣿⣿⣿⣿⣿⣿⣿⣿⣿⣿⢕⢕⢕⢕⢹⢸⣿⣿⣿⣿⣿⣿⣿⣿⣿⣿⣿⣿⣿⣿⣿⡇⢕⢕⢸⣿⣿⣿⣿⣿⣿⣿⣿⣿⣿⣿⣿⣿⣿⣿⣿⠀⠀⠀⠀⠀⠀⠀⠀⠀⠀⠀⠀</a:t>
            </a:r>
            <a:br/>
            <a:r>
              <a:t>⠀⠀⠀⠀⠀⠀⠀⠀⠀⠀⠀⣕⡕⢹⣿⣿⣿⣿⣿⣿⣿⣿⣿⣿⣿⣿⣿⣿⣇⡕⢕⢕⢸⣼⣿⣿⣿⣿⣿⣿⣿⣿⣿⣿⣿⣿⣿⣿⣿⣷⢕⢕⢸⣿⣿⣿⣿⣿⣿⣿⣿⣿⣿⣿⣿⣿⣿⣿⣿⠀⠀⠀⠀⠀⠀⠀⠀⠀⠀⠀⠀</a:t>
            </a:r>
            <a:br/>
            <a:r>
              <a:t>⠀⠀⠀⠀⠀⠀⠀⠀⠀⠀⠀⢸⡕⢸⣿⣿⣿⣿⣿⣿⣿⣿⣿⣿⣿⣿⣿⣿⣿⡕⢕⢕⢸⣼⣿⣿⣿⣿⣿⣿⣿⣿⣿⣿⣿⣿⣿⣿⣿⣿⢕⢕⢸⣿⣿⣿⣿⣿⣿⣿⣿⣿⣿⣿⣿⣿⣿⣿⣿⠀⠀⠀⠀⠀⠀⠀⠀⠀⠀⠀⠀</a:t>
            </a:r>
            <a:br/>
            <a:r>
              <a:t>⠀⠀⠀⠀⠀⠀⠀⠀⠀⠀⠀⣿⢧⣼⣿⣿⢿⣿⡿⣿⣿⣿⣿⣿⣿⢿⣿⡿⣿⣷⢷⣷⡾⢿⣿⣿⣿⣿⣿⣿⣿⣿⡿⢿⣟⣿⣿⣿⣿⣿⣿⣿⣿⣿⡿⢿⣽⣿⣿⣿⣿⣿⣿⣿⣿⣟⣟⣻⣷⠀⠀⠀⠀⠀⠀⠀⠀⠀⠀⠀⠀</a:t>
            </a:r>
            <a:br/>
            <a:r>
              <a:t>⠀⠀⠀⠀⠀⠀⠀⠀⠀⠀⠀⣾⣾⣷⣷⣿⣾⣿⣿⣿⣿⣿⣿⣿⣿⣿⣿⣿⣿⣿⣿⣿⣿⣿⣿⢟⢟⢿⣿⡿⢷⢷⢗⢇⢳⣿⣿⣿⣿⣿⣿⣿⣿⣟⣟⣿⣿⣿⣿⢻⣿⣿⣿⣟⣝⣝⣝⣍⣝⠀⠀⠀⠀⠀⠀⠀⠀⠀⠀⠀⠀</a:t>
            </a:r>
            <a:br/>
            <a:r>
              <a:t>⠀⠀⠀⠀⠀⠀⠀⠀⠀⠀⠀⠿⠿⠟⠟⢟⠟⢟⢟⢟⠟⢟⠟⢟⠟⠟⠟⢟⠟⠟⢟⠟⢟⢏⢝⢱⣾⣿⣿⡏⢝⢝⢙⠝⢙⠙⢙⢙⢉⢙⢉⢕⣡⣵⣼⣿⣿⣿⣿⣕⣿⣿⣿⣿⣿⣿⣿⣿⣿⠀⠀⠀⠀⠀⠀⠀⠀⠀⠀⠀⠀</a:t>
            </a:r>
            <a:br/>
            <a:r>
              <a:t>⠀⠀⠀⠀⠀⠀⠀⠀⠀⠀⠀⣿⣿⣿⣷⣧⣕⢕⢕⣕⣕⣱⣴⣵⣵⣵⣵⣅⣵⣅⣕⡕⡕⣕⣜⣿⣷⣷⣿⡷⢇⢕⢔⢕⢕⢔⢕⢕⢕⢵⢼⢏⢝⣟⣟⣿⣿⣿⣿⣗⣿⣿⣿⣿⣿⣿⣿⣿⣯⠀⠀⠀⠀⠀⠀⠀⠀⠀⠀⠀⠀</a:t>
            </a:r>
            <a:br/>
            <a:r>
              <a:t>⠀⠀⠀⠀⠀⠀⠀⠀⠀⠀⠀⣿⣿⣿⣿⣿⣿⣿⣧⣵⢽⢵⢷⢷⢷⢷⢷⢷⢷⢷⢷⢷⣷⣷⣿⣿⣿⣿⢿⢟⢟⢟⢟⢟⢟⢟⢟⢟⢝⢏⢝⢝⢝⢝⢝⣹⣿⣿⣿⣿⣿⣿⣿⣝⣕⣕⣕⣕⣵⠀⠀⠀⠀⠀⠀⠀⠀⠀⠀⠀⠀</a:t>
            </a:r>
            <a:br/>
            <a:r>
              <a:t>⠀⠀⠀⠀⠀⠀⠀⠀⠀⠀⠀⣿⣿⣿⣿⣿⣿⣿⣿⣷⣷⣷⣷⣷⣷⣷⣷⣷⣗⣗⣳⣾⢿⣿⣿⣿⣿⣿⣿⣾⣿⣿⣿⣿⣽⣽⣽⣵⣽⣿⣿⣿⣿⣷⣿⣿⣿⣿⣿⣿⣿⣿⣿⣿⣿⣿⣿⣿⣿⠀⠀⠀⠀⠀⠀⠀⠀⠀⠀⠀⠀</a:t>
            </a:r>
            <a:br/>
            <a:r>
              <a:t>⠀⠀⠀⠀⠀⠀⠀⠀⠀⠀⠀⣿⣿⣿⣿⣿⣿⣿⣿⣿⣿⣿⣿⣿⣿⣿⢺⣿⣿⣿⣿⣿⢺⣿⣿⣿⣿⣿⣿⣿⣿⣿⣿⣿⣿⣿⣿⣿⣿⣿⣿⣿⣿⣿⣿⣿⣿⣿⣿⣿⣿⣿⣿⣿⣿⣿⣿⣿⣿⠀⠀⠀⠀⠀⠀⠀⠀⠀⠀⠀⠀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⠀⠀⠀⠀⠀⠀⠀⠀⠀⠀⠀⣿⣿⣿⣿⣿⣿⣿⣿⣿⣿⣿⣿⣿⣿⣿⢸⣿⣿⣿⣿⣿⢸⣿⣿⣿⣿⣿⣿⣿⣿⣿⣿⣿⣿⣿⣿⣿⣿⣿⣿⣿⣿⣿⣿⣿⣿⣿⣿⣿⣿⣿⣿⣿⣿⣿⣿⣿⣿⠀⠀⠀⠀⠀⠀⠀⠀⠀⠀⠀⠀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⠀⠀⠀⠀⠀⠀⠀⠀⠀⠀⠀⣿⣿⣿⣿⣿⣿⣿⣿⣿⣿⣿⣿⣿⣿⣿⢸⣿⣿⣿⣿⣿⢕⣿⣿⣿⣿⣿⣿⣿⣿⣿⣿⣿⣿⣿⣿⣿⣿⣿⣿⣿⣿⣿⣿⣿⣿⣿⣿⣿⣿⣿⣿⣿⣿⣿⣿⣿⣿⠀⠀⠀⠀⠀⠀⠀⠀⠀⠀⠀⠀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⠀⠀⠀⠀⠀⠀⠀⠀⠀⠀⠀⣿⣿⣿⣿⣿⣿⣿⣿⣿⣿⣿⣿⣿⣿⣿⣿⣿⣿⣿⣿⣿⣿⣷⣕⢕⢻⣿⣿⣿⣿⣿⣿⣿⣿⣿⣿⣿⣿⣿⣿⣿⣿⣿⣿⣿⣿⣿⣿⣿⣿⣿⣿⣿⣿⣿⣿⣿⣿⠀⠀⠀⠀⠀⠀⠀⠀⠀⠀⠀⠀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⠀⠀⠀⠀⠀⠀⠀⠀⠀⠀⠀⣿⣿⣿⣿⣿⣿⣿⣿⣿⣿⣿⣿⢟⢻⢟⢟⢟⢟⢟⢟⢛⢟⣛⣙⣻⣿⣿⣿⣿⣿⣿⣿⣿⣿⣿⣿⣿⣿⣿⣿⣿⣿⣿⡿⣿⣿⢿⢿⢿⢿⢿⢿⢿⢿⢿⢿⢿⢿⠀⠀⠀⠀⠀⠀⠀⠀⠀⠀⠀⠀</a:t>
            </a:r>
            <a:br/>
            <a:r>
              <a:t>⠀⠀⠀⠀⠀⠀⠀⠀⠀⠀⠀⠗⠞⠟⠟⠟⢟⢟⢟⣟⣟⡟⢝⢕⢑⢝⢝⢙⢙⢙⠝⠙⠙⠙⠙⠙⠙⠙⠑⠁⠁⢑⢑⢑⢁⢑⢁⢀⢁⢁⢁⢁⢅⢁⢄⢅⢅⢅⢅⢅⢅⢄⢅⢅⢔⢅⢕⣕⡔⠀⠀⠀⠀⠀⠀⠀⠀⠀⠀⠀⠀</a:t>
            </a:r>
            <a:br/>
            <a:r>
              <a:t>⠀⠀⠀⠀⠀⠀⠀⠀⠀⠀⠀⠀⢅⢅⢕⢗⢗⢗⢗⢆⢔⢔⢔⢔⢕⢕⢕⢔⢔⢕⢕⢕⢕⢕⢕⢕⢕⢕⢕⢕⢕⢕⢕⢕⢕⢕⢕⢕⢕⢕⢕⢕⢕⢕⢕⢕⢕⢕⢕⢕⢕⢕⢕⢕⢕⢕⢕⢕⢕⠀⠀⠀⠀⠀⠀⠀⠀⠀⠀⠀⠀</a:t>
            </a:r>
            <a:br/>
            <a:r>
              <a:t>⠀⠀⠀⠀⠀⠀⠀⠀⠀⠀⠀⠁⢕⢕⢕⢕⢕⢕⢕⢕⢕⢕⢕⢕⢕⢕⢕⢕⢕⢕⢕⢕⢕⢕⢕⢕⢕⢕⢕⢕⢕⢕⢕⢕⢕⢕⢕⢕⢕⢕⢕⢕⢕⢕⢕⢕⢕⢕⢕⢕⢕⢕⢕⢕⢕⢕⢕⢕⢕⠀⠀⠀⠀⠀⠀⠀⠀⠀⠀⠀⠀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⠀⠀⠀⠀⠀⠀⠀⠀⠀⠀⠀⢕⢕⢕⢕⢕⢕⢕⢕⢕⢕⢕⢕⢕⢕⢕⢕⢕⢕⢕⢕⢕⢕⢕⢕⢕⢕⢕⢕⢕⢕⢕⢕⢕⢕⢕⢕⢕⢕⢕⢕⢕⢕⢕⢕⢕⢕⢕⢕⢕⢕⢕⢜⢕⢕⢕⢕⢕⢕⠀⠀⠀⠀⠀⠀⠀⠀⠀⠀⠀⠀</a:t>
            </a:r>
            <a:br/>
            <a:r>
              <a:t>⠀⠀⠀⠀⠀⠀⠀⠀⠀⠀⠀⢕⢕⢕⢕⢕⢕⣕⣕⡕⢕⢕⢕⢕⢕⢕⢕⢕⢕⢕⢕⢕⢕⢕⢕⢕⢕⢕⢕⢕⢕⢕⢕⢕⢕⢕⢕⢕⢕⢕⢕⢕⢕⢕⢕⢕⢕⢕⣕⣕⣕⣕⣕⡕⢕⢕⢕⢕⢕⠀⠀⠀⠀⠀⠀⠀⠀⠀⠀⠀⠀</a:t>
            </a:r>
            <a:br/>
            <a:r>
              <a:t>⠀⠀⠀⠀⠀⠀⠀⠀⠀⠀⠀⣕⣵⣵⣵⣵⣵⣵⣵⡕⢕⢕⢕⢕⢕⢕⢕⢕⢕⢕⢕⢕⢕⢱⣷⣷⣷⣷⣷⣷⣾⣿⣿⣿⣿⣿⣿⣿⣿⣿⣿⣿⣿⣿⣿⣿⣿⣿⣿⣿⣿⣿⣿⡇⢕⢕⢕⢕⢕⠀⠀⠀⠀⠀⠀⠀⠀⠀⠀⠀⠀</a:t>
            </a:r>
            <a:br/>
            <a:r>
              <a:t>⠀⠀⠀⠀⠀⠀⠀⠀⠀⠀⠀⣿⣿⣿⣿⣿⣿⣿⣿⡇⢕⢕⢕⢕⢕⢕⢕⢕⢕⢕⢕⢕⢕⢸⣿⣿⣿⣿⣿⣿⣿⣿⣿⣿⣿⣿⣿⣿⣿⣿⣿⣿⣿⣿⣿⣿⣿⣿⣿⣿⣿⣿⣿⣧⢕⢕⢕⢕⢕⠀⠀⠀⠀⠀⠀⠀⠀⠀⠀⠀⠀</a:t>
            </a:r>
            <a:br/>
            <a:r>
              <a:t>⠀⠀⠀⠀⠀⠀⠀⠀⠀⠀⠀⠛⠛⠛⠛⠛⠛⠛⠛⠃⠑⠑⠑⠑⠑⠑⠑⠑⠑⠑⠑⠑⠑⠑⠛⠛⠛⠛⠛⠛⠛⠛⠛⠛⠛⠛⠛⠛⠛⠛⠛⠛⠛⠛⠛⠛⠛⠛⠛⠛⠛⠛⠛⠛⠑⠑⠑⠑⠑⠀⠀⠀⠀⠀⠀⠀⠀⠀⠀⠀⠀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⠀⠀⠀⠀⠀⠀⠀⠀⠀⠀⠀⢕⢕⣿⣿⣿⣿⣿⣿⣿⣿⣿⣿⣿⣿⣿⣿⣿⢕⢕⢕⢕⢸⢸⣿⣿⣿⣿⣿⣿⣿⣿⣿⣿⣿⣿⣿⣿⣿⣷⢕⢕⢸⣿⣿⣿⣿⣿⣿⣿⣿⣿⣿⣿⣿⣿⣿⣿⣿⠀⠀⠀⠀⠀⠀⠀⠀⠀⠀⠀⠀</a:t>
            </a:r>
            <a:br/>
            <a:r>
              <a:t>⠀⠀⠀⠀⠀⠀⠀⠀⠀⠀⠀⣕⡕⢻⣿⣿⣿⣿⣿⣿⣿⣿⣿⣿⣿⣿⣿⣿⣇⢕⢕⢕⢸⣼⣿⣿⣿⣿⣿⣿⣿⣿⣿⣿⣿⣿⣿⣿⣿⣿⢕⢕⢸⣿⣿⣿⣿⣿⣿⣿⣿⣿⣿⣿⣿⣿⣿⣿⣿⠀⠀⠀⠀⠀⠀⠀⠀⠀⠀⠀⠀</a:t>
            </a:r>
            <a:br/>
            <a:r>
              <a:t>⠀⠀⠀⠀⠀⠀⠀⠀⠀⠀⠀⣷⡕⢸⣿⣿⣿⣿⣿⣿⣿⣿⣿⣿⣿⣿⣿⣿⣿⡕⢕⢕⢸⣾⣿⣿⣿⣿⣿⣿⣿⣿⣿⣿⣿⣿⣿⣿⣿⣿⢕⢕⢸⣿⣿⣿⣿⣿⣿⣿⣿⣿⣿⣿⣿⣿⣿⣿⣿⠀⠀⠀⠀⠀⠀⠀⠀⠀⠀⠀⠀</a:t>
            </a:r>
            <a:br/>
            <a:r>
              <a:t>⠀⠀⠀⠀⠀⠀⠀⠀⠀⠀⠀⣿⢷⣼⡿⣿⢿⢿⡿⣿⢿⢿⡿⢿⣿⢿⣿⡿⣿⣷⢷⣷⡾⣿⣿⣿⣿⣿⣿⣿⣿⣟⣟⢟⣟⣻⣿⣿⣿⣿⣿⣿⡿⢿⢿⢽⣽⣿⣿⣿⣿⣿⣿⣿⣟⣟⣷⣷⣿⠀⠀⠀⠀⠀⠀⠀⠀⠀⠀⠀⠀</a:t>
            </a:r>
            <a:br/>
            <a:r>
              <a:t>⠀⠀⠀⠀⠀⠀⠀⠀⠀⠀⠀⣿⣾⣿⣿⣿⣿⣿⣿⣿⣿⣿⣿⣿⣿⣿⣿⣿⣿⣿⣿⣿⣿⣿⣿⡏⣱⣼⣿⣿⢷⢷⢗⢇⢷⣿⣿⣿⣿⣿⣿⣿⣟⣟⣟⣿⣿⣿⣿⡏⣿⣿⣿⣏⣝⣝⣝⣽⣽⠀⠀⠀⠀⠀⠀⠀⠀⠀⠀⠀⠀</a:t>
            </a:r>
            <a:br/>
            <a:r>
              <a:t>⠀⠀⠀⠀⠀⠀⠀⠀⠀⠀⠀⠟⠟⠟⠟⠟⠟⢟⠟⢟⢟⢟⢛⠟⠟⠟⠟⢟⠟⢟⠝⢝⢝⠝⢝⣧⣿⣟⣻⣿⢝⢝⢙⢙⢍⢉⢙⢙⢉⠁⢁⢕⡱⢵⣵⣼⣿⣿⣿⣇⣿⣿⣿⣿⣿⣿⣿⣿⣿⠀⠀⠀⠀⠀⠀⠀⠀⠀⠀⠀⠀</a:t>
            </a:r>
            <a:br/>
            <a:r>
              <a:t>⠀⠀⠀⠀⠀⠀⠀⠀⠀⠀⠀⣿⣿⣯⣵⣧⣵⣕⣵⣵⣵⣵⣵⣥⣵⣥⣕⣕⣕⣕⣕⢕⢕⣕⣱⣾⣿⣿⣿⡿⢇⢕⢔⢕⢕⢕⢕⢕⢕⢵⢾⣏⣟⣟⣟⣻⣿⣿⣿⣿⣿⣿⣿⣿⣿⣿⣯⣽⣽⠀⠀⠀⠀⠀⠀⠀⠀⠀⠀⠀⠀</a:t>
            </a:r>
            <a:br/>
            <a:r>
              <a:t>⠀⠀⠀⠀⠀⠀⠀⠀⠀⠀⠀⣿⣿⣿⣿⣿⣿⣿⣷⡷⢷⢷⢷⢷⢷⢷⢷⢷⢷⢷⢷⣷⣾⣿⣿⣿⣿⣿⣿⢟⢟⢟⢟⢟⢟⢟⢟⢝⢝⢝⢝⢝⢝⢜⢝⢹⣿⣿⣿⣿⣿⣿⣿⣇⣕⣕⣕⣵⣵⠀⠀⠀⠀⠀⠀⠀⠀⠀⠀⠀⠀</a:t>
            </a:r>
            <a:br/>
            <a:r>
              <a:t>⠀⠀⠀⠀⠀⠀⠀⠀⠀⠀⠀⣿⣿⣿⣿⣿⣿⣿⣿⣷⣷⣷⣷⣷⣷⡷⣷⣷⣗⣗⣾⣿⢿⣿⣿⣿⣿⣿⣿⣿⣿⣿⣿⣿⣽⣽⣽⣿⣿⣿⣿⣿⣿⣾⣾⣿⣿⣿⣿⣿⣿⣿⣿⣿⣿⣿⣿⣿⣿⠀⠀⠀⠀⠀⠀⠀⠀⠀⠀⠀⠀</a:t>
            </a:r>
            <a:br/>
            <a:r>
              <a:t>⠀⠀⠀⠀⠀⠀⠀⠀⠀⠀⠀⣿⣿⣿⣿⣿⣿⣿⣿⣿⣿⣿⣿⣿⣿⣿⣿⣿⣿⣿⣿⣿⢺⣿⣿⣿⣿⣿⣿⣿⣿⣿⣿⣿⣿⣿⣿⣿⣿⣿⣿⣿⣿⣿⣿⣿⣿⣿⣿⣿⣿⣿⣿⣿⣿⣿⣿⣿⣿⠀⠀⠀⠀⠀⠀⠀⠀⠀⠀⠀⠀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⠀⠀⠀⠀⠀⠀⠀⠀⠀⠀⠀⣿⣿⣿⣿⣿⣿⣿⣿⣿⣿⣿⣿⣿⣿⣿⢸⣿⣿⣿⣿⣿⡎⣿⣿⣿⣿⣿⣿⣿⣿⣿⣿⣿⣿⣿⣿⣿⣿⣿⣿⣿⣿⣿⣿⣿⣿⣿⣿⣿⣿⣿⣿⣿⣿⣿⣿⣿⣿⠀⠀⠀⠀⠀⠀⠀⠀⠀⠀⠀⠀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⠀⠀⠀⠀⠀⠀⠀⠀⠀⠀⠀⣿⣿⣿⣿⣿⣿⣿⣿⣿⣿⣿⣿⣿⣿⣿⢾⣿⣿⣿⣿⣿⢕⣿⣿⣿⣿⣿⣿⣿⣿⣿⣿⡿⣿⣿⣿⣿⣿⣿⣿⣿⣿⣿⣿⣿⣿⣿⣿⣿⣿⣿⣿⣿⣿⣿⣿⣿⣿⠀⠀⠀⠀⠀⠀⠀⠀⠀⠀⠀⠀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⠀⠀⠀⠀⠀⠀⠀⠀⠀⠀⠀⣿⣿⣿⣿⣿⣿⣿⣿⣿⣿⣿⣿⣿⣿⣿⣼⣿⣿⣿⣿⡟⣷⡏⢝⢻⣻⣿⣿⣿⣿⣿⣿⣿⣿⣿⣿⣿⣿⣿⣿⣿⣿⣿⣿⣿⣿⣿⣿⣿⣿⣿⣿⣿⣿⣿⣿⣿⣿⠀⠀⠀⠀⠀⠀⠀⠀⠀⠀⠀⠀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⠀⠀⠀⠀⠀⠀⠀⠀⠀⠀⠀⣿⣿⣿⣿⣿⣿⣿⣿⣿⣿⣿⣿⣿⣿⣿⣿⣿⣿⣿⡟⢱⣿⣿⣾⢇⢕⢹⣿⣿⣿⣿⣿⣿⣿⣿⣿⣿⣿⣿⣿⣿⣿⣿⣿⣿⣿⣿⣿⣿⣿⣿⣿⣿⣿⣿⣿⣿⣿⠀⠀⠀⠀⠀⠀⠀⠀⠀⠀⠀⠀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⠀⠀⠀⠀⠀⠀⠀⠀⠀⠀⠀⣿⣿⣿⣿⣿⣿⣿⣿⣿⣿⣿⣿⢟⢻⢿⢻⢟⢟⢟⢟⢟⢟⢛⢛⢻⣿⣿⣿⣿⣿⣿⣿⣿⣿⣿⣿⣿⣿⣿⣿⣿⣿⣿⣿⣿⣿⣿⣿⢿⣿⣿⡿⢿⢿⢿⢿⢿⢿⠀⠀⠀⠀⠀⠀⠀⠀⠀⠀⠀⠀</a:t>
            </a:r>
            <a:br/>
            <a:r>
              <a:t>⠀⠀⠀⠀⠀⠀⠀⠀⠀⠀⠀⠻⠿⠿⠿⠟⢟⢟⢻⢿⢟⢟⢟⢗⢕⢜⢝⢕⢝⢙⠙⠙⠙⠙⠝⠙⠙⠙⠝⠙⠑⠁⠑⢑⠑⠁⠁⠁⢁⢁⢁⢑⢁⢄⢑⢀⢁⢅⢑⢅⢕⢄⢅⢅⢔⢄⢌⢕⢕⠀⠀⠀⠀⠀⠀⠀⠀⠀⠀⠀⠀</a:t>
            </a:r>
            <a:br/>
            <a:r>
              <a:t>⠀⠀⠀⠀⠀⠀⠀⠀⠀⠀⠀⢀⢁⢅⢌⢝⢝⢝⢝⢗⢇⢔⢔⢔⢔⢕⢔⢔⢔⢕⢔⢕⢕⢕⢕⢕⢕⢕⢕⢕⢕⢕⢕⢕⢕⢕⢕⢕⢕⢕⢕⢕⢕⢕⢕⢕⢕⢕⢕⢕⢕⢕⢕⢕⢕⢕⢕⢕⢕⠀⠀⠀⠀⠀⠀⠀⠀⠀⠀⠀⠀</a:t>
            </a:r>
            <a:br/>
            <a:r>
              <a:t>⠀⠀⠀⠀⠀⠀⠀⠀⠀⠀⠀⢅⢕⢕⢕⢕⢕⢕⢕⢕⢕⢕⢕⢕⢕⢕⢕⢕⢕⢕⢕⢕⢕⢕⢕⢕⢕⢕⢕⢕⢕⢕⢕⢕⢕⢕⢕⢕⢕⢕⢕⢕⢕⢕⢕⢕⢕⢕⢕⢕⢕⢕⢕⢕⢕⢕⢕⢕⢕⠀⠀⠀⠀⠀⠀⠀⠀⠀⠀⠀⠀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⠀⠀⠀⠀⠀⠀⠀⠀⠀⠀⠀⢕⢕⢕⢕⢕⢕⣕⣕⣕⢕⢕⢕⢕⢕⢕⢕⢕⢕⢕⢕⢕⢕⢕⢕⢕⢕⢕⢕⢕⢕⢕⢕⢕⢕⢕⢕⢕⢕⢕⢕⢕⢕⢕⢕⢕⢕⢕⢕⢕⢕⢕⢕⢕⢕⢕⢕⢕⢕⠀⠀⠀⠀⠀⠀⠀⠀⠀⠀⠀⠀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⠀⠀⠀⠀⠀⠀⠀⠀⠀⠀⠀⣕⣕⣕⣕⣵⣵⣵⣵⢕⢕⢕⢕⢕⢕⢕⢕⢕⢕⢕⢕⢕⢕⢕⣷⣷⣷⣷⣷⣷⣷⣷⣷⣷⣷⣾⣿⣿⣿⣿⣿⣿⣿⣿⣿⣿⣿⣿⣿⣿⣿⣿⣿⣿⢕⢕⢕⢕⢕⠀⠀⠀⠀⠀⠀⠀⠀⠀⠀⠀⠀</a:t>
            </a:r>
            <a:br/>
            <a:r>
              <a:t>⠀⠀⠀⠀⠀⠀⠀⠀⠀⠀⠀⣿⣿⣿⣿⣿⣿⣿⣿⢕⢕⢕⢕⢕⢕⢕⢕⢕⢕⢕⢕⢕⢕⢸⣿⣿⣿⣿⣿⣿⣿⣿⣿⣿⣿⣿⣿⣿⣿⣿⣿⣿⣿⣿⣿⣿⣿⣿⣿⣿⣿⣿⣿⣿⢕⢕⢕⢕⢕⠀⠀⠀⠀⠀⠀⠀⠀⠀⠀⠀⠀</a:t>
            </a:r>
            <a:br/>
            <a:r>
              <a:t>⠀⠀⠀⠀⠀⠀⠀⠀⠀⠀⠀⠛⠛⠛⠛⠛⠛⠛⠛⠑⠑⠑⠑⠑⠑⠑⠑⠑⠑⠑⠑⠑⠑⠑⠛⠛⠛⠛⠛⠛⠛⠛⠛⠛⠛⠛⠛⠛⠛⠛⠛⠛⠛⠛⠛⠛⠛⠛⠛⠛⠛⠛⠛⠛⠑⠑⠑⠑⠑⠀⠀⠀⠀⠀⠀⠀⠀⠀⠀⠀⠀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⠀⠀⠀⠀⠀⠀⠀⠀⠀⠀⠀⢕⢕⣿⣿⣿⣿⣿⣿⣿⣿⣿⣿⣿⣿⣿⣿⣿⢕⢕⢕⢕⢹⢸⣿⣿⣿⣿⣿⣿⣿⣿⣿⣿⣿⣿⣿⣿⣿⣿⢕⢕⢸⣿⣿⣿⣿⣿⣿⣿⣿⣿⣿⣿⣿⣿⣿⣿⣿⠀⠀⠀⠀⠀⠀⠀⠀⠀⠀⠀⠀</a:t>
            </a:r>
            <a:br/>
            <a:r>
              <a:t>⠀⠀⠀⠀⠀⠀⠀⠀⠀⠀⠀⣕⢕⣿⣿⣿⣿⣿⣿⣿⣿⣿⣿⣿⣿⣿⣿⣿⡧⢕⢕⢕⢸⣼⣿⣿⣿⣿⣿⣿⣿⣿⣿⣿⣿⣿⣿⣿⣿⣿⢕⢕⢸⣿⣿⣿⣿⣿⣿⣿⣿⣿⣿⣿⣿⣿⣿⣿⣿⠀⠀⠀⠀⠀⠀⠀⠀⠀⠀⠀⠀</a:t>
            </a:r>
            <a:br/>
            <a:r>
              <a:t>⠀⠀⠀⠀⠀⠀⠀⠀⠀⠀⠀⣷⡕⢹⣿⣿⣿⣿⣿⡿⣿⣿⣿⣿⣿⣿⣿⣿⣿⡕⢕⢕⢸⡾⣿⣿⣿⣿⣿⣿⣿⣿⣿⣿⣿⣿⣿⣿⣿⣿⣕⣕⣸⣿⣿⣿⣿⣿⣿⣿⣿⣿⣿⣿⣿⣿⣿⣿⣿⠀⠀⠀⠀⠀⠀⠀⠀⠀⠀⠀⠀</a:t>
            </a:r>
            <a:br/>
            <a:r>
              <a:t>⠀⠀⠀⠀⠀⠀⠀⠀⠀⠀⠀⡿⢷⢾⡿⡿⢿⢿⡿⢿⢿⢿⡿⢿⣿⢿⣿⣿⣿⣷⣷⣷⣾⣿⣿⣿⢏⢝⣿⣿⣟⣟⣟⢟⢟⣻⣿⣿⣿⣿⣿⣿⣯⢽⣽⣽⣽⣿⣿⣿⣿⣿⣷⣷⣾⣾⣿⣿⣿⠀⠀⠀⠀⠀⠀⠀⠀⠀⠀⠀⠀</a:t>
            </a:r>
            <a:br/>
            <a:r>
              <a:t>⠀⠀⠀⠀⠀⠀⠀⠀⠀⠀⠀⣿⣿⣿⣿⣿⣿⣿⣿⣿⣿⣿⣿⣿⣿⣿⣿⣿⣿⣿⣿⣿⣿⣿⣿⣿⣵⣿⢿⣿⣿⣷⣾⣳⣹⣿⣿⣿⣿⣿⣿⣿⣿⣻⣿⣿⣿⣿⣿⡏⢹⣿⣿⣯⣝⣹⣭⣽⢽⠀⠀⠀⠀⠀⠀⠀⠀⠀⠀⠀⠀</a:t>
            </a:r>
            <a:br/>
            <a:r>
              <a:t>⠀⠀⠀⠀⠀⠀⠀⠀⠀⠀⠀⠛⠛⠟⠟⠟⠟⠟⢟⠟⠟⢟⠟⠟⢟⠟⢝⠝⠝⢝⢝⢝⢝⢝⢝⢙⣻⣿⣿⣿⡏⢙⢉⢅⢁⠑⢁⢑⢅⠁⢁⢅⢱⢵⣵⣼⣿⣿⣿⣧⣸⣿⣿⣿⣿⣿⣿⣿⣿⠀⠀⠀⠀⠀⠀⠀⠀⠀⠀⠀⠀</a:t>
            </a:r>
            <a:br/>
            <a:r>
              <a:t>⠀⠀⠀⠀⠀⠀⠀⠀⠀⠀⠀⣿⣿⣿⣵⣧⣵⣵⣵⣵⣵⣵⣵⣵⣕⣕⣕⣕⡕⡕⢕⣱⣵⣾⣿⣿⣿⣿⣿⣿⢇⢕⢔⢕⢕⢕⢕⢕⣕⣕⣞⣟⣟⣗⣞⣻⣿⣟⣻⣿⣿⣿⣿⣿⣽⣽⣽⣽⣽⠀⠀⠀⠀⠀⠀⠀⠀⠀⠀⠀⠀</a:t>
            </a:r>
            <a:br/>
            <a:r>
              <a:t>⠀⠀⠀⠀⠀⠀⠀⠀⠀⠀⠀⣿⣿⣿⣿⣿⣿⣷⣾⢷⢷⢷⢷⢷⢷⢷⢷⢷⢷⢷⣷⣿⣿⣿⣿⣿⣿⣿⣿⣿⣿⢟⢟⢟⢟⢝⢝⢝⢝⢝⢝⢜⢕⢕⢜⢹⣿⣿⣿⣿⣿⣿⣿⣿⣕⣕⣵⣵⣵⠀⠀⠀⠀⠀⠀⠀⠀⠀⠀⠀⠀</a:t>
            </a:r>
            <a:br/>
            <a:r>
              <a:t>⠀⠀⠀⠀⠀⠀⠀⠀⠀⠀⠀⣿⣿⣿⣿⣿⣿⣿⣿⣷⣷⣷⣷⣷⣗⡗⣗⣗⣳⣾⣿⣿⣿⣿⣿⣿⣿⣿⣿⣿⣿⣿⣯⣯⣽⣽⣿⣿⣿⣿⣿⣿⣿⣷⣷⣾⣿⣿⣿⣿⣿⣿⣿⣿⣿⣿⣿⣿⣿⠀⠀⠀⠀⠀⠀⠀⠀⠀⠀⠀⠀</a:t>
            </a:r>
            <a:br/>
            <a:r>
              <a:t>⠀⠀⠀⠀⠀⠀⠀⠀⠀⠀⠀⣿⣿⣿⣿⣿⣿⣿⣿⣿⣿⣿⣿⣿⣿⣇⣿⣿⣿⣿⣿⣿⢹⣿⣿⣿⣿⣿⣿⣿⣿⣿⣿⣿⣿⣿⣿⣿⣿⣿⣿⣿⣿⣿⣿⣿⣿⣿⣿⣿⣿⣿⣿⣿⣿⣿⣿⣿⣿⠀⠀⠀⠀⠀⠀⠀⠀⠀⠀⠀⠀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⠀⠀⠀⠀⠀⠀⠀⠀⠀⠀⠀⣿⣿⣿⣿⣿⣿⣿⣿⣿⣿⣿⣿⣿⣿⣷⢸⣿⣿⣿⣿⣿⢜⣿⣿⣿⣿⣿⣿⣿⣿⣿⣿⣿⣿⣿⣿⣿⣿⣿⣿⣿⣿⣿⣿⣿⣿⣿⣿⣿⣿⣿⣿⣿⣿⣿⣿⣿⣿⠀⠀⠀⠀⠀⠀⠀⠀⠀⠀⠀⠀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⠀⠀⠀⠀⠀⠀⠀⠀⠀⠀⠀⣿⣿⣿⣿⣿⣿⣿⣿⣿⣿⣿⣿⣿⣿⣿⢸⣿⣿⣿⣿⢿⢕⢟⢿⢿⣿⣿⣿⣿⣿⣿⣿⣿⣿⣿⣷⣿⣿⣿⣿⣿⣿⣿⣿⣿⣿⣿⣿⣿⣿⣿⣿⣿⣿⣿⣿⣿⣿⠀⠀⠀⠀⠀⠀⠀⠀⠀⠀⠀⠀</a:t>
            </a:r>
            <a:br/>
            <a:r>
              <a:t>⠀⠀⠀⠀⠀⠀⠀⠀⠀⠀⠀⣿⣿⣿⣿⣿⣿⣿⣿⣿⣿⣿⣿⣿⣿⣿⣼⣿⣿⡟⢕⢕⣵⣧⣵⣵⢹⣿⣿⣿⣿⣿⣿⣿⣿⣿⣿⣿⣿⣿⣿⣿⣿⣿⣿⣿⣿⣿⣿⣿⣿⣿⣿⣿⣿⣿⣿⣿⣿⠀⠀⠀⠀⠀⠀⠀⠀⠀⠀⠀⠀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⠀⠀⠀⠀⠀⠀⠀⠀⠀⠀⠀⣿⣿⣿⣿⣿⣿⣿⣿⣿⣿⣿⣿⣿⣿⣿⣿⣿⣿⢇⢕⢱⣿⣿⢏⢟⢇⢕⣿⣿⣿⣿⣿⣿⣿⣿⣿⣿⣿⣿⣿⣿⣿⣿⣿⣿⣿⣿⣿⣿⣿⣿⣿⣿⣿⣿⣿⣿⣿⠀⠀⠀⠀⠀⠀⠀⠀⠀⠀⠀⠀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⠀⠀⠀⠀⠀⠀⠀⠀⠀⠀⠀⣿⣿⣿⣿⣿⣿⣿⣿⣿⣿⣿⣿⢿⢿⢿⢿⢟⢟⢟⢗⢟⢟⢟⢟⢞⣿⣿⣿⣿⣿⣿⣿⣿⣿⣿⣿⣿⣿⣿⣿⣿⣿⣿⣿⣿⣿⣿⣿⣿⣿⣿⣿⡿⢿⣿⢿⢿⢿⠀⠀⠀⠀⠀⠀⠀⠀⠀⠀⠀⠀</a:t>
            </a:r>
            <a:br/>
            <a:r>
              <a:t>⠀⠀⠀⠀⠀⠀⠀⠀⠀⠀⠀⢿⢿⢿⢿⢿⢿⢿⢿⢟⢿⢟⢟⢗⢗⢞⢕⢟⢟⢟⢇⠘⠋⠋⠙⠙⠙⠙⠝⠝⠝⠙⠑⠑⠑⠑⠑⠁⢁⢁⢁⢁⢁⢐⢁⢀⢅⢑⢁⢕⢑⢅⢅⢅⢅⢅⢅⢕⢔⠀⠀⠀⠀⠀⠀⠀⠀⠀⠀⠀⠀</a:t>
            </a:r>
            <a:br/>
            <a:r>
              <a:t>⠀⠀⠀⠀⠀⠀⠀⠀⠀⠀⠀⢀⢅⢅⢨⢍⢍⢍⢝⢝⢝⢕⢕⢕⢕⢕⢕⢔⢔⢔⢔⢔⢔⢔⢔⢕⢔⢕⢕⢕⢕⢕⢕⢕⢕⢕⢕⢕⢕⢕⢕⢕⢕⢕⢕⢕⢕⢕⢕⢕⢕⢕⢕⢕⢕⢕⢕⢜⢕⠀⠀⠀⠀⠀⠀⠀⠀⠀⠀⠀⠀</a:t>
            </a:r>
            <a:br/>
            <a:r>
              <a:t>⠀⠀⠀⠀⠀⠀⠀⠀⠀⠀⠀⢁⢕⢕⢕⢕⢕⢕⢕⢕⢕⢕⢕⢕⢕⢕⢕⢕⢕⢕⢕⢕⢕⢕⢕⢕⢕⢕⢕⢕⢕⢕⢕⢕⢕⢕⢕⢕⢕⢕⢕⢕⢕⢕⢕⢕⢕⢕⢕⢕⢕⢕⢕⢕⢕⢕⢕⢕⢕⠀⠀⠀⠀⠀⠀⠀⠀⠀⠀⠀⠀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⠀⠀⠀⠀⠀⠀⠀⠀⠀⠀⠀⢕⣕⣕⣕⣕⣕⣝⣹⢕⢕⢕⢕⢕⢕⢕⢕⢕⢕⢕⢕⢕⢕⢕⣵⣵⣵⣵⣵⣵⣷⣷⣷⣷⣷⣷⣷⣷⣷⣷⣷⣷⣷⣷⣷⣿⣿⣿⣿⣿⣿⣿⣿⣿⡇⢕⢕⢕⢕⠀⠀⠀⠀⠀⠀⠀⠀⠀⠀⠀⠀</a:t>
            </a:r>
            <a:br/>
            <a:r>
              <a:t>⠀⠀⠀⠀⠀⠀⠀⠀⠀⠀⠀⣿⣿⣿⣿⣿⣿⣿⣿⢕⢕⢕⢕⢕⢕⢕⢕⢕⢕⢕⢕⢕⢕⢸⣿⣿⣿⣿⣿⣿⣿⣿⣿⣿⣿⣿⣿⣿⣿⣿⣿⣿⣿⣿⣿⣿⣿⣿⣿⣿⣿⣿⣿⣿⡇⢕⢕⢕⢕⠀⠀⠀⠀⠀⠀⠀⠀⠀⠀⠀⠀</a:t>
            </a:r>
            <a:br/>
            <a:r>
              <a:t>⠀⠀⠀⠀⠀⠀⠀⠀⠀⠀⠀⠛⠛⠛⠛⠛⠛⠛⠛⠑⠑⠑⠑⠑⠑⠑⠑⠑⠑⠑⠑⠑⠑⠑⠛⠛⠛⠛⠛⠛⠛⠛⠛⠛⠛⠛⠛⠛⠛⠛⠛⠛⠛⠛⠛⠛⠛⠛⠛⠛⠛⠛⠛⠛⠃⠑⠑⠑⠑⠀⠀⠀⠀⠀⠀⠀⠀⠀⠀⠀⠀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⠀⠀⠀⠀⠀⠀⠀⠀⠀⠀⠀⣿⣿⣿⣿⣿⣿⣿⣿⣿⣿⣿⣿⣿⣿⣿⣿⣿⣿⣿⣿⣿⣿⣿⣿⣿⣿⣿⣿⣿⣿⣿⣿⣿⣿⣿⣿⣿⣝⢇⢕⢕⢕⢕⢕⢕⢕⢕⢕⢕⢕⢕⢕⢕⢕⢕⢕⢕⢕⠀⠀⠀⠀⠀⠀⠀⠀⠀⠀⠀⠀</a:t>
            </a:r>
            <a:br/>
            <a:r>
              <a:t>⠀⠀⠀⠀⠀⠀⠀⠀⠀⠀⠀⣿⡿⣿⣿⣿⣿⣿⣿⣿⣿⣿⣿⣿⣿⣿⣿⣿⣿⣿⣿⣿⣿⣿⣿⣿⣿⣿⣿⣿⣿⣿⣿⣿⣿⣿⣿⣿⣿⡇⢕⢕⢕⢕⢕⢕⢕⢕⢕⢕⢕⢕⢕⢕⢕⢕⢕⢕⢕⠀⠀⠀⠀⠀⠀⠀⠀⠀⠀⠀⠀</a:t>
            </a:r>
            <a:br/>
            <a:r>
              <a:t>⠀⠀⠀⠀⠀⠀⠀⠀⠀⠀⠀⣿⣯⡼⣿⣿⣿⣿⣿⣿⣿⣿⣿⣿⣿⣿⣿⣿⣿⣿⣿⣿⣿⣿⣿⣿⣿⣯⢽⣽⣯⡝⣟⣟⣟⣟⢳⣿⣿⡇⢕⢕⢕⢕⢕⢕⢕⢕⢕⢕⢕⢕⢕⢕⢕⢕⢕⢕⢕⠀⠀⠀⠀⠀⠀⠀⠀⠀⠀⠀⠀</a:t>
            </a:r>
            <a:br/>
            <a:r>
              <a:t>⠀⠀⠀⠀⠀⠀⠀⠀⠀⠀⠀⣿⣿⡏⣿⣿⣿⣿⢷⢞⣿⣿⣿⣿⣿⣿⣿⣿⣿⣿⣿⡿⣿⣿⣿⣿⣟⣽⣷⢝⣟⣷⢝⢝⣷⡝⢹⣿⣿⢕⢕⢕⢕⢕⢕⢕⢕⢕⢕⢕⢕⢕⢕⢕⢕⢕⢕⢕⢕⠀⠀⠀⠀⠀⠀⠀⠀⠀⠀⠀⠀</a:t>
            </a:r>
            <a:br/>
            <a:r>
              <a:t>⠀⠀⠀⠀⠀⠀⠀⠀⠀⠀⠀⣿⣿⡇⣿⣿⣿⣿⢕⢕⣿⣿⣿⡇⣿⣿⣿⡿⣿⣿⣿⡇⢸⣿⣿⣿⢸⣿⣿⡇⣿⣿⣷⢸⣿⣷⢼⣿⣿⢕⢕⢕⢕⢕⢕⢕⢕⢕⢕⢕⢕⢕⢕⢕⢕⢕⢕⢕⢕⠀⠀⠀⠀⠀⠀⠀⠀⠀⠀⠀⠀</a:t>
            </a:r>
            <a:br/>
            <a:r>
              <a:t>⠀⠀⠀⠀⠀⠀⠀⠀⠀⠀⠀⣿⣿⡇⣿⣿⣿⣿⢕⢕⣿⣿⣿⣇⣿⣿⣿⡇⣿⣿⣿⢕⢕⣿⣿⣿⢸⣿⣿⡇⣿⣿⡧⢸⣿⣿⢕⣿⣿⢕⢕⢕⢕⢕⢕⢕⢕⢕⢕⢕⢕⢕⢕⢕⢕⢕⢕⢕⢕⠀⠀⠀⠀⠀⠀⠀⠀⠀⠀⠀⠀</a:t>
            </a:r>
            <a:br/>
            <a:r>
              <a:t>⠀⠀⠀⠀⠀⠀⠀⠀⠀⠀⠀⣿⣿⡇⣿⣿⣿⣿⢕⢜⣿⣿⣿⡇⣿⣿⣿⡇⣿⣿⣿⢕⣵⣿⣿⣽⢸⣿⣿⡇⣿⣻⡇⢸⣿⣿⢜⢟⣻⢕⢕⢕⢕⢕⢕⢕⢕⢕⢕⢕⢕⢕⢕⢕⢕⢕⢕⢕⢕⠀⠀⠀⠀⠀⠀⠀⠀⠀⠀⠀⠀</a:t>
            </a:r>
            <a:br/>
            <a:r>
              <a:t>⠀⠀⠀⠀⠀⠀⠀⠀⠀⠀⠀⣿⣿⡇⣿⣿⣿⣿⢕⢸⣿⣿⣿⡇⣿⣿⣿⡇⣿⣿⣿⡾⣸⣿⣿⡟⢸⡿⣿⡕⣿⡿⢇⢱⢿⢻⢕⢼⡿⡇⢕⢕⢕⢕⢕⢕⢕⢕⢕⢕⢕⢕⢝⢟⢕⢕⢕⢕⢕⠀⠀⠀⠀⠀⠀⠀⠀⠀⠀⠀⠀</a:t>
            </a:r>
            <a:br/>
            <a:r>
              <a:t>⠀⠀⠀⠀⠀⠀⠀⠀⠀⠀⠀⢟⢟⢕⢟⢟⢿⢟⢕⢱⣿⢻⡿⣇⣿⢿⢿⡇⡿⢿⡇⢕⢕⢹⢿⡕⢸⢿⢿⢕⣿⡿⢕⢸⢝⢕⢕⢜⢇⢱⢕⢕⢕⢕⢕⢕⢕⢕⢕⢕⢕⡕⢱⢕⣕⢕⢕⢕⢕⠀⠀⠀⠀⠀⠀⠀⠀⠀⠀⠀⠀</a:t>
            </a:r>
            <a:br/>
            <a:r>
              <a:t>⠀⠀⠀⠀⠀⠀⠀⠀⠀⠀⠀⣕⣗⣗⣗⣕⣗⣕⣕⣕⣝⣕⣕⣏⣕⣕⢕⢕⢝⢸⢕⢕⢕⢕⢕⢕⢕⢕⢕⢕⢕⢕⢕⢕⢕⢅⠀⠑⢕⡕⢕⢕⢕⢕⢕⢕⢏⢗⢕⢕⢕⢕⢕⢝⢕⢕⢕⢕⢕⠀⠀⠀⠀⠀⠀⠀⠀⠀⠀⠀⠀</a:t>
            </a:r>
            <a:br/>
            <a:r>
              <a:t>⠀⠀⠀⠀⠀⠀⠀⠀⠀⠀⠀⣿⣿⣿⣿⣿⣿⣿⣿⣿⣿⣿⣿⣿⣿⣿⣿⣿⣿⣿⡿⢕⢕⢕⣿⣿⣿⣿⣿⣿⣿⣿⣿⣿⣿⡇⠄⢔⢕⢳⣷⣷⣷⣷⣷⣷⣷⣷⣷⣷⣷⣷⣷⣷⣷⣷⣷⣷⣷⠀⠀⠀⠀⠀⠀⠀⠀⠀⠀⠀⠀</a:t>
            </a:r>
            <a:br/>
            <a:r>
              <a:t>⠀⠀⠀⠀⠀⠀⠀⠀⠀⠀⠀⣿⣿⣿⣿⣿⣿⣿⣿⣿⣿⣿⣿⣿⣿⣿⣿⣿⣿⣿⢇⣱⣿⢕⣿⣿⣿⡿⣿⡿⣿⣿⣿⣿⣿⣿⣷⣾⣷⣿⣿⣿⣿⣿⣿⣿⣿⣿⣿⣿⣿⣿⣿⣿⣿⣿⣿⣿⣿⠀⠀⠀⠀⠀⠀⠀⠀⠀⠀⠀⠀</a:t>
            </a:r>
            <a:br/>
            <a:r>
              <a:t>⠀⠀⠀⠀⠀⠀⠀⠀⠀⠀⠀⣿⣿⣿⣿⣿⣿⣿⣿⣿⣿⣿⣿⣿⣿⣿⣿⣿⣿⣿⢕⣿⣿⢕⣹⣿⣿⣷⣿⡇⣿⣿⣿⣿⣿⢻⡟⣿⣿⣿⣿⣿⢟⣿⣿⣿⣿⣿⣿⣿⣿⣿⣿⣿⣿⣿⣿⣿⣿⠀⠀⠀⠀⠀⠀⠀⠀⠀⠀⠀⠀</a:t>
            </a:r>
            <a:br/>
            <a:r>
              <a:t>⠀⠀⠀⠀⠀⠀⠀⠀⠀⠀⠀⣿⣿⣿⣿⣿⣿⣿⣿⣿⣿⣿⣿⣿⣿⣿⣿⣿⣿⡿⢸⣿⣿⡿⢻⣿⣿⢹⣿⢳⣿⣿⣿⣿⣿⡎⡇⣿⣿⣝⣿⡟⢕⣿⣿⣿⣿⣿⣿⣽⣯⣿⣿⣿⣿⣿⣿⣿⣽⠀⠀⠀⠀⠀⠀⠀⠀⠀⠀⠀⠀</a:t>
            </a:r>
            <a:br/>
            <a:r>
              <a:t>⠀⠀⠀⠀⠀⠀⠀⠀⠀⠀⠀⣿⣿⣿⣿⣿⣿⣿⣿⣿⣿⣿⣿⣿⣿⣿⣿⣿⣿⣾⣿⣿⣿⡿⡿⢵⣵⡱⢽⢸⣿⣿⣿⣿⣿⡇⡇⣼⣭⣽⣿⡇⢸⣿⣿⣿⣿⣿⣿⣿⣿⣿⣿⣿⣿⣿⣿⣿⣷⠀⠀⠀⠀⠀⠀⠀⠀⠀⠀⠀⠀</a:t>
            </a:r>
            <a:br/>
            <a:r>
              <a:t>⠀⠀⠀⠀⠀⠀⠀⠀⠀⠀⠀⣿⣿⣿⣿⣿⣿⣿⣿⣿⣿⣿⣿⣿⣿⣿⣿⣿⣿⣿⣿⣿⣿⢇⡕⢕⣷⣷⣷⣿⣿⣿⣿⣿⣿⣧⢵⢿⠿⠿⢟⠇⢼⣿⣿⣿⣿⣿⣿⣿⣿⣿⣿⣿⣿⣿⣿⣿⣿⠀⠀⠀⠀⠀⠀⠀⠀⠀⠀⠀⠀</a:t>
            </a:r>
            <a:br/>
            <a:r>
              <a:t>⠀⠀⠀⠀⠀⠀⠀⠀⠀⠀⠀⣿⣿⣿⣿⣿⣿⣿⣿⣿⣿⣿⣿⣿⣿⣿⣿⣿⣿⣿⣿⣿⣿⢼⡧⢸⣿⣿⣿⣿⣿⣿⣿⣿⣿⡟⢕⠹⠽⠽⢽⢕⢜⣿⣿⣿⣿⣿⣿⣿⣿⣿⡿⣟⣝⣹⣹⢻⣿⠀⠀⠀⠀⠀⠀⠀⠀⠀⠀⠀⠀</a:t>
            </a:r>
            <a:br/>
            <a:r>
              <a:t>⠀⠀⠀⠀⠀⠀⠀⠀⠀⠀⠀⣿⣿⣿⣿⣿⣿⣿⣿⣿⣿⣿⣿⣿⣿⣿⣿⣿⣿⣿⣟⣟⣇⣾⢿⢸⣿⣿⣿⣿⣿⣿⣿⣿⣿⡇⣱⢼⣿⣿⣿⣿⣿⣿⣿⣿⣿⣿⣿⣿⣿⡟⣼⢷⣯⢝⢷⣸⣿⠀⠀⠀⠀⠀⠀⠀⠀⠀⠀⠀⠀</a:t>
            </a:r>
            <a:br/>
            <a:r>
              <a:t>⠀⠀⠀⠀⠀⠀⠀⠀⠀⠀⠀⣿⣿⣿⣿⣿⣿⣿⣿⣿⣿⣿⣿⣿⣿⣿⣿⣿⣿⣿⣿⣿⣿⣯⣵⣿⣿⣿⣿⣿⣿⣿⣿⣿⣿⡇⣿⣿⣿⣿⣿⣿⣿⣿⣿⣿⣿⣿⣿⣿⣿⡇⣿⣟⡟⢕⢇⢿⣿⠀⠀⠀⠀⠀⠀⠀⠀⠀⠀⠀⠀</a:t>
            </a:r>
            <a:br/>
            <a:r>
              <a:t>⠀⠀⠀⠀⠀⠀⠀⠀⠀⠀⠀⣿⣿⣿⣿⣿⣿⣿⣿⣿⣿⣿⣿⣿⣿⣿⣿⣿⣿⣿⣿⣿⣿⣿⣿⣿⣿⣿⣿⣿⣿⣿⣿⣿⣿⢳⣿⣿⣿⣿⣿⣿⣿⣿⣿⣿⣿⣿⣿⣿⣿⡇⣿⣿⣿⣷⣷⣾⣷⠀⠀⠀⠀⠀⠀⠀⠀⠀⠀⠀⠀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⠀⠀⠀⠀⠀⠀⠀⠀⠀⠀⠀⣿⣿⣿⣿⣿⣿⣿⣿⣿⣿⣿⣿⣿⣿⣿⣿⣿⣿⣿⣿⣿⣿⣿⣿⣿⣿⣿⣿⣿⣿⣿⣿⣿⣿⣿⣿⣿⣿⣿⣿⣿⣿⣿⣿⣿⣿⢟⠏⠕⠕⢕⢱⣿⣿⣯⢿⣿⣿⠀⠀⠀⠀⠀⠀⠀⠀⠀⠀⠀⠀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⠀⠀⠀⠀⠀⠀⠀⠀⠀⠀⠀⣿⣿⣿⣿⣿⣿⣿⣿⣿⣿⣿⣿⣿⣿⣿⣿⣿⣿⣿⣿⣿⣿⣿⣿⣿⣿⣿⣿⣿⣿⣿⣿⣿⣿⣿⣿⣿⣿⣿⣿⣿⣿⣿⣿⣿⣿⢜⡻⢷⡆⡕⣾⣿⣿⡏⣼⣿⣿⠀⠀⠀⠀⠀⠀⠀⠀⠀⠀⠀⠀</a:t>
            </a:r>
            <a:br/>
            <a:r>
              <a:t>⠀⠀⠀⠀⠀⠀⠀⠀⠀⠀⠀⠛⠛⠛⠛⠛⠛⠛⠛⠛⠛⠛⠛⠛⠛⠛⠛⠛⠛⠛⠛⠛⠛⠛⠛⠛⠛⠛⠛⠛⠛⠛⠛⠛⠛⠛⠛⠛⠛⠛⠙⠛⠛⠛⠛⠛⠛⠘⠛⠛⠃⠓⠛⠛⠛⠛⠛⠛⠛⠀⠀⠀⠀⠀⠀⠀⠀⠀⠀⠀⠀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⠀⠀⠀⠀⠀⠀⠀⠀⠀⠀⠀⣿⣿⣿⣿⣿⣿⣿⣿⣿⣿⣿⣿⣿⣿⣿⣿⣿⣿⣿⣿⣿⣿⣿⣿⣿⣿⣿⣿⣿⣿⣿⣿⣿⣿⣿⣿⣿⣟⢇⢕⢕⢕⢕⢕⢕⢕⢕⢕⢕⢕⢕⢕⢕⢕⢕⢕⢕⢕⠀⠀⠀⠀⠀⠀⠀⠀⠀⠀⠀⠀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⠀⠀⠀⠀⠀⠀⠀⠀⠀⠀⠀⣿⣿⣿⣿⣿⣿⣿⣿⣿⣿⣿⣿⣿⣿⣿⣿⣿⣿⣿⣿⣿⣿⣿⣿⣿⣿⣿⣿⣿⣿⣿⣿⣿⣿⣿⣿⣿⣷⢕⢕⢕⢕⢕⢕⢕⢕⢕⢕⢕⢕⢕⢕⢕⢕⢕⢕⢕⢕⠀⠀⠀⠀⠀⠀⠀⠀⠀⠀⠀⠀</a:t>
            </a:r>
            <a:br/>
            <a:r>
              <a:t>⠀⠀⠀⠀⠀⠀⠀⠀⠀⠀⠀⣿⣧⣹⣿⣿⣿⣿⣿⣿⣿⣿⣿⣿⣿⣿⣿⣿⣿⣿⣿⣿⣿⣿⣿⣿⣯⡽⢽⣽⣿⣟⣟⣟⣟⢿⢿⣿⣿⢕⢕⢕⢕⢕⢕⢕⢕⢕⢕⢕⢕⢕⢕⢕⢕⢕⢕⢕⢕⠀⠀⠀⠀⠀⠀⠀⠀⠀⠀⠀⠀</a:t>
            </a:r>
            <a:br/>
            <a:r>
              <a:t>⠀⠀⠀⠀⠀⠀⠀⠀⠀⠀⠀⣿⣿⢟⣿⣿⣿⣿⢟⢟⣿⣿⣿⣿⣿⣿⣿⣿⣿⣿⣿⡿⢿⣿⣿⣿⣫⣿⣯⢝⣻⣧⢝⢟⣧⡝⢹⣿⣿⢕⢕⢕⢕⢕⢕⢕⢕⢕⢕⢕⢕⢕⢕⢕⢕⢕⢕⢕⢕⠀⠀⠀⠀⠀⠀⠀⠀⠀⠀⠀⠀</a:t>
            </a:r>
            <a:br/>
            <a:r>
              <a:t>⠀⠀⠀⠀⠀⠀⠀⠀⠀⠀⠀⣿⣿⢇⣿⣿⣿⣿⢕⢸⣿⣿⣿⣿⣿⣿⣿⣿⣿⣿⣿⢕⢸⣿⣿⣿⢸⣿⣿⡕⣿⣿⡧⢾⣿⣷⢸⣿⣿⢕⢕⢕⢕⢕⢕⢕⢕⢕⢕⢕⢕⢕⢕⢕⢕⢕⢕⢕⢕⠀⠀⠀⠀⠀⠀⠀⠀⠀⠀⠀⠀</a:t>
            </a:r>
            <a:br/>
            <a:r>
              <a:t>⠀⠀⠀⠀⠀⠀⠀⠀⠀⠀⠀⣿⣿⢕⣿⣿⣿⡿⢕⣸⣿⣿⣿⡫⣿⣿⣿⡯⣿⣿⣿⢕⢱⣿⣿⣟⢸⣿⣿⢕⣿⣿⡇⢸⣿⣿⢸⣿⣿⢕⢕⢕⢕⢕⢕⢕⢕⢕⢕⢕⢕⢕⢕⢕⢕⢕⢕⢕⢕⠀⠀⠀⠀⠀⠀⠀⠀⠀⠀⠀⠀</a:t>
            </a:r>
            <a:br/>
            <a:r>
              <a:t>⠀⠀⠀⠀⠀⠀⠀⠀⠀⠀⠀⣿⣿⢕⣿⣿⣿⣿⢕⢸⣿⣿⣿⢕⣿⣿⣿⡇⣿⣿⣿⢱⣵⣿⣿⡇⢸⣿⣿⢕⣻⣿⡇⢸⣿⡏⢸⢟⣻⢕⢕⢕⢕⢕⢕⢕⢕⢕⢕⢕⢕⢕⢕⢕⢕⢕⢕⢕⢕⠀⠀⠀⠀⠀⠀⠀⠀⠀⠀⠀⠀</a:t>
            </a:r>
            <a:br/>
            <a:r>
              <a:t>⠀⠀⠀⠀⠀⠀⠀⠀⠀⠀⠀⣷⣿⢕⣿⣿⣿⣿⢕⢸⣿⣿⣿⢕⣿⣿⣿⢇⣿⣿⣿⡇⣜⣿⣿⡇⢸⡿⣿⢕⡿⡿⢇⢸⢿⢇⢜⣼⣿⡇⢕⢕⢕⢕⢕⢕⢕⢕⢕⢕⢕⢕⢟⢟⢕⢕⢕⢕⢕⠀⠀⠀⠀⠀⠀⠀⠀⠀⠀⠀⠀</a:t>
            </a:r>
            <a:br/>
            <a:r>
              <a:t>⠀⠀⠀⠀⠀⠀⠀⠀⠀⠀⠀⢟⢟⢕⢟⡿⢿⢏⢕⢱⣿⢿⡿⣕⡿⢿⢿⢕⢿⢿⡇⢕⢕⢹⡿⢇⢸⢿⢿⢕⢟⡻⢕⢸⢝⢕⢕⢜⠇⢷⢕⢕⢕⢕⢕⢕⢕⢕⢕⢸⢕⡕⢕⢕⣕⢕⢕⢕⢕⠀⠀⠀⠀⠀⠀⠀⠀⠀⠀⠀⠀</a:t>
            </a:r>
            <a:br/>
            <a:r>
              <a:t>⠀⠀⠀⠀⠀⠀⠀⠀⠀⠀⠀⣕⣗⣕⣕⣕⣕⣕⣕⣇⡝⢕⢕⢕⢕⢕⢕⢕⢕⢸⢕⢕⢕⢕⢝⢕⢕⢕⢕⢕⢕⢕⢕⢕⢕⢅⠀⠑⢕⡕⢕⢕⢕⢕⢕⢕⢇⡗⢕⢕⢕⢕⢕⢕⢕⢕⢕⢕⢕⠀⠀⠀⠀⠀⠀⠀⠀⠀⠀⠀⠀</a:t>
            </a:r>
            <a:br/>
            <a:r>
              <a:t>⠀⠀⠀⠀⠀⠀⠀⠀⠀⠀⠀⣿⣿⣿⣿⣿⣿⣿⣿⣿⣿⣿⣿⣿⣿⣿⣿⣿⣿⣿⣿⢕⢕⢕⣿⣿⣿⣿⣿⣿⣿⣿⣿⣿⣷⡇⠔⢔⢕⣷⣷⣶⣷⣷⣷⣷⣷⣷⣷⣷⣷⣷⣷⣷⣷⣷⣷⣷⣧⠀⠀⠀⠀⠀⠀⠀⠀⠀⠀⠀⠀</a:t>
            </a:r>
            <a:br/>
            <a:r>
              <a:t>⠀⠀⠀⠀⠀⠀⠀⠀⠀⠀⠀⣿⣿⣿⣿⣿⣿⣿⣿⣿⣿⣿⣿⣿⣿⣿⣿⣿⣿⣿⢇⣱⣿⡕⣿⣿⣿⡿⣿⡿⣿⣿⣿⣿⣿⣿⣷⣷⣷⣿⣿⣿⣿⣿⣿⣿⣿⣿⣿⣿⣿⣿⣿⣿⣿⣿⡿⣿⣿⠀⠀⠀⠀⠀⠀⠀⠀⠀⠀⠀⠀</a:t>
            </a:r>
            <a:br/>
            <a:r>
              <a:t>⠀⠀⠀⠀⠀⠀⠀⠀⠀⠀⠀⣿⣿⣿⣿⣿⣿⣿⣿⣿⣿⣿⣿⣿⣿⣿⣿⣿⣿⣟⢱⣿⣿⡕⣹⡗⣿⣷⣿⡇⣿⣿⣿⣿⣿⣻⡟⣿⣿⣿⣿⣿⢟⣿⣿⣿⣿⣿⣿⣿⣿⣿⣿⣿⣿⣿⣿⣿⣿⠀⠀⠀⠀⠀⠀⠀⠀⠀⠀⠀⠀</a:t>
            </a:r>
            <a:br/>
            <a:r>
              <a:t>⠀⠀⠀⠀⠀⠀⠀⠀⠀⠀⠀⣿⣿⣿⣿⣿⣿⣿⣿⣿⣿⣿⣿⣿⣿⣿⣿⣿⣿⡿⢹⣿⣿⡟⢻⣧⣿⣻⣿⣳⣿⣿⣿⣿⣿⡇⣧⣿⣿⣏⣿⣿⢕⣿⣿⣿⣿⣿⣿⣼⣯⣿⣿⣿⣿⣿⣿⣿⣏⠀⠀⠀⠀⠀⠀⠀⠀⠀⠀⠀⠀</a:t>
            </a:r>
            <a:br/>
            <a:r>
              <a:t>⠀⠀⠀⠀⠀⠀⠀⠀⠀⠀⠀⣿⣿⣿⣿⣿⣿⣿⣿⣿⣿⣿⣿⣿⣿⣿⣿⣿⣿⣾⣿⣿⣿⡇⡯⢵⢵⢱⢿⢹⣿⣿⣿⣿⣿⣵⢿⢼⣭⣿⣿⣿⢕⣿⣿⣿⣿⣿⣿⣿⣿⣿⣿⣿⣿⣿⣿⣷⣷⠀⠀⠀⠀⠀⠀⠀⠀⠀⠀⠀⠀</a:t>
            </a:r>
            <a:br/>
            <a:r>
              <a:t>⠀⠀⠀⠀⠀⠀⠀⠀⠀⠀⠀⣿⣿⣿⣿⣿⣿⣿⣿⣿⣿⣿⣿⣿⣿⣿⣿⣿⣿⣿⣿⣿⣿⢇⢕⢕⣷⣷⣷⣾⣿⣿⣿⣿⣿⣿⢸⢸⠿⢟⢟⢋⢵⣿⣿⣿⣿⣿⣿⣿⣿⣿⣿⣿⣿⣿⣿⣿⣿⠀⠀⠀⠀⠀⠀⠀⠀⠀⠀⠀⠀</a:t>
            </a:r>
            <a:br/>
            <a:r>
              <a:t>⠀⠀⠀⠀⠀⠀⠀⠀⠀⠀⠀⣿⣿⣿⣿⣿⣿⣿⣿⣿⣿⣿⣿⣿⣿⣿⣿⣿⣿⣿⣿⣿⣿⣱⡇⢸⣿⣿⣿⣿⣿⣿⣿⣿⣿⡟⠸⠸⠽⠝⢝⢇⢕⣻⣿⣿⣿⣿⣿⣿⣿⣿⣿⢟⣯⣝⡹⡿⣿⠀⠀⠀⠀⠀⠀⠀⠀⠀⠀⠀⠀</a:t>
            </a:r>
            <a:br/>
            <a:r>
              <a:t>⠀⠀⠀⠀⠀⠀⠀⠀⠀⠀⠀⣿⣿⣿⣿⣿⣿⣿⣿⣿⣿⣿⣿⣿⣿⣿⣿⣿⢿⣿⣿⣿⣇⣼⣷⢸⣿⣿⣿⣿⣿⣿⣿⣿⣿⡇⢱⣺⣿⣷⣷⣷⣿⣿⣿⣿⣿⣿⣿⣿⣿⣿⣵⣯⣯⢝⣇⢱⣿⠀⠀⠀⠀⠀⠀⠀⠀⠀⠀⠀⠀</a:t>
            </a:r>
            <a:br/>
            <a:r>
              <a:t>⠀⠀⠀⠀⠀⠀⠀⠀⠀⠀⠀⣿⣿⣿⣿⣿⣿⣿⣿⣿⣿⣿⣿⣿⣿⣿⣿⣿⣿⣿⣿⣿⣿⣏⣮⣿⣿⣿⣿⣿⣿⣿⣿⣿⣿⡇⣾⣿⣿⣿⣿⣿⣿⣿⣿⣿⣿⣿⣿⣿⣿⡇⢻⡟⡟⢕⡜⣾⣿⠀⠀⠀⠀⠀⠀⠀⠀⠀⠀⠀⠀</a:t>
            </a:r>
            <a:br/>
            <a:r>
              <a:t>⠀⠀⠀⠀⠀⠀⠀⠀⠀⠀⠀⣿⣿⣿⣿⣿⣿⣿⣿⣿⣿⣿⣿⣿⣿⣿⣿⣿⣿⣿⣿⣿⣿⣿⣿⣿⣿⣿⣿⣿⣿⣿⣿⣿⣿⣷⣿⣿⣿⣿⣿⣿⣿⣿⣿⣿⣿⣿⣿⣿⣿⡇⢸⣧⣿⣷⣷⣷⣷⠀⠀⠀⠀⠀⠀⠀⠀⠀⠀⠀⠀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⠀⠀⠀⠀⠀⠀⠀⠀⠀⠀⠀⣿⣿⣿⣿⣿⣿⣿⣿⣿⣿⣿⣿⣿⣿⣿⣿⣿⣿⣿⣿⣿⣿⣿⣿⣿⣿⣿⣿⣿⣿⣿⣿⣿⣿⣿⣿⣿⣿⣿⣿⣿⣿⣿⣿⣿⣿⢟⠺⠕⠕⢕⢕⣿⣿⡽⢿⡿⣿⠀⠀⠀⠀⠀⠀⠀⠀⠀⠀⠀⠀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⠀⠀⠀⠀⠀⠀⠀⠀⠀⠀⠀⣿⣿⣿⣿⣿⣿⣿⣿⣿⣿⣿⣿⣿⣿⣿⣿⣿⣿⣿⣿⣿⣿⣿⣿⣿⣿⣿⣿⣿⣿⣿⣿⣿⣿⣿⣿⣿⣿⣿⣿⣿⣿⣿⣿⣿⣿⢜⡹⢷⣦⢕⢸⣿⣿⣿⢱⣿⣿⠀⠀⠀⠀⠀⠀⠀⠀⠀⠀⠀⠀</a:t>
            </a:r>
            <a:br/>
            <a:r>
              <a:t>⠀⠀⠀⠀⠀⠀⠀⠀⠀⠀⠀⠛⠛⠛⠛⠛⠛⠛⠛⠛⠛⠛⠛⠛⠛⠛⠛⠛⠛⠛⠛⠛⠛⠛⠛⠛⠛⠛⠛⠛⠛⠛⠛⠛⠛⠛⠛⠛⠛⠛⠙⠛⠛⠛⠛⠛⠛⠘⠛⠛⠓⠐⠛⠛⠛⠛⠛⠛⠛⠀⠀⠀⠀⠀⠀⠀⠀⠀⠀⠀⠀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⠀⠀⠀⠀⠀⠀⠀⠀⠀⠀⠀⣿⡿⣿⣿⣿⣿⣿⣿⣿⣿⣿⣿⣿⣿⣿⣿⣿⣿⣿⣿⣿⣿⣿⣿⣿⣿⣿⣿⣿⣿⣿⣿⣿⣿⣿⣿⣯⡝⢕⢕⢕⢕⢕⢕⢕⢕⢕⢕⢕⢕⢕⢕⢕⢕⢕⢕⢕⢕⠀⠀⠀⠀⠀⠀⠀⠀⠀⠀⠀⠀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⠀⠀⠀⠀⠀⠀⠀⠀⠀⠀⠀⣿⣿⣿⣿⣿⣿⣿⣿⣿⣿⣿⣿⣿⣿⣿⣿⣿⣿⣿⣿⣿⣿⣿⣿⣿⣿⣿⣿⣿⣿⣿⣿⣿⣿⣿⣿⣿⣷⢕⢕⢕⢕⢕⢕⢕⢕⢕⢕⢕⢕⢕⢕⢕⢕⢕⢕⢕⢕⠀⠀⠀⠀⠀⠀⠀⠀⠀⠀⠀⠀</a:t>
            </a:r>
            <a:br/>
            <a:r>
              <a:t>⠀⠀⠀⠀⠀⠀⠀⠀⠀⠀⠀⣿⣧⣻⣿⣿⣿⣿⣿⣿⣿⣿⣿⣿⣿⣿⣿⣿⣿⣿⣿⣿⣿⣿⣿⣿⣯⣽⣽⣽⣟⢟⣟⣟⢻⢿⢿⣿⣿⢕⢕⢕⢕⢕⢕⢕⢕⢕⢕⢕⢕⢕⢕⢕⢕⢕⢕⢕⢕⠀⠀⠀⠀⠀⠀⠀⠀⠀⠀⠀⠀</a:t>
            </a:r>
            <a:br/>
            <a:r>
              <a:t>⠀⠀⠀⠀⠀⠀⠀⠀⠀⠀⠀⣿⣿⢹⣿⣿⣿⣿⢗⣿⣿⣿⣿⢿⣿⣿⣿⣿⣿⣿⣿⡿⢿⣿⣿⣿⣝⣿⡮⢹⢳⣮⢟⢟⣵⢝⢻⣿⣿⢕⢕⢕⢕⢕⢕⢕⢕⢕⢕⢕⢕⢕⢕⢕⢕⢕⢕⢕⢕⠀⠀⠀⠀⠀⠀⠀⠀⠀⠀⠀⠀</a:t>
            </a:r>
            <a:br/>
            <a:r>
              <a:t>⠀⠀⠀⠀⠀⠀⠀⠀⠀⠀⠀⣿⣿⢜⣿⣿⣿⡟⢕⢸⣿⣿⣿⢸⣿⣿⣿⢿⣿⣿⣿⢕⢹⣿⣿⡏⢹⣿⣿⢜⣿⣿⡧⣾⣿⣷⢸⣿⡿⢕⢕⢕⢕⢕⢕⢕⢕⢕⢕⢕⢕⢕⢕⢕⢕⢕⢕⢕⢕⠀⠀⠀⠀⠀⠀⠀⠀⠀⠀⠀⠀</a:t>
            </a:r>
            <a:br/>
            <a:r>
              <a:t>⠀⠀⠀⠀⠀⠀⠀⠀⠀⠀⠀⣿⣿⢕⣿⣿⣿⡇⢕⣸⣿⣿⣿⢸⣿⣿⣿⢼⣿⣿⣿⢕⢸⣿⣿⡇⢼⣿⣿⢕⣿⣿⡇⣿⣿⡇⢸⣿⣿⢕⢕⢕⢕⢕⢕⢕⢕⢕⢕⢕⢕⢕⢕⢕⢕⢕⢕⢕⢕⠀⠀⠀⠀⠀⠀⠀⠀⠀⠀⠀⠀</a:t>
            </a:r>
            <a:br/>
            <a:r>
              <a:t>⠀⠀⠀⠀⠀⠀⠀⠀⠀⠀⠀⣿⣿⢕⣿⣿⣿⡇⢕⢱⣿⣿⣿⢸⣿⣿⣿⢸⣿⣿⣿⣱⣸⣿⣿⡇⢸⣿⣿⢕⣿⣿⡇⣿⣿⡇⢸⢟⣳⢕⢕⢕⢕⢕⢕⢕⢕⢕⢕⢕⢕⢕⢕⢕⢕⢕⢕⢕⢕⠀⠀⠀⠀⠀⠀⠀⠀⠀⠀⠀⠀</a:t>
            </a:r>
            <a:br/>
            <a:r>
              <a:t>⠀⠀⠀⠀⠀⠀⠀⠀⠀⠀⠀⣿⣿⢕⣿⣿⣿⡇⢕⢸⣿⣿⣿⢸⣿⣿⣿⢕⣿⣿⣿⣇⣸⣿⣿⡇⢼⡿⣿⢜⢿⢿⢇⢻⣿⡇⢕⣸⣧⡇⢕⢕⢕⢕⢕⢕⢕⢕⢕⢕⢕⢕⢝⢝⢕⢕⢕⢕⢕⠀⠀⠀⠀⠀⠀⠀⠀⠀⠀⠀⠀</a:t>
            </a:r>
            <a:br/>
            <a:r>
              <a:t>⠀⠀⠀⠀⠀⠀⠀⠀⠀⠀⠀⢞⢟⢕⢻⡿⢿⢇⢕⣞⡿⢿⣿⣕⣿⣿⢿⢕⢿⢿⡏⢕⢜⣿⢿⢇⢸⢿⢿⢕⡏⢏⢕⢹⢝⠕⢕⢸⢕⢧⢕⢕⢕⢕⢕⢕⢕⢕⢕⢸⢕⡕⢕⢕⣕⢕⢕⢕⢕⠀⠀⠀⠀⠀⠀⠀⠀⠀⠀⠀⠀</a:t>
            </a:r>
            <a:br/>
            <a:r>
              <a:t>⠀⠀⠀⠀⠀⠀⠀⠀⠀⠀⠀⣕⣕⣕⣕⣕⡕⢕⢕⢜⢕⢕⢕⢕⢕⢕⢕⢜⢕⢱⢇⢕⢑⢜⢇⢕⢕⢕⢕⢕⢕⢕⢕⢕⢕⢁⠀⠕⢔⢕⢕⢕⢕⢕⢕⢜⢕⢇⢕⢕⢕⢕⢕⢝⢕⢕⢕⢕⢕⠀⠀⠀⠀⠀⠀⠀⠀⠀⠀⠀⠀</a:t>
            </a:r>
            <a:br/>
            <a:r>
              <a:t>⠀⠀⠀⠀⠀⠀⠀⠀⠀⠀⠀⣿⣿⣿⣿⣿⣿⣿⣿⣿⣿⣿⣿⣿⣿⣿⣿⣿⣿⣿⣿⢕⢕⢕⣿⣿⣿⣿⣿⣾⣿⣷⣷⣷⣷⡇⠐⠀⢕⣷⣶⣶⣶⣶⣷⣷⣷⣷⣷⣷⣷⣷⣷⣷⣷⣷⣷⣷⣧⠀⠀⠀⠀⠀⠀⠀⠀⠀⠀⠀⠀</a:t>
            </a:r>
            <a:br/>
            <a:r>
              <a:t>⠀⠀⠀⠀⠀⠀⠀⠀⠀⠀⠀⣿⣿⣿⣿⣿⣿⣿⣿⣿⣿⣿⣿⣿⣿⣿⣿⣿⣿⣿⢇⣱⣿⡕⣿⣿⣿⡿⣿⣿⣿⣿⣿⣿⣿⣷⣶⣶⣷⣿⣿⣿⣿⣿⣿⣿⣿⣿⣿⣿⣿⣿⣿⣿⣿⣿⡿⣿⣿⠀⠀⠀⠀⠀⠀⠀⠀⠀⠀⠀⠀</a:t>
            </a:r>
            <a:br/>
            <a:r>
              <a:t>⠀⠀⠀⠀⠀⠀⠀⠀⠀⠀⠀⣿⣿⣿⣿⣿⣿⣿⣿⣿⣿⣿⣿⣿⣿⣿⣿⣿⣿⡏⢱⣿⣿⡕⢻⡇⣿⡇⣿⡇⣿⣿⣿⣿⣿⡿⣿⣿⣿⣿⣿⣿⡟⣿⣿⣿⣿⣿⣿⣿⣿⣿⣿⣿⣿⣿⣿⣿⣿⠀⠀⠀⠀⠀⠀⠀⠀⠀⠀⠀⠀</a:t>
            </a:r>
            <a:br/>
            <a:r>
              <a:t>⠀⠀⠀⠀⠀⠀⠀⠀⠀⠀⠀⣿⣿⣿⣿⣿⣿⣿⣿⣿⣿⣿⣿⣿⣿⣿⣿⣿⣿⡷⢿⣿⣿⡟⢻⡇⣿⣧⣿⣇⣿⣿⣿⣿⣿⣇⣿⢻⣿⣏⣿⣿⢕⣿⣿⣿⣿⣿⣯⣼⣿⣿⣿⣿⣿⣿⣿⣿⡝⠀⠀⠀⠀⠀⠀⠀⠀⠀⠀⠀⠀</a:t>
            </a:r>
            <a:br/>
            <a:r>
              <a:t>⠀⠀⠀⠀⠀⠀⠀⠀⠀⠀⠀⣿⣿⣿⣿⣿⣿⣿⣿⣿⣿⣿⣿⣿⣿⣿⣿⣿⣿⣷⣿⣿⣿⡇⣯⡇⢿⢿⣿⣽⣿⣿⣿⣿⣿⣽⢹⢸⣽⣻⣿⣿⢕⣿⣿⣿⣿⣿⣿⣿⣿⣿⣿⣿⣿⣿⣿⣷⣷⠀⠀⠀⠀⠀⠀⠀⠀⠀⠀⠀⠀</a:t>
            </a:r>
            <a:br/>
            <a:r>
              <a:t>⠀⠀⠀⠀⠀⠀⠀⠀⠀⠀⠀⣿⣿⣿⣿⣿⣿⣿⣿⣿⣿⣿⣿⣿⣿⣿⣿⣿⣿⣿⣿⣿⣿⡇⡕⢕⣽⣽⣷⣾⣿⣿⣿⣿⣿⣿⢸⢜⢟⢟⣛⣟⢱⣿⣿⣿⣿⣿⣿⣿⣿⣿⣿⣿⣿⣿⣿⣿⣿⠀⠀⠀⠀⠀⠀⠀⠀⠀⠀⠀⠀</a:t>
            </a:r>
            <a:br/>
            <a:r>
              <a:t>⠀⠀⠀⠀⠀⠀⠀⠀⠀⠀⠀⣿⣿⣿⣿⣿⣿⣿⣿⣿⣿⣿⣿⣿⣿⣿⣿⣿⣿⣿⣿⣿⣿⣱⡇⢱⣿⣿⣿⣿⣿⣿⣿⣿⣿⣿⢸⠜⠟⠟⢟⡛⢕⢻⣿⣿⣿⣿⣿⣿⣿⣿⣿⣿⣟⣝⣝⡟⣿⠀⠀⠀⠀⠀⠀⠀⠀⠀⠀⠀⠀</a:t>
            </a:r>
            <a:br/>
            <a:r>
              <a:t>⠀⠀⠀⠀⠀⠀⠀⠀⠀⠀⠀⣿⣿⣿⣿⣿⣿⣿⣿⣿⣿⣿⣿⣿⣿⣿⣿⣿⣿⢿⣿⣿⡏⣽⣧⢺⣿⣿⣿⣿⣿⣿⣿⣿⣿⣿⣷⣷⣷⣷⣷⣷⣷⣿⣿⣿⣿⣿⣿⣿⣿⣿⢣⡟⣾⢝⡿⣇⣿⠀⠀⠀⠀⠀⠀⠀⠀⠀⠀⠀⠀</a:t>
            </a:r>
            <a:br/>
            <a:r>
              <a:t>⠀⠀⠀⠀⠀⠀⠀⠀⠀⠀⠀⣿⣿⣿⣿⣿⣿⣿⣿⣿⣿⣿⣿⣿⣿⣿⣿⣿⣿⣿⣿⣿⣿⣏⣪⣾⣿⣿⣿⣿⣿⣿⣿⣿⣿⣿⣿⣿⣿⣿⣿⣿⣿⣿⣿⣿⣿⣿⣿⣿⣿⣿⢸⡇⡿⢕⢹⢸⣿⠀⠀⠀⠀⠀⠀⠀⠀⠀⠀⠀⠀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⠀⠀⠀⠀⠀⠀⠀⠀⠀⠀⠀⣿⣿⣿⣿⣿⣿⣿⣿⣿⣿⣿⣿⣿⣿⣿⣿⣿⣿⣿⣿⣿⣿⣿⣿⣿⣿⣿⣿⣿⣿⣿⣿⣿⣿⣿⣿⣿⣿⣿⣿⣿⣿⣿⣿⣿⣿⣿⣿⣿⣿⣿⢸⣿⣿⣷⣷⣷⣷⠀⠀⠀⠀⠀⠀⠀⠀⠀⠀⠀⠀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⠀⠀⠀⠀⠀⠀⠀⠀⠀⠀⠀⣿⣿⣿⣿⣿⣿⣿⣿⣿⣿⣿⣿⣿⣿⣿⣿⣿⣿⣿⣿⣿⣿⣿⣿⣿⣿⣿⣿⣿⣿⣿⣿⣿⣿⣿⣿⣿⣿⣿⣿⣿⣿⣿⣿⣿⣿⡟⠳⠕⢕⢕⢕⣹⣿⣿⣟⣿⣿⠀⠀⠀⠀⠀⠀⠀⠀⠀⠀⠀⠀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⠀⠀⠀⠀⠀⠀⠀⠀⠀⠀⠀⣿⣿⣿⣿⣿⣿⣿⣿⣿⣿⣿⣿⣿⣿⣿⣿⣿⣿⣿⣿⣿⣿⣿⣿⣿⣿⣿⣿⣿⣿⣿⣿⣿⣿⣿⣿⣿⣿⣿⣿⣿⣿⣿⣿⣿⣿⡇⡹⢵⣴⢡⢱⣿⣿⣿⢇⣾⣿⠀⠀⠀⠀⠀⠀⠀⠀⠀⠀⠀⠀</a:t>
            </a:r>
            <a:br/>
            <a:r>
              <a:t>⠀⠀⠀⠀⠀⠀⠀⠀⠀⠀⠀⠛⠛⠛⠛⠛⠛⠛⠛⠛⠛⠛⠛⠛⠛⠛⠛⠛⠛⠛⠛⠛⠛⠛⠛⠛⠛⠛⠛⠛⠛⠛⠛⠛⠛⠛⠛⠛⠛⠛⠙⠙⠛⠛⠛⠛⠛⠛⠛⠓⠒⠑⠘⠛⠛⠛⠛⠛⠛⠀⠀⠀⠀⠀⠀⠀⠀⠀⠀⠀⠀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⠀⠀⠀⠀⠀⠀⠀⠀⠀⠀⠀⣿⣿⣿⣿⣿⣿⣿⣿⣿⣿⣿⣿⣿⣿⣿⣿⣿⣿⣿⣿⣿⣿⣿⣿⣿⣿⣿⣿⣿⣿⣿⣿⣿⣿⣿⣿⣯⡻⢕⢕⢕⢕⢕⢕⢕⢕⢕⢕⢕⢕⢕⢕⢕⢕⢕⢕⢕⢕⠀⠀⠀⠀⠀⠀⠀⠀⠀⠀⠀⠀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⠀⠀⠀⠀⠀⠀⠀⠀⠀⠀⠀⣿⣿⣿⣿⣿⣿⣿⣿⣿⣿⣿⣿⣿⣿⣿⣿⣿⣿⣿⣿⣿⣿⣿⣿⣿⣿⣿⣿⣿⣿⣿⣿⣿⣿⣿⣿⣿⣷⢕⢕⢕⢕⢕⢕⢕⢕⢕⢕⢕⢕⢕⢕⢕⢕⢕⢕⢕⢕⠀⠀⠀⠀⠀⠀⠀⠀⠀⠀⠀⠀</a:t>
            </a:r>
            <a:br/>
            <a:r>
              <a:t>⠀⠀⠀⠀⠀⠀⠀⠀⠀⠀⠀⣿⣇⣻⣿⣿⣿⣿⣿⣿⣿⣿⣿⣿⣿⣿⣿⣿⣿⣿⣿⣿⣿⣿⣿⣿⣽⣽⣽⣿⣟⣟⣻⣿⢿⢿⢽⣿⣿⢕⢕⢕⢕⢕⢕⢕⢕⢕⢕⢕⢕⢕⢕⢕⢕⢕⢕⢕⢕⠀⠀⠀⠀⠀⠀⠀⠀⠀⠀⠀⠀</a:t>
            </a:r>
            <a:br/>
            <a:r>
              <a:t>⠀⠀⠀⠀⠀⠀⠀⠀⠀⠀⠀⣿⣿⢻⣿⣿⣿⣿⡧⢿⣿⣿⣿⢿⣿⣿⣿⣿⣿⣿⣿⡯⣿⣿⣿⣿⣟⣷⡝⢻⢻⣮⢟⢿⣕⢻⢻⣿⣿⢕⢕⢕⢕⢕⢕⢕⢕⢕⢕⢕⢕⢕⢕⢕⢕⢕⢕⢕⢕⠀⠀⠀⠀⠀⠀⠀⠀⠀⠀⠀⠀</a:t>
            </a:r>
            <a:br/>
            <a:r>
              <a:t>⠀⠀⠀⠀⠀⠀⠀⠀⠀⠀⠀⣿⣿⢸⣿⣿⣿⡟⢕⣺⣿⣿⣿⢹⣿⣿⣿⢺⣿⣿⣿⢕⢹⣿⣿⡇⣿⣿⣿⢸⣿⣿⡧⣾⣿⡇⢸⣿⡟⢕⢕⢕⢕⢕⢕⢕⢕⢕⢕⢕⢕⢕⢕⢕⢕⢕⢕⢕⢕⠀⠀⠀⠀⠀⠀⠀⠀⠀⠀⠀⠀</a:t>
            </a:r>
            <a:br/>
            <a:r>
              <a:t>⠀⠀⠀⠀⠀⠀⠀⠀⠀⠀⠀⣿⣿⢸⣿⣿⣿⡇⢕⢹⣿⣿⣿⢸⣿⣿⣿⢸⣿⣿⣿⢕⢸⣿⣿⡇⣿⣿⣿⢸⣿⣿⡇⣿⣿⡇⢸⣿⡇⢕⢕⢕⢕⢕⢕⢕⢕⢕⢕⢕⢕⢕⢕⢕⢕⢕⢕⢕⢕⠀⠀⠀⠀⠀⠀⠀⠀⠀⠀⠀⠀</a:t>
            </a:r>
            <a:br/>
            <a:r>
              <a:t>⠀⠀⠀⠀⠀⠀⠀⠀⠀⠀⠀⣿⣿⢱⣿⣿⣿⡇⢕⢻⣿⣿⣿⢸⣿⣿⣿⢼⣿⣿⣿⣕⣺⣿⣿⡇⣿⣿⣿⢸⣿⣿⡇⣿⣿⡇⢸⢟⡇⢕⢕⢕⢕⢕⢕⢕⢕⢕⢕⢕⢕⢕⢕⢕⢕⢕⢕⢕⢕⠀⠀⠀⠀⠀⠀⠀⠀⠀⠀⠀⠀</a:t>
            </a:r>
            <a:br/>
            <a:r>
              <a:t>⠀⠀⠀⠀⠀⠀⠀⠀⠀⠀⠀⣿⣿⢸⣿⣿⣿⡇⢕⢺⣿⣿⣿⢸⣿⣿⣿⢸⣿⣿⣿⣏⣿⣿⣿⡇⣿⡿⣿⢸⢿⢿⢇⣿⣿⡇⢱⣸⣇⡇⢕⢕⢕⢕⢕⢕⢕⢕⢕⢕⢕⢕⢝⢟⢕⢕⢕⢕⢕⠀⠀⠀⠀⠀⠀⠀⠀⠀⠀⠀⠀</a:t>
            </a:r>
            <a:br/>
            <a:r>
              <a:t>⠀⠀⠀⠀⠀⠀⠀⠀⠀⠀⠀⢟⢟⢜⢿⡿⢿⢇⢕⢾⢿⣿⣿⣜⣿⣿⡿⢜⢿⡿⢏⢕⢸⢿⣿⢇⢹⣿⣿⢜⢯⡕⢕⢽⢼⢕⠕⢹⢕⡧⡕⢕⢕⢕⢕⢕⢕⢕⢕⢕⢕⡕⢕⢕⢕⢕⢕⢕⢕⠀⠀⠀⠀⠀⠀⠀⠀⠀⠀⠀⠀</a:t>
            </a:r>
            <a:br/>
            <a:r>
              <a:t>⠀⠀⠀⠀⠀⠀⠀⠀⠀⠀⠀⢕⢕⢕⢕⢕⢕⢕⢕⢎⢕⢕⢕⢜⢕⢕⢕⢜⢝⢱⢇⢕⢕⢧⢕⢕⢕⢕⢕⢕⢕⢕⢕⢕⢕⢁⠀⠕⢕⢜⢕⡕⢕⢕⢕⢜⢇⡕⢕⢕⢕⢕⢕⢝⢕⢕⢕⢕⢕⠀⠀⠀⠀⠀⠀⠀⠀⠀⠀⠀⠀</a:t>
            </a:r>
            <a:br/>
            <a:r>
              <a:t>⠀⠀⠀⠀⠀⠀⠀⠀⠀⠀⠀⣿⣿⣿⣿⣿⣿⣿⣿⣿⣿⣿⣿⣿⣿⣿⣿⣿⣿⣿⣿⢕⢕⢕⣿⣷⣿⣷⣷⣷⣷⣷⣷⣷⣷⡕⠐⠐⢕⣷⣷⣶⣶⣶⣷⣷⣷⣷⣷⣷⣷⣷⣷⣷⣷⣷⣷⣷⣧⠀⠀⠀⠀⠀⠀⠀⠀⠀⠀⠀⠀</a:t>
            </a:r>
            <a:br/>
            <a:r>
              <a:t>⠀⠀⠀⠀⠀⠀⠀⠀⠀⠀⠀⣿⣿⣿⣿⣿⣿⣿⣿⣿⣿⣿⣿⣿⣿⣿⣿⣿⣿⣿⢇⣱⣾⣱⣿⣿⣿⡿⣿⣿⣿⣿⣿⣿⣿⣷⣶⣦⣷⣿⣿⣿⣿⣿⣿⣿⣿⣿⣿⣿⣿⣿⣿⣿⣿⣿⣿⣿⣿⠀⠀⠀⠀⠀⠀⠀⠀⠀⠀⠀⠀</a:t>
            </a:r>
            <a:br/>
            <a:r>
              <a:t>⠀⠀⠀⠀⠀⠀⠀⠀⠀⠀⠀⣿⣿⣿⣿⣿⣿⣿⣿⣿⣿⣿⣿⣿⣿⣿⣿⣿⣿⡇⢱⣿⣿⡕⣿⡇⣿⡇⣿⡏⣿⣿⣿⣿⣿⡿⣿⣿⣿⣿⣿⣿⡟⢻⣿⣿⣿⣿⣿⣿⣿⣿⣿⣿⣿⣿⣿⣿⣿⠀⠀⠀⠀⠀⠀⠀⠀⠀⠀⠀⠀</a:t>
            </a:r>
            <a:br/>
            <a:r>
              <a:t>⠀⠀⠀⠀⠀⠀⠀⠀⠀⠀⠀⣿⣿⣿⣿⣿⣿⣿⣿⣿⣿⣿⣿⣿⣿⣿⣿⣿⣿⡇⢾⣿⣿⡟⢿⡇⣿⣇⣿⡇⣿⣿⣿⣿⣿⣷⢻⢸⣿⣏⣿⣿⢇⢾⣿⣿⣿⣿⣯⣽⣿⣿⣿⣿⣿⣿⣿⣿⡏⠀⠀⠀⠀⠀⠀⠀⠀⠀⠀⠀⠀</a:t>
            </a:r>
            <a:br/>
            <a:r>
              <a:t>⠀⠀⠀⠀⠀⠀⠀⠀⠀⠀⠀⣿⣿⣿⣿⣿⣿⣿⣿⣿⣿⣿⣿⣿⣿⣿⣿⣿⣿⣷⣿⣿⣿⡇⣿⡇⣿⣿⣿⣷⣿⣿⣿⣿⣯⣝⢸⢸⣽⣿⣿⣿⢇⣿⣿⣿⣿⣿⣿⣿⣿⣿⣿⣿⣿⣿⣿⣷⣷⠀⠀⠀⠀⠀⠀⠀⠀⠀⠀⠀⠀</a:t>
            </a:r>
            <a:br/>
            <a:r>
              <a:t>⠀⠀⠀⠀⠀⠀⠀⠀⠀⠀⠀⣿⣿⣿⣿⣿⣿⣿⣿⣿⣿⣿⣿⣿⣿⣿⣿⣿⣿⣿⣿⣿⣿⡇⡕⢕⣽⣽⣽⣿⣿⣿⣿⣿⣿⣿⡜⣜⣟⣛⣟⣻⢕⣿⣿⣿⣿⣿⣿⣿⣿⣿⣿⣿⣿⣿⣿⣿⣿⠀⠀⠀⠀⠀⠀⠀⠀⠀⠀⠀⠀</a:t>
            </a:r>
            <a:br/>
            <a:r>
              <a:t>⠀⠀⠀⠀⠀⠀⠀⠀⠀⠀⠀⣿⣿⣿⣿⣿⣿⣿⣿⣿⣿⣿⣿⣿⣿⣿⣿⣿⣿⣿⣿⣿⣿⢕⡇⣕⣿⣿⣿⣿⣿⣿⣿⣿⣿⣿⣇⢜⢟⢟⣟⣛⢕⣻⣿⣿⣿⣿⣿⣿⣿⣿⣿⣿⣟⣏⣝⢟⢿⠀⠀⠀⠀⠀⠀⠀⠀⠀⠀⠀⠀</a:t>
            </a:r>
            <a:br/>
            <a:r>
              <a:t>⠀⠀⠀⠀⠀⠀⠀⠀⠀⠀⠀⣿⣿⣿⣿⣿⣿⣿⣿⣿⣿⣿⣿⣿⣿⣿⣿⣿⣿⣿⢿⢿⡟⢻⡇⣿⣿⣿⣿⣿⣿⣿⣿⣿⣿⣿⣿⣿⣷⣶⣶⣷⣷⣾⣿⣿⣿⣿⣿⣿⣿⣿⣏⣾⣱⢝⣿⡜⣼⠀⠀⠀⠀⠀⠀⠀⠀⠀⠀⠀⠀</a:t>
            </a:r>
            <a:br/>
            <a:r>
              <a:t>⠀⠀⠀⠀⠀⠀⠀⠀⠀⠀⠀⣿⣿⣿⣿⣿⣿⣿⣿⣿⣿⣿⣿⣿⣿⣿⣿⣿⣿⣿⣿⣿⣷⣜⣝⣾⣿⣿⣿⣿⣿⣿⣿⣿⣿⣿⣿⣿⣿⣿⣿⣿⣿⣿⣿⣿⣿⣿⣿⣿⣿⣿⢝⣿⢹⢕⢧⢣⣿⠀⠀⠀⠀⠀⠀⠀⠀⠀⠀⠀⠀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⠀⠀⠀⠀⠀⠀⠀⠀⠀⠀⠀⣿⣿⣿⣿⣿⣿⣿⣿⣿⣿⣿⣿⣿⣿⣿⣿⣿⣿⣿⣿⣿⣿⣿⣿⣿⣿⣿⣿⣿⣿⣿⣿⣿⣿⣿⣿⣿⣿⣿⣿⣿⣿⣿⣿⣿⣿⣿⣿⣿⣿⣿⡕⣿⣸⣷⣾⣷⣷⠀⠀⠀⠀⠀⠀⠀⠀⠀⠀⠀⠀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⠀⠀⠀⠀⠀⠀⠀⠀⠀⠀⠀⣿⣿⣿⣿⣿⣿⣿⣿⣿⣿⣿⣿⣿⣿⣿⣿⣿⣿⣿⣿⣿⣿⣿⣿⣿⣿⣿⣿⣿⣿⣿⣿⣿⣿⣿⣿⣿⣿⣿⣿⣿⣿⣿⣿⣿⣿⡟⢻⠇⢕⢕⢕⣝⣿⣿⣿⣻⡿⠀⠀⠀⠀⠀⠀⠀⠀⠀⠀⠀⠀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⠀⠀⠀⠀⠀⠀⠀⠀⠀⠀⠀⣿⣿⣿⣿⣿⣿⣿⣿⣿⣿⣿⣿⣿⣿⣿⣿⣿⣿⣿⣿⣿⣿⣿⣿⣿⣿⣿⣿⣿⣿⣿⣿⣿⣿⣿⣿⣿⣿⣿⣿⣿⣿⣿⣿⣿⣿⡇⡫⢵⣤⡅⡕⣼⣿⣿⣿⢹⣿⠀⠀⠀⠀⠀⠀⠀⠀⠀⠀⠀⠀</a:t>
            </a:r>
            <a:br/>
            <a:r>
              <a:t>⠀⠀⠀⠀⠀⠀⠀⠀⠀⠀⠀⠛⠛⠛⠛⠛⠛⠛⠛⠛⠛⠛⠛⠛⠛⠛⠛⠛⠛⠛⠛⠛⠛⠛⠛⠛⠛⠛⠛⠛⠛⠛⠛⠛⠛⠛⠛⠛⠛⠛⠋⠙⠛⠛⠛⠛⠛⠃⠛⠓⠒⠃⠑⠛⠛⠛⠛⠛⠛⠀⠀⠀⠀⠀⠀⠀⠀⠀⠀⠀⠀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⠀⠀⠀⠀⠀⠀⠀⠀⠀⠀⠀⣿⣿⣿⣿⣿⣿⣿⣿⣿⣿⣿⣿⣿⣿⣿⣿⣿⣿⣿⣿⣿⣿⣿⣿⣿⣿⣿⣿⣿⣿⣿⣿⣿⣿⣿⣿⣟⢻⢕⢕⢕⢕⢕⢕⢕⢕⢕⢕⢕⢕⢕⢕⢕⢕⢕⢕⢕⢕⠀⠀⠀⠀⠀⠀⠀⠀⠀⠀⠀⠀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⠀⠀⠀⠀⠀⠀⠀⠀⠀⠀⠀⣿⣿⣿⣿⣿⣿⣿⣿⣿⣿⣿⣿⣿⣿⣿⣿⣿⣿⣿⣿⣿⣿⣿⣿⣿⣿⣿⣿⣿⣿⣿⣿⣿⣿⣿⣿⣿⣧⢕⢕⢕⢕⢕⢕⢕⢕⢕⢕⢕⢕⢕⢕⢕⢕⢕⢕⢕⢕⠀⠀⠀⠀⠀⠀⠀⠀⠀⠀⠀⠀</a:t>
            </a:r>
            <a:br/>
            <a:r>
              <a:t>⠀⠀⠀⠀⠀⠀⠀⠀⠀⠀⠀⣿⡝⢿⣿⣿⣿⣿⣿⣿⣿⣿⣿⣿⣿⣿⣿⣿⣿⣿⣿⣿⣿⣿⣿⣿⣯⣟⣟⣿⣟⣟⣿⢿⢿⢿⢽⣿⣿⢕⢕⢕⢕⢕⢕⢕⢕⢕⢕⢕⢕⢕⢕⢕⢕⢕⢕⢕⢕⠀⠀⠀⠀⠀⠀⠀⠀⠀⠀⠀⠀</a:t>
            </a:r>
            <a:br/>
            <a:r>
              <a:t>⠀⠀⠀⠀⠀⠀⠀⠀⠀⠀⠀⣿⣿⢺⣿⣿⣿⣿⡯⢿⣿⣿⣿⣿⣿⣿⣿⣿⣿⣿⣿⣏⣻⣿⣿⣿⣟⣷⡟⢟⢻⣜⢻⢿⣝⢟⢺⣿⣿⢕⢕⢕⢕⢕⢕⢕⢕⢕⢕⢕⢕⢕⢕⢕⢕⢕⢕⢕⢕⠀⠀⠀⠀⠀⠀⠀⠀⠀⠀⠀⠀</a:t>
            </a:r>
            <a:br/>
            <a:r>
              <a:t>⠀⠀⠀⠀⠀⠀⠀⠀⠀⠀⠀⣿⣿⢸⣿⣿⣿⡟⢕⢼⣿⣿⣿⢹⣿⣿⣿⣿⣿⣿⣿⢝⢹⣿⣿⡇⣿⣿⣿⢸⣿⣿⡧⣾⣿⡇⢹⣿⡿⢕⢕⢕⢕⢕⢕⢕⢕⢕⢕⢕⢕⢕⢕⢕⢕⢕⢕⢕⢕⠀⠀⠀⠀⠀⠀⠀⠀⠀⠀⠀⠀</a:t>
            </a:r>
            <a:br/>
            <a:r>
              <a:t>⠀⠀⠀⠀⠀⠀⠀⠀⠀⠀⠀⣿⣿⢸⣿⣿⣿⡇⢕⢹⣿⣿⣿⢸⣿⣿⣿⢸⣿⣿⣿⢕⢸⣿⣿⡇⣿⣿⣿⢸⣿⣿⡇⣿⣿⡇⢸⣿⡇⢕⢕⢕⢕⢕⢕⢕⢕⢕⢕⢕⢕⢕⢕⢕⢕⢕⢕⢕⢕⠀⠀⠀⠀⠀⠀⠀⠀⠀⠀⠀⠀</a:t>
            </a:r>
            <a:br/>
            <a:r>
              <a:t>⠀⠀⠀⠀⠀⠀⠀⠀⠀⠀⠀⣿⣿⢕⣿⣿⣿⡇⢕⢿⣿⣿⣿⢸⣿⣿⣿⢸⣿⣿⣿⢕⣺⣿⣿⡇⣿⣿⣿⢸⣿⣿⢇⢿⣿⡇⢸⢟⡇⢕⢕⢕⢕⢕⢕⢕⢕⢕⢕⢕⢕⢕⢕⢕⢕⢕⢕⢕⢕⠀⠀⠀⠀⠀⠀⠀⠀⠀⠀⠀⠀</a:t>
            </a:r>
            <a:br/>
            <a:r>
              <a:t>⠀⠀⠀⠀⠀⠀⠀⠀⠀⠀⠀⣿⣿⢸⣿⣿⣿⡇⢇⢼⣿⣿⣿⢸⣿⣿⣿⢸⣿⣿⣿⣿⣿⣿⣿⡇⣿⣿⣿⢸⣿⣿⢇⣿⣿⡇⢱⣺⣇⡇⢕⢕⢕⢕⢕⢕⢕⢕⢕⢕⢕⢕⢜⢝⢕⢕⢕⢕⢕⠀⠀⠀⠀⠀⠀⠀⠀⠀⠀⠀⠀</a:t>
            </a:r>
            <a:br/>
            <a:r>
              <a:t>⠀⠀⠀⠀⠀⠀⠀⠀⠀⠀⠀⢿⢿⢜⢿⡿⣿⡇⢕⣼⣿⣿⣿⢸⣿⣿⣿⢸⣿⣿⡏⢕⢹⢿⣿⢇⢻⡧⡽⢸⣿⡕⢕⢿⡾⢕⢕⢹⢝⣇⢕⢕⢕⢕⢕⢕⢕⢕⢕⢕⢕⡕⢕⢕⢕⢕⢕⢕⢕⠀⠀⠀⠀⠀⠀⠀⠀⠀⠀⠀⠀</a:t>
            </a:r>
            <a:br/>
            <a:r>
              <a:t>⠀⠀⠀⠀⠀⠀⠀⠀⠀⠀⠀⢕⢕⢸⢱⢕⢕⢕⢕⢝⢕⢕⢜⢜⢕⢕⢕⢜⢕⢕⡕⢕⢜⣕⢕⢕⢕⢕⢕⢕⢕⢕⢕⢕⢕⢁⠁⠕⠇⠟⢷⢕⢕⢕⢕⢜⢇⡗⢕⢕⢕⢕⢜⢕⢕⢕⢕⢕⢕⠀⠀⠀⠀⠀⠀⠀⠀⠀⠀⠀⠀</a:t>
            </a:r>
            <a:br/>
            <a:r>
              <a:t>⠀⠀⠀⠀⠀⠀⠀⠀⠀⠀⠀⣿⣿⣿⣿⣿⣿⣿⣿⣿⣿⣿⣷⣷⣷⣷⣷⣷⣷⣷⣷⢕⢕⢕⣷⣷⣷⣷⣷⣷⣷⣷⣷⣷⣷⢕⠐⠐⢕⣷⣷⣷⣷⣷⣷⣷⣷⣷⣷⣷⣷⣷⣷⣷⣷⣷⣵⣵⣵⠀⠀⠀⠀⠀⠀⠀⠀⠀⠀⠀⠀</a:t>
            </a:r>
            <a:br/>
            <a:r>
              <a:t>⠀⠀⠀⠀⠀⠀⠀⠀⠀⠀⠀⣿⣿⣿⣿⣿⣿⣿⣿⣿⣿⣿⣿⣿⣿⣿⣿⣿⣿⣿⢏⢕⣷⢕⣿⣿⣿⣿⣿⣿⣿⣿⣿⣿⣿⡇⣴⣤⣵⣿⣿⣿⣿⣿⣿⣿⣿⣿⣿⣿⣿⣿⣿⣿⣿⣿⣿⣿⡟⠀⠀⠀⠀⠀⠀⠀⠀⠀⠀⠀⠀</a:t>
            </a:r>
            <a:br/>
            <a:r>
              <a:t>⠀⠀⠀⠀⠀⠀⠀⠀⠀⠀⠀⣿⣿⣿⣿⣿⣿⣿⣿⣿⣿⣿⣿⣿⣿⣿⣿⣿⣿⣿⢕⣾⣿⡗⢻⣿⢸⣿⣿⣿⢸⣿⣿⣿⣿⣷⢿⡿⣿⣿⣿⣿⣿⢟⣿⣿⣿⣿⣿⣿⣿⣿⣿⣿⣿⣿⣿⢸⡇⠀⠀⠀⠀⠀⠀⠀⠀⠀⠀⠀⠀</a:t>
            </a:r>
            <a:br/>
            <a:r>
              <a:t>⠀⠀⠀⠀⠀⠀⠀⠀⠀⠀⠀⣿⣿⣿⣿⣿⣿⣿⣿⣿⣿⣿⣿⣿⣿⣿⣿⣿⣿⣿⢵⣿⣿⣷⢿⣿⢸⡏⣿⡿⣼⣿⣿⣿⣿⣿⡞⡇⣿⢟⣻⣿⣿⢕⣿⣿⣿⣿⣯⣽⣿⣿⣿⣿⣿⣿⣿⢸⡇⠀⠀⠀⠀⠀⠀⠀⠀⠀⠀⠀⠀</a:t>
            </a:r>
            <a:br/>
            <a:r>
              <a:t>⠀⠀⠀⠀⠀⠀⠀⠀⠀⠀⠀⣿⣿⣿⣿⣿⣿⣿⣿⣿⣿⣿⣿⣿⣿⣿⣿⣿⣿⣵⣾⣿⣿⣿⢺⣏⣝⡕⣝⣟⣿⣿⣿⣿⣿⣟⣇⣕⣝⣿⣿⣿⣿⢸⣿⣿⣿⣿⣿⣿⣿⣿⣿⣿⣿⣿⣿⣷⣷⠀⠀⠀⠀⠀⠀⠀⠀⠀⠀⠀⠀</a:t>
            </a:r>
            <a:br/>
            <a:r>
              <a:t>⠀⠀⠀⠀⠀⠀⠀⠀⠀⠀⠀⣿⣿⣿⣿⣿⣿⣿⣿⣿⣿⣿⣿⣿⣿⣿⣿⣿⣿⣿⣿⣿⣿⣿⢜⢅⢱⣽⣵⣵⣿⣿⣿⣿⣿⣿⣿⢱⣻⣿⣿⣿⡿⢕⣿⣿⣿⣿⣿⣿⣿⣿⣿⣿⣿⣿⣿⣿⣿⠀⠀⠀⠀⠀⠀⠀⠀⠀⠀⠀⠀</a:t>
            </a:r>
            <a:br/>
            <a:r>
              <a:t>⠀⠀⠀⠀⠀⠀⠀⠀⠀⠀⠀⣿⣿⣿⣿⣿⣿⣿⣿⣿⣿⣿⣿⣿⣿⣿⣿⣿⣿⣿⣿⣿⣿⡇⣼⢕⣾⣿⣿⣿⣿⣿⣿⣿⣿⣿⡿⢱⢗⣗⣗⣗⡆⢜⣿⣿⣿⣿⣿⣿⣿⣿⣿⣿⣿⣟⣟⣻⡟⠀⠀⠀⠀⠀⠀⠀⠀⠀⠀⠀⠀</a:t>
            </a:r>
            <a:br/>
            <a:r>
              <a:t>⠀⠀⠀⠀⠀⠀⠀⠀⠀⠀⠀⣿⣿⣿⣿⣿⣿⣿⣿⣿⣿⣿⣿⣿⣿⣿⣿⣿⣿⣿⣿⣿⣿⢏⣿⡱⣿⣿⣿⣿⣿⣿⣿⣿⣿⣿⣿⣿⣿⣿⣷⣷⣷⣷⣿⣿⣿⣿⣿⣿⣿⣿⣿⢯⣾⡝⣻⣿⢕⠀⠀⠀⠀⠀⠀⠀⠀⠀⠀⠀⠀</a:t>
            </a:r>
            <a:br/>
            <a:r>
              <a:t>⠀⠀⠀⠀⠀⠀⠀⠀⠀⠀⠀⣿⣿⣿⣿⣿⣿⣿⣿⣿⣿⣿⣿⣿⣿⣿⣿⣿⣿⣿⣿⣿⣿⣿⢫⣣⣿⣿⣿⣿⣿⣿⣿⣿⣿⣿⣿⣿⣿⣿⣿⣿⣿⣿⣿⣿⣿⣿⣿⣿⣿⣿⣿⢸⡷⢇⢻⢳⢱⠀⠀⠀⠀⠀⠀⠀⠀⠀⠀⠀⠀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⠀⠀⠀⠀⠀⠀⠀⠀⠀⠀⠀⣿⣿⣿⣿⣿⣿⣿⣿⣿⣿⣿⣿⣿⣿⣿⣿⣿⣿⣿⣿⣿⣿⣿⣿⣿⣿⣿⣿⣿⣿⣿⣿⣿⣿⣿⣿⣿⣿⣿⣿⣿⣿⣿⣿⣿⣿⣿⣿⣿⣿⣿⣿⢸⣿⣱⣼⣵⣵⠀⠀⠀⠀⠀⠀⠀⠀⠀⠀⠀⠀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⠀⠀⠀⠀⠀⠀⠀⠀⠀⠀⠀⣿⣿⣿⣿⣿⣿⣿⣿⣿⣿⣿⣿⣿⣿⣿⣿⣿⣿⣿⣿⣿⣿⣿⣿⣿⣿⣿⣿⣿⣿⣿⣿⣿⣿⣿⣿⣿⣿⣿⣿⣿⣿⣿⣿⣿⣿⣿⡿⢿⢝⢝⢝⢜⢝⣿⣿⣿⣻⠀⠀⠀⠀⠀⠀⠀⠀⠀⠀⠀⠀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⠀⠀⠀⠀⠀⠀⠀⠀⠀⠀⠀⣿⣿⣿⣿⣿⣿⣿⣿⣿⣿⣿⣿⣿⣿⣿⣿⣿⣿⣿⣿⣿⣿⣿⣿⣿⣿⣿⣿⣿⣿⣿⣿⣿⣿⣿⣿⣿⣿⣿⣿⣿⣿⣿⣿⣿⣿⣿⡇⢳⣦⣤⢱⢕⣹⣿⣿⣿⢎⠀⠀⠀⠀⠀⠀⠀⠀⠀⠀⠀⠀</a:t>
            </a:r>
            <a:br/>
            <a:r>
              <a:t>⠀⠀⠀⠀⠀⠀⠀⠀⠀⠀⠀⠙⠛⠛⠛⠛⠛⠛⠛⠛⠛⠛⠛⠛⠛⠛⠛⠛⠛⠛⠛⠛⠛⠛⠛⠛⠛⠛⠛⠛⠛⠛⠛⠛⠛⠛⠛⠛⠛⠛⠛⠛⠛⠛⠛⠛⠛⠛⠛⠛⠓⠋⠈⠘⠛⠛⠛⠛⠛⠀⠀⠀⠀⠀⠀⠀⠀⠀⠀⠀⠀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⠀⠀⠀⠀⠀⠀⠀⠀⠀⠀⠀⣿⣿⣿⣿⣿⣿⣿⣿⣿⣿⣿⣿⣿⣿⣿⣿⣿⣿⣿⣿⣿⣿⣿⣿⣿⣿⣿⣿⣿⣿⣿⣿⣿⣿⣿⣿⣟⢻⢕⢕⢕⢕⢕⢕⢕⢕⢕⢕⢕⢕⢕⢕⢕⢕⢕⢕⢕⢕⠀⠀⠀⠀⠀⠀⠀⠀⠀⠀⠀⠀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⠀⠀⠀⠀⠀⠀⠀⠀⠀⠀⠀⣿⣿⣿⣿⣿⣿⣿⣿⣿⣿⣿⣿⣿⣿⣿⣿⣿⣿⣿⣿⣿⣿⣿⣿⣿⣿⣿⣿⣿⣿⣿⣿⣿⣿⣿⣿⣿⣧⢕⢕⢕⢕⢕⢕⢕⢕⢕⢕⢕⢕⢕⢕⢕⢕⢕⢕⢕⢕⠀⠀⠀⠀⠀⠀⠀⠀⠀⠀⠀⠀</a:t>
            </a:r>
            <a:br/>
            <a:r>
              <a:t>⠀⠀⠀⠀⠀⠀⠀⠀⠀⠀⠀⣿⡝⣻⣿⣿⣿⣿⣿⣿⣿⣿⣿⣿⣿⣿⣿⣿⣿⣿⣿⣿⣿⣿⣿⣿⣿⣟⣟⣻⣻⢻⢿⢿⢿⢿⣽⣿⣿⢕⢕⢕⢕⢕⢕⢕⢕⢕⢕⢕⢕⢕⢕⢕⢕⢕⢕⢕⢕⠀⠀⠀⠀⠀⠀⠀⠀⠀⠀⠀⠀</a:t>
            </a:r>
            <a:br/>
            <a:r>
              <a:t>⠀⠀⠀⠀⠀⠀⠀⠀⠀⠀⠀⣿⣿⢺⣿⣿⣿⣿⡏⣿⣿⣿⣿⣿⣿⣿⣿⣿⣿⣿⣿⣿⢿⣿⣿⣿⣻⣷⣟⢻⢿⣜⢿⢿⣝⢟⢿⣿⣿⢕⢕⢕⢕⢕⢕⢕⢕⢕⢕⢕⢕⢕⢕⢕⢕⢕⢕⢕⢕⠀⠀⠀⠀⠀⠀⠀⠀⠀⠀⠀⠀</a:t>
            </a:r>
            <a:br/>
            <a:r>
              <a:t>⠀⠀⠀⠀⠀⠀⠀⠀⠀⠀⠀⣿⣿⢸⣿⣿⣿⡿⢇⢿⣿⣿⣿⢺⣿⣿⣿⢿⣿⣿⣿⢕⢹⣿⣿⡏⣿⣿⣿⢸⣿⣿⡇⣾⣿⡇⢸⣿⣿⢕⢕⢕⢕⢕⢕⢕⢕⢕⢕⢕⢕⢕⢕⢕⢕⢕⢕⢕⢕⠀⠀⠀⠀⠀⠀⠀⠀⠀⠀⠀⠀</a:t>
            </a:r>
            <a:br/>
            <a:r>
              <a:t>⠀⠀⠀⠀⠀⠀⠀⠀⠀⠀⠀⣿⣿⢸⣿⣿⣿⡇⢕⢹⣿⣿⣿⢸⣿⣿⣿⣸⣿⣿⣿⢕⢸⣿⣿⡇⣿⣿⣿⢸⣿⣿⡇⣿⣿⡇⢸⣿⡷⢕⢕⢕⢕⢕⢕⢕⢕⢕⢕⢕⢕⢕⢕⢕⢕⢕⢕⢕⢕⠀⠀⠀⠀⠀⠀⠀⠀⠀⠀⠀⠀</a:t>
            </a:r>
            <a:br/>
            <a:r>
              <a:t>⠀⠀⠀⠀⠀⠀⠀⠀⠀⠀⠀⣿⣿⢕⣿⣿⣿⡇⢕⢯⣿⣿⣿⢸⣿⣿⣿⢸⣿⣿⣿⢕⢸⣿⣿⡇⣿⣿⣿⢸⡿⢿⢇⣿⣿⡇⢸⢿⢇⢕⢕⢕⢕⢕⢕⢕⢕⢕⢕⢕⢕⢕⢕⢕⢕⢕⢕⢕⢕⠀⠀⠀⠀⠀⠀⠀⠀⠀⠀⠀⠀</a:t>
            </a:r>
            <a:br/>
            <a:r>
              <a:t>⠀⠀⠀⠀⠀⠀⠀⠀⠀⠀⠀⣿⣿⢸⣿⣿⣿⡇⢕⢼⣿⣿⣿⢸⣿⣿⣿⢸⣿⣿⣿⡾⣿⣿⣿⡇⣿⣿⣿⢸⣿⣿⡇⣿⣿⡕⢸⣸⣇⢣⢕⢕⢕⢕⢕⢕⢕⢕⢕⢕⢕⢕⢜⢏⢕⢕⢕⢕⢕⠀⠀⠀⠀⠀⠀⠀⠀⠀⠀⠀⠀</a:t>
            </a:r>
            <a:br/>
            <a:r>
              <a:t>⠀⠀⠀⠀⠀⠀⠀⠀⠀⠀⠀⢿⢿⢜⣿⣿⣿⡇⢕⣼⣿⣿⣿⢸⣿⣿⣿⢸⣿⣿⡟⢝⢹⣿⣿⢇⢻⡷⣽⢜⣿⡕⢕⢾⢾⠕⢕⢹⢟⣇⢕⢕⢕⢕⢕⢕⢕⢕⢕⢜⢕⣕⢕⢕⢕⢕⢕⢕⢕⠀⠀⠀⠀⠀⠀⠀⠀⠀⠀⠀⠀</a:t>
            </a:r>
            <a:br/>
            <a:r>
              <a:t>⠀⠀⠀⠀⠀⠀⠀⠀⠀⠀⠀⢕⢕⢕⢜⢕⢝⢕⢕⢝⢝⢝⢝⢝⢝⢝⢕⢕⢕⢕⢇⢕⢕⢇⢕⢕⢕⢕⢕⢕⢕⢕⢕⢕⢕⢁⠅⠕⠇⢟⣵⢕⢕⢕⢕⢱⡇⡕⢕⢕⢕⢕⢕⢕⢕⢕⢕⢕⢕⠀⠀⠀⠀⠀⠀⠀⠀⠀⠀⠀⠀</a:t>
            </a:r>
            <a:br/>
            <a:r>
              <a:t>⠀⠀⠀⠀⠀⠀⠀⠀⠀⠀⠀⣷⣷⣷⣷⣷⣷⣷⣷⣷⣷⣷⣷⣷⣷⣷⣷⣷⣷⣷⣷⢇⢕⢕⣳⣷⣷⣷⣷⣷⣷⣷⣷⣷⣷⢕⠀⠐⢑⣶⣷⣷⣷⣷⣷⣷⣷⣾⣷⣷⣷⣷⣷⣷⣵⣵⣵⣵⣵⠀⠀⠀⠀⠀⠀⠀⠀⠀⠀⠀⠀</a:t>
            </a:r>
            <a:br/>
            <a:r>
              <a:t>⠀⠀⠀⠀⠀⠀⠀⠀⠀⠀⠀⣿⣿⣿⣿⣿⣿⣿⣿⣿⣿⣿⣿⣿⣿⣿⣿⣿⣿⣿⡏⢕⣵⢕⣿⣿⣿⣿⣿⣿⣿⣿⣿⣿⣿⡇⢤⣤⣵⣿⣿⣿⣿⣿⣿⣿⣿⣿⣿⣿⣿⣿⣿⣿⣿⣿⣿⣻⣿⠀⠀⠀⠀⠀⠀⠀⠀⠀⠀⠀⠀</a:t>
            </a:r>
            <a:br/>
            <a:r>
              <a:t>⠀⠀⠀⠀⠀⠀⠀⠀⠀⠀⠀⣿⣿⣿⣿⣿⣿⣿⣿⣿⣿⣿⣿⣿⣿⣿⣿⣿⣿⣿⢕⣾⣿⡇⢻⣿⢹⣿⢸⣿⢻⣿⣿⣿⣿⣷⡸⣿⣿⣿⣿⣿⣿⡿⣿⣿⣿⣿⣿⣿⣿⣿⣿⣿⣿⣿⣿⣿⣿⠀⠀⠀⠀⠀⠀⠀⠀⠀⠀⠀⠀</a:t>
            </a:r>
            <a:br/>
            <a:r>
              <a:t>⠀⠀⠀⠀⠀⠀⠀⠀⠀⠀⠀⣿⣿⣿⣿⣿⣿⣿⣿⣿⣿⣿⣿⣿⣿⣿⣿⣿⣿⣿⢱⣿⣿⣷⢻⣿⢸⣿⢸⣿⢸⣿⣿⣿⣿⣿⣧⣿⢿⣿⢻⣿⣿⢇⣿⣿⣿⣿⣯⣽⣿⣿⣿⣿⣿⣿⣿⣿⣟⠀⠀⠀⠀⠀⠀⠀⠀⠀⠀⠀⠀</a:t>
            </a:r>
            <a:br/>
            <a:r>
              <a:t>⠀⠀⠀⠀⠀⠀⠀⠀⠀⠀⠀⣿⣿⣿⣿⣿⣿⣿⣿⣿⣿⣿⣿⣿⣿⣿⣿⣿⣿⣧⣾⣿⣿⣿⢸⣟⢸⣿⣹⣟⣸⣿⣿⣿⣿⣟⣻⢜⢜⣻⣿⣿⣿⢕⣿⣿⣿⣿⣿⣿⣿⣿⣿⣿⣿⣿⣿⣷⣷⠀⠀⠀⠀⠀⠀⠀⠀⠀⠀⠀⠀</a:t>
            </a:r>
            <a:br/>
            <a:r>
              <a:t>⠀⠀⠀⠀⠀⠀⠀⠀⠀⠀⠀⣿⣿⣿⣿⣿⣿⣿⣿⣿⣿⣿⣿⣿⣿⣿⣿⣿⣿⣿⣿⣿⣿⣿⢜⢕⢱⣵⣵⣽⣿⣿⣿⣿⣿⣿⣿⢸⣸⣿⣿⣿⢿⢕⣿⣿⣿⣿⣿⣿⣿⣿⣿⣿⣿⣿⣿⣿⣿⠀⠀⠀⠀⠀⠀⠀⠀⠀⠀⠀⠀</a:t>
            </a:r>
            <a:br/>
            <a:r>
              <a:t>⠀⠀⠀⠀⠀⠀⠀⠀⠀⠀⠀⣿⣿⣿⣿⣿⣿⣿⣿⣿⣿⣿⣿⣿⣿⣿⣿⣿⣿⣿⣿⣿⣿⡿⢱⢱⢸⣿⣿⣿⣿⣿⣿⣿⣿⣿⣿⢕⡕⣗⣖⣗⡗⢕⢿⣿⣿⣿⣿⣿⣿⣿⣿⣿⣿⣟⡟⣟⢟⠀⠀⠀⠀⠀⠀⠀⠀⠀⠀⠀⠀</a:t>
            </a:r>
            <a:br/>
            <a:r>
              <a:t>⠀⠀⠀⠀⠀⠀⠀⠀⠀⠀⠀⣿⣿⣿⣿⣿⣿⣿⣿⣿⣿⣿⣿⣿⣿⣿⣿⣿⣿⣿⣿⣿⣿⡧⣾⢸⢸⣿⣿⣿⣿⣿⣿⣿⣿⣿⣿⣾⣿⣿⣿⣿⣷⣷⣾⣿⣿⣿⣿⣿⣿⣿⣿⡟⣵⢏⢻⣿⢿⠀⠀⠀⠀⠀⠀⠀⠀⠀⠀⠀⠀</a:t>
            </a:r>
            <a:br/>
            <a:r>
              <a:t>⠀⠀⠀⠀⠀⠀⠀⠀⠀⠀⠀⣿⣿⣿⣿⣿⣿⣿⣿⣿⣿⣿⣿⣿⣿⣿⣿⣿⣿⣿⣿⣿⣿⣵⢟⢜⣿⣿⣿⣿⣿⣿⣿⣿⣿⣿⣿⣿⣿⣿⣿⣿⣿⣿⣿⣿⣿⣿⣿⣿⣿⣿⣿⡇⣿⢕⢸⡟⡇⠀⠀⠀⠀⠀⠀⠀⠀⠀⠀⠀⠀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⠀⠀⠀⠀⠀⠀⠀⠀⠀⠀⠀⣿⣿⣿⣿⣿⣿⣿⣿⣿⣿⣿⣿⣿⣿⣿⣿⣿⣿⣿⣿⣿⣿⣿⣿⣿⣿⣿⣿⣿⣿⣿⣿⣿⣿⣿⣿⣿⣿⣿⣿⣿⣿⣿⣿⣿⣿⣿⣿⣿⣿⣿⣿⡇⣿⣇⣵⣵⣵⠀⠀⠀⠀⠀⠀⠀⠀⠀⠀⠀⠀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⠀⠀⠀⠀⠀⠀⠀⠀⠀⠀⠀⣿⣿⣿⣿⣿⣿⣿⣿⣿⣿⣿⣿⣿⣿⣿⣿⣿⣿⣿⣿⣿⣿⣿⣿⣿⣿⣿⣿⣿⣿⣿⣿⣿⣿⣿⣿⣿⣿⣿⣿⣿⣿⣿⣿⣿⣿⣿⣿⢿⢏⢝⢝⢕⢝⢻⣿⣿⡿⠀⠀⠀⠀⠀⠀⠀⠀⠀⠀⠀⠀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⠀⠀⠀⠀⠀⠀⠀⠀⠀⠀⠀⣿⣿⣿⣿⣿⣿⣿⣿⣿⣿⣿⣿⣿⣿⣿⣿⣿⣿⣿⣿⣿⣿⣿⣿⣿⣿⣿⣿⣿⣿⣿⣿⣿⣿⣿⣿⣿⣿⣿⣿⣿⣿⣿⣿⣿⣿⣿⣿⢗⣲⣴⡕⡕⣝⣿⣿⣿⣯⠀⠀⠀⠀⠀⠀⠀⠀⠀⠀⠀⠀</a:t>
            </a:r>
            <a:br/>
            <a:r>
              <a:t>⠀⠀⠀⠀⠀⠀⠀⠀⠀⠀⠀⠙⠛⠛⠛⠛⠛⠛⠛⠛⠛⠛⠛⠛⠛⠛⠛⠛⠛⠛⠛⠛⠛⠛⠛⠛⠛⠛⠛⠛⠛⠛⠛⠛⠛⠛⠛⠛⠛⠛⠛⠛⠛⠛⠛⠛⠛⠛⠛⠛⠓⠊⠁⠑⠙⠛⠛⠛⠛⠀⠀⠀⠀⠀⠀⠀⠀⠀⠀⠀⠀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⠀⠀⠀⠀⠀⠀⠀⠀⠀⠀⠀⣿⣿⣿⣿⣿⣿⣿⣿⣿⣿⣿⣿⣿⣿⣿⣿⣿⣿⣿⣿⣿⣿⣿⣿⣿⣿⣿⣿⣿⣿⣿⣿⣿⣿⣿⣯⣿⣿⣿⣿⣿⣿⣿⣿⣿⣿⣿⣿⣿⣿⣿⣿⣿⣿⣿⣿⣿⣿⠀⠀⠀⠀⠀⠀⠀⠀⠀⠀⠀⠀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⠀⠀⠀⠀⠀⠀⠀⠀⠀⠀⠀⣿⣿⣿⣿⣿⣿⣿⣿⣿⣿⣿⣿⣿⣿⣿⣿⣿⣿⣿⣿⣿⣿⣿⣿⣿⣿⣿⣿⣿⣿⣿⣿⣿⣿⣿⣿⢿⣿⣿⣿⣿⣿⣿⣿⣿⣿⣿⣿⣿⣿⣿⣿⣿⣿⣿⣿⣿⣿⠀⠀⠀⠀⠀⠀⠀⠀⠀⠀⠀⠀</a:t>
            </a:r>
            <a:br/>
            <a:r>
              <a:t>⠀⠀⠀⠀⠀⠀⠀⠀⠀⠀⠀⣿⣿⣿⣿⣿⣿⣿⣿⣿⣿⣿⣿⣿⣿⣿⣿⣿⡿⢟⢿⢿⣿⣏⢜⣿⣿⣻⣿⣿⢿⡿⢏⣵⣿⣿⣿⣿⣿⣿⣿⣿⣿⣿⣿⣿⣿⣿⣿⣿⣿⣿⣿⣿⣿⣿⣿⣿⣿⠀⠀⠀⠀⠀⠀⠀⠀⠀⠀⠀⠀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⠀⠀⠀⠀⠀⠀⠀⠀⠀⠀⠀⣿⣿⣿⣿⣿⣿⣿⣿⣿⣿⣿⣿⣿⣿⣿⣿⡿⢕⢕⢕⢕⢜⢟⢕⣿⣯⢵⣿⡿⢜⢱⡕⡿⣿⣿⣿⣿⣿⣯⣿⣿⣿⣿⣿⣿⣿⣿⣿⣿⣿⣿⣿⣿⣿⣿⣿⣿⣿⠀⠀⠀⠀⠀⠀⠀⠀⠀⠀⠀⠀</a:t>
            </a:r>
            <a:br/>
            <a:r>
              <a:t>⠀⠀⠀⠀⠀⠀⠀⠀⠀⠀⠀⣿⣿⣿⣿⣿⣿⣿⣿⣿⣿⣿⣿⣿⣿⣿⣿⢕⢕⢕⢕⢕⢕⢕⢕⢜⢟⢕⠕⠕⠕⢜⢕⢕⢕⢝⢕⢜⢟⢕⢝⢟⢻⣿⣿⣿⣿⣿⣿⣿⣿⣿⣿⣿⣿⣿⣿⣿⣿⠀⠀⠀⠀⠀⠀⠀⠀⠀⠀⠀⠀</a:t>
            </a:r>
            <a:br/>
            <a:r>
              <a:t>⠀⠀⠀⠀⠀⠀⠀⠀⠀⠀⠀⣿⣿⣿⣿⣿⣿⣿⣿⣿⣿⣿⣿⣿⣿⣿⡇⢕⢕⢕⢕⢕⢕⢕⢕⢕⢕⢕⢕⢕⢄⢕⢕⢕⢕⢕⢕⢕⢕⢕⢕⢕⣿⣿⣿⣿⣿⣿⣿⣿⣿⣿⣿⣿⣿⣿⣿⣿⣿⠀⠀⠀⠀⠀⠀⠀⠀⠀⠀⠀⠀</a:t>
            </a:r>
            <a:br/>
            <a:r>
              <a:t>⠀⠀⠀⠀⠀⠀⠀⠀⠀⠀⠀⣿⣿⣿⣿⣿⣿⣿⣿⣿⣿⣿⣿⣿⣿⣿⢕⢕⢕⢕⢕⢕⢕⢕⢕⢕⠕⢕⢔⢕⠕⠁⠕⠕⢕⢕⢕⢕⢕⢕⢕⢕⣿⣿⣿⣿⣿⣿⣿⣿⣿⣿⣿⣿⣿⣿⣿⣿⣿⠀⠀⠀⠀⠀⠀⠀⠀⠀⠀⠀⠀</a:t>
            </a:r>
            <a:br/>
            <a:r>
              <a:t>⠀⠀⠀⠀⠀⠀⠀⠀⠀⠀⠀⣿⣿⣿⣿⣿⣿⣿⣿⣿⣿⣿⣿⣿⣿⡏⢕⢕⢕⢕⢕⢕⠕⠕⠕⠀⠀⠑⠀⠀⠀⠀⠀⢔⢕⢕⢕⢕⢕⢕⢕⢕⡟⢟⣿⣿⣿⣿⣿⣿⣿⣿⣿⣿⣿⣿⣿⣿⣿⠀⠀⠀⠀⠀⠀⠀⠀⠀⠀⠀⠀</a:t>
            </a:r>
            <a:br/>
            <a:r>
              <a:t>⠀⠀⠀⠀⠀⠀⠀⠀⠀⠀⠀⣿⣿⣿⣿⣿⣿⣿⣿⣿⣿⣿⣿⣿⣿⢇⢕⢕⢕⢕⠑⠑⠐⠄⠀⠀⠀⠀⠀⠀⠀⠀⠀⠔⢕⢕⢕⢕⢕⢕⢕⢕⢕⢕⢻⣿⣿⣿⣿⣿⣿⣿⣿⣿⣿⣿⣿⣿⣿⠀⠀⠀⠀⠀⠀⠀⠀⠀⠀⠀⠀</a:t>
            </a:r>
            <a:br/>
            <a:r>
              <a:t>⠀⠀⠀⠀⠀⠀⠀⠀⠀⠀⠀⣿⣿⣿⣿⣿⣿⣿⣿⣿⣿⣿⣿⣿⣿⡇⢕⢕⢕⢕⠕⠀⠀⠀⠀⠀⠀⠀⠀⠀⠀⠀⠀⠀⠐⠕⠀⠔⢕⢕⢕⠕⢕⢕⢸⣿⣿⣿⣿⣿⣿⣿⣿⣿⣿⣿⣿⣿⣿⠀⠀⠀⠀⠀⠀⠀⠀⠀⠀⠀⠀</a:t>
            </a:r>
            <a:br/>
            <a:r>
              <a:t>⠀⠀⠀⠀⠀⠀⠀⠀⠀⠀⠀⣿⣿⣿⣿⣿⣿⣿⣿⣿⣿⣿⣿⣿⣿⡇⢕⢕⢕⢕⠀⠀⠀⠀⠀⠀⠀⠀⠀⠀⠀⠀⠀⠀⠀⠀⠀⢕⢕⢕⢕⠀⢕⢕⢕⣿⣿⣿⣿⣿⣿⣿⣿⣿⣿⣿⣿⣿⣿⠀⠀⠀⠀⠀⠀⠀⠀⠀⠀⠀⠀</a:t>
            </a:r>
            <a:br/>
            <a:r>
              <a:t>⠀⠀⠀⠀⠀⠀⠀⠀⠀⠀⠀⣿⣿⣿⣿⣿⣿⣿⣿⣿⣿⣿⣿⣿⣿⢇⢕⢕⢕⢕⠀⠀⠀⠀⠀⠀⠀⠀⠀⠀⠀⠀⠀⠀⠀⠀⠔⢕⢕⢕⢕⢔⣵⢕⢜⢾⣿⣿⣿⣿⣿⣿⣿⣿⣿⣿⣿⣿⣿⠀⠀⠀⠀⠀⠀⠀⠀⠀⠀⠀⠀</a:t>
            </a:r>
            <a:br/>
            <a:r>
              <a:t>⠀⠀⠀⠀⠀⠀⠀⠀⠀⠀⠀⣿⣿⣿⣿⣿⣿⣿⣿⣿⣿⣿⣿⣿⡿⢕⢕⢕⢕⢔⠀⠀⠀⠀⠀⠀⠀⠀⠀⠀⠀⠀⠀⠀⠀⠀⢀⢕⢕⢕⢕⢸⣿⣇⢕⢼⣿⣿⣿⣿⣿⣿⣿⣿⣿⣿⣿⣿⣿⠀⠀⠀⠀⠀⠀⠀⠀⠀⠀⠀⠀</a:t>
            </a:r>
            <a:br/>
            <a:r>
              <a:t>⠀⠀⠀⠀⠀⠀⠀⠀⠀⠀⠀⠛⠛⠛⠛⠛⠛⠛⠛⠛⠛⠛⠛⠛⠃⠑⠘⠑⠑⠑⠀⠀⠀⠀⠀⠀⠀⠀⠀⠀⠀⠀⠀⠀⠀⠀⠀⠑⠑⠑⠑⠘⠛⠛⠑⠘⠛⠛⠛⠛⠛⠛⠛⠛⠛⠛⠛⠛⠛⠀⠀⠀⠀⠀⠀⠀⠀⠀⠀⠀⠀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⠀⠀⠀⠀⠀⠀⠀⠀⠀⠀⠀⣿⣿⣿⣿⣿⣿⣿⣿⣿⣿⣿⣿⣿⣿⣿⣿⣿⣿⣿⣿⣿⣿⣿⣿⣿⣿⣿⣿⣿⣿⣿⣿⣿⣿⣿⣿⣟⢻⢕⢕⢕⢕⢕⢕⢕⢕⢕⢕⢕⢕⢕⢕⢕⢕⢕⢕⢕⢕⠀⠀⠀⠀⠀⠀⠀⠀⠀⠀⠀⠀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⠀⠀⠀⠀⠀⠀⠀⠀⠀⠀⠀⣿⣿⣿⣿⣿⣿⣿⣿⣿⣿⣿⣿⣿⣿⣿⣿⣿⣿⣿⣿⣿⣿⣿⣿⣿⣿⣿⣿⣿⣿⣿⣿⣿⣿⣿⣿⣿⣧⢕⢕⢕⢕⢕⢕⢕⢕⢕⢕⢕⢕⢕⢕⢕⢕⢕⢕⢕⢕⠀⠀⠀⠀⠀⠀⠀⠀⠀⠀⠀⠀</a:t>
            </a:r>
            <a:br/>
            <a:r>
              <a:t>⠀⠀⠀⠀⠀⠀⠀⠀⠀⠀⠀⣿⡟⢿⣿⣿⣿⣿⣿⣿⣿⣿⣿⣿⣿⣿⣿⣿⣿⣿⣿⣿⣿⣿⣿⣿⣟⣟⣟⣻⣿⢿⢿⢿⢿⢿⢿⣿⣿⢕⢕⢕⢕⢕⢕⢕⢕⢕⢕⢕⢕⢕⢕⢕⢕⢕⢕⢕⢕⠀⠀⠀⠀⠀⠀⠀⠀⠀⠀⠀⠀</a:t>
            </a:r>
            <a:br/>
            <a:r>
              <a:t>⠀⠀⠀⠀⠀⠀⠀⠀⠀⠀⠀⣿⣿⢸⣿⣿⣿⣿⣟⣿⣿⣿⣿⣿⣿⣿⣿⣿⣿⣿⣿⣿⣿⣿⣿⣿⢟⣷⣝⢿⢿⣜⢿⢿⣇⢻⢻⣿⣿⢕⢕⢕⢕⢕⢕⢕⢕⢕⢕⢕⢕⢕⢕⢕⢕⢕⢕⢕⢕⠀⠀⠀⠀⠀⠀⠀⠀⠀⠀⠀⠀</a:t>
            </a:r>
            <a:br/>
            <a:r>
              <a:t>⠀⠀⠀⠀⠀⠀⠀⠀⠀⠀⠀⣿⣿⢜⣿⣿⣿⡿⢕⢺⣿⣿⣿⢸⣿⣿⣿⢽⣿⣿⣿⢕⢺⣿⣿⡟⢻⣿⣿⢞⣿⣿⡇⣷⣿⣧⢸⣿⣿⢕⢕⢕⢕⢕⢕⢕⢕⢕⢕⢕⢕⢕⢕⢕⢕⢕⢕⢕⢕⠀⠀⠀⠀⠀⠀⠀⠀⠀⠀⠀⠀</a:t>
            </a:r>
            <a:br/>
            <a:r>
              <a:t>⠀⠀⠀⠀⠀⠀⠀⠀⠀⠀⠀⣿⣿⢕⣿⣿⣿⡇⢕⢸⣿⣿⣿⢸⣿⣿⣿⢹⣿⣿⣿⢕⢸⣿⣿⡇⢼⣿⣿⢕⣿⣿⡇⣿⣿⡇⢸⣿⣿⢕⢕⢕⢕⢕⢕⢕⢕⢕⢕⢕⢕⢕⢕⢕⢕⢕⢕⢕⢕⠀⠀⠀⠀⠀⠀⠀⠀⠀⠀⠀⠀</a:t>
            </a:r>
            <a:br/>
            <a:r>
              <a:t>⠀⠀⠀⠀⠀⠀⠀⠀⠀⠀⠀⣿⣿⢕⣿⣿⣿⡇⢕⢾⣿⣿⣿⢜⣿⣿⣿⢜⣿⣿⣿⢕⢸⣿⣿⡇⢸⣿⣿⢕⡿⣿⡇⣿⣿⡇⢸⢿⢿⢕⢕⢕⢕⢕⢕⢕⢕⢕⢕⢕⢕⢕⢕⢕⢕⢕⢕⢕⢕⠀⠀⠀⠀⠀⠀⠀⠀⠀⠀⠀⠀</a:t>
            </a:r>
            <a:br/>
            <a:r>
              <a:t>⠀⠀⠀⠀⠀⠀⠀⠀⠀⠀⠀⣿⣿⢕⣿⣿⣿⣇⢕⢸⣿⣿⣿⢸⣿⣿⣿⢕⣿⣿⣿⣷⣯⣿⣿⡇⢸⣿⣿⢕⣿⣿⡇⢽⣿⢇⢸⣸⣟⢱⢕⢕⢕⢕⢕⢕⢕⢕⢕⢕⢕⢕⢎⢕⢕⢕⢕⢕⢕⠀⠀⠀⠀⠀⠀⠀⠀⠀⠀⠀⠀</a:t>
            </a:r>
            <a:br/>
            <a:r>
              <a:t>⠀⠀⠀⠀⠀⠀⠀⠀⠀⠀⠀⢿⣿⢕⣿⣿⣿⣇⢕⡸⣿⣿⣿⢕⣿⣿⣿⢕⣿⣿⡿⢝⢝⣿⣿⢕⢸⣷⡿⢕⢿⢗⢇⢕⢗⢜⢕⢹⢟⣾⢕⢕⢕⢕⢕⢕⢕⢕⢕⢸⢕⢕⢕⢕⢕⢕⢕⢕⢕⠀⠀⠀⠀⠀⠀⠀⠀⠀⠀⠀⠀</a:t>
            </a:r>
            <a:br/>
            <a:r>
              <a:t>⠀⠀⠀⠀⠀⠀⠀⠀⠀⠀⠀⢕⣕⢕⢕⢕⢜⢕⢕⢜⢏⢝⢕⢜⢝⢝⢕⢕⢕⢕⢕⢕⢑⢹⢕⢕⢕⢕⢕⢕⢕⢕⢕⢕⢕⢑⠁⠱⠇⢟⣽⢕⢕⢕⢕⢕⢇⡕⢕⢕⢕⢕⢕⢕⢕⢕⢕⢕⢕⠀⠀⠀⠀⠀⠀⠀⠀⠀⠀⠀⠀</a:t>
            </a:r>
            <a:br/>
            <a:r>
              <a:t>⠀⠀⠀⠀⠀⠀⠀⠀⠀⠀⠀⣷⣷⣷⣷⣷⣷⣷⣷⣷⣷⣷⣷⣷⣷⣷⣷⣷⣷⣷⣾⡇⢕⢕⢱⣷⣷⣷⣷⣷⣷⣷⣷⣷⣷⡕⠀⠐⢔⣵⣼⣵⣵⣵⣵⣵⣷⣷⣵⣵⣷⣵⣵⣵⣵⣵⣵⣵⣵⠀⠀⠀⠀⠀⠀⠀⠀⠀⠀⠀⠀</a:t>
            </a:r>
            <a:br/>
            <a:r>
              <a:t>⠀⠀⠀⠀⠀⠀⠀⠀⠀⠀⠀⣿⣿⣿⣿⣿⣿⣿⣿⣿⣿⣿⣿⣿⣿⣿⣿⣿⣿⣿⡏⢕⣵⡕⣾⣿⣿⣿⣿⣿⣿⣿⣿⣿⣿⣷⢤⣥⣵⣼⣿⣿⣿⣿⣿⣿⣿⣿⣿⣿⣿⣿⣿⣿⣿⣿⣿⣿⣿⠀⠀⠀⠀⠀⠀⠀⠀⠀⠀⠀⠀</a:t>
            </a:r>
            <a:br/>
            <a:r>
              <a:t>⠀⠀⠀⠀⠀⠀⠀⠀⠀⠀⠀⣿⣿⣿⣿⣿⣿⣿⣿⣿⣿⣿⣿⣿⣿⣿⣿⣿⣿⣿⢕⣼⣿⡇⢻⣿⡏⣿⣷⣿⡏⣿⣿⣿⣿⣿⣼⢿⢿⣿⣿⣿⣿⣿⢿⣿⣿⣿⣿⣿⣿⣿⣿⣿⣿⣿⣿⡇⣿⠀⠀⠀⠀⠀⠀⠀⠀⠀⠀⠀⠀</a:t>
            </a:r>
            <a:br/>
            <a:r>
              <a:t>⠀⠀⠀⠀⠀⠀⠀⠀⠀⠀⠀⣿⣿⣿⣿⣿⣿⣿⣿⣿⣿⣿⣿⣿⣿⣿⣿⣿⣿⣿⣱⣿⣿⣿⢸⣿⡇⣿⢻⣿⡇⣿⣿⣿⣿⣿⣿⣜⣾⡿⣹⣿⣿⡿⢸⣿⣿⣿⣿⣿⣿⣿⣿⣿⣿⣿⣿⣷⣿⠀⠀⠀⠀⠀⠀⠀⠀⠀⠀⠀⠀</a:t>
            </a:r>
            <a:br/>
            <a:r>
              <a:t>⠀⠀⠀⠀⠀⠀⠀⠀⠀⠀⠀⣿⣿⣿⣿⣿⣿⣿⣿⣿⣿⣿⣿⣿⣿⣿⣿⣿⣿⣯⣵⣿⣿⣿⡜⣿⣗⣿⢸⣿⣻⣿⣿⣿⣿⣟⣻⡏⡟⣟⣿⣿⣿⡇⢸⣿⣿⣿⣿⣿⣿⣿⣿⣿⣿⣿⣿⣿⣷⠀⠀⠀⠀⠀⠀⠀⠀⠀⠀⠀⠀</a:t>
            </a:r>
            <a:br/>
            <a:r>
              <a:t>⠀⠀⠀⠀⠀⠀⠀⠀⠀⠀⠀⣿⣿⣿⣿⣿⣿⣿⣿⣿⣿⣿⣿⣿⣿⣿⣿⣿⣿⣿⣿⣿⣿⣿⡇⢝⢕⣞⣺⣿⣿⣿⣿⣿⣿⣿⣿⡇⡇⣿⣿⡿⠿⢇⣸⣿⣿⣿⣿⣿⣿⣿⣿⣿⣿⣿⣿⣿⣿⠀⠀⠀⠀⠀⠀⠀⠀⠀⠀⠀⠀</a:t>
            </a:r>
            <a:br/>
            <a:r>
              <a:t>⠀⠀⠀⠀⠀⠀⠀⠀⠀⠀⠀⣿⣿⣿⣿⣿⣿⣿⣿⣿⣿⣿⣿⣿⣿⣿⣿⣿⣿⣿⣿⣿⣿⣿⢕⡇⣕⣿⣿⣿⣿⣿⣿⣿⣿⣿⣿⡇⣇⢷⢗⢗⢳⢇⢹⢿⣿⣿⣿⣿⣿⣿⣿⣿⣿⡿⣟⢟⡟⠀⠀⠀⠀⠀⠀⠀⠀⠀⠀⠀⠀</a:t>
            </a:r>
            <a:br/>
            <a:r>
              <a:t>⠀⠀⠀⠀⠀⠀⠀⠀⠀⠀⠀⣿⣿⣿⣿⣿⣿⣿⣿⣿⣿⣿⣿⣿⣿⣿⣿⣿⣿⣿⣿⣿⣿⡟⢻⡇⣿⣿⣿⣿⣿⣿⣿⣿⣿⣿⣿⡇⢰⣷⣿⣿⣿⣷⣷⣿⣿⣿⣿⣿⣿⣿⣿⣿⢯⣾⢝⣿⣿⠀⠀⠀⠀⠀⠀⠀⠀⠀⠀⠀⠀</a:t>
            </a:r>
            <a:br/>
            <a:r>
              <a:t>⠀⠀⠀⠀⠀⠀⠀⠀⠀⠀⠀⣿⣿⣿⣿⣿⣿⣿⣿⣿⣿⣿⣿⣿⣿⣿⣿⣿⣿⣿⣿⣿⣿⣧⡻⡳⣹⣿⣿⣿⣿⣿⣿⣿⣿⣿⣿⡇⣾⣿⣿⣿⣿⣿⣿⣿⣿⣿⣿⣿⣿⣿⣿⣿⢸⣷⢕⣿⢷⠀⠀⠀⠀⠀⠀⠀⠀⠀⠀⠀⠀</a:t>
            </a:r>
            <a:br/>
            <a:r>
              <a:t>⠀⠀⠀⠀⠀⠀⠀⠀⠀⠀⠀⣿⣿⣿⣿⣿⣿⣿⣿⣿⣿⣿⣿⣿⣿⣿⣿⣿⣿⣿⣿⣿⣿⣿⣿⣿⣿⣿⣿⣿⣿⣿⣿⣿⣿⣿⣿⣧⣿⣿⣿⣿⣿⣿⣿⣿⣿⣿⣿⣿⣿⣿⣿⣿⢸⣯⢱⣷⣵⠀⠀⠀⠀⠀⠀⠀⠀⠀⠀⠀⠀</a:t>
            </a:r>
            <a:br/>
            <a:r>
              <a:t>⠀⠀⠀⠀⠀⠀⠀⠀⠀⠀⠀⣿⣿⣿⣿⣿⣿⣿⣿⣿⣿⣿⣿⣿⣿⣿⣿⣿⣿⣿⣿⣿⣿⣿⣿⣿⣿⣿⣿⣿⣿⣿⣿⣿⣿⣿⣿⣸⣿⣿⣿⣿⣿⣿⣿⣿⣿⣿⣿⡿⢽⢝⢍⢝⢜⢟⣼⣿⣿⠀⠀⠀⠀⠀⠀⠀⠀⠀⠀⠀⠀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⠀⠀⠀⠀⠀⠀⠀⠀⠀⠀⠀⣿⣿⣿⣿⣿⣿⣿⣿⣿⣿⣿⣿⣿⣿⣿⣿⣿⣿⣿⣿⣿⣿⣿⣿⣿⣿⣿⣿⣿⣿⣿⣿⣿⣿⣿⣿⣿⣿⣿⣿⣿⣿⣿⣿⣿⣿⣿⣿⡗⢗⣆⣅⢕⢕⣹⣿⣿⣿⠀⠀⠀⠀⠀⠀⠀⠀⠀⠀⠀⠀</a:t>
            </a:r>
            <a:br/>
            <a:r>
              <a:t>⠀⠀⠀⠀⠀⠀⠀⠀⠀⠀⠀⠘⠙⠛⠛⠛⠛⠛⠛⠛⠛⠛⠛⠛⠛⠛⠛⠛⠛⠛⠛⠛⠛⠛⠛⠛⠛⠛⠛⠛⠛⠛⠛⠛⠛⠛⠛⠛⠛⠛⠛⠛⠛⠛⠛⠛⠛⠛⠛⠛⠓⠊⠉⠘⠘⠛⠛⠛⠛⠀⠀⠀⠀⠀⠀⠀⠀⠀⠀⠀⠀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⠀⠀⠀⠀⠀⠀⠀⠀⠀⠀⠀⣿⣿⣿⣿⣿⣿⣿⣿⣿⣿⣿⣿⣿⣿⣿⣿⣿⣿⣿⣿⣿⣿⣿⣿⣿⣿⣿⣿⣿⣿⣿⣿⣿⣿⣿⣿⣿⡻⢇⢕⢕⢕⢕⢕⢕⢕⢕⢕⢕⢕⢕⢕⢕⢕⢕⢕⢕⢕⠀⠀⠀⠀⠀⠀⠀⠀⠀⠀⠀⠀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⠀⠀⠀⠀⠀⠀⠀⠀⠀⠀⠀⣿⣿⣿⣿⣿⣿⣿⣿⣿⣿⣿⣿⣿⣿⣿⣿⣿⣿⣿⣿⣿⣿⣿⣿⣿⣿⣿⣿⣿⣿⣿⣿⣿⣿⣿⣿⣿⣧⢕⢕⢕⢕⢕⢕⢕⢕⢕⢕⢕⢕⢕⢕⢕⢕⢕⢕⢕⢕⠀⠀⠀⠀⠀⠀⠀⠀⠀⠀⠀⠀</a:t>
            </a:r>
            <a:br/>
            <a:r>
              <a:t>⠀⠀⠀⠀⠀⠀⠀⠀⠀⠀⠀⣿⡿⢻⣿⣿⣿⣿⣿⣿⣿⣿⣿⣿⣿⣿⣿⣿⣿⣿⣿⣿⣿⣿⣿⣿⣟⣟⣟⣻⡿⢿⢿⢿⢿⢿⢿⣿⣿⢕⢕⢕⢕⢕⢕⢕⢕⢕⢕⢕⢕⢕⢕⢕⢕⢕⢕⢕⢕⠀⠀⠀⠀⠀⠀⠀⠀⠀⠀⠀⠀</a:t>
            </a:r>
            <a:br/>
            <a:r>
              <a:t>⠀⠀⠀⠀⠀⠀⠀⠀⠀⠀⠀⣿⣿⣾⣿⣿⣿⣿⣿⣿⣿⣿⣿⣿⣿⣿⣿⣿⣿⣿⣿⣿⢿⣿⣿⣿⡿⣿⣝⢻⢿⣼⢿⢿⣇⢳⢼⣿⣿⢕⢕⢕⢕⢕⢕⢕⢕⢕⢕⢕⢕⢕⢕⢕⢕⢕⢕⢕⢕⠀⠀⠀⠀⠀⠀⠀⠀⠀⠀⠀⠀</a:t>
            </a:r>
            <a:br/>
            <a:r>
              <a:t>⠀⠀⠀⠀⠀⠀⠀⠀⠀⠀⠀⣿⣿⢕⣿⣿⣿⣿⢝⢸⣿⣿⣿⡯⣿⣿⣿⣿⣿⣿⣿⡇⢸⣿⣿⣿⢻⣿⣿⢇⣾⣿⣇⢱⣿⣧⢸⣿⣿⢕⢕⢕⢕⢕⢕⢕⢕⢕⢕⢕⢕⢕⢕⢕⢕⢕⢕⢕⢕⠀⠀⠀⠀⠀⠀⠀⠀⠀⠀⠀⠀</a:t>
            </a:r>
            <a:br/>
            <a:r>
              <a:t>⠀⠀⠀⠀⠀⠀⠀⠀⠀⠀⠀⣿⣿⢕⣿⣿⣿⣿⢕⢸⣿⣿⣿⡇⣿⣿⣿⣇⣿⣿⣿⢕⢕⣿⣿⣿⢸⣿⣿⡇⣿⣿⡇⢸⣿⣿⢸⣿⣿⢕⢕⢕⢕⢕⢕⢕⢕⢕⢕⢕⢕⢕⢕⢕⢕⢕⢕⢕⢕⠀⠀⠀⠀⠀⠀⠀⠀⠀⠀⠀⠀</a:t>
            </a:r>
            <a:br/>
            <a:r>
              <a:t>⠀⠀⠀⠀⠀⠀⠀⠀⠀⠀⠀⣿⣿⡕⣿⣿⣿⣿⢕⢳⣿⣿⣿⡇⣿⣿⣟⡇⣿⣿⣿⢕⢱⣿⣿⣿⢸⣿⡿⢕⣿⣿⡇⢸⣿⣿⢸⡿⢿⢕⢕⢕⢕⢕⢕⢕⢕⢕⢕⢕⢕⢕⢕⢕⢕⢕⢕⢕⢕⠀⠀⠀⠀⠀⠀⠀⠀⠀⠀⠀⠀</a:t>
            </a:r>
            <a:br/>
            <a:r>
              <a:t>⠀⠀⠀⠀⠀⠀⠀⠀⠀⠀⠀⣿⣿⡇⣿⣿⣿⣿⢕⢸⣿⣿⣿⡇⣿⣿⣿⢇⣿⣿⣿⣵⢞⣿⣿⣟⢸⣿⣿⢕⣿⣿⡇⢸⢿⢯⢸⣕⣿⢕⢕⢕⢕⢕⢕⢕⢕⢕⢕⢕⢕⢕⢇⢝⢕⢕⢕⢕⢕⠀⠀⠀⠀⠀⠀⠀⠀⠀⠀⠀⠀</a:t>
            </a:r>
            <a:br/>
            <a:r>
              <a:t>⠀⠀⠀⠀⠀⠀⠀⠀⠀⠀⠀⣿⣿⢇⢿⣿⣿⣿⢕⢜⣿⣿⣿⡇⣿⣿⣿⢇⣿⣿⣿⢝⢜⣿⣿⡕⢸⣷⡟⢇⣿⢗⢇⢕⢗⢜⢕⢜⡏⢧⢕⢕⢕⢕⢕⢕⢕⢕⢕⢕⢕⢕⡕⢕⢕⢕⢕⢕⢕⠀⠀⠀⠀⠀⠀⠀⠀⠀⠀⠀⠀</a:t>
            </a:r>
            <a:br/>
            <a:r>
              <a:t>⠀⠀⠀⠀⠀⠀⠀⠀⠀⠀⠀⢕⡕⢕⢕⢜⢜⢝⢜⢸⢯⢝⢝⢕⢏⢝⢝⢕⢣⢝⢝⢕⢕⢸⡝⢕⢕⢝⢕⢕⢝⢝⢕⢕⢕⢁⠑⢕⠷⠟⣽⢕⢕⢕⢕⢕⢷⢕⢕⢕⢕⢕⢕⢕⢕⢕⢕⢕⢕⠀⠀⠀⠀⠀⠀⠀⠀⠀⠀⠀⠀</a:t>
            </a:r>
            <a:br/>
            <a:r>
              <a:t>⠀⠀⠀⠀⠀⠀⠀⠀⠀⠀⠀⣷⣷⣷⣷⣷⣷⣷⣷⣷⣷⣷⣷⣷⣷⣷⣷⣷⣷⣷⣷⡕⢕⢕⢹⣷⣷⣷⣷⣵⣵⣷⣷⣷⣧⡕⠐⠀⢐⢴⣵⣵⣵⣵⣵⣵⣷⣼⣵⣵⣵⣵⣵⣵⣵⣵⣵⣵⣵⠀⠀⠀⠀⠀⠀⠀⠀⠀⠀⠀⠀</a:t>
            </a:r>
            <a:br/>
            <a:r>
              <a:t>⠀⠀⠀⠀⠀⠀⠀⠀⠀⠀⠀⣿⣿⣿⣿⣿⣿⣿⣿⣿⣿⣿⣿⣿⣿⣿⣿⣿⣿⣿⣿⢕⣱⡆⢸⣿⣿⣿⣿⣿⣿⣿⣿⣿⣿⣷⢤⣤⣵⣼⣿⣿⣿⣿⣿⣿⣿⣿⣿⣿⣿⣿⣿⣿⣿⣿⣿⣿⣿⠀⠀⠀⠀⠀⠀⠀⠀⠀⠀⠀⠀</a:t>
            </a:r>
            <a:br/>
            <a:r>
              <a:t>⠀⠀⠀⠀⠀⠀⠀⠀⠀⠀⠀⣿⣿⣿⣿⣿⣿⣿⣿⣿⣿⣿⣿⣿⣿⣿⣿⣿⣿⣿⡇⢱⣿⣧⢸⣿⣿⣿⡟⣿⣿⢸⣿⣿⣿⣿⣮⡿⣿⣿⣿⣿⣿⣿⡿⣿⣿⣿⣿⣿⣿⣿⣿⣿⣿⣿⣿⣿⢹⠀⠀⠀⠀⠀⠀⠀⠀⠀⠀⠀⠀</a:t>
            </a:r>
            <a:br/>
            <a:r>
              <a:t>⠀⠀⠀⠀⠀⠀⠀⠀⠀⠀⠀⣿⣿⣿⣿⣿⣿⣿⣿⣿⣿⣿⣿⣿⣿⣿⣿⣿⣿⣿⡇⣼⣿⣿⡕⣿⣿⣿⡇⣿⣿⣿⣿⣿⣿⣿⣿⡇⣷⣿⣟⣿⣿⣿⢇⣿⣿⣿⣿⣯⣟⣿⣿⣿⣿⣿⣿⣿⢸⠀⠀⠀⠀⠀⠀⠀⠀⠀⠀⠀⠀</a:t>
            </a:r>
            <a:br/>
            <a:r>
              <a:t>⠀⠀⠀⠀⠀⠀⠀⠀⠀⠀⠀⣿⣿⣿⣿⣿⣿⣿⣿⣿⣿⣿⣿⣿⣿⣿⣿⣿⣿⣟⣵⣿⣿⣿⣵⣿⣿⣿⡇⣿⡟⣿⣿⣿⣿⣟⣻⣿⢝⢟⢿⣿⣿⣿⢇⣿⣿⣿⣿⣿⣿⣿⣿⣿⣿⣿⣿⣿⣿⠀⠀⠀⠀⠀⠀⠀⠀⠀⠀⠀⠀</a:t>
            </a:r>
            <a:br/>
            <a:r>
              <a:t>⠀⠀⠀⠀⠀⠀⠀⠀⠀⠀⠀⣿⣿⣿⣿⣿⣿⣿⣿⣿⣿⣿⣿⣿⣿⣿⣿⣿⣿⣿⣿⣿⣿⣿⣿⢝⢏⢟⣗⣻⣷⣿⣿⣿⣿⣿⣿⣿⢸⢸⡿⢿⠿⠿⢕⣿⣿⣿⣿⣿⣿⣿⣿⣿⣿⣿⣿⣿⣿⠀⠀⠀⠀⠀⠀⠀⠀⠀⠀⠀⠀</a:t>
            </a:r>
            <a:br/>
            <a:r>
              <a:t>⠀⠀⠀⠀⠀⠀⠀⠀⠀⠀⠀⣿⣿⣿⣿⣿⣿⣿⣿⣿⣿⣿⣿⣿⣿⣿⣿⣿⣿⣿⣿⣿⣿⣿⡇⣵⢕⣾⣿⣿⣿⣿⣿⣿⣿⣿⣿⣿⢕⡱⢷⢷⢷⢷⢜⢿⣿⣿⣿⣿⣿⣿⣿⣿⣿⣿⣿⣟⢟⠀⠀⠀⠀⠀⠀⠀⠀⠀⠀⠀⠀</a:t>
            </a:r>
            <a:br/>
            <a:r>
              <a:t>⠀⠀⠀⠀⠀⠀⠀⠀⠀⠀⠀⣿⣿⣿⣿⣿⣿⣿⣿⣿⣿⣿⣿⣿⣿⣿⣿⣿⣿⣿⣿⣿⣿⣿⢏⣿⢱⣿⣿⣿⣿⣿⣿⣿⣿⣿⣿⣿⢕⣰⣵⣷⣿⣿⣷⣾⣿⣿⣿⣿⣿⣿⣿⣿⣿⣻⡟⣻⣿⠀⠀⠀⠀⠀⠀⠀⠀⠀⠀⠀⠀</a:t>
            </a:r>
            <a:br/>
            <a:r>
              <a:t>⠀⠀⠀⠀⠀⠀⠀⠀⠀⠀⠀⣿⣿⣿⣿⣿⣿⣿⣿⣿⣿⣿⣿⣿⣿⣿⣿⣿⣿⣿⣿⣿⣿⣿⣿⢟⢧⣿⣿⣿⣿⣿⣿⣿⣿⣿⣿⣿⢱⣿⣿⣿⣿⣿⣿⣿⣿⣿⣿⣿⣿⣿⣿⣿⡏⣿⢇⣻⣿⠀⠀⠀⠀⠀⠀⠀⠀⠀⠀⠀⠀</a:t>
            </a:r>
            <a:br/>
            <a:r>
              <a:t>⠀⠀⠀⠀⠀⠀⠀⠀⠀⠀⠀⣿⣿⣿⣿⣿⣿⣿⣿⣿⣿⣿⣿⣿⣿⣿⣿⣿⣿⣿⣿⣿⣿⣿⣿⣿⣿⣿⣿⣿⣿⣿⣿⣿⣿⣿⣿⣿⣸⣿⣿⣿⣿⣿⣿⣿⣿⣿⣿⣿⣿⣿⣿⣿⡧⢸⡇⣼⣧⠀⠀⠀⠀⠀⠀⠀⠀⠀⠀⠀⠀</a:t>
            </a:r>
            <a:br/>
            <a:r>
              <a:t>⠀⠀⠀⠀⠀⠀⠀⠀⠀⠀⠀⣿⣿⣿⣿⣿⣿⣿⣿⣿⣿⣿⣿⣿⣿⣿⣿⣿⣿⣿⣿⣿⣿⣿⣿⣿⣿⣿⣿⣿⣿⣿⣿⣿⣿⣿⣿⡇⣿⣿⣿⣿⣿⣿⣿⣿⣿⣿⣿⣿⢯⡝⢝⢝⢝⢜⢻⣿⣿⠀⠀⠀⠀⠀⠀⠀⠀⠀⠀⠀⠀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⠀⠀⠀⠀⠀⠀⠀⠀⠀⠀⠀⢿⣿⣿⣿⣿⣿⣿⣿⣿⣿⣿⣿⣿⣿⣿⣿⣿⣿⣿⣿⣿⣿⣿⣿⣿⣿⣿⣿⣿⣿⣿⣿⣿⣿⣿⣿⣿⣿⣿⣿⣿⣿⣿⣿⣿⣿⣿⣿⣿⢱⣖⣕⡕⣕⢜⣹⣿⣿⠀⠀⠀⠀⠀⠀⠀⠀⠀⠀⠀⠀</a:t>
            </a:r>
            <a:br/>
            <a:r>
              <a:t>⠀⠀⠀⠀⠀⠀⠀⠀⠀⠀⠀⠑⠙⠛⠛⠛⠛⠛⠛⠛⠛⠛⠛⠛⠛⠛⠛⠛⠛⠛⠛⠛⠛⠛⠛⠛⠛⠛⠛⠛⠛⠛⠛⠛⠛⠛⠛⠛⠛⠛⠛⠛⠛⠛⠛⠛⠛⠛⠛⠛⠘⠓⠙⠉⠙⠘⠛⠛⠛⠀⠀⠀⠀⠀⠀⠀⠀⠀⠀⠀⠀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⠀⠀⠀⠀⠀⠀⠀⠀⠀⠀⠀⣿⣿⣿⣿⣿⣿⣿⣿⣿⣿⣿⣿⣿⣿⣿⣿⣿⣿⣿⣿⣿⣿⣿⣿⣿⣿⣿⣿⣿⣿⣿⣿⣿⣿⣿⣿⣿⣟⢟⢕⢕⢕⢕⢕⢕⢕⢕⢕⢕⢕⢕⢕⢕⢕⢕⢕⢕⢕⠀⠀⠀⠀⠀⠀⠀⠀⠀⠀⠀⠀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⠀⠀⠀⠀⠀⠀⠀⠀⠀⠀⠀⣿⣿⣿⣿⣿⣿⣿⣿⣿⣿⣿⣿⣿⣿⣿⣿⣿⣿⣿⣿⣿⣿⣿⣿⣿⣿⣿⣿⣿⣿⣿⣿⣿⣿⣿⣿⣿⣿⡕⢕⢕⢕⢕⢕⢕⢕⢕⢕⢕⢕⢕⢕⢕⢕⢕⢕⢕⢕⠀⠀⠀⠀⠀⠀⠀⠀⠀⠀⠀⠀</a:t>
            </a:r>
            <a:br/>
            <a:r>
              <a:t>⠀⠀⠀⠀⠀⠀⠀⠀⠀⠀⠀⣿⣿⢟⣿⣿⣿⣿⣿⣿⣿⣿⣿⣿⣿⣿⣿⣿⣿⣿⣿⣿⣿⣿⣿⣿⣿⣿⣻⣟⣿⢿⢿⢿⢿⢿⢿⣿⣿⡇⢕⢕⢕⢕⢕⢕⢕⢕⢕⢕⢕⢕⢕⢕⢕⢕⢕⢕⢕⠀⠀⠀⠀⠀⠀⠀⠀⠀⠀⠀⠀</a:t>
            </a:r>
            <a:br/>
            <a:r>
              <a:t>⠀⠀⠀⠀⠀⠀⠀⠀⠀⠀⠀⣿⣿⣿⢿⣿⣿⣿⣿⣟⣿⣿⣿⣿⣿⣿⣿⣿⣿⣿⣿⣿⡿⣿⣿⣿⣿⢿⣧⡻⢿⣯⡝⢿⢿⡜⢎⣿⣿⡇⢕⢕⢕⢕⢕⢕⢕⢕⢕⢕⢕⢕⢕⢕⢕⢕⢕⢕⢕⠀⠀⠀⠀⠀⠀⠀⠀⠀⠀⠀⠀</a:t>
            </a:r>
            <a:br/>
            <a:r>
              <a:t>⠀⠀⠀⠀⠀⠀⠀⠀⠀⠀⠀⣿⣿⡇⢸⣿⣿⣿⣟⢜⣾⣿⣿⣿⣽⣿⣿⣿⣿⣿⣿⡏⢕⣿⣿⣿⡟⣿⣿⡷⢱⣿⣷⣱⣾⣿⡕⣿⣿⡇⢕⢕⢕⢕⢕⢕⢕⢕⢕⢕⢕⢕⢕⢕⢕⢕⢕⢕⢕⠀⠀⠀⠀⠀⠀⠀⠀⠀⠀⠀⠀</a:t>
            </a:r>
            <a:br/>
            <a:r>
              <a:t>⠀⠀⠀⠀⠀⠀⠀⠀⠀⠀⠀⣿⣿⡏⢸⣿⣿⣿⡇⢕⣿⣿⣿⣿⢹⣿⣿⣿⢸⣿⣿⡇⢕⢸⣿⣿⡇⣿⣿⣿⢸⣿⣿⢕⣿⣿⡇⢿⣿⡇⢕⢕⢕⢕⢕⢕⢕⢕⢕⢕⢕⢕⢕⢕⢕⢕⢕⢕⢕⠀⠀⠀⠀⠀⠀⠀⠀⠀⠀⠀⠀</a:t>
            </a:r>
            <a:br/>
            <a:r>
              <a:t>⠀⠀⠀⠀⠀⠀⠀⠀⠀⠀⠀⣿⣿⣯⢸⣿⣿⣿⡇⢕⣿⣿⣿⣿⢺⣿⣿⣟⢸⣿⣿⡇⢕⢼⣿⣿⢇⣿⣿⢷⢸⣿⣿⢕⣿⣿⡇⣿⢟⢇⢕⢕⢕⢕⢕⢕⢕⢕⢕⢕⢕⢕⢕⢕⢕⢕⢕⢕⢕⠀⠀⠀⠀⠀⠀⠀⠀⠀⠀⠀⠀</a:t>
            </a:r>
            <a:br/>
            <a:r>
              <a:t>⠀⠀⠀⠀⠀⠀⠀⠀⠀⠀⠀⣿⣿⣿⢸⣿⣿⣿⡇⡕⣿⣿⣿⣿⢸⣿⣿⣿⢸⣿⣿⣇⣱⣾⣿⣿⡇⣿⣿⡯⢸⣿⣿⢕⣿⡿⡇⡇⣺⡇⢵⢕⢕⢕⢕⢕⢕⢕⢕⢕⢕⢕⢕⢜⢏⢕⢕⢕⢕⠀⠀⠀⠀⠀⠀⠀⠀⠀⠀⠀⠀</a:t>
            </a:r>
            <a:br/>
            <a:r>
              <a:t>⠀⠀⠀⠀⠀⠀⠀⠀⠀⠀⠀⣿⣿⣿⢸⣿⣿⣿⡇⢕⣹⣿⣿⣿⢸⣿⣿⣿⢸⣿⣿⡟⢏⢜⣿⣿⢕⣿⣟⢏⢱⡷⡗⢕⣞⣇⢕⢕⢹⢣⣸⢕⢕⢕⢕⢕⢕⢕⢕⢕⢕⢕⢕⢕⢕⢕⢕⢕⢕⠀⠀⠀⠀⠀⠀⠀⠀⠀⠀⠀⠀</a:t>
            </a:r>
            <a:br/>
            <a:r>
              <a:t>⠀⠀⠀⠀⠀⠀⠀⠀⠀⠀⠀⣿⡕⢕⢕⢝⢝⢝⢇⢕⢻⢝⢝⢕⢞⢏⢝⢕⢜⢝⢝⢝⢕⢕⢹⢝⢕⢜⢝⢕⢕⢝⢕⢕⢕⢕⠁⠑⢕⡜⢻⢕⢕⢕⢕⢕⢱⡇⡕⢕⢕⢕⢕⢜⢕⢕⢕⢕⢕⠀⠀⠀⠀⠀⠀⠀⠀⠀⠀⠀⠀</a:t>
            </a:r>
            <a:br/>
            <a:r>
              <a:t>⠀⠀⠀⠀⠀⠀⠀⠀⠀⠀⠀⣿⣯⣵⣵⣵⣷⣧⣵⣵⣵⣵⣵⣵⣵⣵⣵⣵⣵⣵⣵⣵⢕⢕⢜⢧⣵⣧⣵⣵⣵⣵⣵⣵⣵⣵⢔⠀⠁⢱⣵⣵⣵⣵⣵⣷⣷⣷⣾⣵⣵⣷⣷⣷⣷⣵⣧⣵⣵⠀⠀⠀⠀⠀⠀⠀⠀⠀⠀⠀⠀</a:t>
            </a:r>
            <a:br/>
            <a:r>
              <a:t>⠀⠀⠀⠀⠀⠀⠀⠀⠀⠀⠀⣿⣿⣿⣿⣿⣿⣿⣿⣿⣿⣿⣿⣿⣿⣿⣿⣿⣿⣿⣿⡟⢕⣵⢕⣿⣿⣿⣿⣿⣿⣿⣿⣿⣿⣿⣦⣤⣵⣵⣿⣿⣿⣿⣿⣿⣿⣿⣿⣿⣿⣿⣿⣿⣿⣿⣿⣿⣿⠀⠀⠀⠀⠀⠀⠀⠀⠀⠀⠀⠀</a:t>
            </a:r>
            <a:br/>
            <a:r>
              <a:t>⠀⠀⠀⠀⠀⠀⠀⠀⠀⠀⠀⣿⣿⣿⣿⣿⣿⣿⣿⣿⣿⣿⣿⣿⣿⣿⣿⣿⣿⣿⣿⢕⣼⣿⡇⢹⣿⣟⣿⡏⣿⣿⣸⣿⣿⣿⣿⣿⡿⣿⣿⣿⣿⣿⣿⣿⢿⣿⣿⣿⣿⣿⣿⣿⣿⣿⣿⣿⣿⠀⠀⠀⠀⠀⠀⠀⠀⠀⠀⠀⠀</a:t>
            </a:r>
            <a:br/>
            <a:r>
              <a:t>⠀⠀⠀⠀⠀⠀⠀⠀⠀⠀⠀⣿⣿⣿⣿⣿⣿⣿⣿⣿⣿⣿⣿⣿⣿⣿⣿⣿⣿⣿⣿⢱⣿⣿⣷⡞⣿⡿⣿⡇⣿⡟⣿⣿⣿⣿⣿⣿⡇⢿⢟⣽⣿⣿⣿⡏⢿⣿⣿⣿⣿⣿⣿⣿⣿⣿⣿⣿⣿⠀⠀⠀⠀⠀⠀⠀⠀⠀⠀⠀⠀</a:t>
            </a:r>
            <a:br/>
            <a:r>
              <a:t>⠀⠀⠀⠀⠀⠀⠀⠀⠀⠀⠀⣿⣿⣿⣿⣿⣿⣿⣿⣿⣿⣿⣿⣿⣿⣿⣿⣿⣿⣿⣟⣼⣿⣿⣿⣵⣿⡗⢿⡇⣿⡇⣿⣿⣿⣿⣟⣻⣏⣜⢸⣿⣿⣿⣿⡇⢾⣿⣿⣿⣿⣿⣿⣿⣿⣿⣿⣿⣿⠀⠀⠀⠀⠀⠀⠀⠀⠀⠀⠀⠀</a:t>
            </a:r>
            <a:br/>
            <a:r>
              <a:t>⠀⠀⠀⠀⠀⠀⠀⠀⠀⠀⠀⣿⣿⣿⣿⣿⣿⣿⣿⣿⣿⣿⣿⣿⣿⣿⣿⣿⣿⣿⣿⣿⣿⣿⣿⡿⢝⢙⢛⣗⣟⣣⣿⣿⣿⣿⣿⣿⣿⡏⡸⢿⢿⠿⠿⢇⣸⣿⣿⣿⣿⣿⣿⣿⣿⣿⣿⣿⣿⠀⠀⠀⠀⠀⠀⠀⠀⠀⠀⠀⠀</a:t>
            </a:r>
            <a:br/>
            <a:r>
              <a:t>⠀⠀⠀⠀⠀⠀⠀⠀⠀⠀⠀⣿⣿⣿⣿⣿⣿⣿⣿⣿⣿⣿⣿⣿⣿⣿⣿⣿⣿⣿⣿⣿⣿⣿⣿⡇⣕⢕⣾⣿⣿⣿⣿⣿⣿⣿⣿⣿⣿⢇⡱⢷⢷⢷⢿⢇⢹⣿⣿⣿⣿⣿⣿⣿⣿⣿⣿⣿⣟⠀⠀⠀⠀⠀⠀⠀⠀⠀⠀⠀⠀</a:t>
            </a:r>
            <a:br/>
            <a:r>
              <a:t>⠀⠀⠀⠀⠀⠀⠀⠀⠀⠀⠀⣿⣿⣿⣿⣿⣿⣿⣿⣿⣿⣿⣿⣿⣿⣿⣿⣿⣿⣿⣿⣿⣿⣿⣿⣝⣿⢕⣿⣿⣿⣿⣿⣿⣿⣿⣿⣿⣿⢕⣔⣴⣵⣥⣽⣷⣷⣿⣿⣿⣿⣿⣿⣿⣿⣿⣟⡟⣻⠀⠀⠀⠀⠀⠀⠀⠀⠀⠀⠀⠀</a:t>
            </a:r>
            <a:br/>
            <a:r>
              <a:t>⠀⠀⠀⠀⠀⠀⠀⠀⠀⠀⠀⣿⣿⣿⣿⣿⣿⣿⣿⣿⣿⣿⣿⣿⣿⣿⣿⣿⣿⣿⣿⣿⣿⣿⣿⣿⣿⣧⣿⣿⣿⣿⣿⣿⣿⣿⣿⣿⣿⢕⣿⣿⣿⣿⣿⣿⣿⣿⣿⣿⣿⣿⣿⣿⣿⣿⢸⡇⢻⠀⠀⠀⠀⠀⠀⠀⠀⠀⠀⠀⠀</a:t>
            </a:r>
            <a:br/>
            <a:r>
              <a:t>⠀⠀⠀⠀⠀⠀⠀⠀⠀⠀⠀⣿⣿⣿⣿⣿⣿⣿⣿⣿⣿⣿⣿⣿⣿⣿⣿⣿⣿⣿⣿⣿⣿⣿⣿⣿⣿⣿⣿⣿⣿⣿⣿⣿⣿⣿⣿⣿⣿⢸⣿⣿⣿⣿⣿⣿⣿⣿⣿⣿⣿⣿⣿⣿⣿⣿⢕⣷⢸⠀⠀⠀⠀⠀⠀⠀⠀⠀⠀⠀⠀</a:t>
            </a:r>
            <a:br/>
            <a:r>
              <a:t>⠀⠀⠀⠀⠀⠀⠀⠀⠀⠀⠀⣿⣿⣿⣿⣿⣿⣿⣿⣿⣿⣿⣿⣿⣿⣿⣿⣿⣿⣿⣿⣿⣿⣿⣿⣿⣿⣿⣿⣿⣿⣿⣿⣿⣿⣿⣿⣿⡟⣼⣿⣿⣿⣿⣿⣿⣿⣿⣿⣿⣿⣿⣽⢝⢝⢝⢕⢟⢻⠀⠀⠀⠀⠀⠀⠀⠀⠀⠀⠀⠀</a:t>
            </a:r>
            <a:br/>
            <a:r>
              <a:t>⠀⠀⠀⠀⠀⠀⠀⠀⠀⠀⠀⢟⢿⣿⣿⣿⣿⣿⣿⣿⣿⣿⣿⣿⣿⣿⣿⣿⣿⣿⣿⣿⣿⣿⣿⣿⣿⣿⣿⣿⣿⣿⣿⣿⣿⣿⣿⣿⣿⣿⣿⣿⣿⣿⣿⣿⣿⣿⣿⣿⣿⣿⣗⣕⣅⢕⡕⡝⢽⠀⠀⠀⠀⠀⠀⠀⠀⠀⠀⠀⠀</a:t>
            </a:r>
            <a:br/>
            <a:r>
              <a:t>⠀⠀⠀⠀⠀⠀⠀⠀⠀⠀⠀⠀⠁⠑⠙⠛⠛⠛⠛⠛⠛⠛⠛⠛⠛⠛⠛⠛⠛⠛⠛⠛⠛⠛⠛⠛⠛⠛⠛⠛⠛⠛⠛⠛⠛⠛⠛⠛⠛⠛⠛⠛⠛⠛⠛⠛⠛⠛⠛⠛⠛⠛⠛⠋⠙⠘⠃⠛⠛⠀⠀⠀⠀⠀⠀⠀⠀⠀⠀⠀⠀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⠀⠀⠀⠀⠀⠀⠀⠀⠀⠀⠀⣿⣿⣿⣿⣿⣿⣿⣿⣿⣿⣿⣿⣿⣿⣿⣿⣿⣿⣿⣿⣿⣿⣿⣿⣿⣿⣿⣿⣿⣿⣿⣿⣿⣿⣿⣿⣿⣟⢻⢕⢕⢕⢕⢕⢕⢕⢕⢕⢕⢕⢕⢕⢕⢕⢕⢕⢕⢕⠀⠀⠀⠀⠀⠀⠀⠀⠀⠀⠀⠀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⠀⠀⠀⠀⠀⠀⠀⠀⠀⠀⠀⣿⣿⣿⣿⣿⣿⣿⣿⣿⣿⣿⣿⣿⣿⣿⣿⣿⣿⣿⣿⣿⣿⣿⣿⣿⣿⣿⣿⣿⣿⣿⣿⣿⣿⣿⣿⣷⣿⣧⢕⢕⢕⢕⢕⢕⢕⢕⢕⢕⢕⢕⢕⢕⢕⢕⢕⢕⢕⠀⠀⠀⠀⠀⠀⠀⠀⠀⠀⠀⠀</a:t>
            </a:r>
            <a:br/>
            <a:r>
              <a:t>⠀⠀⠀⠀⠀⠀⠀⠀⠀⠀⠀⣿⣿⡟⢿⣿⣿⣿⣿⣿⣿⣿⣿⣿⣿⣿⣿⣿⣿⣿⣿⣿⣿⣿⣿⣿⣿⣿⣟⣻⣿⢿⢿⢿⢿⢿⢿⣿⣿⣿⢕⢕⢕⢕⢕⢕⢕⢕⢕⢕⢕⢕⢕⢕⢕⢕⢕⢕⢕⠀⠀⠀⠀⠀⠀⠀⠀⠀⠀⠀⠀</a:t>
            </a:r>
            <a:br/>
            <a:r>
              <a:t>⠀⠀⠀⠀⠀⠀⠀⠀⠀⠀⠀⣿⣿⣿⢸⣿⣿⣿⣿⡟⣿⣿⣿⣿⣿⣿⣿⣿⣿⣿⣿⣿⡟⣿⣿⣿⣿⢻⣧⡝⢿⢿⣝⢿⢿⣕⢗⣿⣿⣿⢕⢕⢕⢕⢕⢕⢕⢕⢕⢕⢕⢕⢕⢕⢕⢕⢕⢕⢕⠀⠀⠀⠀⠀⠀⠀⠀⠀⠀⠀⠀</a:t>
            </a:r>
            <a:br/>
            <a:r>
              <a:t>⠀⠀⠀⠀⠀⠀⠀⠀⠀⠀⠀⣿⣿⣿⢸⣿⣿⣿⣿⢇⢽⣿⣿⣿⣿⣿⣿⣿⢿⣿⣿⣿⢕⢻⣿⣿⡏⣿⣿⣷⢱⣿⣿⡕⣾⣿⣕⢸⣿⣿⢕⢕⢕⢕⢕⢕⢕⢕⢕⢕⢕⢕⢕⢕⢕⢕⢕⢕⢕⠀⠀⠀⠀⠀⠀⠀⠀⠀⠀⠀⠀</a:t>
            </a:r>
            <a:br/>
            <a:r>
              <a:t>⠀⠀⠀⠀⠀⠀⠀⠀⠀⠀⠀⣿⣿⣿⢜⣿⣿⣿⡇⢕⢹⣿⣿⣿⢸⣿⣿⣿⢸⣿⣿⣿⢕⢸⣿⣿⡇⣿⣿⣿⢸⣿⣿⡇⣿⣿⡇⢸⣿⡷⢕⢕⢕⢕⢕⢕⢕⢕⢕⢕⢕⢕⢕⢕⢕⢕⢕⢕⢕⠀⠀⠀⠀⠀⠀⠀⠀⠀⠀⠀⠀</a:t>
            </a:r>
            <a:br/>
            <a:r>
              <a:t>⠀⠀⠀⠀⠀⠀⠀⠀⠀⠀⠀⣿⣿⣿⢕⣿⣿⣿⡇⢕⣞⣿⣿⣿⢸⣿⣿⣿⢸⣿⣿⣿⢕⢸⣿⣿⡇⢻⣿⣿⢸⣿⣿⡇⣿⣿⡇⢸⢟⣣⢕⢕⢕⢕⢕⢕⢕⢕⢕⢕⢕⢕⢕⢕⢕⢕⢕⢕⢕⠀⠀⠀⠀⠀⠀⠀⠀⠀⠀⠀⠀</a:t>
            </a:r>
            <a:br/>
            <a:r>
              <a:t>⠀⠀⠀⠀⠀⠀⠀⠀⠀⠀⠀⣿⣿⣿⢕⣿⣿⣿⡇⢕⢸⣿⣿⣿⢸⣿⣿⣿⢱⣿⣿⣿⢕⣞⣽⣿⡇⢸⣿⣿⢸⣿⣿⡇⣿⣿⡇⡸⢷⡿⢱⡕⢕⢕⢕⢕⢕⢕⢕⢕⢕⢕⢕⢎⢏⢕⢕⢕⢕⠀⠀⠀⠀⠀⠀⠀⠀⠀⠀⠀⠀</a:t>
            </a:r>
            <a:br/>
            <a:r>
              <a:t>⠀⠀⠀⠀⠀⠀⠀⠀⠀⠀⠀⣿⣿⣿⢕⣿⣿⣿⣇⢕⣸⣿⣿⣿⢜⣿⣿⣿⢕⣿⣿⣿⢝⢕⢹⣿⢇⢸⣿⣟⢕⣗⣗⢇⢜⣟⢕⠕⢜⡇⡕⢕⢕⢕⢕⢕⢕⢕⢕⢕⢕⢕⢕⢕⢕⢕⡕⢕⢕⠀⠀⠀⠀⠀⠀⠀⠀⠀⠀⠀⠀</a:t>
            </a:r>
            <a:br/>
            <a:r>
              <a:t>⠀⠀⠀⠀⠀⠀⠀⠀⠀⠀⠀⣿⣷⢕⢕⢜⢏⢝⢕⢕⢹⢟⢝⢏⢗⢏⢝⢝⢕⢝⢝⢝⢕⢑⢸⢝⢕⢕⢝⢝⢕⢕⢕⢕⢕⢕⢕⠅⠕⣕⢝⢝⢕⢕⢕⢕⢕⢷⡕⢇⢕⢕⢕⢕⢜⢕⢕⢕⢕⠀⠀⠀⠀⠀⠀⠀⠀⠀⠀⠀⠀</a:t>
            </a:r>
            <a:br/>
            <a:r>
              <a:t>⠀⠀⠀⠀⠀⠀⠀⠀⠀⠀⠀⣿⣿⣧⣵⣵⣵⣵⣵⣵⣵⣵⣵⣵⣵⣵⣵⣵⣵⣵⣵⣵⡕⢕⢜⢧⣵⣵⣵⣵⣵⣵⣵⣵⣵⣵⢕⠄⢕⢜⣵⣽⣵⣵⣵⣵⣷⣷⣷⣧⣵⣷⣷⣷⣷⣷⣷⣷⣷⠀⠀⠀⠀⠀⠀⠀⠀⠀⠀⠀⠀</a:t>
            </a:r>
            <a:br/>
            <a:r>
              <a:t>⠀⠀⠀⠀⠀⠀⠀⠀⠀⠀⠀⣿⣿⣿⣿⣿⣿⣿⣿⣿⣿⣿⣿⣿⣿⣿⣿⣿⣿⣿⣿⣿⢕⣱⡇⢸⣿⣿⣿⣿⣿⣿⣿⣿⣿⣿⣷⣦⣵⣷⣿⣿⣿⣿⣿⣿⣿⣿⣿⣿⣿⣿⣿⣿⣿⣿⣿⣿⣿⠀⠀⠀⠀⠀⠀⠀⠀⠀⠀⠀⠀</a:t>
            </a:r>
            <a:br/>
            <a:r>
              <a:t>⠀⠀⠀⠀⠀⠀⠀⠀⠀⠀⠀⣿⣿⣿⣿⣿⣿⣿⣿⣿⣿⣿⣿⣿⣿⣿⣿⣿⣿⣿⣿⡇⢱⣿⣧⢜⣿⣿⢹⣿⢸⣿⣷⣿⣿⣿⣿⣿⡏⢻⣿⣿⣿⣿⣿⣿⡿⣿⣿⣿⣿⣿⣿⣿⣿⣿⣿⣿⣿⠀⠀⠀⠀⠀⠀⠀⠀⠀⠀⠀⠀</a:t>
            </a:r>
            <a:br/>
            <a:r>
              <a:t>⠀⠀⠀⠀⠀⠀⠀⠀⠀⠀⠀⣿⣿⣿⣿⣿⣿⣿⣿⣿⣿⣿⣿⣿⣿⣿⣿⣿⣿⣿⣿⡇⣼⣿⣿⢸⢿⣿⢸⣿⢸⣿⢹⣿⣿⣿⣿⣿⡗⡞⡏⣿⣿⣿⣿⣿⢇⣿⣿⣿⣯⣟⣿⣿⣿⣿⣿⣿⣿⠀⠀⠀⠀⠀⠀⠀⠀⠀⠀⠀⠀</a:t>
            </a:r>
            <a:br/>
            <a:r>
              <a:t>⠀⠀⠀⠀⠀⠀⠀⠀⠀⠀⠀⣿⣿⣿⣿⣿⣿⣿⣿⣿⣿⣿⣿⣿⣿⣿⣿⣿⣿⣿⣟⣱⣿⣿⣿⣼⢸⣟⢺⢟⢜⣻⢸⣿⣿⣿⣟⢻⣾⣕⢇⢿⣿⣿⣿⣿⢕⣿⣿⣿⣿⣿⣿⣿⣿⣿⣿⣿⣿⠀⠀⠀⠀⠀⠀⠀⠀⠀⠀⠀⠀</a:t>
            </a:r>
            <a:br/>
            <a:r>
              <a:t>⠀⠀⠀⠀⠀⠀⠀⠀⠀⠀⠀⣿⣿⣿⣿⣿⣿⣿⣿⣿⣿⣿⣿⣿⣿⣿⣿⣿⣿⣿⣿⣿⣿⣿⣿⣿⢟⢏⢙⣛⣟⣏⣼⣿⣿⣿⣿⣿⣿⣿⢕⢿⢿⠿⠿⢿⢕⣿⣿⣿⣿⣿⣿⣿⣿⣿⣿⣿⣿⠀⠀⠀⠀⠀⠀⠀⠀⠀⠀⠀⠀</a:t>
            </a:r>
            <a:br/>
            <a:r>
              <a:t>⠀⠀⠀⠀⠀⠀⠀⠀⠀⠀⠀⣿⣿⣿⣿⣿⣿⣿⣿⣿⣿⣿⣿⣿⣿⣿⣿⣿⣿⣿⣿⣿⣿⣿⣿⣿⢱⢕⢱⣿⣿⣿⣿⣿⣿⣿⣿⣿⣿⣿⢕⢿⢿⢿⢿⠿⢜⢿⣿⣿⣿⣿⣿⣿⣿⣿⣿⣿⡿⠀⠀⠀⠀⠀⠀⠀⠀⠀⠀⠀⠀</a:t>
            </a:r>
            <a:br/>
            <a:r>
              <a:t>⠀⠀⠀⠀⠀⠀⠀⠀⠀⠀⠀⣿⣿⣿⣿⣿⣿⣿⣿⣿⣿⣿⣿⣿⣿⣿⣿⣿⣿⣿⣿⣿⣿⣿⣿⣏⣸⣇⢸⣿⣿⣿⣿⣿⣿⣿⣿⣿⣿⣇⢔⢔⣥⣥⣭⣽⣵⣿⣿⣿⣿⣿⣿⣿⣿⣿⣿⢏⢟⠀⠀⠀⠀⠀⠀⠀⠀⠀⠀⠀⠀</a:t>
            </a:r>
            <a:br/>
            <a:r>
              <a:t>⠀⠀⠀⠀⠀⠀⠀⠀⠀⠀⠀⣿⣿⣿⣿⣿⣿⣿⣿⣿⣿⣿⣿⣿⣿⣿⣿⣿⣿⣿⣿⣿⣿⣿⣿⣿⣿⣿⣾⣿⣿⣿⣿⣿⣿⣿⣿⣿⣿⣿⢱⣿⣿⣿⣿⣿⣿⣿⣿⣿⣿⣿⣿⣿⣿⣿⣿⢼⢕⠀⠀⠀⠀⠀⠀⠀⠀⠀⠀⠀⠀</a:t>
            </a:r>
            <a:br/>
            <a:r>
              <a:t>⠀⠀⠀⠀⠀⠀⠀⠀⠀⠀⠀⣿⣿⣿⣿⣿⣿⣿⣿⣿⣿⣿⣿⣿⣿⣿⣿⣿⣿⣿⣿⣿⣿⣿⣿⣿⣿⣿⣿⣿⣿⣿⣿⣿⣿⣿⣿⣿⣿⡏⣼⣿⣿⣿⣿⣿⣿⣿⣿⣿⣿⣿⣿⣿⣿⣿⣿⢸⣧⠀⠀⠀⠀⠀⠀⠀⠀⠀⠀⠀⠀</a:t>
            </a:r>
            <a:br/>
            <a:r>
              <a:t>⠀⠀⠀⠀⠀⠀⠀⠀⠀⠀⠀⣿⣿⣿⣿⣿⣿⣿⣿⣿⣿⣿⣿⣿⣿⣿⣿⣿⣿⣿⣿⣿⣿⣿⣿⣿⣿⣿⣿⣿⣿⣿⣿⣿⣿⣿⣿⣿⣿⢇⣿⣿⣿⣿⣿⣿⣿⣿⣿⣿⣿⣿⣿⣿⢝⢝⢝⢜⢟⠀⠀⠀⠀⠀⠀⠀⠀⠀⠀⠀⠀</a:t>
            </a:r>
            <a:br/>
            <a:r>
              <a:t>⠀⠀⠀⠀⠀⠀⠀⠀⠀⠀⠀⠝⢻⢿⣿⣿⣿⣿⣿⣿⣿⣿⣿⣿⣿⣿⣿⣿⣿⣿⣿⣿⣿⣿⣿⣿⣿⣿⣿⣿⣿⣿⣿⣿⣿⣿⣿⣿⣿⣿⣿⣿⣿⣿⣿⣿⣿⣿⣿⣿⣿⣿⣿⣿⣧⣕⢕⢜⢝⠀⠀⠀⠀⠀⠀⠀⠀⠀⠀⠀⠀</a:t>
            </a:r>
            <a:br/>
            <a:r>
              <a:t>⠀⠀⠀⠀⠀⠀⠀⠀⠀⠀⠀⠀⠀⠁⠘⠙⠛⠛⠛⠛⠛⠛⠛⠛⠛⠛⠛⠛⠛⠛⠛⠛⠛⠛⠛⠛⠛⠛⠛⠛⠛⠛⠛⠛⠛⠛⠛⠛⠛⠛⠛⠛⠛⠛⠛⠛⠛⠛⠛⠛⠛⠛⠛⠛⠛⠛⠙⠘⠛⠀⠀⠀⠀⠀⠀⠀⠀⠀⠀⠀⠀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⠀⠀⠀⠀⠀⠀⠀⠀⠀⠀⠀⣿⣿⣿⣿⣿⣿⣿⣿⣿⣿⣿⣿⣿⣿⣿⣿⣿⣿⣿⣿⣿⣿⣿⣿⣿⣿⣿⣿⣿⣿⣿⣿⣿⣿⣿⣿⣿⣟⢻⢕⢕⢕⢕⢕⢕⢕⢕⢕⢕⢕⢕⢕⢕⢕⢕⢕⢕⢕⠀⠀⠀⠀⠀⠀⠀⠀⠀⠀⠀⠀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⠀⠀⠀⠀⠀⠀⠀⠀⠀⠀⠀⣿⣿⣿⣿⣿⣿⣿⣿⣿⣿⣿⣿⣿⣿⣿⣿⣿⣿⣿⣿⣿⣿⣿⣿⣿⣿⣿⣿⣿⣿⣿⣿⣿⣿⣿⣿⣿⣿⣧⢕⢕⢕⢕⢕⢕⢕⢕⢕⢕⢕⢕⢕⢕⢕⢕⢕⢕⢕⠀⠀⠀⠀⠀⠀⠀⠀⠀⠀⠀⠀</a:t>
            </a:r>
            <a:br/>
            <a:r>
              <a:t>⠀⠀⠀⠀⠀⠀⠀⠀⠀⠀⠀⣿⣿⡟⣿⣿⣿⣿⣿⣿⣿⣿⣿⣿⣿⣿⣿⣿⣿⣿⣿⣿⣿⣿⣿⣿⣿⣿⣟⣟⣻⢿⢿⢿⢿⢿⢿⢻⣿⣿⢕⢕⢕⢕⢕⢕⢕⢕⢕⢕⢕⢕⢕⢕⢕⢕⢕⢕⢕⠀⠀⠀⠀⠀⠀⠀⠀⠀⠀⠀⠀</a:t>
            </a:r>
            <a:br/>
            <a:r>
              <a:t>⠀⠀⠀⠀⠀⠀⠀⠀⠀⠀⠀⣿⣿⣷⣸⣿⣿⣿⣿⣿⣿⣿⣿⣿⣿⣿⣿⣿⣿⣿⣿⣿⣿⣿⣿⣿⣿⢻⣯⣝⢿⢿⣝⢿⢿⣇⢳⢻⣿⣿⢕⢕⢕⢕⢕⢕⢕⢕⢕⢕⢕⢕⢕⢕⢕⢕⢕⢕⢕⠀⠀⠀⠀⠀⠀⠀⠀⠀⠀⠀⠀</a:t>
            </a:r>
            <a:br/>
            <a:r>
              <a:t>⠀⠀⠀⠀⠀⠀⠀⠀⠀⠀⠀⣿⣿⣿⢜⣿⣿⣿⣿⢇⢹⣿⣿⣿⢹⣿⣿⣿⡿⣿⣿⣿⢇⢸⣿⣿⡟⢺⣿⣷⢕⣾⣿⡇⣵⣿⣧⢸⣿⣿⢕⢕⢕⢕⢕⢕⢕⢕⢕⢕⢕⢕⢕⢕⢕⢕⢕⢕⢕⠀⠀⠀⠀⠀⠀⠀⠀⠀⠀⠀⠀</a:t>
            </a:r>
            <a:br/>
            <a:r>
              <a:t>⠀⠀⠀⠀⠀⠀⠀⠀⠀⠀⠀⣿⣿⣿⢕⣿⣿⣿⣷⢕⢸⣿⣿⣿⣝⣿⣿⣿⢕⣿⣿⣿⢕⢱⣿⣿⡇⢸⣿⣿⢕⣿⣿⡇⢸⣿⣿⢸⣿⣿⢕⢕⢕⢕⢕⢕⢕⢕⢕⢕⢕⢕⢕⢕⢕⢕⢕⢕⢕⠀⠀⠀⠀⠀⠀⠀⠀⠀⠀⠀⠀</a:t>
            </a:r>
            <a:br/>
            <a:r>
              <a:t>⠀⠀⠀⠀⠀⠀⠀⠀⠀⠀⠀⣿⣿⣿⢕⣿⣿⣿⣿⢕⢸⣿⣿⣿⡱⣿⣿⣿⡇⣿⣿⣿⢕⢱⣿⣿⡇⢸⣿⣿⢕⣿⣿⡇⢸⣿⣿⢸⢟⣟⢕⢕⢕⢕⢕⢕⢕⢕⢕⢕⢕⢕⢕⢕⢕⢕⢕⢕⢕⠀⠀⠀⠀⠀⠀⠀⠀⠀⠀⠀⠀</a:t>
            </a:r>
            <a:br/>
            <a:r>
              <a:t>⠀⠀⠀⠀⠀⠀⠀⠀⠀⠀⠀⣿⣿⣿⢕⣿⣿⣿⣿⢕⢸⣿⣿⣿⢇⣿⣿⣿⡇⣿⣿⣿⢕⢱⢫⣿⡇⢸⣿⣿⢕⣿⣿⡇⢸⣿⢿⢱⢳⣿⢕⡕⢕⢕⢕⢕⢕⢕⢕⢕⢕⢕⢕⢇⢟⢕⢕⢕⢕⠀⠀⠀⠀⠀⠀⠀⠀⠀⠀⠀⠀</a:t>
            </a:r>
            <a:br/>
            <a:r>
              <a:t>⠀⠀⠀⠀⠀⠀⠀⠀⠀⠀⠀⣿⣿⣿⡇⣿⣿⣿⣿⢕⢸⣿⣿⣿⡕⣿⣿⣿⡇⡿⢿⣿⢕⢏⢹⣿⢇⢸⣿⡗⢕⣷⣟⡕⢕⣻⡝⢕⢕⢏⡕⢕⢕⢕⢕⢕⢕⢕⢕⢕⢕⢕⢕⡕⢕⢕⡕⢕⢕⠀⠀⠀⠀⠀⠀⠀⠀⠀⠀⠀⠀</a:t>
            </a:r>
            <a:br/>
            <a:r>
              <a:t>⠀⠀⠀⠀⠀⠀⠀⠀⠀⠀⠀⣿⣿⡏⢕⢜⢝⢝⢏⢕⢜⡿⢝⢟⢗⢟⢝⢝⢇⢝⢝⢝⢕⢑⢸⢜⢕⢜⢝⢕⢕⢕⢕⢕⢕⢕⢕⠁⠕⢑⢜⢕⢕⢕⢕⢕⢕⢷⢱⢕⢕⢕⢕⢕⢜⢜⢕⢕⢕⠀⠀⠀⠀⠀⠀⠀⠀⠀⠀⠀⠀</a:t>
            </a:r>
            <a:br/>
            <a:r>
              <a:t>⠀⠀⠀⠀⠀⠀⠀⠀⠀⠀⠀⣿⣿⣿⣵⣵⣵⣵⣵⣵⣵⣵⣵⣵⣵⣵⣵⣵⣵⣵⣵⣵⣵⢕⢜⢧⣵⣵⣵⣵⣵⣵⣵⣵⣵⣵⡕⠀⢄⢜⢧⣵⣵⣵⣵⣵⣵⣷⣷⣷⣵⣷⣷⣷⣷⣷⣷⣷⣷⠀⠀⠀⠀⠀⠀⠀⠀⠀⠀⠀⠀</a:t>
            </a:r>
            <a:br/>
            <a:r>
              <a:t>⠀⠀⠀⠀⠀⠀⠀⠀⠀⠀⠀⣿⣿⣿⣿⣿⣿⣿⣿⣿⣿⣿⣿⣿⣿⣿⣿⣿⣿⣿⣿⣿⢇⢕⣇⢜⣿⣿⣿⣿⣿⣿⣿⣿⣿⣿⣷⣶⣵⣷⣾⣿⣿⣿⣿⣿⣿⣿⣿⣿⣿⣿⣿⣿⣿⣿⣿⣿⣿⠀⠀⠀⠀⠀⠀⠀⠀⠀⠀⠀⠀</a:t>
            </a:r>
            <a:br/>
            <a:r>
              <a:t>⠀⠀⠀⠀⠀⠀⠀⠀⠀⠀⠀⣿⣿⣿⣿⣿⣿⣿⣿⣿⣿⣿⣿⣿⣿⣿⣿⣿⣿⣿⣿⣿⢕⣿⣿⢕⢻⣿⡏⣿⡇⣿⡿⣿⣿⣿⣿⣿⢏⢻⣿⣿⣿⣿⣿⣿⣿⢿⣿⣿⣿⣿⣿⣿⣿⣿⣿⣿⣿⠀⠀⠀⠀⠀⠀⠀⠀⠀⠀⠀⠀</a:t>
            </a:r>
            <a:br/>
            <a:r>
              <a:t>⠀⠀⠀⠀⠀⠀⠀⠀⠀⠀⠀⣿⣿⣿⣿⣿⣿⣿⣿⣿⣿⣿⣿⣿⣿⣿⣿⣿⣿⣿⣿⡇⣼⣿⣿⣵⣿⣿⡇⣿⡇⣿⡇⣿⣿⣿⣿⣿⡗⢷⢻⢹⣿⣿⣿⣿⡿⢸⣿⣿⣿⣿⣿⣿⣿⣿⣿⣿⣿⠀⠀⠀⠀⠀⠀⠀⠀⠀⠀⠀⠀</a:t>
            </a:r>
            <a:br/>
            <a:r>
              <a:t>⠀⠀⠀⠀⠀⠀⠀⠀⠀⠀⠀⣿⣿⣿⣿⣿⣿⣿⣿⣿⣿⣿⣿⣿⣿⣿⣿⣿⣿⣿⣿⣣⣽⣿⣿⣯⡇⣿⢇⢟⢗⢟⡇⣿⣿⣿⣿⢟⢷⣽⡜⢸⣿⣿⣿⣿⡇⢸⣿⣿⣿⣿⣿⣿⣿⣿⣿⣿⣿⠀⠀⠀⠀⠀⠀⠀⠀⠀⠀⠀⠀</a:t>
            </a:r>
            <a:br/>
            <a:r>
              <a:t>⠀⠀⠀⠀⠀⠀⠀⠀⠀⠀⠀⣿⣿⣿⣿⣿⣿⣿⣿⣿⣿⣿⣿⣿⣿⣿⣿⣿⣿⣿⣿⣿⣿⣿⣿⣿⡇⢏⢕⣙⣟⣝⣱⣿⣿⣿⣿⣿⣿⣿⡇⡹⢿⠿⠿⢿⡇⣸⣿⣿⣿⣿⣿⣿⣿⣿⣿⣿⣿⠀⠀⠀⠀⠀⠀⠀⠀⠀⠀⠀⠀</a:t>
            </a:r>
            <a:br/>
            <a:r>
              <a:t>⠀⠀⠀⠀⠀⠀⠀⠀⠀⠀⠀⣿⣿⣿⣿⣿⣿⣿⣿⣿⣿⣿⣿⣿⣿⣿⣿⣿⣿⣿⣿⣿⣿⣿⣿⣿⡇⡕⢕⣿⣿⣿⣿⣿⣿⣿⣿⣿⣿⣿⡇⢝⠿⠿⢿⢿⠇⢹⣿⣿⣿⣿⣿⣿⣿⣿⣿⣿⣿⠀⠀⠀⠀⠀⠀⠀⠀⠀⠀⠀⠀</a:t>
            </a:r>
            <a:br/>
            <a:r>
              <a:t>⠀⠀⠀⠀⠀⠀⠀⠀⠀⠀⠀⣿⣿⣿⣿⣿⣿⣿⣿⣿⣿⣿⣿⣿⣿⣿⣿⣿⣿⣿⣿⣿⣿⣿⣿⣿⣱⣧⣇⣿⣿⣿⣿⣿⣿⣿⣿⣿⣿⣿⡕⢄⣡⣥⣬⣽⣵⣼⣿⣿⣿⣿⣿⣿⣿⣿⣿⣿⢝⠀⠀⠀⠀⠀⠀⠀⠀⠀⠀⠀⠀</a:t>
            </a:r>
            <a:br/>
            <a:r>
              <a:t>⠀⠀⠀⠀⠀⠀⠀⠀⠀⠀⠀⣿⣿⣿⣿⣿⣿⣿⣿⣿⣿⣿⣿⣿⣿⣿⣿⣿⣿⣿⣿⣿⣿⣿⣿⣿⣿⣿⣿⣿⣿⣿⣿⣿⣿⣿⣿⣿⣿⣿⡇⣾⣿⣿⣿⣿⣿⣿⣿⣿⣿⣿⣿⣿⣿⣿⣿⡇⢕⠀⠀⠀⠀⠀⠀⠀⠀⠀⠀⠀⠀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⠀⠀⠀⠀⠀⠀⠀⠀⠀⠀⠀⣿⣿⣿⣿⣿⣿⣿⣿⣿⣿⣿⣿⣿⣿⣿⣿⣿⣿⣿⣿⣿⣿⣿⣿⣿⣿⣿⣿⣿⣿⣿⣿⣿⣿⣿⣿⣿⣿⣿⢇⣿⣿⣿⣿⣿⣿⣿⣿⣿⣿⣿⣿⣿⣿⣿⣿⡇⣳⠀⠀⠀⠀⠀⠀⠀⠀⠀⠀⠀⠀</a:t>
            </a:r>
            <a:br/>
            <a:r>
              <a:t>⠀⠀⠀⠀⠀⠀⠀⠀⠀⠀⠀⣿⣿⣿⣿⣿⣿⣿⣿⣿⣿⣿⣿⣿⣿⣿⣿⣿⣿⣿⣿⣿⣿⣿⣿⣿⣿⣿⣿⣿⣿⣿⣿⣿⣿⣿⣿⣿⣿⡿⢸⣿⣿⣿⣿⣿⣿⣿⣿⣿⣿⣿⣿⣿⣿⣿⡟⢇⢟⠀⠀⠀⠀⠀⠀⠀⠀⠀⠀⠀⠀</a:t>
            </a:r>
            <a:br/>
            <a:r>
              <a:t>⠀⠀⠀⠀⠀⠀⠀⠀⠀⠀⠀⠘⠝⢻⢿⣿⣿⣿⣿⣿⣿⣿⣿⣿⣿⣿⣿⣿⣿⣿⣿⣿⣿⣿⣿⣿⣿⣿⣿⣿⣿⣿⣿⣿⣿⣿⣿⣿⣿⣿⣿⣿⢿⢿⣿⣿⣿⣿⣿⣿⣿⣿⣿⣿⣿⣿⣿⡕⢜⠀⠀⠀⠀⠀⠀⠀⠀⠀⠀⠀⠀</a:t>
            </a:r>
            <a:br/>
            <a:r>
              <a:t>⠀⠀⠀⠀⠀⠀⠀⠀⠀⠀⠀⠀⠀⠀⠑⠘⠙⠛⠛⠛⠛⠛⠛⠛⠛⠛⠛⠛⠛⠛⠛⠛⠛⠛⠛⠛⠛⠛⠛⠛⠛⠛⠛⠛⠛⠛⠛⠛⠛⠛⠛⠛⠃⠓⠛⠛⠛⠛⠛⠛⠛⠛⠛⠛⠛⠛⠛⠛⠚⠀⠀⠀⠀⠀⠀⠀⠀⠀⠀⠀⠀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⠀⠀⠀⠀⠀⠀⠀⠀⠀⠀⠀⣿⣿⣿⣿⣿⣿⣿⣿⣿⣿⣿⣿⣿⣿⣿⣿⣿⣿⣿⣿⣿⣿⢿⣿⣿⣿⣿⣿⣿⣿⣿⣿⣿⣿⣿⣿⣿⣿⡟⢇⢕⢕⢕⢕⢕⢕⢕⢕⢕⢕⢕⢕⢕⢕⢕⢕⢕⢕⠀⠀⠀⠀⠀⠀⠀⠀⠀⠀⠀⠀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⠀⠀⠀⠀⠀⠀⠀⠀⠀⠀⠀⣿⣿⣿⣿⣿⣿⣿⣿⣿⣿⣿⣿⣿⣿⣿⣿⣿⣿⣿⣿⣿⣿⣿⣿⣿⣿⣿⣿⣿⣿⣿⣿⣿⣿⣿⣿⣿⣿⣷⢕⢕⢕⢕⢕⢕⢕⢕⢕⢕⢕⢕⢕⢕⢕⢕⢕⢕⢕⠀⠀⠀⠀⠀⠀⠀⠀⠀⠀⠀⠀</a:t>
            </a:r>
            <a:br/>
            <a:r>
              <a:t>⠀⠀⠀⠀⠀⠀⠀⠀⠀⠀⠀⣿⣿⣟⢿⣿⣿⣿⣿⣿⣿⣿⣿⣿⣿⣿⣿⣿⣿⣿⣿⣿⣿⣿⣿⣿⣿⣟⣟⣟⣻⡿⡿⢿⢿⢿⢿⢽⣿⣿⢕⢕⢕⢕⢕⢕⢕⢕⢕⢕⢕⢕⢕⢕⢕⢕⢕⢕⢕⠀⠀⠀⠀⠀⠀⠀⠀⠀⠀⠀⠀</a:t>
            </a:r>
            <a:br/>
            <a:r>
              <a:t>⠀⠀⠀⠀⠀⠀⠀⠀⠀⠀⠀⣿⣿⣷⣜⣿⣿⣿⣿⡿⢿⣿⣿⣿⣿⣿⣿⣿⣿⣿⣿⣿⡿⣿⣿⣿⣿⡿⣻⣝⢿⢿⣝⢻⢿⣇⢺⢸⣿⣿⢕⢕⢕⢕⢕⢕⢕⢕⢕⢕⢕⢕⢕⢕⢕⢕⢕⢕⢕⠀⠀⠀⠀⠀⠀⠀⠀⠀⠀⠀⠀</a:t>
            </a:r>
            <a:br/>
            <a:r>
              <a:t>⠀⠀⠀⠀⠀⠀⠀⠀⠀⠀⠀⣿⣿⣿⡇⣿⣿⣿⣿⢇⢹⣿⣿⣿⣿⣿⣿⣿⡿⣿⣿⣿⡇⢸⣿⣿⣿⢹⣿⣿⡇⣾⣿⣇⢱⣿⣧⢸⣿⣿⢕⢕⢕⢕⢕⢕⢕⢕⢕⢕⢕⢕⢕⢕⢕⢕⢕⢕⢕⠀⠀⠀⠀⠀⠀⠀⠀⠀⠀⠀⠀</a:t>
            </a:r>
            <a:br/>
            <a:r>
              <a:t>⠀⠀⠀⠀⠀⠀⠀⠀⠀⠀⠀⣿⣿⣿⡇⣿⣿⣿⣿⢕⢜⣿⣿⣿⡇⣿⣿⣿⡇⣿⣿⣿⢕⢕⣿⣿⣿⢸⣿⣿⡇⣿⣿⡧⢸⣿⣿⢱⣿⣿⢕⢕⢕⢕⢕⢕⢕⢕⢕⢕⢕⢕⢕⢕⢕⢕⢕⢕⢕⠀⠀⠀⠀⠀⠀⠀⠀⠀⠀⠀⠀</a:t>
            </a:r>
            <a:br/>
            <a:r>
              <a:t>⠀⠀⠀⠀⠀⠀⠀⠀⠀⠀⠀⣿⣿⣿⡇⢹⣿⣿⣿⢕⢱⣿⣿⣿⡇⣿⣿⣿⡇⣿⣿⣿⢕⢱⣿⣿⣿⢸⣿⣿⢇⣿⣿⡇⢸⣿⣿⢕⡟⢟⡕⢕⢕⢕⢕⢕⢕⢕⢕⢕⢕⢕⢕⢕⢕⢕⢕⢕⢕⠀⠀⠀⠀⠀⠀⠀⠀⠀⠀⠀⠀</a:t>
            </a:r>
            <a:br/>
            <a:r>
              <a:t>⠀⠀⠀⠀⠀⠀⠀⠀⠀⠀⠀⣿⣿⣿⡇⣿⣿⣿⣿⢕⢸⣿⣿⣿⡇⣿⣿⣿⡇⣿⣿⣿⡕⢕⣯⣿⣿⢸⣿⣿⡇⣿⣿⢇⢸⣿⣿⢱⢣⣿⢇⢧⢕⢕⢕⢕⢕⢕⢕⢕⢕⢕⢕⢇⢟⢝⢕⢕⢕⠀⠀⠀⠀⠀⠀⠀⠀⠀⠀⠀⠀</a:t>
            </a:r>
            <a:br/>
            <a:r>
              <a:t>⠀⠀⠀⠀⠀⠀⠀⠀⠀⠀⠀⣿⣿⣿⡇⣿⣿⣿⣿⢜⢜⣿⣿⣿⡇⣿⣿⣿⡇⢿⢿⡿⢕⢜⢱⣿⡿⢸⣿⣟⢇⣷⣟⢕⢜⣻⡟⢕⢕⢹⡕⢜⢕⢕⢕⢕⢕⢕⢕⢕⢕⢕⢕⡕⢕⢕⡕⢕⢕⠀⠀⠀⠀⠀⠀⠀⠀⠀⠀⠀⠀</a:t>
            </a:r>
            <a:br/>
            <a:r>
              <a:t>⠀⠀⠀⠀⠀⠀⠀⠀⠀⠀⠀⣿⣿⣿⡕⢜⢝⢝⢏⢕⢜⡽⢟⢟⢕⢟⢝⢏⢇⢜⢝⢝⢕⢕⢸⢕⢕⢕⢝⢕⢕⢕⢕⢕⢕⢕⢕⠁⠅⢕⢜⢜⢕⢕⢕⢕⢕⢷⢱⢕⢕⢕⢕⢕⢕⢝⢕⢕⢕⠀⠀⠀⠀⠀⠀⠀⠀⠀⠀⠀⠀</a:t>
            </a:r>
            <a:br/>
            <a:r>
              <a:t>⠀⠀⠀⠀⠀⠀⠀⠀⠀⠀⠀⣿⣿⣿⣿⣵⣵⣵⣽⣵⣵⣵⣵⣵⣵⣵⣵⣵⣵⣵⣵⣵⣵⢕⢸⡕⣵⣵⣵⣵⣵⣵⣵⣵⣵⣵⡕⠀⢐⢅⢱⣼⣵⣵⣵⣵⣷⣷⣷⣿⣵⣷⣷⣷⣷⣷⣷⣷⣷⠀⠀⠀⠀⠀⠀⠀⠀⠀⠀⠀⠀</a:t>
            </a:r>
            <a:br/>
            <a:r>
              <a:t>⠀⠀⠀⠀⠀⠀⠀⠀⠀⠀⠀⣿⣿⣿⣿⣿⣿⣿⣿⣿⣿⣿⣿⣿⣿⣿⣿⣿⣿⣿⣿⣿⡟⢕⣴⢇⣿⣿⣿⣿⣿⣿⣿⣿⣿⣿⣷⣶⡦⣼⣿⣿⣿⣿⣿⣿⣿⣿⣿⣿⣿⣿⣿⣿⣿⣿⣿⣿⣿⠀⠀⠀⠀⠀⠀⠀⠀⠀⠀⠀⠀</a:t>
            </a:r>
            <a:br/>
            <a:r>
              <a:t>⠀⠀⠀⠀⠀⠀⠀⠀⠀⠀⠀⣿⣿⣿⣿⣿⣿⣿⣿⣿⣿⣿⣿⣿⣿⣿⣿⣿⣿⣿⣿⣿⢇⣼⣿⢇⣽⣿⣿⢹⣿⣿⣿⢹⣿⣿⣿⣿⡇⢻⢿⣿⣿⣿⣿⣿⣿⡿⣿⣿⣿⣿⣿⣿⣿⣿⣿⣿⣿⠀⠀⠀⠀⠀⠀⠀⠀⠀⠀⠀⠀</a:t>
            </a:r>
            <a:br/>
            <a:r>
              <a:t>⠀⠀⠀⠀⠀⠀⠀⠀⠀⠀⠀⣿⣿⣿⣿⣿⣿⣿⣿⣿⣿⣿⣿⣿⣿⣿⣿⣿⣿⣿⣿⣿⢱⣿⣿⣷⡇⣿⣿⢸⡏⣿⣿⢸⣿⣿⣿⣿⣷⢮⡞⡟⣿⣿⣿⣿⣿⢇⣿⣿⣿⣿⣻⣿⣿⣿⣿⣿⣿⠀⠀⠀⠀⠀⠀⠀⠀⠀⠀⠀⠀</a:t>
            </a:r>
            <a:br/>
            <a:r>
              <a:t>⠀⠀⠀⠀⠀⠀⠀⠀⠀⠀⠀⣿⣿⣿⣿⣿⣿⣿⣿⣿⣿⣿⣿⣿⣿⣿⣿⣿⣿⣿⣿⣏⣼⣿⣿⣮⣿⢿⢟⢜⢇⢟⣿⣾⣿⣿⣿⢟⢳⣧⣕⢇⣿⣿⣿⣿⣿⢕⣿⣿⣿⣿⣿⣿⣿⣿⣿⣿⣿⠀⠀⠀⠀⠀⠀⠀⠀⠀⠀⠀⠀</a:t>
            </a:r>
            <a:br/>
            <a:r>
              <a:t>⠀⠀⠀⠀⠀⠀⠀⠀⠀⠀⠀⣿⣿⣿⣿⣿⣿⣿⣿⣿⣿⣿⣿⣿⣿⣿⣿⣿⣿⣿⣿⣿⣿⣿⣿⣿⣿⢝⢙⢝⣗⣝⣝⣿⣿⣿⣿⣿⣿⣿⣿⢕⢿⢿⠿⢿⢿⢕⣿⣿⣿⣿⣿⣿⣿⣿⣿⣿⣿⠀⠀⠀⠀⠀⠀⠀⠀⠀⠀⠀⠀</a:t>
            </a:r>
            <a:br/>
            <a:r>
              <a:t>⠀⠀⠀⠀⠀⠀⠀⠀⠀⠀⠀⣿⣿⣿⣿⣿⣿⣿⣿⣿⣿⣿⣿⣿⣿⣿⣿⣿⣿⣿⣿⣿⣿⣿⣿⣿⡟⢱⢕⢸⣿⣿⣿⣿⣿⣿⣿⣿⣿⣿⣿⢜⢻⠿⢿⢿⠿⢜⢿⣿⣿⣿⣿⣿⣿⣿⣿⣿⣿⠀⠀⠀⠀⠀⠀⠀⠀⠀⠀⠀⠀</a:t>
            </a:r>
            <a:br/>
            <a:r>
              <a:t>⠀⠀⠀⠀⠀⠀⠀⠀⠀⠀⠀⣿⣿⣿⣿⣿⣿⣿⣿⣿⣿⣿⣿⣿⣿⣿⣿⣿⣿⣿⣿⣿⣿⣿⣿⣿⢷⣿⣸⣸⣿⣿⣿⣿⣿⣿⣿⣿⣿⣿⣧⢄⢅⣭⣭⣭⣽⣵⣽⣿⣿⣿⣿⣿⣿⣿⣿⣿⡟⠀⠀⠀⠀⠀⠀⠀⠀⠀⠀⠀⠀</a:t>
            </a:r>
            <a:br/>
            <a:r>
              <a:t>⠀⠀⠀⠀⠀⠀⠀⠀⠀⠀⠀⣿⣿⣿⣿⣿⣿⣿⣿⣿⣿⣿⣿⣿⣿⣿⣿⣿⣿⣿⣿⣿⣿⣿⣿⣿⣾⣿⣿⣿⣿⣿⣿⣿⣿⣿⣿⣿⣿⣿⣿⢱⣷⣿⣿⣿⣿⣿⣿⣿⣿⣿⣿⣿⣿⣿⣿⣿⡇⠀⠀⠀⠀⠀⠀⠀⠀⠀⠀⠀⠀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⠀⠀⠀⠀⠀⠀⠀⠀⠀⠀⠀⣿⣿⣿⣿⣿⣿⣿⣿⣿⣿⣿⣿⣿⣿⣿⣿⣿⣿⣿⣿⣿⣿⣿⣿⣿⣿⣿⣿⣿⣿⣿⣿⣿⣿⣿⣿⣿⣿⣿⡟⣸⣿⣿⣿⣿⣿⣿⣿⣿⣿⣿⣿⣿⣿⣿⣿⣿⣿⠀⠀⠀⠀⠀⠀⠀⠀⠀⠀⠀⠀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⠀⠀⠀⠀⠀⠀⠀⠀⠀⠀⠀⣿⣿⣿⣿⣿⣿⣿⣿⣿⣿⣿⣿⣿⣿⣿⣿⣿⣿⣿⣿⣿⣿⣿⣿⣿⣿⣿⣿⣿⣿⣿⣿⣿⣿⣿⣿⣿⣿⣿⢇⣿⣿⣿⣿⣿⣿⣿⣿⣿⣿⣿⣿⣿⣿⣿⣿⣿⣿⠀⠀⠀⠀⠀⠀⠀⠀⠀⠀⠀⠀</a:t>
            </a:r>
            <a:br/>
            <a:r>
              <a:t>⠀⠀⠀⠀⠀⠀⠀⠀⠀⠀⠀⠀⠝⢟⢿⣿⣿⣿⣿⣿⣿⣿⣿⣿⣿⣿⣿⣿⣿⣿⣿⣿⣿⣿⣿⣿⣿⣿⣿⣿⣿⣿⣿⣿⣿⣿⣿⣿⣿⣿⣿⣿⣟⢟⢟⢿⣿⣿⣿⣿⣿⣿⣿⣿⣿⣿⣿⣿⣿⠀⠀⠀⠀⠀⠀⠀⠀⠀⠀⠀⠀</a:t>
            </a:r>
            <a:br/>
            <a:r>
              <a:t>⠀⠀⠀⠀⠀⠀⠀⠀⠀⠀⠀⠀⠀⠀⠁⠑⠙⠙⠛⠛⠛⠛⠛⠛⠛⠛⠛⠛⠛⠛⠛⠛⠛⠛⠛⠛⠛⠛⠛⠛⠛⠛⠛⠛⠛⠛⠛⠛⠛⠛⠛⠛⠃⠑⠑⠑⠛⠛⠛⠛⠛⠛⠛⠛⠛⠛⠛⠛⠛⠀⠀⠀⠀⠀⠀⠀⠀⠀⠀⠀⠀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⠀⠀⠀⠀⠀⠀⠀⠀⠀⠀⠀⣿⣿⣿⣿⣿⣿⣿⣿⣿⣿⣿⣿⣿⣿⣿⣿⣿⣿⣿⣿⣿⣿⣿⣿⣿⣿⣿⣿⣿⣿⣿⣿⣿⣿⣿⣿⣿⣿⡟⢇⢕⢕⢕⢕⢕⢕⢕⢕⢕⢕⢕⢕⢕⢕⢕⢕⢕⢕⠀⠀⠀⠀⠀⠀⠀⠀⠀⠀⠀⠀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⠀⠀⠀⠀⠀⠀⠀⠀⠀⠀⠀⣿⣿⣿⣿⣿⣿⣿⣿⣿⣿⣿⣿⣿⣿⣿⣿⣿⣿⣿⣿⣿⣿⣿⣿⣿⣿⣿⣿⣿⣿⣿⣿⣿⣿⣿⣿⣿⣿⣿⡕⢕⢕⢕⢕⢕⢕⢕⢕⢕⢕⢕⢕⢕⢕⢕⢕⢕⢕⠀⠀⠀⠀⠀⠀⠀⠀⠀⠀⠀⠀</a:t>
            </a:r>
            <a:br/>
            <a:r>
              <a:t>⠀⠀⠀⠀⠀⠀⠀⠀⠀⠀⠀⣿⣿⣿⣿⣿⣿⣿⣿⣿⣿⣿⣿⣿⣿⣿⣿⣿⣿⣿⣿⣿⣿⢻⣿⣿⣿⣟⣟⢟⣻⡿⢿⢿⢿⢿⢿⢯⣿⣿⡇⢕⢕⢕⢕⢕⢕⢕⢕⢕⢕⢕⢕⢕⢕⢕⢕⢕⢕⠀⠀⠀⠀⠀⠀⠀⠀⠀⠀⠀⠀</a:t>
            </a:r>
            <a:br/>
            <a:r>
              <a:t>⠀⠀⠀⠀⠀⠀⠀⠀⠀⠀⠀⣿⣿⣿⣎⣿⣿⣿⣿⣿⢻⣿⣿⣿⣿⣿⣿⣿⣿⣿⣿⣿⣿⢼⣿⣿⣿⡿⢿⣝⢻⡿⣧⢻⢿⢇⡸⢞⣿⣿⡇⢕⢕⢕⢕⢕⢕⢕⢕⢕⢕⢕⢕⢕⢕⢕⢕⢕⢕⠀⠀⠀⠀⠀⠀⠀⠀⠀⠀⠀⠀</a:t>
            </a:r>
            <a:br/>
            <a:r>
              <a:t>⠀⠀⠀⠀⠀⠀⠀⠀⠀⠀⠀⣿⣿⣿⡇⣿⣿⣿⣿⡿⢝⣿⣿⣿⡿⣿⣿⣿⡿⣿⣿⣿⡏⢕⣿⣿⣿⢹⣿⣿⡇⣷⣿⣧⢱⣾⣧⡕⣿⣿⡇⢕⢕⢕⢕⢕⢕⢕⢕⢕⢕⢕⢕⢕⢕⢕⢕⢕⢕⠀⠀⠀⠀⠀⠀⠀⠀⠀⠀⠀⠀</a:t>
            </a:r>
            <a:br/>
            <a:r>
              <a:t>⠀⠀⠀⠀⠀⠀⠀⠀⠀⠀⠀⣿⣿⣿⡇⢹⣿⣿⣿⢕⢕⣿⣿⣿⡇⣿⣿⣿⡏⣿⣿⣿⡇⢕⣿⣿⣿⢜⣿⣿⡇⣿⣿⣿⢸⣿⣿⢕⣿⣿⢇⢕⢕⢕⢕⢕⢕⢕⢕⢕⢕⢕⢕⢕⢕⢕⢕⢕⢕⠀⠀⠀⠀⠀⠀⠀⠀⠀⠀⠀⠀</a:t>
            </a:r>
            <a:br/>
            <a:r>
              <a:t>⠀⠀⠀⠀⠀⠀⠀⠀⠀⠀⠀⣿⣿⣿⡇⢸⣿⣿⣿⢕⢱⣿⣿⣿⡇⣿⣿⣿⡇⢿⣿⣿⡇⢕⢿⣿⣿⢕⣿⣿⡇⣸⣿⣿⢜⣿⣿⢕⡿⢏⣕⢕⢕⢕⢕⢕⢕⢕⢕⢕⢕⢕⢕⢕⢕⢕⢕⢕⢕⠀⠀⠀⠀⠀⠀⠀⠀⠀⠀⠀⠀</a:t>
            </a:r>
            <a:br/>
            <a:r>
              <a:t>⠀⠀⠀⠀⠀⠀⠀⠀⠀⠀⠀⣿⣿⣿⡇⢸⣿⣿⣿⢕⢕⣿⣿⣿⡇⣿⣿⣿⡇⢺⣿⣿⡇⢕⣿⢻⣿⢕⣿⣿⡇⢿⣿⣿⢸⣿⡿⢱⢟⢿⡏⢱⢕⢕⢕⢕⢕⢕⢕⢕⢕⢕⢕⢕⢝⢝⢕⢕⢕⠀⠀⠀⠀⠀⠀⠀⠀⠀⠀⠀⠀</a:t>
            </a:r>
            <a:br/>
            <a:r>
              <a:t>⠀⠀⠀⠀⠀⠀⠀⠀⠀⠀⠀⣿⣿⣿⡇⢸⣿⣿⣿⢕⢕⢿⣿⢿⡇⢹⣿⣿⡇⢸⡿⢿⡇⢕⢱⣷⢿⢕⣿⣿⡇⢕⣗⣗⢕⣟⣫⢇⢑⢜⢕⢕⢕⢕⢕⢕⢕⢕⢕⢕⢕⢕⢕⢕⡕⢕⣕⢕⢕⠀⠀⠀⠀⠀⠀⠀⠀⠀⠀⠀⠀</a:t>
            </a:r>
            <a:br/>
            <a:r>
              <a:t>⠀⠀⠀⠀⠀⠀⠀⠀⠀⠀⠀⢝⢿⣿⣷⡕⢝⢝⢟⢕⢕⢸⢏⢟⢕⢜⢝⢟⢇⢜⢝⢝⢕⢕⢜⢕⢕⢕⢝⢝⢕⢕⢕⢕⢕⢕⢕⠁⠑⠑⢕⢝⢕⢕⢕⢕⢕⢱⡇⡕⢕⢕⢕⢕⢕⢝⢕⢕⢕⠀⠀⠀⠀⠀⠀⠀⠀⠀⠀⠀⠀</a:t>
            </a:r>
            <a:br/>
            <a:r>
              <a:t>⠀⠀⠀⠀⠀⠀⠀⠀⠀⠀⠀⣽⣿⣿⣿⣿⣵⣵⣵⣽⣵⣵⣵⣵⣵⣵⣵⣵⣵⣵⣵⣵⣵⡕⢱⢕⢱⣵⣵⣵⣵⣵⣵⣵⣵⣵⡕⠀⠀⠔⢸⣵⣵⣵⣵⣵⣵⣷⣷⣾⣷⣷⣷⣷⣷⣷⣷⣷⣷⠀⠀⠀⠀⠀⠀⠀⠀⠀⠀⠀⠀</a:t>
            </a:r>
            <a:br/>
            <a:r>
              <a:t>⠀⠀⠀⠀⠀⠀⠀⠀⠀⠀⠀⣿⣿⣿⣿⣿⣿⣿⣿⣿⣿⣿⣿⣿⣿⣿⣿⣿⣿⣿⣿⣿⣿⡇⢸⣇⢜⣿⣿⣿⣿⣿⣿⣿⣿⣿⣿⣷⣶⣦⣾⣿⣿⣿⣿⣿⣿⣿⣿⣿⣿⣿⣿⣿⣿⣿⣿⣿⣿⠀⠀⠀⠀⠀⠀⠀⠀⠀⠀⠀⠀</a:t>
            </a:r>
            <a:br/>
            <a:r>
              <a:t>⠀⠀⠀⠀⠀⠀⠀⠀⠀⠀⠀⣿⣿⣿⣿⣿⣿⣿⣿⣿⣿⣿⣿⣿⣿⣿⣿⣿⣿⣿⣿⣿⢟⢱⣿⡿⢱⢿⣿⡏⣿⣷⣿⡟⣿⣿⣿⣿⣿⢸⣿⢿⢿⣿⣿⣿⣿⣿⡿⣿⣿⣿⣿⣿⣿⣿⣿⣿⣿⠀⠀⠀⠀⠀⠀⠀⠀⠀⠀⠀⠀</a:t>
            </a:r>
            <a:br/>
            <a:r>
              <a:t>⠀⠀⠀⠀⠀⠀⠀⠀⠀⠀⠀⣿⣿⣿⣿⣿⣿⣿⣿⣿⣿⣿⣿⣿⣿⣿⣿⣿⣿⣿⣿⡟⣷⣿⣿⣧⣾⣸⣿⡇⣿⣯⣿⡇⣿⣿⣿⣿⣏⡸⣿⡜⣼⣿⣿⣿⣿⣿⢇⣿⣿⣿⣿⣿⣿⣿⣿⣿⣿⠀⠀⠀⠀⠀⠀⠀⠀⠀⠀⠀⠀</a:t>
            </a:r>
            <a:br/>
            <a:r>
              <a:t>⠀⠀⠀⠀⠀⠀⠀⠀⠀⠀⠀⣿⣿⣿⣿⣿⣿⣿⣿⣿⣿⣿⣿⣿⣿⣿⣿⣿⣿⣿⣿⣧⣿⣿⣿⣼⣻⡗⢿⢇⢟⢞⢻⡇⣿⣿⣿⡟⢟⣾⣏⡕⢝⣿⣿⣿⣿⣿⢕⣿⣿⣿⣿⣿⣿⣿⣿⣿⣿⠀⠀⠀⠀⠀⠀⠀⠀⠀⠀⠀⠀</a:t>
            </a:r>
            <a:br/>
            <a:r>
              <a:t>⠀⠀⠀⠀⠀⠀⠀⠀⠀⠀⠀⢿⣿⣿⣿⣿⣿⣿⣿⣿⣿⣿⣿⣿⣿⣿⣿⣿⣿⣿⣿⣿⣿⣿⣿⣿⣿⡇⢏⢕⢝⣝⣝⣣⣿⣿⣿⣿⣿⣿⣿⣷⢕⢿⢿⠿⢿⣿⢕⣿⣿⣿⣿⣿⣿⣿⣿⣿⣿⠀⠀⠀⠀⠀⠀⠀⠀⠀⠀⠀⠀</a:t>
            </a:r>
            <a:br/>
            <a:r>
              <a:t>⠀⠀⠀⠀⠀⠀⠀⠀⠀⠀⠀⣿⣿⣿⣿⣿⣿⣿⣿⣿⣿⣿⣿⣿⣿⣿⣿⣿⣿⣿⣿⣿⣿⣿⣿⣿⣿⡇⡇⢕⣿⣿⣿⣿⣿⣿⣿⣿⣿⣿⣿⣿⢜⢿⠯⢽⠽⢿⢜⢿⣿⣿⣿⣿⣿⣿⣿⣿⣿⠀⠀⠀⠀⠀⠀⠀⠀⠀⠀⠀⠀</a:t>
            </a:r>
            <a:br/>
            <a:r>
              <a:t>⠀⠀⠀⠀⠀⠀⠀⠀⠀⠀⠀⣿⣿⣿⣿⣿⣿⣿⣿⣿⣿⣿⣿⣿⣿⣿⣿⣿⣿⣿⣿⣿⣿⣿⣿⣿⣿⣿⣇⡇⣿⣿⣿⣿⣿⣿⣿⣿⣿⣿⣿⡇⢅⡅⣭⣭⣽⣽⣵⣽⣿⣿⣿⣿⣿⣿⣿⣿⣿⠀⠀⠀⠀⠀⠀⠀⠀⠀⠀⠀⠀</a:t>
            </a:r>
            <a:br/>
            <a:r>
              <a:t>⠀⠀⠀⠀⠀⠀⠀⠀⠀⠀⠀⣵⣿⣿⣿⣿⣿⣿⣿⣿⣿⣿⣿⣿⣿⣿⣿⣿⣿⣿⣿⣿⣿⣿⣿⣿⣿⣿⣿⣿⣿⣿⣿⣿⣿⣿⣿⣿⣿⣿⣿⣷⢱⣷⣿⣿⣿⣿⣿⣿⣿⣿⣿⣿⣿⣿⣿⣿⣿⠀⠀⠀⠀⠀⠀⠀⠀⠀⠀⠀⠀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⠀⠀⠀⠀⠀⠀⠀⠀⠀⠀⠀⣿⣿⣿⣿⣿⣿⣿⣿⣿⣿⣿⣿⣿⣿⣿⣿⣿⣿⣿⣿⣿⣿⣿⣿⣿⣿⣿⣿⣿⣿⣿⣿⣿⣿⣿⣿⣿⣿⣿⣿⡏⣸⣿⣿⣿⣿⣿⣿⣿⣿⣿⣿⣿⣿⣿⣿⣿⣿⠀⠀⠀⠀⠀⠀⠀⠀⠀⠀⠀⠀</a:t>
            </a:r>
            <a:br/>
            <a:r>
              <a:t>⠀⠀⠀⠀⠀⠀⠀⠀⠀⠀⠀⠿⢿⣿⣿⣿⣿⣿⣿⣿⣿⣿⣿⣿⣿⣿⣿⣿⣿⣿⣿⣿⣿⣿⣿⣿⣿⣿⣿⣿⣿⣿⣿⣿⣿⣿⣿⣿⣿⣿⣿⢇⣿⣿⣿⣿⣿⣿⣿⣿⣿⣿⣿⣿⣿⣿⣿⣿⣿⠀⠀⠀⠀⠀⠀⠀⠀⠀⠀⠀⠀</a:t>
            </a:r>
            <a:br/>
            <a:r>
              <a:t>⠀⠀⠀⠀⠀⠀⠀⠀⠀⠀⠀⠀⠀⠈⠝⢿⣿⣿⣿⣿⣿⣿⣿⣿⣿⣿⣿⣿⣿⣿⣿⣿⣿⣿⣿⣿⣿⣿⣿⣿⣿⣿⣿⣿⣿⣿⣿⣿⣿⣿⣿⣿⣿⡝⢝⢟⢟⢿⢿⣿⣿⣿⣿⣿⣧⣽⣿⣿⣿⠀⠀⠀⠀⠀⠀⠀⠀⠀⠀⠀⠀</a:t>
            </a:r>
            <a:br/>
            <a:r>
              <a:t>⠀⠀⠀⠀⠀⠀⠀⠀⠀⠀⠀⠀⠀⠀⠀⠁⠑⠘⠙⠛⠛⠛⠛⠛⠛⠛⠛⠛⠛⠛⠛⠛⠛⠛⠛⠛⠛⠛⠛⠛⠛⠛⠛⠛⠛⠛⠛⠛⠛⠛⠛⠛⠛⠑⠑⠑⠑⠑⠑⠑⠘⠛⠛⠛⠛⠛⠛⠛⠛⠀⠀⠀⠀⠀⠀⠀⠀⠀⠀⠀⠀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⠀⠀⠀⠀⠀⠀⠀⠀⠀⠀⠀⣿⣿⣿⣿⣿⣿⣿⣿⣿⣿⣿⣿⣿⣿⣿⣿⣿⣿⣿⣿⣿⣿⣿⣿⣿⣿⣿⣿⣿⣿⣿⣿⣿⣿⣿⣿⣿⣿⡟⢇⢕⢕⢕⢕⢕⢕⢕⢕⢕⢕⢕⢕⢕⢕⢕⢕⢕⢕⠀⠀⠀⠀⠀⠀⠀⠀⠀⠀⠀⠀</a:t>
            </a:r>
            <a:br/>
            <a:r>
              <a:t>⠀⠀⠀⠀⠀⠀⠀⠀⠀⠀⠀⣿⣿⣿⣿⣿⣿⣿⣿⣿⣿⣿⣿⣿⣿⣿⣿⣿⣿⣿⣿⣿⣿⢿⣿⣿⣿⣿⣿⣿⣿⣿⣿⣿⣿⣿⣿⣿⣿⣿⡕⢕⢕⢕⢕⢕⢕⢕⢕⢕⢕⢕⢕⢕⢕⢕⢕⢕⢕⠀⠀⠀⠀⠀⠀⠀⠀⠀⠀⠀⠀</a:t>
            </a:r>
            <a:br/>
            <a:r>
              <a:t>⠀⠀⠀⠀⠀⠀⠀⠀⠀⠀⠀⣿⣿⣿⣿⣿⣿⣿⣿⣿⣿⣿⣿⣿⣿⣿⣿⣿⣿⣿⣿⣿⣿⣻⣿⣿⣿⣟⣟⣟⣻⡿⢿⢿⢿⢿⢿⢯⣿⣿⡇⢕⢕⢕⢕⢕⢕⢕⢕⢕⢕⢕⢕⢕⢕⢕⢔⢕⢕⠀⠀⠀⠀⠀⠀⠀⠀⠀⠀⠀⠀</a:t>
            </a:r>
            <a:br/>
            <a:r>
              <a:t>⠀⠀⠀⠀⠀⠀⠀⠀⠀⠀⠀⣿⣿⣿⣗⣿⣿⣿⣿⣿⢹⣿⣿⣿⣿⣿⣿⣿⣿⣿⣿⣿⣿⢼⣿⣿⣿⡟⢿⣜⢻⡿⣧⢻⢿⢏⡜⢎⣿⣿⡇⢕⢕⢕⢕⢕⢕⢕⢕⢕⢕⢕⢕⢕⢕⢕⢕⢕⢕⠀⠀⠀⠀⠀⠀⠀⠀⠀⠀⠀⠀</a:t>
            </a:r>
            <a:br/>
            <a:r>
              <a:t>⠀⠀⠀⠀⠀⠀⠀⠀⠀⠀⠀⣿⣿⣿⡇⢿⣿⣿⣿⡯⢝⣿⣿⣿⡿⣿⣿⣿⡿⣿⣿⣿⡏⢕⣿⣿⣿⢹⣿⣿⡇⢷⣿⣧⢱⣾⣯⡕⣿⣿⡇⢕⢕⢕⢕⢕⢕⢕⢕⢕⢕⢕⢕⢕⢕⢕⢕⢕⢕⠀⠀⠀⠀⠀⠀⠀⠀⠀⠀⠀⠀</a:t>
            </a:r>
            <a:br/>
            <a:r>
              <a:t>⠀⠀⠀⠀⠀⠀⠀⠀⠀⠀⠀⣿⣿⣿⡇⢻⣿⣿⣿⢕⢕⣿⣿⣿⡇⣿⣿⣿⡇⣿⣿⣿⡇⢕⣿⣿⣿⢕⣿⣿⡇⢺⣿⣿⢸⣿⣿⢕⣿⣿⡇⢕⢕⢕⢕⢕⢕⢕⢕⢕⢕⢕⢕⢕⢕⢕⢕⢕⢕⠀⠀⠀⠀⠀⠀⠀⠀⠀⠀⠀⠀</a:t>
            </a:r>
            <a:br/>
            <a:r>
              <a:t>⠀⠀⠀⠀⠀⠀⠀⠀⠀⠀⠀⣿⣿⣿⡇⢸⣿⣿⣿⢕⢱⣿⣿⣿⡇⣿⣿⣿⡇⢿⣿⣿⡇⢕⢿⣿⡿⢕⣿⣿⡇⢸⣿⣿⢜⣿⣿⢕⣿⢏⣵⢕⢕⢕⢕⢕⢕⢕⢕⢕⢕⢕⢕⢕⢕⢕⢕⢕⢕⠀⠀⠀⠀⠀⠀⠀⠀⠀⠀⠀⠀</a:t>
            </a:r>
            <a:br/>
            <a:r>
              <a:t>⠀⠀⠀⠀⠀⠀⠀⠀⠀⠀⠀⣿⣿⣿⡇⢸⣿⣿⣿⢕⢕⣿⣿⣿⡇⢿⣿⣿⡇⢺⣿⣿⡇⢕⣿⢽⣿⢕⣿⣿⡇⢸⣿⣿⢕⣿⡿⢱⢟⢹⡟⢱⡇⢕⢕⢕⢕⢕⢕⢕⢕⢕⢕⢕⢝⢝⢕⢕⢕⠀⠀⠀⠀⠀⠀⠀⠀⠀⠀⠀⠀</a:t>
            </a:r>
            <a:br/>
            <a:r>
              <a:t>⠀⠀⠀⠀⠀⠀⠀⠀⠀⠀⠀⣿⣿⣿⣇⢸⣿⣿⣿⢕⢕⢿⣿⢿⡇⢸⣿⣿⡇⢸⢿⢿⢇⢕⢜⣧⢟⢕⣿⣿⡇⢕⣗⣗⢕⣎⣺⢇⢑⢜⢇⢕⢕⢕⢕⢕⢕⢕⢕⢕⢕⢕⢕⡕⢕⢕⢕⢕⢕⠀⠀⠀⠀⠀⠀⠀⠀⠀⠀⠀⠀</a:t>
            </a:r>
            <a:br/>
            <a:r>
              <a:t>⠀⠀⠀⠀⠀⠀⠀⠀⠀⠀⠀⢝⢻⣿⣷⣮⢝⢝⢟⢕⢕⢸⢏⢟⢇⢜⢟⢏⢇⢜⢝⢝⢕⢕⢜⢕⢕⢕⢝⢕⢕⢜⢕⢕⢕⢕⢜⠐⠐⠁⢱⢟⡇⢕⢕⢕⢕⢜⡇⡕⢕⢕⢕⢕⢕⢝⢕⢕⢕⠀⠀⠀⠀⠀⠀⠀⠀⠀⠀⠀⠀</a:t>
            </a:r>
            <a:br/>
            <a:r>
              <a:t>⠀⠀⠀⠀⠀⠀⠀⠀⠀⠀⠀⣸⣿⣿⣿⣿⣧⣵⣼⣽⣵⣵⣵⣵⣵⣵⣵⣵⣵⣵⣵⣵⣵⣵⢇⢕⢱⣵⣵⣵⣵⣵⣵⣵⣵⣵⡕⠀⠀⠀⢱⣵⣵⣵⣵⣵⣷⣷⣷⣾⣷⣷⣷⣷⣷⣷⣷⣷⣷⠀⠀⠀⠀⠀⠀⠀⠀⠀⠀⠀⠀</a:t>
            </a:r>
            <a:br/>
            <a:r>
              <a:t>⠀⠀⠀⠀⠀⠀⠀⠀⠀⠀⠀⣿⣿⣿⣿⣿⣿⣿⣿⣿⣿⣿⣿⣿⣿⣿⣿⣿⣿⣿⣿⣿⣿⣿⢜⣇⢕⣿⣿⣿⣿⣿⣿⣿⣿⣿⣿⣷⣶⣶⣾⣿⣿⣿⣿⣿⣿⣿⣿⣿⣿⣿⣿⣿⣿⣿⣿⣿⣿⠀⠀⠀⠀⠀⠀⠀⠀⠀⠀⠀⠀</a:t>
            </a:r>
            <a:br/>
            <a:r>
              <a:t>⠀⠀⠀⠀⠀⠀⠀⠀⠀⠀⠀⣿⣿⣿⣿⣿⣿⣿⣿⣿⣿⣿⣿⣿⣿⣿⣿⣿⣿⣿⣿⣿⣟⢏⣱⡿⢕⢹⣿⣿⣿⡇⣿⣿⢸⣿⣿⣿⣿⢜⣿⡿⡿⣿⣿⣿⣿⣿⣿⣿⣿⣿⣿⣿⣿⣿⣿⣿⣿⠀⠀⠀⠀⠀⠀⠀⠀⠀⠀⠀⠀</a:t>
            </a:r>
            <a:br/>
            <a:r>
              <a:t>⠀⠀⠀⠀⠀⠀⠀⠀⠀⠀⠀⣿⣿⣿⣿⣿⣿⣿⣿⣿⣿⣿⣿⣿⣿⣿⣿⣿⣿⣿⣿⡇⣿⣿⣿⣧⣼⡟⣿⣿⣿⡇⣿⣿⣸⣿⣿⣿⣿⡸⣿⣇⢇⣿⣿⣿⣿⣿⡏⢿⣿⣿⣿⣿⣿⣿⣿⣿⣿⠀⠀⠀⠀⠀⠀⠀⠀⠀⠀⠀⠀</a:t>
            </a:r>
            <a:br/>
            <a:r>
              <a:t>⠀⠀⠀⠀⠀⠀⠀⠀⠀⠀⠀⣿⣿⣿⣿⣿⣿⣿⣿⣿⣿⣿⣿⣿⣿⣿⣿⣿⣿⣿⣿⣿⣿⣿⣿⣼⣿⡇⡿⢟⢟⢇⢻⡿⣿⣿⣿⡟⢛⣺⣿⣝⢜⣽⣿⣿⣿⣿⡇⣿⣿⣿⣿⣿⣿⣿⣿⣿⣿⠀⠀⠀⠀⠀⠀⠀⠀⠀⠀⠀⠀</a:t>
            </a:r>
            <a:br/>
            <a:r>
              <a:t>⠀⠀⠀⠀⠀⠀⠀⠀⠀⠀⠀⢿⣿⣿⣿⣿⣿⣿⣿⣿⣿⣿⣿⣿⣿⣿⣿⣿⣿⣿⣿⣿⣿⣿⣿⣿⣿⣗⡛⢝⢝⣕⣝⣕⣿⣿⣿⣿⣿⣿⣿⣿⢜⢸⢿⠿⢿⢿⡇⣸⣿⣿⣿⣿⣿⣿⣿⣿⣿⠀⠀⠀⠀⠀⠀⠀⠀⠀⠀⠀⠀</a:t>
            </a:r>
            <a:br/>
            <a:r>
              <a:t>⠀⠀⠀⠀⠀⠀⠀⠀⠀⠀⠀⣿⣿⣿⣿⣿⣿⣿⣿⣿⣿⣿⣿⣿⣿⣿⣿⣿⣿⣿⣿⣿⣿⣿⣿⣿⣿⣿⣷⢕⢸⣿⣿⣿⣿⣿⣿⣿⣿⣿⣿⣿⡇⡹⠿⢽⢽⠿⢇⢹⣿⣿⣿⣿⣿⣿⣿⣿⣿⠀⠀⠀⠀⠀⠀⠀⠀⠀⠀⠀⠀</a:t>
            </a:r>
            <a:br/>
            <a:r>
              <a:t>⠀⠀⠀⠀⠀⠀⠀⠀⠀⠀⠀⣿⣿⣿⣿⣿⣿⣿⣿⣿⣿⣿⣿⣿⣿⣿⣿⣿⣿⣿⣿⣿⣿⣿⣿⣿⣿⣿⣿⢸⢿⣿⣿⣿⣿⣿⣿⣿⣿⣿⣿⣿⢕⢅⢩⣭⣭⣽⣵⣼⣽⣿⣿⣿⣿⣿⣿⣿⣿⠀⠀⠀⠀⠀⠀⠀⠀⠀⠀⠀⠀</a:t>
            </a:r>
            <a:br/>
            <a:r>
              <a:t>⠀⠀⠀⠀⠀⠀⠀⠀⠀⠀⠀⣥⣾⣿⣿⣿⣿⣿⣿⣿⣿⣿⣿⣿⣿⣿⣿⣿⣿⣿⣿⣿⣿⣽⣿⣿⣿⣿⣿⣿⣿⣿⣿⣿⣿⣿⣿⣿⣿⣿⣿⣿⢕⣷⣼⣿⣿⣿⣿⣿⣿⣿⣿⣿⣿⣿⣿⣿⣿⠀⠀⠀⠀⠀⠀⠀⠀⠀⠀⠀⠀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⠀⠀⠀⠀⠀⠀⠀⠀⠀⠀⠀⣿⣿⣿⣿⣿⣿⣿⣿⣿⣿⣿⣿⣿⣿⣿⣿⣿⣿⣿⣿⣿⣿⣿⣿⣿⣿⣿⣿⣿⣿⣿⣿⣿⣿⣿⣿⣿⣿⣿⣿⣿⢱⣿⣿⣿⣿⣿⣿⣿⣿⣿⣿⣿⣿⣿⣿⣿⣿⠀⠀⠀⠀⠀⠀⠀⠀⠀⠀⠀⠀</a:t>
            </a:r>
            <a:br/>
            <a:r>
              <a:t>⠀⠀⠀⠀⠀⠀⠀⠀⠀⠀⠀⠟⢿⣿⣿⣿⣿⣿⣿⣿⣿⣿⣿⣿⣿⣿⣿⣿⣿⣿⣿⣿⣿⣿⣿⣿⣿⣿⣿⣿⣿⣿⣿⣿⣿⣿⣿⣿⣿⣿⣿⡟⢸⣿⣿⣿⣿⣿⣿⣿⣿⣿⣿⣿⣿⣿⢟⢟⣿⠀⠀⠀⠀⠀⠀⠀⠀⠀⠀⠀⠀</a:t>
            </a:r>
            <a:br/>
            <a:r>
              <a:t>⠀⠀⠀⠀⠀⠀⠀⠀⠀⠀⠀⠀⠁⠑⠝⢟⢿⣿⣿⣿⣿⣿⣿⣿⣿⣿⣿⣿⣿⣿⣿⣿⣿⣿⣿⣿⣿⣿⣿⣿⣿⣿⣿⣿⣿⣿⣿⣿⣿⣿⣿⣿⣿⣝⢝⢝⢟⢻⢿⣿⣿⣿⣿⣿⣿⡵⢵⣕⣿⠀⠀⠀⠀⠀⠀⠀⠀⠀⠀⠀⠀</a:t>
            </a:r>
            <a:br/>
            <a:r>
              <a:t>⠀⠀⠀⠀⠀⠀⠀⠀⠀⠀⠀⠀⠀⠀⠀⠀⠁⠑⠙⠛⠛⠛⠛⠛⠛⠛⠛⠛⠛⠛⠛⠛⠛⠛⠛⠛⠛⠛⠛⠛⠛⠛⠛⠛⠛⠛⠛⠛⠛⠛⠛⠛⠛⠙⠑⠑⠑⠑⠑⠁⠁⠉⠙⠛⠛⠛⠛⠛⠛⠀⠀⠀⠀⠀⠀⠀⠀⠀⠀⠀⠀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⠀⠀⠀⠀⠀⠀⠀⠀⠀⠀⠀⣿⣿⣿⣿⣿⣿⣿⣿⣿⣿⣿⣿⣿⣿⣿⣿⣿⣿⣿⣿⣿⣿⢿⣿⣿⣿⣿⣿⣿⣿⣿⣿⣿⣿⣿⣿⣿⣿⡟⢇⢕⢕⢕⢕⢕⢕⢕⢕⢕⢕⢕⢕⢕⢕⢕⢕⢕⢕⠀⠀⠀⠀⠀⠀⠀⠀⠀⠀⠀⠀</a:t>
            </a:r>
            <a:br/>
            <a:r>
              <a:t>⠀⠀⠀⠀⠀⠀⠀⠀⠀⠀⠀⣽⣿⣿⣿⣿⣿⣿⣿⣿⣿⣿⣿⣿⣿⣿⣿⣿⣿⣿⣿⣿⣿⢿⣿⣿⣿⣿⣿⣿⣿⣿⣿⣿⣿⣿⣿⣿⣿⣿⡕⢕⢕⢕⢕⢕⢕⢕⢕⢕⢕⢕⢕⢕⢕⢕⢕⢕⢕⠀⠀⠀⠀⠀⠀⠀⠀⠀⠀⠀⠀</a:t>
            </a:r>
            <a:br/>
            <a:r>
              <a:t>⠀⠀⠀⠀⠀⠀⠀⠀⠀⠀⠀⣿⣿⣿⣿⣿⣿⣿⣿⣿⣿⣿⣿⣿⣿⣿⣿⣿⣿⣿⣿⣿⣿⣻⣿⣿⣿⣟⣟⣟⣻⣟⢿⢿⢿⢿⢿⢯⣿⣿⡇⢕⢕⢕⢕⢕⢕⢕⢕⢕⢕⢕⢕⢕⢕⢕⢕⢕⢕⠀⠀⠀⠀⠀⠀⠀⠀⠀⠀⠀⠀</a:t>
            </a:r>
            <a:br/>
            <a:r>
              <a:t>⠀⠀⠀⠀⠀⠀⠀⠀⠀⠀⠀⣿⣿⣿⣞⣿⣿⣿⣿⣿⢻⣿⣿⣿⣿⣿⣿⣿⣿⣿⣿⣿⣿⢸⣿⣿⣿⡟⢿⣜⢟⡿⣧⡻⢿⢯⡜⢟⣿⣿⡇⢕⢕⢕⢕⢕⢕⢕⢕⢕⢕⢕⢕⢕⢕⢕⢕⢕⢕⠀⠀⠀⠀⠀⠀⠀⠀⠀⠀⠀⠀</a:t>
            </a:r>
            <a:br/>
            <a:r>
              <a:t>⠀⠀⠀⠀⠀⠀⠀⠀⠀⠀⠀⣿⣿⣿⡇⣿⣿⣿⣿⡯⢝⣿⣿⣿⡿⣿⣿⣿⡿⣿⣿⣿⡏⢕⣿⣿⣿⢝⣿⣿⡇⢿⣿⣷⢱⣾⣿⡕⣿⣿⡇⢕⢕⢕⢕⢕⢕⢕⢕⢕⢕⢕⢕⢕⢕⢕⢕⢕⢕⠀⠀⠀⠀⠀⠀⠀⠀⠀⠀⠀⠀</a:t>
            </a:r>
            <a:br/>
            <a:r>
              <a:t>⠀⠀⠀⠀⠀⠀⠀⠀⠀⠀⠀⣿⣿⣿⡇⣹⣿⣿⣿⢕⢕⣿⣿⣿⡇⣿⣿⣿⡇⣿⣿⣿⡇⢕⣿⣿⣿⢕⣿⣿⡇⢺⣿⣿⢸⣿⣿⢕⣿⣿⢇⢕⢕⢕⢕⢕⢕⢕⢕⢕⢕⢕⢕⢕⢕⢕⢕⢕⢕⠀⠀⠀⠀⠀⠀⠀⠀⠀⠀⠀⠀</a:t>
            </a:r>
            <a:br/>
            <a:r>
              <a:t>⠀⠀⠀⠀⠀⠀⠀⠀⠀⠀⠀⣿⣿⣿⡇⢸⣿⣿⣿⢕⢱⣻⣿⣿⡇⢿⣿⣿⡇⢽⣿⣿⡇⢕⢽⣿⣿⢕⣿⣿⡇⢸⣿⣿⢜⣿⣿⢕⣿⢏⣵⢕⢕⢕⢕⢕⢕⢕⢕⢕⢕⢕⢕⢕⢕⢕⢕⢕⢕⠀⠀⠀⠀⠀⠀⠀⠀⠀⠀⠀⠀</a:t>
            </a:r>
            <a:br/>
            <a:r>
              <a:t>⠀⠀⠀⠀⠀⠀⠀⠀⠀⠀⠀⣿⣿⣿⡇⢸⣿⣿⣿⢕⢕⣿⣿⣿⡇⢿⣿⣿⡇⢸⣿⣿⡇⢕⣿⢯⣿⢕⣿⣿⡇⢸⣿⣿⢕⣿⡽⡱⢝⢺⡟⢱⡇⢕⢕⢕⢕⢕⢕⢕⢕⢕⢕⢕⢝⢇⢕⢕⢕⠀⠀⠀⠀⠀⠀⠀⠀⠀⠀⠀⠀</a:t>
            </a:r>
            <a:br/>
            <a:r>
              <a:t>⠀⠀⠀⠀⠀⠀⠀⠀⠀⠀⠀⣿⣿⣿⡷⣸⣿⣿⣿⢕⢕⢿⣿⣿⡇⢸⣿⣿⡇⢸⡿⢿⡇⢕⢜⣵⢟⢕⢿⣟⢇⢕⣗⡗⢕⡗⢳⢇⢕⢕⢇⢕⡇⢕⢕⢕⢕⢕⢕⢕⢕⢕⢕⡕⡕⢕⣕⢕⢕⠀⠀⠀⠀⠀⠀⠀⠀⠀⠀⠀⠀</a:t>
            </a:r>
            <a:br/>
            <a:r>
              <a:t>⠀⠀⠀⠀⠀⠀⠀⠀⠀⠀⠀⢹⢟⢿⣿⣾⣝⢝⢟⢕⢕⢸⢏⢟⢇⢜⢟⢝⢇⢜⢝⢝⢕⢕⡜⢕⢕⢕⢝⢕⢕⢕⢕⢕⢕⢕⢜⠕⠁⠅⢕⢟⡗⢕⢕⢕⢕⢜⢇⡕⢕⢕⢕⢕⢕⢜⢕⢕⢕⠀⠀⠀⠀⠀⠀⠀⠀⠀⠀⠀⠀</a:t>
            </a:r>
            <a:br/>
            <a:r>
              <a:t>⠀⠀⠀⠀⠀⠀⠀⠀⠀⠀⠀⢱⣾⣿⣿⣿⣿⣵⣼⣼⣵⣵⣵⣵⣵⣵⣵⣵⣵⣵⣵⣵⣵⣵⢕⢕⢱⣵⣵⣵⣵⣵⣵⣵⣵⣵⣕⠀⠀⠀⢔⣵⣷⣷⣷⣷⣷⣷⣷⣷⣷⣷⣷⣷⣷⣷⣷⣷⣷⠀⠀⠀⠀⠀⠀⠀⠀⠀⠀⠀⠀</a:t>
            </a:r>
            <a:br/>
            <a:r>
              <a:t>⠀⠀⠀⠀⠀⠀⠀⠀⠀⠀⠀⣿⣿⣿⣿⣿⣿⣿⣿⣿⣿⣿⣿⣿⣿⣿⣿⣿⣿⣿⣿⣿⣿⣿⡏⢑⢕⢿⣿⣿⣿⣿⣿⣿⣿⣿⣿⣿⣷⣶⣾⣿⣿⣿⣿⣿⣿⣿⣿⣿⣿⣿⣿⣿⣿⣿⣿⣿⣿⠀⠀⠀⠀⠀⠀⠀⠀⠀⠀⠀⠀</a:t>
            </a:r>
            <a:br/>
            <a:r>
              <a:t>⠀⠀⠀⠀⠀⠀⠀⠀⠀⠀⠀⣿⣿⣿⣿⣿⣿⣿⣿⣿⣿⣿⣿⣿⣿⣿⣿⣿⣿⣿⣿⢟⣽⣏⣁⣸⢇⣼⣿⣿⢹⣿⣿⣿⢻⣿⣿⣿⣿⢹⣿⣿⣿⣿⣿⣿⣿⣿⣿⣿⣿⣿⣿⣿⣿⣿⣿⣿⣿⠀⠀⠀⠀⠀⠀⠀⠀⠀⠀⠀⠀</a:t>
            </a:r>
            <a:br/>
            <a:r>
              <a:t>⠀⠀⠀⠀⠀⠀⠀⠀⠀⠀⠀⣿⣿⣿⣿⣿⣿⣿⣿⣿⣿⣿⣿⣿⣿⣿⣿⣿⣿⣿⣿⣾⣿⣿⣿⣧⣼⡇⣿⣿⢸⡟⣿⣿⢸⣿⡿⢿⣿⣿⣿⣿⢸⢹⣿⣿⣿⣿⣿⢸⣿⣿⣿⣿⣿⣿⣿⣿⣿⠀⠀⠀⠀⠀⠀⠀⠀⠀⠀⠀⠀</a:t>
            </a:r>
            <a:br/>
            <a:r>
              <a:t>⠀⠀⠀⠀⠀⠀⠀⠀⠀⠀⠀⣿⣿⣿⣿⣿⣿⣿⣿⣿⣿⣿⣿⣿⣿⣿⣿⣿⣿⣿⣿⣿⣿⣿⣿⣮⣿⣿⢿⢟⢜⢇⢟⢿⢸⣿⣿⣟⢟⣺⣿⣏⢝⢸⣿⣿⣿⣿⣿⢸⣿⣿⣿⣿⣿⣿⣿⣿⣿⠀⠀⠀⠀⠀⠀⠀⠀⠀⠀⠀⠀</a:t>
            </a:r>
            <a:br/>
            <a:r>
              <a:t>⠀⠀⠀⠀⠀⠀⠀⠀⠀⠀⠀⢿⣿⣿⣿⣿⣿⣿⣿⣿⣿⣿⣿⣿⣿⣿⣿⣿⣿⣿⣿⣿⣿⣿⣿⣿⣿⣿⣜⡝⢜⣕⣝⣝⣼⣿⣿⣿⣿⣿⣿⣿⡇⡸⢿⢿⠿⢿⣿⢸⣿⣿⣿⣿⣿⣿⣿⣿⣿⠀⠀⠀⠀⠀⠀⠀⠀⠀⠀⠀⠀</a:t>
            </a:r>
            <a:br/>
            <a:r>
              <a:t>⠀⠀⠀⠀⠀⠀⠀⠀⠀⠀⠀⣿⣿⣿⣿⣿⣿⣿⣿⣿⣿⣿⣿⣿⣿⣿⣿⣿⣿⣿⣿⣿⣿⣿⣿⣿⣿⣿⣿⣿⢸⣿⣿⣿⣿⣿⣿⣿⣿⣿⣿⣿⡇⢝⠿⢯⢯⠿⢽⢜⣿⣿⣿⣿⣿⣿⣿⣿⣿⠀⠀⠀⠀⠀⠀⠀⠀⠀⠀⠀⠀</a:t>
            </a:r>
            <a:br/>
            <a:r>
              <a:t>⠀⠀⠀⠀⠀⠀⠀⠀⠀⠀⠀⣿⣿⣿⣿⣿⣿⣿⣿⣿⣿⣿⣿⣿⣿⣿⣿⣿⣿⣿⣿⣿⣿⣿⣿⣿⣿⣿⣿⣿⣾⣿⣿⣿⣿⣿⣿⣿⣿⣿⣿⣿⡇⢅⢌⣭⣭⣽⣽⣼⣽⣿⣿⣿⣿⣿⣿⣿⣿⠀⠀⠀⠀⠀⠀⠀⠀⠀⠀⠀⠀</a:t>
            </a:r>
            <a:br/>
            <a:r>
              <a:t>⠀⠀⠀⠀⠀⠀⠀⠀⠀⠀⠀⣥⣥⣿⣿⣿⣿⣿⣿⣿⣿⣿⣿⣿⣿⣿⣿⣿⣿⣿⣿⣿⣿⣽⣽⣿⣿⣿⣿⣿⣿⣿⣿⣿⣿⣿⣿⣿⣿⣿⣿⣿⡇⢱⣼⣿⣿⣿⣿⣿⣿⣿⣿⣿⣿⣿⣿⣿⣿⠀⠀⠀⠀⠀⠀⠀⠀⠀⠀⠀⠀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⠀⠀⠀⠀⠀⠀⠀⠀⠀⠀⠀⣿⣿⣿⣿⣿⣿⣿⣿⣿⣿⣿⣿⣿⣿⣿⣿⣿⣿⣿⣿⣿⣿⣿⣿⣿⣿⣿⣿⣿⣿⣿⣿⣿⣿⣿⣿⣿⣿⣿⣿⣿⡇⣿⣿⣿⣿⣿⣿⣿⣿⣿⣿⣿⣿⣿⣿⣿⣿⠀⠀⠀⠀⠀⠀⠀⠀⠀⠀⠀⠀</a:t>
            </a:r>
            <a:br/>
            <a:r>
              <a:t>⠀⠀⠀⠀⠀⠀⠀⠀⠀⠀⠀⠛⠻⢿⣿⣿⣿⣿⣿⣿⣿⣿⣿⣿⣿⣿⣿⣿⣿⣿⣿⣿⣿⣿⣿⣿⣿⣿⣿⣿⣿⣿⣿⣿⣿⣿⣿⣿⣿⣿⣿⣿⢱⣿⣿⣿⣿⣿⣿⣿⣿⣿⣿⣿⣿⣿⡿⢟⢟⠀⠀⠀⠀⠀⠀⠀⠀⠀⠀⠀⠀</a:t>
            </a:r>
            <a:br/>
            <a:r>
              <a:t>⠀⠀⠀⠀⠀⠀⠀⠀⠀⠀⠀⠀⠀⠀⠉⠛⢻⣿⣿⣿⣿⣿⣿⣿⣿⣿⣿⣿⣿⣿⣿⣿⣿⣿⣿⣿⣿⣿⣿⣿⣿⣿⣿⣿⣿⣿⣿⣿⣿⣿⣿⣿⣿⣯⣝⢝⢟⢟⢿⢿⣿⣿⣿⣿⣿⣧⢵⢅⢕⠀⠀⠀⠀⠀⠀⠀⠀⠀⠀⠀⠀</a:t>
            </a:r>
            <a:br/>
            <a:r>
              <a:t>⠀⠀⠀⠀⠀⠀⠀⠀⠀⠀⠀⠀⠀⠀⠀⠀⠁⠁⠘⠙⠛⠛⠛⠛⠛⠛⠛⠛⠛⠛⠛⠛⠛⠛⠛⠛⠛⠛⠛⠛⠛⠛⠛⠛⠛⠛⠛⠛⠛⠛⠛⠛⠛⠛⠑⠑⠑⠑⠑⠑⠁⠈⠉⠙⠛⠓⠚⠛⠛⠀⠀⠀⠀⠀⠀⠀⠀⠀⠀⠀⠀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⠀⠀⠀⠀⠀⠀⠀⠀⠀⠀⠀⣿⣿⣿⣿⣿⣿⣿⣿⣿⣿⣿⣿⣿⣿⣿⣿⣿⣿⣿⣿⣿⣿⢿⣿⣿⣿⣿⣿⣿⣿⣿⣿⣿⣿⣿⣿⣿⢿⡟⢇⢕⢕⢕⢕⢕⢕⢕⢕⢕⢕⢕⢕⢕⢕⢕⢕⢕⢕⠀⠀⠀⠀⠀⠀⠀⠀⠀⠀⠀⠀</a:t>
            </a:r>
            <a:br/>
            <a:r>
              <a:t>⠀⠀⠀⠀⠀⠀⠀⠀⠀⠀⠀⣿⣿⣿⣿⣿⣿⣿⣿⣿⣿⣿⣿⣿⣿⣿⣿⣿⣿⣿⣿⣿⣿⢽⣿⣿⣿⣿⣿⣿⣿⣿⣿⣿⣿⣿⣿⣿⣿⣷⡕⢕⢕⢕⢕⢕⢕⢕⢕⢕⢕⢕⢕⢕⢕⢕⠑⢕⢕⠀⠀⠀⠀⠀⠀⠀⠀⠀⠀⠀⠀</a:t>
            </a:r>
            <a:br/>
            <a:r>
              <a:t>⠀⠀⠀⠀⠀⠀⠀⠀⠀⠀⠀⣿⣿⣿⣿⣿⣿⣿⣿⣿⣿⣿⣿⣿⣿⣿⣿⣿⣿⣿⣿⣿⣿⣽⣿⣿⣿⣟⣟⣟⣻⣟⡻⢿⢿⢿⢿⢯⣿⣿⡇⢕⢕⢕⢕⢕⢕⢕⢕⢕⢕⢕⢕⢕⢕⢕⢕⢕⢕⠀⠀⠀⠀⠀⠀⠀⠀⠀⠀⠀⠀</a:t>
            </a:r>
            <a:br/>
            <a:r>
              <a:t>⠀⠀⠀⠀⠀⠀⠀⠀⠀⠀⠀⣿⣿⣿⡯⣿⣿⣿⣿⣿⢻⣿⣿⣿⣿⣿⣿⣿⣿⣿⣿⣿⣿⢸⣿⣿⣿⡟⢿⣎⢟⢿⣵⡟⢿⢯⡜⢟⣿⣿⡇⢕⢕⢕⢕⢕⢕⢕⢕⢕⢕⢕⢕⢕⢕⢕⢕⢕⢕⠀⠀⠀⠀⠀⠀⠀⠀⠀⠀⠀⠀</a:t>
            </a:r>
            <a:br/>
            <a:r>
              <a:t>⠀⠀⠀⠀⠀⠀⠀⠀⠀⠀⠀⣿⣿⣿⡇⣿⣿⣿⣿⡯⢝⣿⣿⣿⣿⣿⣿⣿⣿⣿⣿⣿⡏⢕⣿⣿⣿⢝⣿⣿⡇⣻⣿⣷⢱⣾⣿⢕⣿⣿⡇⢕⢕⢕⢕⢕⢕⢕⢕⢕⢕⢕⢕⢕⢕⢕⢕⢕⢕⠀⠀⠀⠀⠀⠀⠀⠀⠀⠀⠀⠀</a:t>
            </a:r>
            <a:br/>
            <a:r>
              <a:t>⠀⠀⠀⠀⠀⠀⠀⠀⠀⠀⠀⣿⣿⣿⡇⣿⣿⣿⣿⢕⢕⣿⣿⣿⡇⣿⣿⣿⡏⣿⣿⣿⡇⢕⣿⣿⣿⢕⣿⣿⡇⢸⣿⣿⢸⣿⣿⢕⣿⣿⡇⢕⢕⢕⢕⢕⢕⢕⢕⢕⢕⢕⢕⢕⢕⢕⢕⢕⢕⠀⠀⠀⠀⠀⠀⠀⠀⠀⠀⠀⠀</a:t>
            </a:r>
            <a:br/>
            <a:r>
              <a:t>⠀⠀⠀⠀⠀⠀⠀⠀⠀⠀⠀⣿⣿⣿⡇⢸⣿⣿⣿⢕⢱⣻⣿⣿⡇⢿⣿⣿⡇⣻⣿⣿⡇⢕⣿⣿⣿⢕⣿⣿⡇⢸⣿⣿⢜⣿⣿⢕⣿⢏⣵⢕⢕⢕⢕⢕⢕⢕⢕⢕⢕⢕⢕⢕⢕⡕⢕⢕⢕⠀⠀⠀⠀⠀⠀⠀⠀⠀⠀⠀⠀</a:t>
            </a:r>
            <a:br/>
            <a:r>
              <a:t>⠀⠀⠀⠀⠀⠀⠀⠀⠀⠀⠀⣿⣿⣿⡇⢸⣿⣿⣿⢕⢕⣿⣿⣿⡇⢹⣿⣿⡇⢸⣿⣿⡇⢕⣿⡏⣿⡕⣿⣿⡇⢸⣿⣿⢕⣿⣯⡱⢕⢳⡟⢕⡇⢕⢕⢕⢕⢕⢕⢕⢕⢕⢕⢕⢝⢕⢕⢕⢕⠀⠀⠀⠀⠀⠀⠀⠀⠀⠀⠀⠀</a:t>
            </a:r>
            <a:br/>
            <a:r>
              <a:t>⠀⠀⠀⠀⠀⠀⠀⠀⠀⠀⠀⣿⣿⣿⣷⣾⣿⣿⣿⢕⢕⢿⣿⣿⡇⢸⣿⣿⡇⢸⢿⢿⡇⢕⢞⣕⢝⢕⣿⣞⢇⢕⢷⢗⢕⢗⢾⢇⠕⢕⢇⢕⡇⢕⢕⢕⢕⢕⢕⢕⢕⢕⢕⡕⢱⢕⢕⢕⢕⠀⠀⠀⠀⠀⠀⠀⠀⠀⠀⠀⠀</a:t>
            </a:r>
            <a:br/>
            <a:r>
              <a:t>⠀⠀⠀⠀⠀⠀⠀⠀⠀⠀⠀⢝⢝⢹⣿⣿⣯⢏⢟⢕⢕⢸⢟⢟⢕⢜⢟⢝⢕⢜⢝⢝⢕⢕⡸⢕⢕⢕⢝⢕⢕⢕⢕⢕⢕⢕⢱⢕⠀⠁⠜⠇⢷⡕⢕⢕⢕⢜⢇⣗⢕⢕⢕⢕⢕⢕⢕⢕⢕⠀⠀⠀⠀⠀⠀⠀⠀⠀⠀⠀⠀</a:t>
            </a:r>
            <a:br/>
            <a:r>
              <a:t>⠀⠀⠀⠀⠀⠀⠀⠀⠀⠀⠀⢵⣵⣿⣿⣿⣿⣧⣽⣼⣵⣵⣵⣵⣵⣵⣵⣵⣵⣵⣵⣵⣵⣵⣕⢕⢱⣵⣵⣵⣵⣵⣵⣵⣵⣵⣵⢀⠀⠀⠄⣷⣷⣷⣷⣷⣷⣷⣷⣷⣷⣷⣷⣷⣷⣷⣷⣷⣷⠀⠀⠀⠀⠀⠀⠀⠀⠀⠀⠀⠀</a:t>
            </a:r>
            <a:br/>
            <a:r>
              <a:t>⠀⠀⠀⠀⠀⠀⠀⠀⠀⠀⠀⣿⣿⣿⣿⣿⣿⣿⣿⣿⣿⣿⣿⣿⣿⣿⣿⣿⣿⣿⣿⣿⡿⣿⣿⢑⠑⢿⣿⣿⣿⣿⣿⣿⣿⣿⣿⢿⣿⣷⣶⣿⣿⣿⣿⣿⣿⣿⣿⣿⣿⣿⣿⣿⣿⣿⣿⣿⣿⠀⠀⠀⠀⠀⠀⠀⠀⠀⠀⠀⠀</a:t>
            </a:r>
            <a:br/>
            <a:r>
              <a:t>⠀⠀⠀⠀⠀⠀⠀⠀⠀⠀⠀⣿⣿⣿⣿⣿⣿⣿⣿⣿⣿⣿⣿⣿⣿⣿⣿⣿⣿⣿⣿⣷⣾⣿⣥⣅⢀⡜⣿⣿⣿⣿⢸⣿⡇⣿⡿⢸⣿⢻⣿⣿⢿⢿⣿⣿⣿⣿⣿⡿⣿⣿⣿⣿⣿⣿⣿⣿⣿⠀⠀⠀⠀⠀⠀⠀⠀⠀⠀⠀⠀</a:t>
            </a:r>
            <a:br/>
            <a:r>
              <a:t>⠀⠀⠀⠀⠀⠀⠀⠀⠀⠀⠀⣿⣿⣿⣿⣿⣿⣿⣿⣿⣿⣿⣿⣿⣿⣿⣿⣿⣿⣿⣿⣿⣿⣿⣿⡇⣼⣿⢿⣿⣿⣿⢸⣿⣧⣿⢯⣿⣿⣿⣿⣿⡎⡼⣿⣿⣿⣿⣿⡇⣿⣽⣿⣿⣿⣿⣿⣿⣿⠀⠀⠀⠀⠀⠀⠀⠀⠀⠀⠀⠀</a:t>
            </a:r>
            <a:br/>
            <a:r>
              <a:t>⠀⠀⠀⠀⠀⠀⠀⠀⠀⠀⠀⣿⣿⣿⣿⣿⣿⣿⣿⣿⣿⣿⣿⣿⣿⣿⣿⣿⣿⣿⣿⣿⣿⣿⣿⣧⣿⣿⢸⢟⢟⢟⢜⢻⢿⣿⣿⣟⡟⣻⣿⣏⡱⢕⣿⣿⣿⣿⣿⡇⣿⣿⣿⣿⣿⣿⣿⣿⣿⠀⠀⠀⠀⠀⠀⠀⠀⠀⠀⠀⠀</a:t>
            </a:r>
            <a:br/>
            <a:r>
              <a:t>⠀⠀⠀⠀⠀⠀⠀⠀⠀⠀⠀⢿⣿⣿⣿⣿⣿⣿⣿⣿⣿⣿⣿⣿⣿⣿⣿⣿⣿⣿⣿⣿⣿⣿⣿⣿⣿⣿⣜⣏⡝⣝⣜⣝⣸⣿⣿⣿⣿⣿⣿⣿⣿⢕⢿⢿⠿⢿⢿⡇⣿⣿⣿⣿⣿⣿⣿⣿⣿⠀⠀⠀⠀⠀⠀⠀⠀⠀⠀⠀⠀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⠀⠀⠀⠀⠀⠀⠀⠀⠀⠀⠀⣿⣿⣿⣿⣿⣿⣿⣿⣿⣿⣿⣿⣿⣿⣿⣿⣿⣿⣿⣿⣿⣿⣿⣿⣿⣿⣿⣿⣿⣿⣿⣿⣿⣿⣿⣿⣿⣿⣿⣿⣿⣿⢜⢿⠿⢽⠽⠽⢕⢿⣿⣿⣿⣿⣿⣿⣿⣿⠀⠀⠀⠀⠀⠀⠀⠀⠀⠀⠀⠀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⠀⠀⠀⠀⠀⠀⠀⠀⠀⠀⠀⣿⣿⣿⣿⣿⣿⣿⣿⣿⣿⣿⣿⣿⣿⣿⣿⣿⣿⣿⣿⣿⣿⣿⣿⣿⣿⣿⣿⣿⣿⣿⣿⣿⣿⣿⣿⣿⣿⣿⣿⣿⣧⢅⢅⣭⣭⣭⣽⣵⣽⣿⣿⣿⣿⣿⣿⣿⣿⠀⠀⠀⠀⠀⠀⠀⠀⠀⠀⠀⠀</a:t>
            </a:r>
            <a:br/>
            <a:r>
              <a:t>⠀⠀⠀⠀⠀⠀⠀⠀⠀⠀⠀⣝⣭⣭⣿⣿⣿⣿⣿⣿⣿⣿⣿⣿⣿⣿⣿⣿⣿⣿⣿⣿⣿⣯⣽⣿⣿⣿⣿⣿⣿⣿⣿⣿⣿⣿⣿⣿⣿⣿⣿⣿⣿⢕⣷⣿⣿⣿⣿⣿⣿⣿⣿⣿⣿⣿⣿⣿⣿⠀⠀⠀⠀⠀⠀⠀⠀⠀⠀⠀⠀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⠀⠀⠀⠀⠀⠀⠀⠀⠀⠀⠀⣿⣿⣿⣿⣿⣿⣿⣿⣿⣿⣿⣿⣿⣿⣿⣿⣿⣿⣿⣿⣿⣿⣿⣿⣿⣿⣿⣿⣿⣿⣿⣿⣿⣿⣿⣿⣿⣿⣿⣿⣿⡟⢸⣿⣿⣿⣿⣿⣿⣿⣿⣿⣿⣿⣿⣿⣿⣿⠀⠀⠀⠀⠀⠀⠀⠀⠀⠀⠀⠀</a:t>
            </a:r>
            <a:br/>
            <a:r>
              <a:t>⠀⠀⠀⠀⠀⠀⠀⠀⠀⠀⠀⠙⠻⢿⣿⣿⣿⣿⣿⣿⣿⣿⣿⣿⣿⣿⣿⣿⣿⣿⣿⣿⣿⣿⣿⣿⣿⣿⣿⣿⣿⣿⣿⣿⣿⣿⣿⣿⣿⣿⣿⣿⡇⣾⣿⣿⣿⣿⣿⣿⣿⣿⣿⣿⣿⣿⣿⢟⢟⠀⠀⠀⠀⠀⠀⠀⠀⠀⠀⠀⠀</a:t>
            </a:r>
            <a:br/>
            <a:r>
              <a:t>⠀⠀⠀⠀⠀⠀⠀⠀⠀⠀⠀⠀⠀⠀⠈⠝⢟⢿⣿⣿⣿⣿⣿⣿⣿⣿⣿⣿⣿⣿⣿⣿⣿⣿⣿⣿⣿⣿⣿⣿⣿⣿⣿⣿⣿⣿⣿⣿⣿⣿⣿⣿⣿⡕⢝⣏⢟⢟⢻⢿⣿⣿⣿⣿⣿⣿⡵⢥⢕⠀⠀⠀⠀⠀⠀⠀⠀⠀⠀⠀⠀</a:t>
            </a:r>
            <a:br/>
            <a:r>
              <a:t>⠀⠀⠀⠀⠀⠀⠀⠀⠀⠀⠀⠀⠀⠀⠀⠀⠀⠁⠘⠙⠛⠛⠛⠛⠛⠛⠛⠛⠛⠛⠛⠛⠛⠛⠛⠛⠛⠛⠛⠛⠛⠛⠛⠛⠛⠛⠛⠛⠛⠛⠛⠛⠛⠃⠘⠙⠑⠑⠑⠑⠑⠁⠉⠙⠙⠛⠊⠙⠛⠀⠀⠀⠀⠀⠀⠀⠀⠀⠀⠀⠀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⠀⠀⠀⠀⠀⠀⠀⠀⠀⠀⠀⣿⣿⣿⣿⣿⣿⣿⣿⣿⣿⣿⣿⣿⣿⣿⣿⣿⣿⣿⣿⣿⣿⣿⣿⣿⣿⣿⡿⣿⣟⢯⣿⣿⣿⡿⢸⣿⣿⣿⣿⣿⣿⣿⣿⣿⣿⣿⣿⣿⣿⣿⣿⣿⣿⣿⣿⣿⣿⠀⠀⠀⠀⠀⠀⠀⠀⠀⠀⠀⠀</a:t>
            </a:r>
            <a:br/>
            <a:r>
              <a:t>⠀⠀⠀⠀⠀⠀⠀⠀⠀⠀⠀⣿⣿⣿⣿⣿⣿⣿⣿⣿⣿⣿⣿⣿⣿⣿⣿⣿⣿⡿⣿⣿⡿⢽⣿⣿⣿⣿⡾⣻⣿⢿⢟⣫⣾⣏⣼⡿⣿⣿⣿⣿⣿⣿⣿⣿⣿⣿⣿⣿⣿⣿⣿⣿⣿⣿⣿⣿⣿⠀⠀⠀⠀⠀⠀⠀⠀⠀⠀⠀⠀</a:t>
            </a:r>
            <a:br/>
            <a:r>
              <a:t>⠀⠀⠀⠀⠀⠀⠀⠀⠀⠀⠀⣿⣿⣿⣿⣿⣿⣿⣿⣿⣿⣿⣿⣿⣿⣿⣿⣿⢏⢜⢹⢿⢇⡸⣿⣿⢧⢝⣾⣿⢷⢕⣜⣿⣿⢝⣿⢻⣿⣿⣿⣿⣿⣿⣿⣿⣿⣿⣿⣿⣿⣿⣿⣿⣿⣿⣿⣿⣿⠀⠀⠀⠀⠀⠀⠀⠀⠀⠀⠀⠀</a:t>
            </a:r>
            <a:br/>
            <a:r>
              <a:t>⠀⠀⠀⠀⠀⠀⠀⠀⠀⠀⠀⣿⣿⣿⣿⣿⣿⣿⣿⣿⣿⣿⣿⣿⣿⣿⣿⢇⢕⢕⢕⢕⢕⢝⢿⢇⢕⢜⠕⢕⢜⢏⢝⢟⢻⢜⢇⢕⢟⢝⢻⣿⣿⣿⣿⣿⣿⣿⣿⣿⣿⣿⣿⣿⣿⣿⣿⣿⣿⠀⠀⠀⠀⠀⠀⠀⠀⠀⠀⠀⠀</a:t>
            </a:r>
            <a:br/>
            <a:r>
              <a:t>⠀⠀⠀⠀⠀⠀⠀⠀⠀⠀⠀⣿⣿⣿⣿⣿⣿⣿⣿⣿⣿⣿⣿⣿⣿⣿⡏⢕⢕⢕⢕⢕⢕⢕⢕⢕⢕⢕⢄⠕⢑⢅⠅⢕⢕⢕⠕⢕⢕⢕⣼⣿⣿⣿⣿⣿⣿⣿⣿⣿⣿⣿⣿⣿⣿⣿⣿⣿⣿⠀⠀⠀⠀⠀⠀⠀⠀⠀⠀⠀⠀</a:t>
            </a:r>
            <a:br/>
            <a:r>
              <a:t>⠀⠀⠀⠀⠀⠀⠀⠀⠀⠀⠀⣿⣿⣿⣿⣿⣿⣿⣿⣿⣿⣿⣿⣿⣿⣿⢕⢕⢕⢕⢕⢕⢕⢕⢕⠕⢕⢕⠑⠐⠁⠐⢔⢕⢕⠕⢄⢁⢕⢕⢻⣿⣿⣿⣿⣿⣿⣿⣿⣿⣿⣿⣿⣿⣿⣿⣿⣿⣿⠀⠀⠀⠀⠀⠀⠀⠀⠀⠀⠀⠀</a:t>
            </a:r>
            <a:br/>
            <a:r>
              <a:t>⠀⠀⠀⠀⠀⠀⠀⠀⠀⠀⠀⣿⣿⣿⣿⣿⣿⣿⣿⣿⣿⣿⣿⣿⣿⡏⢕⢕⢕⢕⢕⢕⠑⠑⠁⠀⠁⠀⠀⠀⠀⠀⠀⢕⢕⢀⠀⠀⠕⢕⢕⢕⢻⣿⣿⣿⣿⣿⣿⣿⣿⣿⣿⣿⣿⣿⣿⣿⣿⠀⠀⠀⠀⠀⠀⠀⠀⠀⠀⠀⠀</a:t>
            </a:r>
            <a:br/>
            <a:r>
              <a:t>⠀⠀⠀⠀⠀⠀⠀⠀⠀⠀⠀⣿⣿⣿⣿⣿⣿⣿⣿⣿⣿⣿⣿⣿⣿⡇⢕⢕⢕⢕⢕⢕⠄⢔⠀⠀⠀⠀⠀⠀⠀⠀⠀⠁⠁⠕⠀⠀⠀⠕⢕⢕⢜⣿⣿⣿⣿⣿⣿⣿⣿⣿⣿⣿⣿⣿⣿⣿⣿⠀⠀⠀⠀⠀⠀⠀⠀⠀⠀⠀⠀</a:t>
            </a:r>
            <a:br/>
            <a:r>
              <a:t>⠀⠀⠀⠀⠀⠀⠀⠀⠀⠀⠀⣿⣿⣿⣿⣿⣿⣿⣿⣿⣿⣿⣿⣿⣿⡇⢕⢕⢕⢕⢕⠀⠀⠀⠀⠀⠀⠀⠀⠀⠀⠀⠀⠀⠀⢔⠀⠀⠀⠀⢕⢕⢕⢹⣿⣿⣿⣿⣿⣿⣿⣿⣿⣿⣿⣿⣿⣿⣿⠀⠀⠀⠀⠀⠀⠀⠀⠀⠀⠀⠀</a:t>
            </a:r>
            <a:br/>
            <a:r>
              <a:t>⠀⠀⠀⠀⠀⠀⠀⠀⠀⠀⠀⣿⣿⣿⣿⣿⣿⣿⣿⣿⣿⣿⣿⣿⣿⡇⢕⢕⢕⢕⢕⠀⠀⠀⠀⠀⠀⠀⠀⠀⠀⠀⠀⠀⠀⠁⠀⠀⠀⠀⠀⢕⢕⢜⣿⣿⣿⣿⣿⣿⣿⣿⣿⣿⣿⣿⣿⣿⣿⠀⠀⠀⠀⠀⠀⠀⠀⠀⠀⠀⠀</a:t>
            </a:r>
            <a:br/>
            <a:r>
              <a:t>⠀⠀⠀⠀⠀⠀⠀⠀⠀⠀⠀⣿⣿⣿⣿⣿⣿⣿⣿⣿⣿⣿⣿⣿⣿⢇⢕⢕⢕⢕⢔⠀⠀⠀⠀⠀⠀⠀⠀⠀⠀⠀⠀⠀⠀⠀⠀⠀⠀⠀⠀⢕⢕⢕⣿⣿⣿⣿⣿⣿⣿⣿⣿⣿⣿⣿⣿⣿⣿⠀⠀⠀⠀⠀⠀⠀⠀⠀⠀⠀⠀</a:t>
            </a:r>
            <a:br/>
            <a:r>
              <a:t>⠀⠀⠀⠀⠀⠀⠀⠀⠀⠀⠀⣿⣿⣿⣿⣿⣿⣿⣿⣿⣿⣿⣿⣿⡟⢕⣱⡇⢕⢕⢄⠀⠀⠀⠀⠀⠀⠀⠀⠀⠀⠀⠀⠀⠀⠀⠀⠀⠀⠀⠀⣼⣧⢕⢿⣿⣿⣿⣿⣿⣿⣿⣿⣿⣿⣿⣿⣿⣿⠀⠀⠀⠀⠀⠀⠀⠀⠀⠀⠀⠀</a:t>
            </a:r>
            <a:br/>
            <a:r>
              <a:t>⠀⠀⠀⠀⠀⠀⠀⠀⠀⠀⠀⠛⠛⠛⠛⠛⠛⠛⠛⠛⠛⠛⠛⠛⠃⠑⠛⠃⠑⠑⠑⠀⠀⠀⠀⠀⠀⠀⠀⠀⠀⠀⠀⠀⠀⠀⠀⠀⠀⠀⠁⠛⠛⠑⠋⠛⠛⠛⠛⠛⠛⠛⠛⠛⠛⠛⠛⠛⠛⠀⠀⠀⠀⠀⠀⠀⠀⠀⠀⠀⠀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⠀⠀⠀⠀⠀⠀⠀⠀⠀⠀⠀⣿⣿⣿⣿⣿⣿⣿⣿⣿⣿⣿⣿⣿⣿⣿⣿⣿⣿⣿⣿⣿⣷⣻⣿⣿⣿⣿⣿⣿⣿⣿⣿⣿⣿⣿⣿⣿⣿⡝⢕⢕⢕⢕⢕⢕⢕⢕⢕⢕⢕⢕⢕⢕⢕⠕⢕⢕⢕⠀⠀⠀⠀⠀⠀⠀⠀⠀⠀⠀⠀</a:t>
            </a:r>
            <a:br/>
            <a:r>
              <a:t>⠀⠀⠀⠀⠀⠀⠀⠀⠀⠀⠀⣿⣿⣿⣿⣿⣿⣿⣿⣿⣿⣿⣿⣿⣿⣿⣿⣿⣿⣿⣿⣿⣟⣽⣿⣿⣿⣿⣿⣿⣿⣿⣿⣿⣿⣿⣿⣿⣿⣷⢕⢕⢕⢕⢕⢕⢕⢕⢕⢕⢕⢕⢕⢕⢕⢑⠑⢕⢕⠀⠀⠀⠀⠀⠀⠀⠀⠀⠀⠀⠀</a:t>
            </a:r>
            <a:br/>
            <a:r>
              <a:t>⠀⠀⠀⠀⠀⠀⠀⠀⠀⠀⠀⣿⣿⣿⣿⣿⣿⣿⣿⣿⣿⣿⣿⣿⣿⣿⣿⣿⣿⣿⣿⣿⣿⣿⣿⣿⣿⣽⣯⢝⣟⣟⣟⣟⣟⡻⢿⢿⣿⣿⢕⢕⢕⢕⢕⢕⢕⢕⢕⢕⢕⢕⢕⢕⢕⢕⢕⢕⢕⠀⠀⠀⠀⠀⠀⠀⠀⠀⠀⠀⠀</a:t>
            </a:r>
            <a:br/>
            <a:r>
              <a:t>⠀⠀⠀⠀⠀⠀⠀⠀⠀⠀⠀⣿⣿⣿⣾⣿⣿⣿⣿⣿⣿⣿⣿⣿⣿⣿⣿⣿⣿⣿⣿⣿⡟⢻⣿⣿⣿⣟⣷⣎⢟⢟⣧⡝⢻⣧⡝⢻⣿⣿⢕⢕⢕⢕⢕⢕⢕⢕⢕⢕⢕⢕⢕⢕⢕⢕⢕⢕⢕⠀⠀⠀⠀⠀⠀⠀⠀⠀⠀⠀⠀</a:t>
            </a:r>
            <a:br/>
            <a:r>
              <a:t>⠀⠀⠀⠀⠀⠀⠀⠀⠀⠀⠀⣿⣿⣿⢜⣿⣿⣿⣿⢝⢸⣿⣿⣿⡏⣿⣿⣿⡿⣿⣿⣿⢕⢜⣿⣿⣿⢸⣿⣿⡇⣿⣿⣷⢸⣿⣷⢸⣿⣿⢕⢕⢕⢕⢕⢕⢕⢕⢕⢕⢕⢕⢕⢕⢕⢕⢕⢕⢕⠀⠀⠀⠀⠀⠀⠀⠀⠀⠀⠀⠀</a:t>
            </a:r>
            <a:br/>
            <a:r>
              <a:t>⠀⠀⠀⠀⠀⠀⠀⠀⠀⠀⠀⣿⣿⣿⢕⣿⣿⣿⣿⢕⢸⣿⣿⣿⡇⣿⣿⣿⡏⣿⣿⣿⡕⢕⣿⣿⣿⢸⣿⣿⡇⣿⣿⣗⢸⣿⣿⢕⣿⣿⢕⢕⢕⢕⢕⢕⢕⢕⢕⢕⢕⢕⢕⢕⢕⢕⢕⢕⢕⠀⠀⠀⠀⠀⠀⠀⠀⠀⠀⠀⠀</a:t>
            </a:r>
            <a:br/>
            <a:r>
              <a:t>⠀⠀⠀⠀⠀⠀⠀⠀⠀⠀⠀⣿⣿⣿⡕⣿⣿⣿⣿⢕⢸⣿⣿⣿⡇⣿⣿⣿⡇⣻⣿⣿⡇⢱⣿⣿⣿⢸⣿⣿⡇⢿⡿⢇⢸⣿⢿⢕⣿⢕⣵⢕⢕⢕⢕⢕⢕⢕⢕⢕⢕⢕⢕⢕⢕⣕⢕⢕⢕⠀⠀⠀⠀⠀⠀⠀⠀⠀⠀⠀⠀</a:t>
            </a:r>
            <a:br/>
            <a:r>
              <a:t>⠀⠀⠀⠀⠀⠀⠀⠀⠀⠀⠀⣿⣿⣿⣇⣿⣿⣿⣿⢱⢸⣿⣿⣿⡇⣿⣿⡿⢇⡿⣿⣿⡇⢕⣿⡏⣿⣼⣿⣿⡇⢿⣟⡏⢸⣿⣿⡾⢜⢱⡟⢕⡇⢕⢕⢕⢕⢕⢕⢕⢕⢕⢕⢜⢜⢕⢕⢕⢕⠀⠀⠀⠀⠀⠀⠀⠀⠀⠀⠀⠀</a:t>
            </a:r>
            <a:br/>
            <a:r>
              <a:t>⠀⠀⠀⠀⠀⠀⠀⠀⠀⠀⠀⣿⣿⣿⣿⣿⣿⣿⣿⢕⢜⣿⣿⣿⡇⢿⣿⣿⡇⢿⣿⣿⡕⢕⢿⡕⢹⢟⡣⢾⢕⢹⢯⢕⢱⡿⡏⢕⢕⢕⣇⡕⡇⢕⢕⢕⢕⢕⢕⢕⢕⢕⢕⢱⢕⢕⢕⢕⢕⠀⠀⠀⠀⠀⠀⠀⠀⠀⠀⠀⠀</a:t>
            </a:r>
            <a:br/>
            <a:r>
              <a:t>⠀⠀⠀⠀⠀⠀⠀⠀⠀⠀⠀⢹⣕⢝⢻⣿⣿⣯⢏⡕⢜⢝⢟⢝⢇⢟⢝⢝⢕⢞⢝⢝⢕⢕⡸⢕⢕⢕⢕⢕⢕⢕⢕⢕⢕⢕⢕⢕⠀⠁⠘⠑⢣⣕⢕⢕⢕⢜⢗⣕⢕⢕⢕⢕⢕⢕⢕⢕⢕⠀⠀⠀⠀⠀⠀⠀⠀⠀⠀⠀⠀</a:t>
            </a:r>
            <a:br/>
            <a:r>
              <a:t>⠀⠀⠀⠀⠀⠀⠀⠀⠀⠀⠀⣽⢯⣿⣿⣿⣿⣿⣯⣼⣵⣵⣵⣵⣵⣵⣵⣵⣵⣵⣵⣵⣵⣷⣕⢕⢱⣷⣷⣷⣷⣷⣷⣷⣷⣷⣷⡑⠀⠀⢔⣷⣷⣷⣷⣶⣷⣷⣷⣷⣷⣷⣷⣷⣷⣷⣷⣷⣷⠀⠀⠀⠀⠀⠀⠀⠀⠀⠀⠀⠀</a:t>
            </a:r>
            <a:br/>
            <a:r>
              <a:t>⠀⠀⠀⠀⠀⠀⠀⠀⠀⠀⠀⢕⣿⣿⣿⣿⣿⣿⣿⣿⣿⣿⣿⣿⣿⣿⣿⣿⣿⣿⣿⣿⣯⣽⣝⢇⠕⢻⣿⣿⣿⣿⣿⣿⣿⣿⣿⢸⣿⣿⣿⣿⣿⣿⣿⣿⣿⣿⣿⣿⣿⣿⣿⣿⣿⣿⣿⣿⣿⠀⠀⠀⠀⠀⠀⠀⠀⠀⠀⠀⠀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⠀⠀⠀⠀⠀⠀⠀⠀⠀⠀⠀⣼⣿⣿⣿⣿⣿⣿⣿⣿⣿⣿⣿⣿⣿⣿⣿⣿⣿⣿⣿⣿⣿⣿⣿⡷⢔⣵⣿⣿⡏⣿⢹⣿⡏⣿⡇⣼⣿⣿⣿⣿⡿⡟⣿⣿⣿⣿⣿⣿⢻⣿⣿⣿⣿⣿⣿⣿⣿⠀⠀⠀⠀⠀⠀⠀⠀⠀⠀⠀⠀</a:t>
            </a:r>
            <a:br/>
            <a:r>
              <a:t>⠀⠀⠀⠀⠀⠀⠀⠀⠀⠀⠀⣿⣿⣿⣿⣿⣿⣿⣿⣿⣿⣿⣿⣿⣿⣿⣿⣿⣿⣿⣿⣿⣿⣿⣿⣧⣼⣿⢸⣿⡇⣿⢸⣿⡇⡿⣽⣿⣿⣿⣿⣿⣿⢱⢿⣿⣿⣿⣿⣿⢸⣽⣯⣿⣿⣿⣿⣿⣿⠀⠀⠀⠀⠀⠀⠀⠀⠀⠀⠀⠀</a:t>
            </a:r>
            <a:br/>
            <a:r>
              <a:t>⠀⠀⠀⠀⠀⠀⠀⠀⠀⠀⠀⣿⣿⣿⣿⣿⣿⣿⣿⣿⣿⣿⣿⣿⣿⣿⣿⣿⣿⣿⣿⣿⣿⣿⣿⣧⣿⣿⣞⣟⢇⢟⢜⣟⡇⣿⣿⣿⣛⣟⣿⣏⣼⡕⢸⣿⣿⣿⣿⣿⢸⣿⣿⣿⣿⣿⣿⣿⣿⠀⠀⠀⠀⠀⠀⠀⠀⠀⠀⠀⠀</a:t>
            </a:r>
            <a:br/>
            <a:r>
              <a:t>⠀⠀⠀⠀⠀⠀⠀⠀⠀⠀⠀⢿⣿⣿⣿⣿⣿⣿⣿⣿⣿⣿⣿⣿⣿⣿⣿⣿⣿⣿⣿⣿⣿⣿⣿⣿⣿⣿⡏⢋⢕⣙⣞⣝⣣⣿⣿⣿⣿⣿⣿⣿⣿⡇⡸⢿⠿⠿⠿⢿⢸⣿⣿⣿⣿⣿⣿⣿⣿⠀⠀⠀⠀⠀⠀⠀⠀⠀⠀⠀⠀</a:t>
            </a:r>
            <a:br/>
            <a:r>
              <a:t>⠀⠀⠀⠀⠀⠀⠀⠀⠀⠀⠀⣿⣿⣿⣿⣿⣿⣿⣿⣿⣿⣿⣿⣿⣿⣿⣿⣿⣿⣿⣿⣿⣿⣿⣿⣿⣿⣿⢕⣿⣿⣿⣿⣿⣿⣿⣿⣿⣿⣿⣿⣿⣿⡇⢸⢿⠿⢿⠿⠷⢸⢿⣿⣿⣿⣿⣟⣿⣿⠀⠀⠀⠀⠀⠀⠀⠀⠀⠀⠀⠀</a:t>
            </a:r>
            <a:br/>
            <a:r>
              <a:t>⠀⠀⠀⠀⠀⠀⠀⠀⠀⠀⠀⣿⣿⣿⣿⣿⣿⣿⣿⣿⣿⣿⣿⣿⣿⣿⣿⣿⣿⣿⣿⣿⣿⣿⣿⣿⣿⡿⢾⣿⣿⣿⣿⣿⣿⣿⣿⣿⣿⣿⣿⣿⣿⡇⢄⢅⣭⣬⣽⣽⣼⣽⣿⣿⣿⣿⣿⣿⣿⠀⠀⠀⠀⠀⠀⠀⠀⠀⠀⠀⠀</a:t>
            </a:r>
            <a:br/>
            <a:r>
              <a:t>⠀⠀⠀⠀⠀⠀⠀⠀⠀⠀⠀⣝⣟⣝⣩⣿⣿⣿⣿⣿⣿⣿⣿⣿⣿⣿⣿⣿⣿⣿⣿⣿⣿⣽⣽⣿⣿⡇⢾⣿⣿⣿⣿⣿⣿⣿⣿⣿⣿⣿⣿⣿⣿⡇⣱⣾⣿⣿⣿⣿⣿⣿⣿⣿⣿⣿⣿⣿⣿⠀⠀⠀⠀⠀⠀⠀⠀⠀⠀⠀⠀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⠀⠀⠀⠀⠀⠀⠀⠀⠀⠀⠀⣿⣿⣿⣿⣿⣿⣿⣿⣿⣿⣿⣿⣿⣿⣿⣿⣿⣿⣿⣿⣿⣿⣿⣿⣿⣿⣿⣿⣿⣿⣿⣿⣿⣿⣿⣿⣿⣿⣿⣿⣿⣿⢇⣿⣿⣿⣿⣿⣿⣿⣿⣿⣿⣿⣿⣿⣿⣿⠀⠀⠀⠀⠀⠀⠀⠀⠀⠀⠀⠀</a:t>
            </a:r>
            <a:br/>
            <a:r>
              <a:t>⠀⠀⠀⠀⠀⠀⠀⠀⠀⠀⠀⠉⢛⠻⢿⣿⣿⣿⣿⣿⣿⣿⣿⣿⣿⣿⣿⣿⣿⣿⣿⣿⣿⣿⣿⣿⣿⣿⣿⣿⣿⣿⣿⣿⣿⣿⣿⣿⣿⣿⣿⣿⣿⢱⣿⣿⣿⣿⣿⣿⣿⣿⣿⣿⣿⣿⣿⡿⢟⠀⠀⠀⠀⠀⠀⠀⠀⠀⠀⠀⠀</a:t>
            </a:r>
            <a:br/>
            <a:r>
              <a:t>⠀⠀⠀⠀⠀⠀⠀⠀⠀⠀⠀⠀⠀⠁⠀⠌⠙⢻⢿⣿⣿⣿⣿⣿⣿⣿⣿⣿⣿⣿⣿⣿⣿⣿⣿⣿⣿⣿⣿⣿⣿⣿⣿⣿⣿⣿⣿⣿⣿⣿⣿⣿⣯⢕⢕⢜⢝⢝⢟⢻⢿⢿⣿⣿⣿⣿⡇⢵⢅⠀⠀⠀⠀⠀⠀⠀⠀⠀⠀⠀⠀</a:t>
            </a:r>
            <a:br/>
            <a:r>
              <a:t>⠀⠀⠀⠀⠀⠀⠀⠀⠀⠀⠀⠀⠀⠀⠀⠀⠀⠀⠁⠘⠙⠛⠛⠛⠛⠛⠛⠛⠛⠛⠛⠛⠛⠛⠛⠛⠛⠛⠛⠛⠛⠛⠛⠛⠛⠛⠛⠛⠛⠛⠛⠛⠛⠑⠑⠑⠑⠑⠑⠑⠑⠑⠑⠉⠙⠙⠃⠊⠙⠀⠀⠀⠀⠀⠀⠀⠀⠀⠀⠀⠀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⠀⠀⠀⠀⠀⠀⠀⠀⠀⠀⠀⣿⣿⡟⢿⣿⣿⣿⣿⣿⣿⣻⣿⣿⣿⣿⣿⣿⣿⣿⣿⣿⣿⣿⣿⡟⢟⢹⣿⣿⣿⣿⣝⣕⢕⡕⣕⣻⣿⣿⣿⣿⣿⣿⣿⣿⣿⣿⣿⣿⣿⣿⣿⣿⣿⣿⣿⣿⣿⠀⠀⠀⠀⠀⠀⠀⠀⠀⠀⠀⠀</a:t>
            </a:r>
            <a:br/>
            <a:r>
              <a:t>⠀⠀⠀⠀⠀⠀⠀⠀⠀⠀⠀⢿⢿⣷⣿⣿⣿⣿⣿⣿⣿⣿⣿⣿⣿⣿⣿⣿⣿⣿⣿⣿⣿⣿⣿⣷⣱⣾⣿⣿⣿⣿⣿⣿⡝⣿⣿⣿⣿⣿⣿⣿⣿⣿⣿⣿⣿⣿⣿⣿⣿⣿⣿⣿⣿⣿⣿⣿⣿⠀⠀⠀⠀⠀⠀⠀⠀⠀⠀⠀⠀</a:t>
            </a:r>
            <a:br/>
            <a:r>
              <a:t>⠀⠀⠀⠀⠀⠀⠀⠀⠀⠀⠀⣇⣕⣿⣿⣿⣿⣿⣿⣿⣿⣿⣿⣿⣿⣿⣿⣿⣿⣿⣿⣿⣿⣿⣿⣿⣿⣿⣿⣿⣿⣿⣿⣿⣇⣿⣿⣿⣿⣿⣿⣿⣿⣿⣿⣿⣿⣿⣿⣿⣿⣿⣿⣿⣿⣿⣿⣿⣿⠀⠀⠀⠀⠀⠀⠀⠀⠀⠀⠀⠀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⠀⠀⠀⠀⠀⠀⠀⠀⠀⠀⠀⣿⣿⣿⣿⣿⣿⣿⣿⣿⣿⣿⣿⣿⣿⣿⣿⣿⣿⣿⣿⣿⣿⣿⢿⣿⢿⢿⢿⣿⣿⣿⣿⣿⡿⣿⣿⣿⣿⣿⣿⣿⣿⣿⣿⣿⣿⣿⣿⣿⣿⣿⣿⣿⣿⣿⣿⣿⣿⠀⠀⠀⠀⠀⠀⠀⠀⠀⠀⠀⠀</a:t>
            </a:r>
            <a:br/>
            <a:r>
              <a:t>⠀⠀⠀⠀⠀⠀⠀⠀⠀⠀⠀⣿⣿⡿⢿⢿⢿⢿⢟⢟⢻⣿⡟⢟⢏⢝⢻⣿⣝⣕⣕⣕⢕⣵⢕⢕⢕⢝⢏⣟⣿⣿⣿⣿⣟⣿⣿⣿⣿⣿⣿⣿⣿⣿⣿⣿⣿⣿⣿⣿⣿⣿⣿⣿⣿⣿⣿⣿⣿⠀⠀⠀⠀⠀⠀⠀⠀⠀⠀⠀⠀</a:t>
            </a:r>
            <a:br/>
            <a:r>
              <a:t>⠀⠀⠀⠀⠀⠀⠀⠀⠀⠀⠀⣿⣿⢕⣵⣵⡕⢱⣷⣷⢾⣿⣿⢟⢕⢿⣿⣿⣿⣿⡟⢕⣕⢝⢕⣷⣾⣿⣿⣿⣿⣿⣿⣿⣿⣿⣿⣿⣿⣿⣿⣿⣿⣿⣿⣿⣿⣿⣿⣿⣿⣿⣿⣿⣿⣿⣿⣿⣿⠀⠀⠀⠀⠀⠀⠀⠀⠀⠀⠀⠀</a:t>
            </a:r>
            <a:br/>
            <a:r>
              <a:t>⠀⠀⠀⠀⠀⠀⠀⠀⠀⠀⠀⣿⣿⣼⡿⢏⢱⣵⡻⢿⢿⢿⢏⣣⣾⣮⢝⢻⡟⢝⣱⣾⣿⣷⢸⣿⣿⣿⣿⣿⣿⣿⣿⣿⣿⣿⣿⣿⣿⣿⣿⣿⣿⣿⣿⣿⣿⣿⣿⣿⣿⣿⣿⣿⣿⣿⣿⣿⣿⠀⠀⠀⠀⠀⠀⠀⠀⠀⠀⠀⠀</a:t>
            </a:r>
            <a:br/>
            <a:r>
              <a:t>⠀⠀⠀⠀⠀⠀⠀⠀⠀⠀⠀⣿⣿⢕⢕⢵⣿⣿⣇⣕⢕⢕⣼⣿⣿⣿⣵⣕⣇⣵⣾⣿⣿⣿⣿⣿⣿⣿⣿⣿⣿⣿⣿⣿⣿⣿⣿⢿⣿⣿⣿⣿⣿⣿⣿⣿⣿⣿⣿⣿⣿⣿⣿⣿⣿⣿⣿⣿⣿⠀⠀⠀⠀⠀⠀⠀⠀⠀⠀⠀⠀</a:t>
            </a:r>
            <a:br/>
            <a:r>
              <a:t>⠀⠀⠀⠀⠀⠀⠀⠀⠀⠀⠀⣿⣟⢕⢸⣿⣿⣿⣿⣻⡇⢕⣿⣿⣽⣿⣿⣿⡕⢸⣿⣿⣿⣿⣿⣿⣿⣿⣿⣿⣿⣿⣿⣿⣟⣿⢻⡿⣿⣿⣿⣿⣿⣿⣿⣿⣿⣿⣿⣿⣿⣿⣿⣿⣿⣿⣿⣿⣿⠀⠀⠀⠀⠀⠀⠀⠀⠀⠀⠀⠀</a:t>
            </a:r>
            <a:br/>
            <a:r>
              <a:t>⠀⠀⠀⠀⠀⠀⠀⠀⠀⠀⠀⣿⣿⢕⢸⣿⣿⣿⣿⣿⣯⢱⣿⣿⣿⣿⣿⣿⣷⢸⣿⣿⣿⣿⣿⣿⣿⣿⣿⣿⣿⣿⣿⣿⣿⣷⢳⡧⣿⣿⣿⣿⣿⣿⣿⣿⣿⣿⣿⣿⣿⣿⣿⣿⣿⣿⣿⣿⣿⠀⠀⠀⠀⠀⠀⠀⠀⠀⠀⠀⠀</a:t>
            </a:r>
            <a:br/>
            <a:r>
              <a:t>⠀⠀⠀⠀⠀⠀⠀⠀⠀⠀⠀⣿⣿⢕⣸⣿⣿⣿⣿⣿⣿⢜⣿⣿⣿⣿⣿⣿⣿⢸⣿⡿⢿⠟⠋⣿⣿⣿⣿⣿⢟⢕⢸⣿⢝⢝⢗⢧⣿⣿⣿⣿⣿⣿⣿⣿⣿⣿⣿⣿⣿⣿⣿⣿⣿⣿⣿⣿⣿⠀⠀⠀⠀⠀⠀⠀⠀⠀⠀⠀⠀</a:t>
            </a:r>
            <a:br/>
            <a:r>
              <a:t>⠀⠀⠀⠀⠀⠀⠀⠀⠀⠀⠀⣿⡇⢕⢺⣿⣿⣿⣿⣿⣿⣾⣿⣿⣿⣿⣿⣿⣿⢜⢁⢕⢔⢔⢄⢻⣿⣟⣯⢝⢕⢕⢜⣿⣧⣵⣵⡾⢿⣿⣿⣿⣿⣿⣿⣿⣿⣿⣿⣿⣿⣿⣿⣿⣿⣿⣿⢿⣿⠀⠀⠀⠀⠀⠀⠀⠀⠀⠀⠀⠀</a:t>
            </a:r>
            <a:br/>
            <a:r>
              <a:t>⠀⠀⠀⠀⠀⠀⠀⠀⠀⠀⠀⣿⡇⢕⣸⣿⣿⣿⣿⣿⣿⣿⣿⣿⢿⣿⣿⣿⣿⡔⠁⢕⢐⠀⢕⢸⣿⢿⢇⠅⢕⢕⢕⢿⣿⣿⣷⣧⢽⣿⣿⣿⣿⣿⣷⣿⣿⢽⣿⣿⣿⣿⣿⣿⣿⣿⣿⣻⣿⠀⠀⠀⠀⠀⠀⠀⠀⠀⠀⠀⠀</a:t>
            </a:r>
            <a:br/>
            <a:r>
              <a:t>⠀⠀⠀⠀⠀⠀⠀⠀⠀⠀⠀⣿⡇⢕⢽⣿⣿⣿⣿⣿⣿⣿⣿⣿⣻⣿⣿⣿⣿⢇⢔⢕⢕⠀⠀⢕⣿⣿⢕⠄⢕⠑⠀⢜⣿⣿⣿⣵⢺⣿⣿⣿⣿⣿⣿⣿⢹⢸⣿⣿⣿⣿⣿⣿⣿⣿⣿⣿⣿⠀⠀⠀⠀⠀⠀⠀⠀⠀⠀⠀⠀</a:t>
            </a:r>
            <a:br/>
            <a:r>
              <a:t>⠀⠀⠀⠀⠀⠀⠀⠀⠀⠀⠀⣿⡇⢕⣿⣿⣿⣿⣿⣿⣿⢿⢻⢟⣿⣿⠙⢿⡿⢕⠕⠕⢕⠀⠀⠁⣟⡗⢕⠀⠑⠀⠀⠁⢍⢍⢜⣿⣿⡿⣿⣿⣿⣿⣿⣿⣸⢼⣿⣿⣿⣿⣿⣿⣿⣿⣿⡿⣿⠀⠀⠀⠀⠀⠀⠀⠀⠀⠀⠀⠀</a:t>
            </a:r>
            <a:br/>
            <a:r>
              <a:t>⠀⠀⠀⠀⠀⠀⠀⠀⠀⠀⠀⣿⡇⢕⢷⢾⢿⢿⣿⡟⠙⠀⠀⠀⠝⠇⠀⠘⠑⠀⠀⠀⠁⠀⠀⠀⡗⢆⠀⠀⠀⠀⠀⠀⠁⠁⠑⡯⢟⢻⣿⣿⣿⣿⣿⣿⣾⡕⣿⣿⣿⣿⣿⣿⣿⣿⣿⡿⣿⠀⠀⠀⠀⠀⠀⠀⠀⠀⠀⠀⠀</a:t>
            </a:r>
            <a:br/>
            <a:r>
              <a:t>⠀⠀⠀⠀⠀⠀⠀⠀⠀⠀⠀⣿⢇⢕⢿⢸⢿⣿⣿⣿⢄⠀⠀⠀⢀⠜⢁⠀⠀⢀⣄⡄⠀⠀⠀⠀⢕⠅⠀⠀⠀⠀⠀⠀⠀⢄⢄⢁⢅⣼⣿⣿⣿⣿⣿⣿⣏⡇⣿⣿⣿⣿⣿⣿⣿⣿⣿⣯⣿⠀⠀⠀⠀⠀⠀⠀⠀⠀⠀⠀⠀</a:t>
            </a:r>
            <a:br/>
            <a:r>
              <a:t>⠀⠀⠀⠀⠀⠀⠀⠀⠀⠀⠀⣿⢇⢕⣟⢜⢟⣿⣿⢟⠀⠀⠀⠀⠀⠀⢕⣷⡇⢕⣳⠁⢀⠀⠀⠀⢕⠀⠀⠀⠀⠀⠔⠔⠀⢕⢇⢕⢵⣿⣿⣿⣿⣿⣿⣿⣷⣗⣾⣿⣿⣿⣿⣿⣿⣿⣷⣿⣼⠀⠀⠀⠀⠀⠀⠀⠀⠀⠀⠀⠀</a:t>
            </a:r>
            <a:br/>
            <a:r>
              <a:t>⠀⠀⠀⠀⠀⠀⠀⠀⠀⠀⠀⢜⢕⢕⢎⢕⢸⣿⡟⢕⠀⠀⠀⠀⠀⠀⢕⣿⢇⢕⢕⠀⠀⠀⠀⠀⢸⠀⠀⠀⠀⠀⠀⢄⢕⢕⢕⡱⣿⣿⣜⣼⢹⢏⢹⢟⢯⡿⢻⢕⢕⢕⢕⢕⢕⢿⢿⣿⣿⠀⠀⠀⠀⠀⠀⠀⠀⠀⠀⠀⠀</a:t>
            </a:r>
            <a:br/>
            <a:r>
              <a:t>⠀⠀⠀⠀⠀⠀⠀⠀⠀⠀⠀⢕⢕⢕⢕⢕⣾⡿⢕⠁⠀⠀⠀⠀⠀⢕⢱⣿⢕⢕⢕⠀⠀⠀⠀⠀⢸⢀⢀⠀⠀⠀⠀⢕⠕⢕⢕⢜⢟⢗⢗⢗⢗⢳⢗⢗⢗⢟⢕⢕⢕⢕⢑⢕⢕⣝⣜⣟⣻⠀⠀⠀⠀⠀⠀⠀⠀⠀⠀⠀⠀</a:t>
            </a:r>
            <a:br/>
            <a:r>
              <a:t>⠀⠀⠀⠀⠀⠀⠀⠀⠀⠀⠀⢕⢕⢝⢝⣿⣿⢕⠁⠀⢀⢀⣠⡔⠀⠕⢸⣿⣕⣕⢑⠀⠀⠀⠀⠀⢸⢕⢕⠀⠀⠀⠀⣄⢕⠕⢕⢕⢸⣿⣿⣿⣿⣿⣿⣿⣿⣿⣿⣿⣿⣵⣵⣵⣿⣿⣿⣿⣿⠀⠀⠀⠀⠀⠀⠀⠀⠀⠀⠀⠀</a:t>
            </a:r>
            <a:br/>
            <a:r>
              <a:t>⠀⠀⠀⠀⠀⠀⠀⠀⠀⠀⠀⠓⠓⠛⠛⠛⠛⠑⠀⠑⠐⠁⠁⠁⠐⠛⠚⠛⠛⠛⠀⠀⠀⠁⠀⠀⠑⠃⠑⠀⠀⠀⠀⠈⠑⠀⠀⠑⠑⠛⠛⠛⠛⠛⠛⠛⠛⠛⠛⠛⠛⠛⠛⠛⠛⠛⠛⠛⠛⠀⠀⠀⠀⠀⠀⠀⠀⠀⠀⠀⠀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⠀⠀⠀⠀⠀⠀⠀⠀⠀⠀⠀⣿⣿⣿⣿⣿⣿⣿⣿⣿⡟⣻⣿⣿⣿⣿⣿⣿⣿⣿⣿⣿⣿⣿⣿⡟⢟⢹⣿⣿⣿⣿⣝⣝⢕⢕⢕⣿⣿⣿⣿⣿⣿⣿⣿⣿⣿⣿⣿⣿⣿⣿⣿⣿⣿⣿⣿⣿⣿⠀⠀⠀⠀⠀⠀⠀⠀⠀⠀⠀⠀</a:t>
            </a:r>
            <a:br/>
            <a:r>
              <a:t>⠀⠀⠀⠀⠀⠀⠀⠀⠀⠀⠀⢻⢿⣷⣿⣿⣿⣿⣿⣿⣿⣿⣿⣿⣿⣿⣿⣿⣿⣿⣿⣿⣿⣿⣿⣷⣱⣾⣿⣿⣿⣿⣿⣿⡝⣿⣿⣿⣿⣿⣿⣿⣿⣿⣿⣿⣿⣿⣿⣿⣿⣿⣿⣿⣿⣿⣿⣿⣿⠀⠀⠀⠀⠀⠀⠀⠀⠀⠀⠀⠀</a:t>
            </a:r>
            <a:br/>
            <a:r>
              <a:t>⠀⠀⠀⠀⠀⠀⠀⠀⠀⠀⠀⣇⣕⣿⣿⣿⣿⣿⣿⣿⣿⣿⣿⣿⣿⣿⣿⣿⣿⣿⣿⣿⣿⣿⣿⣿⣿⣿⣿⣿⣿⣿⣿⣿⡇⣿⣿⣿⣿⣿⣿⣿⣿⣿⣿⣿⣿⣿⣿⣿⣿⣿⣿⣿⣿⣿⣿⣿⣿⠀⠀⠀⠀⠀⠀⠀⠀⠀⠀⠀⠀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⠀⠀⠀⠀⠀⠀⠀⠀⠀⠀⠀⣿⣿⡿⢿⢿⢿⢿⢟⢟⢟⣿⡟⢟⢏⢝⢻⣿⣏⣕⣕⣕⢕⣵⢜⢕⢕⢷⢟⢿⣿⣿⣿⣿⣿⣻⣿⣿⣿⣿⣿⣿⣿⣿⣿⣿⣿⣿⣿⣿⣿⣿⣿⣿⣿⣿⣿⣿⣿⠀⠀⠀⠀⠀⠀⠀⠀⠀⠀⠀⠀</a:t>
            </a:r>
            <a:br/>
            <a:r>
              <a:t>⠀⠀⠀⠀⠀⠀⠀⠀⠀⠀⠀⣿⣿⢇⣵⣵⡕⢱⣷⣷⢾⣿⣿⢟⢕⢻⣿⣿⣿⣿⡿⢕⣕⢕⢕⣵⣷⣷⣷⣾⣿⣿⣿⣿⣿⣿⣿⣿⣿⣿⣿⣿⣿⣿⣿⣿⣿⣿⣿⣿⣿⣿⣿⣿⣿⣿⣿⣿⣿⠀⠀⠀⠀⠀⠀⠀⠀⠀⠀⠀⠀</a:t>
            </a:r>
            <a:br/>
            <a:r>
              <a:t>⠀⠀⠀⠀⠀⠀⠀⠀⠀⠀⠀⣿⣿⣼⣿⢏⢕⣵⡹⢿⢿⢿⢟⣧⣾⣮⢝⢟⡟⢝⣱⣿⣿⣷⢸⣿⣿⣿⣿⣿⣿⣿⣿⣿⣿⣿⣿⣿⣿⣿⣿⣿⣿⣿⣿⣿⣿⣿⣿⣿⣿⣿⣿⣿⣿⣿⣿⣿⣿⠀⠀⠀⠀⠀⠀⠀⠀⠀⠀⠀⠀</a:t>
            </a:r>
            <a:br/>
            <a:r>
              <a:t>⠀⠀⠀⠀⠀⠀⠀⠀⠀⠀⠀⣿⣿⢕⢕⢱⣿⣿⣇⣕⢕⢕⣸⣿⣿⣿⣵⣕⣵⣵⣾⣿⣿⣿⣾⣿⣿⣿⣿⣿⣿⣿⣿⣿⣿⣿⣿⢿⣿⣿⣿⣿⣿⣿⣿⣿⣿⣿⣿⣿⣿⣿⣿⣿⣿⣿⣿⣿⣿⠀⠀⠀⠀⠀⠀⠀⠀⠀⠀⠀⠀</a:t>
            </a:r>
            <a:br/>
            <a:r>
              <a:t>⠀⠀⠀⠀⠀⠀⠀⠀⠀⠀⠀⣿⣟⢕⢸⣿⣿⣿⣻⣻⡇⢕⣿⣿⣽⣿⣿⣿⡕⢸⣿⣿⣿⣿⣿⣿⣿⣿⣿⣿⣿⣿⣿⣿⡿⣯⢻⡟⣿⣿⣿⣿⣿⣿⣿⣿⣿⣿⣿⣿⣿⣿⣿⣿⣿⣿⣿⣿⣿⠀⠀⠀⠀⠀⠀⠀⠀⠀⠀⠀⠀</a:t>
            </a:r>
            <a:br/>
            <a:r>
              <a:t>⠀⠀⠀⠀⠀⠀⠀⠀⠀⠀⠀⣿⣿⢕⢸⣿⣿⣿⣿⣿⣿⢕⣿⣿⣿⣿⣿⣿⣷⢸⣿⣿⣿⣿⣿⣿⣿⣿⣿⣿⣿⣿⣿⣿⣿⣷⡜⡞⣿⣿⣿⣿⣿⣿⣿⣿⣿⣿⣿⣿⣿⣿⣿⣿⣿⣿⣿⣿⣿⠀⠀⠀⠀⠀⠀⠀⠀⠀⠀⠀⠀</a:t>
            </a:r>
            <a:br/>
            <a:r>
              <a:t>⠀⠀⠀⠀⠀⠀⠀⠀⠀⠀⠀⣿⣿⢕⢸⣿⣿⣿⣿⣿⣿⢕⣿⣿⣿⣿⣿⣿⣿⢸⣿⣿⡿⢿⠏⣿⣿⣿⣿⣿⡟⢝⢝⢝⣿⡟⢵⢇⣿⣿⣿⣿⣿⣿⣿⣿⣿⣿⣿⣿⣿⣿⣿⣿⣿⣿⣿⣿⣿⠀⠀⠀⠀⠀⠀⠀⠀⠀⠀⠀⠀</a:t>
            </a:r>
            <a:br/>
            <a:r>
              <a:t>⠀⠀⠀⠀⠀⠀⠀⠀⠀⠀⠀⣿⣿⢕⢸⣿⣿⣿⣿⣿⣿⣵⣿⣿⣿⣿⣿⣿⡿⠜⢙⢕⠅⢔⢀⢻⣿⣿⢿⢏⢕⢕⢕⢕⣿⣷⣾⣿⣿⣿⣿⣿⣿⣿⣿⣿⣟⣿⣿⣿⣿⣿⣿⣿⣿⣿⣿⢿⣿⠀⠀⠀⠀⠀⠀⠀⠀⠀⠀⠀⠀</a:t>
            </a:r>
            <a:br/>
            <a:r>
              <a:t>⠀⠀⠀⠀⠀⠀⠀⠀⠀⠀⠀⣿⣟⢕⢸⣿⣿⣿⣿⣿⣿⣿⣿⣿⣿⣿⣿⣿⣇⠀⠁⢕⢀⠐⠕⢸⣿⣟⡇⠑⢕⢕⠕⠑⢿⣿⣿⣿⢻⣿⣿⣿⣿⣿⣿⣿⣿⢽⣿⣿⣿⣿⣿⣿⣿⣿⣿⣿⣿⠀⠀⠀⠀⠀⠀⠀⠀⠀⠀⠀⠀</a:t>
            </a:r>
            <a:br/>
            <a:r>
              <a:t>⠀⠀⠀⠀⠀⠀⠀⠀⠀⠀⠀⣿⡏⢕⢸⣿⣿⣿⣿⣿⣿⣿⣿⣿⢻⣿⣿⣿⡇⢄⢔⢑⢕⠀⠀⢜⣿⡽⢕⢔⢕⠑⠀⠑⠜⢿⡿⢿⣾⣿⣿⣿⣿⣿⣿⣿⢻⢸⣿⣿⣿⣿⣿⣿⣿⣿⣿⣿⣿⠀⠀⠀⠀⠀⠀⠀⠀⠀⠀⠀⠀</a:t>
            </a:r>
            <a:br/>
            <a:r>
              <a:t>⠀⠀⠀⠀⠀⠀⠀⠀⠀⠀⠀⣿⡇⢕⣸⣿⣿⣷⣿⣿⣿⡿⢿⡿⢾⢇⢹⡿⢇⠑⠑⠑⠕⠀⠀⠁⣯⡏⠕⠀⠑⠀⠀⠀⠀⢕⢕⢸⣿⣿⣿⣿⣿⣿⣿⣿⣸⢞⣿⣿⣿⣿⣿⣿⣿⣿⣿⣿⣿⠀⠀⠀⠀⠀⠀⠀⠀⠀⠀⠀⠀</a:t>
            </a:r>
            <a:br/>
            <a:r>
              <a:t>⠀⠀⠀⠀⠀⠀⠀⠀⠀⠀⠀⣿⢇⢕⢾⢿⢿⢿⣿⡿⠟⠁⠀⠀⠘⢕⢀⠑⠁⠀⠀⠀⠐⠀⠀⠀⡗⡃⠀⠀⠀⠀⠀⠀⠀⠀⠁⢸⢝⢹⣿⣿⣿⣿⣿⣿⣾⢕⣿⣿⣿⣿⣿⣿⣿⣿⣿⡿⣿⠀⠀⠀⠀⠀⠀⠀⠀⠀⠀⠀⠀</a:t>
            </a:r>
            <a:br/>
            <a:r>
              <a:t>⠀⠀⠀⠀⠀⠀⠀⠀⠀⠀⠀⣿⡇⢕⢿⢸⡟⡗⣿⣿⢔⠀⠀⠀⠀⠀⠀⠀⢀⢄⡔⢔⠀⠀⠀⠀⢇⠀⠀⠀⠀⠀⠀⠀⠀⢔⡄⢄⢠⣾⣿⣿⣿⣿⣿⣿⣟⡇⣿⣿⣿⣿⣿⣿⣿⣿⣿⣿⣿⠀⠀⠀⠀⠀⠀⠀⠀⠀⠀⠀⠀</a:t>
            </a:r>
            <a:br/>
            <a:r>
              <a:t>⠀⠀⠀⠀⠀⠀⠀⠀⠀⠀⠀⣿⡇⢕⣏⢜⢇⢹⣿⡟⠀⠀⠀⠀⠀⠀⠑⢸⡗⢕⢇⠀⡀⠀⠀⠀⢕⠀⠀⠀⠀⠀⠔⠄⢀⢕⡇⡕⢱⣿⣿⣿⣿⣿⣿⣿⣷⣷⣾⣿⣿⣿⣿⣿⣿⣿⣿⣿⣽⠀⠀⠀⠀⠀⠀⠀⠀⠀⠀⠀⠀</a:t>
            </a:r>
            <a:br/>
            <a:r>
              <a:t>⠀⠀⠀⠀⠀⠀⠀⠀⠀⠀⠀⢜⢕⢕⢜⢝⢝⣽⡿⢝⠀⠀⠀⠀⠀⠀⢕⢸⡇⢕⢕⠀⠀⠀⠀⠀⢸⠀⠀⠀⠀⠀⠀⢔⢕⢕⢕⡱⣿⣿⣕⣜⢹⢏⢝⢿⢽⡿⢷⢕⢕⢕⢕⢕⢕⢿⢿⣿⣿⠀⠀⠀⠀⠀⠀⠀⠀⠀⠀⠀⠀</a:t>
            </a:r>
            <a:br/>
            <a:r>
              <a:t>⠀⠀⠀⠀⠀⠀⠀⠀⠀⠀⠀⢕⢕⢕⢕⢔⣱⣿⡇⠑⠀⠀⠀⠀⠀⢀⢕⢸⡇⢕⠕⠀⠀⠀⠀⠀⢸⢀⢀⠀⠀⠀⠐⢕⢕⢕⢕⢞⢞⢕⢗⢇⢗⢗⢗⢇⢗⢟⢝⢕⢕⢑⢑⢕⣕⣜⣝⣟⣻⠀⠀⠀⠀⠀⠀⠀⠀⠀⠀⠀⠀</a:t>
            </a:r>
            <a:br/>
            <a:r>
              <a:t>⠀⠀⠀⠀⠀⠀⠀⠀⠀⠀⠀⢕⢕⢝⢝⢸⣿⢏⠑⠀⢀⢀⣠⡔⠀⠁⢑⣿⣇⣕⠀⠀⠀⠀⠀⠀⢸⢕⢕⠀⠀⠀⢀⡔⠕⠕⢕⢕⣿⣿⣿⣿⣿⣿⣿⣿⣿⣿⣿⣿⣧⣵⣵⣵⣿⣿⣿⣿⣿⠀⠀⠀⠀⠀⠀⠀⠀⠀⠀⠀⠀</a:t>
            </a:r>
            <a:br/>
            <a:r>
              <a:t>⠀⠀⠀⠀⠀⠀⠀⠀⠀⠀⠀⠛⠛⠛⠛⠛⠛⠑⠀⠀⠀⠀⠁⠁⠀⠘⠓⠛⠛⠋⠀⠀⠀⠁⠀⠀⠑⠑⠑⠀⠀⠀⠀⠁⠀⠀⠑⠑⠘⠛⠛⠛⠛⠛⠛⠛⠛⠛⠛⠛⠛⠛⠛⠛⠛⠛⠛⠛⠛⠀⠀⠀⠀⠀⠀⠀⠀⠀⠀⠀⠀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⠀⠀⠀⠀⠀⠀⠀⠀⠀⠀⠀⣿⣿⣿⣿⣿⣿⡿⣿⣿⡿⢟⣿⣿⣿⣿⣿⣿⣿⣿⣿⣿⣿⣿⣿⣿⢟⢫⣿⣿⣿⣿⣏⣝⢕⢕⢕⣿⣿⣿⣿⣿⣿⣿⣿⣿⣿⣿⣿⣿⣿⣿⣿⣿⣿⣿⣿⣿⣿⠀⠀⠀⠀⠀⠀⠀⠀⠀⠀⠀⠀</a:t>
            </a:r>
            <a:br/>
            <a:r>
              <a:t>⠀⠀⠀⠀⠀⠀⠀⠀⠀⠀⠀⢻⢿⣿⣿⣿⣿⣿⣿⣿⣿⣿⣿⣿⣿⣿⣿⣿⣿⣿⣿⣿⣿⣿⣿⣿⢕⣾⣿⣿⣿⣿⣿⣿⡕⣿⣿⣿⣿⣿⣿⣿⣿⣿⣿⣿⣿⣿⣿⣿⣿⣿⣿⣿⣿⣿⣿⣿⣿⠀⠀⠀⠀⠀⠀⠀⠀⠀⠀⠀⠀</a:t>
            </a:r>
            <a:br/>
            <a:r>
              <a:t>⠀⠀⠀⠀⠀⠀⠀⠀⠀⠀⠀⣇⣕⣿⣿⣿⣿⣿⣿⣿⣿⣿⣿⣿⣿⣿⣿⣿⣿⣿⣿⣿⣿⣿⣿⣿⣿⣿⣿⣿⣿⣿⣿⣿⡇⣿⣿⣿⣿⣿⣿⣿⣿⣿⣿⣿⣿⣿⣿⣿⣿⣿⣿⣿⣿⣿⣿⣿⣿⠀⠀⠀⠀⠀⠀⠀⠀⠀⠀⠀⠀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⠀⠀⠀⠀⠀⠀⠀⠀⠀⠀⠀⣿⣿⣿⣿⣿⣿⣿⣿⣿⣿⣿⣿⣿⣿⣿⣿⣿⣿⣿⣿⣿⣿⣿⣿⢿⣿⣿⣿⣿⣿⣿⣿⣿⣿⣽⣿⣿⣿⣿⣿⣿⣿⣿⣿⣿⣿⣿⣿⣿⣿⣿⣿⣿⣿⣿⣿⣿⣿⠀⠀⠀⠀⠀⠀⠀⠀⠀⠀⠀⠀</a:t>
            </a:r>
            <a:br/>
            <a:r>
              <a:t>⠀⠀⠀⠀⠀⠀⠀⠀⠀⠀⠀⣿⣿⡿⢿⢿⢿⢿⢟⢟⢟⣿⡟⢟⢏⢝⢻⣿⢝⣕⣕⣕⢕⣵⢕⢏⢹⣽⢿⣿⣿⣿⣿⣿⣟⣿⣿⣿⣿⣿⣿⣿⣿⣿⣿⣿⣿⣿⣿⣿⣿⣿⣿⣿⣿⣿⣿⣿⣿⠀⠀⠀⠀⠀⠀⠀⠀⠀⠀⠀⠀</a:t>
            </a:r>
            <a:br/>
            <a:r>
              <a:t>⠀⠀⠀⠀⠀⠀⠀⠀⠀⠀⠀⣿⣿⢇⣱⣵⡕⢱⣷⣷⣾⣿⣿⡿⢕⢻⣿⣿⣿⣿⣿⢕⣕⢏⢕⣱⣵⣵⣼⣾⣿⣿⣿⣿⣿⣿⣿⣿⣿⣿⣿⣿⣿⣿⣿⣿⣿⣿⣿⣿⣿⣿⣿⣿⣿⣿⣿⣿⣿⠀⠀⠀⠀⠀⠀⠀⠀⠀⠀⠀⠀</a:t>
            </a:r>
            <a:br/>
            <a:r>
              <a:t>⠀⠀⠀⠀⠀⠀⠀⠀⠀⠀⠀⣿⣿⣷⣿⢏⢕⣵⡝⢿⢿⢿⢟⣧⣾⣯⡝⢟⡟⢝⢱⣾⣿⣇⢸⣿⣿⣿⣿⣿⣿⣿⣿⣿⣿⣿⣿⣿⣿⣿⣿⣿⣿⣿⣿⣿⣿⣿⣿⣿⣿⣿⣿⣿⣿⣿⣿⣿⣿⠀⠀⠀⠀⠀⠀⠀⠀⠀⠀⠀⠀</a:t>
            </a:r>
            <a:br/>
            <a:r>
              <a:t>⠀⠀⠀⠀⠀⠀⠀⠀⠀⠀⠀⣿⣿⢕⢕⢱⣿⣿⣿⣕⢕⢕⣸⣿⣿⣿⣧⣕⣕⣵⣷⣿⣿⣿⣼⣿⣿⣿⣿⣿⣿⣿⣿⣿⣿⣿⣿⢿⣿⣿⣿⣿⣿⣿⣿⣿⣿⣿⣿⣿⣿⣿⣿⣿⣿⣿⣿⣿⣿⠀⠀⠀⠀⠀⠀⠀⠀⠀⠀⠀⠀</a:t>
            </a:r>
            <a:br/>
            <a:r>
              <a:t>⠀⠀⠀⠀⠀⠀⠀⠀⠀⠀⠀⣿⣿⢕⢱⣿⣿⣟⣻⣻⣇⢕⣿⣽⣿⣿⣿⣿⣵⢸⣿⣿⣿⣿⣿⣿⣿⣟⣟⣿⣿⣿⣿⣿⡟⣟⣻⢽⣿⣿⣿⣿⣿⣿⣿⣿⣿⣿⣿⣿⣿⣿⣿⣿⣿⣿⣿⣿⣿⠀⠀⠀⠀⠀⠀⠀⠀⠀⠀⠀⠀</a:t>
            </a:r>
            <a:br/>
            <a:r>
              <a:t>⠀⠀⠀⠀⠀⠀⠀⠀⠀⠀⠀⣿⣿⢕⢸⣿⣿⣿⣿⣿⣿⢕⣿⣿⣿⣿⣿⣿⣿⣺⣿⣿⣿⣿⣿⣿⣿⣿⣿⣿⣿⣿⣿⣿⣯⣷⣾⡯⣿⣿⣿⣿⣿⣿⣿⣿⣿⣿⣿⣿⣿⣿⣿⣿⣿⣿⣿⣿⣿⠀⠀⠀⠀⠀⠀⠀⠀⠀⠀⠀⠀</a:t>
            </a:r>
            <a:br/>
            <a:r>
              <a:t>⠀⠀⠀⠀⠀⠀⠀⠀⠀⠀⠀⣿⣿⢕⢸⣿⣿⣿⣿⣿⣿⢕⣿⣿⣿⣿⣿⣿⣿⢸⣿⣿⣿⣿⢟⣿⣿⣿⣿⣿⡿⢝⢟⢟⢟⣿⣿⣧⣿⣿⣿⣿⣿⣿⣿⣟⣿⣿⣿⣿⣿⣿⣿⣿⣿⣿⣿⣿⣿⠀⠀⠀⠀⠀⠀⠀⠀⠀⠀⠀⠀</a:t>
            </a:r>
            <a:br/>
            <a:r>
              <a:t>⠀⠀⠀⠀⠀⠀⠀⠀⠀⠀⠀⣿⣿⢕⢸⣿⣿⣿⣿⣿⣿⣾⣿⣿⣿⣿⣿⣿⣿⢸⠟⢝⢕⢄⠀⢿⣿⢿⣟⢟⢕⢕⢕⢕⠕⣿⣿⣿⣿⣿⣿⣿⣿⣿⣿⣿⣟⣿⣿⣿⣿⣿⣿⣿⣿⣿⣿⢿⣿⠀⠀⠀⠀⠀⠀⠀⠀⠀⠀⠀⠀</a:t>
            </a:r>
            <a:br/>
            <a:r>
              <a:t>⠀⠀⠀⠀⠀⠀⠀⠀⠀⠀⠀⣿⣿⢕⢸⣿⣿⣿⣿⣿⣿⣿⣿⣿⣿⣿⣿⣿⡇⠀⠁⢕⢀⠁⢕⢸⣿⣿⡝⢕⢕⢕⢕⠁⠔⢹⣿⣿⣿⣿⣿⣿⣷⣷⣿⣿⢿⢹⣿⣿⣿⣿⣿⣿⣿⣿⣿⣻⣿⠀⠀⠀⠀⠀⠀⠀⠀⠀⠀⠀⠀</a:t>
            </a:r>
            <a:br/>
            <a:r>
              <a:t>⠀⠀⠀⠀⠀⠀⠀⠀⠀⠀⠀⣿⣿⢕⢸⣯⣿⣿⣿⣿⣿⣿⣿⣿⢟⣿⣿⡿⢇⢀⢔⠕⢕⠀⠀⢕⣿⢷⢇⢐⢕⠕⠀⠀⠀⠁⢟⡛⢻⣿⣿⣿⣿⣿⣿⣿⢻⢸⣿⣿⣿⣿⣿⣿⣿⣿⣿⣽⣿⠀⠀⠀⠀⠀⠀⠀⠀⠀⠀⠀⠀</a:t>
            </a:r>
            <a:br/>
            <a:r>
              <a:t>⠀⠀⠀⠀⠀⠀⠀⠀⠀⠀⠀⣿⡟⢕⢸⣿⡷⣿⣿⢿⣿⣿⢟⡿⢕⠜⢿⢕⠕⠀⠑⠀⢕⠀⠀⠁⡿⡯⢕⠀⠑⠀⠀⠀⠀⠁⠜⢕⢸⣿⣿⣿⣿⣿⣿⣿⣸⢜⣿⣿⣿⣿⣿⣿⣿⣿⣿⣿⣿⠀⠀⠀⠀⠀⠀⠀⠀⠀⠀⠀⠀</a:t>
            </a:r>
            <a:br/>
            <a:r>
              <a:t>⠀⠀⠀⠀⠀⠀⠀⠀⠀⠀⠀⡿⢏⢕⢸⢿⢯⢿⣿⣟⠏⠑⠀⠀⠄⠄⠁⠀⠀⠀⠀⠀⢔⠀⠀⠀⣏⡇⠁⠀⠀⠀⠀⠀⠀⠀⠀⠀⠑⢜⣿⣿⣿⣿⣿⣿⣺⢕⣿⣿⣿⣿⣿⣿⣿⣿⣿⣿⣿⠀⠀⠀⠀⠀⠀⠀⠀⠀⠀⠀⠀</a:t>
            </a:r>
            <a:br/>
            <a:r>
              <a:t>⠀⠀⠀⠀⠀⠀⠀⠀⠀⠀⠀⣿⡇⢕⢜⢟⡏⣟⣻⣿⢇⠀⠀⠀⠀⠀⠀⢀⣀⢄⡴⠀⢑⠀⠀⠀⢇⠂⠀⠀⠀⠀⠀⠀⠀⢔⡕⢔⢄⣾⣿⣿⣿⣿⣿⣿⣟⡕⣿⣿⣿⣿⣿⣿⣿⣿⣿⣷⣿⠀⠀⠀⠀⠀⠀⠀⠀⠀⠀⠀⠀</a:t>
            </a:r>
            <a:br/>
            <a:r>
              <a:t>⠀⠀⠀⠀⠀⠀⠀⠀⠀⠀⠀⣟⡇⢕⢕⢜⢇⢕⣿⡿⢕⠀⠀⠀⠀⠀⠀⢸⣿⢕⢇⠀⡀⠀⠀⠀⢕⠀⠀⠀⠀⠀⠰⠀⢄⢕⡇⢱⣵⣿⣿⣿⣿⣿⣿⣿⣿⣧⣾⣿⣿⢿⣿⣿⣿⣿⣿⣿⣿⠀⠀⠀⠀⠀⠀⠀⠀⠀⠀⠀⠀</a:t>
            </a:r>
            <a:br/>
            <a:r>
              <a:t>⠀⠀⠀⠀⠀⠀⠀⠀⠀⠀⠀⢕⢕⢕⢜⢝⢝⢹⣿⢇⠕⠀⠀⠀⠀⠀⠀⢸⣿⢕⢕⠀⠀⠀⠀⠀⢸⠀⠀⠀⠀⠀⠀⢕⢕⢕⢕⡵⣿⣿⣧⢿⢝⢇⢸⢯⢽⢯⢇⢕⢕⢕⢕⢕⢜⢿⢿⣿⣿⠀⠀⠀⠀⠀⠀⠀⠀⠀⠀⠀⠀</a:t>
            </a:r>
            <a:br/>
            <a:r>
              <a:t>⠀⠀⠀⠀⠀⠀⠀⠀⠀⠀⠀⢕⢕⢕⢕⣕⣕⣾⣏⠑⠀⠀⠀⠀⠀⢀⢔⢸⣿⢕⠁⠀⠀⠀⠀⠀⢸⢄⢄⠀⠀⠀⠀⢕⢕⢕⢕⢗⢗⢗⢗⢕⣕⣗⣕⣕⣗⣏⣝⣕⢕⢑⢑⢕⣝⣝⣝⣟⣟⠀⠀⠀⠀⠀⠀⠀⠀⠀⠀⠀⠀</a:t>
            </a:r>
            <a:br/>
            <a:r>
              <a:t>⠀⠀⠀⠀⠀⠀⠀⠀⠀⠀⠀⢕⢕⢝⢕⢕⣿⣿⢕⠀⠀⠀⢰⡔⠀⠀⢕⢸⣿⡕⠀⠀⠀⠀⠀⠀⢸⢕⢕⠀⠀⠀⢅⢕⠐⠕⢕⢸⣿⣿⣿⣿⣿⣿⣿⣿⣿⣿⣿⣿⣷⣷⣷⣾⣿⣿⣿⣿⣿⠀⠀⠀⠀⠀⠀⠀⠀⠀⠀⠀⠀</a:t>
            </a:r>
            <a:br/>
            <a:r>
              <a:t>⠀⠀⠀⠀⠀⠀⠀⠀⠀⠀⠀⠛⠛⠛⠛⠛⠛⠋⠀⠀⠀⠀⠀⠁⠀⠑⠛⠛⠛⠃⠀⠀⠑⠀⠀⠀⠑⠑⠑⠀⠀⠀⠀⠑⠀⠀⠑⠑⠛⠛⠛⠛⠛⠛⠛⠛⠛⠛⠛⠛⠛⠛⠛⠛⠛⠛⠛⠛⠛⠀⠀⠀⠀⠀⠀⠀⠀⠀⠀⠀⠀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⠀⠀⠀⠀⠀⠀⠀⠀⠀⠀⠀⣿⣿⣿⢿⣿⡿⣿⣿⣿⣿⢟⣿⣿⣿⣿⣿⣿⣿⣿⣿⣿⣿⣿⣿⣿⢟⢏⣿⣿⣿⣿⣝⢏⢕⢕⡇⣼⣿⣿⣿⣿⣿⣿⣿⣿⣿⣿⣿⣿⣿⣿⣿⣿⣿⣿⣿⣿⣿⠀⠀⠀⠀⠀⠀⠀⠀⠀⠀⠀⠀</a:t>
            </a:r>
            <a:br/>
            <a:r>
              <a:t>⠀⠀⠀⠀⠀⠀⠀⠀⠀⠀⠀⡕⢿⢿⣾⣿⣿⣿⣿⣿⣿⣿⣿⣿⣿⣿⣿⣿⣿⣿⣿⣿⣿⣿⣿⣿⣕⣵⣿⣿⣿⣿⣿⣿⡏⣹⣿⣿⣿⣿⣿⣿⣿⣿⣿⣿⣿⣿⣿⣿⣿⣿⣿⣿⣿⣿⣿⣿⣿⠀⠀⠀⠀⠀⠀⠀⠀⠀⠀⠀⠀</a:t>
            </a:r>
            <a:br/>
            <a:r>
              <a:t>⠀⠀⠀⠀⠀⠀⠀⠀⠀⠀⠀⣿⣕⣜⣿⣿⣿⣿⣿⣿⣿⣿⣿⣿⣿⣿⣿⣿⣿⣿⣿⣿⣿⣿⣿⣿⣿⣿⣿⣿⣿⣿⣿⣿⣇⢼⣿⣿⣿⣿⣿⣿⣿⣿⣿⣿⣿⣿⣿⣿⣿⣿⣿⣿⣿⣿⣿⣿⣿⠀⠀⠀⠀⠀⠀⠀⠀⠀⠀⠀⠀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⠀⠀⠀⠀⠀⠀⠀⠀⠀⠀⠀⣿⣿⣿⣿⣿⣿⣿⣿⣿⣿⣿⣿⣿⣿⣿⣿⣿⣿⣿⣿⣿⣿⡿⢿⢿⣿⣿⣿⣿⣿⣿⣿⣿⣿⣿⣿⣿⣿⣿⣿⣿⣿⣿⣿⣿⣿⣿⣿⣿⣿⣿⣿⣿⣿⣿⣿⣿⣿⠀⠀⠀⠀⠀⠀⠀⠀⠀⠀⠀⠀</a:t>
            </a:r>
            <a:br/>
            <a:r>
              <a:t>⠀⠀⠀⠀⠀⠀⠀⠀⠀⠀⠀⣿⣿⣿⢿⢿⢿⢟⢟⢟⢟⣿⣟⢏⢝⢝⣝⣿⣯⣕⣕⣱⢕⣵⣵⢵⢝⡟⣿⣿⣿⣿⣿⣿⣿⣼⣿⣿⣿⣿⣿⣿⣿⣿⣿⣿⣿⣿⣿⣿⣿⣿⣿⣿⣿⣿⣿⣿⣿⠀⠀⠀⠀⠀⠀⠀⠀⠀⠀⠀⠀</a:t>
            </a:r>
            <a:br/>
            <a:r>
              <a:t>⠀⠀⠀⠀⠀⠀⠀⠀⠀⠀⠀⣿⣿⡇⣱⣷⡷⢱⣷⣷⣗⣿⣿⡿⢇⢟⣿⣿⣿⣿⡿⢕⣱⡜⢕⢕⣕⣝⣝⣽⣿⣿⣿⣿⣿⣿⣿⣿⣿⣿⣿⣿⣿⣿⣿⣿⣿⣿⣿⣿⣿⣿⣿⣿⣿⣿⣿⣿⣿⠀⠀⠀⠀⠀⠀⠀⠀⠀⠀⠀⠀</a:t>
            </a:r>
            <a:br/>
            <a:r>
              <a:t>⠀⠀⠀⠀⠀⠀⠀⠀⠀⠀⠀⣿⣿⣷⣿⢟⢕⣵⣜⢻⢿⢟⢟⣱⣾⣷⡝⢝⡟⢝⢱⣾⣿⣿⢱⣿⣿⣿⣿⣿⣿⣿⣿⣿⣿⣿⣿⣿⣿⣿⣿⣿⣿⣿⣿⣿⣿⣿⣿⣿⣿⣿⣿⣿⣿⣿⣿⣿⣿⠀⠀⠀⠀⠀⠀⠀⠀⠀⠀⠀⠀</a:t>
            </a:r>
            <a:br/>
            <a:r>
              <a:t>⠀⠀⠀⠀⠀⠀⠀⠀⠀⠀⠀⣿⣿⡇⢕⢕⣿⣿⣿⣕⡕⢕⢱⣽⣿⣿⣷⣵⣱⢵⣷⣿⣿⣿⣸⣿⣿⣿⣿⣿⣿⣿⣿⣿⣿⣿⢿⢿⣿⣿⣿⣿⣿⣿⣿⣿⣿⣿⣿⣿⣿⣿⣿⣿⣿⣿⣿⣿⣿⠀⠀⠀⠀⠀⠀⠀⠀⠀⠀⠀⠀</a:t>
            </a:r>
            <a:br/>
            <a:r>
              <a:t>⠀⠀⠀⠀⠀⠀⠀⠀⠀⠀⠀⣿⣿⡇⢕⣟⣻⣻⣿⣿⣏⢕⣽⣿⣽⣿⣿⣿⣽⣸⣿⣿⣿⣿⣿⣿⣿⢿⢿⣿⣿⣿⣿⣿⡿⣿⢿⡏⣿⣿⣿⣿⣿⣿⣿⣿⣿⣿⣿⣿⣿⣿⣿⣿⣿⣿⣿⣿⣿⠀⠀⠀⠀⠀⠀⠀⠀⠀⠀⠀⠀</a:t>
            </a:r>
            <a:br/>
            <a:r>
              <a:t>⠀⠀⠀⠀⠀⠀⠀⠀⠀⠀⠀⣿⣿⡇⢕⣿⣿⣿⣿⣿⣿⡕⣿⣿⣿⣿⣿⣿⣿⡇⣿⣿⣿⣿⣿⣿⣿⣿⣿⣿⣿⣿⣿⣿⣿⡿⢕⡟⣿⣿⣿⣿⣿⣿⣿⣿⣿⣿⣿⣿⣿⣿⣿⣿⣿⣿⣿⣿⣿⠀⠀⠀⠀⠀⠀⠀⠀⠀⠀⠀⠀</a:t>
            </a:r>
            <a:br/>
            <a:r>
              <a:t>⠀⠀⠀⠀⠀⠀⠀⠀⠀⠀⠀⣿⣿⢇⢱⣿⣿⣿⣿⣿⣿⣵⣿⣿⣿⣿⣿⣿⣿⢕⣿⣿⣿⣿⡿⣿⣿⣿⣿⣿⣿⢟⢟⢿⢿⢿⣕⣇⣿⣿⣿⣿⣿⣿⣿⣿⣷⣿⣿⣿⣿⣿⣿⣿⣿⣿⡿⣿⣿⠀⠀⠀⠀⠀⠀⠀⠀⠀⠀⠀⠀</a:t>
            </a:r>
            <a:br/>
            <a:r>
              <a:t>⠀⠀⠀⠀⠀⠀⠀⠀⠀⠀⠀⣿⣿⢇⢕⣿⣿⣿⣿⣿⣿⣿⣿⣿⣿⣿⣿⣿⣿⢕⠿⢟⢝⢉⠀⢻⣿⣿⢿⢿⢇⢕⢕⢕⠑⢕⢕⢻⣿⣿⣿⣿⣿⣿⣿⣿⣯⢾⣿⣿⣿⣿⣿⣿⣿⣿⣿⣿⣿⠀⠀⠀⠀⠀⠀⠀⠀⠀⠀⠀⠀</a:t>
            </a:r>
            <a:br/>
            <a:r>
              <a:t>⠀⠀⠀⠀⠀⠀⠀⠀⠀⠀⠀⣿⣿⢕⢸⣿⣿⣿⣿⣿⣿⢿⣿⣿⣿⣿⣿⣿⡿⠁⠐⢕⠀⠑⢔⢸⣷⢾⣟⢕⢕⢕⢕⠕⠀⠑⠕⢕⢝⠻⢿⣿⣿⣿⣿⣿⣿⢸⣿⣿⣿⣿⣿⣿⣿⣿⣿⣿⣿⠀⠀⠀⠀⠀⠀⠀⠀⠀⠀⠀⠀</a:t>
            </a:r>
            <a:br/>
            <a:r>
              <a:t>⠀⠀⠀⠀⠀⠀⠀⠀⠀⠀⠀⣿⣿⢕⢜⣿⣿⣿⣿⣿⣯⣿⢻⢻⣿⢇⢝⠻⠇⢀⢄⢕⢕⠀⠀⢕⣿⣯⡝⢕⢕⢕⠑⠀⠀⠀⠀⠀⠜⢿⢕⢿⣿⣿⣿⣿⢽⢸⣿⣿⣿⣿⣿⣿⣿⣿⣿⢺⣿⠀⠀⠀⠀⠀⠀⠀⠀⠀⠀⠀⠀</a:t>
            </a:r>
            <a:br/>
            <a:r>
              <a:t>⠀⠀⠀⠀⠀⠀⠀⠀⠀⠀⠀⣿⣿⢕⢱⢷⢿⣿⢿⣿⣿⣿⠟⠑⠝⢕⠕⠀⠀⠑⠑⠕⢕⠀⠀⠀⣟⡷⢇⠕⠕⠀⠀⠀⠀⠀⠀⠀⠀⠁⢕⣿⣿⣿⣿⣿⢸⢜⣿⣿⣿⣿⣿⣿⣿⣿⣿⣽⣿⠀⠀⠀⠀⠀⠀⠀⠀⠀⠀⠀⠀</a:t>
            </a:r>
            <a:br/>
            <a:r>
              <a:t>⠀⠀⠀⠀⠀⠀⠀⠀⠀⠀⠀⣿⣿⢕⢸⡟⣟⣟⣻⣿⡝⠀⠀⠀⠀⠀⠀⠀⠀⠀⠀⠀⢕⠀⠀⠀⡧⢽⠕⠀⠀⠀⠀⠀⠀⠀⢀⢀⢀⠀⢁⣹⣿⣿⣿⣿⢸⢕⣿⣿⣿⣿⣿⣿⣿⣿⣿⡾⣿⠀⠀⠀⠀⠀⠀⠀⠀⠀⠀⠀⠀</a:t>
            </a:r>
            <a:br/>
            <a:r>
              <a:t>⠀⠀⠀⠀⠀⠀⠀⠀⠀⠀⠀⣿⣟⢕⢜⡗⡟⣿⢹⣿⢇⠀⠀⠀⠀⠀⠀⢠⣴⡆⡇⠀⢕⠀⠀⠀⣏⡓⠀⠀⠀⠀⠀⠀⠀⢔⡕⢜⢜⣿⣿⣿⣿⣿⣿⣿⣿⡕⣿⣿⣿⣿⣿⣿⣿⣿⣿⣗⣿⠀⠀⠀⠀⠀⠀⠀⠀⠀⠀⠀⠀</a:t>
            </a:r>
            <a:br/>
            <a:r>
              <a:t>⠀⠀⠀⠀⠀⠀⠀⠀⠀⠀⠀⡿⡏⢕⢸⢕⡕⣜⣸⣿⡇⠀⠀⠀⠀⠀⠀⢜⣿⡇⢇⢀⠑⠀⠀⠀⢱⠕⠀⠀⠀⠀⠔⢔⢀⢔⡇⢕⣵⣿⣿⣿⣿⣿⣿⣿⣿⣧⣿⢿⢿⢿⢿⢿⣿⣿⣿⣿⣿⠀⠀⠀⠀⠀⠀⠀⠀⠀⠀⠀⠀</a:t>
            </a:r>
            <a:br/>
            <a:r>
              <a:t>⠀⠀⠀⠀⠀⠀⠀⠀⠀⠀⠀⢕⢕⢕⢕⢕⢕⢕⣼⡿⢕⠀⠀⠀⠀⠀⠀⠑⣿⡇⠕⠀⠀⠀⠀⠀⢸⠐⠀⠀⠀⠀⠀⢕⢕⢕⢕⣕⣿⣿⡧⢏⢕⢇⢜⢇⢽⡏⢕⢕⢕⢕⢕⢕⢕⢟⢿⢿⢿⠀⠀⠀⠀⠀⠀⠀⠀⠀⠀⠀⠀</a:t>
            </a:r>
            <a:br/>
            <a:r>
              <a:t>⠀⠀⠀⠀⠀⠀⠀⠀⠀⠀⠀⢕⢕⢕⣕⣕⡕⣱⣿⡇⠐⠀⠀⢀⠀⠀⠀⢀⣿⡇⠀⠀⠀⠀⠀⠀⢸⠀⠀⠀⠀⠀⢕⢕⠕⢕⢕⢗⣜⣟⣏⣝⣕⣝⣕⣕⣝⣕⣜⣕⢅⢁⢁⢕⣕⣝⣝⣝⣟⠀⠀⠀⠀⠀⠀⠀⠀⠀⠀⠀⠀</a:t>
            </a:r>
            <a:br/>
            <a:r>
              <a:t>⠀⠀⠀⠀⠀⠀⠀⠀⠀⠀⠀⣕⣕⣕⣕⣕⣕⣿⣟⢑⠀⠀⠑⠟⠐⠀⠀⣵⣿⢇⠀⠀⠀⠀⠀⠀⢸⢕⢀⠀⠀⠀⢕⡕⠕⠁⢕⢜⣿⣿⣿⣿⣿⣿⣿⣿⣿⣿⣿⣿⣷⣷⣷⣾⣿⣿⣿⣿⣿⠀⠀⠀⠀⠀⠀⠀⠀⠀⠀⠀⠀</a:t>
            </a:r>
            <a:br/>
            <a:r>
              <a:t>⠀⠀⠀⠀⠀⠀⠀⠀⠀⠀⠀⠛⠛⠛⠛⠛⠛⠛⠋⠀⠀⠀⠀⠀⠀⠀⠀⠛⠛⠁⠀⠁⠁⠀⠀⠀⠁⠑⠑⠀⠀⠀⠑⠑⠀⠀⠑⠑⠙⠛⠛⠛⠛⠛⠛⠛⠛⠛⠛⠛⠛⠛⠛⠛⠛⠛⠛⠛⠛⠀⠀⠀⠀⠀⠀⠀⠀⠀⠀⠀⠀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⠀⠀⠀⠀⠀⠀⠀⠀⠀⠀⠀⣿⣿⣿⢿⣿⡿⣿⣿⣿⣿⢟⣿⣿⣿⣿⣿⣿⣿⣿⣿⣿⣿⣿⣿⣿⢟⢏⣿⣿⣿⣿⡼⢣⢕⢕⡇⣽⣿⣿⣿⣿⣿⣿⣿⣿⣿⣿⣿⣿⣿⣿⣿⣿⣿⣿⣿⣿⣿⠀⠀⠀⠀⠀⠀⠀⠀⠀⠀⠀⠀</a:t>
            </a:r>
            <a:br/>
            <a:r>
              <a:t>⠀⠀⠀⠀⠀⠀⠀⠀⠀⠀⠀⣕⢿⢿⣿⣿⣿⣿⣿⣿⣿⣿⣿⣿⣿⣿⣿⣿⣿⣿⣿⣿⣿⣿⣿⣿⣕⣷⣿⣿⣿⣿⣿⣿⡇⢸⣿⣿⣿⣿⣿⣿⣿⣿⣿⣿⣿⣿⣿⣿⣿⣿⣿⣿⣿⣿⣿⣿⣿⠀⠀⠀⠀⠀⠀⠀⠀⠀⠀⠀⠀</a:t>
            </a:r>
            <a:br/>
            <a:r>
              <a:t>⠀⠀⠀⠀⠀⠀⠀⠀⠀⠀⠀⣿⣕⣸⣿⣿⣿⣿⣿⣿⣿⣿⣿⣿⣿⣿⣿⣿⣿⣿⣿⣿⣿⣿⣿⣿⣿⣿⣿⣿⣿⣿⣿⣿⣇⢾⣿⣿⣿⣿⣿⣿⣿⣿⣿⣿⣿⣿⣿⣿⣿⣿⣿⣿⣿⣿⣿⣿⣿⠀⠀⠀⠀⠀⠀⠀⠀⠀⠀⠀⠀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⠀⠀⠀⠀⠀⠀⠀⠀⠀⠀⠀⣿⣿⣿⣿⣿⣿⣿⣿⣿⣿⣿⣿⣿⣿⣿⣿⣿⣿⣿⣿⣿⡿⢿⢿⢿⣿⣿⣿⣿⣿⣿⣿⣿⣿⣿⣿⣿⣿⣿⣿⣿⣿⣿⣿⣿⣿⣿⣿⣿⣿⣿⣿⣿⣿⣿⣿⣿⣿⠀⠀⠀⠀⠀⠀⠀⠀⠀⠀⠀⠀</a:t>
            </a:r>
            <a:br/>
            <a:r>
              <a:t>⠀⠀⠀⠀⠀⠀⠀⠀⠀⠀⠀⣿⣿⡿⢿⢿⢿⢟⢟⢟⢟⣿⣿⢫⢝⢝⣝⣻⣯⣕⣕⣵⢕⣵⣵⡵⢽⢿⣿⣿⣿⣿⣿⣿⣿⣽⣿⣿⣿⣿⣿⣿⣿⣿⣿⣿⣿⣿⣿⣿⣿⣿⣿⣿⣿⣿⣿⣿⣿⠀⠀⠀⠀⠀⠀⠀⠀⠀⠀⠀⠀</a:t>
            </a:r>
            <a:br/>
            <a:r>
              <a:t>⠀⠀⠀⠀⠀⠀⠀⠀⠀⠀⠀⣿⣿⡇⣱⣷⡷⢕⢵⣷⣟⣿⣿⣿⢏⢝⣿⣿⣿⣿⡿⢕⣱⣜⢏⢕⢕⢝⣻⣽⣿⣿⣿⣿⣿⣿⣿⣿⣿⣿⣿⣿⣿⣿⣿⣿⣿⣿⣿⣿⣿⣿⣿⣿⣿⣿⣿⣿⣿⠀⠀⠀⠀⠀⠀⠀⠀⠀⠀⠀⠀</a:t>
            </a:r>
            <a:br/>
            <a:r>
              <a:t>⠀⠀⠀⠀⠀⠀⠀⠀⠀⠀⠀⣿⣿⣷⡿⢟⢕⣵⣎⢟⢻⢟⢟⣽⣾⣿⡎⢝⢽⢝⢱⣾⣿⣿⢕⣾⣿⣿⣿⣿⣿⣿⣿⣿⣿⣿⣿⣿⣿⣿⣿⣿⣿⣿⣿⣿⣿⣿⣿⣿⣿⣿⣿⣿⣿⣿⣿⣿⣿⠀⠀⠀⠀⠀⠀⠀⠀⠀⠀⠀⠀</a:t>
            </a:r>
            <a:br/>
            <a:r>
              <a:t>⠀⠀⠀⠀⠀⠀⠀⠀⠀⠀⠀⣿⣿⡇⢕⢕⣺⣿⣿⣕⡕⢕⢱⣽⣿⣿⣷⣧⣕⢵⣷⣿⣿⣿⣱⣿⣿⣿⣿⣿⣿⣿⣿⣿⣿⣿⢿⢿⣿⣿⣿⣿⣿⣿⣿⣿⣿⣿⣿⣿⣿⣿⣿⣿⣿⣿⣿⣿⣿⠀⠀⠀⠀⠀⠀⠀⠀⠀⠀⠀⠀</a:t>
            </a:r>
            <a:br/>
            <a:r>
              <a:t>⠀⠀⠀⠀⠀⠀⠀⠀⠀⠀⠀⣿⣿⡇⢕⣻⣿⣿⣿⣿⣯⡕⢸⣿⣽⣽⣿⣿⣯⣜⣿⣿⣿⣿⣿⣿⣿⢿⢿⣿⣿⣿⣿⣿⡿⣿⢽⡏⣿⣿⣿⣿⣿⣿⣿⣿⣿⣿⣿⣿⣿⣿⣿⣿⣿⣿⣿⣿⣿⠀⠀⠀⠀⠀⠀⠀⠀⠀⠀⠀⠀</a:t>
            </a:r>
            <a:br/>
            <a:r>
              <a:t>⠀⠀⠀⠀⠀⠀⠀⠀⠀⠀⠀⣿⣿⡇⢕⣿⣿⣿⣿⣿⣿⡇⣾⣿⣿⣿⣿⣿⣿⡇⣿⣿⣿⣿⣿⣿⣿⣿⣿⣿⣿⣿⣿⣿⣿⣟⢱⡇⣿⣿⣿⣿⣿⣿⣿⣿⣿⣿⣿⣿⣿⣿⣿⣿⣿⣿⣿⣿⣿⠀⠀⠀⠀⠀⠀⠀⠀⠀⠀⠀⠀</a:t>
            </a:r>
            <a:br/>
            <a:r>
              <a:t>⠀⠀⠀⠀⠀⠀⠀⠀⠀⠀⠀⣿⣿⡇⢕⣿⣿⣿⣿⣿⣿⣷⣿⣿⣿⣿⣿⣿⣿⡇⣿⣿⣿⣿⣿⢿⣿⣿⣿⣿⣿⢟⢟⢿⢿⢽⢕⣇⣿⣿⣿⣿⣿⣿⣿⣿⣿⣿⣿⣿⣿⣿⣿⣿⣿⣿⡿⣿⣿⠀⠀⠀⠀⠀⠀⠀⠀⠀⠀⠀⠀</a:t>
            </a:r>
            <a:br/>
            <a:r>
              <a:t>⠀⠀⠀⠀⠀⠀⠀⠀⠀⠀⠀⣿⣿⡇⢕⣿⣿⣿⣿⣿⣿⣿⣿⣿⣿⣿⣿⣿⣿⢕⠿⠟⢏⢙⠁⢸⣿⢿⡿⢿⢇⢕⢕⢕⠑⢕⢕⢻⣿⣿⣿⣿⣿⣿⣿⢿⣗⣿⢿⣿⣿⣿⣿⣿⣿⣿⣷⣿⣿⠀⠀⠀⠀⠀⠀⠀⠀⠀⠀⠀⠀</a:t>
            </a:r>
            <a:br/>
            <a:r>
              <a:t>⠀⠀⠀⠀⠀⠀⠀⠀⠀⠀⠀⣿⣿⡇⢕⣿⣿⣿⣿⣿⣿⢿⣿⣿⡿⣿⣿⣿⣿⠁⠁⢕⠁⠑⢔⢕⣿⣿⣟⢇⢕⢕⢕⠕⠀⠅⠑⢕⠟⢇⣝⣟⢹⣿⣿⣿⣿⢸⣿⣿⣿⣿⣿⣿⣿⣿⣿⣿⣿⠀⠀⠀⠀⠀⠀⠀⠀⠀⠀⠀⠀</a:t>
            </a:r>
            <a:br/>
            <a:r>
              <a:t>⠀⠀⠀⠀⠀⠀⠀⠀⠀⠀⠀⣿⣿⢇⢕⣿⣿⣿⡿⣿⣯⣿⢝⣿⢇⢕⢝⠟⠃⢄⠄⢕⢕⠀⠀⢕⣿⣯⣝⢕⢕⢕⠑⠀⠀⠀⠀⠀⠀⠀⠝⢕⢜⣿⣿⣿⢽⢸⣿⣿⣿⣿⣿⣿⣿⣿⣿⢹⣿⠀⠀⠀⠀⠀⠀⠀⠀⠀⠀⠀⠀</a:t>
            </a:r>
            <a:br/>
            <a:r>
              <a:t>⠀⠀⠀⠀⠀⠀⠀⠀⠀⠀⠀⣿⣿⢕⢱⡿⣿⣿⣿⣿⡿⠗⠑⠘⠕⠑⠁⠀⠑⠁⠀⢕⢕⠀⠀⠑⣯⣳⢇⢕⠑⠁⠀⠀⠀⠀⠀⠀⠀⠀⠀⢁⣾⣿⣿⣿⢸⢜⣿⣿⣿⣿⣿⣿⣿⣿⣿⣼⣿⠀⠀⠀⠀⠀⠀⠀⠀⠀⠀⠀⠀</a:t>
            </a:r>
            <a:br/>
            <a:r>
              <a:t>⠀⠀⠀⠀⠀⠀⠀⠀⠀⠀⠀⣿⣟⢕⢜⡟⣟⣟⣻⣿⡇⠀⠀⠀⠀⠀⠀⠀⠀⠀⠀⠑⢕⠀⠀⠀⡷⢽⢕⠀⠀⠀⠀⠀⠀⠀⢔⢠⢄⣄⣀⣠⣾⣿⣿⣿⢸⢕⣿⣿⣿⣿⣿⣿⣿⣿⣿⣻⣿⠀⠀⠀⠀⠀⠀⠀⠀⠀⠀⠀⠀</a:t>
            </a:r>
            <a:br/>
            <a:r>
              <a:t>⠀⠀⠀⠀⠀⠀⠀⠀⠀⠀⠀⣿⣿⢕⢜⢇⣏⢽⢸⣿⡕⠀⠀⠀⠀⠀⠀⢰⣷⡇⡕⠀⢕⠀⠀⠀⢕⣗⠀⠀⠀⠀⠀⠀⠀⠀⢕⢜⢜⣿⣿⣿⣿⣿⣿⣿⣾⡕⣿⣿⣿⣿⣿⣿⣿⣿⣿⡿⣿⠀⠀⠀⠀⠀⠀⠀⠀⠀⠀⠀⠀</a:t>
            </a:r>
            <a:br/>
            <a:r>
              <a:t>⠀⠀⠀⠀⠀⠀⠀⠀⠀⠀⠀⡯⡽⢕⢜⣕⣕⣜⣸⣿⡇⠀⠀⠀⠀⠀⠀⢜⣿⡇⢕⡀⠑⠀⠀⠀⢸⣍⠀⠀⠀⠀⠀⢖⢄⢄⢕⢕⣵⣿⣿⣿⣿⣿⣿⣿⣿⣧⡿⢿⢿⢿⢿⢿⢿⣿⣿⣿⣿⠀⠀⠀⠀⠀⠀⠀⠀⠀⠀⠀⠀</a:t>
            </a:r>
            <a:br/>
            <a:r>
              <a:t>⠀⠀⠀⠀⠀⠀⠀⠀⠀⠀⠀⢕⢕⢕⢕⢕⢕⢕⢸⣿⢕⠀⠀⠀⠀⠀⠀⠀⢿⡇⠀⠀⠀⠀⠀⠀⢸⠇⠀⠀⢀⠀⠀⢕⢕⢕⢕⢗⢿⢿⢇⢏⢕⢇⢜⢕⢕⢟⢕⢕⢕⢑⢕⢕⢕⢟⢻⣿⣿⠀⠀⠀⠀⠀⠀⠀⠀⠀⠀⠀⠀</a:t>
            </a:r>
            <a:br/>
            <a:r>
              <a:t>⠀⠀⠀⠀⠀⠀⠀⠀⠀⠀⠀⢕⢕⢕⡕⢵⢵⢕⣿⣿⠕⠀⢀⣤⠄⠀⠀⠀⢸⡟⠀⠀⠀⠀⠀⠀⢸⡔⠀⠀⢐⠀⢄⢕⢕⠕⢕⢜⣝⣝⣝⣜⣕⣜⣕⣕⣜⣵⣵⣕⢕⢁⢕⢱⣵⣵⣵⣽⣽⠀⠀⠀⠀⠀⠀⠀⠀⠀⠀⠀⠀</a:t>
            </a:r>
            <a:br/>
            <a:r>
              <a:t>⠀⠀⠀⠀⠀⠀⠀⠀⠀⠀⠀⣕⣕⣕⣕⣱⣵⣼⣿⡕⠀⠀⠁⠉⠁⠀⠀⢱⣿⠃⠀⠀⠀⠀⠀⠀⢜⡇⠀⠀⠀⠀⢕⢕⢕⠀⢕⢕⢻⣿⣿⣿⣿⣿⣿⣿⣿⣿⣿⣿⣿⣷⣿⣿⣿⣿⣿⣿⣿⠀⠀⠀⠀⠀⠀⠀⠀⠀⠀⠀⠀</a:t>
            </a:r>
            <a:br/>
            <a:r>
              <a:t>⠀⠀⠀⠀⠀⠀⠀⠀⠀⠀⠀⠛⠛⠛⠛⠛⠛⠛⠛⠃⠀⠀⠀⠀⠀⠀⠀⠑⠛⠀⠀⠁⠀⠀⠀⠀⠑⠃⠑⠀⠀⠀⠑⠑⠑⠀⠑⠑⠘⠛⠛⠛⠛⠛⠛⠛⠛⠛⠛⠛⠛⠛⠛⠛⠛⠛⠛⠛⠛⠀⠀⠀⠀⠀⠀⠀⠀⠀⠀⠀⠀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⠀⠀⠀⠀⠀⠀⠀⠀⠀⠀⠀⣿⣿⣿⢿⢿⣿⣿⣿⣿⣟⣟⣿⣿⣿⣿⣿⣿⣿⣿⣿⣿⣿⣿⣿⣿⢏⢝⣿⣿⣿⣿⣮⣣⢕⢕⡇⣽⣿⣿⣿⣿⣿⣿⣿⣿⣿⣿⣿⣿⣿⣿⣿⣿⣿⣿⣿⣿⣿⠀⠀⠀⠀⠀⠀⠀⠀⠀⠀⠀⠀</a:t>
            </a:r>
            <a:br/>
            <a:r>
              <a:t>⠀⠀⠀⠀⠀⠀⠀⠀⠀⠀⠀⣜⢻⢿⣿⣿⣿⣿⣿⣿⣿⣿⣿⣿⣿⣿⣿⣿⣿⣿⣿⣿⣿⣿⣿⣿⣵⣵⣿⣿⣿⣿⣿⣿⡏⢸⣿⣿⣿⣿⣿⣿⣿⣿⣿⣿⣿⣿⣿⣿⣿⣿⣿⣿⣿⣿⣿⣿⣿⠀⠀⠀⠀⠀⠀⠀⠀⠀⠀⠀⠀</a:t>
            </a:r>
            <a:br/>
            <a:r>
              <a:t>⠀⠀⠀⠀⠀⠀⠀⠀⠀⠀⠀⣿⣵⣸⣿⣿⣿⣿⣿⣿⣿⣿⣿⣿⣿⣿⣿⣿⣿⣿⣿⣿⣿⣿⣿⣿⣿⣿⣿⣿⣿⣿⣿⣿⣇⣸⣿⣿⣿⣿⣿⣿⣿⣿⣿⣿⣿⣿⣿⣿⣿⣿⣿⣿⣿⣿⣿⣿⣿⠀⠀⠀⠀⠀⠀⠀⠀⠀⠀⠀⠀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⠀⠀⠀⠀⠀⠀⠀⠀⠀⠀⠀⣿⣿⣿⣿⣿⣿⣿⣿⣿⣿⣿⣿⣿⣿⣿⣿⣿⣿⣿⣿⣿⢿⢿⢿⢿⣿⣿⣿⣿⣿⣿⣿⣿⣿⣿⣿⣿⣿⣿⣿⣿⣿⣿⣿⣿⣿⣿⣿⣿⣿⣿⣿⣿⣿⣿⣿⣿⣿⠀⠀⠀⠀⠀⠀⠀⠀⠀⠀⠀⠀</a:t>
            </a:r>
            <a:br/>
            <a:r>
              <a:t>⠀⠀⠀⠀⠀⠀⠀⠀⠀⠀⠀⣿⣿⣿⢿⢟⢟⢟⢟⢟⢟⣿⣯⢝⡝⢝⣝⣟⣵⣱⣵⣵⢕⣱⣵⣷⢿⢿⣿⣿⣿⣿⣿⣿⣿⣼⣿⣿⣿⣿⣿⣿⣿⣿⣿⣿⣿⣿⣿⣿⣿⣿⣿⣿⣿⣿⣿⣿⣿⠀⠀⠀⠀⠀⠀⠀⠀⠀⠀⠀⠀</a:t>
            </a:r>
            <a:br/>
            <a:r>
              <a:t>⠀⠀⠀⠀⠀⠀⠀⠀⠀⠀⠀⣿⣿⣯⢕⣷⡷⢇⢵⣿⣟⣻⣿⡿⢇⢝⣿⣿⣿⣿⣿⢇⣱⣜⢏⢕⢕⢝⢟⣽⣿⣿⣿⣿⣿⣿⣿⣿⣿⣿⣿⣿⣿⣿⣿⣿⣿⣿⣿⣿⣿⣿⣿⣿⣿⣿⣿⣿⣿⠀⠀⠀⠀⠀⠀⠀⠀⠀⠀⠀⠀</a:t>
            </a:r>
            <a:br/>
            <a:r>
              <a:t>⠀⠀⠀⠀⠀⠀⠀⠀⠀⠀⠀⣿⣿⣷⢾⢟⢕⣵⣧⡟⢟⢟⢟⣽⣾⣿⡇⢝⢝⢝⢱⣾⣿⣿⢕⣾⣿⣿⣿⣿⣿⣿⣿⣿⣿⣿⣿⣿⣿⣿⣿⣿⣿⣿⣿⣿⣿⣿⣿⣿⣿⣿⣿⣿⣿⣿⣿⣿⣿⠀⠀⠀⠀⠀⠀⠀⠀⠀⠀⠀⠀</a:t>
            </a:r>
            <a:br/>
            <a:r>
              <a:t>⠀⠀⠀⠀⠀⠀⠀⠀⠀⠀⠀⣿⣿⡇⢕⢕⣺⣿⣿⣧⣕⢕⢱⣿⣿⣿⣷⣷⣽⢵⣾⣿⣿⣿⣕⣿⣿⣿⣿⣿⣿⣿⣿⣿⡿⣿⢿⡿⣿⣿⣿⣿⣿⣿⣿⣿⣿⣿⣿⣿⣿⣿⣿⣿⣿⣿⣿⣿⣿⠀⠀⠀⠀⠀⠀⠀⠀⠀⠀⠀⠀</a:t>
            </a:r>
            <a:br/>
            <a:r>
              <a:t>⠀⠀⠀⠀⠀⠀⠀⠀⠀⠀⠀⣿⣿⡇⢕⣺⣿⣿⣿⣯⣯⣕⣸⣿⣵⣿⣿⣿⣿⢕⣿⣿⣿⣿⣿⣿⣿⢿⢿⣿⣿⣿⣿⣿⣿⣿⢿⡟⣿⣿⣿⣿⣿⣿⣿⣿⣿⣿⣿⣿⣿⣿⣿⣿⣿⣿⣿⣿⣿⠀⠀⠀⠀⠀⠀⠀⠀⠀⠀⠀⠀</a:t>
            </a:r>
            <a:br/>
            <a:r>
              <a:t>⠀⠀⠀⠀⠀⠀⠀⠀⠀⠀⠀⣿⣿⡇⢕⣿⣿⣿⣿⣿⣿⣿⣿⣿⣿⣿⣿⣿⣿⡇⣿⣿⣿⣿⣿⣿⣿⣿⣿⣿⣿⣿⣿⣿⣿⣝⢸⡇⣿⣿⣿⣿⣿⣿⣿⣿⣯⣿⣿⣿⣿⣿⣿⣿⣿⣿⣿⣿⣿⠀⠀⠀⠀⠀⠀⠀⠀⠀⠀⠀⠀</a:t>
            </a:r>
            <a:br/>
            <a:r>
              <a:t>⠀⠀⠀⠀⠀⠀⠀⠀⠀⠀⠀⣿⣿⡇⢕⣿⣿⣿⣿⣿⣿⣿⣿⣿⣿⣿⣿⣿⣿⡇⣿⣿⣿⣿⣿⢿⣿⣿⣿⣿⣿⢟⢟⢟⢟⢹⢵⢇⣿⣿⣿⣿⣿⣿⣿⣿⣿⣿⣿⣿⣿⣿⣿⣿⣿⣿⡟⣿⣿⠀⠀⠀⠀⠀⠀⠀⠀⠀⠀⠀⠀</a:t>
            </a:r>
            <a:br/>
            <a:r>
              <a:t>⠀⠀⠀⠀⠀⠀⠀⠀⠀⠀⠀⣿⣿⡇⢕⣿⣿⣿⣿⣿⣿⣿⣿⣿⣿⣿⣿⣿⣿⡕⠟⠟⢝⢁⠁⢸⣿⡿⢿⢿⢇⢕⢕⢕⠕⠅⢕⢜⣻⣿⡿⢿⣿⣿⢿⢿⣗⣽⣿⣿⣿⣿⣿⣿⣿⣿⣟⣿⣿⠀⠀⠀⠀⠀⠀⠀⠀⠀⠀⠀⠀</a:t>
            </a:r>
            <a:br/>
            <a:r>
              <a:t>⠀⠀⠀⠀⠀⠀⠀⠀⠀⠀⠀⣿⣿⡇⢕⣿⣿⣿⣿⣿⣿⣿⣿⡏⢻⢿⣿⣿⡿⠕⠀⢕⢕⠑⢔⢕⣿⡷⢿⢇⢕⢕⢕⢕⠀⠔⠁⠑⠝⠟⠁⢳⡵⢺⣿⣿⣿⢸⣿⣿⣿⣿⣿⣿⣿⣿⣷⣿⣿⠀⠀⠀⠀⠀⠀⠀⠀⠀⠀⠀⠀</a:t>
            </a:r>
            <a:br/>
            <a:r>
              <a:t>⠀⠀⠀⠀⠀⠀⠀⠀⠀⠀⠀⣿⣿⡇⢕⣿⣿⣿⡿⡿⣿⢕⢻⢇⢕⠕⠙⠛⢕⢕⠐⢕⢕⠀⠀⢕⣿⣟⣟⢕⢕⢕⠕⠀⠀⠀⠀⠀⠀⠀⠀⠁⠕⢔⣿⣿⢻⢸⣿⣿⣿⣿⣿⣿⣿⣿⣿⢽⣿⠀⠀⠀⠀⠀⠀⠀⠀⠀⠀⠀⠀</a:t>
            </a:r>
            <a:br/>
            <a:r>
              <a:t>⠀⠀⠀⠀⠀⠀⠀⠀⠀⠀⠀⣿⣿⡇⢕⣿⣿⣻⣟⣟⣟⠁⠁⠁⠅⠕⠀⠀⠐⠑⠀⢕⢕⠀⠀⠁⣹⡫⢽⢕⠕⠁⠀⠀⠀⠀⢀⠀⠀⠀⠀⠀⢀⣾⣿⣿⢸⢜⣿⣿⣿⣿⣿⣿⣿⣿⣿⣾⣿⠀⠀⠀⠀⠀⠀⠀⠀⠀⠀⠀⠀</a:t>
            </a:r>
            <a:br/>
            <a:r>
              <a:t>⠀⠀⠀⠀⠀⠀⠀⠀⠀⠀⠀⣻⣟⢇⢕⣟⣻⣻⣿⣿⡟⠄⠀⠀⠀⠀⠀⠀⠀⢀⢀⢕⢕⠀⠀⠀⢸⣽⡗⠑⠀⠀⠀⠀⠀⠀⢕⢰⢰⣶⣦⣴⣷⣿⣿⣿⢸⢕⣿⣿⣿⣿⣿⣿⣿⣿⣿⣿⡿⠀⠀⠀⠀⠀⠀⠀⠀⠀⠀⠀⠀</a:t>
            </a:r>
            <a:br/>
            <a:r>
              <a:t>⠀⠀⠀⠀⠀⠀⠀⠀⠀⠀⠀⣿⣿⢕⢕⢕⣽⢹⢹⣿⣧⠀⠀⠀⠀⠀⠀⢜⣿⡇⢇⠕⢕⠀⠀⠀⢸⢷⢕⠀⠀⠀⠀⠀⠀⠀⢕⢜⢜⣿⣿⣿⣿⣿⣿⣿⡽⡕⣿⣿⣿⣿⣿⣿⣿⣿⣿⡷⡇⠀⠀⠀⠀⠀⠀⠀⠀⠀⠀⠀⠀</a:t>
            </a:r>
            <a:br/>
            <a:r>
              <a:t>⠀⠀⠀⠀⠀⠀⠀⠀⠀⠀⠀⣿⢿⢕⢕⡇⣕⣕⢱⣿⡟⠀⠀⠀⠀⠀⠀⠕⢿⡇⢇⡀⠑⠀⠀⠀⢸⣟⠃⠀⠀⠀⠀⠜⢇⢔⢕⢕⣷⣿⣿⢿⣿⡿⢿⣿⣿⣷⡿⢿⢟⢻⢿⢿⢿⣿⣿⣿⡇⠀⠀⠀⠀⠀⠀⠀⠀⠀⠀⠀⠀</a:t>
            </a:r>
            <a:br/>
            <a:r>
              <a:t>⠀⠀⠀⠀⠀⠀⠀⠀⠀⠀⠀⢕⢕⢕⢕⢕⢕⢕⢕⣿⡇⠀⠀⠀⠀⠀⠀⠀⢸⣿⠀⠀⠀⠀⠀⠀⢸⢟⠑⠀⢀⠀⠀⢕⢕⢑⢕⢱⢿⢿⢇⢗⢕⢕⢕⢗⢕⢟⡕⢕⢕⢕⢕⢕⣕⣟⣟⣟⣳⠀⠀⠀⠀⠀⠀⠀⠀⠀⠀⠀⠀</a:t>
            </a:r>
            <a:br/>
            <a:r>
              <a:t>⠀⠀⠀⠀⠀⠀⠀⠀⠀⠀⠀⢕⢕⢕⢵⢵⢵⢕⣼⣿⢇⠀⠀⠼⠇⠀⠀⠀⢸⡟⠀⠀⠀⠀⠀⠄⢱⣿⢕⠀⢕⠀⢀⢕⢕⢑⢕⢕⢱⣽⣵⣵⣵⣵⣵⣵⣼⣵⣵⣵⢕⢄⢅⢱⣵⣵⣵⣽⣵⠀⠀⠀⠀⠀⠀⠀⠀⠀⠀⠀⠀</a:t>
            </a:r>
            <a:br/>
            <a:r>
              <a:t>⠀⠀⠀⠀⠀⠀⠀⠀⠀⠀⠀⣕⣵⣵⣵⣵⣵⣵⣿⣯⢔⠀⠀⠀⠀⠀⠀⠀⢱⠁⠀⢀⠀⠀⠀⠀⢸⣿⢕⠀⠁⠀⢕⢕⢕⠀⠁⢕⢜⣿⣿⣿⣿⣿⣿⣿⣿⣿⣿⣿⣿⣿⣿⣿⣿⣿⣿⣿⣿⠀⠀⠀⠀⠀⠀⠀⠀⠀⠀⠀⠀</a:t>
            </a:r>
            <a:br/>
            <a:r>
              <a:t>⠀⠀⠀⠀⠀⠀⠀⠀⠀⠀⠀⠛⠛⠛⠛⠛⠛⠛⠛⠛⠁⠀⠀⠀⠀⠀⠀⠀⠘⠀⠀⠀⠀⠀⠀⠀⠘⠛⠃⠀⠀⠀⠑⠑⠑⠀⠀⠑⠑⠛⠛⠛⠛⠛⠛⠛⠛⠛⠛⠛⠛⠛⠛⠛⠛⠛⠛⠛⠛⠀⠀⠀⠀⠀⠀⠀⠀⠀⠀⠀⠀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⠀⠀⠀⠀⠀⠀⠀⠀⠀⠀⠀⢿⣿⣿⢿⢿⣿⣿⣿⣿⣿⣟⣽⣿⣿⣿⣿⣿⣿⣿⣿⣿⣿⣿⣿⣿⢏⢝⣿⣿⣿⣿⣟⡱⡕⢕⣇⣽⣿⣿⣿⣿⣿⣿⣿⣿⣿⣿⣿⣿⣿⣿⣿⣿⣿⣿⣿⣿⣿⠀⠀⠀⠀⠀⠀⠀⠀⠀⠀⠀⠀</a:t>
            </a:r>
            <a:br/>
            <a:r>
              <a:t>⠀⠀⠀⠀⠀⠀⠀⠀⠀⠀⠀⣼⢟⢿⣿⣿⣿⣿⣿⣿⣿⣿⣿⣿⣿⣿⣿⣿⣿⣿⣿⣿⣿⣿⣿⣿⣧⣵⣿⣿⣿⣿⣿⣿⡏⢸⣿⣿⣿⣿⣿⣿⣿⣿⣿⣿⣿⣿⣿⣿⣿⣿⣿⣿⣿⣿⣿⣿⣿⠀⠀⠀⠀⠀⠀⠀⠀⠀⠀⠀⠀</a:t>
            </a:r>
            <a:br/>
            <a:r>
              <a:t>⠀⠀⠀⠀⠀⠀⠀⠀⠀⠀⠀⣿⣧⣕⣿⣿⣿⣿⣿⣿⣿⣿⣿⣿⣿⣿⣿⣿⣿⣿⣿⣿⣿⣿⣿⣿⣿⣿⣿⣿⣿⣿⣿⣿⣗⢸⣿⣿⣿⣿⣿⣿⣿⣿⣿⣿⣿⣿⣿⣿⣿⣿⣿⣿⣿⣿⣿⣿⣿⠀⠀⠀⠀⠀⠀⠀⠀⠀⠀⠀⠀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⠀⠀⠀⠀⠀⠀⠀⠀⠀⠀⠀⣿⣿⣿⣿⣿⣿⣿⣿⣿⣿⣿⣿⣿⣿⣿⣿⣿⣿⣿⣿⢿⢿⢿⢿⢿⣿⣿⣿⣿⣿⣿⣿⣿⣿⣿⣿⣿⣿⣿⣿⣿⣿⣿⣿⣿⣿⣿⣿⣿⣿⣿⣿⣿⣿⣿⣿⣿⣿⠀⠀⠀⠀⠀⠀⠀⠀⠀⠀⠀⠀</a:t>
            </a:r>
            <a:br/>
            <a:r>
              <a:t>⠀⠀⠀⠀⠀⠀⠀⠀⠀⠀⠀⣿⣿⣿⢟⢟⢟⢟⢟⢟⢝⢹⣿⣝⣝⢝⣝⣟⣇⣵⣵⣵⢕⢵⣷⣷⢾⡿⢿⣿⣿⣿⣿⣿⣿⣼⣿⣿⣿⣿⣿⣿⣿⣿⣿⣿⣿⣿⣿⣿⣿⣿⣿⣿⣿⣿⣿⣿⣿⠀⠀⠀⠀⠀⠀⠀⠀⠀⠀⠀⠀</a:t>
            </a:r>
            <a:br/>
            <a:r>
              <a:t>⠀⠀⠀⠀⠀⠀⠀⠀⠀⠀⠀⣿⣿⣿⢱⣷⡷⢇⢺⣿⣿⣻⣿⡿⢏⢜⢿⣿⣿⣿⡿⢇⣱⣕⢏⢕⢕⢜⣏⣽⣿⣿⣿⣿⣿⣿⣿⣿⣿⣿⣿⣿⣿⣿⣿⣿⣿⣿⣿⣿⣿⣿⣿⣿⣿⣿⣿⣿⣿⠀⠀⠀⠀⠀⠀⠀⠀⠀⠀⠀⠀</a:t>
            </a:r>
            <a:br/>
            <a:r>
              <a:t>⠀⠀⠀⠀⠀⠀⠀⠀⠀⠀⠀⣿⣿⣿⢿⢟⢕⣵⣷⡝⢟⢟⢟⣹⣾⣿⣧⢜⢹⢝⢱⣾⣿⣿⡇⣼⣿⣿⣿⣿⣿⣿⣿⣿⣿⣿⣿⣿⣿⣿⣿⣿⣿⣿⣿⣿⣿⣿⣿⣿⣿⣿⣿⣿⣿⣿⣿⣿⣿⠀⠀⠀⠀⠀⠀⠀⠀⠀⠀⠀⠀</a:t>
            </a:r>
            <a:br/>
            <a:r>
              <a:t>⠀⠀⠀⠀⠀⠀⠀⠀⠀⠀⠀⣿⣿⣿⢕⢕⣿⣿⣿⣧⣕⢕⢱⣾⣿⣿⣿⣷⣵⡵⢾⣿⣿⣿⣇⣿⣿⣿⣿⣿⣿⣿⣿⣿⣿⣿⢿⡟⣿⣿⣿⣿⣿⣿⣿⣿⣿⣿⣿⣿⣿⣿⣿⣿⣿⣿⣿⣿⣿⠀⠀⠀⠀⠀⠀⠀⠀⠀⠀⠀⠀</a:t>
            </a:r>
            <a:br/>
            <a:r>
              <a:t>⠀⠀⠀⠀⠀⠀⠀⠀⠀⠀⠀⣿⣿⣯⢕⢸⣿⣿⣽⣿⣿⣇⢱⣷⣿⣿⣿⣿⣷⣕⣿⣿⣿⣿⣿⣿⣿⣿⡿⣿⣿⣿⣿⣿⣿⡿⢟⡟⣿⣿⣿⣿⣿⣿⣿⣿⣿⣿⣿⣿⣿⣿⣿⣿⣿⣿⣿⣿⣿⠀⠀⠀⠀⠀⠀⠀⠀⠀⠀⠀⠀</a:t>
            </a:r>
            <a:br/>
            <a:r>
              <a:t>⠀⠀⠀⠀⠀⠀⠀⠀⠀⠀⠀⣿⣿⣷⢕⢾⣿⣿⣿⣿⣿⣿⢸⣿⣿⣿⣿⣿⣿⡯⣿⣿⣿⣿⣿⣿⣿⣿⣿⣿⣿⣿⣿⣿⣿⢻⢕⡇⣿⣿⣿⣿⣿⣿⣿⣿⣿⣿⣿⣿⣿⣿⣿⣿⣿⣿⣿⣿⣿⠀⠀⠀⠀⠀⠀⠀⠀⠀⠀⠀⠀</a:t>
            </a:r>
            <a:br/>
            <a:r>
              <a:t>⠀⠀⠀⠀⠀⠀⠀⠀⠀⠀⠀⣿⣿⣏⢕⣿⣿⣿⣿⣿⣿⣿⣿⣿⣿⣿⣿⣿⣿⡇⣿⣿⣿⣿⣿⢿⣿⣿⣿⣿⣿⢏⢟⢟⢟⢞⢗⢣⣽⣿⣿⣿⣿⣿⣿⣿⣿⣿⣿⣿⣿⣿⣿⣿⣿⣿⡟⣿⣿⠀⠀⠀⠀⠀⠀⠀⠀⠀⠀⠀⠀</a:t>
            </a:r>
            <a:br/>
            <a:r>
              <a:t>⠀⠀⠀⠀⠀⠀⠀⠀⠀⠀⠀⣿⣿⡇⢕⣿⣿⣿⣿⣿⣿⣿⣿⣿⣿⣿⣿⣿⣿⡇⠟⠏⢙⢁⠀⢱⣿⣿⣿⣿⢏⢕⢕⢕⠕⠁⢕⢜⢹⣿⣿⡿⢝⢿⠿⣿⣷⣽⣿⣿⣿⣿⣿⣿⣿⣟⡗⣿⣿⠀⠀⠀⠀⠀⠀⠀⠀⠀⠀⠀⠀</a:t>
            </a:r>
            <a:br/>
            <a:r>
              <a:t>⠀⠀⠀⠀⠀⠀⠀⠀⠀⠀⠀⣿⣿⡇⢕⣿⣿⣿⣷⣿⡿⢿⣿⢞⢟⢿⣿⣿⡿⢇⠀⢕⢕⠁⢑⢕⣿⣯⣽⡇⢕⢕⢕⢕⠀⠀⠁⠁⠑⠜⠋⠀⠜⢗⢕⢻⢿⢸⣿⣿⣿⣿⣿⣿⣿⣿⣿⣿⣿⠀⠀⠀⠀⠀⠀⠀⠀⠀⠀⠀⠀</a:t>
            </a:r>
            <a:br/>
            <a:r>
              <a:t>⠀⠀⠀⠀⠀⠀⠀⠀⠀⠀⠀⣿⣿⡇⢕⢾⢿⣿⣿⣿⡇⠕⠏⠕⢕⢕⠈⠙⢕⢕⠑⢕⢕⠀⠀⢕⢼⡷⢷⢇⢕⢕⠕⠁⠀⠀⠀⠀⠀⠀⠀⠀⠀⠀⢑⣼⢸⢸⣿⣿⣿⣿⣿⣿⣿⣿⣿⢹⣿⠀⠀⠀⠀⠀⠀⠀⠀⠀⠀⠀⠀</a:t>
            </a:r>
            <a:br/>
            <a:r>
              <a:t>⠀⠀⠀⠀⠀⠀⠀⠀⠀⠀⠀⣿⣿⡇⢕⣿⣟⣻⣿⣿⣷⢄⠀⠁⠑⠁⠀⠀⠁⠁⠀⢕⢕⠀⠀⠁⢺⢿⣟⡇⠕⠑⠀⠀⠀⠀⠀⢄⠀⠀⠀⠀⠀⢰⣿⣿⢸⢜⣿⣿⣿⣿⣿⣿⣿⣿⣿⣾⡿⠀⠀⠀⠀⠀⠀⠀⠀⠀⠀⠀⠀</a:t>
            </a:r>
            <a:br/>
            <a:r>
              <a:t>⠀⠀⠀⠀⠀⠀⠀⠀⠀⠀⠀⣿⣿⡇⢕⣯⣹⣽⣽⣿⣿⠁⠀⠀⠀⠀⠀⢀⣄⡄⢄⢕⢕⠀⠀⠀⢸⣗⢮⠅⠀⠀⠀⠀⠀⠀⠀⢸⢜⣿⣿⣿⣿⣿⣿⣿⣸⢕⣿⣿⣿⣿⣿⣿⣿⣿⣿⣿⢇⠀⠀⠀⠀⠀⠀⠀⠀⠀⠀⠀⠀</a:t>
            </a:r>
            <a:br/>
            <a:r>
              <a:t>⠀⠀⠀⠀⠀⠀⠀⠀⠀⠀⠀⣿⣽⡇⢕⡏⢹⢸⡷⣿⣿⢔⠀⠀⠀⠀⠀⠁⣿⣿⢕⢕⢕⠀⠀⠀⢸⣽⣝⠀⠀⠀⠀⠀⡀⠀⢀⢜⢕⣿⣿⣿⣿⣿⣿⣿⣿⡕⣿⣿⣿⣿⣿⣿⣿⣿⣿⡏⠁⠀⠀⠀⠀⠀⠀⠀⠀⠀⠀⠀⠀</a:t>
            </a:r>
            <a:br/>
            <a:r>
              <a:t>⠀⠀⠀⠀⠀⠀⠀⠀⠀⠀⠀⢿⢟⢕⢕⢧⢵⢕⢵⢿⣿⢕⠀⠀⠀⠀⠀⠐⢸⣿⠕⠀⠁⠀⠀⠀⢱⣯⣼⠀⠀⠀⠀⠀⢕⢕⢕⢕⣷⣿⢿⣿⢿⢿⢿⡿⢿⣷⢿⢟⢟⢟⢟⢟⢿⣿⣿⡇⢀⠀⠀⠀⠀⠀⠀⠀⠀⠀⠀⠀⠀</a:t>
            </a:r>
            <a:br/>
            <a:r>
              <a:t>⠀⠀⠀⠀⠀⠀⠀⠀⠀⠀⠀⢕⢕⢕⢕⢕⢕⢕⢕⣼⣿⢕⠀⢀⡀⠀⠀⠀⢕⣿⠀⠀⠀⠀⠀⠀⠁⡟⡏⠀⠀⢕⠀⢀⢕⢕⢕⢕⢻⣿⣇⡏⢜⢕⢕⢕⢕⡗⢕⢕⢕⢕⢕⢕⢕⢝⢟⣟⣻⠀⠀⠀⠀⠀⠀⠀⠀⠀⠀⠀⠀</a:t>
            </a:r>
            <a:br/>
            <a:r>
              <a:t>⠀⠀⠀⠀⠀⠀⠀⠀⠀⠀⠀⢕⢕⢕⢵⢗⢗⢇⢕⣿⡟⠕⠀⠘⠓⠐⠀⠀⠕⡇⠀⠀⠀⠀⠀⢔⢸⣿⣿⠀⢔⠕⠀⢕⢕⢕⠁⢕⢕⣵⣼⣵⣵⣵⣵⣵⣵⣵⣵⣵⡕⢄⢔⢱⣵⣷⣵⣼⣮⠀⠀⠀⠀⠀⠀⠀⠀⠀⠀⠀⠀</a:t>
            </a:r>
            <a:br/>
            <a:r>
              <a:t>⠀⠀⠀⠀⠀⠀⠀⠀⠀⠀⠀⣵⣵⣵⣵⣵⣷⣷⣾⣿⣷⠐⠀⠀⠀⠀⠀⠀⠀⠀⠄⠄⠀⠀⠀⢕⢸⣿⣿⢄⠕⠀⢀⢕⢕⢕⠀⢕⢕⢹⣿⣿⣿⣿⣿⣿⣿⣿⣿⣿⣿⣿⣿⣿⣿⣿⣿⣿⣿⠀⠀⠀⠀⠀⠀⠀⠀⠀⠀⠀⠀</a:t>
            </a:r>
            <a:br/>
            <a:r>
              <a:t>⠀⠀⠀⠀⠀⠀⠀⠀⠀⠀⠀⠛⠛⠛⠛⠛⠛⠛⠛⠛⠛⠑⠀⠀⠀⠀⠀⠀⠀⠀⠀⠀⠀⠀⠀⠑⠛⠛⠛⠃⠐⠀⠀⠑⠑⠑⠀⠑⠑⠑⠛⠛⠛⠛⠛⠛⠛⠛⠛⠛⠛⠛⠛⠛⠛⠛⠛⠛⠛⠀⠀⠀⠀⠀⠀⠀⠀⠀⠀⠀⠀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⠀⠀⠀⠀⠀⠀⠀⠀⠀⠀⠀⢻⣿⣿⡿⢻⣿⣿⣿⣿⣿⣿⣽⣿⣿⣿⣿⣿⣿⣿⣿⣿⣿⣿⣿⣿⡏⢝⣽⣿⣿⣿⣿⢝⡕⢕⢱⣸⣿⣿⣿⣿⣿⣿⣿⣿⣿⣿⣿⣿⣿⣿⣿⣿⣿⣿⣿⣿⣿⠀⠀⠀⠀⠀⠀⠀⠀⠀⠀⠀⠀</a:t>
            </a:r>
            <a:br/>
            <a:r>
              <a:t>⠀⠀⠀⠀⠀⠀⠀⠀⠀⠀⠀⣵⡝⢟⣻⣿⣿⣿⣿⣿⣿⣿⣿⣿⣿⣿⣿⣿⣿⣿⣿⣿⣿⣿⣿⣿⣧⣵⣿⣿⣿⣿⣿⣿⣯⢜⣽⣿⣿⣿⣿⣿⣿⣿⣿⣿⣿⣿⣿⣿⣿⣿⣿⣿⣿⣿⣿⣿⣿⠀⠀⠀⠀⠀⠀⠀⠀⠀⠀⠀⠀</a:t>
            </a:r>
            <a:br/>
            <a:r>
              <a:t>⠀⠀⠀⠀⠀⠀⠀⠀⠀⠀⠀⣿⣿⣵⣵⣿⣿⣿⣿⣿⣿⣿⣿⣿⣿⣿⣿⣿⣿⣿⣿⣿⣿⣿⣿⣿⣿⣿⣿⣿⣿⣿⣿⣿⣿⢼⣿⣿⣿⣿⣿⣿⣿⣿⣿⣿⣿⣿⣿⣿⣿⣿⣿⣿⣿⣿⣿⣿⣿⠀⠀⠀⠀⠀⠀⠀⠀⠀⠀⠀⠀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⠀⠀⠀⠀⠀⠀⠀⠀⠀⠀⠀⣿⣿⣿⣿⣿⣿⣿⣿⣿⣿⣿⣿⣿⣿⣿⣿⣿⣿⡿⢿⢿⢿⢿⢟⢟⢻⣿⣿⣿⣿⣿⣿⣿⣿⣮⣿⣿⣿⣿⣿⣿⣿⣿⣿⣿⣿⣿⣿⣿⣿⣿⣿⣿⣿⣿⣿⣿⣿⠀⠀⠀⠀⠀⠀⠀⠀⠀⠀⠀⠀</a:t>
            </a:r>
            <a:br/>
            <a:r>
              <a:t>⠀⠀⠀⠀⠀⠀⠀⠀⠀⠀⠀⣿⣿⣿⡟⢟⢟⢟⢝⢝⢝⣝⣿⣏⣇⢕⣱⣼⣿⣧⣵⣵⡇⢱⣷⣷⢗⢟⣟⣿⣿⣿⣿⣿⣿⣿⣿⣿⣿⣿⣿⣿⣿⣿⣿⣿⣿⣿⣿⣿⣿⣿⣿⣿⣿⣿⣿⣿⣿⠀⠀⠀⠀⠀⠀⠀⠀⠀⠀⠀⠀</a:t>
            </a:r>
            <a:br/>
            <a:r>
              <a:t>⠀⠀⠀⠀⠀⠀⠀⠀⠀⠀⠀⣿⣿⣿⡇⣼⣿⢏⢕⢿⣿⣽⣿⣿⡏⢕⡹⣿⣿⣿⡿⢏⣱⣧⡸⢕⢕⣕⣝⣝⣿⣿⣿⣿⣿⣿⣿⣿⣿⣿⣿⣿⣿⣿⣿⣿⣿⣿⣿⣿⣿⣿⣿⣿⣿⣿⣿⣿⣿⠀⠀⠀⠀⠀⠀⠀⠀⠀⠀⠀⠀</a:t>
            </a:r>
            <a:br/>
            <a:r>
              <a:t>⠀⠀⠀⠀⠀⠀⠀⠀⠀⠀⠀⣿⣿⣿⡟⢟⢇⣵⣿⣧⢝⢝⢝⢱⣷⣿⣿⢕⢕⢕⢕⣳⣿⣿⣿⢱⣿⣿⣿⣿⣿⣿⣿⣿⣿⣿⣿⣿⣿⣿⣿⣿⣿⣿⣿⣿⣿⣿⣿⣿⣿⣿⣿⣿⣿⣿⣿⣿⣿⠀⠀⠀⠀⠀⠀⠀⠀⠀⠀⠀⠀</a:t>
            </a:r>
            <a:br/>
            <a:r>
              <a:t>⠀⠀⠀⠀⠀⠀⠀⠀⠀⠀⠀⣿⣿⣿⡇⢕⣼⣿⣿⣿⣧⣕⢕⣿⣿⣿⣿⣿⣷⡇⢺⣿⣿⣿⣿⣼⣿⣿⣿⣿⣿⣿⣿⣿⣿⢿⣟⣟⣻⣿⣿⣿⣿⣿⣿⣿⣿⣿⣿⣿⣿⣿⣿⣿⣿⣿⣿⣿⣿⠀⠀⠀⠀⠀⠀⠀⠀⠀⠀⠀⠀</a:t>
            </a:r>
            <a:br/>
            <a:r>
              <a:t>⠀⠀⠀⠀⠀⠀⠀⠀⠀⠀⠀⣿⣿⣿⢷⣿⣿⣿⣿⣿⣿⣧⢕⣿⣷⣾⣿⣿⣿⣇⢸⣿⣿⣿⣿⣿⣿⣿⣿⣻⣿⣿⣿⣿⣿⣫⢏⡯⢸⣿⣿⣿⣿⣿⣿⣿⣿⣿⣿⣿⣿⣿⣿⣿⣿⣿⣿⣿⣿⠀⠀⠀⠀⠀⠀⠀⠀⠀⠀⠀⠀</a:t>
            </a:r>
            <a:br/>
            <a:r>
              <a:t>⠀⠀⠀⠀⠀⠀⠀⠀⠀⠀⠀⣿⣿⣿⡇⢹⣿⣿⣿⣿⣿⣿⢕⣿⣿⣿⣿⣿⣿⣿⢸⣿⣿⣿⣿⣿⣿⣿⣿⣿⣿⣿⣿⣿⣿⡻⢕⣏⢸⣿⣿⣿⣿⣿⣿⣿⣿⣿⣿⣿⣿⣿⣿⣿⣿⣿⣿⣿⣿⠀⠀⠀⠀⠀⠀⠀⠀⠀⠀⠀⠀</a:t>
            </a:r>
            <a:br/>
            <a:r>
              <a:t>⠀⠀⠀⠀⠀⠀⠀⠀⠀⠀⠀⣿⣿⣿⢕⢸⣿⣿⣿⣿⣿⣿⣕⣿⣿⣿⣿⣿⣿⣿⢸⣿⣿⢿⠿⠟⣿⣿⣿⣿⣿⢇⢕⢕⢕⠜⢝⢹⣾⣿⣿⣿⣿⣿⢿⣿⣿⣿⣿⣿⣿⣿⣿⣿⣿⣿⣯⣿⣿⠀⠀⠀⠀⠀⠀⠀⠀⠀⠀⠀⠀</a:t>
            </a:r>
            <a:br/>
            <a:r>
              <a:t>⠀⠀⠀⠀⠀⠀⠀⠀⠀⠀⠀⣿⣿⣿⢕⢸⣿⣿⣿⣿⢿⣿⡟⢿⣿⣿⣿⣿⣿⡷⠘⢁⢅⢔⢄⢐⢿⣿⣿⣿⢏⢕⢕⢕⢕⠀⠕⠕⠜⢟⢿⢿⠟⠁⠸⣮⢝⢸⣿⣿⣿⣿⣿⣿⣿⣟⣿⣿⣿⠀⠀⠀⠀⠀⠀⠀⠀⠀⠀⠀⠀</a:t>
            </a:r>
            <a:br/>
            <a:r>
              <a:t>⠀⠀⠀⠀⠀⠀⠀⠀⠀⠀⠀⣿⣿⣿⢕⢸⡿⣿⣿⣿⠑⢟⢇⢜⡜⠙⠻⢿⢟⢏⢄⢕⢕⠀⠕⢕⢼⣿⣷⡷⢇⢕⢕⢕⠁⠀⠀⠀⠀⠀⠁⠀⠀⠀⠀⠁⠱⢔⣿⣿⣿⣿⣿⣿⣿⣿⣿⣻⣿⠀⠀⠀⠀⠀⠀⠀⠀⠀⠀⠀⠀</a:t>
            </a:r>
            <a:br/>
            <a:r>
              <a:t>⠀⠀⠀⠀⠀⠀⠀⠀⠀⠀⠀⣿⣿⣿⢕⢜⣟⣿⣿⣿⣦⡄⠁⠕⠄⠀⢔⢕⠕⠕⠀⢕⢕⠀⠀⢕⢾⣿⣿⢿⢇⢕⢕⠁⠀⠀⠀⠀⠀⠀⠀⠀⠀⠀⠀⣠⢱⢕⣿⣿⣿⣿⣿⣿⣿⣿⣿⣾⣿⠀⠀⠀⠀⠀⠀⠀⠀⠀⠀⠀⠀</a:t>
            </a:r>
            <a:br/>
            <a:r>
              <a:t>⠀⠀⠀⠀⠀⠀⠀⠀⠀⠀⠀⣿⣿⣿⢕⢸⣯⣽⣽⣿⣿⣧⢁⠀⠀⠀⠀⠁⠀⠀⠀⢕⢕⢀⠀⢕⢺⣿⣿⣟⡕⠑⠁⠀⠀⠀⠀⢜⢔⣶⣶⣶⣶⣴⣷⣿⣿⡕⣿⣿⣿⣿⣿⣿⣿⣿⣿⢏⢝⠀⠀⠀⠀⠀⠀⠀⠀⠀⠀⠀⠀</a:t>
            </a:r>
            <a:br/>
            <a:r>
              <a:t>⠀⠀⠀⠀⠀⠀⠀⠀⠀⠀⠀⣿⣿⣿⢕⢸⡷⡗⡷⢾⢾⣏⠀⠀⠀⠀⠀⠀⢸⣿⡇⢕⢕⠁⠀⢕⣝⣟⢿⢽⢄⠀⠀⠀⠀⠀⠀⠀⢕⣿⣿⣿⣿⣿⣿⣿⡟⡇⣿⣿⣿⣿⣿⣿⣿⣿⡟⠁⠀⠀⠀⠀⠀⠀⠀⠀⠀⠀⠀⠀⠀</a:t>
            </a:r>
            <a:br/>
            <a:r>
              <a:t>⠀⠀⠀⠀⠀⠀⠀⠀⠀⠀⠀⣿⣷⡗⢕⢱⢇⢇⢽⢿⢟⣿⡔⠀⠀⠀⠐⠄⠅⣿⢇⢕⠑⠀⠀⢁⣜⣿⣟⡳⠔⠀⠀⠀⠀⢰⢔⢔⢕⣿⣿⣿⣿⣿⣿⣿⣗⣇⢿⣿⣿⣿⣿⣿⣿⣿⢕⠀⢀⠀⠀⠀⠀⠀⠀⠀⠀⠀⠀⠀⠀</a:t>
            </a:r>
            <a:br/>
            <a:r>
              <a:t>⠀⠀⠀⠀⠀⠀⠀⠀⠀⠀⠀⢯⢏⢇⢕⢜⢗⢇⢗⢞⢸⣿⢕⠀⠀⠀⠀⠀⠁⢸⠁⠀⠀⠀⠀⠄⢵⣿⣿⣟⢕⠀⠀⠐⠀⢕⢕⢕⢕⣿⡟⢻⢻⢟⢻⡟⢻⡟⢟⢝⢝⢝⢝⢝⢟⣿⣵⣴⣷⠀⠀⠀⠀⠀⠀⠀⠀⠀⠀⠀⠀</a:t>
            </a:r>
            <a:br/>
            <a:r>
              <a:t>⠀⠀⠀⠀⠀⠀⠀⠀⠀⠀⠀⢕⢕⢕⢕⢕⢕⢕⢕⢕⣼⣿⢕⠀⢀⢄⠀⠀⠀⠁⠀⠀⠀⠀⠀⢀⣄⣧⣼⣽⡕⠀⢔⠅⠀⢕⢕⢕⢕⢜⢽⢝⢕⢱⢕⢕⢱⢕⢕⢕⢕⠕⠕⢕⢕⢕⢹⣽⣿⠀⠀⠀⠀⠀⠀⠀⠀⠀⠀⠀⠀</a:t>
            </a:r>
            <a:br/>
            <a:r>
              <a:t>⠀⠀⠀⠀⠀⠀⠀⠀⠀⠀⠀⢕⢕⢕⢕⢏⢝⢝⢜⢜⣿⡟⢕⠀⠘⠑⠁⠀⠀⠀⠀⠀⠀⠀⠔⣸⣿⣿⣿⣿⡇⢔⢕⠀⠅⢕⢷⢕⠀⢕⢱⣷⣷⣷⣷⣷⣷⣷⣷⣷⣇⣔⣔⣱⣾⣾⣿⣿⣷⠀⠀⠀⠀⠀⠀⠀⠀⠀⠀⠀⠀</a:t>
            </a:r>
            <a:br/>
            <a:r>
              <a:t>⠀⠀⠀⠀⠀⠀⠀⠀⠀⠀⠀⣷⣷⣷⣷⣿⣿⣿⣿⣿⣿⣿⡿⠀⠀⠀⠀⠀⠀⠀⠀⠀⠀⠀⢄⣿⣿⣿⣿⣿⣷⡕⢁⠀⢕⢕⢕⢐⠀⢕⢜⣿⣿⣿⣿⣿⣿⣿⣿⣿⣿⣿⣿⣿⣿⣿⣿⣿⣿⠀⠀⠀⠀⠀⠀⠀⠀⠀⠀⠀⠀</a:t>
            </a:r>
            <a:br/>
            <a:r>
              <a:t>⠀⠀⠀⠀⠀⠀⠀⠀⠀⠀⠀⠛⠛⠛⠛⠛⠛⠛⠛⠛⠛⠛⠃⠑⠀⠀⠀⠀⠀⠀⠀⠀⠀⠀⠘⠛⠛⠛⠛⠛⠛⠛⠑⠀⠑⠑⠑⠑⠀⠀⠑⠘⠛⠛⠛⠛⠛⠛⠛⠛⠛⠛⠛⠛⠛⠛⠛⠛⠛⠀⠀⠀⠀⠀⠀⠀⠀⠀⠀⠀⠀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⠀⠀⠀⠀⠀⠀⠀⠀⠀⠀⠀⢟⢿⣿⣿⣟⣟⣻⣿⣿⣿⣿⣿⣿⣿⣿⣿⣿⣿⣿⣿⣿⣿⣿⣿⣿⡏⢝⢹⣿⣿⣿⣿⣿⣕⢕⣸⣱⣿⣿⣿⣿⣿⣿⣿⣿⣿⣿⣿⣿⣿⣿⣿⣿⣿⣿⣿⣿⣿⠀⠀⠀⠀⠀⠀⠀⠀⠀⠀⠀⠀</a:t>
            </a:r>
            <a:br/>
            <a:r>
              <a:t>⠀⠀⠀⠀⠀⠀⠀⠀⠀⠀⠀⣵⣮⢟⢻⣿⣿⣿⣿⣿⣿⣿⣿⣿⣿⣿⣿⣿⣿⣿⣿⣿⣿⣿⣿⣿⣿⣵⣿⣿⣿⣿⣿⣿⣿⢕⣿⣿⣿⣿⣿⣿⣿⣿⣿⣿⣿⣿⣿⣿⣿⣿⣿⣿⣿⣿⣿⣿⣿⠀⠀⠀⠀⠀⠀⠀⠀⠀⠀⠀⠀</a:t>
            </a:r>
            <a:br/>
            <a:r>
              <a:t>⠀⠀⠀⠀⠀⠀⠀⠀⠀⠀⠀⣿⣿⣷⣼⣿⣿⣿⣿⣿⣿⣿⣿⣿⣿⣿⣿⣿⣿⣿⣿⣿⣿⣿⣿⣿⣿⣿⣿⣿⣿⣿⣿⣿⣿⢵⣿⣿⣿⣿⣿⣿⣿⣿⣿⣿⣿⣿⣿⣿⣿⣿⣿⣿⣿⣿⣿⣿⣿⠀⠀⠀⠀⠀⠀⠀⠀⠀⠀⠀⠀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⠀⠀⠀⠀⠀⠀⠀⠀⠀⠀⠀⣿⣿⣿⣿⣿⣿⣿⣿⣿⣿⣿⣿⣿⣿⣿⣿⣿⣿⡿⢿⢿⢿⢟⢟⢟⢻⣿⣿⣿⣿⣿⣿⣿⣿⡿⣿⣿⣿⣿⣿⣿⣿⣿⣿⣿⣿⣿⣿⣿⣿⣿⣿⣿⣿⣿⣿⣿⣿⠀⠀⠀⠀⠀⠀⠀⠀⠀⠀⠀⠀</a:t>
            </a:r>
            <a:br/>
            <a:r>
              <a:t>⠀⠀⠀⠀⠀⠀⠀⠀⠀⠀⠀⣿⣿⣿⡟⢟⢝⢝⢝⢝⣝⣝⣿⣗⣱⡕⣱⣵⣽⣷⣷⣷⢗⢱⢷⣾⢿⢟⣟⣿⣿⣿⣿⣿⣿⣷⣿⣿⣿⣿⣿⣿⣿⣿⣿⣿⣿⣿⣿⣿⣿⣿⣿⣿⣿⣿⣿⣿⣿⠀⠀⠀⠀⠀⠀⠀⠀⠀⠀⠀⠀</a:t>
            </a:r>
            <a:br/>
            <a:r>
              <a:t>⠀⠀⠀⠀⠀⠀⠀⠀⠀⠀⠀⣿⣿⣿⣇⣸⣿⢟⢕⢻⣿⣯⣿⣿⢏⢕⣜⢿⣿⣿⡿⢟⣱⣷⣼⢕⢕⣱⣕⣼⣿⣿⣿⣿⣿⣿⣿⣿⣿⣿⣿⣿⣿⣿⣿⣿⣿⣿⣿⣿⣿⣿⣿⣿⣿⣿⣿⣿⣿⠀⠀⠀⠀⠀⠀⠀⠀⠀⠀⠀⠀</a:t>
            </a:r>
            <a:br/>
            <a:r>
              <a:t>⠀⠀⠀⠀⠀⠀⠀⠀⠀⠀⠀⣿⣿⣿⡟⢟⢝⣱⣿⣷⢝⢝⢝⢕⣷⣿⣿⡇⢕⢇⢕⣺⣿⣿⣿⢕⣿⣿⣿⣿⣿⣿⣿⣿⣿⣿⣿⣿⣿⣿⣿⣿⣿⣿⣿⣿⣿⣿⣿⣿⣿⣿⣿⣿⣿⣿⣿⣿⣿⠀⠀⠀⠀⠀⠀⠀⠀⠀⠀⠀⠀</a:t>
            </a:r>
            <a:br/>
            <a:r>
              <a:t>⠀⠀⠀⠀⠀⠀⠀⠀⠀⠀⠀⣿⣿⣿⣧⣵⣵⣿⣿⣿⣷⣧⢕⢼⢿⣿⣿⣿⣷⢷⢻⣿⣿⣿⣿⣼⣿⣿⣿⣿⣿⣿⣿⣿⣿⣿⣿⣿⣿⣿⣿⣿⣿⣿⣿⣿⣿⣿⣿⣿⣿⣿⣿⣿⣿⣿⣿⣿⣿⠀⠀⠀⠀⠀⠀⠀⠀⠀⠀⠀⠀</a:t>
            </a:r>
            <a:br/>
            <a:r>
              <a:t>⠀⠀⠀⠀⠀⠀⠀⠀⠀⠀⠀⣿⣿⣿⡇⢻⣿⣿⣿⣾⣿⣷⢕⣷⣿⣿⣿⣿⣿⣿⣸⣿⣿⣿⣿⣿⣿⣯⣿⣿⣿⣿⣿⣿⣿⣿⢏⢯⢹⣿⣿⣿⣿⣿⣿⣿⣿⣿⣿⣿⣿⣿⣿⣿⣿⣿⣿⣿⣿⠀⠀⠀⠀⠀⠀⠀⠀⠀⠀⠀⠀</a:t>
            </a:r>
            <a:br/>
            <a:r>
              <a:t>⠀⠀⠀⠀⠀⠀⠀⠀⠀⠀⠀⣿⣿⣿⡇⢕⣿⣿⣿⣿⣿⣿⡇⣿⣿⣿⣿⣿⣿⣿⢾⣿⣿⣿⣿⣿⣿⣿⣿⣿⣿⣿⣿⣿⣿⣿⣕⣺⢸⣿⣿⣿⣿⣿⣿⣿⣿⣿⣿⣿⣿⣿⣿⣿⣿⣿⣿⣿⣿⠀⠀⠀⠀⠀⠀⠀⠀⠀⠀⠀⠀</a:t>
            </a:r>
            <a:br/>
            <a:r>
              <a:t>⠀⠀⠀⠀⠀⠀⠀⠀⠀⠀⠀⣿⣿⣿⡇⢕⣿⣿⣿⣿⣿⣿⣧⣿⣿⣿⣿⣿⣿⣿⢸⣿⢿⠟⠟⠋⣿⣿⣿⣿⣿⢇⢕⢕⢕⠕⢕⢜⢿⣿⣿⣿⣿⣿⢟⣝⢿⣿⣿⣿⣿⣿⣿⣿⣿⣿⣯⣿⣿⠀⠀⠀⠀⠀⠀⠀⠀⠀⠀⠀⠀</a:t>
            </a:r>
            <a:br/>
            <a:r>
              <a:t>⠀⠀⠀⠀⠀⠀⠀⠀⠀⠀⠀⣿⣿⣿⡇⢕⣿⣿⣿⣿⠝⢿⢇⢹⠻⣿⣿⣿⣿⣿⠑⢀⢕⠔⢔⢅⢻⣟⣿⣽⡕⢕⢕⢕⢕⠀⢕⠑⠑⠝⢟⠟⠛⠁⠀⠜⢗⡐⢻⣿⣿⣿⣿⣿⣿⣿⣿⣿⣿⠀⠀⠀⠀⠀⠀⠀⠀⠀⠀⠀⠀</a:t>
            </a:r>
            <a:br/>
            <a:r>
              <a:t>⠀⠀⠀⠀⠀⠀⠀⠀⠀⠀⠀⣿⣿⣿⡇⢕⣿⣿⣿⣧⡄⠑⢕⢕⠐⠁⢝⢟⢝⢕⢔⢕⢕⠀⠑⢕⣻⣟⣟⣻⡕⢕⢕⢕⠁⠀⠀⠀⠀⠀⠀⠀⠀⠀⠀⠀⠀⢕⣼⣿⣿⣿⣿⣿⣿⣿⣿⣿⣿⠀⠀⠀⠀⠀⠀⠀⠀⠀⠀⠀⠀</a:t>
            </a:r>
            <a:br/>
            <a:r>
              <a:t>⠀⠀⠀⠀⠀⠀⠀⠀⠀⠀⠀⣿⣿⣿⢇⢕⣿⣿⣿⣽⣿⣧⡄⠁⠀⠀⢕⢕⢕⠑⠀⢕⢕⠀⠀⢕⣟⣿⣽⣽⡕⢕⢕⢑⠀⠀⠀⠀⠀⠀⠀⠀⠀⠀⠀⣠⣾⡕⣿⣿⣿⣿⣿⣿⣿⣿⣿⡿⣿⠀⠀⠀⠀⠀⠀⠀⠀⠀⠀⠀⠀</a:t>
            </a:r>
            <a:br/>
            <a:r>
              <a:t>⠀⠀⠀⠀⠀⠀⠀⠀⠀⠀⠀⣿⣿⣿⢕⢕⣿⣿⣿⣿⣿⣷⡕⠁⠀⠀⠁⠁⢀⣀⡀⢕⢕⠀⠀⢕⣽⣿⡷⢷⠆⠑⠁⠀⠀⠀⠀⠀⢇⣿⣿⣿⣿⣷⣷⣿⣿⡇⣿⣿⣿⣿⣿⣿⣿⣿⢟⠕⢕⠀⠀⠀⠀⠀⠀⠀⠀⠀⠀⠀⠀</a:t>
            </a:r>
            <a:br/>
            <a:r>
              <a:t>⠀⠀⠀⠀⠀⠀⠀⠀⠀⠀⠀⣿⣿⣷⢕⢕⢇⢾⢾⢾⡿⣿⡕⠀⠀⠀⠀⠀⠜⣿⡇⢕⢕⠀⠀⢕⣵⣯⣟⣟⢇⠀⠀⠀⠀⠀⠀⠀⢕⣿⣿⣿⣿⣿⣿⣿⡇⡇⣿⣿⣿⣿⣿⣿⣿⡿⠁⠀⢀⠀⠀⠀⠀⠀⠀⠀⠀⠀⠀⠀⠀</a:t>
            </a:r>
            <a:br/>
            <a:r>
              <a:t>⠀⠀⠀⠀⠀⠀⠀⠀⠀⠀⠀⡿⣿⣿⢕⢱⡕⢟⢟⢜⣟⢸⣇⠀⠀⠀⠀⠀⠀⢸⡑⢕⠑⠀⠀⠰⢷⣷⣮⣝⡕⠀⠀⠀⢀⢄⢇⢕⢕⢻⣿⣿⣿⣿⣿⣿⣯⣧⣽⣿⣿⣿⣿⣿⣿⢇⢀⢀⣼⠀⠀⠀⠀⠀⠀⠀⠀⠀⠀⠀⠀</a:t>
            </a:r>
            <a:br/>
            <a:r>
              <a:t>⠀⠀⠀⠀⠀⠀⠀⠀⠀⠀⠀⢟⢟⢝⢕⢕⢗⢕⢇⢜⢝⢹⣿⠄⠀⠀⠀⠀⠀⠁⠀⠀⠀⠀⠀⢑⡟⣿⣽⣿⣟⢀⠀⢀⠀⠐⢕⢕⢕⢜⣟⢹⢟⢟⢝⡟⢟⣻⢏⢝⢕⢕⢝⢜⢝⣇⢕⣾⣿⠀⠀⠀⠀⠀⠀⠀⠀⠀⠀⠀⠀</a:t>
            </a:r>
            <a:br/>
            <a:r>
              <a:t>⠀⠀⠀⠀⠀⠀⠀⠀⠀⠀⠀⢕⢕⢕⢕⢕⢕⣕⢕⢕⣕⣿⡿⢄⠀⢀⠀⠀⠀⠀⠀⠀⠀⠀⢀⢀⣵⣷⣾⣿⣮⡔⢀⢕⠀⢄⢕⢕⢐⠕⢝⢕⢕⢕⢕⢕⢕⢗⢕⢕⢕⠑⠕⢕⢗⢗⢗⢿⣿⠀⠀⠀⠀⠀⠀⠀⠀⠀⠀⠀⠀</a:t>
            </a:r>
            <a:br/>
            <a:r>
              <a:t>⠀⠀⠀⠀⠀⠀⠀⠀⠀⠀⠀⢕⢕⢕⢜⢝⢜⢝⢕⢕⣸⣿⣇⡕⠀⠈⠁⠀⠀⠀⠀⠀⠀⠀⢕⣾⣿⣿⣿⣿⣿⣇⢕⢕⠀⢕⢕⢇⠑⠀⢕⣿⣿⣿⣿⣿⣿⣿⣿⣿⣧⣵⣵⣼⣿⣿⣿⣿⣿⠀⠀⠀⠀⠀⠀⠀⠀⠀⠀⠀⠀</a:t>
            </a:r>
            <a:br/>
            <a:r>
              <a:t>⠀⠀⠀⠀⠀⠀⠀⠀⠀⠀⠀⣿⣿⣿⣿⣿⣿⣿⣿⣿⣿⣿⣿⡇⠀⠀⠀⠀⠀⠀⠀⠀⠀⠀⣼⣿⣿⣿⣿⣿⣿⣿⡕⢕⢀⢕⢕⢕⢐⠀⢑⢸⣿⣿⣿⣿⣿⣿⣿⣿⣿⣿⣿⣿⣿⣿⣿⣿⣿⠀⠀⠀⠀⠀⠀⠀⠀⠀⠀⠀⠀</a:t>
            </a:r>
            <a:br/>
            <a:r>
              <a:t>⠀⠀⠀⠀⠀⠀⠀⠀⠀⠀⠀⠛⠛⠛⠛⠛⠛⠛⠛⠛⠛⠛⠛⠑⠀⠀⠀⠀⠀⠀⠀⠀⠀⠑⠛⠛⠛⠛⠛⠛⠛⠛⠛⠃⠑⠑⠑⠑⠐⠀⠀⠑⠙⠛⠛⠛⠛⠛⠛⠛⠛⠛⠛⠛⠛⠛⠛⠛⠛⠀⠀⠀⠀⠀⠀⠀⠀⠀⠀⠀⠀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⠀⠀⠀⠀⠀⠀⠀⠀⠀⠀⠀⣿⣿⣿⣿⣿⣿⣿⣿⣿⣿⣿⣿⣿⣿⣿⣿⣿⣿⣿⣿⣿⣿⣿⣿⣿⣿⣿⣿⣿⣿⣿⣿⣿⣿⣿⣿⡇⣿⣿⣿⣿⣿⣿⣿⣿⣿⣿⣿⣿⣿⣿⣿⣿⣿⣿⣿⣿⣿⠀⠀⠀⠀⠀⠀⠀⠀⠀⠀⠀⠀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⠀⠀⠀⠀⠀⠀⠀⠀⠀⠀⠀⣿⣿⣿⣿⣿⣿⣿⣿⣿⣿⣿⣿⣿⣿⣿⣿⣿⣿⣿⣿⣿⣿⣿⣿⣿⣿⣿⣿⣿⣿⣿⣿⣿⣿⣿⣿⡇⣿⣿⣿⣿⣿⣿⣿⣿⣿⣿⣿⣿⣿⣿⣿⣿⣿⣿⣿⣿⣿⠀⠀⠀⠀⠀⠀⠀⠀⠀⠀⠀⠀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⠀⠀⠀⠀⠀⠀⠀⠀⠀⠀⠀⣿⣿⣿⣿⣿⣿⣿⣿⣿⣿⣿⣿⣿⣿⣿⣿⣿⣿⣿⣿⣿⣿⣿⣿⣿⣿⣿⣿⣿⣿⣿⣿⣿⣿⣿⣿⣷⣿⣿⣷⣿⣿⣿⣿⣿⣿⣿⣿⣿⣿⣿⣿⣿⣿⣿⣿⣿⣿⠀⠀⠀⠀⠀⠀⠀⠀⠀⠀⠀⠀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⠀⠀⠀⠀⠀⠀⠀⠀⠀⠀⠀⣿⣿⣿⣿⣿⣿⣿⣿⣿⣿⣿⣿⣿⣿⣿⣿⣿⣿⣿⣿⣿⣿⣿⣿⣿⣿⣿⢿⣻⢟⣼⣿⣿⣿⢟⢝⢽⡿⣿⣿⣿⣿⣿⣿⣿⣿⣿⣿⣿⣿⣿⣿⣿⣿⣿⣿⣿⣿⠀⠀⠀⠀⠀⠀⠀⠀⠀⠀⠀⠀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⠀⠀⠀⠀⠀⠀⠀⠀⠀⠀⠀⣿⣿⣿⣿⣿⣿⣿⣿⣿⣿⣿⣿⣿⣿⣿⣿⣿⣿⣿⣿⣿⣿⣿⣿⣿⣿⢕⣵⣱⣪⡿⢻⣫⡾⢝⣱⣮⣿⣿⣿⣿⣿⣿⣿⣿⣿⣿⣿⣿⣿⣿⣿⣿⣿⣿⣿⣿⣿⠀⠀⠀⠀⠀⠀⠀⠀⠀⠀⠀⠀</a:t>
            </a:r>
            <a:br/>
            <a:r>
              <a:t>⠀⠀⠀⠀⠀⠀⠀⠀⠀⠀⠀⣿⣿⣿⣿⣿⣿⣿⣿⣿⣿⣿⣿⣿⣿⣿⣿⣿⡿⢕⣿⡿⢸⣿⢿⢝⢕⢞⣹⡿⢟⣱⣿⢿⢕⢻⢹⣿⣿⣿⣿⣿⣿⣿⣿⣿⣿⣿⣿⣿⣿⣿⣿⣿⣿⣿⣿⣿⣿⠀⠀⠀⠀⠀⠀⠀⠀⠀⠀⠀⠀</a:t>
            </a:r>
            <a:br/>
            <a:r>
              <a:t>⠀⠀⠀⠀⠀⠀⠀⠀⠀⠀⠀⣿⣿⣿⣿⣿⣿⣿⣿⣿⣿⣿⣿⣿⣿⣿⣿⡟⢕⢕⢕⢜⢜⢹⢕⢕⢕⢕⢟⢎⢕⢝⢕⢕⢕⢕⢕⢱⣿⣿⣿⣿⣿⣿⣿⣿⣿⣿⣿⣿⣿⣿⣿⣿⣿⣿⣿⣿⣿⠀⠀⠀⠀⠀⠀⠀⠀⠀⠀⠀⠀</a:t>
            </a:r>
            <a:br/>
            <a:r>
              <a:t>⠀⠀⠀⠀⠀⠀⠀⠀⠀⠀⠀⣿⣿⣿⣿⣿⣿⣿⣿⣿⣿⣿⣿⣿⣿⣿⡿⢕⢕⢕⢕⢕⢕⢕⢕⢕⢅⢕⢕⢑⠁⢕⠕⠐⠕⢕⢕⢸⣿⣿⣿⣿⣿⣿⣿⣿⣿⣿⣿⣿⣿⣿⣿⣿⣿⣿⣿⣿⣿⠀⠀⠀⠀⠀⠀⠀⠀⠀⠀⠀⠀</a:t>
            </a:r>
            <a:br/>
            <a:r>
              <a:t>⠀⠀⠀⠀⠀⠀⠀⠀⠀⠀⠀⣿⣿⣿⣿⣿⣿⣿⣿⣿⣿⣿⣿⣿⣿⣿⢇⢕⢕⢕⢕⢕⢕⢕⠕⠄⢕⢕⠕⠁⠀⠀⠀⠀⠑⢕⢕⢜⢟⣿⣿⣿⣿⣿⣿⣿⣿⣿⣿⣿⣿⣿⣿⣿⣿⣿⣿⣿⣿⠀⠀⠀⠀⠀⠀⠀⠀⠀⠀⠀⠀</a:t>
            </a:r>
            <a:br/>
            <a:r>
              <a:t>⠀⠀⠀⠀⠀⠀⠀⠀⠀⠀⠀⣿⣿⣿⣿⣿⣿⣿⣿⣿⣿⣿⣿⣿⣿⣿⢕⢕⢕⢕⢕⢕⠁⠁⢔⢔⠕⠀⠀⠀⠀⠀⠀⠀⠀⠕⢕⢕⢕⢝⣿⣿⣿⣿⣿⣿⣿⣿⣿⣿⣿⣿⣿⣿⣿⣿⣿⣿⣿⠀⠀⠀⠀⠀⠀⠀⠀⠀⠀⠀⠀</a:t>
            </a:r>
            <a:br/>
            <a:r>
              <a:t>⠀⠀⠀⠀⠀⠀⠀⠀⠀⠀⠀⣿⣿⣿⣿⣿⣿⣿⣿⣿⣿⣿⣿⣿⣿⣿⡕⢕⢕⢕⢕⢕⢔⠀⠀⠀⠀⠀⠀⠀⠀⠀⠀⠀⠀⠀⠕⢕⢕⢹⣿⣿⣿⣿⣿⣿⣿⣿⣿⣿⣿⣿⣿⣿⣿⣿⣿⣿⣿⠀⠀⠀⠀⠀⠀⠀⠀⠀⠀⠀⠀</a:t>
            </a:r>
            <a:br/>
            <a:r>
              <a:t>⠀⠀⠀⠀⠀⠀⠀⠀⠀⠀⠀⣿⣿⣿⣿⣿⣿⣿⣿⣿⣿⣿⣿⣿⣿⣿⡇⢕⢕⢕⢕⢕⠀⠀⠀⠀⠀⠀⠀⠀⠀⠀⠀⠀⠀⠀⠀⢕⢕⢕⣸⣿⣿⣿⣿⣿⣿⣿⣿⣿⣿⣿⣿⣿⣿⣿⣿⣿⣿⠀⠀⠀⠀⠀⠀⠀⠀⠀⠀⠀⠀</a:t>
            </a:r>
            <a:br/>
            <a:r>
              <a:t>⠀⠀⠀⠀⠀⠀⠀⠀⠀⠀⠀⣿⣿⣿⣿⣿⣿⣿⣿⣿⣿⣿⣿⣿⣿⣿⢕⢕⢕⢕⢕⢕⠀⠀⠀⠀⠀⠀⠀⠀⠀⠀⠀⠀⠀⠀⠀⠀⢕⢕⢸⣿⣿⣿⣿⣿⣿⣿⣿⣿⣿⣿⣿⣿⣿⣿⣿⣿⣿⠀⠀⠀⠀⠀⠀⠀⠀⠀⠀⠀⠀</a:t>
            </a:r>
            <a:br/>
            <a:r>
              <a:t>⠀⠀⠀⠀⠀⠀⠀⠀⠀⠀⠀⣿⣿⣿⣿⣿⣿⣿⣿⣿⣿⣿⣿⣿⣿⡗⢕⣕⢕⢕⢕⢅⠀⠀⠀⠀⠀⠀⠀⠀⠀⠀⠀⠀⠀⠀⠀⠀⢕⢜⣱⣿⣿⣿⣿⣿⣿⣿⣿⣿⣿⣿⣿⣿⣿⣿⣿⣿⣿⠀⠀⠀⠀⠀⠀⠀⠀⠀⠀⠀⠀</a:t>
            </a:r>
            <a:br/>
            <a:r>
              <a:t>⠀⠀⠀⠀⠀⠀⠀⠀⠀⠀⠀⣿⣿⣿⣿⣿⣿⣿⣿⣿⣿⣿⣿⣿⣟⢕⣵⣿⡕⢕⢕⢁⠀⠀⠀⠀⠀⠀⠀⠀⠀⠀⠀⠀⠀⠀⠀⠀⠀⢕⢕⣼⣿⣿⣿⣿⣿⣿⣿⣿⣿⣿⣿⣿⣿⣿⣿⣿⣿⠀⠀⠀⠀⠀⠀⠀⠀⠀⠀⠀⠀</a:t>
            </a:r>
            <a:br/>
            <a:r>
              <a:t>⠀⠀⠀⠀⠀⠀⠀⠀⠀⠀⠀⠛⠛⠛⠛⠛⠛⠛⠛⠛⠛⠛⠛⠛⠑⠑⠛⠛⠃⠑⠑⠑⠐⠀⠀⠀⠀⠀⠀⠀⠀⠀⠀⠀⠀⠀⠀⠀⠀⠑⠘⠛⠛⠛⠛⠛⠛⠛⠛⠛⠛⠛⠛⠛⠛⠛⠛⠛⠛⠀⠀⠀⠀⠀⠀⠀⠀⠀⠀⠀⠀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⠀⠀⠀⠀⠀⠀⠀⠀⠀⠀⠀⢝⢻⣿⣿⣟⣿⣿⣿⣿⣿⣿⣿⣿⣿⣿⣿⣿⣿⣿⣿⣿⣿⣿⣿⣿⣿⢕⢸⣿⣿⣿⣿⣯⣮⢕⣾⣼⣿⣿⣿⣿⣿⣿⣿⣿⣿⣿⣿⣿⣿⣿⣿⣿⣿⣿⣿⣿⣿⠀⠀⠀⠀⠀⠀⠀⠀⠀⠀⠀⠀</a:t>
            </a:r>
            <a:br/>
            <a:r>
              <a:t>⠀⠀⠀⠀⠀⠀⠀⠀⠀⠀⠀⣵⣷⢝⢻⣿⣿⣿⣿⣿⣿⣿⣿⣿⣿⣿⣿⣿⣿⣿⣿⣿⣿⣿⣿⣿⣿⣵⣿⣿⣿⣿⣿⣿⣿⡕⣿⣿⣿⣿⣿⣿⣿⣿⣿⣿⣿⣿⣿⣿⣿⣿⣿⣿⣿⣿⣿⣿⣿⠀⠀⠀⠀⠀⠀⠀⠀⠀⠀⠀⠀</a:t>
            </a:r>
            <a:br/>
            <a:r>
              <a:t>⠀⠀⠀⠀⠀⠀⠀⠀⠀⠀⠀⣿⣿⣷⣷⣿⣿⣿⣿⣿⣿⣿⣿⣿⣿⣿⣿⣿⣿⣿⣿⣿⣿⣿⣿⣿⣿⣿⣿⣿⣿⣿⣿⣿⣿⣧⣿⣿⣿⣿⣿⣿⣿⣿⣿⣿⣿⣿⣿⣿⣿⣿⣿⣿⣿⣿⣿⣿⣿⠀⠀⠀⠀⠀⠀⠀⠀⠀⠀⠀⠀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⠀⠀⠀⠀⠀⠀⠀⠀⠀⠀⠀⣿⣿⣿⣿⣿⣿⣿⣿⣿⣿⣿⣿⣿⣿⢿⢿⢿⣿⡿⢟⢟⢟⢟⢟⢟⢝⣿⣿⣿⣿⣿⣿⣿⣿⣿⣿⣿⣿⣿⣿⣿⣿⣿⣿⣿⣿⣿⣿⣿⣿⣿⣿⣿⣿⣿⣿⣿⣿⠀⠀⠀⠀⠀⠀⠀⠀⠀⠀⠀⠀</a:t>
            </a:r>
            <a:br/>
            <a:r>
              <a:t>⠀⠀⠀⠀⠀⠀⠀⠀⠀⠀⠀⣿⣿⣿⣿⢝⣝⣝⡝⢕⣕⣱⣿⣿⣼⡵⢵⣷⣿⣿⣷⣷⢗⢕⢿⣿⢟⢟⣟⣿⣿⣿⣿⣿⣿⣿⣿⣿⣿⣿⣿⣿⣿⣿⣿⣿⣿⣿⣿⣿⣿⣿⣿⣿⣿⣿⣿⣿⣿⠀⠀⠀⠀⠀⠀⠀⠀⠀⠀⠀⠀</a:t>
            </a:r>
            <a:br/>
            <a:r>
              <a:t>⠀⠀⠀⠀⠀⠀⠀⠀⠀⠀⠀⣿⣿⣿⣟⣱⣿⢟⢕⡹⣿⣷⣿⣿⢿⢱⣵⡻⢿⢿⢿⢏⣱⣾⣧⡇⢕⣵⣵⣵⣾⣿⣿⣿⣿⣿⣿⣿⣿⣿⣿⣿⣿⣿⣿⣿⣿⣿⣿⣿⣿⣿⣿⣿⣿⣿⣿⣿⣿⠀⠀⠀⠀⠀⠀⠀⠀⠀⠀⠀⠀</a:t>
            </a:r>
            <a:br/>
            <a:r>
              <a:t>⠀⠀⠀⠀⠀⠀⠀⠀⠀⠀⠀⣿⣿⣿⣿⢝⣹⣵⣾⣿⡇⢕⡕⢕⣷⣿⣿⣇⡕⢎⢕⣜⣿⣿⣿⡕⣿⣿⣿⣿⣿⣿⣿⣿⣿⣿⣿⣿⣿⣿⣿⣿⣿⣿⣿⣿⣿⣿⣿⣿⣿⣿⣿⣿⣿⣿⣿⣿⣿⠀⠀⠀⠀⠀⠀⠀⠀⠀⠀⠀⠀</a:t>
            </a:r>
            <a:br/>
            <a:r>
              <a:t>⠀⠀⠀⠀⠀⠀⠀⠀⠀⠀⠀⣿⣿⣿⡿⢕⣿⣿⣿⣿⣿⣿⣏⢸⣿⢿⣿⣿⣿⣿⢸⣿⣿⣿⣿⣷⣿⣿⣿⣿⣿⣿⣿⣿⣿⣿⣯⣽⣽⣿⣿⣿⣿⣿⣿⣿⣿⣿⣿⣿⣿⣿⣿⣿⣿⣿⣿⣿⣿⠀⠀⠀⠀⠀⠀⠀⠀⠀⠀⠀⠀</a:t>
            </a:r>
            <a:br/>
            <a:r>
              <a:t>⠀⠀⠀⠀⠀⠀⠀⠀⠀⠀⠀⣿⣿⣿⣟⢕⣸⣿⣿⣿⣿⣿⣿⢸⣿⣿⣿⣿⣿⣿⡗⣿⣿⣿⣿⣿⣿⣿⣿⣽⣿⣿⣿⣿⣿⣯⡏⢹⢹⣿⣿⣿⣿⣿⣿⣿⣿⣿⣿⣿⣿⣿⣿⣿⣿⣿⣿⣿⣿⠀⠀⠀⠀⠀⠀⠀⠀⠀⠀⠀⠀</a:t>
            </a:r>
            <a:br/>
            <a:r>
              <a:t>⠀⠀⠀⠀⠀⠀⠀⠀⠀⠀⠀⣿⣿⣿⡿⢕⣿⣿⣿⣿⣿⣿⣿⣸⣿⣿⣿⣿⣿⣿⢇⣿⣿⣿⣿⣿⣿⣿⣿⣿⣿⣿⢿⣿⡿⢇⣇⣸⢸⣿⣿⣿⣿⣿⣿⣿⣿⣿⣿⣿⣿⣿⣿⣿⣿⣿⣿⣿⣿⠀⠀⠀⠀⠀⠀⠀⠀⠀⠀⠀⠀</a:t>
            </a:r>
            <a:br/>
            <a:r>
              <a:t>⠀⠀⠀⠀⠀⠀⠀⠀⠀⠀⠀⣿⣿⣿⡇⢕⣿⣿⣿⣿⡿⣿⡿⢻⣿⣿⣿⣿⣿⣿⢕⢿⠟⠟⠛⢙⣿⣿⣿⣿⣿⢇⢕⢕⢕⠑⢕⢜⢳⣿⣿⣿⣿⣿⢟⢝⡝⢿⢿⣿⣿⣿⣿⣿⣿⣿⣿⣿⣿⠀⠀⠀⠀⠀⠀⠀⠀⠀⠀⠀⠀</a:t>
            </a:r>
            <a:br/>
            <a:r>
              <a:t>⠀⠀⠀⠀⠀⠀⠀⠀⠀⠀⠀⣿⣿⣿⡇⢕⣿⣿⣿⣟⢑⠜⢕⢕⢎⢻⣿⣿⣿⡿⠕⢄⢕⠕⢔⢄⣿⣿⣿⡿⢇⢕⢕⢕⢕⠀⢕⠑⠑⠘⠝⠝⠙⠁⠀⠀⠙⢇⠈⢻⣿⣿⣿⣿⣿⣿⣿⢺⣿⠀⠀⠀⠀⠀⠀⠀⠀⠀⠀⠀⠀</a:t>
            </a:r>
            <a:br/>
            <a:r>
              <a:t>⠀⠀⠀⠀⠀⠀⠀⠀⠀⠀⠀⣿⣿⣿⡇⢕⣿⣿⣿⣿⣧⣔⠑⠕⠀⠁⢕⢝⢕⢕⢕⢕⢕⠀⠁⢕⣾⣷⢾⢾⢇⢕⢕⢕⠁⠀⠀⠀⠀⠀⠀⠀⠀⠀⠀⠀⠀⡀⣵⣿⣿⣿⣿⣿⣿⣿⣿⣿⣿⠀⠀⠀⠀⠀⠀⠀⠀⠀⠀⠀⠀</a:t>
            </a:r>
            <a:br/>
            <a:r>
              <a:t>⠀⠀⠀⠀⠀⠀⠀⠀⠀⠀⠀⣿⣿⣿⡇⢕⣿⣿⣿⣿⣿⣿⣧⡄⠀⠀⢕⢕⠕⠁⠐⢕⢕⠀⠀⢱⣷⣿⣟⣟⡇⢕⢕⠕⠀⠀⠀⠀⡀⢀⣀⣀⣀⡀⣀⣴⡮⡇⣿⣿⣿⣿⣿⣿⣿⣿⡟⢟⢻⠀⠀⠀⠀⠀⠀⠀⠀⠀⠀⠀⠀</a:t>
            </a:r>
            <a:br/>
            <a:r>
              <a:t>⠀⠀⠀⠀⠀⠀⠀⠀⠀⠀⠀⣿⣿⣿⢇⢕⢿⢷⢾⢿⣿⣿⣷⢅⠀⠀⠁⠀⢀⣤⡄⢕⢕⠀⠀⢕⢷⣿⣿⣯⣵⠁⠀⠀⠀⠀⠀⠀⢕⢿⣿⣿⣿⣿⣿⣿⡯⡇⢿⣿⣿⣿⣿⣿⣿⡿⠕⠑⠕⠀⠀⠀⠀⠀⠀⠀⠀⠀⠀⠀⠀</a:t>
            </a:r>
            <a:br/>
            <a:r>
              <a:t>⠀⠀⠀⠀⠀⠀⠀⠀⠀⠀⠀⣿⣿⣿⡇⢕⡿⢹⢟⣟⣟⡻⣟⠀⠀⠀⠀⠀⠁⢸⢇⢕⠕⠀⠀⢑⢟⡷⢿⣽⡵⠄⠀⠀⠀⠀⠀⢄⢅⢸⣿⣿⣿⣿⣿⣿⡇⡇⢸⣿⣿⣿⣿⣿⣿⠇⠀⢄⡆⠀⠀⠀⠀⠀⠀⠀⠀⠀⠀⠀⠀</a:t>
            </a:r>
            <a:br/>
            <a:r>
              <a:t>⠀⠀⠀⠀⠀⠀⠀⠀⠀⠀⠀⣿⣿⣟⢇⢕⢟⢜⢜⢸⢇⢕⣿⡇⠀⠀⠀⠀⠀⠀⠄⠕⠀⠀⠀⢜⡻⣿⣿⣷⣗⢆⠀⠀⢀⠀⢜⢕⢕⢜⣿⣿⣿⣿⣿⣿⣿⣷⣼⣿⣿⣿⣿⣿⣧⢔⢔⣷⣵⠀⠀⠀⠀⠀⠀⠀⠀⠀⠀⠀⠀</a:t>
            </a:r>
            <a:br/>
            <a:r>
              <a:t>⠀⠀⠀⠀⠀⠀⠀⠀⠀⠀⠀⢝⢝⢜⢕⢕⢝⢝⢝⢝⢕⢕⣿⡇⠀⠀⠀⠀⠀⠀⠀⠀⠀⠀⠀⢸⠝⣿⢷⣷⣧⣱⢀⠀⢕⠀⢕⢕⢕⢕⢕⢝⢏⢝⢜⢝⢝⢹⢏⢕⢕⢕⢕⢕⢜⢇⢻⣿⣿⠀⠀⠀⠀⠀⠀⠀⠀⠀⠀⠀⠀</a:t>
            </a:r>
            <a:br/>
            <a:r>
              <a:t>⠀⠀⠀⠀⠀⠀⠀⠀⠀⠀⠀⢕⢕⢕⢕⣕⣕⣱⢕⢕⣵⣼⣿⢇⠀⢀⡄⢀⠀⠀⠀⠀⠀⢕⢄⣡⣵⣿⣷⣷⣷⣾⡔⢔⢕⠀⢕⢕⡕⢕⢕⢕⢕⣕⣕⣕⣕⣇⣕⣕⢕⢑⢑⢕⣕⣝⣝⣿⣷⠀⠀⠀⠀⠀⠀⠀⠀⠀⠀⠀⠀</a:t>
            </a:r>
            <a:br/>
            <a:r>
              <a:t>⠀⠀⠀⠀⠀⠀⠀⠀⠀⠀⠀⣑⣕⣕⣕⣕⣕⣕⣕⣕⣕⣽⣿⣵⡅⠀⠀⠀⠀⠀⠀⠀⠀⠀⣱⣿⣿⣿⣿⣿⣿⣿⣇⢕⢕⠀⢕⢕⢕⠑⠑⢜⣿⣿⣿⣷⣿⣿⣿⣿⣷⣷⣷⣾⣿⣿⣿⣿⣿⠀⠀⠀⠀⠀⠀⠀⠀⠀⠀⠀⠀</a:t>
            </a:r>
            <a:br/>
            <a:r>
              <a:t>⠀⠀⠀⠀⠀⠀⠀⠀⠀⠀⠀⣿⣿⣿⣿⣿⣿⣿⣿⣿⣿⣿⣿⣿⢁⠀⠀⠀⠀⠀⠀⠀⠀⢱⣿⣿⣿⣿⣿⣿⣿⣿⣿⣇⢕⢕⢕⢕⢕⢅⠀⢑⢹⣿⣿⣿⣿⣿⣿⣿⣿⣿⣿⣿⣿⣿⣿⣿⣿⠀⠀⠀⠀⠀⠀⠀⠀⠀⠀⠀⠀</a:t>
            </a:r>
            <a:br/>
            <a:r>
              <a:t>⠀⠀⠀⠀⠀⠀⠀⠀⠀⠀⠀⠛⠛⠛⠛⠛⠛⠛⠛⠛⠛⠛⠛⠃⠀⠀⠀⠀⠀⠀⠀⠀⠀⠚⠛⠛⠛⠛⠛⠛⠛⠛⠛⠛⠃⠑⠑⠑⠑⠑⠀⠀⠑⠙⠛⠛⠛⠛⠛⠛⠛⠛⠛⠛⠛⠛⠛⠛⠛⠀⠀⠀⠀⠀⠀⠀⠀⠀⠀⠀⠀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⠀⠀⠀⠀⠀⠀⠀⠀⠀⠀⠀⢏⢟⣿⣿⣏⣽⣿⣿⣿⣿⣿⡧⣿⣿⣿⣿⣿⣿⣿⣿⣿⣿⣿⣿⣿⣿⢕⢸⣿⣿⣿⣿⣿⣿⢕⣵⣷⣿⣿⣿⣿⣿⣿⣿⣿⣿⣿⣿⣿⣿⣿⣿⣿⣿⣿⣿⣿⣿⠀⠀⠀⠀⠀⠀⠀⠀⠀⠀⠀⠀</a:t>
            </a:r>
            <a:br/>
            <a:r>
              <a:t>⠀⠀⠀⠀⠀⠀⠀⠀⠀⠀⠀⣵⣷⡎⢝⣿⣿⣿⣿⣿⣿⣿⣿⣿⣿⣿⣿⣿⣿⣿⣿⣿⣿⣿⣿⣿⣿⣷⣿⣿⣿⣿⣿⣿⣿⡕⣿⣿⣿⣿⣿⣿⣿⣿⣿⣿⣿⣿⣿⣿⣿⣿⣿⣿⣿⣿⣿⣿⣿⠀⠀⠀⠀⠀⠀⠀⠀⠀⠀⠀⠀</a:t>
            </a:r>
            <a:br/>
            <a:r>
              <a:t>⠀⠀⠀⠀⠀⠀⠀⠀⠀⠀⠀⣿⣿⣿⣷⣿⣿⣿⣿⣿⣿⣿⣿⣿⣿⣿⣿⣿⣿⣿⣿⣿⣿⣿⣿⣿⣿⣿⣿⣿⣿⣿⣿⣿⣿⣇⣿⣿⣿⣿⣿⣿⣿⣿⣿⣿⣿⣿⣿⣿⣿⣿⣿⣿⣿⣿⣿⣿⣿⠀⠀⠀⠀⠀⠀⠀⠀⠀⠀⠀⠀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⠀⠀⠀⠀⠀⠀⠀⠀⠀⠀⠀⣿⣿⣿⣿⣿⣿⣿⣿⣿⣿⣿⣿⡿⢿⢿⢿⢿⣿⡟⢟⢟⢟⢝⢝⡏⣝⣿⣿⣿⣿⣿⣿⣿⣿⣿⣿⣿⣿⣿⣿⣿⣿⣿⣿⣿⣿⣿⣿⣿⣿⣿⣿⣿⣿⣿⣿⣿⣿⠀⠀⠀⠀⠀⠀⠀⠀⠀⠀⠀⠀</a:t>
            </a:r>
            <a:br/>
            <a:r>
              <a:t>⠀⠀⠀⠀⠀⠀⠀⠀⠀⠀⠀⣿⣿⣿⣿⢝⣕⣕⡕⣕⣵⣵⣾⣿⣵⡇⢵⣷⣷⣿⣾⣿⢟⢕⢻⣿⡿⢟⣟⣻⣿⣿⣿⣿⣿⣿⣿⣿⣿⣿⣿⣿⣿⣿⣿⣿⣿⣿⣿⣿⣿⣿⣿⣿⣿⣿⣿⣿⣿⠀⠀⠀⠀⠀⠀⠀⠀⠀⠀⠀⠀</a:t>
            </a:r>
            <a:br/>
            <a:r>
              <a:t>⠀⠀⠀⠀⠀⠀⠀⠀⠀⠀⠀⣿⣿⣿⣿⣵⣿⡟⢕⣜⢿⣿⣿⣿⢯⣱⣧⡟⢻⢿⢿⢏⣱⣾⣷⡎⢕⣱⣕⣵⣿⣿⣿⣿⣿⣿⣿⣿⣿⣿⣿⣿⣿⣿⣿⣿⣿⣿⣿⣿⣿⣿⣿⣿⣿⣿⣿⣿⣿⠀⠀⠀⠀⠀⠀⠀⠀⠀⠀⠀⠀</a:t>
            </a:r>
            <a:br/>
            <a:r>
              <a:t>⠀⠀⠀⠀⠀⠀⠀⠀⠀⠀⠀⣿⣿⣿⣿⢝⢕⢵⣿⣿⣷⣕⡕⣵⣾⣿⣿⣿⣕⢜⢕⣼⣿⣿⣿⡇⣾⣿⣿⣿⣿⣿⣿⣿⣿⣿⣿⣿⣿⣿⣿⣿⣿⣿⣿⣿⣿⣿⣿⣿⣿⣿⣿⣿⣿⣿⣿⣿⣿⠀⠀⠀⠀⠀⠀⠀⠀⠀⠀⠀⠀</a:t>
            </a:r>
            <a:br/>
            <a:r>
              <a:t>⠀⠀⠀⠀⠀⠀⠀⠀⠀⠀⠀⣿⣿⣿⣿⢕⢱⣾⡿⣿⣿⣿⣷⣿⣿⣿⣿⣿⣿⣟⢝⣿⣿⣿⣿⣷⣿⣿⣿⣿⣿⣿⣿⣿⣿⣿⣿⢿⢿⣿⣿⣿⣿⣿⣿⣿⣿⣿⣿⣿⣿⣿⣿⣿⣿⣿⣿⣿⣿⠀⠀⠀⠀⠀⠀⠀⠀⠀⠀⠀⠀</a:t>
            </a:r>
            <a:br/>
            <a:r>
              <a:t>⠀⠀⠀⠀⠀⠀⠀⠀⠀⠀⠀⣿⣿⣿⣿⢕⢸⣿⣿⣿⣿⣿⣿⣿⣿⣿⣿⣿⣿⣿⡕⣿⣿⣿⣿⣿⣿⣿⣿⣿⣿⣿⣿⣿⣿⡿⡏⢸⢸⣿⣿⣿⣿⣿⣿⣿⣿⣿⣿⣿⣿⣿⣿⣿⣿⣿⣿⣿⣿⠀⠀⠀⠀⠀⠀⠀⠀⠀⠀⠀⠀</a:t>
            </a:r>
            <a:br/>
            <a:r>
              <a:t>⠀⠀⠀⠀⠀⠀⠀⠀⠀⠀⠀⣿⣿⣿⣿⢕⢸⣿⣿⣿⣿⣿⣿⣿⣿⣿⣿⣿⣿⣿⡇⣿⣿⣿⣿⣿⣿⣿⣿⣿⣿⣿⣿⣿⡿⢏⣇⣸⢕⣿⣿⣿⣿⣿⣿⣿⣿⣿⣿⣿⣿⣿⣿⣿⣿⣿⣿⣿⣿⠀⠀⠀⠀⠀⠀⠀⠀⠀⠀⠀⠀</a:t>
            </a:r>
            <a:br/>
            <a:r>
              <a:t>⠀⠀⠀⠀⠀⠀⠀⠀⠀⠀⠀⣿⣿⣿⣿⢕⢸⣿⣿⣿⡿⠏⢟⢕⢹⢿⣿⣿⣿⣿⡇⢿⢟⠛⠙⠙⣿⣿⣿⣿⣿⢇⢕⢕⢕⠑⢕⢜⢟⣿⣿⣿⣿⣿⢿⠋⣎⢻⢿⣿⣿⣿⣿⣿⣿⣿⣿⣽⣿⠀⠀⠀⠀⠀⠀⠀⠀⠀⠀⠀⠀</a:t>
            </a:r>
            <a:br/>
            <a:r>
              <a:t>⠀⠀⠀⠀⠀⠀⠀⠀⠀⠀⠀⣿⣿⣿⣿⢕⢸⣿⣿⣿⣷⡄⠑⢕⠕⠘⣿⣿⣿⢿⢃⢄⢕⠑⢕⢅⣽⣿⣿⣿⢇⢕⢕⢕⢕⠀⢕⠁⠁⠑⠝⠙⠁⠀⠀⠀⠘⢣⢀⢻⣿⣿⣿⣿⣿⣿⣿⣾⣿⠀⠀⠀⠀⠀⠀⠀⠀⠀⠀⠀⠀</a:t>
            </a:r>
            <a:br/>
            <a:r>
              <a:t>⠀⠀⠀⠀⠀⠀⠀⠀⠀⠀⠀⣿⣿⣿⣿⢕⢸⣿⣿⣿⣿⣷⣔⠀⠀⠀⠕⢕⢕⢕⠕⢕⢕⠀⠑⢕⣝⣿⣷⣾⡷⢕⢕⢕⠑⠀⠀⠀⠀⠀⠀⠀⠀⠀⠀⠀⠀⡄⣴⣾⣿⣿⣿⣿⣿⣿⣿⣿⣿⠀⠀⠀⠀⠀⠀⠀⠀⠀⠀⠀⠀</a:t>
            </a:r>
            <a:br/>
            <a:r>
              <a:t>⠀⠀⠀⠀⠀⠀⠀⠀⠀⠀⠀⣿⣿⣿⡷⢕⢸⣿⡿⢿⣿⣿⡿⡇⠀⠀⢅⢕⠕⠁⠁⢕⢕⠀⠀⢱⣽⣿⢷⢾⢗⢕⢕⠕⠀⠀⠀⠀⢀⢀⣀⣀⣀⣀⣠⣴⣇⡇⢿⣿⣿⣿⣿⣿⣿⡟⢑⢜⢝⠀⠀⠀⠀⠀⠀⠀⠀⠀⠀⠀⠀</a:t>
            </a:r>
            <a:br/>
            <a:r>
              <a:t>⠀⠀⠀⠀⠀⠀⠀⠀⠀⠀⠀⢿⣿⣿⡏⢕⢸⢿⣿⣟⣿⣟⣷⡇⠀⠀⠀⠀⠄⢠⢄⢕⢕⠀⠀⢱⣽⣿⣟⣟⣏⡅⠀⠀⠀⠀⠀⠀⢕⢸⣿⣿⣿⣿⣿⣿⡇⡇⢹⣿⣿⣿⣿⣿⣿⢇⠀⢁⠁⠀⠀⠀⠀⠀⠀⠀⠀⠀⠀⠀⠀</a:t>
            </a:r>
            <a:br/>
            <a:r>
              <a:t>⠀⠀⠀⠀⠀⠀⠀⠀⠀⠀⠀⣿⣿⣟⡇⢕⢜⢝⣟⡏⣿⢟⢿⡕⠀⠀⠀⠀⠀⠁⠁⢕⠅⠀⢔⢵⢷⣾⣽⣝⣽⡅⠀⠀⠀⠀⢀⡄⢔⢸⣿⣿⣿⣿⣿⣿⣿⣇⢸⣿⣿⣿⣿⣿⢇⢀⢄⣾⠀⠀⠀⠀⠀⠀⠀⠀⠀⠀⠀⠀⠀</a:t>
            </a:r>
            <a:br/>
            <a:r>
              <a:t>⠀⠀⠀⠀⠀⠀⠀⠀⠀⠀⠀⢿⣿⡿⢕⢕⢱⣜⣝⣕⣟⡕⢸⣿⢄⠀⠀⠀⠀⠐⠀⠑⠀⠀⠅⢵⢷⣾⣷⣮⣵⢴⠀⠀⠀⢔⢕⢕⢕⢜⢿⢿⣿⣿⣿⣿⣿⣿⣾⡿⢿⢿⢿⢿⢇⢵⣺⣿⣕⠀⠀⠀⠀⠀⠀⠀⠀⠀⠀⠀⠀</a:t>
            </a:r>
            <a:br/>
            <a:r>
              <a:t>⠀⠀⠀⠀⠀⠀⠀⠀⠀⠀⠀⢝⢝⢕⢕⢕⢕⢕⢕⢕⢕⢕⣸⣿⢕⠀⠀⠀⠀⠀⠀⠀⠀⠀⠀⢳⢗⣾⣾⣿⣯⢳⢔⠀⢕⢕⠑⢕⢕⢕⢕⢱⢕⢝⢕⢜⢝⢹⢕⢕⢕⢕⢕⢕⢕⢸⣿⡿⡿⠀⠀⠀⠀⠀⠀⠀⠀⠀⠀⠀⠀</a:t>
            </a:r>
            <a:br/>
            <a:r>
              <a:t>⠀⠀⠀⠀⠀⠀⠀⠀⠀⠀⠀⢕⢕⢕⢕⢱⢵⢵⢕⢕⢵⢵⣿⡟⢕⠀⢴⠄⠀⠀⠀⠀⠀⢕⢄⣼⣷⣿⣷⣾⣷⣿⣷⢔⢕⢕⠀⢕⢕⢕⢕⢕⣕⣕⡕⢕⢜⣝⣱⣕⡕⢅⢅⢕⣵⣼⣿⣿⣽⠀⠀⠀⠀⠀⠀⠀⠀⠀⠀⠀⠀</a:t>
            </a:r>
            <a:br/>
            <a:r>
              <a:t>⠀⠀⠀⠀⠀⠀⠀⠀⠀⠀⠀⣕⣱⣵⣵⣵⣵⣵⣵⣵⣵⣵⣿⣵⡵⠀⠀⠀⠀⠀⠀⠀⠀⢕⣵⣿⣿⣿⣿⣿⣿⣿⣿⡕⢕⢕⢔⢕⢕⢕⢕⢕⢸⣿⣿⣿⣿⣿⣿⣿⣿⣿⣿⣿⣿⣿⣿⣿⣿⠀⠀⠀⠀⠀⠀⠀⠀⠀⠀⠀⠀</a:t>
            </a:r>
            <a:br/>
            <a:r>
              <a:t>⠀⠀⠀⠀⠀⠀⠀⠀⠀⠀⠀⣿⣿⣿⣿⣿⣿⣿⣿⣿⣿⣿⣿⣿⢇⠀⠀⠀⠀⠀⠀⠀⠀⣼⣿⣿⣿⣿⣿⣿⣿⣿⣿⣿⣇⢕⢕⢕⢕⢕⢕⢕⢕⢜⣿⣿⣿⣿⣿⣿⣿⣿⣿⣿⣿⣿⣿⣿⣿⠀⠀⠀⠀⠀⠀⠀⠀⠀⠀⠀⠀</a:t>
            </a:r>
            <a:br/>
            <a:r>
              <a:t>⠀⠀⠀⠀⠀⠀⠀⠀⠀⠀⠀⠛⠛⠛⠛⠛⠛⠛⠛⠛⠛⠛⠛⠛⠑⠀⠀⠀⠀⠀⠀⠀⠑⠛⠛⠛⠛⠛⠛⠛⠛⠛⠛⠛⠛⠃⠑⠑⠑⠑⠑⠐⠑⠑⠙⠛⠛⠛⠛⠛⠛⠛⠛⠛⠛⠛⠛⠛⠛⠀⠀⠀⠀⠀⠀⠀⠀⠀⠀⠀⠀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⠀⠀⠀⠀⠀⠀⠀⠀⠀⠀⠀⢏⢜⢹⣿⣿⣵⣿⣿⣿⣿⣿⣿⣿⣿⣿⣿⣿⣿⣿⣿⣿⣿⣿⣿⣿⣿⡇⢕⣿⣿⣿⣿⣿⣿⡇⢸⣿⣿⣿⣿⣿⣿⣿⣿⣿⣿⣿⣿⣿⣿⣿⣿⣿⣿⣿⣿⣿⣿⠀⠀⠀⠀⠀⠀⠀⠀⠀⠀⠀⠀</a:t>
            </a:r>
            <a:br/>
            <a:r>
              <a:t>⠀⠀⠀⠀⠀⠀⠀⠀⠀⠀⠀⣾⣿⣷⢕⢕⣿⣿⣿⣿⣿⣿⣿⣿⣿⣿⣿⣿⣿⣿⣿⣿⣿⣿⣿⣿⣿⣿⣿⣿⣿⣿⣿⣿⣿⡇⢸⣿⣿⣿⣿⣿⣿⣿⣿⣿⣿⣿⣿⣿⣿⣿⣿⣿⣿⣿⣿⣿⣿⠀⠀⠀⠀⠀⠀⠀⠀⠀⠀⠀⠀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⠀⠀⠀⠀⠀⠀⠀⠀⠀⠀⠀⣿⣿⣿⣿⣿⣿⣿⣿⣿⣿⣿⣿⣿⣿⣿⣿⣿⣿⣿⣿⣿⣿⣿⣿⣿⣿⣿⣿⣿⣿⣿⣿⣿⣿⣧⣻⣿⣿⣿⣿⣿⣿⣿⣿⣿⣿⣿⣿⣿⣿⣿⣿⣿⣿⣿⣿⣿⣿⠀⠀⠀⠀⠀⠀⠀⠀⠀⠀⠀⠀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⠀⠀⠀⠀⠀⠀⠀⠀⠀⠀⠀⣿⣿⣿⣿⣿⣿⢿⢿⢿⢿⢿⢿⣿⡟⡟⢟⢟⢿⢟⣝⣝⣝⡝⢕⣕⣱⣽⣿⣿⣿⣿⣿⣿⣿⣿⣿⣿⣿⣿⣿⣿⣿⣿⣿⣿⣿⣿⣿⣿⣿⣿⣿⣿⣿⣿⣿⣿⣿⠀⠀⠀⠀⠀⠀⠀⠀⠀⠀⠀⠀</a:t>
            </a:r>
            <a:br/>
            <a:r>
              <a:t>⠀⠀⠀⠀⠀⠀⠀⠀⠀⠀⠀⣿⣿⣿⣿⡇⢱⣵⡵⢱⣵⣷⣾⣿⣷⢿⢕⢿⣿⣿⣿⣿⡟⢕⡜⢿⣿⢿⢿⢿⣿⣿⣿⣿⣿⣿⣿⣿⣿⣿⣿⣿⣿⣿⣿⣿⣿⣿⣿⣿⣿⣿⣿⣿⣿⣿⣿⣿⣿⠀⠀⠀⠀⠀⠀⠀⠀⠀⠀⠀⠀</a:t>
            </a:r>
            <a:br/>
            <a:r>
              <a:t>⠀⠀⠀⠀⠀⠀⠀⠀⠀⠀⠀⣿⣿⣿⣿⣧⣾⢟⢕⣵⣜⢿⢿⢿⢟⣷⣾⣮⢝⢟⢟⢏⣱⣾⣿⡗⢕⣕⣜⣹⣹⣿⣿⣿⣿⣿⣿⣿⣿⣿⣿⣿⣿⣿⣿⣿⣿⣿⣿⣿⣿⣿⣿⣿⣿⣿⣿⣿⣿⠀⠀⠀⠀⠀⠀⠀⠀⠀⠀⠀⠀</a:t>
            </a:r>
            <a:br/>
            <a:r>
              <a:t>⠀⠀⠀⠀⠀⠀⠀⠀⠀⠀⠀⣿⣿⣿⣿⡇⢕⢕⣾⣿⣿⣕⢕⢕⣼⣿⣿⣿⣵⣜⣵⣵⣾⣿⣿⡇⣾⣿⣿⣿⣿⣿⣿⣿⣿⣿⣿⣿⢿⣿⣿⣿⣿⣿⣿⣿⣿⣿⣿⣿⣿⣿⣿⣿⣿⣿⣿⣿⣿⠀⠀⠀⠀⠀⠀⠀⠀⠀⠀⠀⠀</a:t>
            </a:r>
            <a:br/>
            <a:r>
              <a:t>⠀⠀⠀⠀⠀⠀⠀⠀⠀⠀⠀⣿⣿⣿⣿⡇⢕⣿⣟⣻⣿⣿⣇⢕⣽⣿⣿⣿⣿⣯⡇⣾⣿⣿⣿⣧⣿⣿⣿⣿⣿⣿⣿⣿⣿⣿⣿⢿⡿⣿⣿⣿⣿⣿⣿⣿⣿⣿⣿⣿⣿⣿⣿⣿⣿⣿⣿⣿⣿⠀⠀⠀⠀⠀⠀⠀⠀⠀⠀⠀⠀</a:t>
            </a:r>
            <a:br/>
            <a:r>
              <a:t>⠀⠀⠀⠀⠀⠀⠀⠀⠀⠀⠀⣿⣿⣿⣿⡇⢕⣿⣿⣿⣿⣿⣟⢕⣿⣿⣿⣿⣿⣿⣿⢸⣿⣿⣿⣿⣿⣿⣿⣿⣿⣿⣿⣿⣿⣿⢿⢜⡗⣿⣿⣿⣿⣿⣿⣿⣽⣿⣿⣿⣿⣿⣿⣿⣿⣿⣿⣿⣿⠀⠀⠀⠀⠀⠀⠀⠀⠀⠀⠀⠀</a:t>
            </a:r>
            <a:br/>
            <a:r>
              <a:t>⠀⠀⠀⠀⠀⠀⠀⠀⠀⠀⠀⣿⣿⣿⣿⡇⢕⣿⣿⣿⣿⣿⣿⢕⢿⣿⢿⣿⣿⣿⣯⢸⣿⣿⣿⣿⣿⣿⣿⣿⣿⣿⣿⣿⣿⣿⣟⡕⣇⣿⣿⣿⣿⣿⣿⣿⣿⣿⣿⣿⣿⣿⣿⣿⣿⣿⣿⢿⣿⠀⠀⠀⠀⠀⠀⠀⠀⠀⠀⠀⠀</a:t>
            </a:r>
            <a:br/>
            <a:r>
              <a:t>⠀⠀⠀⠀⠀⠀⠀⠀⠀⠀⠀⣿⣿⣿⣿⡇⢕⣿⣿⣿⣿⣿⣿⢕⠁⢅⢕⣿⣿⣿⣗⢸⠟⠟⠋⠙⣻⣿⣿⣿⣿⢇⢕⢕⢕⠑⢕⢜⢇⣿⣿⣿⣿⣿⡿⠟⣝⢿⣿⣿⣿⣿⣿⣿⣿⣿⣻⢼⣿⠀⠀⠀⠀⠀⠀⠀⠀⠀⠀⠀⠀</a:t>
            </a:r>
            <a:br/>
            <a:r>
              <a:t>⠀⠀⠀⠀⠀⠀⠀⠀⠀⠀⠀⣿⣿⣿⣿⡇⢕⣿⣿⣿⣿⣿⣟⢕⠀⠀⠑⢹⡿⢿⢇⢔⢕⠕⢕⢄⣿⣿⣿⣿⣇⢕⢕⢕⢕⠀⠕⠁⠑⠘⠝⠙⠙⠁⠀⠀⠝⢇⠘⢿⣿⣿⣿⣿⣿⣿⣿⣾⣵⠀⠀⠀⠀⠀⠀⠀⠀⠀⠀⠀⠀</a:t>
            </a:r>
            <a:br/>
            <a:r>
              <a:t>⠀⠀⠀⠀⠀⠀⠀⠀⠀⠀⠀⣿⣿⣿⣿⢇⢕⢿⣿⣿⣿⣿⣷⡕⠀⠀⠑⠅⢕⢕⠕⢕⢕⠀⠕⢕⣾⣿⣷⡾⢿⢕⢕⢕⠑⠀⠔⠀⠀⠀⠀⠀⠀⠀⠀⠀⠀⢁⢰⣾⣿⣿⣿⣿⣿⡿⡿⣿⣿⠀⠀⠀⠀⠀⠀⠀⠀⠀⠀⠀⠀</a:t>
            </a:r>
            <a:br/>
            <a:r>
              <a:t>⠀⠀⠀⠀⠀⠀⠀⠀⠀⠀⠀⣿⣿⣿⣿⢇⢕⣟⣻⣻⣻⣿⣿⢿⢀⠀⢀⠔⠕⠁⠑⢕⢕⠀⠀⢱⣽⣿⢷⢾⢟⢇⢕⠑⠀⠀⠀⠀⢀⢀⣀⣀⣀⣀⣠⣴⣾⡧⢸⣿⣿⣿⣿⣿⡿⠁⢕⢑⢕⠀⠀⠀⠀⠀⠀⠀⠀⠀⠀⠀⠀</a:t>
            </a:r>
            <a:br/>
            <a:r>
              <a:t>⠀⠀⠀⠀⠀⠀⠀⠀⠀⠀⠀⣿⣿⣿⣿⢕⢕⣽⣽⣽⣽⣿⣿⢸⢇⠀⠀⠀⠀⠀⠀⢕⢕⠀⢅⢱⣽⣽⡿⣟⣏⣅⠀⠀⠀⠀⠀⠀⢸⢸⣿⣿⣿⣿⣿⣿⣿⢿⢸⣿⣿⣿⣿⣿⢇⠀⢄⠀⠑⠀⠀⠀⠀⠀⠀⠀⠀⠀⠀⠀⠀</a:t>
            </a:r>
            <a:br/>
            <a:r>
              <a:t>⠀⠀⠀⠀⠀⠀⠀⠀⠀⠀⠀⣿⣿⣿⣿⢕⢕⡕⢽⢷⢸⢗⢜⢸⡆⠀⠀⠀⠀⠀⠀⠕⠑⠀⢕⢵⣵⣼⣟⣟⣏⣵⡀⠀⠀⠀⠀⢄⢕⢸⣿⣿⣿⣿⣿⣿⣿⣼⢸⣿⣿⣿⣿⣟⣄⡀⣞⢀⠀⠀⠀⠀⠀⠀⠀⠀⠀⠀⠀⠀⠀</a:t>
            </a:r>
            <a:br/>
            <a:r>
              <a:t>⠀⠀⠀⠀⠀⠀⠀⠀⠀⠀⠀⡿⢷⢿⢻⢕⢕⢵⢵⢵⢸⢏⢕⣼⡷⠀⠀⠀⠀⠐⠀⠀⠀⠀⠱⣷⣷⣽⣵⣝⡹⢽⡕⠀⠀⠀⠔⢜⢕⢕⢻⢟⡿⢿⢿⢿⢿⢿⡿⡟⢟⢟⢟⢇⢼⢸⣿⣧⢀⠀⠀⠀⠀⠀⠀⠀⠀⠀⠀⠀⠀</a:t>
            </a:r>
            <a:br/>
            <a:r>
              <a:t>⠀⠀⠀⠀⠀⠀⠀⠀⠀⠀⠀⢕⢕⢕⢕⢕⢕⢕⢕⢕⢕⢕⢱⣿⡇⠀⠀⢀⠀⠀⠀⠀⠀⠀⠔⢳⢸⢻⣿⣿⡯⡗⡎⠀⠀⢕⠀⠕⢕⢕⢕⢕⢕⢕⡕⢜⢕⢕⢕⢕⢕⢕⢕⢕⣹⡯⢽⢿⡇⠀⠀⠀⠀⠀⠀⠀⠀⠀⠀⠀⠀</a:t>
            </a:r>
            <a:br/>
            <a:r>
              <a:t>⠀⠀⠀⠀⠀⠀⠀⠀⠀⠀⠀⢕⢕⢕⢕⢕⢗⢗⢟⢕⢜⢟⢹⣿⢕⠄⠑⠙⠁⠀⠀⠀⠀⢔⢰⣿⣿⣿⣿⣿⣿⣿⣿⣇⢄⢕⠄⠐⢕⢕⢕⢕⣷⣷⣷⣷⣇⣕⣷⣷⣕⣔⣔⣱⣿⣷⣷⣷⣷⠀⠀⠀⠀⠀⠀⠀⠀⠀⠀⠀⠀</a:t>
            </a:r>
            <a:br/>
            <a:r>
              <a:t>⠀⠀⠀⠀⠀⠀⠀⠀⠀⠀⠀⣷⣷⣷⣷⣷⣷⣷⣷⣿⣿⣿⣿⣿⣿⠇⠀⠀⠀⠀⠀⠀⠀⣱⣿⣿⣿⣿⣿⣿⣿⣿⣿⣿⡕⢕⢕⢐⢕⢕⢕⢕⢜⣿⣿⣿⣿⣿⣿⣿⣿⣿⣿⣿⣿⣿⣿⣿⣿⠀⠀⠀⠀⠀⠀⠀⠀⠀⠀⠀⠀</a:t>
            </a:r>
            <a:br/>
            <a:r>
              <a:t>⠀⠀⠀⠀⠀⠀⠀⠀⠀⠀⠀⣿⣿⣿⣿⣿⣿⣿⣿⣿⣿⣿⣿⣿⡟⠐⠀⠀⠀⠀⠀⠀⢰⣿⣿⣿⣿⣿⣿⣿⣿⣿⣿⣿⣿⣇⢕⢕⢕⢕⢕⢕⢕⢜⣿⣿⣿⣿⣿⣿⣿⣿⣿⣿⣿⣿⣿⣿⣿⠀⠀⠀⠀⠀⠀⠀⠀⠀⠀⠀⠀</a:t>
            </a:r>
            <a:br/>
            <a:r>
              <a:t>⠀⠀⠀⠀⠀⠀⠀⠀⠀⠀⠀⠛⠛⠛⠛⠛⠛⠛⠛⠛⠛⠛⠛⠛⠃⠑⠀⠀⠀⠀⠀⠀⠘⠛⠛⠛⠛⠛⠛⠛⠛⠛⠛⠛⠛⠛⠃⠑⠑⠑⠑⠑⠑⠑⠘⠛⠛⠛⠛⠛⠛⠛⠛⠛⠛⠛⠛⠛⠛⠀⠀⠀⠀⠀⠀⠀⠀⠀⠀⠀⠀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⠀⠀⠀⠀⠀⠀⠀⠀⠀⠀⠀⢝⢕⡝⢿⣿⣷⣿⣿⣿⣿⣿⣿⣿⣿⣿⣿⣿⣿⣿⣿⣿⣿⣿⣿⣿⣿⡇⢱⣿⣿⣿⣿⣿⣿⡗⢸⣾⣿⣿⣿⣿⣿⣿⣿⣿⣿⣿⣿⣿⣿⣿⣿⣿⣿⣿⣿⣿⣿⠀⠀⠀⠀⠀⠀⠀⠀⠀⠀⠀⠀</a:t>
            </a:r>
            <a:br/>
            <a:r>
              <a:t>⠀⠀⠀⠀⠀⠀⠀⠀⠀⠀⠀⢼⣿⣿⣕⢸⣿⣿⣿⣿⣿⣿⣿⣿⣿⣿⣿⣿⣿⣿⣿⣿⣿⣿⣿⣿⣿⣿⣿⣿⣿⣿⣿⣿⣿⣧⣸⣿⣿⣿⣿⣿⣿⣿⣿⣿⣿⣿⣿⣿⣿⣿⣿⣿⣿⣿⣿⣿⣿⠀⠀⠀⠀⠀⠀⠀⠀⠀⠀⠀⠀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⠀⠀⠀⠀⠀⠀⠀⠀⠀⠀⠀⣿⣿⣿⣿⣿⢿⢿⢿⢿⢟⢟⢟⣻⣟⢟⢏⢝⢻⣿⣝⣕⣕⡕⢕⣵⣵⣼⣿⣿⣿⣿⣿⣿⣿⣿⣿⣿⣿⣿⣿⣿⣿⣿⣿⣿⣿⣿⣿⣿⣿⣿⣿⣿⣿⣿⣿⣿⣿⠀⠀⠀⠀⠀⠀⠀⠀⠀⠀⠀⠀</a:t>
            </a:r>
            <a:br/>
            <a:r>
              <a:t>⠀⠀⠀⠀⠀⠀⠀⠀⠀⠀⠀⣿⣿⣿⣿⣿⢱⣵⣷⢕⢵⣷⣗⣿⣿⡿⢕⢻⣿⣿⣿⣿⡟⢕⣕⢻⣿⢿⢿⢿⣿⣿⣿⣿⣿⣿⣿⣿⣿⣿⣿⣿⣿⣿⣿⣿⣿⣿⣿⣿⣿⣿⣿⣿⣿⣿⣿⣿⣿⠀⠀⠀⠀⠀⠀⠀⠀⠀⠀⠀⠀</a:t>
            </a:r>
            <a:br/>
            <a:r>
              <a:t>⠀⠀⠀⠀⠀⠀⠀⠀⠀⠀⠀⣿⣿⣿⣿⣷⢷⢟⢕⣵⣎⢟⢟⢟⢟⣵⣾⣷⣽⣽⣏⢝⢵⣿⣿⣗⢕⢕⣜⣫⣽⣿⣿⣿⣿⣿⣽⣿⣿⣿⣿⣿⣿⣿⣿⣿⣿⣿⣿⣿⣿⣿⣿⣿⣿⣿⣿⣿⣿⠀⠀⠀⠀⠀⠀⠀⠀⠀⠀⠀⠀</a:t>
            </a:r>
            <a:br/>
            <a:r>
              <a:t>⠀⠀⠀⠀⠀⠀⠀⠀⠀⠀⠀⣿⣿⣿⣿⡟⢕⢕⣺⣿⣿⣵⡕⢕⢱⣽⣿⣿⣿⣿⣷⣵⣿⣿⣿⡇⣼⣿⣿⣿⣿⣿⣿⣿⣿⣿⣿⢿⣿⣿⣿⣿⣿⣿⣿⣿⣿⣿⣿⣿⣿⣿⣿⣿⣿⣿⣿⣿⣿⠀⠀⠀⠀⠀⠀⠀⠀⠀⠀⠀⠀</a:t>
            </a:r>
            <a:br/>
            <a:r>
              <a:t>⠀⠀⠀⠀⠀⠀⠀⠀⠀⠀⠀⣿⣿⣿⣿⡏⢕⣺⣿⣿⣿⣯⣯⡕⣽⣯⣿⣿⣿⣿⣿⣿⣿⣿⣿⣧⣿⣿⣿⣿⣿⣿⣿⣿⣿⣿⣿⢿⡟⣿⣿⣿⣿⣿⣿⣿⣿⣿⣿⣿⣿⣿⣿⣿⣿⣿⣿⣿⣿⠀⠀⠀⠀⠀⠀⠀⠀⠀⠀⠀⠀</a:t>
            </a:r>
            <a:br/>
            <a:r>
              <a:t>⠀⠀⠀⠀⠀⠀⠀⠀⠀⠀⠀⣿⣿⣿⣿⡗⢕⣿⣿⣿⣿⣿⣿⡇⣿⣿⣿⣿⣿⣿⣿⢹⣿⣿⣿⣿⣿⣿⣿⣿⣿⣿⣿⣿⣿⣟⢻⢕⡏⣿⣿⣿⣿⣿⣿⣿⣿⣿⣿⣿⣿⣿⣿⣿⣿⣿⣿⣿⣿⠀⠀⠀⠀⠀⠀⠀⠀⠀⠀⠀⠀</a:t>
            </a:r>
            <a:br/>
            <a:r>
              <a:t>⠀⠀⠀⠀⠀⠀⠀⠀⠀⠀⠀⣿⣿⣿⣿⣏⢕⣿⣿⣿⣿⣿⣿⡕⣿⢿⣿⣿⣿⣿⣿⢸⣿⣿⣿⣿⣿⣿⣿⣿⣿⣿⣿⣿⣿⣿⣝⡕⡇⣽⣿⣿⣿⣿⣿⣿⣿⣿⣿⣿⣿⣿⣿⣿⣿⣿⣿⢿⣿⠀⠀⠀⠀⠀⠀⠀⠀⠀⠀⠀⠀</a:t>
            </a:r>
            <a:br/>
            <a:r>
              <a:t>⠀⠀⠀⠀⠀⠀⠀⠀⠀⠀⠀⣿⣿⣿⣿⡇⢕⣿⣿⣿⣿⣿⣿⢇⢇⠀⠁⢕⣿⣿⣿⢸⠟⠟⠋⠙⢹⣿⣿⣿⣿⢏⢕⢕⢕⠑⢕⢜⢇⢺⣿⣿⣿⣿⣿⠿⡻⣿⣿⣿⣿⣿⣿⣿⣿⣿⣻⣿⣿⠀⠀⠀⠀⠀⠀⠀⠀⠀⠀⠀⠀</a:t>
            </a:r>
            <a:br/>
            <a:r>
              <a:t>⠀⠀⠀⠀⠀⠀⠀⠀⠀⠀⠀⣿⣿⣿⣿⡇⢕⣿⣿⣿⣿⣿⣿⡕⡇⠀⠀⢕⣿⡿⠇⢄⢔⢕⢕⢄⢽⣿⣿⣿⣟⢕⢕⢕⢕⠀⠕⠑⠑⠘⠝⠙⠋⠉⠁⠀⢻⢜⠹⣿⣿⣿⣿⣿⣿⣿⣿⣯⣼⠀⠀⠀⠀⠀⠀⠀⠀⠀⠀⠀⠀</a:t>
            </a:r>
            <a:br/>
            <a:r>
              <a:t>⠀⠀⠀⠀⠀⠀⠀⠀⠀⠀⠀⣿⣿⣿⣿⡇⢕⣿⣿⣿⣟⣿⣷⢇⠁⠀⠀⠅⢀⢕⠕⢕⢕⠄⢕⢕⣷⣿⣷⣷⡿⢕⢕⢕⠕⠀⠄⠀⠀⠀⠀⠀⠀⠀⠀⠀⠀⢑⢠⣿⣿⣿⣿⣿⣿⢿⣿⣿⣿⠀⠀⠀⠀⠀⠀⠀⠀⠀⠀⠀⠀</a:t>
            </a:r>
            <a:br/>
            <a:r>
              <a:t>⠀⠀⠀⠀⠀⠀⠀⠀⠀⠀⠀⣿⣿⣿⣿⡇⢕⣿⣿⣽⣿⣿⣿⢞⡄⠀⠀⠄⠕⠁⠀⢕⢕⠐⠀⢱⣼⣿⡷⢷⢿⢇⢕⠕⠀⠀⠀⠀⢀⢀⣀⣀⣀⢀⣠⣴⣷⣷⢸⣿⣿⣿⣿⣿⢇⠑⠑⢕⢕⠀⠀⠀⠀⠀⠀⠀⠀⠀⠀⠀⠀</a:t>
            </a:r>
            <a:br/>
            <a:r>
              <a:t>⠀⠀⠀⠀⠀⠀⠀⠀⠀⠀⠀⣽⣽⣽⣽⡇⢕⣯⣽⣽⣿⡷⣾⢕⡏⠁⠀⠀⠀⠀⠀⢕⢕⠀⢄⢱⣽⣽⡿⢿⢟⢕⠀⠀⠀⠀⠀⠀⢸⢜⣿⣿⣿⣿⣿⣿⣿⢹⢸⣿⣿⣿⣿⣿⠕⠀⢀⠀⠅⠀⠀⠀⠀⠀⠀⠀⠀⠀⠀⠀⠀</a:t>
            </a:r>
            <a:br/>
            <a:r>
              <a:t>⠀⠀⠀⠀⠀⠀⠀⠀⠀⠀⠀⣿⣿⣿⣿⢇⢕⢇⢱⢱⢻⡟⢜⢱⣷⢀⠀⠀⠀⠀⠀⢕⠕⠀⢕⣼⣝⣽⣿⢿⢟⢟⡀⠀⠀⠀⠀⢀⢔⢕⣿⣿⣿⣿⣿⣿⣿⣺⡜⣿⣿⣿⣿⡏⣀⢄⡇⠀⠀⠀⠀⠀⠀⠀⠀⠀⠀⠀⠀⠀⠀</a:t>
            </a:r>
            <a:br/>
            <a:r>
              <a:t>⠀⠀⠀⠀⠀⠀⠀⠀⠀⠀⠀⢼⢿⢹⢝⢕⢕⢗⢗⢕⢗⢗⢕⢸⣿⠕⠀⠀⠀⠐⠀⠀⠀⠀⢕⣕⣝⢿⢿⢿⢿⣟⡕⠀⠀⠀⠐⢜⢕⢜⢻⢟⡿⢟⢟⢻⢟⢻⢟⢟⢝⢝⢝⢕⣷⢸⣷⡄⠀⠀⠀⠀⠀⠀⠀⠀⠀⠀⠀⠀⠀</a:t>
            </a:r>
            <a:br/>
            <a:r>
              <a:t>⠀⠀⠀⠀⠀⠀⠀⠀⠀⠀⠀⢕⢕⢕⢕⢕⢕⢕⢕⢕⢕⢕⢱⣿⡟⠀⠀⡀⠀⠀⠀⠀⠀⠀⠀⢸⣹⣿⣯⣿⢷⣷⣎⢀⠀⢕⠀⠕⢕⢕⢕⢕⢕⢕⢕⢕⢕⢕⢕⢕⢕⠕⠕⢕⣿⢕⢕⢇⠄⠀⠀⠀⠀⠀⠀⠀⠀⠀⠀⠀⠀</a:t>
            </a:r>
            <a:br/>
            <a:r>
              <a:t>⠀⠀⠀⠀⠀⠀⠀⠀⠀⠀⠀⠕⢕⢕⢕⢕⢝⢝⢝⢕⢕⢝⢹⣿⣕⢕⠀⠈⠀⠀⠀⠀⠀⢀⣸⣿⣿⣿⣿⣿⣿⣿⣿⣇⢄⢕⢔⠀⢑⢇⢕⢕⣷⣷⣷⣷⣷⣵⣵⣾⣧⣵⣵⣼⣿⣿⣿⣿⡕⠀⠀⠀⠀⠀⠀⠀⠀⠀⠀⠀⠀</a:t>
            </a:r>
            <a:br/>
            <a:r>
              <a:t>⠀⠀⠀⠀⠀⠀⠀⠀⠀⠀⠀⣿⣿⣿⣿⣿⣿⣿⣿⣿⣿⣿⣿⣿⣿⢕⠀⠀⠀⠀⠀⠀⠀⣱⣿⣿⣿⣿⣿⣿⣿⣿⣿⣿⡕⢕⢕⢔⢕⢕⢕⢕⢜⣿⣿⣿⣿⣿⣿⣿⣿⣿⣿⣿⣿⣿⣿⣿⡇⠀⠀⠀⠀⠀⠀⠀⠀⠀⠀⠀⠀</a:t>
            </a:r>
            <a:br/>
            <a:r>
              <a:t>⠀⠀⠀⠀⠀⠀⠀⠀⠀⠀⠀⣿⣿⣿⣿⣿⣿⣿⣿⣿⣿⣿⣿⣿⡿⢁⠀⠀⠀⠀⠀⠀⢰⣿⣿⣿⣿⣿⣿⣿⣿⣿⣿⣿⣿⣧⢕⢔⢕⢕⢕⢕⢕⢸⣿⣿⣿⣿⣿⣿⣿⣿⣿⣿⣿⣿⣿⣿⡇⠀⠀⠀⠀⠀⠀⠀⠀⠀⠀⠀⠀</a:t>
            </a:r>
            <a:br/>
            <a:r>
              <a:t>⠀⠀⠀⠀⠀⠀⠀⠀⠀⠀⠀⠛⠛⠛⠛⠛⠛⠛⠛⠛⠛⠛⠛⠛⠃⠑⠐⠀⠀⠀⠀⠀⠚⠛⠛⠛⠛⠛⠛⠛⠛⠛⠛⠛⠛⠛⠃⠑⠑⠑⠑⠑⠑⠑⠙⠛⠛⠛⠛⠛⠛⠛⠛⠛⠛⠛⠛⠛⠃⠀⠀⠀⠀⠀⠀⠀⠀⠀⠀⠀⠀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⠀⠀⠀⠀⠀⠀⠀⠀⠀⠀⠀⢏⢕⣕⢿⢿⣷⣿⣿⣿⣿⣿⣿⣻⣿⣿⣿⣿⣿⣿⣿⣿⣿⣿⣿⣿⣿⡗⣕⣿⣿⣿⣿⣿⣿⡿⢸⣿⣿⣿⣿⣿⣿⣿⣿⣿⣿⣿⣿⣿⣿⣿⣿⣿⣿⣿⣿⣿⣿⠀⠀⠀⠀⠀⠀⠀⠀⠀⠀⠀⠀</a:t>
            </a:r>
            <a:br/>
            <a:r>
              <a:t>⠀⠀⠀⠀⠀⠀⠀⠀⠀⠀⠀⢺⣿⣿⣇⣕⣿⣿⣿⣿⣿⣿⣿⣿⣿⣿⣿⣿⣿⣿⣿⣿⣿⣿⣿⣿⣿⣿⣿⣿⣿⣿⣿⣿⣿⣿⢸⣿⣿⣿⣿⣿⣿⣿⣿⣿⣿⣿⣿⣿⣿⣿⣿⣿⣿⣿⣿⣿⣿⠀⠀⠀⠀⠀⠀⠀⠀⠀⠀⠀⠀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⠀⠀⠀⠀⠀⠀⠀⠀⠀⠀⠀⣿⣿⣿⣿⣿⣿⣿⣿⣿⣿⣿⣿⣿⣿⣿⣿⣿⣿⣿⣿⣿⣿⣿⣿⢿⢿⢿⣿⣿⣿⣿⣿⣿⣿⣿⣻⣿⣿⣿⣿⣿⣿⣿⣿⣿⣿⣿⣿⣿⣿⣿⣿⣿⣿⣿⣿⣿⣿⠀⠀⠀⠀⠀⠀⠀⠀⠀⠀⠀⠀</a:t>
            </a:r>
            <a:br/>
            <a:r>
              <a:t>⠀⠀⠀⠀⠀⠀⠀⠀⠀⠀⠀⣿⣿⣿⣿⣿⢿⢿⢿⢟⢟⢟⢟⣿⣿⢹⡏⢝⣹⣻⣧⣱⣱⣵⢕⣵⣵⣼⣿⣿⣿⣿⣿⣿⣿⣿⣼⣿⣿⣿⣿⣿⣿⣿⣿⣿⣿⣿⣿⣿⣿⣿⣿⣿⣿⣿⣿⣿⣿⠀⠀⠀⠀⠀⠀⠀⠀⠀⠀⠀⠀</a:t>
            </a:r>
            <a:br/>
            <a:r>
              <a:t>⠀⠀⠀⠀⠀⠀⠀⠀⠀⠀⠀⣿⣿⣿⣿⣿⢕⣷⣷⢇⢵⣾⣟⣻⣿⡟⢕⡝⣿⣿⣿⣿⡿⢕⣵⡜⢿⢿⢿⢿⣿⣿⣿⣿⣿⣿⣿⣿⣿⣿⣿⣿⣿⣿⣿⣿⣿⣿⣿⣿⣿⣿⣿⣿⣿⣿⣿⣿⣿⠀⠀⠀⠀⠀⠀⠀⠀⠀⠀⠀⠀</a:t>
            </a:r>
            <a:br/>
            <a:r>
              <a:t>⠀⠀⠀⠀⠀⠀⠀⠀⠀⠀⠀⣿⣿⣿⣿⣿⢾⢟⢕⣵⣧⡝⢟⢟⢏⣱⣾⣿⡇⢝⡏⢕⢵⣿⣿⡿⢕⢕⣝⣏⣽⣿⣿⣿⣿⣿⣿⣿⣿⣿⣿⣿⣿⣿⣿⣿⣿⣿⣿⣿⣿⣿⣿⣿⣿⣿⣿⣿⣿⠀⠀⠀⠀⠀⠀⠀⠀⠀⠀⠀⠀</a:t>
            </a:r>
            <a:br/>
            <a:r>
              <a:t>⠀⠀⠀⠀⠀⠀⠀⠀⠀⠀⠀⣿⣿⣿⣿⣿⢕⢕⣻⣿⣿⣧⣕⢕⢱⣿⣿⣿⣷⣧⣧⣷⣿⣿⣿⡇⢼⣿⣿⣿⣿⣿⣿⣿⣿⣿⣿⣿⡯⣿⣿⣿⣿⣿⣿⣿⣿⣿⣿⣿⣿⣿⣿⣿⣿⣿⣿⣿⣿⠀⠀⠀⠀⠀⠀⠀⠀⠀⠀⠀⠀</a:t>
            </a:r>
            <a:br/>
            <a:r>
              <a:t>⠀⠀⠀⠀⠀⠀⠀⠀⠀⠀⠀⣿⣿⣿⣿⣿⢕⢸⣿⣯⣯⣿⣿⡕⢱⣷⣷⣿⣿⣿⣿⣿⣿⣿⣿⣧⣽⣿⣿⣿⣿⣿⣿⣿⣿⣿⣿⢏⡿⣿⣿⣿⣿⣿⣿⣿⣿⣿⣿⣿⣿⣿⣿⣿⣿⣿⣿⣿⣿⠀⠀⠀⠀⠀⠀⠀⠀⠀⠀⠀⠀</a:t>
            </a:r>
            <a:br/>
            <a:r>
              <a:t>⠀⠀⠀⠀⠀⠀⠀⠀⠀⠀⠀⣿⣿⣿⣿⣿⢕⢸⣿⣿⣿⣿⣿⡕⢸⣿⣿⣿⣿⣿⣿⣿⣿⣿⣿⣿⣿⣿⣿⣿⣿⣿⣿⣿⣿⣿⣿⡕⡇⣹⣿⣿⣿⣿⣿⣿⣿⣯⣿⣿⣿⣿⣿⣿⣿⣿⣿⣿⢿⠀⠀⠀⠀⠀⠀⠀⠀⠀⠀⠀⠀</a:t>
            </a:r>
            <a:br/>
            <a:r>
              <a:t>⠀⠀⠀⠀⠀⠀⠀⠀⠀⠀⠀⣿⣿⣿⣿⣿⢕⢸⣿⣿⣿⣿⣿⡕⢸⣿⡿⢿⣿⣿⣿⢹⣿⣿⣿⣿⣿⣿⣿⣿⣿⣿⣿⣿⣿⣿⣞⡕⢇⢼⣿⣿⣿⣿⣿⣿⣿⣿⣿⣿⣿⣿⣿⣿⣿⣿⣿⢿⣿⠀⠀⠀⠀⠀⠀⠀⠀⠀⠀⠀⠀</a:t>
            </a:r>
            <a:br/>
            <a:r>
              <a:t>⠀⠀⠀⠀⠀⠀⠀⠀⠀⠀⠀⣿⣿⣿⣿⣿⢕⢸⣿⣿⣿⣿⣿⢇⢸⣿⠑⠈⢍⣹⣿⢜⠟⠟⠋⠙⢹⣿⣿⣿⣿⢏⢕⢕⢕⠕⢕⢜⢺⢸⣿⣿⣿⣿⣿⡿⣟⣿⣿⣿⣿⣿⣿⣿⣿⣿⣿⣿⣿⠀⠀⠀⠀⠀⠀⠀⠀⠀⠀⠀⠀</a:t>
            </a:r>
            <a:br/>
            <a:r>
              <a:t>⠀⠀⠀⠀⠀⠀⠀⠀⠀⠀⠀⣿⣿⣿⣿⣿⢕⢸⣿⣿⣿⣿⣿⢇⢸⢏⢀⢔⢕⣿⠏⢀⢔⢕⢕⢄⢸⣿⣿⣿⡿⢕⢕⢕⢕⠀⠕⠑⠁⠘⠝⠝⠛⠙⠉⠀⢷⢝⢻⣿⣿⣿⣿⣿⣿⣿⣿⣯⣿⠀⠀⠀⠀⠀⠀⠀⠀⠀⠀⠀⠀</a:t>
            </a:r>
            <a:br/>
            <a:r>
              <a:t>⠀⠀⠀⠀⠀⠀⠀⠀⠀⠀⠀⣿⣿⣿⣿⣟⢕⢜⣻⣿⣿⣿⣿⢇⢜⠀⠀⠔⢁⠅⢕⢕⢕⢕⠕⢕⣵⣿⣯⣽⣷⡕⢕⢕⠕⠀⠀⠀⠀⠀⠀⠀⠀⠀⠀⠀⠀⠔⢀⣿⣿⣿⣿⣿⡿⣿⣿⣿⣿⠀⠀⠀⠀⠀⠀⠀⠀⠀⠀⠀⠀</a:t>
            </a:r>
            <a:br/>
            <a:r>
              <a:t>⠀⠀⠀⠀⠀⠀⠀⠀⠀⠀⠀⣿⣿⣿⣿⣿⢕⢸⣽⣿⣿⣿⣿⢇⢕⠀⠀⠀⠔⠀⠁⢕⢕⢕⠐⢕⣜⣻⣽⣽⣿⢇⢕⢕⠔⠀⠀⠀⢀⢀⣀⣀⢀⠀⣄⣤⣶⢾⢸⣿⣿⣿⣿⣿⠇⠑⢕⢜⢝⠀⠀⠀⠀⠀⠀⠀⠀⠀⠀⠀⠀</a:t>
            </a:r>
            <a:br/>
            <a:r>
              <a:t>⠀⠀⠀⠀⠀⠀⠀⠀⠀⠀⠀⣽⣿⣿⣿⡗⢕⢱⢷⢷⢷⡿⢿⡇⣿⠁⠀⠀⠀⠀⠀⢕⢕⠅⢄⢕⣝⣻⣿⣽⣿⡗⠁⠀⠀⠀⠀⠀⢜⢕⣿⣿⣿⣿⣿⣿⣿⢸⢸⣿⣿⣿⣿⣿⠁⠀⠀⠁⠕⠀⠀⠀⠀⠀⠀⠀⠀⠀⠀⠀⠀</a:t>
            </a:r>
            <a:br/>
            <a:r>
              <a:t>⠀⠀⠀⠀⠀⠀⠀⠀⠀⠀⠀⢸⣿⣿⣿⡇⢕⢜⢜⢟⢏⡟⡎⢕⣿⡕⠀⠀⠀⠀⠀⢕⠕⠀⢕⢜⡟⢻⢿⣮⣵⡷⢔⠀⠀⠀⠀⢀⢄⢕⣿⣿⣿⣿⣿⣿⣿⣽⣵⣿⣿⣿⣿⡇⢀⢄⠀⠀⠀⠀⠀⠀⠀⠀⠀⠀⠀⠀⠀⠀⠀</a:t>
            </a:r>
            <a:br/>
            <a:r>
              <a:t>⠀⠀⠀⠀⠀⠀⠀⠀⠀⠀⠀⢜⢟⢟⢇⢕⢕⢕⢕⢕⢕⢝⢕⢱⣿⢕⠀⠀⠀⠀⠀⠑⠀⠀⢕⡝⢿⣾⣾⣧⣕⣳⢇⠀⠀⢄⠔⢕⢕⢜⢿⡏⡝⢟⢏⢻⢟⢻⡿⢝⢝⢕⢜⢕⣧⢸⡇⠀⠀⠀⠀⠀⠀⠀⠀⠀⠀⠀⠀⠀⠀</a:t>
            </a:r>
            <a:br/>
            <a:r>
              <a:t>⠀⠀⠀⠀⠀⠀⠀⠀⠀⠀⠀⢕⢕⢕⢕⢕⢕⣕⣕⡕⢕⣕⣱⣿⡟⠄⢀⢄⢀⠀⠀⠀⠀⠀⢁⣹⣕⣯⣷⣿⣟⣹⣽⡄⠀⢕⠀⢕⢕⢕⢜⢇⢕⢕⢇⢕⢕⢕⢇⢕⢕⠑⠑⢱⣿⢕⢇⢔⠀⠀⠀⠀⠀⠀⠀⠀⠀⠀⠀⠀⠀</a:t>
            </a:r>
            <a:br/>
            <a:r>
              <a:t>⠀⠀⠀⠀⠀⠀⠀⠀⠀⠀⠀⢕⢕⢕⣕⣕⣜⣕⣕⣕⣕⣕⣸⣿⣕⡕⠀⠀⠀⠀⠀⠀⠀⢀⣸⣿⣿⣿⣿⣿⣿⣿⣿⡇⢄⢕⠀⢕⢕⢇⢕⢸⣿⣿⣿⣯⣿⣿⣧⣵⣧⣵⣵⣽⣿⣿⣿⡇⠀⠀⠀⠀⠀⠀⠀⠀⠀⠀⠀⠀⠀</a:t>
            </a:r>
            <a:br/>
            <a:r>
              <a:t>⠀⠀⠀⠀⠀⠀⠀⠀⠀⠀⠀⣿⣿⣿⣿⣿⣿⣿⣿⣿⣿⣿⣿⣿⣿⢑⠀⠀⠀⠀⠀⠀⠀⢱⣿⣿⣿⣿⣿⣿⣿⣿⣿⣿⡕⢕⢔⢔⢕⢕⢕⢕⢻⣿⣿⣿⣿⣿⣿⣿⣿⣿⣿⣿⣿⣿⣿⡧⠀⠀⠀⠀⠀⠀⠀⠀⠀⠀⠀⠀⠀</a:t>
            </a:r>
            <a:br/>
            <a:r>
              <a:t>⠀⠀⠀⠀⠀⠀⠀⠀⠀⠀⠀⣿⣿⣿⣿⣿⣿⣿⣿⣿⣿⣿⣿⣿⡿⢁⠀⠀⠀⠀⠀⠀⢠⣿⣿⣿⣿⣿⣿⣿⣿⣿⣿⣿⣿⣇⢕⢕⢕⢕⢕⢕⢕⢻⣿⣿⣿⣿⣿⣿⣿⣿⣿⣿⣿⣿⣿⡇⠀⠀⠀⠀⠀⠀⠀⠀⠀⠀⠀⠀⠀</a:t>
            </a:r>
            <a:br/>
            <a:r>
              <a:t>⠀⠀⠀⠀⠀⠀⠀⠀⠀⠀⠀⠛⠛⠛⠛⠛⠛⠛⠛⠛⠛⠛⠛⠛⠃⠑⠑⠀⠀⠀⠀⠀⠚⠛⠛⠛⠛⠛⠛⠛⠛⠛⠛⠛⠛⠛⠃⠑⠑⠑⠑⠑⠑⠑⠛⠛⠛⠛⠛⠛⠛⠛⠛⠛⠛⠛⠛⠃⠐⠀⠀⠀⠀⠀⠀⠀⠀⠀⠀⠀⠀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⠀⠀⠀⠀⠀⠀⠀⠀⠀⠀⠀⢏⢕⣵⡻⢿⣿⣿⣿⣿⣿⣿⣿⣿⣿⣿⣿⣿⣿⣿⣿⣿⣿⣿⣿⣿⣿⣿⢱⣿⣿⣿⣿⣿⣿⣿⢝⣿⣿⣿⣿⣿⣿⣿⣿⣿⣿⣿⣿⣿⣿⣿⣿⣿⣿⣿⣿⣿⣿⠀⠀⠀⠀⠀⠀⠀⠀⠀⠀⠀⠀</a:t>
            </a:r>
            <a:br/>
            <a:r>
              <a:t>⠀⠀⠀⠀⠀⠀⠀⠀⠀⠀⠀⢱⣿⣿⣧⣕⣿⣿⣿⣿⣿⣿⣿⣿⣿⣿⣿⣿⣿⣿⣿⣿⣿⣿⣿⣿⣿⣿⣿⣿⣿⣿⣿⣿⣿⣿⢸⣿⣿⣿⣿⣿⣿⣿⣿⣿⣿⣿⣿⣿⣿⣿⣿⣿⣿⣿⣿⣿⣿⠀⠀⠀⠀⠀⠀⠀⠀⠀⠀⠀⠀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⠀⠀⠀⠀⠀⠀⠀⠀⠀⠀⠀⣿⣿⣿⣿⣿⣿⣿⣿⣿⣿⣿⣿⣿⣿⣿⣿⣿⣿⣿⣿⣿⣿⡿⢿⢿⢿⢿⣿⣿⣿⣿⣿⣿⣿⣿⣵⣿⣿⣿⣿⣿⣿⣿⣿⣿⣿⣿⣿⣿⣿⣿⣿⣿⣿⣿⣿⣿⣿⠀⠀⠀⠀⠀⠀⠀⠀⠀⠀⠀⠀</a:t>
            </a:r>
            <a:br/>
            <a:r>
              <a:t>⠀⠀⠀⠀⠀⠀⠀⠀⠀⠀⠀⣿⣿⣿⣿⣿⢿⢟⢟⢟⢟⢟⢏⣽⣯⣝⣝⢝⣝⣟⣣⣵⣵⣵⢕⣵⣵⣾⣿⣿⣿⣿⣿⣿⣿⣿⣽⣿⣿⣿⣿⣿⣿⣿⣿⣿⣿⣿⣿⣿⣿⣿⣿⣿⣿⣿⣿⣿⣿⠀⠀⠀⠀⠀⠀⠀⠀⠀⠀⠀⠀</a:t>
            </a:r>
            <a:br/>
            <a:r>
              <a:t>⠀⠀⠀⠀⠀⠀⠀⠀⠀⠀⠀⣿⣿⣿⣿⣿⢱⣷⡷⢇⢳⣿⣿⣻⣿⡟⢇⡝⣿⣿⣿⣿⡿⢕⣵⡜⢿⡿⢿⢿⣿⣿⣿⣿⣿⣿⣿⣿⣿⣿⣿⣿⣿⣿⣿⣿⣿⣿⣿⣿⣿⣿⣿⣿⣿⣿⣿⣿⣿⠀⠀⠀⠀⠀⠀⠀⠀⠀⠀⠀⠀</a:t>
            </a:r>
            <a:br/>
            <a:r>
              <a:t>⠀⠀⠀⠀⠀⠀⠀⠀⠀⠀⠀⣿⣿⣿⣿⣿⢿⢟⢕⣵⣷⡝⢟⢟⢏⣸⣾⣿⡇⢜⡏⢕⢱⣿⣿⡿⢕⢕⣝⣫⣽⣿⣿⣿⣿⣿⣿⣿⣿⣿⣿⣿⣿⣿⣿⣿⣿⣿⣿⣿⣿⣿⣿⣿⣿⣿⣿⣿⣿⠀⠀⠀⠀⠀⠀⠀⠀⠀⠀⠀⠀</a:t>
            </a:r>
            <a:br/>
            <a:r>
              <a:t>⠀⠀⠀⠀⠀⠀⠀⠀⠀⠀⠀⣿⣿⣿⣿⣿⢕⢕⣼⣿⣿⣷⣵⡕⢕⣿⣿⣿⣿⣷⢷⢳⣿⣿⣿⡇⢸⣿⣿⣿⣿⣿⣿⣿⣿⣿⣿⢟⣟⣿⣿⣿⣿⣿⣿⣿⣿⣿⣿⣿⣿⣿⣿⣿⣿⣿⣿⣿⣿⠀⠀⠀⠀⠀⠀⠀⠀⠀⠀⠀⠀</a:t>
            </a:r>
            <a:br/>
            <a:r>
              <a:t>⠀⠀⠀⠀⠀⠀⠀⠀⠀⠀⠀⣿⣿⣿⣿⣿⢕⢸⣿⣿⣿⣿⣿⡕⢱⣿⣷⣿⣿⣿⣷⡸⣿⣿⣿⣧⣼⣿⣿⣿⣿⣿⣿⣿⣿⣿⣽⡗⡿⣿⣿⣿⣿⣿⣿⣿⣿⣿⣿⣿⣿⣿⣿⣿⣿⣿⣿⣿⣿⠀⠀⠀⠀⠀⠀⠀⠀⠀⠀⠀⠀</a:t>
            </a:r>
            <a:br/>
            <a:r>
              <a:t>⠀⠀⠀⠀⠀⠀⠀⠀⠀⠀⠀⣿⣿⣿⣿⣿⢕⢸⣿⣿⣿⣿⣿⡇⢸⣿⣿⣿⣿⣿⣿⣿⣿⣿⣿⣿⣿⣿⣿⣿⣿⣿⣿⣿⣿⣿⣿⡕⣧⢹⣿⣿⣿⣿⣿⣿⣿⣯⣿⣿⣿⣿⣿⣿⣿⣿⣿⢟⣿⠀⠀⠀⠀⠀⠀⠀⠀⠀⠀⠀⠀</a:t>
            </a:r>
            <a:br/>
            <a:r>
              <a:t>⠀⠀⠀⠀⠀⠀⠀⠀⠀⠀⠀⣿⣿⣿⣿⣿⢕⢸⣿⣿⣿⣿⣿⡇⢸⣿⣿⣿⣿⣿⣿⣿⣿⣿⣿⣿⣿⣿⣿⣿⣿⣿⢿⣿⣿⣿⣎⡕⢻⢼⣿⣿⣿⣿⣿⣿⣿⣿⣿⣿⣿⣿⣿⣿⣿⣿⣿⣿⣷⠀⠀⠀⠀⠀⠀⠀⠀⠀⠀⠀⠀</a:t>
            </a:r>
            <a:br/>
            <a:r>
              <a:t>⠀⠀⠀⠀⠀⠀⠀⠀⠀⠀⠀⣿⣿⣿⣿⣿⢕⢸⣿⣿⣿⣿⣿⡇⢸⣿⣿⢝⠑⠟⢻⢏⠿⠟⠋⠙⢹⣿⣿⣿⣿⢏⢕⢕⢕⠕⠑⢜⢻⢸⣿⣿⣿⣿⣟⣻⢿⣿⣿⣿⣿⣿⣿⣿⣿⣿⣿⣿⣿⠀⠀⠀⠀⠀⠀⠀⠀⠀⠀⠀⠀</a:t>
            </a:r>
            <a:br/>
            <a:r>
              <a:t>⠀⠀⠀⠀⠀⠀⠀⠀⠀⠀⠀⡿⣿⣿⣿⣿⢕⢸⣿⣿⣿⣿⣿⢇⢸⣿⠇⢀⢄⢕⢿⠀⢄⢕⢕⢄⢸⣿⣿⣿⣿⢕⢕⢕⢕⠀⠀⠑⠁⠘⠝⠝⠟⠋⠉⠁⣯⢟⢿⣿⣿⣿⣿⣿⣿⣿⣿⣿⣿⠀⠀⠀⠀⠀⠀⠀⠀⠀⠀⠀⠀</a:t>
            </a:r>
            <a:br/>
            <a:r>
              <a:t>⠀⠀⠀⠀⠀⠀⠀⠀⠀⠀⠀⣿⣿⣿⣿⣿⢕⢸⣿⣿⣯⣿⣿⡇⢸⠕⠀⠁⠄⠀⢔⢔⢕⢕⢕⢕⣵⣿⣯⣽⣽⡕⢕⢕⢕⠀⠄⠀⠀⠀⠀⠀⠀⠀⠀⠀⠁⠢⢁⣿⣿⣿⣿⣿⢿⣿⣿⣿⣿⠀⠀⠀⠀⠀⠀⠀⠀⠀⠀⠀⠀</a:t>
            </a:r>
            <a:br/>
            <a:r>
              <a:t>⠀⠀⠀⠀⠀⠀⠀⠀⠀⠀⠀⣿⣿⣿⣿⣿⢕⢸⣿⡷⡿⣿⢿⡇⢕⠀⠀⠀⠄⠀⠑⢕⢕⢕⠁⢕⣜⣻⣽⣽⣽⡕⢕⢕⠕⠀⠀⠀⢀⢀⣀⡀⢀⠀⣀⣠⣴⢵⢸⣿⣿⣿⣿⢗⠐⠑⢕⠕⢝⠀⠀⠀⠀⠀⠀⠀⠀⠀⠀⠀⠀</a:t>
            </a:r>
            <a:br/>
            <a:r>
              <a:t>⠀⠀⠀⠀⠀⠀⠀⠀⠀⠀⠀⣷⣷⣷⣿⡿⢕⢸⢿⢷⡟⣿⢿⡇⢸⢑⠀⠀⠀⠀⠀⢕⢕⠕⠄⢐⡟⢿⣿⣹⣽⣷⠕⠀⠀⠀⠀⠀⢜⢕⣿⣿⣿⣿⣿⣿⣿⢸⢱⣿⣿⣿⣿⡇⠀⠀⠀⠑⠕⠀⠀⠀⠀⠀⠀⠀⠀⠀⠀⠀⠀</a:t>
            </a:r>
            <a:br/>
            <a:r>
              <a:t>⠀⠀⠀⠀⠀⠀⠀⠀⠀⠀⠀⢿⣿⣿⣟⡟⢕⢜⢗⢇⢇⢿⢕⢕⣾⡇⠀⠀⠀⠀⠀⢕⢕⢁⢔⢜⢿⣿⣿⣟⣝⣵⢄⠀⠀⠀⠀⣀⢄⢕⣿⣿⣿⣿⣿⣿⣿⣽⣇⣿⣿⣿⣿⢇⡀⢔⠀⠀⠀⠀⠀⠀⠀⠀⠀⠀⠀⠀⠀⠀⠀</a:t>
            </a:r>
            <a:br/>
            <a:r>
              <a:t>⠀⠀⠀⠀⠀⠀⠀⠀⠀⠀⠀⢜⢗⢕⢕⢕⢕⢜⢝⢝⢝⢝⢕⢱⣿⢕⠀⠀⠀⠀⠀⠑⠀⠀⢕⢸⡧⣺⣻⣿⡷⢧⣕⠀⠀⠄⢑⢕⢕⢜⢿⡝⢏⢝⢏⢝⢏⢻⢏⢝⢕⠕⢕⢸⡇⢜⢀⠀⠀⠀⠀⠀⠀⠀⠀⠀⠀⠀⠀⠀⠀</a:t>
            </a:r>
            <a:br/>
            <a:r>
              <a:t>⠀⠀⠀⠀⠀⠀⠀⠀⠀⠀⠀⢕⢕⢕⢕⢕⢕⣕⣱⡕⢕⢱⣵⣿⡟⢑⠄⢄⢀⠀⠀⠀⠀⠀⢀⣡⣧⣿⣿⣿⣯⣽⣼⢔⢀⢅⠀⢕⢕⢕⢕⢇⢕⢕⢕⣕⣕⣗⣕⣕⢕⢁⢕⣿⣇⣕⡕⠀⠀⠀⠀⠀⠀⠀⠀⠀⠀⠀⠀⠀⠀</a:t>
            </a:r>
            <a:br/>
            <a:r>
              <a:t>⠀⠀⠀⠀⠀⠀⠀⠀⠀⠀⠀⣑⣕⣕⣕⣕⣕⣕⣕⣵⣵⣵⣾⣿⣵⢕⠀⠀⠀⠀⠀⠀⠀⠀⣱⣿⣿⣿⣿⣿⣿⣿⣿⡇⢕⢕⠀⢕⢕⢕⢕⢻⣷⣷⣿⣿⣿⣿⣿⣿⣷⣷⣷⣿⣿⣿⡇⠀⠀⠀⠀⠀⠀⠀⠀⠀⠀⠀⠀⠀⠀</a:t>
            </a:r>
            <a:br/>
            <a:r>
              <a:t>⠀⠀⠀⠀⠀⠀⠀⠀⠀⠀⠀⣿⣿⣿⣿⣿⣿⣿⣿⣿⣿⣿⣿⣿⣿⠀⠀⠀⠀⠀⠀⠀⠀⢕⣿⣿⣿⣿⣿⣿⣿⣿⣿⣿⣕⢕⢔⢑⢕⢕⢕⢜⢿⣿⣿⣿⣿⣿⣿⣿⣿⣿⣿⣿⣿⣿⡇⠀⠀⠀⠀⠀⠀⠀⠀⠀⠀⠀⠀⠀⠀</a:t>
            </a:r>
            <a:br/>
            <a:r>
              <a:t>⠀⠀⠀⠀⠀⠀⠀⠀⠀⠀⠀⣿⣿⣿⣿⣿⣿⣿⣿⣿⣿⣿⣿⣿⡇⢔⠀⠀⠀⠀⠀⠀⢄⣾⣿⣿⣿⣿⣿⣿⣿⣿⣿⣿⣿⣧⢕⢅⢕⢕⢕⢕⢜⣿⣿⣿⣿⣿⣿⣿⣿⣿⣿⣿⣿⣿⡇⠀⠀⠀⠀⠀⠀⠀⠀⠀⠀⠀⠀⠀⠀</a:t>
            </a:r>
            <a:br/>
            <a:r>
              <a:t>⠀⠀⠀⠀⠀⠀⠀⠀⠀⠀⠀⠛⠛⠛⠛⠛⠛⠛⠛⠛⠛⠛⠛⠛⠃⠑⠑⠀⠀⠀⠀⠀⠘⠛⠛⠛⠛⠛⠛⠛⠛⠛⠛⠛⠛⠛⠃⠑⠑⠑⠑⠑⠑⠘⠛⠛⠛⠛⠛⠛⠛⠛⠛⠛⠛⠛⠃⠐⠑⠀⠀⠀⠀⠀⠀⠀⠀⠀⠀⠀⠀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⠀⠀⠀⠀⠀⠀⠀⠀⠀⠀⠀⢟⢕⣵⣜⢻⢿⣿⣿⣿⣿⣿⣿⣿⣿⣿⣿⣿⣿⣿⣿⣿⣿⣿⣿⣿⣿⣿⣱⣽⣿⣿⣿⣿⣿⣿⢕⣿⣿⣿⣿⣿⣿⣿⣿⣿⣿⣿⣿⣿⣿⣿⣿⣿⣿⣿⣿⣿⣿⠀⠀⠀⠀⠀⠀⠀⠀⠀⠀⠀⠀</a:t>
            </a:r>
            <a:br/>
            <a:r>
              <a:t>⠀⠀⠀⠀⠀⠀⠀⠀⠀⠀⠀⢕⣿⣿⣿⣵⣸⣿⣿⣿⣿⣿⣿⣿⣿⣿⣿⣿⣿⣿⣿⣿⣿⣿⣿⣿⣿⣿⣿⣿⣿⣿⣿⣿⣿⣿⡇⣿⣿⣿⣿⣿⣿⣿⣿⣿⣿⣿⣿⣿⣿⣿⣿⣿⣿⣿⣿⣿⣿⠀⠀⠀⠀⠀⠀⠀⠀⠀⠀⠀⠀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⠀⠀⠀⠀⠀⠀⠀⠀⠀⠀⠀⣿⣿⣿⣿⣿⣿⣿⣿⣿⣿⣿⣿⣿⣿⣿⣿⣿⣿⣿⣿⡿⢿⢿⢿⢿⢿⢟⣿⣿⣿⣿⣿⣿⣿⣿⡟⣿⣿⣿⣿⣿⣿⣿⣿⣿⣿⣿⣿⣿⣿⣿⣿⣿⣿⣿⣿⣿⣿⠀⠀⠀⠀⠀⠀⠀⠀⠀⠀⠀⠀</a:t>
            </a:r>
            <a:br/>
            <a:r>
              <a:t>⠀⠀⠀⠀⠀⠀⠀⠀⠀⠀⠀⣿⣿⣿⣿⣿⡟⢟⢟⢟⢏⢝⢝⣝⣿⣝⣏⢕⣵⣽⣷⣵⣵⣵⢕⢵⣷⣷⣿⣿⣿⣿⣿⣿⣿⣿⣧⣿⣿⣿⣿⣿⣿⣿⣿⣿⣿⣿⣿⣿⣿⣿⣿⣿⣿⣿⣿⣿⣿⠀⠀⠀⠀⠀⠀⠀⠀⠀⠀⠀⠀</a:t>
            </a:r>
            <a:br/>
            <a:r>
              <a:t>⠀⠀⠀⠀⠀⠀⠀⠀⠀⠀⠀⣿⣿⣿⣿⣿⡇⣵⣿⢟⢕⢻⣿⣽⣿⣿⡏⣜⡹⣿⣿⣿⡿⢇⣵⣕⢻⡿⢿⢿⣿⣿⣿⣿⣿⣿⣿⣿⣿⣿⣿⣿⣿⣿⣿⣿⣿⣿⣿⣿⣿⣿⣿⣿⣿⣿⣿⣿⣿⠀⠀⠀⠀⠀⠀⠀⠀⠀⠀⠀⠀</a:t>
            </a:r>
            <a:br/>
            <a:r>
              <a:t>⠀⠀⠀⠀⠀⠀⠀⠀⠀⠀⠀⣿⣿⣿⣿⣿⡟⢟⢏⣱⣿⣧⢝⢝⢝⢱⣿⣿⣷⢕⢜⢕⢕⣾⣿⣿⡇⢕⣜⣝⣿⣿⣿⣿⣿⣿⣿⣿⣿⣿⣿⣿⣿⣿⣿⣿⣿⣿⣿⣿⣿⣿⣿⣿⣿⣿⣿⣿⣿⠀⠀⠀⠀⠀⠀⠀⠀⠀⠀⠀⠀</a:t>
            </a:r>
            <a:br/>
            <a:r>
              <a:t>⠀⠀⠀⠀⠀⠀⠀⠀⠀⠀⠀⣿⣿⣿⣿⣿⡇⢕⣱⣿⣿⣿⣷⡕⢕⢾⢿⢿⣿⣿⡞⢗⣿⣿⣿⣿⢱⣿⣿⣿⣿⣿⣿⣿⣿⣿⣿⣟⣿⣿⣿⣿⣿⣿⣿⣿⣿⣿⣿⣿⣿⣿⣿⣿⣿⣿⣿⣿⣿⠀⠀⠀⠀⠀⠀⠀⠀⠀⠀⠀⠀</a:t>
            </a:r>
            <a:br/>
            <a:r>
              <a:t>⠀⠀⠀⠀⠀⠀⠀⠀⠀⠀⠀⣿⣿⣿⣿⣿⡇⢕⣿⣿⣷⣾⣿⡷⢕⣿⣿⣿⣿⣿⣿⣧⣿⣿⣿⣿⣼⣿⣿⣿⣿⣿⣿⣿⣿⣿⣿⡏⣻⢽⣿⣿⣿⣿⣿⣿⣿⣿⣿⣿⣿⣿⣿⣿⣿⣿⣿⣿⣿⠀⠀⠀⠀⠀⠀⠀⠀⠀⠀⠀⠀</a:t>
            </a:r>
            <a:br/>
            <a:r>
              <a:t>⠀⠀⠀⠀⠀⠀⠀⠀⠀⠀⠀⣿⣿⣿⣿⣿⡇⢕⣿⣿⣿⣿⣿⣿⢕⣿⣿⣿⣿⣿⣿⡿⣿⣿⣿⣿⣿⣿⣿⣽⣿⣿⣿⣿⣿⣿⡏⡇⢺⢸⣿⣿⣿⣿⣿⣿⣿⣿⣿⣿⣿⣿⣿⣿⣿⡿⢿⣿⣿⠀⠀⠀⠀⠀⠀⠀⠀⠀⠀⠀⠀</a:t>
            </a:r>
            <a:br/>
            <a:r>
              <a:t>⠀⠀⠀⠀⠀⠀⠀⠀⠀⠀⠀⣿⣿⣿⣿⣿⡇⢕⣿⣿⣿⣿⣿⣿⢕⣿⣿⣿⣿⣿⣿⡇⣿⣿⣿⣿⣿⣿⣿⣿⣿⣿⢿⢿⢿⢿⢧⢇⣜⢸⣿⣿⣿⣿⣿⣿⣿⣿⣿⣿⣿⣿⣿⣿⣿⣿⣷⣾⣿⠀⠀⠀⠀⠀⠀⠀⠀⠀⠀⠀⠀</a:t>
            </a:r>
            <a:br/>
            <a:r>
              <a:t>⠀⠀⠀⠀⠀⠀⠀⠀⠀⠀⠀⣿⣿⣿⣿⣿⡇⢕⣿⣿⣿⣿⣿⡷⢕⣿⣿⣿⣿⢿⢿⣷⣿⡿⢿⠟⠻⣿⣿⣿⣿⡏⢕⢕⢕⢑⠑⢕⢹⢞⣿⣿⣿⣿⣿⣿⢽⣿⣿⣿⣿⣿⣿⣿⣿⣿⣿⣿⣿⠀⠀⠀⠀⠀⠀⠀⠀⠀⠀⠀⠀</a:t>
            </a:r>
            <a:br/>
            <a:r>
              <a:t>⠀⠀⠀⠀⠀⠀⠀⠀⠀⠀⠀⣿⣻⣿⣿⣿⡇⢕⣿⣿⣿⣿⣿⣏⢕⣿⣿⡼⠏⠑⠛⠛⢁⢄⢔⢄⢄⣿⣿⣿⣻⡕⢕⢕⢕⠀⠀⠁⠁⠑⠝⠝⠛⠙⠉⠁⢯⢻⢿⣿⣿⣿⣿⣿⣿⣿⣿⣿⣿⠀⠀⠀⠀⠀⠀⠀⠀⠀⠀⠀⠀</a:t>
            </a:r>
            <a:br/>
            <a:r>
              <a:t>⠀⠀⠀⠀⠀⠀⠀⠀⠀⠀⠀⣿⣿⣿⣿⣿⡇⢕⣿⣿⣿⣿⣿⣗⢕⡏⠙⠀⠄⠔⠐⠀⢕⢕⢕⢕⢕⣻⡿⢿⢿⢗⢕⢕⢕⠀⠐⠀⠀⠀⠀⠀⠀⠀⠀⠀⠁⠰⢀⣿⣿⣿⣿⢿⢿⣿⣿⣿⣿⠀⠀⠀⠀⠀⠀⠀⠀⠀⠀⠀⠀</a:t>
            </a:r>
            <a:br/>
            <a:r>
              <a:t>⠀⠀⠀⠀⠀⠀⠀⠀⠀⠀⠀⣿⣿⢿⢿⢿⡇⢕⢿⢿⢿⣿⣟⣻⢕⡇⠀⠀⠀⠀⠐⠀⢕⢕⠁⠑⢜⢿⣿⢿⢿⣟⢕⠕⠕⠀⠀⠀⢄⡄⣄⣀⣀⣀⣄⣤⣶⣾⢕⣿⣿⣿⡿⠑⠑⢑⢕⢕⠑⠀⠀⠀⠀⠀⠀⠀⠀⠀⠀⠀⠀</a:t>
            </a:r>
            <a:br/>
            <a:r>
              <a:t>⠀⠀⠀⠀⠀⠀⠀⠀⠀⠀⠀⣿⣿⣿⣿⣿⡇⢕⣟⣟⢻⢻⡿⢟⢕⣇⠀⠀⠀⠀⠀⠀⢕⢕⠀⢕⢸⣿⣿⡿⢿⢿⢕⠀⠀⠀⠀⠀⠑⢇⣿⣿⣿⣿⣿⣿⣿⣟⡕⣿⣿⣿⡇⠀⢄⠀⠁⠑⠕⠀⠀⠀⠀⠀⠀⠀⠀⠀⠀⠀⠀</a:t>
            </a:r>
            <a:br/>
            <a:r>
              <a:t>⠀⠀⠀⠀⠀⠀⠀⠀⠀⠀⠀⢟⢿⢿⣿⣿⢕⢕⣕⣸⣜⣜⣏⢕⣸⡟⠀⠀⠀⠀⠀⠀⢕⠕⠀⢕⣧⣜⣿⣻⣷⢾⢇⠀⠀⠀⠀⢠⢄⢕⣼⡿⢟⢿⣿⣿⣿⣿⣷⡿⢿⢿⣱⡄⢕⠀⠀⠀⠀⠀⠀⠀⠀⠀⠀⠀⠀⠀⠀⠀⠀</a:t>
            </a:r>
            <a:br/>
            <a:r>
              <a:t>⠀⠀⠀⠀⠀⠀⠀⠀⠀⠀⠀⢕⢝⢕⢕⢕⢕⢕⢕⢕⢕⢕⢕⣱⣿⢇⠀⠀⠀⠀⠀⠀⠕⠀⠄⠕⣜⢟⡯⢽⣿⣿⡮⡄⠀⠀⠔⢕⢕⢕⢻⢇⢕⢕⢕⢜⢝⢕⢇⢕⢕⢕⣼⡇⢕⠀⠀⢀⢀⠀⠀⠀⠀⠀⠀⠀⠀⠀⠀⠀⠀</a:t>
            </a:r>
            <a:br/>
            <a:r>
              <a:t>⠀⠀⠀⠀⠀⠀⠀⠀⠀⠀⠀⢔⢕⢕⢕⢕⢕⢵⢕⢷⢕⢕⢵⣿⢏⢅⠐⠇⠄⠄⠀⠀⠀⠀⠀⢄⣴⣷⣷⣷⣷⣷⣿⣧⢀⠀⠀⢕⢕⢕⢕⢝⢕⢱⣼⣵⣵⣼⣵⣵⡕⢕⣿⢇⡕⠀⠀⠀⠉⠀⠀⠀⠀⠀⠀⠀⠀⠀⠀⠀⠀</a:t>
            </a:r>
            <a:br/>
            <a:r>
              <a:t>⠀⠀⠀⠀⠀⠀⠀⠀⠀⠀⠀⣥⣵⣵⣵⣵⣵⣵⣵⣵⣷⣷⣾⣿⣷⠔⠀⠀⠀⠀⠀⠀⠀⠀⢄⣼⣿⣿⣿⣿⣿⣿⣿⣿⡕⢔⠀⢕⢕⢕⢕⢻⣿⣿⣿⣿⣿⣿⣿⣿⣿⣿⣿⣿⡇⠀⠀⠀⠀⠀⠀⠀⠀⠀⠀⠀⠀⠀⠀⠀⠀</a:t>
            </a:r>
            <a:br/>
            <a:r>
              <a:t>⠀⠀⠀⠀⠀⠀⠀⠀⠀⠀⠀⣿⣿⣿⣿⣿⣿⣿⣿⣿⣿⣿⣿⣿⡇⠐⠀⠀⠀⠀⠀⠀⠀⠀⢸⣿⣿⣿⣿⣿⣿⣿⣿⣿⣿⣇⢔⠁⢕⢕⢕⢕⢿⣿⣿⣿⣿⣿⣿⣿⣿⣿⣿⣿⡇⠀⠀⠐⠀⠀⠀⠀⠀⠀⠀⠀⠀⠀⠀⠀⠀</a:t>
            </a:r>
            <a:br/>
            <a:r>
              <a:t>⠀⠀⠀⠀⠀⠀⠀⠀⠀⠀⠀⣿⣿⣿⣿⣿⣿⣿⣿⣿⣿⣿⣿⣿⡇⢅⢀⠀⡀⠀⠀⠀⠀⢠⣿⣿⣿⣿⣿⣿⣿⣿⣿⣿⣿⣿⣧⢕⢕⢕⢕⢕⢜⣿⣿⣿⣿⣿⣿⣿⣿⣿⣿⣿⡇⢀⢀⢀⠀⠀⠀⠀⠀⠀⠀⠀⠀⠀⠀⠀⠀</a:t>
            </a:r>
            <a:br/>
            <a:r>
              <a:t>⠀⠀⠀⠀⠀⠀⠀⠀⠀⠀⠀⠛⠛⠛⠛⠛⠛⠛⠛⠛⠛⠛⠛⠛⠃⠑⠑⠑⠃⠀⠀⠀⠀⠘⠛⠛⠛⠛⠛⠛⠛⠛⠛⠛⠛⠛⠛⠃⠑⠑⠑⠑⠑⠘⠛⠛⠛⠛⠛⠛⠛⠛⠛⠛⠃⠑⠘⠑⠑⠀⠀⠀⠀⠀⠀⠀⠀⠀⠀⠀⠀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⠀⠀⠀⠀⠀⠀⠀⠀⠀⠀⠀⢿⢇⣱⣼⢻⢿⣿⣿⣿⣿⣿⣿⣿⣿⣿⣿⣿⣿⣿⣿⣿⣿⣿⣿⣿⣿⣿⣇⣼⣿⣿⣿⣿⣿⣿⡝⣿⣿⣿⣿⣿⣿⣿⣿⣿⣿⣿⣿⣿⣿⣿⣿⣿⣿⣿⣿⣿⣿⠀⠀⠀⠀⠀⠀⠀⠀⠀⠀⠀⠀</a:t>
            </a:r>
            <a:br/>
            <a:r>
              <a:t>⠀⠀⠀⠀⠀⠀⠀⠀⠀⠀⠀⢕⣺⣿⣿⣧⣼⣿⣿⣿⣿⣿⣿⣿⣿⣿⣿⣿⣿⣿⣿⣿⣿⣿⣿⣿⣿⣿⣿⣿⣿⣿⣿⣿⣿⣿⡧⣿⣿⣿⣿⣿⣿⣿⣿⣿⣿⣿⣿⣿⣿⣿⣿⣿⣿⣿⣿⣿⣿⠀⠀⠀⠀⠀⠀⠀⠀⠀⠀⠀⠀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⠀⠀⠀⠀⠀⠀⠀⠀⠀⠀⠀⣼⣿⣿⣿⣿⣿⣿⣿⣿⣿⣿⣿⣿⣿⣿⣿⣿⣿⣿⣿⣿⣿⣿⣿⣿⣿⣿⣿⣿⣿⣿⣿⣿⣿⣿⡗⣿⣿⣿⣿⣿⣿⣿⣿⣿⣿⣿⣿⣿⣿⣿⣿⣿⣿⣿⣿⣿⣿⠀⠀⠀⠀⠀⠀⠀⠀⠀⠀⠀⠀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⠀⠀⠀⠀⠀⠀⠀⠀⠀⠀⠀⣿⣿⣿⣿⣿⣿⣿⣿⣿⣿⣿⣿⣿⣿⣿⣿⣿⣿⣿⣿⡿⢿⢿⢿⢿⢿⢟⣿⣿⣿⣿⣿⣿⣿⣿⣿⣿⣿⣿⣿⣿⣿⣿⣿⣿⣿⣿⣿⣿⣿⣿⣿⣿⣿⣿⣿⣿⣿⠀⠀⠀⠀⠀⠀⠀⠀⠀⠀⠀⠀</a:t>
            </a:r>
            <a:br/>
            <a:r>
              <a:t>⠀⠀⠀⠀⠀⠀⠀⠀⠀⠀⠀⣿⣿⣿⣿⣿⣿⢟⢟⢟⢏⢝⢝⣝⣿⣏⣕⡕⣱⣼⣿⣧⣵⣵⢇⢵⣷⣷⣾⣿⣿⣿⣿⣿⣿⣿⣿⣿⣿⣿⣿⣿⣿⣿⣿⣿⣿⣿⣿⣿⣿⣿⣿⣿⣿⣿⣿⣿⣿⠀⠀⠀⠀⠀⠀⠀⠀⠀⠀⠀⠀</a:t>
            </a:r>
            <a:br/>
            <a:r>
              <a:t>⠀⠀⠀⠀⠀⠀⠀⠀⠀⠀⠀⣿⣿⣿⣿⣿⣿⢱⣿⡟⢕⢺⣿⣯⣿⣿⡏⣕⡹⢿⣿⣿⡿⢇⣱⣧⡝⡿⢿⢿⣿⣿⣿⣿⣿⣿⣿⣿⣿⣿⣿⣿⣿⣿⣿⣿⣿⣿⣿⣿⣿⣿⣿⣿⣿⣿⣿⣿⣿⠀⠀⠀⠀⠀⠀⠀⠀⠀⠀⠀⠀</a:t>
            </a:r>
            <a:br/>
            <a:r>
              <a:t>⠀⠀⠀⠀⠀⠀⠀⠀⠀⠀⠀⣿⣿⣿⣿⣿⣿⢟⢏⣱⣾⣷⡝⢝⢝⢱⣿⣿⣿⡇⢱⢇⢕⣺⣿⣿⡇⢕⣕⣝⣝⣿⣿⣿⣿⣿⣿⣿⣿⣿⣿⣿⣿⣿⣿⣿⣿⣿⣿⣿⣿⣿⣿⣿⣿⣿⣿⣿⣿⠀⠀⠀⠀⠀⠀⠀⠀⠀⠀⠀⠀</a:t>
            </a:r>
            <a:br/>
            <a:r>
              <a:t>⠀⠀⠀⠀⠀⠀⠀⠀⠀⠀⠀⣿⣿⣿⣿⣿⣿⢕⢱⣿⣿⣿⣷⣧⢕⢼⣿⣿⣿⡿⢷⢟⢻⣿⣿⣿⡕⣿⣿⣿⣿⣿⣿⣿⣿⣿⡿⣯⣿⣿⣿⣿⣿⣿⣿⣿⣷⣿⣿⣿⣿⣿⣿⣿⣿⣿⣿⣿⣿⠀⠀⠀⠀⠀⠀⠀⠀⠀⠀⠀⠀</a:t>
            </a:r>
            <a:br/>
            <a:r>
              <a:t>⠀⠀⠀⠀⠀⠀⠀⠀⠀⠀⠀⢸⣿⣿⣿⣿⣿⢕⢱⣾⣿⣿⣿⣷⢕⣿⣿⣿⣿⣿⣿⣧⢸⣿⣿⣿⣧⣿⣿⣿⣿⣿⣿⣿⣿⣿⡿⡏⢻⣹⣿⣿⣿⣿⣿⣿⣿⣿⣿⣿⣿⣿⣿⣿⣿⣿⣿⣿⣿⠀⠀⠀⠀⠀⠀⠀⠀⠀⠀⠀⠀</a:t>
            </a:r>
            <a:br/>
            <a:r>
              <a:t>⠀⠀⠀⠀⠀⠀⠀⠀⠀⠀⠀⢸⣿⣿⣿⣿⣿⢕⢸⣿⣿⣿⣿⣿⡇⣿⣿⣿⣿⣿⣿⣿⢸⣿⣿⣿⣿⣿⣯⣽⣽⣿⣿⣿⣿⣿⣇⡧⢸⢸⣿⣿⣿⣿⣿⣿⣿⣿⣿⣿⣿⣿⣿⣿⣿⡿⣿⣿⣿⠀⠀⠀⠀⠀⠀⠀⠀⠀⠀⠀⠀</a:t>
            </a:r>
            <a:br/>
            <a:r>
              <a:t>⠀⠀⠀⠀⠀⠀⠀⠀⠀⠀⠀⢸⣿⣿⣿⣿⣿⢕⢹⣿⣿⣿⣿⣿⡇⣿⣿⣿⣿⣿⣿⡿⢺⣿⣿⣿⣿⣿⣿⣿⣿⣿⢟⢟⢟⢟⢇⢱⣜⢕⣿⣿⣿⣿⣿⣿⣿⣿⣿⣿⣿⣿⣿⣿⣿⣷⣿⣿⣿⠀⠀⠀⠀⠀⠀⠀⠀⠀⠀⠀⠀</a:t>
            </a:r>
            <a:br/>
            <a:r>
              <a:t>⠀⠀⠀⠀⠀⠀⠀⠀⠀⠀⠀⢸⣿⣿⣿⣿⣿⢕⢸⣿⣿⣿⣿⣿⢕⣿⣿⣿⣿⣟⣿⣿⣸⣿⣿⣿⣷⣿⣿⣿⣿⡏⢕⢕⢕⠅⠁⢕⢝⢇⣿⣿⣿⣿⣿⣽⢽⣿⣿⣿⣿⣿⣿⣿⣿⣿⣿⣿⣿⠀⠀⠀⠀⠀⠀⠀⠀⠀⠀⠀⠀</a:t>
            </a:r>
            <a:br/>
            <a:r>
              <a:t>⠀⠀⠀⠀⠀⠀⠀⠀⠀⠀⠀⢸⣿⣿⣿⣿⣿⢕⢸⣿⣿⣿⣿⣏⡕⢽⣿⣟⢿⠟⢹⡿⠟⠋⠑⠘⢙⣻⣿⡿⣿⢇⢕⢕⢕⠀⠀⠑⠀⠑⠑⠙⠋⠉⠉⠁⢯⢻⢿⣿⣿⣿⣿⣿⣿⣿⣿⣿⣿⠀⠀⠀⠀⠀⠀⠀⠀⠀⠀⠀⠀</a:t>
            </a:r>
            <a:br/>
            <a:r>
              <a:t>⠀⠀⠀⠀⠀⠀⠀⠀⠀⠀⠀⢸⣿⣿⣿⣿⣿⢕⣸⣿⡿⢷⡿⣿⢕⢏⢕⠁⠀⠀⠈⠁⢀⢔⠐⠅⢕⢿⣷⣿⣾⣷⢕⢕⢕⠀⠀⠀⠀⠀⠀⠀⠀⠀⠀⠀⠀⠔⢀⣿⣿⣿⣿⢿⣿⣿⣿⣿⣿⠀⠀⠀⠀⠀⠀⠀⠀⠀⠀⠀⠀</a:t>
            </a:r>
            <a:br/>
            <a:r>
              <a:t>⠀⠀⠀⠀⠀⠀⠀⠀⠀⠀⠀⢸⢿⢿⣿⣿⣿⢕⢸⣻⣿⣟⣟⣟⡇⡞⠀⠀⠀⠀⠀⠀⢕⢕⠕⠀⢕⣷⣿⣷⣷⡷⢕⢕⠑⠀⠀⠀⠔⡄⢠⣤⣄⣀⣠⣴⣶⣿⢕⣿⣿⣿⡗⠐⠕⠕⠕⢸⣿⠀⠀⠀⠀⠀⠀⠀⠀⠀⠀⠀⠀</a:t>
            </a:r>
            <a:br/>
            <a:r>
              <a:t>⠀⠀⠀⠀⠀⠀⠀⠀⠀⠀⠀⢸⣻⣿⣿⣟⡇⢕⢜⢸⢿⣯⡯⢝⢕⣿⢀⠀⠀⠀⠀⠀⢕⢕⠀⠀⢱⣼⣿⣷⣷⣷⡇⠀⠀⠀⠀⠀⠀⢕⢸⣿⣿⣿⣿⣿⣿⣇⡇⣿⣿⣿⠕⠀⢄⠀⠑⠑⢟⠀⠀⠀⠀⠀⠀⠀⠀⠀⠀⠀⠀</a:t>
            </a:r>
            <a:br/>
            <a:r>
              <a:t>⠀⠀⠀⠀⠀⠀⠀⠀⠀⠀⠀⢸⢸⣿⣯⡯⡕⢕⢕⣜⣕⣇⢇⢇⣸⡟⠀⠀⠀⠀⠀⠀⠑⠕⠀⢄⢱⡝⣿⣿⣧⢵⣷⢄⠀⠀⠀⢔⢔⢕⣼⢟⢻⣿⣿⢿⣿⣿⣧⡿⢿⢏⣄⢔⢇⠀⠀⠀⠀⠀⠀⠀⠀⠀⠀⠀⠀⠀⠀⠀⠀</a:t>
            </a:r>
            <a:br/>
            <a:r>
              <a:t>⠀⠀⠀⠀⠀⠀⠀⠀⠀⠀⠀⢕⠕⢕⢕⢕⢕⢕⢕⢕⢕⢕⢕⣱⣿⢇⠀⢀⠀⠀⠀⠁⠑⠀⠀⠕⠜⡟⡻⢿⣿⣵⢽⢇⠀⠀⠄⢕⢕⢕⢟⢗⢕⢕⢇⢜⢇⢕⣏⢕⢕⢱⣿⢕⢕⠀⢀⢀⢄⠀⠀⠀⠀⠀⠀⠀⠀⠀⠀⠀⠀</a:t>
            </a:r>
            <a:br/>
            <a:r>
              <a:t>⠀⠀⠀⠀⠀⠀⠀⠀⠀⠀⠀⢕⢕⢕⢕⢕⢕⢱⢗⢗⢇⢕⢳⣿⢇⢕⠀⠑⠔⠀⠀⠀⠀⠀⠀⠀⢰⣷⣾⣿⣿⣿⣿⣿⡄⢀⠀⢕⢕⢕⢕⢕⢅⣱⣵⣵⣵⣵⣵⣵⣵⣼⢏⢕⠀⠀⠀⠈⠅⠀⠀⠀⠀⠀⠀⠀⠀⠀⠀⠀⠀</a:t>
            </a:r>
            <a:br/>
            <a:r>
              <a:t>⠀⠀⠀⠀⠀⠀⠀⠀⠀⠀⠀⣵⣵⣵⣷⣷⣷⣷⣷⣷⣷⣷⣾⣿⣷⠔⠀⠀⠀⠀⠀⠄⠀⠀⠀⢱⣿⣿⣿⣿⣿⣿⣿⣿⣇⢕⢄⠁⢕⢕⢕⢸⣿⣿⣿⣿⣿⣿⣿⣿⣿⣿⣿⣿⠀⠀⠀⠀⠀⠀⠀⠀⠀⠀⠀⠀⠀⠀⠀⠀⠀</a:t>
            </a:r>
            <a:br/>
            <a:r>
              <a:t>⠀⠀⠀⠀⠀⠀⠀⠀⠀⠀⠀⣿⣿⣿⣿⣿⣿⣿⣿⣿⣿⣿⣿⣿⡇⢀⠀⠀⠀⠀⠀⠀⠀⠀⢄⣿⣿⣿⣿⣿⣿⣿⣿⣿⣿⣷⡕⢄⢕⢕⢕⢕⢻⣿⣿⣿⣿⣿⣿⣿⣿⣿⣿⣿⠀⠀⠀⠀⢐⠀⠀⠀⠀⠀⠀⠀⠀⠀⠀⠀⠀</a:t>
            </a:r>
            <a:br/>
            <a:r>
              <a:t>⠀⠀⠀⠀⠀⠀⠀⠀⠀⠀⠀⣿⣿⣿⣿⣿⣿⣿⣿⣿⣿⣿⣿⣿⡇⢕⢄⠀⣁⠀⠀⠀⠀⠀⣸⣿⣿⣿⣿⣿⣿⣿⣿⣿⣿⣿⣿⡕⢕⢕⢕⢕⢕⢿⣿⣿⣿⣿⣿⣿⣿⣿⣿⡇⢀⢀⢀⠀⠀⠀⠀⠀⠀⠀⠀⠀⠀⠀⠀⠀⠀</a:t>
            </a:r>
            <a:br/>
            <a:r>
              <a:t>⠀⠀⠀⠀⠀⠀⠀⠀⠀⠀⠀⠛⠛⠛⠛⠛⠛⠛⠛⠛⠛⠛⠛⠛⠃⠑⠑⠑⠛⠐⠀⠀⠀⠐⠛⠛⠛⠛⠛⠛⠛⠛⠛⠛⠛⠛⠛⠛⠑⠑⠑⠑⠑⠚⠛⠛⠛⠛⠛⠛⠛⠛⠛⠛⠑⠑⠃⠑⠛⠀⠀⠀⠀⠀⠀⠀⠀⠀⠀⠀⠀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⠀⠀⠀⠀⠀⠀⠀⠀⠀⠀⠀⠹⢏⣕⣵⡝⢿⣿⣿⣿⣿⣿⣿⣿⣿⣿⣿⣿⣿⣿⣿⣿⣿⣿⣿⣿⣿⣿⣇⣵⣿⣿⣿⣿⣿⣿⡏⣺⣿⣿⣿⣿⣿⣿⣿⣿⣿⣿⣿⣿⣿⣿⣿⣿⣿⣿⣿⣿⣿⠀⠀⠀⠀⠀⠀⠀⠀⠀⠀⠀⠀</a:t>
            </a:r>
            <a:br/>
            <a:r>
              <a:t>⠀⠀⠀⠀⠀⠀⠀⠀⠀⠀⠀⢔⣕⣿⣿⣧⣕⣿⣿⣿⣿⣿⣿⣿⣿⣿⣿⣿⣿⣿⣿⣿⣿⣿⣿⣿⣿⣿⣿⣿⣿⣿⣿⣿⣿⣿⡇⣺⣿⣿⣿⣿⣿⣿⣿⣿⣿⣿⣿⣿⣿⣿⣿⣿⣿⣿⣿⣿⣿⠀⠀⠀⠀⠀⠀⠀⠀⠀⠀⠀⠀</a:t>
            </a:r>
            <a:br/>
            <a:r>
              <a:t>⠀⠀⠀⠀⠀⠀⠀⠀⠀⠀⠀⣸⣿⣿⣿⣿⣿⣿⣿⣿⣿⣿⣿⣿⣿⣿⣿⣿⣿⣿⣿⣿⣿⣿⣿⣿⣿⣿⣿⣿⣿⣿⣿⣿⣿⣿⣿⣿⣿⣿⣿⣿⣿⣿⣿⣿⣿⣿⣿⣿⣿⣿⣿⣿⣿⣿⣿⣿⣿⠀⠀⠀⠀⠀⠀⠀⠀⠀⠀⠀⠀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⠀⠀⠀⠀⠀⠀⠀⠀⠀⠀⠀⢸⣿⣿⣿⣿⣿⣿⣿⣿⣿⣿⣿⣿⣿⣿⣿⣿⣿⣿⣿⢿⢿⢿⢿⢿⢿⢟⢻⣿⣿⣿⣿⣿⣿⣿⣿⣼⣿⣿⣿⣿⣿⣿⣿⣿⣿⣿⣿⣿⣿⣿⣿⣿⣿⣿⣿⣿⣿⠀⠀⠀⠀⠀⠀⠀⠀⠀⠀⠀⠀</a:t>
            </a:r>
            <a:br/>
            <a:r>
              <a:t>⠀⠀⠀⠀⠀⠀⠀⠀⠀⠀⠀⢸⣿⣿⣿⣿⣿⢟⢟⢟⢏⢝⢝⣝⣻⣿⣕⡕⣱⣼⣽⣷⣵⣵⢇⢱⣷⣷⣾⣿⣿⣿⣿⣿⣿⣿⣿⣿⣿⣿⣿⣿⣿⣿⣿⣿⣿⣿⣿⣿⣿⣿⣿⣿⣿⣿⣿⣿⣿⠀⠀⠀⠀⠀⠀⠀⠀⠀⠀⠀⠀</a:t>
            </a:r>
            <a:br/>
            <a:r>
              <a:t>⠀⠀⠀⠀⠀⠀⠀⠀⠀⠀⠀⢸⣿⣿⣿⣿⣿⣕⣾⡿⢇⢜⣿⣯⣿⣿⣟⢕⣜⢿⣿⣿⡿⢏⣱⣧⡝⢿⢿⡿⣿⣿⣿⣿⣿⣿⣿⣿⣿⣿⣿⣿⣿⣿⣿⣿⣿⣿⣿⣿⣿⣿⣿⣿⣿⣿⣿⣿⣿⠀⠀⠀⠀⠀⠀⠀⠀⠀⠀⠀⠀</a:t>
            </a:r>
            <a:br/>
            <a:r>
              <a:t>⠀⠀⠀⠀⠀⠀⠀⠀⠀⠀⠀⢸⣿⣿⣿⣿⣿⢟⢟⢕⣼⣿⡎⢝⢏⢕⢾⣿⣿⡇⢕⢇⢕⣺⣿⣿⡟⢕⣕⣝⣝⣿⣿⣿⣿⣿⣿⣿⣿⣿⣿⣿⣿⣿⣿⣿⣿⣿⣿⣿⣿⣿⣿⣿⣿⣿⣿⣿⣿⠀⠀⠀⠀⠀⠀⠀⠀⠀⠀⠀⠀</a:t>
            </a:r>
            <a:br/>
            <a:r>
              <a:t>⠀⠀⠀⠀⠀⠀⠀⠀⠀⠀⠀⣼⣿⣿⣿⣿⣿⢇⢕⣾⣿⣿⣷⣧⢕⢱⣿⡿⣿⣿⢿⢷⢻⣿⣿⣿⡇⣾⣿⣿⣿⣿⣿⣿⣿⣿⣿⣿⣿⣽⣿⣿⣿⣿⣿⣿⣿⣿⣿⣿⣿⣿⣿⣿⣿⣿⣿⣿⣿⠀⠀⠀⠀⠀⠀⠀⠀⠀⠀⠀⠀</a:t>
            </a:r>
            <a:br/>
            <a:r>
              <a:t>⠀⠀⠀⠀⠀⠀⠀⠀⠀⠀⠀⢕⣿⣿⣿⣿⣿⢕⢱⣾⣿⣿⣿⣿⢇⢸⣿⣿⣿⣿⣿⣿⣸⣿⣿⣿⣷⣿⣿⣿⣿⣿⣿⣿⣿⣿⣿⡟⢽⢽⣿⣿⣿⣿⣿⣿⣿⣿⣿⣿⣿⣿⣿⣿⣿⣿⣿⣿⣿⠀⠀⠀⠀⠀⠀⠀⠀⠀⠀⠀⠀</a:t>
            </a:r>
            <a:br/>
            <a:r>
              <a:t>⠀⠀⠀⠀⠀⠀⠀⠀⠀⠀⠀⢸⣿⣿⣿⣿⣿⢕⢸⣿⣿⣿⣿⣿⡕⢸⣿⣿⣿⣿⣿⣿⢺⣿⣿⣿⣿⣿⣿⣽⣽⣿⣿⣿⣿⣿⣿⣷⢸⢕⣿⣿⣿⣿⣿⣿⣿⣿⣽⣿⣿⣿⣿⣿⣿⢿⣿⣿⣿⠀⠀⠀⠀⠀⠀⠀⠀⠀⠀⠀⠀</a:t>
            </a:r>
            <a:br/>
            <a:r>
              <a:t>⠀⠀⠀⠀⠀⠀⠀⠀⠀⠀⠀⢸⣿⣿⣿⣿⣿⢕⢸⣿⣿⣿⣿⣿⡇⢸⣿⣿⣿⣿⣿⣿⢽⣿⣿⣿⣿⣿⣿⣿⣿⣿⢟⢟⢟⢟⢟⢕⣕⡇⣿⣿⣿⣿⣿⣿⣿⣿⣿⣿⣿⣿⣿⣿⣿⣷⣽⣿⣿⠀⠀⠀⠀⠀⠀⠀⠀⠀⠀⠀⠀</a:t>
            </a:r>
            <a:br/>
            <a:r>
              <a:t>⠀⠀⠀⠀⠀⠀⠀⠀⠀⠀⠀⢱⣿⣿⣿⣿⣿⢕⢸⣿⣿⣿⣿⣿⢇⢸⣿⣿⣿⣽⣿⣿⡞⠟⢙⣩⡁⣸⣿⣿⣿⡟⢕⢕⢕⠅⠁⢕⢎⢧⣿⣿⣿⣿⣽⡽⣿⣿⣿⣿⣿⣿⣿⣿⣿⣿⣿⣿⣿⠀⠀⠀⠀⠀⠀⠀⠀⠀⠀⠀⠀</a:t>
            </a:r>
            <a:br/>
            <a:r>
              <a:t>⠀⠀⠀⠀⠀⠀⠀⠀⠀⠀⠀⢜⣿⣿⣿⣿⣿⢕⢸⣿⣯⣿⣿⣿⡕⢸⣿⣿⣹⣿⢿⣿⣷⣿⢿⣿⣿⡾⣿⣿⣿⡗⢕⢕⢕⠀⠀⠑⠀⠑⠑⠘⠙⠉⠁⠁⢮⠟⢟⣿⣿⣿⣿⣿⣿⣿⣟⣿⣿⠀⠀⠀⠀⠀⠀⠀⠀⠀⠀⠀⠀</a:t>
            </a:r>
            <a:br/>
            <a:r>
              <a:t>⠀⠀⠀⠀⠀⠀⠀⠀⠀⠀⠀⢕⣿⣿⣿⣿⣿⢕⢱⡷⢷⢷⣿⣿⢇⢸⡵⠙⠁⠀⢕⠋⠁⢕⢀⠈⢙⣧⣿⣷⣼⣷⢕⢕⢕⠀⠀⠀⠀⠀⠀⠀⠀⠀⠀⠀⠀⢕⢔⣿⣿⣿⣿⢿⣿⣿⣿⣿⣿⠀⠀⠀⠀⠀⠀⠀⠀⠀⠀⠀⠀</a:t>
            </a:r>
            <a:br/>
            <a:r>
              <a:t>⠀⠀⠀⠀⠀⠀⠀⠀⠀⠀⠀⢕⢿⣿⣿⣿⣿⢕⢜⣟⣟⣟⣻⣻⡇⣸⠑⠀⠀⠀⠀⠀⠀⢕⠕⠀⢄⣼⣿⣯⣽⣽⡕⠕⠑⠀⠀⠀⠀⡔⢰⣤⣤⣤⣤⣶⣿⡿⡇⣿⣿⣿⠇⠑⠕⠕⠕⠕⠝⠀⠀⠀⠀⠀⠀⠀⠀⠀⠀⠀⠀</a:t>
            </a:r>
            <a:br/>
            <a:r>
              <a:t>⠀⠀⠀⠀⠀⠀⠀⠀⠀⠀⠀⢸⡟⣿⣿⣿⣿⢕⢸⣟⡝⡽⣽⢝⢇⣿⢄⠀⠀⠀⠀⠀⠀⢕⢑⠀⢀⣝⣻⣯⣽⣵⣵⠀⠀⠀⠀⠀⠀⢕⢸⣿⣿⣿⣿⣿⣿⣇⡇⢿⣿⡟⠀⢀⢄⠑⠕⠁⠕⠀⠀⠀⠀⠀⠀⠀⠀⠀⠀⠀⠀</a:t>
            </a:r>
            <a:br/>
            <a:r>
              <a:t>⠀⠀⠀⠀⠀⠀⠀⠀⠀⠀⠀⢸⣝⣽⣽⣿⢟⢕⢜⡇⢕⢕⢾⢵⣱⡿⠁⠀⠀⠄⠀⠀⠀⢕⠀⠀⢕⢝⣿⣟⡝⣝⡱⡄⠀⠀⠀⢔⢔⢕⣜⢝⢝⢿⣿⢿⣿⣿⣿⡿⢿⣱⡀⢸⠕⠀⠀⠀⠀⠀⠀⠀⠀⠀⠀⠀⠀⠀⠀⠀⠀</a:t>
            </a:r>
            <a:br/>
            <a:r>
              <a:t>⠀⠀⠀⠀⠀⠀⠀⠀⠀⠀⠀⢕⢕⢕⢕⢕⢕⢕⢕⢕⢕⢕⢕⢱⣿⢇⠀⢀⢀⠀⠀⠀⠁⠅⠀⠀⠕⢧⢹⢷⢷⢿⢽⣱⠀⠀⠀⢕⢕⢕⢝⢗⢕⢕⢕⢕⢇⢗⡗⢕⢕⢾⢇⢕⠀⠀⢀⢀⡄⠀⠀⠀⠀⠀⠀⠀⠀⠀⠀⠀⠀</a:t>
            </a:r>
            <a:br/>
            <a:r>
              <a:t>⠀⠀⠀⠀⠀⠀⠀⠀⠀⠀⠀⢕⢕⢕⢕⢕⢕⢕⢗⢗⢇⢕⢗⣿⢏⠕⠀⠘⠃⠐⠀⠀⠀⠀⠀⠀⢰⣾⣾⣿⣿⣿⣿⣿⡇⠀⠀⠕⢕⢅⢕⢱⣵⣵⣼⣵⣵⣼⣵⣵⣵⣷⢕⢅⠀⠀⠀⠑⢁⠀⠀⠀⠀⠀⠀⠀⠀⠀⠀⠀⠀</a:t>
            </a:r>
            <a:br/>
            <a:r>
              <a:t>⠀⠀⠀⠀⠀⠀⠀⠀⠀⠀⠀⣶⣶⣶⣷⣷⣷⣷⣷⣷⣷⣷⣾⣿⣷⠔⠀⠀⠀⠀⠀⠠⠀⠀⠀⢄⣾⣿⣿⣿⣿⣿⣿⣿⣷⡕⢄⠀⢕⢕⠔⢜⣿⣿⣿⣿⣿⣿⣿⣿⣿⣿⣿⢇⠀⠀⠀⠀⠁⠀⠀⠀⠀⠀⠀⠀⠀⠀⠀⠀⠀</a:t>
            </a:r>
            <a:br/>
            <a:r>
              <a:t>⠀⠀⠀⠀⠀⠀⠀⠀⠀⠀⠀⣿⣿⣿⣿⣿⣿⣿⣿⣿⣿⣿⣿⣿⡇⢕⢀⠀⠀⠀⠀⠀⠀⠀⠀⣸⣿⣿⣿⣿⣿⣿⣿⣿⣿⣿⣇⢄⠑⢕⢔⠑⢹⣿⣿⣿⣿⣿⣿⣿⣿⣿⣿⡅⠀⠀⠀⠀⠀⠀⠀⠀⠀⠀⠀⠀⠀⠀⠀⠀⠀</a:t>
            </a:r>
            <a:br/>
            <a:r>
              <a:t>⠀⠀⠀⠀⠀⠀⠀⠀⠀⠀⠀⣿⣿⣿⣿⣿⣿⣿⣿⣿⣿⣿⣿⣿⣇⢕⢄⠀⣄⢀⠀⠀⠀⠀⢰⣿⣿⣿⣿⣿⣿⣿⣿⣿⣿⣿⣿⣧⢕⢕⢕⢄⢕⢹⣿⣿⣿⣿⣿⣿⣿⣿⣿⢄⢄⢄⢀⠀⠀⠀⠀⠀⠀⠀⠀⠀⠀⠀⠀⠀⠀</a:t>
            </a:r>
            <a:br/>
            <a:r>
              <a:t>⠀⠀⠀⠀⠀⠀⠀⠀⠀⠀⠀⠛⠛⠛⠛⠛⠛⠛⠛⠛⠛⠛⠛⠛⠛⠑⠑⠀⠛⠐⠀⠀⠀⠀⠛⠛⠛⠛⠛⠛⠛⠛⠛⠛⠛⠛⠛⠛⠃⠑⠑⠑⠓⠛⠛⠛⠛⠛⠛⠛⠛⠛⠛⠑⠑⠑⠐⠚⠑⠀⠀⠀⠀⠀⠀⠀⠀⠀⠀⠀⠀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⠀⠀⠀⠀⠀⠀⠀⠀⠀⠀⠀⢸⢟⢕⣵⡜⢿⢿⣿⣿⣿⣿⣿⣿⡿⣿⣿⣿⣿⣿⣿⣿⣿⣿⣿⣿⣿⣿⣗⣱⣿⣿⣿⣿⣿⣿⡏⢹⣿⣿⣿⣿⣿⣿⣿⣿⣿⣿⣿⣿⣿⣿⣿⣿⣿⣿⣿⣿⣿⠀⠀⠀⠀⠀⠀⠀⠀⠀⠀⠀⠀</a:t>
            </a:r>
            <a:br/>
            <a:r>
              <a:t>⠀⠀⠀⠀⠀⠀⠀⠀⠀⠀⠀⢔⢕⣿⣿⣿⣵⣸⣿⣿⣿⣿⣿⣿⣿⣿⣿⣿⣿⣿⣿⣿⣿⣿⣿⣿⣿⣿⣿⣿⣿⣿⣿⣿⣿⣿⣇⣸⣿⣿⣿⣿⣿⣿⣿⣿⣿⣿⣿⣿⣿⣿⣿⣿⣿⣿⣿⣿⣿⠀⠀⠀⠀⠀⠀⠀⠀⠀⠀⠀⠀</a:t>
            </a:r>
            <a:br/>
            <a:r>
              <a:t>⠀⠀⠀⠀⠀⠀⠀⠀⠀⠀⠀⢱⣿⣿⣿⣿⣿⣿⣿⣿⣿⣿⣿⣿⣿⣿⣿⣿⣿⣿⣿⣿⣿⣿⣿⣿⣿⣿⣿⣿⣿⣿⣿⣿⣿⣿⣿⢾⣿⣿⣿⣿⣿⣿⣿⣿⣿⣿⣿⣿⣿⣿⣿⣿⣿⣿⣿⣿⣿⠀⠀⠀⠀⠀⠀⠀⠀⠀⠀⠀⠀</a:t>
            </a:r>
            <a:br/>
            <a:r>
              <a:t>⠀⠀⠀⠀⠀⠀⠀⠀⠀⠀⠀⢸⣿⣿⣿⣿⣿⣿⣿⣿⣿⣿⣿⣿⣿⣿⣿⣿⣿⣿⣿⣿⢿⢿⢿⢿⢿⢟⢻⣿⣿⣿⣿⣿⣿⣿⣿⣿⣿⣿⣿⣿⣿⣿⣿⣿⣿⣿⣿⣿⣿⣿⣿⣿⣿⣿⣿⣿⣿⠀⠀⠀⠀⠀⠀⠀⠀⠀⠀⠀⠀</a:t>
            </a:r>
            <a:br/>
            <a:r>
              <a:t>⠀⠀⠀⠀⠀⠀⠀⠀⠀⠀⠀⢸⣿⣿⣿⣿⣿⡟⢟⢟⢟⢝⢝⣝⣹⣿⣝⡕⣕⣼⣽⣷⣵⣵⡧⢱⣷⣷⣾⣿⣿⣿⣿⣿⣿⣿⣿⣿⣿⣿⣿⣿⣿⣿⣿⣿⣿⣿⣿⣿⣿⣿⣿⣿⣿⣿⣿⣿⣿⠀⠀⠀⠀⠀⠀⠀⠀⠀⠀⠀⠀</a:t>
            </a:r>
            <a:br/>
            <a:r>
              <a:t>⠀⠀⠀⠀⠀⠀⠀⠀⠀⠀⠀⣸⣿⣿⣿⣿⣿⡇⣼⣿⢇⢕⢿⣿⣿⣿⣿⢕⣜⢿⣿⣿⣿⢟⣱⣷⣜⢻⢿⢿⢿⣿⣿⣿⣿⣿⣿⣿⣿⣿⣿⣿⣿⣿⣿⣿⣿⣿⣿⣿⣿⣿⣿⣿⣿⣿⣿⣿⣿⠀⠀⠀⠀⠀⠀⠀⠀⠀⠀⠀⠀</a:t>
            </a:r>
            <a:br/>
            <a:r>
              <a:t>⠀⠀⠀⠀⠀⠀⠀⠀⠀⠀⠀⢱⣿⣿⣿⣿⣿⡟⢟⢕⣵⣿⣎⢝⢝⢝⢼⣿⣿⡇⢕⢝⢕⣜⣿⣿⣿⢕⣕⣜⣏⣽⣿⣿⣿⣿⣿⣿⣿⣿⣿⣿⣿⣿⣿⣿⣿⣿⣿⣿⣿⣿⣿⣿⣿⣿⣿⣿⣿⠀⠀⠀⠀⠀⠀⠀⠀⠀⠀⠀⠀</a:t>
            </a:r>
            <a:br/>
            <a:r>
              <a:t>⠀⠀⠀⠀⠀⠀⠀⠀⠀⠀⠀⣸⣿⣿⣿⣿⣿⡇⢕⣼⣿⣿⣿⣷⢕⢱⣿⣿⣿⣿⢿⢻⢻⣿⣿⣿⣏⢸⣿⣿⣿⣿⣿⣿⣿⣿⣿⣿⢿⣽⣿⣿⣿⣿⣿⣿⣿⣿⣿⣿⣿⣿⣿⣿⣿⣿⣿⣿⣿⠀⠀⠀⠀⠀⠀⠀⠀⠀⠀⠀⠀</a:t>
            </a:r>
            <a:br/>
            <a:r>
              <a:t>⠀⠀⠀⠀⠀⠀⠀⠀⠀⠀⠀⢕⣿⣿⣿⣿⣿⡇⢕⣾⣿⣿⣿⣿⡗⢸⣿⣿⣿⣿⣿⣿⣾⣿⣿⣿⣿⣾⣿⣿⣿⣿⣿⣿⣿⣿⣿⣿⢹⡟⣿⣿⣿⣿⣿⣿⣿⣿⣻⣿⣿⣿⣿⣿⣿⣿⣿⣿⣿⠀⠀⠀⠀⠀⠀⠀⠀⠀⠀⠀⠀</a:t>
            </a:r>
            <a:br/>
            <a:r>
              <a:t>⠀⠀⠀⠀⠀⠀⠀⠀⠀⠀⠀⢕⣿⣿⣿⣿⣿⡇⢕⣿⣿⣿⣿⣿⣧⢸⣿⣿⣿⣿⣿⣿⢟⣿⣿⣿⣿⣿⣿⣿⣽⣿⣿⣿⣿⣿⣷⢷⢜⡇⣿⣿⣿⣿⣿⣿⣿⣿⣽⣿⣿⣿⣿⣿⡿⢿⣿⣿⣿⠀⠀⠀⠀⠀⠀⠀⠀⠀⠀⠀⠀</a:t>
            </a:r>
            <a:br/>
            <a:r>
              <a:t>⠀⠀⠀⠀⠀⠀⠀⠀⠀⠀⠀⢕⣽⣿⣿⣿⣿⡇⢕⣿⣿⣿⣿⣿⡏⢸⣿⣿⣿⣿⣿⣿⣳⣿⣿⣿⣿⣿⣿⣿⣿⣿⢟⢟⢟⢟⢟⢗⣕⣇⣿⣿⣿⣿⣿⣿⣿⣿⣾⣿⣿⣿⣿⣿⣷⣿⣿⣿⣿⠀⠀⠀⠀⠀⠀⠀⠀⠀⠀⠀⠀</a:t>
            </a:r>
            <a:br/>
            <a:r>
              <a:t>⠀⠀⠀⠀⠀⠀⠀⠀⠀⠀⠀⢕⣿⣿⣿⣿⣿⡇⢕⣿⣿⣿⣿⣿⡏⢸⣿⣿⢿⣿⣿⣿⡟⠟⠙⠁⠀⢸⣿⣿⣿⡟⢕⢕⢕⠐⠁⢕⢕⢧⢿⣿⣿⣿⡿⢏⣿⣿⣿⣿⣿⣿⣿⣿⣿⣿⣿⣿⣿⠀⠀⠀⠀⠀⠀⠀⠀⠀⠀⠀⠀</a:t>
            </a:r>
            <a:br/>
            <a:r>
              <a:t>⠀⠀⠀⠀⠀⠀⠀⠀⠀⠀⠀⢕⣿⣿⣿⣿⣿⡇⢕⣏⣿⣿⣿⣿⡕⢸⣷⣿⡞⣿⣿⢟⣑⣔⣵⣄⢄⢸⣿⣿⣿⣧⢕⢕⢕⠀⠀⠀⠀⠁⠁⠘⠁⠁⠀⠜⢜⠛⢟⣿⣿⣿⣿⣿⣿⣿⣿⣿⣿⠀⠀⠀⠀⠀⠀⠀⠀⠀⠀⠀⠀</a:t>
            </a:r>
            <a:br/>
            <a:r>
              <a:t>⠀⠀⠀⠀⠀⠀⠀⠀⠀⠀⠀⢕⣿⣿⣿⣿⣿⡇⢕⢷⢿⣿⣿⣿⡇⢸⣵⠝⠙⢉⢱⡿⢿⢿⣿⣿⣷⢪⣿⣽⣽⣽⢕⢕⢕⠀⠁⠀⠀⠀⠀⠀⠀⠀⠀⠀⢁⣔⡕⣿⣿⣿⡿⢿⣿⢿⢿⢿⢟⠀⠀⠀⠀⠀⠀⠀⠀⠀⠀⠀⠀</a:t>
            </a:r>
            <a:br/>
            <a:r>
              <a:t>⠀⠀⠀⠀⠀⠀⠀⠀⠀⠀⠀⢕⣿⣿⣿⣿⣟⡇⢕⡟⣟⣟⣻⣿⣷⢸⢇⠀⠀⠀⠑⠀⠀⢅⢝⠉⢃⢜⣿⣯⣝⣽⡅⠁⠁⠀⠀⠀⠀⢲⢰⣶⣦⣤⣶⣿⣿⡇⡇⣿⣿⡿⠑⠕⠐⢕⢕⢕⢕⠀⠀⠀⠀⠀⠀⠀⠀⠀⠀⠀⠀</a:t>
            </a:r>
            <a:br/>
            <a:r>
              <a:t>⠀⠀⠀⠀⠀⠀⠀⠀⠀⠀⠀⢕⣟⣿⣿⣿⣿⢕⢕⡕⢽⡽⣽⢝⢏⣾⢇⠀⠄⠀⠀⠀⠀⢕⠕⠀⠀⢻⣿⣟⣟⣏⣕⢀⠀⠀⠀⠀⠀⢕⢸⣿⣿⣿⣿⣿⣿⣇⡇⢿⣿⢇⠀⢄⠀⠑⠁⠁⠑⠀⠀⠀⠀⠀⠀⠀⠀⠀⠀⠀⠀</a:t>
            </a:r>
            <a:br/>
            <a:r>
              <a:t>⠀⠀⠀⠀⠀⠀⠀⠀⠀⠀⠀⢕⡝⣿⣿⣿⢟⢕⢕⢣⢵⢵⢾⢵⣱⣿⠕⠀⠀⠀⠀⠀⠀⢕⠀⠀⢕⣿⣾⣪⣽⣟⢟⡇⠀⠀⠀⢔⢕⢕⣜⢝⢝⢿⣿⢿⣿⣷⣷⡿⢏⣴⢄⢝⠀⠀⠀⠀⠀⠀⠀⠀⠀⠀⠀⠀⠀⠀⠀⠀⠀</a:t>
            </a:r>
            <a:br/>
            <a:r>
              <a:t>⠀⠀⠀⠀⠀⠀⠀⠀⠀⠀⠀⢕⢕⢕⢕⢕⢕⢕⢕⢕⢕⢕⢕⢱⣿⢇⠀⢀⡀⠀⠀⠁⠁⠑⠀⠀⠀⢼⢻⢗⣿⣿⣗⣵⢀⠀⠀⢕⢕⠕⢜⢗⢕⢕⢜⡕⢕⢗⡞⡕⢕⢕⢕⠁⠀⢄⣄⠄⢄⠀⠀⠀⠀⠀⠀⠀⠀⠀⠀⠀⠀</a:t>
            </a:r>
            <a:br/>
            <a:r>
              <a:t>⠀⠀⠀⠀⠀⠀⠀⠀⠀⠀⠀⢕⢕⢕⢕⢕⢕⢕⢗⢗⢗⢕⢗⣾⡟⢕⠀⠘⠃⠐⠀⢀⠀⠀⠀⠀⢔⣾⣿⣿⣿⣿⣿⣿⡇⠀⠀⠑⢕⢔⠑⢱⣵⣵⣵⣵⣵⣵⣵⣵⣿⣇⣔⠀⠀⠀⠀⠁⢕⠀⠀⠀⠀⠀⠀⠀⠀⠀⠀⠀⠀</a:t>
            </a:r>
            <a:br/>
            <a:r>
              <a:t>⠀⠀⠀⠀⠀⠀⠀⠀⠀⠀⠀⣶⣶⣷⣷⣷⣷⣷⣷⣷⣷⣾⣿⣿⣿⢕⠀⠀⠀⠀⠀⠀⠄⠀⠀⠀⣾⣿⣿⣿⣿⣿⣿⣿⣿⣕⢄⠀⢕⢕⢀⢜⢿⣿⣿⣿⣿⣿⣿⣿⣿⣿⡿⠀⠀⠀⠀⠀⠁⠀⠀⠀⠀⠀⠀⠀⠀⠀⠀⠀⠀</a:t>
            </a:r>
            <a:br/>
            <a:r>
              <a:t>⠀⠀⠀⠀⠀⠀⠀⠀⠀⠀⠀⣿⣿⣿⣿⣿⣿⣿⣿⣿⣿⣿⣿⣿⣿⢕⠀⠀⠀⠀⠀⠀⠀⠀⠀⢱⣿⣿⣿⣿⣿⣿⣿⣿⣿⣿⣧⡔⠁⢕⢔⠀⢜⢿⣿⣿⣿⣿⣿⣿⣿⣿⡇⠀⠀⠀⠀⠀⠀⠀⠀⠀⠀⠀⠀⠀⠀⠀⠀⠀⠀</a:t>
            </a:r>
            <a:br/>
            <a:r>
              <a:t>⠀⠀⠀⠀⠀⠀⠀⠀⠀⠀⠀⣿⣿⣿⣿⣿⣿⣿⣿⣿⣿⣿⣿⣿⣿⢕⢄⠀⢄⢄⢔⠀⠀⠀⢰⣿⣿⣿⣿⣿⣿⣿⣿⣿⣿⣿⣿⣷⡕⢕⢕⢔⢑⣜⣿⣿⣿⣿⣿⣿⣿⣿⡇⢔⢄⢄⠀⠀⢔⠀⠀⠀⠀⠀⠀⠀⠀⠀⠀⠀⠀</a:t>
            </a:r>
            <a:br/>
            <a:r>
              <a:t>⠀⠀⠀⠀⠀⠀⠀⠀⠀⠀⠀⠛⠛⠛⠛⠛⠛⠛⠛⠛⠛⠛⠛⠛⠛⠑⠑⠀⠃⠑⠀⠀⠀⠀⠚⠛⠛⠛⠛⠛⠛⠛⠛⠛⠛⠛⠛⠛⠓⠑⠑⠑⠚⠛⠛⠛⠛⠛⠛⠛⠛⠛⠃⠑⠑⠑⠐⠃⠑⠀⠀⠀⠀⠀⠀⠀⠀⠀⠀⠀⠀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⠀⠀⠀⠀⠀⠀⠀⠀⠀⠀⠀⣿⣿⣿⣿⣿⣿⣿⣿⣿⣿⣿⣿⣿⣿⣿⣿⣿⣿⣿⣿⣿⣿⣿⣿⣿⣿⡇⣼⣿⣿⣿⢿⢿⣿⣿⣿⣿⣿⣿⣿⣿⣿⣿⣿⣿⣿⣿⣿⣿⣿⣿⣿⣿⣿⣿⣿⣿⣿⠀⠀⠀⠀⠀⠀⠀⠀⠀⠀⠀⠀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⠀⠀⠀⠀⠀⠀⠀⠀⠀⠀⠀⣿⣿⣿⣿⣿⣿⣿⣿⣿⣿⣿⣿⣿⣿⣿⣿⣿⣿⣿⣿⣿⣿⣿⣿⣿⣿⣽⣿⣿⣿⣯⣇⣜⣹⣿⣿⣿⣿⣿⣿⣿⣿⣿⣿⣿⣿⣿⣿⣿⣿⣿⣿⣿⣿⣿⣿⣿⣿⠀⠀⠀⠀⠀⠀⠀⠀⠀⠀⠀⠀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⠀⠀⠀⠀⠀⠀⠀⠀⠀⠀⠀⣿⣿⣿⣿⣿⣿⣿⣿⣿⣿⣿⣿⣿⣿⣿⣿⣿⣿⣿⣿⣿⣿⣿⣿⡟⣱⣿⡿⢟⣸⡟⢸⣿⣿⣿⣿⣿⣿⣿⣿⣿⣿⣿⣿⣿⣿⣿⣿⣿⣿⣿⣿⣿⣿⣿⣿⣿⣿⠀⠀⠀⠀⠀⠀⠀⠀⠀⠀⠀⠀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⠀⠀⠀⠀⠀⠀⠀⠀⠀⠀⠀⣿⣿⣿⣿⣿⣿⣿⣿⣿⣿⣿⣿⣿⣿⣿⣿⣿⣿⣿⣿⡿⣿⣿⢏⢱⡿⢏⢕⡵⢫⢇⢕⢝⣿⣿⣿⣿⣿⣿⣿⣿⣿⣿⣿⣿⣿⣿⣿⣿⣿⣿⣿⣿⣿⣿⣿⣿⣿⠀⠀⠀⠀⠀⠀⠀⠀⠀⠀⠀⠀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⠀⠀⠀⠀⠀⠀⠀⠀⠀⠀⠀⣿⣿⣿⣿⣿⣿⣿⣿⣿⣿⣿⣿⣿⣿⣿⣿⣿⣿⣿⣿⣷⡇⡏⢕⡱⢕⢕⢕⢕⢜⢕⣵⣵⣾⣿⣿⣿⣿⣿⣿⣿⣿⣿⣿⣿⣿⣿⣿⣿⣿⣿⣿⣿⣿⣿⣿⣿⣿⠀⠀⠀⠀⠀⠀⠀⠀⠀⠀⠀⠀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⠀⠀⠀⠀⠀⠀⠀⠀⠀⠀⠀⣿⣿⣿⣿⣿⣿⣿⣿⣿⣿⣿⣿⣿⣿⣿⣿⣿⣿⢏⢕⢕⢕⢕⢕⢕⢕⢕⢕⢕⢕⣾⣿⣿⣿⣿⣿⣿⣿⣿⣿⣿⣿⣿⣿⣿⣿⣿⣿⣿⣿⣿⣿⣿⣿⣿⣿⣿⣿⠀⠀⠀⠀⠀⠀⠀⠀⠀⠀⠀⠀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⠀⠀⠀⠀⠀⠀⠀⠀⠀⠀⠀⣿⣿⣿⣿⣿⣿⣿⣿⣿⣿⣿⣿⣿⣿⣿⣿⣿⡟⢕⢕⢕⢕⢕⢕⢕⢕⢕⢕⢕⢕⣿⣿⣿⣿⣿⣿⡝⠙⠙⢻⣿⣿⣿⣿⣿⣿⣿⣿⣿⣿⣿⣿⣿⣿⣿⣿⣿⣿⠀⠀⠀⠀⠀⠀⠀⠀⠀⠀⠀⠀</a:t>
            </a:r>
            <a:br/>
            <a:r>
              <a:t>⠀⠀⠀⠀⠀⠀⠀⠀⠀⠀⠀⣿⣿⣿⣿⣿⣿⣿⣿⣿⣿⣿⣿⣿⣿⣿⣿⣿⡇⢕⢕⢕⢕⢕⢕⢕⢕⢕⢕⢕⢱⣿⣿⣿⣿⣿⣿⣿⡕⢔⢸⣿⣿⣿⣿⣿⣿⣿⣿⣿⣿⣿⣿⣿⣿⣿⣿⣿⣿⠀⠀⠀⠀⠀⠀⠀⠀⠀⠀⠀⠀</a:t>
            </a:r>
            <a:br/>
            <a:r>
              <a:t>⠀⠀⠀⠀⠀⠀⠀⠀⠀⠀⠀⣿⣿⣿⣿⣿⣿⣿⣿⣿⣿⣿⣿⣿⣿⣿⣿⣿⡇⢕⢕⢕⢕⠕⢕⢕⢕⠁⢕⢕⢱⣿⣿⣿⣿⣿⣿⣿⡇⢕⢜⢿⣿⣿⣿⣿⣿⣿⣿⣿⣿⣿⣿⣿⣿⣿⣿⣿⣿⠀⠀⠀⠀⠀⠀⠀⠀⠀⠀⠀⠀</a:t>
            </a:r>
            <a:br/>
            <a:r>
              <a:t>⠀⠀⠀⠀⠀⠀⠀⠀⠀⠀⠀⣿⣿⣿⣿⣿⣿⣿⣿⣿⣿⣿⣿⣿⣿⣿⣿⣿⡇⢕⢕⢕⢕⠀⠕⢕⠕⢄⢕⢕⢕⣿⣿⣿⣿⣿⣿⣿⢕⢕⢕⢕⣿⣿⣿⣿⣿⣿⣿⣿⣿⣿⣿⣿⣿⣿⣿⣿⣿⠀⠀⠀⠀⠀⠀⠀⠀⠀⠀⠀⠀</a:t>
            </a:r>
            <a:br/>
            <a:r>
              <a:t>⠀⠀⠀⠀⠀⠀⠀⠀⠀⠀⠀⣿⣿⣿⣿⣿⣿⣿⣿⣿⣿⣿⣿⣿⣿⣿⣿⣿⢕⢕⢕⢕⢕⠁⠀⠀⠀⠀⠕⢕⢕⢜⣿⣿⣿⣿⣿⣿⢕⢕⢕⢕⣿⣿⣿⣿⣿⣿⣿⣿⣿⣿⣿⣿⣿⣿⣿⣿⣿⠀⠀⠀⠀⠀⠀⠀⠀⠀⠀⠀⠀</a:t>
            </a:r>
            <a:br/>
            <a:r>
              <a:t>⠀⠀⠀⠀⠀⠀⠀⠀⠀⠀⠀⣿⣿⣿⣿⣿⣿⣿⣿⣿⣿⣿⣿⣿⣿⣿⣿⢣⢕⡕⢕⢕⢕⢔⠀⠀⠀⠀⠀⢕⢕⢕⣿⣿⣿⣿⣿⣿⡕⢕⢕⢕⣿⣿⣿⣿⣿⣿⣿⣿⣿⣿⣿⣿⣿⣿⣿⣿⣿⠀⠀⠀⠀⠀⠀⠀⠀⠀⠀⠀⠀</a:t>
            </a:r>
            <a:br/>
            <a:r>
              <a:t>⠀⠀⠀⠀⠀⠀⠀⠀⠀⠀⠀⠛⠛⠛⠛⠛⠛⠛⠛⠛⠛⠛⠛⠛⠛⠛⠛⠑⠛⠓⠑⠑⠑⠑⠐⠀⠀⠀⠀⠑⠑⠑⠛⠛⠛⠛⠛⠛⠃⠑⠑⠑⠛⠛⠛⠛⠛⠛⠛⠛⠛⠛⠛⠛⠛⠛⠛⠛⠛⠀⠀⠀⠀⠀⠀⠀⠀⠀⠀⠀⠀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⠀⠀⠀⠀⠀⠀⠀⠀⠀⠀⠀⢕⢿⢏⢕⣕⢿⢿⣾⣿⣿⣿⣿⣿⣿⣿⣿⣿⣿⣿⣿⣿⣿⣿⣿⣿⣿⣿⣿⣱⣿⣿⣿⣿⣿⣿⣟⢸⣿⣿⣿⣿⣿⣿⣿⣿⣿⣿⣿⣿⣿⣿⣿⣿⣿⣿⣿⣿⣿⠀⠀⠀⠀⠀⠀⠀⠀⠀⠀⠀⠀</a:t>
            </a:r>
            <a:br/>
            <a:r>
              <a:t>⠀⠀⠀⠀⠀⠀⠀⠀⠀⠀⠀⢁⢕⣳⣿⣿⣧⣜⣿⣿⣿⣿⣿⣿⣿⣿⣿⣿⣿⣿⣿⣿⣿⣿⣿⣿⣿⣿⣿⣿⣿⣿⣿⣿⣿⣿⣿⣸⣿⣿⣿⣿⣿⣿⣿⣿⣿⣿⣿⣿⣿⣿⣿⣿⣿⣿⣿⣿⣿⠀⠀⠀⠀⠀⠀⠀⠀⠀⠀⠀⠀</a:t>
            </a:r>
            <a:br/>
            <a:r>
              <a:t>⠀⠀⠀⠀⠀⠀⠀⠀⠀⠀⠀⢕⣸⣿⣿⣿⣿⣿⣿⣿⣿⣿⣿⣿⣿⣿⣿⣿⣿⣿⣿⣿⣿⣿⣿⣿⣿⣿⣿⣿⣿⣿⣿⣿⣿⣿⣿⣿⣿⣿⣿⣿⣿⣿⣿⣿⣿⣿⣿⣿⣿⣿⣿⣿⣿⣿⣿⣿⣿⠀⠀⠀⠀⠀⠀⠀⠀⠀⠀⠀⠀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⠀⠀⠀⠀⠀⠀⠀⠀⠀⠀⠀⢕⣿⣿⣿⣿⣿⣿⣿⣿⣿⣿⣿⣿⣿⣿⣿⣿⣿⣿⣿⣿⣿⢿⢿⢿⢿⢿⢿⣿⣿⣿⣿⣿⣿⣿⣿⣻⣿⣿⣿⣿⣿⣿⣿⣿⣿⣿⣿⣿⣿⣿⣿⣿⣿⣿⣿⣿⣿⠀⠀⠀⠀⠀⠀⠀⠀⠀⠀⠀⠀</a:t>
            </a:r>
            <a:br/>
            <a:r>
              <a:t>⠀⠀⠀⠀⠀⠀⠀⠀⠀⠀⠀⢱⣿⣿⣿⣿⣿⣿⢟⢟⢟⢟⢝⢝⡝⣿⣝⣏⣕⣕⣽⣿⣵⣵⡵⢕⣷⣷⡷⣿⣿⣿⣿⣿⣿⣿⣿⣮⣿⣿⣿⣿⣿⣿⣿⣿⣿⣿⣿⣿⣿⣿⣿⣿⣿⣿⣿⣿⣿⠀⠀⠀⠀⠀⠀⠀⠀⠀⠀⠀⠀</a:t>
            </a:r>
            <a:br/>
            <a:r>
              <a:t>⠀⠀⠀⠀⠀⠀⠀⠀⠀⠀⠀⢸⣿⣿⣿⣿⣿⣿⢱⣿⢟⢕⢻⣿⣽⣿⣿⡏⣜⢹⣿⣿⣿⢿⢕⣵⣜⢻⡿⢿⢿⣿⣿⣿⣿⣿⣿⣟⣿⣿⣿⣿⣿⣿⣿⣿⣿⣿⣿⣿⣿⣿⣿⣿⣿⣿⣿⣿⣿⠀⠀⠀⠀⠀⠀⠀⠀⠀⠀⠀⠀</a:t>
            </a:r>
            <a:br/>
            <a:r>
              <a:t>⠀⠀⠀⠀⠀⠀⠀⠀⠀⠀⠀⢕⣾⣿⣿⣿⣿⣿⢟⢏⣱⣾⣷⢝⢝⢝⢱⣿⣿⣷⢕⢜⢕⢕⣿⣿⣿⢇⢕⣜⣝⣽⣿⣿⣿⣿⣿⣿⣿⣿⣿⣿⣿⣿⣿⣿⣿⣿⣿⣿⣿⣿⣿⣿⣿⣿⣿⣿⣿⠀⠀⠀⠀⠀⠀⠀⠀⠀⠀⠀⠀</a:t>
            </a:r>
            <a:br/>
            <a:r>
              <a:t>⠀⠀⠀⠀⠀⠀⠀⠀⠀⠀⠀⢱⣿⣿⣿⣿⣿⣿⢕⢱⣿⣿⣿⣷⡵⢕⢿⡿⣿⣿⣿⡾⢞⣿⣿⣿⣿⢱⣿⣿⣿⣿⣿⣿⣿⣿⣿⣿⣻⣯⣿⣿⣿⣿⣿⣿⣿⣿⣿⣿⣿⣿⣿⣿⣿⣿⣿⣿⣿⠀⠀⠀⠀⠀⠀⠀⠀⠀⠀⠀⠀</a:t>
            </a:r>
            <a:br/>
            <a:r>
              <a:t>⠀⠀⠀⠀⠀⠀⠀⠀⠀⠀⠀⢕⢸⣿⣿⣿⣿⣿⢕⣵⣾⣿⣿⣿⣷⢕⣿⣿⣿⣿⣿⣿⡕⣿⣿⣿⣿⣾⣿⣿⣿⣿⣿⣿⣿⣿⣿⣿⢱⣟⣿⣿⣿⣿⣿⣿⣿⣿⢿⣿⣿⣿⣿⣿⣿⣿⣿⣿⣿⠀⠀⠀⠀⠀⠀⠀⠀⠀⠀⠀⠀</a:t>
            </a:r>
            <a:br/>
            <a:r>
              <a:t>⠀⠀⠀⠀⠀⠀⠀⠀⠀⠀⠀⢕⢸⣿⣿⣿⣿⣿⢕⣿⣿⣿⣿⣿⣷⢕⣿⣿⣿⣿⣿⣿⡧⣿⣿⣿⣿⣿⣿⣿⣯⣿⣿⣿⣿⣿⣿⢺⢕⡇⣿⣿⣿⣿⣿⣿⣿⣿⢽⣿⣿⣿⣿⣿⣟⣻⢿⣿⣿⠀⠀⠀⠀⠀⠀⠀⠀⠀⠀⠀⠀</a:t>
            </a:r>
            <a:br/>
            <a:r>
              <a:t>⠀⠀⠀⠀⠀⠀⠀⠀⠀⠀⠀⢕⢸⣿⣿⣿⣿⣿⢕⢿⣿⣿⣿⣿⣿⢕⣿⣿⣿⣿⣿⣿⣇⣿⣿⣿⣿⢿⣿⣿⣿⣿⢟⢟⢟⢟⢟⢞⡕⡇⣿⣿⣿⣿⣿⣿⣿⣿⣿⣿⣿⣿⣿⣿⣿⣿⣿⣿⣿⠀⠀⠀⠀⠀⠀⠀⠀⠀⠀⠀⠀</a:t>
            </a:r>
            <a:br/>
            <a:r>
              <a:t>⠀⠀⠀⠀⠀⠀⠀⠀⠀⠀⠀⢕⢸⣿⣿⣿⣿⣿⢕⣻⣿⣿⣿⣿⣿⢕⣿⣿⡟⣿⣿⣿⡿⠟⠉⠁⠀⢸⣿⣿⣿⡟⢕⢕⢕⠁⠀⢕⢜⢷⢼⣿⣿⡿⢫⣿⣿⣿⢿⣿⣿⣿⣿⣿⣿⣿⣿⣿⣿⠀⠀⠀⠀⠀⠀⠀⠀⠀⠀⠀⠀</a:t>
            </a:r>
            <a:br/>
            <a:r>
              <a:t>⠀⠀⠀⠀⠀⠀⠀⠀⠀⠀⠀⢕⢸⣿⣿⣿⣿⣯⢕⣹⣽⣿⣿⣿⣯⢕⣷⣿⢇⢻⣿⡟⠑⢔⢕⠅⢄⢸⣿⣻⣹⣇⢕⢕⢕⠀⠁⠀⠁⠁⠁⠈⠁⠀⠘⢎⠙⣿⡕⣿⣿⣿⣿⣿⣿⣿⣿⢿⢟⠀⠀⠀⠀⠀⠀⠀⠀⠀⠀⠀⠀</a:t>
            </a:r>
            <a:br/>
            <a:r>
              <a:t>⠀⠀⠀⠀⠀⠀⠀⠀⠀⠀⠀⢕⢸⣿⣿⣿⣿⣗⢕⢷⢿⢿⣿⣿⣿⢕⣧⡟⢟⢊⠕⢕⠐⢕⢕⠀⠁⢜⣿⡿⢿⢿⢕⢕⢕⠀⠁⠀⠀⠀⠀⠀⠀⠀⢀⣅⣵⣟⡇⣿⣿⡿⠟⠛⠝⠝⢑⠅⢁⠀⠀⠀⠀⠀⠀⠀⠀⠀⠀⠀⠀</a:t>
            </a:r>
            <a:br/>
            <a:r>
              <a:t>⠀⠀⠀⠀⠀⠀⠀⠀⠀⠀⠀⢕⢸⣿⣿⣟⣟⣟⢕⣟⣟⣻⣿⣿⣿⢱⡏⠀⠁⣱⣶⣧⣄⢕⢕⠀⢀⣿⣿⡿⣿⢿⢇⠁⠁⠀⠀⠀⢕⢰⢰⣶⣶⣷⣿⣿⣿⡇⡇⢿⣿⢇⠀⠀⠀⠀⠀⠀⢁⠀⠀⠀⠀⠀⠀⠀⠀⠀⠀⠀⠀</a:t>
            </a:r>
            <a:br/>
            <a:r>
              <a:t>⠀⠀⠀⠀⠀⠀⠀⠀⠀⠀⠀⢕⢸⣿⣿⣿⣯⡇⢕⣽⢹⢽⣽⣯⡻⣸⡗⠐⢀⢝⣿⣿⣿⣷⡵⠀⠀⣜⣹⢿⣷⣷⡷⠄⠀⠀⠀⠀⢀⢜⢸⣿⣿⣿⣿⣿⣿⡧⢇⢸⡏⠀⢄⡆⠀⠀⠀⠀⠑⠀⠀⠀⠀⠀⠀⠀⠀⠀⠀⠀⠀</a:t>
            </a:r>
            <a:br/>
            <a:r>
              <a:t>⠀⠀⠀⠀⠀⠀⠀⠀⠀⠀⠀⢕⢜⢝⡟⢿⢟⢇⢕⢷⢵⢱⢼⢧⢕⣿⢕⠀⠀⠑⠟⢟⢿⢟⠁⠀⠐⢼⣿⢽⣮⣧⣕⢔⠀⠀⠔⢝⢕⢕⢵⡝⢟⢿⢿⢿⣿⢷⣿⡞⣜⢆⢜⠕⠀⠀⠀⠀⢄⠀⠀⠀⠀⠀⠀⠀⠀⠀⠀⠀⠀</a:t>
            </a:r>
            <a:br/>
            <a:r>
              <a:t>⠀⠀⠀⠀⠀⠀⠀⠀⠀⠀⠀⢕⢕⢕⢕⢕⢕⢕⢕⢕⢕⢕⢕⢕⣾⡟⠀⠀⢠⢀⠀⠀⠁⠀⠀⠀⠐⢳⣹⣝⣻⣟⣾⣵⢀⠀⠀⢕⢕⢑⢜⢇⢕⢕⢕⢕⢜⡜⣕⣱⣿⢕⠕⠀⠐⠔⠃⢃⢕⠀⠀⠀⠀⠀⠀⠀⠀⠀⠀⠀⠀</a:t>
            </a:r>
            <a:br/>
            <a:r>
              <a:t>⠀⠀⠀⠀⠀⠀⠀⠀⠀⠀⠀⢕⢕⢕⢕⢕⢕⢕⢕⢎⢝⢕⢕⢹⣿⢇⠀⠑⠛⠑⠀⠀⢄⠀⠀⠀⢱⣿⣿⣿⣿⣿⣿⣿⡇⠀⠀⠑⢕⢕⠑⢕⣵⣵⣷⣷⣷⣷⣷⣿⣷⣕⡀⠀⠀⠀⠀⢕⢕⠀⠀⠀⠀⠀⠀⠀⠀⠀⠀⠀⠀</a:t>
            </a:r>
            <a:br/>
            <a:r>
              <a:t>⠀⠀⠀⠀⠀⠀⠀⠀⠀⠀⠀⣷⣷⣷⣷⣷⣿⣿⣿⣿⣿⣿⣿⣿⣿⢇⠀⠀⠀⠀⠀⠀⠑⠀⠀⢄⣿⣿⣿⣿⣿⣿⣿⣿⣿⣕⢀⠀⢕⢕⢄⠁⢹⣿⣿⣿⣿⣿⣿⣿⣿⣿⠑⠀⠀⠀⠀⠀⢕⠀⠀⠀⠀⠀⠀⠀⠀⠀⠀⠀⠀</a:t>
            </a:r>
            <a:br/>
            <a:r>
              <a:t>⠀⠀⠀⠀⠀⠀⠀⠀⠀⠀⠀⣿⣿⣿⣿⣿⣿⣿⣿⣿⣿⣿⣿⣿⣿⢕⢀⠀⠀⠀⢀⠀⠀⠀⠀⢸⣿⣿⣿⣿⣿⣿⣿⣿⣿⣿⣧⡔⢕⢕⢕⢀⠕⢹⣿⣿⣿⣿⣿⣿⣿⣿⠀⠀⠀⠀⠀⢀⠕⠀⠀⠀⠀⠀⠀⠀⠀⠀⠀⠀⠀</a:t>
            </a:r>
            <a:br/>
            <a:r>
              <a:t>⠀⠀⠀⠀⠀⠀⠀⠀⠀⠀⠀⣿⣿⣿⣿⣿⣿⣿⣿⣿⣿⣿⣿⣿⣿⡇⢕⠀⠀⢕⢕⢔⠀⠀⢄⣿⣿⣿⣿⣿⣿⣿⣿⣿⣿⣿⣿⣷⢕⢕⢕⢕⢀⣱⣾⣿⣿⣿⣿⣿⣿⣿⢕⢕⢕⠀⢔⢱⢕⠀⠀⠀⠀⠀⠀⠀⠀⠀⠀⠀⠀</a:t>
            </a:r>
            <a:br/>
            <a:r>
              <a:t>⠀⠀⠀⠀⠀⠀⠀⠀⠀⠀⠀⠛⠛⠛⠛⠛⠛⠛⠛⠛⠛⠛⠛⠛⠛⠃⠑⠀⠀⠐⠑⠃⠀⠀⠘⠛⠛⠛⠛⠛⠛⠛⠛⠛⠛⠛⠛⠛⠓⠑⠑⠑⠛⠛⠛⠛⠛⠛⠛⠛⠛⠛⠑⠑⠑⠀⠑⠘⠑⠀⠀⠀⠀⠀⠀⠀⠀⠀⠀⠀⠀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⠀⠀⠀⠀⠀⠀⠀⠀⠀⠀⠀⢕⢻⢏⢕⣕⡻⢿⣿⣿⣿⣿⣿⣿⣿⣿⣿⣿⣿⣿⣿⣿⣿⣿⣿⣿⣿⣿⣿⣕⣾⣿⣿⣿⣿⣿⣿⢸⣿⣿⣿⣿⣿⣿⣿⣿⣿⣿⣿⣿⣿⣿⣿⣿⣿⣿⣿⣿⣿⠀⠀⠀⠀⠀⠀⠀⠀⠀⠀⠀⠀</a:t>
            </a:r>
            <a:br/>
            <a:r>
              <a:t>⠀⠀⠀⠀⠀⠀⠀⠀⠀⠀⠀⠀⢕⢳⣿⣿⣧⣕⣿⣿⣿⣿⣿⣿⣿⣿⣿⣿⣿⣿⣿⣿⣿⣿⣿⣿⣿⣿⣿⣿⣿⣿⣿⣿⣿⣿⣿⣸⣿⣿⣿⣿⣿⣿⣿⣿⣿⣿⣿⣿⣿⣿⣿⣿⣿⣿⣿⣿⣿⠀⠀⠀⠀⠀⠀⠀⠀⠀⠀⠀⠀</a:t>
            </a:r>
            <a:br/>
            <a:r>
              <a:t>⠀⠀⠀⠀⠀⠀⠀⠀⠀⠀⠀⢕⣱⣿⣿⣿⣿⣿⣿⣿⣿⣿⣿⣿⣿⣿⣿⣿⣿⣿⣿⣿⣿⣿⣿⣿⣿⣿⣿⣿⣿⣿⣿⣿⣿⣿⣿⣾⣿⣿⣿⣿⣿⣿⣿⣿⣿⣿⣿⣿⣿⣿⣿⣿⣿⣿⣿⣿⣿⠀⠀⠀⠀⠀⠀⠀⠀⠀⠀⠀⠀</a:t>
            </a:r>
            <a:br/>
            <a:r>
              <a:t>⠀⠀⠀⠀⠀⠀⠀⠀⠀⠀⠀⢜⢹⣿⣿⣿⣿⣿⣿⣿⣿⣿⣿⣿⣿⣿⣿⣿⣿⣿⣿⣿⣿⢿⢿⢿⢿⢿⢟⣿⣿⣿⣿⣿⣿⣿⣿⢻⣿⣿⣿⣿⣿⣿⣿⣿⣿⣿⣿⣿⣿⣿⣿⣿⣿⣿⣿⣿⣿⠀⠀⠀⠀⠀⠀⠀⠀⠀⠀⠀⠀</a:t>
            </a:r>
            <a:br/>
            <a:r>
              <a:t>⠀⠀⠀⠀⠀⠀⠀⠀⠀⠀⠀⢕⣸⣿⣿⣿⣿⣿⢟⢟⢟⢟⢝⢝⣝⣻⣏⣏⣕⣱⣽⣿⣧⣵⣵⢕⢵⣷⣷⣿⣿⣿⣿⣿⣿⣿⣿⣯⣿⣿⣿⣿⣿⣿⣿⣿⣿⣿⣿⣿⣿⣿⣿⣿⣿⣿⣿⣿⣿⠀⠀⠀⠀⠀⠀⠀⠀⠀⠀⠀⠀</a:t>
            </a:r>
            <a:br/>
            <a:r>
              <a:t>⠀⠀⠀⠀⠀⠀⠀⠀⠀⠀⠀⢕⢸⣿⣿⣿⣿⣿⢱⣾⡿⢕⢺⣿⣯⣿⣿⡏⣕⡹⢿⣿⣿⡿⢇⣵⣕⢻⣿⣿⢿⣿⣿⣿⣿⣿⣿⣿⣿⣿⣿⣿⣿⣿⣿⣿⣿⣿⣿⣿⣿⣿⣿⣿⣿⣿⣿⣿⣿⠀⠀⠀⠀⠀⠀⠀⠀⠀⠀⠀⠀</a:t>
            </a:r>
            <a:br/>
            <a:r>
              <a:t>⠀⠀⠀⠀⠀⠀⠀⠀⠀⠀⠀⢕⢸⣿⣿⣿⣿⣿⢟⢏⣱⣾⣷⡜⢝⢝⢱⣿⣿⣿⢕⢜⢕⢕⣿⣿⣿⢇⢕⣜⣟⣿⣿⣿⣿⣿⣿⣽⣿⣿⣿⣿⣿⣿⣿⣿⣿⣿⣿⣿⣿⣿⣿⣿⣿⣿⣿⣿⣿⠀⠀⠀⠀⠀⠀⠀⠀⠀⠀⠀⠀</a:t>
            </a:r>
            <a:br/>
            <a:r>
              <a:t>⠀⠀⠀⠀⠀⠀⠀⠀⠀⠀⠀⢱⣼⣿⣿⣿⣿⣿⢕⢱⣾⣿⣿⣷⡧⢕⢼⣿⣿⣿⡿⢟⢞⣿⣿⣿⣿⢕⣿⣿⣿⣿⣿⣿⣿⣿⣿⣿⡽⣯⣿⣿⣿⣿⣿⣿⣿⣿⣿⣿⣿⣿⣿⣿⣿⣿⣿⣿⣿⠀⠀⠀⠀⠀⠀⠀⠀⠀⠀⠀⠀</a:t>
            </a:r>
            <a:br/>
            <a:r>
              <a:t>⠀⠀⠀⠀⠀⠀⠀⠀⠀⠀⠀⢕⢕⣿⣿⣿⣿⣿⢕⢱⣾⣿⣿⣿⣿⡇⣿⣿⣿⣿⣿⣿⣷⣿⣿⣿⣿⣾⣿⣿⣿⣿⣿⣿⣿⣿⣿⢿⢳⡏⣿⣿⣿⣿⣿⣿⣿⣿⣿⣿⣿⣿⣿⣿⣿⣿⣿⣿⣿⠀⠀⠀⠀⠀⠀⠀⠀⠀⠀⠀⠀</a:t>
            </a:r>
            <a:br/>
            <a:r>
              <a:t>⠀⠀⠀⠀⠀⠀⠀⠀⠀⠀⠀⢕⢜⣿⣿⣿⣿⣿⢕⢸⣿⣿⣿⣿⣿⡇⣿⣿⣿⣿⣿⣿⣿⣿⣿⣿⣿⣿⣿⣿⣽⣿⣿⣿⣿⣿⣿⢽⢕⡇⢿⣿⣿⣿⣿⣿⣿⣿⣽⣿⣿⣿⣿⣿⣿⣿⣿⣿⣿⠀⠀⠀⠀⠀⠀⠀⠀⠀⠀⠀⠀</a:t>
            </a:r>
            <a:br/>
            <a:r>
              <a:t>⠀⠀⠀⠀⠀⠀⠀⠀⠀⠀⠀⢕⢱⣿⣿⣿⣿⣿⢕⢸⣿⣿⣿⣿⣿⡇⣿⣿⣿⣿⣿⣿⣯⣿⣿⣿⣿⢿⣿⣿⣿⣿⡟⢟⢟⢟⢟⢱⡕⡕⢹⣿⣿⣿⣿⣿⣿⣿⣿⣿⣿⣿⣿⣿⣿⣿⣿⣿⣿⠀⠀⠀⠀⠀⠀⠀⠀⠀⠀⠀⠀</a:t>
            </a:r>
            <a:br/>
            <a:r>
              <a:t>⠀⠀⠀⠀⠀⠀⠀⠀⠀⠀⠀⢕⢱⣿⣿⣿⣿⣿⢕⢸⣿⣿⣿⣿⣿⡕⢽⣿⣿⣿⣿⣿⡿⠛⠉⢁⠀⢸⣿⣿⣿⡟⢕⢕⢕⠐⠐⢕⢝⢟⢸⣿⣿⢏⢿⣿⣿⣿⢇⣿⣿⣿⣿⣿⣿⣿⣿⣿⣿⠀⠀⠀⠀⠀⠀⠀⠀⠀⠀⠀⠀</a:t>
            </a:r>
            <a:br/>
            <a:r>
              <a:t>⠀⠀⠀⠀⠀⠀⠀⠀⠀⠀⠀⢕⢕⣿⣿⣿⣿⣿⢕⢸⣿⣿⣿⣿⣧⡕⢵⣿⡇⢹⣿⡿⠑⢔⢕⠑⢔⢜⣿⡿⢻⣇⢕⢕⢕⠀⠑⠀⠁⠁⠑⠁⠀⠁⠗⡅⢻⣿⡇⣿⣿⣿⣿⣿⣿⡿⢿⠟⢕⠀⠀⠀⠀⠀⠀⠀⠀⠀⠀⠀⠀</a:t>
            </a:r>
            <a:br/>
            <a:r>
              <a:t>⠀⠀⠀⠀⠀⠀⠀⠀⠀⠀⠀⢕⢕⣿⣿⣿⣿⣿⢕⢸⣿⣿⣿⣿⣿⢕⣧⣯⢝⢏⠝⢕⠐⢕⢕⠀⠅⢺⣿⣿⣿⢿⢕⢕⢑⠀⠁⠀⠀⠀⠀⠀⠀⠀⣄⣵⣿⡇⡇⣿⣿⡿⠛⠙⠑⠄⠑⠑⢀⠀⠀⠀⠀⠀⠀⠀⠀⠀⠀⠀⠀</a:t>
            </a:r>
            <a:br/>
            <a:r>
              <a:t>⠀⠀⠀⠀⠀⠀⠀⠀⠀⠀⠀⢕⢜⣟⣟⣟⣟⣻⢕⢜⣻⣿⣿⣿⣯⣇⡿⠑⠑⢕⠔⠑⠀⢕⠕⠀⠀⣳⣽⣷⣷⣷⢇⠁⠁⠀⠀⠀⢕⢰⢔⣶⣶⣾⣿⣿⣿⡇⡇⢻⣿⠇⠀⠀⠀⠀⠀⠔⢕⠀⠀⠀⠀⠀⠀⠀⠀⠀⠀⠀⠀</a:t>
            </a:r>
            <a:br/>
            <a:r>
              <a:t>⠀⠀⠀⠀⠀⠀⠀⠀⠀⠀⠀⢕⢸⡿⣿⣿⣿⣯⢕⢸⢽⣽⡿⡷⢟⢹⡷⠀⣰⣷⣦⢄⠀⠑⠀⠀⢀⢹⢿⣿⣽⣵⣧⠄⠀⠀⠀⢀⢅⢜⢕⣿⣿⣿⣿⣿⣿⢷⣇⢸⠏⠀⢠⡇⠀⠀⠀⠀⠑⠀⠀⠀⠀⠀⠀⠀⠀⠀⠀⠀⠀</a:t>
            </a:r>
            <a:br/>
            <a:r>
              <a:t>⠀⠀⠀⠀⠀⠀⠀⠀⠀⠀⠀⢕⢸⢗⢷⢷⢷⢇⢕⢱⢵⢵⢼⢇⢇⣾⡇⢄⣾⣿⣿⣷⢔⠀⠀⠀⠑⣿⣾⢽⣿⣯⡏⢄⠀⠀⠄⢝⢕⢕⢵⡝⢝⢿⢿⢿⢿⢷⢿⢎⡝⢆⢎⠁⠀⠀⢀⢄⢕⠀⠀⠀⠀⠀⠀⠀⠀⠀⠀⠀⠀</a:t>
            </a:r>
            <a:br/>
            <a:r>
              <a:t>⠀⠀⠀⠀⠀⠀⠀⠀⠀⠀⠀⢕⢕⢕⢕⢕⢕⢕⢕⢕⢕⢕⢕⢕⣸⣿⢁⠕⢻⣿⣿⠝⠑⠀⠀⠀⠀⣝⣸⣹⣿⣿⣽⣧⠀⠀⠀⢕⢕⢕⢜⢝⢕⢕⢕⢕⢕⢜⣜⣼⡇⢕⠀⠀⠐⠘⠕⢕⢕⠀⠀⠀⠀⠀⠀⠀⠀⠀⠀⠀⠀</a:t>
            </a:r>
            <a:br/>
            <a:r>
              <a:t>⠀⠀⠀⠀⠀⠀⠀⠀⠀⠀⠀⠕⠕⢕⢕⢕⢕⢕⢕⢏⢝⢕⢜⢝⣿⡇⠀⠀⠘⠋⠑⠀⢄⠀⠀⠀⣸⣿⣿⣿⣿⣿⣿⣿⡕⢀⠀⠑⢜⢕⠑⢕⣷⣷⣷⣷⣷⣷⣾⣿⣷⣕⠀⠀⠀⠀⠀⢑⢕⠀⠀⠀⠀⠀⠀⠀⠀⠀⠀⠀⠀</a:t>
            </a:r>
            <a:br/>
            <a:r>
              <a:t>⠀⠀⠀⠀⠀⠀⠀⠀⠀⠀⠀⣿⣿⣿⣿⣿⣿⣿⣿⣿⣿⣿⣿⣿⣿⡇⠀⠀⠀⠀⠀⠀⠁⠀⠀⢕⣿⣿⣿⣿⣿⣿⣿⣿⣷⣕⢀⠀⢕⢕⢕⠁⢜⣿⣿⣿⣿⣿⢻⣿⣿⣿⠀⠀⠀⠀⠀⢀⢕⠀⠀⠀⠀⠀⠀⠀⠀⠀⠀⠀⠀</a:t>
            </a:r>
            <a:br/>
            <a:r>
              <a:t>⠀⠀⠀⠀⠀⠀⠀⠀⠀⠀⠀⣿⣿⣿⣿⣿⣿⣿⣿⣿⣿⣿⣿⣿⣿⡇⢁⠀⠀⠀⢀⢔⠀⠀⠀⣸⣿⣿⣿⣿⣿⣿⣿⣿⣿⣿⣧⢔⢕⢕⢕⢀⠑⢜⣿⣿⣿⣿⣿⣿⣿⡟⢀⢀⠀⠀⠀⠕⢕⠀⠀⠀⠀⠀⠀⠀⠀⠀⠀⠀⠀</a:t>
            </a:r>
            <a:br/>
            <a:r>
              <a:t>⠀⠀⠀⠀⠀⠀⠀⠀⠀⠀⠀⣿⣿⣿⣿⣿⣿⣿⣿⣿⣿⣿⣿⣿⣿⡇⢕⠀⠀⢕⢕⣱⠀⠀⢄⣿⣿⣿⣿⣿⣿⣿⣿⣿⣿⣿⣿⣧⢕⢕⢕⢕⢄⣵⣾⣿⣿⣿⣿⣿⣿⣿⢕⢕⠕⢐⢕⡗⢕⠀⠀⠀⠀⠀⠀⠀⠀⠀⠀⠀⠀</a:t>
            </a:r>
            <a:br/>
            <a:r>
              <a:t>⠀⠀⠀⠀⠀⠀⠀⠀⠀⠀⠀⠛⠛⠛⠛⠛⠛⠛⠛⠛⠛⠛⠛⠛⠛⠃⠑⠀⠀⠑⠑⠛⠀⠀⠘⠛⠛⠛⠛⠛⠛⠛⠛⠛⠛⠛⠛⠛⠃⠑⠑⠚⠛⠛⠛⠛⠛⠛⠛⠛⠛⠛⠑⠑⠀⠑⠑⠑⠘⠀⠀⠀⠀⠀⠀⠀⠀⠀⠀⠀⠀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⠀⠀⠀⠀⠀⠀⠀⠀⠀⠀⠀⢕⢺⢟⢕⣱⡺⢿⣿⣿⣿⣿⣿⣿⣿⣿⣿⣿⣿⣿⣿⣿⣿⣿⣿⣿⣿⣿⣿⣕⣿⣿⣿⣿⣿⣿⣿⢜⣿⣿⣿⣿⣿⣿⣿⣿⣿⣿⣿⣿⣿⣿⣿⣿⣿⣿⣿⣿⣿⠀⠀⠀⠀⠀⠀⠀⠀⠀⠀⠀⠀</a:t>
            </a:r>
            <a:br/>
            <a:r>
              <a:t>⠀⠀⠀⠀⠀⠀⠀⠀⠀⠀⠀⠀⢄⢕⣾⣿⣧⣕⣿⣿⣿⣿⣿⣿⣿⣿⣿⣿⣿⣿⣿⣿⣿⣿⣿⣿⣿⣿⣿⣿⣿⣿⣿⣿⣿⣿⣿⢱⣿⣿⣿⣿⣿⣿⣿⣿⣿⣿⣿⣿⣿⣿⣿⣿⣿⣿⣿⣿⣿⠀⠀⠀⠀⠀⠀⠀⠀⠀⠀⠀⠀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⠀⠀⠀⠀⠀⠀⠀⠀⠀⠀⠀⢕⢕⣿⣿⣿⣿⣿⣿⣿⣿⣿⣿⣿⣿⣿⣿⣿⣿⣿⣿⣿⣿⣿⣿⣿⣿⣿⣿⣿⣿⣿⣿⣿⣿⣿⣿⢾⣿⣿⣿⣿⣿⣿⣿⣿⣿⣿⣿⣿⣿⣿⣿⣿⣿⣿⣿⣿⣿⠀⠀⠀⠀⠀⠀⠀⠀⠀⠀⠀⠀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⠀⠀⠀⠀⠀⠀⠀⠀⠀⠀⠀⢕⢸⣿⣿⣿⣿⣿⣿⣿⣿⣿⣿⣿⣿⣿⣿⣿⣿⣿⣿⣿⣿⢿⢿⢿⢿⢿⢟⣿⣿⣿⣿⣿⣿⣿⣿⣽⣿⣿⣿⣿⣿⣿⣿⣿⣿⣿⣿⣿⣿⣿⣿⣿⣿⣿⣿⣿⣿⠀⠀⠀⠀⠀⠀⠀⠀⠀⠀⠀⠀</a:t>
            </a:r>
            <a:br/>
            <a:r>
              <a:t>⠀⠀⠀⠀⠀⠀⠀⠀⠀⠀⠀⢕⣾⣿⣿⣿⣿⣿⡟⢟⢟⢟⢝⢝⣝⣹⣏⣕⣕⣱⣼⣿⣧⣵⣵⢕⢵⣷⣷⣿⣿⣿⣿⣿⣿⣿⣿⣧⣿⣿⣿⣿⣿⣿⣿⣿⣿⣿⣿⣿⣿⣿⣿⣿⣿⣿⣿⣿⣿⠀⠀⠀⠀⠀⠀⠀⠀⠀⠀⠀⠀</a:t>
            </a:r>
            <a:br/>
            <a:r>
              <a:t>⠀⠀⠀⠀⠀⠀⠀⠀⠀⠀⠀⢕⣽⣿⣿⣿⣿⣿⡇⣾⡿⢇⢜⣿⣯⣿⣿⢏⢕⡝⢿⣿⣿⡿⢇⣵⣧⡝⣿⣿⣿⣿⣿⣿⣿⣿⣿⣿⣿⣿⣿⣿⣿⣿⣿⣿⣿⣿⣿⣿⣿⣿⣿⣿⣿⣿⣿⣿⣿⠀⠀⠀⠀⠀⠀⠀⠀⠀⠀⠀⠀</a:t>
            </a:r>
            <a:br/>
            <a:r>
              <a:t>⠀⠀⠀⠀⠀⠀⠀⠀⠀⠀⠀⢕⢸⣿⣿⣿⣿⣿⡟⢟⢕⣼⣿⡎⢝⢝⢕⣾⣿⣿⡇⢕⢕⢕⣺⣿⣿⡇⢕⢜⢞⣻⣿⣿⣿⣿⣿⢿⣿⣿⣿⣿⣿⣿⣿⣿⣿⣿⣿⣿⣿⣿⣿⣿⣿⣿⣿⣿⣿⠀⠀⠀⠀⠀⠀⠀⠀⠀⠀⠀⠀</a:t>
            </a:r>
            <a:br/>
            <a:r>
              <a:t>⠀⠀⠀⠀⠀⠀⠀⠀⠀⠀⠀⢕⢼⣿⣿⣿⣿⣿⡇⢕⣾⣿⣿⣷⣧⢕⢱⣿⢿⣿⣟⣷⢏⢻⣿⣿⣯⢕⣿⣿⣿⣿⣿⣿⣿⣿⣿⢿⣿⣯⣿⣿⣿⣿⣿⣿⣿⣿⣿⣿⣿⣿⣿⣿⣿⣿⣿⣿⣿⠀⠀⠀⠀⠀⠀⠀⠀⠀⠀⠀⠀</a:t>
            </a:r>
            <a:br/>
            <a:r>
              <a:t>⠀⠀⠀⠀⠀⠀⠀⠀⠀⠀⠀⢕⢕⣿⣿⣿⣿⣿⡇⢱⣿⣿⣿⣿⣿⡇⢸⣿⣿⣿⣿⣿⣷⢺⣿⣿⣿⣾⣿⣿⣿⣿⣿⣿⣿⣿⣿⢻⢗⡏⣿⣿⣿⣿⣿⣿⣿⣿⣿⣿⣿⣿⣿⣿⣿⣿⣿⣿⣿⠀⠀⠀⠀⠀⠀⠀⠀⠀⠀⠀⠀</a:t>
            </a:r>
            <a:br/>
            <a:r>
              <a:t>⠀⠀⠀⠀⠀⠀⠀⠀⠀⠀⠀⢕⢕⣿⣿⣿⣿⣿⡇⢸⣿⣿⣿⣿⣿⡇⢸⣿⣿⣿⣿⣿⣿⣼⣿⣿⣿⣿⣿⣯⣽⣿⣿⣿⣿⣿⣷⡽⢕⣇⢹⣿⣿⣿⣿⣿⣿⣿⣿⣿⣿⣿⣿⣿⣿⣿⣿⣿⣿⠀⠀⠀⠀⠀⠀⠀⠀⠀⠀⠀⠀</a:t>
            </a:r>
            <a:br/>
            <a:r>
              <a:t>⠀⠀⠀⠀⠀⠀⠀⠀⠀⠀⠀⢕⢕⣿⣿⣿⣿⣿⢇⢸⣿⣿⣿⣿⣿⡇⢸⣿⣿⣿⣿⣿⣿⣹⣿⣿⣿⢿⣿⣿⣿⣿⡟⢟⢻⢻⢿⢧⡕⢇⢸⣿⣿⣿⣿⣿⣿⣿⣻⣿⣿⣿⣿⣿⣿⣿⣿⣿⣿⠀⠀⠀⠀⠀⠀⠀⠀⠀⠀⠀⠀</a:t>
            </a:r>
            <a:br/>
            <a:r>
              <a:t>⠀⠀⠀⠀⠀⠀⠀⠀⠀⠀⠀⢕⢕⣿⣿⣿⣿⣿⢇⢸⣿⣿⣿⣿⣿⡕⢸⣿⣿⣿⣿⣿⡿⠛⠙⢁⠀⢸⣿⣿⣿⡟⢕⢕⢕⠑⢀⢜⢕⢺⢸⣿⢏⡻⢿⣿⣿⣿⡇⣿⣾⣷⣿⣿⣿⣿⣿⣿⢿⠀⠀⠀⠀⠀⠀⠀⠀⠀⠀⠀⠀</a:t>
            </a:r>
            <a:br/>
            <a:r>
              <a:t>⠀⠀⠀⠀⠀⠀⠀⠀⠀⠀⠀⢕⢕⣯⣽⣿⣿⣿⢇⢸⣿⣿⣿⣿⣷⡕⢸⣿⡿⡟⣿⡿⠇⢔⢕⠑⢄⢱⣿⣿⣿⣧⢕⢕⢕⠀⢁⠁⠑⠕⠘⠁⠀⠙⢕⢹⣿⡏⡇⣿⣿⣿⣿⣿⣿⢿⠟⢕⢕⠀⠀⠀⠀⠀⠀⠀⠀⠀⠀⠀⠀</a:t>
            </a:r>
            <a:br/>
            <a:r>
              <a:t>⠀⠀⠀⠀⠀⠀⠀⠀⠀⠀⠀⢕⢕⣿⣿⣿⣿⣿⢕⢸⣿⣟⣿⣿⣿⢕⢱⣿⡕⢑⠜⢕⠄⢕⢕⠀⠑⢸⣿⡿⢿⢿⢕⢕⢑⠀⠑⠀⠀⠀⠀⠀⠀⢀⣴⣿⣿⡇⡇⣻⣿⣿⠟⠋⠁⠀⢁⢔⢔⠀⠀⠀⠀⠀⠀⠀⠀⠀⠀⠀⠀</a:t>
            </a:r>
            <a:br/>
            <a:r>
              <a:t>⠀⠀⠀⠀⠀⠀⠀⠀⠀⠀⠀⢕⢕⣟⣻⣿⣿⣿⢕⢸⣿⣯⣯⣿⣽⡇⣾⢟⢕⢑⠄⠑⠀⢕⠑⠀⠀⣻⣾⣿⣿⡿⢕⠁⠁⠀⠀⠀⢔⢰⢄⣤⣴⣾⣿⣿⣿⡗⡇⢸⣿⢇⠀⠀⠀⠀⠁⢕⢕⠀⠀⠀⠀⠀⠀⠀⠀⠀⠀⠀⠀</a:t>
            </a:r>
            <a:br/>
            <a:r>
              <a:t>⠀⠀⠀⠀⠀⠀⠀⠀⠀⠀⠀⢕⢕⣯⣿⣿⣿⣿⢕⢸⡏⢇⢷⣷⢎⢇⡿⠀⠀⠕⠀⠀⠀⠕⠀⠀⢀⢝⢿⣷⣧⣷⡇⠀⠀⠀⠀⢀⢕⢜⢕⣿⣿⣿⣿⣿⣿⣿⣇⢸⢏⠀⢄⠀⠀⠀⢀⢕⢕⠀⠀⠀⠀⠀⠀⠀⠀⠀⠀⠀⠀</a:t>
            </a:r>
            <a:br/>
            <a:r>
              <a:t>⠀⠀⠀⠀⠀⠀⠀⠀⠀⠀⠀⠕⢕⢧⢷⢿⢿⢝⢕⢜⢕⢕⢇⢟⢗⣸⡇⣵⣿⡇⠄⠀⢀⠀⠀⠀⠁⣿⣿⣵⣝⣽⣕⢀⠀⠀⠐⢕⢕⢕⣧⡜⢝⢿⢿⢟⢿⢿⡿⢇⢗⢔⢜⠀⠀⢀⢄⢕⢕⠀⠀⠀⠀⠀⠀⠀⠀⠀⠀⠀⠀</a:t>
            </a:r>
            <a:br/>
            <a:r>
              <a:t>⠀⠀⠀⠀⠀⠀⠀⠀⠀⠀⠀⢕⢕⢕⢕⢕⢕⢕⢕⢕⢕⢕⢕⢕⢱⣿⣿⣿⣿⣷⠀⠀⠀⠀⠀⠀⢀⣜⣸⣽⣟⣗⣽⡇⠀⠀⠀⢕⢕⢕⢜⢝⢕⢱⢕⡵⢝⢼⣜⣧⢕⢕⠀⠁⠂⠑⠁⢅⢕⠀⠀⠀⠀⠀⠀⠀⠀⠀⠀⠀⠀</a:t>
            </a:r>
            <a:br/>
            <a:r>
              <a:t>⠀⠀⠀⠀⠀⠀⠀⠀⠀⠀⠀⠕⠕⢕⢕⢕⢕⢕⢜⢝⢝⢝⣕⣜⣹⡟⢿⣿⢟⢟⠕⠀⢄⠀⠀⢀⣼⣿⣿⣿⣿⣿⣿⣿⢔⠀⠀⢕⢜⢕⢕⢱⣷⣷⣷⣷⣷⣷⣾⣿⣷⣕⠀⠀⠀⠀⠀⠕⢕⠀⠀⠀⠀⠀⠀⠀⠀⠀⠀⠀⠀</a:t>
            </a:r>
            <a:br/>
            <a:r>
              <a:t>⠀⠀⠀⠀⠀⠀⠀⠀⠀⠀⠀⣿⣿⣿⣿⣿⣿⣿⣿⣿⣿⣿⣿⣿⣿⡇⠊⠁⠀⠀⠀⠁⠑⠀⠀⢱⣿⣿⣿⣿⣿⣿⣿⣿⣧⡕⢀⠅⢕⢕⢕⢕⢹⣿⣿⣿⣿⡏⣿⣿⣿⡏⠀⠀⠀⠀⠀⢔⢕⠀⠀⠀⠀⠀⠀⠀⠀⠀⠀⠀⠀</a:t>
            </a:r>
            <a:br/>
            <a:r>
              <a:t>⠀⠀⠀⠀⠀⠀⠀⠀⠀⠀⠀⣿⣿⣿⣿⣿⣿⣿⣿⣿⣿⣿⣿⣿⣿⡇⢔⠀⠀⢀⢄⢕⡔⠀⠀⣼⣿⣿⣿⣿⣿⣿⣿⣿⣿⣿⡕⢔⢕⢕⢕⢕⢕⢹⣿⣿⣿⣿⣿⣿⣿⡇⢀⢀⠀⢀⢀⢑⢕⠀⠀⠀⠀⠀⠀⠀⠀⠀⠀⠀⠀</a:t>
            </a:r>
            <a:br/>
            <a:r>
              <a:t>⠀⠀⠀⠀⠀⠀⠀⠀⠀⠀⠀⣿⣿⣿⣿⣿⣿⣿⣿⣿⣿⣿⣿⣿⣿⡇⢕⠁⠀⢕⢕⣱⡇⠀⢱⣿⣿⣿⣿⣿⣿⣿⣿⣿⣿⣿⣿⡕⢕⢕⢕⢕⢅⣱⣾⣿⣿⣿⣿⣿⣿⣷⢕⢕⢐⢕⢸⢕⣱⠀⠀⠀⠀⠀⠀⠀⠀⠀⠀⠀⠀</a:t>
            </a:r>
            <a:br/>
            <a:r>
              <a:t>⠀⠀⠀⠀⠀⠀⠀⠀⠀⠀⠀⠛⠛⠛⠛⠛⠛⠛⠛⠛⠛⠛⠛⠛⠛⠛⠑⠀⠐⠑⠑⠛⠑⠀⠚⠛⠛⠛⠛⠛⠛⠛⠛⠛⠛⠛⠛⠛⠃⠑⠑⠚⠛⠛⠛⠛⠛⠛⠛⠛⠛⠛⠑⠑⠐⠑⠑⠑⠛⠀⠀⠀⠀⠀⠀⠀⠀⠀⠀⠀⠀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⠀⠀⠀⠀⠀⠀⠀⠀⠀⠀⠀⠁⢸⢿⢕⣱⡜⢿⢿⣾⣿⣿⣿⣿⣿⣿⣿⣿⣿⣿⣿⣿⣿⣿⣿⣿⣿⣿⣿⣇⣼⣿⣿⣿⣿⣿⣿⢇⣿⣿⣿⣿⣿⣿⣿⣿⣿⣿⣿⣿⣿⣿⣿⣿⣿⣿⣿⣿⣿⠀⠀⠀⠀⠀⠀⠀⠀⠀⠀⠀⠀</a:t>
            </a:r>
            <a:br/>
            <a:r>
              <a:t>⠀⠀⠀⠀⠀⠀⠀⠀⠀⠀⠀⠀⢄⢕⣾⣿⣿⣕⣜⣿⣿⣿⣿⣿⣿⣿⣿⣿⣿⣿⣿⣿⣿⣿⣿⣿⣿⣿⣿⣿⣿⣿⣿⣿⣿⣿⣿⢕⣿⣿⣿⣿⣿⣿⣿⣿⣿⣿⣿⣿⣿⣿⣿⣿⣿⣿⣿⣿⣿⠀⠀⠀⠀⠀⠀⠀⠀⠀⠀⠀⠀</a:t>
            </a:r>
            <a:br/>
            <a:r>
              <a:t>⠀⠀⠀⠀⠀⠀⠀⠀⠀⠀⠀⢀⣕⣿⣿⣿⣿⣿⣿⣿⣿⣿⣿⣿⣿⣿⣿⣿⣿⣿⣿⣿⣿⣿⣿⣿⣿⣿⣿⣿⣿⣿⣿⣿⣿⣿⣿⣷⣿⣿⣿⣿⣿⣿⣿⣿⣿⣿⣿⣿⣿⣿⣿⣿⣿⣿⣿⣿⣿⠀⠀⠀⠀⠀⠀⠀⠀⠀⠀⠀⠀</a:t>
            </a:r>
            <a:br/>
            <a:r>
              <a:t>⠀⠀⠀⠀⠀⠀⠀⠀⠀⠀⠀⢕⢹⣿⣿⣿⣿⣿⣿⣿⣿⣿⣿⣿⣿⣿⣿⣿⣿⣿⣿⣿⣿⡿⢿⢿⢿⢿⢟⣿⣿⣿⣿⣿⣿⣿⣿⡿⣿⣿⣿⣿⣿⣿⣿⣿⣿⣿⣿⣿⣿⣿⣿⣿⣿⣿⣿⣿⣿⠀⠀⠀⠀⠀⠀⠀⠀⠀⠀⠀⠀</a:t>
            </a:r>
            <a:br/>
            <a:r>
              <a:t>⠀⠀⠀⠀⠀⠀⠀⠀⠀⠀⠀⢕⢕⣿⣿⣿⣿⣿⡟⢟⢟⢟⢝⢝⢝⣹⣯⣝⣕⣱⣽⣿⣧⣵⣵⢕⢵⣷⣷⣿⣿⣿⣿⣿⣿⣿⣿⣯⣿⣿⣿⣿⣿⣿⣿⣿⣿⣿⣿⣿⣿⣿⣿⣿⣿⣿⣿⣿⣿⠀⠀⠀⠀⠀⠀⠀⠀⠀⠀⠀⠀</a:t>
            </a:r>
            <a:br/>
            <a:r>
              <a:t>⠀⠀⠀⠀⠀⠀⠀⠀⠀⠀⠀⢕⢕⣿⣿⣿⣿⣿⡇⣼⣿⢇⢜⣿⣿⣿⣿⣟⢕⣜⢿⣿⣿⡿⢇⣱⣧⡝⢿⢿⣿⣿⣿⣿⣿⣿⣿⣿⣿⣿⣿⣿⣿⣿⣿⣿⣿⣿⣿⣿⣿⣿⣿⣿⣿⣿⣿⣿⣿⠀⠀⠀⠀⠀⠀⠀⠀⠀⠀⠀⠀</a:t>
            </a:r>
            <a:br/>
            <a:r>
              <a:t>⠀⠀⠀⠀⠀⠀⠀⠀⠀⠀⠀⢕⢕⣿⣿⣿⣿⣿⡟⢟⢕⣵⣿⡎⢝⢝⢕⢾⣿⣿⡇⢕⢇⢕⣺⣿⣿⡗⢝⢕⢞⣿⣿⣿⣿⣿⣿⣿⣿⣿⣿⣿⣿⣿⣿⣿⣿⣿⣿⣿⣿⣿⣿⣿⣿⣿⣿⣿⣿⠀⠀⠀⠀⠀⠀⠀⠀⠀⠀⠀⠀</a:t>
            </a:r>
            <a:br/>
            <a:r>
              <a:t>⠀⠀⠀⠀⠀⠀⠀⠀⠀⠀⠀⢕⣯⣿⣿⣿⣿⣿⡇⢕⣷⣿⣿⣿⢷⢕⢱⣿⢿⣿⣿⣿⢞⢻⣿⣿⣯⢕⣾⣿⣿⣿⣿⣿⣿⣿⣿⣿⡯⣿⣿⣿⣿⣿⣿⣿⣿⣿⣿⣿⣿⣿⣿⣿⣿⣿⣿⣿⣿⠀⠀⠀⠀⠀⠀⠀⠀⠀⠀⠀⠀</a:t>
            </a:r>
            <a:br/>
            <a:r>
              <a:t>⠀⠀⠀⠀⠀⠀⠀⠀⠀⠀⠀⢕⢕⢸⣿⣿⣿⣿⡇⢕⣿⣿⣿⣿⣿⡇⢸⣿⣿⣿⣿⣿⣧⢺⣿⣿⣿⣧⣿⣿⣿⣿⣿⣿⣿⣿⣿⣿⢏⣷⢻⣿⣿⣿⣿⣿⣿⣿⣿⣿⣿⣿⣿⣿⣿⣿⣿⣿⣿⠀⠀⠀⠀⠀⠀⠀⠀⠀⠀⠀⠀</a:t>
            </a:r>
            <a:br/>
            <a:r>
              <a:t>⠀⠀⠀⠀⠀⠀⠀⠀⠀⠀⠀⢕⢕⣿⣿⣿⣿⣿⡇⢕⣿⣿⣿⣿⣿⡇⢸⣿⣿⣿⣿⣿⣿⣼⣿⣿⣿⣿⣿⣯⣿⣿⣿⣿⣿⣿⣿⣾⡇⡇⢸⣿⣿⣿⣿⣿⣿⣿⣿⣿⣿⣿⣿⣿⣿⣽⣿⣿⣿⠀⠀⠀⠀⠀⠀⠀⠀⠀⠀⠀⠀</a:t>
            </a:r>
            <a:br/>
            <a:r>
              <a:t>⠀⠀⠀⠀⠀⠀⠀⠀⠀⠀⠀⢕⢕⣽⣿⣿⣿⣿⡇⢕⣿⣿⣿⣿⣿⡇⢸⣿⣿⣿⣿⣿⣿⣹⣿⣿⣿⣿⣿⣿⣿⣿⡿⢿⢿⢿⢿⣗⢕⢕⣸⣿⣿⣿⣿⣿⣿⣿⡪⣿⣿⣿⣿⣿⣿⣿⣿⣯⣿⠀⠀⠀⠀⠀⠀⠀⠀⠀⠀⠀⠀</a:t>
            </a:r>
            <a:br/>
            <a:r>
              <a:t>⠀⠀⠀⠀⠀⠀⠀⠀⠀⠀⠀⢕⢕⣿⣿⣿⣿⣿⡇⢕⣿⣿⣿⣿⣿⡇⢸⣿⣿⣿⣿⣿⣿⠟⠋⠉⠁⢸⣿⣿⣿⣿⢕⢕⢕⠕⠑⢜⢗⢺⢸⡟⡟⣻⣿⣿⣿⣿⡜⣿⣿⣿⣿⣿⣿⣿⣿⡿⢟⠀⠀⠀⠀⠀⠀⠀⠀⠀⠀⠀⠀</a:t>
            </a:r>
            <a:br/>
            <a:r>
              <a:t>⠀⠀⠀⠀⠀⠀⠀⠀⠀⠀⠀⢕⢕⢹⣹⣿⣿⣿⡇⢕⣿⣿⣷⣿⣿⡕⢸⣿⣿⡟⣿⣿⢇⢔⢕⢑⢄⢸⣿⣿⣿⣿⢕⢕⢕⠀⢔⠑⠕⠜⠘⠀⠙⠕⢹⣿⣿⡏⡇⣿⣿⣿⣿⣿⣿⢿⢟⠕⠕⠀⠀⠀⠀⠀⠀⠀⠀⠀⠀⠀⠀</a:t>
            </a:r>
            <a:br/>
            <a:r>
              <a:t>⠀⠀⠀⠀⠀⠀⠀⠀⠀⠀⠀⢕⢕⣾⣿⣿⣿⣿⡇⢕⣟⣟⣟⣿⣻⡇⢸⣾⡕⢑⠕⠑⢀⢕⢕⠀⠑⢱⣽⣿⣽⣷⢕⢕⠕⠀⠑⠀⠀⠀⠀⠀⠀⢰⣿⣿⣿⡇⡇⣻⣿⣿⢿⠏⠑⠐⢄⢔⢔⠀⠀⠀⠀⠀⠀⠀⠀⠀⠀⠀⠀</a:t>
            </a:r>
            <a:br/>
            <a:r>
              <a:t>⠀⠀⠀⠀⠀⠀⠀⠀⠀⠀⠀⢕⢕⣟⣻⣿⣿⣿⡇⢕⡽⣽⣽⣽⣽⡇⢸⣿⢕⠁⢔⠐⠑⢕⢕⠀⠀⢸⣻⣿⣿⣯⢕⠑⠁⠀⠀⠀⢄⠀⠀⢀⢠⣾⣿⣿⣿⡟⡇⢸⣿⡏⠀⠀⠀⠀⢕⢕⢕⠀⠀⠀⠀⠀⠀⠀⠀⠀⠀⠀⠀</a:t>
            </a:r>
            <a:br/>
            <a:r>
              <a:t>⠀⠀⠀⠀⠀⠀⠀⠀⠀⠀⠀⢕⢕⣿⣿⣿⣿⣿⡇⢕⡇⣿⣿⣿⣿⡇⢸⣿⢕⠀⠄⠀⠀⢕⢁⠀⠀⢸⢸⣿⣿⣿⢕⠀⠀⠀⠀⠀⢑⠀⠀⢕⢸⣿⣿⣿⣿⡇⡇⢸⣿⡇⠀⠀⠀⠀⢕⢕⢕⠀⠀⠀⠀⠀⠀⠀⠀⠀⠀⠀⠀</a:t>
            </a:r>
            <a:br/>
            <a:r>
              <a:t>⠀⠀⠀⠀⠀⠀⠀⠀⠀⠀⠀⠔⢕⢣⢼⢽⢽⢝⢕⢕⢇⢕⢇⢟⢕⢱⡏⠀⢑⠁⠀⠀⠀⠀⠀⠀⠀⢸⣿⣿⣷⣷⢿⠀⠀⠀⠕⢇⢕⢕⣵⡜⢝⢿⢿⢟⢿⢾⢿⢎⢔⢀⢕⠀⠀⠀⢐⢕⢕⠀⠀⠀⠀⠀⠀⠀⠀⠀⠀⠀⠀</a:t>
            </a:r>
            <a:br/>
            <a:r>
              <a:t>⠀⠀⠀⠀⠀⠀⠀⠀⠀⠀⠀⢕⢕⢕⢕⢕⢕⢕⢕⢕⢕⡕⢕⢕⢕⣿⣾⣿⢕⡄⠀⠀⠀⠀⠀⠀⢀⣕⣸⣹⣿⣗⣱⡔⠀⠀⠀⢕⢕⢕⢝⢝⢕⢕⢕⢵⢕⢱⣝⡕⢕⢕⠀⠑⠑⠑⠔⢕⢕⠀⠀⠀⠀⠀⠀⠀⠀⠀⠀⠀⠀</a:t>
            </a:r>
            <a:br/>
            <a:r>
              <a:t>⠀⠀⠀⠀⠀⠀⠀⠀⠀⠀⠀⠕⢕⢕⢕⢑⢕⢕⣜⣝⣝⣝⣕⣕⣽⣿⣿⣿⢘⠑⠁⠀⢄⠀⠀⢔⣼⣿⣿⣿⣿⣿⣿⣧⢄⠀⠀⢕⢕⢕⢕⢵⣷⣷⣷⣷⣷⣷⣿⣷⣷⡕⠀⠀⠀⠀⠀⢕⢕⠀⠀⠀⠀⠀⠀⠀⠀⠀⠀⠀⠀</a:t>
            </a:r>
            <a:br/>
            <a:r>
              <a:t>⠀⠀⠀⠀⠀⠀⠀⠀⠀⠀⠀⣿⣿⣿⣿⣿⣿⣿⣿⣿⣿⣿⣿⣿⣿⡿⢹⡏⠀⠀⠀⠀⠑⠀⠀⢱⣿⣿⣿⣿⣿⣿⣿⣿⣇⢔⠀⠕⢕⢕⢕⢜⣿⣿⣿⣿⣿⢹⣿⣿⣿⡇⠀⠀⠀⠀⠀⢅⢕⠀⠀⠀⠀⠀⠀⠀⠀⠀⠀⠀⠀</a:t>
            </a:r>
            <a:br/>
            <a:r>
              <a:t>⠀⠀⠀⠀⠀⠀⠀⠀⠀⠀⠀⣿⣿⣿⣿⣿⣿⣿⣿⣿⣿⣿⣿⣿⣿⡇⢕⠀⠀⢀⢄⢕⡕⠀⢀⣾⣿⣿⣿⣿⣿⣿⣿⣿⣿⣧⢔⢕⢕⢕⢕⢕⢜⣿⣿⣿⣿⣷⣿⣿⣿⡇⢀⢀⠀⢀⠑⢑⢕⠀⠀⠀⠀⠀⠀⠀⠀⠀⠀⠀⠀</a:t>
            </a:r>
            <a:br/>
            <a:r>
              <a:t>⠀⠀⠀⠀⠀⠀⠀⠀⠀⠀⠀⣿⣿⣿⣿⣿⣿⣿⣿⣿⣿⣿⣿⣿⣿⣷⢕⠁⠀⢕⢕⣱⡇⠀⣼⣿⣿⣿⣿⣿⣿⣿⣿⣿⣿⣿⣧⢕⢕⢕⢕⢕⢕⣸⣿⣿⣿⣿⣿⣿⣿⡇⢕⢕⢔⢕⢇⢕⣼⠀⠀⠀⠀⠀⠀⠀⠀⠀⠀⠀⠀</a:t>
            </a:r>
            <a:br/>
            <a:r>
              <a:t>⠀⠀⠀⠀⠀⠀⠀⠀⠀⠀⠀⠛⠛⠛⠛⠛⠛⠛⠛⠛⠛⠛⠛⠛⠛⠛⠑⠀⠐⠑⠑⠛⠃⠀⠛⠛⠛⠛⠛⠛⠛⠛⠛⠛⠛⠛⠛⠓⠑⠑⠑⠓⠛⠛⠛⠛⠛⠛⠛⠛⠛⠛⠑⠑⠑⠑⠑⠘⠛⠀⠀⠀⠀⠀⠀⠀⠀⠀⠀⠀⠀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⠀⠀⠀⠀⠀⠀⠀⠀⠀⠀⠀⠁⢕⢽⢏⢕⣜⢿⣿⣷⣿⣿⣿⣿⣿⣿⣿⣿⣿⣿⣿⣿⣿⣿⣿⣿⣿⣿⣿⡧⣸⣿⣿⣿⣿⣿⣿⢗⣿⣿⣿⣿⣿⣿⣿⣿⣿⣿⣿⣿⣿⣿⣿⣿⣿⣿⣿⣿⣿⠀⠀⠀⠀⠀⠀⠀⠀⠀⠀⠀⠀</a:t>
            </a:r>
            <a:br/>
            <a:r>
              <a:t>⠀⠀⠀⠀⠀⠀⠀⠀⠀⠀⠀⠀⢀⢕⢱⣿⣿⣇⣸⣿⣿⣿⣿⣿⣿⣿⣿⣿⣿⣿⣿⣿⣿⣿⣿⣿⣿⣿⣿⣿⣿⣿⣿⣿⣿⣿⣿⣇⣿⣿⣿⣿⣿⣿⣿⣿⣿⣿⣿⣿⣿⣿⣿⣿⣿⣿⣿⣿⣿⠀⠀⠀⠀⠀⠀⠀⠀⠀⠀⠀⠀</a:t>
            </a:r>
            <a:br/>
            <a:r>
              <a:t>⠀⠀⠀⠀⠀⠀⠀⠀⠀⠀⠀⢄⢕⣸⣿⣿⣿⣿⣿⣽⣿⣿⣿⣿⣿⣿⣿⣿⣿⣿⣿⣿⣿⣿⣿⣿⣿⣿⣿⣿⣿⣿⣿⣿⣿⣿⣿⣿⣿⣿⣿⣿⣿⣿⣿⣿⣿⣿⣿⣿⣿⣿⣿⣿⣿⣿⣿⣿⣿⠀⠀⠀⠀⠀⠀⠀⠀⠀⠀⠀⠀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⠀⠀⠀⠀⠀⠀⠀⠀⠀⠀⠀⠑⢸⣿⣿⣿⣿⣿⣿⣿⣿⣿⣿⣿⣿⣿⣿⣿⣿⣿⣿⣿⣿⣿⡿⢿⢿⢿⢿⢿⣿⣿⣿⣿⣿⣿⣿⣯⣿⣿⣿⣿⣿⣿⣿⣿⣿⣿⣿⣿⣿⣿⣿⣿⣿⣿⣿⣿⣿⠀⠀⠀⠀⠀⠀⠀⠀⠀⠀⠀⠀</a:t>
            </a:r>
            <a:br/>
            <a:r>
              <a:t>⠀⠀⠀⠀⠀⠀⠀⠀⠀⠀⠀⢕⢕⣾⣿⣿⣿⣿⣿⢟⢟⢟⢟⢝⢝⣝⣿⣝⣏⢕⣕⣿⣵⣵⣵⡵⢱⣷⣷⢾⣿⣿⣿⣿⣿⣿⣿⣷⣿⣿⣿⣿⣿⣿⣿⣿⣿⣿⣿⣿⣿⣿⣿⣿⣿⣿⣿⣿⣿⠀⠀⠀⠀⠀⠀⠀⠀⠀⠀⠀⠀</a:t>
            </a:r>
            <a:br/>
            <a:r>
              <a:t>⠀⠀⠀⠀⠀⠀⠀⠀⠀⠀⠀⠑⢱⢽⣿⣿⣿⣿⣿⡱⣿⢟⢕⢻⣿⣽⣿⡿⢕⣜⢿⣿⣿⣿⢟⣱⣧⡝⢿⢿⣿⣿⣿⣿⣿⣿⣿⣿⣿⣿⣿⣿⣿⣿⣿⣿⣿⣿⣿⣿⣿⣿⣿⣿⣿⣿⣿⣿⣿⠀⠀⠀⠀⠀⠀⠀⠀⠀⠀⠀⠀</a:t>
            </a:r>
            <a:br/>
            <a:r>
              <a:t>⠀⠀⠀⠀⠀⠀⠀⠀⠀⠀⠀⢕⢕⣾⣿⣿⣿⣿⣿⢟⢏⣱⣿⣷⢝⢝⢝⢱⣿⣿⣧⢕⡏⢕⣞⣿⣿⡿⢗⢹⡽⣿⣿⣿⣿⣿⣿⣿⣿⣿⣿⣿⣿⣿⣿⣿⣿⣿⣿⣿⣿⣿⣿⣿⣿⣿⣿⣿⣿⠀⠀⠀⠀⠀⠀⠀⠀⠀⠀⠀⠀</a:t>
            </a:r>
            <a:br/>
            <a:r>
              <a:t>⠀⠀⠀⠀⠀⠀⠀⠀⠀⠀⠀⢕⢸⣿⣿⣿⣿⣿⡿⢕⣱⣿⣿⣿⣷⡕⢕⣿⡿⣿⣿⣻⢷⢹⣿⣿⣿⡕⣵⣷⣷⣿⣿⣿⣿⣿⣿⣿⣿⣿⣿⣿⣿⣿⣿⣿⣿⣿⣿⣿⣿⣿⣿⣿⣿⣿⣿⣿⣿⠀⠀⠀⠀⠀⠀⠀⠀⠀⠀⠀⠀</a:t>
            </a:r>
            <a:br/>
            <a:r>
              <a:t>⠀⠀⠀⠀⠀⠀⠀⠀⠀⠀⠀⢕⢕⢸⣿⣿⣿⣿⣿⢕⣾⣿⣿⣿⣿⡷⢕⣿⣿⣿⣿⣿⣿⣾⣿⣿⣿⣇⣿⣿⣿⣿⣿⣿⣿⣿⣿⣟⣇⣿⣿⣿⣿⣿⣿⣿⣿⣿⣿⣿⣿⣿⣿⣿⣿⣿⣿⣿⣿⠀⠀⠀⠀⠀⠀⠀⠀⠀⠀⠀⠀</a:t>
            </a:r>
            <a:br/>
            <a:r>
              <a:t>⠀⠀⠀⠀⠀⠀⠀⠀⠀⠀⠀⢔⢕⢸⣿⣿⣿⣿⣿⢕⣿⣿⣿⣿⣿⣷⢱⣿⣿⣿⣿⣿⣿⢻⣿⣿⣿⣿⣿⣿⣟⣿⣿⣿⣿⣿⣿⣿⣿⣿⣿⣿⣿⣿⣿⣿⣿⣿⣿⣿⣿⣿⣿⣿⣿⣟⣿⣿⣿⠀⠀⠀⠀⠀⠀⠀⠀⠀⠀⠀⠀</a:t>
            </a:r>
            <a:br/>
            <a:r>
              <a:t>⠀⠀⠀⠀⠀⠀⠀⠀⠀⠀⠀⢕⢕⢸⣿⣿⣿⣿⣿⢕⣿⣿⣿⣿⣿⣿⢜⣿⣿⣿⣿⣿⣿⣸⣿⣿⣿⣿⣿⣿⣿⣿⣿⣿⣿⣿⣿⣿⣿⣿⣿⣿⣿⣿⣿⣿⣿⣿⣿⣿⣿⣿⣿⣿⣿⣿⣿⣿⣿⠀⠀⠀⠀⠀⠀⠀⠀⠀⠀⠀⠀</a:t>
            </a:r>
            <a:br/>
            <a:r>
              <a:t>⠀⠀⠀⠀⠀⠀⠀⠀⠀⠀⠀⢕⢕⢸⣿⣿⣿⣿⣿⢕⣿⣿⣽⣿⣿⡇⢕⣿⣿⣿⣿⣿⣿⣿⢿⠟⢋⠕⣿⣿⣿⣿⡏⢕⢕⢕⢜⢝⡿⡿⢿⣿⣿⣿⣿⣿⣿⣿⡇⣿⣿⣿⣿⣿⣿⣿⣿⣿⢿⠀⠀⠀⠀⠀⠀⠀⠀⠀⠀⠀⠀</a:t>
            </a:r>
            <a:br/>
            <a:r>
              <a:t>⠀⠀⠀⠀⠀⠀⠀⠀⠀⠀⠀⢕⢕⢸⣟⣿⣿⣿⡟⢕⢿⣿⢿⢾⣿⣯⢕⣿⣿⡿⢿⣿⡏⠁⢔⢕⢕⢔⣿⣿⣿⣾⡇⢕⢕⢕⢀⢕⢕⠞⠟⢻⣿⣿⣿⣿⣿⡯⡇⣿⣿⣿⣿⣿⣿⡿⠏⢕⠕⠀⠀⠀⠀⠀⠀⠀⠀⠀⠀⠀⠀</a:t>
            </a:r>
            <a:br/>
            <a:r>
              <a:t>⠀⠀⠀⠀⠀⠀⠀⠀⠀⠀⠀⢕⢕⢸⣿⣿⣿⣿⡇⢕⣿⣟⣻⣿⣿⡇⢕⣼⡏⢅⠈⢝⠝⠐⢕⢕⠑⠑⣻⣿⣿⣿⢇⢕⢕⠀⠕⠀⠁⠀⠀⢸⣿⣿⣿⣟⣿⡇⡇⣻⣿⣿⣿⠟⠑⢑⢕⢕⢄⠀⠀⠀⠀⠀⠀⠀⠀⠀⠀⠀⠀</a:t>
            </a:r>
            <a:br/>
            <a:r>
              <a:t>⠀⠀⠀⠀⠀⠀⠀⠀⠀⠀⠀⢕⢕⢸⣿⣿⣿⣽⡕⢕⣽⣽⣽⣽⣿⣿⢸⣿⠇⢑⠐⠀⠀⠀⢕⠑⠀⠀⣿⣹⣷⣾⢇⠁⠁⠀⠀⠀⠀⠀⠀⠑⢹⣿⣿⣿⣿⣿⡇⢸⣿⡟⠁⠀⠀⠑⢕⢕⢕⠀⠀⠀⠀⠀⠀⠀⠀⠀⠀⠀⠀</a:t>
            </a:r>
            <a:br/>
            <a:r>
              <a:t>⠀⠀⠀⠀⠀⠀⠀⠀⠀⠀⠀⢕⢕⢸⣿⣿⣿⡿⢇⢕⢷⢷⢱⢼⢷⢏⣾⡏⠀⠀⠀⠀⠀⠀⠀⠀⠀⠀⢻⢻⢿⣕⡕⠀⠀⠀⠀⠀⢄⢄⢄⣠⣿⣿⣿⣿⣿⣿⣇⢸⡿⠑⠀⠀⠀⢔⢕⢕⢕⠀⠀⠀⠀⠀⠀⠀⠀⠀⠀⠀⠀</a:t>
            </a:r>
            <a:br/>
            <a:r>
              <a:t>⠀⠀⠀⠀⠀⠀⠀⠀⠀⠀⠀⠔⢕⢜⢹⢟⢟⢟⢇⢕⢗⢗⢗⢞⢗⢣⣿⠇⠀⢄⢄⢄⠀⠀⠀⠀⠀⢔⣿⣷⣷⣟⣇⠀⠀⠀⢰⢔⢕⢕⣷⡇⢜⢻⢿⢟⡿⢿⢿⡏⠁⠀⠀⠀⠀⠀⢕⢕⢱⠀⠀⠀⠀⠀⠀⠀⠀⠀⠀⠀⠀</a:t>
            </a:r>
            <a:br/>
            <a:r>
              <a:t>⠀⠀⠀⠀⠀⠀⠀⠀⠀⠀⠀⢄⢕⢕⢕⢕⢕⢕⢕⢕⢕⣔⢕⢕⣕⣼⡟⠀⢀⢕⠁⠀⠀⠀⠀⠀⢕⣸⣽⣽⣽⣿⣹⢁⠀⠀⢕⢕⢕⢕⢟⢝⢕⢕⢕⢵⢕⢸⢝⢕⢕⠔⠐⠄⠆⠕⢑⢕⢸⠀⠀⠀⠀⠀⠀⠀⠀⠀⠀⠀⠀</a:t>
            </a:r>
            <a:br/>
            <a:r>
              <a:t>⠀⠀⠀⠀⠀⠀⠀⠀⠀⠀⠀⢑⣑⣑⣕⣕⣕⣕⣕⣜⣕⣕⣕⣕⣕⣿⣑⡔⠀⠁⠁⠀⠀⠀⠀⠀⢱⣿⣿⣿⣿⣿⣿⡇⠀⠀⠁⢱⢕⢕⣵⣵⣷⣷⣷⣷⣷⣷⣷⣵⣷⢕⠀⠀⠀⠀⢕⢕⢕⠀⠀⠀⠀⠀⠀⠀⠀⠀⠀⠀⠀</a:t>
            </a:r>
            <a:br/>
            <a:r>
              <a:t>⠀⠀⠀⠀⠀⠀⠀⠀⠀⠀⠀⣿⣿⣿⣿⣿⣿⣿⣿⣿⣿⣿⣿⣿⣿⣿⣿⡇⠀⠀⠀⢀⠀⠀⠀⢀⣾⣿⣿⣿⣿⣿⣿⣷⡔⠀⠀⢕⢕⢕⢹⣿⣿⣿⣿⣿⡿⣿⣿⣿⣿⠀⠀⠀⠀⠀⢄⢕⢕⠀⠀⠀⠀⠀⠀⠀⠀⠀⠀⠀⠀</a:t>
            </a:r>
            <a:br/>
            <a:r>
              <a:t>⠀⠀⠀⠀⠀⠀⠀⠀⠀⠀⠀⣿⣿⣿⣿⣿⣿⣿⣿⣿⣿⣿⣿⣿⣿⣿⣿⢕⠀⢀⢔⢕⡄⠀⣰⣿⣿⣿⣿⣿⣿⣿⣿⣿⣿⡔⢀⢕⢕⢕⢕⢿⣿⣿⣿⣿⣷⣿⣿⣿⣏⢀⢀⠀⠀⠄⢐⢕⣸⠀⠀⠀⠀⠀⠀⠀⠀⠀⠀⠀⠀</a:t>
            </a:r>
            <a:br/>
            <a:r>
              <a:t>⠀⠀⠀⠀⠀⠀⠀⠀⠀⠀⠀⣿⣿⣿⣿⣿⣿⣿⣿⣿⣿⣿⣿⣿⣿⣿⢕⠁⢀⢕⢕⣼⡇⢄⣿⣿⣿⣿⣿⣿⣿⣿⣿⣿⣿⣿⡕⢕⢕⢕⢕⢜⣿⣿⣿⣿⣿⣿⣿⣿⣿⢕⢕⢄⢕⢇⢕⣱⣿⠀⠀⠀⠀⠀⠀⠀⠀⠀⠀⠀⠀</a:t>
            </a:r>
            <a:br/>
            <a:r>
              <a:t>⠀⠀⠀⠀⠀⠀⠀⠀⠀⠀⠀⠛⠛⠛⠛⠛⠛⠛⠛⠛⠛⠛⠛⠛⠛⠛⠑⠀⠑⠑⠘⠛⠓⠘⠛⠛⠛⠛⠛⠛⠛⠛⠛⠛⠛⠛⠓⠑⠑⠑⠑⠓⠛⠛⠛⠛⠛⠛⠛⠛⠛⠑⠑⠑⠑⠑⠑⠛⠛⠀⠀⠀⠀⠀⠀⠀⠀⠀⠀⠀⠀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⠀⠀⠀⠀⠀⠀⠀⠀⠀⠀⠀⠀⢜⢿⢟⢕⣜⢿⣿⣷⣾⣿⣿⣿⣿⣿⣿⣿⣿⣿⣿⣿⣿⣿⣿⣿⣿⣿⣿⣇⣸⣿⣿⣿⣿⣿⣿⢗⣿⣿⣿⣿⣿⣿⣿⣿⣿⣿⣿⣿⣿⣿⣿⣿⣿⣿⣿⣿⣿⠀⠀⠀⠀⠀⠀⠀⠀⠀⠀⠀⠀</a:t>
            </a:r>
            <a:br/>
            <a:r>
              <a:t>⠀⠀⠀⠀⠀⠀⠀⠀⠀⠀⠀⠀⠁⢕⢱⣿⣿⣇⣕⣿⣿⣿⣿⣿⣿⣿⣿⣿⣿⣿⣿⣿⣿⣿⣿⣿⣿⣿⣿⣿⣿⣿⣿⣿⣿⣿⣿⡇⣿⣿⣿⣿⣿⣿⣿⣿⣿⣿⣿⣿⣿⣿⣿⣿⣿⣿⣿⣿⣿⠀⠀⠀⠀⠀⠀⠀⠀⠀⠀⠀⠀</a:t>
            </a:r>
            <a:br/>
            <a:r>
              <a:t>⠀⠀⠀⠀⠀⠀⠀⠀⠀⠀⠀⢀⢕⣱⣿⣿⣿⣿⣿⣿⣿⣿⣿⣿⣿⣿⣿⣿⣿⣿⣿⣿⣿⣿⣿⣿⣿⣿⣿⣿⣿⣿⣿⣿⣿⣿⣿⣿⣿⣿⣿⣿⣿⣿⣿⣿⣿⣿⣿⣿⣿⣿⣿⣿⣿⣿⣿⣿⣿⠀⠀⠀⠀⠀⠀⠀⠀⠀⠀⠀⠀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⠀⠀⠀⠀⠀⠀⠀⠀⠀⠀⠀⠁⢜⢹⣿⣿⣿⣿⣿⣿⣿⣿⣿⣿⣿⣿⣿⣿⣿⣿⣿⣿⣿⣿⣿⡿⢿⢿⡿⣿⣿⣿⣿⣿⣿⣿⣿⣿⣿⣿⣿⣿⣿⣿⣿⣿⣿⣿⣿⣿⣿⣿⣿⣿⣿⣿⣿⣿⣿⠀⠀⠀⠀⠀⠀⠀⠀⠀⠀⠀⠀</a:t>
            </a:r>
            <a:br/>
            <a:r>
              <a:t>⠀⠀⠀⠀⠀⠀⠀⠀⠀⠀⠀⢕⢕⢸⣿⣿⣿⣿⣿⢟⢟⢟⢟⢏⢝⢝⣿⣝⣝⢝⣕⣻⣵⣵⣵⡵⢱⣵⣷⣾⣿⣿⣿⣿⣿⣿⣿⣿⣿⣿⣿⣿⣿⣿⣿⣿⣿⣿⣿⣿⣿⣿⣿⣿⣿⣿⣿⣿⣿⠀⠀⠀⠀⠀⠀⠀⠀⠀⠀⠀⠀</a:t>
            </a:r>
            <a:br/>
            <a:r>
              <a:t>⠀⠀⠀⠀⠀⠀⠀⠀⠀⠀⠀⠁⢕⢸⣿⣿⣿⣿⣿⢱⣾⢟⢕⢻⣿⣿⣿⡿⡇⣜⢿⣿⣿⣿⢟⣱⣵⡝⢿⣿⣿⣿⣿⣿⣿⣿⣿⣿⣿⣿⣿⣿⣿⣿⣿⣿⣿⣿⣿⣿⣿⣿⣿⣿⣿⣿⣿⣿⣿⠀⠀⠀⠀⠀⠀⠀⠀⠀⠀⠀⠀</a:t>
            </a:r>
            <a:br/>
            <a:r>
              <a:t>⠀⠀⠀⠀⠀⠀⠀⠀⠀⠀⠀⢕⢕⢸⣿⣿⣿⣿⣿⢟⢏⣱⣾⣷⢝⢝⢝⢱⣾⣿⣷⢕⢜⢕⣺⣿⣿⡿⢗⢫⣿⣿⣿⣿⣿⣿⣿⣟⣿⣿⣿⣿⣿⣿⣿⣿⣿⣿⣿⣿⣿⣿⣿⣿⣿⣿⣿⣿⣿⠀⠀⠀⠀⠀⠀⠀⠀⠀⠀⠀⠀</a:t>
            </a:r>
            <a:br/>
            <a:r>
              <a:t>⠀⠀⠀⠀⠀⠀⠀⠀⠀⠀⠀⢄⢸⣼⣿⣿⣿⣿⣿⢕⢱⣿⣿⣿⣷⡕⢕⣿⣿⢿⣿⢿⢻⢹⣿⣿⣿⢕⣵⣷⣷⣿⣿⣿⣿⣿⣿⣿⣿⣿⣿⣿⣿⣿⣿⣿⣿⣿⣿⣿⣿⣿⣿⣿⣿⣿⣿⣿⣿⠀⠀⠀⠀⠀⠀⠀⠀⠀⠀⠀⠀</a:t>
            </a:r>
            <a:br/>
            <a:r>
              <a:t>⠀⠀⠀⠀⠀⠀⠀⠀⠀⠀⠀⢕⢕⢕⣿⣿⣿⣿⣿⢕⢸⣿⣿⣿⣿⣷⢕⣿⣿⣿⣿⣿⣿⣾⣿⣿⣿⣇⣿⣿⣿⣿⣿⣿⣿⣿⣿⣿⡏⣿⣻⣿⣿⣿⣿⣿⣿⣿⢿⣿⣿⣿⣿⣿⣿⣿⣿⣿⣿⠀⠀⠀⠀⠀⠀⠀⠀⠀⠀⠀⠀</a:t>
            </a:r>
            <a:br/>
            <a:r>
              <a:t>⠀⠀⠀⠀⠀⠀⠀⠀⠀⠀⠀⢕⢕⢸⣿⣿⣿⣿⣿⢕⣽⣿⣿⣿⣿⣷⢕⣿⣿⣿⣿⣿⣿⢟⣿⣿⣿⣿⣿⣟⣟⣿⣿⣿⣿⣿⣿⣿⣇⣿⢸⣿⣿⣿⣿⣿⣿⣿⣿⣿⣿⣿⣿⣿⣿⡿⣿⣿⣿⠀⠀⠀⠀⠀⠀⠀⠀⠀⠀⠀⠀</a:t>
            </a:r>
            <a:br/>
            <a:r>
              <a:t>⠀⠀⠀⠀⠀⠀⠀⠀⠀⠀⠀⢕⢕⢸⣿⣿⣿⣿⣿⢕⣾⣿⣿⣿⣿⣿⢕⣿⣿⣿⣿⣿⣿⣸⣿⣿⣿⣿⣿⣿⣿⣿⣿⣿⣿⣿⣿⣿⣿⣿⣸⣿⣿⣿⣿⣿⣿⣿⣿⣿⣿⣿⣿⣿⣿⣿⣿⣿⣿⠀⠀⠀⠀⠀⠀⠀⠀⠀⠀⠀⠀</a:t>
            </a:r>
            <a:br/>
            <a:r>
              <a:t>⠀⠀⠀⠀⠀⠀⠀⠀⠀⠀⠀⢕⢕⢸⣿⣿⣿⣿⣿⢕⢿⣿⣿⣿⣿⡏⢕⣿⣿⣿⣿⣿⣿⣿⡿⠟⠛⢝⣿⣿⣿⣿⡏⢕⢕⢕⢹⣿⣿⣻⢸⣿⣿⣿⣿⣿⣿⣿⢇⣿⣿⣿⣿⣿⣿⣿⣿⣿⢿⠀⠀⠀⠀⠀⠀⠀⠀⠀⠀⠀⠀</a:t>
            </a:r>
            <a:br/>
            <a:r>
              <a:t>⠀⠀⠀⠀⠀⠀⠀⠀⠀⠀⠀⢕⢕⢜⣟⣿⣿⣿⣿⢕⢺⢿⢿⣾⣿⡯⢕⣿⣿⡿⣿⣿⡟⠉⢔⢕⢕⢄⣿⣿⣿⣿⡇⢕⢕⢕⠁⢝⣽⡿⢸⣿⣿⣿⣿⣿⣿⣿⡇⣿⣿⣿⣿⣿⣿⡿⢏⢕⠕⠀⠀⠀⠀⠀⠀⠀⠀⠀⠀⠀⠀</a:t>
            </a:r>
            <a:br/>
            <a:r>
              <a:t>⠀⠀⠀⠀⠀⠀⠀⠀⠀⠀⠀⢔⢕⢱⣿⣿⣿⣿⣿⢕⣻⣟⣻⣿⣿⣇⢕⣵⡎⢑⠘⢝⢱⠀⠑⢕⠁⠑⢸⣿⣿⢿⢇⢕⢕⠑⢕⠀⠁⠑⢟⣿⣿⣿⣿⣿⣿⡏⡇⣻⣿⣿⡿⠏⠑⢔⢔⢕⢄⠀⠀⠀⠀⠀⠀⠀⠀⠀⠀⠀⠀</a:t>
            </a:r>
            <a:br/>
            <a:r>
              <a:t>⠀⠀⠀⠀⠀⠀⠀⠀⠀⠀⠀⢕⢕⢸⣿⣿⣿⣽⡽⢕⣽⣽⣽⣽⣿⣿⢸⣿⠇⢕⠕⢕⠀⠀⠀⠀⠀⠀⢸⣯⣵⣷⡇⠀⠀⠀⠀⠀⠀⠀⠘⢹⣿⣿⣿⣿⣿⡇⡇⢻⣿⠏⠁⠀⠀⢕⢕⢕⢕⠀⠀⠀⠀⠀⠀⠀⠀⠀⠀⠀⠀</a:t>
            </a:r>
            <a:br/>
            <a:r>
              <a:t>⠀⠀⠀⠀⠀⠀⠀⠀⠀⠀⠀⢕⢕⢸⣿⣿⣿⡿⢇⢕⢷⢵⢱⢺⡷⢏⣾⡏⠀⠀⠀⠀⠀⠀⠀⠀⠀⢄⢸⢟⢻⢏⣱⠀⠀⠀⠀⠀⠀⠀⠀⣸⣿⣿⣿⣿⣿⣿⣇⢸⡟⠀⠀⠀⠄⢕⢕⢕⢕⠀⠀⠀⠀⠀⠀⠀⠀⠀⠀⠀⠀</a:t>
            </a:r>
            <a:br/>
            <a:r>
              <a:t>⠀⠀⠀⠀⠀⠀⠀⠀⠀⠀⠀⠕⢕⢜⢝⢟⢟⢏⢇⢕⢝⢗⢗⢞⢗⢱⣿⠇⠀⠀⠀⠀⢄⠀⠀⠀⠀⢕⣾⣿⣷⣿⡏⠀⠀⠀⢱⢕⢕⢕⣷⡇⢝⢻⢻⢟⣿⢾⢿⢟⠑⠀⠀⠀⠀⠑⢕⢕⣸⠀⠀⠀⠀⠀⠀⠀⠀⠀⠀⠀⠀</a:t>
            </a:r>
            <a:br/>
            <a:r>
              <a:t>⠀⠀⠀⠀⠀⠀⠀⠀⠀⠀⠀⢄⢕⢕⢕⢕⢕⢕⢕⢕⣕⣕⡕⢕⣕⣼⡿⠀⠀⢀⢐⠑⠑⠀⠀⠀⢕⢸⣽⣽⣽⣻⣯⢑⠀⠀⢕⢕⢕⢱⢟⢏⢕⢕⢕⢕⢕⢜⢝⢕⡷⠔⠔⠄⠔⢄⢅⢕⢝⠀⠀⠀⠀⠀⠀⠀⠀⠀⠀⠀⠀</a:t>
            </a:r>
            <a:br/>
            <a:r>
              <a:t>⠀⠀⠀⠀⠀⠀⠀⠀⠀⠀⠀⣑⣑⣑⣕⣕⣕⣕⣕⣜⣕⣕⣕⣕⣕⣿⠇⠀⢀⠔⠅⠀⠀⠀⠀⠀⢕⣿⣿⣿⣿⣿⣿⡇⠀⠀⢕⡕⢕⢱⣵⣵⣷⣷⣷⣷⣷⣷⣕⣱⣷⠀⠀⠀⠀⠀⢕⢕⢸⠀⠀⠀⠀⠀⠀⠀⠀⠀⠀⠀⠀</a:t>
            </a:r>
            <a:br/>
            <a:r>
              <a:t>⠀⠀⠀⠀⠀⠀⠀⠀⠀⠀⠀⣿⣿⣿⣿⣿⣿⣿⣿⣿⣿⣿⣿⣿⣿⣿⣰⣿⡇⠀⠀⢄⠀⠀⠀⢀⣼⣿⣿⣿⣿⣿⣿⣿⡕⠀⠕⢕⢕⢜⣿⣿⣿⣿⣿⣿⣿⣿⣿⣿⡟⠀⠀⠀⠀⠀⢕⢕⢸⠀⠀⠀⠀⠀⠀⠀⠀⠀⠀⠀⠀</a:t>
            </a:r>
            <a:br/>
            <a:r>
              <a:t>⠀⠀⠀⠀⠀⠀⠀⠀⠀⠀⠀⣿⣿⣿⣿⣿⣿⣿⣿⣿⣿⣿⣿⣿⣿⣿⣿⣿⠑⢀⢔⢕⠀⠀⣰⣿⣿⣿⣿⣿⣿⣿⣿⣿⣿⣇⢔⢕⢕⢕⢹⣿⣿⣿⣿⣿⣿⣿⣿⣿⡇⢀⠀⠀⠀⢐⢕⢕⣼⠀⠀⠀⠀⠀⠀⠀⠀⠀⠀⠀⠀</a:t>
            </a:r>
            <a:br/>
            <a:r>
              <a:t>⠀⠀⠀⠀⠀⠀⠀⠀⠀⠀⠀⣿⣿⣿⣿⣿⣿⣿⣿⣿⣿⣿⣿⣿⣿⣿⢝⠙⢄⢕⢕⣼⠀⠀⣿⣿⣿⣿⣿⣿⣿⣿⣿⣿⣿⣿⡕⢕⢕⢕⢕⢻⣿⣿⣿⣿⣿⣿⣿⣿⡇⢕⢕⢄⢕⡇⢕⣱⣿⠀⠀⠀⠀⠀⠀⠀⠀⠀⠀⠀⠀</a:t>
            </a:r>
            <a:br/>
            <a:r>
              <a:t>⠀⠀⠀⠀⠀⠀⠀⠀⠀⠀⠀⠛⠛⠛⠛⠛⠛⠛⠛⠛⠛⠛⠛⠛⠛⠛⠑⠀⠑⠑⠘⠛⠓⠓⠛⠛⠛⠛⠛⠛⠛⠛⠛⠛⠛⠛⠃⠑⠑⠑⠑⠛⠛⠛⠛⠛⠛⠛⠛⠛⠛⠑⠑⠑⠑⠑⠘⠛⠛⠀⠀⠀⠀⠀⠀⠀⠀⠀⠀⠀⠀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⠀⠀⠀⠀⠀⠀⠀⠀⠀⠀⠀⠀⢕⢸⡿⢕⣜⢿⣿⣿⣾⣿⣿⣿⣿⣿⣿⣿⣿⣿⣿⣿⣿⣿⣿⣿⣿⣿⣿⡇⢕⣿⣿⣿⣿⣿⣿⢇⣿⣿⣿⣿⣿⣿⣿⣿⣿⣿⣿⣿⣿⣿⣿⣿⣿⣿⣿⣿⣿⠀⠀⠀⠀⠀⠀⠀⠀⠀⠀⠀⠀</a:t>
            </a:r>
            <a:br/>
            <a:r>
              <a:t>⠀⠀⠀⠀⠀⠀⠀⠀⠀⠀⠀⠀⠁⢕⢸⣿⣿⣇⡕⣾⣿⣿⣿⣿⣿⣿⣿⣿⣿⣿⣿⣿⣿⣿⣿⣿⣿⣿⣿⣿⣿⣿⣿⣿⣿⣿⣿⢕⣿⣿⣿⣿⣿⣿⣿⣿⣿⣿⣿⣿⣿⣿⣿⣿⣿⣿⣿⣿⣿⠀⠀⠀⠀⠀⠀⠀⠀⠀⠀⠀⠀</a:t>
            </a:r>
            <a:br/>
            <a:r>
              <a:t>⠀⠀⠀⠀⠀⠀⠀⠀⠀⠀⠀⠀⢕⢕⣿⣿⣿⣿⣿⣿⣿⣿⣿⣿⣿⣿⣿⣿⣿⣿⣿⣿⣿⣿⣿⣿⣿⣿⣿⣿⣿⣿⣿⣿⣿⣿⣿⣿⣿⣿⣿⣿⣿⣿⣿⣿⣿⣿⣿⣿⣿⣿⣿⣿⣿⣿⣿⣿⣿⠀⠀⠀⠀⠀⠀⠀⠀⠀⠀⠀⠀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⠀⠀⠀⠀⠀⠀⠀⠀⠀⠀⠀⢀⢕⢸⣿⣿⣿⣿⣿⣿⣿⣿⣿⣿⣿⣿⣿⣿⣿⣿⣿⣿⣿⣿⣿⣿⣿⡿⢿⣿⣿⣿⣿⣿⣿⣿⣿⣿⣿⣿⣿⣿⣿⣿⣿⣿⣿⣿⣿⣿⣿⣿⣿⣿⣿⣿⣿⣿⣿⠀⠀⠀⠀⠀⠀⠀⠀⠀⠀⠀⠀</a:t>
            </a:r>
            <a:br/>
            <a:r>
              <a:t>⠀⠀⠀⠀⠀⠀⠀⠀⠀⠀⠀⢕⢕⢾⣿⣿⣿⣿⣿⢟⢟⢟⢟⢟⢟⢝⣿⣝⣝⢝⣝⣟⣵⣵⣵⡵⢱⣵⣵⣾⣿⣿⣿⣿⣿⣿⣿⣿⣿⣿⣿⣿⣿⣿⣿⣿⣿⣿⣿⣿⣿⣿⣿⣿⣿⣿⣿⣿⣿⠀⠀⠀⠀⠀⠀⠀⠀⠀⠀⠀⠀</a:t>
            </a:r>
            <a:br/>
            <a:r>
              <a:t>⠀⠀⠀⠀⠀⠀⠀⠀⠀⠀⠀⠁⢕⣽⣿⣿⣿⣿⣿⢱⣷⡾⢕⢺⣿⣿⣿⣿⡏⣜⢿⣿⣿⣿⢿⢕⣵⡜⢿⢿⣿⣿⣿⣿⣿⣿⣿⣿⣿⣿⣿⣿⣿⣿⣿⣿⣿⣿⣿⣿⣿⣿⣿⣿⣿⣿⣿⣿⣿⠀⠀⠀⠀⠀⠀⠀⠀⠀⠀⠀⠀</a:t>
            </a:r>
            <a:br/>
            <a:r>
              <a:t>⠀⠀⠀⠀⠀⠀⠀⠀⠀⠀⠀⢕⢕⢸⣿⣿⣿⣿⣿⢟⢟⣱⣾⣷⢝⢝⢝⢱⣾⣿⣷⢕⢜⢕⣱⣿⣿⡿⢗⢞⣿⣿⣿⣿⣿⣿⣿⣿⣿⣿⣿⣿⣿⣿⣿⣿⣿⣿⣿⣿⣿⣿⣿⣿⣿⣿⣿⣿⣿⠀⠀⠀⠀⠀⠀⠀⠀⠀⠀⠀⠀</a:t>
            </a:r>
            <a:br/>
            <a:r>
              <a:t>⠀⠀⠀⠀⠀⠀⠀⠀⠀⠀⠀⢄⢕⢼⣿⣿⣿⣿⣿⢕⢱⣿⣿⣿⣷⡵⢕⢿⣿⣿⣿⣿⡾⢗⣿⣿⣿⢕⣵⣷⣾⣿⣿⣿⣿⣿⣿⣿⣿⣿⣻⣿⣿⣿⣿⣿⣿⣿⣿⣿⣿⣿⣿⣿⣿⣿⣿⣿⣿⠀⠀⠀⠀⠀⠀⠀⠀⠀⠀⠀⠀</a:t>
            </a:r>
            <a:br/>
            <a:r>
              <a:t>⠀⠀⠀⠀⠀⠀⠀⠀⠀⠀⠀⢕⢕⢕⣿⣿⣿⣿⣿⢕⢱⣿⣿⣿⣿⣷⢕⣿⣿⣿⣿⣿⣿⣞⣿⣿⣿⣷⣿⣿⣿⣿⣿⣿⣿⣿⣿⣿⡯⣿⣻⣿⣿⣿⣿⣿⣿⣿⣿⣿⣿⣿⣿⣿⣿⣿⣿⣿⣿⠀⠀⠀⠀⠀⠀⠀⠀⠀⠀⠀⠀</a:t>
            </a:r>
            <a:br/>
            <a:r>
              <a:t>⠀⠀⠀⠀⠀⠀⠀⠀⠀⠀⠀⢕⢕⢕⣿⣿⣿⣿⣿⢕⢸⣿⣿⣿⣿⣷⢕⣿⣿⣿⣿⣿⣿⢟⣿⣿⣿⣿⣿⣟⣟⣿⣿⣿⣿⣿⣿⣿⡇⣿⣸⣿⣿⣿⣿⣿⣿⣿⣾⣿⣿⣿⣿⣿⢿⢿⣿⣿⣿⠀⠀⠀⠀⠀⠀⠀⠀⠀⠀⠀⠀</a:t>
            </a:r>
            <a:br/>
            <a:r>
              <a:t>⠀⠀⠀⠀⠀⠀⠀⠀⠀⠀⠀⢕⢕⢕⣿⣿⣿⣿⣿⢕⢸⣿⣿⣿⣿⣿⢕⣿⣿⣿⣿⣿⣿⣜⣿⣿⣿⣿⣿⣿⣿⣿⣿⣿⣿⣿⣿⣯⡇⢹⣺⣿⣿⣿⣿⣿⣿⣿⢽⣿⣿⣿⣿⣿⣿⣿⣿⣿⣿⠀⠀⠀⠀⠀⠀⠀⠀⠀⠀⠀⠀</a:t>
            </a:r>
            <a:br/>
            <a:r>
              <a:t>⠀⠀⠀⠀⠀⠀⠀⠀⠀⠀⠀⢕⢕⢕⣿⣿⣿⣿⣿⢕⢸⣿⣿⣿⣿⡏⢕⣿⣿⣿⣿⣿⣿⣷⣿⠿⠛⠏⣿⣿⣿⣿⡟⢕⢟⢿⣿⣿⡷⢺⢾⣿⣿⣿⣿⣿⣿⣿⡾⣿⣿⣿⣿⣿⣿⣿⣿⣿⡿⠀⠀⠀⠀⠀⠀⠀⠀⠀⠀⠀⠀</a:t>
            </a:r>
            <a:br/>
            <a:r>
              <a:t>⠀⠀⠀⠀⠀⠀⠀⠀⠀⠀⠀⢕⢕⢕⣟⣿⣿⣿⣿⢕⢸⣿⣿⢿⣿⣯⢕⣿⢿⡿⣿⣿⣟⠏⠁⢕⢕⢅⢿⣿⣿⣿⡇⢕⢕⢜⢿⢿⡕⢸⢸⣿⣿⣿⣿⣿⣿⣿⡕⣿⣿⣿⣿⡹⣿⡿⢏⢕⠕⠀⠀⠀⠀⠀⠀⠀⠀⠀⠀⠀⠀</a:t>
            </a:r>
            <a:br/>
            <a:r>
              <a:t>⠀⠀⠀⠀⠀⠀⠀⠀⠀⠀⠀⢔⢕⢕⣿⣿⣿⣿⣿⢕⢸⣟⣻⣻⣿⣇⢕⣵⡕⢑⠙⢝⢹⠄⠅⠕⠁⠀⢸⡹⡿⢻⢇⠕⠕⠕⠑⠻⢫⡾⢸⣿⣿⣿⣿⣿⣿⣿⡇⣿⣿⣿⡿⠏⢕⢕⢔⢄⢀⠀⠀⠀⠀⠀⠀⠀⠀⠀⠀⠀⠀</a:t>
            </a:r>
            <a:br/>
            <a:r>
              <a:t>⠀⠀⠀⠀⠀⠀⠀⠀⠀⠀⠀⢕⢕⢕⣿⣿⣿⣯⣽⢕⢸⢽⣽⣽⣿⣿⢱⣿⢇⢕⢔⠕⢕⠀⠀⠀⠀⠀⢸⣿⣵⣷⡇⠀⠀⠀⠀⠀⠁⢕⢜⣿⣿⣿⣿⣿⣿⡇⡇⣿⡿⠙⠀⠁⠀⢕⢕⢕⢕⠀⠀⠀⠀⠀⠀⠀⠀⠀⠀⠀⠀</a:t>
            </a:r>
            <a:br/>
            <a:r>
              <a:t>⠀⠀⠀⠀⠀⠀⠀⠀⠀⠀⠀⢕⢕⢱⣿⣿⣿⣿⢷⢕⢱⢱⢱⢺⡷⢎⣼⡟⠀⠀⠀⠀⠀⠀⠀⠀⠀⢔⢸⢟⢹⢏⣱⠀⠀⠀⠀⠀⠀⠀⢕⣿⣿⣿⣿⣿⣿⣧⡇⢹⢇⠀⠀⠀⠀⢕⢕⢕⢕⠀⠀⠀⠀⠀⠀⠀⠀⠀⠀⠀⠀</a:t>
            </a:r>
            <a:br/>
            <a:r>
              <a:t>⠀⠀⠀⠀⠀⠀⠀⠀⠀⠀⠀⢕⢕⢜⢕⢏⢟⢏⢇⢕⢕⢗⢗⢞⢗⢱⣿⠇⠀⠀⠀⠀⠀⠀⠀⠀⠀⢕⢸⣿⣿⣿⣟⢀⠕⢐⢕⢔⢄⢄⣵⡕⢝⢿⢿⢟⣿⢾⢿⢎⠀⠀⠀⠀⠀⠑⢕⢕⣼⠀⠀⠀⠀⠀⠀⠀⠀⠀⠀⠀⠀</a:t>
            </a:r>
            <a:br/>
            <a:r>
              <a:t>⠀⠀⠀⠀⠀⠀⠀⠀⠀⠀⠀⢀⢕⢕⢕⢕⢕⢕⢕⢕⣕⣕⡕⢕⣕⣼⡿⠀⢀⡄⠁⠀⠐⠀⠀⠀⠀⢕⣽⣯⣽⣟⣏⡕⠀⢕⢕⢕⢕⢕⢟⢝⢕⢕⢱⢵⢕⢸⢝⣿⡗⠀⠠⢄⠄⠕⢕⢕⢽⠀⠀⠀⠀⠀⠀⠀⠀⠀⠀⠀⠀</a:t>
            </a:r>
            <a:br/>
            <a:r>
              <a:t>⠀⠀⠀⠀⠀⠀⠀⠀⠀⠀⠀⣑⣑⣑⣕⣕⣕⣕⣕⣜⣕⣕⣕⣕⣕⣿⢇⠀⠘⠑⠄⠅⠕⠀⠀⠀⠀⣼⣿⣿⣿⣿⣿⣷⠀⠁⢕⡕⢕⣵⣵⣴⣷⣷⣷⣷⣷⣷⣕⣹⡧⠀⠀⠀⠀⠐⢕⢕⢷⠀⠀⠀⠀⠀⠀⠀⠀⠀⠀⠀⠀</a:t>
            </a:r>
            <a:br/>
            <a:r>
              <a:t>⠀⠀⠀⠀⠀⠀⠀⠀⠀⠀⠀⣿⣿⣿⣿⣿⣿⣿⣿⣿⣿⣿⣿⣿⣿⣿⠀⢅⣴⣷⡇⢅⠀⠀⠀⢀⣱⣿⣿⣿⣿⣿⣿⣿⣆⢀⢕⢕⢕⢻⣿⣿⣿⣿⣿⣿⣿⣿⣿⣿⡇⠀⠀⠀⠀⠀⢕⢕⢸⠀⠀⠀⠀⠀⠀⠀⠀⠀⠀⠀⠀</a:t>
            </a:r>
            <a:br/>
            <a:r>
              <a:t>⠀⠀⠀⠀⠀⠀⠀⠀⠀⠀⠀⣿⣿⣿⣿⣿⣿⣿⣿⣿⣿⣿⣿⣿⣿⣿⡇⢸⣿⣿⢇⢕⠀⠀⢠⣾⣿⣿⣿⣿⣿⣿⣿⣿⣿⣧⢕⢕⢕⢜⣿⣿⣿⣿⣿⣿⣿⣿⣿⣿⡇⢀⠀⠀⠀⢐⢕⢕⣾⠀⠀⠀⠀⠀⠀⠀⠀⠀⠀⠀⠀</a:t>
            </a:r>
            <a:br/>
            <a:r>
              <a:t>⠀⠀⠀⠀⠀⠀⠀⠀⠀⠀⠀⣿⣿⣿⣿⣿⣿⣿⣿⣿⣿⣿⣿⣿⣿⣿⢅⠁⢙⢝⢕⡕⠀⠀⣾⣿⣿⣿⣿⣿⣿⣿⣿⣿⣿⣿⡇⢕⢕⢕⢹⣿⣿⣿⣿⣿⣿⣿⣿⣿⡇⢕⢕⢄⢕⢇⢕⣼⣿⠀⠀⠀⠀⠀⠀⠀⠀⠀⠀⠀⠀</a:t>
            </a:r>
            <a:br/>
            <a:r>
              <a:t>⠀⠀⠀⠀⠀⠀⠀⠀⠀⠀⠀⠛⠛⠛⠛⠛⠛⠛⠛⠛⠛⠛⠛⠛⠛⠛⠑⠀⠑⠑⠚⠛⠓⠂⠛⠛⠛⠛⠛⠛⠛⠛⠛⠛⠛⠛⠃⠑⠑⠑⠚⠛⠛⠛⠛⠛⠛⠛⠛⠛⠃⠑⠑⠑⠘⠑⠘⠛⠛⠀⠀⠀⠀⠀⠀⠀⠀⠀⠀⠀⠀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⠀⠀⠀⠀⠀⠀⠀⠀⠀⠀⠀⠀⢕⢜⡿⢏⢝⢿⣿⣿⣿⣿⣿⣿⣿⣿⣿⣿⣿⣿⣿⣿⣿⣿⣿⣿⣿⣿⣿⡇⢱⣿⣿⣿⣿⣿⣿⢕⣿⣿⣿⣿⣿⣿⣿⣿⣿⣿⣿⣿⣿⣿⣿⣿⣿⣿⣿⣿⣿⠀⠀⠀⠀⠀⠀⠀⠀⠀⠀⠀⠀</a:t>
            </a:r>
            <a:br/>
            <a:r>
              <a:t>⠀⠀⠀⠀⠀⠀⠀⠀⠀⠀⠀⠀⠁⢅⢱⣵⣿⣧⡕⣿⣿⣿⣿⣿⣿⣿⣿⣿⣿⣿⣿⣿⣿⣿⣿⣿⣿⣿⣿⣿⣿⣿⣿⣿⣿⣿⣿⣇⣿⣿⣿⣿⣿⣿⣿⣿⣿⣿⣿⣿⣿⣿⣿⣿⣿⣿⣿⣿⣿⠀⠀⠀⠀⠀⠀⠀⠀⠀⠀⠀⠀</a:t>
            </a:r>
            <a:br/>
            <a:r>
              <a:t>⠀⠀⠀⠀⠀⠀⠀⠀⠀⠀⠀⠀⢔⢕⣾⣿⣿⣿⣿⣿⣿⣿⣿⣿⣿⣿⣿⣿⣿⣿⣿⣿⣿⣿⣿⣿⣿⣿⣿⣿⣿⣿⣿⣿⣿⣿⣿⣿⣿⣿⣿⣿⣿⣿⣿⣿⣿⣿⣿⣿⣿⣿⣿⣿⣿⣿⣿⣿⣿⠀⠀⠀⠀⠀⠀⠀⠀⠀⠀⠀⠀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⠀⠀⠀⠀⠀⠀⠀⠀⠀⠀⠀⠀⢕⣾⣿⣿⣿⣿⣿⣿⣿⣿⣿⣿⣿⣿⣿⣿⣿⣿⣿⣿⣿⣿⣿⣿⣿⣿⣿⢿⣿⣿⣿⣿⣿⣿⣿⣿⣿⣿⣿⣿⣿⣿⣿⣿⣿⣿⣿⣿⣿⣿⣿⣿⣿⣿⣿⣿⣿⠀⠀⠀⠀⠀⠀⠀⠀⠀⠀⠀⠀</a:t>
            </a:r>
            <a:br/>
            <a:r>
              <a:t>⠀⠀⠀⠀⠀⠀⠀⠀⠀⠀⠀⢕⢕⢾⣿⣿⣿⣿⣿⢿⢿⢟⢟⢟⢟⢟⣿⢟⢝⢝⣝⣹⣿⣕⣕⣵⢕⣵⣵⣼⣿⣿⣿⣿⣿⣿⣿⣿⣿⣿⣿⣿⣿⣿⣿⣿⣿⣿⣿⣿⣿⣿⣿⣿⣿⣿⣿⣿⣿⠀⠀⠀⠀⠀⠀⠀⠀⠀⠀⠀⠀</a:t>
            </a:r>
            <a:br/>
            <a:r>
              <a:t>⠀⠀⠀⠀⠀⠀⠀⠀⠀⠀⠀⠁⢕⣻⣿⣿⣿⣿⣿⢕⣷⡷⢇⢾⣿⣟⣿⣿⢏⢜⢿⣿⣿⣿⡿⢕⣵⡝⢿⣿⣿⣿⣿⣿⣿⣿⣿⣿⣿⣿⣿⣿⣿⣿⣿⣿⣿⣿⣿⣿⣿⣿⣿⣿⣿⣿⣿⣿⣿⠀⠀⠀⠀⠀⠀⠀⠀⠀⠀⠀⠀</a:t>
            </a:r>
            <a:br/>
            <a:r>
              <a:t>⠀⠀⠀⠀⠀⠀⠀⠀⠀⠀⠀⠄⢕⢿⣿⣿⣿⣿⣿⢟⢟⢕⣼⣧⢝⢝⢏⢱⣷⣿⣷⢕⡜⢕⢱⣿⣿⡿⢜⣞⣿⣿⣿⣿⣿⣿⣿⣿⣿⣿⣿⣿⣿⣿⣿⣿⣿⣿⣿⣿⣿⣿⣿⣿⣿⣿⣿⣿⣿⠀⠀⠀⠀⠀⠀⠀⠀⠀⠀⠀⠀</a:t>
            </a:r>
            <a:br/>
            <a:r>
              <a:t>⠀⠀⠀⠀⠀⠀⠀⠀⠀⠀⠀⢄⢕⢼⣿⣿⣿⣿⣿⢕⢕⣽⣿⣿⣷⡕⢕⢿⢿⣿⣿⣿⡷⢕⣿⣿⣿⢕⣵⣷⣾⣿⣿⣿⣿⣿⣿⣿⣿⣿⣿⣿⣿⣿⣿⣿⣿⣿⣿⣿⣿⣿⣿⣿⣿⣿⣿⣿⣿⠀⠀⠀⠀⠀⠀⠀⠀⠀⠀⠀⠀</a:t>
            </a:r>
            <a:br/>
            <a:r>
              <a:t>⠀⠀⠀⠀⠀⠀⠀⠀⠀⠀⠀⢕⢕⢕⣿⣿⣿⣿⣿⢕⢱⣷⣷⣿⣿⡷⢕⣿⣿⣿⣿⣿⣿⣼⣿⣿⣿⣼⣿⣿⣿⣿⣿⣿⣿⣿⣿⣿⡯⣿⣿⣿⣿⣿⣿⣿⣿⣿⣿⣿⣿⣿⣿⣿⣿⣿⣿⣿⣿⠀⠀⠀⠀⠀⠀⠀⠀⠀⠀⠀⠀</a:t>
            </a:r>
            <a:br/>
            <a:r>
              <a:t>⠀⠀⠀⠀⠀⠀⠀⠀⠀⠀⠀⢕⢕⢕⣿⣿⣿⣿⣿⢕⢸⣿⣿⣿⣿⣷⢕⣿⣿⣿⣿⣿⣿⢿⣿⣿⣿⣿⣿⣟⣻⣿⣿⣿⣿⣿⣿⣽⡇⡷⢺⣿⣿⣿⣿⣿⣿⣿⣿⣿⣿⣿⣿⣿⣿⣿⣿⣿⣿⠀⠀⠀⠀⠀⠀⠀⠀⠀⠀⠀⠀</a:t>
            </a:r>
            <a:br/>
            <a:r>
              <a:t>⠀⠀⠀⠀⠀⠀⠀⠀⠀⠀⠀⢕⢕⢕⣿⣿⣿⣿⣿⢕⢸⣿⣿⣿⣿⣿⢕⣿⣿⣿⣿⣿⣿⢸⣿⣿⣿⣿⣿⣿⣿⣿⣿⣿⣿⣿⣿⣧⡇⢕⢺⣿⣿⣿⣿⣿⣿⣿⢿⣿⣿⣿⣿⣿⣿⣿⣿⣿⣿⠀⠀⠀⠀⠀⠀⠀⠀⠀⠀⠀⠀</a:t>
            </a:r>
            <a:br/>
            <a:r>
              <a:t>⠀⠀⠀⠀⠀⠀⠀⠀⠀⠀⠀⢕⢕⢕⣿⣿⣿⣿⣿⢕⢸⣿⣿⣿⣿⡿⢕⣿⣿⣿⣿⣿⣿⣷⣿⢿⠟⢏⣿⣿⣿⣿⡏⢜⣿⣿⣿⢟⡷⣿⢼⣿⣿⣿⣿⣯⣿⣿⢻⣿⣿⣿⣿⣿⣿⣿⣿⣿⣿⠀⠀⠀⠀⠀⠀⠀⠀⠀⠀⠀⠀</a:t>
            </a:r>
            <a:br/>
            <a:r>
              <a:t>⠀⠀⠀⠀⠀⠀⠀⠀⠀⠀⠀⢕⢕⢕⣿⣿⣿⣿⣿⢕⢸⣿⣿⣿⣷⣮⢕⣿⢿⡿⣿⣿⣿⢏⠁⢔⢕⢄⢹⣿⣿⣿⢇⢜⢝⣿⣿⡕⢕⢸⢸⣿⣿⣿⣿⣿⣿⣿⢸⣿⣿⣿⣏⢿⣿⡿⢟⢝⠕⠀⠀⠀⠀⠀⠀⠀⠀⠀⠀⠀⠀</a:t>
            </a:r>
            <a:br/>
            <a:r>
              <a:t>⠀⠀⠀⠀⠀⠀⠀⠀⠀⠀⠀⢔⢕⢕⣿⣿⣿⣿⣿⢕⢸⣻⣻⣻⣿⡯⢕⣧⡜⢑⠝⢟⢹⢕⠕⢕⠑⠀⢸⡹⢟⢹⢑⠑⠕⠜⢵⢇⢗⢸⢸⣿⣿⣿⣿⣿⣿⣿⡕⣿⣿⣿⢿⢞⢝⢕⢕⢁⢀⠀⠀⠀⠀⠀⠀⠀⠀⠀⠀⠀⠀</a:t>
            </a:r>
            <a:br/>
            <a:r>
              <a:t>⠀⠀⠀⠀⠀⠀⠀⠀⠀⠀⠀⢕⢕⢕⣿⣿⣿⣿⣽⢕⢸⢽⣽⣽⣿⣿⢱⣿⢇⢅⢔⢕⠕⠀⠀⠁⠀⠀⢸⣷⣾⣷⡇⠀⠀⠀⠈⠜⢕⢜⢜⣿⣿⣿⣿⣿⣿⣿⡇⣿⢏⠁⠄⠑⠕⢕⢕⢕⢕⠀⠀⠀⠀⠀⠀⠀⠀⠀⠀⠀⠀</a:t>
            </a:r>
            <a:br/>
            <a:r>
              <a:t>⠀⠀⠀⠀⠀⠀⠀⠀⠀⠀⠀⢕⢕⢕⡯⣿⣿⣿⡷⢕⢕⢱⢳⢾⡷⡜⣼⡟⠀⠀⠀⠀⠀⠀⠀⠀⠀⢔⢸⢟⡟⢟⣕⠀⢀⢀⠀⠀⠑⢕⢜⣿⣿⣿⣿⣿⣿⡧⡇⡿⠁⠀⠀⠀⠀⢕⢕⢕⢸⠀⠀⠀⠀⠀⠀⠀⠀⠀⠀⠀⠀</a:t>
            </a:r>
            <a:br/>
            <a:r>
              <a:t>⠀⠀⠀⠀⠀⠀⠀⠀⠀⠀⠀⢕⢕⢕⢝⢏⢟⢟⢇⢕⢜⢗⢗⢗⢗⢣⣿⠇⠀⠀⠀⠐⠀⠀⠀⠀⠀⢕⢸⣿⣿⣿⣿⢕⠕⢕⢔⢄⢀⢀⢵⡜⢝⢿⢿⢟⣿⢿⡷⠕⠀⢀⠀⠀⠀⠕⢕⢕⣾⠀⠀⠀⠀⠀⠀⠀⠀⠀⠀⠀⠀</a:t>
            </a:r>
            <a:br/>
            <a:r>
              <a:t>⠀⠀⠀⠀⠀⠀⠀⠀⠀⠀⠀⢅⢕⢕⢕⢕⢕⢕⢕⢕⣕⣕⡕⢕⣕⣸⡟⠀⢀⣄⠀⠀⠀⠀⠀⠀⠀⢕⣼⣿⣽⣟⣟⣇⠀⢕⢕⢕⢕⢕⢟⢏⢕⢕⢱⢵⢜⢽⢾⣷⢆⠁⢄⡄⢅⢕⢕⢸⢽⠀⠀⠀⠀⠀⠀⠀⠀⠀⠀⠀⠀</a:t>
            </a:r>
            <a:br/>
            <a:r>
              <a:t>⠀⠀⠀⠀⠀⠀⠀⠀⠀⠀⠀⣑⣑⣑⣑⣕⣕⣕⣕⣕⣕⣕⣕⣕⣕⣿⢇⠀⠘⠃⠐⠀⢄⢀⠀⠀⠀⢸⣿⣿⣿⣿⣿⣿⢀⢕⢕⢕⢵⣵⣵⣴⣷⣷⣷⣷⣷⡷⣾⣿⡇⠀⠀⠀⠐⠕⢕⢕⣷⠀⠀⠀⠀⠀⠀⠀⠀⠀⠀⠀⠀</a:t>
            </a:r>
            <a:br/>
            <a:r>
              <a:t>⠀⠀⠀⠀⠀⠀⠀⠀⠀⠀⠀⣿⣿⣿⣿⣿⣿⣿⣿⣿⣿⣿⣿⣿⣿⣿⠀⠀⠀⢄⣴⣾⣇⠑⠀⠀⣰⣿⣿⣿⣿⣿⣿⣿⣧⡅⢕⢕⢸⣿⣿⣿⣿⣿⣿⣿⣿⣿⣿⣿⢇⠀⠀⠀⠀⢀⢕⢕⣿⠀⠀⠀⠀⠀⠀⠀⠀⠀⠀⠀⠀</a:t>
            </a:r>
            <a:br/>
            <a:r>
              <a:t>⠀⠀⠀⠀⠀⠀⠀⠀⠀⠀⠀⣿⣿⣿⣿⣿⣿⣿⣿⣿⣿⣿⣿⣿⣿⣿⡇⠀⠀⢕⣿⣿⠑⠀⢀⣾⣿⣿⣿⣿⣿⣿⣿⣿⣿⣧⢕⢕⢕⣿⣿⣿⣿⣿⣿⣿⣿⣿⣿⣿⠁⠀⠀⠀⠀⢔⢕⢕⣿⠀⠀⠀⠀⠀⠀⠀⠀⠀⠀⠀⠀</a:t>
            </a:r>
            <a:br/>
            <a:r>
              <a:t>⠀⠀⠀⠀⠀⠀⠀⠀⠀⠀⠀⣿⣿⣿⣿⣿⣿⣿⣿⣿⣿⣿⣿⣿⣿⣿⢕⠀⢀⢕⢜⡅⠀⠀⢸⣿⣿⣿⣿⣿⣿⣿⣿⣿⣿⣿⡕⢕⢕⢸⣿⣿⣿⣿⣿⣿⣿⣿⣿⣿⢕⢕⢕⢄⢕⡇⢕⣼⣿⠀⠀⠀⠀⠀⠀⠀⠀⠀⠀⠀⠀</a:t>
            </a:r>
            <a:br/>
            <a:r>
              <a:t>⠀⠀⠀⠀⠀⠀⠀⠀⠀⠀⠀⠛⠛⠛⠛⠛⠛⠛⠛⠛⠛⠛⠛⠛⠛⠛⠑⠀⠑⠑⠚⠛⠓⠂⠛⠛⠛⠛⠛⠛⠛⠛⠛⠛⠛⠛⠃⠑⠑⠑⠛⠛⠛⠛⠛⠛⠛⠛⠛⠛⠃⠑⠑⠑⠘⠑⠘⠛⠛⠀⠀⠀⠀⠀⠀⠀⠀⠀⠀⠀⠀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⠀⠀⠀⠀⠀⠀⠀⠀⠀⠀⠀⠀⠑⢸⣿⢏⢝⢻⣿⣿⣽⣿⣿⣿⣿⣿⣿⣿⣿⣿⣿⣿⣿⣿⣿⣿⣿⣿⣿⡇⢕⣿⣿⣿⣿⣿⣿⢕⣿⣿⣿⣿⣿⣿⣿⣿⣿⣿⣿⣿⣿⣿⣿⣿⣿⣿⣿⣿⣿⠀⠀⠀⠀⠀⠀⠀⠀⠀⠀⠀⠀</a:t>
            </a:r>
            <a:br/>
            <a:r>
              <a:t>⠀⠀⠀⠀⠀⠀⠀⠀⠀⠀⠀⠀⠀⢑⢕⣵⣿⣷⡕⢼⣿⣿⣿⣿⣿⣿⣿⣿⣿⣿⣿⣿⣿⣿⣿⣿⣿⣿⣿⣿⣿⣿⣿⣿⣿⣿⣿⡕⣿⣿⣿⣿⣿⣿⣿⣿⣿⣿⣿⣿⣿⣿⣿⣿⣿⣿⣿⣿⣿⠀⠀⠀⠀⠀⠀⠀⠀⠀⠀⠀⠀</a:t>
            </a:r>
            <a:br/>
            <a:r>
              <a:t>⠀⠀⠀⠀⠀⠀⠀⠀⠀⠀⠀⠀⢔⢕⣼⣿⣿⣿⣿⣿⣿⣿⣿⣿⣿⣿⣿⣿⣿⣿⣿⣿⣿⣿⣿⣿⣿⣿⣿⣿⣿⣿⣿⣿⣿⣿⣿⣷⣿⣿⣿⣿⣿⣿⣿⣿⣿⣿⣿⣿⣿⣿⣿⣿⣿⣿⣿⣿⣿⠀⠀⠀⠀⠀⠀⠀⠀⠀⠀⠀⠀</a:t>
            </a:r>
            <a:br/>
            <a:r>
              <a:t>⠀⠀⠀⠀⠀⠀⠀⠀⠀⠀⠀⠀⢕⢹⣿⣿⣿⣿⣿⣿⣿⣿⣿⣿⣿⣿⣿⣿⣿⣿⣿⣿⣿⣿⣿⣿⣿⣿⣿⣿⣿⣿⣿⣿⣿⣿⣿⣿⣿⣿⣿⣿⣿⣿⣿⣿⣿⣿⣿⣿⣿⣿⣿⣿⣿⣿⣿⣿⣿⠀⠀⠀⠀⠀⠀⠀⠀⠀⠀⠀⠀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⠀⠀⠀⠀⠀⠀⠀⠀⠀⠀⠀⢕⢕⢕⣿⣿⣿⣿⣿⡿⢿⢿⢟⢟⢟⢟⣿⡟⢏⢝⣝⣻⣯⣝⣕⣕⢕⣵⣵⣼⣿⣿⣿⣿⣿⣿⣿⣟⣿⣿⣿⣿⣿⣿⣿⣿⣿⣿⣿⣿⣿⣿⣿⣿⣿⣿⣿⣿⣿⠀⠀⠀⠀⠀⠀⠀⠀⠀⠀⠀⠀</a:t>
            </a:r>
            <a:br/>
            <a:r>
              <a:t>⠀⠀⠀⠀⠀⠀⠀⠀⠀⠀⠀⠀⢕⢕⣿⣿⣿⣿⣿⢇⢵⡷⢇⢾⣿⣟⣿⣿⢟⢜⢻⣿⣿⣿⡿⢕⣵⡹⢿⣿⣿⣿⣿⣿⣿⣿⣿⣿⣿⣿⣿⣿⣿⣿⣿⣿⣿⣿⣿⣿⣿⣿⣿⣿⣿⣿⣿⣿⣿⠀⠀⠀⠀⠀⠀⠀⠀⠀⠀⠀⠀</a:t>
            </a:r>
            <a:br/>
            <a:r>
              <a:t>⠀⠀⠀⠀⠀⠀⠀⠀⠀⠀⠀⠕⢕⢇⣿⣿⣿⣿⣿⡟⢟⢕⣵⣷⡝⢝⢏⢱⣷⣿⣷⢜⡻⢕⢱⣿⣿⡿⢗⢾⡿⣿⣿⣿⣿⣿⣿⣿⣿⣿⣿⣿⣿⣿⣿⣿⣿⣿⣿⣿⣿⣿⣿⣿⣿⣿⣿⣿⣿⠀⠀⠀⠀⠀⠀⠀⠀⠀⠀⠀⠀</a:t>
            </a:r>
            <a:br/>
            <a:r>
              <a:t>⠀⠀⠀⠀⠀⠀⠀⠀⠀⠀⠀⢄⢕⣿⣿⣿⣿⣿⣿⡇⢕⣼⣿⣿⣷⡇⢕⢿⢿⣿⣿⣿⣾⢗⣿⣿⣿⢱⣷⣷⣾⣿⣿⣿⣿⣿⣿⣿⣿⣿⣿⣿⣿⣿⣿⣿⣿⣿⣿⣿⣿⣿⣿⣿⣿⣿⣿⣿⣿⠀⠀⠀⠀⠀⠀⠀⠀⠀⠀⠀⠀</a:t>
            </a:r>
            <a:br/>
            <a:r>
              <a:t>⠀⠀⠀⠀⠀⠀⠀⠀⠀⠀⠀⢕⢕⢕⣸⣿⣿⣿⣿⡇⢱⣷⣿⣿⣿⣷⢕⣿⣿⣿⣿⣿⣿⡜⣿⣿⣿⣼⣿⣿⣿⣿⣿⣿⣿⣿⣿⣿⡏⡿⣿⣿⣿⣿⣿⣿⣿⣿⣿⣿⣿⣿⣿⣿⣿⣿⣟⣿⣿⠀⠀⠀⠀⠀⠀⠀⠀⠀⠀⠀⠀</a:t>
            </a:r>
            <a:br/>
            <a:r>
              <a:t>⠀⠀⠀⠀⠀⠀⠀⠀⠀⠀⠀⢕⢕⢕⣿⣿⣿⣿⣿⡕⢸⣿⣿⣿⣿⣿⢕⣿⣿⣿⣿⣿⣿⢇⣿⣿⣿⣿⣿⣿⣿⣿⣿⣿⣿⣿⣿⣽⢇⡟⣿⣿⣿⣿⣿⣿⣿⣿⣿⣿⣿⣿⣿⣿⣿⣿⣿⣿⣿⠀⠀⠀⠀⠀⠀⠀⠀⠀⠀⠀⠀</a:t>
            </a:r>
            <a:br/>
            <a:r>
              <a:t>⠀⠀⠀⠀⠀⠀⠀⠀⠀⠀⠀⢕⢕⢕⣿⣿⣿⣿⣿⢕⢸⣿⣿⣿⣿⣿⢕⣿⣿⣿⣿⣿⣿⢕⣿⣿⣿⣿⣿⣿⣿⣿⡿⢿⢿⣿⣿⣿⡕⢕⣿⣿⣿⣿⣿⣿⣿⣿⣻⣿⣿⣿⣿⣷⣾⣿⣿⣿⣿⠀⠀⠀⠀⠀⠀⠀⠀⠀⠀⠀⠀</a:t>
            </a:r>
            <a:br/>
            <a:r>
              <a:t>⠀⠀⠀⠀⠀⠀⠀⠀⠀⠀⠀⢕⢕⢕⣿⣿⣿⣿⣿⢕⢸⣿⣿⣿⣯⣿⢕⣿⣿⣿⣿⣿⣿⣷⡿⠟⠋⠁⣿⣿⣿⣿⢇⢕⢕⣕⡜⢹⡷⣷⢽⣿⣿⣿⣿⣿⣯⣿⢻⣿⣿⣿⣿⣿⣿⣿⣿⣿⣿⠀⠀⠀⠀⠀⠀⠀⠀⠀⠀⠀⠀</a:t>
            </a:r>
            <a:br/>
            <a:r>
              <a:t>⠀⠀⠀⠀⠀⠀⠀⠀⠀⠀⠀⢕⢕⢕⣿⣿⣿⣿⣿⢕⢸⢿⡿⣾⣿⣯⢕⣿⢿⡿⣿⣿⣿⡏⢀⢕⢕⢐⢸⣿⡿⢻⢕⢕⢼⣿⣿⡇⢇⣷⣸⣿⣿⣿⣿⣿⣿⢽⢸⣿⣿⣿⢹⣿⣿⡽⢟⢏⠝⠀⠀⠀⠀⠀⠀⠀⠀⠀⠀⠀⠀</a:t>
            </a:r>
            <a:br/>
            <a:r>
              <a:t>⠀⠀⠀⠀⠀⠀⠀⠀⠀⠀⠀⢕⢕⢕⣿⣿⣿⣿⣿⢕⢸⣟⣿⣿⣿⣿⢕⣷⡜⠅⠍⢝⢹⡇⠑⢕⠑⠕⢸⣿⣿⣇⠕⠕⠕⢻⣿⡕⢜⢿⢸⣿⣿⣿⣿⣿⣿⣸⢸⣿⣿⡿⢟⢏⢝⢕⢕⠕⢅⠀⠀⠀⠀⠀⠀⠀⠀⠀⠀⠀⠀</a:t>
            </a:r>
            <a:br/>
            <a:r>
              <a:t>⠀⠀⠀⠀⠀⠀⠀⠀⠀⠀⠀⢕⢕⢕⣯⣽⣯⣯⣽⢕⢸⣽⣽⣿⣿⣿⣾⣿⠇⢕⠕⢕⢑⡇⠀⠁⠀⠀⢸⢿⢿⡿⢕⢀⠀⢅⡽⢕⢕⢺⢸⣿⣿⣿⣿⣿⣿⣿⢸⢏⠁⠄⢕⢕⢕⢕⢕⢕⣼⠀⠀⠀⠀⠀⠀⠀⠀⠀⠀⠀⠀</a:t>
            </a:r>
            <a:br/>
            <a:r>
              <a:t>⠀⠀⠀⠀⠀⠀⠀⠀⠀⠀⠀⢕⢕⢕⡿⣿⢿⢿⡷⢕⢱⢕⢗⢿⡗⡜⣿⡏⠀⠀⠀⠑⠐⢕⠀⠀⠀⢕⢸⣷⣷⣧⣇⢅⢀⠀⠁⠇⠕⢕⢜⣿⣿⣿⣿⣿⣿⣟⡕⠀⢀⠀⠑⠁⢅⢕⢕⢱⣿⠀⠀⠀⠀⠀⠀⠀⠀⠀⠀⠀⠀</a:t>
            </a:r>
            <a:br/>
            <a:r>
              <a:t>⠀⠀⠀⠀⠀⠀⠀⠀⠀⠀⠀⢕⢅⢕⢗⢟⢟⢟⢕⢕⢕⢕⢗⢜⢕⢹⣿⠑⠀⠀⠀⠐⠀⠀⠀⠀⠀⢕⢸⡿⣿⣿⡽⢕⢕⢄⢄⢀⢀⢱⣷⢕⢝⢿⢿⢻⢷⡿⢕⠀⢕⠀⠀⠀⠑⠕⢕⣸⣿⠀⠀⠀⠀⠀⠀⠀⠀⠀⠀⠀⠀</a:t>
            </a:r>
            <a:br/>
            <a:r>
              <a:t>⠀⠀⠀⠀⠀⠀⠀⠀⠀⠀⠀⢕⢕⢕⢕⢕⢕⢕⢕⢕⣕⣕⡕⢕⣕⣾⡇⠀⢀⡄⠀⠀⢀⠀⠀⡀⠀⢕⣼⣾⣷⣮⣽⣵⢕⢕⢕⢕⢕⢸⢝⢝⢕⢕⢱⢕⢱⣽⣿⡇⢕⠀⢄⡡⢱⠕⢕⢽⢽⠀⠀⠀⠀⠀⠀⠀⠀⠀⠀⠀⠀</a:t>
            </a:r>
            <a:br/>
            <a:r>
              <a:t>⠀⠀⠀⠀⠀⠀⠀⠀⠀⠀⠀⣅⣕⣕⣕⣱⣵⣵⣵⣵⣵⣵⣵⣵⣵⣿⠕⠀⠈⠁⠁⠀⢱⣵⣾⣿⢀⢱⣿⣿⣿⣿⣿⣿⡇⢱⢕⢱⣵⣵⣵⣵⣾⣿⣿⣿⣷⣾⣿⣿⠑⠀⠀⠀⠔⢕⢕⢸⣾⠀⠀⠀⠀⠀⠀⠀⠀⠀⠀⠀⠀</a:t>
            </a:r>
            <a:br/>
            <a:r>
              <a:t>⠀⠀⠀⠀⠀⠀⠀⠀⠀⠀⠀⣿⣿⣿⣿⣿⣿⣿⣿⣿⣿⣿⣿⣿⣿⣿⢀⠀⠀⠀⢀⢔⢸⢟⠟⠟⢁⣾⣿⣿⣿⣿⣿⣿⣿⢕⢕⢸⣿⣿⣿⣿⣿⣿⣿⣿⣿⣿⣿⣿⠀⠀⠀⠀⠀⢔⢕⢸⣿⠀⠀⠀⠀⠀⠀⠀⠀⠀⠀⠀⠀</a:t>
            </a:r>
            <a:br/>
            <a:r>
              <a:t>⠀⠀⠀⠀⠀⠀⠀⠀⠀⠀⠀⣿⣿⣿⣿⣿⣿⣿⣿⣿⣿⣿⣿⣿⣿⣿⢇⠀⠀⢀⢕⢕⢎⠀⠀⢠⣿⣿⣿⣿⣿⣿⣿⣿⣿⣇⢕⢜⣿⣿⣿⣿⣿⣿⣿⣿⣿⣿⣿⡏⠀⠀⠀⠀⢄⢕⢕⣼⣿⠀⠀⠀⠀⠀⠀⠀⠀⠀⠀⠀⠀</a:t>
            </a:r>
            <a:br/>
            <a:r>
              <a:t>⠀⠀⠀⠀⠀⠀⠀⠀⠀⠀⠀⣿⣿⣿⣿⣿⣿⣿⣿⣿⣿⣿⣿⣿⣿⣿⡆⠀⢄⢕⢱⣮⡀⠀⢄⣿⣿⣿⣿⣿⣿⣿⣿⣿⣿⣿⡕⢕⢹⣿⣿⣿⣿⣿⣿⣿⣿⣿⣿⣿⢕⢕⠕⢄⢕⡇⢱⣿⣿⠀⠀⠀⠀⠀⠀⠀⠀⠀⠀⠀⠀</a:t>
            </a:r>
            <a:br/>
            <a:r>
              <a:t>⠀⠀⠀⠀⠀⠀⠀⠀⠀⠀⠀⠛⠛⠛⠛⠛⠛⠛⠛⠛⠛⠛⠛⠛⠛⠛⠃⠐⠑⠑⠛⠛⠛⠂⠘⠛⠛⠛⠛⠛⠛⠛⠛⠛⠛⠛⠓⠓⠛⠛⠛⠛⠛⠛⠛⠛⠛⠛⠛⠛⠑⠑⠀⠑⠑⠑⠛⠛⠛⠀⠀⠀⠀⠀⠀⠀⠀⠀⠀⠀⠀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⠀⠀⠀⠀⠀⠀⠀⠀⠀⠀⠀⠀⢑⢱⣿⢟⢝⡹⣿⣿⣽⣿⣿⣿⣿⣿⣿⣿⣿⣿⣿⣿⣿⣿⣿⣿⣿⣿⣿⡇⢕⣿⣿⣿⣿⣿⣿⢕⣿⣿⣿⣿⣿⣿⣿⣿⣿⣿⣿⣿⣿⣿⣿⣿⣿⣿⣿⣿⣿⠀⠀⠀⠀⠀⠀⠀⠀⠀⠀⠀⠀</a:t>
            </a:r>
            <a:br/>
            <a:r>
              <a:t>⠀⠀⠀⠀⠀⠀⠀⠀⠀⠀⠀⠀⠀⢑⢕⢵⣿⣿⣕⢸⣿⣿⣿⣿⣿⣿⣿⣿⣿⣿⣿⣿⣿⣿⣿⣿⣿⣿⣿⣿⣿⣿⣿⣿⣿⣿⣿⣇⣿⣿⣿⣿⣿⣿⣿⣿⣿⣿⣿⣿⣿⣿⣿⣿⣿⣿⣿⣿⣿⠀⠀⠀⠀⠀⠀⠀⠀⠀⠀⠀⠀</a:t>
            </a:r>
            <a:br/>
            <a:r>
              <a:t>⠀⠀⠀⠀⠀⠀⠀⠀⠀⠀⠀⠀⢔⢕⣵⣿⣿⣿⣿⣿⣿⣿⣿⣿⣿⣿⣿⣿⣿⣿⣿⣿⣿⣿⣿⣿⣿⣿⣿⣿⣿⣿⣿⣿⣿⣿⣿⣷⣿⣿⣿⣿⣿⣿⣿⣿⣿⣿⣿⣿⣿⣿⣿⣿⣿⣿⣿⣿⣿⠀⠀⠀⠀⠀⠀⠀⠀⠀⠀⠀⠀</a:t>
            </a:r>
            <a:br/>
            <a:r>
              <a:t>⠀⠀⠀⠀⠀⠀⠀⠀⠀⠀⠀⠀⢕⢕⣿⣿⣿⣿⣿⣿⣿⣿⣿⣿⣿⣿⣿⣿⣿⣿⣿⣿⣿⣿⣿⣿⣿⣿⣿⢿⣿⣿⣿⣿⣿⣿⣿⣿⣿⣿⣿⣿⣿⣿⣿⣿⣿⣿⣿⣿⣿⣿⣿⣿⣿⣿⣿⣿⣿⠀⠀⠀⠀⠀⠀⠀⠀⠀⠀⠀⠀</a:t>
            </a:r>
            <a:br/>
            <a:r>
              <a:t>⠀⠀⠀⠀⠀⠀⠀⠀⠀⠀⠀⢕⢕⢱⣿⣿⣿⣿⣿⡟⢟⢟⢟⢟⢟⢟⣿⣏⢝⢝⣝⣻⣿⣕⣕⣵⢕⣵⣵⣼⣿⣿⣿⣿⣿⣿⣿⣿⣿⣿⣿⣿⣿⣿⣿⣿⣿⣿⣿⣿⣿⣿⣿⣿⣿⣿⣿⣿⣿⠀⠀⠀⠀⠀⠀⠀⠀⠀⠀⠀⠀</a:t>
            </a:r>
            <a:br/>
            <a:r>
              <a:t>⠀⠀⠀⠀⠀⠀⠀⠀⠀⠀⠀⢕⢕⢜⣿⣿⣿⣿⣿⡇⣵⡷⢇⢺⣿⣿⣿⣿⢟⢜⢻⣿⣿⣿⡿⢕⣵⡝⢿⣿⣿⣿⣿⣿⣿⣿⣿⣿⣿⣿⣿⣿⣿⣿⣿⣿⣿⣿⣿⣿⣿⣿⣿⣿⣿⣿⣿⣿⣿⠀⠀⠀⠀⠀⠀⠀⠀⠀⠀⠀⠀</a:t>
            </a:r>
            <a:br/>
            <a:r>
              <a:t>⠀⠀⠀⠀⠀⠀⠀⠀⠀⠀⠀⠕⢕⢕⣿⣿⣿⣿⣿⡟⢟⢕⣵⣷⡜⢝⢏⢱⣷⣿⣷⢕⢸⢕⢱⣿⣿⡿⢎⢽⢿⣿⣿⣿⣿⣿⣿⣿⣿⣿⣿⣿⣿⣿⣿⣿⣿⣿⣿⣿⣿⣿⣿⣿⣿⣿⣿⣿⣿⠀⠀⠀⠀⠀⠀⠀⠀⠀⠀⠀⠀</a:t>
            </a:r>
            <a:br/>
            <a:r>
              <a:t>⠀⠀⠀⠀⠀⠀⠀⠀⠀⠀⠀⢄⢕⢱⣿⣿⣿⣿⣿⡇⢕⣼⣿⣿⣷⡧⢕⢵⣿⣿⣿⣿⡾⢗⣿⣿⣿⢣⣷⣾⣿⣿⣿⣿⣿⣿⣿⣿⣿⣿⣿⣿⣿⣿⣿⣿⣿⣿⣿⣿⣿⣿⣿⣿⣿⣿⣿⣿⣿⠀⠀⠀⠀⠀⠀⠀⠀⠀⠀⠀⠀</a:t>
            </a:r>
            <a:br/>
            <a:r>
              <a:t>⠀⠀⠀⠀⠀⠀⠀⠀⠀⠀⠀⢕⢕⢕⢸⣿⣿⣿⣿⡇⢕⣿⣿⣿⣿⣿⡇⣿⣿⣿⣿⣿⣿⡇⣿⣿⣿⣾⣿⣿⣿⣿⣿⣿⣿⣿⣿⣿⢟⡿⣿⣿⣿⣿⣿⣿⣿⣿⣿⣿⣿⣿⣿⣿⣿⣿⣿⣿⣿⠀⠀⠀⠀⠀⠀⠀⠀⠀⠀⠀⠀</a:t>
            </a:r>
            <a:br/>
            <a:r>
              <a:t>⠀⠀⠀⠀⠀⠀⠀⠀⠀⠀⠀⢕⢕⢕⣸⣿⣿⣿⣿⡇⢸⣿⣿⣿⣿⣿⡇⣿⣿⣿⣿⣿⣿⡇⣿⣿⣿⣿⣿⣿⣿⣿⣿⣿⣿⣿⣿⣿⢕⡏⣿⣿⣿⣿⣿⣿⣿⣿⣿⣿⣿⣿⣿⣿⣿⣿⣿⣿⣿⠀⠀⠀⠀⠀⠀⠀⠀⠀⠀⠀⠀</a:t>
            </a:r>
            <a:br/>
            <a:r>
              <a:t>⠀⠀⠀⠀⠀⠀⠀⠀⠀⠀⠀⢕⢕⢕⢺⣿⣿⣿⣿⡇⢸⣿⣿⣿⣿⣿⢕⣿⣿⣿⣿⣿⣿⡇⣿⣿⣿⣿⣿⣿⣿⣿⡿⢿⢿⢿⣿⡿⡕⡇⣿⣿⣿⣿⣿⣿⣿⡿⣻⣿⣿⣿⣿⣿⣿⣿⣿⣿⣿⠀⠀⠀⠀⠀⠀⠀⠀⠀⠀⠀⠀</a:t>
            </a:r>
            <a:br/>
            <a:r>
              <a:t>⠀⠀⠀⠀⠀⠀⠀⠀⠀⠀⠀⢕⢕⢕⢾⣿⣿⣿⣿⡇⢸⣿⣿⣿⣿⣿⢕⣿⣿⣿⣿⣿⣿⣿⠟⠋⢁⠅⣿⣿⣿⣿⢕⢕⢕⢕⢕⢹⡷⡷⢼⣿⣿⣿⣿⣿⣿⣟⢻⣿⣿⣿⣿⣿⣿⣿⣿⣿⣿⠀⠀⠀⠀⠀⠀⠀⠀⠀⠀⠀⠀</a:t>
            </a:r>
            <a:br/>
            <a:r>
              <a:t>⠀⠀⠀⠀⠀⠀⠀⠀⠀⠀⠀⢕⢕⢕⢸⣿⣿⣿⣿⢕⢱⣿⣿⣿⣿⣿⢕⣿⢿⢟⣿⣿⣽⡇⢐⢕⢕⢄⣿⣿⣿⡟⢕⢕⢕⢱⣵⡕⢕⣧⢸⣿⣿⣿⣿⣿⣿⢿⢸⣿⣿⣇⣽⣿⣿⡽⢟⢝⢝⠀⠀⠀⠀⠀⠀⠀⠀⠀⠀⠀⠀</a:t>
            </a:r>
            <a:br/>
            <a:r>
              <a:t>⠀⠀⠀⠀⠀⠀⠀⠀⠀⠀⠀⢕⢕⢕⣿⣻⣿⣿⣿⢕⢸⣿⣿⣿⣿⣿⢱⣿⡇⢅⢐⢕⢝⡇⠁⢕⠑⠁⢸⣿⡿⢇⢕⢕⢕⢾⣿⣷⢕⣻⢸⣿⣿⣿⣿⣿⣿⢺⢸⣿⡿⢟⢏⢝⢕⢕⢕⢕⢰⠀⠀⠀⠀⠀⠀⠀⠀⠀⠀⠀⠀</a:t>
            </a:r>
            <a:br/>
            <a:r>
              <a:t>⠀⠀⠀⠀⠀⠀⠀⠀⠀⠀⠀⢕⢕⢕⣽⣽⣿⣿⣿⢕⢸⣿⣿⡿⡗⣿⣿⡿⠑⠑⢑⢑⢕⡇⠀⠀⠀⢐⢸⣿⣿⣷⢕⠑⠕⠜⢿⣿⢕⢺⢸⣿⣿⣿⣿⣿⣿⣺⢕⠁⠀⢔⢕⢕⢕⢕⢕⢱⣿⠀⠀⠀⠀⠀⠀⠀⠀⠀⠀⠀⠀</a:t>
            </a:r>
            <a:br/>
            <a:r>
              <a:t>⠀⠀⠀⠀⠀⠀⠀⠀⠀⠀⠀⢕⢕⢕⡷⣾⣿⣿⣿⢕⢸⡝⢟⣟⡟⢝⣿⢇⠀⠀⠀⠀⢅⠕⠀⠀⠀⢀⢸⣿⣿⡟⢕⢀⠀⠀⠕⢕⢕⢕⢜⣿⣿⣿⣿⣿⣿⣿⠕⠀⡄⠁⠁⢅⢕⢕⢕⢸⣿⠀⠀⠀⠀⠀⠀⠀⠀⠀⠀⠀⠀</a:t>
            </a:r>
            <a:br/>
            <a:r>
              <a:t>⠀⠀⠀⠀⠀⠀⠀⠀⠀⠀⠀⢕⢅⢕⢕⢗⢝⢝⢜⢕⢕⢝⢕⢝⢝⣹⡟⠁⠀⠀⠀⠀⠀⠀⠀⠀⠀⢕⢱⣿⣿⣿⢷⢕⢀⢀⢄⢀⢄⢱⣷⡕⢜⢿⢟⢻⢿⢟⣄⢄⢕⠀⠀⢀⢕⢕⢕⣿⣿⠀⠀⠀⠀⠀⠀⠀⠀⠀⠀⠀⠀</a:t>
            </a:r>
            <a:br/>
            <a:r>
              <a:t>⠀⠀⠀⠀⠀⠀⠀⠀⠀⠀⠀⢅⢕⢕⢕⢕⢕⢕⢕⢕⣕⢵⢕⢕⢵⣿⡇⠀⢄⡆⢀⠀⢔⢔⠀⣰⣿⣇⣼⣷⣷⣾⣾⣧⢕⢕⢕⢕⢕⢜⠝⢕⢕⢕⢱⢕⢕⣽⣿⢕⠕⠀⠤⠕⠕⢕⢕⢽⢝⠀⠀⠀⠀⠀⠀⠀⠀⠀⠀⠀⠀</a:t>
            </a:r>
            <a:br/>
            <a:r>
              <a:t>⠀⠀⠀⠀⠀⠀⠀⠀⠀⠀⠀⣥⣥⣥⣥⣵⣵⣵⣵⣵⣵⣵⣵⣵⣵⣿⢕⠀⠀⠀⠀⠀⢱⣷⡇⢹⢿⢻⣿⣿⣿⣿⣿⣿⡕⢇⢕⢱⣷⣷⣷⣷⣿⣿⣿⣿⣿⣿⣿⣿⠀⠀⠀⠀⠕⢕⢕⢸⣿⠀⠀⠀⠀⠀⠀⠀⠀⠀⠀⠀⠀</a:t>
            </a:r>
            <a:br/>
            <a:r>
              <a:t>⠀⠀⠀⠀⠀⠀⠀⠀⠀⠀⠀⣿⣿⣿⣿⣿⣿⣿⣿⣿⣿⣿⣿⣿⣿⣿⡄⠀⠀⠀⢀⢔⢸⡿⠁⠀⢄⣾⣿⣿⣿⣿⣿⣿⣷⢕⢕⢸⣿⣿⣿⣿⣿⣿⣿⣿⣿⣿⣿⡇⠀⠀⠀⠀⠀⢕⢕⢸⣿⠀⠀⠀⠀⠀⠀⠀⠀⠀⠀⠀⠀</a:t>
            </a:r>
            <a:br/>
            <a:r>
              <a:t>⠀⠀⠀⠀⠀⠀⠀⠀⠀⠀⠀⣿⣿⣿⣿⣿⣿⣿⣿⣿⣿⣿⣿⣿⣿⣿⡇⠀⠀⢄⢕⢕⣾⠑⠀⢄⣾⣿⣿⣿⣿⣿⣿⣿⣿⣇⢕⢜⣿⣿⣿⣿⣿⣿⣿⣿⣿⣿⣿⡧⢀⢀⠀⠀⢔⡕⢕⣾⣿⠀⠀⠀⠀⠀⠀⠀⠀⠀⠀⠀⠀</a:t>
            </a:r>
            <a:br/>
            <a:r>
              <a:t>⠀⠀⠀⠀⠀⠀⠀⠀⠀⠀⠀⣿⣿⣿⣿⣿⣿⣿⣿⣿⣿⣿⣿⣿⣿⣿⡇⠀⢄⢕⢕⣾⣇⠀⢀⣾⣿⣿⣿⣿⣿⣿⣿⣿⣿⣿⡕⢕⣿⣿⣿⣿⣿⣿⣿⣿⣿⣿⣿⣷⢕⢕⠄⢀⢕⢕⢱⣿⣿⠀⠀⠀⠀⠀⠀⠀⠀⠀⠀⠀⠀</a:t>
            </a:r>
            <a:br/>
            <a:r>
              <a:t>⠀⠀⠀⠀⠀⠀⠀⠀⠀⠀⠀⠛⠛⠛⠛⠛⠛⠛⠛⠛⠛⠛⠛⠛⠛⠛⠓⠀⠑⠑⠚⠛⠛⠃⠚⠛⠛⠛⠛⠛⠛⠛⠛⠛⠛⠛⠓⠛⠛⠛⠛⠛⠛⠛⠛⠛⠛⠛⠛⠛⠑⠑⠀⠑⠑⠑⠛⠛⠛⠀⠀⠀⠀⠀⠀⠀⠀⠀⠀⠀⠀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⠀⠀⠀⠀⠀⠀⠀⠀⠀⠀⠀⣿⣿⣿⣿⣿⣿⣿⣿⣿⣿⣿⣿⣿⣿⣿⣿⣿⣿⣿⣿⣿⣿⣿⣿⣿⣿⣿⡵⢵⢵⢵⣵⣵⣵⣼⣿⣿⣿⣿⣿⣿⣿⣿⣿⣿⣿⣿⣿⣿⣿⣿⣿⣿⣿⣿⣿⣿⣿⠀⠀⠀⠀⠀⠀⠀⠀⠀⠀⠀⠀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⠀⠀⠀⠀⠀⠀⠀⠀⠀⠀⠀⣿⣿⣿⣿⣿⣿⣿⣿⣿⣿⣿⣿⣿⣿⣿⣿⣿⣿⣿⣿⣿⣿⣿⣿⡿⢝⢕⢕⢕⢱⣷⣷⣷⣽⣽⣿⣿⣿⣿⣿⣿⣿⣿⣿⣿⣿⣿⣿⣿⣿⣿⣿⣿⣿⣿⣿⣿⣿⠀⠀⠀⠀⠀⠀⠀⠀⠀⠀⠀⠀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⠀⠀⠀⠀⠀⠀⠀⠀⠀⠀⠀⣿⣿⣿⣿⣿⣿⣿⣿⣿⣿⣿⣿⣿⣿⣿⣿⣿⣿⣿⣿⣿⣿⣿⡟⢇⢕⢕⢕⢕⣝⣿⣿⣿⣿⣿⣿⣿⣿⣿⣿⣿⣿⣿⣿⣿⣿⣿⣿⣿⣿⣿⣿⣿⣿⣿⣿⣿⣿⠀⠀⠀⠀⠀⠀⠀⠀⠀⠀⠀⠀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⠀⠀⠀⠀⠀⠀⠀⠀⠀⠀⠀⣿⣿⣿⣿⣿⣿⣿⣿⣿⣿⣿⣿⣿⣿⣿⣿⣿⣿⣿⣿⣿⣿⣿⣗⢕⢕⢕⢕⢕⢜⣿⣿⣿⣿⣾⣿⣿⣿⣿⣿⣿⣿⣿⣿⣿⣿⣿⣿⣿⣿⣿⣿⣿⣿⣿⣿⣿⣿⠀⠀⠀⠀⠀⠀⠀⠀⠀⠀⠀⠀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⠀⠀⠀⠀⠀⠀⠀⠀⠀⠀⠀⣿⣿⣿⣿⣿⣿⣿⣿⣿⣿⣿⣿⣿⣿⣿⣿⣿⣿⣿⣿⣿⣿⣿⣿⣷⡕⢕⢕⢕⢕⢝⣻⣿⣿⣿⡿⣿⣿⣿⣿⣿⣿⣿⣿⣿⣿⣿⣿⣿⣿⣿⣿⣿⣿⣿⣿⣿⣿⠀⠀⠀⠀⠀⠀⠀⠀⠀⠀⠀⠀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⠀⠀⠀⠀⠀⠀⠀⠀⠀⠀⠀⣿⣿⣿⣿⣿⣿⣿⣿⣿⣿⣿⣿⣿⣿⣿⣿⣿⣿⣿⣿⣿⣿⣿⣿⣿⣿⡕⢕⢕⢕⢕⢾⣿⣿⣿⣿⢹⣿⣿⣿⣿⣿⣿⣿⣿⣿⣿⣿⣿⣿⣿⣿⣿⣿⣿⣿⣿⣿⠀⠀⠀⠀⠀⠀⠀⠀⠀⠀⠀⠀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⠀⠀⠀⠀⠀⠀⠀⠀⠀⠀⠀⣿⣿⣿⣿⣿⣿⣿⣿⣿⣿⣿⣿⣿⣿⣿⣿⣿⣿⣿⣿⣿⣿⣿⣿⣿⡟⢿⢕⢕⢕⢕⢕⢝⣿⣿⣿⣿⣿⣿⣿⣿⣿⣿⣿⣿⣿⣿⣿⣿⣿⣿⣿⣿⣿⣿⣿⣿⣿⠀⠀⠀⠀⠀⠀⠀⠀⠀⠀⠀⠀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⠀⠀⠀⠀⠀⠀⠀⠀⠀⠀⠀⣿⣿⣿⣿⣿⣿⣿⣿⣿⣿⣿⣿⣿⣿⣿⣿⣿⣿⣿⣿⣿⣿⣿⣿⣯⢱⣷⡇⢕⢕⢕⢕⢜⢝⣿⣿⣿⣿⣿⣿⣿⣿⣿⣿⣿⣿⣿⣿⣿⣿⣿⣿⣿⣿⣿⣿⣿⣿⠀⠀⠀⠀⠀⠀⠀⠀⠀⠀⠀⠀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⠀⠀⠀⠀⠀⠀⠀⠀⠀⠀⠀⣿⣿⣿⣿⣿⣿⣿⣿⣿⣿⣿⣿⣿⣿⣿⣿⣿⣿⣿⣿⣿⣿⣿⣿⡗⢕⢟⢇⢕⢕⢕⢕⢕⢕⣱⣿⣿⣿⣿⣿⣿⣿⣿⣿⣿⣿⣿⣿⣿⣿⣿⣿⣿⣿⣿⣿⣿⣿⠀⠀⠀⠀⠀⠀⠀⠀⠀⠀⠀⠀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⠀⠀⠀⠀⠀⠀⠀⠀⠀⠀⠀⣿⣿⣿⣿⣿⣿⣿⣿⣿⣿⣿⣿⣿⣿⣿⣿⣿⣿⣿⣿⣿⣿⣿⢟⢕⢕⢕⢕⢕⢕⢕⣵⣷⣿⣿⣿⣿⣿⣿⣿⣿⣿⣿⣿⣿⣿⣿⣿⣿⣿⣿⣿⣿⣿⣿⣿⣿⣿⠀⠀⠀⠀⠀⠀⠀⠀⠀⠀⠀⠀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⠀⠀⠀⠀⠀⠀⠀⠀⠀⠀⠀⣿⣿⣿⣿⣿⣿⣿⣿⣿⣿⣿⣿⣿⣿⣿⣿⣿⣿⣿⣿⣿⣿⡇⢕⢕⢕⢕⢕⣧⢱⣵⣝⡿⢿⣿⣿⣿⣿⣿⣿⣿⣿⣿⣿⣿⣿⣿⣿⣿⣿⣿⣿⣿⣿⣿⣿⣿⣿⠀⠀⠀⠀⠀⠀⠀⠀⠀⠀⠀⠀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⠀⠀⠀⠀⠀⠀⠀⠀⠀⠀⠀⣿⣿⣿⣿⣿⣿⣿⣿⣿⣿⣿⣿⣿⣿⣿⣿⣿⣿⣿⣿⣿⡕⢕⢕⢕⢕⠁⢕⢝⢟⢕⢕⡏⢕⢿⣿⣿⣿⣿⣿⣿⣿⣿⣿⣿⣿⣿⣿⣿⣿⣿⣿⣿⣿⣿⣿⣿⣿⠀⠀⠀⠀⠀⠀⠀⠀⠀⠀⠀⠀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⠀⠀⠀⠀⠀⠀⠀⠀⠀⠀⠀⣿⣿⣿⣿⣿⣿⣿⣿⣿⣿⣿⣿⣿⣿⣿⣿⣿⣿⣿⣿⡟⢇⢕⢕⠁⠁⠀⠀⢑⢕⢱⣵⣕⡕⢕⢹⣿⣿⣿⣿⣿⣿⣿⣿⣿⣿⣿⣿⣿⣿⣿⣿⣿⣿⣿⣿⣿⣿⠀⠀⠀⠀⠀⠀⠀⠀⠀⠀⠀⠀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⠀⠀⠀⠀⠀⠀⠀⠀⠀⠀⠀⣿⣿⣿⣿⣿⣿⣿⣿⣿⣿⣿⣿⣿⣿⣿⣿⣿⣿⣿⡟⢕⠀⢕⠀⠀⠀⠀⢔⢕⢕⢜⣿⣿⣷⡕⢜⢿⣿⣿⣿⣿⣿⣿⣿⣿⣿⣿⣿⣿⣿⣿⣿⣿⣿⣿⣿⣿⣿⠀⠀⠀⠀⠀⠀⠀⠀⠀⠀⠀⠀</a:t>
            </a:r>
            <a:br/>
            <a:r>
              <a:t>⠀⠀⠀⠀⠀⠀⠀⠀⠀⠀⠀⣿⣿⣿⣿⣿⣿⣿⣿⣿⣿⣿⣿⣿⣿⣿⣿⣿⣿⡿⢕⠕⠀⠑⠀⠀⠀⢄⢕⢕⢕⢕⣿⣿⣿⣷⣔⢅⠉⠙⢿⣿⣿⣿⣿⣿⣿⣿⣿⣿⣿⣿⣿⣿⣿⣿⣿⣿⣿⠀⠀⠀⠀⠀⠀⠀⠀⠀⠀⠀⠀</a:t>
            </a:r>
            <a:br/>
            <a:r>
              <a:t>⠀⠀⠀⠀⠀⠀⠀⠀⠀⠀⠀⣿⣿⣿⣿⣿⣿⣿⣿⣿⣿⣿⣿⣿⣿⣿⣿⣿⣿⢇⢕⢕⠀⠀⠀⠀⠀⢕⢕⢕⢕⢕⢻⣿⣿⣿⣿⣧⢔⢄⢜⣿⣿⣿⣿⣿⣿⣿⣿⣿⣿⣿⣿⣿⣿⣿⣿⣿⣿⠀⠀⠀⠀⠀⠀⠀⠀⠀⠀⠀⠀</a:t>
            </a:r>
            <a:br/>
            <a:r>
              <a:t>⠀⠀⠀⠀⠀⠀⠀⠀⠀⠀⠀⣿⣿⣿⣿⣿⣿⣿⣿⣿⣿⣿⣿⣿⣿⣿⣿⣿⡗⢕⢕⠀⠀⠀⠀⠀⠀⢕⢕⢕⢕⢕⢸⣿⣿⡿⢿⣿⢕⢕⢕⢹⣿⣿⣿⣿⣿⣿⣿⣿⣿⣿⣿⣿⣿⣿⣿⣿⣿⠀⠀⠀⠀⠀⠀⠀⠀⠀⠀⠀⠀</a:t>
            </a:r>
            <a:br/>
            <a:r>
              <a:t>⠀⠀⠀⠀⠀⠀⠀⠀⠀⠀⠀⣿⣿⣿⣿⣿⣿⣿⣿⣿⣿⣿⣿⣿⣿⣿⣿⡇⢇⢕⢕⠀⠀⠀⠀⠀⠀⢕⢕⢕⢕⢕⢜⣿⣿⡇⠜⠑⠀⠁⠑⢕⢹⣿⣿⣿⣿⣿⣿⣿⣿⣿⣿⣿⣿⣿⣿⣿⣿⠀⠀⠀⠀⠀⠀⠀⠀⠀⠀⠀⠀</a:t>
            </a:r>
            <a:br/>
            <a:r>
              <a:t>⠀⠀⠀⠀⠀⠀⠀⠀⠀⠀⠀⣿⣿⣿⣿⣿⣿⣿⣿⣿⣿⣿⣿⣿⣿⣿⣏⢇⢕⢕⢕⠄⠀⠀⠀⠀⠀⢕⢕⢕⢕⢕⢕⣿⣿⡇⠀⠀⠀⠀⠀⢕⢸⣿⣿⣿⣿⣿⣿⣿⣿⣿⣿⣿⣿⣿⣿⣿⣿⠀⠀⠀⠀⠀⠀⠀⠀⠀⠀⠀⠀</a:t>
            </a:r>
            <a:br/>
            <a:r>
              <a:t>⠀⠀⠀⠀⠀⠀⠀⠀⠀⠀⠀⠛⠛⠛⠛⠛⠛⠛⠛⠛⠛⠛⠛⠛⠛⠛⠓⠃⠑⠑⠑⠀⠀⠀⠀⠀⠀⠑⠑⠑⠑⠑⠑⠛⠛⠃⠀⠀⠀⠀⠀⠁⠘⠛⠛⠛⠛⠛⠛⠛⠛⠛⠛⠛⠛⠛⠛⠛⠛⠀⠀⠀⠀⠀⠀⠀⠀⠀⠀⠀⠀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⠀⠀⠀⠀⠀⠀⠀⠀⠀⠀⠀⠀⠁⢕⢼⢟⢕⡝⣿⣿⣿⣿⣿⣿⣿⣿⣿⣿⣿⣿⣿⣿⣿⣿⣿⣿⣿⣿⣿⣿⢕⣿⣿⣿⣿⣿⣿⡕⣿⣿⣿⣿⣿⣿⣿⣿⣿⣿⣿⣿⣿⣿⣿⣿⣿⣿⣿⣿⣿⠀⠀⠀⠀⠀⠀⠀⠀⠀⠀⠀⠀</a:t>
            </a:r>
            <a:br/>
            <a:r>
              <a:t>⠀⠀⠀⠀⠀⠀⠀⠀⠀⠀⠀⠀⢀⢁⢕⢵⣿⣿⣕⢸⣿⣿⣿⣿⣿⣿⣿⣿⣿⣿⣿⣿⣿⣿⣿⣿⣿⣿⣿⣿⣿⣿⣿⣿⣿⣿⣿⣗⣿⣿⣿⣿⣿⣿⣿⣿⣿⣿⣿⣿⣿⣿⣿⣿⣿⣿⣿⣿⣿⠀⠀⠀⠀⠀⠀⠀⠀⠀⠀⠀⠀</a:t>
            </a:r>
            <a:br/>
            <a:r>
              <a:t>⠀⠀⠀⠀⠀⠀⠀⠀⠀⠀⠀⠀⢔⢕⣱⣿⣿⣿⣿⣿⣿⣿⣿⣿⣿⣿⣿⣿⣿⣿⣿⣿⣿⣿⣿⣿⣿⣿⣿⣿⣿⣿⣿⣿⣿⣿⣿⣿⣿⣿⣿⣿⣿⣿⣿⣿⣿⣿⣿⣿⣿⣿⣿⣿⣿⣿⣿⣿⣿⠀⠀⠀⠀⠀⠀⠀⠀⠀⠀⠀⠀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⠀⠀⠀⠀⠀⠀⠀⠀⠀⠀⠀⠀⢕⢸⣿⣿⣿⣿⣿⣿⣿⣿⣿⣿⣿⣿⣿⣿⣿⣿⣿⣿⣿⣿⣿⣿⣿⣿⡿⢿⣿⣿⣿⣿⣿⣿⣿⣿⣿⣿⣿⣿⣿⣿⣿⣿⣿⣿⣿⣿⣿⣿⣿⣿⣿⣿⣿⣿⣿⠀⠀⠀⠀⠀⠀⠀⠀⠀⠀⠀⠀</a:t>
            </a:r>
            <a:br/>
            <a:r>
              <a:t>⠀⠀⠀⠀⠀⠀⠀⠀⠀⠀⠀⢕⢕⢸⣿⣿⣿⣿⣿⡟⢟⢟⢟⢟⢟⢝⣯⣯⣝⡝⣝⣟⣳⣱⣵⣵⢕⣵⣵⣼⣿⣿⣿⣿⣿⣿⣿⣿⣿⣿⣿⣿⣿⣿⣿⣿⣿⣿⣿⣿⣿⣿⣿⣿⣿⣿⣿⣿⣿⠀⠀⠀⠀⠀⠀⠀⠀⠀⠀⠀⠀</a:t>
            </a:r>
            <a:br/>
            <a:r>
              <a:t>⠀⠀⠀⠀⠀⠀⠀⠀⠀⠀⠀⢕⢕⢸⣿⣿⣿⣿⣿⡇⣵⣿⢇⢜⣿⣯⣿⣿⡟⢜⡹⣿⣿⣿⡿⢕⣵⡜⢿⢿⣿⣿⣿⣿⣿⣿⣿⣿⣿⣿⣿⣿⣿⣿⣿⣿⣿⣿⣿⣿⣿⣿⣿⣿⣿⣿⣿⣿⣿⠀⠀⠀⠀⠀⠀⠀⠀⠀⠀⠀⠀</a:t>
            </a:r>
            <a:br/>
            <a:r>
              <a:t>⠀⠀⠀⠀⠀⠀⠀⠀⠀⠀⠀⠕⢕⢜⣿⣿⣿⣿⣿⡟⢟⢕⣵⣿⡎⢝⢝⢕⣷⣿⣿⢕⢸⢕⣕⣿⣿⡿⢎⢹⢿⣿⣿⣿⣿⣿⣿⣿⣿⣿⣿⣿⣿⣿⣿⣿⣿⣿⣿⣿⣿⣿⣿⣿⣿⣿⣿⣿⣿⠀⠀⠀⠀⠀⠀⠀⠀⠀⠀⠀⠀</a:t>
            </a:r>
            <a:br/>
            <a:r>
              <a:t>⠀⠀⠀⠀⠀⠀⠀⠀⠀⠀⠀⢄⢕⢕⢿⣿⣿⣿⢿⡇⢕⣷⣿⣿⣷⣧⢕⢼⣿⢿⣿⣿⡾⢞⣿⣿⣿⢇⣾⣿⣿⣿⣿⣿⣿⣿⣿⣿⣿⣿⣿⣿⣿⣿⣿⣿⣿⣿⣿⣿⣿⣿⣿⣿⣿⣿⣿⣿⣿⠀⠀⠀⠀⠀⠀⠀⠀⠀⠀⠀⠀</a:t>
            </a:r>
            <a:br/>
            <a:r>
              <a:t>⠀⠀⠀⠀⠀⠀⠀⠀⠀⠀⠀⢕⢕⢕⢸⣿⣿⣿⣿⡇⢕⣿⣿⣿⣿⣿⡇⣼⣿⣿⣿⣿⣿⡇⣿⣿⣿⣾⣿⣿⣿⣿⣿⣿⣿⣿⣿⣿⢟⡿⣿⣿⣿⣿⣿⣿⡿⣿⣿⣿⣿⣿⣿⣿⣿⣿⣿⣿⣿⠀⠀⠀⠀⠀⠀⠀⠀⠀⠀⠀⠀</a:t>
            </a:r>
            <a:br/>
            <a:r>
              <a:t>⠀⠀⠀⠀⠀⠀⠀⠀⠀⠀⠀⢕⢕⢕⢸⣿⣿⣿⣿⡇⢱⣿⣿⣿⣿⣿⡇⣿⣿⣿⣿⣿⣿⡇⣿⣿⣿⣿⣿⣿⣿⣿⣿⣿⣿⣿⣿⣿⢇⡏⣿⣿⣿⣿⣿⣿⣿⣿⣿⣿⣿⣿⣿⣻⣿⣿⣿⣿⣿⠀⠀⠀⠀⠀⠀⠀⠀⠀⠀⠀⠀</a:t>
            </a:r>
            <a:br/>
            <a:r>
              <a:t>⠀⠀⠀⠀⠀⠀⠀⠀⠀⠀⠀⢕⢕⢕⢸⣿⣿⣿⣿⡇⢸⣿⣿⣿⣿⣿⡇⣿⣿⣿⣿⣿⣿⡇⣿⣿⣿⢿⣿⣿⣿⣿⡿⢿⢿⢿⣿⣿⢕⡇⣻⣿⣿⣿⣿⣿⣿⡿⣿⣿⣿⣿⣿⣿⣿⣿⣿⣿⣿⠀⠀⠀⠀⠀⠀⠀⠀⠀⠀⠀⠀</a:t>
            </a:r>
            <a:br/>
            <a:r>
              <a:t>⠀⠀⠀⠀⠀⠀⠀⠀⠀⠀⠀⢑⢕⢕⢸⣿⣿⣿⣿⡇⢜⣿⣿⣿⣿⣿⢕⢿⢿⣿⣿⣿⣿⡗⠋⢅⢄⢕⣿⣿⡿⡿⢕⢕⢕⢕⢕⢻⡗⡷⢸⣿⣿⣿⣿⣿⣿⣗⢻⣿⣿⡿⣿⣿⣿⣿⣿⣿⣿⠀⠀⠀⠀⠀⠀⠀⠀⠀⠀⠀⠀</a:t>
            </a:r>
            <a:br/>
            <a:r>
              <a:t>⠀⠀⠀⠀⠀⠀⠀⠀⠀⠀⠀⢕⢕⢕⢸⣾⣿⣿⣿⡇⢱⣿⣿⣿⣿⣿⢕⣿⡗⠏⢿⢿⣾⢕⠕⢕⢔⢕⣿⣿⣿⡕⢕⢕⢕⢕⢕⢕⢇⢧⢸⣿⣿⣿⣿⣿⣿⣿⢸⣿⣿⣷⣿⣿⢷⢟⢏⢕⢕⠀⠀⠀⠀⠀⠀⠀⠀⠀⠀⠀⠀</a:t>
            </a:r>
            <a:br/>
            <a:r>
              <a:t>⠀⠀⠀⠀⠀⠀⠀⠀⠀⠀⠀⢔⢕⢕⢸⣿⣿⣿⣿⡇⢸⣯⣯⣽⣿⣿⣷⣿⢇⢔⢅⢕⢝⡇⠀⢕⠀⢕⣿⣿⣿⡇⢕⢕⢕⢕⢕⡕⢕⣿⢸⣿⣿⣿⣿⣿⣿⢺⢸⠿⠟⢝⢕⢕⢕⢕⢕⢕⣵⠀⠀⠀⠀⠀⠀⠀⠀⠀⠀⠀⠀</a:t>
            </a:r>
            <a:br/>
            <a:r>
              <a:t>⠀⠀⠀⠀⠀⠀⠀⠀⠀⠀⠀⢕⢕⢕⢸⣿⣿⣿⣷⢇⢱⢷⢷⢷⡷⢿⣿⡏⠁⠕⠕⢀⢕⢕⠀⠀⠀⢕⢹⣿⣏⣵⢕⢕⢕⢕⣿⣿⣇⢺⢸⣿⣿⣿⣿⣿⣿⢸⠑⠀⠁⢕⢕⢕⢕⢕⢕⢸⣿⠀⠀⠀⠀⠀⠀⠀⠀⠀⠀⠀⠀</a:t>
            </a:r>
            <a:br/>
            <a:r>
              <a:t>⠀⠀⠀⠀⠀⠀⠀⠀⠀⠀⠀⢕⢕⢕⣜⣻⣻⣻⣟⢕⢕⢗⢏⢏⢟⢻⣿⠑⠀⠀⠀⠀⠑⠀⠀⠀⠀⢕⢸⣽⣿⢿⡇⠕⠕⠁⠝⣿⡟⢕⢸⣿⣿⣿⣿⣿⣿⣞⠀⢄⡇⠀⠔⢕⢕⢕⢕⣺⣿⠀⠀⠀⠀⠀⠀⠀⠀⠀⠀⠀⠀</a:t>
            </a:r>
            <a:br/>
            <a:r>
              <a:t>⠀⠀⠀⠀⠀⠀⠀⠀⠀⠀⠀⢕⢕⢕⢜⢝⢝⢝⢜⢕⢜⢝⢝⢝⢕⣿⡇⠀⠀⢀⠁⠀⠀⢀⠀⠀⣰⣷⣾⢿⣿⢟⢗⢀⠀⠀⠀⢅⠕⢱⣷⡕⢜⢻⡟⢹⡿⢷⣷⡜⢕⠀⠄⢕⢕⢕⢱⣿⣿⠀⠀⠀⠀⠀⠀⠀⠀⠀⠀⠀⠀</a:t>
            </a:r>
            <a:br/>
            <a:r>
              <a:t>⠀⠀⠀⠀⠀⠀⠀⠀⠀⠀⠀⢕⢕⢕⢕⢕⢕⢕⢕⢕⢵⢵⢵⢱⢵⣿⢇⠀⠱⠇⠀⠀⢕⢕⢄⠀⢻⣿⣷⣷⣷⣷⣷⣇⢔⢔⢕⢕⢕⢕⠕⢕⢕⢕⢕⢕⢕⢼⣿⢇⠀⠀⠓⠎⢜⢕⢕⢏⢝⠀⠀⠀⠀⠀⠀⠀⠀⠀⠀⠀⠀</a:t>
            </a:r>
            <a:br/>
            <a:r>
              <a:t>⠀⠀⠀⠀⠀⠀⠀⠀⠀⠀⠀⣴⣵⣵⣵⣵⣵⣷⣷⣷⣷⣷⣷⣷⣷⣿⢇⠀⠀⠀⠀⠀⢕⣷⣷⠁⠀⢱⣿⣿⣿⣿⣿⣿⡕⢇⢕⢱⣷⣷⣷⣷⣿⣿⣿⣿⣿⣿⣿⡟⠀⠀⠀⠀⠅⢕⢕⢸⣿⠀⠀⠀⠀⠀⠀⠀⠀⠀⠀⠀⠀</a:t>
            </a:r>
            <a:br/>
            <a:r>
              <a:t>⠀⠀⠀⠀⠀⠀⠀⠀⠀⠀⠀⣿⣿⣿⣿⣿⣿⣿⣿⣿⣿⣿⣿⣿⣿⣿⡇⠀⠀⠀⢄⢔⢱⣿⢇⠀⢠⣿⣿⣿⣿⣿⣿⣿⣧⢕⢕⢸⣿⣿⣿⣿⣿⣿⣿⣿⣿⣿⣿⣇⠀⠀⠀⠀⠐⢕⢕⢸⣿⠀⠀⠀⠀⠀⠀⠀⠀⠀⠀⠀⠀</a:t>
            </a:r>
            <a:br/>
            <a:r>
              <a:t>⠀⠀⠀⠀⠀⠀⠀⠀⠀⠀⠀⣿⣿⣿⣿⣿⣿⣿⣿⣿⣿⣿⣿⣿⣿⣿⣇⠀⠀⠀⢕⢕⣾⡿⠁⢀⣾⣿⣿⣿⣿⣿⣿⣿⣿⣇⢕⢕⣿⣿⣿⣿⣿⣿⣿⣿⣿⣿⣿⡟⢇⢄⠄⠀⢔⢵⢕⣿⣿⠀⠀⠀⠀⠀⠀⠀⠀⠀⠀⠀⠀</a:t>
            </a:r>
            <a:br/>
            <a:r>
              <a:t>⠀⠀⠀⠀⠀⠀⠀⠀⠀⠀⠀⣿⣿⣿⣿⣿⣿⣿⣿⣿⣿⣿⣿⣿⣿⣿⣿⢕⠀⢕⢕⣾⣿⡇⢠⣿⣿⣿⣿⣿⣿⣿⣿⣿⣿⣿⡕⢕⣿⣿⣿⣿⣿⣿⣿⣿⣿⣿⣿⣿⢕⢕⠐⢀⢕⢇⢸⣿⣿⠀⠀⠀⠀⠀⠀⠀⠀⠀⠀⠀⠀</a:t>
            </a:r>
            <a:br/>
            <a:r>
              <a:t>⠀⠀⠀⠀⠀⠀⠀⠀⠀⠀⠀⠛⠛⠛⠛⠛⠛⠛⠛⠛⠛⠛⠛⠛⠛⠛⠛⠃⠐⠑⠘⠛⠛⠛⠛⠛⠛⠛⠛⠛⠛⠛⠛⠛⠛⠛⠛⠛⠛⠛⠛⠛⠛⠛⠛⠛⠛⠛⠛⠛⠃⠑⠀⠑⠑⠑⠛⠛⠛⠀⠀⠀⠀⠀⠀⠀⠀⠀⠀⠀⠀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⠀⠀⠀⠀⠀⠀⠀⠀⠀⠀⠀⠀⢅⢜⢻⢟⢕⣝⢿⣿⣿⣿⣿⣿⣿⣿⣿⣿⣿⣿⣿⣿⣿⣿⣿⣿⣿⣿⣿⣿⢱⣿⣿⣿⣿⣿⣿⡵⣿⣿⣿⣿⣿⣿⣿⣿⣿⣿⣿⣿⣿⣿⣿⣿⣿⣿⣿⣿⣿⠀⠀⠀⠀⠀⠀⠀⠀⠀⠀⠀⠀</a:t>
            </a:r>
            <a:br/>
            <a:r>
              <a:t>⠀⠀⠀⠀⠀⠀⠀⠀⠀⠀⠀⠀⢅⢅⢕⢱⣿⣿⣇⣸⣿⣿⣿⣿⣿⣿⣿⣿⣿⣿⣿⣿⣿⣿⣿⣿⣿⣿⣿⣿⣿⣿⣿⣿⣿⣿⣿⣷⣿⣿⣿⣿⣿⣿⣿⣿⣿⣿⣿⣿⣿⣿⣿⣿⣿⣿⣿⣿⣿⠀⠀⠀⠀⠀⠀⠀⠀⠀⠀⠀⠀</a:t>
            </a:r>
            <a:br/>
            <a:r>
              <a:t>⠀⠀⠀⠀⠀⠀⠀⠀⠀⠀⠀⠀⢔⢕⣸⣿⣿⣿⣿⣿⣿⣿⣿⣿⣿⣿⣿⣿⣿⣿⣿⣿⣿⣿⣿⣿⣿⣿⣿⣿⣿⣿⣿⣿⣿⣿⣿⣿⣿⣿⣿⣿⣿⣿⣿⣿⣿⣿⣿⣿⣿⣿⣿⣿⣿⣿⣿⣿⣿⠀⠀⠀⠀⠀⠀⠀⠀⠀⠀⠀⠀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⠀⠀⠀⠀⠀⠀⠀⠀⠀⠀⠀⢀⢕⢜⢻⣿⣿⣿⣿⣿⣿⣿⣿⣿⣿⣿⣿⣿⣿⣿⣿⣿⣿⣿⣿⣿⡿⢿⢿⢿⣿⣿⣿⣿⣿⣿⣿⣟⣿⣿⣿⣿⣿⣿⣿⣿⣿⣿⣿⣿⣿⣿⣿⣿⣿⣿⣿⣿⣿⠀⠀⠀⠀⠀⠀⠀⠀⠀⠀⠀⠀</a:t>
            </a:r>
            <a:br/>
            <a:r>
              <a:t>⠀⠀⠀⠀⠀⠀⠀⠀⠀⠀⠀⢕⢕⢕⢸⣿⣿⣿⣿⣿⢟⢟⢟⢏⢝⣝⣹⣯⣝⡝⣝⣝⣯⣵⣵⣵⢕⣵⣵⣾⣿⣿⣿⣿⣿⣿⣿⣿⣿⣿⣿⣿⣿⣿⣿⣿⣿⣿⣿⣿⣿⣿⣿⣿⣿⣿⣿⣿⣿⠀⠀⠀⠀⠀⠀⠀⠀⠀⠀⠀⠀</a:t>
            </a:r>
            <a:br/>
            <a:r>
              <a:t>⠀⠀⠀⠀⠀⠀⠀⠀⠀⠀⠀⢕⢕⢕⢸⣿⣿⣿⣿⣟⣸⣿⢏⢜⢿⣿⣿⣿⢏⢕⡹⢿⣿⣿⢿⢕⣵⣜⢿⢿⣿⣿⣿⣿⣿⣿⣿⣿⣿⣿⣿⣿⣿⣿⣿⣿⣿⣿⣿⣿⣿⣿⣿⣿⣿⣿⣿⣿⣿⠀⠀⠀⠀⠀⠀⠀⠀⠀⠀⠀⠀</a:t>
            </a:r>
            <a:br/>
            <a:r>
              <a:t>⠀⠀⠀⠀⠀⠀⠀⠀⠀⠀⠀⠕⢕⢕⣸⣿⣿⣿⣿⣟⢝⢕⣵⣿⡇⢜⢝⢕⢾⣿⣿⣕⢸⢕⣕⣿⣿⡿⢇⢹⢿⣿⣿⣿⣿⣿⣿⣿⣿⣿⣿⣿⣿⣿⣿⣿⣿⣿⣿⣿⣿⣿⣿⣿⣿⣿⣿⣿⣿⠀⠀⠀⠀⠀⠀⠀⠀⠀⠀⠀⠀</a:t>
            </a:r>
            <a:br/>
            <a:r>
              <a:t>⠀⠀⠀⠀⠀⠀⠀⠀⠀⠀⠀⢔⢕⢸⢿⣿⣿⣿⣿⡗⢕⢷⢿⣿⣿⣷⢇⢸⣟⣿⣿⣿⣿⡟⣿⣿⣿⢕⣾⣿⣿⣿⣿⣿⣿⣿⣿⣿⣿⣿⣿⣿⣿⣿⣿⣿⣿⣿⣿⣿⣿⣿⣿⣿⣿⣿⣿⣿⣿⠀⠀⠀⠀⠀⠀⠀⠀⠀⠀⠀⠀</a:t>
            </a:r>
            <a:br/>
            <a:r>
              <a:t>⠀⠀⠀⠀⠀⠀⠀⠀⠀⠀⠀⢕⢕⢕⢸⣿⣿⣿⣿⣇⢕⣿⣿⣿⣿⣿⡇⢸⣿⣿⣿⣿⣿⣷⣿⣿⣿⣿⣿⣿⣿⣿⣿⣿⣿⣿⣿⣿⡟⡿⣿⣿⣿⣿⣿⣿⣿⣿⣿⣿⣿⣿⣿⣿⣿⣿⣿⣿⣿⠀⠀⠀⠀⠀⠀⠀⠀⠀⠀⠀⠀</a:t>
            </a:r>
            <a:br/>
            <a:r>
              <a:t>⠀⠀⠀⠀⠀⠀⠀⠀⠀⠀⠀⢕⢕⢕⢸⣿⣿⣿⣿⡇⢕⣿⣿⣿⣿⣿⡇⢸⣿⣿⣿⣿⣿⡇⣿⣿⣿⣿⣿⣿⣿⣿⣿⣿⣿⣿⣿⣿⢇⡇⣿⣿⣿⣿⣿⣿⣿⣿⣿⣿⣿⣿⣿⣽⣿⣿⣿⣿⣿⠀⠀⠀⠀⠀⠀⠀⠀⠀⠀⠀⠀</a:t>
            </a:r>
            <a:br/>
            <a:r>
              <a:t>⠀⠀⠀⠀⠀⠀⠀⠀⠀⠀⠀⢕⢕⢕⢸⣿⣿⣿⣿⡇⢕⣿⣿⣿⣿⣿⡇⢸⣿⣿⣿⣿⣿⡧⣿⣿⢿⢿⣿⣿⣿⣿⡿⢿⢿⢿⣿⣳⢇⡇⣽⣿⣿⣿⣿⣿⣿⣿⣿⣿⣿⣿⣿⣿⣿⣿⣿⣿⣿⠀⠀⠀⠀⠀⠀⠀⠀⠀⠀⠀⠀</a:t>
            </a:r>
            <a:br/>
            <a:r>
              <a:t>⠀⠀⠀⠀⠀⠀⠀⠀⠀⠀⠀⢕⢕⢕⢸⣿⣿⣿⣿⡇⢕⣿⣿⣿⣿⣿⡕⢸⣿⣿⣿⣿⢿⠏⢉⢄⠄⢸⣿⣿⣿⡟⢕⢕⢕⢕⢜⣿⡟⡟⢻⣿⣿⣿⣿⣿⣿⣷⢹⣿⣿⣟⣿⣿⡟⣿⣿⣿⣿⠀⠀⠀⠀⠀⠀⠀⠀⠀⠀⠀⠀</a:t>
            </a:r>
            <a:br/>
            <a:r>
              <a:t>⠀⠀⠀⠀⠀⠀⠀⠀⠀⠀⠀⢑⢕⢕⢸⣿⣿⣿⣿⡇⢕⣟⣟⣿⣿⣿⣇⣾⡝⢑⢝⢟⣷⠀⢕⢕⢕⢸⣿⢿⣯⢕⢕⢕⢕⢕⢕⢜⡇⣵⢸⣿⣿⣿⣿⣿⣿⣿⢸⣿⣿⡿⢿⢟⢟⢏⢝⢕⢜⠀⠀⠀⠀⠀⠀⠀⠀⠀⠀⠀⠀</a:t>
            </a:r>
            <a:br/>
            <a:r>
              <a:t>⠀⠀⠀⠀⠀⠀⠀⠀⠀⠀⠀⢕⢕⢕⢸⣿⣿⣿⣿⡇⢕⣯⣿⣿⣿⣿⣾⡿⢕⢑⢕⢕⠕⠀⠀⠑⠁⢕⣿⣿⣿⢕⢕⢕⢕⢕⢕⢕⢕⣾⢸⣿⣿⣿⣿⣿⣿⣿⠘⠙⢕⢕⢕⢕⢕⢕⢕⢱⣷⠀⠀⠀⠀⠀⠀⠀⠀⠀⠀⠀⠀</a:t>
            </a:r>
            <a:br/>
            <a:r>
              <a:t>⠀⠀⠀⠀⠀⠀⠀⠀⠀⠀⠀⢕⢕⢕⢱⢾⣿⣿⣿⢇⢕⢇⡿⡟⣿⢿⣿⠇⠀⠑⠑⢕⢔⠀⠀⠀⠀⢕⣿⣿⡟⡕⢕⢕⢕⠕⠐⢕⢕⢹⢸⣿⣿⣿⣿⣿⣿⢹⠀⢀⠀⠕⢕⢕⢕⢕⢕⣿⣿⠀⠀⠀⠀⠀⠀⠀⠀⠀⠀⠀⠀</a:t>
            </a:r>
            <a:br/>
            <a:r>
              <a:t>⠀⠀⠀⠀⠀⠀⠀⠀⠀⠀⠀⢕⢕⢕⢜⢻⢿⢿⢿⢕⢱⢇⢇⡕⣿⣿⡟⠀⠀⠀⠀⠀⠀⠀⠀⠀⢀⣱⣿⣿⣿⣾⡕⢕⢕⠁⠀⣔⣕⢕⢸⢿⣿⣿⣿⣿⣿⡎⢔⢸⢔⠀⢕⢕⢕⢕⢕⢺⣿⠀⠀⠀⠀⠀⠀⠀⠀⠀⠀⠀⠀</a:t>
            </a:r>
            <a:br/>
            <a:r>
              <a:t>⠀⠀⠀⠀⠀⠀⠀⠀⠀⠀⠀⢕⠕⢕⢕⢜⢕⢕⢕⢕⢕⢕⢕⢕⢕⣿⡇⠀⢀⡄⠀⠀⢄⢄⠀⠀⢸⣿⣿⢟⡿⢧⢧⢕⠑⠀⢔⣿⣿⣷⣿⡇⢜⢟⢟⢻⡟⣿⣿⡜⠑⠀⡕⢕⢕⢕⢸⣿⣿⠀⠀⠀⠀⠀⠀⠀⠀⠀⠀⠀⠀</a:t>
            </a:r>
            <a:br/>
            <a:r>
              <a:t>⠀⠀⠀⠀⠀⠀⠀⠀⠀⠀⠀⢕⢕⢕⢕⢕⢕⢕⢕⢕⢕⢗⢇⢕⢳⣿⢕⠀⠘⠑⠁⠀⢕⢕⢔⠔⠀⢍⣵⣷⣷⣾⣿⡇⠀⠀⠀⢝⢿⢏⢕⢕⢕⣕⢗⣕⡕⢺⣿⢕⠀⠀⠈⠕⢕⢕⢕⢗⢕⠀⠀⠀⠀⠀⠀⠀⠀⠀⠀⠀⠀</a:t>
            </a:r>
            <a:br/>
            <a:r>
              <a:t>⠀⠀⠀⠀⠀⠀⠀⠀⠀⠀⠀⣶⣶⣶⣶⣷⣷⣷⣷⣷⣷⣷⣷⣷⣷⣿⡇⠀⠀⠀⠀⠀⢕⣾⣿⠐⠀⢸⣿⣿⣿⣿⣿⣿⡕⢆⢕⢱⣷⣷⣷⣷⣿⣿⣿⣿⣿⣿⣿⡇⠀⠀⠀⠀⠁⢕⢕⢸⣿⠀⠀⠀⠀⠀⠀⠀⠀⠀⠀⠀⠀</a:t>
            </a:r>
            <a:br/>
            <a:r>
              <a:t>⠀⠀⠀⠀⠀⠀⠀⠀⠀⠀⠀⣿⣿⣿⣿⣿⣿⣿⣿⣿⣿⣿⣿⣿⣿⣿⡇⠀⠀⠀⢄⢔⢱⣿⣿⠀⢠⣿⣿⣿⣿⣿⣿⣿⣧⢕⢕⢜⣿⣿⣿⣿⣿⣿⣿⣿⣿⣿⣿⡷⡄⠀⠀⠀⠀⢕⢕⢸⣿⠀⠀⠀⠀⠀⠀⠀⠀⠀⠀⠀⠀</a:t>
            </a:r>
            <a:br/>
            <a:r>
              <a:t>⠀⠀⠀⠀⠀⠀⠀⠀⠀⠀⠀⣿⣿⣿⣿⣿⣿⣿⣿⣿⣿⣿⣿⣿⣿⣿⣿⢕⠀⠀⢕⢕⣾⣿⡏⢔⣽⣿⣿⣿⣿⣿⣿⣿⣿⣇⢕⢕⣿⣿⣿⣿⣿⣿⣿⣿⣿⣿⣿⣧⢕⢔⠄⠀⢕⢱⢕⣿⣿⠀⠀⠀⠀⠀⠀⠀⠀⠀⠀⠀⠀</a:t>
            </a:r>
            <a:br/>
            <a:r>
              <a:t>⠀⠀⠀⠀⠀⠀⠀⠀⠀⠀⠀⣿⣿⣿⣿⣿⣿⣿⣿⣿⣿⣿⣿⣿⣿⣿⣿⡇⠀⢀⢕⢸⣿⣿⣇⣿⣿⣿⣿⣿⣿⣿⣿⣿⣿⣿⣕⣱⣿⣿⣿⣿⣿⣿⣿⣿⣿⣿⣿⣿⢕⢕⠐⠀⢕⢜⢸⣿⣿⠀⠀⠀⠀⠀⠀⠀⠀⠀⠀⠀⠀</a:t>
            </a:r>
            <a:br/>
            <a:r>
              <a:t>⠀⠀⠀⠀⠀⠀⠀⠀⠀⠀⠀⠛⠛⠛⠛⠛⠛⠛⠛⠛⠛⠛⠛⠛⠛⠛⠛⠓⠀⠑⠑⠛⠛⠛⠛⠛⠛⠛⠛⠛⠛⠛⠛⠛⠛⠛⠛⠛⠛⠛⠛⠛⠛⠛⠛⠛⠛⠛⠛⠛⠃⠑⠀⠀⠑⠑⠚⠛⠛⠀⠀⠀⠀⠀⠀⠀⠀⠀⠀⠀⠀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⠀⠀⠀⠀⠀⠀⠀⠀⠀⠀⠀⣿⣿⣿⣿⣿⣿⣿⣿⣿⣿⣿⣿⣿⣿⣿⣿⣿⣿⣿⣿⣿⣿⣿⣿⣿⣿⣿⣿⣿⣿⣿⣿⣿⢿⣷⡷⢕⣱⣿⣾⡿⣿⣿⣿⣿⣿⣿⣿⣿⣿⣿⣿⣿⣿⣿⣿⣿⣿⠀⠀⠀⠀⠀⠀⠀⠀⠀⠀⠀⠀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⠀⠀⠀⠀⠀⠀⠀⠀⠀⠀⠀⣿⣿⣿⣿⣿⣿⣿⣿⣿⣿⣿⣿⣿⣿⣿⣿⣿⣿⣿⣿⣿⣿⣿⣿⣿⣿⣿⣿⢿⣿⡿⢿⢇⢕⠁⠑⠑⠑⠁⠁⢕⢕⠘⠕⢝⡟⢿⢿⣿⣿⣿⣿⣿⣿⣿⣿⣿⣿⠀⠀⠀⠀⠀⠀⠀⠀⠀⠀⠀⠀</a:t>
            </a:r>
            <a:br/>
            <a:r>
              <a:t>⠀⠀⠀⠀⠀⠀⠀⠀⠀⠀⠀⣿⣿⣿⣿⣿⣿⣿⣿⣿⣿⣿⣿⣿⣿⣿⣿⣿⣿⣿⣿⣿⣿⣿⣿⣿⢟⢟⢗⢕⢞⢕⢕⢕⢑⠁⠀⠄⠄⢔⠔⢔⠁⢕⢕⢕⡕⢻⡗⢸⣽⣿⣿⣿⣿⣿⣿⣿⣿⠀⠀⠀⠀⠀⠀⠀⠀⠀⠀⠀⠀</a:t>
            </a:r>
            <a:br/>
            <a:r>
              <a:t>⠀⠀⠀⠀⠀⠀⠀⠀⠀⠀⠀⣿⣿⣿⣿⣿⣿⣿⣿⣿⣿⣿⣿⣿⣿⣿⣿⣿⣿⣿⣿⣿⣿⣿⣿⢝⢜⢕⢕⢕⢕⢕⢕⢕⢕⢔⠄⠀⠀⠀⠀⠑⠀⠁⠑⢕⢕⢕⢕⢜⢟⢿⣿⣿⣿⣿⣿⣿⣿⠀⠀⠀⠀⠀⠀⠀⠀⠀⠀⠀⠀</a:t>
            </a:r>
            <a:br/>
            <a:r>
              <a:t>⠀⠀⠀⠀⠀⠀⠀⠀⠀⠀⠀⣿⣿⣿⣿⣿⣿⣿⣿⣿⣿⣿⣿⣿⣿⣿⣿⣿⣿⣿⣿⣿⣿⣿⣿⣵⡕⢕⢕⢕⢕⢕⢕⢅⢕⢔⢀⢀⢄⠀⢀⠀⠀⢀⠀⢕⢕⢔⢑⢕⢕⢕⣿⣿⣿⣿⣿⣿⣿⠀⠀⠀⠀⠀⠀⠀⠀⠀⠀⠀⠀</a:t>
            </a:r>
            <a:br/>
            <a:r>
              <a:t>⠀⠀⠀⠀⠀⠀⠀⠀⠀⠀⠀⣿⣿⣿⣿⣿⣿⣿⣿⣿⣿⣿⣿⣿⣿⣿⣿⣿⣿⣿⣿⣿⣿⣿⣿⣿⢕⢕⢕⢕⢕⢕⢕⢕⢕⢕⢕⣕⡕⢕⢕⢄⢄⢄⢕⢕⢕⢕⢕⢕⢕⣵⣿⣿⣿⣿⣿⣿⣿⠀⠀⠀⠀⠀⠀⠀⠀⠀⠀⠀⠀</a:t>
            </a:r>
            <a:br/>
            <a:r>
              <a:t>⠀⠀⠀⠀⠀⠀⠀⠀⠀⠀⠀⣿⣿⣿⣿⣿⣿⣿⣿⣿⣿⣿⣿⣿⣿⣿⣿⣿⣿⣿⣿⣿⣿⣿⣿⢇⢑⢕⢕⢕⢕⢕⢕⢕⢕⢕⢸⣿⣿⣷⣷⣵⣵⣵⣵⣵⣕⡕⢕⢕⢕⣼⣿⣿⣿⣿⣿⣿⣿⠀⠀⠀⠀⠀⠀⠀⠀⠀⠀⠀⠀</a:t>
            </a:r>
            <a:br/>
            <a:r>
              <a:t>⠀⠀⠀⠀⠀⠀⠀⠀⠀⠀⠀⣿⣿⣿⣿⣿⣿⣿⣿⣿⣿⣿⣿⣿⣿⣿⣿⣿⣿⣿⣿⣿⣿⣿⢯⢕⢕⢕⢕⢕⢕⢕⢕⢕⢕⢕⢸⣿⣿⣿⣿⣿⣿⣿⣿⣿⣿⣿⣿⡕⢕⣞⣿⣿⣿⣿⣿⣿⣿⠀⠀⠀⠀⠀⠀⠀⠀⠀⠀⠀⠀</a:t>
            </a:r>
            <a:br/>
            <a:r>
              <a:t>⠀⠀⠀⠀⠀⠀⠀⠀⠀⠀⠀⣿⣿⣿⣿⣿⣿⣿⣿⣿⣿⣿⣿⣿⣿⣿⣿⣿⣿⣿⣿⣿⡟⢵⢕⢕⢕⢕⢕⢕⢕⢕⢕⢕⢕⢵⢕⣻⣿⣿⣿⣿⣿⣿⣿⣿⣿⣿⣿⣷⣱⣿⣿⣿⣿⣿⣿⣿⣿⠀⠀⠀⠀⠀⠀⠀⠀⠀⠀⠀⠀</a:t>
            </a:r>
            <a:br/>
            <a:r>
              <a:t>⠀⠀⠀⠀⠀⠀⠀⠀⠀⠀⠀⣿⣿⣿⣿⣿⣿⣿⣿⣿⣿⣿⣿⣿⣿⣿⣿⣿⣿⣿⣿⣿⣗⢇⢕⢕⢕⢕⢕⢕⢕⢕⢕⢕⢕⢕⢕⢝⢝⢿⣿⣿⣿⣿⣿⣿⣿⣿⣿⣿⣿⣿⣿⣿⣿⣿⣿⣿⣿⠀⠀⠀⠀⠀⠀⠀⠀⠀⠀⠀⠀</a:t>
            </a:r>
            <a:br/>
            <a:r>
              <a:t>⠀⠀⠀⠀⠀⠀⠀⠀⠀⠀⠀⣿⣿⣿⣿⣿⣿⣿⣿⣿⣿⣿⣿⣿⣿⣿⣿⣿⣿⣿⡟⢕⢕⢕⢕⢕⢕⢕⢕⢕⢕⢕⢕⢕⢕⢕⢕⢕⢕⢜⣿⣿⡟⢟⢿⣿⣿⣿⣿⡿⣿⣿⣿⣿⣿⣿⣿⣿⣿⠀⠀⠀⠀⠀⠀⠀⠀⠀⠀⠀⠀</a:t>
            </a:r>
            <a:br/>
            <a:r>
              <a:t>⠀⠀⠀⠀⠀⠀⠀⠀⠀⠀⠀⣿⣿⣿⣿⣿⣿⣿⣿⣿⣿⣿⣿⣿⣿⣿⣿⣿⣿⣿⡇⡕⢕⢕⢕⢾⡟⢕⢕⢕⢱⣷⣧⣷⣷⣷⡕⢕⢕⣱⣿⡏⢕⢕⢕⢜⢻⣿⡿⢱⣿⣿⣿⣿⣿⣿⣿⣿⣿⠀⠀⠀⠀⠀⠀⠀⠀⠀⠀⠀⠀</a:t>
            </a:r>
            <a:br/>
            <a:r>
              <a:t>⠀⠀⠀⠀⠀⠀⠀⠀⠀⠀⠀⣿⣿⣿⣿⣿⣿⣿⣿⣿⣿⣿⣿⣿⣿⣿⣿⣿⣿⣿⣿⢕⢇⢕⢕⢜⢕⢕⢕⢕⢕⢝⣿⣿⣿⣿⢕⢕⢕⣼⣿⣿⣧⣵⣕⢝⣷⣿⣧⣾⣿⣿⣿⣿⣿⣿⣿⣿⣿⠀⠀⠀⠀⠀⠀⠀⠀⠀⠀⠀⠀</a:t>
            </a:r>
            <a:br/>
            <a:r>
              <a:t>⠀⠀⠀⠀⠀⠀⠀⠀⠀⠀⠀⣿⣿⣿⣿⣿⣿⣿⣿⣿⣿⣿⣿⣿⣿⣿⣿⣿⣿⣿⣿⣞⢕⢕⢕⢕⢕⢕⢕⢕⢕⢕⢸⡿⢟⢕⢕⢕⢱⣿⣿⣿⣿⣿⣿⣿⣿⣿⣿⣿⣿⣿⣿⣿⣿⣿⣿⣿⣿⠀⠀⠀⠀⠀⠀⠀⠀⠀⠀⠀⠀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⠀⠀⠀⠀⠀⠀⠀⠀⠀⠀⠀⣿⣿⣿⣿⣿⣿⣿⣿⣿⣿⣿⣿⣿⣿⣿⣿⣿⣿⣿⣿⣿⣷⣵⢕⢕⢕⢕⢕⢕⢕⢕⢕⢕⢕⢕⢕⢅⢜⢻⢿⣿⣿⣿⣿⣿⣿⣿⣿⣿⣿⣿⣿⣿⣿⣿⣿⣿⣿⠀⠀⠀⠀⠀⠀⠀⠀⠀⠀⠀⠀</a:t>
            </a:r>
            <a:br/>
            <a:r>
              <a:t>⠀⠀⠀⠀⠀⠀⠀⠀⠀⠀⠀⣿⣿⣿⣿⣿⣿⣿⣿⣿⣿⣿⣿⣿⣿⣿⣿⣿⣿⣿⣿⣿⣿⡿⣧⢕⢕⢕⢕⢕⢕⢕⢕⢕⢕⢵⣷⣷⣷⣷⣾⣿⣿⣿⣿⣿⣿⣿⣿⣿⣿⣿⣿⣿⣿⣿⣿⣿⣿⠀⠀⠀⠀⠀⠀⠀⠀⠀⠀⠀⠀</a:t>
            </a:r>
            <a:br/>
            <a:r>
              <a:t>⠀⠀⠀⠀⠀⠀⠀⠀⠀⠀⠀⣿⣿⣿⣿⣿⣿⣿⣿⣿⣿⣿⣿⣿⣿⣿⣿⣿⣿⣿⣿⣿⣿⢕⢸⢕⢕⡕⢕⢕⢕⢕⢕⢕⢁⢕⢜⢝⢻⣿⣿⣿⣿⣿⣿⣿⣿⣿⣿⣿⣿⣿⣿⣿⣿⣿⣿⣿⣿⠀⠀⠀⠀⠀⠀⠀⠀⠀⠀⠀⠀</a:t>
            </a:r>
            <a:br/>
            <a:r>
              <a:t>⠀⠀⠀⠀⠀⠀⠀⠀⠀⠀⠀⣿⣿⣿⣿⣿⣿⣿⣿⣿⣿⣿⣿⣿⣿⣿⣿⣿⣿⣿⣿⣿⢏⢕⢕⢕⢜⣕⢕⢕⢗⢗⣞⢟⢕⢦⣴⣥⣅⣜⣿⣿⣿⣿⣿⣿⣿⣿⣿⣿⣿⣿⣿⣿⣿⣿⣿⣿⣿⠀⠀⠀⠀⠀⠀⠀⠀⠀⠀⠀⠀</a:t>
            </a:r>
            <a:br/>
            <a:r>
              <a:t>⠀⠀⠀⠀⠀⠀⠀⠀⠀⠀⠀⣿⣿⣿⣿⣿⣿⣿⣿⣿⣿⣿⣿⣿⣿⣿⣿⣿⣿⢟⣽⡿⢕⢕⢕⢕⢕⡇⢕⢱⢕⢕⡺⡕⡕⢕⢜⣽⣿⣿⣿⣿⣿⣿⣿⣿⣿⣿⣿⣿⣿⣿⣿⣿⣿⣿⣿⣿⣿⠀⠀⠀⠀⠀⠀⠀⠀⠀⠀⠀⠀</a:t>
            </a:r>
            <a:br/>
            <a:r>
              <a:t>⠀⠀⠀⠀⠀⠀⠀⠀⠀⠀⠀⠛⠛⠛⠛⠛⠛⠛⠛⠛⠛⠛⠛⠛⠛⠛⠛⠋⠑⠘⠋⠛⠑⠑⠑⠑⠑⠃⠑⠘⠑⠑⠊⠛⠛⠛⠛⠛⠛⠛⠛⠛⠛⠛⠛⠛⠛⠛⠛⠛⠛⠛⠛⠛⠛⠛⠛⠛⠛⠀⠀⠀⠀⠀⠀⠀⠀⠀⠀⠀⠀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⠀⠀⠀⠀⠀⠀⠀⠀⠀⠀⠀⣿⣿⣿⣿⣿⣿⣿⣿⣿⣿⣿⣿⣿⣿⣿⣿⣿⣿⣿⣿⣿⣿⣿⣿⣿⣿⣿⣿⣿⣿⣿⣿⣿⢿⢿⢿⣻⢿⣿⣿⣿⣿⣿⣿⣿⣿⣿⣿⣿⣿⣿⣿⣿⣿⣿⣿⣿⣿⠀⠀⠀⠀⠀⠀⠀⠀⠀⠀⠀⠀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⠀⠀⠀⠀⠀⠀⠀⠀⠀⠀⠀⣿⣿⣿⣿⣿⣿⣿⣿⣿⣿⣿⣿⣿⣿⣿⣿⣿⣿⣿⣿⣿⣿⣿⣿⣿⣿⣿⣿⣿⣿⣿⡿⣿⢧⢕⣼⢿⢷⢿⢿⢿⢿⣿⣿⣿⣿⣿⣿⣿⣿⣿⣿⣿⣿⣿⣿⣿⣿⠀⠀⠀⠀⠀⠀⠀⠀⠀⠀⠀⠀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⠀⠀⠀⠀⠀⠀⠀⠀⠀⠀⠀⣿⣿⣿⣿⣿⣿⣿⣿⣿⣿⣿⣿⣿⣿⣿⣿⣿⣿⣿⣿⣿⣿⣿⣿⣿⣿⡿⣿⣿⢿⢇⢕⠁⠁⠁⠁⠁⠁⢕⢅⢑⢕⢕⢜⡟⢟⢿⣿⣿⣿⣿⣿⣿⣿⣿⣿⣿⣿⠀⠀⠀⠀⠀⠀⠀⠀⠀⠀⠀⠀</a:t>
            </a:r>
            <a:br/>
            <a:r>
              <a:t>⠀⠀⠀⠀⠀⠀⠀⠀⠀⠀⠀⣿⣿⣿⣿⣿⣿⣿⣿⣿⣿⣿⣿⣿⣿⣿⣿⣿⣿⣿⣿⣿⣿⣿⡿⢟⢗⢕⢞⢕⢕⢕⢑⠀⠀⠔⠄⢐⠔⢔⠁⢕⢕⢕⢕⢜⢇⣕⣷⣽⣿⣿⣿⣿⣿⣿⣿⣿⣿⠀⠀⠀⠀⠀⠀⠀⠀⠀⠀⠀⠀</a:t>
            </a:r>
            <a:br/>
            <a:r>
              <a:t>⠀⠀⠀⠀⠀⠀⠀⠀⠀⠀⠀⣿⣿⣿⣿⣿⣿⣿⣿⣿⣿⣿⣿⣿⣿⣿⣿⣿⣿⣿⣿⣿⣿⡏⢜⢝⢕⢕⢕⢕⢕⢕⢕⠕⠔⠀⠀⠀⠀⠁⠀⠀⠁⢕⢕⠕⠕⢜⢝⢟⣿⣿⣿⣿⣿⣿⣿⣿⣿⠀⠀⠀⠀⠀⠀⠀⠀⠀⠀⠀⠀</a:t>
            </a:r>
            <a:br/>
            <a:r>
              <a:t>⠀⠀⠀⠀⠀⠀⠀⠀⠀⠀⠀⣿⣿⣿⣿⣿⣿⣿⣿⣿⣿⣿⣿⣿⣿⣿⣿⣿⣿⣿⣿⣿⣿⣧⡕⢕⢕⢕⢕⢅⢕⢕⢄⢄⢄⠀⢀⠀⠀⠀⠀⠀⠀⢕⢕⢔⠀⢕⢕⢕⣾⣿⣿⣿⣿⣿⣿⣿⣿⠀⠀⠀⠀⠀⠀⠀⠀⠀⠀⠀⠀</a:t>
            </a:r>
            <a:br/>
            <a:r>
              <a:t>⠀⠀⠀⠀⠀⠀⠀⠀⠀⠀⠀⣿⣿⣿⣿⣿⣿⣿⣿⣿⣿⣿⣿⣿⣿⣿⣿⣿⣿⣿⣿⣿⣿⣿⡇⢕⢕⢕⢕⢕⢕⢕⢕⢕⢕⣕⡕⢕⢔⢔⢔⢔⢕⢕⢕⢕⢕⢕⢕⢜⢿⣿⣿⣿⣿⣿⣿⣿⣿⠀⠀⠀⠀⠀⠀⠀⠀⠀⠀⠀⠀</a:t>
            </a:r>
            <a:br/>
            <a:r>
              <a:t>⠀⠀⠀⠀⠀⠀⠀⠀⠀⠀⠀⣿⣿⣿⣿⣿⣿⣿⣿⣿⣿⣿⣿⣿⣿⣿⣿⣿⣿⣿⣿⣿⣿⣿⢕⢕⢕⢕⢕⢕⢕⢕⢕⢕⢸⣿⣿⣿⣷⣷⣷⣷⣷⣷⣧⣵⣕⡕⢕⢕⢿⣿⣿⣿⣿⣿⣿⣿⣿⠀⠀⠀⠀⠀⠀⠀⠀⠀⠀⠀⠀</a:t>
            </a:r>
            <a:br/>
            <a:r>
              <a:t>⠀⠀⠀⠀⠀⠀⠀⠀⠀⠀⠀⣿⣿⣿⣿⣿⣿⣿⣿⣿⣿⣿⣿⣿⣿⣿⣿⣿⣿⣿⣿⣿⣿⢕⢕⢕⢕⢕⢕⢕⢕⢕⢕⢕⢕⢻⣿⣿⣿⣿⣿⣿⣿⣿⣿⣿⣿⣷⡕⢕⣿⣿⣿⣿⣿⣿⣿⣿⣿⠀⠀⠀⠀⠀⠀⠀⠀⠀⠀⠀⠀</a:t>
            </a:r>
            <a:br/>
            <a:r>
              <a:t>⠀⠀⠀⠀⠀⠀⠀⠀⠀⠀⠀⣿⣿⣿⣿⣿⣿⣿⣿⣿⣿⣿⣿⣿⣿⣿⣿⣿⣿⣿⣿⣏⢕⢕⢕⢕⢕⢕⢕⢕⢕⢕⢕⢱⢕⢜⣿⣿⣿⣿⣿⣿⣿⣿⣿⣿⣿⣿⣷⢵⣿⣿⣿⣿⣿⣿⣿⣿⣿⠀⠀⠀⠀⠀⠀⠀⠀⠀⠀⠀⠀</a:t>
            </a:r>
            <a:br/>
            <a:r>
              <a:t>⠀⠀⠀⠀⠀⠀⠀⠀⠀⠀⠀⣿⣿⣿⣿⣿⣿⣿⣿⣿⣿⣿⣿⣿⣿⣿⣿⣿⣿⣿⣿⡗⢕⢕⢕⢕⢕⢕⢕⢕⢕⢕⢕⢕⢕⢕⢜⢹⣿⣿⣿⣿⣿⣿⣿⣿⣿⣿⣿⣿⣿⣿⣿⣿⣿⣿⣿⣿⣿⠀⠀⠀⠀⠀⠀⠀⠀⠀⠀⠀⠀</a:t>
            </a:r>
            <a:br/>
            <a:r>
              <a:t>⠀⠀⠀⠀⠀⠀⠀⠀⠀⠀⠀⣿⣿⣿⣿⣿⣿⣿⣿⣿⣿⣿⣿⣿⣿⣿⣿⣿⣿⡟⢝⢕⢕⢕⢕⢕⢕⢕⢕⢕⢕⢕⢑⢕⢕⢕⢕⢕⢸⣿⣿⢝⢝⢻⣿⣿⣿⣿⢝⣿⣿⣿⣿⣿⣿⣿⣿⣿⣿⠀⠀⠀⠀⠀⠀⠀⠀⠀⠀⠀⠀</a:t>
            </a:r>
            <a:br/>
            <a:r>
              <a:t>⠀⠀⠀⠀⠀⠀⠀⠀⠀⠀⠀⣿⣿⣿⣿⣿⣿⣿⣿⣿⣿⣿⣿⣿⣿⣿⣿⣿⣿⣇⢕⢕⢕⢕⣾⢇⢕⢕⢕⢱⣧⣵⣼⣷⡇⢕⢕⢕⣾⣿⡕⢕⢕⢕⣕⣹⣿⣇⣼⣿⣿⣿⣿⣿⣿⣿⣿⣿⣿⠀⠀⠀⠀⠀⠀⠀⠀⠀⠀⠀⠀</a:t>
            </a:r>
            <a:br/>
            <a:r>
              <a:t>⠀⠀⠀⠀⠀⠀⠀⠀⠀⠀⠀⣿⣿⣿⣿⣿⣿⣿⣿⣿⣿⣿⣿⣿⣿⣿⣿⣿⣿⣿⢕⢕⢕⢕⢜⢕⢕⢕⢕⢜⢹⢿⣿⣿⢇⢕⢕⢕⣿⣿⣿⣷⣧⣵⣜⣿⣿⣾⣿⣿⣿⣿⣿⣿⣿⣿⣿⣿⣿⠀⠀⠀⠀⠀⠀⠀⠀⠀⠀⠀⠀</a:t>
            </a:r>
            <a:br/>
            <a:r>
              <a:t>⠀⠀⠀⠀⠀⠀⠀⠀⠀⠀⠀⣿⣿⣿⣿⣿⣿⣿⣿⣿⣿⣿⣿⣿⣿⣿⣿⣿⣿⣿⡧⢕⢕⢕⢕⢕⢕⢕⢕⢕⢕⢜⢟⢕⢕⢕⢕⢾⣿⣿⣿⣿⣿⣿⣿⣿⣿⣿⣿⣿⣿⣿⣿⣿⣿⣿⣿⣿⣿⠀⠀⠀⠀⠀⠀⠀⠀⠀⠀⠀⠀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⠀⠀⠀⠀⠀⠀⠀⠀⠀⠀⠀⣿⣿⣿⣿⣿⣿⣿⣿⣿⣿⣿⣿⣿⣿⣿⣿⣿⣿⣿⣿⣧⣵⡕⢕⢕⢕⢕⢕⢕⢕⢕⢕⢕⢕⢔⢕⢜⢟⢿⣿⣿⣿⣿⣿⣿⣿⣿⣿⣿⣿⣿⣿⣿⣿⣿⣿⣿⣿⠀⠀⠀⠀⠀⠀⠀⠀⠀⠀⠀⠀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⠀⠀⠀⠀⠀⠀⠀⠀⠀⠀⠀⣿⣿⣿⣿⣿⣿⣿⣿⣿⣿⣿⣿⣿⣿⣿⣿⣿⣿⣿⣿⣿⣿⢣⢕⢕⢕⢕⢕⢕⢕⢕⢕⢕⢵⣷⣷⣿⣿⣿⣿⣿⣿⣿⣿⣿⣿⣿⣿⣿⣿⣿⣿⣿⣿⣿⣿⣿⣿⠀⠀⠀⠀⠀⠀⠀⠀⠀⠀⠀⠀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⠀⠀⠀⠀⠀⠀⠀⠀⠀⠀⠀⣿⣿⣿⣿⣿⣿⣿⣿⣿⣿⣿⣿⣿⣿⣿⣿⣿⣿⣿⣿⣿⢕⢜⢕⢕⢕⡕⢕⢕⢕⢕⢑⠑⠕⢕⢝⢟⢿⣿⣿⣿⣿⣿⣿⣿⣿⣿⣿⣿⣿⣿⣿⣿⣿⣿⣿⣿⣿⠀⠀⠀⠀⠀⠀⠀⠀⠀⠀⠀⠀</a:t>
            </a:r>
            <a:br/>
            <a:r>
              <a:t>⠀⠀⠀⠀⠀⠀⠀⠀⠀⠀⠀⣿⣿⣿⣿⣿⣿⣿⣿⣿⣿⣿⣿⣿⣿⣿⣿⣿⣿⡿⣫⡏⢕⢕⢕⢕⢜⣕⢕⢕⢗⢗⣞⢟⣕⢔⣄⣅⣜⣿⣿⣿⣿⣿⣿⣿⣿⣿⣿⣿⣿⣿⣿⣿⣿⣿⣿⣿⣿⠀⠀⠀⠀⠀⠀⠀⠀⠀⠀⠀⠀</a:t>
            </a:r>
            <a:br/>
            <a:r>
              <a:t>⠀⠀⠀⠀⠀⠀⠀⠀⠀⠀⠀⣿⣿⣿⣿⣿⣿⣿⣿⣿⣿⣿⣿⣿⣿⣿⣿⢟⢏⣼⢻⢇⢕⢕⢕⢕⢕⡇⢕⢸⢕⢕⡪⡕⢝⢟⣻⣿⣿⣿⣿⣿⣿⣿⣿⣿⣿⣿⣿⣿⣿⣿⣿⣿⣿⣿⣿⣿⣿⠀⠀⠀⠀⠀⠀⠀⠀⠀⠀⠀⠀</a:t>
            </a:r>
            <a:br/>
            <a:r>
              <a:t>⠀⠀⠀⠀⠀⠀⠀⠀⠀⠀⠀⠛⠛⠛⠛⠛⠛⠛⠛⠛⠛⠛⠛⠛⠛⠋⠑⠑⠘⠛⠘⠑⠑⠑⠑⠑⠑⠑⠑⠘⠑⠑⠊⠛⠛⠛⠛⠛⠛⠛⠛⠛⠛⠛⠛⠛⠛⠛⠛⠛⠛⠛⠛⠛⠛⠛⠛⠛⠛⠀⠀⠀⠀⠀⠀⠀⠀⠀⠀⠀⠀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⠀⠀⠀⠀⠀⠀⠀⠀⠀⠀⠀⣿⣿⣿⣿⣿⣿⣿⣿⣿⣿⣿⣿⣿⣿⣿⣿⣿⣿⣿⣿⣿⣿⣿⣿⣿⣿⣿⣿⣿⣿⣻⡝⢝⢿⣿⣝⣿⣿⣿⣿⣿⣿⣿⣿⣿⣿⣿⣿⣿⣿⣿⣿⣿⣿⣿⣿⣿⣿⠀⠀⠀⠀⠀⠀⠀⠀⠀⠀⠀⠀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⠀⠀⠀⠀⠀⠀⠀⠀⠀⠀⠀⣿⣿⣿⣿⣿⣿⣿⣿⣿⣿⣿⣿⣿⣿⣿⣿⣿⣿⣿⣿⣿⣿⣿⣿⣿⣿⣿⣿⢟⢟⢏⢏⠜⠝⠙⢝⢕⠝⠜⢝⢝⢟⢟⢿⣿⣿⣿⣿⣿⣿⣿⣿⣿⣿⣿⣿⣿⣿⠀⠀⠀⠀⠀⠀⠀⠀⠀⠀⠀⠀</a:t>
            </a:r>
            <a:br/>
            <a:r>
              <a:t>⠀⠀⠀⠀⠀⠀⠀⠀⠀⠀⠀⣿⣿⣿⣿⣿⣿⣿⣿⣿⣿⣿⣿⣿⣿⣿⣿⣿⣿⣿⣿⣿⣿⣿⣿⢟⢿⢟⢟⢕⢕⠀⠀⠀⠀⢀⢀⠑⢔⢄⢕⢕⢕⢕⢕⢕⣝⣻⣿⣿⣿⣿⣿⣿⣿⣿⣿⣿⣿⠀⠀⠀⠀⠀⠀⠀⠀⠀⠀⠀⠀</a:t>
            </a:r>
            <a:br/>
            <a:r>
              <a:t>⠀⠀⠀⠀⠀⠀⠀⠀⠀⠀⠀⣿⣿⣿⣿⣿⣿⣿⣿⣿⣿⣿⣿⣿⣿⣿⣿⣿⣿⣿⣿⣿⡿⣫⢕⢕⢕⢕⢕⢅⢄⢄⠀⠁⠐⠀⠅⠄⠀⠑⢕⢕⢕⠕⢕⢕⢝⢻⣿⣿⣿⣿⣿⣿⣿⣿⣿⣿⣿⠀⠀⠀⠀⠀⠀⠀⠀⠀⠀⠀⠀</a:t>
            </a:r>
            <a:br/>
            <a:r>
              <a:t>⠀⠀⠀⠀⠀⠀⠀⠀⠀⠀⠀⣿⣿⣿⣿⣿⣿⣿⣿⣿⣿⣿⣿⣿⣿⣿⣿⣿⣿⣿⣿⣟⢕⢜⢕⢕⢕⢕⢕⢕⢕⢑⠁⠀⠀⠀⠀⠀⠀⠀⠁⢕⢕⠀⠀⢕⢕⢕⣿⣿⣿⣿⣿⣿⣿⣿⣿⣿⣿⠀⠀⠀⠀⠀⠀⠀⠀⠀⠀⠀⠀</a:t>
            </a:r>
            <a:br/>
            <a:r>
              <a:t>⠀⠀⠀⠀⠀⠀⠀⠀⠀⠀⠀⣿⣿⣿⣿⣿⣿⣿⣿⣿⣿⣿⣿⣿⣿⣿⣿⣿⣿⣿⣿⣿⣧⢕⢕⢕⢕⢕⢕⢕⢕⢕⢕⢔⢔⢄⢄⢀⢀⢄⢄⢕⢕⢕⢕⢕⢕⢕⢿⣿⣿⣿⣿⣿⣿⣿⣿⣿⣿⠀⠀⠀⠀⠀⠀⠀⠀⠀⠀⠀⠀</a:t>
            </a:r>
            <a:br/>
            <a:r>
              <a:t>⠀⠀⠀⠀⠀⠀⠀⠀⠀⠀⠀⣿⣿⣿⣿⣿⣿⣿⣿⣿⣿⣿⣿⣿⣿⣿⣿⣿⣿⣿⣿⣿⡿⢕⢕⢕⢕⢕⢕⢕⢕⢕⢕⣵⣵⣵⣕⣕⣕⣱⣵⣵⣵⣕⣕⡕⢕⢕⢜⣿⣿⣿⣿⣿⣿⣿⣿⣿⣿⠀⠀⠀⠀⠀⠀⠀⠀⠀⠀⠀⠀</a:t>
            </a:r>
            <a:br/>
            <a:r>
              <a:t>⠀⠀⠀⠀⠀⠀⠀⠀⠀⠀⠀⣿⣿⣿⣿⣿⣿⣿⣿⣿⣿⣿⣿⣿⣿⣿⣿⣿⣿⣿⣿⣿⢇⢅⢕⢕⢕⢕⢕⢕⢕⢕⢕⢿⣿⣿⣿⣿⣿⣿⣿⣿⣿⣿⣿⣿⡕⢕⢱⣿⣿⣿⣿⣿⣿⣿⣿⣿⣿⠀⠀⠀⠀⠀⠀⠀⠀⠀⠀⠀⠀</a:t>
            </a:r>
            <a:br/>
            <a:r>
              <a:t>⠀⠀⠀⠀⠀⠀⠀⠀⠀⠀⠀⣿⣿⣿⣿⣿⣿⣿⣿⣿⣿⣿⣿⣿⣿⣿⣿⣿⣿⣿⣿⢗⢕⢕⢕⢕⢕⢕⢕⢕⢕⢕⢕⢜⣿⣿⣿⣿⣿⣿⣿⣿⣿⣿⣿⣿⣷⣕⣼⣿⣿⣿⣿⣿⣿⣿⣿⣿⣿⠀⠀⠀⠀⠀⠀⠀⠀⠀⠀⠀⠀</a:t>
            </a:r>
            <a:br/>
            <a:r>
              <a:t>⠀⠀⠀⠀⠀⠀⠀⠀⠀⠀⠀⣿⣿⣿⣿⣿⣿⣿⣿⣿⣿⣿⣿⣿⣿⣿⣿⣿⣿⣿⢵⢕⢕⢕⢕⢕⢕⢕⢕⢕⢕⢕⢕⢕⢝⢿⣿⣿⣿⣿⣿⣿⣿⣿⣿⣿⣿⡿⣿⣿⣿⣿⣿⣿⣿⣿⣿⣿⣿⠀⠀⠀⠀⠀⠀⠀⠀⠀⠀⠀⠀</a:t>
            </a:r>
            <a:br/>
            <a:r>
              <a:t>⠀⠀⠀⠀⠀⠀⠀⠀⠀⠀⠀⣿⣿⣿⣿⣿⣿⣿⣿⣿⣿⣿⣿⣿⣿⣿⣿⣿⣿⣿⡗⢕⢕⢕⢕⢕⢕⢕⢕⢕⢕⢕⢕⢕⢕⢕⢝⣿⣿⡟⢟⢿⣿⣿⣿⣿⣿⢹⣿⣿⣿⣿⣿⣿⣿⣿⣿⣿⣿⠀⠀⠀⠀⠀⠀⠀⠀⠀⠀⠀⠀</a:t>
            </a:r>
            <a:br/>
            <a:r>
              <a:t>⠀⠀⠀⠀⠀⠀⠀⠀⠀⠀⠀⣿⣿⣿⣿⣿⣿⣿⣿⣿⣿⣿⣿⣿⣿⣿⣿⣿⡟⢕⢕⢕⢕⢕⢕⢕⢕⢕⢕⢕⢕⣕⡕⢕⢕⢕⢕⣿⡿⢕⢕⢕⢜⢟⢿⣿⡇⣼⣿⣿⣿⣿⣿⣿⣿⣿⣿⣿⣿⠀⠀⠀⠀⠀⠀⠀⠀⠀⠀⠀⠀</a:t>
            </a:r>
            <a:br/>
            <a:r>
              <a:t>⠀⠀⠀⠀⠀⠀⠀⠀⠀⠀⠀⣿⣿⣿⣿⣿⣿⣿⣿⣿⣿⣿⣿⣿⣿⣿⣿⣿⣇⢕⢕⢕⢕⢟⢇⢕⢕⢕⢸⣿⣿⣿⡇⢕⢕⢕⢸⣿⣿⣧⣕⣱⡜⢻⣿⣿⣾⣿⣿⣿⣿⣿⣿⣿⣿⣿⣿⣿⣿⠀⠀⠀⠀⠀⠀⠀⠀⠀⠀⠀⠀</a:t>
            </a:r>
            <a:br/>
            <a:r>
              <a:t>⠀⠀⠀⠀⠀⠀⠀⠀⠀⠀⠀⣿⣿⣿⣿⣿⣿⣿⣿⣿⣿⣿⣿⣿⣿⣿⣿⣿⣿⢕⢕⢕⢕⢕⢕⢕⢕⢕⢕⢝⢟⢟⢇⢕⢕⢕⣼⣿⣿⣿⣿⣿⣿⣿⣿⣿⣿⣿⣿⣿⣿⣿⣿⣿⣿⣿⣿⣿⣿⠀⠀⠀⠀⠀⠀⠀⠀⠀⠀⠀⠀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⠀⠀⠀⠀⠀⠀⠀⠀⠀⠀⠀⣿⣿⣿⣿⣿⣿⣿⣿⣿⣿⣿⣿⣿⣿⣿⣿⣿⣿⣿⢕⢕⢕⢕⢕⢕⢕⢕⢕⢕⢕⢕⢕⢕⢕⢕⢻⣿⣿⣿⣿⣿⣿⣿⣿⣯⣿⣿⣿⣿⣿⣿⣿⣿⣿⣿⣿⣿⣿⠀⠀⠀⠀⠀⠀⠀⠀⠀⠀⠀⠀</a:t>
            </a:r>
            <a:br/>
            <a:r>
              <a:t>⠀⠀⠀⠀⠀⠀⠀⠀⠀⠀⠀⣿⣿⣿⣿⣿⣿⣿⣿⣿⣿⣿⣿⣿⣿⣿⣿⣿⣿⣿⣷⣷⡇⢕⢕⢕⢕⢕⢕⢕⢕⢕⢕⢕⣵⣱⣧⣵⣿⣿⣿⣿⣿⣿⣿⣿⣿⣿⣿⣿⣿⣿⣿⣿⣿⣿⣿⣿⣿⠀⠀⠀⠀⠀⠀⠀⠀⠀⠀⠀⠀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⠀⠀⠀⠀⠀⠀⠀⠀⠀⠀⠀⣿⣿⣿⣿⣿⣿⣿⣿⣿⣿⣿⣿⣿⣿⣿⣿⣿⣿⣿⣿⣿⢻⢕⢕⢕⢕⢕⢕⢕⢕⢕⢕⢝⢻⢿⣿⣿⣿⣿⣿⣿⣿⣿⣿⣿⣿⣿⣿⣿⣿⣿⣿⣿⣿⣿⣿⣿⣿⠀⠀⠀⠀⠀⠀⠀⠀⠀⠀⠀⠀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⠀⠀⠀⠀⠀⠀⠀⠀⠀⠀⠀⣿⣿⣿⣿⣿⣿⣿⣿⣿⣿⣿⣿⣿⣿⣿⣿⣿⣿⡿⣿⢇⢕⢇⢕⢕⢕⡕⢕⢕⢕⢄⢄⢕⢑⠑⠕⢹⣿⣿⣿⣿⣿⣿⣿⣿⣿⣿⣿⣿⣿⣿⣿⣿⣿⣿⣿⣿⣿⠀⠀⠀⠀⠀⠀⠀⠀⠀⠀⠀⠀</a:t>
            </a:r>
            <a:br/>
            <a:r>
              <a:t>⠀⠀⠀⠀⠀⠀⠀⠀⠀⠀⠀⣿⣿⣿⣿⣿⣿⣿⣿⣿⣿⣿⣿⣿⣿⣿⣿⡿⢏⣾⣿⢕⢕⢕⢕⢕⢜⢕⢕⡕⢛⢟⣟⡟⣎⣵⣷⣿⣿⣿⣿⣿⣿⣿⣿⣿⣿⣿⣿⣿⣿⣿⣿⣿⣿⣿⣿⣿⣿⠀⠀⠀⠀⠀⠀⠀⠀⠀⠀⠀⠀</a:t>
            </a:r>
            <a:br/>
            <a:r>
              <a:t>⠀⠀⠀⠀⠀⠀⠀⠀⠀⠀⠀⣿⣿⣿⣿⣿⣿⣿⣿⣿⣿⣿⣿⣿⡿⢟⢝⢕⣾⡇⡇⢕⢕⢕⢕⢕⢕⢇⢕⢣⢕⢕⡸⡇⣯⣿⣿⣿⣿⣿⣿⣿⣿⣿⣿⣿⣿⣿⣿⣿⣿⣿⣿⣿⣿⣿⣿⣿⣿⠀⠀⠀⠀⠀⠀⠀⠀⠀⠀⠀⠀</a:t>
            </a:r>
            <a:br/>
            <a:r>
              <a:t>⠀⠀⠀⠀⠀⠀⠀⠀⠀⠀⠀⠛⠛⠛⠛⠛⠛⠛⠛⠛⠛⠙⠙⠑⠑⠑⠑⠑⠛⠃⠃⠑⠑⠑⠑⠑⠑⠑⠑⠑⠑⠑⠊⠓⠛⠛⠛⠛⠛⠛⠛⠛⠛⠛⠛⠛⠛⠛⠛⠛⠛⠛⠛⠛⠛⠛⠛⠛⠛⠀⠀⠀⠀⠀⠀⠀⠀⠀⠀⠀⠀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⠀⠀⠀⠀⠀⠀⠀⠀⠀⠀⠀⣿⣿⣿⣿⣿⣿⣿⣿⣿⣿⣿⣿⣿⣿⣿⣿⣿⣿⣿⣿⣿⣿⣿⣿⣿⣿⣿⣿⣿⢟⢟⣿⣿⣻⣿⣿⣿⣿⣿⣿⣿⣿⣿⣿⣿⣿⣿⣿⣿⣿⣿⣿⣿⣿⣿⣿⣿⣿⠀⠀⠀⠀⠀⠀⠀⠀⠀⠀⠀⠀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⠀⠀⠀⠀⠀⠀⠀⠀⠀⠀⠀⣿⣿⣿⣿⣿⣿⣿⣿⣿⣿⣿⣿⣿⣿⣿⣿⣿⣿⣿⣿⣿⣿⣿⣿⣿⣿⡿⢿⢷⢇⢜⢻⢝⢇⢝⢏⠝⢝⢝⢟⢻⢿⣿⣿⣿⣿⣿⣿⣿⣿⣿⣿⣿⣿⣿⣿⣿⣿⠀⠀⠀⠀⠀⠀⠀⠀⠀⠀⠀⠀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⠀⠀⠀⠀⠀⠀⠀⠀⠀⠀⠀⣿⣿⣿⣿⣿⣿⣿⣿⣿⣿⣿⣿⣿⣿⣿⣿⣿⣿⣿⣿⣿⣿⣿⣿⣿⡇⢕⢁⠁⠁⠁⠀⠀⠑⠕⢔⢄⢕⢕⢕⢕⢕⢕⢝⢻⣿⣿⣿⣿⣿⣿⣿⣿⣿⣿⣿⣿⣿⠀⠀⠀⠀⠀⠀⠀⠀⠀⠀⠀⠀</a:t>
            </a:r>
            <a:br/>
            <a:r>
              <a:t>⠀⠀⠀⠀⠀⠀⠀⠀⠀⠀⠀⣿⣿⣿⣿⣿⣿⣿⣿⣿⣿⣿⣿⣿⣿⣿⣿⣿⣿⣿⣿⡿⢿⢕⢜⢕⢕⠕⢁⠀⠀⠐⠀⠀⠑⠀⠁⠕⢕⢕⢕⢕⢕⢕⢝⢻⣿⣿⣿⣿⣿⣿⣿⣿⣿⣿⣿⣿⣿⠀⠀⠀⠀⠀⠀⠀⠀⠀⠀⠀⠀</a:t>
            </a:r>
            <a:br/>
            <a:r>
              <a:t>⠀⠀⠀⠀⠀⠀⠀⠀⠀⠀⠀⣿⣿⣿⣿⣿⣿⣿⣿⣿⣿⣿⣿⣿⣿⣿⣿⣿⣿⣿⡏⢜⢕⢕⢕⢕⢕⢕⢕⢕⠀⠀⠀⠀⠀⠀⠀⠀⠁⢕⢕⠀⠀⢕⢕⢕⣿⢾⣿⣿⣿⣿⣿⣿⣿⣿⣿⣿⣿⠀⠀⠀⠀⠀⠀⠀⠀⠀⠀⠀⠀</a:t>
            </a:r>
            <a:br/>
            <a:r>
              <a:t>⠀⠀⠀⠀⠀⠀⠀⠀⠀⠀⠀⣿⣿⣿⣿⣿⣿⣿⣿⣿⣿⣿⣿⣿⣿⣿⣿⣿⣿⣿⣧⡕⢕⢕⢕⢕⢕⢕⢕⢔⢔⢄⢄⢄⢀⠀⠀⢀⢄⢕⢕⢕⢔⢕⢕⢕⢝⣿⣿⣿⣿⣿⣿⣿⣿⣿⣿⣿⣿⠀⠀⠀⠀⠀⠀⠀⠀⠀⠀⠀⠀</a:t>
            </a:r>
            <a:br/>
            <a:r>
              <a:t>⠀⠀⠀⠀⠀⠀⠀⠀⠀⠀⠀⣿⣿⣿⣿⣿⣿⣿⣿⣿⣿⣿⣿⣿⣿⣿⣿⣿⣿⣿⣿⡇⢕⢕⢕⢕⢕⢕⢕⢕⢕⢕⣱⣕⣕⣕⣕⣕⣱⣵⣵⣕⣕⣕⢕⢕⢕⢜⣿⣿⣿⣿⣿⣿⣿⣿⣿⣿⣿⠀⠀⠀⠀⠀⠀⠀⠀⠀⠀⠀⠀</a:t>
            </a:r>
            <a:br/>
            <a:r>
              <a:t>⠀⠀⠀⠀⠀⠀⠀⠀⠀⠀⠀⣿⣿⣿⣿⣿⣿⣿⣿⣿⣿⣿⣿⣿⣿⣿⣿⣿⣿⣿⣿⢇⢕⢕⢕⢕⢕⢕⢕⢕⢕⢸⣿⣿⣿⣿⣿⣿⣿⣿⣿⣿⣿⣿⣷⡕⢕⢸⣿⣿⣿⣿⣿⣿⣿⣿⣿⣿⣿⠀⠀⠀⠀⠀⠀⠀⠀⠀⠀⠀⠀</a:t>
            </a:r>
            <a:br/>
            <a:r>
              <a:t>⠀⠀⠀⠀⠀⠀⠀⠀⠀⠀⠀⣿⣿⣿⣿⣿⣿⣿⣿⣿⣿⣿⣿⣿⣿⣿⣿⣿⣿⣿⡟⢕⢕⢕⢕⢕⢕⢕⢕⢕⢕⢕⢻⣿⣿⣿⣿⣿⣿⣿⣿⣿⣿⣿⣿⣷⡕⣿⣿⣿⣿⣿⣿⣿⣿⣿⣿⣿⣿⠀⠀⠀⠀⠀⠀⠀⠀⠀⠀⠀⠀</a:t>
            </a:r>
            <a:br/>
            <a:r>
              <a:t>⠀⠀⠀⠀⠀⠀⠀⠀⠀⠀⠀⣿⣿⣿⣿⣿⣿⣿⣿⣿⣿⣿⣿⣿⣿⣿⣿⣿⣿⡏⢕⢕⢕⢕⢕⢕⢕⢕⢕⢕⢕⢕⢜⢿⣿⣿⣿⣿⣿⣿⣿⣿⣿⣿⣿⣿⢗⣿⣿⣿⣿⣿⣿⣿⣿⣿⣿⣿⣿⠀⠀⠀⠀⠀⠀⠀⠀⠀⠀⠀⠀</a:t>
            </a:r>
            <a:br/>
            <a:r>
              <a:t>⠀⠀⠀⠀⠀⠀⠀⠀⠀⠀⠀⣿⣿⣿⣿⣿⣿⣿⣿⣿⣿⣿⣿⣿⣿⣿⣿⣿⣿⡯⢕⢕⢕⢕⢕⢕⢕⢕⢕⢕⢕⢕⢕⢕⢜⢻⣿⣿⢟⢻⢿⣿⣿⣿⣿⡟⢸⣿⣿⣿⣿⣿⣿⣿⣿⣿⣿⣿⣿⠀⠀⠀⠀⠀⠀⠀⠀⠀⠀⠀⠀</a:t>
            </a:r>
            <a:br/>
            <a:r>
              <a:t>⠀⠀⠀⠀⠀⠀⠀⠀⠀⠀⠀⣿⣿⣿⣿⣿⣿⣿⣿⣿⣿⣿⣿⣿⣿⣿⣿⣿⢟⢇⢕⢕⢕⢕⢕⢕⢕⢕⢕⢕⢕⢕⢕⢕⢕⢸⣿⡏⢕⢕⢕⢝⢟⣿⣿⣇⣼⣿⣿⣿⣿⣿⣿⣿⣿⣿⣿⣿⣿⠀⠀⠀⠀⠀⠀⠀⠀⠀⠀⠀⠀</a:t>
            </a:r>
            <a:br/>
            <a:r>
              <a:t>⠀⠀⠀⠀⠀⠀⠀⠀⠀⠀⠀⣿⣿⣿⣿⣿⣿⣿⣿⣿⣿⣿⣿⣿⣿⣿⣿⡏⢕⢕⢕⢕⣷⢕⢕⢕⢕⢱⣵⣷⡇⢕⢕⢕⢕⣾⣿⣷⣵⣕⣱⣜⣻⣿⣿⣼⣿⣿⣿⣿⣿⣿⣿⣿⣿⣿⣿⣿⣿⠀⠀⠀⠀⠀⠀⠀⠀⠀⠀⠀⠀</a:t>
            </a:r>
            <a:br/>
            <a:r>
              <a:t>⠀⠀⠀⠀⠀⠀⠀⠀⠀⠀⠀⣿⣿⣿⣿⣿⣿⣿⣿⣿⣿⣿⣿⣿⣿⣿⣿⣿⡇⢕⢕⢕⢝⢕⢕⢕⢕⢕⢝⢟⢇⢕⢕⢕⢕⣿⣿⣿⣿⣿⣿⣿⣿⣿⣿⣿⣿⣿⣿⣿⣿⣿⣿⣿⣿⣿⣿⣿⣿⠀⠀⠀⠀⠀⠀⠀⠀⠀⠀⠀⠀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⠀⠀⠀⠀⠀⠀⠀⠀⠀⠀⠀⣿⣿⣿⣿⣿⣿⣿⣿⣿⣿⣿⣿⣿⣿⣿⣿⣿⣧⡗⢕⢕⢕⢕⢕⢕⢕⢕⢕⢕⢕⢕⢕⢕⢕⢿⣿⣿⣿⣿⣿⣿⣿⣿⣿⣼⣿⣿⣿⣿⣿⣿⣿⣿⣿⣿⣿⣿⣿⠀⠀⠀⠀⠀⠀⠀⠀⠀⠀⠀⠀</a:t>
            </a:r>
            <a:br/>
            <a:r>
              <a:t>⠀⠀⠀⠀⠀⠀⠀⠀⠀⠀⠀⣿⣿⣿⣿⣿⣿⣿⣿⣿⣿⣿⣿⣿⣿⣿⣿⣿⣿⣷⣵⣕⢕⢕⢕⢕⢕⢕⢕⢕⢕⢕⢕⣕⣱⣧⣼⣿⣿⣿⣿⣿⣿⣿⣿⣿⣿⣿⣿⣿⣿⣿⣿⣿⣿⣿⣿⣿⣿⠀⠀⠀⠀⠀⠀⠀⠀⠀⠀⠀⠀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⠀⠀⠀⠀⠀⠀⠀⠀⠀⠀⠀⣿⣿⣿⣿⣿⣿⣿⣿⣿⣿⣿⣿⣿⣿⣿⣿⣿⣿⣿⣿⡿⡕⢕⢕⢕⢕⢕⢕⢕⢕⢕⢝⢿⢿⣿⣿⣿⣿⣿⣿⣿⣿⣿⣿⣿⣿⣿⣿⣿⣿⣿⣿⣿⣿⣿⣿⣿⣿⠀⠀⠀⠀⠀⠀⠀⠀⠀⠀⠀⠀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⠀⠀⠀⠀⠀⠀⠀⠀⠀⠀⠀⣿⣿⣿⣿⣿⣿⣿⣿⣿⣿⣿⣿⣿⣿⣿⣿⣿⣿⢿⡿⢕⢕⢕⢕⢕⢕⢕⢕⢕⢅⢁⢕⢕⠕⠜⢻⣿⣿⣿⣿⣿⣿⣿⣿⣿⣿⣿⣿⣿⣿⣿⣿⣿⣿⣿⣿⣿⣿⠀⠀⠀⠀⠀⠀⠀⠀⠀⠀⠀⠀</a:t>
            </a:r>
            <a:br/>
            <a:r>
              <a:t>⠀⠀⠀⠀⠀⠀⠀⠀⠀⠀⠀⣿⣿⣿⣿⣿⣿⣿⣿⣿⣿⣿⣿⣿⣿⣿⣿⢟⣱⣿⡟⢕⢕⢕⢕⢕⢕⣕⢕⢕⢕⢧⢗⢷⣕⣵⣷⣿⣿⣿⣿⣿⣿⣿⣿⣿⣿⣿⣿⣿⣿⣿⣿⣿⣿⣿⣿⣿⣿⠀⠀⠀⠀⠀⠀⠀⠀⠀⠀⠀⠀</a:t>
            </a:r>
            <a:br/>
            <a:r>
              <a:t>⠀⠀⠀⠀⠀⠀⠀⠀⠀⠀⠀⣿⣿⣿⣿⣿⣿⣿⣿⣿⣿⣿⣿⣿⢿⢏⢕⢱⣿⢸⢕⢕⢕⢕⢕⢕⢕⢇⢕⡑⢟⢟⢟⡟⣻⣿⣿⣿⣿⣿⣿⣿⣿⣿⣿⣿⣿⣿⣿⣿⣿⣿⣿⣿⣿⣿⣿⣿⣿⠀⠀⠀⠀⠀⠀⠀⠀⠀⠀⠀⠀</a:t>
            </a:r>
            <a:br/>
            <a:r>
              <a:t>⠀⠀⠀⠀⠀⠀⠀⠀⠀⠀⠀⣿⣿⣿⣿⣿⡿⢿⢿⠟⠟⠏⠝⠑⢕⢕⠕⢸⣿⢸⢕⢕⢕⢕⢕⢕⢕⢕⢕⢕⢕⢕⢕⢵⣸⣿⣿⣿⣿⣿⣿⣿⣿⣿⣿⣿⣿⣿⣿⣿⣿⣿⣿⣿⣿⣿⣿⣿⣿⠀⠀⠀⠀⠀⠀⠀⠀⠀⠀⠀⠀</a:t>
            </a:r>
            <a:br/>
            <a:r>
              <a:t>⠀⠀⠀⠀⠀⠀⠀⠀⠀⠀⠀⠛⠋⠙⠑⠑⠁⠀⠀⠀⠀⠀⠀⠀⠀⠑⠀⠛⠃⠘⠑⠑⠑⠑⠑⠑⠑⠑⠑⠑⠑⠑⠑⠓⠛⠛⠛⠛⠛⠛⠛⠛⠛⠛⠛⠛⠛⠛⠛⠛⠛⠛⠛⠛⠛⠛⠛⠛⠛⠀⠀⠀⠀⠀⠀⠀⠀⠀⠀⠀⠀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⠀⠀⠀⠀⠀⠀⠀⠀⠀⠀⠀⣿⣿⣿⣿⣿⣿⣿⣿⣿⣿⣿⣿⣿⣿⣿⣿⣿⣿⣿⣿⣿⣿⣿⣿⣿⢧⢼⢿⢟⢕⢝⢕⠑⢝⠕⠕⢝⢟⢻⢿⣿⣿⣿⣿⣿⣿⣿⣿⣿⣿⣿⣿⣿⣿⣿⣿⣿⣿⠀⠀⠀⠀⠀⠀⠀⠀⠀⠀⠀⠀</a:t>
            </a:r>
            <a:br/>
            <a:r>
              <a:t>⠀⠀⠀⠀⠀⠀⠀⠀⠀⠀⠀⣿⣿⣿⣿⣿⣿⣿⣿⣿⣿⣿⣿⣿⣿⣿⣿⣿⣿⣿⣿⣿⣿⢝⢑⠑⠑⠁⠀⠁⠕⠕⢔⢄⢔⢔⢕⢕⢕⡕⢕⣜⣿⢿⣿⣿⣿⣿⣿⣿⣿⣿⣿⣿⣿⣿⣿⣿⣿⠀⠀⠀⠀⠀⠀⠀⠀⠀⠀⠀⠀</a:t>
            </a:r>
            <a:br/>
            <a:r>
              <a:t>⠀⠀⠀⠀⠀⠀⠀⠀⠀⠀⠀⣿⣿⣿⣿⣿⣿⣿⣿⣿⣿⣿⣿⣿⣿⣿⣿⣿⣿⡿⢻⢿⢝⢕⢑⠀⠀⠄⠄⠑⠐⢀⠁⠑⢕⢕⢕⠑⠑⢜⢕⢜⢻⢕⣿⣿⣿⣿⣿⣿⣿⣿⣿⣿⣿⣿⣿⣿⣿⠀⠀⠀⠀⠀⠀⠀⠀⠀⠀⠀⠀</a:t>
            </a:r>
            <a:br/>
            <a:r>
              <a:t>⠀⠀⠀⠀⠀⠀⠀⠀⠀⠀⠀⣿⣿⣿⣿⣿⣿⣿⣿⣿⣿⣿⣿⣿⣿⣿⣿⡿⣯⢕⢕⢕⢕⢕⢕⢔⠄⠀⠀⠀⠀⠀⠀⠀⠀⢕⢕⠀⠀⢀⢑⢕⢜⢵⣞⣿⣿⣿⣿⣿⣿⣿⣿⣿⣿⣿⣿⣿⣿⠀⠀⠀⠀⠀⠀⠀⠀⠀⠀⠀⠀</a:t>
            </a:r>
            <a:br/>
            <a:r>
              <a:t>⠀⠀⠀⠀⠀⠀⠀⠀⠀⠀⠀⣿⣿⣿⣿⣿⣿⣿⣿⣿⣿⣿⣿⣿⣿⣿⣿⣇⢕⢕⢕⢕⢕⢕⢕⢄⢄⢄⢄⢀⢀⢀⢀⢀⢄⢕⢕⢕⢕⢕⢕⢕⢕⢕⢕⢿⣿⣿⣿⣿⣿⣿⣿⣿⣿⣿⣿⣿⣿⠀⠀⠀⠀⠀⠀⠀⠀⠀⠀⠀⠀</a:t>
            </a:r>
            <a:br/>
            <a:r>
              <a:t>⠀⠀⠀⠀⠀⠀⠀⠀⠀⠀⠀⣿⣿⣿⣿⣿⣿⣿⣿⣿⣿⣿⣿⣿⣿⣿⣿⣿⣇⢕⢕⢕⢕⢕⢕⢕⢕⢕⢕⣕⣕⣕⣕⣱⣵⣵⣷⣷⣷⣷⣷⣕⢕⢕⢕⣼⣿⣿⣿⣿⣿⣿⣿⣿⣿⣿⣿⣿⣿⠀⠀⠀⠀⠀⠀⠀⠀⠀⠀⠀⠀</a:t>
            </a:r>
            <a:br/>
            <a:r>
              <a:t>⠀⠀⠀⠀⠀⠀⠀⠀⠀⠀⠀⣿⣿⣿⣿⣿⣿⣿⣿⣿⣿⣿⣿⣿⣿⣿⣿⣿⡗⢕⢕⢕⢕⢕⢕⢕⢕⢕⢿⣿⣿⣿⣿⣿⣿⣿⣿⣿⣿⣿⣿⣿⣧⡕⢱⣿⣿⣿⣿⣿⣿⣿⣿⣿⣿⣿⣿⣿⣿⠀⠀⠀⠀⠀⠀⠀⠀⠀⠀⠀⠀</a:t>
            </a:r>
            <a:br/>
            <a:r>
              <a:t>⠀⠀⠀⠀⠀⠀⠀⠀⠀⠀⠀⣿⣿⣿⣿⣿⣿⣿⣿⣿⣿⣿⣿⣿⣿⣿⣿⣿⡇⢕⢕⢕⢕⢕⢕⢕⢕⢕⢕⢿⣿⣿⣿⣿⣿⣿⣿⣿⣿⣿⣿⣿⣿⣟⣼⣿⣿⣿⣿⣿⣿⣿⣿⣿⣿⣿⣿⣿⣿⠀⠀⠀⠀⠀⠀⠀⠀⠀⠀⠀⠀</a:t>
            </a:r>
            <a:br/>
            <a:r>
              <a:t>⠀⠀⠀⠀⠀⠀⠀⠀⠀⠀⠀⣿⣿⣿⣿⣿⣿⣿⣿⣿⣿⣿⣿⣿⣿⣿⣿⡿⢕⢕⢕⢕⢕⢕⢕⢕⢕⢕⢕⢕⣿⣿⣿⣿⣿⣿⣿⣿⣿⣿⣿⣿⣿⡇⣾⣿⣿⣿⣿⣿⣿⣿⣿⣿⣿⣿⣿⣿⣿⠀⠀⠀⠀⠀⠀⠀⠀⠀⠀⠀⠀</a:t>
            </a:r>
            <a:br/>
            <a:r>
              <a:t>⠀⠀⠀⠀⠀⠀⠀⠀⠀⠀⠀⣿⣿⣿⣿⣿⣿⣿⣿⣿⣿⣿⣿⣿⣿⣿⣿⣧⢕⢕⢕⢕⢕⢕⢕⢕⢕⢕⢕⢕⢕⢜⢻⣿⡟⢝⢟⢿⢿⣿⣿⣿⣿⢇⣿⣿⣿⣿⣿⣿⣿⣿⣿⣿⣿⣿⣿⣿⣿⠀⠀⠀⠀⠀⠀⠀⠀⠀⠀⠀⠀</a:t>
            </a:r>
            <a:br/>
            <a:r>
              <a:t>⠀⠀⠀⠀⠀⠀⠀⠀⠀⠀⠀⣿⣿⣿⣿⣿⣿⣿⣿⣿⣿⣿⣿⣿⣿⣿⣿⣿⢕⢕⢕⢕⢕⢕⢕⢕⢕⢕⢕⢕⢕⢕⢕⣿⣿⢕⢕⢕⢕⢼⣽⣿⣿⣳⣿⣿⣿⣿⣿⣿⣿⣿⣿⣿⣿⣿⣿⣿⣿⠀⠀⠀⠀⠀⠀⠀⠀⠀⠀⠀⠀</a:t>
            </a:r>
            <a:br/>
            <a:r>
              <a:t>⠀⠀⠀⠀⠀⠀⠀⠀⠀⠀⠀⣿⣿⣿⣿⣿⣿⣿⣿⣿⣿⣿⣿⣿⣿⣿⢇⢕⢕⢕⡕⢕⢕⢕⢕⢕⡕⢕⢕⢕⢕⢕⢕⣿⣿⣷⣧⣵⣷⣵⣽⣿⣿⣿⣿⣿⣿⣿⣿⣿⣿⣿⣿⣿⣿⣿⣿⣿⣿⠀⠀⠀⠀⠀⠀⠀⠀⠀⠀⠀⠀</a:t>
            </a:r>
            <a:br/>
            <a:r>
              <a:t>⠀⠀⠀⠀⠀⠀⠀⠀⠀⠀⠀⣿⣿⣿⣿⣿⣿⣿⣿⣿⣿⣿⣿⣿⣿⣿⣇⢕⢕⢕⢏⢕⢕⢕⢕⢕⢏⢕⢕⢕⢕⢕⢜⣿⣿⣿⣿⣿⣿⣿⣿⣿⣿⣿⣽⣿⣿⣿⣿⣿⣿⣿⣿⣿⣿⣿⣿⣿⣿⠀⠀⠀⠀⠀⠀⠀⠀⠀⠀⠀⠀</a:t>
            </a:r>
            <a:br/>
            <a:r>
              <a:t>⠀⠀⠀⠀⠀⠀⠀⠀⠀⠀⠀⣿⣿⣿⣿⣿⣿⣿⣿⣿⣿⣿⣿⣿⣿⣿⣿⢕⢕⢕⢕⢕⢕⢕⢕⢕⢕⢕⢕⢕⢕⢕⢸⢿⣿⣿⣿⣿⣿⣿⣿⣿⣿⣿⣿⣿⣿⣿⣿⣿⣿⣿⣿⣿⣿⣿⣿⣿⣿⠀⠀⠀⠀⠀⠀⠀⠀⠀⠀⠀⠀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⠀⠀⠀⠀⠀⠀⠀⠀⠀⠀⠀⣿⣿⣿⣿⣿⣿⣿⣿⣿⣿⣿⣿⣿⣿⣿⣿⣿⣕⢕⢕⢕⢕⢕⢕⢕⢕⢕⢕⢕⢕⣕⣕⣷⣷⣿⣿⣿⣿⣿⣿⣿⣿⣿⣿⣿⣿⣿⣿⣿⣿⣿⣿⣿⣿⣿⣿⣿⣿⠀⠀⠀⠀⠀⠀⠀⠀⠀⠀⠀⠀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⠀⠀⠀⠀⠀⠀⠀⠀⠀⠀⠀⣿⣿⣿⣿⣿⣿⣿⣿⣿⣿⣿⣿⣿⣿⣿⣿⣿⣿⣿⢳⢕⢕⢕⢕⢕⢕⢕⢕⢕⢕⢿⣿⣿⣿⣿⣿⣿⣿⣿⣿⣿⣿⣿⣿⣿⣿⣿⣿⣿⣿⣿⣿⣿⣿⣿⣿⣿⣿⠀⠀⠀⠀⠀⠀⠀⠀⠀⠀⠀⠀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⠀⠀⠀⠀⠀⠀⠀⠀⠀⠀⠀⣿⣿⣿⣿⣿⣿⣿⣿⣿⣿⣿⣿⣿⣿⣿⣿⡿⢻⡟⢕⢕⢕⢕⢕⢕⢕⢕⢕⢅⢕⡕⢕⡕⢝⣻⡻⣿⣿⣿⣿⣿⣿⣿⣿⣿⣿⣿⣿⣿⣿⣿⣿⣿⣿⣿⣿⣿⣿⠀⠀⠀⠀⠀⠀⠀⠀⠀⠀⠀⠀</a:t>
            </a:r>
            <a:br/>
            <a:r>
              <a:t>⠀⠀⠀⠀⠀⠀⠀⠀⠀⠀⠀⣿⣿⣿⣿⣿⣿⣿⣿⣿⣿⣿⣿⣿⣿⡿⢏⢱⣿⢇⢕⢕⢕⢕⢕⢕⢕⢕⢕⢕⢹⢟⣏⣷⣾⣿⣿⣿⣿⣿⣿⣿⣿⣿⣿⣿⣿⣿⣿⣿⣿⣿⣿⣿⣿⣿⣿⣿⣿⠀⠀⠀⠀⠀⠀⠀⠀⠀⠀⠀⠀</a:t>
            </a:r>
            <a:br/>
            <a:r>
              <a:t>⠀⠀⠀⠀⠀⠀⠀⠀⠀⠀⠀⣿⣿⣿⣿⣿⣿⣿⣿⣿⣿⣿⡿⢟⠕⠕⠁⢸⣏⢕⢕⢕⢕⢕⢕⢕⢕⢕⢕⢕⢕⣕⣱⣿⣿⣿⣿⣿⣿⣿⣿⣿⣿⣿⣿⣿⣿⣿⣿⣿⣿⣿⣿⣿⣿⣿⣿⣿⣿⠀⠀⠀⠀⠀⠀⠀⠀⠀⠀⠀⠀</a:t>
            </a:r>
            <a:br/>
            <a:r>
              <a:t>⠀⠀⠀⠀⠀⠀⠀⠀⠀⠀⠀⣿⣿⣿⣿⢿⢿⠟⠟⠏⠝⠑⠁⠀⠀⠀⠀⣿⡟⢕⢕⢕⢕⢕⢕⢕⢕⢕⡕⢕⢿⢿⢿⢿⣿⣿⣿⣿⣿⣿⣿⣿⣿⣿⣿⣿⣿⣿⣿⣿⣿⣿⣿⣿⣿⣿⣿⣿⣿⠀⠀⠀⠀⠀⠀⠀⠀⠀⠀⠀⠀</a:t>
            </a:r>
            <a:br/>
            <a:r>
              <a:t>⠀⠀⠀⠀⠀⠀⠀⠀⠀⠀⠀⠟⠝⠑⠁⠁⠀⠀⠀⠀⠀⠀⠀⠀⠀⠀⠀⣿⡇⢕⢕⢕⢕⢕⢕⢕⢕⢕⢱⢕⢜⢛⠟⢟⡛⣿⣿⣿⣿⣿⣿⣿⣿⣿⣿⣿⣿⣿⣿⣿⣿⣿⣿⣿⣿⣿⣿⣿⣿⠀⠀⠀⠀⠀⠀⠀⠀⠀⠀⠀⠀</a:t>
            </a:r>
            <a:br/>
            <a:r>
              <a:t>⠀⠀⠀⠀⠀⠀⠀⠀⠀⠀⠀⠀⠀⠀⠀⠀⠀⠀⠀⠀⠀⠀⠀⠀⠀⠀⠀⢻⣧⢕⢕⢕⢕⢕⢕⢕⢕⢕⢕⢕⢕⢔⢕⢸⡇⣿⣿⣿⢿⣿⣿⣿⣿⣿⣿⣿⣿⣿⣿⣿⣿⣿⣿⣿⣿⣿⣿⣿⣿⠀⠀⠀⠀⠀⠀⠀⠀⠀⠀⠀⠀</a:t>
            </a:r>
            <a:br/>
            <a:r>
              <a:t>⠀⠀⠀⠀⠀⠀⠀⠀⠀⠀⠀⠀⠀⠀⠀⠀⠀⠀⠀⠀⠀⠀⠀⠀⠀⠀⠀⠘⠛⠃⠑⠑⠑⠑⠑⠑⠑⠑⠑⠑⠑⠑⠑⠘⠃⠛⠛⠛⠑⠙⠛⠛⠛⠛⠛⠛⠛⠛⠛⠛⠛⠛⠛⠛⠛⠛⠛⠛⠛⠀⠀⠀⠀⠀⠀⠀⠀⠀⠀⠀⠀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⠀⠀⠀⠀⠀⠀⠀⠀⠀⠀⠀⣿⣿⣿⣿⣿⣿⣿⣿⣿⣿⣿⣿⣿⣿⣿⣿⣿⣿⣿⡿⢟⢟⠟⠝⠑⠁⢑⢁⢁⠀⢀⢀⠀⢅⢕⢕⢕⢕⣿⡟⢻⣿⣿⣿⣿⣿⣿⣿⣿⣿⣿⣿⣿⣿⣿⣿⣿⣿⠀⠀⠀⠀⠀⠀⠀⠀⠀⠀⠀⠀</a:t>
            </a:r>
            <a:br/>
            <a:r>
              <a:t>⠀⠀⠀⠀⠀⠀⠀⠀⠀⠀⠀⣿⣿⣿⣿⣿⣿⣿⣿⣿⣿⣿⣿⣿⣿⣿⣿⣿⣿⣿⢇⢕⠀⠀⠀⠀⠀⠄⠀⠁⠕⢕⢕⢕⢕⠕⠜⢝⢕⢟⢿⢜⣿⣿⣿⣿⣿⣿⣿⣿⣿⣿⣿⣿⣿⣿⣿⣿⣿⠀⠀⠀⠀⠀⠀⠀⠀⠀⠀⠀⠀</a:t>
            </a:r>
            <a:br/>
            <a:r>
              <a:t>⠀⠀⠀⠀⠀⠀⠀⠀⠀⠀⠀⣿⣿⣿⣿⣿⣿⣿⣿⣿⣿⣿⣿⣿⣿⣿⢿⢯⢕⢜⢕⢕⢀⢀⠀⠁⠀⠀⠀⠀⠀⠁⠑⢕⠑⠀⠀⠑⢕⢕⢕⢣⢣⢻⣿⣿⣿⣿⣿⣿⣿⣿⣿⣿⣿⣿⣿⣿⣿⠀⠀⠀⠀⠀⠀⠀⠀⠀⠀⠀⠀</a:t>
            </a:r>
            <a:br/>
            <a:r>
              <a:t>⠀⠀⠀⠀⠀⠀⠀⠀⠀⠀⠀⣿⣿⣿⣿⣿⣿⣿⣿⣿⣿⣿⣿⣿⣿⣟⡟⢕⢕⢕⢕⢕⢕⠁⠀⠀⠀⠀⠀⠀⠀⠀⢄⢕⠄⢔⢔⢕⢕⢕⢕⢕⢕⢸⣿⣿⣿⣿⣿⣿⣿⣿⣿⣿⣿⣿⣿⣿⣿⠀⠀⠀⠀⠀⠀⠀⠀⠀⠀⠀⠀</a:t>
            </a:r>
            <a:br/>
            <a:r>
              <a:t>⠀⠀⠀⠀⠀⠀⠀⠀⠀⠀⠀⣿⣿⣿⣿⣿⣿⣿⣿⣿⣿⣿⣿⣿⣿⣿⣕⢕⢕⢕⢕⢕⢕⢔⢔⢔⢔⢔⢔⢔⢔⢕⢕⣱⣵⣵⣵⣵⣷⣧⡕⢕⢕⢜⣿⣿⣿⣿⣿⣿⣿⣿⣿⣿⣿⣿⣿⣿⣿⠀⠀⠀⠀⠀⠀⠀⠀⠀⠀⠀⠀</a:t>
            </a:r>
            <a:br/>
            <a:r>
              <a:t>⠀⠀⠀⠀⠀⠀⠀⠀⠀⠀⠀⣿⣿⣿⣿⣿⣿⣿⣿⣿⣿⣿⣿⣿⣿⣿⣿⢕⢕⢕⢕⢕⢕⢕⢕⢕⢱⣵⣷⣷⣷⣿⣿⣿⣿⣿⣿⣿⣿⣿⣿⣕⢕⣼⣿⣿⣿⣿⣿⣿⣿⣿⣿⣿⣿⣿⣿⣿⣿⠀⠀⠀⠀⠀⠀⠀⠀⠀⠀⠀⠀</a:t>
            </a:r>
            <a:br/>
            <a:r>
              <a:t>⠀⠀⠀⠀⠀⠀⠀⠀⠀⠀⠀⣿⣿⣿⣿⣿⣿⣿⣿⣿⣿⣿⣿⣿⣿⣿⡟⢕⢕⢕⢕⢕⢕⢕⢕⢕⢕⢻⣿⣿⣿⣿⣿⣿⣿⣿⣿⣿⣿⣿⣿⣧⢱⣹⣿⣿⣿⣿⣿⣿⣿⣿⣿⣿⣿⣿⣿⣿⣿⠀⠀⠀⠀⠀⠀⠀⠀⠀⠀⠀⠀</a:t>
            </a:r>
            <a:br/>
            <a:r>
              <a:t>⠀⠀⠀⠀⠀⠀⠀⠀⠀⠀⠀⣿⣿⣿⣿⣿⣿⣿⣿⣿⣿⣿⣿⣿⣿⣿⡗⢕⢕⢕⢕⢕⢕⢕⢕⢕⢕⢕⢻⣿⣿⣿⣿⣿⣿⣿⣿⣿⣿⣿⣿⣷⢜⣿⣿⣿⣿⣿⣿⣿⣿⣿⣿⣿⣿⣿⣿⣿⣿⠀⠀⠀⠀⠀⠀⠀⠀⠀⠀⠀⠀</a:t>
            </a:r>
            <a:br/>
            <a:r>
              <a:t>⠀⠀⠀⠀⠀⠀⠀⠀⠀⠀⠀⣿⣿⣿⣿⣿⣿⣿⣿⣿⣿⣿⣿⣿⣿⣿⡏⢕⢕⢕⢕⢕⢕⢕⢕⢕⢕⢕⢜⢟⢿⣿⣿⢿⢿⢿⣿⣿⣿⣿⣿⣿⢱⣿⣿⣿⣿⣿⣿⣿⣿⣿⣿⣿⣿⣿⣿⣿⣿⠀⠀⠀⠀⠀⠀⠀⠀⠀⠀⠀⠀</a:t>
            </a:r>
            <a:br/>
            <a:r>
              <a:t>⠀⠀⠀⠀⠀⠀⠀⠀⠀⠀⠀⣿⣿⣿⣿⣿⣿⣿⣿⣿⣿⣿⣿⣿⣿⣿⣧⢕⢕⢕⢕⢕⢕⢕⢕⢕⢕⢕⢕⢕⢕⢸⣷⡕⢕⢕⢕⢜⣽⣿⣿⣿⣸⣿⣿⣿⣿⣿⣿⣿⣿⣿⣿⣿⣿⣿⣿⣿⣿⠀⠀⠀⠀⠀⠀⠀⠀⠀⠀⠀⠀</a:t>
            </a:r>
            <a:br/>
            <a:r>
              <a:t>⠀⠀⠀⠀⠀⠀⠀⠀⠀⠀⠀⣿⣿⣿⣿⣿⣿⣿⣿⣿⣿⣿⣿⣿⣿⡿⢟⢕⢕⢕⢕⢕⢕⢕⢕⢔⢕⢕⢕⢕⢕⢸⣿⣿⣵⢕⣴⣵⣼⣽⣿⣿⣿⢿⣿⣿⣿⣿⣿⣿⣿⣿⣿⣿⣿⣿⣿⣿⣿⠀⠀⠀⠀⠀⠀⠀⠀⠀⠀⠀⠀</a:t>
            </a:r>
            <a:br/>
            <a:r>
              <a:t>⠀⠀⠀⠀⠀⠀⠀⠀⠀⠀⠀⣿⣿⣿⣿⣿⣿⣿⣿⣿⣿⣿⣿⣿⣿⡇⢕⢕⢕⡕⢕⢕⢕⢕⢕⢕⢕⢕⢕⢕⢕⢸⣿⣿⣿⣿⣿⣿⣿⣿⣿⣿⣿⣾⣿⣿⣿⣿⣿⣿⣿⣿⣿⣿⣿⣿⣿⣿⣿⠀⠀⠀⠀⠀⠀⠀⠀⠀⠀⠀⠀</a:t>
            </a:r>
            <a:br/>
            <a:r>
              <a:t>⠀⠀⠀⠀⠀⠀⠀⠀⠀⠀⠀⣿⣿⣿⣿⣿⣿⣿⣿⣿⣿⣿⣿⣿⣿⣷⡕⢕⢕⢕⢕⢕⢕⢕⢕⢕⢕⢕⢕⢕⢕⢸⣿⣿⣿⣿⣿⣿⣿⣿⣿⣿⣿⣿⣿⣿⣿⣿⣿⣿⣿⣿⣿⣿⣿⣿⣿⣿⣿⠀⠀⠀⠀⠀⠀⠀⠀⠀⠀⠀⠀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⠀⠀⠀⠀⠀⠀⠀⠀⠀⠀⠀⣿⣿⣿⣿⣿⣿⣿⣿⣿⣿⣿⣿⣿⣿⣿⣧⡕⢕⢕⢕⢕⢕⢕⢕⢕⢕⢕⢕⢕⢅⢜⣽⣹⣿⣯⢻⣿⣿⣿⣿⣿⣿⣿⣿⣿⣿⣿⣿⣿⣿⣿⣿⣿⣿⣿⣿⣿⣿⠀⠀⠀⠀⠀⠀⠀⠀⠀⠀⠀⠀</a:t>
            </a:r>
            <a:br/>
            <a:r>
              <a:t>⠀⠀⠀⠀⠀⠀⠀⠀⠀⠀⠀⣿⣿⣿⣿⣿⣿⣿⣿⣿⣿⣿⣿⣿⣿⣿⣿⣷⣵⣵⡕⢕⢕⢕⢕⢕⢕⢕⢕⢕⣷⣷⣿⣿⣿⣿⣾⣿⣿⣿⣿⣿⣿⣿⣿⣿⣿⣿⣿⣿⣿⣿⣿⣿⣿⣿⣿⣿⣿⠀⠀⠀⠀⠀⠀⠀⠀⠀⠀⠀⠀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⠀⠀⠀⠀⠀⠀⠀⠀⠀⠀⠀⣿⣿⣿⣿⣿⣿⣿⣿⣿⣿⣿⣿⣿⣿⣿⣿⢿⢻⡇⢕⢕⢕⢕⢕⢕⢕⠕⠕⠕⢜⢝⢝⢟⢟⡟⢻⣿⣿⣿⣿⣿⣿⣿⣿⣿⣿⣿⣿⣿⣿⣿⣿⣿⣿⣿⣿⣿⣿⠀⠀⠀⠀⠀⠀⠀⠀⠀⠀⠀⠀</a:t>
            </a:r>
            <a:br/>
            <a:r>
              <a:t>⠀⠀⠀⠀⠀⠀⠀⠀⠀⠀⠀⣿⣿⣿⣿⣿⣿⣿⣿⣿⣿⣿⣿⣿⣿⢟⢏⢕⣿⢕⢕⢕⢕⢕⢕⢕⢕⢕⢕⢕⢷⢾⢟⣷⣿⣿⣿⣿⣿⣿⣿⣿⣿⣿⣿⣿⣿⣿⣿⣿⣿⣿⣿⣿⣿⣿⣿⣿⣿⠀⠀⠀⠀⠀⠀⠀⠀⠀⠀⠀⠀</a:t>
            </a:r>
            <a:br/>
            <a:r>
              <a:t>⠀⠀⠀⠀⠀⠀⠀⠀⠀⠀⠀⣿⣿⣿⣿⣿⣿⣿⣿⣿⣿⣿⢿⢏⠑⠑⠀⢸⣿⢕⢕⢕⢕⢕⢕⢕⢕⢕⢕⢕⢜⢝⢝⣿⣿⣿⣿⣿⣿⣿⣿⣿⣿⣿⣿⣿⣿⣿⣿⣿⣿⣿⣿⣿⣿⣿⣿⣿⣿⠀⠀⠀⠀⠀⠀⠀⠀⠀⠀⠀⠀</a:t>
            </a:r>
            <a:br/>
            <a:r>
              <a:t>⠀⠀⠀⠀⠀⠀⠀⠀⠀⠀⠀⣿⣿⣿⣿⢿⢿⢟⠟⠝⠙⠑⠁⠀⠀⠀⠀⢸⡟⢕⢕⢕⢕⢕⢕⢕⢕⢕⢕⢕⢿⣿⣿⣿⣿⣿⣿⣿⣿⣿⣿⣿⣿⣿⣿⣿⣿⣿⣿⣿⣿⣿⣿⣿⣿⣿⣿⣿⣿⠀⠀⠀⠀⠀⠀⠀⠀⠀⠀⠀⠀</a:t>
            </a:r>
            <a:br/>
            <a:r>
              <a:t>⠀⠀⠀⠀⠀⠀⠀⠀⠀⠀⠀⢟⠝⠑⠑⠁⠀⠀⠀⠀⠀⠀⠀⠀⠀⠀⠀⢸⡇⢕⢕⢕⢕⢕⢕⢕⢕⢕⡕⢕⢜⢝⢹⢿⢿⣿⣿⣿⣿⣿⣿⣿⣿⣿⣿⣿⣿⣿⣿⣿⣿⣿⣿⣿⣿⣿⣿⣿⣿⠀⠀⠀⠀⠀⠀⠀⠀⠀⠀⠀⠀</a:t>
            </a:r>
            <a:br/>
            <a:r>
              <a:t>⠀⠀⠀⠀⠀⠀⠀⠀⠀⠀⠀⠀⠀⠀⠀⠀⠀⠀⠀⠀⠀⠀⠀⠀⠀⠀⠀⢜⣿⡕⢕⢕⢕⢕⢕⢕⢕⢕⢇⢕⢕⢛⠟⢻⡟⣻⣿⣿⡿⣿⣿⣿⣿⣿⣿⣿⣿⣿⣿⣿⣿⣿⣿⣿⣿⣿⣿⣿⣿⠀⠀⠀⠀⠀⠀⠀⠀⠀⠀⠀⠀</a:t>
            </a:r>
            <a:br/>
            <a:r>
              <a:t>⠀⠀⠀⠀⠀⠀⠀⠀⠀⠀⠀⠀⠀⠀⠀⠀⠀⠀⠀⠀⠀⠀⠀⠀⠀⠀⠀⠑⢻⣿⣕⢕⢕⢕⢕⢕⢕⢕⢕⢕⢕⢕⢕⢱⣕⣿⣿⣿⡇⢕⢝⢻⢿⣿⣿⣿⣿⣿⣿⣿⣿⣿⣿⣿⣿⣿⣿⣿⣿⠀⠀⠀⠀⠀⠀⠀⠀⠀⠀⠀⠀</a:t>
            </a:r>
            <a:br/>
            <a:r>
              <a:t>⠀⠀⠀⠀⠀⠀⠀⠀⠀⠀⠀⠀⠀⠀⠀⠀⠀⠀⠀⠀⠀⠀⠀⠀⠀⠀⠀⠀⠘⠛⠛⠓⠃⠑⠑⠑⠑⠑⠑⠑⠑⠑⠑⠘⠓⠛⠛⠛⠃⠑⠑⠑⠑⠙⠛⠛⠛⠛⠛⠛⠛⠛⠛⠛⠛⠛⠛⠛⠛⠀⠀⠀⠀⠀⠀⠀⠀⠀⠀⠀⠀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⠀⠀⠀⠀⠀⠀⠀⠀⠀⠀⠀⣿⣿⣿⣿⣿⣿⣿⣿⣿⣿⣿⣿⣿⣿⣿⣿⣿⡟⢝⢝⠏⠙⠑⠑⠁⠀⠀⠀⠀⢀⠄⢄⢕⢕⢕⢱⣻⡇⢹⣿⣿⣿⣿⣿⣿⣿⣿⣿⣿⣿⣿⣿⣿⣿⣿⣿⣿⣿⠀⠀⠀⠀⠀⠀⠀⠀⠀⠀⠀⠀</a:t>
            </a:r>
            <a:br/>
            <a:r>
              <a:t>⠀⠀⠀⠀⠀⠀⠀⠀⠀⠀⠀⣿⣿⣿⣿⣿⣿⣿⣿⣿⣿⣿⣿⣿⣿⣿⣿⣿⢕⢕⠀⠀⠀⠀⠀⠀⠀⠐⢔⢕⢕⢕⢕⠑⠕⢑⢕⢜⢕⢕⢽⡹⢿⣿⣿⣿⣿⣿⣿⣿⣿⣿⣿⣿⣿⣿⣿⣿⣿⠀⠀⠀⠀⠀⠀⠀⠀⠀⠀⠀⠀</a:t>
            </a:r>
            <a:br/>
            <a:r>
              <a:t>⠀⠀⠀⠀⠀⠀⠀⠀⠀⠀⠀⣿⣿⣿⣿⣿⣿⣿⣿⣿⣿⣿⣿⣿⡟⢟⢕⢕⢕⠑⠀⠀⠀⠀⠀⠀⠀⠀⠀⠁⠑⢕⢐⠀⠀⠁⢕⢕⢕⢕⢕⢕⢿⣿⣿⣿⣿⣿⣿⣿⣿⣿⣿⣿⣿⣿⣿⣿⣿⠀⠀⠀⠀⠀⠀⠀⠀⠀⠀⠀⠀</a:t>
            </a:r>
            <a:br/>
            <a:r>
              <a:t>⠀⠀⠀⠀⠀⠀⠀⠀⠀⠀⠀⣿⣿⣿⣿⣿⣿⣿⣿⣿⣿⣿⣿⣿⣞⢕⢕⢕⢕⢁⢕⠑⠀⠀⠀⠀⠀⠀⠀⠀⢀⢔⢔⢔⢕⢕⢕⢕⢕⢕⢕⢕⢸⣿⣿⣿⣿⣿⣿⣿⣿⣿⣿⣿⣿⣿⣿⣿⣿⠀⠀⠀⠀⠀⠀⠀⠀⠀⠀⠀⠀</a:t>
            </a:r>
            <a:br/>
            <a:r>
              <a:t>⠀⠀⠀⠀⠀⠀⠀⠀⠀⠀⠀⣿⣿⣿⣿⣿⣿⣿⣿⣿⣿⣿⣿⣿⣷⡕⢕⢕⢕⢕⢕⢅⢔⢔⢔⢄⢔⢔⢔⢕⢕⣱⣵⣷⣷⣾⣿⣿⣷⡕⢕⢕⢼⣿⣿⣿⣿⣿⣿⣿⣿⣿⣿⣿⣿⣿⣿⣿⣿⠀⠀⠀⠀⠀⠀⠀⠀⠀⠀⠀⠀</a:t>
            </a:r>
            <a:br/>
            <a:r>
              <a:t>⠀⠀⠀⠀⠀⠀⠀⠀⠀⠀⠀⣿⣿⣿⣿⣿⣿⣿⣿⣿⣿⣿⣿⣿⣿⡇⢕⢕⢕⢕⢕⢕⢕⢕⢕⢕⣵⣷⣷⣷⣿⣿⣿⣿⣿⣿⣿⣿⣿⣿⢕⢕⢺⣿⣿⣿⣿⣿⣿⣿⣿⣿⣿⣿⣿⣿⣿⣿⣿⠀⠀⠀⠀⠀⠀⠀⠀⠀⠀⠀⠀</a:t>
            </a:r>
            <a:br/>
            <a:r>
              <a:t>⠀⠀⠀⠀⠀⠀⠀⠀⠀⠀⠀⣿⣿⣿⣿⣿⣿⣿⣿⣿⣿⣿⣿⣿⣿⡇⢕⢕⢕⢕⢕⢕⢕⢕⢕⢕⢻⣿⣿⣿⣿⣿⣿⣿⣿⣿⣿⣿⣿⣿⡇⢸⣽⣿⣿⣿⣿⣿⣿⣿⣿⣿⣿⣿⣿⣿⣿⣿⣿⠀⠀⠀⠀⠀⠀⠀⠀⠀⠀⠀⠀</a:t>
            </a:r>
            <a:br/>
            <a:r>
              <a:t>⠀⠀⠀⠀⠀⠀⠀⠀⠀⠀⠀⣿⣿⣿⣿⣿⣿⣿⣿⣿⣿⣿⣿⣿⣿⡇⢕⢕⢕⢕⢕⢕⢕⢕⢕⢕⢕⣿⣿⣿⣿⣿⣿⣿⣿⣿⣿⣿⣿⣿⡇⢱⣿⣿⣿⣿⣿⣿⣿⣿⣿⣿⣿⣿⣿⣿⣿⣿⣿⠀⠀⠀⠀⠀⠀⠀⠀⠀⠀⠀⠀</a:t>
            </a:r>
            <a:br/>
            <a:r>
              <a:t>⠀⠀⠀⠀⠀⠀⠀⠀⠀⠀⠀⣿⣿⣿⣿⣿⣿⣿⣿⣿⣿⣿⣿⣿⣿⡇⢕⢕⢕⢕⢕⢕⢕⢕⢕⢕⢕⢜⢻⢿⣿⢿⢟⢿⢿⢿⢿⣿⣿⣿⣿⣼⣿⣿⣿⣿⣿⣿⣿⣿⣿⣿⣿⣿⣿⣿⣿⣿⣿⠀⠀⠀⠀⠀⠀⠀⠀⠀⠀⠀⠀</a:t>
            </a:r>
            <a:br/>
            <a:r>
              <a:t>⠀⠀⠀⠀⠀⠀⠀⠀⠀⠀⠀⣿⣿⣿⣿⣿⣿⣿⣿⣿⣿⣿⣿⣿⣿⣿⡕⢕⢕⢕⢕⢕⢕⢕⠕⢕⢕⢕⢕⢕⢿⣷⡕⢕⢕⢕⢱⢷⣿⣿⣿⣾⡿⣿⣿⣿⣿⣿⣿⣿⣿⣿⣿⣿⣿⣿⣿⣿⣿⠀⠀⠀⠀⠀⠀⠀⠀⠀⠀⠀⠀</a:t>
            </a:r>
            <a:br/>
            <a:r>
              <a:t>⠀⠀⠀⠀⠀⠀⠀⠀⠀⠀⠀⣿⣿⣿⣿⣿⣿⣿⣿⣿⣿⣿⣿⣿⡟⢏⢕⢕⢕⢕⢕⢕⢕⢕⢔⢕⢕⢕⢕⢕⢸⣿⣿⣇⣕⢵⣿⣷⣿⣿⣿⣿⣇⣿⣿⣿⣿⣿⣿⣿⣿⣿⣿⣿⣿⣿⣿⣿⣿⠀⠀⠀⠀⠀⠀⠀⠀⠀⠀⠀⠀</a:t>
            </a:r>
            <a:br/>
            <a:r>
              <a:t>⠀⠀⠀⠀⠀⠀⠀⠀⠀⠀⠀⣿⣿⣿⣿⣿⣿⣿⣿⣿⣿⣿⣿⣿⣧⢕⢕⢕⢕⢕⢕⢕⢕⢕⢕⢕⢕⢕⢕⢕⢸⣿⣿⣿⣿⣿⣿⣿⣿⣿⣿⣿⣿⣿⣿⣿⣿⣿⣿⣿⣿⣿⣿⣿⣿⣿⣿⣿⣿⠀⠀⠀⠀⠀⠀⠀⠀⠀⠀⠀⠀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⠀⠀⠀⠀⠀⠀⠀⠀⠀⠀⠀⣿⣿⣿⣿⣿⣿⣿⣿⣿⣿⣿⣿⣿⣿⣗⢕⢕⢕⢕⢕⢕⢕⢕⢕⢕⢕⢕⢕⢕⢸⣿⣿⣿⣿⣿⣿⣿⣿⣿⣿⣿⣿⣿⣿⣿⣿⣿⣿⣿⣿⣿⣿⣿⣿⣿⣿⣿⣿⠀⠀⠀⠀⠀⠀⠀⠀⠀⠀⠀⠀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⠀⠀⠀⠀⠀⠀⠀⠀⠀⠀⠀⣿⣿⣿⣿⣿⣿⣿⣿⣿⣿⣿⣿⣿⣿⣿⣼⢕⢕⢕⢕⢕⢕⢕⢕⢕⢕⢕⢕⢕⢜⣿⣽⣿⣧⢹⣿⣿⣿⣿⣿⣿⣿⣿⣿⣿⣿⣿⣿⣿⣿⣿⣿⣿⣿⣿⣿⣿⣿⠀⠀⠀⠀⠀⠀⠀⠀⠀⠀⠀⠀</a:t>
            </a:r>
            <a:br/>
            <a:r>
              <a:t>⠀⠀⠀⠀⠀⠀⠀⠀⠀⠀⠀⣿⣿⣿⣿⣿⣿⣿⣿⣿⣿⣿⣿⣿⣿⣿⣿⡷⣵⢇⢕⢕⢕⢕⢕⢕⢕⢕⢕⣱⣷⣿⣿⣿⣿⣿⣿⣿⣿⣿⣿⣿⣿⣿⣿⣿⣿⣿⣿⣿⣿⣿⣿⣿⣿⣿⣿⣿⣿⠀⠀⠀⠀⠀⠀⠀⠀⠀⠀⠀⠀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⠀⠀⠀⠀⠀⠀⠀⠀⠀⠀⠀⣿⣿⣿⣿⣿⣿⣿⣿⣿⣿⣿⣿⣿⣿⡿⢏⢕⣿⢕⢕⢕⢕⢕⢕⢕⢕⠕⠕⢕⢝⢝⡽⢝⣹⣝⣿⣿⣿⣿⣿⣿⣿⣿⣿⣿⣿⣿⣿⣿⣿⣿⣿⣿⣿⣿⣿⣿⣿⠀⠀⠀⠀⠀⠀⠀⠀⠀⠀⠀⠀</a:t>
            </a:r>
            <a:br/>
            <a:r>
              <a:t>⠀⠀⠀⠀⠀⠀⠀⠀⠀⠀⠀⣿⣿⣿⣿⣿⣿⣿⣿⣿⣿⣿⣿⢟⠏⠕⠁⢕⢻⢕⢕⢕⢕⢕⢕⢕⢕⢕⢕⢺⢟⢟⣱⣿⣿⣿⣿⣿⣿⣿⣿⣿⣿⣿⣿⣿⣿⣿⣿⣿⣿⣿⣿⣿⣿⣿⣿⣿⣿⠀⠀⠀⠀⠀⠀⠀⠀⠀⠀⠀⠀</a:t>
            </a:r>
            <a:br/>
            <a:r>
              <a:t>⠀⠀⠀⠀⠀⠀⠀⠀⠀⠀⠀⣿⣿⣿⣿⣿⣿⡿⢿⢟⠟⠏⠑⠁⠀⠀⠀⢕⡾⢕⢕⢕⢕⢕⢕⢕⢕⢕⢕⢕⢕⣕⣿⣿⣿⣿⣿⣿⣿⣿⣿⣿⣿⣿⣿⣿⣿⣿⣿⣿⣿⣿⣿⣿⣿⣿⣿⣿⣿⠀⠀⠀⠀⠀⠀⠀⠀⠀⠀⠀⠀</a:t>
            </a:r>
            <a:br/>
            <a:r>
              <a:t>⠀⠀⠀⠀⠀⠀⠀⠀⠀⠀⠀⡿⢿⢟⠝⠝⠑⠁⠁⠀⠀⠀⠀⠀⠀⠀⠀⢕⣇⢕⢕⢕⢕⢕⢕⢕⢕⢕⢕⢝⣿⣿⣿⣿⣿⣿⣿⣿⣿⣿⣿⣿⣿⣿⣿⣿⣿⣿⣿⣿⣿⣿⣿⣿⣿⣿⣿⣿⣿⠀⠀⠀⠀⠀⠀⠀⠀⠀⠀⠀⠀</a:t>
            </a:r>
            <a:br/>
            <a:r>
              <a:t>⠀⠀⠀⠀⠀⠀⠀⠀⠀⠀⠀⠁⠁⠀⠀⠀⠀⠀⠀⠀⠀⠀⠀⠀⠀⠀⠀⠑⣿⡕⢕⢕⢕⢕⢕⢕⢕⢕⡕⢕⢕⢝⢽⢿⣿⣿⣿⣿⣿⣿⣿⣿⣿⣿⣿⣿⣿⣿⣿⣿⣿⣿⣿⣿⣿⣿⣿⣿⣿⠀⠀⠀⠀⠀⠀⠀⠀⠀⠀⠀⠀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⠀⠀⠀⠀⠀⠀⠀⠀⠀⠀⠀⠀⠀⠀⠀⠀⠀⠀⠀⠀⠀⠀⠀⠀⠀⠀⠀⠀⢸⣿⡕⢕⢕⢕⢕⢕⢕⢕⢕⢕⢜⢛⠟⢝⡛⣿⣿⣿⣇⢜⢝⢻⣿⣿⣿⣿⣿⣿⣿⣿⣿⣿⣿⣿⣿⣿⣿⣿⣿⠀⠀⠀⠀⠀⠀⠀⠀⠀⠀⠀⠀</a:t>
            </a:r>
            <a:br/>
            <a:r>
              <a:t>⠀⠀⠀⠀⠀⠀⠀⠀⠀⠀⠀⠀⠀⠀⠀⠀⠀⠀⠀⠀⠀⠀⠀⠀⠀⠀⠀⠀⠕⢻⣿⣧⣕⢕⢕⢕⡕⢕⢕⢕⢕⢔⢅⢸⡇⣿⣿⣿⣿⢕⢕⢕⢕⢝⢟⢿⣿⣿⣿⣿⣿⣿⣿⣿⣿⣿⣿⣿⣿⠀⠀⠀⠀⠀⠀⠀⠀⠀⠀⠀⠀</a:t>
            </a:r>
            <a:br/>
            <a:r>
              <a:t>⠀⠀⠀⠀⠀⠀⠀⠀⠀⠀⠀⠀⠀⠀⠀⠀⠀⠀⠀⠀⠀⠀⠀⠀⠀⠀⠀⠀⠀⠘⠛⠛⠛⠓⠓⠃⠑⠑⠑⠑⠑⠑⠑⠘⠃⠛⠛⠛⠃⠑⠑⠑⠑⠑⠑⠑⠘⠙⠛⠛⠛⠛⠛⠛⠛⠛⠛⠛⠛⠀⠀⠀⠀⠀⠀⠀⠀⠀⠀⠀⠀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⠀⠀⠀⠀⠀⠀⠀⠀⠀⠀⠀⣿⣿⣿⣿⣿⣿⣿⣿⣿⣿⣿⣿⣿⣿⣿⣿⢟⢟⢕⢕⠏⠕⠅⠁⠀⠀⠀⠀⢀⠀⠀⢅⢕⢕⣱⣧⡕⣿⢽⢿⣿⣿⣿⣿⣿⣿⣿⣿⣿⣿⣿⣿⣿⣿⣿⣿⣿⣿⠀⠀⠀⠀⠀⠀⠀⠀⠀⠀⠀⠀</a:t>
            </a:r>
            <a:br/>
            <a:r>
              <a:t>⠀⠀⠀⠀⠀⠀⠀⠀⠀⠀⠀⣿⣿⣿⣿⣿⣿⣿⣿⣿⣿⣿⣿⣿⣿⣿⡏⢕⠕⠁⠀⠀⠀⠀⠀⠀⢀⢔⢔⢄⢕⠔⢕⢇⢕⢜⢫⢜⢹⡎⢝⢻⣿⣿⣿⣿⣿⣿⣿⣿⣿⣿⣿⣿⣿⣿⣿⣿⣿⠀⠀⠀⠀⠀⠀⠀⠀⠀⠀⠀⠀</a:t>
            </a:r>
            <a:br/>
            <a:r>
              <a:t>⠀⠀⠀⠀⠀⠀⠀⠀⠀⠀⠀⣿⣿⣿⣿⣿⣿⣿⣿⣿⣿⣿⣿⣿⡇⢝⢕⢕⢀⠀⠀⠀⢀⠐⠀⠀⠑⠕⢕⢕⠕⠀⠀⠀⠀⢕⢕⢕⢕⢕⢕⣻⣿⣿⣿⣿⣿⣿⣿⣿⣿⣿⣿⣿⣿⣿⣿⣿⣿⠀⠀⠀⠀⠀⠀⠀⠀⠀⠀⠀⠀</a:t>
            </a:r>
            <a:br/>
            <a:r>
              <a:t>⠀⠀⠀⠀⠀⠀⠀⠀⠀⠀⠀⣿⣿⣿⣿⣿⣿⣿⣿⣿⣿⣿⣿⡷⢕⢕⢕⠕⠀⢄⠄⠀⠀⠀⠀⠀⠀⠀⠀⢔⢀⢀⢄⢕⢔⢕⢕⢕⢕⢕⢕⢸⣿⣿⣿⣿⣿⣿⣿⣿⣿⣿⣿⣿⣿⣿⣿⣿⣿⠀⠀⠀⠀⠀⠀⠀⠀⠀⠀⠀⠀</a:t>
            </a:r>
            <a:br/>
            <a:r>
              <a:t>⠀⠀⠀⠀⠀⠀⠀⠀⠀⠀⠀⣿⣿⣿⣿⣿⣿⣿⣿⣿⣿⣿⣿⣷⢇⢕⢕⢑⢕⢄⢄⢄⢀⢀⢀⢀⢀⢄⢔⢕⢕⣕⣵⣵⣷⣿⣿⣷⡕⢕⢕⢱⣿⣿⣿⣿⣿⣿⣿⣿⣿⣿⣿⣿⣿⣿⣿⣿⣿⠀⠀⠀⠀⠀⠀⠀⠀⠀⠀⠀⠀</a:t>
            </a:r>
            <a:br/>
            <a:r>
              <a:t>⠀⠀⠀⠀⠀⠀⠀⠀⠀⠀⠀⣿⣿⣿⣿⣿⣿⣿⣿⣿⣿⣿⣿⣿⡇⢕⢕⢕⢕⢕⢕⢕⢕⢕⢕⢕⣕⣕⣵⣾⣿⣿⣿⣿⣿⣿⣿⣿⣧⡇⢕⣸⣿⣿⣿⣿⣿⣿⣿⣿⣿⣿⣿⣿⣿⣿⣿⣿⣿⠀⠀⠀⠀⠀⠀⠀⠀⠀⠀⠀⠀</a:t>
            </a:r>
            <a:br/>
            <a:r>
              <a:t>⠀⠀⠀⠀⠀⠀⠀⠀⠀⠀⠀⣿⣿⣿⣿⣿⣿⣿⣿⣿⣿⣿⣿⣿⢕⢕⢕⢕⢕⢕⢕⢕⢕⢕⢕⢾⣿⣿⣿⣿⣿⣿⣿⣿⣿⣿⣿⣿⣿⡇⢜⣼⣿⣿⣿⣿⣿⣿⣿⣿⣿⣿⣿⣿⣿⣿⣿⣿⣿⠀⠀⠀⠀⠀⠀⠀⠀⠀⠀⠀⠀</a:t>
            </a:r>
            <a:br/>
            <a:r>
              <a:t>⠀⠀⠀⠀⠀⠀⠀⠀⠀⠀⠀⣿⣿⣿⣿⣿⣿⣿⣿⣿⣿⣿⣿⣿⡇⢕⢕⢕⢕⢕⢕⢕⢕⢕⢕⢜⣿⣿⣿⣿⣿⣿⣿⣿⣿⣿⣿⣿⣿⣇⢸⣿⣿⣿⣿⣿⣿⣿⣿⣿⣿⣿⣿⣿⣿⣿⣿⣿⣿⠀⠀⠀⠀⠀⠀⠀⠀⠀⠀⠀⠀</a:t>
            </a:r>
            <a:br/>
            <a:r>
              <a:t>⠀⠀⠀⠀⠀⠀⠀⠀⠀⠀⠀⣿⣿⣿⣿⣿⣿⣿⣿⣿⣿⣿⣿⣿⣇⢕⢕⢕⢕⢕⢕⢕⢕⢕⢕⢕⢻⢿⣿⡇⣿⢿⣿⣿⣿⣿⣿⣿⣿⣿⣵⣿⣿⣿⣿⣿⣿⣿⣿⣿⣿⣿⣿⣿⣿⣿⣿⣿⣿⠀⠀⠀⠀⠀⠀⠀⠀⠀⠀⠀⠀</a:t>
            </a:r>
            <a:br/>
            <a:r>
              <a:t>⠀⠀⠀⠀⠀⠀⠀⠀⠀⠀⠀⣿⣿⣿⣿⣿⣿⣿⣿⣿⣿⣿⣿⣿⣿⡕⢕⢕⢕⢕⢕⢕⢕⢕⢕⢕⢕⢕⢜⣵⣵⢕⢕⢕⢕⢵⢼⣽⣿⣿⣿⣟⢻⣿⣿⣿⣿⣿⣿⣿⣿⣿⣿⣿⣿⣿⣿⣿⣿⠀⠀⠀⠀⠀⠀⠀⠀⠀⠀⠀⠀</a:t>
            </a:r>
            <a:br/>
            <a:r>
              <a:t>⠀⠀⠀⠀⠀⠀⠀⠀⠀⠀⠀⣿⣿⣿⣿⣿⣿⣿⣿⣿⣿⣿⣿⣿⢟⢕⢕⢕⢕⢕⢕⢕⢕⢅⢕⢕⢕⢕⢕⢸⣿⣷⡵⢵⣵⣷⣷⣾⣿⣿⡿⣿⣾⣿⣿⣿⣿⣿⣿⣿⣿⣿⣿⣿⣿⣿⣿⣿⣿⠀⠀⠀⠀⠀⠀⠀⠀⠀⠀⠀⠀</a:t>
            </a:r>
            <a:br/>
            <a:r>
              <a:t>⠀⠀⠀⠀⠀⠀⠀⠀⠀⠀⠀⣿⣿⣿⣿⣿⣿⣿⣿⣿⣿⣿⣿⣿⡕⢕⢕⢱⢕⢕⢕⢕⢕⢕⢕⢕⢕⢕⢕⢸⣿⣿⣿⣿⣿⣿⣿⣿⣿⣿⣷⣿⣿⣿⣿⣿⣿⣿⣿⣿⣿⣿⣿⣿⣿⣿⣿⣿⣿⠀⠀⠀⠀⠀⠀⠀⠀⠀⠀⠀⠀</a:t>
            </a:r>
            <a:br/>
            <a:r>
              <a:t>⠀⠀⠀⠀⠀⠀⠀⠀⠀⠀⠀⣿⣿⣿⣿⣿⣿⣿⣿⣿⣿⣿⣿⣿⣿⡇⢕⢜⢕⢕⢕⢕⢕⢕⢕⢕⢕⢕⢕⢸⣿⣿⣿⣿⣿⣿⣿⣿⣿⣿⣿⣿⣿⣿⣿⣿⣿⣿⣿⣿⣿⣿⣿⣿⣿⣿⣿⣿⣿⠀⠀⠀⠀⠀⠀⠀⠀⠀⠀⠀⠀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⠀⠀⠀⠀⠀⠀⠀⠀⠀⠀⠀⣿⣿⣿⣿⣿⣿⣿⣿⣿⣿⣿⣿⣿⣿⣷⡇⢕⢕⢕⢕⢕⢕⢕⢕⢕⢕⢕⢕⢜⢿⣟⣿⣧⢹⣿⣿⣿⣿⣿⣿⣿⣿⣿⣿⣿⣿⣿⣿⣿⣿⣿⣿⣿⣿⣿⣿⣿⣿⠀⠀⠀⠀⠀⠀⠀⠀⠀⠀⠀⠀</a:t>
            </a:r>
            <a:br/>
            <a:r>
              <a:t>⠀⠀⠀⠀⠀⠀⠀⠀⠀⠀⠀⣿⣿⣿⣿⣿⣿⣿⣿⣿⣿⣿⣿⣿⣿⣿⣷⢣⣵⡕⢕⢕⢕⢕⢕⢕⢕⢕⢕⣵⣻⣿⣿⣿⣧⣿⣿⣿⣿⣿⣿⣿⣿⣿⣿⣿⣿⣿⣿⣿⣿⣿⣿⣿⣿⣿⣿⣿⣿⠀⠀⠀⠀⠀⠀⠀⠀⠀⠀⠀⠀</a:t>
            </a:r>
            <a:br/>
            <a:r>
              <a:t>⠀⠀⠀⠀⠀⠀⠀⠀⠀⠀⠀⣿⣿⣿⣿⣿⣿⣿⣿⣿⣿⣿⣿⣿⡿⢟⠕⢸⡿⢇⢕⢕⢕⢕⢕⢕⢕⢕⢜⢟⢟⢟⢟⢟⡟⣿⣿⣿⣿⣿⣿⣿⣿⣿⣿⣿⣿⣿⣿⣿⣿⣿⣿⣿⣿⣿⣿⣿⣿⠀⠀⠀⠀⠀⠀⠀⠀⠀⠀⠀⠀</a:t>
            </a:r>
            <a:br/>
            <a:r>
              <a:t>⠀⠀⠀⠀⠀⠀⠀⠀⠀⠀⠀⣿⣿⣿⣿⣿⣿⣿⣿⣿⣿⣿⢿⢏⠑⠁⠀⢜⢇⢕⢕⢕⢕⢕⢕⢕⢔⢔⢕⢷⢾⢏⣾⣿⣿⣿⣿⣿⣿⣿⣿⣿⣿⣿⣿⣿⣿⣿⣿⣿⣿⣿⣿⣿⣿⣿⣿⣿⣿⠀⠀⠀⠀⠀⠀⠀⠀⠀⠀⠀⠀</a:t>
            </a:r>
            <a:br/>
            <a:r>
              <a:t>⠀⠀⠀⠀⠀⠀⠀⠀⠀⠀⠀⣿⣿⣿⣿⣿⣿⢿⢟⢟⠝⠑⠁⠀⠀⠀⠀⢱⡕⢕⢕⢕⢕⢕⢕⢕⢕⢕⢕⢇⢕⣻⣿⣿⣿⣿⣿⣿⣿⣿⣿⣿⣿⣿⣿⣿⣿⣿⣿⣿⣿⣿⣿⣿⣿⣿⣿⣿⣿⠀⠀⠀⠀⠀⠀⠀⠀⠀⠀⠀⠀</a:t>
            </a:r>
            <a:br/>
            <a:r>
              <a:t>⠀⠀⠀⠀⠀⠀⠀⠀⠀⠀⠀⡿⢟⢟⠝⠑⠁⠁⠀⠀⠀⠀⠀⠀⠀⠀⠀⢕⣧⢕⢕⢕⢕⢕⢕⢕⢕⢕⢕⣷⣿⣿⣿⣿⣿⣿⣿⣿⣿⣿⣿⣿⣿⣿⣿⣿⣿⣿⣿⣿⣿⣿⣿⣿⣿⣿⣿⣿⣿⠀⠀⠀⠀⠀⠀⠀⠀⠀⠀⠀⠀</a:t>
            </a:r>
            <a:br/>
            <a:r>
              <a:t>⠀⠀⠀⠀⠀⠀⠀⠀⠀⠀⠀⠑⠁⠀⠀⠀⠀⠀⠀⠀⠀⠀⠀⠀⠀⠀⠀⠀⢻⡕⢕⢕⢕⢕⢕⢕⢕⢕⢕⢕⢕⢹⢿⢿⡿⣿⣿⣿⡟⢻⢿⣿⣿⣿⣿⣿⣿⣿⣿⣿⣿⣿⣿⣿⣿⣿⣿⣿⣿⠀⠀⠀⠀⠀⠀⠀⠀⠀⠀⠀⠀</a:t>
            </a:r>
            <a:br/>
            <a:r>
              <a:t>⠀⠀⠀⠀⠀⠀⠀⠀⠀⠀⠀⠀⠀⠀⠀⠀⠀⠀⠀⠀⠀⠀⠀⠀⠀⠀⠀⠀⢜⣿⣇⢕⢕⢕⢕⢕⢕⢕⢰⢑⢝⢛⢏⢟⢻⢸⣿⣿⣷⢕⢕⢜⢝⢿⣿⣿⣿⣿⣿⣿⣿⣿⣿⣿⣿⣿⣿⣿⣿⠀⠀⠀⠀⠀⠀⠀⠀⠀⠀⠀⠀</a:t>
            </a:r>
            <a:br/>
            <a:r>
              <a:t>⠀⠀⠀⠀⠀⠀⠀⠀⠀⠀⠀⠀⠀⠀⠀⠀⠀⠀⠀⠀⠀⠀⠀⠀⠀⠀⠀⠀⠁⢸⣿⣷⣵⣕⣕⢕⣕⢕⢕⢕⢕⢕⢕⢼⣸⣿⣿⣿⣿⢕⢕⢕⢕⢕⢕⢝⢟⢿⣿⣿⣿⣿⣿⣿⣿⣿⣿⣿⣿⠀⠀⠀⠀⠀⠀⠀⠀⠀⠀⠀⠀</a:t>
            </a:r>
            <a:br/>
            <a:r>
              <a:t>⠀⠀⠀⠀⠀⠀⠀⠀⠀⠀⠀⠀⠀⠀⠀⠀⠀⠀⠀⠀⠀⠀⠀⠀⠀⠀⠀⠀⠀⠑⠛⠛⠛⠛⠛⠛⠚⠋⠑⠑⠑⠑⠑⠙⠚⠛⠛⠛⠋⠑⠑⠑⠑⠑⠑⠑⠑⠑⠘⠙⠛⠛⠛⠛⠛⠛⠛⠛⠛⠀⠀⠀⠀⠀⠀⠀⠀⠀⠀⠀⠀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⠀⠀⠀⠀⠀⠀⠀⠀⠀⠀⠀⣿⣿⣿⣿⣿⣿⣿⣿⣿⣿⣿⣿⣿⣿⣿⣿⣿⣿⣿⢿⢟⢟⢟⢟⢟⢝⢝⣿⣿⣿⣿⣿⣿⣿⣿⣿⣿⣿⣿⣿⣿⣿⣿⣿⣿⣿⣿⣿⣿⣿⣿⣿⣿⣿⣿⣿⣿⣿⠀⠀⠀⠀⠀⠀⠀⠀⠀⠀⠀⠀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⠀⠀⠀⠀⠀⠀⠀⠀⠀⠀⠀⣿⣿⣿⣿⣿⣿⣿⣿⣿⣿⣿⣿⣿⣿⣿⣿⣿⣿⣿⡕⢕⢜⢟⢗⢇⢕⢕⢜⢝⢟⢻⣿⣿⣿⣿⣿⣿⣿⣿⣿⣿⣿⣿⣿⣿⣿⣿⣿⣿⣿⣿⣿⣿⣿⣿⣿⣿⣿⠀⠀⠀⠀⠀⠀⠀⠀⠀⠀⠀⠀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⠀⠀⠀⠀⠀⠀⠀⠀⠀⠀⠀⣿⣿⣿⣿⣿⣿⣿⣿⣿⣿⣿⣿⣿⣿⣿⣿⣿⣿⣿⣧⢕⢕⢕⢕⢕⢕⢕⢕⢕⢿⢿⣿⣿⣿⣿⣿⣿⣿⣿⣿⣿⣿⣿⣿⣿⣿⣿⣿⣿⣿⣿⣿⣿⣿⣿⣿⣿⣿⠀⠀⠀⠀⠀⠀⠀⠀⠀⠀⠀⠀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⠀⠀⠀⠀⠀⠀⠀⠀⠀⠀⠀⣿⣿⣿⣿⣿⣿⣿⣿⣿⣿⣿⣿⣿⣿⣿⣿⣿⣿⣿⣿⣧⡕⢕⢕⢕⢕⢕⢕⢕⢕⢕⢜⢟⢿⣿⣿⣿⣿⣿⣿⣿⣿⣿⣿⣿⣿⣿⣿⣿⣿⣿⣿⣿⣿⣿⣿⣿⣿⠀⠀⠀⠀⠀⠀⠀⠀⠀⠀⠀⠀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⠀⠀⠀⠀⠀⠀⠀⠀⠀⠀⠀⣿⣿⣿⣿⣿⣿⣿⣿⣿⣿⣿⣿⣿⣿⣿⣿⣿⣿⣿⣿⣿⣿⣇⢕⢕⢕⢕⢕⢕⢕⢕⢕⢳⢽⣿⣿⣿⣿⣿⣿⣿⣿⣿⣿⣿⣿⣿⣿⣿⣿⣿⣿⣿⣿⣿⣿⣿⣿⠀⠀⠀⠀⠀⠀⠀⠀⠀⠀⠀⠀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⠀⠀⠀⠀⠀⠀⠀⠀⠀⠀⠀⣿⣿⣿⣿⣿⣿⣿⣿⣿⣿⣿⣿⣿⣿⣿⣿⣿⣿⣿⣿⣿⣾⡜⢎⢕⢕⢕⢕⢕⢕⣾⣿⣿⣮⡿⡻⣿⣿⣿⣿⣿⣿⣿⣿⣿⣿⣿⣿⣿⣿⣿⣿⣿⣿⣿⣿⣿⣿⠀⠀⠀⠀⠀⠀⠀⠀⠀⠀⠀⠀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⠀⠀⠀⠀⠀⠀⠀⠀⠀⠀⠀⣿⣿⣿⣿⣿⣿⣿⣿⣿⣿⣿⣿⣿⣿⣿⣿⣿⣿⣿⣿⣿⣿⡏⢣⢕⢕⢕⢕⢕⢕⢜⣳⡝⢝⣿⣿⣿⣿⣿⣿⣿⣿⣿⣿⣿⣿⣿⣿⣿⣿⣿⣿⣿⣿⣿⣿⣿⣿⠀⠀⠀⠀⠀⠀⠀⠀⠀⠀⠀⠀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⠀⠀⠀⠀⠀⠀⠀⠀⠀⠀⠀⣿⣿⣿⣿⣿⣿⣿⣿⣿⣿⣿⣿⣿⣿⣿⣿⣿⣿⣿⣿⣿⡿⣧⡕⢕⢕⢕⢕⢕⢕⣾⡿⢿⡿⣿⣿⣿⣿⣿⣿⣿⣿⣿⣿⣿⣿⣿⣿⣿⣿⣿⣿⣿⣿⣿⣿⣿⣿⠀⠀⠀⠀⠀⠀⠀⠀⠀⠀⠀⠀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⠀⠀⠀⠀⠀⠀⠀⠀⠀⠀⠀⣿⣿⣿⣿⣿⣿⣿⣿⣿⣿⣿⣿⣿⣿⣿⣿⣿⣿⣿⣿⣿⣿⢜⢇⢕⢅⢕⢕⢱⣵⣞⢕⢕⢕⣿⣿⣿⣿⣿⣿⣿⣿⣿⣿⣿⣿⣿⣿⣿⣿⣿⣿⣿⣿⣿⣿⣿⣿⠀⠀⠀⠀⠀⠀⠀⠀⠀⠀⠀⠀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⠀⠀⠀⠀⠀⠀⠀⠀⠀⠀⠀⣿⣿⣿⣿⣿⣿⣿⣿⣿⣿⣿⣿⣿⣿⣿⣿⣿⣿⣿⣿⣿⣿⡕⢕⢕⢕⠅⠅⢜⢇⢱⢕⢕⢕⢹⣿⣿⣿⣿⣿⣿⣿⣿⣿⣿⣿⣿⣿⣿⣿⣿⣿⣿⣿⣿⣿⣿⣿⠀⠀⠀⠀⠀⠀⠀⠀⠀⠀⠀⠀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⠀⠀⠀⠀⠀⠀⠀⠀⠀⠀⠀⣿⣿⣿⣿⣿⣿⣿⣿⣿⣿⣿⣿⣿⣿⣿⣿⣿⣿⣿⣿⣿⡏⢕⢕⢕⠁⠀⠀⢁⢕⢑⡕⢕⢕⢜⣿⣿⣿⣿⣿⣿⣿⣿⣿⣿⣿⣿⣿⣿⣿⣿⣿⣿⣿⣿⣿⣿⣿⠀⠀⠀⠀⠀⠀⠀⠀⠀⠀⠀⠀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⠀⠀⠀⠀⠀⠀⠀⠀⠀⠀⠀⣿⣿⣿⣿⣿⣿⣿⣿⣿⣿⣿⣿⣿⣿⣿⣿⣿⣿⣿⣿⡿⢕⢕⢕⢕⠐⠀⢔⢕⢕⢸⣿⣷⣕⢕⢜⣿⣿⣿⣿⣿⣿⣿⣿⣿⣿⣿⣿⣿⣿⣿⣿⣿⣿⣿⣿⣿⣿⠀⠀⠀⠀⠀⠀⠀⠀⠀⠀⠀⠀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⠀⠀⠀⠀⠀⠀⠀⠀⠀⠀⠀⣿⣿⣿⣿⣿⣿⣿⣿⣿⣿⣿⣿⣿⣿⣿⣿⣿⣿⣿⣿⢇⢕⢕⠕⠀⠀⢔⢕⢕⢕⢸⣿⣿⣿⡕⢕⢸⣿⣿⣿⣿⣿⣿⣿⣿⣿⣿⣿⣿⣿⣿⣿⣿⣿⣿⣿⣿⣿⠀⠀⠀⠀⠀⠀⠀⠀⠀⠀⠀⠀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⠀⠀⠀⠀⠀⠀⠀⠀⠀⠀⠀⣿⣿⣿⣿⣿⣿⣿⣿⣿⣿⣿⣿⣿⣿⣿⣿⣿⣿⣿⡿⢕⠁⢕⢔⠀⢀⢕⢕⢕⢕⢜⣿⣿⣿⣿⣧⡅⠘⢿⣿⣿⣿⣿⣿⣿⣿⣿⣿⣿⣿⣿⣿⣿⣿⣿⣿⣿⣿⠀⠀⠀⠀⠀⠀⠀⠀⠀⠀⠀⠀</a:t>
            </a:r>
            <a:br/>
            <a:r>
              <a:t>⠀⠀⠀⠀⠀⠀⠀⠀⠀⠀⠀⣿⣿⣿⣿⣿⣿⣿⣿⣿⣿⣿⣿⣿⣿⣿⣿⣿⣿⣿⢇⢕⠀⠑⠀⠀⢕⢕⢕⢕⢕⢸⣿⣿⣿⣿⣿⣷⢔⠀⢜⢿⣿⣿⣿⣿⣿⣿⣿⣿⣿⣿⣿⣿⣿⣿⣿⣿⣿⠀⠀⠀⠀⠀⠀⠀⠀⠀⠀⠀⠀</a:t>
            </a:r>
            <a:br/>
            <a:r>
              <a:t>⠀⠀⠀⠀⠀⠀⠀⠀⠀⠀⠀⣿⣿⣿⣿⣿⣿⣿⣿⣿⣿⣿⣿⣿⣿⣿⣿⣿⣿⡿⢕⢕⠀⠀⠀⠀⠁⢕⢕⢕⢕⢕⣿⣿⡿⢕⢟⡿⠕⠁⠄⢕⢻⣿⣿⣿⣿⣿⣿⣿⣿⣿⣿⣿⣿⣿⣿⣿⣿⠀⠀⠀⠀⠀⠀⠀⠀⠀⠀⠀⠀</a:t>
            </a:r>
            <a:br/>
            <a:r>
              <a:t>⠀⠀⠀⠀⠀⠀⠀⠀⠀⠀⠀⣿⣿⣿⣿⣿⣿⣿⣿⣿⣿⣿⣿⣿⣿⣿⣿⣿⣿⢇⢕⢕⠀⠀⠀⠀⠀⠑⢕⢕⢕⢕⣿⣿⡇⠑⠑⠁⠀⠀⠀⢕⢕⣿⣿⣿⣿⣿⣿⣿⣿⣿⣿⣿⣿⣿⣿⣿⣿⠀⠀⠀⠀⠀⠀⠀⠀⠀⠀⠀⠀</a:t>
            </a:r>
            <a:br/>
            <a:r>
              <a:t>⠀⠀⠀⠀⠀⠀⠀⠀⠀⠀⠀⠛⠛⠛⠛⠛⠛⠛⠛⠛⠛⠛⠛⠛⠛⠛⠛⠛⠛⠑⠑⠐⠀⠀⠀⠀⠀⠀⠑⠑⠑⠑⠛⠛⠃⠀⠀⠀⠀⠀⠀⠑⠑⠛⠛⠛⠛⠛⠛⠛⠛⠛⠛⠛⠛⠛⠛⠛⠛⠀⠀⠀⠀⠀⠀⠀⠀⠀⠀⠀⠀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⠀⠀⠀⠀⠀⠀⠀⠀⠀⠀⠀⣿⣿⣿⣿⣿⣿⣿⣿⣿⣿⣿⣿⣿⣿⢿⡿⣕⢜⢇⢕⢑⠑⠀⠀⠀⠀⠄⢀⠔⢕⢕⢕⢼⣧⢕⣿⢿⢿⣿⣿⣿⣿⣿⣿⣿⣿⣿⣿⣿⣿⣿⣿⣿⣿⣿⣿⣿⣿⠀⠀⠀⠀⠀⠀⠀⠀⠀⠀⠀⠀</a:t>
            </a:r>
            <a:br/>
            <a:r>
              <a:t>⠀⠀⠀⠀⠀⠀⠀⠀⠀⠀⠀⣿⣿⣿⣿⣿⣿⣿⣿⣿⣿⣿⣿⣿⢯⢕⢕⠑⠁⠀⠀⠀⠀⠀⢄⢔⢔⢔⢕⠑⠕⢕⢕⢕⢏⢕⢕⢣⢜⢻⣿⣿⣿⣿⣿⣿⣿⣿⣿⣿⣿⣿⣿⣿⣿⣿⣿⣿⣿⠀⠀⠀⠀⠀⠀⠀⠀⠀⠀⠀⠀</a:t>
            </a:r>
            <a:br/>
            <a:r>
              <a:t>⠀⠀⠀⠀⠀⠀⠀⠀⠀⠀⠀⣿⣿⣿⣿⣿⣿⣿⣿⣿⣿⣿⣟⢟⢇⢕⢀⠀⠀⢀⢀⠐⠀⠀⠁⠑⠕⢕⠕⠄⠀⢅⢀⢕⢕⢕⢕⢕⢕⢸⣿⣿⣿⣿⣿⣿⣿⣿⣿⣿⣿⣿⣿⣿⣿⣿⣿⣿⣿⠀⠀⠀⠀⠀⠀⠀⠀⠀⠀⠀⠀</a:t>
            </a:r>
            <a:br/>
            <a:r>
              <a:t>⠀⠀⠀⠀⠀⠀⠀⠀⠀⠀⠀⣿⣿⣿⣿⣿⣿⣿⣿⣿⣿⢏⡇⢕⢕⢕⠅⢄⢄⠀⠀⠀⠀⠀⠀⠀⠀⢕⢄⢅⢔⢕⢕⣕⣕⡕⢕⢕⢕⢜⣿⣿⣿⣿⣿⣿⣿⣿⣿⣿⣿⣿⣿⣿⣿⣿⣿⣿⣿⠀⠀⠀⠀⠀⠀⠀⠀⠀⠀⠀⠀</a:t>
            </a:r>
            <a:br/>
            <a:r>
              <a:t>⠀⠀⠀⠀⠀⠀⠀⠀⠀⠀⠀⣿⣿⣿⣿⣿⣿⣿⣿⣿⣿⣞⡕⢕⢕⢕⢔⢕⢁⢄⢀⢄⢀⢀⢀⢄⢕⢕⣕⣵⣷⣷⣿⣿⣿⣿⣧⢕⢕⢕⣻⣿⣿⣿⣿⣿⣿⣿⣿⣿⣿⣿⣿⣿⣿⣿⣿⣿⣿⠀⠀⠀⠀⠀⠀⠀⠀⠀⠀⠀⠀</a:t>
            </a:r>
            <a:br/>
            <a:r>
              <a:t>⠀⠀⠀⠀⠀⠀⠀⠀⠀⠀⠀⣿⣿⣿⣿⣿⣿⣿⣿⣿⣿⣿⣇⢕⢕⢕⢕⢕⢕⢕⢕⢕⢕⢕⢕⣱⣱⣿⣿⣿⣿⣿⣿⣿⣿⣿⣿⣧⢕⢱⣼⣿⣿⣿⣿⣿⣿⣿⣿⣿⣿⣿⣿⣿⣿⣿⣿⣿⣿⠀⠀⠀⠀⠀⠀⠀⠀⠀⠀⠀⠀</a:t>
            </a:r>
            <a:br/>
            <a:r>
              <a:t>⠀⠀⠀⠀⠀⠀⠀⠀⠀⠀⠀⣿⣿⣿⣿⣿⣿⣿⣿⣿⣿⣿⣿⢕⢕⢕⢕⢕⢕⢕⢕⢕⢕⢕⣿⣿⣿⣿⣿⣿⣿⣿⣿⣿⣿⣿⣿⣿⢕⣱⣾⣿⣿⣿⣿⣿⣿⣿⣿⣿⣿⣿⣿⣿⣿⣿⣿⣿⣿⠀⠀⠀⠀⠀⠀⠀⠀⠀⠀⠀⠀</a:t>
            </a:r>
            <a:br/>
            <a:r>
              <a:t>⠀⠀⠀⠀⠀⠀⠀⠀⠀⠀⠀⣿⣿⣿⣿⣿⣿⣿⣿⣿⣿⣿⣯⢕⢕⢕⢕⢕⢕⢕⢕⢕⢕⢕⢿⣿⣿⣿⢿⣿⣿⣿⣿⣿⣿⣿⣿⣿⡇⢹⣿⣿⣿⣿⣿⣿⣿⣿⣿⣿⣿⣿⣿⣿⣿⣿⣿⣿⣿⠀⠀⠀⠀⠀⠀⠀⠀⠀⠀⠀⠀</a:t>
            </a:r>
            <a:br/>
            <a:r>
              <a:t>⠀⠀⠀⠀⠀⠀⠀⠀⠀⠀⠀⣿⣿⣿⣿⣿⣿⣿⣿⣿⣿⣿⣿⡕⢕⢕⢕⢕⢕⢕⢕⢕⢕⢕⢜⢟⢿⣿⡼⢟⢟⢿⢿⢿⢿⢿⣿⣿⣿⣻⣿⣿⣿⣿⣿⣿⣿⣿⣿⣿⣿⣿⣿⣿⣿⣿⣿⣿⣿⠀⠀⠀⠀⠀⠀⠀⠀⠀⠀⠀⠀</a:t>
            </a:r>
            <a:br/>
            <a:r>
              <a:t>⠀⠀⠀⠀⠀⠀⠀⠀⠀⠀⠀⣿⣿⣿⣿⣿⣿⣿⣿⣿⣿⣿⣿⣧⢕⢕⢕⢕⢕⢕⢕⢕⢕⢕⢕⢕⢕⢜⣷⣧⡕⢕⢕⢕⡞⢻⣿⣿⣿⣿⣯⢹⣿⣿⣿⣿⣿⣿⣿⣿⣿⣿⣿⣿⣿⣿⣿⣿⣿⠀⠀⠀⠀⠀⠀⠀⠀⠀⠀⠀⠀</a:t>
            </a:r>
            <a:br/>
            <a:r>
              <a:t>⠀⠀⠀⠀⠀⠀⠀⠀⠀⠀⠀⣿⣿⣿⣿⣿⣿⣿⣿⣿⣿⣿⣿⣿⢇⢕⢕⢕⢕⢕⢕⢕⢅⢕⢕⢕⢕⢕⢿⣿⣿⣗⣗⣷⣿⣿⣿⣿⣿⡿⣿⣾⣿⣿⣿⣿⣿⣿⣿⣿⣿⣿⣿⣿⣿⣿⣿⣿⣿⠀⠀⠀⠀⠀⠀⠀⠀⠀⠀⠀⠀</a:t>
            </a:r>
            <a:br/>
            <a:r>
              <a:t>⠀⠀⠀⠀⠀⠀⠀⠀⠀⠀⠀⣿⣿⣿⣿⣿⣿⣿⣿⣿⣿⣿⣿⡕⢕⢕⢕⢕⢕⢕⢕⢕⢕⢕⢕⢕⢕⢕⢸⣿⣿⣿⣿⣿⣿⣿⣿⣿⣿⣿⣽⣿⣿⣿⣿⣿⣿⣿⣿⣿⣿⣿⣿⣿⣿⣿⣿⣿⣿⠀⠀⠀⠀⠀⠀⠀⠀⠀⠀⠀⠀</a:t>
            </a:r>
            <a:br/>
            <a:r>
              <a:t>⠀⠀⠀⠀⠀⠀⠀⠀⠀⠀⠀⣿⣿⣿⣿⣿⣿⣿⣿⣿⣿⣿⣿⣧⡕⢕⢕⢕⢕⢕⢕⢕⢕⢕⢕⢕⢕⢕⢸⣿⣿⣿⡿⣿⣿⣿⣿⣿⣿⣿⣿⣿⣿⣿⣿⣿⣿⣿⣿⣿⣿⣿⣿⣿⣿⣿⣿⣿⣿⠀⠀⠀⠀⠀⠀⠀⠀⠀⠀⠀⠀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⠀⠀⠀⠀⠀⠀⠀⠀⠀⠀⠀⣿⣿⣿⣿⣿⣿⣿⣿⣿⣿⣿⣿⣿⣧⢕⢕⢕⢕⢕⢕⢕⢕⢕⢕⢕⢕⢑⢜⢻⣯⣿⣷⡜⣿⣿⣿⣿⣿⣿⣿⣿⣿⣿⣿⣿⣿⣿⣿⣿⣿⣿⣿⣿⣿⣿⣿⣿⣿⠀⠀⠀⠀⠀⠀⠀⠀⠀⠀⠀⠀</a:t>
            </a:r>
            <a:br/>
            <a:r>
              <a:t>⠀⠀⠀⠀⠀⠀⠀⠀⠀⠀⠀⣿⣿⣿⣿⣿⣿⣿⣿⣿⣿⣿⣿⣿⣿⣷⣕⣕⢕⢕⢕⢕⢕⢕⢕⢕⢕⢕⣵⣼⣿⣿⣿⣿⣿⣿⣿⣿⣿⣿⣿⣿⣿⣿⣿⣿⣿⣿⣿⣿⣿⣿⣿⣿⣿⣿⣿⣿⣿⠀⠀⠀⠀⠀⠀⠀⠀⠀⠀⠀⠀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⠀⠀⠀⠀⠀⠀⠀⠀⠀⠀⠀⣿⣿⣿⣿⣿⣿⣿⣿⣿⣿⣿⣿⣿⣿⣿⢏⣾⡇⢕⢕⢕⢕⢕⢕⢕⢕⢕⢝⢝⢝⢝⠛⢝⣿⣿⣿⣿⣿⣿⣿⣿⣿⣿⣿⣿⣿⣿⣿⣿⣿⣿⣿⣿⣿⣿⣿⣿⣿⠀⠀⠀⠀⠀⠀⠀⠀⠀⠀⠀⠀</a:t>
            </a:r>
            <a:br/>
            <a:r>
              <a:t>⠀⠀⠀⠀⠀⠀⠀⠀⠀⠀⠀⣿⣿⣿⣿⣿⣿⣿⣿⣿⣿⣿⣿⣿⢟⢕⠑⢟⡇⢕⢕⢕⢕⢕⢕⢔⢰⣔⣱⣵⣵⢇⣵⣿⣿⣿⣿⣿⣿⣿⣿⣿⣿⣿⣿⣿⣿⣿⣿⣿⣿⣿⣿⣿⣿⣿⣿⣿⣿⠀⠀⠀⠀⠀⠀⠀⠀⠀⠀⠀⠀</a:t>
            </a:r>
            <a:br/>
            <a:r>
              <a:t>⠀⠀⠀⠀⠀⠀⠀⠀⠀⠀⠀⣿⣿⣿⣿⣿⣿⣿⣿⣿⣿⣿⢟⠕⠁⠀⠀⢕⢕⢕⢕⢕⢕⢕⢕⢕⢕⢝⢜⢕⢱⣿⣿⣿⣿⣿⣿⣿⣿⣿⣿⣿⣿⣿⣿⣿⣿⣿⣿⣿⣿⣿⣿⣿⣿⣿⣿⣿⣿⠀⠀⠀⠀⠀⠀⠀⠀⠀⠀⠀⠀</a:t>
            </a:r>
            <a:br/>
            <a:r>
              <a:t>⠀⠀⠀⠀⠀⠀⠀⠀⠀⠀⠀⣿⣿⣿⣿⣿⣿⣿⢿⢟⢝⠑⠁⠀⠀⠀⠀⢸⡇⢕⢕⢕⢕⢕⢕⢕⢕⢕⢕⣱⣵⣿⣿⣿⣿⣿⣿⣿⣿⣿⣿⣿⣿⣿⣿⣿⣿⣿⣿⣿⣿⣿⣿⣿⣿⣿⣿⣿⣿⠀⠀⠀⠀⠀⠀⠀⠀⠀⠀⠀⠀</a:t>
            </a:r>
            <a:br/>
            <a:r>
              <a:t>⠀⠀⠀⠀⠀⠀⠀⠀⠀⠀⠀⣿⣿⢿⢟⢏⠕⠑⠁⠀⠀⠀⠀⠀⠀⠀⠀⢜⣷⢕⢕⢕⢕⢕⢕⢕⢕⢕⢕⢜⢹⢿⣿⣿⣿⣿⣿⣿⡝⢟⢻⢿⣿⣿⣿⣿⣿⣿⣿⣿⣿⣿⣿⣿⣿⣿⣿⣿⣿⠀⠀⠀⠀⠀⠀⠀⠀⠀⠀⠀⠀</a:t>
            </a:r>
            <a:br/>
            <a:r>
              <a:t>⠀⠀⠀⠀⠀⠀⠀⠀⠀⠀⠀⢏⠕⠑⠁⠀⠀⠀⠀⠀⠀⠀⠀⠀⠀⠀⠀⠀⢻⣇⢕⢕⢕⢕⢕⢕⢕⢇⡕⢕⢗⢗⢗⡟⢇⢿⣿⣿⣧⢕⢕⢕⢜⢝⢟⢿⣿⣿⣿⣿⣿⣿⣿⣿⣿⣿⣿⣿⣿⠀⠀⠀⠀⠀⠀⠀⠀⠀⠀⠀⠀</a:t>
            </a:r>
            <a:br/>
            <a:r>
              <a:t>⠀⠀⠀⠀⠀⠀⠀⠀⠀⠀⠀⠀⠀⠀⠀⠀⠀⠀⠀⠀⠀⠀⠀⠀⠀⠀⠀⠀⢜⣿⣷⡕⡕⢕⢕⣕⣕⢕⢜⢇⢕⡕⢕⢽⢕⣾⣿⣿⣿⢕⢕⢕⢕⢕⢕⢕⢕⢝⢻⢿⣿⣿⣿⣿⣿⣿⣿⣿⣿⠀⠀⠀⠀⠀⠀⠀⠀⠀⠀⠀⠀</a:t>
            </a:r>
            <a:br/>
            <a:r>
              <a:t>⠀⠀⠀⠀⠀⠀⠀⠀⠀⠀⠀⠀⠀⠀⠀⠀⠀⠀⠀⠀⠀⠀⠀⠀⠀⠀⠀⠀⠀⠘⠛⠛⠓⠛⠚⠛⠛⠃⠑⠑⠑⠑⠑⠙⠓⠛⠛⠛⠛⠑⠑⠑⠑⠑⠑⠑⠑⠑⠑⠑⠘⠛⠛⠛⠛⠛⠛⠛⠛⠀⠀⠀⠀⠀⠀⠀⠀⠀⠀⠀⠀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⠀⠀⠀⠀⠀⠀⠀⠀⠀⠀⠀⣿⣿⣿⣿⣿⣿⣿⣿⣿⣿⣿⣿⣿⣿⣿⣧⡾⢧⢕⠕⠑⠀⠀⠀⠀⠄⢀⠐⢕⢕⢕⣜⣧⡕⣿⢻⢻⣿⣿⣿⣿⣿⣿⣿⣿⣿⣿⣿⣿⣿⣿⣿⣿⣿⣿⣿⣿⣿⠀⠀⠀⠀⠀⠀⠀⠀⠀⠀⠀⠀</a:t>
            </a:r>
            <a:br/>
            <a:r>
              <a:t>⠀⠀⠀⠀⠀⠀⠀⠀⠀⠀⠀⣿⣿⣿⣿⣿⣿⣿⣿⣿⣿⣿⣿⡿⢕⢕⢕⠑⠀⠁⠀⠀⠔⢄⢕⢕⢔⢕⠑⠕⢕⠕⢕⢝⢕⢕⢇⢕⢝⣿⣿⣿⣿⣿⣿⣿⣿⣿⣿⣿⣿⣿⣿⣿⣿⣿⣿⣿⣿⠀⠀⠀⠀⠀⠀⠀⠀⠀⠀⠀⠀</a:t>
            </a:r>
            <a:br/>
            <a:r>
              <a:t>⠀⠀⠀⠀⠀⠀⠀⠀⠀⠀⠀⣿⣿⣿⣿⣿⣿⣿⣿⣿⣿⣿⢿⡧⢕⢅⠁⠀⢀⢀⢐⠀⠀⠀⠁⠕⢕⢕⢔⠀⢕⢁⢕⢕⢕⢕⢕⢕⢸⣿⣿⣿⣿⣿⣿⣿⣿⣿⣿⣿⣿⣿⣿⣿⣿⣿⣿⣿⣿⠀⠀⠀⠀⠀⠀⠀⠀⠀⠀⠀⠀</a:t>
            </a:r>
            <a:br/>
            <a:r>
              <a:t>⠀⠀⠀⠀⠀⠀⠀⠀⠀⠀⠀⣿⣿⣿⣿⣿⣿⣿⣿⣿⡿⢻⢕⢕⢕⠑⢄⢄⠀⠀⠀⠀⠀⠀⠀⠀⢕⢅⢅⢔⢕⢕⣕⣕⣕⢕⢕⢕⢕⢻⣿⣿⣿⣿⣿⣿⣿⣿⣿⣿⣿⣿⣿⣿⣿⣿⣿⣿⣿⠀⠀⠀⠀⠀⠀⠀⠀⠀⠀⠀⠀</a:t>
            </a:r>
            <a:br/>
            <a:r>
              <a:t>⠀⠀⠀⠀⠀⠀⠀⠀⠀⠀⠀⣿⣿⣿⣿⣿⣿⣿⣿⣿⣷⡇⢕⢕⢕⢄⢕⢁⢀⢀⢄⢄⢀⢄⢄⢕⢕⣕⣵⣷⣾⣿⣿⣿⣿⣧⢕⢕⢕⣸⣿⣿⣿⣿⣿⣿⣿⣿⣿⣿⣿⣿⣿⣿⣿⣿⣿⣿⣿⠀⠀⠀⠀⠀⠀⠀⠀⠀⠀⠀⠀</a:t>
            </a:r>
            <a:br/>
            <a:r>
              <a:t>⠀⠀⠀⠀⠀⠀⠀⠀⠀⠀⠀⣿⣿⣿⣿⣿⣿⣿⣿⣿⣿⣧⢕⢕⢕⢔⢕⢕⢕⢕⢕⢕⢕⣕⣕⣵⣿⣿⣿⣿⣿⣿⣿⣿⣿⣿⣯⡕⢕⢵⣿⣿⣿⣿⣿⣿⣿⣿⣿⣿⣿⣿⣿⣿⣿⣿⣿⣿⣿⠀⠀⠀⠀⠀⠀⠀⠀⠀⠀⠀⠀</a:t>
            </a:r>
            <a:br/>
            <a:r>
              <a:t>⠀⠀⠀⠀⠀⠀⠀⠀⠀⠀⠀⣿⣿⣿⣿⣿⣿⣿⣿⣿⣿⣿⡕⢕⢕⢕⢕⢕⢕⢕⢕⢕⢜⣿⣿⣿⣿⣿⣿⣿⣿⣿⣿⣿⣿⣿⣿⡇⢕⣷⣿⣿⣿⣿⣿⣿⣿⣿⣿⣿⣿⣿⣿⣿⣿⣿⣿⣿⣿⠀⠀⠀⠀⠀⠀⠀⠀⠀⠀⠀⠀</a:t>
            </a:r>
            <a:br/>
            <a:r>
              <a:t>⠀⠀⠀⠀⠀⠀⠀⠀⠀⠀⠀⣿⣿⣿⣿⣿⣿⣿⣿⣿⣿⣿⡇⢕⢕⢕⢕⢕⢕⢕⢕⢕⢕⢝⣿⣿⣿⡿⣿⣿⣿⣿⣿⣿⣿⣿⣿⣧⢜⣿⣿⣿⣿⣿⣿⣿⣿⣿⣿⣿⣿⣿⣿⣿⣿⣿⣿⣿⣿⠀⠀⠀⠀⠀⠀⠀⠀⠀⠀⠀⠀</a:t>
            </a:r>
            <a:br/>
            <a:r>
              <a:t>⠀⠀⠀⠀⠀⠀⠀⠀⠀⠀⠀⣿⣿⣿⣿⣿⣿⣿⣿⣿⣿⣿⡗⢕⢕⢕⢕⢕⢕⢕⢕⢕⢕⢕⢿⢿⣿⣧⢟⢟⢟⢟⢟⢿⢿⢿⣿⣿⣿⣿⣿⣿⣿⣿⣿⣿⣿⣿⣿⣿⣿⣿⣿⣿⣿⣿⣿⣿⣿⠀⠀⠀⠀⠀⠀⠀⠀⠀⠀⠀⠀</a:t>
            </a:r>
            <a:br/>
            <a:r>
              <a:t>⠀⠀⠀⠀⠀⠀⠀⠀⠀⠀⠀⣿⣿⣿⣿⣿⣿⣿⣿⣿⣿⣿⣿⡕⢕⢕⢕⢕⢕⢕⢕⢕⢕⢕⢕⢕⢕⢻⣾⣧⢕⢕⢕⢝⡟⢿⣿⣿⣿⣿⡝⣿⣿⣿⣿⣿⣿⣿⣿⣿⣿⣿⣿⣿⣿⣿⣿⣿⣿⠀⠀⠀⠀⠀⠀⠀⠀⠀⠀⠀⠀</a:t>
            </a:r>
            <a:br/>
            <a:r>
              <a:t>⠀⠀⠀⠀⠀⠀⠀⠀⠀⠀⠀⣿⣿⣿⣿⣿⣿⣿⣿⣿⣿⣿⣿⣷⡕⢕⢕⢕⢕⢕⢕⢕⢕⢕⢕⢕⢕⢜⣿⣿⣷⣕⣳⣿⣿⣿⣿⣿⣿⣿⣿⣿⣿⣿⣿⣿⣿⣿⣿⣿⣿⣿⣿⣿⣿⣿⣿⣿⣿⠀⠀⠀⠀⠀⠀⠀⠀⠀⠀⠀⠀</a:t>
            </a:r>
            <a:br/>
            <a:r>
              <a:t>⠀⠀⠀⠀⠀⠀⠀⠀⠀⠀⠀⣿⣿⣿⣿⣿⣿⣿⣿⣿⣿⣿⣿⢏⢕⢕⢕⢕⢕⢕⢕⢕⢕⢕⢕⢕⢕⢕⣿⣿⣿⣿⣿⣿⣿⣿⣿⣿⣿⣗⣿⣿⣿⣿⣿⣿⣿⣿⣿⣿⣿⣿⣿⣿⣿⣿⣿⣿⣿⠀⠀⠀⠀⠀⠀⠀⠀⠀⠀⠀⠀</a:t>
            </a:r>
            <a:br/>
            <a:r>
              <a:t>⠀⠀⠀⠀⠀⠀⠀⠀⠀⠀⠀⣿⣿⣿⣿⣿⣿⣿⣿⣿⣿⣿⣿⡕⢕⢕⢕⢕⢕⢕⢕⢕⢕⢕⢕⢕⢕⢕⣿⣿⣿⣿⢻⣿⣿⣿⣿⣿⣿⣿⣿⣿⣿⣿⣿⣿⣿⣿⣿⣿⣿⣿⣿⣿⣿⣿⣿⣿⣿⠀⠀⠀⠀⠀⠀⠀⠀⠀⠀⠀⠀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⠀⠀⠀⠀⠀⠀⠀⠀⠀⠀⠀⣿⣿⣿⣿⣿⣿⣿⣿⣿⣿⣿⣿⣿⡇⢕⢕⢕⢕⢕⢕⢕⢕⢕⢕⢕⢑⢕⢝⣯⣽⣿⣧⡝⣿⣿⣿⣿⣿⣿⣿⣿⣿⣿⣿⣿⣿⣿⣿⣿⣿⣿⣿⣿⣿⣿⣿⣿⣿⠀⠀⠀⠀⠀⠀⠀⠀⠀⠀⠀⠀</a:t>
            </a:r>
            <a:br/>
            <a:r>
              <a:t>⠀⠀⠀⠀⠀⠀⠀⠀⠀⠀⠀⣿⣿⣿⣿⣿⣿⣿⣿⣿⣿⣿⣿⣿⣿⣕⢕⢕⢕⢕⢕⢕⢕⢕⢕⢕⢕⢱⣷⣿⣿⣿⣿⣿⣿⣿⣿⣿⣿⣿⣿⣿⣿⣿⣿⣿⣿⣿⣿⣿⣿⣿⣿⣿⣿⣿⣿⣿⣿⠀⠀⠀⠀⠀⠀⠀⠀⠀⠀⠀⠀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⠀⠀⠀⠀⠀⠀⠀⠀⠀⠀⠀⣿⣿⣿⣿⣿⣿⣿⣿⣿⣿⣿⣿⣿⣿⣿⡟⣷⢕⢕⢕⢕⢕⢕⢕⢕⢕⢜⣝⢝⠹⠝⠙⣝⣿⣿⣿⣿⣿⣿⣿⣿⣿⣿⣿⣿⣿⣿⣿⣿⣿⣿⣿⣿⣿⣿⣿⣿⣿⠀⠀⠀⠀⠀⠀⠀⠀⠀⠀⠀⠀</a:t>
            </a:r>
            <a:br/>
            <a:r>
              <a:t>⠀⠀⠀⠀⠀⠀⠀⠀⠀⠀⠀⣿⣿⣿⣿⣿⣿⣿⣿⣿⣿⣿⣿⣿⣿⢏⢕⣿⡇⢕⢕⢕⢕⢕⢕⢄⣔⣔⣕⣕⣵⢕⣵⣿⣿⣿⣿⣿⣿⣿⣿⣿⣿⣿⣿⣿⣿⣿⣿⣿⣿⣿⣿⣿⣿⣿⣿⣿⣿⠀⠀⠀⠀⠀⠀⠀⠀⠀⠀⠀⠀</a:t>
            </a:r>
            <a:br/>
            <a:r>
              <a:t>⠀⠀⠀⠀⠀⠀⠀⠀⠀⠀⠀⣿⣿⣿⣿⣿⣿⣿⣿⣿⣿⣿⣿⢟⠕⠑⠀⢕⢇⢕⢕⢕⢕⢕⢕⢕⢕⢝⢝⢝⢱⣾⣿⣿⣿⣿⣿⣿⣿⣿⣿⣿⣿⣿⣿⣿⣿⣿⣿⣿⣿⣿⣿⣿⣿⣿⣿⣿⣿⠀⠀⠀⠀⠀⠀⠀⠀⠀⠀⠀⠀</a:t>
            </a:r>
            <a:br/>
            <a:r>
              <a:t>⠀⠀⠀⠀⠀⠀⠀⠀⠀⠀⠀⣿⣿⣿⣿⣿⣿⣿⣿⣿⢿⢟⠕⠁⠀⠀⠀⢸⡕⢕⢕⢕⢕⢕⢕⢕⢕⢕⢕⣕⣵⣿⣿⣿⣿⣿⣿⣿⣿⣿⣿⣿⣿⣿⣿⣿⣿⣿⣿⣿⣿⣿⣿⣿⣿⣿⣿⣿⣿⠀⠀⠀⠀⠀⠀⠀⠀⠀⠀⠀⠀</a:t>
            </a:r>
            <a:br/>
            <a:r>
              <a:t>⠀⠀⠀⠀⠀⠀⠀⠀⠀⠀⠀⣿⣿⣿⣿⣿⢿⢟⢝⠕⠑⠁⠀⠀⠀⠀⠀⠕⣧⢕⢕⢕⢕⢕⢕⢕⢕⢕⢕⢻⢿⣿⣿⣿⣿⣿⣿⣿⡝⢟⢻⢿⣿⣿⣿⣿⣿⣿⣿⣿⣿⣿⣿⣿⣿⣿⣿⣿⣿⠀⠀⠀⠀⠀⠀⠀⠀⠀⠀⠀⠀</a:t>
            </a:r>
            <a:br/>
            <a:r>
              <a:t>⠀⠀⠀⠀⠀⠀⠀⠀⠀⠀⠀⣿⢿⢏⢝⠕⠑⠁⠀⠀⠀⠀⠀⠀⠀⠀⠀⠀⢻⣇⢕⢕⢕⢕⢕⢕⢕⢕⡕⢑⢗⢗⢗⣞⢿⢿⣿⣿⣧⢕⢕⢕⢕⢝⢟⢻⢿⣿⣿⣿⣿⣿⣿⣿⣿⣿⣿⣿⣿⠀⠀⠀⠀⠀⠀⠀⠀⠀⠀⠀⠀</a:t>
            </a:r>
            <a:br/>
            <a:r>
              <a:t>⠀⠀⠀⠀⠀⠀⠀⠀⠀⠀⠀⠕⠑⠁⠀⠀⠀⠀⠀⠀⠀⠀⠀⠀⠀⠀⠀⠀⠜⢿⣧⢕⢕⢕⢱⡕⢕⢕⢜⢕⢕⡇⢕⢿⢸⢸⣿⣿⣿⢕⢕⢕⢕⢕⢕⢕⢕⢜⢝⢻⢿⣿⣿⣿⣿⣿⣿⣿⣿⠀⠀⠀⠀⠀⠀⠀⠀⠀⠀⠀⠀</a:t>
            </a:r>
            <a:br/>
            <a:r>
              <a:t>⠀⠀⠀⠀⠀⠀⠀⠀⠀⠀⠀⠀⠀⠀⠀⠀⠀⠀⠀⠀⠀⠀⠀⠀⠀⠀⠀⠀⠀⠘⠛⠓⠓⠑⠘⠛⠛⠃⠑⠑⠑⠑⠑⠙⠘⠛⠛⠛⠛⠑⠑⠑⠑⠑⠑⠑⠑⠑⠑⠑⠑⠙⠛⠛⠛⠛⠛⠛⠛⠀⠀⠀⠀⠀⠀⠀⠀⠀⠀⠀⠀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⠀⠀⠀⠀⠀⠀⠀⠀⠀⠀⠀⣿⣿⣿⣿⣿⣿⣿⣿⣿⣿⣿⣿⣿⣿⣏⣵⡟⢏⢕⠜⠑⠁⠁⠀⠄⠀⠔⢕⢕⢕⢼⣧⢕⣿⣿⣿⣿⣿⣿⣿⣿⣿⣿⣿⣿⣿⣿⣿⣿⣿⣿⣿⣿⣿⣿⣿⣿⣿⠀⠀⠀⠀⠀⠀⠀⠀⠀⠀⠀⠀</a:t>
            </a:r>
            <a:br/>
            <a:r>
              <a:t>⠀⠀⠀⠀⠀⠀⠀⠀⠀⠀⠀⣿⣿⣿⣿⣿⣿⣿⣿⣿⣿⣿⣿⡏⢏⢏⢕⢕⠕⢕⠔⢔⢄⢔⢕⢔⢕⠕⠕⢕⢕⢕⢕⢜⢕⢗⢜⢻⣿⣿⣿⣿⣿⣿⣿⣿⣿⣿⣿⣿⣿⣿⣿⣿⣿⣿⣿⣿⣿⠀⠀⠀⠀⠀⠀⠀⠀⠀⠀⠀⠀</a:t>
            </a:r>
            <a:br/>
            <a:r>
              <a:t>⠀⠀⠀⠀⠀⠀⠀⠀⠀⠀⠀⣿⣿⣿⣿⣿⣿⣿⣿⣿⣿⣿⣏⢕⢕⠑⠁⠀⢀⢔⠔⠀⠀⠕⠕⢕⢕⢔⠀⢕⢁⢕⢕⢕⢕⢕⢕⢱⣿⣿⣿⣿⣿⣿⣿⣿⣿⣿⣿⣿⣿⣿⣿⣿⣿⣿⣿⣿⣿⠀⠀⠀⠀⠀⠀⠀⠀⠀⠀⠀⠀</a:t>
            </a:r>
            <a:br/>
            <a:r>
              <a:t>⠀⠀⠀⠀⠀⠀⠀⠀⠀⠀⠀⣿⣿⣿⣿⣿⣿⣿⣿⣿⣟⢝⢝⢕⢕⢀⢄⢁⠁⠀⠀⠀⠀⠀⠀⢕⢕⢕⢕⢕⢕⢕⣕⡕⢕⢕⢕⢜⢻⣿⣿⣿⣿⣿⣿⣿⣿⣿⣿⣿⣿⣿⣿⣿⣿⣿⣿⣿⣿⠀⠀⠀⠀⠀⠀⠀⠀⠀⠀⠀⠀</a:t>
            </a:r>
            <a:br/>
            <a:r>
              <a:t>⠀⠀⠀⠀⠀⠀⠀⠀⠀⠀⠀⣿⣿⣿⣿⣿⣿⣿⣿⣿⡸⢕⢕⢕⢔⢕⢑⢀⠀⢀⢀⢀⢀⢄⢕⢕⢕⣵⣵⣷⣾⣿⣿⣿⣧⡕⢕⢕⢸⣿⣿⣿⣿⣿⣿⣿⣿⣿⣿⣿⣿⣿⣿⣿⣿⣿⣿⣿⣿⠀⠀⠀⠀⠀⠀⠀⠀⠀⠀⠀⠀</a:t>
            </a:r>
            <a:br/>
            <a:r>
              <a:t>⠀⠀⠀⠀⠀⠀⠀⠀⠀⠀⠀⣿⣿⣿⣿⣿⣿⣿⣿⣷⣕⢕⢕⢕⢕⢕⢕⢕⢕⢕⢕⢕⢕⣕⣱⣾⣿⣿⣿⣿⣿⣿⣿⣿⣿⣧⢕⢕⢕⣿⣿⣿⣿⣿⣿⣿⣿⣿⣿⣿⣿⣿⣿⣿⣿⣿⣿⣿⣿⠀⠀⠀⠀⠀⠀⠀⠀⠀⠀⠀⠀</a:t>
            </a:r>
            <a:br/>
            <a:r>
              <a:t>⠀⠀⠀⠀⠀⠀⠀⠀⠀⠀⠀⣿⣿⣿⣿⣿⣿⣿⣿⣿⣿⡕⢕⢕⢕⢕⢕⢕⢕⢕⢕⢕⢿⣿⣿⣿⣿⣿⣿⣿⣿⣿⣿⣿⣿⣿⡇⢕⣵⣿⣿⣿⣿⣿⣿⣿⣿⣿⣿⣿⣿⣿⣿⣿⣿⣿⣿⣿⣿⠀⠀⠀⠀⠀⠀⠀⠀⠀⠀⠀⠀</a:t>
            </a:r>
            <a:br/>
            <a:r>
              <a:t>⠀⠀⠀⠀⠀⠀⠀⠀⠀⠀⠀⣿⣿⣿⣿⣿⣿⣿⣿⣿⣿⡇⢕⢕⢕⢕⢕⢕⢕⢕⢕⢕⢜⣿⣿⣿⡿⣿⣿⣿⣿⣿⣿⣿⣿⣿⣿⡜⣿⣿⣿⣿⣿⣿⣿⣿⣿⣿⣿⣿⣿⣿⣿⣿⣿⣿⣿⣿⣿⠀⠀⠀⠀⠀⠀⠀⠀⠀⠀⠀⠀</a:t>
            </a:r>
            <a:br/>
            <a:r>
              <a:t>⠀⠀⠀⠀⠀⠀⠀⠀⠀⠀⠀⣿⣿⣿⣿⣿⣿⣿⣿⣿⣿⣷⢕⢕⢕⢕⢕⢕⢕⢕⢕⢕⢕⢹⢿⣿⣷⢿⢟⢟⢟⢿⢿⢿⢿⣿⣿⣿⣿⣿⣿⣿⣿⣿⣿⣿⣿⣿⣿⣿⣿⣿⣿⣿⣿⣿⣿⣿⣿⠀⠀⠀⠀⠀⠀⠀⠀⠀⠀⠀⠀</a:t>
            </a:r>
            <a:br/>
            <a:r>
              <a:t>⠀⠀⠀⠀⠀⠀⠀⠀⠀⠀⠀⣿⣿⣿⣿⣿⣿⣿⣿⣿⣿⣿⡕⢕⢕⢕⢕⢕⢕⢕⢕⢕⢕⢕⢕⢕⢹⣷⣷⡇⢕⢕⢝⡟⢻⣿⣿⣿⣿⣟⢻⣿⣿⣿⣿⣿⣿⣿⣿⣿⣿⣿⣿⣿⣿⣿⣿⣿⣿⠀⠀⠀⠀⠀⠀⠀⠀⠀⠀⠀⠀</a:t>
            </a:r>
            <a:br/>
            <a:r>
              <a:t>⠀⠀⠀⠀⠀⠀⠀⠀⠀⠀⠀⣿⣿⣿⣿⣿⣿⣿⣿⣿⣿⣿⣷⡕⢕⢕⢕⢕⢕⢕⢕⢕⢕⢕⢕⢕⢕⣿⣿⣿⣗⣱⣾⣿⣿⣿⣿⣿⣿⣿⣾⣿⣿⣿⣿⣿⣿⣿⣿⣿⣿⣿⣿⣿⣿⣿⣿⣿⣿⠀⠀⠀⠀⠀⠀⠀⠀⠀⠀⠀⠀</a:t>
            </a:r>
            <a:br/>
            <a:r>
              <a:t>⠀⠀⠀⠀⠀⠀⠀⠀⠀⠀⠀⣿⣿⣿⣿⣿⣿⣿⣿⣿⣿⣿⣿⢗⢕⢕⢕⢕⢕⢕⢕⢕⢕⢕⢕⢕⢕⢸⣿⣿⣿⣿⣿⣿⣿⣿⣿⣿⣿⣽⣿⣿⣿⣿⣿⣿⣿⣿⣿⣿⣿⣿⣿⣿⣿⣿⣿⣿⣿⠀⠀⠀⠀⠀⠀⠀⠀⠀⠀⠀⠀</a:t>
            </a:r>
            <a:br/>
            <a:r>
              <a:t>⠀⠀⠀⠀⠀⠀⠀⠀⠀⠀⠀⣿⣿⣿⣿⣿⣿⣿⣿⣿⣿⣿⡇⢕⢕⢕⢕⢕⢕⢕⢕⢕⢕⢕⢕⢕⢕⢸⣿⣿⣿⡿⢿⣿⣿⣿⣿⣿⣿⣿⣿⣿⣿⣿⣿⣿⣿⣿⣿⣿⣿⣿⣿⣿⣿⣿⣿⣿⣿⠀⠀⠀⠀⠀⠀⠀⠀⠀⠀⠀⠀</a:t>
            </a:r>
            <a:br/>
            <a:r>
              <a:t>⠀⠀⠀⠀⠀⠀⠀⠀⠀⠀⠀⣿⣿⣿⣿⣿⣿⣿⣿⣿⣿⣿⣿⣕⢕⢕⢕⢕⢕⢕⢕⢕⢕⢕⢕⢕⢑⢜⢻⣽⣽⣿⣜⢻⣿⣿⣿⣿⣿⣿⣿⣿⣿⣿⣿⣿⣿⣿⣿⣿⣿⣿⣿⣿⣿⣿⣿⣿⣿⠀⠀⠀⠀⠀⠀⠀⠀⠀⠀⠀⠀</a:t>
            </a:r>
            <a:br/>
            <a:r>
              <a:t>⠀⠀⠀⠀⠀⠀⠀⠀⠀⠀⠀⣿⣿⣿⣿⣿⣿⣿⣿⣿⣿⣿⣿⣿⣇⢕⢕⢕⢕⢕⢕⢕⢕⢕⢕⢕⢕⣵⣾⣿⣿⣿⣿⣿⣿⣿⣿⣿⣿⣿⣿⣿⣿⣿⣿⣿⣿⣿⣿⣿⣿⣿⣿⣿⣿⣿⣿⣿⣿⠀⠀⠀⠀⠀⠀⠀⠀⠀⠀⠀⠀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⠀⠀⠀⠀⠀⠀⠀⠀⠀⠀⠀⣿⣿⣿⣿⣿⣿⣿⣿⣿⣿⣿⣿⣿⣿⣧⣵⡕⢕⢕⢕⢕⢕⢕⢕⢕⢕⢝⣝⡝⠽⠝⢙⣹⣿⣿⣿⣿⣿⣿⣿⣿⣿⣿⣿⣿⣿⣿⣿⣿⣿⣿⣿⣿⣿⣿⣿⣿⣿⠀⠀⠀⠀⠀⠀⠀⠀⠀⠀⠀⠀</a:t>
            </a:r>
            <a:br/>
            <a:r>
              <a:t>⠀⠀⠀⠀⠀⠀⠀⠀⠀⠀⠀⣿⣿⣿⣿⣿⣿⣿⣿⣿⣿⣿⣿⣿⣿⡟⢜⣿⢕⢕⢕⢕⢕⢕⢕⡅⢕⢕⢕⣔⣕⢕⣼⣿⣿⣿⣿⣿⣿⣿⣿⣿⣿⣿⣿⣿⣿⣿⣿⣿⣿⣿⣿⣿⣿⣿⣿⣿⣿⠀⠀⠀⠀⠀⠀⠀⠀⠀⠀⠀⠀</a:t>
            </a:r>
            <a:br/>
            <a:r>
              <a:t>⠀⠀⠀⠀⠀⠀⠀⠀⠀⠀⠀⣿⣿⣿⣿⣿⣿⣿⣿⣿⣿⣿⣿⡿⢏⠕⠁⢿⢕⢕⢕⢕⢕⢕⢕⢜⢝⢝⢟⢏⣱⣾⣿⣿⣿⣿⣿⣿⣿⣿⣿⣿⣿⣿⣿⣿⣿⣿⣿⣿⣿⣿⣿⣿⣿⣿⣿⣿⣿⠀⠀⠀⠀⠀⠀⠀⠀⠀⠀⠀⠀</a:t>
            </a:r>
            <a:br/>
            <a:r>
              <a:t>⠀⠀⠀⠀⠀⠀⠀⠀⠀⠀⠀⣿⣿⣿⣿⣿⣿⣿⣿⣿⣿⡿⢏⠕⠁⠀⠀⢱⢕⢕⢕⢕⢕⢕⢕⢕⢕⢕⢕⢕⣼⣿⣿⣿⣿⣿⣿⣿⣿⣿⣿⣿⣿⣿⣿⣿⣿⣿⣿⣿⣿⣿⣿⣿⣿⣿⣿⣿⣿⠀⠀⠀⠀⠀⠀⠀⠀⠀⠀⠀⠀</a:t>
            </a:r>
            <a:br/>
            <a:r>
              <a:t>⠀⠀⠀⠀⠀⠀⠀⠀⠀⠀⠀⣿⣿⣿⣿⣿⣿⣿⢿⢟⠝⠑⠁⠀⠀⠀⠀⢸⡕⢕⢕⢕⢕⢕⢕⢕⢕⢕⢕⢿⢿⣿⣿⣿⣿⣿⣿⣯⢟⢻⢿⣿⣿⣿⣿⣿⣿⣿⣿⣿⣿⣿⣿⣿⣿⣿⣿⣿⣿⠀⠀⠀⠀⠀⠀⠀⠀⠀⠀⠀⠀</a:t>
            </a:r>
            <a:br/>
            <a:r>
              <a:t>⠀⠀⠀⠀⠀⠀⠀⠀⠀⠀⠀⣿⣿⣿⢿⢟⢝⠕⠁⠁⠀⠀⠀⠀⠀⠀⠀⠁⢿⡕⢕⢕⢕⢕⢕⢕⢕⢕⡄⢕⢕⢗⢗⣞⢿⣿⣿⣿⡇⢕⢕⢕⢜⢝⢟⢿⢿⣿⣿⣿⣿⣿⣿⣿⣿⣿⣿⣿⣿⠀⠀⠀⠀⠀⠀⠀⠀⠀⠀⠀⠀</a:t>
            </a:r>
            <a:br/>
            <a:r>
              <a:t>⠀⠀⠀⠀⠀⠀⠀⠀⠀⠀⠀⢟⢏⢕⠑⠁⠀⠀⠀⠀⠀⠀⠀⠀⠀⠀⠀⠀⢜⣷⡕⢕⢕⢕⢕⢕⢕⢕⢕⢕⢱⡕⢕⣺⣸⣿⣿⣿⣿⢕⢕⢕⢕⢕⢕⢕⢕⢜⢝⢻⢿⣿⣿⣿⣿⣿⣿⣿⣿⠀⠀⠀⠀⠀⠀⠀⠀⠀⠀⠀⠀</a:t>
            </a:r>
            <a:br/>
            <a:r>
              <a:t>⠀⠀⠀⠀⠀⠀⠀⠀⠀⠀⠀⠁⠁⠀⠀⠀⠀⠀⠀⠀⠀⠀⠀⠀⠀⠀⠀⠀⠀⠘⠛⠃⠑⠑⠙⠛⠃⠓⠑⠑⠑⠑⠑⠚⠘⠛⠛⠛⠛⠑⠑⠑⠑⠑⠑⠑⠑⠑⠑⠑⠑⠘⠙⠛⠛⠛⠛⠛⠛⠀⠀⠀⠀⠀⠀⠀⠀⠀⠀⠀⠀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⠀⠀⠀⠀⠀⠀⠀⠀⠀⠀⠀⣿⣿⣿⣿⣿⣿⣿⣿⣿⣿⣿⣿⣿⢟⣹⡿⢟⢕⢕⢕⠑⠑⠁⢑⠅⢕⢕⢕⢕⢱⣕⢝⣿⣿⣿⣿⣿⣿⣿⣿⣿⣿⣿⣿⣿⣿⣿⣿⣿⣿⣿⣿⣿⣿⣿⣿⣿⣿⠀⠀⠀⠀⠀⠀⠀⠀⠀⠀⠀⠀</a:t>
            </a:r>
            <a:br/>
            <a:r>
              <a:t>⠀⠀⠀⠀⠀⠀⠀⠀⠀⠀⠀⣿⣿⣿⣿⣿⣿⣿⣿⣿⣿⣿⢿⢿⢿⢏⢕⢕⢕⢕⢔⢀⢔⢕⢔⢕⢔⢕⢕⢕⢝⡏⢗⢹⢝⢹⣿⣿⣿⣿⣿⣿⣿⣿⣿⣿⣿⣿⣿⣿⣿⣿⣿⣿⣿⣿⣿⣿⣿⠀⠀⠀⠀⠀⠀⠀⠀⠀⠀⠀⠀</a:t>
            </a:r>
            <a:br/>
            <a:r>
              <a:t>⠀⠀⠀⠀⠀⠀⠀⠀⠀⠀⠀⣿⣿⣿⣿⣿⣿⣿⣿⣿⣿⡟⢇⠕⠕⠑⠑⠀⢅⢄⠁⠁⢕⢕⢕⢕⢅⠁⢕⢕⢕⢕⢕⢕⢕⢕⢼⣿⣿⣿⣿⣿⣿⣿⣿⣿⣿⣿⣿⣿⣿⣿⣿⣿⣿⣿⣿⣿⣿⠀⠀⠀⠀⠀⠀⠀⠀⠀⠀⠀⠀</a:t>
            </a:r>
            <a:br/>
            <a:r>
              <a:t>⠀⠀⠀⠀⠀⠀⠀⠀⠀⠀⠀⣿⣿⣿⣿⣿⣿⣿⣿⣿⢿⢿⢕⢕⠐⠀⠐⠑⠁⠀⠄⠀⠀⠁⢕⢕⢕⢔⢕⢕⢕⢕⢕⢕⢕⢕⢜⢿⣿⣿⣿⣿⣿⣿⣿⣿⣿⣿⣿⣿⣿⣿⣿⣿⣿⣿⣿⣿⣿⠀⠀⠀⠀⠀⠀⠀⠀⠀⠀⠀⠀</a:t>
            </a:r>
            <a:br/>
            <a:r>
              <a:t>⠀⠀⠀⠀⠀⠀⠀⠀⠀⠀⠀⣿⣿⣿⣿⣿⣿⣿⣿⢻⢕⢕⢕⢑⢕⢕⢄⠀⠀⠀⠀⠀⢀⢔⢕⢕⣕⣵⣵⣷⣿⣿⣷⣇⢕⢕⢕⢸⣿⣿⣿⣿⣿⣿⣿⣿⣿⣿⣿⣿⣿⣿⣿⣿⣿⣿⣿⣿⣿⠀⠀⠀⠀⠀⠀⠀⠀⠀⠀⠀⠀</a:t>
            </a:r>
            <a:br/>
            <a:r>
              <a:t>⠀⠀⠀⠀⠀⠀⠀⠀⠀⠀⠀⣿⣿⣿⣿⣿⣿⣿⣿⢏⢕⢕⢕⢕⢕⢕⢕⢕⢕⢕⢕⢕⢕⢕⣵⣿⣿⣿⣿⣿⣿⣿⣿⣿⣧⡇⢕⢕⣿⣿⣿⣿⣿⣿⣿⣿⣿⣿⣿⣿⣿⣿⣿⣿⣿⣿⣿⣿⣿⠀⠀⠀⠀⠀⠀⠀⠀⠀⠀⠀⠀</a:t>
            </a:r>
            <a:br/>
            <a:r>
              <a:t>⠀⠀⠀⠀⠀⠀⠀⠀⠀⠀⠀⣿⣿⣿⣿⣿⣿⣿⣿⣷⢕⢕⢕⢕⢕⢕⢕⢕⢕⢕⢕⣾⣿⣿⣿⣿⣿⣿⣿⣿⣿⣿⣿⣿⣿⡇⢕⣱⣿⣿⣿⣿⣿⣿⣿⣿⣿⣿⣿⣿⣿⣿⣿⣿⣿⣿⣿⣿⣿⠀⠀⠀⠀⠀⠀⠀⠀⠀⠀⠀⠀</a:t>
            </a:r>
            <a:br/>
            <a:r>
              <a:t>⠀⠀⠀⠀⠀⠀⠀⠀⠀⠀⠀⣿⣿⣿⣿⣿⣿⣿⣿⣿⡇⢕⢕⢕⢕⢕⢕⢕⢕⢕⢕⢜⣿⣿⣿⣿⣿⣿⣿⣿⣿⣿⣿⣿⣿⣿⡜⣿⣿⣿⣿⣿⣿⣿⣿⣿⣿⣿⣿⣿⣿⣿⣿⣿⣿⣿⣿⣿⣿⠀⠀⠀⠀⠀⠀⠀⠀⠀⠀⠀⠀</a:t>
            </a:r>
            <a:br/>
            <a:r>
              <a:t>⠀⠀⠀⠀⠀⠀⠀⠀⠀⠀⠀⣿⣿⣿⣿⣿⣿⣿⣿⣿⣗⢕⢕⢕⢕⢕⢕⢕⢕⢕⢕⢕⢸⣿⣿⣷⢼⢿⢻⢿⢿⢿⢿⣿⣿⣿⣿⣿⣿⣿⣿⣿⣿⣿⣿⣿⣿⣿⣿⣿⣿⣿⣿⣿⣿⣿⣿⣿⣿⠀⠀⠀⠀⠀⠀⠀⠀⠀⠀⠀⠀</a:t>
            </a:r>
            <a:br/>
            <a:r>
              <a:t>⠀⠀⠀⠀⠀⠀⠀⠀⠀⠀⠀⣿⣿⣿⣿⣿⣿⣿⣿⣿⣿⡇⢕⢕⢕⢕⢕⢕⢕⢕⢕⢕⢕⢕⢜⢻⣷⣷⣇⢕⢕⢗⢺⢿⣿⣿⣿⣿⣿⢿⣿⣿⣿⣿⣿⣿⣿⣿⣿⣿⣿⣿⣿⣿⣿⣿⣿⣿⣿⠀⠀⠀⠀⠀⠀⠀⠀⠀⠀⠀⠀</a:t>
            </a:r>
            <a:br/>
            <a:r>
              <a:t>⠀⠀⠀⠀⠀⠀⠀⠀⠀⠀⠀⣿⣿⣿⣿⣿⣿⣿⣿⣿⣿⣧⢕⢕⢕⢕⢕⢕⢕⢕⠕⢕⢕⢕⢕⢕⢿⣿⣿⣵⣵⣵⣿⣿⣿⣿⣿⣿⣿⣾⣿⣿⣿⣿⣿⣿⣿⣿⣿⣿⣿⣿⣿⣿⣿⣿⣿⣿⣿⠀⠀⠀⠀⠀⠀⠀⠀⠀⠀⠀⠀</a:t>
            </a:r>
            <a:br/>
            <a:r>
              <a:t>⠀⠀⠀⠀⠀⠀⠀⠀⠀⠀⠀⣿⣿⣿⣿⣿⣿⣿⣿⣿⣿⣿⣧⢕⢕⢕⢕⢕⢕⢕⢕⢕⢕⢕⢕⢕⢸⣿⣿⣿⣿⣿⣿⣿⣿⣿⣿⣿⡽⣿⣿⣿⣿⣿⣿⣿⣿⣿⣿⣿⣿⣿⣿⣿⣿⣿⣿⣿⣿⠀⠀⠀⠀⠀⠀⠀⠀⠀⠀⠀⠀</a:t>
            </a:r>
            <a:br/>
            <a:r>
              <a:t>⠀⠀⠀⠀⠀⠀⠀⠀⠀⠀⠀⣿⣿⣿⣿⣿⣿⣿⣿⣿⣿⣿⢝⢕⢕⢕⢕⢕⢕⢕⢕⢕⢕⢕⢕⢕⢜⣿⣿⣿⣿⣿⣿⣿⣿⣿⣿⣿⣿⣿⣿⣿⣿⣿⣿⣿⣿⣿⣿⣿⣿⣿⣿⣿⣿⣿⣿⣿⣿⠀⠀⠀⠀⠀⠀⠀⠀⠀⠀⠀⠀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⠀⠀⠀⠀⠀⠀⠀⠀⠀⠀⠀⣿⣿⣿⣿⣿⣿⣿⣿⣿⣿⣿⡕⢕⢕⢕⢕⢕⢕⢕⢕⢕⢕⢕⢕⢕⢕⢟⣿⣽⣿⣕⢻⣿⣿⣿⣿⣿⣿⣿⣿⣿⣿⣿⣿⣿⣿⣿⣿⣿⣿⣿⣿⣿⣿⣿⣿⣿⣿⠀⠀⠀⠀⠀⠀⠀⠀⠀⠀⠀⠀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⠀⠀⠀⠀⠀⠀⠀⠀⠀⠀⠀⣿⣿⣿⣿⣿⣿⣿⣿⣿⣿⣿⣿⡇⢕⢕⢕⢕⢕⢕⢕⢕⢕⢕⢕⢕⢱⣼⣿⣿⣿⣿⣷⣿⣿⣿⣿⣿⣿⣿⣿⣿⣿⣿⣿⣿⣿⣿⣿⣿⣿⣿⣿⣿⣿⣿⣿⣿⣿⠀⠀⠀⠀⠀⠀⠀⠀⠀⠀⠀⠀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⠀⠀⠀⠀⠀⠀⠀⠀⠀⠀⠀⣿⣿⣿⣿⣿⣿⣿⣿⣿⣿⣿⣿⣿⣧⢕⢕⢕⢕⢕⢕⢕⢕⢕⢕⢕⢜⢟⢟⣟⡟⠛⢟⣿⣿⣿⣿⣿⣿⣿⣿⣿⣿⣿⣿⣿⣿⣿⣿⣿⣿⣿⣿⣿⣿⣿⣿⣿⣿⠀⠀⠀⠀⠀⠀⠀⠀⠀⠀⠀⠀</a:t>
            </a:r>
            <a:br/>
            <a:r>
              <a:t>⠀⠀⠀⠀⠀⠀⠀⠀⠀⠀⠀⣿⣿⣿⣿⣿⣿⣿⣿⣿⣿⣿⣿⣿⣿⡿⢿⡕⢕⢕⢕⢕⢕⢕⢁⢕⢕⢝⢝⢔⡔⢱⣾⣿⣿⣿⣿⣿⣿⣿⣿⣿⣿⣿⣿⣿⣿⣿⣿⣿⣿⣿⣿⣿⣿⣿⣿⣿⣿⠀⠀⠀⠀⠀⠀⠀⠀⠀⠀⠀⠀</a:t>
            </a:r>
            <a:br/>
            <a:r>
              <a:t>⠀⠀⠀⠀⠀⠀⠀⠀⠀⠀⠀⣿⣿⣿⣿⣿⣿⣿⣿⣿⣿⣿⣿⣿⡟⢕⢸⡇⢕⢕⢕⢕⢕⢕⢝⢕⢗⢳⢾⢟⣱⣿⣿⣿⣿⣿⣿⣿⣿⣿⣿⣿⣿⣿⣿⣿⣿⣿⣿⣿⣿⣿⣿⣿⣿⣿⣿⣿⣿⠀⠀⠀⠀⠀⠀⠀⠀⠀⠀⠀⠀</a:t>
            </a:r>
            <a:br/>
            <a:r>
              <a:t>⠀⠀⠀⠀⠀⠀⠀⠀⠀⠀⠀⣿⣿⣿⣿⣿⣿⣿⣿⣿⣿⣿⡿⢏⠑⠀⠕⢇⢕⢕⢕⢕⢕⢕⢕⢕⢕⢕⢕⢕⣿⣿⣿⣿⣿⣿⣿⣿⣿⣿⣿⣿⣿⣿⣿⣿⣿⣿⣿⣿⣿⣿⣿⣿⣿⣿⣿⣿⣿⠀⠀⠀⠀⠀⠀⠀⠀⠀⠀⠀⠀</a:t>
            </a:r>
            <a:br/>
            <a:r>
              <a:t>⠀⠀⠀⠀⠀⠀⠀⠀⠀⠀⠀⣿⣿⣿⣿⣿⣿⣿⣿⣿⢿⢏⠑⠀⠀⠀⠀⢣⢕⢕⢕⢕⢕⢕⢕⢕⢕⢕⢷⣿⣿⣿⣿⣿⣿⣿⣿⡟⢻⢿⣿⣿⣿⣿⣿⣿⣿⣿⣿⣿⣿⣿⣿⣿⣿⣿⣿⣿⣿⠀⠀⠀⠀⠀⠀⠀⠀⠀⠀⠀⠀</a:t>
            </a:r>
            <a:br/>
            <a:r>
              <a:t>⠀⠀⠀⠀⠀⠀⠀⠀⠀⠀⠀⣿⣿⣿⣿⣿⢿⢟⢝⠕⠑⠀⠀⠀⠀⠀⠀⢸⣇⢕⢕⢕⢕⢕⢕⢕⢕⢕⣄⢕⢕⢗⢗⣳⢿⣿⣿⣿⡕⢕⢕⢜⢝⢟⢿⢿⣿⣿⣿⣿⣿⣿⣿⣿⣿⣿⣿⣿⣿⠀⠀⠀⠀⠀⠀⠀⠀⠀⠀⠀⠀</a:t>
            </a:r>
            <a:br/>
            <a:r>
              <a:t>⠀⠀⠀⠀⠀⠀⠀⠀⠀⠀⠀⣿⣿⢟⢏⠕⠑⠁⠀⠀⠀⠀⠀⠀⠀⠀⠀⠁⢻⣇⢕⢕⢕⢕⢕⢕⢕⢕⢕⢕⢱⢕⢕⣸⡕⣿⣿⣿⣷⢕⢕⢕⢕⢕⢕⢕⢕⢝⢟⢿⣿⣿⣿⣿⣿⣿⣿⣿⣿⠀⠀⠀⠀⠀⠀⠀⠀⠀⠀⠀⠀</a:t>
            </a:r>
            <a:br/>
            <a:r>
              <a:t>⠀⠀⠀⠀⠀⠀⠀⠀⠀⠀⠀⠙⠑⠑⠁⠀⠀⠀⠀⠀⠀⠀⠀⠀⠀⠀⠀⠀⠘⠛⠃⠑⠑⠑⠓⠑⠑⠑⠑⠑⠘⠑⠑⠚⠘⠛⠛⠛⠛⠑⠑⠑⠑⠑⠑⠑⠑⠑⠑⠑⠑⠙⠛⠛⠛⠛⠛⠛⠛⠀⠀⠀⠀⠀⠀⠀⠀⠀⠀⠀⠀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⠀⠀⠀⠀⠀⠀⠀⠀⠀⠀⠀⣿⣿⣿⣿⣿⣿⣿⣿⣿⣿⣿⣿⡿⢿⣿⡟⢹⢿⢽⢗⢗⢏⢝⢕⢕⢝⢝⢟⢿⢿⣿⣿⣿⣿⣿⣿⣿⣿⣿⣿⣿⣿⣿⣿⣿⣿⣿⣿⣿⣿⣿⣿⣿⣿⣿⣿⣿⣿⠀⠀⠀⠀⠀⠀⠀⠀⠀⠀⠀⠀</a:t>
            </a:r>
            <a:br/>
            <a:r>
              <a:t>⠀⠀⠀⠀⠀⠀⠀⠀⠀⠀⠀⣿⣿⣿⣿⣿⣿⣿⣿⣿⣿⡿⣏⣹⣿⢏⢕⢕⠕⠕⢕⢕⢕⢕⢕⢕⢕⢱⢼⣧⡜⡿⡿⣿⣿⣿⣿⣿⣿⣿⣿⣿⣿⣿⣿⣿⣿⣿⣿⣿⣿⣿⣿⣿⣿⣿⣿⣿⣿⠀⠀⠀⠀⠀⠀⠀⠀⠀⠀⠀⠀</a:t>
            </a:r>
            <a:br/>
            <a:r>
              <a:t>⠀⠀⠀⠀⠀⠀⠀⠀⠀⠀⠀⣿⣿⣿⣿⣿⣿⣿⣿⣿⢿⢟⢟⢇⢕⢕⠕⠕⠕⠕⢕⢕⢕⢕⢕⠕⢕⢕⢱⢕⢕⢝⢇⢜⢿⣿⣿⣿⣿⣿⣿⣿⣿⣿⣿⣿⣿⣿⣿⣿⣿⣿⣿⣿⣿⣿⣿⣿⣿⠀⠀⠀⠀⠀⠀⠀⠀⠀⠀⠀⠀</a:t>
            </a:r>
            <a:br/>
            <a:r>
              <a:t>⠀⠀⠀⠀⠀⠀⠀⠀⠀⠀⠀⣿⣿⣿⣿⣿⣿⣿⣿⣟⢕⢑⢑⠁⢁⢀⢔⠑⠀⠀⠑⢕⢕⢕⢕⢀⢕⢕⢕⢕⢕⢕⢕⢕⢜⣿⣿⣿⣿⣿⣿⣿⣿⣿⣿⣿⣿⣿⣿⣿⣿⣿⣿⣿⣿⣿⣿⣿⣿⠀⠀⠀⠀⠀⠀⠀⠀⠀⠀⠀⠀</a:t>
            </a:r>
            <a:br/>
            <a:r>
              <a:t>⠀⠀⠀⠀⠀⠀⠀⠀⠀⠀⠀⣿⣿⣿⣿⣿⣿⣿⡿⢟⢇⢕⠁⢄⠀⠀⠀⠀⠁⠀⠀⢄⢕⢕⢕⢕⢕⣕⣵⣵⣕⡕⢕⢕⢕⢹⣿⣿⣿⣿⣿⣿⣿⣿⣿⣿⣿⣿⣿⣿⣿⣿⣿⣿⣿⣿⣿⣿⣿⠀⠀⠀⠀⠀⠀⠀⠀⠀⠀⠀⠀</a:t>
            </a:r>
            <a:br/>
            <a:r>
              <a:t>⠀⠀⠀⠀⠀⠀⠀⠀⠀⠀⠀⣿⣿⣿⣿⣿⣿⡯⢇⢕⢕⢕⠕⢕⢕⢀⢄⢄⢄⢄⢔⢕⢕⣵⣷⣿⣿⣿⣿⣿⣿⣿⡇⢕⢕⢜⣿⣿⣿⣿⣿⣿⣿⣿⣿⣿⣿⣿⣿⣿⣿⣿⣿⣿⣿⣿⣿⣿⣿⠀⠀⠀⠀⠀⠀⠀⠀⠀⠀⠀⠀</a:t>
            </a:r>
            <a:br/>
            <a:r>
              <a:t>⠀⠀⠀⠀⠀⠀⠀⠀⠀⠀⠀⣿⣿⣿⣿⣿⣿⡝⢕⢕⢕⢕⢕⢕⢕⢕⢕⢕⢕⢱⣵⣵⣿⣿⣿⣿⣿⣿⣿⣿⣿⣿⣿⣧⢕⢕⢾⣿⣿⣿⣿⣿⣿⣿⣿⣿⣿⣿⣿⣿⣿⣿⣿⣿⣿⣿⣿⣿⣿⠀⠀⠀⠀⠀⠀⠀⠀⠀⠀⠀⠀</a:t>
            </a:r>
            <a:br/>
            <a:r>
              <a:t>⠀⠀⠀⠀⠀⠀⠀⠀⠀⠀⠀⣿⣿⣿⣿⣿⣿⣿⡕⢕⢕⢕⢕⢕⢕⢕⢕⢕⢕⢹⣿⣿⣿⣿⣿⣿⣿⣿⣿⣿⣿⣿⣿⣿⣕⣵⣾⣿⣿⣿⣿⣿⣿⣿⣿⣿⣿⣿⣿⣿⣿⣿⣿⣿⣿⣿⣿⣿⣿⠀⠀⠀⠀⠀⠀⠀⠀⠀⠀⠀⠀</a:t>
            </a:r>
            <a:br/>
            <a:r>
              <a:t>⠀⠀⠀⠀⠀⠀⠀⠀⠀⠀⠀⣿⣿⣿⣿⣿⣿⣿⣿⢕⢕⢕⢕⢕⢕⢕⢕⢕⢕⢕⢹⣿⣿⣿⣹⣿⣿⣿⣿⣿⣿⣿⣿⣿⣷⣿⣿⣿⣿⣿⣿⣿⣿⣿⣿⣿⣿⣿⣿⣿⣿⣿⣿⣿⣿⣿⣿⣿⣿⠀⠀⠀⠀⠀⠀⠀⠀⠀⠀⠀⠀</a:t>
            </a:r>
            <a:br/>
            <a:r>
              <a:t>⠀⠀⠀⠀⠀⠀⠀⠀⠀⠀⠀⣿⣿⣿⣿⣿⣿⣿⣿⡕⢕⢕⢕⢕⢕⢕⢕⢕⢕⢕⢕⢟⢟⢿⣧⣵⣕⢕⢜⢱⣼⣽⣿⣿⣿⣿⣿⣿⣿⣿⣿⣿⣿⣿⣿⣿⣿⣿⣿⣿⣿⣿⣿⣿⣿⣿⣿⣿⣿⠀⠀⠀⠀⠀⠀⠀⠀⠀⠀⠀⠀</a:t>
            </a:r>
            <a:br/>
            <a:r>
              <a:t>⠀⠀⠀⠀⠀⠀⠀⠀⠀⠀⠀⣿⣿⣿⣿⣿⣿⣿⣿⣷⢕⢕⢕⢕⢕⢕⢕⢕⢕⢕⢕⢕⢕⢕⢹⣿⣿⣇⢕⢔⣱⣵⣽⣿⣿⣿⣿⣝⣿⣿⣿⣿⣿⣿⣿⣿⣿⣿⣿⣿⣿⣿⣿⣿⣿⣿⣿⣿⣿⠀⠀⠀⠀⠀⠀⠀⠀⠀⠀⠀⠀</a:t>
            </a:r>
            <a:br/>
            <a:r>
              <a:t>⠀⠀⠀⠀⠀⠀⠀⠀⠀⠀⠀⣿⣿⣿⣿⣿⣿⣿⣿⣿⡇⢕⢕⢕⢕⢕⢕⢕⢕⢕⢕⢕⢕⢕⢕⣿⣿⣿⣷⣿⣿⣿⣿⣿⣿⣿⣿⣿⣿⣿⣿⣿⣿⣿⣿⣿⣿⣿⣿⣿⣿⣿⣿⣿⣿⣿⣿⣿⣿⠀⠀⠀⠀⠀⠀⠀⠀⠀⠀⠀⠀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⠀⠀⠀⠀⠀⠀⠀⠀⠀⠀⠀⣿⣿⣿⣿⣿⣿⣿⣿⣿⣿⡕⢕⢕⢕⢕⢕⢕⢕⢕⢕⢕⢕⢕⢕⢻⣿⣿⣿⣿⣿⣿⣿⣿⣿⣿⣿⣼⣿⣿⣿⣿⣿⣿⣿⣿⣿⣿⣿⣿⣿⣿⣿⣿⣿⣿⣿⣿⣿⠀⠀⠀⠀⠀⠀⠀⠀⠀⠀⠀⠀</a:t>
            </a:r>
            <a:br/>
            <a:r>
              <a:t>⠀⠀⠀⠀⠀⠀⠀⠀⠀⠀⠀⣿⣿⣿⣿⣿⣿⣿⣿⣿⡟⢕⢕⢕⢕⢕⢕⢕⢕⢕⢕⢕⢕⢕⢕⢸⣿⢿⢿⣏⢻⣿⣿⣿⣿⣿⣿⣿⣿⣿⣿⣿⣿⣿⣿⣿⣿⣿⣿⣿⣿⣿⣿⣿⣿⣿⣿⣿⣿⠀⠀⠀⠀⠀⠀⠀⠀⠀⠀⠀⠀</a:t>
            </a:r>
            <a:br/>
            <a:r>
              <a:t>⠀⠀⠀⠀⠀⠀⠀⠀⠀⠀⠀⣿⣿⣿⣿⣿⣿⣿⣿⣿⣷⡕⢕⢕⢕⢕⢕⢕⢕⢕⢕⢕⢕⢕⢔⢕⣻⣿⣿⣿⣷⣼⣿⣿⣿⣿⣿⣿⣿⣿⣿⣿⣿⣿⣿⣿⣿⣿⣿⣿⣿⣿⣿⣿⣿⣿⣿⣿⣿⠀⠀⠀⠀⠀⠀⠀⠀⠀⠀⠀⠀</a:t>
            </a:r>
            <a:br/>
            <a:r>
              <a:t>⠀⠀⠀⠀⠀⠀⠀⠀⠀⠀⠀⣿⣿⣿⣿⣿⣿⣿⣿⣿⣿⣷⡕⢕⢕⢕⢕⢕⢕⢕⢕⢕⢕⢕⢕⢿⢿⢿⢿⢿⢿⢿⣿⣿⣿⣿⣿⣿⣿⣿⣿⣿⣿⣿⣿⣿⣿⣿⣿⣿⣿⣿⣿⣿⣿⣿⣿⣿⣿⠀⠀⠀⠀⠀⠀⠀⠀⠀⠀⠀⠀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⠀⠀⠀⠀⠀⠀⠀⠀⠀⠀⠀⣿⣿⣿⣿⣿⣿⣿⣿⣿⣿⣿⣿⣧⡕⢕⢕⢕⢕⢕⢕⢕⢕⠕⢕⢕⢗⢗⢘⢕⢄⣾⣿⣿⣿⣿⣿⣿⣿⣿⣿⣿⣿⣿⣿⣿⣿⣿⣿⣿⣿⣿⣿⣿⣿⣿⣿⣿⣿⠀⠀⠀⠀⠀⠀⠀⠀⠀⠀⠀⠀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⠀⠀⠀⠀⠀⠀⠀⠀⠀⠀⠀⣿⣿⣿⣿⣿⣿⣿⣿⣿⣿⣿⣿⣿⣿⣿⡕⢕⢕⢕⢕⢕⢕⢔⢕⣕⣱⣵⡵⢇⣾⣿⣿⣿⣿⣿⣿⣿⣿⣿⣿⣿⣿⣿⣿⣿⣿⣿⣿⣿⣿⣿⣿⣿⣿⣿⣿⣿⣿⠀⠀⠀⠀⠀⠀⠀⠀⠀⠀⠀⠀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⠀⠀⠀⠀⠀⠀⠀⠀⠀⠀⠀⣿⣿⣿⣿⣿⣿⣿⣿⣿⣿⣿⣿⣿⡟⢕⣇⢕⢕⢕⢕⢕⢕⢕⢕⢕⢜⢕⢱⣿⣿⣿⣿⣿⣿⣿⣿⣿⣿⣿⣿⣿⣿⣿⣿⣿⣿⣿⣿⣿⣿⣿⣿⣿⣿⣿⣿⣿⣿⠀⠀⠀⠀⠀⠀⠀⠀⠀⠀⠀⠀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⠀⠀⠀⠀⠀⠀⠀⠀⠀⠀⠀⣿⣿⣿⣿⣿⣿⣿⣿⣿⣿⣿⡿⢏⠑⠀⢕⢕⢕⢕⢕⢕⢕⢕⢕⢕⢕⡕⣾⣿⣿⣿⣿⣿⣿⣿⣿⣿⣿⣿⣿⣿⣿⣿⣿⣿⣿⣿⣿⣿⣿⣿⣿⣿⣿⣿⣿⣿⣿⠀⠀⠀⠀⠀⠀⠀⠀⠀⠀⠀⠀</a:t>
            </a:r>
            <a:br/>
            <a:r>
              <a:t>⠀⠀⠀⠀⠀⠀⠀⠀⠀⠀⠀⣿⣿⣿⣿⣿⣿⣿⣿⣿⡿⢏⠑⠀⠀⠀⢸⡕⢕⢕⢕⢕⢕⢕⢕⢕⢕⢕⣄⢕⢗⢗⢗⣳⢿⣿⣿⣇⢝⢝⢟⢟⢿⢿⣿⣿⣿⣿⣿⣿⣿⣿⣿⣿⣿⣿⣿⣿⣿⠀⠀⠀⠀⠀⠀⠀⠀⠀⠀⠀⠀</a:t>
            </a:r>
            <a:br/>
            <a:r>
              <a:t>⠀⠀⠀⠀⠀⠀⠀⠀⠀⠀⠀⣿⣿⣿⣿⣿⣿⢿⢟⠕⠕⠁⠀⠀⠀⠀⠁⣷⡕⢕⢕⢕⢕⢕⢕⢕⢕⢕⢕⢕⢱⢕⢕⣺⣸⣿⣿⣿⡇⢕⢕⢕⠕⢕⢕⢜⢝⢟⢻⢿⣿⣿⣿⣿⣿⣿⣿⣿⣿⠀⠀⠀⠀⠀⠀⠀⠀⠀⠀⠀⠀</a:t>
            </a:r>
            <a:br/>
            <a:r>
              <a:t>⠀⠀⠀⠀⠀⠀⠀⠀⠀⠀⠀⠛⠛⠛⠛⠋⠑⠑⠀⠀⠀⠀⠀⠀⠀⠀⠀⠘⠃⠑⠑⠑⠑⠑⠑⠑⠑⠑⠑⠑⠑⠑⠑⠚⠙⠛⠛⠛⠛⠑⠑⠐⠀⠁⠑⠑⠑⠑⠑⠑⠑⠙⠛⠛⠛⠛⠛⠛⠛⠀⠀⠀⠀⠀⠀⠀⠀⠀⠀⠀⠀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⠀⠀⠀⠀⠀⠀⠀⠀⠀⠀⠀⣿⣿⣿⣿⣿⣿⣿⣿⣿⣿⣿⣿⣿⣿⣿⢿⣿⣟⡯⢿⢿⢟⢟⢝⢝⢟⢿⣿⣿⣿⣿⣿⣿⣿⣿⣿⣿⣿⣿⣿⣿⣿⣿⣿⣿⣿⣿⣿⣿⣿⣿⣿⣿⣿⣿⣿⣿⣿⠀⠀⠀⠀⠀⠀⠀⠀⠀⠀⠀⠀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⠀⠀⠀⠀⠀⠀⠀⠀⠀⠀⠀⣿⣿⣿⣿⣿⣿⣿⣿⣿⣿⣿⢟⣿⡟⢕⢎⢕⢕⢕⢕⢕⢔⢕⢕⢕⢱⣸⡷⡜⣿⣿⣿⣿⣿⣿⣿⣿⣿⣿⣿⣿⣿⣿⣿⣿⣿⣿⣿⣿⣿⣿⣿⣿⣿⣿⣿⣿⣿⠀⠀⠀⠀⠀⠀⠀⠀⠀⠀⠀⠀</a:t>
            </a:r>
            <a:br/>
            <a:r>
              <a:t>⠀⠀⠀⠀⠀⠀⠀⠀⠀⠀⠀⣿⣿⣿⣿⣿⣿⣿⣿⣿⡿⡷⢞⢝⠕⢕⢕⢕⢕⢕⢕⢕⢕⢕⢕⢕⢕⢕⢝⢱⢝⡣⢜⢿⣿⣿⣿⣿⣿⣿⣿⣿⣿⣿⣿⣿⣿⣿⣿⣿⣿⣿⣿⣿⣿⣿⣿⣿⣿⠀⠀⠀⠀⠀⠀⠀⠀⠀⠀⠀⠀</a:t>
            </a:r>
            <a:br/>
            <a:r>
              <a:t>⠀⠀⠀⠀⠀⠀⠀⠀⠀⠀⠀⣿⣿⣿⣿⣿⣿⣿⣿⢗⢕⠕⠕⠕⠑⢀⢔⠔⠀⠑⢕⢕⢕⢕⠀⢕⢕⢕⢕⢕⢕⢕⢕⢜⣿⣿⣿⣿⣿⣿⣿⣿⣿⣿⣿⣿⣿⣿⣿⣿⣿⣿⣿⣿⣿⣿⣿⣿⣿⠀⠀⠀⠀⠀⠀⠀⠀⠀⠀⠀⠀</a:t>
            </a:r>
            <a:br/>
            <a:r>
              <a:t>⠀⠀⠀⠀⠀⠀⠀⠀⠀⠀⠀⣿⣿⣿⣿⣿⣿⣿⣿⡇⢕⠕⠐⠁⠁⠁⢁⠐⠀⠀⠀⢕⢕⢕⢕⢕⢕⣕⣱⣕⢕⢕⢕⢕⢻⣿⣿⣿⣿⣿⣿⣿⣿⣿⣿⣿⣿⣿⣿⣿⣿⣿⣿⣿⣿⣿⣿⣿⣿⠀⠀⠀⠀⠀⠀⠀⠀⠀⠀⠀⠀</a:t>
            </a:r>
            <a:br/>
            <a:r>
              <a:t>⠀⠀⠀⠀⠀⠀⠀⠀⠀⠀⠀⣿⣿⣿⣿⣿⣿⢫⢕⢕⢅⠔⢕⢔⠀⠐⢐⢀⢀⢄⢔⢕⣕⣵⣷⣿⣿⣿⣿⣿⣷⣕⢕⢕⢕⢿⣿⣿⣿⣿⣿⣿⣿⣿⣿⣿⣿⣿⣿⣿⣿⣿⣿⣿⣿⣿⣿⣿⣿⠀⠀⠀⠀⠀⠀⠀⠀⠀⠀⠀⠀</a:t>
            </a:r>
            <a:br/>
            <a:r>
              <a:t>⠀⠀⠀⠀⠀⠀⠀⠀⠀⠀⠀⣿⣿⣿⣿⣿⣏⣕⢕⢕⢕⢕⢕⢕⢕⢕⢕⢕⢕⣕⣱⣾⣿⣿⣿⣿⣿⣿⣿⣿⣿⣿⣯⢕⢕⢸⣿⣿⣿⣿⣿⣿⣿⣿⣿⣿⣿⣿⣿⣿⣿⣿⣿⣿⣿⣿⣿⣿⣿⠀⠀⠀⠀⠀⠀⠀⠀⠀⠀⠀⠀</a:t>
            </a:r>
            <a:br/>
            <a:r>
              <a:t>⠀⠀⠀⠀⠀⠀⠀⠀⠀⠀⠀⣿⣿⣿⣿⣿⣧⡕⢕⢕⢕⢕⢕⢕⢕⢕⢕⢕⢜⣿⣿⣿⣿⣿⣿⣿⣿⣿⣿⣿⣿⣿⣿⡇⣕⣵⣿⣿⣿⣿⣿⣿⣿⣿⣿⣿⣿⣿⣿⣿⣿⣿⣿⣿⣿⣿⣿⣿⣿⠀⠀⠀⠀⠀⠀⠀⠀⠀⠀⠀⠀</a:t>
            </a:r>
            <a:br/>
            <a:r>
              <a:t>⠀⠀⠀⠀⠀⠀⠀⠀⠀⠀⠀⣿⣿⣿⣿⣿⣿⣿⢕⢕⢕⢕⢕⢕⢕⢕⢕⢕⢕⢝⣿⣿⣿⡟⣿⣿⣿⣿⣿⣿⣿⣿⣿⣿⣹⣿⣿⣿⣿⣿⣿⣿⣿⣿⣿⣿⣿⣿⣿⣿⣿⣿⣿⣿⣿⣿⣿⣿⣿⠀⠀⠀⠀⠀⠀⠀⠀⠀⠀⠀⠀</a:t>
            </a:r>
            <a:br/>
            <a:r>
              <a:t>⠀⠀⠀⠀⠀⠀⠀⠀⠀⠀⠀⣿⣿⣿⣿⣿⣿⣿⡇⢕⢕⢕⢕⢕⢕⢕⢕⢕⢕⢕⢻⢟⢿⣷⣽⣝⡝⢝⢝⣹⣽⣿⣿⣿⣿⣿⣿⣿⣿⣿⣿⣿⣿⣿⣿⣿⣿⣿⣿⣿⣿⣿⣿⣿⣿⣿⣿⣿⣿⠀⠀⠀⠀⠀⠀⠀⠀⠀⠀⠀⠀</a:t>
            </a:r>
            <a:br/>
            <a:r>
              <a:t>⠀⠀⠀⠀⠀⠀⠀⠀⠀⠀⠀⣿⣿⣿⣿⣿⣿⣿⣷⢕⢕⢕⢕⢕⢕⢕⢕⢕⢕⢕⢕⢕⢕⢸⣿⣿⣟⡕⢕⢕⣝⣹⣿⣿⣿⣿⣟⢿⣿⣿⣿⣿⣿⣿⣿⣿⣿⣿⣿⣿⣿⣿⣿⣿⣿⣿⣿⣿⣿⠀⠀⠀⠀⠀⠀⠀⠀⠀⠀⠀⠀</a:t>
            </a:r>
            <a:br/>
            <a:r>
              <a:t>⠀⠀⠀⠀⠀⠀⠀⠀⠀⠀⠀⣿⣿⣿⣿⣿⣿⣿⣿⡇⢕⢕⢕⢕⢕⢕⢕⢕⢕⢕⢕⢕⢕⢕⢹⣿⣿⣷⣼⣿⣿⣿⣿⣿⣿⣿⣿⣾⣿⣿⣿⣿⣿⣿⣿⣿⣿⣿⣿⣿⣿⣿⣿⣿⣿⣿⣿⣿⣿⠀⠀⠀⠀⠀⠀⠀⠀⠀⠀⠀⠀</a:t>
            </a:r>
            <a:br/>
            <a:r>
              <a:t>⠀⠀⠀⠀⠀⠀⠀⠀⠀⠀⠀⣿⣿⣿⣿⣿⣿⣿⣿⣿⡕⢕⢕⢕⢕⢕⢕⢕⢕⢕⢕⢕⢕⢕⢜⣿⣿⣿⣿⣿⣿⣿⣿⣿⣿⣿⣿⣿⣿⣿⣿⣿⣿⣿⣿⣿⣿⣿⣿⣿⣿⣿⣿⣿⣿⣿⣿⣿⣿⠀⠀⠀⠀⠀⠀⠀⠀⠀⠀⠀⠀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⠀⠀⠀⠀⠀⠀⠀⠀⠀⠀⠀⣿⣿⣿⣿⣿⣿⣿⣿⣿⡿⢕⢕⢕⢕⢕⢕⢕⢕⢕⢕⢕⢕⢕⢕⣿⡿⢿⣿⡝⢿⣿⣿⣿⣿⣿⣿⣿⣿⣿⣿⣿⣿⣿⣿⣿⣿⣿⣿⣿⣿⣿⣿⣿⣿⣿⣿⣿⣿⠀⠀⠀⠀⠀⠀⠀⠀⠀⠀⠀⠀</a:t>
            </a:r>
            <a:br/>
            <a:r>
              <a:t>⠀⠀⠀⠀⠀⠀⠀⠀⠀⠀⠀⣿⣿⣿⣿⣿⣿⣿⣿⣿⡕⢕⢕⢕⢕⢕⢕⢕⢕⢕⢕⢕⢕⢕⢕⢕⣿⣿⣿⣷⣼⣿⣿⣿⣿⣿⣿⣿⣿⣿⣿⣿⣿⣿⣿⣿⣿⣿⣿⣿⣿⣿⣿⣿⣿⣿⣿⣿⣿⠀⠀⠀⠀⠀⠀⠀⠀⠀⠀⠀⠀</a:t>
            </a:r>
            <a:br/>
            <a:r>
              <a:t>⠀⠀⠀⠀⠀⠀⠀⠀⠀⠀⠀⣿⣿⣿⣿⣿⣿⣿⣿⣿⣷⡕⢕⢕⢕⢕⢕⢕⢕⢕⢕⢕⢕⢕⢱⢿⣿⣿⣿⣿⣿⣿⣿⣿⣿⣿⣿⣿⣿⣿⣿⣿⣿⣿⣿⣿⣿⣿⣿⣿⣿⣿⣿⣿⣿⣿⣿⣿⣿⠀⠀⠀⠀⠀⠀⠀⠀⠀⠀⠀⠀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⠀⠀⠀⠀⠀⠀⠀⠀⠀⠀⠀⣿⣿⣿⣿⣿⣿⣿⣿⣿⣿⣿⣕⢕⢕⢕⢕⢕⢕⢕⢕⢕⢕⢕⢕⢱⠵⠗⢓⢅⢱⣾⣿⣿⣿⣿⣿⣿⣿⣿⣿⣿⣿⣿⣿⣿⣿⣿⣿⣿⣿⣿⣿⣿⣿⣿⣿⣿⣿⠀⠀⠀⠀⠀⠀⠀⠀⠀⠀⠀⠀</a:t>
            </a:r>
            <a:br/>
            <a:r>
              <a:t>⠀⠀⠀⠀⠀⠀⠀⠀⠀⠀⠀⣿⣿⣿⣿⣿⣿⣿⣿⣿⣿⣿⣿⣷⣷⣕⢕⢕⢕⢕⢕⢕⢕⡔⢕⢕⣕⣵⡕⣱⣿⣿⣿⣿⣿⣿⣿⣿⣿⣿⣿⣿⣿⣿⣿⣿⣿⣿⣿⣿⣿⣿⣿⣿⣿⣿⣿⣿⣿⠀⠀⠀⠀⠀⠀⠀⠀⠀⠀⠀⠀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⠀⠀⠀⠀⠀⠀⠀⠀⠀⠀⠀⣿⣿⣿⣿⣿⣿⣿⣿⣿⣿⣿⣿⣿⣿⢻⢕⢕⢕⢕⢕⢕⢕⢕⢕⢜⢝⢕⢵⣿⣿⣿⣿⣿⣿⣿⣿⣿⣿⣿⣿⣿⣿⣿⣿⣿⣿⣿⣿⣿⣿⣿⣿⣿⣿⣿⣿⣿⣿⠀⠀⠀⠀⠀⠀⠀⠀⠀⠀⠀⠀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⠀⠀⠀⠀⠀⠀⠀⠀⠀⠀⠀⣿⣿⣿⣿⣿⣿⣿⣿⣿⣿⣿⣿⡟⢕⠕⡇⢕⢕⢕⢕⢕⢕⢕⢕⢕⢕⣱⣾⣿⣿⣿⣿⣿⣿⣿⣿⣿⣿⣿⣿⣿⣿⣿⣿⣿⣿⣿⣿⣿⣿⣿⣿⣿⣿⣿⣿⣿⣿⠀⠀⠀⠀⠀⠀⠀⠀⠀⠀⠀⠀</a:t>
            </a:r>
            <a:br/>
            <a:r>
              <a:t>⠀⠀⠀⠀⠀⠀⠀⠀⠀⠀⠀⣿⣿⣿⣿⣿⣿⣿⣿⣿⣿⡿⢏⠑⠀⠀⢇⢕⢕⢕⢕⢕⢕⢕⢕⢕⢜⢇⣔⢕⢗⢗⢗⡺⢿⣿⣿⡝⢟⢟⢿⢿⢿⣿⣿⣿⣿⣿⣿⣿⣿⣿⣿⣿⣿⣿⣿⣿⣿⠀⠀⠀⠀⠀⠀⠀⠀⠀⠀⠀⠀</a:t>
            </a:r>
            <a:br/>
            <a:r>
              <a:t>⠀⠀⠀⠀⠀⠀⠀⠀⠀⠀⠀⣿⣿⣿⣿⣿⣿⣿⣿⢟⢏⠑⠀⠀⠀⠀⢸⡕⢕⢕⢕⢕⢕⢕⢕⢕⢕⢕⢕⢕⢱⡕⢕⣾⢸⣿⣿⣿⡕⢕⢕⠅⠕⢕⢝⢝⢟⢟⢿⢿⣿⣿⣿⣿⣿⣿⣿⣿⣿⠀⠀⠀⠀⠀⠀⠀⠀⠀⠀⠀⠀</a:t>
            </a:r>
            <a:br/>
            <a:r>
              <a:t>⠀⠀⠀⠀⠀⠀⠀⠀⠀⠀⠀⠛⠛⠛⠛⠛⠛⠙⠑⠁⠀⠀⠀⠀⠀⠀⠁⠛⠑⠑⠑⠑⠑⠑⠑⠑⠑⠑⠘⠑⠑⠃⠑⠛⠘⠛⠛⠛⠃⠑⠑⠀⠀⠀⠑⠑⠑⠑⠑⠑⠑⠙⠛⠛⠛⠛⠛⠛⠛⠀⠀⠀⠀⠀⠀⠀⠀⠀⠀⠀⠀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⠀⠀⠀⠀⠀⠀⠀⠀⠀⠀⠀⣿⣿⣿⣿⣿⣿⣿⣿⣿⣿⣿⣿⣿⣿⣿⢿⣿⣿⣿⢿⢿⢟⢟⢟⢟⢿⣿⣿⣿⣿⣿⣿⣿⣿⣿⣿⣿⣿⣿⣿⣿⣿⣿⣿⣿⣿⣿⣿⣿⣿⣿⣿⣿⣿⣿⣿⣿⣿⠀⠀⠀⠀⠀⠀⠀⠀⠀⠀⠀⠀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⠀⠀⠀⠀⠀⠀⠀⠀⠀⠀⠀⣿⣿⣿⣿⣿⣿⣿⣿⣿⣿⣿⣿⣿⡿⢣⢏⢕⢕⢕⢕⢕⢕⢕⢕⢕⢕⢻⢝⢻⣿⣿⣿⣿⣿⣿⣿⣿⣿⣿⣿⣿⣿⣿⣿⣿⣿⣿⣿⣿⣿⣿⣿⣿⣿⣿⣿⣿⣿⠀⠀⠀⠀⠀⠀⠀⠀⠀⠀⠀⠀</a:t>
            </a:r>
            <a:br/>
            <a:r>
              <a:t>⠀⠀⠀⠀⠀⠀⠀⠀⠀⠀⠀⣿⣿⣿⣿⣿⣿⣿⣿⣿⣿⣷⡾⢏⢕⢕⢱⢕⢕⢕⢕⢕⢕⢕⢕⢕⢕⢜⢎⢏⣹⡝⢻⣿⣿⣿⣿⣿⣿⣿⣿⣿⣿⣿⣿⣿⣿⣿⣿⣿⣿⣿⣿⣿⣿⣿⣿⣿⣿⠀⠀⠀⠀⠀⠀⠀⠀⠀⠀⠀⠀</a:t>
            </a:r>
            <a:br/>
            <a:r>
              <a:t>⠀⠀⠀⠀⠀⠀⠀⠀⠀⠀⠀⣿⣿⣿⣿⣿⣿⣿⣿⢽⢝⢕⠜⠕⠕⢅⢔⠀⠀⢕⢕⢕⢕⢕⢑⢕⢕⢕⢕⢕⢕⢜⢕⢿⣿⣿⣿⣿⣿⣿⣿⣿⣿⣿⣿⣿⣿⣿⣿⣿⣿⣿⣿⣿⣿⣿⣿⣿⣿⠀⠀⠀⠀⠀⠀⠀⠀⠀⠀⠀⠀</a:t>
            </a:r>
            <a:br/>
            <a:r>
              <a:t>⠀⠀⠀⠀⠀⠀⠀⠀⠀⠀⠀⣿⣿⣿⣿⣿⣿⣿⣧⡕⢕⠔⠐⠀⠁⠁⠀⠐⠀⠀⢁⢕⢕⢕⢕⢕⢕⣕⣕⢕⢕⢕⢕⢕⢿⣿⣿⣿⣿⣿⣿⣿⣿⣿⣿⣿⣿⣿⣿⣿⣿⣿⣿⣿⣿⣿⣿⣿⣿⠀⠀⠀⠀⠀⠀⠀⠀⠀⠀⠀⠀</a:t>
            </a:r>
            <a:br/>
            <a:r>
              <a:t>⠀⠀⠀⠀⠀⠀⠀⠀⠀⠀⠀⣿⣿⣿⣿⣿⣿⡟⢏⢕⢕⢔⢕⢔⠀⠔⢅⢀⢀⢄⢕⢕⣕⣵⣷⣾⣿⣿⣿⣿⣧⡕⢕⢕⢜⣿⣿⣿⣿⣿⣿⣿⣿⣿⣿⣿⣿⣿⣿⣿⣿⣿⣿⣿⣿⣿⣿⣿⣿⠀⠀⠀⠀⠀⠀⠀⠀⠀⠀⠀⠀</a:t>
            </a:r>
            <a:br/>
            <a:r>
              <a:t>⠀⠀⠀⠀⠀⠀⠀⠀⠀⠀⠀⣿⣿⣿⣿⣿⡏⡇⢕⢕⢕⢕⢕⢕⢔⢕⢕⢕⢕⣕⣱⣾⣿⣿⣿⣿⣿⣿⣿⣿⣿⣷⡵⢕⢕⣺⣿⣿⣿⣿⣿⣿⣿⣿⣿⣿⣿⣿⣿⣿⣿⣿⣿⣿⣿⣿⣿⣿⣿⠀⠀⠀⠀⠀⠀⠀⠀⠀⠀⠀⠀</a:t>
            </a:r>
            <a:br/>
            <a:r>
              <a:t>⠀⠀⠀⠀⠀⠀⠀⠀⠀⠀⠀⣿⣿⣿⣿⣿⣿⢕⢕⢕⢕⢕⢕⢕⢕⢕⢕⢕⢺⣿⣿⣿⣿⣿⣿⣿⣿⣿⣿⣿⣿⣿⣿⡕⢱⣸⣿⣿⣿⣿⣿⣿⣿⣿⣿⣿⣿⣿⣿⣿⣿⣿⣿⣿⣿⣿⣿⣿⣿⠀⠀⠀⠀⠀⠀⠀⠀⠀⠀⠀⠀</a:t>
            </a:r>
            <a:br/>
            <a:r>
              <a:t>⠀⠀⠀⠀⠀⠀⠀⠀⠀⠀⠀⣿⣿⣿⣿⣿⣿⣧⢕⢕⢕⢕⢕⢕⢕⢕⢕⢕⢕⢹⣿⣿⣿⢻⣿⣿⣿⣿⣿⣿⣿⣿⣿⣯⢻⣿⣿⣿⣿⣿⣿⣿⣿⣿⣿⣿⣿⣿⣿⣿⣿⣿⣿⣿⣿⣿⣿⣿⣿⠀⠀⠀⠀⠀⠀⠀⠀⠀⠀⠀⠀</a:t>
            </a:r>
            <a:br/>
            <a:r>
              <a:t>⠀⠀⠀⠀⠀⠀⠀⠀⠀⠀⠀⣿⣿⣿⣿⣿⣿⣿⡕⢕⢕⢕⢕⢕⢕⢕⢕⢕⢕⢕⢟⢻⢿⣧⣏⣝⢝⢝⢝⣝⣻⣿⣿⣿⣿⣿⣿⣿⣿⣿⣿⣿⣿⣿⣿⣿⣿⣿⣿⣿⣿⣿⣿⣿⣿⣿⣿⣿⣿⠀⠀⠀⠀⠀⠀⠀⠀⠀⠀⠀⠀</a:t>
            </a:r>
            <a:br/>
            <a:r>
              <a:t>⠀⠀⠀⠀⠀⠀⠀⠀⠀⠀⠀⣿⣿⣿⣿⣿⣿⣿⣇⢕⢕⢕⢕⢕⢕⢕⢕⢕⢕⢕⢕⢕⢕⢻⣿⣿⡟⢕⢜⢟⢿⣿⣿⣿⣿⣿⡿⣿⣿⣿⣿⣿⣿⣿⣿⣿⣿⣿⣿⣿⣿⣿⣿⣿⣿⣿⣿⣿⣿⠀⠀⠀⠀⠀⠀⠀⠀⠀⠀⠀⠀</a:t>
            </a:r>
            <a:br/>
            <a:r>
              <a:t>⠀⠀⠀⠀⠀⠀⠀⠀⠀⠀⠀⣿⣿⣿⣿⣿⣿⣿⣿⡕⢕⢕⢕⢕⢕⢕⢕⢕⢕⢕⢕⢕⢕⢕⣿⣿⣷⣷⣾⣿⣿⣿⣿⣿⣿⣿⣷⣼⣿⣿⣿⣿⣿⣿⣿⣿⣿⣿⣿⣿⣿⣿⣿⣿⣿⣿⣿⣿⣿⠀⠀⠀⠀⠀⠀⠀⠀⠀⠀⠀⠀</a:t>
            </a:r>
            <a:br/>
            <a:r>
              <a:t>⠀⠀⠀⠀⠀⠀⠀⠀⠀⠀⠀⣿⣿⣿⣿⣿⣿⣿⣿⣧⢕⢕⢕⢕⢕⢕⢕⢕⢕⢕⢕⢕⢕⢕⢸⣿⣿⣿⣿⣿⣿⣿⣿⣿⣿⣿⡿⣿⣿⣿⣿⣿⣿⣿⣿⣿⣿⣿⣿⣿⣿⣿⣿⣿⣿⣿⣿⣿⣿⠀⠀⠀⠀⠀⠀⠀⠀⠀⠀⠀⠀</a:t>
            </a:r>
            <a:br/>
            <a:r>
              <a:t>⠀⠀⠀⠀⠀⠀⠀⠀⠀⠀⠀⣿⣿⣿⣿⣿⣿⣿⣿⣿⣧⢕⢕⢕⢕⢕⢕⢕⢕⢕⢕⢕⢕⢕⢸⣿⡿⢿⣯⢻⣿⣿⣿⣿⣿⣿⣷⣿⣿⣿⣿⣿⣿⣿⣿⣿⣿⣿⣿⣿⣿⣿⣿⣿⣿⣿⣿⣿⣿⠀⠀⠀⠀⠀⠀⠀⠀⠀⠀⠀⠀</a:t>
            </a:r>
            <a:br/>
            <a:r>
              <a:t>⠀⠀⠀⠀⠀⠀⠀⠀⠀⠀⠀⣿⣿⣿⣿⣿⣿⣿⣿⣿⢏⢕⢕⢕⢕⢕⢕⢕⢕⢕⢕⢕⢕⢅⢕⣸⣿⣿⣿⣷⣼⣿⣿⣿⣿⣿⣿⣿⣿⣿⣿⣿⣿⣿⣿⣿⣿⣿⣿⣿⣿⣿⣿⣿⣿⣿⣿⣿⣿⠀⠀⠀⠀⠀⠀⠀⠀⠀⠀⠀⠀</a:t>
            </a:r>
            <a:br/>
            <a:r>
              <a:t>⠀⠀⠀⠀⠀⠀⠀⠀⠀⠀⠀⣿⣿⣿⣿⣿⣿⣿⣿⣿⣇⢕⢕⢕⢕⢕⢕⢕⢕⢕⢕⢕⢕⢕⢸⣿⣿⣿⣿⣿⣿⣿⣿⣿⣿⣿⣿⣿⣿⣿⣿⣿⣿⣿⣿⣿⣿⣿⣿⣿⣿⣿⣿⣿⣿⣿⣿⣿⣿⠀⠀⠀⠀⠀⠀⠀⠀⠀⠀⠀⠀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⠀⠀⠀⠀⠀⠀⠀⠀⠀⠀⠀⣿⣿⣿⣿⣿⣿⣿⣿⣿⣿⣧⡱⢕⢕⢕⢕⢕⢕⢕⢕⢕⢕⢕⢕⢱⠵⠗⢓⢁⢱⣿⣿⣿⣿⣿⣿⣿⣿⣿⣿⣿⣿⣿⣿⣿⣿⣿⣿⣿⣿⣿⣿⣿⣿⣿⣿⣿⣿⠀⠀⠀⠀⠀⠀⠀⠀⠀⠀⠀⠀</a:t>
            </a:r>
            <a:br/>
            <a:r>
              <a:t>⠀⠀⠀⠀⠀⠀⠀⠀⠀⠀⠀⣿⣿⣿⣿⣿⣿⣿⣿⣿⣿⣿⣷⣕⣕⡕⢕⢕⢕⢕⢕⢕⢅⢕⢔⢕⣇⣱⡕⣱⣿⣿⣿⣿⣿⣿⣿⣿⣿⣿⣿⣿⣿⣿⣿⣿⣿⣿⣿⣿⣿⣿⣿⣿⣿⣿⣿⣿⣿⠀⠀⠀⠀⠀⠀⠀⠀⠀⠀⠀⠀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⠀⠀⠀⠀⠀⠀⠀⠀⠀⠀⠀⣿⣿⣿⣿⣿⣿⣿⣿⣿⣿⣿⣿⣿⣿⣷⢕⢕⢕⢕⢕⢕⢕⢕⢝⢕⢏⢕⢼⣿⣿⣿⣿⣿⣿⣿⣿⣿⣿⣿⣿⣿⣿⣿⣿⣿⣿⣿⣿⣿⣿⣿⣿⣿⣿⣿⣿⣿⣿⠀⠀⠀⠀⠀⠀⠀⠀⠀⠀⠀⠀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⠀⠀⠀⠀⠀⠀⠀⠀⠀⠀⠀⣿⣿⣿⣿⣿⣿⣿⣿⣿⣿⣿⣿⣿⡟⢝⡇⢕⢕⢕⢕⢕⢕⢕⢕⢕⢕⣱⣿⣿⣿⣿⣿⣿⣿⣿⣿⣿⣿⣿⣿⣿⣿⣿⣿⣿⣿⣿⣿⣿⣿⣿⣿⣿⣿⣿⣿⣿⣿⠀⠀⠀⠀⠀⠀⠀⠀⠀⠀⠀⠀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⠀⠀⠀⠀⠀⠀⠀⠀⠀⠀⠀⣿⣿⣿⣿⣿⣿⣿⣿⣿⣿⣿⡿⢏⠑⠀⢇⢕⢕⢕⢕⢕⢕⢕⢕⢕⢜⢗⣔⢕⢕⢗⢗⣺⢿⣿⣿⡝⢟⢻⢿⢿⣿⣿⣿⣿⣿⣿⣿⣿⣿⣿⣿⣿⣿⣿⣿⣿⣿⠀⠀⠀⠀⠀⠀⠀⠀⠀⠀⠀⠀</a:t>
            </a:r>
            <a:br/>
            <a:r>
              <a:t>⠀⠀⠀⠀⠀⠀⠀⠀⠀⠀⠀⣿⣿⣿⣿⣿⣿⣿⣿⣿⡿⢏⠕⠀⠀⠀⢱⡕⢕⢕⢕⢕⢕⢕⢕⢕⢕⢕⢕⢕⢱⢕⢕⣺⣸⣿⣿⣷⡕⢕⢅⠁⠑⢕⢜⢝⢝⢟⢻⢿⢿⣿⣿⣿⣿⣿⣿⣿⣿⠀⠀⠀⠀⠀⠀⠀⠀⠀⠀⠀⠀</a:t>
            </a:r>
            <a:br/>
            <a:r>
              <a:t>⠀⠀⠀⠀⠀⠀⠀⠀⠀⠀⠀⠛⠛⠛⠛⠛⠛⠛⠛⠙⠑⠀⠀⠀⠀⠀⠑⠓⠑⠑⠑⠑⠑⠑⠑⠑⠑⠑⠑⠑⠑⠃⠑⠚⠘⠛⠛⠛⠃⠑⠑⠀⠀⠀⠀⠑⠁⠑⠑⠑⠑⠑⠙⠛⠛⠛⠛⠛⠛⠀⠀⠀⠀⠀⠀⠀⠀⠀⠀⠀⠀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⠀⠀⠀⠀⠀⠀⠀⠀⠀⠀⠀⣿⣿⣿⣿⣿⣿⣿⣿⣿⣿⣿⣿⣿⣿⣿⣿⣿⡿⣿⢿⡿⢿⢟⢟⢻⢿⣿⣿⣿⣿⣿⣿⣿⣿⣿⣿⣿⣿⣿⣿⣿⣿⣿⣿⣿⣿⣿⣿⣿⣿⣿⣿⣿⣿⣿⣿⣿⣿⠀⠀⠀⠀⠀⠀⠀⠀⠀⠀⠀⠀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⠀⠀⠀⠀⠀⠀⠀⠀⠀⠀⠀⣿⣿⣿⣿⣿⣿⣿⣿⣿⣿⣿⣟⣿⡿⢱⢏⢝⢕⢕⠕⢕⢕⢕⢕⢕⢕⢿⡏⢿⣿⣿⣿⣿⣿⣿⣿⣿⣿⣿⣿⣿⣿⣿⣿⣿⣿⣿⣿⣿⣿⣿⣿⣿⣿⣿⣿⣿⣿⠀⠀⠀⠀⠀⠀⠀⠀⠀⠀⠀⠀</a:t>
            </a:r>
            <a:br/>
            <a:r>
              <a:t>⠀⠀⠀⠀⠀⠀⠀⠀⠀⠀⠀⣿⣿⣿⣿⣿⣿⣿⣿⣿⣿⣿⡾⢟⢕⢕⢵⢕⢕⢕⢕⢕⢕⢕⢕⢕⢕⣜⢞⢎⣝⢝⢻⣿⣿⣿⣿⣿⣿⣿⣿⣿⣿⣿⣿⣿⣿⣿⣿⣿⣿⣿⣿⣿⣿⣿⣿⣿⣿⠀⠀⠀⠀⠀⠀⠀⠀⠀⠀⠀⠀</a:t>
            </a:r>
            <a:br/>
            <a:r>
              <a:t>⠀⠀⠀⠀⠀⠀⠀⠀⠀⠀⠀⣿⣿⣿⣿⣿⣿⣿⣿⣻⢝⢝⠕⠕⠕⢅⢅⠁⠀⢕⢕⢕⢕⢕⢕⢕⢕⢕⢕⢕⢕⢝⢜⢿⣿⣿⣿⣿⣿⣿⣿⣿⣿⣿⣿⣿⣿⣿⣿⣿⣿⣿⣿⣿⣿⣿⣿⣿⣿⠀⠀⠀⠀⠀⠀⠀⠀⠀⠀⠀⠀</a:t>
            </a:r>
            <a:br/>
            <a:r>
              <a:t>⠀⠀⠀⠀⠀⠀⠀⠀⠀⠀⠀⣿⣿⣿⣿⣿⣿⣿⣯⢕⢕⠕⠐⠐⠁⠁⠀⠀⠀⠁⢕⢕⢕⢕⢕⢕⢕⣕⡕⢕⢕⢕⢕⢕⢿⣿⣿⣿⣿⣿⣿⣿⣿⣿⣿⣿⣿⣿⣿⣿⣿⣿⣿⣿⣿⣿⣿⣿⣿⠀⠀⠀⠀⠀⠀⠀⠀⠀⠀⠀⠀</a:t>
            </a:r>
            <a:br/>
            <a:r>
              <a:t>⠀⠀⠀⠀⠀⠀⠀⠀⠀⠀⠀⣿⣿⣿⣿⣿⣿⣿⡟⢇⢕⢔⢕⢔⠀⢕⢀⢀⢀⢄⢕⢕⢕⣵⣷⣾⣿⣿⣿⣿⣧⡕⢕⢕⢜⣿⣿⣿⣿⣿⣿⣿⣿⣿⣿⣿⣿⣿⣿⣿⣿⣿⣿⣿⣿⣿⣿⣿⣿⠀⠀⠀⠀⠀⠀⠀⠀⠀⠀⠀⠀</a:t>
            </a:r>
            <a:br/>
            <a:r>
              <a:t>⠀⠀⠀⠀⠀⠀⠀⠀⠀⠀⠀⣿⣿⣿⣿⣿⣿⢇⢕⢕⢕⢕⢕⢕⢔⢕⢕⢕⢕⣕⣱⣾⣿⣿⣿⣿⣿⣿⣿⣿⣿⣷⡱⢕⢕⢸⣿⣿⣿⣿⣿⣿⣿⣿⣿⣿⣿⣿⣿⣿⣿⣿⣿⣿⣿⣿⣿⣿⣿⠀⠀⠀⠀⠀⠀⠀⠀⠀⠀⠀⠀</a:t>
            </a:r>
            <a:br/>
            <a:r>
              <a:t>⠀⠀⠀⠀⠀⠀⠀⠀⠀⠀⠀⣿⣿⣿⣿⣿⡏⢇⢕⢕⢕⢕⢕⢕⢕⢕⢕⢕⢺⣿⣿⣿⣿⣿⣿⣿⣿⣿⣿⣿⣿⣿⣿⡕⢕⣸⣿⣿⣿⣿⣿⣿⣿⣿⣿⣿⣿⣿⣿⣿⣿⣿⣿⣿⣿⣿⣿⣿⣿⠀⠀⠀⠀⠀⠀⠀⠀⠀⠀⠀⠀</a:t>
            </a:r>
            <a:br/>
            <a:r>
              <a:t>⠀⠀⠀⠀⠀⠀⠀⠀⠀⠀⠀⣿⣿⣿⣿⣿⣷⣇⢕⢕⢕⢕⢕⢕⢕⢕⢕⢕⢕⢹⣿⣿⣿⢻⣿⣿⣿⣿⣿⣿⣿⣿⣿⣯⢻⣿⣿⣿⣿⣿⣿⣿⣿⣿⣿⣿⣿⣿⣿⣿⣿⣿⣿⣿⣿⣿⣿⣿⣿⠀⠀⠀⠀⠀⠀⠀⠀⠀⠀⠀⠀</a:t>
            </a:r>
            <a:br/>
            <a:r>
              <a:t>⠀⠀⠀⠀⠀⠀⠀⠀⠀⠀⠀⣿⣿⣿⣿⣿⣿⣿⡇⢕⢕⢕⢕⢕⢕⢕⢕⢕⢕⢕⢟⢻⢿⣮⣏⣕⢝⢝⣝⣹⣽⣿⣿⣿⣾⣿⣿⣿⣿⣿⣿⣿⣿⣿⣿⣿⣿⣿⣿⣿⣿⣿⣿⣿⣿⣿⣿⣿⣿⠀⠀⠀⠀⠀⠀⠀⠀⠀⠀⠀⠀</a:t>
            </a:r>
            <a:br/>
            <a:r>
              <a:t>⠀⠀⠀⠀⠀⠀⠀⠀⠀⠀⠀⣿⣿⣿⣿⣿⣿⣿⣧⢕⢕⢕⢕⢕⢕⢕⢕⢕⢕⢕⢕⢕⢕⢻⣿⣿⡟⢕⢻⢿⢿⣿⣿⣿⣿⣿⣿⣿⣿⣿⣿⣿⣿⣿⣿⣿⣿⣿⣿⣿⣿⣿⣿⣿⣿⣿⣿⣿⣿⠀⠀⠀⠀⠀⠀⠀⠀⠀⠀⠀⠀</a:t>
            </a:r>
            <a:br/>
            <a:r>
              <a:t>⠀⠀⠀⠀⠀⠀⠀⠀⠀⠀⠀⣿⣿⣿⣿⣿⣿⣿⣿⡇⢕⢕⢕⢕⢕⢕⢕⢕⢕⢕⢕⢕⢕⢕⣿⣿⣷⣵⣷⣷⣿⣿⣿⣿⣿⣿⣿⡎⣿⣿⣿⣿⣿⣿⣿⣿⣿⣿⣿⣿⣿⣿⣿⣿⣿⣿⣿⣿⣿⠀⠀⠀⠀⠀⠀⠀⠀⠀⠀⠀⠀</a:t>
            </a:r>
            <a:br/>
            <a:r>
              <a:t>⠀⠀⠀⠀⠀⠀⠀⠀⠀⠀⠀⣿⣿⣿⣿⣿⣿⣿⣿⣷⡕⢕⢕⢕⢕⢕⢕⢕⢕⢕⢕⢕⢕⢕⢸⣿⣿⣿⣿⣿⣿⣿⣿⣿⣿⣿⣿⣿⣿⣿⣿⣿⣿⣿⣿⣿⣿⣿⣿⣿⣿⣿⣿⣿⣿⣿⣿⣿⣿⠀⠀⠀⠀⠀⠀⠀⠀⠀⠀⠀⠀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⠀⠀⠀⠀⠀⠀⠀⠀⠀⠀⠀⣿⣿⣿⣿⣿⣿⣿⣿⣿⣧⡕⢕⢕⢕⢕⢕⢕⢕⢕⢕⢕⢕⢕⢸⣿⢿⢿⣯⢻⣿⣿⣿⣿⣿⣿⣷⣾⣿⣿⣿⣿⣿⣿⣿⣿⣿⣿⣿⣿⣿⣿⣿⣿⣿⣿⣿⣿⣿⠀⠀⠀⠀⠀⠀⠀⠀⠀⠀⠀⠀</a:t>
            </a:r>
            <a:br/>
            <a:r>
              <a:t>⠀⠀⠀⠀⠀⠀⠀⠀⠀⠀⠀⣿⣿⣿⣿⣿⣿⣿⣿⣿⡟⢕⢕⢕⢕⢕⢕⢕⢕⢕⢕⢕⢕⢕⢕⣸⣿⣿⣿⣷⣼⣿⣿⣿⣿⣿⣿⣿⣿⣿⣿⣿⣿⣿⣿⣿⣿⣿⣿⣿⣿⣿⣿⣿⣿⣿⣿⣿⣿⠀⠀⠀⠀⠀⠀⠀⠀⠀⠀⠀⠀</a:t>
            </a:r>
            <a:br/>
            <a:r>
              <a:t>⠀⠀⠀⠀⠀⠀⠀⠀⠀⠀⠀⣿⣿⣿⣿⣿⣿⣿⣿⣿⣧⢕⢕⢕⢕⢕⢕⢕⢕⢕⢕⢕⢕⢕⢸⣿⣿⣿⣿⣿⣿⣿⣿⣿⣿⣿⣿⣿⣿⣿⣿⣿⣿⣿⣿⣿⣿⣿⣿⣿⣿⣿⣿⣿⣿⣿⣿⣿⣿⠀⠀⠀⠀⠀⠀⠀⠀⠀⠀⠀⠀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⠀⠀⠀⠀⠀⠀⠀⠀⠀⠀⠀⣿⣿⣿⣿⣿⣿⣿⣿⣿⣿⣷⡕⡕⢕⢕⢕⢕⢕⢕⢕⢕⢕⢕⢕⢵⠵⠗⢓⢁⢱⣿⣿⣿⣿⣿⣿⣿⣿⣿⣿⣿⣿⣿⣿⣿⣿⣿⣿⣿⣿⣿⣿⣿⣿⣿⣿⣿⣿⠀⠀⠀⠀⠀⠀⠀⠀⠀⠀⠀⠀</a:t>
            </a:r>
            <a:br/>
            <a:r>
              <a:t>⠀⠀⠀⠀⠀⠀⠀⠀⠀⠀⠀⣿⣿⣿⣿⣿⣿⣿⣿⣿⣿⣿⣷⣕⡕⢕⢕⢕⢕⢕⢕⢕⢕⢅⢔⢕⣕⣱⡕⣱⣿⣿⣿⣿⣿⣿⣿⣿⣿⣿⣿⣿⣿⣿⣿⣿⣿⣿⣿⣿⣿⣿⣿⣿⣿⣿⣿⣿⣿⠀⠀⠀⠀⠀⠀⠀⠀⠀⠀⠀⠀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⠀⠀⠀⠀⠀⠀⠀⠀⠀⠀⠀⣿⣿⣿⣿⣿⣿⣿⣿⣿⣿⣿⣿⣿⣿⣿⡕⢕⢕⢕⢕⢜⢕⢕⢜⢕⢏⢕⣵⣿⣿⣿⣿⣿⣿⣿⣿⣿⣿⣿⣿⣿⣿⣿⣿⣿⣿⣿⣿⣿⣿⣿⣿⣿⣿⣿⣿⣿⣿⠀⠀⠀⠀⠀⠀⠀⠀⠀⠀⠀⠀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⠀⠀⠀⠀⠀⠀⠀⠀⠀⠀⠀⣿⣿⣿⣿⣿⣿⣿⣿⣿⣿⣿⣿⣿⣿⡟⢳⢕⢕⢕⢕⢕⢕⢕⢕⢕⢕⣱⣿⣿⣿⣿⣿⣿⣿⣿⣿⣿⣿⣿⣿⣿⣿⣿⣿⣿⣿⣿⣿⣿⣿⣿⣿⣿⣿⣿⣿⣿⣿⠀⠀⠀⠀⠀⠀⠀⠀⠀⠀⠀⠀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⠀⠀⠀⠀⠀⠀⠀⠀⠀⠀⠀⣿⣿⣿⣿⣿⣿⣿⣿⣿⣿⣿⣿⡿⢏⠕⢸⡕⢕⢕⢕⢕⢕⢕⢕⢕⢜⢿⢕⢕⡕⢗⢗⢞⡻⣿⣿⣮⢝⢝⢟⢟⢿⢿⢿⣿⣿⣿⣿⣿⣿⣿⣿⣿⣿⣿⣿⣿⣿⠀⠀⠀⠀⠀⠀⠀⠀⠀⠀⠀⠀</a:t>
            </a:r>
            <a:br/>
            <a:r>
              <a:t>⠀⠀⠀⠀⠀⠀⠀⠀⠀⠀⠀⣿⣿⣿⣿⣿⣿⣿⣿⣿⣿⣿⢏⠕⠁⠀⠁⡕⢕⢕⢕⢕⢕⢕⢕⢕⢕⢕⢕⢕⡣⢕⢕⢸⡇⣿⣿⣿⣧⢕⢕⢄⠀⠁⠑⠕⢕⢝⢝⢝⢟⢻⢿⣿⣿⣿⣿⣿⣿⠀⠀⠀⠀⠀⠀⠀⠀⠀⠀⠀⠀</a:t>
            </a:r>
            <a:br/>
            <a:r>
              <a:t>⠀⠀⠀⠀⠀⠀⠀⠀⠀⠀⠀⠛⠛⠛⠛⠛⠛⠛⠛⠛⠋⠑⠁⠀⠀⠀⠀⠘⠑⠑⠑⠑⠑⠑⠑⠑⠑⠑⠑⠑⠑⠑⠘⠊⠃⠋⠛⠛⠛⠃⠑⠑⠐⠀⠀⠀⠀⠀⠀⠑⠑⠑⠑⠑⠘⠙⠛⠛⠛⠀⠀⠀⠀⠀⠀⠀⠀⠀⠀⠀⠀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⠀⠀⠀⠀⠀⠀⠀⠀⠀⠀⠀⣿⣿⣿⣿⣿⣿⣿⣿⣿⣿⣿⣿⣿⣿⣿⣿⣿⣿⣿⣿⣿⣿⡟⢟⢿⣿⣿⣿⣿⣿⣿⣿⣿⣿⣿⣿⣿⣿⣿⣿⣿⣿⣿⣿⣿⣿⣿⣿⣿⣿⣿⣿⣿⣿⣿⣿⣿⣿⠀⠀⠀⠀⠀⠀⠀⠀⠀⠀⠀⠀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⠀⠀⠀⠀⠀⠀⠀⠀⠀⠀⠀⣿⣿⣿⣿⣿⣿⣿⣿⣿⣿⣿⣿⣿⣿⣯⢟⢏⢝⢕⢕⢕⢕⢕⢕⢕⢕⢻⡿⢿⣿⣿⣿⣿⣿⣿⣿⣿⣿⣿⣿⣿⣿⣿⣿⣿⣿⣿⣿⣿⣿⣿⣿⣿⣿⣿⣿⣿⣿⠀⠀⠀⠀⠀⠀⠀⠀⠀⠀⠀⠀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⠀⠀⠀⠀⠀⠀⠀⠀⠀⠀⠀⣿⣿⣿⣿⣿⣿⣿⣿⣿⣿⣿⣿⢟⢇⣕⡱⢇⢕⢕⢕⢕⢕⢕⢕⢕⢜⢝⢏⢣⢹⡝⢝⢿⣿⣿⣿⣿⣿⣿⣿⣿⣿⣿⣿⣿⣿⣿⣿⣿⣿⣿⣿⣿⣿⣿⣿⣿⣿⠀⠀⠀⠀⠀⠀⠀⠀⠀⠀⠀⠀</a:t>
            </a:r>
            <a:br/>
            <a:r>
              <a:t>⠀⠀⠀⠀⠀⠀⠀⠀⠀⠀⠀⣿⣿⣿⣿⣿⣿⣿⣿⣿⡿⢟⢟⢇⢕⢁⢅⢁⠅⢕⢕⢕⢕⢕⢕⢕⢕⢕⢕⢕⢕⢜⢕⢜⢿⣿⣿⣿⣿⣿⣿⣿⣿⣿⣿⣿⣿⣿⣿⣿⣿⣿⣿⣿⣿⣿⣿⣿⣿⠀⠀⠀⠀⠀⠀⠀⠀⠀⠀⠀⠀</a:t>
            </a:r>
            <a:br/>
            <a:r>
              <a:t>⠀⠀⠀⠀⠀⠀⠀⠀⠀⠀⠀⣿⣿⣿⣿⣿⣿⣿⣿⣧⣵⡕⠅⠐⠑⠑⠁⠀⠀⠁⢕⢕⢕⢕⢕⢕⢕⢕⡕⢕⢕⢕⢕⢕⢜⣿⣿⣿⣿⣿⣿⣿⣿⣿⣿⣿⣿⣿⣿⣿⣿⣿⣿⣿⣿⣿⣿⣿⣿⠀⠀⠀⠀⠀⠀⠀⠀⠀⠀⠀⠀</a:t>
            </a:r>
            <a:br/>
            <a:r>
              <a:t>⠀⠀⠀⠀⠀⠀⠀⠀⠀⠀⠀⣿⣿⣿⣿⣿⣿⣿⣿⢇⢕⢔⢕⢔⠀⢕⢑⢀⠀⢀⢕⢕⢕⣱⣷⣷⣿⣿⣿⣿⣧⡕⢕⢕⢕⢜⣿⣿⣿⣿⣿⣿⣿⣿⣿⣿⣿⣿⣿⣿⣿⣿⣿⣿⣿⣿⣿⣿⣿⠀⠀⠀⠀⠀⠀⠀⠀⠀⠀⠀⠀</a:t>
            </a:r>
            <a:br/>
            <a:r>
              <a:t>⠀⠀⠀⠀⠀⠀⠀⠀⠀⠀⠀⣿⣿⣿⣿⣿⣿⣿⢏⢇⢕⢕⢕⢕⢔⢕⢕⢕⢕⢕⢕⣵⣿⣿⣿⣿⣿⣿⣿⣿⣿⣿⣇⡕⢕⢕⢹⣿⣿⣿⣿⣿⣿⣿⣿⣿⣿⣿⣿⣿⣿⣿⣿⣿⣿⣿⣿⣿⣿⠀⠀⠀⠀⠀⠀⠀⠀⠀⠀⠀⠀</a:t>
            </a:r>
            <a:br/>
            <a:r>
              <a:t>⠀⠀⠀⠀⠀⠀⠀⠀⠀⠀⠀⣿⣿⣿⣿⣿⣿⣷⡇⢕⢕⢕⢕⢕⢕⢕⢕⢕⢕⣾⣿⣿⣿⣿⣿⣿⣿⣿⣿⣿⣿⣿⣿⣇⢕⢕⢱⣿⣿⣿⣿⣿⣿⣿⣿⣿⣿⣿⣿⣿⣿⣿⣿⣿⣿⣿⣿⣿⣿⠀⠀⠀⠀⠀⠀⠀⠀⠀⠀⠀⠀</a:t>
            </a:r>
            <a:br/>
            <a:r>
              <a:t>⠀⠀⠀⠀⠀⠀⠀⠀⠀⠀⠀⣿⣿⣿⣿⣿⣿⣷⣗⢇⢕⢕⢕⢕⢕⢕⢕⢕⢕⢹⣿⣿⣿⢻⣿⣿⣿⣿⣿⣿⣿⣿⣿⣿⡕⣿⣿⣿⣿⣿⣿⣿⣿⣿⣿⣿⣿⣿⣿⣿⣿⣿⣿⣿⣿⣿⣿⣿⣿⠀⠀⠀⠀⠀⠀⠀⠀⠀⠀⠀⠀</a:t>
            </a:r>
            <a:br/>
            <a:r>
              <a:t>⠀⠀⠀⠀⠀⠀⠀⠀⠀⠀⠀⣿⣿⣿⣿⣿⣿⣿⣿⡇⢕⢕⢕⢕⢕⢕⢕⢕⢕⢕⢿⢿⣿⣮⣏⢝⢝⢝⢝⣝⣻⣿⣿⣿⣿⣿⣿⣿⣿⣿⣿⣿⣿⣿⣿⣿⣿⣿⣿⣿⣿⣿⣿⣿⣿⣿⣿⣿⣿⠀⠀⠀⠀⠀⠀⠀⠀⠀⠀⠀⠀</a:t>
            </a:r>
            <a:br/>
            <a:r>
              <a:t>⠀⠀⠀⠀⠀⠀⠀⠀⠀⠀⠀⣿⣿⣿⣿⣿⣿⣿⣿⣇⢕⢕⢕⢕⢕⢕⢕⢕⢕⢕⢕⢕⢕⢻⣿⣿⡿⢕⢹⢿⣿⣿⣿⣿⣿⣿⣿⣿⣿⣿⣿⣿⣿⣿⣿⣿⣿⣿⣿⣿⣿⣿⣿⣿⣿⣿⣿⣿⣿⠀⠀⠀⠀⠀⠀⠀⠀⠀⠀⠀⠀</a:t>
            </a:r>
            <a:br/>
            <a:r>
              <a:t>⠀⠀⠀⠀⠀⠀⠀⠀⠀⠀⠀⣿⣿⣿⣿⣿⣿⣿⣿⣿⡕⢕⢕⢕⢕⢕⢕⢕⢕⢕⢕⢕⢕⢕⣿⣿⣷⣵⣵⣷⣷⣿⣿⣿⣿⣿⣿⣷⡜⣿⣿⣿⣿⣿⣿⣿⣿⣿⣿⣿⣿⣿⣿⣿⣿⣿⣿⣿⣿⠀⠀⠀⠀⠀⠀⠀⠀⠀⠀⠀⠀</a:t>
            </a:r>
            <a:br/>
            <a:r>
              <a:t>⠀⠀⠀⠀⠀⠀⠀⠀⠀⠀⠀⣿⣿⣿⣿⣿⣿⣿⣿⣿⣧⢕⢕⢕⢕⢕⢕⢕⢕⢕⢕⢕⢕⢕⢸⣿⣿⣿⣿⣿⣿⣿⣿⣿⣿⣿⣿⡿⣷⣿⣿⣿⣿⣿⣿⣿⣿⣿⣿⣿⣿⣿⣿⣿⣿⣿⣿⣿⣿⠀⠀⠀⠀⠀⠀⠀⠀⠀⠀⠀⠀</a:t>
            </a:r>
            <a:br/>
            <a:r>
              <a:t>⠀⠀⠀⠀⠀⠀⠀⠀⠀⠀⠀⣿⣿⣿⣿⣿⣿⣿⣿⣿⣿⣧⢕⢕⢕⢕⢕⢕⢕⢕⢕⢕⢕⢕⢸⣿⢿⢿⣿⢻⣿⣿⣿⣿⣿⣿⣿⣷⣾⣿⣿⣿⣿⣿⣿⣿⣿⣿⣿⣿⣿⣿⣿⣿⣿⣿⣿⣿⣿⠀⠀⠀⠀⠀⠀⠀⠀⠀⠀⠀⠀</a:t>
            </a:r>
            <a:br/>
            <a:r>
              <a:t>⠀⠀⠀⠀⠀⠀⠀⠀⠀⠀⠀⣿⣿⣿⣿⣿⣿⣿⣿⣿⣿⡿⢇⢕⢕⢕⢕⢕⢕⢕⢕⢕⢕⢅⢕⢸⣿⣾⣿⣷⣼⣿⣿⣿⣿⣿⣿⣿⣿⣿⣿⣿⣿⣿⣿⣿⣿⣿⣿⣿⣿⣿⣿⣿⣿⣿⣿⣿⣿⠀⠀⠀⠀⠀⠀⠀⠀⠀⠀⠀⠀</a:t>
            </a:r>
            <a:br/>
            <a:r>
              <a:t>⠀⠀⠀⠀⠀⠀⠀⠀⠀⠀⠀⣿⣿⣿⣿⣿⣿⣿⣿⣿⣿⣧⢕⢕⢕⢕⢕⢕⢕⢕⢕⢕⢕⢕⢸⣿⣻⣿⣿⣿⣿⣿⣿⣿⣿⣿⣿⣿⣿⣿⣿⣿⣿⣿⣿⣿⣿⣿⣿⣿⣿⣿⣿⣿⣿⣿⣿⣿⣿⠀⠀⠀⠀⠀⠀⠀⠀⠀⠀⠀⠀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⠀⠀⠀⠀⠀⠀⠀⠀⠀⠀⠀⣿⣿⣿⣿⣿⣿⣿⣿⣿⣿⣿⣧⢕⢕⢕⢕⢕⢕⢕⢕⢕⢕⢕⢕⢱⢵⢗⢗⠑⢕⣽⣿⣿⣿⣿⣿⣿⣿⣿⣿⣿⣿⣿⣿⣿⣿⣿⣿⣿⣿⣿⣿⣿⣿⣿⣿⣿⣿⠀⠀⠀⠀⠀⠀⠀⠀⠀⠀⠀⠀</a:t>
            </a:r>
            <a:br/>
            <a:r>
              <a:t>⠀⠀⠀⠀⠀⠀⠀⠀⠀⠀⠀⣿⣿⣿⣿⣿⣿⣿⣿⣿⣿⣿⣿⣷⡕⢕⢕⢕⢕⢕⢕⢕⢕⢁⢀⢔⣰⣼⢇⣱⣿⣿⣿⣿⣿⣿⣿⣿⣿⣿⣿⣿⣿⣿⣿⣿⣿⣿⣿⣿⣿⣿⣿⣿⣿⣿⣿⣿⣿⠀⠀⠀⠀⠀⠀⠀⠀⠀⠀⠀⠀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⠀⠀⠀⠀⠀⠀⠀⠀⠀⠀⠀⣿⣿⣿⣿⣿⣿⣿⣿⣿⣿⣿⣿⣿⣿⣿⣿⡇⢕⢕⢕⢕⢕⢕⢕⢕⢝⢕⣼⣿⣿⣿⣿⣿⣿⣿⣿⣿⣿⣿⣿⣿⣿⣿⣿⣿⣿⣿⣿⣿⣿⣿⣿⣿⣿⣿⣿⣿⣿⠀⠀⠀⠀⠀⠀⠀⠀⠀⠀⠀⠀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⠀⠀⠀⠀⠀⠀⠀⠀⠀⠀⠀⣿⣿⣿⣿⣿⣿⣿⣿⣿⣿⣿⣿⣿⣿⣿⣿⢿⢕⢕⢕⢕⢕⢕⢕⢕⢕⣱⡿⢿⢿⢿⢿⣿⣿⣿⣿⣿⡻⢿⣿⣿⣿⣿⣿⣿⣿⣿⣿⣿⣿⣿⣿⣿⣿⣿⣿⣿⣿⠀⠀⠀⠀⠀⠀⠀⠀⠀⠀⠀⠀</a:t>
            </a:r>
            <a:br/>
            <a:r>
              <a:t>⠀⠀⠀⠀⠀⠀⠀⠀⠀⠀⠀⣿⣿⣿⣿⣿⣿⣿⣿⣿⣿⣿⣿⣿⣿⡿⢕⠕⡇⢕⢕⢕⢕⢕⢕⢕⢕⢹⢇⢱⢑⢟⡛⢟⣟⢻⢻⣿⣷⡕⢕⢕⢜⠙⠙⠝⢝⢟⢟⢟⢟⢿⢿⢿⣿⣿⣿⣿⣿⠀⠀⠀⠀⠀⠀⠀⠀⠀⠀⠀⠀</a:t>
            </a:r>
            <a:br/>
            <a:r>
              <a:t>⠀⠀⠀⠀⠀⠀⠀⠀⠀⠀⠀⣿⣿⣿⣿⣿⣿⣿⣿⣿⣿⣿⣿⡿⢏⠕⠁⠀⢱⢕⢕⢕⢕⢕⢕⢕⢕⢕⢕⢜⢕⢕⡇⢕⢽⢸⢕⣿⣿⣿⡕⢕⢕⢔⠀⠀⠀⠀⠁⠁⠁⠕⠑⠕⢕⢕⢝⢝⢟⠀⠀⠀⠀⠀⠀⠀⠀⠀⠀⠀⠀</a:t>
            </a:r>
            <a:br/>
            <a:r>
              <a:t>⠀⠀⠀⠀⠀⠀⠀⠀⠀⠀⠀⠛⠛⠛⠛⠛⠛⠛⠛⠛⠛⠛⠋⠑⠑⠀⠀⠀⠘⠃⠑⠑⠑⠑⠑⠑⠑⠑⠑⠑⠑⠑⠘⠑⠙⠚⠑⠛⠛⠛⠓⠑⠑⠑⠑⠀⠀⠀⠀⠀⠀⠀⠀⠀⠁⠁⠑⠑⠑⠀⠀⠀⠀⠀⠀⠀⠀⠀⠀⠀⠀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⠀⠀⠀⠀⠀⠀⠀⠀⠀⠀⠀⣿⣿⣿⣿⣿⣿⣿⣿⣿⣿⣿⣿⣿⣿⣿⣿⡿⢟⢟⢏⢝⢝⢝⢕⢕⢕⢹⣻⣿⣿⣿⣿⣿⣿⣿⣿⣿⣿⣿⣿⣿⣿⣿⣿⣿⣿⣿⣿⣿⣿⣿⣿⣿⣿⣿⣿⣿⣿⠀⠀⠀⠀⠀⠀⠀⠀⠀⠀⠀⠀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⠀⠀⠀⠀⠀⠀⠀⠀⠀⠀⠀⣿⣿⣿⣿⣿⣿⣿⣿⣿⣿⣿⣿⣿⡿⢏⢝⣱⢕⢕⢕⢕⢕⢕⢕⢕⢕⢗⢻⢫⡜⢟⢟⢿⣿⣿⣿⣿⣿⣿⣿⣿⣿⣿⣿⣿⣿⣿⣿⣿⣿⣿⣿⣿⣿⣿⣿⣿⣿⠀⠀⠀⠀⠀⠀⠀⠀⠀⠀⠀⠀</a:t>
            </a:r>
            <a:br/>
            <a:r>
              <a:t>⠀⠀⠀⠀⠀⠀⠀⠀⠀⠀⠀⣿⣿⣿⣿⣿⣿⣿⣿⣿⣿⢿⢿⢯⢕⢕⢙⢑⠑⢑⢕⢕⢕⢕⠕⢕⢕⢕⢇⢕⢕⢕⢏⢕⢝⣿⣿⣿⣿⣿⣿⣿⣿⣿⣿⣿⣿⣿⣿⣿⣿⣿⣿⣿⣿⣿⣿⣿⣿⠀⠀⠀⠀⠀⠀⠀⠀⠀⠀⠀⠀</a:t>
            </a:r>
            <a:br/>
            <a:r>
              <a:t>⠀⠀⠀⠀⠀⠀⠀⠀⠀⠀⠀⣿⣿⣿⣿⣿⣿⣿⣿⣿⣏⣕⢕⢑⠅⠕⠕⢑⠄⠑⢕⢕⢕⢕⢔⢕⢕⢕⢕⢕⢕⢕⢕⢕⢕⢸⣿⣿⣿⣿⣿⣿⣿⣿⣿⣿⣿⣿⣿⣿⣿⣿⣿⣿⣿⣿⣿⣿⣿⠀⠀⠀⠀⠀⠀⠀⠀⠀⠀⠀⠀</a:t>
            </a:r>
            <a:br/>
            <a:r>
              <a:t>⠀⠀⠀⠀⠀⠀⠀⠀⠀⠀⠀⣿⣿⣿⣿⣿⣿⣿⣿⣿⡏⢝⢕⢔⢀⢔⢔⠔⠀⠀⢔⢕⢕⢕⢕⣱⣵⣷⣷⣷⣧⣕⢕⢕⢕⢕⢻⣿⣿⣿⣿⣿⣿⣿⣿⣿⣿⣿⣿⣿⣿⣿⣿⣿⣿⣿⣿⣿⣿⠀⠀⠀⠀⠀⠀⠀⠀⠀⠀⠀⠀</a:t>
            </a:r>
            <a:br/>
            <a:r>
              <a:t>⠀⠀⠀⠀⠀⠀⠀⠀⠀⠀⠀⣿⣿⣿⣿⣿⣿⣿⣿⢏⢕⢕⢕⢕⢕⢄⢕⢕⢕⢕⢕⢕⣵⣿⣿⣿⣿⣿⣿⣿⣿⣿⣧⢕⢕⢕⢜⣻⣿⣿⣿⣿⣿⣿⣿⣿⣿⣿⣿⣿⣿⣿⣿⣿⣿⣿⣿⣿⣿⠀⠀⠀⠀⠀⠀⠀⠀⠀⠀⠀⠀</a:t>
            </a:r>
            <a:br/>
            <a:r>
              <a:t>⠀⠀⠀⠀⠀⠀⠀⠀⠀⠀⠀⣿⣿⣿⣿⣿⣿⣿⣷⢕⢕⢕⢕⢕⢕⢕⢕⢕⢕⢱⣵⣼⣿⣿⣿⣿⣿⣿⣿⣿⣿⣿⣿⣷⢕⢕⢕⢸⣿⣿⣿⣿⣿⣿⣿⣿⣿⣿⣿⣿⣿⣿⣿⣿⣿⣿⣿⣿⣿⠀⠀⠀⠀⠀⠀⠀⠀⠀⠀⠀⠀</a:t>
            </a:r>
            <a:br/>
            <a:r>
              <a:t>⠀⠀⠀⠀⠀⠀⠀⠀⠀⠀⠀⣿⣿⣿⣿⣿⣿⣿⣯⡷⢕⢕⢕⢕⢕⢕⢕⢕⢕⢸⣿⣿⣿⡟⣻⣿⣿⣿⣿⣿⣿⣿⣿⣿⣷⣱⣵⣾⣿⣿⣿⣿⣿⣿⣿⣿⣿⣿⣿⣿⣿⣿⣿⣿⣿⣿⣿⣿⣿⠀⠀⠀⠀⠀⠀⠀⠀⠀⠀⠀⠀</a:t>
            </a:r>
            <a:br/>
            <a:r>
              <a:t>⠀⠀⠀⠀⠀⠀⠀⠀⠀⠀⠀⣿⣿⣿⣿⣿⣿⣿⣿⣷⢕⢕⢕⢕⢕⢕⢕⢕⢕⢕⢸⡿⣿⣇⢕⢟⢟⢟⢟⢟⢻⢿⣿⣿⣿⣧⣿⣿⣿⣿⣿⣿⣿⣿⣿⣿⣿⣿⣿⣿⣿⣿⣿⣿⣿⣿⣿⣿⣿⠀⠀⠀⠀⠀⠀⠀⠀⠀⠀⠀⠀</a:t>
            </a:r>
            <a:br/>
            <a:r>
              <a:t>⠀⠀⠀⠀⠀⠀⠀⠀⠀⠀⠀⣿⣿⣿⣿⣿⣿⣿⣿⣿⡇⢕⢕⢕⢕⢕⢕⢕⢕⢕⢕⢕⢜⢻⣷⣷⣧⢕⢕⢾⣿⣿⣿⣿⣿⣿⣿⣿⣿⣿⣿⣿⣿⣿⣿⣿⣿⣿⣿⣿⣿⣿⣿⣿⣿⣿⣿⣿⣿⠀⠀⠀⠀⠀⠀⠀⠀⠀⠀⠀⠀</a:t>
            </a:r>
            <a:br/>
            <a:r>
              <a:t>⠀⠀⠀⠀⠀⠀⠀⠀⠀⠀⠀⣿⣿⣿⣿⣿⣿⣿⣿⣿⣧⢕⢕⢕⢕⢕⢕⢕⢕⢕⢕⢕⢕⢕⢻⣿⣿⣕⣕⢱⣵⣽⣿⣿⣿⣿⣿⣿⣯⢻⣿⣿⣿⣿⣿⣿⣿⣿⣿⣿⣿⣿⣿⣿⣿⣿⣿⣿⣿⠀⠀⠀⠀⠀⠀⠀⠀⠀⠀⠀⠀</a:t>
            </a:r>
            <a:br/>
            <a:r>
              <a:t>⠀⠀⠀⠀⠀⠀⠀⠀⠀⠀⠀⣿⣿⣿⣿⣿⣿⣿⣿⣿⣿⡇⢕⢕⢕⢕⢕⢕⢕⢕⢕⢕⢕⢕⢱⣿⣿⣿⣿⣿⣿⣿⣿⣿⣿⣿⣿⣿⣿⣿⣿⣿⣿⣿⣿⣿⣿⣿⣿⣿⣿⣿⣿⣿⣿⣿⣿⣿⣿⠀⠀⠀⠀⠀⠀⠀⠀⠀⠀⠀⠀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⠀⠀⠀⠀⠀⠀⠀⠀⠀⠀⠀⣿⣿⣿⣿⣿⣿⣿⣿⣿⣿⣿⡕⢕⢕⢕⢕⢕⢕⢕⢕⢕⢕⢕⢕⣿⣿⣿⣿⢿⣿⣿⣿⣿⣿⣿⣿⣿⣧⣿⣿⣿⣿⣿⣿⣿⣿⣿⣿⣿⣿⣿⣿⣿⣿⣿⣿⣿⣿⠀⠀⠀⠀⠀⠀⠀⠀⠀⠀⠀⠀</a:t>
            </a:r>
            <a:br/>
            <a:r>
              <a:t>⠀⠀⠀⠀⠀⠀⠀⠀⠀⠀⠀⣿⣿⣿⣿⣿⣿⣿⣿⣿⣿⣿⡿⢇⢕⢕⢕⢕⢕⢕⢕⢕⢕⢕⢕⢸⣷⣼⣿⣷⣜⣿⣿⣿⣿⣿⣿⣿⣿⣿⣿⣿⣿⣿⣿⣿⣿⣿⣿⣿⣿⣿⣿⣿⣿⣿⣿⣿⣿⠀⠀⠀⠀⠀⠀⠀⠀⠀⠀⠀⠀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⠀⠀⠀⠀⠀⠀⠀⠀⠀⠀⠀⣿⣿⣿⣿⣿⣿⣿⣿⣿⣿⣿⡇⢕⢕⢕⢕⢕⢕⢕⢕⢕⢕⢕⢕⣵⡿⣿⣿⣿⣿⣿⣿⣿⣿⣿⣿⣿⣿⣿⣿⣿⣿⣿⣿⣿⣿⣿⣿⣿⣿⣿⣿⣿⣿⣿⣿⣿⣿⠀⠀⠀⠀⠀⠀⠀⠀⠀⠀⠀⠀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⠀⠀⠀⠀⠀⠀⠀⠀⠀⠀⠀⣿⣿⣿⣿⣿⣿⣿⣿⣿⣿⣿⣿⡕⢕⢕⢕⢕⢕⢕⢕⢕⢕⢕⢕⢝⣝⣝⢽⢝⠛⢻⣿⣿⣿⣿⣿⣿⣿⣿⣿⣿⣿⣿⣿⣿⣿⣿⣿⣿⣿⣿⣿⣿⣿⣿⣿⣿⣿⠀⠀⠀⠀⠀⠀⠀⠀⠀⠀⠀⠀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⠀⠀⠀⠀⠀⠀⠀⠀⠀⠀⠀⣿⣿⣿⣿⣿⣿⣿⣿⣿⣿⣿⣿⣿⣧⢕⢕⢕⢕⢕⢕⢕⢕⠑⠑⢕⣝⣻⡯⢱⣼⣿⣿⣿⣿⣿⣿⣿⣿⣿⣿⣿⣿⣿⣿⣿⣿⣿⣿⣿⣿⣿⣿⣿⣿⣿⣿⣿⣿⠀⠀⠀⠀⠀⠀⠀⠀⠀⠀⠀⠀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⠀⠀⠀⠀⠀⠀⠀⠀⠀⠀⠀⣿⣿⣿⣿⣿⣿⣿⣿⣿⣿⣿⣿⣿⣿⣷⣷⣷⢕⢕⢕⢕⢕⢕⢕⢕⢝⢕⢱⣿⣿⣿⣿⣿⣿⣿⣿⣿⣿⣿⣿⣿⣿⣿⣿⣿⣿⣿⣿⣿⣿⣿⣿⣿⣿⣿⣿⣿⣿⠀⠀⠀⠀⠀⠀⠀⠀⠀⠀⠀⠀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⠀⠀⠀⠀⠀⠀⠀⠀⠀⠀⠀⣿⣿⣿⣿⣿⣿⣿⣿⣿⣿⣿⣿⣿⣿⣿⣿⣿⡇⢕⢕⢕⢕⢕⢕⢕⢕⢕⡾⢿⢿⣿⣿⣿⣿⣿⣿⣿⣿⣿⣿⣿⣿⣿⣿⣿⣿⣿⣿⣿⣿⣿⣿⣿⣿⣿⣿⣿⣿⠀⠀⠀⠀⠀⠀⠀⠀⠀⠀⠀⠀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⠀⠀⠀⠀⠀⠀⠀⠀⠀⠀⠀⣿⣿⣿⣿⣿⣿⣿⣿⣿⣿⣿⣿⣿⣿⣿⣿⢟⢹⢕⢕⢕⢕⢕⢕⢕⢕⢺⡇⢕⢑⢗⡟⢟⣟⢻⣿⣿⣿⣎⢝⢟⢟⢟⢟⢟⢿⢿⢿⢿⢿⣿⣿⣿⣿⣿⣿⣿⣿⠀⠀⠀⠀⠀⠀⠀⠀⠀⠀⠀⠀</a:t>
            </a:r>
            <a:br/>
            <a:r>
              <a:t>⠀⠀⠀⠀⠀⠀⠀⠀⠀⠀⠀⣿⣿⣿⣿⣿⣿⣿⣿⣿⣿⣿⣿⣿⣿⡿⢇⠕⠜⡇⢕⢕⢕⢕⢕⢕⢕⢕⢕⢸⢕⢕⡇⢕⢽⢸⣿⢸⣿⣿⣇⢕⢕⢕⢄⠀⠀⠑⠑⠑⠑⠕⠕⠕⢜⢝⢝⢟⢟⠀⠀⠀⠀⠀⠀⠀⠀⠀⠀⠀⠀</a:t>
            </a:r>
            <a:br/>
            <a:r>
              <a:t>⠀⠀⠀⠀⠀⠀⠀⠀⠀⠀⠀⠛⠛⠛⠛⠛⠛⠛⠛⠛⠛⠛⠛⠛⠋⠑⠁⠀⠀⠓⠑⠑⠑⠑⠑⠑⠑⠑⠑⠑⠑⠑⠑⠑⠙⠘⠃⠘⠛⠛⠛⠑⠑⠑⠑⠀⠀⠀⠀⠀⠀⠀⠀⠀⠀⠑⠑⠑⠑⠀⠀⠀⠀⠀⠀⠀⠀⠀⠀⠀⠀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⠀⠀⠀⠀⠀⠀⠀⠀⠀⠀⠀⣿⣿⣿⣿⣿⣿⣿⣿⣿⣿⣿⣿⣿⣿⣿⣿⣿⣿⣿⣿⣿⣿⣿⣿⣿⣿⣟⢟⢟⡟⢳⣿⣿⣿⣿⣿⣿⣿⣿⣿⣿⣿⣿⣿⣿⣿⣿⣿⣿⣿⣿⣿⣿⣿⣿⣿⣿⣿⠀⠀⠀⠀⠀⠀⠀⠀⠀⠀⠀⠀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⠀⠀⠀⠀⠀⠀⠀⠀⠀⠀⠀⣿⣿⣿⣿⣿⣿⣿⣿⣿⣿⣿⣿⣿⣿⣿⣿⣿⣿⢿⣿⡿⢏⢕⢜⢕⢕⢕⢗⢕⢕⢜⣿⣿⣿⣿⣿⣿⣿⣿⣿⣿⣿⣿⣿⣿⣿⣿⣿⣿⣿⣿⣿⣿⣿⣿⣿⣿⣿⠀⠀⠀⠀⠀⠀⠀⠀⠀⠀⠀⠀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⠀⠀⠀⠀⠀⠀⠀⠀⠀⠀⠀⣿⣿⣿⣿⣿⣿⣿⣿⣿⣿⣿⣿⣿⣿⣿⣿⣿⣿⡟⢝⢕⢕⢕⢕⢕⢕⢕⢕⢕⢱⡿⢿⢿⢿⣿⡟⣻⣿⣿⣿⣿⣿⣿⣿⣿⣿⣿⣿⣿⣿⣿⣿⣿⣿⣿⣿⣿⣿⠀⠀⠀⠀⠀⠀⠀⠀⠀⠀⠀⠀</a:t>
            </a:r>
            <a:br/>
            <a:r>
              <a:t>⠀⠀⠀⠀⠀⠀⠀⠀⠀⠀⠀⣿⣿⣿⣿⣿⣿⣿⣿⣿⣿⣿⣿⢟⢝⢝⢟⢻⢿⢿⢷⢕⢕⢕⢕⢕⢕⢕⢕⢕⢕⢕⢜⣕⢜⢻⣕⣵⣿⣿⣿⣿⣿⣿⣿⣿⣿⣿⣿⣿⣿⣿⣿⣿⣿⣿⣿⣿⣿⠀⠀⠀⠀⠀⠀⠀⠀⠀⠀⠀⠀</a:t>
            </a:r>
            <a:br/>
            <a:r>
              <a:t>⠀⠀⠀⠀⠀⠀⠀⠀⠀⠀⠀⣿⣿⣿⣿⣿⣿⣿⣿⣿⣿⣿⣿⣿⣽⢕⢕⢕⢕⢕⢕⢕⢕⢕⢕⢕⢕⢕⢕⢕⢕⢕⣾⣿⢕⢕⢹⣿⣿⣿⣿⣿⣿⣿⣿⣿⣿⣿⣿⣿⣿⣿⣿⣿⣿⣿⣿⣿⣿⠀⠀⠀⠀⠀⠀⠀⠀⠀⠀⠀⠀</a:t>
            </a:r>
            <a:br/>
            <a:r>
              <a:t>⠀⠀⠀⠀⠀⠀⠀⠀⠀⠀⠀⣿⣿⣿⣿⣿⣿⣿⣿⣿⣿⣿⣿⣯⢽⢕⢕⢕⢕⢕⢕⢕⢕⢕⢕⢕⢕⢕⢕⢕⢕⢕⢜⢿⣷⢷⢿⢿⣿⣿⣿⣿⣿⣿⣿⣿⣿⣿⣿⣿⣿⣿⣿⣿⣿⣿⣿⣿⣿⠀⠀⠀⠀⠀⠀⠀⠀⠀⠀⠀⠀</a:t>
            </a:r>
            <a:br/>
            <a:r>
              <a:t>⠀⠀⠀⠀⠀⠀⠀⠀⠀⠀⠀⣿⣿⣿⣿⣿⣿⣿⣿⣿⣿⣿⣿⣿⣷⣾⣷⣷⣕⣱⣕⣕⢕⢕⢕⢕⢕⢕⢕⢕⢕⢕⢕⢕⢇⢕⣿⣿⣿⣿⣿⣿⣿⣿⣿⣿⣿⣿⣿⣿⣿⣿⣿⣿⣿⣿⣿⣿⣿⠀⠀⠀⠀⠀⠀⠀⠀⠀⠀⠀⠀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⠀⠀⠀⠀⠀⠀⠀⠀⠀⠀⠀⣿⣿⣿⣿⣿⣿⣿⣿⣿⣿⣿⣿⣿⣿⣿⣿⣿⣿⣿⣿⣿⣻⢏⢣⡕⢕⢕⢕⢕⢕⢕⢕⢕⢜⢝⣟⣿⣿⣿⣿⣿⣿⣿⣿⣿⣿⣿⣿⣿⣿⣿⣿⣿⣿⣿⣿⣿⣿⠀⠀⠀⠀⠀⠀⠀⠀⠀⠀⠀⠀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⠀⠀⠀⠀⠀⠀⠀⠀⠀⠀⠀⣿⣿⣿⣿⣿⣿⣿⣿⣿⣿⣿⣿⣿⣿⣿⣿⣿⣿⣿⣿⣿⣷⣷⣞⢷⢕⢕⢕⢕⢕⣕⣕⡕⡕⣼⣿⣿⣿⣿⣿⣿⣿⣿⣿⣿⣿⣿⣿⣿⣿⣿⣿⣿⣿⣿⣿⣿⣿⠀⠀⠀⠀⠀⠀⠀⠀⠀⠀⠀⠀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⠀⠀⠀⠀⠀⠀⠀⠀⠀⠀⠀⣿⣿⣿⣿⣿⣿⣿⣿⣿⣿⣿⣿⣿⣿⣿⣿⣿⣿⣿⣿⣿⣿⣿⣿⢟⢝⢕⢕⢄⢕⢕⢕⢝⢟⢿⣿⣿⣿⣿⣿⣿⣿⣿⣿⣿⣿⣿⣿⣿⣿⣿⣿⣿⣿⣿⣿⣿⣿⠀⠀⠀⠀⠀⠀⠀⠀⠀⠀⠀⠀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⠀⠀⠀⠀⠀⠀⠀⠀⠀⠀⠀⣿⣿⣿⣿⣿⣿⣿⣿⣿⣿⣿⣿⣿⣿⣿⣿⣿⣿⣿⣿⣿⣿⣿⢟⢕⢕⢕⢕⢕⢕⢕⢕⢕⢕⢸⣿⣿⣿⣿⣿⣿⣿⣿⣿⣿⣿⣿⣿⣿⣿⣿⣿⣿⣿⣿⣿⣿⣿⠀⠀⠀⠀⠀⠀⠀⠀⠀⠀⠀⠀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⠀⠀⠀⠀⠀⠀⠀⠀⠀⠀⠀⣿⣿⣿⣿⣿⣿⣿⣿⣿⣿⣿⣿⣿⣿⣿⣿⣿⣿⣿⣿⣿⣿⢏⢕⢕⠅⠄⠁⢕⢕⢱⣅⣕⢕⢜⣿⣿⣿⣿⣿⣿⣿⣿⣿⣿⣿⣿⣿⣿⣿⣿⣿⣿⣿⣿⣿⣿⣿⠀⠀⠀⠀⠀⠀⠀⠀⠀⠀⠀⠀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⠀⠀⠀⠀⠀⠀⠀⠀⠀⠀⠀⣿⣿⣿⣿⣿⣿⣿⣿⣿⣿⣿⣿⣿⣿⣿⣿⣿⣿⣿⣿⣿⡏⢕⢕⢕⢁⠀⢕⢕⢕⢕⣿⣿⣷⡕⢿⣿⣿⣿⣿⣿⣿⣿⣿⣿⣿⣿⣿⣿⣿⣿⣿⣿⣿⣿⣿⣿⣿⠀⠀⠀⠀⠀⠀⠀⠀⠀⠀⠀⠀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⠀⠀⠀⠀⠀⠀⠀⠀⠀⠀⠀⣿⣿⣿⣿⣿⣿⣿⣿⣿⣿⣿⣿⣿⣿⣿⣿⣿⣿⣿⣿⣿⢕⢕⢕⢕⠀⢕⢕⢕⢕⢱⣿⣿⣿⣧⢜⢿⣿⣿⣿⣿⣿⣿⣿⣿⣿⣿⣿⣿⣿⣿⣿⣿⣿⣿⣿⣿⣿⠀⠀⠀⠀⠀⠀⠀⠀⠀⠀⠀⠀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⠀⠀⠀⠀⠀⠀⠀⠀⠀⠀⠀⣿⣿⣿⣿⣿⣿⣿⣿⣿⣿⣿⣿⣿⣿⣿⣿⣿⣿⣿⣿⡇⢕⢕⢕⠁⠀⢕⢕⢕⢕⢸⣿⣿⣿⣿⣧⢜⢿⣿⣿⣿⣿⣿⣿⣿⣿⣿⣿⣿⣿⣿⣿⣿⣿⣿⣿⣿⣿⠀⠀⠀⠀⠀⠀⠀⠀⠀⠀⠀⠀</a:t>
            </a:r>
            <a:br/>
            <a:r>
              <a:t>⠀⠀⠀⠀⠀⠀⠀⠀⠀⠀⠀⣿⣿⣿⣿⣿⣿⣿⣿⣿⣿⣿⣿⣿⣿⣿⣿⣿⣿⣿⣿⢇⠁⢕⠀⠀⠕⢕⢕⢕⢕⢱⣿⣿⣿⡿⣿⣷⢕⠝⢿⣿⣿⣿⣿⣿⣿⣿⣿⣿⣿⣿⣿⣿⣿⣿⣿⣿⣿⠀⠀⠀⠀⠀⠀⠀⠀⠀⠀⠀⠀</a:t>
            </a:r>
            <a:br/>
            <a:r>
              <a:t>⠀⠀⠀⠀⠀⠀⠀⠀⠀⠀⠀⣿⣿⣿⣿⣿⣿⣿⣿⣿⣿⣿⣿⣿⣿⣿⣿⣿⣿⣿⣿⢕⠀⠀⠀⠀⠀⢕⢕⢕⢕⢱⣿⣿⣿⢕⢺⡿⢕⢕⠜⢻⣿⣿⣿⣿⣿⣿⣿⣿⣿⣿⣿⣿⣿⣿⣿⣿⣿⠀⠀⠀⠀⠀⠀⠀⠀⠀⠀⠀⠀</a:t>
            </a:r>
            <a:br/>
            <a:r>
              <a:t>⠀⠀⠀⠀⠀⠀⠀⠀⠀⠀⠀⣿⣿⣿⣿⣿⣿⣿⣿⣿⣿⣿⣿⣿⣿⣿⣿⣿⣿⣿⣿⢕⠀⠀⠀⠀⠀⢕⢕⢕⢕⢕⣿⣿⣿⢑⠈⠁⠀⠀⢄⢔⢸⣿⣿⣿⣿⣿⣿⣿⣿⣿⣿⣿⣿⣿⣿⣿⣿⠀⠀⠀⠀⠀⠀⠀⠀⠀⠀⠀⠀</a:t>
            </a:r>
            <a:br/>
            <a:r>
              <a:t>⠀⠀⠀⠀⠀⠀⠀⠀⠀⠀⠀⠛⠛⠛⠛⠛⠛⠛⠛⠛⠛⠛⠛⠛⠛⠛⠛⠛⠛⠛⠛⠑⠀⠀⠀⠀⠀⠑⠑⠑⠑⠑⠛⠛⠛⠀⠀⠀⠀⠀⠀⠑⠘⠛⠛⠛⠛⠛⠛⠛⠛⠛⠛⠛⠛⠛⠛⠛⠛⠀⠀⠀⠀⠀⠀⠀⠀⠀⠀⠀⠀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⠀⠀⠀⠀⠀⠀⠀⠀⠀⠀⠀⣿⣿⣿⣿⣿⣿⣿⣿⣿⣿⣿⣿⣿⣿⣿⣿⣿⣿⣿⣿⡿⢿⢿⢿⢟⢟⢟⢿⣿⣿⣿⣿⣿⣿⣿⣿⣿⣿⣿⣿⣿⣿⣿⣿⣿⣿⣿⣿⣿⣿⣿⣿⣿⣿⣿⣿⣿⣿⠀⠀⠀⠀⠀⠀⠀⠀⠀⠀⠀⠀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⠀⠀⠀⠀⠀⠀⠀⠀⠀⠀⠀⣿⣿⣿⣿⣿⣿⣿⣿⣿⣿⣿⣿⣿⣿⣿⡿⢿⢏⢕⢕⢕⢕⢕⢕⢕⢕⢕⢵⣿⡟⢿⣿⣿⣿⣿⣿⣿⣿⣿⣿⣿⣿⣿⣿⣿⣿⣿⣿⣿⣿⣿⣿⣿⣿⣿⣿⣿⣿⠀⠀⠀⠀⠀⠀⠀⠀⠀⠀⠀⠀</a:t>
            </a:r>
            <a:br/>
            <a:r>
              <a:t>⠀⠀⠀⠀⠀⠀⠀⠀⠀⠀⠀⣿⣿⣿⣿⣿⣿⣿⣿⣿⣿⣿⣿⣿⡿⢝⢕⢵⢗⢕⢕⢕⢕⢕⢕⢕⢕⢕⢜⢜⢇⢱⡝⡽⢝⢻⣿⣿⣿⣿⣿⣿⣿⣿⣿⣿⣿⣿⣿⣿⣿⣿⣿⣿⣿⣿⣿⣿⣿⠀⠀⠀⠀⠀⠀⠀⠀⠀⠀⠀⠀</a:t>
            </a:r>
            <a:br/>
            <a:r>
              <a:t>⠀⠀⠀⠀⠀⠀⠀⠀⠀⠀⠀⣿⣿⣿⣿⣿⣿⣿⣿⣿⣿⡿⢏⢝⠕⢕⢕⢕⠔⢄⠔⢕⢕⢕⢕⢕⢕⢕⢕⢕⢕⢕⢕⢕⢕⢕⢻⣿⣿⣿⣿⣿⣿⣿⣿⣿⣿⣿⣿⣿⣿⣿⣿⣿⣿⣿⣿⣿⣿⠀⠀⠀⠀⠀⠀⠀⠀⠀⠀⠀⠀</a:t>
            </a:r>
            <a:br/>
            <a:r>
              <a:t>⠀⠀⠀⠀⠀⠀⠀⠀⠀⠀⠀⣿⣿⣿⣿⣿⣿⣿⣿⣿⣿⡟⢟⢇⢑⢁⢅⢅⢐⠀⠀⢅⢕⢕⢕⢕⢕⢕⢕⣕⣕⡕⢕⢕⢕⢕⢕⢿⣿⣿⣿⣿⣿⣿⣿⣿⣿⣿⣿⣿⣿⣿⣿⣿⣿⣿⣿⣿⣿⠀⠀⠀⠀⠀⠀⠀⠀⠀⠀⠀⠀</a:t>
            </a:r>
            <a:br/>
            <a:r>
              <a:t>⠀⠀⠀⠀⠀⠀⠀⠀⠀⠀⠀⣿⣿⣿⣿⣿⣿⣿⣿⣿⣿⢏⢕⢕⢕⢕⢕⢕⢕⢄⢄⢕⢕⢕⣱⣵⣾⣿⣿⣿⣿⣿⣷⣕⢕⢕⢕⢜⣿⣿⣿⣿⣿⣿⣿⣿⣿⣿⣿⣿⣿⣿⣿⣿⣿⣿⣿⣿⣿⠀⠀⠀⠀⠀⠀⠀⠀⠀⠀⠀⠀</a:t>
            </a:r>
            <a:br/>
            <a:r>
              <a:t>⠀⠀⠀⠀⠀⠀⠀⠀⠀⠀⠀⣿⣿⣿⣿⣿⣿⣿⣿⣿⡟⢕⢕⢕⢕⢕⢕⢕⢕⢕⢕⢕⣱⣿⣿⣿⣿⣿⣿⣿⣿⣿⣿⣿⣇⢕⢕⢕⢹⣿⣿⣿⣿⣿⣿⣿⣿⣿⣿⣿⣿⣿⣿⣿⣿⣿⣿⣿⣿⠀⠀⠀⠀⠀⠀⠀⠀⠀⠀⠀⠀</a:t>
            </a:r>
            <a:br/>
            <a:r>
              <a:t>⠀⠀⠀⠀⠀⠀⠀⠀⠀⠀⠀⣿⣿⣿⣿⣿⣿⣿⣿⣿⣧⡕⢕⢕⢕⢕⢕⢕⢕⢕⢸⣿⣻⣿⣿⣿⣿⣿⣿⣿⣿⣿⣿⣿⣿⣕⢕⢕⢱⣿⣿⣿⣿⣿⣿⣿⣿⣿⣿⣿⣿⣿⣿⣿⣿⣿⣿⣿⣿⠀⠀⠀⠀⠀⠀⠀⠀⠀⠀⠀⠀</a:t>
            </a:r>
            <a:br/>
            <a:r>
              <a:t>⠀⠀⠀⠀⠀⠀⠀⠀⠀⠀⠀⣿⣿⣿⣿⣿⣿⣿⣿⣿⣧⢕⢕⢕⢕⢕⢕⢕⢕⢕⢕⢻⣿⣿⡝⢝⢿⣿⣿⣿⣿⣿⣿⣿⣿⣿⡜⣿⣿⣿⣿⣿⣿⣿⣿⣿⣿⣿⣿⣿⣿⣿⣿⣿⣿⣿⣿⣿⣿⠀⠀⠀⠀⠀⠀⠀⠀⠀⠀⠀⠀</a:t>
            </a:r>
            <a:br/>
            <a:r>
              <a:t>⠀⠀⠀⠀⠀⠀⠀⠀⠀⠀⠀⣿⣿⣿⣿⣿⣿⣿⣿⣿⣿⡕⢕⢕⢕⢕⢕⢕⢕⢕⢕⢜⢟⢻⢿⣕⣕⡕⢜⢝⣹⣽⣽⣿⣿⣿⣷⣿⣿⣿⣿⣿⣿⣿⣿⣿⣿⣿⣿⣿⣿⣿⣿⣿⣿⣿⣿⣿⣿⠀⠀⠀⠀⠀⠀⠀⠀⠀⠀⠀⠀</a:t>
            </a:r>
            <a:br/>
            <a:r>
              <a:t>⠀⠀⠀⠀⠀⠀⠀⠀⠀⠀⠀⣿⣿⣿⣿⣿⣿⣿⣿⣿⣿⣇⢕⢕⢕⢕⢕⢕⢕⢕⢕⢕⢕⢕⢜⣿⣿⣿⢇⢕⢝⢟⣿⣿⣿⣿⣿⣿⣿⣿⣿⣿⣿⣿⣿⣿⣿⣿⣿⣿⣿⣿⣿⣿⣿⣿⣿⣿⣿⠀⠀⠀⠀⠀⠀⠀⠀⠀⠀⠀⠀</a:t>
            </a:r>
            <a:br/>
            <a:r>
              <a:t>⠀⠀⠀⠀⠀⠀⠀⠀⠀⠀⠀⣿⣿⣿⣿⣿⣿⣿⣿⣿⣿⣿⡕⢕⢕⢕⢕⢕⢕⢕⢕⢕⢕⢕⢕⢸⣿⣿⣷⣧⣾⣿⣿⣿⣿⣿⣿⣿⣿⣷⣸⣿⣿⣿⣿⣿⣿⣿⣿⣿⣿⣿⣿⣿⣿⣿⣿⣿⣿⠀⠀⠀⠀⠀⠀⠀⠀⠀⠀⠀⠀</a:t>
            </a:r>
            <a:br/>
            <a:r>
              <a:t>⠀⠀⠀⠀⠀⠀⠀⠀⠀⠀⠀⣿⣿⣿⣿⣿⣿⣿⣿⣿⣿⣿⣷⡕⢕⢕⢕⢕⢕⢕⢕⢕⢕⢕⢕⢸⣿⣿⣿⣿⣿⣿⣿⣿⣿⣿⣿⣿⣟⡿⣿⣿⣿⣿⣿⣿⣿⣿⣿⣿⣿⣿⣿⣿⣿⣿⣿⣿⣿⠀⠀⠀⠀⠀⠀⠀⠀⠀⠀⠀⠀</a:t>
            </a:r>
            <a:br/>
            <a:r>
              <a:t>⠀⠀⠀⠀⠀⠀⠀⠀⠀⠀⠀⣿⣿⣿⣿⣿⣿⣿⣿⣿⣿⣿⣿⣷⡕⢕⢕⢕⢕⢕⢕⢕⢕⢕⢕⢕⢿⡿⢿⣿⡝⢿⣿⣿⣿⣿⣿⣿⣿⣿⣿⣿⣿⣿⣿⣿⣿⣿⣿⣿⣿⣿⣿⣿⣿⣿⣿⣿⣿⠀⠀⠀⠀⠀⠀⠀⠀⠀⠀⠀⠀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⠀⠀⠀⠀⠀⠀⠀⠀⠀⠀⠀⣿⣿⣿⣿⣿⣿⣿⣿⣿⣿⣿⣿⡇⢕⢕⢕⢕⢕⢕⢕⢕⢕⢕⢕⢕⣜⣿⣿⣿⣿⣧⣿⣿⣿⣿⣿⣿⣿⣿⣿⣿⣿⣿⣿⣿⣿⣿⣿⣿⣿⣿⣿⣿⣿⣿⣿⣿⣿⠀⠀⠀⠀⠀⠀⠀⠀⠀⠀⠀⠀</a:t>
            </a:r>
            <a:br/>
            <a:r>
              <a:t>⠀⠀⠀⠀⠀⠀⠀⠀⠀⠀⠀⣿⣿⣿⣿⣿⣿⣿⣿⣿⣿⣿⣿⣇⢕⢕⢕⢕⢕⢕⢕⢕⢕⢕⢕⢕⢿⢽⢿⢿⢿⣿⣿⣿⣿⣿⣿⣿⣿⣿⣿⣿⣿⣿⣿⣿⣿⣿⣿⣿⣿⣿⣿⣿⣿⣿⣿⣿⣿⠀⠀⠀⠀⠀⠀⠀⠀⠀⠀⠀⠀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⠀⠀⠀⠀⠀⠀⠀⠀⠀⠀⠀⣿⣿⣿⣿⣿⣿⣿⣿⣿⣿⣿⣿⣿⣧⡕⢕⢕⢕⢕⢕⢕⢕⢕⢕⢕⢱⢷⢷⣟⢕⣱⣼⣿⣿⣿⣿⣿⣿⣿⣿⣿⣿⣿⣿⣿⣿⣿⣿⣿⣿⣿⣿⣿⣿⣿⣿⣿⣿⠀⠀⠀⠀⠀⠀⠀⠀⠀⠀⠀⠀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⠀⠀⠀⠀⠀⠀⠀⠀⠀⠀⠀⣿⣿⣿⣿⣿⣿⣿⣿⣿⣿⣿⣿⣿⣿⣿⣵⣵⣕⢕⢕⢕⢕⢕⢔⢔⢕⢷⢟⣹⣾⣿⣿⣿⣿⣿⣿⣿⣿⣿⣿⣿⣿⣿⣿⣿⣿⣿⣿⣿⣿⣿⣿⣿⣿⣿⣿⣿⣿⠀⠀⠀⠀⠀⠀⠀⠀⠀⠀⠀⠀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⠀⠀⠀⠀⠀⠀⠀⠀⠀⠀⠀⣿⣿⣿⣿⣿⣿⣿⣿⣿⣿⣿⣿⣿⣿⣿⣿⣿⣿⣿⢕⢕⢕⢕⢕⢕⢕⢱⡇⡕⢕⢗⢳⢗⡿⢿⣿⣿⣿⣿⢿⣿⣿⣿⣿⣿⣿⣿⣿⣿⣿⣿⣿⣿⣿⣿⣿⣿⣿⠀⠀⠀⠀⠀⠀⠀⠀⠀⠀⠀⠀</a:t>
            </a:r>
            <a:br/>
            <a:r>
              <a:t>⠀⠀⠀⠀⠀⠀⠀⠀⠀⠀⠀⣿⣿⣿⣿⣿⣿⣿⣿⣿⣿⣿⣿⣿⣿⣿⣿⣿⢟⢸⡇⢕⢕⢕⢕⢕⢕⢕⢕⢸⢕⢕⡕⢕⣿⢸⣿⣿⢿⣿⣧⢝⢝⢝⢟⢟⠟⢟⢿⢿⢿⢿⣿⣿⣿⣿⣿⣿⣿⠀⠀⠀⠀⠀⠀⠀⠀⠀⠀⠀⠀</a:t>
            </a:r>
            <a:br/>
            <a:r>
              <a:t>⠀⠀⠀⠀⠀⠀⠀⠀⠀⠀⠀⠛⠛⠛⠛⠛⠛⠛⠛⠛⠛⠛⠛⠛⠛⠛⠛⠃⠑⠑⠃⠑⠑⠑⠑⠑⠑⠑⠑⠘⠑⠑⠃⠑⠛⠘⠛⠛⠘⠛⠛⠃⠑⠑⠑⠀⠀⠀⠁⠑⠑⠑⠑⠑⠑⠘⠙⠙⠛⠀⠀⠀⠀⠀⠀⠀⠀⠀⠀⠀⠀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⠀⠀⠀⠀⠀⠀⠀⠀⠀⠀⠀⣿⣿⣿⣿⣿⣿⣿⣿⣿⣿⣿⣿⣿⣿⣿⣿⣿⣿⣿⢟⢏⢝⢝⢝⢕⢕⢕⢕⢜⢹⡿⣿⣿⣿⣿⣿⣿⣿⣿⣿⣿⣿⣿⣿⣿⣿⣿⣿⣿⣿⣿⣿⣿⣿⣿⣿⣿⣿⠀⠀⠀⠀⠀⠀⠀⠀⠀⠀⠀⠀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⠀⠀⠀⠀⠀⠀⠀⠀⠀⠀⠀⣿⣿⣿⣿⣿⣿⣿⣿⣿⣿⣿⣿⣿⣿⣿⡟⢏⢕⡱⢵⢕⢕⢕⢕⢕⢕⢕⢕⢕⢏⢿⢫⡻⡿⢿⣿⣿⣿⣿⣿⣿⣿⣿⣿⣿⣿⣿⣿⣿⣿⣿⣿⣿⣿⣿⣿⣿⣿⠀⠀⠀⠀⠀⠀⠀⠀⠀⠀⠀⠀</a:t>
            </a:r>
            <a:br/>
            <a:r>
              <a:t>⠀⠀⠀⠀⠀⠀⠀⠀⠀⠀⠀⣿⣿⣿⣿⣿⣿⣿⣿⣿⣿⣿⣿⡿⢟⢏⢗⢕⢕⢕⢅⠑⢕⢕⢕⢕⢕⠕⢕⢕⢕⢕⢕⢕⢕⢗⢜⢿⣿⣿⣿⣿⣿⣿⣿⣿⣿⣿⣿⣿⣿⣿⣿⣿⣿⣿⣿⣿⣿⠀⠀⠀⠀⠀⠀⠀⠀⠀⠀⠀⠀</a:t>
            </a:r>
            <a:br/>
            <a:r>
              <a:t>⠀⠀⠀⠀⠀⠀⠀⠀⠀⠀⠀⣿⣿⣿⣿⣿⣿⣿⣿⣿⣿⣿⣿⢵⢵⢔⠐⠑⠑⠑⠑⠀⢕⢕⢕⢕⢕⢕⢕⢕⢕⢕⢕⢕⢕⢕⢕⢕⢻⣿⣿⣿⣿⣿⣿⣿⣿⣿⣿⣿⣿⣿⣿⣿⣿⣿⣿⣿⣿⠀⠀⠀⠀⠀⠀⠀⠀⠀⠀⠀⠀</a:t>
            </a:r>
            <a:br/>
            <a:r>
              <a:t>⠀⠀⠀⠀⠀⠀⠀⠀⠀⠀⠀⣿⣿⣿⣿⣿⣿⣿⣿⣿⣿⣿⡿⢇⢕⢕⢕⠕⢕⢕⠑⠀⢀⢕⢕⢕⣕⣵⣵⣵⣷⣷⣷⣕⢕⢕⢕⢕⢸⣿⣿⣿⣿⣿⣿⣿⣿⣿⣿⣿⣿⣿⣿⣿⣿⣿⣿⣿⣿⠀⠀⠀⠀⠀⠀⠀⠀⠀⠀⠀⠀</a:t>
            </a:r>
            <a:br/>
            <a:r>
              <a:t>⠀⠀⠀⠀⠀⠀⠀⠀⠀⠀⠀⣿⣿⣿⣿⣿⣿⣿⣿⣿⣿⢿⢇⢕⢕⢕⢕⢕⢕⢕⢕⢕⢕⢕⣵⣾⣿⣿⣿⣿⣿⣿⣿⣿⣿⡕⡕⢕⢕⢻⣿⣿⣿⣿⣿⣿⣿⣿⣿⣿⣿⣿⣿⣿⣿⣿⣿⣿⣿⠀⠀⠀⠀⠀⠀⠀⠀⠀⠀⠀⠀</a:t>
            </a:r>
            <a:br/>
            <a:r>
              <a:t>⠀⠀⠀⠀⠀⠀⠀⠀⠀⠀⠀⣿⣿⣿⣿⣿⣿⣿⣿⣿⣿⣯⢕⢕⢕⢕⢕⢕⢕⢕⢕⢱⣷⣿⣿⣿⣿⣿⣿⣿⣿⣿⣿⣿⣿⣿⡕⢕⢕⢸⣿⣿⣿⣿⣿⣿⣿⣿⣿⣿⣿⣿⣿⣿⣿⣿⣿⣿⣿⠀⠀⠀⠀⠀⠀⠀⠀⠀⠀⠀⠀</a:t>
            </a:r>
            <a:br/>
            <a:r>
              <a:t>⠀⠀⠀⠀⠀⠀⠀⠀⠀⠀⠀⣿⣿⣿⣿⣿⣿⣿⣿⣿⣿⣿⢇⢕⢕⢕⢕⢕⢕⢕⢕⢕⢻⣿⣿⡟⢿⣿⣿⣿⣿⣿⣿⣿⣿⣿⣧⢕⣵⣼⣿⣿⣿⣿⣿⣿⣿⣿⣿⣿⣿⣿⣿⣿⣿⣿⣿⣿⣿⠀⠀⠀⠀⠀⠀⠀⠀⠀⠀⠀⠀</a:t>
            </a:r>
            <a:br/>
            <a:r>
              <a:t>⠀⠀⠀⠀⠀⠀⠀⠀⠀⠀⠀⣿⣿⣿⣿⣿⣿⣿⣿⣿⣿⣿⡇⢕⢕⢕⢕⢕⢕⢕⢕⢕⢸⢿⢿⣿⡜⢝⢝⢟⢟⢟⢻⢿⣿⣿⣿⣇⣹⣿⣿⣿⣿⣿⣿⣿⣿⣿⣿⣿⣿⣿⣿⣿⣿⣿⣿⣿⣿⠀⠀⠀⠀⠀⠀⠀⠀⠀⠀⠀⠀</a:t>
            </a:r>
            <a:br/>
            <a:r>
              <a:t>⠀⠀⠀⠀⠀⠀⠀⠀⠀⠀⠀⣿⣿⣿⣿⣿⣿⣿⣿⣿⣿⣿⡇⢕⢕⢕⢕⢕⢕⢕⢕⢕⢕⢕⢕⢝⣿⣿⣷⡇⢕⢺⢿⣿⣿⣿⣿⣿⣿⣿⣿⣿⣿⣿⣿⣿⣿⣿⣿⣿⣿⣿⣿⣿⣿⣿⣿⣿⣿⠀⠀⠀⠀⠀⠀⠀⠀⠀⠀⠀⠀</a:t>
            </a:r>
            <a:br/>
            <a:r>
              <a:t>⠀⠀⠀⠀⠀⠀⠀⠀⠀⠀⠀⣿⣿⣿⣿⣿⣿⣿⣿⣿⣿⣿⣿⡕⢕⢕⢕⢕⢕⢕⢕⢕⢕⢕⢕⢕⢹⣿⣿⣵⡵⣵⣵⣷⣿⣿⣿⣿⣿⣿⡿⢿⣿⣿⣿⣿⣿⣿⣿⣿⣿⣿⣿⣿⣿⣿⣿⣿⣿⠀⠀⠀⠀⠀⠀⠀⠀⠀⠀⠀⠀</a:t>
            </a:r>
            <a:br/>
            <a:r>
              <a:t>⠀⠀⠀⠀⠀⠀⠀⠀⠀⠀⠀⣿⣿⣿⣿⣿⣿⣿⣿⣿⣿⣿⣿⣧⢕⢕⢕⢕⢕⢕⢕⢔⢕⢕⢕⢕⢸⣿⣿⣿⣿⣿⣿⣿⣿⣿⣿⣿⣿⣿⣿⣼⣿⣿⣿⣿⣿⣿⣿⣿⣿⣿⣿⣿⣿⣿⣿⣿⣿⠀⠀⠀⠀⠀⠀⠀⠀⠀⠀⠀⠀</a:t>
            </a:r>
            <a:br/>
            <a:r>
              <a:t>⠀⠀⠀⠀⠀⠀⠀⠀⠀⠀⠀⣿⣿⣿⣿⣿⣿⣿⣿⣿⣿⣿⣿⣿⣇⢕⢕⢕⢕⢕⢕⢕⢕⢕⢕⢕⢸⣿⣿⣿⣿⣿⣿⣿⣿⣿⣿⣿⣿⣿⡿⣿⣿⣿⣿⣿⣿⣿⣿⣿⣿⣿⣿⣿⣿⣿⣿⣿⣿⠀⠀⠀⠀⠀⠀⠀⠀⠀⠀⠀⠀</a:t>
            </a:r>
            <a:br/>
            <a:r>
              <a:t>⠀⠀⠀⠀⠀⠀⠀⠀⠀⠀⠀⣿⣿⣿⣿⣿⣿⣿⣿⣿⣿⣿⣿⣿⢟⢕⢕⢕⢕⢕⢕⢕⢕⢕⢕⢅⢕⢸⣷⣾⣿⣧⣽⣿⣿⣿⣿⣿⣿⣿⣿⣿⣿⣿⣿⣿⣿⣿⣿⣿⣿⣿⣿⣿⣿⣿⣿⣿⣿⠀⠀⠀⠀⠀⠀⠀⠀⠀⠀⠀⠀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⠀⠀⠀⠀⠀⠀⠀⠀⠀⠀⠀⣿⣿⣿⣿⣿⣿⣿⣿⣿⣿⣿⣿⣿⡕⢕⢕⢕⢕⢕⢕⢕⢕⢕⢕⢕⢱⣷⣻⣿⣿⣿⣿⣿⣿⣿⣿⣿⣿⣿⣿⣿⣿⣿⣿⣿⣿⣿⣿⣿⣿⣿⣿⣿⣿⣿⣿⣿⣿⠀⠀⠀⠀⠀⠀⠀⠀⠀⠀⠀⠀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⠀⠀⠀⠀⠀⠀⠀⠀⠀⠀⠀⣿⣿⣿⣿⣿⣿⣿⣿⣿⣿⣿⣿⣿⣿⡕⢕⢕⢕⢕⢕⢕⢕⢕⢕⢕⢕⣕⣱⡵⢽⠝⢟⣿⣿⣿⣿⣿⣿⣿⣿⣿⣿⣿⣿⣿⣿⣿⣿⣿⣿⣿⣿⣿⣿⣿⣿⣿⣿⠀⠀⠀⠀⠀⠀⠀⠀⠀⠀⠀⠀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⠀⠀⠀⠀⠀⠀⠀⠀⠀⠀⠀⣿⣿⣿⣿⣿⣿⣿⣿⣿⣿⣿⣿⣿⣿⣿⣧⢕⢕⢕⢕⢕⢕⢕⢕⢁⢕⣱⣷⡾⢗⣵⣿⣿⣿⣿⣿⣿⣿⣿⣿⣿⣿⣿⣿⣿⣿⣿⣿⣿⣿⣿⣿⣿⣿⣿⣿⣿⣿⠀⠀⠀⠀⠀⠀⠀⠀⠀⠀⠀⠀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⠀⠀⠀⠀⠀⠀⠀⠀⠀⠀⠀⣿⣿⣿⣿⣿⣿⣿⣿⣿⣿⣿⣿⣿⣿⣿⣿⣿⣿⣧⢕⢕⢕⢕⢕⢕⢕⢕⢕⢕⣿⣿⣿⣿⣿⣿⣿⣿⣿⣿⣿⣿⣿⣿⣿⣿⣿⣿⣿⣿⣿⣿⣿⣿⣿⣿⣿⣿⣿⠀⠀⠀⠀⠀⠀⠀⠀⠀⠀⠀⠀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⠀⠀⠀⠀⠀⠀⠀⠀⠀⠀⠀⣿⣿⣿⣿⣿⣿⣿⣿⣿⣿⣿⣿⣿⣿⣿⣿⣿⣿⣿⣇⢕⢕⢕⢕⢕⢕⢕⢇⡔⢕⢗⢷⢷⡾⢿⣿⣿⣿⣿⣿⣿⣿⣿⣿⣿⣿⣿⣿⣿⣿⣿⣿⣿⣿⣿⣿⣿⣿⠀⠀⠀⠀⠀⠀⠀⠀⠀⠀⠀⠀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⠀⠀⠀⠀⠀⠀⠀⠀⠀⠀⠀⣿⣿⣿⣿⣿⣿⣿⣿⣿⣿⣿⣿⣿⣿⣿⣿⣿⣿⣿⣿⡕⢕⢕⢕⢕⢕⢕⢇⢸⢕⢕⡕⢕⣧⢹⣿⣿⣿⣿⣿⢿⣿⣿⣿⣿⣿⣿⣿⣿⣿⣿⣿⣿⣿⣿⣿⣿⣿⠀⠀⠀⠀⠀⠀⠀⠀⠀⠀⠀⠀</a:t>
            </a:r>
            <a:br/>
            <a:r>
              <a:t>⠀⠀⠀⠀⠀⠀⠀⠀⠀⠀⠀⠛⠛⠛⠛⠛⠛⠛⠛⠛⠛⠛⠛⠛⠛⠛⠛⠛⠛⠋⠘⠃⠑⠑⠑⠑⠑⠑⠃⠑⠑⠑⠘⠑⠋⠛⠛⠛⠛⠛⠛⠃⠘⠙⠛⠛⠛⠛⠛⠛⠛⠛⠛⠛⠛⠛⠛⠛⠛⠀⠀⠀⠀⠀⠀⠀⠀⠀⠀⠀⠀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⠀⠀⠀⠀⠀⠀⠀⠀⠀⠀⠀⣿⣿⣿⣿⣿⣿⣿⣿⣿⣿⣿⣿⣿⣿⣿⣿⣿⣿⣿⣿⢯⢟⢟⢝⢝⢝⢕⢕⢕⢕⢕⡜⣽⣿⣿⣿⣿⣿⣿⣿⣿⣿⣿⣿⣿⣿⣿⣿⣿⣿⣿⣿⣿⣿⣿⣿⣿⣿⠀⠀⠀⠀⠀⠀⠀⠀⠀⠀⠀⠀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⠀⠀⠀⠀⠀⠀⠀⠀⠀⠀⠀⣿⣿⣿⣿⣿⣿⣿⣿⣿⣿⣿⣿⣿⣿⣿⣿⣿⣾⢟⢕⡕⢵⢕⢕⢕⢔⢕⢕⢕⢕⢕⢜⢞⢗⢕⢿⢿⢿⣿⣿⣿⣿⣿⣿⣿⣿⣿⣿⣿⣿⣿⣿⣿⣿⣿⣿⣿⣿⠀⠀⠀⠀⠀⠀⠀⠀⠀⠀⠀⠀</a:t>
            </a:r>
            <a:br/>
            <a:r>
              <a:t>⠀⠀⠀⠀⠀⠀⠀⠀⠀⠀⠀⣿⣿⣿⣿⣿⣿⣿⣿⣿⣿⣿⣿⣿⣿⣿⢟⢏⢕⢕⢕⢑⢅⠑⢅⢕⢕⢕⢕⢕⢕⢕⢕⢕⢕⢕⢇⢝⢜⢻⣿⣿⣿⣿⣿⣿⣿⣿⣿⣿⣿⣿⣿⣿⣿⣿⣿⣿⣿⠀⠀⠀⠀⠀⠀⠀⠀⠀⠀⠀⠀</a:t>
            </a:r>
            <a:br/>
            <a:r>
              <a:t>⠀⠀⠀⠀⠀⠀⠀⠀⠀⠀⠀⣿⣿⣿⣿⣿⣿⣿⣿⣿⣿⣿⣿⣿⣿⢷⢧⢕⠔⠑⢑⠑⢅⠀⠀⠕⢕⢕⢕⢕⢕⢕⢕⢕⢕⢕⢕⢕⢕⢜⢿⣿⣿⣿⣿⣿⣿⣿⣿⣿⣿⣿⣿⣿⣿⣿⣿⣿⣿⠀⠀⠀⠀⠀⠀⠀⠀⠀⠀⠀⠀</a:t>
            </a:r>
            <a:br/>
            <a:r>
              <a:t>⠀⠀⠀⠀⠀⠀⠀⠀⠀⠀⠀⣿⣿⣿⣿⣿⣿⣿⣿⣿⣿⣿⣿⣿⡟⢕⢕⢔⢕⢔⠕⢕⢕⠀⠀⢔⢕⢕⢕⣕⣵⣵⣵⣷⣷⣧⣕⢕⢕⢕⢜⣿⣿⣿⣿⣿⣿⣿⣿⣿⣿⣿⣿⣿⣿⣿⣿⣿⣿⠀⠀⠀⠀⠀⠀⠀⠀⠀⠀⠀⠀</a:t>
            </a:r>
            <a:br/>
            <a:r>
              <a:t>⠀⠀⠀⠀⠀⠀⠀⠀⠀⠀⠀⣿⣿⣿⣿⣿⣿⣿⣿⣿⣿⣿⣿⡏⢕⢕⢕⢕⢕⢕⢔⢕⢕⢕⢕⢕⢱⣷⣿⣿⣿⣿⣿⣿⣿⣿⣿⣧⢕⢕⢕⢻⣿⣿⣿⣿⣿⣿⣿⣿⣿⣿⣿⣿⣿⣿⣿⣿⣿⠀⠀⠀⠀⠀⠀⠀⠀⠀⠀⠀⠀</a:t>
            </a:r>
            <a:br/>
            <a:r>
              <a:t>⠀⠀⠀⠀⠀⠀⠀⠀⠀⠀⠀⣿⣿⣿⣿⣿⣿⣿⣿⣿⣿⣿⣿⢇⡕⢕⢕⢕⢕⢕⢕⢕⢕⢕⣷⣿⣿⣿⣿⣿⣿⣿⣿⣿⣿⣿⣿⣿⣧⢕⢕⢸⣿⣿⣿⣿⣿⣿⣿⣿⣿⣿⣿⣿⣿⣿⣿⣿⣿⠀⠀⠀⠀⠀⠀⠀⠀⠀⠀⠀⠀</a:t>
            </a:r>
            <a:br/>
            <a:r>
              <a:t>⠀⠀⠀⠀⠀⠀⠀⠀⠀⠀⠀⣿⣿⣿⣿⣿⣿⣿⣿⣿⣿⣿⣿⣯⢕⢕⢕⢕⢕⢕⢕⢕⢕⢕⢹⣿⣷⣿⡻⣿⣿⣿⣿⣿⣿⣿⣿⣿⣿⡕⣱⣾⣿⣿⣿⣿⣿⣿⣿⣿⣿⣿⣿⣿⣿⣿⣿⣿⣿⠀⠀⠀⠀⠀⠀⠀⠀⠀⠀⠀⠀</a:t>
            </a:r>
            <a:br/>
            <a:r>
              <a:t>⠀⠀⠀⠀⠀⠀⠀⠀⠀⠀⠀⣿⣿⣿⣿⣿⣿⣿⣿⣿⣿⣿⣿⣿⡇⢕⢕⢕⢕⢕⢕⢕⢕⢕⢕⢿⢿⣿⣇⢇⢏⢝⢟⢟⢻⢿⣿⣿⣿⣷⣸⣿⣿⣿⣿⣿⣿⣿⣿⣿⣿⣿⣿⣿⣿⣿⣿⣿⣿⠀⠀⠀⠀⠀⠀⠀⠀⠀⠀⠀⠀</a:t>
            </a:r>
            <a:br/>
            <a:r>
              <a:t>⠀⠀⠀⠀⠀⠀⠀⠀⠀⠀⠀⣿⣿⣿⣿⣿⣿⣿⣿⣿⣿⣿⣿⣿⣇⢕⢕⢕⢕⢕⢕⢕⢕⢕⢕⢕⢕⢜⢻⣿⣷⣷⢕⢱⣿⣿⣿⣿⣿⣿⣿⣿⣿⣿⣿⣿⣿⣿⣿⣿⣿⣿⣿⣿⣿⣿⣿⣿⣿⠀⠀⠀⠀⠀⠀⠀⠀⠀⠀⠀⠀</a:t>
            </a:r>
            <a:br/>
            <a:r>
              <a:t>⠀⠀⠀⠀⠀⠀⠀⠀⠀⠀⠀⣿⣿⣿⣿⣿⣿⣿⣿⣿⣿⣿⣿⣿⣿⡕⢕⢕⢕⢕⢕⢕⢕⢕⢕⢕⢕⢕⢜⣿⣿⣧⡕⢕⣵⣼⣿⣿⣿⣿⣿⣿⣟⢻⣿⣿⣿⣿⣿⣿⣿⣿⣿⣿⣿⣿⣿⣿⣿⠀⠀⠀⠀⠀⠀⠀⠀⠀⠀⠀⠀</a:t>
            </a:r>
            <a:br/>
            <a:r>
              <a:t>⠀⠀⠀⠀⠀⠀⠀⠀⠀⠀⠀⣿⣿⣿⣿⣿⣿⣿⣿⣿⣿⣿⣿⣿⣿⣷⢕⢕⢕⢕⢕⢕⢕⢕⢕⢕⢕⢕⢕⣼⣿⣿⣿⣿⣿⣿⣿⣿⣿⣿⣿⡿⣿⣾⣿⣿⣿⣿⣿⣿⣿⣿⣿⣿⣿⣿⣿⣿⣿⠀⠀⠀⠀⠀⠀⠀⠀⠀⠀⠀⠀</a:t>
            </a:r>
            <a:br/>
            <a:r>
              <a:t>⠀⠀⠀⠀⠀⠀⠀⠀⠀⠀⠀⣿⣿⣿⣿⣿⣿⣿⣿⣿⣿⣿⣿⣿⣿⣿⣧⢕⢕⢕⢕⢕⢕⢕⢕⢕⢕⢕⢕⢸⣿⣿⣿⣿⣿⣿⣿⣿⣿⣿⣿⣿⣽⣿⣿⣿⣿⣿⣿⣿⣿⣿⣿⣿⣿⣿⣿⣿⣿⠀⠀⠀⠀⠀⠀⠀⠀⠀⠀⠀⠀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⠀⠀⠀⠀⠀⠀⠀⠀⠀⠀⠀⣿⣿⣿⣿⣿⣿⣿⣿⣿⣿⣿⣿⣿⣿⣿⢕⢕⢕⢕⢕⢕⢕⢕⢕⢕⢕⢕⢑⢜⣿⣽⣽⣿⣜⣿⣿⣿⣿⣿⣿⣿⣿⣿⣿⣿⣿⣿⣿⣿⣿⣿⣿⣿⣿⣿⣿⣿⣿⠀⠀⠀⠀⠀⠀⠀⠀⠀⠀⠀⠀</a:t>
            </a:r>
            <a:br/>
            <a:r>
              <a:t>⠀⠀⠀⠀⠀⠀⠀⠀⠀⠀⠀⣿⣿⣿⣿⣿⣿⣿⣿⣿⣿⣿⣿⣿⣿⣿⣕⢕⢕⢕⢕⢕⢕⢕⢕⢕⢕⢕⢕⣵⡾⣿⣿⣿⣿⣿⣿⣿⣿⣿⣿⣿⣿⣿⣿⣿⣿⣿⣿⣿⣿⣿⣿⣿⣿⣿⣿⣿⣿⠀⠀⠀⠀⠀⠀⠀⠀⠀⠀⠀⠀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⠀⠀⠀⠀⠀⠀⠀⠀⠀⠀⠀⣿⣿⣿⣿⣿⣿⣿⣿⣿⣿⣿⣿⣿⣿⣿⣿⣇⡕⢕⢕⢕⢕⢕⢕⢕⢕⢕⢕⢝⢝⡝⢝⡝⢟⢻⣿⣿⣿⣿⣿⣿⣿⣿⣿⣿⣿⣿⣿⣿⣿⣿⣿⣿⣿⣿⣿⣿⣿⠀⠀⠀⠀⠀⠀⠀⠀⠀⠀⠀⠀</a:t>
            </a:r>
            <a:br/>
            <a:r>
              <a:t>⠀⠀⠀⠀⠀⠀⠀⠀⠀⠀⠀⣿⣿⣿⣿⣿⣿⣿⣿⣿⣿⣿⣿⣿⣿⣿⣿⣿⣧⣕⣕⡕⢕⢕⢕⢕⢕⢁⢅⣜⣽⣿⣷⣰⣾⣿⣿⣿⣿⣿⣿⣿⣿⣿⣿⣿⣿⣿⣿⣿⣿⣿⣿⣿⣿⣿⣿⣿⣿⠀⠀⠀⠀⠀⠀⠀⠀⠀⠀⠀⠀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⠀⠀⠀⠀⠀⠀⠀⠀⠀⠀⠀⣿⣿⣿⣿⣿⣿⣿⣿⣿⣿⣿⣿⣿⣿⣿⣿⣿⣿⣿⣿⣷⡕⢕⢕⢕⢕⢱⢕⡕⢕⠷⢷⢷⠿⣿⣿⣿⣿⣿⣿⣿⣿⣿⣿⣿⣿⣿⣿⣿⣿⣿⣿⣿⣿⣿⣿⣿⣿⠀⠀⠀⠀⠀⠀⠀⠀⠀⠀⠀⠀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⠀⠀⠀⠀⠀⠀⠀⠀⠀⠀⠀⣿⣿⣿⣿⣿⣿⣿⣿⣿⣿⣿⣿⣿⣿⣿⣿⣿⣿⣿⣿⣿⣷⢕⢕⢕⢕⢕⡇⢕⡕⢕⢕⢱⡇⣿⣿⣿⣿⣿⣿⣿⣿⣿⣿⣿⣿⣿⣿⣿⣿⣿⣿⣿⣿⣿⣿⣿⣿⠀⠀⠀⠀⠀⠀⠀⠀⠀⠀⠀⠀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⠀⠀⠀⠀⠀⠀⠀⠀⠀⠀⠀⠛⠛⠛⠛⠛⠛⠛⠛⠛⠛⠛⠛⠛⠛⠛⠛⠛⠛⠛⠛⠛⠛⠃⠑⠑⠑⠑⠃⠑⠑⠑⠑⠘⠃⠛⠛⠛⠛⠛⠛⠛⠛⠛⠛⠛⠛⠛⠛⠛⠛⠛⠛⠛⠛⠛⠛⠛⠛⠀⠀⠀⠀⠀⠀⠀⠀⠀⠀⠀⠀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⠀⠀⠀⠀⠀⠀⠀⠀⠀⠀⠀⣿⣿⣿⣿⣿⣿⣿⣿⣿⣿⣿⣿⣿⣿⣿⣿⣿⣿⣿⣿⣿⡿⣹⢟⢗⢞⢜⢝⢑⢕⢕⢕⢝⢝⢻⢿⣿⣿⣿⣿⣿⣿⣿⣿⣿⣿⣿⣿⣿⣿⣿⣿⣿⣿⣿⣿⣿⣿⠀⠀⠀⠀⠀⠀⠀⠀⠀⠀⠀⠀</a:t>
            </a:r>
            <a:br/>
            <a:r>
              <a:t>⠀⠀⠀⠀⠀⠀⠀⠀⠀⠀⠀⣿⣿⣿⣿⣿⣿⣿⣿⣿⣿⣿⣿⣿⣿⣿⣿⣿⣯⣼⢿⢏⢕⢕⢑⢑⢁⢅⢑⢔⢕⢕⢕⢜⢾⣏⢱⣿⡻⢻⣿⣿⣿⣿⣿⣿⣿⣿⣿⣿⣿⣿⣿⣿⣿⣿⣿⣿⣿⠀⠀⠀⠀⠀⠀⠀⠀⠀⠀⠀⠀</a:t>
            </a:r>
            <a:br/>
            <a:r>
              <a:t>⠀⠀⠀⠀⠀⠀⠀⠀⠀⠀⠀⣿⣿⣿⣿⣿⣿⣿⣿⣿⣿⣿⣿⣿⣿⣿⣿⢏⢝⢕⢕⢕⠕⢕⠕⠕⢕⢕⢕⢕⢕⠑⢕⢕⢕⢕⢕⢇⢝⢕⢝⣿⣿⣿⣿⣿⣿⣿⣿⣿⣿⣿⣿⣿⣿⣿⣿⣿⣿⠀⠀⠀⠀⠀⠀⠀⠀⠀⠀⠀⠀</a:t>
            </a:r>
            <a:br/>
            <a:r>
              <a:t>⠀⠀⠀⠀⠀⠀⠀⠀⠀⠀⠀⣿⣿⣿⣿⣿⣿⣿⣿⣿⣿⣿⣿⣿⣿⣿⡵⢕⢕⢁⠅⠕⠕⢑⢁⠀⠕⠕⢕⢕⢕⢄⢕⢕⢕⢕⢕⢕⢕⢕⢕⢹⣿⣿⣿⣿⣿⣿⣿⣿⣿⣿⣿⣿⣿⣿⣿⣿⣿⠀⠀⠀⠀⠀⠀⠀⠀⠀⠀⠀⠀</a:t>
            </a:r>
            <a:br/>
            <a:r>
              <a:t>⠀⠀⠀⠀⠀⠀⠀⠀⠀⠀⠀⣿⣿⣿⣿⣿⣿⣿⣿⣿⣿⣿⣿⣿⣿⢟⢇⢕⢕⢄⢔⠑⢅⠄⠀⠀⠀⢔⢕⢕⢕⣕⣕⣵⣵⣷⣵⣕⢕⢕⢕⢜⢿⣿⣿⣿⣿⣿⣿⣿⣿⣿⣿⣿⣿⣿⣿⣿⣿⠀⠀⠀⠀⠀⠀⠀⠀⠀⠀⠀⠀</a:t>
            </a:r>
            <a:br/>
            <a:r>
              <a:t>⠀⠀⠀⠀⠀⠀⠀⠀⠀⠀⠀⣿⣿⣿⣿⣿⣿⣿⣿⣿⣿⣿⣿⣿⡏⢕⢕⢕⢕⢕⢕⢄⢔⢕⢔⢔⢕⢕⣱⣵⣾⣿⣿⣿⣿⣿⣿⣿⣧⡕⢕⢕⢜⣿⣿⣿⣿⣿⣿⣿⣿⣿⣿⣿⣿⣿⣿⣿⣿⠀⠀⠀⠀⠀⠀⠀⠀⠀⠀⠀⠀</a:t>
            </a:r>
            <a:br/>
            <a:r>
              <a:t>⠀⠀⠀⠀⠀⠀⠀⠀⠀⠀⠀⣿⣿⣿⣿⣿⣿⣿⣿⣿⣿⣿⣿⣿⣯⣕⢕⢕⢕⢕⢕⢕⢕⢕⢕⢱⣵⣵⣿⣿⣿⣿⣿⣿⣿⣿⣿⣿⣿⣧⢕⢕⢺⣿⣿⣿⣿⣿⣿⣿⣿⣿⣿⣿⣿⣿⣿⣿⣿⠀⠀⠀⠀⠀⠀⠀⠀⠀⠀⠀⠀</a:t>
            </a:r>
            <a:br/>
            <a:r>
              <a:t>⠀⠀⠀⠀⠀⠀⠀⠀⠀⠀⠀⣿⣿⣿⣿⣿⣿⣿⣿⣿⣿⣿⣿⣿⣿⡕⢕⢕⢕⢕⢕⢕⢕⢕⢕⢸⣿⣼⣿⣿⣿⣿⣿⣿⣿⣿⣿⣿⣿⣿⡇⣱⣷⣿⣿⣿⣿⣿⣿⣿⣿⣿⣿⣿⣿⣿⣿⣿⣿⠀⠀⠀⠀⠀⠀⠀⠀⠀⠀⠀⠀</a:t>
            </a:r>
            <a:br/>
            <a:r>
              <a:t>⠀⠀⠀⠀⠀⠀⠀⠀⠀⠀⠀⣿⣿⣿⣿⣿⣿⣿⣿⣿⣿⣿⣿⣿⣿⡇⢕⢕⢕⢕⢕⢕⢕⢕⢕⢕⢻⣿⣿⣧⢜⢻⢿⢿⣿⣿⣿⣿⣿⣿⣷⣸⣿⣿⣿⣿⣿⣿⣿⣿⣿⣿⣿⣿⣿⣿⣿⣿⣿⠀⠀⠀⠀⠀⠀⠀⠀⠀⠀⠀⠀</a:t>
            </a:r>
            <a:br/>
            <a:r>
              <a:t>⠀⠀⠀⠀⠀⠀⠀⠀⠀⠀⠀⣿⣿⣿⣿⣿⣿⣿⣿⣿⣿⣿⣿⣿⣿⣷⢕⢕⢕⢕⢕⢕⢕⢕⢕⢕⢜⢕⢝⢻⣷⣧⣵⡕⢕⣵⣵⣿⣿⣿⣿⣿⣿⣿⣿⣿⣿⣿⣿⣿⣿⣿⣿⣿⣿⣿⣿⣿⣿⠀⠀⠀⠀⠀⠀⠀⠀⠀⠀⠀⠀</a:t>
            </a:r>
            <a:br/>
            <a:r>
              <a:t>⠀⠀⠀⠀⠀⠀⠀⠀⠀⠀⠀⣿⣿⣿⣿⣿⣿⣿⣿⣿⣿⣿⣿⣿⣿⣿⡇⢕⢕⢕⢕⢕⢕⢕⢕⢕⢕⢕⢕⢕⣿⣿⣿⡕⢜⢟⢿⣿⣿⣿⣿⣿⣿⣯⢻⣿⣿⣿⣿⣿⣿⣿⣿⣿⣿⣿⣿⣿⣿⠀⠀⠀⠀⠀⠀⠀⠀⠀⠀⠀⠀</a:t>
            </a:r>
            <a:br/>
            <a:r>
              <a:t>⠀⠀⠀⠀⠀⠀⠀⠀⠀⠀⠀⣿⣿⣿⣿⣿⣿⣿⣿⣿⣿⣿⣿⣿⣿⣿⣿⡕⢕⢕⢕⢕⢕⢕⢕⢕⢕⢕⢕⢕⢸⣿⣿⣷⣷⣾⣿⣿⣿⣿⣿⣿⣿⣿⣿⣿⣿⣿⣿⣿⣿⣿⣿⣿⣿⣿⣿⣿⣿⠀⠀⠀⠀⠀⠀⠀⠀⠀⠀⠀⠀</a:t>
            </a:r>
            <a:br/>
            <a:r>
              <a:t>⠀⠀⠀⠀⠀⠀⠀⠀⠀⠀⠀⣿⣿⣿⣿⣿⣿⣿⣿⣿⣿⣿⣿⣿⣿⣿⣿⡿⢕⢕⢕⢕⢕⢕⢕⢕⢕⢕⢕⢕⢸⣿⣿⣿⣿⣿⣿⣿⣿⣿⣿⣿⣿⣼⣿⣿⣿⣿⣿⣿⣿⣿⣿⣿⣿⣿⣿⣿⣿⠀⠀⠀⠀⠀⠀⠀⠀⠀⠀⠀⠀</a:t>
            </a:r>
            <a:br/>
            <a:r>
              <a:t>⠀⠀⠀⠀⠀⠀⠀⠀⠀⠀⠀⣿⣿⣿⣿⣿⣿⣿⣿⣿⣿⣿⣿⣿⣿⣿⣿⢕⢕⢕⢕⢕⢕⢕⢕⢕⢕⢕⢕⢕⢜⢿⡿⢿⣿⡝⣿⣿⣿⣿⣿⣿⣿⣿⣿⣿⣿⣿⣿⣿⣿⣿⣿⣿⣿⣿⣿⣿⣿⠀⠀⠀⠀⠀⠀⠀⠀⠀⠀⠀⠀</a:t>
            </a:r>
            <a:br/>
            <a:r>
              <a:t>⠀⠀⠀⠀⠀⠀⠀⠀⠀⠀⠀⣿⣿⣿⣿⣿⣿⣿⣿⣿⣿⣿⣿⣿⣿⣿⣿⣧⢕⢕⢕⢕⢕⢕⢕⢕⢕⢕⢕⢕⢕⣸⣿⣿⣿⣿⣾⣿⣿⣿⣿⣿⣿⣿⣿⣿⣿⣿⣿⣿⣿⣿⣿⣿⣿⣿⣿⣿⣿⠀⠀⠀⠀⠀⠀⠀⠀⠀⠀⠀⠀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⠀⠀⠀⠀⠀⠀⠀⠀⠀⠀⠀⣿⣿⣿⣿⣿⣿⣿⣿⣿⣿⣿⣿⣿⣿⣿⣿⣿⣷⡕⢕⢕⢕⢕⢕⢕⢕⢕⢕⢕⢸⢿⢿⢿⢿⢿⢿⣿⣿⣿⣿⣿⣿⣿⣿⣿⣿⣿⣿⣿⣿⣿⣿⣿⣿⣿⣿⣿⣿⠀⠀⠀⠀⠀⠀⠀⠀⠀⠀⠀⠀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⠀⠀⠀⠀⠀⠀⠀⠀⠀⠀⠀⣿⣿⣿⣿⣿⣿⣿⣿⣿⣿⣿⣿⣿⣿⣿⣿⣿⣿⣷⣵⣵⡕⢕⢕⢕⢕⢕⠑⢑⢕⣕⣳⣽⡕⣴⣷⣿⣿⣿⣿⣿⣿⣿⣿⣿⣿⣿⣿⣿⣿⣿⣿⣿⣿⣿⣿⣿⣿⠀⠀⠀⠀⠀⠀⠀⠀⠀⠀⠀⠀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⠀⠀⠀⠀⠀⠀⠀⠀⠀⠀⠀⣿⣿⣿⣿⣿⣿⣿⣿⣿⣿⣿⣿⣿⣿⣿⣿⣿⣿⣿⣿⣿⣿⡕⢕⢕⢕⢸⢕⡕⢕⠷⢷⢷⢿⣿⣿⣿⣿⣿⣿⣿⣿⣿⣿⣿⣿⣿⣿⣿⣿⣿⣿⣿⣿⣿⣿⣿⣿⠀⠀⠀⠀⠀⠀⠀⠀⠀⠀⠀⠀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⠀⠀⠀⠀⠀⠀⠀⠀⠀⠀⠀⣿⣿⣿⣿⣿⣿⣿⣿⣿⣿⣿⣿⣿⣿⣿⣿⣿⣿⣿⣿⣿⣿⣿⢕⢕⢕⢕⡇⢕⡕⢕⢕⢱⡇⣿⣿⣿⣿⣿⣿⣿⣿⣿⣿⣿⣿⣿⣿⣿⣿⣿⣿⣿⣿⣿⣿⣿⣿⠀⠀⠀⠀⠀⠀⠀⠀⠀⠀⠀⠀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⠀⠀⠀⠀⠀⠀⠀⠀⠀⠀⠀⠛⠛⠛⠛⠛⠛⠛⠛⠛⠛⠛⠛⠛⠛⠛⠛⠛⠛⠛⠛⠛⠛⠛⠃⠑⠑⠑⠃⠑⠑⠑⠑⠘⠋⠛⠛⠛⠛⠛⠛⠛⠛⠛⠋⠙⠛⠛⠛⠛⠛⠛⠛⠛⠛⠛⠛⠛⠛⠀⠀⠀⠀⠀⠀⠀⠀⠀⠀⠀⠀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⠀⠀⠀⠀⠀⠀⠀⠀⠀⠀⠀⣿⣿⣿⣿⣿⣿⣿⣿⣿⣿⣿⣿⣿⣿⣿⣿⣿⣿⣿⡿⣯⣽⡿⢇⢟⢏⢗⢕⢜⢇⢕⢕⢕⢝⢜⢕⢝⢿⣿⣿⣿⣿⣿⣿⣿⣿⣿⣿⣿⣿⣿⣿⣿⣿⣿⣿⣿⣿⠀⠀⠀⠀⠀⠀⠀⠀⠀⠀⠀⠀</a:t>
            </a:r>
            <a:br/>
            <a:r>
              <a:t>⠀⠀⠀⠀⠀⠀⠀⠀⠀⠀⠀⣿⣿⣿⣿⣿⣿⣿⣿⣿⣿⣿⣿⣿⣿⣿⣿⣿⣿⣿⣷⢿⢏⢕⢕⢕⠅⢀⢅⢔⢄⢑⢕⢕⢕⢪⢿⢕⢼⡟⡏⢻⣿⣿⣿⣿⣿⣿⣿⣿⣿⣿⣿⣿⣿⣿⣿⣿⣿⠀⠀⠀⠀⠀⠀⠀⠀⠀⠀⠀⠀</a:t>
            </a:r>
            <a:br/>
            <a:r>
              <a:t>⠀⠀⠀⠀⠀⠀⠀⠀⠀⠀⠀⣿⣿⣿⣿⣿⣿⣿⣿⣿⣿⣿⣿⣿⣿⣿⣿⢿⢏⢜⢕⢕⢕⠕⠕⠕⢕⢕⢕⢕⢕⢕⠕⢕⢕⢕⢜⢕⢕⢜⢇⢕⢝⣿⣿⣿⣿⣿⣿⣿⣿⣿⣿⣿⣿⣿⣿⣿⣿⠀⠀⠀⠀⠀⠀⠀⠀⠀⠀⠀⠀</a:t>
            </a:r>
            <a:br/>
            <a:r>
              <a:t>⠀⠀⠀⠀⠀⠀⠀⠀⠀⠀⠀⣿⣿⣿⣿⣿⣿⣿⣿⣿⣿⣿⣿⣿⣿⣿⣿⣇⢕⢅⢁⠄⠄⢕⢑⠀⠀⠑⠕⢕⢕⢕⠀⢕⢄⢕⢕⢕⢕⢕⢕⢕⢱⣿⣿⣿⣿⣿⣿⣿⣿⣿⣿⣿⣿⣿⣿⣿⣿⠀⠀⠀⠀⠀⠀⠀⠀⠀⠀⠀⠀</a:t>
            </a:r>
            <a:br/>
            <a:r>
              <a:t>⠀⠀⠀⠀⠀⠀⠀⠀⠀⠀⠀⣿⣿⣿⣿⣿⣿⣿⣿⣿⣿⣿⣿⣿⣿⣿⢟⢕⢕⢔⢔⢄⠐⢄⠀⠀⠀⠀⢀⢕⢕⢔⢕⢕⣕⣵⣵⣧⣕⢕⢕⢕⢕⢹⣿⣿⣿⣿⣿⣿⣿⣿⣿⣿⣿⣿⣿⣿⣿⠀⠀⠀⠀⠀⠀⠀⠀⠀⠀⠀⠀</a:t>
            </a:r>
            <a:br/>
            <a:r>
              <a:t>⠀⠀⠀⠀⠀⠀⠀⠀⠀⠀⠀⣿⣿⣿⣿⣿⣿⣿⣿⣿⣿⣿⣿⣿⣿⣿⢕⢕⢕⢕⢕⢕⢄⢕⢕⢄⢔⢔⢕⢕⣵⣷⣿⣿⣿⣿⣿⣿⣿⣷⡕⢕⢕⢕⣿⣿⣿⣿⣿⣿⣿⣿⣿⣿⣿⣿⣿⣿⣿⠀⠀⠀⠀⠀⠀⠀⠀⠀⠀⠀⠀</a:t>
            </a:r>
            <a:br/>
            <a:r>
              <a:t>⠀⠀⠀⠀⠀⠀⠀⠀⠀⠀⠀⣿⣿⣿⣿⣿⣿⣿⣿⣿⣿⣿⣿⣿⣿⣿⡷⢕⢕⢕⢕⢕⢕⢕⢕⢕⢕⣕⣵⣿⣿⣿⣿⣿⣿⣿⣿⣿⣿⣿⣧⢕⢕⢱⣿⣿⣿⣿⣿⣿⣿⣿⣿⣿⣿⣿⣿⣿⣿⠀⠀⠀⠀⠀⠀⠀⠀⠀⠀⠀⠀</a:t>
            </a:r>
            <a:br/>
            <a:r>
              <a:t>⠀⠀⠀⠀⠀⠀⠀⠀⠀⠀⠀⣿⣿⣿⣿⣿⣿⣿⣿⣿⣿⣿⣿⣿⣿⣿⡇⢕⢕⢕⢕⢕⢕⢕⢕⢕⢸⣯⣽⣽⣿⣿⣿⣿⣿⣿⣿⣿⣿⣿⣿⡇⢱⣾⣿⣿⣿⣿⣿⣿⣿⣿⣿⣿⣿⣿⣿⣿⣿⠀⠀⠀⠀⠀⠀⠀⠀⠀⠀⠀⠀</a:t>
            </a:r>
            <a:br/>
            <a:r>
              <a:t>⠀⠀⠀⠀⠀⠀⠀⠀⠀⠀⠀⣿⣿⣿⣿⣿⣿⣿⣿⣿⣿⣿⣿⣿⣿⣿⣇⢕⢕⢕⢕⢕⢕⢕⢕⢕⢕⢿⣿⣿⡝⢝⢿⣿⣿⣿⣿⣿⣿⣿⣿⣷⣜⣿⣿⣿⣿⣿⣿⣿⣿⣿⣿⣿⣿⣿⣿⣿⣿⠀⠀⠀⠀⠀⠀⠀⠀⠀⠀⠀⠀</a:t>
            </a:r>
            <a:br/>
            <a:r>
              <a:t>⠀⠀⠀⠀⠀⠀⠀⠀⠀⠀⠀⣿⣿⣿⣿⣿⣿⣿⣿⣿⣿⣿⣿⣿⣿⣿⣿⡕⢕⢕⢕⢕⢕⢕⢕⢕⢕⢜⢝⢟⢿⣵⣕⡕⢕⢕⣕⣸⣽⣿⣿⣿⣯⣿⣿⣿⣿⣿⣿⣿⣿⣿⣿⣿⣿⣿⣿⣿⣿⠀⠀⠀⠀⠀⠀⠀⠀⠀⠀⠀⠀</a:t>
            </a:r>
            <a:br/>
            <a:r>
              <a:t>⠀⠀⠀⠀⠀⠀⠀⠀⠀⠀⠀⣿⣿⣿⣿⣿⣿⣿⣿⣿⣿⣿⣿⣿⣿⣿⣿⣷⢕⢕⢕⢕⢕⢕⢕⢕⢕⢕⢕⢕⢸⣿⣿⡟⢕⢜⢻⢿⣿⣿⣿⣿⣿⣿⣷⣼⣿⣿⣿⣿⣿⣿⣿⣿⣿⣿⣿⣿⣿⠀⠀⠀⠀⠀⠀⠀⠀⠀⠀⠀⠀</a:t>
            </a:r>
            <a:br/>
            <a:r>
              <a:t>⠀⠀⠀⠀⠀⠀⠀⠀⠀⠀⠀⣿⣿⣿⣿⣿⣿⣿⣿⣿⣿⣿⣿⣿⣿⣿⣿⣿⣧⢕⢕⢕⢕⢕⢕⢕⢕⢕⢕⢕⢕⣿⣿⣿⣧⣵⣷⣿⣿⣿⣿⣿⣿⣯⣻⣿⣿⣿⣿⣿⣿⣿⣿⣿⣿⣿⣿⣿⣿⠀⠀⠀⠀⠀⠀⠀⠀⠀⠀⠀⠀</a:t>
            </a:r>
            <a:br/>
            <a:r>
              <a:t>⠀⠀⠀⠀⠀⠀⠀⠀⠀⠀⠀⣿⣿⣿⣿⣿⣿⣿⣿⣿⣿⣿⣿⣿⣿⣿⣿⣿⢝⢕⢕⢕⢕⢕⢕⢕⢕⢕⢕⢕⢕⣿⣿⣿⣿⣿⣿⣿⣿⣿⣿⣿⣿⣿⣿⣿⣿⣿⣿⣿⣿⣿⣿⣿⣿⣿⣿⣿⣿⠀⠀⠀⠀⠀⠀⠀⠀⠀⠀⠀⠀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⠀⠀⠀⠀⠀⠀⠀⠀⠀⠀⠀⣿⣿⣿⣿⣿⣿⣿⣿⣿⣿⣿⣿⣿⣿⣿⣿⣿⣇⢕⢜⢇⢕⢕⢕⢕⢕⢕⢕⢕⢕⢹⣿⡿⣿⡝⢻⣿⣿⣿⣿⣿⣿⣿⣿⣿⣿⣿⣿⣿⣿⣿⣿⣿⣿⣿⣿⣿⣿⠀⠀⠀⠀⠀⠀⠀⠀⠀⠀⠀⠀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⠀⠀⠀⠀⠀⠀⠀⠀⠀⠀⠀⣿⣿⣿⣿⣿⣿⣿⣿⣿⣿⣿⣿⣿⣿⣿⣿⣿⣿⡕⢕⢕⢕⢕⢕⢕⢕⢕⢕⢕⢕⢕⢿⣷⣿⣿⣧⣿⣿⣿⣿⣿⣿⣿⣿⣿⣿⣿⣿⣿⣿⣿⣿⣿⣿⣿⣿⣿⣿⠀⠀⠀⠀⠀⠀⠀⠀⠀⠀⠀⠀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⠀⠀⠀⠀⠀⠀⠀⠀⠀⠀⠀⣿⣿⣿⣿⣿⣿⣿⣿⣿⣿⣿⣿⣿⣿⣿⣿⣿⣿⣿⣇⢕⢕⢕⢕⢕⢕⢕⢕⢕⢕⢿⣽⣿⣿⣿⣿⣿⣿⣿⣿⣿⣿⣿⣿⣿⣿⣿⣿⣿⣿⣿⣿⣿⣿⣿⣿⣿⣿⠀⠀⠀⠀⠀⠀⠀⠀⠀⠀⠀⠀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⠀⠀⠀⠀⠀⠀⠀⠀⠀⠀⠀⣿⣿⣿⣿⣿⣿⣿⣿⣿⣿⣿⣿⣿⣿⣿⣿⣿⣿⣿⣿⣿⣿⡇⢕⢕⢕⢕⡕⠕⠕⢕⢕⣱⣧⢇⣵⣾⣿⣿⣿⣿⣿⣿⣿⣿⣿⣿⣿⣿⣿⣿⣿⣿⣿⣿⣿⣿⣿⠀⠀⠀⠀⠀⠀⠀⠀⠀⠀⠀⠀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⠀⠀⠀⠀⠀⠀⠀⠀⠀⠀⠀⣿⣿⣿⣿⣿⣿⣿⣿⣿⣿⣿⣿⣿⣿⣿⣿⣿⣿⣿⣿⣿⣿⣿⣕⢕⢕⢕⣇⡕⢕⢳⢷⢗⡿⣿⣿⣿⣿⣿⣿⣿⣿⣿⣿⣿⣿⣿⣿⣿⣿⣿⣿⣿⣿⣿⣿⣿⣿⠀⠀⠀⠀⠀⠀⠀⠀⠀⠀⠀⠀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⠀⠀⠀⠀⠀⠀⠀⠀⠀⠀⠀⣿⣿⣿⣿⣿⣿⣿⣿⣿⣿⣿⣿⣿⣿⣿⣿⣿⣿⣿⣿⣿⣿⣿⣿⡇⢕⢕⡗⢜⡕⢕⢕⢱⣇⣿⣿⣿⣿⣿⣿⣿⣿⣿⣿⡟⢻⣿⣿⣿⣿⣿⣿⣿⣿⣿⣿⣿⣿⠀⠀⠀⠀⠀⠀⠀⠀⠀⠀⠀⠀</a:t>
            </a:r>
            <a:br/>
            <a:r>
              <a:t>⠀⠀⠀⠀⠀⠀⠀⠀⠀⠀⠀⠛⠛⠛⠛⠛⠛⠛⠛⠛⠛⠛⠛⠛⠛⠛⠛⠛⠛⠛⠛⠛⠛⠛⠘⠃⠑⠑⠃⠑⠃⠑⠘⠘⠋⠛⠛⠛⠛⠛⠛⠛⠛⠘⠛⠓⠑⠘⠙⠛⠛⠛⠛⠛⠛⠛⠛⠛⠛⠀⠀⠀⠀⠀⠀⠀⠀⠀⠀⠀⠀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⠀⠀⠀⠀⠀⠀⠀⠀⠀⠀⠀⣿⣿⣿⣿⣿⣿⣿⣿⣿⣿⣿⣿⣿⣿⣿⣿⣿⣿⣿⣿⣿⡿⣿⣻⢿⣻⡿⢟⢝⣝⢏⢿⢿⢿⡿⢿⡿⢿⣿⣿⣿⣿⣿⣿⣿⣿⣿⣿⣿⣿⣿⣿⣿⣿⣿⣿⣿⣿⠀⠀⠀⠀⠀⠀⠀⠀⠀⠀⠀⠀</a:t>
            </a:r>
            <a:br/>
            <a:r>
              <a:t>⠀⠀⠀⠀⠀⠀⠀⠀⠀⠀⠀⣿⣿⣿⣿⣿⣿⣿⣿⣿⣿⣿⣿⣿⣿⣿⣿⣿⣿⣿⡿⢇⣿⢟⢟⢜⠝⢜⠕⠑⠘⠁⢑⢕⢕⢕⢱⡕⢕⢹⣿⢿⣿⣿⣿⣿⣿⣿⣿⣿⣿⣿⣿⣿⣿⣿⣿⣿⣿⠀⠀⠀⠀⠀⠀⠀⠀⠀⠀⠀⠀</a:t>
            </a:r>
            <a:br/>
            <a:r>
              <a:t>⠀⠀⠀⠀⠀⠀⠀⠀⠀⠀⠀⣿⣿⣿⣿⣿⣿⣿⣿⣿⣿⣿⣿⣿⣿⣿⣿⣿⣿⡿⡿⢟⢏⢕⢕⢕⢔⢀⢄⢕⢕⢔⢑⡕⢕⢕⢝⢇⢕⢜⢕⢝⢝⢿⣿⣿⣿⣿⣿⣿⣿⣿⣿⣿⣿⣿⣿⣿⣿⠀⠀⠀⠀⠀⠀⠀⠀⠀⠀⠀⠀</a:t>
            </a:r>
            <a:br/>
            <a:r>
              <a:t>⠀⠀⠀⠀⠀⠀⠀⠀⠀⠀⠀⣿⣿⣿⣿⣿⣿⣿⣿⣿⣿⣿⣿⣿⣿⣿⣿⣿⢏⢕⢕⠑⠕⠑⢑⢑⠕⠕⢕⢕⢕⢕⠁⠑⢕⢕⢕⢕⢕⢕⢕⢕⢕⢜⣿⣿⣿⣿⣿⣿⣿⣿⣿⣿⣿⣿⣿⣿⣿⠀⠀⠀⠀⠀⠀⠀⠀⠀⠀⠀⠀</a:t>
            </a:r>
            <a:br/>
            <a:r>
              <a:t>⠀⠀⠀⠀⠀⠀⠀⠀⠀⠀⠀⣿⣿⣿⣿⣿⣿⣿⣿⣿⣿⣿⣿⣿⣿⣿⣿⡿⢇⢕⢕⠐⠐⠑⠑⠁⠀⠀⠁⢕⢕⢑⠐⢄⢕⢔⢕⢕⢕⢕⢕⢕⢕⢕⢾⣿⣿⣿⣿⣿⣿⣿⣿⣿⣿⣿⣿⣿⣿⠀⠀⠀⠀⠀⠀⠀⠀⠀⠀⠀⠀</a:t>
            </a:r>
            <a:br/>
            <a:r>
              <a:t>⠀⠀⠀⠀⠀⠀⠀⠀⠀⠀⠀⣿⣿⣿⣿⣿⣿⣿⣿⣿⣿⣿⣿⣿⣿⣿⣿⢕⢕⢕⢕⢕⠁⠁⢔⢀⠀⠀⢄⢕⢕⢕⢕⣱⣵⣵⣾⣿⣷⣧⡕⢕⢕⢕⢸⣿⣿⣿⣿⣿⣿⣿⣿⣿⣿⣿⣿⣿⣿⠀⠀⠀⠀⠀⠀⠀⠀⠀⠀⠀⠀</a:t>
            </a:r>
            <a:br/>
            <a:r>
              <a:t>⠀⠀⠀⠀⠀⠀⠀⠀⠀⠀⠀⣿⣿⣿⣿⣿⣿⣿⣿⣿⣿⣿⣿⣿⣿⣿⣿⣕⡕⢕⢕⢕⢕⢕⢕⢕⢕⢕⢕⢕⣵⣾⣿⣿⣿⣿⣿⣿⣿⣿⣷⡕⢕⢕⢕⣿⣿⣿⣿⣿⣿⣿⣿⣿⣿⣿⣿⣿⣿⠀⠀⠀⠀⠀⠀⠀⠀⠀⠀⠀⠀</a:t>
            </a:r>
            <a:br/>
            <a:r>
              <a:t>⠀⠀⠀⠀⠀⠀⠀⠀⠀⠀⠀⣿⣿⣿⣿⣿⣿⣿⣿⣿⣿⣿⣿⣿⣿⣿⣿⡿⢕⢕⢕⢕⢕⢕⢕⢕⢕⣵⢵⢼⣿⣿⣿⣿⣿⣿⣿⣿⣿⣿⣿⣧⢕⢕⢸⣿⣿⣿⣿⣿⣿⣿⣿⣿⣿⣿⣿⣿⣿⠀⠀⠀⠀⠀⠀⠀⠀⠀⠀⠀⠀</a:t>
            </a:r>
            <a:br/>
            <a:r>
              <a:t>⠀⠀⠀⠀⠀⠀⠀⠀⠀⠀⠀⣿⣿⣿⣿⣿⣿⣿⣿⣿⣿⣿⣿⣿⣿⣿⣿⡇⢕⢕⢕⢕⢕⢕⢕⢕⢕⢻⣷⣷⡾⢿⣿⣿⣿⣿⣿⣿⣿⣿⣿⣿⡕⢸⣿⣿⣿⣿⣿⣿⣿⣿⣿⣿⣿⣿⣿⣿⣿⠀⠀⠀⠀⠀⠀⠀⠀⠀⠀⠀⠀</a:t>
            </a:r>
            <a:br/>
            <a:r>
              <a:t>⠀⠀⠀⠀⠀⠀⠀⠀⠀⠀⠀⣿⣿⣿⣿⣿⣿⣿⣿⣿⣿⣿⣿⣿⣿⣿⣿⣧⢕⢕⢕⢕⢕⢕⢕⢕⢕⢸⢿⣿⣷⢕⢜⢻⢿⣿⣿⣿⣿⣿⣿⣿⣷⣼⣿⣿⣿⣿⣿⣿⣿⣿⣿⣿⣿⣿⣿⣿⣿⠀⠀⠀⠀⠀⠀⠀⠀⠀⠀⠀⠀</a:t>
            </a:r>
            <a:br/>
            <a:r>
              <a:t>⠀⠀⠀⠀⠀⠀⠀⠀⠀⠀⠀⣿⣿⣿⣿⣿⣿⣿⣿⣿⣿⣿⣿⣿⣿⣿⣿⣿⣇⢕⢕⢕⢕⢕⢕⢕⢕⢕⢕⢕⢕⣵⣵⡕⢕⢕⢱⣵⣵⣿⣿⣿⣿⣿⣽⣿⢿⣿⣿⣿⣿⣿⣿⣿⣿⣿⣿⣿⣿⠀⠀⠀⠀⠀⠀⠀⠀⠀⠀⠀⠀</a:t>
            </a:r>
            <a:br/>
            <a:r>
              <a:t>⠀⠀⠀⠀⠀⠀⠀⠀⠀⠀⠀⣿⣿⣿⣿⣿⣿⣿⣿⣿⣿⣿⣿⣿⣿⣿⣿⣿⣿⡕⢕⢕⢕⢕⢕⢕⢕⢕⢕⢕⢕⢿⣿⣿⡕⢕⢕⣹⣿⣿⣿⣿⣿⣿⣿⣿⣼⣿⣿⣿⣿⣿⣿⣿⣿⣿⣿⣿⣿⠀⠀⠀⠀⠀⠀⠀⠀⠀⠀⠀⠀</a:t>
            </a:r>
            <a:br/>
            <a:r>
              <a:t>⠀⠀⠀⠀⠀⠀⠀⠀⠀⠀⠀⣿⣿⣿⣿⣿⣿⣿⣿⣿⣿⣿⣿⣿⣿⣿⣿⣿⡿⢟⢕⢕⢕⢕⢕⢕⢕⢕⢕⢕⢕⢸⣿⣿⣿⣿⣿⣿⣿⣿⣿⣿⣿⣿⣷⣽⣿⣿⣿⣿⣿⣿⣿⣿⣿⣿⣿⣿⣿⠀⠀⠀⠀⠀⠀⠀⠀⠀⠀⠀⠀</a:t>
            </a:r>
            <a:br/>
            <a:r>
              <a:t>⠀⠀⠀⠀⠀⠀⠀⠀⠀⠀⠀⣿⣿⣿⣿⣿⣿⣿⣿⣿⣿⣿⣿⣿⣿⣿⣿⣿⣷⢕⢕⣷⢕⢕⢕⢕⢕⢕⢕⢕⢕⢸⣿⣿⣿⣿⣿⣿⣿⣿⣿⣿⣿⣿⣿⣿⣿⣿⣿⣿⣿⣿⣿⣿⣿⣿⣿⣿⣿⠀⠀⠀⠀⠀⠀⠀⠀⠀⠀⠀⠀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⠀⠀⠀⠀⠀⠀⠀⠀⠀⠀⠀⣿⣿⣿⣿⣿⣿⣿⣿⣿⣿⣿⣿⣿⣿⣿⣿⣿⣿⣷⢕⢜⢕⢕⢕⢕⢕⢕⢕⢕⢕⢜⣿⡟⣿⣧⢝⢿⣿⣿⣿⣿⣿⣿⣿⣿⣿⣿⣿⣿⣿⣿⣿⣿⣿⣿⣿⣿⣿⠀⠀⠀⠀⠀⠀⠀⠀⠀⠀⠀⠀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⠀⠀⠀⠀⠀⠀⠀⠀⠀⠀⠀⣿⣿⣿⣿⣿⣿⣿⣿⣿⣿⣿⣿⣿⣿⣿⣿⣿⣿⣿⣷⢕⢕⢕⢕⢕⢕⢕⢕⢕⢕⢕⢸⣿⣿⣿⣿⣼⣿⣿⣿⣿⣿⣿⣿⣿⣿⣿⣿⣿⣿⣿⣿⣿⣿⣿⣿⣿⣿⠀⠀⠀⠀⠀⠀⠀⠀⠀⠀⠀⠀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⠀⠀⠀⠀⠀⠀⠀⠀⠀⠀⠀⣿⣿⣿⣿⣿⣿⣿⣿⣿⣿⣿⣿⣿⣿⣿⣿⣿⣿⣿⣿⣷⣷⣇⢕⢕⢕⢕⢕⢕⢕⢟⢗⢟⢻⢿⢿⢿⣿⣿⣿⣿⣿⣿⣿⣿⣿⣿⣿⣿⣿⣿⣿⣿⣿⣿⣿⣿⣿⠀⠀⠀⠀⠀⠀⠀⠀⠀⠀⠀⠀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⠀⠀⠀⠀⠀⠀⠀⠀⠀⠀⠀⣿⣿⣿⣿⣿⣿⣿⣿⣿⣿⣿⣿⣿⣿⣿⣿⣿⣿⣿⣿⣿⣿⣿⡇⢕⢕⢕⢕⢁⢁⢕⣕⣱⣷⢕⣵⣷⣿⣿⣿⣿⣿⣿⣿⣿⣿⣿⣿⣿⣿⣿⣿⣿⣿⣿⣿⣿⣿⠀⠀⠀⠀⠀⠀⠀⠀⠀⠀⠀⠀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⠀⠀⠀⠀⠀⠀⠀⠀⠀⠀⠀⣿⣿⣿⣿⣿⣿⣿⣿⣿⣿⣿⣿⣿⣿⣿⣿⣿⣿⣿⣿⣿⣿⣿⣿⣇⢕⢕⣇⡕⢕⢗⢷⢷⡾⢿⣿⣿⣿⣿⣿⣿⣿⣿⣿⣯⢟⢿⣿⣿⣿⣿⣿⣿⣿⣿⣿⣿⣿⠀⠀⠀⠀⠀⠀⠀⠀⠀⠀⠀⠀</a:t>
            </a:r>
            <a:br/>
            <a:r>
              <a:t>⠀⠀⠀⠀⠀⠀⠀⠀⠀⠀⠀⣿⣿⣿⣿⣿⣿⣿⣿⣿⣿⣿⣿⣿⣿⣿⣿⣿⣿⣿⣿⣿⣿⣿⡟⣿⡇⢕⣗⢸⡕⢕⡕⢱⣇⣻⣿⣿⣿⣿⣿⣿⣿⡇⣿⣿⡇⢕⢝⢟⢿⢿⣿⣿⣿⣿⣿⣿⣿⠀⠀⠀⠀⠀⠀⠀⠀⠀⠀⠀⠀</a:t>
            </a:r>
            <a:br/>
            <a:r>
              <a:t>⠀⠀⠀⠀⠀⠀⠀⠀⠀⠀⠀⠛⠛⠛⠛⠛⠛⠛⠛⠛⠛⠛⠛⠛⠛⠛⠛⠛⠛⠛⠛⠛⠛⠋⠑⠛⠃⠑⠃⠑⠃⠑⠘⠑⠛⠛⠛⠛⠛⠛⠛⠛⠛⠃⠛⠛⠓⠑⠑⠑⠑⠑⠁⠘⠙⠙⠛⠛⠛⠀⠀⠀⠀⠀⠀⠀⠀⠀⠀⠀⠀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⠀⠀⠀⠀⠀⠀⠀⠀⠀⠀⠀⣿⣿⣿⣿⣿⣿⣿⣿⣿⣿⣿⣿⣿⣿⣿⣿⣿⣿⣿⣿⣿⣿⣿⣿⣿⡿⣿⣿⢟⢟⢝⡿⢻⢟⢿⣿⣿⣿⣿⣿⣿⣿⣿⣿⣿⣿⣿⣿⣿⣿⣿⣿⣿⣿⣿⣿⣿⣿⠀⠀⠀⠀⠀⠀⠀⠀⠀⠀⠀⠀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⠀⠀⠀⠀⠀⠀⠀⠀⠀⠀⠀⣿⣿⣿⣿⣿⣿⣿⣿⣿⣿⣿⣿⣿⣿⣿⣿⣿⣿⣿⣿⣿⣟⣼⡿⢏⢕⢕⢕⠑⠑⠅⢑⢕⢕⢕⢕⢱⡼⢕⢝⣿⣿⣿⣿⣿⣿⣿⣿⣿⣿⣿⣿⣿⣿⣿⣿⣿⣿⠀⠀⠀⠀⠀⠀⠀⠀⠀⠀⠀⠀</a:t>
            </a:r>
            <a:br/>
            <a:r>
              <a:t>⠀⠀⠀⠀⠀⠀⠀⠀⠀⠀⠀⣿⣿⣿⣿⣿⣿⣿⣿⣿⣿⣿⣿⣿⣿⣿⣿⣿⣿⣿⡿⢿⢟⢝⢕⢕⢕⢕⢔⢔⢔⢕⢕⢕⢕⢕⢕⢕⢳⢕⢕⢟⢟⢟⢿⣿⣿⣿⣿⣿⣿⣿⣿⣿⣿⣿⣿⣿⣿⠀⠀⠀⠀⠀⠀⠀⠀⠀⠀⠀⠀</a:t>
            </a:r>
            <a:br/>
            <a:r>
              <a:t>⠀⠀⠀⠀⠀⠀⠀⠀⠀⠀⠀⣿⣿⣿⣿⣿⣿⣿⣿⣿⣿⣿⣿⣿⣿⣿⣿⣿⣿⡏⢕⢕⢕⠑⠑⢁⠅⠁⠑⢕⢕⢕⢕⠁⠁⢕⠑⢕⢕⢕⢕⢕⢕⢕⢜⢻⣿⣿⣿⣿⣿⣿⣿⣿⣿⣿⣿⣿⣿⠀⠀⠀⠀⠀⠀⠀⠀⠀⠀⠀⠀</a:t>
            </a:r>
            <a:br/>
            <a:r>
              <a:t>⠀⠀⠀⠀⠀⠀⠀⠀⠀⠀⠀⣿⣿⣿⣿⣿⣿⣿⣿⣿⣿⣿⣿⣿⣿⣿⣿⣿⣿⢇⢕⢕⢄⠀⠀⢀⠀⠀⠀⠀⢕⢕⠑⢀⢄⢕⢔⢕⢕⢕⢕⢕⢕⢕⢕⢸⣿⣿⣿⣿⣿⣿⣿⣿⣿⣿⣿⣿⣿⠀⠀⠀⠀⠀⠀⠀⠀⠀⠀⠀⠀</a:t>
            </a:r>
            <a:br/>
            <a:r>
              <a:t>⠀⠀⠀⠀⠀⠀⠀⠀⠀⠀⠀⣿⣿⣿⣿⣿⣿⣿⣿⣿⣿⣿⣿⣿⣿⣿⣿⣿⡇⢕⢕⢕⢕⢀⢀⢕⢀⢀⢀⢄⢕⢕⢕⣕⣵⣵⣷⣾⣿⣿⣧⡕⢕⢕⢕⢜⣿⣿⣿⣿⣿⣿⣿⣿⣿⣿⣿⣿⣿⠀⠀⠀⠀⠀⠀⠀⠀⠀⠀⠀⠀</a:t>
            </a:r>
            <a:br/>
            <a:r>
              <a:t>⠀⠀⠀⠀⠀⠀⠀⠀⠀⠀⠀⣿⣿⣿⣿⣿⣿⣿⣿⣿⣿⣿⣿⣿⣿⣿⣿⣿⣧⡕⢕⢕⢕⢕⢕⢕⢕⢕⢕⢕⢱⣾⣿⣿⣿⣿⣿⣿⣿⣿⣿⣷⡕⢕⢕⢕⣻⣿⣿⣿⣿⣿⣿⣿⣿⣿⣿⣿⣿⠀⠀⠀⠀⠀⠀⠀⠀⠀⠀⠀⠀</a:t>
            </a:r>
            <a:br/>
            <a:r>
              <a:t>⠀⠀⠀⠀⠀⠀⠀⠀⠀⠀⠀⣿⣿⣿⣿⣿⣿⣿⣿⣿⣿⣿⣿⣿⣿⣿⣿⣿⣿⢕⢕⢕⢕⢕⢕⢕⢕⢕⣾⡾⣿⣿⣿⣿⣿⣿⣿⣿⣿⣿⣿⣿⣷⢕⢕⢱⣿⣿⣿⣿⣿⣿⣿⣿⣿⣿⣿⣿⣿⠀⠀⠀⠀⠀⠀⠀⠀⠀⠀⠀⠀</a:t>
            </a:r>
            <a:br/>
            <a:r>
              <a:t>⠀⠀⠀⠀⠀⠀⠀⠀⠀⠀⠀⣿⣿⣿⣿⣿⣿⣿⣿⣿⣿⣿⣿⣿⣿⣿⣿⣿⡿⢕⢕⢕⢕⢕⢕⢕⢕⢕⢻⣿⣿⡿⢻⣿⣿⣿⣿⣿⣿⣿⣿⣿⣿⡕⢱⣾⣿⣿⣿⣿⣿⣿⣿⣿⣿⣿⣿⣿⣿⠀⠀⠀⠀⠀⠀⠀⠀⠀⠀⠀⠀</a:t>
            </a:r>
            <a:br/>
            <a:r>
              <a:t>⠀⠀⠀⠀⠀⠀⠀⠀⠀⠀⠀⣿⣿⣿⣿⣿⣿⣿⣿⣿⣿⣿⣿⣿⣿⣿⣿⣿⣿⢕⢕⢕⢕⢕⢕⢕⢕⢕⢜⢻⢿⣿⢕⢝⢻⢿⢿⢿⢿⣿⣿⣿⣿⣧⢸⣿⣿⣿⣿⣿⣿⣿⣿⣿⣿⣿⣿⣿⣿⠀⠀⠀⠀⠀⠀⠀⠀⠀⠀⠀⠀</a:t>
            </a:r>
            <a:br/>
            <a:r>
              <a:t>⠀⠀⠀⠀⠀⠀⠀⠀⠀⠀⠀⣿⣿⣿⣿⣿⣿⣿⣿⣿⣿⣿⣿⣿⣿⣿⣿⣿⣿⣇⢕⢕⢕⢕⢕⢕⢕⢕⢕⢕⢕⢕⣧⣵⡕⢕⢕⢕⢱⣿⣿⣿⣿⣿⣷⣿⣿⣿⣿⣿⣿⣿⣿⣿⣿⣿⣿⣿⣿⠀⠀⠀⠀⠀⠀⠀⠀⠀⠀⠀⠀</a:t>
            </a:r>
            <a:br/>
            <a:r>
              <a:t>⠀⠀⠀⠀⠀⠀⠀⠀⠀⠀⠀⣿⣿⣿⣿⣿⣿⣿⣿⣿⣿⣿⣿⣿⣿⣿⣿⣿⣿⣿⡕⢕⢕⢕⢕⢕⢕⢕⢕⢕⢕⢕⣿⣿⣷⣕⢕⣱⣷⣿⣿⣿⣿⣿⣿⣿⣿⢹⣿⣿⣿⣿⣿⣿⣿⣿⣿⣿⣿⠀⠀⠀⠀⠀⠀⠀⠀⠀⠀⠀⠀</a:t>
            </a:r>
            <a:br/>
            <a:r>
              <a:t>⠀⠀⠀⠀⠀⠀⠀⠀⠀⠀⠀⣿⣿⣿⣿⣿⣿⣿⣿⣿⣿⣿⣿⣿⣿⣿⣿⣿⣿⣿⢟⢕⣕⢕⢕⢕⢕⢕⢕⢕⢕⢕⣿⣿⣿⣿⣿⣿⣿⣿⣿⣿⣿⣿⣿⣿⣿⣿⣿⣿⣿⣿⣿⣿⣿⣿⣿⣿⣿⠀⠀⠀⠀⠀⠀⠀⠀⠀⠀⠀⠀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⠀⠀⠀⠀⠀⠀⠀⠀⠀⠀⠀⣿⣿⣿⣿⣿⣿⣿⣿⣿⣿⣿⣿⣿⣿⣿⣿⣿⣿⣧⢕⢕⣿⢇⢕⢕⢕⢕⢕⢕⢕⢕⣿⣿⣿⣿⣿⣿⣿⣿⣿⣿⣿⣿⣿⣿⣿⣿⣿⣿⣿⣿⣿⣿⣿⣿⣿⣿⣿⠀⠀⠀⠀⠀⠀⠀⠀⠀⠀⠀⠀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⠀⠀⠀⠀⠀⠀⠀⠀⠀⠀⠀⣿⣿⣿⣿⣿⣿⣿⣿⣿⣿⣿⣿⣿⣿⣿⣿⣿⣿⣿⡇⢕⢻⢕⢕⢕⢕⢕⢕⢕⢕⢕⢝⣿⣿⣿⣧⢹⣿⣿⣿⣿⣿⣿⣿⣿⣿⣿⣿⣿⣿⣿⣿⣿⣿⣿⣿⣿⣿⠀⠀⠀⠀⠀⠀⠀⠀⠀⠀⠀⠀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⠀⠀⠀⠀⠀⠀⠀⠀⠀⠀⠀⣿⣿⣿⣿⣿⣿⣿⣿⣿⣿⣿⣿⣿⣿⣿⣿⣿⣿⣿⣿⣇⢕⢇⢕⢕⢕⢕⢕⢕⢕⢕⣕⣿⣿⣿⣿⣷⣽⣿⣿⣿⣿⣿⣿⣿⣿⣿⣿⣿⣿⣿⣿⣿⣿⣿⣿⣿⣿⠀⠀⠀⠀⠀⠀⠀⠀⠀⠀⠀⠀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⠀⠀⠀⠀⠀⠀⠀⠀⠀⠀⠀⣿⣿⣿⣿⣿⣿⣿⣿⣿⣿⣿⣿⣿⣿⣿⣿⣿⣿⣿⣿⣿⣷⣷⡕⢕⢕⢕⢕⢕⢕⢕⢝⢜⢟⢻⢻⢿⣿⣿⣿⣿⣿⣿⣿⣿⣿⣿⣿⣿⣿⣿⣿⣿⣿⣿⣿⣿⣿⠀⠀⠀⠀⠀⠀⠀⠀⠀⠀⠀⠀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⠀⠀⠀⠀⠀⠀⠀⠀⠀⠀⠀⣿⣿⣿⣿⣿⣿⣿⣿⣿⣿⣿⣿⣿⣿⣿⣿⣿⣿⣿⣿⣿⣿⣿⣷⡕⢕⢕⢕⢕⢁⢁⢕⢅⢅⢕⢀⢱⣾⣿⣿⣿⣿⣿⣿⣿⣿⣿⣿⣿⣿⣿⣿⣿⣿⣿⣿⣿⣿⠀⠀⠀⠀⠀⠀⠀⠀⠀⠀⠀⠀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⠀⠀⠀⠀⠀⠀⠀⠀⠀⠀⠀⣿⣿⣿⣿⣿⣿⣿⣿⣿⣿⣿⣿⣿⣿⣿⣿⣿⣿⣿⣿⣿⣿⣿⣿⣿⡕⢕⢕⢕⢕⢕⢵⣿⢿⢟⣵⣿⣿⣿⣿⣿⣿⣿⣿⣿⡜⢻⢿⣿⣿⣿⣿⣿⣿⣿⣿⣿⣿⠀⠀⠀⠀⠀⠀⠀⠀⠀⠀⠀⠀</a:t>
            </a:r>
            <a:br/>
            <a:r>
              <a:t>⠀⠀⠀⠀⠀⠀⠀⠀⠀⠀⠀⣿⣿⣿⣿⣿⣿⣿⣿⣿⣿⣿⣿⣿⣿⣿⣿⣿⣿⣿⣿⣿⣿⣿⣿⣿⣿⢕⢕⢕⢕⢕⢕⢕⢕⢸⣿⣿⣿⣿⣿⣿⣿⣿⡏⣿⣷⢕⢕⢝⢻⢿⣿⣿⣿⣿⣿⣿⣿⠀⠀⠀⠀⠀⠀⠀⠀⠀⠀⠀⠀</a:t>
            </a:r>
            <a:br/>
            <a:r>
              <a:t>⠀⠀⠀⠀⠀⠀⠀⠀⠀⠀⠀⣿⣿⣿⣿⣿⣿⣿⣿⣿⣿⣿⣿⣿⣿⣿⣿⣿⣿⣿⣿⣿⣿⣿⣿⢏⣿⢕⢇⡕⢕⢳⢷⢷⡾⢿⣿⣿⣿⣿⣿⣿⣿⣿⢣⣿⣿⡇⢕⢕⢕⢕⠕⠘⠝⠝⠟⢻⢿⠀⠀⠀⠀⠀⠀⠀⠀⠀⠀⠀⠀</a:t>
            </a:r>
            <a:br/>
            <a:r>
              <a:t>⠀⠀⠀⠀⠀⠀⠀⠀⠀⠀⠀⣿⣿⣿⣿⣿⣿⣿⣿⣿⣿⣿⣿⣿⣿⣿⣿⣿⣿⣿⣿⣿⣿⡟⢕⢱⡿⢕⢗⢱⢕⢕⡕⢕⣫⢸⢿⣿⣿⣿⣿⣿⣿⢏⣿⣿⣿⡇⢕⢕⢕⢕⠀⠀⠀⠀⠀⠁⠁⠀⠀⠀⠀⠀⠀⠀⠀⠀⠀⠀⠀</a:t>
            </a:r>
            <a:br/>
            <a:r>
              <a:t>⠀⠀⠀⠀⠀⠀⠀⠀⠀⠀⠀⠛⠛⠛⠛⠛⠛⠛⠛⠛⠛⠛⠛⠛⠛⠛⠛⠛⠛⠛⠛⠛⠋⠑⠑⠘⠛⠑⠓⠑⠑⠑⠑⠑⠛⠃⠘⠙⠙⠛⠛⠛⠋⠛⠛⠛⠛⠃⠑⠑⠑⠑⠀⠀⠀⠀⠀⠀⠀⠀⠀⠀⠀⠀⠀⠀⠀⠀⠀⠀⠀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⠀⠀⠀⠀⠀⠀⠀⠀⠀⠀⠀⣿⣿⣿⣿⣿⣿⣿⣿⣿⣿⣿⣿⣿⣿⣿⣿⣿⣿⣿⣿⣿⣿⣧⡿⢏⢕⢜⢕⢑⠁⢀⢅⢕⢕⢕⢕⢕⢱⡇⢜⢻⣿⣿⣿⣿⣿⣿⣿⣿⣿⣿⣿⣿⣿⣿⣿⣿⣿⠀⠀⠀⠀⠀⠀⠀⠀⠀⠀⠀⠀</a:t>
            </a:r>
            <a:br/>
            <a:r>
              <a:t>⠀⠀⠀⠀⠀⠀⠀⠀⠀⠀⠀⣿⣿⣿⣿⣿⣿⣿⣿⣿⣿⣿⣿⣿⣿⣿⣿⣿⣿⣿⡿⢟⢏⢝⢕⢕⠕⠕⠕⢕⢕⢕⢕⢕⢕⢕⢕⢕⢕⢕⢕⢝⢏⢟⢻⣿⣿⣿⣿⣿⣿⣿⣿⣿⣿⣿⣿⣿⣿⠀⠀⠀⠀⠀⠀⠀⠀⠀⠀⠀⠀</a:t>
            </a:r>
            <a:br/>
            <a:r>
              <a:t>⠀⠀⠀⠀⠀⠀⠀⠀⠀⠀⠀⣿⣿⣿⣿⣿⣿⣿⣿⣿⣿⣿⣿⣿⣿⣿⣿⣿⣿⣿⡇⢕⢕⠁⠀⠀⠀⠀⠀⠀⠕⢕⢕⢕⠀⠀⢕⢑⢕⢕⢕⢕⢕⢕⢕⢜⢿⣿⣿⣿⣿⣿⣿⣿⣿⣿⣿⣿⣿⠀⠀⠀⠀⠀⠀⠀⠀⠀⠀⠀⠀</a:t>
            </a:r>
            <a:br/>
            <a:r>
              <a:t>⠀⠀⠀⠀⠀⠀⠀⠀⠀⠀⠀⣿⣿⣿⣿⣿⣿⣿⣿⣿⣿⣿⣿⣿⣿⣿⣿⣿⣿⡟⢕⢕⢕⢔⠀⠀⢀⠀⠀⠀⢀⢕⢕⢅⢄⢕⢕⢕⢕⡕⢕⢕⢕⢕⢕⢕⣼⣿⣿⣿⣿⣿⣿⣿⣿⣿⣿⣿⣿⠀⠀⠀⠀⠀⠀⠀⠀⠀⠀⠀⠀</a:t>
            </a:r>
            <a:br/>
            <a:r>
              <a:t>⠀⠀⠀⠀⠀⠀⠀⠀⠀⠀⠀⣿⣿⣿⣿⣿⣿⣿⣿⣿⣿⣿⣿⣿⣿⣿⣿⣿⣿⢕⢕⢕⢕⢕⢔⢄⢔⢄⢄⢄⢕⢕⣕⣵⣷⣷⣾⣿⣿⣿⣿⣧⡕⢕⢕⢕⢹⣿⣿⣿⣿⣿⣿⣿⣿⣿⣿⣿⣿⠀⠀⠀⠀⠀⠀⠀⠀⠀⠀⠀⠀</a:t>
            </a:r>
            <a:br/>
            <a:r>
              <a:t>⠀⠀⠀⠀⠀⠀⠀⠀⠀⠀⠀⣿⣿⣿⣿⣿⣿⣿⣿⣿⣿⣿⣿⣿⣿⣿⣿⣿⣿⣷⢇⢕⢕⢕⢕⢕⢕⢕⢕⣕⣱⣾⣿⣿⣿⣿⣿⣿⣿⣿⣿⣿⣧⢕⢕⢕⢸⣿⣿⣿⣿⣿⣿⣿⣿⣿⣿⣿⣿⠀⠀⠀⠀⠀⠀⠀⠀⠀⠀⠀⠀</a:t>
            </a:r>
            <a:br/>
            <a:r>
              <a:t>⠀⠀⠀⠀⠀⠀⠀⠀⠀⠀⠀⣿⣿⣿⣿⣿⣿⣿⣿⣿⣿⣿⣿⣿⣿⣿⣿⣿⣿⡏⢕⢕⢕⢕⢕⢕⢕⢕⢸⣿⣿⣿⣿⣿⣿⣿⣿⣿⣿⣿⣿⣿⣿⡕⢕⢕⣾⣿⣿⣿⣿⣿⣿⣿⣿⣿⣿⣿⣿⠀⠀⠀⠀⠀⠀⠀⠀⠀⠀⠀⠀</a:t>
            </a:r>
            <a:br/>
            <a:r>
              <a:t>⠀⠀⠀⠀⠀⠀⠀⠀⠀⠀⠀⣿⣿⣿⣿⣿⣿⣿⣿⣿⣿⣿⣿⣿⣿⣿⣿⣿⣿⡇⢕⢕⢕⢕⢕⢕⢕⢕⢕⣿⣿⣿⡏⢻⣿⣿⣿⣿⣿⣿⣿⣿⣿⣇⢕⣷⣿⣿⣿⣿⣿⣿⣿⣿⣿⣿⣿⣿⣿⠀⠀⠀⠀⠀⠀⠀⠀⠀⠀⠀⠀</a:t>
            </a:r>
            <a:br/>
            <a:r>
              <a:t>⠀⠀⠀⠀⠀⠀⠀⠀⠀⠀⠀⣿⣿⣿⣿⣿⣿⣿⣿⣿⣿⣿⣿⣿⣿⣿⣿⣿⣿⡇⢕⢕⢕⢕⢕⢕⢕⢕⢕⢝⢟⢟⣇⢕⢝⢝⢟⢟⢻⢿⣿⣿⣿⣿⡇⣿⣿⣿⣿⣿⣿⣿⣿⣿⣿⣿⣿⣿⣿⠀⠀⠀⠀⠀⠀⠀⠀⠀⠀⠀⠀</a:t>
            </a:r>
            <a:br/>
            <a:r>
              <a:t>⠀⠀⠀⠀⠀⠀⠀⠀⠀⠀⠀⣿⣿⣿⣿⣿⣿⣿⣿⣿⣿⣿⣿⣿⣿⣿⣿⣿⣿⣷⢕⢕⢕⢕⢕⢕⢕⢕⢕⢕⢕⢕⢹⣿⣧⢕⢕⢕⢜⢿⣿⣿⣿⣿⣿⣿⣿⣿⣿⣿⣿⣿⣿⣿⣿⣿⣿⣿⣿⠀⠀⠀⠀⠀⠀⠀⠀⠀⠀⠀⠀</a:t>
            </a:r>
            <a:br/>
            <a:r>
              <a:t>⠀⠀⠀⠀⠀⠀⠀⠀⠀⠀⠀⣿⣿⣿⣿⣿⣿⣿⣿⣿⣿⣿⣿⣿⣿⣿⣿⣿⣿⣿⣇⢕⢕⢕⢕⢕⢕⢕⢕⢕⢕⢕⢸⣿⣿⣷⣵⣵⣾⣿⣿⣿⣿⣿⣿⣿⣿⡝⣿⣿⣿⣿⣿⣿⣿⣿⣿⣿⣿⠀⠀⠀⠀⠀⠀⠀⠀⠀⠀⠀⠀</a:t>
            </a:r>
            <a:br/>
            <a:r>
              <a:t>⠀⠀⠀⠀⠀⠀⠀⠀⠀⠀⠀⣿⣿⣿⣿⣿⣿⣿⣿⣿⣿⣿⣿⣿⣿⣿⣿⣿⣿⣿⢟⢕⣵⡇⢕⢕⢕⢕⢕⢕⢕⢕⢸⣿⣿⣿⣿⣿⣿⣿⣿⣿⣿⣿⣿⣏⣿⣷⣿⣿⣿⣿⣿⣿⣿⣿⣿⣿⣿⠀⠀⠀⠀⠀⠀⠀⠀⠀⠀⠀⠀</a:t>
            </a:r>
            <a:br/>
            <a:r>
              <a:t>⠀⠀⠀⠀⠀⠀⠀⠀⠀⠀⠀⣿⣿⣿⣿⣿⣿⣿⣿⣿⣿⣿⣿⣿⣿⣿⣿⣿⣿⣿⡕⢕⢿⡇⢕⢕⢕⢕⢕⢕⢕⢕⢸⣿⣿⣿⡟⢿⣿⣿⣿⣿⣿⣿⣿⣿⣿⣿⣿⣿⣿⣿⣿⣿⣿⣿⣿⣿⣿⠀⠀⠀⠀⠀⠀⠀⠀⠀⠀⠀⠀</a:t>
            </a:r>
            <a:br/>
            <a:r>
              <a:t>⠀⠀⠀⠀⠀⠀⠀⠀⠀⠀⠀⣿⣿⣿⣿⣿⣿⣿⣿⣿⣿⣿⣿⣿⣿⣿⣿⣿⣿⣿⣷⢕⢜⡇⢕⢕⢕⢕⢕⢕⢕⢕⢕⢿⣷⣿⣿⣕⢻⣿⣿⣿⣿⣿⣿⣿⣿⣿⣿⣿⣿⣿⣿⣿⣿⣿⣿⣿⣿⠀⠀⠀⠀⠀⠀⠀⠀⠀⠀⠀⠀</a:t>
            </a:r>
            <a:br/>
            <a:r>
              <a:t>⠀⠀⠀⠀⠀⠀⠀⠀⠀⠀⠀⣿⣿⣿⣿⣿⣿⣿⣿⣿⣿⣿⣿⣿⣿⣿⣿⣿⣿⣿⣿⣷⢕⢇⢕⢕⢕⢕⢕⢕⢕⢕⢷⢾⣿⣿⣿⣿⣿⣿⣿⣿⣿⣿⣿⣿⣿⣿⣿⣿⣿⣿⣿⣿⣿⣿⣿⣿⣿⠀⠀⠀⠀⠀⠀⠀⠀⠀⠀⠀⠀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⠀⠀⠀⠀⠀⠀⠀⠀⠀⠀⠀⣿⣿⣿⣿⣿⣿⣿⣿⣿⣿⣿⣿⣿⣿⣿⣿⣿⣿⣿⣿⣿⣿⣿⡇⢕⢕⢕⢕⢕⠕⠕⢕⢕⢕⠝⠙⠟⢻⣿⣿⣿⣿⣿⣿⣿⣿⣿⣿⣿⣿⣿⣿⣿⣿⣿⣿⣿⣿⠀⠀⠀⠀⠀⠀⠀⠀⠀⠀⠀⠀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⠀⠀⠀⠀⠀⠀⠀⠀⠀⠀⠀⣿⣿⣿⣿⣿⣿⣿⣿⣿⣿⣿⣿⣿⣿⣿⣿⣿⣿⣿⣿⣿⣿⣿⣿⡕⢕⢕⢕⢕⢄⢄⢄⢄⢔⢔⢔⣱⣿⣾⣿⣿⣿⣿⣿⡿⣿⣿⣿⣿⣿⣿⣿⣿⣿⣿⣿⣿⣿⠀⠀⠀⠀⠀⠀⠀⠀⠀⠀⠀⠀</a:t>
            </a:r>
            <a:br/>
            <a:r>
              <a:t>⠀⠀⠀⠀⠀⠀⠀⠀⠀⠀⠀⣿⣿⣿⣿⣿⣿⣿⣿⣿⣿⣿⣿⣿⣿⣿⣿⣿⣿⣿⣿⣿⣿⣿⣿⣿⣕⢕⢕⢕⢕⢟⢳⡷⢗⢏⣵⣿⣿⣿⣿⣿⣿⣿⣿⣿⡜⢻⢿⣿⣿⣿⣿⣿⣿⣿⣿⣿⣿⠀⠀⠀⠀⠀⠀⠀⠀⠀⠀⠀⠀</a:t>
            </a:r>
            <a:br/>
            <a:r>
              <a:t>⠀⠀⠀⠀⠀⠀⠀⠀⠀⠀⠀⣿⣿⣿⣿⣿⣿⣿⣿⣿⣿⣿⣿⣿⣿⣿⣿⣿⣿⣿⣿⣿⣿⣿⣿⣿⣿⢇⢕⢕⢕⢕⢕⢕⢕⣸⣿⣿⣿⣿⣿⣿⣿⣿⡟⣿⣇⢕⢕⢝⢻⢿⣿⣿⣿⣿⣿⣿⣿⠀⠀⠀⠀⠀⠀⠀⠀⠀⠀⠀⠀</a:t>
            </a:r>
            <a:br/>
            <a:r>
              <a:t>⠀⠀⠀⠀⠀⠀⠀⠀⠀⠀⠀⣿⣿⣿⣿⣿⣿⣿⣿⣿⣿⣿⣿⣿⣿⣿⣿⣿⣿⣿⣿⣿⣿⣿⣿⡟⣿⢕⢕⢕⢕⢕⢕⢕⣾⣿⣿⣿⣿⣿⣿⣿⣿⣿⢷⣿⣿⡕⢕⢕⢕⢕⠑⠑⠙⠝⠟⢟⢻⠀⠀⠀⠀⠀⠀⠀⠀⠀⠀⠀⠀</a:t>
            </a:r>
            <a:br/>
            <a:r>
              <a:t>⠀⠀⠀⠀⠀⠀⠀⠀⠀⠀⠀⣿⣿⣿⣿⣿⣿⣿⣿⣿⣿⣿⣿⣿⣿⣿⣿⣿⣿⣿⣿⣿⣿⡿⢏⢕⣿⢇⣇⡕⢕⢷⢷⢷⡾⢟⢿⢿⣿⣿⣿⣿⣿⣯⣿⣿⣿⡇⢕⢕⢕⠕⠀⠀⠀⠀⠀⠁⠁⠀⠀⠀⠀⠀⠀⠀⠀⠀⠀⠀⠀</a:t>
            </a:r>
            <a:br/>
            <a:r>
              <a:t>⠀⠀⠀⠀⠀⠀⠀⠀⠀⠀⠀⣿⣿⣿⣿⣿⣿⣿⣿⣿⣿⣿⣿⣿⣿⣿⣿⣿⣿⣿⡿⢟⢏⢕⢕⢸⣿⡕⣗⢱⢕⢕⡕⢕⣇⡕⢕⢜⢝⢹⣿⡿⢫⣾⣿⣿⣿⡇⢕⢕⠕⠀⠀⠀⠀⠀⠀⠀⠀⠀⠀⠀⠀⠀⠀⠀⠀⠀⠀⠀⠀</a:t>
            </a:r>
            <a:br/>
            <a:r>
              <a:t>⠀⠀⠀⠀⠀⠀⠀⠀⠀⠀⠀⠛⠛⠛⠛⠛⠛⠛⠛⠛⠛⠛⠛⠛⠛⠛⠛⠛⠛⠙⠑⠑⠑⠑⠑⠘⠛⠓⠃⠑⠑⠑⠑⠑⠋⠃⠑⠑⠑⠑⠙⠑⠛⠛⠛⠛⠛⠃⠑⠑⠑⠐⠀⠀⠀⠀⠀⠀⠀⠀⠀⠀⠀⠀⠀⠀⠀⠀⠀⠀⠀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⠀⠀⠀⠀⠀⠀⠀⠀⠀⠀⠀⣿⣿⣿⣿⣿⣿⣿⣿⣿⣿⣿⣿⣿⣿⣿⣿⣿⣿⣿⣿⢟⢝⢕⠑⠕⠑⠁⠁⠁⠑⢕⢕⢕⢕⠑⠕⢕⢕⢕⢜⢕⢞⢟⢟⢿⣿⣿⣿⣿⣿⣿⣿⣿⣿⣿⣿⣿⣿⠀⠀⠀⠀⠀⠀⠀⠀⠀⠀⠀⠀</a:t>
            </a:r>
            <a:br/>
            <a:r>
              <a:t>⠀⠀⠀⠀⠀⠀⠀⠀⠀⠀⠀⣿⣿⣿⣿⣿⣿⣿⣿⣿⣿⣿⣿⣿⣿⣿⣿⣿⣿⣿⣿⢇⢕⠑⠀⠀⠀⠀⠀⠀⠀⠑⢕⠕⢕⠀⢄⠁⢅⢕⢕⢕⢕⢕⢕⢕⢻⣿⣿⣿⣿⣿⣿⣿⣿⣿⣿⣿⣿⠀⠀⠀⠀⠀⠀⠀⠀⠀⠀⠀⠀</a:t>
            </a:r>
            <a:br/>
            <a:r>
              <a:t>⠀⠀⠀⠀⠀⠀⠀⠀⠀⠀⠀⣿⣿⣿⣿⣿⣿⣿⣿⣿⣿⣿⣿⣿⣿⣿⣿⣿⣿⡟⢝⢕⢕⢕⢔⠀⠀⠀⠀⠀⠀⢀⢕⢀⢀⢔⢕⢕⢕⣕⢕⢕⢕⢕⢕⢕⢕⣿⣿⣿⣿⣿⣿⣿⣿⣿⣿⣿⣿⠀⠀⠀⠀⠀⠀⠀⠀⠀⠀⠀⠀</a:t>
            </a:r>
            <a:br/>
            <a:r>
              <a:t>⠀⠀⠀⠀⠀⠀⠀⠀⠀⠀⠀⣿⣿⣿⣿⣿⣿⣿⣿⣿⣿⣿⣿⣿⣿⣿⣿⣿⣿⢇⢕⢕⢕⢕⢕⢄⢔⢔⢔⢔⢔⢕⣕⣵⣷⣾⣿⣿⣿⣿⣿⣷⡕⢕⢕⢕⢜⣿⣿⣿⣿⣿⣿⣿⣿⣿⣿⣿⣿⠀⠀⠀⠀⠀⠀⠀⠀⠀⠀⠀⠀</a:t>
            </a:r>
            <a:br/>
            <a:r>
              <a:t>⠀⠀⠀⠀⠀⠀⠀⠀⠀⠀⠀⣿⣿⣿⣿⣿⣿⣿⣿⣿⣿⣿⣿⣿⣿⣿⣿⣿⣿⣿⡏⢕⢕⢕⢕⢕⢕⢕⢕⣱⣵⣷⣿⣿⣿⣿⣿⣿⣿⣿⣿⣿⣿⡕⢕⢕⢕⢿⣿⣿⣿⣿⣿⣿⣿⣿⣿⣿⣿⠀⠀⠀⠀⠀⠀⠀⠀⠀⠀⠀⠀</a:t>
            </a:r>
            <a:br/>
            <a:r>
              <a:t>⠀⠀⠀⠀⠀⠀⠀⠀⠀⠀⠀⣿⣿⣿⣿⣿⣿⣿⣿⣿⣿⣿⣿⣿⣿⣿⣿⣿⣿⡟⢕⢕⢕⢕⢕⢕⢕⢕⢕⢻⣿⣾⣿⣿⣿⣿⣿⣿⣿⣿⣿⣿⣿⣷⢕⢕⢱⣿⣿⣿⣿⣿⣿⣿⣿⣿⣿⣿⣿⠀⠀⠀⠀⠀⠀⠀⠀⠀⠀⠀⠀</a:t>
            </a:r>
            <a:br/>
            <a:r>
              <a:t>⠀⠀⠀⠀⠀⠀⠀⠀⠀⠀⠀⣿⣿⣿⣿⣿⣿⣿⣿⣿⣿⣿⣿⣿⣿⣿⣿⣿⣿⣇⢕⢕⢕⢕⢕⢕⢕⢕⢕⢸⣿⣿⣿⢸⢻⣿⣿⣿⣿⣿⣿⣿⣿⣿⢕⢱⣾⣿⣿⣿⣿⣿⣿⣿⣿⣿⣿⣿⣿⠀⠀⠀⠀⠀⠀⠀⠀⠀⠀⠀⠀</a:t>
            </a:r>
            <a:br/>
            <a:r>
              <a:t>⠀⠀⠀⠀⠀⠀⠀⠀⠀⠀⠀⣿⣿⣿⣿⣿⣿⣿⣿⣿⣿⣿⣿⣿⣿⣿⣿⣿⣿⣿⢕⢕⢕⢕⢕⢕⢕⢕⢕⢕⢕⢝⢻⣵⣕⢕⢝⢝⢟⣟⣿⣿⣿⣿⣇⢸⣿⣿⣿⣿⣿⣿⣿⣿⣿⣿⣿⣿⣿⠀⠀⠀⠀⠀⠀⠀⠀⠀⠀⠀⠀</a:t>
            </a:r>
            <a:br/>
            <a:r>
              <a:t>⠀⠀⠀⠀⠀⠀⠀⠀⠀⠀⠀⣿⣿⣿⣿⣿⣿⣿⣿⣿⣿⣿⣿⣿⣿⣿⣿⣿⣿⣿⡕⢕⢕⢕⢕⢕⢕⢕⢕⢕⢕⢕⢜⣿⣿⡇⢕⢕⢜⡟⢿⣿⣿⣿⣿⣼⣿⣿⣿⣿⣿⣿⣿⣿⣿⣿⣿⣿⣿⠀⠀⠀⠀⠀⠀⠀⠀⠀⠀⠀⠀</a:t>
            </a:r>
            <a:br/>
            <a:r>
              <a:t>⠀⠀⠀⠀⠀⠀⠀⠀⠀⠀⠀⣿⣿⣿⣿⣿⣿⣿⣿⣿⣿⣿⣿⣿⣿⣿⣿⣿⣿⣿⣧⢕⢕⢕⢕⢕⢕⢕⢕⢕⢕⢕⢕⣿⣿⣿⣧⣵⣷⣿⣿⣿⣿⣿⣿⣿⣿⡟⣿⣿⣿⣿⣿⣿⣿⣿⣿⣿⣿⠀⠀⠀⠀⠀⠀⠀⠀⠀⠀⠀⠀</a:t>
            </a:r>
            <a:br/>
            <a:r>
              <a:t>⠀⠀⠀⠀⠀⠀⠀⠀⠀⠀⠀⣿⣿⣿⣿⣿⣿⣿⣿⣿⣿⣿⣿⣿⣿⣿⣿⣿⣿⣿⢟⢕⣼⣷⢕⢕⢕⢕⢕⢕⢕⢕⢸⣿⣿⣿⣿⣿⣿⣿⣿⣿⣿⣿⣿⡿⣿⣧⣿⣿⣿⣿⣿⣿⣿⣿⣿⣿⣿⠀⠀⠀⠀⠀⠀⠀⠀⠀⠀⠀⠀</a:t>
            </a:r>
            <a:br/>
            <a:r>
              <a:t>⠀⠀⠀⠀⠀⠀⠀⠀⠀⠀⠀⣿⣿⣿⣿⣿⣿⣿⣿⣿⣿⣿⣿⣿⣿⣿⣿⣿⣿⣿⡕⢕⢻⡟⢕⢕⢕⢕⢕⢕⢕⢕⢜⢿⡿⢿⣿⢻⣿⣿⣿⣿⣿⣿⣿⣿⣿⣿⣿⣿⣿⣿⣿⣿⣿⣿⣿⣿⣿⠀⠀⠀⠀⠀⠀⠀⠀⠀⠀⠀⠀</a:t>
            </a:r>
            <a:br/>
            <a:r>
              <a:t>⠀⠀⠀⠀⠀⠀⠀⠀⠀⠀⠀⣿⣿⣿⣿⣿⣿⣿⣿⣿⣿⣿⣿⣿⣿⣿⣿⣿⣿⣿⣧⢕⢜⡇⢕⢕⢕⢕⢕⢕⢕⢕⢕⢸⣿⣿⣿⣧⢜⣿⣿⣿⣿⣿⣿⣿⣿⣿⣿⣿⣿⣿⣿⣿⣿⣿⣿⣿⣿⠀⠀⠀⠀⠀⠀⠀⠀⠀⠀⠀⠀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⠀⠀⠀⠀⠀⠀⠀⠀⠀⠀⠀⣿⣿⣿⣿⣿⣿⣿⣿⣿⣿⣿⣿⣿⣿⣿⣿⣿⣿⣿⣿⣿⢕⢱⢕⢕⢕⢕⢕⢕⢕⢕⢸⢿⢿⣿⣿⣿⣷⣽⣿⣿⣿⣿⣿⣿⣿⣿⣿⣿⣿⣿⣿⣿⣿⣿⣿⣿⣿⠀⠀⠀⠀⠀⠀⠀⠀⠀⠀⠀⠀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⠀⠀⠀⠀⠀⠀⠀⠀⠀⠀⠀⣿⣿⣿⣿⣿⣿⣿⣿⣿⣿⣿⣿⣿⣿⣿⣿⣿⣿⣿⣿⣿⣿⣿⡇⢕⢕⢕⢕⢕⠑⠑⠕⠕⠕⠑⠑⠙⢝⢹⣿⣿⣿⣿⣿⣿⣿⣿⣿⣿⣿⣿⣿⣿⣿⣿⣿⣿⣿⠀⠀⠀⠀⠀⠀⠀⠀⠀⠀⠀⠀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⠀⠀⠀⠀⠀⠀⠀⠀⠀⠀⠀⣿⣿⣿⣿⣿⣿⣿⣿⣿⣿⣿⣿⣿⣿⣿⣿⣿⣿⣿⣿⣿⣿⣿⣿⡕⢕⢕⢕⢕⢄⢔⢔⢔⢔⢕⢕⣱⣿⣼⣿⣿⣿⣿⣟⢿⣿⣿⣿⣿⣿⣿⣿⣿⣿⣿⣿⣿⣿⠀⠀⠀⠀⠀⠀⠀⠀⠀⠀⠀⠀</a:t>
            </a:r>
            <a:br/>
            <a:r>
              <a:t>⠀⠀⠀⠀⠀⠀⠀⠀⠀⠀⠀⣿⣿⣿⣿⣿⣿⣿⣿⣿⣿⣿⣿⣿⣿⣿⣿⣿⣿⣿⣿⣿⣿⣿⣿⣿⡕⢕⢕⢕⢕⢝⢗⢷⢞⢣⣾⣿⣿⣿⣿⣿⣿⣿⣿⡇⢝⢻⣿⣿⣿⣿⣿⣿⣿⣿⣿⣿⣿⠀⠀⠀⠀⠀⠀⠀⠀⠀⠀⠀⠀</a:t>
            </a:r>
            <a:br/>
            <a:r>
              <a:t>⠀⠀⠀⠀⠀⠀⠀⠀⠀⠀⠀⣿⣿⣿⣿⣿⣿⣿⣿⣿⣿⣿⣿⣿⣿⣿⣿⣿⣿⣿⣿⣿⣿⣿⣿⣿⣿⣕⢕⢕⢕⢕⢕⢕⢕⣹⣿⣿⣿⣿⣿⣿⣿⣿⣿⣿⢕⢕⢕⢝⢿⢿⣿⣿⣿⣿⣿⣿⣿⠀⠀⠀⠀⠀⠀⠀⠀⠀⠀⠀⠀</a:t>
            </a:r>
            <a:br/>
            <a:r>
              <a:t>⠀⠀⠀⠀⠀⠀⠀⠀⠀⠀⠀⣿⣿⣿⣿⣿⣿⣿⣿⣿⣿⣿⣿⣿⣿⣿⣿⣿⣿⣿⣿⣿⣿⣿⣿⢟⣿⢕⢕⢕⢕⢕⢕⢱⣾⣿⣿⣿⣿⣿⣿⣿⣿⣿⣽⣿⡇⢕⢕⢕⢕⠑⠕⠘⠝⢝⢟⢻⢿⠀⠀⠀⠀⠀⠀⠀⠀⠀⠀⠀⠀</a:t>
            </a:r>
            <a:br/>
            <a:r>
              <a:t>⠀⠀⠀⠀⠀⠀⠀⠀⠀⠀⠀⣿⣿⣿⣿⣿⣿⣿⣿⣿⣿⣿⣿⣿⣿⣿⣿⣿⣿⣿⣿⣿⣿⢿⢏⢸⡟⢇⡕⢕⢕⢕⢕⢕⢕⢝⡿⢿⣿⣿⣿⣿⣿⣷⣿⣿⣷⢕⢕⢕⢕⠀⠀⠀⠀⠀⠀⠁⠁⠀⠀⠀⠀⠀⠀⠀⠀⠀⠀⠀⠀</a:t>
            </a:r>
            <a:br/>
            <a:r>
              <a:t>⠀⠀⠀⠀⠀⠀⠀⠀⠀⠀⠀⣿⣿⣿⣿⣿⣿⣿⣿⣿⣿⣿⣿⣿⣿⣿⣿⣿⣿⣿⡿⢟⢝⢕⢕⢸⣧⢕⢕⡕⢕⢗⢷⢷⢿⢇⢕⢕⢝⢿⣿⡿⣳⣿⣿⣿⣿⢕⢕⠕⠑⠀⠀⠀⠀⠀⠀⠀⠀⠀⠀⠀⠀⠀⠀⠀⠀⠀⠀⠀⠀</a:t>
            </a:r>
            <a:br/>
            <a:r>
              <a:t>⠀⠀⠀⠀⠀⠀⠀⠀⠀⠀⠀⣿⣿⣿⣿⣿⣿⣿⣿⣿⣿⣿⣿⣿⣿⣿⣿⢟⢏⢕⢕⠕⠕⠕⢕⢸⣿⣇⡇⢜⡕⢕⢕⢱⡇⡇⢕⢕⢕⢜⢝⣵⣿⣿⣿⣿⣿⢕⠕⠀⠀⠀⠀⠀⠀⠀⠀⠀⠀⠀⠀⠀⠀⠀⠀⠀⠀⠀⠀⠀⠀</a:t>
            </a:r>
            <a:br/>
            <a:r>
              <a:t>⠀⠀⠀⠀⠀⠀⠀⠀⠀⠀⠀⠛⠛⠛⠛⠛⠛⠛⠛⠛⠛⠛⠛⠛⠛⠋⠑⠑⠑⠀⠀⠀⠀⠀⠑⠘⠛⠛⠃⠑⠑⠑⠘⠚⠋⠃⠑⠑⠑⠑⠛⠛⠛⠛⠛⠛⠃⠑⠀⠀⠑⠀⠀⠀⠀⠀⠀⠀⠀⠀⠀⠀⠀⠀⠀⠀⠀⠀⠀⠀⠀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⠀⠀⠀⠀⠀⠀⠀⠀⠀⠀⠀⣿⣿⣿⣿⣿⣿⣿⣿⣿⣿⣿⣿⣿⣿⣿⣿⣿⣿⣿⣿⣿⢇⠕⠑⠀⠀⠀⠀⠀⠀⠀⠑⢕⠕⢕⠀⠁⠑⢑⢕⢕⢕⢕⢕⢕⢻⣿⣿⣿⣿⣿⣿⣿⣿⣿⣿⣿⣿⠀⠀⠀⠀⠀⠀⠀⠀⠀⠀⠀⠀</a:t>
            </a:r>
            <a:br/>
            <a:r>
              <a:t>⠀⠀⠀⠀⠀⠀⠀⠀⠀⠀⠀⣿⣿⣿⣿⣿⣿⣿⣿⣿⣿⣿⣿⣿⣿⣿⣿⣿⣿⣿⢿⢕⢕⢕⢕⠀⠀⠀⠀⠀⠀⠀⢀⠕⠀⠁⢄⢑⢔⢕⢕⢕⢕⢕⢕⢕⢕⢻⣿⣿⣿⣿⣿⣿⣿⣿⣿⣿⣿⠀⠀⠀⠀⠀⠀⠀⠀⠀⠀⠀⠀</a:t>
            </a:r>
            <a:br/>
            <a:r>
              <a:t>⠀⠀⠀⠀⠀⠀⠀⠀⠀⠀⠀⣿⣿⣿⣿⣿⣿⣿⣿⣿⣿⣿⣿⣿⣿⣿⣿⣿⣿⡿⢕⢕⢕⢕⢕⢄⢄⢄⢄⢄⢄⢔⢕⢕⣕⣵⣷⣷⣷⣷⣷⣧⡕⢕⢕⢕⢕⣼⣿⣿⣿⣿⣿⣿⣿⣿⣿⣿⣿⠀⠀⠀⠀⠀⠀⠀⠀⠀⠀⠀⠀</a:t>
            </a:r>
            <a:br/>
            <a:r>
              <a:t>⠀⠀⠀⠀⠀⠀⠀⠀⠀⠀⠀⣿⣿⣿⣿⣿⣿⣿⣿⣿⣿⣿⣿⣿⣿⣿⣿⣿⣿⣿⣟⢕⢕⢕⢕⢕⢕⢕⢕⢕⣱⣵⣾⣿⣿⣿⣿⣿⣿⣿⣿⣿⣿⡇⢕⢕⢕⢸⣿⣿⣿⣿⣿⣿⣿⣿⣿⣿⣿⠀⠀⠀⠀⠀⠀⠀⠀⠀⠀⠀⠀</a:t>
            </a:r>
            <a:br/>
            <a:r>
              <a:t>⠀⠀⠀⠀⠀⠀⠀⠀⠀⠀⠀⣿⣿⣿⣿⣿⣿⣿⣿⣿⣿⣿⣿⣿⣿⣿⣿⣿⣿⣿⢇⢕⢕⢕⢕⢕⢕⢕⢕⢕⣿⣿⣿⣿⣿⣿⣿⣿⣿⣿⣿⣿⣿⣿⢕⢕⢕⣸⣿⣿⣿⣿⣿⣿⣿⣿⣿⣿⣿⠀⠀⠀⠀⠀⠀⠀⠀⠀⠀⠀⠀</a:t>
            </a:r>
            <a:br/>
            <a:r>
              <a:t>⠀⠀⠀⠀⠀⠀⠀⠀⠀⠀⠀⣿⣿⣿⣿⣿⣿⣿⣿⣿⣿⣿⣿⣿⣿⣿⣿⣿⣿⣿⢕⢕⢕⢕⢕⢕⢕⢕⢕⢕⢿⣿⣿⡏⢾⣿⣿⣿⣿⣿⣿⣿⣿⣿⡇⢕⣕⣿⣿⣿⣿⣿⣿⣿⣿⣿⣿⣿⣿⠀⠀⠀⠀⠀⠀⠀⠀⠀⠀⠀⠀</a:t>
            </a:r>
            <a:br/>
            <a:r>
              <a:t>⠀⠀⠀⠀⠀⠀⠀⠀⠀⠀⠀⣿⣿⣿⣿⣿⣿⣿⣿⣿⣿⣿⣿⣿⣿⣿⣿⣿⣿⣿⢕⢕⢕⢕⢕⢕⢕⢕⢕⢕⢜⢝⢟⣏⡝⢕⢝⢝⢟⢿⢿⣿⣿⣿⣇⢕⣾⣿⣿⣿⣿⣿⣿⣿⣿⣿⣿⣿⣿⠀⠀⠀⠀⠀⠀⠀⠀⠀⠀⠀⠀</a:t>
            </a:r>
            <a:br/>
            <a:r>
              <a:t>⠀⠀⠀⠀⠀⠀⠀⠀⠀⠀⠀⣿⣿⣿⣿⣿⣿⣿⣿⣿⣿⣿⣿⣿⣿⣿⣿⣿⣿⣿⡕⢕⢕⢕⢕⢕⢕⢕⢕⢕⢕⢕⢕⣿⣿⣧⡕⢕⢕⢺⢷⣿⣿⣿⣿⡇⣿⣿⣿⣿⣿⣿⣿⣿⣿⣿⣿⣿⣿⠀⠀⠀⠀⠀⠀⠀⠀⠀⠀⠀⠀</a:t>
            </a:r>
            <a:br/>
            <a:r>
              <a:t>⠀⠀⠀⠀⠀⠀⠀⠀⠀⠀⠀⣿⣿⣿⣿⣿⣿⣿⣿⣿⣿⣿⣿⣿⣿⣿⣿⣿⣿⣿⣷⢕⢕⢕⢕⢕⢕⢕⢕⢕⢕⢕⢕⢹⣿⣿⣧⣕⣱⣾⣷⣾⣿⣿⣿⣿⣿⣿⣿⣿⣿⣿⣿⣿⣿⣿⣿⣿⣿⠀⠀⠀⠀⠀⠀⠀⠀⠀⠀⠀⠀</a:t>
            </a:r>
            <a:br/>
            <a:r>
              <a:t>⠀⠀⠀⠀⠀⠀⠀⠀⠀⠀⠀⣿⣿⣿⣿⣿⣿⣿⣿⣿⣿⣿⣿⣿⣿⣿⣿⣿⣿⣿⢟⢇⣱⣿⡕⢕⢕⢕⢕⢕⢕⢕⢕⣿⣿⣿⣿⣿⣿⣿⣿⣿⣿⣿⣿⣿⣿⡇⣿⣿⣿⣿⣿⣿⣿⣿⣿⣿⣿⠀⠀⠀⠀⠀⠀⠀⠀⠀⠀⠀⠀</a:t>
            </a:r>
            <a:br/>
            <a:r>
              <a:t>⠀⠀⠀⠀⠀⠀⠀⠀⠀⠀⠀⣿⣿⣿⣿⣿⣿⣿⣿⣿⣿⣿⣿⣿⣿⣿⣿⣿⣿⣿⢕⢕⢹⣿⢕⢕⢕⢕⢕⢕⢕⢕⢕⢿⣿⢿⣿⢻⣿⣿⣿⣿⣿⣿⣿⣯⣿⣿⣿⣿⣿⣿⣿⣿⣿⣿⣿⣿⣿⠀⠀⠀⠀⠀⠀⠀⠀⠀⠀⠀⠀</a:t>
            </a:r>
            <a:br/>
            <a:r>
              <a:t>⠀⠀⠀⠀⠀⠀⠀⠀⠀⠀⠀⣿⣿⣿⣿⣿⣿⣿⣿⣿⣿⣿⣿⣿⣿⣿⣿⣿⣿⣿⡇⢕⢜⡇⢕⢕⢕⢕⢕⢕⢕⢕⢕⢕⣷⣷⣿⣇⢸⣿⣿⣿⣿⣿⣿⣿⣿⣿⣿⣿⣿⣿⣿⣿⣿⣿⣿⣿⣿⠀⠀⠀⠀⠀⠀⠀⠀⠀⠀⠀⠀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⠀⠀⠀⠀⠀⠀⠀⠀⠀⠀⠀⣿⣿⣿⣿⣿⣿⣿⣿⣿⣿⣿⣿⣿⣿⣿⣿⣿⣿⣿⣿⣇⢕⢇⢕⢕⢕⢕⢕⢕⢕⢕⢾⢿⣿⣿⣿⣿⣧⣸⣿⣿⣿⣿⣿⣿⣿⣿⣿⣿⣿⣿⣿⣿⣿⣿⣿⣿⣿⠀⠀⠀⠀⠀⠀⠀⠀⠀⠀⠀⠀</a:t>
            </a:r>
            <a:br/>
            <a:r>
              <a:t>⠀⠀⠀⠀⠀⠀⠀⠀⠀⠀⠀⣿⣿⣿⣿⣿⣿⣿⣿⣿⣿⣿⣿⣿⣿⣿⣿⣿⣿⣿⣿⣿⣷⣾⡕⢕⢕⢕⢕⢕⠕⠕⠕⠕⠕⠕⠝⠙⢻⣿⣿⣿⣿⣿⣿⣿⣿⣿⣿⣿⣿⣿⣿⣿⣿⣿⣿⣿⣿⠀⠀⠀⠀⠀⠀⠀⠀⠀⠀⠀⠀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⠀⠀⠀⠀⠀⠀⠀⠀⠀⠀⠀⣿⣿⣿⣿⣿⣿⣿⣿⣿⣿⣿⣿⣿⣿⣿⣿⣿⣿⣿⣿⣿⣿⣿⣧⢕⢕⢕⢕⢕⢄⢄⢄⢄⢄⢔⢔⢔⣷⣸⣿⣿⣿⣿⣿⣿⣿⣿⣿⣿⣿⣿⣿⣿⣿⣿⣿⣿⣿⠀⠀⠀⠀⠀⠀⠀⠀⠀⠀⠀⠀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⠀⠀⠀⠀⠀⠀⠀⠀⠀⠀⠀⣿⣿⣿⣿⣿⣿⣿⣿⣿⣿⣿⣿⣿⣿⣿⣿⣿⣿⣿⣿⣿⣿⣿⣿⣧⢕⢕⢕⢕⢕⢗⢵⡵⢷⢇⣵⣿⣿⣿⣿⣿⣿⣿⣎⢻⢿⣿⣿⣿⣿⣿⣿⣿⣿⣿⣿⣿⣿⠀⠀⠀⠀⠀⠀⠀⠀⠀⠀⠀⠀</a:t>
            </a:r>
            <a:br/>
            <a:r>
              <a:t>⠀⠀⠀⠀⠀⠀⠀⠀⠀⠀⠀⣿⣿⣿⣿⣿⣿⣿⣿⣿⣿⣿⣿⣿⣿⣿⣿⣿⣿⣿⣿⣿⣿⣿⣿⣿⣧⡕⢕⢕⢕⢕⢕⢕⢕⣻⣿⣿⣿⣿⣿⣿⣿⣿⣿⡕⢕⢝⢻⣿⣿⣿⣿⣿⣿⣿⣿⣿⣿⠀⠀⠀⠀⠀⠀⠀⠀⠀⠀⠀⠀</a:t>
            </a:r>
            <a:br/>
            <a:r>
              <a:t>⠀⠀⠀⠀⠀⠀⠀⠀⠀⠀⠀⣿⣿⣿⣿⣿⣿⣿⣿⣿⣿⣿⣿⣿⣿⣿⣿⣿⣿⣿⣿⣿⣿⣿⣿⢿⡇⢕⢕⢕⢕⢕⢕⣵⣾⣿⣿⣿⣿⣿⣿⣿⣿⣿⣿⣇⢕⢕⢕⢕⢝⢝⢟⢻⢿⢿⣿⣿⣿⠀⠀⠀⠀⠀⠀⠀⠀⠀⠀⠀⠀</a:t>
            </a:r>
            <a:br/>
            <a:r>
              <a:t>⠀⠀⠀⠀⠀⠀⠀⠀⠀⠀⠀⣿⣿⣿⣿⣿⣿⣿⣿⣿⣿⣿⣿⣿⣿⣿⣿⣿⣿⣿⣿⣿⣿⢟⢕⣾⡟⢕⢕⢕⢕⢕⢕⢝⢝⢿⣿⣿⣿⣿⣿⣿⣿⣹⣿⣿⢕⢕⢕⢕⠔⠀⠀⠀⠁⠁⠑⠕⠜⠀⠀⠀⠀⠀⠀⠀⠀⠀⠀⠀⠀</a:t>
            </a:r>
            <a:br/>
            <a:r>
              <a:t>⠀⠀⠀⠀⠀⠀⠀⠀⠀⠀⠀⣿⣿⣿⣿⣿⣿⣿⣿⣿⣿⣿⣿⣿⣿⣿⣿⣿⣿⣿⡿⢟⢕⢕⢕⣿⡕⢕⡕⢕⢕⢕⢕⢕⢕⢕⢜⢿⢿⣿⣿⡿⣻⣿⣿⣿⡕⢕⢕⢕⠀⠀⠀⠀⠀⠀⠀⠀⠀⠀⠀⠀⠀⠀⠀⠀⠀⠀⠀⠀⠀</a:t>
            </a:r>
            <a:br/>
            <a:r>
              <a:t>⠀⠀⠀⠀⠀⠀⠀⠀⠀⠀⠀⣿⣿⣿⣿⣿⣿⣿⣿⣿⣿⣿⣿⣿⣿⣿⡿⢟⢝⢕⢕⢕⢕⢕⢸⣿⣇⢜⣕⢕⢕⢗⢗⣗⢿⢕⢕⢕⢜⢿⢏⣵⣿⣿⣿⣿⡇⢕⠑⠀⠀⠀⠀⠀⠀⠀⠀⠀⠀⠀⠀⠀⠀⠀⠀⠀⠀⠀⠀⠀⠀</a:t>
            </a:r>
            <a:br/>
            <a:r>
              <a:t>⠀⠀⠀⠀⠀⠀⠀⠀⠀⠀⠀⣿⣿⣿⣿⣿⣿⣿⣿⣿⣿⣿⣿⡿⢟⢝⢕⠕⠁⠁⠀⠀⠀⢕⠜⣿⣿⣧⡇⢕⢣⢕⢕⣸⡇⡕⢕⢕⢕⢱⣾⣿⣿⣿⣿⣿⢕⢁⠀⢀⠀⠀⠀⠀⠀⠀⠀⠀⠀⠀⠀⠀⠀⠀⠀⠀⠀⠀⠀⠀⠀</a:t>
            </a:r>
            <a:br/>
            <a:r>
              <a:t>⠀⠀⠀⠀⠀⠀⠀⠀⠀⠀⠀⠛⠛⠛⠛⠛⠛⠛⠛⠛⠛⠋⠑⠑⠑⠁⠀⠀⠀⠀⠀⠀⠀⠀⠀⠛⠛⠛⠃⠑⠘⠑⠑⠊⠃⠃⠑⠑⠑⠛⠛⠛⠛⠛⠛⠃⠑⠀⠀⠀⠀⠀⠀⠀⠀⠀⠀⠀⠀⠀⠀⠀⠀⠀⠀⠀⠀⠀⠀⠀⠀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⠀⠀⠀⠀⠀⠀⠀⠀⠀⠀⠀⣿⣿⣿⣿⣿⣿⣿⣿⣿⣿⣿⣿⣿⣿⣿⣿⣿⣿⣿⣿⣿⣿⣿⣿⣿⣿⣿⣿⣟⢟⢟⣻⣽⣿⣿⣿⣿⣿⣿⣿⣿⣿⣿⣿⣿⣿⣿⣿⣿⣿⣿⣿⣿⣿⣿⣿⣿⣿⠀⠀⠀⠀⠀⠀⠀⠀⠀⠀⠀⠀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⠀⠀⠀⠀⠀⠀⠀⠀⠀⠀⠀⣿⣿⣿⣿⣿⣿⣿⣿⣿⣿⣿⣿⣿⣿⣿⣿⣿⣿⣿⣿⣿⣿⢿⢟⢝⢝⢻⢇⢵⢧⢝⣕⣿⣿⣿⣿⣿⣿⣿⣿⣿⣿⣿⣿⣿⣿⣿⣿⣿⣿⣿⣿⣿⣿⣿⣿⣿⣿⠀⠀⠀⠀⠀⠀⠀⠀⠀⠀⠀⠀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⠀⠀⠀⠀⠀⠀⠀⠀⠀⠀⠀⣿⣿⣿⣿⣿⣿⣿⣿⣿⣿⣿⣿⣿⣿⣿⣿⣿⣿⣿⣿⣷⣷⡷⢷⢕⢕⢕⢕⢕⢕⣵⣿⣿⣿⣿⣿⣿⣿⣿⣿⣿⣿⣿⣿⣿⣿⣿⣿⣿⣿⣿⣿⣿⣿⣿⣿⣿⣿⠀⠀⠀⠀⠀⠀⠀⠀⠀⠀⠀⠀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⠀⠀⠀⠀⠀⠀⠀⠀⠀⠀⠀⣿⣿⣿⣿⣿⣿⣿⣿⣿⣿⣿⣿⣿⣿⣿⣿⣿⣿⢿⢿⢏⢕⢕⢕⢕⢕⢕⢕⢕⢕⢜⢕⢕⡕⢸⣿⢇⡞⣿⣿⣿⣿⣿⣿⣿⣿⣿⣿⣿⣿⣿⣿⣿⣿⣿⣿⣿⣿⠀⠀⠀⠀⠀⠀⠀⠀⠀⠀⠀⠀</a:t>
            </a:r>
            <a:br/>
            <a:r>
              <a:t>⠀⠀⠀⠀⠀⠀⠀⠀⠀⠀⠀⣿⣿⣿⣿⣿⣿⣿⣿⣿⣿⣿⣿⣿⣿⣟⡟⢝⢝⢕⢜⢟⢇⢕⢕⢕⢕⢕⢕⢕⢕⢕⢧⣵⣿⡕⢝⣷⣿⣿⣿⣿⣿⣿⣿⣿⣿⣿⣿⣿⣿⣿⣿⣿⣿⣿⣿⣿⣿⠀⠀⠀⠀⠀⠀⠀⠀⠀⠀⠀⠀</a:t>
            </a:r>
            <a:br/>
            <a:r>
              <a:t>⠀⠀⠀⠀⠀⠀⠀⠀⠀⠀⠀⣿⣿⣿⣿⣿⣿⣿⣿⣿⣿⣿⣿⣧⣕⢕⢕⢕⢕⢕⢕⢕⢕⢕⢕⢕⢕⢕⢕⢕⢕⢕⢜⢻⣿⣵⣵⣾⣿⣿⣿⣿⣿⣿⣿⣿⣿⣿⣿⣿⣿⣿⣿⣿⣿⣿⣿⣿⣿⠀⠀⠀⠀⠀⠀⠀⠀⠀⠀⠀⠀</a:t>
            </a:r>
            <a:br/>
            <a:r>
              <a:t>⠀⠀⠀⠀⠀⠀⠀⠀⠀⠀⠀⣿⣿⣿⣿⣿⣿⣿⣿⣿⣿⣿⣿⣿⣿⡇⢕⢕⢕⢕⢕⢕⢕⢕⢕⢕⢕⢕⢕⢕⢕⢕⢕⢜⣽⢝⢕⢷⣽⣿⣿⣿⣿⣿⣿⣿⣿⣿⣿⣿⣿⣿⣿⣿⣿⣿⣿⣿⣿⠀⠀⠀⠀⠀⠀⠀⠀⠀⠀⠀⠀</a:t>
            </a:r>
            <a:br/>
            <a:r>
              <a:t>⠀⠀⠀⠀⠀⠀⠀⠀⠀⠀⠀⣿⣿⣿⣿⣿⣿⣿⣿⣿⣿⣿⣿⣿⣿⣿⣿⣿⣿⣿⣿⣗⡳⢕⢵⣵⢕⢕⢕⢕⢕⢕⢕⢕⢕⢗⢾⣿⣿⣿⣿⣿⣿⣿⣿⣿⣿⣿⣿⣿⣿⣿⣿⣿⣿⣿⣿⣿⣿⠀⠀⠀⠀⠀⠀⠀⠀⠀⠀⠀⠀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⠀⠀⠀⠀⠀⠀⠀⠀⠀⠀⠀⣿⣿⣿⣿⣿⣿⣿⣿⣿⣿⣿⣿⣿⣿⣿⣿⣿⣿⣿⣿⣿⣿⣷⣵⣽⡕⢕⢕⢕⢕⢕⢕⢕⢕⢕⣷⣿⣿⣿⣿⣿⣿⣿⣿⣿⣿⣿⣿⣿⣿⣿⣿⣿⣿⣿⣿⣿⣿⠀⠀⠀⠀⠀⠀⠀⠀⠀⠀⠀⠀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⠀⠀⠀⠀⠀⠀⠀⠀⠀⠀⠀⣿⣿⣿⣿⣿⣿⣿⣿⣿⣿⣿⣿⣿⣿⣿⣿⣿⣿⣿⣿⣿⣿⣿⣿⡯⠕⠑⢕⢅⢕⢕⢝⢗⢕⣿⣿⣿⣿⣿⣿⣿⣿⣿⣿⣿⣿⣿⣿⣿⣿⣿⣿⣿⣿⣿⣿⣿⣿⠀⠀⠀⠀⠀⠀⠀⠀⠀⠀⠀⠀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⠀⠀⠀⠀⠀⠀⠀⠀⠀⠀⠀⣿⣿⣿⣿⣿⣿⣿⣿⣿⣿⣿⣿⣿⣿⣿⣿⣿⣿⣿⣿⣿⣿⣿⢟⢕⢔⢕⢕⢕⢕⢕⢕⢕⢕⢸⣿⣿⣿⣿⣿⣿⣿⣿⣿⣿⣿⣿⣿⣿⣿⣿⣿⣿⣿⣿⣿⣿⣿⠀⠀⠀⠀⠀⠀⠀⠀⠀⠀⠀⠀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⠀⠀⠀⠀⠀⠀⠀⠀⠀⠀⠀⣿⣿⣿⣿⣿⣿⣿⣿⣿⣿⣿⣿⣿⣿⣿⣿⣿⣿⣿⣿⣿⣿⢇⢕⢕⠅⠀⠐⢕⢕⢕⣕⢕⢕⢸⣿⣿⣿⣿⣿⣿⣿⣿⣿⣿⣿⣿⣿⣿⣿⣿⣿⣿⣿⣿⣿⣿⣿⠀⠀⠀⠀⠀⠀⠀⠀⠀⠀⠀⠀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⠀⠀⠀⠀⠀⠀⠀⠀⠀⠀⠀⣿⣿⣿⣿⣿⣿⣿⣿⣿⣿⣿⣿⣿⣿⣿⣿⣿⣿⣿⣿⣿⡏⢕⢕⢕⠐⠀⢕⢕⢕⢕⣿⣿⣧⢜⣿⣿⣿⣿⣿⣿⣿⣿⣿⣿⣿⣿⣿⣿⣿⣿⣿⣿⣿⣿⣿⣿⣿⠀⠀⠀⠀⠀⠀⠀⠀⠀⠀⠀⠀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⠀⠀⠀⠀⠀⠀⠀⠀⠀⠀⠀⣿⣿⣿⣿⣿⣿⣿⣿⣿⣿⣿⣿⣿⣿⣿⣿⣿⣿⣿⣿⡿⢕⢕⢕⢕⠀⢕⢕⢕⢕⢕⣿⣿⣿⡇⢻⣿⣿⣿⣿⣿⣿⣿⣿⣿⣿⣿⣿⣿⣿⣿⣿⣿⣿⣿⣿⣿⣿⠀⠀⠀⠀⠀⠀⠀⠀⠀⠀⠀⠀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⠀⠀⠀⠀⠀⠀⠀⠀⠀⠀⠀⣿⣿⣿⣿⣿⣿⣿⣿⣿⣿⣿⣿⣿⣿⣿⣿⣿⣿⣿⣿⢇⢕⢕⠕⠀⢄⢕⢕⢕⢕⢸⣿⣿⣿⣿⣕⢻⣿⣿⣿⣿⣿⣿⣿⣿⣿⣿⣿⣿⣿⣿⣿⣿⣿⣿⣿⣿⣿⠀⠀⠀⠀⠀⠀⠀⠀⠀⠀⠀⠀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⠀⠀⠀⠀⠀⠀⠀⠀⠀⠀⠀⣿⣿⣿⣿⣿⣿⣿⣿⣿⣿⣿⣿⣿⣿⣿⣿⣿⣿⣿⣿⢕⠁⠁⠀⠀⢕⢕⢕⢕⢕⢸⣿⣿⣿⣿⣿⣇⢈⠝⣿⣿⣿⣿⣿⣿⣿⣿⣿⣿⣿⣿⣿⣿⣿⣿⣿⣿⣿⠀⠀⠀⠀⠀⠀⠀⠀⠀⠀⠀⠀</a:t>
            </a:r>
            <a:br/>
            <a:r>
              <a:t>⠀⠀⠀⠀⠀⠀⠀⠀⠀⠀⠀⣿⣿⣿⣿⣿⣿⣿⣿⣿⣿⣿⣿⣿⣿⣿⣿⣿⣿⣿⡏⢕⠀⢕⠀⠀⠕⢕⢕⢕⢕⢸⣿⣿⣿⢝⢿⡿⢕⢄⢸⣿⣿⣿⣿⣿⣿⣿⣿⣿⣿⣿⣿⣿⣿⣿⣿⣿⣿⠀⠀⠀⠀⠀⠀⠀⠀⠀⠀⠀⠀</a:t>
            </a:r>
            <a:br/>
            <a:r>
              <a:t>⠀⠀⠀⠀⠀⠀⠀⠀⠀⠀⠀⣿⣿⣿⣿⣿⣿⣿⣿⣿⣿⣿⣿⣿⣿⣿⣿⣿⣿⣿⡇⢕⠀⠀⠀⠀⠀⢕⢕⢕⢕⢸⣿⣿⣿⠕⠋⠑⠁⠀⢀⢜⣿⣿⣿⣿⣿⣿⣿⣿⣿⣿⣿⣿⣿⣿⣿⣿⣿⠀⠀⠀⠀⠀⠀⠀⠀⠀⠀⠀⠀</a:t>
            </a:r>
            <a:br/>
            <a:r>
              <a:t>⠀⠀⠀⠀⠀⠀⠀⠀⠀⠀⠀⠛⠛⠛⠛⠛⠛⠛⠛⠛⠛⠛⠛⠛⠛⠛⠛⠛⠛⠛⠃⠑⠀⠀⠀⠀⠀⠑⠑⠑⠑⠘⠛⠛⠛⠀⠀⠀⠀⠀⠑⠑⠛⠛⠛⠛⠛⠛⠛⠛⠛⠛⠛⠛⠛⠛⠛⠛⠛⠀⠀⠀⠀⠀⠀⠀⠀⠀⠀⠀⠀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⠀⠀⠀⠀⠀⠀⠀⠀⠀⠀⠀⣿⣿⣿⣿⣿⣿⣿⣿⣿⣿⣿⣿⣿⣿⣿⣿⣿⣿⣿⣿⡿⢟⢕⢐⢀⠀⠀⠀⠀⠀⠀⠀⠀⠕⠕⠑⠀⠀⠑⠁⢕⢕⢕⢇⢹⢝⣿⣿⣿⣿⣿⣿⣿⣿⣿⣿⣿⣿⠀⠀⠀⠀⠀⠀⠀⠀⠀⠀⠀⠀</a:t>
            </a:r>
            <a:br/>
            <a:r>
              <a:t>⠀⠀⠀⠀⠀⠀⠀⠀⠀⠀⠀⣿⣿⣿⣿⣿⣿⣿⣿⣿⣿⣿⣿⣿⣿⣿⣿⣿⣿⣿⣽⢜⢕⢕⢕⢕⠀⠀⠀⠀⠀⠀⠀⠀⢀⢀⢀⢀⢑⢄⢕⢕⢕⢕⢕⢕⢕⢸⣿⣿⣿⣿⣿⣿⣿⣿⣿⣿⣿⠀⠀⠀⠀⠀⠀⠀⠀⠀⠀⠀⠀</a:t>
            </a:r>
            <a:br/>
            <a:r>
              <a:t>⠀⠀⠀⠀⠀⠀⠀⠀⠀⠀⠀⣿⣿⣿⣿⣿⣿⣿⣿⣿⣿⣿⣿⣿⣿⣿⣿⣿⣿⣿⣇⢵⢕⢕⢕⢔⢔⢔⢕⢕⢕⢕⢕⢕⣵⣵⣷⣷⣷⣷⣷⣷⣵⢕⢕⢕⢕⢕⣾⣿⣿⣿⣿⣿⣿⣿⣿⣿⣿⠀⠀⠀⠀⠀⠀⠀⠀⠀⠀⠀⠀</a:t>
            </a:r>
            <a:br/>
            <a:r>
              <a:t>⠀⠀⠀⠀⠀⠀⠀⠀⠀⠀⠀⣿⣿⣿⣿⣿⣿⣿⣿⣿⣿⣿⣿⣿⣿⣿⣿⣿⣿⣿⣿⢗⢕⢕⢕⢕⢕⢕⢕⢕⢳⣷⣿⣿⣿⣿⣿⣿⣿⣿⣿⣿⣿⣷⡕⢕⢕⢕⣿⣿⣿⣿⣿⣿⣿⣿⣿⣿⣿⠀⠀⠀⠀⠀⠀⠀⠀⠀⠀⠀⠀</a:t>
            </a:r>
            <a:br/>
            <a:r>
              <a:t>⠀⠀⠀⠀⠀⠀⠀⠀⠀⠀⠀⣿⣿⣿⣿⣿⣿⣿⣿⣿⣿⣿⣿⣿⣿⣿⣿⣿⣿⣿⡗⢕⢕⢕⢕⢕⢕⢕⢕⢕⢜⣿⣿⣿⣿⣿⣿⣿⣿⣿⣿⣿⣿⣿⣇⢕⢕⢾⣿⣿⣿⣿⣿⣿⣿⣿⣿⣿⣿⠀⠀⠀⠀⠀⠀⠀⠀⠀⠀⠀⠀</a:t>
            </a:r>
            <a:br/>
            <a:r>
              <a:t>⠀⠀⠀⠀⠀⠀⠀⠀⠀⠀⠀⣿⣿⣿⣿⣿⣿⣿⣿⣿⣿⣿⣿⣿⣿⣿⣿⣿⣿⣿⡇⢕⢕⢕⢕⢕⢕⢕⢕⢕⢕⢿⣿⣿⣇⡿⢿⣿⣿⣿⣿⣿⣿⣿⣿⢕⢕⢽⣿⣿⣿⣿⣿⣿⣿⣿⣿⣿⣿⠀⠀⠀⠀⠀⠀⠀⠀⠀⠀⠀⠀</a:t>
            </a:r>
            <a:br/>
            <a:r>
              <a:t>⠀⠀⠀⠀⠀⠀⠀⠀⠀⠀⠀⣿⣿⣿⣿⣿⣿⣿⣿⣿⣿⣿⣿⣿⣿⣿⣿⣿⣿⣿⡇⢕⢕⢕⢕⢇⢕⢕⢕⢕⢕⢕⢜⢟⣧⣕⢕⢜⢝⢟⢻⣿⣿⣿⣿⢕⢸⣿⣿⣿⣿⣿⣿⣿⣿⣿⣿⣿⣿⠀⠀⠀⠀⠀⠀⠀⠀⠀⠀⠀⠀</a:t>
            </a:r>
            <a:br/>
            <a:r>
              <a:t>⠀⠀⠀⠀⠀⠀⠀⠀⠀⠀⠀⣿⣿⣿⣿⣿⣿⣿⣿⣿⣿⣿⣿⣿⣿⣿⣿⣿⣿⣿⣇⢕⢕⢕⢕⢕⢕⢕⢕⢕⢕⢕⢕⢸⣿⣿⡕⢕⢕⢜⢻⣿⣿⣿⣿⡇⣸⣿⣿⣿⣿⣿⣿⣿⣿⣿⣿⣿⣿⠀⠀⠀⠀⠀⠀⠀⠀⠀⠀⠀⠀</a:t>
            </a:r>
            <a:br/>
            <a:r>
              <a:t>⠀⠀⠀⠀⠀⠀⠀⠀⠀⠀⠀⣿⣿⣿⣿⣿⣿⣿⣿⣿⣿⣿⣿⣿⣿⣿⣿⣿⣿⣿⣷⢕⢕⣵⡕⢕⢕⢕⢕⢕⢕⢕⢕⢱⣿⣿⣿⣧⣵⣷⣷⣾⣿⣿⣿⣷⣿⣿⣿⣿⣿⣿⣿⣿⣿⣿⣿⣿⣿⠀⠀⠀⠀⠀⠀⠀⠀⠀⠀⠀⠀</a:t>
            </a:r>
            <a:br/>
            <a:r>
              <a:t>⠀⠀⠀⠀⠀⠀⠀⠀⠀⠀⠀⣿⣿⣿⣿⣿⣿⣿⣿⣿⣿⣿⣿⣿⣿⣿⣿⣿⣿⡟⢝⢕⣿⣿⢇⢕⢕⢕⢕⢕⢕⢕⢕⢸⣿⣿⣿⣿⣿⣿⣿⣿⣿⣿⣿⣿⣿⡝⣿⣿⣿⣿⣿⣿⣿⣿⣿⣿⣿⠀⠀⠀⠀⠀⠀⠀⠀⠀⠀⠀⠀</a:t>
            </a:r>
            <a:br/>
            <a:r>
              <a:t>⠀⠀⠀⠀⠀⠀⠀⠀⠀⠀⠀⣿⣿⣿⣿⣿⣿⣿⣿⣿⣿⣿⣿⣿⣿⣿⣿⣿⣿⣇⡕⢕⢸⡟⢕⢕⢕⢕⢕⢕⢕⢕⢕⢜⡟⢟⢿⡟⢿⣿⣿⣿⣿⣿⣿⣟⣿⣧⣿⣿⣿⣿⣿⣿⣿⣿⣿⣿⣿⠀⠀⠀⠀⠀⠀⠀⠀⠀⠀⠀⠀</a:t>
            </a:r>
            <a:br/>
            <a:r>
              <a:t>⠀⠀⠀⠀⠀⠀⠀⠀⠀⠀⠀⣿⣿⣿⣿⣿⣿⣿⣿⣿⣿⣿⣿⣿⣿⣿⣿⣿⣿⣿⣇⡕⢜⡇⢕⢕⢕⢕⢕⢕⢕⢕⢕⣱⣿⣿⣿⣧⢜⣿⣿⣿⣿⣿⣿⣿⣿⣿⣿⣿⣿⣿⣿⣿⣿⣿⣿⣿⣿⠀⠀⠀⠀⠀⠀⠀⠀⠀⠀⠀⠀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⠀⠀⠀⠀⠀⠀⠀⠀⠀⠀⠀⣿⣿⣿⣿⣿⣿⣿⣿⣿⣿⣿⣿⣿⣿⣿⣿⣿⣿⣿⣿⣇⢕⢳⢕⢕⢕⢕⢕⢕⢕⢕⢝⢟⢻⢿⣿⣿⣷⣸⣿⣿⣿⣿⣿⣿⣿⣿⣿⣿⣿⣿⣿⣿⣿⣿⣿⣿⣿⠀⠀⠀⠀⠀⠀⠀⠀⠀⠀⠀⠀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⠀⠀⠀⠀⠀⠀⠀⠀⠀⠀⠀⣿⣿⣿⣿⣿⣿⣿⣿⣿⣿⣿⣿⣿⣿⣿⣿⣿⣿⣿⣿⣿⣿⣿⢇⢕⢕⢕⢕⠑⠑⠁⠑⠑⠑⠑⠑⠙⢻⢹⣿⣿⣿⣿⣿⣿⣿⣿⣿⣿⣿⣿⣿⣿⣿⣿⣿⣿⣿⠀⠀⠀⠀⠀⠀⠀⠀⠀⠀⠀⠀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⠀⠀⠀⠀⠀⠀⠀⠀⠀⠀⠀⣿⣿⣿⣿⣿⣿⣿⣿⣿⣿⣿⣿⣿⣿⣿⣿⣿⣿⣿⣿⣿⣿⣿⣇⢕⢕⢕⢕⢕⢕⡕⢔⢔⢔⢔⢕⣵⣷⣾⣿⣿⣿⣿⣿⣿⣿⣿⣿⣿⣿⣿⣿⣿⣿⣿⣿⣿⣿⠀⠀⠀⠀⠀⠀⠀⠀⠀⠀⠀⠀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⠀⠀⠀⠀⠀⠀⠀⠀⠀⠀⠀⣿⣿⣿⣿⣿⣿⣿⣿⣿⣿⣿⣿⣿⣿⣿⣿⣿⣿⣿⣿⣿⣿⣿⣿⣇⢕⢕⢕⢕⢕⢝⢟⡟⣏⣵⣿⣿⣿⣿⣿⣿⣿⡟⣿⣿⣿⣿⣿⣿⣿⣿⣿⣿⣿⣿⣿⣿⣿⠀⠀⠀⠀⠀⠀⠀⠀⠀⠀⠀⠀</a:t>
            </a:r>
            <a:br/>
            <a:r>
              <a:t>⠀⠀⠀⠀⠀⠀⠀⠀⠀⠀⠀⣿⣿⣿⣿⣿⣿⣿⣿⣿⣿⣿⣿⣿⣿⣿⣿⣿⣿⣿⣿⣿⣿⣿⣿⣟⢧⢕⢕⢕⢕⢕⢕⢕⣱⣿⣿⣿⣿⣿⣿⣿⣿⣷⢕⢝⢿⣿⣿⣿⣿⣿⣿⣿⣿⣿⣿⣿⣿⠀⠀⠀⠀⠀⠀⠀⠀⠀⠀⠀⠀</a:t>
            </a:r>
            <a:br/>
            <a:r>
              <a:t>⠀⠀⠀⠀⠀⠀⠀⠀⠀⠀⠀⣿⣿⣿⣿⣿⣿⣿⣿⣿⣿⣿⣿⣿⣿⣿⣿⣿⣿⣿⣿⣿⣿⢟⢱⢷⢕⢕⢕⢕⢕⢕⢱⣿⣿⣿⣿⣿⣿⣿⣿⣿⣿⣿⡇⢕⢕⢜⢟⢻⢿⣿⣿⣿⣿⣿⣿⣿⣿⠀⠀⠀⠀⠀⠀⠀⠀⠀⠀⠀⠀</a:t>
            </a:r>
            <a:br/>
            <a:r>
              <a:t>⠀⠀⠀⠀⠀⠀⠀⠀⠀⠀⠀⣿⣿⣿⣿⣿⣿⣿⣿⣿⣿⣿⣿⣿⣿⣿⣿⣿⣿⣿⣿⢟⢇⢕⣿⢝⢕⢕⢕⢕⢕⢕⢕⢕⢝⢿⣿⣿⣿⣿⣿⣿⢻⣿⣧⢕⢕⢕⢕⠁⠁⠁⠑⠙⠝⢟⢟⢿⢿⠀⠀⠀⠀⠀⠀⠀⠀⠀⠀⠀⠀</a:t>
            </a:r>
            <a:br/>
            <a:r>
              <a:t>⠀⠀⠀⠀⠀⠀⠀⠀⠀⠀⠀⣿⣿⣿⣿⣿⣿⣿⣿⣿⣿⣿⣿⣿⣿⣿⡿⢿⢟⢝⢕⢕⢕⢱⣿⡕⢕⢕⡕⢕⢕⢕⢕⢕⢕⢼⣿⣿⣿⣿⣿⢧⣿⣿⣿⢕⢕⢕⠑⠀⠀⠀⠀⠀⠀⠀⠁⠁⠑⠀⠀⠀⠀⠀⠀⠀⠀⠀⠀⠀⠀</a:t>
            </a:r>
            <a:br/>
            <a:r>
              <a:t>⠀⠀⠀⠀⠀⠀⠀⠀⠀⠀⠀⣿⣿⣿⣿⣿⣿⣿⣿⣿⣿⣿⣿⢿⢟⢕⢕⠕⠕⠑⠑⠕⢕⢸⣿⡇⢕⢜⣕⢕⢕⢗⢗⣗⢟⢕⢕⢝⣿⢿⢣⣿⣿⣿⣿⢕⢕⠕⠀⠀⠀⠀⠀⠀⠀⠀⠀⠀⠀⠀⠀⠀⠀⠀⠀⠀⠀⠀⠀⠀⠀</a:t>
            </a:r>
            <a:br/>
            <a:r>
              <a:t>⠀⠀⠀⠀⠀⠀⠀⠀⠀⠀⠀⣿⣿⣿⣿⣿⣿⣿⣿⢿⢟⢝⢕⠕⠑⠁⠀⠀⠀⠀⠀⠀⠑⢸⣿⣿⡕⢕⡇⢕⢱⢕⢕⣺⡕⢕⢕⢕⢕⣵⣿⣿⣿⣿⣿⢕⠑⠀⠀⠀⠀⠀⠀⠀⠀⠀⠀⠀⠀⠀⠀⠀⠀⠀⠀⠀⠀⠀⠀⠀⠀</a:t>
            </a:r>
            <a:br/>
            <a:r>
              <a:t>⠀⠀⠀⠀⠀⠀⠀⠀⠀⠀⠀⠛⠛⠛⠛⠛⠛⠋⠑⠑⠑⠑⠀⠀⠀⠀⠀⠀⠀⠀⠀⠀⠀⠑⠛⠛⠛⠚⠑⠑⠘⠑⠑⠚⠘⠑⠑⠑⠚⠛⠛⠛⠛⠛⠃⠑⠀⠀⠀⠀⠀⠀⠀⠀⠀⠀⠀⠀⠀⠀⠀⠀⠀⠀⠀⠀⠀⠀⠀⠀⠀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⠀⠀⠀⠀⠀⠀⠀⠀⠀⠀⠀⣿⣿⣿⣿⣿⣿⣿⣿⣿⣿⣿⣿⣿⣿⣿⣿⣿⣿⣿⣿⣿⣿⢏⠕⠁⠁⠀⠁⠀⠀⠀⠀⠑⠕⢕⢕⠁⠁⢕⠁⢕⢕⢕⡜⣿⣿⣿⣿⣿⣿⣿⣿⣿⣿⣿⣿⣿⣿⠀⠀⠀⠀⠀⠀⠀⠀⠀⠀⠀⠀</a:t>
            </a:r>
            <a:br/>
            <a:r>
              <a:t>⠀⠀⠀⠀⠀⠀⠀⠀⠀⠀⠀⣿⣿⣿⣿⣿⣿⣿⣿⣿⣿⣿⣿⣿⣿⣿⣿⣿⣿⣿⡿⢏⢕⢕⢕⢕⠐⠀⠀⠀⠀⠀⠀⠀⠄⠁⠐⠀⢄⠅⢔⢕⢕⢕⢕⢕⢕⢻⣿⣿⣿⣿⣿⣿⣿⣿⣿⣿⣿⠀⠀⠀⠀⠀⠀⠀⠀⠀⠀⠀⠀</a:t>
            </a:r>
            <a:br/>
            <a:r>
              <a:t>⠀⠀⠀⠀⠀⠀⠀⠀⠀⠀⠀⣿⣿⣿⣿⣿⣿⣿⣿⣿⣿⣿⣿⣿⣿⣿⣿⣿⣿⡻⢏⣕⡕⢕⢕⢕⢄⢄⢄⢄⢄⢄⢄⢔⢔⢔⣔⣔⣔⣕⣕⣕⢕⢕⢕⢕⢕⢸⣿⣿⣿⣿⣿⣿⣿⣿⣿⣿⣿⠀⠀⠀⠀⠀⠀⠀⠀⠀⠀⠀⠀</a:t>
            </a:r>
            <a:br/>
            <a:r>
              <a:t>⠀⠀⠀⠀⠀⠀⠀⠀⠀⠀⠀⣿⣿⣿⣿⣿⣿⣿⣿⣿⣿⣿⣿⣿⣿⣿⣿⣿⣿⣿⣿⣹⢕⢕⢕⢕⢕⢕⢕⢕⢱⣵⣵⣵⣿⣿⣿⣿⣿⣿⣿⣿⣷⣕⢕⢕⢕⢱⣿⣿⣿⣿⣿⣿⣿⣿⣿⣿⣿⠀⠀⠀⠀⠀⠀⠀⠀⠀⠀⠀⠀</a:t>
            </a:r>
            <a:br/>
            <a:r>
              <a:t>⠀⠀⠀⠀⠀⠀⠀⠀⠀⠀⠀⣿⣿⣿⣿⣿⣿⣿⣿⣿⣿⣿⣿⣿⣿⣿⣿⣿⣿⣿⡏⢕⢕⢕⢕⢕⢕⢕⢕⢕⢹⣿⣿⣿⣿⣿⣿⣿⣿⣿⣿⣿⣿⣿⡇⢕⢕⣸⣿⣿⣿⣿⣿⣿⣿⣿⣿⣿⣿⠀⠀⠀⠀⠀⠀⠀⠀⠀⠀⠀⠀</a:t>
            </a:r>
            <a:br/>
            <a:r>
              <a:t>⠀⠀⠀⠀⠀⠀⠀⠀⠀⠀⠀⣿⣿⣿⣿⣿⣿⣿⣿⣿⣿⣿⣿⣿⣿⣿⣿⣿⣿⣿⡇⢕⢕⢕⢕⢕⢕⢕⢕⢕⢸⣿⣿⣿⡟⢿⣿⣿⣿⣿⣿⣿⣿⣿⣿⢕⢕⣿⣿⣿⣿⣿⣿⣿⣿⣿⣿⣿⣿⠀⠀⠀⠀⠀⠀⠀⠀⠀⠀⠀⠀</a:t>
            </a:r>
            <a:br/>
            <a:r>
              <a:t>⠀⠀⠀⠀⠀⠀⠀⠀⠀⠀⠀⣿⣿⣿⣿⣿⣿⣿⣿⣿⣿⣿⣿⣿⣿⣿⣿⣿⣿⣿⡕⢕⢕⢕⢕⢕⢕⢕⢕⢕⢕⢝⢻⣿⣟⢏⢝⢟⢿⣿⣿⣿⣿⣿⣿⢕⢱⣿⣿⣿⣿⣿⣿⣿⣿⣿⣿⣿⣿⠀⠀⠀⠀⠀⠀⠀⠀⠀⠀⠀⠀</a:t>
            </a:r>
            <a:br/>
            <a:r>
              <a:t>⠀⠀⠀⠀⠀⠀⠀⠀⠀⠀⠀⣿⣿⣿⣿⣿⣿⣿⣿⣿⣿⣿⣿⣿⣿⣿⣿⣿⣿⣿⡕⢕⢕⢕⢕⢕⢕⢕⢕⢕⢕⢕⢕⢸⣿⣷⢕⢕⢕⢱⣼⣿⣿⣿⣿⢕⣻⣿⣿⣿⣿⣿⣿⣿⣿⣿⣿⣿⣿⠀⠀⠀⠀⠀⠀⠀⠀⠀⠀⠀⠀</a:t>
            </a:r>
            <a:br/>
            <a:r>
              <a:t>⠀⠀⠀⠀⠀⠀⠀⠀⠀⠀⠀⣿⣿⣿⣿⣿⣿⣿⣿⣿⣿⣿⣿⣿⣿⣿⣿⣿⣿⣿⣇⢕⢕⣕⢕⢕⢕⢕⢕⢕⢕⢕⢕⢸⣿⣿⣧⡕⢕⣱⣜⣻⣿⣿⣿⣇⢿⣿⣿⣿⣿⣿⣿⣿⣿⣿⣿⣿⣿⠀⠀⠀⠀⠀⠀⠀⠀⠀⠀⠀⠀</a:t>
            </a:r>
            <a:br/>
            <a:r>
              <a:t>⠀⠀⠀⠀⠀⠀⠀⠀⠀⠀⠀⣿⣿⣿⣿⣿⣿⣿⣿⣿⣿⣿⣿⣿⣿⣿⣿⣿⣿⡿⢟⢕⣾⣿⡇⢕⢕⢕⢕⢕⢕⢕⢕⣸⣿⣿⣿⣿⣿⣿⣿⣿⣿⣿⣿⣿⣿⣿⣿⣿⣿⣿⣿⣿⣿⣿⣿⣿⣿⠀⠀⠀⠀⠀⠀⠀⠀⠀⠀⠀⠀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⠀⠀⠀⠀⠀⠀⠀⠀⠀⠀⠀⣿⣿⣿⣿⣿⣿⣿⣿⣿⣿⣿⣿⣿⣿⣿⣿⣿⣿⡕⢕⢕⣿⡟⢕⢕⢕⢕⢕⢕⢕⢕⢕⢻⣿⣿⣿⢿⣿⣿⣿⣿⣿⣿⣿⣿⣿⣸⣿⣿⣿⣿⣿⣿⣿⣿⣿⣿⣿⠀⠀⠀⠀⠀⠀⠀⠀⠀⠀⠀⠀</a:t>
            </a:r>
            <a:br/>
            <a:r>
              <a:t>⠀⠀⠀⠀⠀⠀⠀⠀⠀⠀⠀⣿⣿⣿⣿⣿⣿⣿⣿⣿⣿⣿⣿⣿⣿⣿⣿⣿⣿⣷⢕⢕⢹⡇⢕⢕⢕⢕⢕⢕⢕⢕⢕⢕⣷⣵⣿⡇⢻⣿⣿⣿⣿⣿⣿⣿⣿⣾⣿⣿⣿⣿⣿⣿⣿⣿⣿⣿⣿⠀⠀⠀⠀⠀⠀⠀⠀⠀⠀⠀⠀</a:t>
            </a:r>
            <a:br/>
            <a:r>
              <a:t>⠀⠀⠀⠀⠀⠀⠀⠀⠀⠀⠀⣿⣿⣿⣿⣿⣿⣿⣿⣿⣿⣿⣿⣿⣿⣿⣿⣿⣿⣿⣿⢇⢜⡕⢕⢕⢕⢕⢕⢕⢕⢕⢾⣿⣿⣿⣿⣿⡕⣿⣿⣿⣿⣿⣿⣿⣿⣿⣿⣿⣿⣿⣿⣿⣿⣿⣿⣿⣿⠀⠀⠀⠀⠀⠀⠀⠀⠀⠀⠀⠀</a:t>
            </a:r>
            <a:br/>
            <a:r>
              <a:t>⠀⠀⠀⠀⠀⠀⠀⠀⠀⠀⠀⣿⣿⣿⣿⣿⣿⣿⣿⣿⣿⣿⣿⣿⣿⣿⣿⣿⣿⣿⣿⣷⣵⡇⢕⢕⢕⢕⢕⠕⠕⠕⢕⢕⢜⢝⠟⢿⣿⣿⣿⣿⣿⣿⣿⣿⣿⣿⣿⣿⣿⣿⣿⣿⣿⣿⣿⣿⣿⠀⠀⠀⠀⠀⠀⠀⠀⠀⠀⠀⠀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⠀⠀⠀⠀⠀⠀⠀⠀⠀⠀⠀⣿⣿⣿⣿⣿⣿⣿⣿⣿⣿⣿⣿⣿⣿⣿⣿⣿⣿⣿⣿⣿⣿⣿⢕⢕⢕⢕⢕⢄⢄⢄⢄⢄⢄⢄⢄⣱⣼⣿⣿⣿⣿⣿⣿⣿⣿⣿⣿⣿⣿⣿⣿⣿⣿⣿⣿⣿⣿⠀⠀⠀⠀⠀⠀⠀⠀⠀⠀⠀⠀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⠀⠀⠀⠀⠀⠀⠀⠀⠀⠀⠀⣿⣿⣿⣿⣿⣿⣿⣿⣿⣿⣿⣿⣿⣿⣿⣿⣿⣿⣿⣿⣿⣿⣿⣧⢕⢕⢕⢕⢕⢕⢱⣵⡵⢵⣱⣾⣿⣿⣿⣿⣿⣿⣿⣿⣿⣿⣿⣿⣿⣿⣿⣿⣿⣿⣿⣿⣿⣿⠀⠀⠀⠀⠀⠀⠀⠀⠀⠀⠀⠀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⠀⠀⠀⠀⠀⠀⠀⠀⠀⠀⠀⣿⣿⣿⣿⣿⣿⣿⣿⣿⣿⣿⣿⣿⣿⣿⣿⣿⣿⣿⣿⣿⣿⣿⣿⢧⢕⢕⢕⢕⢕⢕⢕⢕⢻⣿⣿⣿⣿⣿⣿⣿⣿⢻⣿⣿⣿⣿⣿⣿⣿⣿⣿⣿⣿⣿⣿⣿⣿⠀⠀⠀⠀⠀⠀⠀⠀⠀⠀⠀⠀</a:t>
            </a:r>
            <a:br/>
            <a:r>
              <a:t>⠀⠀⠀⠀⠀⠀⠀⠀⠀⠀⠀⣿⣿⣿⣿⣿⣿⣿⣿⣿⣿⣿⣿⣿⣿⣿⣿⣿⣿⣿⣿⣿⣿⡟⣼⢕⢕⢕⢕⢕⢕⢱⣵⣷⣿⣿⣿⣿⣿⣿⣿⣿⣿⡇⢕⢝⢿⣿⣿⣿⣿⣿⣿⣿⣿⣿⣿⣿⣿⠀⠀⠀⠀⠀⠀⠀⠀⠀⠀⠀⠀</a:t>
            </a:r>
            <a:br/>
            <a:r>
              <a:t>⠀⠀⠀⠀⠀⠀⠀⠀⠀⠀⠀⣿⣿⣿⣿⣿⣿⣿⣿⣿⣿⣿⣿⣿⣿⣿⣿⣿⣿⣿⣿⢟⢇⢸⡏⡇⢕⢕⢕⢕⢕⢕⢝⢟⣿⣿⣿⣿⣿⣿⣿⣿⣿⣧⢕⢕⢕⢝⢝⢟⢿⢿⣿⣿⣿⣿⣿⣿⣿⠀⠀⠀⠀⠀⠀⠀⠀⠀⠀⠀⠀</a:t>
            </a:r>
            <a:br/>
            <a:r>
              <a:t>⠀⠀⠀⠀⠀⠀⠀⠀⠀⠀⠀⣿⣿⣿⣿⣿⣿⣿⣿⣿⣿⣿⣿⣿⣿⣿⣿⡿⢿⢟⢕⢕⢕⣾⡇⢕⢕⢕⢕⢕⢕⢕⢕⢕⢕⣿⣿⣿⣿⣿⣿⢧⣿⣿⢕⢕⢕⢕⠅⠀⠁⠁⠑⠘⠝⢝⢟⢿⢿⠀⠀⠀⠀⠀⠀⠀⠀⠀⠀⠀⠀</a:t>
            </a:r>
            <a:br/>
            <a:r>
              <a:t>⠀⠀⠀⠀⠀⠀⠀⠀⠀⠀⠀⣿⣿⣿⣿⣿⣿⣿⣿⣿⣿⣿⣿⡿⢟⢝⢕⠕⢕⠕⢕⢕⢕⣿⡇⢜⢕⢸⣕⢕⢕⢗⢗⣷⢿⢟⢿⣿⣿⣿⢏⣾⣿⣿⡇⢕⢕⠑⠀⠀⠀⠀⠀⠀⠀⠀⠁⠁⠑⠀⠀⠀⠀⠀⠀⠀⠀⠀⠀⠀⠀</a:t>
            </a:r>
            <a:br/>
            <a:r>
              <a:t>⠀⠀⠀⠀⠀⠀⠀⠀⠀⠀⠀⣿⣿⣿⣿⣿⣿⣿⣿⢿⢟⢏⢕⠕⠑⠁⠀⠀⠀⠀⠀⢕⢕⣿⣿⡕⢕⢕⡇⢕⢱⢕⢕⣸⡕⢕⢕⣿⢟⢕⣾⣿⣿⣿⡇⢕⢕⠀⠀⠀⠀⠀⠀⠀⠀⠀⠀⠀⠀⠀⠀⠀⠀⠀⠀⠀⠀⠀⠀⠀⠀</a:t>
            </a:r>
            <a:br/>
            <a:r>
              <a:t>⠀⠀⠀⠀⠀⠀⠀⠀⠀⠀⠀⠛⠛⠛⠛⠛⠛⠋⠑⠑⠑⠑⠀⠀⠀⠀⠀⠀⠀⠀⠀⠑⠁⠛⠛⠓⠑⠘⠑⠑⠘⠑⠑⠚⠘⠑⠑⠑⠑⠛⠛⠛⠛⠛⠃⠑⠀⠀⠀⠀⠀⠀⠀⠀⠀⠀⠀⠀⠀⠀⠀⠀⠀⠀⠀⠀⠀⠀⠀⠀⠀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⠀⠀⠀⠀⠀⠀⠀⠀⠀⠀⠀⣿⣿⣿⣿⣿⣿⣿⣿⣿⣿⣿⣿⣿⣿⣿⣿⣿⣿⣿⣿⣿⣿⢕⠕⠕⠀⠀⠀⠀⠀⠀⠀⢑⢕⢕⢕⠕⠑⢕⢕⢕⢜⢕⢹⣿⣿⣿⣿⣿⣿⣿⣿⣿⣿⣿⣿⣿⣿⠀⠀⠀⠀⠀⠀⠀⠀⠀⠀⠀⠀</a:t>
            </a:r>
            <a:br/>
            <a:r>
              <a:t>⠀⠀⠀⠀⠀⠀⠀⠀⠀⠀⠀⣿⣿⣿⣿⣿⣿⣿⣿⣿⣿⣿⣿⣿⣿⣿⣿⣿⣿⣿⣿⢿⢏⢕⢕⢔⢀⠀⠀⠀⠀⠀⠀⠀⠅⠕⢁⠀⢀⠅⢁⢕⢕⢸⢕⡝⢻⣿⣿⣿⣿⣿⣿⣿⣿⣿⣿⣿⣿⠀⠀⠀⠀⠀⠀⠀⠀⠀⠀⠀⠀</a:t>
            </a:r>
            <a:br/>
            <a:r>
              <a:t>⠀⠀⠀⠀⠀⠀⠀⠀⠀⠀⠀⣿⣿⣿⣿⣿⣿⣿⣿⣿⣿⣿⣿⣿⣿⣿⣿⣿⣿⣯⢇⢕⢕⢕⢕⢕⢀⢀⢀⢀⢀⢀⢀⢀⢄⢄⢄⢕⢕⢕⢕⢕⢕⢕⢕⢕⢕⣻⣿⣿⣿⣿⣿⣿⣿⣿⣿⣿⣿⠀⠀⠀⠀⠀⠀⠀⠀⠀⠀⠀⠀</a:t>
            </a:r>
            <a:br/>
            <a:r>
              <a:t>⠀⠀⠀⠀⠀⠀⠀⠀⠀⠀⠀⣿⣿⣿⣿⣿⣿⣿⣿⣿⣿⣿⣿⣿⣿⣿⣿⣿⣿⣏⣱⢗⢇⢕⢕⢕⢕⢕⢕⢕⢕⢕⡕⣱⣵⣷⣷⣿⣷⣷⣷⣷⣕⢕⢕⢕⢕⢸⣿⣿⣿⣿⣿⣿⣿⣿⣿⣿⣿⠀⠀⠀⠀⠀⠀⠀⠀⠀⠀⠀⠀</a:t>
            </a:r>
            <a:br/>
            <a:r>
              <a:t>⠀⠀⠀⠀⠀⠀⠀⠀⠀⠀⠀⣿⣿⣿⣿⣿⣿⣿⣿⣿⣿⣿⣿⣿⣿⣿⣿⣿⣿⣿⡟⢕⢕⢕⢕⢕⢕⢕⢕⢕⣿⣿⣿⣿⣿⣿⣿⣿⣿⣿⣿⣿⣿⣧⢕⢕⢱⣸⣿⣿⣿⣿⣿⣿⣿⣿⣿⣿⣿⠀⠀⠀⠀⠀⠀⠀⠀⠀⠀⠀⠀</a:t>
            </a:r>
            <a:br/>
            <a:r>
              <a:t>⠀⠀⠀⠀⠀⠀⠀⠀⠀⠀⠀⣿⣿⣿⣿⣿⣿⣿⣿⣿⣿⣿⣿⣿⣿⣿⣿⣿⣿⣿⢇⢕⢕⢕⢕⢕⢕⢕⢕⢕⢸⣿⣿⣿⣿⣿⣿⣿⣿⣿⣿⣿⣿⣿⣞⢕⢳⣿⣿⣿⣿⣿⣿⣿⣿⣿⣿⣿⣿⠀⠀⠀⠀⠀⠀⠀⠀⠀⠀⠀⠀</a:t>
            </a:r>
            <a:br/>
            <a:r>
              <a:t>⠀⠀⠀⠀⠀⠀⠀⠀⠀⠀⠀⣿⣿⣿⣿⣿⣿⣿⣿⣿⣿⣿⣿⣿⣿⣿⣿⣿⣿⣿⢕⢕⢕⢕⢕⢕⢕⢕⢕⢕⢜⢿⣿⣿⣾⡿⢿⣿⣿⣿⣿⣿⣿⣿⡇⢕⣜⣿⣿⣿⣿⣿⣿⣿⣿⣿⣿⣿⣿⠀⠀⠀⠀⠀⠀⠀⠀⠀⠀⠀⠀</a:t>
            </a:r>
            <a:br/>
            <a:r>
              <a:t>⠀⠀⠀⠀⠀⠀⠀⠀⠀⠀⠀⣿⣿⣿⣿⣿⣿⣿⣿⣿⣿⣿⣿⣿⣿⣿⣿⣿⣿⡿⢕⢕⢕⢕⢕⢕⢕⢕⢕⢕⢕⢕⢜⢻⣷⡕⢕⢜⢝⢟⢿⣿⣿⣿⡇⢕⣿⣿⣿⣿⣿⣿⣿⣿⣿⣿⣿⣿⣿⠀⠀⠀⠀⠀⠀⠀⠀⠀⠀⠀⠀</a:t>
            </a:r>
            <a:br/>
            <a:r>
              <a:t>⠀⠀⠀⠀⠀⠀⠀⠀⠀⠀⠀⣿⣿⣿⣿⣿⣿⣿⣿⣿⣿⣿⣿⣿⣿⣿⣿⣿⣿⣷⢕⢕⢕⢕⢕⢕⢕⢕⢕⢕⢕⢕⢕⢸⣿⣷⡕⢕⢕⢝⢿⣿⣿⣿⣿⢕⣿⣿⣿⣿⣿⣿⣿⣿⣿⣿⣿⣿⣿⠀⠀⠀⠀⠀⠀⠀⠀⠀⠀⠀⠀</a:t>
            </a:r>
            <a:br/>
            <a:r>
              <a:t>⠀⠀⠀⠀⠀⠀⠀⠀⠀⠀⠀⣿⣿⣿⣿⣿⣿⣿⣿⣿⣿⣿⣿⣿⣿⣿⣿⣿⣿⣿⡇⢕⣵⣧⢕⢕⢕⢕⢕⢕⢕⢕⢕⣼⣿⣿⣿⣵⣷⣾⣷⣾⣿⣿⣿⣼⣿⣿⣿⣿⣿⣿⣿⣿⣿⣿⣿⣿⣿⠀⠀⠀⠀⠀⠀⠀⠀⠀⠀⠀⠀</a:t>
            </a:r>
            <a:br/>
            <a:r>
              <a:t>⠀⠀⠀⠀⠀⠀⠀⠀⠀⠀⠀⣿⣿⣿⣿⣿⣿⣿⣿⣿⣿⣿⣿⣿⣿⣿⣿⣿⡟⢕⢕⢸⣿⡟⢕⢕⢕⢕⢕⢕⢕⢕⢕⣿⣿⣿⣿⣿⣿⣿⣿⣿⣿⣿⣿⣿⡟⣿⣿⣿⣿⣿⣿⣿⣿⣿⣿⣿⣿⠀⠀⠀⠀⠀⠀⠀⠀⠀⠀⠀⠀</a:t>
            </a:r>
            <a:br/>
            <a:r>
              <a:t>⠀⠀⠀⠀⠀⠀⠀⠀⠀⠀⠀⣿⣿⣿⣿⣿⣿⣿⣿⣿⣿⣿⣿⣿⣿⣿⣿⣿⣷⡕⢕⢜⣿⢕⢕⢕⢕⢕⢕⢕⢕⢑⢕⢝⡛⢻⣿⢻⣿⣿⣿⣿⣿⣿⣿⣻⣧⣿⣿⣿⣿⣿⣿⣿⣿⣿⣿⣿⣿⠀⠀⠀⠀⠀⠀⠀⠀⠀⠀⠀⠀</a:t>
            </a:r>
            <a:br/>
            <a:r>
              <a:t>⠀⠀⠀⠀⠀⠀⠀⠀⠀⠀⠀⣿⣿⣿⣿⣿⣿⣿⣿⣿⣿⣿⣿⣿⣿⣿⣿⣿⣿⣧⣵⢕⢟⢕⢕⢕⢕⢕⢕⢕⢕⢕⣵⣼⣿⣿⣿⣇⢹⣿⣿⣿⣿⣿⣿⣿⣿⣿⣿⣿⣿⣿⣿⣿⣿⣿⣿⣿⣿⠀⠀⠀⠀⠀⠀⠀⠀⠀⠀⠀⠀</a:t>
            </a:r>
            <a:br/>
            <a:r>
              <a:t>⠀⠀⠀⠀⠀⠀⠀⠀⠀⠀⠀⣿⣿⣿⣿⣿⣿⣿⣿⣿⣿⣿⣿⣿⣿⣿⣿⣿⣿⣿⣧⣕⣸⡇⢕⢕⢕⢕⢕⢕⢕⢜⢝⢟⢿⢿⣿⣿⡇⣿⣿⣿⣿⣿⣿⣿⣿⣿⣿⣿⣿⣿⣿⣿⣿⣿⣿⣿⣿⠀⠀⠀⠀⠀⠀⠀⠀⠀⠀⠀⠀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⠀⠀⠀⠀⠀⠀⠀⠀⠀⠀⠀⣿⣿⣿⣿⣿⣿⣿⣿⣿⣿⣿⣿⣿⣿⣿⣿⣿⣿⣿⣿⣿⣿⡇⢕⢕⢕⢕⢕⠁⠁⠁⠑⠑⠑⠑⠈⢝⣿⣿⣿⣿⣿⣿⣿⣿⣿⣿⣿⣿⣿⣿⣿⣿⣿⣿⣿⣿⣿⠀⠀⠀⠀⠀⠀⠀⠀⠀⠀⠀⠀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⠀⠀⠀⠀⠀⠀⠀⠀⠀⠀⠀⣿⣿⣿⣿⣿⣿⣿⣿⣿⣿⣿⣿⣿⣿⣿⣿⣿⣿⣿⣿⣿⣿⣧⢕⢕⢕⢕⢕⢕⢕⣕⣕⣕⣕⢕⣵⣿⣿⣿⣿⣿⣿⣿⣿⣿⣿⣿⣿⣿⣿⣿⣿⣿⣿⣿⣿⣿⣿⠀⠀⠀⠀⠀⠀⠀⠀⠀⠀⠀⠀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⠀⠀⠀⠀⠀⠀⠀⠀⠀⠀⠀⣿⣿⣿⣿⣿⣿⣿⣿⣿⣿⣿⣿⣿⣿⣿⣿⣿⣿⣿⣿⣿⣿⣿⣧⢕⢕⢕⢕⢕⢕⢝⢯⢝⣵⣿⣿⣿⣿⣿⣿⣿⣿⣿⣿⣿⣿⣿⣿⣿⣿⣿⣿⣿⣿⣿⣿⣿⣿⠀⠀⠀⠀⠀⠀⠀⠀⠀⠀⠀⠀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⠀⠀⠀⠀⠀⠀⠀⠀⠀⠀⠀⣿⣿⣿⣿⣿⣿⣿⣿⣿⣿⣿⣿⣿⣿⣿⣿⣿⣿⣿⣿⣿⣿⢿⡇⢳⢕⢕⢕⢕⢕⢕⣕⣵⣿⣿⣿⣿⣿⣿⣿⣿⡜⢟⢿⣿⣿⣿⣿⣿⣿⣿⣿⣿⣿⣿⣿⣿⣿⠀⠀⠀⠀⠀⠀⠀⠀⠀⠀⠀⠀</a:t>
            </a:r>
            <a:br/>
            <a:r>
              <a:t>⠀⠀⠀⠀⠀⠀⠀⠀⠀⠀⠀⣿⣿⣿⣿⣿⣿⣿⣿⣿⣿⣿⣿⣿⣿⣿⣿⣿⣿⣿⣿⢟⢕⡟⡇⢕⢕⢕⢕⢕⢕⢸⣿⢿⣿⣿⣿⣿⣿⣿⣿⣿⣧⢕⢕⢝⢿⣿⣿⣿⣿⣿⣿⣿⣿⣿⣿⣿⣿⠀⠀⠀⠀⠀⠀⠀⠀⠀⠀⠀⠀</a:t>
            </a:r>
            <a:br/>
            <a:r>
              <a:t>⠀⠀⠀⠀⠀⠀⠀⠀⠀⠀⠀⣿⣿⣿⣿⣿⣿⣿⣿⣿⣿⣿⣿⣿⣿⣿⣿⣿⡿⢟⢕⢕⢸⡇⢕⢕⢕⢕⢕⢕⢕⢕⢕⢜⢟⣿⣿⣿⣿⣿⣿⢻⣿⡕⢕⢕⢕⢕⠝⠝⢟⢿⢿⣿⣿⣿⣿⣿⣿⠀⠀⠀⠀⠀⠀⠀⠀⠀⠀⠀⠀</a:t>
            </a:r>
            <a:br/>
            <a:r>
              <a:t>⠀⠀⠀⠀⠀⠀⠀⠀⠀⠀⠀⣿⣿⣿⣿⣿⣿⣿⣿⣿⣿⣿⣿⡿⢿⢟⢝⢕⠕⢕⢕⢕⣿⣷⢕⢕⢕⢸⣕⢕⢕⢳⢷⣷⢿⣿⣿⣿⣿⣿⢏⣿⣿⡇⢕⢕⢕⠀⠀⠀⠀⠁⠑⠑⠜⢝⢟⢿⣿⠀⠀⠀⠀⠀⠀⠀⠀⠀⠀⠀⠀</a:t>
            </a:r>
            <a:br/>
            <a:r>
              <a:t>⠀⠀⠀⠀⠀⠀⠀⠀⠀⠀⠀⣿⣿⣿⣿⣿⣿⣿⣿⣿⢿⢟⢕⠕⠑⠀⠀⠀⠀⠀⢕⢕⣿⣿⢕⢕⢕⢕⢇⢕⢕⢕⢕⣸⣜⢕⢫⣿⣿⢏⣾⣿⣿⣧⢕⢕⢕⠀⠀⠀⠀⠀⠀⠀⠀⠀⠁⠁⠑⠀⠀⠀⠀⠀⠀⠀⠀⠀⠀⠀⠀</a:t>
            </a:r>
            <a:br/>
            <a:r>
              <a:t>⠀⠀⠀⠀⠀⠀⠀⠀⠀⠀⠀⠛⠛⠛⠛⠛⠛⠋⠑⠑⠑⠑⠀⠀⠀⠀⠀⠀⠀⠀⠁⠑⠛⠛⠃⠑⠑⠘⠑⠑⠘⠑⠑⠚⠙⠑⠘⠋⠑⠚⠛⠛⠛⠛⠑⠑⠑⠀⠀⠀⠀⠀⠀⠀⠀⠀⠀⠀⠀⠀⠀⠀⠀⠀⠀⠀⠀⠀⠀⠀⠀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⠀⠀⠀⠀⠀⠀⠀⠀⠀⠀⠀⣿⣿⣿⣿⣿⣿⣿⣿⣿⣿⣿⣿⣿⣿⣿⣿⣿⣿⣿⣿⣿⣿⢕⢕⢑⠁⠁⠁⠁⠁⠁⠑⢕⢕⢕⢕⠕⢕⢇⢜⢇⢿⢝⢿⣿⣿⣿⣿⣿⣿⣿⣿⣿⣿⣿⣿⣿⣿⠀⠀⠀⠀⠀⠀⠀⠀⠀⠀⠀⠀</a:t>
            </a:r>
            <a:br/>
            <a:r>
              <a:t>⠀⠀⠀⠀⠀⠀⠀⠀⠀⠀⠀⣿⣿⣿⣿⣿⣿⣿⣿⣿⣿⣿⣿⣿⣿⣿⣿⣿⣿⣿⣿⣿⢏⢕⢁⢀⠀⠀⠀⠀⠀⠀⠀⠑⢕⠕⠑⠀⠀⢕⢕⢕⢕⢱⢹⡿⣿⣿⣿⣿⣿⣿⣿⣿⣿⣿⣿⣿⣿⠀⠀⠀⠀⠀⠀⠀⠀⠀⠀⠀⠀</a:t>
            </a:r>
            <a:br/>
            <a:r>
              <a:t>⠀⠀⠀⠀⠀⠀⠀⠀⠀⠀⠀⣿⣿⣿⣿⣿⣿⣿⣿⣿⣿⣿⣿⣿⣿⣿⣿⣿⣿⣻⢏⢕⢕⢕⢕⢕⠀⠀⠀⠀⠀⠀⠀⠀⠅⠀⠑⢄⢕⢄⢕⢕⢕⢜⢕⢕⢜⣿⣿⣿⣿⣿⣿⣿⣿⣿⣿⣿⣿⠀⠀⠀⠀⠀⠀⠀⠀⠀⠀⠀⠀</a:t>
            </a:r>
            <a:br/>
            <a:r>
              <a:t>⠀⠀⠀⠀⠀⠀⠀⠀⠀⠀⠀⣿⣿⣿⣿⣿⣿⣿⣿⣿⣿⣿⣿⣿⣿⣿⣿⣿⣿⢇⢕⡵⢕⢕⢕⢔⢔⢔⢔⢔⢔⢔⢔⢔⢕⣕⣱⣵⣵⣕⣕⣕⢕⢕⢕⢕⢕⣿⣿⣿⣿⣿⣿⣿⣿⣿⣿⣿⣿⠀⠀⠀⠀⠀⠀⠀⠀⠀⠀⠀⠀</a:t>
            </a:r>
            <a:br/>
            <a:r>
              <a:t>⠀⠀⠀⠀⠀⠀⠀⠀⠀⠀⠀⣿⣿⣿⣿⣿⣿⣿⣿⣿⣿⣿⣿⣿⣿⣿⣿⣿⣿⣿⢱⢕⢕⢕⢕⢕⢕⢕⢕⢕⣵⣵⣷⣿⣿⣿⣿⣿⣿⣿⣿⣿⣧⡕⢕⢕⢕⣿⣿⣿⣿⣿⣿⣿⣿⣿⣿⣿⣿⠀⠀⠀⠀⠀⠀⠀⠀⠀⠀⠀⠀</a:t>
            </a:r>
            <a:br/>
            <a:r>
              <a:t>⠀⠀⠀⠀⠀⠀⠀⠀⠀⠀⠀⣿⣿⣿⣿⣿⣿⣿⣿⣿⣿⣿⣿⣿⣿⣿⣿⣿⣿⣿⢕⢕⢕⢕⢕⢕⢕⢕⢕⢜⣿⣿⣿⣿⣿⣿⣿⣿⣿⣿⣿⣿⣿⣧⢕⢱⣼⣿⣿⣿⣿⣿⣿⣿⣿⣿⣿⣿⣿⠀⠀⠀⠀⠀⠀⠀⠀⠀⠀⠀⠀</a:t>
            </a:r>
            <a:br/>
            <a:r>
              <a:t>⠀⠀⠀⠀⠀⠀⠀⠀⠀⠀⠀⣿⣿⣿⣿⣿⣿⣿⣿⣿⣿⣿⣿⣿⣿⣿⣿⣿⣿⡇⢕⢕⢕⢕⢕⢕⢕⢕⢕⢕⢻⣿⣿⣿⣿⣿⣿⣿⣿⣿⣿⣿⣿⣿⢕⢕⢿⣿⣿⣿⣿⣿⣿⣿⣿⣿⣿⣿⣿⠀⠀⠀⠀⠀⠀⠀⠀⠀⠀⠀⠀</a:t>
            </a:r>
            <a:br/>
            <a:r>
              <a:t>⠀⠀⠀⠀⠀⠀⠀⠀⠀⠀⠀⣿⣿⣿⣿⣿⣿⣿⣿⣿⣿⣿⣿⣿⣿⣿⣿⣿⣿⡇⢕⢕⢕⢕⢕⢕⢕⢕⢕⢕⢜⢝⢿⣿⡟⢝⢝⢿⢿⣿⣿⣿⣿⣿⢕⢜⣿⣿⣿⣿⣿⣿⣿⣿⣿⣿⣿⣿⣿⠀⠀⠀⠀⠀⠀⠀⠀⠀⠀⠀⠀</a:t>
            </a:r>
            <a:br/>
            <a:r>
              <a:t>⠀⠀⠀⠀⠀⠀⠀⠀⠀⠀⠀⣿⣿⣿⣿⣿⣿⣿⣿⣿⣿⣿⣿⣿⣿⣿⣿⣿⣿⡕⢕⢕⢕⢕⢕⢕⢕⢕⢕⢕⢕⢕⢕⣿⣿⡇⢕⢕⢱⣼⣹⣿⣿⣿⡇⢸⣿⣿⣿⣿⣿⣿⣿⣿⣿⣿⣿⣿⣿⠀⠀⠀⠀⠀⠀⠀⠀⠀⠀⠀⠀</a:t>
            </a:r>
            <a:br/>
            <a:r>
              <a:t>⠀⠀⠀⠀⠀⠀⠀⠀⠀⠀⠀⣿⣿⣿⣿⣿⣿⣿⣿⣿⣿⣿⣿⣿⣿⣿⣿⣿⣿⣧⢕⢕⢕⢕⢕⢕⢕⢔⢕⢕⢕⢕⢕⣿⣿⣿⣕⢕⣕⣜⣝⣿⣿⣿⡇⣾⣿⣿⣿⣿⣿⣿⣿⣿⣿⣿⣿⣿⣿⠀⠀⠀⠀⠀⠀⠀⠀⠀⠀⠀⠀</a:t>
            </a:r>
            <a:br/>
            <a:r>
              <a:t>⠀⠀⠀⠀⠀⠀⠀⠀⠀⠀⠀⣿⣿⣿⣿⣿⣿⣿⣿⣿⣿⣿⣿⣿⣿⣿⣿⣿⢟⢝⢕⣼⣿⡇⢕⢕⢕⢕⢕⢕⢕⢕⢕⣿⣿⣿⣿⣿⣿⣿⣿⣿⣿⣿⣿⡽⢿⣿⣿⣿⣿⣿⣿⣿⣿⣿⣿⣿⣿⠀⠀⠀⠀⠀⠀⠀⠀⠀⠀⠀⠀</a:t>
            </a:r>
            <a:br/>
            <a:r>
              <a:t>⠀⠀⠀⠀⠀⠀⠀⠀⠀⠀⠀⣿⣿⣿⣿⣿⣿⣿⣿⣿⣿⣿⣿⣿⣿⣿⣿⣿⡕⢕⢕⢹⣿⢕⢕⢕⢕⢕⢕⢕⢕⢕⢜⣿⣿⣿⡿⣿⣿⣿⣿⣿⣿⣿⡿⣿⣸⣿⣿⣿⣿⣿⣿⣿⣿⣿⣿⣿⣿⠀⠀⠀⠀⠀⠀⠀⠀⠀⠀⠀⠀</a:t>
            </a:r>
            <a:br/>
            <a:r>
              <a:t>⠀⠀⠀⠀⠀⠀⠀⠀⠀⠀⠀⣿⣿⣿⣿⣿⣿⣿⣿⣿⣿⣿⣿⣿⣿⣿⣿⣿⣿⣕⢕⢜⡏⢕⢕⢕⢕⢕⢕⢕⢕⢕⢕⣼⣵⣽⣧⢝⣿⣿⣿⣿⣿⣿⣷⣿⣿⣿⣿⣿⣿⣿⣿⣿⣿⣿⣿⣿⣿⠀⠀⠀⠀⠀⠀⠀⠀⠀⠀⠀⠀</a:t>
            </a:r>
            <a:br/>
            <a:r>
              <a:t>⠀⠀⠀⠀⠀⠀⠀⠀⠀⠀⠀⣿⣿⣿⣿⣿⣿⣿⣿⣿⣿⣿⣿⣿⣿⣿⣿⣿⣿⣿⢇⢕⡇⢕⢕⢕⢕⢕⢕⢕⢕⢱⣿⣿⣿⣿⣿⣧⢹⣿⣿⣿⣿⣿⣿⣿⣿⣿⣿⣿⣿⣿⣿⣿⣿⣿⣿⣿⣿⠀⠀⠀⠀⠀⠀⠀⠀⠀⠀⠀⠀</a:t>
            </a:r>
            <a:br/>
            <a:r>
              <a:t>⠀⠀⠀⠀⠀⠀⠀⠀⠀⠀⠀⣿⣿⣿⣿⣿⣿⣿⣿⣿⣿⣿⣿⣿⣿⣿⣿⣿⣿⣿⣿⣷⣿⢕⢕⢕⢕⢕⠕⠕⠕⢕⢕⢜⢝⢝⢻⢿⣿⣿⣿⣿⣿⣿⣿⣿⣿⣿⣿⣿⣿⣿⣿⣿⣿⣿⣿⣿⣿⠀⠀⠀⠀⠀⠀⠀⠀⠀⠀⠀⠀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⠀⠀⠀⠀⠀⠀⠀⠀⠀⠀⠀⣿⣿⣿⣿⣿⣿⣿⣿⣿⣿⣿⣿⣿⣿⣿⣿⣿⣿⣿⣿⣿⣿⡕⢕⢕⢕⢕⢔⢄⢄⢄⢄⢄⢄⢄⣰⣼⣽⣿⣿⣿⣿⣿⣿⣿⣿⣿⣿⣿⣿⣿⣿⣿⣿⣿⣿⣿⣿⠀⠀⠀⠀⠀⠀⠀⠀⠀⠀⠀⠀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⠀⠀⠀⠀⠀⠀⠀⠀⠀⠀⠀⣿⣿⣿⣿⣿⣿⣿⣿⣿⣿⣿⣿⣿⣿⣿⣿⣿⣿⣿⣿⣿⣿⣧⢕⢕⢕⢕⢕⢕⢗⢷⢷⢷⣣⣾⣿⣿⣿⣿⣿⣿⣿⣿⣿⣿⣿⣿⣿⣿⣿⣿⣿⣿⣿⣿⣿⣿⣿⠀⠀⠀⠀⠀⠀⠀⠀⠀⠀⠀⠀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⠀⠀⠀⠀⠀⠀⠀⠀⠀⠀⠀⣿⣿⣿⣿⣿⣿⣿⣿⣿⣿⣿⣿⣿⣿⣿⣿⣿⣿⣿⣿⣿⡿⣟⢳⡕⢕⢕⢕⢕⢕⢕⢕⢝⣿⣿⣿⣿⣿⣿⣿⡟⢿⣿⣿⣿⣿⣿⣿⣿⣿⣿⣿⣿⣿⣿⣿⣿⣿⠀⠀⠀⠀⠀⠀⠀⠀⠀⠀⠀⠀</a:t>
            </a:r>
            <a:br/>
            <a:r>
              <a:t>⠀⠀⠀⠀⠀⠀⠀⠀⠀⠀⠀⣿⣿⣿⣿⣿⣿⣿⣿⣿⣿⣿⣿⣿⣿⣿⣿⣿⣿⣿⣿⢟⢱⢻⢕⢕⢕⢕⢕⢕⢕⣷⣾⣿⣿⣿⣿⣿⣿⣿⣿⣿⢕⢜⢻⣿⣿⣿⣿⣿⣿⣿⣿⣿⣿⣿⣿⣿⣿⠀⠀⠀⠀⠀⠀⠀⠀⠀⠀⠀⠀</a:t>
            </a:r>
            <a:br/>
            <a:r>
              <a:t>⠀⠀⠀⠀⠀⠀⠀⠀⠀⠀⠀⣿⣿⣿⣿⣿⣿⣿⣿⣿⣿⣿⣿⣿⣿⣿⣿⣿⡿⢟⢕⢕⣿⢜⢕⢕⢕⢕⢕⢕⢕⢝⢟⢻⣿⣿⣿⣿⣿⣿⣿⣿⡇⢕⢕⢜⢝⢟⢿⣿⣿⣿⣿⣿⣿⣿⣿⣿⣿⠀⠀⠀⠀⠀⠀⠀⠀⠀⠀⠀⠀</a:t>
            </a:r>
            <a:br/>
            <a:r>
              <a:t>⠀⠀⠀⠀⠀⠀⠀⠀⠀⠀⠀⣿⣿⣿⣿⣿⣿⣿⣿⣿⣿⣿⣿⣿⢿⢟⢏⢕⢕⢕⢕⢱⣿⢕⢕⢕⢕⢜⣕⢕⢗⢳⢗⡾⢿⣿⣿⣿⣿⣿⢻⣿⣷⢕⢕⢕⠕⠀⠁⠑⠘⠝⢟⢻⢿⣿⣿⣿⣿⠀⠀⠀⠀⠀⠀⠀⠀⠀⠀⠀⠀</a:t>
            </a:r>
            <a:br/>
            <a:r>
              <a:t>⠀⠀⠀⠀⠀⠀⠀⠀⠀⠀⠀⣿⣿⣿⣿⣿⣿⣿⣿⣿⢿⢟⢝⠑⠁⠁⠑⠀⠀⠑⢕⢸⣿⡕⢕⢕⢕⢕⢕⢕⢱⢕⢕⣾⢸⢿⣿⣿⣿⢧⣿⣿⣿⢕⢕⢕⢑⠀⠀⠀⠀⠀⠀⠁⠑⠑⠝⢝⢟⠀⠀⠀⠀⠀⠀⠀⠀⠀⠀⠀⠀</a:t>
            </a:r>
            <a:br/>
            <a:r>
              <a:t>⠀⠀⠀⠀⠀⠀⠀⠀⠀⠀⠀⠛⠛⠛⠛⠛⠛⠋⠙⠑⠑⠑⠀⠀⠀⠀⠀⠀⠀⠀⠑⠘⠛⠃⠑⠑⠑⠑⠑⠑⠑⠃⠑⠛⠙⠑⠛⠛⠑⠚⠛⠛⠛⠑⠑⠑⠑⠀⠀⠀⠀⠀⠀⠀⠀⠀⠀⠀⠀⠀⠀⠀⠀⠀⠀⠀⠀⠀⠀⠀⠀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⠀⠀⠀⠀⠀⠀⠀⠀⠀⠀⠀⣿⣿⣿⣿⣿⣿⣿⣿⣿⣿⣿⣿⣿⣿⣿⣿⣿⣿⣿⣿⣿⡿⢿⢷⢏⢝⢕⢕⢕⢕⢕⢁⢁⢕⢕⢕⢕⢕⡝⣿⣿⣿⣿⣿⣿⣿⣿⣿⣿⣿⣿⣿⣿⣿⣿⣿⣿⣿⠀⠀⠀⠀⠀⠀⠀⠀⠀⠀⠀⠀</a:t>
            </a:r>
            <a:br/>
            <a:r>
              <a:t>⠀⠀⠀⠀⠀⠀⠀⠀⠀⠀⠀⣿⣿⣿⣿⣿⣿⣿⣿⣿⣿⣿⣿⣿⣿⣿⣿⣿⣿⣿⣯⢝⢕⢑⠑⠁⠑⢁⠁⠁⠑⢕⢕⢕⢕⢕⠕⢕⢕⢕⢸⢕⢹⣿⣿⣿⣿⣿⣿⣿⣿⣿⣿⣿⣿⣿⣿⣿⣿⠀⠀⠀⠀⠀⠀⠀⠀⠀⠀⠀⠀</a:t>
            </a:r>
            <a:br/>
            <a:r>
              <a:t>⠀⠀⠀⠀⠀⠀⠀⠀⠀⠀⠀⣿⣿⣿⣿⣿⣿⣿⣿⣿⣿⣿⣿⣿⣿⣿⣿⣿⣿⣿⡟⢕⢕⢁⢁⠁⠁⠀⠀⠀⠀⠁⠑⢕⢕⢐⠀⢕⠐⢕⢕⢱⡼⡞⢻⣿⣿⣿⣿⣿⣿⣿⣿⣿⣿⣿⣿⣿⣿⠀⠀⠀⠀⠀⠀⠀⠀⠀⠀⠀⠀</a:t>
            </a:r>
            <a:br/>
            <a:r>
              <a:t>⠀⠀⠀⠀⠀⠀⠀⠀⠀⠀⠀⣿⣿⣿⣿⣿⣿⣿⣿⣿⣿⣿⣿⣿⣿⣿⣿⣟⡟⢕⢕⢕⢕⢕⠑⠀⠀⠀⠀⠀⠀⠀⢄⠕⠑⢄⢔⢕⢕⢕⢕⢕⢕⢕⢕⢻⣿⣿⣿⣿⣿⣿⣿⣿⣿⣿⣿⣿⣿⠀⠀⠀⠀⠀⠀⠀⠀⠀⠀⠀⠀</a:t>
            </a:r>
            <a:br/>
            <a:r>
              <a:t>⠀⠀⠀⠀⠀⠀⠀⠀⠀⠀⠀⣿⣿⣿⣿⣿⣿⣿⣿⣿⣿⣿⣿⣿⣿⣿⣿⡞⢕⣕⡕⢕⢕⢕⢕⢔⢔⢕⢔⢔⢔⢕⣕⣱⣵⣵⣵⣵⣵⣵⣕⢕⢕⢕⢕⢹⣿⣿⣿⣿⣿⣿⣿⣿⣿⣿⣿⣿⣿⠀⠀⠀⠀⠀⠀⠀⠀⠀⠀⠀⠀</a:t>
            </a:r>
            <a:br/>
            <a:r>
              <a:t>⠀⠀⠀⠀⠀⠀⠀⠀⠀⠀⠀⣿⣿⣿⣿⣿⣿⣿⣿⣿⣿⣿⣿⣿⣿⣿⣿⣷⣎⢕⢕⢕⢕⢕⢕⢕⢕⢕⢳⣷⣷⣾⣿⣿⣿⣿⣿⣿⣿⣿⣿⣷⡕⢕⢕⣹⣿⣿⣿⣿⣿⣿⣿⣿⣿⣿⣿⣿⣿⠀⠀⠀⠀⠀⠀⠀⠀⠀⠀⠀⠀</a:t>
            </a:r>
            <a:br/>
            <a:r>
              <a:t>⠀⠀⠀⠀⠀⠀⠀⠀⠀⠀⠀⣿⣿⣿⣿⣿⣿⣿⣿⣿⣿⣿⣿⣿⣿⣿⣿⣿⡇⢕⢕⢕⢕⢕⢕⢕⢕⢕⢸⣿⣿⣿⣿⣿⣿⣿⣿⣿⣿⣿⣿⣿⡷⢕⢱⣾⣿⣿⣿⣿⣿⣿⣿⣿⣿⣿⣿⣿⣿⠀⠀⠀⠀⠀⠀⠀⠀⠀⠀⠀⠀</a:t>
            </a:r>
            <a:br/>
            <a:r>
              <a:t>⠀⠀⠀⠀⠀⠀⠀⠀⠀⠀⠀⣿⣿⣿⣿⣿⣿⣿⣿⣿⣿⣿⣿⣿⣿⣿⣿⣿⢕⢕⢕⢕⢕⢕⢕⢕⢕⢕⢕⣿⣿⣿⣿⣿⣿⣿⣿⣿⣿⣿⣿⣿⣿⢕⢕⣿⣿⣿⣿⣿⣿⣿⣿⣿⣿⣿⣿⣿⣿⠀⠀⠀⠀⠀⠀⠀⠀⠀⠀⠀⠀</a:t>
            </a:r>
            <a:br/>
            <a:r>
              <a:t>⠀⠀⠀⠀⠀⠀⠀⠀⠀⠀⠀⣿⣿⣿⣿⣿⣿⣿⣿⣿⣿⣿⣿⣿⣿⣿⣿⣿⢕⢕⢕⢕⢕⢕⢕⢕⢕⢕⢕⢝⢝⢻⣿⣝⢝⢝⢟⢿⣿⣿⣿⣿⣿⢕⣼⣿⣿⣿⣿⣿⣿⣿⣿⣿⣿⣿⣿⣿⣿⠀⠀⠀⠀⠀⠀⠀⠀⠀⠀⠀⠀</a:t>
            </a:r>
            <a:br/>
            <a:r>
              <a:t>⠀⠀⠀⠀⠀⠀⠀⠀⠀⠀⠀⣿⣿⣿⣿⣿⣿⣿⣿⣿⣿⣿⣿⣿⣿⣿⣿⣿⡕⢕⢕⢕⢕⢕⢕⢕⢕⢕⢕⢕⢕⢕⣿⣿⡇⢕⢕⢕⢷⣼⣿⣿⣿⡕⢸⣿⣿⣿⣿⣿⣿⣿⣿⣿⣿⣿⣿⣿⣿⠀⠀⠀⠀⠀⠀⠀⠀⠀⠀⠀⠀</a:t>
            </a:r>
            <a:br/>
            <a:r>
              <a:t>⠀⠀⠀⠀⠀⠀⠀⠀⠀⠀⠀⣿⣿⣿⣿⣿⣿⣿⣿⣿⣿⣿⣿⣿⣿⣿⣿⣿⣇⢕⢕⢕⢕⢕⢕⢕⢔⢕⢕⢕⢕⢕⣿⣿⣿⣵⢕⣱⣧⣼⣿⣿⣿⣧⣿⣿⣿⣿⣿⣿⣿⣿⣿⣿⣿⣿⣿⣿⣿⠀⠀⠀⠀⠀⠀⠀⠀⠀⠀⠀⠀</a:t>
            </a:r>
            <a:br/>
            <a:r>
              <a:t>⠀⠀⠀⠀⠀⠀⠀⠀⠀⠀⠀⣿⣿⣿⣿⣿⣿⣿⣿⣿⣿⣿⣿⣿⣿⣿⣿⡟⢟⢕⢱⣷⢕⢕⢕⢕⢕⢕⢕⢕⢕⢕⣿⣿⣿⣿⣿⣿⣿⣿⣿⣿⣿⣿⣞⢻⣿⣿⣿⣿⣿⣿⣿⣿⣿⣿⣿⣿⣿⠀⠀⠀⠀⠀⠀⠀⠀⠀⠀⠀⠀</a:t>
            </a:r>
            <a:br/>
            <a:r>
              <a:t>⠀⠀⠀⠀⠀⠀⠀⠀⠀⠀⠀⣿⣿⣿⣿⣿⣿⣿⣿⣿⣿⣿⣿⣿⣿⣿⣿⡇⢇⢕⢹⡿⢕⢕⢕⢕⢕⢕⢕⢕⢕⢕⢿⣿⣿⣿⢿⣿⣿⣿⣿⣿⣿⣿⣿⣿⣿⣿⣿⣿⣿⣿⣿⣿⣿⣿⣿⣿⣿⠀⠀⠀⠀⠀⠀⠀⠀⠀⠀⠀⠀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⠀⠀⠀⠀⠀⠀⠀⠀⠀⠀⠀⣿⣿⣿⣿⣿⣿⣿⣿⣿⣿⣿⣿⣿⣿⣿⣿⣷⡕⢕⢜⡇⢕⢕⢕⢕⢕⢕⢕⢕⢔⢕⣱⣷⣼⣿⡜⢿⣿⣿⣿⣿⣿⣿⣽⣿⣿⣿⣿⣿⣿⣿⣿⣿⣿⣿⣿⣿⣿⠀⠀⠀⠀⠀⠀⠀⠀⠀⠀⠀⠀</a:t>
            </a:r>
            <a:br/>
            <a:r>
              <a:t>⠀⠀⠀⠀⠀⠀⠀⠀⠀⠀⠀⣿⣿⣿⣿⣿⣿⣿⣿⣿⣿⣿⣿⣿⣿⣿⣿⣿⣿⡣⢕⢕⢕⢕⢕⢕⢕⢕⢕⢕⢱⢿⣿⣿⣿⣿⣷⡜⣿⣿⣿⣿⣿⣿⣿⣿⣿⣿⣿⣿⣿⣿⣿⣿⣿⣿⣿⣿⣿⠀⠀⠀⠀⠀⠀⠀⠀⠀⠀⠀⠀</a:t>
            </a:r>
            <a:br/>
            <a:r>
              <a:t>⠀⠀⠀⠀⠀⠀⠀⠀⠀⠀⠀⣿⣿⣿⣿⣿⣿⣿⣿⣿⣿⣿⣿⣿⣿⣿⣿⣿⣿⣷⣷⣷⢕⢕⢕⢕⢕⢕⠕⠕⠕⠕⢕⠸⠝⠟⢻⣿⣿⣿⣿⣿⣿⣿⣿⣿⣿⣿⣿⣿⣿⣿⣿⣿⣿⣿⣿⣿⣿⠀⠀⠀⠀⠀⠀⠀⠀⠀⠀⠀⠀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⠀⠀⠀⠀⠀⠀⠀⠀⠀⠀⠀⣿⣿⣿⣿⣿⣿⣿⣿⣿⣿⣿⣿⣿⣿⣿⣿⣿⣿⣿⣿⣿⡇⢕⢕⢕⢕⢕⢄⢄⢄⢄⢄⢄⢄⣰⣷⣿⣿⣿⣿⣿⣿⣿⣿⣿⣿⣿⣿⣿⣿⣿⣿⣿⣿⣿⣿⣿⣿⠀⠀⠀⠀⠀⠀⠀⠀⠀⠀⠀⠀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⠀⠀⠀⠀⠀⠀⠀⠀⠀⠀⠀⣿⣿⣿⣿⣿⣿⣿⣿⣿⣿⣿⣿⣿⣿⣿⣿⣿⣿⣿⣿⣿⣿⡕⢕⢕⢕⢕⢕⢝⢳⢷⢗⣣⣾⣿⣿⣿⣿⣿⣿⣿⣿⣿⣿⣿⣿⣿⣿⣿⣿⣿⣿⣿⣿⣿⣿⣿⣿⠀⠀⠀⠀⠀⠀⠀⠀⠀⠀⠀⠀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⠀⠀⠀⠀⠀⠀⠀⠀⠀⠀⠀⣿⣿⣿⣿⣿⣿⣿⣿⣿⣿⣿⣿⣿⣿⣿⣿⣿⣿⣿⣿⣿⢿⢜⢇⢕⢕⢕⢕⢕⢕⢕⢝⣿⣿⣿⣿⣿⣿⣿⣷⢻⣿⣿⣿⣿⣿⣿⣿⣿⣿⣿⣿⣿⣿⣿⣿⣿⣿⠀⠀⠀⠀⠀⠀⠀⠀⠀⠀⠀⠀</a:t>
            </a:r>
            <a:br/>
            <a:r>
              <a:t>⠀⠀⠀⠀⠀⠀⠀⠀⠀⠀⠀⣿⣿⣿⣿⣿⣿⣿⣿⣿⣿⣿⣿⣿⣿⣿⣿⣿⣿⣿⡟⢱⡿⢕⢕⢕⢕⢕⢕⢕⢱⣿⣿⣿⣿⣿⣿⣿⣿⣿⣿⣇⢜⢟⢿⣿⣿⣿⣿⣿⣿⣿⣿⣿⣿⣿⣿⣿⣿⠀⠀⠀⠀⠀⠀⠀⠀⠀⠀⠀⠀</a:t>
            </a:r>
            <a:br/>
            <a:r>
              <a:t>⠀⠀⠀⠀⠀⠀⠀⠀⠀⠀⠀⣿⣿⣿⣿⣿⣿⣿⣿⣿⣿⣿⣿⣿⣿⣿⣿⡿⢟⢕⢕⣸⡇⢕⢕⢕⢕⢇⡕⢕⢳⢷⢷⢾⢿⣿⣿⣿⣿⣿⢿⣿⢕⢕⢕⢝⢻⢿⣿⣿⣿⣿⣿⣿⣿⣿⣿⣿⣿⠀⠀⠀⠀⠀⠀⠀⠀⠀⠀⠀⠀</a:t>
            </a:r>
            <a:br/>
            <a:r>
              <a:t>⠀⠀⠀⠀⠀⠀⠀⠀⠀⠀⠀⣿⣿⣿⣿⣿⣿⣿⣿⣿⣿⣿⡿⢿⢟⢏⢕⠕⢕⢕⢕⣿⡇⢕⢕⢕⢕⡇⢕⡕⢕⢕⢕⣇⣿⣿⣿⣿⣿⡟⣾⣿⡇⢕⢕⢕⢅⠁⠁⠝⢝⢻⢿⣿⣿⣿⣿⣿⣿⠀⠀⠀⠀⠀⠀⠀⠀⠀⠀⠀⠀</a:t>
            </a:r>
            <a:br/>
            <a:r>
              <a:t>⠀⠀⠀⠀⠀⠀⠀⠀⠀⠀⠀⠛⠛⠛⠛⠛⠛⠛⠛⠛⠋⠑⠑⠁⠀⠀⠀⠀⠀⠑⠑⠛⠃⠑⠑⠑⠑⠃⠑⠑⠑⠑⠑⠋⠛⠛⠛⠛⠛⠙⠛⠛⠃⠑⠑⠑⠀⠀⠀⠀⠀⠀⠁⠑⠘⠙⠛⠛⠛⠀⠀⠀⠀⠀⠀⠀⠀⠀⠀⠀⠀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⠀⠀⠀⠀⠀⠀⠀⠀⠀⠀⠀⣿⣿⣿⣿⣿⣿⣿⣿⣿⣿⣿⣿⣿⣿⣿⣿⣿⣿⣿⣿⣿⣿⣿⣯⢟⢏⢝⢝⢕⢕⢕⠕⢕⢜⢜⢕⢜⢝⢿⣿⣿⣿⣿⣿⣿⣿⣿⣿⣿⣿⣿⣿⣿⣿⣿⣿⣿⣿⠀⠀⠀⠀⠀⠀⠀⠀⠀⠀⠀⠀</a:t>
            </a:r>
            <a:br/>
            <a:r>
              <a:t>⠀⠀⠀⠀⠀⠀⠀⠀⠀⠀⠀⣿⣿⣿⣿⣿⣿⣿⣿⣿⣿⣿⣿⣿⣿⣿⣿⣿⣿⣿⣟⢟⢝⢝⠕⠕⢑⢑⠑⠑⠕⢕⢕⢕⢕⢕⢕⢕⢕⢜⣿⢻⣿⣿⣿⣿⣿⣿⣿⣿⣿⣿⣿⣿⣿⣿⣿⣿⣿⠀⠀⠀⠀⠀⠀⠀⠀⠀⠀⠀⠀</a:t>
            </a:r>
            <a:br/>
            <a:r>
              <a:t>⠀⠀⠀⠀⠀⠀⠀⠀⠀⠀⠀⣿⣿⣿⣿⣿⣿⣿⣿⣿⣿⣿⣿⣿⣿⣿⣿⣿⣿⣿⡿⢇⠕⠑⠐⠐⠐⠁⠁⠀⠁⠕⢕⢕⢕⠁⢕⢕⢕⢕⢕⡕⣻⣿⣿⣿⣿⣿⣿⣿⣿⣿⣿⣿⣿⣿⣿⣿⣿⠀⠀⠀⠀⠀⠀⠀⠀⠀⠀⠀⠀</a:t>
            </a:r>
            <a:br/>
            <a:r>
              <a:t>⠀⠀⠀⠀⠀⠀⠀⠀⠀⠀⠀⣿⣿⣿⣿⣿⣿⣿⣿⣿⣿⣿⣿⣿⣿⣿⣿⣿⡿⡟⢕⢕⢕⢕⠔⠀⠀⠀⠀⠀⠀⢀⢕⢕⠕⢄⢕⢕⢕⢕⢕⢝⢕⢕⢻⣿⣿⣿⣿⣿⣿⣿⣿⣿⣿⣿⣿⣿⣿⠀⠀⠀⠀⠀⠀⠀⠀⠀⠀⠀⠀</a:t>
            </a:r>
            <a:br/>
            <a:r>
              <a:t>⠀⠀⠀⠀⠀⠀⠀⠀⠀⠀⠀⣿⣿⣿⣿⣿⣿⣿⣿⣿⣿⣿⣿⣿⣿⣿⡿⣽⢇⢕⢕⢕⢕⢕⢔⢄⢔⢄⢄⢄⢔⢕⢕⣔⣕⣕⣕⣕⣕⡕⢕⢕⢕⢕⢸⣿⣿⣿⣿⣿⣿⣿⣿⣿⣿⣿⣿⣿⣿⠀⠀⠀⠀⠀⠀⠀⠀⠀⠀⠀⠀</a:t>
            </a:r>
            <a:br/>
            <a:r>
              <a:t>⠀⠀⠀⠀⠀⠀⠀⠀⠀⠀⠀⣿⣿⣿⣿⣿⣿⣿⣿⣿⣿⣿⣿⣿⣿⣿⣿⣕⡕⢏⢕⢕⢕⢕⢕⢕⢕⢕⣵⣵⣵⣷⣿⣿⣿⣿⣿⣿⣿⣿⣧⡕⢕⢕⢕⣿⣿⣿⣿⣿⣿⣿⣿⣿⣿⣿⣿⣿⣿⠀⠀⠀⠀⠀⠀⠀⠀⠀⠀⠀⠀</a:t>
            </a:r>
            <a:br/>
            <a:r>
              <a:t>⠀⠀⠀⠀⠀⠀⠀⠀⠀⠀⠀⣿⣿⣿⣿⣿⣿⣿⣿⣿⣿⣿⣿⣿⣿⣿⣿⣿⢇⢕⢕⢕⢕⢕⢕⢕⢕⢜⣿⣿⣿⣿⣿⣿⣿⣿⣿⣿⣿⣿⣿⣷⣕⢕⣜⣻⣿⣿⣿⣿⣿⣿⣿⣿⣿⣿⣿⣿⣿⠀⠀⠀⠀⠀⠀⠀⠀⠀⠀⠀⠀</a:t>
            </a:r>
            <a:br/>
            <a:r>
              <a:t>⠀⠀⠀⠀⠀⠀⠀⠀⠀⠀⠀⣿⣿⣿⣿⣿⣿⣿⣿⣿⣿⣿⣿⣿⣿⣿⣿⡿⢕⢕⢕⢕⢕⢕⢕⢕⢕⢕⢸⣿⣿⣿⣿⣿⣿⣿⣿⣿⣿⣿⣿⣿⣟⢱⢸⣿⣿⣿⣿⣿⣿⣿⣿⣿⣿⣿⣿⣿⣿⠀⠀⠀⠀⠀⠀⠀⠀⠀⠀⠀⠀</a:t>
            </a:r>
            <a:br/>
            <a:r>
              <a:t>⠀⠀⠀⠀⠀⠀⠀⠀⠀⠀⠀⣿⣿⣿⣿⣿⣿⣿⣿⣿⣿⣿⣿⣿⣿⣿⣿⡿⢕⢕⢕⢕⢕⢕⢕⢕⢕⢕⢕⢟⢿⣿⡟⢟⢟⢿⢿⣿⣿⣿⣿⣿⡇⢕⣾⣿⣿⣿⣿⣿⣿⣿⣿⣿⣿⣿⣿⣿⣿⠀⠀⠀⠀⠀⠀⠀⠀⠀⠀⠀⠀</a:t>
            </a:r>
            <a:br/>
            <a:r>
              <a:t>⠀⠀⠀⠀⠀⠀⠀⠀⠀⠀⠀⣿⣿⣿⣿⣿⣿⣿⣿⣿⣿⣿⣿⣿⣿⣿⣿⡟⢕⢕⢕⢕⢕⢕⢕⢕⢕⢕⢕⢕⢕⢸⣿⣷⢕⢕⢕⣱⣝⣻⣿⣿⣧⢕⣿⣿⣿⣿⣿⣿⣿⣿⣿⣿⣿⣿⣿⣿⣿⠀⠀⠀⠀⠀⠀⠀⠀⠀⠀⠀⠀</a:t>
            </a:r>
            <a:br/>
            <a:r>
              <a:t>⠀⠀⠀⠀⠀⠀⠀⠀⠀⠀⠀⣿⣿⣿⣿⣿⣿⣿⣿⣿⣿⣿⣿⣿⣿⣿⣿⣷⢕⢕⢕⢕⢕⢕⢕⢕⢕⢕⢕⢕⢕⢸⣿⣿⣇⡕⢕⢕⡝⢻⣿⣿⣿⢕⣿⣿⣿⣿⣿⣿⣿⣿⣿⣿⣿⣿⣿⣿⣿⠀⠀⠀⠀⠀⠀⠀⠀⠀⠀⠀⠀</a:t>
            </a:r>
            <a:br/>
            <a:r>
              <a:t>⠀⠀⠀⠀⠀⠀⠀⠀⠀⠀⠀⣿⣿⣿⣿⣿⣿⣿⣿⣿⣿⣿⣿⣿⣿⣿⣿⣿⡇⢕⣱⣕⢕⢕⢕⢕⢕⢕⢕⢕⢕⢸⣿⣿⣿⣿⣾⣿⣿⣿⣿⣿⣿⣿⣿⣿⣿⣿⣿⣿⣿⣿⣿⣿⣿⣿⣿⣿⣿⠀⠀⠀⠀⠀⠀⠀⠀⠀⠀⠀⠀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⠀⠀⠀⠀⠀⠀⠀⠀⠀⠀⠀⣿⣿⣿⣿⣿⣿⣿⣿⣿⣿⣿⣿⣿⣿⣿⣿⢕⢕⢕⣿⡏⢕⢕⢕⢕⢕⢕⢕⢕⢕⢸⣿⣿⣿⣿⣿⣿⣿⣿⣿⣿⣿⣿⣧⢹⣿⣿⣿⣿⣿⣿⣿⣿⣿⣿⣿⣿⣿⠀⠀⠀⠀⠀⠀⠀⠀⠀⠀⠀⠀</a:t>
            </a:r>
            <a:br/>
            <a:r>
              <a:t>⠀⠀⠀⠀⠀⠀⠀⠀⠀⠀⠀⣿⣿⣿⣿⣿⣿⣿⣿⣿⣿⣿⣿⣿⣿⣿⣿⣕⢕⢕⢻⢇⢕⢕⢕⢕⢕⢕⢕⢕⢕⢕⣯⣜⣿⣇⢻⣿⣿⣿⣿⣿⣿⡽⣿⣿⣿⣿⣿⣿⣿⣿⣿⣿⣿⣿⣿⣿⣿⠀⠀⠀⠀⠀⠀⠀⠀⠀⠀⠀⠀</a:t>
            </a:r>
            <a:br/>
            <a:r>
              <a:t>⠀⠀⠀⠀⠀⠀⠀⠀⠀⠀⠀⣿⣿⣿⣿⣿⣿⣿⣿⣿⣿⣿⣿⣿⣿⣿⣿⣷⣵⡕⢜⢕⢕⢕⢕⢕⢕⢕⢕⢕⣱⣷⣿⣿⣿⣿⣇⢿⣿⣿⣿⣿⣿⣿⣿⣿⣿⣿⣿⣿⣿⣿⣿⣿⣿⣿⣿⣿⣿⠀⠀⠀⠀⠀⠀⠀⠀⠀⠀⠀⠀</a:t>
            </a:r>
            <a:br/>
            <a:r>
              <a:t>⠀⠀⠀⠀⠀⠀⠀⠀⠀⠀⠀⣿⣿⣿⣿⣿⣿⣿⣿⣿⣿⣿⣿⣿⣿⣿⣿⣿⣿⣕⣕⡕⢕⢕⢕⢕⢕⢕⢕⢕⢕⢜⢝⣟⢟⢿⣿⣾⣿⣿⣿⣿⣿⣿⣿⣿⣿⣿⣿⣿⣿⣿⣿⣿⣿⣿⣿⣿⣿⠀⠀⠀⠀⠀⠀⠀⠀⠀⠀⠀⠀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⠀⠀⠀⠀⠀⠀⠀⠀⠀⠀⠀⣿⣿⣿⣿⣿⣿⣿⣿⣿⣿⣿⣿⣿⣿⣿⣿⣿⣿⣿⣿⣧⢕⢕⢕⢕⢕⢀⢀⢀⢀⢀⢀⢁⢀⢠⣼⣿⣿⣿⣿⣿⣿⣿⣿⣿⣿⣿⣿⣿⣿⣿⣿⣿⣿⣿⣿⣿⣿⠀⠀⠀⠀⠀⠀⠀⠀⠀⠀⠀⠀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⠀⠀⠀⠀⠀⠀⠀⠀⠀⠀⠀⣿⣿⣿⣿⣿⣿⣿⣿⣿⣿⣿⣿⣿⣿⣿⣿⣿⣿⣿⣿⣿⣇⢕⢕⢕⢕⢕⢕⢧⢵⣵⢵⣱⣼⣿⣿⣿⣿⣿⣿⣿⣿⣿⣿⣿⣿⣿⣿⣿⣿⣿⣿⣿⣿⣿⣿⣿⣿⠀⠀⠀⠀⠀⠀⠀⠀⠀⠀⠀⠀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⠀⠀⠀⠀⠀⠀⠀⠀⠀⠀⠀⣿⣿⣿⣿⣿⣿⣿⣿⣿⣿⣿⣿⣿⣿⣿⣿⣿⣿⣿⣿⣿⡟⢕⢕⢕⢕⢕⢕⢕⢕⢇⢸⣿⣿⣿⣿⣿⣿⣿⡿⣿⣿⣿⣿⣿⣿⣿⣿⣿⣿⣿⣿⣿⣿⣿⣿⣿⣿⠀⠀⠀⠀⠀⠀⠀⠀⠀⠀⠀⠀</a:t>
            </a:r>
            <a:br/>
            <a:r>
              <a:t>⠀⠀⠀⠀⠀⠀⠀⠀⠀⠀⠀⣿⣿⣿⣿⣿⣿⣿⣿⣿⣿⣿⣿⣿⣿⣿⣿⣿⣿⣿⣿⢟⣇⢕⢕⢕⢕⡕⢕⢕⣵⣷⣾⣿⣿⣿⣿⣿⣿⣿⣿⡝⢿⣿⣿⣿⣿⣿⣿⣿⣿⣿⣿⣿⣿⣿⣿⣿⣿⠀⠀⠀⠀⠀⠀⠀⠀⠀⠀⠀⠀</a:t>
            </a:r>
            <a:br/>
            <a:r>
              <a:t>⠀⠀⠀⠀⠀⠀⠀⠀⠀⠀⠀⣿⣿⣿⣿⣿⣿⣿⣿⣿⣿⣿⣿⣿⣿⣿⣿⣿⣿⢟⢝⣸⢳⢕⢕⢕⢕⣕⢕⢕⢗⢗⢗⡿⣿⣿⣿⣿⣿⣿⣿⣇⢕⢝⢻⣿⣿⣿⣿⣿⣿⣿⣿⣿⣿⣿⣿⣿⣿⠀⠀⠀⠀⠀⠀⠀⠀⠀⠀⠀⠀</a:t>
            </a:r>
            <a:br/>
            <a:r>
              <a:t>⠀⠀⠀⠀⠀⠀⠀⠀⠀⠀⠀⣿⣿⣿⣿⣿⣿⣿⣿⣿⣿⣿⣿⣿⣿⡿⢿⢟⢕⢕⢕⣿⡜⢕⢕⢕⢕⡇⢕⡇⢕⢕⢸⡇⣿⣿⣿⣿⣿⡟⣿⣿⢕⢕⢕⢜⢝⢟⢿⣿⣿⣿⣿⣿⣿⣿⣿⣿⣿⠀⠀⠀⠀⠀⠀⠀⠀⠀⠀⠀⠀</a:t>
            </a:r>
            <a:br/>
            <a:r>
              <a:t>⠀⠀⠀⠀⠀⠀⠀⠀⠀⠀⠀⠛⠛⠛⠛⠛⠛⠛⠛⠛⠛⠛⠛⠙⠑⠑⠑⠁⠑⠑⠑⠛⠃⠑⠑⠑⠑⠃⠑⠑⠑⠘⠊⠃⠛⠛⠛⠛⠛⠑⠛⠛⠃⠑⠑⠑⠁⠀⠁⠑⠘⠙⠛⠛⠛⠛⠛⠛⠛⠀⠀⠀⠀⠀⠀⠀⠀⠀⠀⠀⠀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⠀⠀⠀⠀⠀⠀⠀⠀⠀⠀⠀⣿⣿⣿⣿⣿⣿⣿⣿⣿⣿⣿⣿⣿⣿⣿⣿⣿⣿⣿⣿⣿⣿⣿⡿⣿⡿⢿⢿⢟⢟⢏⢟⢟⢟⢻⢟⢻⢿⣿⣿⣿⣿⣿⣿⣿⣿⣿⣿⣿⣿⣿⣿⣿⣿⣿⣿⣿⣿⠀⠀⠀⠀⠀⠀⠀⠀⠀⠀⠀⠀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⠀⠀⠀⠀⠀⠀⠀⠀⠀⠀⠀⣿⣿⣿⣿⣿⣿⣿⣿⣿⣿⣿⣿⣿⣿⣿⣿⣿⣿⣿⣿⣿⢿⢿⢟⢕⢕⠕⢕⢕⢕⢔⢕⢕⢕⢕⢕⢕⢕⢹⣿⣿⣿⣿⣿⣿⣿⣿⣿⣿⣿⣿⣿⣿⣿⣿⣿⣿⣿⠀⠀⠀⠀⠀⠀⠀⠀⠀⠀⠀⠀</a:t>
            </a:r>
            <a:br/>
            <a:r>
              <a:t>⠀⠀⠀⠀⠀⠀⠀⠀⠀⠀⠀⣿⣿⣿⣿⣿⣿⣿⣿⣿⣿⣿⣿⣿⣿⣿⣿⣿⣿⣿⣷⡕⢕⢕⠅⠁⠕⠔⠔⠀⢔⢕⢕⢕⢕⠕⢕⢜⢕⢕⢟⢝⣿⣿⣿⣿⣿⣿⣿⣿⣿⣿⣿⣿⣿⣿⣿⣿⣿⠀⠀⠀⠀⠀⠀⠀⠀⠀⠀⠀⠀</a:t>
            </a:r>
            <a:br/>
            <a:r>
              <a:t>⠀⠀⠀⠀⠀⠀⠀⠀⠀⠀⠀⣿⣿⣿⣿⣿⣿⣿⣿⣿⣿⣿⣿⣿⣿⣿⣿⣿⣿⣿⢏⢕⢅⢔⠄⠀⠀⢀⢀⠀⠀⠑⢕⢕⢕⠀⢅⢕⢕⢕⢕⢧⡝⢻⣿⣿⣿⣿⣿⣿⣿⣿⣿⣿⣿⣿⣿⣿⣿⠀⠀⠀⠀⠀⠀⠀⠀⠀⠀⠀⠀</a:t>
            </a:r>
            <a:br/>
            <a:r>
              <a:t>⠀⠀⠀⠀⠀⠀⠀⠀⠀⠀⠀⣿⣿⣿⣿⣿⣿⣿⣿⣿⣿⣿⣿⣿⣿⣿⣿⣿⢫⢕⢕⢕⢕⢕⢁⢀⢕⢀⢀⢀⢀⢔⢕⢅⢄⢕⢕⢕⢕⢕⢕⢕⢕⢕⢜⣿⣿⣿⣿⣿⣿⣿⣿⣿⣿⣿⣿⣿⣿⠀⠀⠀⠀⠀⠀⠀⠀⠀⠀⠀⠀</a:t>
            </a:r>
            <a:br/>
            <a:r>
              <a:t>⠀⠀⠀⠀⠀⠀⠀⠀⠀⠀⠀⣿⣿⣿⣿⣿⣿⣿⣿⣿⣿⣿⣿⣿⣿⣿⣯⢏⣕⡵⢕⢕⢕⢕⢕⢕⢕⢕⢕⢕⢕⣱⣵⣷⣷⣷⣷⣷⣷⣵⡕⢕⢕⢕⢜⣿⣿⣿⣿⣿⣿⣿⣿⣿⣿⣿⣿⣿⣿⠀⠀⠀⠀⠀⠀⠀⠀⠀⠀⠀⠀</a:t>
            </a:r>
            <a:br/>
            <a:r>
              <a:t>⠀⠀⠀⠀⠀⠀⠀⠀⠀⠀⠀⣿⣿⣿⣿⣿⣿⣿⣿⣿⣿⣿⣿⣿⣿⣿⣿⣷⡇⢕⢕⢕⢕⢕⢕⢕⢕⢜⣿⣿⣿⣿⣿⣿⣿⣿⣿⣿⣿⣿⣿⡇⢕⢕⢜⣿⣿⣿⣿⣿⣿⣿⣿⣿⣿⣿⣿⣿⣿⠀⠀⠀⠀⠀⠀⠀⠀⠀⠀⠀⠀</a:t>
            </a:r>
            <a:br/>
            <a:r>
              <a:t>⠀⠀⠀⠀⠀⠀⠀⠀⠀⠀⠀⣿⣿⣿⣿⣿⣿⣿⣿⣿⣿⣿⣿⣿⣿⣿⣿⣿⢕⢕⢕⢕⢕⢕⢕⢕⢕⢜⢿⣿⣿⣿⣿⣿⣿⣿⣿⣿⣿⣿⣿⣿⡕⢕⢷⣿⣿⣿⣿⣿⣿⣿⣿⣿⣿⣿⣿⣿⣿⠀⠀⠀⠀⠀⠀⠀⠀⠀⠀⠀⠀</a:t>
            </a:r>
            <a:br/>
            <a:r>
              <a:t>⠀⠀⠀⠀⠀⠀⠀⠀⠀⠀⠀⣿⣿⣿⣿⣿⣿⣿⣿⣿⣿⣿⣿⣿⣿⣿⣿⡧⢕⢕⢕⢕⢕⢕⢕⢕⢕⢕⢸⣿⣿⣿⣿⣿⣿⣿⣿⣿⣿⣿⣿⣿⡇⢜⣸⣿⣿⣿⣿⣿⣿⣿⣿⣿⣿⣿⣿⣿⣿⠀⠀⠀⠀⠀⠀⠀⠀⠀⠀⠀⠀</a:t>
            </a:r>
            <a:br/>
            <a:r>
              <a:t>⠀⠀⠀⠀⠀⠀⠀⠀⠀⠀⠀⣿⣿⣿⣿⣿⣿⣿⣿⣿⣿⣿⣿⣿⣿⣿⣿⡇⢕⢕⢕⢕⢕⢕⢕⢕⢕⢕⢕⢕⢝⢻⣿⣕⢕⢝⢝⢻⢿⣿⣿⣿⡇⢱⣿⣿⣿⣿⣿⣿⣿⣿⣿⣿⣿⣿⣿⣿⣿⠀⠀⠀⠀⠀⠀⠀⠀⠀⠀⠀⠀</a:t>
            </a:r>
            <a:br/>
            <a:r>
              <a:t>⠀⠀⠀⠀⠀⠀⠀⠀⠀⠀⠀⣿⣿⣿⣿⣿⣿⣿⣿⣿⣿⣿⣿⣿⣿⣿⣿⣇⢕⢕⢕⢕⢕⢕⢕⢕⢕⢕⢕⢕⢕⢸⣿⣯⡕⢕⢕⢻⢷⣾⣿⣿⣇⢜⣿⣿⣿⣿⣿⣿⣿⣿⣿⣿⣿⣿⣿⣿⣿⠀⠀⠀⠀⠀⠀⠀⠀⠀⠀⠀⠀</a:t>
            </a:r>
            <a:br/>
            <a:r>
              <a:t>⠀⠀⠀⠀⠀⠀⠀⠀⠀⠀⠀⣿⣿⣿⣿⣿⣿⣿⣿⣿⣿⣿⣿⣿⣿⣿⣿⣿⢕⢕⢕⢕⢕⢕⢕⢕⢕⢕⢕⢕⢕⢸⣿⣿⣷⣵⣵⣾⣷⣿⣿⣿⣿⣵⣿⣿⣿⣿⣿⣿⣿⣿⣿⣿⣿⣿⣿⣿⣿⠀⠀⠀⠀⠀⠀⠀⠀⠀⠀⠀⠀</a:t>
            </a:r>
            <a:br/>
            <a:r>
              <a:t>⠀⠀⠀⠀⠀⠀⠀⠀⠀⠀⠀⣿⣿⣿⣿⣿⣿⣿⣿⣿⣿⣿⣿⣿⣿⣿⣿⢟⢇⢱⣿⡗⢕⢕⢕⢕⢕⢕⢕⢕⢕⣿⣿⣿⣿⣿⣿⣿⣿⣿⣿⣿⣿⣿⡿⣿⣿⣿⣿⣿⣿⣿⣿⣿⣿⣿⣿⣿⣿⠀⠀⠀⠀⠀⠀⠀⠀⠀⠀⠀⠀</a:t>
            </a:r>
            <a:br/>
            <a:r>
              <a:t>⠀⠀⠀⠀⠀⠀⠀⠀⠀⠀⠀⣿⣿⣿⣿⣿⣿⣿⣿⣿⣿⣿⣿⣿⣿⣿⣇⢱⢕⢜⣿⢇⢕⢕⢕⢕⢕⢕⢕⢑⢕⢝⡟⢟⣿⡿⣿⣿⣿⣿⣿⣿⣿⣿⡇⣿⣿⣿⣿⣿⣿⣿⣿⣿⣿⣿⣿⣿⣿⠀⠀⠀⠀⠀⠀⠀⠀⠀⠀⠀⠀</a:t>
            </a:r>
            <a:br/>
            <a:r>
              <a:t>⠀⠀⠀⠀⠀⠀⠀⠀⠀⠀⠀⣿⣿⣿⣿⣿⣿⣿⣿⣿⣿⣿⣿⣿⣿⣿⣿⡇⢕⢕⢻⢕⢕⢕⢕⢕⢕⢕⢕⢕⣕⣵⣿⣿⣿⣧⢹⣿⣿⣿⣿⣿⣿⣿⣿⣿⣿⣿⣿⣿⣿⣿⣿⣿⣿⣿⣿⣿⣿⠀⠀⠀⠀⠀⠀⠀⠀⠀⠀⠀⠀</a:t>
            </a:r>
            <a:br/>
            <a:r>
              <a:t>⠀⠀⠀⠀⠀⠀⠀⠀⠀⠀⠀⣿⣿⣿⣿⣿⣿⣿⣿⣿⣿⣿⣿⣿⣿⣿⣿⣿⣟⢕⢜⢕⢕⢕⢕⢕⢕⢕⢕⢕⢟⢻⢿⢿⣿⣿⣧⣿⣿⣿⣿⣿⣿⣿⣿⣿⣿⣿⣿⣿⣿⣿⣿⣿⣿⣿⣿⣿⣿⠀⠀⠀⠀⠀⠀⠀⠀⠀⠀⠀⠀</a:t>
            </a:r>
            <a:br/>
            <a:r>
              <a:t>⠀⠀⠀⠀⠀⠀⠀⠀⠀⠀⠀⣿⣿⣿⣿⣿⣿⣿⣿⣿⣿⣿⣿⣿⣿⣿⣿⣿⣿⣷⣷⡕⢕⢕⢕⢕⢕⠑⠑⠑⠑⠑⠑⠇⠑⢝⣿⣿⣿⣿⣿⣿⣿⣿⣿⣿⣿⣿⣿⣿⣿⣿⣿⣿⣿⣿⣿⣿⣿⠀⠀⠀⠀⠀⠀⠀⠀⠀⠀⠀⠀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⠀⠀⠀⠀⠀⠀⠀⠀⠀⠀⠀⣿⣿⣿⣿⣿⣿⣿⣿⣿⣿⣿⣿⣿⣿⣿⣿⣿⣿⣿⣿⣧⢕⢕⢕⢕⢕⢔⢔⣔⣔⣄⡔⢔⣰⣾⣿⣿⣿⣿⣿⣿⣿⣿⣿⣿⣿⣿⣿⣿⣿⣿⣿⣿⣿⣿⣿⣿⣿⠀⠀⠀⠀⠀⠀⠀⠀⠀⠀⠀⠀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⠀⠀⠀⠀⠀⠀⠀⠀⠀⠀⠀⣿⣿⣿⣿⣿⣿⣿⣿⣿⣿⣿⣿⣿⣿⣿⣿⣿⣿⣿⣿⣿⢇⢕⢕⢕⢕⢕⢕⢜⢻⢏⣵⣿⣿⣿⣿⣿⣿⣿⣿⣿⣿⣿⣿⣿⣿⣿⣿⣿⣿⣿⣿⣿⣿⣿⣿⣿⣿⠀⠀⠀⠀⠀⠀⠀⠀⠀⠀⠀⠀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⠀⠀⠀⠀⠀⠀⠀⠀⠀⠀⠀⣿⣿⣿⣿⣿⣿⣿⣿⣿⣿⣿⣿⣿⣿⣿⣿⣿⣿⣿⣿⣿⡏⢇⢕⢕⢕⣕⢕⢕⣕⣵⣾⣿⣿⣿⣿⣿⣿⣿⡟⣿⣿⣿⣿⣿⣿⣿⣿⣿⣿⣿⣿⣿⣿⣿⣿⣿⣿⠀⠀⠀⠀⠀⠀⠀⠀⠀⠀⠀⠀</a:t>
            </a:r>
            <a:br/>
            <a:r>
              <a:t>⠀⠀⠀⠀⠀⠀⠀⠀⠀⠀⠀⣿⣿⣿⣿⣿⣿⣿⣿⣿⣿⣿⣿⣿⣿⣿⣿⣿⣿⣿⡿⣹⡇⢕⢕⢕⢕⣇⢕⡕⢗⡗⢞⡟⣿⣿⣿⣿⣿⣿⣿⢜⢻⣿⣿⣿⣿⣿⣿⣿⣿⣿⣿⣿⣿⣿⣿⣿⣿⠀⠀⠀⠀⠀⠀⠀⠀⠀⠀⠀⠀</a:t>
            </a:r>
            <a:br/>
            <a:r>
              <a:t>⠀⠀⠀⠀⠀⠀⠀⠀⠀⠀⠀⣿⣿⣿⣿⣿⣿⣿⣿⣿⣿⣿⣿⣿⣿⣿⣿⣿⢟⢕⢕⣿⢇⢕⢕⢕⢕⡇⢕⡇⢕⢱⢕⣕⣿⣿⣿⣿⣿⣿⣿⡇⢕⢕⢝⢿⣿⣿⣿⣿⣿⣿⣿⣿⣿⣿⣿⣿⣿⠀⠀⠀⠀⠀⠀⠀⠀⠀⠀⠀⠀</a:t>
            </a:r>
            <a:br/>
            <a:r>
              <a:t>⠀⠀⠀⠀⠀⠀⠀⠀⠀⠀⠀⠛⠛⠛⠛⠛⠛⠛⠛⠛⠛⠛⠛⠛⠛⠛⠙⠑⠑⠑⠑⠛⠑⠑⠑⠑⠑⠃⠑⠑⠑⠘⠑⠓⠛⠛⠛⠛⠛⠃⠛⠛⠑⠑⠑⠑⠑⠙⠛⠛⠛⠛⠛⠛⠛⠛⠛⠛⠛⠀⠀⠀⠀⠀⠀⠀⠀⠀⠀⠀⠀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⠀⠀⠀⠀⠀⠀⠀⠀⠀⠀⠀⣿⣿⣿⣿⣿⣿⣿⣿⣿⣿⣿⣿⣿⣿⣿⣿⣿⣿⣿⣿⣿⣿⣿⣿⣿⣿⣿⣿⣻⢿⢿⣿⣿⣿⣿⣿⣿⣿⣿⣿⣿⣿⣿⣿⣿⣿⣿⣿⣿⣿⣿⣿⣿⣿⣿⣿⣿⣿⠀⠀⠀⠀⠀⠀⠀⠀⠀⠀⠀⠀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⠀⠀⠀⠀⠀⠀⠀⠀⠀⠀⠀⣿⣿⣿⣿⣿⣿⣿⣿⣿⣿⣿⣿⣿⣿⣿⣿⣿⣿⣿⣿⣿⣿⣿⣵⢟⢏⢕⢜⢕⢕⢕⢅⠕⢕⢅⢕⢜⢝⢿⣿⣿⣿⣿⣿⣿⣿⣿⣿⣿⣿⣿⣿⣿⣿⣿⣿⣿⣿⠀⠀⠀⠀⠀⠀⠀⠀⠀⠀⠀⠀</a:t>
            </a:r>
            <a:br/>
            <a:r>
              <a:t>⠀⠀⠀⠀⠀⠀⠀⠀⠀⠀⠀⣿⣿⣿⣿⣿⣿⣿⣿⣿⣿⣿⣿⣿⣿⣿⣿⣿⣿⣿⣿⢏⢝⢕⠕⠕⢕⠁⢁⠑⢑⢕⢕⢕⢕⢕⢕⢱⢕⢜⣿⢻⣿⣿⣿⣿⣿⣿⣿⣿⣿⣿⣿⣿⣿⣿⣿⣿⣿⠀⠀⠀⠀⠀⠀⠀⠀⠀⠀⠀⠀</a:t>
            </a:r>
            <a:br/>
            <a:r>
              <a:t>⠀⠀⠀⠀⠀⠀⠀⠀⠀⠀⠀⣿⣿⣿⣿⣿⣿⣿⣿⣿⣿⣿⣿⣿⣿⣿⣿⣿⣿⣿⢟⢇⢑⢁⠁⠁⠑⠀⢁⠀⠁⢕⢕⢕⢕⠁⠕⢕⢕⢕⢕⡕⢻⣿⣿⣿⣿⣿⣿⣿⣿⣿⣿⣿⣿⣿⣿⣿⣿⠀⠀⠀⠀⠀⠀⠀⠀⠀⠀⠀⠀</a:t>
            </a:r>
            <a:br/>
            <a:r>
              <a:t>⠀⠀⠀⠀⠀⠀⠀⠀⠀⠀⠀⣿⣿⣿⣿⣿⣿⣿⣿⣿⣿⣿⣿⣿⣿⣿⣿⣿⣟⢝⢕⢕⢕⢕⠔⠀⢄⠀⠔⠀⠀⢁⢕⠕⠑⢄⢕⢕⢕⢕⢕⢝⢕⢇⣹⣿⣿⣿⣿⣿⣿⣿⣿⣿⣿⣿⣿⣿⣿⠀⠀⠀⠀⠀⠀⠀⠀⠀⠀⠀⠀</a:t>
            </a:r>
            <a:br/>
            <a:r>
              <a:t>⠀⠀⠀⠀⠀⠀⠀⠀⠀⠀⠀⣿⣿⣿⣿⣿⣿⣿⣿⣿⣿⣿⣿⣿⣿⣿⣟⡾⢕⢕⢕⢕⢕⢕⢔⢄⢕⢔⢔⢔⢔⢕⢕⣕⣕⣕⣕⣕⣕⡕⢕⢕⢕⢕⢸⣿⣿⣿⣿⣿⣿⣿⣿⣿⣿⣿⣿⣿⣿⠀⠀⠀⠀⠀⠀⠀⠀⠀⠀⠀⠀</a:t>
            </a:r>
            <a:br/>
            <a:r>
              <a:t>⠀⠀⠀⠀⠀⠀⠀⠀⠀⠀⠀⣿⣿⣿⣿⣿⣿⣿⣿⣿⣿⣿⣿⣿⣿⣿⣿⣕⢞⢝⢕⢕⢕⢕⢕⢕⢕⢱⣵⣵⣵⣾⣿⣿⣿⣿⣿⣿⣿⣿⣧⢕⢕⢕⢕⣿⣿⣿⣿⣿⣿⣿⣿⣿⣿⣿⣿⣿⣿⠀⠀⠀⠀⠀⠀⠀⠀⠀⠀⠀⠀</a:t>
            </a:r>
            <a:br/>
            <a:r>
              <a:t>⠀⠀⠀⠀⠀⠀⠀⠀⠀⠀⠀⣿⣿⣿⣿⣿⣿⣿⣿⣿⣿⣿⣿⣿⣿⣿⣿⣿⢕⢕⢕⢕⢕⢕⢕⢕⢕⢸⣿⣿⣿⣿⣿⣿⣿⣿⣿⣿⣿⣿⣿⣧⢕⢱⣕⣿⣿⣿⣿⣿⣿⣿⣿⣿⣿⣿⣿⣿⣿⠀⠀⠀⠀⠀⠀⠀⠀⠀⠀⠀⠀</a:t>
            </a:r>
            <a:br/>
            <a:r>
              <a:t>⠀⠀⠀⠀⠀⠀⠀⠀⠀⠀⠀⣿⣿⣿⣿⣿⣿⣿⣿⣿⣿⣿⣿⣿⣿⣿⣿⡟⢕⢕⢕⢕⢕⢕⢕⢕⢕⢕⢹⣿⣿⣿⣿⣿⣿⣿⣿⣿⣿⣿⣿⣿⡗⢕⣿⣿⣿⣿⣿⣿⣿⣿⣿⣿⣿⣿⣿⣿⣿⠀⠀⠀⠀⠀⠀⠀⠀⠀⠀⠀⠀</a:t>
            </a:r>
            <a:br/>
            <a:r>
              <a:t>⠀⠀⠀⠀⠀⠀⠀⠀⠀⠀⠀⣿⣿⣿⣿⣿⣿⣿⣿⣿⣿⣿⣿⣿⣿⣿⣿⡇⢕⢕⢕⢕⢕⢕⢕⢕⢕⢕⢜⢟⢿⣿⣿⢟⢟⢿⣿⣿⣿⣿⣿⣿⡇⢕⣼⣿⣿⣿⣿⣿⣿⣿⣿⣿⣿⣿⣿⣿⣿⠀⠀⠀⠀⠀⠀⠀⠀⠀⠀⠀⠀</a:t>
            </a:r>
            <a:br/>
            <a:r>
              <a:t>⠀⠀⠀⠀⠀⠀⠀⠀⠀⠀⠀⣿⣿⣿⣿⣿⣿⣿⣿⣿⣿⣿⣿⣿⣿⣿⣿⡇⢕⢕⢕⢕⢕⢕⢕⢕⢕⢕⢕⢕⢕⢸⣿⡷⢕⢕⢕⣸⣝⣿⣿⣿⡇⢸⣿⣿⣿⣿⣿⣿⣿⣿⣿⣿⣿⣿⣿⣿⣿⠀⠀⠀⠀⠀⠀⠀⠀⠀⠀⠀⠀</a:t>
            </a:r>
            <a:br/>
            <a:r>
              <a:t>⠀⠀⠀⠀⠀⠀⠀⠀⠀⠀⠀⣿⣿⣿⣿⣿⣿⣿⣿⣿⣿⣿⣿⣿⣿⣿⣿⣷⢕⢕⢕⢕⢕⢕⢕⢕⢕⢕⢕⢕⢕⢸⣿⣿⣇⢕⢕⢸⢟⣿⣿⣿⣧⢱⣿⣿⣿⣿⣿⣿⣿⣿⣿⣿⣿⣿⣿⣿⣿⠀⠀⠀⠀⠀⠀⠀⠀⠀⠀⠀⠀</a:t>
            </a:r>
            <a:br/>
            <a:r>
              <a:t>⠀⠀⠀⠀⠀⠀⠀⠀⠀⠀⠀⣿⣿⣿⣿⣿⣿⣿⣿⣿⣿⣿⣿⣿⣿⣿⣿⣿⢕⢕⣵⡕⢕⢕⢕⢕⢕⢕⢕⢕⢕⣾⣿⣿⣿⣿⣿⣿⣿⣿⣿⣿⣿⣿⣿⣿⣿⣿⣿⣿⣿⣿⣿⣿⣿⣿⣿⣿⣿⠀⠀⠀⠀⠀⠀⠀⠀⠀⠀⠀⠀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⠀⠀⠀⠀⠀⠀⠀⠀⠀⠀⠀⣿⣿⣿⣿⣿⣿⣿⣿⣿⣿⣿⣿⣿⣿⣿⡏⢕⢕⢸⣿⢇⢕⢕⢕⢕⢕⢕⢕⢕⢕⢿⣿⣿⣿⣿⣿⣿⣿⣿⣿⣿⣿⣿⡝⣿⣿⣿⣿⣿⣿⣿⣿⣿⣿⣿⣿⣿⣿⠀⠀⠀⠀⠀⠀⠀⠀⠀⠀⠀⠀</a:t>
            </a:r>
            <a:br/>
            <a:r>
              <a:t>⠀⠀⠀⠀⠀⠀⠀⠀⠀⠀⠀⣿⣿⣿⣿⣿⣿⣿⣿⣿⣿⣿⣿⣿⣿⣿⣷⡕⢕⢕⣿⢕⢕⢕⢕⢕⢕⢕⢕⢔⢕⢱⣧⣜⣿⡜⢿⣿⣿⣿⣿⣿⣿⣿⣷⣿⣿⣿⣿⣿⣿⣿⣿⣿⣿⣿⣿⣿⣿⠀⠀⠀⠀⠀⠀⠀⠀⠀⠀⠀⠀</a:t>
            </a:r>
            <a:br/>
            <a:r>
              <a:t>⠀⠀⠀⠀⠀⠀⠀⠀⠀⠀⠀⣿⣿⣿⣿⣿⣿⣿⣿⣿⣿⣿⣿⣿⣿⣿⣿⣧⣇⢕⢝⢕⢕⢕⢕⢕⢕⢕⢕⢕⣾⣾⣿⣿⣿⣷⡜⣿⣿⣿⣿⣿⣿⣿⣿⣿⣿⣿⣿⣿⣿⣿⣿⣿⣿⣿⣿⣿⣿⠀⠀⠀⠀⠀⠀⠀⠀⠀⠀⠀⠀</a:t>
            </a:r>
            <a:br/>
            <a:r>
              <a:t>⠀⠀⠀⠀⠀⠀⠀⠀⠀⠀⠀⣿⣿⣿⣿⣿⣿⣿⣿⣿⣿⣿⣿⣿⣿⣿⣿⣿⣇⣕⣕⢕⢕⢕⢕⢕⢕⢕⢕⢕⢕⢝⢝⡟⢻⣿⣷⣿⣿⣿⣿⣿⣿⣿⣿⣿⣿⣿⣿⣿⣿⣿⣿⣿⣿⣿⣿⣿⣿⠀⠀⠀⠀⠀⠀⠀⠀⠀⠀⠀⠀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⠀⠀⠀⠀⠀⠀⠀⠀⠀⠀⠀⣿⣿⣿⣿⣿⣿⣿⣿⣿⣿⣿⣿⣿⣿⣿⣿⣿⣿⣿⣿⡇⢕⢕⢕⢕⢕⢀⢀⢀⠀⠁⢀⢁⢀⣱⣿⣿⣿⣿⣿⣿⣿⣿⣿⣿⣿⣿⣿⣿⣿⣿⣿⣿⣿⣿⣿⣿⣿⠀⠀⠀⠀⠀⠀⠀⠀⠀⠀⠀⠀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⠀⠀⠀⠀⠀⠀⠀⠀⠀⠀⠀⣿⣿⣿⣿⣿⣿⣿⣿⣿⣿⣿⣿⣿⣿⣿⣿⣿⣿⣿⣿⣷⡕⢕⢕⢕⢕⢕⢕⢧⣷⢷⢇⣵⣿⣿⣿⣿⣿⣿⣿⣿⣿⣿⣿⣿⣿⣿⣿⣿⣿⣿⣿⣿⣿⣿⣿⣿⣿⠀⠀⠀⠀⠀⠀⠀⠀⠀⠀⠀⠀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⠀⠀⠀⠀⠀⠀⠀⠀⠀⠀⠀⣿⣿⣿⣿⣿⣿⣿⣿⣿⣿⣿⣿⣿⣿⣿⣿⣿⣿⣿⣿⣿⢳⢕⢕⢕⢕⣕⢕⢕⢕⢕⢿⢿⣿⣿⣿⣿⣿⣿⢿⣿⣿⣿⣿⣿⣿⣿⣿⣿⣿⣿⣿⣿⣿⣿⣿⣿⣿⠀⠀⠀⠀⠀⠀⠀⠀⠀⠀⠀⠀</a:t>
            </a:r>
            <a:br/>
            <a:r>
              <a:t>⠀⠀⠀⠀⠀⠀⠀⠀⠀⠀⠀⣿⣿⣿⣿⣿⣿⣿⣿⣿⣿⣿⣿⣿⣿⣿⣿⣿⣿⣿⣿⣻⢕⢕⢕⢕⢕⢇⢱⢑⢟⡛⢟⣟⢻⣿⣿⣿⣿⣿⣏⢻⣿⣿⣿⣿⣿⣿⣿⣿⣿⣿⣿⣿⣿⣿⣿⣿⣿⠀⠀⠀⠀⠀⠀⠀⠀⠀⠀⠀⠀</a:t>
            </a:r>
            <a:br/>
            <a:r>
              <a:t>⠀⠀⠀⠀⠀⠀⠀⠀⠀⠀⠀⣿⣿⣿⣿⣿⣿⣿⣿⣿⣿⣿⣿⣿⣿⣿⣿⣿⣿⢟⢕⡿⡕⢕⢕⢕⢕⢕⢜⢕⢕⡇⢕⢽⢸⣿⣿⣿⣿⣿⣿⡕⢜⢻⣿⣿⣿⣿⣿⣿⣿⣿⣿⣿⣿⣿⣿⣿⣿⠀⠀⠀⠀⠀⠀⠀⠀⠀⠀⠀⠀</a:t>
            </a:r>
            <a:br/>
            <a:r>
              <a:t>⠀⠀⠀⠀⠀⠀⠀⠀⠀⠀⠀⠛⠛⠛⠛⠛⠛⠛⠛⠛⠛⠛⠛⠛⠛⠛⠛⠋⠑⠑⠘⠃⠃⠑⠑⠑⠑⠑⠑⠑⠑⠑⠑⠙⠚⠛⠛⠛⠛⠛⠛⠃⠑⠑⠘⠙⠛⠛⠛⠛⠛⠛⠛⠛⠛⠛⠛⠛⠛⠀⠀⠀⠀⠀⠀⠀⠀⠀⠀⠀⠀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⠀⠀⠀⠀⠀⠀⠀⠀⠀⠀⠀⣿⣿⣿⣿⣿⣿⣿⣿⣿⣿⣿⣿⣿⣿⣿⣿⣿⣿⣿⣿⣿⣿⣿⣫⡽⢟⢝⢝⢝⢕⠕⠑⠜⢝⢏⢏⢝⢟⢿⣿⣿⣿⣿⣿⣿⣿⣿⣿⣿⣿⣿⣿⣿⣿⣿⣿⣿⣿⠀⠀⠀⠀⠀⠀⠀⠀⠀⠀⠀⠀</a:t>
            </a:r>
            <a:br/>
            <a:r>
              <a:t>⠀⠀⠀⠀⠀⠀⠀⠀⠀⠀⠀⣿⣿⣿⣿⣿⣿⣿⣿⣿⣿⣿⣿⣿⣿⣿⣿⣿⣿⣿⣟⢟⢕⢏⠕⠕⢕⠑⠑⠕⠕⢕⢕⢔⢕⢕⢕⢵⡕⢵⢿⢿⣿⣿⣿⣿⣿⣿⣿⣿⣿⣿⣿⣿⣿⣿⣿⣿⣿⠀⠀⠀⠀⠀⠀⠀⠀⠀⠀⠀⠀</a:t>
            </a:r>
            <a:br/>
            <a:r>
              <a:t>⠀⠀⠀⠀⠀⠀⠀⠀⠀⠀⠀⣿⣿⣿⣿⣿⣿⣿⣿⣿⣿⣿⣿⣿⣿⣿⣿⣿⣿⣿⡿⢕⠕⠑⠐⠐⠐⠁⠑⠀⠀⢕⢕⢕⢕⠕⠘⢕⢕⢕⢜⢕⢸⣿⣿⣿⣿⣿⣿⣿⣿⣿⣿⣿⣿⣿⣿⣿⣿⠀⠀⠀⠀⠀⠀⠀⠀⠀⠀⠀⠀</a:t>
            </a:r>
            <a:br/>
            <a:r>
              <a:t>⠀⠀⠀⠀⠀⠀⠀⠀⠀⠀⠀⣿⣿⣿⣿⣿⣿⣿⣿⣿⣿⣿⣿⣿⣿⣿⣿⣿⡟⢟⢕⢕⢕⢕⢔⠀⢄⠄⠑⠀⠀⠀⢕⢕⢕⠐⢄⢕⢕⢕⢕⢞⢞⡝⢿⣿⣿⣿⣿⣿⣿⣿⣿⣿⣿⣿⣿⣿⣿⠀⠀⠀⠀⠀⠀⠀⠀⠀⠀⠀⠀</a:t>
            </a:r>
            <a:br/>
            <a:r>
              <a:t>⠀⠀⠀⠀⠀⠀⠀⠀⠀⠀⠀⣿⣿⣿⣿⣿⣿⣿⣿⣿⣿⣿⣿⣿⣿⣿⣯⡾⢕⢕⢕⢕⢕⢕⢄⢄⢕⢄⢄⢄⢄⢕⢕⢔⢔⡕⢕⢕⢕⢕⢕⢕⢕⢕⢱⣿⣿⣿⣿⣿⣿⣿⣿⣿⣿⣿⣿⣿⣿⠀⠀⠀⠀⠀⠀⠀⠀⠀⠀⠀⠀</a:t>
            </a:r>
            <a:br/>
            <a:r>
              <a:t>⠀⠀⠀⠀⠀⠀⠀⠀⠀⠀⠀⣿⣿⣿⣿⣿⣿⣿⣿⣿⣿⣿⣿⣿⣿⣿⣿⣕⢗⢏⢕⢕⢕⢕⢕⢕⢕⣕⣱⣵⣵⣵⣾⣿⣿⣿⣿⣿⣿⣷⣕⢕⢕⢕⢱⣿⣿⣿⣿⣿⣿⣿⣿⣿⣿⣿⣿⣿⣿⠀⠀⠀⠀⠀⠀⠀⠀⠀⠀⠀⠀</a:t>
            </a:r>
            <a:br/>
            <a:r>
              <a:t>⠀⠀⠀⠀⠀⠀⠀⠀⠀⠀⠀⣿⣿⣿⣿⣿⣿⣿⣿⣿⣿⣿⣿⣿⣿⣿⣿⡿⢕⢕⢕⢕⢕⢕⢕⢕⢕⢻⣿⣿⣿⣿⣿⣿⣿⣿⣿⣿⣿⣿⣿⣧⡕⢕⢳⣿⣿⣿⣿⣿⣿⣿⣿⣿⣿⣿⣿⣿⣿⠀⠀⠀⠀⠀⠀⠀⠀⠀⠀⠀⠀</a:t>
            </a:r>
            <a:br/>
            <a:r>
              <a:t>⠀⠀⠀⠀⠀⠀⠀⠀⠀⠀⠀⣿⣿⣿⣿⣿⣿⣿⣿⣿⣿⣿⣿⣿⣿⣿⣿⡇⢕⢕⢕⢕⢕⢕⢕⢕⢕⢕⢻⣿⣿⣿⣿⣿⣿⣿⣿⣿⣿⣿⣿⣿⡎⢜⣻⣿⣿⣿⣿⣿⣿⣿⣿⣿⣿⣿⣿⣿⣿⠀⠀⠀⠀⠀⠀⠀⠀⠀⠀⠀⠀</a:t>
            </a:r>
            <a:br/>
            <a:r>
              <a:t>⠀⠀⠀⠀⠀⠀⠀⠀⠀⠀⠀⣿⣿⣿⣿⣿⣿⣿⣿⣿⣿⣿⣿⣿⣿⣿⣿⡇⢕⢕⢕⢕⢕⢕⢕⢕⢕⢕⢜⢿⣿⣿⣿⡿⢿⣿⣿⣿⣿⣿⣿⣿⡇⢱⣽⣿⣿⣿⣿⣿⣿⣿⣿⣿⣿⣿⣿⣿⣿⠀⠀⠀⠀⠀⠀⠀⠀⠀⠀⠀⠀</a:t>
            </a:r>
            <a:br/>
            <a:r>
              <a:t>⠀⠀⠀⠀⠀⠀⠀⠀⠀⠀⠀⣿⣿⣿⣿⣿⣿⣿⣿⣿⣿⣿⣿⣿⣿⣿⣿⢕⢕⢕⢕⢕⢕⢕⢕⢕⢕⢕⢕⢕⢕⢹⣿⣧⢕⢕⢜⢝⢻⢿⣿⣿⡇⢸⣿⣿⣿⣿⣿⣿⣿⣿⣿⣿⣿⣿⣿⣿⣿⠀⠀⠀⠀⠀⠀⠀⠀⠀⠀⠀⠀</a:t>
            </a:r>
            <a:br/>
            <a:r>
              <a:t>⠀⠀⠀⠀⠀⠀⠀⠀⠀⠀⠀⣿⣿⣿⣿⣿⣿⣿⣿⣿⣿⣿⣿⣿⣿⣿⣿⡇⢕⢕⢕⢕⢕⢕⢕⢕⢕⢕⢕⢕⢕⢸⣿⣷⢕⢕⢕⢻⢻⣿⣿⣿⡇⣱⣿⣿⣿⣿⣿⣿⣿⣿⣿⣿⣿⣿⣿⣿⣿⠀⠀⠀⠀⠀⠀⠀⠀⠀⠀⠀⠀</a:t>
            </a:r>
            <a:br/>
            <a:r>
              <a:t>⠀⠀⠀⠀⠀⠀⠀⠀⠀⠀⠀⣿⣿⣿⣿⣿⣿⣿⣿⣿⣿⣿⣿⣿⣿⣿⣿⡧⢕⢕⣕⢕⢕⢕⢕⢕⢕⢕⢕⢕⢕⣸⣿⣿⣿⣷⣷⣾⣷⣾⣿⣿⣷⣻⣿⣿⣿⣿⣿⣿⣿⣿⣿⣿⣿⣿⣿⣿⣿⠀⠀⠀⠀⠀⠀⠀⠀⠀⠀⠀⠀</a:t>
            </a:r>
            <a:br/>
            <a:r>
              <a:t>⠀⠀⠀⠀⠀⠀⠀⠀⠀⠀⠀⣿⣿⣿⣿⣿⣿⣿⣿⣿⣿⣿⣿⣿⣿⣿⢕⢕⢕⢸⣿⢕⢕⢕⢕⢕⢕⢕⢕⢕⢕⣿⣿⣿⣿⣿⣿⣿⣿⣿⣿⣿⣿⣯⢹⣿⣿⣿⣿⣿⣿⣿⣿⣿⣿⣿⣿⣿⣿⠀⠀⠀⠀⠀⠀⠀⠀⠀⠀⠀⠀</a:t>
            </a:r>
            <a:br/>
            <a:r>
              <a:t>⠀⠀⠀⠀⠀⠀⠀⠀⠀⠀⠀⣿⣿⣿⣿⣿⣿⣿⣿⣿⣿⣿⣿⣿⣿⣿⣧⢕⢕⢸⡇⢕⢕⢕⢕⢕⢕⢕⢕⢅⢕⢜⣟⢟⣿⢟⣿⣿⣿⣿⣿⣿⣿⣿⣼⣿⣿⣿⣿⣿⣿⣿⣿⣿⣿⣿⣿⣿⣿⠀⠀⠀⠀⠀⠀⠀⠀⠀⠀⠀⠀</a:t>
            </a:r>
            <a:br/>
            <a:r>
              <a:t>⠀⠀⠀⠀⠀⠀⠀⠀⠀⠀⠀⣿⣿⣿⣿⣿⣿⣿⣿⣿⣿⣿⣿⣿⣿⣿⣿⣵⣕⢕⢇⢕⢕⢕⢕⢕⢕⢕⢕⢕⣵⣼⣿⣿⣿⣧⢹⣿⣿⣿⣿⣿⣿⣿⣿⣿⣿⣿⣿⣿⣿⣿⣿⣿⣿⣿⣿⣿⣿⠀⠀⠀⠀⠀⠀⠀⠀⠀⠀⠀⠀</a:t>
            </a:r>
            <a:br/>
            <a:r>
              <a:t>⠀⠀⠀⠀⠀⠀⠀⠀⠀⠀⠀⣿⣿⣿⣿⣿⣿⣿⣿⣿⣿⣿⣿⣿⣿⣿⣿⣿⣕⣕⡕⢕⢕⢕⢕⢕⢕⢕⢕⢕⢝⢟⢻⢿⣿⣿⣧⣿⣿⣿⣿⣿⣿⣿⣿⣿⣿⣿⣿⣿⣿⣿⣿⣿⣿⣿⣿⣿⣿⠀⠀⠀⠀⠀⠀⠀⠀⠀⠀⠀⠀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⠀⠀⠀⠀⠀⠀⠀⠀⠀⠀⠀⣿⣿⣿⣿⣿⣿⣿⣿⣿⣿⣿⣿⣿⣿⣿⣿⣿⣿⣿⣿⢕⢕⢕⢕⢕⢕⠀⠁⠁⠁⠁⠈⠑⢁⣝⣿⣿⣿⣿⣿⣿⣿⣿⣿⣿⣿⣿⣿⣿⣿⣿⣿⣿⣿⣿⣿⣿⣿⠀⠀⠀⠀⠀⠀⠀⠀⠀⠀⠀⠀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⠀⠀⠀⠀⠀⠀⠀⠀⠀⠀⠀⣿⣿⣿⣿⣿⣿⣿⣿⣿⣿⣿⣿⣿⣿⣿⣿⣿⣿⣿⣿⣇⢕⢕⢕⢕⢕⢕⢣⣵⣵⣵⢕⣵⣾⣿⣿⣿⣿⣿⣿⣿⣿⣿⣿⣿⣿⣿⣿⣿⣿⣿⣿⣿⣿⣿⣿⣿⣿⠀⠀⠀⠀⠀⠀⠀⠀⠀⠀⠀⠀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⠀⠀⠀⠀⠀⠀⠀⠀⠀⠀⠀⣿⣿⣿⣿⣿⣿⣿⣿⣿⣿⣿⣿⣿⣿⣿⣿⣿⣿⣿⣿⡏⢇⢕⢕⢕⢕⢕⣕⢕⢇⢕⢿⣿⣿⣿⣿⣿⣿⣿⣿⣿⣿⣿⣿⣿⣿⣿⣿⣿⣿⣿⣿⣿⣿⣿⣿⣿⣿⠀⠀⠀⠀⠀⠀⠀⠀⠀⠀⠀⠀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⠀⠀⠀⠀⠀⠀⠀⠀⠀⠀⠀⣿⣿⣿⣿⣿⣿⣿⣿⣿⣿⣿⣿⣿⣿⣿⣿⣿⣿⣿⢿⡇⢕⢕⢕⢕⢕⢕⢇⢕⢑⢟⡟⢞⡟⢻⣿⣿⣿⣧⢻⣿⣿⣿⣿⣿⣿⣿⣿⣿⣿⣿⣿⣿⣿⣿⣿⣿⣿⠀⠀⠀⠀⠀⠀⠀⠀⠀⠀⠀⠀</a:t>
            </a:r>
            <a:br/>
            <a:r>
              <a:t>⠀⠀⠀⠀⠀⠀⠀⠀⠀⠀⠀⣿⣿⣿⣿⣿⣿⣿⣿⣿⣿⣿⣿⣿⣿⣿⣿⣿⡿⢝⣾⢗⢕⢕⢕⢕⢕⢕⢇⢕⢇⢕⢕⢕⢕⣹⣿⣿⣿⣿⡇⢕⢝⢿⣿⣿⣿⣿⣿⣿⣿⣿⣿⣿⣿⣿⣿⣿⣿⠀⠀⠀⠀⠀⠀⠀⠀⠀⠀⠀⠀</a:t>
            </a:r>
            <a:br/>
            <a:r>
              <a:t>⠀⠀⠀⠀⠀⠀⠀⠀⠀⠀⠀⠛⠛⠛⠛⠛⠛⠛⠛⠛⠛⠛⠛⠛⠛⠛⠛⠙⠑⠑⠛⠘⠑⠑⠑⠑⠑⠑⠃⠑⠑⠑⠘⠑⠛⠛⠛⠛⠛⠛⠃⠑⠑⠑⠙⠙⠛⠛⠛⠛⠛⠛⠛⠛⠛⠛⠛⠛⠛⠀⠀⠀⠀⠀⠀⠀⠀⠀⠀⠀⠀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⠀⠀⠀⠀⠀⠀⠀⠀⠀⠀⠀⣿⣿⣿⣿⣿⣿⣿⣿⣿⣿⣿⣿⣿⣿⣿⣿⣿⣿⣿⣿⣿⣿⣿⣿⢿⣿⣿⣿⣿⡿⢿⢿⢿⣿⣿⣿⣿⣿⣿⣿⣿⣿⣿⣿⣿⣿⣿⣿⣿⣿⣿⣿⣿⣿⣿⣿⣿⣿⠀⠀⠀⠀⠀⠀⠀⠀⠀⠀⠀⠀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⠀⠀⠀⠀⠀⠀⠀⠀⠀⠀⠀⣿⣿⣿⣿⣿⣿⣿⣿⣿⣿⣿⣿⣿⣿⣿⣿⣿⣿⣿⣿⣿⣿⢿⢧⢾⢝⢕⢕⢕⢕⢑⢑⢁⢕⢕⢜⢕⢜⢻⣿⣿⣿⣿⣿⣿⣿⣿⣿⣿⣿⣿⣿⣿⣿⣿⣿⣿⣿⠀⠀⠀⠀⠀⠀⠀⠀⠀⠀⠀⠀</a:t>
            </a:r>
            <a:br/>
            <a:r>
              <a:t>⠀⠀⠀⠀⠀⠀⠀⠀⠀⠀⠀⣿⣿⣿⣿⣿⣿⣿⣿⣿⣿⣿⣿⣿⣿⣿⣿⣿⣿⣿⣿⢕⢕⢕⠕⠁⠁⢅⢅⢁⠑⢕⢕⢕⢕⢕⢕⢕⢕⢕⢹⡿⢿⣿⣿⣿⣿⣿⣿⣿⣿⣿⣿⣿⣿⣿⣿⣿⣿⠀⠀⠀⠀⠀⠀⠀⠀⠀⠀⠀⠀</a:t>
            </a:r>
            <a:br/>
            <a:r>
              <a:t>⠀⠀⠀⠀⠀⠀⠀⠀⠀⠀⠀⣿⣿⣿⣿⣿⣿⣿⣿⣿⣿⣿⣿⣿⣿⣿⣿⣿⣿⣿⢟⢕⢕⢁⠁⠀⠁⠀⠁⠄⠀⠑⠕⢕⢕⢕⠀⢕⠕⢕⢜⢕⢸⣿⣿⣿⣿⣿⣿⣿⣿⣿⣿⣿⣿⣿⣿⣿⣿⠀⠀⠀⠀⠀⠀⠀⠀⠀⠀⠀⠀</a:t>
            </a:r>
            <a:br/>
            <a:r>
              <a:t>⠀⠀⠀⠀⠀⠀⠀⠀⠀⠀⠀⣿⣿⣿⣿⣿⣿⣿⣿⣿⣿⣿⣿⣿⣿⣿⣿⢟⡏⢇⢕⢕⢕⢕⢕⠀⠔⢄⠑⠀⠀⠀⢀⠕⠕⢑⢄⢕⢔⢕⢕⢜⢻⢎⢹⣿⣿⣿⣿⣿⣿⣿⣿⣿⣿⣿⣿⣿⣿⠀⠀⠀⠀⠀⠀⠀⠀⠀⠀⠀⠀</a:t>
            </a:r>
            <a:br/>
            <a:r>
              <a:t>⠀⠀⠀⠀⠀⠀⠀⠀⠀⠀⠀⣿⣿⣿⣿⣿⣿⣿⣿⣿⣿⣿⣿⣿⣿⣿⣷⢏⢕⣕⢕⢕⢕⢕⢕⢔⢔⢔⢔⢔⢔⢔⢕⢕⣔⣕⣕⣕⣕⢕⢕⢕⢕⢕⢸⣿⣿⣿⣿⣿⣿⣿⣿⣿⣿⣿⣿⣿⣿⠀⠀⠀⠀⠀⠀⠀⠀⠀⠀⠀⠀</a:t>
            </a:r>
            <a:br/>
            <a:r>
              <a:t>⠀⠀⠀⠀⠀⠀⠀⠀⠀⠀⠀⣿⣿⣿⣿⣿⣿⣿⣿⣿⣿⣿⣿⣿⣿⣿⣿⣷⡕⢕⢕⢕⢕⢕⢕⢕⢕⣵⣷⣷⣷⣷⣿⣿⣿⣿⣿⣿⣿⣿⣧⡕⢕⢕⢱⣿⣿⣿⣿⣿⣿⣿⣿⣿⣿⣿⣿⣿⣿⠀⠀⠀⠀⠀⠀⠀⠀⠀⠀⠀⠀</a:t>
            </a:r>
            <a:br/>
            <a:r>
              <a:t>⠀⠀⠀⠀⠀⠀⠀⠀⠀⠀⠀⣿⣿⣿⣿⣿⣿⣿⣿⣿⣿⣿⣿⣿⣿⣿⣿⣿⢕⢕⢕⢕⢕⢕⢕⢕⢕⢸⣿⣿⣿⣿⣿⣿⣿⣿⣿⣿⣿⣿⣿⣷⢕⢕⣜⣿⣿⣿⣿⣿⣿⣿⣿⣿⣿⣿⣿⣿⣿⠀⠀⠀⠀⠀⠀⠀⠀⠀⠀⠀⠀</a:t>
            </a:r>
            <a:br/>
            <a:r>
              <a:t>⠀⠀⠀⠀⠀⠀⠀⠀⠀⠀⠀⣿⣿⣿⣿⣿⣿⣿⣿⣿⣿⣿⣿⣿⣿⣿⣿⡇⢕⢕⢕⢕⢕⢕⢕⢕⢕⢕⢹⣿⣿⣿⣿⣿⣿⣿⣿⣿⣿⣿⣿⣿⡏⢕⣽⣿⣿⣿⣿⣿⣿⣿⣿⣿⣿⣿⣿⣿⣿⠀⠀⠀⠀⠀⠀⠀⠀⠀⠀⠀⠀</a:t>
            </a:r>
            <a:br/>
            <a:r>
              <a:t>⠀⠀⠀⠀⠀⠀⠀⠀⠀⠀⠀⣿⣿⣿⣿⣿⣿⣿⣿⣿⣿⣿⣿⣿⣿⣿⣿⡇⢕⢕⢕⢕⢕⢕⢕⢕⢕⢕⢜⢝⢻⣿⣿⢟⢟⢿⢿⣿⣿⣿⣿⣿⡕⢱⣿⣿⣿⣿⣿⣿⣿⣿⣿⣿⣿⣿⣿⣿⣿⠀⠀⠀⠀⠀⠀⠀⠀⠀⠀⠀⠀</a:t>
            </a:r>
            <a:br/>
            <a:r>
              <a:t>⠀⠀⠀⠀⠀⠀⠀⠀⠀⠀⠀⣿⣿⣿⣿⣿⣿⣿⣿⣿⣿⣿⣿⣿⣿⣿⣿⡕⢕⢕⢕⢕⢕⢕⢕⢕⢕⢕⢕⢕⢕⢸⣿⡷⢕⢕⢕⣕⣝⣻⣿⣿⡇⢜⣿⣿⣿⣿⣿⣿⣿⣿⣿⣿⣿⣿⣿⣿⣿⠀⠀⠀⠀⠀⠀⠀⠀⠀⠀⠀⠀</a:t>
            </a:r>
            <a:br/>
            <a:r>
              <a:t>⠀⠀⠀⠀⠀⠀⠀⠀⠀⠀⠀⣿⣿⣿⣿⣿⣿⣿⣿⣿⣿⣿⣿⣿⣿⣿⣿⡇⢕⢕⢕⢕⢕⢕⢕⢕⢕⢕⢕⢕⢕⢸⣿⣿⣇⡕⢕⢜⢝⢿⣿⣿⡇⢼⣿⣿⣿⣿⣿⣿⣿⣿⣿⣿⣿⣿⣿⣿⣿⠀⠀⠀⠀⠀⠀⠀⠀⠀⠀⠀⠀</a:t>
            </a:r>
            <a:br/>
            <a:r>
              <a:t>⠀⠀⠀⠀⠀⠀⠀⠀⠀⠀⠀⣿⣿⣿⣿⣿⣿⣿⣿⣿⣿⣿⣿⣿⣿⣿⢟⢗⢕⢱⣷⡕⢕⢕⢕⢕⢕⢕⢕⢕⢕⣼⣿⣿⣿⣾⣿⣿⣿⣿⣿⣿⣟⣾⣿⣿⣿⣿⣿⣿⣿⣿⣿⣿⣿⣿⣿⣿⣿⠀⠀⠀⠀⠀⠀⠀⠀⠀⠀⠀⠀</a:t>
            </a:r>
            <a:br/>
            <a:r>
              <a:t>⠀⠀⠀⠀⠀⠀⠀⠀⠀⠀⠀⣿⣿⣿⣿⣿⣿⣿⣿⣿⣿⣿⣿⣿⣿⣿⢕⢕⢕⢹⡿⢕⢕⢕⢕⢕⢕⢕⢕⢕⢕⢿⣿⣿⣿⣿⣿⣿⣿⣿⣿⣿⣿⣯⢹⣿⣿⣿⣿⣿⣿⣿⣿⣿⣿⣿⣿⣿⣿⠀⠀⠀⠀⠀⠀⠀⠀⠀⠀⠀⠀</a:t>
            </a:r>
            <a:br/>
            <a:r>
              <a:t>⠀⠀⠀⠀⠀⠀⠀⠀⠀⠀⠀⣿⣿⣿⣿⣿⣿⣿⣿⣿⣿⣿⣿⣿⣿⣿⣗⢕⢕⢜⡕⢕⢕⢕⢕⢕⢕⢕⢕⢔⢕⢱⣽⣝⣿⡝⣿⣿⣿⣿⣿⣿⣽⣿⣾⣿⣿⣿⣿⣿⣿⣿⣿⣿⣿⣿⣿⣿⣿⠀⠀⠀⠀⠀⠀⠀⠀⠀⠀⠀⠀</a:t>
            </a:r>
            <a:br/>
            <a:r>
              <a:t>⠀⠀⠀⠀⠀⠀⠀⠀⠀⠀⠀⣿⣿⣿⣿⣿⣿⣿⣿⣿⣿⣿⣿⣿⣿⣿⣿⣾⢇⢕⢕⢕⢕⢕⢕⢕⢕⢕⢕⢱⣷⣾⣿⣿⣿⣧⣹⣿⣿⣿⣿⣿⣿⣿⣿⣿⣿⣿⣿⣿⣿⣿⣿⣿⣿⣿⣿⣿⣿⠀⠀⠀⠀⠀⠀⠀⠀⠀⠀⠀⠀</a:t>
            </a:r>
            <a:br/>
            <a:r>
              <a:t>⠀⠀⠀⠀⠀⠀⠀⠀⠀⠀⠀⣿⣿⣿⣿⣿⣿⣿⣿⣿⣿⣿⣿⣿⣿⣿⣿⣿⣷⣵⡕⢕⢕⢕⢕⢕⢕⠕⢕⢕⢜⡝⢝⢟⢿⣿⣿⣿⣿⣿⣿⣿⣿⣿⣿⣿⣿⣿⣿⣿⣿⣿⣿⣿⣿⣿⣿⣿⣿⠀⠀⠀⠀⠀⠀⠀⠀⠀⠀⠀⠀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⠀⠀⠀⠀⠀⠀⠀⠀⠀⠀⠀⣿⣿⣿⣿⣿⣿⣿⣿⣿⣿⣿⣿⣿⣿⣿⣿⣿⣿⣿⣿⢕⢕⢕⢕⢕⢔⢄⢄⢀⢀⢀⢀⢁⢄⣵⣿⣿⣿⣿⣿⣿⣿⣿⣿⣿⣿⣿⣿⣿⣿⣿⣿⣿⣿⣿⣿⣿⣿⠀⠀⠀⠀⠀⠀⠀⠀⠀⠀⠀⠀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⠀⠀⠀⠀⠀⠀⠀⠀⠀⠀⠀⣿⣿⣿⣿⣿⣿⣿⣿⣿⣿⣿⣿⣿⣿⣿⣿⣿⣿⣿⣿⢇⢕⢕⢕⢕⢕⢕⢝⢻⢿⢗⣣⣾⣿⣿⣿⣿⣿⣿⣿⣿⣿⣿⣿⣿⣿⣿⣿⣿⣿⣿⣿⣿⣿⣿⣿⣿⣿⠀⠀⠀⠀⠀⠀⠀⠀⠀⠀⠀⠀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⠀⠀⠀⠀⠀⠀⠀⠀⠀⠀⠀⣿⣿⣿⣿⣿⣿⣿⣿⣿⣿⣿⣿⣿⣿⣿⣿⣿⣿⣿⣿⢕⢕⢕⢕⢕⢕⢕⢕⢕⢕⢸⣿⣿⣿⣿⣿⣿⣿⣿⣿⣿⣿⣿⣿⣿⣿⣿⣿⣿⣿⣿⣿⣿⣿⣿⣿⣿⣿⠀⠀⠀⠀⠀⠀⠀⠀⠀⠀⠀⠀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⠀⠀⠀⠀⠀⠀⠀⠀⠀⠀⠀⣿⣿⣿⣿⣿⣿⣿⣿⣿⣿⣿⣿⣿⣿⣿⣿⣿⣿⢟⡿⢕⢕⢕⢕⢕⢕⢕⢇⡕⢑⢗⢗⢞⣟⢻⣿⣿⣿⡎⢻⣿⣿⣿⣿⣿⣿⣿⣿⣿⣿⣿⣿⣿⣿⣿⣿⣿⣿⠀⠀⠀⠀⠀⠀⠀⠀⠀⠀⠀⠀</a:t>
            </a:r>
            <a:br/>
            <a:r>
              <a:t>⠀⠀⠀⠀⠀⠀⠀⠀⠀⠀⠀⣿⣿⣿⣿⣿⣿⣿⣿⣿⣿⣿⣿⣿⣿⣿⣿⢟⢕⢸⡏⡇⢕⢕⢕⢕⢕⢕⢕⢸⢕⢕⡇⢕⢽⢸⣿⣿⣿⣿⢕⢕⢝⢿⣿⣿⣿⣿⣿⣿⣿⣿⣿⣿⣿⣿⣿⣿⣿⠀⠀⠀⠀⠀⠀⠀⠀⠀⠀⠀⠀</a:t>
            </a:r>
            <a:br/>
            <a:r>
              <a:t>⠀⠀⠀⠀⠀⠀⠀⠀⠀⠀⠀⠛⠛⠛⠛⠛⠛⠛⠛⠛⠛⠛⠛⠛⠛⠋⠑⠑⠑⠚⠃⠃⠑⠑⠑⠑⠑⠑⠑⠑⠑⠑⠑⠑⠙⠘⠛⠛⠛⠛⠃⠑⠑⠑⠑⠙⠛⠛⠛⠛⠛⠛⠛⠛⠛⠛⠛⠛⠛⠀⠀⠀⠀⠀⠀⠀⠀⠀⠀⠀⠀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⠀⠀⠀⠀⠀⠀⠀⠀⠀⠀⠀⣿⣿⣿⣿⣿⣿⣿⣿⣿⣿⣿⣿⣿⣿⣿⣿⣿⣿⣿⣿⡿⡯⢽⡿⢇⢕⠁⠀⠀⠀⠀⠀⠀⢀⠀⢀⢔⢔⢄⢑⢕⢕⢱⣵⡿⡗⣿⢟⢻⣿⣿⣿⣿⣿⣿⣿⣿⣿⠀⠀⠀⠀⠀⠀⠀⠀⠀⠀⠀⠀</a:t>
            </a:r>
            <a:br/>
            <a:r>
              <a:t>⠀⠀⠀⠀⠀⠀⠀⠀⠀⠀⠀⣿⣿⣿⣿⣿⣿⣿⣿⣿⣿⣿⣿⣿⣿⣿⣿⣿⣿⣿⣿⣿⣿⢸⢕⢕⢕⢄⠀⠀⠀⠀⠀⠀⠁⢕⢕⢕⢕⢅⠑⠀⠑⠑⢕⢕⢜⢟⢿⣿⣿⣿⣿⣿⣿⣿⣿⣿⣿⠀⠀⠀⠀⠀⠀⠀⠀⠀⠀⠀⠀</a:t>
            </a:r>
            <a:br/>
            <a:r>
              <a:t>⠀⠀⠀⠀⠀⠀⠀⠀⠀⠀⠀⣿⣿⣿⣿⣿⣿⣿⣿⣿⣿⣿⣿⣿⣿⣿⣿⣿⣿⣿⣿⣿⣿⣕⢕⢕⢔⢔⢔⠀⠁⠁⠀⠀⠀⠀⠁⠑⠕⠀⠀⠀⠀⠀⢕⢕⢕⢕⢕⢻⣿⣿⣿⣿⣿⣿⣿⣿⣿⠀⠀⠀⠀⠀⠀⠀⠀⠀⠀⠀⠀</a:t>
            </a:r>
            <a:br/>
            <a:r>
              <a:t>⠀⠀⠀⠀⠀⠀⠀⠀⠀⠀⠀⣿⣿⣿⣿⣿⣿⣿⣿⣿⣿⣿⣿⣿⣿⣿⣿⣿⣿⣿⣿⣿⡇⢝⢕⢕⢕⢕⢕⢔⢔⢔⢀⢀⠀⠀⢀⢀⢔⢄⢔⢄⢔⣕⣵⣵⡕⢕⢕⣼⣿⣿⣿⣿⣿⣿⣿⣿⣿⠀⠀⠀⠀⠀⠀⠀⠀⠀⠀⠀⠀</a:t>
            </a:r>
            <a:br/>
            <a:r>
              <a:t>⠀⠀⠀⠀⠀⠀⠀⠀⠀⠀⠀⣿⣿⣿⣿⣿⣿⣿⣿⣿⣿⣿⣿⣿⣿⣿⣿⣿⣿⣿⣿⣿⢕⢕⢕⢕⣵⣵⣵⣵⣱⣵⣵⣵⣕⢕⣕⣱⣵⣷⣷⣿⣿⣿⣿⣿⣷⣱⣾⣿⣿⣿⣿⣿⣿⣿⣿⣿⣿⠀⠀⠀⠀⠀⠀⠀⠀⠀⠀⠀⠀</a:t>
            </a:r>
            <a:br/>
            <a:r>
              <a:t>⠀⠀⠀⠀⠀⠀⠀⠀⠀⠀⠀⣿⣿⣿⣿⣿⣿⣿⣿⣿⣿⣿⣿⣿⣿⣿⣿⣿⣿⣿⣿⣿⢕⢕⢕⢸⣿⣿⣿⣯⡽⢿⣿⣿⣿⣿⣿⣿⣿⣿⣿⣿⣿⣿⣿⣿⣿⣯⣾⣿⣿⣿⣿⣿⣿⣿⣿⣿⣿⠀⠀⠀⠀⠀⠀⠀⠀⠀⠀⠀⠀</a:t>
            </a:r>
            <a:br/>
            <a:r>
              <a:t>⠀⠀⠀⠀⠀⠀⠀⠀⠀⠀⠀⣿⣿⣿⣿⣿⣿⣿⣿⣿⣿⣿⣿⣿⣿⣿⣿⣿⣿⣿⣿⣿⡇⢕⢕⣼⣿⣿⣿⣿⣽⣽⣿⣿⣿⣿⣿⣿⣿⣿⣿⣿⣿⣿⣿⣿⣿⡟⣿⣿⣿⣿⣿⣿⣿⣿⣿⣿⣿⠀⠀⠀⠀⠀⠀⠀⠀⠀⠀⠀⠀</a:t>
            </a:r>
            <a:br/>
            <a:r>
              <a:t>⠀⠀⠀⠀⠀⠀⠀⠀⠀⠀⠀⣿⣿⣿⣿⣿⣿⣿⣿⣿⣿⣿⣿⣿⣿⣿⣿⣿⣿⣿⣿⡟⡇⡕⣸⣿⣿⣿⣿⡿⢿⣿⣿⣿⣿⣿⣿⣿⣿⣿⣿⣿⣿⣿⣿⣿⣿⣽⣿⣿⣿⣿⣿⣿⣿⣿⣿⣿⣿⠀⠀⠀⠀⠀⠀⠀⠀⠀⠀⠀⠀</a:t>
            </a:r>
            <a:br/>
            <a:r>
              <a:t>⠀⠀⠀⠀⠀⠀⠀⠀⠀⠀⠀⣿⣿⣿⣿⣿⣿⣿⣿⣿⣿⣿⣿⣿⣿⣿⣿⣿⣿⣿⣗⣯⢇⣧⣿⣿⣝⢝⢕⢕⢕⢕⢕⢟⢻⢿⣿⣿⣿⣿⣿⣿⣿⣿⣿⣿⣿⣿⢿⣿⣿⣿⣿⣿⣿⣿⣿⣿⣿⠀⠀⠀⠀⠀⠀⠀⠀⠀⠀⠀⠀</a:t>
            </a:r>
            <a:br/>
            <a:r>
              <a:t>⠀⠀⠀⠀⠀⠀⠀⠀⠀⠀⠀⣿⣿⣿⣿⣿⣿⣿⣿⣿⣿⣿⣿⣿⣿⣿⣿⣿⣿⣿⣿⣯⢜⣿⣿⣿⣿⣕⢕⢕⢕⢇⢕⢕⢕⣸⣿⣇⡕⢕⣱⣵⣵⣿⣿⣿⣿⣿⣿⣿⣿⣿⣿⣿⣿⣿⣿⣿⣿⠀⠀⠀⠀⠀⠀⠀⠀⠀⠀⠀⠀</a:t>
            </a:r>
            <a:br/>
            <a:r>
              <a:t>⠀⠀⠀⠀⠀⠀⠀⠀⠀⠀⠀⣿⣿⣿⣿⣿⣿⣿⣿⣿⣿⣿⣿⣿⣿⣿⣿⣿⣿⣿⣿⣷⣇⢿⣿⣿⣿⣟⡧⢕⢕⢕⢕⢕⢕⢻⣿⣿⣿⣧⣵⣽⣿⣿⣿⣿⣿⣿⣿⣿⣿⣿⣿⣿⣿⣿⣿⣿⣿⠀⠀⠀⠀⠀⠀⠀⠀⠀⠀⠀⠀</a:t>
            </a:r>
            <a:br/>
            <a:r>
              <a:t>⠀⠀⠀⠀⠀⠀⠀⠀⠀⠀⠀⣿⣿⣿⣿⣿⣿⣿⣿⣿⣿⣿⣿⣿⣿⣿⣿⣿⣿⣿⣿⣿⣯⣇⣿⣿⣿⣿⢕⢱⢞⢕⢕⣕⡜⢸⣿⣿⣿⣿⣿⣿⣿⣿⣿⣿⣿⣿⣿⣿⣿⣿⣿⣿⣿⣿⣿⣿⣿⠀⠀⠀⠀⠀⠀⠀⠀⠀⠀⠀⠀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⠀⠀⠀⠀⠀⠀⠀⠀⠀⠀⠀⣿⣿⣿⣿⣿⣿⣿⣿⣿⣿⣿⣿⣿⣿⣿⣿⣿⣿⣿⣿⣿⣿⣿⣿⣿⣿⣿⣷⢇⢕⢕⢱⢵⢕⣿⣿⣿⣿⣿⣿⣿⣿⣿⣿⣿⣿⣿⣿⣿⣿⣿⣿⣿⣿⣿⣿⣿⣿⠀⠀⠀⠀⠀⠀⠀⠀⠀⠀⠀⠀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⠀⠀⠀⠀⠀⠀⠀⠀⠀⠀⠀⣿⣿⣿⣿⣿⣿⣿⣿⣿⣿⣿⣿⣿⣿⣿⣿⣿⣿⣿⣿⣿⣿⣿⣿⣿⣿⣿⡷⢇⢕⢕⢕⢕⢕⢹⣿⣿⣿⣿⣿⣿⣿⣿⣿⣿⣿⣿⣿⣿⣿⣿⣿⣿⣿⣿⣿⣿⣿⠀⠀⠀⠀⠀⠀⠀⠀⠀⠀⠀⠀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⠀⠀⠀⠀⠀⠀⠀⠀⠀⠀⠀⣿⣿⣿⣿⣿⣿⣿⣿⣿⣿⣿⣿⣿⣿⣿⣿⣿⣿⣿⣿⣿⣿⣿⣿⣿⣿⣿⡕⢕⢕⢝⢕⢹⣿⣿⣿⣿⣿⣿⣿⣿⣿⣿⣿⣿⣿⣿⣿⣿⣿⣿⣿⣿⣿⣿⣿⣿⣿⠀⠀⠀⠀⠀⠀⠀⠀⠀⠀⠀⠀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⠀⠀⠀⠀⠀⠀⠀⠀⠀⠀⠀⣿⣿⣿⣿⣿⣿⣿⣿⣿⣿⣿⣿⣿⣿⣿⣿⣿⣿⣿⣿⣿⣿⣿⣿⣿⣿⣞⣷⣧⣷⡕⢕⢕⢸⣽⣿⣿⣿⣧⣼⣿⣿⣿⡏⢟⢻⣿⣿⣿⣿⣿⣿⣿⣿⣿⣿⣿⣿⠀⠀⠀⠀⠀⠀⠀⠀⠀⠀⠀⠀</a:t>
            </a:r>
            <a:br/>
            <a:r>
              <a:t>⠀⠀⠀⠀⠀⠀⠀⠀⠀⠀⠀⣿⣿⣿⣿⣿⣿⣿⣿⣿⣿⣿⣿⣿⣿⣿⣿⣿⣿⣿⣿⣿⣿⣿⣿⣻⡿⢻⢫⢽⣿⣷⢕⣱⣵⣾⣿⣿⣿⣿⣿⣿⣿⣿⣿⢕⢕⢜⢟⢿⣿⣿⣿⣿⣿⣿⣿⣿⣿⠀⠀⠀⠀⠀⠀⠀⠀⠀⠀⠀⠀</a:t>
            </a:r>
            <a:br/>
            <a:r>
              <a:t>⠀⠀⠀⠀⠀⠀⠀⠀⠀⠀⠀⣿⣿⣿⣿⣿⣿⣿⣿⣿⣿⣿⣿⣿⣿⣿⣿⣿⣿⣿⣿⣿⣿⣿⢳⣿⢿⡇⢕⢕⢜⢕⢕⢜⢻⣿⣿⣿⣿⣿⣿⣿⣿⣿⣿⢕⢕⢕⢕⢕⠕⠝⢝⢟⢻⢿⢿⣿⣿⠀⠀⠀⠀⠀⠀⠀⠀⠀⠀⠀⠀</a:t>
            </a:r>
            <a:br/>
            <a:r>
              <a:t>⠀⠀⠀⠀⠀⠀⠀⠀⠀⠀⠀⣿⣿⣿⣿⣿⣿⣿⣿⣿⣿⣿⣿⣿⣿⣿⣿⣿⡿⢿⢿⡿⢟⢕⣾⣿⢼⢧⢵⢕⢕⣕⡕⢕⢕⢜⣻⣿⣿⣿⣿⣿⣿⣿⣿⢕⢕⢕⢕⠕⠀⠀⠁⠑⠁⠑⠕⢕⢝⠀⠀⠀⠀⠀⠀⠀⠀⠀⠀⠀⠀</a:t>
            </a:r>
            <a:br/>
            <a:r>
              <a:t>⠀⠀⠀⠀⠀⠀⠀⠀⠀⠀⠀⣿⣿⣿⣿⣿⣿⣿⣿⣿⣿⣿⣿⣿⣿⢟⢏⢕⢕⢕⢕⢕⢕⢱⣿⣯⣵⡱⣝⢹⢝⣿⢻⢕⢞⢻⢻⣿⣿⢿⣿⣿⣿⣿⣿⢕⢕⢕⠕⠀⠀⠀⠀⠀⠀⠀⠀⠀⠀⠀⠀⠀⠀⠀⠀⠀⠀⠀⠀⠀⠀</a:t>
            </a:r>
            <a:br/>
            <a:r>
              <a:t>⠀⠀⠀⠀⠀⠀⠀⠀⠀⠀⠀⣿⣿⣿⣿⣿⣿⣿⣿⣿⣿⢟⢏⢝⢕⠕⠑⢁⠑⠁⢕⢕⢕⢸⣿⣿⢗⢽⡗⢕⡣⣿⣼⢕⢕⢕⢕⢕⣱⣿⣿⣿⣿⣿⡿⢕⢕⠑⠀⠀⠀⠀⠀⠀⠀⠀⠀⠀⠀⠀⠀⠀⠀⠀⠀⠀⠀⠀⠀⠀⠀</a:t>
            </a:r>
            <a:br/>
            <a:r>
              <a:t>⠀⠀⠀⠀⠀⠀⠀⠀⠀⠀⠀⣿⣿⣿⣿⣿⣿⡿⢟⢝⢕⢕⠕⠁⠀⠀⠀⠁⠀⠀⠀⢕⠑⢜⣿⣿⢕⢸⡇⢕⡪⣿⣿⡕⢕⢕⢱⣾⣿⣿⣿⣿⣿⣿⢇⢕⠀⠀⠐⠀⠀⠀⠀⠀⠀⠀⠀⠀⠀⠀⠀⠀⠀⠀⠀⠀⠀⠀⠀⠀⠀</a:t>
            </a:r>
            <a:br/>
            <a:r>
              <a:t>⠀⠀⠀⠀⠀⠀⠀⠀⠀⠀⠀⠛⠛⠋⠚⠙⠑⠑⠑⠑⠑⠀⠀⠀⠀⠀⠀⠀⠀⠀⠀⠑⠀⠀⠛⠛⠑⠑⠘⠑⠘⠚⠛⠑⠑⠓⠛⠛⠛⠛⠛⠛⠛⠋⠑⠀⠀⠀⠀⠀⠀⠀⠀⠀⠀⠀⠀⠀⠀⠀⠀⠀⠀⠀⠀⠀⠀⠀⠀⠀⠀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⠀⠀⠀⠀⠀⠀⠀⠀⠀⠀⠀⣿⣿⣿⣿⣿⣿⣿⣿⣿⣿⢕⢱⣿⣿⣿⣿⣿⣿⣿⣿⣿⣿⣿⣿⣿⣿⣿⣿⣿⣿⣿⣿⣿⣿⣿⣿⣿⣿⣿⣿⣿⣿⣿⣿⣿⣿⣿⣿⣿⣿⣿⣿⣿⣿⣿⣿⣿⣿⠀⠀⠀⠀⠀⠀⠀⠀⠀⠀⠀⠀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⠀⠀⠀⠀⠀⠀⠀⠀⠀⠀⠀⣿⣿⣿⣿⣿⣿⣿⣿⣿⣿⢕⣼⣿⣿⣿⣿⣿⣿⣿⣿⣿⣿⣿⣿⣿⣿⣿⣿⣿⣿⣿⣿⣿⣿⣿⣿⣿⣿⣿⣿⣿⣿⣿⣿⣿⣿⣿⣿⣿⣿⣿⣿⣿⣿⣿⣿⣿⣿⠀⠀⠀⠀⠀⠀⠀⠀⠀⠀⠀⠀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⠀⠀⠀⠀⠀⠀⠀⠀⠀⠀⠀⣿⣿⣿⣿⣿⣿⣿⣿⣿⣿⢱⣿⣿⣿⣿⣿⣿⣿⣿⣿⣿⣿⣿⣿⣿⣿⣿⣿⣿⣿⣿⣿⣿⣿⣿⣿⣿⣿⣿⣿⣿⣿⣿⣿⣿⣿⣿⣿⣿⣿⣿⣿⣿⣿⣿⣿⣿⣿⠀⠀⠀⠀⠀⠀⠀⠀⠀⠀⠀⠀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⠀⠀⠀⠀⠀⠀⠀⠀⠀⠀⠀⣿⣿⣿⣿⣿⣿⣿⣿⣿⡇⢸⣿⣿⣿⣿⣿⣿⣿⣿⣿⣿⣿⣿⣿⣿⣿⣿⣿⣿⣿⣿⣿⣿⣿⣿⣿⣿⣿⣿⣿⣿⣿⢟⢿⣿⣿⣿⣿⣿⣿⣿⣿⣿⣿⣿⣿⣿⣿⠀⠀⠀⠀⠀⠀⠀⠀⠀⠀⠀⠀</a:t>
            </a:r>
            <a:br/>
            <a:r>
              <a:t>⠀⠀⠀⠀⠀⠀⠀⠀⠀⠀⠀⣿⣿⣿⣿⣿⣿⣿⣿⣿⡇⣼⣿⣿⣿⣿⣿⣿⣿⣿⣿⣿⣿⡿⠟⢿⣿⣿⣿⣿⣿⣿⣿⣿⣿⣿⣿⣿⣿⣿⣿⣿⢏⢕⢸⣿⣿⣿⣿⣿⣿⣿⣿⣿⣿⣿⣿⣿⣿⠀⠀⠀⠀⠀⠀⠀⠀⠀⠀⠀⠀</a:t>
            </a:r>
            <a:br/>
            <a:r>
              <a:t>⠀⠀⠀⠀⠀⠀⠀⠀⠀⠀⠀⣿⣿⣿⣿⣿⣿⣿⣿⣿⡇⢻⣿⣿⣿⣿⣿⣿⣿⣿⣿⡿⠏⢅⢀⠀⠙⠛⠻⠿⢿⣿⣿⣿⣿⣿⣿⣿⣿⢿⠟⢑⢕⢕⢜⣿⣿⣿⣿⣿⣿⣿⣿⣿⣿⣿⣿⣿⣿⠀⠀⠀⠀⠀⠀⠀⠀⠀⠀⠀⠀</a:t>
            </a:r>
            <a:br/>
            <a:r>
              <a:t>⠀⠀⠀⠀⠀⠀⠀⠀⠀⠀⠀⣿⣿⣿⣿⣿⣿⣿⣿⣿⡇⣿⣿⣿⣿⣿⣿⣿⣿⢟⢟⢕⢕⠐⠀⠀⠀⠀⠀⠀⠀⠀⠀⢀⢀⠅⠁⢔⠐⢐⢕⠕⠕⠕⢕⣿⣿⣿⣿⣿⣿⣿⣿⣿⣿⣿⣿⣿⣿⠀⠀⠀⠀⠀⠀⠀⠀⠀⠀⠀⠀</a:t>
            </a:r>
            <a:br/>
            <a:r>
              <a:t>⠀⠀⠀⠀⠀⠀⠀⠀⠀⠀⠀⣿⣿⣿⣿⣿⣿⣿⣿⣿⡇⣿⣿⣿⣿⣿⣿⣿⣿⡿⢕⢕⢕⢀⠐⢄⢄⢀⠀⠀⠀⠀⠀⠀⠁⠀⠀⠀⠀⢀⠄⢄⢔⢕⢕⣻⣿⣿⣿⣿⣿⣿⣿⣿⣿⣿⣿⣿⣿⠀⠀⠀⠀⠀⠀⠀⠀⠀⠀⠀⠀</a:t>
            </a:r>
            <a:br/>
            <a:r>
              <a:t>⠀⠀⠀⠀⠀⠀⠀⠀⠀⠀⠀⣿⣿⣿⣿⣿⣿⣿⣿⣿⡇⣿⣿⢟⠙⠋⠟⠟⢝⢕⢕⢕⢕⣕⢅⢕⢕⢕⢀⠄⠀⠀⠀⠄⠀⠀⢀⠀⠀⠄⠄⠕⢁⣕⣱⣾⣿⣿⣿⣿⣿⣿⣿⣿⣿⣿⣿⣿⣿⠀⠀⠀⠀⠀⠀⠀⠀⠀⠀⠀⠀</a:t>
            </a:r>
            <a:br/>
            <a:r>
              <a:t>⠀⠀⠀⠀⠀⠀⠀⠀⠀⠀⠀⣿⣿⣿⣿⣿⣿⣿⣿⣿⡧⣿⡗⢕⠀⢔⢕⢕⢗⢞⢟⢟⢟⢕⢝⢕⢕⠕⢁⢀⢔⢔⣔⣱⣵⣵⣵⣵⣴⣶⣷⣾⣿⣿⣿⣿⣿⣿⣿⣿⣿⣿⣿⣿⣿⣿⣿⣿⣿⠀⠀⠀⠀⠀⠀⠀⠀⠀⠀⠀⠀</a:t>
            </a:r>
            <a:br/>
            <a:r>
              <a:t>⠀⠀⠀⠀⠀⠀⠀⠀⠀⠀⠀⣿⣿⣿⣿⣿⣿⣿⣿⣿⡷⣿⣷⢕⢕⢕⢕⢕⢕⢔⣔⣔⢔⢔⢔⢔⢔⣕⣵⣵⣷⣿⣿⣿⣿⣿⣿⣿⣿⣿⣿⣿⣿⣿⣿⣿⣿⣿⣿⣿⣿⣿⣿⣿⣿⣿⣿⣿⣿⠀⠀⠀⠀⠀⠀⠀⠀⠀⠀⠀⠀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⠀⠀⠀⠀⠀⠀⠀⠀⠀⠀⠀⣿⣿⣿⣿⣿⣿⣿⣿⣿⣿⣿⣿⣿⣷⣷⣷⣴⣶⣶⣶⣶⣶⣾⣿⣿⣿⣿⣿⣿⣿⣿⣿⣿⣿⣿⣿⣿⣿⣿⣿⣿⣿⣿⣿⣿⣿⣿⣿⣿⣿⣿⣿⣿⣿⣿⣿⣿⣿⠀⠀⠀⠀⠀⠀⠀⠀⠀⠀⠀⠀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⠀⠀⠀⠀⠀⠀⠀⠀⠀⠀⠀⠛⠛⠛⠛⠛⠛⠛⠛⠑⠘⠙⠛⠛⠛⠛⠛⠛⠛⠛⠛⠛⠛⠛⠛⠛⠛⠛⠛⠛⠛⠛⠛⠛⠛⠛⠛⠛⠛⠛⠛⠛⠛⠛⠛⠛⠛⠛⠛⠛⠛⠛⠛⠛⠛⠛⠛⠛⠛⠀⠀⠀⠀⠀⠀⠀⠀⠀⠀⠀⠀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⠀⠀⠀⠀⠀⠀⠀⠀⠀⠀⠀⣿⣿⣿⣿⣿⣿⣿⣿⣿⣿⣿⣿⣿⣿⣿⣿⣿⣿⣿⣿⣿⣿⣿⣿⣿⣿⣿⣿⡿⢿⢻⢿⢝⣻⣿⣿⣿⣿⣿⣿⣿⣿⣿⣿⣿⣿⣿⣿⣿⣿⣿⣿⣿⣿⣿⣿⣿⣿⠀⠀⠀⠀⠀⠀⠀⠀⠀⠀⠀⠀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⠀⠀⠀⠀⠀⠀⠀⠀⠀⠀⠀⣿⣿⣿⣿⣿⣿⣿⣿⣿⣿⣿⣿⣿⣿⣿⣿⣿⣿⣿⣿⣿⣿⣿⣿⣿⢟⢽⢟⡕⢕⣱⢱⣏⣽⣾⣿⣿⣿⣿⣿⣿⣿⣿⣿⣿⣿⣿⣿⣿⣿⣿⣿⣿⣿⣿⣿⣿⣿⠀⠀⠀⠀⠀⠀⠀⠀⠀⠀⠀⠀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⠀⠀⠀⠀⠀⠀⠀⠀⠀⠀⠀⣿⣿⣿⣿⣿⣿⣿⣿⣿⣿⣿⣿⣿⣿⣿⣿⣿⣿⣿⣿⣿⣿⡿⢝⢕⢕⢕⢕⢕⢕⡟⣿⣿⣿⣿⣿⣿⣿⣿⣿⣿⣿⣿⣿⣿⣿⣿⣿⣿⣿⣿⣿⣿⣿⣿⣿⣿⣿⠀⠀⠀⠀⠀⠀⠀⠀⠀⠀⠀⠀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⠀⠀⠀⠀⠀⠀⠀⠀⠀⠀⠀⣿⣿⣿⣿⣿⣿⣿⣿⣿⣿⣿⣿⣿⣿⣿⣿⣿⣿⣿⡿⢟⢝⢕⢕⢕⢕⡕⢕⢕⡵⢕⢏⢹⢽⢽⣿⡏⢽⣿⣿⣿⣿⣿⣿⣿⣿⣿⣿⣿⣿⣿⣿⣿⣿⣿⣿⣿⣿⠀⠀⠀⠀⠀⠀⠀⠀⠀⠀⠀⠀</a:t>
            </a:r>
            <a:br/>
            <a:r>
              <a:t>⠀⠀⠀⠀⠀⠀⠀⠀⠀⠀⠀⣿⣿⣿⣿⣿⣿⣿⣿⣿⣿⣿⣿⣿⣿⣿⣿⣿⣿⣿⣧⣕⢕⢕⢕⢕⢕⢕⢕⢜⢕⢕⣵⣵⣿⣇⢝⣧⣷⣿⣿⣿⣿⣿⣿⣿⣿⣿⣿⣿⣿⣿⣿⣿⣿⣿⣿⣿⣿⠀⠀⠀⠀⠀⠀⠀⠀⠀⠀⠀⠀</a:t>
            </a:r>
            <a:br/>
            <a:r>
              <a:t>⠀⠀⠀⠀⠀⠀⠀⠀⠀⠀⠀⣿⣿⣿⣿⣿⣿⣿⣿⣿⣿⣿⣿⣿⣿⣿⣿⣿⣿⣏⢕⢕⢕⢕⢕⢕⢜⢕⢕⢕⢕⢕⢜⢻⣿⣕⣕⣹⣿⣿⣿⣿⣿⣿⣿⣿⣿⣿⣿⣿⣿⣿⣿⣿⣿⣿⣿⣿⣿⠀⠀⠀⠀⠀⠀⠀⠀⠀⠀⠀⠀</a:t>
            </a:r>
            <a:br/>
            <a:r>
              <a:t>⠀⠀⠀⠀⠀⠀⠀⠀⠀⠀⠀⣿⣿⣿⣿⣿⣿⣿⣿⣿⣿⣿⣿⣿⣿⣿⣿⣿⡷⡗⢝⢕⢕⢵⢕⢕⢕⢕⢕⢕⢕⢕⢕⢕⣟⢟⢫⣝⣻⣿⣿⣿⣿⣿⣿⣿⣿⣿⣿⣿⣿⣿⣿⣿⣿⣿⣿⣿⣿⠀⠀⠀⠀⠀⠀⠀⠀⠀⠀⠀⠀</a:t>
            </a:r>
            <a:br/>
            <a:r>
              <a:t>⠀⠀⠀⠀⠀⠀⠀⠀⠀⠀⠀⣿⣿⣿⣿⣿⣿⣿⣿⣿⣿⣿⣿⣿⣿⣿⣿⣿⣷⡱⣕⢕⢜⢕⣕⣕⢕⢕⢕⢕⢕⢕⢕⢕⢝⢵⣷⣿⣿⣿⣿⣿⣿⣿⣿⣿⣿⣿⣿⣿⣿⣿⣿⣿⣿⣿⣿⣿⣿⠀⠀⠀⠀⠀⠀⠀⠀⠀⠀⠀⠀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⠀⠀⠀⠀⠀⠀⠀⠀⠀⠀⠀⣿⣿⣿⣿⣿⣿⣿⣿⣿⣿⣿⣿⣿⣿⣿⣿⣿⣿⣿⣿⣾⣿⣽⣿⣿⡇⢕⢕⢕⢕⢕⢕⢕⢕⢕⣼⣿⣿⣿⣿⣿⣿⣿⣿⣿⣿⣿⣿⣿⣿⣿⣿⣿⣿⣿⣿⣿⣿⠀⠀⠀⠀⠀⠀⠀⠀⠀⠀⠀⠀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⠀⠀⠀⠀⠀⠀⠀⠀⠀⠀⠀⣿⣿⣿⣿⣿⣿⣿⣿⣿⣿⣿⣿⣿⣿⣿⣿⣿⣿⣿⣿⣿⣿⣿⣿⢇⠕⠑⢑⢁⢕⢕⢗⢧⢕⣾⣿⣿⣿⣿⣿⣿⣿⣿⣿⣿⣿⣿⣿⣿⣿⣿⣿⣿⣿⣿⣿⣿⣿⠀⠀⠀⠀⠀⠀⠀⠀⠀⠀⠀⠀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⠀⠀⠀⠀⠀⠀⠀⠀⠀⠀⠀⣿⣿⣿⣿⣿⣿⣿⣿⣿⣿⣿⣿⣿⣿⣿⣿⣿⣿⣿⣿⣿⣿⣿⢏⢕⢔⢕⢕⢕⢕⢕⢕⢕⢕⢹⣿⣿⣿⣿⣿⣿⣿⣿⣿⣿⣿⣿⣿⣿⣿⣿⣿⣿⣿⣿⣿⣿⣿⠀⠀⠀⠀⠀⠀⠀⠀⠀⠀⠀⠀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⠀⠀⠀⠀⠀⠀⠀⠀⠀⠀⠀⣿⣿⣿⣿⣿⣿⣿⣿⣿⣿⣿⣿⣿⣿⣿⣿⣿⣿⣿⣿⣿⣿⢇⢕⢕⠁⠄⠕⢕⢕⡕⢕⢕⢕⢾⣿⣿⣿⣿⣿⣿⣿⣿⣿⣿⣿⣿⣿⣿⣿⣿⣿⣿⣿⣿⣿⣿⣿⠀⠀⠀⠀⠀⠀⠀⠀⠀⠀⠀⠀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⠀⠀⠀⠀⠀⠀⠀⠀⠀⠀⠀⣿⣿⣿⣿⣿⣿⣿⣿⣿⣿⣿⣿⣿⣿⣿⣿⣿⣿⣿⣿⣿⢏⢕⢕⢕⠐⢔⢕⢕⢕⣿⣿⣧⡕⢸⣿⣿⣿⣿⣿⣿⣿⣿⣿⣿⣿⣿⣿⣿⣿⣿⣿⣿⣿⣿⣿⣿⣿⠀⠀⠀⠀⠀⠀⠀⠀⠀⠀⠀⠀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⠀⠀⠀⠀⠀⠀⠀⠀⠀⠀⠀⣿⣿⣿⣿⣿⣿⣿⣿⣿⣿⣿⣿⣿⣿⣿⣿⣿⣿⣿⣿⡏⢕⢕⢕⠁⢅⢕⢕⢕⢕⣾⣿⣿⣧⢸⣿⣿⣿⣿⣿⣿⣿⣿⣿⣿⣿⣿⣿⣿⣿⣿⣿⣿⣿⣿⣿⣿⣿⠀⠀⠀⠀⠀⠀⠀⠀⠀⠀⠀⠀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⠀⠀⠀⠀⠀⠀⠀⠀⠀⠀⠀⣿⣿⣿⣿⣿⣿⣿⣿⣿⣿⣿⣿⣿⣿⣿⣿⣿⣿⣿⡿⢕⢕⢕⠄⠀⢕⢕⢕⢕⢕⣿⣿⣿⣿⣕⢻⣿⣿⣿⣿⣿⣿⣿⣿⣿⣿⣿⣿⣿⣿⣿⣿⣿⣿⣿⣿⣿⣿⠀⠀⠀⠀⠀⠀⠀⠀⠀⠀⠀⠀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⠀⠀⠀⠀⠀⠀⠀⠀⠀⠀⠀⣿⣿⣿⣿⣿⣿⣿⣿⣿⣿⣿⣿⣿⣿⣿⣿⣿⣿⣿⡇⢕⠁⠁⠀⢕⢕⢕⢕⢕⢕⣿⣿⣿⣿⣿⣇⠘⢻⣿⣿⣿⣿⣿⣿⣿⣿⣿⣿⣿⣿⣿⣿⣿⣿⣿⣿⣿⣿⠀⠀⠀⠀⠀⠀⠀⠀⠀⠀⠀⠀</a:t>
            </a:r>
            <a:br/>
            <a:r>
              <a:t>⠀⠀⠀⠀⠀⠀⠀⠀⠀⠀⠀⣿⣿⣿⣿⣿⣿⣿⣿⣿⣿⣿⣿⣿⣿⣿⣿⣿⣿⣿⡇⢕⠁⠀⠀⠑⢕⢕⢕⢕⢱⣿⣿⣿⢟⣿⣿⢕⠀⢹⣿⣿⣿⣿⣿⣿⣿⣿⣿⣿⣿⣿⣿⣿⣿⣿⣿⣿⣿⠀⠀⠀⠀⠀⠀⠀⠀⠀⠀⠀⠀</a:t>
            </a:r>
            <a:br/>
            <a:r>
              <a:t>⠀⠀⠀⠀⠀⠀⠀⠀⠀⠀⠀⣿⣿⣿⣿⣿⣿⣿⣿⣿⣿⣿⣿⣿⣿⣿⣿⣿⣿⣿⡇⢅⠀⠀⠀⠀⢕⢕⢕⢕⢸⣿⣿⣿⢕⠽⠟⠑⠑⠑⠝⣿⣿⣿⣿⣿⣿⣿⣿⣿⣿⣿⣿⣿⣿⣿⣿⣿⣿⠀⠀⠀⠀⠀⠀⠀⠀⠀⠀⠀⠀</a:t>
            </a:r>
            <a:br/>
            <a:r>
              <a:t>⠀⠀⠀⠀⠀⠀⠀⠀⠀⠀⠀⠛⠛⠛⠛⠛⠛⠛⠛⠛⠛⠛⠛⠛⠛⠛⠛⠛⠛⠛⠃⠑⠀⠀⠀⠀⠑⠑⠑⠑⠘⠛⠛⠛⠐⠀⠀⠀⠁⠐⠐⠘⠛⠛⠛⠛⠛⠛⠛⠛⠛⠛⠛⠛⠛⠛⠛⠛⠛⠀⠀⠀⠀⠀⠀⠀⠀⠀⠀⠀⠀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⠀⠀⠀⠀⠀⠀⠀⠀⠀⠀⠀⣿⣿⣿⣿⣿⣿⣿⣿⣿⣿⣿⣿⣿⣿⣿⣿⣿⣿⣿⣿⣿⣿⣿⡿⢟⣿⣿⢿⢿⡿⢻⢻⢿⢿⡿⣿⣿⣿⣿⣿⣿⣿⣿⣿⣿⣿⣿⣿⣿⣿⣿⣿⣿⣿⣿⣿⣿⣿⠀⠀⠀⠀⠀⠀⠀⠀⠀⠀⠀⠀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⠀⠀⠀⠀⠀⠀⠀⠀⠀⠀⠀⣿⣿⣿⣿⣿⣿⣿⣿⣿⣿⣿⣿⣿⣿⣿⣿⣿⣿⣿⣿⡿⡿⢟⢿⢞⢏⢑⢕⢕⢕⢄⢑⢀⠑⢕⢅⢕⢕⢝⢿⣿⣿⣿⣿⣿⣿⣿⣿⣿⣿⣿⣿⣿⣿⣿⣿⣿⣿⠀⠀⠀⠀⠀⠀⠀⠀⠀⠀⠀⠀</a:t>
            </a:r>
            <a:br/>
            <a:r>
              <a:t>⠀⠀⠀⠀⠀⠀⠀⠀⠀⠀⠀⣿⣿⣿⣿⣿⣿⣿⣿⣿⣿⣿⣿⣿⣿⣿⣿⣿⣿⣿⣿⣗⢕⢕⢕⢀⢁⢑⠄⢀⠁⢑⢕⢕⢕⢕⢕⢕⢇⢜⢎⣿⢻⣿⣿⣿⣿⣿⣿⣿⣿⣿⣿⣿⣿⣿⣿⣿⣿⠀⠀⠀⠀⠀⠀⠀⠀⠀⠀⠀⠀</a:t>
            </a:r>
            <a:br/>
            <a:r>
              <a:t>⠀⠀⠀⠀⠀⠀⠀⠀⠀⠀⠀⣿⣿⣿⣿⣿⣿⣿⣿⣿⣿⣿⣿⣿⣿⣿⣿⣿⣿⢿⢏⢕⢕⢀⢀⠀⠀⠀⠀⠀⠀⠀⠑⢕⢕⢕⠀⠕⢕⢕⢕⢕⡕⣿⣿⣿⣿⣿⣿⣿⣿⣿⣿⣿⣿⣿⣿⣿⣿⠀⠀⠀⠀⠀⠀⠀⠀⠀⠀⠀⠀</a:t>
            </a:r>
            <a:br/>
            <a:r>
              <a:t>⠀⠀⠀⠀⠀⠀⠀⠀⠀⠀⠀⣿⣿⣿⣿⣿⣿⣿⣿⣿⣿⣿⣿⣿⣿⣿⣿⣫⡇⢜⢕⢕⢕⢕⢕⠀⠀⠀⠀⠀⠀⠀⢀⠕⠕⠕⢄⢕⢔⢕⢕⢕⢏⢕⢝⣿⣿⣿⣿⣿⣿⣿⣿⣿⣿⣿⣿⣿⣿⠀⠀⠀⠀⠀⠀⠀⠀⠀⠀⠀⠀</a:t>
            </a:r>
            <a:br/>
            <a:r>
              <a:t>⠀⠀⠀⠀⠀⠀⠀⠀⠀⠀⠀⣿⣿⣿⣿⣿⣿⣿⣿⣿⣿⣿⣿⣿⣿⣿⣷⡝⢱⢵⢕⢕⢕⢕⢕⢕⢕⢕⢔⢔⢔⢕⢕⣕⣔⣕⣕⣕⣕⡕⢕⢕⢕⢕⢕⣽⣿⣿⣿⣿⣿⣿⣿⣿⣿⣿⣿⣿⣿⠀⠀⠀⠀⠀⠀⠀⠀⠀⠀⠀⠀</a:t>
            </a:r>
            <a:br/>
            <a:r>
              <a:t>⠀⠀⠀⠀⠀⠀⠀⠀⠀⠀⠀⣿⣿⣿⣿⣿⣿⣿⣿⣿⣿⣿⣿⣿⣿⣿⣿⣿⢕⢕⢕⢕⢕⢕⢕⢕⢕⣱⣷⣷⣷⣾⣿⣿⣿⣿⣿⣿⣿⣿⣷⡕⢕⢕⢕⣿⣿⣿⣿⣿⣿⣿⣿⣿⣿⣿⣿⣿⣿⠀⠀⠀⠀⠀⠀⠀⠀⠀⠀⠀⠀</a:t>
            </a:r>
            <a:br/>
            <a:r>
              <a:t>⠀⠀⠀⠀⠀⠀⠀⠀⠀⠀⠀⣿⣿⣿⣿⣿⣿⣿⣿⣿⣿⣿⣿⣿⣿⣿⣿⡿⢕⢕⢕⢕⢕⢕⢕⢕⢕⢜⣿⣿⣿⣿⣿⣿⣿⣿⣿⣿⣿⣿⣿⣷⢕⢕⣕⣿⣿⣿⣿⣿⣿⣿⣿⣿⣿⣿⣿⣿⣿⠀⠀⠀⠀⠀⠀⠀⠀⠀⠀⠀⠀</a:t>
            </a:r>
            <a:br/>
            <a:r>
              <a:t>⠀⠀⠀⠀⠀⠀⠀⠀⠀⠀⠀⣿⣿⣿⣿⣿⣿⣿⣿⣿⣿⣿⣿⣿⣿⣿⣿⡇⢕⢕⢕⢕⢕⢕⢕⢕⢕⢕⢸⣿⣿⣿⣿⣿⣿⣿⣿⣿⣿⣿⣿⣿⡏⢱⣹⣿⣿⣿⣿⣿⣿⣿⣿⣿⣿⣿⣿⣿⣿⠀⠀⠀⠀⠀⠀⠀⠀⠀⠀⠀⠀</a:t>
            </a:r>
            <a:br/>
            <a:r>
              <a:t>⠀⠀⠀⠀⠀⠀⠀⠀⠀⠀⠀⣿⣿⣿⣿⣿⣿⣿⣿⣿⣿⣿⣿⣿⣿⣿⣿⢇⢕⢕⢕⢕⢕⢕⢕⢕⢕⢕⢕⢝⢻⣿⣿⡟⢝⢻⢿⣿⣿⣿⣿⣿⡕⢱⣿⣿⣿⣿⣿⣿⣿⣿⣿⣿⣿⣿⣿⣿⣿⠀⠀⠀⠀⠀⠀⠀⠀⠀⠀⠀⠀</a:t>
            </a:r>
            <a:br/>
            <a:r>
              <a:t>⠀⠀⠀⠀⠀⠀⠀⠀⠀⠀⠀⣿⣿⣿⣿⣿⣿⣿⣿⣿⣿⣿⣿⣿⣿⣿⣿⡕⢕⢕⢕⢕⢕⢕⢕⢕⢕⢕⢕⢕⢕⢸⣿⡗⢕⢕⢕⣕⣝⣻⣿⣿⡇⢸⣿⣿⣿⣿⣿⣿⣿⣿⣿⣿⣿⣿⣿⣿⣿⠀⠀⠀⠀⠀⠀⠀⠀⠀⠀⠀⠀</a:t>
            </a:r>
            <a:br/>
            <a:r>
              <a:t>⠀⠀⠀⠀⠀⠀⠀⠀⠀⠀⠀⣿⣿⣿⣿⣿⣿⣿⣿⣿⣿⣿⣿⣿⣿⣿⣿⡇⢕⢕⡕⢕⢕⢕⢕⢕⢕⢕⢕⢕⢕⣸⣿⣿⣇⡕⢜⣜⢝⢿⣿⣿⡇⣸⣿⣿⣿⣿⣿⣿⣿⣿⣿⣿⣿⣿⣿⣿⣿⠀⠀⠀⠀⠀⠀⠀⠀⠀⠀⠀⠀</a:t>
            </a:r>
            <a:br/>
            <a:r>
              <a:t>⠀⠀⠀⠀⠀⠀⠀⠀⠀⠀⠀⣿⣿⣿⣿⣿⣿⣿⣿⣿⣿⣿⣿⣿⣿⣿⢏⢕⢕⣾⣿⡕⢕⢕⢕⢕⢕⢕⢕⢕⢕⣿⣿⣿⣿⣷⣿⣿⣿⣿⣿⣿⣷⣿⣿⣿⣿⣿⣿⣿⣿⣿⣿⣿⣿⣿⣿⣿⣿⠀⠀⠀⠀⠀⠀⠀⠀⠀⠀⠀⠀</a:t>
            </a:r>
            <a:br/>
            <a:r>
              <a:t>⠀⠀⠀⠀⠀⠀⠀⠀⠀⠀⠀⣿⣿⣿⣿⣿⣿⣿⣿⣿⣿⣿⣿⣿⣿⣿⢱⢕⢕⢿⢏⢕⢕⢕⢕⢕⢕⢕⢕⢕⢕⢿⣿⣿⣿⣿⣿⣿⣿⣿⣿⣿⣿⣏⢹⣿⣿⣿⣿⣿⣿⣿⣿⣿⣿⣿⣿⣿⣿⠀⠀⠀⠀⠀⠀⠀⠀⠀⠀⠀⠀</a:t>
            </a:r>
            <a:br/>
            <a:r>
              <a:t>⠀⠀⠀⠀⠀⠀⠀⠀⠀⠀⠀⣿⣿⣿⣿⣿⣿⣿⣿⣿⣿⣿⣿⣿⣿⣿⣇⣕⢕⢸⢕⢕⢕⢕⢕⢕⢕⢕⢕⢔⢕⢱⣵⣸⣿⢹⣿⣿⣿⣿⣿⣿⣿⣿⣿⣿⣿⣿⣿⣿⣿⣿⣿⣿⣿⣿⣿⣿⣿⠀⠀⠀⠀⠀⠀⠀⠀⠀⠀⠀⠀</a:t>
            </a:r>
            <a:br/>
            <a:r>
              <a:t>⠀⠀⠀⠀⠀⠀⠀⠀⠀⠀⠀⣿⣿⣿⣿⣿⣿⣿⣿⣿⣿⣿⣿⣿⣿⣿⣿⡗⢕⢕⢕⢕⢕⢕⢕⢕⢕⢕⢕⢸⣿⣿⣿⣿⣿⣧⣿⣿⣿⣿⣿⣿⣿⣿⣿⣿⣿⣿⣿⣿⣿⣿⣿⣿⣿⣿⣿⣿⣿⠀⠀⠀⠀⠀⠀⠀⠀⠀⠀⠀⠀</a:t>
            </a:r>
            <a:br/>
            <a:r>
              <a:t>⠀⠀⠀⠀⠀⠀⠀⠀⠀⠀⠀⣿⣿⣿⣿⣿⣿⣿⣿⣿⣿⣿⣿⣿⣿⣿⣿⣿⣿⣾⡇⢕⢕⢕⢕⢕⠕⠕⠕⢕⢕⡜⢝⢟⢿⣿⣿⣿⣿⣿⣿⣿⣿⣿⣿⣿⣿⣿⣿⣿⣿⣿⣿⣿⣿⣿⣿⣿⣿⠀⠀⠀⠀⠀⠀⠀⠀⠀⠀⠀⠀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⠀⠀⠀⠀⠀⠀⠀⠀⠀⠀⠀⣿⣿⣿⣿⣿⣿⣿⣿⣿⣿⣿⣿⣿⣿⣿⣿⣿⣿⣿⣧⢕⢕⢕⢕⢕⢔⢔⢄⢄⢄⢄⢄⢄⣱⣼⣿⣿⣿⣿⣿⣿⣿⣿⣿⣿⣿⣿⣿⣿⣿⣿⣿⣿⣿⣿⣿⣿⣿⠀⠀⠀⠀⠀⠀⠀⠀⠀⠀⠀⠀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⠀⠀⠀⠀⠀⠀⠀⠀⠀⠀⠀⣿⣿⣿⣿⣿⣿⣿⣿⣿⣿⣿⣿⣿⣿⣿⣿⣿⣿⣿⣟⢇⢕⢕⢕⢕⢕⢕⢝⣟⢟⣹⣾⣿⣿⣿⣿⣿⣿⣿⣿⣿⣿⣿⣿⣿⣿⣿⣿⣿⣿⣿⣿⣿⣿⣿⣿⣿⣿⠀⠀⠀⠀⠀⠀⠀⠀⠀⠀⠀⠀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⠀⠀⠀⠀⠀⠀⠀⠀⠀⠀⠀⣿⣿⣿⣿⣿⣿⣿⣿⣿⣿⣿⣿⣿⣿⣿⣿⣿⣿⡿⣿⢕⢕⢕⢕⢕⢕⢕⣕⢕⢕⣼⣿⣿⣿⣿⣿⣿⣿⣿⣿⣿⣿⣿⣿⣿⣿⣿⣿⣿⣿⣿⣿⣿⣿⣿⣿⣿⣿⠀⠀⠀⠀⠀⠀⠀⠀⠀⠀⠀⠀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⠀⠀⠀⠀⠀⠀⠀⠀⠀⠀⠀⣿⣿⣿⣿⣿⣿⣿⣿⣿⣿⣿⣿⣿⣿⣿⣿⣿⢟⣼⢳⢕⢕⢕⢕⢕⢕⢕⣇⢕⢕⢞⡗⢞⡟⢻⣿⣿⣧⢝⢿⣿⣿⣿⣿⣿⣿⣿⣿⣿⣿⣿⣿⣿⣿⣿⣿⣿⣿⠀⠀⠀⠀⠀⠀⠀⠀⠀⠀⠀⠀</a:t>
            </a:r>
            <a:br/>
            <a:r>
              <a:t>⠀⠀⠀⠀⠀⠀⠀⠀⠀⠀⠀⣿⣿⣿⣿⣿⣿⣿⣿⣿⣿⣿⣿⣿⣿⡿⢏⢕⢕⣿⢸⢕⢕⢕⢕⢕⢕⢕⡇⢜⡇⢕⢕⢕⣇⣼⣿⣿⣿⡇⢕⢝⢿⣿⣿⣿⣿⣿⣿⣿⣿⣿⣿⣿⣿⣿⣿⣿⣿⠀⠀⠀⠀⠀⠀⠀⠀⠀⠀⠀⠀</a:t>
            </a:r>
            <a:br/>
            <a:r>
              <a:t>⠀⠀⠀⠀⠀⠀⠀⠀⠀⠀⠀⠛⠛⠛⠛⠛⠛⠛⠛⠛⠛⠛⠛⠋⠙⠑⠑⠑⠘⠛⠘⠑⠑⠑⠑⠑⠑⠑⠃⠑⠑⠑⠘⠑⠃⠛⠛⠛⠛⠃⠑⠑⠑⠑⠘⠙⠛⠛⠛⠛⠛⠛⠛⠛⠛⠛⠛⠛⠛⠀⠀⠀⠀⠀⠀⠀⠀⠀⠀⠀⠀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⠀⠀⠀⠀⠀⠀⠀⠀⠀⠀⠀⣿⣿⣿⣿⣿⣿⣿⣿⣿⣿⣿⣿⣿⣿⣿⣿⣿⣿⣿⣿⣿⣿⣿⣿⡿⢿⣿⣿⣿⣿⡿⡿⡿⣿⣿⣿⣿⣿⣿⣿⣿⣿⣿⣿⣿⣿⣿⣿⣿⣿⣿⣿⣿⣿⣿⣿⣿⣿⠀⠀⠀⠀⠀⠀⠀⠀⠀⠀⠀⠀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⠀⠀⠀⠀⠀⠀⠀⠀⠀⠀⠀⣿⣿⣿⣿⣿⣿⣿⣿⣿⣿⣿⣿⣿⣿⣿⣿⣿⣿⣿⣿⣿⣿⡿⢿⢷⢟⢝⢕⢕⢕⢑⢕⠑⠑⢘⢝⢝⢝⢟⢿⣿⣿⣿⣿⣿⣿⣿⣿⣿⣿⣿⣿⣿⣿⣿⣿⣿⣿⠀⠀⠀⠀⠀⠀⠀⠀⠀⠀⠀⠀</a:t>
            </a:r>
            <a:br/>
            <a:r>
              <a:t>⠀⠀⠀⠀⠀⠀⠀⠀⠀⠀⠀⣿⣿⣿⣿⣿⣿⣿⣿⣿⣿⣿⣿⣿⣿⣿⣿⣿⣿⣿⣿⣟⢕⢕⢕⠁⠁⠑⢁⢁⠑⢕⢕⢕⢕⢕⢕⢕⢵⢵⢕⣿⢿⣿⣿⣿⣿⣿⣿⣿⣿⣿⣿⣿⣿⣿⣿⣿⣿⠀⠀⠀⠀⠀⠀⠀⠀⠀⠀⠀⠀</a:t>
            </a:r>
            <a:br/>
            <a:r>
              <a:t>⠀⠀⠀⠀⠀⠀⠀⠀⠀⠀⠀⣿⣿⣿⣿⣿⣿⣿⣿⣿⣿⣿⣿⣿⣿⣿⣿⣿⣿⣿⢟⢇⢕⢁⢄⠀⠁⠁⠀⢁⠀⠀⠕⢕⢕⢅⠁⠈⢕⢕⢕⢝⢕⣿⣿⣿⣿⣿⣿⣿⣿⣿⣿⣿⣿⣿⣿⣿⣿⠀⠀⠀⠀⠀⠀⠀⠀⠀⠀⠀⠀</a:t>
            </a:r>
            <a:br/>
            <a:r>
              <a:t>⠀⠀⠀⠀⠀⠀⠀⠀⠀⠀⠀⣿⣿⣿⣿⣿⣿⣿⣿⣿⣿⣿⣿⣿⣿⣿⣿⢟⡝⢜⢕⢕⢕⢕⢕⠀⠀⠔⠀⠀⠀⠀⠀⢕⢕⢔⢀⢔⢕⢕⢕⢕⢷⣫⢟⣿⣿⣿⣿⣿⣿⣿⣿⣿⣿⣿⣿⣿⣿⠀⠀⠀⠀⠀⠀⠀⠀⠀⠀⠀⠀</a:t>
            </a:r>
            <a:br/>
            <a:r>
              <a:t>⠀⠀⠀⠀⠀⠀⠀⠀⠀⠀⠀⣿⣿⣿⣿⣿⣿⣿⣿⣿⣿⣿⣿⣿⣿⣿⣿⡏⢕⢵⢕⢕⢕⢕⢕⢔⢔⢔⢔⢄⢄⢔⢕⢕⢔⢔⢕⢕⢕⢕⢕⢕⢕⢕⢕⣻⣿⣿⣿⣿⣿⣿⣿⣿⣿⣿⣿⣿⣿⠀⠀⠀⠀⠀⠀⠀⠀⠀⠀⠀⠀</a:t>
            </a:r>
            <a:br/>
            <a:r>
              <a:t>⠀⠀⠀⠀⠀⠀⠀⠀⠀⠀⠀⣿⣿⣿⣿⣿⣿⣿⣿⣿⣿⣿⣿⣿⣿⣿⣿⣿⡧⢕⢕⢕⢕⢕⢕⢕⢕⣵⣵⣷⣵⣵⣷⣿⣿⣿⣿⣿⣿⣷⣧⡕⢕⢕⢕⣻⣿⣿⣿⣿⣿⣿⣿⣿⣿⣿⣿⣿⣿⠀⠀⠀⠀⠀⠀⠀⠀⠀⠀⠀⠀</a:t>
            </a:r>
            <a:br/>
            <a:r>
              <a:t>⠀⠀⠀⠀⠀⠀⠀⠀⠀⠀⠀⣿⣿⣿⣿⣿⣿⣿⣿⣿⣿⣿⣿⣿⣿⣿⣿⣿⢕⢕⢕⢕⢕⢕⢕⢕⢕⢜⣿⣿⣿⣿⣿⣿⣿⣿⣿⣿⣿⣿⣿⣷⢕⢕⢱⣿⣿⣿⣿⣿⣿⣿⣿⣿⣿⣿⣿⣿⣿⠀⠀⠀⠀⠀⠀⠀⠀⠀⠀⠀⠀</a:t>
            </a:r>
            <a:br/>
            <a:r>
              <a:t>⠀⠀⠀⠀⠀⠀⠀⠀⠀⠀⠀⣿⣿⣿⣿⣿⣿⣿⣿⣿⣿⣿⣿⣿⣿⣿⣿⡗⢕⢕⢕⢕⢕⢕⢕⢕⢕⢕⢹⣿⣿⣿⣿⣿⣿⣿⣿⣿⣿⣿⣿⣿⡷⢕⢻⣿⣿⣿⣿⣿⣿⣿⣿⣿⣿⣿⣿⣿⣿⠀⠀⠀⠀⠀⠀⠀⠀⠀⠀⠀⠀</a:t>
            </a:r>
            <a:br/>
            <a:r>
              <a:t>⠀⠀⠀⠀⠀⠀⠀⠀⠀⠀⠀⣿⣿⣿⣿⣿⣿⣿⣿⣿⣿⣿⣿⣿⣿⣿⣿⡗⢕⢕⢕⢕⢕⢕⢕⢕⢕⢕⢜⢝⢿⣿⣿⡟⢟⢿⣿⣿⣿⣿⣿⣿⡇⢸⣸⣿⣿⣿⣿⣿⣿⣿⣿⣿⣿⣿⣿⣿⣿⠀⠀⠀⠀⠀⠀⠀⠀⠀⠀⠀⠀</a:t>
            </a:r>
            <a:br/>
            <a:r>
              <a:t>⠀⠀⠀⠀⠀⠀⠀⠀⠀⠀⠀⣿⣿⣿⣿⣿⣿⣿⣿⣿⣿⣿⣿⣿⣿⣿⣿⡕⢕⢕⢕⢕⢕⢕⢕⢕⢕⢕⢕⢕⢕⢸⣿⡷⢕⢕⢕⢝⢻⢿⣿⣿⡇⢱⣿⣿⣿⣿⣿⣿⣿⣿⣿⣿⣿⣿⣿⣿⣿⠀⠀⠀⠀⠀⠀⠀⠀⠀⠀⠀⠀</a:t>
            </a:r>
            <a:br/>
            <a:r>
              <a:t>⠀⠀⠀⠀⠀⠀⠀⠀⠀⠀⠀⣿⣿⣿⣿⣿⣿⣿⣿⣿⣿⣿⣿⣿⣿⣿⣿⡧⢕⢕⣕⡕⢕⢕⢕⢕⢕⢕⢕⢕⢕⣸⣿⣷⢕⢕⢕⢺⡿⣿⣿⣿⡇⢱⣿⣿⣿⣿⣿⣿⣿⣿⣿⣿⣿⣿⣿⣿⣿⠀⠀⠀⠀⠀⠀⠀⠀⠀⠀⠀⠀</a:t>
            </a:r>
            <a:br/>
            <a:r>
              <a:t>⠀⠀⠀⠀⠀⠀⠀⠀⠀⠀⠀⣿⣿⣿⣿⣿⣿⣿⣿⣿⣿⣿⣿⣿⣿⣿⢏⢕⢕⣾⣿⡇⢕⢕⢕⢕⢕⢕⢕⢕⢕⣿⣿⣿⣿⣷⣷⣿⣷⣿⣿⣿⣧⣿⣿⣿⣿⣿⣿⣿⣿⣿⣿⣿⣿⣿⣿⣿⣿⠀⠀⠀⠀⠀⠀⠀⠀⠀⠀⠀⠀</a:t>
            </a:r>
            <a:br/>
            <a:r>
              <a:t>⠀⠀⠀⠀⠀⠀⠀⠀⠀⠀⠀⣿⣿⣿⣿⣿⣿⣿⣿⣿⣿⣿⣿⣿⣿⣿⢕⢕⢕⣿⡟⢕⢕⢕⢕⢕⢕⢕⢕⢕⢱⣿⣿⣿⣿⣿⣿⣿⣿⣿⣿⣿⣿⡟⣿⣿⣿⣿⣿⣿⣿⣿⣿⣿⣿⣿⣿⣿⣿⠀⠀⠀⠀⠀⠀⠀⠀⠀⠀⠀⠀</a:t>
            </a:r>
            <a:br/>
            <a:r>
              <a:t>⠀⠀⠀⠀⠀⠀⠀⠀⠀⠀⠀⣿⣿⣿⣿⣿⣿⣿⣿⣿⣿⣿⣿⣿⣿⣿⣇⣕⢕⢹⡇⢕⢕⢕⢕⢕⢕⢕⢕⢔⢕⣼⡝⣻⣟⢿⣿⣿⣿⣿⣿⣿⣻⣇⣾⣿⣿⣿⣿⣿⣿⣿⣿⣿⣿⣿⣿⣿⣿⠀⠀⠀⠀⠀⠀⠀⠀⠀⠀⠀⠀</a:t>
            </a:r>
            <a:br/>
            <a:r>
              <a:t>⠀⠀⠀⠀⠀⠀⠀⠀⠀⠀⠀⣿⣿⣿⣿⣿⣿⣿⣿⣿⣿⣿⣿⣿⣿⣿⣿⡟⢕⢸⢕⢕⢕⢕⢕⢕⢕⢕⢕⣵⣷⣿⣿⣿⣿⣼⣿⣿⣿⣿⣿⣿⣿⣿⣿⣿⣿⣿⣿⣿⣿⣿⣿⣿⣿⣿⣿⣿⣿⠀⠀⠀⠀⠀⠀⠀⠀⠀⠀⠀⠀</a:t>
            </a:r>
            <a:br/>
            <a:r>
              <a:t>⠀⠀⠀⠀⠀⠀⠀⠀⠀⠀⠀⣿⣿⣿⣿⣿⣿⣿⣿⣿⣿⣿⣿⣿⣿⣿⣿⣿⣷⣷⢇⢕⢕⢕⢕⢕⠕⢕⢕⢜⢝⢟⢻⢿⣿⣿⣿⣿⣿⣿⣿⣿⣿⣿⣿⣿⣿⣿⣿⣿⣿⣿⣿⣿⣿⣿⣿⣿⣿⠀⠀⠀⠀⠀⠀⠀⠀⠀⠀⠀⠀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⠀⠀⠀⠀⠀⠀⠀⠀⠀⠀⠀⣿⣿⣿⣿⣿⣿⣿⣿⣿⣿⣿⣿⣿⣿⣿⣿⣿⣿⣿⡇⢕⢕⢕⢕⢕⢄⢄⢄⢅⢁⢁⢁⢁⣜⣿⣿⣿⣿⣿⣿⣿⣿⣿⣿⣿⣿⣿⣿⣿⣿⣿⣿⣿⣿⣿⣿⣿⣿⠀⠀⠀⠀⠀⠀⠀⠀⠀⠀⠀⠀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⠀⠀⠀⠀⠀⠀⠀⠀⠀⠀⠀⣿⣿⣿⣿⣿⣿⣿⣿⣿⣿⣿⣿⣿⣿⣿⣿⣿⣿⣿⡿⡕⢕⢕⢕⢕⢕⢜⢻⢿⢗⣣⣵⣿⣿⣿⣿⣿⣿⣿⣿⣿⣿⣿⣿⣿⣿⣿⣿⣿⣿⣿⣿⣿⣿⣿⣿⣿⣿⠀⠀⠀⠀⠀⠀⠀⠀⠀⠀⠀⠀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⠀⠀⠀⠀⠀⠀⠀⠀⠀⠀⠀⣿⣿⣿⣿⣿⣿⣿⣿⣿⣿⣿⣿⣿⣿⣿⣿⣿⣿⢟⡇⢜⢕⢕⢕⢕⢕⢕⡕⢕⢝⣿⣿⣿⣿⣿⣿⣿⣿⣿⣿⣿⣿⣿⣿⣿⣿⣿⣿⣿⣿⣿⣿⣿⣿⣿⣿⣿⣿⠀⠀⠀⠀⠀⠀⠀⠀⠀⠀⠀⠀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⠀⠀⠀⠀⠀⠀⠀⠀⠀⠀⠀⣿⣿⣿⣿⣿⣿⣿⣿⣿⣿⣿⣿⣿⣿⣿⣿⢟⢕⡟⡇⢕⢕⢕⢕⢕⢕⢜⢕⢕⡕⢗⢗⢞⡻⣿⣿⣿⡟⣿⣿⣿⣿⣿⣿⣿⣿⣿⣿⣿⣿⣿⣿⣿⣿⣿⣿⣿⣿⠀⠀⠀⠀⠀⠀⠀⠀⠀⠀⠀⠀</a:t>
            </a:r>
            <a:br/>
            <a:r>
              <a:t>⠀⠀⠀⠀⠀⠀⠀⠀⠀⠀⠀⣿⣿⣿⣿⣿⣿⣿⣿⣿⣿⣿⣿⣿⣿⢟⢕⢕⣸⡇⡇⢕⢕⢕⢕⢕⢕⢕⡇⢕⡣⢕⢕⢸⡇⣿⣿⣿⣧⢕⢝⢿⣿⣿⣿⣿⣿⣿⣿⣿⣿⣿⣿⣿⣿⣿⣿⣿⣿⠀⠀⠀⠀⠀⠀⠀⠀⠀⠀⠀⠀</a:t>
            </a:r>
            <a:br/>
            <a:r>
              <a:t>⠀⠀⠀⠀⠀⠀⠀⠀⠀⠀⠀⠛⠛⠛⠛⠛⠛⠛⠛⠛⠛⠛⠛⠙⠑⠑⠑⠑⠛⠃⠃⠑⠑⠑⠑⠑⠑⠑⠃⠑⠑⠑⠘⠊⠃⠛⠛⠛⠛⠑⠑⠑⠙⠙⠛⠛⠛⠛⠛⠛⠛⠛⠛⠛⠛⠛⠛⠛⠛⠀⠀⠀⠀⠀⠀⠀⠀⠀⠀⠀⠀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⠀⠀⠀⠀⠀⠀⠀⠀⠀⠀⠀⣿⣿⣿⣿⣿⣿⣿⣿⣿⣿⣿⣿⣿⣿⣿⣿⣿⣿⣿⣿⣿⣿⣿⣿⣿⣿⣿⣿⣿⣿⡏⢝⢜⢕⢕⢕⢜⢻⣿⣿⣿⣿⣿⣿⣿⣿⣿⣿⣿⣿⣿⣿⣿⣿⣿⣿⣿⣿⠀⠀⠀⠀⠀⠀⠀⠀⠀⠀⠀⠀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⠀⠀⠀⠀⠀⠀⠀⠀⠀⠀⠀⣿⣿⣿⣿⣿⣿⣿⣿⣿⣿⣿⣿⣿⣿⣿⣿⣿⣿⣿⣿⣿⣿⣿⣿⣿⣿⣿⣿⣿⣿⣇⣕⣱⣱⣵⣵⣕⢜⢹⣿⣿⣿⣿⣿⣿⣿⣿⣿⣿⣿⣿⣿⣿⣿⣿⣿⣿⣿⠀⠀⠀⠀⠀⠀⠀⠀⠀⠀⠀⠀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⠀⠀⠀⠀⠀⠀⠀⠀⠀⠀⠀⣿⣿⣿⣿⣿⣿⣿⣿⣿⣿⣿⣿⣿⣿⣿⣿⣿⣿⣿⣿⣿⣿⣿⣿⣿⣿⣿⣿⣿⢕⣿⣿⣿⣿⣿⣿⣿⡇⢸⣿⣿⣿⣿⣿⣿⣿⣿⣿⣿⣿⣿⣿⣿⣿⣿⣿⣿⣿⠀⠀⠀⠀⠀⠀⠀⠀⠀⠀⠀⠀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⠀⠀⠀⠀⠀⠀⠀⠀⠀⠀⠀⣿⣿⣿⣿⣿⣿⣿⣿⣿⣿⣿⣿⣿⣿⣿⣿⣿⣿⣿⣿⣿⣿⣿⣿⣿⣿⣿⣿⣿⣼⣿⣗⣷⣽⣿⣟⣿⣗⣿⣿⣿⣿⣿⣿⣿⣿⣿⣿⣿⣿⣿⣿⣿⣿⣿⣿⣿⣿⠀⠀⠀⠀⠀⠀⠀⠀⠀⠀⠀⠀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⠀⠀⠀⠀⠀⠀⠀⠀⠀⠀⠀⣿⣿⣿⣿⣿⣿⣿⣿⣿⣿⣿⣿⣿⣿⣿⣿⣿⣿⣿⣿⣿⣿⣿⣿⣿⣿⣿⣿⣿⣿⣿⣿⣝⣟⣟⣿⣿⣿⣿⣿⣿⣿⣿⣿⣿⣿⣿⣿⣿⣿⣿⣿⣿⣿⣿⣿⣿⣿⠀⠀⠀⠀⠀⠀⠀⠀⠀⠀⠀⠀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⠀⠀⠀⠀⠀⠀⠀⠀⠀⠀⠀⣿⣿⣿⣿⣿⣿⣿⣿⣿⣿⣿⣿⣿⣿⣿⣿⣿⣿⣿⣿⣿⣿⣿⣿⣿⣿⣿⣿⣿⣿⣿⣿⣿⣿⣿⣿⣿⢜⢟⢿⢿⣿⣿⣿⣿⣿⣿⣿⣿⣿⣿⣿⣿⣿⣿⣿⣿⣿⠀⠀⠀⠀⠀⠀⠀⠀⠀⠀⠀⠀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⠀⠀⠀⠀⠀⠀⠀⠀⠀⠀⠀⣿⣿⣿⣿⣿⣿⣿⣿⣿⣿⣿⣿⣿⣿⣿⣿⣿⣿⣿⣿⣿⣿⣿⢿⢟⢏⢕⠕⢜⢿⣿⣿⣿⣿⣿⣯⣿⢕⢕⢕⢑⠁⠙⢝⢟⢿⢿⣿⣿⣿⣿⣿⣿⣿⣿⣿⣿⣿⠀⠀⠀⠀⠀⠀⠀⠀⠀⠀⠀⠀</a:t>
            </a:r>
            <a:br/>
            <a:r>
              <a:t>⠀⠀⠀⠀⠀⠀⠀⠀⠀⠀⠀⣿⣿⣿⣿⣿⣿⣿⣿⣿⣿⣿⣿⣿⣿⣿⣿⣿⣿⣿⣿⡿⢝⢕⢕⢕⢕⢕⢕⢕⢸⢯⢿⣿⣿⣿⣿⡟⢕⢕⢕⠀⠀⠀⠀⢔⢕⢕⢻⣿⣿⣿⣿⣿⣿⣿⣿⣿⣿⠀⠀⠀⠀⠀⠀⠀⠀⠀⠀⠀⠀</a:t>
            </a:r>
            <a:br/>
            <a:r>
              <a:t>⠀⠀⠀⠀⠀⠀⠀⠀⠀⠀⠀⣿⣿⣿⣿⣿⣿⣿⣿⣿⣿⣿⣿⣿⣿⣿⣿⣿⣿⣿⣿⡇⢕⢕⢕⢕⢀⠀⢀⠁⢕⢽⣿⣗⣗⣞⡯⠭⢕⢕⢕⠀⠀⠀⠀⢕⢕⢕⢜⣿⣿⣿⣿⣿⣿⣿⣿⣿⣿⠀⠀⠀⠀⠀⠀⠀⠀⠀⠀⠀⠀</a:t>
            </a:r>
            <a:br/>
            <a:r>
              <a:t>⠀⠀⠀⠀⠀⠀⠀⠀⠀⠀⠀⣿⣿⣿⣿⣿⣿⣿⣿⣿⣿⣿⣿⣿⣿⣿⣿⣿⣿⣿⡿⢇⢕⠁⢕⢕⠑⠀⠀⠀⢕⢽⣿⣗⣗⣗⡯⠭⢕⢕⠀⠀⠀⠀⠀⠁⢁⢐⢕⢹⣿⣿⣿⣿⣿⣿⣿⣿⣿⠀⠀⠀⠀⠀⠀⠀⠀⠀⠀⠀⠀</a:t>
            </a:r>
            <a:br/>
            <a:r>
              <a:t>⠀⠀⠀⠀⠀⠀⠀⠀⠀⠀⠀⣿⣿⣿⣿⣿⣿⣿⣿⣿⣿⣿⣿⣿⣿⣿⣿⣿⣿⣿⢇⢕⠀⠀⢕⠁⠀⠀⠀⠀⠁⢹⣗⣗⣗⣗⡯⢽⢕⢕⢔⠀⠀⠀⠀⠀⠀⢔⠑⢸⣿⣿⣿⣿⣿⣿⣿⣿⣿⠀⠀⠀⠀⠀⠀⠀⠀⠀⠀⠀⠀</a:t>
            </a:r>
            <a:br/>
            <a:r>
              <a:t>⠀⠀⠀⠀⠀⠀⠀⠀⠀⠀⠀⣿⣿⣿⣿⣿⣿⣿⣿⣿⣿⣿⣿⣿⣿⣿⣿⣿⡿⢏⠕⠀⠀⠀⠑⣰⣾⣿⣟⡟⢗⢾⣗⣗⣗⡺⢽⠭⢕⢑⢕⢐⠀⠀⠀⠀⠀⠀⠀⠁⠝⢿⣿⣿⣿⣿⣿⣿⣿⠀⠀⠀⠀⠀⠀⠀⠀⠀⠀⠀⠀</a:t>
            </a:r>
            <a:br/>
            <a:r>
              <a:t>⠀⠀⠀⠀⠀⠀⠀⠀⠀⠀⠀⣿⣿⣿⣿⣿⣿⣿⣿⣿⣿⣿⣿⣿⣿⣿⣿⣿⢕⢔⠁⢀⢀⣄⣴⣿⣿⣷⣾⡟⢧⣜⣗⣒⣗⡸⢭⠭⢥⢄⠑⢕⠀⠀⠀⠀⢔⠀⠀⠀⠐⢘⢻⣿⣿⣿⣿⣿⣿⠀⠀⠀⠀⠀⠀⠀⠀⠀⠀⠀⠀</a:t>
            </a:r>
            <a:br/>
            <a:r>
              <a:t>⠀⠀⠀⠀⠀⠀⠀⠀⠀⠀⠀⣿⣿⣿⣿⣿⣿⣿⣿⣿⣿⣿⣿⣿⣿⣿⡿⢇⠁⢕⢜⢕⢝⢜⢿⢇⠕⠙⠙⠑⠁⢜⣗⣒⣗⡪⢽⠭⠭⠵⠄⠁⠀⠀⠀⠀⠁⠀⠀⠀⠀⠀⠀⠜⢻⢿⢿⢿⢿⠀⠀⠀⠀⠀⠀⠀⠀⠀⠀⠀⠀</a:t>
            </a:r>
            <a:br/>
            <a:r>
              <a:t>⠀⠀⠀⠀⠀⠀⠀⠀⠀⠀⠀⣿⣿⣿⣿⣿⣿⣿⣿⣿⣿⣿⣿⣿⣿⣿⣿⢕⢕⢕⢕⢗⢇⢕⢕⠁⠀⠀⠀⠀⠀⢸⢗⣓⣓⣎⢹⢽⣝⢹⢕⠀⠀⠀⠀⠀⠑⠀⠀⠀⠀⠀⠀⠀⠀⢕⢕⢕⢕⠀⠀⠀⠀⠀⠀⠀⠀⠀⠀⠀⠀</a:t>
            </a:r>
            <a:br/>
            <a:r>
              <a:t>⠀⠀⠀⠀⠀⠀⠀⠀⠀⠀⠀⣿⣿⣿⣿⣿⣿⣿⣿⣿⣿⣿⣿⣿⣿⣿⣿⣧⡔⢕⢕⢔⢄⣅⢑⠀⠀⠀⠀⠀⠀⢜⢕⣒⣒⣓⣗⡗⢣⢽⢐⢔⠀⠀⠀⠀⠀⠀⠀⠀⠀⠀⠀⠀⠀⠀⠑⠕⠕⠀⠀⠀⠀⠀⠀⠀⠀⠀⠀⠀⠀</a:t>
            </a:r>
            <a:br/>
            <a:r>
              <a:t>⠀⠀⠀⠀⠀⠀⠀⠀⠀⠀⠀⣿⣿⣿⣿⣿⣿⣿⣿⣿⣿⣿⣿⣿⣿⣿⣿⣿⣿⣷⣷⣷⣿⣿⢕⠀⠀⠀⠀⠀⠀⢸⢱⢵⠴⢔⣕⢜⡝⢕⠀⠁⢔⠀⠀⠀⠀⠀⢸⣦⣤⣄⣀⢀⢀⢀⢀⢀⣀⠀⠀⠀⠀⠀⠀⠀⠀⠀⠀⠀⠀</a:t>
            </a:r>
            <a:br/>
            <a:r>
              <a:t>⠀⠀⠀⠀⠀⠀⠀⠀⠀⠀⠀⠛⠛⠛⠛⠛⠛⠛⠛⠛⠛⠛⠛⠛⠛⠛⠛⠛⠛⠛⠛⠛⠛⠛⠑⠀⠀⠀⠀⠀⠀⠑⠑⠀⠑⠑⠙⠑⠓⠚⠓⠓⠑⠀⠀⠀⠀⠀⠁⠛⠛⠛⠛⠛⠛⠛⠛⠛⠛⠀⠀⠀⠀⠀⠀⠀⠀⠀⠀⠀⠀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⠀⠀⠀⠀⠀⠀⠀⠀⠀⠀⠀⣿⣿⣿⣿⣿⣿⣿⣿⣿⣿⣿⣿⣿⣿⣿⣿⣿⣿⣿⣿⣿⣿⣿⣿⣿⣿⣿⣿⣿⣟⡟⢏⢏⢕⢕⢜⢻⣿⣿⣿⣿⣿⣿⣿⣿⣿⣿⣿⣿⣿⣿⣿⣿⣿⣿⣿⣿⣿⠀⠀⠀⠀⠀⠀⠀⠀⠀⠀⠀⠀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⠀⠀⠀⠀⠀⠀⠀⠀⠀⠀⠀⣿⣿⣿⣿⣿⣿⣿⣿⣿⣿⣿⣿⣿⣿⣿⣿⣿⣿⣿⣿⣿⣿⣿⣿⣿⣿⣿⣿⣿⣿⣕⣕⣕⣕⣕⣕⡕⢜⣿⣿⣿⣿⣿⣿⣿⣿⣿⣿⣿⣿⣿⣿⣿⣿⣿⣿⣿⣿⠀⠀⠀⠀⠀⠀⠀⠀⠀⠀⠀⠀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⠀⠀⠀⠀⠀⠀⠀⠀⠀⠀⠀⣿⣿⣿⣿⣿⣿⣿⣿⣿⣿⣿⣿⣿⣿⣿⣿⣿⣿⣿⣿⣿⣿⣿⣿⣿⣿⣿⣿⡏⢹⣿⣿⣿⣿⣿⣿⣿⢕⣿⣿⣿⣿⣿⣿⣿⣿⣿⣿⣿⣿⣿⣿⣿⣿⣿⣿⣿⣿⠀⠀⠀⠀⠀⠀⠀⠀⠀⠀⠀⠀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⠀⠀⠀⠀⠀⠀⠀⠀⠀⠀⠀⣿⣿⣿⣿⣿⣿⣿⣿⣿⣿⣿⣿⣿⣿⣿⣿⣿⣿⣿⣿⣿⣿⣿⣿⣿⣿⣿⣿⣧⣾⣗⣗⣎⣿⣟⣿⣿⣽⣿⣿⣿⣿⣿⣿⣿⣿⣿⣿⣿⣿⣿⣿⣿⣿⣿⣿⣿⣿⠀⠀⠀⠀⠀⠀⠀⠀⠀⠀⠀⠀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⠀⠀⠀⠀⠀⠀⠀⠀⠀⠀⠀⣿⣿⣿⣿⣿⣿⣿⣿⣿⣿⣿⣿⣿⣿⣿⣿⣿⣿⣿⣿⣿⣿⣿⣿⣿⣿⣿⣿⣿⣿⣿⣟⣟⡿⣻⣿⣿⣿⣿⣿⣿⣿⣿⣿⣿⣿⣿⣿⣿⣿⣿⣿⣿⣿⣿⣿⣿⣿⠀⠀⠀⠀⠀⠀⠀⠀⠀⠀⠀⠀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⠀⠀⠀⠀⠀⠀⠀⠀⠀⠀⠀⣿⣿⣿⣿⣿⣿⣿⣿⣿⣿⣿⣿⣿⣿⣿⣿⣿⣿⣿⣿⣿⣿⣿⣿⣿⣿⣿⣿⣿⣿⣿⣿⣿⣿⣿⣿⡏⢝⢿⢿⣿⣿⣿⣿⣿⣿⣿⣿⣿⣿⣿⣿⣿⣿⣿⣿⣿⣿⠀⠀⠀⠀⠀⠀⠀⠀⠀⠀⠀⠀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⠀⠀⠀⠀⠀⠀⠀⠀⠀⠀⠀⣿⣿⣿⣿⣿⣿⣿⣿⣿⣿⣿⣿⣿⣿⣿⣿⣿⣿⣿⣿⣿⣿⣿⢿⢟⢝⠕⢕⢜⣿⣿⣿⣿⣿⢿⣿⡇⢕⢕⢑⢑⠝⢙⢟⢻⢿⣿⣿⣿⣿⣿⣿⣿⣿⣿⣿⣿⣿⠀⠀⠀⠀⠀⠀⠀⠀⠀⠀⠀⠀</a:t>
            </a:r>
            <a:br/>
            <a:r>
              <a:t>⠀⠀⠀⠀⠀⠀⠀⠀⠀⠀⠀⣿⣿⣿⣿⣿⣿⣿⣿⣿⣿⣿⣿⣿⣿⣿⣿⣿⣿⣿⣿⢏⢕⢕⢕⢕⢕⠀⠁⢕⣿⣿⢿⣿⣿⣿⣿⢇⢕⢕⢕⠀⠔⢕⢕⢕⢕⢹⣿⣿⣿⣿⣿⣿⣿⣿⣿⣿⣿⠀⠀⠀⠀⠀⠀⠀⠀⠀⠀⠀⠀</a:t>
            </a:r>
            <a:br/>
            <a:r>
              <a:t>⠀⠀⠀⠀⠀⠀⠀⠀⠀⠀⠀⣿⣿⣿⣿⣿⣿⣿⣿⣿⣿⣿⣿⣿⣿⣿⣿⣿⣿⣿⡟⢕⢕⢕⢕⢕⠁⠀⠀⠑⢱⣳⣿⣟⣹⢽⢯⢕⢕⢕⢕⠀⠀⠑⠁⢕⢕⢕⢻⣿⣿⣿⣿⣿⣿⣿⣿⣿⣿⠀⠀⠀⠀⠀⠀⠀⠀⠀⠀⠀⠀</a:t>
            </a:r>
            <a:br/>
            <a:r>
              <a:t>⠀⠀⠀⠀⠀⠀⠀⠀⠀⠀⠀⣿⣿⣿⣿⣿⣿⣿⣿⣿⣿⣿⣿⣿⣿⣿⣿⣿⣿⣿⣿⢕⠁⢕⢕⢕⠀⠀⠀⠀⢕⣺⣿⣗⣺⡽⢽⢕⢕⢑⢕⠕⠀⠀⠀⢕⠔⢕⢸⣿⣿⣿⣿⣿⣿⣿⣿⣿⣿⠀⠀⠀⠀⠀⠀⠀⠀⠀⠀⠀⠀</a:t>
            </a:r>
            <a:br/>
            <a:r>
              <a:t>⠀⠀⠀⠀⠀⠀⠀⠀⠀⠀⠀⣿⣿⣿⣿⣿⣿⣿⣿⣿⣿⣿⣿⣿⣿⣿⣿⣿⣿⡟⠕⢑⠀⠀⢕⢕⠀⠀⠀⠀⢑⣞⣟⣗⡺⢽⢽⢕⢑⢕⢑⠀⠀⠀⠀⠑⠄⢑⠕⣿⣿⣿⣿⣿⣿⣿⣿⣿⣿⠀⠀⠀⠀⠀⠀⠀⠀⠀⠀⠀⠀</a:t>
            </a:r>
            <a:br/>
            <a:r>
              <a:t>⠀⠀⠀⠀⠀⠀⠀⠀⠀⠀⠀⣿⣿⣿⣿⣿⣿⣿⣿⣿⣿⣿⣿⣿⣿⣿⣿⣿⡿⢇⠁⠀⠀⠀⣱⣴⡷⢗⢗⢆⢐⣗⣗⣳⢽⠽⠽⢽⡐⢕⢕⠀⠀⠀⠀⠕⠁⠐⠁⢜⣿⣿⣿⣿⣿⣿⣿⣿⣿⠀⠀⠀⠀⠀⠀⠀⠀⠀⠀⠀⠀</a:t>
            </a:r>
            <a:br/>
            <a:r>
              <a:t>⠀⠀⠀⠀⠀⠀⠀⠀⠀⠀⠀⣿⣿⣿⣿⣿⣿⣿⣿⣿⣿⣿⣿⣿⣿⣿⣿⡟⢕⠁⠁⠀⠀⢼⣿⣿⣿⡿⣧⡅⢀⢕⣗⡪⢽⠭⢽⢕⣔⢀⢕⢐⠀⠀⠀⠀⠀⠀⠀⠅⢜⢿⣿⣿⣿⣿⣿⣿⣿⠀⠀⠀⠀⠀⠀⠀⠀⠀⠀⠀⠀</a:t>
            </a:r>
            <a:br/>
            <a:r>
              <a:t>⠀⠀⠀⠀⠀⠀⠀⠀⠀⠀⠀⣿⣿⣿⣿⣿⣿⣿⣿⣿⣿⣿⣿⣿⣿⣿⡿⠇⢕⢕⢔⢰⢺⣿⢻⣿⠿⠳⠕⠁⠀⢕⡗⢸⢽⠭⠽⢵⢕⢆⠀⠑⠀⠀⠀⠀⠄⠀⠀⠀⠀⠁⢹⣿⣿⣿⣿⣿⣿⠀⠀⠀⠀⠀⠀⠀⠀⠀⠀⠀⠀</a:t>
            </a:r>
            <a:br/>
            <a:r>
              <a:t>⠀⠀⠀⠀⠀⠀⠀⠀⠀⠀⠀⣿⣿⣿⣿⣿⣿⣿⣿⣿⣿⣿⣿⣿⣿⣿⣇⢕⢕⢕⢕⡕⢕⢕⢕⠁⠀⠀⠀⠀⠀⢕⡇⢹⢽⢭⠭⠭⢍⡅⠄⠀⠀⠀⠀⠀⠀⠀⠀⠀⠀⠀⠀⢘⢝⢝⢏⢕⢜⠀⠀⠀⠀⠀⠀⠀⠀⠀⠀⠀⠀</a:t>
            </a:r>
            <a:br/>
            <a:r>
              <a:t>⠀⠀⠀⠀⠀⠀⠀⠀⠀⠀⠀⣿⣿⣿⣿⣿⣿⣿⣿⣿⣿⣿⣿⣿⣿⣿⣿⣕⢕⢕⢜⢕⢕⢕⠑⠀⠀⠀⠀⠀⠀⢕⣗⣇⣝⣝⣝⣕⡗⢱⢕⢀⠀⠀⠀⠀⠀⠀⠀⠀⠀⠀⠀⠑⢕⢕⢕⢱⣿⠀⠀⠀⠀⠀⠀⠀⠀⠀⠀⠀⠀</a:t>
            </a:r>
            <a:br/>
            <a:r>
              <a:t>⠀⠀⠀⠀⠀⠀⠀⠀⠀⠀⠀⣿⣿⣿⣿⣿⣿⣿⣿⣿⣿⣿⣿⣿⣿⣿⣿⣿⣷⣧⣵⣵⣷⡇⠀⠀⠀⠀⠀⠀⠀⢕⢇⡖⢗⠗⢓⢗⢕⡝⠐⠕⢀⠀⠀⠀⠀⢰⣔⣀⢀⠀⠀⠀⠀⠁⠑⠘⢽⠀⠀⠀⠀⠀⠀⠀⠀⠀⠀⠀⠀</a:t>
            </a:r>
            <a:br/>
            <a:r>
              <a:t>⠀⠀⠀⠀⠀⠀⠀⠀⠀⠀⠀⠛⠛⠛⠛⠛⠛⠛⠛⠛⠛⠛⠛⠛⠛⠛⠛⠛⠛⠛⠛⠛⠛⠃⠀⠀⠀⠀⠀⠀⠀⠑⠑⠁⠘⠑⠛⠑⠃⠃⠐⠐⠑⠀⠀⠀⠀⠀⠛⠛⠛⠓⠒⠒⠒⠒⠒⠒⠛⠀⠀⠀⠀⠀⠀⠀⠀⠀⠀⠀⠀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⠀⠀⠀⠀⠀⠀⠀⠀⠀⠀⠀⣿⣿⣿⣿⣿⣿⣿⣿⣿⣿⣿⣿⣿⣿⣿⣿⣿⣿⣿⣿⣿⣿⣿⣿⣿⣿⣿⣿⣿⢿⢟⢟⢝⢝⢝⢻⣿⣿⣿⣿⣿⣿⣿⣿⣿⣿⣿⣿⣿⣿⣿⣿⣿⣿⣿⣿⣿⣿⠀⠀⠀⠀⠀⠀⠀⠀⠀⠀⠀⠀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⠀⠀⠀⠀⠀⠀⠀⠀⠀⠀⠀⣿⣿⣿⣿⣿⣿⣿⣿⣿⣿⣿⣿⣿⣿⣿⣿⣿⣿⣿⣿⣿⣿⣿⣿⣿⣿⣿⣿⣿⡝⢕⢕⢕⣕⣕⡕⢝⣿⣿⣿⣿⣿⣿⣿⣿⣿⣿⣿⣿⣿⣿⣿⣿⣿⣿⣿⣿⣿⠀⠀⠀⠀⠀⠀⠀⠀⠀⠀⠀⠀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⠀⠀⠀⠀⠀⠀⠀⠀⠀⠀⠀⣿⣿⣿⣿⣿⣿⣿⣿⣿⣿⣿⣿⣿⣿⣿⣿⣿⣿⣿⣿⣿⣿⣿⣿⣿⣿⣿⣿⢏⣿⣿⣿⣿⣿⣿⣿⡇⢻⣿⣿⣿⣿⣿⣿⣿⣿⣿⣿⣿⣿⣿⣿⣿⣿⣿⣿⣿⣿⠀⠀⠀⠀⠀⠀⠀⠀⠀⠀⠀⠀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⠀⠀⠀⠀⠀⠀⠀⠀⠀⠀⠀⣿⣿⣿⣿⣿⣿⣿⣿⣿⣿⣿⣿⣿⣿⣿⣿⣿⣿⣿⣿⣿⣿⣿⣿⣿⣿⣿⣿⣸⣿⢽⢽⢻⣿⢿⣿⡧⣿⣿⣿⣿⣿⣿⣿⣿⣿⣿⣿⣿⣿⣿⣿⣿⣿⣿⣿⣿⣿⠀⠀⠀⠀⠀⠀⠀⠀⠀⠀⠀⠀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⠀⠀⠀⠀⠀⠀⠀⠀⠀⠀⠀⣿⣿⣿⣿⣿⣿⣿⣿⣿⣿⣿⣿⣿⣿⣿⣿⣿⣿⣿⣿⣿⣿⣿⣿⣿⣿⣿⣿⣿⣿⣿⣿⣿⣿⣿⣿⢝⢻⢿⣿⣿⣿⣿⣿⣿⣿⣿⣿⣿⣿⣿⣿⣿⣿⣿⣿⣿⣿⠀⠀⠀⠀⠀⠀⠀⠀⠀⠀⠀⠀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⠀⠀⠀⠀⠀⠀⠀⠀⠀⠀⠀⣿⣿⣿⣿⣿⣿⣿⣿⣿⣿⣿⣿⣿⣿⣿⣿⣿⣿⣿⣿⣿⣿⣿⡿⢟⢏⠝⢜⢻⣿⣿⣿⣿⣿⣿⣿⡇⢕⢕⢕⢜⢙⢝⢟⢿⣿⣿⣿⣿⣿⣿⣿⣿⣿⣿⣿⣿⣿⠀⠀⠀⠀⠀⠀⠀⠀⠀⠀⠀⠀</a:t>
            </a:r>
            <a:br/>
            <a:r>
              <a:t>⠀⠀⠀⠀⠀⠀⠀⠀⠀⠀⠀⣿⣿⣿⣿⣿⣿⣿⣿⣿⣿⣿⣿⣿⣿⣿⣿⣿⣿⣿⣿⢏⢝⢕⢕⢕⢕⠁⠅⢕⣿⣿⢿⣿⣿⣿⣿⢇⢕⢕⢕⢁⠕⢕⢕⢕⢜⢻⣿⣿⣿⣿⣿⣿⣿⣿⣿⣿⣿⠀⠀⠀⠀⠀⠀⠀⠀⠀⠀⠀⠀</a:t>
            </a:r>
            <a:br/>
            <a:r>
              <a:t>⠀⠀⠀⠀⠀⠀⠀⠀⠀⠀⠀⣿⣿⣿⣿⣿⣿⣿⣿⣿⣿⣿⣿⣿⣿⣿⣿⣿⣿⣿⡇⢕⢕⢕⢕⢕⢕⠀⠀⠑⣝⣺⣿⡽⢽⢽⢯⢕⢕⢕⢅⢑⠕⠕⢕⢕⢕⢜⣿⣿⣿⣿⣿⣿⣿⣿⣿⣿⣿⠀⠀⠀⠀⠀⠀⠀⠀⠀⠀⠀⠀</a:t>
            </a:r>
            <a:br/>
            <a:r>
              <a:t>⠀⠀⠀⠀⠀⠀⠀⠀⠀⠀⠀⣿⣿⣿⣿⣿⣿⣿⣿⣿⣿⣿⣿⣿⣿⣿⣿⣿⣿⣿⡇⢕⠑⢕⢕⢕⠁⠁⠀⠀⢕⣺⣿⡿⢽⢽⢽⢕⢕⢕⢕⠀⠀⠀⢕⠕⠕⢕⣿⣿⣿⣿⣿⣿⣿⣿⣿⣿⣿⠀⠀⠀⠀⠀⠀⠀⠀⠀⠀⠀⠀</a:t>
            </a:r>
            <a:br/>
            <a:r>
              <a:t>⠀⠀⠀⠀⠀⠀⠀⠀⠀⠀⠀⣿⣿⣿⣿⣿⣿⣿⣿⣿⣿⣿⣿⣿⣿⣿⣿⣿⣿⡏⢕⢕⠀⢕⢕⢕⠀⠀⠀⠀⢕⣳⢸⢽⢽⠭⢽⡕⢕⢕⢕⠀⠀⠀⠀⠀⢔⠕⢸⣿⣿⣿⣿⣿⣿⣿⣿⣿⣿⠀⠀⠀⠀⠀⠀⠀⠀⠀⠀⠀⠀</a:t>
            </a:r>
            <a:br/>
            <a:r>
              <a:t>⠀⠀⠀⠀⠀⠀⠀⠀⠀⠀⠀⣿⣿⣿⣿⣿⣿⣿⣿⣿⣿⣿⣿⣿⣿⣿⣿⣿⣿⢇⠁⠑⠀⣕⣱⢅⢄⠀⠀⠀⢕⢿⢸⢽⠭⠽⢽⢗⢑⢕⢕⠀⠀⠀⠀⠔⢅⠀⢕⢿⣿⣿⣿⣿⣿⣿⣿⣿⣿⠀⠀⠀⠀⠀⠀⠀⠀⠀⠀⠀⠀</a:t>
            </a:r>
            <a:br/>
            <a:r>
              <a:t>⠀⠀⠀⠀⠀⠀⠀⠀⠀⠀⠀⣿⣿⣿⣿⣿⣿⣿⣿⣿⣿⣿⣿⣿⣿⣿⣿⣿⡏⠕⠀⣰⣾⡏⣵⣾⢇⠁⠀⠀⠐⢽⢹⠽⠭⠭⢝⣕⡐⠑⢕⠀⠀⠀⠀⠀⠀⠀⢑⢜⢿⣿⣿⣿⣿⣿⣿⣿⣿⠀⠀⠀⠀⠀⠀⠀⠀⠀⠀⠀⠀</a:t>
            </a:r>
            <a:br/>
            <a:r>
              <a:t>⠀⠀⠀⠀⠀⠀⠀⠀⠀⠀⠀⣿⣿⣿⣿⣿⣿⣿⣿⣿⣿⣿⣿⣿⣿⣿⣿⡟⢕⢀⢔⣿⣯⣿⣿⡞⢃⠁⠀⠀⠀⢸⡮⠭⠭⠭⢽⢵⠔⠀⠁⠀⠀⠀⠀⠀⠀⠀⠁⠁⠑⢻⣿⣿⣿⣿⣿⣿⣿⠀⠀⠀⠀⠀⠀⠀⠀⠀⠀⠀⠀</a:t>
            </a:r>
            <a:br/>
            <a:r>
              <a:t>⠀⠀⠀⠀⠀⠀⠀⠀⠀⠀⠀⣿⣿⣿⣿⣿⣿⣿⣿⣿⣿⣿⣿⣿⣿⣿⡟⢕⢕⢕⢞⢿⣻⣿⠏⠙⠁⠀⠀⠀⠀⢸⡯⠭⠭⠽⠽⠽⠭⢅⠀⠀⠀⠀⠀⠀⠀⠀⠀⠀⠀⠜⢿⢿⡿⣿⣿⣿⣿⠀⠀⠀⠀⠀⠀⠀⠀⠀⠀⠀⠀</a:t>
            </a:r>
            <a:br/>
            <a:r>
              <a:t>⠀⠀⠀⠀⠀⠀⠀⠀⠀⠀⠀⣿⣿⣿⣿⣿⣿⣿⣿⣿⣿⣿⣿⣿⣿⣿⣿⡕⢕⢱⢕⢕⠝⠑⠀⠀⠀⠀⠀⠀⠀⢕⡯⢭⢭⢭⢭⢭⢝⡑⢔⠀⠀⠀⠀⠀⠀⠀⠀⠀⠀⢕⢕⢕⢕⣸⣿⣿⣿⠀⠀⠀⠀⠀⠀⠀⠀⠀⠀⠀⠀</a:t>
            </a:r>
            <a:br/>
            <a:r>
              <a:t>⠀⠀⠀⠀⠀⠀⠀⠀⠀⠀⠀⣿⣿⣿⣿⣿⣿⣿⣿⣿⣿⣿⣿⣿⣿⣿⣿⣷⣧⣕⢕⢕⣕⠀⠀⠀⠀⠀⠀⠀⠀⢕⣗⣜⡝⢹⢽⢝⢗⢆⠕⢄⠀⠀⠀⠀⢀⣀⠀⠀⠀⠑⢕⢕⢿⣿⣿⣿⣿⠀⠀⠀⠀⠀⠀⠀⠀⠀⠀⠀⠀</a:t>
            </a:r>
            <a:br/>
            <a:r>
              <a:t>⠀⠀⠀⠀⠀⠀⠀⠀⠀⠀⠀⠛⠛⠛⠛⠛⠛⠛⠛⠛⠛⠛⠛⠛⠛⠛⠛⠛⠛⠛⠛⠛⠛⠀⠀⠀⠀⠀⠀⠀⠀⠑⠑⠁⠑⠑⠓⠘⠘⠑⠀⠑⠀⠀⠀⠀⠘⠛⠛⠒⠐⠀⠀⠀⠁⠘⠛⠛⠛⠀⠀⠀⠀⠀⠀⠀⠀⠀⠀⠀⠀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⠀⠀⠀⠀⠀⠀⠀⠀⠀⠀⠀⣿⣿⣿⣿⣿⣿⣿⣿⣿⣿⣿⣿⣿⣿⣿⣿⣿⣿⣿⣿⣿⣿⣿⣿⣿⣿⣿⣿⣿⢿⢻⢟⢟⢟⢻⣿⣿⣿⣿⣿⣿⣿⣿⣿⣿⣿⣿⣿⣿⣿⣿⣿⣿⣿⣿⣿⣿⣿⠀⠀⠀⠀⠀⠀⠀⠀⠀⠀⠀⠀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⠀⠀⠀⠀⠀⠀⠀⠀⠀⠀⠀⣿⣿⣿⣿⣿⣿⣿⣿⣿⣿⣿⣿⣿⣿⣿⣿⣿⣿⣿⣿⣿⣿⣿⣿⣿⣿⣿⣿⣗⢕⢕⢕⢕⢕⢕⢜⢿⣿⣿⣿⣿⣿⣿⣿⣿⣿⣿⣿⣿⣿⣿⣿⣿⣿⣿⣿⣿⣿⠀⠀⠀⠀⠀⠀⠀⠀⠀⠀⠀⠀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⠀⠀⠀⠀⠀⠀⠀⠀⠀⠀⠀⣿⣿⣿⣿⣿⣿⣿⣿⣿⣿⣿⣿⣿⣿⣿⣿⣿⣿⣿⣿⣿⣿⣿⣿⣿⣿⣿⡿⣿⣷⣾⣷⣿⣿⣿⣧⡸⣿⣿⣿⣿⣿⣿⣿⣿⣿⣿⣿⣿⣿⣿⣿⣿⣿⣿⣿⣿⣿⠀⠀⠀⠀⠀⠀⠀⠀⠀⠀⠀⠀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⠀⠀⠀⠀⠀⠀⠀⠀⠀⠀⠀⣿⣿⣿⣿⣿⣿⣿⣿⣿⣿⣿⣿⣿⣿⣿⣿⣿⣿⣿⣿⣿⣿⣿⣿⣿⣿⣿⡇⣿⣟⣟⣻⣿⣟⣿⣿⣱⣿⣿⣿⣿⣿⣿⣿⣿⣿⣿⣿⣿⣿⣿⣿⣿⣿⣿⣿⣿⣿⠀⠀⠀⠀⠀⠀⠀⠀⠀⠀⠀⠀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⠀⠀⠀⠀⠀⠀⠀⠀⠀⠀⠀⣿⣿⣿⣿⣿⣿⣿⣿⣿⣿⣿⣿⣿⣿⣿⣿⣿⣿⣿⣿⣿⣿⣿⣿⣿⣿⣿⣿⣿⣿⣷⣷⣷⣾⣿⣿⣿⣿⣿⣿⣿⣿⣿⣿⣿⣿⣿⣿⣿⣿⣿⣿⣿⣿⣿⣿⣿⣿⠀⠀⠀⠀⠀⠀⠀⠀⠀⠀⠀⠀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⠀⠀⠀⠀⠀⠀⠀⠀⠀⠀⠀⣿⣿⣿⣿⣿⣿⣿⣿⣿⣿⣿⣿⣿⣿⣿⣿⣿⣿⣿⣿⣿⣿⣿⣿⣿⣿⣿⣿⣿⣿⣿⣿⣿⣿⣿⣏⢻⢿⣿⣿⣿⣿⣿⣿⣿⣿⣿⣿⣿⣿⣿⣿⣿⣿⣿⣿⣿⣿⠀⠀⠀⠀⠀⠀⠀⠀⠀⠀⠀⠀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⠀⠀⠀⠀⠀⠀⠀⠀⠀⠀⠀⣿⣿⣿⣿⣿⣿⣿⣿⣿⣿⣿⣿⣿⣿⣿⣿⣿⣿⣿⣿⣿⣿⣿⣿⢿⢟⢏⢝⢹⣽⣿⣿⣿⣿⣯⣿⢕⢕⢕⢜⢝⢝⢟⢿⣿⣿⣿⣿⣿⣿⣿⣿⣿⣿⣿⣿⣿⣿⠀⠀⠀⠀⠀⠀⠀⠀⠀⠀⠀⠀</a:t>
            </a:r>
            <a:br/>
            <a:r>
              <a:t>⠀⠀⠀⠀⠀⠀⠀⠀⠀⠀⠀⣿⣿⣿⣿⣿⣿⣿⣿⣿⣿⣿⣿⣿⣿⣿⣿⣿⣿⣿⡿⢿⢟⢝⢕⢕⢕⠁⠁⢸⣿⣽⢿⣿⣿⣿⣿⢕⢕⢕⢁⢅⢕⢕⢕⢕⢝⣿⣿⣿⣿⣿⣿⣿⣿⣿⣿⣿⣿⠀⠀⠀⠀⠀⠀⠀⠀⠀⠀⠀⠀</a:t>
            </a:r>
            <a:br/>
            <a:r>
              <a:t>⠀⠀⠀⠀⠀⠀⠀⠀⠀⠀⠀⣿⣿⣿⣿⣿⣿⣿⣿⣿⣿⣿⣿⣿⣿⣿⣿⣿⣿⣿⢇⢕⢕⢕⢕⢕⠕⠀⠀⠜⢿⢽⣿⣟⣟⣟⡇⢕⢕⢕⢕⢕⢕⠔⢕⢕⢕⢹⣿⣿⣿⣿⣿⣿⣿⣿⣿⣿⣿⠀⠀⠀⠀⠀⠀⠀⠀⠀⠀⠀⠀</a:t>
            </a:r>
            <a:br/>
            <a:r>
              <a:t>⠀⠀⠀⠀⠀⠀⠀⠀⠀⠀⠀⣿⣿⣿⣿⣿⣿⣿⣿⣿⣿⣿⣿⣿⣿⣿⣿⣿⣿⣿⢕⢕⠕⢕⢕⢕⠁⠕⠀⠀⢹⢽⣿⣿⣿⣗⣇⢕⢕⢕⢕⠁⠀⠀⢕⠕⢕⢸⣿⣿⣿⣿⣿⣿⣿⣿⣿⣿⣿⠀⠀⠀⠀⠀⠀⠀⠀⠀⠀⠀⠀</a:t>
            </a:r>
            <a:br/>
            <a:r>
              <a:t>⠀⠀⠀⠀⠀⠀⠀⠀⠀⠀⠀⣿⣿⣿⣿⣿⣿⣿⣿⣿⣿⣿⣿⣿⣿⣿⣿⣿⣿⡿⢕⢕⠀⢕⢕⢕⠀⠀⠀⠀⢸⢽⣼⣿⣗⣗⣖⢕⢕⢕⢕⠀⠀⠀⠁⢀⢅⢕⢿⣿⣿⣿⣿⣿⣿⣿⣿⣿⣿⠀⠀⠀⠀⠀⠀⠀⠀⠀⠀⠀⠀</a:t>
            </a:r>
            <a:br/>
            <a:r>
              <a:t>⠀⠀⠀⠀⠀⠀⠀⠀⠀⠀⠀⣿⣿⣿⣿⣿⣿⣿⣿⣿⣿⣿⣿⣿⣿⣿⣿⣿⣿⢇⢕⠀⠀⠕⠑⢕⠀⠀⠀⠀⢜⣿⣽⣗⣗⣒⣖⡔⢕⢕⢅⠀⠀⠀⠀⢄⠑⢕⢸⣿⣿⣿⣿⣿⣿⣿⣿⣿⣿⠀⠀⠀⠀⠀⠀⠀⠀⠀⠀⠀⠀</a:t>
            </a:r>
            <a:br/>
            <a:r>
              <a:t>⠀⠀⠀⠀⠀⠀⠀⠀⠀⠀⠀⣿⣿⣿⣿⣿⣿⣿⣿⣿⣿⣿⣿⣿⣿⣿⣿⣿⡿⢕⠄⠀⢀⠀⠀⠀⠀⠀⠀⠀⢑⣞⣟⣗⣓⣓⡗⢃⠁⢕⠄⠀⠀⠀⠀⠀⠀⠑⢕⢿⣿⣿⣿⣿⣿⣿⣿⣿⣿⠀⠀⠀⠀⠀⠀⠀⠀⠀⠀⠀⠀</a:t>
            </a:r>
            <a:br/>
            <a:r>
              <a:t>⠀⠀⠀⠀⠀⠀⠀⠀⠀⠀⠀⣿⣿⣿⣿⣿⣿⣿⣿⣿⣿⣿⣿⣿⣿⣿⣿⣿⣧⡗⢕⣔⢇⠕⠑⠀⠀⠀⠀⠀⠐⣗⣗⣓⣒⣒⣗⣕⢀⠀⢑⠀⠁⠔⠀⠀⠀⠑⠑⠜⢿⣿⣿⣿⣿⣿⣿⣿⣿⠀⠀⠀⠀⠀⠀⠀⠀⠀⠀⠀⠀</a:t>
            </a:r>
            <a:br/>
            <a:r>
              <a:t>⠀⠀⠀⠀⠀⠀⠀⠀⠀⠀⠀⣿⣿⣿⣿⣿⣿⣿⣿⣿⣿⣿⣿⣿⣿⣿⣿⡟⣹⣿⣿⣿⡇⠀⠀⠀⠀⠀⠀⠀⠀⢕⣗⣖⣒⣗⣗⣗⡂⠀⠀⠀⠀⠀⠁⠐⠀⠀⠀⢅⢸⣿⣿⣿⣿⣿⣿⣿⣿⠀⠀⠀⠀⠀⠀⠀⠀⠀⠀⠀⠀</a:t>
            </a:r>
            <a:br/>
            <a:r>
              <a:t>⠀⠀⠀⠀⠀⠀⠀⠀⠀⠀⠀⣿⣿⣿⣿⣿⣿⣿⣿⣿⣿⣿⣿⣿⣿⣿⣿⣼⢻⣿⣿⣿⢇⠀⠀⠀⠀⠀⠀⠀⠀⢕⡗⣗⣗⣗⣗⣗⡂⢔⠀⠀⠀⠀⠀⠀⠀⢀⢔⢔⢟⣻⣿⣿⣿⣿⣿⣿⣿⠀⠀⠀⠀⠀⠀⠀⠀⠀⠀⠀⠀</a:t>
            </a:r>
            <a:br/>
            <a:r>
              <a:t>⠀⠀⠀⠀⠀⠀⠀⠀⠀⠀⠀⣿⣿⣿⣿⣿⣿⣿⣿⣿⣿⣿⣿⣿⣿⣿⣿⣇⡕⢹⢿⢟⠁⠀⠀⠀⠀⠀⠀⠀⠀⢜⢱⢕⢗⣗⣗⡗⢕⢅⢄⠀⠀⠀⠀⠀⠀⠁⢕⢕⣵⣿⣿⣿⣿⣿⣿⣿⣿⠀⠀⠀⠀⠀⠀⠀⠀⠀⠀⠀⠀</a:t>
            </a:r>
            <a:br/>
            <a:r>
              <a:t>⠀⠀⠀⠀⠀⠀⠀⠀⠀⠀⠀⠛⠛⠛⠛⠛⠛⠛⠛⠛⠛⠛⠛⠛⠛⠛⠛⠛⠓⠑⠑⠐⠂⠀⠀⠀⠀⠀⠀⠀⠀⠑⠘⠙⠑⠑⠑⠃⠘⠁⠑⠀⠀⠀⠀⠙⠓⠐⠁⠘⠙⠛⠛⠛⠛⠛⠛⠛⠛⠀⠀⠀⠀⠀⠀⠀⠀⠀⠀⠀⠀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⠀⠀⠀⠀⠀⠀⠀⠀⠀⠀⠀⣿⣿⣿⣿⣿⣿⣿⣿⣿⣿⣿⣿⣿⣿⣿⣿⣿⣿⣿⣿⣿⣿⣿⣿⣿⣿⣿⡿⢿⢟⢏⢕⢕⢝⢻⣿⣿⣿⣿⣿⣿⣿⣿⣿⣿⣿⣿⣿⣿⣿⣿⣿⣿⣿⣿⣿⣿⣿⠀⠀⠀⠀⠀⠀⠀⠀⠀⠀⠀⠀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⠀⠀⠀⠀⠀⠀⠀⠀⠀⠀⠀⣿⣿⣿⣿⣿⣿⣿⣿⣿⣿⣿⣿⣿⣿⣿⣿⣿⣿⣿⣿⣿⣿⣿⣿⣿⣿⣿⣿⢕⣕⣕⣕⣵⣵⡜⢜⣿⣿⣿⣿⣿⣿⣿⣿⣿⣿⣿⣿⣿⣿⣿⣿⣿⣿⣿⣿⣿⣿⠀⠀⠀⠀⠀⠀⠀⠀⠀⠀⠀⠀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⠀⠀⠀⠀⠀⠀⠀⠀⠀⠀⠀⣿⣿⣿⣿⣿⣿⣿⣿⣿⣿⣿⣿⣿⣿⣿⣿⣿⣿⣿⣿⣿⣿⣿⣿⣿⣿⡟⢹⣿⣿⣿⣿⣿⣿⣿⡕⣿⣿⣿⣿⣿⣿⣿⣿⣿⣿⣿⣿⣿⣿⣿⣿⣿⣿⣿⣿⣿⣿⠀⠀⠀⠀⠀⠀⠀⠀⠀⠀⠀⠀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⠀⠀⠀⠀⠀⠀⠀⠀⠀⠀⠀⣿⣿⣿⣿⣿⣿⣿⣿⣿⣿⣿⣿⣿⣿⣿⣿⣿⣿⣿⣿⣿⣿⣿⣿⣿⣿⣷⣸⣯⣽⣝⣿⣿⣻⣿⣯⣿⣿⣿⣿⣿⣿⣿⣿⣿⣿⣿⣿⣿⣿⣿⣿⣿⣿⣿⣿⣿⣿⠀⠀⠀⠀⠀⠀⠀⠀⠀⠀⠀⠀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⠀⠀⠀⠀⠀⠀⠀⠀⠀⠀⠀⣿⣿⣿⣿⣿⣿⣿⣿⣿⣿⣿⣿⣿⣿⣿⣿⣿⣿⣿⣿⣿⣿⣿⣿⣿⣿⣿⣿⣿⣿⡟⣿⢟⣿⣿⣿⣿⣿⣿⣿⣿⣿⣿⣿⣿⣿⣿⣿⣿⣿⣿⣿⣿⣿⣿⣿⣿⣿⠀⠀⠀⠀⠀⠀⠀⠀⠀⠀⠀⠀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⠀⠀⠀⠀⠀⠀⠀⠀⠀⠀⠀⣿⣿⣿⣿⣿⣿⣿⣿⣿⣿⣿⣿⣿⣿⣿⣿⣿⣿⣿⣿⣿⣿⣿⣿⣿⣿⣿⣿⣿⣿⣿⣿⣿⣿⣿⡇⢝⢟⢻⢿⣿⣿⣿⣿⣿⣿⣿⣿⣿⣿⣿⣿⣿⣿⣿⣿⣿⣿⠀⠀⠀⠀⠀⠀⠀⠀⠀⠀⠀⠀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⠀⠀⠀⠀⠀⠀⠀⠀⠀⠀⠀⣿⣿⣿⣿⣿⣿⣿⣿⣿⣿⣿⣿⣿⣿⣿⣿⣿⣿⣿⣿⣿⣿⣿⡿⢟⢝⢕⢜⣿⣿⣽⡯⣿⣿⣿⣧⢕⢕⢕⢕⢕⢕⢝⢟⢿⣿⣿⣿⣿⣿⣿⣿⣿⣿⣿⣿⣿⣿⠀⠀⠀⠀⠀⠀⠀⠀⠀⠀⠀⠀</a:t>
            </a:r>
            <a:br/>
            <a:r>
              <a:t>⠀⠀⠀⠀⠀⠀⠀⠀⠀⠀⠀⣿⣿⣿⣿⣿⣿⣿⣿⣿⣿⣿⣿⣿⣿⣿⣿⣿⣿⣿⡿⢿⢟⢝⢕⢕⢐⠀⠑⢸⣿⣿⣿⣿⣿⣿⡟⢕⢕⢕⢕⢕⢕⢕⢕⢕⢹⣿⣿⣿⣿⣿⣿⣿⣿⣿⣿⣿⣿⠀⠀⠀⠀⠀⠀⠀⠀⠀⠀⠀⠀</a:t>
            </a:r>
            <a:br/>
            <a:r>
              <a:t>⠀⠀⠀⠀⠀⠀⠀⠀⠀⠀⠀⣿⣿⣿⣿⣿⣿⣿⣿⣿⣿⣿⣿⣿⣿⣿⣿⣿⣿⣿⢇⢕⢕⢕⢕⢕⢕⢀⠀⠜⣟⣻⣿⣯⣿⡿⢕⢕⢕⢕⢕⢕⢕⢕⢕⢕⢜⣿⣿⣿⣿⣿⣿⣿⣿⣿⣿⣿⣿⠀⠀⠀⠀⠀⠀⠀⠀⠀⠀⠀⠀</a:t>
            </a:r>
            <a:br/>
            <a:r>
              <a:t>⠀⠀⠀⠀⠀⠀⠀⠀⠀⠀⠀⣿⣿⣿⣿⣿⣿⣿⣿⣿⣿⣿⣿⣿⣿⣿⣿⣿⣿⣿⢕⢅⠑⠁⢕⢕⠁⠁⠀⠀⢕⣳⣷⣾⡿⢽⢕⢕⢕⢕⢕⠕⠀⢕⠀⢑⢕⢿⣿⣿⣿⣿⣿⣿⣿⣿⣿⣿⣿⠀⠀⠀⠀⠀⠀⠀⠀⠀⠀⠀⠀</a:t>
            </a:r>
            <a:br/>
            <a:r>
              <a:t>⠀⠀⠀⠀⠀⠀⠀⠀⠀⠀⠀⣿⣿⣿⣿⣿⣿⣿⣿⣿⣿⣿⣿⣿⣿⣿⣿⣿⣿⣿⢕⠀⠀⠀⢕⢕⠀⠀⠀⠀⢱⣾⣿⢿⢽⢽⠕⢕⢕⢕⢕⠀⠀⢕⠀⢕⢕⢸⣿⣿⣿⣿⣿⣿⣿⣿⣿⣿⣿⠀⠀⠀⠀⠀⠀⠀⠀⠀⠀⠀⠀</a:t>
            </a:r>
            <a:br/>
            <a:r>
              <a:t>⠀⠀⠀⠀⠀⠀⠀⠀⠀⠀⠀⣿⣿⣿⣿⣿⣿⣿⣿⣿⣿⣿⣿⣿⣿⣿⣿⣿⣿⡇⠕⠀⠀⠀⠁⢕⠀⠀⠀⠀⢕⢽⡯⢽⢽⢽⢅⠑⢕⢕⠑⠀⠀⠀⠀⠁⢕⢸⣿⣿⣿⣿⣿⣿⣿⣿⣿⣿⣿⠀⠀⠀⠀⠀⠀⠀⠀⠀⠀⠀⠀</a:t>
            </a:r>
            <a:br/>
            <a:r>
              <a:t>⠀⠀⠀⠀⠀⠀⠀⠀⠀⠀⠀⣿⣿⣿⣿⣿⣿⣿⣿⣿⣿⣿⣿⣿⣿⣿⣿⣿⣿⡇⠔⠀⠀⠀⠀⠁⠀⠀⠀⠀⢕⢽⡯⢽⢽⢽⢕⠀⠑⢕⠀⠀⠀⠀⠀⠄⠑⢕⣿⣿⣿⣿⣿⣿⣿⣿⣿⣿⣿⠀⠀⠀⠀⠀⠀⠀⠀⠀⠀⠀⠀</a:t>
            </a:r>
            <a:br/>
            <a:r>
              <a:t>⠀⠀⠀⠀⠀⠀⠀⠀⠀⠀⠀⣿⣿⣿⣿⣿⣿⣿⣿⣿⣿⣿⣿⣿⣿⣿⣿⣿⣿⡇⠑⠀⠀⠀⠀⠀⠀⠀⠀⠀⢕⢽⡯⢽⢽⢽⢕⠀⠀⠐⢔⣤⣔⣤⣄⢀⠁⠑⢸⣿⣿⣿⣿⣿⣿⣿⣿⣿⣿⠀⠀⠀⠀⠀⠀⠀⠀⠀⠀⠀⠀</a:t>
            </a:r>
            <a:br/>
            <a:r>
              <a:t>⠀⠀⠀⠀⠀⠀⠀⠀⠀⠀⠀⣿⣿⣿⣿⣿⣿⣿⣿⣿⣿⣿⣿⣿⣿⣿⣿⣿⣿⢗⠔⠀⠀⠀⠀⠀⠀⠀⠀⠀⢕⢜⢽⢽⢽⢽⢕⢕⠀⢔⢕⣼⣿⣿⣿⢕⢀⠀⣸⣿⣿⣿⣿⣿⣿⣿⣿⣿⣿⠀⠀⠀⠀⠀⠀⠀⠀⠀⠀⠀⠀</a:t>
            </a:r>
            <a:br/>
            <a:r>
              <a:t>⠀⠀⠀⠀⠀⠀⠀⠀⠀⠀⠀⣿⣿⣿⣿⣿⣿⣿⣿⣿⣿⣿⣿⣿⣿⣿⣿⡿⢏⢕⢔⠀⠀⠀⠀⠀⠀⠀⠀⠀⠕⢱⢜⢹⢽⢽⢵⠕⠀⠀⠑⢹⣿⣿⡟⢕⢕⣱⣿⣿⣿⣿⣿⣿⣿⣿⣿⣿⣿⠀⠀⠀⠀⠀⠀⠀⠀⠀⠀⠀⠀</a:t>
            </a:r>
            <a:br/>
            <a:r>
              <a:t>⠀⠀⠀⠀⠀⠀⠀⠀⠀⠀⠀⠛⠛⠛⠛⠛⠛⠛⠛⠛⠛⠛⠛⠛⠛⠛⠛⠓⠃⠑⠑⠐⠀⠀⠀⠀⠀⠀⠀⠀⠀⠑⠑⠑⠙⠙⠙⠑⠑⠀⠀⠀⠀⠁⠁⠁⠑⠛⠛⠛⠛⠛⠛⠛⠛⠛⠛⠛⠛⠀⠀⠀⠀⠀⠀⠀⠀⠀⠀⠀⠀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⠀⠀⠀⠀⠀⠀⠀⠀⠀⠀⠀⣿⣿⣿⣿⣿⣿⣿⣿⣿⣿⣿⣿⣿⣿⣿⣿⣿⣿⣿⣿⣿⣿⣿⣿⣿⣿⣿⣿⣿⢿⢟⢝⢝⢻⣿⣿⣿⣿⣿⣿⣿⣿⣿⣿⣿⣿⣿⣿⣿⣿⣿⣿⣿⣿⣿⣿⣿⣿⠀⠀⠀⠀⠀⠀⠀⠀⠀⠀⠀⠀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⠀⠀⠀⠀⠀⠀⠀⠀⠀⠀⠀⣿⣿⣿⣿⣿⣿⣿⣿⣿⣿⣿⣿⣿⣿⣿⣿⣿⣿⣿⣿⣿⣿⣿⣿⣿⣿⣿⡗⢕⢕⢕⢕⣕⡕⢟⢹⣿⣿⣿⣿⣿⣿⣿⣿⣿⣿⣿⣿⣿⣿⣿⣿⣿⣿⣿⣿⣿⣿⠀⠀⠀⠀⠀⠀⠀⠀⠀⠀⠀⠀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⠀⠀⠀⠀⠀⠀⠀⠀⠀⠀⠀⣿⣿⣿⣿⣿⣿⣿⣿⣿⣿⣿⣿⣿⣿⣿⣿⣿⣿⣿⣿⣿⣿⣿⣿⣿⣿⡿⣻⣷⣿⣿⣿⣿⣿⣧⢕⣿⣿⣿⣿⣿⣿⣿⣿⣿⣿⣿⣿⣿⣿⣿⣿⣿⣿⣿⣿⣿⣿⠀⠀⠀⠀⠀⠀⠀⠀⠀⠀⠀⠀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⠀⠀⠀⠀⠀⠀⠀⠀⠀⠀⠀⣿⣿⣿⣿⣿⣿⣿⣿⣿⣿⣿⣿⣿⣿⣿⣿⣿⣿⣿⣿⣿⣿⣿⣿⣿⣿⡇⣿⣟⢟⣻⣿⡿⢿⣿⣵⣿⣿⣿⣿⣿⣿⣿⣿⣿⣿⣿⣿⣿⣿⣿⣿⣿⣿⣿⣿⣿⣿⠀⠀⠀⠀⠀⠀⠀⠀⠀⠀⠀⠀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⠀⠀⠀⠀⠀⠀⠀⠀⠀⠀⠀⣿⣿⣿⣿⣿⣿⣿⣿⣿⣿⣿⣿⣿⣿⣿⣿⣿⣿⣿⣿⣿⣿⣿⣿⣿⣿⣿⣿⣿⡿⢷⡿⢿⣿⣿⣿⣿⣿⣿⣿⣿⣿⣿⣿⣿⣿⣿⣿⣿⣿⣿⣿⣿⣿⣿⣿⣿⣿⠀⠀⠀⠀⠀⠀⠀⠀⠀⠀⠀⠀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⠀⠀⠀⠀⠀⠀⠀⠀⠀⠀⠀⣿⣿⣿⣿⣿⣿⣿⣿⣿⣿⣿⣿⣿⣿⣿⣿⣿⣿⣿⣿⣿⣿⣿⣿⣿⣿⣿⣿⣿⣿⣿⣿⣿⣿⣿⡝⢻⢿⢿⣿⣿⣿⣿⣿⣿⣿⣿⣿⣿⣿⣿⣿⣿⣿⣿⣿⣿⣿⠀⠀⠀⠀⠀⠀⠀⠀⠀⠀⠀⠀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⠀⠀⠀⠀⠀⠀⠀⠀⠀⠀⠀⣿⣿⣿⣿⣿⣿⣿⣿⣿⣿⣿⣿⣿⣿⣿⣿⣿⣿⣿⣿⣿⣿⣿⣿⡿⢟⢏⢕⣿⣿⣽⣯⣿⡿⣿⡇⢕⢕⢕⢅⢝⢝⢟⢿⢿⣿⣿⣿⣿⣿⣿⣿⣿⣿⣿⣿⣿⣿⠀⠀⠀⠀⠀⠀⠀⠀⠀⠀⠀⠀</a:t>
            </a:r>
            <a:br/>
            <a:r>
              <a:t>⠀⠀⠀⠀⠀⠀⠀⠀⠀⠀⠀⣿⣿⣿⣿⣿⣿⣿⣿⣿⣿⣿⣿⣿⣿⣿⣿⣿⣿⣿⣿⣿⡿⢟⢝⢕⢑⠅⠑⢻⣿⣿⣿⣿⣿⣿⡟⢕⢕⢕⢕⢕⢕⢕⢕⢜⢿⣿⣿⣿⣿⣿⣿⣿⣿⣿⣿⣿⣿⠀⠀⠀⠀⠀⠀⠀⠀⠀⠀⠀⠀</a:t>
            </a:r>
            <a:br/>
            <a:r>
              <a:t>⠀⠀⠀⠀⠀⠀⠀⠀⠀⠀⠀⣿⣿⣿⣿⣿⣿⣿⣿⣿⣿⣿⣿⣿⣿⣿⣿⣿⣿⣿⢏⢕⢕⢕⢕⢕⢕⠀⠁⢸⣟⣻⣿⣟⣟⣟⢇⢕⢕⢕⢕⢕⢕⢕⠑⢕⢸⣿⣿⣿⣿⣿⣿⣿⣿⣿⣿⣿⣿⠀⠀⠀⠀⠀⠀⠀⠀⠀⠀⠀⠀</a:t>
            </a:r>
            <a:br/>
            <a:r>
              <a:t>⠀⠀⠀⠀⠀⠀⠀⠀⠀⠀⠀⣿⣿⣿⣿⣿⣿⣿⣿⣿⣿⣿⣿⣿⣿⣿⣿⣿⣿⣿⢕⠕⢕⠅⢕⢕⠕⢔⠀⠀⢗⣺⢕⣗⣗⣓⢕⢕⢕⢕⢕⢕⠀⢕⠁⢕⢕⣿⣿⣿⣿⣿⣿⣿⣿⣿⣿⣿⣿⠀⠀⠀⠀⠀⠀⠀⠀⠀⠀⠀⠀</a:t>
            </a:r>
            <a:br/>
            <a:r>
              <a:t>⠀⠀⠀⠀⠀⠀⠀⠀⠀⠀⠀⣿⣿⣿⣿⣿⣿⣿⣿⣿⣿⣿⣿⣿⣿⣿⣿⣿⣿⣿⢕⠀⠀⠀⢕⢕⠑⠀⠀⠀⢕⣗⣗⣗⣓⣒⢕⢕⢕⢕⢕⠀⢄⠕⠀⠕⢕⢿⣿⣿⣿⣿⣿⣿⣿⣿⣿⣿⣿⠀⠀⠀⠀⠀⠀⠀⠀⠀⠀⠀⠀</a:t>
            </a:r>
            <a:br/>
            <a:r>
              <a:t>⠀⠀⠀⠀⠀⠀⠀⠀⠀⠀⠀⣿⣿⣿⣿⣿⣿⣿⣿⣿⣿⣿⣿⣿⣿⣿⣿⣿⣿⣿⢕⠀⠀⠀⠁⢕⠐⠀⠀⠀⢑⣗⣗⣒⣒⣒⢐⠕⢕⢕⠁⠀⠕⠀⠀⠀⢕⢸⣿⣿⣿⣿⣿⣿⣿⣿⣿⣿⣿⠀⠀⠀⠀⠀⠀⠀⠀⠀⠀⠀⠀</a:t>
            </a:r>
            <a:br/>
            <a:r>
              <a:t>⠀⠀⠀⠀⠀⠀⠀⠀⠀⠀⠀⣿⣿⣿⣿⣿⣿⣿⣿⣿⣿⣿⣿⣿⣿⣿⣿⣿⣿⣿⢕⠀⠀⠀⠀⠑⠀⠀⠀⠀⢕⢗⣗⣖⣗⡇⣔⣰⣵⣵⣄⡀⠀⠀⠀⢐⠕⢜⣿⣿⣿⣿⣿⣿⣿⣿⣿⣿⣿⠀⠀⠀⠀⠀⠀⠀⠀⠀⠀⠀⠀</a:t>
            </a:r>
            <a:br/>
            <a:r>
              <a:t>⠀⠀⠀⠀⠀⠀⠀⠀⠀⠀⠀⣿⣿⣿⣿⣿⣿⣿⣿⣿⣿⣿⣿⣿⣿⣿⣿⣿⣿⡏⢕⠀⠀⠀⠀⠀⠁⠀⠀⠀⢕⢕⣗⡗⢗⢇⢕⣽⣿⣿⣿⣯⢄⠀⠀⠁⠑⠕⣿⣿⣿⣿⣿⣿⣿⣿⣿⣿⣿⠀⠀⠀⠀⠀⠀⠀⠀⠀⠀⠀⠀</a:t>
            </a:r>
            <a:br/>
            <a:r>
              <a:t>⠀⠀⠀⠀⠀⠀⠀⠀⠀⠀⠀⣿⣿⣿⣿⣿⣿⣿⣿⣿⣿⣿⣿⣿⣿⣿⣿⣿⣿⣇⢀⠀⠀⠀⠀⠀⠀⠀⠀⠀⠑⢕⣗⣗⢕⢕⢕⠝⢽⣿⣿⡟⢕⢔⢄⢀⠀⠐⣿⣿⣿⣿⣿⣿⣿⣿⣿⣿⣿⠀⠀⠀⠀⠀⠀⠀⠀⠀⠀⠀⠀</a:t>
            </a:r>
            <a:br/>
            <a:r>
              <a:t>⠀⠀⠀⠀⠀⠀⠀⠀⠀⠀⠀⣿⣿⣿⣿⣿⣿⣿⣿⣿⣿⣿⣿⣿⣿⣿⣿⣿⣿⢝⠁⠀⠀⠀⠀⠀⠀⠀⠀⠀⠀⢕⢗⣖⣇⣑⡑⠀⠀⠁⠑⠁⠁⢕⢕⢕⢕⣵⣿⣿⣿⣿⣿⣿⣿⣿⣿⣿⣿⠀⠀⠀⠀⠀⠀⠀⠀⠀⠀⠀⠀</a:t>
            </a:r>
            <a:br/>
            <a:r>
              <a:t>⠀⠀⠀⠀⠀⠀⠀⠀⠀⠀⠀⠛⠛⠛⠛⠛⠛⠛⠛⠛⠛⠛⠛⠛⠛⠛⠛⠛⠑⠑⠁⠀⠀⠀⠀⠀⠀⠀⠀⠀⠀⠑⠑⠑⠒⠒⠃⠐⠀⠀⠀⠐⠐⠐⠑⠑⠚⠛⠛⠛⠛⠛⠛⠛⠛⠛⠛⠛⠛⠀⠀⠀⠀⠀⠀⠀⠀⠀⠀⠀⠀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⠀⠀⠀⠀⠀⠀⠀⠀⠀⠀⠀⣿⣿⣿⣿⣿⣿⣿⣿⣿⣿⣿⣿⣿⣿⣿⣿⣿⣿⣿⣿⣿⣿⣿⣿⣿⣿⣿⣿⡿⣿⢟⢻⢟⢿⣿⣿⣿⣿⣿⣿⣿⣿⣿⣿⣿⣿⣿⣿⣿⣿⣿⣿⣿⣿⣿⣿⣿⣿⠀⠀⠀⠀⠀⠀⠀⠀⠀⠀⠀⠀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⠀⠀⠀⠀⠀⠀⠀⠀⠀⠀⠀⣿⣿⣿⣿⣿⣿⣿⣿⣿⣿⣿⣿⣿⣿⣿⣿⣿⣿⣿⣿⣿⣿⣿⣿⣿⣿⣿⡗⢕⢕⢕⢕⢕⢕⢏⢹⣿⣿⣿⣿⣿⣿⣿⣿⣿⣿⣿⣿⣿⣿⣿⣿⣿⣿⣿⣿⣿⣿⠀⠀⠀⠀⠀⠀⠀⠀⠀⠀⠀⠀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⠀⠀⠀⠀⠀⠀⠀⠀⠀⠀⠀⣿⣿⣿⣿⣿⣿⣿⣿⣿⣿⣿⣿⣿⣿⣿⣿⣿⣿⣿⣿⣿⣿⣿⣿⣿⣿⡿⣿⣷⣷⣾⣿⣿⣿⣇⢕⣿⣿⣿⣿⣿⣿⣿⣿⣿⣿⣿⣿⣿⣿⣿⣿⣿⣿⣿⣿⣿⣿⠀⠀⠀⠀⠀⠀⠀⠀⠀⠀⠀⠀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⠀⠀⠀⠀⠀⠀⠀⠀⠀⠀⠀⣿⣿⣿⣿⣿⣿⣿⣿⣿⣿⣿⣿⣿⣿⣿⣿⣿⣿⣿⣿⣿⣿⣿⣿⣿⣿⡧⣿⣟⣟⢿⣿⣻⣿⣿⢱⣿⣿⣿⣿⣿⣿⣿⣿⣿⣿⣿⣿⣿⣿⣿⣿⣿⣿⣿⣿⣿⣿⠀⠀⠀⠀⠀⠀⠀⠀⠀⠀⠀⠀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⠀⠀⠀⠀⠀⠀⠀⠀⠀⠀⠀⣿⣿⣿⣿⣿⣿⣿⣿⣿⣿⣿⣿⣿⣿⣿⣿⣿⣿⣿⣿⣿⣿⣿⣿⣿⣿⣿⣿⣷⣷⣿⣿⣷⣿⣿⣼⣿⣿⣿⣿⣿⣿⣿⣿⣿⣿⣿⣿⣿⣿⣿⣿⣿⣿⣿⣿⣿⣿⠀⠀⠀⠀⠀⠀⠀⠀⠀⠀⠀⠀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⠀⠀⠀⠀⠀⠀⠀⠀⠀⠀⠀⣿⣿⣿⣿⣿⣿⣿⣿⣿⣿⣿⣿⣿⣿⣿⣿⣿⣿⣿⣿⣿⣿⣿⣿⣿⣿⣿⣿⣿⣿⣿⣿⣿⣿⣯⢟⢿⢿⣿⣿⣿⣿⣿⣿⣿⣿⣿⣿⣿⣿⣿⣿⣿⣿⣿⣿⣿⣿⠀⠀⠀⠀⠀⠀⠀⠀⠀⠀⠀⠀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⠀⠀⠀⠀⠀⠀⠀⠀⠀⠀⠀⣿⣿⣿⣿⣿⣿⣿⣿⣿⣿⣿⣿⣿⣿⣿⣿⣿⣿⣿⣿⣿⣿⣿⣿⣿⢿⢟⢻⡟⣿⣽⡯⣿⣿⣿⡕⢕⢕⢕⢝⢝⢟⢻⢿⣿⣿⣿⣿⣿⣿⣿⣿⣿⣿⣿⣿⣿⣿⠀⠀⠀⠀⠀⠀⠀⠀⠀⠀⠀⠀</a:t>
            </a:r>
            <a:br/>
            <a:r>
              <a:t>⠀⠀⠀⠀⠀⠀⠀⠀⠀⠀⠀⣿⣿⣿⣿⣿⣿⣿⣿⣿⣿⣿⣿⣿⣿⣿⣿⣿⣿⣿⣿⣿⣿⢟⢏⢕⢅⠑⢕⢿⣿⣿⣿⣿⣿⣿⡇⢕⢕⢕⢔⢕⢕⢕⢕⢜⣿⣿⣿⣿⣿⣿⣿⣿⣿⣿⣿⣿⣿⠀⠀⠀⠀⠀⠀⠀⠀⠀⠀⠀⠀</a:t>
            </a:r>
            <a:br/>
            <a:r>
              <a:t>⠀⠀⠀⠀⠀⠀⠀⠀⠀⠀⠀⣿⣿⣿⣿⣿⣿⣿⣿⣿⣿⣿⣿⣿⣿⣿⣿⣿⣿⣿⢟⢝⢕⢕⢕⢕⢀⠀⠀⢸⣿⣻⣿⣿⣟⡛⢕⢕⢕⢕⢕⢕⠕⢕⠑⢕⢻⣿⣿⣿⣿⣿⣿⣿⣿⣿⣿⣿⣿⠀⠀⠀⠀⠀⠀⠀⠀⠀⠀⠀⠀</a:t>
            </a:r>
            <a:br/>
            <a:r>
              <a:t>⠀⠀⠀⠀⠀⠀⠀⠀⠀⠀⠀⣿⣿⣿⣿⣿⣿⣿⣿⣿⣿⣿⣿⣿⣿⣿⣿⣿⣿⣿⢕⠕⢕⠕⢕⢕⢕⠄⠀⠐⢗⣗⣕⣗⣗⡆⢕⢕⢕⢕⢕⠁⢕⢕⠑⢕⢸⣿⣿⣿⣿⣿⣿⣿⣿⣿⣿⣿⣿⠀⠀⠀⠀⠀⠀⠀⠀⠀⠀⠀⠀</a:t>
            </a:r>
            <a:br/>
            <a:r>
              <a:t>⠀⠀⠀⠀⠀⠀⠀⠀⠀⠀⠀⣿⣿⣿⣿⣿⣿⣿⣿⣿⣿⣿⣿⣿⣿⣿⣿⣿⣿⣿⢕⠑⠀⠀⢕⢕⢕⠀⠀⠀⢕⣳⢕⢗⡗⢇⢕⢕⢕⢕⠕⠀⢔⠁⠀⠁⢕⣿⣿⣿⣿⣿⣿⣿⣿⣿⣿⣿⣿⠀⠀⠀⠀⠀⠀⠀⠀⠀⠀⠀⠀</a:t>
            </a:r>
            <a:br/>
            <a:r>
              <a:t>⠀⠀⠀⠀⠀⠀⠀⠀⠀⠀⠀⣿⣿⣿⣿⣿⣿⣿⣿⣿⣿⣿⣿⣿⣿⣿⣿⣿⣿⣿⢕⠀⠀⠀⠁⢕⢕⠀⠀⠀⢕⢽⢱⢵⢵⣅⣕⣕⢕⢕⠀⠀⠑⠀⠀⠀⢕⢹⣿⣿⣿⣿⣿⣿⣿⣿⣿⣿⣿⠀⠀⠀⠀⠀⠀⠀⠀⠀⠀⠀⠀</a:t>
            </a:r>
            <a:br/>
            <a:r>
              <a:t>⠀⠀⠀⠀⠀⠀⠀⠀⠀⠀⠀⣿⣿⣿⣿⣿⣿⣿⣿⣿⣿⣿⣿⣿⣿⣿⣿⣿⣿⣿⢕⠀⠀⠀⠀⠑⢕⠀⠀⢀⢕⢽⢹⠽⢻⣿⣽⣿⣿⣇⢀⠀⠀⠀⠀⢄⠑⢜⣿⣿⣿⣿⣿⣿⣿⣿⣿⣿⣿⠀⠀⠀⠀⠀⠀⠀⠀⠀⠀⠀⠀</a:t>
            </a:r>
            <a:br/>
            <a:r>
              <a:t>⠀⠀⠀⠀⠀⠀⠀⠀⠀⠀⠀⣿⣿⣿⣿⣿⣿⣿⣿⣿⣿⣿⣿⣿⣿⣿⣿⣿⣿⡟⢄⠀⠀⠀⠀⠀⠑⠀⠀⠁⠑⠸⡽⠭⠝⢗⣺⣿⣿⣿⢕⠀⢀⠀⠀⠑⠑⠕⣿⣿⣿⣿⣿⣿⣿⣿⣿⣿⣿⠀⠀⠀⠀⠀⠀⠀⠀⠀⠀⠀⠀</a:t>
            </a:r>
            <a:br/>
            <a:r>
              <a:t>⠀⠀⠀⠀⠀⠀⠀⠀⠀⠀⠀⣿⣿⣿⣿⣿⣿⣿⣿⣿⣿⣿⣿⣿⣿⣿⣿⣿⣿⡇⢐⠀⠀⠀⠀⠀⠀⠀⠀⠀⠀⢸⢯⠭⠭⠅⠁⠈⠝⢟⠕⠕⢕⢔⢔⢀⠀⠑⣿⣿⣿⣿⣿⣿⣿⣿⣿⣿⣿⠀⠀⠀⠀⠀⠀⠀⠀⠀⠀⠀⠀</a:t>
            </a:r>
            <a:br/>
            <a:r>
              <a:t>⠀⠀⠀⠀⠀⠀⠀⠀⠀⠀⠀⣿⣿⣿⣿⣿⣿⣿⣿⣿⣿⣿⣿⣿⣿⣿⣿⣿⣿⢏⠃⠀⠀⠀⠀⠀⠀⠀⠀⠀⠀⢕⣇⣽⡍⢅⠀⠀⠀⠀⢀⠁⠑⢕⢕⢕⢕⣰⣿⣿⣿⣿⣿⣿⣿⣿⣿⣿⣿⠀⠀⠀⠀⠀⠀⠀⠀⠀⠀⠀⠀</a:t>
            </a:r>
            <a:br/>
            <a:r>
              <a:t>⠀⠀⠀⠀⠀⠀⠀⠀⠀⠀⠀⠛⠛⠛⠛⠛⠛⠛⠛⠛⠛⠛⠛⠛⠛⠛⠛⠛⠋⠑⠐⠐⠀⠀⠀⠀⠀⠀⠀⠀⠐⠑⠓⠒⠃⠑⠀⠀⠀⠀⠁⠑⠀⠑⠑⠐⠚⠛⠛⠛⠛⠛⠛⠛⠛⠛⠛⠛⠛⠀⠀⠀⠀⠀⠀⠀⠀⠀⠀⠀⠀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⠀⠀⠀⠀⠀⠀⠀⠀⠀⠀⠀⣿⣿⣿⣿⣿⣿⣿⣿⣿⣿⣿⣿⣿⣿⣿⣿⣿⣿⣿⣿⣿⣿⣿⣿⣿⣿⣿⣿⡿⣿⢟⢟⢟⢿⣿⣿⣿⣿⣿⣿⣿⣿⣿⣿⣿⣿⣿⣿⣿⣿⣿⣿⣿⣿⣿⣿⣿⣿⠀⠀⠀⠀⠀⠀⠀⠀⠀⠀⠀⠀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⠀⠀⠀⠀⠀⠀⠀⠀⠀⠀⠀⣿⣿⣿⣿⣿⣿⣿⣿⣿⣿⣿⣿⣿⣿⣿⣿⣿⣿⣿⣿⣿⣿⣿⣿⣿⣿⣿⡗⢕⢕⢕⢕⢕⢕⢟⢻⣿⣿⣿⣿⣿⣿⣿⣿⣿⣿⣿⣿⣿⣿⣿⣿⣿⣿⣿⣿⣿⣿⠀⠀⠀⠀⠀⠀⠀⠀⠀⠀⠀⠀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⠀⠀⠀⠀⠀⠀⠀⠀⠀⠀⠀⣿⣿⣿⣿⣿⣿⣿⣿⣿⣿⣿⣿⣿⣿⣿⣿⣿⣿⣿⣿⣿⣿⣿⣿⣿⣿⡿⣿⣷⣷⣷⣿⣿⣷⣕⢸⣿⣿⣿⣿⣿⣿⣿⣿⣿⣿⣿⣿⣿⣿⣿⣿⣿⣿⣿⣿⣿⣿⠀⠀⠀⠀⠀⠀⠀⠀⠀⠀⠀⠀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⠀⠀⠀⠀⠀⠀⠀⠀⠀⠀⠀⣿⣿⣿⣿⣿⣿⣿⣿⣿⣿⣿⣿⣿⣿⣿⣿⣿⣿⣿⣿⣿⣿⣿⣿⣿⣿⣇⣿⣟⣻⣿⣿⣿⣿⣿⢸⣿⣿⣿⣿⣿⣿⣿⣿⣿⣿⣿⣿⣿⣿⣿⣿⣿⣿⣿⣿⣿⣿⠀⠀⠀⠀⠀⠀⠀⠀⠀⠀⠀⠀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⠀⠀⠀⠀⠀⠀⠀⠀⠀⠀⠀⣿⣿⣿⣿⣿⣿⣿⣿⣿⣿⣿⣿⣿⣿⣿⣿⣿⣿⣿⣿⣿⣿⣿⣿⣿⣿⣿⣿⣷⣷⣿⣿⣷⣿⣿⣾⣿⣿⣿⣿⣿⣿⣿⣿⣿⣿⣿⣿⣿⣿⣿⣿⣿⣿⣿⣿⣿⣿⠀⠀⠀⠀⠀⠀⠀⠀⠀⠀⠀⠀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⠀⠀⠀⠀⠀⠀⠀⠀⠀⠀⠀⣿⣿⣿⣿⣿⣿⣿⣿⣿⣿⣿⣿⣿⣿⣿⣿⣿⣿⣿⣿⣿⣿⣿⣿⡿⢟⢏⢿⡻⣿⣽⡯⣿⢿⣇⢕⢕⢕⢝⢙⢟⢻⢿⣿⣿⣿⣿⣿⣿⣿⣿⣿⣿⣿⣿⣿⣿⣿⠀⠀⠀⠀⠀⠀⠀⠀⠀⠀⠀⠀</a:t>
            </a:r>
            <a:br/>
            <a:r>
              <a:t>⠀⠀⠀⠀⠀⠀⠀⠀⠀⠀⠀⣿⣿⣿⣿⣿⣿⣿⣿⣿⣿⣿⣿⣿⣿⣿⣿⣿⣿⣿⣿⣿⡿⢟⢕⠅⢕⠕⢸⣿⣿⣿⣿⣿⣿⣿⢕⢕⢕⢅⢕⢕⢕⢕⢜⢿⣿⣿⣿⣿⣿⣿⣿⣿⣿⣿⣿⣿⣿⠀⠀⠀⠀⠀⠀⠀⠀⠀⠀⠀⠀</a:t>
            </a:r>
            <a:br/>
            <a:r>
              <a:t>⠀⠀⠀⠀⠀⠀⠀⠀⠀⠀⠀⣿⣿⣿⣿⣿⣿⣿⣿⣿⣿⣿⣿⣿⣿⣿⣿⣿⣿⡟⢏⢕⢕⢕⢕⢕⠀⠀⠁⣿⢿⢿⣿⢿⡟⢟⢕⢕⢕⢕⢕⢕⢕⢕⢕⢜⣿⣿⣿⣿⣿⣿⣿⣿⣿⣿⣿⣿⣿⠀⠀⠀⠀⠀⠀⠀⠀⠀⠀⠀⠀</a:t>
            </a:r>
            <a:br/>
            <a:r>
              <a:t>⠀⠀⠀⠀⠀⠀⠀⠀⠀⠀⠀⣿⣿⣿⣿⣿⣿⣿⣿⣿⣿⣿⣿⣿⣿⣿⣿⣿⣿⡇⢕⠅⢕⢕⢕⢕⢔⢀⠀⢕⢞⣿⣿⡿⢕⢕⢕⢕⢕⢕⢕⠀⢕⠁⠕⢕⣿⣿⣿⣿⣿⣿⣿⣿⣿⣿⣿⣿⣿⠀⠀⠀⠀⠀⠀⠀⠀⠀⠀⠀⠀</a:t>
            </a:r>
            <a:br/>
            <a:r>
              <a:t>⠀⠀⠀⠀⠀⠀⠀⠀⠀⠀⠀⣿⣿⣿⣿⣿⣿⣿⣿⣿⣿⣿⣿⣿⣿⣿⣿⣿⣿⡇⢑⠁⠀⠁⢕⢕⠕⠀⠀⠀⢹⢿⡿⢽⢽⢕⢕⢕⢕⢕⠐⠀⢕⠀⠀⠕⢸⣿⣿⣿⣿⣿⣿⣿⣿⣿⣿⣿⣿⠀⠀⠀⠀⠀⠀⠀⠀⠀⠀⠀⠀</a:t>
            </a:r>
            <a:br/>
            <a:r>
              <a:t>⠀⠀⠀⠀⠀⠀⠀⠀⠀⠀⠀⣿⣿⣿⣿⣿⣿⣿⣿⣿⣿⣿⣿⣿⣿⣿⣿⣿⣿⡇⠕⠀⠀⠀⠑⢕⠀⠀⠀⠀⢸⢽⡯⠭⢽⣵⣵⣵⣵⢕⠀⢄⠀⠀⠀⢀⢸⣿⣿⣿⣿⣿⣿⣿⣿⣿⣿⣿⣿⠀⠀⠀⠀⠀⠀⠀⠀⠀⠀⠀⠀</a:t>
            </a:r>
            <a:br/>
            <a:r>
              <a:t>⠀⠀⠀⠀⠀⠀⠀⠀⠀⠀⠀⣿⣿⣿⣿⣿⣿⣿⣿⣿⣿⣿⣿⣿⣿⣿⣿⣿⣿⡇⠕⠀⠀⠀⠀⠕⠐⠀⠀⠀⢜⢽⡯⠽⢝⡽⣷⣾⣿⣇⠀⠀⠀⠀⠀⠕⠑⢹⣿⣿⣿⣿⣿⣿⣿⣿⣿⣿⣿⠀⠀⠀⠀⠀⠀⠀⠀⠀⠀⠀⠀</a:t>
            </a:r>
            <a:br/>
            <a:r>
              <a:t>⠀⠀⠀⠀⠀⠀⠀⠀⠀⠀⠀⣿⣿⣿⣿⣿⣿⣿⣿⣿⣿⣿⣿⣿⣿⣿⣿⣿⣿⢇⠀⠀⠀⠀⠀⠀⠀⠀⠀⠀⠀⢽⢽⠭⠕⠎⠝⠿⢿⣿⢔⢄⢀⠀⠀⠁⠑⠕⣿⣿⣿⣿⣿⣿⣿⣿⣿⣿⣿⠀⠀⠀⠀⠀⠀⠀⠀⠀⠀⠀⠀</a:t>
            </a:r>
            <a:br/>
            <a:r>
              <a:t>⠀⠀⠀⠀⠀⠀⠀⠀⠀⠀⠀⣿⣿⣿⣿⣿⣿⣿⣿⣿⣿⣿⣿⣿⣿⣿⣿⣿⣿⢕⠀⠀⠀⠀⠀⠀⠀⠀⠀⠀⠀⢸⢽⠭⠥⠅⠀⠀⠑⠋⢕⢅⢕⢕⢕⢀⠀⠐⣿⣿⣿⣿⣿⣿⣿⣿⣿⣿⣿⠀⠀⠀⠀⠀⠀⠀⠀⠀⠀⠀⠀</a:t>
            </a:r>
            <a:br/>
            <a:r>
              <a:t>⠀⠀⠀⠀⠀⠀⠀⠀⠀⠀⠀⣿⣿⣿⣿⣿⣿⣿⣿⣿⣿⣿⣿⣿⣿⣿⣿⣿⣿⢕⠐⠀⠀⠀⠀⠀⠀⠀⠀⠀⠀⢜⡹⢭⢭⠅⠀⠀⠀⠀⢔⢄⢀⢕⢕⠕⢕⣰⣿⣿⣿⣿⣿⣿⣿⣿⣿⣿⣿⠀⠀⠀⠀⠀⠀⠀⠀⠀⠀⠀⠀</a:t>
            </a:r>
            <a:br/>
            <a:r>
              <a:t>⠀⠀⠀⠀⠀⠀⠀⠀⠀⠀⠀⠛⠛⠛⠛⠛⠛⠛⠛⠛⠛⠛⠛⠛⠛⠛⠛⠛⠋⠑⠐⠀⠀⠀⠀⠀⠀⠀⠀⠑⠑⠘⠑⠑⠑⠑⠀⠀⠀⠀⠀⠀⠁⠑⠀⠀⠚⠛⠛⠛⠛⠛⠛⠛⠛⠛⠛⠛⠛⠀⠀⠀⠀⠀⠀⠀⠀⠀⠀⠀⠀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⠀⠀⠀⠀⠀⠀⠀⠀⠀⠀⠀⣿⣿⣿⣿⣿⣿⣿⣿⣿⣿⣿⣿⣿⣿⣿⣿⣿⣿⣿⣿⣿⣿⣿⣿⣿⣿⣿⣿⣿⢟⢟⢿⣝⡟⣹⣿⣿⣿⣿⣿⣿⣿⣿⣿⣿⣿⣿⣿⣿⣿⣿⣿⣿⣿⣿⣿⣿⣿⠀⠀⠀⠀⠀⠀⠀⠀⠀⠀⠀⠀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⠀⠀⠀⠀⠀⠀⠀⠀⠀⠀⠀⣿⣿⣿⣿⣿⣿⣿⣿⣿⣿⣿⣿⣿⣿⣿⣿⣿⣿⣿⣿⣿⣿⣿⣿⣿⣿⡿⣗⢕⢕⢱⣱⣫⣿⣾⣿⣿⣿⣿⣿⣿⣿⣿⣿⣿⣿⣿⣿⣿⣿⣿⣿⣿⣿⣿⣿⣿⣿⠀⠀⠀⠀⠀⠀⠀⠀⠀⠀⠀⠀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⠀⠀⠀⠀⠀⠀⠀⠀⠀⠀⠀⣿⣿⣿⣿⣿⣿⣿⣿⣿⣿⣿⣿⣿⣿⣿⣿⣿⣿⣿⣿⣿⣿⣿⣿⡿⢻⢕⢕⢕⢕⣼⣿⣿⣿⣿⣿⣿⣿⣿⣿⣿⣿⣿⣿⣿⣿⣿⣿⣿⣿⣿⣿⣿⣿⣿⣿⣿⣿⠀⠀⠀⠀⠀⠀⠀⠀⠀⠀⠀⠀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⠀⠀⠀⠀⠀⠀⠀⠀⠀⠀⠀⣿⣿⣿⣿⣿⣿⣿⣿⣿⣿⣿⣿⣿⣿⣿⣿⣿⣿⣿⣿⣿⣿⣿⣿⡇⢜⢕⢕⣵⣵⢎⢝⢹⡝⢹⣿⢏⢽⣿⣿⣿⣿⣿⣿⣿⣿⣿⣿⣿⣿⣿⣿⣿⣿⣿⣿⣿⣿⠀⠀⠀⠀⠀⠀⠀⠀⠀⠀⠀⠀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⠀⠀⠀⠀⠀⠀⠀⠀⠀⠀⠀⣿⣿⣿⣿⣿⣿⣿⣿⣿⣿⣿⣿⣿⣿⣿⣿⣿⣿⣿⣿⣿⣿⣿⡿⢕⢕⡕⢕⢿⢏⢱⣵⣵⣇⡕⢿⣧⣷⣿⣿⣿⣿⣿⣿⣿⣿⣿⣿⣿⣿⣿⣿⣿⣿⣿⣿⣿⣿⠀⠀⠀⠀⠀⠀⠀⠀⠀⠀⠀⠀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⠀⠀⠀⠀⠀⠀⠀⠀⠀⠀⠀⣿⣿⣿⣿⣿⣿⣿⣿⣿⣿⣿⣿⣿⣿⣿⣿⣿⣿⣿⣿⣿⣿⡟⢕⢇⢸⢵⢕⢕⢜⢕⢜⣿⡇⢕⣕⣿⣿⣿⣿⣿⣿⣿⣿⣿⣿⣿⣿⣿⣿⣿⣿⣿⣿⣿⣿⣿⣿⠀⠀⠀⠀⠀⠀⠀⠀⠀⠀⠀⠀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⠀⠀⠀⠀⠀⠀⠀⠀⠀⠀⠀⣿⣿⣿⣿⣿⣿⣿⣿⣿⣿⣿⣿⣿⣿⣿⣿⣿⣿⣿⣿⣿⣿⣧⡜⢕⢕⢕⢕⢕⢕⢕⢕⢜⢏⢝⢹⣟⣿⣿⣿⣿⣿⣿⣿⣿⣿⣿⣿⣿⣿⣿⣿⣿⣿⣿⣿⣿⣿⠀⠀⠀⠀⠀⠀⠀⠀⠀⠀⠀⠀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⠀⠀⠀⠀⠀⠀⠀⠀⠀⠀⠀⣿⣿⣿⣿⣿⣿⣿⣿⣿⣿⣿⣿⣿⣿⣿⣿⣿⣿⣿⣿⣿⣿⣿⡇⢕⢕⢕⢕⢕⢕⢕⢕⢜⢱⣵⣾⣿⣿⣿⣿⣿⣿⣿⣿⣿⣿⣿⣿⣿⣿⣿⣿⣿⣿⣿⣿⣿⣿⠀⠀⠀⠀⠀⠀⠀⠀⠀⠀⠀⠀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⠀⠀⠀⠀⠀⠀⠀⠀⠀⠀⠀⣿⣿⣿⣿⣿⣿⣿⣿⣿⣿⣿⣿⣿⣿⣿⣿⣿⣿⣿⣿⣿⣿⣿⣗⡱⢇⢕⢕⢕⢕⢕⢕⢕⢕⢱⣽⣿⣿⣿⣿⣿⣿⣿⣿⣿⣿⣿⣿⣿⣿⣿⣿⣿⣿⣿⣿⣿⣿⠀⠀⠀⠀⠀⠀⠀⠀⠀⠀⠀⠀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⠀⠀⠀⠀⠀⠀⠀⠀⠀⠀⠀⣿⣿⣿⣿⣿⣿⣿⣿⣿⣿⣿⣿⣿⣿⣿⣿⣿⣿⣿⣿⣿⣿⣿⡏⢕⢑⢕⢁⢁⢑⢕⢳⢇⢕⣿⣿⣿⣿⣿⣿⣿⣿⣿⣿⣿⣿⣿⣿⣿⣿⣿⣿⣿⣿⣿⣿⣿⣿⠀⠀⠀⠀⠀⠀⠀⠀⠀⠀⠀⠀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⠀⠀⠀⠀⠀⠀⠀⠀⠀⠀⠀⣿⣿⣿⣿⣿⣿⣿⣿⣿⣿⣿⣿⣿⣿⣿⣿⣿⣿⣿⣿⣿⣿⡿⢇⢕⢕⢕⢕⢕⢔⢅⢕⢕⢜⣹⣿⣿⣿⣿⣿⣿⣿⣿⣿⣿⣿⣿⣿⣿⣿⣿⣿⣿⣿⣿⣿⣿⣿⠀⠀⠀⠀⠀⠀⠀⠀⠀⠀⠀⠀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⠀⠀⠀⠀⠀⠀⠀⠀⠀⠀⠀⣿⣿⣿⣿⣿⣿⣿⣿⣿⣿⣿⣿⣿⣿⣿⣿⣿⣿⣿⣿⣿⣿⢕⢕⢕⢕⢕⣕⣕⣕⢕⢕⢕⢕⣿⣿⣿⣿⣿⣿⣿⣿⣿⣿⣿⣿⣿⣿⣿⣿⣿⣿⣿⣿⣿⣿⣿⣿⠀⠀⠀⠀⠀⠀⠀⠀⠀⠀⠀⠀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⠀⠀⠀⠀⠀⠀⠀⠀⠀⠀⠀⣿⣿⣿⣿⣿⣿⣿⣿⣿⣿⣿⣿⣿⣿⣿⣿⣿⣿⣿⣿⣿⢇⢕⢕⢕⢕⢝⢝⢜⣿⣿⣧⡕⢕⢹⣿⣿⣿⣿⣿⣿⣿⣿⣿⣿⣿⣿⣿⣿⣿⣿⣿⣿⣿⣿⣿⣿⣿⠀⠀⠀⠀⠀⠀⠀⠀⠀⠀⠀⠀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⠀⠀⠀⠀⠀⠀⠀⠀⠀⠀⠀⣿⣿⣿⣿⣿⣿⣿⣿⣿⣿⣿⣿⣿⣿⣿⣿⣿⣿⣿⣿⢏⢕⢕⢕⢕⢕⢕⢕⢕⣿⣿⣿⡇⢕⢸⣿⣿⣿⣿⣿⣿⣿⣿⣿⣿⣿⣿⣿⣿⣿⣿⣿⣿⣿⣿⣿⣿⣿⠀⠀⠀⠀⠀⠀⠀⠀⠀⠀⠀⠀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⠀⠀⠀⠀⠀⠀⠀⠀⠀⠀⠀⣿⣿⣿⣿⣿⣿⣿⣿⣿⣿⣿⣿⣿⣿⣿⣿⣿⣿⣿⡟⢕⢕⢕⢕⢕⢕⢕⢕⢸⣿⣿⣿⣿⡕⢜⣿⣿⣿⣿⣿⣿⣿⣿⣿⣿⣿⣿⣿⣿⣿⣿⣿⣿⣿⣿⣿⣿⣿⠀⠀⠀⠀⠀⠀⠀⠀⠀⠀⠀⠀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⠀⠀⠀⠀⠀⠀⠀⠀⠀⠀⠀⣿⣿⣿⣿⣿⣿⣿⣿⣿⣿⣿⣿⣿⣿⣿⣿⣿⣿⣿⡇⢕⠀⠁⢕⢕⢕⢕⢕⣾⣿⣿⣿⣿⣿⡕⠘⢿⣿⣿⣿⣿⣿⣿⣿⣿⣿⣿⣿⣿⣿⣿⣿⣿⣿⣿⣿⣿⣿⠀⠀⠀⠀⠀⠀⠀⠀⠀⠀⠀⠀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⠀⠀⠀⠀⠀⠀⠀⠀⠀⠀⠀⣿⣿⣿⣿⣿⣿⣿⣿⣿⣿⣿⣿⣿⣿⣿⣿⣿⣿⣿⡇⢕⢁⠀⢕⢕⢕⢕⢕⣾⣿⣿⡟⢻⣿⣿⢔⠈⢿⣿⣿⣿⣿⣿⣿⣿⣿⣿⣿⣿⣿⣿⣿⣿⣿⣿⣿⣿⣿⠀⠀⠀⠀⠀⠀⠀⠀⠀⠀⠀⠀</a:t>
            </a:r>
            <a:br/>
            <a:r>
              <a:t>⠀⠀⠀⠀⠀⠀⠀⠀⠀⠀⠀⣿⣿⣿⣿⣿⣿⣿⣿⣿⣿⣿⣿⣿⣿⣿⣿⣿⣿⣿⡕⠑⠕⠀⢕⢕⢕⢕⢕⣿⣿⣿⡇⢕⢸⠇⠕⠔⠑⠹⣿⣿⣿⣿⣿⣿⣿⣿⣿⣿⣿⣿⣿⣿⣿⣿⣿⣿⣿⠀⠀⠀⠀⠀⠀⠀⠀⠀⠀⠀⠀</a:t>
            </a:r>
            <a:br/>
            <a:r>
              <a:t>⠀⠀⠀⠀⠀⠀⠀⠀⠀⠀⠀⠛⠛⠛⠛⠛⠛⠛⠛⠛⠛⠛⠛⠛⠛⠛⠛⠛⠛⠛⠃⠐⠑⠀⠑⠑⠑⠑⠑⠛⠛⠛⠑⠀⠀⠀⠀⠀⠀⠀⠘⠛⠛⠛⠛⠛⠛⠛⠛⠛⠛⠛⠛⠛⠛⠛⠛⠛⠛⠀⠀⠀⠀⠀⠀⠀⠀⠀⠀⠀⠀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⠀⠀⠀⠀⠀⠀⠀⠀⠀⠀⠀⣿⣿⣿⣿⣿⣿⣿⣿⣿⣿⣿⣿⣿⣿⣿⣿⣿⣿⣿⣿⣿⣿⣿⣿⣿⣿⣿⡽⢝⢝⢕⢕⢕⢜⡿⣿⣿⣿⣿⣿⣿⣿⣿⣿⣿⣿⣿⣿⣿⣿⣿⣿⣿⣿⣿⣿⣿⣿⠀⠀⠀⠀⠀⠀⠀⠀⠀⠀⠀⠀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⠀⠀⠀⠀⠀⠀⠀⠀⠀⠀⠀⣿⣿⣿⣿⣿⣿⣿⣿⣿⣿⣿⣿⣿⣿⣿⣿⣿⣿⣿⣿⣿⣿⣿⣿⣿⣿⣿⣧⣵⣵⣵⣵⣷⣵⡕⢹⣿⣿⣿⣿⣿⣿⣿⣿⣿⣿⣿⣿⣿⣿⣿⣿⣿⣿⣿⣿⣿⣿⠀⠀⠀⠀⠀⠀⠀⠀⠀⠀⠀⠀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⠀⠀⠀⠀⠀⠀⠀⠀⠀⠀⠀⣿⣿⣿⣿⣿⣿⣿⣿⣿⣿⣿⣿⣿⣿⣿⣿⣿⣿⣿⣿⣿⣿⣿⣿⣿⣿⢱⣿⢿⢿⣿⣿⣿⣿⡷⢸⣿⣿⣿⣿⣿⣿⣿⣿⣿⣿⣿⣿⣿⣿⣿⣿⣿⣿⣿⣿⣿⣿⠀⠀⠀⠀⠀⠀⠀⠀⠀⠀⠀⠀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⠀⠀⠀⠀⠀⠀⠀⠀⠀⠀⠀⣿⣿⣿⣿⣿⣿⣿⣿⣿⣿⣿⣿⣿⣿⣿⣿⣿⣿⣿⣿⣿⣿⣿⣿⣿⣿⣿⣿⣽⣽⣿⣿⣽⣿⣗⣾⣿⣿⣿⣿⣿⣿⣿⣿⣿⣿⣿⣿⣿⣿⣿⣿⣿⣿⣿⣿⣿⣿⠀⠀⠀⠀⠀⠀⠀⠀⠀⠀⠀⠀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⠀⠀⠀⠀⠀⠀⠀⠀⠀⠀⠀⣿⣿⣿⣿⣿⣿⣿⣿⣿⣿⣿⣿⣿⣿⣿⣿⣿⣿⣿⣿⣿⣿⣿⡿⢿⢟⢹⡿⣟⣿⣻⣯⣿⣿⢜⢝⢟⢿⢿⣿⣿⣿⣿⣿⣿⣿⣿⣿⣿⣿⣿⣿⣿⣿⣿⣿⣿⣿⠀⠀⠀⠀⠀⠀⠀⠀⠀⠀⠀⠀</a:t>
            </a:r>
            <a:br/>
            <a:r>
              <a:t>⠀⠀⠀⠀⠀⠀⠀⠀⠀⠀⠀⣿⣿⣿⣿⣿⣿⣿⣿⣿⣿⣿⣿⣿⣿⣿⣿⣿⣿⣿⣿⢿⢏⢕⢕⠑⠕⢜⣷⣿⣿⣿⣿⣿⣿⡕⢕⢕⢕⢕⢕⢝⢟⢿⣿⣿⣿⣿⣿⣿⣿⣿⣿⣿⣿⣿⣿⣿⣿⠀⠀⠀⠀⠀⠀⠀⠀⠀⠀⠀⠀</a:t>
            </a:r>
            <a:br/>
            <a:r>
              <a:t>⠀⠀⠀⠀⠀⠀⠀⠀⠀⠀⠀⣿⣿⣿⣿⣿⣿⣿⣿⣿⣿⣿⣿⣿⣿⣿⣿⣿⡏⢕⢕⢕⢕⢕⢕⠀⠀⠕⣿⢿⢿⣿⣿⣿⣿⢕⢕⢕⢔⢕⢕⢕⢕⢕⢹⣿⣿⣿⣿⣿⣿⣿⣿⣿⣿⣿⣿⣿⣿⠀⠀⠀⠀⠀⠀⠀⠀⠀⠀⠀⠀</a:t>
            </a:r>
            <a:br/>
            <a:r>
              <a:t>⠀⠀⠀⠀⠀⠀⠀⠀⠀⠀⠀⣿⣿⣿⣿⣿⣿⣿⣿⣿⣿⣿⣿⣿⣿⣿⣿⣿⢕⠕⢁⢕⢕⢕⢕⢄⠀⠀⢨⢽⢽⣾⣗⣗⢑⢕⢕⢕⢕⢕⢕⢕⢕⢕⢕⣿⣿⣿⣿⣿⣿⣿⣿⣿⣿⣿⣿⣿⣿⠀⠀⠀⠀⠀⠀⠀⠀⠀⠀⠀⠀</a:t>
            </a:r>
            <a:br/>
            <a:r>
              <a:t>⠀⠀⠀⠀⠀⠀⠀⠀⠀⠀⠀⣿⣿⣿⣿⣿⣿⣿⣿⣿⣿⣿⣿⣿⣿⣿⣿⣿⢕⠀⠀⠀⠀⢕⢕⠀⠀⠀⠑⢽⢽⣿⣗⣓⢕⢕⢕⢕⢕⠁⠀⢕⠐⢁⢕⣿⣿⣿⣿⣿⣿⣿⣿⣿⣿⣿⣿⣿⣿⠀⠀⠀⠀⠀⠀⠀⠀⠀⠀⠀⠀</a:t>
            </a:r>
            <a:br/>
            <a:r>
              <a:t>⠀⠀⠀⠀⠀⠀⠀⠀⠀⠀⠀⣿⣿⣿⣿⣿⣿⣿⣿⣿⣿⣿⣿⣿⣿⣿⣿⣿⢕⠀⠀⠀⠀⠕⢕⠀⠀⠀⠀⢜⣿⣻⣕⣖⢕⢕⠅⢕⢱⢤⣄⣕⠀⢀⢑⢿⣿⣿⣿⣿⣿⣿⣿⣿⣿⣿⣿⣿⣿⠀⠀⠀⠀⠀⠀⠀⠀⠀⠀⠀⠀</a:t>
            </a:r>
            <a:br/>
            <a:r>
              <a:t>⠀⠀⠀⠀⠀⠀⠀⠀⠀⠀⠀⣿⣿⣿⣿⣿⣿⣿⣿⣿⣿⣿⣿⣿⣿⣿⣿⡿⠕⠀⠀⠀⠀⠀⠕⠐⠀⠀⠀⠑⣗⣺⣗⡇⢕⠄⢀⢔⣱⣵⣾⣿⣷⡔⠀⢜⣿⣿⣿⣿⣿⣿⣿⣿⣿⣿⣿⣿⣿⠀⠀⠀⠀⠀⠀⠀⠀⠀⠀⠀⠀</a:t>
            </a:r>
            <a:br/>
            <a:r>
              <a:t>⠀⠀⠀⠀⠀⠀⠀⠀⠀⠀⠀⣿⣿⣿⣿⣿⣿⣿⣿⣿⣿⣿⣿⣿⣿⣿⣿⡇⠐⠀⠀⠀⠀⠀⠀⠀⠀⠀⠀⠐⢒⣞⢕⣂⢐⠁⠁⠕⢕⢞⣿⣿⣿⡇⠔⢔⢸⣿⣿⣿⣿⣿⣿⣿⣿⣿⣿⣿⣿⠀⠀⠀⠀⠀⠀⠀⠀⠀⠀⠀⠀</a:t>
            </a:r>
            <a:br/>
            <a:r>
              <a:t>⠀⠀⠀⠀⠀⠀⠀⠀⠀⠀⠀⣿⣿⣿⣿⣿⣿⣿⣿⣿⣿⣿⣿⣿⣿⣿⣿⡕⢀⠀⠀⠀⠀⠀⠀⠀⠀⠀⠀⠀⢐⡗⢕⣇⢐⠁⠀⠀⠀⠁⠕⢜⢏⢕⢄⢀⠄⢹⣿⣿⣿⣿⣿⣿⣿⣿⣿⣿⣿⠀⠀⠀⠀⠀⠀⠀⠀⠀⠀⠀⠀</a:t>
            </a:r>
            <a:br/>
            <a:r>
              <a:t>⠀⠀⠀⠀⠀⠀⠀⠀⠀⠀⠀⣿⣿⣿⣿⣿⣿⣿⣿⣿⣿⣿⣿⣿⣿⣿⣿⢕⠀⠀⠀⠀⠀⠀⠀⠀⠀⠀⠀⠀⠐⢇⢗⣓⡐⢀⠀⠀⠀⠀⠀⠀⢁⠀⢀⢕⢔⣸⣿⣿⣿⣿⣿⣿⣿⣿⣿⣿⣿⠀⠀⠀⠀⠀⠀⠀⠀⠀⠀⠀⠀</a:t>
            </a:r>
            <a:br/>
            <a:r>
              <a:t>⠀⠀⠀⠀⠀⠀⠀⠀⠀⠀⠀⠛⠛⠛⠛⠛⠛⠛⠛⠛⠛⠛⠛⠛⠛⠛⠋⠁⠀⠀⠀⠀⠀⠀⠀⠀⠀⠀⠀⠀⠀⠃⠓⠓⠂⠐⠀⠀⠀⠀⠀⠀⠑⠐⠑⠁⠑⠛⠛⠛⠛⠛⠛⠛⠛⠛⠛⠛⠛⠀⠀⠀⠀⠀⠀⠀⠀⠀⠀⠀⠀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⠀⠀⠀⠀⠀⠀⠀⠀⠀⠀⠀⣿⣿⣿⣿⣿⣿⣿⣿⣿⣿⣿⣿⣿⣿⣿⣿⣿⣿⣿⣿⣿⣿⣿⣿⣿⣿⣿⣟⢟⢝⢕⢕⢕⢹⣿⣿⣿⣿⣿⣿⣿⣿⣿⣿⣿⣿⣿⣿⣿⣿⣿⣿⣿⣿⣿⣿⣿⣿⠀⠀⠀⠀⠀⠀⠀⠀⠀⠀⠀⠀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⠀⠀⠀⠀⠀⠀⠀⠀⠀⠀⠀⣿⣿⣿⣿⣿⣿⣿⣿⣿⣿⣿⣿⣿⣿⣿⣿⣿⣿⣿⣿⣿⣿⣿⣿⣿⣿⣿⣇⣕⣕⣕⣵⣵⣕⢝⢻⣿⣿⣿⣿⣿⣿⣿⣿⣿⣿⣿⣿⣿⣿⣿⣿⣿⣿⣿⣿⣿⣿⠀⠀⠀⠀⠀⠀⠀⠀⠀⠀⠀⠀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⠀⠀⠀⠀⠀⠀⠀⠀⠀⠀⠀⣿⣿⣿⣿⣿⣿⣿⣿⣿⣿⣿⣿⣿⣿⣿⣿⣿⣿⣿⣿⣿⣿⣿⣿⣿⣿⢝⣿⣿⣿⣿⣿⣿⣿⣇⢸⣿⣿⣿⣿⣿⣿⣿⣿⣿⣿⣿⣿⣿⣿⣿⣿⣿⣿⣿⣿⣿⣿⠀⠀⠀⠀⠀⠀⠀⠀⠀⠀⠀⠀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⠀⠀⠀⠀⠀⠀⠀⠀⠀⠀⠀⣿⣿⣿⣿⣿⣿⣿⣿⣿⣿⣿⣿⣿⣿⣿⣿⣿⣿⣿⣿⣿⣿⣿⣿⣿⣿⣼⣿⣗⣷⣽⣿⣟⣿⣏⣾⣿⣿⣿⣿⣿⣿⣿⣿⣿⣿⣿⣿⣿⣿⣿⣿⣿⣿⣿⣿⣿⣿⠀⠀⠀⠀⠀⠀⠀⠀⠀⠀⠀⠀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⠀⠀⠀⠀⠀⠀⠀⠀⠀⠀⠀⣿⣿⣿⣿⣿⣿⣿⣿⣿⣿⣿⣿⣿⣿⣿⣿⣿⣿⣿⣿⣿⣿⣿⣿⣿⣿⣿⣿⣿⣏⣿⣿⣿⣿⣿⣿⣿⣿⣿⣿⣿⣿⣿⣿⣿⣿⣿⣿⣿⣿⣿⣿⣿⣿⣿⣿⣿⣿⠀⠀⠀⠀⠀⠀⠀⠀⠀⠀⠀⠀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⠀⠀⠀⠀⠀⠀⠀⠀⠀⠀⠀⣿⣿⣿⣿⣿⣿⣿⣿⣿⣿⣿⣿⣿⣿⣿⣿⣿⣿⣿⣿⣿⣿⣿⡿⢿⢿⢹⢿⢟⣽⣻⣿⣿⡏⢻⢿⣿⣿⣿⣿⣿⣿⣿⣿⣿⣿⣿⣿⣿⣿⣿⣿⣿⣿⣿⣿⣿⣿⠀⠀⠀⠀⠀⠀⠀⠀⠀⠀⠀⠀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⠀⠀⠀⠀⠀⠀⠀⠀⠀⠀⠀⣿⣿⣿⣿⣿⣿⣿⣿⣿⣿⣿⣿⣿⣿⣿⣿⣿⣿⣿⡿⢟⢏⢕⢕⠕⢕⢸⣷⣷⣾⣿⣿⣻⣿⢕⢕⢕⢝⢝⢟⢿⣿⣿⣿⣿⣿⣿⣿⣿⣿⣿⣿⣿⣿⣿⣿⣿⣿⠀⠀⠀⠀⠀⠀⠀⠀⠀⠀⠀⠀</a:t>
            </a:r>
            <a:br/>
            <a:r>
              <a:t>⠀⠀⠀⠀⠀⠀⠀⠀⠀⠀⠀⣿⣿⣿⣿⣿⣿⣿⣿⣿⣿⣿⣿⣿⣿⣿⣿⣿⢝⢕⢕⢕⢕⢕⢕⠀⠁⢸⣿⣿⣿⣿⣿⣿⣿⢕⢕⢕⢕⢕⢕⢕⢕⢹⣿⣿⣿⣿⣿⣿⣿⣿⣿⣿⣿⣿⣿⣿⣿⠀⠀⠀⠀⠀⠀⠀⠀⠀⠀⠀⠀</a:t>
            </a:r>
            <a:br/>
            <a:r>
              <a:t>⠀⠀⠀⠀⠀⠀⠀⠀⠀⠀⠀⣿⣿⣿⣿⣿⣿⣿⣿⣿⣿⣿⣿⣿⣿⣿⣿⡇⢕⠕⠁⢁⢕⢕⠕⢀⠀⠑⢕⣗⣫⣽⡯⢽⢕⢕⢕⢕⢕⢕⢕⢕⠕⢕⢻⣿⣿⣿⣿⣿⣿⣿⣿⣿⣿⣿⣿⣿⣿⠀⠀⠀⠀⠀⠀⠀⠀⠀⠀⠀⠀</a:t>
            </a:r>
            <a:br/>
            <a:r>
              <a:t>⠀⠀⠀⠀⠀⠀⠀⠀⠀⠀⠀⣿⣿⣿⣿⣿⣿⣿⣿⣿⣿⣿⣿⣿⣿⣿⣿⡇⢁⠀⠀⠀⠕⢕⠀⠁⠀⠀⢑⣗⣗⣿⡯⠝⢕⢕⢕⢕⢕⢕⠑⢕⠁⢅⢸⣿⣿⣿⣿⣿⣿⣿⣿⣿⣿⣿⣿⣿⣿⠀⠀⠀⠀⠀⠀⠀⠀⠀⠀⠀⠀</a:t>
            </a:r>
            <a:br/>
            <a:r>
              <a:t>⠀⠀⠀⠀⠀⠀⠀⠀⠀⠀⠀⣿⣿⣿⣿⣿⣿⣿⣿⣿⣿⣿⣿⣿⣿⣿⣿⢕⠕⠀⠀⠀⠀⢕⠀⠀⠀⠀⠑⣗⡾⢽⡯⢕⢕⢕⢕⢕⢕⠀⢀⢅⠀⠕⢸⣿⣿⣿⣿⣿⣿⣿⣿⣿⣿⣿⣿⣿⣿⠀⠀⠀⠀⠀⠀⠀⠀⠀⠀⠀⠀</a:t>
            </a:r>
            <a:br/>
            <a:r>
              <a:t>⠀⠀⠀⠀⠀⠀⠀⠀⠀⠀⠀⣿⣿⣿⣿⣿⣿⣿⣿⣿⣿⣿⣿⣿⣿⣿⡿⢕⠀⠀⠀⠀⠀⠀⢄⠀⠀⠀⠀⢸⢯⢽⡯⢕⢕⠀⠕⢕⠑⠀⠑⢕⢇⢗⢾⣿⣿⣿⣿⣿⣿⣿⣿⣿⣿⣿⣿⣿⣿⠀⠀⠀⠀⠀⠀⠀⠀⠀⠀⠀⠀</a:t>
            </a:r>
            <a:br/>
            <a:r>
              <a:t>⠀⠀⠀⠀⠀⠀⠀⠀⠀⠀⠀⣿⣿⣿⣿⣿⣿⣿⣿⣿⣿⣿⣿⣿⣿⣿⢇⠁⠀⠀⠀⠀⠀⠀⠀⠀⠀⠀⠀⠜⠽⢽⢯⠕⠕⠀⠀⠁⠀⠀⢕⣳⣿⣿⣿⣿⣿⣿⣿⣿⣿⣿⣿⣿⣿⣿⣿⣿⣿⠀⠀⠀⠀⠀⠀⠀⠀⠀⠀⠀⠀</a:t>
            </a:r>
            <a:br/>
            <a:r>
              <a:t>⠀⠀⠀⠀⠀⠀⠀⠀⠀⠀⠀⣿⣿⣿⣿⣿⣿⣿⣿⣿⣿⣿⣿⣿⣿⣿⢕⠀⠀⠀⠀⠀⠀⠀⠀⠀⠀⠀⠀⠑⢭⢽⢫⢕⠄⢀⠀⠀⠀⠀⠁⠕⢝⢿⣿⡿⢻⣿⣿⣿⣿⣿⣿⣿⣿⣿⣿⣿⣿⠀⠀⠀⠀⠀⠀⠀⠀⠀⠀⠀⠀</a:t>
            </a:r>
            <a:br/>
            <a:r>
              <a:t>⠀⠀⠀⠀⠀⠀⠀⠀⠀⠀⠀⣿⣿⣿⣿⣿⣿⣿⣿⣿⣿⣿⣿⣿⣿⡿⢕⠀⠀⠀⠀⠀⠀⠀⠀⠀⠀⠀⠀⠀⠨⢽⢸⢱⠅⠀⠀⠀⠀⠀⠀⠀⠑⠕⢕⢕⢕⣿⣿⣿⣿⣿⣿⣿⣿⣿⣿⣿⣿⠀⠀⠀⠀⠀⠀⠀⠀⠀⠀⠀⠀</a:t>
            </a:r>
            <a:br/>
            <a:r>
              <a:t>⠀⠀⠀⠀⠀⠀⠀⠀⠀⠀⠀⠛⠛⠛⠛⠛⠛⠛⠛⠛⠛⠛⠛⠛⠛⠃⠑⠀⠀⠀⠀⠀⠀⠀⠀⠀⠀⠐⠐⠐⠁⠙⠘⠙⠁⠀⠀⠀⠀⠀⠀⠀⠀⠀⠀⠑⠘⠛⠛⠛⠛⠛⠛⠛⠛⠛⠛⠛⠛⠀⠀⠀⠀⠀⠀⠀⠀⠀⠀⠀⠀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⠀⠀⠀⠀⠀⠀⠀⠀⠀⠀⠀⣿⣿⣿⣿⣿⣿⣿⣿⣿⣿⣿⣿⣿⣿⣿⣿⣿⣿⣿⣿⣿⣿⣿⣿⣿⣿⣿⡿⢿⢟⢏⢝⢝⢿⣿⣿⣿⣿⣿⣿⣿⣿⣿⣿⣿⣿⣿⣿⣿⣿⣿⣿⣿⣿⣿⣿⣿⣿⠀⠀⠀⠀⠀⠀⠀⠀⠀⠀⠀⠀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⠀⠀⠀⠀⠀⠀⠀⠀⠀⠀⠀⣿⣿⣿⣿⣿⣿⣿⣿⣿⣿⣿⣿⣿⣿⣿⣿⣿⣿⣿⣿⣿⣿⣿⣿⣿⣿⣿⣝⢕⢕⢕⣕⣕⡕⢟⣿⣿⣿⣿⣿⣿⣿⣿⣿⣿⣿⣿⣿⣿⣿⣿⣿⣿⣿⣿⣿⣿⣿⠀⠀⠀⠀⠀⠀⠀⠀⠀⠀⠀⠀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⠀⠀⠀⠀⠀⠀⠀⠀⠀⠀⠀⣿⣿⣿⣿⣿⣿⣿⣿⣿⣿⣿⣿⣿⣿⣿⣿⣿⣿⣿⣿⣿⣿⣿⣿⣿⣿⢹⣿⣿⣿⣿⣿⣿⣿⡇⣿⣿⣿⣿⣿⣿⣿⣿⣿⣿⣿⣿⣿⣿⣿⣿⣿⣿⣿⣿⣿⣿⣿⠀⠀⠀⠀⠀⠀⠀⠀⠀⠀⠀⠀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⠀⠀⠀⠀⠀⠀⠀⠀⠀⠀⠀⣿⣿⣿⣿⣿⣿⣿⣿⣿⣿⣿⣿⣿⣿⣿⣿⣿⣿⣿⣿⣿⣿⣿⣿⣿⣿⣸⣿⢽⣽⣿⣿⢿⣿⣗⣿⣿⣿⣿⣿⣿⣿⣿⣿⣿⣿⣿⣿⣿⣿⣿⣿⣿⣿⣿⣿⣿⣿⠀⠀⠀⠀⠀⠀⠀⠀⠀⠀⠀⠀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⠀⠀⠀⠀⠀⠀⠀⠀⠀⠀⠀⣿⣿⣿⣿⣿⣿⣿⣿⣿⣿⣿⣿⣿⣿⣿⣿⣿⣿⣿⣿⣿⣿⣿⣿⣿⣿⣿⣿⣿⣏⣿⣿⣿⣿⣿⣿⣿⣿⣿⣿⣿⣿⣿⣿⣿⣿⣿⣿⣿⣿⣿⣿⣿⣿⣿⣿⣿⣿⠀⠀⠀⠀⠀⠀⠀⠀⠀⠀⠀⠀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⠀⠀⠀⠀⠀⠀⠀⠀⠀⠀⠀⣿⣿⣿⣿⣿⣿⣿⣿⣿⣿⣿⣿⣿⣿⣿⣿⣿⣿⣿⣿⣿⣿⣿⣿⣿⡿⣿⣿⡻⣟⣿⣟⣿⡿⣿⣿⣿⣿⣿⣿⣿⣿⣿⣿⣿⣿⣿⣿⣿⣿⣿⣿⣿⣿⣿⣿⣿⣿⠀⠀⠀⠀⠀⠀⠀⠀⠀⠀⠀⠀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⠀⠀⠀⠀⠀⠀⠀⠀⠀⠀⠀⣿⣿⣿⣿⣿⣿⣿⣿⣿⣿⣿⣿⣿⣿⣿⣿⣿⣿⣿⣿⢿⢟⢝⢕⢑⢕⢿⣾⣧⣼⣿⣿⢿⡇⢕⢝⢝⢻⢿⣿⣿⣿⣿⣿⣿⣿⣿⣿⣿⣿⣿⣿⣿⣿⣿⣿⣿⣿⠀⠀⠀⠀⠀⠀⠀⠀⠀⠀⠀⠀</a:t>
            </a:r>
            <a:br/>
            <a:r>
              <a:t>⠀⠀⠀⠀⠀⠀⠀⠀⠀⠀⠀⣿⣿⣿⣿⣿⣿⣿⣿⣿⣿⣿⣿⣿⣿⣿⣿⡿⢝⢕⢕⢕⢕⢕⢅⠀⠀⢸⣿⣿⣿⣿⢿⣿⡷⢕⢕⢕⢕⢕⢕⢝⢟⣿⣿⣿⣿⣿⣿⣿⣿⣿⣿⣿⣿⣿⣿⣿⣿⠀⠀⠀⠀⠀⠀⠀⠀⠀⠀⠀⠀</a:t>
            </a:r>
            <a:br/>
            <a:r>
              <a:t>⠀⠀⠀⠀⠀⠀⠀⠀⠀⠀⠀⣿⣿⣿⣿⣿⣿⣿⣿⣿⣿⣿⣿⣿⣿⣿⣿⢇⢕⢕⠁⠕⢕⢕⢕⢀⠀⠌⢹⢭⢝⣟⢞⡿⢇⢕⢕⢕⢕⢕⢕⢕⢕⢜⣿⣿⣿⣿⣿⣿⣿⣿⣿⣿⣿⣿⣿⣿⣿⠀⠀⠀⠀⠀⠀⠀⠀⠀⠀⠀⠀</a:t>
            </a:r>
            <a:br/>
            <a:r>
              <a:t>⠀⠀⠀⠀⠀⠀⠀⠀⠀⠀⠀⣿⣿⣿⣿⣿⣿⣿⣿⣿⣿⣿⣿⣿⣿⣿⣿⢕⠀⠀⠀⠀⠕⢕⠀⠀⠀⠀⢸⢽⢽⣗⢕⡇⢕⢕⢕⢕⠕⢕⢁⢕⢅⢕⣿⣿⣿⣿⣿⣿⣿⣿⣿⣿⣿⣿⣿⣿⣿⠀⠀⠀⠀⠀⠀⠀⠀⠀⠀⠀⠀</a:t>
            </a:r>
            <a:br/>
            <a:r>
              <a:t>⠀⠀⠀⠀⠀⠀⠀⠀⠀⠀⠀⣿⣿⣿⣿⣿⣿⣿⣿⣿⣿⣿⣿⣿⣿⣿⡇⢕⠑⠀⠀⠀⠀⢕⠀⠀⠀⠀⠜⢽⣟⣗⢕⡕⢕⢕⢕⢕⠀⠁⢑⠁⢀⢕⣿⣿⣿⣿⣿⣿⣿⣿⣿⣿⣿⣿⣿⣿⣿⠀⠀⠀⠀⠀⠀⠀⠀⠀⠀⠀⠀</a:t>
            </a:r>
            <a:br/>
            <a:r>
              <a:t>⠀⠀⠀⠀⠀⠀⠀⠀⠀⠀⠀⣿⣿⣿⣿⣿⣿⣿⣿⣿⣿⣿⣿⣿⣿⣿⢕⠔⠀⠀⠀⠀⠀⠀⠀⠀⠀⠀⠀⢝⣗⣗⡗⢕⢕⢕⢕⢕⠑⠀⠑⠀⠄⢁⣿⣿⣿⣿⣿⣿⣿⣿⣿⣿⣿⣿⣿⣿⣿⠀⠀⠀⠀⠀⠀⠀⠀⠀⠀⠀⠀</a:t>
            </a:r>
            <a:br/>
            <a:r>
              <a:t>⠀⠀⠀⠀⠀⠀⠀⠀⠀⠀⠀⣿⣿⣿⣿⣿⣿⣿⣿⣿⣿⣿⣿⣿⣿⢏⠕⠀⠀⠀⠀⠀⠀⠀⠀⠀⠀⠀⠀⢑⣓⣗⢜⢅⠁⠀⠕⠕⠀⠀⠁⠀⠀⢕⢹⣿⣿⣿⣿⣿⣿⣿⣿⣿⣿⣿⣿⣿⣿⠀⠀⠀⠀⠀⠀⠀⠀⠀⠀⠀⠀</a:t>
            </a:r>
            <a:br/>
            <a:r>
              <a:t>⠀⠀⠀⠀⠀⠀⠀⠀⠀⠀⠀⣿⣿⣿⣿⣿⣿⣿⣿⣿⣿⣿⣿⣿⣿⢄⠀⠀⠀⠀⠀⠀⠀⠀⠀⠀⠀⠀⠀⠀⢖⣗⢇⢕⠅⢄⠀⠀⠀⠀⠀⠀⠀⢱⣾⣿⣿⣿⣿⣿⣿⣿⣿⣿⣿⣿⣿⣿⣿⠀⠀⠀⠀⠀⠀⠀⠀⠀⠀⠀⠀</a:t>
            </a:r>
            <a:br/>
            <a:r>
              <a:t>⠀⠀⠀⠀⠀⠀⠀⠀⠀⠀⠀⣿⣿⣿⣿⣿⣿⣿⣿⣿⣿⣿⣿⣿⣿⢕⢀⠀⠀⠀⠀⠀⠀⠀⠀⠀⢀⣄⣄⣄⣕⣇⢏⢕⢅⠀⠀⠀⠀⠀⠀⠀⠀⢜⢹⣿⣿⣿⣿⣿⣿⣿⣿⣿⣿⣿⣿⣿⣿⠀⠀⠀⠀⠀⠀⠀⠀⠀⠀⠀⠀</a:t>
            </a:r>
            <a:br/>
            <a:r>
              <a:t>⠀⠀⠀⠀⠀⠀⠀⠀⠀⠀⠀⠛⠛⠛⠛⠛⠛⠛⠛⠛⠛⠛⠛⠛⠃⠑⠐⠀⠀⠀⠀⠀⠀⠀⠀⠑⠛⠛⠛⠛⠛⠓⠃⠑⠑⠀⠀⠀⠀⠀⠀⠀⠀⠁⠑⠘⠙⠛⠛⠛⠛⠛⠛⠛⠛⠛⠛⠛⠛⠀⠀⠀⠀⠀⠀⠀⠀⠀⠀⠀⠀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⠀⠀⠀⠀⠀⠀⠀⠀⠀⠀⠀⣿⣿⣿⣿⣿⣿⣿⣿⣿⣿⣿⣿⣿⣿⣿⣿⣿⣿⣿⣿⣿⣿⣿⣿⣿⣿⣿⢿⢟⢿⢏⢻⢟⣿⣿⣿⣿⣿⣿⣿⣿⣿⣿⣿⣿⣿⣿⣿⣿⣿⣿⣿⣿⣿⣿⣿⣿⣿⠀⠀⠀⠀⠀⠀⠀⠀⠀⠀⠀⠀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⠀⠀⠀⠀⠀⠀⠀⠀⠀⠀⠀⣿⣿⣿⣿⣿⣿⣿⣿⣿⣿⣿⣿⣿⣿⣿⣿⣿⣿⣿⣿⣿⣿⣿⣿⣿⣿⣿⡜⢕⢕⢕⢕⡕⢜⢻⣿⣿⣿⣿⣿⣿⣿⣿⣿⣿⣿⣿⣿⣿⣿⣿⣿⣿⣿⣿⣿⣿⣿⠀⠀⠀⠀⠀⠀⠀⠀⠀⠀⠀⠀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⠀⠀⠀⠀⠀⠀⠀⠀⠀⠀⠀⣿⣿⣿⣿⣿⣿⣿⣿⣿⣿⣿⣿⣿⣿⣿⣿⣿⣿⣿⣿⣿⣿⣿⣿⣿⣟⢫⣷⣿⣿⣿⣿⣿⣷⡕⣿⣿⣿⣿⣿⣿⣿⣿⣿⣿⣿⣿⣿⣿⣿⣿⣿⣿⣿⣿⣿⣿⣿⠀⠀⠀⠀⠀⠀⠀⠀⠀⠀⠀⠀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⠀⠀⠀⠀⠀⠀⠀⠀⠀⠀⠀⣿⣿⣿⣿⣿⣿⣿⣿⣿⣿⣿⣿⣿⣿⣿⣿⣿⣿⣿⣿⣿⣿⣿⣿⣿⣇⢸⣟⡻⣟⣿⣿⢟⣿⣧⣿⣿⣿⣿⣿⣿⣿⣿⣿⣿⣿⣿⣿⣿⣿⣿⣿⣿⣿⣿⣿⣿⣿⠀⠀⠀⠀⠀⠀⠀⠀⠀⠀⠀⠀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⠀⠀⠀⠀⠀⠀⠀⠀⠀⠀⠀⣿⣿⣿⣿⣿⣿⣿⣿⣿⣿⣿⣿⣿⣿⣿⣿⣿⣿⣿⣿⣿⣿⣿⣿⣿⣿⣿⣿⣿⢷⢿⣿⣿⣿⣿⣿⣿⣿⣿⣿⣿⣿⣿⣿⣿⣿⣿⣿⣿⣿⣿⣿⣿⣿⣿⣿⣿⣿⠀⠀⠀⠀⠀⠀⠀⠀⠀⠀⠀⠀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⠀⠀⠀⠀⠀⠀⠀⠀⠀⠀⠀⣿⣿⣿⣿⣿⣿⣿⣿⣿⣿⣿⣿⣿⣿⣿⣿⣿⣿⣿⣿⣿⣿⣿⣿⣿⡿⣿⣿⡻⢟⣻⣟⣿⣿⣿⣿⣿⣿⣿⣿⣿⣿⣿⣿⣿⣿⣿⣿⣿⣿⣿⣿⣿⣿⣿⣿⣿⣿⠀⠀⠀⠀⠀⠀⠀⠀⠀⠀⠀⠀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⠀⠀⠀⠀⠀⠀⠀⠀⠀⠀⠀⣿⣿⣿⣿⣿⣿⣿⣿⣿⣿⣿⣿⣿⣿⣿⣿⣿⣿⣿⣿⢿⢟⠏⢑⠕⢕⣿⣽⣵⣼⣿⣿⣿⡇⢜⢝⢻⢿⣿⣿⣿⣿⣿⣿⣿⣿⣿⣿⣿⣿⣿⣿⣿⣿⣿⣿⣿⣿⠀⠀⠀⠀⠀⠀⠀⠀⠀⠀⠀⠀</a:t>
            </a:r>
            <a:br/>
            <a:r>
              <a:t>⠀⠀⠀⠀⠀⠀⠀⠀⠀⠀⠀⣿⣿⣿⣿⣿⣿⣿⣿⣿⣿⣿⣿⣿⣿⣿⣿⡿⢟⢝⢕⢕⢕⢕⢔⠀⠁⢸⣿⣿⣿⣿⣿⣿⡧⢕⢕⢕⢕⢕⢝⢟⢿⣿⣿⣿⣿⣿⣿⣿⣿⣿⣿⣿⣿⣿⣿⣿⣿⠀⠀⠀⠀⠀⠀⠀⠀⠀⠀⠀⠀</a:t>
            </a:r>
            <a:br/>
            <a:r>
              <a:t>⠀⠀⠀⠀⠀⠀⠀⠀⠀⠀⠀⣿⣿⣿⣿⣿⣿⣿⣿⣿⣿⣿⣿⣿⣿⣿⣿⢕⢕⠑⢐⠕⢕⢕⢕⠀⠀⠘⢽⣝⣟⣿⣿⢿⢇⢕⢕⢑⢕⢕⢕⢕⢕⢹⣿⣿⣿⣿⣿⣿⣿⣿⣿⣿⣿⣿⣿⣿⣿⠀⠀⠀⠀⠀⠀⠀⠀⠀⠀⠀⠀</a:t>
            </a:r>
            <a:br/>
            <a:r>
              <a:t>⠀⠀⠀⠀⠀⠀⠀⠀⠀⠀⠀⣿⣿⣿⣿⣿⣿⣿⣿⣿⣿⣿⣿⣿⣿⣿⡟⢕⠁⠀⠀⠀⢕⢕⠀⠁⠀⠀⢸⣗⣗⣗⡯⠽⢕⢕⢕⢕⢕⢕⢑⢑⢕⢜⣿⣿⣿⣿⣿⣿⣿⣿⣿⣿⣿⣿⣿⣿⣿⠀⠀⠀⠀⠀⠀⠀⠀⠀⠀⠀⠀</a:t>
            </a:r>
            <a:br/>
            <a:r>
              <a:t>⠀⠀⠀⠀⠀⠀⠀⠀⠀⠀⠀⣿⣿⣿⣿⣿⣿⣿⣿⣿⣿⣿⣿⣿⣿⣿⢇⢕⠀⠀⠀⠀⠀⠕⠀⠀⠀⠀⠕⣗⣗⡺⢯⠭⢕⢕⢕⢕⠁⠁⢕⠁⠁⢕⣿⣿⣿⣿⣿⣿⣿⣿⣿⣿⣿⣿⣿⣿⣿⠀⠀⠀⠀⠀⠀⠀⠀⠀⠀⠀⠀</a:t>
            </a:r>
            <a:br/>
            <a:r>
              <a:t>⠀⠀⠀⠀⠀⠀⠀⠀⠀⠀⠀⣿⣿⣿⣿⣿⣿⣿⣿⣿⣿⣿⣿⣿⣿⡏⢕⠅⠀⠀⠀⠀⠀⠀⠀⠀⠀⠀⠀⢕⣗⢽⢸⢕⢑⢕⢕⢕⠑⠀⠕⠀⠐⢑⣿⣿⣿⣿⣿⣿⣿⣿⣿⣿⣿⣿⣿⣿⣿⠀⠀⠀⠀⠀⠀⠀⠀⠀⠀⠀⠀</a:t>
            </a:r>
            <a:br/>
            <a:r>
              <a:t>⠀⠀⠀⠀⠀⠀⠀⠀⠀⠀⠀⣿⣿⣿⣿⣿⣿⣿⣿⣿⣿⣿⣿⣿⡿⠇⠁⠀⠀⠀⠀⠀⠀⠀⠀⠀⠀⠀⠀⠕⢮⠭⢸⢕⢐⠑⠅⠐⠀⠀⠀⠀⠀⠅⢻⣿⣿⣿⣿⣿⣿⣿⣿⣿⣿⣿⣿⣿⣿⠀⠀⠀⠀⠀⠀⠀⠀⠀⠀⠀⠀</a:t>
            </a:r>
            <a:br/>
            <a:r>
              <a:t>⠀⠀⠀⠀⠀⠀⠀⠀⠀⠀⠀⣿⣿⣿⣿⣿⣿⣿⣿⣿⣿⣿⣿⣿⢕⠀⠀⠀⠀⠀⠀⠀⠀⠀⠀⠀⢀⢀⢀⢀⢹⠭⢸⢕⠔⠀⠀⠀⠀⠀⠀⠀⠀⢀⢸⣿⣿⣿⣿⣿⣿⣿⣿⣿⣿⣿⣿⣿⣿⠀⠀⠀⠀⠀⠀⠀⠀⠀⠀⠀⠀</a:t>
            </a:r>
            <a:br/>
            <a:r>
              <a:t>⠀⠀⠀⠀⠀⠀⠀⠀⠀⠀⠀⣿⣿⣿⣿⣿⣿⣿⣿⣿⣿⣿⣿⣿⡇⢕⠀⠀⠀⠀⠀⠀⠀⠀⠀⣰⢾⣿⣿⣿⡿⢽⢸⢵⠅⠀⠁⠀⠀⠀⠀⠀⠀⢕⣕⣽⣿⣿⣿⣿⣿⣿⣿⣿⣿⣿⣿⣿⣿⠀⠀⠀⠀⠀⠀⠀⠀⠀⠀⠀⠀</a:t>
            </a:r>
            <a:br/>
            <a:r>
              <a:t>⠀⠀⠀⠀⠀⠀⠀⠀⠀⠀⠀⠛⠛⠛⠛⠛⠛⠛⠛⠛⠛⠛⠛⠛⠑⠁⠀⠀⠀⠀⠀⠀⠀⠀⠑⠓⠚⠛⠛⠛⠁⠙⠘⠉⠁⠀⠀⠀⠀⠀⠀⠀⠀⠘⠛⠛⠛⠛⠛⠛⠛⠛⠛⠛⠛⠛⠛⠛⠛⠀⠀⠀⠀⠀⠀⠀⠀⠀⠀⠀⠀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⠀⠀⠀⠀⠀⠀⠀⠀⠀⠀⠀⣿⣿⣿⣿⣿⣿⣿⣿⣿⣿⣿⣿⣿⣿⣿⣿⣿⣿⣿⣿⣿⣿⣿⣿⣿⣿⡿⢿⢝⢏⢝⢏⢹⣿⣿⣿⣿⣿⣿⣿⣿⣿⣿⣿⣿⣿⣿⣿⣿⣿⣿⣿⣿⣿⣿⣿⣿⣿⠀⠀⠀⠀⠀⠀⠀⠀⠀⠀⠀⠀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⠀⠀⠀⠀⠀⠀⠀⠀⠀⠀⠀⣿⣿⣿⣿⣿⣿⣿⣿⣿⣿⣿⣿⣿⣿⣿⣿⣿⣿⣿⣿⣿⣿⣿⣿⣿⣿⡯⢕⢕⢕⣕⣕⣕⢝⢻⣿⣿⣿⣿⣿⣿⣿⣿⣿⣿⣿⣿⣿⣿⣿⣿⣿⣿⣿⣿⣿⣿⣿⠀⠀⠀⠀⠀⠀⠀⠀⠀⠀⠀⠀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⠀⠀⠀⠀⠀⠀⠀⠀⠀⠀⠀⣿⣿⣿⣿⣿⣿⣿⣿⣿⣿⣿⣿⣿⣿⣿⣿⣿⣿⣿⣿⣿⣿⣿⣿⣿⢇⣸⣿⣿⣿⣿⣿⣿⣷⢸⣿⣿⣿⣿⣿⣿⣿⣿⣿⣿⣿⣿⣿⣿⣿⣿⣿⣿⣿⣿⣿⣿⣿⠀⠀⠀⠀⠀⠀⠀⠀⠀⠀⠀⠀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⠀⠀⠀⠀⠀⠀⠀⠀⠀⠀⠀⣿⣿⣿⣿⣿⣿⣿⣿⣿⣿⣿⣿⣿⣿⣿⣿⣿⣿⣿⣿⣿⣿⣿⣿⣿⡕⣿⡯⢽⣽⣿⣿⣽⣿⣾⣿⣿⣿⣿⣿⣿⣿⣿⣿⣿⣿⣿⣿⣿⣿⣿⣿⣿⣿⣿⣿⣿⣿⠀⠀⠀⠀⠀⠀⠀⠀⠀⠀⠀⠀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⠀⠀⠀⠀⠀⠀⠀⠀⠀⠀⠀⣿⣿⣿⣿⣿⣿⣿⣿⣿⣿⣿⣿⣿⣿⣿⣿⣿⣿⣿⣿⣿⣿⣿⡿⢿⢏⡿⡿⢝⢝⣿⣳⣿⡻⢿⣿⣿⣿⣿⣿⣿⣿⣿⣿⣿⣿⣿⣿⣿⣿⣿⣿⣿⣿⣿⣿⣿⣿⠀⠀⠀⠀⠀⠀⠀⠀⠀⠀⠀⠀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⠀⠀⠀⠀⠀⠀⠀⠀⠀⠀⠀⣿⣿⣿⣿⣿⣿⣿⣿⣿⣿⣿⣿⣿⣿⣿⣿⣿⣿⣿⡿⢟⢝⢕⢅⢑⠕⢿⣾⣾⣷⣿⣿⣿⣇⢕⢕⢝⢝⢻⢿⣿⣿⣿⣿⣿⣿⣿⣿⣿⣿⣿⣿⣿⣿⣿⣿⣿⣿⠀⠀⠀⠀⠀⠀⠀⠀⠀⠀⠀⠀</a:t>
            </a:r>
            <a:br/>
            <a:r>
              <a:t>⠀⠀⠀⠀⠀⠀⠀⠀⠀⠀⠀⣿⣿⣿⣿⣿⣿⣿⣿⣿⣿⣿⣿⣿⣿⣿⣿⡟⢝⢕⠕⢕⢕⢕⢕⠀⠀⢸⣿⣿⣿⣿⣻⣿⡿⢕⢕⢕⢕⢕⢕⢜⢝⣿⣿⣿⣿⣿⣿⣿⣿⣿⣿⣿⣿⣿⣿⣿⣿⠀⠀⠀⠀⠀⠀⠀⠀⠀⠀⠀⠀</a:t>
            </a:r>
            <a:br/>
            <a:r>
              <a:t>⠀⠀⠀⠀⠀⠀⠀⠀⠀⠀⠀⣿⣿⣿⣿⣿⣿⣿⣿⣿⣿⣿⣿⣿⣿⣿⣿⢕⢕⠕⢑⢕⢕⢕⢕⢄⠀⠈⢗⣳⣽⢽⡯⣿⡇⢕⢕⢕⢕⢕⢕⢕⢕⢹⣿⣿⣿⣿⣿⣿⣿⣿⣿⣿⣿⣿⣿⣿⣿⠀⠀⠀⠀⠀⠀⠀⠀⠀⠀⠀⠀</a:t>
            </a:r>
            <a:br/>
            <a:r>
              <a:t>⠀⠀⠀⠀⠀⠀⠀⠀⠀⠀⠀⣿⣿⣿⣿⣿⣿⣿⣿⣿⣿⣿⣿⣿⣿⣿⡇⢕⠁⠀⠁⢕⢕⢕⠀⠑⢐⠄⢕⣺⡿⢽⢽⢿⣗⠑⢕⢕⢕⢕⢕⠐⠕⢜⣿⣿⣿⣿⣿⣿⣿⣿⣿⣿⣿⣿⣿⣿⣿⠀⠀⠀⠀⠀⠀⠀⠀⠀⠀⠀⠀</a:t>
            </a:r>
            <a:br/>
            <a:r>
              <a:t>⠀⠀⠀⠀⠀⠀⠀⠀⠀⠀⠀⣿⣿⣿⣿⣿⣿⣿⣿⣿⣿⣿⣿⣿⣿⣿⢕⠑⠀⠀⠀⠀⢕⢕⠀⠀⠀⠀⠁⢿⢽⢽⢹⣟⣗⠀⠁⢕⢑⠑⢕⠀⢅⢕⣿⣿⣿⣿⣿⣿⣿⣿⣿⣿⣿⣿⣿⣿⣿⠀⠀⠀⠀⠀⠀⠀⠀⠀⠀⠀⠀</a:t>
            </a:r>
            <a:br/>
            <a:r>
              <a:t>⠀⠀⠀⠀⠀⠀⠀⠀⠀⠀⠀⣿⣿⣿⣿⣿⣿⣿⣿⣿⣿⣿⣿⣿⣿⡏⢕⠀⠀⠀⠀⠀⢕⠁⠀⠀⠀⠀⢀⢸⢽⢽⢜⣗⣓⢔⠀⠕⠑⠀⠕⠀⠀⠕⣿⣿⣿⣿⣿⣿⣿⣿⣿⣿⣿⣿⣿⣿⣿⠀⠀⠀⠀⠀⠀⠀⠀⠀⠀⠀⠀</a:t>
            </a:r>
            <a:br/>
            <a:r>
              <a:t>⠀⠀⠀⠀⠀⠀⠀⠀⠀⠀⠀⣿⣿⣿⣿⣿⣿⣿⣿⣿⣿⣿⣿⣿⡿⠕⠀⠀⠀⠀⠀⠀⠀⢕⢔⣱⣵⣱⣾⡿⢯⢽⢕⣗⣒⢕⠀⠀⠀⠀⠀⠀⠀⠔⢸⣿⣿⣿⣿⣿⣿⣿⣿⣿⣿⣿⣿⣿⣿⠀⠀⠀⠀⠀⠀⠀⠀⠀⠀⠀⠀</a:t>
            </a:r>
            <a:br/>
            <a:r>
              <a:t>⠀⠀⠀⠀⠀⠀⠀⠀⠀⠀⠀⣿⣿⣿⣿⣿⣿⣿⣿⣿⣿⣿⣿⣿⢕⠀⠀⠀⠀⠀⠀⠀⠀⠁⢕⢿⣿⣿⣿⠇⢽⢽⢜⢗⣖⢇⢀⠀⠀⠀⠀⠀⠀⠀⠜⣿⣿⣿⣿⣿⣿⣿⣿⣿⣿⣿⣿⣿⣿⠀⠀⠀⠀⠀⠀⠀⠀⠀⠀⠀⠀</a:t>
            </a:r>
            <a:br/>
            <a:r>
              <a:t>⠀⠀⠀⠀⠀⠀⠀⠀⠀⠀⠀⣿⣿⣿⣿⣿⣿⣿⣿⣿⣿⣿⣿⣿⡕⠕⠔⠀⠀⠀⠀⠀⠀⠀⢜⢜⢟⠟⠏⠀⠨⢽⢕⢕⢗⠕⢕⠀⠀⠀⠀⠀⠀⠀⠀⢸⣿⣿⣿⣿⣿⣿⣿⣿⣿⣿⣿⣿⣿⠀⠀⠀⠀⠀⠀⠀⠀⠀⠀⠀⠀</a:t>
            </a:r>
            <a:br/>
            <a:r>
              <a:t>⠀⠀⠀⠀⠀⠀⠀⠀⠀⠀⠀⠛⠛⠛⠛⠛⠛⠛⠛⠛⠛⠛⠛⠛⠑⠀⠀⠀⠀⠀⠀⠀⠀⠀⠁⠁⠁⠀⠀⠀⠑⠙⠘⠑⠈⠁⠑⠀⠀⠀⠀⠀⠀⠀⠐⠚⠛⠛⠛⠛⠛⠛⠛⠛⠛⠛⠛⠛⠛⠀⠀⠀⠀⠀⠀⠀⠀⠀⠀⠀⠀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⠀⠀⠀⠀⠀⠀⠀⠀⠀⠀⠀⣿⣿⣿⣿⣿⣿⣿⣿⣿⣿⣿⣿⣿⣿⣿⣿⣿⣿⣿⣿⣿⣿⣿⣿⣿⣿⡟⢝⢝⢕⢜⢕⢞⣿⣿⣿⣿⣿⣿⣿⣿⣿⣿⣿⣿⣿⣿⣿⣿⣿⣿⣿⣿⣿⣿⣿⣿⣿⠀⠀⠀⠀⠀⠀⠀⠀⠀⠀⠀⠀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⠀⠀⠀⠀⠀⠀⠀⠀⠀⠀⠀⣿⣿⣿⣿⣿⣿⣿⣿⣿⣿⣿⣿⣿⣿⣿⣿⣿⣿⣿⣿⣿⣿⣿⣿⣿⡿⢇⣕⣱⣱⣵⣵⣵⡜⣿⣿⣿⣿⣿⣿⣿⣿⣿⣿⣿⣿⣿⣿⣿⣿⣿⣿⣿⣿⣿⣿⣿⣿⠀⠀⠀⠀⠀⠀⠀⠀⠀⠀⠀⠀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⠀⠀⠀⠀⠀⠀⠀⠀⠀⠀⠀⣿⣿⣿⣿⣿⣿⣿⣿⣿⣿⣿⣿⣿⣿⣿⣿⣿⣿⣿⣿⣿⣿⣿⣿⣿⢕⣿⣿⣿⣿⣿⣿⣿⣷⣿⣿⣿⣿⣿⣿⣿⣿⣿⣿⣿⣿⣿⣿⣿⣿⣿⣿⣿⣿⣿⣿⣿⣿⠀⠀⠀⠀⠀⠀⠀⠀⠀⠀⠀⠀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⠀⠀⠀⠀⠀⠀⠀⠀⠀⠀⠀⣿⣿⣿⣿⣿⣿⣿⣿⣿⣿⣿⣿⣿⣿⣿⣿⣿⣿⣿⣿⣿⣿⣿⣿⣿⡱⣿⣗⣳⣾⣿⣷⣿⣿⣿⣿⣿⣿⣿⣿⣿⣿⣿⣿⣿⣿⣿⣿⣿⣿⣿⣿⣿⣿⣿⣿⣿⣿⠀⠀⠀⠀⠀⠀⠀⠀⠀⠀⠀⠀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⠀⠀⠀⠀⠀⠀⠀⠀⠀⠀⠀⣿⣿⣿⣿⣿⣿⣿⣿⣿⣿⣿⣿⣿⣿⣿⣿⣿⣿⣿⣿⣿⣿⡿⢟⢏⢕⣿⣕⡕⢸⣾⣟⢻⡝⢟⢿⢿⣿⣿⣿⣿⣿⣿⣿⣿⣿⣿⣿⣿⣿⣿⣿⣿⣿⣿⣿⣿⣿⠀⠀⠀⠀⠀⠀⠀⠀⠀⠀⠀⠀</a:t>
            </a:r>
            <a:br/>
            <a:r>
              <a:t>⠀⠀⠀⠀⠀⠀⠀⠀⠀⠀⠀⣿⣿⣿⣿⣿⣿⣿⣿⣿⣿⣿⣿⣿⣿⣿⣿⣿⣿⡿⢟⢏⢕⢕⢕⠅⠕⢻⣿⣿⣿⣿⣿⣾⣧⢕⢕⢕⢕⢝⢝⢻⢿⣿⣿⣿⣿⣿⣿⣿⣿⣿⣿⣿⣿⣿⣿⣿⣿⠀⠀⠀⠀⠀⠀⠀⠀⠀⠀⠀⠀</a:t>
            </a:r>
            <a:br/>
            <a:r>
              <a:t>⠀⠀⠀⠀⠀⠀⠀⠀⠀⠀⠀⣿⣿⣿⣿⣿⣿⣿⣿⣿⣿⣿⣿⣿⣿⣿⣿⢏⢕⢕⢕⢕⢕⢕⢕⠀⠀⢸⡿⢿⣿⣿⢿⣿⡏⢕⢕⢕⢕⢕⢕⢕⢜⣿⣿⣿⣿⣿⣿⣿⣿⣿⣿⣿⣿⣿⣿⣿⣿⠀⠀⠀⠀⠀⠀⠀⠀⠀⠀⠀⠀</a:t>
            </a:r>
            <a:br/>
            <a:r>
              <a:t>⠀⠀⠀⠀⠀⠀⠀⠀⠀⠀⠀⣿⣿⣿⣿⣿⣿⣿⣿⣿⣿⣿⣿⣿⣿⣿⣿⢕⢕⠑⢁⢕⢕⢕⢕⢕⠄⠄⢹⢽⣷⣗⣗⣞⡇⢕⢕⢕⢕⢕⢕⢕⢕⢸⣿⣿⣿⣿⣿⣿⣿⣿⣿⣿⣿⣿⣿⣿⣿⠀⠀⠀⠀⠀⠀⠀⠀⠀⠀⠀⠀</a:t>
            </a:r>
            <a:br/>
            <a:r>
              <a:t>⠀⠀⠀⠀⠀⠀⠀⠀⠀⠀⠀⣿⣿⣿⣿⣿⣿⣿⣿⣿⣿⣿⣿⣿⣿⣿⡇⢕⠀⠀⠀⢕⢕⢕⢐⠑⠕⢁⢜⢽⣿⣗⣗⣗⡣⠀⢕⠕⢕⢕⢕⠁⢕⢸⣿⣿⣿⣿⣿⣿⣿⣿⣿⣿⣿⣿⣿⣿⣿⠀⠀⠀⠀⠀⠀⠀⠀⠀⠀⠀⠀</a:t>
            </a:r>
            <a:br/>
            <a:r>
              <a:t>⠀⠀⠀⠀⠀⠀⠀⠀⠀⠀⠀⣿⣿⣿⣿⣿⣿⣿⣿⣿⣿⣿⣿⣿⣿⣿⢕⠑⠀⠀⠀⠁⢕⢕⢕⢕⣡⣤⣅⢻⣟⣗⣗⣗⢽⠀⠀⢕⢕⢕⢕⠀⢁⢕⣿⣿⣿⣿⣿⣿⣿⣿⣿⣿⣿⣿⣿⣿⣿⠀⠀⠀⠀⠀⠀⠀⠀⠀⠀⠀⠀</a:t>
            </a:r>
            <a:br/>
            <a:r>
              <a:t>⠀⠀⠀⠀⠀⠀⠀⠀⠀⠀⠀⣿⣿⣿⣿⣿⣿⣿⣿⣿⣿⣿⣿⣿⣿⡏⢑⠀⠀⠀⠀⠀⠕⢕⣺⣟⣟⣿⣝⢜⣗⣗⣷⢿⢽⠅⠀⠕⠑⠁⠁⠀⠀⢕⢿⣿⣿⣿⣿⣿⣿⣿⣿⣿⣿⣿⣿⣿⣿⠀⠀⠀⠀⠀⠀⠀⠀⠀⠀⠀⠀</a:t>
            </a:r>
            <a:br/>
            <a:r>
              <a:t>⠀⠀⠀⠀⠀⠀⠀⠀⠀⠀⠀⣿⣿⣿⣿⣿⣿⣿⣿⣿⣿⣿⣿⣿⡟⠑⠐⠀⠀⠀⠀⠀⠀⢕⢺⣷⢿⣿⢝⢕⣗⣗⣗⢸⠥⢅⠀⠀⠀⠀⠀⠀⠀⠕⢸⣿⣿⣿⣿⣿⣿⣿⣿⣿⣿⣿⣿⣿⣿⠀⠀⠀⠀⠀⠀⠀⠀⠀⠀⠀⠀</a:t>
            </a:r>
            <a:br/>
            <a:r>
              <a:t>⠀⠀⠀⠀⠀⠀⠀⠀⠀⠀⠀⣿⣿⣿⣿⣿⣿⣿⣿⣿⣿⣿⣿⣿⡕⢄⠀⠀⠀⠀⠀⠀⠀⠑⢜⢟⢕⠙⠁⢕⣗⣗⣗⡜⢕⢅⠀⠀⠀⠀⠀⠀⠀⠀⢜⣿⣿⣿⣿⣿⣿⣿⣿⣿⣿⣿⣿⣿⣿⠀⠀⠀⠀⠀⠀⠀⠀⠀⠀⠀⠀</a:t>
            </a:r>
            <a:br/>
            <a:r>
              <a:t>⠀⠀⠀⠀⠀⠀⠀⠀⠀⠀⠀⣿⣿⣿⣿⣿⣿⣿⣿⣿⣿⣿⣿⣿⡇⠕⠁⠀⠀⠀⠀⠀⠀⢀⢕⠁⠀⠀⠀⠁⢗⣗⣕⣗⡕⢕⠀⠀⠀⠀⠀⠀⠀⢀⣱⣿⣿⣿⣿⣿⣿⣿⣿⣿⣿⣿⣿⣿⣿⠀⠀⠀⠀⠀⠀⠀⠀⠀⠀⠀⠀</a:t>
            </a:r>
            <a:br/>
            <a:r>
              <a:t>⠀⠀⠀⠀⠀⠀⠀⠀⠀⠀⠀⠛⠛⠛⠛⠛⠛⠛⠛⠛⠛⠛⠛⠛⠑⠀⠀⠀⠀⠀⠀⠀⠑⠁⠀⠀⠀⠀⠀⠀⠑⠑⠃⠃⠐⠑⠀⠀⠀⠀⠀⠀⠀⠁⠛⠛⠛⠛⠛⠛⠛⠛⠛⠛⠛⠛⠛⠛⠛⠀⠀⠀⠀⠀⠀⠀⠀⠀⠀⠀⠀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⠀⠀⠀⠀⠀⠀⠀⠀⠀⠀⠀⣿⣿⣿⣿⣿⣿⣿⣿⣿⣿⣿⣿⣿⣿⣿⣿⣿⣿⣿⣿⣿⣿⣿⣿⣿⣿⣿⡿⣿⢟⢟⡻⣿⣿⣿⣿⣿⣿⣿⣿⣿⣿⣿⣿⣿⣿⣿⣿⣿⣿⣿⣿⣿⣿⣿⣿⣿⣿⠀⠀⠀⠀⠀⠀⠀⠀⠀⠀⠀⠀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⠀⠀⠀⠀⠀⠀⠀⠀⠀⠀⠀⣿⣿⣿⣿⣿⣿⣿⣿⣿⣿⣿⣿⣿⣿⣿⣿⣿⣿⣿⣿⣿⣿⣿⣿⣿⣿⢕⢕⢕⢕⢕⢕⢻⢿⣿⣿⣿⣿⣿⣿⣿⣿⣿⣿⣿⣿⣿⣿⣿⣿⣿⣿⣿⣿⣿⣿⣿⣿⠀⠀⠀⠀⠀⠀⠀⠀⠀⠀⠀⠀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⠀⠀⠀⠀⠀⠀⠀⠀⠀⠀⠀⣿⣿⣿⣿⣿⣿⣿⣿⣿⣿⣿⣿⣿⣿⣿⣿⣿⣿⣿⣿⣿⣿⣿⣿⣿⢟⣵⣷⣷⣷⣾⣿⣷⣕⣿⣿⣿⣿⣿⣿⣿⣿⣿⣿⣿⣿⣿⣿⣿⣿⣿⣿⣿⣿⣿⣿⣿⣿⠀⠀⠀⠀⠀⠀⠀⠀⠀⠀⠀⠀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⠀⠀⠀⠀⠀⠀⠀⠀⠀⠀⠀⣿⣿⣿⣿⣿⣿⣿⣿⣿⣿⣿⣿⣿⣿⣿⣿⣿⣿⣿⣿⣿⣿⣿⣿⣯⢜⣿⢿⡿⣿⣿⣿⣿⣧⣿⣿⣿⣿⣿⣿⣿⣿⣿⣿⣿⣿⣿⣿⣿⣿⣿⣿⣿⣿⣿⣿⣿⣿⠀⠀⠀⠀⠀⠀⠀⠀⠀⠀⠀⠀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⠀⠀⠀⠀⠀⠀⠀⠀⠀⠀⠀⣿⣿⣿⣿⣿⣿⣿⣿⣿⣿⣿⣿⣿⣿⣿⣿⣿⣿⣿⣿⣿⣿⣿⣿⣿⣸⣿⣷⣿⣿⣿⣷⣿⣿⣿⣿⣿⣿⣿⣿⣿⣿⣿⣿⣿⣿⣿⣿⣿⣿⣿⣿⣿⣿⣿⣿⣿⣿⠀⠀⠀⠀⠀⠀⠀⠀⠀⠀⠀⠀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⠀⠀⠀⠀⠀⠀⠀⠀⠀⠀⠀⣿⣿⣿⣿⣿⣿⣿⣿⣿⣿⣿⣿⣿⣿⣿⣿⣿⣿⣿⣿⣿⣿⣿⣿⣿⡟⣿⡿⡿⢿⣿⣿⣿⢿⣿⣿⣿⣿⣿⣿⣿⣿⣿⣿⣿⣿⣿⣿⣿⣿⣿⣿⣿⣿⣿⣿⣿⣿⠀⠀⠀⠀⠀⠀⠀⠀⠀⠀⠀⠀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⠀⠀⠀⠀⠀⠀⠀⠀⠀⠀⠀⣿⣿⣿⣿⣿⣿⣿⣿⣿⣿⣿⣿⣿⣿⣿⣿⣿⣿⣿⣿⣿⢿⢟⢝⠕⢕⣯⣷⣵⣼⣼⣗⣻⡇⢜⢝⢟⢻⢿⣿⣿⣿⣿⣿⣿⣿⣿⣿⣿⣿⣿⣿⣿⣿⣿⣿⣿⣿⠀⠀⠀⠀⠀⠀⠀⠀⠀⠀⠀⠀</a:t>
            </a:r>
            <a:br/>
            <a:r>
              <a:t>⠀⠀⠀⠀⠀⠀⠀⠀⠀⠀⠀⣿⣿⣿⣿⣿⣿⣿⣿⣿⣿⣿⣿⣿⣿⣿⣿⣿⡿⢟⢏⢕⢕⢕⢕⢕⠁⢹⣿⣿⣿⣿⣿⣿⣷⢕⢕⢕⢕⢕⢕⢝⢻⣿⣿⣿⣿⣿⣿⣿⣿⣿⣿⣿⣿⣿⣿⣿⣿⠀⠀⠀⠀⠀⠀⠀⠀⠀⠀⠀⠀</a:t>
            </a:r>
            <a:br/>
            <a:r>
              <a:t>⠀⠀⠀⠀⠀⠀⠀⠀⠀⠀⠀⣿⣿⣿⣿⣿⣿⣿⣿⣿⣿⣿⣿⣿⣿⣿⣿⢇⢕⢕⢕⢕⢕⢕⢕⢔⠀⢕⣟⣟⣿⣿⣿⡿⢇⢕⢕⢕⢕⢕⢕⢕⢜⣿⣿⣿⣿⣿⣿⣿⣿⣿⣿⣿⣿⣿⣿⣿⣿⠀⠀⠀⠀⠀⠀⠀⠀⠀⠀⠀⠀</a:t>
            </a:r>
            <a:br/>
            <a:r>
              <a:t>⠀⠀⠀⠀⠀⠀⠀⠀⠀⠀⠀⣿⣿⣿⣿⣿⣿⣿⣿⣿⣿⣿⣿⣿⣿⣿⡿⢕⠕⠑⠑⢕⢕⢕⢕⢕⢕⢔⢑⣗⣗⣻⣿⡯⠕⢕⢕⢕⢕⢕⢕⠔⢕⢻⣿⣿⣿⣿⣿⣿⣿⣿⣿⣿⣿⣿⣿⣿⣿⠀⠀⠀⠀⠀⠀⠀⠀⠀⠀⠀⠀</a:t>
            </a:r>
            <a:br/>
            <a:r>
              <a:t>⠀⠀⠀⠀⠀⠀⠀⠀⠀⠀⠀⣿⣿⣿⣿⣿⣿⣿⣿⣿⣿⣿⣿⣿⣿⣿⡇⢕⢀⠀⠀⠁⢕⢕⣱⣵⣷⢧⢕⣗⣗⣺⣿⢽⠅⢕⢕⢕⢁⢕⢅⢄⢕⢸⣿⣿⣿⣿⣿⣿⣿⣿⣿⣿⣿⣿⣿⣿⣿⠀⠀⠀⠀⠀⠀⠀⠀⠀⠀⠀⠀</a:t>
            </a:r>
            <a:br/>
            <a:r>
              <a:t>⠀⠀⠀⠀⠀⠀⠀⠀⠀⠀⠀⣿⣿⣿⣿⣿⣿⣿⣿⣿⣿⣿⣿⣿⣿⣿⡇⠁⠁⠀⠀⠀⢕⢸⢟⣿⣿⡷⡕⢳⣷⣿⡯⢽⠅⠑⢕⢕⠔⠕⠁⠀⠁⢸⣿⣿⣿⣿⣿⣿⣿⣿⣿⣿⣿⣿⣿⣿⣿⠀⠀⠀⠀⠀⠀⠀⠀⠀⠀⠀⠀</a:t>
            </a:r>
            <a:br/>
            <a:r>
              <a:t>⠀⠀⠀⠀⠀⠀⠀⠀⠀⠀⠀⣿⣿⣿⣿⣿⣿⣿⣿⣿⣿⣿⣿⣿⣿⡿⢕⠀⠀⠀⠀⠀⠕⢜⣿⣾⣿⡇⠁⢕⣿⣿⢯⢽⠅⠀⠅⠁⠀⠀⠀⠀⠀⢜⣿⣿⣿⣿⣿⣿⣿⣿⣿⣿⣿⣿⣿⣿⣿⠀⠀⠀⠀⠀⠀⠀⠀⠀⠀⠀⠀</a:t>
            </a:r>
            <a:br/>
            <a:r>
              <a:t>⠀⠀⠀⠀⠀⠀⠀⠀⠀⠀⠀⣿⣿⣿⣿⣿⣿⣿⣿⣿⣿⣿⣿⣿⡿⠑⠁⠀⠀⠀⠀⠀⠀⢕⢯⢿⠑⠁⠀⢕⣿⢯⢽⢽⠐⠀⠐⠀⠀⠀⠀⠀⠀⠕⣿⣿⣿⣿⣿⣿⣿⣿⣿⣿⣿⣿⣿⣿⣿⠀⠀⠀⠀⠀⠀⠀⠀⠀⠀⠀⠀</a:t>
            </a:r>
            <a:br/>
            <a:r>
              <a:t>⠀⠀⠀⠀⠀⠀⠀⠀⠀⠀⠀⣿⣿⣿⣿⣿⣿⣿⣿⣿⣿⣿⣿⣿⡇⢕⠕⠀⠀⠀⠀⠑⠀⠀⢕⠑⠀⠀⠀⢕⣺⡽⢯⢽⠄⠀⠀⠀⠀⠀⠀⠀⠀⢔⣿⣿⣿⣿⣿⣿⣿⣿⣿⣿⣿⣿⣿⣿⣿⠀⠀⠀⠀⠀⠀⠀⠀⠀⠀⠀⠀</a:t>
            </a:r>
            <a:br/>
            <a:r>
              <a:t>⠀⠀⠀⠀⠀⠀⠀⠀⠀⠀⠀⣿⣿⣿⣿⣿⣿⣿⣿⣿⣿⣿⣿⣿⡏⠁⠀⠀⠀⠀⠀⠀⠕⠀⠁⠀⠀⠀⠀⢕⣗⣜⢝⢍⠅⠀⠀⠀⠀⠀⠀⠀⠔⣿⣿⣿⣿⣿⣿⣿⣿⣿⣿⣿⣿⣿⣿⣿⣿⠀⠀⠀⠀⠀⠀⠀⠀⠀⠀⠀⠀</a:t>
            </a:r>
            <a:br/>
            <a:r>
              <a:t>⠀⠀⠀⠀⠀⠀⠀⠀⠀⠀⠀⠛⠛⠛⠛⠛⠛⠛⠛⠛⠛⠛⠛⠛⠃⠐⠐⠀⠀⠀⠀⠀⠀⠀⠀⠀⠀⠀⠀⠑⠑⠓⠓⠃⠑⠀⠀⠀⠀⠀⠁⠑⠑⠛⠛⠛⠛⠛⠛⠛⠛⠛⠛⠛⠛⠛⠛⠛⠛⠀⠀⠀⠀⠀⠀⠀⠀⠀⠀⠀⠀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⠀⠀⠀⠀⠀⠀⠀⠀⠀⠀⠀⣿⣿⣿⣿⣿⣿⣿⣿⣿⣿⣿⣿⣿⣿⣿⣿⣿⣿⣿⣿⣿⣿⣿⣿⣿⡿⢿⢟⢏⢝⢏⢹⣿⣿⣿⣿⣿⣿⣿⣿⣿⣿⣿⣿⣿⣿⣿⣿⣿⣿⣿⣿⣿⣿⣿⣿⣿⣿⠀⠀⠀⠀⠀⠀⠀⠀⠀⠀⠀⠀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⠀⠀⠀⠀⠀⠀⠀⠀⠀⠀⠀⣿⣿⣿⣿⣿⣿⣿⣿⣿⣿⣿⣿⣿⣿⣿⣿⣿⣿⣿⣿⣿⣿⣿⣿⣿⣿⢕⢕⢕⣕⣕⣕⡜⢹⣿⣿⣿⣿⣿⣿⣿⣿⣿⣿⣿⣿⣿⣿⣿⣿⣿⣿⣿⣿⣿⣿⣿⣿⠀⠀⠀⠀⠀⠀⠀⠀⠀⠀⠀⠀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⠀⠀⠀⠀⠀⠀⠀⠀⠀⠀⠀⣿⣿⣿⣿⣿⣿⣿⣿⣿⣿⣿⣿⣿⣿⣿⣿⣿⣿⣿⣿⣿⣿⣿⣿⡟⢱⣾⣿⣿⣿⣿⣿⣿⡇⣿⣿⣿⣿⣿⣿⣿⣿⣿⣿⣿⣿⣿⣿⣿⣿⣿⣿⣿⣿⣿⣿⣿⣿⠀⠀⠀⠀⠀⠀⠀⠀⠀⠀⠀⠀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⠀⠀⠀⠀⠀⠀⠀⠀⠀⠀⠀⣿⣿⣿⣿⣿⣿⣿⣿⣿⣿⣿⣿⣿⣿⣿⣿⣿⣿⣿⣿⣿⣿⣿⣿⣧⢸⣿⡯⡽⣿⣿⣿⣿⣿⣿⣿⣿⣿⣿⣿⣿⣿⣿⣿⣿⣿⣿⣿⣿⣿⣿⣿⣿⣿⣿⣿⣿⣿⠀⠀⠀⠀⠀⠀⠀⠀⠀⠀⠀⠀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⠀⠀⠀⠀⠀⠀⠀⠀⠀⠀⠀⣿⣿⣿⣿⣿⣿⣿⣿⣿⣿⣿⣿⣿⣿⣿⣿⣿⣿⣿⣿⣿⣿⣿⣿⣿⣿⣿⣿⡿⢻⣿⣻⣿⣿⣿⣿⣿⣿⣿⣿⣿⣿⣿⣿⣿⣿⣿⣿⣿⣿⣿⣿⣿⣿⣿⣿⣿⣿⠀⠀⠀⠀⠀⠀⠀⠀⠀⠀⠀⠀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⠀⠀⠀⠀⠀⠀⠀⠀⠀⠀⠀⣿⣿⣿⣿⣿⣿⣿⣿⣿⣿⣿⣿⣿⣿⣿⣿⣿⣿⣿⣿⣿⣿⣿⡿⢟⢏⣿⢏⢏⣹⣿⣿⣯⢻⢿⣿⣿⣿⣿⣿⣿⣿⣿⣿⣿⣿⣿⣿⣿⣿⣿⣿⣿⣿⣿⣿⣿⣿⠀⠀⠀⠀⠀⠀⠀⠀⠀⠀⠀⠀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⠀⠀⠀⠀⠀⠀⠀⠀⠀⠀⠀⣿⣿⣿⣿⣿⣿⣿⣿⣿⣿⣿⣿⣿⣿⣿⣿⣿⣿⣿⡿⢟⢏⢕⢕⢕⠕⢿⣿⣿⣾⣿⣽⣿⡇⢕⢕⢜⢝⢟⢻⢿⣿⣿⣿⣿⣿⣿⣿⣿⣿⣿⣿⣿⣿⣿⣿⣿⣿⠀⠀⠀⠀⠀⠀⠀⠀⠀⠀⠀⠀</a:t>
            </a:r>
            <a:br/>
            <a:r>
              <a:t>⠀⠀⠀⠀⠀⠀⠀⠀⠀⠀⠀⣿⣿⣿⣿⣿⣿⣿⣿⣿⣿⣿⣿⣿⣿⣿⣿⡿⢟⢝⢕⢕⢕⢕⢕⢕⠀⢜⣿⣿⣿⣿⣿⣿⡿⢕⢕⢕⢕⢕⢕⢕⢿⣿⣿⣿⣿⣿⣿⣿⣿⣿⣿⣿⣿⣿⣿⣿⣿⠀⠀⠀⠀⠀⠀⠀⠀⠀⠀⠀⠀</a:t>
            </a:r>
            <a:br/>
            <a:r>
              <a:t>⠀⠀⠀⠀⠀⠀⠀⠀⠀⠀⠀⣿⣿⣿⣿⣿⣿⣿⣿⣿⣿⣿⣿⣿⣿⣿⣿⢕⢕⢕⢕⢕⢕⢕⢕⢕⢅⢅⢝⣿⣽⢿⢿⢽⢕⢕⢕⢕⢕⢕⢕⢕⢸⣿⣿⣿⣿⣿⣿⣿⣿⣿⣿⣿⣿⣿⣿⣿⣿⠀⠀⠀⠀⠀⠀⠀⠀⠀⠀⠀⠀</a:t>
            </a:r>
            <a:br/>
            <a:r>
              <a:t>⠀⠀⠀⠀⠀⠀⠀⠀⠀⠀⠀⣿⣿⣿⣿⣿⣿⣿⣿⣿⣿⣿⣿⣿⣿⣿⣿⢕⠁⠁⠀⠁⢕⢕⣾⣿⣧⢕⢜⣿⣿⢯⡯⢽⢕⢕⢕⢕⢕⢕⠕⢕⢜⣿⣿⣿⣿⣿⣿⣿⣿⣿⣿⣿⣿⣿⣿⣿⣿⠀⠀⠀⠀⠀⠀⠀⠀⠀⠀⠀⠀</a:t>
            </a:r>
            <a:br/>
            <a:r>
              <a:t>⠀⠀⠀⠀⠀⠀⠀⠀⠀⠀⠀⣿⣿⣿⣿⣿⣿⣿⣿⣿⣿⣿⣿⣿⣿⣿⡇⠕⠑⠀⠀⠀⢕⣿⡽⣿⣿⢿⢕⢿⢯⢽⡯⢝⢕⢕⢕⢕⠑⢕⠀⠀⢕⣿⣿⣿⣿⣿⣿⣿⣿⣿⣿⣿⣿⣿⣿⣿⣿⠀⠀⠀⠀⠀⠀⠀⠀⠀⠀⠀⠀</a:t>
            </a:r>
            <a:br/>
            <a:r>
              <a:t>⠀⠀⠀⠀⠀⠀⠀⠀⠀⠀⠀⣿⣿⣿⣿⣿⣿⣿⣿⣿⣿⣿⣿⣿⣿⣿⢟⢕⢀⠀⠀⠀⢕⣹⣷⣿⢿⢕⢅⢸⢽⢽⡯⡕⢕⢕⢕⠁⠄⠀⠀⠀⢕⣿⣿⣿⣿⣿⣿⣿⣿⣿⣿⣿⣿⣿⣿⣿⣿⠀⠀⠀⠀⠀⠀⠀⠀⠀⠀⠀⠀</a:t>
            </a:r>
            <a:br/>
            <a:r>
              <a:t>⠀⠀⠀⠀⠀⠀⠀⠀⠀⠀⠀⣿⣿⣿⣿⣿⣿⣿⣿⣿⣿⣿⣿⣿⣿⡿⢇⠑⠀⠀⢀⢄⠑⢝⢝⡇⢕⠁⠐⢸⢽⢽⡯⢕⠀⠑⠑⠀⠀⠀⠀⠀⢕⣿⣿⣿⣿⣿⣿⣿⣿⣿⣿⣿⣿⣿⣿⣿⣿⠀⠀⠀⠀⠀⠀⠀⠀⠀⠀⠀⠀</a:t>
            </a:r>
            <a:br/>
            <a:r>
              <a:t>⠀⠀⠀⠀⠀⠀⠀⠀⠀⠀⠀⣿⣿⣿⣿⣿⣿⣿⣿⣿⣿⣿⣿⣿⣿⢕⢔⢔⢄⠔⠁⠑⠀⠕⢕⠁⠀⠀⠀⢜⢽⢽⡇⠀⠀⠀⠀⠀⠀⠀⠀⠀⢀⣿⣿⣿⣿⣿⣿⣿⣿⣿⣿⣿⣿⣿⣿⣿⣿⠀⠀⠀⠀⠀⠀⠀⠀⠀⠀⠀⠀</a:t>
            </a:r>
            <a:br/>
            <a:r>
              <a:t>⠀⠀⠀⠀⠀⠀⠀⠀⠀⠀⠀⣿⣿⣿⣿⣿⣿⣿⣿⣿⣿⣿⣿⣿⣿⢕⠁⠀⠁⠀⠀⠀⠕⠀⠑⠀⠀⠀⠔⢕⢽⢵⢇⠀⠀⠀⠀⠀⠀⠀⠀⢄⣵⣿⣿⣿⣿⣿⣿⣿⣿⣿⣿⣿⣿⣿⣿⣿⣿⠀⠀⠀⠀⠀⠀⠀⠀⠀⠀⠀⠀</a:t>
            </a:r>
            <a:br/>
            <a:r>
              <a:t>⠀⠀⠀⠀⠀⠀⠀⠀⠀⠀⠀⣿⣿⣿⣿⣿⣿⣿⣿⣿⣿⣿⣿⣿⣟⠁⠀⠀⠀⠀⠀⠀⠀⠀⠀⠀⠀⠀⠄⢕⣗⣱⢕⠀⠀⠀⠀⠀⠀⠀⢄⢕⣿⣿⣿⣿⣿⣿⣿⣿⣿⣿⣿⣿⣿⣿⣿⣿⣿⠀⠀⠀⠀⠀⠀⠀⠀⠀⠀⠀⠀</a:t>
            </a:r>
            <a:br/>
            <a:r>
              <a:t>⠀⠀⠀⠀⠀⠀⠀⠀⠀⠀⠀⠛⠛⠛⠛⠛⠛⠛⠛⠛⠛⠛⠛⠛⠛⠃⠐⠀⠀⠀⠀⠀⠀⠀⠀⠀⠀⠀⠑⠑⠑⠑⠑⠀⠀⠀⠀⠀⠀⠀⠐⠘⠛⠛⠛⠛⠛⠛⠛⠛⠛⠛⠛⠛⠛⠛⠛⠛⠛⠀⠀⠀⠀⠀⠀⠀⠀⠀⠀⠀⠀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⠀⠀⠀⠀⠀⠀⠀⠀⠀⠀⠀⣿⣿⣿⣿⣿⣿⣿⣿⣿⣿⣿⣿⣿⣿⣿⣿⣿⣿⣿⣿⣿⣿⣿⣿⣿⣿⣿⢻⢟⢏⢝⢻⣿⣿⣿⣿⣿⣿⣿⣿⣿⣿⣿⣿⣿⣿⣿⣿⣿⣿⣿⣿⣿⣿⣿⣿⣿⣿⠀⠀⠀⠀⠀⠀⠀⠀⠀⠀⠀⠀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⠀⠀⠀⠀⠀⠀⠀⠀⠀⠀⠀⣿⣿⣿⣿⣿⣿⣿⣿⣿⣿⣿⣿⣿⣿⣿⣿⣿⣿⣿⣿⣿⣿⣿⣿⣿⣷⢕⢕⢕⢕⣕⣕⢜⢻⣿⣿⣿⣿⣿⣿⣿⣿⣿⣿⣿⣿⣿⣿⣿⣿⣿⣿⣿⣿⣿⣿⣿⣿⠀⠀⠀⠀⠀⠀⠀⠀⠀⠀⠀⠀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⠀⠀⠀⠀⠀⠀⠀⠀⠀⠀⠀⣿⣿⣿⣿⣿⣿⣿⣿⣿⣿⣿⣿⣿⣿⣿⣿⣿⣿⣿⣿⣿⣿⣿⣿⡟⢱⣷⣿⣿⣿⣿⣿⣷⢜⣿⣿⣿⣿⣿⣿⣿⣿⣿⣿⣿⣿⣿⣿⣿⣿⣿⣿⣿⣿⣿⣿⣿⣿⠀⠀⠀⠀⠀⠀⠀⠀⠀⠀⠀⠀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⠀⠀⠀⠀⠀⠀⠀⠀⠀⠀⠀⣿⣿⣿⣿⣿⣿⣿⣿⣿⣿⣿⣿⣿⣿⣿⣿⣿⣿⣿⣿⣿⣿⣿⣿⣇⢸⣟⣟⢻⢿⣿⢿⣿⣾⣿⣿⣿⣿⣿⣿⣿⣿⣿⣿⣿⣿⣿⣿⣿⣿⣿⣿⣿⣿⣿⣿⣿⣿⠀⠀⠀⠀⠀⠀⠀⠀⠀⠀⠀⠀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⠀⠀⠀⠀⠀⠀⠀⠀⠀⠀⠀⣿⣿⣿⣿⣿⣿⣿⣿⣿⣿⣿⣿⣿⣿⣿⣿⣿⣿⣿⣿⣿⣿⣿⣿⣿⣿⣿⣿⡷⢾⢿⣿⣿⣿⣿⣿⣿⣿⣿⣿⣿⣿⣿⣿⣿⣿⣿⣿⣿⣿⣿⣿⣿⣿⣿⣿⣿⣿⠀⠀⠀⠀⠀⠀⠀⠀⠀⠀⠀⠀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⠀⠀⠀⠀⠀⠀⠀⠀⠀⠀⠀⣿⣿⣿⣿⣿⣿⣿⣿⣿⣿⣿⣿⣿⣿⣿⣿⣿⣿⣿⣿⣿⣿⣿⢿⢏⢹⣿⢝⢟⢻⣿⣿⣿⢿⣿⣿⣿⣿⣿⣿⣿⣿⣿⣿⣿⣿⣿⣿⣿⣿⣿⣿⣿⣿⣿⣿⣿⣿⠀⠀⠀⠀⠀⠀⠀⠀⠀⠀⠀⠀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⠀⠀⠀⠀⠀⠀⠀⠀⠀⠀⠀⣿⣿⣿⣿⣿⣿⣿⣿⣿⣿⣿⣿⣿⣿⣿⣿⣿⣿⣿⢿⢟⢝⢕⢕⢕⠕⢿⣿⣿⣾⣿⡿⣿⡕⢕⢜⢝⢟⢿⣿⣿⣿⣿⣿⣿⣿⣿⣿⣿⣿⣿⣿⣿⣿⣿⣿⣿⣿⠀⠀⠀⠀⠀⠀⠀⠀⠀⠀⠀⠀</a:t>
            </a:r>
            <a:br/>
            <a:r>
              <a:t>⠀⠀⠀⠀⠀⠀⠀⠀⠀⠀⠀⣿⣿⣿⣿⣿⣿⣿⣿⣿⣿⣿⣿⣿⣿⣿⣿⡟⢏⢕⢕⢕⢕⢕⢕⢕⢀⢜⣿⣿⣿⣿⣽⣿⡇⢕⢕⢕⢕⢕⢜⣿⣿⣿⣿⣿⣿⣿⣿⣿⣿⣿⣿⣿⣿⣿⣿⣿⣿⠀⠀⠀⠀⠀⠀⠀⠀⠀⠀⠀⠀</a:t>
            </a:r>
            <a:br/>
            <a:r>
              <a:t>⠀⠀⠀⠀⠀⠀⠀⠀⠀⠀⠀⣿⣿⣿⣿⣿⣿⣿⣿⣿⣿⣿⣿⣿⣿⣿⣿⢕⢕⢕⢕⢕⢕⣱⢕⢕⢕⢕⢟⣿⣽⣿⣿⡟⢕⢕⢕⢕⢕⢕⢕⢹⣿⣿⣿⣿⣿⣿⣿⣿⣿⣿⣿⣿⣿⣿⣿⣿⣿⠀⠀⠀⠀⠀⠀⠀⠀⠀⠀⠀⠀</a:t>
            </a:r>
            <a:br/>
            <a:r>
              <a:t>⠀⠀⠀⠀⠀⠀⠀⠀⠀⠀⠀⣿⣿⣿⣿⣿⣿⣿⣿⣿⣿⣿⣿⣿⣿⣿⣿⡵⢕⠁⠀⠁⢱⢷⣵⣾⣷⡵⢜⣿⡿⢽⣟⡇⢕⢕⢕⢕⢕⢕⢕⢸⣿⣿⣿⣿⣿⣿⣿⣿⣿⣿⣿⣿⣿⣿⣿⣿⣿⠀⠀⠀⠀⠀⠀⠀⠀⠀⠀⠀⠀</a:t>
            </a:r>
            <a:br/>
            <a:r>
              <a:t>⠀⠀⠀⠀⠀⠀⠀⠀⠀⠀⠀⣿⣿⣿⣿⣿⣿⣿⣿⣿⣿⣿⣿⣿⣿⣿⣿⡇⢕⠀⠀⠀⢜⣪⢿⣿⡷⢇⢕⢽⡽⢽⣿⡇⢕⢕⢕⢕⢕⠁⢕⣼⣿⣿⣿⣿⣿⣿⣿⣿⣿⣿⣿⣿⣿⣿⣿⣿⣿⠀⠀⠀⠀⠀⠀⠀⠀⠀⠀⠀⠀</a:t>
            </a:r>
            <a:br/>
            <a:r>
              <a:t>⠀⠀⠀⠀⠀⠀⠀⠀⠀⠀⠀⣿⣿⣿⣿⣿⣿⣿⣿⣿⣿⣿⣿⣿⣿⣿⣿⣧⡕⢔⢔⢀⣼⢿⣻⡏⢕⢕⢕⢸⢽⣿⡇⢕⢕⢕⢕⢕⠁⠀⢕⣿⣿⣿⣿⣿⣿⣿⣿⣿⣿⣿⣿⣿⣿⣿⣿⣿⣿⠀⠀⠀⠀⠀⠀⠀⠀⠀⠀⠀⠀</a:t>
            </a:r>
            <a:br/>
            <a:r>
              <a:t>⠀⠀⠀⠀⠀⠀⠀⠀⠀⠀⠀⣿⣿⣿⣿⣿⣿⣿⣿⣿⣿⣿⣿⣿⣿⡿⢕⢙⢅⢄⢕⠕⢕⢕⢻⢕⢕⢅⢕⢸⢽⢟⢕⠀⠕⢕⠑⠀⠀⠀⠕⣿⣿⣿⣿⣿⣿⣿⣿⣿⣿⣿⣿⣿⣿⣿⣿⣿⣿⠀⠀⠀⠀⠀⠀⠀⠀⠀⠀⠀⠀</a:t>
            </a:r>
            <a:br/>
            <a:r>
              <a:t>⠀⠀⠀⠀⠀⠀⠀⠀⠀⠀⠀⣿⣿⣿⣿⣿⣿⣿⣿⣿⣿⣿⣿⣿⣿⡏⢕⠕⢕⠕⠁⡀⢕⢕⠁⠀⠑⠅⢑⢸⢽⢕⢕⠀⠀⠀⠀⠀⠀⠀⢀⣿⣿⣿⣿⣿⣿⣿⣿⣿⣿⣿⣿⣿⣿⣿⣿⣿⣿⠀⠀⠀⠀⠀⠀⠀⠀⠀⠀⠀⠀</a:t>
            </a:r>
            <a:br/>
            <a:r>
              <a:t>⠀⠀⠀⠀⠀⠀⠀⠀⠀⠀⠀⣿⣿⣿⣿⣿⣿⣿⣿⣿⣿⣿⣿⣿⣿⡇⠁⠀⠁⠀⠀⠁⠁⠑⠀⠀⠀⠁⢕⢜⢽⢽⢕⠀⠀⠀⠀⠀⠀⢰⣾⣿⣿⣿⣿⣿⣿⣿⣿⣿⣿⣿⣿⣿⣿⣿⣿⣿⣿⠀⠀⠀⠀⠀⠀⠀⠀⠀⠀⠀⠀</a:t>
            </a:r>
            <a:br/>
            <a:r>
              <a:t>⠀⠀⠀⠀⠀⠀⠀⠀⠀⠀⠀⣿⣿⣿⣿⣿⣿⣿⣿⣿⣿⣿⣿⣿⣿⣧⢀⠀⠀⠀⠀⠀⠀⠀⠀⠀⠀⠀⠕⢕⣕⢜⢕⠀⠀⠀⠀⠔⢔⢱⣿⣿⣿⣿⣿⣿⣿⣿⣿⣿⣿⣿⣿⣿⣿⣿⣿⣿⣿⠀⠀⠀⠀⠀⠀⠀⠀⠀⠀⠀⠀</a:t>
            </a:r>
            <a:br/>
            <a:r>
              <a:t>⠀⠀⠀⠀⠀⠀⠀⠀⠀⠀⠀⣿⣿⣿⣿⣿⣿⣿⣿⣿⣿⣿⣿⣿⣿⣿⣷⣴⣄⡄⠀⠀⠀⠀⠀⠀⠀⠀⠀⠁⢑⠑⢕⠀⠀⠁⠀⠀⢕⢜⣿⣿⣿⣿⣿⣿⣿⣿⣿⣿⣿⣿⣿⣿⣿⣿⣿⣿⣿⠀⠀⠀⠀⠀⠀⠀⠀⠀⠀⠀⠀</a:t>
            </a:r>
            <a:br/>
            <a:r>
              <a:t>⠀⠀⠀⠀⠀⠀⠀⠀⠀⠀⠀⠛⠛⠛⠛⠛⠛⠛⠛⠛⠛⠛⠛⠛⠛⠛⠛⠛⠛⠑⠀⠀⠀⠀⠀⠀⠀⠀⠀⠀⠑⠑⠑⠀⠐⠓⠃⠐⠑⠚⠛⠛⠛⠛⠛⠛⠛⠛⠛⠛⠛⠛⠛⠛⠛⠛⠛⠛⠛⠀⠀⠀⠀⠀⠀⠀⠀⠀⠀⠀⠀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⠀⠀⠀⠀⠀⠀⠀⠀⠀⠀⠀⣿⣿⣿⣿⣿⣿⣿⣿⣿⣿⣿⣿⣿⣿⣿⣿⣿⣿⣿⣿⣿⣿⣿⣿⣿⡟⢟⢝⢕⢕⢕⢎⡟⣿⣿⣿⣿⣿⣿⣿⣿⣿⣿⣿⣿⣿⣿⣿⣿⣿⣿⣿⣿⣿⣿⣿⣿⣿⠀⠀⠀⠀⠀⠀⠀⠀⠀⠀⠀⠀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⠀⠀⠀⠀⠀⠀⠀⠀⠀⠀⠀⣿⣿⣿⣿⣿⣿⣿⣿⣿⣿⣿⣿⣿⣿⣿⣿⣿⣿⣿⣿⣿⣿⣿⣿⣿⢇⣕⣕⣕⣵⣵⣧⡕⢸⣿⣿⣿⣿⣿⣿⣿⣿⣿⣿⣿⣿⣿⣿⣿⣿⣿⣿⣿⣿⣿⣿⣿⣿⠀⠀⠀⠀⠀⠀⠀⠀⠀⠀⠀⠀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⠀⠀⠀⠀⠀⠀⠀⠀⠀⠀⠀⣿⣿⣿⣿⣿⣿⣿⣿⣿⣿⣿⣿⣿⣿⣿⣿⣿⣿⣿⣿⣿⣿⣿⣿⡇⣾⣿⣿⣿⣿⣿⣿⣿⣸⣿⣿⣿⣿⣿⣿⣿⣿⣿⣿⣿⣿⣿⣿⣿⣿⣿⣿⣿⣿⣿⣿⣿⣿⠀⠀⠀⠀⠀⠀⠀⠀⠀⠀⠀⠀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⠀⠀⠀⠀⠀⠀⠀⠀⠀⠀⠀⣿⣿⣿⣿⣿⣿⣿⣿⣿⣿⣿⣿⣿⣿⣿⣿⣿⣿⣿⣿⣿⣿⣿⣿⡇⣿⣗⣗⣽⣿⣿⣿⣿⣿⣿⣿⣿⣿⣿⣿⣿⣿⣿⣿⣿⣿⣿⣿⣿⣿⣿⣿⣿⣿⣿⣿⣿⣿⠀⠀⠀⠀⠀⠀⠀⠀⠀⠀⠀⠀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⠀⠀⠀⠀⠀⠀⠀⠀⠀⠀⠀⣿⣿⣿⣿⣿⣿⣿⣿⣿⣿⣿⣿⣿⣿⣿⣿⣿⣿⣿⣿⣿⣿⣿⣿⣿⣿⣿⣿⣏⣿⣫⣿⣿⣿⣿⣿⣿⣿⣿⣿⣿⣿⣿⣿⣿⣿⣿⣿⣿⣿⣿⣿⣿⣿⣿⣿⣿⣿⠀⠀⠀⠀⠀⠀⠀⠀⠀⠀⠀⠀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⠀⠀⠀⠀⠀⠀⠀⠀⠀⠀⠀⣿⣿⣿⣿⣿⣿⣿⣿⣿⣿⣿⣿⣿⣿⣿⣿⣿⣿⣿⣿⣿⣿⣿⣿⢿⢹⣿⢿⡿⣿⣿⣿⣿⣿⣿⣿⣿⣿⣿⣿⣿⣿⣿⣿⣿⣿⣿⣿⣿⣿⣿⣿⣿⣿⣿⣿⣿⣿⠀⠀⠀⠀⠀⠀⠀⠀⠀⠀⠀⠀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⠀⠀⠀⠀⠀⠀⠀⠀⠀⠀⠀⣿⣿⣿⣿⣿⣿⣿⣿⣿⣿⣿⣿⣿⣿⣿⣿⣿⣿⣿⣿⡿⢟⢏⢕⢕⢜⣿⣱⣵⣺⣧⣿⣿⢝⢟⢻⢿⣿⣿⣿⣿⣿⣿⣿⣿⣿⣿⣿⣿⣿⣿⣿⣿⣿⣿⣿⣿⣿⠀⠀⠀⠀⠀⠀⠀⠀⠀⠀⠀⠀</a:t>
            </a:r>
            <a:br/>
            <a:r>
              <a:t>⠀⠀⠀⠀⠀⠀⠀⠀⠀⠀⠀⣿⣿⣿⣿⣿⣿⣿⣿⣿⣿⣿⣿⣿⣿⣿⣿⡿⢿⢏⢕⢕⢕⢕⢕⢕⠑⢸⣿⣿⣿⡿⣿⣿⡇⢕⢕⢕⢜⢝⢿⣿⣿⣿⣿⣿⣿⣿⣿⣿⣿⣿⣿⣿⣿⣿⣿⣿⣿⠀⠀⠀⠀⠀⠀⠀⠀⠀⠀⠀⠀</a:t>
            </a:r>
            <a:br/>
            <a:r>
              <a:t>⠀⠀⠀⠀⠀⠀⠀⠀⠀⠀⠀⣿⣿⣿⣿⣿⣿⣿⣿⣿⣿⣿⣿⣿⣿⣿⣿⢕⢕⢕⢕⢕⢕⢕⢕⢕⢕⢕⢿⣿⣿⣿⣿⣿⢇⢕⢕⢕⢕⢕⢸⣿⣿⣿⣿⣿⣿⣿⣿⣿⣿⣿⣿⣿⣿⣿⣿⣿⣿⠀⠀⠀⠀⠀⠀⠀⠀⠀⠀⠀⠀</a:t>
            </a:r>
            <a:br/>
            <a:r>
              <a:t>⠀⠀⠀⠀⠀⠀⠀⠀⠀⠀⠀⣿⣿⣿⣿⣿⣿⣿⣿⣿⣿⣿⣿⣿⣿⣿⣧⡕⢕⢕⠑⢕⢕⡕⢕⢕⢕⢕⢕⣻⣿⡯⣿⡇⢕⢕⢕⢕⢕⢕⢸⣿⣿⣿⣿⣿⣿⣿⣿⣿⣿⣿⣿⣿⣿⣿⣿⣿⣿⠀⠀⠀⠀⠀⠀⠀⠀⠀⠀⠀⠀</a:t>
            </a:r>
            <a:br/>
            <a:r>
              <a:t>⠀⠀⠀⠀⠀⠀⠀⠀⠀⠀⠀⣿⣿⣿⣿⣿⣿⣿⣿⣿⣿⣿⣿⣿⣿⣿⣿⡏⢕⠁⠀⠀⡜⣇⣵⣿⣵⡕⢕⢿⣿⢯⣿⡇⢕⢕⢕⢕⢕⢑⢸⣿⣿⣿⣿⣿⣿⣿⣿⣿⣿⣿⣿⣿⣿⣿⣿⣿⣿⠀⠀⠀⠀⠀⠀⠀⠀⠀⠀⠀⠀</a:t>
            </a:r>
            <a:br/>
            <a:r>
              <a:t>⠀⠀⠀⠀⠀⠀⠀⠀⠀⠀⠀⣿⣿⣿⣿⣿⣿⣿⣿⣿⣿⣿⣿⣿⣿⣿⣿⣷⢕⢕⢔⢔⢷⣏⣿⣷⡷⢇⢕⢸⡯⢽⣿⡕⢕⢕⢕⢕⠑⠅⢸⣿⣿⣿⣿⣿⣿⣿⣿⣿⣿⣿⣿⣿⣿⣿⣿⣿⣿⠀⠀⠀⠀⠀⠀⠀⠀⠀⠀⠀⠀</a:t>
            </a:r>
            <a:br/>
            <a:r>
              <a:t>⠀⠀⠀⠀⠀⠀⠀⠀⠀⠀⠀⣿⣿⣿⣿⣿⣿⣿⣿⣿⣿⣿⣿⣿⣿⣿⣏⢟⢑⢁⢕⡵⢿⢽⣺⠟⢕⢕⢕⢸⢽⢽⣿⠕⢕⢕⢕⠕⠀⢕⣾⣿⣿⣿⣿⣿⣿⣿⣿⣿⣿⣿⣿⣿⣿⣿⣿⣿⣿⠀⠀⠀⠀⠀⠀⠀⠀⠀⠀⠀⠀</a:t>
            </a:r>
            <a:br/>
            <a:r>
              <a:t>⠀⠀⠀⠀⠀⠀⠀⠀⠀⠀⠀⣿⣿⣿⣿⣿⣿⣿⣿⣿⣿⣿⣿⣿⣿⣿⢝⢕⢕⢕⠑⠅⢜⢜⠇⠀⠑⢕⢕⢕⢽⢽⢹⠀⠀⠕⠕⠀⠀⠁⢹⣿⣿⣿⣿⣿⣿⣿⣿⣿⣿⣿⣿⣿⣿⣿⣿⣿⣿⠀⠀⠀⠀⠀⠀⠀⠀⠀⠀⠀⠀</a:t>
            </a:r>
            <a:br/>
            <a:r>
              <a:t>⠀⠀⠀⠀⠀⠀⠀⠀⠀⠀⠀⣿⣿⣿⣿⣿⣿⣿⣿⣿⣿⣿⣿⣿⣿⡿⠕⢕⠕⠁⢠⠄⠕⢁⠀⠀⠀⠁⢕⢕⢽⢵⢕⠀⠀⠀⠀⠀⢀⣱⣿⣿⣿⣿⣿⣿⣿⣿⣿⣿⣿⣿⣿⣿⣿⣿⣿⣿⣿⠀⠀⠀⠀⠀⠀⠀⠀⠀⠀⠀⠀</a:t>
            </a:r>
            <a:br/>
            <a:r>
              <a:t>⠀⠀⠀⠀⠀⠀⠀⠀⠀⠀⠀⣿⣿⣿⣿⣿⣿⣿⣿⣿⣿⣿⣿⣿⣿⣇⠀⠀⠀⠀⠀⠀⠀⠁⠀⠀⠀⠀⠁⠕⢝⢹⢕⠀⠀⠀⠀⢀⢜⣿⣿⣿⣿⣿⣿⣿⣿⣿⣿⣿⣿⣿⣿⣿⣿⣿⣿⣿⣿⠀⠀⠀⠀⠀⠀⠀⠀⠀⠀⠀⠀</a:t>
            </a:r>
            <a:br/>
            <a:r>
              <a:t>⠀⠀⠀⠀⠀⠀⠀⠀⠀⠀⠀⣿⣿⣿⣿⣿⣿⣿⣿⣿⣿⣿⣿⣿⣿⣿⣧⣄⣀⢀⢀⠀⠀⠀⠀⠀⠀⠀⠀⠀⢕⢕⢕⠀⠀⢀⠀⠁⢜⣿⣿⣿⣿⣿⣿⣿⣿⣿⣿⣿⣿⣿⣿⣿⣿⣿⣿⣿⣿⠀⠀⠀⠀⠀⠀⠀⠀⠀⠀⠀⠀</a:t>
            </a:r>
            <a:br/>
            <a:r>
              <a:t>⠀⠀⠀⠀⠀⠀⠀⠀⠀⠀⠀⣿⣿⣿⣿⣿⣿⣿⣿⣿⣿⣿⣿⣿⣿⣿⣿⣿⢏⢇⠀⠀⠀⠀⠀⠀⠀⠀⠀⠀⢄⢔⢕⠀⠀⢄⣄⢄⢸⣿⣿⣿⣿⣿⣿⣿⣿⣿⣿⣿⣿⣿⣿⣿⣿⣿⣿⣿⣿⠀⠀⠀⠀⠀⠀⠀⠀⠀⠀⠀⠀</a:t>
            </a:r>
            <a:br/>
            <a:r>
              <a:t>⠀⠀⠀⠀⠀⠀⠀⠀⠀⠀⠀⠛⠛⠛⠛⠛⠛⠛⠛⠛⠛⠛⠛⠛⠛⠛⠛⠛⠚⠁⠀⠀⠀⠀⠀⠀⠀⠀⠀⠀⠘⠛⠑⠀⠀⠑⠛⠛⠛⠛⠛⠛⠛⠛⠛⠛⠛⠛⠛⠛⠛⠛⠛⠛⠛⠛⠛⠛⠛⠀⠀⠀⠀⠀⠀⠀⠀⠀⠀⠀⠀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⠀⠀⠀⠀⠀⠀⠀⠀⠀⠀⠀⣿⣿⣿⣿⣿⣿⣿⣿⣿⣿⣿⣿⣿⣿⣿⣿⣿⣿⣿⣿⣿⣿⣿⣿⣿⣿⣿⣿⢟⢟⢻⢯⡝⣹⣿⢿⣿⣿⣿⣿⣿⣿⣿⣿⣿⣿⣿⣿⣿⣿⣿⣿⣿⣿⣿⣿⣿⣿⠀⠀⠀⠀⠀⠀⠀⠀⠀⠀⠀⠀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⠀⠀⠀⠀⠀⠀⠀⠀⠀⠀⠀⣿⣿⣿⣿⣿⣿⣿⣿⣿⣿⣿⣿⣿⣿⣿⣿⣿⣿⣿⣿⣿⣿⣿⣿⣿⣿⣿⡷⢇⢱⢎⣹⣵⣿⣿⣵⣿⣿⣿⣿⣿⣿⣿⣿⣿⣿⣿⣿⣿⣿⣿⣿⣿⣿⣿⣿⣿⣿⠀⠀⠀⠀⠀⠀⠀⠀⠀⠀⠀⠀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⠀⠀⠀⠀⠀⠀⠀⠀⠀⠀⠀⣿⣿⣿⣿⣿⣿⣿⣿⣿⣿⣿⣿⣿⣿⣿⣿⣿⣿⣿⣿⣿⣿⣿⣿⣿⣿⢇⢕⢕⢱⣾⣿⣿⣿⣿⣿⣿⣿⣿⣿⣿⣿⣿⣿⣿⣿⣿⣿⣿⣿⣿⣿⣿⣿⣿⣿⣿⣿⠀⠀⠀⠀⠀⠀⠀⠀⠀⠀⠀⠀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⠀⠀⠀⠀⠀⠀⠀⠀⠀⠀⠀⣿⣿⣿⣿⣿⣿⣿⣿⣿⣿⣿⣿⣿⣿⣿⣿⣿⣿⣿⣿⣿⣿⣿⣿⣿⣿⢕⢱⣾⡏⢕⢕⢜⢹⣿⡏⢝⢿⣿⣿⣿⣿⣿⣿⣿⣿⣿⣿⣿⣿⣿⣿⣿⣿⣿⣿⣿⣿⠀⠀⠀⠀⠀⠀⠀⠀⠀⠀⠀⠀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⠀⠀⠀⠀⠀⠀⠀⠀⠀⠀⠀⣿⣿⣿⣿⣿⣿⣿⣿⣿⣿⣿⣿⣿⣿⣿⣿⣿⣿⣿⣿⣿⣿⣿⣿⣿⣿⢇⢸⣿⡕⣵⣵⢕⣱⣿⣧⣵⣷⣿⣿⣿⣿⣿⣿⣿⣿⣿⣿⣿⣿⣿⣿⣿⣿⣿⣿⣿⣿⠀⠀⠀⠀⠀⠀⠀⠀⠀⠀⠀⠀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⠀⠀⠀⠀⠀⠀⠀⠀⠀⠀⠀⣿⣿⣿⣿⣿⣿⣿⣿⣿⣿⣿⣿⣿⣿⣿⣿⣿⣿⣿⣿⣿⣿⣿⣿⣿⣿⣯⢱⢹⡕⢝⢏⢕⢕⣹⣻⣿⣿⣿⣿⣿⣿⣿⣿⣿⣿⣿⣿⣿⣿⣿⣿⣿⣿⣿⣿⣿⣿⠀⠀⠀⠀⠀⠀⠀⠀⠀⠀⠀⠀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⠀⠀⠀⠀⠀⠀⠀⠀⠀⠀⠀⣿⣿⣿⣿⣿⣿⣿⣿⣿⣿⣿⣿⣿⣿⣿⣿⣿⣿⣿⣿⣿⣿⣿⣿⣿⡏⢕⢱⢕⢕⢕⢕⢕⢜⣟⡟⢿⣿⣿⣿⣿⣿⣿⣿⣿⣿⣿⣿⣿⣿⣿⣿⣿⣿⣿⣿⣿⣿⠀⠀⠀⠀⠀⠀⠀⠀⠀⠀⠀⠀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⠀⠀⠀⠀⠀⠀⠀⠀⠀⠀⠀⣿⣿⣿⣿⣿⣿⣿⣿⣿⣿⣿⣿⣿⣿⣿⣿⣿⣿⣿⣿⣿⣿⣿⣿⣿⣿⡕⢕⢕⢕⢕⢕⢕⢵⣵⣿⡿⢿⣿⣿⣿⣿⣿⣿⣿⣿⣿⣿⣿⣿⣿⣿⣿⣿⣿⣿⣿⣿⠀⠀⠀⠀⠀⠀⠀⠀⠀⠀⠀⠀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⠀⠀⠀⠀⠀⠀⠀⠀⠀⠀⠀⣿⣿⣿⣿⣿⣿⣿⣿⣿⣿⣿⣿⣿⣿⣿⣿⣿⣿⣿⣿⣿⣿⣿⣿⣿⣿⢇⢕⢕⢕⢕⢕⢕⢕⣼⢿⢕⢸⣿⣿⣿⣿⣿⣿⣿⣿⣿⣿⣿⣿⣿⣿⣿⣿⣿⣿⣿⣿⠀⠀⠀⠀⠀⠀⠀⠀⠀⠀⠀⠀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⠀⠀⠀⠀⠀⠀⠀⠀⠀⠀⠀⣿⣿⣿⣿⣿⣿⣿⣿⣿⣿⣿⣿⣿⣿⣿⣿⣿⣿⣿⣿⣿⣿⣿⡟⢝⢕⢕⠕⢕⢕⢕⢳⢕⢕⡿⢱⣧⣵⣿⣿⣿⣿⣿⣿⣿⣿⣿⣿⣿⣿⣿⣿⣿⣿⣿⣿⣿⣿⠀⠀⠀⠀⠀⠀⠀⠀⠀⠀⠀⠀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⠀⠀⠀⠀⠀⠀⠀⠀⠀⠀⠀⣿⣿⣿⣿⣿⣿⣿⣿⣿⣿⣿⣿⣿⣿⣿⣿⣿⣿⣿⣿⣿⣿⡟⢕⢕⢕⢕⢕⢅⢕⢕⢅⢕⢕⣕⣽⣿⣿⣿⣿⣿⣿⣿⣿⣿⣿⣿⣿⣿⣿⣿⣿⣿⣿⣿⣿⣿⣿⠀⠀⠀⠀⠀⠀⠀⠀⠀⠀⠀⠀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⠀⠀⠀⠀⠀⠀⠀⠀⠀⠀⠀⣿⣿⣿⣿⣿⣿⣿⣿⣿⣿⣿⣿⣿⣿⣿⣿⣿⣿⣿⣿⣿⡿⢕⣵⣵⣵⣵⣕⢕⢕⢕⢕⢕⢕⣿⣿⣿⣿⣿⣿⣿⣿⣿⣿⣿⣿⣿⣿⣿⣿⣿⣿⣿⣿⣿⣿⣿⣿⠀⠀⠀⠀⠀⠀⠀⠀⠀⠀⠀⠀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⠀⠀⠀⠀⠀⠀⠀⠀⠀⠀⠀⣿⣿⣿⣿⣿⣿⣿⣿⣿⣿⣿⣿⣿⣿⣿⣿⣿⣿⣿⣿⡟⢕⢕⢝⢝⢺⣿⣿⣷⡕⢕⢕⢕⢕⢿⣿⣿⣿⣿⣿⣿⣿⣿⣿⣿⣿⣿⣿⣿⣿⣿⣿⣿⣿⣿⣿⣿⣿⠀⠀⠀⠀⠀⠀⠀⠀⠀⠀⠀⠀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⠀⠀⠀⠀⠀⠀⠀⠀⠀⠀⠀⣿⣿⣿⣿⣿⣿⣿⣿⣿⣿⣿⣿⣿⣿⣿⣿⣿⣿⣿⡿⢕⢕⢕⢕⢕⣾⣿⣿⣿⣧⢕⢕⢕⢕⢸⣿⣿⣿⣿⣿⣿⣿⣿⣿⣿⣿⣿⣿⣿⣿⣿⣿⣿⣿⣿⣿⣿⣿⠀⠀⠀⠀⠀⠀⠀⠀⠀⠀⠀⠀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⠀⠀⠀⠀⠀⠀⠀⠀⠀⠀⠀⣿⣿⣿⣿⣿⣿⣿⣿⣿⣿⣿⣿⣿⣿⣿⣿⣿⣿⣿⡇⢕⢕⢕⢕⢕⣿⣿⣿⣿⣿⡕⢕⢕⢕⢕⣿⣿⣿⣿⣿⣿⣿⣿⣿⣿⣿⣿⣿⣿⣿⣿⣿⣿⣿⣿⣿⣿⣿⠀⠀⠀⠀⠀⠀⠀⠀⠀⠀⠀⠀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⠀⠀⠀⠀⠀⠀⠀⠀⠀⠀⠀⣿⣿⣿⣿⣿⣿⣿⣿⣿⣿⣿⣿⣿⣿⣿⣿⣿⣿⣿⡇⢕⢕⢕⢕⢷⣿⣿⣿⣿⣿⣷⡕⢕⢕⢕⢹⣿⣿⣿⣿⣿⣿⣿⣿⣿⣿⣿⣿⣿⣿⣿⣿⣿⣿⣿⣿⣿⣿⠀⠀⠀⠀⠀⠀⠀⠀⠀⠀⠀⠀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⠀⠀⠀⠀⠀⠀⠀⠀⠀⠀⠀⣿⣿⣿⣿⣿⣿⣿⣿⣿⣿⣿⣿⣿⣿⣿⣿⣿⣿⣿⡇⢕⢕⢕⢕⣿⣿⣿⡟⢜⢝⢿⢇⢕⢕⢕⢸⣿⣿⣿⣿⣿⣿⣿⣿⣿⣿⣿⣿⣿⣿⣿⣿⣿⣿⣿⣿⣿⣿⠀⠀⠀⠀⠀⠀⠀⠀⠀⠀⠀⠀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⠀⠀⠀⠀⠀⠀⠀⠀⠀⠀⠀⣿⣿⣿⣿⣿⣿⣿⣿⣿⣿⣿⣿⣿⣿⣿⣿⣿⣿⣿⢇⢕⢕⢕⢕⣿⣿⣿⢇⢕⢕⢕⠕⠕⠕⠑⠕⢿⣿⣿⣿⣿⣿⣿⣿⣿⣿⣿⣿⣿⣿⣿⣿⣿⣿⣿⣿⣿⣿⠀⠀⠀⠀⠀⠀⠀⠀⠀⠀⠀⠀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⠀⠀⠀⠀⠀⠀⠀⠀⠀⠀⠀⣿⣿⣿⣿⣿⣿⣿⣿⣿⣿⣿⣿⣿⣿⣿⣿⣿⣿⣿⢕⢕⢕⢕⢸⣿⣿⡏⠕⠀⠀⠀⠀⠀⠀⠀⠐⢅⢻⣿⣿⣿⣿⣿⣿⣿⣿⣿⣿⣿⣿⣿⣿⣿⣿⣿⣿⣿⣿⠀⠀⠀⠀⠀⠀⠀⠀⠀⠀⠀⠀</a:t>
            </a:r>
            <a:br/>
            <a:r>
              <a:t>⠀⠀⠀⠀⠀⠀⠀⠀⠀⠀⠀⠛⠛⠛⠛⠛⠛⠛⠛⠛⠛⠛⠛⠛⠛⠛⠛⠛⠛⠛⠑⠑⠑⠑⠘⠛⠛⠃⠀⠀⠀⠀⠀⠀⠀⠀⠀⠑⠘⠛⠛⠛⠛⠛⠛⠛⠛⠛⠛⠛⠛⠛⠛⠛⠛⠛⠛⠛⠛⠀⠀⠀⠀⠀⠀⠀⠀⠀⠀⠀⠀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⠀⠀⠀⠀⠀⠀⠀⠀⠀⠀⠀⣿⣿⣿⣿⣿⣿⣿⣿⣿⣿⣿⣿⣿⣿⣿⣿⣿⣿⣿⣿⣿⣿⣿⣿⣿⣿⡿⡿⢟⢟⢟⢿⣿⣿⣿⣿⣿⣿⣿⣿⣿⣿⣿⣿⣿⣿⣿⣿⣿⣿⣿⣿⣿⣿⣿⣿⣿⣿⠀⠀⠀⠀⠀⠀⠀⠀⠀⠀⠀⠀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⠀⠀⠀⠀⠀⠀⠀⠀⠀⠀⠀⣿⣿⣿⣿⣿⣿⣿⣿⣿⣿⣿⣿⣿⣿⣿⣿⣿⣿⣿⣿⣿⣿⣿⣿⣿⡕⢕⢕⢕⢕⢕⢕⢟⣿⣿⣿⣿⣿⣿⣿⣿⣿⣿⣿⣿⣿⣿⣿⣿⣿⣿⣿⣿⣿⣿⣿⣿⣿⠀⠀⠀⠀⠀⠀⠀⠀⠀⠀⠀⠀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⠀⠀⠀⠀⠀⠀⠀⠀⠀⠀⠀⣿⣿⣿⣿⣿⣿⣿⣿⣿⣿⣿⣿⣿⣿⣿⣿⣿⣿⣿⣿⣿⣿⣿⣿⢟⣱⣵⣵⣵⣾⣿⣿⡕⢸⣿⣿⣿⣿⣿⣿⣿⣿⣿⣿⣿⣿⣿⣿⣿⣿⣿⣿⣿⣿⣿⣿⣿⣿⠀⠀⠀⠀⠀⠀⠀⠀⠀⠀⠀⠀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⠀⠀⠀⠀⠀⠀⠀⠀⠀⠀⠀⣿⣿⣿⣿⣿⣿⣿⣿⣿⣿⣿⣿⣿⣿⣿⣿⣿⣿⣿⣿⣿⣿⣿⣿⡕⣿⡿⢿⢿⣿⣿⣿⣿⣼⣿⣿⣿⣿⣿⣿⣿⣿⣿⣿⣿⣿⣿⣿⣿⣿⣿⣿⣿⣿⣿⣿⣿⣿⠀⠀⠀⠀⠀⠀⠀⠀⠀⠀⠀⠀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⠀⠀⠀⠀⠀⠀⠀⠀⠀⠀⠀⣿⣿⣿⣿⣿⣿⣿⣿⣿⣿⣿⣿⣿⣿⣿⣿⣿⣿⣿⣿⣿⣿⣿⣿⣗⣿⣯⣿⣾⣿⣷⣾⣿⣿⣿⣿⣿⣿⣿⣿⣿⣿⣿⣿⣿⣿⣿⣿⣿⣿⣿⣿⣿⣿⣿⣿⣿⣿⠀⠀⠀⠀⠀⠀⠀⠀⠀⠀⠀⠀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⠀⠀⠀⠀⠀⠀⠀⠀⠀⠀⠀⣿⣿⣿⣿⣿⣿⣿⣿⣿⣿⣿⣿⣿⣿⣿⣿⣿⣿⣿⣿⣿⣿⣿⣿⣿⣿⣿⣿⣽⣽⣿⣿⣿⣿⣿⣿⣿⣿⣿⣿⣿⣿⣿⣿⣿⣿⣿⣿⣿⣿⣿⣿⣿⣿⣿⣿⣿⣿⠀⠀⠀⠀⠀⠀⠀⠀⠀⠀⠀⠀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⠀⠀⠀⠀⠀⠀⠀⠀⠀⠀⠀⣿⣿⣿⣿⣿⣿⣿⣿⣿⣿⣿⣿⣿⣿⣿⣿⣿⣿⣿⣿⣿⣿⡿⢟⢕⢸⣿⣝⢟⣿⡿⣿⣿⣿⣿⣿⣿⣿⣿⣿⣿⣿⣿⣿⣿⣿⣿⣿⣿⣿⣿⣿⣿⣿⣿⣿⣿⣿⠀⠀⠀⠀⠀⠀⠀⠀⠀⠀⠀⠀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⠀⠀⠀⠀⠀⠀⠀⠀⠀⠀⠀⣿⣿⣿⣿⣿⣿⣿⣿⣿⣿⣿⣿⣿⣿⣿⣿⣿⣿⡿⢟⢏⢕⢕⢕⢕⢑⢻⣾⣿⣾⣧⣿⣿⡕⢕⢝⢟⢿⣿⣿⣿⣿⣿⣿⣿⣿⣿⣿⣿⣿⣿⣿⣿⣿⣿⣿⣿⣿⠀⠀⠀⠀⠀⠀⠀⠀⠀⠀⠀⠀</a:t>
            </a:r>
            <a:br/>
            <a:r>
              <a:t>⠀⠀⠀⠀⠀⠀⠀⠀⠀⠀⠀⣿⣿⣿⣿⣿⣿⣿⣿⣿⣿⣿⣿⣿⣿⣿⣿⢏⢝⢕⢕⢕⢕⢕⢕⢕⢕⢜⣿⣿⣿⡿⢿⣿⡇⢕⢕⢕⢕⢜⣿⣿⣿⣿⣿⣿⣿⣿⣿⣿⣿⣿⣿⣿⣿⣿⣿⣿⣿⠀⠀⠀⠀⠀⠀⠀⠀⠀⠀⠀⠀</a:t>
            </a:r>
            <a:br/>
            <a:r>
              <a:t>⠀⠀⠀⠀⠀⠀⠀⠀⠀⠀⠀⣿⣿⣿⣿⣿⣿⣿⣿⣿⣿⣿⣿⣿⣿⣿⡟⢕⢕⢕⢕⢕⢕⢕⢕⢕⢕⢕⢝⣿⣿⡿⣽⡟⢕⢕⢕⢕⢕⢕⣿⣿⣿⣿⣿⣿⣿⣿⣿⣿⣿⣿⣿⣿⣿⣿⣿⣿⣿⠀⠀⠀⠀⠀⠀⠀⠀⠀⠀⠀⠀</a:t>
            </a:r>
            <a:br/>
            <a:r>
              <a:t>⠀⠀⠀⠀⠀⠀⠀⠀⠀⠀⠀⣿⣿⣿⣿⣿⣿⣿⣿⣿⣿⣿⣿⣿⣿⣿⣿⡇⢕⢕⢁⠑⢕⢀⢕⢕⢕⢕⢕⣾⣿⡯⣿⡇⢕⢕⢕⢕⢕⢕⣿⣿⣿⣿⣿⣿⣿⣿⣿⣿⣿⣿⣿⣿⣿⣿⣿⣿⣿⠀⠀⠀⠀⠀⠀⠀⠀⠀⠀⠀⠀</a:t>
            </a:r>
            <a:br/>
            <a:r>
              <a:t>⠀⠀⠀⠀⠀⠀⠀⠀⠀⠀⠀⣿⣿⣿⣿⣿⣿⣿⣿⣿⣿⣿⣿⣿⣿⣿⣿⣧⢕⢄⢔⢀⢁⢕⢅⡕⢕⢕⢕⢸⣿⢯⣿⢇⢕⢕⢕⢕⠕⢕⣿⣿⣿⣿⣿⣿⣿⣿⣿⣿⣿⣿⣿⣿⣿⣿⣿⣿⣿⠀⠀⠀⠀⠀⠀⠀⠀⠀⠀⠀⠀</a:t>
            </a:r>
            <a:br/>
            <a:r>
              <a:t>⠀⠀⠀⠀⠀⠀⠀⠀⠀⠀⠀⣿⣿⣿⣿⣿⣿⣿⣿⣿⣿⣿⣿⣿⣿⣿⡿⢿⠇⠑⢕⣼⣷⣵⣯⣕⢕⢕⢕⢜⢽⢽⣿⢕⢕⢕⢕⢕⠁⢸⣿⣿⣿⣿⣿⣿⣿⣿⣿⣿⣿⣿⣿⣿⣿⣿⣿⣿⣿⠀⠀⠀⠀⠀⠀⠀⠀⠀⠀⠀⠀</a:t>
            </a:r>
            <a:br/>
            <a:r>
              <a:t>⠀⠀⠀⠀⠀⠀⠀⠀⠀⠀⠀⣿⣿⣿⣿⣿⣿⣿⣿⣿⣿⣿⣿⣿⣿⣿⢗⡕⢕⣐⡡⣾⣏⣿⣿⣷⢕⢕⢕⢕⢽⢽⢽⠕⠑⢕⢕⠁⠁⢸⣿⣿⣿⣿⣿⣿⣿⣿⣿⣿⣿⣿⣿⣿⣿⣿⣿⣿⣿⠀⠀⠀⠀⠀⠀⠀⠀⠀⠀⠀⠀</a:t>
            </a:r>
            <a:br/>
            <a:r>
              <a:t>⠀⠀⠀⠀⠀⠀⠀⠀⠀⠀⠀⣿⣿⣿⣿⣿⣿⣿⣿⣿⣿⣿⣿⣿⣿⣿⢕⢕⢎⢜⠑⢕⢳⡿⢟⠕⠀⠕⢕⢕⢹⢽⢱⠀⠀⠑⠑⠀⠄⣸⣿⣿⣿⣿⣿⣿⣿⣿⣿⣿⣿⣿⣿⣿⣿⣿⣿⣿⣿⠀⠀⠀⠀⠀⠀⠀⠀⠀⠀⠀⠀</a:t>
            </a:r>
            <a:br/>
            <a:r>
              <a:t>⠀⠀⠀⠀⠀⠀⠀⠀⠀⠀⠀⣿⣿⣿⣿⣿⣿⣿⣿⣿⣿⣿⣿⣿⣿⡇⢕⢕⠁⢀⢀⠁⠁⠀⠀⠀⠀⠀⠕⢕⢸⢽⢕⠀⠀⠀⠀⠐⢾⣿⣿⣿⣿⣿⣿⣿⣿⣿⣿⣿⣿⣿⣿⣿⣿⣿⣿⣿⣿⠀⠀⠀⠀⠀⠀⠀⠀⠀⠀⠀⠀</a:t>
            </a:r>
            <a:br/>
            <a:r>
              <a:t>⠀⠀⠀⠀⠀⠀⠀⠀⠀⠀⠀⣿⣿⣿⣿⣿⣿⣿⣿⣿⣿⣿⣿⣿⣿⣷⡔⠀⠀⠅⠁⠐⠐⠀⠀⠀⠀⠀⠀⠕⢕⢝⢕⠀⠀⠀⠐⠕⢸⣿⣿⣿⣿⣿⣿⣿⣿⣿⣿⣿⣿⣿⣿⣿⣿⣿⣿⣿⣿⠀⠀⠀⠀⠀⠀⠀⠀⠀⠀⠀⠀</a:t>
            </a:r>
            <a:br/>
            <a:r>
              <a:t>⠀⠀⠀⠀⠀⠀⠀⠀⠀⠀⠀⣿⣿⣿⣿⣿⣿⣿⣿⣿⣿⣿⣿⣿⣿⣿⣿⣷⣷⡔⠔⠀⠀⠀⢀⠀⠀⠀⠀⠀⠑⢑⢕⠀⠀⠔⢀⢑⢸⣿⣿⣿⣿⣿⣿⣿⣿⣿⣿⣿⣿⣿⣿⣿⣿⣿⣿⣿⣿⠀⠀⠀⠀⠀⠀⠀⠀⠀⠀⠀⠀</a:t>
            </a:r>
            <a:br/>
            <a:r>
              <a:t>⠀⠀⠀⠀⠀⠀⠀⠀⠀⠀⠀⣿⣿⣿⣿⣿⣿⣿⣿⣿⣿⣿⣿⣿⣿⣿⣿⣿⢏⢇⠀⠀⠀⠀⠀⠀⠀⠀⠀⠀⢄⣱⢕⢀⠀⠀⢜⣿⣾⣿⣿⣿⣿⣿⣿⣿⣿⣿⣿⣿⣿⣿⣿⣿⣿⣿⣿⣿⣿⠀⠀⠀⠀⠀⠀⠀⠀⠀⠀⠀⠀</a:t>
            </a:r>
            <a:br/>
            <a:r>
              <a:t>⠀⠀⠀⠀⠀⠀⠀⠀⠀⠀⠀⠛⠛⠛⠛⠛⠛⠛⠛⠛⠛⠛⠛⠛⠛⠛⠛⠛⠑⠀⠀⠀⠀⠀⠀⠀⠀⠀⠀⠀⠀⠛⠘⠑⠑⠘⠙⠛⠛⠛⠛⠛⠛⠛⠛⠛⠛⠛⠛⠛⠛⠛⠛⠛⠛⠛⠛⠛⠛⠀⠀⠀⠀⠀⠀⠀⠀⠀⠀⠀⠀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⠀⠀⠀⠀⠀⠀⠀⠀⠀⠀⠀⣿⣿⣿⣿⣿⣿⣿⣿⣿⣿⣿⣿⣿⣿⣿⣿⣿⣿⣿⣿⣿⣿⣿⣿⣿⡿⢟⢏⢏⢏⢝⡿⣿⣿⣿⣿⣿⣿⣿⣿⣿⣿⣿⣿⣿⣿⣿⣿⣿⣿⣿⣿⣿⣿⣿⣿⣿⣿⠀⠀⠀⠀⠀⠀⠀⠀⠀⠀⠀⠀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⠀⠀⠀⠀⠀⠀⠀⠀⠀⠀⠀⣿⣿⣿⣿⣿⣿⣿⣿⣿⣿⣿⣿⣿⣿⣿⣿⣿⣿⣿⣿⣿⣿⣿⣿⣷⢕⢕⢕⢕⢕⣕⡜⢝⣿⣿⣿⣿⣿⣿⣿⣿⣿⣿⣿⣿⣿⣿⣿⣿⣿⣿⣿⣿⣿⣿⣿⣿⣿⠀⠀⠀⠀⠀⠀⠀⠀⠀⠀⠀⠀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⠀⠀⠀⠀⠀⠀⠀⠀⠀⠀⠀⣿⣿⣿⣿⣿⣿⣿⣿⣿⣿⣿⣿⣿⣿⣿⣿⣿⣿⣿⣿⣿⣿⣿⣿⢏⣵⣷⣷⣾⣿⣿⣿⣇⢹⣿⣿⣿⣿⣿⣿⣿⣿⣿⣿⣿⣿⣿⣿⣿⣿⣿⣿⣿⣿⣿⣿⣿⣿⠀⠀⠀⠀⠀⠀⠀⠀⠀⠀⠀⠀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⠀⠀⠀⠀⠀⠀⠀⠀⠀⠀⠀⣿⣿⣿⣿⣿⣿⣿⣿⣿⣿⣿⣿⣿⣿⣿⣿⣿⣿⣿⣿⣿⣿⣿⣿⡕⣿⢟⣟⢿⣿⡻⣿⣷⣿⣿⣿⣿⣿⣿⣿⣿⣿⣿⣿⣿⣿⣿⣿⣿⣿⣿⣿⣿⣿⣿⣿⣿⣿⠀⠀⠀⠀⠀⠀⠀⠀⠀⠀⠀⠀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⠀⠀⠀⠀⠀⠀⠀⠀⠀⠀⠀⣿⣿⣿⣿⣿⣿⣿⣿⣿⣿⣿⣿⣿⣿⣿⣿⣿⣿⣿⣿⣿⣿⣿⣿⣿⣿⣿⣿⡷⣿⢿⣿⣿⣿⣿⣿⣿⣿⣿⣿⣿⣿⣿⣿⣿⣿⣿⣿⣿⣿⣿⣿⣿⣿⣿⣿⣿⣿⠀⠀⠀⠀⠀⠀⠀⠀⠀⠀⠀⠀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⠀⠀⠀⠀⠀⠀⠀⠀⠀⠀⠀⣿⣿⣿⣿⣿⣿⣿⣿⣿⣿⣿⣿⣿⣿⣿⣿⣿⣿⣿⣿⣿⣿⣿⣿⡿⢿⣿⣿⣟⣿⣿⣿⣿⣿⣿⣿⣿⣿⣿⣿⣿⣿⣿⣿⣿⣿⣿⣿⣿⣿⣿⣿⣿⣿⣿⣿⣿⣿⠀⠀⠀⠀⠀⠀⠀⠀⠀⠀⠀⠀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⠀⠀⠀⠀⠀⠀⠀⠀⠀⠀⠀⣿⣿⣿⣿⣿⣿⣿⣿⣿⣿⣿⣿⣿⣿⣿⣿⣿⣿⣿⣿⣿⡿⢟⢏⢕⢜⣇⣵⣽⢿⡿⣿⣟⢻⢿⣿⣿⣿⣿⣿⣿⣿⣿⣿⣿⣿⣿⣿⣿⣿⣿⣿⣿⣿⣿⣿⣿⣿⠀⠀⠀⠀⠀⠀⠀⠀⠀⠀⠀⠀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⠀⠀⠀⠀⠀⠀⠀⠀⠀⠀⠀⣿⣿⣿⣿⣿⣿⣿⣿⣿⣿⣿⣿⣿⣿⣿⣿⣿⣿⢟⢏⢕⢕⢕⢕⢕⢕⢹⣿⣿⣿⣷⣿⣿⡕⢕⢕⢜⢝⢿⣿⣿⣿⣿⣿⣿⣿⣿⣿⣿⣿⣿⣿⣿⣿⣿⣿⣿⣿⠀⠀⠀⠀⠀⠀⠀⠀⠀⠀⠀⠀</a:t>
            </a:r>
            <a:br/>
            <a:r>
              <a:t>⠀⠀⠀⠀⠀⠀⠀⠀⠀⠀⠀⣿⣿⣿⣿⣿⣿⣿⣿⣿⣿⣿⣿⣿⣿⣿⣿⢇⢕⢕⢕⢕⢕⢕⢕⢕⢕⢕⢿⣿⣿⣿⢽⣿⢇⢕⢕⢕⢕⢸⣿⣿⣿⣿⣿⣿⣿⣿⣿⣿⣿⣿⣿⣿⣿⣿⣿⣿⣿⠀⠀⠀⠀⠀⠀⠀⠀⠀⠀⠀⠀</a:t>
            </a:r>
            <a:br/>
            <a:r>
              <a:t>⠀⠀⠀⠀⠀⠀⠀⠀⠀⠀⠀⣿⣿⣿⣿⣿⣿⣿⣿⣿⣿⣿⣿⣿⣿⣿⣏⢕⢕⠕⠕⢕⢕⠁⢕⢕⢕⢕⢜⢽⢽⢿⣿⣟⢕⢕⢕⢕⢕⢸⣿⣿⣿⣿⣿⣿⣿⣿⣿⣿⣿⣿⣿⣿⣿⣿⣿⣿⣿⠀⠀⠀⠀⠀⠀⠀⠀⠀⠀⠀⠀</a:t>
            </a:r>
            <a:br/>
            <a:r>
              <a:t>⠀⠀⠀⠀⠀⠀⠀⠀⠀⠀⠀⣿⣿⣿⣿⣿⣿⣿⣿⣿⣿⣿⣿⣿⣿⣿⣿⡗⢕⢀⠔⠁⢕⢔⠕⢕⢕⢕⢕⢹⢽⢽⣿⣗⢕⢕⢕⢕⢕⢸⣿⣿⣿⣿⣿⣿⣿⣿⣿⣿⣿⣿⣿⣿⣿⣿⣿⣿⣿⠀⠀⠀⠀⠀⠀⠀⠀⠀⠀⠀⠀</a:t>
            </a:r>
            <a:br/>
            <a:r>
              <a:t>⠀⠀⠀⠀⠀⠀⠀⠀⠀⠀⠀⣿⣿⣿⣿⣿⣿⣿⣿⣿⣿⣿⣿⣿⣿⣿⣿⣧⢕⢕⢔⢔⠀⢕⠀⢕⢕⢕⢕⢜⣽⣿⣿⣗⢑⢕⢕⢕⢕⣾⣿⣿⣿⣿⣿⣿⣿⣿⣿⣿⣿⣿⣿⣿⣿⣿⣿⣿⣿⠀⠀⠀⠀⠀⠀⠀⠀⠀⠀⠀⠀</a:t>
            </a:r>
            <a:br/>
            <a:r>
              <a:t>⠀⠀⠀⠀⠀⠀⠀⠀⠀⠀⠀⣿⣿⣿⣿⣿⣿⣿⣿⣿⣿⣿⣿⣿⣿⣿⣏⢟⢁⢅⠑⠕⠀⢕⢅⠀⢕⢕⢕⢕⢻⣿⣿⣓⠐⢕⢕⢕⢕⣿⣿⣿⣿⣿⣿⣿⣿⣿⣿⣿⣿⣿⣿⣿⣿⣿⣿⣿⣿⠀⠀⠀⠀⠀⠀⠀⠀⠀⠀⠀⠀</a:t>
            </a:r>
            <a:br/>
            <a:r>
              <a:t>⠀⠀⠀⠀⠀⠀⠀⠀⠀⠀⠀⣿⣿⣿⣿⣿⣿⣿⣿⣿⣿⣿⣿⣿⣿⣿⢝⠕⢇⣕⣴⣾⣷⣿⢏⠀⠑⢕⢕⢕⢱⣗⡗⡂⠀⠔⢕⠅⠑⣿⣿⣿⣿⣿⣿⣿⣿⣿⣿⣿⣿⣿⣿⣿⣿⣿⣿⣿⣿⠀⠀⠀⠀⠀⠀⠀⠀⠀⠀⠀⠀</a:t>
            </a:r>
            <a:br/>
            <a:r>
              <a:t>⠀⠀⠀⠀⠀⠀⠀⠀⠀⠀⠀⣿⣿⣿⣿⣿⣿⣿⣿⣿⣿⣿⣿⣿⣿⡟⢕⢗⡱⢻⣿⣿⣿⡇⢕⢀⠀⠑⢕⢕⢕⣗⢗⡂⠀⠀⢑⢁⣱⣿⣿⣿⣿⣿⣿⣿⣿⣿⣿⣿⣿⣿⣿⣿⣿⣿⣿⣿⣿⠀⠀⠀⠀⠀⠀⠀⠀⠀⠀⠀⠀</a:t>
            </a:r>
            <a:br/>
            <a:r>
              <a:t>⠀⠀⠀⠀⠀⠀⠀⠀⠀⠀⠀⣿⣿⣿⣿⣿⣿⣿⣿⣿⣿⣿⣿⣿⣿⡕⢕⢕⠁⠕⢕⢟⢏⢕⢕⠕⠀⠀⠑⢕⢕⢇⢕⠔⠀⠀⠁⢁⣿⣿⣿⣿⣿⣿⣿⣿⣿⣿⣿⣿⣿⣿⣿⣿⣿⣿⣿⣿⣿⠀⠀⠀⠀⠀⠀⠀⠀⠀⠀⠀⠀</a:t>
            </a:r>
            <a:br/>
            <a:r>
              <a:t>⠀⠀⠀⠀⠀⠀⠀⠀⠀⠀⠀⣿⣿⣿⣿⣿⣿⣿⣿⣿⣿⣿⣿⣿⣿⣿⣇⣔⢕⠑⢁⢕⠑⠁⠀⠀⠀⠀⠀⠑⢅⠨⢕⢁⠀⠀⠀⠁⢸⣿⣿⣿⣿⣿⣿⣿⣿⣿⣿⣿⣿⣿⣿⣿⣿⣿⣿⣿⣿⠀⠀⠀⠀⠀⠀⠀⠀⠀⠀⠀⠀</a:t>
            </a:r>
            <a:br/>
            <a:r>
              <a:t>⠀⠀⠀⠀⠀⠀⠀⠀⠀⠀⠀⣿⣿⣿⣿⣿⣿⣿⣿⣿⣿⣿⣿⣿⣿⣿⣿⣿⣿⡕⠑⠀⠀⠀⠀⠄⠀⠀⠀⠀⠔⢅⢱⢔⠀⠀⠀⢰⣼⣿⣿⣿⣿⣿⣿⣿⣿⣿⣿⣿⣿⣿⣿⣿⣿⣿⣿⣿⣿⠀⠀⠀⠀⠀⠀⠀⠀⠀⠀⠀⠀</a:t>
            </a:r>
            <a:br/>
            <a:r>
              <a:t>⠀⠀⠀⠀⠀⠀⠀⠀⠀⠀⠀⣿⣿⣿⣿⣿⣿⣿⣿⣿⣿⣿⣿⣿⣿⣿⣿⣿⡟⢕⠀⠀⠀⠀⠀⠀⠀⠀⠀⠀⠀⢱⢸⣇⢕⠀⢄⣡⣽⣿⣿⣿⣿⣿⣿⣿⣿⣿⣿⣿⣿⣿⣿⣿⣿⣿⣿⣿⣿⠀⠀⠀⠀⠀⠀⠀⠀⠀⠀⠀⠀</a:t>
            </a:r>
            <a:br/>
            <a:r>
              <a:t>⠀⠀⠀⠀⠀⠀⠀⠀⠀⠀⠀⠛⠛⠛⠛⠛⠛⠛⠛⠛⠛⠛⠛⠛⠛⠛⠛⠛⠑⠁⠀⠀⠀⠀⠀⠀⠀⠀⠀⠀⠀⠑⠘⠛⠃⠀⠁⠑⠘⠛⠛⠛⠛⠛⠛⠛⠛⠛⠛⠛⠛⠛⠛⠛⠛⠛⠛⠛⠛⠀⠀⠀⠀⠀⠀⠀⠀⠀⠀⠀⠀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⠀⠀⠀⠀⠀⠀⠀⠀⠀⠀⠀⣿⣿⣿⣿⣿⣿⣿⣿⣿⣿⣿⣿⣿⣿⣿⣿⣿⣿⣿⣿⣿⣿⣿⣿⣿⣿⢿⢟⢟⢟⣻⢿⣿⣿⣿⣿⣿⣿⣿⣿⣿⣿⣿⣿⣿⣿⣿⣿⣿⣿⣿⣿⣿⣿⣿⣿⣿⣿⠀⠀⠀⠀⠀⠀⠀⠀⠀⠀⠀⠀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⠀⠀⠀⠀⠀⠀⠀⠀⠀⠀⠀⣿⣿⣿⣿⣿⣿⣿⣿⣿⣿⣿⣿⣿⣿⣿⣿⣿⣿⣿⣿⣿⣿⣿⣿⡧⢕⢕⢕⢕⢕⢕⢕⢹⣿⣿⣿⣿⣿⣿⣿⣿⣿⣿⣿⣿⣿⣿⣿⣿⣿⣿⣿⣿⣿⣿⣿⣿⣿⠀⠀⠀⠀⠀⠀⠀⠀⠀⠀⠀⠀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⠀⠀⠀⠀⠀⠀⠀⠀⠀⠀⠀⣿⣿⣿⣿⣿⣿⣿⣿⣿⣿⣿⣿⣿⣿⣿⣿⣿⣿⣿⣿⣿⣿⣿⡿⢕⣵⣵⣷⣾⣿⣿⣿⡕⣿⣿⣿⣿⣿⣿⣿⣿⣿⣿⣿⣿⣿⣿⣿⣿⣿⣿⣿⣿⣿⣿⣿⣿⣿⠀⠀⠀⠀⠀⠀⠀⠀⠀⠀⠀⠀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⠀⠀⠀⠀⠀⠀⠀⠀⠀⠀⠀⣿⣿⣿⣿⣿⣿⣿⣿⣿⣿⣿⣿⣿⣿⣿⣿⣿⣿⣿⣿⣿⣿⣿⣧⢜⣿⢿⢿⢿⣿⣟⣿⣷⣿⣿⣿⣿⣿⣿⣿⣿⣿⣿⣿⣿⣿⣿⣿⣿⣿⣿⣿⣿⣿⣿⣿⣿⣿⠀⠀⠀⠀⠀⠀⠀⠀⠀⠀⠀⠀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⠀⠀⠀⠀⠀⠀⠀⠀⠀⠀⠀⣿⣿⣿⣿⣿⣿⣿⣿⣿⣿⣿⣿⣿⣿⣿⣿⣿⣿⣿⣿⣿⣿⣿⣿⣎⣿⣽⣿⣾⣿⣿⣿⣿⣿⣿⣿⣿⣿⣿⣿⣿⣿⣿⣿⣿⣿⣿⣿⣿⣿⣿⣿⣿⣿⣿⣿⣿⣿⠀⠀⠀⠀⠀⠀⠀⠀⠀⠀⠀⠀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⠀⠀⠀⠀⠀⠀⠀⠀⠀⠀⠀⣿⣿⣿⣿⣿⣿⣿⣿⣿⣿⣿⣿⣿⣿⣿⣿⣿⣿⣿⣿⣿⣿⣿⣿⡿⣿⡿⣿⣳⣯⣿⣿⣿⣿⣿⣿⣿⣿⣿⣿⣿⣿⣿⣿⣿⣿⣿⣿⣿⣿⣿⣿⣿⣿⣿⣿⣿⣿⠀⠀⠀⠀⠀⠀⠀⠀⠀⠀⠀⠀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⠀⠀⠀⠀⠀⠀⠀⠀⠀⠀⠀⣿⣿⣿⣿⣿⣿⣿⣿⣿⣿⣿⣿⣿⣿⣿⣿⣿⣿⣿⣿⣿⣿⡿⢟⢕⢸⣇⣸⣝⢿⣿⣿⣟⢟⢿⢿⣿⣿⣿⣿⣿⣿⣿⣿⣿⣿⣿⣿⣿⣿⣿⣿⣿⣿⣿⣿⣿⣿⠀⠀⠀⠀⠀⠀⠀⠀⠀⠀⠀⠀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⠀⠀⠀⠀⠀⠀⠀⠀⠀⠀⠀⣿⣿⣿⣿⣿⣿⣿⣿⣿⣿⣿⣿⣿⣿⣿⣿⣿⣿⡿⢟⢏⢕⢕⢕⢕⢅⢹⣿⣿⣿⣿⣿⣾⡕⢕⢕⢜⢹⣿⣿⣿⣿⣿⣿⣿⣿⣿⣿⣿⣿⣿⣿⣿⣿⣿⣿⣿⣿⠀⠀⠀⠀⠀⠀⠀⠀⠀⠀⠀⠀</a:t>
            </a:r>
            <a:br/>
            <a:r>
              <a:t>⠀⠀⠀⠀⠀⠀⠀⠀⠀⠀⠀⣿⣿⣿⣿⣿⣿⣿⣿⣿⣿⣿⣿⣿⣿⣿⣿⢏⢝⢕⢕⢕⢕⢕⢕⢕⢕⢕⢹⣿⣿⣷⡿⣿⡇⢕⢕⢕⢕⣿⣿⣿⣿⣿⣿⣿⣿⣿⣿⣿⣿⣿⣿⣿⣿⣿⣿⣿⣿⠀⠀⠀⠀⠀⠀⠀⠀⠀⠀⠀⠀</a:t>
            </a:r>
            <a:br/>
            <a:r>
              <a:t>⠀⠀⠀⠀⠀⠀⠀⠀⠀⠀⠀⣿⣿⣿⣿⣿⣿⣿⣿⣿⣿⣿⣿⣿⣿⣿⣿⢕⠕⠕⢕⢕⢕⢕⢕⢕⢕⢕⢕⢻⣿⣿⣯⣟⡕⢕⢕⢕⢕⣿⣿⣿⣿⣿⣿⣿⣿⣿⣿⣿⣿⣿⣿⣿⣿⣿⣿⣿⣿⠀⠀⠀⠀⠀⠀⠀⠀⠀⠀⠀⠀</a:t>
            </a:r>
            <a:br/>
            <a:r>
              <a:t>⠀⠀⠀⠀⠀⠀⠀⠀⠀⠀⠀⣿⣿⣿⣿⣿⣿⣿⣿⣿⣿⣿⣿⣿⣿⣿⣿⣧⢔⠄⠔⠑⠕⢕⢕⢕⢕⢕⢕⢜⣿⣿⣿⣗⣇⢕⢕⢕⢕⣿⣿⣿⣿⣿⣿⣿⣿⣿⣿⣿⣿⣿⣿⣿⣿⣿⣿⣿⣿⠀⠀⠀⠀⠀⠀⠀⠀⠀⠀⠀⠀</a:t>
            </a:r>
            <a:br/>
            <a:r>
              <a:t>⠀⠀⠀⠀⠀⠀⠀⠀⠀⠀⠀⣿⣿⣿⣿⣿⣿⣿⣿⣿⣿⣿⣿⣿⣿⣿⣿⣯⢕⠁⢔⢔⠀⢕⢕⢕⢕⢕⢕⢕⢻⣿⣟⣗⣗⢑⢕⢕⢕⣿⣿⣿⣿⣿⣿⣿⣿⣿⣿⣿⣿⣿⣿⣿⣿⣿⣿⣿⣿⠀⠀⠀⠀⠀⠀⠀⠀⠀⠀⠀⠀</a:t>
            </a:r>
            <a:br/>
            <a:r>
              <a:t>⠀⠀⠀⠀⠀⠀⠀⠀⠀⠀⠀⣿⣿⣿⣿⣿⣿⣿⣿⣿⣿⣿⣿⣿⣿⣿⡿⢿⠃⢀⠀⠑⠀⠕⢕⢕⢕⢕⢕⢕⢕⣗⣗⣗⡒⠐⠕⢕⢕⣿⣿⣿⣿⣿⣿⣿⣿⣿⣿⣿⣿⣿⣿⣿⣿⣿⣿⣿⣿⠀⠀⠀⠀⠀⠀⠀⠀⠀⠀⠀⠀</a:t>
            </a:r>
            <a:br/>
            <a:r>
              <a:t>⠀⠀⠀⠀⠀⠀⠀⠀⠀⠀⠀⣿⣿⣿⣿⣿⣿⣿⣿⣿⣿⣿⣿⣿⣿⡿⢟⡕⢕⢕⠔⠀⠀⠐⢕⢕⠑⢕⢕⢕⢕⣗⣗⣖⡒⠀⠀⢕⢀⣿⣿⣿⣿⣿⣿⣿⣿⣿⣿⣿⣿⣿⣿⣿⣿⣿⣿⣿⣿⠀⠀⠀⠀⠀⠀⠀⠀⠀⠀⠀⠀</a:t>
            </a:r>
            <a:br/>
            <a:r>
              <a:t>⠀⠀⠀⠀⠀⠀⠀⠀⠀⠀⠀⣿⣿⣿⣿⣿⣿⣿⣿⣿⣿⣿⣿⣿⣿⡟⡯⢕⣵⣵⣵⣤⣄⠀⠕⢕⠀⠑⢕⢕⢕⣗⢕⣗⢂⠀⠀⠱⢵⣿⣿⣿⣿⣿⣿⣿⣿⣿⣿⣿⣿⣿⣿⣿⣿⣿⣿⣿⣿⠀⠀⠀⠀⠀⠀⠀⠀⠀⠀⠀⠀</a:t>
            </a:r>
            <a:br/>
            <a:r>
              <a:t>⠀⠀⠀⠀⠀⠀⠀⠀⠀⠀⠀⣿⣿⣿⣿⣿⣿⣿⣿⣿⣿⣿⣿⣿⣿⡕⢇⢕⢹⣿⣟⡝⠙⠁⠀⠅⢔⠀⠕⢕⢕⢱⢱⢵⠕⠀⠀⠀⢜⣿⣿⣿⣿⣿⣿⣿⣿⣿⣿⣿⣿⣿⣿⣿⣿⣿⣿⣿⣿⠀⠀⠀⠀⠀⠀⠀⠀⠀⠀⠀⠀</a:t>
            </a:r>
            <a:br/>
            <a:r>
              <a:t>⠀⠀⠀⠀⠀⠀⠀⠀⠀⠀⠀⣿⣿⣿⣿⣿⣿⣿⣿⣿⣿⣿⣿⣿⣿⣿⢕⢕⢼⣿⣿⢑⠀⠀⠀⠀⢑⠀⠀⠐⠐⢸⢸⢝⢑⠀⠀⠀⠁⢹⣿⣿⣿⣿⣿⣿⣿⣿⣿⣿⣿⣿⣿⣿⣿⣿⣿⣿⣿⠀⠀⠀⠀⠀⠀⠀⠀⠀⠀⠀⠀</a:t>
            </a:r>
            <a:br/>
            <a:r>
              <a:t>⠀⠀⠀⠀⠀⠀⠀⠀⠀⠀⠀⣿⣿⣿⣿⣿⣿⣿⣿⣿⣿⣿⣿⣿⣿⣿⣿⣇⢜⢏⢝⢝⠳⠀⠀⠀⠔⠄⠀⠀⠅⢑⢕⡵⢕⢔⠀⠀⠀⠜⢻⣿⣿⣿⣿⣿⣿⣿⣿⣿⣿⣿⣿⣿⣿⣿⣿⣿⣿⠀⠀⠀⠀⠀⠀⠀⠀⠀⠀⠀⠀</a:t>
            </a:r>
            <a:br/>
            <a:r>
              <a:t>⠀⠀⠀⠀⠀⠀⠀⠀⠀⠀⠀⣿⣿⣿⣿⣿⣿⣿⣿⣿⣿⣿⣿⣿⣿⣿⣿⣿⣿⡗⠕⠁⠀⠀⠀⠀⠀⠀⠀⠀⠀⢕⢱⣾⣷⢕⢄⠀⠀⢔⢴⣾⣿⣿⣿⣿⣿⣿⣿⣿⣿⣿⣿⣿⣿⣿⣿⣿⣿⠀⠀⠀⠀⠀⠀⠀⠀⠀⠀⠀⠀</a:t>
            </a:r>
            <a:br/>
            <a:r>
              <a:t>⠀⠀⠀⠀⠀⠀⠀⠀⠀⠀⠀⠛⠛⠛⠛⠛⠛⠛⠛⠛⠛⠛⠛⠛⠛⠛⠛⠛⠛⠑⠐⠀⠀⠀⠀⠀⠀⠀⠀⠀⠀⠀⠘⠛⠛⠃⠑⠀⠀⠁⠘⠛⠛⠛⠛⠛⠛⠛⠛⠛⠛⠛⠛⠛⠛⠛⠛⠛⠛⠀⠀⠀⠀⠀⠀⠀⠀⠀⠀⠀⠀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⠀⠀⠀⠀⠀⠀⠀⠀⠀⠀⠀⣿⣿⣿⣿⣿⣿⣿⣿⣿⣿⣿⣿⣿⣿⣿⣿⣿⣿⣿⣿⣿⣿⣿⣿⣿⣿⡿⢿⢟⢟⢿⣿⣿⣿⣿⣿⣿⣿⣿⣿⣿⣿⣿⣿⣿⣿⣿⣿⣿⣿⣿⣿⣿⣿⣿⣿⣿⣿⠀⠀⠀⠀⠀⠀⠀⠀⠀⠀⠀⠀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⠀⠀⠀⠀⠀⠀⠀⠀⠀⠀⠀⣿⣿⣿⣿⣿⣿⣿⣿⣿⣿⣿⣿⣿⣿⣿⣿⣿⣿⣿⣿⣿⣿⣿⣿⣏⢕⢜⢕⢕⢕⢜⢕⢻⣿⣿⣿⣿⣿⣿⣿⣿⣿⣿⣿⣿⣿⣿⣿⣿⣿⣿⣿⣿⣿⣿⣿⣿⣿⠀⠀⠀⠀⠀⠀⠀⠀⠀⠀⠀⠀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⠀⠀⠀⠀⠀⠀⠀⠀⠀⠀⠀⣿⣿⣿⣿⣿⣿⣿⣿⣿⣿⣿⣿⣿⣿⣿⣿⣿⣿⣿⣿⣿⣿⣿⡿⢇⣱⣵⣵⣷⣾⣿⣷⡕⣿⣿⣿⣿⣿⣿⣿⣿⣿⣿⣿⣿⣿⣿⣿⣿⣿⣿⣿⣿⣿⣿⣿⣿⣿⠀⠀⠀⠀⠀⠀⠀⠀⠀⠀⠀⠀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⠀⠀⠀⠀⠀⠀⠀⠀⠀⠀⠀⣿⣿⣿⣿⣿⣿⣿⣿⣿⣿⣿⣿⣿⣿⣿⣿⣿⣿⣿⣿⣿⣿⣿⣇⢸⣿⡿⢿⣿⣿⣿⣿⣧⣿⣿⣿⣿⣿⣿⣿⣿⣿⣿⣿⣿⣿⣿⣿⣿⣿⣿⣿⣿⣿⣿⣿⣿⣿⠀⠀⠀⠀⠀⠀⠀⠀⠀⠀⠀⠀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⠀⠀⠀⠀⠀⠀⠀⠀⠀⠀⠀⣿⣿⣿⣿⣿⣿⣿⣿⣿⣿⣿⣿⣿⣿⣿⣿⣿⣿⣿⣿⣿⣿⣿⣿⡜⣿⣞⣷⣾⣿⣿⣿⣿⣿⣿⣿⣿⣿⣿⣿⣿⣿⣿⣿⣿⣿⣿⣿⣿⣿⣿⣿⣿⣿⣿⣿⣿⣿⠀⠀⠀⠀⠀⠀⠀⠀⠀⠀⠀⠀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⠀⠀⠀⠀⠀⠀⠀⠀⠀⠀⠀⣿⣿⣿⣿⣿⣿⣿⣿⣿⣿⣿⣿⣿⣿⣿⣿⣿⣿⣿⣿⣿⣿⣿⣿⣿⣿⣿⣿⡱⣷⣾⣿⣿⣿⣿⣿⣿⣿⣿⣿⣿⣿⣿⣿⣿⣿⣿⣿⣿⣿⣿⣿⣿⣿⣿⣿⣿⣿⠀⠀⠀⠀⠀⠀⠀⠀⠀⠀⠀⠀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⠀⠀⠀⠀⠀⠀⠀⠀⠀⠀⠀⣿⣿⣿⣿⣿⣿⣿⣿⣿⣿⣿⣿⣿⣿⣿⣿⣿⣿⣿⣿⣿⣿⣿⡿⢏⢹⡧⣝⣟⣿⣿⣿⣟⢿⢿⣿⣿⣿⣿⣿⣿⣿⣿⣿⣿⣿⣿⣿⣿⣿⣿⣿⣿⣿⣿⣿⣿⣿⠀⠀⠀⠀⠀⠀⠀⠀⠀⠀⠀⠀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⠀⠀⠀⠀⠀⠀⠀⠀⠀⠀⠀⣿⣿⣿⣿⣿⣿⣿⣿⣿⣿⣿⣿⣿⣿⣿⣿⣿⣿⣿⣿⡿⢟⢝⢕⢕⢕⢻⣿⣿⣿⣿⣿⣿⡕⢕⢕⢝⢻⣿⣿⣿⣿⣿⣿⣿⣿⣿⣿⣿⣿⣿⣿⣿⣿⣿⣿⣿⣿⠀⠀⠀⠀⠀⠀⠀⠀⠀⠀⠀⠀</a:t>
            </a:r>
            <a:br/>
            <a:r>
              <a:t>⠀⠀⠀⠀⠀⠀⠀⠀⠀⠀⠀⣿⣿⣿⣿⣿⣿⣿⣿⣿⣿⣿⣿⣿⣿⣿⣿⡿⢿⢏⢕⢕⢕⢕⢕⢕⢕⢕⢿⣿⣿⣿⣽⣿⡇⢕⢕⢕⢕⣿⣿⣿⣿⣿⣿⣿⣿⣿⣿⣿⣿⣿⣿⣿⣿⣿⣿⣿⣿⠀⠀⠀⠀⠀⠀⠀⠀⠀⠀⠀⠀</a:t>
            </a:r>
            <a:br/>
            <a:r>
              <a:t>⠀⠀⠀⠀⠀⠀⠀⠀⠀⠀⠀⣿⣿⣿⣿⣿⣿⣿⣿⣿⣿⣿⣿⣿⣿⣿⣿⢕⢕⢕⢕⢕⢕⢕⢕⢕⢕⢕⢕⢿⢯⢽⣽⡯⢕⢕⢕⢕⢕⣿⣿⣿⣿⣿⣿⣿⣿⣿⣿⣿⣿⣿⣿⣿⣿⣿⣿⣿⣿⠀⠀⠀⠀⠀⠀⠀⠀⠀⠀⠀⠀</a:t>
            </a:r>
            <a:br/>
            <a:r>
              <a:t>⠀⠀⠀⠀⠀⠀⠀⠀⠀⠀⠀⣿⣿⣿⣿⣿⣿⣿⣿⣿⣿⣿⣿⣿⣿⣿⣿⡕⢕⠁⠕⢕⢕⢕⢕⢕⢕⢕⢕⢜⢽⢽⣿⡯⢕⢕⢕⢕⢕⣿⣿⣿⣿⣿⣿⣿⣿⣿⣿⣿⣿⣿⣿⣿⣿⣿⣿⣿⣿⠀⠀⠀⠀⠀⠀⠀⠀⠀⠀⠀⠀</a:t>
            </a:r>
            <a:br/>
            <a:r>
              <a:t>⠀⠀⠀⠀⠀⠀⠀⠀⠀⠀⠀⣿⣿⣿⣿⣿⣿⣿⣿⣿⣿⣿⣿⣿⣿⣿⣿⡗⢕⠀⢑⢀⠑⢕⢕⢕⢕⢕⢕⢕⢽⢽⡻⢯⢽⠕⢕⢕⢕⣿⣿⣿⣿⣿⣿⣿⣿⣿⣿⣿⣿⣿⣿⣿⣿⣿⣿⣿⣿⠀⠀⠀⠀⠀⠀⠀⠀⠀⠀⠀⠀</a:t>
            </a:r>
            <a:br/>
            <a:r>
              <a:t>⠀⠀⠀⠀⠀⠀⠀⠀⠀⠀⠀⣿⣿⣿⣿⣿⣿⣿⣿⣿⣿⣿⣿⣿⣿⣿⣿⣷⢕⠀⠕⢕⠀⢕⢕⢕⢕⢕⢕⢕⢸⢽⡯⢽⠭⠅⠕⢕⢕⣿⣿⣿⣿⣿⣿⣿⣿⣿⣿⣿⣿⣿⣿⣿⣿⣿⣿⣿⣿⠀⠀⠀⠀⠀⠀⠀⠀⠀⠀⠀⠀</a:t>
            </a:r>
            <a:br/>
            <a:r>
              <a:t>⠀⠀⠀⠀⠀⠀⠀⠀⠀⠀⠀⣿⣿⣿⣿⣿⣿⣿⣿⣿⣿⣿⣿⣿⣿⣿⡟⢝⢄⢄⢀⠀⠀⠁⢕⢕⢕⢕⢕⢕⢜⢽⢯⢽⠭⠅⠀⢕⢁⢸⣿⣿⣿⣿⣿⣿⣿⣿⣿⣿⣿⣿⣿⣿⣿⣿⣿⣿⣿⠀⠀⠀⠀⠀⠀⠀⠀⠀⠀⠀⠀</a:t>
            </a:r>
            <a:br/>
            <a:r>
              <a:t>⠀⠀⠀⠀⠀⠀⠀⠀⠀⠀⠀⣿⣿⣿⣿⣿⣿⣿⣿⣿⣿⣿⣿⣿⣿⣏⢕⢕⢕⣕⣕⣥⡤⡄⢅⢕⠀⢕⢕⢕⢕⢽⢽⢽⢭⠀⠀⠀⢵⣾⣿⣿⣿⣿⣿⣿⣿⣿⣿⣿⣿⣿⣿⣿⣿⣿⣿⣿⣿⠀⠀⠀⠀⠀⠀⠀⠀⠀⠀⠀⠀</a:t>
            </a:r>
            <a:br/>
            <a:r>
              <a:t>⠀⠀⠀⠀⠀⠀⠀⠀⠀⠀⠀⣿⣿⣿⣿⣿⣿⣿⣿⣿⣿⣿⣿⣿⣿⢻⢕⡸⢻⣿⣿⣷⠇⠁⠄⠑⢕⠀⢕⠑⢕⢸⢸⡝⢕⠐⠀⠀⠑⢻⣿⣿⣿⣿⣿⣿⣿⣿⣿⣿⣿⣿⣿⣿⣿⣿⣿⣿⣿⠀⠀⠀⠀⠀⠀⠀⠀⠀⠀⠀⠀</a:t>
            </a:r>
            <a:br/>
            <a:r>
              <a:t>⠀⠀⠀⠀⠀⠀⠀⠀⠀⠀⠀⣿⣿⣿⣿⣿⣿⣿⣿⣿⣿⣿⣿⣿⣷⡕⢕⢕⠕⣟⢟⢏⣿⢕⠀⠀⠕⢄⠀⠑⢕⢜⢜⣗⢇⠀⠀⠀⠀⠕⣿⣿⣿⣿⣿⣿⣿⣿⣿⣿⣿⣿⣿⣿⣿⣿⣿⣿⣿⠀⠀⠀⠀⠀⠀⠀⠀⠀⠀⠀⠀</a:t>
            </a:r>
            <a:br/>
            <a:r>
              <a:t>⠀⠀⠀⠀⠀⠀⠀⠀⠀⠀⠀⣿⣿⣿⣿⣿⣿⣿⣿⣿⣿⣿⣿⣿⣿⣷⣵⡇⢀⠕⢱⢟⠑⠀⠀⠀⠀⠔⠀⠀⠅⢅⢕⢕⡕⢅⢀⠀⠀⠀⠜⢫⣿⣿⣿⣿⣿⣿⣿⣿⣿⣿⣿⣿⣿⣿⣿⣿⣿⠀⠀⠀⠀⠀⠀⠀⠀⠀⠀⠀⠀</a:t>
            </a:r>
            <a:br/>
            <a:r>
              <a:t>⠀⠀⠀⠀⠀⠀⠀⠀⠀⠀⠀⣿⣿⣿⣿⣿⣿⣿⣿⣿⣿⣿⣿⣿⣿⣿⣿⣿⣷⣶⢕⢀⠀⠀⠀⠀⠁⠅⠅⠀⠀⢕⣱⣸⣷⡕⢕⠀⠀⠀⢄⣰⣾⣿⣿⣿⣿⣿⣿⣿⣿⣿⣿⣿⣿⣿⣿⣿⣿⠀⠀⠀⠀⠀⠀⠀⠀⠀⠀⠀⠀</a:t>
            </a:r>
            <a:br/>
            <a:r>
              <a:t>⠀⠀⠀⠀⠀⠀⠀⠀⠀⠀⠀⠛⠛⠛⠛⠛⠛⠛⠛⠛⠛⠛⠛⠛⠛⠛⠛⠛⠛⠛⠑⠀⠀⠀⠀⠀⠀⠀⠀⠀⠀⠑⠘⠛⠛⠃⠑⠀⠀⠀⠁⠑⠛⠛⠛⠛⠛⠛⠛⠛⠛⠛⠛⠛⠛⠛⠛⠛⠛⠀⠀⠀⠀⠀⠀⠀⠀⠀⠀⠀⠀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⠀⠀⠀⠀⠀⠀⠀⠀⠀⠀⠀⣿⣿⣿⣿⣿⣿⣿⣿⣿⣿⣿⣿⣿⣿⣿⣿⣿⣿⣿⣿⣿⣿⣿⣿⡟⢇⢝⢕⢕⢕⢕⢟⢿⣿⣿⣿⣿⣿⣿⣿⣿⣿⣿⣿⣿⣿⣿⣿⣿⣿⣿⣿⣿⣿⣿⣿⣿⣿⠀⠀⠀⠀⠀⠀⠀⠀⠀⠀⠀⠀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⠀⠀⠀⠀⠀⠀⠀⠀⠀⠀⠀⣿⣿⣿⣿⣿⣿⣿⣿⣿⣿⣿⣿⣿⣿⣿⣿⣿⣿⣿⣿⣿⣿⣿⣿⢇⣕⣱⣵⣵⣷⣿⣧⢜⣿⣿⣿⣿⣿⣿⣿⣿⣿⣿⣿⣿⣿⣿⣿⣿⣿⣿⣿⣿⣿⣿⣿⣿⣿⠀⠀⠀⠀⠀⠀⠀⠀⠀⠀⠀⠀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⠀⠀⠀⠀⠀⠀⠀⠀⠀⠀⠀⣿⣿⣿⣿⣿⣿⣿⣿⣿⣿⣿⣿⣿⣿⣿⣿⣿⣿⣿⣿⣿⣿⣿⡇⢸⣿⣿⣿⣿⣿⢿⣿⣧⣿⣿⣿⣿⣿⣿⣿⣿⣿⣿⣿⣿⣿⣿⣿⣿⣿⣿⣿⣿⣿⣿⣿⣿⣿⠀⠀⠀⠀⠀⠀⠀⠀⠀⠀⠀⠀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⠀⠀⠀⠀⠀⠀⠀⠀⠀⠀⠀⣿⣿⣿⣿⣿⣿⣿⣿⣿⣿⣿⣿⣿⣿⣿⣿⣿⣿⣿⣿⣿⣿⣿⣿⡸⣿⣗⣳⣽⣿⣿⣿⣷⣿⣿⣿⣿⣿⣿⣿⣿⣿⣿⣿⣿⣿⣿⣿⣿⣿⣿⣿⣿⣿⣿⣿⣿⣿⠀⠀⠀⠀⠀⠀⠀⠀⠀⠀⠀⠀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⠀⠀⠀⠀⠀⠀⠀⠀⠀⠀⠀⣿⣿⣿⣿⣿⣿⣿⣿⣿⣿⣿⣿⣿⣿⣿⣿⣿⣿⣿⣿⣿⣿⣿⣿⣿⣿⣿⣿⢽⣽⣽⣿⣿⣿⣿⣿⣿⣿⣿⣿⣿⣿⣿⣿⣿⣿⣿⣿⣿⣿⣿⣿⣿⣿⣿⣿⣿⣿⠀⠀⠀⠀⠀⠀⠀⠀⠀⠀⠀⠀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⠀⠀⠀⠀⠀⠀⠀⠀⠀⠀⠀⣿⣿⣿⣿⣿⣿⣿⣿⣿⣿⣿⣿⣿⣿⣿⣿⣿⣿⣿⣿⣿⣿⣿⣿⡿⢹⡏⢝⢟⢿⣿⣿⣿⢿⢿⣿⣿⣿⣿⣿⣿⣿⣿⣿⣿⣿⣿⣿⣿⣿⣿⣿⣿⣿⣿⣿⣿⣿⠀⠀⠀⠀⠀⠀⠀⠀⠀⠀⠀⠀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⠀⠀⠀⠀⠀⠀⠀⠀⠀⠀⠀⣿⣿⣿⣿⣿⣿⣿⣿⣿⣿⣿⣿⣿⣿⣿⣿⣿⣿⣿⣿⣿⣿⢟⢏⢕⢕⢯⣼⣾⣯⡿⣿⣿⡕⢕⢕⢝⢝⣿⣿⣿⣿⣿⣿⣿⣿⣿⣿⣿⣿⣿⣿⣿⣿⣿⣿⣿⣿⠀⠀⠀⠀⠀⠀⠀⠀⠀⠀⠀⠀</a:t>
            </a:r>
            <a:br/>
            <a:r>
              <a:t>⠀⠀⠀⠀⠀⠀⠀⠀⠀⠀⠀⣿⣿⣿⣿⣿⣿⣿⣿⣿⣿⣿⣿⣿⣿⣿⣿⣿⣿⡿⢟⢝⢕⢕⢕⢕⢕⢜⢿⣿⣿⢟⡿⣿⡇⢕⢕⢕⢕⢸⣿⣿⣿⣿⣿⣿⣿⣿⣿⣿⣿⣿⣿⣿⣿⣿⣿⣿⣿⠀⠀⠀⠀⠀⠀⠀⠀⠀⠀⠀⠀</a:t>
            </a:r>
            <a:br/>
            <a:r>
              <a:t>⠀⠀⠀⠀⠀⠀⠀⠀⠀⠀⠀⣿⣿⣿⣿⣿⣿⣿⣿⣿⣿⣿⣿⣿⣿⣿⣿⡏⢕⢕⢕⢕⢕⢕⢕⢕⢕⢕⢜⣿⣿⣟⣽⣿⡇⢕⢕⢕⢕⢸⣿⣿⣿⣿⣿⣿⣿⣿⣿⣿⣿⣿⣿⣿⣿⣿⣿⣿⣿⠀⠀⠀⠀⠀⠀⠀⠀⠀⠀⠀⠀</a:t>
            </a:r>
            <a:br/>
            <a:r>
              <a:t>⠀⠀⠀⠀⠀⠀⠀⠀⠀⠀⠀⣿⣿⣿⣿⣿⣿⣿⣿⣿⣿⣿⣿⣿⣿⣿⣿⢕⢕⢕⢕⢕⢕⢕⢕⢕⢕⢕⢕⢕⣗⣳⣿⣿⡇⢕⢕⢕⢕⢸⣿⣿⣿⣿⣿⣿⣿⣿⣿⣿⣿⣿⣿⣿⣿⣿⣿⣿⣿⠀⠀⠀⠀⠀⠀⠀⠀⠀⠀⠀⠀</a:t>
            </a:r>
            <a:br/>
            <a:r>
              <a:t>⠀⠀⠀⠀⠀⠀⠀⠀⠀⠀⠀⣿⣿⣿⣿⣿⣿⣿⣿⣿⣿⣿⣿⣿⣿⣿⣿⡕⢑⠀⢀⠁⠕⢕⢕⢕⢕⢕⢕⢕⣗⣗⣝⣟⣗⢐⢕⢕⢕⢸⣿⣿⣿⣿⣿⣿⣿⣿⣿⣿⣿⣿⣿⣿⣿⣿⣿⣿⣿⠀⠀⠀⠀⠀⠀⠀⠀⠀⠀⠀⠀</a:t>
            </a:r>
            <a:br/>
            <a:r>
              <a:t>⠀⠀⠀⠀⠀⠀⠀⠀⠀⠀⠀⣿⣿⣿⣿⣿⣿⣿⣿⣿⣿⣿⣿⣿⣿⣿⣿⢝⢕⠀⢄⢄⠀⢕⢔⢕⢕⢕⢕⢕⢕⣗⢗⣗⣗⡂⠑⢕⢕⢸⣿⣿⣿⣿⣿⣿⣿⣿⣿⣿⣿⣿⣿⣿⣿⣿⣿⣿⣿⠀⠀⠀⠀⠀⠀⠀⠀⠀⠀⠀⠀</a:t>
            </a:r>
            <a:br/>
            <a:r>
              <a:t>⠀⠀⠀⠀⠀⠀⠀⠀⠀⠀⠀⣿⣿⣿⣿⣿⣿⣿⣿⣿⣿⣿⣿⣿⣿⣿⣿⡷⠔⠀⠑⢕⠀⠁⢕⢁⢕⢕⢕⢕⢕⣗⣕⣗⣒⡐⠀⠕⢕⢑⣿⣿⣿⣿⣿⣿⣿⣿⣿⣿⣿⣿⣿⣿⣿⣿⣿⣿⣿⠀⠀⠀⠀⠀⠀⠀⠀⠀⠀⠀⠀</a:t>
            </a:r>
            <a:br/>
            <a:r>
              <a:t>⠀⠀⠀⠀⠀⠀⠀⠀⠀⠀⠀⣿⣿⣿⣿⣿⣿⣿⣿⣿⣿⣿⣿⣿⣿⡟⢕⢅⢔⢄⣰⣥⣴⣾⢇⢕⠀⢕⢕⢕⢕⢗⣗⣗⣖⢐⠀⠀⢔⣵⣿⣿⣿⣿⣿⣿⣿⣿⣿⣿⣿⣿⣿⣿⣿⣿⣿⣿⣿⠀⠀⠀⠀⠀⠀⠀⠀⠀⠀⠀⠀</a:t>
            </a:r>
            <a:br/>
            <a:r>
              <a:t>⠀⠀⠀⠀⠀⠀⠀⠀⠀⠀⠀⣿⣿⣿⣿⣿⣿⣿⣿⣿⣿⣿⣿⣿⣿⣧⢕⢕⣷⢷⢯⢼⣽⣷⡷⢕⢕⠁⢕⢕⢕⢕⢗⡗⢇⠅⠀⠀⠀⢜⣿⣿⣿⣿⣿⣿⣿⣿⣿⣿⣿⣿⣿⣿⣿⣿⣿⣿⣿⠀⠀⠀⠀⠀⠀⠀⠀⠀⠀⠀⠀</a:t>
            </a:r>
            <a:br/>
            <a:r>
              <a:t>⠀⠀⠀⠀⠀⠀⠀⠀⠀⠀⠀⣿⣿⣿⣿⣿⣿⣿⣿⣿⣿⣿⣿⣿⡿⢝⢕⢎⢕⠑⢗⣕⣟⡿⠑⠁⢕⢄⠁⠕⢑⢕⢱⢽⢝⠀⠀⠀⠀⠀⢸⣿⣿⣿⣿⣿⣿⣿⣿⣿⣿⣿⣿⣿⣿⣿⣿⣿⣿⠀⠀⠀⠀⠀⠀⠀⠀⠀⠀⠀⠀</a:t>
            </a:r>
            <a:br/>
            <a:r>
              <a:t>⠀⠀⠀⠀⠀⠀⠀⠀⠀⠀⠀⣿⣿⣿⣿⣿⣿⣿⣿⣿⣿⣿⣿⣿⣷⡕⢕⢵⢕⠀⠁⢈⠁⠀⠀⠀⠅⠕⠀⠀⢐⠅⢜⠝⢑⢀⢕⠀⠀⠀⠀⢹⢟⣿⣿⣿⣿⣿⣿⣿⣿⣿⣿⣿⣿⣿⣿⣿⣿⠀⠀⠀⠀⠀⠀⠀⠀⠀⠀⠀⠀</a:t>
            </a:r>
            <a:br/>
            <a:r>
              <a:t>⠀⠀⠀⠀⠀⠀⠀⠀⠀⠀⠀⣿⣿⣿⣿⣿⣿⣿⣿⣿⣿⣿⣿⣿⣿⣿⣷⣵⣵⣵⡕⢕⠀⠀⠀⠀⢄⡕⢕⠀⠄⢔⣜⣜⣱⡕⢕⢀⠀⠀⠀⢄⣡⣿⣿⣿⣿⣿⣿⣿⣿⣿⣿⣿⣿⣿⣿⣿⣿⠀⠀⠀⠀⠀⠀⠀⠀⠀⠀⠀⠀</a:t>
            </a:r>
            <a:br/>
            <a:r>
              <a:t>⠀⠀⠀⠀⠀⠀⠀⠀⠀⠀⠀⠛⠛⠛⠛⠛⠛⠛⠛⠛⠛⠛⠛⠛⠛⠛⠛⠛⠛⠛⠃⠑⠀⠀⠀⠀⠁⠁⠐⠀⠀⠑⠙⠛⠛⠃⠑⠑⠀⠀⠀⠁⠑⠚⠛⠛⠛⠛⠛⠛⠛⠛⠛⠛⠛⠛⠛⠛⠛⠀⠀⠀⠀⠀⠀⠀⠀⠀⠀⠀⠀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⠀⠀⠀⠀⠀⠀⠀⠀⠀⠀⠀⣿⣿⣿⣿⣿⣿⣿⣿⣿⣿⣿⣿⣿⣿⣿⣿⣿⣿⣿⣿⣿⣿⣿⣿⢿⢏⢇⢕⢕⢕⢇⢯⢿⣿⣿⣿⣿⣿⣿⣿⣿⣿⣿⣿⣿⣿⣿⣿⣿⣿⣿⣿⣿⣿⣿⣿⣿⣿⠀⠀⠀⠀⠀⠀⠀⠀⠀⠀⠀⠀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⠀⠀⠀⠀⠀⠀⠀⠀⠀⠀⠀⣿⣿⣿⣿⣿⣿⣿⣿⣿⣿⣿⣿⣿⣿⣿⣿⣿⣿⣿⣿⣿⣿⣿⣿⢇⢕⣕⣕⣵⣵⣷⣕⢜⣿⣿⣿⣿⣿⣿⣿⣿⣿⣿⣿⣿⣿⣿⣿⣿⣿⣿⣿⣿⣿⣿⣿⣿⣿⠀⠀⠀⠀⠀⠀⠀⠀⠀⠀⠀⠀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⠀⠀⠀⠀⠀⠀⠀⠀⠀⠀⠀⣿⣿⣿⣿⣿⣿⣿⣿⣿⣿⣿⣿⣿⣿⣿⣿⣿⣿⣿⣿⣿⣿⣿⡏⢱⣿⣿⣿⣿⣿⣿⣿⡧⣿⣿⣿⣿⣿⣿⣿⣿⣿⣿⣿⣿⣿⣿⣿⣿⣿⣿⣿⣿⣿⣿⣿⣿⣿⠀⠀⠀⠀⠀⠀⠀⠀⠀⠀⠀⠀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⠀⠀⠀⠀⠀⠀⠀⠀⠀⠀⠀⣿⣿⣿⣿⣿⣿⣿⣿⣿⣿⣿⣿⣿⣿⣿⣿⣿⣿⣿⣿⣿⣿⣿⣷⡸⣿⢽⣝⣿⣿⣽⣿⣧⣿⣿⣿⣿⣿⣿⣿⣿⣿⣿⣿⣿⣿⣿⣿⣿⣿⣿⣿⣿⣿⣿⣿⣿⣿⠀⠀⠀⠀⠀⠀⠀⠀⠀⠀⠀⠀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⠀⠀⠀⠀⠀⠀⠀⠀⠀⠀⠀⣿⣿⣿⣿⣿⣿⣿⣿⣿⣿⣿⣿⣿⣿⣿⣿⣿⣿⣿⣿⣿⣿⣿⣿⣿⢿⣟⢻⢷⣾⣿⣿⣿⢿⢿⣿⣿⣿⣿⣿⣿⣿⣿⣿⣿⣿⣿⣿⣿⣿⣿⣿⣿⣿⣿⣿⣿⣿⠀⠀⠀⠀⠀⠀⠀⠀⠀⠀⠀⠀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⠀⠀⠀⠀⠀⠀⠀⠀⠀⠀⠀⣿⣿⣿⣿⣿⣿⣿⣿⣿⣿⣿⣿⣿⣿⣿⣿⣿⣿⣿⣿⣿⣿⣿⢟⢕⢕⢿⣜⣵⣟⢹⣿⣿⡇⢕⢕⢜⢝⢿⣿⣿⣿⣿⣿⣿⣿⣿⣿⣿⣿⣿⣿⣿⣿⣿⣿⣿⣿⠀⠀⠀⠀⠀⠀⠀⠀⠀⠀⠀⠀</a:t>
            </a:r>
            <a:br/>
            <a:r>
              <a:t>⠀⠀⠀⠀⠀⠀⠀⠀⠀⠀⠀⣿⣿⣿⣿⣿⣿⣿⣿⣿⣿⣿⣿⣿⣿⣿⣿⣿⣿⣿⡿⢟⢏⢕⢕⢕⢕⢜⢿⣿⣿⢺⣿⣿⣿⢕⢕⢕⢕⢸⣿⣿⣿⣿⣿⣿⣿⣿⣿⣿⣿⣿⣿⣿⣿⣿⣿⣿⣿⠀⠀⠀⠀⠀⠀⠀⠀⠀⠀⠀⠀</a:t>
            </a:r>
            <a:br/>
            <a:r>
              <a:t>⠀⠀⠀⠀⠀⠀⠀⠀⠀⠀⠀⣿⣿⣿⣿⣿⣿⣿⣿⣿⣿⣿⣿⣿⣿⣿⣿⣿⢟⢝⢕⢕⢕⢕⢕⢕⢕⢕⠜⣿⣿⢿⣽⣟⣟⢕⢕⢕⢕⢕⣿⣿⣿⣿⣿⣿⣿⣿⣿⣿⣿⣿⣿⣿⣿⣿⣿⣿⣿⠀⠀⠀⠀⠀⠀⠀⠀⠀⠀⠀⠀</a:t>
            </a:r>
            <a:br/>
            <a:r>
              <a:t>⠀⠀⠀⠀⠀⠀⠀⠀⠀⠀⠀⣿⣿⣿⣿⣿⣿⣿⣿⣿⣿⣿⣿⣿⣿⣿⣿⢇⢕⢕⢕⢕⢕⢕⢕⢕⢕⢕⢕⢹⢽⢽⣿⣗⣖⡑⢕⢕⢕⢕⣿⣿⣿⣿⣿⣿⣿⣿⣿⣿⣿⣿⣿⣿⣿⣿⣿⣿⣿⠀⠀⠀⠀⠀⠀⠀⠀⠀⠀⠀⠀</a:t>
            </a:r>
            <a:br/>
            <a:r>
              <a:t>⠀⠀⠀⠀⠀⠀⠀⠀⠀⠀⠀⣿⣿⣿⣿⣿⣿⣿⣿⣿⣿⣿⣿⣿⣿⣿⣿⡕⠕⠁⠁⠑⢕⢕⢕⢕⢕⢕⢕⢜⢽⢽⢝⣗⣗⡂⢕⢕⢕⢕⣿⣿⣿⣿⣿⣿⣿⣿⣿⣿⣿⣿⣿⣿⣿⣿⣿⣿⣿⠀⠀⠀⠀⠀⠀⠀⠀⠀⠀⠀⠀</a:t>
            </a:r>
            <a:br/>
            <a:r>
              <a:t>⠀⠀⠀⠀⠀⠀⠀⠀⠀⠀⠀⣿⣿⣿⣿⣿⣿⣿⣿⣿⣿⣿⣿⣿⣿⣿⣿⢱⠔⠀⠐⠀⠀⠕⢕⢕⢕⢕⢕⢕⢹⢽⢹⣿⣗⣖⠀⠕⢕⢕⢿⣿⣿⣿⣿⣿⣿⣿⣿⣿⣿⣿⣿⣿⣿⣿⣿⣿⣿⠀⠀⠀⠀⠀⠀⠀⠀⠀⠀⠀⠀</a:t>
            </a:r>
            <a:br/>
            <a:r>
              <a:t>⠀⠀⠀⠀⠀⠀⠀⠀⠀⠀⠀⣿⣿⣿⣿⣿⣿⣿⣿⣿⣿⣿⣿⣿⣿⣿⣟⢜⢐⠀⢔⢔⠀⠀⢕⢕⢕⢕⢕⢕⢜⢽⢸⢿⣟⢇⠀⠀⠑⠁⢸⣿⣿⣿⣿⣿⣿⣿⣿⣿⣿⣿⣿⣿⣿⣿⣿⣿⣿⠀⠀⠀⠀⠀⠀⠀⠀⠀⠀⠀⠀</a:t>
            </a:r>
            <a:br/>
            <a:r>
              <a:t>⠀⠀⠀⠀⠀⠀⠀⠀⠀⠀⠀⣿⣿⣿⣿⣿⣿⣿⣿⣿⣿⣿⣿⣿⣿⣿⢿⠟⠑⠀⢁⣵⣴⡾⢿⣧⠕⢕⢕⢕⢕⢹⡯⣿⣗⡃⠀⠀⠀⢕⣼⣿⣿⣿⣿⣿⣿⣿⣿⣿⣿⣿⣿⣿⣿⣿⣿⣿⣿⠀⠀⠀⠀⠀⠀⠀⠀⠀⠀⠀⠀</a:t>
            </a:r>
            <a:br/>
            <a:r>
              <a:t>⠀⠀⠀⠀⠀⠀⠀⠀⠀⠀⠀⣿⣿⣿⣿⣿⣿⣿⣿⣿⣿⣿⣿⣿⣿⡏⢔⢔⢄⣄⣸⢕⢷⣻⣿⢏⢀⠑⢕⢕⢕⢸⢽⣗⣓⠕⠀⠀⠀⠀⢸⣿⣿⣿⣿⣿⣿⣿⣿⣿⣿⣿⣿⣿⣿⣿⣿⣿⣿⠀⠀⠀⠀⠀⠀⠀⠀⠀⠀⠀⠀</a:t>
            </a:r>
            <a:br/>
            <a:r>
              <a:t>⠀⠀⠀⠀⠀⠀⠀⠀⠀⠀⠀⣿⣿⣿⣿⣿⣿⣿⣿⣿⣿⣿⣿⣿⣿⡇⢕⢕⢜⢏⠕⢎⡝⢽⠟⠕⢕⢀⠁⠕⢕⢕⢕⢗⢕⠁⢀⠀⠀⠀⠁⢻⣿⣿⣿⣿⣿⣿⣿⣿⣿⣿⣿⣿⣿⣿⣿⣿⣿⠀⠀⠀⠀⠀⠀⠀⠀⠀⠀⠀⠀</a:t>
            </a:r>
            <a:br/>
            <a:r>
              <a:t>⠀⠀⠀⠀⠀⠀⠀⠀⠀⠀⠀⣿⣿⣿⣿⣿⣿⣿⣿⣿⣿⣿⣿⣿⣿⢇⢕⢕⢕⢕⠀⠑⠑⠑⠀⠀⢕⢕⠀⠁⠕⢑⢜⢝⢕⢀⢕⠀⠀⠀⠀⠜⢿⣟⣿⣿⣿⣿⣿⣿⣿⣿⣿⣿⣿⣿⣿⣿⣿⠀⠀⠀⠀⠀⠀⠀⠀⠀⠀⠀⠀</a:t>
            </a:r>
            <a:br/>
            <a:r>
              <a:t>⠀⠀⠀⠀⠀⠀⠀⠀⠀⠀⠀⣿⣿⣿⣿⣿⣿⣿⣿⣿⣿⣿⣿⣿⣿⣧⡕⢕⢇⢕⠔⢔⠀⠀⠀⠀⠀⢕⢅⠀⠁⢔⢕⣇⣪⡕⢕⢕⠀⠀⠀⠀⢁⣱⣿⣿⣿⣿⣿⣿⣿⣿⣿⣿⣿⣿⣿⣿⣿⠀⠀⠀⠀⠀⠀⠀⠀⠀⠀⠀⠀</a:t>
            </a:r>
            <a:br/>
            <a:r>
              <a:t>⠀⠀⠀⠀⠀⠀⠀⠀⠀⠀⠀⠛⠛⠛⠛⠛⠛⠛⠛⠛⠛⠛⠛⠛⠛⠛⠛⠛⠓⠓⠑⠑⠀⠀⠀⠀⠀⠑⠑⠀⠀⠑⠘⠛⠛⠃⠑⠑⠀⠀⠀⠀⠑⠑⠛⠛⠛⠛⠛⠛⠛⠛⠛⠛⠛⠛⠛⠛⠛⠀⠀⠀⠀⠀⠀⠀⠀⠀⠀⠀⠀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⠀⠀⠀⠀⠀⠀⠀⠀⠀⠀⠀⣿⣿⣿⣿⣿⣿⣿⣿⣿⣿⣿⣿⣿⣿⣿⣿⣿⣿⣿⣿⣿⣿⣿⣿⣿⢿⢟⢏⢝⢹⢻⣿⣿⣿⣿⣿⣿⣿⣿⣿⣿⣿⣿⣿⣿⣿⣿⣿⣿⣿⣿⣿⣿⣿⣿⣿⣿⣿⠀⠀⠀⠀⠀⠀⠀⠀⠀⠀⠀⠀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⠀⠀⠀⠀⠀⠀⠀⠀⠀⠀⠀⣿⣿⣿⣿⣿⣿⣿⣿⣿⣿⣿⣿⣿⣿⣿⣿⣿⣿⣿⣿⣿⣿⣿⣿⢕⢕⢕⢕⢕⣕⣕⢜⢻⣿⣿⣿⣿⣿⣿⣿⣿⣿⣿⣿⣿⣿⣿⣿⣿⣿⣿⣿⣿⣿⣿⣿⣿⣿⠀⠀⠀⠀⠀⠀⠀⠀⠀⠀⠀⠀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⠀⠀⠀⠀⠀⠀⠀⠀⠀⠀⠀⣿⣿⣿⣿⣿⣿⣿⣿⣿⣿⣿⣿⣿⣿⣿⣿⣿⣿⣿⣿⣿⣿⣿⡟⢱⣷⣷⣾⣿⣿⣿⣷⣜⣿⣿⣿⣿⣿⣿⣿⣿⣿⣿⣿⣿⣿⣿⣿⣿⣿⣿⣿⣿⣿⣿⣿⣿⣿⠀⠀⠀⠀⠀⠀⠀⠀⠀⠀⠀⠀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⠀⠀⠀⠀⠀⠀⠀⠀⠀⠀⠀⣿⣿⣿⣿⣿⣿⣿⣿⣿⣿⣿⣿⣿⣿⣿⣿⣿⣿⣿⣿⣿⣿⣿⣇⢻⡿⣟⡿⣿⣿⢿⣿⣿⣿⣿⣿⣿⣿⣿⣿⣿⣿⣿⣿⣿⣿⣿⣿⣿⣿⣿⣿⣿⣿⣿⣿⣿⣿⠀⠀⠀⠀⠀⠀⠀⠀⠀⠀⠀⠀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⠀⠀⠀⠀⠀⠀⠀⠀⠀⠀⠀⣿⣿⣿⣿⣿⣿⣿⣿⣿⣿⣿⣿⣿⣿⣿⣿⣿⣿⣿⣿⣿⣿⣿⣿⣺⣿⣷⣾⣿⣿⣿⣿⣿⣿⣿⣿⣿⣿⣿⣿⣿⣿⣿⣿⣿⣿⣿⣿⣿⣿⣿⣿⣿⣿⣿⣿⣿⣿⠀⠀⠀⠀⠀⠀⠀⠀⠀⠀⠀⠀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⠀⠀⠀⠀⠀⠀⠀⠀⠀⠀⠀⣿⣿⣿⣿⣿⣿⣿⣿⣿⣿⣿⣿⣿⣿⣿⣿⣿⣿⣿⣿⣿⣿⣿⣿⣿⣿⣿⣿⡾⢿⣿⣿⣿⣿⣿⣿⣿⣿⣿⣿⣿⣿⣿⣿⣿⣿⣿⣿⣿⣿⣿⣿⣿⣿⣿⣿⣿⣿⠀⠀⠀⠀⠀⠀⠀⠀⠀⠀⠀⠀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⠀⠀⠀⠀⠀⠀⠀⠀⠀⠀⠀⣿⣿⣿⣿⣿⣿⣿⣿⣿⣿⣿⣿⣿⣿⣿⣿⣿⣿⣿⣿⣿⣿⣿⣿⢟⢜⣷⢜⢏⡽⣿⣿⣿⡕⢝⢝⢝⢟⢿⣿⣿⣿⣿⣿⣿⣿⣿⣿⣿⣿⣿⣿⣿⣿⣿⣿⣿⣿⠀⠀⠀⠀⠀⠀⠀⠀⠀⠀⠀⠀</a:t>
            </a:r>
            <a:br/>
            <a:r>
              <a:t>⠀⠀⠀⠀⠀⠀⠀⠀⠀⠀⠀⣿⣿⣿⣿⣿⣿⣿⣿⣿⣿⣿⣿⣿⣿⣿⣿⣿⣿⣿⣿⣿⡿⢏⢕⢕⢕⢹⣷⣿⣿⣗⡿⣿⣧⢕⢕⢕⢕⢕⢿⣿⣿⣿⣿⣿⣿⣿⣿⣿⣿⣿⣿⣿⣿⣿⣿⣿⣿⠀⠀⠀⠀⠀⠀⠀⠀⠀⠀⠀⠀</a:t>
            </a:r>
            <a:br/>
            <a:r>
              <a:t>⠀⠀⠀⠀⠀⠀⠀⠀⠀⠀⠀⣿⣿⣿⣿⣿⣿⣿⣿⣿⣿⣿⣿⣿⣿⣿⣿⣿⣿⡿⢟⢕⢕⢕⢕⢕⢕⠕⢹⣿⣿⣿⣽⣿⣿⢕⢕⢕⢕⢕⢸⣿⣿⣿⣿⣿⣿⣿⣿⣿⣿⣿⣿⣿⣿⣿⣿⣿⣿⠀⠀⠀⠀⠀⠀⠀⠀⠀⠀⠀⠀</a:t>
            </a:r>
            <a:br/>
            <a:r>
              <a:t>⠀⠀⠀⠀⠀⠀⠀⠀⠀⠀⠀⣿⣿⣿⣿⣿⣿⣿⣿⣿⣿⣿⣿⣿⣿⣿⣿⡟⢕⢕⢕⢕⢕⢕⢕⢕⢕⢕⢕⢿⢿⣽⣿⣗⣗⢕⢕⢕⢕⢕⢜⣿⣿⣿⣿⣿⣿⣿⣿⣿⣿⣿⣿⣿⣿⣿⣿⣿⣿⠀⠀⠀⠀⠀⠀⠀⠀⠀⠀⠀⠀</a:t>
            </a:r>
            <a:br/>
            <a:r>
              <a:t>⠀⠀⠀⠀⠀⠀⠀⠀⠀⠀⠀⣿⣿⣿⣿⣿⣿⣿⣿⣿⣿⣿⣿⣿⣿⣿⣿⡇⢕⠅⢕⢕⠕⢕⢕⢕⢕⢕⢕⢜⢽⢿⣿⣗⣗⡃⢕⢕⢕⢕⢕⣿⣿⣿⣿⣿⣿⣿⣿⣿⣿⣿⣿⣿⣿⣿⣿⣿⣿⠀⠀⠀⠀⠀⠀⠀⠀⠀⠀⠀⠀</a:t>
            </a:r>
            <a:br/>
            <a:r>
              <a:t>⠀⠀⠀⠀⠀⠀⠀⠀⠀⠀⠀⣿⣿⣿⣿⣿⣿⣿⣿⣿⣿⣿⣿⣿⣿⣿⣿⡇⢕⠄⢁⠁⠀⠑⢕⢕⢕⢕⢕⢕⢹⢽⣿⣗⣗⣂⠑⢕⢕⢕⢕⢻⣿⣿⣿⣿⣿⣿⣿⣿⣿⣿⣿⣿⣿⣿⣿⣿⣿⠀⠀⠀⠀⠀⠀⠀⠀⠀⠀⠀⠀</a:t>
            </a:r>
            <a:br/>
            <a:r>
              <a:t>⠀⠀⠀⠀⠀⠀⠀⠀⠀⠀⠀⣿⣿⣿⣿⣿⣿⣿⣿⣿⣿⣿⣿⣿⣿⣿⣿⢕⢕⠀⠑⠀⠀⠀⠑⢕⢕⢕⢕⢕⢜⢽⢷⣿⣗⡖⠀⠑⢕⠁⠑⠜⣿⣿⣿⣿⣿⣿⣿⣿⣿⣿⣿⣿⣿⣿⣿⣿⣿⠀⠀⠀⠀⠀⠀⠀⠀⠀⠀⠀⠀</a:t>
            </a:r>
            <a:br/>
            <a:r>
              <a:t>⠀⠀⠀⠀⠀⠀⠀⠀⠀⠀⠀⣿⣿⣿⣿⣿⣿⣿⣿⣿⣿⣿⣿⣿⣿⣿⣿⢕⢕⠔⠄⠀⠀⠀⠀⢕⢕⢕⢕⢕⢕⢹⢹⣟⣗⡇⠐⠀⠁⠀⢀⢔⣿⣿⣿⣿⣿⣿⣿⣿⣿⣿⣿⣿⣿⣿⣿⣿⣿⠀⠀⠀⠀⠀⠀⠀⠀⠀⠀⠀⠀</a:t>
            </a:r>
            <a:br/>
            <a:r>
              <a:t>⠀⠀⠀⠀⠀⠀⠀⠀⠀⠀⠀⣿⣿⣿⣿⣿⣿⣿⣿⣿⣿⣿⣿⣿⣿⣿⣿⢕⠕⠁⠑⠀⢀⣠⣼⣿⣵⢕⢕⢕⢕⢸⢼⣗⣗⢇⠐⠀⠀⠀⠁⢝⣿⣿⣿⣿⣿⣿⣿⣿⣿⣿⣿⣿⣿⣿⣿⣿⣿⠀⠀⠀⠀⠀⠀⠀⠀⠀⠀⠀⠀</a:t>
            </a:r>
            <a:br/>
            <a:r>
              <a:t>⠀⠀⠀⠀⠀⠀⠀⠀⠀⠀⠀⣿⣿⣿⣿⣿⣿⣿⣿⣿⣿⣿⣿⣿⣿⣿⢏⢀⠀⠀⠀⠀⢜⡏⢜⢿⣿⢕⢕⠕⠕⢕⢕⡗⢕⢕⠀⠀⠀⠀⠑⠑⢻⣿⣿⣿⣿⣿⣿⣿⣿⣿⣿⣿⣿⣿⣿⣿⣿⠀⠀⠀⠀⠀⠀⠀⠀⠀⠀⠀⠀</a:t>
            </a:r>
            <a:br/>
            <a:r>
              <a:t>⠀⠀⠀⠀⠀⠀⠀⠀⠀⠀⠀⣿⣿⣿⣿⣿⣿⣿⣿⣿⣿⣿⣿⣿⣿⣿⡇⢕⢁⢔⢕⢔⠁⢕⢇⢜⢿⢔⠀⠕⠕⢕⢱⢵⢕⠀⢀⢔⠀⠀⠀⠁⢜⡿⣿⣿⣿⣿⣿⣿⣿⣿⣿⣿⣿⣿⣿⣿⣿⠀⠀⠀⠀⠀⠀⠀⠀⠀⠀⠀⠀</a:t>
            </a:r>
            <a:br/>
            <a:r>
              <a:t>⠀⠀⠀⠀⠀⠀⠀⠀⠀⠀⠀⣿⣿⣿⣿⣿⣿⣿⣿⣿⣿⣿⣿⣿⣿⣿⡇⢅⢕⢁⢕⠁⠀⠕⠕⠕⠁⢑⢔⠀⠑⢕⢕⢔⢱⢔⠁⢕⢄⠀⠀⠀⠑⢘⣹⣿⣿⣿⣿⣿⣿⣿⣿⣿⣿⣿⣿⣿⣿⠀⠀⠀⠀⠀⠀⠀⠀⠀⠀⠀⠀</a:t>
            </a:r>
            <a:br/>
            <a:r>
              <a:t>⠀⠀⠀⠀⠀⠀⠀⠀⠀⠀⠀⠛⠛⠛⠛⠛⠛⠛⠛⠛⠛⠛⠛⠛⠛⠛⠓⠑⠑⠐⠐⠐⠀⠀⠀⠀⠁⠁⠑⠑⠀⠑⠑⠑⠚⠃⠀⠑⠑⠀⠀⠀⠑⠑⠘⠛⠛⠛⠛⠛⠛⠛⠛⠛⠛⠛⠛⠛⠛⠀⠀⠀⠀⠀⠀⠀⠀⠀⠀⠀⠀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⠀⠀⠀⠀⠀⠀⠀⠀⠀⠀⠀⣿⣿⣿⣿⣿⣿⣿⣿⣿⣿⣿⣿⣿⣿⣿⣿⣿⣿⣿⣿⣿⣿⣿⣿⣿⣿⡿⢿⢟⢿⢿⣿⣿⣿⣿⣿⣿⣿⣿⣿⣿⣿⣿⣿⣿⣿⣿⣿⣿⣿⣿⣿⣿⣿⣿⣿⣿⣿⠀⠀⠀⠀⠀⠀⠀⠀⠀⠀⠀⠀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⠀⠀⠀⠀⠀⠀⠀⠀⠀⠀⠀⣿⣿⣿⣿⣿⣿⣿⣿⣿⣿⣿⣿⣿⣿⣿⣿⣿⣿⣿⣿⣿⣿⣿⣟⢟⢜⢕⢕⢕⢕⢜⢜⢿⣿⣿⣿⣿⣿⣿⣿⣿⣿⣿⣿⣿⣿⣿⣿⣿⣿⣿⣿⣿⣿⣿⣿⣿⣿⠀⠀⠀⠀⠀⠀⠀⠀⠀⠀⠀⠀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⠀⠀⠀⠀⠀⠀⠀⠀⠀⠀⠀⣿⣿⣿⣿⣿⣿⣿⣿⣿⣿⣿⣿⣿⣿⣿⣿⣿⣿⣿⣿⣿⣿⣿⡿⢕⣱⣵⣵⣾⣿⣿⣇⢸⣿⣿⣿⣿⣿⣿⣿⣿⣿⣿⣿⣿⣿⣿⣿⣿⣿⣿⣿⣿⣿⣿⣿⣿⣿⠀⠀⠀⠀⠀⠀⠀⠀⠀⠀⠀⠀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⠀⠀⠀⠀⠀⠀⠀⠀⠀⠀⠀⣿⣿⣿⣿⣿⣿⣿⣿⣿⣿⣿⣿⣿⣿⣿⣿⣿⣿⣿⣿⣿⣿⣿⡕⣿⣿⣿⣿⣿⣿⣿⣿⣾⣿⣿⣿⣿⣿⣿⣿⣿⣿⣿⣿⣿⣿⣿⣿⣿⣿⣿⣿⣿⣿⣿⣿⣿⣿⠀⠀⠀⠀⠀⠀⠀⠀⠀⠀⠀⠀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⠀⠀⠀⠀⠀⠀⠀⠀⠀⠀⠀⣿⣿⣿⣿⣿⣿⣿⣿⣿⣿⣿⣿⣿⣿⣿⣿⣿⣿⣿⣿⣿⣿⣿⣷⣿⣷⣼⣼⣿⣷⣾⣿⣿⣿⣿⣿⣿⣿⣿⣿⣿⣿⣿⣿⣿⣿⣿⣿⣿⣿⣿⣿⣿⣿⣿⣿⣿⣿⠀⠀⠀⠀⠀⠀⠀⠀⠀⠀⠀⠀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⠀⠀⠀⠀⠀⠀⠀⠀⠀⠀⠀⣿⣿⣿⣿⣿⣿⣿⣿⣿⣿⣿⣿⣿⣿⣿⣿⣿⣿⣿⣿⣿⣿⣿⣿⣿⣿⣿⣏⢽⣽⣿⣿⣿⣿⣿⣿⣿⣿⣿⣿⣿⣿⣿⣿⣿⣿⣿⣿⣿⣿⣿⣿⣿⣿⣿⣿⣿⣿⠀⠀⠀⠀⠀⠀⠀⠀⠀⠀⠀⠀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⠀⠀⠀⠀⠀⠀⠀⠀⠀⠀⠀⣿⣿⣿⣿⣿⣿⣿⣿⣿⣿⣿⣿⣿⣿⣿⣿⣿⣿⣿⣿⣿⣿⣿⣿⡿⢹⡟⢟⢻⢿⣿⣿⣿⢟⢟⢟⢿⢿⣿⣿⣿⣿⣿⣿⣿⣿⣿⣿⣿⣿⣿⣿⣿⣿⣿⣿⣿⣿⠀⠀⠀⠀⠀⠀⠀⠀⠀⠀⠀⠀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⠀⠀⠀⠀⠀⠀⠀⠀⠀⠀⠀⣿⣿⣿⣿⣿⣿⣿⣿⣿⣿⣿⣿⣿⣿⣿⣿⣿⣿⣿⣿⣿⣿⡿⢏⢕⢕⣧⣧⣷⣹⣿⣾⣿⡇⢕⢕⢕⢕⢕⢹⣿⣿⣿⣿⣿⣿⣿⣿⣿⣿⣿⣿⣿⣿⣿⣿⣿⣿⠀⠀⠀⠀⠀⠀⠀⠀⠀⠀⠀⠀</a:t>
            </a:r>
            <a:br/>
            <a:r>
              <a:t>⠀⠀⠀⠀⠀⠀⠀⠀⠀⠀⠀⣿⣿⣿⣿⣿⣿⣿⣿⣿⣿⣿⣿⣿⣿⣿⣿⣿⣿⣿⡿⢟⢕⢕⢕⢕⠅⠜⢿⣿⣿⣿⣯⣿⣿⢕⢕⢕⢕⢕⢜⣿⣿⣿⣿⣿⣿⣿⣿⣿⣿⣿⣿⣿⣿⣿⣿⣿⣿⠀⠀⠀⠀⠀⠀⠀⠀⠀⠀⠀⠀</a:t>
            </a:r>
            <a:br/>
            <a:r>
              <a:t>⠀⠀⠀⠀⠀⠀⠀⠀⠀⠀⠀⣿⣿⣿⣿⣿⣿⣿⣿⣿⣿⣿⣿⣿⣿⣿⣿⡿⢟⢝⢕⢕⢕⢕⢕⢕⢕⢄⠜⣿⣿⣿⣿⣿⢟⢕⢕⢕⢕⢕⢕⢿⣿⣿⣿⣿⣿⣿⣿⣿⣿⣿⣿⣿⣿⣿⣿⣿⣿⠀⠀⠀⠀⠀⠀⠀⠀⠀⠀⠀⠀</a:t>
            </a:r>
            <a:br/>
            <a:r>
              <a:t>⠀⠀⠀⠀⠀⠀⠀⠀⠀⠀⠀⣿⣿⣿⣿⣿⣿⣿⣿⣿⣿⣿⣿⣿⣿⣿⣿⢇⢕⢕⢕⠕⠑⠑⢕⢕⢕⢕⢕⢱⣗⣗⣻⣿⡽⠅⢕⢕⢕⢕⢕⢸⣿⣿⣿⣿⣿⣿⣿⣿⣿⣿⣿⣿⣿⣿⣿⣿⣿⠀⠀⠀⠀⠀⠀⠀⠀⠀⠀⠀⠀</a:t>
            </a:r>
            <a:br/>
            <a:r>
              <a:t>⠀⠀⠀⠀⠀⠀⠀⠀⠀⠀⠀⣿⣿⣿⣿⣿⣿⣿⣿⣿⣿⣿⣿⣿⣿⣿⣿⢕⢕⠀⠕⠀⠀⢄⢕⢕⢕⢕⢕⢕⢷⣗⣿⣟⣟⢕⢕⢕⢕⠕⠔⢜⣿⣿⣿⣿⣿⣿⣿⣿⣿⣿⣿⣿⣿⣿⣿⣿⣿⠀⠀⠀⠀⠀⠀⠀⠀⠀⠀⠀⠀</a:t>
            </a:r>
            <a:br/>
            <a:r>
              <a:t>⠀⠀⠀⠀⠀⠀⠀⠀⠀⠀⠀⣿⣿⣿⣿⣿⣿⣿⣿⣿⣿⣿⣿⣿⣿⣿⣿⢕⢁⠕⠀⠀⠀⠀⢕⢕⢕⢕⢕⢕⢸⣷⣗⣗⣓⡇⠐⢕⢕⠔⠀⢕⢿⣿⣿⣿⣿⣿⣿⣿⣿⣿⣿⣿⣿⣿⣿⣿⣿⠀⠀⠀⠀⠀⠀⠀⠀⠀⠀⠀⠀</a:t>
            </a:r>
            <a:br/>
            <a:r>
              <a:t>⠀⠀⠀⠀⠀⠀⠀⠀⠀⠀⠀⣿⣿⣿⣿⣿⣿⣿⣿⣿⣿⣿⣿⣿⣿⣿⣿⢕⢁⠀⠀⠀⠀⠀⠀⢕⢕⢕⢕⢕⢕⢽⣗⣗⣗⡇⠀⠑⢕⠔⠀⠄⢸⣿⣿⣿⣿⣿⣿⣿⣿⣿⣿⣿⣿⣿⣿⣿⣿⠀⠀⠀⠀⠀⠀⠀⠀⠀⠀⠀⠀</a:t>
            </a:r>
            <a:br/>
            <a:r>
              <a:t>⠀⠀⠀⠀⠀⠀⠀⠀⠀⠀⠀⣿⣿⣿⣿⣿⣿⣿⣿⣿⣿⣿⣿⣿⣿⣿⡟⢕⠀⠀⠀⠀⠀⠀⠀⢑⢔⢕⢕⢁⢑⢜⢗⣗⡗⢕⠀⠀⠀⠀⠀⠑⢿⣿⣿⣿⣿⣿⣿⣿⣿⣿⣿⣿⣿⣿⣿⣿⣿⠀⠀⠀⠀⠀⠀⠀⠀⠀⠀⠀⠀</a:t>
            </a:r>
            <a:br/>
            <a:r>
              <a:t>⠀⠀⠀⠀⠀⠀⠀⠀⠀⠀⠀⣿⣿⣿⣿⣿⣿⣿⣿⣿⣿⣿⣿⣿⣿⣿⡷⠑⠀⠀⠀⠀⠀⢀⢄⢵⣾⡇⢕⢅⠕⢕⢕⡗⢵⢕⠀⠀⠀⠀⠄⠄⢸⣿⣿⣿⣿⣿⣿⣿⣿⣿⣿⣿⣿⣿⣿⣿⣿⠀⠀⠀⠀⠀⠀⠀⠀⠀⠀⠀⠀</a:t>
            </a:r>
            <a:br/>
            <a:r>
              <a:t>⠀⠀⠀⠀⠀⠀⠀⠀⠀⠀⠀⣿⣿⣿⣿⣿⣿⣿⣿⣿⣿⣿⣿⣿⣿⣿⣇⢐⠀⠀⠀⠀⠀⢱⢕⢕⢻⡇⠁⢕⠅⢕⢱⢼⢝⢕⠀⢄⠀⠀⠀⠀⠔⣿⣿⣿⣿⣿⣿⣿⣿⣿⣿⣿⣿⣿⣿⣿⣿⠀⠀⠀⠀⠀⠀⠀⠀⠀⠀⠀⠀</a:t>
            </a:r>
            <a:br/>
            <a:r>
              <a:t>⠀⠀⠀⠀⠀⠀⠀⠀⠀⠀⠀⣿⣿⣿⣿⣿⣿⣿⣿⣿⣿⣿⣿⣿⣿⣿⣿⢇⠀⠀⠀⠀⠀⠑⢕⢕⢝⠇⠐⠁⢁⢕⢕⠑⢕⡅⠀⢕⢀⠀⠀⠀⠜⠗⢽⣿⣿⣿⣿⣿⣿⣿⣿⣿⣿⣿⣿⣿⣿⠀⠀⠀⠀⠀⠀⠀⠀⠀⠀⠀⠀</a:t>
            </a:r>
            <a:br/>
            <a:r>
              <a:t>⠀⠀⠀⠀⠀⠀⠀⠀⠀⠀⠀⠛⠛⠛⠛⠛⠛⠛⠛⠛⠛⠛⠛⠛⠛⠛⠛⠑⠐⠀⠀⠀⠀⠀⠁⠑⠁⠀⠀⠀⠀⠑⠑⠀⠘⠃⠀⠑⠑⠀⠀⠀⠀⠑⠛⠛⠛⠛⠛⠛⠛⠛⠛⠛⠛⠛⠛⠛⠛⠀⠀⠀⠀⠀⠀⠀⠀⠀⠀⠀⠀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⠀⠀⠀⠀⠀⠀⠀⠀⠀⠀⠀⣸⣽⡇⣿⣟⢹⣿⢟⡿⢟⢟⢿⢿⢿⢿⢿⢿⢿⢿⢟⢻⣿⣿⣿⣿⣿⣧⣤⣤⣤⣼⣿⣿⣿⣿⣿⣿⣿⣿⣿⣿⣿⣿⣿⣿⣿⣿⣿⣿⣿⣿⣿⣿⣕⣄⣱⣿⣿⠀⠀⠀⠀⠀⠀⠀⠀⠀⠀⠀⠀</a:t>
            </a:r>
            <a:br/>
            <a:r>
              <a:t>⠀⠀⠀⠀⠀⠀⠀⠀⠀⠀⠀⣿⣿⣿⣿⣿⣿⣿⣿⢿⣏⡟⢗⢗⠗⠗⠔⢄⢔⢕⢕⣵⣯⣿⣿⣯⣿⣯⣽⣽⣽⣽⣽⣽⣽⣽⣽⡽⢝⣝⣝⣝⣝⣝⣝⣝⣟⣟⣟⣟⣟⣟⣟⣟⣟⣟⣟⣟⣟⠀⠀⠀⠀⠀⠀⠀⠀⠀⠀⠀⠀</a:t>
            </a:r>
            <a:br/>
            <a:r>
              <a:t>⠀⠀⠀⠀⠀⠀⠀⠀⠀⠀⠀⣿⣿⣿⣿⣿⣿⣿⣿⣿⡿⢟⢟⢟⢕⢕⢝⢕⢕⢕⢹⣿⣿⣿⣿⣿⣿⣿⡷⢿⣿⣷⣶⢶⢶⢖⢲⢲⢶⢷⢷⢵⢵⢷⢷⣿⣿⣿⣿⣿⣿⣿⣿⣿⣿⣿⣿⣿⣿⠀⠀⠀⠀⠀⠀⠀⠀⠀⠀⠀⠀</a:t>
            </a:r>
            <a:br/>
            <a:r>
              <a:t>⠀⠀⠀⠀⠀⠀⠀⠀⠀⠀⠀⠛⠛⠛⠛⠛⠛⠛⠛⠟⠟⠖⠲⠶⠶⠶⠶⠦⠴⠴⠼⠷⠿⠿⠿⠟⠑⠁⠁⠑⢕⢕⡝⢿⣵⣥⣥⡍⠈⠉⠉⠉⠉⠉⠉⠉⠉⠉⠉⠉⠉⠉⢉⢉⢉⢉⢉⢉⢉⠀⠀⠀⠀⠀⠀⠀⠀⠀⠀⠀⠀</a:t>
            </a:r>
            <a:br/>
            <a:r>
              <a:t>⠀⠀⠀⠀⠀⠀⠀⠀⠀⠀⠀⠀⠀⠀⠀⠀⠀⠀⠀⠀⠀⠀⠀⠀⠀⠀⠀⠀⠀⠀⠀⠀⠀⠀⠀⠀⠀⢔⢕⢕⢵⣿⣿⣿⣏⣌⣍⣌⣍⣍⣍⣭⣽⣽⣽⣽⣽⣽⣽⣽⣽⣽⣽⣽⣽⣽⣽⣽⣽⠀⠀⠀⠀⠀⠀⠀⠀⠀⠀⠀⠀</a:t>
            </a:r>
            <a:br/>
            <a:r>
              <a:t>⠀⠀⠀⠀⠀⠀⠀⠀⠀⠀⠀⠄⠄⠄⠄⠄⠄⠀⠄⢄⢀⢀⠀⠀⠀⠀⠀⠀⠀⠀⠀⠀⠀⠀⢀⢀⢕⢕⢕⢕⢏⢺⡿⢿⡿⢽⢽⢽⢽⢽⢿⢿⢿⢿⢿⢿⢿⢿⢿⢿⢿⢿⢿⢿⢿⢿⢿⢿⢿⠀⠀⠀⠀⠀⠀⠀⠀⠀⠀⠀⠀</a:t>
            </a:r>
            <a:br/>
            <a:r>
              <a:t>⠀⠀⠀⠀⠀⠀⠀⠀⠀⠀⠀⠀⠀⠀⠀⠀⠀⠀⠀⠀⠀⠀⠀⠀⠀⠀⠀⠀⠄⠄⠀⠀⠀⠄⢕⢕⢕⢕⢕⣕⡕⢱⣮⣸⣟⢝⢙⢑⢘⢙⢙⢙⣙⣝⣟⣛⣙⣝⣝⣟⣟⣟⣟⣝⣝⣝⣝⣝⣝⠀⠀⠀⠀⠀⠀⠀⠀⠀⠀⠀⠀</a:t>
            </a:r>
            <a:br/>
            <a:r>
              <a:t>⠀⠀⠀⠀⠀⠀⠀⠀⠀⠀⠀⢕⢕⢕⢱⢕⢇⢕⢗⢗⢗⢗⢗⢗⢗⢗⢗⠗⠟⠟⠟⠟⠟⠟⠗⢕⢕⢕⢜⢏⢝⢕⢿⣿⡟⠝⠕⠕⠕⠕⠕⠜⠙⠙⠙⠙⠙⠙⠙⠙⠙⠙⠙⠙⠙⠙⠙⠙⠙⠀⠀⠀⠀⠀⠀⠀⠀⠀⠀⠀⠀</a:t>
            </a:r>
            <a:br/>
            <a:r>
              <a:t>⠀⠀⠀⠀⠀⠀⠀⠀⠀⠀⠀⢄⢄⠄⠀⠐⠀⠀⠀⠀⠀⠀⢀⢀⢐⢐⢀⢀⢀⢀⢀⢀⢀⢀⢀⢕⢕⢕⢕⢕⣝⣽⣿⣻⢕⢄⢄⢄⢄⢄⢄⢄⢄⢄⢄⢄⢄⢔⢔⢔⢔⢔⢔⢔⢖⢖⢖⣖⣔⠀⠀⠀⠀⠀⠀⠀⠀⠀⠀⠀⠀</a:t>
            </a:r>
            <a:br/>
            <a:r>
              <a:t>⠀⠀⠀⠀⠀⠀⠀⠀⠀⠀⠀⣕⣕⣕⣕⣕⣕⣕⣕⣕⣕⣵⣵⣵⣵⣵⣵⣵⣵⣵⣵⣵⣵⣵⣵⣷⡕⢕⢕⢕⢜⣝⣿⣷⣷⣷⣷⣷⣷⣷⣷⣾⣿⣿⣿⣿⣿⣿⣿⣿⣿⣿⣿⣿⣿⣿⣿⣿⣿⠀⠀⠀⠀⠀⠀⠀⠀⠀⠀⠀⠀</a:t>
            </a:r>
            <a:br/>
            <a:r>
              <a:t>⠀⠀⠀⠀⠀⠀⠀⠀⠀⠀⠀⣿⣿⣿⣿⣿⣿⣿⣿⣿⣿⣿⣿⣿⣿⣿⣿⣿⣿⣿⣿⣿⣿⢇⣿⣿⣿⡕⢕⢕⠕⢞⢿⣿⣿⣿⣿⣿⣿⣿⣿⣿⣿⣿⣿⣿⣿⣿⣿⣿⣿⣿⣿⣿⣿⣿⣿⣿⣿⠀⠀⠀⠀⠀⠀⠀⠀⠀⠀⠀⠀</a:t>
            </a:r>
            <a:br/>
            <a:r>
              <a:t>⠀⠀⠀⠀⠀⠀⠀⠀⠀⠀⠀⣿⣿⣿⣿⣿⣿⣿⣿⣿⣿⣿⢕⠑⢕⣿⣿⣿⣿⣿⣿⣿⣿⢸⣿⣿⣿⣿⣇⢕⠐⢕⢸⣿⣿⣿⣿⣿⣿⣿⣿⣿⣿⣿⣿⣿⣿⣿⣿⣿⣿⣿⣿⣿⣿⣿⣿⣿⣿⠀⠀⠀⠀⠀⠀⠀⠀⠀⠀⠀⠀</a:t>
            </a:r>
            <a:br/>
            <a:r>
              <a:t>⠀⠀⠀⠀⠀⠀⠀⠀⠀⠀⠀⣿⣿⣿⣿⣿⣿⣿⣿⣿⣿⣿⢕⢄⢵⣿⣿⣿⣿⣿⣿⣿⡧⣼⣿⣿⣿⣿⣿⡕⠑⢜⢹⣿⣿⣿⣿⣿⣿⣿⣿⣿⣿⣿⣿⣿⣿⣿⣿⣿⣿⣿⣿⣿⣿⣿⣿⣿⣿⠀⠀⠀⠀⠀⠀⠀⠀⠀⠀⠀⠀</a:t>
            </a:r>
            <a:br/>
            <a:r>
              <a:t>⠀⠀⠀⠀⠀⠀⠀⠀⠀⠀⠀⣿⣿⣿⣿⣿⣿⣿⣿⣿⣿⣿⢕⠀⢕⣿⣿⣿⣿⣿⣿⣿⡇⣿⣿⣿⣿⣿⣿⡇⠀⢕⢸⣿⣿⣿⣿⣿⣿⣿⣿⣿⣿⣿⣿⣿⣿⣿⣿⣿⣿⣿⣿⣿⣿⣿⣿⣿⣿⠀⠀⠀⠀⠀⠀⠀⠀⠀⠀⠀⠀</a:t>
            </a:r>
            <a:br/>
            <a:r>
              <a:t>⠀⠀⠀⠀⠀⠀⠀⠀⠀⠀⠀⣿⣿⣿⣿⣿⣿⣿⣿⣿⣿⣿⢕⢁⢕⣿⣿⣿⣿⣿⣿⣿⡇⣿⣿⣿⣿⣿⣿⡇⠀⢕⢸⣿⣿⣿⣿⣿⣿⣿⣿⣿⣿⣿⣿⣿⣿⣿⣿⣿⣿⣿⣿⣿⣿⣿⣿⣿⣿⠀⠀⠀⠀⠀⠀⠀⠀⠀⠀⠀⠀</a:t>
            </a:r>
            <a:br/>
            <a:r>
              <a:t>⠀⠀⠀⠀⠀⠀⠀⠀⠀⠀⠀⣿⣿⣿⣿⣿⣿⣿⣿⣿⣿⣿⢕⢕⢕⣿⣿⣿⣿⣿⣿⣿⢱⣿⣿⣿⣿⣿⣿⡇⠀⢕⢸⣿⣿⣿⣿⣿⣿⣿⣿⣿⣿⣿⣿⣿⣿⣿⣿⣿⣿⣿⣿⣿⣿⣿⣿⣿⣿⠀⠀⠀⠀⠀⠀⠀⠀⠀⠀⠀⠀</a:t>
            </a:r>
            <a:br/>
            <a:r>
              <a:t>⠀⠀⠀⠀⠀⠀⠀⠀⠀⠀⠀⣿⣿⣿⣿⣿⣿⣿⣿⣿⣿⣿⢕⢕⢕⣹⣿⣿⣿⣿⣿⣿⡎⣿⣿⣿⣿⣿⣿⡇⠀⢕⢸⣿⣿⣻⣿⣿⣿⣿⣿⣿⣿⣿⣿⣿⣿⣿⣿⣿⣿⣿⣿⣿⣿⣿⣿⣿⣿⠀⠀⠀⠀⠀⠀⠀⠀⠀⠀⠀⠀</a:t>
            </a:r>
            <a:br/>
            <a:r>
              <a:t>⠀⠀⠀⠀⠀⠀⠀⠀⠀⠀⠀⣿⣿⣿⣿⣿⣿⣿⣿⣿⣿⣿⢕⢕⢕⢻⣿⣿⣿⣿⣿⣿⡇⣽⣿⣿⣿⣿⣿⡇⠐⢕⢸⣿⡿⣿⣿⣿⣿⣿⣿⣿⣿⣿⣿⣿⣿⣿⣿⣿⣿⣿⣿⣿⣿⣿⣿⣿⣿⠀⠀⠀⠀⠀⠀⠀⠀⠀⠀⠀⠀</a:t>
            </a:r>
            <a:br/>
            <a:r>
              <a:t>⠀⠀⠀⠀⠀⠀⠀⠀⠀⠀⠀⣿⣿⣿⣿⣿⣿⣿⣿⣿⣿⣿⢕⢕⢕⢸⣿⣿⣿⣿⣿⣿⡇⢸⣿⣿⣿⣿⣿⡇⢁⢕⢸⣿⢿⣿⣿⣿⣿⣿⣿⣿⣿⣿⣿⣿⣿⣿⣿⣿⣿⣿⣿⣿⣿⣿⣿⣿⣿⠀⠀⠀⠀⠀⠀⠀⠀⠀⠀⠀⠀</a:t>
            </a:r>
            <a:br/>
            <a:r>
              <a:t>⠀⠀⠀⠀⠀⠀⠀⠀⠀⠀⠀⣿⣿⣿⣿⣿⣿⣿⣿⣿⣿⣿⢕⢕⢕⢸⣿⣿⣿⣿⣿⣿⣿⢜⣿⣿⣿⣿⣿⡇⢐⠕⢸⣿⣾⣿⣿⣿⣿⣿⣿⣿⣿⣿⣿⣿⣿⣿⣿⣿⣿⣿⣿⣿⣿⣿⣿⣿⣿⠀⠀⠀⠀⠀⠀⠀⠀⠀⠀⠀⠀</a:t>
            </a:r>
            <a:br/>
            <a:r>
              <a:t>⠀⠀⠀⠀⠀⠀⠀⠀⠀⠀⠀⣿⣿⣿⣿⣿⣿⣿⣿⣿⣿⣿⢕⢕⢕⢸⣿⣿⣿⢇⢕⢜⢝⢕⢕⢞⢟⣻⣿⡇⠀⠀⢜⣿⣿⣿⣿⣿⣿⣿⣿⣿⣿⣿⣿⣿⣿⣿⣿⣿⣿⣿⣿⣿⣿⣿⣿⣿⣿⠀⠀⠀⠀⠀⠀⠀⠀⠀⠀⠀⠀</a:t>
            </a:r>
            <a:br/>
            <a:r>
              <a:t>⠀⠀⠀⠀⠀⠀⠀⠀⠀⠀⠀⣿⣿⣿⣿⣿⣿⣿⣿⣿⣿⣿⢕⢕⢕⢸⣿⣿⣟⡕⢕⢕⢕⢕⢕⢕⢱⢕⢕⣱⣷⢲⣾⢿⢿⣿⣿⣿⣿⣿⣿⣿⣿⣿⣿⣿⣿⣿⣿⣿⣿⣿⣿⣿⣿⣿⣿⣿⣿⠀⠀⠀⠀⠀⠀⠀⠀⠀⠀⠀⠀</a:t>
            </a:r>
            <a:br/>
            <a:r>
              <a:t>⠀⠀⠀⠀⠀⠀⠀⠀⠀⠀⠀⠛⠛⠛⠛⠛⠛⠛⠛⠛⠛⠛⠑⠑⠑⠘⠛⠛⠛⠛⠁⠀⠑⠑⠑⠑⠑⠑⠑⠛⠛⠛⠛⠚⠛⠛⠛⠛⠛⠛⠛⠛⠛⠛⠛⠛⠛⠛⠛⠛⠛⠛⠛⠛⠛⠛⠛⠛⠛⠀⠀⠀⠀⠀⠀⠀⠀⠀⠀⠀⠀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⠀⠀⠀⠀⠀⠀⠀⠀⠀⠀⠀⣿⡇⣹⣟⢝⣿⡟⢿⢟⢟⢻⢿⢿⢿⢿⢿⢿⢿⢟⢟⣿⣿⣿⣿⣿⣧⣤⣤⣤⣼⣿⣿⣿⣿⣿⣿⣿⣿⣿⣿⣿⣿⣿⣿⣿⣿⣿⣿⣿⣿⣿⣿⣕⡅⢱⣿⣿⣿⠀⠀⠀⠀⠀⠀⠀⠀⠀⠀⠀⠀</a:t>
            </a:r>
            <a:br/>
            <a:r>
              <a:t>⠀⠀⠀⠀⠀⠀⠀⠀⠀⠀⠀⣿⣿⣿⣿⣿⣿⣿⣿⣟⣟⡟⢗⢗⢗⢕⠔⢕⢕⢕⣱⣿⣽⣿⣿⣽⣿⣽⣽⣽⣽⣽⣽⣽⣽⣽⣝⣝⣝⣝⣝⣝⣝⣝⣝⣟⣟⣟⣟⣟⣟⣟⣟⣟⣟⣟⣟⣟⣟⠀⠀⠀⠀⠀⠀⠀⠀⠀⠀⠀⠀</a:t>
            </a:r>
            <a:br/>
            <a:r>
              <a:t>⠀⠀⠀⠀⠀⠀⠀⠀⠀⠀⠀⣿⣿⣿⣿⣿⣿⣿⡿⣿⢿⢟⢟⢇⢕⢜⢕⢕⢕⢸⡿⢿⣿⣿⣿⣿⣿⣿⣾⣿⣿⣶⢷⢷⢷⢷⢷⢷⢵⢵⢵⢵⢷⢷⣿⣿⣿⣿⣿⣿⣿⣿⣿⣿⣿⣿⣯⣽⣽⠀⠀⠀⠀⠀⠀⠀⠀⠀⠀⠀⠀</a:t>
            </a:r>
            <a:br/>
            <a:r>
              <a:t>⠀⠀⠀⠀⠀⠀⠀⠀⠀⠀⠀⠛⠛⠛⠛⠛⠛⠛⠟⠟⠗⠖⠶⠶⠶⠶⠶⠦⠴⠼⠿⠾⠿⢷⢿⠟⠝⠝⢝⢟⢟⢽⣭⣥⣥⣥⣭⢉⠉⠉⠉⢉⢉⠉⠉⠉⠉⠉⢉⠉⢉⢉⢉⢉⢉⢉⢉⢉⢉⠀⠀⠀⠀⠀⠀⠀⠀⠀⠀⠀⠀</a:t>
            </a:r>
            <a:br/>
            <a:r>
              <a:t>⠀⠀⠀⠀⠀⠀⠀⠀⠀⠀⠀⠀⠀⠀⠀⠀⠀⠀⠀⠀⠀⠀⠀⠀⠀⠀⠀⠀⠀⠀⠀⠀⠀⠀⠀⠀⢄⢄⢕⣱⣵⣧⣽⣕⣅⣌⣍⣍⣍⣍⣽⣭⣽⣽⣽⣽⣽⣽⣽⣽⣽⣽⣽⣽⣽⣽⣽⣽⣽⠀⠀⠀⠀⠀⠀⠀⠀⠀⠀⠀⠀</a:t>
            </a:r>
            <a:br/>
            <a:r>
              <a:t>⠀⠀⠀⠀⠀⠀⠀⠀⠀⠀⠀⠀⠄⠄⠄⠄⠄⠄⢄⢄⢀⢀⠀⠀⠀⠀⠀⠀⠀⠀⠀⠀⠀⠀⠀⢔⢕⢕⢜⣿⣿⣿⣿⡯⢽⢽⢽⢽⢽⢿⢿⢿⢿⢿⢿⢿⢿⢿⢿⢿⢿⢿⢿⢿⢿⢿⢿⣿⣿⠀⠀⠀⠀⠀⠀⠀⠀⠀⠀⠀⠀</a:t>
            </a:r>
            <a:br/>
            <a:r>
              <a:t>⠀⠀⠀⠀⠀⠀⠀⠀⠀⠀⠀⠀⠀⠐⠀⠀⠀⠀⠀⠀⠀⠀⠀⠀⠀⠀⠀⠀⠄⠄⠀⠀⢄⢔⢔⢕⢕⢕⢕⢕⢝⡝⢽⡟⢝⢝⢙⢙⢙⢙⢙⣙⣝⣟⣛⣝⣝⣝⣟⣟⣟⣝⣝⣝⣝⣝⣝⣝⣝⠀⠀⠀⠀⠀⠀⠀⠀⠀⠀⠀⠀</a:t>
            </a:r>
            <a:br/>
            <a:r>
              <a:t>⠀⠀⠀⠀⠀⠀⠀⠀⠀⠀⠀⢕⢕⢕⢵⢕⢕⢗⢗⢗⢕⢗⢗⢗⢗⢗⢗⠗⠟⠟⠟⠟⠟⢕⢕⢕⢕⢱⢷⢇⣸⣿⣿⡏⠝⠝⠕⠕⠑⠑⠕⠙⠙⠙⠙⠙⠙⠙⠙⠙⠙⠙⠙⠙⠙⠙⠙⠙⠉⠀⠀⠀⠀⠀⠀⠀⠀⠀⠀⠀⠀</a:t>
            </a:r>
            <a:br/>
            <a:r>
              <a:t>⠀⠀⠀⠀⠀⠀⠀⠀⠀⠀⠀⠕⠔⠀⠀⠀⠀⠀⠀⠔⢀⢀⢀⢀⢐⢐⢀⢀⢀⢀⢀⢀⢀⢁⢕⢕⢕⢕⢕⢵⢵⣿⣿⢕⢄⢄⢄⢄⢄⢄⢄⢄⢄⢄⢄⢔⢔⢔⢔⢔⢔⢖⢖⢖⣖⣖⣖⣕⣕⠀⠀⠀⠀⠀⠀⠀⠀⠀⠀⠀⠀</a:t>
            </a:r>
            <a:br/>
            <a:r>
              <a:t>⠀⠀⠀⠀⠀⠀⠀⠀⠀⠀⠀⣕⣕⣕⣕⣕⣕⣕⣱⣕⣵⣵⣵⣵⣵⣵⣵⣥⣵⣵⣵⣵⣵⣵⡕⢕⢕⢕⢕⢗⢿⣷⣷⣷⣷⣷⣷⣷⣷⣷⣾⣿⣿⣿⣿⣿⣿⣿⣿⣿⣿⣿⣿⣿⣿⣿⣿⣿⣿⠀⠀⠀⠀⠀⠀⠀⠀⠀⠀⠀⠀</a:t>
            </a:r>
            <a:br/>
            <a:r>
              <a:t>⠀⠀⠀⠀⠀⠀⠀⠀⠀⠀⠀⣿⣿⣿⣿⣿⣿⣿⣿⣿⣿⣿⣿⣿⣿⣿⣿⣿⣿⣿⣿⣿⡿⣿⣿⡕⢕⢕⢕⢕⢞⠟⢿⣿⣿⣿⣿⣿⣿⣿⣿⣿⣿⣿⣿⣿⣿⣿⣿⣿⣿⣿⣿⣿⣿⣿⣿⣿⣿⠀⠀⠀⠀⠀⠀⠀⠀⠀⠀⠀⠀</a:t>
            </a:r>
            <a:br/>
            <a:r>
              <a:t>⠀⠀⠀⠀⠀⠀⠀⠀⠀⠀⠀⣿⣿⣿⣿⣿⣿⣿⣿⣿⣿⣿⡇⢕⢕⢸⣿⣿⣿⣿⣿⣿⢇⣿⣿⣿⣧⡕⢕⢕⢕⠀⢕⣿⣿⣿⣿⣿⣿⣿⣿⣿⣿⣿⣿⣿⣿⣿⣿⣿⣿⣿⣿⣿⣿⣿⣿⣿⣿⠀⠀⠀⠀⠀⠀⠀⠀⠀⠀⠀⠀</a:t>
            </a:r>
            <a:br/>
            <a:r>
              <a:t>⠀⠀⠀⠀⠀⠀⠀⠀⠀⠀⠀⣿⣿⣿⣿⣿⣿⣿⣿⣿⣿⣿⡇⢕⢕⢸⣿⣿⣿⣿⣿⣿⢕⣿⣿⣿⣿⣷⣕⢕⢕⠑⢝⣿⣿⣿⣿⣿⣿⣿⣿⣿⣿⣿⣿⣿⣿⣿⣿⣿⣿⣿⣿⣿⣿⣿⣿⣿⣿⠀⠀⠀⠀⠀⠀⠀⠀⠀⠀⠀⠀</a:t>
            </a:r>
            <a:br/>
            <a:r>
              <a:t>⠀⠀⠀⠀⠀⠀⠀⠀⠀⠀⠀⣿⣿⣿⣿⣿⣿⣿⣿⣿⣿⣿⡇⢕⢕⢕⣿⣿⣿⣿⣿⣿⢸⣿⣿⣿⣿⣿⣿⢕⢕⠀⢕⣿⣿⣿⣿⣿⣿⣿⣿⣿⣿⣿⣿⣿⣿⣿⣿⣿⣿⣿⣿⣿⣿⣿⣿⣿⣿⠀⠀⠀⠀⠀⠀⠀⠀⠀⠀⠀⠀</a:t>
            </a:r>
            <a:br/>
            <a:r>
              <a:t>⠀⠀⠀⠀⠀⠀⠀⠀⠀⠀⠀⣿⣿⣿⣿⣿⣿⣿⣿⣿⣿⣿⡇⢕⢕⢕⣿⣿⣿⣿⣿⣿⢹⣿⣿⣿⣿⣿⣿⣿⢕⠀⢕⣿⣿⣿⣿⣿⣿⣿⣿⣿⣿⣿⣿⣿⣿⣿⣿⣿⣿⣿⣿⣿⣿⣿⣿⣿⣿⠀⠀⠀⠀⠀⠀⠀⠀⠀⠀⠀⠀</a:t>
            </a:r>
            <a:br/>
            <a:r>
              <a:t>⠀⠀⠀⠀⠀⠀⠀⠀⠀⠀⠀⣿⣿⣿⣿⣿⣿⣿⣿⣿⣿⣿⡇⢕⢕⢕⣿⣿⣿⣿⣿⣿⢸⣿⣿⣿⣿⣿⣿⣿⢕⢄⢕⣿⣿⣿⣿⣿⣿⣿⣿⣿⣿⣿⣿⣿⣿⣿⣿⣿⣿⣿⣿⣿⣿⣿⣿⣿⣿⠀⠀⠀⠀⠀⠀⠀⠀⠀⠀⠀⠀</a:t>
            </a:r>
            <a:br/>
            <a:r>
              <a:t>⠀⠀⠀⠀⠀⠀⠀⠀⠀⠀⠀⣿⣿⣿⣿⣿⣿⣿⣿⣿⣿⣿⡇⢕⢕⢕⣿⣿⣿⣿⣿⣿⢸⣿⣿⣿⣿⣿⣿⣿⢕⢕⢕⣿⣿⣿⣿⣿⣿⣿⣿⣿⣿⣿⣿⣿⣿⣿⣿⣿⣿⣿⣿⣿⣿⣿⣿⣿⣿⠀⠀⠀⠀⠀⠀⠀⠀⠀⠀⠀⠀</a:t>
            </a:r>
            <a:br/>
            <a:r>
              <a:t>⠀⠀⠀⠀⠀⠀⠀⠀⠀⠀⠀⣿⣿⣿⣿⣿⣿⣿⣿⣿⣿⣿⡇⢕⢕⢕⣿⣿⣿⣿⣿⣿⢸⣿⣿⣿⣿⣿⣿⣿⢕⠕⢕⣿⣿⣿⣿⣿⣿⣿⣿⣿⣿⣿⣿⣿⣿⣿⣿⣿⣿⣿⣿⣿⣿⣿⣿⣿⣿⠀⠀⠀⠀⠀⠀⠀⠀⠀⠀⠀⠀</a:t>
            </a:r>
            <a:br/>
            <a:r>
              <a:t>⠀⠀⠀⠀⠀⠀⠀⠀⠀⠀⠀⣿⣿⣿⣿⣿⣿⣿⣿⣿⣿⣿⡇⢕⢕⢕⣿⣿⣿⣿⣿⣿⢕⣿⣿⣿⣿⣿⣿⣿⢕⢑⢕⣿⣿⣿⣿⣿⣿⣿⣿⣿⣿⣿⣿⣿⣿⣿⣿⣿⣿⣿⣿⣿⣿⣿⣿⣿⣿⠀⠀⠀⠀⠀⠀⠀⠀⠀⠀⠀⠀</a:t>
            </a:r>
            <a:br/>
            <a:r>
              <a:t>⠀⠀⠀⠀⠀⠀⠀⠀⠀⠀⠀⣿⣿⣿⣿⣿⣿⣿⣿⣿⣿⣿⡇⢕⢕⢕⣿⣿⣿⣿⣿⣿⡇⢻⢿⢿⢿⢟⢹⢝⢕⢅⢕⢿⣿⣿⣿⣿⣿⣿⣿⣿⣿⣿⣿⣿⣿⣿⣿⣿⣿⣿⣿⣿⣿⣿⣿⣿⣿⠀⠀⠀⠀⠀⠀⠀⠀⠀⠀⠀⠀</a:t>
            </a:r>
            <a:br/>
            <a:r>
              <a:t>⠀⠀⠀⠀⠀⠀⠀⠀⠀⠀⠀⣿⣿⣿⣿⣿⣿⣿⣿⣿⣿⣿⡇⢕⢕⢕⣿⣿⣿⣿⣿⡏⢕⢕⢕⢕⢕⢕⢕⢕⢕⠀⢕⢸⡿⣿⣿⣿⣿⣿⣿⣿⣿⣿⣿⣿⣿⣿⣿⣿⣿⣿⣿⣿⣿⣿⣿⣿⣿⠀⠀⠀⠀⠀⠀⠀⠀⠀⠀⠀⠀</a:t>
            </a:r>
            <a:br/>
            <a:r>
              <a:t>⠀⠀⠀⠀⠀⠀⠀⠀⠀⠀⠀⣿⣿⣿⣿⣿⣿⣿⣿⣿⣿⣿⡇⢕⢕⢕⣿⣿⣿⣿⣿⢇⠕⢑⣱⣕⢕⢕⢕⢕⣷⣗⣷⣿⣿⣽⣻⣿⣿⣿⣿⣿⣿⣿⣿⣿⣿⣿⣿⣿⣿⣿⣿⣿⣿⣿⣿⣿⣿⠀⠀⠀⠀⠀⠀⠀⠀⠀⠀⠀⠀</a:t>
            </a:r>
            <a:br/>
            <a:r>
              <a:t>⠀⠀⠀⠀⠀⠀⠀⠀⠀⠀⠀⠛⠛⠛⠛⠛⠛⠛⠛⠛⠛⠛⠃⠑⠑⠓⠛⠛⠛⠛⠋⠀⠀⠑⠀⠁⠁⠑⠑⠑⠛⠛⠛⠛⠛⠛⠛⠛⠙⠛⠛⠛⠛⠛⠛⠛⠛⠛⠛⠛⠛⠛⠛⠛⠛⠛⠛⠛⠛⠀⠀⠀⠀⠀⠀⠀⠀⠀⠀⠀⠀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⠀⠀⠀⠀⠀⠀⠀⠀⠀⠀⠀⣿⣿⣿⣿⣿⣿⣿⣿⣿⣿⣿⣿⣿⣿⣿⣿⣿⣿⣿⣿⣿⣿⣿⣿⣿⣿⣿⣿⢟⢟⢻⢝⢝⣹⡿⢏⣿⣿⣿⣿⣿⣿⣿⣿⣿⣿⣿⣿⣿⣿⣿⣿⣿⣿⣿⣿⣿⣿⠀⠀⠀⠀⠀⠀⠀⠀⠀⠀⠀⠀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⠀⠀⠀⠀⠀⠀⠀⠀⠀⠀⠀⣿⣿⣿⣿⣿⣿⣿⣿⣿⣿⣿⣿⣿⣿⣿⣿⣿⣿⣿⣿⣿⣿⣿⣿⣿⣿⣿⡿⢇⢕⢕⣵⣵⣿⣧⣵⣾⣿⣿⣿⣿⣿⣿⣿⣿⣿⣿⣿⣿⣿⣿⣿⣿⣿⣿⣿⣿⣿⠀⠀⠀⠀⠀⠀⠀⠀⠀⠀⠀⠀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⠀⠀⠀⠀⠀⠀⠀⠀⠀⠀⠀⣿⣿⣿⣿⣿⣿⣿⣿⣿⣿⣿⣿⣿⣿⣿⣿⣿⣿⣿⣿⣿⣿⣿⣿⣿⣿⢇⢕⢕⣱⣿⣿⣿⣿⣿⣿⣿⣿⣿⣿⣿⣿⣿⣿⣿⣿⣿⣿⣿⣿⣿⣿⣿⣿⣿⣿⣿⣿⠀⠀⠀⠀⠀⠀⠀⠀⠀⠀⠀⠀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⠀⠀⠀⠀⠀⠀⠀⠀⠀⠀⠀⣿⣿⣿⣿⣿⣿⣿⣿⣿⣿⣿⣿⣿⣿⣿⣿⣿⣿⣿⣿⣿⣿⣿⣿⣿⣿⢕⣼⣿⢕⢕⢜⢝⣿⣟⢟⢟⢿⣿⣿⣿⣿⣿⣿⣿⣿⣿⣿⣿⣿⣿⣿⣿⣿⣿⣿⣿⣿⠀⠀⠀⠀⠀⠀⠀⠀⠀⠀⠀⠀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⠀⠀⠀⠀⠀⠀⠀⠀⠀⠀⠀⣿⣿⣿⣿⣿⣿⣿⣿⣿⣿⣿⣿⣿⣿⣿⣿⣿⣿⣿⣿⣿⣿⣿⣿⣿⣿⡕⣼⣿⢕⣕⢕⢕⣹⣿⣕⣵⣾⣿⣿⣿⣿⣿⣿⣿⣿⣿⣿⣿⣿⣿⣿⣿⣿⣿⣿⣿⣿⠀⠀⠀⠀⠀⠀⠀⠀⠀⠀⠀⠀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⠀⠀⠀⠀⠀⠀⠀⠀⠀⠀⠀⣿⣿⣿⣿⣿⣿⣿⣿⣿⣿⣿⣿⣿⣿⣿⣿⣿⣿⣿⣿⣿⣿⣿⣿⣿⣿⣿⢸⣏⢎⢝⢕⢕⢝⣿⣿⣿⣿⣿⣿⣿⣿⣿⣿⣿⣿⣿⣿⣿⣿⣿⣿⣿⣿⣿⣿⣿⣿⠀⠀⠀⠀⠀⠀⠀⠀⠀⠀⠀⠀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⠀⠀⠀⠀⠀⠀⠀⠀⠀⠀⠀⣿⣿⣿⣿⣿⣿⣿⣿⣿⣿⣿⣿⣿⣿⣿⣿⣿⣿⣿⣿⣿⣿⣿⣿⣿⣿⢕⢇⢕⢕⢕⢕⢜⢟⡟⢿⣿⡿⢸⣿⣿⣿⣿⣿⣿⣿⣿⣿⣿⣿⣿⣿⣿⣿⣿⣿⣿⣿⠀⠀⠀⠀⠀⠀⠀⠀⠀⠀⠀⠀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⠀⠀⠀⠀⠀⠀⠀⠀⠀⠀⠀⣿⣿⣿⣿⣿⣿⣿⣿⣿⣿⣿⣿⣿⣿⣿⣿⣿⣿⣿⣿⣿⣿⣿⣿⣿⣿⡧⢜⢕⢕⢕⢱⢕⣱⣽⣿⢟⢕⢕⢿⣿⣿⣿⣿⣿⣿⣿⣿⣿⣿⣿⣿⣿⣿⣿⣿⣿⣿⠀⠀⠀⠀⠀⠀⠀⠀⠀⠀⠀⠀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⠀⠀⠀⠀⠀⠀⠀⠀⠀⠀⠀⣿⣿⣿⣿⣿⣿⣿⣿⣿⣿⣿⣿⣿⣿⣿⣿⣿⣿⣿⣿⣿⣿⣿⣿⣿⣿⢷⢕⢕⢕⢕⢕⢕⢝⣿⢕⢕⢕⢕⢸⣿⣿⣿⣿⣿⣿⣿⣿⣿⣿⣿⣿⣿⣿⣿⣿⣿⣿⠀⠀⠀⠀⠀⠀⠀⠀⠀⠀⠀⠀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⠀⠀⠀⠀⠀⠀⠀⠀⠀⠀⠀⣿⣿⣿⣿⣿⣿⣿⣿⣿⣿⣿⣿⣿⣿⣿⣿⣿⣿⣿⣿⣿⣿⣿⡏⢏⢕⢕⢕⢕⢕⢕⢇⢕⢸⡏⢕⢕⢕⢕⢸⣿⣿⣿⣿⣿⣿⣿⣿⣿⣿⣿⣿⣿⣿⣿⣿⣿⣿⠀⠀⠀⠀⠀⠀⠀⠀⠀⠀⠀⠀</a:t>
            </a:r>
            <a:br/>
            <a:r>
              <a:t>⠀⠀⠀⠀⠀⠀⠀⠀⠀⠀⠀⣿⣿⣿⣿⣿⣿⣿⣿⣿⣿⣿⣿⣿⣿⣿⣿⣿⣿⣿⣿⣿⣿⡟⢕⢕⢕⢕⢕⢕⢕⢕⢕⢕⢕⢕⣱⣷⣵⣵⣿⣿⣿⣿⣿⣿⣿⣿⣿⣿⣿⣿⣿⣿⣿⣿⣿⣿⣿⠀⠀⠀⠀⠀⠀⠀⠀⠀⠀⠀⠀</a:t>
            </a:r>
            <a:br/>
            <a:r>
              <a:t>⠀⠀⠀⠀⠀⠀⠀⠀⠀⠀⠀⣿⣿⣿⣿⣿⣿⣿⣿⣿⣿⣿⣿⣿⣿⣿⣿⣿⣿⣿⣿⣿⢿⣷⣷⣵⣕⡕⢕⢕⢕⢕⢕⢕⢕⣸⣿⣿⣿⣿⣿⣿⣿⣿⣿⣿⣿⣿⣿⣿⣿⣿⣿⣿⣿⣿⣿⣿⣿⠀⠀⠀⠀⠀⠀⠀⠀⠀⠀⠀⠀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⠀⠀⠀⠀⠀⠀⠀⠀⠀⠀⠀⣿⣿⣿⣿⣿⣿⣿⣿⣿⣿⣿⣿⣿⣿⣿⣿⣿⣿⣿⣿⡟⢝⢕⢸⣿⣿⣿⣇⢕⢕⢕⢕⢕⢕⢿⣿⣿⣿⣿⣿⣿⣿⣿⣿⣿⣿⣿⣿⣿⣿⣿⣿⣿⣿⣿⣿⣿⣿⠀⠀⠀⠀⠀⠀⠀⠀⠀⠀⠀⠀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⠀⠀⠀⠀⠀⠀⠀⠀⠀⠀⠀⣿⣿⣿⣿⣿⣿⣿⣿⣿⣿⣿⣿⣿⣿⣿⣿⣿⣿⣿⢏⢕⢕⢕⣿⣿⣿⣿⣿⡕⢕⢕⢕⢕⢕⢜⣿⣿⣿⣿⣿⣿⣿⣿⣿⣿⣿⣿⣿⣿⣿⣿⣿⣿⣿⣿⣿⣿⣿⠀⠀⠀⠀⠀⠀⠀⠀⠀⠀⠀⠀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⠀⠀⠀⠀⠀⠀⠀⠀⠀⠀⠀⣿⣿⣿⣿⣿⣿⣿⣿⣿⣿⣿⣿⣿⣿⣿⣿⣿⣿⡏⢵⢕⢕⢕⣿⣿⣿⣿⣿⣧⢕⢕⢕⢕⢕⢕⢸⣿⣿⣿⣿⣿⣿⣿⣿⣿⣿⣿⣿⣿⣿⣿⣿⣿⣿⣿⣿⣿⣿⠀⠀⠀⠀⠀⠀⠀⠀⠀⠀⠀⠀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⠀⠀⠀⠀⠀⠀⠀⠀⠀⠀⠀⣿⣿⣿⣿⣿⣿⣿⣿⣿⣿⣿⣿⣿⣿⣿⣿⣿⣿⣿⢕⢕⢕⢕⣿⣿⣿⡿⢿⣿⡇⢕⢕⢕⢕⢕⢕⣿⣿⣿⣿⣿⣿⣿⣿⣿⣿⣿⣿⣿⣿⣿⣿⣿⣿⣿⣿⣿⣿⠀⠀⠀⠀⠀⠀⠀⠀⠀⠀⠀⠀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⠀⠀⠀⠀⠀⠀⠀⠀⠀⠀⠀⣿⣿⣿⣿⣿⣿⣿⣿⣿⣿⣿⣿⣿⣿⣿⣿⣿⣿⣿⢕⢕⢕⣾⣿⣿⡿⢕⢕⢝⢟⢕⢕⢕⢕⢕⢕⢻⣿⣿⣿⣿⣿⣿⣿⣿⣿⣿⣿⣿⣿⣿⣿⣿⣿⣿⣿⣿⣿⠀⠀⠀⠀⠀⠀⠀⠀⠀⠀⠀⠀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⠀⠀⠀⠀⠀⠀⠀⠀⠀⠀⠀⣿⣿⣿⣿⣿⣿⣿⣿⣿⣿⣿⣿⣿⣿⣿⣿⣿⣿⣿⢕⢕⢕⣿⣿⣿⡇⢕⢕⢕⢕⢕⠕⠁⠑⠕⢕⢜⣿⣿⣿⣿⣿⣿⣿⣿⣿⣿⣿⣿⣿⣿⣿⣿⣿⣿⣿⣿⣿⠀⠀⠀⠀⠀⠀⠀⠀⠀⠀⠀⠀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⠀⠀⠀⠀⠀⠀⠀⠀⠀⠀⠀⣿⣿⣿⣿⣿⣿⣿⣿⣿⣿⣿⣿⣿⣿⣿⣿⣿⣿⣿⢕⢕⢸⣿⣿⣿⢕⠀⠀⠀⠀⠀⠀⠀⠀⠀⢑⢕⢹⣿⣿⣿⣿⣿⣿⣿⣿⣿⣿⣿⣿⣿⣿⣿⣿⣿⣿⣿⣿⠀⠀⠀⠀⠀⠀⠀⠀⠀⠀⠀⠀</a:t>
            </a:r>
            <a:br/>
            <a:r>
              <a:t>⠀⠀⠀⠀⠀⠀⠀⠀⠀⠀⠀⣿⣿⣿⣿⣿⣿⣿⣿⣿⣿⣿⣿⣿⣿⣿⣿⣿⣿⡗⢕⢕⢕⣿⣿⡇⠑⠀⠀⠀⠀⠀⠀⠀⠀⠀⠔⢕⣼⣿⣿⣿⣿⣿⣿⣿⣿⣿⣿⣿⣿⣿⣿⣿⣿⣿⣿⣿⣿⠀⠀⠀⠀⠀⠀⠀⠀⠀⠀⠀⠀</a:t>
            </a:r>
            <a:br/>
            <a:r>
              <a:t>⠀⠀⠀⠀⠀⠀⠀⠀⠀⠀⠀⠛⠛⠛⠛⠛⠛⠛⠛⠛⠛⠛⠛⠛⠛⠛⠛⠛⠛⠃⠑⠑⠘⠛⠛⠃⠀⠀⠀⠀⠀⠀⠀⠀⠀⠀⠀⠑⠛⠛⠛⠛⠛⠛⠛⠛⠛⠛⠛⠛⠛⠛⠛⠛⠛⠛⠛⠛⠛⠀⠀⠀⠀⠀⠀⠀⠀⠀⠀⠀⠀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⠀⠀⠀⠀⠀⠀⠀⠀⠀⠀⠀⣝⣿⣟⣞⣿⡟⣿⢟⢟⢿⢿⢿⢿⢿⢿⢿⢟⢟⢻⣿⣿⣿⣿⣿⣧⣵⣤⣤⣿⣿⣿⣿⣿⣿⣿⣿⣿⣿⣿⣿⣿⣿⣿⣿⣿⣿⣿⣿⣿⣿⣇⢕⢕⣿⣿⣿⣿⣿⠀⠀⠀⠀⠀⠀⠀⠀⠀⠀⠀⠀</a:t>
            </a:r>
            <a:br/>
            <a:r>
              <a:t>⠀⠀⠀⠀⠀⠀⠀⠀⠀⠀⠀⣿⣿⣿⣿⣿⣿⣿⣟⣟⣟⣟⢟⢗⢕⢔⢔⢕⢕⣵⣿⣿⣿⣿⣿⣿⣽⣽⣽⣽⣽⣽⣽⣽⣽⣽⣝⣝⣝⣝⣝⣝⣝⣟⣟⣟⣟⣟⣟⣟⣟⣟⣟⣟⣟⣟⣟⣟⣟⠀⠀⠀⠀⠀⠀⠀⠀⠀⠀⠀⠀</a:t>
            </a:r>
            <a:br/>
            <a:r>
              <a:t>⠀⠀⠀⠀⠀⠀⠀⠀⠀⠀⠀⣿⣿⣿⣿⣿⣿⡿⣿⢯⠿⠟⢕⢕⢕⢕⢕⢕⢹⡿⣿⣿⣿⣿⣿⣿⣷⣿⣿⣷⣷⡶⢷⢖⢶⢶⢷⢷⢷⢵⢷⢷⢷⣿⣿⣿⣿⣿⣿⣿⣿⣿⣿⣿⣿⣿⣿⣯⣿⠀⠀⠀⠀⠀⠀⠀⠀⠀⠀⠀⠀</a:t>
            </a:r>
            <a:br/>
            <a:r>
              <a:t>⠀⠀⠀⠀⠀⠀⠀⠀⠀⠀⠀⠙⠙⠛⠛⠛⠛⠛⠛⠓⠓⠗⠖⠖⠖⠖⠖⠶⠾⠷⠿⠿⠿⠿⠿⢿⢿⢿⢿⢿⢵⢥⢥⣥⣥⡅⢈⢉⢉⢉⢉⢉⢉⢉⢉⢉⢉⢉⢉⢉⢉⢉⢉⢉⢉⢉⢉⢉⢉⠀⠀⠀⠀⠀⠀⠀⠀⠀⠀⠀⠀</a:t>
            </a:r>
            <a:br/>
            <a:r>
              <a:t>⠀⠀⠀⠀⠀⠀⠀⠀⠀⠀⠀⠀⠀⠀⠀⠀⠀⠀⠀⠀⠀⠀⠀⠀⠀⠀⠀⠀⠀⠀⠀⠀⠀⠑⠁⠁⢕⢹⣝⡕⢦⣄⣅⣌⣅⣌⣍⣝⣝⣽⣽⣽⣽⣽⣽⣽⣽⣽⣽⣽⣽⣽⣽⣽⣽⣽⣽⣽⣽⠀⠀⠀⠀⠀⠀⠀⠀⠀⠀⠀⠀</a:t>
            </a:r>
            <a:br/>
            <a:r>
              <a:t>⠀⠀⠀⠀⠀⠀⠀⠀⠀⠀⠀⠄⠄⠄⠄⠄⠄⢄⢄⠄⠄⠄⠄⠄⠄⠄⠀⠄⠄⠄⢀⢀⠀⢀⢔⢕⢕⣿⣿⣿⣿⢽⢽⢽⢽⢽⢽⢽⢿⢿⢿⢿⢿⢿⢿⢿⢿⢿⢿⢿⢿⢿⣿⣿⣿⣿⣿⣿⣿⠀⠀⠀⠀⠀⠀⠀⠀⠀⠀⠀⠀</a:t>
            </a:r>
            <a:br/>
            <a:r>
              <a:t>⠀⠀⠀⠀⠀⠀⠀⠀⠀⠀⠀⢀⠔⠐⠅⠔⠔⠔⠕⠔⠔⠄⠀⠀⠔⠔⠔⠄⠔⠄⠄⢔⢔⢕⢕⢕⢜⢝⢻⣿⣿⣏⣝⡙⣙⣙⣙⢙⢙⣙⣙⣝⣝⣝⣝⣝⣝⣝⣝⣝⣝⣝⣝⣽⣽⣽⣽⣽⣽⠀⠀⠀⠀⠀⠀⠀⠀⠀⠀⠀⠀</a:t>
            </a:r>
            <a:br/>
            <a:r>
              <a:t>⠀⠀⠀⠀⠀⠀⠀⠀⠀⠀⠀⢕⢕⢕⢕⢕⢟⢟⢟⢗⢟⢟⠟⠟⠟⠟⠟⠟⠟⠟⠏⢕⢕⢕⢕⢕⣕⣱⡣⣿⣸⡏⠙⠝⠙⠑⠑⠑⠑⠘⠙⠙⠙⠙⠙⠙⠙⠙⠙⠙⠙⠙⠙⢙⠙⠉⢉⢉⢁⠀⠀⠀⠀⠀⠀⠀⠀⠀⠀⠀⠀</a:t>
            </a:r>
            <a:br/>
            <a:r>
              <a:t>⠀⠀⠀⠀⠀⠀⠀⠀⠀⠀⠀⣕⢔⠔⢔⢀⢔⢔⢑⢐⢐⢐⢀⢐⢀⢔⢔⢀⢀⢐⢄⢕⢕⢕⢕⢜⢝⣵⣝⣻⣿⡇⢄⢄⢄⢄⢄⢄⢄⢄⢔⢔⢔⢔⢔⢔⢔⢔⢖⣗⣗⣗⣗⣗⣇⣕⣕⣕⣕⠀⠀⠀⠀⠀⠀⠀⠀⠀⠀⠀⠀</a:t>
            </a:r>
            <a:br/>
            <a:r>
              <a:t>⠀⠀⠀⠀⠀⠀⠀⠀⠀⠀⠀⣿⣷⣇⣕⣵⣵⣵⣵⣵⣵⣵⣵⣵⣵⣵⣵⣵⣵⣵⣵⣷⣇⢕⢕⢕⢱⣵⣷⣿⣽⣷⣷⣷⣿⣿⣿⣿⣿⣿⣿⣿⣿⣿⣿⣿⣿⣿⣿⣿⣿⣿⣿⣿⣿⣿⣿⣿⣿⠀⠀⠀⠀⠀⠀⠀⠀⠀⠀⠀⠀</a:t>
            </a:r>
            <a:br/>
            <a:r>
              <a:t>⠀⠀⠀⠀⠀⠀⠀⠀⠀⠀⠀⣿⣿⣿⣿⣿⣿⣿⣿⣿⣿⣿⣿⣿⡿⣿⣿⣿⣿⣿⣿⣿⣿⢕⢕⢕⢕⢕⢵⣿⣿⢟⠟⢻⣿⣿⣿⣿⣿⣿⣿⣿⣿⣿⣿⣿⣿⣿⣿⣿⣿⣿⣿⣿⣿⣿⣿⣿⣿⠀⠀⠀⠀⠀⠀⠀⠀⠀⠀⠀⠀</a:t>
            </a:r>
            <a:br/>
            <a:r>
              <a:t>⠀⠀⠀⠀⠀⠀⠀⠀⠀⠀⠀⣿⣿⣿⣿⣿⣿⣿⣿⣿⣿⣿⣿⣿⢕⠑⢕⣿⣿⣿⡿⣿⣿⣇⢕⢕⢕⢕⢾⢻⣿⢕⢀⢕⣿⣿⣿⣿⣿⣿⣿⣿⣿⣿⣿⣿⣿⣿⣿⣿⣿⣿⣿⣿⣿⣿⣿⣿⣿⠀⠀⠀⠀⠀⠀⠀⠀⠀⠀⠀⠀</a:t>
            </a:r>
            <a:br/>
            <a:r>
              <a:t>⠀⠀⠀⠀⠀⠀⠀⠀⠀⠀⠀⣿⣿⣿⣿⣿⣿⣿⣿⣿⣿⣿⣿⣿⢕⢕⢳⢿⣿⣿⡇⢹⣿⣿⣧⡵⢕⢕⢕⣸⣿⢕⠁⢕⣿⣿⣿⣿⣿⣿⣿⣿⣿⣿⣿⣿⣿⣿⣿⣿⣿⣿⣿⣿⣿⣿⣿⣿⣿⠀⠀⠀⠀⠀⠀⠀⠀⠀⠀⠀⠀</a:t>
            </a:r>
            <a:br/>
            <a:r>
              <a:t>⠀⠀⠀⠀⠀⠀⠀⠀⠀⠀⠀⣿⣿⣿⣿⣿⣿⣿⣿⣿⣿⣿⣿⣿⢕⢔⢕⢿⣿⣿⣷⢸⣿⣿⣿⣿⣷⡕⣵⣿⣿⢕⢀⢕⣿⣿⣿⣿⣿⣿⣿⣿⣿⣿⣿⣿⣿⣿⣿⣿⣿⣿⣿⣿⣿⣿⣿⣿⣿⠀⠀⠀⠀⠀⠀⠀⠀⠀⠀⠀⠀</a:t>
            </a:r>
            <a:br/>
            <a:r>
              <a:t>⠀⠀⠀⠀⠀⠀⠀⠀⠀⠀⠀⣿⣿⣿⣿⣿⣿⣿⣿⣿⣿⣿⣿⣿⢕⢔⢕⢸⣿⣿⣿⢼⣿⣿⣿⣿⣿⣿⣷⣿⣿⢕⢔⢕⣿⣿⣿⣿⣿⣿⣿⣿⣿⣿⣿⣿⣿⣿⣿⣿⣿⣿⣿⣿⣿⣿⣿⣿⣿⠀⠀⠀⠀⠀⠀⠀⠀⠀⠀⠀⠀</a:t>
            </a:r>
            <a:br/>
            <a:r>
              <a:t>⠀⠀⠀⠀⠀⠀⠀⠀⠀⠀⠀⣿⣿⣿⣿⣿⣿⣿⣿⣿⣿⣿⣿⣿⢕⢕⢕⢸⣿⣿⣿⢕⣿⣿⣿⣿⣿⣿⣿⣿⣿⢕⢕⢕⣿⣿⣿⣿⣿⣿⣿⣿⣿⣿⣿⣿⣿⣿⣿⣿⣿⣿⣿⣿⣿⣿⣿⣿⣿⠀⠀⠀⠀⠀⠀⠀⠀⠀⠀⠀⠀</a:t>
            </a:r>
            <a:br/>
            <a:r>
              <a:t>⠀⠀⠀⠀⠀⠀⠀⠀⠀⠀⠀⣿⣿⣿⣿⣿⣿⣿⣿⣿⣿⣿⣿⣿⢕⢕⢕⢸⣿⣿⣿⡇⣿⣿⣿⣿⣿⣿⣿⢿⣿⢕⢕⢕⢻⣿⣿⣿⣿⣿⣿⣿⣿⣿⣿⣿⣿⣿⣿⣿⣿⣿⣿⣿⣿⣿⣿⣿⣿⠀⠀⠀⠀⠀⠀⠀⠀⠀⠀⠀⠀</a:t>
            </a:r>
            <a:br/>
            <a:r>
              <a:t>⠀⠀⠀⠀⠀⠀⠀⠀⠀⠀⠀⣿⣿⣿⣿⣿⣿⣿⣿⣿⣿⣿⣿⣿⢕⢕⢕⢸⣿⣿⣿⣇⣿⣿⣿⢿⢟⢕⢱⣕⢻⢕⢕⢕⢸⣿⣿⣿⣿⣿⣿⣿⣿⣿⣿⣿⣿⣿⣿⣿⣿⣿⣿⣿⣿⣿⣿⣿⣿⠀⠀⠀⠀⠀⠀⠀⠀⠀⠀⠀⠀</a:t>
            </a:r>
            <a:br/>
            <a:r>
              <a:t>⠀⠀⠀⠀⠀⠀⠀⠀⠀⠀⠀⣿⣿⣿⣿⣿⣿⣿⣿⣿⣿⣿⣿⣿⢕⢕⢕⢸⣿⣿⣿⣇⣿⢟⢕⢕⢱⣷⣾⣿⣿⢕⢕⢕⢾⣿⣿⣿⣿⣿⣿⣿⣿⣿⣿⣿⣿⣿⣿⣿⣿⣿⣿⣿⣿⣿⣿⣿⣿⠀⠀⠀⠀⠀⠀⠀⠀⠀⠀⠀⠀</a:t>
            </a:r>
            <a:br/>
            <a:r>
              <a:t>⠀⠀⠀⠀⠀⠀⠀⠀⠀⠀⠀⣿⣿⣿⣿⣿⣿⣿⣿⣿⣿⣿⣿⣿⢕⢕⢕⢸⣿⣿⣿⣿⣷⢕⢕⢱⣿⣿⣿⣿⣿⢇⢐⢕⢸⣿⣿⣿⣿⣿⣿⣿⣿⣿⣿⣿⣿⣿⣿⣿⣿⣿⣿⣿⣿⣿⣿⣿⣿⠀⠀⠀⠀⠀⠀⠀⠀⠀⠀⠀⠀</a:t>
            </a:r>
            <a:br/>
            <a:r>
              <a:t>⠀⠀⠀⠀⠀⠀⠀⠀⠀⠀⠀⣿⣿⣿⣿⣿⣿⣿⣿⣿⣿⣿⣿⣿⡇⢕⢕⢸⣿⣿⣿⣿⣿⣇⢕⣾⣿⣿⣿⣿⣿⡇⢅⢕⢸⣿⣿⣿⣿⣿⣿⣿⣿⣿⣿⣿⣿⣿⣿⣿⣿⣿⣿⣿⣿⣿⣿⣿⣿⠀⠀⠀⠀⠀⠀⠀⠀⠀⠀⠀⠀</a:t>
            </a:r>
            <a:br/>
            <a:r>
              <a:t>⠀⠀⠀⠀⠀⠀⠀⠀⠀⠀⠀⣿⣿⣿⣿⣿⣿⣿⣿⣿⣿⣿⣿⣿⢕⢕⢕⢸⣿⣿⣿⣿⣿⣿⣾⣿⣿⣿⣿⣿⣿⣿⣿⣿⣿⣿⣿⣿⣿⣿⣿⣿⣿⣿⣿⣿⣿⣿⣿⣿⣿⣿⣿⣿⣿⣿⣿⣿⣿⠀⠀⠀⠀⠀⠀⠀⠀⠀⠀⠀⠀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⠀⠀⠀⠀⠀⠀⠀⠀⠀⠀⠀⠛⠛⠛⠛⠛⠛⠛⠛⠛⠛⠛⠛⠛⠓⠓⠓⠚⠛⠛⠛⠛⠛⠛⠃⠑⠚⠛⠛⠛⠛⠛⠛⠚⠛⠛⠛⠛⠛⠛⠛⠛⠛⠛⠛⠛⠛⠛⠛⠛⠛⠛⠛⠛⠛⠛⠛⠛⠛⠀⠀⠀⠀⠀⠀⠀⠀⠀⠀⠀⠀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⠀⠀⠀⠀⠀⠀⠀⠀⠀⠀⠀⣸⣿⣟⣻⣟⢻⡟⢟⢿⢿⢿⢿⢿⢿⢿⢿⢟⢟⣿⣿⣿⣿⣿⣷⣵⣵⣥⣼⣿⣿⣿⣿⣿⣿⣿⣿⣿⣿⣿⣿⣿⣿⣿⣿⣿⣿⣿⣿⣿⣇⢕⢕⣼⣿⣿⣿⣿⣿⠀⠀⠀⠀⠀⠀⠀⠀⠀⠀⠀⠀</a:t>
            </a:r>
            <a:br/>
            <a:r>
              <a:t>⠀⠀⠀⠀⠀⠀⠀⠀⠀⠀⠀⣿⣿⣿⣿⣿⣿⣿⣟⣟⣟⡟⢟⢇⢕⢕⢕⢕⣱⣾⣿⣿⣿⣿⣿⣯⣽⣽⣽⣽⣽⣽⣽⣽⣝⣝⣝⣝⣝⣝⣝⣝⣟⣟⣟⣟⣟⣟⣟⣟⣟⣟⣟⣟⣟⣟⣟⣟⣟⠀⠀⠀⠀⠀⠀⠀⠀⠀⠀⠀⠀</a:t>
            </a:r>
            <a:br/>
            <a:r>
              <a:t>⠀⠀⠀⠀⠀⠀⠀⠀⠀⠀⠀⣿⣿⣿⣿⣿⣿⢿⡿⢿⢿⢏⢕⢕⢕⢕⢕⢜⣿⣿⣿⣿⣿⣿⣿⣿⣿⣿⣿⣷⣷⡷⢶⢖⢲⢶⢷⢵⢵⢵⢷⢾⣿⣿⣯⣽⣿⣽⣯⣽⣯⣽⣽⣽⣽⣽⣽⣽⣽⠀⠀⠀⠀⠀⠀⠀⠀⠀⠀⠀⠀</a:t>
            </a:r>
            <a:br/>
            <a:r>
              <a:t>⠀⠀⠀⠀⠀⠀⠀⠀⠀⠀⠀⢙⢟⢟⢟⢟⢟⢟⢟⢗⢗⢗⢗⢗⢗⢷⢷⠷⠿⠾⠿⠿⠿⢿⢿⢿⢿⢿⢿⢧⢥⢥⣥⣥⣥⢅⢉⢉⢉⢉⢉⢉⢉⠉⢉⢉⢉⢉⢉⢉⢉⢉⢉⢉⢉⢉⢉⢉⢉⠀⠀⠀⠀⠀⠀⠀⠀⠀⠀⠀⠀</a:t>
            </a:r>
            <a:br/>
            <a:r>
              <a:t>⠀⠀⠀⠀⠀⠀⠀⠀⠀⠀⠀⢕⢕⢕⢕⢕⢕⢕⢕⢕⢕⢕⢕⢕⢕⢕⢕⢕⢕⢅⢅⢕⢕⢕⢕⢕⢕⣧⡕⣕⣕⣕⣕⣌⣅⣍⣝⣝⣽⣽⣽⣽⣽⣽⣽⣽⣽⣽⣽⣽⣽⣽⣽⣽⣽⣽⣽⣽⣽⠀⠀⠀⠀⠀⠀⠀⠀⠀⠀⠀⠀</a:t>
            </a:r>
            <a:br/>
            <a:r>
              <a:t>⠀⠀⠀⠀⠀⠀⠀⠀⠀⠀⠀⢕⢕⢕⢕⢕⢕⢕⢕⢕⢕⢕⢕⢕⢕⢕⢕⢕⢕⢕⢕⢕⢕⢔⢕⢕⣿⣿⣿⣿⢽⢽⢽⢽⢽⢽⢽⢿⢿⢿⢿⢿⢿⢿⢿⢿⢿⢿⢿⢿⢿⢿⣿⣿⣿⣿⣿⣿⣿⠀⠀⠀⠀⠀⠀⠀⠀⠀⠀⠀⠀</a:t>
            </a:r>
            <a:br/>
            <a:r>
              <a:t>⠀⠀⠀⠀⠀⠀⠀⠀⠀⠀⠀⢕⣕⣕⢕⢕⢕⢕⢕⢕⢕⢕⢕⢕⢕⢕⢕⢕⢕⢕⢕⢕⢕⢕⢕⢕⢝⢻⣿⣿⣏⣝⣝⣝⣝⣝⡝⢝⣙⣝⣝⣙⣝⣝⣝⣝⣝⣝⣝⣝⣝⣝⣹⣽⣽⣽⣽⣽⣽⠀⠀⠀⠀⠀⠀⠀⠀⠀⠀⠀⠀</a:t>
            </a:r>
            <a:br/>
            <a:r>
              <a:t>⠀⠀⠀⠀⠀⠀⠀⠀⠀⠀⠀⣿⣿⣿⣿⣿⣿⣿⢿⢿⢿⢿⢿⢿⢿⢟⢟⢟⢟⢟⢵⢕⢕⢕⢱⣵⣵⣷⣿⣽⡝⢝⢝⢝⢝⠑⠑⢕⢕⢝⠝⢝⢝⢙⢙⢙⢙⠙⢙⢙⢙⢙⢝⢝⢙⢉⢉⢅⢁⠀⠀⠀⠀⠀⠀⠀⠀⠀⠀⠀⠀</a:t>
            </a:r>
            <a:br/>
            <a:r>
              <a:t>⠀⠀⠀⠀⠀⠀⠀⠀⠀⠀⠀⣿⣿⣿⣿⣿⣿⡇⢕⢕⢕⢕⢕⢕⢕⣕⣕⢕⡕⢕⢜⢧⢕⢕⢜⢝⢽⣼⣹⣿⡟⢕⢕⢕⢕⢕⢕⢕⢅⢕⢕⢕⢕⢕⢕⢕⢕⢗⣗⣗⣗⣗⣗⣇⣕⣕⣕⣕⣕⠀⠀⠀⠀⠀⠀⠀⠀⠀⠀⠀⠀</a:t>
            </a:r>
            <a:br/>
            <a:r>
              <a:t>⠀⠀⠀⠀⠀⠀⠀⠀⠀⠀⠀⣿⣿⣿⣿⣿⣿⣿⣿⣿⣽⣵⣵⣵⣵⣵⣵⣵⣵⣵⣵⣷⡇⢕⢕⢱⣵⣷⣾⣿⣷⣷⣷⣾⣿⣿⣿⣿⣿⣿⣿⣿⣿⣿⣿⣿⣿⣿⣿⣿⣿⣿⣿⣿⣿⣿⣿⣿⣿⠀⠀⠀⠀⠀⠀⠀⠀⠀⠀⠀⠀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⠀⠀⠀⠀⠀⠀⠀⠀⠀⠀⠀⣿⣿⣿⣿⣿⣿⣿⣿⣿⣿⣿⣿⣿⣿⣿⣿⣿⣿⣿⣿⣿⡇⢕⢕⢜⢳⢧⣿⣿⣿⡟⢟⢟⢻⣿⣿⣿⣿⣿⣿⣿⣿⣿⣿⣿⣿⣿⣿⣿⣿⣿⣿⣿⣿⣿⣿⣿⣿⠀⠀⠀⠀⠀⠀⠀⠀⠀⠀⠀⠀</a:t>
            </a:r>
            <a:br/>
            <a:r>
              <a:t>⠀⠀⠀⠀⠀⠀⠀⠀⠀⠀⠀⣿⣿⣿⣿⣿⣿⣿⣿⣿⣿⣿⣿⣿⣿⢕⢕⢕⣿⣿⣿⣿⣇⢕⢱⢕⢕⢵⢟⣿⣿⡇⢕⢕⣸⣿⣿⣿⣿⣿⣿⣿⣿⣿⣿⣿⣿⣿⣿⣿⣿⣿⣿⣿⣿⣿⣿⣿⣿⠀⠀⠀⠀⠀⠀⠀⠀⠀⠀⠀⠀</a:t>
            </a:r>
            <a:br/>
            <a:r>
              <a:t>⠀⠀⠀⠀⠀⠀⠀⠀⠀⠀⠀⣿⣿⣿⣿⣿⣿⣿⣿⣿⣿⣿⣿⣿⣿⢕⢗⢷⣿⣿⣞⣿⣿⣷⣕⢕⢵⢕⢱⣿⣿⡇⢕⢕⢸⣿⣿⣿⣿⣿⣿⣿⣿⣿⣿⣿⣿⣿⣿⣿⣿⣿⣿⣿⣿⣿⣿⣿⣿⠀⠀⠀⠀⠀⠀⠀⠀⠀⠀⠀⠀</a:t>
            </a:r>
            <a:br/>
            <a:r>
              <a:t>⠀⠀⠀⠀⠀⠀⠀⠀⠀⠀⠀⣿⣿⣿⣿⣿⣿⣿⣿⣿⣿⣿⣿⣿⣿⢕⢕⢕⣿⣿⣧⣿⣿⣿⣿⣷⣱⣵⡱⢻⣿⡇⢕⢕⢸⣿⣿⣿⣿⣿⣿⣿⣿⣿⣿⣿⣿⣿⣿⣿⣿⣿⣿⣿⣿⣿⣿⣿⣿⠀⠀⠀⠀⠀⠀⠀⠀⠀⠀⠀⠀</a:t>
            </a:r>
            <a:br/>
            <a:r>
              <a:t>⠀⠀⠀⠀⠀⠀⠀⠀⠀⠀⠀⣿⣿⣿⣿⣿⣿⣿⣿⣿⣿⣿⣿⣿⣿⢕⢕⢕⣿⣿⣧⣸⣿⣿⣿⣿⢇⢝⣿⣿⣿⣧⢕⢕⢸⣿⣿⣿⣿⣿⣿⣿⣿⣿⣿⣿⣿⣿⣿⣿⣿⣿⣿⣿⣿⣿⣿⣿⣿⠀⠀⠀⠀⠀⠀⠀⠀⠀⠀⠀⠀</a:t>
            </a:r>
            <a:br/>
            <a:r>
              <a:t>⠀⠀⠀⠀⠀⠀⠀⠀⠀⠀⠀⣿⣿⣿⣿⣿⣿⣿⣿⣿⣿⣿⣿⣿⣿⢕⢕⢕⣿⣿⣿⡿⣿⣿⣿⢟⢕⣸⣿⣿⣿⣇⢕⢕⢸⣿⣿⣿⣿⣿⣿⣿⣿⣿⣿⣿⣿⣿⣿⣿⣿⣿⣿⣿⣿⣿⣿⣿⣿⠀⠀⠀⠀⠀⠀⠀⠀⠀⠀⠀⠀</a:t>
            </a:r>
            <a:br/>
            <a:r>
              <a:t>⠀⠀⠀⠀⠀⠀⠀⠀⠀⠀⠀⣿⣿⣿⣿⣿⣿⣿⣿⣿⣿⣿⣿⣿⣿⢕⢕⢕⣿⣿⣿⣷⣿⣿⢏⢕⣱⣿⣿⣿⣿⣇⢕⢕⢕⣿⣿⣿⣿⣿⣿⣿⣿⣿⣿⣿⣿⣿⣿⣿⣿⣿⣿⣿⣿⣿⣿⣿⣿⠀⠀⠀⠀⠀⠀⠀⠀⠀⠀⠀⠀</a:t>
            </a:r>
            <a:br/>
            <a:r>
              <a:t>⠀⠀⠀⠀⠀⠀⠀⠀⠀⠀⠀⣿⣿⣿⣿⣿⣿⣿⣿⣿⣿⣿⣿⣿⣿⢕⢕⢕⣿⣿⣿⣯⣿⢏⢕⢕⣿⣿⣿⣿⣿⣿⢕⢕⢕⣿⣿⣿⣿⣿⣿⣿⣿⣿⣿⣿⣿⣿⣿⣿⣿⣿⣿⣿⣿⣿⣿⣿⣿⠀⠀⠀⠀⠀⠀⠀⠀⠀⠀⠀⠀</a:t>
            </a:r>
            <a:br/>
            <a:r>
              <a:t>⠀⠀⠀⠀⠀⠀⠀⠀⠀⠀⠀⣿⣿⣿⣿⣿⣿⣿⣿⣿⣿⣿⣿⣿⣿⢕⢕⢕⣿⣿⣿⣿⣿⡕⢕⢸⣿⣿⣿⣿⣿⣿⢕⢕⢕⣿⣿⣿⣿⣿⣿⣿⣿⣿⣿⣿⣿⣿⣿⣿⣿⣿⣿⣿⣿⣿⣿⣿⣿⠀⠀⠀⠀⠀⠀⠀⠀⠀⠀⠀⠀</a:t>
            </a:r>
            <a:br/>
            <a:r>
              <a:t>⠀⠀⠀⠀⠀⠀⠀⠀⠀⠀⠀⣿⣿⣿⣿⣿⣿⣿⣿⣿⣿⣿⣿⣿⣿⢕⢕⢕⣿⣿⣿⣿⣿⣷⡕⣼⣿⣿⣿⣿⣿⣿⢕⢕⢕⣿⣿⣿⣿⣿⣿⣿⣿⣿⣿⣿⣿⣿⣿⣿⣿⣿⣿⣿⣿⣿⣿⣿⣿⠀⠀⠀⠀⠀⠀⠀⠀⠀⠀⠀⠀</a:t>
            </a:r>
            <a:br/>
            <a:r>
              <a:t>⠀⠀⠀⠀⠀⠀⠀⠀⠀⠀⠀⣿⣿⣿⣿⣿⣿⣿⣿⣿⣿⣿⣿⣿⣿⢕⢕⢕⣿⣿⣿⣿⣿⣿⣿⣿⣿⣿⣿⣿⣿⣿⢕⢕⢕⣿⣿⣿⣿⣿⣿⣿⣿⣿⣿⣿⣿⣿⣿⣿⣿⣿⣿⣿⣿⣿⣿⣿⣿⠀⠀⠀⠀⠀⠀⠀⠀⠀⠀⠀⠀</a:t>
            </a:r>
            <a:br/>
            <a:r>
              <a:t>⠀⠀⠀⠀⠀⠀⠀⠀⠀⠀⠀⣿⣿⣿⣿⣿⣿⣿⣿⣿⣿⣿⣿⣿⣿⢕⢕⢕⣹⣿⣿⣿⣿⣿⣿⣿⣿⣿⣿⣿⣿⣿⣿⡏⣿⣿⣿⣿⣿⣿⣿⣿⣿⣿⣿⣿⣿⣿⣿⣿⣿⣿⣿⣿⣿⣿⣿⣿⣿⠀⠀⠀⠀⠀⠀⠀⠀⠀⠀⠀⠀</a:t>
            </a:r>
            <a:br/>
            <a:r>
              <a:t>⠀⠀⠀⠀⠀⠀⠀⠀⠀⠀⠀⠛⠛⠛⠛⠛⠛⠛⠛⠛⠛⠛⠛⠛⠛⠓⠓⠓⠛⠛⠛⠛⠛⠛⠛⠛⠛⠛⠛⠛⠛⠛⠛⠛⠛⠛⠛⠛⠛⠛⠛⠛⠛⠛⠛⠛⠛⠛⠛⠛⠛⠛⠛⠛⠛⠛⠛⠛⠛⠀⠀⠀⠀⠀⠀⠀⠀⠀⠀⠀⠀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⠀⠀⠀⠀⠀⠀⠀⠀⠀⠀⠀⣿⣿⣟⣿⣟⣿⢿⢿⢿⢿⢿⢿⢿⡿⢿⢿⢟⣿⣿⣿⣿⣿⣿⣧⣵⣵⣵⣿⣿⣿⣿⣿⣿⣿⣿⣿⣿⣿⣿⣿⣿⣿⣿⣿⣿⣿⣿⣿⣿⢕⢕⢸⣿⣿⣿⣿⣿⣿⠀⠀⠀⠀⠀⠀⠀⠀⠀⠀⠀⠀</a:t>
            </a:r>
            <a:br/>
            <a:r>
              <a:t>⠀⠀⠀⠀⠀⠀⠀⠀⠀⠀⠀⣿⣿⣿⣿⣿⣿⣟⣟⣟⣟⡟⢟⢕⢕⢱⢣⢱⣾⣿⣿⣿⣿⣿⣿⣽⣽⣽⣽⣽⣽⣽⣽⣽⣝⣝⣝⣝⣝⣝⣝⣟⣟⣟⣟⣟⣟⣟⣟⣟⣟⣟⣟⣟⣟⣟⣿⣟⣿⠀⠀⠀⠀⠀⠀⠀⠀⠀⠀⠀⠀</a:t>
            </a:r>
            <a:br/>
            <a:r>
              <a:t>⠀⠀⠀⠀⠀⠀⠀⠀⠀⠀⠀⣿⣿⣿⣿⣿⣿⣿⢿⢿⢿⢟⢜⢝⢕⢜⣝⣹⣿⣿⣿⣿⣿⣿⣿⣿⣿⣿⣷⣷⡷⡷⢷⢷⢷⢷⢷⢵⢵⢵⢾⣿⣿⣿⣯⣿⣿⣽⣽⣽⣽⣽⣽⣽⣽⣽⣽⣽⣽⠀⠀⠀⠀⠀⠀⠀⠀⠀⠀⠀⠀</a:t>
            </a:r>
            <a:br/>
            <a:r>
              <a:t>⠀⠀⠀⠀⠀⠀⠀⠀⠀⠀⠀⣟⣿⣿⣻⣟⣟⡟⣟⢟⢗⢷⢷⢷⢷⢷⢷⢾⢿⢿⢿⢿⢿⢿⢿⢿⢿⢿⢿⢽⣽⣵⣵⣵⡝⢝⢝⢝⢝⢝⢝⢝⢝⢝⢝⢝⢍⢝⢝⢝⢝⢍⢍⢝⢍⢍⢍⢍⢍⠀⠀⠀⠀⠀⠀⠀⠀⠀⠀⠀⠀</a:t>
            </a:r>
            <a:br/>
            <a:r>
              <a:t>⠀⠀⠀⠀⠀⠀⠀⠀⠀⠀⠀⣿⣿⣿⣿⣿⣿⣷⣷⣵⣵⣵⣕⣕⢕⢕⢕⢕⢕⢕⢕⢕⢕⢕⢗⢷⣷⣷⣕⣕⣕⣜⣝⣝⣝⣝⣝⣽⣽⣽⣽⣽⣽⣽⣽⣽⣽⣽⣽⣽⣽⣽⣽⣽⣽⣽⣽⣽⣽⠀⠀⠀⠀⠀⠀⠀⠀⠀⠀⠀⠀</a:t>
            </a:r>
            <a:br/>
            <a:r>
              <a:t>⠀⠀⠀⠀⠀⠀⠀⠀⠀⠀⠀⣿⣿⣿⣿⣿⣿⣿⣿⣿⣿⣿⣿⣿⣵⣵⣵⡕⢕⢕⢕⢕⢕⣵⣷⣿⣿⣿⣿⡿⢿⢿⢿⢽⢽⢽⢿⢿⢿⢿⢿⢿⢿⢿⢿⢿⢿⢿⢿⢿⢿⢿⣿⣿⣿⣿⣿⣿⣿⠀⠀⠀⠀⠀⠀⠀⠀⠀⠀⠀⠀</a:t>
            </a:r>
            <a:br/>
            <a:r>
              <a:t>⠀⠀⠀⠀⠀⠀⠀⠀⠀⠀⠀⣿⣿⣿⣿⣿⣿⣿⣿⣿⣿⣿⣿⣿⣿⣿⣿⡷⣵⡵⢕⣕⣷⡿⣟⡟⣿⣿⣿⣿⣟⣟⣝⣝⣝⣝⣝⣝⣝⣝⣟⣟⣝⣝⣝⣝⣟⣏⣝⣝⣝⣝⣽⣽⣽⣽⣽⣽⣽⠀⠀⠀⠀⠀⠀⠀⠀⠀⠀⠀⠀</a:t>
            </a:r>
            <a:br/>
            <a:r>
              <a:t>⠀⠀⠀⠀⠀⠀⠀⠀⠀⠀⠀⣿⣿⣿⣿⣿⣿⣿⣿⣿⣿⣿⣿⣿⣿⣿⣿⣿⣿⣿⣷⣾⣿⣿⣷⣷⣿⣿⣿⣿⢟⢝⢝⢝⢝⢝⢕⢜⢝⢝⢝⢝⢝⢝⢝⢝⢝⢝⢝⢝⢝⢝⢝⢝⢝⢝⢝⢕⢕⠀⠀⠀⠀⠀⠀⠀⠀⠀⠀⠀⠀</a:t>
            </a:r>
            <a:br/>
            <a:r>
              <a:t>⠀⠀⠀⠀⠀⠀⠀⠀⠀⠀⠀⣿⣿⣿⣿⣿⣿⣿⣿⣿⣿⣿⣿⣿⣿⣿⣿⣿⣿⣿⣿⣿⣿⣿⣿⣿⣯⣽⣿⣿⢕⢕⢕⢕⢕⢕⢵⢵⢵⢵⢕⢕⢕⢕⢕⢵⣷⣷⣗⣗⣗⣗⣗⣗⣕⣕⣕⣕⣕⠀⠀⠀⠀⠀⠀⠀⠀⠀⠀⠀⠀</a:t>
            </a:r>
            <a:br/>
            <a:r>
              <a:t>⠀⠀⠀⠀⠀⠀⠀⠀⠀⠀⠀⣿⣿⣿⣿⣿⣿⣿⣿⣿⣿⣿⣿⣿⣿⣿⣿⣿⣿⣿⣿⣿⣿⣿⣿⣿⣿⣿⣿⣿⣷⣷⣿⣿⣿⣿⣿⣿⣿⣿⣿⣿⣿⣿⣿⣿⣿⣿⣿⣿⣿⣿⣿⣿⣿⣿⣿⣿⣿⠀⠀⠀⠀⠀⠀⠀⠀⠀⠀⠀⠀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⠀⠀⠀⠀⠀⠀⠀⠀⠀⠀⠀⣿⣿⣿⣿⣿⣿⣿⣿⣿⣿⣿⣿⣿⣿⣿⣿⣿⣿⣿⣿⣿⣿⣿⣿⣿⣿⣿⣿⣿⣿⣿⡟⢟⢻⣿⣿⣿⣿⣿⣿⣿⣿⣿⣿⣿⣿⣿⣿⣿⣿⣿⣿⣿⣿⣿⣿⣿⣿⠀⠀⠀⠀⠀⠀⠀⠀⠀⠀⠀⠀</a:t>
            </a:r>
            <a:br/>
            <a:r>
              <a:t>⠀⠀⠀⠀⠀⠀⠀⠀⠀⠀⠀⣿⣿⣿⣿⣿⣿⣿⣿⣿⣿⣿⣿⣿⣿⣿⡇⢜⣿⣿⣿⣿⣿⣿⣿⣿⣿⣿⣿⣿⣿⣿⡇⢕⢕⣿⣿⣿⣿⣿⣿⣿⣿⣿⣿⣿⣿⣿⣿⣿⣿⣿⣿⣿⣿⣿⣿⣿⣿⠀⠀⠀⠀⠀⠀⠀⠀⠀⠀⠀⠀</a:t>
            </a:r>
            <a:br/>
            <a:r>
              <a:t>⠀⠀⠀⠀⠀⠀⠀⠀⠀⠀⠀⣿⣿⣿⣿⣿⣿⣿⣿⣿⣿⣿⣿⣿⣿⣿⢗⢷⢿⣿⣿⣿⣿⣿⡽⢿⣿⣿⣿⣿⣿⣿⡇⢕⢜⣿⣿⣿⣿⣿⣿⣿⣿⣿⣿⣿⣿⣿⣿⣿⣿⣿⣿⣿⣿⣿⣿⣿⣿⠀⠀⠀⠀⠀⠀⠀⠀⠀⠀⠀⠀</a:t>
            </a:r>
            <a:br/>
            <a:r>
              <a:t>⠀⠀⠀⠀⠀⠀⠀⠀⠀⠀⠀⣿⣿⣿⣿⣿⣿⣿⣿⣿⣿⣿⣿⣿⣿⣿⢕⢕⢸⣿⣿⣿⣿⣿⢣⢕⢸⣿⣿⣿⣿⣿⡇⢕⢕⢸⣿⣿⣿⣿⣿⣿⣿⣿⣿⣿⣿⣿⣿⣿⣿⣿⣿⣿⣿⣿⣿⣿⣿⠀⠀⠀⠀⠀⠀⠀⠀⠀⠀⠀⠀</a:t>
            </a:r>
            <a:br/>
            <a:r>
              <a:t>⠀⠀⠀⠀⠀⠀⠀⠀⠀⠀⠀⣿⣿⣿⣿⣿⣿⣿⣿⣿⣿⣿⣿⣿⣿⣿⢕⢕⢕⣿⣿⣿⣿⣿⣕⡕⣸⡿⣿⣿⣿⣿⡇⢕⢕⣸⣿⣿⣿⣿⣿⣿⣿⣿⣿⣿⣿⣿⣿⣿⣿⣿⣿⣿⣿⣿⣿⣿⣿⠀⠀⠀⠀⠀⠀⠀⠀⠀⠀⠀⠀</a:t>
            </a:r>
            <a:br/>
            <a:r>
              <a:t>⠀⠀⠀⠀⠀⠀⠀⠀⠀⠀⠀⣿⣿⣿⣿⣿⣿⣿⣿⣿⣿⣿⣿⣿⣿⣿⢕⢕⢕⣿⣿⣿⣿⣿⢿⣷⣿⣷⣿⣿⣿⣿⡇⢕⢕⢸⣿⣿⣿⣿⣿⣿⣿⣿⣿⣿⣿⣿⣿⣿⣿⣿⣿⣿⣿⣿⣿⣿⣿⠀⠀⠀⠀⠀⠀⠀⠀⠀⠀⠀⠀</a:t>
            </a:r>
            <a:br/>
            <a:r>
              <a:t>⠀⠀⠀⠀⠀⠀⠀⠀⠀⠀⠀⣿⣿⣿⣿⣿⣿⣿⣿⣿⣿⣿⣿⣿⣿⣿⢕⢕⢕⣿⣿⣿⣟⢹⢜⢻⣿⣿⣿⣿⣿⣿⡇⢕⢕⢸⣿⣿⣿⣿⣿⣿⣿⣿⣿⣿⣿⣿⣿⣿⣿⣿⣿⣿⣿⣿⣿⣿⣿⠀⠀⠀⠀⠀⠀⠀⠀⠀⠀⠀⠀</a:t>
            </a:r>
            <a:br/>
            <a:r>
              <a:t>⠀⠀⠀⠀⠀⠀⠀⠀⠀⠀⠀⣿⣿⣿⣿⣿⣿⣿⣿⣿⣿⣿⣿⣿⣿⣿⢕⢕⢕⣿⣿⣿⣿⣮⣕⣼⣿⣿⣿⣿⣿⣿⡇⢕⢕⢸⣿⣿⣿⣿⣿⣿⣿⣿⣿⣿⣿⣿⣿⣿⣿⣿⣿⣿⣿⣿⣿⣿⣿⠀⠀⠀⠀⠀⠀⠀⠀⠀⠀⠀⠀</a:t>
            </a:r>
            <a:br/>
            <a:r>
              <a:t>⠀⠀⠀⠀⠀⠀⠀⠀⠀⠀⠀⣿⣿⣿⣿⣿⣿⣿⣿⣿⣿⣿⣿⣿⣿⣿⢕⢕⢱⣿⣿⣿⣿⣿⣿⣿⣿⣿⣿⣿⣿⣿⡇⢕⢕⣸⣿⣿⣿⣿⣿⣿⣿⣿⣿⣿⣿⣿⣿⣿⣿⣿⣿⣿⣿⣿⣿⣿⣿⠀⠀⠀⠀⠀⠀⠀⠀⠀⠀⠀⠀</a:t>
            </a:r>
            <a:br/>
            <a:r>
              <a:t>⠀⠀⠀⠀⠀⠀⠀⠀⠀⠀⠀⣿⣿⣿⣿⣿⣿⣿⣿⣿⣿⣿⣿⣿⣿⣿⢕⢕⢕⣿⣿⣿⣿⣿⣿⣿⣿⣿⣿⣿⣿⣿⡇⢕⢕⢸⣿⣿⣿⣿⣿⣿⣿⣿⣿⣿⣿⣿⣿⣿⣿⣿⣿⣿⣿⣿⣿⣿⣿⠀⠀⠀⠀⠀⠀⠀⠀⠀⠀⠀⠀</a:t>
            </a:r>
            <a:br/>
            <a:r>
              <a:t>⠀⠀⠀⠀⠀⠀⠀⠀⠀⠀⠀⣿⣿⣿⣿⣿⣿⣿⣿⣿⣿⣿⣿⣿⣿⣿⢕⢕⢕⣿⣿⣿⣿⣿⣿⣿⣿⣿⣿⣿⣿⣿⣧⢕⢕⣸⣿⣿⣿⣿⣿⣿⣿⣿⣿⣿⣿⣿⣿⣿⣿⣿⣿⣿⣿⣿⣿⣿⣿⠀⠀⠀⠀⠀⠀⠀⠀⠀⠀⠀⠀</a:t>
            </a:r>
            <a:br/>
            <a:r>
              <a:t>⠀⠀⠀⠀⠀⠀⠀⠀⠀⠀⠀⣿⣿⣿⣿⣿⣿⣿⣿⣿⣿⣿⣿⣿⣿⣿⢕⢕⢕⣿⣿⣿⣿⣿⣿⣿⣿⣿⣿⣿⣿⣿⣿⣿⣿⣿⣿⣿⡿⣿⣿⣿⣿⣿⣿⣿⣿⣿⣿⣿⣿⣿⣿⣿⣿⣿⣿⣿⣿⠀⠀⠀⠀⠀⠀⠀⠀⠀⠀⠀⠀</a:t>
            </a:r>
            <a:br/>
            <a:r>
              <a:t>⠀⠀⠀⠀⠀⠀⠀⠀⠀⠀⠀⠛⠛⠛⠛⠛⠛⠛⠛⠛⠛⠛⠛⠛⠛⠛⠓⠓⠚⠛⠛⠛⠛⠛⠛⠛⠛⠛⠛⠛⠛⠛⠛⠛⠛⠛⠛⠛⠛⠛⠛⠛⠛⠛⠛⠛⠛⠛⠛⠛⠛⠛⠛⠛⠛⠛⠛⠛⠛⠀⠀⠀⠀⠀⠀⠀⠀⠀⠀⠀⠀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⠀⠀⠀⠀⠀⠀⠀⠀⠀⠀⠀⣿⣇⣻⣟⢝⡟⢟⢟⢿⢿⢿⢿⢿⢿⢿⢟⢟⢿⣿⣿⣿⣿⣷⣵⣵⣵⣼⣿⣿⣿⣿⣿⣿⣿⣿⣿⣿⣿⣿⣿⣿⣿⣿⣿⣿⣿⣿⣿⢕⢕⢕⣿⣿⣿⣿⣿⣿⣿⠀⠀⠀⠀⠀⠀⠀⠀⠀⠀⠀⠀</a:t>
            </a:r>
            <a:br/>
            <a:r>
              <a:t>⠀⠀⠀⠀⠀⠀⠀⠀⠀⠀⠀⣿⣿⣿⣿⣿⣿⣟⣟⣟⡟⢟⢇⢕⢕⢕⢕⣱⣼⣾⣿⣿⣯⣿⣽⣽⣽⣽⣽⣽⣽⣝⣝⣝⣝⣝⣝⣝⣝⣝⣝⣟⣟⣟⣟⣟⣟⣟⣟⣟⣟⣟⣟⣟⣻⣿⣿⣿⣿⠀⠀⠀⠀⠀⠀⠀⠀⠀⠀⠀⠀</a:t>
            </a:r>
            <a:br/>
            <a:r>
              <a:t>⠀⠀⠀⠀⠀⠀⠀⠀⠀⠀⠀⣿⣿⣿⣿⣿⢿⡿⢿⢿⢟⢕⢜⢕⢕⢕⢜⣿⣿⣿⣿⣿⣿⣿⣿⣷⣿⣿⣷⡷⢷⢷⢗⢇⢵⢵⢵⢵⢵⢵⢼⣽⣽⣽⣽⣽⣽⣽⣽⣽⣽⣽⣽⣽⣽⣽⣽⣽⣽⠀⠀⠀⠀⠀⠀⠀⠀⠀⠀⠀⠀</a:t>
            </a:r>
            <a:br/>
            <a:r>
              <a:t>⠀⠀⠀⠀⠀⠀⠀⠀⠀⠀⠀⢟⢟⢟⢟⢟⢟⢟⢟⢗⢷⢷⢷⢷⢷⢷⢷⢿⢷⢿⢿⢿⢿⢿⢿⢯⢿⢿⢯⢵⣼⣵⣵⣵⢝⢝⢝⢝⢝⢍⢝⢍⢍⢍⢍⢍⢍⢍⢍⢍⢍⢍⢍⢝⢍⢍⢝⢙⢉⠀⠀⠀⠀⠀⠀⠀⠀⠀⠀⠀⠀</a:t>
            </a:r>
            <a:br/>
            <a:r>
              <a:t>⠀⠀⠀⠀⠀⠀⠀⠀⠀⠀⠀⣵⣷⣷⣷⣷⣾⣿⣵⣵⣵⡕⢕⢕⢕⢕⢕⢕⢕⢕⢕⢕⢕⢕⢕⢕⢕⢕⣕⣕⣕⣕⣕⣕⣝⣝⣝⣹⣽⣽⣽⣽⣽⣽⣽⣽⣽⣽⣽⣽⣽⣽⣽⣽⣽⣽⣽⣝⣝⠀⠀⠀⠀⠀⠀⠀⠀⠀⠀⠀⠀</a:t>
            </a:r>
            <a:br/>
            <a:r>
              <a:t>⠀⠀⠀⠀⠀⠀⠀⠀⠀⠀⠀⣿⣿⣿⣿⣿⣿⣿⣿⣿⣿⣿⣿⣵⣵⡕⢕⢕⢕⢕⢕⢕⢕⢕⢵⣽⣾⣿⡽⢹⢽⢽⢽⢽⢽⢽⢿⢿⢿⢿⢿⢿⢿⢿⢿⢿⢿⢿⢿⢿⢿⢿⢿⢿⢿⢿⢿⢿⢿⠀⠀⠀⠀⠀⠀⠀⠀⠀⠀⠀⠀</a:t>
            </a:r>
            <a:br/>
            <a:r>
              <a:t>⠀⠀⠀⠀⠀⠀⠀⠀⠀⠀⠀⣿⣿⣿⣿⣿⣿⣿⣿⣿⣿⣿⣿⣿⣿⣿⣷⢕⢕⢕⢕⢕⢕⢕⢟⢿⣿⣿⣏⣝⣝⡝⢝⢝⣝⢝⢝⣝⣝⣝⣝⣝⣝⣝⣝⣝⣝⣝⣝⣝⣝⣝⣝⣝⣝⣝⣝⣝⣝⠀⠀⠀⠀⠀⠀⠀⠀⠀⠀⠀⠀</a:t>
            </a:r>
            <a:br/>
            <a:r>
              <a:t>⠀⠀⠀⠀⠀⠀⠀⠀⠀⠀⠀⣿⣿⣿⣿⣿⣿⣿⣿⣿⣿⣿⣿⣿⣿⣿⣿⣿⡿⡕⡕⣧⣟⣱⣽⣵⣼⣿⣻⢝⢝⢝⢝⢝⢕⢕⢕⢕⢝⢝⢝⢝⢝⢝⢝⢝⢝⢝⢝⢝⢝⢝⢝⢝⢝⢕⢕⢕⢕⠀⠀⠀⠀⠀⠀⠀⠀⠀⠀⠀⠀</a:t>
            </a:r>
            <a:br/>
            <a:r>
              <a:t>⠀⠀⠀⠀⠀⠀⠀⠀⠀⠀⠀⣿⣿⣿⣿⣿⣿⣿⣿⣿⣿⣿⣿⣿⣿⣿⣿⣿⣿⣿⣿⣿⣿⣿⣿⣿⣿⣻⣿⡇⢕⢕⢕⢕⢕⢕⢕⢕⢕⢕⢕⢕⢕⢕⢕⢕⢗⣗⣗⣗⣗⣗⣕⣕⣕⣕⣕⣕⣕⠀⠀⠀⠀⠀⠀⠀⠀⠀⠀⠀⠀</a:t>
            </a:r>
            <a:br/>
            <a:r>
              <a:t>⠀⠀⠀⠀⠀⠀⠀⠀⠀⠀⠀⣿⣿⣿⣿⣿⣿⣿⣿⣿⣿⣿⣿⣿⣿⣿⣿⣿⣿⣿⣿⣿⣿⣿⣿⣿⣿⣿⢿⣷⣷⣷⣷⣿⣿⣿⣿⣿⣿⣿⣿⣿⣿⣿⣿⣿⣿⣿⣿⣿⣿⣿⣿⣿⣿⣿⣿⣿⣿⠀⠀⠀⠀⠀⠀⠀⠀⠀⠀⠀⠀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⠀⠀⠀⠀⠀⠀⠀⠀⠀⠀⠀⣿⣿⣿⣿⣿⣿⣿⣿⣿⣿⣿⣿⣿⣿⣿⣿⣿⣿⣿⣿⣿⢿⢿⣿⣿⣿⣿⣿⣿⣿⣿⣿⢟⢟⢟⣿⣿⣿⣿⣿⣿⣿⣿⣿⣿⣿⣿⣿⣿⣿⣿⣿⣿⣿⣿⣿⣿⣿⠀⠀⠀⠀⠀⠀⠀⠀⠀⠀⠀⠀</a:t>
            </a:r>
            <a:br/>
            <a:r>
              <a:t>⠀⠀⠀⠀⠀⠀⠀⠀⠀⠀⠀⣿⣿⣿⣿⣿⣿⣿⣿⣿⣿⣿⣿⣿⣿⣿⣿⢕⢕⢻⣿⣿⢇⢕⢕⢕⢹⣿⣿⣿⣿⣿⣿⢕⢕⢕⣿⣿⣿⣿⣿⣿⣿⣿⣿⣿⣿⣿⣿⣿⣿⣿⣿⣿⣿⣿⣿⣿⣿⠀⠀⠀⠀⠀⠀⠀⠀⠀⠀⠀⠀</a:t>
            </a:r>
            <a:br/>
            <a:r>
              <a:t>⠀⠀⠀⠀⠀⠀⠀⠀⠀⠀⠀⣿⣿⣿⣿⣿⣿⣿⣿⣿⣿⣿⣿⣿⣿⣿⣯⢱⢳⢿⣿⣿⣿⢕⢕⢕⢸⣿⣿⣿⣿⣿⣿⢕⢕⢕⣿⣿⣿⣿⣿⣿⣿⣿⣿⣿⣿⣿⣿⣿⣿⣿⣿⣿⣿⣿⣿⣿⣿⠀⠀⠀⠀⠀⠀⠀⠀⠀⠀⠀⠀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⠀⠀⠀⠀⠀⠀⠀⠀⠀⠀⠀⣿⣿⣿⣿⣿⣿⣿⣿⣿⣿⣿⣿⣿⣿⣿⣿⢕⢕⢕⢝⣿⣿⢕⢕⣱⣞⢏⣿⣿⣿⣿⣿⢕⢕⢕⣿⣿⣿⣿⣿⣿⣿⣿⣿⣿⣿⣿⣿⣿⣿⣿⣿⣿⣿⣿⣿⣿⣿⠀⠀⠀⠀⠀⠀⠀⠀⠀⠀⠀⠀</a:t>
            </a:r>
            <a:br/>
            <a:r>
              <a:t>⠀⠀⠀⠀⠀⠀⠀⠀⠀⠀⠀⣿⣿⣿⣿⣿⣿⣿⣿⣿⣿⣿⣿⣿⣿⣿⣿⢕⢕⢕⡿⣿⡿⢕⢕⣿⡇⢜⣿⣿⣿⣿⣿⢕⢕⢕⣿⣿⣿⣿⣿⣿⣿⣿⣿⣿⣿⣿⣿⣿⣿⣿⣿⣿⣿⣿⣿⣿⣿⠀⠀⠀⠀⠀⠀⠀⠀⠀⠀⠀⠀</a:t>
            </a:r>
            <a:br/>
            <a:r>
              <a:t>⠀⠀⠀⠀⠀⠀⠀⠀⠀⠀⠀⣿⣿⣿⣿⣿⣿⣿⣿⣿⣿⣿⣿⣿⣿⣿⣿⢕⢕⢕⣿⣧⣇⢕⢕⢹⣷⣵⣿⣿⣿⣿⣿⢕⢕⢕⣿⣿⣿⣿⣿⣿⣿⣿⣿⣿⣿⣿⣿⣿⣿⣿⣿⣿⣿⣿⣿⣿⣿⠀⠀⠀⠀⠀⠀⠀⠀⠀⠀⠀⠀</a:t>
            </a:r>
            <a:br/>
            <a:r>
              <a:t>⠀⠀⠀⠀⠀⠀⠀⠀⠀⠀⠀⣿⣿⣿⣿⣿⣿⣿⣿⣿⣿⣿⣿⣿⣿⣿⣧⢕⢕⢜⣿⣿⣿⣧⣕⣸⣿⣿⣿⣿⣿⣿⣿⢕⢕⢕⣿⣿⣿⣿⣿⣿⣿⣿⣿⣿⣿⣿⣿⣿⣿⣿⣿⣿⣿⣿⣿⣿⣿⠀⠀⠀⠀⠀⠀⠀⠀⠀⠀⠀⠀</a:t>
            </a:r>
            <a:br/>
            <a:r>
              <a:t>⠀⠀⠀⠀⠀⠀⠀⠀⠀⠀⠀⣿⣿⣿⣿⣿⣿⣿⣿⣿⣿⣿⣿⣿⣿⣿⣿⢕⢕⢕⣿⣿⣿⣿⣿⣿⣿⣿⣿⣿⣿⣿⣿⢕⢕⢕⣿⣿⣿⣿⣿⣿⣿⣿⣿⣿⣿⣿⣿⣿⣿⣿⣿⣿⣿⣿⣿⣿⣿⠀⠀⠀⠀⠀⠀⠀⠀⠀⠀⠀⠀</a:t>
            </a:r>
            <a:br/>
            <a:r>
              <a:t>⠀⠀⠀⠀⠀⠀⠀⠀⠀⠀⠀⣿⣿⣿⣿⣿⣿⣿⣿⣿⣿⣿⣿⣿⣿⣿⣿⢕⢕⢕⣿⣿⣿⣿⣿⣿⣿⣿⣿⣿⣿⣿⣿⢕⢕⢕⣿⣿⣿⣿⣿⣿⣿⣿⣿⣿⣿⣿⣿⣿⣿⣿⣿⣿⣿⣿⣿⣿⣿⠀⠀⠀⠀⠀⠀⠀⠀⠀⠀⠀⠀</a:t>
            </a:r>
            <a:br/>
            <a:r>
              <a:t>⠀⠀⠀⠀⠀⠀⠀⠀⠀⠀⠀⣿⣿⣿⣿⣿⣿⣿⣿⣿⣿⣿⣿⣿⣿⣿⣿⢕⢕⢕⣿⣿⣿⣿⣿⣿⣿⣿⣿⣿⣿⣿⣿⡕⢕⢕⢹⣿⣿⣿⣿⣿⣿⣿⣿⣿⣿⣿⣿⣿⣿⣿⣿⣿⣿⣿⣿⣿⣿⠀⠀⠀⠀⠀⠀⠀⠀⠀⠀⠀⠀</a:t>
            </a:r>
            <a:br/>
            <a:r>
              <a:t>⠀⠀⠀⠀⠀⠀⠀⠀⠀⠀⠀⣿⣿⣿⣿⣿⣿⣿⣿⣿⣿⣿⣿⣿⣿⣿⣿⢕⢕⢕⣿⣿⣿⣿⣿⣿⣿⣿⣿⣿⣿⣿⣿⡇⢕⢕⣸⣿⣿⣿⣿⣿⣿⣿⣿⣿⣿⣿⣿⣿⣿⣿⣿⣿⣿⣿⣿⣿⣿⠀⠀⠀⠀⠀⠀⠀⠀⠀⠀⠀⠀</a:t>
            </a:r>
            <a:br/>
            <a:r>
              <a:t>⠀⠀⠀⠀⠀⠀⠀⠀⠀⠀⠀⣿⣿⣿⣿⣿⣿⣿⣿⣿⣿⣿⣿⣿⣿⣿⣿⢕⢕⢕⣿⣿⣿⣿⣿⣿⣿⣿⣿⣿⣿⣿⣿⣿⣿⢺⣿⣿⡝⢹⡾⣿⣿⣿⣿⣿⣿⣿⣿⣿⣿⣿⣿⣿⣿⣿⣿⣿⣿⠀⠀⠀⠀⠀⠀⠀⠀⠀⠀⠀⠀</a:t>
            </a:r>
            <a:br/>
            <a:r>
              <a:t>⠀⠀⠀⠀⠀⠀⠀⠀⠀⠀⠀⠛⠛⠛⠛⠛⠛⠛⠛⠛⠛⠛⠛⠛⠛⠛⠛⠓⠓⠛⠛⠛⠛⠛⠛⠛⠛⠛⠛⠛⠛⠛⠛⠛⠛⠛⠛⠛⠓⠛⠛⠛⠛⠛⠛⠛⠛⠛⠛⠛⠛⠛⠛⠛⠛⠛⠛⠛⠛⠀⠀⠀⠀⠀⠀⠀⠀⠀⠀⠀⠀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⠀⠀⠀⠀⠀⠀⠀⠀⠀⠀⠀⣯⣕⣿⣕⣕⡝⢜⢝⢟⢟⠟⠟⢟⢟⢟⢟⢝⣿⣿⣿⣿⣷⣧⣴⣤⣤⣿⣿⣿⣿⣿⣿⣿⣿⣿⣿⣿⣿⣿⣿⣿⣿⣿⣿⣿⣿⣿⢕⠀⢅⣿⣿⣿⣿⣿⣿⣿⣿⠀⠀⠀⠀⠀⠀⠀⠀⠀⠀⠀⠀</a:t>
            </a:r>
            <a:br/>
            <a:r>
              <a:t>⠀⠀⠀⠀⠀⠀⠀⠀⠀⠀⠀⣿⣾⣿⣧⣏⣏⣝⣙⣙⢙⢝⢕⢔⢔⢕⢕⣕⣷⣼⣿⣿⣿⣿⡵⣵⣵⡥⢬⢥⡥⢭⢽⢽⢝⢝⡝⢝⣝⣝⣝⣟⣟⣟⣟⣟⣟⣟⣟⣟⣟⣟⣟⣟⣟⣿⣿⣿⣿⠀⠀⠀⠀⠀⠀⠀⠀⠀⠀⠀⠀</a:t>
            </a:r>
            <a:br/>
            <a:r>
              <a:t>⠀⠀⠀⠀⠀⠀⠀⠀⠀⠀⠀⣿⣿⣿⣿⡟⣿⠵⠵⠕⠕⠕⠕⠕⢕⢕⢸⡟⢿⣿⣿⣿⣿⣿⣿⣿⣿⣷⡷⢶⢖⢖⢖⢖⢖⢆⢕⢱⢷⢷⢷⢿⣽⣽⣽⣽⣽⣽⣽⣽⣽⣽⣽⣽⣽⣽⣭⣭⣽⠀⠀⠀⠀⠀⠀⠀⠀⠀⠀⠀⠀</a:t>
            </a:r>
            <a:br/>
            <a:r>
              <a:t>⠀⠀⠀⠀⠀⠀⠀⠀⠀⠀⠀⠉⠙⠙⠙⠘⠛⠛⠛⠛⠓⠓⠓⠗⠔⠔⠕⠕⠺⠿⠷⠿⠿⠾⠷⠾⠿⠿⠵⢥⢥⢥⢥⢅⢁⢁⢁⢈⢉⢉⢉⢉⢉⢉⢉⢉⢉⢉⢉⢉⢉⢉⢉⢉⢉⢉⢉⢉⢉⠀⠀⠀⠀⠀⠀⠀⠀⠀⠀⠀⠀</a:t>
            </a:r>
            <a:br/>
            <a:r>
              <a:t>⠀⠀⠀⠀⠀⠀⠀⠀⠀⠀⠀⣄⢀⢀⢀⢀⢀⢀⠀⠀⠀⠀⠀⠀⠀⠀⠀⠀⠀⠀⠀⠀⠀⠀⠀⠀⢀⢄⢄⣕⣕⣅⢅⣅⣅⣅⣅⣹⣝⣭⣭⣭⣽⣽⣽⣽⣽⣽⣽⣽⣽⣽⣽⣽⣽⣝⣝⣍⣍⠀⠀⠀⠀⠀⠀⠀⠀⠀⠀⠀⠀</a:t>
            </a:r>
            <a:br/>
            <a:r>
              <a:t>⠀⠀⠀⠀⠀⠀⠀⠀⠀⠀⠀⡜⢳⣕⢕⢕⢕⢕⢅⢅⢄⢄⢄⠄⠄⠄⠄⠄⠄⠄⢄⢄⠄⠄⢔⢵⢕⢕⠕⠱⠵⢵⠵⠕⠕⢽⢿⠿⢿⢿⢿⢿⢿⢿⢿⢿⢿⢿⣿⣿⣿⣿⣿⣿⣿⣿⣿⣿⣗⠀⠀⠀⠀⠀⠀⠀⠀⠀⠀⠀⠀</a:t>
            </a:r>
            <a:br/>
            <a:r>
              <a:t>⠀⠀⠀⠀⠀⠀⠀⠀⠀⠀⠀⣿⣧⢝⣷⣕⢕⢕⢕⢕⢕⢕⢕⢕⢔⢕⢕⢕⢔⢔⠁⠀⢄⢔⢕⣳⣷⣮⣕⢘⣙⡑⢑⢑⢑⢙⢑⣑⣙⣝⣝⣝⣝⣝⣝⣝⣝⣝⣝⣽⣽⣽⣽⣽⣽⣽⣵⡵⢥⠀⠀⠀⠀⠀⠀⠀⠀⠀⠀⠀⠀</a:t>
            </a:r>
            <a:br/>
            <a:r>
              <a:t>⠀⠀⠀⠀⠀⠀⠀⠀⠀⠀⠀⣿⣿⣿⡟⢿⣯⡏⢏⢝⢟⢟⢟⢟⢝⢝⢝⢝⢝⢕⢕⢕⢕⢕⢕⢕⢻⣿⢷⢕⠑⠑⠑⠑⠑⠑⠑⠑⠑⠑⠑⠑⠑⠑⠙⠑⠑⠑⠁⠈⠈⠉⠁⠁⠁⠁⠁⠀⠀⠀⠀⠀⠀⠀⠀⠀⠀⠀⠀⠀⠀</a:t>
            </a:r>
            <a:br/>
            <a:r>
              <a:t>⠀⠀⠀⠀⠀⠀⠀⠀⠀⠀⠀⣿⣿⣿⣿⣎⢿⣷⡕⢕⢕⢕⢕⢕⢕⢕⢕⢕⢕⢕⢕⢕⢕⢕⢕⢱⣵⣿⣼⡇⢔⢄⢄⢄⢄⢄⢔⢔⢔⢔⢔⢔⢔⢔⣔⣖⣖⣇⣕⣕⣕⣕⣕⣕⣕⣕⣵⣵⣵⠀⠀⠀⠀⠀⠀⠀⠀⠀⠀⠀⠀</a:t>
            </a:r>
            <a:br/>
            <a:r>
              <a:t>⠀⠀⠀⠀⠀⠀⠀⠀⠀⠀⠀⣿⣿⣿⣿⣿⣯⣿⣿⣵⣵⣵⣵⣵⣵⣵⣵⣵⣷⡕⢕⢕⢕⢕⢕⡕⢻⣿⣿⣷⣷⣿⣿⣿⣿⣿⣿⣿⣿⣿⣿⣿⣿⣿⣿⣿⣿⣿⣿⣿⣿⣿⣿⣿⣿⣿⣿⣿⣿⠀⠀⠀⠀⠀⠀⠀⠀⠀⠀⠀⠀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⠀⠀⠀⠀⠀⠀⠀⠀⠀⠀⠀⣿⣿⣿⣿⣿⣿⣿⣿⣿⣿⣿⣿⣿⣿⣿⣿⣿⡿⢿⢧⢕⢕⢕⢕⢟⢝⣸⣿⣿⣿⣿⣿⣿⡟⢝⠛⢻⣿⣿⣿⣿⣿⣿⣿⣿⣿⣿⣿⣿⣿⣿⣿⣿⣿⣿⣿⣿⣿⠀⠀⠀⠀⠀⠀⠀⠀⠀⠀⠀⠀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⠀⠀⠀⠀⠀⠀⠀⠀⠀⠀⠀⣿⣿⣿⣿⣿⣿⣿⣿⣿⣿⣿⣿⣿⣿⣿⣿⣿⡇⢕⢕⢕⢕⢕⢕⢕⢼⣿⣿⣿⣿⣿⣿⣿⡇⢀⢑⢸⣿⣿⣿⣿⣿⣿⣿⣿⣿⣿⣿⣿⣿⣿⣿⣿⣿⣿⣿⣿⣿⠀⠀⠀⠀⠀⠀⠀⠀⠀⠀⠀⠀</a:t>
            </a:r>
            <a:br/>
            <a:r>
              <a:t>⠀⠀⠀⠀⠀⠀⠀⠀⠀⠀⠀⣿⣿⣿⣿⣿⣿⣿⣿⣿⣿⣿⣿⣿⣿⣿⣿⣿⡇⢕⢕⢜⡕⢕⢕⢕⢸⡿⣿⣿⣿⣿⣿⣿⡇⠁⠄⢸⣿⣿⣿⣿⣿⣿⣿⣿⣿⣿⣿⣿⣿⣿⣿⣿⣿⣿⣿⣿⣿⠀⠀⠀⠀⠀⠀⠀⠀⠀⠀⠀⠀</a:t>
            </a:r>
            <a:br/>
            <a:r>
              <a:t>⠀⠀⠀⠀⠀⠀⠀⠀⠀⠀⠀⣿⣿⣿⣿⣿⣿⣿⣿⣿⣿⣿⣿⣿⣿⣿⣿⣿⡇⢕⢕⢸⣷⡕⢕⢕⢕⢇⣿⣿⣿⣿⣿⣿⡇⠁⠀⢸⣿⣿⣿⣿⣿⣿⣿⣿⣿⣿⣿⣿⣿⣿⣿⣿⣿⣿⣿⣿⣿⠀⠀⠀⠀⠀⠀⠀⠀⠀⠀⠀⠀</a:t>
            </a:r>
            <a:br/>
            <a:r>
              <a:t>⠀⠀⠀⠀⠀⠀⠀⠀⠀⠀⠀⣿⣿⣿⣿⣿⣿⣿⣿⣿⣿⣿⣿⣿⣿⣿⣿⣿⡇⢕⢕⢜⡿⢇⢕⢕⢇⢕⢸⣿⣿⣿⣿⣿⡇⢄⠄⢸⣿⣿⣿⣿⣿⣿⣿⣿⣿⣿⣿⣿⣿⣿⣿⣿⣿⣿⣿⣿⣿⠀⠀⠀⠀⠀⠀⠀⠀⠀⠀⠀⠀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⠀⠀⠀⠀⠀⠀⠀⠀⠀⠀⠀⣿⣿⣿⣿⣿⣿⣿⣿⣿⣿⣿⣿⣿⣿⣿⣿⣿⡇⢕⢕⢕⢕⢕⢕⢸⣇⢕⢸⣿⣿⣿⣿⣿⡇⢑⠐⢸⣿⣿⣿⣿⣿⣿⣿⣿⣿⣿⣿⣿⣿⣿⣿⣿⣿⣿⣿⣿⣿⠀⠀⠀⠀⠀⠀⠀⠀⠀⠀⠀⠀</a:t>
            </a:r>
            <a:br/>
            <a:r>
              <a:t>⠀⠀⠀⠀⠀⠀⠀⠀⠀⠀⠀⣿⣿⣿⣿⣿⣿⣿⣿⣿⣿⣿⣿⣿⣿⣿⣿⣿⡇⢕⢕⢕⣇⢕⢕⣾⣿⣧⢸⣿⣿⣿⣿⣿⢇⢕⠀⢸⣿⣿⣿⣿⣿⣿⣿⣿⣿⣿⣿⣿⣿⣿⣿⣿⣿⣿⣿⣿⣿⠀⠀⠀⠀⠀⠀⠀⠀⠀⠀⠀⠀</a:t>
            </a:r>
            <a:br/>
            <a:r>
              <a:t>⠀⠀⠀⠀⠀⠀⠀⠀⠀⠀⠀⣿⣿⣿⣿⣿⣿⣿⣿⣿⣿⣿⣿⣿⣿⣿⣿⣿⡇⢕⢕⢜⣿⣇⢱⣿⣿⣿⣿⣿⣿⣿⣿⣿⡕⢕⠀⢸⣿⣿⣿⣿⣿⣿⣿⣿⣿⣿⣿⣿⣿⣿⣿⣿⣿⣿⣿⣿⣿⠀⠀⠀⠀⠀⠀⠀⠀⠀⠀⠀⠀</a:t>
            </a:r>
            <a:br/>
            <a:r>
              <a:t>⠀⠀⠀⠀⠀⠀⠀⠀⠀⠀⠀⣿⣿⣿⣿⣿⣿⣿⣿⣿⣿⣿⣿⣿⣿⣿⣿⣿⡇⢕⠕⢜⣿⣿⣾⣿⣿⣿⣿⣿⣿⣿⣿⣿⡇⢁⠀⢸⣿⣿⣿⣿⣿⣿⣿⣿⣿⣿⣿⣿⣿⣿⣿⣿⣿⣿⣿⣿⣿⠀⠀⠀⠀⠀⠀⠀⠀⠀⠀⠀⠀</a:t>
            </a:r>
            <a:br/>
            <a:r>
              <a:t>⠀⠀⠀⠀⠀⠀⠀⠀⠀⠀⠀⣿⣿⣿⣿⣿⣿⣿⣿⣿⣿⣿⣿⣿⣿⣿⣿⣿⡇⢕⠀⢕⣿⣿⣿⣿⣿⣿⣿⣿⣿⣿⣿⣿⡇⢕⠀⢜⣿⣿⣿⣿⣿⣿⣿⣿⣿⣿⣿⣿⣿⣿⣿⣿⣿⣿⣿⣿⣿⠀⠀⠀⠀⠀⠀⠀⠀⠀⠀⠀⠀</a:t>
            </a:r>
            <a:br/>
            <a:r>
              <a:t>⠀⠀⠀⠀⠀⠀⠀⠀⠀⠀⠀⣿⣿⣿⣿⣿⣿⣿⣿⣿⣿⣿⣿⣿⣿⣿⣿⣿⡇⢕⠄⢕⢿⡿⣿⣿⣿⣿⣿⣿⣿⣿⣿⣿⢧⣕⡄⣱⣿⣿⣿⣿⣿⣿⣿⣿⣿⣿⣿⣿⣿⣿⣿⣿⣿⣿⣿⣿⣿⠀⠀⠀⠀⠀⠀⠀⠀⠀⠀⠀⠀</a:t>
            </a:r>
            <a:br/>
            <a:r>
              <a:t>⠀⠀⠀⠀⠀⠀⠀⠀⠀⠀⠀⣿⣿⣿⣿⣿⣿⣿⣿⣿⣿⣿⣿⣿⣿⣿⣿⣿⡇⢕⢀⢕⡏⢕⣿⣿⣿⣿⣿⣿⣿⣿⣿⣿⣸⣿⡇⣿⡿⣫⣿⣿⣿⣿⣿⣿⣿⣿⣿⣿⣿⣿⣿⣿⣿⣿⣿⣿⣿⠀⠀⠀⠀⠀⠀⠀⠀⠀⠀⠀⠀</a:t>
            </a:r>
            <a:br/>
            <a:r>
              <a:t>⠀⠀⠀⠀⠀⠀⠀⠀⠀⠀⠀⠛⠛⠛⠛⠛⠛⠛⠛⠛⠛⠛⠛⠛⠛⠛⠛⠛⠛⠛⠛⠛⠛⠑⠛⠛⠛⠛⠛⠛⠛⠛⠛⠛⠛⠛⠙⠙⠓⠛⠓⠛⠛⠛⠛⠛⠛⠛⠛⠛⠛⠛⠛⠛⠛⠛⠛⠛⠛⠀⠀⠀⠀⠀⠀⠀⠀⠀⠀⠀⠀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⠀⠀⠀⠀⠀⠀⠀⠀⠀⠀⠀⣕⣸⣯⣕⣏⣕⢜⢝⢏⢝⠟⠟⢟⢟⢟⢝⢹⣿⣿⣿⣿⣷⣷⣴⣴⣵⣿⣿⣿⣿⣿⣿⣿⣿⣿⣿⣿⣿⣿⣿⣿⣿⣿⣿⣿⣿⣏⢑⢀⢸⣿⣿⣿⣿⣿⣿⣿⣿⠀⠀⠀⠀⠀⠀⠀⠀⠀⠀⠀⠀</a:t>
            </a:r>
            <a:br/>
            <a:r>
              <a:t>⠀⠀⠀⠀⠀⠀⠀⠀⠀⠀⠀⣿⣿⣿⣧⣝⣇⣜⣝⣙⢙⢑⢐⢐⢕⢕⢱⣵⡷⣾⣿⡷⣿⣷⢷⣵⣵⡵⢥⢥⢥⢥⢥⢬⢭⢍⢝⢝⢝⣝⣝⣟⣟⣟⣟⣟⣟⣟⣟⣟⣟⣟⣟⣟⣟⣟⣟⣟⣟⠀⠀⠀⠀⠀⠀⠀⠀⠀⠀⠀⠀</a:t>
            </a:r>
            <a:br/>
            <a:r>
              <a:t>⠀⠀⠀⠀⠀⠀⠀⠀⠀⠀⠀⣿⣿⣿⣿⣏⣿⠕⠕⠕⠕⠕⠕⠕⠕⠕⢜⢝⣿⣿⣿⣿⡟⣿⣿⣿⣿⣷⣳⢗⢖⢖⢖⢖⢖⢖⢖⢲⢷⢷⢷⢾⣷⣾⣿⣿⣿⣿⣿⣿⣽⣽⣽⣽⣽⣽⣽⣽⣽⠀⠀⠀⠀⠀⠀⠀⠀⠀⠀⠀⠀</a:t>
            </a:r>
            <a:br/>
            <a:r>
              <a:t>⠀⠀⠀⠀⠀⠀⠀⠀⠀⠀⠀⡝⢉⢉⠙⠙⠙⠙⠙⠛⠛⠓⠓⠃⠑⠑⠘⠕⠟⠗⠳⠿⠷⠾⠷⠿⠾⠷⠴⢴⢴⢴⢤⢀⢁⢁⢁⢁⣁⣉⢉⢉⢉⢉⢉⢉⢉⢉⢉⢉⣉⢉⢉⢉⢉⢉⢉⢉⢉⠀⠀⠀⠀⠀⠀⠀⠀⠀⠀⠀⠀</a:t>
            </a:r>
            <a:br/>
            <a:r>
              <a:t>⠀⠀⠀⠀⠀⠀⠀⠀⠀⠀⠀⡿⣧⡕⢕⢔⢄⢀⢀⠀⠀⠀⠀⠀⠀⠀⠀⠀⠀⠀⠀⠀⠀⢄⢄⢄⢄⢄⣔⣕⣕⡕⣅⣕⣕⣱⣵⣽⣽⣽⣽⣽⣽⣽⣽⣽⣽⣽⣽⣽⣽⣽⣽⣽⣽⣝⣝⣝⣍⠀⠀⠀⠀⠀⠀⠀⠀⠀⠀⠀⠀</a:t>
            </a:r>
            <a:br/>
            <a:r>
              <a:t>⠀⠀⠀⠀⠀⠀⠀⠀⠀⠀⠀⣿⣮⢻⣧⡕⢕⢕⢕⢔⠄⠄⠄⠄⠀⠄⠄⠄⠀⠄⠄⠁⠀⢀⢅⢕⣱⣧⣵⢕⢱⢕⢱⢕⢕⢸⢿⢺⢿⢿⣿⣿⣿⣿⣿⣿⣿⣿⣿⣿⣿⣿⣟⣿⣿⣟⣟⣗⣗⠀⠀⠀⠀⠀⠀⠀⠀⠀⠀⠀⠀</a:t>
            </a:r>
            <a:br/>
            <a:r>
              <a:t>⠀⠀⠀⠀⠀⠀⠀⠀⠀⠀⠀⣿⣿⣧⢜⢿⣧⡕⢕⢕⢕⢕⢕⢕⢔⢔⢐⢐⢀⡄⠀⢄⢔⢕⢕⢕⢹⣿⣿⣇⣑⢑⢑⢑⢑⢑⢕⣕⣝⣝⣝⣝⣝⣹⣽⣽⣽⣽⣽⣽⣽⣽⣽⣽⣵⢥⢥⢥⢥⠀⠀⠀⠀⠀⠀⠀⠀⠀⠀⠀⠀</a:t>
            </a:r>
            <a:br/>
            <a:r>
              <a:t>⠀⠀⠀⠀⠀⠀⠀⠀⠀⠀⠀⣿⣿⣿⣿⢟⢿⣿⡟⢝⢝⢏⢝⠝⠝⠝⠝⠝⠝⢕⢄⢕⢕⢕⢕⢕⢕⢹⣏⣿⠑⠑⠑⠑⠑⠑⠑⠑⠑⠑⠑⠑⠑⠁⠁⠁⠁⠁⠁⠁⠁⠁⠁⠁⠁⠀⠀⠀⢀⠀⠀⠀⠀⠀⠀⠀⠀⠀⠀⠀⠀</a:t>
            </a:r>
            <a:br/>
            <a:r>
              <a:t>⠀⠀⠀⠀⠀⠀⠀⠀⠀⠀⠀⣿⣿⣿⣿⣷⣱⣿⣿⣕⢕⢕⢕⢕⢅⢕⢕⢕⢕⢕⢕⢕⢕⢕⢕⢕⢕⢕⢿⣿⢔⢄⢄⢄⢔⢔⢔⢔⢔⢔⢔⣔⣔⣕⣕⣕⣕⣕⣕⣕⣕⣕⣕⣵⣵⣵⣵⣵⣵⠀⠀⠀⠀⠀⠀⠀⠀⠀⠀⠀⠀</a:t>
            </a:r>
            <a:br/>
            <a:r>
              <a:t>⠀⠀⠀⠀⠀⠀⠀⠀⠀⠀⠀⣿⣿⣿⣿⣿⣿⣿⣿⣿⣧⣵⣵⣧⣷⣷⣷⣷⣷⣷⣵⡕⢕⢕⢕⢕⢱⣵⣿⣿⣿⣿⣿⣿⣿⣿⣿⣿⣿⣿⣿⣿⣿⣿⣿⣿⣿⣿⣿⣿⣿⣿⣿⣿⣿⣿⣿⣿⣿⠀⠀⠀⠀⠀⠀⠀⠀⠀⠀⠀⠀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⠀⠀⠀⠀⠀⠀⠀⠀⠀⠀⠀⣿⣿⣿⣿⣿⣿⣿⣿⣿⣿⣿⣿⣿⣿⣿⣿⣿⣿⡿⢿⢧⢕⢕⢕⢕⢕⣝⣿⣿⣿⣿⣿⣿⣿⢝⠙⠝⣿⣿⣿⣿⣿⣿⣿⣿⣿⣿⣿⣿⣿⣿⣿⣿⣿⣿⣿⣿⣿⠀⠀⠀⠀⠀⠀⠀⠀⠀⠀⠀⠀</a:t>
            </a:r>
            <a:br/>
            <a:r>
              <a:t>⠀⠀⠀⠀⠀⠀⠀⠀⠀⠀⠀⣿⣿⣿⣿⣿⣿⣿⣿⣿⣿⣿⣿⣿⣿⣿⣿⣿⣿⡇⠐⢅⢕⢕⢕⢕⢕⢸⣿⣿⣿⣿⣿⣿⣿⢕⠀⢕⣿⣿⣿⣿⣿⣿⣿⣿⣿⣿⣿⣿⣿⣿⣿⣿⣿⣿⣿⣿⣿⠀⠀⠀⠀⠀⠀⠀⠀⠀⠀⠀⠀</a:t>
            </a:r>
            <a:br/>
            <a:r>
              <a:t>⠀⠀⠀⠀⠀⠀⠀⠀⠀⠀⠀⣿⣿⣿⣿⣿⣿⣿⣿⣿⣿⣿⣿⣿⣿⣿⣿⣿⣿⡇⠑⢑⢻⣕⢕⢕⢕⢕⣿⣿⣿⣿⣿⣿⣿⢇⠀⠕⢸⣿⣿⣿⣿⣿⣿⣿⣿⣿⣿⣿⣿⣿⣿⣿⣿⣿⣿⣿⣿⠀⠀⠀⠀⠀⠀⠀⠀⠀⠀⠀⠀</a:t>
            </a:r>
            <a:br/>
            <a:r>
              <a:t>⠀⠀⠀⠀⠀⠀⠀⠀⠀⠀⠀⣿⣿⣿⣿⣿⣿⣿⣿⣿⣿⣿⣿⣿⣿⣿⣿⣿⣿⡇⠀⠁⢸⣿⡇⢕⢕⢕⣼⣿⣿⣿⣿⣿⣿⡇⠀⠔⢸⣿⣿⣿⣿⣿⣿⣿⣿⣿⣿⣿⣿⣿⣿⣿⣿⣿⣿⣿⣿⠀⠀⠀⠀⠀⠀⠀⠀⠀⠀⠀⠀</a:t>
            </a:r>
            <a:br/>
            <a:r>
              <a:t>⠀⠀⠀⠀⠀⠀⠀⠀⠀⠀⠀⣿⣿⣿⣿⣿⣿⣿⣿⣿⣿⣿⣿⣿⣿⣿⣿⣿⣿⡇⠀⠀⢱⣿⢕⢕⢕⣿⡏⣿⣿⣿⣿⣿⣿⡇⠀⠐⢸⣿⣿⣿⣿⣿⣿⣿⣿⣿⣿⣿⣿⣿⣿⣿⣿⣿⣿⣿⣿⠀⠀⠀⠀⠀⠀⠀⠀⠀⠀⠀⠀</a:t>
            </a:r>
            <a:br/>
            <a:r>
              <a:t>⠀⠀⠀⠀⠀⠀⠀⠀⠀⠀⠀⣿⣿⣿⣿⣿⣿⣿⣿⣿⣿⣿⣿⣿⣿⣿⣿⣿⣿⡇⠀⠀⢕⢟⢕⢕⣱⣿⣕⣿⣿⣿⣿⣿⣿⡇⠀⠑⢸⣿⣿⣿⣿⣿⣿⣿⣿⣿⣿⣿⣿⣿⣿⣿⣿⣿⣿⣿⣿⠀⠀⠀⠀⠀⠀⠀⠀⠀⠀⠀⠀</a:t>
            </a:r>
            <a:br/>
            <a:r>
              <a:t>⠀⠀⠀⠀⠀⠀⠀⠀⠀⠀⠀⣿⣿⣿⣿⣿⣿⣿⣿⣿⣿⣿⣿⣿⣿⣿⣿⣿⣿⡇⠀⠀⢕⢕⢕⣱⣿⣿⣿⣿⣿⣿⣿⣿⡏⡇⠀⠀⢸⣿⣿⣿⣿⣿⣿⣿⣿⣿⣿⣿⣿⣿⣿⣿⣿⣿⣿⣿⣿⠀⠀⠀⠀⠀⠀⠀⠀⠀⠀⠀⠀</a:t>
            </a:r>
            <a:br/>
            <a:r>
              <a:t>⠀⠀⠀⠀⠀⠀⠀⠀⠀⠀⠀⣿⣿⣿⣿⣿⣿⣿⣿⣿⣿⣿⣿⣿⣿⣿⣿⣿⣿⡇⠅⠀⢕⢕⢱⣿⣿⣿⣿⣿⣿⣿⣿⣿⣿⢕⠀⠀⢸⣿⣿⣿⣿⣿⣿⣿⣿⣿⣿⣿⣿⣿⣿⣿⣿⣿⣿⣿⣿⠀⠀⠀⠀⠀⠀⠀⠀⠀⠀⠀⠀</a:t>
            </a:r>
            <a:br/>
            <a:r>
              <a:t>⠀⠀⠀⠀⠀⠀⠀⠀⠀⠀⠀⣿⣿⣿⣿⣿⣿⣿⣿⣿⣿⣿⣿⣿⣿⣿⣿⣿⣿⡇⠀⠀⢕⢕⣾⣿⣿⣿⣿⣿⣿⣿⣿⣿⣿⢕⠀⠄⢸⣿⣿⣿⣿⣿⣿⣿⣿⣿⣿⣿⣿⣿⣿⣿⣿⣿⣿⣿⣿⠀⠀⠀⠀⠀⠀⠀⠀⠀⠀⠀⠀</a:t>
            </a:r>
            <a:br/>
            <a:r>
              <a:t>⠀⠀⠀⠀⠀⠀⠀⠀⠀⠀⠀⣿⣿⣿⣿⣿⣿⣿⣿⣿⣿⣿⣿⣿⣿⣿⣿⣿⣿⡇⠀⠀⢕⣼⣿⣿⣿⣿⣿⣿⣿⣿⣿⣿⡇⡇⠀⠀⢸⣿⣿⣿⣿⣿⣿⣿⣿⣿⣿⣿⣿⣿⣿⣿⣿⣿⣿⣿⣿⠀⠀⠀⠀⠀⠀⠀⠀⠀⠀⠀⠀</a:t>
            </a:r>
            <a:br/>
            <a:r>
              <a:t>⠀⠀⠀⠀⠀⠀⠀⠀⠀⠀⠀⣿⣿⣿⣿⣿⣿⣿⣿⣿⣿⣿⣿⣿⣿⣿⣿⣿⣿⡇⠀⠀⢕⡟⢹⣿⡿⣿⣿⣿⣿⣿⣿⣿⣇⣧⡄⢤⣼⣿⣿⣿⣿⣿⣿⣿⣿⣿⣿⣿⣿⣿⣿⣿⣿⣿⣿⣿⣿⠀⠀⠀⠀⠀⠀⠀⠀⠀⠀⠀⠀</a:t>
            </a:r>
            <a:br/>
            <a:r>
              <a:t>⠀⠀⠀⠀⠀⠀⠀⠀⠀⠀⠀⣿⣿⣿⣿⣿⣿⣿⣿⣿⣿⣿⣿⣿⣿⣿⣿⣿⣿⡇⢑⢀⣕⡇⢕⣽⣿⣿⣿⣿⣿⣿⣿⣿⣿⣿⣿⢸⣿⣿⣿⣿⣿⣿⣿⣿⣿⣿⣿⣿⣿⣿⣿⣿⣿⣿⣿⣿⣿⠀⠀⠀⠀⠀⠀⠀⠀⠀⠀⠀⠀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⠀⠀⠀⠀⠀⠀⠀⠀⠀⠀⠀⠛⠛⠛⠛⠛⠛⠛⠛⠛⠛⠛⠛⠛⠛⠛⠛⠛⠛⠛⠛⠛⠛⠃⠑⠛⠛⠛⠛⠛⠛⠛⠛⠛⠛⠛⠃⠃⠛⠛⠛⠛⠛⠛⠛⠛⠛⠛⠛⠛⠛⠛⠛⠛⠛⠛⠛⠛⠛⠀⠀⠀⠀⠀⠀⠀⠀⠀⠀⠀⠀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⠀⠀⠀⠀⠀⠀⠀⠀⠀⠀⠀⣵⣸⣇⣕⣏⣑⣜⡝⢏⢏⢟⠟⠟⢟⢝⢝⢹⡿⣿⣿⣿⣷⣶⣶⣴⣼⣿⣿⣿⣿⣿⣿⣿⣿⣿⣿⣿⣿⣿⣿⣿⣿⣿⣿⣿⣿⡇⢀⢀⣿⣿⣿⣿⣿⣿⣿⣿⣿⠀⠀⠀⠀⠀⠀⠀⠀⠀⠀⠀⠀</a:t>
            </a:r>
            <a:br/>
            <a:r>
              <a:t>⠀⠀⠀⠀⠀⠀⠀⠀⠀⠀⠀⣿⣿⣿⣼⣸⣵⣜⣝⣝⢙⢑⢔⢐⢕⢕⣵⣵⣷⣿⣷⢷⣿⣷⢷⣷⣧⢵⢵⢵⢥⢥⢥⢥⢭⢭⢍⢝⢝⣝⣽⣟⣟⣟⣟⣟⣟⣟⣟⣟⣟⣟⣟⣟⣟⣟⣟⣟⣟⠀⠀⠀⠀⠀⠀⠀⠀⠀⠀⠀⠀</a:t>
            </a:r>
            <a:br/>
            <a:r>
              <a:t>⠀⠀⠀⠀⠀⠀⠀⠀⠀⠀⠀⣿⣿⣿⣿⣻⡗⠕⠕⠕⠕⠕⠕⠕⠕⠕⣟⢟⣿⡿⣿⣿⣟⣿⣿⣿⣿⣿⣗⡗⢇⢔⢆⢖⢖⢖⢖⢖⢷⢷⢷⢷⢷⣾⣿⣿⣿⣿⣿⣿⣿⣿⣿⣯⣽⣽⣽⣽⣽⠀⠀⠀⠀⠀⠀⠀⠀⠀⠀⠀⠀</a:t>
            </a:r>
            <a:br/>
            <a:r>
              <a:t>⠀⠀⠀⠀⠀⠀⠀⠀⠀⠀⠀⣯⡏⢍⠍⠉⠙⠙⠙⠙⠛⠛⠛⠑⠑⠑⠙⠛⠟⠗⠞⠟⠳⢿⢞⢷⢾⢷⢶⢶⢦⢴⢔⢀⢁⣁⣁⣁⣁⣁⣉⣉⣉⣉⣉⣉⣉⣉⣉⣉⣉⣉⣉⣉⣉⣉⣉⡉⡉⠀⠀⠀⠀⠀⠀⠀⠀⠀⠀⠀⠀</a:t>
            </a:r>
            <a:br/>
            <a:r>
              <a:t>⠀⠀⠀⠀⠀⠀⠀⠀⠀⠀⠀⣼⡟⢧⡔⢔⢔⢐⢀⢀⠀⠀⠀⠀⠀⠀⠀⠀⠀⠀⠀⠀⠀⠀⢀⢅⢕⢱⣵⣧⣕⣕⣕⣕⣱⣵⣵⣵⣼⣽⣽⣽⣽⣽⣽⣽⣽⣽⣽⣽⣽⣽⣽⣽⣽⣝⣝⣝⣕⠀⠀⠀⠀⠀⠀⠀⠀⠀⠀⠀⠀</a:t>
            </a:r>
            <a:br/>
            <a:r>
              <a:t>⠀⠀⠀⠀⠀⠀⠀⠀⠀⠀⠀⣿⣿⣧⡝⣧⣕⢕⢔⢔⢔⢔⢄⢄⢄⢄⠄⠄⠄⠀⠄⠀⢀⢔⢕⢕⢕⢸⣿⣿⡇⢕⢕⢕⢕⢞⢟⢻⣟⣿⣿⣿⣿⣿⣿⣿⣿⣿⣿⣟⣟⣟⣟⣟⣟⣟⣗⣗⢗⠀⠀⠀⠀⠀⠀⠀⠀⠀⠀⠀⠀</a:t>
            </a:r>
            <a:br/>
            <a:r>
              <a:t>⠀⠀⠀⠀⠀⠀⠀⠀⠀⠀⠀⣿⣿⣿⣷⣜⢿⣷⣕⢕⢕⢕⢕⢕⢕⢕⢕⢑⢐⣔⢕⢄⢕⢕⢕⢕⢕⢜⢻⢟⣿⢕⢕⢑⢕⢕⢕⣕⣝⣽⣽⣵⣽⣽⣽⣽⣽⣽⣵⣼⣽⣵⣵⣵⡵⢵⢵⢥⢥⠀⠀⠀⠀⠀⠀⠀⠀⠀⠀⠀⠀</a:t>
            </a:r>
            <a:br/>
            <a:r>
              <a:t>⠀⠀⠀⠀⠀⠀⠀⠀⠀⠀⠀⣿⣿⣿⣿⣿⣿⣿⣿⣿⢟⢟⢝⢝⢝⢝⢝⢝⢝⢝⢕⢕⢕⢕⢕⢕⢕⢕⢸⣿⣿⢑⠑⠑⠑⠑⠑⠑⠁⠑⠑⠑⠁⠁⠁⠁⠁⠁⠁⠁⠁⠁⠁⢀⢀⢀⢀⢀⢀⠀⠀⠀⠀⠀⠀⠀⠀⠀⠀⠀⠀</a:t>
            </a:r>
            <a:br/>
            <a:r>
              <a:t>⠀⠀⠀⠀⠀⠀⠀⠀⠀⠀⠀⣿⣿⣿⣿⣿⣿⣷⣹⣽⣇⢕⢕⢕⢕⢕⢕⢕⢕⢕⢕⢕⢕⢕⢕⢕⢕⢕⣱⣿⡇⢔⢔⢔⢔⢔⢔⢔⢔⣔⣔⣕⣕⣕⣕⣕⣕⣕⣕⣕⣵⣵⣵⣵⣵⣵⣵⣵⣵⠀⠀⠀⠀⠀⠀⠀⠀⠀⠀⠀⠀</a:t>
            </a:r>
            <a:br/>
            <a:r>
              <a:t>⠀⠀⠀⠀⠀⠀⠀⠀⠀⠀⠀⣿⣿⣿⣿⣿⣿⣿⣿⣿⣿⣷⣷⣷⣷⣷⣷⣷⣷⣷⣷⣷⡇⢕⢕⢕⢕⢕⢟⣿⣿⣿⣿⣿⣿⣿⣿⣿⣿⣿⣿⣿⣿⣿⣿⣿⣿⣿⣿⣿⣿⣿⣿⣿⣿⣿⣿⣿⣿⠀⠀⠀⠀⠀⠀⠀⠀⠀⠀⠀⠀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⠀⠀⠀⠀⠀⠀⠀⠀⠀⠀⠀⣿⣿⣿⣿⣿⣿⣿⣿⣿⣿⣿⣿⣿⣿⣿⣿⣿⣿⣿⢿⢻⢿⢕⢕⢕⢕⢕⣹⣿⣿⣿⣿⣿⣿⣿⢝⠙⢝⣿⣿⣿⣿⣿⣿⣿⣿⣿⣿⣿⣿⣿⣿⣿⣿⣿⣿⣿⣿⠀⠀⠀⠀⠀⠀⠀⠀⠀⠀⠀⠀</a:t>
            </a:r>
            <a:br/>
            <a:r>
              <a:t>⠀⠀⠀⠀⠀⠀⠀⠀⠀⠀⠀⣿⣿⣿⣿⣿⣿⣿⣿⣿⣿⣿⣿⣿⣿⣿⣿⣿⣿⣿⢕⢕⢕⢱⣵⡕⢕⢕⢝⣿⣿⣿⣿⣿⣿⣿⢕⢄⢱⣿⣿⣿⣿⣿⣿⣿⣿⣿⣿⣿⣿⣿⣿⣿⣿⣿⣿⣿⣿⠀⠀⠀⠀⠀⠀⠀⠀⠀⠀⠀⠀</a:t>
            </a:r>
            <a:br/>
            <a:r>
              <a:t>⠀⠀⠀⠀⠀⠀⠀⠀⠀⠀⠀⣿⣿⣿⣿⣿⣿⣿⣿⣿⣿⣿⣿⣿⣿⣿⣿⣿⣿⣿⢕⢜⢝⢻⣿⣿⣷⣕⡕⢿⣿⣿⣿⣿⣿⣿⢕⠀⢕⣿⣿⣿⣿⣿⣿⣿⣿⣿⣿⣿⣿⣿⣿⣿⣿⣿⣿⣿⣿⠀⠀⠀⠀⠀⠀⠀⠀⠀⠀⠀⠀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⠀⠀⠀⠀⠀⠀⠀⠀⠀⠀⠀⣿⣿⣿⣿⣿⣿⣿⣿⣿⣿⣿⣿⣿⣿⣿⣿⣿⣿⣿⡇⢕⢕⢸⣿⣿⣿⣿⣇⢸⣿⣿⣿⣿⣿⣿⢕⠀⢕⣿⣿⣿⣿⣿⣿⣿⣿⣿⣿⣿⣿⣿⣿⣿⣿⣿⣿⣿⣿⠀⠀⠀⠀⠀⠀⠀⠀⠀⠀⠀⠀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⠀⠀⠀⠀⠀⠀⠀⠀⠀⠀⠀⣿⣿⣿⣿⣿⣿⣿⣿⣿⣿⣿⣿⣿⣿⣿⣿⣿⣿⣿⡇⢕⢕⢸⣿⣿⣿⣿⣿⣿⣿⣿⣿⣿⡿⣿⢕⠀⢕⣿⣿⣿⣿⣿⣿⣿⣿⣿⣿⣿⣿⣿⣿⣿⣿⣿⣿⣿⣿⠀⠀⠀⠀⠀⠀⠀⠀⠀⠀⠀⠀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⠀⠀⠀⠀⠀⠀⠀⠀⠀⠀⠀⣿⣿⣿⣿⣿⣿⣿⣿⣿⣿⣿⣿⣿⣿⣿⣿⣿⣿⣿⡇⠕⢕⢸⣿⡿⢿⡟⢻⣿⣿⣿⣿⣿⣿⢿⢕⠀⢕⣿⣿⣿⣿⣿⣿⣿⣿⣿⣿⣿⣿⣿⣿⣿⣿⣿⣿⣿⣿⠀⠀⠀⠀⠀⠀⠀⠀⠀⠀⠀⠀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⠀⠀⠀⠀⠀⠀⠀⠀⠀⠀⠀⣿⣿⣿⣿⣿⣿⣿⣿⣿⣿⣿⣿⣿⣿⣿⣿⣿⣿⣿⢕⠐⢕⢕⢏⢕⢕⢕⣿⣿⣿⣿⣿⣿⣿⣼⢕⠀⢕⣿⣿⣿⣿⣿⣿⣿⣿⣿⣿⣿⣿⣿⣿⣿⣿⣿⣿⣿⣿⠀⠀⠀⠀⠀⠀⠀⠀⠀⠀⠀⠀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⠀⠀⠀⠀⠀⠀⠀⠀⠀⠀⠀⣿⣿⣿⣿⣿⣿⣿⣿⣿⣿⣿⣿⣿⣿⣿⣿⣿⣿⣿⡇⢕⢕⢕⢕⢕⢱⣾⣿⣿⣿⣿⣿⣿⣿⢸⢕⠀⢕⣿⣿⣿⣿⣿⣿⣿⣿⣿⣿⣿⣿⣿⣿⣿⣿⣿⣿⣿⣿⠀⠀⠀⠀⠀⠀⠀⠀⠀⠀⠀⠀</a:t>
            </a:r>
            <a:br/>
            <a:r>
              <a:t>⠀⠀⠀⠀⠀⠀⠀⠀⠀⠀⠀⣿⣿⣿⣿⣿⣿⣿⣿⣿⣿⣿⣿⣿⣿⣿⣿⣿⣿⣿⢇⠀⢕⢕⢕⢱⣿⣿⣿⣿⣿⣿⣿⣿⣿⣸⢕⠀⢕⣿⣿⣿⣿⣿⣿⣿⣿⣿⣿⣿⣿⣿⣿⣿⣿⣿⣿⣿⣿⠀⠀⠀⠀⠀⠀⠀⠀⠀⠀⠀⠀</a:t>
            </a:r>
            <a:br/>
            <a:r>
              <a:t>⠀⠀⠀⠀⠀⠀⠀⠀⠀⠀⠀⣿⣿⣿⣿⣿⣿⣿⣿⣿⣿⣿⣿⣿⣿⣿⣿⣿⣿⡇⢕⠀⠐⢱⡕⢸⣿⣿⣿⣿⣿⣿⣿⣿⣿⣿⢕⠀⢕⣿⣿⣿⣿⣿⣿⣿⣿⣿⣿⣿⣿⣿⣿⣿⣿⣿⣿⣿⣿⠀⠀⠀⠀⠀⠀⠀⠀⠀⠀⠀⠀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⠀⠀⠀⠀⠀⠀⠀⠀⠀⠀⠀⣿⣿⣿⣿⣿⣿⣿⣿⣿⣿⣿⣿⣿⣿⣿⣿⣿⣿⡇⢕⠀⠀⢸⣿⢜⣿⣿⣿⣿⣿⣿⣿⣿⣿⣿⣵⡤⣱⣿⣿⣿⣿⣿⣿⣿⣿⣿⣿⣿⣿⣿⣿⣿⣿⣿⣿⣿⣿⠀⠀⠀⠀⠀⠀⠀⠀⠀⠀⠀⠀</a:t>
            </a:r>
            <a:br/>
            <a:r>
              <a:t>⠀⠀⠀⠀⠀⠀⠀⠀⠀⠀⠀⣿⣿⣿⣿⣿⣿⣿⣿⣿⣿⣿⣿⣿⣿⣿⣿⣿⣿⣷⣕⣄⣄⣸⣿⢕⢻⣿⣿⣿⣿⣿⣿⣿⢿⣿⣿⣧⣿⣿⣿⣿⣿⣿⣿⣿⣿⣿⣿⣿⣿⣿⣿⣿⣿⣿⣿⣿⣿⠀⠀⠀⠀⠀⠀⠀⠀⠀⠀⠀⠀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⠀⠀⠀⠀⠀⠀⠀⠀⠀⠀⠀⠛⠛⠛⠛⠛⠛⠛⠛⠛⠛⠛⠛⠛⠛⠛⠛⠛⠛⠛⠛⠛⠛⠛⠛⠑⠘⠙⠘⠙⠑⠑⠑⠑⠑⠛⠓⠃⠘⠛⠛⠛⠛⠛⠛⠛⠛⠛⠛⠛⠛⠛⠛⠛⠛⠛⠛⠛⠛⠀⠀⠀⠀⠀⠀⠀⠀⠀⠀⠀⠀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⠀⠀⠀⠀⠀⠀⠀⠀⠀⠀⠀⣥⣽⣇⣸⣕⣑⡝⢝⢝⢝⢟⠟⠟⠟⢝⢝⣿⣿⣿⣿⣿⣷⣦⣴⣴⣿⣿⣿⣿⣿⣿⣿⣿⣿⣿⣿⣿⣿⣿⣿⣿⣿⣿⣿⣿⣿⡕⢀⢸⣿⣿⣿⣿⣿⣿⣿⣿⣿⠀⠀⠀⠀⠀⠀⠀⠀⠀⠀⠀⠀</a:t>
            </a:r>
            <a:br/>
            <a:r>
              <a:t>⠀⠀⠀⠀⠀⠀⠀⠀⠀⠀⠀⣿⣽⣿⣮⣽⣥⣍⣕⡝⢑⢑⢐⢐⢕⢕⣵⣷⣷⣿⣷⣾⣷⡷⢷⣧⡵⢵⢥⢥⢥⢥⢥⢥⢥⢌⢍⢝⢝⣝⣝⣝⣟⣟⣟⣟⣟⣟⣟⣟⣟⣟⣟⣟⣟⣟⣟⣟⣟⠀⠀⠀⠀⠀⠀⠀⠀⠀⠀⠀⠀</a:t>
            </a:r>
            <a:br/>
            <a:r>
              <a:t>⠀⠀⠀⠀⠀⠀⠀⠀⠀⠀⠀⣿⣿⣿⣟⣻⡗⠃⠑⠑⠕⠕⠕⠕⠕⢕⡏⢹⣿⡻⣿⣿⢿⣿⢿⢿⢿⢗⣗⣗⢕⢆⢆⢖⢖⢆⢖⢳⢶⢷⢷⢷⣷⣷⣿⣿⣿⣿⣿⣿⣿⣿⣯⣯⣽⣽⣽⣽⣽⠀⠀⠀⠀⠀⠀⠀⠀⠀⠀⠀⠀</a:t>
            </a:r>
            <a:br/>
            <a:r>
              <a:t>⠀⠀⠀⠀⠀⠀⠀⠀⠀⠀⠀⡫⢯⣝⠉⠉⠉⠉⠙⠙⠙⠋⠑⠑⠑⠑⠙⠛⠟⠗⠟⠟⠑⠀⠀⠁⠁⢕⢕⣕⢳⢴⣔⢀⣁⣁⣁⣁⣁⣉⣉⣉⣉⣉⣉⣉⣉⣉⣉⣉⣉⣉⣉⣉⣉⣉⣉⣉⡉⠀⠀⠀⠀⠀⠀⠀⠀⠀⠀⠀⠀</a:t>
            </a:r>
            <a:br/>
            <a:r>
              <a:t>⠀⠀⠀⠀⠀⠀⠀⠀⠀⠀⠀⣿⣇⢝⢣⣄⠀⠀⠀⠀⠀⠀⠀⠀⠀⠀⠀⠀⠀⠀⠀⠀⠀⠀⢀⢔⢕⢕⢸⣿⣿⣕⣕⣱⣵⣵⣵⣵⣽⣽⣽⣽⣽⣽⣽⣽⣽⣽⣽⣽⣽⣽⣽⣽⣽⣝⣝⣝⣕⠀⠀⠀⠀⠀⠀⠀⠀⠀⠀⠀⠀</a:t>
            </a:r>
            <a:br/>
            <a:r>
              <a:t>⠀⠀⠀⠀⠀⠀⠀⠀⠀⠀⠀⣿⣿⣿⡔⢝⢷⣔⢀⠀⠀⠀⠀⠀⠀⠀⠀⠀⠀⠀⠀⢀⢀⠀⢕⢕⢕⢕⢕⢿⡿⣇⢕⢕⢕⣟⢟⣟⣟⣻⣿⣿⣿⣟⣻⣿⣟⣻⣟⣟⣟⣟⣟⣟⣟⣟⣗⡗⢗⠀⠀⠀⠀⠀⠀⠀⠀⠀⠀⠀⠀</a:t>
            </a:r>
            <a:br/>
            <a:r>
              <a:t>⠀⠀⠀⠀⠀⠀⠀⠀⠀⠀⠀⣿⣿⣿⣿⣧⡜⢻⣷⡔⢀⢀⢀⢀⢀⢀⢀⢀⣀⣀⣐⢕⢕⢕⢕⢕⢅⢅⢅⢱⣕⣇⢅⢅⢅⢅⢅⣵⣼⣽⣵⣵⣽⣽⣽⣵⣵⣽⣵⣵⣵⣵⣵⢵⢵⢵⢥⢥⢥⠀⠀⠀⠀⠀⠀⠀⠀⠀⠀⠀⠀</a:t>
            </a:r>
            <a:br/>
            <a:r>
              <a:t>⠀⠀⠀⠀⠀⠀⠀⠀⠀⠀⠀⣿⣿⣿⣿⣿⣿⡝⢻⡻⣎⠜⠙⠙⠙⠙⠙⠙⠙⠑⠑⠑⢕⢕⢕⢕⢕⢕⢕⢕⣻⢏⠑⠁⠁⠁⠁⠁⠁⠁⠁⠁⠁⠁⠁⠁⠁⠁⠁⠁⠁⠀⠀⢀⢀⢀⢀⢀⢀⠀⠀⠀⠀⠀⠀⠀⠀⠀⠀⠀⠀</a:t>
            </a:r>
            <a:br/>
            <a:r>
              <a:t>⠀⠀⠀⠀⠀⠀⠀⠀⠀⠀⠀⣿⣿⣿⣿⣿⣿⣿⣇⢱⡜⣇⢄⢄⢄⢄⢄⢄⢄⢄⢄⢄⢕⢕⢕⢕⢕⢕⢕⣾⣿⢔⢔⢔⢔⢔⢔⣔⣔⣔⣔⣕⣕⣕⣕⣕⣕⣕⣕⣵⣵⣵⣵⣵⣵⣵⣵⣴⣴⠀⠀⠀⠀⠀⠀⠀⠀⠀⠀⠀⠀</a:t>
            </a:r>
            <a:br/>
            <a:r>
              <a:t>⠀⠀⠀⠀⠀⠀⠀⠀⠀⠀⠀⣿⣿⣿⣿⣿⣿⣿⣿⣷⣷⣾⣷⣷⣷⣷⣷⣷⣷⣷⣷⣷⣷⣧⡕⢕⢕⢕⢕⢵⣿⣿⣿⣿⣿⣿⣿⣿⣿⣿⣿⣿⣿⣿⣿⣿⣿⣿⣿⣿⣿⣿⣿⣿⣿⣿⣿⣿⣿⠀⠀⠀⠀⠀⠀⠀⠀⠀⠀⠀⠀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⠀⠀⠀⠀⠀⠀⠀⠀⠀⠀⠀⣿⣿⣿⣿⣿⣿⣿⣿⣿⣿⣿⣿⣿⣿⣿⣿⣿⣿⣿⣿⢟⠟⢻⣿⣧⣕⢕⢜⢹⣿⣿⣿⣿⣿⣿⡏⠙⠙⢹⣿⣿⣿⣿⣿⣿⣿⣿⣿⣿⣿⣿⣿⣿⣿⣿⣿⣿⣿⠀⠀⠀⠀⠀⠀⠀⠀⠀⠀⠀⠀</a:t>
            </a:r>
            <a:br/>
            <a:r>
              <a:t>⠀⠀⠀⠀⠀⠀⠀⠀⠀⠀⠀⣿⣿⣿⣿⣿⣿⣿⣿⣿⣿⣿⣿⣿⣿⣿⣿⣿⣿⣿⣿⢕⠀⢕⣿⣿⣿⣷⡕⢜⣻⣿⣿⣿⣿⣿⡇⠄⢄⢼⣿⣿⣿⣿⣿⣿⣿⣿⣿⣿⣿⣿⣿⣿⣿⣿⣿⣿⣿⠀⠀⠀⠀⠀⠀⠀⠀⠀⠀⠀⠀</a:t>
            </a:r>
            <a:br/>
            <a:r>
              <a:t>⠀⠀⠀⠀⠀⠀⠀⠀⠀⠀⠀⣿⣿⣿⣿⣿⣿⣿⣿⣿⣿⣿⣿⣿⣿⣿⣿⣿⣿⣿⣿⢕⠙⢝⣿⣿⣿⣿⣿⡕⣿⣿⣿⣿⣿⣿⡇⠀⠀⢸⣿⣿⣿⣿⣿⣿⣿⣿⣿⣿⣿⣿⣿⣿⣿⣿⣿⣿⣿⠀⠀⠀⠀⠀⠀⠀⠀⠀⠀⠀⠀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⠀⠀⠀⠀⠀⠀⠀⠀⠀⠀⠀⣿⣿⣿⣿⣿⣿⣿⣿⣿⣿⣿⣿⣿⣿⣿⣿⣿⣿⣿⣿⢕⠀⠕⣿⣿⣿⣿⣿⣿⣿⣿⣿⣿⣿⣿⡇⠀⠀⢸⣿⣿⣿⣿⣿⣿⣿⣿⣿⣿⣿⣿⣿⣿⣿⣿⣿⣿⣿⠀⠀⠀⠀⠀⠀⠀⠀⠀⠀⠀⠀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⠀⠀⠀⠀⠀⠀⠀⠀⠀⠀⠀⣿⣿⣿⣿⣿⣿⣿⣿⣿⣿⣿⣿⣿⣿⣿⣿⣿⣿⣿⣿⢄⠀⠁⢻⣿⣿⣿⣿⣿⣿⣿⣿⣿⣿⣿⡇⠀⠀⢸⣿⣿⣿⣿⣿⣿⣿⣿⣿⣿⣿⣿⣿⣿⣿⣿⣿⣿⣿⠀⠀⠀⠀⠀⠀⠀⠀⠀⠀⠀⠀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⠀⠀⠀⠀⠀⠀⠀⠀⠀⠀⠀⣿⣿⣿⣿⣿⣿⣿⣿⣿⣿⣿⣿⣿⣿⣿⣿⣿⣿⡟⢹⠀⠀⠀⢸⣿⣿⣿⣿⣿⣿⣿⣿⣿⣿⣿⡇⠀⠀⢸⣿⣿⣿⣿⣿⣿⣿⣿⣿⣿⣿⣿⣿⣿⣿⣿⣿⣿⣿⠀⠀⠀⠀⠀⠀⠀⠀⠀⠀⠀⠀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⠀⠀⠀⠀⠀⠀⠀⠀⠀⠀⠀⣿⣿⣿⣿⣿⣿⣿⣿⣿⣿⣿⣿⣿⣿⣿⣿⣿⣿⣷⣿⢅⠀⢅⢕⢻⣿⣿⣿⣿⣿⣿⣿⣿⣿⣺⡇⠀⠀⢸⣿⣿⣿⣿⣿⣿⣿⣿⣿⣿⣿⣿⣿⣿⣿⣿⣿⣿⣿⠀⠀⠀⠀⠀⠀⠀⠀⠀⠀⠀⠀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⠀⠀⠀⠀⠀⠀⠀⠀⠀⠀⠀⣿⣿⣿⣿⣿⣿⣿⣿⣿⣿⣿⣿⣿⣿⣿⣿⣿⣿⣿⣿⢕⠀⢕⢱⢕⣿⣿⣿⣿⣿⣿⣿⣿⣿⣽⡇⠀⠀⢸⣿⣿⣿⣿⣿⣿⣿⣿⣿⣿⣿⣿⣿⣿⣿⣿⣿⣿⣿⠀⠀⠀⠀⠀⠀⠀⠀⠀⠀⠀⠀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⠀⠀⠀⠀⠀⠀⠀⠀⠀⠀⠀⣿⣿⣿⣿⣿⣿⣿⣿⣿⣿⣿⣿⣿⣿⣿⣿⣿⣿⣿⣿⠔⠀⢑⢸⡇⢹⣿⣿⣿⣿⣿⣿⣿⣿⣿⡇⠀⠀⢸⣿⣿⣿⣿⣿⣿⣿⣿⣿⣿⣿⣿⣿⣿⣿⣿⣿⣿⣿⠀⠀⠀⠀⠀⠀⠀⠀⠀⠀⠀⠀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⠀⠀⠀⠀⠀⠀⠀⠀⠀⠀⠀⣿⣿⣿⣿⣿⣿⣿⣿⣿⣿⣿⣿⣿⣿⣿⣿⣿⣿⣿⣿⢕⠀⠅⢜⢟⢕⢹⣿⢿⣿⣿⣿⣿⣿⣿⡇⠀⠀⢜⣿⣿⣿⣿⣿⣿⣿⣿⣿⣿⣿⣿⣿⣿⣿⣿⣿⣿⣿⠀⠀⠀⠀⠀⠀⠀⠀⠀⠀⠀⠀</a:t>
            </a:r>
            <a:br/>
            <a:r>
              <a:t>⠀⠀⠀⠀⠀⠀⠀⠀⠀⠀⠀⣿⣿⣿⣿⣿⣿⣿⣿⣿⣿⣿⣿⣿⣿⣿⣿⡟⢕⢕⢕⢕⠀⠔⢕⢱⢕⢜⢻⢿⢿⢿⢟⢻⢟⣿⣿⣴⢰⣵⣿⣿⣿⣿⣿⣿⣿⣿⣿⣿⣿⣿⣿⣿⣿⣿⣿⣿⣿⠀⠀⠀⠀⠀⠀⠀⠀⠀⠀⠀⠀</a:t>
            </a:r>
            <a:br/>
            <a:r>
              <a:t>⠀⠀⠀⠀⠀⠀⠀⠀⠀⠀⠀⣿⣿⣿⣿⣿⣿⣿⣿⣿⣿⣿⣿⣿⣿⣿⣿⢕⢕⢕⣕⣕⣄⣄⡕⢕⢕⢕⠕⠕⠁⠀⠁⠕⠁⣿⣿⣾⣜⣿⣿⣿⣿⣿⣿⣿⣿⣿⣿⣿⣿⣿⣿⣿⣿⣿⣿⣿⣿⠀⠀⠀⠀⠀⠀⠀⠀⠀⠀⠀⠀</a:t>
            </a:r>
            <a:br/>
            <a:r>
              <a:t>⠀⠀⠀⠀⠀⠀⠀⠀⠀⠀⠀⠛⠛⠛⠛⠛⠛⠛⠛⠛⠛⠛⠛⠛⠛⠛⠛⠑⠑⠚⠛⠛⠛⠛⠃⠑⠀⠀⠀⠀⠀⠀⠀⠀⠀⠙⠛⠚⠑⠘⠛⠛⠙⠛⠛⠛⠛⠛⠛⠛⠛⠛⠛⠛⠛⠛⠛⠛⠛⠀⠀⠀⠀⠀⠀⠀⠀⠀⠀⠀⠀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⠀⠀⠀⠀⠀⠀⠀⠀⠀⠀⠀⣼⣯⣕⣇⣑⣑⣝⢝⢝⢝⠏⠟⠏⢝⢝⢹⡿⣿⣿⣿⣷⣶⣦⣴⣾⣿⣿⣿⣿⣿⣿⣿⣿⣿⣿⣿⣿⣿⣿⣿⣿⣿⣿⣿⣿⡕⢀⢱⣿⣿⣿⣿⣿⣿⣿⣿⣿⣿⠀⠀⠀⠀⠀⠀⠀⠀⠀⠀⠀⠀</a:t>
            </a:r>
            <a:br/>
            <a:r>
              <a:t>⠀⠀⠀⠀⠀⠀⠀⠀⠀⠀⠀⣿⣿⣾⣼⣵⣥⣅⡝⢝⢕⢐⢐⢑⢕⣵⣼⣷⣿⣿⢷⣿⣷⢷⣷⣧⢵⢵⢥⢥⢥⢥⢥⢥⢥⢍⢍⢹⣽⣝⣝⣝⣟⣟⣟⣟⣟⣟⣟⣟⣟⣟⣟⣟⣟⣟⣟⣟⣟⠀⠀⠀⠀⠀⠀⠀⠀⠀⠀⠀⠀</a:t>
            </a:r>
            <a:br/>
            <a:r>
              <a:t>⠀⠀⠀⠀⠀⠀⠀⠀⠀⠀⠀⣿⢿⣿⣟⣟⢓⠃⠑⠑⠕⠕⠅⠅⠕⣟⢝⣿⡿⢻⣿⣟⣿⣿⢿⠟⠟⢗⢗⢇⢕⡔⢖⢖⢖⢖⢖⢶⢶⢷⢷⢷⣷⣷⣿⣿⣿⣿⣿⣿⣿⣿⣯⣽⣽⣽⣽⣽⣽⠀⠀⠀⠀⠀⠀⠀⠀⠀⠀⠀⠀</a:t>
            </a:r>
            <a:br/>
            <a:r>
              <a:t>⠀⠀⠀⠀⠀⠀⠀⠀⠀⠀⠀⢝⡝⠻⢯⡝⠉⠙⠙⠙⠙⠋⠑⠑⠑⠙⠙⠛⠛⠞⠟⠗⠞⠃⠀⠀⠀⢀⢁⢕⣱⣜⣔⣀⣀⣀⣁⣁⣁⣁⣈⣉⣉⣉⣉⣉⣉⣉⣉⣉⣉⣉⣉⣉⣉⣉⣉⣉⡉⠀⠀⠀⠀⠀⠀⠀⠀⠀⠀⠀⠀</a:t>
            </a:r>
            <a:br/>
            <a:r>
              <a:t>⠀⠀⠀⠀⠀⠀⠀⠀⠀⠀⠀⣷⣿⣷⣄⢝⢦⡄⠀⠀⠀⠀⠀⠀⠀⠀⠀⠀⠀⠀⠀⠀⠀⠀⠀⢀⢕⢕⢕⢕⢻⣿⣧⣵⣵⣵⣵⣵⣾⣿⣯⣽⣽⣽⣽⣽⣯⣽⣽⣽⣽⣽⣽⣽⣕⣕⣕⣕⣕⠀⠀⠀⠀⠀⠀⠀⠀⠀⠀⠀⠀</a:t>
            </a:r>
            <a:br/>
            <a:r>
              <a:t>⠀⠀⠀⠀⠀⠀⠀⠀⠀⠀⠀⣿⣿⣿⣿⣿⡕⢻⣷⣔⢄⠀⠀⠀⠀⠀⠀⠀⠀⠀⠀⢀⢄⢔⢀⢔⢕⢕⢑⠑⢜⡟⢳⣕⣞⣟⣟⣟⣟⣟⣟⣟⣟⣟⣻⣟⣟⣟⣟⣟⣟⣟⣟⣟⣟⣗⢗⢗⢓⠀⠀⠀⠀⠀⠀⠀⠀⠀⠀⠀⠀</a:t>
            </a:r>
            <a:br/>
            <a:r>
              <a:t>⠀⠀⠀⠀⠀⠀⠀⠀⠀⠀⠀⣿⣿⣿⣿⣿⣿⣧⡜⣝⢧⢀⢀⢀⢀⢀⢀⣀⣀⣐⡑⢑⢑⢕⢕⢕⢕⢕⢕⢕⢕⣧⣧⢅⢅⢱⣥⣥⣵⣥⣥⣵⣬⣵⣵⢵⣥⣵⣵⣵⣵⡵⢵⢵⢵⢵⢴⢴⢔⠀⠀⠀⠀⠀⠀⠀⠀⠀⠀⠀⠀</a:t>
            </a:r>
            <a:br/>
            <a:r>
              <a:t>⠀⠀⠀⠀⠀⠀⠀⠀⠀⠀⠀⣿⣿⣿⣿⣿⣿⣿⣿⡝⢏⢻⡝⠙⠑⠑⠑⠑⠑⠑⠑⠑⠑⢕⢕⢕⢕⢕⢕⢕⢱⢼⠕⠁⠁⠁⠁⠁⠁⠁⠁⠁⠁⠁⠁⠁⠁⠁⠁⠀⢀⢀⢀⢀⢀⢀⢀⢀⢀⠀⠀⠀⠀⠀⠀⠀⠀⠀⠀⠀⠀</a:t>
            </a:r>
            <a:br/>
            <a:r>
              <a:t>⠀⠀⠀⠀⠀⠀⠀⠀⠀⠀⠀⣿⣿⣿⣿⣿⣿⣿⣿⣿⣎⢇⢝⡕⢄⢄⢄⢄⢄⢄⢄⢄⢄⣔⣕⣵⢕⢕⢕⢕⢿⣟⣔⡔⢔⣔⣔⣔⣔⣕⣕⣕⣕⣕⣜⣝⣱⣵⣵⣵⣵⣵⣵⣵⣵⣴⣴⣴⣶⠀⠀⠀⠀⠀⠀⠀⠀⠀⠀⠀⠀</a:t>
            </a:r>
            <a:br/>
            <a:r>
              <a:t>⠀⠀⠀⠀⠀⠀⠀⠀⠀⠀⠀⣿⣿⣿⣿⣿⣿⣿⣿⣿⣿⣾⣷⣾⣷⣷⣷⣷⣷⣷⣷⣷⣿⣿⣿⣿⡇⢑⢕⢕⣿⣿⣿⣿⣿⣿⣿⣿⣿⣿⣿⣿⣿⣿⣿⣿⣿⣿⣿⣿⣿⣿⣿⣿⣿⣿⣿⣿⣿⠀⠀⠀⠀⠀⠀⠀⠀⠀⠀⠀⠀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⠀⠀⠀⠀⠀⠀⠀⠀⠀⠀⠀⣿⣿⣿⣿⣿⣿⣿⣿⣿⣿⣿⣿⣿⣿⣿⣿⣿⣿⣿⣿⣇⢜⠟⢟⣿⣿⣧⢕⢜⣸⣿⣿⣿⣿⣿⣿⡝⠉⠙⢹⣿⣿⣿⣿⣿⣿⣿⣿⣿⣿⣿⣿⣿⣿⣿⣿⣿⣿⠀⠀⠀⠀⠀⠀⠀⠀⠀⠀⠀⠀</a:t>
            </a:r>
            <a:br/>
            <a:r>
              <a:t>⠀⠀⠀⠀⠀⠀⠀⠀⠀⠀⠀⣿⣿⣿⣿⣿⣿⣿⣿⣿⣿⣿⣿⣿⣿⣿⣿⣿⣿⣿⣿⣿⢔⠀⢔⣹⣿⣿⣧⢕⣿⣿⣿⣿⣿⣿⣿⡇⠠⢰⢼⣿⣿⣿⣿⣿⣿⣿⣿⣿⣿⣿⣿⣿⣿⣿⣿⣿⣿⠀⠀⠀⠀⠀⠀⠀⠀⠀⠀⠀⠀</a:t>
            </a:r>
            <a:br/>
            <a:r>
              <a:t>⠀⠀⠀⠀⠀⠀⠀⠀⠀⠀⠀⣿⣿⣿⣿⣿⣿⣿⣿⣿⣿⣿⣿⣿⣿⣿⣿⣿⣿⣿⣿⣿⢔⠈⠌⢹⣿⣿⣿⣧⣿⣿⣿⣿⣿⣿⣿⡇⠀⠀⢸⣿⣿⣿⣿⣿⣿⣿⣿⣿⣿⣿⣿⣿⣿⣿⣿⣿⣿⠀⠀⠀⠀⠀⠀⠀⠀⠀⠀⠀⠀</a:t>
            </a:r>
            <a:br/>
            <a:r>
              <a:t>⠀⠀⠀⠀⠀⠀⠀⠀⠀⠀⠀⣿⣿⣿⣿⣿⣿⣿⣿⣿⣿⣿⣿⣿⣿⣿⣿⣿⣿⣿⣿⣿⢔⠀⠀⢸⣿⣿⣿⣿⣿⣿⣿⣿⣯⣿⣿⡇⠀⠀⢸⣿⣿⣿⣿⢿⣿⣿⣿⣿⣿⣿⣿⣿⣿⣿⣿⣿⣿⠀⠀⠀⠀⠀⠀⠀⠀⠀⠀⠀⠀</a:t>
            </a:r>
            <a:br/>
            <a:r>
              <a:t>⠀⠀⠀⠀⠀⠀⠀⠀⠀⠀⠀⣿⣿⣿⣿⣿⣿⣿⣿⣿⣿⣿⣿⣿⣿⣿⣿⣿⢟⣻⣿⣿⢕⠀⠀⢸⣿⣿⣿⣿⣿⣿⣿⣿⣿⣿⣿⡇⠀⠀⢱⣜⡿⢝⢕⠑⢝⣿⣿⣿⣿⣿⣿⣿⣿⣿⣿⣿⣿⠀⠀⠀⠀⠀⠀⠀⠀⠀⠀⠀⠀</a:t>
            </a:r>
            <a:br/>
            <a:r>
              <a:t>⠀⠀⠀⠀⠀⠀⠀⠀⠀⠀⠀⣿⣿⣿⣿⣿⣿⣿⣿⣿⣿⣿⣿⣿⣿⣿⣿⣿⣕⣕⣼⣿⢕⠀⠀⢸⣿⣿⣿⣿⣿⣿⣿⣿⣿⢹⣿⡇⠀⠀⢸⣿⡇⢑⠀⢄⣼⣿⣿⣿⣿⣿⣿⣿⣿⣿⣿⣿⣿⠀⠀⠀⠀⠀⠀⠀⠀⠀⠀⠀⠀</a:t>
            </a:r>
            <a:br/>
            <a:r>
              <a:t>⠀⠀⠀⠀⠀⠀⠀⠀⠀⠀⠀⣿⣿⣿⣿⣿⣿⣿⣿⣿⣿⣿⣿⣿⣿⣿⣿⣿⣿⣿⣿⣿⢕⠀⠀⢕⢻⣿⣿⣿⣿⣿⣿⣿⣿⢼⣿⡇⠀⠀⢸⣿⢕⠑⢄⣸⣿⣿⣿⣿⣿⣿⣿⣿⣿⣿⣿⣿⣿⠀⠀⠀⠀⠀⠀⠀⠀⠀⠀⠀⠀</a:t>
            </a:r>
            <a:br/>
            <a:r>
              <a:t>⠀⠀⠀⠀⠀⠀⠀⠀⠀⠀⠀⣿⣿⣿⣿⣿⣿⣿⣿⣿⣿⣿⣿⣿⣿⣿⣿⣿⣿⣿⣿⣿⢕⠀⢕⢱⢜⢿⣿⣿⣿⣿⣿⣿⣿⣿⣿⡇⠀⠀⢸⣷⢕⢕⣱⣿⣿⣿⣿⣿⣿⣿⣿⣿⣿⣿⣿⣿⣿⠀⠀⠀⠀⠀⠀⠀⠀⠀⠀⠀⠀</a:t>
            </a:r>
            <a:br/>
            <a:r>
              <a:t>⠀⠀⠀⠀⠀⠀⠀⠀⠀⠀⠀⣿⣿⣿⣿⣿⣿⣿⣿⣿⣿⣿⣿⣿⣿⣿⣿⣿⣿⣿⣿⣿⡕⠀⠁⢸⣧⢜⣿⣿⣿⣿⣿⣿⣿⡇⣿⡇⠀⠀⢜⣿⣿⣾⣿⣿⣿⣿⣿⣿⣿⣿⣿⣿⣿⣿⣿⣿⣿⠀⠀⠀⠀⠀⠀⠀⠀⠀⠀⠀⠀</a:t>
            </a:r>
            <a:br/>
            <a:r>
              <a:t>⠀⠀⠀⠀⠀⠀⠀⠀⠀⠀⠀⣿⣿⣿⣿⣿⣿⣿⣿⣿⣿⣿⣿⣿⣿⣿⣿⣿⣿⣿⣿⣿⡇⠀⠀⢸⣿⡕⢸⣿⣿⣿⣿⢟⠗⠜⣿⡇⠀⠀⢜⣿⣿⣿⣿⣿⣿⣿⣿⣿⣿⣿⣿⣿⣿⣿⣿⣿⣿⠀⠀⠀⠀⠀⠀⠀⠀⠀⠀⠀⠀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⠀⠀⠀⠀⠀⠀⠀⠀⠀⠀⠀⣿⣿⣿⣿⣿⣿⣿⣿⣿⣿⣿⣿⣿⣿⣿⣿⣿⣿⣿⣿⣿⡇⠀⠀⢜⠟⠓⠃⠙⠙⠉⠁⠀⠀⢱⣿⣷⣴⢢⣷⣿⣿⣿⣿⣿⣿⣿⣿⣿⣿⣿⣿⣿⣿⣿⣿⣿⣿⠀⠀⠀⠀⠀⠀⠀⠀⠀⠀⠀⠀</a:t>
            </a:r>
            <a:br/>
            <a:r>
              <a:t>⠀⠀⠀⠀⠀⠀⠀⠀⠀⠀⠀⣿⣿⣿⣿⣿⣿⣿⣿⣿⣿⣿⣿⣿⡟⣿⣿⣿⣿⣿⣿⣿⣇⣄⢠⡕⠀⠀⠀⠀⠀⠀⠀⠀⢀⢸⣿⣿⢾⢼⣿⣿⣿⣿⣿⣿⣿⣿⣿⣿⣿⣿⣿⣿⣿⣿⣿⣿⣿⠀⠀⠀⠀⠀⠀⠀⠀⠀⠀⠀⠀</a:t>
            </a:r>
            <a:br/>
            <a:r>
              <a:t>⠀⠀⠀⠀⠀⠀⠀⠀⠀⠀⠀⠛⠛⠛⠛⠛⠛⠛⠛⠛⠛⠛⠛⠛⠋⠋⠛⠛⠛⠛⠛⠛⠛⠛⠛⠃⠀⠀⠀⠀⠀⠀⠀⠀⠑⠑⠘⠛⠚⠓⠚⠛⠛⠛⠛⠛⠛⠛⠛⠛⠛⠛⠛⠛⠛⠛⠛⠛⠛⠀⠀⠀⠀⠀⠀⠀⠀⠀⠀⠀⠀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⠀⠀⠀⠀⠀⠀⠀⠀⠀⠀⠀⣽⡵⣼⣕⣕⣘⣙⣙⡝⢝⠝⠟⠝⢝⢝⣿⢿⣿⣿⣿⣷⣶⣶⣶⣿⣿⣿⣿⣿⣿⣿⣿⣿⣿⣿⣿⣿⣿⣿⣿⣿⣿⣿⣿⣇⢀⢀⣿⣿⣿⣿⣿⣿⣿⣿⣿⣿⢟⠀⠀⠀⠀⠀⠀⠀⠀⠀⠀⠀⠀</a:t>
            </a:r>
            <a:br/>
            <a:r>
              <a:t>⠀⠀⠀⠀⠀⠀⠀⠀⠀⠀⠀⣾⣷⣯⣽⣥⣥⣥⡕⢕⢕⢐⢑⢑⢱⣵⣷⣾⣿⣷⣾⣷⡷⢷⣷⡷⢧⢵⢵⢵⢥⢥⢥⢥⢬⢭⢭⣽⣽⣽⣽⣿⣿⣟⣟⣟⣟⣟⣟⣟⣟⣟⣟⣟⣟⣟⣟⣟⣟⠀⠀⠀⠀⠀⠀⠀⠀⠀⠀⠀⠀</a:t>
            </a:r>
            <a:br/>
            <a:r>
              <a:t>⠀⠀⠀⠀⠀⠀⠀⠀⠀⠀⠀⣿⣿⣟⣺⡗⢓⢃⠑⠑⠅⠅⠅⠕⢱⡏⢹⣿⢿⣿⣿⣻⣿⣿⣿⣿⢟⢟⢗⣗⡕⢗⢖⢖⢖⢖⢖⢶⢶⢷⢷⣷⣷⣾⢿⡿⣿⣿⣿⣿⣿⣿⣿⣯⣽⣽⣽⣽⢽⠀⠀⠀⠀⠀⠀⠀⠀⠀⠀⠀⠀</a:t>
            </a:r>
            <a:br/>
            <a:r>
              <a:t>⠀⠀⠀⠀⠀⠀⠀⠀⠀⠀⠀⣿⣿⣿⡿⣍⡏⠉⠙⠙⠙⠙⠑⠑⠑⠙⠛⠛⠛⠛⠟⠗⠟⠞⠁⠁⠀⠁⢑⢕⣕⡱⣀⣀⣀⣀⣁⣁⣁⣁⣁⣈⣈⣉⣉⣉⣉⣉⣉⣉⣉⣉⣉⣉⣉⣉⣉⣉⣉⠀⠀⠀⠀⠀⠀⠀⠀⠀⠀⠀⠀</a:t>
            </a:r>
            <a:br/>
            <a:r>
              <a:t>⠀⠀⠀⠀⠀⠀⠀⠀⠀⠀⠀⣿⣿⣿⣿⣷⣷⣦⡀⠀⠀⠀⠀⠀⠀⠀⠀⠀⠀⠀⠀⠀⠀⠀⠀⢀⢔⢕⢕⢜⢿⣿⣧⣵⣵⣷⣵⣷⣷⣷⣷⣿⣿⣿⣿⣿⣿⣿⣿⣿⣯⣽⣽⣵⣕⣕⣕⢕⢕⠀⠀⠀⠀⠀⠀⠀⠀⠀⠀⠀⠀</a:t>
            </a:r>
            <a:br/>
            <a:r>
              <a:t>⠀⠀⠀⠀⠀⠀⠀⠀⠀⠀⠀⣿⣿⣿⣿⣿⣿⣿⣿⢧⡔⠀⠀⠀⠀⠀⠀⠀⠀⠀⢀⢄⢔⢄⢀⢕⢕⢕⢑⢑⢝⡿⢷⣞⣟⣟⣟⣟⣟⣟⣟⣟⣟⣟⣟⣻⣟⣟⣟⣟⣟⣟⣟⣟⣗⡗⢗⢗⢕⠀⠀⠀⠀⠀⠀⠀⠀⠀⠀⠀⠀</a:t>
            </a:r>
            <a:br/>
            <a:r>
              <a:t>⠀⠀⠀⠀⠀⠀⠀⠀⠀⠀⠀⣿⣿⣿⣿⣿⣿⣿⣿⣳⡕⣔⢐⡀⣀⣀⣀⣀⣀⣑⢑⢁⢑⢕⢕⢕⢕⢕⢕⢕⢕⢵⣷⢅⢡⣥⣥⣥⣥⣥⣥⣥⣵⣵⣿⣿⣿⣧⣵⣵⣵⢵⢵⢵⢵⢴⢴⠔⢔⠀⠀⠀⠀⠀⠀⠀⠀⠀⠀⠀⠀</a:t>
            </a:r>
            <a:br/>
            <a:r>
              <a:t>⠀⠀⠀⠀⠀⠀⠀⠀⠀⠀⠀⣿⣿⣿⣿⣿⣿⣿⣿⣿⢹⡝⢫⢙⠑⠑⠑⠘⠑⠑⠑⠑⠁⠑⢕⢕⢕⢕⢕⢕⢕⢼⡏⠁⠁⠁⠁⠁⠁⠁⢅⣵⣿⣿⣿⣿⣿⣿⢅⢀⢀⢀⢀⢀⢀⢀⢀⢀⢀⠀⠀⠀⠀⠀⠀⠀⠀⠀⠀⠀⠀</a:t>
            </a:r>
            <a:br/>
            <a:r>
              <a:t>⠀⠀⠀⠀⠀⠀⠀⠀⠀⠀⠀⣿⣿⣿⣿⣿⣿⣿⣿⣿⣧⢕⡕⢱⡄⢄⢄⢄⢄⢄⢄⢄⢄⢄⢕⢕⢕⢕⢕⢕⢸⢿⢕⣔⣔⣔⣔⣔⣕⣕⣿⣿⣿⣿⣿⣿⣿⣿⣵⣵⣵⣵⣵⣵⣴⣷⣶⣷⣶⠀⠀⠀⠀⠀⠀⠀⠀⠀⠀⠀⠀</a:t>
            </a:r>
            <a:br/>
            <a:r>
              <a:t>⠀⠀⠀⠀⠀⠀⠀⠀⠀⠀⠀⣿⣿⣿⣿⣿⣿⣿⣿⣿⣿⣷⣷⣷⣷⣷⣷⣷⣷⣷⣷⣿⣿⣷⣷⣧⡕⢑⢕⢕⣗⣿⣿⣿⣿⣿⣿⣿⣿⣿⣿⣿⣿⣿⣿⣿⣿⣿⣿⣿⣿⣿⣿⣿⣿⣿⣿⣿⣿⠀⠀⠀⠀⠀⠀⠀⠀⠀⠀⠀⠀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⠀⠀⠀⠀⠀⠀⠀⠀⠀⠀⠀⣿⣿⣿⣿⣿⣿⣿⣿⣿⣿⣿⣿⣿⣿⣿⣿⣿⣿⣿⣿⡟⡝⠟⠟⢻⣧⣕⢕⢝⢿⣿⣿⣿⣿⣿⣿⡏⠉⠉⢹⣿⣿⣿⣿⡿⣿⣿⣿⣿⣿⣿⣿⣿⣿⣿⣿⣿⣿⠀⠀⠀⠀⠀⠀⠀⠀⠀⠀⠀⠀</a:t>
            </a:r>
            <a:br/>
            <a:r>
              <a:t>⠀⠀⠀⠀⠀⠀⠀⠀⠀⠀⠀⣿⣿⣿⣿⣿⣿⣿⣿⣿⣿⣿⣿⣿⣿⣿⣿⣿⣿⣿⣿⣿⡇⠀⠀⢸⣿⣿⣇⢕⣿⣿⣿⣿⣿⣿⣿⡇⠄⠄⢸⣿⣿⣿⣿⡇⡿⣿⡿⢻⣿⣿⣿⣿⣿⣿⣿⣿⣿⠀⠀⠀⠀⠀⠀⠀⠀⠀⠀⠀⠀</a:t>
            </a:r>
            <a:br/>
            <a:r>
              <a:t>⠀⠀⠀⠀⠀⠀⠀⠀⠀⠀⠀⣿⣿⣿⣿⣿⣿⣿⣿⣿⣿⣿⣿⣿⣿⣿⣿⣿⣿⣿⣿⣿⡇⠁⠁⢸⣿⣿⣿⣇⣿⣿⣿⣿⣿⣿⣿⡇⠀⠀⢸⣿⣿⣝⢿⡧⢕⢜⣱⣾⣿⣿⣿⣿⣿⣿⣿⣿⣿⠀⠀⠀⠀⠀⠀⠀⠀⠀⠀⠀⠀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⠀⠀⠀⠀⠀⠀⠀⠀⠀⠀⠀⣿⣿⣿⣿⣿⣿⣿⣿⣿⣿⣿⣿⣿⣿⣿⣿⣿⣿⣿⣿⣿⡇⠀⠀⢕⣿⣿⣿⣿⣿⣿⣿⣿⣿⣿⣿⡇⠀⠀⢱⣮⡟⠟⢇⠅⢀⢸⣿⣿⣿⣿⣿⣿⣿⣿⣿⣿⣿⠀⠀⠀⠀⠀⠀⠀⠀⠀⠀⠀⠀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⠀⠀⠀⠀⠀⠀⠀⠀⠀⠀⠀⣿⣿⣿⣿⣿⣿⣿⣿⣿⣿⣿⣿⣿⣿⣿⣿⣿⣿⣿⣿⣿⡇⠀⠀⢕⣿⣿⣿⣿⣿⣿⣿⣿⣿⣿⣿⡇⠀⠀⢕⣿⣿⣷⢕⠕⢕⣸⣿⣿⣿⣿⣿⣿⣿⣿⣿⣿⣿⠀⠀⠀⠀⠀⠀⠀⠀⠀⠀⠀⠀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⠀⠀⠀⠀⠀⠀⠀⠀⠀⠀⠀⣿⣿⣿⣿⣿⣿⣿⣿⣿⣿⣿⣿⣿⣿⣿⣿⣿⣿⣿⣿⣿⡇⠀⠀⢕⣿⣿⣿⣿⣿⣿⣿⣿⣿⡿⣿⡇⠀⠀⢕⣿⣿⡿⢕⠕⢱⣿⣿⣿⣿⣿⣿⣿⣿⣿⣿⣿⣿⠀⠀⠀⠀⠀⠀⠀⠀⠀⠀⠀⠀</a:t>
            </a:r>
            <a:br/>
            <a:r>
              <a:t>⠀⠀⠀⠀⠀⠀⠀⠀⠀⠀⠀⣿⣿⣿⣿⣿⣿⣿⣿⣿⣿⣿⣿⣿⣿⣿⣿⣿⣿⣿⣿⣿⡇⠀⠀⢕⢿⣿⣿⣿⣿⣿⣿⣿⣿⡏⣿⡇⠀⠀⢕⣿⣿⣧⣔⢕⣼⣿⣿⣿⣿⣿⣿⣿⣿⣿⣿⣿⣿⠀⠀⠀⠀⠀⠀⠀⠀⠀⠀⠀⠀</a:t>
            </a:r>
            <a:br/>
            <a:r>
              <a:t>⠀⠀⠀⠀⠀⠀⠀⠀⠀⠀⠀⣿⣿⣿⣿⣿⣿⣿⣿⣿⣿⣿⣿⣿⣿⣿⣿⣿⣿⣿⣿⣿⡇⠀⠀⢕⢜⣿⣿⣿⣿⣿⣿⣿⣿⢕⣾⡇⠀⠀⢕⢻⣿⣿⣿⣾⣿⣿⣿⣿⣿⣿⣿⣿⣿⣿⣿⣿⣿⠀⠀⠀⠀⠀⠀⠀⠀⠀⠀⠀⠀</a:t>
            </a:r>
            <a:br/>
            <a:r>
              <a:t>⠀⠀⠀⠀⠀⠀⠀⠀⠀⠀⠀⣿⣿⣿⣿⣿⣿⣿⣿⣿⣿⣿⣿⣿⣿⣿⣿⣿⣿⣿⣿⣿⡇⠀⠀⢕⣧⢜⣿⣿⣿⣿⣿⣿⣿⡕⣿⡇⠀⠀⢕⣷⣵⣼⣿⣿⣿⣿⣿⣿⣿⣿⣿⣿⣿⣿⣿⣿⣿⠀⠀⠀⠀⠀⠀⠀⠀⠀⠀⠀⠀</a:t>
            </a:r>
            <a:br/>
            <a:r>
              <a:t>⠀⠀⠀⠀⠀⠀⠀⠀⠀⠀⠀⣿⣿⣿⣿⣿⣿⣿⣿⣿⣿⣿⣿⣿⣿⣿⣿⣿⣿⣿⣿⣿⡇⠁⠀⢕⣿⣇⢜⣿⣿⣿⣿⣿⣿⢇⣿⣿⠀⠀⢕⣿⣿⣿⣿⣿⣿⣿⣿⣿⣿⣿⣿⣿⣿⣿⣿⣿⣿⠀⠀⠀⠀⠀⠀⠀⠀⠀⠀⠀⠀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⠀⠀⠀⠀⠀⠀⠀⠀⠀⠀⠀⣿⣿⣿⣿⣿⣿⣿⣿⣿⣿⣿⣿⣿⣿⣿⣿⣿⣿⣿⣿⣿⡇⠀⠀⢕⣿⣿⣕⣹⣿⢿⢿⠟⠑⢕⣿⣿⢷⢆⣷⣿⣿⣿⣿⣿⣿⣿⣿⣿⣿⣿⣿⣿⣿⣿⣿⣿⣿⠀⠀⠀⠀⠀⠀⠀⠀⠀⠀⠀⠀</a:t>
            </a:r>
            <a:br/>
            <a:r>
              <a:t>⠀⠀⠀⠀⠀⠀⠀⠀⠀⠀⠀⣿⣿⣿⣿⣿⣿⣿⣿⣿⣿⣿⣿⣿⣿⣿⣿⣿⣿⣿⣿⣿⣧⣱⣤⣵⠁⠁⠁⠑⠀⠀⠀⠀⢔⢱⣿⣿⣾⢕⢿⣿⣿⣿⣿⣿⣿⣿⣿⣿⣿⣿⣿⣿⣿⣿⣿⣿⣿⠀⠀⠀⠀⠀⠀⠀⠀⠀⠀⠀⠀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⠀⠀⠀⠀⠀⠀⠀⠀⠀⠀⠀⠛⠛⠛⠛⠛⠛⠛⠛⠛⠛⠛⠛⠛⠛⠛⠛⠛⠛⠛⠛⠛⠛⠛⠛⠛⠑⠀⠀⠀⠀⠀⠀⠀⠑⠘⠛⠛⠙⠑⠘⠛⠛⠛⠛⠛⠛⠛⠛⠛⠛⠛⠛⠛⠛⠛⠛⠛⠛⠀⠀⠀⠀⠀⠀⠀⠀⠀⠀⠀⠀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⠀⠀⠀⠀⠀⠀⠀⠀⠀⠀⠀⣿⣿⣿⣿⣿⣿⣿⣿⣿⣿⣿⣿⣿⣿⣿⣿⣿⣿⣿⣿⣿⣿⣿⣿⣿⣿⣿⣟⢏⢟⢇⢕⢜⢟⢝⢕⢻⣿⣿⣿⣿⣿⣿⣿⣿⣿⣿⣿⣿⣿⣿⣿⣿⣿⣿⣿⣿⣿⠀⠀⠀⠀⠀⠀⠀⠀⠀⠀⠀⠀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⠀⠀⠀⠀⠀⠀⠀⠀⠀⠀⠀⣿⣿⣿⣿⣿⣿⣿⣿⣿⣿⣿⣿⣿⣿⣿⣿⣿⣿⣿⣿⣿⣿⣿⣿⣿⣿⣿⢟⢗⢕⣱⣵⣿⣿⣵⣵⣷⣿⣿⣿⣿⣿⣿⣿⣿⣿⣿⣿⣿⣿⣿⣿⣿⣿⣿⣿⣿⣿⠀⠀⠀⠀⠀⠀⠀⠀⠀⠀⠀⠀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⠀⠀⠀⠀⠀⠀⠀⠀⠀⠀⠀⣿⣿⣿⣿⣿⣿⣿⣿⣿⣿⣿⣿⣿⣿⣿⣿⣿⣿⣿⣿⣿⣿⣿⣿⣿⣿⡇⢕⣕⣾⣿⣿⣿⣿⣿⣿⣿⣿⣿⣿⣿⣿⣿⣿⣿⣿⣿⣿⣿⣿⣿⣿⣿⣿⣿⣿⣿⣿⠀⠀⠀⠀⠀⠀⠀⠀⠀⠀⠀⠀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⠀⠀⠀⠀⠀⠀⠀⠀⠀⠀⠀⣿⣿⣿⣿⣿⣿⣿⣿⣿⣿⣿⣿⣿⣿⣿⣿⣿⣿⣿⣿⣿⣿⣿⣿⣿⣿⡕⣾⡏⢕⢕⢝⢹⣿⢏⢟⢟⣿⣿⣿⣿⣿⣿⣿⣿⣿⣿⣿⣿⣿⣿⣿⣿⣿⣿⣿⣿⣿⠀⠀⠀⠀⠀⠀⠀⠀⠀⠀⠀⠀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⠀⠀⠀⠀⠀⠀⠀⠀⠀⠀⠀⣿⣿⣿⣿⣿⣿⣿⣿⣿⣿⣿⣿⣿⣿⣿⣿⣿⣿⣿⣿⣿⣿⣿⣿⣿⣿⣷⣿⡇⢕⢕⢕⣱⣿⣧⣵⣷⣿⣿⣿⣿⣿⣿⣿⣿⣿⣿⣿⣿⣿⣿⣿⣿⣿⣿⣿⣿⣿⠀⠀⠀⠀⠀⠀⠀⠀⠀⠀⠀⠀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⠀⠀⠀⠀⠀⠀⠀⠀⠀⠀⠀⣿⣿⣿⣿⣿⣿⣿⣿⣿⣿⣿⣿⣿⣿⣿⣿⣿⣿⣿⣿⣿⣿⣿⣿⣿⣿⡿⣧⢇⢜⢕⢜⢜⣻⣿⣿⣿⣿⢕⢿⣿⣿⣿⣿⣿⣿⣿⣿⣿⣿⣿⣿⣿⣿⣿⣿⣿⣿⠀⠀⠀⠀⠀⠀⠀⠀⠀⠀⠀⠀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⠀⠀⠀⠀⠀⠀⠀⠀⠀⠀⠀⣿⣿⣿⣿⣿⣿⣿⣿⣿⣿⣿⣿⣿⣿⣿⣿⣿⣿⣿⣿⣿⣿⣿⣿⣿⣿⡕⡇⢇⢕⢕⢕⢝⣟⢿⢿⣿⢇⢕⢺⣿⣿⣿⣿⣿⣿⣿⣿⣿⣿⣿⣿⣿⣿⣿⣿⣿⣿⠀⠀⠀⠀⠀⠀⠀⠀⠀⠀⠀⠀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⠀⠀⠀⠀⠀⠀⠀⠀⠀⠀⠀⣿⣿⣿⣿⣿⣿⣿⣿⣿⣿⣿⣿⣿⣿⣿⣿⣿⣿⣿⣿⣿⣿⣿⣿⣿⣿⣿⢿⢕⢕⢕⢕⣵⣼⣿⡿⢇⢕⢕⢸⣿⣿⣿⣿⣿⣿⣿⣿⣿⣿⣿⣿⣿⣿⣿⣿⣿⣿⠀⠀⠀⠀⠀⠀⠀⠀⠀⠀⠀⠀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⠀⠀⠀⠀⠀⠀⠀⠀⠀⠀⠀⣿⣿⣿⣿⣿⣿⣿⣿⣿⣿⣿⣿⣿⣿⣿⣿⣿⣿⣿⣿⣿⣿⣿⣿⣿⣿⢿⢜⢕⢕⢕⢕⢕⢝⢹⢇⢕⢕⢕⢸⣿⣿⣿⣿⣿⣿⣿⣿⣿⣿⣿⣿⣿⣿⣿⣿⣿⣿⠀⠀⠀⠀⠀⠀⠀⠀⠀⠀⠀⠀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⠀⠀⠀⠀⠀⠀⠀⠀⠀⠀⠀⣿⣿⣿⣿⣿⣿⣿⣿⣿⣿⣿⣿⣿⣿⣿⣿⣿⣿⣿⣿⣿⣿⣿⡟⢝⢕⢕⢕⢕⢕⢕⢕⢕⢕⢼⢕⢕⣵⡕⢜⣿⣿⣿⣿⣿⣿⣿⣿⣿⣿⣿⣿⣿⣿⣿⣿⣿⣿⠀⠀⠀⠀⠀⠀⠀⠀⠀⠀⠀⠀</a:t>
            </a:r>
            <a:br/>
            <a:r>
              <a:t>⠀⠀⠀⠀⠀⠀⠀⠀⠀⠀⠀⣿⣿⣿⣿⣿⣿⣿⣿⣿⣿⣿⣿⣿⣿⣿⣿⣿⣿⣿⣿⣿⣿⢟⢕⢕⢕⢕⢕⢕⢕⢕⢅⢅⢕⢱⣵⣸⣿⣿⣿⣾⣿⣿⣿⣿⣿⣿⣿⣿⣿⣿⣿⣿⣿⣿⣿⣿⣿⠀⠀⠀⠀⠀⠀⠀⠀⠀⠀⠀⠀</a:t>
            </a:r>
            <a:br/>
            <a:r>
              <a:t>⠀⠀⠀⠀⠀⠀⠀⠀⠀⠀⠀⣿⣿⣿⣿⣿⣿⣿⣿⣿⣿⣿⣿⣿⣿⣿⣿⣿⣿⣿⣿⣿⣿⢿⣷⣵⣕⢕⢕⢕⢕⢕⢕⠑⢕⢱⣿⣿⣿⣿⣿⣿⣿⣿⣿⣿⣿⣿⣿⣿⣿⣿⣿⣿⣿⣿⣿⣿⣿⠀⠀⠀⠀⠀⠀⠀⠀⠀⠀⠀⠀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⠀⠀⠀⠀⠀⠀⠀⠀⠀⠀⠀⣿⣿⣿⣿⣿⣿⣿⣿⣿⣿⣿⣿⣿⣿⣿⣿⣿⣿⣿⣿⢏⢕⣳⣿⣿⣿⣧⢕⢕⢕⢕⢕⢕⢄⢕⢜⣿⣿⣿⣿⣿⣿⣿⣿⣿⣿⣿⣿⣿⣿⣿⣿⣿⣿⣿⣿⣿⣿⠀⠀⠀⠀⠀⠀⠀⠀⠀⠀⠀⠀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⠀⠀⠀⠀⠀⠀⠀⠀⠀⠀⠀⣿⣿⣿⣿⣿⣿⣿⣿⣿⣿⣿⣿⣿⣿⣿⣿⣿⣿⣿⢇⢕⢕⣿⣿⣿⣿⣿⡕⢕⢕⢕⢕⢕⢕⢕⢕⢿⣿⣿⣿⣿⣿⣿⣿⣿⣿⣿⣿⣿⣿⣿⣿⣿⣿⣿⣿⣿⣿⠀⠀⠀⠀⠀⠀⠀⠀⠀⠀⠀⠀</a:t>
            </a:r>
            <a:br/>
            <a:r>
              <a:t>⠀⠀⠀⠀⠀⠀⠀⠀⠀⠀⠀⣿⣿⣿⣿⣿⣿⣿⣿⣿⣿⣿⣿⣿⣿⣿⣿⣿⣿⡿⢕⢕⢕⣿⣿⣿⣿⣿⣧⢕⢕⢕⢕⢕⢕⢕⢕⢜⣿⣿⣿⣿⣿⣿⣿⣿⣿⣿⣿⣿⣿⣿⣿⣿⣿⣿⣿⣿⣿⠀⠀⠀⠀⠀⠀⠀⠀⠀⠀⠀⠀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⠀⠀⠀⠀⠀⠀⠀⠀⠀⠀⠀⣿⣿⣿⣿⣿⣿⣿⣿⣿⣿⣿⣿⣿⣿⣿⣿⣿⣿⢕⢕⢕⢱⣿⣿⣿⢟⢻⣿⡇⢕⢕⢕⢕⢕⢕⢕⢕⢻⣿⣿⣿⣿⣿⣿⣿⣿⣿⣿⣿⣿⣿⣿⣿⣿⣿⣿⣿⣿⠀⠀⠀⠀⠀⠀⠀⠀⠀⠀⠀⠀</a:t>
            </a:r>
            <a:br/>
            <a:r>
              <a:t>⠀⠀⠀⠀⠀⠀⠀⠀⠀⠀⠀⣿⣿⣿⣿⣿⣿⣿⣿⣿⣿⣿⣿⣿⣿⣿⣿⣿⣿⢕⢕⢜⢸⣿⣿⡿⢕⢕⢕⢕⢕⢕⠕⢕⢕⢕⢕⢕⢜⣿⣿⣿⣿⣿⣿⣿⣿⣿⣿⣿⣿⣿⣿⣿⣿⣿⣿⣿⣿⠀⠀⠀⠀⠀⠀⠀⠀⠀⠀⠀⠀</a:t>
            </a:r>
            <a:br/>
            <a:r>
              <a:t>⠀⠀⠀⠀⠀⠀⠀⠀⠀⠀⠀⣿⣿⣿⣿⣿⣿⣿⣿⣿⣿⣿⣿⣿⣿⣿⣿⣿⡿⢕⢕⢕⣵⣿⣿⢇⠕⠕⠕⠕⠕⠑⠀⠀⠑⠕⢕⢕⢕⢸⣿⣿⣿⣿⣿⣿⣿⣿⣿⣿⣿⣿⣿⣿⣿⣿⣿⣿⣿⠀⠀⠀⠀⠀⠀⠀⠀⠀⠀⠀⠀</a:t>
            </a:r>
            <a:br/>
            <a:r>
              <a:t>⠀⠀⠀⠀⠀⠀⠀⠀⠀⠀⠀⣿⣿⣿⣿⣿⣿⣿⣿⣿⣿⣿⣿⣿⣿⣿⣿⣿⡷⢕⢕⢕⣿⣿⣿⢕⠀⠀⠀⠀⠀⠀⠀⠀⠀⠀⢕⢕⢕⢕⣿⣿⣿⣿⣿⣿⣿⣿⣿⣿⣿⣿⣿⣿⣿⣿⣿⣿⣿⠀⠀⠀⠀⠀⠀⠀⠀⠀⠀⠀⠀</a:t>
            </a:r>
            <a:br/>
            <a:r>
              <a:t>⠀⠀⠀⠀⠀⠀⠀⠀⠀⠀⠀⣿⣿⣿⣿⣿⣿⣿⣿⣿⣿⣿⣿⣿⣿⣿⣿⣿⡇⢕⢕⢱⣿⣿⡇⠀⠀⠀⠀⠀⠀⠀⠀⠀⠀⠀⢕⢕⢕⢸⣿⣿⣿⣿⣿⣿⣿⣿⣿⣿⣿⣿⣿⣿⣿⣿⣿⣿⣿⠀⠀⠀⠀⠀⠀⠀⠀⠀⠀⠀⠀</a:t>
            </a:r>
            <a:br/>
            <a:r>
              <a:t>⠀⠀⠀⠀⠀⠀⠀⠀⠀⠀⠀⣿⣿⣿⣿⣿⣿⣿⣿⣿⣿⣿⣿⣿⣿⣿⣿⣿⢇⢕⢕⣾⣿⣿⢇⠀⠀⠀⠀⠀⠀⠀⠀⠀⠀⠀⠑⢕⢕⣿⣿⣿⣿⣿⣿⣿⣿⣿⣿⣿⣿⣿⣿⣿⣿⣿⣿⣿⣿⠀⠀⠀⠀⠀⠀⠀⠀⠀⠀⠀⠀</a:t>
            </a:r>
            <a:br/>
            <a:r>
              <a:t>⠀⠀⠀⠀⠀⠀⠀⠀⠀⠀⠀⠛⠛⠛⠛⠛⠛⠛⠛⠛⠛⠛⠛⠛⠛⠛⠛⠛⠑⠑⠑⠛⠛⠛⠑⠀⠀⠀⠀⠀⠀⠀⠀⠀⠀⠀⠀⠑⠑⠛⠛⠛⠛⠛⠛⠛⠛⠛⠛⠛⠛⠛⠛⠛⠛⠛⠛⠛⠛⠀⠀⠀⠀⠀⠀⠀⠀⠀⠀⠀⠀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⠀⠀⠀⠀⠀⠀⠀⠀⠀⠀⠀⣿⢵⣵⢕⣕⣝⣙⣙⡝⠝⠝⠝⢝⢝⢹⢿⢿⣿⣿⣿⣷⢶⢶⣾⣿⣿⣿⣿⣿⣿⣿⣿⣿⣿⣿⣿⣿⣿⣿⣿⣿⣿⣿⣿⣅⣀⣸⣿⣿⣿⣿⣿⣿⣿⣿⣿⡟⢕⠀⠀⠀⠀⠀⠀⠀⠀⠀⠀⠀⠀</a:t>
            </a:r>
            <a:br/>
            <a:r>
              <a:t>⠀⠀⠀⠀⠀⠀⠀⠀⠀⠀⠀⣿⣷⣼⣧⢥⣥⡅⢅⢅⢕⢕⢕⢕⣵⣼⣗⣿⣿⣷⣿⣷⢷⣷⣷⠗⠷⠧⢕⢕⢵⢥⢥⢥⢥⢥⢭⣽⣽⣽⣽⣽⣽⣿⣿⣟⣟⣟⣟⣟⣟⣟⣟⣟⣟⣟⣟⣟⣟⠀⠀⠀⠀⠀⠀⠀⠀⠀⠀⠀⠀</a:t>
            </a:r>
            <a:br/>
            <a:r>
              <a:t>⠀⠀⠀⠀⠀⠀⠀⠀⠀⠀⠀⣿⣿⣷⣿⣓⣓⢑⢑⠁⠑⠅⠅⠕⢼⢝⣿⡿⢿⣿⣟⣿⣿⣿⣿⡟⢟⢟⢏⢕⢕⡗⢗⢗⢖⢖⢖⣶⣶⣶⣶⣶⣶⣷⣷⣷⣷⣿⡿⢿⣿⣿⡿⣿⣿⣿⢽⢽⢽⠀⠀⠀⠀⠀⠀⠀⠀⠀⠀⠀⠀</a:t>
            </a:r>
            <a:br/>
            <a:r>
              <a:t>⠀⠀⠀⠀⠀⠀⠀⠀⠀⠀⠀⣿⣿⣏⡟⢯⣝⠉⠉⠉⠙⠙⠑⠑⠘⠛⠛⠛⠛⠛⠛⠛⠛⠟⠊⠑⠁⠁⢕⢕⡕⢄⢀⣀⣀⣀⣀⣀⣀⣀⣁⣅⣿⣿⣿⣿⣅⣉⣉⣉⣉⣉⣉⣉⣉⣉⣉⣉⣉⠀⠀⠀⠀⠀⠀⠀⠀⠀⠀⠀⠀</a:t>
            </a:r>
            <a:br/>
            <a:r>
              <a:t>⠀⠀⠀⠀⠀⠀⠀⠀⠀⠀⠀⣿⣿⣿⣿⣦⡝⢷⣔⡄⠀⠀⠀⠀⠀⠀⠀⠀⠀⠀⠀⠀⠀⠀⠀⢀⢔⢕⢕⢜⣿⣷⣴⣴⣵⣷⣷⣷⣷⣷⣷⣿⣿⣿⣿⣿⣿⣷⣷⣷⣷⣧⣵⣵⣵⡕⢕⢔⢄⠀⠀⠀⠀⠀⠀⠀⠀⠀⠀⠀⠀</a:t>
            </a:r>
            <a:br/>
            <a:r>
              <a:t>⠀⠀⠀⠀⠀⠀⠀⠀⠀⠀⠀⣿⣿⣿⣿⣿⣿⣧⡻⡻⣔⢀⠀⠀⠀⠀⠀⠀⠀⢀⢀⢔⢔⢀⠀⢕⢕⢕⢕⢘⢟⡿⣗⣛⣟⣟⣛⣟⣟⣿⣿⣿⣿⣿⣿⣿⣿⣟⣟⣟⣟⣟⣟⡟⢗⢗⢇⢕⢕⠀⠀⠀⠀⠀⠀⠀⠀⠀⠀⠀⠀</a:t>
            </a:r>
            <a:br/>
            <a:r>
              <a:t>⠀⠀⠀⠀⠀⠀⠀⠀⠀⠀⠀⣿⣿⣿⣿⣿⣿⣿⣷⣜⣜⣣⣐⣀⣀⣀⣀⣄⣔⣕⢅⢅⢕⢕⢕⢕⢕⢕⢕⢕⢕⣳⣧⢅⢥⣥⣥⣵⣾⣿⣿⣿⣿⣿⣿⣿⡿⣵⡵⢵⢧⢵⢶⢴⢴⠔⠔⠔⠔⠀⠀⠀⠀⠀⠀⠀⠀⠀⠀⠀⠀</a:t>
            </a:r>
            <a:br/>
            <a:r>
              <a:t>⠀⠀⠀⠀⠀⠀⠀⠀⠀⠀⠀⣿⣿⣿⣿⣿⣿⣿⣿⣿⣏⢏⢝⡕⠑⠑⠑⠑⠑⠑⠑⠁⠁⢕⢕⢕⢕⢕⢕⢕⣕⣷⡏⠁⠁⢕⢹⣿⣿⣿⣿⣿⣿⣿⡏⢁⢀⢀⢀⢀⢀⢀⢀⢀⢀⢀⢀⢀⢄⠀⠀⠀⠀⠀⠀⠀⠀⠀⠀⠀⠀</a:t>
            </a:r>
            <a:br/>
            <a:r>
              <a:t>⠀⠀⠀⠀⠀⠀⠀⠀⠀⠀⠀⣿⣿⣿⣿⣿⣿⣿⣿⣿⣿⣯⢇⢜⢔⢄⢄⢄⢄⢄⢔⢔⢔⢔⢕⢕⢕⢕⢕⢕⢳⢿⣕⣔⣔⣕⣕⣝⣿⣿⣿⣿⣿⣿⣽⣵⣵⣵⣵⣵⣵⣵⣷⣷⣶⣷⣷⣷⣷⠀⠀⠀⠀⠀⠀⠀⠀⠀⠀⠀⠀</a:t>
            </a:r>
            <a:br/>
            <a:r>
              <a:t>⠀⠀⠀⠀⠀⠀⠀⠀⠀⠀⠀⣿⣿⣿⣿⣿⣿⣿⣿⣿⣿⣿⣿⣷⣾⣷⣷⣷⣿⣿⣿⣿⣿⣿⡕⢕⢕⢕⢕⢕⢗⣿⣿⣿⣿⣿⣿⣿⣿⣿⣿⣿⣿⣿⣿⣿⣿⣿⣿⣿⣿⣿⣿⣿⣿⣿⣿⣿⣿⠀⠀⠀⠀⠀⠀⠀⠀⠀⠀⠀⠀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⠀⠀⠀⠀⠀⠀⠀⠀⠀⠀⠀⣿⣿⣿⣿⣿⣿⣿⣿⣿⣿⣿⣿⣿⣿⣿⣿⣿⣿⣿⣿⣿⢟⢟⠟⢇⢕⢕⢕⢸⢿⣿⣿⣿⣿⣿⣿⡏⠁⠁⢹⣿⣿⣿⣿⣿⣿⣿⣿⣿⣿⣿⣿⣿⣿⣿⣿⣿⣿⠀⠀⠀⠀⠀⠀⠀⠀⠀⠀⠀⠀</a:t>
            </a:r>
            <a:br/>
            <a:r>
              <a:t>⠀⠀⠀⠀⠀⠀⠀⠀⠀⠀⠀⣿⣿⣿⣿⣿⣿⣿⣿⣿⣿⣿⣿⣿⣿⣿⣿⣿⣿⣿⣿⣿⢕⠄⠀⢕⣿⣷⡕⢕⣼⣿⣿⣿⣿⣿⣿⡇⠀⠀⢱⣿⣿⣿⣿⣿⣿⢸⡿⢟⣿⣿⣿⣿⣿⣿⣿⣿⣿⠀⠀⠀⠀⠀⠀⠀⠀⠀⠀⠀⠀</a:t>
            </a:r>
            <a:br/>
            <a:r>
              <a:t>⠀⠀⠀⠀⠀⠀⠀⠀⠀⠀⠀⣿⣿⣿⣿⣿⣿⣿⣿⣿⣿⣿⣿⣿⣿⣿⣿⣿⣿⣿⣿⣿⡕⠐⠁⢜⣿⣿⣿⣕⣿⣿⣿⣿⣿⣿⣿⡇⠀⠀⢕⣿⣿⣿⣿⣿⣿⢕⢕⣼⣿⣿⣿⣿⣿⣿⣿⣿⣿⠀⠀⠀⠀⠀⠀⠀⠀⠀⠀⠀⠀</a:t>
            </a:r>
            <a:br/>
            <a:r>
              <a:t>⠀⠀⠀⠀⠀⠀⠀⠀⠀⠀⠀⣿⣿⣿⣿⣿⣿⣿⣿⣿⣿⣿⣿⣿⣿⣿⣿⣿⣿⣿⣿⣿⣧⠀⠀⢕⣿⣿⣿⣿⣿⣿⣿⣿⣿⣻⣿⡇⠀⠀⢕⣿⣿⣿⣷⡜⢕⢁⢜⣿⣿⣿⣿⣿⣿⣿⣿⣿⣿⠀⠀⠀⠀⠀⠀⠀⠀⠀⠀⠀⠀</a:t>
            </a:r>
            <a:br/>
            <a:r>
              <a:t>⠀⠀⠀⠀⠀⠀⠀⠀⠀⠀⠀⣿⣿⣿⣿⣿⣿⣿⣿⣿⣿⣿⣿⣿⣿⣿⣿⡿⣿⣿⣿⣿⣿⠀⠀⢕⣿⣿⣿⣿⣿⣿⣿⣿⣿⣿⣿⣿⠀⠀⢕⣿⣿⣷⣧⡅⢕⢔⢕⣿⣿⣿⣿⣿⣿⣿⣿⣿⣿⠀⠀⠀⠀⠀⠀⠀⠀⠀⠀⠀⠀</a:t>
            </a:r>
            <a:br/>
            <a:r>
              <a:t>⠀⠀⠀⠀⠀⠀⠀⠀⠀⠀⠀⣿⣿⣿⣿⣿⣿⣿⣿⣿⣿⣿⣿⣿⣿⣿⣿⣵⣿⣿⣿⣿⣿⠀⠀⢕⣿⣿⣿⣿⣿⣿⣿⣿⣿⣿⢿⣿⠀⠀⢕⣿⣿⣿⣿⡏⢕⢔⢸⣿⣿⣿⣿⣿⣿⣿⣿⣿⣿⠀⠀⠀⠀⠀⠀⠀⠀⠀⠀⠀⠀</a:t>
            </a:r>
            <a:br/>
            <a:r>
              <a:t>⠀⠀⠀⠀⠀⠀⠀⠀⠀⠀⠀⣿⣿⣿⣿⣿⣿⣿⣿⣿⣿⣿⣿⣿⣿⣿⣿⣿⣿⣿⣿⣿⣿⠄⠀⢕⢻⣿⣿⣿⣿⣿⣿⣿⣿⣏⢝⣹⠀⠀⢀⣿⣿⣿⣿⣷⣔⣕⣾⣿⣿⣿⣿⣿⣿⣿⣿⣿⣿⠀⠀⠀⠀⠀⠀⠀⠀⠀⠀⠀⠀</a:t>
            </a:r>
            <a:br/>
            <a:r>
              <a:t>⠀⠀⠀⠀⠀⠀⠀⠀⠀⠀⠀⣿⣿⣿⣿⣿⣿⣿⣿⣿⣿⣿⣿⣿⣿⣿⣿⣿⣿⣿⣿⣿⣿⠅⠀⢕⢜⣿⣿⣿⣿⣿⣿⣿⣿⣇⢱⣿⠀⠀⢕⣿⣿⢿⡿⣿⣿⣿⣿⣿⣿⣿⣿⣿⣿⣿⣿⣿⣿⠀⠀⠀⠀⠀⠀⠀⠀⠀⠀⠀⠀</a:t>
            </a:r>
            <a:br/>
            <a:r>
              <a:t>⠀⠀⠀⠀⠀⠀⠀⠀⠀⠀⠀⣿⣿⣿⣿⣿⣿⣿⣿⣿⣿⣿⣿⣿⣿⣿⣿⣿⣿⣿⣿⣿⣿⠀⠀⢕⢕⢜⣿⣿⣿⣿⣿⣿⣿⣿⢸⣿⠀⠀⢕⣿⣿⣷⣷⣾⣿⣿⣿⣿⣿⣿⣿⣿⣿⣿⣿⣿⣿⠀⠀⠀⠀⠀⠀⠀⠀⠀⠀⠀⠀</a:t>
            </a:r>
            <a:br/>
            <a:r>
              <a:t>⠀⠀⠀⠀⠀⠀⠀⠀⠀⠀⠀⣿⣿⣿⣿⣿⣿⣿⣿⣿⣿⣿⣿⣿⣿⣿⣿⣿⣿⣿⣿⣿⣿⠔⠀⢕⢸⣇⢜⣿⣿⣿⣿⣿⣿⣿⢺⣿⢄⠀⠕⣿⣿⣿⣿⣿⣿⣿⣿⣿⣿⣿⣿⣿⣿⣿⣿⣿⣿⠀⠀⠀⠀⠀⠀⠀⠀⠀⠀⠀⠀</a:t>
            </a:r>
            <a:br/>
            <a:r>
              <a:t>⠀⠀⠀⠀⠀⠀⠀⠀⠀⠀⠀⣿⣿⣿⣿⣿⣿⣿⣿⣿⣿⣿⣿⣿⣿⣿⣿⣿⣿⣿⣿⣿⣿⢕⠀⢕⢸⣿⡕⢸⣿⣿⣿⣿⢿⢿⣿⣿⡷⡕⣾⣿⣿⣿⣿⣿⣿⣿⣿⣿⣿⣿⣿⣿⣿⣿⣿⣿⣿⠀⠀⠀⠀⠀⠀⠀⠀⠀⠀⠀⠀</a:t>
            </a:r>
            <a:br/>
            <a:r>
              <a:t>⠀⠀⠀⠀⠀⠀⠀⠀⠀⠀⠀⣿⣿⣿⣿⣿⣿⣿⣿⣿⣿⣿⣿⣿⣿⣿⣿⣿⣿⣿⣿⣿⣿⣵⣴⣴⡜⠙⠑⠙⠉⠉⠉⠁⠀⢕⣿⣿⡟⢣⢿⣿⣿⣿⣿⣿⣿⣿⣿⣿⣿⣿⣿⣿⣿⣿⣿⣿⣿⠀⠀⠀⠀⠀⠀⠀⠀⠀⠀⠀⠀</a:t>
            </a:r>
            <a:br/>
            <a:r>
              <a:t>⠀⠀⠀⠀⠀⠀⠀⠀⠀⠀⠀⠛⠛⠛⠛⠛⠛⠛⠛⠛⠛⠛⠛⠛⠛⠛⠛⠙⠛⠛⠛⠛⠛⠛⠛⠛⠃⠀⠀⠀⠀⠀⠀⠀⠐⠑⠛⠛⠙⠛⠘⠛⠛⠛⠛⠛⠛⠛⠛⠛⠛⠛⠛⠛⠛⠛⠛⠛⠙⠀⠀⠀⠀⠀⠀⠀⠀⠀⠀⠀⠀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⠀⠀⠀⠀⠀⠀⠀⠀⠀⠀⠀⡧⢼⡵⢕⣕⣜⣜⣙⢙⠙⠝⢝⢕⢕⢿⢿⣿⣿⣿⣿⢷⢶⢷⢿⣿⣿⣿⣿⣿⣿⣿⣿⣿⣿⣿⣿⣿⣿⣿⣿⣿⣿⣿⣕⣀⣕⣿⣿⣿⣿⣿⣿⣿⣿⣿⡿⢇⢕⠀⠀⠀⠀⠀⠀⠀⠀⠀⠀⠀⠀</a:t>
            </a:r>
            <a:br/>
            <a:r>
              <a:t>⠀⠀⠀⠀⠀⠀⠀⠀⠀⠀⠀⣷⣧⣽⡵⢵⡥⢅⢅⢅⢅⢕⢕⢱⣷⣿⣿⣿⣿⣿⣿⣗⣷⣷⡶⠖⠷⠇⠕⠕⢕⢥⢥⢥⢥⢥⢥⣭⣽⣽⣿⣿⣿⣿⣿⣿⣿⣟⣟⣟⣟⣟⣟⣟⣟⣟⣟⣟⣟⠀⠀⠀⠀⠀⠀⠀⠀⠀⠀⠀⠀</a:t>
            </a:r>
            <a:br/>
            <a:r>
              <a:t>⠀⠀⠀⠀⠀⠀⠀⠀⠀⠀⠀⣿⣿⣿⣇⣕⣑⣑⡑⢑⠑⠁⠑⢸⡏⢹⣿⢿⣿⣿⢻⣿⢿⣿⣿⢟⢟⢏⢑⢕⢗⢕⡗⡗⣗⣗⣳⣷⣷⣷⣿⣿⣿⣿⣿⣿⣾⣷⣾⣿⣿⣿⣿⡿⢿⢿⢿⢧⢵⠀⠀⠀⠀⠀⠀⠀⠀⠀⠀⠀⠀</a:t>
            </a:r>
            <a:br/>
            <a:r>
              <a:t>⠀⠀⠀⠀⠀⠀⠀⠀⠀⠀⠀⣿⣿⣿⢙⠻⣍⡏⠉⠉⠉⠁⠑⠘⠘⠙⠛⠛⠛⠛⠛⠛⠛⠛⠙⠁⠁⢑⢝⣹⡢⢄⢀⣄⣀⣀⣄⣴⣴⣿⣿⣿⣿⣿⣿⣏⣁⣁⣁⣁⣁⣁⣁⣁⣁⣁⣁⣁⡁⠀⠀⠀⠀⠀⠀⠀⠀⠀⠀⠀⠀</a:t>
            </a:r>
            <a:br/>
            <a:r>
              <a:t>⠀⠀⠀⠀⠀⠀⠀⠀⠀⠀⠀⣿⣿⣿⣿⣔⢈⢿⣦⡄⢀⠀⠀⠀⠀⠀⠀⠀⠀⠀⠀⠀⠀⠀⠀⢄⢕⢕⢕⢹⣿⣧⣴⣴⣦⣶⣷⣿⣿⣿⣿⣿⣿⣿⣿⣷⣷⣷⣷⣷⣷⣵⣴⣴⢴⢔⢔⢔⢄⠀⠀⠀⠀⠀⠀⠀⠀⠀⠀⠀⠀</a:t>
            </a:r>
            <a:br/>
            <a:r>
              <a:t>⠀⠀⠀⠀⠀⠀⠀⠀⠀⠀⠀⣿⣿⣿⣿⣿⣧⡗⢝⢝⢧⡐⠀⠐⠀⠀⠀⠀⠀⢀⢀⢐⢀⠀⠀⢕⢕⢕⢅⢜⢹⢻⣟⡟⢻⣿⣿⣿⣿⣿⣿⣿⣿⣿⣿⣿⣿⣿⣿⣿⣿⢿⢿⢿⢕⢕⢕⢕⠕⠀⠀⠀⠀⠀⠀⠀⠀⠀⠀⠀⠀</a:t>
            </a:r>
            <a:br/>
            <a:r>
              <a:t>⠀⠀⠀⠀⠀⠀⠀⠀⠀⠀⠀⣿⣿⣿⣿⣿⣿⣷⣕⣘⣣⣕⣔⣀⣀⣄⣄⣄⣅⢅⢅⢅⢕⢕⢕⢕⢕⢕⢕⢕⢕⢿⡇⢡⢼⢽⢼⢽⢽⣿⣿⣿⡿⢷⢷⢷⢷⢷⢷⢷⢶⠶⠖⠖⠖⠖⠖⠔⠔⠀⠀⠀⠀⠀⠀⠀⠀⠀⠀⠀⠀</a:t>
            </a:r>
            <a:br/>
            <a:r>
              <a:t>⠀⠀⠀⠀⠀⠀⠀⠀⠀⠀⠀⣿⣿⣿⣿⣿⣿⣿⣿⡻⣏⢣⢜⢇⢑⠑⠑⠑⠁⠁⠁⠁⠁⢕⢕⢕⢕⢕⢕⢱⢵⣟⠕⠁⠁⠁⠁⠁⠁⠙⠙⢁⢁⢀⢀⢀⢀⢀⢀⢀⢀⢀⢀⢀⠄⠄⢄⠄⠄⠀⠀⠀⠀⠀⠀⠀⠀⠀⠀⠀⠀</a:t>
            </a:r>
            <a:br/>
            <a:r>
              <a:t>⠀⠀⠀⠀⠀⠀⠀⠀⠀⠀⠀⣿⣿⣿⣿⣿⣿⣿⣿⣧⣼⣧⢱⢕⢣⢔⢔⢔⠔⠔⢔⢔⢔⢕⢕⢕⢕⢕⢕⢜⢝⣻⣕⣕⣕⣕⣕⣱⣵⣵⣵⣵⣵⣵⣵⣵⣵⣵⣵⣷⣷⣷⣷⣷⣷⣷⣷⣷⣷⠀⠀⠀⠀⠀⠀⠀⠀⠀⠀⠀⠀</a:t>
            </a:r>
            <a:br/>
            <a:r>
              <a:t>⠀⠀⠀⠀⠀⠀⠀⠀⠀⠀⠀⣿⣿⣿⣿⣿⣿⣿⣿⣿⣿⣿⣷⣿⣾⣿⣿⣿⣿⣿⣿⣿⣿⣿⢕⢕⢕⢕⠕⢕⣹⣿⣿⣿⣿⣿⣿⣿⣿⣿⣿⣿⣿⣿⣿⣿⣿⣿⣿⣿⣿⣿⣿⣿⣿⣿⣿⣿⣿⠀⠀⠀⠀⠀⠀⠀⠀⠀⠀⠀⠀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⠀⠀⠀⠀⠀⠀⠀⠀⠀⠀⠀⣿⣿⣿⣿⣿⣿⣿⣿⣿⣿⣿⣿⣿⣿⣿⣿⣿⣿⣿⣿⣿⢿⢟⠓⢗⢕⢕⢕⢜⢻⣿⣿⣿⣿⣿⣿⡇⠁⠁⢜⣿⣿⣿⣿⣿⣿⣿⣿⣿⣿⣿⣿⣿⣿⣿⣿⣿⣿⠀⠀⠀⠀⠀⠀⠀⠀⠀⠀⠀⠀</a:t>
            </a:r>
            <a:br/>
            <a:r>
              <a:t>⠀⠀⠀⠀⠀⠀⠀⠀⠀⠀⠀⣿⣿⣿⣿⣿⣿⣿⣿⣿⣿⣿⣿⣿⣿⣿⣿⣿⣿⣿⣿⣿⢸⠁⢀⢕⣷⣧⡕⢕⢱⣿⣿⡿⣿⣿⣿⡇⠀⠐⢳⣿⣿⣿⣿⣿⣿⣿⣿⣿⣿⣿⣿⣿⣿⣿⣿⣿⣿⠀⠀⠀⠀⠀⠀⠀⠀⠀⠀⠀⠀</a:t>
            </a:r>
            <a:br/>
            <a:r>
              <a:t>⠀⠀⠀⠀⠀⠀⠀⠀⠀⠀⠀⣿⣿⣿⣿⣿⣿⣿⣿⣿⣿⣿⣿⣿⣿⣿⣿⣿⣿⣿⣿⣿⣼⢐⠁⢜⣿⣿⣿⡕⢸⣿⣿⣿⣿⣿⣿⣷⠀⠀⢕⣿⣿⣿⣿⣿⣿⣿⡇⢻⣿⣿⣿⣿⣿⣿⣿⣿⣿⠀⠀⠀⠀⠀⠀⠀⠀⠀⠀⠀⠀</a:t>
            </a:r>
            <a:br/>
            <a:r>
              <a:t>⠀⠀⠀⠀⠀⠀⠀⠀⠀⠀⠀⣿⣿⣿⣿⣿⣿⣿⣿⣿⣿⣿⣿⣿⣿⣿⣿⣿⣿⣿⣿⣿⣿⢀⠀⢅⢿⣿⣿⣿⣿⣿⣿⣿⣿⡿⣿⣿⠀⠀⢕⣿⣿⣿⣿⣿⣿⣿⡗⢜⢻⣿⣿⣿⣿⣿⣿⣿⣿⠀⠀⠀⠀⠀⠀⠀⠀⠀⠀⠀⠀</a:t>
            </a:r>
            <a:br/>
            <a:r>
              <a:t>⠀⠀⠀⠀⠀⠀⠀⠀⠀⠀⠀⣿⣿⣿⣿⣿⣿⣿⣿⣿⣿⣿⣿⣿⣿⣿⣿⣿⣿⣿⣿⣿⣿⢔⠀⢄⢸⣿⣿⣿⣿⣿⣿⣿⣿⣧⢻⣿⠀⠀⢕⣿⣿⣿⣿⣿⣿⣧⢕⢕⣼⣿⣿⣿⣿⣿⣿⣿⣿⠀⠀⠀⠀⠀⠀⠀⠀⠀⠀⠀⠀</a:t>
            </a:r>
            <a:br/>
            <a:r>
              <a:t>⠀⠀⠀⠀⠀⠀⠀⠀⠀⠀⠀⣿⣿⣿⣿⣿⣿⣿⣿⣿⣿⣿⣿⣿⣿⣿⣿⣧⣿⣿⣿⣿⣿⠑⠀⢕⢸⣿⣿⣿⣿⣿⣿⣿⣿⣿⢸⣿⠀⠀⠕⣿⣿⣿⣿⣿⣿⢝⢕⢕⣸⣿⣿⣿⣿⣿⣿⣿⣿⠀⠀⠀⠀⠀⠀⠀⠀⠀⠀⠀⠀</a:t>
            </a:r>
            <a:br/>
            <a:r>
              <a:t>⠀⠀⠀⠀⠀⠀⠀⠀⠀⠀⠀⣿⣿⣿⣿⣿⣿⣿⣿⣿⣿⣿⣿⣿⣿⣿⣿⣿⣿⣿⣿⣿⣿⠐⠀⢕⢸⣿⣿⣿⣿⣿⣿⣿⣿⣿⢸⣿⠀⠀⢀⣿⣿⣿⣿⣿⣯⢕⢄⣱⣿⣿⣿⣿⣿⣿⣿⣿⣿⠀⠀⠀⠀⠀⠀⠀⠀⠀⠀⠀⠀</a:t>
            </a:r>
            <a:br/>
            <a:r>
              <a:t>⠀⠀⠀⠀⠀⠀⠀⠀⠀⠀⠀⣿⣿⣿⣿⣿⣿⣿⣿⣿⣿⣿⣿⣿⣿⣿⣿⣿⣿⣿⣿⣿⣿⢑⠀⢕⢜⣿⣿⣿⣿⣿⣿⣿⣿⣿⢸⣿⠀⠀⢕⣿⣿⡿⣿⣿⣿⣷⣷⣿⣿⣿⣿⣿⣿⣿⣿⣿⣿⠀⠀⠀⠀⠀⠀⠀⠀⠀⠀⠀⠀</a:t>
            </a:r>
            <a:br/>
            <a:r>
              <a:t>⠀⠀⠀⠀⠀⠀⠀⠀⠀⠀⠀⣿⣿⣿⣿⣿⣿⣿⣿⣿⣿⣿⣿⣿⣿⣿⣿⣿⣿⣿⣿⣿⣿⢕⠀⢕⢕⢹⣿⣿⣿⣿⣿⣿⣿⣿⢸⣿⠀⠀⢕⣿⣿⣷⣽⣿⣿⣿⣿⣿⣿⣿⣿⣿⣿⣿⣿⣿⣿⠀⠀⠀⠀⠀⠀⠀⠀⠀⠀⠀⠀</a:t>
            </a:r>
            <a:br/>
            <a:r>
              <a:t>⠀⠀⠀⠀⠀⠀⠀⠀⠀⠀⠀⣿⣿⣿⣿⣿⣿⣿⣿⣿⣿⣿⣿⣿⣿⣿⣿⣿⣿⣿⣿⣿⣿⢕⠀⢕⢸⡕⢹⣿⣿⣿⣿⣿⣿⣿⢸⣿⢄⠀⠑⣿⣿⣿⣿⣿⣿⣿⣿⣿⣿⣿⣿⣿⣿⣿⣿⣿⣿⠀⠀⠀⠀⠀⠀⠀⠀⠀⠀⠀⠀</a:t>
            </a:r>
            <a:br/>
            <a:r>
              <a:t>⠀⠀⠀⠀⠀⠀⠀⠀⠀⠀⠀⣿⣿⣿⣿⣿⣿⣿⣿⣿⣿⣿⣿⣿⣿⣿⢿⣿⡿⣿⣿⣿⣿⢕⠀⠕⢸⣿⡕⢹⣿⣿⣿⣿⢿⢾⣾⣿⡷⡜⣿⣿⣿⣿⣿⣿⣿⣿⣿⣿⣿⣿⣿⣿⣿⣿⣿⣿⣿⠀⠀⠀⠀⠀⠀⠀⠀⠀⠀⠀⠀</a:t>
            </a:r>
            <a:br/>
            <a:r>
              <a:t>⠀⠀⠀⠀⠀⠀⠀⠀⠀⠀⠀⣿⣿⣿⣿⣿⣿⣿⣿⣿⣿⣿⣿⣿⣿⣿⣸⣾⣏⣿⣿⣿⡿⣵⣴⣴⡎⠙⠑⠘⠉⠉⠉⠁⠀⢔⣿⣿⡟⢳⢻⣿⣿⣿⣿⣿⣿⣿⣿⣿⣿⣿⣿⣿⣿⣿⣿⣿⣿⠀⠀⠀⠀⠀⠀⠀⠀⠀⠀⠀⠀</a:t>
            </a:r>
            <a:br/>
            <a:r>
              <a:t>⠀⠀⠀⠀⠀⠀⠀⠀⠀⠀⠀⠛⠛⠛⠛⠛⠛⠛⠛⠛⠛⠛⠛⠛⠛⠑⠛⠃⠙⠛⠛⠛⠃⠛⠛⠛⠃⠀⠀⠀⠀⠀⠀⠀⠀⠘⠛⠛⠙⠛⠙⠛⠛⠛⠛⠛⠛⠛⠛⠛⠛⠛⠛⠛⠛⠛⠋⠙⠑⠀⠀⠀⠀⠀⠀⠀⠀⠀⠀⠀⠀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⠀⠀⠀⠀⠀⠀⠀⠀⠀⠀⠀⣽⡥⢥⢕⣕⣕⡝⠙⠙⢝⢝⢕⢜⢿⢿⣿⣿⣿⡿⢷⢶⢾⢿⣿⢿⣿⣿⣿⣿⣿⣿⣿⣿⣿⣿⣿⣿⣿⣿⣿⣿⣿⣇⣀⣸⣿⣿⣿⣿⣿⣿⣿⣿⣿⢏⢕⢕⢕⠀⠀⠀⠀⠀⠀⠀⠀⠀⠀⠀⠀</a:t>
            </a:r>
            <a:br/>
            <a:r>
              <a:t>⠀⠀⠀⠀⠀⠀⠀⠀⠀⠀⠀⣽⣷⢧⢵⢵⢅⢅⢅⢅⢕⢕⢱⣾⣿⣿⣿⣟⣿⣿⣗⣷⣷⡶⢖⠗⠗⠖⠕⠕⢕⢡⢡⢡⣵⣾⣿⣿⣿⣿⣿⣿⣿⣿⣿⣿⣟⣟⣟⣟⣟⣟⣟⣟⣟⣟⣛⣛⣓⠀⠀⠀⠀⠀⠀⠀⠀⠀⠀⠀⠀</a:t>
            </a:r>
            <a:br/>
            <a:r>
              <a:t>⠀⠀⠀⠀⠀⠀⠀⠀⠀⠀⠀⣽⣿⣳⣕⣕⡑⡑⢑⢑⢑⠑⢸⡝⢿⣿⢿⣿⣿⢿⡿⣿⢿⡿⠟⢟⢝⠕⢝⢕⢇⢕⢗⢞⣿⣿⣿⣿⣿⣿⣿⣿⣿⣿⣷⣷⣷⣷⣿⣿⣿⣿⢿⢿⢿⢿⢧⢵⢕⠀⠀⠀⠀⠀⠀⠀⠀⠀⠀⠀⠀</a:t>
            </a:r>
            <a:br/>
            <a:r>
              <a:t>⠀⠀⠀⠀⠀⠀⠀⠀⠀⠀⠀⣿⣷⣝⡝⠻⣝⡝⠉⠉⠁⠁⠈⠘⠙⠙⠛⠛⠛⠛⠛⠛⠛⠃⠁⠁⢑⢕⣕⡔⢄⢄⣄⣼⣿⣿⣿⣟⣟⣻⣿⣿⣏⣅⣄⣀⣄⣄⣅⣅⣁⣁⣁⣁⣁⣁⡁⢁⢁⠀⠀⠀⠀⠀⠀⠀⠀⠀⠀⠀⠀</a:t>
            </a:r>
            <a:br/>
            <a:r>
              <a:t>⠀⠀⠀⠀⠀⠀⠀⠀⠀⠀⠀⣿⣿⣿⣿⡄⠌⢻⡷⣔⠀⠀⠀⠀⠀⠀⠀⠀⠀⠀⠀⠀⠀⠀⢄⢕⢕⢕⣻⣿⣧⣵⣷⣾⣿⣿⣷⣷⣷⣷⣷⣷⣷⣷⣷⣷⣷⣷⣷⣵⣴⣴⢴⢔⢔⢔⢔⢄⢄⠀⠀⠀⠀⠀⠀⠀⠀⠀⠀⠀⠀</a:t>
            </a:r>
            <a:br/>
            <a:r>
              <a:t>⠀⠀⠀⠀⠀⠀⠀⠀⠀⠀⠀⣿⣿⣿⣿⣷⡕⢸⡝⢜⢣⡔⠐⠐⠀⠀⠀⢀⢀⢔⢐⠀⠀⠀⢕⢕⢕⢕⢕⢝⣟⡟⢟⢟⣟⣻⣿⣿⣿⣿⣿⣿⣿⣿⣿⣿⣿⣿⢿⢯⢽⢽⢽⢝⢕⠕⠕⠅⠅⠀⠀⠀⠀⠀⠀⠀⠀⠀⠀⠀⠀</a:t>
            </a:r>
            <a:br/>
            <a:r>
              <a:t>⠀⠀⠀⠀⠀⠀⠀⠀⠀⠀⠀⣿⣿⣿⣿⣿⣿⣿⣿⣮⣣⣜⣕⣄⣄⣠⣥⣥⢅⢅⢅⢕⢕⢔⢕⢕⢕⢕⢕⢕⣸⡧⢵⢵⢵⢵⢵⢵⢷⢷⢷⢷⢷⢷⢷⢷⢷⢷⠶⠖⠖⠖⠖⠖⠖⠆⠔⠐⠐⠀⠀⠀⠀⠀⠀⠀⠀⠀⠀⠀⠀</a:t>
            </a:r>
            <a:br/>
            <a:r>
              <a:t>⠀⠀⠀⠀⠀⠀⠀⠀⠀⠀⠀⣿⣿⣿⣿⣿⣿⣿⣿⣿⣿⡣⢕⢣⢑⠑⠁⠁⠁⠁⠁⠁⢕⢕⢕⢕⢕⢕⢕⣓⣺⡇⠁⠁⠁⠁⠁⠀⢀⢀⢀⢀⢀⢀⢀⢀⢀⢀⢀⢀⢄⢄⠄⠄⠄⠄⠄⢄⠄⠀⠀⠀⠀⠀⠀⠀⠀⠀⠀⠀⠀</a:t>
            </a:r>
            <a:br/>
            <a:r>
              <a:t>⠀⠀⠀⠀⠀⠀⠀⠀⠀⠀⠀⣿⣿⣿⣿⣿⣿⣿⣿⣿⣿⣿⣷⡔⢱⡔⢔⢔⢔⢔⢔⢔⢔⡕⢕⢕⢕⢕⢕⢱⣽⣇⣕⣕⣱⣵⣵⣵⣵⣵⣵⣵⣵⣵⣵⣷⣷⣷⣷⣷⣷⣷⣷⣷⣾⣿⣿⣿⣿⠀⠀⠀⠀⠀⠀⠀⠀⠀⠀⠀⠀</a:t>
            </a:r>
            <a:br/>
            <a:r>
              <a:t>⠀⠀⠀⠀⠀⠀⠀⠀⠀⠀⠀⣿⣿⣿⣿⣿⣿⣿⣿⣿⣿⣿⣿⣿⣿⣿⣿⣿⣿⣿⣿⣿⣿⣇⢕⢕⢕⢕⢕⣱⣾⣿⣿⣿⣿⣿⣿⣿⣿⣿⣿⣿⣿⣿⣿⣿⣿⣿⣿⣿⣿⣿⣿⣿⣿⣿⣿⣿⣿⠀⠀⠀⠀⠀⠀⠀⠀⠀⠀⠀⠀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⠀⠀⠀⠀⠀⠀⠀⠀⠀⠀⠀⣿⣿⣿⣿⣿⣿⣿⣿⣿⣿⣿⣿⣿⣿⣿⣿⣿⣿⣿⣿⣿⢟⢟⠓⢗⢕⢕⢜⢝⢻⣿⣿⣿⣿⣿⣿⡇⠁⠁⢸⣿⣿⣿⣿⣿⣿⣿⣿⣿⣿⣿⣿⣿⣿⣿⣿⣿⣿⠀⠀⠀⠀⠀⠀⠀⠀⠀⠀⠀⠀</a:t>
            </a:r>
            <a:br/>
            <a:r>
              <a:t>⠀⠀⠀⠀⠀⠀⠀⠀⠀⠀⠀⣿⣿⣿⣿⣿⣿⣿⣿⣿⣿⣿⣿⣿⣿⣿⣿⣿⣿⣿⣿⣿⢱⠀⡀⣕⣷⣧⣕⢕⣸⣿⣿⣿⣿⣿⣿⡇⠐⠐⢺⣿⣿⣿⣿⣿⣿⣿⣿⣿⣿⣿⣿⣿⣿⣿⣿⣿⣿⠀⠀⠀⠀⠀⠀⠀⠀⠀⠀⠀⠀</a:t>
            </a:r>
            <a:br/>
            <a:r>
              <a:t>⠀⠀⠀⠀⠀⠀⠀⠀⠀⠀⠀⣿⣿⣿⣿⣿⣿⣿⣿⣿⣿⣿⣿⣿⣿⣿⣿⣿⣿⣿⣿⣿⣿⢀⠁⢕⣿⣿⣿⣧⢸⣿⣿⣿⣿⣿⣿⡇⠀⠀⢸⣿⣿⣿⣿⣿⣿⣿⣿⣿⣿⣿⣿⣿⣿⣿⣿⣿⣿⠀⠀⠀⠀⠀⠀⠀⠀⠀⠀⠀⠀</a:t>
            </a:r>
            <a:br/>
            <a:r>
              <a:t>⠀⠀⠀⠀⠀⠀⠀⠀⠀⠀⠀⣿⣿⣿⣿⣿⣿⣿⣿⣿⣿⣿⣿⣿⣿⣿⣿⣿⣿⣿⣿⣿⣿⠀⠀⢑⣿⣿⣿⣿⣿⣿⣿⣿⣿⣿⣿⡇⠀⠀⢸⣿⣿⣿⣿⣿⣿⣿⣿⣿⣿⣿⣿⣿⣿⣿⣿⣿⣿⠀⠀⠀⠀⠀⠀⠀⠀⠀⠀⠀⠀</a:t>
            </a:r>
            <a:br/>
            <a:r>
              <a:t>⠀⠀⠀⠀⠀⠀⠀⠀⠀⠀⠀⣿⣿⣿⣿⣿⣿⣿⣿⣿⣿⣿⣿⣿⣿⣿⣿⣿⣿⢿⣿⢿⢿⠀⠀⢕⣿⣿⣿⣿⣿⣿⣿⣿⣿⣿⣿⡇⠀⠀⢸⣿⣿⣿⣿⣿⣿⣿⣿⣿⣿⣿⣿⣿⣿⣿⣿⣿⣿⠀⠀⠀⠀⠀⠀⠀⠀⠀⠀⠀⠀</a:t>
            </a:r>
            <a:br/>
            <a:r>
              <a:t>⠀⠀⠀⠀⠀⠀⠀⠀⠀⠀⠀⣿⣿⣿⣿⣿⣿⣿⣿⣿⣿⣿⣿⣿⣿⣿⣿⣿⣿⢜⢕⢱⢸⠀⠀⢕⢹⣿⣿⣿⣿⣿⣿⣿⣿⣿⣿⡇⠀⠀⢸⣿⣿⣿⣿⣿⣿⣿⣿⣿⣿⣿⣿⣿⣿⣿⣿⣿⣿⠀⠀⠀⠀⠀⠀⠀⠀⠀⠀⠀⠀</a:t>
            </a:r>
            <a:br/>
            <a:r>
              <a:t>⠀⠀⠀⠀⠀⠀⠀⠀⠀⠀⠀⣿⣿⣿⣿⣿⣿⣿⣿⣿⣿⣿⣿⣿⣿⣿⣿⡿⢫⡇⢕⢇⢸⠀⠀⢕⢜⣿⣿⣿⣿⣿⣿⣿⣿⣿⣿⡇⠀⠀⢱⣿⣿⣿⣿⣿⣿⣿⣿⣿⣿⣿⣿⣿⣿⣿⣿⣿⣿⠀⠀⠀⠀⠀⠀⠀⠀⠀⠀⠀⠀</a:t>
            </a:r>
            <a:br/>
            <a:r>
              <a:t>⠀⠀⠀⠀⠀⠀⠀⠀⠀⠀⠀⣿⣿⣿⣿⣿⣿⣿⣿⣿⣿⣿⣿⣿⣿⣿⣿⡇⢸⣱⣵⡷⢸⠀⠀⢕⢕⢻⣿⣿⣿⣿⣿⣿⣿⣿⣿⡇⠀⠀⢸⣿⣿⣿⣿⣿⣿⣿⣿⣿⣿⣿⣿⣿⣿⣿⣿⣿⣿⠀⠀⠀⠀⠀⠀⠀⠀⠀⠀⠀⠀</a:t>
            </a:r>
            <a:br/>
            <a:r>
              <a:t>⠀⠀⠀⠀⠀⠀⠀⠀⠀⠀⠀⣿⣿⣿⣿⣿⣿⣿⣿⣿⣿⣿⣿⣿⣿⣿⣿⣯⢸⣿⡿⢕⣸⠀⠀⢕⢱⡕⢻⣿⣿⣿⣿⣿⣿⣿⣿⡇⠀⠀⢕⣿⣿⣿⣿⣿⣿⣿⣿⣿⣿⣿⣿⣿⣿⣿⣿⣿⣿⠀⠀⠀⠀⠀⠀⠀⠀⠀⠀⠀⠀</a:t>
            </a:r>
            <a:br/>
            <a:r>
              <a:t>⠀⠀⠀⠀⠀⠀⠀⠀⠀⠀⠀⣿⣿⣿⣿⣿⣿⣿⣿⣿⣿⣿⣿⣿⣿⣿⣿⣯⣾⣿⣧⣵⣿⠄⠀⢕⢸⣷⡕⢻⣿⣿⣿⣿⣿⣿⣿⡇⢀⠀⢕⣿⣿⣿⣿⣿⣿⢟⢟⢟⢝⢿⣿⣿⣿⣿⣿⣿⣿⠀⠀⠀⠀⠀⠀⠀⠀⠀⠀⠀⠀</a:t>
            </a:r>
            <a:br/>
            <a:r>
              <a:t>⠀⠀⠀⠀⠀⠀⠀⠀⠀⠀⠀⣿⣿⣿⣿⣿⣿⣿⣿⣿⣿⣿⣿⣿⣿⣿⣿⣿⣿⣿⣿⣿⣿⢅⠀⠕⢸⣿⣯⢕⢿⣿⣿⣿⣿⢿⢸⣿⣻⡕⣿⣿⣿⣿⣿⣿⣇⣵⡕⢕⢕⢜⢻⣿⣿⣿⣿⣿⣿⠀⠀⠀⠀⠀⠀⠀⠀⠀⠀⠀⠀</a:t>
            </a:r>
            <a:br/>
            <a:r>
              <a:t>⠀⠀⠀⠀⠀⠀⠀⠀⠀⠀⠀⣿⣿⣿⣿⣿⣿⣿⣿⣿⣿⣿⣿⣿⣿⣿⣿⣿⣿⣿⣿⣿⣿⣵⣔⣴⡞⠟⠛⠋⠝⠉⠉⠉⠁⠀⣼⣿⣿⢣⢻⣿⣿⣿⣿⣿⣿⣿⣿⡕⢕⢕⣱⣿⣿⣿⣿⣿⡿⠀⠀⠀⠀⠀⠀⠀⠀⠀⠀⠀⠀</a:t>
            </a:r>
            <a:br/>
            <a:r>
              <a:t>⠀⠀⠀⠀⠀⠀⠀⠀⠀⠀⠀⠛⠛⠛⠛⠛⠛⠛⠛⠛⠛⠛⠛⠛⠛⠛⠛⠛⠛⠛⠛⠛⠛⠛⠛⠛⠃⠀⠀⠀⠀⠀⠀⠀⠀⠀⠛⠋⠘⠘⠘⠛⠛⠛⠛⠛⠛⠛⠛⠓⠚⠛⠛⠛⠙⠙⠑⠑⠑⠀⠀⠀⠀⠀⠀⠀⠀⠀⠀⠀⠀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⠀⠀⠀⠀⠀⠀⠀⠀⠀⠀⠀⣧⢥⡥⢵⣕⡜⢙⠙⠙⢝⢕⢕⢿⢿⣿⡿⢿⡿⢷⢷⢷⢿⢿⣿⢿⣿⣿⣿⣿⣿⣿⣿⣿⣿⣿⣿⣿⣿⣿⣿⣿⣿⣿⣿⣿⣿⣿⣿⣿⣿⣿⣿⣿⢏⢕⢕⢕⠕⠀⠀⠀⠀⠀⠀⠀⠀⠀⠀⠀⠀</a:t>
            </a:r>
            <a:br/>
            <a:r>
              <a:t>⠀⠀⠀⠀⠀⠀⠀⠀⠀⠀⠀⢽⣶⢵⢵⢅⢅⢅⢅⢅⢕⢕⣷⣿⣿⣿⣿⣿⣿⣟⣳⣷⣶⢖⠖⠖⠖⠖⠇⠕⢱⠅⣱⣿⣿⣿⣿⣿⣿⣿⣿⣿⣿⣿⣿⣿⣿⣟⣟⣟⣟⣟⣟⣟⣟⣛⣛⣓⡓⠀⠀⠀⠀⠀⠀⠀⠀⠀⠀⠀⠀</a:t>
            </a:r>
            <a:br/>
            <a:r>
              <a:t>⠀⠀⠀⠀⠀⠀⠀⠀⠀⠀⠀⣽⣏⣳⣕⣕⡑⣑⢑⢑⢑⢕⡝⢸⣿⢿⢿⣿⢿⣿⢿⢿⣿⠿⠟⠝⠝⠝⢕⢕⢕⢜⢟⣿⣿⣿⣿⣿⣿⣿⣿⣿⣿⣷⣷⣷⣷⣷⣾⣷⣷⣷⢾⢷⢷⢷⢵⢕⢕⠀⠀⠀⠀⠀⠀⠀⠀⠀⠀⠀⠀</a:t>
            </a:r>
            <a:br/>
            <a:r>
              <a:t>⠀⠀⠀⠀⠀⠀⠀⠀⠀⠀⠀⣿⣿⣯⡏⠻⢝⣝⢉⠁⠁⠁⠁⠙⠙⠙⠛⠛⠛⠛⠛⠛⠛⠓⠓⠗⢗⢖⢆⢄⢄⢄⣄⡿⣿⣿⣟⣅⣄⣄⣄⣄⣅⣄⣄⣄⣄⣄⣄⣄⣄⣄⣀⣀⣀⢀⢀⢁⢀⠀⠀⠀⠀⠀⠀⠀⠀⠀⠀⠀⠀</a:t>
            </a:r>
            <a:br/>
            <a:r>
              <a:t>⠀⠀⠀⠀⠀⠀⠀⠀⠀⠀⠀⣿⣿⣿⣿⣧⡌⢻⡳⣔⠀⠀⠀⠀⠀⠀⠀⠀⠀⠀⠀⠀⠀⠀⢄⢕⢕⢻⣿⣧⣵⣷⣷⣷⣿⣷⣷⣷⣷⣷⣷⣷⣷⣷⣷⣷⣷⣷⣧⣵⡴⢴⢴⢔⢔⢔⢔⠄⠄⠀⠀⠀⠀⠀⠀⠀⠀⠀⠀⠀⠀</a:t>
            </a:r>
            <a:br/>
            <a:r>
              <a:t>⠀⠀⠀⠀⠀⠀⠀⠀⠀⠀⠀⣿⣿⣿⣿⣿⣿⣾⡟⢜⢣⡔⠐⠐⠀⠀⠀⢀⢄⢔⢑⠀⠀⢔⢕⢕⢕⢜⢝⢿⢿⢟⢟⣿⣿⣿⣿⣿⣿⣿⣿⣿⣿⢿⢿⣽⢽⢽⢽⢽⢽⢽⢝⢅⠅⠅⠅⠅⠅⠀⠀⠀⠀⠀⠀⠀⠀⠀⠀⠀⠀</a:t>
            </a:r>
            <a:br/>
            <a:r>
              <a:t>⠀⠀⠀⠀⠀⠀⠀⠀⠀⠀⠀⣿⣿⣿⣿⣿⣿⣿⣿⣜⣣⣜⣕⣄⣠⣤⣥⡅⢅⢅⢄⢄⢄⢕⢕⢕⢕⢕⢕⢜⢷⡵⢵⢵⢵⢵⢷⢷⢷⢷⢷⢷⢷⢷⢶⢷⠷⠶⠖⠖⠗⠗⠖⠖⠗⠑⠐⠐⠔⠀⠀⠀⠀⠀⠀⠀⠀⠀⠀⠀⠀</a:t>
            </a:r>
            <a:br/>
            <a:r>
              <a:t>⠀⠀⠀⠀⠀⠀⠀⠀⠀⠀⠀⣿⣿⣿⣿⣿⣿⣿⣿⣿⣎⢱⢑⢣⢑⠁⠁⠁⠁⠁⠁⠕⢕⢕⢕⢕⢕⢕⢱⢼⣿⠑⠀⠀⠀⠀⠀⢀⢀⢀⢀⢀⢀⡀⢀⢀⢀⢄⢄⢄⢄⠄⠄⠄⠄⢄⢄⠄⢐⠀⠀⠀⠀⠀⠀⠀⠀⠀⠀⠀⠀</a:t>
            </a:r>
            <a:br/>
            <a:r>
              <a:t>⠀⠀⠀⠀⠀⠀⠀⠀⠀⠀⠀⣿⣿⣿⣿⣿⣿⣿⣿⣿⣿⡧⡳⢔⢱⡔⠔⢔⢔⢔⢔⢔⢕⢕⢱⢕⢕⢕⢕⢝⣻⣕⣕⣵⣵⣵⣵⣵⣵⣵⣵⣵⣵⣵⣷⣷⣷⣷⣷⣷⣷⣷⣾⣿⣿⣿⣿⣿⣿⠀⠀⠀⠀⠀⠀⠀⠀⠀⠀⠀⠀</a:t>
            </a:r>
            <a:br/>
            <a:r>
              <a:t>⠀⠀⠀⠀⠀⠀⠀⠀⠀⠀⠀⣿⣿⣿⣿⣿⣿⣿⣿⣿⣿⣿⣿⣿⣿⣿⣿⣿⣿⣿⣿⣿⣿⣇⢇⢕⢕⢕⢕⢜⣽⣿⣿⣿⣿⣿⣿⣿⣿⣿⣿⣿⣿⣿⣿⣿⣿⣿⣿⣿⣿⣿⣿⣿⣿⣿⣿⣿⣿⠀⠀⠀⠀⠀⠀⠀⠀⠀⠀⠀⠀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⠀⠀⠀⠀⠀⠀⠀⠀⠀⠀⠀⣿⣿⣿⣿⣿⣿⣿⣿⣿⣿⣿⣿⣿⣿⣿⣿⣿⣿⣿⣿⣿⢟⠝⠓⢗⢕⢕⢸⢿⣿⣿⣿⣿⣿⣿⣿⢕⠁⠅⣿⣿⣿⣿⣿⣿⣿⣿⣿⣿⣿⣿⣿⣿⣿⣿⣿⣿⣿⠀⠀⠀⠀⠀⠀⠀⠀⠀⠀⠀⠀</a:t>
            </a:r>
            <a:br/>
            <a:r>
              <a:t>⠀⠀⠀⠀⠀⠀⠀⠀⠀⠀⠀⣿⣿⣿⣿⣿⣿⣿⣿⣿⣿⣿⣿⣿⣿⣿⣿⣿⣿⣿⣿⡏⡕⢀⡀⣕⣵⣵⣕⢕⢹⣿⣿⣿⣿⣿⣿⢕⠐⠕⢻⣿⣿⣿⣿⣿⣿⣿⣿⣿⣿⣿⣿⣿⣿⣿⣿⣿⣿⠀⠀⠀⠀⠀⠀⠀⠀⠀⠀⠀⠀</a:t>
            </a:r>
            <a:br/>
            <a:r>
              <a:t>⠀⠀⠀⠀⠀⠀⠀⠀⠀⠀⠀⣿⣿⣿⣿⣿⣿⣿⣿⣿⣿⣿⣿⣿⣿⣿⣿⣿⣿⣿⣿⢕⡇⠁⠁⢕⣿⣿⣿⣇⢸⣿⣿⣿⣿⣿⣿⡕⠀⠀⢸⣿⣿⣿⣿⣿⣿⣿⣿⣿⣿⣿⣿⣿⣿⣿⣿⣿⣿⠀⠀⠀⠀⠀⠀⠀⠀⠀⠀⠀⠀</a:t>
            </a:r>
            <a:br/>
            <a:r>
              <a:t>⠀⠀⠀⠀⠀⠀⠀⠀⠀⠀⠀⣿⣿⣿⣿⣿⣿⣿⣿⣿⣿⣿⣿⣿⣿⣿⣿⣿⣿⣿⡏⢕⢇⠀⠀⢕⣿⣿⣿⣿⣿⣿⣿⣿⣿⣿⣿⡇⠀⠀⢸⣿⣿⣿⣿⣿⣿⣿⣿⣿⣿⣿⣿⣿⣿⣿⣿⣿⣿⠀⠀⠀⠀⠀⠀⠀⠀⠀⠀⠀⠀</a:t>
            </a:r>
            <a:br/>
            <a:r>
              <a:t>⠀⠀⠀⠀⠀⠀⠀⠀⠀⠀⠀⣿⣿⣿⣿⣿⣿⣿⣿⣿⣿⣿⣿⣿⣿⣿⣿⣿⣿⡟⢕⢕⣵⠀⠀⢕⣿⣿⣿⣿⣿⣿⣿⣿⣿⣿⣿⡇⠀⠀⢸⣿⣿⣿⣿⣿⣿⣿⣿⣿⣿⣿⣿⣿⣿⣿⣿⣿⣿⠀⠀⠀⠀⠀⠀⠀⠀⠀⠀⠀⠀</a:t>
            </a:r>
            <a:br/>
            <a:r>
              <a:t>⠀⠀⠀⠀⠀⠀⠀⠀⠀⠀⠀⣿⣿⣿⣿⣿⣿⣿⣿⣿⣿⣿⣿⣿⣿⣿⣿⣿⣿⢇⢕⢸⣿⠀⠀⢕⣿⣿⣿⣿⣿⣿⣿⣿⣿⣿⣿⡇⠀⠀⢸⣿⣿⣿⣿⣿⣿⣿⣿⣿⣿⣿⣿⣿⣿⣿⣿⣿⣿⠀⠀⠀⠀⠀⠀⠀⠀⠀⠀⠀⠀</a:t>
            </a:r>
            <a:br/>
            <a:r>
              <a:t>⠀⠀⠀⠀⠀⠀⠀⠀⠀⠀⠀⣿⣿⣿⣿⣿⣿⣿⣿⣿⣿⣿⣿⣿⣿⣿⣿⣿⣿⣇⢕⣿⣿⠀⠀⢕⢜⣿⣿⣿⣿⣿⣿⣿⣿⣿⣯⡇⠀⠀⢸⣿⣿⣿⣿⣿⣿⣿⣿⣿⣿⣿⣿⣿⣿⣿⣿⣿⣿⠀⠀⠀⠀⠀⠀⠀⠀⠀⠀⠀⠀</a:t>
            </a:r>
            <a:br/>
            <a:r>
              <a:t>⠀⠀⠀⠀⠀⠀⠀⠀⠀⠀⠀⣿⣿⣿⣿⣿⣿⣿⣿⣿⣿⣿⣿⣿⣿⣿⣿⣿⣿⣿⣧⣿⣿⠀⠀⢕⡕⢸⣿⣿⣿⣿⣿⣿⣿⣿⣿⡇⠀⠀⢸⣿⣿⣿⣿⣿⣿⣿⣿⣿⣿⣿⣿⣿⣿⣿⣿⣿⣿⠀⠀⠀⠀⠀⠀⠀⠀⠀⠀⠀⠀</a:t>
            </a:r>
            <a:br/>
            <a:r>
              <a:t>⠀⠀⠀⠀⠀⠀⠀⠀⠀⠀⠀⣿⣿⣿⣿⣿⣿⣿⣿⣿⣿⣿⣿⣿⣿⣿⣿⣿⣿⣿⣿⣿⣿⠀⠀⢕⢻⡕⢹⣿⣿⣿⣿⣿⣿⣿⣿⡇⠀⠀⢸⣿⣿⣿⣿⣿⣿⣿⣿⣿⣿⣿⣿⣿⣿⣿⣿⣿⣿⠀⠀⠀⠀⠀⠀⠀⠀⠀⠀⠀⠀</a:t>
            </a:r>
            <a:br/>
            <a:r>
              <a:t>⠀⠀⠀⠀⠀⠀⠀⠀⠀⠀⠀⣿⣿⣿⣿⣿⣿⣿⣿⣿⣿⣿⣿⣿⣿⣿⣿⣿⣿⣿⣿⣿⣿⢀⠀⢕⢸⣿⡕⢹⣿⣿⣿⣿⣿⣿⣿⡇⢀⢀⣸⣿⣿⣿⣿⣿⣿⣿⣿⣿⣿⣿⣿⣿⣿⣿⣿⣿⣿⠀⠀⠀⠀⠀⠀⠀⠀⠀⠀⠀⠀</a:t>
            </a:r>
            <a:br/>
            <a:r>
              <a:t>⠀⠀⠀⠀⠀⠀⠀⠀⠀⠀⠀⣿⣿⣿⣿⣿⣿⣿⣿⣿⣿⣿⣿⣿⣿⣿⣿⣿⣿⣿⣿⣿⣿⢅⠀⢕⢸⣿⣿⡕⢹⣿⣿⣿⣿⣿⡧⣿⣻⢸⣿⣿⣿⣿⣿⣿⣿⣿⣿⣿⣿⣿⣿⣿⣿⣿⣿⣿⣿⠀⠀⠀⠀⠀⠀⠀⠀⠀⠀⠀⠀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⠀⠀⠀⠀⠀⠀⠀⠀⠀⠀⠀⣿⣿⣿⣿⣿⣿⣿⣿⣿⣿⣿⣿⣿⣿⣿⣿⣿⣿⣿⣿⣿⣿⣵⣔⣵⡾⣿⢿⢧⢵⢿⠿⠿⠟⢏⢱⣿⣻⣟⢿⣿⣿⣿⣿⡿⢿⣿⣿⣿⣿⣿⣿⣿⣿⣿⣿⡿⢿⠀⠀⠀⠀⠀⠀⠀⠀⠀⠀⠀⠀</a:t>
            </a:r>
            <a:br/>
            <a:r>
              <a:t>⠀⠀⠀⠀⠀⠀⠀⠀⠀⠀⠀⠛⠛⠛⠛⠛⠛⠛⠛⠛⠛⠛⠛⠛⠛⠛⠛⠛⠛⠛⠛⠛⠛⠛⠛⠛⠃⠁⠀⠀⠀⠁⠀⠀⠀⠀⠘⠑⠘⠛⠘⠛⠛⠛⠛⠑⠑⠘⠛⠛⠛⠛⠛⠙⠙⠑⠑⠑⠁⠀⠀⠀⠀⠀⠀⠀⠀⠀⠀⠀⠀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⠀⠀⠀⠀⠀⠀⠀⠀⠀⠀⠀⢥⢥⢥⡥⣕⢝⠙⢙⢙⢕⢕⢸⢿⢿⡿⢿⣿⢿⢷⢷⢾⢿⢿⢿⢿⢿⢿⣿⣿⣿⣿⣿⣿⣿⣿⣿⣿⣿⣿⣿⣿⣿⣿⣿⣿⣿⣿⣿⣿⣿⣿⣿⢟⢕⢕⢕⠕⠑⠀⠀⠀⠀⠀⠀⠀⠀⠀⠀⠀⠀</a:t>
            </a:r>
            <a:br/>
            <a:r>
              <a:t>⠀⠀⠀⠀⠀⠀⠀⠀⠀⠀⠀⣷⣶⢧⢵⢅⢅⢅⢅⢕⢕⢱⣾⣿⣿⣿⣻⣿⣿⣟⣷⣷⡗⢖⢖⠖⠖⠖⠆⠕⠕⢱⣾⣿⣿⣿⣿⣿⣿⣿⣿⣿⣿⣯⣽⣽⣿⣿⣿⣟⣟⣟⣟⣟⣛⣛⣛⡃⢃⠀⠀⠀⠀⠀⠀⠀⠀⠀⠀⠀⠀</a:t>
            </a:r>
            <a:br/>
            <a:r>
              <a:t>⠀⠀⠀⠀⠀⠀⠀⠀⠀⠀⠀⣯⣝⣳⣕⣕⡑⣑⢑⢑⢑⢽⣝⣿⡿⢿⣿⡿⢿⡿⡿⣿⡿⠿⠝⠝⠝⠝⢝⢕⢝⢟⢿⣿⣿⣿⣿⣿⣿⣿⣿⣿⣷⣷⣷⣶⣷⣷⣷⣷⣷⣷⡷⢷⢷⢗⢕⢕⠕⠀⠀⠀⠀⠀⠀⠀⠀⠀⠀⠀⠀</a:t>
            </a:r>
            <a:br/>
            <a:r>
              <a:t>⠀⠀⠀⠀⠀⠀⠀⠀⠀⠀⠀⣷⡜⠉⢯⡻⣽⣜⢉⠁⠈⠉⠈⠙⠙⠙⠛⠛⠛⠛⠛⠛⢛⠓⢗⢗⢷⢆⢄⢄⢄⢤⣤⣿⣿⣿⣏⣄⣄⣄⣄⣄⣄⣄⣄⣄⣄⣄⣄⣄⣄⣄⣄⡄⢀⢀⢀⢀⢀⠀⠀⠀⠀⠀⠀⠀⠀⠀⠀⠀⠀</a:t>
            </a:r>
            <a:br/>
            <a:r>
              <a:t>⠀⠀⠀⠀⠀⠀⠀⠀⠀⠀⠀⣿⣿⣇⢸⣿⣮⡻⡳⣔⠀⠀⠀⠀⠀⠀⠀⠀⠀⠀⠀⠀⠀⢀⢔⢕⢺⣷⣵⢵⣷⣷⣷⣷⣾⣷⣷⣷⣷⣷⣷⣷⣷⣷⣷⣷⣷⣷⣧⣵⢴⢴⢴⢔⢔⢔⢄⠄⠄⠀⠀⠀⠀⠀⠀⠀⠀⠀⠀⠀⠀</a:t>
            </a:r>
            <a:br/>
            <a:r>
              <a:t>⠀⠀⠀⠀⠀⠀⠀⠀⠀⠀⠀⣿⣿⣿⣿⣿⣿⣿⣿⣜⢣⡔⠐⠀⠀⠐⢀⢄⢔⢕⠀⠀⢄⢕⢕⢕⢕⢟⢿⣯⢽⢝⢽⣽⣿⣿⣿⣿⣿⣿⡿⢿⢿⢯⢽⢽⢽⢽⢽⢽⢽⢍⠍⠅⠅⠅⠅⠅⠅⠀⠀⠀⠀⠀⠀⠀⠀⠀⠀⠀⠀</a:t>
            </a:r>
            <a:br/>
            <a:r>
              <a:t>⠀⠀⠀⠀⠀⠀⠀⠀⠀⠀⠀⣿⣿⣿⣿⣿⣿⣿⣿⣿⣧⣜⣕⣄⣤⣥⣥⢅⢅⢅⢰⡄⡕⢕⢕⢕⢕⢕⢕⢵⡵⢵⢵⢷⢷⢶⢶⢷⢷⢷⢷⢷⢷⢷⠷⠷⠗⠗⠗⠗⠗⠗⠗⠕⠑⠑⠑⠑⠐⠀⠀⠀⠀⠀⠀⠀⠀⠀⠀⠀⠀</a:t>
            </a:r>
            <a:br/>
            <a:r>
              <a:t>⠀⠀⠀⠀⠀⠀⠀⠀⠀⠀⠀⣿⣿⣿⣿⣿⣿⣿⣿⣿⣿⣧⢕⢣⢁⠁⠁⠁⠁⠁⢜⣷⣷⢕⢕⢕⢕⢕⣕⣞⡇⠀⠀⠀⠀⢀⢀⢀⢀⢀⣀⣀⡀⢀⢀⢄⢄⢄⢄⢄⢄⠄⠄⠄⢄⢄⢔⢐⢐⠀⠀⠀⠀⠀⠀⠀⠀⠀⠀⠀⠀</a:t>
            </a:r>
            <a:br/>
            <a:r>
              <a:t>⠀⠀⠀⠀⠀⠀⠀⠀⠀⠀⠀⣿⣿⣿⣿⣿⣿⣿⣿⣿⣿⣿⣧⢔⢱⡔⢔⢔⢔⡔⣕⢝⣿⡇⢕⢕⢕⢕⢕⣺⣧⣵⣵⣵⣵⣵⣵⣵⣵⣵⣵⣷⣷⣷⣷⣷⣷⣷⣷⣷⣿⣿⣿⣿⣿⣿⣿⣿⣿⠀⠀⠀⠀⠀⠀⠀⠀⠀⠀⠀⠀</a:t>
            </a:r>
            <a:br/>
            <a:r>
              <a:t>⠀⠀⠀⠀⠀⠀⠀⠀⠀⠀⠀⣿⣿⣿⣿⣿⣿⣿⣿⣿⣿⣿⣿⣿⣿⣿⣿⣿⣿⣿⣿⡇⢹⣿⣕⢕⢕⢕⢼⣹⣿⣿⣿⣿⣿⣿⣿⣿⣿⣿⣿⣿⣿⣿⣿⣿⣿⣿⣿⣿⣿⣿⣿⣿⣿⣿⣿⣿⣿⠀⠀⠀⠀⠀⠀⠀⠀⠀⠀⠀⠀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⠀⠀⠀⠀⠀⠀⠀⠀⠀⠀⠀⣿⣿⣿⣿⣿⣿⣿⣿⣿⣿⣿⣿⣿⣿⣿⣿⣿⣿⣿⣿⣇⡜⠛⠙⢻⣷⢜⣿⣿⣿⣿⣿⣿⣿⣿⣿⢕⠀⢕⣿⣿⣿⣿⣿⣿⣿⣿⣿⣿⣿⣿⣿⣿⣿⣿⣿⣿⣿⠀⠀⠀⠀⠀⠀⠀⠀⠀⠀⠀⠀</a:t>
            </a:r>
            <a:br/>
            <a:r>
              <a:t>⠀⠀⠀⠀⠀⠀⠀⠀⠀⠀⠀⣿⣿⣿⣿⣿⣿⣿⣿⣿⣿⣿⣿⣿⣿⣿⣿⣿⣿⣿⣿⡿⢇⢀⢀⣜⡇⢞⢕⢜⢻⣿⣿⣿⣿⣿⣿⢅⠐⠑⣿⣿⣿⣿⣿⣿⣿⣿⣿⣿⣿⣿⣿⣿⣿⣿⣿⣿⣿⠀⠀⠀⠀⠀⠀⠀⠀⠀⠀⠀⠀</a:t>
            </a:r>
            <a:br/>
            <a:r>
              <a:t>⠀⠀⠀⠀⠀⠀⠀⠀⠀⠀⠀⣿⣿⣿⣿⣿⣿⣿⣿⣿⣿⣿⣿⣿⣿⣿⣿⣿⣿⣿⣿⡇⢕⠁⠀⢕⣿⣿⣷⣜⢸⣿⣿⣿⣿⣿⣿⢕⠀⠁⣿⣿⣿⣿⣿⣿⣿⣿⣿⣿⣿⣿⣿⣿⣿⣿⣿⣿⣿⠀⠀⠀⠀⠀⠀⠀⠀⠀⠀⠀⠀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⠀⠀⠀⠀⠀⠀⠀⠀⠀⠀⠀⣿⣿⣿⣿⣿⣿⣿⣿⣿⣿⣿⣿⣿⣿⣿⣿⣿⣿⣿⣿⣿⢕⠀⠀⢕⣿⣿⣿⣿⣧⣿⣿⣿⣿⣿⣿⢕⠀⠀⣿⣿⣿⣿⣿⣿⣿⣿⣿⣿⣿⣿⣿⣿⣿⣿⣿⣿⣿⠀⠀⠀⠀⠀⠀⠀⠀⠀⠀⠀⠀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⠀⠀⠀⠀⠀⠀⠀⠀⠀⠀⠀⣿⣿⣿⣿⣿⣿⣿⣿⣿⣿⣿⣿⣿⣿⣿⣿⣿⣿⣿⣿⣿⡇⠀⠀⢕⣿⣿⣿⣿⣿⣿⣿⣿⣿⣿⣿⢕⠀⠀⢹⣿⣿⣿⣿⣿⣿⣿⣿⣿⣿⣿⣿⣿⣿⣿⣿⣿⣿⠀⠀⠀⠀⠀⠀⠀⠀⠀⠀⠀⠀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⠀⠀⠀⠀⠀⠀⠀⠀⠀⠀⠀⣿⣿⣿⣿⣿⣿⣿⣿⣿⣿⣿⣿⣿⣿⣿⣿⣿⣿⣿⣿⣿⡇⠀⠀⢕⣿⣿⣿⣿⣿⣿⣿⣿⣿⣿⣿⢕⠀⠀⢸⣿⣿⣿⣿⣿⣿⣿⣿⣿⣿⣿⣿⣿⣿⣿⣿⣿⣿⠀⠀⠀⠀⠀⠀⠀⠀⠀⠀⠀⠀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⠀⠀⠀⠀⠀⠀⠀⠀⠀⠀⠀⣿⣿⣿⣿⣿⣿⣿⣿⣿⣿⣿⣿⣿⣿⣿⣿⣿⣿⣿⣿⣿⡇⠀⠀⢕⣿⣿⣿⣿⣿⣿⣿⣿⣿⣿⣿⢕⠀⠀⢸⣿⣿⣿⣿⣿⣿⣿⣿⣿⣿⣿⣿⣿⣿⣿⣿⣿⣿⠀⠀⠀⠀⠀⠀⠀⠀⠀⠀⠀⠀</a:t>
            </a:r>
            <a:br/>
            <a:r>
              <a:t>⠀⠀⠀⠀⠀⠀⠀⠀⠀⠀⠀⣿⣿⣿⣿⣿⣿⣿⣿⣿⣿⣿⣿⣿⣿⣿⣿⣿⣿⣿⣿⣿⣧⠑⠀⢕⣿⢜⢿⣿⣿⣿⣿⣿⣿⣿⣿⢕⠀⢕⢸⣿⣿⣿⣿⣿⣿⣿⣿⣿⣿⣿⣿⣿⣿⣿⣿⣿⣿⠀⠀⠀⠀⠀⠀⠀⠀⠀⠀⠀⠀</a:t>
            </a:r>
            <a:br/>
            <a:r>
              <a:t>⠀⠀⠀⠀⠀⠀⠀⠀⠀⠀⠀⣿⣿⣿⣿⣿⣿⣿⣿⣿⣿⣿⣿⣿⣿⣿⣿⣿⣿⣿⣿⣿⣿⠀⠀⢕⣿⣧⢜⢿⣿⣿⣿⣿⣿⣿⣿⡇⠀⠅⢸⣿⣿⣿⣿⣿⣿⣿⣿⣿⣿⣿⣿⣿⣿⣿⣿⣿⣿⠀⠀⠀⠀⠀⠀⠀⠀⠀⠀⠀⠀</a:t>
            </a:r>
            <a:br/>
            <a:r>
              <a:t>⠀⠀⠀⠀⠀⠀⠀⠀⠀⠀⠀⣿⣿⣿⣿⣿⣿⣿⣿⣿⣿⣿⣿⣿⣿⣿⣿⣿⣿⣿⣿⣿⣿⠀⠀⢕⣿⣿⣧⢜⣿⣿⣿⣿⣿⣿⣿⡇⢀⢀⣸⣿⣿⣿⣿⣿⣿⣿⣿⣿⣿⣿⣿⣿⣿⣿⣿⣿⣿⠀⠀⠀⠀⠀⠀⠀⠀⠀⠀⠀⠀</a:t>
            </a:r>
            <a:br/>
            <a:r>
              <a:t>⠀⠀⠀⠀⠀⠀⠀⠀⠀⠀⠀⣿⣿⣿⣿⣿⣿⣿⣿⣿⣿⣿⣿⣿⣿⣿⣿⣿⣿⣿⣿⣿⣿⠄⠀⢕⣿⣿⣿⡧⢜⣿⣿⣿⣿⣿⣿⣟⣇⢸⣿⣿⣿⣿⣿⣿⣿⣿⣿⣿⣿⣿⣿⣿⣿⣿⣿⣿⣿⠀⠀⠀⠀⠀⠀⠀⠀⠀⠀⠀⠀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⠀⠀⠀⠀⠀⠀⠀⠀⠀⠀⠀⣿⣿⣿⣿⣿⣿⣿⣿⣿⣿⣿⣿⣿⣿⣿⣿⣿⣿⣿⣿⣿⣿⣵⣴⣷⡟⣿⣿⣿⡕⢿⢿⢿⢿⢟⢝⣿⣇⡎⣿⣿⣿⣿⣿⣿⣿⣿⣿⣿⣿⣿⣿⣿⣿⣿⢿⢿⢟⠀⠀⠀⠀⠀⠀⠀⠀⠀⠀⠀⠀</a:t>
            </a:r>
            <a:br/>
            <a:r>
              <a:t>⠀⠀⠀⠀⠀⠀⠀⠀⠀⠀⠀⠛⠛⠛⠛⠛⠛⠛⠛⠛⠛⠛⠛⠛⠛⠛⠛⠛⠛⠛⠛⠛⠛⠛⠛⠛⠑⠁⠁⠀⠀⠑⠀⠀⠀⠐⠑⠑⠑⠃⠙⠛⠛⠛⠛⠛⠛⠛⠛⠛⠛⠛⠙⠙⠑⠑⠑⠑⠀⠀⠀⠀⠀⠀⠀⠀⠀⠀⠀⠀⠀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⠀⠀⠀⠀⠀⠀⠀⠀⠀⠀⠀⢵⢥⢥⣵⡵⢜⢙⢙⢕⢕⢕⡿⢻⣿⡿⢿⡿⢿⢿⢿⢿⢿⢿⢿⢿⢿⢿⣿⣿⣿⣿⣿⣿⣿⣿⣿⣿⣿⣿⣿⣿⣿⣿⣿⣿⣿⣿⣿⣿⣿⣿⣿⢏⢕⢕⢕⠑⠁⠀⠀⠀⠀⠀⠀⠀⠀⠀⠀⠀⠀</a:t>
            </a:r>
            <a:br/>
            <a:r>
              <a:t>⠀⠀⠀⠀⠀⠀⠀⠀⠀⠀⠀⣽⣶⡶⢕⢕⢕⢅⢅⢅⢱⣷⣿⣿⣿⣟⣿⣿⣟⣻⣿⣗⣗⢗⢖⢖⠖⠖⠖⠖⠕⢱⣿⣿⣿⣿⣿⣿⣿⣿⣿⣽⣽⣽⣽⣽⣽⣿⣿⣿⣿⣟⣟⣟⣛⣙⣙⢑⢑⠀⠀⠀⠀⠀⠀⠀⠀⠀⠀⠀⠀</a:t>
            </a:r>
            <a:br/>
            <a:r>
              <a:t>⠀⠀⠀⠀⠀⠀⠀⠀⠀⠀⠀⣽⣝⣣⣕⣕⣑⣑⡑⢑⢸⣏⣹⣿⢟⣿⣿⢽⣿⢿⢿⣿⠽⠯⠝⠝⠝⠝⠝⠝⢹⣿⣿⣿⣿⣿⣿⣿⣿⣿⣿⣿⣷⣷⣷⣷⣷⣷⣷⣷⣷⣷⣷⢷⢗⢗⢇⢔⠔⠀⠀⠀⠀⠀⠀⠀⠀⠀⠀⠀⠀</a:t>
            </a:r>
            <a:br/>
            <a:r>
              <a:t>⠀⠀⠀⠀⠀⠀⠀⠀⠀⠀⠀⣿⣾⣽⡏⠻⣽⣝⢁⠁⠈⠉⠉⠉⠙⠙⠙⠛⠛⠛⠛⠛⠛⠟⢻⢷⢗⢴⢤⢤⢤⢽⣿⣿⣿⣿⣧⣤⣤⣤⣤⣤⣤⣤⣤⣤⣤⣤⣤⣄⣄⢄⢄⢄⢄⢄⢀⢀⢀⠀⠀⠀⠀⠀⠀⠀⠀⠀⠀⠀⠀</a:t>
            </a:r>
            <a:br/>
            <a:r>
              <a:t>⠀⠀⠀⠀⠀⠀⠀⠀⠀⠀⠀⣿⣿⣿⣿⣷⡜⢻⡳⡄⠀⠀⠀⠀⠀⠀⠀⠀⠀⠀⢔⢄⢀⢔⢕⢺⣷⣧⡵⣷⣷⣷⣷⣿⣿⣷⣷⣷⣷⣷⣷⣷⣷⣷⣷⣷⣷⣷⣧⢵⢵⢵⢔⢔⢔⢔⠄⠄⠄⠀⠀⠀⠀⠀⠀⠀⠀⠀⠀⠀⠀</a:t>
            </a:r>
            <a:br/>
            <a:r>
              <a:t>⠀⠀⠀⠀⠀⠀⠀⠀⠀⠀⠀⣿⣿⣿⣿⣿⣿⣾⢗⡜⢣⡄⠐⠀⠀⢐⢄⢔⢕⠐⢕⢱⣵⡕⢕⢕⢟⢻⣯⡽⢽⢽⢽⢽⡿⢿⢽⢯⢽⢽⢽⢽⢽⢽⢽⢽⢽⢽⢽⢽⠝⠍⠍⠅⠅⠅⠅⠅⠅⠀⠀⠀⠀⠀⠀⠀⠀⠀⠀⠀⠀</a:t>
            </a:r>
            <a:br/>
            <a:r>
              <a:t>⠀⠀⠀⠀⠀⠀⠀⠀⠀⠀⠀⣿⣿⣿⣿⣿⣿⣿⣧⣜⣇⣜⣕⣤⣤⣥⡅⢅⢅⢀⢑⢕⢏⢷⢕⢱⢕⢕⢽⣧⢰⢶⢶⢶⢶⢶⢶⢶⢷⢶⢗⢷⢷⠷⠷⠷⠗⠗⠗⠗⠗⠃⠑⠑⠑⠑⠑⠑⠑⠀⠀⠀⠀⠀⠀⠀⠀⠀⠀⠀⠀</a:t>
            </a:r>
            <a:br/>
            <a:r>
              <a:t>⠀⠀⠀⠀⠀⠀⠀⠀⠀⠀⠀⣿⣿⣿⣿⣿⣿⣿⣿⣷⣜⢣⢑⢣⢁⠁⠁⠁⠁⠕⢕⢕⢕⢱⣾⣷⣵⣕⣾⡏⠀⠀⠀⠀⢀⢀⢀⢀⣀⣀⣀⡀⢀⢄⢄⢄⢄⢄⢄⢄⢄⢄⠄⢄⢐⢐⢐⢐⣔⠀⠀⠀⠀⠀⠀⠀⠀⠀⠀⠀⠀</a:t>
            </a:r>
            <a:br/>
            <a:r>
              <a:t>⠀⠀⠀⠀⠀⠀⠀⠀⠀⠀⠀⣿⣿⣿⣿⣿⣿⣿⣿⣿⣇⢣⣣⢔⢱⡔⢔⢔⢔⣔⣕⢕⢕⢜⢿⣿⣿⣿⣟⣿⣵⣵⣵⣵⣵⣵⣵⣵⣵⣵⣵⣷⣷⣷⣷⣷⣷⣷⣾⣿⣿⣿⣿⣿⣿⣿⣿⣿⣿⠀⠀⠀⠀⠀⠀⠀⠀⠀⠀⠀⠀</a:t>
            </a:r>
            <a:br/>
            <a:r>
              <a:t>⠀⠀⠀⠀⠀⠀⠀⠀⠀⠀⠀⣿⣿⣿⣿⣿⣿⣿⣿⣿⣿⣿⣿⣿⣿⣿⣿⣿⣿⣿⣿⣇⢕⢕⢜⢻⣿⡇⢸⣿⣿⣿⣿⣿⣿⣿⣿⣿⣿⣿⣿⣿⣿⣿⣿⣿⣿⣿⣿⣿⣿⣿⣿⣿⣿⣿⣿⣿⣿⠀⠀⠀⠀⠀⠀⠀⠀⠀⠀⠀⠀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⠀⠀⠀⠀⠀⠀⠀⠀⠀⠀⠀⣿⣿⣿⣿⣿⣿⣿⣿⣿⣿⣿⣿⣿⣿⣿⣿⣿⣿⣿⣿⣿⡕⠕⠕⢺⣿⣿⣿⣿⣿⣿⣿⣿⣿⣿⡇⠁⠀⢜⣿⣿⣿⣿⣿⣿⣿⣿⣿⣿⣿⣿⣿⣿⣿⣿⣿⣿⣿⠀⠀⠀⠀⠀⠀⠀⠀⠀⠀⠀⠀</a:t>
            </a:r>
            <a:br/>
            <a:r>
              <a:t>⠀⠀⠀⠀⠀⠀⠀⠀⠀⠀⠀⣿⣿⣿⣿⣿⣿⣿⣿⣿⣿⣿⣿⣿⣿⣿⣿⣿⣿⣿⣿⢿⢇⢀⢔⣜⣿⣿⣿⡻⣿⣿⣿⣿⣿⣿⣇⠄⠀⢜⣿⣿⣿⣿⣿⣿⣿⣿⣿⣿⣿⣿⣿⣿⣿⣿⣿⣿⣿⠀⠀⠀⠀⠀⠀⠀⠀⠀⠀⠀⠀</a:t>
            </a:r>
            <a:br/>
            <a:r>
              <a:t>⠀⠀⠀⠀⠀⠀⠀⠀⠀⠀⠀⣿⣿⣿⣿⣿⣿⣿⣿⣿⣿⣿⣿⣿⣿⣿⣿⣿⣿⣿⣿⣷⡇⠀⠁⢸⣿⣿⣿⣿⣾⣿⣿⣿⣿⣿⣿⠀⠀⢕⣿⣿⣿⣿⣿⣿⣿⣿⣿⣿⣿⣿⣿⣿⣿⣿⣿⣿⣿⠀⠀⠀⠀⠀⠀⠀⠀⠀⠀⠀⠀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⠀⠀⠀⠀⠀⠀⠀⠀⠀⠀⠀⣿⣿⣿⣿⣿⣿⣿⣿⣿⣿⣿⣿⣿⣿⣿⣿⣿⣿⣿⣿⣿⡇⠀⠀⢸⣿⣿⣿⣿⣿⣿⣿⣿⣿⣿⣿⠀⠀⢕⣿⣿⣿⣿⣿⣿⣿⣿⣿⣿⣿⣿⣿⣿⣿⣿⣿⣿⣿⠀⠀⠀⠀⠀⠀⠀⠀⠀⠀⠀⠀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⠀⠀⠀⠀⠀⠀⠀⠀⠀⠀⠀⣿⣿⣿⣿⣿⣿⣿⣿⣿⣿⣿⣿⣿⣿⣿⣿⣿⣿⣿⣿⣿⡇⠀⠀⢱⣿⣿⣿⣿⣿⣿⣿⣿⣿⣿⣿⢐⠀⢕⣿⣿⣿⣿⣿⣿⣿⣿⣿⣿⣿⣿⣿⣿⣿⣿⣿⣿⣿⠀⠀⠀⠀⠀⠀⠀⠀⠀⠀⠀⠀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⠀⠀⠀⠀⠀⠀⠀⠀⠀⠀⠀⣿⣿⣿⣿⣿⣿⣿⣿⣿⣿⣿⣿⣿⣿⣿⣿⣿⣿⣿⣿⣿⡇⠀⠀⢕⣿⣿⣿⣿⣿⣿⣿⣿⣿⣿⣿⢕⠀⠁⣿⣿⣿⣿⣿⣿⣿⣿⣿⣿⣿⣿⣿⣿⣿⣿⣿⣿⣿⠀⠀⠀⠀⠀⠀⠀⠀⠀⠀⠀⠀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⠀⠀⠀⠀⠀⠀⠀⠀⠀⠀⠀⣿⣿⣿⣿⣿⣿⣿⣿⣿⣿⣿⣿⣿⣿⣿⣿⣿⣿⣿⣿⣿⡇⠀⠀⢕⣿⣿⣿⣿⣿⣿⣿⣿⣿⣿⣿⢄⠀⢔⣿⣿⣿⣿⣿⣿⣿⣿⣿⣿⣿⣿⣿⣿⣿⣿⣿⣿⣿⠀⠀⠀⠀⠀⠀⠀⠀⠀⠀⠀⠀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⠀⠀⠀⠀⠀⠀⠀⠀⠀⠀⠀⣿⣿⣿⣿⣿⣿⣿⣿⣿⣿⣿⣿⣿⣿⣿⣿⣿⣿⣿⣿⣿⡇⠀⠀⢕⣿⣿⣿⣿⣿⣿⣿⣿⣿⣿⣿⢕⠀⢕⣿⣿⣿⣿⣿⣿⣿⣿⣿⣿⣿⣿⣿⣿⣿⣿⣿⣿⣿⠀⠀⠀⠀⠀⠀⠀⠀⠀⠀⠀⠀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⠀⠀⠀⠀⠀⠀⠀⠀⠀⠀⠀⣿⣿⣿⣿⣿⣿⣿⣿⣿⣿⣿⣿⣿⣿⣿⣿⣿⣿⣿⣿⣿⡇⠀⠀⢕⣿⣿⣿⣿⣿⣿⣿⣿⣿⣿⣿⢕⠀⢕⢿⣿⣿⣿⣿⣿⣿⣿⣿⣿⣿⣿⣿⣿⣿⣿⣿⣿⣿⠀⠀⠀⠀⠀⠀⠀⠀⠀⠀⠀⠀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⠀⠀⠀⠀⠀⠀⠀⠀⠀⠀⠀⣿⣿⣿⣿⣿⣿⣿⣿⣿⣿⣿⣿⣿⣿⣿⣿⣿⣿⣿⣿⣿⡇⠀⠀⢕⣿⣿⣿⣿⡼⣿⣿⣿⣿⣿⣿⣕⣀⢑⣸⣿⣿⣿⣿⣿⣿⣿⣿⣿⣿⣿⣿⣿⣿⣿⣿⣿⣿⠀⠀⠀⠀⠀⠀⠀⠀⠀⠀⠀⠀</a:t>
            </a:r>
            <a:br/>
            <a:r>
              <a:t>⠀⠀⠀⠀⠀⠀⠀⠀⠀⠀⠀⣿⣿⣿⣿⣿⣿⣿⣿⣿⣿⣿⣿⣿⣿⣿⣿⣿⣿⣿⣿⣿⣿⠁⠀⢕⣿⣿⣿⣿⣗⢹⣿⣿⣿⣿⣿⣟⣇⣿⣿⣿⣿⣿⣿⣿⣿⣿⣿⣿⣿⣿⣿⣿⣿⣿⣿⣿⣿⠀⠀⠀⠀⠀⠀⠀⠀⠀⠀⠀⠀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⠀⠀⠀⠀⠀⠀⠀⠀⠀⠀⠀⣿⣿⣿⣿⣿⣿⣿⣿⣿⣿⣿⣿⣿⣿⣿⣿⣿⣿⣿⣿⣿⣷⣵⣶⣷⡏⢜⡿⢿⢿⢵⢿⠿⠟⠏⢹⣿⣏⡝⣿⣿⣿⣿⣿⣿⣿⣿⣿⣿⣿⣿⣿⣿⣿⢿⢿⢟⠟⠀⠀⠀⠀⠀⠀⠀⠀⠀⠀⠀⠀</a:t>
            </a:r>
            <a:br/>
            <a:r>
              <a:t>⠀⠀⠀⠀⠀⠀⠀⠀⠀⠀⠀⠛⠛⠛⠛⠛⠛⠛⠛⠛⠛⠛⠛⠛⠛⠛⠛⠛⠛⠛⠛⠛⠛⠛⠛⠛⠁⠁⠁⠀⠀⠁⠀⠐⠐⠀⠚⠑⠑⠃⠛⠛⠛⠛⠛⠛⠛⠛⠛⠛⠛⠙⠙⠑⠑⠑⠑⠀⠀⠀⠀⠀⠀⠀⠀⠀⠀⠀⠀⠀⠀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⠀⠀⠀⠀⠀⠀⠀⠀⠀⠀⠀⢲⢧⢵⢵⢅⢁⢑⢕⢕⢕⣟⣟⣿⣿⣿⣿⢟⢟⠟⠻⢿⢿⢿⢿⢿⢿⢿⢿⢿⢿⢿⣿⣿⣿⣿⣿⡱⣵⣿⢿⣿⣿⣿⣿⣿⣿⣿⣿⣿⣿⣟⣕⢕⢕⢕⠁⠀⠀⠀⠀⠀⠀⠀⠀⠀⠀⠀⠀⠀⠀</a:t>
            </a:r>
            <a:br/>
            <a:r>
              <a:t>⠀⠀⠀⠀⠀⠀⠀⠀⠀⠀⠀⢿⣷⡔⢔⢔⢕⢕⢕⢱⣿⣿⣽⣿⣿⣿⣿⣿⣿⣿⣟⣛⣛⣛⣋⣑⡓⢖⢖⢖⢖⢖⠷⢿⣿⣿⡟⢝⣵⣵⣽⣿⣿⣿⣿⣽⣽⣽⣽⣽⣽⣽⣽⣽⢝⢝⢍⢁⢁⠀⠀⠀⠀⠀⠀⠀⠀⠀⠀⠀⠀</a:t>
            </a:r>
            <a:br/>
            <a:r>
              <a:t>⠀⠀⠀⠀⠀⠀⠀⠀⠀⠀⠀⣵⣬⣷⣥⣥⡅⣁⡑⢕⣇⣸⣿⣟⣿⣿⣟⣿⣻⣿⣿⠝⠝⠝⠕⠕⠝⠝⠝⠽⠽⠽⠿⢿⢿⢿⢕⣸⣿⣿⢿⢿⢿⢿⢿⢿⣿⣟⣻⣿⣗⢗⢗⢗⢖⢆⢐⢐⠐⠀⠀⠀⠀⠀⠀⠀⠀⠀⠀⠀⠀</a:t>
            </a:r>
            <a:br/>
            <a:r>
              <a:t>⠀⠀⠀⠀⠀⠀⠀⠀⠀⠀⠀⣿⣿⣷⣏⢳⣧⣕⢁⠁⠁⠉⠉⠉⠉⠉⠉⠉⠉⠙⠉⢁⢝⢹⣽⡟⠕⠠⠤⠤⠤⠤⠤⢵⢵⢵⢼⢵⢽⡧⢤⢤⢤⢤⢤⢤⢤⢤⢤⢤⠤⠤⠤⠄⠄⠄⠄⠄⠄⠀⠀⠀⠀⠀⠀⠀⠀⠀⠀⠀⠀</a:t>
            </a:r>
            <a:br/>
            <a:r>
              <a:t>⠀⠀⠀⠀⠀⠀⠀⠀⠀⠀⠀⣿⣿⣿⣿⣧⡜⢻⡗⢄⠀⠀⠀⠀⠀⠀⠀⠀⠀⠀⢔⢕⢕⢇⣻⣿⣗⢷⢷⣷⣾⣿⣿⣿⣷⢷⡷⣿⣿⣿⣿⣿⣿⣿⣿⣷⣷⣷⣷⡗⢕⢕⢕⢔⢔⢔⢐⢐⢐⠀⠀⠀⠀⠀⠀⠀⠀⠀⠀⠀⠀</a:t>
            </a:r>
            <a:br/>
            <a:r>
              <a:t>⠀⠀⠀⠀⠀⠀⠀⠀⠀⠀⠀⣿⣿⣿⣿⣿⣷⣸⢕⡜⢣⡄⠀⠀⢀⢄⢄⠀⠀⠕⢕⢕⢕⢕⢕⢜⢻⡫⢽⢭⢭⢭⢽⢽⢽⢝⣽⣽⣿⣿⡿⢿⢿⢿⢿⠿⠟⠟⠟⠇⠕⠕⠑⠑⠐⠐⠐⠐⠐⠀⠀⠀⠀⠀⠀⠀⠀⠀⠀⠀⠀</a:t>
            </a:r>
            <a:br/>
            <a:r>
              <a:t>⠀⠀⠀⠀⠀⠀⠀⠀⠀⠀⠀⣿⣿⣿⣿⣿⣿⣿⣧⣼⣧⡼⣵⢴⢵⢵⢕⢔⢕⢔⢕⢕⢕⢕⢕⢕⣱⣿⢔⢔⢖⢖⢗⢗⣳⣾⣿⣿⣿⣿⣿⣿⡟⠟⠟⠟⠛⠙⠙⠙⠙⠙⠑⠁⠑⠑⠁⠁⠁⠀⠀⠀⠀⠀⠀⠀⠀⠀⠀⠀⠀</a:t>
            </a:r>
            <a:br/>
            <a:r>
              <a:t>⠀⠀⠀⠀⠀⠀⠀⠀⠀⠀⠀⣿⣿⣿⣿⣿⣿⣿⣧⢝⢼⣇⢁⢣⢁⠁⠁⠁⠕⢕⢕⢕⢕⢕⢕⢗⣾⣷⢀⢀⢀⢀⢀⢕⣿⣿⣿⣿⣿⣿⣿⣿⡇⢄⢄⢄⠄⢄⢄⢐⢐⢐⣐⣐⣐⣐⣔⣕⣅⠀⠀⠀⠀⠀⠀⠀⠀⠀⠀⠀⠀</a:t>
            </a:r>
            <a:br/>
            <a:r>
              <a:t>⠀⠀⠀⠀⠀⠀⠀⠀⠀⠀⠀⣿⣿⣿⣿⣿⣿⣿⣿⣧⣧⣿⣇⢔⢱⣕⣕⣕⣕⢕⢕⢕⢕⢕⢕⢕⢷⣿⣵⣵⣵⣵⣵⣾⣿⣿⣿⣿⣿⣿⣿⣿⣿⣿⣿⣿⣿⣿⣿⣿⣿⣿⣿⣿⣿⣿⣿⣿⣿⠀⠀⠀⠀⠀⠀⠀⠀⠀⠀⠀⠀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⠀⠀⠀⠀⠀⠀⠀⠀⠀⠀⠀⣿⣿⣿⣿⣿⣿⣿⣿⣿⣿⣿⣿⣿⣿⣿⣿⣿⣿⣇⣕⣕⣕⣱⣵⣼⣿⣿⣿⣿⣿⣿⣿⣿⣿⣿⡿⢿⢿⣿⣿⣿⣿⣿⣿⣿⣿⣿⣿⣿⣿⣿⣿⣿⣿⣿⣿⣿⣿⠀⠀⠀⠀⠀⠀⠀⠀⠀⠀⠀⠀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⠀⠀⠀⠀⠀⠀⠀⠀⠀⠀⠀⣿⣿⣿⣿⣿⣿⣿⣿⣿⣿⣿⣿⣿⣿⣿⣿⣿⣿⣿⣿⣿⢝⠙⢝⣿⣿⣿⣿⣿⣿⣿⣿⣿⣿⣿⡇⠀⠀⢸⣿⣿⣿⣿⣿⣿⣿⣿⣿⣿⣿⣿⣿⣿⣿⣿⣿⣿⣿⠀⠀⠀⠀⠀⠀⠀⠀⠀⠀⠀⠀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⠀⠀⠀⠀⠀⠀⠀⠀⠀⠀⠀⣿⣿⣿⣿⣿⣿⣿⣿⣿⣿⣿⣿⣿⣿⣿⣿⣿⣿⣯⣷⣷⢑⠀⢱⣼⣿⣿⣿⣿⣿⣿⣿⣿⣿⣿⡇⠁⠘⢹⣿⣿⣿⣿⣿⣿⣿⣿⣿⣿⣿⣿⣿⣿⣿⣿⣿⣿⣿⠀⠀⠀⠀⠀⠀⠀⠀⠀⠀⠀⠀</a:t>
            </a:r>
            <a:br/>
            <a:r>
              <a:t>⠀⠀⠀⠀⠀⠀⠀⠀⠀⠀⠀⣿⣿⣿⣿⣿⣿⣿⣿⣿⣿⣿⣿⣿⣿⣿⣿⣿⣿⣿⣿⣿⢕⠀⢕⢸⣿⣿⣿⣿⣿⣿⣿⣿⣿⣿⡇⠀⠀⢸⣿⣿⣿⣿⣿⣿⣿⣿⣿⣿⣿⣿⣿⣿⣿⣿⣿⣿⣿⠀⠀⠀⠀⠀⠀⠀⠀⠀⠀⠀⠀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⠀⠀⠀⠀⠀⠀⠀⠀⠀⠀⠀⣿⣿⣿⣿⣿⣿⣿⣿⣿⣿⣿⣿⣿⣿⣿⣿⣿⣿⣿⣿⣿⢕⠀⠀⢸⣿⣿⣿⣿⣿⣿⣿⣿⣿⣿⡇⠀⠀⢸⣿⣿⣿⣿⣿⣿⣿⣿⣿⣿⣿⣿⣿⣿⣿⣿⣿⣿⣿⠀⠀⠀⠀⠀⠀⠀⠀⠀⠀⠀⠀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⠀⠀⠀⠀⠀⠀⠀⠀⠀⠀⠀⣿⣿⣿⣿⣿⣿⣿⣿⣿⣿⣿⣿⣿⣿⣿⣿⣿⣿⣿⣿⣿⡕⠀⠀⢸⣿⣿⣿⣿⣿⣿⣿⣿⣿⣿⡇⠀⠀⢸⣿⣿⣿⣿⣿⣿⣿⣿⣿⣿⣿⣿⣿⣿⣿⣿⣿⣿⣿⠀⠀⠀⠀⠀⠀⠀⠀⠀⠀⠀⠀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⠀⠀⠀⠀⠀⠀⠀⠀⠀⠀⠀⣿⣿⣿⣿⣿⣿⣿⣿⣿⣿⣿⣿⣿⣿⣿⣿⣿⣿⣿⣿⣿⡇⠀⠀⢸⣿⣿⣿⣿⣿⣿⣿⣿⣿⣿⡇⠀⠀⢸⣿⣿⣿⣿⣿⣿⣿⣿⣿⣿⣿⣿⣿⣿⣿⣿⣿⣿⣿⠀⠀⠀⠀⠀⠀⠀⠀⠀⠀⠀⠀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⠀⠀⠀⠀⠀⠀⠀⠀⠀⠀⠀⣿⣿⣿⣿⣿⣿⣿⣿⣿⣿⣿⣿⣿⣿⣿⣿⣿⣿⣿⣿⣿⡇⠀⠀⢸⣿⣿⣿⣿⣿⣿⣿⣿⣿⣿⡇⠀⠀⢜⣿⣿⣿⣿⣿⣿⣿⣿⣿⣿⣿⣿⣿⣿⣿⣿⣿⣿⣿⠀⠀⠀⠀⠀⠀⠀⠀⠀⠀⠀⠀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⠀⠀⠀⠀⠀⠀⠀⠀⠀⠀⠀⣿⣿⣿⣿⣿⣿⣿⣿⣿⣿⣿⣿⣿⣿⣿⣿⣿⣿⣿⣿⣿⡇⠀⠀⢸⣿⣿⣿⣿⣿⣿⣿⣿⣿⣿⡇⠀⠀⢕⣿⣿⣿⣿⣿⣿⣿⣿⣿⣿⣿⣿⣿⣿⣿⣿⣿⣿⣿⠀⠀⠀⠀⠀⠀⠀⠀⠀⠀⠀⠀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⠀⠀⠀⠀⠀⠀⠀⠀⠀⠀⠀⣿⣿⣿⣿⣿⣿⣿⣿⣿⣿⣿⣿⣿⣿⣿⣿⣿⣿⣿⣿⣿⡇⠀⠀⢕⣿⣿⣿⣿⣿⣿⣿⣿⣿⣿⣇⠀⠀⢕⣿⣿⣿⣿⣿⣿⣿⣿⣿⣿⣿⣿⣿⣿⣿⣿⣿⣿⣿⠀⠀⠀⠀⠀⠀⠀⠀⠀⠀⠀⠀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⠀⠀⠀⠀⠀⠀⠀⠀⠀⠀⠀⣿⣿⣿⣿⣿⣿⣿⣿⣿⣿⣿⣿⣿⣿⣿⣿⣿⣿⣿⣿⣿⡇⠀⠀⢕⣿⣿⣿⣿⣿⣿⣿⣿⣿⣿⢿⣄⢄⣱⣿⣿⣿⣿⣿⣿⣿⣿⣿⣿⣿⣿⣿⣿⣿⣿⣿⣿⣿⠀⠀⠀⠀⠀⠀⠀⠀⠀⠀⠀⠀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⠀⠀⠀⠀⠀⠀⠀⠀⠀⠀⠀⣿⣿⣿⣿⣿⣿⣿⣿⣿⣿⣿⣿⣿⣿⣿⣿⣿⣿⣿⣿⣿⡇⠀⠀⢕⠝⠟⠟⢻⠿⠟⠟⠏⢕⢕⢜⣼⢕⣿⣿⣿⣿⣿⣿⣿⣿⣿⣿⣿⣿⣿⣿⣿⣿⣿⣿⣿⣿⠀⠀⠀⠀⠀⠀⠀⠀⠀⠀⠀⠀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⠀⠀⠀⠀⠀⠀⠀⠀⠀⠀⠀⣿⣿⣿⣿⣿⣿⣿⣿⣿⣿⣿⣿⣿⣿⣿⣿⣿⣿⣿⣿⣿⣷⣷⣵⣿⠀⠀⠀⠀⠀⠀⠀⠀⢔⢕⢱⢿⢱⢸⣿⣿⣿⣿⣿⣿⣿⣿⣿⣿⣿⣿⡿⢿⢟⢟⠟⠝⠉⠀⠀⠀⠀⠀⠀⠀⠀⠀⠀⠀⠀</a:t>
            </a:r>
            <a:br/>
            <a:r>
              <a:t>⠀⠀⠀⠀⠀⠀⠀⠀⠀⠀⠀⠛⠛⠛⠛⠛⠛⠛⠛⠛⠛⠛⠛⠛⠛⠛⠛⠛⠛⠛⠛⠛⠛⠛⠛⠛⠀⠀⠀⠀⠀⠀⠀⠀⠑⠑⠑⠑⠘⠘⠛⠛⠛⠛⠛⠛⠛⠛⠋⠙⠑⠑⠑⠑⠑⠑⠀⠀⠀⠀⠀⠀⠀⠀⠀⠀⠀⠀⠀⠀⠀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⠀⠀⠀⠀⠀⠀⠀⠀⠀⠀⠀⢖⢷⢧⢕⢁⢁⢅⢕⢕⢸⣟⣻⣿⣟⣿⣟⣟⢟⢟⠟⠟⠟⠟⠻⠿⢿⢿⢿⢿⢿⢿⢿⣿⣿⣿⣿⣿⣿⣧⣵⢕⢕⢕⢕⢕⢜⣿⣿⣿⣿⣿⣿⣿⢕⢑⠁⠀⠀⠀⠀⠀⠀⠀⠀⠀⠀⠀⠀⠀⠀</a:t>
            </a:r>
            <a:br/>
            <a:r>
              <a:t>⠀⠀⠀⠀⠀⠀⠀⠀⠀⠀⠀⢿⡷⡔⢔⢔⢔⢕⢕⢸⣿⣿⣿⣿⣿⣿⣿⣽⣿⣿⣏⣝⣛⣋⣙⣙⣑⣑⢕⢔⢖⡖⢶⢷⢷⢷⢷⠷⠷⠷⠷⢕⢕⢕⢕⢕⢵⣿⣿⣿⣿⣿⢯⢽⢍⢍⢅⢁⢁⠀⠀⠀⠀⠀⠀⠀⠀⠀⠀⠀⠀</a:t>
            </a:r>
            <a:br/>
            <a:r>
              <a:t>⠀⠀⠀⠀⠀⠀⠀⠀⠀⠀⠀⣵⣬⣷⣥⣥⡅⡅⢅⡱⣇⣿⣟⣟⣿⣿⣻⣟⣿⣿⢟⣟⡝⠑⠕⠕⠕⠕⠕⠝⠽⠽⠽⠿⠿⠿⠿⠿⠿⠿⠿⢇⢕⢕⢵⠿⠿⠿⢿⢟⠟⢟⠗⠗⠇⠑⠐⠐⠐⠀⠀⠀⠀⠀⠀⠀⠀⠀⠀⠀⠀</a:t>
            </a:r>
            <a:br/>
            <a:r>
              <a:t>⠀⠀⠀⠀⠀⠀⠀⠀⠀⠀⠀⣿⣿⣧⣏⢳⣷⣇⠀⠁⠁⠁⠉⠉⠉⠉⠉⠉⠁⠀⢕⢕⢺⣯⡝⢝⠔⢔⢔⢴⢴⢴⢴⢴⢴⢴⢴⢴⢴⢴⢴⢕⢕⢾⣧⢴⢴⢴⠤⠤⠤⠤⠄⠄⠄⠄⠄⠄⠄⠀⠀⠀⠀⠀⠀⠀⠀⠀⠀⠀⠀</a:t>
            </a:r>
            <a:br/>
            <a:r>
              <a:t>⠀⠀⠀⠀⠀⠀⠀⠀⠀⠀⠀⣿⣿⣿⣿⣷⡜⢻⡗⢄⠀⠀⠀⠀⠀⠀⠀⠀⠀⢕⢕⢜⢇⢹⢿⣷⢗⢗⣾⣿⣿⣿⣿⣿⣿⣿⣿⣿⣿⣿⣷⣷⣷⣾⣿⣿⣷⣷⣗⣗⣇⢕⢕⢔⢔⢐⢐⢀⢀⠀⠀⠀⠀⠀⠀⠀⠀⠀⠀⠀⠀</a:t>
            </a:r>
            <a:br/>
            <a:r>
              <a:t>⠀⠀⠀⠀⠀⠀⠀⠀⠀⠀⠀⣿⣿⣿⣿⣿⣿⣾⢕⡜⢣⡅⠀⠀⢄⠀⠀⠀⠑⢕⢕⢕⢕⣼⢕⢝⢣⢕⢽⢝⢹⢽⢿⢿⢿⢿⢿⢿⢿⣿⣿⣿⣿⣿⣿⣿⣷⢗⢗⢕⢐⢐⢐⢐⢐⠐⠐⢐⢐⠀⠀⠀⠀⠀⠀⠀⠀⠀⠀⠀⠀</a:t>
            </a:r>
            <a:br/>
            <a:r>
              <a:t>⠀⠀⠀⠀⠀⠀⠀⠀⠀⠀⠀⣿⣿⣿⣿⣿⣿⣿⣷⣼⢧⢼⢷⢶⢔⢔⢔⢕⢕⢕⢕⢕⢕⢕⢕⢕⣾⢕⢔⢗⢗⠗⠗⠞⠟⠟⠟⠟⢟⣿⣿⣿⣿⣿⣿⣿⡿⠙⠙⠙⠙⠑⠁⠁⠁⠁⠁⠁⠁⠀⠀⠀⠀⠀⠀⠀⠀⠀⠀⠀⠀</a:t>
            </a:r>
            <a:br/>
            <a:r>
              <a:t>⠀⠀⠀⠀⠀⠀⠀⠀⠀⠀⠀⣿⣿⣿⣿⣿⣿⣿⣿⣿⣮⢇⢁⢣⢅⠀⠀⠑⢕⢕⢕⢕⢕⢕⢕⢝⣿⡔⢀⢀⢀⢀⢀⢀⢄⢄⢄⢰⣾⣿⣿⣿⣿⣿⣿⡟⢕⢔⢔⣐⣐⣐⣔⣔⣅⣅⣅⣥⣥⠀⠀⠀⠀⠀⠀⠀⠀⠀⠀⠀⠀</a:t>
            </a:r>
            <a:br/>
            <a:r>
              <a:t>⠀⠀⠀⠀⠀⠀⠀⠀⠀⠀⠀⣿⣿⣿⣿⣿⣿⣿⣿⣿⣿⣷⣇⣕⣱⣕⣕⣕⡕⢕⢕⢕⢕⢕⢕⢱⣿⣧⣵⣵⣷⣷⣷⣷⣷⣷⣷⣿⣿⣿⣿⣿⣿⣿⣿⣿⣿⣿⣿⣿⣿⣿⣿⣿⣿⣿⣿⣿⣿⠀⠀⠀⠀⠀⠀⠀⠀⠀⠀⠀⠀</a:t>
            </a:r>
            <a:br/>
            <a:r>
              <a:t>⠀⠀⠀⠀⠀⠀⠀⠀⠀⠀⠀⣿⣿⣿⣿⣿⣿⣿⣿⣿⣿⣿⣿⣿⣿⣿⣿⣿⣧⣵⣵⣷⣷⣷⣿⣿⣿⣿⣿⣿⣿⣿⣿⣿⣿⣿⢿⠿⢿⣿⣿⣿⣿⣿⣿⣿⣿⣿⣿⣿⣿⣿⣿⣿⣿⣿⣿⣿⣿⠀⠀⠀⠀⠀⠀⠀⠀⠀⠀⠀⠀</a:t>
            </a:r>
            <a:br/>
            <a:r>
              <a:t>⠀⠀⠀⠀⠀⠀⠀⠀⠀⠀⠀⣿⣿⣿⣿⣿⣿⣿⣿⣿⣿⣿⣿⣿⣿⣿⣿⣿⣿⣿⢿⣻⢙⠉⢝⣿⣿⣿⣿⣿⣿⣿⣿⣿⣿⣿⢕⠀⢀⢻⣿⣿⣿⣿⣿⣿⣿⣿⣿⣿⣿⣿⣿⣿⣿⣿⣿⣿⣿⠀⠀⠀⠀⠀⠀⠀⠀⠀⠀⠀⠀</a:t>
            </a:r>
            <a:br/>
            <a:r>
              <a:t>⠀⠀⠀⠀⠀⠀⠀⠀⠀⠀⠀⣿⣿⣿⣿⣿⣿⣿⣿⣿⣿⣿⣿⣿⣿⣿⣿⣿⣿⣷⣿⣿⠐⢄⢱⣿⣿⣿⣿⣿⣿⣿⣿⣿⣿⣿⢔⠁⠁⢹⣿⣿⣿⣿⣿⣿⣿⣿⣿⣿⣿⣿⣿⣿⣿⣿⣿⣿⣿⠀⠀⠀⠀⠀⠀⠀⠀⠀⠀⠀⠀</a:t>
            </a:r>
            <a:br/>
            <a:r>
              <a:t>⠀⠀⠀⠀⠀⠀⠀⠀⠀⠀⠀⣿⣿⣿⣿⣿⣿⣿⣿⣿⣿⣿⣿⣿⣿⣿⣿⣿⣿⣿⣿⣿⢕⠀⢕⢸⣿⣿⣿⣿⣿⢿⢿⣿⣟⣻⢕⠀⠀⢸⣿⣿⣿⣿⣿⣿⣿⣿⣿⣿⣿⣿⣿⣿⣿⣿⣿⣿⣿⠀⠀⠀⠀⠀⠀⠀⠀⠀⠀⠀⠀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⠀⠀⠀⠀⠀⠀⠀⠀⠀⠀⠀⣿⣿⣿⣿⣿⣿⣿⣿⣿⣿⣿⣿⣿⣿⣿⣿⣿⣿⣿⣿⣿⢕⠀⠀⢸⣿⣿⣿⣿⣿⣿⣿⣿⣿⣿⡇⠀⠀⢸⣿⣿⣿⣿⣿⣿⣿⣿⣿⣿⣿⣿⣿⣿⣿⣿⣿⣿⣿⠀⠀⠀⠀⠀⠀⠀⠀⠀⠀⠀⠀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⠀⠀⠀⠀⠀⠀⠀⠀⠀⠀⠀⣿⣿⣿⣿⣿⣿⣿⣿⣿⣿⣿⣿⣿⣿⣿⣿⣿⣿⣿⣿⣿⢕⠀⠄⢸⣿⣿⣿⣿⣿⣿⣿⣿⣿⣿⡇⠀⠀⢸⣿⣿⣿⣿⣿⣿⣿⣿⣿⣿⣿⣿⣿⣿⣿⣿⣿⣿⣿⠀⠀⠀⠀⠀⠀⠀⠀⠀⠀⠀⠀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⠀⠀⠀⠀⠀⠀⠀⠀⠀⠀⠀⣿⣿⣿⣿⣿⣿⣿⣿⣿⣿⣿⣿⣿⣿⣿⣿⣿⣿⣿⣿⣿⢕⠀⠑⢸⣿⣿⣿⣿⣿⣿⣿⣿⣿⣿⡇⠀⠀⢸⣿⣿⣿⣿⣿⣿⣿⣿⣿⣿⣿⣿⣿⣿⣿⣿⣿⣿⣿⠀⠀⠀⠀⠀⠀⠀⠀⠀⠀⠀⠀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⠀⠀⠀⠀⠀⠀⠀⠀⠀⠀⠀⣿⣿⣿⣿⣿⣿⣿⣿⣿⣿⣿⣿⣿⣿⣿⣿⣿⣿⣿⣿⣞⢕⠀⢔⢸⣿⣿⣿⣿⣿⣿⣿⣿⣿⣿⡇⠀⠀⢸⣿⣿⣿⣿⣿⣿⣿⣿⣿⣿⣿⣿⣿⣿⣿⣿⣿⣿⣿⠀⠀⠀⠀⠀⠀⠀⠀⠀⠀⠀⠀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⠀⠀⠀⠀⠀⠀⠀⠀⠀⠀⠀⣿⣿⣿⣿⣿⣿⣿⣿⣿⣿⣿⣿⣿⣿⣿⣿⣿⣿⣟⣱⣿⡇⠀⠑⢸⣿⣿⣿⣿⣿⣿⣿⣿⣿⣿⡇⠀⠀⢸⣿⣿⣿⣿⣿⣿⣿⣿⣿⣿⣿⣿⣿⣿⣿⣿⣿⣿⣿⠀⠀⠀⠀⠀⠀⠀⠀⠀⠀⠀⠀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⠀⠀⠀⠀⠀⠀⠀⠀⠀⠀⠀⣿⣿⣿⣿⣿⣿⣿⣿⣿⣿⣿⣿⣿⣿⣿⣿⣿⣿⣿⢹⣿⡇⠀⠀⢸⡿⣿⣿⣿⣿⣿⣿⣿⣿⣿⡇⠀⠀⢸⣿⣿⣿⣿⣿⣿⣿⣿⣿⣿⣿⣿⣿⣿⣿⣿⣿⣿⣿⠀⠀⠀⠀⠀⠀⠀⠀⠀⠀⠀⠀</a:t>
            </a:r>
            <a:br/>
            <a:r>
              <a:t>⠀⠀⠀⠀⠀⠀⠀⠀⠀⠀⠀⣿⣿⣿⣿⣿⣿⣿⣿⣿⣿⣿⣿⣿⣿⣿⣿⣿⣿⣷⣧⣿⡇⠀⠀⢸⣾⣻⡿⢿⢿⢿⡿⢿⢟⢕⣧⣠⢄⣵⣿⣿⣿⣿⣿⣿⣿⣿⣿⣿⣿⣿⣿⣿⣿⣿⣿⣿⣿⠀⠀⠀⠀⠀⠀⠀⠀⠀⠀⠀⠀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⠀⠀⠀⠀⠀⠀⠀⠀⠀⠀⠀⣿⣿⣿⣿⣿⣿⣿⣿⣿⣿⣿⣿⣿⣿⣿⣿⣿⣿⣿⣿⣿⡇⠀⠀⢑⠁⠁⠁⠁⠀⠀⠀⠑⢕⢕⢹⣽⣸⣿⣿⣿⣿⣿⣿⣿⣿⣿⣿⣿⣿⣿⣿⣿⣿⣿⣿⣿⣿⠀⠀⠀⠀⠀⠀⠀⠀⠀⠀⠀⠀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⠀⠀⠀⠀⠀⠀⠀⠀⠀⠀⠀⣿⣿⣿⣿⣿⣿⣿⣿⣿⣿⣿⣿⣿⣿⣿⣿⣿⣿⣿⣿⣿⣷⣷⣾⡇⠀⠀⠀⠀⠀⠀⠀⢔⢕⢕⡸⢺⢵⢹⣿⣿⣿⣿⣿⣿⣿⣿⣿⣿⣿⡿⢿⢟⢟⠏⠝⠑⠁⠀⠀⠀⠀⠀⠀⠀⠀⠀⠀⠀⠀</a:t>
            </a:r>
            <a:br/>
            <a:r>
              <a:t>⠀⠀⠀⠀⠀⠀⠀⠀⠀⠀⠀⠛⠛⠛⠛⠛⠛⠛⠛⠛⠛⠛⠛⠛⠛⠛⠛⠛⠛⠛⠛⠛⠛⠛⠛⠃⠀⠀⠀⠀⠀⠀⠀⠑⠑⠘⠑⠑⠘⠘⠛⠛⠛⠛⠛⠛⠛⠋⠙⠑⠑⠑⠑⠑⠑⠐⠀⠀⠀⠀⠀⠀⠀⠀⠀⠀⠀⠀⠀⠀⠀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⠀⠀⠀⠀⠀⠀⠀⠀⠀⠀⠀⡖⠶⢖⢕⢁⢅⢅⢕⢕⣼⣏⣿⣟⣻⣿⣟⣟⣟⣟⢟⢟⠟⠟⠟⠟⠟⠟⢿⢿⢿⢿⢿⣿⣿⣿⣿⣿⣿⣵⣿⣿⣿⣿⣿⣿⣿⣿⣿⣿⣯⣕⣕⣕⣑⢑⢀⠀⠀⠀⠀⠀⠀⠀⠀⠀⠀⠀⠀⠀⠀</a:t>
            </a:r>
            <a:br/>
            <a:r>
              <a:t>⠀⠀⠀⠀⠀⠀⠀⠀⠀⠀⠀⢿⣣⡕⢕⢔⢔⢔⢕⣿⢿⣿⣿⣿⣽⣿⣿⣽⣿⣿⣽⣝⣝⣝⣙⣙⣙⣙⣑⣑⣕⣗⣗⣗⣷⣷⣷⣷⣾⣿⣿⡿⢷⢾⣾⡿⢿⠿⠯⢽⢽⢽⢭⢭⢅⠅⠅⠅⠁⠀⠀⠀⠀⠀⠀⠀⠀⠀⠀⠀⠀</a:t>
            </a:r>
            <a:br/>
            <a:r>
              <a:t>⠀⠀⠀⠀⠀⠀⠀⠀⠀⠀⠀⣶⣼⣷⣵⣵⡥⣅⢅⣧⣵⣿⣏⣻⣿⣟⣿⢻⢟⢿⢟⣓⢃⢑⢑⠑⠑⠑⠕⠜⠝⠝⠽⠽⠿⢿⣿⣿⣿⣿⡇⢜⣿⣿⣿⡿⠿⠿⠿⠿⠿⠟⠏⠝⠕⠕⠑⠐⠀⠀⠀⠀⠀⠀⠀⠀⠀⠀⠀⠀⠀</a:t>
            </a:r>
            <a:br/>
            <a:r>
              <a:t>⠀⠀⠀⠀⠀⠀⠀⠀⠀⠀⠀⣿⣿⣕⣏⢻⣷⣇⠀⠀⠀⠀⠁⠁⠁⠁⠁⠀⠕⢕⢕⢹⣿⣟⢝⢕⢖⢖⢖⢖⢲⢶⢶⢶⢶⢷⢿⣿⣿⣿⣷⡕⢜⣿⣿⢷⢶⢶⢔⢔⢔⠔⠔⠔⠄⠄⠄⠀⠀⠀⠀⠀⠀⠀⠀⠀⠀⠀⠀⠀⠀</a:t>
            </a:r>
            <a:br/>
            <a:r>
              <a:t>⠀⠀⠀⠀⠀⠀⠀⠀⠀⠀⠀⣿⣿⣿⣿⡇⢜⢪⡕⢄⠀⠀⠀⠀⠀⠀⠀⠀⢀⢕⢕⢕⢕⢟⡗⢗⢗⣻⣿⣿⣿⣿⣿⣿⣿⣿⣿⣿⣿⣿⣿⣷⢕⢿⣿⣿⣿⣗⣗⣗⡕⢕⢕⢑⢑⢐⢐⢐⢀⠀⠀⠀⠀⠀⠀⠀⠀⠀⠀⠀⠀</a:t>
            </a:r>
            <a:br/>
            <a:r>
              <a:t>⠀⠀⠀⠀⠀⠀⠀⠀⠀⠀⠀⣿⣿⣿⣿⣷⣼⣾⡕⡜⢣⡄⠁⠀⠀⠀⠀⠀⠀⢕⢕⢕⢕⢕⢻⡕⣵⢗⠗⠗⠗⠷⠻⠗⠗⠳⠷⠟⠗⢗⢗⢗⣱⣾⣿⣷⣗⢗⢑⢑⢑⢑⢑⢑⢐⢐⢐⢀⢀⠀⠀⠀⠀⠀⠀⠀⠀⠀⠀⠀⠀</a:t>
            </a:r>
            <a:br/>
            <a:r>
              <a:t>⠀⠀⠀⠀⠀⠀⠀⠀⠀⠀⠀⣿⣿⣿⣿⣿⣿⣿⣷⡼⢴⢼⢶⢆⠀⠀⠀⢄⢕⢕⢕⢕⢕⢕⢕⢕⢿⡕⠕⠟⠟⠟⠟⠟⠟⠟⠟⠟⠏⠝⢛⣻⣿⣿⣿⣿⣿⡏⠙⠁⠁⠁⠁⠁⠁⠁⠁⠀⠀⠀⠀⠀⠀⠀⠀⠀⠀⠀⠀⠀⠀</a:t>
            </a:r>
            <a:br/>
            <a:r>
              <a:t>⠀⠀⠀⠀⠀⠀⠀⠀⠀⠀⠀⣿⣿⣿⣿⣿⣿⣿⣿⣿⣎⢇⠁⢣⢀⠀⠀⠀⠁⠑⢕⢕⢕⢕⢕⢜⢞⢗⢀⢀⢀⢀⢄⢄⢄⢄⢤⢤⢄⢄⢸⣿⣿⣿⣿⣿⣿⣇⣔⣔⣄⣅⣅⣅⣡⣥⣥⣥⣵⠀⠀⠀⠀⠀⠀⠀⠀⠀⠀⠀⠀</a:t>
            </a:r>
            <a:br/>
            <a:r>
              <a:t>⠀⠀⠀⠀⠀⠀⠀⠀⠀⠀⠀⣿⣿⣿⣿⣿⣿⣿⣿⣿⣿⣿⣇⣕⣱⣕⣕⣔⡄⢄⢕⢕⢕⢕⣵⣵⣵⣵⣷⣷⣷⣶⣷⣷⣷⣷⣷⣾⣿⣿⣿⣿⣿⣿⣿⣿⣿⣿⣿⣿⣿⣿⣿⣿⣿⣿⣿⣿⣿⠀⠀⠀⠀⠀⠀⠀⠀⠀⠀⠀⠀</a:t>
            </a:r>
            <a:br/>
            <a:r>
              <a:t>⠀⠀⠀⠀⠀⠀⠀⠀⠀⠀⠀⣿⣿⣿⣿⣿⣿⣿⣿⣿⣿⣿⣿⣿⣿⣿⣿⣿⣷⣷⣷⣿⣿⣿⣿⣿⣿⣿⣿⣿⣿⣿⣿⣿⣿⣿⢿⠿⢿⣿⣿⣿⣿⣿⣿⣿⣿⣿⣿⣿⣿⣿⣿⣿⣿⣿⣿⣿⣿⠀⠀⠀⠀⠀⠀⠀⠀⠀⠀⠀⠀</a:t>
            </a:r>
            <a:br/>
            <a:r>
              <a:t>⠀⠀⠀⠀⠀⠀⠀⠀⠀⠀⠀⣿⣿⣿⣿⣿⣿⣿⣿⣿⣿⣿⣿⣿⣿⣿⣿⣿⢿⣿⡿⡏⠕⠁⢝⣿⣿⣿⣿⣿⣿⣿⣿⣿⣿⣿⠀⠀⢕⣿⣿⣿⣿⣿⣿⣿⣿⣿⣿⣿⣿⣿⣿⣿⣿⣿⣿⣿⣿⠀⠀⠀⠀⠀⠀⠀⠀⠀⠀⠀⠀</a:t>
            </a:r>
            <a:br/>
            <a:r>
              <a:t>⠀⠀⠀⠀⠀⠀⠀⠀⠀⠀⠀⣿⣿⣿⣿⣿⣿⣿⣿⣿⣿⣿⣿⣿⣿⣿⣿⣿⡇⢿⣱⣗⢀⠄⢵⣿⣿⣿⣿⣿⣿⣿⣿⣿⣿⣿⠀⠀⠅⣿⣿⣿⣿⣿⣿⣿⣿⣿⣿⣿⣿⣿⣿⣿⣿⣿⣿⣿⣿⠀⠀⠀⠀⠀⠀⠀⠀⠀⠀⠀⠀</a:t>
            </a:r>
            <a:br/>
            <a:r>
              <a:t>⠀⠀⠀⠀⠀⠀⠀⠀⠀⠀⠀⣿⣿⣿⣿⣿⣿⣿⣿⣿⣿⣿⣿⣿⣿⣿⣿⣿⣿⣧⣿⣿⠀⠀⢕⣿⣿⣿⣿⣿⣿⣿⡿⣿⣿⣿⠀⠀⠀⢿⣿⣿⣿⣿⣿⣿⣿⣿⣿⣿⣿⣿⣿⣿⣿⣿⣿⣿⣿⠀⠀⠀⠀⠀⠀⠀⠀⠀⠀⠀⠀</a:t>
            </a:r>
            <a:br/>
            <a:r>
              <a:t>⠀⠀⠀⠀⠀⠀⠀⠀⠀⠀⠀⣿⣿⣿⣿⣿⣿⣿⣿⣿⣿⣿⣿⣿⣿⣿⣿⣿⣿⣿⣿⣿⠀⠀⠁⣿⣿⣿⣿⣿⣿⣿⣿⣿⣿⣿⢄⠀⠀⢿⣿⣿⣿⣿⣿⣿⣿⣿⣿⣿⣿⣿⣿⣿⣿⣿⣿⣿⣿⠀⠀⠀⠀⠀⠀⠀⠀⠀⠀⠀⠀</a:t>
            </a:r>
            <a:br/>
            <a:r>
              <a:t>⠀⠀⠀⠀⠀⠀⠀⠀⠀⠀⠀⣿⣿⣿⣿⣿⣿⣿⣿⣿⣿⣿⣿⣿⣿⣿⣿⣿⣿⣿⣧⢻⠐⠀⢕⢾⣿⣿⣿⣿⣿⣿⣿⣿⣿⣿⢕⠀⠀⢸⣿⣿⣿⣿⣿⣿⣿⣿⣿⣿⣿⣿⣿⣿⣿⣿⣿⣿⣿⠀⠀⠀⠀⠀⠀⠀⠀⠀⠀⠀⠀</a:t>
            </a:r>
            <a:br/>
            <a:r>
              <a:t>⠀⠀⠀⠀⠀⠀⠀⠀⠀⠀⠀⣿⣿⣿⣿⣿⣿⣿⣿⣿⣿⣿⣿⣿⣿⣿⣿⣿⣿⣿⣿⡜⠀⠀⢅⢸⡿⣿⣿⣿⣿⣿⣿⣿⣿⣿⢕⠀⠀⢸⣿⣿⣿⣿⣿⣿⣿⣿⣿⣿⣿⣿⣿⣿⣿⣿⣿⣿⣿⠀⠀⠀⠀⠀⠀⠀⠀⠀⠀⠀⠀</a:t>
            </a:r>
            <a:br/>
            <a:r>
              <a:t>⠀⠀⠀⠀⠀⠀⠀⠀⠀⠀⠀⣿⣿⣿⣿⣿⣿⣿⣿⣿⣿⣿⣿⣿⣿⣿⣿⡿⢿⣿⣿⣿⠀⠀⢕⢸⣾⣿⣿⣿⣿⣿⣿⣿⣿⣿⢕⠀⠀⢸⣿⣿⣿⣿⣿⣿⣿⣿⣿⣿⣿⣿⣿⣿⣿⣿⣿⣿⣿⠀⠀⠀⠀⠀⠀⠀⠀⠀⠀⠀⠀</a:t>
            </a:r>
            <a:br/>
            <a:r>
              <a:t>⠀⠀⠀⠀⠀⠀⠀⠀⠀⠀⠀⣿⣿⣿⣿⣿⣿⣿⣿⣿⣿⣿⣿⣿⣿⣿⣿⣿⣽⣻⣿⣿⢄⠀⢕⢸⣿⣿⣿⣿⣿⣿⣿⣿⣿⣿⡕⠀⠕⢸⣿⣿⣿⣿⣿⣿⣿⣿⣿⣿⣿⣿⣿⣿⣿⣿⣿⣿⣿⠀⠀⠀⠀⠀⠀⠀⠀⠀⠀⠀⠀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⠀⠀⠀⠀⠀⠀⠀⠀⠀⠀⠀⣿⣿⣿⣿⣿⣿⣿⣿⣿⣿⣿⣿⣿⣿⣿⣿⣿⣿⣿⣿⣿⢕⠀⠑⢸⣿⡿⣻⢿⣿⣿⣿⣿⣿⡟⡇⠀⠀⢸⣿⣿⣿⣿⣿⣿⣿⣿⣿⣿⣿⣿⣿⣿⣿⣿⣿⣿⣿⠀⠀⠀⠀⠀⠀⠀⠀⠀⠀⠀⠀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⠀⠀⠀⠀⠀⠀⠀⠀⠀⠀⠀⣿⣿⣿⣿⣿⣿⣿⣿⣿⣿⣿⣿⣿⣿⣿⣿⣿⣿⣿⣿⣿⢕⠀⠄⢜⠗⠟⠇⠞⠝⠙⠙⠙⢕⢕⣧⡄⢠⣼⣿⣿⣿⣿⣿⣿⣿⣿⣿⣿⣿⣿⣿⣿⣿⣿⣿⣿⣿⠀⠀⠀⠀⠀⠀⠀⠀⠀⠀⠀⠀</a:t>
            </a:r>
            <a:br/>
            <a:r>
              <a:t>⠀⠀⠀⠀⠀⠀⠀⠀⠀⠀⠀⣿⣿⣿⣿⣿⣿⣿⣿⣿⣿⣿⣿⣿⣿⣿⣿⣿⣿⣯⣿⢿⢇⢀⢀⢁⠀⠀⠀⠀⠀⠀⠀⠀⢕⢕⢷⡇⢸⣿⣿⣿⣿⣿⣿⣿⣿⣿⣿⣿⣿⣿⣿⣿⣿⣿⣿⣿⡿⠀⠀⠀⠀⠀⠀⠀⠀⠀⠀⠀⠀</a:t>
            </a:r>
            <a:br/>
            <a:r>
              <a:t>⠀⠀⠀⠀⠀⠀⠀⠀⠀⠀⠀⣿⣿⣿⣿⣿⣿⣿⣿⣿⣿⣿⣿⣿⣿⣿⣿⣿⣿⣿⣿⣧⣧⣿⣿⡇⠀⠀⠀⠀⠀⠀⠀⢀⢕⢕⢜⢱⡇⣿⣿⣿⣿⣿⣿⣿⣿⣿⣿⣿⢿⢿⢟⢟⢏⠙⠑⠁⠀⠀⠀⠀⠀⠀⠀⠀⠀⠀⠀⠀⠀</a:t>
            </a:r>
            <a:br/>
            <a:r>
              <a:t>⠀⠀⠀⠀⠀⠀⠀⠀⠀⠀⠀⠛⠛⠛⠛⠛⠛⠛⠛⠛⠛⠛⠛⠛⠛⠛⠛⠛⠛⠛⠛⠛⠛⠃⠛⠃⠀⠀⠀⠀⠀⠀⠀⠑⠑⠑⠑⠑⠑⠘⠛⠛⠛⠛⠛⠛⠋⠙⠑⠑⠑⠑⠑⠑⠑⠀⠀⠀⠀⠀⠀⠀⠀⠀⠀⠀⠀⠀⠀⠀⠀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⠀⠀⠀⠀⠀⠀⠀⠀⠀⠀⠀⡗⠗⠆⢅⢅⢅⢕⢕⢕⣽⣹⣿⣟⣻⣟⣝⣝⣟⣟⣟⡟⢟⢟⠟⠟⠟⠟⠟⠿⢿⢿⢿⢿⣿⣿⣿⣿⣷⣦⣴⣿⣿⣿⣿⣿⣿⣿⣿⣿⣯⣕⣕⣕⣑⡁⢀⠀⠀⠀⠀⠀⠀⠀⠀⠀⠀⠀⠀⠀⠀</a:t>
            </a:r>
            <a:br/>
            <a:r>
              <a:t>⠀⠀⠀⠀⠀⠀⠀⠀⠀⠀⠀⢿⣣⢕⢕⢕⠕⢕⢸⣿⣿⣿⣿⣿⣿⣿⣯⣽⣿⣯⣭⣽⣝⢝⣝⣝⣙⣙⣙⣙⣙⣛⣟⣟⣗⣗⣳⣷⣷⣷⣷⣷⣷⣷⣷⢷⢷⢷⢷⠷⠧⠵⠵⠵⠅⠅⠅⠅⠁⠀⠀⠀⠀⠀⠀⠀⠀⠀⠀⠀⠀</a:t>
            </a:r>
            <a:br/>
            <a:r>
              <a:t>⠀⠀⠀⠀⠀⠀⠀⠀⠀⠀⠀⣶⣼⢷⣴⡵⢥⢡⢼⡧⣼⣿⣽⣿⣿⣟⢿⢿⢟⣿⣓⣑⣑⣑⣑⠑⠑⠑⠑⠑⠘⠙⠝⠝⠝⠟⠿⠿⠿⠿⠿⠿⠿⠿⠿⠿⠿⠿⠿⠿⠽⠽⠝⠝⠕⠕⠑⠐⠀⠀⠀⠀⠀⠀⠀⠀⠀⠀⠀⠀⠀</a:t>
            </a:r>
            <a:br/>
            <a:r>
              <a:t>⠀⠀⠀⠀⠀⠀⠀⠀⠀⠀⠀⣿⣿⣿⣜⢻⡷⣕⠀⠀⠀⠀⠀⠀⠀⠁⠀⠀⠑⢕⢻⣿⣿⣏⢙⢒⢒⢒⢖⣖⣖⣖⣖⣶⣶⣶⣶⣶⣶⣶⣶⣶⣶⣶⣖⡖⢖⢖⢖⢖⢖⢂⠐⠐⠐⠐⠐⠐⠐⠀⠀⠀⠀⠀⠀⠀⠀⠀⠀⠀⠀</a:t>
            </a:r>
            <a:br/>
            <a:r>
              <a:t>⠀⠀⠀⠀⠀⠀⠀⠀⠀⠀⠀⣿⣿⣿⣿⣷⣜⢫⢕⢄⠀⠀⠀⠀⠀⠀⠀⠀⠀⢕⢕⢿⣿⣿⣿⣟⣟⣿⣿⣿⣿⣿⣿⣿⣿⣿⣿⣿⣿⣿⣿⣿⣿⣿⣿⣿⣿⣟⣗⡕⢕⢕⢕⢕⢑⢑⢀⢀⢀⠀⠀⠀⠀⠀⠀⠀⠀⠀⠀⠀⠀</a:t>
            </a:r>
            <a:br/>
            <a:r>
              <a:t>⠀⠀⠀⠀⠀⠀⠀⠀⠀⠀⠀⣿⣿⣿⣿⣿⣿⣿⡱⡌⢣⡄⠄⠀⠀⠀⠀⠀⠀⠕⢕⢜⣿⣿⣿⣷⡗⠗⠗⠗⣳⣾⣿⣿⣿⣿⡿⢳⣾⣿⣗⣗⣗⣗⣚⣓⣝⣑⣑⣑⢑⢑⢑⢑⢁⢁⢁⢁⢁⠀⠀⠀⠀⠀⠀⠀⠀⠀⠀⠀⠀</a:t>
            </a:r>
            <a:br/>
            <a:r>
              <a:t>⠀⠀⠀⠀⠀⠀⠀⠀⠀⠀⠀⣿⣿⣿⣿⣿⣿⣿⣿⣾⡦⢷⢶⢔⠀⠀⠀⠀⠀⠀⠐⢸⣿⣿⡿⡿⢟⠕⠝⢟⢟⣿⣿⣿⣿⣿⣿⣿⣟⢻⣿⣿⡏⠙⠙⠙⠙⠁⠁⠁⠁⠁⠁⠁⠁⠀⠀⠀⢀⠀⠀⠀⠀⠀⠀⠀⠀⠀⠀⠀⠀</a:t>
            </a:r>
            <a:br/>
            <a:r>
              <a:t>⠀⠀⠀⠀⠀⠀⠀⠀⠀⠀⠀⣿⣿⣿⣿⣿⣿⣿⣿⣿⣜⡔⠁⢇⢄⠀⠀⠀⠀⠀⠀⠔⢜⢿⣿⡇⢀⢀⢀⢀⣸⣿⣿⣿⣿⣿⣿⣿⣹⣿⣿⣿⣷⣔⣔⣔⣔⣔⣅⣅⣅⣅⣥⣥⣥⣥⣴⣴⣴⠀⠀⠀⠀⠀⠀⠀⠀⠀⠀⠀⠀</a:t>
            </a:r>
            <a:br/>
            <a:r>
              <a:t>⠀⠀⠀⠀⠀⠀⠀⠀⠀⠀⠀⣿⣿⣿⣿⣿⣿⣿⣿⣿⣿⣻⣇⣕⣣⣵⣵⣴⡀⠀⠀⠔⢕⣕⣿⣷⣷⣷⣷⣷⣿⣿⣿⣿⣿⣿⣿⣿⣿⣿⣿⣿⣿⣿⣿⣿⣿⣿⣿⣿⣿⣿⣿⣿⣿⣿⣿⣿⣿⠀⠀⠀⠀⠀⠀⠀⠀⠀⠀⠀⠀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⠀⠀⠀⠀⠀⠀⠀⠀⠀⠀⠀⣿⣿⣿⣿⣿⣿⣿⣿⣿⣿⣿⣿⣿⣿⣿⣿⣿⣿⣷⣶⣾⣿⡿⢿⣿⣿⣿⣿⣿⣿⣿⣿⣿⣿⡿⢟⠟⢿⣿⣿⣿⣿⣿⣿⣿⣿⣿⣿⣿⣿⣿⣿⣿⣿⣿⣿⣿⣿⠀⠀⠀⠀⠀⠀⠀⠀⠀⠀⠀⠀</a:t>
            </a:r>
            <a:br/>
            <a:r>
              <a:t>⠀⠀⠀⠀⠀⠀⠀⠀⠀⠀⠀⣿⣿⣿⣿⣿⣿⣿⣿⣿⣿⣿⣿⣿⣿⣿⣿⣿⡝⢿⣿⡇⠁⠁⢝⣿⣿⣿⣿⣿⣿⣿⣿⣿⣿⣷⠀⠀⢕⣿⣿⣿⣿⣿⣿⣿⣿⣿⣿⣿⣿⣿⣿⣿⣿⣿⣿⣿⣿⠀⠀⠀⠀⠀⠀⠀⠀⠀⠀⠀⠀</a:t>
            </a:r>
            <a:br/>
            <a:r>
              <a:t>⠀⠀⠀⠀⠀⠀⠀⠀⠀⠀⠀⣿⣿⣿⣿⣿⣿⣿⣿⣿⣿⣿⣿⣿⣿⣿⣿⣿⣷⣵⢟⢇⢄⠄⢵⣿⣿⣿⣿⣿⣿⣿⣿⣿⣿⣿⠀⠀⢜⣿⣿⣿⣿⣿⣿⣿⣿⣿⣿⣿⣿⣿⣿⣿⣿⣿⣿⣿⣿⠀⠀⠀⠀⠀⠀⠀⠀⠀⠀⠀⠀</a:t>
            </a:r>
            <a:br/>
            <a:r>
              <a:t>⠀⠀⠀⠀⠀⠀⠀⠀⠀⠀⠀⣿⣿⣿⣿⣿⣿⣿⣿⣿⣿⣿⣿⣿⣿⣿⣿⣿⣿⣿⣿⡕⠀⠀⢕⣿⣿⣿⣿⣿⣿⣿⣿⣿⣿⣿⠀⠀⢕⣿⣿⣿⣿⣿⣿⣿⣿⣿⣿⣿⣿⣿⣿⣿⣿⣿⣿⣿⣿⠀⠀⠀⠀⠀⠀⠀⠀⠀⠀⠀⠀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⠀⠀⠀⠀⠀⠀⠀⠀⠀⠀⠀⣿⣿⣿⣿⣿⣿⣿⣿⣿⣿⣿⣿⣿⣿⣿⣿⣿⣿⣿⣿⣧⠀⠀⢕⣿⣿⣿⣿⣿⣿⣿⣿⣿⣿⣿⠀⠀⠀⣿⣿⣿⣿⣿⣿⣿⣿⣿⣿⣿⣿⣿⣿⣿⣿⣿⣿⣿⣿⠀⠀⠀⠀⠀⠀⠀⠀⠀⠀⠀⠀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⠀⠀⠀⠀⠀⠀⠀⠀⠀⠀⠀⣿⣿⣿⣿⣿⣿⣿⣿⣿⣿⣿⣿⣿⣿⣿⣿⣿⣿⣿⣿⣿⠀⠀⢕⣿⣿⣿⣿⣿⣿⣿⣿⣧⣵⣿⠀⠀⠀⣿⣿⣿⣿⣿⣿⣿⣿⣿⣿⣿⣿⣿⣿⣿⣿⣿⣿⣿⣿⠀⠀⠀⠀⠀⠀⠀⠀⠀⠀⠀⠀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⠀⠀⠀⠀⠀⠀⠀⠀⠀⠀⠀⣿⣿⣿⣿⣿⣿⣿⣿⣿⣿⣿⣿⣿⣿⣿⣿⣿⣿⣿⣿⣿⠀⠀⢕⣿⣿⣿⣿⣿⣿⣿⣿⣿⣿⣿⠀⠀⠀⣿⣿⣿⣿⣿⣿⣿⣿⣿⣿⣿⣿⣿⣿⣿⣿⣿⣿⣿⣿⠀⠀⠀⠀⠀⠀⠀⠀⠀⠀⠀⠀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⠀⠀⠀⠀⠀⠀⠀⠀⠀⠀⠀⣿⣿⣿⣿⣿⣿⣿⣿⣿⣿⣿⣿⣿⣿⣿⣿⣿⣿⣿⣿⣿⠀⠀⢕⣽⣿⣿⣿⣿⣿⣿⣿⣿⣿⣿⢕⠀⢄⣿⣿⣿⣿⣿⣿⣿⣿⣿⣿⣿⣿⣿⣿⣿⣿⣿⣿⣿⣿⠀⠀⠀⠀⠀⠀⠀⠀⠀⠀⠀⠀</a:t>
            </a:r>
            <a:br/>
            <a:r>
              <a:t>⠀⠀⠀⠀⠀⠀⠀⠀⠀⠀⠀⣿⣿⣿⣿⣿⣿⣿⣿⣿⣿⣿⣿⣿⣿⣿⣿⣯⢹⣿⣿⣿⠁⠀⢕⢸⣿⣿⣿⣿⣿⣿⣿⣿⣿⣿⢕⠀⢕⢿⣿⣿⣿⣿⣿⣿⣿⣿⣿⣿⣿⣿⣿⣿⣿⣿⣿⣿⣿⠀⠀⠀⠀⠀⠀⠀⠀⠀⠀⠀⠀</a:t>
            </a:r>
            <a:br/>
            <a:r>
              <a:t>⠀⠀⠀⠀⠀⠀⠀⠀⠀⠀⠀⣿⣿⣿⣿⣿⣿⣿⣿⣿⣿⣿⣿⣿⣿⣿⣿⣿⣿⣿⣿⣿⢀⠀⢕⢸⣿⣿⡿⣿⡿⢟⡿⢿⢿⢿⢕⠀⠕⢸⣿⣿⣿⣿⣿⣿⣿⣿⣿⣿⣿⣿⣿⣿⣿⣿⣿⣿⣿⠀⠀⠀⠀⠀⠀⠀⠀⠀⠀⠀⠀</a:t>
            </a:r>
            <a:br/>
            <a:r>
              <a:t>⠀⠀⠀⠀⠀⠀⠀⠀⠀⠀⠀⣿⣿⣿⣿⣿⣿⣿⣿⣿⣿⣿⣿⣿⣿⣿⣿⣿⣿⣿⣿⣿⢐⠀⠅⠘⠙⠙⠛⠙⠁⠁⠁⠀⢕⢸⣧⡔⢰⣾⣿⣿⣿⣿⣿⣿⣿⣿⣿⣿⣿⣿⣿⣿⣿⣿⣿⣿⣿⠀⠀⠀⠀⠀⠀⠀⠀⠀⠀⠀⠀</a:t>
            </a:r>
            <a:br/>
            <a:r>
              <a:t>⠀⠀⠀⠀⠀⠀⠀⠀⠀⠀⠀⣿⣿⣿⣿⣿⣿⣿⣿⣿⣿⣿⣿⣿⣿⣿⣿⣿⣿⣟⣿⣿⢕⢀⢑⡀⠀⠀⠀⠀⠀⠀⠀⠀⢕⢜⣷⡧⢸⣿⣿⣿⣿⣿⣿⣿⣿⣿⣿⣿⣿⣿⣿⣿⣿⣿⣿⡿⠿⠀⠀⠀⠀⠀⠀⠀⠀⠀⠀⠀⠀</a:t>
            </a:r>
            <a:br/>
            <a:r>
              <a:t>⠀⠀⠀⠀⠀⠀⠀⠀⠀⠀⠀⣿⣿⣿⣿⣿⣿⣿⣿⣿⣿⣿⣿⣿⣿⣿⣿⣿⡟⡏⣻⢜⣿⣗⣿⡇⠀⠀⠀⠀⠀⢀⢔⢕⢕⢕⢗⢗⡇⣿⣿⣿⣿⣿⣿⣿⣿⣿⣿⡿⢿⢟⢟⢝⠙⠁⠑⠀⠀⠀⠀⠀⠀⠀⠀⠀⠀⠀⠀⠀⠀</a:t>
            </a:r>
            <a:br/>
            <a:r>
              <a:t>⠀⠀⠀⠀⠀⠀⠀⠀⠀⠀⠀⠛⠛⠛⠛⠛⠛⠛⠛⠛⠛⠛⠛⠛⠛⠛⠛⠛⠛⠛⠛⠑⠛⠛⠛⠃⠀⠀⠀⠀⠀⠀⠁⠑⠑⠑⠑⠑⠑⠙⠛⠛⠛⠛⠛⠋⠙⠑⠑⠑⠑⠑⠑⠑⠀⠀⠀⠀⠀⠀⠀⠀⠀⠀⠀⠀⠀⠀⠀⠀⠀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⠀⠀⠀⠀⠀⠀⠀⠀⠀⠀⠀⣿⣿⣿⣿⣿⣿⣿⣿⣿⣿⣿⣿⣿⣿⣿⣿⣿⣿⣿⣿⣿⣿⣿⣿⣿⣿⣿⣏⢝⢏⢕⢕⢵⢏⢕⢜⢹⣿⣿⣿⣿⣿⣿⣿⣿⣿⣿⣿⣿⣿⣿⣿⣿⣿⣿⣿⣿⣿⠀⠀⠀⠀⠀⠀⠀⠀⠀⠀⠀⠀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⠀⠀⠀⠀⠀⠀⠀⠀⠀⠀⠀⣿⣿⣿⣿⣿⣿⣿⣿⣿⣿⣿⣿⣿⣿⣿⣿⣿⣿⣿⣿⣿⣿⣿⣿⣿⣿⣿⣻⢇⢕⢇⣾⣾⣧⣵⣼⣾⣿⣿⣿⣿⣿⣿⣿⣿⣿⣿⣿⣿⣿⣿⣿⣿⣿⣿⣿⣿⣿⠀⠀⠀⠀⠀⠀⠀⠀⠀⠀⠀⠀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⠀⠀⠀⠀⠀⠀⠀⠀⠀⠀⠀⣿⣿⣿⣿⣿⣿⣿⣿⣿⣿⣿⣿⣿⣿⣿⣿⣿⣿⣿⣿⣿⣿⣿⣿⣿⣿⢷⢇⣵⢧⣼⣿⣿⣿⣿⣿⣿⣿⣿⣿⣿⣿⣿⣿⣿⣿⣿⣿⣿⣿⣿⣿⣿⣿⣿⣿⣿⣿⠀⠀⠀⠀⠀⠀⠀⠀⠀⠀⠀⠀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⠀⠀⠀⠀⠀⠀⠀⠀⠀⠀⠀⣿⣿⣿⣿⣿⣿⣿⣿⣿⣿⣿⣿⣿⣿⣿⣿⣿⣿⣿⣿⣿⣿⣿⣿⣿⣿⣱⣷⢕⢕⢕⢜⢻⣏⢝⢝⢻⣿⣿⣿⣿⣿⣿⣿⣿⣿⣿⣿⣿⣿⣿⣿⣿⣿⣿⣿⣿⣿⠀⠀⠀⠀⠀⠀⠀⠀⠀⠀⠀⠀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⠀⠀⠀⠀⠀⠀⠀⠀⠀⠀⠀⣿⣿⣿⣿⣿⣿⣿⣿⣿⣿⣿⣿⣿⣿⣿⣿⣿⣿⣿⣿⣿⣿⣿⣿⣿⣿⣧⡿⢕⢕⢕⢕⣾⣿⣵⣱⣵⣿⢿⣿⣿⣿⣿⣿⣿⣿⣿⣿⣿⣿⣿⣿⣿⣿⣿⣿⣿⣿⠀⠀⠀⠀⠀⠀⠀⠀⠀⠀⠀⠀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⠀⠀⠀⠀⠀⠀⠀⠀⠀⠀⠀⣿⣿⣿⣿⣿⣿⣿⣿⣿⣿⣿⣿⣿⣿⣿⣿⣿⣿⣿⣿⣿⣿⣿⣿⣿⣿⢿⡇⢇⢕⢗⢕⡝⣿⣿⣿⣿⡟⢕⢹⣿⣿⣿⣿⣿⣿⣿⣿⣿⣿⣿⣿⣿⣿⣿⣿⣿⣿⠀⠀⠀⠀⠀⠀⠀⠀⠀⠀⠀⠀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⠀⠀⠀⠀⠀⠀⠀⠀⠀⠀⠀⣿⣿⣿⣿⣿⣿⣿⣿⣿⣿⣿⣿⣿⣿⣿⣿⣿⣿⣿⣿⣿⣿⣿⣿⣿⣿⣕⡷⢕⢜⢕⢜⢝⢟⢟⣿⣿⢇⢕⣼⢿⣿⣿⣿⣿⣿⣿⣿⣿⣿⣿⣿⣿⣿⣿⣿⣿⣿⠀⠀⠀⠀⠀⠀⠀⠀⠀⠀⠀⠀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⠀⠀⠀⠀⠀⠀⠀⠀⠀⠀⠀⣿⣿⣿⣿⣿⣿⣿⣿⣿⣿⣿⣿⣿⣿⣿⣿⣿⣿⣿⣿⣿⣿⣿⣿⣿⣿⣿⣟⢕⢕⢣⢕⣵⣼⣿⡟⢕⢕⣱⡿⢕⣿⣿⣿⣿⣿⣿⣿⣿⣿⣿⣿⣿⣿⣿⣿⣿⣿⠀⠀⠀⠀⠀⠀⠀⠀⠀⠀⠀⠀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⠀⠀⠀⠀⠀⠀⠀⠀⠀⠀⠀⣿⣿⣿⣿⣿⣿⣿⣿⣿⣿⣿⣿⣿⣿⣿⣿⣿⣿⣿⣿⣿⣿⣿⣿⣿⣿⢿⢕⢕⢕⢕⢕⢕⢹⣿⢕⢕⢱⣿⢇⢕⢜⣿⣿⣿⣿⣿⣿⣿⣿⣿⣿⣿⣿⣿⣿⣿⣿⠀⠀⠀⠀⠀⠀⠀⠀⠀⠀⠀⠀</a:t>
            </a:r>
            <a:br/>
            <a:r>
              <a:t>⠀⠀⠀⠀⠀⠀⠀⠀⠀⠀⠀⣿⣿⣿⣿⣿⣿⣿⣿⣿⣿⣿⣿⣿⣿⣿⣿⣿⣿⣿⣿⣿⣿⣿⡿⢏⢕⢕⢕⢕⢕⢕⢕⢕⢕⢕⢕⢕⣾⣇⡕⢕⣷⣿⣿⣿⣿⣿⣿⣿⣿⣿⣿⣿⣿⣿⣿⣿⣿⠀⠀⠀⠀⠀⠀⠀⠀⠀⠀⠀⠀</a:t>
            </a:r>
            <a:br/>
            <a:r>
              <a:t>⠀⠀⠀⠀⠀⠀⠀⠀⠀⠀⠀⣿⣿⣿⣿⣿⣿⣿⣿⣿⣿⣿⣿⣿⣿⣿⣿⣿⣿⣿⣿⣿⣿⢟⢕⢕⢕⢕⢕⢕⢕⢕⢕⢕⢑⢕⢱⣵⣿⣿⣿⣾⣿⣿⣿⣿⣿⣿⣿⣿⣿⣿⣿⣿⣿⣿⣿⣿⣿⠀⠀⠀⠀⠀⠀⠀⠀⠀⠀⠀⠀</a:t>
            </a:r>
            <a:br/>
            <a:r>
              <a:t>⠀⠀⠀⠀⠀⠀⠀⠀⠀⠀⠀⣿⣿⣿⣿⣿⣿⣿⣿⣿⣿⣿⣿⣿⣿⣿⣿⣿⣿⣿⣿⡿⢟⣿⣷⣵⡕⢕⢕⢕⢕⢕⢕⢁⠑⢅⢜⢻⣻⣿⣿⣿⣿⣿⣿⣿⣿⣿⣿⣿⣿⣿⣿⣿⣿⣿⣿⣿⣿⠀⠀⠀⠀⠀⠀⠀⠀⠀⠀⠀⠀</a:t>
            </a:r>
            <a:br/>
            <a:r>
              <a:t>⠀⠀⠀⠀⠀⠀⠀⠀⠀⠀⠀⣿⣿⣿⣿⣿⣿⣿⣿⣿⣿⣿⣿⣿⣿⣿⣿⣿⣿⣿⡏⢕⢱⣿⣿⣿⣿⡕⢕⢕⢕⢕⢕⢕⢔⢁⢕⢕⢿⣿⣿⣿⣿⣿⣿⣿⣿⣿⣿⣿⣿⣿⣿⣿⣿⣿⣿⣿⣿⠀⠀⠀⠀⠀⠀⠀⠀⠀⠀⠀⠀</a:t>
            </a:r>
            <a:br/>
            <a:r>
              <a:t>⠀⠀⠀⠀⠀⠀⠀⠀⠀⠀⠀⣿⣿⣿⣿⣿⣿⣿⣿⣿⣿⣿⣿⣿⣿⣿⣿⣿⣿⣿⢕⢕⣸⣿⣿⣿⣿⣇⢕⢕⢕⢕⢕⢕⢕⢕⢔⢕⢸⣿⣿⣿⣿⣿⣿⣿⣿⣿⣿⣿⣿⣿⣿⣿⣿⣿⣿⣿⣿⠀⠀⠀⠀⠀⠀⠀⠀⠀⠀⠀⠀</a:t>
            </a:r>
            <a:br/>
            <a:r>
              <a:t>⠀⠀⠀⠀⠀⠀⠀⠀⠀⠀⠀⣿⣿⣿⣿⣿⣿⣿⣿⣿⣿⣿⣿⣿⣿⣿⣿⣿⣿⢗⢕⢕⣿⣿⣿⣿⣿⣿⡕⢕⢕⢕⢕⢕⢕⢕⢕⢕⢕⢹⣿⣿⣿⣿⣿⣿⣿⣿⣿⣿⣿⣿⣿⣿⣿⣿⣿⣿⣿⠀⠀⠀⠀⠀⠀⠀⠀⠀⠀⠀⠀</a:t>
            </a:r>
            <a:br/>
            <a:r>
              <a:t>⠀⠀⠀⠀⠀⠀⠀⠀⠀⠀⠀⣿⣿⣿⣿⣿⣿⣿⣿⣿⣿⣿⣿⣿⣿⣿⣿⣿⡿⢕⢕⢜⢿⣿⣿⡟⢝⢟⢇⢕⢕⢕⢕⢕⢕⢕⢕⢕⢕⢕⢿⣿⣿⣿⣿⣿⣿⣿⣿⣿⣿⣿⣿⣿⣿⣿⣿⣿⣿⠀⠀⠀⠀⠀⠀⠀⠀⠀⠀⠀⠀</a:t>
            </a:r>
            <a:br/>
            <a:r>
              <a:t>⠀⠀⠀⠀⠀⠀⠀⠀⠀⠀⠀⣿⣿⣿⣿⣿⣿⣿⣿⣿⣿⣿⣿⣿⣿⣿⣿⣿⡇⢕⢕⢕⢹⣿⣿⢇⢕⢕⢕⢕⢕⠕⠑⠑⢕⢕⢕⢕⢕⢕⢜⣿⣿⣿⣿⣿⣿⣿⣿⣿⣿⣿⣿⣿⣿⣿⣿⣿⣿⠀⠀⠀⠀⠀⠀⠀⠀⠀⠀⠀⠀</a:t>
            </a:r>
            <a:br/>
            <a:r>
              <a:t>⠀⠀⠀⠀⠀⠀⠀⠀⠀⠀⠀⣿⣿⣿⣿⣿⣿⣿⣿⣿⣿⣿⣿⣿⣿⣿⣿⣿⡇⢕⢕⢱⣸⣿⡿⠕⠑⠑⠑⠁⠁⠀⠀⠀⠀⠑⢕⢕⢕⢕⢕⢸⣿⣿⣿⣿⣿⣿⣿⣿⣿⣿⣿⣿⣿⣿⣿⣿⣿⠀⠀⠀⠀⠀⠀⠀⠀⠀⠀⠀⠀</a:t>
            </a:r>
            <a:br/>
            <a:r>
              <a:t>⠀⠀⠀⠀⠀⠀⠀⠀⠀⠀⠀⣿⣿⣿⣿⣿⣿⣿⣿⣿⣿⣿⣿⣿⣿⣿⣿⣿⢇⢕⢕⢕⣿⣿⡇⠀⠀⠀⠀⠀⠀⠀⠀⠀⠀⠀⠀⢕⢕⢕⢕⢱⣿⣿⣿⣿⣿⣿⣿⣿⣿⣿⣿⣿⣿⣿⣿⣿⣿⠀⠀⠀⠀⠀⠀⠀⠀⠀⠀⠀⠀</a:t>
            </a:r>
            <a:br/>
            <a:r>
              <a:t>⠀⠀⠀⠀⠀⠀⠀⠀⠀⠀⠀⣿⣿⣿⣿⣿⣿⣿⣿⣿⣿⣿⣿⣿⣿⣿⣿⣿⢕⢕⢕⢸⣿⣿⢇⠀⠀⠀⠀⠀⠀⠀⠀⠀⠀⠀⠀⢕⢕⢕⢕⣿⣿⣿⣿⣿⣿⣿⣿⣿⣿⣿⣿⣿⣿⣿⣿⣿⣿⠀⠀⠀⠀⠀⠀⠀⠀⠀⠀⠀⠀</a:t>
            </a:r>
            <a:br/>
            <a:r>
              <a:t>⠀⠀⠀⠀⠀⠀⠀⠀⠀⠀⠀⣿⣿⣿⣿⣿⣿⣿⣿⣿⣿⣿⣿⣿⣿⣿⣿⣿⢕⢕⢕⣿⣿⣿⠁⠀⠀⠀⠀⠀⠀⠀⠀⠀⠀⠀⠀⢕⢕⢕⢱⣿⣿⣿⣿⣿⣿⣿⣿⣿⣿⣿⣿⣿⣿⣿⣿⣿⣿⠀⠀⠀⠀⠀⠀⠀⠀⠀⠀⠀⠀</a:t>
            </a:r>
            <a:br/>
            <a:r>
              <a:t>⠀⠀⠀⠀⠀⠀⠀⠀⠀⠀⠀⣿⣿⣿⣿⣿⣿⣿⣿⣿⣿⣿⣿⣿⣿⣿⣿⣿⢕⢕⢕⣿⣿⡏⠀⠀⠀⠀⠀⠀⠀⠀⠀⠀⠀⠀⠀⠀⢕⢕⣼⣿⣿⣿⣿⣿⣿⣿⣿⣿⣿⣿⣿⣿⣿⣿⣿⣿⣿⠀⠀⠀⠀⠀⠀⠀⠀⠀⠀⠀⠀</a:t>
            </a:r>
            <a:br/>
            <a:r>
              <a:t>⠀⠀⠀⠀⠀⠀⠀⠀⠀⠀⠀⠛⠛⠛⠛⠛⠛⠛⠛⠛⠛⠛⠛⠛⠛⠛⠛⠛⠑⠑⠘⠛⠛⠃⠀⠀⠀⠀⠀⠀⠀⠀⠀⠀⠀⠀⠀⠀⠑⠑⠛⠛⠛⠛⠛⠛⠛⠛⠛⠛⠛⠛⠛⠛⠛⠛⠛⠛⠛⠀⠀⠀⠀⠀⠀⠀⠀⠀⠀⠀⠀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⠀⠀⠀⠀⠀⠀⠀⠀⠀⠀⠀⡟⠟⠇⢕⢕⢕⢕⣵⣾⣯⣿⣿⣿⣿⣿⣿⣟⣟⣟⣟⣟⣟⣟⡟⢟⢟⠿⠿⢿⢿⢿⢿⢿⢿⣿⣿⣿⣷⣷⣾⣿⣿⣿⣿⣿⣿⣿⣿⣿⣿⣵⣕⣕⣕⣑⢑⢁⢁⠀⠀⠀⠀⠀⠀⠀⠀⠀⠀⠀⠀</a:t>
            </a:r>
            <a:br/>
            <a:r>
              <a:t>⠀⠀⠀⠀⠀⠀⠀⠀⠀⠀⠀⢿⣣⡝⢕⢕⢕⢗⣿⣿⣿⣿⣿⣿⣿⣿⣿⣿⣿⣽⣭⣽⣭⣽⣽⣽⣝⣝⣝⣟⣟⣟⣟⣟⣟⣟⣟⣟⣟⣻⣷⣷⣷⣷⣷⣷⣷⣷⣷⡷⢷⢷⢷⢵⢕⠕⠅⠅⠅⠀⠀⠀⠀⠀⠀⠀⠀⠀⠀⠀⠀</a:t>
            </a:r>
            <a:br/>
            <a:r>
              <a:t>⠀⠀⠀⠀⠀⠀⠀⠀⠀⠀⠀⣷⣾⣷⣷⢶⢵⢵⢿⣽⣿⣿⣽⣿⣿⣿⣿⣿⣿⣏⡕⢕⢕⣑⡑⠓⠓⠓⠓⠛⠛⠛⠛⠛⠛⠟⠟⠟⠟⠟⠟⠟⠟⠟⠻⠿⠿⠿⠿⠯⠝⠝⠝⠝⠝⠕⠕⠕⠑⠀⠀⠀⠀⠀⠀⠀⠀⠀⠀⠀⠀</a:t>
            </a:r>
            <a:br/>
            <a:r>
              <a:t>⠀⠀⠀⠀⠀⠀⠀⠀⠀⠀⠀⣿⣿⣿⣾⣿⡿⣇⢀⠀⠀⠀⠀⠀⠀⠀⠐⢀⢔⠕⠁⠁⢅⢕⢜⢗⢗⣗⣗⣗⣗⣖⣖⣖⣖⣖⣗⣗⣗⣗⣗⣗⣗⣗⣗⣗⡗⢗⢗⢓⢓⢓⢃⢐⢐⠐⠐⢐⠐⠀⠀⠀⠀⠀⠀⠀⠀⠀⠀⠀⠀</a:t>
            </a:r>
            <a:br/>
            <a:r>
              <a:t>⠀⠀⠀⠀⠀⠀⠀⠀⠀⠀⠀⣿⣿⣿⣿⣿⣿⣯⢗⣔⢐⢀⢀⢀⢀⢀⡔⢕⢕⠀⠀⠀⠀⠁⢕⢕⢸⣿⣿⣿⣿⣿⣿⣿⣿⣿⣿⣿⣿⣿⣿⣿⣿⣿⣿⣿⣿⢿⢿⢽⢝⢕⢕⢕⢕⢕⢕⢕⢕⠀⠀⠀⠀⠀⠀⠀⠀⠀⠀⠀⠀</a:t>
            </a:r>
            <a:br/>
            <a:r>
              <a:t>⠀⠀⠀⠀⠀⠀⠀⠀⠀⠀⠀⣿⣿⣿⣿⣿⣿⣿⡳⡜⢣⡕⢕⢱⢗⢇⢕⢕⢕⢕⠀⠀⠀⠀⠑⢕⢕⢿⡗⢗⢗⢗⢗⢗⢟⣟⣟⣟⣟⣟⣟⣟⣟⣟⣏⣏⣝⣝⣝⣕⣕⡕⢕⢅⢅⢅⢅⢅⢅⠀⠀⠀⠀⠀⠀⠀⠀⠀⠀⠀⠀</a:t>
            </a:r>
            <a:br/>
            <a:r>
              <a:t>⠀⠀⠀⠀⠀⠀⠀⠀⠀⠀⠀⣿⣿⣿⣿⣿⣿⣿⣷⡿⡷⢿⣷⢗⢗⢇⢕⢕⢕⢕⠔⠀⠀⠀⠀⠑⢕⢸⢟⠟⠟⠟⠟⠟⠟⠟⢙⠙⢙⠙⠙⠙⠙⢙⢙⢑⢑⢁⢁⢁⠁⠁⢁⢁⢅⢅⢅⢄⢄⠀⠀⠀⠀⠀⠀⠀⠀⠀⠀⠀⠀</a:t>
            </a:r>
            <a:br/>
            <a:r>
              <a:t>⠀⠀⠀⠀⠀⠀⠀⠀⠀⠀⠀⣿⣿⣿⣿⣿⣿⣿⣿⣿⢞⣕⢜⢣⢔⢕⢕⢕⢕⢕⢔⢔⢄⢄⠀⢀⡱⢕⢅⢄⢄⢔⢴⢔⢔⢱⢕⢕⢗⣗⣗⣗⣕⣕⣕⣕⣕⣵⣵⣵⣵⣵⣵⣵⣵⣵⣷⣷⣷⠀⠀⠀⠀⠀⠀⠀⠀⠀⠀⠀⠀</a:t>
            </a:r>
            <a:br/>
            <a:r>
              <a:t>⠀⠀⠀⠀⠀⠀⠀⠀⠀⠀⠀⣿⣿⣿⣿⣿⣿⣿⣿⣿⣿⣿⣧⣵⣧⣵⣼⣵⣕⢕⢕⢕⢕⠅⢄⣱⣷⣷⣷⣿⣿⣿⣿⣿⣿⣿⣿⣿⣿⣿⣿⣿⣿⣿⣿⣿⣿⣿⣿⣿⣿⣿⣿⣿⣿⣿⣿⣿⣿⠀⠀⠀⠀⠀⠀⠀⠀⠀⠀⠀⠀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⠀⠀⠀⠀⠀⠀⠀⠀⠀⠀⠀⣿⣿⣿⣿⣿⣿⣿⣿⣿⣿⣿⣿⣿⣿⣿⣿⣿⣿⣿⣕⣱⣵⣵⣾⣿⣿⣿⣿⣿⣿⣿⣿⣿⣿⡟⢟⢟⢿⣿⣿⣿⣿⣿⣿⣿⣿⣿⣿⣿⣿⣿⣿⣿⣿⣿⣿⣿⣿⠀⠀⠀⠀⠀⠀⠀⠀⠀⠀⠀⠀</a:t>
            </a:r>
            <a:br/>
            <a:r>
              <a:t>⠀⠀⠀⠀⠀⠀⠀⠀⠀⠀⠀⣿⣿⣿⣿⣿⣿⣿⣿⣿⣿⣿⣿⣿⣿⣿⣿⣿⣿⣿⣿⡇⢜⢕⢸⣿⣿⣿⣿⣿⣿⣿⣿⣿⣿⡇⢕⢕⣸⣿⣿⣿⣿⣿⣿⣿⣿⣿⣿⣿⣿⣿⣿⣿⣿⣿⣿⣿⣿⠀⠀⠀⠀⠀⠀⠀⠀⠀⠀⠀⠀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⠀⠀⠀⠀⠀⠀⠀⠀⠀⠀⠀⣿⣿⣿⣿⣿⣿⣿⣿⣿⣿⣿⣿⣿⣿⣿⣿⣿⣿⣿⣿⡇⢕⢕⢾⣿⣿⣿⣿⣿⣿⣿⣿⣿⣿⡇⠕⠁⢸⣿⣿⣿⣿⣿⣿⣿⣿⣿⣿⣿⣿⣿⣿⣿⣿⣿⣿⣿⣿⠀⠀⠀⠀⠀⠀⠀⠀⠀⠀⠀⠀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⠀⠀⠀⠀⠀⠀⠀⠀⠀⠀⠀⣿⣿⣿⣿⣿⣿⣿⣿⣿⣿⣿⣿⣿⣿⣿⣿⣿⣿⣿⣿⡇⢕⢕⢸⣿⣿⣿⣿⣿⣿⣿⣿⣿⣿⡇⢕⠀⢸⣿⣿⣿⣿⣿⣿⣿⣿⣿⣿⣿⣿⣿⣿⣿⣿⣿⣿⣿⣿⠀⠀⠀⠀⠀⠀⠀⠀⠀⠀⠀⠀</a:t>
            </a:r>
            <a:br/>
            <a:r>
              <a:t>⠀⠀⠀⠀⠀⠀⠀⠀⠀⠀⠀⣿⣿⣿⣿⣿⣿⣿⣿⣿⣿⣿⣿⣿⣿⣿⣿⣿⣿⣿⣿⡇⢕⠕⢕⣿⣿⣿⣿⣿⣿⣿⣿⣿⣿⣷⢕⠀⢕⣿⣿⣿⣿⣿⣿⣿⣿⣿⣿⣿⣿⣿⣿⣿⣿⣿⣿⣿⣿⠀⠀⠀⠀⠀⠀⠀⠀⠀⠀⠀⠀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⠀⠀⠀⠀⠀⠀⠀⠀⠀⠀⠀⣿⣿⣿⣿⣿⣿⣿⣿⣿⣿⣿⣿⣿⣿⣿⣿⣿⣿⣿⣿⡇⢕⠀⢕⣿⣿⣿⣿⣿⣿⣿⣿⣿⣿⣿⢕⠀⢕⣿⣿⣿⣿⣿⣿⣿⣿⣿⣿⣿⣿⣿⣿⣿⣿⣿⣿⣿⣿⠀⠀⠀⠀⠀⠀⠀⠀⠀⠀⠀⠀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⠀⠀⠀⠀⠀⠀⠀⠀⠀⠀⠀⣿⣿⣿⣿⣿⣿⣿⣿⣿⣿⣿⣿⣿⣿⣿⣿⣿⣿⣿⣿⣿⢕⠄⢕⣿⣿⣿⣿⣿⣿⣿⣿⣿⣿⣿⢕⠀⢕⣿⣿⣿⣿⣿⣿⣿⣿⣿⣿⣿⣿⣿⣿⣿⣿⣿⣿⣿⣿⠀⠀⠀⠀⠀⠀⠀⠀⠀⠀⠀⠀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⠀⠀⠀⠀⠀⠀⠀⠀⠀⠀⠀⣿⣿⣿⣿⣿⣿⣿⣿⣿⣿⣿⣿⣿⣿⣿⣿⣿⣿⣿⣿⣿⢕⠁⢕⣿⣿⣿⣿⣿⣿⣿⣿⣿⣿⣿⢕⠀⢱⣿⣿⣿⣿⣿⣿⣿⣿⣿⣿⣿⣿⣿⣿⣿⣿⣿⣿⣿⣿⠀⠀⠀⠀⠀⠀⠀⠀⠀⠀⠀⠀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⠀⠀⠀⠀⠀⠀⠀⠀⠀⠀⠀⣿⣿⣿⣿⣿⣿⣿⣿⣿⣿⣿⣿⣿⣿⣿⣿⣿⣿⣿⣿⣿⢕⠀⢕⣿⣿⣇⣿⣿⣿⢿⢿⢟⣿⣿⢕⠀⢱⣿⣿⣿⣿⣿⣿⣿⣿⣿⣿⣿⣿⣿⣿⣿⣿⣿⣿⣿⣿⠀⠀⠀⠀⠀⠀⠀⠀⠀⠀⠀⠀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⠀⠀⠀⠀⠀⠀⠀⠀⠀⠀⠀⣿⣿⣿⣿⣿⣿⣿⣿⣿⣿⣿⣿⣿⣿⣿⣿⣿⣿⣿⣿⣿⢕⢐⢕⢟⠏⢝⢝⢕⢕⢕⢕⢱⢸⣿⣧⡔⣷⣿⣿⣿⣿⣿⣿⣿⣿⣿⣿⣿⣿⣿⣿⣿⣿⣿⣿⣿⣿⠀⠀⠀⠀⠀⠀⠀⠀⠀⠀⠀⠀</a:t>
            </a:r>
            <a:br/>
            <a:r>
              <a:t>⠀⠀⠀⠀⠀⠀⠀⠀⠀⠀⠀⣿⣿⣿⣿⣿⣿⣿⣿⣿⣿⣿⣿⣿⣿⣿⣿⣿⣿⣿⣿⣟⢕⢔⣕⡕⠀⠀⢔⢕⢕⢕⢕⢕⣿⣿⣿⣿⣿⣿⣿⣿⣿⣿⣿⣿⣿⣿⣿⣿⣿⣿⣿⣿⣿⣿⡿⢿⢟⠀⠀⠀⠀⠀⠀⠀⠀⠀⠀⠀⠀</a:t>
            </a:r>
            <a:br/>
            <a:r>
              <a:t>⠀⠀⠀⠀⠀⠀⠀⠀⠀⠀⠀⣿⣿⣿⣿⣿⣿⣿⣿⣿⣿⣿⣿⣿⣿⣿⣿⣿⣿⣿⣿⣿⣿⣿⣿⡇⢕⢕⢕⢕⢕⢕⢕⢜⢏⡿⢟⢷⡿⣿⣿⣿⣿⣿⣿⣿⣿⣿⣿⢿⢟⢟⢏⢝⢕⠑⠕⠁⠁⠀⠀⠀⠀⠀⠀⠀⠀⠀⠀⠀⠀</a:t>
            </a:r>
            <a:br/>
            <a:r>
              <a:t>⠀⠀⠀⠀⠀⠀⠀⠀⠀⠀⠀⠛⠛⠛⠛⠛⠛⠛⠛⠛⠛⠛⠛⠛⠛⠛⠛⠛⠛⠛⠛⠛⠛⠛⠛⠃⠑⠑⠑⠑⠑⠑⠑⠑⠘⠑⠑⠑⠃⠛⠛⠛⠛⠛⠛⠛⠛⠓⠋⠑⠑⠑⠑⠑⠑⠑⠀⠀⠀⠀⠀⠀⠀⠀⠀⠀⠀⠀⠀⠀⠀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⠀⠀⠀⠀⠀⠀⠀⠀⠀⠀⠀⡟⢟⢕⢕⢕⢕⢕⣵⣾⣿⣿⣿⣿⣿⣿⣿⣿⣟⣟⣟⣟⣟⣟⣟⢟⢟⢟⢿⢿⢿⢿⢿⢿⢿⣿⣿⣿⣷⣷⣾⣿⣿⣿⣿⣿⣿⣿⣿⣿⣯⣵⣕⣕⣕⣕⢑⢁⢀⠀⠀⠀⠀⠀⠀⠀⠀⠀⠀⠀⠀</a:t>
            </a:r>
            <a:br/>
            <a:r>
              <a:t>⠀⠀⠀⠀⠀⠀⠀⠀⠀⠀⠀⢯⣧⡝⢕⢕⢕⢕⣿⣿⣿⣿⣿⣾⣿⣿⣿⣿⣿⣽⣽⣭⣭⣭⣽⣽⣝⣝⣝⣝⣟⣟⣟⣟⣟⣟⣟⣟⣟⣟⣻⣷⣿⣷⣷⣷⣷⣷⣷⣷⡷⢷⢷⢕⢕⠕⠕⠅⠅⠀⠀⠀⠀⠀⠀⠀⠀⠀⠀⠀⠀</a:t>
            </a:r>
            <a:br/>
            <a:r>
              <a:t>⠀⠀⠀⠀⠀⠀⠀⠀⠀⠀⠀⣶⣾⢷⣷⡶⢵⢵⢿⢯⣿⣿⣽⣿⣿⣿⣿⣿⣿⣏⣝⣕⣕⣕⣑⣓⠓⠓⠓⠓⠛⠛⠛⠛⠛⠛⠛⠛⠟⠟⠛⠟⠟⠟⠟⠟⠟⠟⠟⠏⠝⠝⠝⠝⠕⠕⠕⠑⠑⠀⠀⠀⠀⠀⠀⠀⠀⠀⠀⠀⠀</a:t>
            </a:r>
            <a:br/>
            <a:r>
              <a:t>⠀⠀⠀⠀⠀⠀⠀⠀⠀⠀⠀⣿⣿⣿⣎⢻⣿⣇⢀⠀⠀⠀⠀⠀⠀⠀⠀⠀⢀⢄⢕⢑⠑⠑⢕⢜⢗⢷⣗⣗⣗⣗⣗⣗⣗⣗⣗⣗⣗⣗⣗⣗⣗⣗⣗⡗⢗⢗⢗⢓⢓⢓⢃⢑⢑⢐⠐⢐⢐⠀⠀⠀⠀⠀⠀⠀⠀⠀⠀⠀⠀</a:t>
            </a:r>
            <a:br/>
            <a:r>
              <a:t>⠀⠀⠀⠀⠀⠀⠀⠀⠀⠀⠀⣿⣿⣿⣿⣷⣜⣯⡕⣔⢀⢀⢀⢀⢀⢀⣔⣕⡝⢕⢕⣕⣵⡔⢄⠕⢕⢕⢻⣿⣿⣿⣿⣿⣿⣿⣿⣿⣿⣿⣿⣿⣿⣿⣿⡿⢿⢿⢯⢽⢽⢕⢕⢕⢕⢕⢕⢕⢕⠀⠀⠀⠀⠀⠀⠀⠀⠀⠀⠀⠀</a:t>
            </a:r>
            <a:br/>
            <a:r>
              <a:t>⠀⠀⠀⠀⠀⠀⠀⠀⠀⠀⠀⣿⣿⣿⣿⣿⣿⣿⡷⡜⢣⡕⢕⢕⢗⢗⢗⢕⢕⢕⢕⢜⢝⢕⢕⢕⢄⢕⢕⣿⢟⢟⢟⣟⣟⣟⣟⣟⣟⣟⣟⣟⣟⣟⣝⣝⣝⣝⣝⣕⣕⡕⢕⢅⢅⢅⢅⢅⢅⠀⠀⠀⠀⠀⠀⠀⠀⠀⠀⠀⠀</a:t>
            </a:r>
            <a:br/>
            <a:r>
              <a:t>⠀⠀⠀⠀⠀⠀⠀⠀⠀⠀⠀⣿⣿⣿⣿⣿⣿⣿⣿⣿⡷⢿⢿⢟⢗⢗⢗⢇⣵⡕⢕⢕⢕⢕⢕⢕⢕⢕⣱⠟⠟⠝⠟⠝⠛⠛⢙⠙⢙⠙⠙⢙⢙⢙⢉⢁⢁⢁⢁⢁⠁⢁⢁⢅⢅⢅⢄⢄⢄⠀⠀⠀⠀⠀⠀⠀⠀⠀⠀⠀⠀</a:t>
            </a:r>
            <a:br/>
            <a:r>
              <a:t>⠀⠀⠀⠀⠀⠀⠀⠀⠀⠀⠀⣿⣿⣿⣿⣿⣿⣿⣿⣿⣿⣕⢜⢣⢔⢄⢕⢜⢝⢕⢕⢕⢕⢕⢕⢕⢕⡝⢕⢅⢥⢥⢔⢔⢕⢱⢕⢗⣖⣗⣗⣇⣕⣕⣕⣕⣵⣵⣵⣵⣵⣵⣵⣵⣵⣷⣷⣷⣷⠀⠀⠀⠀⠀⠀⠀⠀⠀⠀⠀⠀</a:t>
            </a:r>
            <a:br/>
            <a:r>
              <a:t>⠀⠀⠀⠀⠀⠀⠀⠀⠀⠀⠀⣿⣿⣿⣿⣿⣿⣿⣿⣿⣿⣿⣧⣵⣧⣵⣵⣼⢝⢕⢕⢕⢕⢕⢕⢕⢱⣿⣾⣿⣿⣿⣿⣿⣿⣿⣿⣿⣿⣿⣿⣿⣿⣿⣿⣿⣿⣿⣿⣿⣿⣿⣿⣿⣿⣿⣿⣿⣿⠀⠀⠀⠀⠀⠀⠀⠀⠀⠀⠀⠀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⠀⠀⠀⠀⠀⠀⠀⠀⠀⠀⠀⣿⣿⣿⣿⣿⣿⣿⣿⣿⣿⣿⣿⣿⣿⣿⣿⣿⣵⣕⢕⢕⢕⣕⣕⣵⣿⣿⣿⣿⣿⣿⣿⣿⣿⡟⢟⢟⢻⣿⣿⣿⣿⣿⣿⣿⣿⣿⣿⣿⣿⣿⣿⣿⣿⣿⣿⣿⣿⠀⠀⠀⠀⠀⠀⠀⠀⠀⠀⠀⠀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⠀⠀⠀⠀⠀⠀⠀⠀⠀⠀⠀⣿⣿⣿⣿⣿⣿⣿⣿⣿⣿⣿⣿⣿⣿⣿⣿⣿⣿⣿⣿⡇⢕⢕⢸⣿⣿⣿⣿⣿⣿⣿⣿⣿⣿⡇⢕⢕⣸⣿⣿⣿⣿⣿⣿⣿⣿⣿⣿⣿⣿⣿⣿⣿⣿⣿⣿⣿⣿⠀⠀⠀⠀⠀⠀⠀⠀⠀⠀⠀⠀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⠀⠀⠀⠀⠀⠀⠀⠀⠀⠀⠀⣿⣿⣿⣿⣿⣿⣿⣿⣿⣿⣿⣿⣿⣿⣿⣿⣿⣿⣿⣿⡇⢕⢕⢾⣿⣿⣿⣿⣿⣿⣿⣿⣿⣿⡇⠕⠁⢸⣿⣿⣿⣿⣿⣿⣿⣿⣿⣿⣿⣿⣿⣿⣿⣿⣿⣿⣿⣿⠀⠀⠀⠀⠀⠀⠀⠀⠀⠀⠀⠀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⠀⠀⠀⠀⠀⠀⠀⠀⠀⠀⠀⣿⣿⣿⣿⣿⣿⣿⣿⣿⣿⣿⣿⣿⣿⣿⣿⣿⣿⣿⣿⡇⢕⢕⢸⣿⣿⣿⣿⣿⣿⣿⣿⣿⣿⡇⢕⠀⢸⣿⣿⣿⣿⣿⣿⣿⣿⣿⣿⣿⣿⣿⣿⣿⣿⣿⣿⣿⣿⠀⠀⠀⠀⠀⠀⠀⠀⠀⠀⠀⠀</a:t>
            </a:r>
            <a:br/>
            <a:r>
              <a:t>⠀⠀⠀⠀⠀⠀⠀⠀⠀⠀⠀⣿⣿⣿⣿⣿⣿⣿⣿⣿⣿⣿⣿⣿⣿⣿⣿⣿⣿⣿⣿⡇⢕⠕⢸⣿⣿⣿⣿⣿⣿⣿⣿⣿⣿⣧⢅⠀⢸⣿⣿⣿⣿⣿⣿⣿⣿⣿⣿⣿⣿⣿⣿⣿⣿⣿⣿⣿⣿⠀⠀⠀⠀⠀⠀⠀⠀⠀⠀⠀⠀</a:t>
            </a:r>
            <a:br/>
            <a:r>
              <a:t>⠀⠀⠀⠀⠀⠀⠀⠀⠀⠀⠀⣿⣿⣿⣿⣿⣿⣿⣿⣿⣿⣿⣿⣿⣿⣿⣿⣿⣿⣿⣿⡇⢕⠑⢸⣿⣿⣿⣿⣿⣿⣿⣿⣿⣿⣿⢕⠀⢜⣿⣿⣿⣿⣿⣿⣿⣿⣿⣿⣿⣿⣿⣿⣿⣿⣿⣿⣿⣿⠀⠀⠀⠀⠀⠀⠀⠀⠀⠀⠀⠀</a:t>
            </a:r>
            <a:br/>
            <a:r>
              <a:t>⠀⠀⠀⠀⠀⠀⠀⠀⠀⠀⠀⣿⣿⣿⣿⣿⣿⣿⣿⣿⣿⣿⣿⣿⣿⣿⣿⣿⣿⣿⣿⡇⢕⠀⢕⣿⣿⣿⣿⣿⣿⣿⣿⣿⣿⣿⢕⠀⢕⣿⣿⣿⣿⣿⣿⣿⣿⣿⣿⣿⣿⣿⣿⣿⣿⣿⣿⣿⣿⠀⠀⠀⠀⠀⠀⠀⠀⠀⠀⠀⠀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⠀⠀⠀⠀⠀⠀⠀⠀⠀⠀⠀⣿⣿⣿⣿⣿⣿⣿⣿⣿⣿⣿⣿⣿⣿⣿⣿⣿⣿⣿⣿⣷⢕⠑⢕⣿⣿⣿⣿⣿⣿⣿⣿⣿⣿⣿⢕⠀⢕⣿⣿⣿⣿⣿⣿⣿⣿⣿⣿⣿⣿⣿⣿⣿⣿⣿⣿⣿⣿⠀⠀⠀⠀⠀⠀⠀⠀⠀⠀⠀⠀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⠀⠀⠀⠀⠀⠀⠀⠀⠀⠀⠀⣿⣿⣿⣿⣿⣿⣿⣿⣿⣿⣿⣿⣿⣿⣿⣿⣿⣿⣿⣿⣿⢕⠀⢕⣿⣿⣿⣿⣿⣿⣿⣿⣿⣿⣿⢕⠀⢱⣿⣿⣿⣿⣿⣿⣿⣿⣿⣿⣿⣿⣿⣿⣿⣿⣿⣿⣿⣿⠀⠀⠀⠀⠀⠀⠀⠀⠀⠀⠀⠀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⠀⠀⠀⠀⠀⠀⠀⠀⠀⠀⠀⣿⣿⣿⣿⣿⣿⣿⣿⣿⣿⣿⣿⣿⣿⣿⣿⣿⣿⣿⣿⣿⢕⠀⢕⣿⣿⣿⣿⣿⣿⣿⣿⣿⣿⣿⢕⠀⢱⣿⣿⣿⣿⣿⣿⣿⣿⣿⣿⣿⣿⣿⣿⣿⣿⣿⣿⣿⣿⠀⠀⠀⠀⠀⠀⠀⠀⠀⠀⠀⠀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⠀⠀⠀⠀⠀⠀⠀⠀⠀⠀⠀⣿⣿⣿⣿⣿⣿⣿⣿⣿⣿⣿⣿⣿⣿⣿⣿⣿⣿⣿⣿⣿⢕⢄⢕⣿⣿⡿⢿⢏⢝⡜⣿⣿⣿⣿⣷⡔⣷⣿⣿⣿⣿⣿⣿⣿⣿⣿⣿⣿⣿⣿⣿⣿⣿⣿⣿⣿⣿⠀⠀⠀⠀⠀⠀⠀⠀⠀⠀⠀⠀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⠀⠀⠀⠀⠀⠀⠀⠀⠀⠀⠀⣿⣿⣿⣿⣿⣿⣿⣿⣿⣿⣿⣿⣿⣿⣿⣿⣿⣿⣿⣿⣿⢕⢐⣕⢝⠝⢕⢕⢕⢕⢜⣿⢿⣿⣿⣿⣷⣿⣿⣿⣿⣿⣿⣿⣿⣿⣿⣿⣿⣿⣿⣿⣿⣿⣿⢿⢿⠟⠀⠀⠀⠀⠀⠀⠀⠀⠀⠀⠀⠀</a:t>
            </a:r>
            <a:br/>
            <a:r>
              <a:t>⠀⠀⠀⠀⠀⠀⠀⠀⠀⠀⠀⣿⣿⣿⣿⣿⣿⣿⣿⣿⣿⣿⣿⣿⣿⣿⣿⣿⣿⣿⣿⣿⣿⣿⣿⡇⢕⢕⢕⢕⢕⢕⢟⣿⣿⡿⢻⢿⡿⣿⣿⣿⣿⣿⣿⣿⣿⣿⡿⢿⢟⢟⢏⢝⢕⢑⠁⠐⠁⠀⠀⠀⠀⠀⠀⠀⠀⠀⠀⠀⠀</a:t>
            </a:r>
            <a:br/>
            <a:r>
              <a:t>⠀⠀⠀⠀⠀⠀⠀⠀⠀⠀⠀⠛⠛⠛⠛⠛⠛⠛⠛⠛⠛⠛⠛⠛⠛⠛⠛⠛⠛⠛⠛⠛⠛⠛⠛⠃⠑⠑⠑⠑⠑⠑⠑⠛⠛⠑⠑⠑⠃⠛⠛⠛⠛⠛⠛⠛⠋⠘⠃⠑⠑⠑⠑⠑⠑⠑⠀⠀⠀⠀⠀⠀⠀⠀⠀⠀⠀⠀⠀⠀⠀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⠀⠀⠀⠀⠀⠀⠀⠀⠀⠀⠀⣟⢟⢕⢕⢕⢕⢕⣱⣾⣿⣿⣿⣿⣿⣯⣽⣿⣟⣟⣟⣟⣟⣟⣟⣟⢟⢟⢟⢻⢿⢿⢿⢿⢿⢿⢿⣿⣷⣷⣾⣿⣿⣿⣿⣿⣿⣿⣿⣿⣯⣵⣵⣕⣕⣕⢑⢁⢀⠀⠀⠀⠀⠀⠀⠀⠀⠀⠀⠀⠀</a:t>
            </a:r>
            <a:br/>
            <a:r>
              <a:t>⠀⠀⠀⠀⠀⠀⠀⠀⠀⠀⠀⢿⣷⡝⢕⢕⢕⢕⣿⣿⣿⣿⣿⣾⣿⣿⣿⣿⣿⣯⣽⣽⣭⣭⣭⣽⣽⣽⣽⣽⣿⣿⣟⣟⣟⣟⣟⣟⣟⣟⣟⣟⣟⣷⣷⣷⣷⣷⣷⣷⣷⡷⢷⢇⢕⢕⠕⠅⠅⠀⠀⠀⠀⠀⠀⠀⠀⠀⠀⠀⠀</a:t>
            </a:r>
            <a:br/>
            <a:r>
              <a:t>⠀⠀⠀⠀⠀⠀⠀⠀⠀⠀⠀⣷⡾⢷⣶⡶⢴⢵⢿⢯⢿⣿⣽⣿⣿⣿⣿⣿⣿⣏⣝⣕⣕⣕⣑⡑⠑⠓⠓⠓⠚⠛⠛⠛⠛⠛⠛⠛⠛⠛⠛⠛⢟⠟⠟⠛⠟⠟⠟⠏⠝⠝⠝⠝⠕⠕⠕⠑⠑⠀⠀⠀⠀⠀⠀⠀⠀⠀⠀⠀⠀</a:t>
            </a:r>
            <a:br/>
            <a:r>
              <a:t>⠀⠀⠀⠀⠀⠀⠀⠀⠀⠀⠀⣿⣿⣇⣏⢻⣷⣇⢀⠁⠀⠀⠀⠀⠀⠀⠀⠀⢀⢄⡔⢜⢑⢕⢝⠙⢝⢳⣷⣟⣗⣗⣗⣗⣗⣗⣗⣗⣗⣗⣗⣗⣗⣗⣗⣗⡗⢗⢗⢗⢓⢓⢃⢑⢑⢐⢐⢑⢐⠀⠀⠀⠀⠀⠀⠀⠀⠀⠀⠀⠀</a:t>
            </a:r>
            <a:br/>
            <a:r>
              <a:t>⠀⠀⠀⠀⠀⠀⠀⠀⠀⠀⠀⣿⣿⣿⣿⡇⢜⢣⡕⢕⢀⢐⢀⢀⢀⢀⣄⣕⣝⣝⡏⢕⢕⣱⣷⣵⣔⡕⢜⣿⣿⣿⣿⣿⣿⣿⣿⣿⣿⣿⣿⣿⣿⣿⣿⢿⢿⢿⢽⢽⢽⢕⢕⢕⢕⢕⢕⢅⢕⠀⠀⠀⠀⠀⠀⠀⠀⠀⠀⠀⠀</a:t>
            </a:r>
            <a:br/>
            <a:r>
              <a:t>⠀⠀⠀⠀⠀⠀⠀⠀⠀⠀⠀⣿⣿⣿⣿⣿⣕⣸⢱⡕⢳⡕⢕⢕⢗⢗⢗⢇⠕⢕⢕⢕⢸⣿⣿⣟⣻⣿⣷⣿⣟⣟⣟⣟⣟⣟⣟⣟⣟⣟⣟⣟⣟⣟⣝⣝⣝⣝⣝⣕⣕⢕⢕⢅⢅⢅⢅⢅⢅⠀⠀⠀⠀⠀⠀⠀⠀⠀⠀⠀⠀</a:t>
            </a:r>
            <a:br/>
            <a:r>
              <a:t>⠀⠀⠀⠀⠀⠀⠀⠀⠀⠀⠀⣿⣿⣿⣿⣿⣿⣿⣿⣾⣾⢿⢿⢟⢟⢟⢇⢝⢟⢟⢱⢕⣕⡕⢕⢜⣿⣿⣿⣟⢏⠝⠝⠙⠙⠋⠙⠙⢙⢙⠙⢙⢙⢙⢉⢁⢁⢁⢁⢁⢁⢅⢁⢅⢅⢄⢄⢄⢄⠀⠀⠀⠀⠀⠀⠀⠀⠀⠀⠀⠀</a:t>
            </a:r>
            <a:br/>
            <a:r>
              <a:t>⠀⠀⠀⠀⠀⠀⠀⠀⠀⠀⠀⣿⣿⣿⣿⣿⣿⣿⣿⣿⣾⣇⢕⢣⢔⢄⢀⢐⢑⢕⢕⢻⢿⢿⢷⣷⣿⣿⣇⡯⢅⢕⢔⢔⢕⢕⢗⣗⣗⣗⣗⣕⣕⣕⣕⣱⣵⣵⣵⣵⣵⣵⣵⣵⣵⣷⣷⣷⣷⠀⠀⠀⠀⠀⠀⠀⠀⠀⠀⠀⠀</a:t>
            </a:r>
            <a:br/>
            <a:r>
              <a:t>⠀⠀⠀⠀⠀⠀⠀⠀⠀⠀⠀⣿⣿⣿⣿⣿⣿⣿⣿⣿⣿⣿⣧⣵⣵⣵⣵⣵⣷⣷⢕⣧⢵⢗⢕⢕⣿⣿⣿⣿⣿⣿⣿⣿⣿⣿⣿⣿⣿⣿⣿⣿⣿⣿⣿⣿⣿⣿⣿⣿⣿⣿⣿⣿⣿⣿⣿⣿⣿⠀⠀⠀⠀⠀⠀⠀⠀⠀⠀⠀⠀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⠀⠀⠀⠀⠀⠀⠀⠀⠀⠀⠀⣿⣿⣿⣿⣿⣿⣿⣿⣿⣿⣿⣿⣿⣿⣿⣿⣿⣿⣿⡧⢕⣝⣕⡕⢕⣿⣿⣿⣿⣿⣿⣿⣿⣿⡟⢟⢟⢻⣿⣿⣿⣿⣿⣿⣿⣿⣿⣿⣿⣿⣿⣿⣿⣿⣿⣿⣿⣿⠀⠀⠀⠀⠀⠀⠀⠀⠀⠀⠀⠀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⠀⠀⠀⠀⠀⠀⠀⠀⠀⠀⠀⣿⣿⣿⣿⣿⣿⣿⣿⣿⣿⣿⣿⣿⣿⣿⣿⣿⣿⣿⣿⡇⢕⢕⢱⣿⡿⣿⣿⣿⣿⣿⣿⣿⣿⡇⢕⢑⣸⣿⣿⣿⣿⣿⣿⣿⣿⣿⣿⣿⣿⣿⣿⣿⣿⣿⣿⣿⣿⠀⠀⠀⠀⠀⠀⠀⠀⠀⠀⠀⠀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⠀⠀⠀⠀⠀⠀⠀⠀⠀⠀⠀⣿⣿⣿⣿⣿⣿⣿⣿⣿⣿⣿⣿⣿⣿⣿⣿⣿⣿⣿⣿⡇⢕⢕⢾⣿⣿⣿⣿⣿⣿⣿⣿⣿⣿⡇⢑⠅⢸⣿⣿⣿⣿⣿⣿⣿⣿⣿⣿⣿⣿⣿⣿⣿⣿⣿⣿⣿⣿⠀⠀⠀⠀⠀⠀⠀⠀⠀⠀⠀⠀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⠀⠀⠀⠀⠀⠀⠀⠀⠀⠀⠀⣿⣿⣿⣿⣿⣿⣿⣿⣿⣿⣿⣿⣿⣿⣿⣿⣿⣿⣿⣿⡇⢕⢕⢸⣿⣿⣿⣿⣿⣿⣿⣿⣿⣿⡇⢕⠀⢸⣿⣿⣿⣿⣿⣿⣿⣿⣿⣿⣿⣿⣿⣿⣿⣿⣿⣿⣿⣿⠀⠀⠀⠀⠀⠀⠀⠀⠀⠀⠀⠀</a:t>
            </a:r>
            <a:br/>
            <a:r>
              <a:t>⠀⠀⠀⠀⠀⠀⠀⠀⠀⠀⠀⣿⣿⣿⣿⣿⣿⣿⣿⣿⣿⣿⣿⣿⣿⣿⣿⣿⣿⣿⣿⡇⢕⠕⢕⣿⣿⣿⣿⣿⣿⣿⣿⣿⣿⣇⢕⠀⢜⣿⣿⣿⣿⣿⣿⣿⣿⣿⣿⣿⣿⣿⣿⣿⣿⣿⣿⣿⣿⠀⠀⠀⠀⠀⠀⠀⠀⠀⠀⠀⠀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⠀⠀⠀⠀⠀⠀⠀⠀⠀⠀⠀⣿⣿⣿⣿⣿⣿⣿⣿⣿⣿⣿⣿⣿⣿⣿⣿⣿⣿⣿⣿⡇⢕⢀⢕⣿⣿⣿⣿⣿⣿⣿⣿⣿⣿⣿⢕⠀⢕⣿⣿⣿⣿⣿⣿⣿⣿⣿⣿⣿⣿⣿⣿⣿⣿⣿⣿⣿⣿⠀⠀⠀⠀⠀⠀⠀⠀⠀⠀⠀⠀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⠀⠀⠀⠀⠀⠀⠀⠀⠀⠀⠀⣿⣿⣿⣿⣿⣿⣿⣿⣿⣿⣿⣿⣿⣿⣿⣿⣿⣿⣿⣿⣇⢕⠀⢕⣿⣿⣿⣿⣿⣿⣿⣿⣿⣿⣿⢕⠀⢕⣿⣿⣿⣿⣿⣿⣿⣿⣿⣿⣿⣿⣿⣿⣿⣿⣿⣿⣿⣿⠀⠀⠀⠀⠀⠀⠀⠀⠀⠀⠀⠀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⠀⠀⠀⠀⠀⠀⠀⠀⠀⠀⠀⣿⣿⣿⣿⣿⣿⣿⣿⣿⣿⣿⣿⣿⣿⣿⣿⣿⣿⣿⣿⣿⢕⢀⢕⣿⣿⣿⣿⣿⣿⣿⣿⣿⣿⣿⢕⠀⢕⣿⣿⣿⣿⣿⣿⣿⣿⣿⣿⣿⣿⣿⣿⣿⣿⣿⣿⣿⣿⠀⠀⠀⠀⠀⠀⠀⠀⠀⠀⠀⠀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⠀⠀⠀⠀⠀⠀⠀⠀⠀⠀⠀⣿⣿⣿⣿⣿⣿⣿⣿⣿⣿⣿⣿⣿⣿⣿⣿⣿⣿⣿⣿⣿⢕⠁⢕⣿⣿⣿⣿⣿⣿⣿⣿⣿⣿⣿⢕⠀⢱⣿⣿⣿⣿⣿⣿⣿⣿⣿⣿⣿⣿⣿⣿⣿⣿⣿⣿⣿⣿⠀⠀⠀⠀⠀⠀⠀⠀⠀⠀⠀⠀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⠀⠀⠀⠀⠀⠀⠀⠀⠀⠀⠀⣿⣿⣿⣿⣿⣿⣿⣿⣿⣿⣿⣿⣿⣿⣿⣿⣿⣿⣿⣿⣿⢕⠀⢕⣿⣿⣿⣿⣿⣿⣿⣿⣿⣿⣿⢕⠀⢸⣿⣿⣿⣿⣿⣿⣿⣿⣿⣿⣿⣿⣿⣿⣿⣿⣿⣿⣿⣿⠀⠀⠀⠀⠀⠀⠀⠀⠀⠀⠀⠀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⠀⠀⠀⠀⠀⠀⠀⠀⠀⠀⠀⣿⣿⣿⣿⣿⣿⣿⣿⣿⣿⣿⣿⣿⣿⣿⣿⣿⣿⣿⣿⣿⢕⢄⢕⣿⣿⣿⣿⣿⣿⡟⢿⣿⣿⣿⣷⡖⣷⣿⣿⣿⣿⣿⣿⣿⣿⣿⣿⣿⣿⣿⣿⣿⣿⣿⣿⣿⣿⠀⠀⠀⠀⠀⠀⠀⠀⠀⠀⠀⠀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⠀⠀⠀⠀⠀⠀⠀⠀⠀⠀⠀⣿⣿⣿⣿⣿⣿⣿⣿⣿⣿⣿⣿⣿⣿⣿⣿⣿⣿⣿⣿⣿⢕⢔⣕⣿⣿⣿⣿⢟⢏⢕⣕⣿⣿⣿⣿⣷⣿⣿⣿⣿⣿⣿⣿⣿⣿⣿⣿⣿⣿⣿⣿⣿⣿⣿⢿⢿⠟⠀⠀⠀⠀⠀⠀⠀⠀⠀⠀⠀⠀</a:t>
            </a:r>
            <a:br/>
            <a:r>
              <a:t>⠀⠀⠀⠀⠀⠀⠀⠀⠀⠀⠀⣿⣿⣿⣿⣿⣿⣿⣿⣿⣿⣿⣿⣿⣿⣿⣿⣿⣿⣿⣿⣿⣿⣿⣿⣿⣿⡿⢕⢕⢕⢜⢝⣿⣿⡿⢟⢿⡿⣿⣿⣿⣿⣿⣿⣿⣿⣿⡿⢿⢟⢟⢝⢝⢕⠕⠑⠑⠅⠀⠀⠀⠀⠀⠀⠀⠀⠀⠀⠀⠀</a:t>
            </a:r>
            <a:br/>
            <a:r>
              <a:t>⠀⠀⠀⠀⠀⠀⠀⠀⠀⠀⠀⠛⠛⠛⠛⠛⠛⠛⠛⠛⠛⠛⠛⠛⠛⠛⠛⠛⠛⠛⠛⠛⠛⠛⠛⠛⠛⠑⠑⠑⠑⠑⠑⠛⠛⠑⠑⠑⠃⠛⠛⠛⠛⠛⠛⠛⠛⠛⠑⠑⠑⠑⠑⠑⠑⠑⠀⠀⠀⠀⠀⠀⠀⠀⠀⠀⠀⠀⠀⠀⠀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⠀⠀⠀⠀⠀⠀⠀⠀⠀⠀⠀⣟⢟⢕⢕⢕⢕⢕⣵⣾⣿⣿⣿⣿⣿⣯⣽⣽⣝⣟⣟⣟⣟⣟⣟⣟⡟⢟⢟⢟⢿⢿⢿⢿⢿⢿⢿⢿⢷⣷⣾⣿⣿⣿⣿⣿⣿⣿⣿⣿⣯⣵⣵⣕⣕⣕⢑⢁⢀⠀⠀⠀⠀⠀⠀⠀⠀⠀⠀⠀⠀</a:t>
            </a:r>
            <a:br/>
            <a:r>
              <a:t>⠀⠀⠀⠀⠀⠀⠀⠀⠀⠀⠀⢻⣷⡝⢕⢕⢕⢕⣿⣿⣿⣿⣿⣾⣿⣿⣾⣿⣿⣿⣽⣽⣭⣭⣭⣭⣭⣭⣽⣽⣿⣿⣿⣟⣟⣟⣟⣟⣟⣟⣟⣟⣟⣗⣷⣷⣷⣷⣷⣷⣷⣷⡗⢗⢕⢔⢔⢄⠄⠀⠀⠀⠀⠀⠀⠀⠀⠀⠀⠀⠀</a:t>
            </a:r>
            <a:br/>
            <a:r>
              <a:t>⠀⠀⠀⠀⠀⠀⠀⠀⠀⠀⠀⣷⣾⣷⣷⡶⢦⢵⢿⢿⢿⢿⣽⣿⣿⣿⣿⣿⣿⣯⣝⣕⣕⣕⡑⠑⠑⠑⠓⠓⠚⠛⠛⠛⠛⠛⠛⠛⠛⠛⠛⠛⠟⠟⠟⠟⠟⠟⠟⠏⠝⠝⠝⠝⠑⠑⠑⠑⠑⠀⠀⠀⠀⠀⠀⠀⠀⠀⠀⠀⠀</a:t>
            </a:r>
            <a:br/>
            <a:r>
              <a:t>⠀⠀⠀⠀⠀⠀⠀⠀⠀⠀⠀⣿⣿⣿⣿⣿⣿⣇⢐⠀⠀⠀⠀⠀⠀⠀⠀⠀⢀⢄⢔⢜⠝⠙⠙⢟⢷⢗⢾⣟⣗⣗⣗⣗⣗⣗⣗⣗⣗⣗⣗⣗⣗⣗⣗⣗⡗⢗⢗⢗⢓⢓⢑⢑⢑⢐⢑⢑⢐⠀⠀⠀⠀⠀⠀⠀⠀⠀⠀⠀⠀</a:t>
            </a:r>
            <a:br/>
            <a:r>
              <a:t>⠀⠀⠀⠀⠀⠀⠀⠀⠀⠀⠀⣿⣿⣿⣿⣿⣿⣧⡕⢕⢀⢀⢀⢀⢀⢀⣔⣕⣝⣝⣻⢇⢔⢕⢕⣕⣵⣵⣕⣹⣿⣿⣿⣿⣿⣿⣿⣿⣿⣿⣿⣿⣿⣿⡿⢿⢿⢿⢽⢽⢽⢕⢕⢕⢕⢕⢕⢅⢕⠀⠀⠀⠀⠀⠀⠀⠀⠀⠀⠀⠀</a:t>
            </a:r>
            <a:br/>
            <a:r>
              <a:t>⠀⠀⠀⠀⠀⠀⠀⠀⠀⠀⠀⣿⣿⣿⣿⣿⣿⣿⣷⡕⢱⡕⢕⢕⢗⢗⢗⠕⠕⢕⢗⢕⢕⢕⢼⣿⣿⣿⣿⣿⡟⣟⣟⣟⣟⣟⣟⣟⣟⣟⣟⣟⣟⣟⣝⣝⣝⣝⣝⣕⣕⡕⢅⢅⢅⢅⢅⢅⢅⠀⠀⠀⠀⠀⠀⠀⠀⠀⠀⠀⠀</a:t>
            </a:r>
            <a:br/>
            <a:r>
              <a:t>⠀⠀⠀⠀⠀⠀⠀⠀⠀⠀⠀⣿⣿⣿⣿⣿⣿⣿⣿⣿⣾⢿⢿⢟⢟⢟⢇⢜⠏⢟⢕⢕⢕⡕⢕⣱⡕⢝⢻⣿⡟⠝⠙⠙⠛⠋⢙⠙⠙⢙⢙⢙⢙⢙⢉⢁⠁⢁⢁⢁⢁⢅⢅⢁⢅⢅⢄⢄⢄⠀⠀⠀⠀⠀⠀⠀⠀⠀⠀⠀⠀</a:t>
            </a:r>
            <a:br/>
            <a:r>
              <a:t>⠀⠀⠀⠀⠀⠀⠀⠀⠀⠀⠀⣿⣿⣿⣿⣿⣿⣿⣿⣿⣿⣇⢕⢣⢔⢐⢄⢀⢐⢐⢕⢇⢜⢕⢱⢿⣿⣷⣿⣿⢵⢱⢕⢕⢕⢕⢗⣗⣗⣗⣗⣕⣕⣕⣕⣕⣵⣵⣵⣵⣵⣵⣵⣵⣵⣷⣷⣷⣷⠀⠀⠀⠀⠀⠀⠀⠀⠀⠀⠀⠀</a:t>
            </a:r>
            <a:br/>
            <a:r>
              <a:t>⠀⠀⠀⠀⠀⠀⠀⠀⠀⠀⠀⣿⣿⣿⣿⣿⣿⣿⣿⣿⣿⣿⣧⣵⣵⣵⣵⣵⣷⣷⣷⢇⢕⢼⣵⣗⡷⢇⣿⣿⣿⣿⣿⣿⣿⣿⣿⣿⣿⣿⣿⣿⣿⣿⣿⣿⣿⣿⣿⣿⣿⣿⣿⣿⣿⣿⣿⣿⣿⠀⠀⠀⠀⠀⠀⠀⠀⠀⠀⠀⠀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⠀⠀⠀⠀⠀⠀⠀⠀⠀⠀⠀⣿⣿⣿⣿⣿⣿⣿⣿⣿⣿⣿⣿⣿⣿⣿⣿⣿⣿⣿⡿⢱⣽⣝⣝⣟⣿⣿⣿⣿⣿⣿⣿⣿⣿⡟⢟⠟⢿⣿⣿⣿⣿⣿⣿⣿⣿⣿⣿⣿⣿⣿⣿⣿⣿⣿⣿⣿⣿⠀⠀⠀⠀⠀⠀⠀⠀⠀⠀⠀⠀</a:t>
            </a:r>
            <a:br/>
            <a:r>
              <a:t>⠀⠀⠀⠀⠀⠀⠀⠀⠀⠀⠀⣿⣿⣿⣿⣿⣿⣿⣿⣿⣿⣿⣿⣿⣿⣿⣿⣿⣿⣿⣿⡇⢜⢕⢱⣵⣾⣿⣿⣿⣿⣿⣿⣿⣿⡇⢕⢐⣸⣿⣿⣿⣿⣿⣿⣿⣿⣿⣿⣿⣿⣿⣿⣿⣿⣿⣿⣿⣿⠀⠀⠀⠀⠀⠀⠀⠀⠀⠀⠀⠀</a:t>
            </a:r>
            <a:br/>
            <a:r>
              <a:t>⠀⠀⠀⠀⠀⠀⠀⠀⠀⠀⠀⣿⣿⣿⣿⣿⣿⣿⣿⣿⣿⣿⣿⣿⣿⣿⣿⣿⣿⣿⢏⡇⢕⢕⢾⣿⣿⣿⣿⣿⣿⣿⣿⣿⣿⡇⢑⠑⢸⣿⣿⣿⣿⣿⣿⣿⣿⣿⣿⣿⣿⣿⣿⣿⣿⣿⣿⣿⣿⠀⠀⠀⠀⠀⠀⠀⠀⠀⠀⠀⠀</a:t>
            </a:r>
            <a:br/>
            <a:r>
              <a:t>⠀⠀⠀⠀⠀⠀⠀⠀⠀⠀⠀⣿⣿⣿⣿⣿⣿⣿⣿⣿⣿⣿⣿⣿⣿⣿⣿⣿⣿⣿⢕⢇⢕⢕⢕⣿⣿⣿⣿⣿⣿⣿⣿⣿⣿⡇⢕⠀⢸⣿⣿⣿⣿⣿⣿⣿⣿⣿⣿⣿⣿⣿⣿⣿⣿⣿⣿⣿⣿⠀⠀⠀⠀⠀⠀⠀⠀⠀⠀⠀⠀</a:t>
            </a:r>
            <a:br/>
            <a:r>
              <a:t>⠀⠀⠀⠀⠀⠀⠀⠀⠀⠀⠀⣿⣿⣿⣿⣿⣿⣿⣿⣿⣿⣿⣿⣿⣿⣿⣿⣿⣿⣿⣵⡇⢕⠁⢕⣿⣿⣿⣿⣿⣿⣿⣿⣿⣿⣿⢕⠀⢕⣿⣿⣿⣿⣿⣿⣿⣿⣿⣿⣿⣿⣿⣿⣿⣿⣿⣿⣿⣿⠀⠀⠀⠀⠀⠀⠀⠀⠀⠀⠀⠀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⠀⠀⠀⠀⠀⠀⠀⠀⠀⠀⠀⣿⣿⣿⣿⣿⣿⣿⣿⣿⣿⣿⣿⣿⣿⣿⣿⣿⣿⣿⣿⣧⢕⠁⢕⣿⣿⣿⣿⣿⣿⣿⣿⣿⣿⣿⢕⠀⢕⣿⣿⣿⣿⣿⣿⣿⣿⣿⣿⣿⣿⣿⣿⣿⣿⣿⣿⣿⣿⠀⠀⠀⠀⠀⠀⠀⠀⠀⠀⠀⠀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⠀⠀⠀⠀⠀⠀⠀⠀⠀⠀⠀⣿⣿⣿⣿⣿⣿⣿⣿⣿⣿⣿⣿⣿⣿⣿⣿⣿⣿⣿⣿⣿⢕⠀⢕⣿⣿⣿⣿⣿⣿⣿⣿⣿⣿⣿⢕⠀⢕⣿⣿⣿⣿⣿⣿⣿⣿⣿⣿⣿⣿⣿⣿⣿⣿⣿⣿⣿⣿⠀⠀⠀⠀⠀⠀⠀⠀⠀⠀⠀⠀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⠀⠀⠀⠀⠀⠀⠀⠀⠀⠀⠀⣿⣿⣿⣿⣿⣿⣿⣿⣿⣿⣿⣿⣿⣿⣿⣿⣿⣿⣿⣿⣿⢕⠀⢕⣿⣿⣿⣿⣿⣿⣿⣿⣿⣿⣿⢕⠀⢸⣿⣿⣿⣿⣿⣿⣿⣿⣿⣿⣿⣿⣿⣿⣿⣿⣿⣿⣿⣿⠀⠀⠀⠀⠀⠀⠀⠀⠀⠀⠀⠀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⠀⠀⠀⠀⠀⠀⠀⠀⠀⠀⠀⣿⣿⣿⣿⣿⣿⣿⣿⣿⣿⣿⣿⣿⣿⣿⣿⣿⣿⣿⣿⣿⢕⠀⢕⣿⣿⣿⣿⣿⣿⣿⣿⣿⣿⣿⢕⠀⢱⣿⣿⣿⣿⣿⣿⣿⣿⣿⣿⣿⣿⣿⣿⣿⣿⣿⣿⣿⣿⠀⠀⠀⠀⠀⠀⠀⠀⠀⠀⠀⠀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⠀⠀⠀⠀⠀⠀⠀⠀⠀⠀⠀⣿⣿⣿⣿⣿⣿⣿⣿⣿⣿⣿⣿⣿⣿⣿⣿⣿⣿⣿⣿⣿⢕⢔⢕⣿⣿⣿⣿⣿⣿⣿⣿⣿⣿⣿⣷⡖⣷⣿⣿⣿⣿⣿⣿⣿⣿⣿⣿⣿⣿⣿⣿⣿⣿⣿⣿⣿⣿⠀⠀⠀⠀⠀⠀⠀⠀⠀⠀⠀⠀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⠀⠀⠀⠀⠀⠀⠀⠀⠀⠀⠀⣿⣿⣿⣿⣿⣿⣿⣿⣿⣿⣿⣿⣿⣿⣿⣿⣿⣿⣿⣿⣿⢕⢔⣕⣿⣿⣿⣿⣿⣿⡿⢿⣿⣿⣿⣿⣿⣿⣿⣿⣿⣿⣿⣿⣿⣿⣿⣿⣿⣿⣿⣿⣿⣿⣿⢿⢿⠟⠀⠀⠀⠀⠀⠀⠀⠀⠀⠀⠀⠀</a:t>
            </a:r>
            <a:br/>
            <a:r>
              <a:t>⠀⠀⠀⠀⠀⠀⠀⠀⠀⠀⠀⣿⣿⣿⣿⣿⣿⣿⣿⣿⣿⣿⣿⣿⣿⣿⣿⣿⣿⣿⣿⣿⣿⣿⣿⣿⣿⣿⣿⣿⢏⢕⢸⣿⣿⡿⢟⢷⡿⣿⣿⣿⣿⣿⣿⣿⣿⣿⡿⢿⢟⢟⢝⢝⢕⠕⠑⠐⠅⠀⠀⠀⠀⠀⠀⠀⠀⠀⠀⠀⠀</a:t>
            </a:r>
            <a:br/>
            <a:r>
              <a:t>⠀⠀⠀⠀⠀⠀⠀⠀⠀⠀⠀⠛⠛⠛⠛⠛⠛⠛⠛⠛⠛⠛⠛⠛⠛⠛⠛⠛⠛⠛⠛⠙⠛⠛⠛⠛⠛⠛⠛⠃⠑⠑⠑⠚⠛⠑⠑⠑⠃⠛⠛⠛⠛⠛⠛⠛⠛⠛⠃⠑⠑⠑⠑⠑⠑⠑⠀⠀⠀⠀⠀⠀⠀⠀⠀⠀⠀⠀⠀⠀⠀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⠀⠀⠀⠀⠀⠀⠀⠀⠀⠀⠀⢸⣿⡷⢾⢻⡇⢸⣿⣻⣟⢕⢕⢕⢸⣿⡕⢕⢱⡕⢕⢱⡕⢕⢕⣿⡕⢸⢿⣿⣵⣿⣿⢕⢕⢸⣿⣿⣿⣿⣿⣿⣿⣿⡇⢕⢕⢸⣿⣿⣿⣿⣿⣿⣿⣿⣿⣿⣿⠀⠀⠀⠀⠀⠀⠀⠀⠀⠀⠀⠀</a:t>
            </a:r>
            <a:br/>
            <a:r>
              <a:t>⠀⠀⠀⠀⠀⠀⠀⠀⠀⠀⠀⣾⣿⣿⣿⣿⣧⢸⣿⣿⣿⣧⢕⢕⢸⣼⡇⢕⢾⣟⣟⣇⡕⢕⢕⣿⣕⣕⣜⣵⣿⣿⣿⡕⢕⢜⣿⣿⣿⣿⣿⣿⣿⣿⡇⢕⢕⢸⣿⣿⣿⣿⣿⣿⣿⣿⣿⣿⣿⠀⠀⠀⠀⠀⠀⠀⠀⠀⠀⠀⠀</a:t>
            </a:r>
            <a:br/>
            <a:r>
              <a:t>⠀⠀⠀⠀⠀⠀⠀⠀⠀⠀⠀⣿⣿⣿⣿⣿⣿⢜⣿⣿⣿⣿⡕⢕⢕⣿⣇⢕⣷⣿⣏⣽⡕⢕⢕⢸⣿⡷⢿⣿⣿⣿⣿⡇⢕⢕⣿⣿⣿⣿⣿⣿⣿⣿⣧⢕⢕⢸⣿⣿⣿⣿⣿⣿⣿⣿⣿⣿⣿⠀⠀⠀⠀⠀⠀⠀⠀⠀⠀⠀⠀</a:t>
            </a:r>
            <a:br/>
            <a:r>
              <a:t>⠀⠀⠀⠀⠀⠀⠀⠀⠀⠀⠀⣿⣿⣿⣿⣿⣿⡇⣻⣿⣿⣿⣏⡕⣕⣏⣿⣕⣿⣿⣿⣿⣷⢕⢕⢸⣿⣿⣿⣿⣿⣿⣿⡇⢕⢕⣿⣿⣿⣿⣿⣿⣿⣿⣷⢕⢕⢸⣿⣿⣿⣿⣿⣿⣿⣿⣿⣿⣿⠀⠀⠀⠀⠀⠀⠀⠀⠀⠀⠀⠀</a:t>
            </a:r>
            <a:br/>
            <a:r>
              <a:t>⠀⠀⠀⠀⠀⠀⠀⠀⠀⠀⠀⣿⣿⣿⣿⣿⣿⣧⢽⣿⣿⣿⣿⣽⢕⢸⣿⡇⢸⣿⣧⣷⣿⡕⢕⢸⣿⣿⣿⣿⣿⣿⣿⡏⢕⢕⣿⣿⣿⣿⣿⣿⣿⣿⣿⢕⢕⢸⣿⣿⣿⣿⣿⣿⣿⣿⣿⣿⣿⠀⠀⠀⠀⠀⠀⠀⠀⠀⠀⠀⠀</a:t>
            </a:r>
            <a:br/>
            <a:r>
              <a:t>⠀⠀⠀⠀⠀⠀⠀⠀⠀⠀⠀⣿⣿⣿⣿⣿⣿⣿⢸⣿⣿⣿⣿⣧⢇⢸⢿⡇⢺⣿⣿⣿⣿⡇⢕⢜⣿⣿⣿⣿⣿⣿⣿⣿⢕⢕⣿⣿⣿⣿⣿⣿⣿⣿⣿⢕⢕⢸⣿⣿⣿⣿⣿⣿⣿⣿⣿⣿⣿⠀⠀⠀⠀⠀⠀⠀⠀⠀⠀⠀⠀</a:t>
            </a:r>
            <a:br/>
            <a:r>
              <a:t>⠀⠀⠀⠀⠀⠀⠀⠀⠀⠀⠀⣿⣿⣿⣿⣿⣿⣿⣕⣿⣿⣿⣿⣿⡿⡜⣿⣷⣾⣿⣿⣿⣿⣇⢕⢕⣿⣿⣿⣿⣿⣿⣿⣿⢕⢕⣿⣿⣿⣿⣿⣿⣿⣿⣿⡕⣕⣸⣿⣿⣿⣿⣿⣿⣿⣿⣿⣿⣿⠀⠀⠀⠀⠀⠀⠀⠀⠀⠀⠀⠀</a:t>
            </a:r>
            <a:br/>
            <a:r>
              <a:t>⠀⠀⠀⠀⠀⠀⠀⠀⠀⠀⠀⣻⣿⣿⣿⣿⣿⣿⡏⣽⣿⣿⣿⣿⡿⡝⢏⢕⢝⢹⣿⣿⣿⡿⢕⢕⣿⣿⣿⣿⣿⣿⣿⣿⣇⣗⢹⣿⣿⣿⣿⣿⣿⣿⣿⣿⣿⣿⣿⣿⣿⣿⣿⣿⣿⣿⣿⣿⣿⠀⠀⠀⠀⠀⠀⠀⠀⠀⠀⠀⠀</a:t>
            </a:r>
            <a:br/>
            <a:r>
              <a:t>⠀⠀⠀⠀⠀⠀⠀⠀⠀⠀⠀⢸⣿⣿⣿⣿⣿⣿⣧⣿⣿⣿⣿⣿⡽⢇⢕⢕⢕⣵⣿⣿⣿⣿⣷⣷⣿⣿⣿⣿⣿⣿⣟⣿⣻⣿⣿⣿⣿⣿⣿⣿⣿⣯⣿⣿⣿⣿⣿⣿⣿⣿⣿⡿⢯⢿⣿⣿⣿⠀⠀⠀⠀⠀⠀⠀⠀⠀⠀⠀⠀</a:t>
            </a:r>
            <a:br/>
            <a:r>
              <a:t>⠀⠀⠀⠀⠀⠀⠀⠀⠀⠀⠀⣵⣵⣵⢼⣼⣿⣟⣟⣟⣟⣟⢟⢟⢟⣺⣧⣵⣿⣿⣿⣿⣿⣿⣿⣿⣿⣿⢟⢟⢟⢟⢟⢟⢟⢟⢟⢟⢟⢟⢟⢟⢏⢝⢹⣿⣿⣿⢿⣿⣿⣿⣟⢝⢝⢝⢝⢝⢝⠀⠀⠀⠀⠀⠀⠀⠀⠀⠀⠀⠀</a:t>
            </a:r>
            <a:br/>
            <a:r>
              <a:t>⠀⠀⠀⠀⠀⠀⠀⠀⠀⠀⠀⣿⣿⣿⣿⣧⣽⣽⣿⣿⣟⣟⣟⣟⣏⣿⣿⣿⣿⣿⣟⣿⣿⣿⣿⣿⣿⣿⣷⡵⢵⢵⢵⢵⢵⢵⢵⢵⢵⢵⢵⢵⢵⢵⢼⣿⣿⣿⣵⣿⣿⣿⣿⢗⢗⢗⢗⢗⢗⠀⠀⠀⠀⠀⠀⠀⠀⠀⠀⠀⠀</a:t>
            </a:r>
            <a:br/>
            <a:r>
              <a:t>⠀⠀⠀⠀⠀⠀⠀⠀⠀⠀⠀⣿⣿⣿⣿⣿⣷⣷⣷⣷⣷⣷⣷⣷⣷⣿⣿⣿⣿⣿⣿⣿⣿⣿⣿⣿⣿⣿⣿⣿⣷⣷⣷⣷⣷⣷⣷⣷⣷⣷⣷⣷⣷⣷⣿⣿⣿⣿⣿⣿⣿⣿⣿⣿⣿⣿⣿⣿⣿⠀⠀⠀⠀⠀⠀⠀⠀⠀⠀⠀⠀</a:t>
            </a:r>
            <a:br/>
            <a:r>
              <a:t>⠀⠀⠀⠀⠀⠀⠀⠀⠀⠀⠀⣿⣿⣿⣿⣿⣿⣿⣿⡗⣿⣿⣿⣿⢸⣿⣿⣿⣿⣿⣿⣟⢟⠿⠿⠟⢹⣿⣿⣿⣿⣿⣿⣿⣿⣿⣿⣿⣿⣿⣿⣿⣿⣿⣿⣿⣿⣿⣿⣿⣿⣿⣿⣿⣿⣿⣿⣿⣿⠀⠀⠀⠀⠀⠀⠀⠀⠀⠀⠀⠀</a:t>
            </a:r>
            <a:br/>
            <a:r>
              <a:t>⠀⠀⠀⠀⠀⠀⠀⠀⠀⠀⠀⣿⣿⣿⣿⣿⣿⣿⣿⡇⣿⣿⣿⣿⢸⣿⣿⣿⣿⣿⣿⣿⡕⠀⠀⠀⠀⢿⣿⣿⣿⣿⣿⣿⣿⣿⣿⣿⣿⣿⣿⣿⣿⣿⣿⣿⣿⣿⡿⣿⣿⣿⣿⣿⣯⣿⣿⣿⣿⠀⠀⠀⠀⠀⠀⠀⠀⠀⠀⠀⠀</a:t>
            </a:r>
            <a:br/>
            <a:r>
              <a:t>⠀⠀⠀⠀⠀⠀⠀⠀⠀⠀⠀⣿⣿⣿⣿⣿⣿⣿⣿⣇⣿⣿⣿⣿⣿⣿⣿⣿⣿⣿⣿⣿⡇⠀⠀⠀⠀⢸⣿⣿⣿⣿⣿⣿⣿⣿⣿⣿⣿⣿⣿⣿⣿⣿⣿⣿⣿⣿⣿⣿⣿⣿⣿⣿⣿⣿⣿⣿⣿⠀⠀⠀⠀⠀⠀⠀⠀⠀⠀⠀⠀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⠀⠀⠀⠀⠀⠀⠀⠀⠀⠀⠀⣿⣿⣿⣿⣿⣿⣿⣿⣿⣿⣿⣿⣿⣿⣿⣿⣿⣿⣿⣿⣿⣿⢔⠀⠀⠀⣾⣿⣿⣿⣿⣿⣿⣿⣿⣿⣿⣿⣿⣿⣿⣿⣿⣿⣿⣿⣿⣽⣿⣿⣿⣿⣿⣿⣿⣿⣿⣿⠀⠀⠀⠀⠀⠀⠀⠀⠀⠀⠀⠀</a:t>
            </a:r>
            <a:br/>
            <a:r>
              <a:t>⠀⠀⠀⠀⠀⠀⠀⠀⠀⠀⠀⣿⣿⣿⣿⣿⡿⢿⣿⡿⢟⢝⢹⢿⣿⡟⠟⢻⢿⡿⢿⢿⢿⠇⠀⠀⠀⣾⣿⢝⢿⣿⣿⣿⣿⣿⣿⣿⣿⣿⣿⣿⣿⣿⣿⣿⣿⣿⣿⣿⣿⣿⣿⣿⣿⣿⣿⣿⣿⠀⠀⠀⠀⠀⠀⠀⠀⠀⠀⠀⠀</a:t>
            </a:r>
            <a:br/>
            <a:r>
              <a:t>⠀⠀⠀⠀⠀⠀⠀⠀⠀⠀⠀⣽⣿⣿⣿⣿⣿⣿⣿⣿⣇⣵⣷⣿⣿⢕⢕⢵⣿⡇⢕⢕⢕⠀⢀⣠⣵⣿⣧⢄⢕⢱⣗⣿⣿⣿⣿⣿⣿⣿⣿⣿⣿⣿⣽⣫⢿⣿⣿⣿⣿⣿⣿⡯⢝⢽⢿⣿⣿⠀⠀⠀⠀⠀⠀⠀⠀⠀⠀⠀⠀</a:t>
            </a:r>
            <a:br/>
            <a:r>
              <a:t>⠀⠀⠀⠀⠀⠀⠀⠀⠀⠀⠀⠀⢁⢑⠑⢸⣿⣿⣿⣿⣿⣿⣿⡿⣿⢼⢵⢝⢕⢕⢕⢕⢕⢜⢝⢱⢻⢏⢯⢵⢵⢜⢏⣻⣿⣿⡿⢿⢿⢿⣿⣿⡿⢿⢜⢏⢜⢯⣏⢜⣿⣿⢝⢕⢕⢕⢸⣿⣿⠀⠀⠀⠀⠀⠀⠀⠀⠀⠀⠀⠀</a:t>
            </a:r>
            <a:br/>
            <a:r>
              <a:t>⠀⠀⠀⠀⠀⠀⠀⠀⠀⠀⠀⠀⠁⠁⢕⣿⣿⣿⣿⣿⣿⣿⢟⢝⢝⢕⢕⢔⢔⢔⢔⢕⢕⢕⢕⢕⢔⢕⢔⢔⢆⢴⢶⢶⢖⢆⢔⢄⢔⢅⢅⢅⠁⠁⠁⠁⠁⠁⠑⠙⠙⠑⠑⠑⠑⠑⠑⠙⠙⠀⠀⠀⠀⠀⠀⠀⠀⠀⠀⠀⠀</a:t>
            </a:r>
            <a:br/>
            <a:r>
              <a:t>⠀⠀⠀⠀⠀⠀⠀⠀⠀⠀⠀⠀⠐⠀⢸⣿⣿⣿⣿⣿⣿⢟⢕⢕⢕⢕⢕⢕⢕⢕⢕⢕⢕⠕⠑⠑⠑⢀⠑⠑⢅⠅⠕⠑⠑⠑⠕⠕⠑⠕⢕⢔⠔⢕⢔⢔⢔⢄⠄⠄⢀⠀⢀⢀⢀⢀⢀⢀⢀⠀⠀⠀⠀⠀⠀⠀⠀⠀⠀⠀⠀</a:t>
            </a:r>
            <a:br/>
            <a:r>
              <a:t>⠀⠀⠀⠀⠀⠀⠀⠀⠀⠀⠀⢀⢄⢔⢜⢿⣿⣿⣿⣿⡟⢕⢕⢕⢕⢕⢕⢕⢕⢕⢕⢕⢕⢀⢀⢀⠀⢀⢀⢀⢀⢀⠀⠀⠀⠀⠀⠀⠀⠀⠁⠄⠀⠁⠁⠕⠕⢐⠀⠀⢕⢄⢅⢕⢕⢕⢕⢕⢕⠀⠀⠀⠀⠀⠀⠀⠀⠀⠀⠀⠀</a:t>
            </a:r>
            <a:br/>
            <a:r>
              <a:t>⠀⠀⠀⠀⠀⠀⠀⠀⠀⠀⠀⠑⠓⠃⠑⠑⠘⠛⠛⠛⠑⠑⠑⠑⠑⠑⠑⠑⠑⠑⠑⠑⠑⠑⠐⠐⠑⠑⠑⠑⠑⠑⠐⠐⠐⠐⠐⠀⠐⠐⠀⠀⠀⠀⠀⠀⠀⠐⠀⠀⠑⠑⠑⠑⠑⠑⠑⠑⠑⠀⠀⠀⠀⠀⠀⠀⠀⠀⠀⠀⠀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⠀⠀⠀⠀⠀⠀⠀⠀⠀⠀⠀⢸⣿⣯⡵⡵⣿⢕⢺⣏⢻⡇⢕⢕⢕⣿⡇⢕⢕⢕⢕⢕⢕⢕⢕⢸⡕⢕⢿⣯⣵⣿⣿⡇⢕⢕⣿⣿⣿⣿⣿⣿⣿⣿⣿⢕⢕⢸⣿⣿⣿⣿⣿⣿⣿⣿⣿⣿⣿⠀⠀⠀⠀⠀⠀⠀⠀⠀⠀⠀⠀</a:t>
            </a:r>
            <a:br/>
            <a:r>
              <a:t>⠀⠀⠀⠀⠀⠀⠀⠀⠀⠀⠀⣾⣿⣿⣿⣿⣿⡕⢹⣿⣿⣧⡕⢕⢕⢯⣿⢕⢳⣿⣿⡟⣕⢕⢕⢸⣇⢱⢼⢝⣿⣿⣷⡇⢕⢕⣿⣿⣿⣿⣿⣿⣿⣿⣿⢕⢕⢸⣿⣿⣿⣿⣿⣿⣿⣿⣿⣿⣿⠀⠀⠀⠀⠀⠀⠀⠀⠀⠀⠀⠀</a:t>
            </a:r>
            <a:br/>
            <a:r>
              <a:t>⠀⠀⠀⠀⠀⠀⠀⠀⠀⠀⠀⣿⣿⣿⣿⣿⣿⡇⢹⣿⣿⣿⡧⢕⢕⢸⣿⢕⣸⣿⣿⣟⢿⢕⢕⢸⣿⣿⢿⣷⣾⣿⣿⡇⢕⢕⣿⣿⣿⣿⣿⣿⣿⣿⣿⢕⢕⢸⣿⣿⣿⣿⣿⣿⣿⣿⣿⣿⣿⠀⠀⠀⠀⠀⠀⠀⠀⠀⠀⠀⠀</a:t>
            </a:r>
            <a:br/>
            <a:r>
              <a:t>⠀⠀⠀⠀⠀⠀⠀⠀⠀⠀⠀⣿⣿⣿⣿⣿⣿⣿⢱⣿⣿⣿⣿⡝⢕⣸⢿⡇⢽⣿⣿⣿⣿⡇⢕⢕⣿⣿⣿⣿⣿⣿⣿⣿⢕⢕⢿⣿⣿⣿⣿⣿⣿⣿⣿⢕⢕⢕⣿⣿⣿⣿⣿⣿⣿⣿⣿⣿⣿⠀⠀⠀⠀⠀⠀⠀⠀⠀⠀⠀⠀</a:t>
            </a:r>
            <a:br/>
            <a:r>
              <a:t>⠀⠀⠀⠀⠀⠀⠀⠀⠀⠀⠀⣿⣿⣿⣿⣿⣿⣿⡜⣿⣿⣿⣿⣯⣕⢜⣿⡏⢕⣿⣷⣵⣿⡇⢕⢕⣿⣿⣿⣿⣿⣿⣿⣿⢕⢕⢸⣿⣿⣿⣿⣿⣿⣿⣿⢕⢕⢱⣿⣿⣿⣿⣿⣿⣿⣿⣿⣿⣿⠀⠀⠀⠀⠀⠀⠀⠀⠀⠀⠀⠀</a:t>
            </a:r>
            <a:br/>
            <a:r>
              <a:t>⠀⠀⠀⠀⠀⠀⠀⠀⠀⠀⠀⢻⣿⣿⣿⣿⣿⣿⡇⣿⣿⣿⣿⣧⢵⢕⣿⣧⢸⣿⣿⣿⣿⣷⢕⢕⣿⣿⣿⣿⣿⣿⣿⣿⢕⢕⢸⣿⣿⣿⣿⣿⣿⣿⣿⡇⢕⢕⣿⣿⣿⣿⣿⣿⣿⣿⣿⣿⣿⠀⠀⠀⠀⠀⠀⠀⠀⠀⠀⠀⠀</a:t>
            </a:r>
            <a:br/>
            <a:r>
              <a:t>⠀⠀⠀⠀⠀⠀⠀⠀⠀⠀⠀⢸⣿⣿⣿⣿⣿⣿⣇⣽⣿⣿⣿⣿⣗⣱⣿⣿⢷⣿⣿⣿⣿⣿⢕⢕⢹⣿⣿⣿⣿⣿⣿⣿⡇⢕⢸⣿⣿⣿⣿⣿⣿⣿⣿⡇⢕⣕⣿⣿⣿⣿⣿⣿⣿⣿⣿⣿⣿⠀⠀⠀⠀⠀⠀⠀⠀⠀⠀⠀⠀</a:t>
            </a:r>
            <a:br/>
            <a:r>
              <a:t>⠀⠀⠀⠀⠀⠀⠀⠀⠀⠀⠀⢸⣿⣿⣿⣿⣿⣿⣿⢹⣿⣿⣿⣿⣿⡇⢺⣿⣿⣿⣿⣿⣿⣿⢇⢕⢼⣿⣿⣿⣿⣿⣿⣿⡇⣳⢸⣿⣿⣿⣿⣿⣿⣿⣿⣿⣿⣿⢿⣿⣿⣿⣿⣿⣿⣿⣿⣿⣿⠀⠀⠀⠀⠀⠀⠀⠀⠀⠀⠀⠀</a:t>
            </a:r>
            <a:br/>
            <a:r>
              <a:t>⠀⠀⠀⠀⠀⠀⠀⠀⠀⠀⠀⡜⣿⣿⣿⣿⣿⣿⣿⣕⣿⣿⣿⣿⣿⢺⢻⢻⢿⣿⣿⣿⣿⣿⣿⣷⣾⣿⣿⣿⣿⣿⣿⣿⣷⣾⣿⣿⣿⣿⣿⣿⣿⣿⣿⣿⣿⣿⣿⣿⣿⣿⣿⣿⢿⢿⣿⣿⣿⠀⠀⠀⠀⠀⠀⠀⠀⠀⠀⠀⠀</a:t>
            </a:r>
            <a:br/>
            <a:r>
              <a:t>⠀⠀⠀⠀⠀⠀⠀⠀⠀⠀⠀⣽⣵⣵⡵⢵⡵⣵⣷⣿⣟⣟⡟⢟⢇⢕⢕⢕⢕⣿⣿⣿⣿⣿⣿⣿⣿⣿⣿⣿⡟⢟⢟⢟⢟⢟⢟⢟⢟⢟⢟⢟⢟⢏⢹⣿⣿⣿⣿⣿⣿⣿⣿⢝⢝⢝⢝⢝⢝⠀⠀⠀⠀⠀⠀⠀⠀⠀⠀⠀⠀</a:t>
            </a:r>
            <a:br/>
            <a:r>
              <a:t>⠀⠀⠀⠀⠀⠀⠀⠀⠀⠀⠀⣿⣿⣿⣿⣿⣷⣽⣟⣿⡿⢿⣟⣟⢕⢕⢑⢕⣵⣿⣿⣿⣿⣿⣿⣿⣿⣿⡟⢻⢧⢵⢵⢵⢵⢵⢵⢵⢵⢵⢵⢵⢵⢵⢼⣿⣿⣿⣧⣿⣿⣿⣿⢗⢗⢗⢗⢗⢞⠀⠀⠀⠀⠀⠀⠀⠀⠀⠀⠀⠀</a:t>
            </a:r>
            <a:br/>
            <a:r>
              <a:t>⠀⠀⠀⠀⠀⠀⠀⠀⠀⠀⠀⣿⣿⣿⣿⣿⣾⣷⣷⣷⣷⣷⣷⣷⣷⣷⣵⣾⣿⣿⣿⣿⣿⣿⣿⣿⣿⣿⣿⣕⢱⣷⣷⣷⣷⣷⣷⣷⣷⣷⣷⣷⣷⣾⣿⣿⣿⣿⣿⣿⣿⣿⣿⣿⣿⣿⣿⣿⣿⠀⠀⠀⠀⠀⠀⠀⠀⠀⠀⠀⠀</a:t>
            </a:r>
            <a:br/>
            <a:r>
              <a:t>⠀⠀⠀⠀⠀⠀⠀⠀⠀⠀⠀⣿⣿⣿⣿⣿⣿⣿⣿⣿⡗⣿⣿⣿⣟⣿⣿⣿⣿⣿⣿⣿⡇⠁⠑⠀⢻⣿⣿⣿⣿⣿⣿⣿⣿⣿⣿⣿⣿⣿⣿⣿⣿⣿⣿⣿⣿⣿⣿⣿⣿⣿⣿⣿⣿⣿⣿⣿⣿⠀⠀⠀⠀⠀⠀⠀⠀⠀⠀⠀⠀</a:t>
            </a:r>
            <a:br/>
            <a:r>
              <a:t>⠀⠀⠀⠀⠀⠀⠀⠀⠀⠀⠀⡹⣿⣿⣿⣿⣿⣿⣿⣿⡇⣿⣿⣿⡇⣿⣿⣿⣿⣿⣿⣿⡇⠀⠀⠀⠀⢹⣿⣿⣿⣿⣿⣿⣿⣿⣿⣿⣿⣿⣿⣿⣿⣿⣿⣿⣿⣿⣿⣿⣿⣿⣿⣿⣯⣿⣿⣿⣿⠀⠀⠀⠀⠀⠀⠀⠀⠀⠀⠀⠀</a:t>
            </a:r>
            <a:br/>
            <a:r>
              <a:t>⠀⠀⠀⠀⠀⠀⠀⠀⠀⠀⠀⣿⣾⣿⣿⣿⣿⣿⣿⣿⣇⣿⣿⣿⣟⣿⣿⣿⣿⣿⣿⣿⣿⢕⠀⠀⠀⢁⣽⣿⣿⣿⣿⣿⣿⣿⣿⣿⣿⣿⣿⣿⣿⣿⣿⣿⣿⣿⣿⣿⣿⣿⣿⣿⣿⣿⣿⣿⣿⠀⠀⠀⠀⠀⠀⠀⠀⠀⠀⠀⠀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⠀⠀⠀⠀⠀⠀⠀⠀⠀⠀⠀⣿⣿⣿⣿⣿⣿⣿⣿⣿⣿⣿⣿⣿⣿⣿⣿⣿⣿⣿⣿⣿⣿⡇⠀⠀⠀⢱⣿⣿⣿⣿⣿⣿⣿⣿⣿⣿⣿⣿⣿⣿⣿⣿⣿⣿⣿⣷⣾⣿⣿⣿⣿⣿⣿⣿⣿⣿⣿⠀⠀⠀⠀⠀⠀⠀⠀⠀⠀⠀⠀</a:t>
            </a:r>
            <a:br/>
            <a:r>
              <a:t>⠀⠀⠀⠀⠀⠀⠀⠀⠀⠀⠀⣿⣿⣿⣿⣿⣿⡿⢏⢟⢿⢟⢝⢹⢿⣿⢟⢟⢻⢿⢿⢿⢿⢿⠄⠀⠀⢱⣿⡿⢿⢿⢿⣿⣿⣿⣿⣿⣿⣿⣿⣿⣿⣿⣿⣿⣿⣿⣿⣿⣿⣿⣿⣿⣿⣿⣿⣿⣿⠀⠀⠀⠀⠀⠀⠀⠀⠀⠀⠀⠀</a:t>
            </a:r>
            <a:br/>
            <a:r>
              <a:t>⠀⠀⠀⠀⠀⠀⠀⠀⠀⠀⠀⠿⢷⢾⢿⢿⣿⡿⢇⢱⣷⣵⣵⣾⣿⡿⢕⢕⣗⡷⢕⢕⢕⢕⢀⣄⢴⣾⣿⣕⢕⢵⣗⣿⣿⣿⣿⣿⣿⣿⣿⣿⣿⣿⣣⣪⢿⣿⣿⣟⣿⣿⣿⡿⢟⢟⢻⣿⣿⠀⠀⠀⠀⠀⠀⠀⠀⠀⠀⠀⠀</a:t>
            </a:r>
            <a:br/>
            <a:r>
              <a:t>⠀⠀⠀⠀⠀⠀⠀⠀⠀⠀⠀⠀⢁⢁⢁⢁⢁⢁⢑⢑⣵⣿⣿⣿⣟⢕⠕⠝⠝⠕⠕⠕⢕⢕⠜⠕⠼⠸⢜⠎⠏⠸⠿⠿⠿⠿⢟⢻⢿⢿⢿⢿⢿⢿⢏⢹⢜⢻⢧⣱⣼⡿⡇⢕⢕⢕⢜⣿⣿⠀⠀⠀⠀⠀⠀⠀⠀⠀⠀⠀⠀</a:t>
            </a:r>
            <a:br/>
            <a:r>
              <a:t>⠀⠀⠀⠀⠀⠀⠀⠀⠀⠀⠀⠀⠀⠐⠐⢔⢐⢕⢕⢕⣿⣿⣿⣿⢗⢇⢕⢕⢕⢕⢔⢕⢕⢕⢕⢕⢕⢔⢕⢕⢝⢕⢜⢕⢱⢷⢶⢖⢔⢔⢔⢔⢀⢀⠀⠀⠁⠁⠁⠁⠁⠁⠁⠁⠁⠁⠁⠁⠍⠀⠀⠀⠀⠀⠀⠀⠀⠀⠀⠀⠀</a:t>
            </a:r>
            <a:br/>
            <a:r>
              <a:t>⠀⠀⠀⠀⠀⠀⠀⠀⠀⠀⠀⠀⠔⠕⠔⢕⢕⢕⢱⣿⣿⣿⣿⣿⢕⢕⢕⢵⢕⢕⢕⢕⢕⢕⠕⠑⠁⠁⠀⠑⢕⠔⠑⠑⠁⠁⠑⠑⠁⢑⠕⠐⠑⠑⠑⢔⢔⠔⠐⠐⠄⠀⢄⢄⢄⢄⢄⢄⢄⠀⠀⠀⠀⠀⠀⠀⠀⠀⠀⠀⠀</a:t>
            </a:r>
            <a:br/>
            <a:r>
              <a:t>⠀⠀⠀⠀⠀⠀⠀⠀⠀⠀⠀⢄⢔⢔⢕⢕⢕⢱⣿⣿⣿⣿⣿⣿⢕⢕⢕⢕⢕⢕⢕⢕⢕⢕⢕⢔⢔⢄⢔⢄⢔⢔⠀⠀⠀⠀⠀⠀⠀⠀⠀⠀⠐⠐⠀⠁⠅⠕⠀⠀⢔⢀⢅⢕⢕⢕⢕⢕⢕⠀⠀⠀⠀⠀⠀⠀⠀⠀⠀⠀⠀</a:t>
            </a:r>
            <a:br/>
            <a:r>
              <a:t>⠀⠀⠀⠀⠀⠀⠀⠀⠀⠀⠀⠚⠓⠓⠓⠃⠑⠛⠛⠛⠛⠛⠛⠛⠑⠑⠑⠑⠑⠑⠑⠑⠑⠑⠑⠑⠑⠑⠑⠑⠑⠑⠑⠑⠐⠐⠐⠐⠐⠐⠐⠐⠐⠐⠀⠐⠀⠑⠀⠀⠑⠑⠑⠑⠑⠑⠑⠑⠑⠀⠀⠀⠀⠀⠀⠀⠀⠀⠀⠀⠀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⠀⠀⠀⠀⠀⠀⠀⠀⠀⠀⠀⢸⣿⣿⣽⣽⣼⡇⢸⣾⡟⢇⢕⢕⢕⢱⣿⢕⢕⢕⢕⢕⢕⢕⢕⢸⡇⢕⢾⣯⣇⣼⣿⣧⢕⢕⣿⣿⣿⣿⣿⣿⣿⣿⣿⢕⢕⢕⣿⣿⣿⣿⣿⣿⣿⣿⣿⣿⣿⠀⠀⠀⠀⠀⠀⠀⠀⠀⠀⠀⠀</a:t>
            </a:r>
            <a:br/>
            <a:r>
              <a:t>⠀⠀⠀⠀⠀⠀⠀⠀⠀⠀⠀⣿⣿⣿⣷⣷⣿⣧⢜⣿⣿⣽⣵⢕⢕⢸⣿⡕⢱⣾⣿⢾⢼⢕⢕⢕⣿⣕⢕⢝⣹⣿⣿⣧⢕⢕⢹⣿⣿⣿⣿⣿⣿⣿⣿⢕⢕⢕⣿⣿⣿⣿⣿⣿⣿⣿⣿⣿⣿⠀⠀⠀⠀⠀⠀⠀⠀⠀⠀⠀⠀</a:t>
            </a:r>
            <a:br/>
            <a:r>
              <a:t>⠀⠀⠀⠀⠀⠀⠀⠀⠀⠀⠀⣿⣿⣿⣿⣿⣿⣿⢜⣿⣿⣿⣿⢕⢕⢜⣾⡇⢕⣿⡿⢟⣻⡇⢕⢕⣿⣯⣿⣿⣿⣿⣿⣿⢕⢕⢸⣿⣿⣿⣿⣿⣿⣿⣿⢕⢕⢕⣿⣿⣿⣿⣿⣿⣿⣿⣿⣿⣿⠀⠀⠀⠀⠀⠀⠀⠀⠀⠀⠀⠀</a:t>
            </a:r>
            <a:br/>
            <a:r>
              <a:t>⠀⠀⠀⠀⠀⠀⠀⠀⠀⠀⠀⢹⣿⣿⣿⣿⣿⣿⡇⣻⣿⣿⣿⡇⢕⢕⣿⣧⣗⣿⣿⣿⣯⣧⢕⢕⣿⣿⣷⣿⣿⣿⣿⣿⡕⢕⢸⣿⣿⣿⣿⣿⣿⣿⣿⡇⢕⢕⣿⣿⣿⣿⣿⣿⣿⣿⣿⣿⣿⠀⠀⠀⠀⠀⠀⠀⠀⠀⠀⠀⠀</a:t>
            </a:r>
            <a:br/>
            <a:r>
              <a:t>⠀⠀⠀⠀⠀⠀⠀⠀⠀⠀⠀⢸⣿⣿⣿⣿⣿⣿⡇⢻⣿⣿⣿⣿⣧⢕⢯⣿⢕⢻⣿⣧⣽⣷⢕⢕⢹⣟⣿⣿⣿⣿⣿⣿⡇⢕⢸⣿⣿⣿⣿⣿⣿⣿⣿⡇⢕⢱⣿⣿⣿⣿⣿⣿⣿⣿⣿⣿⣿⠀⠀⠀⠀⠀⠀⠀⠀⠀⠀⠀⠀</a:t>
            </a:r>
            <a:br/>
            <a:r>
              <a:t>⠀⠀⠀⠀⠀⠀⠀⠀⠀⠀⠀⢸⣿⣿⣿⣿⣿⣿⣿⢸⣿⣿⣿⣿⡧⢕⢸⣿⣵⣿⣿⣿⣿⣿⡕⢕⢸⣿⣿⣿⣿⣿⣿⣿⡇⢕⢸⣿⣿⣿⣿⣿⣿⣿⣿⡇⢕⢜⣿⣿⣿⣿⣿⣿⣿⣿⣿⣿⣿⠀⠀⠀⠀⠀⠀⠀⠀⠀⠀⠀⠀</a:t>
            </a:r>
            <a:br/>
            <a:r>
              <a:t>⠀⠀⠀⠀⠀⠀⠀⠀⠀⠀⠀⡇⣿⣿⣿⣿⣿⣿⣿⣱⣿⣿⣿⣿⣿⡗⢸⣿⡷⣼⣿⣿⣯⣿⡕⢕⢸⣿⣿⣿⣿⣿⣿⣿⡇⢕⢸⣿⣿⣿⣿⣿⣿⣿⣿⡇⢕⢕⣿⣿⣿⣿⣿⣿⣿⣿⣿⣿⣿⠀⠀⠀⠀⠀⠀⠀⠀⠀⠀⠀⠀</a:t>
            </a:r>
            <a:br/>
            <a:r>
              <a:t>⠀⠀⠀⠀⠀⠀⠀⠀⠀⠀⠀⣧⣿⣿⣿⣿⣿⣿⣿⡗⣿⣿⣿⣿⣯⣿⢝⣿⣿⣿⣿⣿⣿⣿⣿⣷⣾⣿⣿⣿⣿⣿⣿⣿⣿⢕⡕⣿⣿⣿⣿⣿⣿⣿⣿⣿⣿⣿⡿⣿⣿⣿⣿⣿⣿⣿⣿⣿⣿⠀⠀⠀⠀⠀⠀⠀⠀⠀⠀⠀⠀</a:t>
            </a:r>
            <a:br/>
            <a:r>
              <a:t>⠀⠀⠀⠀⠀⠀⠀⠀⠀⠀⠀⣿⢻⣿⣿⣿⣿⣿⣿⣇⣿⣿⣿⣿⣿⣗⣇⣿⣿⣿⣿⣿⣿⣿⣿⣿⣿⣿⣿⢻⣿⣿⣿⣿⣿⣾⣷⣟⣿⣿⣿⣿⣿⣿⣿⣿⣿⣿⣿⣿⣿⣿⣿⣿⣿⢽⣿⣿⣿⠀⠀⠀⠀⠀⠀⠀⠀⠀⠀⠀⠀</a:t>
            </a:r>
            <a:br/>
            <a:r>
              <a:t>⠀⠀⠀⠀⠀⠀⠀⠀⠀⠀⠀⢽⢽⢽⣿⡽⢽⢵⢵⡵⢷⣿⢿⢿⢟⡟⣳⣿⣿⣿⣿⣿⣿⣿⣿⣿⣿⣿⡿⢮⢿⢟⢟⢟⢟⢟⢟⢟⢟⢟⢟⢟⢟⢟⢟⣿⣿⣿⣿⣿⣿⣿⣿⢝⢝⢝⢝⢝⢝⠀⠀⠀⠀⠀⠀⠀⠀⠀⠀⠀⠀</a:t>
            </a:r>
            <a:br/>
            <a:r>
              <a:t>⠀⠀⠀⠀⠀⠀⠀⠀⠀⠀⠀⣿⣿⣿⣿⣿⣷⡧⣵⡮⣿⢧⣝⣜⢕⢕⢕⢕⢸⢿⣿⣿⣿⣿⣿⣿⣿⣿⡕⢱⢕⢱⢵⢵⢵⢵⢵⢽⢽⢵⢵⢵⢵⢱⢵⣿⣿⣿⣏⣽⣿⣿⣿⢷⢗⢗⢗⢗⢞⠀⠀⠀⠀⠀⠀⠀⠀⠀⠀⠀⠀</a:t>
            </a:r>
            <a:br/>
            <a:r>
              <a:t>⠀⠀⠀⠀⠀⠀⠀⠀⠀⠀⠀⣿⣿⣿⣿⣿⣿⣿⣷⣵⣷⣷⣷⣷⡕⢕⢕⢕⢕⣿⣿⣿⣿⣽⣿⣿⣿⣿⣿⣧⣵⣷⣷⣷⣷⣷⣷⣷⣷⣷⣷⣷⣷⣷⣷⣿⣿⣿⣿⣿⣿⣿⣿⣿⣿⣿⣿⣿⣿⠀⠀⠀⠀⠀⠀⠀⠀⠀⠀⠀⠀</a:t>
            </a:r>
            <a:br/>
            <a:r>
              <a:t>⠀⠀⠀⠀⠀⠀⠀⠀⠀⠀⠀⣿⣿⣿⣿⣿⣿⣿⣿⣿⣿⢺⣿⣿⣷⣕⢔⢱⣾⣿⣿⣿⢕⢕⠀⠀⢸⣿⣿⣿⣿⣿⣿⣿⣿⣿⣿⣿⣿⣿⣿⣿⣿⣿⣿⣿⣿⣿⣿⣿⣿⣿⣿⣿⣿⣿⣿⣿⣿⠀⠀⠀⠀⠀⠀⠀⠀⠀⠀⠀⠀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⠀⠀⠀⠀⠀⠀⠀⠀⠀⠀⠀⣿⣿⣿⣿⣿⣿⣿⣿⣿⣿⢸⣿⣿⣿⣿⣿⣿⣿⣾⣿⣿⡇⠁⠀⠀⠀⢜⢿⣿⣿⣿⣿⣿⣿⣿⣿⣿⣿⣿⣿⣿⣿⣿⣿⣿⣿⣿⣯⣿⣿⣿⣿⣿⣿⣿⣿⣿⣿⠀⠀⠀⠀⠀⠀⠀⠀⠀⠀⠀⠀</a:t>
            </a:r>
            <a:br/>
            <a:r>
              <a:t>⠀⠀⠀⠀⠀⠀⠀⠀⠀⠀⠀⣿⣿⣿⣿⣿⣿⣿⣿⣿⣿⣸⣿⣿⣿⣿⣿⣿⣿⣿⣿⣿⣿⣆⢀⠀⠀⢇⢱⣿⣿⣿⣿⣿⣿⣿⣿⣿⣿⣿⣿⣿⣿⣿⣿⣿⣿⣿⣿⣿⣿⣿⣿⣿⣿⣿⣿⣿⣿⠀⠀⠀⠀⠀⠀⠀⠀⠀⠀⠀⠀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⠀⠀⠀⠀⠀⠀⠀⠀⠀⠀⠀⣿⣿⣿⣿⣿⣿⣿⣿⣿⣿⣿⣿⣿⣿⣿⣿⣿⣿⣿⣿⣿⣿⣿⣷⣄⡀⢀⢾⣿⣿⣿⣿⣿⣿⣿⣿⣿⣿⣿⣿⣿⣿⣿⣿⣿⣿⣷⣾⣿⣿⣷⣿⣿⣿⣿⣿⣿⣿⠀⠀⠀⠀⠀⠀⠀⠀⠀⠀⠀⠀</a:t>
            </a:r>
            <a:br/>
            <a:r>
              <a:t>⠀⠀⠀⠀⠀⠀⠀⠀⠀⠀⠀⣿⣿⣿⣿⣿⣿⣿⢟⢝⢟⢟⢝⢝⢻⣿⣿⢝⢝⢟⡟⢟⢿⢿⢿⠿⠟⠀⣸⣿⢿⢿⡿⢿⢿⣿⣿⣿⣿⣿⣿⣿⣿⣿⣿⣿⣿⣿⣿⣿⣿⣿⣿⣿⣿⣿⣿⣿⣿⠀⠀⠀⠀⠀⠀⠀⠀⠀⠀⠀⠀</a:t>
            </a:r>
            <a:br/>
            <a:r>
              <a:t>⠀⠀⠀⠀⠀⠀⠀⠀⠀⠀⠀⠞⢟⢷⢷⢿⢿⢿⢟⢕⢳⢧⣵⣷⣿⣿⣇⢕⢱⢷⢇⢕⢕⢕⢕⣄⡴⢷⣿⣿⡕⢜⣵⣿⣿⣿⣿⣿⣿⣿⣿⣿⣿⣿⣧⣷⣺⣿⣿⢿⣿⣿⣿⡾⢇⢜⢻⣿⣿⠀⠀⠀⠀⠀⠀⠀⠀⠀⠀⠀⠀</a:t>
            </a:r>
            <a:br/>
            <a:r>
              <a:t>⠀⠀⠀⠀⠀⠀⠀⠀⠀⠀⠀⠀⢄⠄⠄⢄⢄⢅⢁⢁⢁⣡⣿⣿⣿⢟⢕⢑⠑⠑⠑⠑⢑⢑⢑⢑⢑⢃⠇⢗⢞⢟⠕⢝⠝⠿⠿⠿⠟⠟⠟⠻⢟⢟⢇⢏⢕⢹⢻⢱⢾⢿⢾⢕⢕⢕⢕⣿⣿⠀⠀⠀⠀⠀⠀⠀⠀⠀⠀⠀⠀</a:t>
            </a:r>
            <a:br/>
            <a:r>
              <a:t>⠀⠀⠀⠀⠀⠀⠀⠀⠀⠀⠀⠀⢄⠄⠄⠄⢔⢔⢕⢕⢱⢿⣿⣿⣿⣧⢕⢕⢕⢕⢕⢕⢕⢕⢕⢕⢕⢕⢕⢕⢕⢑⠕⢝⢟⢟⢟⢝⢕⢕⢔⢔⠄⠄⠀⠀⠀⠀⠀⠀⠀⠀⠀⠁⠀⠀⠀⠀⠁⠀⠀⠀⠀⠀⠀⠀⠀⠀⠀⠀⠀</a:t>
            </a:r>
            <a:br/>
            <a:r>
              <a:t>⠀⠀⠀⠀⠀⠀⠀⠀⠀⠀⠀⠀⢕⠔⠕⢔⢕⢕⢕⢕⢕⣸⣿⣿⣿⣿⡇⢕⢕⢕⢕⢕⢕⢕⠕⠁⠁⠕⠀⠑⢕⠐⠀⠀⠁⠀⠁⠁⠁⠁⠑⠑⢁⠁⢕⢕⢕⢕⠑⠑⢐⠀⢔⢔⢔⢔⢔⢔⢔⠀⠀⠀⠀⠀⠀⠀⠀⠀⠀⠀⠀</a:t>
            </a:r>
            <a:br/>
            <a:r>
              <a:t>⠀⠀⠀⠀⠀⠀⠀⠀⠀⠀⠀⣕⣕⣕⡕⢕⢕⢕⢕⢕⢕⣿⣿⣿⣿⣿⣷⡕⢕⢕⢕⢕⢕⢕⢕⢕⢕⢔⢔⢔⢕⢕⢄⢀⢀⢀⢀⢀⠀⠀⠀⠀⠀⠐⠀⠑⠁⠄⠀⠀⠅⠄⢕⢕⢕⢕⢕⢕⢕⠀⠀⠀⠀⠀⠀⠀⠀⠀⠀⠀⠀</a:t>
            </a:r>
            <a:br/>
            <a:r>
              <a:t>⠀⠀⠀⠀⠀⠀⠀⠀⠀⠀⠀⠛⠛⠛⠛⠛⠃⠑⠑⠑⠑⠛⠛⠛⠛⠛⠃⠑⠑⠑⠑⠑⠑⠑⠑⠑⠑⠑⠑⠑⠑⠑⠑⠑⠑⠑⠑⠑⠑⠑⠑⠐⠐⠑⠐⠑⠐⠑⠐⠀⠑⠑⠑⠑⠑⠑⠑⠑⠑⠀⠀⠀⠀⠀⠀⠀⠀⠀⠀⠀⠀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⠀⠀⠀⠀⠀⠀⠀⠀⠀⠀⠀⢸⣿⣿⣯⣽⢱⣷⢕⣿⢷⢷⢕⢕⢕⢜⢹⡇⢕⢕⢕⢕⢕⢕⢕⢕⣿⢕⣸⣿⣟⣹⣿⣿⢕⢕⢸⣿⣿⣿⣿⣿⣿⣿⣿⢕⢕⢕⣿⣿⣿⣿⣿⣿⣿⣿⣿⣿⣿⠀⠀⠀⠀⠀⠀⠀⠀⠀⠀⠀⠀</a:t>
            </a:r>
            <a:br/>
            <a:r>
              <a:t>⠀⠀⠀⠀⠀⠀⠀⠀⠀⠀⠀⣿⣿⣿⣿⣷⣾⣿⡕⣻⣿⣿⣇⡕⢕⢕⣿⡇⢱⣾⣷⡷⢵⡇⢕⢕⣿⣕⢕⢝⢿⣿⣿⣿⢕⢕⢸⣿⣿⣿⣿⣿⣿⣿⣿⡇⢕⢕⣿⣿⣿⣿⣿⣿⣿⣿⣿⣿⣿⠀⠀⠀⠀⠀⠀⠀⠀⠀⠀⠀⠀</a:t>
            </a:r>
            <a:br/>
            <a:r>
              <a:t>⠀⠀⠀⠀⠀⠀⠀⠀⠀⠀⠀⢸⣿⣿⣿⣿⣿⣿⡇⢻⣿⣿⣿⡇⢕⢕⣏⣿⢕⢸⣿⡿⡟⡇⢕⢕⢸⣷⣧⣿⣿⣿⣿⣿⡕⢕⢸⣿⣿⣿⣿⣿⣿⣿⣿⡇⢕⢕⣿⣿⣿⣿⣿⣿⣿⣿⣿⣿⣿⠀⠀⠀⠀⠀⠀⠀⠀⠀⠀⠀⠀</a:t>
            </a:r>
            <a:br/>
            <a:r>
              <a:t>⠀⠀⠀⠀⠀⠀⠀⠀⠀⠀⠀⢸⣿⣿⣿⣿⣿⣿⣧⢸⣿⣿⣿⣷⢗⢕⢹⣿⢕⢻⣿⣿⣿⣧⢕⢕⢸⣿⣷⣷⣿⣿⣿⣿⡇⢕⢸⣿⣿⣿⣿⣿⣿⣿⣿⡇⢕⢕⣿⣿⣿⣿⣿⣿⣿⣿⣿⣿⣿⠀⠀⠀⠀⠀⠀⠀⠀⠀⠀⠀⠀</a:t>
            </a:r>
            <a:br/>
            <a:r>
              <a:t>⠀⠀⠀⠀⠀⠀⠀⠀⠀⠀⠀⡕⣿⣿⣿⣿⣿⣿⣿⢸⣿⣿⣿⣿⣿⡕⢹⢿⡇⢝⣿⣯⣽⣿⢇⢕⢸⣿⣿⣿⣿⣿⣿⣿⡇⢕⢕⣿⣿⣿⣿⣿⣿⣿⣿⡇⢕⢕⣿⣿⣿⣿⣿⣿⣿⣿⣿⣿⣿⠀⠀⠀⠀⠀⠀⠀⠀⠀⠀⠀⠀</a:t>
            </a:r>
            <a:br/>
            <a:r>
              <a:t>⠀⠀⠀⠀⠀⠀⠀⠀⠀⠀⠀⡇⣿⣿⣿⣿⣿⣿⣿⡎⣿⣿⣿⣿⣿⡕⢜⣾⣇⡽⣿⣿⣿⣿⡇⢕⢜⣿⣿⣿⣿⣿⣿⣿⣇⢕⢕⣿⣿⣿⣿⣿⣿⣿⣿⡇⢕⢕⣿⣿⣿⣿⣿⣿⣿⣿⣿⣿⣿⠀⠀⠀⠀⠀⠀⠀⠀⠀⠀⠀⠀</a:t>
            </a:r>
            <a:br/>
            <a:r>
              <a:t>⠀⠀⠀⠀⠀⠀⠀⠀⠀⠀⠀⣿⢹⣿⣿⣿⣿⣿⣿⡇⣿⣿⣿⣿⣿⣞⢕⣿⣷⣽⣿⣿⣿⣿⣿⣿⣿⣿⣿⣿⣿⣿⣿⣿⣿⢕⢕⣿⣿⣿⣿⣿⣿⣿⣿⣗⢕⢕⣻⣿⣿⣿⣿⣿⣿⣿⣿⣿⣿⠀⠀⠀⠀⠀⠀⠀⠀⠀⠀⠀⠀</a:t>
            </a:r>
            <a:br/>
            <a:r>
              <a:t>⠀⠀⠀⠀⠀⠀⠀⠀⠀⠀⠀⣿⢸⣿⣿⣿⣿⣿⣟⣷⢻⣿⣿⣿⣿⣏⢝⡟⣿⣪⣿⣿⣿⣿⣿⣿⣿⣿⣏⢹⣿⣿⣿⣿⣿⢕⡕⣿⣿⣿⣿⣿⣿⣿⣿⣿⣷⣿⣿⣿⣿⣿⣿⣿⣿⣿⣿⣿⣿⠀⠀⠀⠀⠀⠀⠀⠀⠀⠀⠀⠀</a:t>
            </a:r>
            <a:br/>
            <a:r>
              <a:t>⠀⠀⠀⠀⠀⠀⠀⠀⠀⠀⠀⣿⡟⣿⣿⣿⣿⣿⡿⣿⣸⣿⣿⣿⣿⣗⣗⣽⣿⣿⣿⣿⣿⣿⣿⣿⣿⣿⣿⢕⢾⣿⣿⣿⣿⣷⣿⣿⣟⣿⣻⣿⣿⣿⣿⣿⣿⣿⣷⣿⣿⣿⣿⣿⡿⢽⣿⣿⣿⠀⠀⠀⠀⠀⠀⠀⠀⠀⠀⠀⠀</a:t>
            </a:r>
            <a:br/>
            <a:r>
              <a:t>⠀⠀⠀⠀⠀⠀⠀⠀⠀⠀⠀⢽⢿⣽⢿⣽⢯⢽⢯⢵⢵⢕⣗⡻⢿⢟⢟⣾⣿⣿⣿⣿⣿⣿⣿⣿⣿⣿⢿⣜⡿⢿⢻⢟⢟⢟⢟⢟⢟⢟⢟⢟⢟⢟⢟⣿⣿⣿⣿⣿⣿⣿⣿⢝⢝⢝⢝⢝⢝⠀⠀⠀⠀⠀⠀⠀⠀⠀⠀⠀⠀</a:t>
            </a:r>
            <a:br/>
            <a:r>
              <a:t>⠀⠀⠀⠀⠀⠀⠀⠀⠀⠀⠀⣿⣿⣿⣿⣿⣿⣷⣷⣷⣾⡷⣯⣕⢱⣱⣿⢿⢿⣿⣿⣿⣿⣿⣿⣿⣿⣿⣕⢽⡧⢱⢕⢵⢵⢵⢵⢼⢽⢵⢵⢵⢕⢱⢵⣿⣿⣿⣧⣽⣿⣿⣿⢷⢷⢗⢗⢗⢗⠀⠀⠀⠀⠀⠀⠀⠀⠀⠀⠀⠀</a:t>
            </a:r>
            <a:br/>
            <a:r>
              <a:t>⠀⠀⠀⠀⠀⠀⠀⠀⠀⠀⠀⣿⣿⣿⣿⣿⣿⣿⣿⣷⣷⣷⣷⣷⣷⢜⢕⢕⢕⣝⣿⣿⣿⣿⣿⣿⣿⣿⣿⣿⣵⣷⣷⣷⣷⣷⣷⣷⣷⣷⣷⣷⣷⣷⣷⣿⣿⣿⣿⣿⣿⣿⣿⣿⣿⣿⣿⣿⣿⠀⠀⠀⠀⠀⠀⠀⠀⠀⠀⠀⠀</a:t>
            </a:r>
            <a:br/>
            <a:r>
              <a:t>⠀⠀⠀⠀⠀⠀⠀⠀⠀⠀⠀⣿⣿⣿⣿⣿⣿⣿⣿⣿⣿⣿⢺⣿⣿⢕⠕⠕⢕⢸⣿⣿⡏⠑⠁⠉⠙⢿⣿⣿⣿⣿⣿⣿⣿⣿⣿⣿⣿⣿⣿⣿⣿⣿⣿⣿⣿⣿⣿⣿⣿⣿⣿⣿⣿⣿⣿⣿⣿⠀⠀⠀⠀⠀⠀⠀⠀⠀⠀⠀⠀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⠀⠀⠀⠀⠀⠀⠀⠀⠀⠀⠀⣿⣿⣿⣿⣿⣿⣿⣿⣿⣿⣿⢸⣿⣿⣧⡄⢄⣱⣾⣿⣿⣿⣷⣷⣶⣦⡕⢝⢿⣿⣿⣿⣿⣿⣿⣿⣿⣿⣿⣿⣿⣿⣿⣿⣿⣿⣿⣿⣿⣿⣿⣿⣿⣿⣿⣿⣿⣿⠀⠀⠀⠀⠀⠀⠀⠀⠀⠀⠀⠀</a:t>
            </a:r>
            <a:br/>
            <a:r>
              <a:t>⠀⠀⠀⠀⠀⠀⠀⠀⠀⠀⠀⣿⣿⣿⣿⣿⣿⣿⣿⣿⣿⣿⣸⣿⣿⣿⣿⣿⣿⣿⣿⣿⣿⣿⣿⣿⣿⣿⣱⣼⣿⣿⣿⣿⣿⣿⣿⣿⣿⣿⣿⣿⣿⣿⣿⣿⣿⣿⣿⣿⣿⣿⣿⣿⣿⣿⣿⣿⣿⠀⠀⠀⠀⠀⠀⠀⠀⠀⠀⠀⠀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⠀⠀⠀⠀⠀⠀⠀⠀⠀⠀⠀⣿⣿⣿⣿⣿⣿⣿⣿⣿⣿⣿⣿⣿⣿⣿⣿⣿⣿⣿⣿⣿⣿⣿⣿⣿⣿⣿⣿⣿⣿⣿⣿⣿⣿⣿⣿⣿⣿⣿⣿⣿⣿⣿⣿⣿⣿⣿⣾⣿⣿⣿⣿⣿⣿⣿⣿⣿⣿⠀⠀⠀⠀⠀⠀⠀⠀⠀⠀⠀⠀</a:t>
            </a:r>
            <a:br/>
            <a:r>
              <a:t>⠀⠀⠀⠀⠀⠀⠀⠀⠀⠀⠀⢾⣿⣿⢿⢿⣿⣿⣿⢏⢝⢟⢟⢕⢝⢟⣿⡟⢝⢟⡟⢟⢿⢟⢻⣿⣿⢟⢻⣿⣿⣿⢿⡿⣿⣿⣿⣿⣿⣿⣿⣿⣿⣿⡿⢿⣿⣿⣿⣿⣿⣿⣿⣿⣿⣿⣿⣿⣿⠀⠀⠀⠀⠀⠀⠀⠀⠀⠀⠀⠀</a:t>
            </a:r>
            <a:br/>
            <a:r>
              <a:t>⠀⠀⠀⠀⠀⠀⠀⠀⠀⠀⠀⠙⠛⠛⢛⢟⢻⢿⢿⢯⢵⢾⢧⣷⣾⣿⣿⢇⢕⢗⢏⢕⢕⢕⢜⡿⢿⢗⣿⢿⡿⣕⣱⣼⣿⣿⣿⣿⣿⣿⣿⣿⣿⣿⡧⣧⡞⣿⢿⢯⢿⣿⣿⢯⢝⢝⢝⣿⣿⠀⠀⠀⠀⠀⠀⠀⠀⠀⠀⠀⠀</a:t>
            </a:r>
            <a:br/>
            <a:r>
              <a:t>⠀⠀⠀⠀⠀⠀⠀⠀⠀⠀⠀⠀⠄⠄⠄⠄⢄⢄⢄⢄⢄⢄⣱⣿⣿⣿⡇⢅⢁⢁⢁⢁⢁⢕⢅⢅⢅⢘⢘⢜⢕⢜⣙⣓⣛⣛⣛⢙⢙⠙⠟⠟⠟⠏⠇⠕⠇⠝⢟⢳⢾⠟⠟⢇⠕⢕⢕⢿⢿⠀⠀⠀⠀⠀⠀⠀⠀⠀⠀⠀⠀</a:t>
            </a:r>
            <a:br/>
            <a:r>
              <a:t>⠀⠀⠀⠀⠀⠀⠀⠀⠀⠀⠀⠀⢔⢔⢀⢐⢕⢕⢕⢕⢕⢜⢝⣿⣿⣿⣷⢕⢕⢕⢕⢕⢑⢕⢕⠕⠕⢕⠕⢕⢕⢕⠕⢝⢝⢝⠅⢕⢕⢕⢕⢕⢑⢄⢀⢀⢀⢀⢀⠀⠀⠀⠀⠀⠀⠀⠀⠀⠀⠀⠀⠀⠀⠀⠀⠀⠀⠀⠀⠀⠀</a:t>
            </a:r>
            <a:br/>
            <a:r>
              <a:t>⠀⠀⠀⠀⠀⠀⠀⠀⠀⠀⠀⢕⢕⢅⢕⢑⢕⢕⢕⢕⢕⢕⢕⣿⣿⣿⣿⡇⢕⢕⢕⢕⢕⢕⢑⢁⠀⠀⠑⢑⢕⢕⠁⠀⠀⠀⠀⠀⠀⠀⠑⠑⠀⠀⠕⢕⢕⢕⠁⠑⢕⢕⠑⢕⢕⢕⢕⢕⢕⠀⠀⠀⠀⠀⠀⠀⠀⠀⠀⠀⠀</a:t>
            </a:r>
            <a:br/>
            <a:r>
              <a:t>⠀⠀⠀⠀⠀⠀⠀⠀⠀⠀⠀⣵⣵⣵⣵⣕⣕⡕⢕⢕⢕⢕⢕⢸⣿⣿⣿⢿⢕⢕⢕⢕⢕⢕⢕⢕⢕⢕⢕⢕⢕⢕⢕⢔⢔⢄⢄⢄⢀⢄⢀⢀⠀⠀⢀⢀⠀⢅⢀⠀⢕⢄⢕⢕⢕⢕⢕⢕⢕⠀⠀⠀⠀⠀⠀⠀⠀⠀⠀⠀⠀</a:t>
            </a:r>
            <a:br/>
            <a:r>
              <a:t>⠀⠀⠀⠀⠀⠀⠀⠀⠀⠀⠀⠛⠛⠛⠛⠛⠛⠛⠑⠑⠑⠑⠑⠘⠛⠛⠑⠑⠓⠓⠓⠓⠃⠑⠑⠑⠑⠑⠑⠑⠑⠑⠑⠑⠓⠃⠑⠑⠐⠑⠑⠑⠀⠑⠑⠑⠑⠑⠑⠑⠑⠑⠑⠑⠑⠑⠑⠑⠑⠀⠀⠀⠀⠀⠀⠀⠀⠀⠀⠀⠀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⠀⠀⠀⠀⠀⠀⠀⠀⠀⠀⠀⢸⣿⣿⣿⣟⣏⣜⣷⢕⣽⣿⣿⢕⢕⢕⢸⣿⡕⢕⢕⢕⢕⢕⢕⢕⢸⡏⢕⢻⣿⡝⣹⣿⡇⢕⢕⣿⣿⣿⣿⣿⣿⣿⣿⡇⢕⢕⢸⣿⣿⣿⣿⣿⣿⣿⣿⣿⣿⠀⠀⠀⠀⠀⠀⠀⠀⠀⠀⠀⠀</a:t>
            </a:r>
            <a:br/>
            <a:r>
              <a:t>⠀⠀⠀⠀⠀⠀⠀⠀⠀⠀⠀⡕⣿⣿⣿⣿⣽⣯⣿⢕⢾⣿⣾⣕⢕⢕⢜⣼⡇⢕⣷⣷⣷⢵⡕⢕⢕⣿⣇⢏⢟⢿⣿⣿⡇⢕⢕⣿⣿⣿⣿⣿⣿⣿⣿⣧⢕⢕⢸⣿⣿⣿⣿⣿⣿⣿⣿⣿⣿⠀⠀⠀⠀⠀⠀⠀⠀⠀⠀⠀⠀</a:t>
            </a:r>
            <a:br/>
            <a:r>
              <a:t>⠀⠀⠀⠀⠀⠀⠀⠀⠀⠀⠀⣧⢿⣿⣿⣿⣿⣿⣿⡇⢿⣿⣿⣿⡕⢕⢕⣿⣇⢕⣹⡿⡿⢧⡇⢕⢕⣿⣷⣷⣽⣿⣿⣿⣿⢕⢕⣿⣿⣿⣿⣿⣿⣿⣿⣟⢕⢕⢸⣿⣿⣿⣿⣿⣿⣿⣿⣿⣿⠀⠀⠀⠀⠀⠀⠀⠀⠀⠀⠀⠀</a:t>
            </a:r>
            <a:br/>
            <a:r>
              <a:t>⠀⠀⠀⠀⠀⠀⠀⠀⠀⠀⠀⣿⢜⣿⣿⣿⣿⣿⣿⣧⢸⣿⣿⣿⡗⢗⢕⢻⣿⣗⣾⣗⣾⣧⣧⢕⢕⣿⣿⣿⣿⣿⣿⣿⣿⢕⢕⢻⣿⣿⣿⣿⣿⣿⣿⣿⢕⢕⢼⣿⣿⣿⣿⣿⣿⣿⣿⣿⣿⠀⠀⠀⠀⠀⠀⠀⠀⠀⠀⠀⠀</a:t>
            </a:r>
            <a:br/>
            <a:r>
              <a:t>⠀⠀⠀⠀⠀⠀⠀⠀⠀⠀⠀⣿⡇⣿⣿⣿⣿⣿⣿⣿⢸⣿⣿⣿⣿⡗⢇⢸⣿⢝⣽⢿⣿⣿⣿⣾⣿⣿⣿⣿⣿⣿⣿⣿⣿⢕⢕⢸⣿⣿⣿⣿⣿⣿⣿⣿⢕⢕⢸⣿⣿⣿⣿⣿⣿⣿⣿⣿⣿⠀⠀⠀⠀⠀⠀⠀⠀⠀⠀⠀⠀</a:t>
            </a:r>
            <a:br/>
            <a:r>
              <a:t>⠀⠀⠀⠀⠀⠀⠀⠀⠀⠀⠀⣿⣇⣿⣿⣿⣿⣿⣿⣿⡎⣿⣿⣿⣿⣿⢕⢸⢿⡏⢕⣸⣽⣿⣿⣿⣿⡟⢻⢿⣿⣿⣿⣿⣿⡕⢕⢸⣿⣿⣿⣿⣿⣿⣿⣿⢕⢕⢸⣿⣿⣿⣿⣿⣿⣿⣿⣿⣿⠀⠀⠀⠀⠀⠀⠀⠀⠀⠀⠀⠀</a:t>
            </a:r>
            <a:br/>
            <a:r>
              <a:t>⠀⠀⠀⠀⠀⠀⠀⠀⠀⠀⠀⣿⣿⢸⣿⣿⣿⣿⣿⣿⡇⣿⣿⣿⣿⣷⣇⢕⣿⣗⣱⣿⣿⣿⣿⣿⣿⣕⢕⢜⢻⣿⣿⣿⣿⡇⢕⢸⣿⣿⣿⣿⣿⣿⣿⣿⡕⢕⢸⣿⣿⣿⣿⣿⣿⣿⣿⣿⣿⠀⠀⠀⠀⠀⠀⠀⠀⠀⠀⠀⠀</a:t>
            </a:r>
            <a:br/>
            <a:r>
              <a:t>⠀⠀⠀⠀⠀⠀⠀⠀⠀⠀⠀⣿⣿⣼⣿⣿⣿⣿⣿⣟⣷⢻⣿⣿⣿⣿⡟⢕⣿⣿⣿⣿⣿⣿⣿⣿⣿⣿⡧⢱⢸⣿⣿⣿⣿⣇⢵⢸⣿⣿⣿⣿⣿⣿⣿⣿⣷⣷⣾⣿⣿⣿⣿⣿⣿⣿⣿⣿⣿⠀⠀⠀⠀⠀⠀⠀⠀⠀⠀⠀⠀</a:t>
            </a:r>
            <a:br/>
            <a:r>
              <a:t>⠀⠀⠀⠀⠀⠀⠀⠀⠀⠀⠀⣿⣿⡇⣿⣿⣿⣿⣿⢿⣿⣼⣿⣿⣿⣿⣗⣗⣟⣿⣿⣿⣿⣿⣿⣿⣿⣿⣿⢕⢜⢻⣿⣿⣿⣿⣾⣿⣿⣿⣟⣿⣻⣿⣿⣿⣿⣿⣿⢿⣿⣿⣿⣿⣿⢯⣿⣿⣿⠀⠀⠀⠀⠀⠀⠀⠀⠀⠀⠀⠀</a:t>
            </a:r>
            <a:br/>
            <a:r>
              <a:t>⠀⠀⠀⠀⠀⠀⠀⠀⠀⠀⠀⢽⢿⢿⡿⢿⣿⡯⢽⢼⢵⢵⣗⣝⢿⢟⢟⢗⣾⣿⣿⣿⣿⣿⣿⣿⣿⣿⡇⢕⢕⢕⢹⢟⢟⢟⢟⢟⢟⢟⢟⢟⢟⢟⢟⢻⣿⣿⣿⣿⣿⣿⣿⢝⢝⢝⢝⢝⢝⠀⠀⠀⠀⠀⠀⠀⠀⠀⠀⠀⠀</a:t>
            </a:r>
            <a:br/>
            <a:r>
              <a:t>⠀⠀⠀⠀⠀⠀⠀⠀⠀⠀⠀⣿⣿⣿⣿⣿⣿⣿⣿⣾⣾⣿⣿⣿⣝⡸⣳⣿⣿⣿⣿⣿⣿⣿⣿⣿⣿⣿⣧⡕⢕⢱⢵⢵⢵⢵⢵⢵⢽⢵⢵⢵⢵⢵⢵⢸⣿⣿⣿⣹⣿⣿⣿⢷⢷⢗⢗⢗⢗⠀⠀⠀⠀⠀⠀⠀⠀⠀⠀⠀⠀</a:t>
            </a:r>
            <a:br/>
            <a:r>
              <a:t>⠀⠀⠀⠀⠀⠀⠀⠀⠀⠀⠀⣿⣿⣿⣿⣿⣿⣿⣿⣿⣷⣷⣷⣷⣷⣷⣾⣿⡿⢿⢿⣿⣿⣿⣿⣿⣿⣿⣿⣿⣷⣷⣷⣷⣷⣷⣷⣷⣷⣷⣷⣾⣷⣾⣿⣿⣿⣿⣿⣿⣿⣿⣿⣿⣿⣿⣿⣿⣿⠀⠀⠀⠀⠀⠀⠀⠀⠀⠀⠀⠀</a:t>
            </a:r>
            <a:br/>
            <a:r>
              <a:t>⠀⠀⠀⠀⠀⠀⠀⠀⠀⠀⠀⣿⣿⣿⣿⣿⣿⣿⣿⣿⣿⣿⣿⡗⣿⣿⡟⢕⢕⢕⣕⣻⣿⣿⣿⣿⣿⣿⣿⣿⣿⣿⣿⣿⣿⣿⣿⣿⣿⣿⣿⣿⣿⣿⣿⣿⣿⣿⣿⣿⣿⣿⣿⣿⣿⣿⣿⣿⣿⠀⠀⠀⠀⠀⠀⠀⠀⠀⠀⠀⠀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⠀⠀⠀⠀⠀⠀⠀⠀⠀⠀⠀⣿⣿⣿⣿⣿⣿⣿⣿⣿⣿⣿⣿⡇⣿⣿⡕⠑⢕⢕⢜⣷⣾⣿⣿⣿⣿⣿⣿⣿⣿⣿⣿⣿⣿⣿⣿⣿⣿⣿⣿⣿⣿⣿⣿⣿⣿⣿⣿⣿⣿⣿⣿⣿⣿⣿⣿⣿⣿⠀⠀⠀⠀⠀⠀⠀⠀⠀⠀⠀⠀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⠀⠀⠀⠀⠀⠀⠀⠀⠀⠀⠀⣿⣿⣿⣿⣿⣿⣿⣿⣿⣿⣿⣿⣧⣿⣿⣧⡔⢄⢕⣵⣿⣿⣿⣿⣿⣿⣿⣿⣿⣿⣿⣿⣿⣿⣿⣿⣿⣿⣿⣿⣿⣿⣿⣿⣿⣿⣿⢿⣿⣿⣿⣿⣿⣿⣿⣿⣿⣿⠀⠀⠀⠀⠀⠀⠀⠀⠀⠀⠀⠀</a:t>
            </a:r>
            <a:br/>
            <a:r>
              <a:t>⠀⠀⠀⠀⠀⠀⠀⠀⠀⠀⠀⡿⢿⢿⣿⣿⣿⣿⣿⣿⣿⣿⣿⣿⣿⣿⣿⣿⣿⣾⣿⣿⣿⣿⣿⣿⣿⣿⣿⣿⡿⣿⣿⣿⣿⣿⣿⣿⣿⣿⣿⣿⣿⣿⣿⣿⣿⣿⣿⣿⣿⣿⣿⣿⣿⣿⣿⣿⣿⠀⠀⠀⠀⠀⠀⠀⠀⠀⠀⠀⠀</a:t>
            </a:r>
            <a:br/>
            <a:r>
              <a:t>⠀⠀⠀⠀⠀⠀⠀⠀⠀⠀⠀⡇⢕⣾⣿⣿⡟⣿⣿⣿⣿⣕⢜⢝⡝⢕⣜⣹⣿⢏⢝⢟⢏⡿⡿⣿⣿⣿⣿⣻⣹⣿⣿⢟⢟⣿⣿⣿⣿⣿⣿⣿⣿⣿⣿⢿⢿⣿⣿⣿⣿⣿⣿⣿⢿⣿⣿⣿⣿⠀⠀⠀⠀⠀⠀⠀⠀⠀⠀⠀⠀</a:t>
            </a:r>
            <a:br/>
            <a:r>
              <a:t>⠀⠀⠀⠀⠀⠀⠀⠀⠀⠀⠀⠁⠁⠁⠉⠙⠙⠙⠝⠟⠟⠗⠕⠟⢻⣿⣿⣿⡿⢕⢜⢏⢕⢕⢕⢟⢻⢟⢏⣿⣿⣟⣿⣿⢿⢿⣿⣿⣿⣿⣿⣿⣿⣿⣿⣷⣮⢻⣿⡟⢻⣿⣿⣟⢝⢜⢝⣿⣿⠀⠀⠀⠀⠀⠀⠀⠀⠀⠀⠀⠀</a:t>
            </a:r>
            <a:br/>
            <a:r>
              <a:t>⠀⠀⠀⠀⠀⠀⠀⠀⠀⠀⠀⢔⢕⢕⢑⢑⢑⢑⢕⢕⢕⢔⢔⢔⣾⣿⣿⡿⢕⢄⢄⢄⢄⢄⢔⢕⢔⢔⢜⢝⢕⢕⠕⢕⢕⣼⣭⣭⢥⢅⢅⢜⢘⠑⠑⠑⠑⠑⠑⠑⠋⠙⠙⠑⠑⠑⠑⠙⢛⠀⠀⠀⠀⠀⠀⠀⠀⠀⠀⠀⠀</a:t>
            </a:r>
            <a:br/>
            <a:r>
              <a:t>⠀⠀⠀⠀⠀⠀⠀⠀⠀⠀⠀⢕⢕⢕⢕⢕⢕⢕⢕⢕⢕⢕⢕⢕⣽⣿⣿⣿⢕⢕⢕⢅⢔⢕⢕⢕⠕⠕⢑⢕⢕⢕⢑⠅⠑⠑⠅⠑⠕⠑⠑⢕⢑⠔⢕⢔⢔⢔⢔⢄⢄⢄⢄⢄⢀⢄⢀⢀⢀⠀⠀⠀⠀⠀⠀⠀⠀⠀⠀⠀⠀</a:t>
            </a:r>
            <a:br/>
            <a:r>
              <a:t>⠀⠀⠀⠀⠀⠀⠀⠀⠀⠀⠀⢕⢕⢕⢕⢕⢕⢕⢅⢕⢕⢕⢕⢕⣿⣿⣿⣿⡵⢕⢕⢕⢕⢕⢕⢕⢕⢔⢄⢅⢕⢕⢕⢔⢀⠀⠐⠀⠀⠀⠀⠀⠀⠑⠑⠑⠑⠕⠔⠔⢕⢕⢀⢕⢕⢕⢕⢕⢕⠀⠀⠀⠀⠀⠀⠀⠀⠀⠀⠀⠀</a:t>
            </a:r>
            <a:br/>
            <a:r>
              <a:t>⠀⠀⠀⠀⠀⠀⠀⠀⠀⠀⠀⣿⣿⣿⣿⣿⣷⣷⣷⣷⢕⢕⢕⢸⣿⣿⣿⢿⢏⢕⣕⣕⣕⣕⢕⢕⢕⢕⢕⢕⢕⢕⢕⢕⢔⣔⡕⢕⢔⢔⢔⢔⢄⢄⢔⢔⢔⢔⢔⢔⢕⢕⢕⢕⢕⢕⢕⢕⢕⠀⠀⠀⠀⠀⠀⠀⠀⠀⠀⠀⠀</a:t>
            </a:r>
            <a:br/>
            <a:r>
              <a:t>⠀⠀⠀⠀⠀⠀⠀⠀⠀⠀⠀⠛⠛⠛⠛⠛⠛⠛⠛⠛⠑⠑⠑⠛⠙⠑⠑⠑⠑⠘⠛⠛⠛⠛⠛⠛⠛⠛⠛⠛⠓⠓⠓⠓⠓⠑⠑⠑⠑⠑⠑⠑⠑⠑⠑⠑⠑⠑⠑⠑⠑⠑⠑⠑⠑⠑⠑⠑⠑⠀⠀⠀⠀⠀⠀⠀⠀⠀⠀⠀⠀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⠀⠀⠀⠀⠀⠀⠀⠀⠀⠀⠀⡇⢿⣿⣿⣿⣟⡏⣻⡕⢹⣿⣽⡵⢕⢕⢕⣿⡇⢕⢕⢕⢕⢕⢕⢕⢕⣿⢜⣝⣿⡏⢹⣿⣧⢕⢕⢻⣿⣿⣿⣿⣿⣿⣿⣿⢕⢕⢸⣿⣿⣿⣿⣿⣿⣿⣿⣿⣿⠀⠀⠀⠀⠀⠀⠀⠀⠀⠀⠀⠀</a:t>
            </a:r>
            <a:br/>
            <a:r>
              <a:t>⠀⠀⠀⠀⠀⠀⠀⠀⠀⠀⠀⣷⢸⣿⣿⣿⣿⣯⣿⡇⢱⣿⣷⣗⡕⢕⢕⡏⣷⢕⣱⣷⣧⣕⢇⢕⢕⢿⣇⢝⢟⢻⣿⣿⣿⢕⢕⢸⣿⣿⣿⣿⣿⣿⣿⣿⢕⢕⢸⣿⣿⣿⣿⣿⣿⣿⣿⣿⣿⠀⠀⠀⠀⠀⠀⠀⠀⠀⠀⠀⠀</a:t>
            </a:r>
            <a:br/>
            <a:r>
              <a:t>⠀⠀⠀⠀⠀⠀⠀⠀⠀⠀⠀⣿⡼⣿⣿⣿⣿⣿⣿⣿⢺⣿⣿⣿⣧⢕⢕⢸⣿⢕⢝⣿⡾⡷⣇⢕⢕⢸⣺⣷⣷⣿⣿⣿⣿⢕⢕⢸⣿⣿⣿⣿⣿⣿⣿⣿⢕⢕⢸⣿⣿⣿⣿⣿⣿⣿⣿⣿⣿⠀⠀⠀⠀⠀⠀⠀⠀⠀⠀⠀⠀</a:t>
            </a:r>
            <a:br/>
            <a:r>
              <a:t>⠀⠀⠀⠀⠀⠀⠀⠀⠀⠀⠀⣿⡇⣻⣿⣿⣿⣿⣿⣿⣕⣿⣿⣿⣷⢳⢕⢸⢿⡕⣼⣿⣷⣷⣿⣵⣵⣿⣿⣷⣿⣿⣿⣿⣿⡕⢕⢸⣿⣿⣿⣿⣿⣿⣿⣿⢕⢕⢸⣿⣿⣿⣿⣿⣿⣿⣿⣿⣿⠀⠀⠀⠀⠀⠀⠀⠀⠀⠀⠀⠀</a:t>
            </a:r>
            <a:br/>
            <a:r>
              <a:t>⠀⠀⠀⠀⠀⠀⠀⠀⠀⠀⠀⣿⣿⢸⣿⣿⣿⣿⣿⣿⡇⣿⣿⣿⣿⣗⡇⢝⣿⡷⢿⢿⢿⢻⢿⣿⣿⡿⢻⣿⣿⣿⣿⣿⣿⡇⢕⢸⣿⣿⣿⣿⣿⣿⣿⣿⢕⢕⢸⣿⣿⣿⣿⣿⣿⣿⣿⣿⣿⠀⠀⠀⠀⠀⠀⠀⠀⠀⠀⠀⠀</a:t>
            </a:r>
            <a:br/>
            <a:r>
              <a:t>⠀⠀⠀⠀⠀⠀⠀⠀⠀⠀⠀⣿⣿⣼⣿⣿⣿⣿⣿⣿⣷⢻⣿⣿⣿⣿⡕⢕⣿⡇⢕⢕⡕⣵⣕⣝⢎⢕⢕⢝⢿⡝⢻⣿⣿⡇⢕⢸⣿⣿⣿⣿⣿⣿⣿⣿⡕⢕⢕⣿⣿⣿⣿⣿⣿⣿⣿⣿⣿⠀⠀⠀⠀⠀⠀⠀⠀⠀⠀⠀⠀</a:t>
            </a:r>
            <a:br/>
            <a:r>
              <a:t>⠀⠀⠀⠀⠀⠀⠀⠀⠀⠀⠀⣿⣿⡇⣿⣿⣿⣿⣿⣿⣿⢸⣿⣿⣿⣷⣿⢕⣟⡷⣱⣷⣷⣿⣿⣿⣿⡕⢐⢕⢸⢧⣵⣿⣿⣇⢕⢕⣿⣿⣿⣿⣿⣿⣿⣿⡇⢕⢕⣿⣿⣿⣿⣿⣿⣿⣿⣿⣿⠀⠀⠀⠀⠀⠀⠀⠀⠀⠀⠀⠀</a:t>
            </a:r>
            <a:br/>
            <a:r>
              <a:t>⠀⠀⠀⠀⠀⠀⠀⠀⠀⠀⠀⣿⣿⣷⣿⣿⣿⣿⣿⣿⣿⢟⣿⣿⣿⣿⣿⢝⢹⣿⣿⣿⣿⣿⣿⣿⣿⣿⣧⢕⢕⢎⢹⣿⣿⣿⢱⡕⣿⣿⣿⣿⣿⣿⣿⣿⣷⣵⣾⣿⣿⣿⣿⣿⣿⣿⣿⣿⣿⠀⠀⠀⠀⠀⠀⠀⠀⠀⠀⠀⠀</a:t>
            </a:r>
            <a:br/>
            <a:r>
              <a:t>⠀⠀⠀⠀⠀⠀⠀⠀⠀⠀⠀⣿⣿⣿⢹⣿⣿⣿⣿⢿⣿⣧⣿⣿⣿⣿⣗⣗⣺⣿⣿⣿⣿⣿⣿⣿⣿⣿⣿⡕⢕⢕⣸⣿⣿⣿⣾⣷⣿⣿⣿⣿⣿⣿⣿⣿⣿⣿⣿⣿⣿⣿⣿⣿⣟⡯⢽⣿⣿⠀⠀⠀⠀⠀⠀⠀⠀⠀⠀⠀⠀</a:t>
            </a:r>
            <a:br/>
            <a:r>
              <a:t>⠀⠀⠀⠀⠀⠀⠀⠀⠀⠀⠀⢽⢿⢿⢯⣿⣿⣯⡽⢯⡽⡵⣗⣞⡿⢟⢟⢟⣾⣿⣿⣿⣿⣿⣿⣿⣿⣿⡿⢿⢷⢾⢿⢿⢻⢟⢟⢟⢟⢟⢟⢟⢟⢟⢟⢟⣿⣿⣿⣿⣿⣿⣿⢏⢝⢝⢝⢝⢝⠀⠀⠀⠀⠀⠀⠀⠀⠀⠀⠀⠀</a:t>
            </a:r>
            <a:br/>
            <a:r>
              <a:t>⠀⠀⠀⠀⠀⠀⠀⠀⠀⠀⠀⢾⢿⣾⣿⣿⣿⣿⣿⣿⣧⣾⣿⢿⡗⡝⣎⣱⣿⣿⣿⣿⣿⣿⣿⣿⣿⣿⣷⣕⣕⢱⢵⢵⢵⢵⢵⢵⢽⢽⢵⢵⢵⢕⢱⢵⣿⣿⣿⣽⣿⣿⣿⢷⢷⢗⢗⢗⢗⠀⠀⠀⠀⠀⠀⠀⠀⠀⠀⠀⠀</a:t>
            </a:r>
            <a:br/>
            <a:r>
              <a:t>⠀⠀⠀⠀⠀⠀⠀⠀⠀⠀⠀⣿⣿⣿⣿⣿⣿⣿⣿⣿⣷⣷⣷⣷⣷⣷⣷⣿⣿⣿⣿⣿⣿⣿⣿⣿⣿⣿⣿⣿⣷⣷⣷⣷⣷⣷⣷⣷⣷⣷⣷⣷⣷⣾⣷⣿⣿⣿⣿⣿⣿⣿⣿⣿⣿⣿⣿⣿⣿⠀⠀⠀⠀⠀⠀⠀⠀⠀⠀⠀⠀</a:t>
            </a:r>
            <a:br/>
            <a:r>
              <a:t>⠀⠀⠀⠀⠀⠀⠀⠀⠀⠀⠀⣿⣿⣿⣿⣿⣿⣿⣿⣿⣿⣿⣿⣿⣿⣿⣿⡟⢏⢝⢝⢝⣿⣿⣿⣿⣿⣿⣿⣿⣿⣿⣿⣿⣿⣿⣿⣿⣿⣿⣿⣿⣿⣿⣿⣿⣿⣿⣿⣿⣿⣿⣿⣿⣿⣿⣿⣿⣿⠀⠀⠀⠀⠀⠀⠀⠀⠀⠀⠀⠀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⠀⠀⠀⠀⠀⠀⠀⠀⠀⠀⠀⣿⣿⣿⣿⣿⣿⣿⣿⣿⣿⣿⣿⣿⣿⣿⣿⢕⢕⢕⢕⢕⣹⣿⣿⣿⣿⣿⣿⣿⣿⣿⣿⣿⣿⣿⣿⣿⣿⣿⣿⣿⣿⣿⣿⣿⣿⣿⣿⣟⣿⣿⣿⣿⣿⣿⣿⣿⣿⠀⠀⠀⠀⠀⠀⠀⠀⠀⠀⠀⠀</a:t>
            </a:r>
            <a:br/>
            <a:r>
              <a:t>⠀⠀⠀⠀⠀⠀⠀⠀⠀⠀⠀⣿⣿⣿⣿⣿⣿⣿⣿⣿⣿⣿⣿⣿⣿⣿⣿⡕⠀⠑⢕⣸⣿⣿⣿⣿⣿⣿⣿⣿⣿⣿⣿⣿⣿⣿⣿⣿⣿⣿⣿⣿⣿⣿⣿⣿⣿⣿⢿⢿⣿⢿⣿⣿⣿⣿⣿⣿⣿⠀⠀⠀⠀⠀⠀⠀⠀⠀⠀⠀⠀</a:t>
            </a:r>
            <a:br/>
            <a:r>
              <a:t>⠀⠀⠀⠀⠀⠀⠀⠀⠀⠀⠀⣿⡿⢿⢿⣿⣿⣿⣿⣿⣿⣿⣿⣿⣿⣿⣿⣷⣦⣴⣼⣿⣿⣿⣿⣿⣿⣿⣿⣿⣿⢿⣿⣿⣿⣿⣿⣿⣿⣿⣿⣿⣿⣿⣿⣿⣿⣿⣿⣿⣿⣿⣿⣿⣿⣿⣿⣿⣿⠀⠀⠀⠀⠀⠀⠀⠀⠀⠀⠀⠀</a:t>
            </a:r>
            <a:br/>
            <a:r>
              <a:t>⠀⠀⠀⠀⠀⠀⠀⠀⠀⠀⠀⢿⡇⢕⢟⣟⣻⣟⣟⣟⣟⣟⣅⢅⣹⡕⣕⣸⣽⣿⢝⢹⣿⢫⣽⣿⣿⣿⣿⡿⣏⣿⣿⣿⣿⣿⣿⣿⣿⣿⣿⣿⣿⣿⣿⢟⡟⣿⣿⣿⣿⣿⣿⣿⣿⣿⣿⣿⣿⠀⠀⠀⠀⠀⠀⠀⠀⠀⠀⠀⠀</a:t>
            </a:r>
            <a:br/>
            <a:r>
              <a:t>⠀⠀⠀⠀⠀⠀⠀⠀⠀⠀⠀⠀⢀⠀⢀⢁⠑⠑⠙⠙⠙⠙⠕⠜⠝⢹⣿⣿⣿⢟⠕⠜⠕⢑⠕⠞⠎⢟⢟⢹⢿⣻⢟⢾⣷⣿⣿⡿⡿⢿⣿⣿⣿⣿⣿⣯⡷⣹⣿⣏⣝⣿⣿⡻⡕⢕⢜⣿⣿⠀⠀⠀⠀⠀⠀⠀⠀⠀⠀⠀⠀</a:t>
            </a:r>
            <a:br/>
            <a:r>
              <a:t>⠀⠀⠀⠀⠀⠀⠀⠀⠀⠀⠀⢕⢕⢕⢕⢕⢕⢕⢕⢕⢕⢕⢕⢕⢱⣿⣿⣿⡟⢕⢔⢔⢔⢔⢔⢕⢕⢕⢕⢜⢝⢕⢕⢖⢶⢶⠶⢖⢔⢕⢅⢅⢅⢅⠁⠁⠁⠁⠁⠑⠙⠉⠉⠑⠑⠑⠑⠜⠙⠀⠀⠀⠀⠀⠀⠀⠀⠀⠀⠀⠀</a:t>
            </a:r>
            <a:br/>
            <a:r>
              <a:t>⠀⠀⠀⠀⠀⠀⠀⠀⠀⠀⠀⢕⢕⢕⢕⢕⢕⢕⢕⢕⢕⢕⢕⢕⢕⣿⣿⣿⣇⢕⢕⢕⢕⢕⢕⢅⢑⠕⠅⢕⢔⢕⢕⢐⠑⠁⠁⠑⠑⠁⠅⢕⠕⢕⢕⢕⢔⢔⢔⢔⢔⢄⠄⢄⢄⢄⢄⢄⢄⠀⠀⠀⠀⠀⠀⠀⠀⠀⠀⠀⠀</a:t>
            </a:r>
            <a:br/>
            <a:r>
              <a:t>⠀⠀⠀⠀⠀⠀⠀⠀⠀⠀⠀⣕⣕⣕⣕⣕⣕⢕⢕⢕⢕⢕⢕⢕⣾⣿⣿⣿⣿⡇⢕⢕⢕⢕⢕⢕⢕⢕⢕⢕⢕⢕⢕⢕⢄⢀⢀⠄⢀⢀⢄⢀⠀⢀⢑⠐⢕⠕⢕⢔⢕⢕⢔⢕⢕⢕⢕⢕⢕⠀⠀⠀⠀⠀⠀⠀⠀⠀⠀⠀⠀</a:t>
            </a:r>
            <a:br/>
            <a:r>
              <a:t>⠀⠀⠀⠀⠀⠀⠀⠀⠀⠀⠀⣿⣿⣿⣿⣿⣿⣿⣿⣿⡗⢕⢕⢸⣿⡿⢿⢿⢏⢕⢱⣵⣵⣵⣕⣕⣕⣕⣕⣕⡕⢕⢕⢕⢱⢵⢵⢕⢕⢕⢕⢕⠕⢔⢔⢕⢕⢔⢕⢕⢕⢕⢔⢕⢕⢕⢕⢕⢕⠀⠀⠀⠀⠀⠀⠀⠀⠀⠀⠀⠀</a:t>
            </a:r>
            <a:br/>
            <a:r>
              <a:t>⠀⠀⠀⠀⠀⠀⠀⠀⠀⠀⠀⠛⠛⠛⠛⠛⠛⠛⠛⠛⠋⠑⠑⠘⠑⠑⠑⠑⠑⠑⠘⠛⠛⠛⠛⠛⠛⠛⠛⠛⠛⠛⠛⠛⠛⠃⠑⠑⠑⠑⠑⠑⠑⠑⠑⠑⠑⠑⠑⠑⠑⠑⠑⠑⠑⠑⠑⠑⠑⠀⠀⠀⠀⠀⠀⠀⠀⠀⠀⠀⠀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⠀⠀⠀⠀⠀⠀⠀⠀⠀⠀⠀⣿⣿⣿⣿⣿⣿⣿⣿⣿⣿⣿⣿⣿⣿⣿⣿⣿⣿⣿⣿⣿⣿⣿⣿⣿⣿⣿⣿⢟⡕⢞⢟⣕⢕⢕⣕⢜⣾⣿⣿⣿⣿⣿⣿⣿⣿⣿⣿⣿⣿⣿⣿⣿⣿⣿⣿⣿⣿⠀⠀⠀⠀⠀⠀⠀⠀⠀⠀⠀⠀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⠀⠀⠀⠀⠀⠀⠀⠀⠀⠀⠀⣿⣿⣿⣿⣿⣿⣿⣿⣿⣿⣿⣿⣿⣿⣿⣿⣿⣿⣿⣿⣿⣿⣿⣿⣿⣿⣿⢏⡾⢣⣗⣾⣿⣳⣾⣿⣿⣿⣿⣿⣿⣿⣿⣿⣿⣿⣿⣿⣿⣿⣿⣿⣿⣿⣿⣿⣿⣿⠀⠀⠀⠀⠀⠀⠀⠀⠀⠀⠀⠀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⠀⠀⠀⠀⠀⠀⠀⠀⠀⠀⠀⣿⣿⣿⣿⣿⣿⣿⣿⣿⣿⣿⣿⣿⣿⣿⣿⣿⣿⣿⣿⣿⣿⣿⣿⣿⣿⢗⡷⢏⢺⢿⢿⣿⡿⢿⣿⣿⣿⣿⣿⣿⣿⣿⣿⣿⣿⣿⣿⣿⣿⣿⣿⣿⣿⣿⣿⣿⣿⠀⠀⠀⠀⠀⠀⠀⠀⠀⠀⠀⠀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⠀⠀⠀⠀⠀⠀⠀⠀⠀⠀⠀⣿⣿⣿⣿⣿⣿⣿⣿⣿⣿⣿⣿⣿⣿⣿⣿⣿⣿⣿⣿⣿⣿⣿⣿⣿⣿⣷⡇⢕⢕⢕⢕⣷⡕⢕⢕⢜⣿⡟⢕⢻⢿⣿⣿⣿⣿⣿⣿⣿⣿⣿⣿⣿⣿⣿⣿⣿⣿⠀⠀⠀⠀⠀⠀⠀⠀⠀⠀⠀⠀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⠀⠀⠀⠀⠀⠀⠀⠀⠀⠀⠀⣿⣿⣿⣿⣿⣿⣿⣿⣿⣿⣿⣿⣿⣿⣿⣿⣿⣿⣿⣿⣿⣿⣿⣿⣿⣿⣿⢝⡇⢕⢱⣼⣿⣿⣷⣾⣿⡿⢕⢕⢇⢿⣿⣿⣿⣿⣿⣿⣿⣿⣿⣿⣿⣿⣿⣿⣿⣿⠀⠀⠀⠀⠀⠀⠀⠀⠀⠀⠀⠀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⠀⠀⠀⠀⠀⠀⠀⠀⠀⠀⠀⣿⣿⣿⣿⣿⣿⣿⣿⣿⣿⣿⣿⣿⣿⣿⣿⣿⣿⣿⣿⣿⣿⣿⣿⣿⣿⣿⡣⢵⢕⢇⢕⣽⣽⣿⣿⣿⡱⣱⢎⢕⢕⢻⣿⣿⣿⣿⣿⣿⣿⣿⣿⣿⣿⣿⣿⣿⣿⠀⠀⠀⠀⠀⠀⠀⠀⠀⠀⠀⠀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⠀⠀⠀⠀⠀⠀⠀⠀⠀⠀⠀⣿⣿⣿⣿⣿⣿⣿⣿⣿⣿⣿⣿⣿⣿⣿⣿⣿⣿⣿⣿⣿⣿⣿⣿⣿⣿⣿⣯⢕⢕⡕⢕⢜⣝⡽⣿⢟⢎⢕⢕⢕⢕⢕⢸⣿⣿⣿⣿⣿⣿⣿⣿⣿⣿⣿⣿⣿⣿⠀⠀⠀⠀⠀⠀⠀⠀⠀⠀⠀⠀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⠀⠀⠀⠀⠀⠀⠀⠀⠀⠀⠀⣿⣿⣿⣿⣿⣿⣿⣿⣿⣿⣿⣿⣿⣿⣿⣿⣿⣿⣿⣿⣿⣿⣿⣿⣿⣿⣿⡏⢕⢕⢕⢕⢾⡿⢏⢕⢁⢕⢕⢕⢕⣕⡱⣱⣿⣿⣿⣿⣿⣿⣿⣿⣿⣿⣿⣿⣿⣿⠀⠀⠀⠀⠀⠀⠀⠀⠀⠀⠀⠀</a:t>
            </a:r>
            <a:br/>
            <a:r>
              <a:t>⠀⠀⠀⠀⠀⠀⠀⠀⠀⠀⠀⣿⣿⣿⣿⣿⣿⣿⣿⣿⣿⣿⣿⣿⣿⣿⣿⣿⣿⣿⣿⣿⣿⣿⣿⢟⢏⢝⢕⢕⠕⠕⠕⠕⠕⢕⢕⢕⢕⢕⢕⣱⣿⣿⣿⣿⣿⣿⣿⣿⣿⣿⣿⣿⣿⣿⣿⣿⣿⠀⠀⠀⠀⠀⠀⠀⠀⠀⠀⠀⠀</a:t>
            </a:r>
            <a:br/>
            <a:r>
              <a:t>⠀⠀⠀⠀⠀⠀⠀⠀⠀⠀⠀⣿⣿⣿⣿⣿⣿⣿⣿⣿⣿⣿⣿⣿⣿⣿⣿⣿⣿⣿⣿⣿⣿⡿⢏⢕⢕⢕⢕⢀⠅⠐⠀⠀⠀⠀⢕⢱⣵⣿⣾⣿⣿⣿⣿⣿⣿⣿⣿⣿⣿⣿⣿⣿⣿⣿⣿⣿⣿⠀⠀⠀⠀⠀⠀⠀⠀⠀⠀⠀⠀</a:t>
            </a:r>
            <a:br/>
            <a:r>
              <a:t>⠀⠀⠀⠀⠀⠀⠀⠀⠀⠀⠀⣿⣿⣿⣿⣿⣿⣿⣿⣿⣿⣿⣿⣿⣿⣿⣿⣿⣿⣿⣿⣿⣏⡕⢕⢕⢕⢕⢕⠀⠀⠀⠀⠀⠀⠀⠕⢕⢝⣿⣿⣿⣿⣿⣿⣿⣿⣿⣿⣿⣿⣿⣿⣿⣿⣿⣿⣿⣿⠀⠀⠀⠀⠀⠀⠀⠀⠀⠀⠀⠀</a:t>
            </a:r>
            <a:br/>
            <a:r>
              <a:t>⠀⠀⠀⠀⠀⠀⠀⠀⠀⠀⠀⣿⣿⣿⣿⣿⣿⣿⣿⣿⣿⣿⣿⣿⣿⣿⣿⣿⣿⣿⢏⢝⣿⣿⣷⡕⢕⢕⢕⢄⠀⠀⠀⠀⠀⠀⠑⢕⢕⢜⣻⣿⣿⣿⣿⣿⣿⣿⣿⣿⣿⣿⣿⣿⣿⣿⣿⣿⣿⠀⠀⠀⠀⠀⠀⠀⠀⠀⠀⠀⠀</a:t>
            </a:r>
            <a:br/>
            <a:r>
              <a:t>⠀⠀⠀⠀⠀⠀⠀⠀⠀⠀⠀⣿⣿⣿⣿⣿⣿⣿⣿⣿⣿⣿⣿⣿⣿⣿⣿⣿⣿⡯⢕⢞⣿⣿⣿⣿⡕⢕⢕⢕⢕⢕⠐⢀⢄⠔⢄⢄⢔⢕⢸⣿⣿⣿⣿⣿⣿⣿⣿⣿⣿⣿⣿⣿⣿⣿⣿⣿⣿⠀⠀⠀⠀⠀⠀⠀⠀⠀⠀⠀⠀</a:t>
            </a:r>
            <a:br/>
            <a:r>
              <a:t>⠀⠀⠀⠀⠀⠀⠀⠀⠀⠀⠀⣿⣿⣿⣿⣿⣿⣿⣿⣿⣿⣿⣿⣿⣿⣿⣿⣿⡿⡕⢕⢹⣿⣿⣿⣿⢇⢕⢕⢕⢕⢕⢕⢔⢕⢕⢕⢕⢕⢕⢕⣿⣿⣿⣿⣿⣿⣿⣿⣿⣿⣿⣿⣿⣿⣿⣿⣿⣿⠀⠀⠀⠀⠀⠀⠀⠀⠀⠀⠀⠀</a:t>
            </a:r>
            <a:br/>
            <a:r>
              <a:t>⠀⠀⠀⠀⠀⠀⠀⠀⠀⠀⠀⣿⣿⣿⣿⣿⣿⣿⣿⣿⣿⣿⣿⣿⣿⣿⣿⣿⢇⢕⢕⢸⣿⣿⣿⢏⢕⢕⢕⢕⢕⢕⢕⢕⢕⢕⢕⢕⢕⢕⢕⢜⢿⣿⣿⣿⣿⣿⣿⣿⣿⣿⣿⣿⣿⣿⣿⣿⣿⠀⠀⠀⠀⠀⠀⠀⠀⠀⠀⠀⠀</a:t>
            </a:r>
            <a:br/>
            <a:r>
              <a:t>⠀⠀⠀⠀⠀⠀⠀⠀⠀⠀⠀⣿⣿⣿⣿⣿⣿⣿⣿⣿⣿⣿⣿⣿⣿⣿⣿⣿⢕⢕⢕⢸⣿⣿⢇⢕⢕⢕⢕⠕⠑⠀⠁⠁⢕⢕⢕⢕⢑⠕⠕⢕⢜⢻⣿⣿⣿⣿⣿⣿⣿⣿⣿⣿⣿⣿⣿⣿⣿⠀⠀⠀⠀⠀⠀⠀⠀⠀⠀⠀⠀</a:t>
            </a:r>
            <a:br/>
            <a:r>
              <a:t>⠀⠀⠀⠀⠀⠀⠀⠀⠀⠀⠀⣿⣿⣿⣿⣿⣿⣿⣿⣿⣿⣿⣿⣿⣿⣿⣿⡯⢕⢕⢕⢕⢿⣿⡇⠕⠕⠑⠁⠀⠀⠀⠀⠀⠀⠀⢕⢕⢕⢔⢔⢔⢕⢕⣿⣿⣿⣿⣿⣿⣿⣿⣿⣿⣿⣿⣿⣿⣿⠀⠀⠀⠀⠀⠀⠀⠀⠀⠀⠀⠀</a:t>
            </a:r>
            <a:br/>
            <a:r>
              <a:t>⠀⠀⠀⠀⠀⠀⠀⠀⠀⠀⠀⣿⣿⣿⣿⣿⣿⣿⣿⣿⣿⣿⣿⣿⣿⣿⣿⣷⢕⢕⢕⢕⣼⣿⡇⠀⠀⠀⠀⠀⠀⠀⠀⠀⠀⠀⠑⢕⢅⢑⢕⢕⢕⢱⣿⣿⣿⣿⣿⣿⣿⣿⣿⣿⣿⣿⣿⣿⣿⠀⠀⠀⠀⠀⠀⠀⠀⠀⠀⠀⠀</a:t>
            </a:r>
            <a:br/>
            <a:r>
              <a:t>⠀⠀⠀⠀⠀⠀⠀⠀⠀⠀⠀⣿⣿⣿⣿⣿⣿⣿⣿⣿⣿⣿⣿⣿⣿⣿⣿⣿⢕⢕⢕⢕⣿⣿⢇⠀⠀⠀⠀⠀⠀⠀⠀⠀⠀⠀⠀⢕⢕⢕⢕⢕⢕⢸⣿⣿⣿⣿⣿⣿⣿⣿⣿⣿⣿⣿⣿⣿⣿⠀⠀⠀⠀⠀⠀⠀⠀⠀⠀⠀⠀</a:t>
            </a:r>
            <a:br/>
            <a:r>
              <a:t>⠀⠀⠀⠀⠀⠀⠀⠀⠀⠀⠀⣿⣿⣿⣿⣿⣿⣿⣿⣿⣿⣿⣿⣿⣿⣿⣿⣿⢕⢕⢕⢸⣿⣿⠑⠀⠀⠀⠀⠀⠀⠀⠀⠀⠀⠀⠀⢕⢕⢕⢕⢕⢕⢸⣿⣿⣿⣿⣿⣿⣿⣿⣿⣿⣿⣿⣿⣿⣿⠀⠀⠀⠀⠀⠀⠀⠀⠀⠀⠀⠀</a:t>
            </a:r>
            <a:br/>
            <a:r>
              <a:t>⠀⠀⠀⠀⠀⠀⠀⠀⠀⠀⠀⣿⣿⣿⣿⣿⣿⣿⣿⣿⣿⣿⣿⣿⣿⣿⣿⣿⢕⢕⢕⢸⣿⣿⠀⠀⠀⠀⠀⠀⠀⠀⠀⠀⠀⠀⠀⢕⢕⢕⢕⢕⢕⣾⣿⣿⣿⣿⣿⣿⣿⣿⣿⣿⣿⣿⣿⣿⣿⠀⠀⠀⠀⠀⠀⠀⠀⠀⠀⠀⠀</a:t>
            </a:r>
            <a:br/>
            <a:r>
              <a:t>⠀⠀⠀⠀⠀⠀⠀⠀⠀⠀⠀⣿⣿⣿⣿⣿⣿⣿⣿⣿⣿⣿⣿⣿⣿⣿⣿⣿⢕⢕⢕⣾⣿⣿⠀⠀⠀⠀⠀⠀⠀⠀⠀⠀⠀⠀⠀⢕⠀⠕⢕⢕⢕⣿⣿⣿⣿⣿⣿⣿⣿⣿⣿⣿⣿⣿⣿⣿⣿⠀⠀⠀⠀⠀⠀⠀⠀⠀⠀⠀⠀</a:t>
            </a:r>
            <a:br/>
            <a:r>
              <a:t>⠀⠀⠀⠀⠀⠀⠀⠀⠀⠀⠀⠛⠛⠛⠛⠛⠛⠛⠛⠛⠛⠛⠛⠛⠛⠛⠛⠛⠑⠑⠘⠛⠛⠃⠀⠀⠀⠀⠀⠀⠀⠀⠀⠀⠀⠀⠀⠑⠀⠀⠑⠑⠑⠛⠛⠛⠛⠛⠛⠛⠛⠛⠛⠛⠛⠛⠛⠛⠛⠀⠀⠀⠀⠀⠀⠀⠀⠀⠀⠀⠀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⠀⠀⠀⠀⠀⠀⠀⠀⠀⠀⠀⣿⢸⣿⣿⣿⣿⢗⢹⣇⢜⣿⣿⣝⢕⢕⢕⢱⣿⢕⢕⢜⢕⢕⡕⢕⢕⢸⡞⢝⣿⣟⢝⣿⣿⢕⢕⢸⣿⣿⣿⣿⣿⣿⣿⣿⢕⢕⢸⣿⣿⣿⣿⣿⣿⣿⣿⣿⣿⠀⠀⠀⠀⠀⠀⠀⠀⠀⠀⠀⠀</a:t>
            </a:r>
            <a:br/>
            <a:r>
              <a:t>⠀⠀⠀⠀⠀⠀⠀⠀⠀⠀⠀⣿⡇⣿⣿⣿⣿⣿⣼⣿⢕⣿⣷⣇⡕⢕⢕⢸⣿⡕⢕⣱⣱⣵⢯⢸⢇⢸⣿⣿⢻⢿⣿⣿⣿⢕⢕⢸⣿⣿⣿⣿⣿⣿⣿⣿⢕⢕⢕⣿⣿⣿⣿⣿⣿⣿⣿⣿⣿⠀⠀⠀⠀⠀⠀⠀⠀⠀⠀⠀⠀</a:t>
            </a:r>
            <a:br/>
            <a:r>
              <a:t>⠀⠀⠀⠀⠀⠀⠀⠀⠀⠀⠀⣿⣧⣿⣿⣿⣿⣿⣿⣾⡗⣿⣿⣿⣿⢕⢕⢜⣾⡇⢜⣻⣾⢗⢕⢕⠑⢱⢸⡟⢗⣾⣿⣿⣿⡇⢕⢸⣿⣿⣿⣿⣿⣿⣿⣿⡕⢕⢕⣿⣿⣿⣿⣿⣿⣿⣿⣿⣿⠀⠀⠀⠀⠀⠀⠀⠀⠀⠀⠀⠀</a:t>
            </a:r>
            <a:br/>
            <a:r>
              <a:t>⠀⠀⠀⠀⠀⠀⠀⠀⠀⠀⠀⣿⣿⢱⣿⣿⣿⣿⣿⣿⡇⣽⣿⣿⣿⡇⢕⢕⣿⣗⢕⣿⣷⣧⣵⣷⣷⣧⣇⢻⡕⢜⣿⣿⣿⡇⢕⢜⣿⣿⣿⣿⣿⣿⣿⣿⡇⢕⢕⣿⣿⣿⣿⣿⣿⣿⣿⣿⣿⠀⠀⠀⠀⠀⠀⠀⠀⠀⠀⠀⠀</a:t>
            </a:r>
            <a:br/>
            <a:r>
              <a:t>⠀⠀⠀⠀⠀⠀⠀⠀⠀⠀⠀⣿⣿⡇⣿⣿⣿⣿⣿⣿⣿⢸⣿⣿⣿⣟⣇⢜⢯⡿⢟⢟⢟⢏⢝⢟⢿⢟⢻⡾⣷⡕⢸⣿⣿⡇⢕⢕⣿⣿⣿⣿⣿⣿⣿⣿⡇⢕⢕⣿⣿⣿⣿⣿⣿⣿⣿⣿⣿⠀⠀⠀⠀⠀⠀⠀⠀⠀⠀⠀⠀</a:t>
            </a:r>
            <a:br/>
            <a:r>
              <a:t>⠀⠀⠀⠀⠀⠀⠀⠀⠀⠀⠀⣿⣿⣧⣿⣿⣿⣿⣿⣿⣿⢸⣿⣿⣿⣿⡯⢕⢸⡏⢕⢕⢕⢕⢕⢕⢕⢕⢕⢕⢜⢇⢾⣿⣿⣷⢕⢕⣿⣿⣿⣿⣿⣿⣿⣿⡇⢕⢕⣿⣿⣿⣿⣿⣿⣿⣿⣿⣿⠀⠀⠀⠀⠀⠀⠀⠀⠀⠀⠀⠀</a:t>
            </a:r>
            <a:br/>
            <a:r>
              <a:t>⠀⠀⠀⠀⠀⠀⠀⠀⠀⠀⠀⣿⣿⣿⢹⣿⣿⣿⣿⣿⣿⡇⣿⣿⣿⣿⣷⡧⢸⢿⢕⣕⣵⣷⣿⣗⡕⢕⢑⢕⢕⢕⢸⣿⣿⣿⢕⢕⣿⣿⣿⣿⣿⣿⣿⣿⡇⢕⢱⣿⣿⣿⣿⣿⣿⣿⣿⣿⣿⠀⠀⠀⠀⠀⠀⠀⠀⠀⠀⠀⠀</a:t>
            </a:r>
            <a:br/>
            <a:r>
              <a:t>⠀⠀⠀⠀⠀⠀⠀⠀⠀⠀⠀⣿⣿⣿⣼⣿⣿⣿⣿⣿⣻⡟⢻⣿⣿⣿⣿⢟⢜⣾⣿⣿⣿⣿⣿⣿⣿⣿⣷⣧⣱⣵⣿⣿⣿⣿⢕⡕⣿⣿⣿⣿⣿⣿⣿⣿⣷⣧⣵⣿⣿⣿⣿⣿⣿⣿⣿⣿⣿⠀⠀⠀⠀⠀⠀⠀⠀⠀⠀⠀⠀</a:t>
            </a:r>
            <a:br/>
            <a:r>
              <a:t>⠀⠀⠀⠀⠀⠀⠀⠀⠀⠀⠀⣿⣿⣿⡏⣿⣿⣿⣿⡿⣿⣷⣿⣿⣿⣿⣷⣗⣎⣿⣿⣿⣿⣿⣿⣿⣿⣿⣿⣿⣿⣿⣿⣿⣿⣿⣷⣿⣿⣿⣿⣻⣿⣿⣿⣿⣿⣿⣿⣽⣿⣿⣿⣿⣟⡫⢽⣿⣿⠀⠀⠀⠀⠀⠀⠀⠀⠀⠀⠀⠀</a:t>
            </a:r>
            <a:br/>
            <a:r>
              <a:t>⠀⠀⠀⠀⠀⠀⠀⠀⠀⠀⠀⢹⢿⢿⢿⢯⣽⣏⣿⢽⢽⢧⢳⣞⣟⡟⢟⢟⢳⣿⣿⣿⣿⣿⣿⣿⣿⣿⣿⢿⢿⢿⢿⢿⢟⢟⢟⢟⢟⢟⢟⢟⢟⢟⢟⢟⣿⣿⣿⣿⣿⣿⣿⢏⢝⢝⢝⢝⢝⠀⠀⠀⠀⠀⠀⠀⠀⠀⠀⠀⠀</a:t>
            </a:r>
            <a:br/>
            <a:r>
              <a:t>⠀⠀⠀⠀⠀⠀⠀⠀⠀⠀⠀⢾⣷⣾⣾⣾⣿⣿⣿⣿⣷⣿⣿⡟⣟⡗⡗⣇⣿⣿⣿⣿⣿⣿⣿⣿⣿⣿⣿⣧⡱⡕⢵⢵⢵⢵⢵⢵⢼⢽⢵⢵⢵⢕⢱⢵⣿⣿⣿⣯⣿⣿⣿⡷⢷⢷⢷⢗⢗⠀⠀⠀⠀⠀⠀⠀⠀⠀⠀⠀⠀</a:t>
            </a:r>
            <a:br/>
            <a:r>
              <a:t>⠀⠀⠀⠀⠀⠀⠀⠀⠀⠀⠀⣷⣿⣿⣿⣿⣿⣿⣿⣿⣿⣿⣷⣷⣷⣷⣧⣾⣿⣿⣿⣿⣿⣿⣿⣿⣿⣿⣿⣿⣷⣷⣷⣷⣷⣷⣷⣷⣷⣷⣷⣷⣷⣷⣷⣿⣿⣿⣿⣿⣿⣿⣿⣿⣿⣿⣿⣿⣿⠀⠀⠀⠀⠀⠀⠀⠀⠀⠀⠀⠀</a:t>
            </a:r>
            <a:br/>
            <a:r>
              <a:t>⠀⠀⠀⠀⠀⠀⠀⠀⠀⠀⠀⣿⣿⣿⣿⣿⣿⣿⣿⣿⣿⣿⣿⣿⣿⢸⣿⣿⡿⢟⢟⢟⢻⣿⣿⣿⣿⣿⣿⣿⣿⣿⣿⣿⣿⣿⣿⣿⣿⣿⣿⣿⣿⣿⣿⣿⣿⣿⣿⣿⣿⣿⣿⣿⣿⣿⣿⣿⣿⠀⠀⠀⠀⠀⠀⠀⠀⠀⠀⠀⠀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⠀⠀⠀⠀⠀⠀⠀⠀⠀⠀⠀⣿⣿⣿⣿⣿⣿⣟⣿⣿⣿⣿⣿⣿⣿⢸⣿⡟⢕⢕⢕⢱⢟⣿⣿⣿⣿⣿⣿⣿⣿⣿⣿⣿⣿⣿⣿⣿⣿⣿⣿⣿⣿⣿⣿⣿⣿⣿⣿⣿⣿⣿⣿⣿⣿⣿⣿⣿⣿⠀⠀⠀⠀⠀⠀⠀⠀⠀⠀⠀⠀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⠀⠀⠀⠀⠀⠀⠀⠀⠀⠀⠀⣿⣿⣿⣿⣿⣿⣿⣿⣿⣿⣿⣿⣿⣿⣾⣿⣇⢅⠅⠕⢕⣾⣿⣿⣿⣿⣿⣿⣿⣿⣿⣿⣿⣿⣿⣿⣿⣿⣿⣿⣿⣿⣿⣿⣿⣿⣿⣿⣿⣿⣿⣿⣿⣿⣿⣿⣿⣿⠀⠀⠀⠀⠀⠀⠀⠀⠀⠀⠀⠀</a:t>
            </a:r>
            <a:br/>
            <a:r>
              <a:t>⠀⠀⠀⠀⠀⠀⠀⠀⠀⠀⠀⢿⣿⡿⢿⢿⣿⣿⣿⣿⣿⣿⣿⡿⣿⣿⡿⢿⣧⣔⡔⣾⣿⣿⣿⣿⣿⣿⣿⣿⣿⣿⣿⣿⣿⣿⣿⣿⣿⣿⣿⣿⣿⣿⣿⣿⣿⣿⣿⣿⣿⣿⣿⣿⣿⣿⣿⣿⣿⠀⠀⠀⠀⠀⠀⠀⠀⠀⠀⠀⠀</a:t>
            </a:r>
            <a:br/>
            <a:r>
              <a:t>⠀⠀⠀⠀⠀⠀⠀⠀⠀⠀⠀⠸⠿⢇⢕⢿⢿⣿⣟⣿⣿⣿⣧⢅⢱⣵⢕⣅⣼⣾⡏⢕⣿⢿⢿⣿⣿⣿⣿⣿⢟⣽⣿⣿⣯⣿⣿⣿⣿⣿⣿⣿⣿⣿⣿⡟⢟⣿⣿⣿⣿⣿⣿⣿⣿⣿⣿⣿⣿⠀⠀⠀⠀⠀⠀⠀⠀⠀⠀⠀⠀</a:t>
            </a:r>
            <a:br/>
            <a:r>
              <a:t>⠀⠀⠀⠀⠀⠀⠀⠀⠀⠀⠀⢀⢀⢀⢀⢁⢁⢁⢁⢁⢑⢑⢑⢑⢑⢑⣸⣿⣿⣿⢏⠜⠕⠕⠕⠜⢝⢝⢝⢕⡏⡿⢯⠿⠗⢟⢟⢿⢿⡿⢿⢿⢿⡿⢿⢯⢿⢺⢿⢏⣝⣿⣯⡟⡇⢕⢜⢿⣿⠀⠀⠀⠀⠀⠀⠀⠀⠀⠀⠀⠀</a:t>
            </a:r>
            <a:br/>
            <a:r>
              <a:t>⠀⠀⠀⠀⠀⠀⠀⠀⠀⠀⠀⢕⢕⢕⢕⢕⢕⢕⢔⢕⢕⢕⢕⢕⢕⢸⣿⣿⣿⢇⢕⢕⢕⢔⢔⢕⠕⢕⢕⢕⢕⢕⢕⢝⢟⢟⢗⢕⢕⢔⢔⢔⢔⠐⠀⠀⠀⠁⠁⠁⠁⠁⠁⠁⠁⠁⠁⠁⠉⠀⠀⠀⠀⠀⠀⠀⠀⠀⠀⠀⠀</a:t>
            </a:r>
            <a:br/>
            <a:r>
              <a:t>⠀⠀⠀⠀⠀⠀⠀⠀⠀⠀⠀⢕⢕⢕⢕⢕⢕⢕⢕⢕⢕⢕⢕⢕⢕⣼⣿⣿⣿⡕⢕⢕⢕⢕⢕⢅⢄⠕⠕⢕⢕⢕⢕⢕⠀⠁⠁⠐⠁⠁⠁⢕⠑⠕⢕⢕⢅⢕⢕⢕⢔⢔⢐⢔⢔⢔⢔⢔⢔⠀⠀⠀⠀⠀⠀⠀⠀⠀⠀⠀⠀</a:t>
            </a:r>
            <a:br/>
            <a:r>
              <a:t>⠀⠀⠀⠀⠀⠀⠀⠀⠀⠀⠀⣵⣵⣵⣵⣵⣵⣕⣕⣕⣕⡕⢕⢕⣼⣿⣿⣿⣿⢷⢕⢕⢕⢕⢕⢕⢕⢕⢕⢕⢕⢕⢕⢕⢔⢔⢀⢄⢄⢀⢄⢔⢀⠀⢁⢁⢕⢕⢕⢕⢕⢕⢕⢕⢕⢕⢕⢕⢕⠀⠀⠀⠀⠀⠀⠀⠀⠀⠀⠀⠀</a:t>
            </a:r>
            <a:br/>
            <a:r>
              <a:t>⠀⠀⠀⠀⠀⠀⠀⠀⠀⠀⠀⣿⣿⣿⣿⣿⣿⣿⣿⣿⣿⡇⢕⣱⣿⡿⢿⢿⢇⢕⢕⣵⣷⣷⣧⣵⣵⣵⣵⣵⣵⣕⣕⣕⣕⣗⢗⢇⢕⢕⢕⢕⢕⢑⢕⢕⢕⢕⢕⢕⢕⢕⢕⢕⢕⢕⢕⢕⢕⠀⠀⠀⠀⠀⠀⠀⠀⠀⠀⠀⠀</a:t>
            </a:r>
            <a:br/>
            <a:r>
              <a:t>⠀⠀⠀⠀⠀⠀⠀⠀⠀⠀⠀⠛⠛⠛⠛⠛⠛⠛⠛⠛⠛⠃⠑⠋⠑⠑⠑⠑⠑⠑⠑⠘⠛⠛⠛⠛⠛⠛⠛⠛⠛⠛⠛⠛⠛⠛⠑⠑⠑⠑⠑⠑⠑⠑⠑⠑⠑⠑⠑⠑⠑⠑⠑⠑⠑⠑⠑⠑⠑⠀⠀⠀⠀⠀⠀⠀⠀⠀⠀⠀⠀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⠀⠀⠀⠀⠀⠀⠀⠀⠀⠀⠀⣿⡇⣿⣿⣿⣿⢧⢕⢿⢕⢻⣟⣟⢕⢕⢕⢸⢿⡕⢕⢜⢕⠕⠕⠁⢝⢟⢎⢕⢾⣷⢟⢻⣿⡕⢕⢸⣿⣿⣿⣿⣿⣿⣿⣿⢕⢕⢕⣿⣿⣿⣿⣿⣿⣿⣿⣿⣿⠀⠀⠀⠀⠀⠀⠀⠀⠀⠀⠀⠀</a:t>
            </a:r>
            <a:br/>
            <a:r>
              <a:t>⠀⠀⠀⠀⠀⠀⠀⠀⠀⠀⠀⣿⣧⢻⣿⣿⣿⣿⣏⣿⡇⣼⣿⣼⡇⢕⢕⢕⣼⡇⢕⣵⣕⢔⢔⠀⢅⠕⢇⢕⢻⢿⣿⣿⣿⡇⢕⢜⣿⣿⣿⣿⣿⣿⣿⣿⡕⢕⢕⣿⣿⣿⣿⣿⣿⣿⣿⣿⣿⠀⠀⠀⠀⠀⠀⠀⠀⠀⠀⠀⠀</a:t>
            </a:r>
            <a:br/>
            <a:r>
              <a:t>⠀⠀⠀⠀⠀⠀⠀⠀⠀⠀⠀⣿⣿⣸⣿⣿⣿⣿⣿⣿⣇⢺⣿⣿⣿⡇⢕⢕⡿⣇⢕⢿⣿⢕⠕⠀⠕⢄⢕⢕⢕⢳⣿⣿⣿⡇⢕⢕⣿⣿⣿⣿⣿⣿⣿⣿⡇⢕⢕⣿⣿⣿⣿⣿⣿⣿⣿⣿⣿⠀⠀⠀⠀⠀⠀⠀⠀⠀⠀⠀⠀</a:t>
            </a:r>
            <a:br/>
            <a:r>
              <a:t>⠀⠀⠀⠀⠀⠀⠀⠀⠀⠀⠀⣿⣿⡇⣿⣿⣿⣿⣿⣿⣿⢜⣿⣿⣿⣧⢕⢕⢱⣿⣵⣿⣿⣵⣷⣿⣿⣷⣵⢕⢻⣼⣿⣿⣿⡇⢕⢕⣿⣿⣿⣿⣿⣿⣿⣿⡇⢕⢕⣿⣿⣿⣿⣿⣿⣿⣿⣿⣿⠀⠀⠀⠀⠀⠀⠀⠀⠀⠀⠀⠀</a:t>
            </a:r>
            <a:br/>
            <a:r>
              <a:t>⠀⠀⠀⠀⠀⠀⠀⠀⠀⠀⠀⣿⣿⣷⢻⣿⣿⣿⣿⣿⣿⡼⣿⣿⣿⣿⣗⡇⢸⡿⢿⢟⢝⢝⢝⢏⢟⢏⢟⢕⢣⢕⢸⣿⣿⣿⢕⢕⣿⣿⣿⣿⣿⣿⣿⣿⡇⢕⢱⣿⣿⣿⣿⣿⣿⣿⣿⣿⣿⠀⠀⠀⠀⠀⠀⠀⠀⠀⠀⠀⠀</a:t>
            </a:r>
            <a:br/>
            <a:r>
              <a:t>⠀⠀⠀⠀⠀⠀⠀⠀⠀⠀⠀⣿⣿⣿⢸⣿⣿⣿⣿⣿⣿⡇⣿⣿⣿⣿⡏⢕⢸⢕⢕⢕⢕⢕⢕⢕⢕⢕⢕⢕⢜⣵⣿⣿⣿⣿⢕⢕⣿⣿⣿⣿⣿⣿⣿⣿⡇⢕⢕⣿⣿⣿⣿⣿⣿⣿⣿⣿⣿⠀⠀⠀⠀⠀⠀⠀⠀⠀⠀⠀⠀</a:t>
            </a:r>
            <a:br/>
            <a:r>
              <a:t>⠀⠀⠀⠀⠀⠀⠀⠀⠀⠀⠀⣿⣿⣿⡏⣿⣿⣿⣿⣿⣿⣇⢻⣿⣿⣿⣷⢵⡕⣿⡕⢕⢕⣕⢕⢕⢕⢕⢕⣡⣿⣿⣿⣿⣿⣿⢕⢕⣿⣿⣿⣿⣿⣿⣿⣿⡇⢕⢕⣿⣿⣿⣿⣿⣿⣿⣿⣿⣿⠀⠀⠀⠀⠀⠀⠀⠀⠀⠀⠀⠀</a:t>
            </a:r>
            <a:br/>
            <a:r>
              <a:t>⠀⠀⠀⠀⠀⠀⠀⠀⠀⠀⠀⣿⣿⣿⡇⣿⣿⣿⣿⣿⣿⣿⢟⣿⣿⣿⣿⡟⢗⣿⣷⣾⣿⣿⣿⣿⣷⣷⣾⣿⣿⣿⣿⣿⣿⣿⡇⢵⢿⣿⣿⣿⣿⣿⣿⣿⣿⣣⣵⣿⣿⣿⣿⣿⣿⣿⣿⣿⣿⠀⠀⠀⠀⠀⠀⠀⠀⠀⠀⠀⠀</a:t>
            </a:r>
            <a:br/>
            <a:r>
              <a:t>⠀⠀⠀⠀⠀⠀⠀⠀⠀⠀⠀⣿⣿⣿⣷⣹⣿⣿⣿⣿⡽⢿⢼⣿⣿⣿⣿⣗⣕⣿⣿⣿⣿⣿⣿⣿⣿⣿⣿⣿⡿⣿⣿⣿⣿⣿⣿⣿⣾⣿⣿⣿⣟⣿⣿⣻⣿⣿⣿⣻⣿⣿⣿⣿⣿⣿⢿⣿⣿⠀⠀⠀⠀⠀⠀⠀⠀⠀⠀⠀⠀</a:t>
            </a:r>
            <a:br/>
            <a:r>
              <a:t>⠀⠀⠀⠀⠀⠀⠀⠀⠀⠀⠀⢹⢿⢿⢿⢿⢿⣿⣿⡿⢯⢵⢷⢕⣗⡿⢝⢟⢗⣿⣿⣿⣿⣿⣿⣿⣿⣿⣿⢿⢿⢿⢿⢿⢿⢿⢿⢿⢟⢟⢟⢟⢟⢟⢟⢟⣿⣿⣿⣿⣿⣿⣿⢏⢕⢕⢜⢝⢝⠀⠀⠀⠀⠀⠀⠀⠀⠀⠀⠀⠀</a:t>
            </a:r>
            <a:br/>
            <a:r>
              <a:t>⠀⠀⠀⠀⠀⠀⠀⠀⠀⠀⠀⢾⣾⣷⣷⣿⣿⣿⣿⣿⣿⣷⣾⣿⣷⣏⢗⣇⣸⣿⣿⣿⣿⣿⣿⣿⣿⣿⣿⣇⡱⢱⢕⢕⢵⢵⢵⢵⢵⢽⢽⢵⢵⢕⢕⢕⣿⣿⣿⣟⣿⣿⣿⢧⢵⢵⢵⢵⢷⠀⠀⠀⠀⠀⠀⠀⠀⠀⠀⠀⠀</a:t>
            </a:r>
            <a:br/>
            <a:r>
              <a:t>⠀⠀⠀⠀⠀⠀⠀⠀⠀⠀⠀⣷⣷⣿⣿⣿⣿⣿⣿⣿⣿⣿⣿⣷⣷⣷⣷⣷⣾⣿⣿⣿⣿⣿⣿⣿⣿⣿⣿⣿⣷⣷⣷⣷⣷⣷⣷⣷⣷⣷⣷⣷⣷⣷⣷⣷⣿⣿⣿⣿⣿⣿⣿⣿⣿⣿⣿⣿⣿⠀⠀⠀⠀⠀⠀⠀⠀⠀⠀⠀⠀</a:t>
            </a:r>
            <a:br/>
            <a:r>
              <a:t>⠀⠀⠀⠀⠀⠀⠀⠀⠀⠀⠀⣿⣿⣿⣿⣿⣿⣿⣿⣿⣿⣿⣿⣿⣿⡿⣿⣿⣿⣿⢿⢿⢿⣿⣿⣿⣿⣿⣿⣿⣿⣿⣿⣿⣿⣿⣿⣿⣿⣿⣿⣿⣿⣿⣿⣿⣿⣿⣿⣿⣿⣿⣿⣿⣿⣿⣿⣿⣿⠀⠀⠀⠀⠀⠀⠀⠀⠀⠀⠀⠀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⠀⠀⠀⠀⠀⠀⠀⠀⠀⠀⠀⣿⣿⣿⣿⣿⣿⣿⣿⣿⣿⣿⣿⣿⣿⡇⣿⣿⡟⢕⢕⢕⢕⢿⣿⣿⣿⣿⣿⣿⣿⣿⣿⣿⣿⣿⣿⣿⣿⣿⣿⣿⣿⣿⣿⣿⣿⣿⣿⣿⣿⣿⣿⣿⣿⣿⣿⣿⣿⠀⠀⠀⠀⠀⠀⠀⠀⠀⠀⠀⠀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⠀⠀⠀⠀⠀⠀⠀⠀⠀⠀⠀⣿⣿⣿⣿⣿⣿⣿⣿⣿⣿⣿⣿⣿⣿⣷⣿⣿⡕⠑⢕⢕⢱⣾⣿⣿⣿⣿⣿⣿⣿⣿⣿⣿⣿⣿⣿⣿⣿⣿⣿⣿⣿⣿⣿⣿⣿⣿⣿⣿⣿⣿⣿⣿⣿⣿⣿⣿⣿⠀⠀⠀⠀⠀⠀⠀⠀⠀⠀⠀⠀</a:t>
            </a:r>
            <a:br/>
            <a:r>
              <a:t>⠀⠀⠀⠀⠀⠀⠀⠀⠀⠀⠀⡿⢿⣿⡟⢻⣿⣿⣿⣿⣿⣿⣿⣿⣿⣿⣿⢿⢧⣄⢀⢅⣵⣿⣿⣿⣿⣿⣿⣿⣿⡿⣿⣿⣿⣿⣿⣿⣿⣿⣿⣿⣿⣿⣿⣿⣿⣿⣿⣿⣿⣿⣿⣿⣿⣿⣿⣿⣿⠀⠀⠀⠀⠀⠀⠀⠀⠀⠀⠀⠀</a:t>
            </a:r>
            <a:br/>
            <a:r>
              <a:t>⠀⠀⠀⠀⠀⠀⠀⠀⠀⠀⠀⠕⠸⠿⠇⠜⠽⢽⢽⢽⣽⣿⣿⣵⢔⣵⣕⣕⣵⣵⣾⡕⣸⢿⢿⣿⣿⣿⣿⣿⡟⣵⣿⣿⣿⣽⣯⣿⣿⣿⣿⣿⣿⣿⣿⡟⢟⣻⣿⣿⣿⣿⣿⣿⡿⢿⣿⣿⣿⠀⠀⠀⠀⠀⠀⠀⠀⠀⠀⠀⠀</a:t>
            </a:r>
            <a:br/>
            <a:r>
              <a:t>⠀⠀⠀⠀⠀⠀⠀⠀⠀⠀⠀⢀⢀⢄⢄⢀⢄⢄⢁⢁⢁⢁⢁⢁⢁⢑⢑⣿⣿⣿⡟⢑⢑⠑⠁⠁⢈⢙⢙⢝⢸⣺⢿⢹⠳⠿⠿⠿⠻⢟⠿⢿⢿⢿⢿⢟⢷⢳⢻⢯⣹⣿⡯⡯⢕⢕⢕⢿⣿⠀⠀⠀⠀⠀⠀⠀⠀⠀⠀⠀⠀</a:t>
            </a:r>
            <a:br/>
            <a:r>
              <a:t>⠀⠀⠀⠀⠀⠀⠀⠀⠀⠀⠀⢕⢕⢕⢕⢕⢕⢕⢕⢕⢕⢕⢕⢕⢕⢕⣺⣿⣿⣿⢕⢕⢕⢕⢕⢕⠕⠕⢕⢕⢕⢕⢕⢕⢝⢝⢟⢟⢏⢕⢕⢕⢔⢔⢄⢄⢀⢀⠀⠁⠁⠀⠀⠁⠀⠁⠁⠁⠑⠀⠀⠀⠀⠀⠀⠀⠀⠀⠀⠀⠀</a:t>
            </a:r>
            <a:br/>
            <a:r>
              <a:t>⠀⠀⠀⠀⠀⠀⠀⠀⠀⠀⠀⢕⢕⢕⢕⢕⢕⢕⢕⢕⢕⢕⢕⢕⢕⣱⣿⣿⣿⡇⢕⢕⢕⢕⢕⢕⢀⢐⢑⢕⠕⢕⢕⢕⠀⠀⠐⠁⠁⠀⠀⢑⠕⢁⢕⢕⢕⢕⢕⢕⢕⢕⢕⢕⢕⢕⢕⢔⢔⠀⠀⠀⠀⠀⠀⠀⠀⠀⠀⠀⠀</a:t>
            </a:r>
            <a:br/>
            <a:r>
              <a:t>⠀⠀⠀⠀⠀⠀⠀⠀⠀⠀⠀⣷⣷⣷⣷⣷⣧⣵⣵⣵⣵⣵⡕⢕⣱⣿⣿⣿⣿⡇⢕⢕⢕⢕⢕⢕⢕⢕⢕⢕⢕⢕⢕⢕⢕⢔⢔⢄⢔⢔⢔⢕⢔⢐⢕⢅⢕⢕⢕⢕⢕⢕⢕⢕⢕⢕⢕⢕⢕⠀⠀⠀⠀⠀⠀⠀⠀⠀⠀⠀⠀</a:t>
            </a:r>
            <a:br/>
            <a:r>
              <a:t>⠀⠀⠀⠀⠀⠀⠀⠀⠀⠀⠀⣿⣿⣿⣿⣿⣿⣿⣿⣿⣿⣿⡇⢱⣿⡿⢿⢿⢟⢕⢕⢱⣿⣷⣷⣷⣷⣷⣷⣷⣵⣵⣵⣵⣼⣝⡝⢕⢕⢕⢕⢕⢕⢕⢕⢕⢕⢕⢕⢕⢕⢕⢕⢕⢕⢕⢕⢕⢕⠀⠀⠀⠀⠀⠀⠀⠀⠀⠀⠀⠀</a:t>
            </a:r>
            <a:br/>
            <a:r>
              <a:t>⠀⠀⠀⠀⠀⠀⠀⠀⠀⠀⠀⠛⠛⠛⠛⠛⠛⠛⠛⠛⠛⠛⠃⠘⠑⠑⠑⠑⠑⠑⠑⠑⠛⠛⠛⠛⠛⠛⠛⠛⠛⠛⠛⠛⠛⠛⠃⠑⠑⠑⠑⠑⠑⠑⠑⠑⠑⠑⠑⠑⠁⠁⠑⠑⠑⠑⠑⠑⠑⠀⠀⠀⠀⠀⠀⠀⠀⠀⠀⠀⠀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⠀⠀⠀⠀⠀⠀⠀⠀⠀⠀⠀⣿⣿⢱⣿⣿⣿⣯⢕⢕⣇⢕⣗⣿⡇⢕⢕⢕⢟⣧⢕⠕⠀⠀⠀⠀⠀⠀⢕⢕⢕⡕⡜⢟⣿⡇⢕⢕⣿⣿⣿⣿⣿⣿⣿⣿⡇⢕⢕⣿⣿⣿⣿⣿⣿⣿⣿⣿⣿⠀⠀⠀⠀⠀⠀⠀⠀⠀⠀⠀⠀</a:t>
            </a:r>
            <a:br/>
            <a:r>
              <a:t>⠀⠀⠀⠀⠀⠀⠀⠀⠀⠀⠀⣿⣿⡇⢿⣿⣿⣿⣞⣗⣿⢕⣿⣧⣽⢕⢕⢕⢱⣿⢕⢔⢔⢕⠔⢀⢔⢕⢕⢱⢼⢿⣷⣾⣿⡇⢕⢕⣿⣿⣿⣿⣿⣿⣿⣿⡇⢕⢕⣿⣿⣿⣿⣿⣿⣿⣿⣿⣿⠀⠀⠀⠀⠀⠀⠀⠀⠀⠀⠀⠀</a:t>
            </a:r>
            <a:br/>
            <a:r>
              <a:t>⠀⠀⠀⠀⠀⠀⠀⠀⠀⠀⠀⣿⣿⣷⢹⣿⣿⣿⣿⣿⣿⡕⣾⣿⣿⣷⢕⢕⢸⢻⣿⡷⢕⠕⠀⢕⣕⣾⡿⣻⢿⣵⣿⣿⣿⣷⢕⢕⣿⣿⣿⣿⣿⣿⣿⣿⡇⢕⢕⣿⣿⣿⣿⣿⣿⣿⣿⣿⣿⠀⠀⠀⠀⠀⠀⠀⠀⠀⠀⠀⠀</a:t>
            </a:r>
            <a:br/>
            <a:r>
              <a:t>⠀⠀⠀⠀⠀⠀⠀⠀⠀⠀⠀⣿⣿⣿⡜⣿⣿⣿⣿⣿⣟⡇⢹⣿⣿⣿⡵⢕⢕⣾⡿⢷⣧⢄⢔⢽⣿⣿⣱⡿⣽⣿⣿⣿⣿⣿⢕⢕⢿⣿⣿⣿⣿⣿⣿⣿⡇⢕⢕⣿⣿⣿⣿⣿⣿⣿⣿⣿⣿⠀⠀⠀⠀⠀⠀⠀⠀⠀⠀⠀⠀</a:t>
            </a:r>
            <a:br/>
            <a:r>
              <a:t>⠀⠀⠀⠀⠀⠀⠀⠀⠀⠀⠀⣿⣿⣿⡇⣿⣿⣿⣿⣿⣿⣿⢼⣿⣿⣿⣷⢕⢕⣿⡟⢝⢟⢜⢜⢕⢝⢿⢏⢹⣿⣿⣿⣿⣿⣿⢕⢕⢹⣿⣿⣿⣿⣿⣿⣿⡇⢕⢕⣿⣿⣿⣿⣿⣿⣿⣿⣿⣿⠀⠀⠀⠀⠀⠀⠀⠀⠀⠀⠀⠀</a:t>
            </a:r>
            <a:br/>
            <a:r>
              <a:t>⠀⠀⠀⠀⠀⠀⠀⠀⠀⠀⠀⣿⣿⣿⣧⢹⣿⣿⣿⣿⣿⣿⢸⣿⣿⣿⣿⢇⢕⢏⡕⢕⠅⢑⢑⢕⢕⢕⢕⣷⣼⣿⣿⣿⣿⣿⡕⢕⢸⣿⣿⣿⣿⣿⣿⣿⡇⢕⢕⣿⣿⣿⣿⣿⣿⣿⣿⣿⣿⠀⠀⠀⠀⠀⠀⠀⠀⠀⠀⠀⠀</a:t>
            </a:r>
            <a:br/>
            <a:r>
              <a:t>⠀⠀⠀⠀⠀⠀⠀⠀⠀⠀⠀⣿⣿⣿⣿⢸⣿⣿⣿⣿⣿⣿⡇⣿⣿⣿⣿⢕⡕⢸⣧⢕⢕⢕⢕⢕⢕⢕⢕⣿⣿⣿⣿⣿⣿⣿⡇⢕⢸⣿⣿⣿⣿⣿⣿⣿⣧⢕⢕⣿⣿⣿⣿⣿⣿⣿⣿⣿⣿⠀⠀⠀⠀⠀⠀⠀⠀⠀⠀⠀⠀</a:t>
            </a:r>
            <a:br/>
            <a:r>
              <a:t>⠀⠀⠀⠀⠀⠀⠀⠀⠀⠀⠀⣿⣿⣿⣿⡾⣿⣿⣿⣿⣿⣿⡿⣻⣿⣿⣿⣿⢎⢸⣿⣕⣕⣱⣕⣕⣕⣕⣇⣿⣿⣿⣿⣿⣿⣿⡇⢕⢸⣿⣿⣿⣿⣿⣿⣿⣿⣕⣕⣿⣿⣿⣿⣿⣿⣿⣿⣿⣿⠀⠀⠀⠀⠀⠀⠀⠀⠀⠀⠀⠀</a:t>
            </a:r>
            <a:br/>
            <a:r>
              <a:t>⠀⠀⠀⠀⠀⠀⠀⠀⠀⠀⠀⣿⣿⣿⣿⡇⣿⣿⣿⣿⢯⢽⣇⢹⣿⣿⣿⣗⣕⣸⣿⣿⣿⣿⣿⣿⣿⣿⣿⣿⣿⡿⣿⢿⣿⣿⣿⣽⣾⣿⣿⣿⣿⣿⣿⣿⣿⣿⣿⣟⣿⣿⣿⣿⣿⣟⣿⣿⣿⠀⠀⠀⠀⠀⠀⠀⠀⠀⠀⠀⠀</a:t>
            </a:r>
            <a:br/>
            <a:r>
              <a:t>⠀⠀⠀⠀⠀⠀⠀⠀⠀⠀⠀⢹⢽⢽⢿⢿⢿⢿⢿⣿⡿⢯⢵⢽⢕⣱⢵⢇⢇⣗⣿⣿⣿⣿⣿⣿⣿⣿⣿⣿⢿⢿⢿⢿⢿⢿⢿⢿⢟⢟⢟⢟⢟⢟⢟⢟⢿⣿⣿⣿⣿⣿⣿⢟⢗⢗⢇⢝⢝⠀⠀⠀⠀⠀⠀⠀⠀⠀⠀⠀⠀</a:t>
            </a:r>
            <a:br/>
            <a:r>
              <a:t>⠀⠀⠀⠀⠀⠀⠀⠀⠀⠀⠀⣵⣷⣿⣷⣷⣷⣿⣾⣷⣿⣿⣷⣾⣟⣞⣜⢇⢕⣺⣿⣿⣿⣿⣿⣿⣿⣿⣿⣿⡕⣕⢕⢕⢕⢵⢵⢵⢵⢵⢼⢵⢵⢕⢕⢕⢸⣿⣿⣗⣿⣿⣿⢵⢵⢵⢵⢵⢷⠀⠀⠀⠀⠀⠀⠀⠀⠀⠀⠀⠀</a:t>
            </a:r>
            <a:br/>
            <a:r>
              <a:t>⠀⠀⠀⠀⠀⠀⠀⠀⠀⠀⠀⣷⣷⣷⣵⣿⣿⣿⣿⣿⣿⣿⣿⣿⣷⣷⣷⣷⣷⣿⣿⣿⣿⣿⣿⣿⣿⣿⣿⣿⣷⣷⣷⣷⣷⣷⣷⣷⣷⣷⣷⣷⣷⣷⣷⣷⣾⣿⣿⣿⣿⣿⣿⣿⣿⣿⣿⣿⣿⠀⠀⠀⠀⠀⠀⠀⠀⠀⠀⠀⠀</a:t>
            </a:r>
            <a:br/>
            <a:r>
              <a:t>⠀⠀⠀⠀⠀⠀⠀⠀⠀⠀⠀⣿⣿⣿⣿⣿⣿⣿⣿⣿⣿⣿⣿⣿⣿⣿⡟⣿⣿⣿⣿⣻⡿⣷⣿⣿⣿⣿⣿⣿⣿⣿⣿⣿⣿⣿⣿⣿⣿⣿⣿⣿⣿⣿⣿⣿⣿⣿⣿⣿⣿⣿⣿⣿⣿⣿⣿⣿⣿⠀⠀⠀⠀⠀⠀⠀⠀⠀⠀⠀⠀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⠀⠀⠀⠀⠀⠀⠀⠀⠀⠀⠀⣿⣿⣿⣿⣿⣿⣿⣿⣿⣿⣿⣿⣿⣿⣿⣧⣿⣿⡟⢝⢕⢕⢸⣿⣿⣿⣿⣿⣿⣿⣿⣿⣿⣿⣿⣿⣿⣿⣿⣿⣿⣿⣿⣿⣿⣿⣿⣿⣿⣿⣿⣿⣿⣿⣿⣿⣿⣿⠀⠀⠀⠀⠀⠀⠀⠀⠀⠀⠀⠀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⠀⠀⠀⠀⠀⠀⠀⠀⠀⠀⠀⣿⣿⣿⣿⣿⣿⣿⣿⣿⣿⣿⣿⣿⣿⣿⣿⣿⣿⢕⠑⢕⢕⢱⣼⣿⣿⣿⣿⣿⣿⣿⣿⣿⣿⣿⣿⣿⣿⣿⣿⣿⣿⣿⣿⣿⣿⣿⣟⣻⣿⣿⣿⣿⣿⣿⣿⣿⣿⠀⠀⠀⠀⠀⠀⠀⠀⠀⠀⠀⠀</a:t>
            </a:r>
            <a:br/>
            <a:r>
              <a:t>⠀⠀⠀⠀⠀⠀⠀⠀⠀⠀⠀⣿⡿⢟⢿⣿⢟⣻⣿⣿⣿⣿⣿⣿⡿⢿⢿⢿⢿⢇⠀⠀⢕⣸⣿⣿⣿⣿⣿⣿⣿⣿⡟⣿⣿⣿⣿⣿⣿⣿⣿⣿⣿⣿⣿⣿⣿⣿⣿⣿⣿⣿⣿⣿⣿⣿⣿⣿⣿⠀⠀⠀⠀⠀⠀⠀⠀⠀⠀⠀⠀</a:t>
            </a:r>
            <a:br/>
            <a:r>
              <a:t>⠀⠀⠀⠀⠀⠀⠀⠀⠀⠀⠀⠙⠑⠑⠙⠛⠑⠘⠟⢟⢷⢿⢿⢿⢷⢇⢷⢇⢵⣵⣷⣷⡇⢹⢟⡻⣿⣿⣿⣿⣿⢏⢵⣿⣿⣿⣿⣿⣿⣿⣿⣿⣿⣿⣿⡏⡝⢹⣿⣿⣿⣿⣿⣿⣿⢿⣿⣿⣿⠀⠀⠀⠀⠀⠀⠀⠀⠀⠀⠀⠀</a:t>
            </a:r>
            <a:br/>
            <a:r>
              <a:t>⠀⠀⠀⠀⠀⠀⠀⠀⠀⠀⠀⢄⢔⢔⢔⢔⢔⢔⢔⢐⢔⢄⢄⢄⢄⢄⢄⢅⣼⣿⣿⣟⢅⢁⢁⢀⢀⠁⠁⢁⠑⢜⢇⢇⣜⣛⣛⣛⣋⡋⢙⢟⢟⠟⠟⠟⠕⠗⠝⠗⢵⠿⠟⢗⠇⢜⢝⢿⢿⠀⠀⠀⠀⠀⠀⠀⠀⠀⠀⠀⠀</a:t>
            </a:r>
            <a:br/>
            <a:r>
              <a:t>⠀⠀⠀⠀⠀⠀⠀⠀⠀⠀⠀⢕⢕⢕⢕⢕⢕⢕⢕⢕⢕⢕⢕⢕⢕⢕⢕⢸⣿⣿⣿⢕⢕⢕⢕⢕⢕⠑⢕⢕⢕⢕⢕⢕⢑⠑⠜⠝⠝⠕⠕⠕⢕⢕⢄⢔⢄⢄⢄⢀⢀⢀⢀⢀⢀⢀⢀⢀⢀⠀⠀⠀⠀⠀⠀⠀⠀⠀⠀⠀⠀</a:t>
            </a:r>
            <a:br/>
            <a:r>
              <a:t>⠀⠀⠀⠀⠀⠀⠀⠀⠀⠀⠀⢕⢕⣕⣕⡕⢕⢕⢕⢕⢕⢕⢕⢕⢕⢕⢱⣿⣿⣿⣿⢕⢕⢕⢕⢕⢄⢄⢕⢕⢕⢕⢕⢕⢅⢁⠀⠀⠀⠀⠀⢑⠄⠁⢕⢕⢕⢕⢕⢕⢕⢕⢕⢕⢕⢕⢕⢕⢕⠀⠀⠀⠀⠀⠀⠀⠀⠀⠀⠀⠀</a:t>
            </a:r>
            <a:br/>
            <a:r>
              <a:t>⠀⠀⠀⠀⠀⠀⠀⠀⠀⠀⠀⢕⢸⣿⣿⣿⣿⣿⣿⣿⣷⣷⣷⣷⢕⢱⣿⣿⣿⣿⣿⢕⢕⣕⣕⣕⣕⣕⡕⢕⢕⢕⢕⢕⢵⢱⢵⣕⢕⢕⢔⢕⢕⢄⢔⢕⢕⢕⢕⢕⢕⢕⢕⢕⢕⢕⢕⢕⢕⠀⠀⠀⠀⠀⠀⠀⠀⠀⠀⠀⠀</a:t>
            </a:r>
            <a:br/>
            <a:r>
              <a:t>⠀⠀⠀⠀⠀⠀⠀⠀⠀⠀⠀⢕⢸⣿⣿⣿⣿⣿⣿⣿⣿⣿⣿⣿⢕⡿⢿⢟⢟⢏⢕⢕⢕⣿⣿⣿⣿⣿⣿⣿⣿⣿⣿⣿⣿⣷⣷⢕⢕⢕⢕⢕⢕⢕⢕⢕⢕⢕⠕⢕⠕⠕⢕⢕⢕⢕⢕⢕⢕⠀⠀⠀⠀⠀⠀⠀⠀⠀⠀⠀⠀</a:t>
            </a:r>
            <a:br/>
            <a:r>
              <a:t>⠀⠀⠀⠀⠀⠀⠀⠀⠀⠀⠀⠑⠘⠛⠛⠛⠛⠛⠛⠛⠛⠛⠛⠛⠑⠑⠑⠑⠑⠑⠑⠑⠑⠛⠛⠛⠛⠛⠛⠛⠛⠛⠛⠛⠛⠛⠛⠑⠑⠑⠑⠑⠑⠑⠑⠑⠑⠑⠐⠑⠒⠒⠒⠓⠒⠓⠓⠓⠃⠀⠀⠀⠀⠀⠀⠀⠀⠀⠀⠀⠀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⠀⠀⠀⠀⠀⠀⠀⠀⠀⠀⠀⣿⣿⡇⣽⣿⣿⣿⡕⢕⣿⢕⢵⢳⢗⢕⢕⢕⢱⡕⢄⠕⢔⠀⠀⠀⠀⢕⢕⢕⢕⣵⢝⢟⣿⡇⢕⢕⣿⣿⣿⣿⣿⣿⣿⣿⡇⢕⢕⣿⣿⣿⣿⣿⣿⣿⣿⣿⣿⠀⠀⠀⠀⠀⠀⠀⠀⠀⠀⠀⠀</a:t>
            </a:r>
            <a:br/>
            <a:r>
              <a:t>⠀⠀⠀⠀⠀⠀⠀⠀⠀⠀⠀⣿⣿⣧⢹⣿⣿⣿⣷⣇⣽⡕⢸⣯⣽⡕⢕⢕⢸⢕⢕⠁⢕⠀⠀⠀⢕⢕⢕⢕⢱⣿⣷⣷⣿⡿⢕⢕⣿⣿⣿⣿⣿⣿⣿⣿⡇⢕⢕⣿⣿⣿⣿⣿⣿⣿⣿⣿⣿⠀⠀⠀⠀⠀⠀⠀⠀⠀⠀⠀⠀</a:t>
            </a:r>
            <a:br/>
            <a:r>
              <a:t>⠀⠀⠀⠀⠀⠀⠀⠀⠀⠀⠀⣿⣿⣿⣼⣿⣿⣿⣿⣿⣿⡇⣼⣿⣿⣷⢇⢕⢕⣾⢕⢀⢕⠀⠀⢄⢕⢕⢕⢱⢳⣧⣾⣿⣿⣿⢕⢕⢻⣿⣿⣿⣿⣿⣿⣿⡇⢕⢕⣿⣿⣿⣿⣿⣿⣿⣿⣿⣿⠀⠀⠀⠀⠀⠀⠀⠀⠀⠀⠀⠀</a:t>
            </a:r>
            <a:br/>
            <a:r>
              <a:t>⠀⠀⠀⠀⠀⠀⠀⠀⠀⠀⠀⣿⣿⣿⡇⢿⣿⣿⣿⣿⣿⣿⢜⣿⣿⣿⡕⢕⢕⣿⡕⢕⢕⠀⠄⢕⢕⢕⢕⢕⣯⣿⣿⣿⣿⣿⢕⢕⢸⣿⣿⣿⣿⣿⣿⣿⡇⢕⢕⣿⣿⣿⣿⣿⣿⣿⣿⣿⣿⠀⠀⠀⠀⠀⠀⠀⠀⠀⠀⠀⠀</a:t>
            </a:r>
            <a:br/>
            <a:r>
              <a:t>⠀⠀⠀⠀⠀⠀⠀⠀⠀⠀⠀⣿⣿⣿⣷⢹⣿⣿⣿⣿⣿⣿⢹⣿⣿⣿⡷⢵⢱⢣⡇⢕⢕⠀⢔⢕⢕⡕⢕⢸⣿⣿⣿⣿⣿⣿⡇⢕⢸⣿⣿⣿⣿⣿⣿⣿⡇⢕⢕⣿⣿⣿⣿⣿⣿⣿⣿⣿⣿⠀⠀⠀⠀⠀⠀⠀⠀⠀⠀⠀⠀</a:t>
            </a:r>
            <a:br/>
            <a:r>
              <a:t>⠀⠀⠀⠀⠀⠀⠀⠀⠀⠀⠀⣿⣿⣿⣿⢸⣿⣿⣿⣿⣿⣿⡇⣿⣿⣿⣿⡗⢕⢸⣇⢕⢕⠀⠑⠕⠕⢕⢕⣵⣽⣿⣿⣿⣿⣿⡇⢕⢸⣿⣿⣿⣿⣿⣿⣿⣇⢕⢕⣿⣿⣿⣿⣿⣿⣿⣿⣿⣿⠀⠀⠀⠀⠀⠀⠀⠀⠀⠀⠀⠀</a:t>
            </a:r>
            <a:br/>
            <a:r>
              <a:t>⠀⠀⠀⠀⠀⠀⠀⠀⠀⠀⠀⣿⣿⣿⣿⡏⣿⣿⣿⣿⣿⣿⡇⢻⣿⣿⣿⡷⢵⢸⣿⡕⢕⢔⢔⢕⢕⢕⢕⣿⣿⣿⣿⣿⣿⣿⡇⢕⢸⣿⣿⣿⣿⣿⣿⣿⣿⢕⢕⣿⣿⣿⣿⣿⣿⣿⣿⣿⣿⠀⠀⠀⠀⠀⠀⠀⠀⠀⠀⠀⠀</a:t>
            </a:r>
            <a:br/>
            <a:r>
              <a:t>⠀⠀⠀⠀⠀⠀⠀⠀⠀⠀⠀⣿⣿⣿⣿⡇⣿⣿⣿⣿⣿⣿⣿⢻⣿⣿⣿⣿⢳⢜⣾⣧⣕⣕⣕⣕⣕⣱⣵⣿⣿⣿⣿⣿⣿⣿⣧⢕⢸⣿⣿⣿⣿⣿⣿⣿⣿⡕⣕⣼⣿⣿⣿⣿⣿⣿⣿⣿⣿⠀⠀⠀⠀⠀⠀⠀⠀⠀⠀⠀⠀</a:t>
            </a:r>
            <a:br/>
            <a:r>
              <a:t>⠀⠀⠀⠀⠀⠀⠀⠀⠀⠀⠀⣿⣿⣿⣿⣷⢹⣿⣿⣿⡯⢽⣿⢸⣿⣿⣿⣟⣗⣕⣿⣿⣿⣿⣿⣿⣿⣿⣿⣿⣿⢿⣿⣿⡿⣿⣿⣽⣾⣿⣿⣿⣿⣿⣿⣻⣻⣿⣿⣿⣿⣿⣿⣿⣿⣟⣿⣿⣿⠀⠀⠀⠀⠀⠀⠀⠀⠀⠀⠀⠀</a:t>
            </a:r>
            <a:br/>
            <a:r>
              <a:t>⠀⠀⠀⠀⠀⠀⠀⠀⠀⠀⠀⢹⢽⢽⢿⢿⢯⢽⢿⢯⣿⢯⢵⢮⣕⣕⡷⢟⢗⢗⣾⣿⣿⣿⣿⣿⣿⣿⣿⣿⢿⢿⢿⢿⢿⢿⢿⢿⢿⢟⢟⢟⢟⢟⢟⢟⢻⣿⣿⣷⣿⣿⣿⢟⢗⢗⢇⢝⢝⠀⠀⠀⠀⠀⠀⠀⠀⠀⠀⠀⠀</a:t>
            </a:r>
            <a:br/>
            <a:r>
              <a:t>⠀⠀⠀⠀⠀⠀⠀⠀⠀⠀⠀⣳⣷⣷⣷⣷⣷⣾⣷⣿⣿⣿⣿⣾⣟⣟⣏⢗⢗⣱⣿⣿⣿⣿⣿⣿⣿⣿⣿⣿⣕⣕⢕⢕⢱⢵⢵⢵⢵⢵⢽⢵⢵⢜⢕⢕⢸⣿⣿⣟⣿⣿⣿⢵⢵⢵⢵⢵⢷⠀⠀⠀⠀⠀⠀⠀⠀⠀⠀⠀⠀</a:t>
            </a:r>
            <a:br/>
            <a:r>
              <a:t>⠀⠀⠀⠀⠀⠀⠀⠀⠀⠀⠀⣷⣷⣷⣷⣾⣾⣿⣿⣿⣿⣿⣿⣿⣷⣷⣷⣷⣷⣾⣿⣿⣿⣿⣿⣿⣿⣿⣿⣿⣷⣷⣷⣷⣷⣷⣷⣷⣷⣷⣷⣷⣷⣷⣷⣷⣿⣿⣿⣿⣿⣿⣿⣿⣿⣿⣿⣿⣿⠀⠀⠀⠀⠀⠀⠀⠀⠀⠀⠀⠀</a:t>
            </a:r>
            <a:br/>
            <a:r>
              <a:t>⠀⠀⠀⠀⠀⠀⠀⠀⠀⠀⠀⣿⣿⣿⣿⣿⣿⣿⣿⣿⣿⣿⣿⣿⣿⣿⣿⣿⣿⣿⣿⢯⢿⢿⣿⣿⣿⣿⣿⣿⣿⣿⣿⣿⣿⣿⣿⣿⣿⣿⣿⣿⣿⣿⣿⣿⣿⣿⣿⣿⣿⣿⣿⣿⣿⣿⣿⣿⣿⠀⠀⠀⠀⠀⠀⠀⠀⠀⠀⠀⠀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⠀⠀⠀⠀⠀⠀⠀⠀⠀⠀⠀⣿⣿⣿⣿⣿⣿⣿⣿⣿⣿⣿⣿⣿⣿⣿⣿⣾⣿⡟⢕⢕⢕⢜⢿⣿⣿⣿⣿⣿⣿⣿⣿⣿⣿⣿⣿⣿⣿⣿⣿⣿⣿⣿⣿⣿⣿⣿⣿⣿⣿⣿⣿⣿⣿⣿⣿⣿⣿⠀⠀⠀⠀⠀⠀⠀⠀⠀⠀⠀⠀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⠀⠀⠀⠀⠀⠀⠀⠀⠀⠀⠀⣿⣿⣿⣿⣿⣿⣿⣿⣿⣿⣿⣿⣿⣿⣿⣿⣿⣿⣇⢁⠁⢕⢕⣿⣿⣿⣿⣿⣿⣿⣿⣿⣿⣿⣿⣿⣿⣿⣿⣿⣿⣿⣿⣿⣿⣿⣿⣿⣻⣿⣻⣿⣿⣿⣿⣿⣿⣿⠀⠀⠀⠀⠀⠀⠀⠀⠀⠀⠀⠀</a:t>
            </a:r>
            <a:br/>
            <a:r>
              <a:t>⠀⠀⠀⠀⠀⠀⠀⠀⠀⠀⠀⣿⣿⡿⢟⣿⣿⢟⣻⣿⣿⣿⣿⣿⣿⢿⢿⢿⢿⢟⢧⢄⢄⢵⣿⣿⣿⣿⣿⣿⣿⣿⡟⣻⣿⣿⣿⣿⣿⣿⣿⣿⣿⣿⣿⣿⣿⣿⣿⣿⣿⣿⣿⣿⣿⣿⣿⣿⣿⠀⠀⠀⠀⠀⠀⠀⠀⠀⠀⠀⠀</a:t>
            </a:r>
            <a:br/>
            <a:r>
              <a:t>⠀⠀⠀⠀⠀⠀⠀⠀⠀⠀⠀⠉⠉⠁⠁⠙⠑⠕⠕⠗⠗⠓⠗⢷⢿⢷⢵⢾⢕⢵⣷⣿⡯⢕⢝⢟⢻⢿⢿⢿⣿⢏⣷⢿⢿⣾⣷⣿⣿⣿⣿⣿⣿⣿⣿⣟⡝⢹⣿⡿⢿⣿⣿⡿⣿⢿⣿⣿⣿⠀⠀⠀⠀⠀⠀⠀⠀⠀⠀⠀⠀</a:t>
            </a:r>
            <a:br/>
            <a:r>
              <a:t>⠀⠀⠀⠀⠀⠀⠀⠀⠀⠀⠀⢄⢔⢕⢕⢕⢔⢔⢔⢔⢔⢔⢔⢔⢔⢔⢔⢔⢰⣿⣿⣿⢇⢅⢅⢅⢀⢀⢀⢀⢅⢜⢸⢜⢬⣭⣥⣵⡝⢝⢝⢙⢙⢋⢙⠙⠑⠕⠙⠗⠗⠟⠟⠗⠕⠜⠝⠻⠿⠀⠀⠀⠀⠀⠀⠀⠀⠀⠀⠀⠀</a:t>
            </a:r>
            <a:br/>
            <a:r>
              <a:t>⠀⠀⠀⠀⠀⠀⠀⠀⠀⠀⠀⢕⢕⢕⢕⢕⢕⢕⢕⢕⢕⢕⢕⢕⢕⢕⢕⢕⣸⣿⣿⣿⢕⢕⢕⢕⢕⠑⠑⢕⢕⢕⢕⢕⢀⠑⠑⠑⠑⠕⠕⠕⢕⢕⢕⢔⢔⢔⢄⢄⢄⢄⢄⢄⢄⢄⢀⢀⢀⠀⠀⠀⠀⠀⠀⠀⠀⠀⠀⠀⠀</a:t>
            </a:r>
            <a:br/>
            <a:r>
              <a:t>⠀⠀⠀⠀⠀⠀⠀⠀⠀⠀⠀⢕⢕⢕⣕⣕⣕⣕⣕⣕⡕⢕⢕⢕⢕⢕⢕⣱⣿⣿⣿⣿⢕⢕⢕⢕⢕⢕⢔⢕⢕⢕⢕⢕⢕⢄⢀⢀⢀⢀⠀⢀⢅⠀⠑⢕⢕⢕⢕⢕⢕⢕⢕⢕⢕⢕⢕⢕⢕⠀⠀⠀⠀⠀⠀⠀⠀⠀⠀⠀⠀</a:t>
            </a:r>
            <a:br/>
            <a:r>
              <a:t>⠀⠀⠀⠀⠀⠀⠀⠀⠀⠀⠀⢕⢕⢸⣿⣿⣿⣿⣿⣿⣿⣿⣿⣿⡇⢕⢱⣿⣿⣿⣿⡟⢕⢱⣵⣵⣵⣵⣕⣕⣕⣕⣕⣕⡕⢕⢷⢵⢕⢕⢔⢕⢕⢕⢕⢕⢕⢔⢕⢕⢕⢕⢕⢕⢕⢕⢕⢕⢕⠀⠀⠀⠀⠀⠀⠀⠀⠀⠀⠀⠀</a:t>
            </a:r>
            <a:br/>
            <a:r>
              <a:t>⠀⠀⠀⠀⠀⠀⠀⠀⠀⠀⠀⢕⢕⢸⣿⣿⣿⣿⣿⣿⣿⣿⣿⣿⡇⢕⢾⢿⢟⢏⢝⢕⢕⢸⣿⣿⣿⣿⣿⣿⣿⣿⣿⣿⣿⣿⣿⡇⢕⢕⢕⢕⢕⢕⢕⢕⢕⢑⠑⢕⠑⠑⠕⠕⠕⢕⢕⢕⢕⠀⠀⠀⠀⠀⠀⠀⠀⠀⠀⠀⠀</a:t>
            </a:r>
            <a:br/>
            <a:r>
              <a:t>⠀⠀⠀⠀⠀⠀⠀⠀⠀⠀⠀⠑⠑⠘⠛⠛⠛⠛⠛⠛⠛⠛⠛⠛⠃⠑⠑⠑⠑⠑⠑⠑⠑⠘⠛⠛⠛⠛⠛⠛⠛⠛⠛⠛⠛⠛⠛⠃⠑⠑⠑⠑⠑⠑⠑⠑⠑⠀⠀⠑⠛⠛⠛⠛⠛⠛⠛⠛⠓⠀⠀⠀⠀⠀⠀⠀⠀⠀⠀⠀⠀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⠀⠀⠀⠀⠀⠀⠀⠀⠀⠀⠀⣿⣿⣷⢸⣿⣿⣿⣕⢕⢼⡕⢕⢵⢷⢇⢕⢕⢕⠀⠀⠀⠀⠀⢕⢀⠁⢕⢸⢕⢕⣱⡜⢻⣻⣿⢕⢕⣿⣿⣿⣿⣿⣿⣿⣿⡇⢕⢕⣿⣿⣿⣿⣿⣿⣿⣿⣿⣿⠀⠀⠀⠀⠀⠀⠀⠀⠀⠀⠀⠀</a:t>
            </a:r>
            <a:br/>
            <a:r>
              <a:t>⠀⠀⠀⠀⠀⠀⠀⠀⠀⠀⠀⣿⣿⣿⡸⣿⣿⣷⣷⣗⡼⡇⢸⣧⣼⡕⢕⢕⢕⢔⢀⢀⢀⠀⠁⠕⢔⠑⢜⡕⢕⢿⣾⣧⣿⣿⢕⢕⢸⣿⣿⣿⣿⣿⣿⣿⡇⢕⢕⣿⣿⣿⣿⣿⣿⣿⣿⣿⣿⠀⠀⠀⠀⠀⠀⠀⠀⠀⠀⠀⠀</a:t>
            </a:r>
            <a:br/>
            <a:r>
              <a:t>⠀⠀⠀⠀⠀⠀⠀⠀⠀⠀⠀⣿⣿⣿⡇⣿⣿⣿⣿⣿⣿⣷⢱⣿⣿⣷⡇⢕⢕⢇⢕⠑⢕⠀⢔⢔⢕⢕⢕⢕⢇⣕⣵⣿⣿⣿⢕⢕⢸⣿⣿⣿⣿⣿⣿⣿⡇⢕⢕⣿⣿⣿⣿⣿⣿⣿⣿⣿⣿⠀⠀⠀⠀⠀⠀⠀⠀⠀⠀⠀⠀</a:t>
            </a:r>
            <a:br/>
            <a:r>
              <a:t>⠀⠀⠀⠀⠀⠀⠀⠀⠀⠀⠀⣿⣿⣿⣿⢸⣿⣿⣿⣿⣿⣿⡕⣻⣿⣿⣧⢱⢕⢱⢑⢕⢕⠀⠀⢕⢕⢕⢕⢕⣝⣹⣿⣿⣿⣿⡕⢕⢸⣿⣿⣿⣿⣿⣿⣿⡇⢕⢕⣿⣿⣿⣿⣿⣿⣿⣿⣿⣿⠀⠀⠀⠀⠀⠀⠀⠀⠀⠀⠀⠀</a:t>
            </a:r>
            <a:br/>
            <a:r>
              <a:t>⠀⠀⠀⠀⠀⠀⠀⠀⠀⠀⠀⣿⣿⣿⣿⡜⣿⣿⣿⣿⣿⣿⡇⣿⣿⣿⣿⢵⢕⢸⢕⢕⠕⠀⠔⢕⢕⢇⢕⢸⢿⣿⣿⣿⣿⣿⡇⢕⢸⣿⣿⣿⣿⣿⣿⣿⣿⢕⢕⣿⣿⣿⣿⣿⣿⣿⣿⣿⣿⠀⠀⠀⠀⠀⠀⠀⠀⠀⠀⠀⠀</a:t>
            </a:r>
            <a:br/>
            <a:r>
              <a:t>⠀⠀⠀⠀⠀⠀⠀⠀⠀⠀⠀⣿⣿⣿⣿⡇⣿⣿⣿⣿⣿⣿⡇⢿⣿⣿⣿⣟⢕⢜⣱⢕⢄⠀⠀⠁⠑⢕⢕⢱⣼⣿⣿⣿⣿⣿⡇⢕⢸⣿⣿⣿⣿⣿⣿⣿⣿⢕⢕⢿⣿⣿⣿⣿⣿⣿⣿⣿⣿⠀⠀⠀⠀⠀⠀⠀⠀⠀⠀⠀⠀</a:t>
            </a:r>
            <a:br/>
            <a:r>
              <a:t>⠀⠀⠀⠀⠀⠀⠀⠀⠀⠀⠀⣿⣿⣿⣿⣧⢻⣿⣿⣿⣿⣿⣿⢸⣿⣿⣿⡷⢕⢕⣿⡇⢄⠄⢐⢔⢔⢕⡕⢻⣿⣿⣿⣿⣿⣿⣧⢕⢸⣿⣿⣿⣿⣿⣿⣿⣿⢕⢕⢹⣿⣿⣿⣿⣿⣿⣿⣿⣿⠀⠀⠀⠀⠀⠀⠀⠀⠀⠀⠀⠀</a:t>
            </a:r>
            <a:br/>
            <a:r>
              <a:t>⠀⠀⠀⠀⠀⠀⠀⠀⠀⠀⠀⣿⣿⣿⣿⣿⢾⣿⣿⣿⣿⣟⣿⢺⣿⣿⣿⣟⢷⢕⣿⣿⣿⣷⣾⣷⣾⣿⣿⣿⣿⣿⣿⣿⣿⣿⣿⢱⢼⣿⣿⣿⣿⣿⣿⣿⣿⡕⣕⣼⣿⣿⣿⣿⣿⣿⣿⣿⣿⠀⠀⠀⠀⠀⠀⠀⠀⠀⠀⠀⠀</a:t>
            </a:r>
            <a:br/>
            <a:r>
              <a:t>⠀⠀⠀⠀⠀⠀⠀⠀⠀⠀⠀⣿⣿⣿⣿⣿⡸⣿⣿⣿⣿⢽⣿⣎⣿⣿⣿⣿⣕⣇⣟⣿⣿⣿⣿⣿⣿⣿⣿⣿⣿⣿⣿⣿⣿⣿⣿⣷⣷⣿⣿⣿⣿⣿⣿⣿⣿⣿⣿⣟⣿⣿⣿⣿⣿⣟⣿⣿⣿⠀⠀⠀⠀⠀⠀⠀⠀⠀⠀⠀⠀</a:t>
            </a:r>
            <a:br/>
            <a:r>
              <a:t>⠀⠀⠀⠀⠀⠀⠀⠀⠀⠀⠀⢽⢿⢿⢿⢿⢝⡽⣽⣽⣼⣾⣵⣷⣞⣗⡟⢟⢟⢗⣺⣿⣿⣿⣿⣿⣿⣿⣿⣿⡿⢿⢿⢿⢿⢿⢿⢟⢟⢟⢟⢟⢟⢟⢟⢟⢻⣿⣿⣿⣿⣿⣿⢟⢇⢕⢜⢝⢝⠀⠀⠀⠀⠀⠀⠀⠀⠀⠀⠀⠀</a:t>
            </a:r>
            <a:br/>
            <a:r>
              <a:t>⠀⠀⠀⠀⠀⠀⠀⠀⠀⠀⠀⣳⣷⣾⣷⣿⣿⣿⣿⣿⣿⣿⣿⣿⣿⡟⢞⢞⢇⢣⣿⣿⣿⣿⣿⣿⣿⣿⣿⣿⣷⣵⢵⢵⢵⢵⢵⢵⢵⢵⢽⢵⢵⢵⢵⢵⢼⣿⣿⣟⣿⣿⣿⢵⢵⢷⢷⢗⢗⠀⠀⠀⠀⠀⠀⠀⠀⠀⠀⠀⠀</a:t>
            </a:r>
            <a:br/>
            <a:r>
              <a:t>⠀⠀⠀⠀⠀⠀⠀⠀⠀⠀⠀⣵⣷⣷⣷⣷⣿⣿⣿⣿⣿⣿⣿⣿⣿⣷⣷⣷⣷⣾⣿⣿⣿⣿⣿⣿⣿⣿⣿⣿⣿⣿⣷⣷⣷⣷⣷⣷⣷⣷⣷⣷⣿⣿⣿⣿⣿⣿⣿⣿⣿⣿⣿⣿⣿⣿⣿⣿⣿⠀⠀⠀⠀⠀⠀⠀⠀⠀⠀⠀⠀</a:t>
            </a:r>
            <a:br/>
            <a:r>
              <a:t>⠀⠀⠀⠀⠀⠀⠀⠀⠀⠀⠀⣿⣿⣿⣿⣿⣿⣿⣿⣿⣿⣿⣿⣿⣿⣿⣿⣿⣿⣿⢟⢕⢕⢕⢸⣿⣿⣿⣿⣿⣿⣿⣿⣿⣿⣿⣿⣿⣿⣿⣿⣿⣿⣿⣿⣿⣿⣿⣿⣿⣿⣿⣿⣿⣿⣿⣿⣿⣿⠀⠀⠀⠀⠀⠀⠀⠀⠀⠀⠀⠀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⠀⠀⠀⠀⠀⠀⠀⠀⠀⠀⠀⣿⣿⣿⣿⣿⣿⣿⣿⣿⣿⣿⣿⣿⣿⣿⣿⣿⣿⣿⡕⠁⠕⢕⢸⣿⣿⣿⣿⣿⣿⣿⣿⣿⣿⣿⣿⣿⣿⣿⣿⣿⣿⣿⣿⣿⣿⣿⣿⣿⣿⣿⣿⣿⣿⣿⣿⣿⣿⠀⠀⠀⠀⠀⠀⠀⠀⠀⠀⠀⠀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⠀⠀⠀⠀⠀⠀⠀⠀⠀⠀⠀⣿⣿⣿⣿⣿⣿⣿⣿⣿⣿⣿⣿⣿⣿⣿⣿⣿⣿⣿⣷⡄⢄⣱⣾⣿⣿⣿⣿⣿⣿⣿⣿⣿⣿⣿⣿⣿⣿⣿⣿⣿⣿⣿⣿⣿⣿⣿⣿⣿⣿⣿⣿⣿⣿⣿⣿⣿⣿⠀⠀⠀⠀⠀⠀⠀⠀⠀⠀⠀⠀</a:t>
            </a:r>
            <a:br/>
            <a:r>
              <a:t>⠀⠀⠀⠀⠀⠀⠀⠀⠀⠀⠀⣿⣿⣿⢟⢝⣿⡏⢹⣿⣿⣿⣿⣿⣿⡿⢟⢟⢟⢟⢟⢧⣝⢟⢿⣿⣿⣿⣿⣿⣿⣿⡿⢹⣿⣿⣿⣿⣿⣿⣿⣿⣿⣿⣿⣿⣿⣿⣿⣿⣿⣿⣿⣿⣿⣿⣿⣿⣿⠀⠀⠀⠀⠀⠀⠀⠀⠀⠀⠀⠀</a:t>
            </a:r>
            <a:br/>
            <a:r>
              <a:t>⠀⠀⠀⠀⠀⠀⠀⠀⠀⠀⠀⠁⠁⠁⠁⠁⠉⠁⠁⠉⠙⠝⠞⠟⠟⠟⠇⠞⠇⢱⣾⣿⣿⢇⢞⢝⠟⠻⠿⠿⢿⢿⡝⣿⢻⡿⡿⣿⣿⣿⣿⣿⣿⣿⣿⣯⣕⢗⣿⡿⢿⣿⣿⣿⡟⣿⣿⣿⣿⠀⠀⠀⠀⠀⠀⠀⠀⠀⠀⠀⠀</a:t>
            </a:r>
            <a:br/>
            <a:r>
              <a:t>⠀⠀⠀⠀⠀⠀⠀⠀⠀⠀⠀⢔⢕⢕⢕⢕⢕⢕⢕⢕⢕⢕⢕⢕⢕⢕⢕⢔⢔⣱⣿⣿⡿⢕⡔⢔⢄⢄⢄⢄⢄⢀⢕⢜⢱⠧⢮⢽⢍⢅⢅⢅⢅⢍⠍⠑⠑⠘⠙⠙⠙⠙⠙⠑⠑⠑⠑⠛⠛⠀⠀⠀⠀⠀⠀⠀⠀⠀⠀⠀⠀</a:t>
            </a:r>
            <a:br/>
            <a:r>
              <a:t>⠀⠀⠀⠀⠀⠀⠀⠀⠀⠀⠀⢕⢕⢕⢕⢕⢕⢕⢕⢕⢕⢕⢕⢕⢕⢕⢕⢕⢕⣽⣿⣿⡇⢕⢕⢕⢕⠕⠕⢕⢕⢕⢕⢕⢑⠀⠁⠁⠁⠁⠑⠑⢕⢕⢕⢕⢕⢔⢔⢔⢔⢔⢔⢔⢄⢄⢄⢄⢄⠀⠀⠀⠀⠀⠀⠀⠀⠀⠀⠀⠀</a:t>
            </a:r>
            <a:br/>
            <a:r>
              <a:t>⠀⠀⠀⠀⠀⠀⠀⠀⠀⠀⠀⢕⢕⢕⢱⣵⣵⣵⣵⣵⣕⣕⣕⣕⣕⢕⢕⢕⣸⣿⣿⣿⣿⢕⢕⢕⢕⢕⢕⢕⢕⢕⢕⢕⢕⢔⢄⢀⢔⢄⢄⢄⢔⢀⢕⢕⢕⢕⢕⢑⢕⢕⢕⢕⢕⢕⢕⢕⢕⠀⠀⠀⠀⠀⠀⠀⠀⠀⠀⠀⠀</a:t>
            </a:r>
            <a:br/>
            <a:r>
              <a:t>⠀⠀⠀⠀⠀⠀⠀⠀⠀⠀⠀⢕⢕⢕⣿⣿⣿⣿⣿⣿⣿⣿⣿⣿⣿⢕⢕⢱⣿⣿⣿⣿⢟⢕⣷⣷⣷⣷⣵⣵⣵⣵⣵⣵⣕⣕⣕⡗⢇⢕⢕⢕⢕⢕⢕⢕⢕⢕⢕⢕⢕⢕⢕⢕⢕⢕⢕⢕⢕⠀⠀⠀⠀⠀⠀⠀⠀⠀⠀⠀⠀</a:t>
            </a:r>
            <a:br/>
            <a:r>
              <a:t>⠀⠀⠀⠀⠀⠀⠀⠀⠀⠀⠀⢕⢕⢕⣿⣿⣿⣿⣿⣿⣿⣿⣿⣿⣿⢕⢕⢸⢟⢏⢝⢕⢕⢕⣿⣿⣿⣿⣿⣿⣿⣿⣿⣿⣿⣿⣿⡇⢕⢕⢕⢕⢕⢕⢕⢕⢕⢐⠑⢕⣁⣁⣅⣕⣕⣕⣕⣕⣕⠀⠀⠀⠀⠀⠀⠀⠀⠀⠀⠀⠀</a:t>
            </a:r>
            <a:br/>
            <a:r>
              <a:t>⠀⠀⠀⠀⠀⠀⠀⠀⠀⠀⠀⠑⠑⠑⠙⠛⠛⠛⠛⠛⠛⠛⠛⠛⠛⠑⠑⠑⠑⠑⠑⠑⠑⠑⠛⠛⠛⠛⠛⠛⠛⠛⠛⠛⠛⠛⠛⠃⠑⠑⠑⠑⠑⠑⠑⠑⠑⠁⠁⠑⠛⠛⠛⠛⠛⠛⠛⠛⠛⠀⠀⠀⠀⠀⠀⠀⠀⠀⠀⠀⠀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⠀⠀⠀⠀⠀⠀⠀⠀⠀⠀⠀⣿⣿⣿⢜⣿⣿⣿⣯⢕⢸⡇⢕⢧⢗⢇⢕⢕⠀⢄⢄⠀⠀⠀⠀⠁⢕⢕⢹⡇⢕⢵⡝⢹⢻⣿⢕⢕⢸⣿⣿⣿⣿⣿⣿⣿⡇⢕⢕⣿⣿⣿⣿⣿⣿⣿⣿⣿⣿⠀⠀⠀⠀⠀⠀⠀⠀⠀⠀⠀⠀</a:t>
            </a:r>
            <a:br/>
            <a:r>
              <a:t>⠀⠀⠀⠀⠀⠀⠀⠀⠀⠀⠀⣿⣿⣿⡇⣿⣿⣿⣷⢷⡧⣿⢕⣮⣼⢕⢕⢕⢕⠕⠀⠀⠀⠀⠀⠀⠀⢕⢕⣇⢕⢾⣷⣷⣿⣿⢕⢕⢸⣿⣿⣿⣿⣿⣿⣿⡇⢕⢕⣿⣿⣿⣿⣿⣿⣿⣿⣿⣿⠀⠀⠀⠀⠀⠀⠀⠀⠀⠀⠀⠀</a:t>
            </a:r>
            <a:br/>
            <a:r>
              <a:t>⠀⠀⠀⠀⠀⠀⠀⠀⠀⠀⠀⣿⣿⣿⣿⢸⣿⣿⣿⣿⣯⣿⣱⣿⣿⣷⡗⢕⢕⢕⢀⢑⠐⠀⠑⢄⢁⠐⢜⢇⢳⣕⣵⣾⣿⣿⡕⢕⢸⣿⣿⣿⣿⣿⣿⣿⡇⢕⢕⣿⣿⣿⣿⣿⣿⣿⣿⣿⣿⠀⠀⠀⠀⠀⠀⠀⠀⠀⠀⠀⠀</a:t>
            </a:r>
            <a:br/>
            <a:r>
              <a:t>⠀⠀⠀⠀⠀⠀⠀⠀⠀⠀⠀⣿⣿⣿⣿⡜⣿⣿⣿⣿⣿⣿⡇⣹⣿⣿⣧⢕⢕⢱⢕⢕⢄⠀⠀⢕⢕⡕⠕⢱⣝⣹⣿⣿⣿⣿⡇⢕⢸⣿⣿⣿⣿⣿⣿⣿⡧⢕⢕⣿⣿⣿⣿⣿⣿⣿⣿⣿⣿⠀⠀⠀⠀⠀⠀⠀⠀⠀⠀⠀⠀</a:t>
            </a:r>
            <a:br/>
            <a:r>
              <a:t>⠀⠀⠀⠀⠀⠀⠀⠀⠀⠀⠀⣿⣿⣿⣿⡇⣿⣿⣿⣿⣿⣿⣏⣾⣿⣿⣿⡇⢕⢕⡕⢕⠄⠀⠐⠕⢕⢕⢕⢕⣽⣿⣿⣿⣿⣿⡇⢕⢸⣿⣿⣿⣿⣿⣿⣿⣿⢕⢕⣿⣿⣿⣿⣿⣿⣿⣿⣿⣿⠀⠀⠀⠀⠀⠀⠀⠀⠀⠀⠀⠀</a:t>
            </a:r>
            <a:br/>
            <a:r>
              <a:t>⠀⠀⠀⠀⠀⠀⠀⠀⠀⠀⠀⣿⣿⣿⣿⣧⢻⣿⣿⣿⣿⣿⣿⢸⣿⣿⣿⣿⢇⢕⣿⡕⢐⠀⢄⢄⢕⢕⢕⢸⣿⣿⣿⣿⣿⣿⡇⢕⢜⣿⣿⣿⣿⣿⣿⣿⣿⢕⢕⢸⣿⣿⣿⣿⣿⣿⣿⣿⣿⠀⠀⠀⠀⠀⠀⠀⠀⠀⠀⠀⠀</a:t>
            </a:r>
            <a:br/>
            <a:r>
              <a:t>⠀⠀⠀⠀⠀⠀⠀⠀⠀⠀⠀⣿⣿⣿⣿⣿⢸⣿⣿⣿⣿⣯⣿⢜⣿⣿⣿⣷⢵⡕⣟⣷⣵⣕⣱⣱⣵⣵⣷⣾⣿⣿⣿⣿⣿⣿⣿⢕⢕⣿⣿⣿⣿⣿⣿⣿⣿⢕⢕⢸⣿⣿⣿⣿⣿⣿⣿⣿⣿⠀⠀⠀⠀⠀⠀⠀⠀⠀⠀⠀⠀</a:t>
            </a:r>
            <a:br/>
            <a:r>
              <a:t>⠀⠀⠀⠀⠀⠀⠀⠀⠀⠀⠀⣿⣿⣿⣿⣿⡷⣿⣿⣿⣿⣿⣻⡗⢿⣿⣿⣿⢺⡇⢹⣿⣿⣿⣿⣿⣿⣿⣿⣿⣿⣿⣿⣿⣿⣿⣿⢵⡕⣿⣿⣿⣿⣿⣿⣿⣿⡕⣕⣼⣿⣿⣿⣿⣿⣿⣿⣿⣿⠀⠀⠀⠀⠀⠀⠀⠀⠀⠀⠀⠀</a:t>
            </a:r>
            <a:br/>
            <a:r>
              <a:t>⠀⠀⠀⠀⠀⠀⠀⠀⠀⠀⠀⣿⣿⣿⣿⣿⡇⢿⣿⣿⣿⣟⣿⣗⣿⣿⣿⣿⣇⣕⣸⣿⣿⣿⣿⣿⣿⣿⣿⣿⣿⣿⣿⣿⣿⣿⣿⣷⣷⣿⣿⣿⣿⣻⣿⣿⣿⣿⣿⣿⣿⣿⣿⣿⣿⣟⢿⣿⣿⠀⠀⠀⠀⠀⠀⠀⠀⠀⠀⠀⠀</a:t>
            </a:r>
            <a:br/>
            <a:r>
              <a:t>⠀⠀⠀⠀⠀⠀⠀⠀⠀⠀⠀⢽⢿⣯⣽⣝⣕⣝⣕⣕⣵⣕⣞⣟⢟⢟⢟⢟⢟⢇⢸⣿⣿⣿⣿⣿⣿⣿⣿⣿⣿⢿⢿⢟⢟⢟⢟⢟⢟⢟⢟⢟⢟⢟⢟⢟⢻⣿⣿⣿⣿⣿⣿⢝⢝⢝⢝⢝⢝⠀⠀⠀⠀⠀⠀⠀⠀⠀⠀⠀⠀</a:t>
            </a:r>
            <a:br/>
            <a:r>
              <a:t>⠀⠀⠀⠀⠀⠀⠀⠀⠀⠀⠀⣳⣟⢟⢟⢟⢟⣻⣿⣿⣿⣿⣿⣿⣿⡟⢧⢗⢇⢕⣿⣿⣿⣿⣿⣿⣿⣿⣿⣿⣿⣷⡵⢧⢵⢵⢵⢵⢵⢵⢵⢵⢵⢵⢵⢕⢼⣿⣿⣟⣿⣿⣿⢗⢗⢗⢗⢗⢗⠀⠀⠀⠀⠀⠀⠀⠀⠀⠀⠀⠀</a:t>
            </a:r>
            <a:br/>
            <a:r>
              <a:t>⠀⠀⠀⠀⠀⠀⠀⠀⠀⠀⠀⣷⣷⣷⣷⣷⣾⣿⣿⣿⣿⣿⣿⣿⣿⣿⣷⣷⣷⣾⣿⡿⢟⢏⢝⣟⣿⣿⣿⣿⣿⣿⣿⣿⣿⣿⣿⣿⣿⣿⣿⣿⣿⣿⣿⣿⣿⣿⣿⣿⣿⣿⣿⣿⣿⣿⣿⣿⣿⠀⠀⠀⠀⠀⠀⠀⠀⠀⠀⠀⠀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⠀⠀⠀⠀⠀⠀⠀⠀⠀⠀⠀⣿⣿⣿⣿⣿⣿⣿⣿⣿⣿⣿⣿⣿⣿⣿⣿⣿⣿⣿⣿⢕⠕⠕⢕⢝⣿⣿⣿⣿⣿⣿⣿⣿⣿⣿⣿⣿⣿⣿⣿⣿⣿⣿⣿⣿⣿⣿⣿⣿⣿⣿⣿⣿⣿⣿⣿⣿⣿⠀⠀⠀⠀⠀⠀⠀⠀⠀⠀⠀⠀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⠀⠀⠀⠀⠀⠀⠀⠀⠀⠀⠀⣿⣿⣿⣿⣿⣿⣿⣿⣿⣿⣿⣿⣿⣿⣿⣿⣿⣿⣿⣿⡔⠀⠑⢕⣸⣿⣿⣿⣿⣿⣿⣿⣿⣿⣿⣿⣿⣿⣿⣿⣿⣿⣿⣿⣿⣿⣿⣿⣿⣿⣿⣿⣿⣿⣿⣿⣿⣿⠀⠀⠀⠀⠀⠀⠀⠀⠀⠀⠀⠀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⠀⠀⠀⠀⠀⠀⠀⠀⠀⠀⠀⣿⣿⣿⣿⣿⣿⣿⣿⣿⣿⣿⣿⣿⣿⣿⣿⣿⣿⣿⣿⣿⢷⣶⣾⣿⣿⣿⣿⣿⣿⣿⣿⣿⣿⣿⣿⣿⣿⣿⣿⣿⣿⣿⣿⣿⣿⣿⣿⣽⣿⣽⣿⣿⣿⣿⣿⣿⣿⠀⠀⠀⠀⠀⠀⠀⠀⠀⠀⠀⠀</a:t>
            </a:r>
            <a:br/>
            <a:r>
              <a:t>⠀⠀⠀⠀⠀⠀⠀⠀⠀⠀⠀⢿⣿⣿⣟⢝⢹⣿⢏⢽⢿⢿⡿⢿⢿⣿⣟⢟⢟⢏⢝⢟⣪⡟⢟⣿⣿⣿⣿⣿⣿⣿⡿⢱⣿⣿⢿⣿⣿⣿⣿⣿⣿⣿⣿⣿⣿⣿⣿⣿⣿⣿⣿⣿⣿⣿⣿⣿⣿⠀⠀⠀⠀⠀⠀⠀⠀⠀⠀⠀⠀</a:t>
            </a:r>
            <a:br/>
            <a:r>
              <a:t>⠀⠀⠀⠀⠀⠀⠀⠀⠀⠀⠀⢀⢀⢀⢀⢀⢁⢁⢁⢁⢘⠙⠙⠙⠙⠙⠙⠜⠝⠕⢾⣿⣿⡟⠎⠝⠛⠟⠟⠟⠟⢟⢣⡟⡟⢿⢿⣿⣿⢿⣿⣿⣿⣿⣿⣷⡕⡜⣿⣟⢟⣿⣿⣟⢿⢿⣿⣿⣿⠀⠀⠀⠀⠀⠀⠀⠀⠀⠀⠀⠀</a:t>
            </a:r>
            <a:br/>
            <a:r>
              <a:t>⠀⠀⠀⠀⠀⠀⠀⠀⠀⠀⠀⢕⢕⢕⢕⢕⢕⢕⢕⢕⢕⢕⢔⢕⢕⢕⢕⢕⢕⢕⣾⣿⣿⢗⢕⢔⢔⢄⢄⢄⢔⢔⢕⢕⢑⢐⠖⢲⢖⢔⢕⢔⢕⢕⢁⠁⠁⠁⠁⠁⠉⠉⠈⠁⠁⠁⠁⠙⠙⠀⠀⠀⠀⠀⠀⠀⠀⠀⠀⠀⠀</a:t>
            </a:r>
            <a:br/>
            <a:r>
              <a:t>⠀⠀⠀⠀⠀⠀⠀⠀⠀⠀⠀⢕⢕⢕⢕⢕⢕⢕⢕⢕⢕⢕⢕⢕⢕⢕⢕⢕⢕⢕⣿⣿⣿⡇⢕⢕⢕⢕⠁⢕⢕⢕⢕⢕⢕⠀⠀⠀⠁⠁⠁⠁⢅⠕⢕⢕⢕⢕⢕⢕⠕⢔⢔⢔⢔⢔⢔⢔⢔⠀⠀⠀⠀⠀⠀⠀⠀⠀⠀⠀⠀</a:t>
            </a:r>
            <a:br/>
            <a:r>
              <a:t>⠀⠀⠀⠀⠀⠀⠀⠀⠀⠀⠀⢕⢕⢕⢕⣷⣷⣷⣷⣷⣵⣵⣵⣵⣵⣕⢕⢕⢕⣸⣿⣿⣿⣧⢕⢕⢕⢕⢕⢕⢕⢕⢕⢕⢕⢕⢕⢅⢔⢔⢔⢔⢔⢄⢁⢕⢕⢕⢕⢔⢀⢅⢕⢕⢕⢕⢕⢕⢕⠀⠀⠀⠀⠀⠀⠀⠀⠀⠀⠀⠀</a:t>
            </a:r>
            <a:br/>
            <a:r>
              <a:t>⠀⠀⠀⠀⠀⠀⠀⠀⠀⠀⠀⢕⢕⢕⢕⣿⣿⣿⣿⣿⣿⣿⣿⣿⣿⣿⢕⢕⢕⣿⣿⣿⢿⢏⢺⣿⣿⣿⣷⣷⣷⣷⣷⣷⣧⣵⣵⣽⢝⢕⢕⢕⢕⢕⢕⢕⢅⢕⢕⢕⢕⢕⢕⢕⢕⢕⢕⢕⢕⠀⠀⠀⠀⠀⠀⠀⠀⠀⠀⠀⠀</a:t>
            </a:r>
            <a:br/>
            <a:r>
              <a:t>⠀⠀⠀⠀⠀⠀⠀⠀⠀⠀⠀⢕⢕⢕⢕⣿⣿⣿⣿⣿⣿⣿⣿⣿⣿⣿⢕⢕⢜⢟⢝⢕⢕⢕⢸⣿⣿⣿⣿⣿⣿⣿⣿⣿⣿⣿⣿⣿⢕⢕⢕⢕⢕⢕⢕⢕⢕⢁⠁⢔⣤⣴⣵⣵⣵⣵⣵⣵⣵⠀⠀⠀⠀⠀⠀⠀⠀⠀⠀⠀⠀</a:t>
            </a:r>
            <a:br/>
            <a:r>
              <a:t>⠀⠀⠀⠀⠀⠀⠀⠀⠀⠀⠀⠀⠑⠑⠑⠛⠛⠛⠛⠛⠛⠛⠛⠛⠛⠓⠑⠑⠑⠑⠑⠑⠑⠑⠘⠛⠛⠛⠛⠛⠛⠛⠛⠛⠛⠛⠛⠛⠑⠑⠑⠑⠑⠑⠑⠑⠑⠀⠀⠑⠛⠛⠛⠛⠛⠛⠛⠛⠛⠀⠀⠀⠀⠀⠀⠀⠀⠀⠀⠀⠀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⠀⠀⠀⠀⠀⠀⠀⠀⠀⠀⠀⣿⣿⣿⣧⢸⣿⣷⣕⢕⢕⢱⢜⢕⢕⢕⠁⠀⠀⠀⠀⠑⠕⠀⢁⠑⢕⢕⢕⣿⢜⢸⣵⡝⢻⣿⢇⢕⢸⣿⣿⣿⣿⣿⣿⣿⣷⢕⢕⢸⣿⣿⣿⣿⣿⣿⣿⣿⣿⠀⠀⠀⠀⠀⠀⠀⠀⠀⠀⠀⠀</a:t>
            </a:r>
            <a:br/>
            <a:r>
              <a:t>⠀⠀⠀⠀⠀⠀⠀⠀⠀⠀⠀⣿⣿⣿⣿⡜⣿⣿⣿⡧⢵⢾⡟⢕⡵⣗⢕⢄⠀⠀⠀⠀⠀⠀⠀⠀⢅⢕⢕⣿⣕⢸⣷⣷⣼⣿⡇⢕⢸⣿⣿⣿⣿⣿⣿⣿⣿⢕⢕⢸⣿⣿⣿⣿⣿⣿⣿⣿⣿⠀⠀⠀⠀⠀⠀⠀⠀⠀⠀⠀⠀</a:t>
            </a:r>
            <a:br/>
            <a:r>
              <a:t>⠀⠀⠀⠀⠀⠀⠀⠀⠀⠀⠀⣿⣿⣿⣿⡇⣿⣿⣿⣿⣿⣿⣧⢸⣿⣿⣷⢇⢕⢄⠀⠀⠀⠀⢁⢐⢐⢔⠇⢸⣇⣵⣼⣽⣿⣿⡇⢕⢕⣿⣿⣿⣿⣿⣿⣿⣿⢕⢕⢸⣿⣿⣿⣿⣿⣿⣿⣿⣿⠀⠀⠀⠀⠀⠀⠀⠀⠀⠀⠀⠀</a:t>
            </a:r>
            <a:br/>
            <a:r>
              <a:t>⠀⠀⠀⠀⠀⠀⠀⠀⠀⠀⠀⣿⣿⣿⣿⣿⢹⣿⣿⣿⣿⣷⣿⢕⣿⣿⣿⡕⢕⢕⢔⢐⠀⠀⢅⢑⢑⢇⢕⢸⣯⣝⣿⣿⣿⣿⣇⢕⢕⣿⣿⣿⣿⣿⣿⣿⣿⢕⢕⢸⣿⣿⣿⣿⣿⣿⣿⣿⣿⠀⠀⠀⠀⠀⠀⠀⠀⠀⠀⠀⠀</a:t>
            </a:r>
            <a:br/>
            <a:r>
              <a:t>⠀⠀⠀⠀⠀⠀⠀⠀⠀⠀⠀⣿⣿⣿⣿⣿⡜⣿⣿⣿⣿⣿⣿⡇⣿⣿⣿⣿⡕⢕⢱⡕⢐⠀⠁⢁⢅⢕⣱⣼⣿⣿⣿⣿⣿⣿⣿⢕⢕⣿⣿⣿⣿⣿⣿⣿⣿⢕⢕⣸⣿⣿⣿⣿⣿⣿⣿⣿⣿⠀⠀⠀⠀⠀⠀⠀⠀⠀⠀⠀⠀</a:t>
            </a:r>
            <a:br/>
            <a:r>
              <a:t>⠀⠀⠀⠀⠀⠀⠀⠀⠀⠀⠀⣿⣿⣿⣿⣿⡇⣿⣿⣿⣿⣿⣿⡇⢻⣿⣿⣿⢗⢕⢸⣿⣧⣴⣴⣵⣷⣿⣿⣿⣿⣿⣿⣿⣿⣿⣿⢕⢕⣿⣿⣿⣿⣿⣿⣿⣿⢕⢕⢸⣿⣿⣿⣿⣿⣿⣿⣿⣿⠀⠀⠀⠀⠀⠀⠀⠀⠀⠀⠀⠀</a:t>
            </a:r>
            <a:br/>
            <a:r>
              <a:t>⠀⠀⠀⠀⠀⠀⠀⠀⠀⠀⠀⣿⣿⣿⣿⣿⣧⢻⣿⣿⣿⣯⣽⣷⢸⣿⣿⣿⣵⢕⢸⣿⣿⣿⣿⣿⣿⣿⣿⣿⣿⣿⣿⣿⣿⣿⣿⢕⢕⣿⣿⣿⣿⣿⣿⣿⣿⡕⢕⢼⣿⣿⣿⣿⣿⣿⣿⣿⣿⠀⠀⠀⠀⠀⠀⠀⠀⠀⠀⠀⠀</a:t>
            </a:r>
            <a:br/>
            <a:r>
              <a:t>⠀⠀⠀⠀⠀⠀⠀⠀⠀⠀⠀⣿⣿⣿⣿⣿⣿⢸⣿⣿⣿⣿⣟⣿⢹⣿⣿⣿⡗⡜⢕⣿⣿⣿⣿⣿⣿⣿⣿⣿⣿⣿⣿⣿⣿⣿⣿⡇⢵⣿⣿⣿⣿⣿⣿⣿⣿⣗⢕⣸⣿⣿⣿⣿⣿⣿⣿⣿⣿⠀⠀⠀⠀⠀⠀⠀⠀⠀⠀⠀⠀</a:t>
            </a:r>
            <a:br/>
            <a:r>
              <a:t>⠀⠀⠀⠀⠀⠀⠀⠀⠀⠀⠀⢿⣿⣿⣿⣿⣿⣸⣿⣿⣿⣿⣟⣿⣞⣿⣿⣿⣗⣕⣇⣿⣿⣿⣿⣿⣿⣿⣿⣿⣿⣿⣿⣿⣿⣿⣿⣷⣿⣾⣿⣿⣿⣿⣿⣿⣿⣿⣿⣿⣿⣿⣿⣿⣿⢿⢿⣿⣿⠀⠀⠀⠀⠀⠀⠀⠀⠀⠀⠀⠀</a:t>
            </a:r>
            <a:br/>
            <a:r>
              <a:t>⠀⠀⠀⠀⠀⠀⠀⠀⠀⠀⠀⢹⣏⣹⣝⣱⣕⣕⣕⣗⣞⣗⣟⣟⡟⢟⢟⢟⢟⢗⢱⣿⣿⣿⣿⣽⣿⣿⣿⣿⣿⣿⡟⢟⢟⢟⢟⢟⢟⢟⢟⢟⢟⢟⢟⢟⢟⣿⣿⣿⣿⣿⣿⢝⢝⢝⢝⢝⢝⠀⠀⠀⠀⠀⠀⠀⠀⠀⠀⠀⠀</a:t>
            </a:r>
            <a:br/>
            <a:r>
              <a:t>⠀⠀⠀⠀⠀⠀⠀⠀⠀⠀⠀⢟⢿⢟⢟⢟⢟⢻⢟⣿⣿⣿⣿⣿⣿⣿⣗⢵⢕⢱⣿⣿⣿⢟⢟⢝⣻⣟⢿⢿⣿⣿⣿⣧⢵⢕⢵⢵⢵⢵⢕⢕⢵⢕⢕⢕⢕⣿⣿⣟⣿⣿⣿⣗⣗⣗⣗⣗⣗⠀⠀⠀⠀⠀⠀⠀⠀⠀⠀⠀⠀</a:t>
            </a:r>
            <a:br/>
            <a:r>
              <a:t>⠀⠀⠀⠀⠀⠀⠀⠀⠀⠀⠀⣿⣿⣿⣿⣿⣷⣿⣿⣿⣿⣿⣿⣿⣿⣿⣿⣿⣿⣷⣿⣿⣿⢇⢕⢕⢿⣽⣿⣿⣿⣿⣿⣿⣿⣿⣿⣿⣿⣿⣿⣿⣿⣿⣿⣿⣿⣿⣿⣿⣿⣿⣿⣿⣿⣿⣿⣿⣿⠀⠀⠀⠀⠀⠀⠀⠀⠀⠀⠀⠀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⠀⠀⠀⠀⠀⠀⠀⠀⠀⠀⠀⣿⣿⣿⣿⣿⣿⣿⣿⣿⣿⣿⣿⣿⣿⣿⣿⣿⣿⣿⣿⣿⣿⣱⡁⠑⢕⢸⣿⣿⣿⣿⣿⣿⣿⣿⣿⣿⣿⣿⣿⣿⣿⣿⣿⣿⣿⣿⣿⣿⣿⣿⣿⣿⣿⣿⣿⣿⣿⠀⠀⠀⠀⠀⠀⠀⠀⠀⠀⠀⠀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⠀⠀⠀⠀⠀⠀⠀⠀⠀⠀⠀⣿⣿⣿⣿⣿⣿⣿⣿⣿⣿⣿⣿⣿⣿⣿⣿⣿⣿⣿⣿⣿⡎⢿⣿⣿⣿⣿⣿⣿⣿⣿⣿⣏⢹⣿⣿⣿⣿⣿⣿⣿⣿⣿⣿⣿⣿⣿⣿⣾⣿⣿⣿⣿⣿⣿⣿⣿⣿⠀⠀⠀⠀⠀⠀⠀⠀⠀⠀⠀⠀</a:t>
            </a:r>
            <a:br/>
            <a:r>
              <a:t>⠀⠀⠀⠀⠀⠀⠀⠀⠀⠀⠀⠿⠿⠿⠿⠿⠝⢕⢿⢇⢕⣟⣿⣟⣟⣿⣿⣏⢝⣝⢝⣝⢷⣾⣟⣻⣿⣿⣿⣿⣿⣿⡿⢕⣼⣿⣿⣿⣿⣿⣿⣿⣿⣿⣿⣿⡿⢿⣿⣿⣿⣿⣿⣿⣿⣿⣿⣿⣿⠀⠀⠀⠀⠀⠀⠀⠀⠀⠀⠀⠀</a:t>
            </a:r>
            <a:br/>
            <a:r>
              <a:t>⠀⠀⠀⠀⠀⠀⠀⠀⠀⠀⠀⠀⢔⢄⢄⢄⢄⢄⢄⢅⢅⢅⢅⢅⢁⢑⢑⢑⢑⢘⢑⢫⣿⣿⡇⠝⠙⠙⠙⠙⠙⠝⠑⡏⢿⢎⢻⢿⠿⠿⠿⠿⠿⢿⢿⢿⢕⢕⢿⢯⢹⡿⢿⢿⢟⢿⢿⣿⣿⠀⠀⠀⠀⠀⠀⠀⠀⠀⠀⠀⠀</a:t>
            </a:r>
            <a:br/>
            <a:r>
              <a:t>⠀⠀⠀⠀⠀⠀⠀⠀⠀⠀⠀⢔⢕⢕⢕⢕⢕⢕⢕⢕⢕⢕⢕⢕⢕⢕⢕⢕⢕⢕⢕⢼⣿⣿⣏⢱⢕⢕⢔⢕⢔⢔⢔⢕⢅⠅⠘⠝⠝⠕⠕⢕⢕⢕⢔⢄⢄⢄⢀⢀⢀⢀⢀⢀⢀⢀⢀⠀⠀⠀⠀⠀⠀⠀⠀⠀⠀⠀⠀⠀⠀</a:t>
            </a:r>
            <a:br/>
            <a:r>
              <a:t>⠀⠀⠀⠀⠀⠀⠀⠀⠀⠀⠀⢕⢕⢕⢕⢕⢕⢕⢕⢕⢕⢕⢕⢕⢕⢕⢕⢕⢕⢕⢕⢸⣿⣿⣿⣼⡕⢕⢔⢅⢕⢕⢕⢕⢕⢄⢀⠀⢀⠄⠀⠅⢑⢕⠕⢕⢕⢕⢕⢕⠀⢕⢕⢕⢕⢕⢕⢕⢕⠀⠀⠀⠀⠀⠀⠀⠀⠀⠀⠀⠀</a:t>
            </a:r>
            <a:br/>
            <a:r>
              <a:t>⠀⠀⠀⠀⠀⠀⠀⠀⠀⠀⠀⢕⢕⢕⢕⢕⢸⣿⣿⣿⣿⣿⣿⣷⣷⣷⣷⢕⢕⢕⢕⣼⣿⣿⣿⣟⣕⣕⣕⣕⣕⡕⢕⢕⢕⢕⢕⢵⢴⢕⢕⢕⢕⢔⢔⢕⢕⢕⢕⢕⢔⢕⢕⢕⢕⢕⢕⢕⢕⠀⠀⠀⠀⠀⠀⠀⠀⠀⠀⠀⠀</a:t>
            </a:r>
            <a:br/>
            <a:r>
              <a:t>⠀⠀⠀⠀⠀⠀⠀⠀⠀⠀⠀⢕⢕⢕⢕⢕⢸⣿⣿⣿⣿⣿⣿⣿⣿⣿⣿⢕⢕⢕⢕⣿⡿⢏⢕⢽⣿⣿⣿⣿⣿⣿⣿⣿⣿⣿⣿⣿⡇⢕⢕⢕⢕⢕⢕⢕⢕⠕⢕⢕⠑⠕⠕⠕⢕⢕⢕⢕⢕⠀⠀⠀⠀⠀⠀⠀⠀⠀⠀⠀⠀</a:t>
            </a:r>
            <a:br/>
            <a:r>
              <a:t>⠀⠀⠀⠀⠀⠀⠀⠀⠀⠀⠀⠑⢕⢕⢕⢕⢸⣿⣿⣿⣿⣿⣿⣿⣿⣿⣿⢕⢕⢕⢕⢝⢕⢕⢕⣸⣿⣿⣿⣿⣿⣿⣿⣿⣿⣿⣿⣿⡕⢕⢕⢕⢕⢕⢕⢕⠕⠑⠀⢕⣿⣿⣿⣿⣿⣿⣿⣿⣿⠀⠀⠀⠀⠀⠀⠀⠀⠀⠀⠀⠀</a:t>
            </a:r>
            <a:br/>
            <a:r>
              <a:t>⠀⠀⠀⠀⠀⠀⠀⠀⠀⠀⠀⠀⠀⠑⠑⠑⠘⠛⠛⠛⠛⠛⠛⠛⠛⠛⠛⠑⠑⠑⠑⠑⠑⠑⠑⠘⠛⠛⠛⠛⠛⠛⠛⠛⠛⠛⠛⠛⠃⠑⠑⠑⠑⠑⠑⠑⠀⠐⠀⠑⠛⠛⠛⠛⠛⠛⠛⠛⠛⠀⠀⠀⠀⠀⠀⠀⠀⠀⠀⠀⠀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⠀⠀⠀⠀⠀⠀⠀⠀⠀⠀⠀⣿⣿⣿⣿⡽⡿⡿⢿⣵⢕⣕⣱⣿⣿⣿⣷⢕⢜⡹⢝⢱⢕⠑⠕⢕⢕⢕⢕⣿⢸⢕⣽⡟⢻⣿⡇⢕⢸⣿⣿⣿⣿⣿⣿⣿⣿⢕⢕⢸⣿⣿⣿⣿⣿⣿⣿⣿⣿⠀⠀⠀⠀⠀⠀⠀⠀⠀⠀⠀⠀</a:t>
            </a:r>
            <a:br/>
            <a:r>
              <a:t>⠀⠀⠀⠀⠀⠀⠀⠀⠀⠀⠀⣿⣿⣿⣿⡇⢕⣷⣼⢻⣿⣿⣿⣿⣿⣿⣿⢕⢕⢕⠕⠕⠁⠄⠄⠑⢕⢕⢕⢸⡕⢸⢿⣷⣼⣿⡇⢕⢕⣿⣿⣿⣿⣿⣿⣿⣿⢕⢕⢸⣿⣿⣿⣿⣿⣿⣿⣿⣿⠀⠀⠀⠀⠀⠀⠀⠀⠀⠀⠀⠀</a:t>
            </a:r>
            <a:br/>
            <a:r>
              <a:t>⠀⠀⠀⠀⠀⠀⠀⠀⠀⠀⠀⣿⣿⣿⢇⢕⢕⢜⢝⢸⢻⣿⣿⣿⣿⣿⣿⢕⢅⠀⠀⠀⠀⠄⢄⢅⢕⢕⢕⢸⣧⣼⣵⢿⣿⣿⣇⢕⢕⣿⣿⣿⣿⣿⣿⣿⣿⢕⢕⢸⣿⣿⣿⣿⣿⣿⣿⣿⣿⠀⠀⠀⠀⠀⠀⠀⠀⠀⠀⠀⠀</a:t>
            </a:r>
            <a:br/>
            <a:r>
              <a:t>⠀⠀⠀⠀⠀⠀⠀⠀⠀⠀⠀⣿⣿⣿⣧⣼⢕⢕⢕⢕⢕⢜⢝⢻⣿⣿⣿⣇⢕⢔⢄⠀⠀⠀⢕⢕⢕⢕⢕⢸⣟⣏⣹⣿⣿⣿⣿⢕⢕⣿⣿⣿⣿⣿⣿⣿⣿⢕⢕⢸⣿⣿⣿⣿⣿⣿⣿⣿⣿⠀⠀⠀⠀⠀⠀⠀⠀⠀⠀⠀⠀</a:t>
            </a:r>
            <a:br/>
            <a:r>
              <a:t>⠀⠀⠀⠀⠀⠀⠀⠀⠀⠀⠀⣿⣿⣿⣿⣿⡇⢕⣕⣕⢕⢕⢱⣇⣽⣿⣿⣿⢗⢕⢱⣕⢔⠀⢑⢅⢕⣱⣾⣿⣿⣿⣿⣿⣿⣿⣿⢕⢕⣿⣿⣿⣿⣿⣿⣿⣿⢕⢕⣸⣿⣿⣿⣿⣿⣿⣿⣿⣿⠀⠀⠀⠀⠀⠀⠀⠀⠀⠀⠀⠀</a:t>
            </a:r>
            <a:br/>
            <a:r>
              <a:t>⠀⠀⠀⠀⠀⠀⠀⠀⠀⠀⠀⣿⣿⣿⣿⣿⣧⢿⣿⣷⣷⣷⣷⣿⢺⣿⣿⣿⡷⢕⢸⣿⣿⣷⣷⣾⣿⣿⣿⣿⣿⣿⣿⣿⣿⣿⣿⢕⢕⣿⣿⣿⣿⣿⣿⣿⣿⢕⢕⢺⣿⣿⣿⣿⣿⣿⣿⣿⣿⠀⠀⠀⠀⠀⠀⠀⠀⠀⠀⠀⠀</a:t>
            </a:r>
            <a:br/>
            <a:r>
              <a:t>⠀⠀⠀⠀⠀⠀⠀⠀⠀⠀⠀⣿⣿⣿⣿⣿⣿⢸⣿⣿⣿⣿⣽⣿⢜⣿⣿⣿⡿⢵⢕⣿⣿⣿⣿⣿⣿⣿⣿⣿⣿⣿⣿⣿⣿⣿⣿⡇⢕⢻⣿⣿⣿⣿⣿⣿⣿⡕⢕⢸⣿⣿⣿⣿⣿⣿⣿⣿⣿⠀⠀⠀⠀⠀⠀⠀⠀⠀⠀⠀⠀</a:t>
            </a:r>
            <a:br/>
            <a:r>
              <a:t>⠀⠀⠀⠀⠀⠀⠀⠀⠀⠀⠀⢿⣿⣿⣿⣿⣿⡾⣿⣿⣿⣿⣟⣻⡟⣿⣿⣿⣿⡜⢕⣿⣿⣿⣿⡿⣿⣿⣿⣿⣿⣿⣿⣿⣿⣿⣿⡇⢵⢸⣿⣿⣿⣿⣿⣿⣿⣗⢕⢸⣿⣿⣿⣿⣿⣿⣿⣿⣿⠀⠀⠀⠀⠀⠀⠀⠀⠀⠀⠀⠀</a:t>
            </a:r>
            <a:br/>
            <a:r>
              <a:t>⠀⠀⠀⠀⠀⠀⠀⠀⠀⠀⠀⢸⣿⣿⣿⣿⣿⣇⣿⣿⣿⣿⣟⣻⣧⣿⣿⣿⣗⣇⣇⣿⣿⣿⣿⣿⣿⣿⣿⣿⣿⣿⣿⣿⣿⣿⣿⣷⣿⣾⣻⣿⣻⣿⣿⣿⣿⣿⣿⣿⣿⣿⣿⣿⣿⢫⢽⣿⣿⠀⠀⠀⠀⠀⠀⠀⠀⠀⠀⠀⠀</a:t>
            </a:r>
            <a:br/>
            <a:r>
              <a:t>⠀⠀⠀⠀⠀⠀⠀⠀⠀⠀⠀⣹⣏⣝⣝⣝⣕⡕⣕⣗⢗⣟⣞⣟⣟⢟⢟⢟⢟⢕⢱⣿⣿⣿⢿⣾⣿⢿⣿⣿⣿⣿⣟⢟⢟⢟⢟⢟⢟⢟⢟⢟⢟⢟⢟⢟⢝⣿⣿⣿⣿⣿⣿⢝⢝⢝⢝⢝⢝⠀⠀⠀⠀⠀⠀⠀⠀⠀⠀⠀⠀</a:t>
            </a:r>
            <a:br/>
            <a:r>
              <a:t>⠀⠀⠀⠀⠀⠀⠀⠀⠀⠀⠀⢟⢿⢿⢟⢿⢻⢻⢿⣿⣿⣿⣿⣿⣿⣿⣷⢵⢗⢵⢽⣿⣿⢇⢕⢕⢕⣵⡸⢽⢿⣿⣿⣧⢕⢕⢕⢕⢕⢕⢕⢕⢗⢕⢕⢕⢕⣿⣿⣟⣿⣿⣿⣗⣗⣗⣗⣗⣗⠀⠀⠀⠀⠀⠀⠀⠀⠀⠀⠀⠀</a:t>
            </a:r>
            <a:br/>
            <a:r>
              <a:t>⠀⠀⠀⠀⠀⠀⠀⠀⠀⠀⠀⣿⣿⣿⣿⣿⣿⣿⣿⣿⣿⣿⣿⣿⣿⣿⣿⣿⣿⣿⣿⣿⣿⢿⣷⢕⠕⢝⢣⣿⣿⣿⣿⣿⣿⣿⣿⣿⣿⣿⣿⣿⣿⣿⣿⣿⣿⣿⣿⣿⣿⣿⣿⣿⣿⣿⣿⣿⣿⠀⠀⠀⠀⠀⠀⠀⠀⠀⠀⠀⠀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⠀⠀⠀⠀⠀⠀⠀⠀⠀⠀⠀⣿⣿⣿⣿⣿⣿⣿⣿⣿⣿⣿⣿⣿⣿⣿⣿⣿⣿⣏⣿⣿⣿⢸⣿⣿⣷⣾⣿⣿⣿⣿⣿⣿⣿⣿⣿⣿⣿⣿⣿⣿⣿⣿⣿⣿⣿⣿⣿⣿⣿⣿⣿⣿⣿⣿⣿⣿⣿⠀⠀⠀⠀⠀⠀⠀⠀⠀⠀⠀⠀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⠀⠀⠀⠀⠀⠀⠀⠀⠀⠀⠀⣿⣿⣿⣿⣿⣿⣿⣿⣿⣿⣿⣿⣿⣿⣿⣿⣿⣿⣷⣿⣿⢻⢽⣿⣿⣿⣿⣿⣿⣿⣿⣿⡿⣿⣿⣿⣿⣿⣿⣿⣿⣿⣿⣿⣿⣿⣿⣿⣿⣿⣿⣿⣿⣿⣿⣿⣿⣿⠀⠀⠀⠀⠀⠀⠀⠀⠀⠀⠀⠀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⠀⠀⠀⠀⠀⠀⠀⠀⠀⠀⠀⣿⣿⣿⣿⣿⣿⣿⣿⣿⣿⣿⣿⣿⣿⣿⣿⣿⣿⣿⣿⣿⣎⣿⣿⣿⣿⣿⣿⣿⣿⣿⣿⣧⢹⣿⣿⣿⣿⣿⣿⣿⣿⣿⣿⣿⣿⣿⣿⣾⣿⣿⣿⣿⣿⣿⣿⣿⣿⠀⠀⠀⠀⠀⠀⠀⠀⠀⠀⠀⠀</a:t>
            </a:r>
            <a:br/>
            <a:r>
              <a:t>⠀⠀⠀⠀⠀⠀⠀⠀⠀⠀⠀⠛⠟⠟⠟⠿⠟⠕⠸⠿⠇⠾⢿⢿⣟⣿⣿⣿⣝⣹⡝⣹⣿⣿⣿⣹⣿⣿⣿⣿⣿⣿⣿⢕⡸⣿⣿⣿⣿⣿⣿⣿⣿⣿⣿⣿⢟⢻⣿⣿⣿⣿⣿⣿⣿⣿⣿⣿⣿⠀⠀⠀⠀⠀⠀⠀⠀⠀⠀⠀⠀</a:t>
            </a:r>
            <a:br/>
            <a:r>
              <a:t>⠀⠀⠀⠀⠀⠀⠀⠀⠀⠀⠀⠀⢔⢔⢔⢄⢄⢄⢄⢄⢄⢄⢄⢅⢅⢅⢅⢅⢅⢅⢁⢜⣿⣿⣿⢕⢑⢑⠈⠉⠉⠉⠑⢹⡇⢏⣋⣏⣟⣟⢟⢟⠟⠟⠟⠟⠕⠕⠻⢿⢼⠿⢿⢿⢿⢟⢟⢿⣿⠀⠀⠀⠀⠀⠀⠀⠀⠀⠀⠀⠀</a:t>
            </a:r>
            <a:br/>
            <a:r>
              <a:t>⠀⠀⠀⠀⠀⠀⠀⠀⠀⠀⠀⢅⢕⢕⢕⢕⢕⢕⢕⢕⢕⢕⢕⢕⢕⢕⢕⢕⢕⢕⢕⢕⣿⣿⣿⡕⡇⢕⢕⢕⢕⢕⢕⢔⢕⠕⠑⠉⠝⠕⢑⢕⢕⢕⢅⢄⢄⢄⢄⢄⢄⢀⢀⢀⢀⢀⢁⢀⢀⠀⠀⠀⠀⠀⠀⠀⠀⠀⠀⠀⠀</a:t>
            </a:r>
            <a:br/>
            <a:r>
              <a:t>⠀⠀⠀⠀⠀⠀⠀⠀⠀⠀⠀⢕⢕⢕⢕⢕⢕⣕⣕⣕⣕⡕⢕⢕⢕⢕⢕⢕⢕⢕⢕⢕⣿⣿⣿⣿⡷⢕⢕⢔⢕⢕⢕⢕⢕⢅⢅⢄⠀⢀⢄⢀⢕⠅⠕⢕⢕⢕⢕⢑⠐⢕⢕⢕⢕⢕⢕⢕⢕⠀⠀⠀⠀⠀⠀⠀⠀⠀⠀⠀⠀</a:t>
            </a:r>
            <a:br/>
            <a:r>
              <a:t>⠀⠀⠀⠀⠀⠀⠀⠀⠀⠀⠀⢕⢕⢕⢕⢕⢕⣿⣿⣿⣿⣿⣿⣿⣿⣿⣿⡇⢕⢕⢕⢕⢻⣿⣿⢿⣵⣵⣵⣵⣕⣕⣕⣕⣕⣕⣕⢗⢧⢕⢕⢕⢕⢕⢕⢕⢕⢕⢕⢕⢕⢕⢕⢕⢕⢕⢕⢕⢕⠀⠀⠀⠀⠀⠀⠀⠀⠀⠀⠀⠀</a:t>
            </a:r>
            <a:br/>
            <a:r>
              <a:t>⠀⠀⠀⠀⠀⠀⠀⠀⠀⠀⠀⢕⢕⢕⢕⢕⢕⣿⣿⣿⣿⣿⣿⣿⣿⣿⣿⡇⢕⢕⢕⢕⢸⢟⢕⢕⣿⣿⣿⣿⣿⣿⣿⣿⣿⣿⣿⣿⡇⢕⢕⢕⢕⢕⢕⢕⢕⢕⠑⢕⣑⣑⣑⣑⣕⣕⣕⣕⢕⠀⠀⠀⠀⠀⠀⠀⠀⠀⠀⠀⠀</a:t>
            </a:r>
            <a:br/>
            <a:r>
              <a:t>⠀⠀⠀⠀⠀⠀⠀⠀⠀⠀⠀⠀⢕⢕⢕⢕⢕⣿⣿⣿⣿⣿⣿⣿⣿⣿⣿⡇⢕⢕⢕⢕⢕⢕⢕⢱⣿⣿⣿⣿⣿⣿⣿⣿⣿⣿⣿⣿⡇⢕⢕⢕⢕⢕⢕⢕⠕⠕⠀⢕⣿⣿⣿⣿⣿⣿⣿⣿⣿⠀⠀⠀⠀⠀⠀⠀⠀⠀⠀⠀⠀</a:t>
            </a:r>
            <a:br/>
            <a:r>
              <a:t>⠀⠀⠀⠀⠀⠀⠀⠀⠀⠀⠀⠀⠀⠁⠑⠑⠑⠛⠛⠛⠛⠛⠛⠛⠛⠛⠛⠃⠑⠑⠑⠑⠑⠑⠑⠑⠛⠛⠛⠛⠛⠛⠛⠛⠛⠛⠛⠛⠃⠑⠑⠑⠑⠑⠑⠑⠐⠐⠐⠑⠛⠛⠛⠛⠛⠛⠛⠛⠛⠀⠀⠀⠀⠀⠀⠀⠀⠀⠀⠀⠀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⠀⠀⠀⠀⠀⠀⠀⠀⠀⠀⠀⣿⣿⣿⣿⡇⢻⡿⢕⢕⢕⢕⢇⢕⠕⠕⠑⠑⢕⢕⢕⢕⢕⢕⢟⢇⢕⢕⢕⢸⡕⢕⣏⣟⢻⣿⡇⢕⢕⣿⣿⣿⣿⣿⣿⣿⣿⢕⢕⢸⣿⣿⣿⣿⣿⣿⣿⣿⣿⠀⠀⠀⠀⠀⠀⠀⠀⠀⠀⠀⠀</a:t>
            </a:r>
            <a:br/>
            <a:r>
              <a:t>⠀⠀⠀⠀⠀⠀⠀⠀⠀⠀⠀⣿⣿⣿⣿⣧⢸⡇⢕⢕⢕⢕⢕⠁⠀⠀⠀⢄⢕⢕⢕⢕⢕⢕⢕⢕⢕⢕⢕⢸⡕⢵⣿⣧⣵⣿⡧⢕⢕⣿⣿⣿⣿⣿⣿⣿⣿⢕⢕⢸⣿⣿⣿⣿⣿⣿⣿⣿⣿⠀⠀⠀⠀⠀⠀⠀⠀⠀⠀⠀⠀</a:t>
            </a:r>
            <a:br/>
            <a:r>
              <a:t>⠀⠀⠀⠀⠀⠀⠀⠀⠀⠀⠀⣿⣿⣿⣿⣿⣱⢇⢕⢕⢕⢕⠑⠀⠀⠀⢄⢕⢕⢕⢕⢕⢕⠅⢅⢕⢕⢇⢕⢸⣿⣼⣹⣼⣿⣿⣧⢕⢕⣿⣿⣿⣿⣿⣿⣿⣿⢕⢕⢸⣿⣿⣿⣿⣿⣿⣿⣿⣿⠀⠀⠀⠀⠀⠀⠀⠀⠀⠀⠀⠀</a:t>
            </a:r>
            <a:br/>
            <a:r>
              <a:t>⠀⠀⠀⠀⠀⠀⠀⠀⠀⠀⠀⣿⣿⣿⣿⣿⡇⢕⢕⢕⢕⠁⠀⠀⢀⣄⣕⡕⢕⢱⢕⢕⠁⠔⢕⢕⢕⢜⣵⢜⣿⣿⣿⣿⣿⣿⣿⢕⢕⣿⣿⣿⣿⣿⣿⣿⣿⢕⢕⢸⣿⣿⣿⣿⣿⣿⣿⣿⣿⠀⠀⠀⠀⠀⠀⠀⠀⠀⠀⠀⠀</a:t>
            </a:r>
            <a:br/>
            <a:r>
              <a:t>⠀⠀⠀⠀⠀⠀⠀⠀⠀⠀⠀⣿⣿⣿⣿⣿⡇⢕⢕⢕⠑⢀⢄⣴⣿⣿⣿⡇⢕⢇⢕⣕⢐⢅⢕⢕⢕⣱⣿⣏⣿⣿⣿⣿⣿⣿⣿⢕⢕⣿⣿⣿⣿⣿⣿⣿⣿⢕⢕⣾⣿⣿⣿⣿⣿⣿⣿⣿⣿⠀⠀⠀⠀⠀⠀⠀⠀⠀⠀⠀⠀</a:t>
            </a:r>
            <a:br/>
            <a:r>
              <a:t>⠀⠀⠀⠀⠀⠀⠀⠀⠀⠀⠀⣿⣿⣿⣿⣿⡇⢱⣕⢕⢕⣕⣱⣿⣿⣿⣿⡇⢔⢜⢜⣿⣷⣷⣷⣾⣿⣿⣿⣿⣿⣿⣿⣿⣿⣿⣿⡕⢕⢹⣿⣿⣿⣿⣿⣿⣿⡕⢕⢹⣿⣿⣿⣿⣿⣿⣿⣿⣿⠀⠀⠀⠀⠀⠀⠀⠀⠀⠀⠀⠀</a:t>
            </a:r>
            <a:br/>
            <a:r>
              <a:t>⠀⠀⠀⠀⠀⠀⠀⠀⠀⠀⠀⣿⣿⣿⣿⡟⢕⢕⢻⢿⣼⣿⣿⣿⣿⣿⣿⣷⣵⢧⢕⣿⣿⣿⣿⣽⣿⣿⣿⣿⣿⣿⣿⣿⣿⣿⣿⡇⢕⢸⣿⣿⣿⣿⣿⣿⣿⡇⢕⢸⣿⣿⣿⣿⣿⣿⣿⣿⣿⠀⠀⠀⠀⠀⠀⠀⠀⠀⠀⠀⠀</a:t>
            </a:r>
            <a:br/>
            <a:r>
              <a:t>⠀⠀⠀⠀⠀⠀⠀⠀⠀⠀⠀⢸⣿⣿⡿⢇⢕⢕⢳⡯⡜⣿⡿⢿⣿⣿⣿⣿⣿⣗⢕⢻⣿⣿⣿⣟⣿⣿⣿⣿⣿⣿⣿⣿⣿⣿⣿⡧⢵⢸⣿⣿⣿⣿⣿⣿⣿⣷⢕⢸⣿⣿⣿⣿⣿⣿⣿⣿⣿⠀⠀⠀⠀⠀⠀⠀⠀⠀⠀⠀⠀</a:t>
            </a:r>
            <a:br/>
            <a:r>
              <a:t>⠀⠀⠀⠀⠀⠀⠀⠀⠀⠀⠀⢼⣿⣿⣿⡕⢕⡕⢕⢕⣕⣜⣇⣾⣯⣻⣿⣿⣿⣎⣇⣾⣿⣿⣿⣏⣿⣿⣿⣿⣿⣿⣿⣿⣿⣿⣿⣿⣾⣾⣿⣿⣿⣿⣿⣿⣿⣿⣿⡿⣿⣿⣿⣿⣿⡫⢽⣿⣿⠀⠀⠀⠀⠀⠀⠀⠀⠀⠀⠀⠀</a:t>
            </a:r>
            <a:br/>
            <a:r>
              <a:t>⠀⠀⠀⠀⠀⠀⠀⠀⠀⠀⠀⢹⣏⣝⣝⣕⣕⣕⣕⣕⡕⡕⣗⣟⣟⡟⢟⢟⢏⢟⢱⣿⣿⡿⢿⢟⠟⢏⢝⢿⣿⣿⣿⡟⢟⢟⢟⢟⢟⢟⢟⢟⢟⢟⢟⢟⢝⣿⣿⣿⣿⣿⣿⢝⢝⢝⢝⢝⢝⠀⠀⠀⠀⠀⠀⠀⠀⠀⠀⠀⠀</a:t>
            </a:r>
            <a:br/>
            <a:r>
              <a:t>⠀⠀⠀⠀⠀⠀⠀⠀⠀⠀⠀⢻⢿⢿⢻⢿⢿⢿⢿⢻⣿⣿⣿⣿⣿⣿⣿⡷⢧⢕⢼⣿⣿⡧⢕⢕⢔⢕⠕⢕⢻⣿⣿⣿⢵⢕⢕⢕⢗⢇⢕⢕⢗⢇⢕⢕⢕⣿⣿⣟⣿⣿⣿⣗⣗⣗⣗⣗⣗⠀⠀⠀⠀⠀⠀⠀⠀⠀⠀⠀⠀</a:t>
            </a:r>
            <a:br/>
            <a:r>
              <a:t>⠀⠀⠀⠀⠀⠀⠀⠀⠀⠀⠀⣿⣿⣿⣿⣿⣾⣿⣿⣿⣿⣿⣿⣿⣿⣿⣿⣿⣿⣿⣿⣿⣿⣿⣿⣿⣷⣷⣷⣿⣿⣿⣿⣿⣿⣿⣿⣿⣿⣿⣿⣿⣿⣿⣿⣿⣿⣿⣿⣿⣿⣿⣿⣿⣿⣿⣿⣿⣿⠀⠀⠀⠀⠀⠀⠀⠀⠀⠀⠀⠀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⠀⠀⠀⠀⠀⠀⠀⠀⠀⠀⠀⣿⣿⣿⣿⣿⣿⣿⣿⣿⣿⣿⣿⣿⣿⣿⣿⣿⣿⣿⣻⣿⣿⣏⣿⣿⣿⣿⣿⣿⣿⣿⣿⣿⣿⣿⣿⣿⣿⣿⣿⣿⣿⣿⣿⣿⣿⣿⣿⣿⣿⣿⣿⣿⣿⣿⣿⣿⣿⠀⠀⠀⠀⠀⠀⠀⠀⠀⠀⠀⠀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⠀⠀⠀⠀⠀⠀⠀⠀⠀⠀⠀⣿⣿⣿⣿⣿⣿⣿⣿⣿⣿⣿⣿⣿⣿⣿⣿⣿⣿⣿⣽⣿⣿⣿⣿⣿⣿⣿⣿⣿⣿⣿⣿⣽⣿⣿⣿⣿⣿⣿⣿⣿⣿⣿⣿⣿⣿⣿⣿⣿⣿⣿⣿⣿⣿⣿⣿⣿⣿⠀⠀⠀⠀⠀⠀⠀⠀⠀⠀⠀⠀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⠀⠀⠀⠀⠀⠀⠀⠀⠀⠀⠀⣿⣿⣿⣿⣿⣿⣿⣿⣿⣿⣿⣿⣿⣿⣿⣿⣿⣿⣿⣿⣿⣿⣿⣿⣿⣿⣿⣿⣿⣿⣿⣿⡟⣿⣿⣿⣿⣿⣿⣿⣿⣿⣿⣿⣿⣿⣿⣿⣿⣿⣿⣿⣿⣿⣿⣿⣿⣿⠀⠀⠀⠀⠀⠀⠀⠀⠀⠀⠀⠀</a:t>
            </a:r>
            <a:br/>
            <a:r>
              <a:t>⠀⠀⠀⠀⠀⠀⠀⠀⠀⠀⠀⠛⠛⠟⠟⠟⠟⠇⠕⢻⢿⢜⢿⢿⢿⢿⣿⣿⣯⡹⣽⢝⢿⣿⣏⣹⣿⣿⣿⣿⣿⣿⣿⣵⣹⣿⣿⣿⣿⣿⣿⣿⣿⣿⣿⣿⢟⢟⣿⣿⣿⣿⣿⣿⣿⣿⣿⣿⣿⠀⠀⠀⠀⠀⠀⠀⠀⠀⠀⠀⠀</a:t>
            </a:r>
            <a:br/>
            <a:r>
              <a:t>⠀⠀⠀⠀⠀⠀⠀⠀⠀⠀⠀⠀⢔⢕⢔⢔⢔⢔⢔⢔⢔⢔⢔⢔⢄⢅⢅⢅⢅⢅⢅⢅⣼⣿⣿⣕⢑⢁⢁⠁⠁⠁⠈⠉⢟⢝⣟⣟⣟⢟⢛⢛⢟⢟⢟⠟⠕⠕⠟⠟⠱⠟⠟⠟⠟⠟⠟⢿⠿⠀⠀⠀⠀⠀⠀⠀⠀⠀⠀⠀⠀</a:t>
            </a:r>
            <a:br/>
            <a:r>
              <a:t>⠀⠀⠀⠀⠀⠀⠀⠀⠀⠀⠀⢔⢕⢕⢕⢕⢕⢕⢕⢕⢕⢕⢕⢕⢕⢕⢕⢕⢕⢕⢕⢕⢹⣿⣿⣧⣱⢕⢕⢕⢕⢕⢕⢕⢕⠑⠁⠐⠕⠑⠑⢕⢕⢕⢕⢔⢔⢔⢔⢄⢄⢄⢄⢄⢄⢄⢄⢄⢀⠀⠀⠀⠀⠀⠀⠀⠀⠀⠀⠀⠀</a:t>
            </a:r>
            <a:br/>
            <a:r>
              <a:t>⠀⠀⠀⠀⠀⠀⠀⠀⠀⠀⠀⢕⢕⢕⢕⢕⢕⢕⣵⣕⣕⣕⣕⣕⣕⢕⢕⢕⢕⢕⢕⢕⢕⣿⣿⣿⣿⡇⢕⢕⢕⢕⢕⢕⢕⢔⢔⢄⢐⢄⢄⢐⢕⢕⢕⢕⢕⢕⢕⢁⠔⢕⢕⢕⢕⢕⢕⢕⢕⠀⠀⠀⠀⠀⠀⠀⠀⠀⠀⠀⠀</a:t>
            </a:r>
            <a:br/>
            <a:r>
              <a:t>⠀⠀⠀⠀⠀⠀⠀⠀⠀⠀⠀⢕⢕⢕⢕⢕⢕⢱⣿⣿⣿⣿⣿⣿⣿⣿⣿⣿⢕⢕⢕⢕⢕⢻⣿⢟⣷⣷⣵⣵⣵⣵⣵⣵⣵⣕⣕⣗⡗⢇⢕⢕⢕⢕⢕⢕⢕⢕⢕⢕⢕⢕⢕⢕⢕⢕⢕⢕⢕⠀⠀⠀⠀⠀⠀⠀⠀⠀⠀⠀⠀</a:t>
            </a:r>
            <a:br/>
            <a:r>
              <a:t>⠀⠀⠀⠀⠀⠀⠀⠀⠀⠀⠀⢕⢕⢕⢕⢕⢕⢜⣿⣿⣿⣿⣿⣿⣿⣿⣿⣿⢕⢕⢕⢕⢕⢜⢏⢕⢸⣿⣿⣿⣿⣿⣿⣿⣿⣿⣿⣿⡇⢕⢕⢕⢕⢕⢕⢕⢕⠕⠅⢕⣥⣥⣥⣥⣵⣵⣕⣕⣕⠀⠀⠀⠀⠀⠀⠀⠀⠀⠀⠀⠀</a:t>
            </a:r>
            <a:br/>
            <a:r>
              <a:t>⠀⠀⠀⠀⠀⠀⠀⠀⠀⠀⠀⢕⠕⠕⢕⢕⢕⢕⣿⣿⣿⣿⣿⣿⣿⣿⣿⣿⢕⢕⢕⢕⢕⢕⢕⢕⣿⣿⣿⣿⣿⣿⣿⣿⣿⣿⣿⣿⡇⢕⢕⢕⢕⢕⢕⢕⠑⢐⠀⢕⣿⣿⣿⣿⣿⣿⣿⣿⣿⠀⠀⠀⠀⠀⠀⠀⠀⠀⠀⠀⠀</a:t>
            </a:r>
            <a:br/>
            <a:r>
              <a:t>⠀⠀⠀⠀⠀⠀⠀⠀⠀⠀⠀⠀⠀⠀⠑⠑⠑⠑⠛⠛⠛⠛⠛⠛⠛⠛⠛⠛⠑⠑⠑⠑⠑⠑⠑⠑⠛⠛⠛⠛⠛⠛⠛⠛⠛⠛⠛⠛⠃⠑⠑⠑⠑⠑⠑⠑⠐⠐⠐⠐⠛⠛⠛⠛⠛⠛⠛⠛⠛⠀⠀⠀⠀⠀⠀⠀⠀⠀⠀⠀⠀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⠀⠀⠀⠀⠀⠀⠀⠀⠀⠀⠀⣿⣿⣿⣿⣇⢺⣿⣾⣿⡜⡕⣿⢕⢕⣱⢕⢕⢕⢕⢟⡇⢕⢱⢜⢕⢕⢕⢕⢸⡇⢕⣇⣟⢿⣿⡇⢕⢕⣿⣿⣿⣿⣿⣿⣿⣿⢕⢕⢸⣿⣿⣿⣿⣿⣿⣿⣿⣿⠀⠀⠀⠀⠀⠀⠀⠀⠀⠀⠀⠀</a:t>
            </a:r>
            <a:br/>
            <a:r>
              <a:t>⠀⠀⠀⠀⠀⠀⠀⠀⠀⠀⠀⣿⣿⣿⣿⣿⢸⣿⣿⣿⢕⢕⢸⢕⢕⢕⢕⠕⢕⠕⢕⢕⢕⢸⣷⡇⢕⢕⢕⢸⣇⣵⣿⣯⣵⣿⣷⢕⢕⣿⣿⣿⣿⣿⣿⣿⣿⢕⢕⢸⣿⣿⣿⣿⣿⣿⣿⣿⣿⠀⠀⠀⠀⠀⠀⠀⠀⠀⠀⠀⠀</a:t>
            </a:r>
            <a:br/>
            <a:r>
              <a:t>⠀⠀⠀⠀⠀⠀⠀⠀⠀⠀⠀⣿⣿⣿⣿⣿⡇⢝⢝⢕⢕⢕⢕⠕⠁⠀⠀⠀⠀⢕⢕⢕⢕⢕⣿⢕⢕⡕⢕⢜⣿⣕⣹⣿⣿⣿⣿⢕⢕⣿⣿⣿⣿⣿⣿⣿⣿⢕⢕⢸⣿⣿⣿⣿⣿⣿⣿⣿⣿⠀⠀⠀⠀⠀⠀⠀⠀⠀⠀⠀⠀</a:t>
            </a:r>
            <a:br/>
            <a:r>
              <a:t>⠀⠀⠀⠀⠀⠀⠀⠀⠀⠀⠀⣿⣿⣿⣿⣿⡇⢕⢕⢕⢕⢕⠁⠀⠀⠀⠀⠀⢔⢕⢕⢕⢕⢕⢕⢕⢕⢱⡕⢕⣿⣿⣿⣿⣿⣿⣿⢕⢕⣿⣿⣿⣿⣿⣿⣿⣿⢕⢕⢸⣿⣿⣿⣿⣿⣿⣿⣿⣿⠀⠀⠀⠀⠀⠀⠀⠀⠀⠀⠀⠀</a:t>
            </a:r>
            <a:br/>
            <a:r>
              <a:t>⠀⠀⠀⠀⠀⠀⠀⠀⠀⠀⠀⣿⣿⣿⣿⣿⡇⢕⢕⢕⢕⢕⠀⠀⠀⠀⠀⢄⢕⢕⢕⢕⢕⢕⢕⢕⢕⣹⣿⡕⣿⣿⣿⣿⣿⣿⣿⡕⢕⢹⣿⣿⣿⣿⣿⣿⣿⢕⢕⣸⣿⣿⣿⣿⣿⣿⣿⣿⣿⠀⠀⠀⠀⠀⠀⠀⠀⠀⠀⠀⠀</a:t>
            </a:r>
            <a:br/>
            <a:r>
              <a:t>⠀⠀⠀⠀⠀⠀⠀⠀⠀⠀⠀⢻⣿⣿⣿⣿⡇⢕⢕⢕⢕⠀⠀⠀⢀⢱⢔⢕⢕⢕⢕⢕⣵⣵⡵⣵⣾⣿⣿⣿⣿⣿⣿⣿⣿⣿⣿⡇⢕⢸⣿⣿⣿⣿⣿⣿⣿⡕⢕⢸⣿⣿⣿⣿⣿⣿⣿⣿⣿⠀⠀⠀⠀⠀⠀⠀⠀⠀⠀⠀⠀</a:t>
            </a:r>
            <a:br/>
            <a:r>
              <a:t>⠀⠀⠀⠀⠀⠀⠀⠀⠀⠀⠀⢸⣿⣿⣿⣿⡇⢕⢕⠁⠀⠀⠀⢕⡇⢝⢕⢕⢕⢕⢕⣱⣿⣿⣿⢻⣿⣿⣿⣿⣿⣿⣿⣿⣿⣿⣿⡇⢕⢸⣿⣿⣿⣿⣿⣿⣿⡇⢕⢸⣿⣿⣿⣿⣿⣿⣿⣿⣿⠀⠀⠀⠀⠀⠀⠀⠀⠀⠀⠀⠀</a:t>
            </a:r>
            <a:br/>
            <a:r>
              <a:t>⠀⠀⠀⠀⠀⠀⠀⠀⠀⠀⠀⣾⣿⣿⣿⣿⢇⢕⢕⠀⠀⠀⠀⢜⣧⣱⣵⣧⢕⢱⢕⢻⣿⣿⣿⣟⣿⣿⣿⣿⣿⣿⣿⣿⣿⣿⣿⣧⢵⢸⣿⣿⣿⣿⣿⣿⣿⣷⢕⢸⣿⣿⣿⣿⣿⣿⣿⣿⣿⠀⠀⠀⠀⠀⠀⠀⠀⠀⠀⠀⠀</a:t>
            </a:r>
            <a:br/>
            <a:r>
              <a:t>⠀⠀⠀⠀⠀⠀⠀⠀⠀⠀⠀⡇⣿⣿⣿⣿⢕⠕⠕⢀⠀⠀⠀⣸⣿⣿⣿⣿⢕⢕⣇⣾⣿⣿⣿⣿⣿⣿⣿⣿⣿⣿⣿⣿⣿⣿⣿⣿⣾⣾⣿⣿⣿⣿⣿⣿⣿⣿⣿⡿⣿⣿⣿⣿⣿⡻⢻⣿⣿⠀⠀⠀⠀⠀⠀⠀⠀⠀⠀⠀⠀</a:t>
            </a:r>
            <a:br/>
            <a:r>
              <a:t>⠀⠀⠀⠀⠀⠀⠀⠀⠀⠀⠀⣹⣟⣝⣝⣝⢕⢕⢄⣵⣵⡔⢕⣻⣿⣿⣿⣟⢕⢜⢺⣿⣿⡿⢿⢧⢝⢅⢕⢝⢿⣿⣿⣿⢟⢟⢟⢟⢟⢟⢟⢟⢟⢟⢟⢟⢏⣿⣿⣷⣿⣿⣿⢝⢝⢝⢝⢝⢝⠀⠀⠀⠀⠀⠀⠀⠀⠀⠀⠀⠀</a:t>
            </a:r>
            <a:br/>
            <a:r>
              <a:t>⠀⠀⠀⠀⠀⠀⠀⠀⠀⠀⠀⢟⢿⢿⢿⡿⢿⢧⢕⣿⣿⣷⣵⣿⣿⣿⣿⣿⢕⢵⢸⣿⣿⢧⢕⢕⢕⢕⢕⢵⢕⢿⣿⣿⣷⢕⢕⢱⢕⢗⢕⢕⢗⢇⢕⢕⢕⣿⣿⣟⣿⣿⣿⣗⣗⣗⣗⣗⣗⠀⠀⠀⠀⠀⠀⠀⠀⠀⠀⠀⠀</a:t>
            </a:r>
            <a:br/>
            <a:r>
              <a:t>⠀⠀⠀⠀⠀⠀⠀⠀⠀⠀⠀⣿⣿⣿⣿⣿⣷⣷⢾⢻⣿⣿⣿⣿⣿⣿⣿⣿⣿⣿⣿⣿⣿⣿⣿⣿⣿⣿⣿⣿⣿⣿⣿⣿⣿⣿⣿⣿⣿⣿⣿⣿⣿⣿⣿⣿⣿⣿⣿⣿⣿⣿⣿⣿⣿⣿⣿⣿⣿⠀⠀⠀⠀⠀⠀⠀⠀⠀⠀⠀⠀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⠀⠀⠀⠀⠀⠀⠀⠀⠀⠀⠀⣿⣿⣿⣿⣿⣷⣷⣷⣾⣿⣿⣿⣿⣿⣿⣿⣿⣿⣿⡏⣿⡿⣿⣿⣿⣿⣿⣿⣿⣿⣿⣿⣿⣿⣿⣿⣿⣿⣿⣿⣿⣿⣿⣿⣿⣿⣿⣿⣿⣿⣿⣿⣿⣿⣿⣿⣿⣿⠀⠀⠀⠀⠀⠀⠀⠀⠀⠀⠀⠀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⠀⠀⠀⠀⠀⠀⠀⠀⠀⠀⠀⣿⣿⣿⣿⣿⣿⣿⣿⣿⣿⡿⢿⣿⣿⣿⣿⣿⣿⣿⣿⣿⣿⣿⣿⣿⣿⣿⣿⣿⣿⣿⣿⣷⣿⣿⣿⣿⣿⣿⣿⣿⣿⣿⣿⣿⣿⣿⣿⣿⣿⣿⣿⣿⣿⣿⣿⣿⣿⠀⠀⠀⠀⠀⠀⠀⠀⠀⠀⠀⠀</a:t>
            </a:r>
            <a:br/>
            <a:r>
              <a:t>⠀⠀⠀⠀⠀⠀⠀⠀⠀⠀⠀⠋⠛⠛⠟⠛⠛⠛⠑⠜⠟⠇⢝⢽⢿⢽⢽⢿⢯⢕⢵⢕⢸⣿⣯⡹⢽⣿⣿⣿⣿⣿⣿⣿⣿⢿⣿⣿⣿⣿⣿⣿⣿⣿⣿⣿⢟⢻⣿⣿⣿⣿⣿⣿⣿⣿⣿⣿⣿⠀⠀⠀⠀⠀⠀⠀⠀⠀⠀⠀⠀</a:t>
            </a:r>
            <a:br/>
            <a:r>
              <a:t>⠀⠀⠀⠀⠀⠀⠀⠀⠀⠀⠀⠀⠄⢅⢕⢕⢔⢔⢔⢔⢔⢔⢔⢔⢔⢔⢔⢔⢔⢄⢄⢄⢾⣿⣿⣇⢅⢅⢀⢀⢀⢁⢁⠁⢁⢡⢵⣽⣽⡝⢝⢝⢙⢙⢙⠋⠑⠑⠝⠗⠞⠟⠟⠟⠟⠟⢟⠟⠿⠀⠀⠀⠀⠀⠀⠀⠀⠀⠀⠀⠀</a:t>
            </a:r>
            <a:br/>
            <a:r>
              <a:t>⠀⠀⠀⠀⠀⠀⠀⠀⠀⠀⠀⠀⢕⢕⢕⢕⢕⢕⢕⢕⢕⢕⢕⢕⢕⢕⢕⢕⢕⢕⢕⢕⢕⣿⣿⣿⣧⡕⢕⢐⢔⢕⢕⢕⢕⠑⠐⠁⠁⠁⠑⠕⢕⢕⢕⢔⢔⢔⢔⢔⢔⢀⢄⢄⢄⢄⢄⢄⢄⠀⠀⠀⠀⠀⠀⠀⠀⠀⠀⠀⠀</a:t>
            </a:r>
            <a:br/>
            <a:r>
              <a:t>⠀⠀⠀⠀⠀⠀⠀⠀⠀⠀⠀⡇⢕⢕⢕⢕⢕⢕⢱⣵⣵⣵⣵⣕⣕⣕⣕⣕⡕⢕⢕⢕⢕⢹⣿⣿⡟⢕⢕⢕⢕⢕⢕⢕⢕⢔⢔⢔⢄⢄⢐⢄⢅⢕⢁⢕⢕⢕⢕⢑⢄⢕⢕⢕⢕⢕⢕⢕⢕⠀⠀⠀⠀⠀⠀⠀⠀⠀⠀⠀⠀</a:t>
            </a:r>
            <a:br/>
            <a:r>
              <a:t>⠀⠀⠀⠀⠀⠀⠀⠀⠀⠀⠀⡏⢕⢕⢕⢕⢕⢕⣼⣿⣿⣿⣿⣿⣿⣿⣿⣿⡇⢕⢕⢕⢕⢜⢿⢇⢱⣷⣷⣷⣷⣷⣵⣵⣵⣵⣽⣽⣝⢕⢕⢕⢕⢕⢕⢕⢕⢕⢕⢕⢕⢕⢕⢕⢕⢕⢕⢕⢕⠀⠀⠀⠀⠀⠀⠀⠀⠀⠀⠀⠀</a:t>
            </a:r>
            <a:br/>
            <a:r>
              <a:t>⠀⠀⠀⠀⠀⠀⠀⠀⠀⠀⠀⡇⢕⢕⢕⢕⢕⢕⢸⣿⣿⣿⣿⣿⣿⣿⣿⣿⡇⢕⢕⢕⢕⢕⢕⢕⢸⣿⣿⣿⣿⣿⣿⣿⣿⣿⣿⣿⣿⢕⢕⢕⢕⢕⢕⢕⢕⠕⠑⢕⣴⣴⣷⣷⣵⣵⣵⣵⣵⠀⠀⠀⠀⠀⠀⠀⠀⠀⠀⠀⠀</a:t>
            </a:r>
            <a:br/>
            <a:r>
              <a:t>⠀⠀⠀⠀⠀⠀⠀⠀⠀⠀⠀⡇⢕⠕⢕⢕⢕⢕⢸⣿⣿⣿⣿⣿⣿⣿⣿⣿⡇⢕⢕⢕⢕⢕⢕⢕⢸⣿⣿⣿⣿⣿⣿⣿⣿⣿⣿⣿⣿⢕⢕⢕⢕⢕⢕⢕⢁⠀⠐⢕⣿⣿⣿⣿⣿⣿⣿⣿⣿⠀⠀⠀⠀⠀⠀⠀⠀⠀⠀⠀⠀</a:t>
            </a:r>
            <a:br/>
            <a:r>
              <a:t>⠀⠀⠀⠀⠀⠀⠀⠀⠀⠀⠀⠃⠑⠀⠀⠑⠑⠑⠘⠛⠛⠛⠛⠛⠛⠛⠛⠛⠃⠑⠑⠑⠑⠑⠑⠑⠘⠛⠛⠛⠛⠛⠛⠛⠛⠛⠛⠛⠛⠑⠑⠑⠑⠑⠑⠑⠐⠐⠐⠐⠛⠛⠛⠛⠛⠛⠛⠛⠛⠀⠀⠀⠀⠀⠀⠀⠀⠀⠀⠀⠀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⠀⠀⠀⠀⠀⠀⠀⠀⠀⠀⠀⣿⣿⣿⣿⣿⣿⣿⣿⣿⣿⣿⣿⣿⣿⣿⣿⣿⣿⣿⣿⣿⣿⣿⣿⣿⣿⣿⣿⣹⢇⢕⡵⡟⢟⢝⢜⢝⢿⣿⣿⣿⣿⣿⣿⣿⣿⣿⣿⣿⣿⣿⣿⣿⣿⣿⣿⣿⣿⠀⠀⠀⠀⠀⠀⠀⠀⠀⠀⠀⠀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⠀⠀⠀⠀⠀⠀⠀⠀⠀⠀⠀⣿⣿⣿⣿⣿⣿⣿⣿⣿⣿⣿⣿⣿⣿⣿⣿⣿⣿⣿⣿⣿⣿⣿⣿⣿⣿⣿⡿⣱⢇⡎⣱⣕⣱⣧⣇⣾⣿⣿⣿⣿⣿⣿⣿⣿⣿⣿⣿⣿⣿⣿⣿⣿⣿⣿⣿⣿⣿⠀⠀⠀⠀⠀⠀⠀⠀⠀⠀⠀⠀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⠀⠀⠀⠀⠀⠀⠀⠀⠀⠀⠀⣿⣿⣿⣿⣿⣿⣿⣿⣿⣿⣿⣿⣿⣿⣿⣿⣿⣿⣿⣿⣿⣿⣿⣿⣿⣿⣿⢱⡟⣾⣷⣿⣿⣿⣿⣿⣿⣿⣿⣿⣿⣿⣿⣿⣿⣿⣿⣿⣿⣿⣿⣿⣿⣿⣿⣿⣿⣿⠀⠀⠀⠀⠀⠀⠀⠀⠀⠀⠀⠀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⠀⠀⠀⠀⠀⠀⠀⠀⠀⠀⠀⣿⣿⣿⣿⣿⣿⣿⣿⣿⣿⣿⣿⣿⣿⣿⣿⣿⣿⣿⣿⣿⣿⣿⣿⣿⣿⣿⡎⢕⢝⢝⢟⡿⢟⢟⢻⢿⣿⣿⢟⢕⢿⣿⣿⣿⣿⣿⣿⣿⣿⣿⣿⣿⣿⣿⣿⣿⣿⠀⠀⠀⠀⠀⠀⠀⠀⠀⠀⠀⠀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⠀⠀⠀⠀⠀⠀⠀⠀⠀⠀⠀⣿⣿⣿⣿⣿⣿⣿⣿⣿⣿⣿⣿⣿⣿⣿⣿⣿⣿⣿⣿⣿⣿⣿⣿⣿⣿⣿⡇⢕⢕⢕⣸⣿⣕⢕⣕⣼⣿⢇⢕⢕⣿⣿⣿⣿⣿⣿⣿⣿⣿⣿⣿⣿⣿⣿⣿⣿⣿⠀⠀⠀⠀⠀⠀⠀⠀⠀⠀⠀⠀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⠀⠀⠀⠀⠀⠀⠀⠀⠀⠀⠀⣿⣿⣿⣿⣿⣿⣿⣿⣿⣿⣿⣿⣿⣿⣿⣿⣿⣿⣿⣿⣿⣿⣿⣿⣿⣿⣿⣧⡱⡵⢇⢿⡿⣿⣿⣿⣿⢇⢕⢕⢕⢻⣿⣿⣿⣿⣿⣿⣿⣿⣿⣿⣿⣿⣿⣿⣿⣿⠀⠀⠀⠀⠀⠀⠀⠀⠀⠀⠀⠀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⠀⠀⠀⠀⠀⠀⠀⠀⠀⠀⠀⣿⣿⣿⣿⣿⣿⣿⣿⣿⣿⣿⣿⣿⣿⣿⣿⣿⣿⣿⣿⣿⣿⣿⣿⣿⣿⣿⡷⢕⢜⢕⢗⢻⡏⢝⢹⢝⢇⢕⢕⢕⢜⢟⣿⣿⣿⣿⣿⣿⣿⣿⣿⣿⣿⣿⣿⣿⣿⠀⠀⠀⠀⠀⠀⠀⠀⠀⠀⠀⠀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⠀⠀⠀⠀⠀⠀⠀⠀⠀⠀⠀⣿⣿⣿⣿⣿⣿⣿⣿⣿⣿⣿⣿⣿⣿⣿⣿⣿⣿⣿⣿⣿⣿⣿⣿⣿⣿⣿⣿⢕⣵⢕⢕⢕⢇⢕⢕⢕⢕⢕⢕⢕⢱⣸⣿⣿⣿⣿⣿⣿⣿⣿⣿⣿⣿⣿⣿⣿⣿⠀⠀⠀⠀⠀⠀⠀⠀⠀⠀⠀⠀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⠀⠀⠀⠀⠀⠀⠀⠀⠀⠀⠀⣿⣿⣿⣿⣿⣿⣿⣿⣿⣿⣿⣿⣿⣿⣿⣿⣿⣿⣿⣿⣿⣿⣿⣿⣿⣿⣿⡟⢕⢕⢕⢕⢕⢕⢕⢕⢕⢕⢕⢕⣸⢿⣿⣿⣿⣿⣿⣿⣿⣿⣿⣿⣿⣿⣿⣿⣿⣿⠀⠀⠀⠀⠀⠀⠀⠀⠀⠀⠀⠀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⠀⠀⠀⠀⠀⠀⠀⠀⠀⠀⠀⣿⣿⣿⣿⣿⣿⣿⣿⣿⣿⣿⣿⣿⣿⣿⣿⣿⣿⣿⣿⣿⣿⣿⣿⣿⢏⢕⢕⠕⠕⠑⠁⠑⠑⠑⠕⢕⢕⣕⣿⣿⣿⣿⣿⣿⣿⣿⣿⣿⣿⣿⣿⣿⣿⣿⣿⣿⣿⠀⠀⠀⠀⠀⠀⠀⠀⠀⠀⠀⠀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⠀⠀⠀⠀⠀⠀⠀⠀⠀⠀⠀⣿⣿⣿⣿⣿⣿⣿⣿⣿⣿⣿⣿⣿⣿⣿⣿⣿⣿⣿⣿⣿⣿⡿⢏⢕⢕⢕⢀⠀⠀⠀⠀⠀⠀⠀⠔⢕⢜⣿⣿⣿⣿⣿⣿⣿⣿⣿⣿⣿⣿⣿⣿⣿⣿⣿⣿⣿⣿⠀⠀⠀⠀⠀⠀⠀⠀⠀⠀⠀⠀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⠀⠀⠀⠀⠀⠀⠀⠀⠀⠀⠀⣿⣿⣿⣿⣿⣿⣿⣿⣿⣿⣿⣿⣿⣿⣿⣿⣿⣿⣿⣿⣿⢝⢕⢕⢑⢕⢕⢕⠀⠀⠀⠀⠀⠀⠀⢀⢕⢕⢕⢝⢿⣿⣿⣿⣿⣿⣿⣿⣿⣿⣿⣿⣿⣿⣿⣿⣿⣿⠀⠀⠀⠀⠀⠀⠀⠀⠀⠀⠀⠀</a:t>
            </a:r>
            <a:br/>
            <a:r>
              <a:t>⠀⠀⠀⠀⠀⠀⠀⠀⠀⠀⠀⣿⣿⣿⣿⣿⣿⣿⣿⣿⣿⣿⣿⣿⣿⣿⣿⣿⣿⡿⢟⢝⣷⣧⡕⢕⢕⠕⢅⢄⢀⠀⠀⠀⠀⠀⠀⢁⢕⢕⢕⢹⣿⣿⣿⣿⣿⣿⣿⣿⣿⣿⣿⣿⣿⣿⣿⣿⣿⠀⠀⠀⠀⠀⠀⠀⠀⠀⠀⠀⠀</a:t>
            </a:r>
            <a:br/>
            <a:r>
              <a:t>⠀⠀⠀⠀⠀⠀⠀⠀⠀⠀⠀⣿⣿⣿⣿⣿⣿⣿⣿⣿⣿⣿⣿⣿⣿⣿⣿⣿⣿⡗⢕⢾⣿⣿⣿⢕⢕⢕⢔⢕⢕⢄⢄⢄⢔⢕⢕⢕⢕⢕⢕⢕⣿⣿⣿⣿⣿⣿⣿⣿⣿⣿⣿⣿⣿⣿⣿⣿⣿⠀⠀⠀⠀⠀⠀⠀⠀⠀⠀⠀⠀</a:t>
            </a:r>
            <a:br/>
            <a:r>
              <a:t>⠀⠀⠀⠀⠀⠀⠀⠀⠀⠀⠀⣿⣿⣿⣿⣿⣿⣿⣿⣿⣿⣿⣿⣿⣿⣿⣿⣿⣏⢕⢜⡼⣿⣿⢏⢕⢕⢕⢕⢕⢕⢕⠕⢕⢕⢕⢕⢕⢕⢕⢕⢕⢹⣿⣿⣿⣿⣿⣿⣿⣿⣿⣿⣿⣿⣿⣿⣿⣿⠀⠀⠀⠀⠀⠀⠀⠀⠀⠀⠀⠀</a:t>
            </a:r>
            <a:br/>
            <a:r>
              <a:t>⠀⠀⠀⠀⠀⠀⠀⠀⠀⠀⠀⣿⣿⣿⣿⣿⣿⣿⣿⣿⣿⣿⣿⣿⣿⣿⣿⣿⢕⢕⢕⢕⢿⡏⢕⢕⢕⢕⢕⢕⠁⠀⠀⠁⠕⢕⢕⢕⢕⠕⢕⢕⢕⢜⣿⣿⣿⣿⣿⣿⣿⣿⣿⣿⣿⣿⣿⣿⣿⠀⠀⠀⠀⠀⠀⠀⠀⠀⠀⠀⠀</a:t>
            </a:r>
            <a:br/>
            <a:r>
              <a:t>⠀⠀⠀⠀⠀⠀⠀⠀⠀⠀⠀⣿⣿⣿⣿⣿⣿⣿⣿⣿⣿⣿⣿⣿⣿⣿⣿⡯⢕⢕⢕⢕⢸⣧⢕⢕⢕⢕⠕⠁⠀⠀⠀⠀⠀⠕⢕⢕⢕⢕⢄⢕⢕⢕⢜⣿⣿⣿⣿⣿⣿⣿⣿⣿⣿⣿⣿⣿⣿⠀⠀⠀⠀⠀⠀⠀⠀⠀⠀⠀⠀</a:t>
            </a:r>
            <a:br/>
            <a:r>
              <a:t>⠀⠀⠀⠀⠀⠀⠀⠀⠀⠀⠀⣿⣿⣿⣿⣿⣿⣿⣿⣿⣿⣿⣿⣿⣿⣿⣿⣗⢕⢕⢕⢕⣼⣿⡕⠕⠑⠁⠀⠀⠀⠀⠀⠀⠀⠀⢕⠕⢕⢕⢕⢕⢕⢕⢕⣿⣿⣿⣿⣿⣿⣿⣿⣿⣿⣿⣿⣿⣿⠀⠀⠀⠀⠀⠀⠀⠀⠀⠀⠀⠀</a:t>
            </a:r>
            <a:br/>
            <a:r>
              <a:t>⠀⠀⠀⠀⠀⠀⠀⠀⠀⠀⠀⣿⣿⣿⣿⣿⣿⣿⣿⣿⣿⣿⣿⣿⣿⣿⣿⣿⢕⢕⢕⢕⢹⣿⢇⠀⠀⠀⠀⠀⠀⠀⠀⠀⠀⠀⢕⢔⢄⢕⢕⢕⢕⢕⢸⣿⣿⣿⣿⣿⣿⣿⣿⣿⣿⣿⣿⣿⣿⠀⠀⠀⠀⠀⠀⠀⠀⠀⠀⠀⠀</a:t>
            </a:r>
            <a:br/>
            <a:r>
              <a:t>⠀⠀⠀⠀⠀⠀⠀⠀⠀⠀⠀⣿⣿⣿⣿⣿⣿⣿⣿⣿⣿⣿⣿⣿⣿⣿⣿⣿⢕⢕⢕⢱⣾⣿⠑⠀⠀⠀⠀⠀⠀⠀⠀⠀⠀⠀⠁⢕⢕⢕⢕⢕⢕⢕⢸⣿⣿⣿⣿⣿⣿⣿⣿⣿⣿⣿⣿⣿⣿⠀⠀⠀⠀⠀⠀⠀⠀⠀⠀⠀⠀</a:t>
            </a:r>
            <a:br/>
            <a:r>
              <a:t>⠀⠀⠀⠀⠀⠀⠀⠀⠀⠀⠀⣿⣿⣿⣿⣿⣿⣿⣿⣿⣿⣿⣿⣿⣿⣿⣿⣿⢕⢕⢕⢸⣿⡿⠀⠀⠀⠀⠀⠀⠀⠀⠀⠀⠀⠀⠀⢕⠕⢕⢕⢕⢕⢕⢸⣿⣿⣿⣿⣿⣿⣿⣿⣿⣿⣿⣿⣿⣿⠀⠀⠀⠀⠀⠀⠀⠀⠀⠀⠀⠀</a:t>
            </a:r>
            <a:br/>
            <a:r>
              <a:t>⠀⠀⠀⠀⠀⠀⠀⠀⠀⠀⠀⣿⣿⣿⣿⣿⣿⣿⣿⣿⣿⣿⣿⣿⣿⣿⣿⣿⢕⢕⢕⣾⣿⡇⠀⠀⠀⠀⠀⠀⠀⠀⠀⠀⠀⠀⠀⠀⠀⠔⢕⢕⢕⢕⣿⣿⣿⣿⣿⣿⣿⣿⣿⣿⣿⣿⣿⣿⣿⠀⠀⠀⠀⠀⠀⠀⠀⠀⠀⠀⠀</a:t>
            </a:r>
            <a:br/>
            <a:r>
              <a:t>⠀⠀⠀⠀⠀⠀⠀⠀⠀⠀⠀⠛⠛⠛⠛⠛⠛⠛⠛⠛⠛⠛⠛⠛⠛⠛⠛⠛⠑⠑⠑⠛⠛⠃⠀⠀⠀⠀⠀⠀⠀⠀⠀⠀⠀⠀⠀⠀⠀⠀⠑⠑⠑⠑⠛⠛⠛⠛⠛⠛⠛⠛⠛⠛⠛⠛⠛⠛⠛⠀⠀⠀⠀⠀⠀⠀⠀⠀⠀⠀⠀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⠀⠀⠀⠀⠀⠀⠀⠀⠀⠀⠀⣿⣿⣿⣿⣿⣾⣿⣿⣿⣿⣿⣿⣿⣿⣿⣿⣿⣧⢇⢹⣿⣿⣿⣿⣿⣿⡇⢕⢸⣿⣿⣿⣿⣿⣿⣿⢕⢕⣿⣿⣿⣿⣿⣿⣿⣿⡇⢕⣿⣿⣿⣿⣿⣿⣿⣿⣿⣿⠀⠀⠀⠀⠀⠀⠀⠀⠀⠀⠀⠀</a:t>
            </a:r>
            <a:br/>
            <a:r>
              <a:t>⠀⠀⠀⠀⠀⠀⠀⠀⠀⠀⠀⣿⣿⣿⣿⣿⣿⣿⣿⣿⣿⣿⣿⣿⣿⣿⣿⣿⣇⣇⣾⣿⣿⣿⣿⣿⣿⣧⢕⢕⣿⣿⣿⣿⣿⣿⣿⡕⢕⣿⣿⣿⣿⣿⣿⣿⣿⡇⢕⣿⣿⣿⣿⣿⣿⣿⣿⣿⣿⠀⠀⠀⠀⠀⠀⠀⠀⠀⠀⠀⠀</a:t>
            </a:r>
            <a:br/>
            <a:r>
              <a:t>⠀⠀⠀⠀⠀⠀⠀⠀⠀⠀⠀⣿⣿⣿⣿⣿⣿⣿⣿⣿⣿⣿⣿⣿⣿⣿⣿⣿⣿⣿⣿⣿⣿⣿⣿⣿⣿⣿⢝⢕⣿⣿⣿⣿⣿⣿⣿⡕⢕⣿⣿⣿⣿⣿⣿⣿⣿⡇⢕⣿⣿⣿⣿⣿⣿⣿⣿⣿⣿⠀⠀⠀⠀⠀⠀⠀⠀⠀⠀⠀⠀</a:t>
            </a:r>
            <a:br/>
            <a:r>
              <a:t>⠀⠀⠀⠀⠀⠀⠀⠀⠀⠀⠀⣿⣿⣿⣿⣿⣿⣿⣿⣿⣿⣿⣿⣿⣿⣿⣿⣿⣿⣿⣿⣿⣿⣿⣿⣿⣿⣿⡇⢕⣿⣿⣿⣿⣿⣿⣿⡇⢕⢿⣿⣿⣿⣿⣿⣿⣿⡧⢕⣿⣿⣿⣿⣿⣿⣿⣿⣿⣿⠀⠀⠀⠀⠀⠀⠀⠀⠀⠀⠀⠀</a:t>
            </a:r>
            <a:br/>
            <a:r>
              <a:t>⠀⠀⠀⠀⠀⠀⠀⠀⠀⠀⠀⢹⣿⣿⣿⣿⣿⣿⣿⣿⣿⣿⣿⣿⣿⣿⣿⢿⢟⢻⡏⢝⣿⣿⣿⣿⣿⣿⣿⣟⣿⣿⣿⣿⣿⣿⣿⣷⢕⢸⣿⣿⣿⣿⣿⣿⣿⣿⡕⣿⣿⣿⣿⣿⣿⣿⣿⣿⣿⠀⠀⠀⠀⠀⠀⠀⠀⠀⠀⠀⠀</a:t>
            </a:r>
            <a:br/>
            <a:r>
              <a:t>⠀⠀⠀⠀⠀⠀⠀⠀⠀⠀⠀⣿⣿⣿⣿⣿⣿⣿⣿⣿⣿⣿⣿⡿⢟⢝⢕⢕⢕⢜⢷⣕⣽⣿⣿⣿⣿⣿⣿⣿⢻⣿⣿⣿⣿⣿⣿⣿⡕⢸⣿⣿⣿⣿⣿⣿⣿⣿⡕⣿⣿⣿⣿⣿⣿⣿⣿⣿⣿⠀⠀⠀⠀⠀⠀⠀⠀⠀⠀⠀⠀</a:t>
            </a:r>
            <a:br/>
            <a:r>
              <a:t>⠀⠀⠀⠀⠀⠀⠀⠀⠀⠀⠀⣿⣿⣿⣿⣿⣿⣿⣻⣿⡿⢟⢕⢕⠕⠁⢕⢕⢕⢕⢝⣿⣿⣿⣿⣿⣿⣿⣿⣿⣿⣿⣿⣿⣿⣿⣿⣿⡝⣸⣿⣿⣿⣿⣿⣿⣿⣿⣇⣿⣿⣿⣿⣿⣿⣿⣿⣿⣿⠀⠀⠀⠀⠀⠀⠀⠀⠀⠀⠀⠀</a:t>
            </a:r>
            <a:br/>
            <a:r>
              <a:t>⠀⠀⠀⠀⠀⠀⠀⠀⠀⠀⠀⣿⣿⣿⣿⣿⣿⣿⢏⢱⢕⢕⢕⠑⠀⠀⠑⠕⢕⢕⢕⣿⣿⣿⣿⣿⣿⣿⣿⣿⣿⣿⣿⣿⣿⣿⣿⣿⣿⣼⣿⣿⣿⣿⣿⣿⣿⣿⡇⣾⣿⣿⣿⣿⣿⣿⣿⣿⣿⠀⠀⠀⠀⠀⠀⠀⠀⠀⠀⠀⠀</a:t>
            </a:r>
            <a:br/>
            <a:r>
              <a:t>⠀⠀⠀⠀⠀⠀⠀⠀⠀⠀⠀⣿⣿⣿⣿⣿⢟⢕⢕⡇⢕⠕⠀⠀⠀⠀⠀⢕⢕⢕⢕⢿⣿⢸⣿⣿⣿⣿⣿⣿⣿⣿⣿⣿⣿⣿⣿⣿⣿⣿⣿⣿⣿⣿⣿⣿⣿⣿⣿⣿⣿⣿⣿⣿⣿⣿⣿⣿⣿⠀⠀⠀⠀⠀⠀⠀⠀⠀⠀⠀⠀</a:t>
            </a:r>
            <a:br/>
            <a:r>
              <a:t>⠀⠀⠀⠀⠀⠀⠀⠀⠀⠀⠀⣿⣿⣿⣟⢕⢕⢕⢕⢕⢕⠀⠀⠀⢄⣕⡔⠔⠀⢕⡵⣼⡯⢱⣿⡯⢵⢽⢻⢟⢻⢟⢻⢿⣿⣿⣿⢟⢟⢟⣟⣟⣟⣟⣟⣟⣟⣿⣿⣿⣿⣿⣿⣏⣝⣝⢝⢝⢝⠀⠀⠀⠀⠀⠀⠀⠀⠀⠀⠀⠀</a:t>
            </a:r>
            <a:br/>
            <a:r>
              <a:t>⠀⠀⠀⠀⠀⠀⠀⠀⠀⠀⠀⢿⢿⢿⢿⢕⢕⢕⢕⢕⢕⠀⠀⢄⣼⣿⣷⢕⢕⢕⢕⣿⢇⢸⣿⣿⣿⣿⣿⣿⣿⣿⣿⣿⣿⣿⣿⣿⣿⣟⣻⣿⣻⣟⣟⣟⣟⣿⣿⣿⣿⣿⣿⣞⣞⣟⣟⣟⣟⠀⠀⠀⠀⠀⠀⠀⠀⠀⠀⠀⠀</a:t>
            </a:r>
            <a:br/>
            <a:r>
              <a:t>⠀⠀⠀⠀⠀⠀⠀⠀⠀⠀⠀⣿⣿⣿⣿⡇⢕⢕⢕⢕⠕⠀⢄⣼⣿⣿⡏⢕⢕⢕⢕⣿⢕⣿⣿⣿⣿⣿⣿⣿⣿⣿⣿⣿⣿⣿⣿⣿⣿⣿⣿⣿⣿⣿⣿⣿⣿⣿⣿⣿⣿⣿⣿⣿⣿⣿⣿⣿⣿⠀⠀⠀⠀⠀⠀⠀⠀⠀⠀⠀⠀</a:t>
            </a:r>
            <a:br/>
            <a:r>
              <a:t>⠀⠀⠀⠀⠀⠀⠀⠀⠀⠀⠀⣿⣿⣿⣿⣧⢕⢕⢕⢕⠀⢀⣼⣿⣿⣿⣧⢕⢕⢕⣷⡷⢸⣿⣿⣿⣿⣿⣿⣿⣿⣿⣿⣿⣿⣿⣿⣿⣿⣿⣿⣿⣿⣿⣿⣿⣿⣿⣿⣿⣿⣿⣿⣿⣿⣿⣿⣿⣿⠀⠀⠀⠀⠀⠀⠀⠀⠀⠀⠀⠀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⠀⠀⠀⠀⠀⠀⠀⠀⠀⠀⠀⣿⣿⣿⣿⣿⢕⢕⢕⢕⠀⠁⣿⣿⣿⣿⣿⢕⢕⣱⣿⣇⣾⣿⣿⣿⣿⣿⣿⣿⣿⣿⣿⣿⣿⣿⣿⣿⣿⣿⣿⣿⣿⣿⣿⣿⣿⣿⣿⣿⣿⣿⣿⣿⣿⣿⣿⣿⣿⠀⠀⠀⠀⠀⠀⠀⠀⠀⠀⠀⠀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⠀⠀⠀⠀⠀⠀⠀⠀⠀⠀⠀⣿⣿⣿⣿⣿⢕⢕⢔⠑⠀⠀⢸⣿⣿⣿⡿⢕⢕⣿⣿⣿⣿⣿⣿⣿⣿⣿⣿⣿⣿⣿⣿⣿⣿⣿⣿⣿⣿⣿⣿⣿⣿⣿⣿⣿⣿⣿⣿⣿⣿⣿⣿⣿⣿⣿⣿⣿⣿⠀⠀⠀⠀⠀⠀⠀⠀⠀⠀⠀⠀</a:t>
            </a:r>
            <a:br/>
            <a:r>
              <a:t>⠀⠀⠀⠀⠀⠀⠀⠀⠀⠀⠀⠈⢉⠉⢙⢕⢕⢕⢕⢄⠀⠀⢕⠟⠟⢟⣾⣷⣾⣿⡿⢾⣿⣿⣿⡿⢷⢿⢿⢿⢿⢿⢿⣿⣿⣿⣿⣿⣿⣿⣿⣿⣿⣿⣿⣿⣿⣿⣿⣿⢿⣿⣿⣿⣿⣿⣿⣿⣿⠀⠀⠀⠀⠀⠀⠀⠀⠀⠀⠀⠀</a:t>
            </a:r>
            <a:br/>
            <a:r>
              <a:t>⠀⠀⠀⠀⠀⠀⠀⠀⠀⠀⠀⠄⢕⢕⢕⢕⢕⢕⢱⣵⣵⣴⣷⡕⢕⣿⣿⣿⣿⣿⡇⢕⣿⡟⢕⢜⢕⢕⢕⢕⢕⢕⢕⢕⢕⢕⢕⢷⢷⢷⢷⢝⢕⢜⢝⢝⢝⢝⢝⢝⠝⢝⢝⢝⢝⢝⢝⠝⢟⠀⠀⠀⠀⠀⠀⠀⠀⠀⠀⠀⠀</a:t>
            </a:r>
            <a:br/>
            <a:r>
              <a:t>⠀⠀⠀⠀⠀⠀⠀⠀⠀⠀⠀⣕⣕⢕⢕⢕⢕⢕⣼⣿⣿⣿⣿⣷⣼⣿⣿⣿⣿⡏⢕⢕⢕⢕⢕⢕⢕⢕⢕⢕⢕⢕⢕⢕⢕⢕⢕⢕⢕⢕⢕⢕⢕⢕⢕⢕⢕⢕⢕⢕⢕⢕⢕⢕⢕⢕⢕⢕⢕⠀⠀⠀⠀⠀⠀⠀⠀⠀⠀⠀⠀</a:t>
            </a:r>
            <a:br/>
            <a:r>
              <a:t>⠀⠀⠀⠀⠀⠀⠀⠀⠀⠀⠀⣿⣿⢇⢕⢕⢕⢕⣿⣿⣿⢿⢿⣿⣿⣿⣿⣿⣿⣿⢕⢕⢕⢕⢕⢕⢕⣕⣕⡕⢕⢕⢕⢕⢕⢕⢕⣕⣕⣕⡕⢕⢕⢕⢕⢕⢕⢕⢕⢕⢕⢕⢕⢕⢕⢕⢕⢜⡕⠀⠀⠀⠀⠀⠀⠀⠀⠀⠀⠀⠀</a:t>
            </a:r>
            <a:br/>
            <a:r>
              <a:t>⠀⠀⠀⠀⠀⠀⠀⠀⠀⠀⠀⣿⣿⡇⢕⣼⣧⡕⢏⢕⣵⣷⣾⣿⣿⣿⣿⣿⣿⣿⢕⢕⢕⢕⢕⢕⢕⣿⣿⣿⣿⣿⣿⣿⣿⣿⣿⣷⣷⡇⡕⢕⢕⢕⢕⢕⢕⢕⢕⢕⢕⢕⢕⢕⢕⢧⢵⢗⢇⠀⠀⠀⠀⠀⠀⠀⠀⠀⠀⠀⠀</a:t>
            </a:r>
            <a:br/>
            <a:r>
              <a:t>⠀⠀⠀⠀⠀⠀⠀⠀⠀⠀⠀⣿⣿⢇⣾⣿⣿⢕⢕⣿⣿⣿⣿⣿⣿⣿⣿⣿⣿⣿⢕⢕⢕⢕⢕⢕⢕⣿⣿⣿⣿⣿⣿⣿⣿⣿⣿⣿⣿⡇⡇⢕⢕⢕⢕⢕⢕⢕⢕⢕⣿⣿⣿⣿⣿⣿⣿⣿⣿⠀⠀⠀⠀⠀⠀⠀⠀⠀⠀⠀⠀</a:t>
            </a:r>
            <a:br/>
            <a:r>
              <a:t>⠀⠀⠀⠀⠀⠀⠀⠀⠀⠀⠀⣿⣿⢕⡿⢏⢕⢕⢕⢸⣿⣿⣿⣿⣿⣿⣿⣿⣿⣿⢕⢕⢕⢕⢕⢕⢕⣿⣿⣿⣿⣿⣿⣿⣿⣿⣿⣿⣿⡇⡇⢕⢕⢕⢕⢕⢕⢕⢕⢕⣿⣿⣿⣿⣿⣿⣿⣿⣿⠀⠀⠀⠀⠀⠀⠀⠀⠀⠀⠀⠀</a:t>
            </a:r>
            <a:br/>
            <a:r>
              <a:t>⠀⠀⠀⠀⠀⠀⠀⠀⠀⠀⠀⠛⠛⠑⠑⠑⠑⠑⠑⠘⠛⠛⠛⠛⠛⠛⠛⠛⠛⠛⠑⠑⠑⠑⠑⠑⠑⠛⠛⠛⠛⠛⠛⠛⠛⠛⠛⠛⠛⠃⠃⠑⠑⠑⠑⠑⠑⠑⠑⠑⠛⠛⠛⠛⠛⠛⠛⠛⠛⠀⠀⠀⠀⠀⠀⠀⠀⠀⠀⠀⠀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⠀⠀⠀⠀⠀⠀⠀⠀⠀⠀⠀⣿⣿⣿⣿⣿⡟⣿⣿⣿⣿⣿⣿⣿⣿⣿⣿⣿⣧⢷⢸⣿⣿⣿⣿⣿⣿⡇⢕⢕⣿⣿⣿⣿⣿⣿⣿⢕⢕⣿⣿⣿⣿⣿⣿⣿⣿⡏⢕⢿⣿⣿⣿⣿⣿⣿⣿⣿⣿⠀⠀⠀⠀⠀⠀⠀⠀⠀⠀⠀⠀</a:t>
            </a:r>
            <a:br/>
            <a:r>
              <a:t>⠀⠀⠀⠀⠀⠀⠀⠀⠀⠀⠀⣿⣿⣿⣿⣿⣿⣿⣿⣿⣿⣿⣿⣿⣿⣿⣿⣿⣿⣷⡜⣿⣿⣿⣿⣿⣿⣿⢕⢕⣿⣿⣿⣿⣿⣿⣿⡇⢕⣿⣿⣿⣿⣿⣿⣿⣿⡇⢕⣿⣿⣿⣿⣿⣿⣿⣿⣿⣿⠀⠀⠀⠀⠀⠀⠀⠀⠀⠀⠀⠀</a:t>
            </a:r>
            <a:br/>
            <a:r>
              <a:t>⠀⠀⠀⠀⠀⠀⠀⠀⠀⠀⠀⣿⣿⣿⣿⣿⣿⣿⣿⣿⣿⣿⣿⣿⣿⣿⣿⣿⣿⣿⣿⣿⣿⣿⣿⣿⣿⣿⢇⢕⣿⣿⣿⣿⣿⣿⣿⡇⢕⢸⣿⣿⣿⣿⣿⣿⣿⡇⢕⣿⣿⣿⣿⣿⣿⣿⣿⣿⣿⠀⠀⠀⠀⠀⠀⠀⠀⠀⠀⠀⠀</a:t>
            </a:r>
            <a:br/>
            <a:r>
              <a:t>⠀⠀⠀⠀⠀⠀⠀⠀⠀⠀⠀⢿⣿⣿⣿⣿⣿⣿⣿⣿⣿⣿⣿⣿⣿⣿⣿⣿⣿⣿⣿⣿⣿⣿⣿⣿⣿⣿⣇⢕⢿⣿⣿⣿⣿⣿⣿⣇⢕⢸⣿⣿⣿⣿⣿⣿⣿⡇⢕⣿⣿⣿⣿⣿⣿⣿⣿⣿⣿⠀⠀⠀⠀⠀⠀⠀⠀⠀⠀⠀⠀</a:t>
            </a:r>
            <a:br/>
            <a:r>
              <a:t>⠀⠀⠀⠀⠀⠀⠀⠀⠀⠀⠀⣿⣿⣿⣿⣿⣿⣿⣿⣿⣿⣿⣿⣿⣿⣿⣿⣿⣿⣿⣿⣿⣿⣿⣿⣿⣿⣿⣟⣟⢻⣿⣿⣿⣿⣿⣿⣿⢇⢸⣿⣿⣿⣿⣿⣿⣿⣟⢇⣿⣿⣿⣿⣿⣿⣿⣿⣿⣿⠀⠀⠀⠀⠀⠀⠀⠀⠀⠀⠀⠀</a:t>
            </a:r>
            <a:br/>
            <a:r>
              <a:t>⠀⠀⠀⠀⠀⠀⠀⠀⠀⠀⠀⣿⣿⣿⣿⣿⣿⣿⣿⣿⣿⣿⣿⣿⣿⣿⣿⣿⣿⣿⣿⣿⡿⢿⣿⣿⣿⣿⣿⣷⣸⣿⣿⣿⣿⣿⣿⣿⡕⢸⣿⣿⣿⣿⣿⣿⣿⣿⡕⣿⣿⣿⣿⣿⣿⣿⣿⣿⣿⠀⠀⠀⠀⠀⠀⠀⠀⠀⠀⠀⠀</a:t>
            </a:r>
            <a:br/>
            <a:r>
              <a:t>⠀⠀⠀⠀⠀⠀⠀⠀⠀⠀⠀⣿⣿⣿⣿⣿⣿⣿⣿⣿⣿⣿⣿⣿⣿⡟⢟⢏⢝⡕⢜⢹⢧⣼⣿⣿⣿⣿⣿⣿⣿⣿⣿⣿⣿⣿⣿⣿⡝⣸⣿⣿⣿⣿⣿⣿⣿⣿⡕⣺⣿⣿⣿⣿⣿⣿⣿⣿⣿⠀⠀⠀⠀⠀⠀⠀⠀⠀⠀⠀⠀</a:t>
            </a:r>
            <a:br/>
            <a:r>
              <a:t>⠀⠀⠀⠀⠀⠀⠀⠀⠀⠀⠀⣿⣿⣿⣿⣿⣿⣿⣿⣿⣿⣿⣿⡿⢝⢕⢕⢕⢕⢱⢕⢕⢻⣿⣿⣿⣿⣿⣿⣿⣿⣿⣿⣿⣿⣿⣿⣿⣿⣼⣿⣿⣿⣿⣿⣿⣿⣿⡏⣿⣿⣿⣿⣿⣿⣿⣿⣿⣿⠀⠀⠀⠀⠀⠀⠀⠀⠀⠀⠀⠀</a:t>
            </a:r>
            <a:br/>
            <a:r>
              <a:t>⠀⠀⠀⠀⠀⠀⠀⠀⠀⠀⠀⣿⣿⣿⣿⣿⣿⣿⣿⣿⣿⣿⢟⢕⢕⠕⢕⢕⢕⢕⣇⡕⢜⣿⣿⣿⣿⣿⣿⣿⣿⣿⣿⣿⣿⣿⣿⣿⣿⣿⣿⣿⣿⣿⣿⣿⣿⣿⣿⣿⣿⣿⣿⣿⣿⣿⣿⣿⣿⠀⠀⠀⠀⠀⠀⠀⠀⠀⠀⠀⠀</a:t>
            </a:r>
            <a:br/>
            <a:r>
              <a:t>⠀⠀⠀⠀⠀⠀⠀⠀⠀⠀⠀⣻⣟⣟⣟⣟⣟⣟⣟⣟⢏⢕⢕⢕⠁⠀⢕⢕⢕⢕⣼⣧⣵⣿⣿⣿⡝⢝⢟⢟⢟⢟⢟⢟⢟⢟⢻⣿⣟⣟⣟⣟⣟⣟⣟⣏⣝⣿⣿⣿⣿⣿⣿⣝⢝⢝⢝⢝⢝⠀⠀⠀⠀⠀⠀⠀⠀⠀⠀⠀⠀</a:t>
            </a:r>
            <a:br/>
            <a:r>
              <a:t>⠀⠀⠀⠀⠀⠀⠀⠀⠀⠀⠀⢿⣿⣿⣿⣿⡿⡿⢟⢕⢕⢕⠕⠀⠀⠀⠕⢕⢕⢕⢗⣿⣿⣿⣿⣿⣿⣿⣿⣿⣿⣿⣿⣿⣟⣟⣟⣟⣟⣟⣟⣟⣟⣟⣟⣟⣟⣿⣿⣿⣿⣿⣿⣟⣟⣟⣟⣟⣻⠀⠀⠀⠀⠀⠀⠀⠀⠀⠀⠀⠀</a:t>
            </a:r>
            <a:br/>
            <a:r>
              <a:t>⠀⠀⠀⠀⠀⠀⠀⠀⠀⠀⠀⣿⣿⣿⣿⣿⣿⢟⢕⢕⢕⠁⠀⠀⠀⠀⠀⠀⢕⢕⢕⣿⣿⣿⣿⣿⣿⣿⣿⣿⣿⣿⣿⣿⣿⣿⣿⣿⣿⣿⣿⣿⣿⣿⣿⣿⣿⣿⣿⣿⣿⣿⣿⣿⣿⣿⣿⣿⣿⠀⠀⠀⠀⠀⠀⠀⠀⠀⠀⠀⠀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⠀⠀⠀⠀⠀⠀⠀⠀⠀⠀⠀⣿⣿⣿⣿⣿⢏⢕⢕⢕⠀⠀⠀⠀⢄⣕⡔⠀⠕⢔⢕⢿⣿⣿⣿⣿⣿⣿⣿⣿⣿⣿⣿⣿⣿⣿⣿⣿⣿⣿⣿⣿⣿⣿⣿⣿⣿⣿⣿⣿⣿⣿⣿⣿⣿⣿⣿⣿⣿⠀⠀⠀⠀⠀⠀⠀⠀⠀⠀⠀⠀</a:t>
            </a:r>
            <a:br/>
            <a:r>
              <a:t>⠀⠀⠀⠀⠀⠀⠀⠀⠀⠀⠀⣿⣿⣿⣿⢇⢕⢕⢕⢕⠀⠀⠀⠀⣸⣿⣿⢕⠀⢕⢕⢜⣿⡇⣿⣿⣿⣿⣿⣿⣿⣿⣿⣿⣿⣿⣿⣿⣿⣿⣿⣿⣿⣿⣿⣿⣿⣿⣿⣿⣿⣿⣿⣿⣿⣿⣿⣿⣿⠀⠀⠀⠀⠀⠀⠀⠀⠀⠀⠀⠀</a:t>
            </a:r>
            <a:br/>
            <a:r>
              <a:t>⠀⠀⠀⠀⠀⠀⠀⠀⠀⠀⠀⣿⣿⣿⣿⢕⢕⢕⢕⢕⠀⠀⠀⢕⣿⣿⣿⢕⢔⢕⢕⢸⡟⢸⡿⡿⣿⣿⣿⣿⣿⣿⣿⣿⣿⣿⣿⣿⣿⣿⣿⣿⣿⣿⣿⣿⣿⣿⣿⣿⣿⣿⣿⣿⣿⣿⣿⣿⣿⠀⠀⠀⠀⠀⠀⠀⠀⠀⠀⠀⠀</a:t>
            </a:r>
            <a:br/>
            <a:r>
              <a:t>⠀⠀⠀⠀⠀⠀⠀⠀⠀⠀⠀⠀⢀⢁⢁⢕⢕⢕⢕⢕⠀⢀⢕⢜⢙⢝⠗⠀⢕⢕⢕⢸⡇⢱⢗⢗⢞⢟⢻⠿⠿⠿⢿⢿⢿⢿⢿⢿⣿⣿⣿⣿⣿⣿⣿⣿⣿⣿⣿⣿⣿⣿⣿⣿⣿⣿⣿⣿⣿⠀⠀⠀⠀⠀⠀⠀⠀⠀⠀⠀⠀</a:t>
            </a:r>
            <a:br/>
            <a:r>
              <a:t>⠀⠀⠀⠀⠀⠀⠀⠀⠀⠀⠀⢀⢕⢕⢕⢕⢕⢕⢕⢕⢀⢕⢕⢕⢕⢕⢕⢕⢕⢕⡕⣿⢕⢕⢕⢕⢕⢕⢕⢕⢔⢔⢔⢕⢕⢕⢕⢕⢗⢗⢕⢕⢕⢕⢕⢕⢕⢕⢕⢑⢝⢝⢝⢝⢝⢝⢝⢝⢝⠀⠀⠀⠀⠀⠀⠀⠀⠀⠀⠀⠀</a:t>
            </a:r>
            <a:br/>
            <a:r>
              <a:t>⠀⠀⠀⠀⠀⠀⠀⠀⠀⠀⠀⣔⣕⡕⢕⢕⢕⢕⢕⢕⠅⢕⢕⢕⢕⢕⢕⢕⢕⢕⣷⣿⣷⡇⢕⢕⢕⢕⢕⢕⢕⢕⢕⢕⢕⢕⢕⢕⢕⢕⢕⢕⢕⢕⢕⢕⢕⢕⢕⢕⢕⢕⢕⢕⢕⢕⢕⢕⢕⠀⠀⠀⠀⠀⠀⠀⠀⠀⠀⠀⠀</a:t>
            </a:r>
            <a:br/>
            <a:r>
              <a:t>⠀⠀⠀⠀⠀⠀⠀⠀⠀⠀⠀⣿⣿⡇⢕⢕⢕⢕⢕⢕⢕⢕⢸⣿⣷⣷⣷⢇⢕⢱⣿⣿⢜⢕⢕⢕⢕⢕⣕⣕⣕⣕⣕⣕⢕⢕⢕⢱⢵⢵⡕⢕⢕⢕⢕⢕⢕⢕⢕⢕⢕⢕⢕⢕⢕⢕⢕⢱⢇⠀⠀⠀⠀⠀⠀⠀⠀⠀⠀⠀⠀</a:t>
            </a:r>
            <a:br/>
            <a:r>
              <a:t>⠀⠀⠀⠀⠀⠀⠀⠀⠀⠀⠀⣿⣿⣇⢕⢕⢕⢕⢕⢕⢕⢕⣾⣿⣿⣿⣿⣕⣕⣿⣿⡏⢕⢕⢕⢕⢕⣽⣿⣿⣿⣿⣿⣿⣿⣿⣿⣿⣿⡇⡇⢕⢕⢕⢕⢕⢕⢕⢕⢕⣑⣘⣝⣗⣗⣗⣟⣇⣝⠀⠀⠀⠀⠀⠀⠀⠀⠀⠀⠀⠀</a:t>
            </a:r>
            <a:br/>
            <a:r>
              <a:t>⠀⠀⠀⠀⠀⠀⠀⠀⠀⠀⠀⣿⣿⡇⢕⢕⢕⢕⣵⣵⣵⣾⣿⣿⣿⣿⣿⣿⣿⣿⣿⢕⢕⢕⢕⢕⢕⣿⣿⣿⣿⣿⣿⣿⣿⣿⣿⣿⣿⡇⡕⢕⢕⢕⢕⢕⢕⢕⢕⢕⣿⣿⣿⣿⣿⣿⣿⣿⣿⠀⠀⠀⠀⠀⠀⠀⠀⠀⠀⠀⠀</a:t>
            </a:r>
            <a:br/>
            <a:r>
              <a:t>⠀⠀⠀⠀⠀⠀⠀⠀⠀⠀⠀⣿⣿⡇⢕⢕⢕⢱⣿⣿⣿⣿⣿⣿⣿⣿⣿⣿⣿⣿⡟⢕⢕⢕⢕⢕⢕⣿⣿⣿⣿⣿⣿⣿⣿⣿⣿⣿⣿⡇⡇⢕⢕⢕⢕⢕⢕⢕⢕⢕⣿⣿⣿⣿⣿⣿⣿⣿⣿⠀⠀⠀⠀⠀⠀⠀⠀⠀⠀⠀⠀</a:t>
            </a:r>
            <a:br/>
            <a:r>
              <a:t>⠀⠀⠀⠀⠀⠀⠀⠀⠀⠀⠀⠘⠙⠑⠑⠑⠑⠚⠛⠛⠛⠛⠛⠛⠛⠛⠛⠛⠛⠛⠃⠑⠑⠑⠑⠑⠑⠛⠛⠛⠛⠛⠛⠛⠛⠛⠛⠛⠛⠃⠃⠑⠑⠑⠑⠑⠑⠑⠑⠑⠛⠛⠛⠛⠛⠛⠛⠛⠛⠀⠀⠀⠀⠀⠀⠀⠀⠀⠀⠀⠀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⠀⠀⠀⠀⠀⠀⠀⠀⠀⠀⠀⣿⣿⣿⣿⣿⣿⣿⣿⣿⣿⣿⣿⣿⣿⣿⣿⣿⡽⡇⢸⣿⣿⣿⣿⣿⣿⣯⢕⢕⣿⣿⣿⣿⣿⣿⣿⢕⢕⣿⣿⣿⣿⣿⣿⣿⣿⡇⢕⢿⣿⣿⣿⣿⣿⣿⣿⣿⣿⠀⠀⠀⠀⠀⠀⠀⠀⠀⠀⠀⠀</a:t>
            </a:r>
            <a:br/>
            <a:r>
              <a:t>⠀⠀⠀⠀⠀⠀⠀⠀⠀⠀⠀⣿⣿⣿⣿⣿⣿⣿⣿⣿⣿⣿⣿⣿⣿⣿⣿⣿⣿⣺⣕⣿⣿⣿⣿⣿⣿⣿⢕⢕⣿⣿⣿⣿⣿⣿⣿⣇⢕⢸⣿⣿⣿⣿⣿⣿⣿⡇⢕⣿⣿⣿⣿⣿⣿⣿⣿⣿⣿⠀⠀⠀⠀⠀⠀⠀⠀⠀⠀⠀⠀</a:t>
            </a:r>
            <a:br/>
            <a:r>
              <a:t>⠀⠀⠀⠀⠀⠀⠀⠀⠀⠀⠀⣿⣿⣿⣿⣿⣿⣿⣿⣿⣿⣿⣿⣿⣿⣿⣿⣿⣿⣿⣷⣿⣿⣿⣿⣿⣿⣿⢏⢕⢿⣿⣿⣿⣿⣿⣿⡇⢕⢸⣿⣿⣿⣿⣿⣿⣿⡇⢕⣿⣿⣿⣿⣿⣿⣿⣿⣿⣿⠀⠀⠀⠀⠀⠀⠀⠀⠀⠀⠀⠀</a:t>
            </a:r>
            <a:br/>
            <a:r>
              <a:t>⠀⠀⠀⠀⠀⠀⠀⠀⠀⠀⠀⣿⣿⣿⣿⣿⣿⣿⣿⣿⣿⣿⣿⣿⣿⣿⣿⣿⣿⣿⣿⣿⣿⣿⣿⣿⣿⣿⣷⢕⢸⣿⣿⣿⣿⣿⣿⣗⡕⢸⣿⣿⣿⣿⣿⣿⣿⡧⢕⣿⣿⣿⣿⣿⣿⣿⣿⣿⣿⠀⠀⠀⠀⠀⠀⠀⠀⠀⠀⠀⠀</a:t>
            </a:r>
            <a:br/>
            <a:r>
              <a:t>⠀⠀⠀⠀⠀⠀⠀⠀⠀⠀⠀⣿⣿⣿⣿⣿⣿⣿⣿⣿⣿⣿⣿⣿⣿⣿⣿⣿⣿⣿⣿⣿⣿⣿⣿⣿⣿⣿⣟⣟⣹⣿⣿⣿⣿⣿⣿⣿⢇⢸⣿⣿⣿⣿⣿⣿⣿⣟⢇⣿⣿⣿⣿⣿⣿⣿⣿⣿⣿⠀⠀⠀⠀⠀⠀⠀⠀⠀⠀⠀⠀</a:t>
            </a:r>
            <a:br/>
            <a:r>
              <a:t>⠀⠀⠀⠀⠀⠀⠀⠀⠀⠀⠀⣿⣿⣿⣿⣿⣿⣿⣿⣿⣿⣿⣿⣿⣿⣿⣿⣿⣿⣿⣿⣿⣿⣿⣿⣿⣿⣿⣿⣷⢼⣿⣿⣿⣿⣿⣿⣿⡕⢸⣿⣿⣿⣿⣿⣿⣿⣿⣕⣿⣿⣿⣿⣿⣿⣿⣿⣿⣿⠀⠀⠀⠀⠀⠀⠀⠀⠀⠀⠀⠀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⠀⠀⠀⠀⠀⠀⠀⠀⠀⠀⠀⣿⣿⣿⣿⣿⣿⣿⣿⣿⣿⣿⣿⣿⣿⣿⣿⣿⣿⣿⣿⣿⣿⣿⣿⣿⣿⣿⣿⣿⣿⣿⣿⣿⣿⣿⣿⣿⣽⣸⣿⣿⣿⣿⣿⣿⣿⣿⡼⣺⣿⣿⣿⣿⣿⣿⣿⣿⣿⠀⠀⠀⠀⠀⠀⠀⠀⠀⠀⠀⠀</a:t>
            </a:r>
            <a:br/>
            <a:r>
              <a:t>⠀⠀⠀⠀⠀⠀⠀⠀⠀⠀⠀⣿⣿⣿⣿⣿⣿⣿⣿⣿⣿⣿⣿⣿⣿⣿⣿⣿⡿⢟⢻⢟⢿⣿⣿⣿⣿⣿⣿⣿⣿⣿⣿⣿⣿⣿⣿⣿⣿⣾⣿⣿⣿⣿⣿⣿⣿⣿⡟⣼⣿⣿⣿⣿⣿⣿⣿⣿⣿⠀⠀⠀⠀⠀⠀⠀⠀⠀⠀⠀⠀</a:t>
            </a:r>
            <a:br/>
            <a:r>
              <a:t>⠀⠀⠀⠀⠀⠀⠀⠀⠀⠀⠀⣿⣿⣿⣿⣿⣿⣿⣿⣿⣿⣿⣿⣿⣿⢿⢟⢝⢕⢕⢕⡇⢜⣿⣿⣿⣿⣿⣿⣿⣿⣿⣿⣿⣿⣿⣿⣿⣿⣿⣿⣿⣿⣿⣿⣿⣿⣿⣿⣿⣿⣿⣿⣿⣿⢿⢿⣿⣿⠀⠀⠀⠀⠀⠀⠀⠀⠀⠀⠀⠀</a:t>
            </a:r>
            <a:br/>
            <a:r>
              <a:t>⠀⠀⠀⠀⠀⠀⠀⠀⠀⠀⠀⣟⣟⣟⣟⣟⣻⣿⣿⣿⣿⣿⣿⡿⢇⢕⢕⢕⢕⢕⢸⢧⣷⣿⣿⣿⣿⡿⢿⡟⢟⢟⡟⢟⡟⣟⢟⢟⣟⣟⣟⣟⣟⣟⣏⣏⣏⣿⣿⣿⣿⣿⣿⢝⢝⢝⢝⢝⢝⠀⠀⠀⠀⠀⠀⠀⠀⠀⠀⠀⠀</a:t>
            </a:r>
            <a:br/>
            <a:r>
              <a:t>⠀⠀⠀⠀⠀⠀⠀⠀⠀⠀⠀⣿⣿⣿⣿⣿⣿⣿⣿⣿⣿⣿⣟⢕⢕⢕⢕⢕⢕⢕⢕⢜⣿⣿⣿⣿⣿⣿⣟⣟⣟⣟⣿⣟⣟⣟⣟⣟⣟⣟⣟⣟⣟⣟⣟⣟⣻⣿⣿⣿⣿⣿⣿⣿⣿⣿⣿⣽⣽⠀⠀⠀⠀⠀⠀⠀⠀⠀⠀⠀⠀</a:t>
            </a:r>
            <a:br/>
            <a:r>
              <a:t>⠀⠀⠀⠀⠀⠀⠀⠀⠀⠀⠀⣿⣿⣿⣿⣿⣿⣿⣿⣿⣿⣿⢗⢕⢕⠕⢕⢕⢕⣷⢱⢕⢜⣿⣿⣿⣿⣿⣿⣿⣿⣿⣿⣿⣿⣿⣿⣿⣿⣿⣿⣿⣿⣿⣿⣿⣿⣿⣿⣿⣿⣿⣿⣿⣿⣿⣿⣿⣿⠀⠀⠀⠀⠀⠀⠀⠀⠀⠀⠀⠀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⠀⠀⠀⠀⠀⠀⠀⠀⠀⠀⠀⣿⣿⣿⣿⣿⣿⣿⣿⣿⣿⢏⢕⢕⠁⠀⢕⢕⢕⢝⣼⡕⢕⣿⣿⣿⣿⣿⣿⣿⣿⣿⣿⣿⣿⣿⣿⣿⣿⣿⣿⣿⣿⣿⣿⣿⣿⣿⣿⣿⣿⣿⣿⣿⣿⣿⣿⣿⣿⠀⠀⠀⠀⠀⠀⠀⠀⠀⠀⠀⠀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⠀⠀⠀⠀⠀⠀⠀⠀⠀⠀⠀⣿⣿⣿⣿⣿⣿⣿⣿⡟⢕⢕⠕⠀⠀⠀⢕⢕⢕⢕⣿⣿⣷⣿⣿⣿⣿⣿⣿⣿⣿⣿⣿⣿⣿⣿⣿⣿⣿⣿⣿⣿⣿⣿⣿⣿⣿⣿⣿⣿⣿⣿⣿⣿⣿⣿⣿⣿⣿⠀⠀⠀⠀⠀⠀⠀⠀⠀⠀⠀⠀</a:t>
            </a:r>
            <a:br/>
            <a:r>
              <a:t>⠀⠀⠀⠀⠀⠀⠀⠀⠀⠀⠀⢿⣿⣿⣿⣿⣿⡿⢏⢕⢕⠑⠀⠀⠀⠀⠀⠁⢕⢕⢿⣿⣿⣿⣿⡿⢿⢿⣿⣿⣿⣿⣿⣿⣿⣿⣿⣿⣿⣿⣿⣿⣿⣿⣿⣿⣿⣿⣿⣿⣿⣿⣿⣿⣿⣿⣿⣿⣿⠀⠀⠀⠀⠀⠀⠀⠀⠀⠀⠀⠀</a:t>
            </a:r>
            <a:br/>
            <a:r>
              <a:t>⠀⠀⠀⠀⠀⠀⠀⠀⠀⠀⠀⠀⢄⢄⢄⢄⢕⢕⢕⢕⠕⠀⠀⠀⠀⠀⢀⠀⢕⢕⢸⣿⣿⣿⣿⡟⢞⢟⢟⢟⠟⠟⢟⢻⢿⢿⢿⠿⠿⢿⢿⢿⢿⡿⣿⣿⢿⣿⣿⣿⣻⣿⣿⣿⣿⣿⣿⣿⣿⠀⠀⠀⠀⠀⠀⠀⠀⠀⠀⠀⠀</a:t>
            </a:r>
            <a:br/>
            <a:r>
              <a:t>⠀⠀⠀⠀⠀⠀⠀⠀⠀⠀⠀⠄⢕⢕⢕⢕⢕⢕⢕⢕⠀⠀⠀⠀⠀⢔⢕⢀⢕⢕⢸⣿⣿⣿⣿⡇⢕⢕⢕⢕⢕⢕⢕⢕⢜⢝⢕⢕⢕⢟⢝⢕⢕⢕⢕⢕⢔⢕⢕⢕⢕⢕⢕⢕⢕⢕⢕⢕⢕⠀⠀⠀⠀⠀⠀⠀⠀⠀⠀⠀⠀</a:t>
            </a:r>
            <a:br/>
            <a:r>
              <a:t>⠀⠀⠀⠀⠀⠀⠀⠀⠀⠀⠀⣵⣵⣵⢕⢕⢕⢕⢕⢕⢀⠀⠀⢀⢄⢕⢕⢕⠕⢕⢸⣿⣿⣿⣿⡇⢕⢕⢕⢕⢕⢕⢕⢕⢕⢕⢕⢕⢕⢕⢕⢕⢕⢕⢕⢕⢕⢕⢕⢕⢕⢕⢕⢕⢕⢕⢕⢕⢕⠀⠀⠀⠀⠀⠀⠀⠀⠀⠀⠀⠀</a:t>
            </a:r>
            <a:br/>
            <a:r>
              <a:t>⠀⠀⠀⠀⠀⠀⠀⠀⠀⠀⠀⣿⣿⣿⢕⢕⢕⢕⢕⢕⢕⢀⢔⣱⣿⣿⣿⡇⢕⢕⢕⢻⣿⣿⣿⢕⢕⢱⣵⣵⣵⣵⣕⣕⣕⣗⣗⣇⣕⡱⢕⢕⢕⢕⢕⢕⢕⢕⢕⡕⡕⢕⢕⢕⢕⢕⢕⣕⣕⠀⠀⠀⠀⠀⠀⠀⠀⠀⠀⠀⠀</a:t>
            </a:r>
            <a:br/>
            <a:r>
              <a:t>⠀⠀⠀⠀⠀⠀⠀⠀⠀⠀⠀⣿⣿⣿⡕⢕⢕⢕⢕⢕⢕⢕⣵⣿⣿⣿⣿⢕⢕⢕⢕⢸⣿⢻⢇⢕⢕⢸⣿⣿⣿⣿⣿⣿⣿⣿⣿⣿⣿⡇⢇⢕⢕⢕⢕⢕⢕⢕⢕⢕⣵⣼⣽⣽⣽⣽⣽⣝⣏⠀⠀⠀⠀⠀⠀⠀⠀⠀⠀⠀⠀</a:t>
            </a:r>
            <a:br/>
            <a:r>
              <a:t>⠀⠀⠀⠀⠀⠀⠀⠀⠀⠀⠀⣿⣿⣿⢕⢕⢕⢕⠁⠔⠔⢕⣿⣿⣿⣿⣿⡇⢕⢕⢕⢸⡟⢜⢕⢕⢕⢸⣿⣿⣿⣿⣿⣿⣿⣿⣿⣿⣿⡇⡕⢕⢕⢕⢕⢕⢕⢕⢕⢕⣿⣿⣿⣿⣿⣿⣿⣿⣿⠀⠀⠀⠀⠀⠀⠀⠀⠀⠀⠀⠀</a:t>
            </a:r>
            <a:br/>
            <a:r>
              <a:t>⠀⠀⠀⠀⠀⠀⠀⠀⠀⠀⠀⣿⣿⣿⢕⢕⢕⢕⢕⢅⠀⢕⣿⣿⣿⣿⣿⡇⢕⢕⢕⣿⣿⡇⢕⢕⢕⢸⣿⣿⣿⣿⣿⣿⣿⣿⣿⣿⣿⡇⡇⢕⢕⢕⢕⢕⢕⢕⢕⢕⣿⣿⣿⣿⣿⣿⣿⣿⣿⠀⠀⠀⠀⠀⠀⠀⠀⠀⠀⠀⠀</a:t>
            </a:r>
            <a:br/>
            <a:r>
              <a:t>⠀⠀⠀⠀⠀⠀⠀⠀⠀⠀⠀⠑⠑⠑⠑⠑⠑⠑⠑⠑⠐⠑⠛⠛⠛⠛⠛⠛⠑⠑⠘⠛⠛⠃⠑⠑⠑⠘⠛⠛⠛⠛⠛⠛⠛⠛⠛⠛⠛⠃⠃⠑⠑⠑⠑⠑⠑⠑⠑⠑⠛⠛⠛⠛⠛⠛⠛⠛⠛⠀⠀⠀⠀⠀⠀⠀⠀⠀⠀⠀⠀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⠀⠀⠀⠀⠀⠀⠀⠀⠀⠀⠀⣿⣿⣿⣿⣿⣿⣿⣿⣿⣿⣿⣿⣿⣿⣿⣿⣿⣿⣼⢕⣿⣿⣿⣿⣿⣿⣿⢕⢕⣿⣿⣿⣿⣿⣿⣿⡇⢕⢻⣿⣿⣿⣿⣿⣿⣿⡇⢕⢿⣿⣿⣿⣿⣿⣿⣿⣿⣿⠀⠀⠀⠀⠀⠀⠀⠀⠀⠀⠀⠀</a:t>
            </a:r>
            <a:br/>
            <a:r>
              <a:t>⠀⠀⠀⠀⠀⠀⠀⠀⠀⠀⠀⣿⣿⣿⣿⣿⣿⣾⣿⣿⣿⣿⣿⣿⣿⣿⣿⣿⣷⣗⣕⣿⣿⣿⣿⣿⣿⣿⡕⢕⢻⣿⣿⣿⣿⣿⣿⣇⢕⢸⣿⣿⣿⣿⣿⣿⣿⡇⢕⣿⣿⣿⣿⣿⣿⣿⣿⣿⣿⠀⠀⠀⠀⠀⠀⠀⠀⠀⠀⠀⠀</a:t>
            </a:r>
            <a:br/>
            <a:r>
              <a:t>⠀⠀⠀⠀⠀⠀⠀⠀⠀⠀⠀⣾⣿⣿⣿⣿⣿⣿⣿⣿⣿⣿⣿⣿⣿⣿⣿⣿⣿⣿⣿⣿⣿⣿⣿⣿⣿⣿⡏⢕⢸⣿⣿⣿⣿⣿⣿⡇⢕⢸⣿⣿⣿⣿⣿⣿⣿⡷⢕⣿⣿⣿⣿⣿⣿⣿⣿⣿⣿⠀⠀⠀⠀⠀⠀⠀⠀⠀⠀⠀⠀</a:t>
            </a:r>
            <a:br/>
            <a:r>
              <a:t>⠀⠀⠀⠀⠀⠀⠀⠀⠀⠀⠀⣿⣿⣿⣿⣿⣿⣿⣿⣿⣿⣿⣿⣿⣿⣿⣿⣿⣿⣿⣿⣿⣿⣿⣿⣿⣿⣿⣷⢕⢸⣿⣿⣿⣿⣿⣿⣟⢕⢸⣿⣿⣿⣿⣿⣿⣿⡷⢕⣿⣿⣿⣿⣿⣿⣿⣿⣿⣿⠀⠀⠀⠀⠀⠀⠀⠀⠀⠀⠀⠀</a:t>
            </a:r>
            <a:br/>
            <a:r>
              <a:t>⠀⠀⠀⠀⠀⠀⠀⠀⠀⠀⠀⣿⣿⣿⣿⣿⣿⣿⣿⣿⣿⣿⣿⣿⣿⣿⣿⣿⣿⣿⣿⣿⣿⣿⣿⣿⣿⣿⣿⢝⢹⣿⣿⣿⣿⣿⣿⣿⢗⢸⣿⣿⣿⣿⣿⣿⣿⣿⢇⣻⣿⣿⣿⣿⣿⣿⣿⣿⣿⠀⠀⠀⠀⠀⠀⠀⠀⠀⠀⠀⠀</a:t>
            </a:r>
            <a:br/>
            <a:r>
              <a:t>⠀⠀⠀⠀⠀⠀⠀⠀⠀⠀⠀⣿⣿⣿⣿⣿⣿⣿⣿⣿⣿⣿⣿⣿⣿⣿⣿⣿⣿⣿⣿⣿⣿⣿⣿⣿⣿⣿⣿⣷⣼⣿⣿⣿⣿⣿⣿⣿⣕⢸⣿⣿⣿⣿⣿⣿⣿⣿⡕⢻⣿⣿⣿⣿⣿⣿⣿⣿⣿⠀⠀⠀⠀⠀⠀⠀⠀⠀⠀⠀⠀</a:t>
            </a:r>
            <a:br/>
            <a:r>
              <a:t>⠀⠀⠀⠀⠀⠀⠀⠀⠀⠀⠀⣿⣿⣿⣿⣿⣿⣿⣿⣿⣿⣿⣿⣿⣿⣿⣿⣿⣿⣿⣿⣿⣿⣿⣿⣿⣿⣿⣿⣿⣟⣿⣿⣿⣿⣿⣿⣿⣿⣹⣿⣿⣿⣿⣿⣿⣿⣿⡷⣸⣿⣿⣿⣿⣿⣿⣿⣿⣿⠀⠀⠀⠀⠀⠀⠀⠀⠀⠀⠀⠀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⠀⠀⠀⠀⠀⠀⠀⠀⠀⠀⠀⣿⣿⣿⣿⣿⣿⣿⣿⣿⣿⣿⣿⣿⣿⣿⣿⣿⣿⣿⣿⣿⣿⣿⣿⣿⣿⣿⣿⣿⣷⣿⣿⣿⣿⣿⣿⣿⣿⣧⣿⣿⣿⣿⣿⣿⣿⣿⡧⣹⣿⣿⣿⣿⣿⣿⣿⣿⣿⠀⠀⠀⠀⠀⠀⠀⠀⠀⠀⠀⠀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⠀⠀⠀⠀⠀⠀⠀⠀⠀⠀⠀⣿⣿⣿⣿⣿⣿⣿⣿⣿⣿⣿⣿⣿⣿⣿⣿⣿⣿⣿⣿⣿⣿⣿⣿⣿⣿⣿⣿⣿⣿⣿⣿⣿⣿⣿⣿⣿⣿⣿⣿⣿⣿⣿⣿⣿⣿⣿⣿⣿⣿⣿⣿⣿⣿⢿⢿⣿⣿⠀⠀⠀⠀⠀⠀⠀⠀⠀⠀⠀⠀</a:t>
            </a:r>
            <a:br/>
            <a:r>
              <a:t>⠀⠀⠀⠀⠀⠀⠀⠀⠀⠀⠀⣻⣿⣿⣿⣿⣿⣿⣿⣿⣿⣿⣿⣿⣿⣿⣿⣿⣿⣿⣿⣿⣿⣿⣿⣿⣿⣿⣿⣿⣿⣟⡟⣟⣟⣟⣟⣟⣟⣟⣟⣟⣝⣝⣟⣝⣝⣿⣿⣿⣿⣿⣿⢝⣝⢝⣹⢝⢝⠀⠀⠀⠀⠀⠀⠀⠀⠀⠀⠀⠀</a:t>
            </a:r>
            <a:br/>
            <a:r>
              <a:t>⠀⠀⠀⠀⠀⠀⠀⠀⠀⠀⠀⣿⣿⣿⣿⣿⣿⣿⣿⣿⣿⣟⣿⣿⣿⣿⣿⢏⢕⢕⢕⢕⣽⣿⣿⣿⣿⣿⣻⣻⣿⣟⣟⣟⣟⣟⣟⣟⣟⣟⣟⣟⣟⣻⣟⣻⣻⣿⣿⣿⣿⣿⣿⣿⣿⣿⣿⣯⣽⠀⠀⠀⠀⠀⠀⠀⠀⠀⠀⠀⠀</a:t>
            </a:r>
            <a:br/>
            <a:r>
              <a:t>⠀⠀⠀⠀⠀⠀⠀⠀⠀⠀⠀⣿⣿⣿⣿⣿⣿⣿⣿⣿⣿⣿⣿⣿⣿⢟⢏⢕⢕⢕⢸⢕⣿⣿⣿⣿⣿⣿⣿⣿⣿⣿⣿⣿⣿⣿⣿⣿⣿⣿⣿⣿⣿⣿⣿⣿⣿⣿⣿⣿⣿⣿⣿⣿⣿⣿⣿⣿⣿⠀⠀⠀⠀⠀⠀⠀⠀⠀⠀⠀⠀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⠀⠀⠀⠀⠀⠀⠀⠀⠀⠀⠀⣿⣿⣿⣿⣿⣿⣿⣿⣿⣿⣿⣿⡿⢕⢕⢕⢕⢕⢕⣿⢕⣿⣿⣿⣿⣿⣿⣿⣿⣿⣿⣿⣿⣿⣿⣿⣿⣿⣿⣿⣿⣿⣿⣿⣿⣿⣿⣿⣿⣿⣿⣿⣿⣿⣿⣿⣿⣿⠀⠀⠀⠀⠀⠀⠀⠀⠀⠀⠀⠀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⠀⠀⠀⠀⠀⠀⠀⠀⠀⠀⠀⣿⣿⣿⣿⣿⣿⣿⣿⣿⣿⣿⣿⢇⢕⢕⠑⢕⢕⢕⢟⣿⣿⣿⣿⣿⣿⣿⣿⣿⣿⣿⣿⣿⣿⣿⣿⣿⣿⣿⣿⣿⣿⣿⣿⣿⣿⣿⣿⣿⣿⣿⣿⣿⣿⣿⣿⣿⣿⠀⠀⠀⠀⠀⠀⠀⠀⠀⠀⠀⠀</a:t>
            </a:r>
            <a:br/>
            <a:r>
              <a:t>⠀⠀⠀⠀⠀⠀⠀⠀⠀⠀⠀⠿⢿⢿⢿⣿⣿⣿⣿⣿⣿⣟⢕⢕⢕⠑⢀⢕⢕⢕⢕⢝⣿⣿⣿⣿⢿⣿⣿⣿⣿⣿⣿⣿⣿⣿⣿⣿⣿⣿⣿⣿⣿⣿⣿⣿⣿⣿⣿⣿⣿⣿⣿⣿⣿⣿⣿⣿⣿⠀⠀⠀⠀⠀⠀⠀⠀⠀⠀⠀⠀</a:t>
            </a:r>
            <a:br/>
            <a:r>
              <a:t>⠀⠀⠀⠀⠀⠀⠀⠀⠀⠀⠀⠀⢄⢄⢄⢄⢅⢕⢅⢅⢕⢕⢕⢕⠁⠀⢕⢕⢕⢕⣇⡕⣸⣿⣿⣿⢝⢝⢟⢟⢟⢟⢟⢟⢻⣻⣿⣿⢟⢟⢿⢿⢿⢿⢿⢿⢿⢿⢿⢿⣿⣿⢿⣿⣿⣿⣿⣿⣿⠀⠀⠀⠀⠀⠀⠀⠀⠀⠀⠀⠀</a:t>
            </a:r>
            <a:br/>
            <a:r>
              <a:t>⠀⠀⠀⠀⠀⠀⠀⠀⠀⠀⠀⢀⢕⢕⢕⢕⢕⢕⢕⢕⢕⢕⢕⠁⠀⠀⢕⢕⢕⢸⣿⣿⣿⣿⣿⣿⢕⢕⢕⢕⢕⢕⢕⢕⢕⢝⢝⢝⢕⢕⢕⢕⢕⢕⢕⢕⢕⢕⢕⢕⢕⢅⢕⢕⢕⢕⢕⢕⢕⠀⠀⠀⠀⠀⠀⠀⠀⠀⠀⠀⠀</a:t>
            </a:r>
            <a:br/>
            <a:r>
              <a:t>⠀⠀⠀⠀⠀⠀⠀⠀⠀⠀⠀⣵⣵⣵⡵⢕⢕⢕⢕⢕⢕⢕⢕⠀⠀⠀⢕⢕⢕⢸⣿⣿⣿⣿⣿⣿⢕⢕⢕⢕⢕⢕⢕⢕⢕⢕⢕⢕⢕⢕⢕⢕⢕⢕⢕⢕⢕⢕⢕⢕⢕⢕⢕⢕⢕⢕⢕⢕⢕⠀⠀⠀⠀⠀⠀⠀⠀⠀⠀⠀⠀</a:t>
            </a:r>
            <a:br/>
            <a:r>
              <a:t>⠀⠀⠀⠀⠀⠀⠀⠀⠀⠀⠀⣿⣿⣿⡇⢕⢕⢕⢕⢕⢕⢕⠀⠀⠀⠀⢕⠕⢕⣿⣿⣿⣿⣿⣿⡏⢕⢕⣷⣵⣵⣵⣵⣵⣵⣵⣷⣗⣗⡕⢕⢕⢕⢕⢕⢕⢕⢕⢕⢕⣕⣕⣕⢕⣕⢕⢱⣵⡳⠀⠀⠀⠀⠀⠀⠀⠀⠀⠀⠀⠀</a:t>
            </a:r>
            <a:br/>
            <a:r>
              <a:t>⠀⠀⠀⠀⠀⠀⠀⠀⠀⠀⠀⣿⣿⣿⡷⢕⢕⢕⢕⢕⢕⠀⠀⠀⠀⠀⣼⢀⢕⢿⣿⣿⣿⣿⣿⡇⢕⢱⣿⣿⣿⣿⣿⣿⣿⣿⣿⣿⣿⡇⢕⢕⢕⢕⢕⢕⢕⢕⢕⢕⣵⣵⣷⣵⣵⣽⣽⣽⣵⠀⠀⠀⠀⠀⠀⠀⠀⠀⠀⠀⠀</a:t>
            </a:r>
            <a:br/>
            <a:r>
              <a:t>⠀⠀⠀⠀⠀⠀⠀⠀⠀⠀⠀⣿⣿⣿⡇⢕⢕⢕⢕⢕⠑⠀⠀⠀⠀⢱⣿⡇⢕⢝⣿⣿⣿⣿⣿⡇⢕⢸⣿⣿⣿⣿⣿⣿⣿⣿⣿⣿⣿⡇⢕⢕⢕⢕⢕⢕⢕⢕⢕⢕⣿⣿⣿⣿⣿⣿⣿⣿⣿⠀⠀⠀⠀⠀⠀⠀⠀⠀⠀⠀⠀</a:t>
            </a:r>
            <a:br/>
            <a:r>
              <a:t>⠀⠀⠀⠀⠀⠀⠀⠀⠀⠀⠀⢿⢿⢿⢇⢕⢕⢕⢕⢕⠀⠀⠀⠀⢔⣿⣿⣇⢕⢕⢻⣿⣿⣿⣿⢕⢕⢕⣿⣿⣿⣿⣿⣿⣿⣿⣿⣿⣿⡇⢕⢕⢕⢕⢕⢕⢕⢕⢕⢕⣿⣿⣿⣿⣿⣿⣿⣿⣿⠀⠀⠀⠀⠀⠀⠀⠀⠀⠀⠀⠀</a:t>
            </a:r>
            <a:br/>
            <a:r>
              <a:t>⠀⠀⠀⠀⠀⠀⠀⠀⠀⠀⠀⠀⠑⠑⠑⠑⠑⠑⠑⠀⠀⠐⠑⠑⠘⠛⠛⠛⠑⠑⠘⠛⠛⠛⠛⠑⠑⠑⠛⠛⠛⠛⠛⠛⠛⠛⠛⠛⠛⠃⠃⠑⠑⠑⠑⠑⠑⠑⠑⠑⠛⠛⠛⠛⠛⠛⠛⠛⠛⠀⠀⠀⠀⠀⠀⠀⠀⠀⠀⠀⠀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⠀⠀⠀⠀⠀⠀⠀⠀⠀⠀⠀⣿⣿⣿⣿⣿⣿⣿⣿⣿⣿⣿⣿⣿⡿⣿⣿⣿⣯⣵⣕⢻⣿⣿⣿⣿⣿⣿⡕⢕⢸⣿⣿⣿⣿⣿⣿⡇⢕⢸⣿⣿⣿⣿⣿⣿⣿⡏⢕⢸⣿⣿⣿⣿⣿⣿⣿⣿⣿⠀⠀⠀⠀⠀⠀⠀⠀⠀⠀⠀⠀</a:t>
            </a:r>
            <a:br/>
            <a:r>
              <a:t>⠀⠀⠀⠀⠀⠀⠀⠀⠀⠀⠀⣼⣿⣿⣿⣿⣿⣿⣿⣿⣿⣿⣿⣿⣿⣿⣿⣿⣿⣷⡇⢸⣿⣿⣿⣿⣿⣿⡇⢕⢸⣿⣿⣿⣿⣿⣿⣧⢕⢸⣿⣿⣿⣿⣿⣿⣿⡗⢕⢸⣿⣿⣿⣿⣿⣿⣿⣿⣿⠀⠀⠀⠀⠀⠀⠀⠀⠀⠀⠀⠀</a:t>
            </a:r>
            <a:br/>
            <a:r>
              <a:t>⠀⠀⠀⠀⠀⠀⠀⠀⠀⠀⠀⣿⣿⣿⣿⣿⣿⣿⣿⣿⣿⣿⣿⣿⣿⣿⣿⣿⣿⣿⣿⣿⣿⣿⣿⣿⣿⣿⣟⢕⢸⣿⣿⣿⣿⣿⣿⣧⢕⢸⣿⣿⣿⣿⣿⣿⣿⣷⢕⢸⣿⣿⣿⣿⣿⣿⣿⣿⣿⠀⠀⠀⠀⠀⠀⠀⠀⠀⠀⠀⠀</a:t>
            </a:r>
            <a:br/>
            <a:r>
              <a:t>⠀⠀⠀⠀⠀⠀⠀⠀⠀⠀⠀⣿⣿⣿⣿⣿⣿⣿⣿⣿⣿⣿⣿⣿⣿⣿⣿⣿⣿⣿⣿⣿⣿⣿⣿⣿⣿⣿⣿⡕⢸⣿⣿⣿⣿⣿⣿⣿⡕⢸⣿⣿⣿⣿⣿⣿⣿⡯⡕⢸⣿⣿⣿⣿⣿⣿⣿⣿⣿⠀⠀⠀⠀⠀⠀⠀⠀⠀⠀⠀⠀</a:t>
            </a:r>
            <a:br/>
            <a:r>
              <a:t>⠀⠀⠀⠀⠀⠀⠀⠀⠀⠀⠀⣿⣿⣿⣿⣿⣿⣿⣿⣿⣿⣿⣿⣿⣿⣿⣿⣿⣿⣿⣿⣿⣿⣿⣿⣿⣿⣿⣿⣟⣗⣿⣿⣿⣿⣿⣿⣿⡎⢜⣿⣿⣿⣿⣿⣿⣿⣿⡇⢸⣿⣿⣿⣿⣿⣿⣿⣿⣿⠀⠀⠀⠀⠀⠀⠀⠀⠀⠀⠀⠀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⠀⠀⠀⠀⠀⠀⠀⠀⠀⠀⠀⣿⣿⣿⣿⣿⣿⣿⣿⣿⣿⣿⣿⣿⣿⣿⣿⣿⣿⣿⣿⣿⣿⣿⣿⣿⣿⣿⣿⣿⡧⣿⣿⣿⣿⣿⣿⣿⣇⢕⣿⣿⣿⣿⣿⣿⣿⣿⢕⢸⣿⣿⣿⣿⣿⣿⣿⣿⣿⠀⠀⠀⠀⠀⠀⠀⠀⠀⠀⠀⠀</a:t>
            </a:r>
            <a:br/>
            <a:r>
              <a:t>⠀⠀⠀⠀⠀⠀⠀⠀⠀⠀⠀⣿⣿⣿⣿⣿⣿⣿⣿⣿⣿⣿⣿⣿⣿⣿⣿⣿⣿⣿⣿⣿⣿⣿⣿⣿⣿⣿⣿⣿⡞⣿⣿⣿⣿⣿⣿⣿⣟⡏⣿⣿⣿⣿⣿⣿⣿⣿⡧⢺⣿⣿⣿⣿⣿⣿⣿⣿⣿⠀⠀⠀⠀⠀⠀⠀⠀⠀⠀⠀⠀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⠀⠀⠀⠀⠀⠀⠀⠀⠀⠀⠀⣿⣿⣿⣿⣿⣿⣿⣿⣿⣿⣿⣿⣿⣿⣿⣿⣿⣿⣿⣿⣿⣿⣿⣿⣿⣿⣿⣿⣿⡿⣿⣿⣿⣿⣿⣿⣿⣿⣯⣿⣿⣿⣿⣿⣿⣿⣿⣇⢸⣿⣿⣿⣿⣿⣿⣿⣿⣿⠀⠀⠀⠀⠀⠀⠀⠀⠀⠀⠀⠀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⠀⠀⠀⠀⠀⠀⠀⠀⠀⠀⠀⣿⣿⣿⣿⣿⣿⣿⣿⣿⣿⣿⣿⣿⣿⣿⣿⣿⣿⣿⣿⣿⣿⣿⣿⣿⣿⣿⣿⣿⣿⣿⣿⣿⣿⣿⣿⣿⣿⣿⣿⣿⣿⣿⣿⣿⣿⣿⣿⣿⣿⣿⣿⣿⣿⢿⣿⣿⣿⠀⠀⠀⠀⠀⠀⠀⠀⠀⠀⠀⠀</a:t>
            </a:r>
            <a:br/>
            <a:r>
              <a:t>⠀⠀⠀⠀⠀⠀⠀⠀⠀⠀⠀⣿⣿⣿⣿⣿⣿⣿⣿⣿⣿⣿⣿⣿⣿⣿⣿⣿⣿⣯⣽⣿⣿⣿⣿⣿⣿⣟⣟⣿⣿⣿⣿⣿⣿⣿⣿⣿⣟⣟⣟⣏⣫⣟⣟⣟⣹⣿⣿⣿⣿⣿⣿⡝⢝⢝⣝⢝⣝⠀⠀⠀⠀⠀⠀⠀⠀⠀⠀⠀⠀</a:t>
            </a:r>
            <a:br/>
            <a:r>
              <a:t>⠀⠀⠀⠀⠀⠀⠀⠀⠀⠀⠀⣟⣿⣟⣟⣟⣟⣟⣟⣟⣟⣟⣻⣿⣿⣿⣿⣿⣿⣿⣿⣿⣿⣿⣿⣿⣿⣿⣿⣿⣿⣿⣿⣿⣿⣿⣿⣟⣟⣻⣿⣿⣟⣟⣟⣟⣻⣿⣿⣿⣿⣿⣿⣿⣿⣿⣿⣯⣽⠀⠀⠀⠀⠀⠀⠀⠀⠀⠀⠀⠀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⠀⠀⠀⠀⠀⠀⠀⠀⠀⠀⠀⠟⠻⠿⠿⠿⠿⢿⢿⢿⢿⢿⢿⣿⣿⣿⣿⣿⣿⣿⣿⣿⣿⣿⣿⣿⣿⣿⣿⣿⣿⣿⣿⣿⣿⣿⣿⣿⣿⣿⣿⣿⣿⣿⣿⣿⣿⣿⣿⣿⣿⣿⣿⣿⣿⣿⣿⣿⣿⠀⠀⠀⠀⠀⠀⠀⠀⠀⠀⠀⠀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⠀⠀⠀⠀⠀⠀⠀⠀⠀⠀⠀⠐⢔⢔⢔⢔⢔⢔⢔⢔⢔⢔⢕⢕⢕⢸⣿⣿⣿⣿⣿⣿⣿⣿⣿⣿⡏⢝⢝⢝⢝⢝⢝⢟⣟⣟⣟⣟⣟⣟⣟⣟⢟⢟⢻⢟⢟⢿⢿⢿⢿⢿⢿⢿⢿⢿⢿⢿⢿⠀⠀⠀⠀⠀⠀⠀⠀⠀⠀⠀⠀</a:t>
            </a:r>
            <a:br/>
            <a:r>
              <a:t>⠀⠀⠀⠀⠀⠀⠀⠀⠀⠀⠀⢄⢕⢕⢕⢕⢕⢕⢕⢕⢕⢕⢕⢕⢕⢸⢟⢏⢝⢟⢟⣿⣿⣿⣿⡿⢕⢕⢕⢕⢕⢕⢕⢕⢕⢕⢕⢕⢕⢕⢕⢕⢕⢕⢕⢕⢕⢕⢕⢕⢕⢕⢕⢕⢕⢕⢕⢕⢕⠀⠀⠀⠀⠀⠀⠀⠀⠀⠀⠀⠀</a:t>
            </a:r>
            <a:br/>
            <a:r>
              <a:t>⠀⠀⠀⠀⠀⠀⠀⠀⠀⠀⠀⣿⣷⣷⣷⡗⢕⢕⢕⢕⢕⢱⣼⣵⣵⡕⢕⢕⢕⢕⢕⣻⣿⣿⣿⢕⢕⢕⢕⢕⢕⢕⢕⢕⢕⢕⢕⢕⢕⢕⢕⢕⢕⢕⢕⢕⢕⢕⢕⢕⢕⢕⢕⢕⢕⢕⢕⢕⢕⠀⠀⠀⠀⠀⠀⠀⠀⠀⠀⠀⠀</a:t>
            </a:r>
            <a:br/>
            <a:r>
              <a:t>⠀⠀⠀⠀⠀⠀⠀⠀⠀⠀⠀⣿⣿⣿⣿⡏⢕⢕⢕⢕⢕⢸⣿⣿⢏⢕⢕⢕⢕⢱⢕⣿⣿⣿⣿⡇⢕⢕⣷⣷⣷⣷⣷⣷⣷⣷⣿⣽⣽⣽⢹⢕⢕⢕⢕⢕⢕⢕⢕⢕⢕⢕⢵⢕⢱⢱⣵⢷⡇⠀⠀⠀⠀⠀⠀⠀⠀⠀⠀⠀⠀</a:t>
            </a:r>
            <a:br/>
            <a:r>
              <a:t>⠀⠀⠀⠀⠀⠀⠀⠀⠀⠀⠀⣿⣿⣿⣿⡏⢕⢕⢕⢕⢕⢸⣿⡇⢕⢕⢕⢕⢕⣞⢕⣿⣿⣿⣿⣷⢕⢕⣿⣿⣿⣿⣿⣿⣿⣿⣿⣿⣿⣿⢸⢕⢕⢕⢕⢕⢕⢕⢕⢕⣷⣷⣷⣷⣷⣷⣷⣷⣷⠀⠀⠀⠀⠀⠀⠀⠀⠀⠀⠀⠀</a:t>
            </a:r>
            <a:br/>
            <a:r>
              <a:t>⠀⠀⠀⠀⠀⠀⠀⠀⠀⠀⠀⣿⣿⣿⣿⡇⢕⢕⢕⢕⢕⢸⣿⢕⢕⢕⢕⢕⢕⡇⣷⣿⣿⣿⣿⣿⢕⢕⢿⣿⣿⣿⣿⣿⣿⣿⣿⣿⣿⣿⢸⢕⢕⢕⢕⢕⢕⢕⢕⢜⣿⣿⣿⣿⣿⣿⣿⣿⣿⠀⠀⠀⠀⠀⠀⠀⠀⠀⠀⠀⠀</a:t>
            </a:r>
            <a:br/>
            <a:r>
              <a:t>⠀⠀⠀⠀⠀⠀⠀⠀⠀⠀⠀⠙⢟⢟⢟⢇⢕⢕⢕⢕⢕⢕⢇⢕⢕⠕⠀⢕⢕⢇⢸⢿⣿⣿⣿⣿⢕⢕⢸⣿⣿⣿⣿⣿⣿⣿⣿⣿⣿⣿⢸⢕⢕⢕⢕⢕⢕⢕⢕⢸⣿⣿⣿⣿⣿⣿⣿⣿⣿⠀⠀⠀⠀⠀⠀⠀⠀⠀⠀⠀⠀</a:t>
            </a:r>
            <a:br/>
            <a:r>
              <a:t>⠀⠀⠀⠀⠀⠀⠀⠀⠀⠀⠀⠀⠑⠑⠑⠑⠑⠑⠑⠑⠑⠑⠑⠑⠑⠀⠀⠑⠑⠑⠑⠙⠛⠛⠛⠛⠑⠑⠘⠛⠛⠛⠛⠛⠛⠛⠛⠛⠛⠛⠘⠑⠑⠑⠑⠑⠑⠑⠑⠘⠛⠛⠛⠛⠛⠛⠛⠛⠛⠀⠀⠀⠀⠀⠀⠀⠀⠀⠀⠀⠀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⠀⠀⠀⠀⠀⠀⠀⠀⠀⠀⠀⣿⣿⣿⣿⣿⣿⣿⣿⣿⣿⣿⣿⣿⣿⣿⣿⣿⣿⣵⡕⣼⣿⣿⣿⣿⣿⣿⡇⢕⢸⣿⣿⣿⣿⣿⣿⡇⢕⢸⣿⣿⣿⣿⣿⣿⣿⡏⢕⢸⣿⣿⣿⣿⣿⣿⣿⣿⣿⠀⠀⠀⠀⠀⠀⠀⠀⠀⠀⠀⠀</a:t>
            </a:r>
            <a:br/>
            <a:r>
              <a:t>⠀⠀⠀⠀⠀⠀⠀⠀⠀⠀⠀⣿⣿⣿⣿⣿⣿⣿⣿⣿⣿⣿⣿⣿⣿⣿⣿⣿⣿⣷⣷⢸⣿⣿⣿⣿⣿⣿⣇⢕⢸⣿⣿⣿⣿⣿⣿⣧⡕⢸⣿⣿⣿⣿⣿⣿⣿⡗⢕⢸⣿⣿⣿⣿⣿⣿⣿⣿⣿⠀⠀⠀⠀⠀⠀⠀⠀⠀⠀⠀⠀</a:t>
            </a:r>
            <a:br/>
            <a:r>
              <a:t>⠀⠀⠀⠀⠀⠀⠀⠀⠀⠀⠀⣿⣿⣿⣿⣿⣿⣿⣿⣿⣿⣿⣿⣿⣿⣿⣿⣿⣿⣿⣿⣯⣿⣿⣿⣿⣿⣿⣿⢕⢸⣿⣿⣿⣿⣿⣿⣿⢕⢸⣿⣿⣿⣿⣿⣿⣿⣗⢕⢸⣿⣿⣿⣿⣿⣿⣿⣿⣿⠀⠀⠀⠀⠀⠀⠀⠀⠀⠀⠀⠀</a:t>
            </a:r>
            <a:br/>
            <a:r>
              <a:t>⠀⠀⠀⠀⠀⠀⠀⠀⠀⠀⠀⣿⣿⣿⣿⣿⣿⣿⣿⣿⣿⣿⣿⣿⣿⣿⣿⣿⣿⣿⣿⣿⣿⣿⣿⣿⣿⣿⣿⡕⢕⣿⣿⣿⣿⣿⣿⣿⡕⢜⣿⣿⣿⣿⣿⣿⣿⣯⡕⢸⣿⣿⣿⣿⣿⣿⣿⣿⣿⠀⠀⠀⠀⠀⠀⠀⠀⠀⠀⠀⠀</a:t>
            </a:r>
            <a:br/>
            <a:r>
              <a:t>⠀⠀⠀⠀⠀⠀⠀⠀⠀⠀⠀⣿⣿⣿⣿⣿⣿⣿⣿⣿⣿⣿⣿⣿⣿⣿⣿⣿⣿⣿⣿⣿⣿⣿⣿⣿⣿⣿⣿⣟⡇⣿⣿⣿⣿⣿⣿⣿⣕⢕⣿⣿⣿⣿⣿⣿⣿⣷⡇⢸⣿⣿⣿⣿⣿⣿⣿⣿⣿⠀⠀⠀⠀⠀⠀⠀⠀⠀⠀⠀⠀</a:t>
            </a:r>
            <a:br/>
            <a:r>
              <a:t>⠀⠀⠀⠀⠀⠀⠀⠀⠀⠀⠀⣿⣿⣿⣿⣿⣿⣿⣿⣿⣿⣿⣿⣿⣿⣿⣿⣿⣿⣿⣿⣿⣿⣿⣿⣿⣿⣿⣿⣿⡧⣿⣿⣿⣿⣿⣿⣿⣧⢕⣿⣿⣿⣿⣿⣿⣿⣿⡕⢹⣿⣿⣿⣿⣿⣿⣿⣿⣿⠀⠀⠀⠀⠀⠀⠀⠀⠀⠀⠀⠀</a:t>
            </a:r>
            <a:br/>
            <a:r>
              <a:t>⠀⠀⠀⠀⠀⠀⠀⠀⠀⠀⠀⣿⣿⣿⣿⣿⣿⣿⣿⣿⣿⣿⣿⣿⣿⣿⣿⣿⣿⣿⣿⣿⣿⣿⣿⣿⣿⣿⣿⣟⣣⣿⣿⣿⣿⣿⣿⣿⣯⡕⣿⣿⣿⣿⣿⣿⣿⣿⣧⢹⣿⣿⣿⣿⣿⣿⣿⣿⣿⠀⠀⠀⠀⠀⠀⠀⠀⠀⠀⠀⠀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⠀⠀⠀⠀⠀⠀⠀⠀⠀⠀⠀⣿⣿⣿⣿⣿⣿⣿⣿⣿⣿⣿⣿⣿⣿⣿⣿⣿⣿⣿⣿⣿⣿⣿⣿⣿⣿⣿⣿⣿⡿⣿⣿⣿⣿⣿⣿⣿⣿⣧⣿⣿⣿⣿⣿⣿⣿⣿⡗⢹⣿⣿⣿⣿⣿⣿⣿⣿⣿⠀⠀⠀⠀⠀⠀⠀⠀⠀⠀⠀⠀</a:t>
            </a:r>
            <a:br/>
            <a:r>
              <a:t>⠀⠀⠀⠀⠀⠀⠀⠀⠀⠀⠀⣿⣿⣿⣿⣿⣿⣿⣿⣿⣿⣿⣿⣿⣿⣿⣿⣿⣿⣿⣿⣿⣿⣿⣿⣿⣿⡿⣿⣿⣿⣿⣿⣿⣿⣿⣿⣿⣿⣿⣿⣿⣿⣿⣿⣿⣿⣿⣿⣿⣿⣿⣿⣿⣿⣿⣿⣿⣿⠀⠀⠀⠀⠀⠀⠀⠀⠀⠀⠀⠀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⠀⠀⠀⠀⠀⠀⠀⠀⠀⠀⠀⣿⣿⣿⣿⣿⣿⣿⣿⣿⣿⣿⣿⣿⣿⣿⣿⣿⣿⣽⣿⣿⣿⣿⣿⣿⣟⣟⡟⣟⣟⢟⢟⢟⣻⣿⣿⣟⣟⣟⣟⣟⣻⣟⣟⣟⣫⣿⣿⣿⣿⣿⣿⡝⢝⢝⢝⢝⢝⠀⠀⠀⠀⠀⠀⠀⠀⠀⠀⠀⠀</a:t>
            </a:r>
            <a:br/>
            <a:r>
              <a:t>⠀⠀⠀⠀⠀⠀⠀⠀⠀⠀⠀⣟⣿⣟⣟⣻⣿⣟⣟⣟⣻⣻⣿⣿⣿⣿⣿⣿⣿⣿⣿⣿⣿⣿⣿⣿⣟⣿⣻⣟⣻⣿⣟⣿⣿⣿⣿⣿⣟⣟⣿⣿⣟⣟⣟⣟⣟⣿⣿⣿⣿⣿⣿⣿⣿⣿⣿⣿⣽⠀⠀⠀⠀⠀⠀⠀⠀⠀⠀⠀⠀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⠀⠀⠀⠀⠀⠀⠀⠀⠀⠀⠀⠛⠟⠟⠻⠿⠿⢿⢿⢿⢿⢿⢿⣿⣿⣿⣿⣿⣿⣿⣿⣿⣿⣿⣿⣿⣿⣿⣿⣿⣿⣿⣿⣿⣿⣿⣿⣿⣿⣿⣿⣿⣿⣿⣿⣿⣿⣿⣿⣿⣿⣿⣿⣿⣿⣿⣿⣿⣿⠀⠀⠀⠀⠀⠀⠀⠀⠀⠀⠀⠀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⠀⠀⠀⠀⠀⠀⠀⠀⠀⠀⠀⠁⢔⢔⢔⢔⢔⢔⢇⢔⢔⢔⢔⢕⢜⢹⣿⣿⣿⣿⣿⣿⣿⣿⣿⣿⣿⣿⢏⢝⢝⢝⢝⢝⢟⢿⣿⣿⣟⣟⡟⢟⢟⢟⢟⢟⢟⢟⢟⢿⢿⢿⢿⢿⢿⢿⢿⢿⢿⠀⠀⠀⠀⠀⠀⠀⠀⠀⠀⠀⠀</a:t>
            </a:r>
            <a:br/>
            <a:r>
              <a:t>⠀⠀⠀⠀⠀⠀⠀⠀⠀⠀⠀⢔⢕⢕⢕⢕⢕⢕⢕⢕⢕⢕⢕⢕⢕⢸⣿⣿⣿⣿⣿⣿⣿⣿⣿⣿⣿⢇⢕⢕⢕⢕⢕⢕⢕⢕⢕⢕⢕⢕⢕⢕⢕⢕⢕⢕⢕⢕⢕⢕⢕⢕⢕⢕⢕⢕⢕⢕⢕⠀⠀⠀⠀⠀⠀⠀⠀⠀⠀⠀⠀</a:t>
            </a:r>
            <a:br/>
            <a:r>
              <a:t>⠀⠀⠀⠀⠀⠀⠀⠀⠀⠀⠀⣿⣿⣿⣿⣷⡇⢕⢕⢕⢕⢕⣵⣵⣵⣿⣿⣿⣿⣿⣿⣿⣿⣿⣿⣿⣿⢕⢕⢕⢕⢕⢕⢕⢕⣕⣕⣕⣕⣕⢕⢕⢕⢕⢕⢕⢕⢕⢕⢕⢕⢕⢕⢕⢕⢕⢕⢕⢕⠀⠀⠀⠀⠀⠀⠀⠀⠀⠀⠀⠀</a:t>
            </a:r>
            <a:br/>
            <a:r>
              <a:t>⠀⠀⠀⠀⠀⠀⠀⠀⠀⠀⠀⣿⣿⣿⣿⣿⢕⢕⢕⢕⢕⢕⣿⣿⣿⣿⣿⣿⣿⣿⣿⣿⣿⣿⣿⣿⡇⢕⢸⣿⣿⣿⣷⣷⣷⣷⣷⣷⣿⣯⢹⢕⢕⢕⢕⢕⢕⢕⢕⢕⢇⢱⢵⢵⢵⢵⢵⢷⡵⠀⠀⠀⠀⠀⠀⠀⠀⠀⠀⠀⠀</a:t>
            </a:r>
            <a:br/>
            <a:r>
              <a:t>⠀⠀⠀⠀⠀⠀⠀⠀⠀⠀⠀⣿⣿⣿⣿⣿⢕⢕⢕⢕⢕⢕⣿⣿⣿⣿⣿⣿⣿⣿⣿⣿⣿⣿⣿⡿⢕⢕⢸⣿⣿⣿⣿⣿⣿⣿⣿⣿⣿⣿⢸⢕⢕⢕⢕⢕⢕⢕⢕⢱⣿⣿⣿⣿⣿⣿⣿⣷⣿⠀⠀⠀⠀⠀⠀⠀⠀⠀⠀⠀⠀</a:t>
            </a:r>
            <a:br/>
            <a:r>
              <a:t>⠀⠀⠀⠀⠀⠀⠀⠀⠀⠀⠀⣿⣿⣿⣿⣿⢕⢕⢕⢕⢕⢕⣿⣿⣿⣿⢟⢟⢟⢿⢻⡿⢿⣿⣿⢕⢕⢕⢸⣿⣿⣿⣿⣿⣿⣿⣿⣿⣿⣿⢸⢕⢕⢕⢕⢕⢕⢕⢕⢸⣿⣿⣿⣿⣿⣿⣿⣿⣿⠀⠀⠀⠀⠀⠀⠀⠀⠀⠀⠀⠀</a:t>
            </a:r>
            <a:br/>
            <a:r>
              <a:t>⠀⠀⠀⠀⠀⠀⠀⠀⠀⠀⠀⠙⢝⢝⢝⢝⢕⢕⢕⢕⢕⢕⢿⡿⢿⢏⢕⢕⢕⢕⢕⢻⣻⣿⣿⣇⢕⢕⢸⣿⣿⣿⣿⣿⣿⣿⣿⣿⣿⣿⢸⢕⢕⢕⢕⢕⢕⢕⢕⢸⣿⣿⣿⣿⣿⣿⣿⣿⣿⠀⠀⠀⠀⠀⠀⠀⠀⠀⠀⠀⠀</a:t>
            </a:r>
            <a:br/>
            <a:r>
              <a:t>⠀⠀⠀⠀⠀⠀⠀⠀⠀⠀⠀⠀⠑⠑⠑⠑⠑⠑⠑⠑⠑⠑⠑⠑⠑⠑⠑⠑⠑⠑⠑⠛⠛⠛⠛⠛⠑⠑⠘⠛⠛⠛⠛⠛⠛⠛⠛⠛⠛⠛⠘⠑⠑⠑⠑⠑⠑⠑⠑⠘⠛⠛⠛⠛⠛⠛⠛⠛⠛⠀⠀⠀⠀⠀⠀⠀⠀⠀⠀⠀⠀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⠀⠀⠀⠀⠀⠀⠀⠀⠀⠀⠀⣼⣿⣿⣿⣿⣿⣷⣿⣿⣿⣿⣿⣿⣿⣿⣿⣿⣿⣵⣕⢹⣿⣿⣿⣿⣿⣿⡇⢕⢸⣿⣿⣿⣿⣿⣿⡇⢕⢸⣿⣿⣿⣿⣿⣿⣿⡇⢕⢸⣿⣿⣿⣿⣿⣿⣿⣿⣿⠀⠀⠀⠀⠀⠀⠀⠀⠀⠀⠀⠀</a:t>
            </a:r>
            <a:br/>
            <a:r>
              <a:t>⠀⠀⠀⠀⠀⠀⠀⠀⠀⠀⠀⣿⣿⣿⣿⣿⣿⣿⣿⣿⣿⣿⣿⣿⣿⣿⣿⣿⣿⣇⣗⢺⣿⣿⣿⣿⣿⣿⣇⢕⢸⣿⣿⣿⣿⣿⣿⣷⡕⢸⣿⣿⣿⣿⣿⣿⣿⡗⢕⢸⣿⣿⣿⣿⣿⣿⣿⣿⣿⠀⠀⠀⠀⠀⠀⠀⠀⠀⠀⠀⠀</a:t>
            </a:r>
            <a:br/>
            <a:r>
              <a:t>⠀⠀⠀⠀⠀⠀⠀⠀⠀⠀⠀⣿⣿⣿⣿⣿⣿⣿⣿⣿⣿⣿⣿⣿⣿⣿⣿⣿⣿⣿⣿⣿⣿⣿⣿⣿⣿⣿⣿⢕⢕⣿⣿⣿⣿⣿⣿⣿⢕⢸⣿⣿⣿⣿⣿⣿⣿⣧⢕⢸⣿⣿⣿⣿⣿⣿⣿⣿⣿⠀⠀⠀⠀⠀⠀⠀⠀⠀⠀⠀⠀</a:t>
            </a:r>
            <a:br/>
            <a:r>
              <a:t>⠀⠀⠀⠀⠀⠀⠀⠀⠀⠀⠀⣿⣿⣿⣿⣿⣿⣿⣿⣿⣿⣿⣿⣿⣿⣿⣿⣿⣿⣿⣿⣿⣿⣿⣿⣿⣿⣿⣿⡵⢕⣿⣿⣿⣿⣿⣿⣿⡕⢕⣿⣿⣿⣿⣿⣿⣿⣯⢕⢸⣿⣿⣿⣿⣿⣿⣿⣿⣿⠀⠀⠀⠀⠀⠀⠀⠀⠀⠀⠀⠀</a:t>
            </a:r>
            <a:br/>
            <a:r>
              <a:t>⠀⠀⠀⠀⠀⠀⠀⠀⠀⠀⠀⣿⣿⣿⣿⣿⣿⣿⣿⣿⣿⣿⣿⣿⣿⣿⣿⣿⣿⣿⣿⣿⣿⣿⣿⣿⣿⣿⣿⣟⡞⣿⣿⣿⣿⣿⣿⣿⡕⢕⣿⣿⣿⣿⣿⣿⣿⣷⡇⢸⣿⣿⣿⣿⣿⣿⣿⣿⣿⠀⠀⠀⠀⠀⠀⠀⠀⠀⠀⠀⠀</a:t>
            </a:r>
            <a:br/>
            <a:r>
              <a:t>⠀⠀⠀⠀⠀⠀⠀⠀⠀⠀⠀⣿⣿⣿⣿⣿⣿⣿⣿⣿⣿⣿⣿⣿⣿⣿⣿⣿⣿⣿⣿⣿⣿⣿⣿⣿⣿⣿⣿⣿⡇⣿⣿⣿⣿⣿⣿⣿⡇⡕⣿⣿⣿⣿⣿⣿⣿⣿⡕⢸⣿⣿⣿⣿⣿⣿⣿⣿⣿⠀⠀⠀⠀⠀⠀⠀⠀⠀⠀⠀⠀</a:t>
            </a:r>
            <a:br/>
            <a:r>
              <a:t>⠀⠀⠀⠀⠀⠀⠀⠀⠀⠀⠀⣿⣿⣿⣿⣿⣿⣿⣿⣿⣿⣿⣿⣿⣿⣿⣿⣿⣿⣿⣿⣿⣿⣿⣿⣿⣿⣿⣿⣷⣿⢻⣿⣿⣿⣿⣿⣿⣗⡕⣿⣿⣿⣿⣿⣿⣿⣿⡗⢸⣿⣿⣿⣿⣿⣿⣿⣿⣿⠀⠀⠀⠀⠀⠀⠀⠀⠀⠀⠀⠀</a:t>
            </a:r>
            <a:br/>
            <a:r>
              <a:t>⠀⠀⠀⠀⠀⠀⠀⠀⠀⠀⠀⣿⣿⣿⣿⣿⣿⣿⣿⣿⣿⣿⣿⣿⣿⣿⣿⣿⣿⣿⣿⣿⣿⣿⣿⣿⣿⣿⣿⣿⡿⣾⣿⣿⣿⣿⣿⣿⣿⣷⣿⣿⣿⣿⣿⣿⣿⣿⡏⢸⣿⣿⣿⣿⣿⣿⣿⣿⣿⠀⠀⠀⠀⠀⠀⠀⠀⠀⠀⠀⠀</a:t>
            </a:r>
            <a:br/>
            <a:r>
              <a:t>⠀⠀⠀⠀⠀⠀⠀⠀⠀⠀⠀⣿⣿⣿⣿⣿⣿⣿⣿⣿⣿⣿⣿⣿⣿⣿⣿⣿⣿⣿⣿⣿⣿⣿⣿⣿⣿⢿⣿⣿⣿⣿⣿⣿⣿⣿⣿⣿⣿⣿⣿⣿⣿⣿⣿⣿⣿⣿⣿⣿⣿⣿⣿⣿⣿⣿⣿⣿⣿⠀⠀⠀⠀⠀⠀⠀⠀⠀⠀⠀⠀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⠀⠀⠀⠀⠀⠀⠀⠀⠀⠀⠀⣿⣿⣿⣿⣿⣿⣿⣿⣿⣿⣿⣿⣿⣿⣿⣿⣿⣯⣿⣽⣽⣿⣿⣿⣻⣟⡟⣟⢟⣟⢟⣻⣿⣿⣿⣟⢟⣟⣟⣟⣟⣟⣟⣟⣟⣟⣿⣿⣿⣿⣿⣟⡝⡝⢝⢝⢝⢝⠀⠀⠀⠀⠀⠀⠀⠀⠀⠀⠀⠀</a:t>
            </a:r>
            <a:br/>
            <a:r>
              <a:t>⠀⠀⠀⠀⠀⠀⠀⠀⠀⠀⠀⣟⣿⣟⣟⣻⣿⣿⣿⣿⣿⣿⣿⣿⣿⣿⣿⣿⣿⣿⣿⣿⣻⣿⣿⣿⣿⣻⣟⣻⣟⣻⣿⣿⣿⣿⣿⣿⣟⣟⣟⣟⣟⣟⣟⣟⣟⣿⣿⣿⣿⣿⣿⣿⣿⣿⣿⣿⣽⠀⠀⠀⠀⠀⠀⠀⠀⠀⠀⠀⠀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⠀⠀⠀⠀⠀⠀⠀⠀⠀⠀⠀⣿⣿⣿⣿⣿⣿⣿⣿⣿⣿⣿⣿⣿⣿⣿⣿⣿⣿⣿⣿⣿⣿⣿⣿⣿⣿⣿⣿⣿⣿⣿⣿⣿⣿⣿⣿⣿⣿⣿⣿⣿⣿⣿⣿⣿⣿⣿⣿⣽⣿⣿⣿⣿⣿⣿⣿⣿⣿⠀⠀⠀⠀⠀⠀⠀⠀⠀⠀⠀⠀</a:t>
            </a:r>
            <a:br/>
            <a:r>
              <a:t>⠀⠀⠀⠀⠀⠀⠀⠀⠀⠀⠀⠛⠛⠛⠟⠻⢿⢿⢿⢿⢿⣿⣿⢿⢿⢿⣿⣿⣿⣿⣿⣿⣿⣿⣿⣿⣿⣿⣿⣿⣿⣿⣿⣿⣿⣿⣿⣿⣿⣿⣿⣿⣿⣿⣿⣿⣿⣿⣿⣿⣿⣿⣿⣿⣿⣿⣿⣿⣿⠀⠀⠀⠀⠀⠀⠀⠀⠀⠀⠀⠀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⠀⠀⠀⠀⠀⠀⠀⠀⠀⠀⠀⠁⢑⢔⢔⢔⢕⢕⢕⣳⣷⣿⣿⣧⣵⣾⣿⣿⣿⣿⣿⣿⣿⣿⣿⣿⣿⣿⣿⣿⣿⣿⣿⣿⣿⣿⣿⣿⣿⣿⣟⡟⢟⢟⢟⢟⢟⢟⢟⢟⢿⢿⢟⢿⢿⢿⢿⢿⢿⠀⠀⠀⠀⠀⠀⠀⠀⠀⠀⠀⠀</a:t>
            </a:r>
            <a:br/>
            <a:r>
              <a:t>⠀⠀⠀⠀⠀⠀⠀⠀⠀⠀⠀⢄⢕⢕⢕⢕⢕⢕⢕⢹⣿⣿⣿⣿⣿⣿⣿⣿⣿⣿⣿⣿⣿⣿⣿⣿⣿⣿⣿⣿⣿⣿⣿⣿⣿⣿⣿⡇⢕⢕⢕⢕⢕⢕⢕⢕⢕⢕⢕⢕⢔⢔⢕⢕⢕⢕⢕⢕⢕⠀⠀⠀⠀⠀⠀⠀⠀⠀⠀⠀⠀</a:t>
            </a:r>
            <a:br/>
            <a:r>
              <a:t>⠀⠀⠀⠀⠀⠀⠀⠀⠀⠀⠀⣿⣿⣿⣿⣿⣷⢕⢕⣿⣿⣿⣿⣿⣿⣿⣿⣿⣿⣿⣿⣿⣿⣿⣿⣿⣿⣿⣿⣿⣿⣿⣿⣿⣿⣿⣿⣕⣕⣕⣕⢕⢕⢕⢕⢕⢕⢕⢕⢕⢕⢕⢕⢕⢕⢕⢕⢕⢱⠀⠀⠀⠀⠀⠀⠀⠀⠀⠀⠀⠀</a:t>
            </a:r>
            <a:br/>
            <a:r>
              <a:t>⠀⠀⠀⠀⠀⠀⠀⠀⠀⠀⠀⣿⣿⣿⣿⣿⡏⢕⢕⢜⢿⣿⣿⣿⣿⣿⣿⣿⣿⣿⣿⣿⣿⣿⣿⣿⡿⢟⢿⣿⣿⣿⣿⣿⣿⣿⣿⣷⣷⣷⢱⢕⢕⢕⢕⢕⢕⢕⢕⢇⢗⢕⢕⢱⢵⢵⢷⢗⢕⠀⠀⠀⠀⠀⠀⠀⠀⠀⠀⠀⠀</a:t>
            </a:r>
            <a:br/>
            <a:r>
              <a:t>⠀⠀⠀⠀⠀⠀⠀⠀⠀⠀⠀⣿⣿⣿⣿⣿⡇⢕⢕⢕⢕⢕⣿⣿⣿⣿⣿⣿⣿⣿⣿⣿⣿⣿⣿⣿⡇⢕⢸⣿⣿⣿⣿⣿⣿⣿⣿⣿⣿⣿⢸⢕⢕⢕⢕⢕⢕⢕⢕⢸⣿⣿⣿⣿⣿⣿⣿⣿⣿⠀⠀⠀⠀⠀⠀⠀⠀⠀⠀⠀⠀</a:t>
            </a:r>
            <a:br/>
            <a:r>
              <a:t>⠀⠀⠀⠀⠀⠀⠀⠀⠀⠀⠀⣿⣿⣿⣿⣿⡇⢕⢕⢕⢕⢕⢹⣿⣿⣿⣿⣿⣿⣿⣿⣿⣿⣿⣿⣿⢇⢕⢸⣿⣿⣿⣿⣿⣿⣿⣿⣿⣿⣿⢸⢕⢕⢕⢕⢕⢕⢕⢕⢸⣿⣿⣿⣿⣿⣿⣿⣿⣿⠀⠀⠀⠀⠀⠀⠀⠀⠀⠀⠀⠀</a:t>
            </a:r>
            <a:br/>
            <a:r>
              <a:t>⠀⠀⠀⠀⠀⠀⠀⠀⠀⠀⠀⠁⢕⢝⢝⢝⢕⢕⢕⢕⢕⢕⢸⢿⢿⣿⣿⣿⣿⣿⣿⣿⣿⣿⣿⣿⢕⢕⢸⣿⣿⣿⣿⣿⣿⣿⣿⣿⣿⣿⢸⢕⢕⢕⢕⢕⢕⢕⢕⢸⣿⣿⣿⣿⣿⣿⣿⣿⣿⠀⠀⠀⠀⠀⠀⠀⠀⠀⠀⠀⠀</a:t>
            </a:r>
            <a:br/>
            <a:r>
              <a:t>⠀⠀⠀⠀⠀⠀⠀⠀⠀⠀⠀⠀⠑⠑⠑⠑⠑⠑⠑⠑⠑⠑⠑⠑⠑⠛⠛⠛⠛⠛⠛⠛⠛⠛⠛⠛⠑⠑⠘⠛⠛⠛⠛⠛⠛⠛⠛⠛⠛⠛⠘⠑⠑⠑⠑⠑⠑⠑⠑⠘⠛⠛⠛⠛⠛⠛⠛⠛⠛⠀⠀⠀⠀⠀⠀⠀⠀⠀⠀⠀⠀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⠀⠀⠀⠀⠀⠀⠀⠀⠀⠀⠀⣿⣿⣿⣿⣿⣿⣿⣿⣿⣿⣿⣿⣿⣿⣿⣿⣿⣿⣱⡕⢹⣿⣿⣿⣿⣿⣿⡇⢕⢸⣿⣿⣿⣿⣿⣿⣇⢕⢸⣿⣿⣿⣿⣿⣿⣿⡏⢕⢸⣿⣿⣿⣿⣿⣿⣿⣿⣿⠀⠀⠀⠀⠀⠀⠀⠀⠀⠀⠀⠀</a:t>
            </a:r>
            <a:br/>
            <a:r>
              <a:t>⠀⠀⠀⠀⠀⠀⠀⠀⠀⠀⠀⣿⣿⣿⣿⣿⣿⣿⣿⣿⣿⣿⣿⣿⣿⣽⣿⣿⣿⣿⡷⢜⣿⣿⣿⣿⣿⣿⣇⢕⢸⣿⣿⣿⣿⣿⣿⣷⢕⢸⣿⣿⣿⣿⣿⣿⣿⡇⢕⢸⣿⣿⣿⣿⣿⣿⣿⣿⣿⠀⠀⠀⠀⠀⠀⠀⠀⠀⠀⠀⠀</a:t>
            </a:r>
            <a:br/>
            <a:r>
              <a:t>⠀⠀⠀⠀⠀⠀⠀⠀⠀⠀⠀⣿⣿⣿⣿⣿⣿⣿⣿⣿⣿⣿⣿⣿⣿⣿⣿⣿⣿⣿⣿⣧⣿⣿⣿⣿⣿⣿⣿⢕⢕⣿⣿⣿⣿⣿⣿⣿⢕⢸⣿⣿⣿⣿⣿⣿⣿⣧⢕⢸⣿⣿⣿⣿⣿⣿⣿⣿⣿⠀⠀⠀⠀⠀⠀⠀⠀⠀⠀⠀⠀</a:t>
            </a:r>
            <a:br/>
            <a:r>
              <a:t>⠀⠀⠀⠀⠀⠀⠀⠀⠀⠀⠀⣿⣿⣿⣿⣿⣿⣿⣿⣿⣿⣿⣿⣿⣿⣿⣿⣿⣿⣿⣿⣿⣿⣿⣿⣿⣿⣿⣿⡇⢕⣿⣿⣿⣿⣿⣿⣿⡕⢕⣿⣿⣿⣿⣿⣿⣿⣯⢕⢸⣿⣿⣿⣿⣿⣿⣿⣿⣿⠀⠀⠀⠀⠀⠀⠀⠀⠀⠀⠀⠀</a:t>
            </a:r>
            <a:br/>
            <a:r>
              <a:t>⠀⠀⠀⠀⠀⠀⠀⠀⠀⠀⠀⣿⣿⣿⣿⣿⣿⣿⣿⣿⣿⣿⣿⣿⣿⣿⣿⣿⣿⣿⣿⣿⣿⣿⣿⣿⣿⣿⣿⡿⡗⣿⣿⣿⣿⣿⣿⣿⣧⢕⣿⣿⣿⣿⣿⣿⣿⣷⢇⢸⣿⣿⣿⣿⣿⣿⣿⣿⣿⠀⠀⠀⠀⠀⠀⠀⠀⠀⠀⠀⠀</a:t>
            </a:r>
            <a:br/>
            <a:r>
              <a:t>⠀⠀⠀⠀⠀⠀⠀⠀⠀⠀⠀⣿⣿⣿⣿⣿⣿⣿⣿⣿⣿⣿⣿⣿⣿⣿⣿⣿⣿⣿⣿⣿⣿⣿⣿⣿⣿⣿⣿⣿⣧⣿⣿⣿⣿⣿⣿⣿⣇⢇⣿⣿⣿⣿⣿⣿⣿⣿⡕⢸⣿⣿⣿⣿⣿⣿⣿⣿⣿⠀⠀⠀⠀⠀⠀⠀⠀⠀⠀⠀⠀</a:t>
            </a:r>
            <a:br/>
            <a:r>
              <a:t>⠀⠀⠀⠀⠀⠀⠀⠀⠀⠀⠀⣿⣿⣿⣿⣿⣿⣿⣿⣿⣿⣿⣿⣿⣿⣿⣿⣿⣿⣿⣿⣿⣿⣿⣿⣿⣿⣿⣿⣿⣺⢸⣿⣿⣿⣿⣿⣿⡿⡕⣿⣿⣿⣿⣿⣿⣿⣿⡇⢸⣿⣿⣿⣿⣿⣿⣿⣿⣿⠀⠀⠀⠀⠀⠀⠀⠀⠀⠀⠀⠀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⠀⠀⠀⠀⠀⠀⠀⠀⠀⠀⠀⣿⣿⣿⣿⣿⣿⣿⣿⣿⣿⣿⣿⣿⣿⣿⣿⣿⣿⣿⣿⣿⣿⣿⣿⣿⣿⣿⣿⣿⡿⣿⣿⣿⣿⣿⣿⣿⣿⣧⣿⣿⣿⣿⣿⣿⣿⣿⡟⣸⣿⣿⣿⣿⣿⣿⣿⣿⣿⠀⠀⠀⠀⠀⠀⠀⠀⠀⠀⠀⠀</a:t>
            </a:r>
            <a:br/>
            <a:r>
              <a:t>⠀⠀⠀⠀⠀⠀⠀⠀⠀⠀⠀⣿⣿⣿⣿⣿⣿⣿⣿⣿⣿⣿⣿⣿⣿⣿⣿⣿⣿⣿⣿⣿⣿⣿⣿⣿⣿⣿⣿⣿⣿⣾⣿⣿⣿⣿⣿⣿⣿⣿⣿⣿⣿⣿⣿⣿⣿⣿⣿⣿⣿⣿⣿⣿⣿⣿⣿⣿⣿⠀⠀⠀⠀⠀⠀⠀⠀⠀⠀⠀⠀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⠀⠀⠀⠀⠀⠀⠀⠀⠀⠀⠀⣿⣿⣿⣿⣿⣿⣿⣿⣿⣿⣿⣿⣿⣿⣿⣿⣿⣿⣽⣽⣽⣽⣿⣿⣻⣻⣟⡟⢟⣟⢟⢟⢟⣟⣟⢟⣟⣟⣟⣟⣟⣟⣟⣟⣏⣟⣿⣿⣿⣿⣿⣟⣝⢝⢝⢝⢝⢝⠀⠀⠀⠀⠀⠀⠀⠀⠀⠀⠀⠀</a:t>
            </a:r>
            <a:br/>
            <a:r>
              <a:t>⠀⠀⠀⠀⠀⠀⠀⠀⠀⠀⠀⣟⣟⣟⣟⣿⣿⣻⣻⣟⣟⣿⣿⣿⣿⣿⣿⣿⣿⣿⣿⣟⣟⣿⣿⣟⣟⣟⣟⣟⣟⣿⣟⣟⣟⣟⣟⣗⣟⣟⣟⣟⣟⣟⣟⣟⣟⣿⣿⣿⣿⣿⣿⣿⣻⣿⣻⣟⣿⠀⠀⠀⠀⠀⠀⠀⠀⠀⠀⠀⠀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⠀⠀⠀⠀⠀⠀⠀⠀⠀⠀⠀⣿⣿⣿⣿⣿⡿⠟⢿⢿⢿⢿⢿⢿⢿⢿⢿⣿⣿⣿⣿⣿⣿⣿⣟⣟⣟⣻⣿⣿⣿⣿⣿⣿⣿⣿⣿⣿⣿⣿⣿⣿⣿⣿⣿⣿⣿⣿⣿⣿⣿⣿⣿⣿⣿⣿⣿⣿⣿⠀⠀⠀⠀⠀⠀⠀⠀⠀⠀⠀⠀</a:t>
            </a:r>
            <a:br/>
            <a:r>
              <a:t>⠀⠀⠀⠀⠀⠀⠀⠀⠀⠀⠀⣿⣿⣿⣿⣿⢇⢕⢕⢕⢕⢕⢔⢕⢔⢕⢸⣿⣿⣿⣿⣿⣏⢕⢕⢕⢕⢕⢕⢕⢜⢝⢝⢝⢹⢽⢽⢽⣽⣿⣿⣟⢟⢟⢟⢟⢟⢟⢟⢟⢟⢟⢟⢟⢟⢟⢻⢿⢿⠀⠀⠀⠀⠀⠀⠀⠀⠀⠀⠀⠀</a:t>
            </a:r>
            <a:br/>
            <a:r>
              <a:t>⠀⠀⠀⠀⠀⠀⠀⠀⠀⠀⠀⣿⣿⣿⣿⢏⢕⢕⢕⢕⢕⢕⢕⣕⢕⣱⣵⣾⣿⣿⣿⣿⣿⣾⣕⣕⢕⢕⢕⢕⢕⢕⢕⢕⢕⢕⢕⢕⢕⢕⢕⢕⢕⢕⢕⢕⢕⢕⢕⢕⢕⢕⢕⢕⢕⢕⢕⢕⢕⠀⠀⠀⠀⠀⠀⠀⠀⠀⠀⠀⠀</a:t>
            </a:r>
            <a:br/>
            <a:r>
              <a:t>⠀⠀⠀⠀⠀⠀⠀⠀⠀⠀⠀⣿⣿⣿⣿⣿⣿⡕⢕⢕⢕⢕⢱⣷⣾⣿⣿⣿⣿⣿⣿⣿⣿⣿⣿⣿⣿⣇⢕⡕⢕⣼⢕⢱⢼⣼⣇⣕⣕⣕⣕⡕⢕⢕⢕⢕⢕⢕⢕⢕⢕⢕⢕⢕⢕⢕⢕⢕⢕⠀⠀⠀⠀⠀⠀⠀⠀⠀⠀⠀⠀</a:t>
            </a:r>
            <a:br/>
            <a:r>
              <a:t>⠀⠀⠀⠀⠀⠀⠀⠀⠀⠀⠀⣿⣿⣿⣿⣿⣿⡕⢕⣕⡕⣕⣼⣿⣿⣿⣿⣿⣿⣿⣿⣿⣿⣿⣿⣿⣿⣿⣷⣿⣿⣿⣿⣿⣿⣿⣿⣿⣷⣷⢣⢕⢕⢕⢕⢕⢕⢕⢕⢕⣗⣗⣗⣇⣗⢗⢿⢷⢎⠀⠀⠀⠀⠀⠀⠀⠀⠀⠀⠀⠀</a:t>
            </a:r>
            <a:br/>
            <a:r>
              <a:t>⠀⠀⠀⠀⠀⠀⠀⠀⠀⠀⠀⣿⣿⣿⣿⣿⣿⣿⣿⣿⣿⣿⣿⣿⣿⣿⣿⣿⣿⣿⣿⣿⣿⣿⣿⣿⣿⣿⣿⣿⣿⣿⣿⣿⣿⣿⣿⣿⣿⣿⢸⢕⢕⢕⢕⢕⢕⢕⢕⢸⣿⣿⣿⣿⣿⣿⣿⣿⣿⠀⠀⠀⠀⠀⠀⠀⠀⠀⠀⠀⠀</a:t>
            </a:r>
            <a:br/>
            <a:r>
              <a:t>⠀⠀⠀⠀⠀⠀⠀⠀⠀⠀⠀⣿⣿⣿⣿⣿⣿⣿⣿⣿⣿⣿⣿⣿⣿⣿⣿⣿⣿⣿⣷⣿⣿⣿⣿⣿⣿⣿⣿⣿⣿⣿⣿⣿⣿⣿⣿⣿⣿⣿⢸⢕⢕⢕⢕⢕⢕⢕⢕⢸⣿⣿⣿⣿⣿⣿⣿⣿⣿⠀⠀⠀⠀⠀⠀⠀⠀⠀⠀⠀⠀</a:t>
            </a:r>
            <a:br/>
            <a:r>
              <a:t>⠀⠀⠀⠀⠀⠀⠀⠀⠀⠀⠀⠝⢟⢝⢝⢟⢏⢏⢿⣿⣿⣿⣿⢿⣿⣿⣿⣿⣿⣿⣿⣿⣿⣿⣿⣿⣿⣿⣿⣿⣿⣿⣿⣿⣿⣿⣿⣿⣿⣿⢸⢕⢕⢕⢕⢕⢕⢕⢕⢸⣿⣿⣿⣿⣿⣿⣿⣿⣿⠀⠀⠀⠀⠀⠀⠀⠀⠀⠀⠀⠀</a:t>
            </a:r>
            <a:br/>
            <a:r>
              <a:t>⠀⠀⠀⠀⠀⠀⠀⠀⠀⠀⠀⠀⠑⠑⠑⠑⠑⠑⠘⠛⠛⠙⠑⠑⠑⠛⠛⠛⠛⠛⠛⠛⠛⠛⠛⠛⠛⠛⠛⠛⠛⠛⠛⠛⠛⠛⠛⠛⠛⠛⠘⠑⠑⠑⠑⠑⠑⠑⠑⠘⠛⠛⠛⠛⠛⠛⠛⠛⠛⠀⠀⠀⠀⠀⠀⠀⠀⠀⠀⠀⠀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⠀⠀⠀⠀⠀⠀⠀⠀⠀⠀⠀⣿⣿⣿⣿⣿⣿⣿⣾⣿⣿⣿⣿⣿⣿⣿⣿⣿⣿⣯⣕⢝⣿⣿⣿⣿⣿⣿⣇⢕⢜⣿⣿⣿⣿⣿⣿⣿⢕⢸⣿⣿⣿⣿⣿⣿⣿⡇⢕⢸⣿⣿⣿⣿⣿⣿⣿⣿⣿⠀⠀⠀⠀⠀⠀⠀⠀⠀⠀⠀⠀</a:t>
            </a:r>
            <a:br/>
            <a:r>
              <a:t>⠀⠀⠀⠀⠀⠀⠀⠀⠀⠀⠀⣿⣿⣿⣿⣿⣿⣿⣿⣿⣿⣿⣿⣿⣿⣿⣿⣿⣿⣿⣷⢗⣿⣿⣿⣿⣿⣿⣿⢕⢕⣿⣿⣿⣿⣿⣿⣿⡕⢜⣿⣿⣿⣿⣿⣿⣿⡷⢕⢸⣿⣿⣿⣿⣿⣿⣿⣿⣿⠀⠀⠀⠀⠀⠀⠀⠀⠀⠀⠀⠀</a:t>
            </a:r>
            <a:br/>
            <a:r>
              <a:t>⠀⠀⠀⠀⠀⠀⠀⠀⠀⠀⠀⣿⣿⣿⣿⣿⣿⣿⣿⣿⣿⣿⣿⣿⣿⣿⣿⣿⣿⣿⣿⣿⣿⣿⣿⣿⣿⣿⣿⡗⢕⣿⣿⣿⣿⣿⣿⣿⡝⢕⣿⣿⣿⣿⣿⣿⣿⣧⢕⢸⣿⣿⣿⣿⣿⣿⣿⣿⣿⠀⠀⠀⠀⠀⠀⠀⠀⠀⠀⠀⠀</a:t>
            </a:r>
            <a:br/>
            <a:r>
              <a:t>⠀⠀⠀⠀⠀⠀⠀⠀⠀⠀⠀⣿⣿⣿⣿⣿⣿⣿⣿⣿⣿⣿⣿⣿⣿⣿⣿⣿⣿⣿⣿⣿⣿⣿⣿⣿⣿⣿⣿⣇⢕⣿⣿⣿⣿⣿⣿⣿⡇⢕⣿⣿⣿⣿⣿⣿⣿⣯⢕⢸⣿⣿⣿⣿⣿⣿⣿⣿⣿⠀⠀⠀⠀⠀⠀⠀⠀⠀⠀⠀⠀</a:t>
            </a:r>
            <a:br/>
            <a:r>
              <a:t>⠀⠀⠀⠀⠀⠀⠀⠀⠀⠀⠀⣿⣿⣿⣿⣿⣿⣿⣿⣿⣿⣿⣿⣿⣿⣿⣿⣿⣿⣿⣿⣿⣿⣿⣿⣿⣿⣿⣿⣿⡗⣻⣿⣿⣿⣿⣿⣿⣧⢕⣿⣿⣿⣿⣿⣿⣿⣷⢇⢸⣿⣿⣿⣿⣿⣿⣿⣿⣿⠀⠀⠀⠀⠀⠀⠀⠀⠀⠀⠀⠀</a:t>
            </a:r>
            <a:br/>
            <a:r>
              <a:t>⠀⠀⠀⠀⠀⠀⠀⠀⠀⠀⠀⣿⣿⣿⣿⣿⣿⣿⣿⣿⣿⣿⣿⣿⣿⣿⣿⣿⣿⣿⣿⣿⣿⣿⣿⣿⣿⣿⣿⣿⣽⢼⣿⣿⣿⣿⣿⣿⣇⢕⣿⣿⣿⣿⣿⣿⣿⣿⡕⢸⣿⣿⣿⣿⣿⣿⣿⣿⣿⠀⠀⠀⠀⠀⠀⠀⠀⠀⠀⠀⠀</a:t>
            </a:r>
            <a:br/>
            <a:r>
              <a:t>⠀⠀⠀⠀⠀⠀⠀⠀⠀⠀⠀⣿⣿⣿⣿⣿⣿⣿⣿⣿⣿⣿⣿⣿⣿⣿⣿⣿⣿⣿⣿⣿⣿⣿⣿⣿⣿⣿⣿⣿⣟⣸⣿⣿⣿⣿⣿⣿⣿⢕⣿⣿⣿⣿⣿⣿⣿⣿⡗⢸⣿⣿⣿⣿⣿⣿⣿⣿⣿⠀⠀⠀⠀⠀⠀⠀⠀⠀⠀⠀⠀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⠀⠀⠀⠀⠀⠀⠀⠀⠀⠀⠀⣿⣿⣿⣿⣿⣿⣿⣿⣿⣿⣿⣿⣿⣿⣿⣿⣿⣿⣿⣿⣿⣿⣿⣿⣿⣿⣿⣿⣿⡿⣿⣿⣿⣿⣿⣿⣿⣿⣧⣿⣿⣿⣿⣿⣿⣿⣿⡗⢻⣿⣿⣿⣿⣿⣿⣿⣿⣿⠀⠀⠀⠀⠀⠀⠀⠀⠀⠀⠀⠀</a:t>
            </a:r>
            <a:br/>
            <a:r>
              <a:t>⠀⠀⠀⠀⠀⠀⠀⠀⠀⠀⠀⣿⣿⣿⣿⣿⣿⣿⣿⣿⣿⣿⣿⣿⣿⣿⣿⣿⣿⣿⣿⣿⣿⣿⣿⣿⣿⢿⣿⣿⣿⣿⣿⣿⣿⣿⣿⣿⣿⣿⣿⣿⣿⣿⣿⣿⣿⣿⣿⣿⣿⣿⣿⣿⣿⣿⣿⣿⣿⠀⠀⠀⠀⠀⠀⠀⠀⠀⠀⠀⠀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⠀⠀⠀⠀⠀⠀⠀⠀⠀⠀⠀⣿⣿⣿⣿⣿⣿⣿⣿⣯⣽⣯⣽⣽⣽⣽⣽⣯⣽⣽⣽⣽⣽⣿⣿⣿⣻⣟⣟⣟⣟⣟⣟⡟⣟⣟⣟⣟⣟⣟⣟⣟⣟⣟⣟⣟⣟⣿⣿⣿⣿⣿⣟⡝⡝⢝⢝⢝⢝⠀⠀⠀⠀⠀⠀⠀⠀⠀⠀⠀⠀</a:t>
            </a:r>
            <a:br/>
            <a:r>
              <a:t>⠀⠀⠀⠀⠀⠀⠀⠀⠀⠀⠀⣻⣿⣿⣿⣿⣿⣿⣿⣿⣿⣿⣿⣿⣿⣿⣿⣿⣿⣿⣿⣿⣿⣿⣻⣿⣟⣿⣟⣟⣟⣻⣟⣟⣟⣟⣟⣟⣟⣟⣟⣟⣟⣟⣟⣟⣿⣿⣿⣿⣿⣿⣿⣿⣻⣿⣟⣿⣿⠀⠀⠀⠀⠀⠀⠀⠀⠀⠀⠀⠀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⠀⠀⠀⠀⠀⠀⠀⠀⠀⠀⠀⠉⢉⢉⢙⠙⠛⠛⠛⠟⢟⠟⠟⠟⢟⢻⣿⣿⣿⣿⣿⣿⣯⢽⢽⢽⣽⣝⣿⣿⣿⣿⣿⣿⣿⣿⣿⣿⣿⣿⣿⣿⣿⣿⣿⣿⣿⣿⣿⣿⣿⣿⣿⣿⣿⣿⣿⣿⣿⠀⠀⠀⠀⠀⠀⠀⠀⠀⠀⠀⠀</a:t>
            </a:r>
            <a:br/>
            <a:r>
              <a:t>⠀⠀⠀⠀⠀⠀⠀⠀⠀⠀⠀⠀⢁⢅⢕⢕⢕⢕⢕⢜⢕⢕⢕⢕⢕⢸⣿⣿⣿⣿⣿⣿⣕⢕⢕⢕⢕⢕⢕⢕⢕⢕⢕⢕⢕⢟⢻⢿⢿⢯⢽⢝⢝⢝⢹⢝⢝⢙⢏⢟⠟⢟⢟⢟⢟⢟⢟⢟⢟⠀⠀⠀⠀⠀⠀⠀⠀⠀⠀⠀⠀</a:t>
            </a:r>
            <a:br/>
            <a:r>
              <a:t>⠀⠀⠀⠀⠀⠀⠀⠀⠀⠀⠀⣴⣕⣕⣕⣕⣕⣕⢕⢕⢕⢕⢕⢕⢕⣱⣿⣿⣿⣿⣿⣿⣣⡕⢕⢕⢕⢕⢕⢕⢕⢕⢕⢕⢕⢕⢕⢕⢕⢕⢕⢕⢕⢕⢕⢕⢕⢕⢕⢕⢕⢕⢕⢕⢕⢕⢕⢕⡕⠀⠀⠀⠀⠀⠀⠀⠀⠀⠀⠀⠀</a:t>
            </a:r>
            <a:br/>
            <a:r>
              <a:t>⠀⠀⠀⠀⠀⠀⠀⠀⠀⠀⠀⣿⣿⣿⣿⣿⣿⣏⢕⢕⢕⢕⢕⣿⣿⣿⣿⣿⣿⣿⣿⣿⣿⣷⢕⢕⢕⢕⢕⣕⣕⣕⣕⣕⣕⣕⢵⢵⢵⢵⢵⡕⢕⢕⢱⢕⢕⢕⢕⢕⢕⢕⢕⢕⢕⢕⢕⢕⢕⠀⠀⠀⠀⠀⠀⠀⠀⠀⠀⠀⠀</a:t>
            </a:r>
            <a:br/>
            <a:r>
              <a:t>⠀⠀⠀⠀⠀⠀⠀⠀⠀⠀⠀⣿⣿⣿⣿⣿⣿⣿⢕⢕⢕⢱⣿⣿⣿⣿⣿⣿⣿⣿⣿⣿⣿⣿⣷⣕⢕⢕⢕⣿⣿⣿⣿⣿⣿⣿⣿⣿⣿⣿⡇⡇⢕⢕⢕⢕⢕⢕⢜⢕⣕⣵⣽⣝⣟⣗⣏⣗⣜⠀⠀⠀⠀⠀⠀⠀⠀⠀⠀⠀⠀</a:t>
            </a:r>
            <a:br/>
            <a:r>
              <a:t>⠀⠀⠀⠀⠀⠀⠀⠀⠀⠀⠀⣿⣿⣿⣿⣿⣿⡇⢕⢕⢕⢸⣿⣿⣿⣿⣿⣿⣿⣿⣿⣿⣿⣿⣿⣿⣇⢕⢕⣿⣿⣿⣿⣿⣿⣿⣿⣿⣿⣿⡇⡇⢕⢕⢕⢕⢕⢕⢕⢸⣿⣿⣿⣿⣿⣿⣿⣿⣿⠀⠀⠀⠀⠀⠀⠀⠀⠀⠀⠀⠀</a:t>
            </a:r>
            <a:br/>
            <a:r>
              <a:t>⠀⠀⠀⠀⠀⠀⠀⠀⠀⠀⠀⠻⢿⢿⢿⢿⣿⡇⢕⢕⢕⢸⣿⣿⣿⣿⣿⣿⣿⣿⣿⣿⣿⣿⣿⣿⣿⢕⢕⣿⣿⣿⣿⣿⣿⣿⣿⣿⣿⣿⡇⡇⢕⢕⢕⢕⢕⢕⢕⢸⣿⣿⣿⣿⣿⣿⣿⣿⣿⠀⠀⠀⠀⠀⠀⠀⠀⠀⠀⠀⠀</a:t>
            </a:r>
            <a:br/>
            <a:r>
              <a:t>⠀⠀⠀⠀⠀⠀⠀⠀⠀⠀⠀⠐⢕⢕⢕⢕⢕⢕⢕⢕⢕⣹⣿⣿⣿⣿⣿⣿⣿⣿⣿⣿⣿⣿⣿⣿⣿⢕⢕⣿⣿⣿⣿⣿⣿⣿⣿⣿⣿⣿⡇⡇⢕⢕⢕⢕⢕⢕⢕⢸⣿⣿⣿⣿⣿⣿⣿⣿⣿⠀⠀⠀⠀⠀⠀⠀⠀⠀⠀⠀⠀</a:t>
            </a:r>
            <a:br/>
            <a:r>
              <a:t>⠀⠀⠀⠀⠀⠀⠀⠀⠀⠀⠀⠀⠑⠑⠑⠑⠑⠑⠑⠑⠑⠛⠛⠛⠛⠛⠛⠛⠛⠛⠛⠛⠛⠛⠛⠛⠛⠃⠑⠙⠛⠛⠛⠛⠛⠛⠛⠛⠛⠛⠃⠑⠑⠑⠑⠑⠑⠑⠑⠘⠛⠛⠛⠛⠛⠛⠛⠛⠛⠀⠀⠀⠀⠀⠀⠀⠀⠀⠀⠀⠀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⠀⠀⠀⠀⠀⠀⠀⠀⠀⠀⠀⣿⣿⣿⣿⣿⣿⣿⣿⣿⣿⣿⣿⣿⣿⣿⣿⣿⣿⣯⣝⢕⣿⣿⣿⣿⣿⣿⣿⢕⢕⣿⣿⣿⣿⣿⣿⣿⢕⢕⣿⣿⣿⣿⣿⣿⣿⣿⢕⢸⣿⣿⣿⣿⣿⣿⣿⣿⣿⠀⠀⠀⠀⠀⠀⠀⠀⠀⠀⠀⠀</a:t>
            </a:r>
            <a:br/>
            <a:r>
              <a:t>⠀⠀⠀⠀⠀⠀⠀⠀⠀⠀⠀⣿⣿⣿⣿⣿⣿⣿⣿⣿⣿⣿⣿⣿⣿⣿⣿⣿⣿⣿⣿⢇⣿⣿⣿⣿⣿⣿⣿⢕⢕⣿⣿⣿⣿⣿⣿⣿⡕⢕⣿⣿⣿⣿⣿⣿⣿⣧⢕⢸⣿⣿⣿⣿⣿⣿⣿⣿⣿⠀⠀⠀⠀⠀⠀⠀⠀⠀⠀⠀⠀</a:t>
            </a:r>
            <a:br/>
            <a:r>
              <a:t>⠀⠀⠀⠀⠀⠀⠀⠀⠀⠀⠀⣿⣿⣿⣿⣿⣿⣿⣿⣿⣿⣿⣿⣿⣿⣿⣿⣿⣿⣿⣿⣿⣽⣿⣿⣿⣿⣿⣿⡗⢕⣿⣿⣿⣿⣿⣿⣿⡕⢕⣿⣿⣿⣿⣿⣿⣿⣷⢕⢸⣿⣿⣿⣿⣿⣿⣿⣿⣿⠀⠀⠀⠀⠀⠀⠀⠀⠀⠀⠀⠀</a:t>
            </a:r>
            <a:br/>
            <a:r>
              <a:t>⠀⠀⠀⠀⠀⠀⠀⠀⠀⠀⠀⣿⣿⣿⣿⣿⣿⣿⣿⣿⣿⣿⣿⣿⣿⣿⣿⣿⣿⣿⣿⣿⣿⣿⣿⣿⣿⣿⣿⣧⢕⢻⣿⣿⣿⣿⣿⣿⡇⢕⣿⣿⣿⣿⣿⣿⣿⣿⢕⢸⣿⣿⣿⣿⣿⣿⣿⣿⣿⠀⠀⠀⠀⠀⠀⠀⠀⠀⠀⠀⠀</a:t>
            </a:r>
            <a:br/>
            <a:r>
              <a:t>⠀⠀⠀⠀⠀⠀⠀⠀⠀⠀⠀⣿⣿⣿⣿⣿⣿⣿⣿⣿⣿⣿⣿⣿⣿⣿⣿⣿⣿⣿⣿⣿⣿⣿⣿⣿⣿⣿⣿⣿⣗⢻⣿⣿⣿⣿⣿⣿⣯⡕⣿⣿⣿⣿⣿⣿⣿⣿⢇⢸⣿⣿⣿⣿⣿⣿⣿⣿⣿⠀⠀⠀⠀⠀⠀⠀⠀⠀⠀⠀⠀</a:t>
            </a:r>
            <a:br/>
            <a:r>
              <a:t>⠀⠀⠀⠀⠀⠀⠀⠀⠀⠀⠀⣿⣿⣿⣿⣿⣿⣿⣿⣿⣿⣿⣿⣿⣿⣿⣿⣿⣿⣿⣿⣿⣿⣿⣿⣿⣿⣿⣿⣿⣿⣸⣿⣿⣿⣿⣿⣿⣧⢕⣿⣿⣿⣿⣿⣿⣿⣿⡏⢸⣿⣿⣿⣿⣿⣿⣿⣿⣿⠀⠀⠀⠀⠀⠀⠀⠀⠀⠀⠀⠀</a:t>
            </a:r>
            <a:br/>
            <a:r>
              <a:t>⠀⠀⠀⠀⠀⠀⠀⠀⠀⠀⠀⣿⣿⣿⣿⣿⣿⣿⣿⣿⣿⣿⣿⣿⣿⣿⣿⣿⣿⣿⣿⣿⣿⣿⣿⣿⣿⣿⣿⣿⣷⣹⣿⣿⣿⣿⣿⣿⣿⡝⣿⣿⣿⣿⣿⣿⣿⣿⡷⢸⣿⣿⣿⣿⣿⣿⣿⣿⣿⠀⠀⠀⠀⠀⠀⠀⠀⠀⠀⠀⠀</a:t>
            </a:r>
            <a:br/>
            <a:r>
              <a:t>⠀⠀⠀⠀⠀⠀⠀⠀⠀⠀⠀⣿⣿⣿⣿⣿⣿⣿⣿⣿⣿⣿⣿⣿⣿⣿⣿⣿⣿⣿⣿⣿⣿⣿⣿⣿⣿⣿⣿⣿⣿⢿⣿⣿⣿⣿⣿⣿⣿⣧⣿⣿⣿⣿⣿⣿⣿⣿⣇⢹⣿⣿⣿⣿⣿⣿⣿⣿⣿⠀⠀⠀⠀⠀⠀⠀⠀⠀⠀⠀⠀</a:t>
            </a:r>
            <a:br/>
            <a:r>
              <a:t>⠀⠀⠀⠀⠀⠀⠀⠀⠀⠀⠀⣿⣿⣿⣿⣿⣿⣿⣿⣿⣿⣿⣿⣿⣿⣿⣿⣿⣿⣿⣿⣿⣿⣿⣿⣿⣿⡿⣿⣿⣿⣿⣿⣿⣿⣿⣿⣿⣿⣿⣿⣿⣿⣿⣿⣿⣿⣿⣿⣿⣿⣿⣿⣿⣿⣿⣿⣿⣿⠀⠀⠀⠀⠀⠀⠀⠀⠀⠀⠀⠀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⠀⠀⠀⠀⠀⠀⠀⠀⠀⠀⠀⣿⣿⣿⣿⣽⣽⣽⣽⣽⣽⣽⣽⣽⣽⣽⣽⣯⣽⣯⣽⣿⣿⣿⣿⣻⣻⣟⣟⣟⣟⣟⣟⣟⣟⣟⣟⣟⣟⣟⣟⣟⣻⣟⣏⣏⡝⣻⣿⣿⣿⣿⣟⡝⢝⡝⢝⢝⣝⠀⠀⠀⠀⠀⠀⠀⠀⠀⠀⠀⠀</a:t>
            </a:r>
            <a:br/>
            <a:r>
              <a:t>⠀⠀⠀⠀⠀⠀⠀⠀⠀⠀⠀⣿⣿⣿⣿⣿⣿⣿⣿⣿⣿⣿⣿⣿⣿⣿⣿⣿⣿⣿⣿⣿⣿⣿⣿⣿⣿⣿⣿⣿⣿⣟⣟⣟⣟⣟⣿⣟⣟⣻⣿⣟⣟⣟⣿⣟⣻⣻⣿⣿⣿⣿⣿⣿⣿⣿⣿⣿⣽⠀⠀⠀⠀⠀⠀⠀⠀⠀⠀⠀⠀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⠀⠀⠀⠀⠀⠀⠀⠀⠀⠀⠀⠈⢉⢉⢉⢉⢙⢙⢙⢙⢟⢟⠟⠟⠟⢻⣿⣿⣿⣿⣿⢿⢿⢽⢯⢽⢽⢽⢿⢿⢿⣿⣿⣿⣿⣿⣿⣿⣿⣿⣿⣿⣿⣿⣿⣿⣿⣿⣿⣿⣿⣿⣿⣿⣿⣿⣿⣿⣿⠀⠀⠀⠀⠀⠀⠀⠀⠀⠀⠀⠀</a:t>
            </a:r>
            <a:br/>
            <a:r>
              <a:t>⠀⠀⠀⠀⠀⠀⠀⠀⠀⠀⠀⠀⢄⢕⢕⢕⢕⢕⢕⢕⢕⢕⢕⣕⣱⣼⣿⣿⣿⣿⣿⣕⣕⢕⢕⢕⢕⢕⢕⢕⢕⢕⢕⢕⢕⢇⢗⢗⢿⢿⢿⢽⢝⢝⢝⢝⢝⢝⢝⢝⢝⢝⢝⢝⢝⢟⢟⢟⢟⠀⠀⠀⠀⠀⠀⠀⠀⠀⠀⠀⠀</a:t>
            </a:r>
            <a:br/>
            <a:r>
              <a:t>⠀⠀⠀⠀⠀⠀⠀⠀⠀⠀⠀⣵⣵⣵⣵⣱⣕⣕⡕⢕⢕⢕⣵⣿⣿⣿⣿⣿⣿⣿⣿⣿⣿⣯⡕⢕⢕⢕⢕⢕⢕⢕⢕⢕⢕⢕⢕⢕⢕⢕⢕⢕⢕⢕⢕⢕⢕⢕⢕⢕⢕⢕⢕⢕⢕⢕⢕⢕⢕⠀⠀⠀⠀⠀⠀⠀⠀⠀⠀⠀⠀</a:t>
            </a:r>
            <a:br/>
            <a:r>
              <a:t>⠀⠀⠀⠀⠀⠀⠀⠀⠀⠀⠀⣿⣿⣿⣿⣿⣿⣿⡕⢕⢕⣾⣿⣿⣿⣿⣿⣿⣿⣿⣿⣿⣿⣿⣿⣇⢕⢕⢕⣱⣵⣵⣕⣕⣕⣕⣕⣵⣵⢵⢵⡕⢕⢕⢱⢕⢕⢕⢕⢕⢕⢕⢕⢕⢕⣕⣕⣕⢕⠀⠀⠀⠀⠀⠀⠀⠀⠀⠀⠀⠀</a:t>
            </a:r>
            <a:br/>
            <a:r>
              <a:t>⠀⠀⠀⠀⠀⠀⠀⠀⠀⠀⠀⣿⣿⣿⣿⣿⣿⣿⢕⢕⢱⣿⣿⣿⣿⣿⣿⣿⣿⣿⣿⣿⣿⣿⣿⣿⣕⢕⢕⣿⣿⣿⣿⣿⣿⣿⣿⣿⣿⣿⡇⡇⢕⢕⢕⢕⢕⢕⢕⢱⣵⣼⣽⣽⣽⣽⣽⣝⣜⠀⠀⠀⠀⠀⠀⠀⠀⠀⠀⠀⠀</a:t>
            </a:r>
            <a:br/>
            <a:r>
              <a:t>⠀⠀⠀⠀⠀⠀⠀⠀⠀⠀⠀⣿⣿⣿⣿⣿⣿⡇⢕⢕⢸⣿⣿⣿⣿⣿⣿⣿⣿⣿⣿⣿⣿⣿⣿⣿⡧⢕⢕⢸⣿⣿⣿⣿⣿⣿⣿⣿⣿⣿⡇⡇⢕⢕⢕⢕⢕⢕⢕⢸⣿⣿⣿⣿⣿⣿⣿⣿⣿⠀⠀⠀⠀⠀⠀⠀⠀⠀⠀⠀⠀</a:t>
            </a:r>
            <a:br/>
            <a:r>
              <a:t>⠀⠀⠀⠀⠀⠀⠀⠀⠀⠀⠀⠟⢟⢟⢻⢿⢿⢇⢕⢕⣿⣿⣿⣿⣿⣿⣿⣿⣿⣿⣿⣿⣿⣿⣿⣿⣧⢕⢕⢸⣿⣿⣿⣿⣿⣿⣿⣿⣿⣿⡇⡇⢕⢕⢕⢕⢕⢕⢕⢸⣿⣿⣿⣿⣿⣿⣿⣿⣿⠀⠀⠀⠀⠀⠀⠀⠀⠀⠀⠀⠀</a:t>
            </a:r>
            <a:br/>
            <a:r>
              <a:t>⠀⠀⠀⠀⠀⠀⠀⠀⠀⠀⠀⠀⢑⣕⣕⣕⡕⢕⣵⣿⣿⣿⣿⣿⣿⣿⣿⣿⣿⣿⣿⣿⣿⣿⣿⣿⣿⢕⢕⢺⣿⣿⣿⣿⣿⣿⣿⣿⣿⣿⡇⡇⢕⢕⢕⢕⢕⢕⢕⢸⣿⣿⣿⣿⣿⣿⣿⣿⣿⠀⠀⠀⠀⠀⠀⠀⠀⠀⠀⠀⠀</a:t>
            </a:r>
            <a:br/>
            <a:r>
              <a:t>⠀⠀⠀⠀⠀⠀⠀⠀⠀⠀⠀⠀⠘⠛⠛⠛⠛⠛⠛⠛⠛⠛⠛⠛⠛⠛⠛⠛⠛⠛⠛⠛⠛⠛⠛⠛⠛⠑⠑⠘⠙⠙⠛⠛⠛⠛⠛⠛⠛⠛⠃⠃⠑⠑⠑⠑⠑⠑⠑⠘⠛⠛⠛⠛⠛⠛⠛⠛⠛⠀⠀⠀⠀⠀⠀⠀⠀⠀⠀⠀⠀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⠀⠀⠀⠀⠀⠀⠀⠀⠀⠀⠀⣿⣿⣿⣿⣿⣿⣿⣿⣿⣿⣿⣿⣿⣿⣿⣿⣿⣿⣿⣿⣿⣿⣿⣿⣿⣿⣿⣿⣝⡝⢵⣵⡾⢏⢕⢕⢕⢻⣿⣿⣿⣿⣿⣿⣿⣿⣿⣿⣿⣿⣿⣿⣿⣿⣿⣿⣿⣿⠀⠀⠀⠀⠀⠀⠀⠀⠀⠀⠀⠀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⠀⠀⠀⠀⠀⠀⠀⠀⠀⠀⠀⣿⣿⣿⣿⣿⣿⣿⣿⣿⣿⣿⣿⣿⣿⣿⣿⣿⣿⣿⣿⣿⣿⣿⣿⣿⣿⣿⣿⣣⢻⣕⣾⡇⣵⣱⣵⣾⣿⣿⣿⣿⣿⣿⣿⣿⣿⣿⣿⣿⣿⣿⣿⣿⣿⣿⣿⣿⣿⠀⠀⠀⠀⠀⠀⠀⠀⠀⠀⠀⠀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⠀⠀⠀⠀⠀⠀⠀⠀⠀⠀⠀⣿⣿⣿⣿⣿⣿⣿⣿⣿⣿⣿⣿⣿⣿⣿⣿⣿⣿⣿⣿⣿⣿⣿⣿⣿⣿⣿⣷⣧⣾⣾⣿⢿⣿⣿⣿⣿⣿⣿⣿⡿⣿⣿⣿⣿⣿⣿⣿⣿⣿⣿⣿⣿⣿⣿⣿⣿⣿⠀⠀⠀⠀⠀⠀⠀⠀⠀⠀⠀⠀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⠀⠀⠀⠀⠀⠀⠀⠀⠀⠀⠀⣿⣿⣿⣿⣿⣿⣿⣿⣿⣿⣿⣿⣿⣿⣿⣿⣿⣿⣿⣿⣿⣿⣿⣿⣿⣿⣿⡏⢕⢕⢝⢝⡟⢏⢟⢻⣿⣿⣿⡿⢕⣟⣿⣿⣿⣿⣿⣿⣿⣿⣿⣿⣿⣿⣿⣿⣿⣿⠀⠀⠀⠀⠀⠀⠀⠀⠀⠀⠀⠀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⠀⠀⠀⠀⠀⠀⠀⠀⠀⠀⠀⣿⣿⣿⣿⣿⣿⣿⣿⣿⣿⣿⣿⣿⣿⣿⣿⣿⣿⣿⣿⣿⣿⣿⣿⣿⣿⣿⣷⢕⢕⢕⢾⣿⣕⡕⣕⣼⡿⢝⢕⢕⣾⣿⣿⣿⣿⣿⣿⣿⣿⣿⣿⣿⣿⣿⣿⣿⣿⠀⠀⠀⠀⠀⠀⠀⠀⠀⠀⠀⠀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⠀⠀⠀⠀⠀⠀⠀⠀⠀⠀⠀⣿⣿⣿⣿⣿⣿⣿⣿⣿⣿⣿⣿⣿⣿⣿⣿⣿⣿⣿⣿⣿⣿⣿⣿⣿⣿⣿⣟⣵⡕⢏⢻⣿⡿⢿⢏⢝⢕⢕⢕⢸⣿⣿⣿⣿⣿⣿⣿⣿⣿⣿⣿⣿⣿⣿⣿⣿⣿⠀⠀⠀⠀⠀⠀⠀⠀⠀⠀⠀⠀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⠀⠀⠀⠀⠀⠀⠀⠀⠀⠀⠀⣿⣿⣿⣿⣿⣿⣿⣿⣿⣿⣿⣿⣿⣿⣿⣿⣿⣿⣿⣿⣿⣿⣿⣿⣿⣿⣿⣿⡏⢕⢕⢕⢕⢕⢕⢕⢕⢕⢕⢕⢜⣿⣿⣿⣿⣿⣿⣿⣿⣿⣿⣿⣿⣿⣿⣿⣿⣿⠀⠀⠀⠀⠀⠀⠀⠀⠀⠀⠀⠀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⠀⠀⠀⠀⠀⠀⠀⠀⠀⠀⠀⣿⣿⣿⣿⣿⣿⣿⣿⣿⣿⣿⣿⣿⣿⣿⣿⣿⣿⣿⣿⣿⣿⣿⣿⣿⣿⣿⣿⣵⡷⢕⢕⢕⢕⢕⢕⢕⢕⢕⢕⢺⣿⣿⣿⣿⣿⣿⣿⣿⣿⣿⣿⣿⣿⣿⣿⣿⣿⠀⠀⠀⠀⠀⠀⠀⠀⠀⠀⠀⠀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⠀⠀⠀⠀⠀⠀⠀⠀⠀⠀⠀⣿⣿⣿⣿⣿⣿⣿⣿⣿⣿⣿⣿⣿⣿⣿⣿⣿⣿⣿⣿⣿⣿⣿⣿⣿⣿⣿⣿⢇⢕⢕⢕⢕⢕⢕⢕⢕⢕⣕⣵⢸⣿⣿⣿⣿⣿⣿⣿⣿⣿⣿⣿⣿⣿⣿⣿⣿⣿⠀⠀⠀⠀⠀⠀⠀⠀⠀⠀⠀⠀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⠀⠀⠀⠀⠀⠀⠀⠀⠀⠀⠀⣿⣿⣿⣿⣿⣿⣿⣿⣿⣿⣿⣿⣿⣿⣿⣿⣿⣿⣿⣿⣿⣿⣿⣿⣿⢏⢕⢕⠕⠑⠑⠑⠁⠑⠕⠕⢕⢕⣿⣿⡕⣿⣿⣿⣿⣿⣿⣿⣿⣿⣿⣿⣿⣿⣿⣿⣿⣿⠀⠀⠀⠀⠀⠀⠀⠀⠀⠀⠀⠀</a:t>
            </a:r>
            <a:br/>
            <a:r>
              <a:t>⠀⠀⠀⠀⠀⠀⠀⠀⠀⠀⠀⣿⣿⣿⣿⣿⣿⣿⣿⣿⣿⣿⣿⣿⣿⣿⣿⣿⣿⣿⣿⣿⣿⣿⢟⢕⢕⢕⠁⠐⠀⠀⠀⠀⠀⠀⠀⢕⢕⢹⣿⣿⣿⣿⣿⣿⣿⣿⣿⣿⣿⣿⣿⣿⣿⣿⣿⣿⣿⠀⠀⠀⠀⠀⠀⠀⠀⠀⠀⠀⠀</a:t>
            </a:r>
            <a:br/>
            <a:r>
              <a:t>⠀⠀⠀⠀⠀⠀⠀⠀⠀⠀⠀⣿⣿⣿⣿⣿⣿⣿⣿⣿⣿⣿⣿⣿⣿⣿⣿⣿⣿⣿⣿⡿⢏⢕⢕⠕⠁⠁⠀⠀⠀⠀⠀⠀⠀⠀⠀⢅⢕⢕⢻⣿⣿⣿⣿⣿⣿⣿⣿⣿⣿⣿⣿⣿⣿⣿⣿⣿⣿⠀⠀⠀⠀⠀⠀⠀⠀⠀⠀⠀⠀</a:t>
            </a:r>
            <a:br/>
            <a:r>
              <a:t>⠀⠀⠀⠀⠀⠀⠀⠀⠀⠀⠀⣿⣿⣿⣿⣿⣿⣿⣿⣿⣿⣿⣿⣿⣿⣿⣿⣿⣿⡿⢟⢇⣧⡕⢕⢔⢀⠀⠀⠀⠀⠀⠀⠀⠀⠀⠀⠁⠕⢕⢕⢝⢕⢻⣿⣿⣿⣿⣿⣿⣿⣿⣿⣿⣿⣿⣿⣿⣿⠀⠀⠀⠀⠀⠀⠀⠀⠀⠀⠀⠀</a:t>
            </a:r>
            <a:br/>
            <a:r>
              <a:t>⠀⠀⠀⠀⠀⠀⠀⠀⠀⠀⠀⣿⣿⣿⣿⣿⣿⣿⣿⣿⣿⣿⣿⣿⣿⣿⣿⣿⣿⡕⢕⢱⢿⡿⢕⢕⢕⢔⢄⠀⠀⠀⠀⠀⠀⢀⢀⢕⢕⢕⢕⢕⢕⢸⣿⣿⣿⣿⣿⣿⣿⣿⣿⣿⣿⣿⣿⣿⣿⠀⠀⠀⠀⠀⠀⠀⠀⠀⠀⠀⠀</a:t>
            </a:r>
            <a:br/>
            <a:r>
              <a:t>⠀⠀⠀⠀⠀⠀⠀⠀⠀⠀⠀⣿⣿⣿⣿⣿⣿⣿⣿⣿⣿⣿⣿⣿⣿⣿⣿⣿⣇⢕⢕⢕⢜⢕⢕⢕⢕⢕⢕⢕⢔⠄⠀⠀⠁⢕⢕⢕⢁⢕⢕⢕⢕⢜⣿⣿⣿⣿⣿⣿⣿⣿⣿⣿⣿⣿⣿⣿⣿⠀⠀⠀⠀⠀⠀⠀⠀⠀⠀⠀⠀</a:t>
            </a:r>
            <a:br/>
            <a:r>
              <a:t>⠀⠀⠀⠀⠀⠀⠀⠀⠀⠀⠀⣿⣿⣿⣿⣿⣿⣿⣿⣿⣿⣿⣿⣿⣿⣿⣿⡿⢕⢕⢕⢕⢕⢕⢕⢕⢕⢕⢕⠕⠁⠀⠑⢕⢕⢕⢕⢕⢕⢕⢔⢕⢕⢕⢹⣿⣿⣿⣿⣿⣿⣿⣿⣿⣿⣿⣿⣿⣿⠀⠀⠀⠀⠀⠀⠀⠀⠀⠀⠀⠀</a:t>
            </a:r>
            <a:br/>
            <a:r>
              <a:t>⠀⠀⠀⠀⠀⠀⠀⠀⠀⠀⠀⣿⣿⣿⣿⣿⣿⣿⣿⣿⣿⣿⣿⣿⣿⣿⣿⡇⢕⢕⢕⢕⢕⢕⢕⢕⢕⢕⢕⠀⠀⠀⠀⠀⠕⢕⢕⢕⠕⠑⠑⠑⢕⢕⢕⢿⣿⣿⣿⣿⣿⣿⣿⣿⣿⣿⣿⣿⣿⠀⠀⠀⠀⠀⠀⠀⠀⠀⠀⠀⠀</a:t>
            </a:r>
            <a:br/>
            <a:r>
              <a:t>⠀⠀⠀⠀⠀⠀⠀⠀⠀⠀⠀⣿⣿⣿⣿⣿⣿⣿⣿⣿⣿⣿⣿⣿⣿⣿⣿⡇⢕⢕⢕⢕⢕⢕⢕⢕⢕⠑⠀⠀⠀⠀⠀⠀⠀⢕⢕⢕⢕⢀⢀⢀⢔⢕⢕⢕⣿⣿⣿⣿⣿⣿⣿⣿⣿⣿⣿⣿⣿⠀⠀⠀⠀⠀⠀⠀⠀⠀⠀⠀⠀</a:t>
            </a:r>
            <a:br/>
            <a:r>
              <a:t>⠀⠀⠀⠀⠀⠀⠀⠀⠀⠀⠀⣿⣿⣿⣿⣿⣿⣿⣿⣿⣿⣿⣿⣿⣿⣿⣿⡟⢕⢕⢕⢕⢕⢕⠀⠁⠀⠀⠀⠀⠀⠀⠀⠀⠀⠀⠀⠀⠁⠀⠀⠀⠀⢕⢕⢱⣿⣿⣿⣿⣿⣿⣿⣿⣿⣿⣿⣿⣿⠀⠀⠀⠀⠀⠀⠀⠀⠀⠀⠀⠀</a:t>
            </a:r>
            <a:br/>
            <a:r>
              <a:t>⠀⠀⠀⠀⠀⠀⠀⠀⠀⠀⠀⣿⣿⣿⣿⣿⣿⣿⣿⣿⣿⣿⣿⣿⣿⣿⣿⡇⢕⢕⢕⢱⣷⢕⠀⠀⠀⠀⠀⠀⠀⠀⠀⠀⠀⠀⢕⠀⠀⠀⠀⠀⢕⢕⢕⢸⣿⣿⣿⣿⣿⣿⣿⣿⣿⣿⣿⣿⣿⠀⠀⠀⠀⠀⠀⠀⠀⠀⠀⠀⠀</a:t>
            </a:r>
            <a:br/>
            <a:r>
              <a:t>⠀⠀⠀⠀⠀⠀⠀⠀⠀⠀⠀⣿⣿⣿⣿⣿⣿⣿⣿⣿⣿⣿⣿⣿⣿⣿⣿⡇⢕⢕⢕⣾⣿⢕⠀⠀⠀⠀⠀⠀⠀⠀⠀⠀⠀⠀⠀⠀⠀⠀⠀⢄⢕⢕⢕⢸⣿⣿⣿⣿⣿⣿⣿⣿⣿⣿⣿⣿⣿⠀⠀⠀⠀⠀⠀⠀⠀⠀⠀⠀⠀</a:t>
            </a:r>
            <a:br/>
            <a:r>
              <a:t>⠀⠀⠀⠀⠀⠀⠀⠀⠀⠀⠀⠛⠛⠛⠛⠛⠛⠛⠛⠛⠛⠛⠛⠛⠛⠛⠛⠃⠑⠑⠑⠛⠛⠑⠀⠀⠀⠀⠀⠀⠀⠀⠀⠀⠀⠀⠀⠀⠀⠀⠀⠀⠑⠑⠑⠘⠛⠛⠛⠛⠛⠛⠛⠛⠛⠛⠛⠛⠛⠀⠀⠀⠀⠀⠀⠀⠀⠀⠀⠀⠀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⠀⠀⠀⠀⠀⠀⠀⠀⠀⠀⠀⣿⣿⣿⣿⣿⣿⣿⣿⣿⣿⣿⣿⣿⣿⣟⣿⣿⣿⣯⣝⢕⣿⣿⣿⣿⣿⣿⣿⢕⢕⣿⣿⣿⣿⣿⣿⣿⢕⢕⣿⣿⣿⣿⣿⣿⣿⡿⢕⢸⣿⣿⣿⣿⣿⣿⣿⣿⣿⠀⠀⠀⠀⠀⠀⠀⠀⠀⠀⠀⠀</a:t>
            </a:r>
            <a:br/>
            <a:r>
              <a:t>⠀⠀⠀⠀⠀⠀⠀⠀⠀⠀⠀⣿⣿⣿⣿⣿⣿⣿⣿⣿⣿⣿⣿⣿⣿⣿⣿⣿⣿⣿⢸⡇⢹⣿⣿⣿⣿⣿⣿⡕⢕⣿⣿⣿⣿⣿⣿⣿⡕⢕⣿⣿⣿⣿⣿⣿⣿⣧⢕⢸⣿⣿⣿⣿⣿⣿⣿⣿⣿⠀⠀⠀⠀⠀⠀⠀⠀⠀⠀⠀⠀</a:t>
            </a:r>
            <a:br/>
            <a:r>
              <a:t>⠀⠀⠀⠀⠀⠀⠀⠀⠀⠀⠀⣿⣿⣿⣿⣿⣿⣿⣿⣿⣿⣿⣿⣿⣿⣿⣿⣿⣿⣿⣿⣷⣼⣿⣿⣿⣿⣿⣿⣇⢕⢸⣿⣿⣿⣿⣿⣿⣕⢕⣿⣿⣿⣿⣿⣿⣿⣷⢕⢸⣿⣿⣿⣿⣿⣿⣿⣿⣿⠀⠀⠀⠀⠀⠀⠀⠀⠀⠀⠀⠀</a:t>
            </a:r>
            <a:br/>
            <a:r>
              <a:t>⠀⠀⠀⠀⠀⠀⠀⠀⠀⠀⠀⣿⣿⣿⣿⣿⣿⣿⣿⣿⣿⣿⣿⣿⣿⣿⣿⣿⣿⣿⣿⣿⣿⣿⣿⣿⣿⣿⣿⡧⢕⢸⣿⣿⣿⣿⣿⣿⡇⢕⣿⣿⣿⣿⣿⣿⣿⣿⢕⢸⣿⣿⣿⣿⣿⣿⣿⣿⣿⠀⠀⠀⠀⠀⠀⠀⠀⠀⠀⠀⠀</a:t>
            </a:r>
            <a:br/>
            <a:r>
              <a:t>⠀⠀⠀⠀⠀⠀⠀⠀⠀⠀⠀⣿⣿⣿⣿⣿⣿⣿⣿⣿⣿⣿⣿⣿⣿⣿⣿⣿⣿⣿⣿⣿⣿⣿⣿⣿⣿⣿⣿⣿⣞⢺⣿⣿⣿⣿⣿⣿⣧⡕⣿⣿⣿⣿⣿⣿⣿⣿⢧⢸⣿⣿⣿⣿⣿⣿⣿⣿⣿⠀⠀⠀⠀⠀⠀⠀⠀⠀⠀⠀⠀</a:t>
            </a:r>
            <a:br/>
            <a:r>
              <a:t>⠀⠀⠀⠀⠀⠀⠀⠀⠀⠀⠀⣿⣿⣿⣿⣿⣿⣿⣿⣿⣿⣿⣿⣿⣿⣿⣿⣿⣿⣿⣿⣿⣿⣿⣿⣿⣿⣿⣿⣿⣾⢼⣿⣿⣿⣿⣿⣿⣧⢕⣿⣿⣿⣿⣿⣿⣿⣿⡇⢸⣿⣿⣿⣿⣿⣿⣿⣿⣿⠀⠀⠀⠀⠀⠀⠀⠀⠀⠀⠀⠀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⠀⠀⠀⠀⠀⠀⠀⠀⠀⠀⠀⣿⣿⣿⣿⣿⣿⣿⣿⣿⣿⣿⣿⣿⣿⣿⣿⣿⣿⣿⣿⣿⣿⣿⣿⣿⣿⣿⣿⣿⣿⣞⣿⣿⣿⣿⣿⣿⣿⢕⢿⣿⣿⣿⣿⣿⣿⣿⡗⢸⣿⣿⣿⣿⣿⣿⣿⣿⣿⠀⠀⠀⠀⠀⠀⠀⠀⠀⠀⠀⠀</a:t>
            </a:r>
            <a:br/>
            <a:r>
              <a:t>⠀⠀⠀⠀⠀⠀⠀⠀⠀⠀⠀⣿⣿⣿⣿⣿⣿⣿⣿⣿⣿⣿⣿⣿⣿⣿⣿⣿⣿⣿⣿⣿⣿⣿⣿⣿⣿⣿⣿⣿⣿⢯⣿⣿⣿⣿⣿⣿⣿⣷⣾⣿⣿⣿⣿⣿⣿⣿⣇⢸⣿⣿⣿⣿⣿⣿⣿⣿⣿⠀⠀⠀⠀⠀⠀⠀⠀⠀⠀⠀⠀</a:t>
            </a:r>
            <a:br/>
            <a:r>
              <a:t>⠀⠀⠀⠀⠀⠀⠀⠀⠀⠀⠀⣿⣿⣿⣿⣿⣿⣿⣿⣿⣿⣿⣿⣿⣿⣿⣿⣿⣿⣿⣿⣿⣿⣿⣿⣿⣿⡿⣿⣿⣿⣿⣿⣿⣿⣿⣿⣿⣿⣿⣿⣿⣿⣿⣿⣿⣿⣿⣿⣿⣿⣿⣿⣿⣿⣿⣿⣿⣿⠀⠀⠀⠀⠀⠀⠀⠀⠀⠀⠀⠀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⠀⠀⠀⠀⠀⠀⠀⠀⠀⠀⠀⣽⣽⣽⣽⣯⣽⣽⣽⣽⣽⣿⣽⣿⣽⣿⣿⣯⣽⣿⣿⣿⣿⣿⣿⣿⣟⣗⣗⣟⣟⣟⣟⣟⣟⣟⣟⣟⣝⣏⣝⣝⣏⣝⣏⡝⣝⣿⣿⣿⣿⣿⣏⢝⢝⢝⢝⢝⣝⠀⠀⠀⠀⠀⠀⠀⠀⠀⠀⠀⠀</a:t>
            </a:r>
            <a:br/>
            <a:r>
              <a:t>⠀⠀⠀⠀⠀⠀⠀⠀⠀⠀⠀⣿⣿⣿⣿⣿⣿⣿⣿⣿⣿⣿⣿⣿⣿⣿⣿⣿⣿⣿⣿⣿⣿⣿⣿⣿⣿⣿⣿⣿⣿⣿⣿⣿⣿⣿⣿⣟⣿⣿⣿⣿⣿⣿⣿⣿⣿⣿⣿⣿⣿⣿⣿⣿⣿⣿⣿⣽⣽⠀⠀⠀⠀⠀⠀⠀⠀⠀⠀⠀⠀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⠀⠀⠀⠀⠀⠀⠀⠀⠀⠀⠀⠀⠄⢅⢅⢉⢉⢉⢉⢙⡝⣝⣽⣿⣿⣿⣿⣿⣿⣿⣿⣿⣿⢗⢗⢧⢼⢿⢽⢿⢿⢿⢿⢿⣿⣿⣿⣿⣿⣿⣿⣿⣿⣿⣿⣿⣿⣿⣿⣿⣿⣿⣿⣿⣿⣿⣿⣿⣿⠀⠀⠀⠀⠀⠀⠀⠀⠀⠀⠀⠀</a:t>
            </a:r>
            <a:br/>
            <a:r>
              <a:t>⠀⠀⠀⠀⠀⠀⠀⠀⠀⠀⠀⠀⢔⢔⢕⢕⢕⢕⢕⢕⣵⣿⣿⣿⣿⣿⣿⣿⣿⣿⣿⣿⣿⣿⣷⡕⢕⢕⢕⢕⢕⢕⢕⢕⢕⢗⢗⢗⢗⢗⢗⢕⢕⢕⢜⢝⢕⢕⢙⢝⢙⢝⢙⢝⢝⢝⢝⢝⢝⠀⠀⠀⠀⠀⠀⠀⠀⠀⠀⠀⠀</a:t>
            </a:r>
            <a:br/>
            <a:r>
              <a:t>⠀⠀⠀⠀⠀⠀⠀⠀⠀⠀⠀⣷⣷⣵⣵⣵⣵⣵⡵⢱⣿⣿⣿⣿⣿⣿⣿⣿⣿⣿⣿⣿⣿⣿⣿⣿⣕⢕⢕⢕⢕⢕⢕⢕⢕⢕⢕⢕⢕⢕⢕⢕⢕⢕⢕⢕⢕⢕⢕⢕⢕⢕⢕⢕⢕⢕⢕⢕⢕⠀⠀⠀⠀⠀⠀⠀⠀⠀⠀⠀⠀</a:t>
            </a:r>
            <a:br/>
            <a:r>
              <a:t>⠀⠀⠀⠀⠀⠀⠀⠀⠀⠀⠀⣿⣿⣿⣿⣿⣿⣿⡇⣾⣿⣿⣿⣿⣿⣿⣿⣿⣿⣿⣿⣿⣿⣿⣿⣿⣯⢕⢕⢱⣵⣵⣵⣵⣵⣵⣗⣗⣗⣗⡗⡇⢕⢕⢕⢕⢕⢕⢕⡕⣕⣕⣕⡕⣕⣕⣵⣕⡕⠀⠀⠀⠀⠀⠀⠀⠀⠀⠀⠀⠀</a:t>
            </a:r>
            <a:br/>
            <a:r>
              <a:t>⠀⠀⠀⠀⠀⠀⠀⠀⠀⠀⠀⣿⣿⣿⣿⣿⣿⣿⣿⣿⣿⣿⣿⣿⣿⣿⣿⣿⣿⣿⣿⣿⣿⣿⣿⣿⣿⢕⢕⢸⣿⣿⣿⣿⣿⣿⣿⣿⣿⣿⡇⡇⢕⢕⢕⢕⢕⢕⢕⢱⣵⣷⣷⣼⣽⣽⣽⣽⣵⠀⠀⠀⠀⠀⠀⠀⠀⠀⠀⠀⠀</a:t>
            </a:r>
            <a:br/>
            <a:r>
              <a:t>⠀⠀⠀⠀⠀⠀⠀⠀⠀⠀⠀⣿⣿⣿⣿⣿⣿⣿⣿⣿⣿⣿⣿⣿⣿⣿⣿⣿⣿⣿⣿⣿⣿⣿⣿⣿⣿⡕⢕⢸⣿⣿⣿⣿⣿⣿⣿⣿⣿⣿⡇⡇⢕⢕⢕⢕⢕⢕⢕⢸⣿⣿⣿⣿⣿⣿⣿⣿⣿⠀⠀⠀⠀⠀⠀⠀⠀⠀⠀⠀⠀</a:t>
            </a:r>
            <a:br/>
            <a:r>
              <a:t>⠀⠀⠀⠀⠀⠀⠀⠀⠀⠀⠀⣿⣿⣿⣿⣿⣿⣿⣿⣿⣿⣿⣿⣿⣿⣿⣿⣿⣿⣿⣿⣿⣿⣿⣿⣿⣿⡇⢕⢸⣿⣿⣿⣿⣿⣿⣿⣿⣿⣿⡇⡇⢕⢕⢕⢕⢕⢕⢕⢸⣿⣿⣿⣿⣿⣿⣿⣿⣿⠀⠀⠀⠀⠀⠀⠀⠀⠀⠀⠀⠀</a:t>
            </a:r>
            <a:br/>
            <a:r>
              <a:t>⠀⠀⠀⠀⠀⠀⠀⠀⠀⠀⠀⣿⣿⣿⣿⣿⣿⣿⣿⣿⣿⣿⣿⣿⣿⣿⣿⣿⣿⣿⣿⣿⣿⣿⣿⣿⣿⣷⢕⢸⣿⣿⣿⣿⣿⣿⣿⣿⣿⣿⡇⡇⢕⢕⢕⢕⢕⢕⢕⢸⣿⣿⣿⣿⣿⣿⣿⣿⣿⠀⠀⠀⠀⠀⠀⠀⠀⠀⠀⠀⠀</a:t>
            </a:r>
            <a:br/>
            <a:r>
              <a:t>⠀⠀⠀⠀⠀⠀⠀⠀⠀⠀⠀⠛⠛⠛⠛⠛⠛⠛⠛⠛⠛⠛⠛⠛⠛⠛⠛⠛⠛⠛⠛⠛⠛⠛⠛⠛⠛⠛⠑⠑⠘⠙⠙⠙⠙⠙⠛⠛⠛⠛⠃⠃⠑⠑⠑⠑⠑⠑⠑⠘⠛⠛⠛⠛⠛⠛⠛⠛⠛⠀⠀⠀⠀⠀⠀⠀⠀⠀⠀⠀⠀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⠀⠀⠀⠀⠀⠀⠀⠀⠀⠀⠀⣿⣾⣿⣿⣿⣿⣿⣧⢸⣽⣿⡧⢕⢕⡇⢕⢕⡕⢕⢕⢕⢱⣿⢕⢕⢕⢕⢕⢕⢕⢻⢗⢜⢿⣿⣿⣿⢕⢕⣿⣿⣿⣿⣿⣿⣿⡇⢕⢕⣿⣿⣿⣿⣿⣿⣿⣿⣿⠀⠀⠀⠀⠀⠀⠀⠀⠀⠀⠀⠀</a:t>
            </a:r>
            <a:br/>
            <a:r>
              <a:t>⠀⠀⠀⠀⠀⠀⠀⠀⠀⠀⠀⣿⣧⣿⣿⣿⣿⣿⣿⢜⣿⣿⣿⡕⢕⣷⢕⢱⢕⢕⢕⢕⢸⣿⢕⢕⢕⢕⢕⢕⢕⢸⡕⢻⣿⣟⣿⣿⢕⢕⣿⣿⣿⣿⣿⣿⣿⡇⢕⢕⣿⣿⣿⣿⣿⣿⣿⣿⣿⠀⠀⠀⠀⠀⠀⠀⠀⠀⠀⠀⠀</a:t>
            </a:r>
            <a:br/>
            <a:r>
              <a:t>⠀⠀⠀⠀⠀⠀⠀⠀⠀⠀⠀⣿⣿⣽⣿⣿⣿⣿⣿⡇⣿⣿⣿⣧⣇⣾⡕⣽⣿⣵⡕⢕⢜⣸⡕⢱⣿⣷⣗⢕⢕⢸⣿⣟⢻⣿⣿⣿⢕⢕⣿⣿⣿⣿⣿⣿⣿⡇⢕⢕⣿⣿⣿⣿⣿⣿⣿⣿⣿⠀⠀⠀⠀⠀⠀⠀⠀⠀⠀⠀⠀</a:t>
            </a:r>
            <a:br/>
            <a:r>
              <a:t>⠀⠀⠀⠀⠀⠀⠀⠀⠀⠀⠀⣿⣿⡿⣿⣿⣿⣿⣿⣧⢻⣿⣿⣿⡽⢽⡇⢹⣿⣿⡇⢕⢕⣿⡇⢸⡿⣟⣹⢕⢕⢸⣿⡿⣿⣿⣿⣿⡇⢕⢿⣿⣿⣿⣿⣿⣿⡇⢕⢕⣿⣿⣿⣿⣿⣿⣿⣿⣿⠀⠀⠀⠀⠀⠀⠀⠀⠀⠀⠀⠀</a:t>
            </a:r>
            <a:br/>
            <a:r>
              <a:t>⠀⠀⠀⠀⠀⠀⠀⠀⠀⠀⠀⣿⣿⣷⣿⣿⣿⣿⣿⣿⢸⣿⣿⣿⣿⣿⡇⣼⣿⣿⡷⢕⢕⣿⡇⢺⣿⢿⢿⡇⢕⢸⣿⣿⣿⣿⣿⣿⡇⢕⢸⣿⣿⣿⣿⣿⣿⡇⢕⢕⣿⣿⣿⣿⣿⣿⣿⣿⣿⠀⠀⠀⠀⠀⠀⠀⠀⠀⠀⠀⠀</a:t>
            </a:r>
            <a:br/>
            <a:r>
              <a:t>⠀⠀⠀⠀⠀⠀⠀⠀⠀⠀⠀⣿⣿⣿⢿⣿⣿⣿⣿⣿⣸⣿⣿⣿⣿⣟⣷⢻⣿⣿⣿⡗⢕⢹⣿⢱⣿⣿⣿⣇⢕⢕⣿⣿⣿⣿⣿⣿⡇⢕⢸⣿⣿⣿⣿⣿⣿⡇⢕⢕⣿⣿⣿⣿⣿⣿⣿⣿⣿⠀⠀⠀⠀⠀⠀⠀⠀⠀⠀⠀⠀</a:t>
            </a:r>
            <a:br/>
            <a:r>
              <a:t>⠀⠀⠀⠀⠀⠀⠀⠀⠀⠀⠀⣿⣿⣿⣾⣿⣿⣿⣿⣿⡏⣿⣿⣿⣿⣿⣿⢜⣿⣿⣿⢱⢕⢸⣿⢱⣿⣿⣿⣿⢕⢕⣿⣿⣿⣿⣿⣿⡇⢕⢸⣿⣿⣿⣿⣿⣿⡇⢕⢕⣿⣿⣿⣿⣿⣿⣿⣿⣿⠀⠀⠀⠀⠀⠀⠀⠀⠀⠀⠀⠀</a:t>
            </a:r>
            <a:br/>
            <a:r>
              <a:t>⠀⠀⠀⠀⠀⠀⠀⠀⠀⠀⠀⣿⣿⣿⡟⣿⣿⣿⣿⣿⡇⣿⣿⣿⣿⣯⢿⢕⢕⣾⣿⣕⡕⢸⣿⣾⣿⣿⣿⡿⢕⢕⣿⣿⣿⣿⣿⣿⣗⣱⢸⣿⣿⣿⣿⣿⣿⣿⡇⢕⣿⣿⣿⣿⣿⣿⣿⣿⣿⠀⠀⠀⠀⠀⠀⠀⠀⠀⠀⠀⠀</a:t>
            </a:r>
            <a:br/>
            <a:r>
              <a:t>⠀⠀⠀⠀⠀⠀⠀⠀⠀⠀⠀⣿⣿⣿⣧⣿⣿⣿⣿⣿⡿⢿⢿⡿⢿⡯⣼⣇⣸⣿⣿⣿⡇⢜⣟⣿⣿⢟⢟⣿⣷⣷⣻⣿⣿⣿⣿⣿⣿⣾⣿⣿⣿⣿⣿⣿⣿⣿⣿⣿⣿⣿⣿⣿⡿⢯⣿⣿⣿⠀⠀⠀⠀⠀⠀⠀⠀⠀⠀⠀⠀</a:t>
            </a:r>
            <a:br/>
            <a:r>
              <a:t>⠀⠀⠀⠀⠀⠀⠀⠀⠀⠀⠀⢽⣿⣿⣿⣿⣿⣿⣿⣿⣷⣧⣾⣾⣯⣧⣿⣿⣿⣿⣿⣿⡕⡗⢟⢏⢝⢕⢕⢝⢝⢝⢝⢝⢝⢝⢝⢝⢝⢝⢝⢝⢝⢝⢝⢝⢝⢹⣿⣿⣿⣿⡏⢝⢝⢝⢝⢝⢝⠀⠀⠀⠀⠀⠀⠀⠀⠀⠀⠀⠀</a:t>
            </a:r>
            <a:br/>
            <a:r>
              <a:t>⠀⠀⠀⠀⠀⠀⠀⠀⠀⠀⠀⣼⣽⣽⣽⣽⣽⣽⣽⣽⣽⣽⣵⣵⣵⣽⣿⣿⣿⣿⣿⣿⣮⣵⣵⣵⣵⣵⣵⣵⣵⣵⣼⣵⣵⣝⣜⣝⣝⣝⣝⣕⣜⣝⣕⣕⣕⣸⣿⣷⣿⣿⣯⣽⣽⣽⣽⣽⣽⠀⠀⠀⠀⠀⠀⠀⠀⠀⠀⠀⠀</a:t>
            </a:r>
            <a:br/>
            <a:r>
              <a:t>⠀⠀⠀⠀⠀⠀⠀⠀⠀⠀⠀⣿⣿⣿⣿⣿⣿⣿⣿⣿⣿⣿⣿⣿⣿⡟⣿⢻⣿⣿⣿⣿⣿⣿⣿⣿⣿⣿⣿⣿⣿⣿⣿⣿⣿⣿⣿⣿⣿⣿⣿⣿⣿⣿⣿⣿⣿⣿⣿⣿⣿⣿⣿⣿⣿⣿⣿⣿⣿⠀⠀⠀⠀⠀⠀⠀⠀⠀⠀⠀⠀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⠀⠀⠀⠀⠀⠀⠀⠀⠀⠀⠀⣿⣿⣿⣿⣿⣿⣿⣿⣿⣿⣿⣿⣿⣿⢇⢕⣼⣿⣿⣿⣿⣿⣿⣿⣿⣿⣿⣿⣿⣿⣿⣿⣿⣿⣿⣿⣿⣿⣿⣿⣿⣿⣿⣿⣿⣿⣿⣿⣿⣿⣿⣿⣿⣿⣿⣿⣿⣿⠀⠀⠀⠀⠀⠀⠀⠀⠀⠀⠀⠀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⠀⠀⠀⠀⠀⠀⠀⠀⠀⠀⠀⣿⣿⣿⣿⣿⡇⢅⣸⣿⣿⣿⣿⣿⣿⣿⣿⣿⣿⣿⣿⣿⣿⣿⣿⣿⡇⢗⢗⢟⢟⢿⢿⢿⢿⢿⢿⢿⣿⣿⣿⣿⣿⣿⣿⣿⣿⢿⣿⡿⢿⣿⣿⣿⣿⣿⣿⣿⣿⠀⠀⠀⠀⠀⠀⠀⠀⠀⠀⠀⠀</a:t>
            </a:r>
            <a:br/>
            <a:r>
              <a:t>⠀⠀⠀⠀⠀⠀⠀⠀⠀⠀⠀⣿⣿⣿⣿⣿⣷⣾⣿⣿⣿⣿⣿⣿⣿⣿⣿⣿⣿⣿⣿⣿⣿⣿⣿⣿⡇⢕⢕⢕⢕⢕⢕⠕⠑⠑⠘⠙⠛⢟⢇⢕⢕⢔⢕⢕⢅⢁⢁⢁⢉⢑⢁⢁⢉⢉⠉⠉⠉⠀⠀⠀⠀⠀⠀⠀⠀⠀⠀⠀⠀</a:t>
            </a:r>
            <a:br/>
            <a:r>
              <a:t>⠀⠀⠀⠀⠀⠀⠀⠀⠀⠀⠀⣿⣿⣿⣿⣿⣿⣿⣿⣿⣿⣿⣿⣿⣿⣿⣿⣿⣿⣿⣿⣿⣿⣿⣿⣿⣷⢕⢕⢕⢕⢕⢕⢕⢀⠀⠄⢄⢀⢕⢕⢕⢕⢕⢕⢕⢕⢕⢕⢕⢕⢕⢕⢕⢕⢕⢕⢕⢕⠀⠀⠀⠀⠀⠀⠀⠀⠀⠀⠀⠀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⠀⠀⠀⠀⠀⠀⠀⠀⠀⠀⠀⣿⣿⣿⣿⣿⣿⣿⣿⣿⣿⣿⣿⣿⣿⣿⣿⣿⣿⣿⣿⣿⣿⣿⣿⣿⣿⡇⢕⢕⣷⣷⣵⣵⣵⣵⣵⣵⣵⣗⡗⢕⢕⢕⢕⢕⢕⢕⢕⢕⢕⢕⢕⢕⢕⢕⢕⢕⢕⠀⠀⠀⠀⠀⠀⠀⠀⠀⠀⠀⠀</a:t>
            </a:r>
            <a:br/>
            <a:r>
              <a:t>⠀⠀⠀⠀⠀⠀⠀⠀⠀⠀⠀⣿⣿⣿⣿⣿⣿⣿⣿⣿⢻⣿⣿⣿⣿⣿⣿⣿⣿⣿⣿⣿⣿⣿⣿⣿⣿⣇⢕⢜⣿⣿⣿⣿⣿⣿⣿⣿⣿⣿⡇⢕⢕⢕⢕⢕⢕⢕⠕⢱⣶⣶⣷⣷⣷⣷⣧⣵⣵⠀⠀⠀⠀⠀⠀⠀⠀⠀⠀⠀⠀</a:t>
            </a:r>
            <a:br/>
            <a:r>
              <a:t>⠀⠀⠀⠀⠀⠀⠀⠀⠀⠀⠀⣿⣿⣿⣿⣿⣿⣿⣿⡏⢜⣿⣿⣿⣿⣿⣿⣿⣿⣿⣿⣿⣿⣿⣿⣿⣿⣿⢕⢕⣿⣿⣿⣿⣿⣿⣿⣿⣿⣿⡇⢕⢕⢕⢕⢕⢕⢅⢕⢸⣿⣿⣿⣿⣿⣿⣿⣿⣿⠀⠀⠀⠀⠀⠀⠀⠀⠀⠀⠀⠀</a:t>
            </a:r>
            <a:br/>
            <a:r>
              <a:t>⠀⠀⠀⠀⠀⠀⠀⠀⠀⠀⠀⠜⢿⣿⣿⣿⣿⣿⣿⣷⢕⢜⢿⣿⣿⣿⣿⣿⣿⣿⣿⣿⡿⢿⣿⣿⣿⣿⢕⢕⣿⣿⣿⣿⣿⣿⣿⣿⣿⣿⡇⢕⢕⢕⢕⢕⢕⢕⢕⢸⣿⣿⣿⣿⣿⣿⣿⣿⣿⠀⠀⠀⠀⠀⠀⠀⠀⠀⠀⠀⠀</a:t>
            </a:r>
            <a:br/>
            <a:r>
              <a:t>⠀⠀⠀⠀⠀⠀⠀⠀⠀⠀⠀⠀⠀⠁⢑⠝⢝⢝⢟⢟⢕⢕⢜⢝⠟⠟⠟⢇⢟⢝⢝⢕⠀⢸⣿⣿⣿⣿⢕⢕⢿⢿⣿⣿⣿⣿⣿⣿⣿⣿⡇⢕⢕⢕⢕⢕⢕⢕⢕⢸⣿⣿⣿⣿⣿⣿⣿⣿⣿⠀⠀⠀⠀⠀⠀⠀⠀⠀⠀⠀⠀</a:t>
            </a:r>
            <a:br/>
            <a:r>
              <a:t>⠀⠀⠀⠀⠀⠀⠀⠀⠀⠀⠀⠀⠀⠀⠀⠑⠑⠑⠑⠑⠑⠑⠑⠑⠀⠀⠀⠑⠑⠑⠑⠑⠀⠘⠛⠛⠛⠛⠑⠐⠐⠑⠁⠁⠑⠑⠘⠙⠛⠛⠃⠑⠑⠑⠑⠑⠑⠑⠑⠘⠛⠛⠛⠛⠛⠛⠛⠛⠛⠀⠀⠀⠀⠀⠀⠀⠀⠀⠀⠀⠀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⠀⠀⠀⠀⠀⠀⠀⠀⠀⠀⠀⣿⣧⣿⣿⣿⣿⣽⣿⢕⣿⣿⡧⢕⢕⢻⢕⢕⣕⡕⢕⢕⢸⢻⢕⢕⢕⢕⢕⢕⢕⢸⢕⢗⢽⢽⣿⣿⢕⢕⢹⣿⣿⣿⣿⣿⣿⡇⢕⢕⣿⣿⣿⣿⣿⣿⣿⣿⣿⠀⠀⠀⠀⠀⠀⠀⠀⠀⠀⠀⠀</a:t>
            </a:r>
            <a:br/>
            <a:r>
              <a:t>⠀⠀⠀⠀⠀⠀⠀⠀⠀⠀⠀⣿⣿⣼⣿⣿⣿⣿⣿⡇⣿⣿⣯⡕⢕⢸⢕⢱⢕⢕⢕⢕⢕⣼⡇⢕⢕⢕⢕⢕⢕⢸⡇⣜⣿⣏⣹⣿⡕⢕⢸⣿⣿⣿⣿⣿⣿⡇⢕⢕⣿⣿⣿⣿⣿⣿⣿⣿⣿⠀⠀⠀⠀⠀⠀⠀⠀⠀⠀⠀⠀</a:t>
            </a:r>
            <a:br/>
            <a:r>
              <a:t>⠀⠀⠀⠀⠀⠀⠀⠀⠀⠀⠀⣿⣿⡿⣿⣿⣿⣿⣿⣧⣸⣿⣿⣇⣵⣼⡇⣼⣧⣵⡕⢕⢕⣿⡇⢱⣾⣿⢗⡇⢕⢸⣿⣾⢹⣿⣿⣿⡇⢕⢸⣿⣿⣿⣿⣿⣿⡇⢕⢕⣿⣿⣿⣿⣿⣿⣿⣿⣿⠀⠀⠀⠀⠀⠀⠀⠀⠀⠀⠀⠀</a:t>
            </a:r>
            <a:br/>
            <a:r>
              <a:t>⠀⠀⠀⠀⠀⠀⠀⠀⠀⠀⠀⣿⣿⣿⣿⣿⣿⣿⣿⣿⢸⣿⣿⣿⣿⡞⡇⢜⢟⢾⣧⢕⢕⡏⡇⢕⢾⣟⣹⢇⢕⢕⣿⡿⣿⣿⣿⣿⡇⢕⢸⣿⣿⣿⣿⣿⣿⡧⢕⢕⣿⣿⣿⣿⣿⣿⣿⣿⣿⠀⠀⠀⠀⠀⠀⠀⠀⠀⠀⠀⠀</a:t>
            </a:r>
            <a:br/>
            <a:r>
              <a:t>⠀⠀⠀⠀⠀⠀⠀⠀⠀⠀⠀⣿⣿⣿⣸⣿⣿⣿⣿⣿⡞⣿⣿⣿⣿⡇⢕⢕⢵⣷⣷⣕⡕⢸⣿⢜⣻⡟⢻⣗⢕⢕⣿⣿⣿⣿⣿⣿⡇⢕⢸⣿⣿⣿⣿⣿⣿⡧⢕⢕⣿⣿⣿⣿⣿⣿⣿⣿⣿⠀⠀⠀⠀⠀⠀⠀⠀⠀⠀⠀⠀</a:t>
            </a:r>
            <a:br/>
            <a:r>
              <a:t>⠀⠀⠀⠀⠀⠀⠀⠀⠀⠀⠀⣿⣿⣿⣿⣿⣿⣿⣿⣿⡇⣿⣿⣿⣿⢕⢱⣕⣜⣿⣿⣿⡇⢸⣿⢕⣾⣿⣿⣿⢕⢕⣿⣿⣿⣿⣿⣿⡇⢕⢸⣿⣿⣿⣿⣿⣿⣿⢕⢕⣿⣿⣿⣿⣿⣿⣿⣿⣿⠀⠀⠀⠀⠀⠀⠀⠀⠀⠀⠀⠀</a:t>
            </a:r>
            <a:br/>
            <a:r>
              <a:t>⠀⠀⠀⠀⠀⠀⠀⠀⠀⠀⠀⣿⣿⣿⣯⣿⣿⣿⣿⣿⣇⣿⣿⣿⣿⣧⣼⣿⣿⣟⣿⣿⡇⢸⣿⣷⣿⣿⣿⣿⡕⢕⣿⣿⣿⣿⣿⣿⣇⢕⢸⣿⣿⣿⣿⣿⣿⣿⢕⢕⣿⣿⣿⣿⣿⣿⣿⣿⣿⠀⠀⠀⠀⠀⠀⠀⠀⠀⠀⠀⠀</a:t>
            </a:r>
            <a:br/>
            <a:r>
              <a:t>⠀⠀⠀⠀⠀⠀⠀⠀⠀⠀⠀⣿⣿⣿⣿⣿⣿⣿⣿⣿⣿⢹⣿⣿⣿⡏⢻⣿⣽⣿⣿⡿⣕⢜⣿⣿⣿⣿⣿⢿⡇⢕⣿⣿⣿⣿⣿⣿⣿⢱⢸⣿⣿⣿⣿⣿⣿⣿⡇⢕⣿⣿⣿⣿⣿⣿⣿⣿⣿⠀⠀⠀⠀⠀⠀⠀⠀⠀⠀⠀⠀</a:t>
            </a:r>
            <a:br/>
            <a:r>
              <a:t>⠀⠀⠀⠀⠀⠀⠀⠀⠀⠀⠀⣿⣿⣿⣿⣿⣟⣟⣻⣟⣻⣾⣿⣿⣿⢷⢕⢝⢹⣿⣿⣿⣗⢗⣞⣷⣿⡟⢞⢺⣷⣷⣿⣿⣿⣿⣿⣿⣿⣾⣿⣿⣿⣿⣿⣿⣿⣽⣿⣿⣿⣿⣿⣿⢿⢯⢿⣿⣿⠀⠀⠀⠀⠀⠀⠀⠀⠀⠀⠀⠀</a:t>
            </a:r>
            <a:br/>
            <a:r>
              <a:t>⠀⠀⠀⠀⠀⠀⠀⠀⠀⠀⠀⣿⣿⣿⣿⣷⣵⣷⣿⣿⣿⣿⣿⣿⣿⣿⣧⣵⣾⣿⣿⣷⣧⣕⡝⢝⢝⢝⢝⢝⢝⢝⢝⢝⢝⢝⢝⢝⢝⢝⢝⢹⢝⢝⢝⢝⢝⢹⣿⣿⣿⣿⡇⢕⢕⢕⢕⢕⢕⠀⠀⠀⠀⠀⠀⠀⠀⠀⠀⠀⠀</a:t>
            </a:r>
            <a:br/>
            <a:r>
              <a:t>⠀⠀⠀⠀⠀⠀⠀⠀⠀⠀⠀⣿⣿⣿⣿⣷⣿⣿⣿⣿⣿⣿⣿⣿⣿⣿⣿⣿⣿⣿⣿⣿⣿⣿⣿⣯⣽⣵⣽⣵⣵⣽⣽⣽⣽⣽⣽⣽⣽⣽⣽⣵⣽⣽⣽⣽⣽⣽⣿⣿⣿⣿⣯⣽⣽⣽⣽⣽⣽⠀⠀⠀⠀⠀⠀⠀⠀⠀⠀⠀⠀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⠀⠀⠀⠀⠀⠀⠀⠀⠀⠀⠀⣿⣿⣿⣿⣿⣿⣿⣿⣿⣿⣿⣿⣿⣿⣿⣿⣿⡿⣿⣿⣿⣿⣿⣿⣿⣿⣿⣿⣿⣿⣿⣿⣿⣿⣿⣿⣿⣿⣿⣿⣿⣿⣿⣿⣿⣿⣿⣿⢿⣿⣿⣿⣿⣿⣿⣿⣿⣿⠀⠀⠀⠀⠀⠀⠀⠀⠀⠀⠀⠀</a:t>
            </a:r>
            <a:br/>
            <a:r>
              <a:t>⠀⠀⠀⠀⠀⠀⠀⠀⠀⠀⠀⣿⣿⣿⣿⣿⣿⢿⢿⣿⣿⣿⣿⣿⣿⣿⣿⣿⣿⣿⣿⣿⣿⣿⣿⣿⣿⣿⢿⣿⣿⣿⣿⣿⣿⣿⣿⣿⣿⣿⣿⣿⣿⣿⣿⣿⣿⣿⣿⣿⣿⣿⣿⣿⣿⣿⣿⣿⣿⠀⠀⠀⠀⠀⠀⠀⠀⠀⠀⠀⠀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⠀⠀⠀⠀⠀⠀⠀⠀⠀⠀⠀⣿⣿⣿⣿⢟⠕⢄⣼⣿⣿⣿⣿⣿⣿⣿⣿⣿⣿⣿⣿⣿⡏⢝⢿⣿⣿⣿⡇⢟⢟⢟⢟⢟⢟⢟⢻⣿⣿⢿⢿⢿⢿⢿⢿⢿⢿⢻⢿⣟⣻⡿⣿⣿⣿⣿⣿⣿⣿⠀⠀⠀⠀⠀⠀⠀⠀⠀⠀⠀⠀</a:t>
            </a:r>
            <a:br/>
            <a:r>
              <a:t>⠀⠀⠀⠀⠀⠀⠀⠀⠀⠀⠀⢈⢝⠝⠕⢄⢕⢕⣿⣿⣿⣿⣿⣿⣿⣿⣿⣿⣿⣿⣿⣿⣿⢕⢜⣿⣿⣿⣿⡕⢕⢕⢕⢕⠁⠁⠁⠙⠍⢙⢕⢕⢕⢕⢕⢕⢔⢄⢄⢄⢄⢄⢄⢄⢀⢄⢀⢁⢁⠀⠀⠀⠀⠀⠀⠀⠀⠀⠀⠀⠀</a:t>
            </a:r>
            <a:br/>
            <a:r>
              <a:t>⠀⠀⠀⠀⠀⠀⠀⠀⠀⠀⠀⢸⣿⣿⣿⣿⣿⣷⣾⢿⣿⣿⣿⣿⣿⣿⣿⣿⣿⣿⣿⣿⣏⡕⢕⣿⣿⣿⣿⣷⢕⢕⢕⢕⢔⢀⢄⢔⢔⢕⢕⢕⢕⢕⢕⢕⢕⢕⢕⢕⢕⢕⢕⢕⢕⢕⢕⢕⢕⠀⠀⠀⠀⠀⠀⠀⠀⠀⠀⠀⠀</a:t>
            </a:r>
            <a:br/>
            <a:r>
              <a:t>⠀⠀⠀⠀⠀⠀⠀⠀⠀⠀⠀⢸⣿⣿⣿⣿⣿⣿⡿⢜⢜⠝⠝⢝⢟⢟⢏⢝⢝⢱⢸⣿⣿⡇⢕⢹⣿⣿⣿⣿⣿⣿⣷⣷⣷⣷⣷⣷⣿⣽⡝⢕⢕⢕⢕⢕⢕⢕⢕⠕⠕⠕⢕⢕⢕⢕⢕⢕⢕⠀⠀⠀⠀⠀⠀⠀⠀⠀⠀⠀⠀</a:t>
            </a:r>
            <a:br/>
            <a:r>
              <a:t>⠀⠀⠀⠀⠀⠀⠀⠀⠀⠀⠀⢸⣿⣿⣿⣿⣿⣿⡇⢕⢕⠀⢕⢕⢕⢕⢕⢕⢕⢕⢕⢹⣿⢇⢕⢕⢿⣿⣿⣿⣿⣿⣿⣿⣿⣿⣿⣿⣿⣿⡇⢕⢕⢕⢕⢕⢕⢕⢕⢸⣿⣿⣿⣿⣿⣿⣷⣷⣷⠀⠀⠀⠀⠀⠀⠀⠀⠀⠀⠀⠀</a:t>
            </a:r>
            <a:br/>
            <a:r>
              <a:t>⠀⠀⠀⠀⠀⠀⠀⠀⠀⠀⠀⠸⢿⢿⢿⣿⣿⣿⡇⠑⠁⠀⠁⠀⠀⠀⠁⢕⢕⢕⢕⢕⣿⢕⢕⢕⢕⢝⢝⣿⣿⣿⣿⣿⣿⣿⣿⣿⣿⣿⡇⢕⢕⢕⢕⢕⢕⢕⢕⢸⣿⣿⣿⣿⣿⣿⣿⣿⣿⠀⠀⠀⠀⠀⠀⠀⠀⠀⠀⠀⠀</a:t>
            </a:r>
            <a:br/>
            <a:r>
              <a:t>⠀⠀⠀⠀⠀⠀⠀⠀⠀⠀⠀⠀⠀⠀⠀⠁⠁⠕⠕⠀⠀⠀⠀⠀⠀⠀⠀⢕⢕⢕⢕⢕⣿⢕⠕⠕⠁⢕⢕⢻⣿⣿⣿⣿⣿⣿⣿⣿⣿⣿⡇⢕⢕⢕⢕⢕⢕⢕⢕⢸⣿⣿⣿⣿⣿⣿⣿⣿⣿⠀⠀⠀⠀⠀⠀⠀⠀⠀⠀⠀⠀</a:t>
            </a:r>
            <a:br/>
            <a:r>
              <a:t>⠀⠀⠀⠀⠀⠀⠀⠀⠀⠀⠀⠀⠀⠀⠀⠀⠀⠀⢕⠀⠀⠀⠀⠀⠀⠀⠀⠁⢕⢕⢕⢕⢕⢅⢕⢕⢕⢀⢕⢜⣿⣿⡟⢻⢿⢿⢿⢿⣿⣿⡇⢕⢕⢕⢕⢕⢕⢕⢕⢸⣿⣿⣿⣿⣿⣿⣿⣿⣿⠀⠀⠀⠀⠀⠀⠀⠀⠀⠀⠀⠀</a:t>
            </a:r>
            <a:br/>
            <a:r>
              <a:t>⠀⠀⠀⠀⠀⠀⠀⠀⠀⠀⠀⠀⠀⠀⠀⠀⠀⠀⠁⠑⠀⠀⠀⠀⠀⠀⠀⠐⠑⠑⠑⠑⠑⠑⠑⠑⠑⠐⠑⠑⠘⠛⠃⠑⠐⠐⠑⠑⠈⠉⠑⠑⠑⠑⠑⠑⠑⠑⠑⠘⠛⠛⠛⠛⠛⠛⠛⠛⠛⠀⠀⠀⠀⠀⠀⠀⠀⠀⠀⠀⠀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⠀⠀⠀⠀⠀⠀⠀⠀⠀⠀⠀⣿⣿⢻⣿⣿⣿⣿⣿⡕⢾⣷⣷⢕⢕⢸⢕⢕⢕⢕⢕⢕⢕⣸⡕⢕⢕⢕⢕⢕⢕⢸⡏⢕⢹⢿⢿⣿⡕⢕⢸⣿⣿⣿⣿⣿⣿⣿⢕⢕⣿⣿⣿⣿⣿⣿⣿⣿⣿⠀⠀⠀⠀⠀⠀⠀⠀⠀⠀⠀⠀</a:t>
            </a:r>
            <a:br/>
            <a:r>
              <a:t>⠀⠀⠀⠀⠀⠀⠀⠀⠀⠀⠀⣿⣿⣾⣿⣿⣿⣿⣿⡇⢻⣿⣯⡕⢕⢸⡇⢕⡕⢕⢕⢕⢕⣿⡇⢕⢕⢕⢕⢕⢕⢜⡇⣜⣿⣏⣸⣿⡇⢕⢸⣿⣿⣿⣿⣿⣿⣿⢕⢕⣿⣿⣿⣿⣿⣿⣿⣿⣿⠀⠀⠀⠀⠀⠀⠀⠀⠀⠀⠀⠀</a:t>
            </a:r>
            <a:br/>
            <a:r>
              <a:t>⠀⠀⠀⠀⠀⠀⠀⠀⠀⠀⠀⣿⣿⣧⣿⣿⣿⣿⣿⣿⢸⣿⣿⣷⣵⡼⡇⢜⢏⢧⢵⡕⢕⡏⡗⢱⣾⣾⣗⡕⢕⢕⣿⣾⢺⣿⣿⣿⡇⢕⢸⣿⣿⣿⣿⣿⣿⣿⢕⢕⣿⣿⣿⣿⣿⣿⣿⣿⣿⠀⠀⠀⠀⠀⠀⠀⠀⠀⠀⠀⠀</a:t>
            </a:r>
            <a:br/>
            <a:r>
              <a:t>⠀⠀⠀⠀⠀⠀⠀⠀⠀⠀⠀⣿⣿⣿⢹⣿⣿⣿⣿⣿⡜⣿⣿⣿⡿⢕⢅⢕⣷⣾⣷⣕⢕⢱⣷⢕⣯⣏⣹⢵⢕⢕⣿⣿⣻⣿⣿⣿⡇⢕⢸⣿⣿⣿⣿⣿⣿⣿⢕⢕⣿⣿⣿⣿⣿⣿⣿⣿⣿⠀⠀⠀⠀⠀⠀⠀⠀⠀⠀⠀⠀</a:t>
            </a:r>
            <a:br/>
            <a:r>
              <a:t>⠀⠀⠀⠀⠀⠀⠀⠀⠀⠀⠀⣿⣿⣿⣿⣿⣿⣿⣿⣿⡇⣿⣿⣿⡟⢕⣵⢕⣝⣻⣿⣿⢕⢸⣿⢞⢟⡟⢟⣿⢕⢕⣿⣿⣿⣿⣿⣿⡇⢕⢸⣿⣿⣿⣿⣿⣿⣿⢕⢕⣿⣿⣿⣿⣿⣿⣿⣿⣿⠀⠀⠀⠀⠀⠀⠀⠀⠀⠀⠀⠀</a:t>
            </a:r>
            <a:br/>
            <a:r>
              <a:t>⠀⠀⠀⠀⠀⠀⠀⠀⠀⠀⠀⣿⣿⣿⡏⣿⣿⣿⣿⣿⣇⣻⣿⣿⣷⣵⣿⣿⣿⣟⣿⣿⢇⢸⢿⢕⣾⣿⣿⣿⢕⢕⣿⣿⣿⣿⣿⣿⡇⢕⢸⣿⣿⣿⣿⣿⣿⣿⢕⢕⣿⣿⣿⣿⣿⣿⣿⣿⣿⠀⠀⠀⠀⠀⠀⠀⠀⠀⠀⠀⠀</a:t>
            </a:r>
            <a:br/>
            <a:r>
              <a:t>⠀⠀⠀⠀⠀⠀⠀⠀⠀⠀⠀⣿⣿⣿⣷⣿⣿⣿⣿⣿⣿⣹⣿⣿⣿⡏⢿⣧⣽⣿⣿⡿⣇⢕⣺⣧⣾⣿⣿⣿⡕⢕⣿⣿⣿⣿⣿⣿⣿⢕⢸⣿⣿⣿⣿⣿⣿⣿⢕⢕⣿⣿⣿⣿⣿⣿⣿⣿⣿⠀⠀⠀⠀⠀⠀⠀⠀⠀⠀⠀⠀</a:t>
            </a:r>
            <a:br/>
            <a:r>
              <a:t>⠀⠀⠀⠀⠀⠀⠀⠀⠀⠀⠀⣿⣿⣿⣿⢿⣿⣿⣿⣿⣿⣾⣿⣿⣿⣿⡕⢝⢻⣿⣿⣯⣹⡕⣿⣧⣿⣿⡿⣿⡇⢕⣿⣿⣿⣿⣿⣿⣿⢕⣸⣿⣿⣿⣿⣿⣿⣿⡇⢕⣿⣿⣿⣿⣿⣿⣿⣿⣿⠀⠀⠀⠀⠀⠀⠀⠀⠀⠀⠀⠀</a:t>
            </a:r>
            <a:br/>
            <a:r>
              <a:t>⠀⠀⠀⠀⠀⠀⠀⠀⠀⠀⠀⣿⣿⣿⣿⣾⣿⣿⣿⣿⣿⣿⣿⣿⣿⣿⣿⣷⣾⣿⣿⣿⣷⣗⣟⣷⣿⡟⢗⢺⣷⣷⣿⣿⣿⣿⣿⣿⣿⣿⣿⣿⣿⣿⣿⣿⣿⣿⣿⣿⣿⣿⣿⣿⡿⢯⣿⣿⣿⠀⠀⠀⠀⠀⠀⠀⠀⠀⠀⠀⠀</a:t>
            </a:r>
            <a:br/>
            <a:r>
              <a:t>⠀⠀⠀⠀⠀⠀⠀⠀⠀⠀⠀⣿⣷⣷⣿⣿⣿⣿⣿⣿⣿⣿⣿⣿⣿⣿⣿⣿⣿⣿⣿⣿⣿⣿⣿⡝⢝⢝⢝⢝⢝⢝⢝⢝⢝⢝⢝⢝⢝⢝⢝⢝⢝⢝⢝⢝⢕⢸⣿⣿⣿⣿⡇⢕⢕⢕⢕⢕⢕⠀⠀⠀⠀⠀⠀⠀⠀⠀⠀⠀⠀</a:t>
            </a:r>
            <a:br/>
            <a:r>
              <a:t>⠀⠀⠀⠀⠀⠀⠀⠀⠀⠀⠀⣿⣿⣿⣿⣿⣿⣿⣿⣿⣿⣿⣿⣿⣿⣿⣿⣿⣿⣿⣿⣿⣿⣿⣿⣿⣧⣼⣵⣵⣵⣽⣽⣽⣼⣽⣵⣽⣽⣽⣽⣽⣽⣽⣽⣵⣼⣽⣿⣿⣿⣿⣯⣽⣽⣽⣽⣽⣽⠀⠀⠀⠀⠀⠀⠀⠀⠀⠀⠀⠀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⠀⠀⠀⠀⠀⠀⠀⠀⠀⠀⠀⠛⠛⠛⠟⠻⠿⣿⣿⣿⣿⣿⣿⣿⣿⣿⣿⣿⣿⣿⣿⣿⣿⡿⢿⣿⣿⣿⡿⣿⣿⣿⣿⣿⣿⣿⣿⣿⣿⣿⣿⣿⣿⣿⣿⣿⣿⣿⣿⣿⣿⣿⣿⣿⣿⣿⣿⣿⣿⠀⠀⠀⠀⠀⠀⠀⠀⠀⠀⠀⠀</a:t>
            </a:r>
            <a:br/>
            <a:r>
              <a:t>⠀⠀⠀⠀⠀⠀⠀⠀⠀⠀⠀⠀⠀⠀⠀⠀⢱⣿⣿⣾⣿⣿⣿⣿⣿⣿⣿⣿⣿⣿⣿⣿⡏⢝⢜⢻⣿⣿⣿⣽⢝⢝⢝⢟⢟⢟⢟⣟⣻⣟⣟⢿⢿⠿⠿⠿⠿⠟⢿⢿⣻⢿⢿⢿⣿⣿⣿⣿⣿⠀⠀⠀⠀⠀⠀⠀⠀⠀⠀⠀⠀</a:t>
            </a:r>
            <a:br/>
            <a:r>
              <a:t>⠀⠀⠀⠀⠀⠀⠀⠀⠀⠀⠀⢀⣀⡀⢄⢄⢕⢝⢻⣾⣿⣿⣿⣿⣿⣿⣿⣿⣿⣿⢿⢿⢇⢕⢕⢸⣿⣿⣿⣿⡇⢕⢕⢕⠅⠁⠁⠁⠁⢕⢕⢕⢕⢕⢕⢕⢔⢔⢄⢄⢄⢄⢄⢄⢄⢄⢄⢀⢀⠀⠀⠀⠀⠀⠀⠀⠀⠀⠀⠀⠀</a:t>
            </a:r>
            <a:br/>
            <a:r>
              <a:t>⠀⠀⠀⠀⠀⠀⠀⠀⠀⠀⠀⢱⣿⣿⣿⣿⣿⣿⣿⢕⢜⠙⢜⢝⢝⢝⢟⢝⢹⣇⣵⣵⣕⡕⢕⢕⢹⣿⣿⣿⣿⡇⢕⢕⢔⢄⢄⣄⣔⣕⢕⢕⢕⢕⢕⢕⢕⢕⢕⢕⢕⢕⢕⢕⢕⢕⢕⢕⢕⠀⠀⠀⠀⠀⠀⠀⠀⠀⠀⠀⠀</a:t>
            </a:r>
            <a:br/>
            <a:r>
              <a:t>⠀⠀⠀⠀⠀⠀⠀⠀⠀⠀⠀⢸⣿⣿⣿⣿⣿⣿⢇⢕⢄⠀⢕⢕⢕⢕⢕⢕⢕⢕⢜⣿⣿⡇⢕⢕⢕⢝⣿⢿⣿⣿⣿⣿⣷⣷⣷⣷⣷⣷⡇⢕⢕⢕⢕⢕⢕⢕⢕⢕⢕⢕⢕⢕⢕⢕⢕⢕⢕⠀⠀⠀⠀⠀⠀⠀⠀⠀⠀⠀⠀</a:t>
            </a:r>
            <a:br/>
            <a:r>
              <a:t>⠀⠀⠀⠀⠀⠀⠀⠀⠀⠀⠀⢸⣿⣿⣿⣿⣿⣿⢕⠀⠀⠀⠕⠑⠁⢁⢕⢕⢕⢕⢕⢹⣿⡇⢕⢕⢕⢕⢕⢕⢻⣿⣿⣿⣿⣿⣿⣿⣿⣿⡇⢕⢕⢕⢕⢕⢕⢕⢕⢸⣿⣿⣿⣿⣿⣿⣿⣿⣷⠀⠀⠀⠀⠀⠀⠀⠀⠀⠀⠀⠀</a:t>
            </a:r>
            <a:br/>
            <a:r>
              <a:t>⠀⠀⠀⠀⠀⠀⠀⠀⠀⠀⠀⠜⠟⠻⠿⢿⢿⢿⠀⠀⠀⠀⠀⠀⠀⠀⠁⠕⢕⢕⢕⢸⣿⡇⢕⢕⢕⢕⠕⢕⢇⣿⣿⣿⣿⣿⣿⣿⣿⣿⡇⢕⢕⢕⢕⢕⢕⢑⢕⢸⣿⣿⣿⣿⣿⣿⣿⣿⣿⠀⠀⠀⠀⠀⠀⠀⠀⠀⠀⠀⠀</a:t>
            </a:r>
            <a:br/>
            <a:r>
              <a:t>⠀⠀⠀⠀⠀⠀⠀⠀⠀⠀⠀⠀⠀⠀⠀⠀⠁⠕⠀⠀⠀⠀⠀⠀⠀⠀⠀⢀⢄⢕⢕⢼⢿⢇⢕⢕⠁⢁⢄⢕⢸⣿⣿⣿⣿⣿⣿⣿⣿⣿⡇⢕⢕⢕⢕⢕⢕⢕⢕⢸⣿⣿⣿⣿⣿⣿⣿⣿⣿⠀⠀⠀⠀⠀⠀⠀⠀⠀⠀⠀⠀</a:t>
            </a:r>
            <a:br/>
            <a:r>
              <a:t>⠀⠀⠀⠀⠀⠀⠀⠀⠀⠀⠀⠀⠀⠀⠀⠀⠀⢐⠀⠀⠀⠀⠀⠀⠀⠀⠀⢕⢕⢕⢕⢕⢕⢅⢅⢔⢕⠁⠑⠀⢜⢏⢝⣿⢟⢟⢿⢿⣿⣿⡇⢕⢕⢕⢕⢕⢕⢕⢕⢸⣿⣿⣿⣿⣿⣿⣿⣿⣿⠀⠀⠀⠀⠀⠀⠀⠀⠀⠀⠀⠀</a:t>
            </a:r>
            <a:br/>
            <a:r>
              <a:t>⠀⠀⠀⠀⠀⠀⠀⠀⠀⠀⠀⠀⠀⠀⠀⠀⠀⠀⠐⠀⠀⠀⠀⠀⠀⠀⠀⠑⠑⠑⠑⠑⠑⠀⠑⠐⠐⠑⠀⠀⠁⠁⠑⠘⠑⠐⠐⠐⠐⠑⠑⠑⠑⠑⠑⠑⠑⠑⠑⠘⠛⠛⠛⠛⠛⠛⠛⠛⠛⠀⠀⠀⠀⠀⠀⠀⠀⠀⠀⠀⠀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⠀⠀⠀⠀⠀⠀⠀⠀⠀⠀⠀⣿⣿⣼⣿⣿⣿⣿⣷⡇⢸⣷⣿⡇⢕⢸⡇⢕⢕⢕⢕⢕⢕⣿⡇⢝⢜⢕⢕⢕⢕⢕⡟⢕⢜⢹⣿⣿⡇⢕⢸⣿⣿⣿⣿⣿⣿⣿⢕⢕⣿⣿⣿⣿⣿⣿⣿⣿⣿⠀⠀⠀⠀⠀⠀⠀⠀⠀⠀⠀⠀</a:t>
            </a:r>
            <a:br/>
            <a:r>
              <a:t>⠀⠀⠀⠀⠀⠀⠀⠀⠀⠀⠀⣿⣿⣏⣿⣿⣿⣿⣿⣷⢸⣿⣿⡝⢕⢕⡇⢕⢇⢕⢕⢕⢕⢝⡇⢕⢕⢕⢕⢕⢕⢕⣧⢜⣺⣇⣱⣿⡇⢕⢸⣿⣿⣿⣿⣿⣿⣿⢕⢕⣿⣿⣿⣿⣿⣿⣿⣿⣿⠀⠀⠀⠀⠀⠀⠀⠀⠀⠀⠀⠀</a:t>
            </a:r>
            <a:br/>
            <a:r>
              <a:t>⠀⠀⠀⠀⠀⠀⠀⠀⠀⠀⠀⣿⣿⣿⢿⣿⣿⣿⣿⣿⡸⣿⣿⣿⡇⢕⢕⢱⣵⣵⣵⡕⢕⢸⣿⢕⢾⣿⣟⡇⢕⢕⣿⣼⢜⣽⣿⣿⡇⢕⢸⣿⣿⣿⣿⣿⣿⣿⢕⢕⣿⣿⣿⣿⣿⣿⣿⣿⣿⠀⠀⠀⠀⠀⠀⠀⠀⠀⠀⠀⠀</a:t>
            </a:r>
            <a:br/>
            <a:r>
              <a:t>⠀⠀⠀⠀⠀⠀⠀⠀⠀⠀⠀⣿⣿⣿⣾⣿⣿⣿⣿⣿⡇⣿⣿⣿⢕⢕⡕⢜⢿⢿⣿⡧⢕⢸⣿⢕⣿⣝⣝⡽⢕⢕⣿⣿⣻⣿⣿⣿⣇⢕⢸⣿⣿⣿⣿⣿⣿⣿⢕⢕⣿⣿⣿⣿⣿⣿⣿⣿⣿⠀⠀⠀⠀⠀⠀⠀⠀⠀⠀⠀⠀</a:t>
            </a:r>
            <a:br/>
            <a:r>
              <a:t>⠀⠀⠀⠀⠀⠀⠀⠀⠀⠀⠀⣿⣿⣿⡏⣿⣿⣿⣿⣿⣇⣻⣿⣿⣇⣜⣿⣵⣿⢷⣿⣷⢕⢜⢻⢕⢻⡟⢟⣿⢕⢕⢻⣿⣿⣿⣿⣿⣿⢕⢜⣿⣿⣿⣿⣿⣿⣿⢕⢕⣿⣿⣿⣿⣿⣿⣿⣿⣿⠀⠀⠀⠀⠀⠀⠀⠀⠀⠀⠀⠀</a:t>
            </a:r>
            <a:br/>
            <a:r>
              <a:t>⠀⠀⠀⠀⠀⠀⠀⠀⠀⠀⠀⣿⣿⣿⣿⣿⣿⣿⣿⣿⣿⢺⣿⣿⣿⢝⣿⣿⣿⣿⣿⣟⢇⢕⣿⡇⢾⣿⣿⣿⡇⢕⢸⣿⣿⣿⣿⣿⣿⢕⢕⣿⣿⣿⣿⣿⣿⣿⢕⢕⣿⣿⣿⣿⣿⣿⣿⣿⣿⠀⠀⠀⠀⠀⠀⠀⠀⠀⠀⠀⠀</a:t>
            </a:r>
            <a:br/>
            <a:r>
              <a:t>⠀⠀⠀⠀⠀⠀⠀⠀⠀⠀⠀⣿⣿⣿⣿⢿⣿⣿⣿⣿⣿⣼⣿⣿⣿⣷⢝⢻⢿⣿⣿⣗⢇⢕⣿⣟⣾⣿⣿⣯⡇⢕⢸⣿⣿⣿⣿⣿⣿⢕⢕⣿⣿⣿⣿⣿⣿⣿⢕⢕⣿⣿⣿⣿⣿⣿⣿⣿⣿⠀⠀⠀⠀⠀⠀⠀⠀⠀⠀⠀⠀</a:t>
            </a:r>
            <a:br/>
            <a:r>
              <a:t>⠀⠀⠀⠀⠀⠀⠀⠀⠀⠀⠀⣿⣿⣿⣿⣿⣿⣿⣿⣿⣿⣿⣿⣿⣿⣿⣷⣷⣾⣿⣿⣷⣧⡕⣿⣿⣾⣿⣿⣿⣇⢕⢸⣿⣿⣿⣿⣿⣿⡕⡕⣿⣿⣿⣿⣿⣿⣿⣇⣕⣿⣿⣿⣿⣿⣿⣿⣿⣿⠀⠀⠀⠀⠀⠀⠀⠀⠀⠀⠀⠀</a:t>
            </a:r>
            <a:br/>
            <a:r>
              <a:t>⠀⠀⠀⠀⠀⠀⠀⠀⠀⠀⠀⣿⣿⣿⣿⣿⣿⣿⣿⣿⣿⣿⣿⣿⣿⣿⣿⣿⣿⣿⣿⣿⣿⣷⣿⣿⣿⡇⢗⢺⣿⣷⣾⣿⣿⣿⣿⣿⣿⣽⣿⣿⣿⣿⣿⣿⣿⣿⣿⣿⣻⣿⣿⣿⣿⣯⣿⣿⣿⠀⠀⠀⠀⠀⠀⠀⠀⠀⠀⠀⠀</a:t>
            </a:r>
            <a:br/>
            <a:r>
              <a:t>⠀⠀⠀⠀⠀⠀⠀⠀⠀⠀⠀⣿⣿⣿⣿⣿⣿⣿⣿⣿⣿⣿⣿⣿⣿⣿⣿⣿⣿⣿⣿⣿⣿⣿⣿⣽⢝⢝⢝⢝⢝⢝⢝⢝⢝⢝⢜⢜⢝⢝⢜⢕⢕⢕⢕⢕⢕⢸⣿⣿⣿⣿⡧⢕⢕⢕⢕⢕⣕⠀⠀⠀⠀⠀⠀⠀⠀⠀⠀⠀⠀</a:t>
            </a:r>
            <a:br/>
            <a:r>
              <a:t>⠀⠀⠀⠀⠀⠀⠀⠀⠀⠀⠀⣿⣿⣿⣿⣿⣿⣿⣿⣿⣿⣿⣿⣿⣿⣿⣿⣿⣿⣿⣿⣿⣿⣿⣿⣿⣷⣯⣮⣷⣵⣵⣵⣽⣵⣽⣵⣵⣽⣽⣽⣵⣽⣽⣽⣽⣽⣽⣿⣿⣿⣿⣯⣽⣽⣽⣽⣽⣽⠀⠀⠀⠀⠀⠀⠀⠀⠀⠀⠀⠀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⠀⠀⠀⠀⠀⠀⠀⠀⠀⠀⠀⠙⠛⠛⠛⢟⣿⣿⣇⣿⣿⣿⣿⣿⣿⣿⣿⣿⣿⣿⣿⣿⣿⣿⢿⣿⣿⣿⣿⣿⣿⣿⣿⣿⣿⣿⣿⣿⣿⣿⣿⣿⣿⣿⣿⣿⣿⣿⣿⣿⣿⣿⣿⣿⣿⣿⣿⣿⣿⠀⠀⠀⠀⠀⠀⠀⠀⠀⠀⠀⠀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⠀⠀⠀⠀⠀⠀⠀⠀⠀⠀⠀⠀⠀⠀⠁⠁⠟⢿⣏⣿⣿⣿⣿⣿⣿⣿⣿⣿⣿⣿⣿⢿⢕⢅⢜⣿⣿⣿⣿⣿⡝⢝⢝⢝⢝⢟⢟⣟⣟⣟⣟⡟⢟⢟⢟⠿⠟⠻⠿⢿⠽⢿⢿⢿⢿⢿⢿⣿⣿⠀⠀⠀⠀⠀⠀⠀⠀⠀⠀⠀⠀</a:t>
            </a:r>
            <a:br/>
            <a:r>
              <a:t>⠀⠀⠀⠀⠀⠀⠀⠀⠀⠀⠀⠀⣄⣐⣐⣀⢅⢕⢜⢜⠙⠟⢝⢟⢟⢟⢟⢏⢻⡇⢕⢕⢕⢕⢕⢜⢻⣿⣿⣿⣷⡕⢕⢕⠁⠁⠁⠁⠁⠅⢕⢑⢕⢕⢕⢕⢔⢔⢔⢔⢄⢔⢄⢄⢄⢄⢄⢄⢄⠀⠀⠀⠀⠀⠀⠀⠀⠀⠀⠀⠀</a:t>
            </a:r>
            <a:br/>
            <a:r>
              <a:t>⠀⠀⠀⠀⠀⠀⠀⠀⠀⠀⠀⠀⣿⣿⣿⣿⣿⢟⢕⠀⠀⠑⢕⢕⢕⢕⢕⢕⢜⢕⢱⣵⣵⣕⢕⢕⢕⢝⢿⢿⣯⢕⢕⢕⢕⢅⢄⢔⣔⣕⣕⢕⢕⢕⢕⢕⢕⢕⢕⢕⢕⢕⢕⢕⢕⢕⢕⢕⢕⠀⠀⠀⠀⠀⠀⠀⠀⠀⠀⠀⠀</a:t>
            </a:r>
            <a:br/>
            <a:r>
              <a:t>⠀⠀⠀⠀⠀⠀⠀⠀⠀⠀⠀⠀⣿⣿⣿⣿⣿⡕⠁⠀⠀⠀⢕⠕⠕⠕⢕⢕⢕⢕⢕⢿⣿⣿⢕⢕⢕⢕⢕⢕⢸⣿⣿⣿⣿⣿⣿⣷⣷⣷⣷⢕⢕⢕⢕⢕⢕⢕⢕⢕⣑⣕⣕⡕⢕⢕⢕⢕⢕⠀⠀⠀⠀⠀⠀⠀⠀⠀⠀⠀⠀</a:t>
            </a:r>
            <a:br/>
            <a:r>
              <a:t>⠀⠀⠀⠀⠀⠀⠀⠀⠀⠀⠀⠀⣿⣿⣿⣿⣿⡇⠀⠀⠀⠀⠁⠀⢕⢀⢕⢕⢕⢕⢕⣼⣿⡏⢕⢕⢕⢕⢕⢕⢸⣿⣿⢿⣿⣿⣿⣿⣿⣿⣿⢕⢕⢕⢕⢕⢕⢕⢕⢸⣿⣿⣿⣿⣿⣿⣿⣿⣿⠀⠀⠀⠀⠀⠀⠀⠀⠀⠀⠀⠀</a:t>
            </a:r>
            <a:br/>
            <a:r>
              <a:t>⠀⠀⠀⠀⠀⠀⠀⠀⠀⠀⠀⠀⠛⠟⠟⠟⢿⠇⠀⠀⠀⠀⠀⠀⠑⠑⠁⢄⢄⢕⢕⣿⣿⡇⢕⢕⢕⢕⠕⠕⢸⣿⣿⣿⣻⣿⣿⣿⣿⣿⣿⢕⢕⢕⢕⢕⢕⢕⢕⢸⣿⣿⣿⣿⣿⣿⣿⣿⣿⠀⠀⠀⠀⠀⠀⠀⠀⠀⠀⠀⠀</a:t>
            </a:r>
            <a:br/>
            <a:r>
              <a:t>⠀⠀⠀⠀⠀⠀⠀⠀⠀⠀⠀⠀⠀⠀⠀⠀⠀⢄⠀⠀⠀⠀⠀⠀⠀⠀⠑⢕⢕⢕⢕⢻⢿⢇⢕⢕⢁⢀⠁⠀⢸⣿⣿⣿⣿⣿⣿⣿⣿⣿⡿⢕⢕⢕⢕⢕⢕⢕⢕⢸⣿⣿⣿⣿⣿⣿⣿⣿⣿⠀⠀⠀⠀⠀⠀⠀⠀⠀⠀⠀⠀</a:t>
            </a:r>
            <a:br/>
            <a:r>
              <a:t>⠀⠀⠀⠀⠀⠀⠀⠀⠀⠀⠀⠀⠀⠀⠀⠀⠀⠁⠀⠀⠀⠀⠀⠀⠀⠀⠀⢕⢕⢕⢕⢕⢕⢕⢕⢕⢕⢁⠕⠀⠘⠙⢙⠝⠟⠟⢟⢻⢿⣿⡇⢕⢕⢕⢕⢕⢕⢕⢕⢸⣿⣿⣿⣿⣿⣿⣿⣿⣿⠀⠀⠀⠀⠀⠀⠀⠀⠀⠀⠀⠀</a:t>
            </a:r>
            <a:br/>
            <a:r>
              <a:t>⠀⠀⠀⠀⠀⠀⠀⠀⠀⠀⠀⠀⠀⠀⠀⠀⠀⠀⠑⠀⠀⠀⠀⠐⠑⠐⠐⠑⠑⠑⠑⠑⠑⠘⠑⠓⠑⠑⠐⠀⠀⠑⠑⠑⠑⠑⠑⠑⠑⠐⠑⠑⠑⠑⠑⠑⠑⠑⠑⠘⠛⠛⠛⠛⠛⠛⠛⠛⠛⠀⠀⠀⠀⠀⠀⠀⠀⠀⠀⠀⠀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⠀⠀⠀⠀⠀⠀⠀⠀⠀⠀⠀⣿⣿⣿⣿⣿⣿⣿⣿⣿⣿⣿⣿⣿⣿⣿⣿⢕⢕⠔⠀⠄⠄⠕⢁⠀⠀⠑⢕⢕⢕⢕⠀⢕⢑⢕⢻⢝⢻⣿⣿⣿⣿⣿⣿⣿⣿⣿⣿⣿⣿⣿⣿⣿⣿⣿⣿⣿⣿⠀⠀⠀⠀⠀⠀⠀⠀⠀⠀⠀⠀</a:t>
            </a:r>
            <a:br/>
            <a:r>
              <a:t>⠀⠀⠀⠀⠀⠀⠀⠀⠀⠀⠀⣿⣿⣿⣿⣿⣿⣿⣿⣿⣿⣿⣿⡿⢯⢟⢕⢕⢕⢕⢕⠀⢄⢄⠁⠁⠀⠀⢀⢕⢕⢕⢔⢕⢱⣜⢺⢕⢕⢕⢹⣿⣿⣿⣿⣿⣿⣿⣿⣿⣿⣿⣿⣿⣿⣿⣿⣿⣿⠀⠀⠀⠀⠀⠀⠀⠀⠀⠀⠀⠀</a:t>
            </a:r>
            <a:br/>
            <a:r>
              <a:t>⠀⠀⠀⠀⠀⠀⠀⠀⠀⠀⠀⣿⣿⣿⣿⣿⣿⣿⣿⣿⣿⣿⣟⣿⡕⢕⢕⢕⢕⢕⢕⢕⢔⢕⢕⢔⢄⢕⢕⣱⣵⣷⣷⣿⣿⣿⣿⣧⡕⢕⣼⣿⣿⣿⣿⣿⣿⣿⣿⣿⣿⣿⣿⣿⣿⣿⣿⣿⣿⠀⠀⠀⠀⠀⠀⠀⠀⠀⠀⠀⠀</a:t>
            </a:r>
            <a:br/>
            <a:r>
              <a:t>⠀⠀⠀⠀⠀⠀⠀⠀⠀⠀⠀⣿⣿⣿⣿⣿⣿⣿⣿⣿⣿⣿⣿⣿⢳⢇⢕⢕⢕⢕⣱⣵⣵⣷⣷⣾⣷⣾⣿⣿⣿⣿⣿⣿⣿⣿⣿⣿⣷⣧⢿⣿⣿⣿⣿⣿⣿⣿⣿⣿⣿⣿⣿⣿⣿⣿⣿⣿⣿⠀⠀⠀⠀⠀⠀⠀⠀⠀⠀⠀⠀</a:t>
            </a:r>
            <a:br/>
            <a:r>
              <a:t>⠀⠀⠀⠀⠀⠀⠀⠀⠀⠀⠀⣿⣿⣿⣿⣿⣿⣿⣿⣿⣿⣿⣿⣿⡇⢕⢕⢕⣱⣾⣿⣿⣿⣿⣿⣿⣿⣿⣿⣿⣿⣿⣿⣿⣿⣿⣿⣿⣿⣿⣿⣿⣿⣿⣿⣿⣿⣿⣿⣿⣿⣿⣿⣿⣿⣿⣿⣿⣿⠀⠀⠀⠀⠀⠀⠀⠀⠀⠀⠀⠀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⠀⠀⠀⠀⠀⠀⠀⠀⠀⠀⠀⣿⣿⣿⣿⣿⣿⣿⣿⣿⣿⣿⣿⣿⣿⢕⢕⢕⣿⣿⣿⣿⢿⢿⢿⣿⣿⣿⣿⣿⣿⣿⣿⡿⢿⣿⣿⣿⣿⣿⣿⣿⣿⣿⣿⣿⣿⣿⣿⣿⣿⣿⣿⣿⣿⣿⣿⣿⣿⠀⠀⠀⠀⠀⠀⠀⠀⠀⠀⠀⠀</a:t>
            </a:r>
            <a:br/>
            <a:r>
              <a:t>⠀⠀⠀⠀⠀⠀⠀⠀⠀⠀⠀⣿⣿⣿⣿⣿⣿⣿⣿⣿⣿⣿⣿⣿⣿⢕⢕⢕⣿⡿⢏⢕⣕⣱⣵⣕⡕⢝⢿⣿⣿⣿⣿⢷⢷⢿⢿⣿⣿⣿⣿⣿⣿⣿⣿⣿⣿⣿⣿⣿⣿⣿⣿⣿⣿⣿⣿⣿⣿⠀⠀⠀⠀⠀⠀⠀⠀⠀⠀⠀⠀</a:t>
            </a:r>
            <a:br/>
            <a:r>
              <a:t>⠀⠀⠀⠀⠀⠀⠀⠀⠀⠀⠀⣿⣿⣿⣿⣿⣿⣿⣿⣿⣿⣿⣿⣿⣿⡇⢕⢕⣿⣷⣾⣏⣕⣕⣕⣕⡕⢕⢕⣿⣿⣿⣷⣷⣷⣾⣿⣿⣿⣿⣿⣿⣿⣿⣿⣿⣿⣿⣿⣿⣿⣿⣿⣿⣿⣿⣿⣿⣿⠀⠀⠀⠀⠀⠀⠀⠀⠀⠀⠀⠀</a:t>
            </a:r>
            <a:br/>
            <a:r>
              <a:t>⠀⠀⠀⠀⠀⠀⠀⠀⠀⠀⠀⣿⣿⣿⣿⣿⣿⣿⣿⣿⣿⣿⣿⣿⡏⡕⢕⢕⣿⣿⣿⣿⣿⣕⢇⣕⣕⢇⣾⢿⣿⣿⣿⣿⣿⣿⣿⣿⣿⣿⣿⣿⣿⣿⣿⣿⣿⣿⣿⣿⣿⣿⣿⣿⣿⣿⣿⣿⣿⠀⠀⠀⠀⠀⠀⠀⠀⠀⠀⠀⠀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⠀⠀⠀⠀⠀⠀⠀⠀⠀⠀⠀⣿⣿⣿⣿⣿⣿⣿⣿⣿⣿⣿⣿⣿⣿⣿⡜⢳⣿⣿⣿⣿⣿⣿⣿⣷⢝⣝⣗⣹⣿⣿⣿⣿⣿⣿⣿⣿⣿⣿⣿⣿⣿⣿⣿⣿⣿⣿⣿⣿⣿⣿⣿⣿⣿⣿⣿⣿⣿⠀⠀⠀⠀⠀⠀⠀⠀⠀⠀⠀⠀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⠀⠀⠀⠀⠀⠀⠀⠀⠀⠀⠀⣿⣿⣿⣿⣿⣿⣿⣿⣿⣿⣿⣿⣿⣿⣿⣧⣻⣿⣿⣿⣿⣿⣿⡟⢕⢕⢝⢜⢝⣻⣿⣿⣿⣿⡹⢿⣿⣿⣿⣿⣿⣿⣿⣿⣿⣿⣿⣿⣿⣿⣿⣿⣿⣿⣿⣿⣿⣿⠀⠀⠀⠀⠀⠀⠀⠀⠀⠀⠀⠀</a:t>
            </a:r>
            <a:br/>
            <a:r>
              <a:t>⠀⠀⠀⠀⠀⠀⠀⠀⠀⠀⠀⣿⣿⣿⣿⣿⣿⣿⣿⣿⣿⣿⣿⣿⣿⣿⣿⣿⢸⢹⣿⣿⣿⢏⢕⢕⣱⡼⣾⣿⣿⣿⣿⣿⣿⣿⣗⣿⣿⣿⣿⣿⣿⣿⣿⣿⣿⣿⣿⣿⣿⣿⣿⣿⣿⣿⣿⣿⣿⠀⠀⠀⠀⠀⠀⠀⠀⠀⠀⠀⠀</a:t>
            </a:r>
            <a:br/>
            <a:r>
              <a:t>⠀⠀⠀⠀⠀⠀⠀⠀⠀⠀⠀⣿⣿⣿⣿⣿⣿⣿⣿⣿⣿⣿⣿⣿⣿⣿⣿⣿⣿⣿⢻⣿⣿⣷⣕⢜⢕⢵⢵⣵⣷⣿⣿⣏⣵⣿⣿⣿⣿⣿⣿⣿⣿⣿⣿⣿⣿⣿⣿⣿⣿⣿⣿⣿⣿⣿⣿⣿⣿⠀⠀⠀⠀⠀⠀⠀⠀⠀⠀⠀⠀</a:t>
            </a:r>
            <a:br/>
            <a:r>
              <a:t>⠀⠀⠀⠀⠀⠀⠀⠀⠀⠀⠀⣿⣿⣿⣿⣿⣿⣿⣿⣿⣿⣿⣿⣿⣿⣿⣿⢿⣿⢿⡕⢝⢿⣿⣿⣧⣕⢕⢵⣷⣷⣾⣿⣿⣿⣿⣿⣿⣿⣿⣿⣿⣿⣿⣿⣿⣿⣿⣿⣿⣿⣿⣿⣿⣿⣿⣿⣿⣿⠀⠀⠀⠀⠀⠀⠀⠀⠀⠀⠀⠀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⠀⠀⠀⠀⠀⠀⠀⠀⠀⠀⠀⣿⣿⣿⣿⣿⣿⣿⣿⣿⣿⣿⣿⣿⣿⢿⢏⢕⣿⡇⢕⢕⢜⢻⢿⣿⣗⣧⢕⣝⣿⣿⣿⣿⣿⣿⣿⣿⣿⣿⣿⣿⣿⣿⣿⣿⣿⣿⣿⣿⣿⣿⣿⣿⣿⣿⣿⣿⣿⠀⠀⠀⠀⠀⠀⠀⠀⠀⠀⠀⠀</a:t>
            </a:r>
            <a:br/>
            <a:r>
              <a:t>⠀⠀⠀⠀⠀⠀⠀⠀⠀⠀⠀⣿⣿⣿⣿⣿⣿⣿⣿⣿⣿⣿⢿⢟⠕⠑⠑⠁⢝⢝⢕⢕⢕⢕⢜⢿⣿⣷⣾⣿⣿⣿⣿⣿⣿⣿⣿⣿⣿⣿⣿⣿⣿⣿⣿⣿⣿⣿⣿⣿⣿⣿⣿⣿⣿⣿⣿⣿⣿⠀⠀⠀⠀⠀⠀⠀⠀⠀⠀⠀⠀</a:t>
            </a:r>
            <a:br/>
            <a:r>
              <a:t>⠀⠀⠀⠀⠀⠀⠀⠀⠀⠀⠀⣿⣿⣿⣿⡿⢟⢏⢝⠝⠑⠕⠁⠀⠀⠀⠀⠀⢸⡕⢕⢕⢕⢕⢕⢕⡜⢏⢝⢻⣿⣿⣿⣿⣿⣿⣿⣿⣿⣿⣿⣿⣿⣿⣿⣿⣿⣿⣿⣿⣿⣿⣿⣿⣿⣿⣿⣿⣿⠀⠀⠀⠀⠀⠀⠀⠀⠀⠀⠀⠀</a:t>
            </a:r>
            <a:br/>
            <a:r>
              <a:t>⠀⠀⠀⠀⠀⠀⠀⠀⠀⠀⠀⢟⢏⠕⠑⠑⠁⠀⠀⠀⠀⠀⠀⠀⠀⠀⠀⠀⢸⣧⢕⢕⢕⢕⢕⢕⢕⡕⢕⢱⢼⢿⢿⣿⡿⣿⣿⣿⢟⢟⢿⢿⣿⣿⣿⣿⣿⣿⣿⣿⣿⣿⣿⣿⣿⣿⣿⣿⣿⠀⠀⠀⠀⠀⠀⠀⠀⠀⠀⠀⠀</a:t>
            </a:r>
            <a:br/>
            <a:r>
              <a:t>⠀⠀⠀⠀⠀⠀⠀⠀⠀⠀⠀⠀⠀⠀⠀⠀⠀⠀⠀⠀⠀⠀⠀⠀⠀⠀⠀⠀⢸⣿⣇⢕⡕⢱⣵⡇⢵⣧⢕⢸⢟⢟⢻⡟⣳⣿⣿⣿⢕⢕⢕⢕⢜⢝⢟⢿⣿⣿⣿⣿⣿⣿⣿⣿⣿⣿⣿⣿⣿⠀⠀⠀⠀⠀⠀⠀⠀⠀⠀⠀⠀</a:t>
            </a:r>
            <a:br/>
            <a:r>
              <a:t>⠀⠀⠀⠀⠀⠀⠀⠀⠀⠀⠀⠀⠀⠀⠀⠀⠀⠀⠀⠀⠀⠀⠀⠀⠀⠀⠀⠀⢜⣿⣿⣿⣿⣿⣷⣾⡳⡯⢸⢼⡣⣕⢺⣷⣿⣿⣿⡇⢕⢕⢕⢕⢕⢕⢕⢕⢕⢝⢝⢿⢿⣿⣿⣿⣿⣿⣿⣿⣿⠀⠀⠀⠀⠀⠀⠀⠀⠀⠀⠀⠀</a:t>
            </a:r>
            <a:br/>
            <a:r>
              <a:t>⠀⠀⠀⠀⠀⠀⠀⠀⠀⠀⠀⠀⠀⠀⠀⠀⠀⠀⠀⠀⠀⠀⠀⢀⢀⠀⠀⠀⢕⢿⣿⣿⣿⣿⣿⣿⣾⡏⡎⢕⢪⢕⢽⣿⣿⣿⣿⡇⢕⢕⢕⢕⢕⢕⢕⢕⢕⢕⢕⢕⢕⢝⢻⣿⣿⣿⣿⣿⣿⠀⠀⠀⠀⠀⠀⠀⠀⠀⠀⠀⠀</a:t>
            </a:r>
            <a:br/>
            <a:r>
              <a:t>⠀⠀⠀⠀⠀⠀⠀⠀⠀⠀⠀⠀⠀⠀⠀⠀⠀⠀⠀⠀⠐⠑⠑⠑⠐⠀⠀⠀⠑⠘⠛⠛⠛⠛⠛⠛⠛⠃⠑⠑⠘⠓⠙⠛⠛⠛⠛⠛⠑⠑⠑⠑⠑⠑⠑⠑⠑⠑⠑⠑⠑⠑⠑⠑⠙⠛⠛⠛⠛⠀⠀⠀⠀⠀⠀⠀⠀⠀⠀⠀⠀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⠀⠀⠀⠀⠀⠀⠀⠀⠀⠀⠀⣿⣿⣿⣿⣿⣿⣿⣿⣿⣿⣿⣿⣿⡿⣿⡟⢕⢕⢁⢀⠁⠁⠀⠀⠄⠀⠀⠁⢕⢕⢅⠀⢕⢕⢕⣏⢕⢸⢻⢿⣿⣿⣿⣿⣿⣿⣿⣿⣿⣿⣿⣿⣿⣿⣿⣿⣿⣿⠀⠀⠀⠀⠀⠀⠀⠀⠀⠀⠀⠀</a:t>
            </a:r>
            <a:br/>
            <a:r>
              <a:t>⠀⠀⠀⠀⠀⠀⠀⠀⠀⠀⠀⣿⣿⣿⣿⣿⣿⣿⣿⣿⣿⣿⣿⣽⢝⢕⢕⢕⢕⢕⢕⠀⠀⠀⠀⠀⠀⠀⢀⢕⢕⢕⢕⣕⣱⣧⣝⡕⢕⢕⢸⣿⣿⣿⣿⣿⣿⣿⣿⣿⣿⣿⣿⣿⣿⣿⣿⣿⣿⠀⠀⠀⠀⠀⠀⠀⠀⠀⠀⠀⠀</a:t>
            </a:r>
            <a:br/>
            <a:r>
              <a:t>⠀⠀⠀⠀⠀⠀⠀⠀⠀⠀⠀⣿⣿⣿⣿⣿⣿⣿⣿⣿⣿⣿⣿⣿⣕⡕⢕⢕⢕⢕⢕⢕⢕⢕⣔⣕⣕⣕⣱⣵⣷⣿⣿⣿⣿⣿⣿⣷⣇⡕⣿⣿⣿⣿⣿⣿⣿⣿⣿⣿⣿⣿⣿⣿⣿⣿⣿⣿⣿⠀⠀⠀⠀⠀⠀⠀⠀⠀⠀⠀⠀</a:t>
            </a:r>
            <a:br/>
            <a:r>
              <a:t>⠀⠀⠀⠀⠀⠀⠀⠀⠀⠀⠀⣿⣿⣿⣿⣿⣿⣿⣿⣿⣿⣿⣿⣿⡕⢕⢕⢕⢕⢕⣵⣾⣿⣿⣿⣿⣿⣿⣿⣿⣿⣿⣿⣿⣿⣿⣿⣿⣿⣿⣼⣿⣿⣿⣿⣿⣿⣿⣿⣿⣿⣿⣿⣿⣿⣿⣿⣿⣿⠀⠀⠀⠀⠀⠀⠀⠀⠀⠀⠀⠀</a:t>
            </a:r>
            <a:br/>
            <a:r>
              <a:t>⠀⠀⠀⠀⠀⠀⠀⠀⠀⠀⠀⣿⣿⣿⣿⣿⣿⣿⣿⣿⣿⣿⣿⣿⡇⢕⢕⢕⣵⣿⣿⣿⣿⣿⣿⣿⣿⣿⣿⣿⣿⣿⣿⣿⣿⣿⣿⣿⣿⣿⣿⣿⣿⣿⣿⣿⣿⣿⣿⣿⣿⣿⣿⣿⣿⣿⣿⣿⣿⠀⠀⠀⠀⠀⠀⠀⠀⠀⠀⠀⠀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⠀⠀⠀⠀⠀⠀⠀⠀⠀⠀⠀⣿⣿⣿⣿⣿⣿⣿⣿⣿⣿⣿⣿⣿⣧⢕⢕⢕⣾⣿⣿⢟⢏⢝⢝⢟⢿⢿⣿⣿⣿⣿⣿⣟⢟⢿⣿⣿⣿⣿⣿⣿⣿⣿⣿⣿⣿⣿⣿⣿⣿⣿⣿⣿⣿⣿⣿⣿⣿⠀⠀⠀⠀⠀⠀⠀⠀⠀⠀⠀⠀</a:t>
            </a:r>
            <a:br/>
            <a:r>
              <a:t>⠀⠀⠀⠀⠀⠀⠀⠀⠀⠀⠀⣿⣿⣿⣿⣿⣿⣿⣿⣿⣿⣿⣿⣿⣷⢕⢕⢕⣿⡏⣕⣱⣱⢵⣷⡷⢕⢕⢜⣿⣿⣿⡿⢟⢻⢿⢿⣿⣿⣿⣿⡿⣿⣿⣿⣿⣿⣿⣿⣿⣿⣿⣿⣿⣿⣿⣿⣿⣿⠀⠀⠀⠀⠀⠀⠀⠀⠀⠀⠀⠀</a:t>
            </a:r>
            <a:br/>
            <a:r>
              <a:t>⠀⠀⠀⠀⠀⠀⠀⠀⠀⠀⠀⣿⣿⣿⣿⣿⣿⣿⣿⣿⣿⣿⣿⣿⡿⡇⢕⢕⣿⣿⣿⣽⣵⢵⢵⢵⢕⢇⢕⢹⣿⣿⣿⣿⣿⣿⣿⣿⣿⣿⣿⣿⣿⣿⣿⣿⣿⣿⣿⣿⣿⣿⣿⣿⣿⣿⣿⣿⣿⠀⠀⠀⠀⠀⠀⠀⠀⠀⠀⠀⠀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⠀⠀⠀⠀⠀⠀⠀⠀⠀⠀⠀⣿⣿⣿⣿⣿⣿⣿⣿⣿⣿⣿⣿⣿⣧⣧⢱⢕⣿⣿⣿⣿⣿⣾⣕⣱⢱⢵⣞⣸⣿⣿⣿⣿⣿⣿⣿⣿⣿⣿⣿⣿⣿⣿⣿⣿⣿⣿⣿⣿⣿⣿⣿⣿⣿⣿⣿⣿⣿⠀⠀⠀⠀⠀⠀⠀⠀⠀⠀⠀⠀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⠀⠀⠀⠀⠀⠀⠀⠀⠀⠀⠀⣿⣿⣿⣿⣿⣿⣿⣿⣿⣿⣿⣿⣿⣷⣿⣕⡻⣿⣿⣿⣿⣿⣿⣿⢟⢕⢼⡾⣾⣿⣿⣿⣿⡟⢿⣿⣿⣿⣿⣿⣿⣿⣿⣿⣿⣿⣿⣿⣿⣿⣿⣿⣿⣿⣿⣿⣿⣿⠀⠀⠀⠀⠀⠀⠀⠀⠀⠀⠀⠀</a:t>
            </a:r>
            <a:br/>
            <a:r>
              <a:t>⠀⠀⠀⠀⠀⠀⠀⠀⠀⠀⠀⣿⣿⣿⣿⣿⣿⣿⣿⣿⣿⣿⣿⣿⣿⣿⣿⣇⢝⣿⣿⣿⣿⢟⢕⢕⢕⢕⡕⣕⣸⣿⣿⣿⣿⣧⡝⢿⣿⣿⣿⣿⣿⣿⣿⣿⣿⣿⣿⣿⣿⣿⣿⣿⣿⣿⣿⣿⣿⠀⠀⠀⠀⠀⠀⠀⠀⠀⠀⠀⠀</a:t>
            </a:r>
            <a:br/>
            <a:r>
              <a:t>⠀⠀⠀⠀⠀⠀⠀⠀⠀⠀⠀⣿⣿⣿⣿⣿⣿⣿⣿⣿⣿⣿⣿⣿⣿⣿⣿⣿⣕⣽⣿⣿⣏⢱⢕⢕⢱⢗⢟⢻⢿⣿⣿⣿⢟⣻⣯⣿⣿⣿⣿⣿⣿⣿⣿⣿⣿⣿⣿⣿⣿⣿⣿⣿⣿⣿⣿⣿⣿⠀⠀⠀⠀⠀⠀⠀⠀⠀⠀⠀⠀</a:t>
            </a:r>
            <a:br/>
            <a:r>
              <a:t>⠀⠀⠀⠀⠀⠀⠀⠀⠀⠀⠀⣿⣿⣿⣿⣿⣿⣿⣿⣿⣿⣿⣿⣿⣿⣿⣿⣿⣿⣿⢜⢻⣿⣯⡳⢕⢕⢕⢇⢿⣿⣟⣟⣿⣿⣿⣿⣿⣿⣿⣿⣿⣿⣿⣿⣿⣿⣿⣿⣿⣿⣿⣿⣿⣿⣿⣿⣿⣿⠀⠀⠀⠀⠀⠀⠀⠀⠀⠀⠀⠀</a:t>
            </a:r>
            <a:br/>
            <a:r>
              <a:t>⠀⠀⠀⠀⠀⠀⠀⠀⠀⠀⠀⣿⣿⣿⣿⣿⣿⣿⣿⣿⣿⣿⣿⣿⣿⣿⢟⢝⣿⢕⢇⢕⢝⢿⣿⣼⢇⡕⢝⢿⣿⣿⣿⣿⣿⣿⣿⣿⣿⣿⣿⣿⣿⣿⣿⣿⣿⣿⣿⣿⣿⣿⣿⣿⣿⣿⣿⣿⣿⠀⠀⠀⠀⠀⠀⠀⠀⠀⠀⠀⠀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⠀⠀⠀⠀⠀⠀⠀⠀⠀⠀⠀⣿⣿⣿⣿⣿⣿⣿⣿⣿⣿⣿⣿⣿⢟⢕⠑⠑⢿⢇⢕⢕⢕⢕⢹⣿⣿⣕⣱⣷⣿⣿⣿⣿⣿⣿⣿⣿⣿⣿⣿⣿⣿⣿⣿⣿⣿⣿⣿⣿⣿⣿⣿⣿⣿⣿⣿⣿⣿⠀⠀⠀⠀⠀⠀⠀⠀⠀⠀⠀⠀</a:t>
            </a:r>
            <a:br/>
            <a:r>
              <a:t>⠀⠀⠀⠀⠀⠀⠀⠀⠀⠀⠀⣿⣿⣿⣿⣿⣿⣿⢻⢽⢝⢗⢝⠑⠁⠀⠀⠀⢕⢕⢕⢕⢕⢕⢕⢜⢻⢿⢿⣿⣿⣿⣿⣿⣿⣿⣿⣿⣿⣿⣿⣿⣿⣿⣿⣿⣿⣿⣿⣿⣿⣿⣿⣿⣿⣿⣿⣿⣿⠀⠀⠀⠀⠀⠀⠀⠀⠀⠀⠀⠀</a:t>
            </a:r>
            <a:br/>
            <a:r>
              <a:t>⠀⠀⠀⠀⠀⠀⠀⠀⠀⠀⠀⣿⡿⢟⢟⢝⠕⠑⠑⠁⠁⠁⠀⠀⠀⠀⠀⠀⢸⣇⢕⢕⢕⢕⢕⢕⢕⢕⢕⢜⢝⣻⣿⣿⣿⣿⣿⣿⢿⣿⣿⣿⣿⣿⣿⣿⣿⣿⣿⣿⣿⣿⣿⣿⣿⣿⣿⣿⣿⠀⠀⠀⠀⠀⠀⠀⠀⠀⠀⠀⠀</a:t>
            </a:r>
            <a:br/>
            <a:r>
              <a:t>⠀⠀⠀⠀⠀⠀⠀⠀⠀⠀⠀⠑⠑⠁⠀⠀⠀⠀⠀⠀⠀⠀⠀⠀⠀⠀⠀⠀⠕⣿⡕⢕⢕⢕⢕⡕⣱⢕⢕⢵⢷⢿⢿⣿⢿⣿⣿⣿⣷⢕⢝⢟⢿⢿⣿⣿⣿⣿⣿⣿⣿⣿⣿⣿⣿⣿⣿⣿⣿⠀⠀⠀⠀⠀⠀⠀⠀⠀⠀⠀⠀</a:t>
            </a:r>
            <a:br/>
            <a:r>
              <a:t>⠀⠀⠀⠀⠀⠀⠀⠀⠀⠀⠀⠀⠀⠀⠀⠀⠀⠀⠀⠀⠀⠀⠀⠀⠀⠀⠀⠀⠀⢿⣷⣵⣵⣵⣾⣿⣿⢵⡕⢝⢟⢟⣿⢻⢸⣿⣿⣯⢿⢕⢕⢕⢕⢕⢜⢝⢟⢿⣿⣿⣿⣿⣿⣿⣿⣿⣿⣿⣿⠀⠀⠀⠀⠀⠀⠀⠀⠀⠀⠀⠀</a:t>
            </a:r>
            <a:br/>
            <a:r>
              <a:t>⠀⠀⠀⠀⠀⠀⠀⠀⠀⠀⠀⠀⠀⠀⠀⠀⠀⠀⠀⠀⠀⠀⠀⠀⠀⠀⠀⠀⠀⢸⣿⣿⣿⣿⣿⣿⣿⢕⢮⣕⢵⡕⣿⣾⣼⣿⣿⣿⢜⢕⢕⢕⢕⢕⢕⢕⢕⢜⢕⢻⣿⣿⣿⣿⣿⣿⣿⣿⣿⠀⠀⠀⠀⠀⠀⠀⠀⠀⠀⠀⠀</a:t>
            </a:r>
            <a:br/>
            <a:r>
              <a:t>⠀⠀⠀⠀⠀⠀⠀⠀⠀⠀⠀⠀⠀⢄⢄⢀⢀⠀⠀⠀⢀⢄⢄⢔⢄⠀⠀⠀⠀⢜⣿⣿⣿⣿⣿⣿⣿⢕⢽⢇⢕⡪⣿⣿⣿⣿⣿⣿⡕⢕⢕⢕⢕⢕⢕⢕⢕⢕⢕⢕⢕⡟⢿⢿⣿⣿⣿⣿⣿⠀⠀⠀⠀⠀⠀⠀⠀⠀⠀⠀⠀</a:t>
            </a:r>
            <a:br/>
            <a:r>
              <a:t>⠀⠀⠀⠀⠀⠀⠀⠀⠀⠀⠀⠀⠐⠑⠑⠑⠑⠑⠀⠀⠑⠑⠑⠑⠑⠀⠀⠀⠀⠑⠛⠛⠛⠛⠛⠛⠛⠑⠘⠃⠑⠊⠛⠛⠛⠛⠛⠛⠃⠑⠑⠑⠑⠑⠑⠑⠑⠑⠑⠑⠑⠑⠑⠑⠙⠛⠛⠛⠛⠀⠀⠀⠀⠀⠀⠀⠀⠀⠀⠀⠀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⠀⠀⠀⠀⠀⠀⠀⠀⠀⠀⠀⣿⣿⣿⣿⣿⣿⣿⣿⣿⣿⣿⣿⣿⣿⣿⢟⢕⠕⠀⠐⠐⠐⠁⠅⢀⠀⠑⠑⢕⢕⢕⠀⢕⢕⢜⢏⢝⢻⢿⣿⣿⣿⣿⣿⣿⣿⣿⣿⣿⣿⣿⣿⣿⣿⣿⣿⣿⣿⠀⠀⠀⠀⠀⠀⠀⠀⠀⠀⠀⠀</a:t>
            </a:r>
            <a:br/>
            <a:r>
              <a:t>⠀⠀⠀⠀⠀⠀⠀⠀⠀⠀⠀⣿⣿⣿⣿⣿⣿⣿⣿⣿⣿⣿⡿⣟⢏⢕⢕⢕⢕⢕⢕⠀⠀⠀⠀⠀⠀⠀⢄⢕⢕⢕⢕⢕⣣⣞⡇⢕⢕⢜⣿⣿⣿⣿⣿⣿⣿⣿⣿⣿⣿⣿⣿⣿⣿⣿⣿⣿⣿⠀⠀⠀⠀⠀⠀⠀⠀⠀⠀⠀⠀</a:t>
            </a:r>
            <a:br/>
            <a:r>
              <a:t>⠀⠀⠀⠀⠀⠀⠀⠀⠀⠀⠀⣿⣿⣿⣿⣿⣿⣿⣿⣿⣿⣿⣿⡳⢕⢕⢕⢕⢕⢕⢕⢔⢔⢕⢔⢔⢔⢕⣱⣵⣷⣿⣿⣿⣿⣿⣿⣧⢕⢕⣾⣿⣿⣿⣿⣿⣿⣿⣿⣿⣿⣿⣿⣿⣿⣿⣿⣿⣿⠀⠀⠀⠀⠀⠀⠀⠀⠀⠀⠀⠀</a:t>
            </a:r>
            <a:br/>
            <a:r>
              <a:t>⠀⠀⠀⠀⠀⠀⠀⠀⠀⠀⠀⣿⣿⣿⣿⣿⣿⣿⣿⣿⣿⣿⣿⣇⢝⢕⢕⢕⢕⢕⣵⣷⣷⣿⣿⣿⣿⣿⣿⣿⣿⣿⣿⣿⣿⣿⣿⣿⣿⣎⣿⣿⣿⣿⣿⣿⣿⣿⣿⣿⣿⣿⣿⣿⣿⣿⣿⣿⣿⠀⠀⠀⠀⠀⠀⠀⠀⠀⠀⠀⠀</a:t>
            </a:r>
            <a:br/>
            <a:r>
              <a:t>⠀⠀⠀⠀⠀⠀⠀⠀⠀⠀⠀⣿⣿⣿⣿⣿⣿⣿⣿⣿⣿⣿⣿⣿⢕⢕⢕⢕⣵⣿⣿⣿⣿⣿⣿⣿⣿⣿⣿⣿⣿⣿⣿⣿⣿⣿⣿⣿⣿⣿⣿⣿⣿⣿⣿⣿⣿⣿⣿⣿⣿⣿⣿⣿⣿⣿⣿⣿⣿⠀⠀⠀⠀⠀⠀⠀⠀⠀⠀⠀⠀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⠀⠀⠀⠀⠀⠀⠀⠀⠀⠀⠀⣿⣿⣿⣿⣿⣿⣿⣿⣿⣿⣿⣿⣿⡇⢕⢕⢱⣿⣿⣿⢿⢟⢟⢿⢿⢿⣿⣿⣿⣿⣿⣿⡿⢿⣿⣿⣿⣿⣿⣿⣿⣿⣿⣿⣿⣿⣿⣿⣿⣿⣿⣿⣿⣿⣿⣿⣿⣿⠀⠀⠀⠀⠀⠀⠀⠀⠀⠀⠀⠀</a:t>
            </a:r>
            <a:br/>
            <a:r>
              <a:t>⠀⠀⠀⠀⠀⠀⠀⠀⠀⠀⠀⣿⣿⣿⣿⣿⣿⣿⣿⣿⣿⣿⣿⣿⣧⢕⢕⢸⣿⢏⢕⣕⣵⣵⣵⡕⢕⢜⢻⣿⣿⣿⡿⢗⢾⢿⣿⣿⣿⣿⣿⣿⣿⣿⣿⣿⣿⣿⣿⣿⣿⣿⣿⣿⣿⣿⣿⣿⣿⠀⠀⠀⠀⠀⠀⠀⠀⠀⠀⠀⠀</a:t>
            </a:r>
            <a:br/>
            <a:r>
              <a:t>⠀⠀⠀⠀⠀⠀⠀⠀⠀⠀⠀⣿⣿⣿⣿⣿⣿⣿⣿⣿⣿⣿⣿⣿⣿⢕⢕⢸⣿⣿⣿⣝⣕⣱⡵⢕⢕⢕⢱⣿⣿⣿⣷⣷⣿⣿⣿⣿⣿⣿⣿⣿⣿⣿⣿⣿⣿⣿⣿⣿⣿⣿⣿⣿⣿⣿⣿⣿⣿⠀⠀⠀⠀⠀⠀⠀⠀⠀⠀⠀⠀</a:t>
            </a:r>
            <a:br/>
            <a:r>
              <a:t>⠀⠀⠀⠀⠀⠀⠀⠀⠀⠀⠀⣿⣿⣿⣿⣿⣿⣿⣿⣿⣿⣿⣿⣿⣽⡣⢕⢸⣿⣿⣿⣿⣿⣷⣕⡳⢇⡵⣞⢽⣿⣿⣿⣿⣿⣿⣿⣿⣿⣿⣿⣿⣿⣿⣿⣿⣿⣿⣿⣿⣿⣿⣿⣿⣿⣿⣿⣿⣿⠀⠀⠀⠀⠀⠀⠀⠀⠀⠀⠀⠀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⠀⠀⠀⠀⠀⠀⠀⠀⠀⠀⠀⣿⣿⣿⣿⣿⣿⣿⣿⣿⣿⣿⣿⣿⣿⣟⢕⣿⣿⣿⣿⣿⣿⣿⣿⢟⢱⣽⣵⣽⣿⣿⣿⣿⣿⣿⣿⣿⣿⣿⣿⣿⣿⣿⣿⣿⣿⣿⣿⣿⣿⣿⣿⣿⣿⣿⣿⣿⣿⠀⠀⠀⠀⠀⠀⠀⠀⠀⠀⠀⠀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⠀⠀⠀⠀⠀⠀⠀⠀⠀⠀⠀⣿⣿⣿⣿⣿⣿⣿⣿⣿⣿⣿⣿⣿⣿⣿⣷⡝⢝⣿⣿⣿⣿⡟⢏⢕⢕⢕⢕⢜⣿⣿⣾⣿⣷⡏⢻⣿⣿⣿⣿⣿⣿⣿⣿⣿⣿⣿⣿⣿⣿⣿⣿⣿⣿⣿⣿⣿⣿⠀⠀⠀⠀⠀⠀⠀⠀⠀⠀⠀⠀</a:t>
            </a:r>
            <a:br/>
            <a:r>
              <a:t>⠀⠀⠀⠀⠀⠀⠀⠀⠀⠀⠀⣿⣿⣿⣿⣿⣿⣿⣿⣿⣿⣿⣿⣿⣿⣿⣿⡏⢕⣿⣿⣿⡎⢕⢕⢕⣱⢗⢾⣿⣿⣿⣿⡿⢿⣿⣇⣿⣿⣿⣿⣿⣿⣿⣿⣿⣿⣿⣿⣿⣿⣿⣿⣿⣿⣿⣿⣿⣿⠀⠀⠀⠀⠀⠀⠀⠀⠀⠀⠀⠀</a:t>
            </a:r>
            <a:br/>
            <a:r>
              <a:t>⠀⠀⠀⠀⠀⠀⠀⠀⠀⠀⠀⣿⣿⣿⣿⣿⣿⣿⣿⣿⣿⣿⣿⣿⣿⣿⣿⣿⣿⡏⢻⢿⣿⣵⡕⢕⢕⢵⢵⢷⢾⢿⢿⣧⣾⣿⣿⣿⣿⣿⣿⣿⣿⣿⣿⣿⣿⣿⣿⣿⣿⣿⣿⣿⣿⣿⣿⣿⣿⠀⠀⠀⠀⠀⠀⠀⠀⠀⠀⠀⠀</a:t>
            </a:r>
            <a:br/>
            <a:r>
              <a:t>⠀⠀⠀⠀⠀⠀⠀⠀⠀⠀⠀⣿⣿⣿⣿⣿⣿⣿⣿⣿⣿⣿⣿⣿⣿⣿⡿⢿⣿⢻⢕⢜⢿⣿⣧⢱⢕⢕⢳⣾⣿⣿⣿⣿⣿⣿⣿⣿⣿⣿⣿⣿⣿⣿⣿⣿⣿⣿⣿⣿⣿⣿⣿⣿⣿⣿⣿⣿⣿⠀⠀⠀⠀⠀⠀⠀⠀⠀⠀⠀⠀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⠀⠀⠀⠀⠀⠀⠀⠀⠀⠀⠀⣿⣿⣿⣿⣿⣿⣿⣿⣿⣿⣿⣿⣿⡿⢟⢕⢜⣿⢇⢕⢕⢕⢕⢿⣷⣾⢱⢱⣼⣿⣿⣿⣿⣿⣿⣿⣿⣿⣿⣿⣿⣿⣿⣿⣿⣿⣿⣿⣿⣿⣿⣿⣿⣿⣿⣿⣿⣿⠀⠀⠀⠀⠀⠀⠀⠀⠀⠀⠀⠀</a:t>
            </a:r>
            <a:br/>
            <a:r>
              <a:t>⠀⠀⠀⠀⠀⠀⠀⠀⠀⠀⠀⣿⣿⣿⣿⣿⣿⣿⣿⣿⢿⣿⡿⢏⠕⠁⠁⠀⢕⢕⢕⢕⢕⢕⢕⢟⢿⣿⣿⣿⣿⣿⣿⣿⣿⣿⣿⣿⣿⣿⣿⣿⣿⣿⣿⣿⣿⣿⣿⣿⣿⣿⣿⣿⣿⣿⣿⣿⣿⠀⠀⠀⠀⠀⠀⠀⠀⠀⠀⠀⠀</a:t>
            </a:r>
            <a:br/>
            <a:r>
              <a:t>⠀⠀⠀⠀⠀⠀⠀⠀⠀⠀⠀⣿⣿⣿⣿⡿⢿⢏⢗⢏⠝⠕⠑⠀⠀⠀⠀⠀⢱⡕⢕⢕⢕⢕⢕⢕⢕⢕⢕⢝⢟⣿⣿⣿⣿⣿⣿⣿⣿⣿⣿⣿⣿⣿⣿⣿⣿⣿⣿⣿⣿⣿⣿⣿⣿⣿⣿⣿⣿⠀⠀⠀⠀⠀⠀⠀⠀⠀⠀⠀⠀</a:t>
            </a:r>
            <a:br/>
            <a:r>
              <a:t>⠀⠀⠀⠀⠀⠀⠀⠀⠀⠀⠀⢟⢟⢝⠕⠑⠁⠁⠀⠀⠀⠀⠀⠀⠀⠀⠀⠀⢜⣷⢕⢕⢕⢕⢕⢕⢕⡕⢕⢵⢽⣿⣿⣿⣿⣿⣿⣿⢝⢟⢿⣿⣿⣿⣿⣿⣿⣿⣿⣿⣿⣿⣿⣿⣿⣿⣿⣿⣿⠀⠀⠀⠀⠀⠀⠀⠀⠀⠀⠀⠀</a:t>
            </a:r>
            <a:br/>
            <a:r>
              <a:t>⠀⠀⠀⠀⠀⠀⠀⠀⠀⠀⠀⠁⠀⠀⠀⠀⠀⠀⠀⠀⠀⠀⠀⠀⠀⠀⠀⠀⠁⣿⣧⣕⣱⣵⣾⣿⣟⡱⢕⢟⡟⢟⣟⢻⢸⣿⣿⣿⡧⢕⢕⢕⢜⢝⢻⢿⣿⣿⣿⣿⣿⣿⣿⣿⣿⣿⣿⣿⣿⠀⠀⠀⠀⠀⠀⠀⠀⠀⠀⠀⠀</a:t>
            </a:r>
            <a:br/>
            <a:r>
              <a:t>⠀⠀⠀⠀⠀⠀⠀⠀⠀⠀⠀⠀⠀⠀⠀⠀⠀⠀⠀⠀⠀⠀⠀⠀⠀⠀⠀⠀⠀⢹⣿⣿⣿⣿⣿⣿⣿⢎⢕⢽⡣⢕⣿⣼⣸⣿⣿⣿⢿⢕⢕⢕⢕⢕⢕⢕⢕⢫⢻⣿⣿⣿⣿⣿⣿⣿⣿⣿⣿⠀⠀⠀⠀⠀⠀⠀⠀⠀⠀⠀⠀</a:t>
            </a:r>
            <a:br/>
            <a:r>
              <a:t>⠀⠀⠀⠀⠀⠀⠀⠀⠀⠀⠀⠀⠀⢀⢄⢀⠀⠀⠀⠀⠀⢀⢀⢄⢄⠀⠀⠀⠀⢜⣿⣿⣿⣿⣿⣿⣿⡇⢕⢕⢕⢗⣿⣿⣿⣿⣿⣿⢕⢕⢕⢕⢕⢕⢕⢕⢕⢕⢕⢝⡻⣿⣿⣿⣿⣿⣿⣿⣿⠀⠀⠀⠀⠀⠀⠀⠀⠀⠀⠀⠀</a:t>
            </a:r>
            <a:br/>
            <a:r>
              <a:t>⠀⠀⠀⠀⠀⠀⠀⠀⠀⠀⠀⠀⠐⠑⠑⠑⠑⠑⠑⠀⠐⠑⠑⠑⠑⠀⠀⠀⠀⠑⠛⠛⠛⠛⠛⠛⠛⠑⠑⠑⠑⠑⠛⠛⠛⠛⠛⠛⠃⠑⠑⠑⠑⠑⠑⠑⠑⠑⠑⠑⠘⠘⠋⠙⠛⠛⠛⠛⠛⠀⠀⠀⠀⠀⠀⠀⠀⠀⠀⠀⠀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⠀⠀⠀⠀⠀⠀⠀⠀⠀⠀⠀⣿⣿⣿⣿⣿⣿⣿⣿⣿⣿⣿⣿⣿⣿⡿⢇⢕⠄⠀⠄⠄⠕⢑⠀⠁⠑⠕⢕⢕⢕⠁⢕⢑⢕⢏⢝⢻⣿⣿⣿⣿⣿⣿⣿⣿⣿⣿⣿⣿⣿⣿⣿⣿⣿⣿⣿⣿⣿⠀⠀⠀⠀⠀⠀⠀⠀⠀⠀⠀⠀</a:t>
            </a:r>
            <a:br/>
            <a:r>
              <a:t>⠀⠀⠀⠀⠀⠀⠀⠀⠀⠀⠀⣿⣿⣿⣿⣿⣿⣿⣿⣿⣿⣿⢿⢯⢟⢕⢕⢕⢔⢔⠀⠀⠀⠀⠁⠀⠀⢀⢕⢕⢕⢕⢕⢱⡜⢫⡕⢕⢕⢽⣿⣿⣿⣿⣿⣿⣿⣿⣿⣿⣿⣿⣿⣿⣿⣿⣿⣿⣿⠀⠀⠀⠀⠀⠀⠀⠀⠀⠀⠀⠀</a:t>
            </a:r>
            <a:br/>
            <a:r>
              <a:t>⠀⠀⠀⠀⠀⠀⠀⠀⠀⠀⠀⣿⣿⣿⣿⣿⣿⣿⣿⣿⣿⣿⣾⡕⢕⢕⢕⢕⢕⢕⢕⢔⢕⢔⢔⢄⢔⢕⣱⣵⣷⣷⣾⣿⣿⣿⣧⢕⢕⣼⣿⣿⣿⣿⣿⣿⣿⣿⣿⣿⣿⣿⣿⣿⣿⣿⣿⣿⣿⠀⠀⠀⠀⠀⠀⠀⠀⠀⠀⠀⠀</a:t>
            </a:r>
            <a:br/>
            <a:r>
              <a:t>⠀⠀⠀⠀⠀⠀⠀⠀⠀⠀⠀⣿⣿⣿⣿⣿⣿⣿⣿⣿⣿⣿⣷⢷⢇⢕⢕⢕⢕⣱⣵⣵⣷⣷⣷⣷⣾⣿⣿⣿⣿⣿⣿⣿⣿⣿⣿⣿⣧⢻⣿⣿⣿⣿⣿⣿⣿⣿⣿⣿⣿⣿⣿⣿⣿⣿⣿⣿⣿⠀⠀⠀⠀⠀⠀⠀⠀⠀⠀⠀⠀</a:t>
            </a:r>
            <a:br/>
            <a:r>
              <a:t>⠀⠀⠀⠀⠀⠀⠀⠀⠀⠀⠀⣿⣿⣿⣿⣿⣿⣿⣿⣿⣿⣿⣿⡇⢕⢕⢕⢕⣾⣿⣿⣿⣿⣿⣿⣿⣿⣿⣿⣿⣿⣿⣿⣿⣿⣿⣿⣿⣿⣿⣿⣿⣿⣿⣿⣿⣿⣿⣿⣿⣿⣿⣿⣿⣿⣿⣿⣿⣿⠀⠀⠀⠀⠀⠀⠀⠀⠀⠀⠀⠀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⠀⠀⠀⠀⠀⠀⠀⠀⠀⠀⠀⣿⣿⣿⣿⣿⣿⣿⣿⣿⣿⣿⣿⣿⢕⢕⢕⢿⣿⣿⣿⡿⢿⢿⣿⣿⣿⣿⣿⣿⣿⣿⡿⢿⣿⣿⣿⣿⣿⣿⣿⣿⣿⣿⣿⣿⣿⣿⣿⣿⣿⣿⣿⣿⣿⣿⣿⣿⣿⠀⠀⠀⠀⠀⠀⠀⠀⠀⠀⠀⠀</a:t>
            </a:r>
            <a:br/>
            <a:r>
              <a:t>⠀⠀⠀⠀⠀⠀⠀⠀⠀⠀⠀⣿⣿⣿⣿⣿⣿⣿⣿⣿⣿⣿⣿⣿⢕⢕⢕⣿⡿⢏⢕⢕⣕⣕⣕⡕⢜⢻⣿⣿⣿⣿⢿⢷⢾⣿⣿⣿⣿⣿⣿⣿⣿⣿⣿⣿⣿⣿⣿⣿⣿⣿⣿⣿⣿⣿⣿⣿⣿⠀⠀⠀⠀⠀⠀⠀⠀⠀⠀⠀⠀</a:t>
            </a:r>
            <a:br/>
            <a:r>
              <a:t>⠀⠀⠀⠀⠀⠀⠀⠀⠀⠀⠀⣿⣿⣿⣿⣿⣿⣿⣿⣿⣿⣿⣿⣿⡇⢕⢕⣿⣷⣷⢟⡝⢝⣕⣕⢕⢕⢕⢿⣿⣿⣷⣷⣷⣷⣷⣿⣿⣿⣿⣿⣿⣿⣿⣿⣿⣿⣿⣿⣿⣿⣿⣿⣿⣿⣿⣿⣿⣿⠀⠀⠀⠀⠀⠀⠀⠀⠀⠀⠀⠀</a:t>
            </a:r>
            <a:br/>
            <a:r>
              <a:t>⠀⠀⠀⠀⠀⠀⠀⠀⠀⠀⠀⣿⣿⣿⣿⣿⣿⣿⣿⣿⣿⣿⣿⣟⡗⢕⢕⣿⣿⣿⣿⣷⣽⣵⣇⡕⡕⡱⢸⣿⣿⣿⣿⣿⣿⣿⣿⣿⣿⣿⣿⣿⣿⣿⣿⣿⣿⣿⣿⣿⣿⣿⣿⣿⣿⣿⣿⣿⣿⠀⠀⠀⠀⠀⠀⠀⠀⠀⠀⠀⠀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⠀⠀⠀⠀⠀⠀⠀⠀⠀⠀⠀⣿⣿⣿⣿⣿⣿⣿⣿⣿⣿⣿⣿⣿⣿⢕⢱⣿⣿⣿⣿⣿⣿⣿⣷⢏⣽⣝⣻⣿⣿⣿⣿⡿⣿⣿⣿⣿⣿⣿⣿⣿⣿⣿⣿⣿⣿⣿⣿⣿⣿⣿⣿⣿⣿⣿⣿⣿⣿⠀⠀⠀⠀⠀⠀⠀⠀⠀⠀⠀⠀</a:t>
            </a:r>
            <a:br/>
            <a:r>
              <a:t>⠀⠀⠀⠀⠀⠀⠀⠀⠀⠀⠀⣿⣿⣿⣿⣿⣿⣿⣿⣿⣿⣿⣿⣿⣿⣷⡸⢏⢻⣿⣿⣿⣿⡟⢝⢕⢝⢝⢝⢻⣿⣽⣿⣿⣜⢿⣿⣿⣿⣿⣿⣿⣿⣿⣿⣿⣿⣿⣿⣿⣿⣿⣿⣿⣿⣿⣿⣿⣿⠀⠀⠀⠀⠀⠀⠀⠀⠀⠀⠀⠀</a:t>
            </a:r>
            <a:br/>
            <a:r>
              <a:t>⠀⠀⠀⠀⠀⠀⠀⠀⠀⠀⠀⣿⣿⣿⣿⣿⣿⣿⣿⣿⣿⣿⣿⣿⣿⣿⣿⢇⢝⣿⣿⣿⢝⢕⢕⢕⢵⣵⣾⣿⣿⣿⣿⣿⣿⡷⣿⣿⣿⣿⣿⣿⣿⣿⣿⣿⣿⣿⣿⣿⣿⣿⣿⣿⣿⣿⣿⣿⣿⠀⠀⠀⠀⠀⠀⠀⠀⠀⠀⠀⠀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⠀⠀⠀⠀⠀⠀⠀⠀⠀⠀⠀⣿⣿⣿⣿⣿⣿⣿⣿⣿⣿⣿⣿⣿⣿⣿⣿⣷⣿⣿⣿⣿⣮⡵⢕⢝⢕⢱⣵⣷⣿⡿⣿⣷⣿⣿⣿⣿⣿⣿⣿⣿⣿⣿⣿⣿⣿⣿⣿⣿⣿⣿⣿⣿⣿⣿⣿⣿⣿⠀⠀⠀⠀⠀⠀⠀⠀⠀⠀⠀⠀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⠀⠀⠀⠀⠀⠀⠀⠀⠀⠀⠀⣿⣿⣿⣿⣿⣿⣿⣿⣿⣿⣿⣿⣿⣿⣿⣿⣿⡏⢇⢕⢻⣿⣿⣾⡇⡕⢕⢷⣶⣷⣿⣿⣿⣿⣿⣿⣿⣿⣿⣿⣿⣿⣿⣿⣿⣿⣿⣿⣿⣿⣿⣿⣿⣿⣿⣿⣿⣿⠀⠀⠀⠀⠀⠀⠀⠀⠀⠀⠀⠀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⠀⠀⠀⠀⠀⠀⠀⠀⠀⠀⠀⣿⣿⣿⣿⣿⣿⣿⣿⣿⣿⣿⣿⣿⣿⣿⢏⢻⣷⡜⢕⢕⢝⢝⣿⣿⣽⢕⣵⣿⣿⣿⣿⣿⣿⣿⣿⣿⣿⣿⣿⣿⣿⣿⣿⣿⣿⣿⣿⣿⣿⣿⣿⣿⣿⣿⣿⣿⣿⠀⠀⠀⠀⠀⠀⠀⠀⠀⠀⠀⠀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⠀⠀⠀⠀⠀⠀⠀⠀⠀⠀⠀⣿⣿⣿⣿⣿⣿⣿⣿⣿⣿⣿⣿⣿⢟⢕⢕⠜⢿⢇⢕⢕⢕⢕⢜⢿⣿⣿⣿⣿⣿⣿⣿⣿⣿⣿⣿⣿⣿⣿⣿⣿⣿⣿⣿⣿⣿⣿⣿⣿⣿⣿⣿⣿⣿⣿⣿⣿⣿⠀⠀⠀⠀⠀⠀⠀⠀⠀⠀⠀⠀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⠀⠀⠀⠀⠀⠀⠀⠀⠀⠀⠀⣿⣿⣿⣿⣿⣿⣿⣿⣿⡿⢟⢏⠕⠁⠀⠀⠀⡇⢕⢕⢕⢕⢕⢕⢕⢕⢕⢜⢻⢻⣿⣿⣿⣿⣿⣿⣿⣿⣿⣿⣿⣿⣿⣿⣿⣿⣿⣿⣿⣿⣿⣿⣿⣿⣿⣿⣿⣿⠀⠀⠀⠀⠀⠀⠀⠀⠀⠀⠀⠀</a:t>
            </a:r>
            <a:br/>
            <a:r>
              <a:t>⠀⠀⠀⠀⠀⠀⠀⠀⠀⠀⠀⣿⣿⣿⣿⢿⢟⢏⠝⠑⠑⠁⠀⠀⠀⠀⠀⠀⢹⡕⢕⢕⢕⢕⢕⢕⢜⢕⢕⢞⢻⣿⣿⣿⣿⣿⣿⡿⢿⣿⣿⣿⣿⣿⣿⣿⣿⣿⣿⣿⣿⣿⣿⣿⣿⣿⣿⣿⣿⠀⠀⠀⠀⠀⠀⠀⠀⠀⠀⠀⠀</a:t>
            </a:r>
            <a:br/>
            <a:r>
              <a:t>⠀⠀⠀⠀⠀⠀⠀⠀⠀⠀⠀⢟⢏⠕⠑⠑⠀⠀⠀⠀⠀⠀⠀⠀⠀⠀⠀⠀⢜⣿⣕⢕⢕⣵⣾⣷⣟⡵⢜⢟⡛⢟⣟⢻⢻⣿⣿⣟⢕⢜⢝⢟⢿⣿⣿⣿⣿⣿⣿⣿⣿⣿⣿⣿⣿⣿⣿⣿⣿⠀⠀⠀⠀⠀⠀⠀⠀⠀⠀⠀⠀</a:t>
            </a:r>
            <a:br/>
            <a:r>
              <a:t>⠀⠀⠀⠀⠀⠀⠀⠀⠀⠀⠀⠀⠀⠀⠀⠀⠀⠀⠀⠀⠀⠀⠀⠀⠀⠀⠀⠀⠀⢹⣿⣿⣿⣿⣿⣿⣿⢸⢗⢕⡣⢕⣿⣸⢸⣿⣿⣷⢕⢕⢕⢕⢕⢕⢝⢟⢿⣿⣿⣿⣿⣿⣿⣿⣿⣿⣿⣿⣿⠀⠀⠀⠀⠀⠀⠀⠀⠀⠀⠀⠀</a:t>
            </a:r>
            <a:br/>
            <a:r>
              <a:t>⠀⠀⠀⠀⠀⠀⠀⠀⠀⠀⠀⠀⠀⠀⠀⠀⠀⠀⠀⠀⠀⢀⢀⢄⢀⠀⠀⠀⠀⢸⣿⣿⣿⣿⣿⣿⣿⡕⢕⢕⢕⢵⣿⣿⣾⣿⣿⣿⢕⢕⢕⢕⢕⢕⢕⢕⢕⢕⢝⢿⣿⣿⣿⣿⣿⣿⣿⣿⣿⠀⠀⠀⠀⠀⠀⠀⠀⠀⠀⠀⠀</a:t>
            </a:r>
            <a:br/>
            <a:r>
              <a:t>⠀⠀⠀⠀⠀⠀⠀⠀⠀⠀⠀⠀⠀⠐⠐⠑⠐⠐⠐⠑⠀⠑⠑⠑⠑⠀⠀⠀⠀⠑⠛⠛⠛⠛⠛⠛⠛⠑⠑⠑⠑⠑⠛⠛⠛⠛⠛⠛⠑⠑⠑⠑⠑⠑⠑⠑⠑⠑⠑⠑⠙⠙⠛⠛⠛⠛⠛⠛⠛⠀⠀⠀⠀⠀⠀⠀⠀⠀⠀⠀⠀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⠀⠀⠀⠀⠀⠀⠀⠀⠀⠀⠀⣿⣿⣿⣿⣿⣿⣿⣿⣿⣿⣿⣿⣿⣿⡇⢕⢅⠑⢀⢀⢄⠔⠀⠁⠕⢕⢕⢕⢕⠁⢕⠕⢕⢿⢟⢿⣿⣿⣿⣿⣿⣿⣿⣿⣿⣿⣿⣿⣿⣿⣿⣿⣿⣿⣿⣿⣿⣿⠀⠀⠀⠀⠀⠀⠀⠀⠀⠀⠀⠀</a:t>
            </a:r>
            <a:br/>
            <a:r>
              <a:t>⠀⠀⠀⠀⠀⠀⠀⠀⠀⠀⠀⣿⣿⣿⣿⣿⣿⣿⣿⣿⣿⣿⣿⣿⢿⢇⢕⢅⢄⢄⠀⢀⢀⠐⠀⢀⠁⢕⢕⢕⢔⢕⢕⢕⢷⢕⢜⢝⢝⣿⣿⣿⣿⣿⣿⣿⣿⣿⣿⣿⣿⣿⣿⣿⣿⣿⣿⣿⣿⠀⠀⠀⠀⠀⠀⠀⠀⠀⠀⠀⠀</a:t>
            </a:r>
            <a:br/>
            <a:r>
              <a:t>⠀⠀⠀⠀⠀⠀⠀⠀⠀⠀⠀⣿⣿⣿⣿⣿⣿⣿⣿⣿⣿⣯⡝⢜⢕⢕⢕⢕⢕⢕⢀⢕⢕⢄⢀⢄⢔⢕⣕⣵⣵⣵⣷⣿⣷⣧⡕⢕⢕⣻⣿⣿⣿⣿⣿⣿⣿⣿⣿⣿⣿⣿⣿⣿⣿⣿⣿⣿⣿⠀⠀⠀⠀⠀⠀⠀⠀⠀⠀⠀⠀</a:t>
            </a:r>
            <a:br/>
            <a:r>
              <a:t>⠀⠀⠀⠀⠀⠀⠀⠀⠀⠀⠀⣿⣿⣿⣿⣿⣿⣿⣿⣿⣿⣾⣯⣕⢕⢕⢕⢕⢕⢕⣕⣵⣵⣵⣵⣵⣷⣿⣿⣿⣿⣿⣿⣿⣿⣿⣷⣵⡱⣿⣿⣿⣿⣿⣿⣿⣿⣿⣿⣿⣿⣿⣿⣿⣿⣿⣿⣿⣿⠀⠀⠀⠀⠀⠀⠀⠀⠀⠀⠀⠀</a:t>
            </a:r>
            <a:br/>
            <a:r>
              <a:t>⠀⠀⠀⠀⠀⠀⠀⠀⠀⠀⠀⣿⣿⣿⣿⣿⣿⣿⣿⣿⣿⣿⣧⢕⢕⢕⢕⣱⣾⣿⣿⣿⣿⣿⣿⣿⣿⣿⣿⣿⣿⣿⣿⣿⣿⣿⣿⣿⣿⣿⣿⣿⣿⣿⣿⣿⣿⣿⣿⣿⣿⣿⣿⣿⣿⣿⣿⣿⣿⠀⠀⠀⠀⠀⠀⠀⠀⠀⠀⠀⠀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⠀⠀⠀⠀⠀⠀⠀⠀⠀⠀⠀⣿⣿⣿⣿⣿⣿⣿⣿⣿⣿⣿⣿⢕⢕⢕⢸⣿⣿⣿⣿⣿⣿⣿⣿⣿⣿⣿⣿⣿⣿⣿⣿⣿⣿⣿⣿⣿⣿⣿⣿⣿⣿⣿⣿⣿⣿⣿⣿⣿⣿⣿⣿⣿⣿⣿⣿⣿⣿⠀⠀⠀⠀⠀⠀⠀⠀⠀⠀⠀⠀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⠀⠀⠀⠀⠀⠀⠀⠀⠀⠀⠀⣿⣿⣿⣿⣿⣿⣿⣿⣿⣿⣿⣿⡇⢕⢕⢸⣿⣿⢟⢝⢜⢜⢝⢝⢝⢿⣿⣿⣿⣿⣿⣧⣽⣿⣿⣿⣿⣿⣿⣿⣿⣿⣿⣿⣿⣿⣿⣿⣿⣿⣿⣿⣿⣿⣿⣿⣿⣿⠀⠀⠀⠀⠀⠀⠀⠀⠀⠀⠀⠀</a:t>
            </a:r>
            <a:br/>
            <a:r>
              <a:t>⠀⠀⠀⠀⠀⠀⠀⠀⠀⠀⠀⣿⣿⣿⣿⣿⣿⣿⣿⣿⣿⣿⣿⣷⢕⢕⢸⣿⣱⣵⢗⢟⢟⢝⢕⢕⡕⢹⣿⣿⣿⣵⣵⣵⣷⣿⣿⣿⣿⣿⣯⣿⣿⣿⣿⣿⣿⣿⣿⣿⣿⣿⣿⣿⣿⣿⣿⣿⣿⠀⠀⠀⠀⠀⠀⠀⠀⠀⠀⠀⠀</a:t>
            </a:r>
            <a:br/>
            <a:r>
              <a:t>⠀⠀⠀⠀⠀⠀⠀⠀⠀⠀⠀⣿⣿⣿⣿⣿⣿⣿⣿⣿⣿⣿⣿⡿⡇⢕⢸⣿⣿⣿⣷⣗⢟⡏⣝⢝⢕⡇⣿⣿⣿⣿⣿⣿⣿⣿⣿⣿⣿⣿⣿⣿⣿⣿⣿⣿⣿⣿⣿⣿⣿⣿⣿⣿⣿⣿⣿⣿⣿⠀⠀⠀⠀⠀⠀⠀⠀⠀⠀⠀⠀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⠀⠀⠀⠀⠀⠀⠀⠀⠀⠀⠀⣿⣿⣿⣿⣿⣿⣿⣿⣿⣿⣿⣿⣷⣧⢕⣸⣿⣿⣿⣿⣿⣷⢿⡞⢟⣟⣧⣿⣿⣿⣿⣿⣿⣿⣿⣿⣿⣿⣿⣿⣿⣿⣿⣿⣿⣿⣿⣿⣿⣿⣿⣿⣿⣿⣿⣿⣿⣿⠀⠀⠀⠀⠀⠀⠀⠀⠀⠀⠀⠀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⠀⠀⠀⠀⠀⠀⠀⠀⠀⠀⠀⣿⣿⣿⣿⣿⣿⣿⣿⣿⣿⣿⣿⣿⣿⡕⢿⢻⣿⣿⣿⣿⣯⡟⢕⢜⢟⢟⢿⣿⣟⣿⣿⣏⢿⣿⣿⣿⣿⣿⣿⣿⣿⣿⣿⣿⣿⣿⣿⣿⣿⣿⣿⣿⣿⣿⣿⣿⣿⠀⠀⠀⠀⠀⠀⠀⠀⠀⠀⠀⠀</a:t>
            </a:r>
            <a:br/>
            <a:r>
              <a:t>⠀⠀⠀⠀⠀⠀⠀⠀⠀⠀⠀⣿⣿⣿⣿⣿⣿⣿⣿⣿⣿⣿⣿⣿⣿⣿⣇⢹⣿⣿⣿⣿⢝⢕⢕⢕⢕⣵⣷⣿⣿⣿⣿⣿⣷⣼⣿⣿⣿⣿⣿⣿⣿⣿⣿⣿⣿⣿⣿⣿⣿⣿⣿⣿⣿⣿⣿⣿⣿⠀⠀⠀⠀⠀⠀⠀⠀⠀⠀⠀⠀</a:t>
            </a:r>
            <a:br/>
            <a:r>
              <a:t>⠀⠀⠀⠀⠀⠀⠀⠀⠀⠀⠀⣿⣿⣿⣿⣿⣿⣿⣿⣿⣿⣿⣿⣿⣿⣿⣯⣵⣿⣿⣿⣿⣇⡕⢕⢞⢝⢝⣟⣻⣿⣿⣯⣽⣿⣿⣿⣿⣿⣿⣿⣿⣿⣿⣿⣿⣿⣿⣿⣿⣿⣿⣿⣿⣿⣿⣿⣿⣿⠀⠀⠀⠀⠀⠀⠀⠀⠀⠀⠀⠀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⠀⠀⠀⠀⠀⠀⠀⠀⠀⠀⠀⣿⣿⣿⣿⣿⣿⣿⣿⣿⣿⣿⣿⣿⣿⣿⣿⣿⣿⢝⢿⣿⣿⣧⣧⡕⢕⢸⣯⣽⣿⣿⣿⣿⣿⣿⣿⣿⣿⣿⣿⣿⣿⣿⣿⣿⣿⣿⣿⣿⣿⣿⣿⣿⣿⣿⣿⣿⣿⠀⠀⠀⠀⠀⠀⠀⠀⠀⠀⠀⠀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⠀⠀⠀⠀⠀⠀⠀⠀⠀⠀⠀⣿⣿⣿⣿⣿⣿⣿⣿⣿⣿⣿⣿⣿⣿⣿⡿⣿⡇⢧⢕⢝⢯⣿⣿⣷⡕⢱⣹⣿⣿⣿⣿⣿⣿⣿⣿⣿⣿⣿⣿⣿⣿⣿⣿⣿⣿⣿⣿⣿⣿⣿⣿⣿⣿⣿⣿⣿⣿⠀⠀⠀⠀⠀⠀⠀⠀⠀⠀⠀⠀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⠀⠀⠀⠀⠀⠀⠀⠀⠀⠀⠀⣿⣿⣿⣿⣿⣿⣿⣿⣿⣿⣿⣿⣿⣿⢏⢕⢹⣿⡇⢕⢕⢕⢕⢻⣿⣿⣿⣿⣿⣿⣿⣿⣿⣿⣿⣿⣿⣿⣿⣿⣿⣿⣿⣿⣿⣿⣿⣿⣿⣿⣿⣿⣿⣿⣿⣿⣿⣿⠀⠀⠀⠀⠀⠀⠀⠀⠀⠀⠀⠀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⠀⠀⠀⠀⠀⠀⠀⠀⠀⠀⠀⣿⣿⣿⣿⣿⣿⣿⣿⣿⣿⣿⣿⢏⠕⠑⠁⢕⢕⢕⢕⢕⢕⢕⢕⢝⢝⢝⢿⢿⣿⣿⣿⣿⣿⣿⣿⣿⣿⣿⣿⣿⣿⣿⣿⣿⣿⣿⣿⣿⣿⣿⣿⣿⣿⣿⣿⣿⣿⠀⠀⠀⠀⠀⠀⠀⠀⠀⠀⠀⠀</a:t>
            </a:r>
            <a:br/>
            <a:r>
              <a:t>⠀⠀⠀⠀⠀⠀⠀⠀⠀⠀⠀⣿⣿⣿⣿⣿⣿⣿⡿⢟⢏⠝⠑⠁⠀⠀⠀⠀⣧⢕⢕⢕⢕⢕⢕⢕⢕⣇⢕⢗⢾⣿⣿⣿⣿⣿⣿⣿⣿⣿⣿⣿⣿⣿⣿⣿⣿⣿⣿⣿⣿⣿⣿⣿⣿⣿⣿⣿⣿⠀⠀⠀⠀⠀⠀⠀⠀⠀⠀⠀⠀</a:t>
            </a:r>
            <a:br/>
            <a:r>
              <a:t>⠀⠀⠀⠀⠀⠀⠀⠀⠀⠀⠀⣿⣿⢿⢟⢏⠝⠑⠁⠁⠀⠀⠀⠀⠀⠀⠀⠀⢸⣧⢕⢕⢕⣱⣵⣧⣾⡱⢜⢟⢛⢟⣟⣟⣿⣿⣿⡏⢝⢻⢿⣿⣿⣿⣿⣿⣿⣿⣿⣿⣿⣿⣿⣿⣿⣿⣿⣿⣿⠀⠀⠀⠀⠀⠀⠀⠀⠀⠀⠀⠀</a:t>
            </a:r>
            <a:br/>
            <a:r>
              <a:t>⠀⠀⠀⠀⠀⠀⠀⠀⠀⠀⠀⠝⠕⠑⠁⠀⠀⠀⠀⠀⠀⠀⠀⠀⠀⠀⠀⠀⠁⣿⣧⣷⣾⣿⣿⣿⣿⡎⢕⢸⡇⢕⣪⣧⣹⣿⣿⣷⢕⢕⢕⢜⢝⢟⢻⣿⣿⣿⣿⣿⣿⣿⣿⣿⣿⣿⣿⣿⣿⠀⠀⠀⠀⠀⠀⠀⠀⠀⠀⠀⠀</a:t>
            </a:r>
            <a:br/>
            <a:r>
              <a:t>⠀⠀⠀⠀⠀⠀⠀⠀⠀⠀⠀⠀⠀⠀⠀⠀⠀⠀⠀⠀⠀⠀⢀⢀⠀⠀⠀⠀⠀⢸⣿⣿⣿⣿⣿⣿⣿⡇⢕⢜⢕⢕⣾⣿⢿⣿⣿⣿⢕⢕⢕⢕⢕⢕⢕⢕⢜⢟⢿⣿⣿⣿⣿⣿⣿⣿⣿⣿⣿⠀⠀⠀⠀⠀⠀⠀⠀⠀⠀⠀⠀</a:t>
            </a:r>
            <a:br/>
            <a:r>
              <a:t>⠀⠀⠀⠀⠀⠀⠀⠀⠀⠀⠀⠀⠀⠀⠀⠀⠀⠀⠀⠀⠀⠑⠑⠑⠑⠀⠀⠀⠀⠑⠛⠛⠛⠛⠛⠛⠛⠑⠑⠑⠑⠑⠛⠛⠛⠛⠛⠛⠑⠑⠑⠑⠑⠑⠑⠑⠑⠑⠑⠙⠛⠛⠛⠛⠛⠛⠛⠛⠛⠀⠀⠀⠀⠀⠀⠀⠀⠀⠀⠀⠀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⠀⠀⠀⠀⠀⠀⠀⠀⠀⠀⠀⣿⣿⣿⣿⣿⣿⣿⣿⣿⣿⣿⣿⣿⣿⣿⣿⣿⣿⣿⣿⣿⡿⣿⣿⣿⣿⣿⡿⢕⢜⣿⣿⣿⣿⣿⣿⣿⣿⣿⣿⣿⣿⣿⣿⣿⣿⣿⣿⣿⣿⣿⣿⣿⣿⣿⣿⣿⣿⠀⠀⠀⠀⠀⠀⠀⠀⠀⠀⠀⠀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⠀⠀⠀⠀⠀⠀⠀⠀⠀⠀⠀⣿⣿⣿⣿⣿⣿⣿⣿⣿⣿⣿⣿⣿⣿⣿⣿⣿⣿⣿⣿⣿⢕⠑⠙⢿⣿⣿⣇⣾⣵⣼⡟⣿⣿⣿⣿⣿⣿⣿⣿⣿⣿⣿⣿⣿⣿⣿⣿⣿⣿⣿⣿⣿⣿⣿⣿⣿⣿⠀⠀⠀⠀⠀⠀⠀⠀⠀⠀⠀⠀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⠀⠀⠀⠀⠀⠀⠀⠀⠀⠀⠀⣿⣿⣿⣿⣿⣿⣿⣿⣿⣿⣿⣿⣿⣿⣿⣿⣿⣿⣿⣿⣿⣧⡄⠀⠘⢹⡟⢱⣿⣿⡟⢱⣿⣿⣿⣿⣿⣿⣿⣿⣿⣿⣿⣿⣿⣿⣿⣿⣿⣿⣿⣿⣿⣿⣿⣿⣿⣿⠀⠀⠀⠀⠀⠀⠀⠀⠀⠀⠀⠀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⠀⠀⠀⠀⠀⠀⠀⠀⠀⠀⠀⣿⣿⣿⣿⣿⣿⣿⣿⣿⣿⣿⣿⣿⣿⣿⣿⣿⣿⣿⣿⣿⣿⣷⡔⢀⢕⡱⣾⣿⡿⢕⣼⣿⣿⣿⣿⣿⣿⣿⣿⣿⣿⣿⣿⣿⣿⣿⣿⣿⣿⣿⣿⣿⣿⣿⣿⣿⣿⠀⠀⠀⠀⠀⠀⠀⠀⠀⠀⠀⠀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⠀⠀⠀⠀⠀⠀⠀⠀⠀⠀⠀⣿⣿⣿⣿⣿⣿⣿⣿⣿⣿⣿⣿⣿⣿⣿⣿⣿⣿⣿⣿⣿⣿⣿⣿⣷⡷⣹⣿⡿⢕⢕⣿⣿⣿⣿⣿⣿⣿⣿⣿⣿⣿⣿⣿⣿⣿⣿⣿⣿⣿⣿⣿⣿⣿⣿⣿⣿⣿⠀⠀⠀⠀⠀⠀⠀⠀⠀⠀⠀⠀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⠀⠀⠀⠀⠀⠀⠀⠀⠀⠀⠀⣿⣿⣿⣿⣿⣿⣿⣿⣿⣿⣿⣿⣿⣿⣿⣿⣿⣿⣿⣿⣿⣿⣿⣿⣿⣽⣿⣿⡟⢕⡕⢺⢿⡷⢻⣿⡿⢿⣿⣿⣿⣿⣿⣿⣿⣿⣿⣿⣿⣿⣿⣿⣿⣿⣿⣿⣿⣿⠀⠀⠀⠀⠀⠀⠀⠀⠀⠀⠀⠀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⠀⠀⠀⠀⠀⠀⠀⠀⠀⠀⠀⣿⣿⣿⣿⣿⣿⣿⣿⣿⣿⣿⣿⣿⣿⣿⣿⣿⣿⣿⣿⣿⣿⣿⣿⣿⣿⣿⡟⢕⢕⢕⢕⢵⣧⣾⣿⢕⢕⢻⣿⣿⣿⣿⣿⣿⣿⣿⣿⣿⣿⣿⣿⣿⣿⣿⣿⣿⣿⠀⠀⠀⠀⠀⠀⠀⠀⠀⠀⠀⠀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⠀⠀⠀⠀⠀⠀⠀⠀⠀⠀⠀⣿⣿⣿⣿⣿⣿⣿⣿⣿⣿⣿⣿⣿⣿⣿⣿⣿⣿⣿⣿⣿⣿⣿⣿⣿⣿⣿⡇⢕⢕⢕⢕⢜⢝⡕⢗⡅⠁⢸⣿⣿⣿⣿⣿⣿⣿⣿⣿⣿⣿⣿⣿⣿⣿⣿⣿⣿⣿⠀⠀⠀⠀⠀⠀⠀⠀⠀⠀⠀⠀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⠀⠀⠀⠀⠀⠀⠀⠀⠀⠀⠀⣿⣿⣿⣿⣿⣿⣿⣿⣿⣿⣿⣿⣿⣿⣿⣿⣿⣿⣿⣿⣿⣿⣿⣿⣿⣿⣿⡇⢕⢕⢕⢕⢕⢕⢕⢱⣷⡄⣱⣿⣿⣿⣿⣿⣿⣿⣿⣿⣿⣿⣿⣿⣿⣿⣿⣿⣿⣿⠀⠀⠀⠀⠀⠀⠀⠀⠀⠀⠀⠀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⠀⠀⠀⠀⠀⠀⠀⠀⠀⠀⠀⣿⣿⣿⣿⣿⣿⣿⣿⣿⣿⣿⣿⣿⣿⣿⣿⣿⣿⣿⣿⣿⣿⣿⣿⣿⠟⠝⠑⠑⠇⠑⠑⠑⠁⢱⣿⣿⣧⢜⣿⣿⣿⣿⣿⣿⣿⣿⣿⣿⣿⣿⣿⣿⣿⣿⣿⣿⣿⠀⠀⠀⠀⠀⠀⠀⠀⠀⠀⠀⠀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⠀⠀⠀⠀⠀⠀⠀⠀⠀⠀⠀⣿⣿⣿⣿⣿⣿⣿⣿⣿⣿⣿⣿⣿⣿⣿⣿⣿⣿⣿⣿⣿⣿⣿⡿⠃⠀⠀⠀⠀⠀⠀⠀⠀⢰⣿⣿⣿⣿⣷⡜⢿⣿⣿⣿⣿⣿⣿⣿⣿⣿⣿⣿⣿⣿⣿⣿⣿⣿⠀⠀⠀⠀⠀⠀⠀⠀⠀⠀⠀⠀</a:t>
            </a:r>
            <a:br/>
            <a:r>
              <a:t>⠀⠀⠀⠀⠀⠀⠀⠀⠀⠀⠀⣿⣿⣿⣿⣿⣿⣿⣿⣿⣿⣿⣿⣿⣿⣿⣿⣿⣿⣿⣿⣿⣿⡿⠁⠀⠀⠀⠀⠀⠀⠀⠀⠀⢸⣿⣿⣿⣿⣿⣷⡜⣿⣿⣿⣿⣿⣿⣿⣿⣿⣿⣿⣿⣿⣿⣿⣿⣿⠀⠀⠀⠀⠀⠀⠀⠀⠀⠀⠀⠀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⠀⠀⠀⠀⠀⠀⠀⠀⠀⠀⠀⣿⣿⣿⣿⣿⣿⣿⣿⣿⣿⣿⣿⣿⣿⣿⣿⣿⣿⣿⣿⣿⣿⡇⠀⠀⠀⠀⠀⠀⠀⠀⠀⠀⢸⣿⣿⣿⣿⣿⣿⡏⡺⣿⣿⣿⣿⣿⣿⣿⣿⣿⣿⣿⣿⣿⣿⣿⣿⠀⠀⠀⠀⠀⠀⠀⠀⠀⠀⠀⠀</a:t>
            </a:r>
            <a:br/>
            <a:r>
              <a:t>⠀⠀⠀⠀⠀⠀⠀⠀⠀⠀⠀⣿⣿⣿⣿⣿⣿⣿⣿⣿⣿⣿⣿⣿⣿⣿⣿⣿⣿⣿⣿⣿⣿⠑⠀⠀⠀⠀⠀⠀⠀⠀⠀⠀⢹⣿⣿⣿⣿⣿⣿⣵⢕⣜⣿⣿⣿⣿⣿⣿⣿⣿⣿⣿⣿⣿⣿⣿⣿⠀⠀⠀⠀⠀⠀⠀⠀⠀⠀⠀⠀</a:t>
            </a:r>
            <a:br/>
            <a:r>
              <a:t>⠀⠀⠀⠀⠀⠀⠀⠀⠀⠀⠀⣿⣿⣿⣿⣿⣿⣿⣿⣿⣿⣿⣿⣿⣿⣿⣿⣿⣿⣿⣿⣿⣿⠑⠀⠀⠀⢀⣀⢀⠀⠀⠀⠀⠜⣿⣿⣿⣿⣿⣿⣷⣷⣿⣿⣿⣿⣿⣿⣿⣿⣿⣿⣿⣿⣿⣿⣿⣿⠀⠀⠀⠀⠀⠀⠀⠀⠀⠀⠀⠀</a:t>
            </a:r>
            <a:br/>
            <a:r>
              <a:t>⠀⠀⠀⠀⠀⠀⠀⠀⠀⠀⠀⣿⣿⣿⣿⣿⣿⣿⣿⣿⣿⣿⣿⣿⣿⣿⣿⣿⣿⣿⣿⣿⣿⠀⠀⠀⢔⢸⣿⣧⢀⠀⠀⠀⢕⢹⣿⣿⣿⣿⣿⣿⣿⣿⣿⣿⣿⣿⣿⣿⣿⣿⣿⣿⣿⣿⣿⣿⣿⠀⠀⠀⠀⠀⠀⠀⠀⠀⠀⠀⠀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⠀⠀⠀⠀⠀⠀⠀⠀⠀⠀⠀⣿⣿⣿⣿⣿⣿⣿⣿⣿⣿⣿⣿⣿⣿⣿⣿⣿⣿⣿⣿⣿⣿⠀⠀⠀⢅⣿⣿⣿⣧⢀⠀⠀⢅⢕⣿⣿⣿⣿⣿⣿⣿⣿⣿⣿⣿⣿⣿⣿⣿⣿⣿⣿⣿⣿⣿⣿⣿⠀⠀⠀⠀⠀⠀⠀⠀⠀⠀⠀⠀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⠀⠀⠀⠀⠀⠀⠀⠀⠀⠀⠀⠛⠛⠛⠛⠛⠛⠛⠛⠛⠛⠛⠛⠛⠛⠛⠛⠛⠛⠛⠛⠛⠛⠀⠀⠀⠑⠛⠛⠛⠛⠃⠀⠀⠀⠑⠛⠛⠛⠛⠛⠛⠛⠛⠛⠛⠛⠛⠛⠛⠛⠛⠛⠛⠛⠛⠛⠛⠛⠀⠀⠀⠀⠀⠀⠀⠀⠀⠀⠀⠀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⠀⠀⠀⠀⠀⠀⠀⠀⠀⠀⠀⣿⣿⣿⣿⣿⣿⣿⣿⣿⣿⣿⣿⣿⢿⢏⢝⢕⢕⢕⢕⠕⢕⢕⢕⢕⢕⢕⢕⢱⢏⢏⢻⣿⣿⣿⣿⣿⣿⣿⣿⣿⣿⣿⣿⣿⣿⣿⣿⣿⣿⣿⣿⣿⣿⣿⣿⣿⣿⠀⠀⠀⠀⠀⠀⠀⠀⠀⠀⠀⠀</a:t>
            </a:r>
            <a:br/>
            <a:r>
              <a:t>⠀⠀⠀⠀⠀⠀⠀⠀⠀⠀⠀⣿⣿⣿⣿⣿⣿⣿⣿⣿⣿⣿⣿⣷⡕⢕⢕⢁⢄⢄⢕⢔⠀⠑⢕⢕⢕⢕⢕⠁⢕⢕⢱⢫⢝⢟⡿⢿⣿⣿⣿⣿⣿⣿⣿⣿⣿⣿⣿⣿⣿⣿⣿⣿⣿⣿⣿⣿⣿⠀⠀⠀⠀⠀⠀⠀⠀⠀⠀⠀⠀</a:t>
            </a:r>
            <a:br/>
            <a:r>
              <a:t>⠀⠀⠀⠀⠀⠀⠀⠀⠀⠀⠀⣿⣿⣿⣿⣿⣿⣿⣿⣿⣿⣿⢻⢟⢕⢕⢕⢔⢔⢔⢔⢑⢑⠀⢀⢁⢕⢕⢕⢕⢕⢕⢕⢿⢕⢱⢕⢜⣿⣿⣿⣿⣿⣿⣿⣿⣿⣿⣿⣿⣿⣿⣿⣿⣿⣿⣿⣿⣿⠀⠀⠀⠀⠀⠀⠀⠀⠀⠀⠀⠀</a:t>
            </a:r>
            <a:br/>
            <a:r>
              <a:t>⠀⠀⠀⠀⠀⠀⠀⠀⠀⠀⠀⣿⣿⣿⣿⣿⣿⣿⣿⣿⣷⣇⢜⢕⢕⢕⢕⢕⢕⢕⢕⢕⢕⢄⢕⢕⣕⣵⣵⣷⣷⣿⣿⣿⣷⡕⢕⣕⣾⣿⣿⣿⣿⣿⣿⣿⣿⣿⣿⣿⣿⣿⣿⣿⣿⣿⣿⣿⣿⠀⠀⠀⠀⠀⠀⠀⠀⠀⠀⠀⠀</a:t>
            </a:r>
            <a:br/>
            <a:r>
              <a:t>⠀⠀⠀⠀⠀⠀⠀⠀⠀⠀⠀⣿⣿⣿⣿⣿⣿⣿⣿⣿⣿⡷⢵⢕⢕⢕⢕⢕⣱⣵⣵⣷⣷⣷⣷⣾⣿⣿⣿⣿⣿⣿⣿⣿⣿⣿⣷⣸⣿⣿⣿⣿⣿⣿⣿⣿⣿⣿⣿⣿⣿⣿⣿⣿⣿⣿⣿⣿⣿⠀⠀⠀⠀⠀⠀⠀⠀⠀⠀⠀⠀</a:t>
            </a:r>
            <a:br/>
            <a:r>
              <a:t>⠀⠀⠀⠀⠀⠀⠀⠀⠀⠀⠀⣿⣿⣿⣿⣿⣿⣿⣿⣿⣿⣿⢕⢕⢕⢕⣵⣿⣿⣿⣿⣿⣿⣿⣿⣿⣿⣿⣿⣿⣿⣿⣿⣿⣿⣿⣿⣿⣿⣿⣿⣿⣿⣿⣿⣿⣿⣿⣿⣿⣿⣿⣿⣿⣿⣿⣿⣿⣿⠀⠀⠀⠀⠀⠀⠀⠀⠀⠀⠀⠀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⠀⠀⠀⠀⠀⠀⠀⠀⠀⠀⠀⣿⣿⣿⣿⣿⣿⣿⣿⣿⣿⣿⢇⢕⢕⢸⣿⣿⣿⣿⣿⣿⣿⣿⣿⣿⣿⣿⣿⣿⣿⣿⣿⣿⣿⣿⣿⣿⣿⣿⣿⣿⣿⣿⣿⣿⣿⣿⣿⣿⣿⣿⣿⣿⣿⣿⣿⣿⣿⠀⠀⠀⠀⠀⠀⠀⠀⠀⠀⠀⠀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⠀⠀⠀⠀⠀⠀⠀⠀⠀⠀⠀⣿⣿⣿⣿⣿⣿⣿⣿⣿⣿⣿⣇⢕⢕⢸⣿⡿⢟⢕⢕⢕⡕⢝⢝⢻⣿⣿⣿⣿⡿⢼⢿⢿⣿⣿⣿⣿⣿⣿⣿⣿⣿⣿⣿⣿⣿⣿⣿⣿⣿⣿⣿⣿⣿⣿⣿⣿⣿⠀⠀⠀⠀⠀⠀⠀⠀⠀⠀⠀⠀</a:t>
            </a:r>
            <a:br/>
            <a:r>
              <a:t>⠀⠀⠀⠀⠀⠀⠀⠀⠀⠀⠀⣿⣿⣿⣿⣿⣿⣿⣿⣿⣿⣿⣿⡇⢕⢸⣿⣵⡷⢏⢝⢝⢕⢕⡕⢕⣹⣿⣿⣿⣷⣷⣷⣿⣿⣿⣿⣿⣿⣷⣿⣿⣿⣿⣿⣿⣿⣿⣿⣿⣿⣿⣿⣿⣿⣿⣿⣿⣿⠀⠀⠀⠀⠀⠀⠀⠀⠀⠀⠀⠀</a:t>
            </a:r>
            <a:br/>
            <a:r>
              <a:t>⠀⠀⠀⠀⠀⠀⠀⠀⠀⠀⠀⣿⣿⣿⣿⣿⣿⣿⣿⣿⣿⣿⣟⡇⢕⢸⣿⣿⣿⣿⣽⣝⣝⣱⡕⢱⢿⣿⣿⣿⣿⣿⣿⣿⣿⣿⣿⣿⣿⣿⣿⣿⣿⣿⣿⣿⣿⣿⣿⣿⣿⣿⣿⣿⣿⣿⣿⣿⣿⠀⠀⠀⠀⠀⠀⠀⠀⠀⠀⠀⠀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⠀⠀⠀⠀⠀⠀⠀⠀⠀⠀⠀⣿⣿⣿⣿⣿⣿⣿⣿⣿⣿⣿⣿⣷⢕⣼⣿⢿⣿⣿⣿⣿⣿⡟⢟⣟⢿⣿⣿⣿⣿⣿⣿⣿⣿⣿⣿⣿⣿⣿⣿⣿⣿⣿⣿⣿⣿⣿⣿⣿⣿⣿⣿⣿⣿⣿⣿⣿⣿⠀⠀⠀⠀⠀⠀⠀⠀⠀⠀⠀⠀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⠀⠀⠀⠀⠀⠀⠀⠀⠀⠀⠀⣿⣿⣿⣿⣿⣿⣿⣿⣿⣿⣿⣿⣿⣕⢎⡿⣽⣿⣿⣿⣿⢏⢕⢜⢏⢝⢻⣿⣿⣿⣿⣯⢿⣿⣿⣿⣿⣿⣿⣿⣿⣿⣿⣿⣿⣿⣿⣿⣿⣿⣿⣿⣿⣿⣿⣿⣿⣿⠀⠀⠀⠀⠀⠀⠀⠀⠀⠀⠀⠀</a:t>
            </a:r>
            <a:br/>
            <a:r>
              <a:t>⠀⠀⠀⠀⠀⠀⠀⠀⠀⠀⠀⣿⣿⣿⣿⣿⣿⣿⣿⣿⣿⣿⣿⣿⣿⣷⢝⣾⣿⣿⡿⢏⢕⢕⣕⣕⣷⣾⣿⣿⣿⣿⣿⣿⣿⣿⣿⣿⣿⣿⣿⣿⣿⣿⣿⣿⣿⣿⣿⣿⣿⣿⣿⣿⣿⣿⣿⣿⣿⠀⠀⠀⠀⠀⠀⠀⠀⠀⠀⠀⠀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⠀⠀⠀⠀⠀⠀⠀⠀⠀⠀⠀⣿⣿⣿⣿⣿⣿⣿⣿⣿⣿⣿⣿⣿⣿⣿⣿⣿⣿⣿⣿⣷⡕⢜⢏⢝⢝⣽⣽⣿⣿⣽⣿⣿⣿⣿⣿⣿⣿⣿⣿⣿⣿⣿⣿⣿⣿⣿⣿⣿⣿⣿⣿⣿⣿⣿⣿⣿⣿⠀⠀⠀⠀⠀⠀⠀⠀⠀⠀⠀⠀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⠀⠀⠀⠀⠀⠀⠀⠀⠀⠀⠀⣿⣿⣿⣿⣿⣿⣿⣿⣿⣿⣿⣿⣿⣿⣿⣿⣿⡏⢝⣿⣿⣿⣧⡕⢳⣷⣿⣯⣾⣿⣿⣿⣿⣿⣿⣿⣿⣿⣿⣿⣿⣿⣿⣿⣿⣿⣿⣿⣿⣿⣿⣿⣿⣿⣿⣿⣿⣿⠀⠀⠀⠀⠀⠀⠀⠀⠀⠀⠀⠀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⠀⠀⠀⠀⠀⠀⠀⠀⠀⠀⠀⣿⣿⣿⣿⣿⣿⣿⣿⣿⣿⣿⣿⣿⣿⡟⢸⣿⢝⢕⢜⢇⣻⣿⣷⣕⣕⣽⣿⣿⣿⣿⣿⣿⣿⣿⣿⣿⣿⣿⣿⣿⣿⣿⣿⣿⣿⣿⣿⣿⣿⣿⣿⣿⣿⣿⣿⣿⣿⠀⠀⠀⠀⠀⠀⠀⠀⠀⠀⠀⠀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⠀⠀⠀⠀⠀⠀⠀⠀⠀⠀⠀⣿⣿⣿⣿⣿⣿⣿⣿⣿⣿⣿⣿⡿⢏⢕⢜⡯⢕⢕⢕⢕⢜⢻⢿⣿⣿⣿⣿⣿⣿⣿⣿⣿⣿⣿⣿⣿⣿⣿⣿⣿⣿⣿⣿⣿⣿⣿⣿⣿⣿⣿⣿⣿⣿⣿⣿⣿⣿⠀⠀⠀⠀⠀⠀⠀⠀⠀⠀⠀⠀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⠀⠀⠀⠀⠀⠀⠀⠀⠀⠀⠀⣿⣿⣿⣿⣿⣿⣿⣿⣿⣿⡿⢟⠕⠑⠀⠑⣧⢕⢕⢕⢕⢕⢕⢕⢝⢝⡻⢿⢿⢿⢿⣿⣿⣿⣿⣿⣿⣿⣿⣿⣿⣿⣿⣿⣿⣿⣿⣿⣿⣿⣿⣿⣿⣿⣿⣿⣿⣿⠀⠀⠀⠀⠀⠀⠀⠀⠀⠀⠀⠀</a:t>
            </a:r>
            <a:br/>
            <a:r>
              <a:t>⠀⠀⠀⠀⠀⠀⠀⠀⠀⠀⠀⣿⣿⣿⣿⣿⣿⡿⢟⢏⢝⠑⠁⠀⠀⠀⠀⢹⣧⢕⢕⢕⢕⢕⢕⢕⢜⡱⢕⡝⢛⢟⣟⡟⣿⣿⣿⣿⣿⣿⣿⣿⣿⣿⣿⣿⣿⣿⣿⣿⣿⣿⣿⣿⣿⣿⣿⣿⣿⠀⠀⠀⠀⠀⠀⠀⠀⠀⠀⠀⠀</a:t>
            </a:r>
            <a:br/>
            <a:r>
              <a:t>⠀⠀⠀⠀⠀⠀⠀⠀⠀⠀⠀⣿⣿⢿⢟⢝⠕⠑⠁⠀⠀⠀⠀⠀⠀⠀⠀⠜⣿⣇⣕⡱⣷⣷⣵⣵⣿⡏⢕⢼⡗⢕⣺⣇⣿⣿⣿⢕⢜⢝⢻⢿⣿⣿⣿⣿⣿⣿⣿⣿⣿⣿⣿⣿⣿⣿⣿⣿⣿⠀⠀⠀⠀⠀⠀⠀⠀⠀⠀⠀⠀</a:t>
            </a:r>
            <a:br/>
            <a:r>
              <a:t>⠀⠀⠀⠀⠀⠀⠀⠀⠀⠀⠀⢝⠕⠑⠁⠀⠀⠀⠀⠀⠀⠀⠀⠀⠀⠀⠀⠀⢹⣿⣿⣿⣿⣿⣿⣿⣿⡕⡇⢕⢕⢸⣽⣿⣿⣿⣿⡕⢕⢕⢕⢕⢕⢝⢟⢻⢿⣿⣿⣿⣿⣿⣿⣿⣿⣿⣿⣿⣿⠀⠀⠀⠀⠀⠀⠀⠀⠀⠀⠀⠀</a:t>
            </a:r>
            <a:br/>
            <a:r>
              <a:t>⠀⠀⠀⠀⠀⠀⠀⠀⠀⠀⠀⠀⠀⠀⠀⠀⠀⠀⠀⠀⠀⠀⠑⠐⠀⠀⠀⠀⠘⠛⠛⠛⠛⠛⠛⠛⠛⠑⠃⠑⠘⠘⠙⠛⠛⠛⠛⠃⠑⠑⠑⠑⠑⠑⠑⠑⠑⠘⠛⠛⠛⠛⠛⠛⠛⠛⠛⠛⠛⠀⠀⠀⠀⠀⠀⠀⠀⠀⠀⠀⠀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⠀⠀⠀⠀⠀⠀⠀⠀⠀⠀⠀⣿⣿⣿⣿⣿⣿⣿⣿⣿⣿⣿⣿⣿⣿⡿⢿⢟⠝⠕⢕⢕⢕⢐⢅⢕⢕⢕⢕⢕⣱⣿⣿⣷⣸⣿⣿⣿⣿⣿⣿⣿⣿⣿⣿⣿⣿⣿⣿⣿⣿⣿⣿⣿⣿⣿⣿⣿⣿⠀⠀⠀⠀⠀⠀⠀⠀⠀⠀⠀⠀</a:t>
            </a:r>
            <a:br/>
            <a:r>
              <a:t>⠀⠀⠀⠀⠀⠀⠀⠀⠀⠀⠀⣿⣿⣿⣿⣿⣿⣿⣿⣿⣿⣿⣿⡏⢕⢕⢕⢕⠑⢀⢅⢑⠑⢕⢕⢕⢕⢕⢕⠕⢕⢜⢜⣿⣿⣿⣷⣿⣿⣿⣿⣿⣿⣿⣿⣿⣿⣿⣿⣿⣿⣿⣿⣿⣿⣿⣿⣿⣿⠀⠀⠀⠀⠀⠀⠀⠀⠀⠀⠀⠀</a:t>
            </a:r>
            <a:br/>
            <a:r>
              <a:t>⠀⠀⠀⠀⠀⠀⠀⠀⠀⠀⠀⣿⣿⣿⣿⣿⣿⣿⣿⣿⣿⣿⡻⢟⢇⢕⢕⢕⢑⢕⢕⠕⢔⠀⠑⢕⢕⢕⢕⢀⢕⢕⢸⡇⢕⢝⢝⢿⣿⣿⣿⣿⣿⣿⣿⣿⣿⣿⣿⣿⣿⣿⣿⣿⣿⣿⣿⣿⣿⠀⠀⠀⠀⠀⠀⠀⠀⠀⠀⠀⠀</a:t>
            </a:r>
            <a:br/>
            <a:r>
              <a:t>⠀⠀⠀⠀⠀⠀⠀⠀⠀⠀⠀⣿⣿⣿⣿⣿⣿⣿⣿⣿⣽⢕⢝⢕⢕⢕⢕⢕⢕⢕⢕⢅⢄⢄⢔⢔⢕⢕⢕⢕⣕⣱⣼⣽⡕⢕⢕⢸⣿⣿⣿⣿⣿⣿⣿⣿⣿⣿⣿⣿⣿⣿⣿⣿⣿⣿⣿⣿⣿⠀⠀⠀⠀⠀⠀⠀⠀⠀⠀⠀⠀</a:t>
            </a:r>
            <a:br/>
            <a:r>
              <a:t>⠀⠀⠀⠀⠀⠀⠀⠀⠀⠀⠀⣿⣿⣿⣿⣿⣿⣿⣿⣿⣿⣇⣕⢕⢕⢕⢕⢕⢕⢕⢕⣕⣕⣕⣕⣱⣵⣾⣿⣿⣿⣿⣿⣿⣿⣕⡕⣾⣿⣿⣿⣿⣿⣿⣿⣿⣿⣿⣿⣿⣿⣿⣿⣿⣿⣿⣿⣿⣿⠀⠀⠀⠀⠀⠀⠀⠀⠀⠀⠀⠀</a:t>
            </a:r>
            <a:br/>
            <a:r>
              <a:t>⠀⠀⠀⠀⠀⠀⠀⠀⠀⠀⠀⣿⣿⣿⣿⣿⣿⣿⣿⣿⣿⡇⢕⢕⢕⢕⣱⣷⣿⣿⣿⣿⣿⣿⣿⣿⣿⣿⣿⣿⣿⣿⣿⣿⣿⣿⣿⣿⣿⣿⣿⣿⣿⣿⣿⣿⣿⣿⣿⣿⣿⣿⣿⣿⣿⣿⣿⣿⣿⠀⠀⠀⠀⠀⠀⠀⠀⠀⠀⠀⠀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⠀⠀⠀⠀⠀⠀⠀⠀⠀⠀⠀⣿⣿⣿⣿⣿⣿⣿⣿⣿⣿⡟⢕⢕⢕⣼⣿⣿⣿⣿⣿⣿⣿⣿⣿⣿⣿⣿⣿⣿⣿⣿⣿⣿⣿⣿⣿⣿⣿⣿⣿⣿⣿⣿⣿⣿⣿⣿⣿⣿⣿⣿⣿⣿⣿⣿⣿⣿⣿⠀⠀⠀⠀⠀⠀⠀⠀⠀⠀⠀⠀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⠀⠀⠀⠀⠀⠀⠀⠀⠀⠀⠀⣿⣿⣿⣿⣿⣿⣿⣿⣿⣿⣿⢕⢕⢕⣿⣿⣿⡿⢟⢟⢟⢿⢿⣿⣿⣿⣿⣿⣿⡿⢿⣿⣿⣿⣿⣿⣿⣿⣿⣿⣿⣿⣿⣿⣿⣿⣿⣿⣿⣿⣿⣿⣿⣿⣿⣿⣿⣿⠀⠀⠀⠀⠀⠀⠀⠀⠀⠀⠀⠀</a:t>
            </a:r>
            <a:br/>
            <a:r>
              <a:t>⠀⠀⠀⠀⠀⠀⠀⠀⠀⠀⠀⣿⣿⣿⣿⣿⣿⣿⣿⣿⣿⣿⡇⢕⢱⣿⡟⢕⣕⡕⢵⢕⢕⢕⢜⢻⣿⣿⣿⡟⢟⢟⣟⣿⣿⣿⣿⣿⣿⣿⣿⣿⣿⣿⣿⣿⣿⣿⣿⣿⣿⣿⣿⣿⣿⣿⣿⣿⣿⠀⠀⠀⠀⠀⠀⠀⠀⠀⠀⠀⠀</a:t>
            </a:r>
            <a:br/>
            <a:r>
              <a:t>⠀⠀⠀⠀⠀⠀⠀⠀⠀⠀⠀⣿⣿⣿⣿⣿⣿⣿⣿⣿⣿⡿⡇⢕⢕⣿⣿⣿⣵⣵⡵⢵⢕⢕⢕⢕⣿⣿⣿⣿⣿⣿⣿⣿⣿⣿⣿⣿⣿⣿⣿⣿⣿⣿⣿⣿⣿⣿⣿⣿⣿⣿⣿⣿⣿⣿⣿⣿⣿⠀⠀⠀⠀⠀⠀⠀⠀⠀⠀⠀⠀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⠀⠀⠀⠀⠀⠀⠀⠀⠀⠀⠀⣿⣿⣿⣿⣿⣿⣿⣿⣿⣿⣿⣷⢇⣕⣿⣿⣿⣿⣿⣷⣳⡷⣷⣕⣿⣿⣿⣿⣿⣿⣿⣿⣿⣿⣿⣿⣿⣿⣿⣿⣿⣿⣿⣿⣿⣿⣿⣿⣿⣿⣿⣿⣿⣿⣿⣿⣿⣿⠀⠀⠀⠀⠀⠀⠀⠀⠀⠀⠀⠀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⠀⠀⠀⠀⠀⠀⠀⠀⠀⠀⠀⣿⣿⣿⣿⣿⣿⣿⣿⣿⣿⣿⣿⡕⢼⣿⣿⣿⣿⣿⣿⣿⢟⢕⣼⣿⣿⣿⣿⣿⣿⡻⣿⣿⣿⣿⣿⣿⣿⣿⣿⣿⣿⣿⣿⣿⣿⣿⣿⣿⣿⣿⣿⣿⣿⣿⣿⣿⣿⠀⠀⠀⠀⠀⠀⠀⠀⠀⠀⠀⠀</a:t>
            </a:r>
            <a:br/>
            <a:r>
              <a:t>⠀⠀⠀⠀⠀⠀⠀⠀⠀⠀⠀⣿⣿⣿⣿⣿⣿⣿⣿⣿⣿⣿⣿⣿⣧⣹⣿⣿⣿⣿⡿⢏⢕⢕⢕⢕⢜⣿⣿⣿⣿⣿⣿⣿⣿⣿⣿⣿⣿⣿⣿⣿⣿⣿⣿⣿⣿⣿⣿⣿⣿⣿⣿⣿⣿⣿⣿⣿⣿⠀⠀⠀⠀⠀⠀⠀⠀⠀⠀⠀⠀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⠀⠀⠀⠀⠀⠀⠀⠀⠀⠀⠀⣿⣿⣿⣿⣿⣿⣿⣿⣿⣿⣿⣿⣿⣿⣧⣿⣿⣿⣿⣕⣱⢕⣵⣷⢿⣿⣿⣿⣿⣿⣿⣿⣿⣿⣿⣿⣿⣿⣿⣿⣿⣿⣿⣿⣿⣿⣿⣿⣿⣿⣿⣿⣿⣿⣿⣿⣿⣿⠀⠀⠀⠀⠀⠀⠀⠀⠀⠀⠀⠀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⠀⠀⠀⠀⠀⠀⠀⠀⠀⠀⠀⣿⣿⣿⣿⣿⣿⣿⣿⣿⣿⣿⣿⣿⣿⣿⣿⡿⣿⣿⣿⣧⢕⢕⢕⢱⣷⣾⢿⣿⣿⣿⣿⣿⣿⣿⣿⣿⣿⣿⣿⣿⣿⣿⣿⣿⣿⣿⣿⣿⣿⣿⣿⣿⣿⣿⣿⣿⣿⠀⠀⠀⠀⠀⠀⠀⠀⠀⠀⠀⠀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⠀⠀⠀⠀⠀⠀⠀⠀⠀⠀⠀⣿⣿⣿⣿⣿⣿⣿⣿⣿⣿⣿⣿⣿⣿⢿⣿⢷⢜⢻⣿⣿⣿⡕⢜⢿⣿⣿⣿⣿⣿⣿⣿⣿⣿⣿⣿⣿⣿⣿⣿⣿⣿⣿⣿⣿⣿⣿⣿⣿⣿⣿⣿⣿⣿⣿⣿⣿⣿⠀⠀⠀⠀⠀⠀⠀⠀⠀⠀⠀⠀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⠀⠀⠀⠀⠀⠀⠀⠀⠀⠀⠀⣿⣿⣿⣿⣿⣿⣿⣿⣿⣿⣿⣿⣿⢏⢸⣿⢕⢕⢕⢕⢹⣿⣿⣵⣵⣷⣿⣿⣿⣿⣿⣿⣿⣿⣿⣿⣿⣿⣿⣿⣿⣿⣿⣿⣿⣿⣿⣿⣿⣿⣿⣿⣿⣿⣿⣿⣿⣿⠀⠀⠀⠀⠀⠀⠀⠀⠀⠀⠀⠀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⠀⠀⠀⠀⠀⠀⠀⠀⠀⠀⠀⣿⣿⣿⣿⣿⣿⣿⣿⣿⣿⣿⢟⢕⢕⢕⣿⢇⢕⢕⢕⢕⢜⢻⢿⣿⣿⢿⢿⢿⢿⢿⢿⣿⣿⣿⣿⣿⣿⣿⣿⣿⣿⣿⣿⣿⣿⣿⣿⣿⣿⣿⣿⣿⣿⣿⣿⣿⣿⠀⠀⠀⠀⠀⠀⠀⠀⠀⠀⠀⠀</a:t>
            </a:r>
            <a:br/>
            <a:r>
              <a:t>⠀⠀⠀⠀⠀⠀⠀⠀⠀⠀⠀⣿⣿⣿⣿⣿⣿⣿⣿⡿⢟⠕⠑⠀⠀⠀⢻⡎⢕⢕⢕⢕⢕⢕⢕⢜⢟⡵⣕⢝⢟⢟⣿⣟⣿⣿⣿⣿⣿⣿⣿⣿⣿⣿⣿⣿⣿⣿⣿⣿⣿⣿⣿⣿⣿⣿⣿⣿⣿⠀⠀⠀⠀⠀⠀⠀⠀⠀⠀⠀⠀</a:t>
            </a:r>
            <a:br/>
            <a:r>
              <a:t>⠀⠀⠀⠀⠀⠀⠀⠀⠀⠀⠀⣿⣿⣿⣿⢿⢟⢝⠕⠑⠁⠀⠀⠀⠀⠀⢸⣿⡕⢕⢕⣕⣕⢕⢕⢕⢜⢇⡣⢕⢵⡕⣿⣾⣿⣿⢟⢟⢿⢿⣿⣿⣿⣿⣿⣿⣿⣿⣿⣿⣿⣿⣿⣿⣿⣿⣿⣿⣿⠀⠀⠀⠀⠀⠀⠀⠀⠀⠀⠀⠀</a:t>
            </a:r>
            <a:br/>
            <a:r>
              <a:t>⠀⠀⠀⠀⠀⠀⠀⠀⠀⠀⠀⢿⢟⢏⠕⠑⠁⠀⠀⠀⠀⠀⠀⠀⠀⠀⠁⢻⣿⣾⣾⣿⣿⣿⣧⣱⣼⢕⢸⢕⢜⡪⣿⣿⣿⣿⡇⢕⢕⢕⢜⢝⢟⢿⣿⣿⣿⣿⣿⣿⣿⣿⣿⣿⣿⣿⣿⣿⣿⠀⠀⠀⠀⠀⠀⠀⠀⠀⠀⠀⠀</a:t>
            </a:r>
            <a:br/>
            <a:r>
              <a:t>⠀⠀⠀⠀⠀⠀⠀⠀⠀⠀⠀⠑⠁⠀⠀⠀⠀⠀⠀⠀⠀⠀⠀⠀⠀⠀⠀⠘⠛⠛⠛⠛⠛⠛⠛⠛⠛⠑⠘⠑⠑⠊⠛⠛⠛⠛⠃⠑⠑⠑⠑⠑⠑⠑⠑⠙⠛⠛⠛⠛⠛⠛⠛⠛⠛⠛⠛⠛⠛⠀⠀⠀⠀⠀⠀⠀⠀⠀⠀⠀⠀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⠀⠀⠀⠀⠀⠀⠀⠀⠀⠀⠀⣿⣿⣿⣿⣿⣿⣿⣿⣿⣿⣿⣿⣿⣿⣿⣯⣵⣿⡟⢝⢕⢇⢕⢜⢕⢕⢕⢕⢕⢜⢝⣿⡟⢿⣿⣿⣿⣿⣿⣿⣿⣿⣿⣿⣿⣿⣿⣿⣿⣿⣿⣿⣿⣿⣿⣿⣿⣿⠀⠀⠀⠀⠀⠀⠀⠀⠀⠀⠀⠀</a:t>
            </a:r>
            <a:br/>
            <a:r>
              <a:t>⠀⠀⠀⠀⠀⠀⠀⠀⠀⠀⠀⣿⣿⣿⣿⣿⣿⣿⣿⣿⣿⣿⣿⡿⢿⢏⢝⢝⢕⢕⢕⢕⢕⢕⢕⢕⢕⢕⢕⢱⡵⢿⣿⣷⣼⣿⣿⣿⣿⣿⣿⣿⣿⣿⣿⣿⣿⣿⣿⣿⣿⣿⣿⣿⣿⣿⣿⣿⣿⠀⠀⠀⠀⠀⠀⠀⠀⠀⠀⠀⠀</a:t>
            </a:r>
            <a:br/>
            <a:r>
              <a:t>⠀⠀⠀⠀⠀⠀⠀⠀⠀⠀⠀⣿⣿⣿⣿⣿⣿⣿⣿⣿⣿⣿⣿⣧⢕⢕⢕⢕⢕⢕⢕⢕⢑⢕⢕⢕⢕⢕⢕⢕⢕⢕⢜⡿⢿⣿⣿⣿⣿⣿⣿⣿⣿⣿⣿⣿⣿⣿⣿⣿⣿⣿⣿⣿⣿⣿⣿⣿⣿⠀⠀⠀⠀⠀⠀⠀⠀⠀⠀⠀⠀</a:t>
            </a:r>
            <a:br/>
            <a:r>
              <a:t>⠀⠀⠀⠀⠀⠀⠀⠀⠀⠀⠀⣿⣿⣿⣿⣿⣿⣿⣿⣿⢿⢟⢏⢕⢕⢕⢕⢕⢕⢕⢕⢕⠕⠀⢕⢕⢕⢕⢕⢄⢕⢕⣸⡇⢕⢞⢹⣿⣿⣿⣿⣿⣿⣿⣿⣿⣿⣿⣿⣿⣿⣿⣿⣿⣿⣿⣿⣿⣿⠀⠀⠀⠀⠀⠀⠀⠀⠀⠀⠀⠀</a:t>
            </a:r>
            <a:br/>
            <a:r>
              <a:t>⠀⠀⠀⠀⠀⠀⠀⠀⠀⠀⠀⣿⣿⣿⣿⣿⣿⣿⣿⣷⣯⡕⢕⢕⢕⢕⢕⢕⢕⢕⢕⢕⢕⢕⢕⢕⢕⢕⣕⣕⣵⣾⣷⣽⡕⢕⢕⣺⣿⣿⣿⣿⣿⣿⣿⣿⣿⣿⣿⣿⣿⣿⣿⣿⣿⣿⣿⣿⣿⠀⠀⠀⠀⠀⠀⠀⠀⠀⠀⠀⠀</a:t>
            </a:r>
            <a:br/>
            <a:r>
              <a:t>⠀⠀⠀⠀⠀⠀⠀⠀⠀⠀⠀⣿⣿⣿⣿⣿⣿⣿⣿⣿⣿⢳⢇⢕⢕⢕⢕⣕⣕⣕⣵⣵⣵⣵⣵⣷⣿⣿⣿⣿⣿⣿⣿⣿⣿⣵⣸⣿⣿⣿⣿⣿⣿⣿⣿⣿⣿⣿⣿⣿⣿⣿⣿⣿⣿⣿⣿⣿⣿⠀⠀⠀⠀⠀⠀⠀⠀⠀⠀⠀⠀</a:t>
            </a:r>
            <a:br/>
            <a:r>
              <a:t>⠀⠀⠀⠀⠀⠀⠀⠀⠀⠀⠀⣿⣿⣿⣿⣿⣿⣿⣿⣿⣿⡇⢕⢕⢕⣱⣾⣿⣿⣿⣿⣿⣿⣿⣿⣿⣿⣿⣿⣿⣿⣿⣿⣿⣿⣿⣿⣿⣿⣿⣿⣿⣿⣿⣿⣿⣿⣿⣿⣿⣿⣿⣿⣿⣿⣿⣿⣿⣿⠀⠀⠀⠀⠀⠀⠀⠀⠀⠀⠀⠀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⠀⠀⠀⠀⠀⠀⠀⠀⠀⠀⠀⣿⣿⣿⣿⣿⣿⣿⣿⣿⣿⣇⢕⢕⢸⣿⣿⢟⢟⢝⢝⢟⢟⢿⣿⣿⣿⣿⣿⣿⢿⣿⣿⣿⣿⣿⣿⣿⣿⣿⣿⣿⣿⣿⣿⣿⣿⣿⣿⣿⣿⣿⣿⣿⣿⣿⣿⣿⣿⠀⠀⠀⠀⠀⠀⠀⠀⠀⠀⠀⠀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⠀⠀⠀⠀⠀⠀⠀⠀⠀⠀⠀⣿⣿⣿⣿⣿⣿⣿⣿⣿⣿⣿⢕⢕⢹⣿⣵⣵⢇⢗⢗⢕⢕⢕⢜⢻⣿⣿⣿⢕⣜⣝⣻⣿⣿⣿⣿⣿⣿⣿⣿⣿⣿⣿⣿⣿⣿⣿⣿⣿⣿⣿⣿⣿⣿⣿⣿⣿⣿⠀⠀⠀⠀⠀⠀⠀⠀⠀⠀⠀⠀</a:t>
            </a:r>
            <a:br/>
            <a:r>
              <a:t>⠀⠀⠀⠀⠀⠀⠀⠀⠀⠀⠀⣿⣿⣿⣿⣿⣿⣿⣿⣿⣿⣹⢕⢕⢸⣿⣿⣷⣷⡗⢷⢇⢇⢕⢕⣼⣿⣿⣿⣿⣿⣿⣿⣿⣿⣿⣿⣿⣿⣿⣿⣿⣿⣿⣿⣿⣿⣿⣿⣿⣿⣿⣿⣿⣿⣿⣿⣿⣿⠀⠀⠀⠀⠀⠀⠀⠀⠀⠀⠀⠀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⠀⠀⠀⠀⠀⠀⠀⠀⠀⠀⠀⣿⣿⣿⣿⣿⣿⣿⣿⣿⣿⣿⡇⢳⣾⣿⣿⣿⣿⣿⣿⣿⣷⢣⣾⣼⣿⣿⣿⣿⣿⣿⣿⣿⣿⣿⣿⣿⣿⣿⣿⣿⣿⣿⣿⣿⣿⣿⣿⣿⣿⣿⣿⣿⣿⣿⣿⣿⣿⠀⠀⠀⠀⠀⠀⠀⠀⠀⠀⠀⠀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⠀⠀⠀⠀⠀⠀⠀⠀⠀⠀⠀⣿⣿⣿⣿⣿⣿⣿⣿⣿⣿⣿⣿⡞⢿⣿⣿⣿⣿⣿⣿⢟⢕⢷⢾⣾⣿⣿⣿⣿⣟⢿⣿⣿⣿⣿⣿⣿⣿⣿⣿⣿⣿⣿⣿⣿⣿⣿⣿⣿⣿⣿⣿⣿⣿⣿⣿⣿⣿⠀⠀⠀⠀⠀⠀⠀⠀⠀⠀⠀⠀</a:t>
            </a:r>
            <a:br/>
            <a:r>
              <a:t>⠀⠀⠀⠀⠀⠀⠀⠀⠀⠀⠀⣿⣿⣿⣿⣿⣿⣿⣿⣿⣿⣿⣿⣿⡗⣷⣿⣿⣿⡿⢕⢕⢕⢕⢕⣕⣹⣿⣿⣿⣿⣯⡻⣿⣿⣿⣿⣿⣿⣿⣿⣿⣿⣿⣿⣿⣿⣿⣿⣿⣿⣿⣿⣿⣿⣿⣿⣿⣿⠀⠀⠀⠀⠀⠀⠀⠀⠀⠀⠀⠀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⠀⠀⠀⠀⠀⠀⠀⠀⠀⠀⠀⣿⣿⣿⣿⣿⣿⣿⣿⣿⣿⣿⣿⣿⣿⣿⣿⣿⣿⣧⡵⢇⢼⢷⢾⢿⢿⣿⣿⣿⣿⣿⣷⣿⣿⣿⣿⣿⣿⣿⣿⣿⣿⣿⣿⣿⣿⣿⣿⣿⣿⣿⣿⣿⣿⣿⣿⣿⣿⠀⠀⠀⠀⠀⠀⠀⠀⠀⠀⠀⠀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⠀⠀⠀⠀⠀⠀⠀⠀⠀⠀⠀⣿⣿⣿⣿⣿⣿⣿⣿⣿⣿⣿⣿⣿⣿⣿⣿⡟⣿⣿⣷⣕⢕⢕⣕⣿⣿⣿⣿⣿⣿⣿⣿⣿⣿⣿⣿⣿⣿⣿⣿⣿⣿⣿⣿⣿⣿⣿⣿⣿⣿⣿⣿⣿⣿⣿⣿⣿⣿⠀⠀⠀⠀⠀⠀⠀⠀⠀⠀⠀⠀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⠀⠀⠀⠀⠀⠀⠀⠀⠀⠀⠀⣿⣿⣿⣿⣿⣿⣿⣿⣿⣿⣿⣿⣿⢯⣿⡟⢇⢝⢻⢿⣿⣇⢜⢟⢿⣿⣿⣿⣿⣿⣿⣿⣿⣿⣿⣿⣿⣿⣿⣿⣿⣿⣿⣿⣿⣿⣿⣿⣿⣿⣿⣿⣿⣿⣿⣿⣿⣿⠀⠀⠀⠀⠀⠀⠀⠀⠀⠀⠀⠀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⠀⠀⠀⠀⠀⠀⠀⠀⠀⠀⠀⣿⣿⣿⣿⣿⣿⣿⣿⣿⣿⣿⡿⢏⢕⣿⡇⢕⢕⢕⢜⢿⣿⣷⣷⣾⡿⢿⢿⢿⢿⢿⢿⣿⣿⣿⣿⣿⣿⣿⣿⣿⣿⣿⣿⣿⣿⣿⣿⣿⣿⣿⣿⣿⣿⣿⣿⣿⣿⠀⠀⠀⠀⠀⠀⠀⠀⠀⠀⠀⠀</a:t>
            </a:r>
            <a:br/>
            <a:r>
              <a:t>⠀⠀⠀⠀⠀⠀⠀⠀⠀⠀⠀⣿⣿⣿⣿⣿⣿⣿⣿⣿⣿⢟⢕⠕⠑⣿⡿⢕⢕⢕⢕⢕⢟⢟⢿⣿⣇⢵⣜⢟⢟⢟⣟⢻⣿⣿⣿⣿⣿⣿⣿⣿⣿⣿⣿⣿⣿⣿⣿⣿⣿⣿⣿⣿⣿⣿⣿⣿⣿⠀⠀⠀⠀⠀⠀⠀⠀⠀⠀⠀⠀</a:t>
            </a:r>
            <a:br/>
            <a:r>
              <a:t>⠀⠀⠀⠀⠀⠀⠀⠀⠀⠀⠀⣿⣿⣿⣿⣿⣿⣿⢿⢏⠕⠁⠀⠀⠀⢸⣿⢕⢕⢕⢕⢕⢕⢕⢕⢜⢽⢕⢱⢕⢕⡕⣿⣼⣿⣿⣿⣿⣿⣿⣿⣿⣿⣿⣿⣿⣿⣿⣿⣿⣿⣿⣿⣿⣿⣿⣿⣿⣿⠀⠀⠀⠀⠀⠀⠀⠀⠀⠀⠀⠀</a:t>
            </a:r>
            <a:br/>
            <a:r>
              <a:t>⠀⠀⠀⠀⠀⠀⠀⠀⠀⠀⠀⣿⣿⣿⢿⢟⢝⠑⠁⠑⠀⠀⠀⠀⠀⠜⣿⣇⢱⡇⢱⣕⡕⢕⢕⢕⡸⣗⢸⡇⢕⡪⣿⣾⣿⡇⢕⢝⢝⢻⢿⣿⣿⣿⣿⣿⣿⣿⣿⣿⣿⣿⣿⣿⣿⣿⣿⣿⣿⠀⠀⠀⠀⠀⠀⠀⠀⠀⠀⠀⠀</a:t>
            </a:r>
            <a:br/>
            <a:r>
              <a:t>⠀⠀⠀⠀⠀⠀⠀⠀⠀⠀⠀⠛⠋⠑⠑⠁⠀⠀⠀⠀⠀⠀⠀⠀⠀⠀⠘⠛⠓⠛⠚⠛⠛⠑⠑⠑⠋⠑⠑⠃⠑⠘⠛⠛⠛⠃⠑⠑⠑⠑⠑⠑⠙⠙⠛⠛⠛⠛⠛⠛⠛⠛⠛⠛⠛⠛⠛⠛⠛⠀⠀⠀⠀⠀⠀⠀⠀⠀⠀⠀⠀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⠀⠀⠀⠀⠀⠀⠀⠀⠀⠀⠀⣿⣿⣿⣿⣿⣿⣿⣿⣿⣿⣿⣿⣿⣿⣿⣿⢟⣿⣿⣿⡿⣿⡿⣟⢟⢝⡿⣿⣿⣿⣿⣿⣿⣿⣿⣿⣿⣿⣿⣿⣿⣿⣿⣿⣿⣿⣿⣿⣿⣿⣿⣿⣿⣿⣿⣿⣿⣿⠀⠀⠀⠀⠀⠀⠀⠀⠀⠀⠀⠀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⠀⠀⠀⠀⠀⠀⠀⠀⠀⠀⠀⣿⣿⣿⣿⣿⣿⣿⣿⣿⣿⣿⣿⣿⣿⣿⣧⣷⡿⢟⢕⢕⢕⢕⢕⢕⢕⢕⢕⢕⢜⣝⣿⡝⢿⣿⣿⣿⣿⣿⣿⣿⣿⣿⣿⣿⣿⣿⣿⣿⣿⣿⣿⣿⣿⣿⣿⣿⣿⠀⠀⠀⠀⠀⠀⠀⠀⠀⠀⠀⠀</a:t>
            </a:r>
            <a:br/>
            <a:r>
              <a:t>⠀⠀⠀⠀⠀⠀⠀⠀⠀⠀⠀⣿⣿⣿⣿⣿⣿⣿⣿⣿⣿⣿⣿⡿⢟⢕⢜⢕⢕⢕⢕⢕⢕⢕⢕⢕⢕⢕⢕⢱⢷⢿⣿⣷⣼⣿⣿⣿⣿⣿⣿⣿⣿⣿⣿⣿⣿⣿⣿⣿⣿⣿⣿⣿⣿⣿⣿⣿⣿⠀⠀⠀⠀⠀⠀⠀⠀⠀⠀⠀⠀</a:t>
            </a:r>
            <a:br/>
            <a:r>
              <a:t>⠀⠀⠀⠀⠀⠀⠀⠀⠀⠀⠀⣿⣿⣿⣿⣿⣿⣿⣿⣿⣿⣿⣿⣧⢕⢕⢕⢕⢕⢕⢕⢕⢕⠕⢕⢜⢕⢕⢕⢑⢕⢜⢸⡿⢿⣿⣿⣿⣿⣿⣿⣿⣿⣿⣿⣿⣿⣿⣿⣿⣿⣿⣿⣿⣿⣿⣿⣿⣿⠀⠀⠀⠀⠀⠀⠀⠀⠀⠀⠀⠀</a:t>
            </a:r>
            <a:br/>
            <a:r>
              <a:t>⠀⠀⠀⠀⠀⠀⠀⠀⠀⠀⠀⣿⣿⣿⣿⣿⣿⣿⣿⣿⣹⢝⢏⢕⢕⢕⢕⢕⢕⢕⢕⢕⢕⢄⢕⢕⢕⢕⢕⢕⢕⢕⢸⡇⢕⡜⢝⣿⣿⣿⣿⣿⣿⣿⣿⣿⣿⣿⣿⣿⣿⣿⣿⣿⣿⣿⣿⣿⣿⠀⠀⠀⠀⠀⠀⠀⠀⠀⠀⠀⠀</a:t>
            </a:r>
            <a:br/>
            <a:r>
              <a:t>⠀⠀⠀⠀⠀⠀⠀⠀⠀⠀⠀⣿⣿⣿⣿⣿⣿⣿⣿⣿⣷⢕⢕⢕⢕⢕⢕⢕⢕⢕⢕⢕⢕⢕⢕⢕⢕⣕⣱⣵⣵⣿⣿⣾⡕⢕⣕⣿⣿⣿⣿⣿⣿⣿⣿⣿⣿⣿⣿⣿⣿⣿⣿⣿⣿⣿⣿⣿⣿⠀⠀⠀⠀⠀⠀⠀⠀⠀⠀⠀⠀</a:t>
            </a:r>
            <a:br/>
            <a:r>
              <a:t>⠀⠀⠀⠀⠀⠀⠀⠀⠀⠀⠀⣿⣿⣿⣿⣿⣿⣿⣿⣿⣿⢝⢕⢕⢕⢕⢕⣱⣵⣵⣵⣵⣵⣵⣵⣾⣿⣿⣿⣿⣿⣿⣿⣿⣿⣵⣹⣿⣿⣿⣿⣿⣿⣿⣿⣿⣿⣿⣿⣿⣿⣿⣿⣿⣿⣿⣿⣿⣿⠀⠀⠀⠀⠀⠀⠀⠀⠀⠀⠀⠀</a:t>
            </a:r>
            <a:br/>
            <a:r>
              <a:t>⠀⠀⠀⠀⠀⠀⠀⠀⠀⠀⠀⣿⣿⣿⣿⣿⣿⣿⣿⣿⣿⡇⢕⢕⢕⣵⣿⣿⣿⣿⣿⣿⣿⣿⣿⣿⣿⣿⣿⣿⣿⣿⣿⣿⣿⣿⣿⣿⣿⣿⣿⣿⣿⣿⣿⣿⣿⣿⣿⣿⣿⣿⣿⣿⣿⣿⣿⣿⣿⠀⠀⠀⠀⠀⠀⠀⠀⠀⠀⠀⠀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⠀⠀⠀⠀⠀⠀⠀⠀⠀⠀⠀⣿⣿⣿⣿⣿⣿⣿⣿⣿⣿⡇⢕⢕⣿⣿⢿⢏⢝⢝⢝⢟⢟⢻⣿⣿⣿⣿⡿⡟⢻⣿⣿⣿⣿⣿⣿⣿⣿⣿⣿⣿⣿⣿⣿⣿⣿⣿⣿⣿⣿⣿⣿⣿⣿⣿⣿⣿⣿⠀⠀⠀⠀⠀⠀⠀⠀⠀⠀⠀⠀</a:t>
            </a:r>
            <a:br/>
            <a:r>
              <a:t>⠀⠀⠀⠀⠀⠀⠀⠀⠀⠀⠀⣿⣿⣿⣿⣿⣿⣿⣿⣿⣿⣏⢕⢕⣿⣷⣵⡗⢕⢕⢕⢕⢕⢕⢜⣿⣿⣿⣏⣕⣝⣝⣿⣿⣿⣿⣿⣿⣿⣿⣿⣿⣿⣿⣿⣿⣿⣿⣿⣿⣿⣿⣿⣿⣿⣿⣿⣿⣿⠀⠀⠀⠀⠀⠀⠀⠀⠀⠀⠀⠀</a:t>
            </a:r>
            <a:br/>
            <a:r>
              <a:t>⠀⠀⠀⠀⠀⠀⠀⠀⠀⠀⠀⣿⣿⣿⣿⣿⣿⣿⣿⣿⣧⣧⢱⢕⣿⣿⣿⣿⣾⣗⢟⣕⢕⢕⣱⣿⣿⣿⣿⣿⣿⣿⣿⣿⣿⣿⣿⣿⣿⣿⣿⣿⣿⣿⣿⣿⣿⣿⣿⣿⣿⣿⣿⣿⣿⣿⣿⣿⣿⠀⠀⠀⠀⠀⠀⠀⠀⠀⠀⠀⠀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⠀⠀⠀⠀⠀⠀⠀⠀⠀⠀⠀⣿⣿⣿⣿⣿⣿⣿⣿⣿⣿⣿⡕⣿⣿⣿⣿⣿⣿⣿⣾⡗⢇⢾⡿⣿⣿⣿⣿⣿⣿⣿⣿⣿⣿⣿⣿⣿⣿⣿⣿⣿⣿⣿⣿⣿⣿⣿⣿⣿⣿⣿⣿⣿⣿⣿⣿⣿⣿⠀⠀⠀⠀⠀⠀⠀⠀⠀⠀⠀⠀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⠀⠀⠀⠀⠀⠀⠀⠀⠀⠀⠀⣿⣿⣿⣿⣿⣿⣿⣿⣿⣿⣿⣿⣞⢿⣿⣿⣿⣿⣿⢟⢕⢱⢾⢷⣿⣿⣿⣿⣿⡟⣿⣿⣿⣿⣿⣿⣿⣿⣿⣿⣿⣿⣿⣿⣿⣿⣿⣿⣿⣿⣿⣿⣿⣿⣿⣿⣿⣿⠀⠀⠀⠀⠀⠀⠀⠀⠀⠀⠀⠀</a:t>
            </a:r>
            <a:br/>
            <a:r>
              <a:t>⠀⠀⠀⠀⠀⠀⠀⠀⠀⠀⠀⣿⣿⣿⣿⣿⣿⣿⣿⣿⣿⣿⣿⣿⣽⣿⣿⣿⣿⢏⢕⢕⢕⢕⣕⣸⣿⣿⣿⣿⣷⣼⢻⣿⣿⣿⣿⣿⣿⣿⣿⣿⣿⣿⣿⣿⣿⣿⣿⣿⣿⣿⣿⣿⣿⣿⣿⣿⣿⠀⠀⠀⠀⠀⠀⠀⠀⠀⠀⠀⠀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⠀⠀⠀⠀⠀⠀⠀⠀⠀⠀⠀⣿⣿⣿⣿⣿⣿⣿⣿⣿⣿⣿⣿⣿⣿⣿⣿⣿⣷⣷⢕⢗⢞⢟⢻⢿⣿⢿⣿⣿⣿⣿⣾⣿⣿⣿⣿⣿⣿⣿⣿⣿⣿⣿⣿⣿⣿⣿⣿⣿⣿⣿⣿⣿⣿⣿⣿⣿⣿⠀⠀⠀⠀⠀⠀⠀⠀⠀⠀⠀⠀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⠀⠀⠀⠀⠀⠀⠀⠀⠀⠀⠀⣿⣿⣿⣿⣿⣿⣿⣿⣿⣿⣿⣿⣿⣿⣿⣿⣿⣿⣿⣷⡕⢕⣕⣼⣿⣿⣿⣿⣿⣿⣿⣿⣿⣿⣿⣿⣿⣿⣿⣿⣿⣿⣿⣿⣿⣿⣿⣿⣿⣿⣿⣿⣿⣿⣿⣿⣿⣿⠀⠀⠀⠀⠀⠀⠀⠀⠀⠀⠀⠀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⠀⠀⠀⠀⠀⠀⠀⠀⠀⠀⠀⣿⣿⣿⣿⣿⣿⣿⣿⣿⣿⣿⣿⡿⣽⣿⡟⡧⢜⣿⣿⣷⣕⢜⢻⢿⡿⢿⢿⢿⢿⢿⣿⣿⣿⣿⣿⣿⣿⣿⣿⣿⣿⣿⣿⣿⣿⣿⣿⣿⣿⣿⣿⣿⣿⣿⣿⣿⣿⠀⠀⠀⠀⠀⠀⠀⠀⠀⠀⠀⠀</a:t>
            </a:r>
            <a:br/>
            <a:r>
              <a:t>⠀⠀⠀⠀⠀⠀⠀⠀⠀⠀⠀⣿⣿⣿⣿⣿⣿⣿⣿⣿⣿⣿⢟⢕⣿⣹⡵⢕⢕⢜⢻⣿⣯⣵⣿⣿⣧⢵⣸⢟⢟⢻⣟⢻⣿⣿⣿⣿⣿⣿⣿⣿⣿⣿⣿⣿⣿⣿⣿⣿⣿⣿⣿⣿⣿⣿⣿⣿⣿⠀⠀⠀⠀⠀⠀⠀⠀⠀⠀⠀⠀</a:t>
            </a:r>
            <a:br/>
            <a:r>
              <a:t>⠀⠀⠀⠀⠀⠀⠀⠀⠀⠀⠀⣿⣿⣿⣿⣿⣿⣿⣿⣿⢟⢕⢕⢕⢸⣿⡇⢇⢕⢕⢕⢜⢟⢟⢿⣿⡿⢗⢼⡳⢕⡸⣿⣼⣿⣿⣿⣿⣿⣿⣿⣿⣿⣿⣿⣿⣿⣿⣿⣿⣿⣿⣿⣿⣿⣿⣿⣿⣿⠀⠀⠀⠀⠀⠀⠀⠀⠀⠀⠀⠀</a:t>
            </a:r>
            <a:br/>
            <a:r>
              <a:t>⠀⠀⠀⠀⠀⠀⠀⠀⠀⠀⠀⣿⣿⣿⣿⣿⣿⡿⢟⠕⠕⠁⠀⠀⢸⣿⡹⡇⢕⢕⢕⢕⢕⢕⢕⢕⡯⢕⢕⡎⢕⡯⣿⣿⣟⢟⢿⣿⣿⣿⣿⣿⣿⣿⣿⣿⣿⣿⣿⣿⣿⣿⣿⣿⣿⣿⣿⣿⣿⠀⠀⠀⠀⠀⠀⠀⠀⠀⠀⠀⠀</a:t>
            </a:r>
            <a:br/>
            <a:r>
              <a:t>⠀⠀⠀⠀⠀⠀⠀⠀⠀⠀⠀⠛⠛⠛⠛⠙⠑⠑⠁⠀⠀⠀⠀⠀⠑⠛⠃⠑⠓⠑⠑⠑⠑⠑⠑⠑⠋⠑⠑⠊⠑⠙⠛⠛⠛⠑⠑⠑⠘⠙⠛⠛⠛⠛⠛⠛⠛⠛⠛⠛⠛⠛⠛⠛⠛⠛⠛⠛⠛⠀⠀⠀⠀⠀⠀⠀⠀⠀⠀⠀⠀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⠀⠀⠀⠀⠀⠀⠀⠀⠀⠀⠀⣿⣿⣿⣿⣿⣿⣿⣿⣿⣿⣿⣿⣿⣿⣿⣿⡿⢿⢿⣿⣿⣿⣿⣿⣿⢿⣿⣿⣿⣿⣿⣿⣿⣿⣿⣿⣿⣿⣿⣿⣿⣿⣿⣿⣿⣿⣿⣿⣿⣿⣿⣿⣿⣿⣿⣿⣿⣿⠀⠀⠀⠀⠀⠀⠀⠀⠀⠀⠀⠀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⠀⠀⠀⠀⠀⠀⠀⠀⠀⠀⠀⣿⣿⣿⣿⣿⣿⣿⣿⣿⣿⣿⣿⣿⣿⣿⣟⣕⣾⣿⢻⢏⡜⢝⢱⢕⢕⢜⢟⢟⢟⢿⣿⣿⣿⣿⣿⣿⣿⣿⣿⣿⣿⣿⣿⣿⣿⣿⣿⣿⣿⣿⣿⣿⣿⣿⣿⣿⣿⠀⠀⠀⠀⠀⠀⠀⠀⠀⠀⠀⠀</a:t>
            </a:r>
            <a:br/>
            <a:r>
              <a:t>⠀⠀⠀⠀⠀⠀⠀⠀⠀⠀⠀⣿⣿⣿⣿⣿⣿⣿⣿⣿⣿⣿⣿⣿⡟⢟⢻⢟⢝⢝⢕⢕⢕⢕⢕⢕⢕⢕⢕⢕⣕⣷⣿⣇⡞⣿⣿⣿⣿⣿⣿⣿⣿⣿⣿⣿⣿⣿⣿⣿⣿⣿⣿⣿⣿⣿⣿⣿⣿⠀⠀⠀⠀⠀⠀⠀⠀⠀⠀⠀⠀</a:t>
            </a:r>
            <a:br/>
            <a:r>
              <a:t>⠀⠀⠀⠀⠀⠀⠀⠀⠀⠀⠀⣿⣿⣿⣿⣿⣿⣿⣿⣿⣿⣿⣿⣇⢕⢕⢕⢕⢕⢕⢕⢕⢕⢕⢕⡕⢕⢜⢕⢜⢏⢝⢹⣿⣷⣿⣿⣿⣿⣿⣿⣿⣿⣿⣿⣿⣿⣿⣿⣿⣿⣿⣿⣿⣿⣿⣿⣿⣿⠀⠀⠀⠀⠀⠀⠀⠀⠀⠀⠀⠀</a:t>
            </a:r>
            <a:br/>
            <a:r>
              <a:t>⠀⠀⠀⠀⠀⠀⠀⠀⠀⠀⠀⣿⣿⣿⣿⣿⣿⣿⣿⣿⢿⡟⢿⢝⢕⢕⢕⢕⢕⢕⢕⢕⢕⢕⢕⢕⢕⢕⢕⢕⢕⢕⢸⡟⢟⢿⡿⣿⣿⣿⣿⣿⣿⣿⣿⣿⣿⣿⣿⣿⣿⣿⣿⣿⣿⣿⣿⣿⣿⠀⠀⠀⠀⠀⠀⠀⠀⠀⠀⠀⠀</a:t>
            </a:r>
            <a:br/>
            <a:r>
              <a:t>⠀⠀⠀⠀⠀⠀⠀⠀⠀⠀⠀⣿⣿⣿⣿⣿⣿⣿⣿⣿⣿⡕⢝⢕⢕⢕⢕⢕⢕⢕⢕⢕⢕⢕⢕⢕⢕⢕⢕⢕⢕⣱⣸⢧⢕⢜⢕⣿⣿⣿⣿⣿⣿⣿⣿⣿⣿⣿⣿⣿⣿⣿⣿⣿⣿⣿⣿⣿⣿⠀⠀⠀⠀⠀⠀⠀⠀⠀⠀⠀⠀</a:t>
            </a:r>
            <a:br/>
            <a:r>
              <a:t>⠀⠀⠀⠀⠀⠀⠀⠀⠀⠀⠀⣿⣿⣿⣿⣿⣿⣿⣿⣿⣿⢧⢕⢕⢕⢕⢕⢕⢕⢕⢕⢕⢕⢕⢕⣱⣵⣷⣷⣷⣾⣿⣿⣿⣇⢕⣵⣾⣿⣿⣿⣿⣿⣿⣿⣿⣿⣿⣿⣿⣿⣿⣿⣿⣿⣿⣿⣿⣿⠀⠀⠀⠀⠀⠀⠀⠀⠀⠀⠀⠀</a:t>
            </a:r>
            <a:br/>
            <a:r>
              <a:t>⠀⠀⠀⠀⠀⠀⠀⠀⠀⠀⠀⣿⣿⣿⣿⣿⣿⣿⣿⣿⣿⡕⢕⢕⢕⣱⣵⣾⣿⣿⣿⣿⣿⣿⣿⣿⣿⣿⣿⣿⣿⣿⣿⣿⣿⣷⡽⣿⣿⣿⣿⣿⣿⣿⣿⣿⣿⣿⣿⣿⣿⣿⣿⣿⣿⣿⣿⣿⣿⠀⠀⠀⠀⠀⠀⠀⠀⠀⠀⠀⠀</a:t>
            </a:r>
            <a:br/>
            <a:r>
              <a:t>⠀⠀⠀⠀⠀⠀⠀⠀⠀⠀⠀⣿⣿⣿⣿⣿⣿⣿⣿⣿⣿⢕⢕⢕⢸⣿⣿⣿⣿⣿⣿⣿⣿⣿⣿⣿⣿⣿⣿⣿⣿⣿⣿⣿⣿⣿⣿⣿⣿⣿⣿⣿⣿⣿⣿⣿⣿⣿⣿⣿⣿⣿⣿⣿⣿⣿⣿⣿⣿⠀⠀⠀⠀⠀⠀⠀⠀⠀⠀⠀⠀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⠀⠀⠀⠀⠀⠀⠀⠀⠀⠀⠀⣿⣿⣿⣿⣿⣿⣿⣿⣿⣿⡕⢕⢕⣿⣿⣿⡿⢿⢿⢿⢿⣿⣿⣿⣿⣿⣿⣿⣿⣿⣿⣿⣿⣿⣿⣿⣿⣿⣿⣿⣿⣿⣿⣿⣿⣿⣿⣿⣿⣿⣿⣿⣿⣿⣿⣿⣿⣿⠀⠀⠀⠀⠀⠀⠀⠀⠀⠀⠀⠀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⠀⠀⠀⠀⠀⠀⠀⠀⠀⠀⠀⣿⣿⣿⣿⣿⣿⣿⣿⣿⣿⡇⢕⢕⣿⡟⢕⢕⡕⢕⢱⢕⢕⢝⢿⣿⣿⣿⢯⢕⢵⢿⣿⣿⣿⣿⣿⣿⣿⣿⣿⣿⣿⣿⣿⣿⣿⣿⣿⣿⣿⣿⣿⣿⣿⣿⣿⣿⣿⠀⠀⠀⠀⠀⠀⠀⠀⠀⠀⠀⠀</a:t>
            </a:r>
            <a:br/>
            <a:r>
              <a:t>⠀⠀⠀⠀⠀⠀⠀⠀⠀⠀⠀⣿⣿⣿⣿⣿⣿⣿⣿⣿⣏⡗⡕⢕⣿⣿⣿⣵⡵⣱⡵⢱⢵⢕⢱⣿⣿⣿⣷⢧⣷⣷⣷⣿⣿⣿⣿⣿⣿⣿⣿⣿⣿⣿⣿⣿⣿⣿⣿⣿⣿⣿⣿⣿⣿⣿⣿⣿⣿⠀⠀⠀⠀⠀⠀⠀⠀⠀⠀⠀⠀</a:t>
            </a:r>
            <a:br/>
            <a:r>
              <a:t>⠀⠀⠀⠀⠀⠀⠀⠀⠀⠀⠀⣿⣿⣿⣿⣿⣿⣿⣿⣿⣿⣿⢜⣼⣿⣿⣿⣿⣷⣷⣵⣷⢇⢱⣷⣿⣿⣿⣿⣿⣿⣿⣿⣿⣿⣿⣿⣿⣿⣿⣿⣿⣿⣿⣿⣿⣿⣿⣿⣿⣿⣿⣿⣿⣿⣿⣿⣿⣿⠀⠀⠀⠀⠀⠀⠀⠀⠀⠀⠀⠀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⠀⠀⠀⠀⠀⠀⠀⠀⠀⠀⠀⣿⣿⣿⣿⣿⣿⣿⣿⣿⣿⣿⣕⡻⣿⣿⣿⣿⣿⣿⡿⢏⢝⣿⢿⣿⣿⣿⣿⡿⣿⣿⣿⣿⣿⣿⣿⣿⣿⣿⣿⣿⣿⣿⣿⣿⣿⣿⣿⣿⣿⣿⣿⣿⣿⣿⣿⣿⣿⠀⠀⠀⠀⠀⠀⠀⠀⠀⠀⠀⠀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⠀⠀⠀⠀⠀⠀⠀⠀⠀⠀⠀⣿⣿⣿⣿⣿⣿⣿⣿⣿⣿⣿⣿⣇⢻⣿⣿⣿⣿⢏⢕⢕⢜⢝⢝⢻⣿⣿⣿⣧⡜⢿⣿⣿⣿⣿⣿⣿⣿⣿⣿⣿⣿⣿⣿⣿⣿⣿⣿⣿⣿⣿⣿⣿⣿⣿⣿⣿⣿⠀⠀⠀⠀⠀⠀⠀⠀⠀⠀⠀⠀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⠀⠀⠀⠀⠀⠀⠀⠀⠀⠀⠀⣿⣿⣿⣿⣿⣿⣿⣿⣿⣿⣿⣿⣿⣿⣿⣿⣿⡇⢕⢕⣕⣵⣵⣷⣾⣿⣿⣿⣿⣷⣇⣹⣿⣿⣿⣿⣿⣿⣿⣿⣿⣿⣿⣿⣿⣿⣿⣿⣿⣿⣿⣿⣿⣿⣿⣿⣿⣿⠀⠀⠀⠀⠀⠀⠀⠀⠀⠀⠀⠀</a:t>
            </a:r>
            <a:br/>
            <a:r>
              <a:t>⠀⠀⠀⠀⠀⠀⠀⠀⠀⠀⠀⣿⣿⣿⣿⣿⣿⣿⣿⣿⣿⣿⣿⣿⣿⣿⡿⣿⣿⡷⢕⢜⢕⢵⣵⣽⣿⢿⢿⣵⣾⣷⣿⣿⣿⣿⣿⣿⣿⣿⣿⣿⣿⣿⣿⣿⣿⣿⣿⣿⣿⣿⣿⣿⣿⣿⣿⣿⣿⠀⠀⠀⠀⠀⠀⠀⠀⠀⠀⠀⠀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⠀⠀⠀⠀⠀⠀⠀⠀⠀⠀⠀⣿⣿⣿⣿⣿⣿⣿⣿⣿⣿⣿⣿⣿⣿⣿⣟⢿⡿⣿⣿⣇⢕⢵⣾⣿⣿⢵⡱⢝⢹⢝⢽⡟⣿⣿⣿⣿⣿⣿⣿⣿⣿⣿⣿⣿⣿⣿⣿⣿⣿⣿⣿⣿⣿⣿⣿⣿⣿⠀⠀⠀⠀⠀⠀⠀⠀⠀⠀⠀⠀</a:t>
            </a:r>
            <a:br/>
            <a:r>
              <a:t>⠀⠀⠀⠀⠀⠀⠀⠀⠀⠀⠀⣿⣿⣿⣿⣿⣿⣿⣿⣿⣿⣿⣿⢏⣿⢿⢿⢏⢜⢿⣿⣿⣇⢕⣜⣹⣿⢕⡪⢕⢼⣗⢽⣷⣿⣿⣿⣿⣿⣿⣿⣿⣿⣿⣿⣿⣿⣿⣿⣿⣿⣿⣿⣿⣿⣿⣿⣿⣿⠀⠀⠀⠀⠀⠀⠀⠀⠀⠀⠀⠀</a:t>
            </a:r>
            <a:br/>
            <a:r>
              <a:t>⠀⠀⠀⠀⠀⠀⠀⠀⠀⠀⠀⣿⣿⣿⣿⣿⣿⣿⣿⣿⣿⢟⢕⢕⣿⢸⣇⢕⢕⢕⢝⣿⣿⣿⣿⣿⣿⢕⢇⢕⢸⣗⢽⣿⣿⣿⣿⣿⣿⣿⣿⣿⣿⣿⣿⣿⣿⣿⣿⣿⣿⣿⣿⣿⣿⣿⣿⣿⣿⠀⠀⠀⠀⠀⠀⠀⠀⠀⠀⠀⠀</a:t>
            </a:r>
            <a:br/>
            <a:r>
              <a:t>⠀⠀⠀⠀⠀⠀⠀⠀⠀⠀⠀⠛⠛⠛⠛⠛⠛⠛⠛⠛⠑⠑⠑⠑⠛⠘⠃⠑⠑⠑⠑⠑⠑⠑⠙⠛⠛⠑⠑⠑⠙⠃⠙⠛⠛⠛⠛⠛⠛⠛⠛⠛⠛⠛⠛⠛⠛⠛⠛⠛⠛⠛⠛⠛⠛⠛⠛⠛⠛⠀⠀⠀⠀⠀⠀⠀⠀⠀⠀⠀⠀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⠀⠀⠀⠀⠀⠀⠀⠀⠀⠀⠀⣿⣿⣿⣿⣿⣿⣿⣿⣿⣿⣿⣿⣿⣿⣿⣿⡟⢝⣯⣷⣿⢟⣿⢟⡟⢟⢻⣿⣿⣿⣿⣿⣿⣿⣿⣿⣿⣿⣿⣿⣿⣿⣿⣿⣿⣿⣿⣿⣿⣿⣿⣿⣿⣿⣿⣿⣿⣿⠀⠀⠀⠀⠀⠀⠀⠀⠀⠀⠀⠀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⠀⠀⠀⠀⠀⠀⠀⠀⠀⠀⠀⣿⣿⣿⣿⣿⣿⣿⣿⣿⣿⣿⣿⣿⣿⣿⣿⣷⡾⢿⢇⢝⢕⢕⢕⢕⢕⢜⢕⢕⢕⢜⣻⡟⢻⣿⣿⣿⣿⣿⣿⣿⣿⣿⣿⣿⣿⣿⣿⣿⣿⣿⣿⣿⣿⣿⣿⣿⣿⠀⠀⠀⠀⠀⠀⠀⠀⠀⠀⠀⠀</a:t>
            </a:r>
            <a:br/>
            <a:r>
              <a:t>⠀⠀⠀⠀⠀⠀⠀⠀⠀⠀⠀⣿⣿⣿⣿⣿⣿⣿⣿⣿⣿⣿⣿⣿⢟⢎⢜⢕⢕⢕⢕⢕⢕⢕⢕⢕⡕⢕⢕⢕⢧⢾⣿⣿⣧⣿⣿⣿⣿⣿⣿⣿⣿⣿⣿⣿⣿⣿⣿⣿⣿⣿⣿⣿⣿⣿⣿⣿⣿⠀⠀⠀⠀⠀⠀⠀⠀⠀⠀⠀⠀</a:t>
            </a:r>
            <a:br/>
            <a:r>
              <a:t>⠀⠀⠀⠀⠀⠀⠀⠀⠀⠀⠀⣿⣿⣿⣿⣿⣿⣿⣿⣿⣿⣿⣿⣿⢇⢕⢕⢕⢕⢕⢕⢕⢕⢕⢕⢗⢏⢜⢕⢕⢕⢕⢇⣿⢿⣿⣿⣿⣿⣿⣿⣿⣿⣿⣿⣿⣿⣿⣿⣿⣿⣿⣿⣿⣿⣿⣿⣿⣿⠀⠀⠀⠀⠀⠀⠀⠀⠀⠀⠀⠀</a:t>
            </a:r>
            <a:br/>
            <a:r>
              <a:t>⠀⠀⠀⠀⠀⠀⠀⠀⠀⠀⠀⣿⣿⣿⣿⣿⣿⣿⣿⣿⣯⡟⢹⢕⢕⢕⢕⢕⢕⢕⢕⢕⢕⢕⢕⢕⢕⢕⢕⢕⢕⢕⢕⣿⢕⢕⢏⢻⣿⣿⣿⣿⣿⣿⣿⣿⣿⣿⣿⣿⣿⣿⣿⣿⣿⣿⣿⣿⣿⠀⠀⠀⠀⠀⠀⠀⠀⠀⠀⠀⠀</a:t>
            </a:r>
            <a:br/>
            <a:r>
              <a:t>⠀⠀⠀⠀⠀⠀⠀⠀⠀⠀⠀⣿⣿⣿⣿⣿⣿⣿⣿⣿⣿⣷⢕⢕⢕⢕⢕⢕⢕⢕⢕⢕⢕⢕⢕⢕⢕⢕⣕⣕⣵⣼⣷⣯⣇⢜⢕⣸⣿⣿⣿⣿⣿⣿⣿⣿⣿⣿⣿⣿⣿⣿⣿⣿⣿⣿⣿⣿⣿⠀⠀⠀⠀⠀⠀⠀⠀⠀⠀⠀⠀</a:t>
            </a:r>
            <a:br/>
            <a:r>
              <a:t>⠀⠀⠀⠀⠀⠀⠀⠀⠀⠀⠀⣿⣿⣿⣿⣿⣿⣿⣿⣿⣿⡏⢟⢕⢕⢕⢕⣱⣵⣵⣵⣵⣵⣵⣵⣷⣿⣿⣿⣿⣿⣿⣿⣿⣿⣧⡸⣾⣿⣿⣿⣿⣿⣿⣿⣿⣿⣿⣿⣿⣿⣿⣿⣿⣿⣿⣿⣿⣿⠀⠀⠀⠀⠀⠀⠀⠀⠀⠀⠀⠀</a:t>
            </a:r>
            <a:br/>
            <a:r>
              <a:t>⠀⠀⠀⠀⠀⠀⠀⠀⠀⠀⠀⣿⣿⣿⣿⣿⣿⣿⣿⣿⣿⡇⢕⢕⢕⣵⣿⣿⣿⣿⣿⣿⣿⣿⣿⣿⣿⣿⣿⣿⣿⣿⣿⣿⣿⣿⣿⣽⣿⣿⣿⣿⣿⣿⣿⣿⣿⣿⣿⣿⣿⣿⣿⣿⣿⣿⣿⣿⣿⠀⠀⠀⠀⠀⠀⠀⠀⠀⠀⠀⠀</a:t>
            </a:r>
            <a:br/>
            <a:r>
              <a:t>⠀⠀⠀⠀⠀⠀⠀⠀⠀⠀⠀⣿⣿⣿⣿⣿⣿⣿⣿⣿⣿⡇⢕⢕⢕⣿⣿⣿⣿⣿⣿⣿⣿⣿⣿⣿⣿⣿⣿⣿⣿⣿⣿⣿⣿⣿⣿⣿⣿⣿⣿⣿⣿⣿⣿⣿⣿⣿⣿⣿⣿⣿⣿⣿⣿⣿⣿⣿⣿⠀⠀⠀⠀⠀⠀⠀⠀⠀⠀⠀⠀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⠀⠀⠀⠀⠀⠀⠀⠀⠀⠀⠀⣿⣿⣿⣿⣿⣿⣿⣿⣿⣿⡯⢕⢕⢕⣿⣿⣿⣿⣿⣿⣿⣿⣿⣿⣿⣿⣿⣿⣿⣿⣿⣿⣿⣿⣿⣿⣿⣿⣿⣿⣿⣿⣿⣿⣿⣿⣿⣿⣿⣿⣿⣿⣿⣿⣿⣿⣿⣿⠀⠀⠀⠀⠀⠀⠀⠀⠀⠀⠀⠀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⠀⠀⠀⠀⠀⠀⠀⠀⠀⠀⠀⣿⣿⣿⣿⣿⣿⣿⣿⣿⣿⣷⢕⢕⢸⣿⡿⢟⢕⢝⢝⢝⢟⢟⢿⣿⣿⣿⡿⢟⢟⢻⣿⣿⣿⣿⣿⣿⣿⣿⣿⣿⣿⣿⣿⣿⣿⣿⣿⣿⣿⣿⣿⣿⣿⣿⣿⣿⣿⠀⠀⠀⠀⠀⠀⠀⠀⠀⠀⠀⠀</a:t>
            </a:r>
            <a:br/>
            <a:r>
              <a:t>⠀⠀⠀⠀⠀⠀⠀⠀⠀⠀⠀⣿⣿⣿⣿⣿⣿⣿⣿⣿⣿⢿⢕⢕⢸⣿⣵⡗⢇⢜⢝⢕⢕⢕⢕⢻⣿⣿⣏⣕⣜⣝⣟⣻⣿⣿⣿⣿⣻⣿⣿⣿⣿⣿⣿⣿⣿⣿⣿⣿⣿⣿⣿⣿⣿⣿⣿⣿⣿⠀⠀⠀⠀⠀⠀⠀⠀⠀⠀⠀⠀</a:t>
            </a:r>
            <a:br/>
            <a:r>
              <a:t>⠀⠀⠀⠀⠀⠀⠀⠀⠀⠀⠀⣿⣿⣿⣿⣿⣿⣿⣿⣿⣿⣾⡵⡕⣼⣿⣿⣿⣾⣗⡟⢇⡜⢕⣕⣼⣿⣿⣿⣿⣽⣿⣿⣿⣿⣿⣿⣿⣿⣿⣿⣿⣿⣿⣿⣿⣿⣿⣿⣿⣿⣿⣿⣿⣿⣿⣿⣿⣿⠀⠀⠀⠀⠀⠀⠀⠀⠀⠀⠀⠀</a:t>
            </a:r>
            <a:br/>
            <a:r>
              <a:t>⠀⠀⠀⠀⠀⠀⠀⠀⠀⠀⠀⣿⣿⣿⣿⣿⣿⣿⣿⣿⣿⣿⡇⢸⣿⣿⣿⣿⣿⣿⣿⣟⡕⢧⣿⢿⣿⣿⣿⣿⣿⣿⣿⣿⣿⣿⣿⣿⣿⣿⣿⣿⣿⣿⣿⣿⣿⣿⣿⣿⣿⣿⣿⣿⣿⣿⣿⣿⣿⠀⠀⠀⠀⠀⠀⠀⠀⠀⠀⠀⠀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⠀⠀⠀⠀⠀⠀⠀⠀⠀⠀⠀⣿⣿⣿⣿⣿⣿⣿⣿⣿⣿⣿⣿⣮⡹⣿⣿⣿⣿⣿⢟⢕⢕⢿⢮⢼⣿⣿⣿⣿⣝⢿⣿⣿⣿⣿⣿⣿⣿⣿⣿⣿⣿⣿⣿⣿⣿⣿⣿⣿⣿⣿⣿⣿⣿⣿⣿⣿⣿⠀⠀⠀⠀⠀⠀⠀⠀⠀⠀⠀⠀</a:t>
            </a:r>
            <a:br/>
            <a:r>
              <a:t>⠀⠀⠀⠀⠀⠀⠀⠀⠀⠀⠀⣿⣿⣿⣿⣿⣿⣿⣿⣿⣿⣿⣿⣿⣵⣿⣿⣿⡟⢏⢕⢕⡕⢕⣕⣕⣿⣿⣿⣿⣷⡕⢝⣿⣿⣿⣿⣿⣿⣿⣿⣿⣿⣿⣿⣿⣿⣿⣿⣿⣿⣿⣿⣿⣿⣿⣿⣿⣿⠀⠀⠀⠀⠀⠀⠀⠀⠀⠀⠀⠀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⠀⠀⠀⠀⠀⠀⠀⠀⠀⠀⠀⣿⣿⣿⣿⣿⣿⣿⣿⣿⣿⣿⣿⣿⣿⣿⣿⣿⣧⣕⢕⢕⢏⢎⢟⢻⣿⡿⢿⢟⢟⢿⢸⣿⣿⣿⣿⣿⣿⣿⣿⣿⣿⣿⣿⣿⣿⣿⣿⣿⣿⣿⣿⣿⣿⣿⣿⣿⣿⠀⠀⠀⠀⠀⠀⠀⠀⠀⠀⠀⠀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⠀⠀⠀⠀⠀⠀⠀⠀⠀⠀⠀⣿⣿⣿⣿⣿⣿⣿⣿⣿⣿⣿⣿⣿⣿⣿⣿⡿⣿⣿⣽⣕⢕⢝⢝⣿⣿⣯⣵⡸⢝⢹⢟⣿⢻⣿⣿⣿⣿⣿⣿⣿⣿⣿⣿⣿⣿⣿⣿⣿⣿⣿⣿⣿⣿⣿⣿⣿⣿⠀⠀⠀⠀⠀⠀⠀⠀⠀⠀⠀⠀</a:t>
            </a:r>
            <a:br/>
            <a:r>
              <a:t>⠀⠀⠀⠀⠀⠀⠀⠀⠀⠀⠀⣿⣿⣿⣿⣿⣿⣿⣿⣿⣿⣿⣿⣿⣿⣿⣿⣷⣹⣿⣿⣿⣳⢕⢝⢿⣿⣯⢕⢯⣗⢵⡣⣿⣾⣿⣿⣿⣿⣿⣿⣿⣿⣿⣿⣿⣿⣿⣿⣿⣿⣿⣿⣿⣿⣿⣿⣿⣿⠀⠀⠀⠀⠀⠀⠀⠀⠀⠀⠀⠀</a:t>
            </a:r>
            <a:br/>
            <a:r>
              <a:t>⠀⠀⠀⠀⠀⠀⠀⠀⠀⠀⠀⣿⣿⣿⣿⣿⣿⣿⣿⣿⣿⣿⣿⢟⢸⡿⣿⢕⢕⢜⢻⣿⣿⣧⣵⣷⣿⡿⢕⢸⡇⢕⡪⣿⣿⣿⣿⣿⣿⣿⣿⣿⣿⣿⣿⣿⣿⣿⣿⣿⣿⣿⣿⣿⣿⣿⣿⣿⣿⠀⠀⠀⠀⠀⠀⠀⠀⠀⠀⠀⠀</a:t>
            </a:r>
            <a:br/>
            <a:r>
              <a:t>⠀⠀⠀⠀⠀⠀⠀⠀⠀⠀⠀⠛⠛⠛⠛⠛⠛⠛⠛⠛⠛⠛⠑⠑⠘⠃⠛⠑⠑⠑⠑⠑⠋⠋⠛⠛⠛⠋⠑⠘⠃⠑⠊⠛⠛⠛⠛⠛⠛⠛⠛⠛⠛⠛⠛⠛⠛⠛⠛⠛⠛⠛⠛⠛⠛⠛⠛⠛⠛⠀⠀⠀⠀⠀⠀⠀⠀⠀⠀⠀⠀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⠀⠀⠀⠀⠀⠀⠀⠀⠀⠀⠀⣿⣿⣿⣿⣿⣿⣿⣿⣿⣿⣿⣿⣿⣿⣿⣿⣿⣇⣾⣿⢿⢫⡜⢝⢳⢕⢕⢟⢟⢟⢟⢿⣿⣿⣿⣿⣿⣿⣿⣿⣿⣿⣿⣿⣿⣿⣿⣿⣿⣿⣿⣿⣿⣿⣿⣿⣿⣿⠀⠀⠀⠀⠀⠀⠀⠀⠀⠀⠀⠀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⠀⠀⠀⠀⠀⠀⠀⠀⠀⠀⠀⣿⣿⣿⣿⣿⣿⣿⣿⣿⣿⣿⣿⣿⣿⣿⡟⢻⢟⢝⢝⢕⢕⢕⢕⢕⢕⢕⢕⢕⢕⣱⣷⣿⣧⣟⣿⣿⣿⣿⣿⣿⣿⣿⣿⣿⣿⣿⣿⣿⣿⣿⣿⣿⣿⣿⣿⣿⣿⠀⠀⠀⠀⠀⠀⠀⠀⠀⠀⠀⠀</a:t>
            </a:r>
            <a:br/>
            <a:r>
              <a:t>⠀⠀⠀⠀⠀⠀⠀⠀⠀⠀⠀⣿⣿⣿⣿⣿⣿⣿⣿⣿⣿⣿⣿⣿⣿⢕⢕⢕⢕⢕⢕⢕⢕⠕⢕⢕⢵⢇⢜⢕⢸⢝⢝⢹⣿⣿⣿⣿⣿⣿⣿⣿⣿⣿⣿⣿⣿⣿⣿⣿⣿⣿⣿⣿⣿⣿⣿⣿⣿⠀⠀⠀⠀⠀⠀⠀⠀⠀⠀⠀⠀</a:t>
            </a:r>
            <a:br/>
            <a:r>
              <a:t>⠀⠀⠀⠀⠀⠀⠀⠀⠀⠀⠀⣿⣿⣿⣿⣿⣿⣿⣿⣿⣿⣿⡿⣿⢟⢕⢕⢕⢕⢕⢕⢕⢕⢕⢑⢕⢕⢕⢕⢕⢑⢕⢕⢸⢏⢝⢿⣿⣿⣿⣿⣿⣿⣿⣿⣿⣿⣿⣿⣿⣿⣿⣿⣿⣿⣿⣿⣿⣿⠀⠀⠀⠀⠀⠀⠀⠀⠀⠀⠀⠀</a:t>
            </a:r>
            <a:br/>
            <a:r>
              <a:t>⠀⠀⠀⠀⠀⠀⠀⠀⠀⠀⠀⣿⣿⣿⣿⣿⣿⣿⣿⣿⣿⣿⡕⢝⢕⢕⢕⢕⢕⢕⢕⢕⢕⢕⢕⢕⢕⢕⢕⢕⢕⢕⣵⣼⣷⢕⢕⢕⣿⣿⣿⣿⣿⣿⣿⣿⣿⣿⣿⣿⣿⣿⣿⣿⣿⣿⣿⣿⣿⠀⠀⠀⠀⠀⠀⠀⠀⠀⠀⠀⠀</a:t>
            </a:r>
            <a:br/>
            <a:r>
              <a:t>⠀⠀⠀⠀⠀⠀⠀⠀⠀⠀⠀⣿⣿⣿⣿⣿⣿⣿⣿⣿⣿⣿⣧⡵⢕⢕⢕⢕⢕⢕⢕⢕⢕⢕⢕⢕⣕⣵⣷⣷⣾⣿⣿⣿⣿⣧⢕⢕⢿⣿⣿⣿⣿⣿⣿⣿⣿⣿⣿⣿⣿⣿⣿⣿⣿⣿⣿⣿⣿⠀⠀⠀⠀⠀⠀⠀⠀⠀⠀⠀⠀</a:t>
            </a:r>
            <a:br/>
            <a:r>
              <a:t>⠀⠀⠀⠀⠀⠀⠀⠀⠀⠀⠀⣿⣿⣿⣿⣿⣿⣿⣿⣿⣿⣿⡇⢕⢕⢕⢕⣵⣾⣿⣿⣿⣿⣿⣿⣿⣿⣿⣿⣿⣿⣿⣿⣿⣿⣿⣷⡼⣿⣿⣿⣿⣿⣿⣿⣿⣿⣿⣿⣿⣿⣿⣿⣿⣿⣿⣿⣿⣿⠀⠀⠀⠀⠀⠀⠀⠀⠀⠀⠀⠀</a:t>
            </a:r>
            <a:br/>
            <a:r>
              <a:t>⠀⠀⠀⠀⠀⠀⠀⠀⠀⠀⠀⣿⣿⣿⣿⣿⣿⣿⣿⣿⣿⣿⢇⢕⢕⢱⣿⣿⣿⣿⣿⣿⣿⣿⣿⣿⣿⣿⣿⣿⣿⣿⣿⣿⣿⣿⣿⣿⣿⣿⣿⣿⣿⣿⣿⣿⣿⣿⣿⣿⣿⣿⣿⣿⣿⣿⣿⣿⣿⠀⠀⠀⠀⠀⠀⠀⠀⠀⠀⠀⠀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⠀⠀⠀⠀⠀⠀⠀⠀⠀⠀⠀⣿⣿⣿⣿⣿⣿⣿⣿⣿⣿⣿⡇⢕⢕⣸⣿⣿⡿⢟⢟⢻⢿⣿⣿⣿⣿⣿⣿⣿⣿⣿⣿⣿⣿⣿⣿⣿⣿⣿⣿⣿⣿⣿⣿⣿⣿⣿⣿⣿⣿⣿⣿⣿⣿⣿⣿⣿⣿⠀⠀⠀⠀⠀⠀⠀⠀⠀⠀⠀⠀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⠀⠀⠀⠀⠀⠀⠀⠀⠀⠀⠀⣿⣿⣿⣿⣿⣿⣿⣿⣿⣿⣿⡧⢕⢕⣿⡟⢝⢕⡕⢵⢵⢕⢕⢜⢻⣿⣿⣿⡇⢱⢵⢿⣿⣿⣿⣿⣿⣿⣿⣿⣿⣿⣿⣿⣿⣿⣿⣿⣿⣿⣿⣿⣿⣿⣿⣿⣿⣿⠀⠀⠀⠀⠀⠀⠀⠀⠀⠀⠀⠀</a:t>
            </a:r>
            <a:br/>
            <a:r>
              <a:t>⠀⠀⠀⠀⠀⠀⠀⠀⠀⠀⠀⣿⣿⣿⣿⣿⣿⣿⣿⣿⣿⣿⡻⢕⢕⣿⣿⣿⣵⣕⣵⣵⢕⢕⢕⢕⣿⣿⣿⣷⡷⣷⣷⣷⣿⣿⣿⣿⣿⣼⣿⣿⣿⣿⣿⣿⣿⣿⣿⣿⣿⣿⣿⣿⣿⣿⣿⣿⣿⠀⠀⠀⠀⠀⠀⠀⠀⠀⠀⠀⠀</a:t>
            </a:r>
            <a:br/>
            <a:r>
              <a:t>⠀⠀⠀⠀⠀⠀⠀⠀⠀⠀⠀⣿⣿⣿⣿⣿⣿⣿⣿⣿⣿⣿⣿⢜⣵⣿⣿⣿⣿⣿⣵⢱⡳⢕⣱⢾⣿⣿⣿⣿⣿⣿⣿⣿⣿⣿⣿⣿⣿⣿⣿⣿⣿⣿⣿⣿⣿⣿⣿⣿⣿⣿⣿⣿⣿⣿⣿⣿⣿⠀⠀⠀⠀⠀⠀⠀⠀⠀⠀⠀⠀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⠀⠀⠀⠀⠀⠀⠀⠀⠀⠀⠀⣿⣿⣿⣿⣿⣿⣿⣿⣿⣿⣿⣿⣕⢿⣿⣿⣿⣿⣿⣿⢿⢜⢕⣿⣟⣿⣿⣿⣿⣿⢿⣿⣿⣿⣿⣿⣿⣿⣿⣿⣿⣿⣿⣿⣿⣿⣿⣿⣿⣿⣿⣿⣿⣿⣿⣿⣿⣿⠀⠀⠀⠀⠀⠀⠀⠀⠀⠀⠀⠀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⠀⠀⠀⠀⠀⠀⠀⠀⠀⠀⠀⣿⣿⣿⣿⣿⣿⣿⣿⣿⣿⣿⣿⣿⣷⢻⣿⣿⣿⣿⢇⢕⢕⢜⢝⢝⢟⣿⣿⣿⣷⡜⢟⣿⣿⣿⣿⣿⣿⣿⣿⣿⣿⣿⣿⣿⣿⣿⣿⣿⣿⣿⣿⣿⣿⣿⣿⣿⣿⠀⠀⠀⠀⠀⠀⠀⠀⠀⠀⠀⠀</a:t>
            </a:r>
            <a:br/>
            <a:r>
              <a:t>⠀⠀⠀⠀⠀⠀⠀⠀⠀⠀⠀⣿⣿⣿⣿⣿⣿⣿⣿⣿⣿⣿⣿⣿⣿⣾⣿⣿⣿⡏⢕⢱⣕⣵⣷⣿⣿⣿⢿⢿⢿⡿⢧⣼⣿⣿⣿⣿⣿⣿⣿⣿⣿⣿⣿⣿⣿⣿⣿⣿⣿⣿⣿⣿⣿⣿⣿⣿⣿⠀⠀⠀⠀⠀⠀⠀⠀⠀⠀⠀⠀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⠀⠀⠀⠀⠀⠀⠀⠀⠀⠀⠀⣿⣿⣿⣿⣿⣿⣿⣿⣿⣿⣿⣿⣿⣿⣿⣿⣿⣿⣷⣵⣕⢕⢱⢵⣵⣷⣿⢵⡕⢝⡝⢟⢿⡟⣿⣿⣿⣿⣿⣿⣿⣿⣿⣿⣿⣿⣿⣿⣿⣿⣿⣿⣿⣿⣿⣿⣿⣿⠀⠀⠀⠀⠀⠀⠀⠀⠀⠀⠀⠀</a:t>
            </a:r>
            <a:br/>
            <a:r>
              <a:t>⠀⠀⠀⠀⠀⠀⠀⠀⠀⠀⠀⣿⣿⣿⣿⣿⣿⣿⣿⣿⣿⣿⣿⣿⣿⣿⣿⣿⣻⣿⣿⣿⣧⢕⢕⣵⣷⣿⢕⡪⢕⢪⣕⢽⣗⣿⣿⣿⣿⣿⣿⣿⣿⣿⣿⣿⣿⣿⣿⣿⣿⣿⣿⣿⣿⣿⣿⣿⣿⠀⠀⠀⠀⠀⠀⠀⠀⠀⠀⠀⠀</a:t>
            </a:r>
            <a:br/>
            <a:r>
              <a:t>⠀⠀⠀⠀⠀⠀⠀⠀⠀⠀⠀⣿⣿⣿⣿⣿⣿⣿⣿⣿⣿⣿⣿⣿⣿⣿⣿⣿⢻⢮⣿⣿⣿⡯⢕⢕⣹⣽⢕⡪⢕⢹⣗⢽⣿⣿⣿⣿⣿⣿⣿⣿⣿⣿⣿⣿⣿⣿⣿⣿⣿⣿⣿⣿⣿⣿⣿⣿⣿⠀⠀⠀⠀⠀⠀⠀⠀⠀⠀⠀⠀</a:t>
            </a:r>
            <a:br/>
            <a:r>
              <a:t>⠀⠀⠀⠀⠀⠀⠀⠀⠀⠀⠀⠛⠛⠛⠛⠛⠛⠛⠛⠛⠛⠛⠛⠛⠋⠘⠛⠛⠑⠑⠑⠘⠛⠓⠚⠛⠛⠛⠑⠊⠑⠙⠃⠙⠛⠛⠛⠛⠛⠛⠛⠛⠛⠛⠛⠛⠛⠛⠛⠛⠛⠛⠛⠛⠛⠛⠛⠛⠛⠀⠀⠀⠀⠀⠀⠀⠀⠀⠀⠀⠀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⠀⠀⠀⠀⠀⠀⠀⠀⠀⠀⠀⣿⣿⣿⣿⣿⣿⣿⣿⣿⣿⣿⣿⣿⣿⣿⣿⣿⣿⢻⣿⣿⣿⢟⣿⣟⣟⣟⣻⣿⣿⣿⣿⣿⣿⣿⣿⣿⣿⣿⣿⣿⣿⣿⣿⣿⣿⣿⣿⣿⣿⣿⣿⣿⣿⣿⣿⣿⣿⠀⠀⠀⠀⠀⠀⠀⠀⠀⠀⠀⠀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⠀⠀⠀⠀⠀⠀⠀⠀⠀⠀⠀⣿⣿⣿⣿⣿⣿⣿⣿⣿⣿⣿⣿⣿⣿⣿⣿⣿⣷⣾⢿⢏⢕⢝⢕⢕⢕⢕⢕⢕⢕⢕⢕⣝⣿⢻⣿⣿⣿⣿⣿⣿⣿⣿⣿⣿⣿⣿⣿⣿⣿⣿⣿⣿⣿⣿⣿⣿⣿⠀⠀⠀⠀⠀⠀⠀⠀⠀⠀⠀⠀</a:t>
            </a:r>
            <a:br/>
            <a:r>
              <a:t>⠀⠀⠀⠀⠀⠀⠀⠀⠀⠀⠀⣿⣿⣿⣿⣿⣿⣿⣿⣿⣿⣿⣿⣿⣿⡿⢟⢕⢝⢕⢕⢕⢕⢕⢕⢕⢕⢕⢕⢕⢕⢳⢻⢿⣿⣧⣼⣿⣿⣿⣿⣿⣿⣿⣿⣿⣿⣿⣿⣿⣿⣿⣿⣿⣿⣿⣿⣿⣿⠀⠀⠀⠀⠀⠀⠀⠀⠀⠀⠀⠀</a:t>
            </a:r>
            <a:br/>
            <a:r>
              <a:t>⠀⠀⠀⠀⠀⠀⠀⠀⠀⠀⠀⣿⣿⣿⣿⣿⣿⣿⣿⣿⣿⣿⣿⣿⣿⣷⢕⢕⢕⢕⢕⢕⢕⢕⢕⢕⢕⢕⢇⢕⢕⢕⢕⢕⣸⢿⢿⣿⣿⣿⣿⣿⣿⣿⣿⣿⣿⣿⣿⣿⣿⣿⣿⣿⣿⣿⣿⣿⣿⠀⠀⠀⠀⠀⠀⠀⠀⠀⠀⠀⠀</a:t>
            </a:r>
            <a:br/>
            <a:r>
              <a:t>⠀⠀⠀⠀⠀⠀⠀⠀⠀⠀⠀⣿⣿⣿⣿⣿⣿⣿⣿⣿⣿⣿⣿⢿⡏⢕⢕⢕⢕⢕⢕⢕⢕⢕⢕⢅⢕⢕⢕⢕⢕⢕⢕⢕⣇⡇⢕⢹⢻⣿⣿⣿⣿⣿⣿⣿⣿⣿⣿⣿⣿⣿⣿⣿⣿⣿⣿⣿⣿⠀⠀⠀⠀⠀⠀⠀⠀⠀⠀⠀⠀</a:t>
            </a:r>
            <a:br/>
            <a:r>
              <a:t>⠀⠀⠀⠀⠀⠀⠀⠀⠀⠀⠀⣿⣿⣿⣿⣿⣿⣿⣿⣿⣿⣿⣿⢇⢕⢕⢕⢕⢕⢕⢕⢕⢕⢕⢕⢕⢕⢕⢕⣕⣵⣵⣵⣿⣧⣷⡕⢕⢕⣿⣿⣿⣿⣿⣿⣿⣿⣿⣿⣿⣿⣿⣿⣿⣿⣿⣿⣿⣿⠀⠀⠀⠀⠀⠀⠀⠀⠀⠀⠀⠀</a:t>
            </a:r>
            <a:br/>
            <a:r>
              <a:t>⠀⠀⠀⠀⠀⠀⠀⠀⠀⠀⠀⣿⣿⣿⣿⣿⣿⣿⣿⣿⣿⣿⣿⢟⢇⢕⢕⢕⢕⣵⣵⣵⣷⣵⣵⣵⣷⣿⣿⣿⣿⣿⣿⣿⣿⣿⣷⣕⢾⣿⣿⣿⣿⣿⣿⣿⣿⣿⣿⣿⣿⣿⣿⣿⣿⣿⣿⣿⣿⠀⠀⠀⠀⠀⠀⠀⠀⠀⠀⠀⠀</a:t>
            </a:r>
            <a:br/>
            <a:r>
              <a:t>⠀⠀⠀⠀⠀⠀⠀⠀⠀⠀⠀⣿⣿⣿⣿⣿⣿⣿⣿⣿⣿⣿⣿⢕⢕⢕⢱⣷⣿⣿⣿⣿⣿⣿⣿⣿⣿⣿⣿⣿⣿⣿⣿⣿⣿⣿⣿⣿⣮⣿⣿⣿⣿⣿⣿⣿⣿⣿⣿⣿⣿⣿⣿⣿⣿⣿⣿⣿⣿⠀⠀⠀⠀⠀⠀⠀⠀⠀⠀⠀⠀</a:t>
            </a:r>
            <a:br/>
            <a:r>
              <a:t>⠀⠀⠀⠀⠀⠀⠀⠀⠀⠀⠀⣿⣿⣿⣿⣿⣿⣿⣿⣿⣿⣿⣿⢕⢕⢕⣾⣿⣿⣿⣿⣿⣿⣿⣿⣿⣿⣿⣿⣿⣿⣿⣿⣿⣿⣿⣿⣿⣿⣿⣿⣿⣿⣿⣿⣿⣿⣿⣿⣿⣿⣿⣿⣿⣿⣿⣿⣿⣿⠀⠀⠀⠀⠀⠀⠀⠀⠀⠀⠀⠀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⠀⠀⠀⠀⠀⠀⠀⠀⠀⠀⠀⣿⣿⣿⣿⣿⣿⣿⣿⣿⣿⣿⣿⡇⢕⢕⣼⣿⣿⣿⣿⣿⣿⣿⣿⣿⣿⣿⣿⣿⣿⣿⣿⣿⣿⣿⣿⣿⣿⣿⣿⣿⣿⣿⣿⣿⣿⣿⣿⣿⣿⣿⣿⣿⣿⣿⣿⣿⣿⠀⠀⠀⠀⠀⠀⠀⠀⠀⠀⠀⠀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⠀⠀⠀⠀⠀⠀⠀⠀⠀⠀⠀⣿⣿⣿⣿⣿⣿⣿⣿⣿⣿⣿⣿⡕⢕⢕⣿⡿⢟⢝⢕⢕⢝⢝⢝⢻⣿⣿⣿⣿⣟⢟⢟⣿⣿⣿⣿⣿⣿⣿⣿⣿⣿⣿⣿⣿⣿⣿⣿⣿⣿⣿⣿⣿⣿⣿⣿⣿⣿⠀⠀⠀⠀⠀⠀⠀⠀⠀⠀⠀⠀</a:t>
            </a:r>
            <a:br/>
            <a:r>
              <a:t>⠀⠀⠀⠀⠀⠀⠀⠀⠀⠀⠀⣿⣿⣿⣿⣿⣿⣿⣿⣿⣿⣿⣿⡇⢕⢕⣿⣧⣷⢗⢜⢝⢝⢕⢕⢕⢸⣿⣿⣿⣝⣝⣝⣝⣟⣿⣿⣿⣿⣿⢻⣿⣿⣿⣿⣿⣿⣿⣿⣿⣿⣿⣿⣿⣿⣿⣿⣿⣿⠀⠀⠀⠀⠀⠀⠀⠀⠀⠀⠀⠀</a:t>
            </a:r>
            <a:br/>
            <a:r>
              <a:t>⠀⠀⠀⠀⠀⠀⠀⠀⠀⠀⠀⣿⣿⣿⣿⣿⣿⣿⣿⣿⣿⣿⣯⣟⢕⢕⣿⣿⣷⣾⣗⢞⢏⢕⢜⢱⢕⣿⣿⣿⣿⣿⣿⣿⣿⣿⣿⣿⣿⣿⣿⣿⣿⣿⣿⣿⣿⣿⣿⣿⣿⣿⣿⣿⣿⣿⣿⣿⣿⠀⠀⠀⠀⠀⠀⠀⠀⠀⠀⠀⠀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⠀⠀⠀⠀⠀⠀⠀⠀⠀⠀⠀⣿⣿⣿⣿⣿⣿⣿⣿⣿⣿⣿⣿⣿⢕⣾⣿⣿⣿⣿⣿⣿⡵⣕⢣⡕⢼⣿⣿⣿⣿⣿⣿⣿⣿⣿⣿⣿⣿⣿⣿⣿⣿⣿⣿⣿⣿⣿⣿⣿⣿⣿⣿⣿⣿⣿⣿⣿⣿⠀⠀⠀⠀⠀⠀⠀⠀⠀⠀⠀⠀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⠀⠀⠀⠀⠀⠀⠀⠀⠀⠀⠀⣿⣿⣿⣿⣿⣿⣿⣿⣿⣿⣿⣿⣿⣧⢝⣿⣿⣿⣿⣿⣿⢕⢕⢱⢷⢞⢿⣿⣿⣿⣧⡝⣿⣿⣿⣿⣿⣿⣿⣿⣿⣿⣿⣿⣿⣿⣿⣿⣿⣿⣿⣿⣿⣿⣿⣿⣿⣿⠀⠀⠀⠀⠀⠀⠀⠀⠀⠀⠀⠀</a:t>
            </a:r>
            <a:br/>
            <a:r>
              <a:t>⠀⠀⠀⠀⠀⠀⠀⠀⠀⠀⠀⣿⣿⣿⣿⣿⣿⣿⣿⣿⣿⣿⣿⣿⣿⣗⣹⣿⣿⣿⢟⢕⢕⢕⢵⢱⣵⣵⢿⢿⢿⣿⣷⣕⣻⣿⣿⣿⣿⣿⣿⣿⣿⣿⣿⣿⣿⣿⣿⣿⣿⣿⣿⣿⣿⣿⣿⣿⣿⠀⠀⠀⠀⠀⠀⠀⠀⠀⠀⠀⠀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⠀⠀⠀⠀⠀⠀⠀⠀⠀⠀⠀⣿⣿⣿⣿⣿⣿⣿⣿⣿⣿⣿⣿⣿⣿⣿⣿⣿⣿⣿⣧⣕⢕⢟⢟⢝⣟⣟⢵⡕⢝⢹⢟⢿⡟⣿⣿⣿⣿⣿⣿⣿⣿⣿⣿⣿⣿⣿⣿⣿⣿⣿⣿⣿⣿⣿⣿⣿⣿⠀⠀⠀⠀⠀⠀⠀⠀⠀⠀⠀⠀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⠀⠀⠀⠀⠀⠀⠀⠀⠀⠀⠀⣿⣿⣿⣿⣿⣿⣿⣿⣿⣿⣿⣿⣿⣿⣿⣿⣿⣿⣿⣿⣿⣷⡕⢜⢝⣟⣟⢕⡪⢗⢮⣗⢽⣷⣿⣿⣿⣿⣿⣿⣿⣿⣿⣿⣿⣿⣿⣿⣿⣿⣿⣿⣿⣿⣿⣿⣿⣿⠀⠀⠀⠀⠀⠀⠀⠀⠀⠀⠀⠀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⠀⠀⠀⠀⠀⠀⠀⠀⠀⠀⠀⣿⣿⣿⣿⣿⣿⣿⣿⣿⣿⣿⣿⣿⣿⣿⣿⣿⣿⣮⢿⣿⣿⣷⢧⢜⢟⢿⢕⢪⢕⢽⣺⢽⣿⣿⣿⣿⣿⣿⣿⣿⣿⣿⣿⣿⣿⣿⣿⣿⣿⣿⣿⣿⣿⣿⣿⣿⣿⠀⠀⠀⠀⠀⠀⠀⠀⠀⠀⠀⠀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⠀⠀⠀⠀⠀⠀⠀⠀⠀⠀⠀⠛⠛⠛⠛⠛⠛⠛⠛⠛⠛⠛⠛⠛⠛⠛⠛⠛⠛⠛⠛⠚⠛⠛⠃⠑⠑⠘⠑⠘⠑⠙⠊⠙⠛⠛⠛⠛⠛⠛⠛⠛⠛⠛⠛⠛⠛⠛⠛⠛⠛⠛⠛⠛⠛⠛⠛⠛⠛⠀⠀⠀⠀⠀⠀⠀⠀⠀⠀⠀⠀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⠀⠀⠀⠀⠀⠀⠀⠀⠀⠀⠀⣿⣿⣿⣿⣿⣿⣿⣿⣿⣿⣿⣿⣿⣿⣿⣿⣿⣿⣿⣿⣿⡿⢿⣿⡿⢿⣿⢿⢿⢿⣿⣿⣿⣿⣿⣿⣿⣿⣿⣿⣿⣿⣿⣿⣿⣿⣿⣿⣿⣿⣿⣿⣿⣿⣿⣿⣿⣿⠀⠀⠀⠀⠀⠀⠀⠀⠀⠀⠀⠀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⠀⠀⠀⠀⠀⠀⠀⠀⠀⠀⠀⣿⣿⣿⣿⣿⣿⣿⣿⣿⣿⣿⣿⣿⣿⣿⣿⣿⣿⣿⣟⣱⣾⡟⢏⢕⢏⠕⠝⠕⢝⢕⢝⢕⢝⢟⣿⣿⣿⣿⣿⣿⣿⣿⣿⣿⣿⣿⣿⣿⣿⣿⣿⣿⣿⣿⣿⣿⣿⠀⠀⠀⠀⠀⠀⠀⠀⠀⠀⠀⠀</a:t>
            </a:r>
            <a:br/>
            <a:r>
              <a:t>⠀⠀⠀⠀⠀⠀⠀⠀⠀⠀⠀⣿⣿⣿⣿⣿⣿⣿⣿⣿⣿⣿⣿⣿⣿⣿⣿⣿⢿⢏⢟⢏⢕⢕⢕⢕⢱⢕⢕⢕⢕⢕⢕⢕⢵⢷⢾⣷⢝⣿⣿⣿⣿⣿⣿⣿⣿⣿⣿⣿⣿⣿⣿⣿⣿⣿⣿⣿⣿⠀⠀⠀⠀⠀⠀⠀⠀⠀⠀⠀⠀</a:t>
            </a:r>
            <a:br/>
            <a:r>
              <a:t>⠀⠀⠀⠀⠀⠀⠀⠀⠀⠀⠀⣿⣿⣿⣿⣿⣿⣿⣿⣿⣿⣿⣿⣿⣿⣿⣿⣗⢕⢕⢕⢐⢑⢕⢔⢅⠁⠕⢕⢕⢕⢕⢁⠕⢕⢕⢜⢇⣸⣟⢟⣻⣿⣿⣿⣿⣿⣿⣿⣿⣿⣿⣿⣿⣿⣿⣿⣿⣿⠀⠀⠀⠀⠀⠀⠀⠀⠀⠀⠀⠀</a:t>
            </a:r>
            <a:br/>
            <a:r>
              <a:t>⠀⠀⠀⠀⠀⠀⠀⠀⠀⠀⠀⣿⣿⣿⣿⣿⣿⣿⣿⣿⣿⣿⣿⣿⣿⣿⢟⢝⢕⢕⢔⢄⠄⢀⢀⢑⠀⠀⠁⢕⢕⢕⠄⢄⢕⢕⢕⢕⢜⢕⢕⢸⣿⣿⣿⣿⣿⣿⣿⣿⣿⣿⣿⣿⣿⣿⣿⣿⣿⠀⠀⠀⠀⠀⠀⠀⠀⠀⠀⠀⠀</a:t>
            </a:r>
            <a:br/>
            <a:r>
              <a:t>⠀⠀⠀⠀⠀⠀⠀⠀⠀⠀⠀⣿⣿⣿⣿⣿⣿⣿⣿⣿⣿⣿⣿⣿⣷⢇⢕⢕⢕⢕⢕⢕⢀⢕⢕⢐⢀⢀⢔⢕⢕⢕⢕⢕⢕⣕⣕⢕⢕⢕⢕⢜⣿⣿⣿⣿⣿⣿⣿⣿⣿⣿⣿⣿⣿⣿⣿⣿⣿⠀⠀⠀⠀⠀⠀⠀⠀⠀⠀⠀⠀</a:t>
            </a:r>
            <a:br/>
            <a:r>
              <a:t>⠀⠀⠀⠀⠀⠀⠀⠀⠀⠀⠀⣿⣿⣿⣿⣿⣿⣿⣿⣿⣿⣿⣿⣿⣧⢕⢵⢕⢕⢕⢕⢕⢕⢕⢕⢕⢕⢕⢕⣵⣷⣾⣿⣿⣿⣿⣿⣿⣵⢕⢕⢱⣿⣿⣿⣿⣿⣿⣿⣿⣿⣿⣿⣿⣿⣿⣿⣿⣿⠀⠀⠀⠀⠀⠀⠀⠀⠀⠀⠀⠀</a:t>
            </a:r>
            <a:br/>
            <a:r>
              <a:t>⠀⠀⠀⠀⠀⠀⠀⠀⠀⠀⠀⣿⣿⣿⣿⣿⣿⣿⣿⣿⣿⣿⣿⣿⣿⡇⢕⢕⢕⢕⢕⢕⢕⢕⢱⣾⣿⣿⣿⣿⣿⣿⣿⣿⣿⣿⣿⣿⣿⣷⢕⢳⣿⣿⣿⣿⣿⣿⣿⣿⣿⣿⣿⣿⣿⣿⣿⣿⣿⠀⠀⠀⠀⠀⠀⠀⠀⠀⠀⠀⠀</a:t>
            </a:r>
            <a:br/>
            <a:r>
              <a:t>⠀⠀⠀⠀⠀⠀⠀⠀⠀⠀⠀⣿⣿⣿⣿⣿⣿⣿⣿⣿⣿⣿⣿⣿⣿⢕⢕⢕⢕⢕⢕⢕⢕⢕⢜⢻⣿⣿⣿⣿⣿⣿⣿⣿⣿⣿⣿⣿⣿⣿⢕⣜⣿⣿⣿⣿⣿⣿⣿⣿⣿⣿⣿⣿⣿⣿⣿⣿⣿⠀⠀⠀⠀⠀⠀⠀⠀⠀⠀⠀⠀</a:t>
            </a:r>
            <a:br/>
            <a:r>
              <a:t>⠀⠀⠀⠀⠀⠀⠀⠀⠀⠀⠀⣿⣿⣿⣿⣿⣿⣿⣿⣿⣿⣿⣿⣿⣿⡕⢕⢕⢕⢕⢕⢕⢕⢕⢕⢕⢻⣿⣿⣿⣿⣿⣿⣿⣿⣿⣿⣿⣿⣿⢕⣿⣿⣿⣿⣿⣿⣿⣿⣿⣿⣿⣿⣿⣿⣿⣿⣿⣿⠀⠀⠀⠀⠀⠀⠀⠀⠀⠀⠀⠀</a:t>
            </a:r>
            <a:br/>
            <a:r>
              <a:t>⠀⠀⠀⠀⠀⠀⠀⠀⠀⠀⠀⣿⣿⣿⣿⣿⣿⣿⣿⣿⣿⣿⣿⣿⣿⡇⢕⢕⢕⢕⢕⢕⢕⢕⢕⢕⢜⢟⢻⣿⢟⢟⢟⢟⢟⢟⢿⣿⣿⣿⡇⣿⣿⣿⣿⣿⣿⣿⣿⣿⣿⣿⣿⣿⣿⣿⣿⣿⣿⠀⠀⠀⠀⠀⠀⠀⠀⠀⠀⠀⠀</a:t>
            </a:r>
            <a:br/>
            <a:r>
              <a:t>⠀⠀⠀⠀⠀⠀⠀⠀⠀⠀⠀⣿⣿⣿⣿⣿⣿⣿⣿⣿⣿⣿⣿⣿⣿⣧⢕⢕⢕⢕⢕⢕⢕⢕⢕⢕⢕⢕⢕⣿⣿⣷⢕⢕⢗⣾⣿⣾⣿⣿⣧⣿⣿⣿⣿⣿⣿⣿⣿⣿⣿⣿⣿⣿⣿⣿⣿⣿⣿⠀⠀⠀⠀⠀⠀⠀⠀⠀⠀⠀⠀</a:t>
            </a:r>
            <a:br/>
            <a:r>
              <a:t>⠀⠀⠀⠀⠀⠀⠀⠀⠀⠀⠀⣿⣿⣿⣿⣿⣿⣿⣿⣿⣿⣿⣿⣿⡿⢏⢕⢕⢕⢕⢕⢕⢕⢕⢕⢕⢕⢕⢕⢸⣿⣿⣯⣕⣗⣳⣾⣿⣿⣿⣿⣿⡇⣿⣿⣿⣿⣿⣿⣿⣿⣿⣿⣿⣿⣿⣿⣿⣿⠀⠀⠀⠀⠀⠀⠀⠀⠀⠀⠀⠀</a:t>
            </a:r>
            <a:br/>
            <a:r>
              <a:t>⠀⠀⠀⠀⠀⠀⠀⠀⠀⠀⠀⣿⣿⣿⣿⣿⣿⣿⣿⣿⣿⣿⣿⣿⣷⢕⢕⢕⣕⢕⢕⢕⢕⢕⢕⢕⢕⢕⢕⢸⣿⣿⣿⣿⣿⣿⣿⣿⣿⣿⣿⢿⣿⣿⣿⣿⣿⣿⣿⣿⣿⣿⣿⣿⣿⣿⣿⣿⣿⠀⠀⠀⠀⠀⠀⠀⠀⠀⠀⠀⠀</a:t>
            </a:r>
            <a:br/>
            <a:r>
              <a:t>⠀⠀⠀⠀⠀⠀⠀⠀⠀⠀⠀⣿⣿⣿⣿⣿⣿⣿⣿⣿⣿⣿⣿⣿⣿⣇⢕⢕⢝⡇⢕⢕⢕⢕⢕⢕⢕⢕⢕⢸⣿⣿⣿⡇⢝⢿⣿⣿⣿⣿⣿⣿⣿⣿⣿⣿⣿⣿⣿⣿⣿⣿⣿⣿⣿⣿⣿⣿⣿⠀⠀⠀⠀⠀⠀⠀⠀⠀⠀⠀⠀</a:t>
            </a:r>
            <a:br/>
            <a:r>
              <a:t>⠀⠀⠀⠀⠀⠀⠀⠀⠀⠀⠀⣿⣿⣿⣿⣿⣿⣿⣿⣿⣿⣿⣿⣿⣿⣿⣞⢕⢕⢗⢕⢕⢕⢕⢕⢕⢕⡕⢕⢕⢾⢾⢿⢿⣕⢜⢻⣿⣿⣿⣿⣿⣿⣿⣿⣿⣿⣿⣿⣿⣿⣿⣿⣿⣿⣿⣿⣿⣿⠀⠀⠀⠀⠀⠀⠀⠀⠀⠀⠀⠀</a:t>
            </a:r>
            <a:br/>
            <a:r>
              <a:t>⠀⠀⠀⠀⠀⠀⠀⠀⠀⠀⠀⣿⣿⣿⣿⣿⣿⣿⣿⣿⣿⣿⣿⣿⣿⣿⣿⣷⣵⣼⢕⢕⢕⢕⢕⢕⢕⢇⢕⢜⢟⢟⢻⡟⡟⡇⢕⣿⣿⣿⣿⣿⣿⣿⣿⣿⣿⣿⣿⣿⣿⣿⣿⣿⣿⣿⣿⣿⣿⠀⠀⠀⠀⠀⠀⠀⠀⠀⠀⠀⠀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⠀⠀⠀⠀⠀⠀⠀⠀⠀⠀⠀⣿⣿⣿⣿⣿⣿⣿⣿⣿⣿⣿⣿⣿⣿⣿⣿⣿⣿⣿⡕⢕⢕⢕⢕⢅⠑⢫⢕⢱⢕⢕⢱⣵⣸⣇⣼⣿⣿⣿⣿⣿⣿⣿⣿⣿⣿⣿⣿⣿⣿⣿⣿⣿⣿⣿⣿⣿⣿⠀⠀⠀⠀⠀⠀⠀⠀⠀⠀⠀⠀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⠀⠀⠀⠀⠀⠀⠀⠀⠀⠀⠀⣿⣿⣿⣿⣿⣿⣿⣿⣿⣿⣿⣿⣿⣿⣿⣿⣿⣿⣿⣷⢕⢕⢕⢕⢕⢕⡏⢕⢕⢕⢕⢸⣷⣿⣿⣿⣿⣿⣿⣿⣿⣿⣿⣿⣿⣿⣿⣿⣿⣿⣿⣿⣿⣿⣿⣿⣿⣿⠀⠀⠀⠀⠀⠀⠀⠀⠀⠀⠀⠀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⠀⠀⠀⠀⠀⠀⠀⠀⠀⠀⠀⠛⠛⠛⠛⠛⠛⠛⠛⠛⠛⠛⠛⠛⠛⠛⠛⠛⠛⠛⠛⠃⠑⠑⠑⠑⠑⠃⠑⠑⠑⠑⠘⠛⠛⠛⠛⠛⠛⠛⠛⠛⠛⠛⠛⠛⠛⠛⠛⠛⠛⠛⠛⠛⠛⠛⠛⠛⠛⠀⠀⠀⠀⠀⠀⠀⠀⠀⠀⠀⠀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⠀⠀⠀⠀⠀⠀⠀⠀⠀⠀⠀⣿⣿⣿⣿⣿⣿⣿⣿⣿⣿⣿⣿⣿⣿⣿⣿⣿⣿⣿⣿⣿⣿⢯⢽⣻⡿⣿⡿⢿⢟⢿⣿⣿⣿⣿⣿⣿⣿⣿⣿⣿⣿⣿⣿⣿⣿⣿⣿⣿⣿⣿⣿⣿⣿⣿⣿⣿⣿⠀⠀⠀⠀⠀⠀⠀⠀⠀⠀⠀⠀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⠀⠀⠀⠀⠀⠀⠀⠀⠀⠀⠀⣿⣿⣿⣿⣿⣿⣿⣿⣿⣿⣿⣿⣿⣿⣿⣿⣿⣿⣿⣿⣏⣱⣾⢟⢏⢕⢕⢕⢑⢕⢜⢕⢕⢕⢜⢝⣿⡿⣿⣿⣿⣿⣿⣿⣿⣿⣿⣿⣿⣿⣿⣿⣿⣿⣿⣿⣿⣿⠀⠀⠀⠀⠀⠀⠀⠀⠀⠀⠀⠀</a:t>
            </a:r>
            <a:br/>
            <a:r>
              <a:t>⠀⠀⠀⠀⠀⠀⠀⠀⠀⠀⠀⣿⣿⣿⣿⣿⣿⣿⣿⣿⣿⣿⣿⣿⣿⣿⣿⣿⡿⢽⢏⢟⢝⢕⢕⢕⢕⢕⢅⢔⢕⢕⢔⢕⢱⢱⢷⣾⡇⢜⡿⣿⣿⣿⣿⣿⣿⣿⣿⣿⣿⣿⣿⣿⣿⣿⣿⣿⣿⠀⠀⠀⠀⠀⠀⠀⠀⠀⠀⠀⠀</a:t>
            </a:r>
            <a:br/>
            <a:r>
              <a:t>⠀⠀⠀⠀⠀⠀⠀⠀⠀⠀⠀⣿⣿⣿⣿⣿⣿⣿⣿⣿⣿⣿⣿⣿⣿⣿⣿⣿⣇⢕⢕⢕⢁⢁⢕⢔⢅⠑⠕⢕⢕⢕⢕⠁⢕⢕⢕⢕⢇⣣⢏⢏⢿⣿⣿⣿⣿⣿⣿⣿⣿⣿⣿⣿⣿⣿⣿⣿⣿⠀⠀⠀⠀⠀⠀⠀⠀⠀⠀⠀⠀</a:t>
            </a:r>
            <a:br/>
            <a:r>
              <a:t>⠀⠀⠀⠀⠀⠀⠀⠀⠀⠀⠀⣿⣿⣿⣿⣿⣿⣿⣿⣿⣿⣿⣿⣿⣿⣿⡿⢟⢕⢕⢕⢕⢄⢀⢁⢁⠔⠀⠀⠑⢕⢕⢕⢀⢔⢅⢕⢕⢕⢕⢜⢕⢸⣿⣿⣿⣿⣿⣿⣿⣿⣿⣿⣿⣿⣿⣿⣿⣿⠀⠀⠀⠀⠀⠀⠀⠀⠀⠀⠀⠀</a:t>
            </a:r>
            <a:br/>
            <a:r>
              <a:t>⠀⠀⠀⠀⠀⠀⠀⠀⠀⠀⠀⣿⣿⣿⣿⣿⣿⣿⣿⣿⣿⣿⣿⣿⣿⣷⢕⢕⢕⢕⢕⢕⢕⢄⢕⢄⠀⢀⢀⢔⢕⢕⢕⢕⢕⣕⣕⣕⡕⢕⢕⢕⢕⣿⣿⣿⣿⣿⣿⣿⣿⣿⣿⣿⣿⣿⣿⣿⣿⠀⠀⠀⠀⠀⠀⠀⠀⠀⠀⠀⠀</a:t>
            </a:r>
            <a:br/>
            <a:r>
              <a:t>⠀⠀⠀⠀⠀⠀⠀⠀⠀⠀⠀⣿⣿⣿⣿⣿⣿⣿⣿⣿⣿⣿⣿⣿⣿⣯⢕⢵⢕⢕⢕⢕⢕⢕⢕⢕⢕⢕⢕⢕⣵⣷⣿⣿⣿⣿⣿⣿⣿⣧⢕⢕⢱⣿⣿⣿⣿⣿⣿⣿⣿⣿⣿⣿⣿⣿⣿⣿⣿⠀⠀⠀⠀⠀⠀⠀⠀⠀⠀⠀⠀</a:t>
            </a:r>
            <a:br/>
            <a:r>
              <a:t>⠀⠀⠀⠀⠀⠀⠀⠀⠀⠀⠀⣿⣿⣿⣿⣿⣿⣿⣿⣿⣿⣿⣿⣿⣿⣿⢇⢕⢕⢕⢕⢕⢕⢕⢕⢱⣷⣿⣿⣿⣿⣿⣿⣿⣿⣿⣿⣿⣿⣿⣷⢕⢞⣿⣿⣿⣿⣿⣿⣿⣿⣿⣿⣿⣿⣿⣿⣿⣿⠀⠀⠀⠀⠀⠀⠀⠀⠀⠀⠀⠀</a:t>
            </a:r>
            <a:br/>
            <a:r>
              <a:t>⠀⠀⠀⠀⠀⠀⠀⠀⠀⠀⠀⣿⣿⣿⣿⣿⣿⣿⣿⣿⣿⣿⣿⣿⣿⣿⢕⢕⢕⢕⢕⢕⢕⢕⢕⢕⢹⣿⣿⣿⣿⣿⣿⣿⣿⣿⣿⣿⣿⣿⣿⢕⣼⣿⣿⣿⣿⣿⣿⣿⣿⣿⣿⣿⣿⣿⣿⣿⣿⠀⠀⠀⠀⠀⠀⠀⠀⠀⠀⠀⠀</a:t>
            </a:r>
            <a:br/>
            <a:r>
              <a:t>⠀⠀⠀⠀⠀⠀⠀⠀⠀⠀⠀⣿⣿⣿⣿⣿⣿⣿⣿⣿⣿⣿⣿⣿⣿⣿⡇⢕⢕⢕⢕⢕⢕⢕⢕⢕⢕⢻⣿⣿⣿⣿⣿⣿⣿⣿⣿⣿⣿⣿⣿⢕⣼⣿⣿⣿⣿⣿⣿⣿⣿⣿⣿⣿⣿⣿⣿⣿⣿⠀⠀⠀⠀⠀⠀⠀⠀⠀⠀⠀⠀</a:t>
            </a:r>
            <a:br/>
            <a:r>
              <a:t>⠀⠀⠀⠀⠀⠀⠀⠀⠀⠀⠀⣿⣿⣿⣿⣿⣿⣿⣿⣿⣿⣿⣿⣿⣿⣿⡇⢕⢕⢕⢕⢕⢕⢕⢕⢕⢕⢜⢝⢻⣿⢟⢟⢟⢟⢟⢟⢻⢿⣿⣿⣇⣿⣿⣿⣿⣿⣿⣿⣿⣿⣿⣿⣿⣿⣿⣿⣿⣿⠀⠀⠀⠀⠀⠀⠀⠀⠀⠀⠀⠀</a:t>
            </a:r>
            <a:br/>
            <a:r>
              <a:t>⠀⠀⠀⠀⠀⠀⠀⠀⠀⠀⠀⣿⣿⣿⣿⣿⣿⣿⣿⣿⣿⣿⣿⣿⣿⣿⣿⢕⢕⢕⢕⢕⢕⢕⢕⢕⢕⢕⢕⢕⣿⣿⣷⢕⢕⢾⣿⣿⣿⣿⣿⣿⣿⡿⣿⣿⣿⣿⣿⣿⣿⣿⣿⣿⣿⣿⣿⣿⣿⠀⠀⠀⠀⠀⠀⠀⠀⠀⠀⠀⠀</a:t>
            </a:r>
            <a:br/>
            <a:r>
              <a:t>⠀⠀⠀⠀⠀⠀⠀⠀⠀⠀⠀⣿⣿⣿⣿⣿⣿⣿⣿⣿⣿⣿⣿⣿⣿⣿⢟⢕⢕⢕⢕⢕⢕⢕⢕⢕⢕⢕⢕⢕⢸⣿⣿⣯⣕⣕⣳⣾⣿⣿⣿⣿⣿⣷⣿⣿⣿⣿⣿⣿⣿⣿⣿⣿⣿⣿⣿⣿⣿⠀⠀⠀⠀⠀⠀⠀⠀⠀⠀⠀⠀</a:t>
            </a:r>
            <a:br/>
            <a:r>
              <a:t>⠀⠀⠀⠀⠀⠀⠀⠀⠀⠀⠀⣿⣿⣿⣿⣿⣿⣿⣿⣿⣿⣿⣿⣿⣿⣿⡕⢕⢕⣧⡕⢕⢕⢕⢕⢕⢕⢕⢕⢕⢸⣿⣿⣿⣿⣿⣿⣿⣿⣿⣿⣿⣿⣿⣿⣿⣿⣿⣿⣿⣿⣿⣿⣿⣿⣿⣿⣿⣿⠀⠀⠀⠀⠀⠀⠀⠀⠀⠀⠀⠀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⠀⠀⠀⠀⠀⠀⠀⠀⠀⠀⠀⣿⣿⣿⣿⣿⣿⣿⣿⣿⣿⣿⣿⣿⣿⣿⣷⢕⢕⢹⣇⢕⢕⢕⢕⢕⢕⢕⢕⢕⢸⣿⡿⣿⣇⢝⢿⣿⣿⣿⣿⣿⣿⣿⣿⣿⣿⣿⣿⣿⣿⣿⣿⣿⣿⣿⣿⣿⣿⠀⠀⠀⠀⠀⠀⠀⠀⠀⠀⠀⠀</a:t>
            </a:r>
            <a:br/>
            <a:r>
              <a:t>⠀⠀⠀⠀⠀⠀⠀⠀⠀⠀⠀⣿⣿⣿⣿⣿⣿⣿⣿⣿⣿⣿⣿⣿⣿⣿⣿⣷⡇⢕⢯⢕⢕⢕⢕⢕⢕⡕⢕⢕⢕⢾⢾⣿⣿⣇⢕⢹⣿⣿⣿⣿⣿⣿⣿⣿⣿⣿⣿⣿⣿⣿⣿⣿⣿⣿⣿⣿⣿⠀⠀⠀⠀⠀⠀⠀⠀⠀⠀⠀⠀</a:t>
            </a:r>
            <a:br/>
            <a:r>
              <a:t>⠀⠀⠀⠀⠀⠀⠀⠀⠀⠀⠀⣿⣿⣿⣿⣿⣿⣿⣿⣿⣿⣿⣿⣿⣿⣿⣿⣿⣷⣧⣾⡕⢕⢕⢕⢕⢜⢱⢕⢝⢛⢟⣟⡟⡟⢟⣇⢕⣿⣿⣿⣿⣿⣿⣿⣿⣿⣿⣿⣿⣿⣿⣿⣿⣿⣿⣿⣿⣿⠀⠀⠀⠀⠀⠀⠀⠀⠀⠀⠀⠀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⠀⠀⠀⠀⠀⠀⠀⠀⠀⠀⠀⣿⣿⣿⣿⣿⣿⣿⣿⣿⣿⣿⣿⣿⣿⣿⣿⣿⣿⣿⣿⣇⢕⢕⢕⢕⢕⢕⢕⢕⢕⢕⢸⣇⣧⣾⣿⣼⣿⣿⣿⣿⣿⣿⣿⣿⣿⣿⣿⣿⣿⣿⣿⣿⣿⣿⣿⣿⣿⠀⠀⠀⠀⠀⠀⠀⠀⠀⠀⠀⠀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⠀⠀⠀⠀⠀⠀⠀⠀⠀⠀⠀⣿⣿⣿⣿⣿⣿⣿⣿⣿⣿⣿⣿⣿⣿⣿⣿⣿⣿⣿⣿⣿⡇⢕⢕⢕⢸⡕⢕⢕⢕⢕⢸⣿⣿⣿⣿⣿⣿⣿⣿⣿⣿⣿⣿⣿⣿⣿⣿⣿⣿⣿⣿⣿⣿⣿⣿⣿⣿⠀⠀⠀⠀⠀⠀⠀⠀⠀⠀⠀⠀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⠀⠀⠀⠀⠀⠀⠀⠀⠀⠀⠀⠛⠛⠛⠛⠛⠛⠛⠛⠛⠛⠛⠛⠛⠛⠛⠛⠛⠛⠛⠛⠛⠓⠑⠑⠑⠘⠑⠑⠑⠑⠑⠙⠛⠛⠛⠛⠛⠛⠛⠛⠛⠛⠛⠛⠛⠛⠛⠛⠛⠛⠛⠛⠛⠛⠛⠛⠛⠛⠀⠀⠀⠀⠀⠀⠀⠀⠀⠀⠀⠀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⠀⠀⠀⠀⠀⠀⠀⠀⠀⠀⠀⣿⣿⣿⣿⣿⣿⣿⣿⣿⣿⢕⣿⣿⣿⣿⣿⣿⣿⣿⣿⣿⣿⣿⣿⣿⣿⣿⣿⣿⣿⣿⣿⣿⣿⣿⣿⣿⣿⣿⣿⣿⡿⢏⢹⣿⣿⣿⣿⣿⣿⣿⣿⣿⣿⣿⣿⣿⣿⠀⠀⠀⠀⠀⠀⠀⠀⠀⠀⠀⠀</a:t>
            </a:r>
            <a:br/>
            <a:r>
              <a:t>⠀⠀⠀⠀⠀⠀⠀⠀⠀⠀⠀⣿⣿⣿⣿⣿⣿⣿⣿⣿⣿⢕⣿⣿⣿⣿⣿⣿⣿⣿⣿⣿⣿⡿⠻⣿⣿⣿⣿⣿⣿⣿⣿⣿⣿⣿⣿⣿⣿⣿⣿⡟⠕⢕⢜⣿⣿⣿⣿⣿⣿⣿⣿⣿⣿⣿⣿⣿⣿⠀⠀⠀⠀⠀⠀⠀⠀⠀⠀⠀⠀</a:t>
            </a:r>
            <a:br/>
            <a:r>
              <a:t>⠀⠀⠀⠀⠀⠀⠀⠀⠀⠀⠀⣿⣿⣿⣿⣿⣿⣿⣿⣿⣿⢱⣿⣿⣿⣿⣿⣿⣿⣿⣿⣿⢟⢕⢀⠁⠙⠛⠟⠿⠿⢿⢿⣿⣿⣿⣿⢿⠿⢟⢋⢀⠀⢕⢕⣿⣿⣿⣿⣿⣿⣿⣿⣿⣿⣿⣿⣿⣿⠀⠀⠀⠀⠀⠀⠀⠀⠀⠀⠀⠀</a:t>
            </a:r>
            <a:br/>
            <a:r>
              <a:t>⠀⠀⠀⠀⠀⠀⠀⠀⠀⠀⠀⣿⣿⣿⣿⣿⣿⣿⣿⣿⣿⢸⣿⣿⣿⣿⣿⣿⣿⡿⢿⢕⢕⢔⠀⠀⠀⠀⠀⠀⠀⠀⠀⢀⢄⠄⠐⠁⠁⠅⠑⠑⠑⢁⢕⣺⣿⣿⣿⣿⣿⣿⣿⣿⣿⣿⣿⣿⣿⠀⠀⠀⠀⠀⠀⠀⠀⠀⠀⠀⠀</a:t>
            </a:r>
            <a:br/>
            <a:r>
              <a:t>⠀⠀⠀⠀⠀⠀⠀⠀⠀⠀⠀⣿⣿⣿⣿⣿⣿⣿⣿⣿⣿⢸⣿⣿⣿⣿⣿⣿⣾⣻⣣⢕⢕⢄⠐⢄⠀⠀⠀⠀⢀⠐⠀⠀⠀⠀⠀⠀⠀⠀⠀⠀⠔⢕⢕⢜⣿⣿⣿⣿⣿⣿⣿⣿⣿⣿⣿⣿⣿⠀⠀⠀⠀⠀⠀⠀⠀⠀⠀⠀⠀</a:t>
            </a:r>
            <a:br/>
            <a:r>
              <a:t>⠀⠀⠀⠀⠀⠀⠀⠀⠀⠀⠀⣿⣿⣿⣿⣿⣿⣿⣿⣿⣿⢸⣿⡿⠏⠟⠟⢗⢟⢝⢕⢕⢕⢕⡔⢕⢕⢕⠀⠄⠁⠀⢀⠀⠀⢀⢀⢀⠀⠀⠀⢀⢔⣔⣼⣿⣿⣿⣿⣿⣿⣿⣿⣿⣿⣿⣿⣿⣿⠀⠀⠀⠀⠀⠀⠀⠀⠀⠀⠀⠀</a:t>
            </a:r>
            <a:br/>
            <a:r>
              <a:t>⠀⠀⠀⠀⠀⠀⠀⠀⠀⠀⠀⣿⣿⣿⣿⣿⣿⣿⣿⣿⡿⢼⣿⢕⠄⠀⢕⢕⢗⢗⢞⢟⢟⢟⢝⢕⢕⠕⠁⢀⢔⢕⣱⣵⣵⣵⣵⣷⣧⣷⣷⣿⣿⣿⣿⣿⣿⣿⣿⣿⣿⣿⣿⣿⣿⣿⣿⣿⣿⠀⠀⠀⠀⠀⠀⠀⠀⠀⠀⠀⠀</a:t>
            </a:r>
            <a:br/>
            <a:r>
              <a:t>⠀⠀⠀⠀⠀⠀⠀⠀⠀⠀⠀⣿⣿⣿⣿⣿⣿⣿⣿⣿⣿⣿⣿⢇⢕⠱⢕⢕⢱⢕⣔⡰⢔⢔⢔⢔⢕⣕⣱⣵⣷⣿⣿⣿⣿⣿⣿⣿⣿⣿⣿⣿⣿⣿⣿⣿⣿⣿⣿⣿⣿⣿⣿⣿⣿⣿⣿⣿⣿⠀⠀⠀⠀⠀⠀⠀⠀⠀⠀⠀⠀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⠀⠀⠀⠀⠀⠀⠀⠀⠀⠀⠀⣿⣿⣿⣿⣿⣿⣿⣿⣿⣿⣿⣿⣿⣷⣷⣷⣧⣴⣶⣶⣶⣶⣷⣿⣿⣿⣿⣿⣿⣿⣿⣿⣿⣿⣿⣿⣿⣿⣿⣿⣿⣿⣿⣿⣿⣿⣿⣿⣿⣿⣿⣿⣿⣿⣿⣿⣿⣿⠀⠀⠀⠀⠀⠀⠀⠀⠀⠀⠀⠀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⠀⠀⠀⠀⠀⠀⠀⠀⠀⠀⠀⠛⠛⠛⠛⠛⠛⠛⠛⠃⠑⠑⠛⠛⠛⠛⠛⠛⠛⠛⠛⠛⠛⠛⠛⠛⠛⠛⠛⠛⠛⠛⠛⠛⠛⠛⠛⠛⠛⠛⠛⠛⠛⠛⠛⠛⠛⠛⠛⠛⠛⠛⠛⠛⠛⠛⠛⠛⠛⠀⠀⠀⠀⠀⠀⠀⠀⠀⠀⠀⠀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⠀⠀⠀⠀⠀⠀⠀⠀⠀⠀⠀⣿⣿⣿⣿⣿⣿⣿⣿⣿⣿⣿⣿⣿⣿⣿⣿⣿⣿⣿⣿⣿⣿⣿⣿⣿⣿⣿⡿⢻⢿⣿⣿⣿⣿⣿⣿⣿⣿⣿⣿⣿⣿⣿⣿⣿⣿⣿⣿⣿⣿⣿⣿⣿⣿⣿⣿⣿⣿⠀⠀⠀⠀⠀⠀⠀⠀⠀⠀⠀⠀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⠀⠀⠀⠀⠀⠀⠀⠀⠀⠀⠀⣿⣿⣿⣿⣿⣿⣿⣿⣿⣿⣿⣿⣿⣿⣿⣿⣿⣿⣿⣿⣿⣿⢟⣿⣿⣿⣿⡗⢕⢕⢻⣿⣿⣿⣿⣿⣿⣿⣿⣿⣿⣿⣿⣿⣿⣿⣿⣿⣿⣿⣿⣿⣿⣿⣿⣿⣿⣿⠀⠀⠀⠀⠀⠀⠀⠀⠀⠀⠀⠀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⠀⠀⠀⠀⠀⠀⠀⠀⠀⠀⠀⣿⣿⣿⣿⣿⣿⣿⣿⣿⣿⣿⣿⣿⣿⣿⣿⣿⣿⣿⣿⣿⢏⣸⣿⣿⣿⣿⢇⣸⣧⣼⣿⢹⣿⣿⣿⣿⣿⣿⣿⣿⣿⣿⣿⣿⣿⣿⣿⣿⣿⣿⣿⣿⣿⣿⣿⣿⣿⠀⠀⠀⠀⠀⠀⠀⠀⠀⠀⠀⠀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⠀⠀⠀⠀⠀⠀⠀⠀⠀⠀⠀⣿⣿⣿⣿⣿⣿⣿⣿⣿⣿⣿⣿⣿⣿⣿⣿⣿⣿⣿⣿⢇⠕⢻⣿⣿⣿⢇⢵⣿⣿⡟⢣⣿⣿⣿⣿⣿⣿⣿⣿⣿⣿⣿⣿⣿⣿⣿⣿⣿⣿⣿⣿⣿⣿⣿⣿⣿⣿⠀⠀⠀⠀⠀⠀⠀⠀⠀⠀⠀⠀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⠀⠀⠀⠀⠀⠀⠀⠀⠀⠀⠀⣿⣿⣿⣿⣿⣿⣿⣿⣿⣿⣿⣿⣿⣿⣿⣿⣿⣿⣿⣿⣧⡄⠀⠁⢝⢏⣱⣿⣿⢟⡕⣼⣿⣿⣿⣿⣿⣿⣿⣿⣿⣿⣿⣿⣿⣿⣿⣿⣿⣿⣿⣿⣿⣿⣿⣿⣿⣿⠀⠀⠀⠀⠀⠀⠀⠀⠀⠀⠀⠀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⠀⠀⠀⠀⠀⠀⠀⠀⠀⠀⠀⣿⣿⣿⣿⣿⣿⣿⣿⣿⣿⣿⣿⣿⣿⣿⣿⣿⣿⣿⣿⣿⣿⣧⣕⡎⢱⣯⡟⢝⣵⣷⣿⣯⣾⢿⣿⣿⣿⣿⣿⣿⣿⣿⣿⣿⣿⣿⣿⣿⣿⣿⣿⣿⣿⣿⣿⣿⣿⠀⠀⠀⠀⠀⠀⠀⠀⠀⠀⠀⠀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⠀⠀⠀⠀⠀⠀⠀⠀⠀⠀⠀⣿⣿⣿⣿⣿⣿⣿⣿⣿⣿⣿⣿⣿⣿⣿⣿⣿⣿⣿⣿⣿⣿⣿⣿⣧⣿⣿⢇⢜⢿⢼⢸⡼⣯⢾⣿⣿⡿⣿⣿⣿⣿⣿⣿⣿⣿⣿⣿⣿⣿⣿⣿⣿⣿⣿⣿⣿⣿⠀⠀⠀⠀⠀⠀⠀⠀⠀⠀⠀⠀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⠀⠀⠀⠀⠀⠀⠀⠀⠀⠀⠀⣿⣿⣿⣿⣿⣿⣿⣿⣿⣿⣿⣿⣿⣿⣿⣿⣿⣿⣿⣿⣿⣿⣿⣿⣿⣿⡇⢕⢕⢕⢜⢇⢼⢵⢾⣿⢇⢜⢹⣿⣿⣿⣿⣿⣿⣿⣿⣿⣿⣿⣿⣿⣿⣿⣿⣿⣿⣿⠀⠀⠀⠀⠀⠀⠀⠀⠀⠀⠀⠀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⠀⠀⠀⠀⠀⠀⠀⠀⠀⠀⠀⣿⣿⣿⣿⣿⣿⣿⣿⣿⣿⣿⣿⣿⣿⣿⣿⣿⣿⣿⣿⣿⣿⣿⣿⣿⣿⣿⢕⢕⢕⢕⢕⢕⢜⢕⢜⢕⠁⠕⢿⣿⣿⣿⣿⣿⣿⣿⣿⣿⣿⣿⣿⣿⣿⣿⣿⣿⣿⠀⠀⠀⠀⠀⠀⠀⠀⠀⠀⠀⠀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⠀⠀⠀⠀⠀⠀⠀⠀⠀⠀⠀⣿⣿⣿⣿⣿⣿⣿⣿⣿⣿⣿⣿⣿⣿⣿⣿⣿⣿⣿⣿⣿⣿⣿⣿⣿⣿⣿⣵⢕⢕⢕⡕⢕⠕⢕⠕⣸⣄⢀⣸⣿⣿⣿⣿⣿⣿⣿⣿⣿⣿⣿⣿⣿⣿⣿⣿⣿⣿⠀⠀⠀⠀⠀⠀⠀⠀⠀⠀⠀⠀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⠀⠀⠀⠀⠀⠀⠀⠀⠀⠀⠀⣿⣿⣿⣿⣿⣿⣿⣿⣿⣿⣿⣿⣿⣿⣿⣿⣿⣿⣿⣿⣿⣿⣿⣿⣿⣿⣿⠙⠑⠈⠃⠑⠑⠀⠀⢱⣿⣿⣇⢹⣿⣿⣿⣿⣿⣿⣿⣿⣿⣿⣿⣿⣿⣿⣿⣿⣿⣿⠀⠀⠀⠀⠀⠀⠀⠀⠀⠀⠀⠀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⠀⠀⠀⠀⠀⠀⠀⠀⠀⠀⠀⣿⣿⣿⣿⣿⣿⣿⣿⣿⣿⣿⣿⣿⣿⣿⣿⣿⣿⣿⣿⣿⣿⣿⣿⣿⣿⠑⠀⠀⠀⠀⠀⠀⠀⠔⣿⣿⣿⣿⣧⢝⣿⣿⣿⣿⣿⣿⣿⣿⣿⣿⣿⣿⣿⣿⣿⣿⣿⠀⠀⠀⠀⠀⠀⠀⠀⠀⠀⠀⠀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⠀⠀⠀⠀⠀⠀⠀⠀⠀⠀⠀⣿⣿⣿⣿⣿⣿⣿⣿⣿⣿⣿⣿⣿⣿⣿⣿⣿⣿⣿⣿⣿⣿⣿⣿⣿⠇⠀⠀⠀⠀⠀⠀⠀⠀⠀⣿⣿⣿⣿⣿⣷⡜⢿⣿⣿⣿⣿⣿⣿⣿⣿⣿⣿⣿⣿⣿⣿⣿⠀⠀⠀⠀⠀⠀⠀⠀⠀⠀⠀⠀</a:t>
            </a:r>
            <a:br/>
            <a:r>
              <a:t>⠀⠀⠀⠀⠀⠀⠀⠀⠀⠀⠀⣿⣿⣿⣿⣿⣿⣿⣿⣿⣿⣿⣿⣿⣿⣿⣿⣿⣿⣿⣿⣿⣿⣿⣿⢇⠀⠀⠀⠀⠀⠀⠀⠀⠀⢀⣿⣿⣿⣿⣿⣿⣷⢞⢿⣿⣿⣿⣿⣿⣿⣿⣿⣿⣿⣿⣿⣿⣿⠀⠀⠀⠀⠀⠀⠀⠀⠀⠀⠀⠀</a:t>
            </a:r>
            <a:br/>
            <a:r>
              <a:t>⠀⠀⠀⠀⠀⠀⠀⠀⠀⠀⠀⣿⣿⣿⣿⣿⣿⣿⣿⣿⣿⣿⣿⣿⣿⣿⣿⣿⣿⣿⣿⣿⣿⣿⡟⠀⠀⠀⠀⠀⠀⠀⠀⠀⠀⠀⢻⣿⣿⣿⣿⣿⡇⡕⣕⣹⣿⣿⣿⣿⣿⣿⣿⣿⣿⣿⣿⣿⣿⠀⠀⠀⠀⠀⠀⠀⠀⠀⠀⠀⠀</a:t>
            </a:r>
            <a:br/>
            <a:r>
              <a:t>⠀⠀⠀⠀⠀⠀⠀⠀⠀⠀⠀⣿⣿⣿⣿⣿⣿⣿⣿⣿⣿⣿⣿⣿⣿⣿⣿⣿⣿⣿⣿⣿⣿⣿⢇⠀⠀⠀⠀⠀⠀⠀⠀⠀⠀⠀⢸⣿⣿⣿⣿⣿⣷⣷⣾⣿⣿⣿⣿⣿⣿⣿⣿⣿⣿⣿⣿⣿⣿⠀⠀⠀⠀⠀⠀⠀⠀⠀⠀⠀⠀</a:t>
            </a:r>
            <a:br/>
            <a:r>
              <a:t>⠀⠀⠀⠀⠀⠀⠀⠀⠀⠀⠀⣿⣿⣿⣿⣿⣿⣿⣿⣿⣿⣿⣿⣿⣿⣿⣿⣿⣿⣿⣿⣿⣿⣿⠀⠀⠀⠀⢄⣶⣶⣆⠀⠀⠀⠀⢕⣿⣿⣿⣿⣿⣿⣿⣿⣿⣿⣿⣿⣿⣿⣿⣿⣿⣿⣿⣿⣿⣿⠀⠀⠀⠀⠀⠀⠀⠀⠀⠀⠀⠀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⠀⠀⠀⠀⠀⠀⠀⠀⠀⠀⠀⣿⣿⣿⣿⣿⣿⣿⣿⣿⣿⣿⣿⣿⣿⣿⣿⣿⣿⣿⣿⣿⣿⡇⠀⠀⠀⢄⣾⣿⣿⣿⣇⠀⠀⠀⢕⢸⣿⣿⣿⣿⣿⣿⣿⣿⣿⣿⣿⣿⣿⣿⣿⣿⣿⣿⣿⣿⣿⠀⠀⠀⠀⠀⠀⠀⠀⠀⠀⠀⠀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⠀⠀⠀⠀⠀⠀⠀⠀⠀⠀⠀⠛⠛⠛⠛⠛⠛⠛⠛⠛⠛⠛⠛⠛⠛⠛⠛⠛⠛⠛⠛⠛⠛⠃⠀⠀⠀⠘⠛⠛⠛⠛⠛⠃⠀⠀⠀⠘⠛⠛⠛⠛⠛⠛⠛⠛⠛⠛⠛⠛⠛⠛⠛⠛⠛⠛⠛⠛⠛⠀⠀⠀⠀⠀⠀⠀⠀⠀⠀⠀⠀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⠀⠀⠀⠀⠀⠀⠀⠀⠀⠀⠀⣿⣿⣿⣿⣿⣿⣿⣿⣿⣿⣿⣿⣿⣿⣿⣿⣿⣿⣿⣿⣿⣿⢟⣟⣫⡿⢟⢿⢟⢟⢝⣻⢽⢿⢿⣿⣿⣿⣿⣿⣿⣿⣿⣿⣿⣿⣿⣿⣿⣿⣿⣿⣿⣿⣿⣿⣿⣿⠀⠀⠀⠀⠀⠀⠀⠀⠀⠀⠀⠀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⠀⠀⠀⠀⠀⠀⠀⠀⠀⠀⠀⣿⣿⣿⣿⣿⣿⣿⣿⣿⣿⣿⣿⣿⣿⣿⣿⣿⣿⣿⣿⣿⣕⣼⡻⢏⢕⢇⢕⠕⠕⢁⠕⢕⢕⢕⢕⢱⣏⢝⢿⣿⣿⣿⣿⣿⣿⣿⣿⣿⣿⣿⣿⣿⣿⣿⣿⣿⣿⠀⠀⠀⠀⠀⠀⠀⠀⠀⠀⠀⠀</a:t>
            </a:r>
            <a:br/>
            <a:r>
              <a:t>⠀⠀⠀⠀⠀⠀⠀⠀⠀⠀⠀⣿⣿⣿⣿⣿⣿⣿⣿⣿⣿⣿⣿⣿⣿⣿⣿⣿⣿⢿⢟⢝⢝⢕⢑⢕⢕⢕⢅⢕⢔⢕⢕⢕⢕⢕⢜⢝⢿⢇⡼⡿⡿⣿⣿⣿⣿⣿⣿⣿⣿⣿⣿⣿⣿⣿⣿⣿⣿⠀⠀⠀⠀⠀⠀⠀⠀⠀⠀⠀⠀</a:t>
            </a:r>
            <a:br/>
            <a:r>
              <a:t>⠀⠀⠀⠀⠀⠀⠀⠀⠀⠀⠀⣿⣿⣿⣿⣿⣿⣿⣿⣿⣿⣿⣿⣿⣿⣿⣿⣿⣿⡇⢕⢕⠑⢁⢁⢕⢕⢁⠕⢕⢕⢕⢕⢑⠁⢕⠕⢕⢜⢕⢇⢜⢕⢹⣿⣿⣿⣿⣿⣿⣿⣿⣿⣿⣿⣿⣿⣿⣿⠀⠀⠀⠀⠀⠀⠀⠀⠀⠀⠀⠀</a:t>
            </a:r>
            <a:br/>
            <a:r>
              <a:t>⠀⠀⠀⠀⠀⠀⠀⠀⠀⠀⠀⣿⣿⣿⣿⣿⣿⣿⣿⣿⣿⣿⣿⣿⣿⣿⡿⢿⢏⢕⢕⢕⢅⢁⠁⠁⠐⠀⠀⠀⠑⢕⢕⢕⢀⢕⢄⢕⢕⢕⢕⢕⢕⢜⣿⣿⣿⣿⣿⣿⣿⣿⣿⣿⣿⣿⣿⣿⣿⠀⠀⠀⠀⠀⠀⠀⠀⠀⠀⠀⠀</a:t>
            </a:r>
            <a:br/>
            <a:r>
              <a:t>⠀⠀⠀⠀⠀⠀⠀⠀⠀⠀⠀⣿⣿⣿⣿⣿⣿⣿⣿⣿⣿⣿⣿⣿⣿⣿⣟⡕⢕⢕⢕⢕⢕⢀⢀⢕⢄⠀⠀⢄⢕⢕⢕⢕⣕⣕⣵⣵⣧⣵⡕⢕⢕⢕⢻⣿⣿⣿⣿⣿⣿⣿⣿⣿⣿⣿⣿⣿⣿⠀⠀⠀⠀⠀⠀⠀⠀⠀⠀⠀⠀</a:t>
            </a:r>
            <a:br/>
            <a:r>
              <a:t>⠀⠀⠀⠀⠀⠀⠀⠀⠀⠀⠀⣿⣿⣿⣿⣿⣿⣿⣿⣿⣿⣿⣿⣿⣿⣿⣿⡵⢇⢕⢕⢕⢕⢕⢕⢕⢕⢕⢕⢕⣱⣷⣾⣿⣿⣿⣿⣿⣿⣿⣷⡕⢕⣕⣽⣿⣿⣿⣿⣿⣿⣿⣿⣿⣿⣿⣿⣿⣿⠀⠀⠀⠀⠀⠀⠀⠀⠀⠀⠀⠀</a:t>
            </a:r>
            <a:br/>
            <a:r>
              <a:t>⠀⠀⠀⠀⠀⠀⠀⠀⠀⠀⠀⣿⣿⣿⣿⣿⣿⣿⣿⣿⣿⣿⣿⣿⣿⣿⣿⡇⢕⢕⢕⢕⢕⢕⢕⢕⢕⣷⣾⣿⣿⣿⣿⣿⣿⣿⣿⣿⣿⣿⣿⣿⢕⢱⣿⣿⣿⣿⣿⣿⣿⣿⣿⣿⣿⣿⣿⣿⣿⠀⠀⠀⠀⠀⠀⠀⠀⠀⠀⠀⠀</a:t>
            </a:r>
            <a:br/>
            <a:r>
              <a:t>⠀⠀⠀⠀⠀⠀⠀⠀⠀⠀⠀⣿⣿⣿⣿⣿⣿⣿⣿⣿⣿⣿⣿⣿⣿⣿⣿⡇⢕⢕⢕⢕⢕⢕⢕⢕⢕⢹⣿⣿⣿⣿⣿⣿⣿⣿⣿⣿⣿⣿⣿⣿⢕⢳⣿⣿⣿⣿⣿⣿⣿⣿⣿⣿⣿⣿⣿⣿⣿⠀⠀⠀⠀⠀⠀⠀⠀⠀⠀⠀⠀</a:t>
            </a:r>
            <a:br/>
            <a:r>
              <a:t>⠀⠀⠀⠀⠀⠀⠀⠀⠀⠀⠀⣿⣿⣿⣿⣿⣿⣿⣿⣿⣿⣿⣿⣿⣿⣿⣿⡇⢕⢕⢕⢕⢕⢕⢕⢕⢕⢕⢹⣿⣿⣿⣿⣿⣿⣿⣿⣿⣿⣿⣿⣿⡇⢸⣿⣿⣿⣿⣿⣿⣿⣿⣿⣿⣿⣿⣿⣿⣿⠀⠀⠀⠀⠀⠀⠀⠀⠀⠀⠀⠀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⠀⠀⠀⠀⠀⠀⠀⠀⠀⠀⠀⣿⣿⣿⣿⣿⣿⣿⣿⣿⣿⣿⣿⣿⣿⣿⣿⣿⢕⢕⢕⢕⢕⢕⢕⢕⢕⢕⢕⢝⢟⡟⢝⢝⢝⢝⢝⢝⣟⣻⣿⣿⣷⣽⣿⣿⣿⣿⣿⣿⣿⣿⣿⣿⣿⣿⣿⣿⣿⠀⠀⠀⠀⠀⠀⠀⠀⠀⠀⠀⠀</a:t>
            </a:r>
            <a:br/>
            <a:r>
              <a:t>⠀⠀⠀⠀⠀⠀⠀⠀⠀⠀⠀⣿⣿⣿⣿⣿⣿⣿⣿⣿⣿⣿⣿⣿⣿⣿⣿⣿⢇⢕⢕⢕⢕⢕⢕⢕⢕⢕⢕⢕⢕⢸⣿⣿⡕⢕⢝⢿⢿⣿⣿⣿⣿⣷⣿⣹⣿⣿⣿⣿⣿⣿⣿⣿⣿⣿⣿⣿⣿⠀⠀⠀⠀⠀⠀⠀⠀⠀⠀⠀⠀</a:t>
            </a:r>
            <a:br/>
            <a:r>
              <a:t>⠀⠀⠀⠀⠀⠀⠀⠀⠀⠀⠀⣿⣿⣿⣿⣿⣿⣿⣿⣿⣿⣿⣿⣿⣿⣿⣿⡏⢕⢕⢕⢕⢕⢕⢕⢕⢕⢕⢕⢕⢕⢸⣿⣿⣷⣵⣵⣽⣿⣿⣿⣿⣿⣿⣿⣿⣿⣿⣿⣿⣿⣿⣿⣿⣿⣿⣿⣿⣿⠀⠀⠀⠀⠀⠀⠀⠀⠀⠀⠀⠀</a:t>
            </a:r>
            <a:br/>
            <a:r>
              <a:t>⠀⠀⠀⠀⠀⠀⠀⠀⠀⠀⠀⣿⣿⣿⣿⣿⣿⣿⣿⣿⣿⣿⣿⣿⣿⣿⣿⣧⢕⢕⢾⣇⢕⢕⢕⢕⢕⢕⢕⢕⢕⢸⣿⣿⣿⡿⣿⣿⣿⣿⣿⣿⣿⣿⣿⣿⣿⣿⣿⣿⣿⣿⣿⣿⣿⣿⣿⣿⣿⠀⠀⠀⠀⠀⠀⠀⠀⠀⠀⠀⠀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⠀⠀⠀⠀⠀⠀⠀⠀⠀⠀⠀⣿⣿⣿⣿⣿⣿⣿⣿⣿⣿⣿⣿⣿⣿⣿⣿⣿⣧⢕⢕⢿⢕⢕⢕⢕⢕⢕⢕⢕⢕⢸⣿⡿⣿⣧⢕⢹⣿⣿⣿⣿⣿⣿⣿⣿⣿⣿⣿⣿⣿⣿⣿⣿⣿⣿⣿⣿⣿⠀⠀⠀⠀⠀⠀⠀⠀⠀⠀⠀⠀</a:t>
            </a:r>
            <a:br/>
            <a:r>
              <a:t>⠀⠀⠀⠀⠀⠀⠀⠀⠀⠀⠀⣿⣿⣿⣿⣿⣿⣿⣿⣿⣿⣿⣿⣿⣿⣿⣿⣿⣿⣧⡕⢹⡇⢕⢕⢕⢕⢕⢕⢕⢕⢕⣼⣿⣿⣿⣷⣕⢜⢻⣿⣿⣿⣿⣿⣿⣿⣿⣿⣿⣿⣿⣿⣿⣿⣿⣿⣿⣿⠀⠀⠀⠀⠀⠀⠀⠀⠀⠀⠀⠀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⠀⠀⠀⠀⠀⠀⠀⠀⠀⠀⠀⣿⣿⣿⣿⣿⣿⣿⣿⣿⣿⣿⣿⣿⣿⣿⣿⣿⣿⣿⣿⣿⡇⢕⢕⢕⢕⡱⢕⢝⡛⢟⣟⢻⣟⡟⢝⣵⢕⣿⣿⣿⣿⣿⣿⣿⣿⣿⣿⣿⣿⣿⣿⣿⣿⣿⣿⣿⣿⠀⠀⠀⠀⠀⠀⠀⠀⠀⠀⠀⠀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⠀⠀⠀⠀⠀⠀⠀⠀⠀⠀⠀⣿⣿⣿⣿⣿⣿⣿⣿⣿⣿⣿⣿⣿⣿⣿⣿⣿⣿⣿⣿⣿⣿⡕⢕⢕⢱⢜⢕⢕⡇⢕⢽⣸⣏⣼⣿⣿⣿⣿⣿⣿⣿⣿⣿⣿⣿⣿⣿⣿⣿⣿⣿⣿⣿⣿⣿⣿⣿⠀⠀⠀⠀⠀⠀⠀⠀⠀⠀⠀⠀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⠀⠀⠀⠀⠀⠀⠀⠀⠀⠀⠀⣿⣿⣿⣿⣿⣿⣿⣿⣿⣿⣿⣿⣿⣿⣿⣿⣿⣿⣿⣿⣿⣿⣿⡕⢕⢸⢕⢕⢕⢕⢕⣽⣾⣿⣿⣿⣿⣿⣿⣿⣿⣿⣿⣿⣿⣿⣿⣿⣿⣿⣿⣿⣿⣿⣿⣿⣿⣿⠀⠀⠀⠀⠀⠀⠀⠀⠀⠀⠀⠀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⠀⠀⠀⠀⠀⠀⠀⠀⠀⠀⠀⠛⠛⠛⠛⠛⠛⠛⠛⠛⠛⠛⠛⠛⠛⠛⠛⠛⠛⠛⠛⠛⠛⠛⠃⠑⠘⠑⠑⠑⠑⠑⠛⠘⠛⠛⠛⠛⠛⠛⠛⠛⠛⠛⠛⠛⠛⠛⠛⠛⠛⠛⠛⠛⠛⠛⠛⠛⠛⠀⠀⠀⠀⠀⠀⠀⠀⠀⠀⠀⠀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⠀⠀⠀⠀⠀⠀⠀⠀⠀⠀⠀⣿⣿⣿⣿⣿⣿⣿⣿⣿⣿⣿⣿⣿⣿⣿⣿⣿⣿⣿⣿⣿⣿⢟⢕⣷⣵⢟⢱⢻⢕⢕⢅⢜⢗⢟⢟⢻⢟⢿⢻⣿⣿⣿⣿⣿⣿⣿⣿⣿⣿⣿⣿⣿⣿⣿⣿⣿⣿⠀⠀⠀⠀⠀⠀⠀⠀⠀⠀⠀⠀</a:t>
            </a:r>
            <a:br/>
            <a:r>
              <a:t>⠀⠀⠀⠀⠀⠀⠀⠀⠀⠀⠀⣿⣿⣿⣿⣿⣿⣿⣿⣿⣿⣿⣿⣿⣿⣿⣿⣿⣿⣿⣿⢿⢿⡧⢿⢟⢕⢕⢕⠁⢁⠁⢄⢁⢄⢕⢕⢕⣜⣧⡕⢸⣿⣿⣿⣿⣿⣿⣿⣿⣿⣿⣿⣿⣿⣿⣿⣿⣿⠀⠀⠀⠀⠀⠀⠀⠀⠀⠀⠀⠀</a:t>
            </a:r>
            <a:br/>
            <a:r>
              <a:t>⠀⠀⠀⠀⠀⠀⠀⠀⠀⠀⠀⣿⣿⣿⣿⣿⣿⣿⣿⣿⣿⣿⣿⣿⣿⣿⣿⣿⣿⣿⡏⢕⢕⢕⠕⢅⢕⢕⢕⢔⢕⢕⢕⢕⢕⢕⢕⢕⢕⢻⢕⢎⢽⢝⢹⣿⣿⣿⣿⣿⣿⣿⣿⣿⣿⣿⣿⣿⣿⠀⠀⠀⠀⠀⠀⠀⠀⠀⠀⠀⠀</a:t>
            </a:r>
            <a:br/>
            <a:r>
              <a:t>⠀⠀⠀⠀⠀⠀⠀⠀⠀⠀⠀⣿⣿⣿⣿⣿⣿⣿⣿⣿⣿⣿⣿⣿⣿⣿⣿⣿⣿⡿⢇⢕⢕⢁⠄⢄⢔⠔⠀⠑⠕⢕⢕⢕⢅⠀⢕⠑⢕⢕⢕⢕⢕⢕⢕⢸⣿⣿⣿⣿⣿⣿⣿⣿⣿⣿⣿⣿⣿⠀⠀⠀⠀⠀⠀⠀⠀⠀⠀⠀⠀</a:t>
            </a:r>
            <a:br/>
            <a:r>
              <a:t>⠀⠀⠀⠀⠀⠀⠀⠀⠀⠀⠀⣿⣿⣿⣿⣿⣿⣿⣿⣿⣿⣿⣿⣿⣿⣿⣿⣿⢏⢕⢕⢕⢕⢔⠀⠀⠀⠀⠀⠀⠀⠀⢕⢕⢕⢄⢕⢕⢕⢕⢕⢕⢕⢕⢕⢾⣿⣿⣿⣿⣿⣿⣿⣿⣿⣿⣿⣿⣿⠀⠀⠀⠀⠀⠀⠀⠀⠀⠀⠀⠀</a:t>
            </a:r>
            <a:br/>
            <a:r>
              <a:t>⠀⠀⠀⠀⠀⠀⠀⠀⠀⠀⠀⣿⣿⣿⣿⣿⣿⣿⣿⣿⣿⣿⣿⣿⣿⣿⣿⣿⣇⢕⢕⢕⢕⢕⢔⢄⢕⢄⢄⢄⢔⢕⢕⣕⣱⣵⣵⣷⣿⣿⣿⣧⢕⢕⢕⢜⣿⣿⣿⣿⣿⣿⣿⣿⣿⣿⣿⣿⣿⠀⠀⠀⠀⠀⠀⠀⠀⠀⠀⠀⠀</a:t>
            </a:r>
            <a:br/>
            <a:r>
              <a:t>⠀⠀⠀⠀⠀⠀⠀⠀⠀⠀⠀⣿⣿⣿⣿⣿⣿⣿⣿⣿⣿⣿⣿⣿⣿⣿⣿⣿⣿⢕⢕⢕⢕⢕⢕⢕⢕⢕⢕⢕⣕⣵⣾⣿⣿⣿⣿⣿⣿⣿⣿⣿⣧⢕⢕⢾⣿⣿⣿⣿⣿⣿⣿⣿⣿⣿⣿⣿⣿⠀⠀⠀⠀⠀⠀⠀⠀⠀⠀⠀⠀</a:t>
            </a:r>
            <a:br/>
            <a:r>
              <a:t>⠀⠀⠀⠀⠀⠀⠀⠀⠀⠀⠀⣿⣿⣿⣿⣿⣿⣿⣿⣿⣿⣿⣿⣿⣿⣿⣿⣿⡇⢕⢕⢕⢕⢕⢕⢕⢕⢕⢱⣿⣿⣿⣿⣿⣿⣿⣿⣿⣿⣿⣿⣿⣿⡕⢕⣿⣿⣿⣿⣿⣿⣿⣿⣿⣿⣿⣿⣿⣿⠀⠀⠀⠀⠀⠀⠀⠀⠀⠀⠀⠀</a:t>
            </a:r>
            <a:br/>
            <a:r>
              <a:t>⠀⠀⠀⠀⠀⠀⠀⠀⠀⠀⠀⣿⣿⣿⣿⣿⣿⣿⣿⣿⣿⣿⣿⣿⣿⣿⣿⣿⣧⢕⢕⢕⢕⢕⢕⢕⢕⢕⢕⢿⣿⣿⣿⣿⣿⣿⣿⣿⣿⣿⣿⣿⣿⡇⢸⣿⣿⣿⣿⣿⣿⣿⣿⣿⣿⣿⣿⣿⣿⠀⠀⠀⠀⠀⠀⠀⠀⠀⠀⠀⠀</a:t>
            </a:r>
            <a:br/>
            <a:r>
              <a:t>⠀⠀⠀⠀⠀⠀⠀⠀⠀⠀⠀⣿⣿⣿⣿⣿⣿⣿⣿⣿⣿⣿⣿⣿⣿⣿⣿⣿⣿⡕⢕⢕⢕⢕⢕⢕⢕⢕⢕⢜⢿⣿⡿⢹⣿⣿⣿⣿⣿⣿⣿⣿⣿⣧⢸⣿⣿⣿⣿⣿⣿⣿⣿⣿⣿⣿⣿⣿⣿⠀⠀⠀⠀⠀⠀⠀⠀⠀⠀⠀⠀</a:t>
            </a:r>
            <a:br/>
            <a:r>
              <a:t>⠀⠀⠀⠀⠀⠀⠀⠀⠀⠀⠀⣿⣿⣿⣿⣿⣿⣿⣿⣿⣿⣿⣿⣿⣿⣿⣿⣿⣿⡇⢕⢕⢕⢕⢕⢕⢕⢕⢕⢕⢕⢝⢕⣕⡕⢕⢕⣕⣵⣼⣽⣿⣿⣿⣾⣿⡿⣿⣿⣿⣿⣿⣿⣿⣿⣿⣿⣿⣿⠀⠀⠀⠀⠀⠀⠀⠀⠀⠀⠀⠀</a:t>
            </a:r>
            <a:br/>
            <a:r>
              <a:t>⠀⠀⠀⠀⠀⠀⠀⠀⠀⠀⠀⣿⣿⣿⣿⣿⣿⣿⣿⣿⣿⣿⣿⣿⣿⣿⣿⣿⡟⢇⢕⢕⢕⢕⢕⢕⢕⢕⢕⢕⢕⢕⢿⣿⣿⡕⢕⢕⣹⣽⣿⣿⣿⣿⣿⣿⣷⣿⣿⣿⣿⣿⣿⣿⣿⣿⣿⣿⣿⠀⠀⠀⠀⠀⠀⠀⠀⠀⠀⠀⠀</a:t>
            </a:r>
            <a:br/>
            <a:r>
              <a:t>⠀⠀⠀⠀⠀⠀⠀⠀⠀⠀⠀⣿⣿⣿⣿⣿⣿⣿⣿⣿⣿⣿⣿⣿⣿⣿⣿⣿⣷⡕⢕⣵⣧⢕⢕⢕⢕⢕⢕⢕⢕⢕⢸⣿⣿⣿⣿⣾⣿⣿⣿⣿⣿⣿⣿⣽⣿⣿⣿⣿⣿⣿⣿⣿⣿⣿⣿⣿⣿⠀⠀⠀⠀⠀⠀⠀⠀⠀⠀⠀⠀</a:t>
            </a:r>
            <a:br/>
            <a:r>
              <a:t>⠀⠀⠀⠀⠀⠀⠀⠀⠀⠀⠀⣿⣿⣿⣿⣿⣿⣿⣿⣿⣿⣿⣿⣿⣿⣿⣿⣿⣿⣧⢕⢹⣿⡕⢕⢕⢕⢕⢕⢕⢕⢕⢸⣿⣿⣿⡟⢻⣿⣿⣿⣿⣿⣿⣿⣿⣿⣿⣿⣿⣿⣿⣿⣿⣿⣿⣿⣿⣿⠀⠀⠀⠀⠀⠀⠀⠀⠀⠀⠀⠀</a:t>
            </a:r>
            <a:br/>
            <a:r>
              <a:t>⠀⠀⠀⠀⠀⠀⠀⠀⠀⠀⠀⣿⣿⣿⣿⣿⣿⣿⣿⣿⣿⣿⣿⣿⣿⣿⣿⣿⣿⣿⣧⢕⢿⡇⢕⢕⢕⢕⢕⢕⢕⢕⢜⣿⣟⣿⣷⡕⢜⢻⣿⣿⣿⣿⣿⣿⣿⣿⣿⣿⣿⣿⣿⣿⣿⣿⣿⣿⣿⠀⠀⠀⠀⠀⠀⠀⠀⠀⠀⠀⠀</a:t>
            </a:r>
            <a:br/>
            <a:r>
              <a:t>⠀⠀⠀⠀⠀⠀⠀⠀⠀⠀⠀⣿⣿⣿⣿⣿⣿⣿⣿⣿⣿⣿⣿⣿⣿⣿⣿⣿⣿⣿⣿⣷⣾⡇⢕⢕⣕⢕⢕⢕⢕⢱⣵⣾⣿⣿⣿⣿⢧⢕⣻⣿⣿⣿⣿⣿⣿⣿⣿⣿⣿⣿⣿⣿⣿⣿⣿⣿⣿⠀⠀⠀⠀⠀⠀⠀⠀⠀⠀⠀⠀</a:t>
            </a:r>
            <a:br/>
            <a:r>
              <a:t>⠀⠀⠀⠀⠀⠀⠀⠀⠀⠀⠀⣿⣿⣿⣿⣿⣿⣿⣿⣿⣿⣿⣿⣿⣿⣿⣿⣿⣿⣿⣿⣿⣿⣷⢕⢕⢇⢱⢑⢟⡛⢟⣟⢻⣽⡽⣏⣵⣿⣵⣿⣿⣿⣿⣿⣿⣿⣿⣿⣿⣿⣿⣿⣿⣿⣿⣿⣿⣿⠀⠀⠀⠀⠀⠀⠀⠀⠀⠀⠀⠀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⠀⠀⠀⠀⠀⠀⠀⠀⠀⠀⠀⣿⣿⣿⣿⣿⣿⣿⣿⣿⣿⣿⣿⣿⣿⣿⣿⣿⣿⣿⣿⣿⣿⣿⣧⡕⢱⢸⢗⢕⡇⢕⢽⢸⣵⣾⣿⣿⣿⣿⣿⣿⣿⣿⣿⣿⣿⣿⣿⣿⣿⣿⣿⣿⣿⣿⣿⣿⣿⠀⠀⠀⠀⠀⠀⠀⠀⠀⠀⠀⠀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⠀⠀⠀⠀⠀⠀⠀⠀⠀⠀⠀⣿⣿⣿⣿⣿⣿⣿⣿⣿⣿⣿⣿⣿⣿⣿⣿⣿⣿⣿⣿⣿⣿⣿⣿⣷⣜⢕⢕⢕⢕⢕⣽⢺⣿⣿⣿⣿⣿⣿⣿⣿⣿⣿⡿⣿⣿⣿⣿⣿⣿⣿⣿⣿⣿⣿⣿⣿⣿⠀⠀⠀⠀⠀⠀⠀⠀⠀⠀⠀⠀</a:t>
            </a:r>
            <a:br/>
            <a:r>
              <a:t>⠀⠀⠀⠀⠀⠀⠀⠀⠀⠀⠀⠛⠛⠛⠛⠛⠛⠛⠛⠛⠛⠛⠛⠛⠛⠛⠛⠛⠛⠛⠛⠛⠛⠛⠛⠛⠋⠑⠑⠑⠑⠑⠛⠘⠛⠛⠛⠛⠛⠛⠛⠛⠛⠛⠃⠙⠛⠛⠛⠛⠛⠛⠛⠛⠛⠛⠛⠛⠛⠀⠀⠀⠀⠀⠀⠀⠀⠀⠀⠀⠀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⠀⠀⠀⠀⠀⠀⠀⠀⠀⠀⠀⣿⣿⣿⣿⣿⣿⣿⣿⣿⣿⣿⣿⣿⣿⣿⣿⣿⣿⣿⣿⣿⣿⣿⣿⣿⣿⣿⢿⣿⡿⣻⡿⢿⢟⢿⢿⡿⣿⣿⣿⣿⣿⣿⣿⣿⣿⣿⣿⣿⣿⣿⣿⣿⣿⣿⣿⣿⣿⠀⠀⠀⠀⠀⠀⠀⠀⠀⠀⠀⠀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⠀⠀⠀⠀⠀⠀⠀⠀⠀⠀⠀⣿⣿⣿⣿⣿⣿⣿⣿⣿⣿⣿⣿⣿⣿⣿⣿⣿⣿⣿⣿⣿⣿⣿⣿⢏⣱⣷⢻⢇⢜⢎⢕⢕⠔⠜⠑⢕⢟⢝⢝⢹⢝⢻⣿⣿⣿⣿⣿⣿⣿⣿⣿⣿⣿⣿⣿⣿⣿⠀⠀⠀⠀⠀⠀⠀⠀⠀⠀⠀⠀</a:t>
            </a:r>
            <a:br/>
            <a:r>
              <a:t>⠀⠀⠀⠀⠀⠀⠀⠀⠀⠀⠀⣿⣿⣿⣿⣿⣿⣿⣿⣿⣿⣿⣿⣿⣿⣿⣿⣿⣿⣿⣿⣿⣿⡿⡿⢟⢟⢕⢕⢕⠐⠀⠀⢀⢄⢄⢔⢔⢕⢕⢾⣇⢕⣸⡿⣿⣿⣿⣿⣿⣿⣿⣿⣿⣿⣿⣿⣿⣿⠀⠀⠀⠀⠀⠀⠀⠀⠀⠀⠀⠀</a:t>
            </a:r>
            <a:br/>
            <a:r>
              <a:t>⠀⠀⠀⠀⠀⠀⠀⠀⠀⠀⠀⣿⣿⣿⣿⣿⣿⣿⣿⣿⣿⣿⣿⣿⣿⣿⣿⣿⣿⣿⣿⣿⢝⢕⢕⠕⠁⠕⢕⢕⢕⢕⢕⢕⢕⢕⠕⢕⢕⢕⢕⢏⢕⢜⢱⢕⢜⢻⣿⣿⣿⣿⣿⣿⣿⣿⣿⣿⣿⠀⠀⠀⠀⠀⠀⠀⠀⠀⠀⠀⠀</a:t>
            </a:r>
            <a:br/>
            <a:r>
              <a:t>⠀⠀⠀⠀⠀⠀⠀⠀⠀⠀⠀⣿⣿⣿⣿⣿⣿⣿⣿⣿⣿⣿⣿⣿⣿⣿⣿⣿⣿⣿⣿⢟⢕⢕⢕⠀⠄⠔⠕⠀⠀⠁⠕⢕⢕⠕⠀⠀⢕⢕⢕⢕⢕⢕⢕⢕⢕⢕⣿⣿⣿⣿⣿⣿⣿⣿⣿⣿⣿⠀⠀⠀⠀⠀⠀⠀⠀⠀⠀⠀⠀</a:t>
            </a:r>
            <a:br/>
            <a:r>
              <a:t>⠀⠀⠀⠀⠀⠀⠀⠀⠀⠀⠀⣿⣿⣿⣿⣿⣿⣿⣿⣿⣿⣿⣿⣿⣿⣿⣿⣿⣿⣿⡏⢕⢕⢕⢕⢕⠀⢄⠀⠀⠀⠀⢀⢕⢅⢔⢄⢔⢕⢕⣕⣕⣕⢕⢕⢕⢕⢜⣿⣿⣿⣿⣿⣿⣿⣿⣿⣿⣿⠀⠀⠀⠀⠀⠀⠀⠀⠀⠀⠀⠀</a:t>
            </a:r>
            <a:br/>
            <a:r>
              <a:t>⠀⠀⠀⠀⠀⠀⠀⠀⠀⠀⠀⣿⣿⣿⣿⣿⣿⣿⣿⣿⣿⣿⣿⣿⣿⣿⣿⣿⣿⣿⣿⡇⢕⢕⢕⢕⢔⢕⢕⢔⢔⢔⢕⢕⣕⣱⣵⣷⣾⣿⣿⣿⣿⣷⢕⢕⢕⢕⣿⣿⣿⣿⣿⣿⣿⣿⣿⣿⣿⠀⠀⠀⠀⠀⠀⠀⠀⠀⠀⠀⠀</a:t>
            </a:r>
            <a:br/>
            <a:r>
              <a:t>⠀⠀⠀⠀⠀⠀⠀⠀⠀⠀⠀⣿⣿⣿⣿⣿⣿⣿⣿⣿⣿⣿⣿⣿⣿⣿⣿⣿⣿⣿⣿⢝⢕⢕⢕⢕⢕⢕⢕⢕⢕⢕⣱⣾⣿⣿⣿⣿⣿⣿⣿⣿⣿⣿⣧⢕⢕⢹⣿⣿⣿⣿⣿⣿⣿⣿⣿⣿⣿⠀⠀⠀⠀⠀⠀⠀⠀⠀⠀⠀⠀</a:t>
            </a:r>
            <a:br/>
            <a:r>
              <a:t>⠀⠀⠀⠀⠀⠀⠀⠀⠀⠀⠀⣿⣿⣿⣿⣿⣿⣿⣿⣿⣿⣿⣿⣿⣿⣿⣿⣿⣿⣿⣿⢕⢕⢕⢕⢕⢕⢕⢕⢕⢜⢝⣽⣿⣿⣿⣿⣿⣿⣿⣿⣿⣿⣿⣿⡕⢕⣸⣿⣿⣿⣿⣿⣿⣿⣿⣿⣿⣿⠀⠀⠀⠀⠀⠀⠀⠀⠀⠀⠀⠀</a:t>
            </a:r>
            <a:br/>
            <a:r>
              <a:t>⠀⠀⠀⠀⠀⠀⠀⠀⠀⠀⠀⣿⣿⣿⣿⣿⣿⣿⣿⣿⣿⣿⣿⣿⣿⣿⣿⣿⣿⣿⣿⢕⢕⢕⢕⢕⢕⢕⢕⢕⢕⣿⣿⣿⢿⣿⣿⣿⣿⣿⣿⣿⣿⣿⣿⡇⢱⣿⣿⣿⣿⣿⣿⣿⣿⣿⣿⣿⣿⠀⠀⠀⠀⠀⠀⠀⠀⠀⠀⠀⠀</a:t>
            </a:r>
            <a:br/>
            <a:r>
              <a:t>⠀⠀⠀⠀⠀⠀⠀⠀⠀⠀⠀⣿⣿⣿⣿⣿⣿⣿⣿⣿⣿⣿⣿⣿⣿⣿⣿⣿⣿⣿⣿⡇⢕⢕⢕⢕⢕⢕⢕⢕⢕⢜⢻⢿⢕⢻⢿⢿⢿⢿⢿⣿⣿⣿⣿⣷⢜⣿⣿⣿⣿⣿⣿⣿⣿⣿⣿⣿⣿⠀⠀⠀⠀⠀⠀⠀⠀⠀⠀⠀⠀</a:t>
            </a:r>
            <a:br/>
            <a:r>
              <a:t>⠀⠀⠀⠀⠀⠀⠀⠀⠀⠀⠀⣿⣿⣿⣿⣿⣿⣿⣿⣿⣿⣿⣿⣿⣿⣿⣿⣿⣿⣿⣿⣿⢕⢕⢕⢕⢕⢕⢕⢕⢕⢕⢕⢕⣵⣵⢕⢕⢕⢕⢕⢾⣿⣿⣿⣿⣯⣽⣯⢻⣿⣿⣿⣿⣿⣿⣿⣿⣿⠀⠀⠀⠀⠀⠀⠀⠀⠀⠀⠀⠀</a:t>
            </a:r>
            <a:br/>
            <a:r>
              <a:t>⠀⠀⠀⠀⠀⠀⠀⠀⠀⠀⠀⣿⣿⣿⣿⣿⣿⣿⣿⣿⣿⣿⣿⣿⣿⣿⣿⣿⣿⣿⣿⢕⢕⣱⣧⢕⢕⢕⢕⢕⢕⢕⢕⢕⣿⣿⣷⣕⡕⣳⣾⣿⣿⣿⣿⣿⣿⣻⣿⣿⣿⣿⣿⣿⣿⣿⣿⣿⣿⠀⠀⠀⠀⠀⠀⠀⠀⠀⠀⠀⠀</a:t>
            </a:r>
            <a:br/>
            <a:r>
              <a:t>⠀⠀⠀⠀⠀⠀⠀⠀⠀⠀⠀⣿⣿⣿⣿⣿⣿⣿⣿⣿⣿⣿⣿⣿⣿⣿⣿⣿⣿⣿⣿⣧⢕⢿⣿⡇⢕⢕⢕⢕⢕⢕⢕⢕⣿⣿⣿⣿⣿⣿⣿⣿⣿⣿⣿⣿⣿⣿⣿⣿⣿⣿⣿⣿⣿⣿⣿⣿⣿⠀⠀⠀⠀⠀⠀⠀⠀⠀⠀⠀⠀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⠀⠀⠀⠀⠀⠀⠀⠀⠀⠀⠀⣿⣿⣿⣿⣿⣿⣿⣿⣿⣿⣿⣿⣿⣿⣿⣿⣿⣿⣿⣿⣿⣇⢜⣿⢇⢕⢕⢕⢕⢕⢕⢕⢸⣿⣿⣿⡿⢝⢻⣿⣿⣿⣿⣿⣿⣿⣿⣿⣿⣿⣿⣿⣿⣿⣿⣿⣿⣿⠀⠀⠀⠀⠀⠀⠀⠀⠀⠀⠀⠀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⠀⠀⠀⠀⠀⠀⠀⠀⠀⠀⠀⣿⣿⣿⣿⣿⣿⣿⣿⣿⣿⣿⣿⣿⣿⣿⣿⣿⣿⣿⣿⣿⣿⣧⣿⡇⢕⢕⢕⢕⢕⢕⢕⢕⢻⣿⣿⣿⣧⡕⢝⢿⣿⣿⣿⣿⣿⣿⣿⣿⣿⣿⣿⣿⣿⣿⣿⣿⣿⠀⠀⠀⠀⠀⠀⠀⠀⠀⠀⠀⠀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⠀⠀⠀⠀⠀⠀⠀⠀⠀⠀⠀⣿⣿⣿⣿⣿⣿⣿⣿⣿⣿⣿⣿⣿⣿⣿⣿⣿⣿⣿⣿⣿⣿⣿⣿⣇⢕⢕⢕⢕⢕⢕⢕⢵⣷⣿⣿⣿⣿⣿⡇⢸⣿⣿⣿⣿⣿⣿⣿⣿⣿⣿⣿⣿⣿⣿⣿⣿⣿⠀⠀⠀⠀⠀⠀⠀⠀⠀⠀⠀⠀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⠀⠀⠀⠀⠀⠀⠀⠀⠀⠀⠀⣿⣿⣿⣿⣿⣿⣿⣿⣿⣿⣿⣿⣿⣿⣿⣿⣿⣿⣿⣿⣿⣿⣿⣿⣿⣕⡕⢕⢕⢕⢕⢕⢕⢕⢕⢷⣱⣾⣿⣷⣿⣿⣿⣿⣿⣿⣿⣿⣿⣿⣿⣿⣿⣿⣿⣿⣿⣿⠀⠀⠀⠀⠀⠀⠀⠀⠀⠀⠀⠀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⠀⠀⠀⠀⠀⠀⠀⠀⠀⠀⠀⣿⣿⣿⣿⣿⣿⣿⣿⣿⣿⣿⣿⣿⣿⣿⣿⣿⣿⣿⣿⣿⣿⣿⣿⣿⣿⣕⢕⡝⢛⢟⢟⡟⡇⢱⣾⣿⣿⣿⣿⣿⣿⣿⣿⣿⣯⢻⣿⣿⣿⣿⣿⣿⣿⣿⣿⣿⣿⠀⠀⠀⠀⠀⠀⠀⠀⠀⠀⠀⠀</a:t>
            </a:r>
            <a:br/>
            <a:r>
              <a:t>⠀⠀⠀⠀⠀⠀⠀⠀⠀⠀⠀⣿⣿⣿⣿⣿⣿⣿⣿⣿⣿⣿⣿⣿⣿⣿⣿⣿⣿⣿⣿⣿⣿⣿⣿⣿⣿⡇⢕⢪⢕⢕⢸⣇⣧⣵⣿⣿⣿⣿⣿⣿⣿⣿⣿⣿⣿⢕⢜⢻⢿⣿⣿⣿⣿⣿⣿⣿⣿⠀⠀⠀⠀⠀⠀⠀⠀⠀⠀⠀⠀</a:t>
            </a:r>
            <a:br/>
            <a:r>
              <a:t>⠀⠀⠀⠀⠀⠀⠀⠀⠀⠀⠀⣿⣿⣿⣿⣿⣿⣿⣿⣿⣿⣿⣿⣿⣿⣿⣿⣿⣿⣿⣿⣿⣿⣿⣿⣿⢟⡇⢕⢕⢕⢕⢺⣷⡿⢿⣿⣿⣿⣿⣿⣿⣿⣿⣿⣿⡿⢕⢕⢕⢕⢝⢟⢿⢿⣿⣿⣿⣿⠀⠀⠀⠀⠀⠀⠀⠀⠀⠀⠀⠀</a:t>
            </a:r>
            <a:br/>
            <a:r>
              <a:t>⠀⠀⠀⠀⠀⠀⠀⠀⠀⠀⠀⠛⠛⠛⠛⠛⠛⠛⠛⠛⠛⠛⠛⠛⠛⠛⠛⠛⠛⠛⠛⠛⠛⠛⠛⠑⠑⠃⠑⠑⠑⠑⠘⠃⠃⠑⠙⠙⠛⠛⠛⠛⠛⠛⠚⠛⠃⠑⠑⠑⠑⠑⠑⠑⠑⠑⠙⠙⠛⠀⠀⠀⠀⠀⠀⠀⠀⠀⠀⠀⠀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⠀⠀⠀⠀⠀⠀⠀⠀⠀⠀⠀⣿⣿⣿⣿⣿⣿⣿⣿⣿⣿⣿⣿⣿⣿⣿⣿⣿⣿⣿⣿⣿⣿⣿⣿⣿⣿⣿⣿⣿⣿⢟⣿⢿⢿⢻⢻⢿⢿⣿⣿⣿⣿⣿⣿⣿⣿⣿⣿⣿⣿⣿⣿⣿⣿⣿⣿⣿⣿⠀⠀⠀⠀⠀⠀⠀⠀⠀⠀⠀⠀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⠀⠀⠀⠀⠀⠀⠀⠀⠀⠀⠀⣿⣿⣿⣿⣿⣿⣿⣿⣿⣿⣿⣿⣿⣿⣿⣿⣿⣿⣿⣿⣿⣿⣿⣿⣿⡇⣵⡟⢟⢇⢎⢏⢕⠕⠕⠜⠘⠕⢝⢝⢏⢹⢟⢻⣿⣿⣿⣿⣿⣿⣿⣿⣿⣿⣿⣿⣿⣿⠀⠀⠀⠀⠀⠀⠀⠀⠀⠀⠀⠀</a:t>
            </a:r>
            <a:br/>
            <a:r>
              <a:t>⠀⠀⠀⠀⠀⠀⠀⠀⠀⠀⠀⣿⣿⣿⣿⣿⣿⣿⣿⣿⣿⣿⣿⣿⣿⣿⣿⣿⣿⣿⣿⣿⣿⣿⢟⡿⢟⠟⢕⢕⢕⢀⠀⢀⢄⢄⢄⢔⢕⢕⢕⢻⡇⢕⢸⡿⣿⣿⣿⣿⣿⣿⣿⣿⣿⣿⣿⣿⣿⠀⠀⠀⠀⠀⠀⠀⠀⠀⠀⠀⠀</a:t>
            </a:r>
            <a:br/>
            <a:r>
              <a:t>⠀⠀⠀⠀⠀⠀⠀⠀⠀⠀⠀⣿⣿⣿⣿⣿⣿⣿⣿⣿⣿⣿⣿⣿⣿⣿⣿⣿⣿⣿⣿⣿⣿⢕⢕⢕⠁⠁⠕⢕⠕⢕⢕⢕⢕⢕⢕⠕⠕⢕⢕⢕⢝⢕⢜⢕⢇⢜⢻⣿⣿⣿⣿⣿⣿⣿⣿⣿⣿⠀⠀⠀⠀⠀⠀⠀⠀⠀⠀⠀⠀</a:t>
            </a:r>
            <a:br/>
            <a:r>
              <a:t>⠀⠀⠀⠀⠀⠀⠀⠀⠀⠀⠀⣿⣿⣿⣿⣿⣿⣿⣿⣿⣿⣿⣿⣿⣿⣿⣿⣿⣿⣿⣿⡿⢏⢕⢕⢕⠀⠀⠄⠕⠀⠀⠁⠕⢕⠕⢕⠀⠀⠑⢑⢕⢕⢕⢕⢕⢕⢕⢕⣿⣿⣿⣿⣿⣿⣿⣿⣿⣿⠀⠀⠀⠀⠀⠀⠀⠀⠀⠀⠀⠀</a:t>
            </a:r>
            <a:br/>
            <a:r>
              <a:t>⠀⠀⠀⠀⠀⠀⠀⠀⠀⠀⠀⣿⣿⣿⣿⣿⣿⣿⣿⣿⣿⣿⣿⣿⣿⣿⣿⣿⣿⣿⣿⡇⢕⢕⢕⢕⢕⠀⢄⢀⠀⠀⠀⢀⢕⢔⢅⢄⢕⢕⣕⣕⣵⣕⢕⢕⢕⢕⢜⣿⣿⣿⣿⣿⣿⣿⣿⣿⣿⠀⠀⠀⠀⠀⠀⠀⠀⠀⠀⠀⠀</a:t>
            </a:r>
            <a:br/>
            <a:r>
              <a:t>⠀⠀⠀⠀⠀⠀⠀⠀⠀⠀⠀⣿⣿⣿⣿⣿⣿⣿⣿⣿⣿⣿⣿⣿⣿⣿⣿⣿⣿⣿⣿⣿⡇⢕⢕⢕⢕⢕⢕⢕⢔⢔⢕⢕⢕⣱⣵⣷⣾⣿⣿⣿⣿⣿⣷⢕⢕⢕⢕⣿⣿⣿⣿⣿⣿⣿⣿⣿⣿⠀⠀⠀⠀⠀⠀⠀⠀⠀⠀⠀⠀</a:t>
            </a:r>
            <a:br/>
            <a:r>
              <a:t>⠀⠀⠀⠀⠀⠀⠀⠀⠀⠀⠀⣿⣿⣿⣿⣿⣿⣿⣿⣿⣿⣿⣿⣿⣿⣿⣿⣿⣿⣿⣿⣿⢕⢕⢕⢕⢕⢕⢕⢕⢕⢕⣕⣵⣿⣿⣿⣿⣿⣿⣿⣿⣿⣿⣿⣧⢕⢕⣼⣿⣿⣿⣿⣿⣿⣿⣿⣿⣿⠀⠀⠀⠀⠀⠀⠀⠀⠀⠀⠀⠀</a:t>
            </a:r>
            <a:br/>
            <a:r>
              <a:t>⠀⠀⠀⠀⠀⠀⠀⠀⠀⠀⠀⣿⣿⣿⣿⣿⣿⣿⣿⣿⣿⣿⣿⣿⣿⣿⣿⣿⣿⣿⣿⣏⢕⢕⢕⢕⢕⢕⢕⢕⢕⢝⣿⣿⣿⣿⣿⣿⣿⣿⣿⣿⣿⣿⣿⣿⢕⢕⣿⣿⣿⣿⣿⣿⣿⣿⣿⣿⣿⠀⠀⠀⠀⠀⠀⠀⠀⠀⠀⠀⠀</a:t>
            </a:r>
            <a:br/>
            <a:r>
              <a:t>⠀⠀⠀⠀⠀⠀⠀⠀⠀⠀⠀⣿⣿⣿⣿⣿⣿⣿⣿⣿⣿⣿⣿⣿⣿⣿⣿⣿⣿⣿⣿⣿⢕⢕⢕⢕⢕⢕⢕⢕⢕⢜⣿⣿⡿⢿⣿⣿⣿⣿⣿⣿⣿⣿⣿⣿⡇⢸⣿⣿⣿⣿⣿⣿⣿⣿⣿⣿⣿⠀⠀⠀⠀⠀⠀⠀⠀⠀⠀⠀⠀</a:t>
            </a:r>
            <a:br/>
            <a:r>
              <a:t>⠀⠀⠀⠀⠀⠀⠀⠀⠀⠀⠀⣿⣿⣿⣿⣿⣿⣿⣿⣿⣿⣿⣿⣿⣿⣿⣿⣿⣿⣿⣿⣿⡇⢕⢕⢕⢕⢕⢕⢕⢕⢕⢜⢻⢟⢜⢟⢿⢿⢿⢿⢿⣿⣿⣿⣿⣷⢼⣿⣿⣿⣿⣿⣿⣿⣿⣿⣿⣿⠀⠀⠀⠀⠀⠀⠀⠀⠀⠀⠀⠀</a:t>
            </a:r>
            <a:br/>
            <a:r>
              <a:t>⠀⠀⠀⠀⠀⠀⠀⠀⠀⠀⠀⣿⣿⣿⣿⣿⣿⣿⣿⣿⣿⣿⣿⣿⣿⣿⣿⣿⣿⣿⣿⣿⡧⢕⢕⡕⢕⢕⢕⢕⢕⢕⢕⢕⢱⣵⣵⢕⢕⢕⢕⢕⣿⣿⣿⣿⣿⣿⣿⣯⣿⣿⣿⣿⣿⣿⣿⣿⣿⠀⠀⠀⠀⠀⠀⠀⠀⠀⠀⠀⠀</a:t>
            </a:r>
            <a:br/>
            <a:r>
              <a:t>⠀⠀⠀⠀⠀⠀⠀⠀⠀⠀⠀⣿⣿⣿⣿⣿⣿⣿⣿⣿⣿⣿⣿⣿⣿⣿⣿⣿⣿⣿⣿⣿⢕⢱⣼⣇⢕⢕⢕⢕⢕⢕⢕⢕⢸⣿⣿⣷⣕⣕⣾⣿⣿⣿⣿⣿⣿⣿⣻⣿⣿⣿⣿⣿⣿⣿⣿⣿⣿⠀⠀⠀⠀⠀⠀⠀⠀⠀⠀⠀⠀</a:t>
            </a:r>
            <a:br/>
            <a:r>
              <a:t>⠀⠀⠀⠀⠀⠀⠀⠀⠀⠀⠀⣿⣿⣿⣿⣿⣿⣿⣿⣿⣿⣿⣿⣿⣿⣿⣿⣿⣿⣿⣿⣿⣇⢕⣿⣿⢕⢕⢕⢕⢕⢕⢕⢕⢸⣿⣿⣿⣿⣿⣿⣿⣿⣿⣿⣿⣿⣿⣿⣿⣿⣿⣿⣿⣿⣿⣿⣿⣿⠀⠀⠀⠀⠀⠀⠀⠀⠀⠀⠀⠀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⠀⠀⠀⠀⠀⠀⠀⠀⠀⠀⠀⣿⣿⣿⣿⣿⣿⣿⣿⣿⣿⣿⣿⣿⣿⣿⣿⣿⣿⣿⣿⣿⣿⣕⢹⣿⢕⢕⢕⢕⢕⢕⢕⢕⢸⣿⣿⣿⡏⢝⢻⣿⣿⣿⣿⣿⣿⣿⣿⣿⣿⣿⣿⣿⣿⣿⣿⣿⣿⠀⠀⠀⠀⠀⠀⠀⠀⠀⠀⠀⠀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⠀⠀⠀⠀⠀⠀⠀⠀⠀⠀⠀⣿⣿⣿⣿⣿⣿⣿⣿⣿⣿⣿⣿⣿⣿⣿⣿⣿⣿⣿⣿⣿⣿⣿⣵⣿⢇⢕⢕⢕⢕⢕⢕⢕⢜⢻⣿⣿⣿⣧⡕⢝⣿⣿⣿⣿⣿⣿⣿⣿⣿⣿⣿⣿⣿⣿⣿⣿⣿⠀⠀⠀⠀⠀⠀⠀⠀⠀⠀⠀⠀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⠀⠀⠀⠀⠀⠀⠀⠀⠀⠀⠀⣿⣿⣿⣿⣿⣿⣿⣿⣿⣿⣿⣿⣿⣿⣿⣿⣿⣿⣿⣿⣿⣿⣿⣿⣿⡇⢕⢕⢕⢕⢕⢕⢕⢾⢿⢿⣿⣿⣿⣿⡇⣿⣿⣿⣿⣿⣿⣿⣿⣿⣿⣿⣿⣿⣿⣿⣿⣿⠀⠀⠀⠀⠀⠀⠀⠀⠀⠀⠀⠀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⠀⠀⠀⠀⠀⠀⠀⠀⠀⠀⠀⣿⣿⣿⣿⣿⣿⣿⣿⣿⣿⣿⣿⣿⣿⣿⣿⣿⣿⣿⣿⣿⣿⣿⣿⣿⣷⢕⢕⢕⢕⢕⢕⢕⡕⢕⢕⢇⣵⣿⣿⣾⣿⣿⣿⣿⣿⣿⣿⣿⣿⣿⣿⣿⣿⣿⣿⣿⣿⠀⠀⠀⠀⠀⠀⠀⠀⠀⠀⠀⠀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⠀⠀⠀⠀⠀⠀⠀⠀⠀⠀⠀⣿⣿⣿⣿⣿⣿⣿⣿⣿⣿⣿⣿⣿⣿⣿⣿⣿⣿⣿⣿⣿⣿⣿⣿⣿⣿⣷⡕⢕⢕⢕⢕⢕⢕⢕⢱⣿⣿⣿⣿⣿⣿⣿⣿⣿⣿⡎⢻⣿⣿⣿⣿⣿⣿⣿⣿⣿⣿⠀⠀⠀⠀⠀⠀⠀⠀⠀⠀⠀⠀</a:t>
            </a:r>
            <a:br/>
            <a:r>
              <a:t>⠀⠀⠀⠀⠀⠀⠀⠀⠀⠀⠀⣿⣿⣿⣿⣿⣿⣿⣿⣿⣿⣿⣿⣿⣿⣿⣿⣿⣿⣿⣿⣿⣿⣿⣿⣿⣿⣷⡱⢕⢟⡟⢟⣟⢳⣵⣾⣿⣿⣿⣿⣿⣿⣿⣿⣿⣿⡿⢕⢜⢝⢿⣿⣿⣿⣿⣿⣿⣿⠀⠀⠀⠀⠀⠀⠀⠀⠀⠀⠀⠀</a:t>
            </a:r>
            <a:br/>
            <a:r>
              <a:t>⠀⠀⠀⠀⠀⠀⠀⠀⠀⠀⠀⣿⣿⣿⣿⣿⣿⣿⣿⣿⣿⣿⣿⣿⣿⣿⣿⣿⣿⣿⣿⣿⣿⣿⣿⣿⣿⢿⢜⢗⢕⡇⢕⢿⣸⢿⢿⣿⣿⣿⣿⣿⣿⣿⣿⣿⣿⡇⢕⢕⢕⢕⢝⢝⢟⢿⢿⣿⣿⠀⠀⠀⠀⠀⠀⠀⠀⠀⠀⠀⠀</a:t>
            </a:r>
            <a:br/>
            <a:r>
              <a:t>⠀⠀⠀⠀⠀⠀⠀⠀⠀⠀⠀⣿⣿⣿⣿⣿⣿⣿⣿⣿⣿⣿⣿⣿⣿⣿⣿⣿⣿⣿⣿⣿⣿⣿⣿⢟⢕⢸⢕⢕⢕⢇⢕⣽⣼⢕⢜⢝⢹⣿⣿⣿⣿⣿⣿⣾⣿⡇⢕⢕⢕⢕⢕⠁⠐⠁⠑⠑⢜⠀⠀⠀⠀⠀⠀⠀⠀⠀⠀⠀⠀</a:t>
            </a:r>
            <a:br/>
            <a:r>
              <a:t>⠀⠀⠀⠀⠀⠀⠀⠀⠀⠀⠀⠛⠛⠛⠛⠛⠛⠛⠛⠛⠛⠛⠛⠛⠛⠛⠛⠛⠛⠛⠛⠛⠛⠛⠑⠑⠑⠘⠑⠑⠑⠑⠑⠙⠘⠑⠑⠑⠑⠘⠛⠛⠛⠛⠙⠛⠛⠑⠑⠑⠑⠑⠑⠀⠀⠀⠀⠀⠀⠀⠀⠀⠀⠀⠀⠀⠀⠀⠀⠀⠀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⠀⠀⠀⠀⠀⠀⠀⠀⠀⠀⠀⣿⣿⣿⣿⣿⣿⣿⣿⣿⣿⣿⣿⣿⣿⣿⣿⣿⣿⣿⣿⣿⣿⣿⣿⣿⣿⣵⣾⢏⢏⢕⠕⠑⠑⠑⠑⠑⠁⢕⢝⢝⣝⡟⢝⢹⣿⣿⣿⣿⣿⣿⣿⣿⣿⣿⣿⣿⣿⠀⠀⠀⠀⠀⠀⠀⠀⠀⠀⠀⠀</a:t>
            </a:r>
            <a:br/>
            <a:r>
              <a:t>⠀⠀⠀⠀⠀⠀⠀⠀⠀⠀⠀⣿⣿⣿⣿⣿⣿⣿⣿⣿⣿⣿⣿⣿⣿⣿⣿⣿⣿⣿⣿⣿⣿⣿⢿⢏⢟⢝⠑⢕⢕⢅⢄⢀⢄⢄⢐⢔⢔⢕⢕⢕⢹⣇⢕⡸⢿⡿⢿⣿⣿⣿⣿⣿⣿⣿⣿⣿⣿⠀⠀⠀⠀⠀⠀⠀⠀⠀⠀⠀⠀</a:t>
            </a:r>
            <a:br/>
            <a:r>
              <a:t>⠀⠀⠀⠀⠀⠀⠀⠀⠀⠀⠀⣿⣿⣿⣿⣿⣿⣿⣿⣿⣿⣿⣿⣿⣿⣿⣿⣿⣿⣿⣿⣿⣿⣿⢕⢕⢕⠀⠀⠑⠑⠁⠑⢕⢕⢕⢕⠕⠁⠑⢕⢕⢕⢕⢕⢕⢕⢕⢕⢻⣿⣿⣿⣿⣿⣿⣿⣿⣿⠀⠀⠀⠀⠀⠀⠀⠀⠀⠀⠀⠀</a:t>
            </a:r>
            <a:br/>
            <a:r>
              <a:t>⠀⠀⠀⠀⠀⠀⠀⠀⠀⠀⠀⣿⣿⣿⣿⣿⣿⣿⣿⣿⣿⣿⣿⣿⣿⣿⣿⣿⣿⣿⣿⣿⡟⢕⢕⢕⢕⠀⠀⠁⠀⠀⠀⠀⠁⢕⠑⢕⠀⢄⢀⢔⢕⢕⢕⢕⢕⢕⢕⢱⣿⣿⣿⣿⣿⣿⣿⣿⣿⠀⠀⠀⠀⠀⠀⠀⠀⠀⠀⠀⠀</a:t>
            </a:r>
            <a:br/>
            <a:r>
              <a:t>⠀⠀⠀⠀⠀⠀⠀⠀⠀⠀⠀⣿⣿⣿⣿⣿⣿⣿⣿⣿⣿⣿⣿⣿⣿⣿⣿⣿⣿⣿⣿⣿⣇⡕⢕⢕⢕⢕⢀⢄⢀⠀⠀⢀⢄⢕⢅⢔⢕⣕⣕⣵⣵⣵⣕⢕⢕⢕⢕⢜⣿⣿⣿⣿⣿⣿⣿⣿⣿⠀⠀⠀⠀⠀⠀⠀⠀⠀⠀⠀⠀</a:t>
            </a:r>
            <a:br/>
            <a:r>
              <a:t>⠀⠀⠀⠀⠀⠀⠀⠀⠀⠀⠀⣿⣿⣿⣿⣿⣿⣿⣿⣿⣿⣿⣿⣿⣿⣿⣿⣿⣿⣿⣿⣿⣿⡟⢕⢕⢕⢕⢕⢕⢕⢕⢕⢕⢕⣱⣷⣾⣿⣿⣿⣿⣿⣿⣿⣷⢕⢕⢕⣱⣿⣿⣿⣿⣿⣿⣿⣿⣿⠀⠀⠀⠀⠀⠀⠀⠀⠀⠀⠀⠀</a:t>
            </a:r>
            <a:br/>
            <a:r>
              <a:t>⠀⠀⠀⠀⠀⠀⠀⠀⠀⠀⠀⣿⣿⣿⣿⣿⣿⣿⣿⣿⣿⣿⣿⣿⣿⣿⣿⣿⣿⣿⣿⣿⡏⢕⢕⢕⢕⢕⢕⢕⢕⢕⢕⣕⣿⣿⣿⣿⣿⣿⣿⣿⣿⣿⣿⣿⣇⢕⢕⣿⣿⣿⣿⣿⣿⣿⣿⣿⣿⠀⠀⠀⠀⠀⠀⠀⠀⠀⠀⠀⠀</a:t>
            </a:r>
            <a:br/>
            <a:r>
              <a:t>⠀⠀⠀⠀⠀⠀⠀⠀⠀⠀⠀⣿⣿⣿⣿⣿⣿⣿⣿⣿⣿⣿⣿⣿⣿⣿⣿⣿⣿⣿⣿⣿⡇⢕⢕⢕⢕⢕⢕⢕⢕⢕⣼⣿⣿⣿⣿⣿⣿⣿⣿⣿⣿⣿⣿⣿⣿⢕⢱⣿⣿⣿⣿⣿⣿⣿⣿⣿⣿⠀⠀⠀⠀⠀⠀⠀⠀⠀⠀⠀⠀</a:t>
            </a:r>
            <a:br/>
            <a:r>
              <a:t>⠀⠀⠀⠀⠀⠀⠀⠀⠀⠀⠀⣿⣿⣿⣿⣿⣿⣿⣿⣿⣿⣿⣿⣿⣿⣿⣿⣿⣿⣿⣿⣿⣧⢕⢕⢕⢕⢕⢕⢕⢕⢕⢜⣿⣿⡟⢻⣿⣿⣿⣿⣿⣿⣿⣿⣿⣿⡕⢸⣿⣿⣿⣿⣿⣿⣿⣿⣿⣿⠀⠀⠀⠀⠀⠀⠀⠀⠀⠀⠀⠀</a:t>
            </a:r>
            <a:br/>
            <a:r>
              <a:t>⠀⠀⠀⠀⠀⠀⠀⠀⠀⠀⠀⣿⣿⣿⣿⣿⣿⣿⣿⣿⣿⣿⣿⣿⣿⣿⣿⣿⣿⣿⣿⣿⣿⡕⢕⢕⣱⢕⢕⢕⢕⢕⢕⢜⢟⢕⢜⢝⢝⢝⢟⢟⢻⣿⣿⣿⣿⣧⣾⣿⣿⣿⣿⣿⣿⣿⣿⣿⣿⠀⠀⠀⠀⠀⠀⠀⠀⠀⠀⠀⠀</a:t>
            </a:r>
            <a:br/>
            <a:r>
              <a:t>⠀⠀⠀⠀⠀⠀⠀⠀⠀⠀⠀⣿⣿⣿⣿⣿⣿⣿⣿⣿⣿⣿⣿⣿⣿⣿⣿⣿⣿⣿⣿⣿⡿⢇⢕⣱⢇⢕⢕⢕⢕⢕⢕⢕⢕⢱⣿⣧⡕⢕⢕⣕⣜⣿⣿⣿⣿⣿⣷⣿⡟⣿⣿⣿⣿⣿⣿⣿⣿⠀⠀⠀⠀⠀⠀⠀⠀⠀⠀⠀⠀</a:t>
            </a:r>
            <a:br/>
            <a:r>
              <a:t>⠀⠀⠀⠀⠀⠀⠀⠀⠀⠀⠀⣿⣿⣿⣿⣿⣿⣿⣿⣿⣿⣿⣿⣿⣿⣿⣿⣿⣿⣿⣿⣿⣇⢕⢱⣿⣇⢕⢕⢕⢕⢕⢕⢕⢕⢸⣿⣿⣷⣷⣼⣿⣿⣿⣿⣿⣿⣿⣿⣿⣿⣿⣿⣿⣿⣿⣿⣿⣿⠀⠀⠀⠀⠀⠀⠀⠀⠀⠀⠀⠀</a:t>
            </a:r>
            <a:br/>
            <a:r>
              <a:t>⠀⠀⠀⠀⠀⠀⠀⠀⠀⠀⠀⣿⣿⣿⣿⣿⣿⣿⣿⣿⣿⣿⣿⣿⣿⣿⣿⣿⣿⣿⣿⣿⣿⡇⢜⣿⣿⢕⢕⢕⢕⢕⢕⢕⢕⣾⣿⣿⣿⣿⣿⣿⣿⣿⣿⣿⣿⣿⣿⣿⣿⣿⣿⣿⣿⣿⣿⣿⣿⠀⠀⠀⠀⠀⠀⠀⠀⠀⠀⠀⠀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⠀⠀⠀⠀⠀⠀⠀⠀⠀⠀⠀⣿⣿⣿⣿⣿⣿⣿⣿⣿⣿⣿⣿⣿⣿⣿⣿⣿⣿⣿⣿⣿⣿⣷⡕⢹⣷⢕⢕⢕⢕⢕⢕⢕⢕⢻⣿⣿⣿⣕⢝⢻⣿⣿⣿⣿⣿⣿⣿⣿⣿⣿⣿⣿⣿⣿⣿⣿⣿⠀⠀⠀⠀⠀⠀⠀⠀⠀⠀⠀⠀</a:t>
            </a:r>
            <a:br/>
            <a:r>
              <a:t>⠀⠀⠀⠀⠀⠀⠀⠀⠀⠀⠀⣿⣿⣿⣿⣿⣿⣿⣿⣿⣿⣿⣿⣿⣿⣿⣿⣿⣿⣿⣿⣿⣿⣿⣷⣾⣿⢕⢕⢕⢕⢕⢕⢕⢕⡕⣻⣿⣿⣿⣧⣕⢹⣿⣿⣿⣿⣿⣿⣿⣿⣿⣿⣿⣿⣿⣿⣿⣿⠀⠀⠀⠀⠀⠀⠀⠀⠀⠀⠀⠀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⠀⠀⠀⠀⠀⠀⠀⠀⠀⠀⠀⣿⣿⣿⣿⣿⣿⣿⣿⣿⣿⣿⣿⣿⣿⣿⣿⣿⣿⣿⣿⣿⣿⣿⣿⣿⣿⡕⢕⢕⢕⢕⢕⢕⢜⢟⢟⢿⢿⢿⣿⣿⢸⣿⣿⣿⣿⣿⣿⣿⣿⣿⣿⣿⣿⣿⣿⣿⣿⠀⠀⠀⠀⠀⠀⠀⠀⠀⠀⠀⠀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⠀⠀⠀⠀⠀⠀⠀⠀⠀⠀⠀⣿⣿⣿⣿⣿⣿⣿⣿⣿⣿⣿⣿⣿⣿⣿⣿⣿⣿⣿⣿⣿⣿⣿⣿⣿⣿⣇⢕⢕⢕⢕⢕⢕⢕⢕⢕⢕⣵⣿⣿⣿⣿⣿⣿⣿⣿⣿⣿⣿⣿⣿⣿⣿⣿⣿⣿⣿⣿⠀⠀⠀⠀⠀⠀⠀⠀⠀⠀⠀⠀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⠀⠀⠀⠀⠀⠀⠀⠀⠀⠀⠀⣿⣿⣿⣿⣿⣿⣿⣿⣿⣿⣿⣿⣿⣿⣿⣿⣿⣿⣿⣿⣿⣿⣿⣿⣿⣿⣿⣷⡕⢕⢕⢕⢕⢕⢕⢕⣿⣿⣿⣿⣿⣿⣿⣿⣿⣿⣷⢝⢿⣿⣿⣿⣿⣿⣿⣿⣿⣿⠀⠀⠀⠀⠀⠀⠀⠀⠀⠀⠀⠀</a:t>
            </a:r>
            <a:br/>
            <a:r>
              <a:t>⠀⠀⠀⠀⠀⠀⠀⠀⠀⠀⠀⣿⣿⣿⣿⣿⣿⣿⣿⣿⣿⣿⣿⣿⣿⣿⣿⣿⣿⣿⣿⣿⣿⣿⣿⣿⣿⣿⡿⢧⢕⢕⢕⢕⢱⣵⣿⣿⣿⣿⣿⣿⣿⣿⣿⣿⣿⣿⢕⢕⢜⢻⣿⣿⣿⣿⣿⣿⣿⠀⠀⠀⠀⠀⠀⠀⠀⠀⠀⠀⠀</a:t>
            </a:r>
            <a:br/>
            <a:r>
              <a:t>⠀⠀⠀⠀⠀⠀⠀⠀⠀⠀⠀⣿⣿⣿⣿⣿⣿⣿⣿⣿⣿⣿⣿⣿⣿⣿⣿⣿⣿⣿⣿⣿⣿⣿⣿⣿⣿⡿⡕⢕⡜⢛⢟⣟⡟⡟⢝⣿⣿⢿⣿⣿⣿⣿⣿⣿⣿⣿⢕⢕⢕⢕⢕⢝⢝⢟⢿⢿⣿⠀⠀⠀⠀⠀⠀⠀⠀⠀⠀⠀⠀</a:t>
            </a:r>
            <a:br/>
            <a:r>
              <a:t>⠀⠀⠀⠀⠀⠀⠀⠀⠀⠀⠀⣿⣿⣿⣿⣿⣿⣿⣿⣿⣿⣿⣿⣿⣿⣿⣿⣿⣿⣿⣿⣿⣿⣿⣿⡿⢏⢕⡎⢕⢪⢕⢕⡪⡇⡇⢕⢕⢕⢾⣿⣿⣿⣿⣿⣷⣿⡿⢕⢕⢕⢕⢕⠕⠀⠁⠁⠑⠑⠀⠀⠀⠀⠀⠀⠀⠀⠀⠀⠀⠀</a:t>
            </a:r>
            <a:br/>
            <a:r>
              <a:t>⠀⠀⠀⠀⠀⠀⠀⠀⠀⠀⠀⣿⣿⣿⣿⣿⣿⣿⣿⣿⣿⣿⣿⣿⣿⣿⣿⣿⣿⣿⣿⣿⢿⢟⢝⢕⢕⢕⡕⢕⢕⢕⢕⣪⡷⡇⢕⢕⢕⢕⢜⣿⣿⡿⢻⣿⣿⡇⢕⢕⢕⢕⢕⠀⠀⠀⠀⠀⠀⠀⠀⠀⠀⠀⠀⠀⠀⠀⠀⠀⠀</a:t>
            </a:r>
            <a:br/>
            <a:r>
              <a:t>⠀⠀⠀⠀⠀⠀⠀⠀⠀⠀⠀⠛⠛⠛⠛⠛⠛⠛⠛⠛⠛⠛⠛⠛⠛⠛⠛⠛⠛⠛⠋⠑⠑⠑⠁⠁⠑⠘⠑⠑⠑⠑⠑⠘⠛⠑⠑⠑⠑⠑⠑⠘⠑⠑⠛⠛⠛⠑⠑⠑⠑⠑⠑⠀⠀⠀⠀⠀⠀⠀⠀⠀⠀⠀⠀⠀⠀⠀⠀⠀⠀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⠀⠀⠀⠀⠀⠀⠀⠀⠀⠀⠀⣿⣿⣿⣿⣿⣿⣿⣿⣿⣿⣿⣿⣿⣿⣿⣿⣿⣿⣿⣿⣿⣿⣿⡟⢟⢕⠑⠑⠁⢕⢕⠅⢄⢄⢄⢔⢕⢔⢕⢕⢕⢜⢝⢇⢕⢾⢿⢿⢿⣿⣿⣿⣿⣿⣿⣿⣿⣿⠀⠀⠀⠀⠀⠀⠀⠀⠀⠀⠀⠀</a:t>
            </a:r>
            <a:br/>
            <a:r>
              <a:t>⠀⠀⠀⠀⠀⠀⠀⠀⠀⠀⠀⣿⣿⣿⣿⣿⣿⣿⣿⣿⣿⣿⣿⣿⣿⣿⣿⣿⣿⣿⣿⣿⣿⣿⡗⢕⢕⠀⠀⠀⠀⠀⠀⠀⠑⢕⢕⢕⠁⠀⠀⠁⠕⢕⢕⢕⢕⢜⢕⢜⢻⣿⣿⣿⣿⣿⣿⣿⣿⠀⠀⠀⠀⠀⠀⠀⠀⠀⠀⠀⠀</a:t>
            </a:r>
            <a:br/>
            <a:r>
              <a:t>⠀⠀⠀⠀⠀⠀⠀⠀⠀⠀⠀⣿⣿⣿⣿⣿⣿⣿⣿⣿⣿⣿⣿⣿⣿⣿⣿⣿⣿⣿⣿⣿⣿⢝⢕⢕⢕⢔⠀⠀⠀⠀⠀⠀⠀⠀⢁⠁⠐⢀⢄⢄⢕⢕⢕⢕⢕⢕⢕⢕⣱⣿⣿⣿⣿⣿⣿⣿⣿⠀⠀⠀⠀⠀⠀⠀⠀⠀⠀⠀⠀</a:t>
            </a:r>
            <a:br/>
            <a:r>
              <a:t>⠀⠀⠀⠀⠀⠀⠀⠀⠀⠀⠀⣿⣿⣿⣿⣿⣿⣿⣿⣿⣿⣿⣿⣿⣿⣿⣿⣿⣿⣿⣿⣿⣿⣕⡕⢕⢕⢕⢄⢄⢄⢀⢀⢀⢀⢔⢕⢄⢔⣕⣕⣵⣵⣷⣷⣕⢕⢕⢕⢕⢹⣿⣿⣿⣿⣿⣿⣿⣿⠀⠀⠀⠀⠀⠀⠀⠀⠀⠀⠀⠀</a:t>
            </a:r>
            <a:br/>
            <a:r>
              <a:t>⠀⠀⠀⠀⠀⠀⠀⠀⠀⠀⠀⣿⣿⣿⣿⣿⣿⣿⣿⣿⣿⣿⣿⣿⣿⣿⣿⣿⣿⣿⣿⣿⣿⡿⢕⢕⢕⢕⢕⢕⢕⢕⢕⢕⢕⣱⣷⣿⣿⣿⣿⣿⣿⣿⣿⣿⣇⢕⢕⣕⣸⣿⣿⣿⣿⣿⣿⣿⣿⠀⠀⠀⠀⠀⠀⠀⠀⠀⠀⠀⠀</a:t>
            </a:r>
            <a:br/>
            <a:r>
              <a:t>⠀⠀⠀⠀⠀⠀⠀⠀⠀⠀⠀⣿⣿⣿⣿⣿⣿⣿⣿⣿⣿⣿⣿⣿⣿⣿⣿⣿⣿⣿⣿⣿⣿⢕⢕⢕⢕⢕⢕⢕⢕⢕⢱⡼⣼⣿⣿⣿⣿⣿⣿⣿⣿⣿⣿⣿⣿⡇⢕⢸⣿⣿⣿⣿⣿⣿⣿⣿⣿⠀⠀⠀⠀⠀⠀⠀⠀⠀⠀⠀⠀</a:t>
            </a:r>
            <a:br/>
            <a:r>
              <a:t>⠀⠀⠀⠀⠀⠀⠀⠀⠀⠀⠀⣿⣿⣿⣿⣿⣿⣿⣿⣿⣿⣿⣿⣿⣿⣿⣿⣿⣿⣿⣿⣿⣿⢕⢕⢕⢕⢕⢕⢕⢕⢕⢕⣿⣿⣿⣿⣿⣿⣿⣿⣿⣿⣿⣿⣿⣿⡇⢕⣼⣿⣿⣿⣿⣿⣿⣿⣿⣿⠀⠀⠀⠀⠀⠀⠀⠀⠀⠀⠀⠀</a:t>
            </a:r>
            <a:br/>
            <a:r>
              <a:t>⠀⠀⠀⠀⠀⠀⠀⠀⠀⠀⠀⣿⣿⣿⣿⣿⣿⣿⣿⣿⣿⣿⣿⣿⣿⣿⣿⣿⣿⣿⣿⣿⣿⡕⢕⢕⢕⢕⢕⢕⢕⢕⢕⢹⣿⣿⡏⣿⣿⣿⣿⣿⣿⣿⣿⣿⣿⣧⢕⣿⣿⣿⣿⣿⣿⣿⣿⣿⣿⠀⠀⠀⠀⠀⠀⠀⠀⠀⠀⠀⠀</a:t>
            </a:r>
            <a:br/>
            <a:r>
              <a:t>⠀⠀⠀⠀⠀⠀⠀⠀⠀⠀⠀⣿⣿⣿⣿⣿⣿⣿⣿⣿⣿⣿⣿⣿⣿⣿⣿⣿⣿⣿⣿⣿⣿⣿⢕⢕⢕⡇⢕⢕⢕⢕⢕⢕⢕⢝⢕⢜⢝⢝⢝⢝⢝⣻⣿⣿⣿⣿⣱⣿⣿⣿⣿⣿⣿⣿⣿⣿⣿⠀⠀⠀⠀⠀⠀⠀⠀⠀⠀⠀⠀</a:t>
            </a:r>
            <a:br/>
            <a:r>
              <a:t>⠀⠀⠀⠀⠀⠀⠀⠀⠀⠀⠀⣿⣿⣿⣿⣿⣿⣿⣿⣿⣿⣿⣿⣿⣿⣿⣿⣿⣿⣿⣿⣿⡿⢟⢕⢱⣾⢕⢕⢕⢕⢕⢕⢕⢕⢕⣿⣿⣧⢕⢕⣕⣵⣽⣿⣿⣿⣿⣿⣿⣯⢻⣿⣿⣿⣿⣿⣿⣿⠀⠀⠀⠀⠀⠀⠀⠀⠀⠀⠀⠀</a:t>
            </a:r>
            <a:br/>
            <a:r>
              <a:t>⠀⠀⠀⠀⠀⠀⠀⠀⠀⠀⠀⣿⣿⣿⣿⣿⣿⣿⣿⣿⣿⣿⣿⣿⣿⣿⣿⣿⣿⣿⣿⣿⣿⡕⢜⣿⣿⡕⢕⢕⢕⢕⢕⢕⢕⢕⣿⣿⣿⣷⣷⣾⣿⣿⣿⣿⣿⣿⣿⣻⣿⣾⣿⣿⣿⣿⣿⣿⣿⠀⠀⠀⠀⠀⠀⠀⠀⠀⠀⠀⠀</a:t>
            </a:r>
            <a:br/>
            <a:r>
              <a:t>⠀⠀⠀⠀⠀⠀⠀⠀⠀⠀⠀⣿⣿⣿⣿⣿⣿⣿⣿⣿⣿⣿⣿⣿⣿⣿⣿⣿⣿⣿⣿⣿⣿⣧⢕⢹⣿⢇⢕⢕⢕⢕⢕⢕⢕⢱⣿⣿⣿⡿⢿⣿⣿⣿⣿⣿⣿⣿⣿⣿⣿⣿⣿⣿⣿⣿⣿⣿⣿⠀⠀⠀⠀⠀⠀⠀⠀⠀⠀⠀⠀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⠀⠀⠀⠀⠀⠀⠀⠀⠀⠀⠀⣿⣿⣿⣿⣿⣿⣿⣿⣿⣿⣿⣿⣿⣿⣿⣿⣿⣿⣿⣿⣿⣿⣿⣧⢕⣿⡕⢕⢕⢕⢕⢕⢕⢕⢜⢿⣿⣿⣧⡕⢹⣿⣿⣿⣿⣿⣿⣿⣿⣿⣿⣿⣿⣿⣿⣿⣿⣿⠀⠀⠀⠀⠀⠀⠀⠀⠀⠀⠀⠀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⠀⠀⠀⠀⠀⠀⠀⠀⠀⠀⠀⣿⣿⣿⣿⣿⣿⣿⣿⣿⣿⣿⣿⣿⣿⣿⣿⣿⣿⣿⣿⣿⣿⣿⣿⣷⣿⡇⢕⢕⢕⢕⢕⢕⢕⣱⣼⣿⣿⣿⣿⣧⡜⣿⣿⣿⣿⣿⣿⣿⣿⣿⣿⣿⣿⣿⣿⣿⣿⠀⠀⠀⠀⠀⠀⠀⠀⠀⠀⠀⠀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⠀⠀⠀⠀⠀⠀⠀⠀⠀⠀⠀⣿⣿⣿⣿⣿⣿⣿⣿⣿⣿⣿⣿⣿⣿⣿⣿⣿⣿⣿⣿⣿⣿⣿⣿⣿⣿⣧⢕⢕⢕⢕⢕⢕⢕⢝⢝⢟⢻⢿⣿⣿⢳⣿⣿⣿⣿⣿⣿⣿⣿⣿⣿⣿⣿⣿⣿⣿⣿⠀⠀⠀⠀⠀⠀⠀⠀⠀⠀⠀⠀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⠀⠀⠀⠀⠀⠀⠀⠀⠀⠀⠀⣿⣿⣿⣿⣿⣿⣿⣿⣿⣿⣿⣿⣿⣿⣿⣿⣿⣿⣿⣿⣿⣿⣿⣿⣿⣿⣿⡕⢕⢕⢕⢕⢕⡱⢵⢕⢕⣵⣿⣿⣿⣿⣿⣿⣿⣿⣿⣿⣿⣿⣿⣿⣿⣿⣿⣿⣿⣿⠀⠀⠀⠀⠀⠀⠀⠀⠀⠀⠀⠀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⠀⠀⠀⠀⠀⠀⠀⠀⠀⠀⠀⣿⣿⣿⣿⣿⣿⣿⣿⣿⣿⣿⣿⣿⣿⣿⣿⣿⣿⣿⣿⣿⣿⣿⣿⣿⣿⣿⣿⡕⢕⢕⢕⢕⢕⢕⢕⣹⣿⣿⣿⣿⣿⣿⣿⣿⣿⣧⢹⢿⣿⣿⣿⣿⣿⣿⣿⣿⣿⠀⠀⠀⠀⠀⠀⠀⠀⠀⠀⠀⠀</a:t>
            </a:r>
            <a:br/>
            <a:r>
              <a:t>⠀⠀⠀⠀⠀⠀⠀⠀⠀⠀⠀⣿⣿⣿⣿⣿⣿⣿⣿⣿⣿⣿⣿⣿⣿⣿⣿⣿⣿⣿⣿⣿⣿⣿⣿⣿⣿⣿⣿⣷⢕⢕⢕⢕⢕⣾⣿⣿⣿⣿⣿⣿⣿⣿⣿⣿⣿⣿⢕⢕⢜⢻⣿⣿⣿⣿⣿⣿⣿⠀⠀⠀⠀⠀⠀⠀⠀⠀⠀⠀⠀</a:t>
            </a:r>
            <a:br/>
            <a:r>
              <a:t>⠀⠀⠀⠀⠀⠀⠀⠀⠀⠀⠀⣿⣿⣿⣿⣿⣿⣿⣿⣿⣿⣿⣿⣿⣿⣿⣿⣿⣿⣿⣿⣿⣿⣿⣿⣿⣿⢟⡹⢿⢕⢕⢕⢕⢕⢝⢝⢿⢿⢿⣿⣿⣿⣿⣿⣿⣿⣿⢕⢕⢕⢕⢕⢝⠝⢟⢿⢿⣿⠀⠀⠀⠀⠀⠀⠀⠀⠀⠀⠀⠀</a:t>
            </a:r>
            <a:br/>
            <a:r>
              <a:t>⠀⠀⠀⠀⠀⠀⠀⠀⠀⠀⠀⣿⣿⣿⣿⣿⣿⣿⣿⣿⣿⣿⣿⣿⣿⣿⣿⣿⣿⣿⣿⣿⣿⣿⣿⢿⢇⢜⡱⢕⡝⢛⢟⢟⡟⡇⢕⢕⢕⢾⣿⣿⣿⣿⣿⣿⣿⡏⢕⢕⢕⢕⢕⢑⠀⠀⠁⠑⠕⠀⠀⠀⠀⠀⠀⠀⠀⠀⠀⠀⠀</a:t>
            </a:r>
            <a:br/>
            <a:r>
              <a:t>⠀⠀⠀⠀⠀⠀⠀⠀⠀⠀⠀⣿⣿⣿⣿⣿⣿⣿⣿⣿⣿⣿⣿⣿⣿⣿⣿⣿⣿⣿⣿⢿⢟⢝⢕⢕⢕⢕⢇⢕⢜⢕⢕⢸⣇⡇⢕⢕⢕⢕⢜⣿⣿⢿⣻⣿⣿⡇⢕⢕⢕⢕⠕⠀⠀⠀⠀⠀⠀⠀⠀⠀⠀⠀⠀⠀⠀⠀⠀⠀⠀</a:t>
            </a:r>
            <a:br/>
            <a:r>
              <a:t>⠀⠀⠀⠀⠀⠀⠀⠀⠀⠀⠀⣿⣿⣿⣿⣿⣿⣿⣿⣿⣿⣿⣿⣿⣿⣿⣿⡿⢟⢏⢕⠕⠑⠁⠀⠀⢕⢕⡕⢕⢕⢕⢕⢸⣗⡇⢕⢕⢕⢕⢕⢝⢕⣵⣿⣿⣿⢕⢕⢕⢕⠕⠀⠀⠀⠀⠀⠀⠀⠀⠀⠀⠀⠀⠀⠀⠀⠀⠀⠀⠀</a:t>
            </a:r>
            <a:br/>
            <a:r>
              <a:t>⠀⠀⠀⠀⠀⠀⠀⠀⠀⠀⠀⠛⠛⠛⠛⠛⠛⠛⠛⠛⠛⠛⠛⠛⠛⠛⠙⠑⠑⠑⠀⠀⠀⠀⠀⠀⠑⠑⠑⠑⠑⠑⠑⠘⠃⠃⠑⠑⠑⠑⠑⠑⠚⠛⠛⠛⠃⠑⠑⠑⠑⠐⠀⠀⠀⠀⠀⠀⠀⠀⠀⠀⠀⠀⠀⠀⠀⠀⠀⠀⠀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⠀⠀⠀⠀⠀⠀⠀⠀⠀⠀⠀⣿⣿⣿⣿⣿⣿⣿⣿⣿⣿⣿⣿⣿⣿⣿⣿⣿⣿⣿⣿⣿⡿⡿⡏⢕⢕⢑⠀⠀⠀⠀⠀⠀⠀⠀⠁⠕⠑⠀⠀⠀⠀⢁⢕⢕⠕⢕⢕⢕⢜⢻⣿⣿⣿⣿⣿⣿⣿⠀⠀⠀⠀⠀⠀⠀⠀⠀⠀⠀⠀</a:t>
            </a:r>
            <a:br/>
            <a:r>
              <a:t>⠀⠀⠀⠀⠀⠀⠀⠀⠀⠀⠀⣿⣿⣿⣿⣿⣿⣿⣿⣿⣿⣿⣿⣿⣿⣿⣿⣿⣿⣿⣿⣿⣿⡇⢕⢕⢕⢕⢁⠀⠀⠀⠀⠀⠀⠀⠀⠀⠀⠀⢄⢔⢔⢕⢕⢕⢕⢕⢕⢕⢕⣾⣿⣿⣿⣿⣿⣿⣿⠀⠀⠀⠀⠀⠀⠀⠀⠀⠀⠀⠀</a:t>
            </a:r>
            <a:br/>
            <a:r>
              <a:t>⠀⠀⠀⠀⠀⠀⠀⠀⠀⠀⠀⣿⣿⣿⣿⣿⣿⣿⣿⣿⣿⣿⣿⣿⣿⣿⣿⣿⣿⣿⣿⣿⣿⣿⢗⡕⢕⢕⢕⢕⢔⢔⢔⢔⢔⢔⢔⣕⣵⣵⣷⣷⣷⣿⣿⣷⣕⢕⢕⢕⢕⣿⣿⣿⣿⣿⣿⣿⣿⠀⠀⠀⠀⠀⠀⠀⠀⠀⠀⠀⠀</a:t>
            </a:r>
            <a:br/>
            <a:r>
              <a:t>⠀⠀⠀⠀⠀⠀⠀⠀⠀⠀⠀⣿⣿⣿⣿⣿⣿⣿⣿⣿⣿⣿⣿⣿⣿⣿⣿⣿⣿⣿⣿⣿⣿⡏⢕⢕⢕⢕⢕⢕⢕⢕⢕⢕⣕⣵⣾⣿⣿⣿⣿⣿⣿⣿⣿⣿⣿⡧⢕⢱⣕⣿⣿⣿⣿⣿⣿⣿⣿⠀⠀⠀⠀⠀⠀⠀⠀⠀⠀⠀⠀</a:t>
            </a:r>
            <a:br/>
            <a:r>
              <a:t>⠀⠀⠀⠀⠀⠀⠀⠀⠀⠀⠀⣿⣿⣿⣿⣿⣿⣿⣿⣿⣿⣿⣿⣿⣿⣿⣿⣿⣿⣿⣿⣿⣿⡇⢕⢕⢕⢕⢕⢕⢕⢕⢕⢸⣧⣾⣿⣿⣿⣿⣿⣿⣿⣿⣿⣿⣿⣿⢕⢕⢾⣿⣿⣿⣿⣿⣿⣿⣿⠀⠀⠀⠀⠀⠀⠀⠀⠀⠀⠀⠀</a:t>
            </a:r>
            <a:br/>
            <a:r>
              <a:t>⠀⠀⠀⠀⠀⠀⠀⠀⠀⠀⠀⣿⣿⣿⣿⣿⣿⣿⣿⣿⣿⣿⣿⣿⣿⣿⣿⣿⣿⣿⣿⣿⣿⡇⢕⢕⢕⢕⢕⢕⢕⢕⢕⢜⣿⣿⣿⢿⣿⣿⣿⣿⣿⣿⣿⣿⣿⣿⢕⢱⣿⣿⣿⣿⣿⣿⣿⣿⣿⠀⠀⠀⠀⠀⠀⠀⠀⠀⠀⠀⠀</a:t>
            </a:r>
            <a:br/>
            <a:r>
              <a:t>⠀⠀⠀⠀⠀⠀⠀⠀⠀⠀⠀⣿⣿⣿⣿⣿⣿⣿⣿⣿⣿⣿⣿⣿⣿⣿⣿⣿⣿⣿⣿⣿⣿⣧⢕⢕⢕⢕⢕⢕⢕⢕⢕⢕⢝⢻⢿⢜⢻⢟⢿⢿⢿⢿⣿⣿⣿⣿⡕⣸⣿⣿⣿⣿⣿⣿⣿⣿⣿⠀⠀⠀⠀⠀⠀⠀⠀⠀⠀⠀⠀</a:t>
            </a:r>
            <a:br/>
            <a:r>
              <a:t>⠀⠀⠀⠀⠀⠀⠀⠀⠀⠀⠀⣿⣿⣿⣿⣿⣿⣿⣿⣿⣿⣿⣿⣿⣿⣿⣿⣿⣿⣿⣿⣿⣿⣿⢕⢕⢕⢏⢕⢕⢕⠕⢕⢕⢕⢕⢱⣵⣕⢕⢕⢕⢕⢷⢾⣿⣿⣿⣧⢿⣿⣿⣿⣿⣿⣿⣿⣿⣿⠀⠀⠀⠀⠀⠀⠀⠀⠀⠀⠀⠀</a:t>
            </a:r>
            <a:br/>
            <a:r>
              <a:t>⠀⠀⠀⠀⠀⠀⠀⠀⠀⠀⠀⣿⣿⣿⣿⣿⣿⣿⣿⣿⣿⣿⣿⣿⣿⣿⣿⣿⣿⣿⣿⣿⣿⢸⢕⣵⣿⡕⢕⢕⢕⢕⢕⢕⢕⢕⢸⣿⣿⣗⡕⢳⢷⣷⣷⣿⣿⣿⣿⣿⣷⢸⣿⣿⣿⣿⣿⣿⣿⠀⠀⠀⠀⠀⠀⠀⠀⠀⠀⠀⠀</a:t>
            </a:r>
            <a:br/>
            <a:r>
              <a:t>⠀⠀⠀⠀⠀⠀⠀⠀⠀⠀⠀⣿⣿⣿⣿⣿⣿⣿⣿⣿⣿⣿⣿⣿⣿⣿⣿⣿⣿⣿⣿⣿⣿⡜⢕⢹⣿⡏⢕⢕⢕⢕⢕⢕⢕⢕⣼⣿⣿⣿⣿⣿⣿⣿⣿⣿⣿⣿⣿⣿⣿⣿⣿⣿⣿⣿⣿⣿⣿⠀⠀⠀⠀⠀⠀⠀⠀⠀⠀⠀⠀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⠀⠀⠀⠀⠀⠀⠀⠀⠀⠀⠀⣿⣿⣿⣿⣿⣿⣿⣿⣿⣿⣿⣿⣿⣿⣿⣿⣿⣿⣿⣿⣿⣿⣷⡕⢜⣿⡇⢕⢕⢕⢕⢕⢕⢕⢕⣿⣿⣿⣿⢝⢿⣿⣿⣿⣿⣿⣿⣿⣿⣿⣿⣿⣿⣿⣿⣿⣿⣿⠀⠀⠀⠀⠀⠀⠀⠀⠀⠀⠀⠀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⠀⠀⠀⠀⠀⠀⠀⠀⠀⠀⠀⣿⣿⣿⣿⣿⣿⣿⣿⣿⣿⣿⣿⣿⣿⣿⣿⣿⣿⣿⣿⣿⣿⣿⣿⡕⢹⡇⢕⢕⢕⢕⢕⢕⢕⢕⢜⣯⣽⣿⣷⡕⢻⣿⣿⣿⣿⣿⣿⣿⣿⣿⣿⣿⣿⣿⣿⣿⣿⠀⠀⠀⠀⠀⠀⠀⠀⠀⠀⠀⠀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⠀⠀⠀⠀⠀⠀⠀⠀⠀⠀⠀⣿⣿⣿⣿⣿⣿⣿⣿⣿⣿⣿⣿⣿⣿⣿⣿⣿⣿⣿⣿⣿⣿⣿⣿⣿⣿⣿⢕⢕⢕⢕⢕⢕⢕⢸⣿⣿⣿⣿⣿⣿⡇⣿⣿⣿⣿⣿⣿⣿⣿⣿⣿⣿⣿⣿⣿⣿⣿⠀⠀⠀⠀⠀⠀⠀⠀⠀⠀⠀⠀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⠀⠀⠀⠀⠀⠀⠀⠀⠀⠀⠀⣿⣿⣿⣿⣿⣿⣿⣿⣿⣿⣿⣿⣿⣿⣿⣿⣿⣿⣿⣿⣿⣿⣿⣿⣿⣿⣿⢇⢕⢕⢕⢕⢕⢑⢕⢕⢕⢜⣹⣽⣿⣿⣿⣿⣿⣿⣿⣿⣿⣿⣿⣿⣿⣿⣿⣿⣿⣿⠀⠀⠀⠀⠀⠀⠀⠀⠀⠀⠀⠀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⠀⠀⠀⠀⠀⠀⠀⠀⠀⠀⠀⣿⣿⣿⣿⣿⣿⣿⣿⣿⣿⣿⣿⣿⣿⣿⣿⣿⣿⣿⣿⣿⣿⣿⣿⣿⣿⣿⣇⢕⢕⢕⢕⢕⢕⢝⢝⢵⣾⣿⣿⣿⣿⣿⣿⣿⣿⢿⣿⣿⣿⣿⣿⣿⣿⣿⣿⣿⣿⠀⠀⠀⠀⠀⠀⠀⠀⠀⠀⠀⠀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⠀⠀⠀⠀⠀⠀⠀⠀⠀⠀⠀⣿⣿⣿⣿⣿⣿⣿⣿⣿⣿⣿⣿⣿⣿⣿⣿⣿⣿⣿⣿⣿⣿⣿⣿⣿⣿⣿⣿⡇⢕⢕⢕⢕⢕⢕⣵⣼⣿⣿⣿⣿⣿⣿⣿⣿⣿⡕⢟⢿⣿⣿⣿⣿⣿⣿⣿⣿⣿⠀⠀⠀⠀⠀⠀⠀⠀⠀⠀⠀⠀</a:t>
            </a:r>
            <a:br/>
            <a:r>
              <a:t>⠀⠀⠀⠀⠀⠀⠀⠀⠀⠀⠀⣿⣿⣿⣿⣿⣿⣿⣿⣿⣿⣿⣿⣿⣿⣿⣿⣿⣿⣿⣿⣿⣿⣿⣿⣿⣿⡿⣿⢇⢕⢕⢕⢕⢜⢿⢿⣿⣿⣿⣿⣿⣿⣿⣿⣿⣿⡇⢕⢕⢝⢻⢿⣿⣿⣿⣿⣿⣿⠀⠀⠀⠀⠀⠀⠀⠀⠀⠀⠀⠀</a:t>
            </a:r>
            <a:br/>
            <a:r>
              <a:t>⠀⠀⠀⠀⠀⠀⠀⠀⠀⠀⠀⣿⣿⣿⣿⣿⣿⣿⣿⣿⣿⣿⣿⣿⣿⣿⣿⣿⣿⣿⣿⣿⣿⣿⣿⢿⢕⢱⡇⢕⢕⢕⢕⢕⢕⢕⢕⢜⢟⢻⣿⣿⣿⣿⣿⣿⣿⢕⢕⢕⢕⢕⢕⢜⢝⢟⢻⢿⢿⠀⠀⠀⠀⠀⠀⠀⠀⠀⠀⠀⠀</a:t>
            </a:r>
            <a:br/>
            <a:r>
              <a:t>⠀⠀⠀⠀⠀⠀⠀⠀⠀⠀⠀⣿⣿⣿⣿⣿⣿⣿⣿⣿⣿⣿⣿⣿⣿⣿⣿⣿⣿⣿⡿⢟⢟⢝⢕⢕⢕⣸⢇⢜⢕⢕⢕⢕⡕⢕⢕⢕⢱⢾⣿⣿⣿⣿⢫⣿⣿⢕⢕⢕⢕⢕⢕⠀⠀⠁⠁⠑⠑⠀⠀⠀⠀⠀⠀⠀⠀⠀⠀⠀⠀</a:t>
            </a:r>
            <a:br/>
            <a:r>
              <a:t>⠀⠀⠀⠀⠀⠀⠀⠀⠀⠀⠀⣿⣿⣿⣿⣿⣿⣿⣿⣿⣿⣿⣿⣿⣿⣿⡿⢟⢟⢕⢕⢕⠕⠑⠑⢕⢕⢇⢵⢜⢟⢟⢟⣟⢇⢕⢕⢕⢕⢕⢹⣿⢟⢱⣿⣿⡏⢕⢕⢕⢕⠕⠀⠀⠀⠀⠀⠀⠀⠀⠀⠀⠀⠀⠀⠀⠀⠀⠀⠀⠀</a:t>
            </a:r>
            <a:br/>
            <a:r>
              <a:t>⠀⠀⠀⠀⠀⠀⠀⠀⠀⠀⠀⣿⣿⣿⣿⣿⣿⣿⣿⣿⣿⣿⡿⢟⢏⢕⢕⠕⠑⠁⠀⠀⠀⠀⠀⢕⢕⢸⢕⢱⢕⢕⢕⣽⢱⢕⢕⢕⢕⢕⢕⢕⣵⣿⣿⣿⢕⢕⢕⢕⢕⠀⠀⠀⠀⠀⠀⠀⠀⠀⠀⠀⠀⠀⠀⠀⠀⠀⠀⠀⠀</a:t>
            </a:r>
            <a:br/>
            <a:r>
              <a:t>⠀⠀⠀⠀⠀⠀⠀⠀⠀⠀⠀⣿⣿⣿⣿⣿⣿⣿⣿⡿⢟⢝⢕⢕⠕⠑⠁⠀⠀⠀⠀⠀⠀⠀⠀⠁⠁⢸⢕⢕⢕⢕⢱⣯⣾⢕⢕⢕⢕⢕⢱⣾⣿⣿⣿⣿⢕⢕⢕⠕⠁⠀⠀⠀⠀⠀⠀⠀⠀⠀⠀⠀⠀⠀⠀⠀⠀⠀⠀⠀⠀</a:t>
            </a:r>
            <a:br/>
            <a:r>
              <a:t>⠀⠀⠀⠀⠀⠀⠀⠀⠀⠀⠀⠛⠛⠛⠛⠛⠛⠋⠑⠑⠑⠑⠑⠁⠀⠀⠀⠀⠀⠀⠀⠀⠀⠀⠀⠀⠀⠑⠑⠑⠑⠑⠘⠛⠃⠑⠑⠑⠑⠘⠛⠛⠛⠛⠛⠛⠑⠑⠑⠀⠀⠀⠀⠀⠀⠀⠀⠀⠀⠀⠀⠀⠀⠀⠀⠀⠀⠀⠀⠀⠀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⠀⠀⠀⠀⠀⠀⠀⠀⠀⠀⠀⣿⣿⣿⣿⣿⣿⣿⣿⣿⣿⣿⣿⣿⣿⣿⣿⣿⣿⣿⣿⣿⡿⣻⢫⢕⢕⢕⢄⠀⠀⠀⠀⠀⠀⠀⠁⢁⠁⠀⠀⠀⠀⠁⢕⢕⢕⢕⢕⢕⢜⢻⣿⣿⣿⣿⣿⣿⣿⠀⠀⠀⠀⠀⠀⠀⠀⠀⠀⠀⠀</a:t>
            </a:r>
            <a:br/>
            <a:r>
              <a:t>⠀⠀⠀⠀⠀⠀⠀⠀⠀⠀⠀⣿⣿⣿⣿⣿⣿⣿⣿⣿⣿⣿⣿⣿⣿⣿⣿⣿⣿⣿⣿⣿⣿⡟⢕⢕⢕⢕⢕⠀⠀⠀⠀⠀⠀⠀⢀⢀⢀⢀⢀⢑⢔⢕⢕⢕⢕⢕⢕⢕⢕⣿⣿⣿⣿⣿⣿⣿⣿⠀⠀⠀⠀⠀⠀⠀⠀⠀⠀⠀⠀</a:t>
            </a:r>
            <a:br/>
            <a:r>
              <a:t>⠀⠀⠀⠀⠀⠀⠀⠀⠀⠀⠀⣿⣿⣿⣿⣿⣿⣿⣿⣿⣿⣿⣿⣿⣿⣿⣿⣿⣿⣿⣿⣿⣿⣿⣏⢕⢕⢕⢕⢕⢕⢕⢕⢔⢔⢔⢕⣱⣵⣷⣷⣾⣿⣿⣿⣿⣧⢕⢕⢕⡕⣿⣿⣿⣿⣿⣿⣿⣿⠀⠀⠀⠀⠀⠀⠀⠀⠀⠀⠀⠀</a:t>
            </a:r>
            <a:br/>
            <a:r>
              <a:t>⠀⠀⠀⠀⠀⠀⠀⠀⠀⠀⠀⣿⣿⣿⣿⣿⣿⣿⣿⣿⣿⣿⣿⣿⣿⣿⣿⣿⣿⣿⣿⣿⣿⣿⢕⢕⢕⢕⢕⢕⢕⢕⢕⢕⣵⣷⣾⣿⣿⣿⣿⣿⣿⣿⣿⣿⣿⡧⢕⢱⢵⣿⣿⣿⣿⣿⣿⣿⣿⠀⠀⠀⠀⠀⠀⠀⠀⠀⠀⠀⠀</a:t>
            </a:r>
            <a:br/>
            <a:r>
              <a:t>⠀⠀⠀⠀⠀⠀⠀⠀⠀⠀⠀⣿⣿⣿⣿⣿⣿⣿⣿⣿⣿⣿⣿⣿⣿⣿⣿⣿⣿⣿⣿⣿⣿⡇⢕⢕⢕⢕⢕⢕⢕⢕⢕⢸⣿⣿⣿⣿⣿⣿⣿⣿⣿⣿⣿⣿⣿⣿⢕⢕⢺⣿⣿⣿⣿⣿⣿⣿⣿⠀⠀⠀⠀⠀⠀⠀⠀⠀⠀⠀⠀</a:t>
            </a:r>
            <a:br/>
            <a:r>
              <a:t>⠀⠀⠀⠀⠀⠀⠀⠀⠀⠀⠀⣿⣿⣿⣿⣿⣿⣿⣿⣿⣿⣿⣿⣿⣿⣿⣿⣿⣿⣿⣿⣿⣿⡇⢕⢕⢕⢕⢕⢕⢕⢕⢕⢕⢿⣿⣿⣿⣿⣿⣿⣿⣿⣿⣿⣿⣿⣿⢕⢸⣿⣿⣿⣿⣿⣿⣿⣿⣿⠀⠀⠀⠀⠀⠀⠀⠀⠀⠀⠀⠀</a:t>
            </a:r>
            <a:br/>
            <a:r>
              <a:t>⠀⠀⠀⠀⠀⠀⠀⠀⠀⠀⠀⣿⣿⣿⣿⣿⣿⣿⣿⣿⣿⣿⣿⣿⣿⣿⣿⣿⣿⣿⣿⣿⣿⣧⢕⢕⢕⢱⢕⢕⢕⢕⢕⢕⢜⢟⢟⢝⢟⢟⢟⢟⢻⢿⣿⣿⣿⣿⡇⢸⣿⣿⣿⣿⣿⣿⣿⣿⣿⠀⠀⠀⠀⠀⠀⠀⠀⠀⠀⠀⠀</a:t>
            </a:r>
            <a:br/>
            <a:r>
              <a:t>⠀⠀⠀⠀⠀⠀⠀⠀⠀⠀⠀⣿⣿⣿⣿⣿⣿⣿⣿⣿⣿⣿⣿⣿⣿⣿⣿⣿⣿⣿⣿⣿⣿⣿⢕⢕⣕⢝⢕⢕⢕⠕⢕⢕⢕⢕⢱⣷⣷⡕⢕⢕⠗⢗⢷⣿⣿⣿⣧⣽⣿⣿⣿⣿⣿⣿⣿⣿⣿⠀⠀⠀⠀⠀⠀⠀⠀⠀⠀⠀⠀</a:t>
            </a:r>
            <a:br/>
            <a:r>
              <a:t>⠀⠀⠀⠀⠀⠀⠀⠀⠀⠀⠀⣿⣿⣿⣿⣿⣿⣿⣿⣿⣿⣿⣿⣿⣿⣿⣿⣿⣿⣿⣿⣿⣟⢕⢕⣳⣿⣧⢕⢕⢕⢕⢕⢕⢕⢕⢸⣿⣿⣿⣕⣕⣻⣿⣷⣿⣿⣿⣿⣿⣷⢹⣿⣿⣿⣿⣿⣿⣿⠀⠀⠀⠀⠀⠀⠀⠀⠀⠀⠀⠀</a:t>
            </a:r>
            <a:br/>
            <a:r>
              <a:t>⠀⠀⠀⠀⠀⠀⠀⠀⠀⠀⠀⣿⣿⣿⣿⣿⣿⣿⣿⣿⣿⣿⣿⣿⣿⣿⣿⣿⣿⣿⣿⣿⣿⡜⢕⢹⣿⡏⢕⢕⢕⢕⢕⢕⢕⢕⢸⣿⣿⣿⣿⣿⣿⣿⣿⣿⣿⣿⣿⣿⣿⣾⣿⣿⣿⣿⣿⣿⣿⠀⠀⠀⠀⠀⠀⠀⠀⠀⠀⠀⠀</a:t>
            </a:r>
            <a:br/>
            <a:r>
              <a:t>⠀⠀⠀⠀⠀⠀⠀⠀⠀⠀⠀⣿⣿⣿⣿⣿⣿⣿⣿⣿⣿⣿⣿⣿⣿⣿⣿⣿⣿⣿⣿⣿⣿⣷⡕⢕⣿⡇⢕⢕⢕⢕⢕⢕⢕⢕⢸⣿⣿⣿⡜⢻⣿⣿⣿⣿⣿⣿⣿⣿⣿⣿⣿⣿⣿⣿⣿⣿⣿⠀⠀⠀⠀⠀⠀⠀⠀⠀⠀⠀⠀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⠀⠀⠀⠀⠀⠀⠀⠀⠀⠀⠀⣿⣿⣿⣿⣿⣿⣿⣿⣿⣿⣿⣿⣿⣿⣿⣿⣿⣿⣿⣿⣿⣿⣿⣿⡕⢸⣇⢕⢕⢕⢕⢕⢕⢕⢕⣕⣿⣷⣾⣿⣕⢹⣿⣿⣿⣿⣿⣿⣿⣿⣿⣿⣿⣿⣿⣿⣿⣿⠀⠀⠀⠀⠀⠀⠀⠀⠀⠀⠀⠀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⠀⠀⠀⠀⠀⠀⠀⠀⠀⠀⠀⣿⣿⣿⣿⣿⣿⣿⣿⣿⣿⣿⣿⣿⣿⣿⣿⣿⣿⣿⣿⣿⣿⣿⣿⣿⣿⣿⡕⢕⢕⢕⢕⢕⢕⢱⢿⡿⣿⣿⣿⣿⡷⣿⣿⣿⣿⣿⣿⣿⣿⣿⣿⣿⣿⣿⣿⣿⣿⠀⠀⠀⠀⠀⠀⠀⠀⠀⠀⠀⠀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⠀⠀⠀⠀⠀⠀⠀⠀⠀⠀⠀⣿⣿⣿⣿⣿⣿⣿⣿⣿⣿⣿⣿⣿⣿⣿⣿⣿⣿⣿⣿⣿⣿⣿⣿⣿⣿⣟⢇⢕⢕⢕⢕⢕⢁⣑⣑⡑⢕⣸⣽⣿⣿⣿⣿⣿⣿⣿⣿⣿⣿⣿⣿⣿⣿⣿⣿⣿⣿⠀⠀⠀⠀⠀⠀⠀⠀⠀⠀⠀⠀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⠀⠀⠀⠀⠀⠀⠀⠀⠀⠀⠀⣿⣿⣿⣿⣿⣿⣿⣿⣿⣿⣿⣿⣿⣿⣿⣿⣿⣿⣿⣿⣿⣿⣿⣿⣿⣿⣿⣧⢕⢕⢕⢕⢕⢜⢕⢕⢳⣿⣿⣿⣿⣿⣿⣿⣿⣿⣿⣿⣿⣿⣿⣿⣿⣿⣿⣿⣿⣿⠀⠀⠀⠀⠀⠀⠀⠀⠀⠀⠀⠀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⠀⠀⠀⠀⠀⠀⠀⠀⠀⠀⠀⣿⣿⣿⣿⣿⣿⣿⣿⣿⣿⣿⣿⣿⣿⣿⣿⣿⣿⣿⣿⣿⣿⣿⣿⣿⣿⣿⣿⡕⢕⢕⢕⡕⢱⣵⣵⣾⣿⣿⣿⣿⣿⣿⣿⣿⣿⢜⢿⣿⣿⣿⣿⣿⣿⣿⣿⣿⣿⠀⠀⠀⠀⠀⠀⠀⠀⠀⠀⠀⠀</a:t>
            </a:r>
            <a:br/>
            <a:r>
              <a:t>⠀⠀⠀⠀⠀⠀⠀⠀⠀⠀⠀⣿⣿⣿⣿⣿⣿⣿⣿⣿⣿⣿⣿⣿⣿⣿⣿⣿⣿⣿⣿⣿⣿⣿⣿⣿⣿⢟⣿⡇⢕⢕⢕⢕⢕⢻⢿⣿⣿⣿⣿⣿⣿⣿⣿⣿⣿⢕⢕⢜⢻⣿⣿⣿⣿⣿⣿⣿⣿⠀⠀⠀⠀⠀⠀⠀⠀⠀⠀⠀⠀</a:t>
            </a:r>
            <a:br/>
            <a:r>
              <a:t>⠀⠀⠀⠀⠀⠀⠀⠀⠀⠀⠀⣿⣿⣿⣿⣿⣿⣿⣿⣿⣿⣿⣿⣿⣿⣿⣿⣿⣿⣿⣿⣿⣿⣿⡿⢟⢕⢸⡕⢕⢕⢕⢕⢕⢕⢕⢕⢜⢝⣿⣿⣿⣿⣿⣿⣿⣿⢕⢕⢕⢕⢕⢝⢟⢿⢿⣿⣿⣿⠀⠀⠀⠀⠀⠀⠀⠀⠀⠀⠀⠀</a:t>
            </a:r>
            <a:br/>
            <a:r>
              <a:t>⠀⠀⠀⠀⠀⠀⠀⠀⠀⠀⠀⣿⣿⣿⣿⣿⣿⣿⣿⣿⣿⣿⣿⣿⣿⣿⣿⣿⣿⡿⢟⢏⢝⢕⢕⢕⢕⡾⢇⢱⢕⢕⢕⢕⢕⢕⢕⢕⢱⣿⣿⣿⣿⣿⢯⣿⣿⢕⢕⢕⢕⢕⢕⠁⠁⠑⠕⠜⢝⠀⠀⠀⠀⠀⠀⠀⠀⠀⠀⠀⠀</a:t>
            </a:r>
            <a:br/>
            <a:r>
              <a:t>⠀⠀⠀⠀⠀⠀⠀⠀⠀⠀⠀⣿⣿⣿⣿⣿⣿⣿⣿⣿⣿⣿⣿⣿⣿⢿⢟⢝⢕⢕⠕⠕⠑⠁⠕⢕⢕⡱⢕⡜⢛⠟⢻⡟⡇⢕⢕⢕⢕⢕⢻⣿⡿⢣⣿⣿⡏⢕⢕⢕⢕⠑⠁⠀⠀⠀⠀⠀⠀⠀⠀⠀⠀⠀⠀⠀⠀⠀⠀⠀⠀</a:t>
            </a:r>
            <a:br/>
            <a:r>
              <a:t>⠀⠀⠀⠀⠀⠀⠀⠀⠀⠀⠀⣿⣿⣿⣿⣿⣿⣿⣿⣿⣿⢟⢏⢝⢕⢕⠕⠑⠁⠀⠀⠀⠀⠀⠀⢕⠁⢇⢕⢕⢕⢕⢸⣇⡇⢕⢕⢕⢕⢕⢜⢕⣱⣿⣿⣿⢕⢕⢕⢕⢕⠀⠀⠀⠀⠀⠀⠀⠀⠀⠀⠀⠀⠀⠀⠀⠀⠀⠀⠀⠀</a:t>
            </a:r>
            <a:br/>
            <a:r>
              <a:t>⠀⠀⠀⠀⠀⠀⠀⠀⠀⠀⠀⣿⣿⣿⣿⣿⣿⢿⢟⢝⢕⢕⠕⠑⠑⠁⠀⠀⠀⠀⠀⠀⠀⠀⠀⠑⠀⡕⢕⢕⢕⢕⢸⡷⡇⢕⢕⢕⢕⢕⢱⣾⣿⣿⣿⣿⢕⢕⢕⢕⠀⠀⠀⠀⠀⠀⠀⠀⠀⠀⠀⠀⠀⠀⠀⠀⠀⠀⠀⠀⠀</a:t>
            </a:r>
            <a:br/>
            <a:r>
              <a:t>⠀⠀⠀⠀⠀⠀⠀⠀⠀⠀⠀⠛⠛⠛⠛⠛⠑⠑⠑⠑⠑⠁⠀⠀⠀⠀⠀⠀⠀⠀⠀⠀⠀⠀⠀⠀⠀⠑⠑⠑⠑⠑⠘⠓⠃⠑⠑⠑⠑⠑⠛⠛⠛⠛⠛⠛⠑⠑⠑⠀⠀⠀⠀⠀⠀⠀⠀⠀⠀⠀⠀⠀⠀⠀⠀⠀⠀⠀⠀⠀⠀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⠀⠀⠀⠀⠀⠀⠀⠀⠀⠀⠀⣿⣿⣿⣿⣿⣿⣿⣿⣿⣿⣿⣿⣿⣿⣿⣿⣿⣿⣿⣿⣿⣿⣿⢟⢏⢕⢕⢄⠀⠀⠀⠀⠀⠀⠀⠁⢑⠁⠀⠀⠀⠁⠁⢕⢕⢕⢇⢜⢕⢹⣿⣿⣿⣿⣿⣿⣿⣿⠀⠀⠀⠀⠀⠀⠀⠀⠀⠀⠀⠀</a:t>
            </a:r>
            <a:br/>
            <a:r>
              <a:t>⠀⠀⠀⠀⠀⠀⠀⠀⠀⠀⠀⣿⣿⣿⣿⣿⣿⣿⣿⣿⣿⣿⣿⣿⣿⣿⣿⣿⣿⣿⣿⣿⣷⡗⢕⢕⢕⢕⢁⠀⠀⠀⠀⠀⠀⠀⠀⠀⠀⠀⢀⢐⢔⢕⢕⢕⢕⢕⢕⢕⢜⣾⣿⣿⣿⣿⣿⣿⣿⠀⠀⠀⠀⠀⠀⠀⠀⠀⠀⠀⠀</a:t>
            </a:r>
            <a:br/>
            <a:r>
              <a:t>⠀⠀⠀⠀⠀⠀⠀⠀⠀⠀⠀⣿⣿⣿⣿⣿⣿⣿⣿⣿⣿⣿⣿⣿⣿⣿⣿⣿⣿⣿⣿⣿⣿⣧⡗⢇⢕⢕⢕⢔⢕⢕⢔⢔⢔⢔⢔⣕⣵⣵⣷⣷⣷⣾⣷⣷⣕⢕⢕⢕⢕⣿⣿⣿⣿⣿⣿⣿⣿⠀⠀⠀⠀⠀⠀⠀⠀⠀⠀⠀⠀</a:t>
            </a:r>
            <a:br/>
            <a:r>
              <a:t>⠀⠀⠀⠀⠀⠀⠀⠀⠀⠀⠀⣿⣿⣿⣿⣿⣿⣿⣿⣿⣿⣿⣿⣿⣿⣿⣿⣿⣿⣿⣿⣿⣿⡿⢝⢕⢕⢕⢕⢕⢕⢕⢕⢕⣵⣵⣾⣿⣿⣿⣿⣿⣿⣿⣿⣿⣿⡇⢕⢕⣇⣿⣿⣿⣿⣿⣿⣿⣿⠀⠀⠀⠀⠀⠀⠀⠀⠀⠀⠀⠀</a:t>
            </a:r>
            <a:br/>
            <a:r>
              <a:t>⠀⠀⠀⠀⠀⠀⠀⠀⠀⠀⠀⣿⣿⣿⣿⣿⣿⣿⣿⣿⣿⣿⣿⣿⣿⣿⣿⣿⣿⣿⣿⣿⣿⡇⢕⢕⢕⢕⢕⢕⢕⢕⢕⢜⣿⣿⣿⣿⣿⣿⣿⣿⣿⣿⣿⣿⣿⣷⢕⢕⣿⣿⣿⣿⣿⣿⣿⣿⣿⠀⠀⠀⠀⠀⠀⠀⠀⠀⠀⠀⠀</a:t>
            </a:r>
            <a:br/>
            <a:r>
              <a:t>⠀⠀⠀⠀⠀⠀⠀⠀⠀⠀⠀⣿⣿⣿⣿⣿⣿⣿⣿⣿⣿⣿⣿⣿⣿⣿⣿⣿⣿⣿⣿⣿⣿⡇⢕⢕⢕⢕⢕⢕⢕⢕⢕⢕⣿⣿⣿⣿⣿⣿⣿⣿⣿⣿⣿⣿⣿⣿⢕⢱⣾⣿⣿⣿⣿⣿⣿⣿⣿⠀⠀⠀⠀⠀⠀⠀⠀⠀⠀⠀⠀</a:t>
            </a:r>
            <a:br/>
            <a:r>
              <a:t>⠀⠀⠀⠀⠀⠀⠀⠀⠀⠀⠀⣿⣿⣿⣿⣿⣿⣿⣿⣿⣿⣿⣿⣿⣿⣿⣿⣿⣿⣿⣿⣿⣿⣇⢕⢕⢕⢕⢕⢕⢕⢕⢕⢕⢜⢻⢟⢟⢟⢟⢿⢿⢿⢿⣿⣿⣿⣿⡕⢸⣿⣿⣿⣿⣿⣿⣿⣿⣿⠀⠀⠀⠀⠀⠀⠀⠀⠀⠀⠀⠀</a:t>
            </a:r>
            <a:br/>
            <a:r>
              <a:t>⠀⠀⠀⠀⠀⠀⠀⠀⠀⠀⠀⣿⣿⣿⣿⣿⣿⣿⣿⣿⣿⣿⣿⣿⣿⣿⣿⣿⣿⣿⣿⣿⣿⣿⢕⢕⢕⢏⢕⢕⢕⢕⢕⢕⢕⢕⢱⣷⣵⢕⢕⢕⢱⢷⣾⣿⣿⣿⣇⣿⣿⣿⣿⣿⣿⣿⣿⣿⣿⠀⠀⠀⠀⠀⠀⠀⠀⠀⠀⠀⠀</a:t>
            </a:r>
            <a:br/>
            <a:r>
              <a:t>⠀⠀⠀⠀⠀⠀⠀⠀⠀⠀⠀⣿⣿⣿⣿⣿⣿⣿⣿⣿⣿⣿⣿⣿⣿⣿⣿⣿⣿⣿⣿⣿⡿⢝⢕⣵⣿⡕⢕⢕⢕⢕⢕⢕⢕⢕⢸⣿⣿⣷⡕⢣⢷⣷⣷⣿⣿⣿⣿⣾⣟⢻⣿⣿⣿⣿⣿⣿⣿⠀⠀⠀⠀⠀⠀⠀⠀⠀⠀⠀⠀</a:t>
            </a:r>
            <a:br/>
            <a:r>
              <a:t>⠀⠀⠀⠀⠀⠀⠀⠀⠀⠀⠀⣿⣿⣿⣿⣿⣿⣿⣿⣿⣿⣿⣿⣿⣿⣿⣿⣿⣿⣿⣿⣿⣷⢕⢕⢻⣿⡟⢕⢕⢕⢕⢕⢕⢕⢕⢸⣿⣿⣿⣿⣿⣿⣿⣿⣿⣿⣿⣿⣿⣿⣼⣿⣿⣿⣿⣿⣿⣿⠀⠀⠀⠀⠀⠀⠀⠀⠀⠀⠀⠀</a:t>
            </a:r>
            <a:br/>
            <a:r>
              <a:t>⠀⠀⠀⠀⠀⠀⠀⠀⠀⠀⠀⣿⣿⣿⣿⣿⣿⣿⣿⣿⣿⣿⣿⣿⣿⣿⣿⣿⣿⣿⣿⣿⣿⣇⢕⢜⣿⡇⢕⢕⢕⢕⢕⢕⢕⢕⢸⣿⣿⣿⡝⢿⣿⣿⣿⣿⣿⣿⣿⣿⣿⣿⣿⣿⣿⣿⣿⣿⣿⠀⠀⠀⠀⠀⠀⠀⠀⠀⠀⠀⠀</a:t>
            </a:r>
            <a:br/>
            <a:r>
              <a:t>⠀⠀⠀⠀⠀⠀⠀⠀⠀⠀⠀⣿⣿⣿⣿⣿⣿⣿⣿⣿⣿⣿⣿⣿⣿⣿⣿⣿⣿⣿⣿⣿⣿⣿⣷⢕⢻⡕⢕⢕⢕⢕⢕⢕⢕⢕⢜⣯⣽⣿⣷⡕⢻⣿⣿⣿⣿⣿⣿⣿⣿⣿⣿⣿⣿⣿⣿⣿⣿⠀⠀⠀⠀⠀⠀⠀⠀⠀⠀⠀⠀</a:t>
            </a:r>
            <a:br/>
            <a:r>
              <a:t>⠀⠀⠀⠀⠀⠀⠀⠀⠀⠀⠀⣿⣿⣿⣿⣿⣿⣿⣿⣿⣿⣿⣿⣿⣿⣿⣿⣿⣿⣿⣿⣿⣿⣿⣿⣷⣾⣿⢕⢕⢕⢕⢕⢕⢕⢱⣿⣿⣿⣿⣿⣿⣇⣿⣿⣿⣿⣿⣿⣿⣿⣿⣿⣿⣿⣿⣿⣿⣿⠀⠀⠀⠀⠀⠀⠀⠀⠀⠀⠀⠀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⠀⠀⠀⠀⠀⠀⠀⠀⠀⠀⠀⣿⣿⣿⣿⣿⣿⣿⣿⣿⣿⣿⣿⣿⣿⣿⣿⣿⣿⣿⣿⣿⣿⣿⣿⣿⣿⣿⢇⢕⢕⢕⢕⢕⢑⢕⢕⠕⢜⣝⣿⣿⣿⣿⣿⣿⣿⣿⣿⣿⣿⣿⣿⣿⣿⣿⣿⣿⣿⠀⠀⠀⠀⠀⠀⠀⠀⠀⠀⠀⠀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⠀⠀⠀⠀⠀⠀⠀⠀⠀⠀⠀⣿⣿⣿⣿⣿⣿⣿⣿⣿⣿⣿⣿⣿⣿⣿⣿⣿⣿⣿⣿⣿⣿⣿⣿⣿⣿⣿⡕⢕⢕⢕⢕⢕⢕⢸⢕⢵⣾⣿⣿⣿⣿⣿⣿⣿⣿⣿⣿⣿⣿⣿⣿⣿⣿⣿⣿⣿⣿⠀⠀⠀⠀⠀⠀⠀⠀⠀⠀⠀⠀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⠀⠀⠀⠀⠀⠀⠀⠀⠀⠀⠀⣿⣿⣿⣿⣿⣿⣿⣿⣿⣿⣿⣿⣿⣿⣿⣿⣿⣿⣿⣿⣿⣿⣿⣿⣿⣿⣿⣿⢕⢕⢕⢕⢕⣕⣕⣵⣼⣿⣿⣿⣿⣿⣿⣿⣿⣿⣿⣿⣿⣿⣿⣿⣿⣿⣿⣿⣿⣿⠀⠀⠀⠀⠀⠀⠀⠀⠀⠀⠀⠀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⠀⠀⠀⠀⠀⠀⠀⠀⠀⠀⠀⣿⣿⣿⣿⣿⣿⣿⣿⣿⣿⣿⣿⣿⣿⣿⣿⣿⣿⣿⣿⣿⣿⣿⣿⣿⣿⡟⣿⢕⢕⢕⢕⢕⢜⢿⢿⣿⣿⣿⣿⣿⣿⣿⣿⣿⣿⢜⢟⢿⣿⣿⣿⣿⣿⣿⣿⣿⣿⠀⠀⠀⠀⠀⠀⠀⠀⠀⠀⠀⠀</a:t>
            </a:r>
            <a:br/>
            <a:r>
              <a:t>⠀⠀⠀⠀⠀⠀⠀⠀⠀⠀⠀⣿⣿⣿⣿⣿⣿⣿⣿⣿⣿⣿⣿⣿⣿⣿⣿⣿⣿⣿⣿⣿⣿⣿⣿⢿⢏⢸⢇⢇⢕⢕⢕⢕⢕⢕⢕⢜⢻⣿⣿⣿⣿⣿⣿⣿⣿⢕⢕⢕⢝⢿⣿⣿⣿⣿⣿⣿⣿⠀⠀⠀⠀⠀⠀⠀⠀⠀⠀⠀⠀</a:t>
            </a:r>
            <a:br/>
            <a:r>
              <a:t>⠀⠀⠀⠀⠀⠀⠀⠀⠀⠀⠀⣿⣿⣿⣿⣿⣿⣿⣿⣿⣿⣿⣿⣿⣿⣿⣿⣿⣿⣿⢿⢟⢟⢝⢕⢕⢕⡿⢕⢇⢕⢕⢕⢕⢕⢕⢕⢕⢕⣿⣿⣿⣿⣿⡟⣿⣿⢕⢕⢕⢕⢕⢕⠜⢝⢟⢿⢿⣿⠀⠀⠀⠀⠀⠀⠀⠀⠀⠀⠀⠀</a:t>
            </a:r>
            <a:br/>
            <a:r>
              <a:t>⠀⠀⠀⠀⠀⠀⠀⠀⠀⠀⠀⣿⣿⣿⣿⣿⣿⣿⣿⣿⣿⣿⣿⣿⣿⣿⢿⢟⢝⢕⢕⠕⠕⠑⢕⢕⢜⡱⢕⡝⢛⢟⡟⡟⡇⢕⢕⢕⢟⢟⣿⣿⣿⡟⣼⣿⡏⢕⢕⢕⢕⢕⢑⠀⠀⠀⠁⠑⠕⠀⠀⠀⠀⠀⠀⠀⠀⠀⠀⠀⠀</a:t>
            </a:r>
            <a:br/>
            <a:r>
              <a:t>⠀⠀⠀⠀⠀⠀⠀⠀⠀⠀⠀⣿⣿⣿⣿⣿⣿⣿⣿⣿⣿⡿⢟⢝⢕⢕⠕⠑⠁⠀⠀⠀⠀⠀⠕⢕⠁⢇⢕⢕⢕⢕⢸⡇⡇⢕⢕⢕⢕⢕⢸⢟⢏⣼⣿⣿⢇⢕⢕⢕⢕⠑⠀⠀⠀⠀⠀⠀⠀⠀⠀⠀⠀⠀⠀⠀⠀⠀⠀⠀⠀</a:t>
            </a:r>
            <a:br/>
            <a:r>
              <a:t>⠀⠀⠀⠀⠀⠀⠀⠀⠀⠀⠀⣿⣿⣿⣿⣿⡿⡿⢟⢏⢕⢕⢕⠕⠑⠀⠀⠀⠀⠀⠀⠀⠀⠀⠀⠕⠀⡕⢕⢕⢕⢕⢸⡗⡇⢕⢕⢕⢕⢕⢕⣱⣿⣿⣿⡟⢕⢕⢕⢕⠔⠀⠀⠀⠀⠀⠀⠀⠀⠀⠀⠀⠀⠀⠀⠀⠀⠀⠀⠀⠀</a:t>
            </a:r>
            <a:br/>
            <a:r>
              <a:t>⠀⠀⠀⠀⠀⠀⠀⠀⠀⠀⠀⠛⠛⠛⠛⠛⠑⠑⠑⠑⠑⠁⠀⠀⠀⠀⠀⠀⠀⠀⠀⠀⠀⠀⠀⠀⠑⠑⠑⠑⠑⠑⠘⠃⠃⠑⠑⠑⠑⠑⠘⠛⠛⠛⠛⠓⠑⠑⠑⠑⠀⠀⠀⠀⠀⠀⠀⠀⠀⠀⠀⠀⠀⠀⠀⠀⠀⠀⠀⠀⠀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⠀⠀⠀⠀⠀⠀⠀⠀⠀⠀⠀⣿⣿⣿⣿⣿⣿⣿⣿⣿⣿⣿⣿⣿⣿⣿⣿⣿⣿⣿⣿⣿⣿⣿⡿⢏⢕⠑⢁⠀⠀⠀⠀⠀⠀⠀⠑⢕⠑⠐⠀⠀⠁⢑⢕⢕⢱⢕⢕⢜⢿⣿⣿⣿⣿⣿⣿⣿⣿⠀⠀⠀⠀⠀⠀⠀⠀⠀⠀⠀⠀</a:t>
            </a:r>
            <a:br/>
            <a:r>
              <a:t>⠀⠀⠀⠀⠀⠀⠀⠀⠀⠀⠀⣿⣿⣿⣿⣿⣿⣿⣿⣿⣿⣿⣿⣿⣿⣿⣿⣿⣿⣿⣿⣿⢯⡏⢇⢕⢕⢕⠔⠀⠀⠀⠀⠀⠀⠀⠀⠁⠀⠀⢄⠔⢄⢕⢕⢕⢕⢕⢕⢕⢜⣿⣿⣿⣿⣿⣿⣿⣿⠀⠀⠀⠀⠀⠀⠀⠀⠀⠀⠀⠀</a:t>
            </a:r>
            <a:br/>
            <a:r>
              <a:t>⠀⠀⠀⠀⠀⠀⠀⠀⠀⠀⠀⣿⣿⣿⣿⣿⣿⣿⣿⣿⣿⣿⣿⣿⣿⣿⣿⣿⣿⣿⣿⣿⣿⣕⡵⢕⢕⢕⢕⢔⢔⢔⢄⢄⢄⢄⢔⢔⣔⣱⣵⣵⣵⣷⣧⣕⢕⢕⢕⢕⢸⣿⣿⣿⣿⣿⣿⣿⣿⠀⠀⠀⠀⠀⠀⠀⠀⠀⠀⠀⠀</a:t>
            </a:r>
            <a:br/>
            <a:r>
              <a:t>⠀⠀⠀⠀⠀⠀⠀⠀⠀⠀⠀⣿⣿⣿⣿⣿⣿⣿⣿⣿⣿⣿⣿⣿⣿⣿⣿⣿⣿⣿⣿⣿⣿⡿⢗⢕⢕⢕⢕⢕⢕⢕⢕⢕⣕⣵⣾⣿⣿⣿⣿⣿⣿⣿⣿⣿⣷⡕⢕⢕⢜⣿⣿⣿⣿⣿⣿⣿⣿⠀⠀⠀⠀⠀⠀⠀⠀⠀⠀⠀⠀</a:t>
            </a:r>
            <a:br/>
            <a:r>
              <a:t>⠀⠀⠀⠀⠀⠀⠀⠀⠀⠀⠀⣿⣿⣿⣿⣿⣿⣿⣿⣿⣿⣿⣿⣿⣿⣿⣿⣿⣿⣿⣿⣿⣿⢇⢕⢕⢕⢕⢕⢕⢕⢕⢕⢹⣿⣿⣿⣿⣿⣿⣿⣿⣿⣿⣿⣿⣿⡿⢕⢝⣿⣿⣿⣿⣿⣿⣿⣿⣿⠀⠀⠀⠀⠀⠀⠀⠀⠀⠀⠀⠀</a:t>
            </a:r>
            <a:br/>
            <a:r>
              <a:t>⠀⠀⠀⠀⠀⠀⠀⠀⠀⠀⠀⣿⣿⣿⣿⣿⣿⣿⣿⣿⣿⣿⣿⣿⣿⣿⣿⣿⣿⣿⣿⣿⣿⡕⢕⢕⢕⢕⢕⢕⢕⢕⢕⢸⣿⣿⣿⣿⣿⣿⣿⣿⣿⣿⣿⣿⣿⣿⡕⢵⣿⣿⣿⣿⣿⣿⣿⣿⣿⠀⠀⠀⠀⠀⠀⠀⠀⠀⠀⠀⠀</a:t>
            </a:r>
            <a:br/>
            <a:r>
              <a:t>⠀⠀⠀⠀⠀⠀⠀⠀⠀⠀⠀⣿⣿⣿⣿⣿⣿⣿⣿⣿⣿⣿⣿⣿⣿⣿⣿⣿⣿⣿⣿⣿⣿⢇⢕⢕⢕⢕⢕⢕⢕⢕⢕⢜⢻⢿⣿⢿⢿⢿⢿⣿⣿⣿⣿⣿⣿⣿⢕⢼⣿⣿⣿⣿⣿⣿⣿⣿⣿⠀⠀⠀⠀⠀⠀⠀⠀⠀⠀⠀⠀</a:t>
            </a:r>
            <a:br/>
            <a:r>
              <a:t>⠀⠀⠀⠀⠀⠀⠀⠀⠀⠀⠀⣿⣿⣿⣿⣿⣿⣿⣿⣿⣿⣿⣿⣿⣿⣿⣿⣿⣿⣿⣿⣿⣿⡧⢕⢕⢕⢇⢕⢕⢕⢕⢕⢕⢕⢕⢱⣵⣕⢕⢕⢕⢵⣼⣽⣿⣿⣿⡕⣾⣿⣿⣿⣿⣿⣿⣿⣿⣿⠀⠀⠀⠀⠀⠀⠀⠀⠀⠀⠀⠀</a:t>
            </a:r>
            <a:br/>
            <a:r>
              <a:t>⠀⠀⠀⠀⠀⠀⠀⠀⠀⠀⠀⣿⣿⣿⣿⣿⣿⣿⣿⣿⣿⣿⣿⣿⣿⣿⣿⣿⣿⣿⣿⣿⡿⢗⢕⢕⣷⢕⢕⢕⢕⢔⢕⢕⢕⢕⢸⣿⣿⡧⢕⢱⣵⣵⣽⣿⣿⣿⣷⢻⢿⣿⣿⣿⣿⣿⣿⣿⣿⠀⠀⠀⠀⠀⠀⠀⠀⠀⠀⠀⠀</a:t>
            </a:r>
            <a:br/>
            <a:r>
              <a:t>⠀⠀⠀⠀⠀⠀⠀⠀⠀⠀⠀⣿⣿⣿⣿⣿⣿⣿⣿⣿⣿⣿⣿⣿⣿⣿⣿⣿⣿⣿⣿⣿⡇⡕⢕⣿⣿⡇⢕⢕⢕⢕⢕⢕⢕⢕⣼⣿⣿⣿⣷⣷⣾⣿⣿⣿⣿⣿⣿⣿⡧⣿⣿⣿⣿⣿⣿⣿⣿⠀⠀⠀⠀⠀⠀⠀⠀⠀⠀⠀⠀</a:t>
            </a:r>
            <a:br/>
            <a:r>
              <a:t>⠀⠀⠀⠀⠀⠀⠀⠀⠀⠀⠀⣿⣿⣿⣿⣿⣿⣿⣿⣿⣿⣿⣿⣿⣿⣿⣿⣿⣿⣿⣿⣿⣷⡕⢕⢹⣿⢕⢕⢕⢕⢕⢕⢕⢕⢕⣿⣿⣿⣿⢻⣿⣿⣿⣿⣿⣿⣿⣿⣽⣷⣿⣿⣿⣿⣿⣿⣿⣿⠀⠀⠀⠀⠀⠀⠀⠀⠀⠀⠀⠀</a:t>
            </a:r>
            <a:br/>
            <a:r>
              <a:t>⠀⠀⠀⠀⠀⠀⠀⠀⠀⠀⠀⣿⣿⣿⣿⣿⣿⣿⣿⣿⣿⣿⣿⣿⣿⣿⣿⣿⣿⣿⣿⣿⣿⣧⡇⢕⣿⢕⢕⢕⢕⢕⢕⢕⢕⢕⢝⣟⣹⣿⣇⢸⣿⣿⣿⣿⣿⣿⣿⣿⣿⣿⣿⣿⣿⣿⣿⣿⣿⠀⠀⠀⠀⠀⠀⠀⠀⠀⠀⠀⠀</a:t>
            </a:r>
            <a:br/>
            <a:r>
              <a:t>⠀⠀⠀⠀⠀⠀⠀⠀⠀⠀⠀⣿⣿⣿⣿⣿⣿⣿⣿⣿⣿⣿⣿⣿⣿⣿⣿⣿⣿⣿⣿⣿⣿⣿⣧⣵⣽⣇⢕⢕⢕⢕⢕⢕⢕⢱⣿⣿⣿⣿⣿⣷⣜⣿⣿⣿⣿⣿⣿⣿⣿⣿⣿⣿⣿⣿⣿⣿⣿⠀⠀⠀⠀⠀⠀⠀⠀⠀⠀⠀⠀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⠀⠀⠀⠀⠀⠀⠀⠀⠀⠀⠀⣿⣿⣿⣿⣿⣿⣿⣿⣿⣿⣿⣿⣿⣿⣿⣿⣿⣿⣿⣿⣿⣿⣿⣿⣿⣿⣿⢇⢕⢕⢕⢕⢕⠕⢕⢝⢝⢟⢟⣿⣿⣿⣿⣿⣿⣿⣿⣿⣿⣿⣿⣿⣿⣿⣿⣿⣿⣿⠀⠀⠀⠀⠀⠀⠀⠀⠀⠀⠀⠀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⠀⠀⠀⠀⠀⠀⠀⠀⠀⠀⠀⣿⣿⣿⣿⣿⣿⣿⣿⣿⣿⣿⣿⣿⣿⣿⣿⣿⣿⣿⣿⣿⣿⣿⣿⣿⣿⣇⢕⢕⢕⢕⢕⢕⢕⣱⣕⢴⣷⣿⣿⣿⣿⣿⣿⣿⣿⣿⣿⣿⣿⣿⣿⣿⣿⣿⣿⣿⣿⠀⠀⠀⠀⠀⠀⠀⠀⠀⠀⠀⠀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⠀⠀⠀⠀⠀⠀⠀⠀⠀⠀⠀⣿⣿⣿⣿⣿⣿⣿⣿⣿⣿⣿⣿⣿⣿⣿⣿⣿⣿⣿⣿⣿⣿⣿⣿⣿⣿⣿⡇⢕⢕⢕⢕⢕⢕⣕⣕⣾⣿⣿⣿⣿⣿⣿⣿⣿⣿⣿⣿⣿⣿⣿⣿⣿⣿⣿⣿⣿⣿⠀⠀⠀⠀⠀⠀⠀⠀⠀⠀⠀⠀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⠀⠀⠀⠀⠀⠀⠀⠀⠀⠀⠀⣿⣿⣿⣿⣿⣿⣿⣿⣿⣿⣿⣿⣿⣿⣿⣿⣿⣿⣿⣿⣿⣿⣿⣿⣿⣿⣿⡇⢕⢕⢕⢕⢇⢻⣿⣿⣿⣿⣿⣿⣿⣿⣿⣿⣿⣏⢻⣿⣿⣿⣿⣿⣿⣿⣿⣿⣿⣿⠀⠀⠀⠀⠀⠀⠀⠀⠀⠀⠀⠀</a:t>
            </a:r>
            <a:br/>
            <a:r>
              <a:t>⠀⠀⠀⠀⠀⠀⠀⠀⠀⠀⠀⣿⣿⣿⣿⣿⣿⣿⣿⣿⣿⣿⣿⣿⣿⣿⣿⣿⣿⣿⣿⣿⣿⣿⣿⡿⢏⣼⢹⢕⢕⢕⢕⢕⢕⢝⢝⢿⢿⣿⣿⣿⣿⣿⣿⣿⣿⢕⢜⢝⢿⣿⣿⣿⣿⣿⣿⣿⣿⠀⠀⠀⠀⠀⠀⠀⠀⠀⠀⠀⠀</a:t>
            </a:r>
            <a:br/>
            <a:r>
              <a:t>⠀⠀⠀⠀⠀⠀⠀⠀⠀⠀⠀⣿⣿⣿⣿⣿⣿⣿⣿⣿⣿⣿⣿⣿⣿⣿⣿⣿⣿⣿⣿⡿⢟⢟⢝⢕⢕⣿⢕⢕⢕⢕⢕⢕⢕⢕⢕⢕⢸⣿⣿⣿⣿⣿⡿⣿⣿⢕⢕⢕⢕⢝⢟⢿⢿⣿⣿⣿⣿⠀⠀⠀⠀⠀⠀⠀⠀⠀⠀⠀⠀</a:t>
            </a:r>
            <a:br/>
            <a:r>
              <a:t>⠀⠀⠀⠀⠀⠀⠀⠀⠀⠀⠀⣿⣿⣿⣿⣿⣿⣿⣿⣿⣿⣿⣿⣿⣿⣿⡿⢟⢏⢝⢕⢕⢕⠕⢕⢕⢸⡕⢕⡜⢛⢟⢟⡟⡇⢕⢕⢕⢿⣿⣿⣿⣿⣿⣳⣿⡇⢕⢕⢕⢕⢕⢑⠁⠑⠜⢝⢝⢟⠀⠀⠀⠀⠀⠀⠀⠀⠀⠀⠀⠀</a:t>
            </a:r>
            <a:br/>
            <a:r>
              <a:t>⠀⠀⠀⠀⠀⠀⠀⠀⠀⠀⠀⣿⣿⣿⣿⣿⣿⣿⣿⣿⣿⣿⢿⢟⢝⢕⢕⠕⠑⠁⠀⠀⠀⠀⢕⢕⢸⡇⢕⢇⢕⢕⢸⣇⡇⢕⢕⢕⢕⢕⣻⣿⢟⣱⣿⣿⡇⢕⢕⢕⢕⢕⠀⠀⠀⠀⠀⠁⠑⠀⠀⠀⠀⠀⠀⠀⠀⠀⠀⠀⠀</a:t>
            </a:r>
            <a:br/>
            <a:r>
              <a:t>⠀⠀⠀⠀⠀⠀⠀⠀⠀⠀⠀⣿⣿⣿⣿⣿⣿⣿⢿⢟⢝⢕⢕⠕⠑⠁⠀⠀⠀⠀⠀⠀⠀⠀⠀⠕⢜⡇⢕⢕⢕⢕⢸⡷⡇⢕⢕⢕⢕⢕⢏⢕⣱⣿⣿⡿⢕⢕⢕⢕⢕⠑⠀⠀⠀⠀⠀⠀⠀⠀⠀⠀⠀⠀⠀⠀⠀⠀⠀⠀⠀</a:t>
            </a:r>
            <a:br/>
            <a:r>
              <a:t>⠀⠀⠀⠀⠀⠀⠀⠀⠀⠀⠀⠛⠛⠛⠛⠋⠑⠑⠑⠑⠑⠑⠀⠀⠀⠀⠀⠀⠀⠀⠀⠀⠀⠀⠀⠀⠀⠑⠑⠑⠑⠑⠘⠃⠃⠑⠑⠑⠑⠑⠑⠚⠛⠛⠛⠃⠑⠑⠑⠑⠑⠀⠀⠀⠀⠀⠀⠀⠀⠀⠀⠀⠀⠀⠀⠀⠀⠀⠀⠀⠀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⠀⠀⠀⠀⠀⠀⠀⠀⠀⠀⠀⣿⣿⣿⣿⣿⣿⣿⣿⣿⣿⣿⣿⣿⣿⣿⣿⣿⣿⣿⣿⣿⣿⣿⣿⣿⣿⣿⣿⢕⡕⢹⣿⣿⣿⣿⣿⣿⣿⣿⣿⣿⣿⣿⣿⣿⣿⣿⣿⣿⣿⣿⣿⣿⣿⣿⣿⣿⣿⠀⠀⠀⠀⠀⠀⠀⠀⠀⠀⠀⠀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⠀⠀⠀⠀⠀⠀⠀⠀⠀⠀⠀⣿⣿⣿⣿⣿⣿⣿⣿⣿⣿⣿⣿⣿⣿⣿⣿⣿⣿⣿⣿⣿⣿⣿⣿⣿⣿⣿⢏⢱⣇⣸⣿⢿⣿⣿⣿⣿⣿⣿⣿⣿⣿⣿⣿⣿⣿⣿⣿⣿⣿⣿⣿⣿⣿⣿⣿⣿⣿⠀⠀⠀⠀⠀⠀⠀⠀⠀⠀⠀⠀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⠀⠀⠀⠀⠀⠀⠀⠀⠀⠀⠀⣿⣿⣿⣿⣿⣿⣿⣿⣿⣿⣿⣿⣿⣿⣿⣿⣿⣿⣿⣿⣿⣿⣿⢯⣿⣿⡏⢕⣾⣿⣯⢟⣽⣿⣿⣿⣿⣿⣿⣿⣿⣿⣿⣿⣿⣿⣿⣿⣿⣿⣿⣿⣿⣿⣿⣿⣿⣿⠀⠀⠀⠀⠀⠀⠀⠀⠀⠀⠀⠀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⠀⠀⠀⠀⠀⠀⠀⠀⠀⠀⠀⣿⣿⣿⣿⣿⣿⣿⣿⣿⣿⣿⣿⣿⣿⣿⣿⣿⣿⣿⣿⣿⡿⢕⢸⣿⣿⣵⣾⣿⢿⢕⣼⣿⣿⣿⣿⣿⣿⣿⣿⣿⣿⣿⣿⣿⣿⣿⣿⣿⣿⣿⣿⣿⣿⣿⣿⣿⣿⠀⠀⠀⠀⠀⠀⠀⠀⠀⠀⠀⠀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⠀⠀⠀⠀⠀⠀⠀⠀⠀⠀⠀⣿⣿⣿⣿⣿⣿⣿⣿⣿⣿⣿⣿⣿⣿⣿⣿⣿⣿⣿⣿⣿⣇⢕⢱⣿⣿⢿⢕⡝⢕⢜⢞⣿⣿⢿⣿⣿⣿⣿⣿⣿⣿⣿⣿⣿⣿⣿⣿⣿⣿⣿⣿⣿⣿⣿⣿⣿⣿⠀⠀⠀⠀⠀⠀⠀⠀⠀⠀⠀⠀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⠀⠀⠀⠀⠀⠀⠀⠀⠀⠀⠀⣿⣿⣿⣿⣿⣿⣿⣿⣿⣿⣿⣿⣿⣿⣿⣿⣿⣿⣿⣿⣿⣿⣿⣾⣿⣿⢟⢕⢸⣾⢣⢇⣝⣿⣽⣿⣿⣿⣿⣿⣿⣿⣿⣿⣿⣿⣿⣿⣿⣿⣿⣿⣿⣿⣿⣿⣿⣿⠀⠀⠀⠀⠀⠀⠀⠀⠀⠀⠀⠀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⠀⠀⠀⠀⠀⠀⠀⠀⠀⠀⠀⣿⣿⣿⣿⣿⣿⣿⣿⣿⣿⣿⣿⣿⣿⣿⣿⣿⣿⣿⣿⣿⣿⣿⣿⣿⣿⡕⢕⢕⢕⢜⢇⢳⣿⣿⣿⡏⢝⢸⣿⣿⣿⣿⣿⣿⣿⣿⣿⣿⣿⣿⣿⣿⣿⣿⣿⣿⣿⠀⠀⠀⠀⠀⠀⠀⠀⠀⠀⠀⠀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⠀⠀⠀⠀⠀⠀⠀⠀⠀⠀⠀⣿⣿⣿⣿⣿⣿⣿⣿⣿⣿⣿⣿⣿⣿⣿⣿⣿⣿⣿⣿⣿⣿⣿⣿⣿⣿⣷⢕⢕⢕⢜⢕⢕⢝⢕⢜⣇⠑⠀⢹⣿⣿⣿⣿⣿⣿⣿⣿⣿⣿⣿⣿⣿⣿⣿⣿⣿⣿⠀⠀⠀⠀⠀⠀⠀⠀⠀⠀⠀⠀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⠀⠀⠀⠀⠀⠀⠀⠀⠀⠀⠀⣿⣿⣿⣿⣿⣿⣿⣿⣿⣿⣿⣿⣿⣿⣿⣿⣿⣿⣿⣿⣿⣿⣿⣿⣿⣿⣿⣵⢕⢕⡕⢱⢕⢕⢕⢕⣸⣆⢀⢕⣿⣿⣿⣿⣿⣿⣿⣿⣿⣿⣿⣿⣿⣿⣿⣿⣿⣿⠀⠀⠀⠀⠀⠀⠀⠀⠀⠀⠀⠀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⠀⠀⠀⠀⠀⠀⠀⠀⠀⠀⠀⣿⣿⣿⣿⣿⣿⣿⣿⣿⣿⣿⣿⣿⣿⣿⣿⣿⣿⣿⣿⣿⣿⣿⣿⣿⣿⣿⢇⠑⠑⠑⠑⠑⠀⠀⢱⣿⣿⣧⢜⢿⣿⣿⣿⣿⣿⣿⣿⣿⣿⣿⣿⣿⣿⣿⣿⣿⣿⠀⠀⠀⠀⠀⠀⠀⠀⠀⠀⠀⠀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⠀⠀⠀⠀⠀⠀⠀⠀⠀⠀⠀⣿⣿⣿⣿⣿⣿⣿⣿⣿⣿⣿⣿⣿⣿⣿⣿⣿⣿⣿⣿⣿⣿⣿⣿⣿⣿⡟⠁⠀⠀⠀⠀⠀⠀⠀⢸⣿⣿⣿⣧⡜⢻⣿⣿⣿⣿⣿⣿⣿⣿⣿⣿⣿⣿⣿⣿⣿⣿⠀⠀⠀⠀⠀⠀⠀⠀⠀⠀⠀⠀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⠀⠀⠀⠀⠀⠀⠀⠀⠀⠀⠀⣿⣿⣿⣿⣿⣿⣿⣿⣿⣿⣿⣿⣿⣿⣿⣿⣿⣿⣿⣿⣿⣿⣿⣿⣿⣿⠑⠀⠀⠀⠀⠀⠀⠀⠀⢑⣿⣿⣿⣿⣿⣕⢻⣿⣿⣿⣿⣿⣿⣿⣿⣿⣿⣿⣿⣿⣿⣿⠀⠀⠀⠀⠀⠀⠀⠀⠀⠀⠀⠀</a:t>
            </a:r>
            <a:br/>
            <a:r>
              <a:t>⠀⠀⠀⠀⠀⠀⠀⠀⠀⠀⠀⣿⣿⣿⣿⣿⣿⣿⣿⣿⣿⣿⣿⣿⣿⣿⣿⣿⣿⣿⣿⣿⣿⣿⣿⣿⠇⠀⠀⠀⠀⠀⠀⠀⠀⠀⠔⣿⣿⣿⣿⣿⣿⡇⢹⣿⣿⣿⣿⣿⣿⣿⣿⣿⣿⣿⣿⣿⣿⠀⠀⠀⠀⠀⠀⠀⠀⠀⠀⠀⠀</a:t>
            </a:r>
            <a:br/>
            <a:r>
              <a:t>⠀⠀⠀⠀⠀⠀⠀⠀⠀⠀⠀⣿⣿⣿⣿⣿⣿⣿⣿⣿⣿⣿⣿⣿⣿⣿⣿⣿⣿⣿⣿⣿⣿⣿⣿⡏⠀⠀⠀⠀⠀⠀⠀⠀⠀⠀⠀⢻⣿⣿⣿⣿⣿⢱⢕⢜⢿⣿⣿⣿⣿⣿⣿⣿⣿⣿⣿⣿⣿⠀⠀⠀⠀⠀⠀⠀⠀⠀⠀⠀⠀</a:t>
            </a:r>
            <a:br/>
            <a:r>
              <a:t>⠀⠀⠀⠀⠀⠀⠀⠀⠀⠀⠀⣿⣿⣿⣿⣿⣿⣿⣿⣿⣿⣿⣿⣿⣿⣿⣿⣿⣿⣿⣿⣿⣿⣿⣿⠁⠀⠀⠀⠀⠀⠀⠀⠀⠀⠀⠀⢸⣿⣿⣿⣿⣿⣧⣷⣿⣿⣿⣿⣿⣿⣿⣿⣿⣿⣿⣿⣿⣿⠀⠀⠀⠀⠀⠀⠀⠀⠀⠀⠀⠀</a:t>
            </a:r>
            <a:br/>
            <a:r>
              <a:t>⠀⠀⠀⠀⠀⠀⠀⠀⠀⠀⠀⣿⣿⣿⣿⣿⣿⣿⣿⣿⣿⣿⣿⣿⣿⣿⣿⣿⣿⣿⣿⣿⣿⣿⡇⠀⠀⠀⠀⢠⣴⣶⣆⠀⠀⠀⠀⢜⣿⣿⣿⣿⣿⣿⣿⣿⣿⣿⣿⣿⣿⣿⣿⣿⣿⣿⣿⣿⣿⠀⠀⠀⠀⠀⠀⠀⠀⠀⠀⠀⠀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⠀⠀⠀⠀⠀⠀⠀⠀⠀⠀⠀⣿⣿⣿⣿⣿⣿⣿⣿⣿⣿⣿⣿⣿⣿⣿⣿⣿⣿⣿⣿⣿⣿⣿⠑⠀⠀⠀⢄⣾⣿⣿⣿⡆⠀⠀⠀⢕⣿⣿⣿⣿⣿⣿⣿⣿⣿⣿⣿⣿⣿⣿⣿⣿⣿⣿⣿⣿⣿⠀⠀⠀⠀⠀⠀⠀⠀⠀⠀⠀⠀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⠀⠀⠀⠀⠀⠀⠀⠀⠀⠀⠀⠛⠛⠛⠛⠛⠛⠛⠛⠛⠛⠛⠛⠛⠛⠛⠛⠛⠛⠛⠛⠛⠛⠛⠀⠀⠀⠀⠘⠛⠛⠛⠛⠛⠐⠀⠀⠑⠛⠛⠛⠛⠛⠛⠛⠛⠛⠛⠛⠛⠛⠛⠛⠛⠛⠛⠛⠛⠛⠀⠀⠀⠀⠀⠀⠀⠀⠀⠀⠀⠀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⠀⠀⠀⠀⠀⠀⠀⠀⠀⠀⠀⣿⣿⣿⣿⣿⣿⣿⣿⣿⣿⣿⣿⣿⣿⣿⣿⣿⣿⣿⣿⣿⣿⣿⡕⢕⢕⠀⠀⠀⠀⠀⠀⠀⢕⢕⢕⢕⠁⠁⢕⠕⢕⢕⢕⡝⢏⢟⣿⣿⣿⣿⣿⣿⣿⣿⣿⣿⣿⠀⠀⠀⠀⠀⠀⠀⠀⠀⠀⠀⠀</a:t>
            </a:r>
            <a:br/>
            <a:r>
              <a:t>⠀⠀⠀⠀⠀⠀⠀⠀⠀⠀⠀⣿⣿⣿⣿⣿⣿⣿⣿⣿⣿⣿⣿⣿⣿⣿⣿⣿⣿⣿⣿⣿⡟⢏⢕⢕⢄⠀⠀⠀⠀⠀⠀⠀⠀⠀⠑⠁⠀⢀⢄⢄⢕⢕⢕⢕⢕⢕⢕⣿⣿⣿⣿⣿⣿⣿⣿⣿⣿⠀⠀⠀⠀⠀⠀⠀⠀⠀⠀⠀⠀</a:t>
            </a:r>
            <a:br/>
            <a:r>
              <a:t>⠀⠀⠀⠀⠀⠀⠀⠀⠀⠀⠀⣿⣿⣿⣿⣿⣿⣿⣿⣿⣿⣿⣿⣿⣿⣿⣿⣿⣿⣿⣿⡞⢕⢕⢕⢕⢕⢀⠀⢀⢀⠀⠀⠀⢀⢔⢄⢄⢅⣕⣕⣕⣕⡕⢕⢕⢕⢕⢜⣿⣿⣿⣿⣿⣿⣿⣿⣿⣿⠀⠀⠀⠀⠀⠀⠀⠀⠀⠀⠀⠀</a:t>
            </a:r>
            <a:br/>
            <a:r>
              <a:t>⠀⠀⠀⠀⠀⠀⠀⠀⠀⠀⠀⣿⣿⣿⣿⣿⣿⣿⣿⣿⣿⣿⣿⣿⣿⣿⣿⣿⣿⣿⣿⣧⡕⢗⢕⢕⢕⢕⢕⢕⢕⢕⢕⢕⢕⣵⣷⣿⣿⣿⣿⣿⣿⣿⣷⡕⢕⢕⢕⣻⣿⣿⣿⣿⣿⣿⣿⣿⣿⠀⠀⠀⠀⠀⠀⠀⠀⠀⠀⠀⠀</a:t>
            </a:r>
            <a:br/>
            <a:r>
              <a:t>⠀⠀⠀⠀⠀⠀⠀⠀⠀⠀⠀⣿⣿⣿⣿⣿⣿⣿⣿⣿⣿⣿⣿⣿⣿⣿⣿⣿⣿⣿⣿⣿⢇⢕⢕⢕⢕⢕⢕⢕⢕⢱⣷⣿⣿⣿⣿⣿⣿⣿⣿⣿⣿⣿⣿⣷⡕⢕⢳⣿⣿⣿⣿⣿⣿⣿⣿⣿⣿⠀⠀⠀⠀⠀⠀⠀⠀⠀⠀⠀⠀</a:t>
            </a:r>
            <a:br/>
            <a:r>
              <a:t>⠀⠀⠀⠀⠀⠀⠀⠀⠀⠀⠀⣿⣿⣿⣿⣿⣿⣿⣿⣿⣿⣿⣿⣿⣿⣿⣿⣿⣿⣿⣿⣿⢕⢕⢕⢕⢕⢕⢕⢕⢕⢕⢿⣿⣿⣿⣿⣿⣿⣿⣿⣿⣿⣿⣿⣿⡧⢕⣜⣿⣿⣿⣿⣿⣿⣿⣿⣿⣿⠀⠀⠀⠀⠀⠀⠀⠀⠀⠀⠀⠀</a:t>
            </a:r>
            <a:br/>
            <a:r>
              <a:t>⠀⠀⠀⠀⠀⠀⠀⠀⠀⠀⠀⣿⣿⣿⣿⣿⣿⣿⣿⣿⣿⣿⣿⣿⣿⣿⣿⣿⣿⣿⣿⣿⢕⢕⢕⢕⢕⢕⢕⢕⢕⢕⢸⣿⣿⣿⣿⣿⣿⣿⣿⣿⣿⣿⣿⣿⡟⢕⣿⣿⣿⣿⣿⣿⣿⣿⣿⣿⣿⠀⠀⠀⠀⠀⠀⠀⠀⠀⠀⠀⠀</a:t>
            </a:r>
            <a:br/>
            <a:r>
              <a:t>⠀⠀⠀⠀⠀⠀⠀⠀⠀⠀⠀⣿⣿⣿⣿⣿⣿⣿⣿⣿⣿⣿⣿⣿⣿⣿⣿⣿⣿⣿⣿⣿⢕⢕⢕⢕⢕⢕⢕⢕⢕⢕⢕⢜⢝⢻⡝⢝⢝⢝⢝⢝⣟⡿⣿⣿⣿⣕⣿⣿⣿⣿⣿⣿⣿⣿⣿⣿⣿⠀⠀⠀⠀⠀⠀⠀⠀⠀⠀⠀⠀</a:t>
            </a:r>
            <a:br/>
            <a:r>
              <a:t>⠀⠀⠀⠀⠀⠀⠀⠀⠀⠀⠀⣿⣿⣿⣿⣿⣿⣿⣿⣿⣿⣿⣿⣿⣿⣿⣿⣿⣿⣿⣿⣿⡇⢕⢕⢕⢕⢕⢕⢕⢕⢕⢕⢕⢕⢽⣿⣿⡕⢕⢘⣝⣝⢻⣿⣿⣿⣿⣿⣿⣿⣿⣿⣿⣿⣿⣿⣿⣿⠀⠀⠀⠀⠀⠀⠀⠀⠀⠀⠀⠀</a:t>
            </a:r>
            <a:br/>
            <a:r>
              <a:t>⠀⠀⠀⠀⠀⠀⠀⠀⠀⠀⠀⣿⣿⣿⣿⣿⣿⣿⣿⣿⣿⣿⣿⣿⣿⣿⣿⣿⣿⣿⣿⡟⢇⢕⣱⣧⡕⢕⢕⢕⢕⢕⢕⢕⢕⢸⣿⣿⣷⣼⣽⣿⣿⣿⣿⣿⣿⣿⣿⡎⣿⣿⣿⣿⣿⣿⣿⣿⣿⠀⠀⠀⠀⠀⠀⠀⠀⠀⠀⠀⠀</a:t>
            </a:r>
            <a:br/>
            <a:r>
              <a:t>⠀⠀⠀⠀⠀⠀⠀⠀⠀⠀⠀⣿⣿⣿⣿⣿⣿⣿⣿⣿⣿⣿⣿⣿⣿⣿⣿⣿⣿⣿⣿⡇⢇⢕⣿⣿⢇⢕⢕⢕⢕⢕⢕⢕⢕⢼⣿⣿⣿⣿⣿⣿⣿⣿⣿⣿⣿⣿⢿⣷⣿⣿⣿⣿⣿⣿⣿⣿⣿⠀⠀⠀⠀⠀⠀⠀⠀⠀⠀⠀⠀</a:t>
            </a:r>
            <a:br/>
            <a:r>
              <a:t>⠀⠀⠀⠀⠀⠀⠀⠀⠀⠀⠀⣿⣿⣿⣿⣿⣿⣿⣿⣿⣿⣿⣿⣿⣿⣿⣿⣿⣿⣿⣿⣿⡕⢕⢜⡏⢕⢕⢕⢕⢕⢕⢕⢕⢕⢹⡿⢿⢿⣎⢻⣿⣿⣿⣿⣿⣿⣿⣿⣿⣿⣿⣿⣿⣿⣿⣿⣿⣿⠀⠀⠀⠀⠀⠀⠀⠀⠀⠀⠀⠀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⠀⠀⠀⠀⠀⠀⠀⠀⠀⠀⠀⣿⣿⣿⣿⣿⣿⣿⣿⣿⣿⣿⣿⣿⣿⣿⣿⣿⣿⣿⣿⣿⣿⡇⢕⢗⢕⢕⢕⢕⢕⢕⢕⢕⢕⣵⣿⣿⣿⣿⣧⡻⣿⣿⣿⣿⣿⣿⣿⣿⣿⣿⣿⣿⣿⣿⣿⣿⣿⠀⠀⠀⠀⠀⠀⠀⠀⠀⠀⠀⠀</a:t>
            </a:r>
            <a:br/>
            <a:r>
              <a:t>⠀⠀⠀⠀⠀⠀⠀⠀⠀⠀⠀⣿⣿⣿⣿⣿⣿⣿⣿⣿⣿⣿⣿⣿⣿⣿⣿⣿⣿⣿⣿⣿⣿⣿⣷⣾⣧⢕⢕⢕⢕⢕⢕⢕⢜⢻⢽⢿⣿⣿⣿⣿⣿⣿⣿⣿⣿⣿⣿⣿⣿⣿⣿⣿⣿⣿⣿⣿⣿⠀⠀⠀⠀⠀⠀⠀⠀⠀⠀⠀⠀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⠀⠀⠀⠀⠀⠀⠀⠀⠀⠀⠀⣿⣿⣿⣿⣿⣿⣿⣿⣿⣿⣿⣿⣿⣿⣿⣿⣿⣿⣿⣿⣿⣿⣿⣿⣿⡇⢕⢕⢕⢕⢕⢕⢅⢕⢕⢕⣅⣵⣷⣿⣿⣿⣿⣿⣿⣿⣿⣿⣿⣿⣿⣿⣿⣿⣿⣿⣿⣿⠀⠀⠀⠀⠀⠀⠀⠀⠀⠀⠀⠀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⠀⠀⠀⠀⠀⠀⠀⠀⠀⠀⠀⣿⣿⣿⣿⣿⣿⣿⣿⣿⣿⣿⣿⣿⣿⣿⣿⣿⣿⣿⣿⣿⣿⣿⣿⣿⣿⣕⢕⢕⢕⢕⢕⢕⢜⢝⢝⣿⣿⣿⣿⣿⣿⣿⣿⣿⣿⣿⣿⣿⣿⣿⣿⣿⣿⣿⣿⣿⣿⠀⠀⠀⠀⠀⠀⠀⠀⠀⠀⠀⠀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⠀⠀⠀⠀⠀⠀⠀⠀⠀⠀⠀⣿⣿⣿⣿⣿⣿⣿⣿⣿⣿⣿⣿⣿⣿⣿⣿⣿⣿⣿⣿⣿⣿⣿⣿⣿⣿⣿⢕⢕⢕⢕⢱⢵⣷⣷⣿⣿⣿⣿⣿⣿⣿⣿⣿⣿⢻⣿⣿⣿⣿⣿⣿⣿⣿⣿⣿⣿⣿⠀⠀⠀⠀⠀⠀⠀⠀⠀⠀⠀⠀</a:t>
            </a:r>
            <a:br/>
            <a:r>
              <a:t>⠀⠀⠀⠀⠀⠀⠀⠀⠀⠀⠀⣿⣿⣿⣿⣿⣿⣿⣿⣿⣿⣿⣿⣿⣿⣿⣿⣿⣿⣿⣿⣿⣿⣿⣿⡿⢟⣾⢕⢕⢕⢕⢕⢕⢹⢻⢻⣿⣿⣿⣿⣿⣿⣿⡿⣿⡇⢝⢻⣿⣿⣿⣿⣿⣿⣿⣿⣿⣿⠀⠀⠀⠀⠀⠀⠀⠀⠀⠀⠀⠀</a:t>
            </a:r>
            <a:br/>
            <a:r>
              <a:t>⠀⠀⠀⠀⠀⠀⠀⠀⠀⠀⠀⣿⣿⣿⣿⣿⣿⣿⣿⣿⣿⣿⣿⣿⣿⣿⣿⣿⣿⣿⣿⣿⣿⢿⢏⢕⢱⣇⢇⢕⢕⢕⢕⢕⢕⢕⢜⢝⣿⣿⣿⣿⣿⣿⣇⣿⡇⢕⢕⢜⢟⢿⣿⣿⣿⣿⣿⣿⣿⠀⠀⠀⠀⠀⠀⠀⠀⠀⠀⠀⠀</a:t>
            </a:r>
            <a:br/>
            <a:r>
              <a:t>⠀⠀⠀⠀⠀⠀⠀⠀⠀⠀⠀⣿⣿⣿⣿⣿⣿⣿⣿⣿⣿⣿⣿⣿⣿⣿⣿⣿⢿⢟⢏⢝⢕⢕⢕⢕⢸⡇⢵⢘⢟⡟⢟⣟⢗⢕⢕⢱⣿⣿⣿⣿⣿⣿⣹⣿⡇⢕⢕⢕⢕⢕⠕⢝⢟⢻⢿⣿⣿⠀⠀⠀⠀⠀⠀⠀⠀⠀⠀⠀⠀</a:t>
            </a:r>
            <a:br/>
            <a:r>
              <a:t>⠀⠀⠀⠀⠀⠀⠀⠀⠀⠀⠀⣿⣿⣿⣿⣿⣿⣿⣿⣿⣿⣿⣿⢿⢟⢏⢕⠕⠑⠑⠁⠁⠀⠁⢕⢕⢸⡷⢜⢕⢕⡕⢕⢽⢸⢕⢕⢝⢝⢻⣿⣿⣿⢣⣿⣿⢕⢕⢕⢕⢕⢕⠅⠀⠀⠁⠑⠕⠕⠀⠀⠀⠀⠀⠀⠀⠀⠀⠀⠀⠀</a:t>
            </a:r>
            <a:br/>
            <a:r>
              <a:t>⠀⠀⠀⠀⠀⠀⠀⠀⠀⠀⠀⣿⣿⣿⣿⣿⣿⣿⡿⢟⢟⢕⢕⢕⠕⠑⠀⠀⠀⠀⠀⠀⠀⠀⠁⠁⢸⣏⢕⢕⢕⢕⢕⣽⢺⢕⢕⢕⢕⢸⡿⢟⢱⣿⣿⡿⢕⢕⢕⢕⢕⠕⠀⠀⠀⠀⠀⠀⠀⠀⠀⠀⠀⠀⠀⠀⠀⠀⠀⠀⠀</a:t>
            </a:r>
            <a:br/>
            <a:r>
              <a:t>⠀⠀⠀⠀⠀⠀⠀⠀⠀⠀⠀⠛⠛⠛⠛⠛⠋⠑⠑⠑⠑⠑⠁⠀⠀⠀⠀⠀⠀⠀⠀⠀⠀⠀⠀⠀⠘⠋⠑⠑⠑⠑⠑⠛⠘⠑⠑⠑⠑⠑⠑⠑⠛⠛⠛⠃⠑⠑⠑⠑⠑⠀⠀⠀⠀⠀⠀⠀⠀⠀⠀⠀⠀⠀⠀⠀⠀⠀⠀⠀⠀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⠀⠀⠀⠀⠀⠀⠀⠀⠀⠀⠀⣿⣿⣿⣿⣿⣿⣿⣿⣿⣿⣿⣿⣿⣿⣿⣿⣿⣿⣿⣿⣿⣿⢕⢕⢑⠁⠁⠁⠁⠀⠁⠑⢕⢕⢕⢕⠑⠕⢕⢕⢕⢹⢱⢺⢿⢿⣿⣿⣿⣿⣿⣿⣿⣿⣿⣿⣿⣿⠀⠀⠀⠀⠀⠀⠀⠀⠀⠀⠀⠀</a:t>
            </a:r>
            <a:br/>
            <a:r>
              <a:t>⠀⠀⠀⠀⠀⠀⠀⠀⠀⠀⠀⣿⣿⣿⣿⣿⣿⣿⣿⣿⣿⣿⣿⣿⣿⣿⣿⣿⣿⣿⣿⣿⡿⢕⢕⢁⠀⠀⠀⠀⠀⠀⠀⠁⢕⢕⢁⠀⠀⢑⢅⢕⢕⢕⢕⢝⢕⢹⣿⣿⣿⣿⣿⣿⣿⣿⣿⣿⣿⠀⠀⠀⠀⠀⠀⠀⠀⠀⠀⠀⠀</a:t>
            </a:r>
            <a:br/>
            <a:r>
              <a:t>⠀⠀⠀⠀⠀⠀⠀⠀⠀⠀⠀⣿⣿⣿⣿⣿⣿⣿⣿⣿⣿⣿⣿⣿⣿⣿⣿⣿⣿⣿⣿⢗⢕⢕⢕⢕⠕⠀⠀⠀⠀⠀⠀⢀⢔⢀⢁⢔⢕⢕⢕⢕⢕⢕⢕⢕⢕⢜⣿⣿⣿⣿⣿⣿⣿⣿⣿⣿⣿⠀⠀⠀⠀⠀⠀⠀⠀⠀⠀⠀⠀</a:t>
            </a:r>
            <a:br/>
            <a:r>
              <a:t>⠀⠀⠀⠀⠀⠀⠀⠀⠀⠀⠀⣿⣿⣿⣿⣿⣿⣿⣿⣿⣿⣿⣿⣿⣿⣿⣿⣿⣿⣿⡏⢕⣕⢕⢕⢕⢔⢔⢕⢔⢔⢔⢕⢕⣕⣵⣷⣷⣾⣿⣿⣿⣷⣧⡕⢕⢕⢜⣿⣿⣿⣿⣿⣿⣿⣿⣿⣿⣿⠀⠀⠀⠀⠀⠀⠀⠀⠀⠀⠀⠀</a:t>
            </a:r>
            <a:br/>
            <a:r>
              <a:t>⠀⠀⠀⠀⠀⠀⠀⠀⠀⠀⠀⣿⣿⣿⣿⣿⣿⣿⣿⣿⣿⣿⣿⣿⣿⣿⣿⣿⣿⣿⣿⡏⢕⢕⢕⢕⢕⢕⢕⢕⣱⣵⣷⣾⣿⣿⣿⣿⣿⣿⣿⣿⣿⣿⣷⡕⢕⢵⣿⣿⣿⣿⣿⣿⣿⣿⣿⣿⣿⠀⠀⠀⠀⠀⠀⠀⠀⠀⠀⠀⠀</a:t>
            </a:r>
            <a:br/>
            <a:r>
              <a:t>⠀⠀⠀⠀⠀⠀⠀⠀⠀⠀⠀⣿⣿⣿⣿⣿⣿⣿⣿⣿⣿⣿⣿⣿⣿⣿⣿⣿⣿⣿⣿⢕⢕⢕⢕⢕⢕⢕⢕⢕⢜⣿⣿⣿⣿⣿⣿⣿⣿⣿⣿⣿⣿⣿⣿⡗⢕⢱⣿⣿⣿⣿⣿⣿⣿⣿⣿⣿⣿⠀⠀⠀⠀⠀⠀⠀⠀⠀⠀⠀⠀</a:t>
            </a:r>
            <a:br/>
            <a:r>
              <a:t>⠀⠀⠀⠀⠀⠀⠀⠀⠀⠀⠀⣿⣿⣿⣿⣿⣿⣿⣿⣿⣿⣿⣿⣿⣿⣿⣿⣿⣿⣿⣿⢕⢕⢕⢕⢕⢕⢕⢕⢕⢕⢸⣿⣿⣿⣿⣿⣿⣿⣿⣿⣿⣿⣿⣿⣿⢕⣿⣿⣿⣿⣿⣿⣿⣿⣿⣿⣿⣿⠀⠀⠀⠀⠀⠀⠀⠀⠀⠀⠀⠀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⠀⠀⠀⠀⠀⠀⠀⠀⠀⠀⠀⣿⣿⣿⣿⣿⣿⣿⣿⣿⣿⣿⣿⣿⣿⣿⣿⣿⣿⣿⣿⢕⢕⢕⢕⢕⢕⢕⢕⢕⢕⢕⢟⢻⣿⢟⢟⢟⢟⢟⢟⢻⢿⣿⣿⣿⡕⣿⣿⣿⣿⣿⣿⣿⣿⣿⣿⣿⣿⠀⠀⠀⠀⠀⠀⠀⠀⠀⠀⠀⠀</a:t>
            </a:r>
            <a:br/>
            <a:r>
              <a:t>⠀⠀⠀⠀⠀⠀⠀⠀⠀⠀⠀⣿⣿⣿⣿⣿⣿⣿⣿⣿⣿⣿⣿⣿⣿⣿⣿⣿⣿⣿⣿⡇⢕⢕⢕⢕⢕⢕⢕⢕⢕⢕⢕⢕⢸⣿⣷⡇⢕⢕⢞⢟⢿⣿⣿⣿⣯⣿⣿⣿⣿⣿⣿⣿⣿⣿⣿⣿⣿⠀⠀⠀⠀⠀⠀⠀⠀⠀⠀⠀⠀</a:t>
            </a:r>
            <a:br/>
            <a:r>
              <a:t>⠀⠀⠀⠀⠀⠀⠀⠀⠀⠀⠀⣿⣿⣿⣿⣿⣿⣿⣿⣿⣿⣿⣿⣿⣿⣿⣿⣿⣿⣿⣿⣿⢕⢕⢕⢕⢕⢕⢕⢔⢕⢕⢕⢕⢸⣿⣿⣷⣕⣗⣷⣿⣿⣿⣿⣿⣿⣿⣟⢿⣿⣿⣿⣿⣿⣿⣿⣿⣿⠀⠀⠀⠀⠀⠀⠀⠀⠀⠀⠀⠀</a:t>
            </a:r>
            <a:br/>
            <a:r>
              <a:t>⠀⠀⠀⠀⠀⠀⠀⠀⠀⠀⠀⣿⣿⣿⣿⣿⣿⣿⣿⣿⣿⣿⣿⣿⣿⣿⣿⣿⣿⣿⡟⢝⢕⢱⣿⡇⢕⢕⢕⢕⢕⢕⢕⢕⢸⣿⣿⣿⣿⣿⣿⣿⣿⣿⣿⣿⣿⣿⣿⣽⣿⣿⣿⣿⣿⣿⣿⣿⣿⠀⠀⠀⠀⠀⠀⠀⠀⠀⠀⠀⠀</a:t>
            </a:r>
            <a:br/>
            <a:r>
              <a:t>⠀⠀⠀⠀⠀⠀⠀⠀⠀⠀⠀⣿⣿⣿⣿⣿⣿⣿⣿⣿⣿⣿⣿⣿⣿⣿⣿⣿⣿⣿⣿⡕⢕⢸⣿⢇⢕⢕⢕⢕⢕⢕⢕⢕⢸⣿⣿⣿⣯⢻⣿⣿⣿⣿⣿⣿⣿⣿⣿⣿⣿⣿⣿⣿⣿⣿⣿⣿⣿⠀⠀⠀⠀⠀⠀⠀⠀⠀⠀⠀⠀</a:t>
            </a:r>
            <a:br/>
            <a:r>
              <a:t>⠀⠀⠀⠀⠀⠀⠀⠀⠀⠀⠀⣿⣿⣿⣿⣿⣿⣿⣿⣿⣿⣿⣿⣿⣿⣿⣿⣿⣿⣿⣿⣷⢕⢕⢱⢕⢕⢕⢕⢕⢕⢕⢕⢕⢕⣸⣷⣾⣿⣧⣝⣿⣿⣿⣿⣿⣿⣿⣿⣿⣿⣿⣿⣿⣿⣿⣿⣿⣿⠀⠀⠀⠀⠀⠀⠀⠀⠀⠀⠀⠀</a:t>
            </a:r>
            <a:br/>
            <a:r>
              <a:t>⠀⠀⠀⠀⠀⠀⠀⠀⠀⠀⠀⣿⣿⣿⣿⣿⣿⣿⣿⣿⣿⣿⣿⣿⣿⣿⣿⣿⣿⣿⣿⣿⣿⣕⢕⡇⢕⢕⢕⢕⢕⢕⢕⢕⢿⣿⣿⣿⣿⣿⣿⣿⣿⣿⣿⣿⣿⣿⣿⣿⣿⣿⣿⣿⣿⣿⣿⣿⣿⠀⠀⠀⠀⠀⠀⠀⠀⠀⠀⠀⠀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⠀⠀⠀⠀⠀⠀⠀⠀⠀⠀⠀⣿⣿⣿⣿⣿⣿⣿⣿⣿⣿⣿⣿⣿⣿⣿⣿⣿⣿⣿⣿⣿⣿⣿⣿⣯⢕⢕⢕⢕⢕⢕⢕⢑⢕⡕⢕⢝⣽⣽⣿⣿⣿⣿⣿⣿⣿⣿⣿⣿⣿⣿⣿⣿⣿⣿⣿⣿⣿⠀⠀⠀⠀⠀⠀⠀⠀⠀⠀⠀⠀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⠀⠀⠀⠀⠀⠀⠀⠀⠀⠀⠀⣿⣿⣿⣿⣿⣿⣿⣿⣿⣿⣿⣿⣿⣿⣿⣿⣿⣿⣿⣿⣿⣿⣿⣿⣿⣇⢕⢕⢕⢕⢕⢕⢜⢱⢕⢳⣿⣿⣿⣿⣿⣿⣿⣿⣿⣿⣿⣿⣿⣿⣿⣿⣿⣿⣿⣿⣿⣿⠀⠀⠀⠀⠀⠀⠀⠀⠀⠀⠀⠀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⠀⠀⠀⠀⠀⠀⠀⠀⠀⠀⠀⣿⣿⣿⣿⣿⣿⣿⣿⣿⣿⣿⣿⣿⣿⣿⣿⣿⣿⣿⣿⣿⣿⣿⣿⣿⣿⡕⢕⢕⢕⢕⡕⢱⣵⣵⣾⣿⣿⣿⣿⣿⣿⣿⣿⣿⣿⣿⣿⣿⣿⣿⣿⣿⣿⣿⣿⣿⣿⠀⠀⠀⠀⠀⠀⠀⠀⠀⠀⠀⠀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⠀⠀⠀⠀⠀⠀⠀⠀⠀⠀⠀⣿⣿⣿⣿⣿⣿⣿⣿⣿⣿⣿⣿⣿⣿⣿⣿⣿⣿⣿⣿⣿⣿⣿⣿⣿⡿⡇⢕⢕⢕⢕⢝⢕⢿⣿⣿⣿⣿⣿⣿⣿⣿⣿⣿⣿⡹⣿⣿⣿⣿⣿⣿⣿⣿⣿⣿⣿⣿⠀⠀⠀⠀⠀⠀⠀⠀⠀⠀⠀⠀</a:t>
            </a:r>
            <a:br/>
            <a:r>
              <a:t>⠀⠀⠀⠀⠀⠀⠀⠀⠀⠀⠀⣿⣿⣿⣿⣿⣿⣿⣿⣿⣿⣿⣿⣿⣿⣿⣿⣿⣿⣿⣿⣿⣿⣿⡿⢏⢸⣇⢕⢕⢕⢕⢕⢕⢕⢕⢜⢟⣿⣿⣿⣿⣿⣿⣿⣿⡇⢕⢝⢿⣿⣿⣿⣿⣿⣿⣿⣿⣿⠀⠀⠀⠀⠀⠀⠀⠀⠀⠀⠀⠀</a:t>
            </a:r>
            <a:br/>
            <a:r>
              <a:t>⠀⠀⠀⠀⠀⠀⠀⠀⠀⠀⠀⣿⣿⣿⣿⣿⣿⣿⣿⣿⣿⣿⣿⣿⣿⣿⣿⣿⣿⣿⣿⢿⢟⢏⢕⢕⣼⣇⢵⢘⢟⡛⢟⣟⢳⢕⢕⣱⣿⣿⣿⣿⣿⣿⢻⣿⡇⢕⢕⢕⢝⢟⢻⢿⣿⣿⣿⣿⣿⠀⠀⠀⠀⠀⠀⠀⠀⠀⠀⠀⠀</a:t>
            </a:r>
            <a:br/>
            <a:r>
              <a:t>⠀⠀⠀⠀⠀⠀⠀⠀⠀⠀⠀⣿⣿⣿⣿⣿⣿⣿⣿⣿⣿⣿⣿⣿⣿⣿⢿⢟⢏⢝⢕⢕⠕⠕⢕⢕⣿⡷⢜⢕⢕⡣⢕⢽⢸⢕⢕⡿⢿⣿⣿⣿⣿⣏⣿⣿⢕⢕⢕⢕⢕⢕⠕⠑⠑⢝⢝⢻⢿⠀⠀⠀⠀⠀⠀⠀⠀⠀⠀⠀⠀</a:t>
            </a:r>
            <a:br/>
            <a:r>
              <a:t>⠀⠀⠀⠀⠀⠀⠀⠀⠀⠀⠀⣿⣿⣿⣿⣿⣿⣿⣿⣿⣿⢿⢟⢟⢝⢕⠑⠑⠀⠀⠀⠀⠀⠀⠕⠁⣿⣏⢕⢕⢕⢕⢕⣽⢺⢕⢕⢕⢕⣿⣿⡿⢏⣾⣿⣿⢕⢕⢕⢕⢕⢕⠀⠀⠀⠀⠀⠑⠁⠀⠀⠀⠀⠀⠀⠀⠀⠀⠀⠀⠀</a:t>
            </a:r>
            <a:br/>
            <a:r>
              <a:t>⠀⠀⠀⠀⠀⠀⠀⠀⠀⠀⠀⠛⠛⠛⠛⠛⠛⠛⠛⠙⠑⠑⠑⠑⠁⠀⠀⠀⠀⠀⠀⠀⠀⠀⠀⠀⠘⠋⠑⠑⠑⠑⠑⠛⠘⠑⠑⠑⠑⠛⠋⠑⠚⠛⠛⠃⠑⠑⠑⠑⠑⠑⠀⠀⠀⠀⠀⠀⠀⠀⠀⠀⠀⠀⠀⠀⠀⠀⠀⠀⠀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⠀⠀⠀⠀⠀⠀⠀⠀⠀⠀⠀⣿⣿⣿⣿⣿⣿⣿⣿⣿⣿⣿⣿⣿⣿⣿⣿⣿⣿⣿⣿⣿⣿⢿⢿⢟⢕⢕⠕⠕⢕⢕⢕⢕⢕⢕⢕⢕⢱⢜⢟⢿⢝⣿⣿⣿⣿⣿⣿⣿⣿⣿⣿⣿⣿⣿⣿⣿⣿⠀⠀⠀⠀⠀⠀⠀⠀⠀⠀⠀⠀</a:t>
            </a:r>
            <a:br/>
            <a:r>
              <a:t>⠀⠀⠀⠀⠀⠀⠀⠀⠀⠀⠀⣿⣿⣿⣿⣿⣿⣿⣿⣿⣿⣿⣿⣿⣿⣿⣿⣿⣿⣿⣿⣿⡇⢕⢕⠁⠁⠀⠄⠀⠀⠀⢕⢕⢕⢕⠁⠑⢕⢕⢕⢕⢸⡹⡟⢻⣿⣿⣿⣿⣿⣿⣿⣿⣿⣿⣿⣿⣿⠀⠀⠀⠀⠀⠀⠀⠀⠀⠀⠀⠀</a:t>
            </a:r>
            <a:br/>
            <a:r>
              <a:t>⠀⠀⠀⠀⠀⠀⠀⠀⠀⠀⠀⣿⣿⣿⣿⣿⣿⣿⣿⣿⣿⣿⣿⣿⣿⣿⣿⣿⣿⣿⣿⢟⢕⢕⢔⢄⠀⢀⠀⠀⠀⠀⠁⢕⠕⠕⠀⢔⢕⢕⢕⢕⢕⢕⢕⢕⣹⣿⣿⣿⣿⣿⣿⣿⣿⣿⣿⣿⣿⠀⠀⠀⠀⠀⠀⠀⠀⠀⠀⠀⠀</a:t>
            </a:r>
            <a:br/>
            <a:r>
              <a:t>⠀⠀⠀⠀⠀⠀⠀⠀⠀⠀⠀⣿⣿⣿⣿⣿⣿⣿⣿⣿⣿⣿⣿⣿⣿⣿⣿⣿⣿⣿⢕⢕⢕⢕⢕⢅⠀⢀⢀⢀⢀⢀⢔⢕⢕⢔⣕⣕⣕⣵⣵⣕⢕⢕⢕⢕⢕⣿⣿⣿⣿⣿⣿⣿⣿⣿⣿⣿⣿⠀⠀⠀⠀⠀⠀⠀⠀⠀⠀⠀⠀</a:t>
            </a:r>
            <a:br/>
            <a:r>
              <a:t>⠀⠀⠀⠀⠀⠀⠀⠀⠀⠀⠀⣿⣿⣿⣿⣿⣿⣿⣿⣿⣿⣿⣿⣿⣿⣿⣿⣿⣷⣏⣕⡕⢕⢕⢕⢕⢕⢕⢕⢕⢕⢕⣱⣵⣾⣿⣿⣿⣿⣿⣿⣿⣷⡕⢕⢕⢕⣿⣿⣿⣿⣿⣿⣿⣿⣿⣿⣿⣿⠀⠀⠀⠀⠀⠀⠀⠀⠀⠀⠀⠀</a:t>
            </a:r>
            <a:br/>
            <a:r>
              <a:t>⠀⠀⠀⠀⠀⠀⠀⠀⠀⠀⠀⣿⣿⣿⣿⣿⣿⣿⣿⣿⣿⣿⣿⣿⣿⣿⣿⣿⣿⣿⡇⢕⢕⢕⢕⢕⢕⢕⢕⣱⣿⣿⣿⣿⣿⣿⣿⣿⣿⣿⣿⣿⣿⣿⡧⢕⢕⣿⣿⣿⣿⣿⣿⣿⣿⣿⣿⣿⣿⠀⠀⠀⠀⠀⠀⠀⠀⠀⠀⠀⠀</a:t>
            </a:r>
            <a:br/>
            <a:r>
              <a:t>⠀⠀⠀⠀⠀⠀⠀⠀⠀⠀⠀⣿⣿⣿⣿⣿⣿⣿⣿⣿⣿⣿⣿⣿⣿⣿⣿⣿⣿⣿⢕⢕⢕⢕⢕⢕⢕⢕⢕⢕⢻⣿⣿⣿⣿⣿⣿⣿⣿⣿⣿⣿⣿⣿⣷⢕⣜⣿⣿⣿⣿⣿⣿⣿⣿⣿⣿⣿⣿⠀⠀⠀⠀⠀⠀⠀⠀⠀⠀⠀⠀</a:t>
            </a:r>
            <a:br/>
            <a:r>
              <a:t>⠀⠀⠀⠀⠀⠀⠀⠀⠀⠀⠀⣿⣿⣿⣿⣿⣿⣿⣿⣿⣿⣿⣿⣿⣿⣿⣿⣿⣿⣿⢕⢕⢕⢕⢕⢕⢕⢕⢕⢕⢸⣿⣿⣿⣿⣿⣿⣿⣿⣿⣿⣿⣿⣿⣿⢕⣿⣿⣿⣿⣿⣿⣿⣿⣿⣿⣿⣿⣿⠀⠀⠀⠀⠀⠀⠀⠀⠀⠀⠀⠀</a:t>
            </a:r>
            <a:br/>
            <a:r>
              <a:t>⠀⠀⠀⠀⠀⠀⠀⠀⠀⠀⠀⣿⣿⣿⣿⣿⣿⣿⣿⣿⣿⣿⣿⣿⣿⣿⣿⣿⣿⣿⡕⢕⢕⢕⢕⢕⢕⢕⢕⢕⢕⢕⢝⢻⣷⣯⣕⢕⢕⣕⣽⣿⣿⣿⣿⣇⣿⣿⣿⣿⣿⣿⣿⣿⣿⣿⣿⣿⣿⠀⠀⠀⠀⠀⠀⠀⠀⠀⠀⠀⠀</a:t>
            </a:r>
            <a:br/>
            <a:r>
              <a:t>⠀⠀⠀⠀⠀⠀⠀⠀⠀⠀⠀⣿⣿⣿⣿⣿⣿⣿⣿⣿⣿⣿⣿⣿⣿⣿⣿⣿⣿⣿⡇⢕⢕⢕⢕⢕⢕⢕⢕⢕⢕⢕⢕⢸⣿⣿⣿⢕⢕⣕⣝⣹⣿⣿⣿⣿⣿⣿⣿⣿⣿⣿⣿⣿⣿⣿⣿⣿⣿⠀⠀⠀⠀⠀⠀⠀⠀⠀⠀⠀⠀</a:t>
            </a:r>
            <a:br/>
            <a:r>
              <a:t>⠀⠀⠀⠀⠀⠀⠀⠀⠀⠀⠀⣿⣿⣿⣿⣿⣿⣿⣿⣿⣿⣿⣿⣿⣿⣿⣿⣿⣿⣿⣿⢕⢕⢕⢕⢕⢕⢕⢕⢕⢕⢕⢕⢕⣿⣿⣿⣷⣾⣿⣿⣿⣿⣿⣿⣿⣿⣿⢻⣿⣿⣿⣿⣿⣿⣿⣿⣿⣿⠀⠀⠀⠀⠀⠀⠀⠀⠀⠀⠀⠀</a:t>
            </a:r>
            <a:br/>
            <a:r>
              <a:t>⠀⠀⠀⠀⠀⠀⠀⠀⠀⠀⠀⣿⣿⣿⣿⣿⣿⣿⣿⣿⣿⣿⣿⣿⣿⣿⣿⣿⣿⣿⢝⢕⢱⣿⡇⢕⢕⢕⢕⢕⢕⢕⢕⢕⣿⣿⣿⣿⣿⣿⣿⣿⣿⣿⣿⣿⣿⣿⣾⣿⣿⣿⣿⣿⣿⣿⣿⣿⣿⠀⠀⠀⠀⠀⠀⠀⠀⠀⠀⠀⠀</a:t>
            </a:r>
            <a:br/>
            <a:r>
              <a:t>⠀⠀⠀⠀⠀⠀⠀⠀⠀⠀⠀⣿⣿⣿⣿⣿⣿⣿⣿⣿⣿⣿⣿⣿⣿⣿⣿⣿⣿⣿⣕⢕⢜⢟⢇⢕⢕⢕⢕⢕⢕⢕⢕⢕⢻⣟⣻⣿⣎⢻⣿⣿⣿⣿⣿⣿⣿⣿⣿⣿⣿⣿⣿⣿⣿⣿⣿⣿⣿⠀⠀⠀⠀⠀⠀⠀⠀⠀⠀⠀⠀</a:t>
            </a:r>
            <a:br/>
            <a:r>
              <a:t>⠀⠀⠀⠀⠀⠀⠀⠀⠀⠀⠀⣿⣿⣿⣿⣿⣿⣿⣿⣿⣿⣿⣿⣿⣿⣿⣿⣿⣿⣿⣿⣕⢕⢜⢕⢕⢕⢕⢕⢕⢕⢕⢕⢱⣼⣿⣿⣿⣿⣿⣿⣿⣿⣿⣿⣿⣿⣿⣿⣿⣿⣿⣿⣿⣿⣿⣿⣿⣿⠀⠀⠀⠀⠀⠀⠀⠀⠀⠀⠀⠀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⠀⠀⠀⠀⠀⠀⠀⠀⠀⠀⠀⣿⣿⣿⣿⣿⣿⣿⣿⣿⣿⣿⣿⣿⣿⣿⣿⣿⣿⣿⣿⣿⣇⣕⣸⢕⢕⢕⢕⢕⢕⢕⢕⢝⢟⢟⢿⢿⢿⣿⣿⣿⣿⣿⣿⣿⣿⣿⣿⣿⣿⣿⣿⣿⣿⣿⣿⣿⣿⠀⠀⠀⠀⠀⠀⠀⠀⠀⠀⠀⠀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⠀⠀⠀⠀⠀⠀⠀⠀⠀⠀⠀⣿⣿⣿⣿⣿⣿⣿⣿⣿⣿⣿⣿⣿⣿⣿⣿⣿⣿⣿⣿⣿⣿⣿⣿⡕⢕⢕⢕⢕⢕⢕⢕⢱⢵⢕⣱⣵⣿⣿⣿⣿⣿⣿⣿⣿⣿⣿⣿⣿⣿⣿⣿⣿⣿⣿⣿⣿⣿⠀⠀⠀⠀⠀⠀⠀⠀⠀⠀⠀⠀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⠀⠀⠀⠀⠀⠀⠀⠀⠀⠀⠀⣿⣿⣿⣿⣿⣿⣿⣿⣿⣿⣿⣿⣿⣿⣿⣿⣿⣿⣿⣿⣿⣿⣿⣿⣷⡕⢕⢕⢕⢕⢕⢕⢕⢕⢜⣿⣿⣿⣿⣿⣿⣿⣿⣿⣿⣿⣿⣿⣿⣿⣿⣿⣿⣿⣿⣿⣿⣿⠀⠀⠀⠀⠀⠀⠀⠀⠀⠀⠀⠀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⠀⠀⠀⠀⠀⠀⠀⠀⠀⠀⠀⣿⣿⣿⣿⣿⣿⣿⣿⣿⣿⣿⣿⣿⣿⣿⣿⣿⣿⣿⣿⣿⣿⣿⣿⣿⡇⢕⢕⢕⢕⢕⡵⢷⣾⣿⣿⣿⣿⣿⣿⣿⣿⣿⣿⣿⣿⣿⣿⣿⣿⣿⣿⣿⣿⣿⣿⣿⣿⠀⠀⠀⠀⠀⠀⠀⠀⠀⠀⠀⠀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⠀⠀⠀⠀⠀⠀⠀⠀⠀⠀⠀⣿⣿⣿⣿⣿⣿⣿⣿⣿⣿⣿⣿⣿⣿⣿⣿⣿⣿⣿⣿⣿⣿⣿⣿⣿⣿⣕⢕⢕⢕⢕⢕⢜⡿⢿⣿⣿⣿⣿⣿⣿⣿⣿⣿⣯⢻⣿⣿⣿⣿⣿⣿⣿⣿⣿⣿⣿⣿⠀⠀⠀⠀⠀⠀⠀⠀⠀⠀⠀⠀</a:t>
            </a:r>
            <a:br/>
            <a:r>
              <a:t>⠀⠀⠀⠀⠀⠀⠀⠀⠀⠀⠀⣿⣿⣿⣿⣿⣿⣿⣿⣿⣿⣿⣿⣿⣿⣿⣿⣿⣿⣿⣿⣿⣿⣿⢟⢕⣿⣇⢕⡜⢟⢟⢻⡟⡇⢕⢜⣹⣿⣿⣿⣿⣿⣿⣿⣿⢕⢜⢻⢿⣿⣿⣿⣿⣿⣿⣿⣿⣿⠀⠀⠀⠀⠀⠀⠀⠀⠀⠀⠀⠀</a:t>
            </a:r>
            <a:br/>
            <a:r>
              <a:t>⠀⠀⠀⠀⠀⠀⠀⠀⠀⠀⠀⣿⣿⣿⣿⣿⣿⣿⣿⣿⣿⣿⣿⣿⣿⣿⣿⣿⣿⣿⣿⡿⢟⢕⢕⢱⣇⡇⢕⢇⢕⢕⢕⢵⡕⢕⢱⣿⣿⣿⣿⣿⣿⣏⣿⣿⢕⢕⢕⢕⢝⢟⢻⢿⣿⣿⣿⣿⣿⠀⠀⠀⠀⠀⠀⠀⠀⠀⠀⠀⠀</a:t>
            </a:r>
            <a:br/>
            <a:r>
              <a:t>⠀⠀⠀⠀⠀⠀⠀⠀⠀⠀⠀⣿⣿⣿⣿⣿⣿⣿⣿⣿⣿⣿⣿⣿⣿⣿⢿⢟⢏⢕⢕⠕⠕⠕⢕⢸⣿⣇⢕⢕⢕⢕⢸⣷⡇⢕⢸⢿⣿⣿⣿⣿⡿⣽⣿⡏⢕⢕⢕⢕⢕⢕⠁⠑⠑⠝⢝⢟⢿⠀⠀⠀⠀⠀⠀⠀⠀⠀⠀⠀⠀</a:t>
            </a:r>
            <a:br/>
            <a:r>
              <a:t>⠀⠀⠀⠀⠀⠀⠀⠀⠀⠀⠀⠛⠛⠛⠛⠛⠛⠛⠛⠛⠛⠛⠛⠛⠙⠑⠑⠁⠀⠀⠀⠀⠀⠀⠑⠘⠛⠃⠑⠑⠑⠑⠘⠓⠃⠑⠑⠑⠘⠛⠛⠛⠑⠛⠛⠃⠑⠑⠑⠑⠑⠑⠀⠀⠀⠀⠀⠑⠑⠀⠀⠀⠀⠀⠀⠀⠀⠀⠀⠀⠀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⠀⠀⠀⠀⠀⠀⠀⠀⠀⠀⠀⣿⣿⣿⣿⣿⣿⣿⣿⣿⣿⣿⣿⣿⣿⣿⣿⣿⣿⣿⣿⣿⣿⣿⣟⣿⢿⢟⢝⢕⢕⢕⠕⢕⢕⢕⢕⢕⢝⢻⣿⣿⣿⣿⣿⣿⣿⣿⣿⣿⣿⣿⣿⣿⣿⣿⣿⣿⣿⠀⠀⠀⠀⠀⠀⠀⠀⠀⠀⠀⠀</a:t>
            </a:r>
            <a:br/>
            <a:r>
              <a:t>⠀⠀⠀⠀⠀⠀⠀⠀⠀⠀⠀⣿⣿⣿⣿⣿⣿⣿⣿⣿⣿⣿⣿⣿⣿⣿⣿⣿⣿⣿⣿⣿⢟⢟⢏⢕⢕⢕⠕⠜⢕⢕⢕⢕⢕⢕⢕⢕⢜⢇⢿⢝⢹⣿⣿⣿⣿⣿⣿⣿⣿⣿⣿⣿⣿⣿⣿⣿⣿⠀⠀⠀⠀⠀⠀⠀⠀⠀⠀⠀⠀</a:t>
            </a:r>
            <a:br/>
            <a:r>
              <a:t>⠀⠀⠀⠀⠀⠀⠀⠀⠀⠀⠀⣿⣿⣿⣿⣿⣿⣿⣿⣿⣿⣿⣿⣿⣿⣿⣿⣿⣿⣿⣿⡧⢕⢕⠅⠅⠁⠔⠑⠀⠀⢕⢕⢕⢕⢑⠑⢕⢕⢕⢜⢜⢮⣻⢟⣿⣿⣿⣿⣿⣿⣿⣿⣿⣿⣿⣿⣿⣿⠀⠀⠀⠀⠀⠀⠀⠀⠀⠀⠀⠀</a:t>
            </a:r>
            <a:br/>
            <a:r>
              <a:t>⠀⠀⠀⠀⠀⠀⠀⠀⠀⠀⠀⣿⣿⣿⣿⣿⣿⣿⣿⣿⣿⣿⣿⣿⣿⣿⣿⣿⣿⣿⢟⢕⢕⢔⢄⠀⠄⢀⠀⠀⠀⠀⢕⢕⠕⢁⢔⢕⢕⢕⢕⢕⢕⢜⢕⢸⣿⣿⣿⣿⣿⣿⣿⣿⣿⣿⣿⣿⣿⠀⠀⠀⠀⠀⠀⠀⠀⠀⠀⠀⠀</a:t>
            </a:r>
            <a:br/>
            <a:r>
              <a:t>⠀⠀⠀⠀⠀⠀⠀⠀⠀⠀⠀⣿⣿⣿⣿⣿⣿⣿⣿⣿⣿⣿⣿⣿⣿⣿⣿⣿⣿⡇⢕⢕⢕⢕⢕⢄⢄⢕⢄⢀⢄⢕⢕⢕⣕⣱⣵⣵⣵⣵⣕⡕⢕⢕⢕⢜⣿⣿⣿⣿⣿⣿⣿⣿⣿⣿⣿⣿⣿⠀⠀⠀⠀⠀⠀⠀⠀⠀⠀⠀⠀</a:t>
            </a:r>
            <a:br/>
            <a:r>
              <a:t>⠀⠀⠀⠀⠀⠀⠀⠀⠀⠀⠀⣿⣿⣿⣿⣿⣿⣿⣿⣿⣿⣿⣿⣿⣿⣿⣿⣿⣿⣕⡵⢕⢕⢕⢕⢕⢕⢕⢕⢕⣵⣱⣷⣿⣿⣿⣿⣿⣿⣿⣿⣿⣧⢕⢕⢕⢿⣿⣿⣿⣿⣿⣿⣿⣿⣿⣿⣿⣿⠀⠀⠀⠀⠀⠀⠀⠀⠀⠀⠀⠀</a:t>
            </a:r>
            <a:br/>
            <a:r>
              <a:t>⠀⠀⠀⠀⠀⠀⠀⠀⠀⠀⠀⣿⣿⣿⣿⣿⣿⣿⣿⣿⣿⣿⣿⣿⣿⣿⣿⣿⣿⡇⢕⢕⢕⢕⢕⢕⢕⢕⢸⣿⣿⣿⣿⣿⣿⣿⣿⣿⣿⣿⣿⣿⣿⣷⢕⢕⢿⣿⣿⣿⣿⣿⣿⣿⣿⣿⣿⣿⣿⠀⠀⠀⠀⠀⠀⠀⠀⠀⠀⠀⠀</a:t>
            </a:r>
            <a:br/>
            <a:r>
              <a:t>⠀⠀⠀⠀⠀⠀⠀⠀⠀⠀⠀⣿⣿⣿⣿⣿⣿⣿⣿⣿⣿⣿⣿⣿⣿⣿⣿⣿⣿⢇⢕⢕⢕⢕⢕⢕⢕⢕⢕⢹⣿⣿⣿⣿⣿⣿⣿⣿⣿⣿⣿⣿⣿⣿⢕⣕⣿⣿⣿⣿⣿⣿⣿⣿⣿⣿⣿⣿⣿⠀⠀⠀⠀⠀⠀⠀⠀⠀⠀⠀⠀</a:t>
            </a:r>
            <a:br/>
            <a:r>
              <a:t>⠀⠀⠀⠀⠀⠀⠀⠀⠀⠀⠀⣿⣿⣿⣿⣿⣿⣿⣿⣿⣿⣿⣿⣿⣿⣿⣿⣿⣿⡕⢕⢕⢕⢕⢕⢕⢕⢕⢕⢜⢻⣿⣿⣿⣿⣿⣿⣿⣿⣿⣿⣿⣿⣿⡇⣾⣿⣿⣿⣿⣿⣿⣿⣿⣿⣿⣿⣿⣿⠀⠀⠀⠀⠀⠀⠀⠀⠀⠀⠀⠀</a:t>
            </a:r>
            <a:br/>
            <a:r>
              <a:t>⠀⠀⠀⠀⠀⠀⠀⠀⠀⠀⠀⣿⣿⣿⣿⣿⣿⣿⣿⣿⣿⣿⣿⣿⣿⣿⣿⣿⣿⡇⢕⢕⢕⢕⢕⢕⢕⢕⢕⢕⢕⢜⢝⣿⣷⣵⢕⢕⣵⣵⣿⣿⣿⣿⣧⣸⣿⣿⣿⣿⣿⣿⣿⣿⣿⣿⣿⣿⣿⠀⠀⠀⠀⠀⠀⠀⠀⠀⠀⠀⠀</a:t>
            </a:r>
            <a:br/>
            <a:r>
              <a:t>⠀⠀⠀⠀⠀⠀⠀⠀⠀⠀⠀⣿⣿⣿⣿⣿⣿⣿⣿⣿⣿⣿⣿⣿⣿⣿⣿⣿⣿⣧⢕⢕⢕⢕⢕⢕⢕⢕⢕⢕⢕⢕⢕⣿⣿⣿⡕⢕⣕⣵⣽⣿⣿⣿⣿⣿⣿⣿⣿⣿⣿⣿⣿⣿⣿⣿⣿⣿⣿⠀⠀⠀⠀⠀⠀⠀⠀⠀⠀⠀⠀</a:t>
            </a:r>
            <a:br/>
            <a:r>
              <a:t>⠀⠀⠀⠀⠀⠀⠀⠀⠀⠀⠀⣿⣿⣿⣿⣿⣿⣿⣿⣿⣿⣿⣿⣿⣿⣿⣿⣿⣿⣿⡕⢕⢕⢕⢕⢕⢕⢕⢕⢕⢕⢕⢕⣾⣿⣿⣿⣷⣿⣿⣿⣿⣿⣿⣿⣿⣿⣻⣿⣿⣿⣿⣿⣿⣿⣿⣿⣿⣿⠀⠀⠀⠀⠀⠀⠀⠀⠀⠀⠀⠀</a:t>
            </a:r>
            <a:br/>
            <a:r>
              <a:t>⠀⠀⠀⠀⠀⠀⠀⠀⠀⠀⠀⣿⣿⣿⣿⣿⣿⣿⣿⣿⣿⣿⣿⣿⣿⣿⣿⣿⣿⢏⢕⢕⣷⡧⢕⢕⢕⢕⢕⢕⢕⢕⢕⣿⣿⣿⣿⣿⣿⣿⣿⣿⣿⣿⣿⣿⣿⣿⣿⣿⣿⣿⣿⣿⣿⣿⣿⣿⣿⠀⠀⠀⠀⠀⠀⠀⠀⠀⠀⠀⠀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⠀⠀⠀⠀⠀⠀⠀⠀⠀⠀⠀⣿⣿⣿⣿⣿⣿⣿⣿⣿⣿⣿⣿⣿⣿⣿⣿⣿⣿⣇⢕⢕⢟⡇⢕⢕⢕⢕⢕⢕⢕⢕⢕⢜⣿⣽⣿⣷⡝⢿⣿⣿⣿⣿⣿⣿⣿⣿⣿⣿⣿⣿⣿⣿⣿⣿⣿⣿⣿⠀⠀⠀⠀⠀⠀⠀⠀⠀⠀⠀⠀</a:t>
            </a:r>
            <a:br/>
            <a:r>
              <a:t>⠀⠀⠀⠀⠀⠀⠀⠀⠀⠀⠀⣿⣿⣿⣿⣿⣿⣿⣿⣿⣿⣿⣿⣿⣿⣿⣿⣿⣿⣿⣇⡕⢕⢇⢕⢕⢕⢕⢕⢕⢕⢕⢱⣷⣿⣿⣿⣿⣿⣮⣻⣿⣿⣿⣿⣿⣿⣿⣿⣿⣿⣿⣿⣿⣿⣿⣿⣿⣿⠀⠀⠀⠀⠀⠀⠀⠀⠀⠀⠀⠀</a:t>
            </a:r>
            <a:br/>
            <a:r>
              <a:t>⠀⠀⠀⠀⠀⠀⠀⠀⠀⠀⠀⣿⣿⣿⣿⣿⣿⣿⣿⣿⣿⣿⣿⣿⣿⣿⣿⣿⣿⣿⣿⣷⣕⣜⡇⢕⢕⢕⢕⢕⢕⢕⢜⢝⢝⢝⢟⢻⣿⣿⣿⣿⣿⣿⣿⣿⣿⣿⣿⣿⣿⣿⣿⣿⣿⣿⣿⣿⣿⠀⠀⠀⠀⠀⠀⠀⠀⠀⠀⠀⠀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⠀⠀⠀⠀⠀⠀⠀⠀⠀⠀⠀⣿⣿⣿⣿⣿⣿⣿⣿⣿⣿⣿⣿⣿⣿⣿⣿⣿⣿⣿⣿⣿⣿⣿⡇⢕⢕⢕⢕⢕⢕⢕⣱⣧⣷⢇⣵⣿⣿⣿⣿⣿⣿⣿⣿⣿⣿⣿⣿⣿⣿⣿⣿⣿⣿⣿⣿⣿⣿⠀⠀⠀⠀⠀⠀⠀⠀⠀⠀⠀⠀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⠀⠀⠀⠀⠀⠀⠀⠀⠀⠀⠀⣿⣿⣿⣿⣿⣿⣿⣿⣿⣿⣿⣿⣿⣿⣿⣿⣿⣿⣿⣿⣿⣿⣿⣿⡕⢕⢕⢕⢕⢕⢕⢕⢝⢕⣿⣿⣿⣿⣿⣿⣿⣿⣿⣿⣿⣿⣿⣿⣿⣿⣿⣿⣿⣿⣿⣿⣿⣿⠀⠀⠀⠀⠀⠀⠀⠀⠀⠀⠀⠀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⠀⠀⠀⠀⠀⠀⠀⠀⠀⠀⠀⣿⣿⣿⣿⣿⣿⣿⣿⣿⣿⣿⣿⣿⣿⣿⣿⣿⣿⣿⣿⣿⣿⣿⣿⣧⢕⡕⢕⢕⢕⢱⢱⣷⣾⣿⣿⣿⣿⣿⣿⣿⣿⣿⣿⣿⣿⣿⣿⣿⣿⣿⣿⣿⣿⣿⣿⣿⣿⠀⠀⠀⠀⠀⠀⠀⠀⠀⠀⠀⠀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⠀⠀⠀⠀⠀⠀⠀⠀⠀⠀⠀⣿⣿⣿⣿⣿⣿⣿⣿⣿⣿⣿⣿⣿⣿⣿⣿⣿⣿⣿⣿⣿⣿⣿⣿⣿⢜⡱⢕⢝⢛⢟⢻⡛⡿⢿⣿⣿⣿⣿⣿⣿⣿⣿⣯⢻⣿⣿⣿⣿⣿⣿⣿⣿⣿⣿⣿⣿⣿⠀⠀⠀⠀⠀⠀⠀⠀⠀⠀⠀⠀</a:t>
            </a:r>
            <a:br/>
            <a:r>
              <a:t>⠀⠀⠀⠀⠀⠀⠀⠀⠀⠀⠀⣿⣿⣿⣿⣿⣿⣿⣿⣿⣿⣿⣿⣿⣿⣿⣿⣿⣿⣿⣿⣿⣿⡿⢟⣼⡕⢕⢕⢕⢕⢕⢸⣇⡇⢜⢹⣿⣿⣿⣿⣿⣿⣿⣿⢕⢜⢟⢿⣿⣿⣿⣿⣿⣿⣿⣿⣿⣿⠀⠀⠀⠀⠀⠀⠀⠀⠀⠀⠀⠀</a:t>
            </a:r>
            <a:br/>
            <a:r>
              <a:t>⠀⠀⠀⠀⠀⠀⠀⠀⠀⠀⠀⣿⣿⣿⣿⣿⣿⣿⣿⣿⣿⣿⣿⣿⣿⣿⣿⣿⣿⣿⣿⡿⢏⢕⢕⣿⢱⢕⢕⢕⢕⢕⢼⡗⡇⣷⣿⣿⣿⣿⣿⣿⣿⣿⣿⢕⢕⢕⢕⢝⢟⢻⢿⣿⣿⣿⣿⣿⣿⠀⠀⠀⠀⠀⠀⠀⠀⠀⠀⠀⠀</a:t>
            </a:r>
            <a:br/>
            <a:r>
              <a:t>⠀⠀⠀⠀⠀⠀⠀⠀⠀⠀⠀⠛⠛⠛⠛⠛⠛⠛⠛⠛⠛⠛⠛⠛⠛⠛⠛⠛⠛⠙⠑⠑⠑⠑⠑⠛⠚⠑⠑⠑⠑⠑⠙⠓⠃⠛⠛⠛⠛⠛⠛⠛⠓⠛⠛⠑⠑⠑⠑⠑⠑⠑⠁⠑⠘⠙⠛⠛⠛⠀⠀⠀⠀⠀⠀⠀⠀⠀⠀⠀⠀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⠀⠀⠀⠀⠀⠀⠀⠀⠀⠀⠀⣿⣿⣿⣿⣿⣿⣿⣿⣿⣿⣿⣿⣿⣿⣿⣿⣿⣿⣿⣿⣿⣿⣿⣿⣿⢿⢿⢟⢏⢝⢝⢝⢏⢟⢝⢝⢻⣿⣿⣿⣿⣿⣿⣿⣿⣿⣿⣿⣿⣿⣿⣿⣿⣿⣿⣿⣿⣿⠀⠀⠀⠀⠀⠀⠀⠀⠀⠀⠀⠀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⠀⠀⠀⠀⠀⠀⠀⠀⠀⠀⠀⣿⣿⣿⣿⣿⣿⣿⣿⣿⣿⣿⣿⣿⣿⣿⣿⣿⣿⣿⣿⣿⡿⢿⢝⢕⢕⢕⢇⢕⢕⢕⢕⢕⢕⢕⢕⢕⢻⣿⣿⣿⣿⣿⣿⣿⣿⣿⣿⣿⣿⣿⣿⣿⣿⣿⣿⣿⣿⠀⠀⠀⠀⠀⠀⠀⠀⠀⠀⠀⠀</a:t>
            </a:r>
            <a:br/>
            <a:r>
              <a:t>⠀⠀⠀⠀⠀⠀⠀⠀⠀⠀⠀⣿⣿⣿⣿⣿⣿⣿⣿⣿⣿⣿⣿⣿⣿⣿⣿⣿⣿⣿⡝⢕⢕⢑⢑⢕⢔⢔⠁⢕⢕⢕⢕⢕⠕⢕⢕⢕⢕⢕⣕⢿⣿⣿⣿⣿⣿⣿⣿⣿⣿⣿⣿⣿⣿⣿⣿⣿⣿⠀⠀⠀⠀⠀⠀⠀⠀⠀⠀⠀⠀</a:t>
            </a:r>
            <a:br/>
            <a:r>
              <a:t>⠀⠀⠀⠀⠀⠀⠀⠀⠀⠀⠀⣿⣿⣿⣿⣿⣿⣿⣿⣿⣿⣿⣿⣿⣿⣿⣿⣿⣿⡿⢕⢕⢕⢄⢄⢀⢐⠕⠀⠀⠕⢕⢕⢕⢀⢕⢕⢕⢕⢕⢝⢳⢧⢹⣿⣿⣿⣿⣿⣿⣿⣿⣿⣿⣿⣿⣿⣿⣿⠀⠀⠀⠀⠀⠀⠀⠀⠀⠀⠀⠀</a:t>
            </a:r>
            <a:br/>
            <a:r>
              <a:t>⠀⠀⠀⠀⠀⠀⠀⠀⠀⠀⠀⣿⣿⣿⣿⣿⣿⣿⣿⣿⣿⣿⣿⣿⣿⣿⣿⣿⡟⢕⢕⢕⢕⢕⢕⢕⢕⢁⢀⢀⢕⢕⢕⢔⢕⣕⣕⣕⢕⢕⢕⢕⢕⢕⣿⣿⣿⣿⣿⣿⣿⣿⣿⣿⣿⣿⣿⣿⣿⠀⠀⠀⠀⠀⠀⠀⠀⠀⠀⠀⠀</a:t>
            </a:r>
            <a:br/>
            <a:r>
              <a:t>⠀⠀⠀⠀⠀⠀⠀⠀⠀⠀⠀⣿⣿⣿⣿⣿⣿⣿⣿⣿⣿⣿⣿⣿⣿⣿⣿⢗⢕⡕⢕⢕⢕⢕⢕⢕⢕⢕⢕⣕⣱⣷⣾⣿⣿⣿⣿⣿⣿⣷⡕⢕⢕⢕⢸⣿⣿⣿⣿⣿⣿⣿⣿⣿⣿⣿⣿⣿⣿⠀⠀⠀⠀⠀⠀⠀⠀⠀⠀⠀⠀</a:t>
            </a:r>
            <a:br/>
            <a:r>
              <a:t>⠀⠀⠀⠀⠀⠀⠀⠀⠀⠀⠀⣿⣿⣿⣿⣿⣿⣿⣿⣿⣿⣿⣿⣿⣿⣿⣿⣗⡎⢕⢕⢕⢕⢕⢕⢕⢵⣿⣿⣿⣿⣿⣿⣿⣿⣿⣿⣿⣿⣿⣿⣇⡕⢕⣸⣿⣿⣿⣿⣿⣿⣿⣿⣿⣿⣿⣿⣿⣿⠀⠀⠀⠀⠀⠀⠀⠀⠀⠀⠀⠀</a:t>
            </a:r>
            <a:br/>
            <a:r>
              <a:t>⠀⠀⠀⠀⠀⠀⠀⠀⠀⠀⠀⣿⣿⣿⣿⣿⣿⣿⣿⣿⣿⣿⣿⣿⣿⣿⣿⡿⢕⢕⢕⢕⢕⢕⢕⢕⢕⢹⣿⣿⣿⣿⣿⣿⣿⣿⣿⣿⣿⣿⣿⣿⡇⢕⣻⣿⣿⣿⣿⣿⣿⣿⣿⣿⣿⣿⣿⣿⣿⠀⠀⠀⠀⠀⠀⠀⠀⠀⠀⠀⠀</a:t>
            </a:r>
            <a:br/>
            <a:r>
              <a:t>⠀⠀⠀⠀⠀⠀⠀⠀⠀⠀⠀⣿⣿⣿⣿⣿⣿⣿⣿⣿⣿⣿⣿⣿⣿⣿⣿⡇⢕⢕⢕⢕⢕⢕⢕⢕⢕⢕⢿⣿⣿⣿⣿⣿⣿⣿⣿⣿⣿⣿⣿⣿⡇⢱⣾⣿⣿⣿⣿⣿⣿⣿⣿⣿⣿⣿⣿⣿⣿⠀⠀⠀⠀⠀⠀⠀⠀⠀⠀⠀⠀</a:t>
            </a:r>
            <a:br/>
            <a:r>
              <a:t>⠀⠀⠀⠀⠀⠀⠀⠀⠀⠀⠀⣿⣿⣿⣿⣿⣿⣿⣿⣿⣿⣿⣿⣿⣿⣿⣿⣧⢕⢕⢕⢕⢕⢕⢕⢕⢕⢕⢕⢝⢻⣿⣿⣏⡕⢕⣝⣝⣟⣿⣿⣿⣧⢸⣿⣿⣿⣿⣿⣿⣿⣿⣿⣿⣿⣿⣿⣿⣿⠀⠀⠀⠀⠀⠀⠀⠀⠀⠀⠀⠀</a:t>
            </a:r>
            <a:br/>
            <a:r>
              <a:t>⠀⠀⠀⠀⠀⠀⠀⠀⠀⠀⠀⣿⣿⣿⣿⣿⣿⣿⣿⣿⣿⣿⣿⣿⣿⣿⣿⣿⢕⢕⢕⢕⢕⢕⢕⢕⢕⢕⢕⢕⢕⢸⣿⣿⡇⢕⢝⢝⢟⢿⣿⣿⣿⣾⣿⣿⣿⣿⣿⣿⣿⣿⣿⣿⣿⣿⣿⣿⣿⠀⠀⠀⠀⠀⠀⠀⠀⠀⠀⠀⠀</a:t>
            </a:r>
            <a:br/>
            <a:r>
              <a:t>⠀⠀⠀⠀⠀⠀⠀⠀⠀⠀⠀⣿⣿⣿⣿⣿⣿⣿⣿⣿⣿⣿⣿⣿⣿⣿⣿⣿⡕⢕⢕⢕⢕⢕⢕⢕⢕⢕⢕⢕⢕⢸⣿⣿⣿⣧⣽⣿⣿⣿⣿⣿⣿⣿⣿⣿⣿⣿⣿⣿⣿⣿⣿⣿⣿⣿⣿⣿⣿⠀⠀⠀⠀⠀⠀⠀⠀⠀⠀⠀⠀</a:t>
            </a:r>
            <a:br/>
            <a:r>
              <a:t>⠀⠀⠀⠀⠀⠀⠀⠀⠀⠀⠀⣿⣿⣿⣿⣿⣿⣿⣿⣿⣿⣿⣿⣿⣿⣿⣿⡿⢇⢕⢱⣵⡕⢕⢕⢕⢕⢕⢕⢕⢕⢸⣿⣿⣿⣿⣿⣿⣿⣿⣿⣿⣿⣿⣿⡞⣿⣿⣿⣿⣿⣿⣿⣿⣿⣿⣿⣿⣿⠀⠀⠀⠀⠀⠀⠀⠀⠀⠀⠀⠀</a:t>
            </a:r>
            <a:br/>
            <a:r>
              <a:t>⠀⠀⠀⠀⠀⠀⠀⠀⠀⠀⠀⣿⣿⣿⣿⣿⣿⣿⣿⣿⣿⣿⣿⣿⣿⣿⣿⡇⡕⢕⢸⣿⢕⢕⢕⢕⢕⢕⢕⢕⢕⢜⣟⣟⣻⣷⢝⢿⣿⣿⣿⣿⣿⣿⣿⣿⣿⣿⣿⣿⣿⣿⣿⣿⣿⣿⣿⣿⣿⠀⠀⠀⠀⠀⠀⠀⠀⠀⠀⠀⠀</a:t>
            </a:r>
            <a:br/>
            <a:r>
              <a:t>⠀⠀⠀⠀⠀⠀⠀⠀⠀⠀⠀⣿⣿⣿⣿⣿⣿⣿⣿⣿⣿⣿⣿⣿⣿⣿⣿⣷⡕⢕⢕⣿⢕⢕⢕⢕⢕⢕⢕⢕⢕⣵⣿⣿⣿⣿⣧⡜⢻⣿⣿⣿⣿⣿⣿⣿⣿⣿⣿⣿⣿⣿⣿⣿⣿⣿⣿⣿⣿⠀⠀⠀⠀⠀⠀⠀⠀⠀⠀⠀⠀</a:t>
            </a:r>
            <a:br/>
            <a:r>
              <a:t>⠀⠀⠀⠀⠀⠀⠀⠀⠀⠀⠀⣿⣿⣿⣿⣿⣿⣿⣿⣿⣿⣿⣿⣿⣿⣿⣿⣿⣷⣕⢕⢸⡕⢕⢕⢕⢕⢕⢕⢕⢜⢝⢟⢟⡟⢿⢿⣿⣜⣿⣿⣿⣿⣿⣿⣿⣿⣿⣿⣿⣿⣿⣿⣿⣿⣿⣿⣿⣿⠀⠀⠀⠀⠀⠀⠀⠀⠀⠀⠀⠀</a:t>
            </a:r>
            <a:br/>
            <a:r>
              <a:t>⠀⠀⠀⠀⠀⠀⠀⠀⠀⠀⠀⣿⣿⣿⣿⣿⣿⣿⣿⣿⣿⣿⣿⣿⣿⣿⣿⣿⣿⣿⣧⣵⡕⢕⢕⢕⢕⢕⠑⢑⢘⢙⢙⢍⢝⢁⣱⣿⣼⣿⣿⣿⣿⣿⣿⣿⣿⣿⣿⣿⣿⣿⣿⣿⣿⣿⣿⣿⣿⠀⠀⠀⠀⠀⠀⠀⠀⠀⠀⠀⠀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⠀⠀⠀⠀⠀⠀⠀⠀⠀⠀⠀⣿⣿⣿⣿⣿⣿⣿⣿⣿⣿⣿⣿⣿⣿⣿⣿⣿⣿⣿⣿⣿⣷⢕⢕⢕⢕⡕⢕⢕⢵⢪⢵⢕⣱⣾⣿⣿⣿⣿⣿⣿⣿⣿⣿⣿⣿⣿⣿⣿⣿⣿⣿⣿⣿⣿⣿⣿⣿⠀⠀⠀⠀⠀⠀⠀⠀⠀⠀⠀⠀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⠀⠀⠀⠀⠀⠀⠀⠀⠀⠀⠀⣿⣿⣿⣿⣿⣿⣿⣿⣿⣿⣿⣿⣿⣿⣿⣿⣿⣿⣿⣿⣿⣿⣧⢕⢕⢜⡱⢕⡝⢛⢟⢻⡛⣿⣿⣿⣿⣿⣿⣿⣿⣿⣿⣿⣿⣿⣿⣿⣿⣿⣿⣿⣿⣿⣿⣿⣿⣿⠀⠀⠀⠀⠀⠀⠀⠀⠀⠀⠀⠀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⠀⠀⠀⠀⠀⠀⠀⠀⠀⠀⠀⣿⣿⣿⣿⣿⣿⣿⣿⣿⣿⣿⣿⣿⣿⣿⣿⣿⣿⣿⣿⣿⣿⣿⢕⢕⢕⢕⢕⢕⢕⢕⢸⣇⣿⣿⣿⣿⣿⣿⣿⣿⡿⣿⣿⣿⣿⣿⣿⣿⣿⣿⣿⣿⣿⣿⣿⣿⣿⠀⠀⠀⠀⠀⠀⠀⠀⠀⠀⠀⠀</a:t>
            </a:r>
            <a:br/>
            <a:r>
              <a:t>⠀⠀⠀⠀⠀⠀⠀⠀⠀⠀⠀⣿⣿⣿⣿⣿⣿⣿⣿⣿⣿⣿⣿⣿⣿⣿⣿⣿⣿⣿⣿⣿⣿⢿⢕⢕⢕⡕⢕⢕⢕⢕⢸⣷⣿⣿⣿⣿⣿⣿⣿⣿⣿⢜⢻⢿⣿⣿⣿⣿⣿⣿⣿⣿⣿⣿⣿⣿⣿⠀⠀⠀⠀⠀⠀⠀⠀⠀⠀⠀⠀</a:t>
            </a:r>
            <a:br/>
            <a:r>
              <a:t>⠀⠀⠀⠀⠀⠀⠀⠀⠀⠀⠀⠛⠛⠛⠛⠛⠛⠛⠛⠛⠛⠛⠛⠛⠛⠛⠛⠛⠛⠛⠛⠛⠋⠘⠑⠑⠑⠑⠑⠑⠑⠑⠙⠓⠛⠛⠛⠛⠛⠛⠛⠛⠛⠑⠑⠑⠙⠛⠛⠛⠛⠛⠛⠛⠛⠛⠛⠛⠛⠀⠀⠀⠀⠀⠀⠀⠀⠀⠀⠀⠀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⠀⠀⠀⠀⠀⠀⠀⠀⠀⠀⠀⣿⣿⣿⣿⣿⣿⣿⣿⣿⣿⣿⣿⣿⣿⣿⣿⣿⣿⣿⣿⣿⣿⣿⣿⣿⣿⣿⢿⢟⢿⢿⢿⢿⢟⢿⢿⣿⣿⣿⣿⣿⣿⣿⣿⣿⣿⣿⣿⣿⣿⣿⣿⣿⣿⣿⣿⣿⣿⠀⠀⠀⠀⠀⠀⠀⠀⠀⠀⠀⠀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⠀⠀⠀⠀⠀⠀⠀⠀⠀⠀⠀⣿⣿⣿⣿⣿⣿⣿⣿⣿⣿⣿⣿⣿⣿⣿⣿⣿⣿⣿⣿⣿⣿⡟⢟⡕⡕⡱⢕⢕⢕⢑⢕⢕⢕⢕⢕⢝⣿⣿⣿⣿⣿⣿⣿⣿⣿⣿⣿⣿⣿⣿⣿⣿⣿⣿⣿⣿⣿⠀⠀⠀⠀⠀⠀⠀⠀⠀⠀⠀⠀</a:t>
            </a:r>
            <a:br/>
            <a:r>
              <a:t>⠀⠀⠀⠀⠀⠀⠀⠀⠀⠀⠀⣿⣿⣿⣿⣿⣿⣿⣿⣿⣿⣿⣿⣿⣿⣿⣿⣿⣿⡿⢏⢏⢝⠕⢕⢕⢅⢑⢑⢕⢕⢕⢕⢕⢕⢕⢕⢕⢹⣜⢹⣿⣿⣿⣿⣿⣿⣿⣿⣿⣿⣿⣿⣿⣿⣿⣿⣿⣿⠀⠀⠀⠀⠀⠀⠀⠀⠀⠀⠀⠀</a:t>
            </a:r>
            <a:br/>
            <a:r>
              <a:t>⠀⠀⠀⠀⠀⠀⠀⠀⠀⠀⠀⣿⣿⣿⣿⣿⣿⣿⣿⣿⣿⣿⣿⣿⣿⣿⣿⣿⣿⡟⢞⢃⢑⠁⠑⠑⢕⠕⠁⢕⢕⢝⢕⢕⢀⢕⢕⢕⢕⢜⢧⣟⢟⣿⣿⣿⣿⣿⣿⣿⣿⣿⣿⣿⣿⣿⣿⣿⣿⠀⠀⠀⠀⠀⠀⠀⠀⠀⠀⠀⠀</a:t>
            </a:r>
            <a:br/>
            <a:r>
              <a:t>⠀⠀⠀⠀⠀⠀⠀⠀⠀⠀⠀⣿⣿⣿⣿⣿⣿⣿⣿⣿⣿⣿⣿⣿⣿⣿⣿⣿⢏⢕⢕⢕⢕⢕⢕⢕⢕⠀⠀⢄⢕⢕⢑⢕⢕⢕⢕⢕⢕⢕⢕⢜⢕⣸⣿⣿⣿⣿⣿⣿⣿⣿⣿⣿⣿⣿⣿⣿⣿⠀⠀⠀⠀⠀⠀⠀⠀⠀⠀⠀⠀</a:t>
            </a:r>
            <a:br/>
            <a:r>
              <a:t>⠀⠀⠀⠀⠀⠀⠀⠀⠀⠀⠀⣿⣿⣿⣿⣿⣿⣿⣿⣿⣿⣿⣿⣿⣿⣿⣯⢝⢕⢕⢕⢕⢕⢕⢕⢕⢔⢕⢕⢕⣕⣵⣵⣷⣷⣷⣷⣷⣵⡕⢕⢕⢕⢜⣿⣿⣿⣿⣿⣿⣿⣿⣿⣿⣿⣿⣿⣿⣿⠀⠀⠀⠀⠀⠀⠀⠀⠀⠀⠀⠀</a:t>
            </a:r>
            <a:br/>
            <a:r>
              <a:t>⠀⠀⠀⠀⠀⠀⠀⠀⠀⠀⠀⣿⣿⣿⣿⣿⣿⣿⣿⣿⣿⣿⣿⣿⣿⣿⡟⢵⢗⢕⢕⢕⢕⢕⢕⢕⣵⣷⣷⣾⣿⣿⣿⣿⣿⣿⣿⣿⣿⣿⣇⢕⢕⢱⣿⣿⣿⣿⣿⣿⣿⣿⣿⣿⣿⣿⣿⣿⣿⠀⠀⠀⠀⠀⠀⠀⠀⠀⠀⠀⠀</a:t>
            </a:r>
            <a:br/>
            <a:r>
              <a:t>⠀⠀⠀⠀⠀⠀⠀⠀⠀⠀⠀⣿⣿⣿⣿⣿⣿⣿⣿⣿⣿⣿⣿⣿⣿⣿⣿⡇⢕⢕⢕⢕⢕⢕⢕⢕⢻⣿⣿⣿⣿⣿⣿⣿⣿⣿⣿⣿⣿⣿⣿⣿⢕⢝⣻⣿⣿⣿⣿⣿⣿⣿⣿⣿⣿⣿⣿⣿⣿⠀⠀⠀⠀⠀⠀⠀⠀⠀⠀⠀⠀</a:t>
            </a:r>
            <a:br/>
            <a:r>
              <a:t>⠀⠀⠀⠀⠀⠀⠀⠀⠀⠀⠀⣿⣿⣿⣿⣿⣿⣿⣿⣿⣿⣿⣿⣿⣿⣿⣿⢕⢕⢕⢕⢕⢕⢕⢕⢕⢕⢹⣿⣿⣿⣿⣿⣿⣿⣿⣿⣿⣿⣿⣿⣿⢕⣸⣿⣿⣿⣿⣿⣿⣿⣿⣿⣿⣿⣿⣿⣿⣿⠀⠀⠀⠀⠀⠀⠀⠀⠀⠀⠀⠀</a:t>
            </a:r>
            <a:br/>
            <a:r>
              <a:t>⠀⠀⠀⠀⠀⠀⠀⠀⠀⠀⠀⣿⣿⣿⣿⣿⣿⣿⣿⣿⣿⣿⣿⣿⣿⣿⣿⡕⢕⢕⢕⢕⢕⢕⢕⢕⢕⢕⢟⢿⣿⣿⡿⢟⢟⢟⢟⢿⢿⣿⣿⣿⢜⣿⣿⣿⣿⣿⣿⣿⣿⣿⣿⣿⣿⣿⣿⣿⣿⠀⠀⠀⠀⠀⠀⠀⠀⠀⠀⠀⠀</a:t>
            </a:r>
            <a:br/>
            <a:r>
              <a:t>⠀⠀⠀⠀⠀⠀⠀⠀⠀⠀⠀⣿⣿⣿⣿⣿⣿⣿⣿⣿⣿⣿⣿⣿⣿⣿⣿⡕⢕⢕⢕⢕⢕⢕⢕⢕⢕⢕⢕⢕⢸⣿⣿⣷⢕⢗⢳⢿⢿⣿⣿⣿⡇⣿⣿⣿⣿⣿⣿⣿⣿⣿⣿⣿⣿⣿⣿⣿⣿⠀⠀⠀⠀⠀⠀⠀⠀⠀⠀⠀⠀</a:t>
            </a:r>
            <a:br/>
            <a:r>
              <a:t>⠀⠀⠀⠀⠀⠀⠀⠀⠀⠀⠀⣿⣿⣿⣿⣿⣿⣿⣿⣿⣿⣿⣿⣿⣿⣿⣿⡇⢕⢕⢕⢕⢕⢕⢕⢅⢕⢕⢕⢕⢕⣿⣿⣿⣇⡱⢷⣷⣷⣿⣿⣿⣷⣿⣿⣿⣿⣿⣿⣿⣿⣿⣿⣿⣿⣿⣿⣿⣿⠀⠀⠀⠀⠀⠀⠀⠀⠀⠀⠀⠀</a:t>
            </a:r>
            <a:br/>
            <a:r>
              <a:t>⠀⠀⠀⠀⠀⠀⠀⠀⠀⠀⠀⣿⣿⣿⣿⣿⣿⣿⣿⣿⣿⣿⣿⣿⣿⣿⣿⣷⢕⢕⣱⡕⢕⢕⢕⢕⢕⢕⢕⢕⢕⣿⣿⣿⣿⣿⣿⣿⣿⣿⣿⣿⣿⣿⡝⢿⣿⣿⣿⣿⣿⣿⣿⣿⣿⣿⣿⣿⣿⠀⠀⠀⠀⠀⠀⠀⠀⠀⠀⠀⠀</a:t>
            </a:r>
            <a:br/>
            <a:r>
              <a:t>⠀⠀⠀⠀⠀⠀⠀⠀⠀⠀⠀⣿⣿⣿⣿⣿⣿⣿⣿⣿⣿⣿⣿⣿⣿⣿⣟⢱⢕⢱⣿⡏⢕⢕⢕⢕⢕⢕⢕⢕⢕⢿⢿⢿⣿⢻⣿⣿⣿⣿⣿⣿⣿⣿⣿⣿⣿⣿⣿⣿⣿⣿⣿⣿⣿⣿⣿⣿⣿⠀⠀⠀⠀⠀⠀⠀⠀⠀⠀⠀⠀</a:t>
            </a:r>
            <a:br/>
            <a:r>
              <a:t>⠀⠀⠀⠀⠀⠀⠀⠀⠀⠀⠀⣿⣿⣿⣿⣿⣿⣿⣿⣿⣿⣿⣿⣿⣿⣿⣿⣜⢕⢕⢿⢇⢕⢕⢕⢕⢕⢕⢕⢕⢕⣸⣿⣷⣿⣧⢜⢻⣿⣿⣿⣿⣿⣿⣿⣿⣿⣿⣿⣿⣿⣿⣿⣿⣿⣿⣿⣿⣿⠀⠀⠀⠀⠀⠀⠀⠀⠀⠀⠀⠀</a:t>
            </a:r>
            <a:br/>
            <a:r>
              <a:t>⠀⠀⠀⠀⠀⠀⠀⠀⠀⠀⠀⣿⣿⣿⣿⣿⣿⣿⣿⣿⣿⣿⣿⣿⣿⣿⣿⣷⡱⢕⢜⡇⢕⢕⢕⢕⢕⢕⢕⢕⢿⢿⢿⣿⣿⣿⣷⡕⢿⣿⣿⣿⣿⣿⣿⣿⣿⣿⣿⣿⣿⣿⣿⣿⣿⣿⣿⣿⣿⠀⠀⠀⠀⠀⠀⠀⠀⠀⠀⠀⠀</a:t>
            </a:r>
            <a:br/>
            <a:r>
              <a:t>⠀⠀⠀⠀⠀⠀⠀⠀⠀⠀⠀⣿⣿⣿⣿⣿⣿⣿⣿⣿⣿⣿⣿⣿⣿⣿⣿⣿⣷⣕⣕⡳⢕⢕⢕⢕⢕⠕⠕⠕⠷⠷⠗⠳⠗⠁⣹⡇⣿⣿⣿⣿⣿⣿⣿⣿⣿⣿⣿⣿⣿⣿⣿⣿⣿⣿⣿⣿⣿⠀⠀⠀⠀⠀⠀⠀⠀⠀⠀⠀⠀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⠀⠀⠀⠀⠀⠀⠀⠀⠀⠀⠀⣿⣿⣿⣿⣿⣿⣿⣿⣿⣿⣿⣿⣿⣿⣿⣿⣿⣿⣿⣿⣿⡕⢕⢕⢕⢕⣔⢔⢔⢰⢷⢕⢕⣔⣼⣿⣿⣿⣿⣿⣿⣿⣿⣿⣿⣿⣿⣿⣿⣿⣿⣿⣿⣿⣿⣿⣿⣿⠀⠀⠀⠀⠀⠀⠀⠀⠀⠀⠀⠀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⠀⠀⠀⠀⠀⠀⠀⠀⠀⠀⠀⣿⣿⣿⣿⣿⣿⣿⣿⣿⣿⣿⣿⣿⣿⣿⣿⣿⣿⣿⣿⣿⣧⢕⢕⢕⢕⢇⢵⢘⢝⢛⢟⣟⢻⣿⣿⣿⣿⣿⣿⣿⣿⣿⣿⣿⣿⣿⣿⣿⣿⣿⣿⣿⣿⣿⣿⣿⣿⠀⠀⠀⠀⠀⠀⠀⠀⠀⠀⠀⠀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⠀⠀⠀⠀⠀⠀⠀⠀⠀⠀⠀⣿⣿⣿⣿⣿⣿⣿⣿⣿⣿⣿⣿⣿⣿⣿⣿⣿⣿⣿⣿⣿⣿⢣⡕⢕⢕⢸⢕⢕⢕⢕⢕⢽⣸⣿⣿⣿⣿⣿⣿⣿⣿⣿⣿⣿⣿⣿⣿⣿⣿⣿⣿⣿⣿⣿⣿⣿⣿⠀⠀⠀⠀⠀⠀⠀⠀⠀⠀⠀⠀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⠀⠀⠀⠀⠀⠀⠀⠀⠀⠀⠀⣿⣿⣿⣿⣿⣿⣿⣿⣿⣿⣿⣿⣿⣿⣿⣿⣿⣿⣿⣿⣿⣿⡇⢕⢕⢕⣝⢕⢕⢕⢕⢕⣿⣾⣿⣿⣿⣿⣿⣿⣿⡝⢿⣿⣿⣿⣿⣿⣿⣿⣿⣿⣿⣿⣿⣿⣿⣿⠀⠀⠀⠀⠀⠀⠀⠀⠀⠀⠀⠀</a:t>
            </a:r>
            <a:br/>
            <a:r>
              <a:t>⠀⠀⠀⠀⠀⠀⠀⠀⠀⠀⠀⠛⠛⠛⠛⠛⠛⠛⠛⠛⠛⠛⠛⠛⠛⠛⠛⠛⠛⠛⠛⠛⠙⠃⠑⠑⠑⠋⠑⠑⠑⠑⠑⠛⠛⠛⠛⠛⠛⠛⠛⠛⠃⠑⠘⠛⠛⠛⠛⠛⠛⠛⠛⠛⠛⠛⠛⠛⠛⠀⠀⠀⠀⠀⠀⠀⠀⠀⠀⠀⠀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⠀⠀⠀⠀⠀⠀⠀⠀⠀⠀⠀⣿⣿⣿⣿⣿⣿⣿⣿⣿⣿⣿⣿⣿⣿⣿⣿⣿⣿⣿⣿⣿⣿⣿⣟⣿⣿⢿⣿⢿⣿⣿⡿⣿⣿⣿⣿⣿⣿⣿⣿⣿⣿⣿⣿⣿⣿⣿⣿⣿⣿⣿⣿⣿⣿⣿⣿⣿⣿⠀⠀⠀⠀⠀⠀⠀⠀⠀⠀⠀⠀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⠀⠀⠀⠀⠀⠀⠀⠀⠀⠀⠀⣿⣿⣿⣿⣿⣿⣿⣿⣿⣿⣿⣿⣿⣿⣿⣿⣿⣿⣿⣿⣿⣟⡽⢟⢝⢝⢏⢕⢕⢅⢕⢕⢕⢕⢕⢜⢻⣿⣿⣿⣿⣿⣿⣿⣿⣿⣿⣿⣿⣿⣿⣿⣿⣿⣿⣿⣿⣿⠀⠀⠀⠀⠀⠀⠀⠀⠀⠀⠀⠀</a:t>
            </a:r>
            <a:br/>
            <a:r>
              <a:t>⠀⠀⠀⠀⠀⠀⠀⠀⠀⠀⠀⣿⣿⣿⣿⣿⣿⣿⣿⣿⣿⣿⣿⣿⣿⣿⣿⣿⣿⡿⢏⢏⢕⢕⢕⢕⢑⠑⠕⢕⢕⢕⢕⢕⢕⢕⢇⢕⢻⢝⢻⣿⣿⣿⣿⣿⣿⣿⣿⣿⣿⣿⣿⣿⣿⣿⣿⣿⣿⠀⠀⠀⠀⠀⠀⠀⠀⠀⠀⠀⠀</a:t>
            </a:r>
            <a:br/>
            <a:r>
              <a:t>⠀⠀⠀⠀⠀⠀⠀⠀⠀⠀⠀⣿⣿⣿⣿⣿⣿⣿⣿⣿⣿⣿⣿⣿⣿⣿⣿⣿⣿⡇⢕⢕⠐⠐⠑⠕⢑⠑⠁⢕⢕⢕⢕⢕⠁⢕⢕⢕⢜⢹⡼⡟⢻⣿⣿⣿⣿⣿⣿⣿⣿⣿⣿⣿⣿⣿⣿⣿⣿⠀⠀⠀⠀⠀⠀⠀⠀⠀⠀⠀⠀</a:t>
            </a:r>
            <a:br/>
            <a:r>
              <a:t>⠀⠀⠀⠀⠀⠀⠀⠀⠀⠀⠀⣿⣿⣿⣿⣿⣿⣿⣿⣿⣿⣿⣿⣿⣿⣿⣿⡿⢏⢕⢕⢕⢕⠕⢕⢕⢕⠀⠀⢀⢕⢕⢕⢕⢕⢕⢕⢕⢕⢕⢜⢝⢕⣻⣿⣿⣿⣿⣿⣿⣿⣿⣿⣿⣿⣿⣿⣿⣿⠀⠀⠀⠀⠀⠀⠀⠀⠀⠀⠀⠀</a:t>
            </a:r>
            <a:br/>
            <a:r>
              <a:t>⠀⠀⠀⠀⠀⠀⠀⠀⠀⠀⠀⣿⣿⣿⣿⣿⣿⣿⣿⣿⣿⣿⣿⣿⣿⣿⣽⢕⢕⢕⢕⢕⢕⢔⢕⢕⢔⢔⢔⢕⢕⣕⣱⣵⣵⣵⣵⣵⣕⢕⢕⢕⢕⢝⣿⣿⣿⣿⣿⣿⣿⣿⣿⣿⣿⣿⣿⣿⣿⠀⠀⠀⠀⠀⠀⠀⠀⠀⠀⠀⠀</a:t>
            </a:r>
            <a:br/>
            <a:r>
              <a:t>⠀⠀⠀⠀⠀⠀⠀⠀⠀⠀⠀⣿⣿⣿⣿⣿⣿⣿⣿⣿⣿⣿⣿⣿⣿⡧⡕⢵⢗⢕⢕⢕⢕⢕⢕⢕⣱⣵⣵⣷⣿⣿⣿⣿⣿⣿⣿⣿⣿⣷⡕⢕⢕⣜⣿⣿⣿⣿⣿⣿⣿⣿⣿⣿⣿⣿⣿⣿⣿⠀⠀⠀⠀⠀⠀⠀⠀⠀⠀⠀⠀</a:t>
            </a:r>
            <a:br/>
            <a:r>
              <a:t>⠀⠀⠀⠀⠀⠀⠀⠀⠀⠀⠀⣿⣿⣿⣿⣿⣿⣿⣿⣿⣿⣿⣿⣿⣿⣿⣿⢇⢕⢕⢕⢕⢕⢕⢕⢜⢿⣿⣿⣿⣿⣿⣿⣿⣿⣿⣿⣿⣿⣿⣿⡧⢱⢷⣿⣿⣿⣿⣿⣿⣿⣿⣿⣿⣿⣿⣿⣿⣿⠀⠀⠀⠀⠀⠀⠀⠀⠀⠀⠀⠀</a:t>
            </a:r>
            <a:br/>
            <a:r>
              <a:t>⠀⠀⠀⠀⠀⠀⠀⠀⠀⠀⠀⣿⣿⣿⣿⣿⣿⣿⣿⣿⣿⣿⣿⣿⣿⣿⣿⢕⢕⢕⢕⢕⢕⢕⢕⢕⢕⢻⣿⣿⣿⣿⣿⣿⣿⣿⣿⣿⣿⣿⣿⡇⢇⢺⣿⣿⣿⣿⣿⣿⣿⣿⣿⣿⣿⣿⣿⣿⣿⠀⠀⠀⠀⠀⠀⠀⠀⠀⠀⠀⠀</a:t>
            </a:r>
            <a:br/>
            <a:r>
              <a:t>⠀⠀⠀⠀⠀⠀⠀⠀⠀⠀⠀⣿⣿⣿⣿⣿⣿⣿⣿⣿⣿⣿⣿⣿⣿⣿⣷⢕⢕⢕⢕⢕⢕⢕⢕⢕⢕⢱⢿⣿⣿⣿⣿⢿⢿⢿⣿⣿⣿⣿⣿⡇⢕⣿⣿⣿⣿⣿⣿⣿⣿⣿⣿⣿⣿⣿⣿⣿⣿⠀⠀⠀⠀⠀⠀⠀⠀⠀⠀⠀⠀</a:t>
            </a:r>
            <a:br/>
            <a:r>
              <a:t>⠀⠀⠀⠀⠀⠀⠀⠀⠀⠀⠀⣿⣿⣿⣿⣿⣿⣿⣿⣿⣿⣿⣿⣿⣿⣿⣿⢕⢕⢕⢕⢕⢕⢕⢕⢕⢕⢕⢕⢕⢻⣷⣷⡕⢕⢵⣵⣼⣿⣿⣿⣷⢜⣿⣿⣿⣿⣿⣿⣿⣿⣿⣿⣿⣿⣿⣿⣿⣿⠀⠀⠀⠀⠀⠀⠀⠀⠀⠀⠀⠀</a:t>
            </a:r>
            <a:br/>
            <a:r>
              <a:t>⠀⠀⠀⠀⠀⠀⠀⠀⠀⠀⠀⣿⣿⣿⣿⣿⣿⣿⣿⣿⣿⣿⣿⣿⣿⣿⣿⡕⢕⢕⢕⢕⢕⢕⢕⢕⢕⢕⢕⢕⢸⣿⣿⣧⢕⣕⣵⣵⣹⣿⣿⣿⡵⣿⣿⣿⣿⣿⣿⣿⣿⣿⣿⣿⣿⣿⣿⣿⣿⠀⠀⠀⠀⠀⠀⠀⠀⠀⠀⠀⠀</a:t>
            </a:r>
            <a:br/>
            <a:r>
              <a:t>⠀⠀⠀⠀⠀⠀⠀⠀⠀⠀⠀⣿⣿⣿⣿⣿⣿⣿⣿⣿⣿⣿⣿⣿⣿⣿⣿⡇⢕⢕⣕⢕⢕⢕⢕⢕⢕⢕⢕⢕⢸⣿⣿⣿⣷⣷⣿⣿⣿⣿⣿⣿⣿⣟⢻⣿⣿⣿⣿⣿⣿⣿⣿⣿⣿⣿⣿⣿⣿⠀⠀⠀⠀⠀⠀⠀⠀⠀⠀⠀⠀</a:t>
            </a:r>
            <a:br/>
            <a:r>
              <a:t>⠀⠀⠀⠀⠀⠀⠀⠀⠀⠀⠀⣿⣿⣿⣿⣿⣿⣿⣿⣿⣿⣿⣿⣿⣿⣿⡇⡕⢕⢸⣿⡇⢕⢕⢕⢕⢕⢕⢕⢕⢼⣿⣿⣿⡿⢿⣿⣿⣿⣿⣿⣿⣿⣿⣧⣿⣿⣿⣿⣿⣿⣿⣿⣿⣿⣿⣿⣿⣿⠀⠀⠀⠀⠀⠀⠀⠀⠀⠀⠀⠀</a:t>
            </a:r>
            <a:br/>
            <a:r>
              <a:t>⠀⠀⠀⠀⠀⠀⠀⠀⠀⠀⠀⣿⣿⣿⣿⣿⣿⣿⣿⣿⣿⣿⣿⣿⣿⣿⣇⡕⢕⢸⣿⢕⢕⢕⢕⢕⢕⢕⢕⢕⢕⣽⣵⣽⣿⡕⢹⣿⣿⣿⣿⣿⣿⣻⣿⣿⣿⣿⣿⣿⣿⣿⣿⣿⣿⣿⣿⣿⣿⠀⠀⠀⠀⠀⠀⠀⠀⠀⠀⠀⠀</a:t>
            </a:r>
            <a:br/>
            <a:r>
              <a:t>⠀⠀⠀⠀⠀⠀⠀⠀⠀⠀⠀⣿⣿⣿⣿⣿⣿⣿⣿⣿⣿⣿⣿⣿⣿⣿⣿⡧⡕⢕⢿⢕⢕⢕⢕⢕⢕⢕⢕⢱⣿⣿⣿⣿⣿⣷⣕⢸⣿⣿⣿⣿⣿⣿⣿⣿⣿⣿⣿⣿⣿⣿⣿⣿⣿⣿⣿⣿⣿⠀⠀⠀⠀⠀⠀⠀⠀⠀⠀⠀⠀</a:t>
            </a:r>
            <a:br/>
            <a:r>
              <a:t>⠀⠀⠀⠀⠀⠀⠀⠀⠀⠀⠀⣿⣿⣿⣿⣿⣿⣿⣿⣿⣿⣿⣿⣿⣿⣿⣿⣿⣯⣕⣜⢇⢕⢕⢕⢕⢕⢕⢕⢕⣵⣵⢼⣽⢝⢙⣿⢱⣿⣿⣿⣿⣿⣿⣿⣿⣿⣿⣿⣿⣿⣿⣿⣿⣿⣿⣿⣿⣿⠀⠀⠀⠀⠀⠀⠀⠀⠀⠀⠀⠀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⠀⠀⠀⠀⠀⠀⠀⠀⠀⠀⠀⣿⣿⣿⣿⣿⣿⣿⣿⣿⣿⣿⣿⣿⣿⣿⣿⣿⣿⣿⣿⡇⢕⢕⢕⢕⢕⢄⡄⢄⢠⢴⢔⢔⢄⣼⣿⣼⣿⣿⣿⣿⣿⣿⣿⣿⣿⣿⣿⣿⣿⣿⣿⣿⣿⣿⣿⣿⣿⠀⠀⠀⠀⠀⠀⠀⠀⠀⠀⠀⠀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⠀⠀⠀⠀⠀⠀⠀⠀⠀⠀⠀⣿⣿⣿⣿⣿⣿⣿⣿⣿⣿⣿⣿⣿⣿⣿⣿⣿⣿⣿⣿⣿⡕⢕⢕⢕⢕⢜⢱⢕⢝⢛⢟⢟⡟⣿⣿⣿⣿⣿⣿⣿⣿⣿⣿⣿⣿⣿⣿⣿⣿⣿⣿⣿⣿⣿⣿⣿⣿⠀⠀⠀⠀⠀⠀⠀⠀⠀⠀⠀⠀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⠀⠀⠀⠀⠀⠀⠀⠀⠀⠀⠀⣿⣿⣿⣿⣿⣿⣿⣿⣿⣿⣿⣿⣿⣿⣿⣿⣿⣿⣿⣿⣿⡇⡕⢕⢕⢕⢕⢕⢕⢕⢕⢕⢸⡇⣿⣿⣿⣿⣿⣿⣿⣿⣿⣿⣿⣿⣿⣿⣿⣿⣿⣿⣿⣿⣿⣿⣿⣿⠀⠀⠀⠀⠀⠀⠀⠀⠀⠀⠀⠀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⠀⠀⠀⠀⠀⠀⠀⠀⠀⠀⠀⣿⣿⣿⣿⣿⣿⣿⣿⣿⣿⣿⣿⣿⣿⣿⣿⣿⣿⣿⣿⣿⡇⢜⢕⢕⢕⢸⢕⢕⢕⢕⢕⢼⣷⣿⣿⣿⣿⣿⣿⡿⣿⣿⣿⣿⣿⣿⣿⣿⣿⣿⣿⣿⣿⣿⣿⣿⣿⠀⠀⠀⠀⠀⠀⠀⠀⠀⠀⠀⠀</a:t>
            </a:r>
            <a:br/>
            <a:r>
              <a:t>⠀⠀⠀⠀⠀⠀⠀⠀⠀⠀⠀⠛⠛⠛⠛⠛⠛⠛⠛⠛⠛⠛⠛⠛⠛⠛⠛⠛⠛⠛⠛⠛⠃⠑⠑⠑⠑⠘⠑⠑⠑⠑⠑⠙⠛⠛⠛⠛⠛⠛⠛⠃⠘⠛⠛⠛⠛⠛⠛⠛⠛⠛⠛⠛⠛⠛⠛⠛⠛⠀⠀⠀⠀⠀⠀⠀⠀⠀⠀⠀⠀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⠀⠀⠀⠀⠀⠀⠀⠀⠀⠀⠀⣿⣿⣿⣿⣿⣿⣿⣿⣿⣿⣿⣿⣿⣿⣿⣿⣿⣿⣿⣿⣿⣟⣽⢿⢟⢝⢏⢕⢕⢕⠜⢝⢝⢝⢝⢝⢻⣿⣿⣿⣿⣿⣿⣿⣿⣿⣿⣿⣿⣿⣿⣿⣿⣿⣿⣿⣿⣿⠀⠀⠀⠀⠀⠀⠀⠀⠀⠀⠀⠀</a:t>
            </a:r>
            <a:br/>
            <a:r>
              <a:t>⠀⠀⠀⠀⠀⠀⠀⠀⠀⠀⠀⣿⣿⣿⣿⣿⣿⣿⣿⣿⣿⣿⣿⣿⣿⣿⣿⣿⣿⡿⢟⢟⢏⢇⢕⢕⠑⠜⢕⢕⢕⢕⢕⢕⢕⢕⡕⢗⢻⡿⢿⣿⣿⣿⣿⣿⣿⣿⣿⣿⣿⣿⣿⣿⣿⣿⣿⣿⣿⠀⠀⠀⠀⠀⠀⠀⠀⠀⠀⠀⠀</a:t>
            </a:r>
            <a:br/>
            <a:r>
              <a:t>⠀⠀⠀⠀⠀⠀⠀⠀⠀⠀⠀⣿⣿⣿⣿⣿⣿⣿⣿⣿⣿⣿⣿⣿⣿⣿⣿⣿⣿⢧⢕⢕⠕⠄⠕⢕⢑⠔⠐⢕⢕⢕⢕⢕⠑⢕⢕⢕⢜⢱⡼⣿⣿⣿⣿⣿⣿⣿⣿⣿⣿⣿⣿⣿⣿⣿⣿⣿⣿⠀⠀⠀⠀⠀⠀⠀⠀⠀⠀⠀⠀</a:t>
            </a:r>
            <a:br/>
            <a:r>
              <a:t>⠀⠀⠀⠀⠀⠀⠀⠀⠀⠀⠀⣿⣿⣿⣿⣿⣿⣿⣿⣿⣿⣿⣿⣿⣿⣿⣿⡿⢏⢕⢕⢕⢕⠑⢔⢔⢕⠁⠀⠀⢕⢕⢕⢕⢔⢕⢕⢕⢕⢜⢝⢵⢕⣿⣿⣿⣿⣿⣿⣿⣿⣿⣿⣿⣿⣿⣿⣿⣿⠀⠀⠀⠀⠀⠀⠀⠀⠀⠀⠀⠀</a:t>
            </a:r>
            <a:br/>
            <a:r>
              <a:t>⠀⠀⠀⠀⠀⠀⠀⠀⠀⠀⠀⣿⣿⣿⣿⣿⣿⣿⣿⣿⣿⣿⣿⣿⣿⣿⣽⢝⢕⢕⢕⢕⢕⢄⢕⢕⢅⢄⢄⢕⢕⢕⢔⣕⣕⣕⣕⣕⢕⢕⢕⢕⢕⢻⣿⣿⣿⣿⣿⣿⣿⣿⣿⣿⣿⣿⣿⣿⣿⠀⠀⠀⠀⠀⠀⠀⠀⠀⠀⠀⠀</a:t>
            </a:r>
            <a:br/>
            <a:r>
              <a:t>⠀⠀⠀⠀⠀⠀⠀⠀⠀⠀⠀⣿⣿⣿⣿⣿⣿⣿⣿⣿⣿⣿⣿⣿⣿⣿⢣⡵⢇⢕⢕⢕⢕⢕⢕⢕⣕⣱⣕⣵⣷⣾⣿⣿⣿⣿⣿⣿⣷⣕⢕⢕⢕⢱⣿⣿⣿⣿⣿⣿⣿⣿⣿⣿⣿⣿⣿⣿⣿⠀⠀⠀⠀⠀⠀⠀⠀⠀⠀⠀⠀</a:t>
            </a:r>
            <a:br/>
            <a:r>
              <a:t>⠀⠀⠀⠀⠀⠀⠀⠀⠀⠀⠀⣿⣿⣿⣿⣿⣿⣿⣿⣿⣿⣿⣿⣿⣿⣿⣿⢇⢕⢕⢕⢕⢕⢕⢕⢹⣿⣿⣿⣿⣿⣿⣿⣿⣿⣿⣿⣿⣿⣿⣧⡕⢱⣕⣿⣿⣿⣿⣿⣿⣿⣿⣿⣿⣿⣿⣿⣿⣿⠀⠀⠀⠀⠀⠀⠀⠀⠀⠀⠀⠀</a:t>
            </a:r>
            <a:br/>
            <a:r>
              <a:t>⠀⠀⠀⠀⠀⠀⠀⠀⠀⠀⠀⣿⣿⣿⣿⣿⣿⣿⣿⣿⣿⣿⣿⣿⣿⣿⡿⢕⢕⢕⢕⢕⢕⢕⢕⢕⢜⣿⣿⣿⣿⣿⣿⣿⣿⣿⣿⣿⣿⣿⣿⢇⢇⣽⣿⣿⣿⣿⣿⣿⣿⣿⣿⣿⣿⣿⣿⣿⣿⠀⠀⠀⠀⠀⠀⠀⠀⠀⠀⠀⠀</a:t>
            </a:r>
            <a:br/>
            <a:r>
              <a:t>⠀⠀⠀⠀⠀⠀⠀⠀⠀⠀⠀⣿⣿⣿⣿⣿⣿⣿⣿⣿⣿⣿⣿⣿⣿⣿⣇⢕⢕⢕⢕⢕⢕⢕⢕⢕⢕⢸⣿⣿⣿⣿⣿⣿⣿⣿⣿⣿⣿⣿⣿⢇⢱⣾⣿⣿⣿⣿⣿⣿⣿⣿⣿⣿⣿⣿⣿⣿⣿⠀⠀⠀⠀⠀⠀⠀⠀⠀⠀⠀⠀</a:t>
            </a:r>
            <a:br/>
            <a:r>
              <a:t>⠀⠀⠀⠀⠀⠀⠀⠀⠀⠀⠀⣿⣿⣿⣿⣿⣿⣿⣿⣿⣿⣿⣿⣿⣿⣿⡇⢕⢕⢕⢕⢕⢕⢕⢕⢕⢕⢕⢕⢝⣿⣽⣕⢜⢕⢝⣝⣟⣿⣿⣿⡇⢸⣿⣿⣿⣿⣿⣿⣿⣿⣿⣿⣿⣿⣿⣿⣿⣿⠀⠀⠀⠀⠀⠀⠀⠀⠀⠀⠀⠀</a:t>
            </a:r>
            <a:br/>
            <a:r>
              <a:t>⠀⠀⠀⠀⠀⠀⠀⠀⠀⠀⠀⣿⣿⣿⣿⣿⣿⣿⣿⣿⣿⣿⣿⣿⣿⣿⣧⢕⢕⢕⢕⢕⢕⢕⢕⢕⢕⢕⢕⢕⢻⣿⣿⡕⢕⢙⢝⢟⢿⣿⣿⣧⢸⣿⣿⣿⣿⣿⣿⣿⣿⣿⣿⣿⣿⣿⣿⣿⣿⠀⠀⠀⠀⠀⠀⠀⠀⠀⠀⠀⠀</a:t>
            </a:r>
            <a:br/>
            <a:r>
              <a:t>⠀⠀⠀⠀⠀⠀⠀⠀⠀⠀⠀⣿⣿⣿⣿⣿⣿⣿⣿⣿⣿⣿⣿⣿⣿⣿⣿⢕⢕⢕⣕⢕⢕⢕⢕⢕⢕⢕⢕⢕⣾⣿⣿⣷⣼⣽⣿⣿⣿⣿⣿⣿⣿⢿⣿⣿⣿⣿⣿⣿⣿⣿⣿⣿⣿⣿⣿⣿⣿⠀⠀⠀⠀⠀⠀⠀⠀⠀⠀⠀⠀</a:t>
            </a:r>
            <a:br/>
            <a:r>
              <a:t>⠀⠀⠀⠀⠀⠀⠀⠀⠀⠀⠀⣿⣿⣿⣿⣿⣿⣿⣿⣿⣿⣿⣿⣿⣿⣿⢕⢕⢕⣿⣿⢕⢕⢕⢕⢕⢕⢕⢕⢕⣿⣿⣿⣿⣿⣿⣿⣿⣿⣿⣿⣿⣿⣧⢹⣿⣿⣿⣿⣿⣿⣿⣿⣿⣿⣿⣿⣿⣿⠀⠀⠀⠀⠀⠀⠀⠀⠀⠀⠀⠀</a:t>
            </a:r>
            <a:br/>
            <a:r>
              <a:t>⠀⠀⠀⠀⠀⠀⠀⠀⠀⠀⠀⣿⣿⣿⣿⣿⣿⣿⣿⣿⣿⣿⣿⣿⣿⣿⡸⢕⢕⢿⡟⢕⢕⢕⢕⢕⢕⢕⢕⢕⢝⣟⣟⣿⡇⢝⣿⣿⣿⣿⣿⣿⣾⣿⣿⣿⣿⣿⣿⣿⣿⣿⣿⣿⣿⣿⣿⣿⣿⠀⠀⠀⠀⠀⠀⠀⠀⠀⠀⠀⠀</a:t>
            </a:r>
            <a:br/>
            <a:r>
              <a:t>⠀⠀⠀⠀⠀⠀⠀⠀⠀⠀⠀⣿⣿⣿⣿⣿⣿⣿⣿⣿⣿⣿⣿⣿⣿⣿⣷⢕⡕⢸⡇⢕⢕⢕⢕⢕⢕⢕⢕⣵⣾⣿⣿⣿⣿⣕⢜⣿⣿⣿⣿⣿⣿⣿⣿⣿⣿⣿⣿⣿⣿⣿⣿⣿⣿⣿⣿⣿⣿⠀⠀⠀⠀⠀⠀⠀⠀⠀⠀⠀⠀</a:t>
            </a:r>
            <a:br/>
            <a:r>
              <a:t>⠀⠀⠀⠀⠀⠀⠀⠀⠀⠀⠀⣿⣿⣿⣿⣿⣿⣿⣿⣿⣿⣿⣿⣿⣿⣿⣿⣷⣕⢕⢣⢕⢕⢕⢕⢕⢕⢕⢕⣝⣝⣝⣟⣟⠻⢿⡇⢸⣿⣿⣿⣿⣿⣿⣿⣿⣿⣿⣿⣿⣿⣿⣿⣿⣿⣿⣿⣿⣿⠀⠀⠀⠀⠀⠀⠀⠀⠀⠀⠀⠀</a:t>
            </a:r>
            <a:br/>
            <a:r>
              <a:t>⠀⠀⠀⠀⠀⠀⠀⠀⠀⠀⠀⣿⣿⣿⣿⣿⣿⣿⣿⣿⣿⣿⣿⣿⣿⣿⣿⣿⣿⣿⣏⢕⢕⢕⢕⢕⢁⢁⡅⢙⢝⢍⢙⢉⢄⣾⣇⣾⣿⣿⣿⣿⣿⣿⣿⣿⣿⣿⣿⣿⣿⣿⣿⣿⣿⣿⣿⣿⣿⠀⠀⠀⠀⠀⠀⠀⠀⠀⠀⠀⠀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⠀⠀⠀⠀⠀⠀⠀⠀⠀⠀⠀⣿⣿⣿⣿⣿⣿⣿⣿⣿⣿⣿⣿⣿⣿⣿⣿⣿⣿⣿⣿⡕⢕⢕⢕⢕⢕⢕⢱⢕⢜⢙⢟⢻⡟⣿⣿⣿⣿⣿⣿⣿⣿⣿⣿⣿⣿⣿⣿⣿⣿⣿⣿⣿⣿⣿⣿⣿⣿⠀⠀⠀⠀⠀⠀⠀⠀⠀⠀⠀⠀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⠀⠀⠀⠀⠀⠀⠀⠀⠀⠀⠀⣿⣿⣿⣿⣿⣿⣿⣿⣿⣿⣿⣿⣿⣿⣿⣿⣿⣿⣿⣿⣿⣕⢕⢕⢕⢕⢕⢕⡕⢕⢕⢕⢸⣇⣿⣿⣿⣿⣿⣿⣿⣿⣿⣿⣿⣿⣿⣿⣿⣿⣿⣿⣿⣿⣿⣿⣿⣿⠀⠀⠀⠀⠀⠀⠀⠀⠀⠀⠀⠀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⠀⠀⠀⠀⠀⠀⠀⠀⠀⠀⠀⣿⣿⣿⣿⣿⣿⣿⣿⣿⣿⣿⣿⣿⣿⣿⣿⣿⣿⣿⣿⣿⢜⢕⢕⢕⢕⢕⢕⢕⢕⢱⢕⢼⡷⣿⣿⣿⣿⣿⣿⣿⣿⣿⣿⣿⣿⣿⣿⣿⣿⣿⣿⣿⣿⣿⣿⣿⣿⠀⠀⠀⠀⠀⠀⠀⠀⠀⠀⠀⠀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⠀⠀⠀⠀⠀⠀⠀⠀⠀⠀⠀⠛⠛⠛⠛⠛⠛⠛⠛⠛⠛⠛⠛⠛⠛⠛⠛⠛⠛⠛⠑⠛⠑⠑⠑⠑⠑⠑⠑⠑⠑⠘⠑⠙⠓⠛⠛⠛⠛⠛⠋⠛⠛⠛⠛⠛⠛⠛⠛⠛⠛⠛⠛⠛⠛⠛⠛⠛⠛⠀⠀⠀⠀⠀⠀⠀⠀⠀⠀⠀⠀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⠀⠀⠀⠀⠀⠀⠀⠀⠀⠀⠀⣿⣿⣿⣿⣿⣿⣿⣿⣿⣿⣿⣿⣿⣿⣿⣿⣿⣿⣿⣿⣿⣿⡿⣿⣿⣿⣿⡿⢿⢿⢿⣿⣿⣿⣿⣿⣿⣿⣿⣿⣿⣿⣿⣿⣿⣿⣿⣿⣿⣿⣿⣿⣿⣿⣿⣿⣿⣿⠀⠀⠀⠀⠀⠀⠀⠀⠀⠀⠀⠀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⠀⠀⠀⠀⠀⠀⠀⠀⠀⠀⠀⣿⣿⣿⣿⣿⣿⣿⣿⣿⣿⣿⣿⣿⣿⣿⣿⣿⣿⣿⣿⢿⣿⢷⢟⢝⢕⢜⡕⢕⢕⢕⢕⢕⢜⢕⢜⢝⣿⣿⣿⣿⣿⣿⣿⣿⣿⣿⣿⣿⣿⣿⣿⣿⣿⣿⣿⣿⣿⠀⠀⠀⠀⠀⠀⠀⠀⠀⠀⠀⠀</a:t>
            </a:r>
            <a:br/>
            <a:r>
              <a:t>⠀⠀⠀⠀⠀⠀⠀⠀⠀⠀⠀⣿⣿⣿⣿⣿⣿⣿⣿⣿⣿⣿⣿⣿⣿⣿⣿⣿⣿⣏⢝⢜⢕⠑⠕⢕⢁⢑⢑⢕⢕⢕⢕⢕⢕⢕⢣⢕⣸⡟⢻⣿⣿⣿⣿⣿⣿⣿⣿⣿⣿⣿⣿⣿⣿⣿⣿⣿⣿⠀⠀⠀⠀⠀⠀⠀⠀⠀⠀⠀⠀</a:t>
            </a:r>
            <a:br/>
            <a:r>
              <a:t>⠀⠀⠀⠀⠀⠀⠀⠀⠀⠀⠀⣿⣿⣿⣿⣿⣿⣿⣿⣿⣿⣿⣿⣿⣿⣿⣿⣿⡿⢇⢕⢕⢁⢁⢑⠑⠅⢕⠀⠑⢕⢕⢕⢕⠁⢕⢕⢕⢕⢕⣎⣿⢿⣿⣿⣿⣿⣿⣿⣿⣿⣿⣿⣿⣿⣿⣿⣿⣿⠀⠀⠀⠀⠀⠀⠀⠀⠀⠀⠀⠀</a:t>
            </a:r>
            <a:br/>
            <a:r>
              <a:t>⠀⠀⠀⠀⠀⠀⠀⠀⠀⠀⠀⣿⣿⣿⣿⣿⣿⣿⣿⣿⣿⣿⣿⣿⣿⣿⢿⢏⢕⢕⢕⢕⢕⠐⢕⢕⢕⠀⠀⠀⢀⢕⢕⢕⢔⢕⢔⢕⢕⢕⢝⢜⢕⢿⣿⣿⣿⣿⣿⣿⣿⣿⣿⣿⣿⣿⣿⣿⣿⠀⠀⠀⠀⠀⠀⠀⠀⠀⠀⠀⠀</a:t>
            </a:r>
            <a:br/>
            <a:r>
              <a:t>⠀⠀⠀⠀⠀⠀⠀⠀⠀⠀⠀⣿⣿⣿⣿⣿⣿⣿⣿⣿⣿⣿⣿⣿⣿⣷⢟⢕⡕⢕⢕⢕⢕⢕⢕⢕⢕⢔⢔⢕⢕⢕⣕⣕⣱⣕⣱⣕⢕⢕⢕⢕⢕⢿⣿⣿⣿⣿⣿⣿⣿⣿⣿⣿⣿⣿⣿⣿⣿⠀⠀⠀⠀⠀⠀⠀⠀⠀⠀⠀⠀</a:t>
            </a:r>
            <a:br/>
            <a:r>
              <a:t>⠀⠀⠀⠀⠀⠀⠀⠀⠀⠀⠀⣿⣿⣿⣿⣿⣿⣿⣿⣿⣿⣿⣿⣿⣿⣿⣼⢝⢕⢕⢕⢕⢕⢕⢕⣵⣷⣷⣷⣷⣾⣿⣿⣿⣿⣿⣿⣿⣿⣧⢕⢕⢕⢼⣿⣿⣿⣿⣿⣿⣿⣿⣿⣿⣿⣿⣿⣿⣿⠀⠀⠀⠀⠀⠀⠀⠀⠀⠀⠀⠀</a:t>
            </a:r>
            <a:br/>
            <a:r>
              <a:t>⠀⠀⠀⠀⠀⠀⠀⠀⠀⠀⠀⣿⣿⣿⣿⣿⣿⣿⣿⣿⣿⣿⣿⣿⣿⣿⡏⢕⢕⢕⢕⢕⢕⢕⢕⢸⣿⣿⣿⣿⣿⣿⣿⣿⣿⣿⣿⣿⣿⣿⣧⡕⢣⣽⣿⣿⣿⣿⣿⣿⣿⣿⣿⣿⣿⣿⣿⣿⣿⠀⠀⠀⠀⠀⠀⠀⠀⠀⠀⠀⠀</a:t>
            </a:r>
            <a:br/>
            <a:r>
              <a:t>⠀⠀⠀⠀⠀⠀⠀⠀⠀⠀⠀⣿⣿⣿⣿⣿⣿⣿⣿⣿⣿⣿⣿⣿⣿⣿⡇⢕⢕⢕⢕⢕⢕⢕⢕⢕⢜⣿⣿⣿⣿⣿⣿⣿⣿⣿⣿⣿⣿⣿⣿⢇⢕⣿⣿⣿⣿⣿⣿⣿⣿⣿⣿⣿⣿⣿⣿⣿⣿⠀⠀⠀⠀⠀⠀⠀⠀⠀⠀⠀⠀</a:t>
            </a:r>
            <a:br/>
            <a:r>
              <a:t>⠀⠀⠀⠀⠀⠀⠀⠀⠀⠀⠀⣿⣿⣿⣿⣿⣿⣿⣿⣿⣿⣿⣿⣿⣿⣿⡇⢕⢕⢕⢕⢕⢕⢕⢕⢕⢕⢜⢿⣿⣿⣿⣿⣿⣿⣿⣿⣿⣿⣿⣿⢕⣳⣿⣿⣿⣿⣿⣿⣿⣿⣿⣿⣿⣿⣿⣿⣿⣿⠀⠀⠀⠀⠀⠀⠀⠀⠀⠀⠀⠀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⠀⠀⠀⠀⠀⠀⠀⠀⠀⠀⠀⣿⣿⣿⣿⣿⣿⣿⣿⣿⣿⣿⣿⣿⣿⣿⢕⢕⢕⢕⢕⢕⢕⢕⢕⢕⢕⢕⢕⢜⣿⣵⡕⢕⢕⣕⣝⣻⣿⣿⣿⢕⢹⣿⣿⣿⣿⣿⣿⣿⣿⣿⣿⣿⣿⣿⣿⣿⣿⠀⠀⠀⠀⠀⠀⠀⠀⠀⠀⠀⠀</a:t>
            </a:r>
            <a:br/>
            <a:r>
              <a:t>⠀⠀⠀⠀⠀⠀⠀⠀⠀⠀⠀⣿⣿⣿⣿⣿⣿⣿⣿⣿⣿⣿⣿⣿⣿⣿⡇⢕⢕⢕⢕⢕⢕⢕⢅⢕⢕⢕⢕⢕⣿⣿⣷⣕⢕⣕⣝⣟⣿⣿⣿⡇⣻⣿⣿⣿⣿⣿⣿⣿⣿⣿⣿⣿⣿⣿⣿⣿⣿⠀⠀⠀⠀⠀⠀⠀⠀⠀⠀⠀⠀</a:t>
            </a:r>
            <a:br/>
            <a:r>
              <a:t>⠀⠀⠀⠀⠀⠀⠀⠀⠀⠀⠀⣿⣿⣿⣿⣿⣿⣿⣿⣿⣿⣿⣿⣿⣿⡟⢇⢕⢱⣷⡕⢕⢕⢕⢕⢕⢕⢕⢕⢕⣿⣿⣿⣷⣮⣽⣿⣿⣿⣿⣿⣿⣿⢿⣿⣿⣿⣿⣿⣿⣿⣿⣿⣿⣿⣿⣿⣿⣿⠀⠀⠀⠀⠀⠀⠀⠀⠀⠀⠀⠀</a:t>
            </a:r>
            <a:br/>
            <a:r>
              <a:t>⠀⠀⠀⠀⠀⠀⠀⠀⠀⠀⠀⣿⣿⣿⣿⣿⣿⣿⣿⣿⣿⣿⣿⣿⣿⡇⢇⢕⢸⣿⡇⢕⢕⢕⢕⢕⢕⢕⢕⢱⣿⣿⣿⣿⢿⣿⣿⣿⣿⣿⣿⣿⣿⣼⣿⣿⣿⣿⣿⣿⣿⣿⣿⣿⣿⣿⣿⣿⣿⠀⠀⠀⠀⠀⠀⠀⠀⠀⠀⠀⠀</a:t>
            </a:r>
            <a:br/>
            <a:r>
              <a:t>⠀⠀⠀⠀⠀⠀⠀⠀⠀⠀⠀⣿⣿⣿⣿⣿⣿⣿⣿⣿⣿⣿⣿⣿⣿⣷⡕⢕⢜⣿⢕⢕⢕⢕⢕⢕⢕⢕⢅⢕⢹⣝⣽⣿⢕⢹⣿⣿⣿⣿⣿⣿⣿⣿⣿⣿⣿⣿⣿⣿⣿⣿⣿⣿⣿⣿⣿⣿⣿⠀⠀⠀⠀⠀⠀⠀⠀⠀⠀⠀⠀</a:t>
            </a:r>
            <a:br/>
            <a:r>
              <a:t>⠀⠀⠀⠀⠀⠀⠀⠀⠀⠀⠀⣿⣿⣿⣿⣿⣿⣿⣿⣿⣿⣿⣿⣿⣿⣿⣯⡗⢕⢻⢕⢕⢕⢕⢕⢕⢕⢕⢱⣾⣿⣿⣿⣿⣧⡕⢜⣿⣿⣿⣿⣿⣿⣿⣿⣿⣿⣿⣿⣿⣿⣿⣿⣿⣿⣿⣿⣿⣿⠀⠀⠀⠀⠀⠀⠀⠀⠀⠀⠀⠀</a:t>
            </a:r>
            <a:br/>
            <a:r>
              <a:t>⠀⠀⠀⠀⠀⠀⠀⠀⠀⠀⠀⣿⣿⣿⣿⣿⣿⣿⣿⣿⣿⣿⣿⣿⣿⣿⣿⣷⣷⣾⢕⢕⢕⢕⢕⢕⢕⢕⡱⢵⢵⢽⢽⢝⢛⣇⢕⣿⣿⣿⣿⣿⣿⣿⣿⣿⣿⣿⣿⣿⣿⣿⣿⣿⣿⣿⣿⣿⣿⠀⠀⠀⠀⠀⠀⠀⠀⠀⠀⠀⠀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⠀⠀⠀⠀⠀⠀⠀⠀⠀⠀⠀⣿⣿⣿⣿⣿⣿⣿⣿⣿⣿⣿⣿⣿⣿⣿⣿⣿⣿⣿⡕⢕⢕⢕⢕⢕⢄⢜⢱⢕⢜⢛⢟⢟⡟⣿⣾⣿⣿⣿⣿⣿⣿⣿⣿⣿⣿⣿⣿⣿⣿⣿⣿⣿⣿⣿⣿⣿⣿⠀⠀⠀⠀⠀⠀⠀⠀⠀⠀⠀⠀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⠀⠀⠀⠀⠀⠀⠀⠀⠀⠀⠀⣿⣿⣿⣿⣿⣿⣿⣿⣿⣿⣿⣿⣿⣿⣿⣿⣿⣿⣿⣷⢕⢕⢕⢕⢕⢕⢕⢕⢕⢕⢕⢕⢸⡇⣿⣿⣿⣿⣿⣿⣿⣿⣿⣿⣿⣿⣿⣿⣿⣿⣿⣿⣿⣿⣿⣿⣿⣿⠀⠀⠀⠀⠀⠀⠀⠀⠀⠀⠀⠀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⠀⠀⠀⠀⠀⠀⠀⠀⠀⠀⠀⣿⣿⣿⣿⣿⣿⣿⣿⣿⣿⣿⣿⣿⣿⣿⣿⣿⣿⣿⡿⢱⡕⢕⢕⢕⢕⢱⢕⢇⢕⢕⢕⢼⣷⣿⣿⣿⣿⣿⣿⣿⣿⣿⣿⣿⣿⣿⣿⣿⣿⣿⣿⣿⣿⣿⣿⣿⣿⠀⠀⠀⠀⠀⠀⠀⠀⠀⠀⠀⠀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⠀⠀⠀⠀⠀⠀⠀⠀⠀⠀⠀⠛⠛⠛⠛⠛⠛⠛⠛⠛⠛⠛⠛⠛⠛⠛⠛⠛⠛⠓⠃⠑⠑⠑⠑⠑⠑⠘⠑⠑⠑⠑⠃⠙⠛⠛⠛⠛⠛⠛⠛⠛⠛⠛⠛⠛⠛⠛⠛⠛⠛⠛⠛⠛⠛⠛⠛⠛⠛⠀⠀⠀⠀⠀⠀⠀⠀⠀⠀⠀⠀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⠀⠀⠀⠀⠀⠀⠀⠀⠀⠀⠀⣿⣿⣿⣿⣿⣿⣿⣿⣿⣿⣿⣿⣿⣿⣿⣿⣿⣿⣿⣿⣿⣿⣹⡿⢟⢏⢝⢏⢝⢝⢝⢝⢟⢟⢟⢻⢿⣿⣿⣿⣿⣿⣿⣿⣿⣿⣿⣿⣿⣿⣿⣿⣿⣿⣿⣿⣿⣿⠀⠀⠀⠀⠀⠀⠀⠀⠀⠀⠀⠀</a:t>
            </a:r>
            <a:br/>
            <a:r>
              <a:t>⠀⠀⠀⠀⠀⠀⠀⠀⠀⠀⠀⣿⣿⣿⣿⣿⣿⣿⣿⣿⣿⣿⣿⣿⣿⣿⣿⣿⣿⣟⢟⢝⢝⠝⢕⢕⠕⢕⢇⢕⢕⢕⢕⢕⢕⢕⣕⢕⣻⣿⣿⣿⣿⣿⣿⣿⣿⣿⣿⣿⣿⣿⣿⣿⣿⣿⣿⣿⣿⠀⠀⠀⠀⠀⠀⠀⠀⠀⠀⠀⠀</a:t>
            </a:r>
            <a:br/>
            <a:r>
              <a:t>⠀⠀⠀⠀⠀⠀⠀⠀⠀⠀⠀⣿⣿⣿⣿⣿⣿⣿⣿⣿⣿⣿⣿⣿⣿⣿⣿⣿⣿⡯⢕⢕⠕⠔⠔⢕⢕⢔⠐⢕⢕⢕⢕⢕⠑⢕⢜⢕⢝⢇⡸⣿⣿⣿⣿⣿⣿⣿⣿⣿⣿⣿⣿⣿⣿⣿⣿⣿⣿⠀⠀⠀⠀⠀⠀⠀⠀⠀⠀⠀⠀</a:t>
            </a:r>
            <a:br/>
            <a:r>
              <a:t>⠀⠀⠀⠀⠀⠀⠀⠀⠀⠀⠀⣿⣿⣿⣿⣿⣿⣿⣿⣿⣿⣿⣿⣿⣿⣿⣿⣟⢏⢕⢕⢕⢕⠔⢔⢔⢕⠁⠀⢄⠑⢕⢕⢕⢀⢕⢅⢕⢕⢕⢷⣝⢻⣿⣿⣿⣿⣿⣿⣿⣿⣿⣿⣿⣿⣿⣿⣿⣿⠀⠀⠀⠀⠀⠀⠀⠀⠀⠀⠀⠀</a:t>
            </a:r>
            <a:br/>
            <a:r>
              <a:t>⠀⠀⠀⠀⠀⠀⠀⠀⠀⠀⠀⣿⣿⣿⣿⣿⣿⣿⣿⣿⣿⣿⣿⣿⣿⢿⡷⢕⢕⢕⢕⢕⢕⢔⢕⢕⢕⢀⢀⢔⢕⢕⢕⢕⢕⢕⢕⢕⢕⢕⢕⢕⢕⣿⣿⣿⣿⣿⣿⣿⣿⣿⣿⣿⣿⣿⣿⣿⣿⠀⠀⠀⠀⠀⠀⠀⠀⠀⠀⠀⠀</a:t>
            </a:r>
            <a:br/>
            <a:r>
              <a:t>⠀⠀⠀⠀⠀⠀⠀⠀⠀⠀⠀⣿⣿⣿⣿⣿⣿⣿⣿⣿⣿⣿⣿⣿⣿⣿⣕⢞⢇⢕⢕⢕⢕⢕⢕⣕⣕⣕⣕⣕⣵⣷⣷⣿⣿⣷⣾⣷⣧⢕⢕⢕⢕⣽⣿⣿⣿⣿⣿⣿⣿⣿⣿⣿⣿⣿⣿⣿⣿⠀⠀⠀⠀⠀⠀⠀⠀⠀⠀⠀⠀</a:t>
            </a:r>
            <a:br/>
            <a:r>
              <a:t>⠀⠀⠀⠀⠀⠀⠀⠀⠀⠀⠀⣿⣿⣿⣿⣿⣿⣿⣿⣿⣿⣿⣿⣿⣿⣿⡟⢕⢕⢕⢕⢕⢕⢕⢕⢻⣿⣿⣿⣿⣿⣿⣿⣿⣿⣿⣿⣿⣿⣷⡕⢕⢱⣿⣿⣿⣿⣿⣿⣿⣿⣿⣿⣿⣿⣿⣿⣿⣿⠀⠀⠀⠀⠀⠀⠀⠀⠀⠀⠀⠀</a:t>
            </a:r>
            <a:br/>
            <a:r>
              <a:t>⠀⠀⠀⠀⠀⠀⠀⠀⠀⠀⠀⣿⣿⣿⣿⣿⣿⣿⣿⣿⣿⣿⣿⣿⣿⣿⢇⢕⢕⢕⢕⢕⢕⢕⢕⢜⢹⣿⣿⣿⣿⣿⣿⣿⣿⣿⣿⣿⣿⣿⣿⢕⢻⣿⣿⣿⣿⣿⣿⣿⣿⣿⣿⣿⣿⣿⣿⣿⣿⠀⠀⠀⠀⠀⠀⠀⠀⠀⠀⠀⠀</a:t>
            </a:r>
            <a:br/>
            <a:r>
              <a:t>⠀⠀⠀⠀⠀⠀⠀⠀⠀⠀⠀⣿⣿⣿⣿⣿⣿⣿⣿⣿⣿⣿⣿⣿⣿⣿⢕⢕⢕⢕⢕⢕⢕⢕⢕⢕⢕⣿⣿⣿⣿⣿⣿⣿⣿⣿⣿⣿⣿⣿⣏⢜⣜⣿⣿⣿⣿⣿⣿⣿⣿⣿⣿⣿⣿⣿⣿⣿⣿⠀⠀⠀⠀⠀⠀⠀⠀⠀⠀⠀⠀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⠀⠀⠀⠀⠀⠀⠀⠀⠀⠀⠀⣿⣿⣿⣿⣿⣿⣿⣿⣿⣿⣿⣿⣿⣿⣿⢕⢕⢕⢕⢕⢕⢕⢕⢕⢕⢕⢜⢝⢿⡟⢟⢟⢟⢟⢟⢿⣿⣿⣿⡇⢕⣿⣿⣿⣿⣿⣿⣿⣿⣿⣿⣿⣿⣿⣿⣿⣿⣿⠀⠀⠀⠀⠀⠀⠀⠀⠀⠀⠀⠀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⠀⠀⠀⠀⠀⠀⠀⠀⠀⠀⠀⣿⣿⣿⣿⣿⣿⣿⣿⣿⣿⣿⣿⣿⣿⣿⢕⢕⢕⢕⢕⢕⢕⢕⢕⢕⢕⢕⢕⢸⣿⣿⡇⢕⢕⢳⢷⣾⣿⣿⣿⢕⣿⣿⣿⣿⣿⣿⣿⣿⣿⣿⣿⣿⣿⣿⣿⣿⣿⠀⠀⠀⠀⠀⠀⠀⠀⠀⠀⠀⠀</a:t>
            </a:r>
            <a:br/>
            <a:r>
              <a:t>⠀⠀⠀⠀⠀⠀⠀⠀⠀⠀⠀⣿⣿⣿⣿⣿⣿⣿⣿⣿⣿⣿⣿⣿⣿⢿⢇⢕⢕⣕⢕⢕⢕⢕⢕⢕⢕⢕⢕⢸⣿⣿⣷⣕⡳⣷⣷⣮⣿⣿⣿⡮⣿⣿⣿⣿⣿⣿⣿⣿⣿⣿⣿⣿⣿⣿⣿⣿⣿⠀⠀⠀⠀⠀⠀⠀⠀⠀⠀⠀⠀</a:t>
            </a:r>
            <a:br/>
            <a:r>
              <a:t>⠀⠀⠀⠀⠀⠀⠀⠀⠀⠀⠀⣿⣿⣿⣿⣿⣿⣿⣿⣿⣿⣿⣿⣿⣯⢱⢕⢕⣿⣿⡇⢕⢕⢕⢕⢕⢕⢕⢕⢸⣿⣿⣿⣿⣿⣿⣿⣿⣿⣿⣿⣷⡏⣿⣿⣿⣿⣿⣿⣿⣿⣿⣿⣿⣿⣿⣿⣿⣿⠀⠀⠀⠀⠀⠀⠀⠀⠀⠀⠀⠀</a:t>
            </a:r>
            <a:br/>
            <a:r>
              <a:t>⠀⠀⠀⠀⠀⠀⠀⠀⠀⠀⠀⣿⣿⣿⣿⣿⣿⣿⣿⣿⣿⣿⣿⣿⣿⣕⢕⢕⢻⣿⢕⢕⢕⢕⢕⢕⢕⢕⢕⢜⢿⢿⣿⡏⢻⣿⣿⣿⣿⣿⣿⣿⣷⣿⣿⣿⣿⣿⣿⣿⣿⣿⣿⣿⣿⣿⣿⣿⣿⠀⠀⠀⠀⠀⠀⠀⠀⠀⠀⠀⠀</a:t>
            </a:r>
            <a:br/>
            <a:r>
              <a:t>⠀⠀⠀⠀⠀⠀⠀⠀⠀⠀⠀⣿⣿⣿⣿⣿⣿⣿⣿⣿⣿⣿⣿⣿⣿⣿⣷⡕⢸⣿⢕⢕⢕⢕⢕⢕⢕⢕⣱⣵⣿⣿⣿⣿⡕⢝⣿⣿⣿⣿⣿⣿⣿⣿⣿⣿⣿⣿⣿⣿⣿⣿⣿⣿⣿⣿⣿⣿⣿⠀⠀⠀⠀⠀⠀⠀⠀⠀⠀⠀⠀</a:t>
            </a:r>
            <a:br/>
            <a:r>
              <a:t>⠀⠀⠀⠀⠀⠀⠀⠀⠀⠀⠀⣿⣿⣿⣿⣿⣿⣿⣿⣿⣿⣿⣿⣿⣿⣿⣷⣵⣕⣷⢕⢕⢕⢕⢕⢕⢕⡕⢝⢟⢟⢿⢿⢿⣷⢕⢸⣿⣿⣿⣿⣿⣿⣿⣿⣿⣿⣿⣿⣿⣿⣿⣿⣿⣿⣿⣿⣿⣿⠀⠀⠀⠀⠀⠀⠀⠀⠀⠀⠀⠀</a:t>
            </a:r>
            <a:br/>
            <a:r>
              <a:t>⠀⠀⠀⠀⠀⠀⠀⠀⠀⠀⠀⣿⣿⣿⣿⣿⣿⣿⣿⣿⣿⣿⣿⣿⣿⣿⣿⣿⣿⡟⢕⢕⢕⢕⢕⢁⠑⢕⢵⢕⢝⢟⢟⢟⢻⣇⣾⣿⣿⣿⣿⣿⣿⣿⣿⣿⣿⣿⣿⣿⣿⣿⣿⣿⣿⣿⣿⣿⣿⠀⠀⠀⠀⠀⠀⠀⠀⠀⠀⠀⠀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⠀⠀⠀⠀⠀⠀⠀⠀⠀⠀⠀⣿⣿⣿⣿⣿⣿⣿⣿⣿⣿⣿⣿⣿⣿⣿⣿⣿⣿⣿⡕⢕⢕⢕⢕⢕⢕⢸⢕⢸⢕⢕⡕⣿⣸⣿⣿⣿⣿⣿⣿⣿⣿⣿⣿⣿⣿⣿⣿⣿⣿⣿⣿⣿⣿⣿⣿⣿⣿⠀⠀⠀⠀⠀⠀⠀⠀⠀⠀⠀⠀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⠀⠀⠀⠀⠀⠀⠀⠀⠀⠀⠀⣿⣿⣿⣿⣿⣿⣿⣿⣿⣿⣿⣿⣿⣿⣿⣿⣿⣿⣿⢳⡕⢕⢕⢕⢕⢕⢸⢕⢕⡇⢕⢸⣿⣾⣿⣿⣿⣿⣿⣿⣿⣿⣿⣿⣿⣿⣿⣿⣿⣿⣿⣿⣿⣿⣿⣿⣿⣿⠀⠀⠀⠀⠀⠀⠀⠀⠀⠀⠀⠀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⠀⠀⠀⠀⠀⠀⠀⠀⠀⠀⠀⠛⠛⠛⠛⠛⠛⠛⠛⠛⠛⠛⠛⠛⠛⠛⠛⠛⠛⠛⠑⠑⠑⠑⠑⠑⠑⠊⠑⠑⠃⠑⠘⠚⠚⠛⠛⠛⠛⠛⠛⠛⠛⠛⠛⠛⠛⠛⠛⠛⠛⠛⠛⠛⠛⠛⠛⠛⠛⠀⠀⠀⠀⠀⠀⠀⠀⠀⠀⠀⠀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⠀⠀⠀⠀⠀⠀⠀⠀⠀⠀⠀⣿⣿⣿⣿⣿⣿⣿⣿⣿⣿⣿⣿⣿⣿⣿⣿⣿⣿⣿⣿⣿⣿⣿⣿⣿⣿⣿⣿⢕⡕⢹⣿⣿⣿⣿⣿⣿⣿⣿⣿⣿⣿⣿⣿⣿⣿⣿⣿⣿⣿⣿⣿⣿⣿⣿⣿⣿⣿⠀⠀⠀⠀⠀⠀⠀⠀⠀⠀⠀⠀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⠀⠀⠀⠀⠀⠀⠀⠀⠀⠀⠀⣿⣿⣿⣿⣿⣿⣿⣿⣿⣿⣿⣿⣿⣿⣿⣿⣿⣿⣿⣿⣿⣿⣿⣿⣿⣿⣿⢇⢱⣿⣜⣻⣿⣿⣿⣿⣿⣿⣿⣿⣿⣿⣿⣿⣿⣿⣿⣿⣿⣿⣿⣿⣿⣿⣿⣿⣿⣿⠀⠀⠀⠀⠀⠀⠀⠀⠀⠀⠀⠀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⠀⠀⠀⠀⠀⠀⠀⠀⠀⠀⠀⣿⣿⣿⣿⣿⣿⣿⣿⣿⣿⣿⣿⣿⣿⣿⣿⣿⣿⣿⣿⣿⣿⣿⣿⣿⣿⡟⢱⣾⣿⣯⢿⢿⣿⣿⣿⣿⣿⣿⣿⣿⣿⣿⣿⣿⣿⣿⣿⣿⣿⣿⣿⣿⣿⣿⣿⣿⣿⠀⠀⠀⠀⠀⠀⠀⠀⠀⠀⠀⠀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⠀⠀⠀⠀⠀⠀⠀⠀⠀⠀⠀⣿⣿⣿⣿⣿⣿⣿⣿⣿⣿⣿⣿⣿⣿⣿⣿⣿⣿⣿⣿⣿⣿⣿⣿⣿⣿⣇⣾⣿⡿⢏⢱⣿⣿⣿⣿⣿⣿⣿⣿⣿⣿⣿⣿⣿⣿⣿⣿⣿⣿⣿⣿⣿⣿⣿⣿⣿⣿⠀⠀⠀⠀⠀⠀⠀⠀⠀⠀⠀⠀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⠀⠀⠀⠀⠀⠀⠀⠀⠀⠀⠀⣿⣿⣿⣿⣿⣿⣿⣿⣿⣿⣿⣿⣿⣿⣿⣿⣿⣿⣿⣿⣿⣿⣿⣿⣿⣿⢿⣿⢟⢕⢕⢹⢿⣿⣿⣿⣿⣿⣿⣿⣿⣿⣿⣿⣿⣿⣿⣿⣿⣿⣿⣿⣿⣿⣿⣿⣿⣿⠀⠀⠀⠀⠀⠀⠀⠀⠀⠀⠀⠀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⠀⠀⠀⠀⠀⠀⠀⠀⠀⠀⠀⣿⣿⣿⣿⣿⣿⣿⣿⣿⣿⣿⣿⣿⣿⣿⣿⣿⣿⣿⣿⣿⣿⣿⣿⣿⡿⢏⢝⢱⣕⢕⢕⢜⣯⣸⣿⣿⣿⣻⣿⣿⣿⣿⣿⣿⣿⣿⣿⣿⣿⣿⣿⣿⣿⣿⣿⣿⣿⠀⠀⠀⠀⠀⠀⠀⠀⠀⠀⠀⠀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⠀⠀⠀⠀⠀⠀⠀⠀⠀⠀⠀⣿⣿⣿⣿⣿⣿⣿⣿⣿⣿⣿⣿⣿⣿⣿⣿⣿⣿⣿⣿⣿⣿⣿⣿⣿⣧⢕⢕⢸⣿⢸⡇⣣⣿⣯⣿⡟⢕⢝⣿⣿⣿⣿⣿⣿⣿⣿⣿⣿⣿⣿⣿⣿⣿⣿⣿⣿⣿⠀⠀⠀⠀⠀⠀⠀⠀⠀⠀⠀⠀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⠀⠀⠀⠀⠀⠀⠀⠀⠀⠀⠀⣿⣿⣿⣿⣿⣿⣿⣿⣿⣿⣿⣿⣿⣿⣿⣿⣿⣿⣿⣿⣿⣿⣿⣿⣿⣿⣇⢕⢕⢜⢜⡇⢝⢏⢇⢜⣇⢕⠀⢸⣿⣿⣿⣿⣿⣿⣿⣿⣿⣿⣿⣿⣿⣿⣿⣿⣿⣿⠀⠀⠀⠀⠀⠀⠀⠀⠀⠀⠀⠀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⠀⠀⠀⠀⠀⠀⠀⠀⠀⠀⠀⣿⣿⣿⣿⣿⣿⣿⣿⣿⣿⣿⣿⣿⣿⣿⣿⣿⣿⣿⣿⣿⣿⣿⣿⣿⣿⣿⡕⡕⢕⢕⡵⡕⢕⢕⢕⣽⣇⢀⢁⣹⣿⣿⣿⣿⣿⣿⣿⣿⣿⣿⣿⣿⣿⣿⣿⣿⣿⠀⠀⠀⠀⠀⠀⠀⠀⠀⠀⠀⠀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⠀⠀⠀⠀⠀⠀⠀⠀⠀⠀⠀⣿⣿⣿⣿⣿⣿⣿⣿⣿⣿⣿⣿⣿⣿⣿⣿⣿⣿⣿⣿⣿⣿⣿⣿⣿⣿⣿⡏⠕⠑⠘⠃⠑⠑⠀⢕⣿⣿⣧⡕⢿⣿⣿⣿⣿⣿⣿⣿⣿⣿⣿⣿⣿⣿⣿⣿⣿⣿⠀⠀⠀⠀⠀⠀⠀⠀⠀⠀⠀⠀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⠀⠀⠀⠀⠀⠀⠀⠀⠀⠀⠀⣿⣿⣿⣿⣿⣿⣿⣿⣿⣿⣿⣿⣿⣿⣿⣿⣿⣿⣿⣿⣿⣿⣿⣿⣿⣿⣿⠃⠀⠀⠀⠀⠀⠀⠀⠑⢿⣿⣿⣷⡜⢻⣿⣿⣿⣿⣿⣿⣿⣿⣿⣿⣿⣿⣿⣿⣿⣿⠀⠀⠀⠀⠀⠀⠀⠀⠀⠀⠀⠀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⠀⠀⠀⠀⠀⠀⠀⠀⠀⠀⠀⣿⣿⣿⣿⣿⣿⣿⣿⣿⣿⣿⣿⣿⣿⣿⣿⣿⣿⣿⣿⣿⣿⣿⣿⣿⣿⡏⠀⠀⠀⠀⠀⠀⠀⠀⠀⢸⣿⣿⣿⣿⣇⢹⣿⣿⣿⣿⣿⣿⣿⣿⣿⣿⣿⣿⣿⣿⣿⠀⠀⠀⠀⠀⠀⠀⠀⠀⠀⠀⠀</a:t>
            </a:r>
            <a:br/>
            <a:r>
              <a:t>⠀⠀⠀⠀⠀⠀⠀⠀⠀⠀⠀⣿⣿⣿⣿⣿⣿⣿⣿⣿⣿⣿⣿⣿⣿⣿⣿⣿⣿⣿⣿⣿⣿⣿⣿⣿⣿⠑⠀⠀⠀⠀⠀⠀⠀⠀⠀⢜⣿⣿⣿⣿⣿⡇⢹⣿⣿⣿⣿⣿⣿⣿⣿⣿⣿⣿⣿⣿⣿⠀⠀⠀⠀⠀⠀⠀⠀⠀⠀⠀⠀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⠀⠀⠀⠀⠀⠀⠀⠀⠀⠀⠀⣿⣿⣿⣿⣿⣿⣿⣿⣿⣿⣿⣿⣿⣿⣿⣿⣿⣿⣿⣿⣿⣿⣿⣿⣿⢇⠀⠀⠀⠀⠀⠀⠀⠀⠀⠀⠑⢿⣿⣿⣿⣿⢱⢕⢜⢻⣿⣿⣿⣿⣿⣿⣿⣿⣿⣿⣿⣿⠀⠀⠀⠀⠀⠀⠀⠀⠀⠀⠀⠀</a:t>
            </a:r>
            <a:br/>
            <a:r>
              <a:t>⠀⠀⠀⠀⠀⠀⠀⠀⠀⠀⠀⣿⣿⣿⣿⣿⣿⣿⣿⣿⣿⣿⣿⣿⣿⣿⣿⣿⣿⣿⣿⣿⣿⣿⣿⡟⠀⠀⠀⠀⠀⠀⠀⠀⠀⠀⠀⠀⢸⣿⣿⣿⣿⣧⣷⣿⣿⣿⣿⣿⣿⣿⣿⣿⣿⣿⣿⣿⣿⠀⠀⠀⠀⠀⠀⠀⠀⠀⠀⠀⠀</a:t>
            </a:r>
            <a:br/>
            <a:r>
              <a:t>⠀⠀⠀⠀⠀⠀⠀⠀⠀⠀⠀⣿⣿⣿⣿⣿⣿⣿⣿⣿⣿⣿⣿⣿⣿⣿⣿⣿⣿⣿⣿⣿⣿⣿⣿⠕⠀⠀⠀⠀⢰⣶⣶⣆⠀⠀⠀⠀⢸⣿⣿⣿⣿⣿⣿⣿⣿⣿⣿⣿⣿⣿⣿⣿⣿⣿⣿⣿⣿⠀⠀⠀⠀⠀⠀⠀⠀⠀⠀⠀⠀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⠀⠀⠀⠀⠀⠀⠀⠀⠀⠀⠀⣿⣿⣿⣿⣿⣿⣿⣿⣿⣿⣿⣿⣿⣿⣿⣿⣿⣿⣿⣿⣿⣿⣿⡏⠀⠀⠀⠀⢄⣿⣿⣿⣿⡄⠀⠀⠀⢸⣿⣿⣿⣿⣿⣿⣿⣿⣿⣿⣿⣿⣿⣿⣿⣿⣿⣿⣿⣿⠀⠀⠀⠀⠀⠀⠀⠀⠀⠀⠀⠀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⠀⠀⠀⠀⠀⠀⠀⠀⠀⠀⠀⠛⠛⠛⠛⠛⠛⠛⠛⠛⠛⠛⠛⠛⠛⠛⠛⠛⠛⠛⠛⠛⠛⠛⠃⠀⠀⠀⠀⠚⠛⠛⠛⠛⠓⠀⠀⠀⠘⠛⠛⠛⠛⠛⠛⠛⠛⠛⠛⠛⠛⠛⠛⠛⠛⠛⠛⠛⠛⠀⠀⠀⠀⠀⠀⠀⠀⠀⠀⠀⠀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⠀⠀⠀⠀⠀⠀⠀⠀⠀⠀⠀⣿⣿⣿⣿⣿⣿⣿⣿⣿⣿⣿⣿⣿⣿⣿⣿⣿⣿⣿⣿⣿⣿⢟⣻⡿⢿⢿⢟⢟⢟⢟⢹⢿⢿⡿⢿⣿⣿⣿⣿⣿⣿⣿⣿⣿⣿⣿⣿⣿⣿⣿⣿⣿⣿⣿⣿⣿⣿⠀⠀⠀⠀⠀⠀⠀⠀⠀⠀⠀⠀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⠀⠀⠀⠀⠀⠀⠀⠀⠀⠀⠀⣿⣿⣿⣿⣿⣿⣿⣿⣿⣿⣿⣿⣿⣿⣿⣿⣿⣿⡿⢿⢟⢟⢟⢕⢕⢕⢕⢕⢕⢕⢔⢕⢕⢕⢕⢕⡜⢻⣿⣿⣿⣿⣿⣿⣿⣿⣿⣿⣿⣿⣿⣿⣿⣿⣿⣿⣿⣿⠀⠀⠀⠀⠀⠀⠀⠀⠀⠀⠀⠀</a:t>
            </a:r>
            <a:br/>
            <a:r>
              <a:t>⠀⠀⠀⠀⠀⠀⠀⠀⠀⠀⠀⣿⣿⣿⣿⣿⣿⣿⣿⣿⣿⣿⣿⣿⣿⣿⣿⣿⣿⣟⢕⢕⢕⢁⢁⢕⢔⢅⠁⢕⢕⢕⢕⢕⢕⢜⢕⢜⢏⡏⢻⣿⣿⣿⣿⣿⣿⣿⣿⣿⣿⣿⣿⣿⣿⣿⣿⣿⣿⠀⠀⠀⠀⠀⠀⠀⠀⠀⠀⠀⠀</a:t>
            </a:r>
            <a:br/>
            <a:r>
              <a:t>⠀⠀⠀⠀⠀⠀⠀⠀⠀⠀⠀⣿⣿⣿⣿⣿⣿⣿⣿⣿⣿⣿⣿⣿⣿⣿⣿⢿⢏⢕⢕⢕⢔⠀⢄⢀⢅⠕⠀⠁⢕⢕⢕⢕⠀⢕⠕⢕⢕⢕⣇⢿⢿⣿⣿⣿⣿⣿⣿⣿⣿⣿⣿⣿⣿⣿⣿⣿⣿⠀⠀⠀⠀⠀⠀⠀⠀⠀⠀⠀⠀</a:t>
            </a:r>
            <a:br/>
            <a:r>
              <a:t>⠀⠀⠀⠀⠀⠀⠀⠀⠀⠀⠀⣿⣿⣿⣿⣿⣿⣿⣿⣿⣿⣿⣿⣿⣿⢯⡏⢝⢕⢕⢕⢕⢕⢄⢅⢕⢕⠀⠀⢄⢔⢕⠕⢕⢔⢕⢕⢕⢕⢕⢝⢕⢸⣿⣿⣿⣿⣿⣿⣿⣿⣿⣿⣿⣿⣿⣿⣿⣿⠀⠀⠀⠀⠀⠀⠀⠀⠀⠀⠀⠀</a:t>
            </a:r>
            <a:br/>
            <a:r>
              <a:t>⠀⠀⠀⠀⠀⠀⠀⠀⠀⠀⠀⣿⣿⣿⣿⣿⣿⣿⣿⣿⣿⣿⣿⣿⣿⡏⢱⢵⢇⢕⢕⢕⢕⢕⢕⢕⢕⢕⢕⢕⣕⣱⣵⣵⣵⣵⣵⣵⡕⢕⢕⢕⢜⣿⣿⣿⣿⣿⣿⣿⣿⣿⣿⣿⣿⣿⣿⣿⣿⠀⠀⠀⠀⠀⠀⠀⠀⠀⠀⠀⠀</a:t>
            </a:r>
            <a:br/>
            <a:r>
              <a:t>⠀⠀⠀⠀⠀⠀⠀⠀⠀⠀⠀⣿⣿⣿⣿⣿⣿⣿⣿⣿⣿⣿⣿⣿⣿⣿⡇⢇⢕⢕⢕⢕⢕⢕⢕⣿⣿⣿⣿⣿⣿⣿⣿⣿⣿⣿⣿⣿⣿⣇⢕⢕⢜⣿⣿⣿⣿⣿⣿⣿⣿⣿⣿⣿⣿⣿⣿⣿⣿⠀⠀⠀⠀⠀⠀⠀⠀⠀⠀⠀⠀</a:t>
            </a:r>
            <a:br/>
            <a:r>
              <a:t>⠀⠀⠀⠀⠀⠀⠀⠀⠀⠀⠀⣿⣿⣿⣿⣿⣿⣿⣿⣿⣿⣿⣿⣿⣿⣿⢕⢕⢕⢕⢕⢕⢕⢕⢕⢝⣿⣿⣿⣿⣿⣿⣿⣿⣿⣿⣿⣿⣿⣿⣵⢕⢮⣿⣿⣿⣿⣿⣿⣿⣿⣿⣿⣿⣿⣿⣿⣿⣿⠀⠀⠀⠀⠀⠀⠀⠀⠀⠀⠀⠀</a:t>
            </a:r>
            <a:br/>
            <a:r>
              <a:t>⠀⠀⠀⠀⠀⠀⠀⠀⠀⠀⠀⣿⣿⣿⣿⣿⣿⣿⣿⣿⣿⣿⣿⣿⣿⣿⢕⢕⢕⢕⢕⢕⢕⢕⢕⢕⢝⣿⣿⣿⣿⣿⣿⣿⣿⣿⣿⣿⣿⣿⡟⢕⢺⣿⣿⣿⣿⣿⣿⣿⣿⣿⣿⣿⣿⣿⣿⣿⣿⠀⠀⠀⠀⠀⠀⠀⠀⠀⠀⠀⠀</a:t>
            </a:r>
            <a:br/>
            <a:r>
              <a:t>⠀⠀⠀⠀⠀⠀⠀⠀⠀⠀⠀⣿⣿⣿⣿⣿⣿⣿⣿⣿⣿⣿⣿⣿⣿⡟⢕⢕⢕⢕⢕⢕⢕⢕⢕⢕⢜⢝⢻⣿⡿⡿⢿⢿⢿⣿⣿⣿⣿⣿⡇⢸⣿⣿⣿⣿⣿⣿⣿⣿⣿⣿⣿⣿⣿⣿⣿⣿⣿⠀⠀⠀⠀⠀⠀⠀⠀⠀⠀⠀⠀</a:t>
            </a:r>
            <a:br/>
            <a:r>
              <a:t>⠀⠀⠀⠀⠀⠀⠀⠀⠀⠀⠀⣿⣿⣿⣿⣿⣿⣿⣿⣿⣿⣿⣿⣿⣿⣧⢕⢕⢕⢕⢕⢕⢕⢕⠕⢕⢕⢕⢕⢸⣷⣷⢕⢕⢕⣵⣼⣿⣿⣿⡇⢜⣿⣿⣿⣿⣿⣿⣿⣿⣿⣿⣿⣿⣿⣿⣿⣿⣿⠀⠀⠀⠀⠀⠀⠀⠀⠀⠀⠀⠀</a:t>
            </a:r>
            <a:br/>
            <a:r>
              <a:t>⠀⠀⠀⠀⠀⠀⠀⠀⠀⠀⠀⣿⣿⣿⣿⣿⣿⣿⣿⣿⣿⣿⣿⣿⣿⡿⢕⢕⢕⡕⢕⢕⢕⢕⢕⢕⢕⢕⢕⢸⣿⣿⣧⢕⣡⣵⣜⣹⣿⣿⣷⢸⣿⣿⣿⣿⣿⣿⣿⣿⣿⣿⣿⣿⣿⣿⣿⣿⣿⠀⠀⠀⠀⠀⠀⠀⠀⠀⠀⠀⠀</a:t>
            </a:r>
            <a:br/>
            <a:r>
              <a:t>⠀⠀⠀⠀⠀⠀⠀⠀⠀⠀⠀⣿⣿⣿⣿⣿⣿⣿⣿⣿⣿⣿⣿⣿⡇⡕⢕⢱⣿⣿⢕⢕⢗⢕⢕⢕⢕⢕⢕⢸⣿⣿⣿⣷⣷⣾⣿⣿⣿⣿⣿⣻⢻⣿⣿⣿⣿⣿⣿⣿⣿⣿⣿⣿⣿⣿⣿⣿⣿⠀⠀⠀⠀⠀⠀⠀⠀⠀⠀⠀⠀</a:t>
            </a:r>
            <a:br/>
            <a:r>
              <a:t>⠀⠀⠀⠀⠀⠀⠀⠀⠀⠀⠀⣿⣿⣿⣿⣿⣿⣿⣿⣿⣿⣿⣿⣿⣇⢇⢕⢜⣿⣿⢕⢕⢕⢕⢕⢕⢕⢕⢕⢿⣿⣿⣿⡟⢿⣿⣿⣿⣿⣿⣿⣿⣧⣿⣿⣿⣿⣿⣿⣿⣿⣿⣿⣿⣿⣿⣿⣿⣿⠀⠀⠀⠀⠀⠀⠀⠀⠀⠀⠀⠀</a:t>
            </a:r>
            <a:br/>
            <a:r>
              <a:t>⠀⠀⠀⠀⠀⠀⠀⠀⠀⠀⠀⣿⣿⣿⣿⣿⣿⣿⣿⣿⣿⣿⣿⣿⣿⡇⣇⢕⢹⡇⢕⢕⢕⢕⢕⢕⢕⢕⢕⣕⣧⣵⣿⣇⢜⢻⣿⣿⣿⣿⣿⣿⣿⣿⣿⣿⣿⣿⣿⣿⣿⣿⣿⣿⣿⣿⣿⣿⣿⠀⠀⠀⠀⠀⠀⠀⠀⠀⠀⠀⠀</a:t>
            </a:r>
            <a:br/>
            <a:r>
              <a:t>⠀⠀⠀⠀⠀⠀⠀⠀⠀⠀⠀⣿⣿⣿⣿⣿⣿⣿⣿⣿⣿⣿⣿⣿⣿⣿⣟⣕⣜⡇⢕⢕⢕⢕⢕⢕⢕⡕⢿⢿⢿⢿⢿⣿⣇⢕⢹⣿⣿⣿⣿⣿⣿⣿⣿⣿⣿⣿⣿⣿⣿⣿⣿⣿⣿⣿⣿⣿⣿⠀⠀⠀⠀⠀⠀⠀⠀⠀⠀⠀⠀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⠀⠀⠀⠀⠀⠀⠀⠀⠀⠀⠀⣿⣿⣿⣿⣿⣿⣿⣿⣿⣿⣿⣿⣿⣿⣿⣿⣿⣿⢕⢕⢕⢕⢕⢔⠑⠕⢱⢕⢜⢝⢟⢻⡟⣿⢕⣾⣿⣿⣿⣿⣿⣿⣿⣿⣿⣿⣿⣿⣿⣿⣿⣿⣿⣿⣿⣿⣿⣿⠀⠀⠀⠀⠀⠀⠀⠀⠀⠀⠀⠀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⠀⠀⠀⠀⠀⠀⠀⠀⠀⠀⠀⣿⣿⣿⣿⣿⣿⣿⣿⣿⣿⣿⣿⣿⣿⣿⣿⣿⣿⣇⢕⢕⢕⢕⢕⢕⢔⢕⢕⢕⢇⢕⢸⣧⣿⣾⣿⣿⣿⣿⣿⣿⣿⣿⣿⣿⣿⣿⣿⣿⣿⣿⣿⣿⣿⣿⣿⣿⣿⠀⠀⠀⠀⠀⠀⠀⠀⠀⠀⠀⠀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⠀⠀⠀⠀⠀⠀⠀⠀⠀⠀⠀⣿⣿⣿⣿⣿⣿⣿⣿⣿⣿⣿⣿⣿⣿⣿⣿⣿⣿⡏⢕⢕⢕⢕⢕⢕⢕⡕⢕⢕⢜⢕⢽⣷⣿⣿⣿⣿⣿⣿⣿⣿⣿⣿⣿⣿⣿⣿⣿⣿⣿⣿⣿⣿⣿⣿⣿⣿⣿⠀⠀⠀⠀⠀⠀⠀⠀⠀⠀⠀⠀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⠀⠀⠀⠀⠀⠀⠀⠀⠀⠀⠀⠛⠛⠛⠛⠛⠛⠛⠛⠛⠛⠛⠛⠛⠛⠛⠛⠛⠛⠃⠘⠑⠑⠑⠑⠑⠑⠃⠑⠑⠘⠑⠑⠛⠛⠛⠛⠛⠛⠛⠛⠛⠛⠛⠛⠛⠛⠛⠛⠛⠛⠛⠛⠛⠛⠛⠛⠛⠛⠀⠀⠀⠀⠀⠀⠀⠀⠀⠀⠀⠀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⠀⠀⠀⠀⠀⠀⠀⠀⠀⠀⠀⣿⣿⣿⣿⣿⣿⣿⣿⣿⣿⣿⣿⣿⣿⣿⣿⣿⣿⣿⣿⣿⣿⢝⣾⡿⢟⢻⢜⢟⢟⢟⢹⢿⢿⢿⢿⣿⣿⣿⣿⣿⣿⣿⣿⣿⣿⣿⣿⣿⣿⣿⣿⣿⣿⣿⣿⣿⣿⠀⠀⠀⠀⠀⠀⠀⠀⠀⠀⠀⠀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⠀⠀⠀⠀⠀⠀⠀⠀⠀⠀⠀⣿⣿⣿⣿⣿⣿⣿⣿⣿⣿⣿⣿⣿⣿⣿⣿⣿⣿⡿⢽⢟⢟⢏⢕⢕⢕⢕⢕⢅⢕⢔⢕⢕⢕⢕⢕⢜⢿⣿⣿⣿⣿⣿⣿⣿⣿⣿⣿⣿⣿⣿⣿⣿⣿⣿⣿⣿⣿⠀⠀⠀⠀⠀⠀⠀⠀⠀⠀⠀⠀</a:t>
            </a:r>
            <a:br/>
            <a:r>
              <a:t>⠀⠀⠀⠀⠀⠀⠀⠀⠀⠀⠀⣿⣿⣿⣿⣿⣿⣿⣿⣿⣿⣿⣿⣿⣿⣿⣿⣿⣿⣇⢕⢕⢕⢄⢁⢕⢔⢅⠅⢕⢕⢕⢕⢕⠕⢜⢜⢜⢏⡏⢹⣿⣿⣿⣿⣿⣿⣿⣿⣿⣿⣿⣿⣿⣿⣿⣿⣿⣿⠀⠀⠀⠀⠀⠀⠀⠀⠀⠀⠀⠀</a:t>
            </a:r>
            <a:br/>
            <a:r>
              <a:t>⠀⠀⠀⠀⠀⠀⠀⠀⠀⠀⠀⣿⣿⣿⣿⣿⣿⣿⣿⣿⣿⣿⣿⣿⣿⣿⡿⢟⢏⢕⢕⢕⢔⢀⢄⢁⢄⠑⠀⠀⠕⢕⢕⢕⠀⢕⢕⢕⢕⢱⣾⢿⢿⣿⣿⣿⣿⣿⣿⣿⣿⣿⣿⣿⣿⣿⣿⣿⣿⠀⠀⠀⠀⠀⠀⠀⠀⠀⠀⠀⠀</a:t>
            </a:r>
            <a:br/>
            <a:r>
              <a:t>⠀⠀⠀⠀⠀⠀⠀⠀⠀⠀⠀⣿⣿⣿⣿⣿⣿⣿⣿⣿⣿⣿⣿⣿⣿⣵⢕⢕⢕⢕⢕⢕⢕⢄⢑⢕⠕⠀⠀⢄⢄⢕⠕⢕⢔⢕⢕⢕⢕⢕⢝⢕⢹⣿⣿⣿⣿⣿⣿⣿⣿⣿⣿⣿⣿⣿⣿⣿⣿⠀⠀⠀⠀⠀⠀⠀⠀⠀⠀⠀⠀</a:t>
            </a:r>
            <a:br/>
            <a:r>
              <a:t>⠀⠀⠀⠀⠀⠀⠀⠀⠀⠀⠀⣿⣿⣿⣿⣿⣿⣿⣿⣿⣿⣿⣿⣿⣿⡕⢱⢕⢕⢕⢕⢕⢕⢕⢕⢕⢕⢕⢕⢕⣕⣱⣵⣵⣵⣵⣵⣵⡕⢕⢕⢕⢸⣿⣿⣿⣿⣿⣿⣿⣿⣿⣿⣿⣿⣿⣿⣿⣿⠀⠀⠀⠀⠀⠀⠀⠀⠀⠀⠀⠀</a:t>
            </a:r>
            <a:br/>
            <a:r>
              <a:t>⠀⠀⠀⠀⠀⠀⠀⠀⠀⠀⠀⣿⣿⣿⣿⣿⣿⣿⣿⣿⣿⣿⣿⣿⣿⣿⢕⢕⢕⢕⢕⢕⢕⢕⢕⣿⣿⣿⣿⣿⣿⣿⣿⣿⣿⣿⣿⣿⣿⡕⢕⢕⣼⣿⣿⣿⣿⣿⣿⣿⣿⣿⣿⣿⣿⣿⣿⣿⣿⠀⠀⠀⠀⠀⠀⠀⠀⠀⠀⠀⠀</a:t>
            </a:r>
            <a:br/>
            <a:r>
              <a:t>⠀⠀⠀⠀⠀⠀⠀⠀⠀⠀⠀⣿⣿⣿⣿⣿⣿⣿⣿⣿⣿⣿⣿⣿⣿⡯⢕⢕⢕⢕⢕⢕⢕⢕⢕⢸⣿⣿⣿⣿⣿⣿⣿⣿⣿⣿⣿⣿⣿⣿⣷⢸⣾⣿⣿⣿⣿⣿⣿⣿⣿⣿⣿⣿⣿⣿⣿⣿⣿⠀⠀⠀⠀⠀⠀⠀⠀⠀⠀⠀⠀</a:t>
            </a:r>
            <a:br/>
            <a:r>
              <a:t>⠀⠀⠀⠀⠀⠀⠀⠀⠀⠀⠀⣿⣿⣿⣿⣿⣿⣿⣿⣿⣿⣿⣿⣿⣿⡇⢕⢕⢕⢕⢕⢕⢕⢕⢕⢕⢝⣿⣿⣿⣿⣿⣿⣿⣿⣿⣿⣿⣿⣿⡇⢇⣿⣿⣿⣿⣿⣿⣿⣿⣿⣿⣿⣿⣿⣿⣿⣿⣿⠀⠀⠀⠀⠀⠀⠀⠀⠀⠀⠀⠀</a:t>
            </a:r>
            <a:br/>
            <a:r>
              <a:t>⠀⠀⠀⠀⠀⠀⠀⠀⠀⠀⠀⣿⣿⣿⣿⣿⣿⣿⣿⣿⣿⣿⣿⣿⣿⢇⢕⢕⢕⢕⢕⢕⢕⢕⢕⢕⢕⢟⢿⣿⣿⣿⢿⢿⣿⣿⣿⣿⣿⣿⢇⢼⣿⣿⣿⣿⣿⣿⣿⣿⣿⣿⣿⣿⣿⣿⣿⣿⣿⠀⠀⠀⠀⠀⠀⠀⠀⠀⠀⠀⠀</a:t>
            </a:r>
            <a:br/>
            <a:r>
              <a:t>⠀⠀⠀⠀⠀⠀⠀⠀⠀⠀⠀⣿⣿⣿⣿⣿⣿⣿⣿⣿⣿⣿⣿⣿⣿⡇⢕⢕⢕⢕⢕⢕⢕⢕⠕⢕⢕⢕⢕⢸⣿⣵⢕⢕⢕⣕⣼⣿⣿⣿⡇⢸⣿⣿⣿⣿⣿⣿⣿⣿⣿⣿⣿⣿⣿⣿⣿⣿⣿⠀⠀⠀⠀⠀⠀⠀⠀⠀⠀⠀⠀</a:t>
            </a:r>
            <a:br/>
            <a:r>
              <a:t>⠀⠀⠀⠀⠀⠀⠀⠀⠀⠀⠀⣿⣿⣿⣿⣿⣿⣿⣿⣿⣿⣿⣿⣿⡿⢇⢕⢕⢕⢕⢕⢕⢕⢕⢴⢕⢕⢕⢕⢸⣿⣿⣧⢕⣅⣵⣜⣻⣿⣿⣇⣿⣿⣿⣿⣿⣿⣿⣿⣿⣿⣿⣿⣿⣿⣿⣿⣿⣿⠀⠀⠀⠀⠀⠀⠀⠀⠀⠀⠀⠀</a:t>
            </a:r>
            <a:br/>
            <a:r>
              <a:t>⠀⠀⠀⠀⠀⠀⠀⠀⠀⠀⠀⣿⣿⣿⣿⣿⣿⣿⣿⣿⣿⣿⣿⣿⢕⢕⢕⢱⣷⡇⢕⢕⢷⡇⢕⢕⢕⢕⢕⢸⣿⣿⣿⣷⣷⣿⣿⣿⣿⣿⣿⣟⢻⣿⣿⣿⣿⣿⣿⣿⣿⣿⣿⣿⣿⣿⣿⣿⣿⠀⠀⠀⠀⠀⠀⠀⠀⠀⠀⠀⠀</a:t>
            </a:r>
            <a:br/>
            <a:r>
              <a:t>⠀⠀⠀⠀⠀⠀⠀⠀⠀⠀⠀⣿⣿⣿⣿⣿⣿⣿⣿⣿⣿⣿⣿⣿⣧⢇⢕⢜⣿⡇⢕⢕⢕⢕⢕⢕⢕⢕⢕⢸⣿⣿⣿⡿⢿⣿⣿⣿⣿⣿⢿⣿⣾⣿⣿⣿⣿⣿⣿⣿⣿⣿⣿⣿⣿⣿⣿⣿⣿⠀⠀⠀⠀⠀⠀⠀⠀⠀⠀⠀⠀</a:t>
            </a:r>
            <a:br/>
            <a:r>
              <a:t>⠀⠀⠀⠀⠀⠀⠀⠀⠀⠀⠀⣿⣿⣿⣿⣿⣿⣿⣿⣿⣿⣿⣿⣿⣿⣳⣇⡕⢻⡇⢕⢕⢕⢕⢕⢕⢕⢕⢕⢕⣽⣽⣿⣇⢜⢻⣿⣿⣿⣿⣿⣿⣿⣿⣿⣿⣿⣿⣿⣿⣿⣿⣿⣿⣿⣿⣿⣿⣿⠀⠀⠀⠀⠀⠀⠀⠀⠀⠀⠀⠀</a:t>
            </a:r>
            <a:br/>
            <a:r>
              <a:t>⠀⠀⠀⠀⠀⠀⠀⠀⠀⠀⠀⣿⣿⣿⣿⣿⣿⣿⣿⣿⣿⣿⣿⣿⣿⣿⣝⣕⡜⢕⢕⢕⢕⢕⢕⢕⢕⢱⢿⢿⢿⢿⢿⣿⣕⢕⢻⣿⣿⣿⣿⣿⣿⣿⣿⣿⣿⣿⣿⣿⣿⣿⣿⣿⣿⣿⣿⣿⣿⠀⠀⠀⠀⠀⠀⠀⠀⠀⠀⠀⠀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⠀⠀⠀⠀⠀⠀⠀⠀⠀⠀⠀⣿⣿⣿⣿⣿⣿⣿⣿⣿⣿⣿⣿⣿⣿⣿⣿⣿⣿⢕⢕⢕⢕⢕⢕⠕⠜⢱⢕⢜⢟⢟⢿⡟⣿⢕⣾⣿⣿⣿⣿⣿⣿⣿⣿⣿⣿⣿⣿⣿⣿⣿⣿⣿⣿⣿⣿⣿⣿⠀⠀⠀⠀⠀⠀⠀⠀⠀⠀⠀⠀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⠀⠀⠀⠀⠀⠀⠀⠀⠀⠀⠀⣿⣿⣿⣿⣿⣿⣿⣿⣿⣿⣿⣿⣿⣿⣿⣿⣿⣿⡇⢕⢕⢕⢕⢕⢕⢔⢕⡇⢕⢣⢕⢸⡇⣿⣾⣿⣿⣿⣿⣿⣿⣿⣿⣿⣿⣿⣿⣿⣿⣿⣿⣿⣿⣿⣿⣿⣿⣿⠀⠀⠀⠀⠀⠀⠀⠀⠀⠀⠀⠀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⠀⠀⠀⠀⠀⠀⠀⠀⠀⠀⠀⣿⣿⣿⣿⣿⣿⣿⣿⣿⣿⣿⣿⣿⣿⣿⣿⣿⣿⢝⡕⢕⢕⢕⢕⢕⢕⢕⢕⢕⢜⡕⢽⣗⣿⣿⣿⣿⣿⣿⣿⣿⣿⣿⣿⣿⣿⣿⣿⣿⣿⣿⣿⣿⣿⣿⣿⣿⣿⠀⠀⠀⠀⠀⠀⠀⠀⠀⠀⠀⠀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⠀⠀⠀⠀⠀⠀⠀⠀⠀⠀⠀⠛⠛⠛⠛⠛⠛⠛⠛⠛⠛⠛⠛⠛⠛⠛⠛⠛⠛⠃⠘⠑⠑⠑⠑⠑⠑⠑⠑⠑⠑⠃⠑⠓⠛⠛⠛⠛⠛⠛⠛⠛⠛⠛⠛⠛⠛⠛⠛⠛⠛⠛⠛⠛⠛⠛⠛⠛⠛⠀⠀⠀⠀⠀⠀⠀⠀⠀⠀⠀⠀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⠀⠀⠀⠀⠀⠀⠀⠀⠀⠀⠀⣿⣿⣿⣿⣿⣿⣿⣿⣿⣿⣿⣿⣿⣿⣿⣿⣿⣿⣿⣿⡿⢟⣿⣿⡿⡟⡻⢿⢟⢟⢻⣿⣿⣿⣿⣿⣿⣿⣿⣿⣿⣿⣿⣿⣿⣿⣿⣿⣿⣿⣿⣿⣿⣿⣿⣿⣿⣿⠀⠀⠀⠀⠀⠀⠀⠀⠀⠀⠀⠀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⠀⠀⠀⠀⠀⠀⠀⠀⠀⠀⠀⣿⣿⣿⣿⣿⣿⣿⣿⣿⣿⣿⣿⣿⣿⣿⣿⣿⣿⣿⢿⡷⢞⢏⢕⢕⢕⢕⢅⢑⢅⢕⢕⢕⢕⢕⢝⢿⣿⣿⣿⣿⣿⣿⣿⣿⣿⣿⣿⣿⣿⣿⣿⣿⣿⣿⣿⣿⣿⠀⠀⠀⠀⠀⠀⠀⠀⠀⠀⠀⠀</a:t>
            </a:r>
            <a:br/>
            <a:r>
              <a:t>⠀⠀⠀⠀⠀⠀⠀⠀⠀⠀⠀⣿⣿⣿⣿⣿⣿⣿⣿⣿⣿⣿⣿⣿⣿⣿⣿⣿⢝⢕⢕⢑⠑⠑⢕⢑⢑⠕⢕⢕⢕⢕⢕⢕⢕⢞⢝⢾⡏⢻⣿⣿⣿⣿⣿⣿⣿⣿⣿⣿⣿⣿⣿⣿⣿⣿⣿⣿⣿⠀⠀⠀⠀⠀⠀⠀⠀⠀⠀⠀⠀</a:t>
            </a:r>
            <a:br/>
            <a:r>
              <a:t>⠀⠀⠀⠀⠀⠀⠀⠀⠀⠀⠀⣿⣿⣿⣿⣿⣿⣿⣿⣿⣿⣿⣿⣿⣿⣿⢿⢟⢕⢕⢕⢑⠁⠑⠑⠑⢕⠀⠁⠕⢕⢕⢕⠀⢕⢕⢕⢕⢗⣾⡻⢿⣿⣿⣿⣿⣿⣿⣿⣿⣿⣿⣿⣿⣿⣿⣿⣿⣿⠀⠀⠀⠀⠀⠀⠀⠀⠀⠀⠀⠀</a:t>
            </a:r>
            <a:br/>
            <a:r>
              <a:t>⠀⠀⠀⠀⠀⠀⠀⠀⠀⠀⠀⣿⣿⣿⣿⣿⣿⣿⣿⣿⣿⣿⣿⣿⣫⢇⢕⢕⢕⢕⢕⢕⠁⠁⢑⠀⠁⠀⠀⢀⢕⢕⢕⢔⢕⢕⢕⢕⢕⢝⢝⢸⣿⣿⣿⣿⣿⣿⣿⣿⣿⣿⣿⣿⣿⣿⣿⣿⣿⠀⠀⠀⠀⠀⠀⠀⠀⠀⠀⠀⠀</a:t>
            </a:r>
            <a:br/>
            <a:r>
              <a:t>⠀⠀⠀⠀⠀⠀⠀⠀⠀⠀⠀⣿⣿⣿⣿⣿⣿⣿⣿⣿⣿⣿⣿⣷⢝⢕⡕⢕⢕⢕⢕⢕⢕⢕⢕⢔⢔⢔⢕⢕⢕⣕⣕⣕⣕⣱⣕⡜⢕⢕⢕⢜⣿⣿⣿⣿⣿⣿⣿⣿⣿⣿⣿⣿⣿⣿⣿⣿⣿⠀⠀⠀⠀⠀⠀⠀⠀⠀⠀⠀⠀</a:t>
            </a:r>
            <a:br/>
            <a:r>
              <a:t>⠀⠀⠀⠀⠀⠀⠀⠀⠀⠀⠀⣿⣿⣿⣿⣿⣿⣿⣿⣿⣿⣿⣿⣿⣿⢕⢕⢕⢕⢕⢕⢕⢕⢕⣷⣷⣷⣷⣷⣾⣿⣿⣿⣿⣿⣿⣿⣿⣇⢕⢕⢸⣿⣿⣿⣿⣿⣿⣿⣿⣿⣿⣿⣿⣿⣿⣿⣿⣿⠀⠀⠀⠀⠀⠀⠀⠀⠀⠀⠀⠀</a:t>
            </a:r>
            <a:br/>
            <a:r>
              <a:t>⠀⠀⠀⠀⠀⠀⠀⠀⠀⠀⠀⣿⣿⣿⣿⣿⣿⣿⣿⣿⣿⣿⣿⣿⣿⢕⢕⢕⢕⢕⢕⢕⢕⢕⢸⣿⣿⣿⣿⣿⣿⣿⣿⣿⣿⣿⣿⣿⣿⣷⢜⢾⣿⣿⣿⣿⣿⣿⣿⣿⣿⣿⣿⣿⣿⣿⣿⣿⣿⠀⠀⠀⠀⠀⠀⠀⠀⠀⠀⠀⠀</a:t>
            </a:r>
            <a:br/>
            <a:r>
              <a:t>⠀⠀⠀⠀⠀⠀⠀⠀⠀⠀⠀⣿⣿⣿⣿⣿⣿⣿⣿⣿⣿⣿⣿⣿⣧⢕⢕⢕⢕⢕⢕⢕⢕⢕⢕⢹⣿⣿⣿⣿⣿⣿⣿⣿⣿⣿⣿⣿⣿⣗⢜⣾⣿⣿⣿⣿⣿⣿⣿⣿⣿⣿⣿⣿⣿⣿⣿⣿⣿⠀⠀⠀⠀⠀⠀⠀⠀⠀⠀⠀⠀</a:t>
            </a:r>
            <a:br/>
            <a:r>
              <a:t>⠀⠀⠀⠀⠀⠀⠀⠀⠀⠀⠀⣿⣿⣿⣿⣿⣿⣿⣿⣿⣿⣿⣿⣿⡏⢕⢕⢕⢕⢕⢕⢕⢕⢕⢕⢕⢽⢿⣿⣿⣿⣿⣿⣿⣿⣿⣿⣿⣿⡇⢸⣿⣿⣿⣿⣿⣿⣿⣿⣿⣿⣿⣿⣿⣿⣿⣿⣿⣿⠀⠀⠀⠀⠀⠀⠀⠀⠀⠀⠀⠀</a:t>
            </a:r>
            <a:br/>
            <a:r>
              <a:t>⠀⠀⠀⠀⠀⠀⠀⠀⠀⠀⠀⣿⣿⣿⣿⣿⣿⣿⣿⣿⣿⣿⣿⣿⣧⢕⢕⢕⢕⢕⢕⢕⢕⢕⢕⢕⢕⢕⢜⣿⣞⡕⢕⢜⢝⣝⣻⣿⣿⣧⢸⣿⣿⣿⣿⣿⣿⣿⣿⣿⣿⣿⣿⣿⣿⣿⣿⣿⣿⠀⠀⠀⠀⠀⠀⠀⠀⠀⠀⠀⠀</a:t>
            </a:r>
            <a:br/>
            <a:r>
              <a:t>⠀⠀⠀⠀⠀⠀⠀⠀⠀⠀⠀⣿⣿⣿⣿⣿⣿⣿⣿⣿⣿⣿⣿⣿⡿⢕⢕⢕⢕⢕⢕⢕⢕⢅⡕⢕⢕⢕⢕⣿⣿⣷⡕⢕⣜⣝⣟⣿⣿⣿⣼⣿⣿⣿⣿⣿⣿⣿⣿⣿⣿⣿⣿⣿⣿⣿⣿⣿⣿⠀⠀⠀⠀⠀⠀⠀⠀⠀⠀⠀⠀</a:t>
            </a:r>
            <a:br/>
            <a:r>
              <a:t>⠀⠀⠀⠀⠀⠀⠀⠀⠀⠀⠀⣿⣿⣿⣿⣿⣿⣿⣿⣿⣿⣿⣿⡇⢕⢕⢕⡕⢕⢕⢕⢱⣵⢕⢕⢕⢕⢕⢕⣾⣿⣿⣷⣮⣽⣿⣿⣿⣿⣿⣿⢝⣿⣿⣿⣿⣿⣿⣿⣿⣿⣿⣿⣿⣿⣿⣿⣿⣿⠀⠀⠀⠀⠀⠀⠀⠀⠀⠀⠀⠀</a:t>
            </a:r>
            <a:br/>
            <a:r>
              <a:t>⠀⠀⠀⠀⠀⠀⠀⠀⠀⠀⠀⣿⣿⣿⣿⣿⣿⣿⣿⣿⣿⣿⣿⣧⡇⢕⢕⢏⡇⢕⢕⢕⢕⢕⢕⢕⢕⢕⢕⣿⣿⣿⣿⢿⣿⣿⣿⣿⣿⣿⣿⣷⣿⣿⣿⣿⣿⣿⣿⣿⣿⣿⣿⣿⣿⣿⣿⣿⣿⠀⠀⠀⠀⠀⠀⠀⠀⠀⠀⠀⠀</a:t>
            </a:r>
            <a:br/>
            <a:r>
              <a:t>⠀⠀⠀⠀⠀⠀⠀⠀⠀⠀⠀⣿⣿⣿⣿⣿⣿⣿⣿⣿⣿⣿⣿⣿⣇⣕⡕⢕⢳⢕⢕⢕⢕⢕⢕⢕⢕⢕⢕⢝⣟⣻⣿⡕⢹⣿⣿⣿⣿⣿⣿⣿⣿⣿⣿⣿⣿⣿⣿⣿⣿⣿⣿⣿⣿⣿⣿⣿⣿⠀⠀⠀⠀⠀⠀⠀⠀⠀⠀⠀⠀</a:t>
            </a:r>
            <a:br/>
            <a:r>
              <a:t>⠀⠀⠀⠀⠀⠀⠀⠀⠀⠀⠀⣿⣿⣿⣿⣿⣿⣿⣿⣿⣿⣿⣿⣿⣿⣾⣇⡕⢕⢕⢕⢕⢕⢕⢕⢕⢕⢱⣷⣾⣿⣿⣿⣧⡕⢜⣿⣿⣿⣿⣿⣿⣿⣿⣿⣿⣿⣿⣿⣿⣿⣿⣿⣿⣿⣿⣿⣿⣿⠀⠀⠀⠀⠀⠀⠀⠀⠀⠀⠀⠀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⠀⠀⠀⠀⠀⠀⠀⠀⠀⠀⠀⣿⣿⣿⣿⣿⣿⣿⣿⣿⣿⣿⣿⣿⣿⣿⣿⣿⡇⢕⢕⢕⢕⢕⢑⢕⢕⢕⢝⢝⣝⣟⣟⣻⡇⢱⣿⣿⣿⣿⣿⣿⣿⣿⣿⣿⣿⣿⣿⣿⣿⣿⣿⣿⣿⣿⣿⣿⣿⠀⠀⠀⠀⠀⠀⠀⠀⠀⠀⠀⠀</a:t>
            </a:r>
            <a:br/>
            <a:r>
              <a:t>⠀⠀⠀⠀⠀⠀⠀⠀⠀⠀⠀⣿⣿⣿⣿⣿⣿⣿⣿⣿⣿⣿⣿⣿⣿⣿⣿⣿⣷⢕⢕⢕⢕⢕⢕⢔⢅⢵⡇⢕⢩⢝⢹⡝⣿⣿⣿⣿⣿⣿⣿⣿⣿⣿⣿⣿⣿⣿⣿⣿⣿⣿⣿⣿⣿⣿⣿⣿⣿⠀⠀⠀⠀⠀⠀⠀⠀⠀⠀⠀⠀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⠀⠀⠀⠀⠀⠀⠀⠀⠀⠀⠀⣿⣿⣿⣿⣿⣿⣿⣿⣿⣿⣿⣿⣿⣿⣿⣿⣿⡇⢣⢕⢕⢕⢕⢕⢕⢕⡇⢕⢕⢸⢕⢕⡧⣿⣿⣿⣿⣿⣿⣿⣿⣿⣿⣿⣿⣿⣿⣿⣿⣿⣿⣿⣿⣿⣿⣿⣿⣿⠀⠀⠀⠀⠀⠀⠀⠀⠀⠀⠀⠀</a:t>
            </a:r>
            <a:br/>
            <a:r>
              <a:t>⠀⠀⠀⠀⠀⠀⠀⠀⠀⠀⠀⣿⣿⣿⣿⣿⣿⣿⣿⣿⣿⣿⣿⣿⣿⣿⡿⢻⡇⢕⢕⢕⢕⢕⢕⢕⢕⡕⢕⢕⢕⢕⢸⡿⣿⣿⣿⣿⣿⣿⣿⣿⣿⣿⣿⣿⣿⣿⣿⣿⣿⣿⣿⣿⣿⣿⣿⣿⣿⠀⠀⠀⠀⠀⠀⠀⠀⠀⠀⠀⠀</a:t>
            </a:r>
            <a:br/>
            <a:r>
              <a:t>⠀⠀⠀⠀⠀⠀⠀⠀⠀⠀⠀⠛⠛⠛⠛⠛⠛⠛⠛⠛⠛⠛⠛⠛⠛⠋⠑⠛⠃⠑⠑⠑⠑⠑⠑⠑⠑⠃⠑⠑⠑⠑⠘⠛⠛⠛⠛⠛⠛⠛⠛⠛⠛⠛⠛⠛⠛⠛⠛⠛⠛⠛⠛⠛⠛⠛⠛⠛⠛⠀⠀⠀⠀⠀⠀⠀⠀⠀⠀⠀⠀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⠀⠀⠀⠀⠀⠀⠀⠀⠀⠀⠀⣿⣿⣿⣿⣿⣿⣿⣿⣿⣿⣿⣿⣿⣿⣿⣿⣿⣿⣿⣿⡿⢿⣿⣿⣿⢟⡿⡿⢿⢿⣿⣿⣿⣿⣿⣿⣿⣿⣿⣿⣿⣿⣿⣿⣿⣿⣿⣿⣿⣿⣿⣿⣿⣿⣿⣿⣿⣿⠀⠀⠀⠀⠀⠀⠀⠀⠀⠀⠀⠀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⠀⠀⠀⠀⠀⠀⠀⠀⠀⠀⠀⣿⣿⣿⣿⣿⣿⣿⣿⣿⣿⣿⣿⣿⣿⣿⣿⣿⣿⣿⣿⣵⡾⢟⢏⢜⢜⢑⢕⠕⠕⢜⢕⢕⢝⢝⢿⣿⣿⣿⣿⣿⣿⣿⣿⣿⣿⣿⣿⣿⣿⣿⣿⣿⣿⣿⣿⣿⣿⠀⠀⠀⠀⠀⠀⠀⠀⠀⠀⠀⠀</a:t>
            </a:r>
            <a:br/>
            <a:r>
              <a:t>⠀⠀⠀⠀⠀⠀⠀⠀⠀⠀⠀⣿⣿⣿⣿⣿⣿⣿⣿⣿⣿⣿⣿⣿⣿⣿⣿⣿⢟⢝⢜⢕⠕⢔⢕⢕⢕⢕⢕⢕⢕⢕⢕⢕⢕⢵⢳⢻⢝⢿⣿⣿⣿⣿⣿⣿⣿⣿⣿⣿⣿⣿⣿⣿⣿⣿⣿⣿⣿⠀⠀⠀⠀⠀⠀⠀⠀⠀⠀⠀⠀</a:t>
            </a:r>
            <a:br/>
            <a:r>
              <a:t>⠀⠀⠀⠀⠀⠀⠀⠀⠀⠀⠀⣿⣿⣿⣿⣿⣿⣿⣿⣿⣿⣿⣿⣿⣿⣿⣿⢿⢕⢕⢕⠐⠐⠔⠕⢑⢄⠑⠕⢕⢕⢕⢕⠁⢕⢕⢕⢝⢳⡸⡿⣿⣿⣿⣿⣿⣿⣿⣿⣿⣿⣿⣿⣿⣿⣿⣿⣿⣿⠀⠀⠀⠀⠀⠀⠀⠀⠀⠀⠀⠀</a:t>
            </a:r>
            <a:br/>
            <a:r>
              <a:t>⠀⠀⠀⠀⠀⠀⠀⠀⠀⠀⠀⣿⣿⣿⣿⣿⣿⣿⣿⣿⣿⣿⣿⣿⢟⢇⢜⢕⢕⢕⢕⢕⠀⢐⢔⠁⠀⠀⠀⠁⢕⢕⢕⢄⢕⢕⢕⢕⢜⢝⢕⢻⣿⣿⣿⣿⣿⣿⣿⣿⣿⣿⣿⣿⣿⣿⣿⣿⣿⠀⠀⠀⠀⠀⠀⠀⠀⠀⠀⠀⠀</a:t>
            </a:r>
            <a:br/>
            <a:r>
              <a:t>⠀⠀⠀⠀⠀⠀⠀⠀⠀⠀⠀⣿⣿⣿⣿⣿⣿⣿⣿⣿⣿⣿⣿⣿⢻⢕⢕⢕⢕⢕⢕⢕⢄⢕⢔⢄⢄⢄⢔⢕⢕⢕⣕⣕⣕⣕⣕⢕⢕⢕⢕⢸⣿⣿⣿⣿⣿⣿⣿⣿⣿⣿⣿⣿⣿⣿⣿⣿⣿⠀⠀⠀⠀⠀⠀⠀⠀⠀⠀⠀⠀</a:t>
            </a:r>
            <a:br/>
            <a:r>
              <a:t>⠀⠀⠀⠀⠀⠀⠀⠀⠀⠀⠀⣿⣿⣿⣿⣿⣿⣿⣿⣿⣿⣿⣿⣿⣇⢕⢕⢕⢕⢕⢕⢕⢕⢕⣱⣱⣵⣵⣵⣷⣾⣿⣿⣿⣿⣿⣿⣷⡕⢕⢕⢸⣿⣿⣿⣿⣿⣿⣿⣿⣿⣿⣿⣿⣿⣿⣿⣿⣿⠀⠀⠀⠀⠀⠀⠀⠀⠀⠀⠀⠀</a:t>
            </a:r>
            <a:br/>
            <a:r>
              <a:t>⠀⠀⠀⠀⠀⠀⠀⠀⠀⠀⠀⣿⣿⣿⣿⣿⣿⣿⣿⣿⣿⣿⣿⣿⣿⢕⢕⢕⢕⢕⢕⢕⢕⢕⢻⣿⣿⣿⣿⣿⣿⣿⣿⣿⣿⣿⣿⣿⣿⣧⢕⣾⣿⣿⣿⣿⣿⣿⣿⣿⣿⣿⣿⣿⣿⣿⣿⣿⣿⠀⠀⠀⠀⠀⠀⠀⠀⠀⠀⠀⠀</a:t>
            </a:r>
            <a:br/>
            <a:r>
              <a:t>⠀⠀⠀⠀⠀⠀⠀⠀⠀⠀⠀⣿⣿⣿⣿⣿⣿⣿⣿⣿⣿⣿⣿⣿⡇⢕⢕⢕⢕⢕⢕⢕⢕⢕⢜⢻⣿⣿⣿⣿⣿⣿⣿⣿⣿⣿⣿⣿⣿⡏⢱⣿⣿⣿⣿⣿⣿⣿⣿⣿⣿⣿⣿⣿⣿⣿⣿⣿⣿⠀⠀⠀⠀⠀⠀⠀⠀⠀⠀⠀⠀</a:t>
            </a:r>
            <a:br/>
            <a:r>
              <a:t>⠀⠀⠀⠀⠀⠀⠀⠀⠀⠀⠀⣿⣿⣿⣿⣿⣿⣿⣿⣿⣿⣿⣿⣿⡟⢕⢕⢕⢕⢕⢕⢕⢕⢕⢕⢕⢿⣿⣿⣿⣿⣿⣿⣿⣿⣿⣿⣿⣿⡇⢸⣿⣿⣿⣿⣿⣿⣿⣿⣿⣿⣿⣿⣿⣿⣿⣿⣿⣿⠀⠀⠀⠀⠀⠀⠀⠀⠀⠀⠀⠀</a:t>
            </a:r>
            <a:br/>
            <a:r>
              <a:t>⠀⠀⠀⠀⠀⠀⠀⠀⠀⠀⠀⣿⣿⣿⣿⣿⣿⣿⣿⣿⣿⣿⣿⣿⣇⢕⢕⢕⢕⢕⢕⢕⢕⢕⢕⢕⢕⢜⢻⣿⣟⢏⢝⢝⢟⢟⢿⣿⣿⣧⢸⣿⣿⣿⣿⣿⣿⣿⣿⣿⣿⣿⣿⣿⣿⣿⣿⣿⣿⠀⠀⠀⠀⠀⠀⠀⠀⠀⠀⠀⠀</a:t>
            </a:r>
            <a:br/>
            <a:r>
              <a:t>⠀⠀⠀⠀⠀⠀⠀⠀⠀⠀⠀⣿⣿⣿⣿⣿⣿⣿⣿⣿⣿⣿⣿⣿⣿⢕⢕⢕⢕⢕⢕⢕⢕⢕⢕⢕⢕⢕⢕⣿⣿⣧⢕⢕⢝⢟⢿⣿⣿⣿⣼⣿⣿⣿⣿⣿⣿⣿⣿⣿⣿⣿⣿⣿⣿⣿⣿⣿⣿⠀⠀⠀⠀⠀⠀⠀⠀⠀⠀⠀⠀</a:t>
            </a:r>
            <a:br/>
            <a:r>
              <a:t>⠀⠀⠀⠀⠀⠀⠀⠀⠀⠀⠀⣿⣿⣿⣿⣿⣿⣿⣿⣿⣿⣿⣿⡟⢝⢕⢕⢕⢕⢕⢕⢕⡕⢜⢕⢕⢕⢕⢕⣿⣿⣿⣷⣼⣿⣿⣿⣿⣿⣿⣿⡟⣿⣿⣿⣿⣿⣿⣿⣿⣿⣿⣿⣿⣿⣿⣿⣿⣿⠀⠀⠀⠀⠀⠀⠀⠀⠀⠀⠀⠀</a:t>
            </a:r>
            <a:br/>
            <a:r>
              <a:t>⠀⠀⠀⠀⠀⠀⠀⠀⠀⠀⠀⣿⣿⣿⣿⣿⣿⣿⣿⣿⣿⣿⣿⣧⢕⢕⢕⢗⡕⢕⢕⢜⢕⢕⢕⢕⢕⢕⢕⣿⣿⣿⣿⣿⣿⣿⣿⣿⣿⣿⣿⣧⣿⣿⣿⣿⣿⣿⣿⣿⣿⣿⣿⣿⣿⣿⣿⣿⣿⠀⠀⠀⠀⠀⠀⠀⠀⠀⠀⠀⠀</a:t>
            </a:r>
            <a:br/>
            <a:r>
              <a:t>⠀⠀⠀⠀⠀⠀⠀⠀⠀⠀⠀⣿⣿⣿⣿⣿⣿⣿⣿⣿⣿⣿⣿⣿⣧⢕⢕⢕⢕⢕⢕⢕⢕⢕⢕⢕⢕⢕⢕⢻⡿⢿⣿⢜⢻⣿⣿⣿⣿⣿⣾⣿⣿⣿⣿⣿⣿⣿⣿⣿⣿⣿⣿⣿⣿⣿⣿⣿⣿⠀⠀⠀⠀⠀⠀⠀⠀⠀⠀⠀⠀</a:t>
            </a:r>
            <a:br/>
            <a:r>
              <a:t>⠀⠀⠀⠀⠀⠀⠀⠀⠀⠀⠀⣿⣿⣿⣿⣿⣿⣿⣿⣿⣿⣿⣿⣿⣿⣿⡗⢕⢕⢕⢕⢕⢕⢕⢕⢕⢕⢕⣵⣼⣿⣿⣿⣧⢕⢝⣿⣿⣿⣿⣿⣿⣿⣿⣿⣿⣿⣿⣿⣿⣿⣿⣿⣿⣿⣿⣿⣿⣿⠀⠀⠀⠀⠀⠀⠀⠀⠀⠀⠀⠀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⠀⠀⠀⠀⠀⠀⠀⠀⠀⠀⠀⣿⣿⣿⣿⣿⣿⣿⣿⣿⣿⣿⣿⣿⣿⣿⣿⣿⡕⢕⢕⢕⢕⢕⢕⢕⢕⢜⢝⢟⢻⣿⡿⢿⣷⢕⣿⣿⣿⣿⣿⣿⣿⣿⣿⣿⣿⣿⣿⣿⣿⣿⣿⣿⣿⣿⣿⣿⣿⠀⠀⠀⠀⠀⠀⠀⠀⠀⠀⠀⠀</a:t>
            </a:r>
            <a:br/>
            <a:r>
              <a:t>⠀⠀⠀⠀⠀⠀⠀⠀⠀⠀⠀⣿⣿⣿⣿⣿⣿⣿⣿⣿⣿⣿⣿⣿⣿⣿⣿⣿⣷⢕⢕⢕⢕⢕⢕⢕⢕⡜⢗⢟⣝⣟⣗⣻⣿⣿⣿⣿⣿⣿⣿⣿⣿⣿⣿⣿⣿⣿⣿⣿⣿⣿⣿⣿⣿⣿⣿⣿⣿⠀⠀⠀⠀⠀⠀⠀⠀⠀⠀⠀⠀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⠀⠀⠀⠀⠀⠀⠀⠀⠀⠀⠀⣿⣿⣿⣿⣿⣿⣿⣿⣿⣿⣿⣿⣿⣿⣿⣿⣿⣿⢇⢕⢕⢕⢕⢕⢕⢕⢕⢗⢕⢕⢝⢝⣯⢹⣿⣿⣿⣿⣿⣿⣿⣿⣿⣿⣿⣿⣿⣿⣿⣿⣿⣿⣿⣿⣿⣿⣿⣿⠀⠀⠀⠀⠀⠀⠀⠀⠀⠀⠀⠀</a:t>
            </a:r>
            <a:br/>
            <a:r>
              <a:t>⠀⠀⠀⠀⠀⠀⠀⠀⠀⠀⠀⣿⣿⣿⣿⣿⣿⣿⣿⣿⣿⣿⣿⣿⣿⣿⡿⢫⡿⢕⢕⢕⢕⢕⢕⢕⢕⣕⢸⢕⢜⡇⢕⣿⢼⣿⣿⣿⣿⣿⣿⣿⣿⣿⣿⣿⣿⣿⣿⣿⣿⣿⣿⣿⣿⣿⣿⣿⣿⠀⠀⠀⠀⠀⠀⠀⠀⠀⠀⠀⠀</a:t>
            </a:r>
            <a:br/>
            <a:r>
              <a:t>⠀⠀⠀⠀⠀⠀⠀⠀⠀⠀⠀⣿⣿⣿⣿⣿⣿⣿⣿⣿⣿⣿⣿⣿⢟⢝⢕⣾⡇⢕⢕⢕⢕⢕⢕⢕⢕⢗⢕⢕⢕⢇⢕⢽⢹⣿⡿⣿⣿⣿⣿⣿⣿⣿⣿⣿⣿⣿⣿⣿⣿⣿⣿⣿⣿⣿⣿⣿⣿⠀⠀⠀⠀⠀⠀⠀⠀⠀⠀⠀⠀</a:t>
            </a:r>
            <a:br/>
            <a:r>
              <a:t>⠀⠀⠀⠀⠀⠀⠀⠀⠀⠀⠀⠛⠛⠛⠛⠛⠛⠛⠛⠛⠛⠋⠙⠑⠑⠑⠑⠛⠘⠑⠑⠑⠑⠑⠑⠑⠑⠑⠑⠑⠑⠘⠑⠙⠛⠛⠛⠘⠛⠛⠛⠛⠛⠛⠛⠛⠛⠛⠛⠛⠛⠛⠛⠛⠛⠛⠛⠛⠛⠀⠀⠀⠀⠀⠀⠀⠀⠀⠀⠀⠀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⠀⠀⠀⠀⠀⠀⠀⠀⠀⠀⠀⣿⣿⣿⣿⣿⣿⣿⣿⣿⣿⣿⣿⣿⣿⣿⣿⣿⣿⣿⣿⡿⣿⣿⣿⣿⢻⢿⢿⢿⢻⢿⣿⣿⣿⣿⣿⣿⣿⣿⣿⣿⣿⣿⣿⣿⣿⣿⣿⣿⣿⣿⣿⣿⣿⣿⣿⣿⣿⠀⠀⠀⠀⠀⠀⠀⠀⠀⠀⠀⠀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⠀⠀⠀⠀⠀⠀⠀⠀⠀⠀⠀⣿⣿⣿⣿⣿⣿⣿⣿⣿⣿⣿⣿⣿⣿⣿⣿⣿⣿⣿⣯⣵⢿⢟⢝⢕⢕⢕⢕⢑⢑⢕⢕⢕⢜⢝⢻⣿⣿⣿⣿⣿⣿⣿⣿⣿⣿⣿⣿⣿⣿⣿⣿⣿⣿⣿⣿⣿⣿⠀⠀⠀⠀⠀⠀⠀⠀⠀⠀⠀⠀</a:t>
            </a:r>
            <a:br/>
            <a:r>
              <a:t>⠀⠀⠀⠀⠀⠀⠀⠀⠀⠀⠀⣿⣿⣿⣿⣿⣿⣿⣿⣿⣿⣿⣿⣿⣿⣿⣿⡿⢏⢕⢝⢕⢕⢕⢕⠕⠕⢕⢕⢕⢕⢕⢕⢕⢇⢜⢺⣿⢜⣿⣿⣿⣿⣿⣿⣿⣿⣿⣿⣿⣿⣿⣿⣿⣿⣿⣿⣿⣿⠀⠀⠀⠀⠀⠀⠀⠀⠀⠀⠀⠀</a:t>
            </a:r>
            <a:br/>
            <a:r>
              <a:t>⠀⠀⠀⠀⠀⠀⠀⠀⠀⠀⠀⣿⣿⣿⣿⣿⣿⣿⣿⣿⣿⣿⣿⣿⣿⣿⣿⢷⢕⢕⠔⠀⠀⠀⠕⠑⠀⠁⠕⢕⢕⢕⠕⠁⢕⠕⢕⢜⢱⡝⡟⣿⣿⣿⣿⣿⣿⣿⣿⣿⣿⣿⣿⣿⣿⣿⣿⣿⣿⠀⠀⠀⠀⠀⠀⠀⠀⠀⠀⠀⠀</a:t>
            </a:r>
            <a:br/>
            <a:r>
              <a:t>⠀⠀⠀⠀⠀⠀⠀⠀⠀⠀⠀⣿⣿⣿⣿⣿⣿⣿⣿⣿⣿⣿⣿⣿⢿⢏⢕⢕⢕⢕⢕⢔⠀⠄⠄⠁⠀⠀⠀⢁⢕⢕⢄⢄⢕⢕⢕⢕⢕⢕⢕⢸⣿⣿⣿⣿⣿⣿⣿⣿⣿⣿⣿⣿⣿⣿⣿⣿⣿⠀⠀⠀⠀⠀⠀⠀⠀⠀⠀⠀⠀</a:t>
            </a:r>
            <a:br/>
            <a:r>
              <a:t>⠀⠀⠀⠀⠀⠀⠀⠀⠀⠀⠀⣿⣿⣿⣿⣿⣿⣿⣿⣿⣿⣿⣿⣏⡿⢕⢕⢕⢕⢕⢕⢕⢄⢔⢔⢄⢄⢄⢔⢕⢕⣕⣕⣕⣵⣵⣵⡕⢕⢕⢕⢕⣿⣿⣿⣿⣿⣿⣿⣿⣿⣿⣿⣿⣿⣿⣿⣿⣿⠀⠀⠀⠀⠀⠀⠀⠀⠀⠀⠀⠀</a:t>
            </a:r>
            <a:br/>
            <a:r>
              <a:t>⠀⠀⠀⠀⠀⠀⠀⠀⠀⠀⠀⣿⣿⣿⣿⣿⣿⣿⣿⣿⣿⣿⣿⣿⣧⢕⢕⢕⢕⢕⢕⢕⢕⢕⢕⣕⣱⣵⣵⣾⣿⣿⣿⣿⣿⣿⣿⣿⣧⢕⢕⢕⣿⣿⣿⣿⣿⣿⣿⣿⣿⣿⣿⣿⣿⣿⣿⣿⣿⠀⠀⠀⠀⠀⠀⠀⠀⠀⠀⠀⠀</a:t>
            </a:r>
            <a:br/>
            <a:r>
              <a:t>⠀⠀⠀⠀⠀⠀⠀⠀⠀⠀⠀⣿⣿⣿⣿⣿⣿⣿⣿⣿⣿⣿⣿⣿⣿⢕⢕⢕⢕⢕⢕⢕⢕⢕⢸⣿⣿⣿⣿⣿⣿⣿⣿⣿⣿⣿⣿⣿⣿⣷⢕⢻⣿⣿⣿⣿⣿⣿⣿⣿⣿⣿⣿⣿⣿⣿⣿⣿⣿⠀⠀⠀⠀⠀⠀⠀⠀⠀⠀⠀⠀</a:t>
            </a:r>
            <a:br/>
            <a:r>
              <a:t>⠀⠀⠀⠀⠀⠀⠀⠀⠀⠀⠀⣿⣿⣿⣿⣿⣿⣿⣿⣿⣿⣿⣿⣿⣿⢕⢕⢕⢕⢕⢕⢕⢕⢕⢕⢻⣿⣿⣿⣿⣿⣿⣿⣿⣿⣿⣿⣿⣿⣿⢕⣼⣿⣿⣿⣿⣿⣿⣿⣿⣿⣿⣿⣿⣿⣿⣿⣿⣿⠀⠀⠀⠀⠀⠀⠀⠀⠀⠀⠀⠀</a:t>
            </a:r>
            <a:br/>
            <a:r>
              <a:t>⠀⠀⠀⠀⠀⠀⠀⠀⠀⠀⠀⣿⣿⣿⣿⣿⣿⣿⣿⣿⣿⣿⣿⣿⣿⢕⢕⢕⢕⢕⢕⢕⢕⢕⢕⢕⢿⣿⣿⣿⣿⣿⣿⣿⣿⣿⣿⣿⣿⣿⢕⣿⣿⣿⣿⣿⣿⣿⣿⣿⣿⣿⣿⣿⣿⣿⣿⣿⣿⠀⠀⠀⠀⠀⠀⠀⠀⠀⠀⠀⠀</a:t>
            </a:r>
            <a:br/>
            <a:r>
              <a:t>⠀⠀⠀⠀⠀⠀⠀⠀⠀⠀⠀⣿⣿⣿⣿⣿⣿⣿⣿⣿⣿⣿⣿⣿⣿⢕⢕⢕⢕⢕⢕⢕⢕⢕⢕⢕⢕⢜⢟⣿⣽⡝⢝⢝⢝⣝⣻⣿⣿⣿⢕⣿⣿⣿⣿⣿⣿⣿⣿⣿⣿⣿⣿⣿⣿⣿⣿⣿⣿⠀⠀⠀⠀⠀⠀⠀⠀⠀⠀⠀⠀</a:t>
            </a:r>
            <a:br/>
            <a:r>
              <a:t>⠀⠀⠀⠀⠀⠀⠀⠀⠀⠀⠀⣿⣿⣿⣿⣿⣿⣿⣿⣿⣿⣿⣿⣿⣿⡕⢕⢕⢕⢕⢕⢕⢕⢕⢕⢕⢕⢕⢕⣿⣿⣿⢕⢕⢟⣿⣿⣿⣿⣿⣿⣿⣿⣿⣿⣿⣿⣿⣿⣿⣿⣿⣿⣿⣿⣿⣿⣿⣿⠀⠀⠀⠀⠀⠀⠀⠀⠀⠀⠀⠀</a:t>
            </a:r>
            <a:br/>
            <a:r>
              <a:t>⠀⠀⠀⠀⠀⠀⠀⠀⠀⠀⠀⣿⣿⣿⣿⣿⣿⣿⣿⣿⣿⣿⣿⣿⢝⢕⢕⢕⢕⢕⢕⢕⢕⢕⢕⢕⢕⢕⢕⢹⣿⣿⣷⣷⣾⣿⣿⣿⣿⣿⣿⣿⢻⣿⣿⣿⣿⣿⣿⣿⣿⣿⣿⣿⣿⣿⣿⣿⣿⠀⠀⠀⠀⠀⠀⠀⠀⠀⠀⠀⠀</a:t>
            </a:r>
            <a:br/>
            <a:r>
              <a:t>⠀⠀⠀⠀⠀⠀⠀⠀⠀⠀⠀⣿⣿⣿⣿⣿⣿⣿⣿⣿⣿⣿⣿⣿⣕⢕⢕⢸⢕⢕⢕⢕⢕⢕⢕⢕⢕⢕⢕⣿⣿⣿⣿⣿⣿⣿⣿⣿⣿⣿⣿⣿⣾⣿⣿⣿⣿⣿⣿⣿⣿⣿⣿⣿⣿⣿⣿⣿⣿⠀⠀⠀⠀⠀⠀⠀⠀⠀⠀⠀⠀</a:t>
            </a:r>
            <a:br/>
            <a:r>
              <a:t>⠀⠀⠀⠀⠀⠀⠀⠀⠀⠀⠀⣿⣿⣿⣿⣿⣿⣿⣿⣿⣿⣿⣿⣿⣿⡕⡕⢕⢸⢕⢕⢕⢕⢕⢕⢕⢕⢕⢕⢹⣿⣿⣿⡇⢝⣿⣿⣿⣿⣿⣿⣿⣿⣿⣿⣿⣿⣿⣿⣿⣿⣿⣿⣿⣿⣿⣿⣿⣿⠀⠀⠀⠀⠀⠀⠀⠀⠀⠀⠀⠀</a:t>
            </a:r>
            <a:br/>
            <a:r>
              <a:t>⠀⠀⠀⠀⠀⠀⠀⠀⠀⠀⠀⣿⣿⣿⣿⣿⣿⣿⣿⣿⣿⣿⣿⣿⣿⣷⣟⢕⢕⢕⢕⢕⢕⢕⢕⢕⢕⢕⣱⣵⣿⣿⣿⣿⣧⢜⢿⣿⣿⣿⣿⣿⣿⣿⣿⣿⣿⣿⣿⣿⣿⣿⣿⣿⣿⣿⣿⣿⣿⠀⠀⠀⠀⠀⠀⠀⠀⠀⠀⠀⠀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⠀⠀⠀⠀⠀⠀⠀⠀⠀⠀⠀⣿⣿⣿⣿⣿⣿⣿⣿⣿⣿⣿⣿⣿⣿⣿⣿⣿⣧⢕⢕⢕⢕⢕⢕⢕⢕⢕⢝⢝⣟⣿⡿⢿⣿⢇⣾⣿⣿⣿⣿⣿⣿⣿⣿⣿⣿⣿⣿⣿⣿⣿⣿⣿⣿⣿⣿⣿⣿⠀⠀⠀⠀⠀⠀⠀⠀⠀⠀⠀⠀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⠀⠀⠀⠀⠀⠀⠀⠀⠀⠀⠀⣿⣿⣿⣿⣿⣿⣿⣿⣿⣿⣿⣿⣿⣿⣿⣿⣿⣿⡕⢕⢕⢕⢕⢕⢕⢕⢕⢜⡜⢝⣿⣿⣿⣿⣿⣿⣿⣿⣿⣿⣿⣿⣿⣿⣿⣿⣿⣿⣿⣿⣿⣿⣿⣿⣿⣿⣿⣿⠀⠀⠀⠀⠀⠀⠀⠀⠀⠀⠀⠀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⠀⠀⠀⠀⠀⠀⠀⠀⠀⠀⠀⣿⣿⣿⣿⣿⣿⣿⣿⣿⣿⣿⣿⣿⣿⣿⣿⣿⣿⢕⢕⢕⢕⢕⢕⢕⢕⢕⢞⢕⢝⣿⣿⣿⣿⣿⣿⣿⣿⣿⣿⣿⣿⣿⣿⣿⣿⣿⣿⣿⣿⣿⣿⣿⣿⣿⣿⣿⣿⠀⠀⠀⠀⠀⠀⠀⠀⠀⠀⠀⠀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⠀⠀⠀⠀⠀⠀⠀⠀⠀⠀⠀⣿⣿⣿⣿⣿⣿⣿⣿⣿⣿⣿⣿⣿⣿⣿⢟⢕⣿⢕⢕⢕⢕⢕⢕⢕⢕⢵⡗⢕⡇⢕⢕⢱⡎⣿⣿⣿⣿⣿⣿⣿⣿⣿⣿⣿⣿⣿⣿⣿⣿⣿⣿⣿⣿⣿⣿⣿⣿⠀⠀⠀⠀⠀⠀⠀⠀⠀⠀⠀⠀</a:t>
            </a:r>
            <a:br/>
            <a:r>
              <a:t>⠀⠀⠀⠀⠀⠀⠀⠀⠀⠀⠀⣿⣿⣿⣿⣿⣿⣿⣿⣿⣿⣿⡿⢿⢏⢕⢕⢸⣿⢕⢕⢕⢕⢕⢕⢕⢕⢞⢇⢕⢜⢕⢱⡸⣗⣿⣿⣿⣿⣿⣿⣿⣿⣿⣿⣿⣿⣿⣿⣿⣿⣿⣿⣿⣿⣿⣿⣿⣿⠀⠀⠀⠀⠀⠀⠀⠀⠀⠀⠀⠀</a:t>
            </a:r>
            <a:br/>
            <a:r>
              <a:t>⠀⠀⠀⠀⠀⠀⠀⠀⠀⠀⠀⣿⣿⣿⣿⣿⡿⢟⢟⠏⠙⠑⠑⠁⠀⠀⠁⣸⡏⢕⢕⢕⢕⢕⢕⢕⢕⢕⢇⢕⢕⢕⢕⢸⡏⣿⣿⡜⢻⣿⣿⣿⣿⣿⣿⣿⣿⣿⣿⣿⣿⣿⣿⣿⣿⣿⣿⣿⣿⠀⠀⠀⠀⠀⠀⠀⠀⠀⠀⠀⠀</a:t>
            </a:r>
            <a:br/>
            <a:r>
              <a:t>⠀⠀⠀⠀⠀⠀⠀⠀⠀⠀⠀⠛⠛⠋⠙⠑⠑⠀⠀⠀⠀⠀⠀⠀⠀⠀⠀⠛⠃⠑⠑⠑⠑⠑⠑⠑⠑⠑⠑⠑⠑⠑⠑⠘⠛⠛⠛⠃⠑⠘⠛⠛⠛⠛⠛⠛⠛⠛⠛⠛⠛⠛⠛⠛⠛⠛⠛⠛⠛⠀⠀⠀⠀⠀⠀⠀⠀⠀⠀⠀⠀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⠀⠀⠀⠀⠀⠀⠀⠀⠀⠀⠀⣿⣿⣿⣿⣿⣿⣿⣿⣿⣿⣿⣿⣿⣿⣿⣿⣿⣿⣿⣿⡷⢟⢟⢕⢕⢕⢕⢁⢁⢁⢕⢕⢕⢕⢜⡝⣿⢿⣿⣿⣿⣿⣿⣿⣿⣿⣿⣿⣿⣿⣿⣿⣿⣿⣿⣿⣿⣿⠀⠀⠀⠀⠀⠀⠀⠀⠀⠀⠀⠀</a:t>
            </a:r>
            <a:br/>
            <a:r>
              <a:t>⠀⠀⠀⠀⠀⠀⠀⠀⠀⠀⠀⣿⣿⣿⣿⣿⣿⣿⣿⣿⣿⣿⣿⣿⣿⣿⣿⣿⢏⢕⢕⠕⠑⠕⠕⢑⠑⠕⢕⢕⢕⢕⢕⢕⢕⢕⢕⢹⢕⢸⣿⣿⣿⣿⣿⣿⣿⣿⣿⣿⣿⣿⣿⣿⣿⣿⣿⣿⣿⠀⠀⠀⠀⠀⠀⠀⠀⠀⠀⠀⠀</a:t>
            </a:r>
            <a:br/>
            <a:r>
              <a:t>⠀⠀⠀⠀⠀⠀⠀⠀⠀⠀⠀⣿⣿⣿⣿⣿⣿⣿⣿⣿⣿⣿⣿⣿⣿⣿⣿⣿⢕⢕⢕⠀⠀⠁⠁⠁⠀⠀⠑⠕⢕⢕⢕⠀⢕⠁⢕⢕⢕⢜⢏⢹⣿⣿⣿⣿⣿⣿⣿⣿⣿⣿⣿⣿⣿⣿⣿⣿⣿⠀⠀⠀⠀⠀⠀⠀⠀⠀⠀⠀⠀</a:t>
            </a:r>
            <a:br/>
            <a:r>
              <a:t>⠀⠀⠀⠀⠀⠀⠀⠀⠀⠀⠀⣿⣿⣿⣿⣿⣿⣿⣿⣿⣿⣿⣿⣿⣟⡟⢇⢕⢕⢕⢕⢕⠀⠀⠀⠀⠀⠀⠀⢄⢕⢕⢕⢔⢕⢕⢕⢕⢕⢕⢕⢕⣿⣿⣿⣿⣿⣿⣿⣿⣿⣿⣿⣿⣿⣿⣿⣿⣿⠀⠀⠀⠀⠀⠀⠀⠀⠀⠀⠀⠀</a:t>
            </a:r>
            <a:br/>
            <a:r>
              <a:t>⠀⠀⠀⠀⠀⠀⠀⠀⠀⠀⠀⣿⣿⣿⣿⣿⣿⣿⣿⣿⣿⣿⣿⣿⡾⢕⢕⢕⢕⢕⢕⢕⢔⢔⢕⢔⢔⢔⢕⢕⣕⣵⣵⣷⣷⣷⣷⣧⣕⢕⢕⢕⣾⣿⣿⣿⣿⣿⣿⣿⣿⣿⣿⣿⣿⣿⣿⣿⣿⠀⠀⠀⠀⠀⠀⠀⠀⠀⠀⠀⠀</a:t>
            </a:r>
            <a:br/>
            <a:r>
              <a:t>⠀⠀⠀⠀⠀⠀⠀⠀⠀⠀⠀⣿⣿⣿⣿⣿⣿⣿⣿⣿⣿⣿⣿⣿⣿⡇⢕⢕⢕⢕⢕⢕⢕⢕⢕⣵⣵⣷⣷⣿⣿⣿⣿⣿⣿⣿⣿⣿⣿⡇⢕⢕⣹⣿⣿⣿⣿⣿⣿⣿⣿⣿⣿⣿⣿⣿⣿⣿⣿⠀⠀⠀⠀⠀⠀⠀⠀⠀⠀⠀⠀</a:t>
            </a:r>
            <a:br/>
            <a:r>
              <a:t>⠀⠀⠀⠀⠀⠀⠀⠀⠀⠀⠀⣿⣿⣿⣿⣿⣿⣿⣿⣿⣿⣿⣿⣿⣿⡇⢕⢕⢕⢕⢕⢕⢕⢕⢜⢿⣿⣿⣿⣿⣿⣿⣿⣿⣿⣿⣿⣿⣿⣿⢇⢕⣿⣿⣿⣿⣿⣿⣿⣿⣿⣿⣿⣿⣿⣿⣿⣿⣿⠀⠀⠀⠀⠀⠀⠀⠀⠀⠀⠀⠀</a:t>
            </a:r>
            <a:br/>
            <a:r>
              <a:t>⠀⠀⠀⠀⠀⠀⠀⠀⠀⠀⠀⣿⣿⣿⣿⣿⣿⣿⣿⣿⣿⣿⣿⣿⣿⡕⢕⢕⢕⢕⢕⢕⢕⢕⢕⢕⢹⣿⣿⣿⣿⣿⣿⣿⣿⣿⣿⣿⣿⣿⡕⢱⣿⣿⣿⣿⣿⣿⣿⣿⣿⣿⣿⣿⣿⣿⣿⣿⣿⠀⠀⠀⠀⠀⠀⠀⠀⠀⠀⠀⠀</a:t>
            </a:r>
            <a:br/>
            <a:r>
              <a:t>⠀⠀⠀⠀⠀⠀⠀⠀⠀⠀⠀⣿⣿⣿⣿⣿⣿⣿⣿⣿⣿⣿⣿⣿⣿⡇⢕⢕⢕⢕⢕⢕⢕⢕⢕⢕⢜⢻⢿⣿⣿⣿⣿⡿⣿⣿⣿⣿⣿⣿⡇⢸⣿⣿⣿⣿⣿⣿⣿⣿⣿⣿⣿⣿⣿⣿⣿⣿⣿⠀⠀⠀⠀⠀⠀⠀⠀⠀⠀⠀⠀</a:t>
            </a:r>
            <a:br/>
            <a:r>
              <a:t>⠀⠀⠀⠀⠀⠀⠀⠀⠀⠀⠀⣿⣿⣿⣿⣿⣿⣿⣿⣿⣿⣿⣿⣿⣿⡇⢕⢕⢕⢕⢕⢕⢕⢕⢕⢕⢕⢕⢜⢹⣷⣷⡕⢕⢱⣵⣿⣿⣿⣿⣧⣼⣿⣿⣿⣿⣿⣿⣿⣿⣿⣿⣿⣿⣿⣿⣿⣿⣿⠀⠀⠀⠀⠀⠀⠀⠀⠀⠀⠀⠀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⠀⠀⠀⠀⠀⠀⠀⠀⠀⠀⠀⣿⣿⣿⣿⣿⣿⣿⣿⣿⣿⣿⣿⣿⣿⣿⢕⢕⢕⢕⢕⢕⢕⢕⢕⢕⢕⢕⢕⢸⣿⣿⣇⡕⢜⣽⣿⣿⣿⣿⣿⣿⣿⣿⣿⣿⣿⣿⣿⣿⣿⣿⣿⣿⣿⣿⣿⣿⣿⠀⠀⠀⠀⠀⠀⠀⠀⠀⠀⠀⠀</a:t>
            </a:r>
            <a:br/>
            <a:r>
              <a:t>⠀⠀⠀⠀⠀⠀⠀⠀⠀⠀⠀⣿⣿⣿⣿⣿⣿⣿⣿⣿⣿⣿⣿⣿⡏⢕⢕⢕⡕⢕⢕⢕⢕⢕⢕⢕⢕⢕⢕⢸⣿⣿⣿⣿⣿⣿⣿⣿⣿⣿⣿⣿⡇⣿⣿⣿⣿⣿⣿⣿⣿⣿⣿⣿⣿⣿⣿⣿⣿⠀⠀⠀⠀⠀⠀⠀⠀⠀⠀⠀⠀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⠀⠀⠀⠀⠀⠀⠀⠀⠀⠀⠀⣿⣿⣿⣿⣿⣿⣿⣿⣿⣿⣿⣿⣿⣿⡕⢕⢕⢇⢕⢕⢕⢕⢕⢕⢕⢕⢕⢕⢸⣿⣿⣿⣿⢿⣿⣿⣿⣿⣿⣿⣿⣿⣿⣿⣿⣿⣿⣿⣿⣿⣿⣿⣿⣿⣿⣿⣿⣿⠀⠀⠀⠀⠀⠀⠀⠀⠀⠀⠀⠀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⠀⠀⠀⠀⠀⠀⠀⠀⠀⠀⠀⣿⣿⣿⣿⣿⣿⣿⣿⣿⣿⣿⣿⣿⣿⣷⡕⢕⢕⢇⢕⢕⢕⢕⢕⢕⢕⢕⢕⢕⢻⣿⣿⣿⡕⢜⢿⣿⣿⣿⣿⣿⣿⣿⣿⣿⣿⣿⣿⣿⣿⣿⣿⣿⣿⣿⣿⣿⣿⠀⠀⠀⠀⠀⠀⠀⠀⠀⠀⠀⠀</a:t>
            </a:r>
            <a:br/>
            <a:r>
              <a:t>⠀⠀⠀⠀⠀⠀⠀⠀⠀⠀⠀⣿⣿⣿⣿⣿⣿⣿⣿⣿⣿⣿⣿⣿⣿⣿⣿⣇⣕⢕⢕⢕⢕⢕⢕⢕⢕⢕⢱⣾⣿⣿⣿⣿⣿⣧⢕⣿⣿⣿⣿⣿⣿⣿⣿⣿⣿⣿⣿⣿⣿⣿⣿⣿⣿⣿⣿⣿⣿⠀⠀⠀⠀⠀⠀⠀⠀⠀⠀⠀⠀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⠀⠀⠀⠀⠀⠀⠀⠀⠀⠀⠀⣿⣿⣿⣿⣿⣿⣿⣿⣿⣿⣿⣿⣿⣿⣿⣿⣿⣿⡇⢕⢕⢕⢕⢕⢕⢕⢕⢕⢕⣼⢸⣿⣯⣿⣿⣼⣿⣿⣿⣿⣿⣿⣿⣿⣿⣿⣿⣿⣿⣿⣿⣿⣿⣿⣿⣿⣿⣿⠀⠀⠀⠀⠀⠀⠀⠀⠀⠀⠀⠀</a:t>
            </a:r>
            <a:br/>
            <a:r>
              <a:t>⠀⠀⠀⠀⠀⠀⠀⠀⠀⠀⠀⣿⣿⣿⣿⣿⣿⣿⣿⣿⣿⣿⣿⣿⣿⣿⣿⣿⣿⡗⢕⢕⢕⢕⢕⢕⢕⢕⢕⢱⢱⣼⣿⣿⣿⣿⣿⣿⣿⣿⣿⣿⣿⣿⣿⣿⣿⣿⣿⣿⣿⣿⣿⣿⣿⣿⣿⣿⣿⠀⠀⠀⠀⠀⠀⠀⠀⠀⠀⠀⠀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⠀⠀⠀⠀⠀⠀⠀⠀⠀⠀⠀⣿⣿⣿⣿⣿⣿⣿⣿⣿⣿⣿⣿⣿⣿⣿⣿⡿⢻⡇⢕⢕⢕⢕⢕⢕⢕⢕⢕⣕⣵⣿⣿⣿⣿⣿⣿⣿⣿⣿⣿⣿⣿⣿⣿⣿⣿⣿⣿⣿⣿⣿⣿⣿⣿⣿⣿⣿⣿⠀⠀⠀⠀⠀⠀⠀⠀⠀⠀⠀⠀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⠀⠀⠀⠀⠀⠀⠀⠀⠀⠀⠀⣿⣿⣿⣿⣿⣿⣿⣿⣿⣿⣿⣿⣿⣿⢟⢏⢕⣾⡇⢕⢕⢕⢕⢕⢕⢕⢕⡞⢝⢝⣽⣿⣿⣿⣿⣿⣿⣿⣿⣿⣿⣿⣿⣿⣿⣿⣿⣿⣿⣿⣿⣿⣿⣿⣿⣿⣿⣿⠀⠀⠀⠀⠀⠀⠀⠀⠀⠀⠀⠀</a:t>
            </a:r>
            <a:br/>
            <a:r>
              <a:t>⠀⠀⠀⠀⠀⠀⠀⠀⠀⠀⠀⣿⣿⣿⣿⣿⣿⣿⣿⣿⢿⢟⢟⠝⠑⠁⠑⠁⣿⢕⢕⢕⢕⢕⢕⢕⢕⢕⢇⢕⢔⢕⢕⢕⢇⢸⣿⣿⣿⣿⣿⣿⣿⣿⣿⣿⣿⣿⣿⣿⣿⣿⣿⣿⣿⣿⣿⣿⣿⠀⠀⠀⠀⠀⠀⠀⠀⠀⠀⠀⠀</a:t>
            </a:r>
            <a:br/>
            <a:r>
              <a:t>⠀⠀⠀⠀⠀⠀⠀⠀⠀⠀⠀⣿⣿⣿⢿⢟⠏⠙⠑⠁⠀⠀⠀⠀⠀⠀⠀⢕⣿⢕⢕⢕⢕⢕⢕⢕⢕⢕⢕⢕⢕⢕⢕⢕⣝⣼⣿⣿⢝⣿⣿⣿⣿⣿⣿⣿⣿⣿⣿⣿⣿⣿⣿⣿⣿⣿⣿⣿⣿⠀⠀⠀⠀⠀⠀⠀⠀⠀⠀⠀⠀</a:t>
            </a:r>
            <a:br/>
            <a:r>
              <a:t>⠀⠀⠀⠀⠀⠀⠀⠀⠀⠀⠀⠝⠕⠑⠁⠀⠀⠀⠀⠀⠀⠀⠀⠀⠀⠀⠀⢕⣿⢕⢕⢕⢕⢕⢕⢕⢕⢕⢇⢕⢕⢕⢕⢱⣿⡏⣿⣿⢕⢜⢝⢿⣿⣿⣿⣿⣿⣿⣿⣿⣿⣿⣿⣿⣿⣿⣿⣿⣿⠀⠀⠀⠀⠀⠀⠀⠀⠀⠀⠀⠀</a:t>
            </a:r>
            <a:br/>
            <a:r>
              <a:t>⠀⠀⠀⠀⠀⠀⠀⠀⠀⠀⠀⠀⠀⠀⠀⠀⠀⠀⠀⠀⠀⠀⠀⠀⠀⠀⠀⠀⠛⠃⠑⠑⠑⠑⠑⠑⠑⠑⠑⠑⠑⠑⠑⠘⠛⠛⠛⠛⠑⠑⠑⠑⠑⠙⠛⠛⠛⠛⠛⠛⠛⠛⠛⠛⠛⠛⠛⠛⠛⠀⠀⠀⠀⠀⠀⠀⠀⠀⠀⠀⠀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⠀⠀⠀⠀⠀⠀⠀⠀⠀⠀⠀⣿⣿⣿⣿⣿⣿⣿⣿⣿⣿⣿⣿⣿⣿⣿⣿⣿⣿⢇⠕⠕⠐⠐⠑⠑⠑⠀⠁⠕⢜⢕⢕⠁⠁⠕⢜⢸⢏⢟⢿⣿⣿⣿⣿⣿⣿⣿⣿⣿⣿⣿⣿⣿⣿⣿⣿⣿⣿⠀⠀⠀⠀⠀⠀⠀⠀⠀⠀⠀⠀</a:t>
            </a:r>
            <a:br/>
            <a:r>
              <a:t>⠀⠀⠀⠀⠀⠀⠀⠀⠀⠀⠀⣿⣿⣿⣿⣿⣿⣿⣿⣿⣿⣿⣿⣿⣿⣿⡿⡿⢕⢕⢕⢕⢕⠀⢔⠀⠀⠀⠀⢀⢕⢕⢕⢔⢕⢕⢕⢱⢕⢕⢕⢕⢝⣿⣿⣿⣿⣿⣿⣿⣿⣿⣿⣿⣿⣿⣿⣿⣿⠀⠀⠀⠀⠀⠀⠀⠀⠀⠀⠀⠀</a:t>
            </a:r>
            <a:br/>
            <a:r>
              <a:t>⠀⠀⠀⠀⠀⠀⠀⠀⠀⠀⠀⣿⣿⣿⣿⣿⣿⣿⣿⣿⣿⣿⣿⣿⣿⣿⡧⢕⢕⢕⢕⢕⢕⢔⢕⢕⢔⢔⢔⢕⣕⣵⣵⣷⣷⣾⣿⣿⣷⣧⢕⢕⢕⣿⣿⣿⣿⣿⣿⣿⣿⣿⣿⣿⣿⣿⣿⣿⣿⠀⠀⠀⠀⠀⠀⠀⠀⠀⠀⠀⠀</a:t>
            </a:r>
            <a:br/>
            <a:r>
              <a:t>⠀⠀⠀⠀⠀⠀⠀⠀⠀⠀⠀⣿⣿⣿⣿⣿⣿⣿⣿⣿⣿⣿⣿⣿⣿⣿⡿⢏⢕⢕⢕⢕⣵⣷⣷⣾⣿⣿⣷⣿⣿⣿⣿⣿⣿⣿⣿⣿⣿⣿⣧⣕⢿⣿⣿⣿⣿⣿⣿⣿⣿⣿⣿⣿⣿⣿⣿⣿⣿⠀⠀⠀⠀⠀⠀⠀⠀⠀⠀⠀⠀</a:t>
            </a:r>
            <a:br/>
            <a:r>
              <a:t>⠀⠀⠀⠀⠀⠀⠀⠀⠀⠀⠀⣿⣿⣿⣿⣿⣿⣿⣿⣿⣿⣿⣿⣿⣿⣿⡏⢕⢕⢕⣼⣿⣿⣿⣿⣿⣿⣿⣿⣿⣿⣿⣿⣿⣿⣿⣿⣿⣿⣿⣿⣿⣿⣿⣿⣿⣿⣿⣿⣿⣿⣿⣿⣿⣿⣿⣿⣿⣿⠀⠀⠀⠀⠀⠀⠀⠀⠀⠀⠀⠀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⠀⠀⠀⠀⠀⠀⠀⠀⠀⠀⠀⣿⣿⣿⣿⣿⣿⣿⣿⣿⣿⣿⣿⣿⣿⣿⡇⢕⢕⢱⣿⣿⣿⣿⣿⣿⣿⣿⣿⣿⣿⣿⣿⣿⣿⣿⣿⣿⣿⣿⣿⣿⣿⣿⣿⣿⣿⣿⣿⣿⣿⣿⣿⣿⣿⣿⣿⣿⣿⠀⠀⠀⠀⠀⠀⠀⠀⠀⠀⠀⠀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⠀⠀⠀⠀⠀⠀⠀⠀⠀⠀⠀⣿⣿⣿⣿⣿⣿⣿⣿⣿⣿⣿⣿⣿⣿⣿⣿⢕⢕⢸⣿⣿⣿⢿⢿⢿⢿⣿⣿⣿⣿⣿⣿⣿⣿⣿⣿⣿⣿⣿⣿⣿⣿⣿⣿⣿⣿⣿⣿⣿⣿⣿⣿⣿⣿⣿⣿⣿⣿⠀⠀⠀⠀⠀⠀⠀⠀⠀⠀⠀⠀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⠀⠀⠀⠀⠀⠀⠀⠀⠀⠀⠀⣿⣿⣿⣿⣿⣿⣿⣿⣿⣿⣿⣿⣿⣿⣿⣿⢕⢕⢸⣿⢏⢕⢕⣕⣕⡕⢕⢜⢻⣿⣿⣿⣿⢧⢵⣾⣿⣿⣿⣿⣿⣿⣿⣿⣿⣿⣿⣿⣿⣿⣿⣿⣿⣿⣿⣿⣿⣿⠀⠀⠀⠀⠀⠀⠀⠀⠀⠀⠀⠀</a:t>
            </a:r>
            <a:br/>
            <a:r>
              <a:t>⠀⠀⠀⠀⠀⠀⠀⠀⠀⠀⠀⣿⣿⣿⣿⣿⣿⣿⣿⣿⣿⣿⣿⣿⣿⣿⣿⡇⢕⢸⣷⣾⣏⣕⣕⣕⢕⢕⢕⢕⣿⣿⣿⣿⣷⣷⣾⣷⣿⣿⣿⣿⣿⣿⣿⣿⣿⣿⣿⣿⣿⣿⣿⣿⣿⣿⣿⣿⣿⠀⠀⠀⠀⠀⠀⠀⠀⠀⠀⠀⠀</a:t>
            </a:r>
            <a:br/>
            <a:r>
              <a:t>⠀⠀⠀⠀⠀⠀⠀⠀⠀⠀⠀⣿⣿⣿⣿⣿⣿⣿⣿⣿⣿⣿⣿⣿⣿⣿⣏⡗⣵⣸⣿⣿⣿⣯⡵⢕⢇⡕⢣⢜⢿⣿⣿⣿⣿⣿⣿⣿⣿⣿⣿⣿⣿⣿⣿⣿⣿⣿⣿⣿⣿⣿⣿⣿⣿⣿⣿⣿⣿⠀⠀⠀⠀⠀⠀⠀⠀⠀⠀⠀⠀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⠀⠀⠀⠀⠀⠀⠀⠀⠀⠀⠀⣿⣿⣿⣿⣿⣿⣿⣿⣿⣿⣿⣿⣿⣿⣿⣯⡏⢕⣿⣿⣿⣿⣷⣷⣿⡵⢕⣕⣹⣿⣿⣿⣿⣿⡿⣿⣿⣿⣿⣿⣿⣿⣿⣿⣿⣿⣿⣿⣿⣿⣿⣿⣿⣿⣿⣿⣿⣿⠀⠀⠀⠀⠀⠀⠀⠀⠀⠀⠀⠀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⠀⠀⠀⠀⠀⠀⠀⠀⠀⠀⠀⣿⣿⣿⣿⣿⣿⣿⣿⣿⣿⣿⣿⣿⣿⣿⣿⣿⣧⢝⣿⣿⣿⣿⣿⢏⢕⢕⢝⢕⢝⣻⣿⣽⣿⣷⣜⢿⣿⣿⣿⣿⣿⣿⣿⣿⣿⣿⣿⣿⣿⣿⣿⣿⣿⣿⣿⣿⣿⠀⠀⠀⠀⠀⠀⠀⠀⠀⠀⠀⠀</a:t>
            </a:r>
            <a:br/>
            <a:r>
              <a:t>⠀⠀⠀⠀⠀⠀⠀⠀⠀⠀⠀⣿⣿⣿⣿⣿⣿⣿⣿⣿⣿⣿⣿⣿⣿⣿⣿⣿⣿⣇⣻⣿⣿⣿⢕⢕⢕⣕⡕⣳⣿⣿⣿⣿⣿⣿⣿⣷⣽⣿⣿⣿⣿⣿⣿⣿⣿⣿⣿⣿⣿⣿⣿⣿⣿⣿⣿⣿⣿⠀⠀⠀⠀⠀⠀⠀⠀⠀⠀⠀⠀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⠀⠀⠀⠀⠀⠀⠀⠀⠀⠀⠀⣿⣿⣿⣿⣿⣿⣿⣿⣿⣿⣿⣿⣿⣿⣿⣿⣿⣿⣿⣿⣿⣿⣿⣷⣕⢕⢝⢕⢕⣵⣽⣿⣿⣿⣷⣿⣿⣿⣿⣿⣿⣿⣿⣿⣿⣿⣿⣿⣿⣿⣿⣿⣿⣿⣿⣿⣿⣿⠀⠀⠀⠀⠀⠀⠀⠀⠀⠀⠀⠀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⠀⠀⠀⠀⠀⠀⠀⠀⠀⠀⠀⣿⣿⣿⣿⣿⣿⣿⣿⣿⣿⣿⣿⣿⣿⣿⣿⣿⣿⢿⣿⡯⡜⢻⣿⣷⡿⢣⢕⢕⢾⣿⣷⣿⣿⣿⣿⣿⣿⣿⣿⣿⣿⣿⣿⣿⣿⣿⣿⣿⣿⣿⣿⣿⣿⣿⣿⣿⣿⠀⠀⠀⠀⠀⠀⠀⠀⠀⠀⠀⠀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⠀⠀⠀⠀⠀⠀⠀⠀⠀⠀⠀⣿⣿⣿⣿⣿⣿⣿⣿⣿⣿⣿⣿⣿⣿⣿⡿⢟⢕⢕⣿⢕⢻⢕⢜⢿⣿⣷⢵⣕⣵⣾⣿⣿⣿⣿⣿⣿⣿⣿⣿⣿⣿⣿⣿⣿⣿⣿⣿⣿⣿⣿⣿⣿⣿⣿⣿⣿⣿⠀⠀⠀⠀⠀⠀⠀⠀⠀⠀⠀⠀</a:t>
            </a:r>
            <a:br/>
            <a:r>
              <a:t>⠀⠀⠀⠀⠀⠀⠀⠀⠀⠀⠀⣿⣿⣿⣿⣿⣿⣿⣿⣿⣿⡿⢿⢟⢟⠕⠑⠑⠑⢸⡇⢕⢕⢕⢕⢜⢜⢻⢿⢿⣿⣿⣿⣿⣿⣿⣿⣿⣿⣿⣿⣿⣿⣿⣿⣿⣿⣿⣿⣿⣿⣿⣿⣿⣿⣿⣿⣿⣿⠀⠀⠀⠀⠀⠀⠀⠀⠀⠀⠀⠀</a:t>
            </a:r>
            <a:br/>
            <a:r>
              <a:t>⠀⠀⠀⠀⠀⠀⠀⠀⠀⠀⠀⣿⣿⣿⢿⢿⢟⢏⠝⠑⠑⠁⠁⠑⠀⠀⠀⠀⠀⢸⣧⢕⢕⢕⢕⢕⢕⢕⢕⢕⢝⢟⣿⣿⣿⣿⣿⣿⣿⣿⣿⣿⣿⣿⣿⣿⣿⣿⣿⣿⣿⣿⣿⣿⣿⣿⣿⣿⣿⠀⠀⠀⠀⠀⠀⠀⠀⠀⠀⠀⠀</a:t>
            </a:r>
            <a:br/>
            <a:r>
              <a:t>⠀⠀⠀⠀⠀⠀⠀⠀⠀⠀⠀⠝⠝⠑⠑⠁⠁⠀⠀⠀⠀⠀⠀⠀⠀⠀⠀⠀⠀⢸⣿⢕⢕⢕⢕⢕⢕⢱⢗⢣⣷⣾⣿⣿⣿⣿⣿⣿⣿⣿⣿⣿⣿⣿⣿⣿⣿⣿⣿⣿⣿⣿⣿⣿⣿⣿⣿⣿⣿⠀⠀⠀⠀⠀⠀⠀⠀⠀⠀⠀⠀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⠀⠀⠀⠀⠀⠀⠀⠀⠀⠀⠀⠀⠀⠀⠀⠀⠀⠀⠀⠀⠀⠀⠀⠀⠀⠀⠀⠀⠀⢸⣿⡇⢕⢕⢕⢕⢕⢱⢣⢕⢵⡕⢕⣳⢹⣿⢇⣿⣿⡿⢹⢟⢟⢿⣿⣿⣿⣿⣿⣿⣿⣿⣿⣿⣿⣿⣿⣿⣿⠀⠀⠀⠀⠀⠀⠀⠀⠀⠀⠀⠀</a:t>
            </a:r>
            <a:br/>
            <a:r>
              <a:t>⠀⠀⠀⠀⠀⠀⠀⠀⠀⠀⠀⠀⠀⠀⠀⠀⠀⠀⠀⠀⠀⠀⠀⠀⠀⠀⠀⠀⠀⢕⣿⣿⣕⣷⣵⣕⢕⣱⢜⢕⢝⡣⢕⣿⣿⢏⢸⣿⣿⡇⢕⢕⢕⢕⢜⢝⢿⣿⣿⣿⣿⣿⣿⣿⣿⣿⣿⣿⣿⠀⠀⠀⠀⠀⠀⠀⠀⠀⠀⠀⠀</a:t>
            </a:r>
            <a:br/>
            <a:r>
              <a:t>⠀⠀⠀⠀⠀⠀⠀⠀⠀⠀⠀⠀⠀⠀⠀⠀⠀⠀⠀⠀⠀⠀⠀⢀⠀⠀⠀⠀⠀⠑⣿⣿⣿⣿⣿⣿⣿⣿⢇⢕⢕⡕⢕⣿⣿⢱⣿⣿⣿⢕⢕⢕⢕⢕⢕⢕⢕⢕⢝⢻⣿⣿⣿⣿⣿⣿⣿⣿⣿⠀⠀⠀⠀⠀⠀⠀⠀⠀⠀⠀⠀</a:t>
            </a:r>
            <a:br/>
            <a:r>
              <a:t>⠀⠀⠀⠀⠀⠀⠀⠀⠀⠀⠀⠀⠀⠀⠀⠀⠀⠀⠀⠀⠐⠑⠑⠑⠀⠀⠀⠀⠀⠀⠘⠛⠛⠛⠛⠛⠛⠛⠑⠑⠑⠘⠑⠛⠛⠛⠛⠛⠛⠑⠑⠑⠑⠑⠑⠑⠑⠑⠑⠑⠑⠙⠛⠛⠛⠛⠛⠛⠛⠀⠀⠀⠀⠀⠀⠀⠀⠀⠀⠀⠀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⠀⠀⠀⠀⠀⠀⠀⠀⠀⠀⠀⣿⣿⣿⣿⣿⣿⣿⣿⣿⣿⣿⣿⣿⣿⣿⣿⣿⢟⢕⢕⢅⢁⠁⠁⠀⠀⠀⠀⠁⠑⢕⢕⠄⢀⢕⢕⢕⢕⢕⢕⢏⢟⣿⣿⣿⣿⣿⣿⣿⣿⣿⣿⣿⣿⣿⣿⣿⣿⠀⠀⠀⠀⠀⠀⠀⠀⠀⠀⠀⠀</a:t>
            </a:r>
            <a:br/>
            <a:r>
              <a:t>⠀⠀⠀⠀⠀⠀⠀⠀⠀⠀⠀⣿⣿⣿⣿⣿⣿⣿⣿⣿⣿⣿⣿⣿⣿⢿⡏⢏⢕⢕⢕⢕⢔⠀⢄⢀⠀⠀⠀⢄⢔⢕⢅⣕⣕⣱⣵⣵⣼⣕⢕⢕⢕⣿⣿⣿⣿⣿⣿⣿⣿⣿⣿⣿⣿⣿⣿⣿⣿⠀⠀⠀⠀⠀⠀⠀⠀⠀⠀⠀⠀</a:t>
            </a:r>
            <a:br/>
            <a:r>
              <a:t>⠀⠀⠀⠀⠀⠀⠀⠀⠀⠀⠀⣿⣿⣿⣿⣿⣿⣿⣿⣿⣿⣿⣿⣿⣿⣿⣯⡵⢕⢕⢕⢕⢕⢕⢕⣕⣕⣕⣕⣱⣵⣾⣿⣿⣿⣿⣿⣿⣿⣿⣧⡕⢵⣿⣿⣿⣿⣿⣿⣿⣿⣿⣿⣿⣿⣿⣿⣿⣿⠀⠀⠀⠀⠀⠀⠀⠀⠀⠀⠀⠀</a:t>
            </a:r>
            <a:br/>
            <a:r>
              <a:t>⠀⠀⠀⠀⠀⠀⠀⠀⠀⠀⠀⣿⣿⣿⣿⣿⣿⣿⣿⣿⣿⣿⣿⣿⣿⣿⣿⢕⢕⢕⢕⣱⣾⣿⣿⣿⣿⣿⣿⣿⣿⣿⣿⣿⣿⣿⣿⣿⣿⣿⣿⣿⣼⣿⣿⣿⣿⣿⣿⣿⣿⣿⣿⣿⣿⣿⣿⣿⣿⠀⠀⠀⠀⠀⠀⠀⠀⠀⠀⠀⠀</a:t>
            </a:r>
            <a:br/>
            <a:r>
              <a:t>⠀⠀⠀⠀⠀⠀⠀⠀⠀⠀⠀⣿⣿⣿⣿⣿⣿⣿⣿⣿⣿⣿⣿⣿⣿⣿⣿⢕⢕⢕⣼⣿⣿⣿⣿⣿⣿⣿⣿⣿⣿⣿⣿⣿⣿⣿⣿⣿⣿⣿⣿⣿⣿⣿⣿⣿⣿⣿⣿⣿⣿⣿⣿⣿⣿⣿⣿⣿⣿⠀⠀⠀⠀⠀⠀⠀⠀⠀⠀⠀⠀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⠀⠀⠀⠀⠀⠀⠀⠀⠀⠀⠀⣿⣿⣿⣿⣿⣿⣿⣿⣿⣿⣿⣿⣿⣿⣿⣿⢇⢕⢕⣿⣿⡿⢟⢝⢝⢟⢟⢟⢿⣿⣿⣿⣿⣻⢝⢟⣻⣿⣿⣿⣿⣿⣿⣿⣿⣿⣿⣿⣿⣿⣿⣿⣿⣿⣿⣿⣿⣿⠀⠀⠀⠀⠀⠀⠀⠀⠀⠀⠀⠀</a:t>
            </a:r>
            <a:br/>
            <a:r>
              <a:t>⠀⠀⠀⠀⠀⠀⠀⠀⠀⠀⠀⣿⣿⣿⣿⣿⣿⣿⣿⣿⣿⣿⣿⣿⣿⣿⣿⣷⢕⢕⣿⣕⣱⡵⢕⢗⢗⢕⢕⢕⢸⣿⣿⣿⣏⣝⣝⣽⣟⣿⣿⣿⣿⣿⣟⣿⣿⣿⣿⣿⣿⣿⣿⣿⣿⣿⣿⣿⣿⠀⠀⠀⠀⠀⠀⠀⠀⠀⠀⠀⠀</a:t>
            </a:r>
            <a:br/>
            <a:r>
              <a:t>⠀⠀⠀⠀⠀⠀⠀⠀⠀⠀⠀⣿⣿⣿⣿⣿⣿⣿⣿⣿⣿⣿⣿⣿⣿⣿⡿⢿⡕⢕⣿⣿⣿⣷⡗⢗⢗⢗⢇⢕⣼⣿⣿⣿⣿⣿⣿⣿⣿⣿⣿⣿⣿⣿⣿⣿⣿⣿⣿⣿⣿⣿⣿⣿⣿⣿⣿⣿⣿⠀⠀⠀⠀⠀⠀⠀⠀⠀⠀⠀⠀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⠀⠀⠀⠀⠀⠀⠀⠀⠀⠀⠀⣿⣿⣿⣿⣿⣿⣿⣿⣿⣿⣿⣿⣿⣿⣿⣿⣸⢜⢳⣿⣿⣿⣿⡷⣷⣗⢇⢕⢽⢱⣿⣿⣿⣿⣿⣿⣿⣿⣿⣿⣿⣿⣿⣿⣿⣿⣿⣿⣿⣿⣿⣿⣿⣿⣿⣿⣿⣿⠀⠀⠀⠀⠀⠀⠀⠀⠀⠀⠀⠀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⠀⠀⠀⠀⠀⠀⠀⠀⠀⠀⠀⣿⣿⣿⣿⣿⣿⣿⣿⣿⣿⣿⣿⣿⣿⣿⣿⣿⡕⢜⢿⣿⣿⣿⣿⣿⢿⢇⢱⢧⢮⣿⣿⡿⣿⣿⢝⢿⣿⣿⣿⣿⣿⣿⣿⣿⣿⣿⣿⣿⣿⣿⣿⣿⣿⣿⣿⣿⣿⠀⠀⠀⠀⠀⠀⠀⠀⠀⠀⠀⠀</a:t>
            </a:r>
            <a:br/>
            <a:r>
              <a:t>⠀⠀⠀⠀⠀⠀⠀⠀⠀⠀⠀⣿⣿⣿⣿⣿⣿⣿⣿⣿⣿⣿⣿⣿⣿⣿⣿⣿⣿⣇⢜⣿⣿⣿⡿⢏⢕⢕⢕⢕⣕⣱⣿⣿⣿⣿⣷⣕⡝⣿⣿⣿⣿⣿⣿⣿⣿⣿⣿⣿⣿⣿⣿⣿⣿⣿⣿⣿⣿⠀⠀⠀⠀⠀⠀⠀⠀⠀⠀⠀⠀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⠀⠀⠀⠀⠀⠀⠀⠀⠀⠀⠀⣿⣿⣿⣿⣿⣿⣿⣿⣿⣿⣿⣿⣿⣿⣿⣿⣿⣿⣿⣷⣿⣿⣿⣧⡕⢕⢷⢵⢎⢟⢻⢿⣿⣿⣟⣻⣿⣷⣿⣿⣿⣿⣿⣿⣿⣿⣿⣿⣿⣿⣿⣿⣿⣿⣿⣿⣿⣿⠀⠀⠀⠀⠀⠀⠀⠀⠀⠀⠀⠀</a:t>
            </a:r>
            <a:br/>
            <a:r>
              <a:t>⠀⠀⠀⠀⠀⠀⠀⠀⠀⠀⠀⣿⣿⣿⣿⣿⣿⣿⣿⣿⣿⣿⣿⣿⣿⣿⣿⣿⣿⡿⣿⡿⢟⢻⣿⣿⣧⢕⢕⢕⣜⣿⢿⣽⣿⣿⣿⣿⣿⣿⣿⣿⣿⣿⣿⣿⣿⣿⣿⣿⣿⣿⣿⣿⣿⣿⣿⣿⣿⠀⠀⠀⠀⠀⠀⠀⠀⠀⠀⠀⠀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⠀⠀⠀⠀⠀⠀⠀⠀⠀⠀⠀⣿⣿⣿⣿⣿⣿⣿⣿⣿⣿⣿⣿⣿⣿⣿⣿⢟⢏⠕⢿⢕⢱⡕⢝⢎⢿⣧⡕⢕⢜⢟⣿⣿⣿⣿⣿⣿⣿⣿⣿⣿⣿⣿⣿⣿⣿⣿⣿⣿⣿⣿⣿⣿⣿⣿⣿⣿⣿⠀⠀⠀⠀⠀⠀⠀⠀⠀⠀⠀⠀</a:t>
            </a:r>
            <a:br/>
            <a:r>
              <a:t>⠀⠀⠀⠀⠀⠀⠀⠀⠀⠀⠀⣿⣿⣿⣿⣿⣿⣿⣿⣿⣿⡿⢿⢿⢟⢝⠑⠁⠁⠀⡾⢕⢕⢕⢕⢕⢕⢿⣇⣕⣷⣿⣿⣿⣿⣿⣿⣿⣿⣿⣿⣿⣿⣿⣿⣿⣿⣿⣿⣿⣿⣿⣿⣿⣿⣿⣿⣿⣿⠀⠀⠀⠀⠀⠀⠀⠀⠀⠀⠀⠀</a:t>
            </a:r>
            <a:br/>
            <a:r>
              <a:t>⠀⠀⠀⠀⠀⠀⠀⠀⠀⠀⠀⣿⣿⣿⡿⢟⢟⢏⠙⠑⠑⠑⠁⠁⠀⠀⠀⠀⠀⠀⣿⢕⢕⢕⢕⢕⢕⢕⢜⢝⢝⢿⣿⣿⣿⣿⣿⣿⣿⣿⣿⣿⣿⣿⣿⣿⣿⣿⣿⣿⣿⣿⣿⣿⣿⣿⣿⣿⣿⠀⠀⠀⠀⠀⠀⠀⠀⠀⠀⠀⠀</a:t>
            </a:r>
            <a:br/>
            <a:r>
              <a:t>⠀⠀⠀⠀⠀⠀⠀⠀⠀⠀⠀⠕⠑⠑⠁⠁⠁⠀⠀⠀⠀⠀⠀⠀⠀⠀⠀⠀⠀⠀⣿⡇⢕⢕⢕⢕⢕⢕⢕⢕⢕⢕⣱⣿⣿⣿⣿⣿⣿⣿⣿⣿⣿⣿⣿⣿⣿⣿⣿⣿⣿⣿⣿⣿⣿⣿⣿⣿⣿⠀⠀⠀⠀⠀⠀⠀⠀⠀⠀⠀⠀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⠀⠀⠀⠀⠀⠀⠀⠀⠀⠀⠀⠀⠀⠀⠀⠀⠀⠀⠀⠀⠀⠀⠀⠀⠀⠀⠀⠀⠀⠀⢹⣧⢕⢕⢕⢕⢱⡗⢗⢕⣵⣿⣿⣿⣿⣿⡿⣿⣿⣿⢿⢟⢻⣿⣿⣿⣿⣿⣿⣿⣿⣿⣿⣿⣿⣿⣿⣿⣿⠀⠀⠀⠀⠀⠀⠀⠀⠀⠀⠀⠀</a:t>
            </a:r>
            <a:br/>
            <a:r>
              <a:t>⠀⠀⠀⠀⠀⠀⠀⠀⠀⠀⠀⠀⠀⠀⠀⠀⠀⠀⠀⠀⠀⠀⠀⠀⠀⠀⠀⠀⠀⠀⢸⣿⣧⣣⣵⣕⢕⡗⢵⡣⢕⢇⢺⡎⣿⡿⢕⣿⣿⡿⢕⢕⢕⢕⢜⢻⢿⣿⣿⣿⣿⣿⣿⣿⣿⣿⣿⣿⣿⠀⠀⠀⠀⠀⠀⠀⠀⠀⠀⠀⠀</a:t>
            </a:r>
            <a:br/>
            <a:r>
              <a:t>⠀⠀⠀⠀⠀⠀⠀⠀⠀⠀⠀⠀⠀⠀⠀⠀⠀⠀⠀⠀⠀⠀⠀⠀⠀⠀⠀⠀⠀⠀⢸⣿⣿⣿⣿⣿⣷⡇⢕⢪⢕⢼⡸⣷⡟⢕⣼⣿⣿⡇⢕⢕⢕⢕⢕⢕⢕⢜⢝⢿⣿⣿⣿⣿⣿⣿⣿⣿⣿⠀⠀⠀⠀⠀⠀⠀⠀⠀⠀⠀⠀</a:t>
            </a:r>
            <a:br/>
            <a:r>
              <a:t>⠀⠀⠀⠀⠀⠀⠀⠀⠀⠀⠀⠀⠀⠀⠀⠀⠀⠀⠀⠀⢀⢄⢄⢀⠀⠀⠀⠀⠀⠀⢜⣿⣿⣿⣿⣿⣿⡇⢕⢜⣕⢸⣺⣿⣇⣼⣿⣿⣿⡇⢕⢕⢕⢕⢕⢕⢕⢕⢕⢕⢜⢝⢿⣿⣿⣿⣿⣿⣿⠀⠀⠀⠀⠀⠀⠀⠀⠀⠀⠀⠀</a:t>
            </a:r>
            <a:br/>
            <a:r>
              <a:t>⠀⠀⠀⠀⠀⠀⠀⠀⠀⠀⠀⠀⠀⠀⠀⠀⠀⠀⠀⠑⠑⠑⠑⠑⠀⠀⠀⠀⠀⠀⠑⠛⠛⠛⠛⠛⠛⠃⠑⠑⠑⠑⠚⠛⠛⠛⠛⠛⠛⠃⠑⠑⠑⠑⠑⠑⠑⠑⠑⠑⠑⠑⠘⠙⠛⠛⠛⠛⠛⠀⠀⠀⠀⠀⠀⠀⠀⠀⠀⠀⠀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⠀⠀⠀⠀⠀⠀⠀⠀⠀⠀⠀⣿⣿⣿⣿⣿⣿⣿⣿⣿⣿⣿⣿⣿⣿⣿⣿⡿⢝⢕⢅⢄⢀⠀⠀⠀⠀⠀⠀⠀⠑⢕⢑⢀⢄⢕⢕⢱⢕⢕⢜⢕⢜⣿⣿⣿⣿⣿⣿⣿⣿⣿⣿⣿⣿⣿⣿⣿⣿⠀⠀⠀⠀⠀⠀⠀⠀⠀⠀⠀⠀</a:t>
            </a:r>
            <a:br/>
            <a:r>
              <a:t>⠀⠀⠀⠀⠀⠀⠀⠀⠀⠀⠀⣿⣿⣿⣿⣿⣿⣿⣿⣿⣿⣿⣿⣿⣿⣷⣇⢝⢕⢕⢕⢕⢑⢀⢀⢀⢀⢀⢀⢔⢕⢕⣔⣵⣵⣵⣷⣷⣷⣵⡕⢕⢕⣹⣿⣿⣿⣿⣿⣿⣿⣿⣿⣿⣿⣿⣿⣿⣿⠀⠀⠀⠀⠀⠀⠀⠀⠀⠀⠀⠀</a:t>
            </a:r>
            <a:br/>
            <a:r>
              <a:t>⠀⠀⠀⠀⠀⠀⠀⠀⠀⠀⠀⣿⣿⣿⣿⣿⣿⣿⣿⣿⣿⣿⣿⣿⣿⣿⣿⡷⢕⢕⢕⢕⢕⣕⣕⣱⣵⣵⣵⣵⣾⣿⣿⣿⣿⣿⣿⣿⣿⣿⣷⣵⢳⣿⣿⣿⣿⣿⣿⣿⣿⣿⣿⣿⣿⣿⣿⣿⣿⠀⠀⠀⠀⠀⠀⠀⠀⠀⠀⠀⠀</a:t>
            </a:r>
            <a:br/>
            <a:r>
              <a:t>⠀⠀⠀⠀⠀⠀⠀⠀⠀⠀⠀⣿⣿⣿⣿⣿⣿⣿⣿⣿⣿⣿⣿⣿⣿⣿⣷⢕⢕⢕⢕⣵⣿⣿⣿⣿⣿⣿⣿⣿⣿⣿⣿⣿⣿⣿⣿⣿⣿⣿⣿⣿⣷⣿⣿⣿⣿⣿⣿⣿⣿⣿⣿⣿⣿⣿⣿⣿⣿⠀⠀⠀⠀⠀⠀⠀⠀⠀⠀⠀⠀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⠀⠀⠀⠀⠀⠀⠀⠀⠀⠀⠀⣿⣿⣿⣿⣿⣿⣿⣿⣿⣿⣿⣿⣿⣿⣿⣿⢕⢕⢕⣾⣿⣿⣿⣿⣿⣿⣿⣿⣿⣿⣿⣿⣿⣿⣿⣿⣿⣿⣿⣿⣿⣿⣿⣿⣿⣿⣿⣿⣿⣿⣿⣿⣿⣿⣿⣿⣿⣿⠀⠀⠀⠀⠀⠀⠀⠀⠀⠀⠀⠀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⠀⠀⠀⠀⠀⠀⠀⠀⠀⠀⠀⣿⣿⣿⣿⣿⣿⣿⣿⣿⣿⣿⣿⣿⣿⣿⣿⣇⢕⢕⣿⣿⢟⢏⢝⢝⢝⢝⢟⢻⢿⣿⣿⣿⡽⣜⣹⣽⣿⣿⣿⣿⣿⣿⣿⣿⣿⣿⣿⣿⣿⣿⣿⣿⣿⣿⣿⣿⣿⠀⠀⠀⠀⠀⠀⠀⠀⠀⠀⠀⠀</a:t>
            </a:r>
            <a:br/>
            <a:r>
              <a:t>⠀⠀⠀⠀⠀⠀⠀⠀⠀⠀⠀⣿⣿⣿⣿⣿⣿⣿⣿⣿⣿⣿⣿⣿⣿⣿⣿⣷⢕⢕⣿⣕⣵⢗⢞⢏⢕⢕⢕⢕⢸⣿⣿⣿⣵⣵⣵⣵⣼⣿⣿⣿⣿⣿⣯⣿⣿⣿⣿⣿⣿⣿⣿⣿⣿⣿⣿⣿⣿⠀⠀⠀⠀⠀⠀⠀⠀⠀⠀⠀⠀</a:t>
            </a:r>
            <a:br/>
            <a:r>
              <a:t>⠀⠀⠀⠀⠀⠀⠀⠀⠀⠀⠀⣿⣿⣿⣿⣿⣿⣿⣿⣿⣿⣿⣿⣿⣿⣿⣟⣻⢕⢕⣿⣿⣷⣷⣗⢟⢝⢝⢝⢕⣜⣿⣿⣿⣿⣿⣿⣿⣿⣿⣿⣿⣿⣿⣿⣿⣿⣿⣿⣿⣿⣿⣿⣿⣿⣿⣿⣿⣿⠀⠀⠀⠀⠀⠀⠀⠀⠀⠀⠀⠀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⠀⠀⠀⠀⠀⠀⠀⠀⠀⠀⠀⣿⣿⣿⣿⣿⣿⣿⣿⣿⣿⣿⣿⣿⣿⣿⣿⣾⢜⢱⣿⣿⣿⣿⣷⣵⡝⢝⢹⢯⢵⣿⣿⣿⣿⣿⣿⣿⣿⣿⣿⣿⣿⣿⣿⣿⣿⣿⣿⣿⣿⣿⣿⣿⣿⣿⣿⣿⣿⠀⠀⠀⠀⠀⠀⠀⠀⠀⠀⠀⠀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⠀⠀⠀⠀⠀⠀⠀⠀⠀⠀⠀⣿⣿⣿⣿⣿⣿⣿⣿⣿⣿⣿⣿⣿⣿⣿⣿⣿⣇⡜⢹⣿⣿⣿⣿⣿⢣⢝⢕⢗⢗⢻⣿⣿⣻⣿⣜⢻⣿⣿⣿⣿⣿⣿⣿⣿⣿⣿⣿⣿⣿⣿⣿⣿⣿⣿⣿⣿⣿⠀⠀⠀⠀⠀⠀⠀⠀⠀⠀⠀⠀</a:t>
            </a:r>
            <a:br/>
            <a:r>
              <a:t>⠀⠀⠀⠀⠀⠀⠀⠀⠀⠀⠀⣿⣿⣿⣿⣿⣿⣿⣿⣿⣿⣿⣿⣿⣿⣿⣿⣿⣿⣧⢕⢻⣿⣿⡿⢏⢕⢕⢕⢕⣵⣵⣿⣿⣿⣿⣿⣷⡜⣿⣿⣿⣿⣿⣿⣿⣿⣿⣿⣿⣿⣿⣿⣿⣿⣿⣿⣿⣿⠀⠀⠀⠀⠀⠀⠀⠀⠀⠀⠀⠀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⠀⠀⠀⠀⠀⠀⠀⠀⠀⠀⠀⣿⣿⣿⣿⣿⣿⣿⣿⣿⣿⣿⣿⣿⣿⣿⣿⣿⣿⣿⣿⣿⣿⣿⣧⣕⢕⢕⢟⢏⢝⣝⣟⣿⣿⣟⣽⣿⣷⣿⣿⣿⣿⣿⣿⣿⣿⣿⣿⣿⣿⣿⣿⣿⣿⣿⣿⣿⣿⠀⠀⠀⠀⠀⠀⠀⠀⠀⠀⠀⠀</a:t>
            </a:r>
            <a:br/>
            <a:r>
              <a:t>⠀⠀⠀⠀⠀⠀⠀⠀⠀⠀⠀⣿⣿⣿⣿⣿⣿⣿⣿⣿⣿⣿⣿⣿⣿⣿⣿⣿⡿⢏⢿⡏⢕⢝⣿⣿⣷⡵⢕⢕⡸⣽⣽⣫⣿⣿⣿⣿⣿⣿⣿⣿⣿⣿⣿⣿⣿⣿⣿⣿⣿⣿⣿⣿⣿⣿⣿⣿⣿⠀⠀⠀⠀⠀⠀⠀⠀⠀⠀⠀⠀</a:t>
            </a:r>
            <a:br/>
            <a:r>
              <a:t>⠀⠀⠀⠀⠀⠀⠀⠀⠀⠀⠀⣿⣿⣿⣿⣿⣿⣿⣿⣿⣿⣿⣿⣿⣿⣿⢟⢝⢕⠁⢸⢇⢜⢇⢜⢕⢹⣧⡕⢕⢕⢝⣻⣿⣿⣿⣿⣿⣿⣿⣿⣿⣿⣿⣿⣿⣿⣿⣿⣿⣿⣿⣿⣿⣿⣿⣿⣿⣿⠀⠀⠀⠀⠀⠀⠀⠀⠀⠀⠀⠀</a:t>
            </a:r>
            <a:br/>
            <a:r>
              <a:t>⠀⠀⠀⠀⠀⠀⠀⠀⠀⠀⠀⣿⣿⣿⣿⣿⣿⣿⣿⢿⢿⢟⢟⢏⠕⠑⠁⠀⠀⠀⢸⢕⢕⢕⢕⢕⢕⢝⢷⣵⣷⣿⣿⣿⣿⣿⣿⣿⣿⣿⣿⣿⣿⣿⣿⣿⣿⣿⣿⣿⣿⣿⣿⣿⣿⣿⣿⣿⣿⠀⠀⠀⠀⠀⠀⠀⠀⠀⠀⠀⠀</a:t>
            </a:r>
            <a:br/>
            <a:r>
              <a:t>⠀⠀⠀⠀⠀⠀⠀⠀⠀⠀⠀⢿⢟⢟⢟⠝⠕⠑⠁⠁⠁⠁⠀⠁⠀⠀⠀⠀⠀⠀⢸⡇⢕⢕⢕⢕⢕⢕⢕⢕⢜⢻⢿⣿⣿⣿⣿⣿⣿⣿⣿⣿⣿⣿⣿⣿⣿⣿⣿⣿⣿⣿⣿⣿⣿⣿⣿⣿⣿⠀⠀⠀⠀⠀⠀⠀⠀⠀⠀⠀⠀</a:t>
            </a:r>
            <a:br/>
            <a:r>
              <a:t>⠀⠀⠀⠀⠀⠀⠀⠀⠀⠀⠀⠁⠁⠀⠀⠀⠀⠀⠀⠀⠀⠀⠀⠀⠀⠀⠀⠀⠀⠀⢸⣧⢕⢕⢕⢕⢕⢕⢕⢕⢕⢱⣼⣿⣿⣿⣿⣿⣿⣿⣿⣿⣿⣿⣿⣿⣿⣿⣿⣿⣿⣿⣿⣿⣿⣿⣿⣿⣿⠀⠀⠀⠀⠀⠀⠀⠀⠀⠀⠀⠀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⠀⠀⠀⠀⠀⠀⠀⠀⠀⠀⠀⠀⠀⠀⠀⠀⠀⠀⠀⠀⠀⠀⠀⠀⠀⠀⠀⠀⠀⠀⢸⣿⡕⢕⢕⢕⣷⢗⢕⣱⣕⣾⣿⣿⣿⣿⡟⣾⣿⣿⣟⡕⢝⢟⢿⣿⣿⣿⣿⣿⣿⣿⣿⣿⣿⣿⣿⣿⣿⠀⠀⠀⠀⠀⠀⠀⠀⠀⠀⠀⠀</a:t>
            </a:r>
            <a:br/>
            <a:r>
              <a:t>⠀⠀⠀⠀⠀⠀⠀⠀⠀⠀⠀⠀⠀⠀⠀⠀⠀⠀⠀⠀⠀⠀⠀⠀⠀⠀⠀⠀⠀⠀⢸⣿⣿⣿⣿⣿⣳⡳⣕⢱⡕⢕⣿⢹⣿⡿⢕⣿⣿⣿⢕⢕⢕⢕⢕⢝⢻⢿⣿⣿⣿⣿⣿⣿⣿⣿⣿⣿⣿⠀⠀⠀⠀⠀⠀⠀⠀⠀⠀⠀⠀</a:t>
            </a:r>
            <a:br/>
            <a:r>
              <a:t>⠀⠀⠀⠀⠀⠀⠀⠀⠀⠀⠀⠀⠀⠀⠀⠀⠀⠀⠀⠀⠀⠀⠀⠀⠀⠀⠀⠀⠀⠀⢜⣿⣿⣿⣿⣿⣷⢸⢗⢽⡣⢕⣿⣾⢟⢕⣾⣿⣿⣿⢕⢕⢕⢕⢕⢕⢕⢕⢕⢝⢻⣿⣿⣿⣿⣿⣿⣿⣿⠀⠀⠀⠀⠀⠀⠀⠀⠀⠀⠀⠀</a:t>
            </a:r>
            <a:br/>
            <a:r>
              <a:t>⠀⠀⠀⠀⠀⠀⠀⠀⠀⠀⠀⠀⠀⠀⠀⠀⠀⠀⠀⠀⢄⢔⢔⢕⢑⠀⠀⠀⠀⠀⠕⣿⣿⣿⣿⣿⣿⢜⢕⢕⡇⢕⣿⣿⢕⣾⣿⣿⣿⡇⢕⢕⢕⢕⢕⢕⢕⢕⢕⢕⢜⢫⢿⣿⣿⣿⣿⣿⣿⠀⠀⠀⠀⠀⠀⠀⠀⠀⠀⠀⠀</a:t>
            </a:r>
            <a:br/>
            <a:r>
              <a:t>⠀⠀⠀⠀⠀⠀⠀⠀⠀⠀⠀⠀⠀⠀⠀⠐⠀⠀⠀⠑⠑⠑⠑⠑⠑⠀⠀⠀⠀⠀⠑⠛⠛⠛⠛⠛⠛⠑⠑⠑⠊⠑⠛⠛⠛⠛⠛⠛⠛⠛⠑⠑⠑⠑⠑⠑⠑⠑⠑⠑⠑⠑⠑⠙⠛⠛⠛⠛⠛⠀⠀⠀⠀⠀⠀⠀⠀⠀⠀⠀⠀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⠀⠀⠀⠀⠀⠀⠀⠀⠀⠀⠀⣿⣿⣿⣿⣿⣿⣿⣿⣿⣿⣿⣿⣿⣿⣿⢏⢕⢕⢕⢕⢕⢕⢕⢕⢕⢕⢕⢕⢕⠕⠑⠀⠀⠀⠕⠕⢜⢝⢻⢿⣿⣿⣿⣿⣿⣿⣿⣿⣿⣿⣿⣿⣿⣿⣿⣿⣿⣿⠀⠀⠀⠀⠀⠀⠀⠀⠀⠀⠀⠀</a:t>
            </a:r>
            <a:br/>
            <a:r>
              <a:t>⠀⠀⠀⠀⠀⠀⠀⠀⠀⠀⠀⣿⣿⣿⣿⣿⣿⣿⣿⣿⣿⣿⣿⣿⡟⢕⢕⢕⢕⢕⢕⢕⢕⢕⢕⢕⢕⢕⢕⢕⠀⠀⠀⠀⠀⠀⠀⠔⢕⢕⣕⣝⣿⣿⣿⣿⣿⣿⣿⣿⣿⣿⣿⣿⣿⣿⣿⣿⣿⠀⠀⠀⠀⠀⠀⠀⠀⠀⠀⠀⠀</a:t>
            </a:r>
            <a:br/>
            <a:r>
              <a:t>⠀⠀⠀⠀⠀⠀⠀⠀⠀⠀⠀⣿⣿⣿⣿⣿⣿⣿⣿⣿⣿⣿⣿⣿⡇⢕⢕⢕⢕⢕⢕⢕⢕⢕⢕⢕⢕⢕⢕⢕⠁⠀⠀⠀⠀⠀⠀⠀⠀⠑⢝⢻⣿⣿⣿⣿⣿⣿⣿⣿⣿⣿⣿⣿⣿⣿⣿⣿⣿⠀⠀⠀⠀⠀⠀⠀⠀⠀⠀⠀⠀</a:t>
            </a:r>
            <a:br/>
            <a:r>
              <a:t>⠀⠀⠀⠀⠀⠀⠀⠀⠀⠀⠀⣿⣿⣿⣿⣿⣿⣿⣿⣿⣿⣿⣿⣿⡕⢕⢕⢕⢕⢕⢕⢕⢕⢕⢕⢕⢕⢕⢕⢕⢕⢀⢄⠀⠀⠀⠀⠀⠀⠀⢕⢕⢸⣿⣿⣿⣿⣿⣿⣿⣿⣿⣿⣿⣿⣿⣿⣿⣿⠀⠀⠀⠀⠀⠀⠀⠀⠀⠀⠀⠀</a:t>
            </a:r>
            <a:br/>
            <a:r>
              <a:t>⠀⠀⠀⠀⠀⠀⠀⠀⠀⠀⠀⣿⣿⣿⣿⣿⣿⣿⣿⣿⣿⣿⣿⣿⡇⢕⢕⢕⢕⢕⢕⢕⢕⢕⢕⢕⢕⢕⢕⢕⢕⠕⢕⠀⠔⠀⠀⠀⠀⠀⢕⢕⢕⣿⣿⣿⣿⣿⣿⣿⣿⣿⣿⣿⣿⣿⣿⣿⣿⠀⠀⠀⠀⠀⠀⠀⠀⠀⠀⠀⠀</a:t>
            </a:r>
            <a:br/>
            <a:r>
              <a:t>⠀⠀⠀⠀⠀⠀⠀⠀⠀⠀⠀⣿⣿⣿⣿⣿⣿⣿⣿⣿⣿⣿⣿⣿⣇⢕⢕⢕⢕⢕⢕⢕⢕⢕⢕⢕⢕⢕⢕⢕⢁⠀⠀⠀⠀⠀⠁⠀⠀⠄⢀⢕⢕⢹⣿⣿⣿⣿⣿⣿⣿⣿⣿⣿⣿⣿⣿⣿⣿⠀⠀⠀⠀⠀⠀⠀⠀⠀⠀⠀⠀</a:t>
            </a:r>
            <a:br/>
            <a:r>
              <a:t>⠀⠀⠀⠀⠀⠀⠀⠀⠀⠀⠀⣿⣿⣿⣿⣿⣿⣿⣿⣿⣿⣿⣿⣿⣿⢕⢕⢕⢕⢕⢕⢕⢕⢕⢕⢕⢕⢕⢕⢕⢕⢕⢅⢀⠀⠀⠀⠀⠀⠀⢄⢕⢕⢜⣿⣿⣿⣿⣿⣿⣿⣿⣿⣿⣿⣿⣿⣿⣿⠀⠀⠀⠀⠀⠀⠀⠀⠀⠀⠀⠀</a:t>
            </a:r>
            <a:br/>
            <a:r>
              <a:t>⠀⠀⠀⠀⠀⠀⠀⠀⠀⠀⠀⣿⣿⣿⣿⣿⣿⣿⣿⣿⣿⣿⣿⣿⣿⡇⢕⢕⢕⢕⢕⢕⢕⢕⢕⢕⢕⢕⢕⢕⢕⢔⢄⢄⢔⢔⢔⢔⢄⢔⢄⢕⢕⢕⢻⣿⣿⣿⣿⣿⣿⣿⣿⣿⣿⣿⣿⣿⣿⠀⠀⠀⠀⠀⠀⠀⠀⠀⠀⠀⠀</a:t>
            </a:r>
            <a:br/>
            <a:r>
              <a:t>⠀⠀⠀⠀⠀⠀⠀⠀⠀⠀⠀⣿⣿⣿⣿⣿⣿⣿⣿⣿⣿⣿⣿⣿⣿⣇⢕⢕⢕⢕⢕⢕⢕⢕⢕⢕⢕⢕⢕⢕⢕⢕⢕⢄⢕⢕⢕⢕⢕⢕⢕⢕⢕⢕⢸⣿⣿⣿⣿⣿⣿⣿⣿⣿⣿⣿⣿⣿⣿⠀⠀⠀⠀⠀⠀⠀⠀⠀⠀⠀⠀</a:t>
            </a:r>
            <a:br/>
            <a:r>
              <a:t>⠀⠀⠀⠀⠀⠀⠀⠀⠀⠀⠀⣿⣿⣿⣿⣿⣿⣿⣿⣿⣿⣿⣿⣿⣿⣿⡕⢕⢕⢕⢕⢕⢕⢕⢕⢕⢕⢕⢕⢕⢕⢕⢕⠕⠑⢕⢅⢕⢕⢕⢕⢕⢕⢕⢕⣿⣿⣿⣿⣿⣿⣿⣿⣿⣿⣿⣿⣿⣿⠀⠀⠀⠀⠀⠀⠀⠀⠀⠀⠀⠀</a:t>
            </a:r>
            <a:br/>
            <a:r>
              <a:t>⠀⠀⠀⠀⠀⠀⠀⠀⠀⠀⠀⣿⣿⣿⣿⣿⣿⣿⣿⣿⣿⣿⣿⣿⣿⣿⣷⢕⢕⢕⢕⢕⢕⢕⢕⢕⢕⢕⢕⢕⢕⢕⢕⢕⢕⢕⢕⢕⢕⢕⢕⢕⢕⢕⢜⢿⣿⣿⣿⣿⣿⣿⣿⣿⣿⣿⣿⣿⣿⠀⠀⠀⠀⠀⠀⠀⠀⠀⠀⠀⠀</a:t>
            </a:r>
            <a:br/>
            <a:r>
              <a:t>⠀⠀⠀⠀⠀⠀⠀⠀⠀⠀⠀⣿⣿⣿⣿⣿⣿⣿⣿⣿⣿⣿⣿⣿⣿⣿⣿⣧⢕⢕⢕⢕⢕⢕⢕⢕⢕⢕⢕⢕⢕⢕⢕⢕⢕⢁⢕⢕⢕⢕⢕⢕⢕⢕⢕⢸⣿⣿⣿⣿⣿⣿⣿⣿⣿⣿⣿⣿⣿⠀⠀⠀⠀⠀⠀⠀⠀⠀⠀⠀⠀</a:t>
            </a:r>
            <a:br/>
            <a:r>
              <a:t>⠀⠀⠀⠀⠀⠀⠀⠀⠀⠀⠀⣿⣿⣿⣿⣿⣿⣿⣿⣿⣿⣿⣿⣿⣿⣿⣿⣿⣇⢕⢕⢕⢕⢕⢕⢕⢕⢕⢕⢕⢕⢕⠕⢕⢕⢕⢕⢕⢕⢕⢕⢕⢕⢕⢕⢕⢻⣿⣿⣿⣿⣿⣿⣿⣿⣿⣿⣿⣿⠀⠀⠀⠀⠀⠀⠀⠀⠀⠀⠀⠀</a:t>
            </a:r>
            <a:br/>
            <a:r>
              <a:t>⠀⠀⠀⠀⠀⠀⠀⠀⠀⠀⠀⣿⣿⣿⣿⣿⣿⣿⣿⣿⣿⣿⣿⣿⣿⣿⣿⣿⣿⡇⢕⢕⢕⢕⢕⢕⢕⢕⢕⢕⢅⢔⢔⠀⠑⠀⠀⠁⠑⠑⠑⠕⠕⢕⢕⢕⢾⣿⣿⣿⣿⣿⣿⣿⣿⣿⣿⣿⣿⠀⠀⠀⠀⠀⠀⠀⠀⠀⠀⠀⠀</a:t>
            </a:r>
            <a:br/>
            <a:r>
              <a:t>⠀⠀⠀⠀⠀⠀⠀⠀⠀⠀⠀⣿⣿⣿⣿⣿⣿⣿⣿⣿⣿⣿⣿⣿⣿⣿⣿⣿⣿⣿⢕⢕⢕⢕⢕⢕⢕⢕⢕⢕⢅⢔⠕⠁⠀⠀⠀⠀⠀⠀⢀⢀⢄⢔⢕⢕⢕⢝⢻⣿⣿⣿⣿⣿⣿⣿⣿⣿⣿⠀⠀⠀⠀⠀⠀⠀⠀⠀⠀⠀⠀</a:t>
            </a:r>
            <a:br/>
            <a:r>
              <a:t>⠀⠀⠀⠀⠀⠀⠀⠀⠀⠀⠀⣿⣿⣿⣿⣿⣿⣿⣿⣿⣿⣿⣿⣿⣿⣿⣿⣿⣿⣿⢕⢕⢕⢕⢕⢕⢕⢕⢕⢕⢁⠔⢔⢄⢄⠀⢄⢄⢔⢕⢕⢕⢕⢕⢕⢕⢕⢕⢼⣿⣿⣿⣿⣿⣿⣿⣿⣿⣿⠀⠀⠀⠀⠀⠀⠀⠀⠀⠀⠀⠀</a:t>
            </a:r>
            <a:br/>
            <a:r>
              <a:t>⠀⠀⠀⠀⠀⠀⠀⠀⠀⠀⠀⣿⣿⣿⣿⣿⣿⣿⣿⣿⣿⣿⣿⣿⣿⣿⣿⣿⣿⣿⣧⡕⢕⢕⢕⢕⢕⢕⢕⢑⠕⠕⠑⢕⠕⢕⢕⢕⢕⢕⢕⢕⢕⢕⢕⢕⢕⢕⣱⣿⣿⣿⣿⣿⣿⣿⣿⣿⣿⠀⠀⠀⠀⠀⠀⠀⠀⠀⠀⠀⠀</a:t>
            </a:r>
            <a:br/>
            <a:r>
              <a:t>⠀⠀⠀⠀⠀⠀⠀⠀⠀⠀⠀⣿⣿⣿⣿⣿⣿⣿⣿⣿⣿⣿⣿⣿⣿⣿⣿⣿⣿⣿⣿⣿⣧⣵⢕⢕⢕⢕⢕⢅⢔⢕⠐⠕⠑⠕⠑⠑⠑⠕⠑⠕⠕⠕⠕⢕⢕⢕⢸⣿⣿⣿⣿⣿⣿⣿⣿⣿⣿⠀⠀⠀⠀⠀⠀⠀⠀⠀⠀⠀⠀</a:t>
            </a:r>
            <a:br/>
            <a:r>
              <a:t>⠀⠀⠀⠀⠀⠀⠀⠀⠀⠀⠀⣿⣿⣿⣿⣿⣿⣿⣿⣿⣿⣿⣿⣿⣿⣿⣿⣿⣿⣿⣿⣿⣿⣿⣧⡕⢕⢕⢕⢕⢕⢕⠀⠀⠀⠀⠀⠀⠀⠀⢀⢀⢄⢄⢄⢔⢕⢕⢜⡿⣿⣿⣿⣿⣿⣿⣿⣿⣿⠀⠀⠀⠀⠀⠀⠀⠀⠀⠀⠀⠀</a:t>
            </a:r>
            <a:br/>
            <a:r>
              <a:t>⠀⠀⠀⠀⠀⠀⠀⠀⠀⠀⠀⣿⣿⣿⣿⣿⣿⣿⣿⣿⣿⣿⣿⣿⣿⣿⣿⣿⣿⣿⣿⣿⣿⣿⣿⣿⡕⢕⢕⢕⢕⢄⢄⢀⠀⢄⢄⢔⢔⢕⢕⢕⢕⢕⢕⢕⢕⢕⢕⢻⣿⣿⣿⣿⣿⣿⣿⣿⣿⠀⠀⠀⠀⠀⠀⠀⠀⠀⠀⠀⠀</a:t>
            </a:r>
            <a:br/>
            <a:r>
              <a:t>⠀⠀⠀⠀⠀⠀⠀⠀⠀⠀⠀⣿⣿⣿⣿⣿⣿⣿⣿⣿⣿⣿⣿⣿⣿⣿⣿⣿⣿⣿⣿⣿⣿⣿⣿⣿⢇⢕⢕⢕⢕⢕⢕⢕⢕⢕⢕⢕⢕⢕⢕⢕⢕⢕⢕⢕⢕⢕⢕⢸⣿⣿⣿⣿⣿⣿⣿⣿⣿⠀⠀⠀⠀⠀⠀⠀⠀⠀⠀⠀⠀</a:t>
            </a:r>
            <a:br/>
            <a:r>
              <a:t>⠀⠀⠀⠀⠀⠀⠀⠀⠀⠀⠀⣿⣿⣿⣿⣿⣿⣿⣿⣿⣿⣿⣿⣿⣿⣿⣿⣿⣿⣿⣿⣿⣿⣿⣿⣿⣷⢕⢕⢕⢕⢕⢕⢕⢕⢕⠑⠁⢕⠕⠕⢕⠕⢕⢕⢕⢕⢕⢕⡕⣿⣿⣿⣿⣿⣿⣿⣿⣿⠀⠀⠀⠀⠀⠀⠀⠀⠀⠀⠀⠀</a:t>
            </a:r>
            <a:br/>
            <a:r>
              <a:t>⠀⠀⠀⠀⠀⠀⠀⠀⠀⠀⠀⠛⠛⠛⠛⠛⠛⠛⠛⠛⠛⠛⠛⠛⠛⠛⠛⠛⠛⠛⠛⠛⠛⠛⠛⠛⠛⠃⠑⠑⠑⠑⠑⠑⠑⠀⠀⠀⠀⠀⠀⠑⠐⠑⠁⠑⠑⠑⠑⠃⠛⠛⠛⠛⠛⠛⠛⠛⠛⠀⠀⠀⠀⠀⠀⠀⠀⠀⠀⠀⠀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⠀⠀⠀⠀⠀⠀⠀⠀⠀⠀⠀⣿⣿⣿⣿⣿⣿⣿⣿⣿⣿⣿⣿⣿⣿⣿⣿⣿⣿⣿⣿⣿⣿⣿⣿⣿⣿⣿⣿⢕⣵⢸⣿⣿⣿⣿⣿⣿⣿⣿⣿⣿⣿⣿⣿⣿⣿⣿⣿⣿⣿⣿⣿⣿⣿⣿⣿⣿⣿⠀⠀⠀⠀⠀⠀⠀⠀⠀⠀⠀⠀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⠀⠀⠀⠀⠀⠀⠀⠀⠀⠀⠀⣿⣿⣿⣿⣿⣿⣿⣿⣿⣿⣿⣿⣿⣿⣿⣿⣿⣿⣿⣿⣿⣿⣿⣿⣿⣿⣿⢇⢱⣿⣵⣽⣿⣿⣿⣿⣿⣿⣿⣿⣿⣿⣿⣿⣿⣿⣿⣿⣿⣿⣿⣿⣿⣿⣿⣿⣿⣿⠀⠀⠀⠀⠀⠀⠀⠀⠀⠀⠀⠀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⠀⠀⠀⠀⠀⠀⠀⠀⠀⠀⠀⣿⣿⣿⣿⣿⣿⣿⣿⣿⣿⣿⣿⣿⣿⣿⣿⣿⣿⣿⣿⣿⣿⣿⣿⣿⣿⡟⢱⣿⣿⣧⣿⣧⣿⣿⣿⣿⣿⣿⣿⣿⣿⣿⣿⣿⣿⣿⣿⣿⣿⣿⣿⣿⣿⣿⣿⣿⣿⠀⠀⠀⠀⠀⠀⠀⠀⠀⠀⠀⠀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⠀⠀⠀⠀⠀⠀⠀⠀⠀⠀⠀⣿⣿⣿⣿⣿⣿⣿⣿⣿⣿⣿⣿⣿⣿⣿⣿⣿⣿⣿⣿⣿⣿⣿⣿⣿⣿⣿⣾⣿⡿⢟⢟⣸⣿⣿⣿⣿⣿⣿⣿⣿⣿⣿⣿⣿⣿⣿⣿⣿⣿⣿⣿⣿⣿⣿⣿⣿⣿⠀⠀⠀⠀⠀⠀⠀⠀⠀⠀⠀⠀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⠀⠀⠀⠀⠀⠀⠀⠀⠀⠀⠀⣿⣿⣿⣿⣿⣿⣿⣿⣿⣿⣿⣿⣿⣿⣿⣿⣿⣿⣿⣿⣿⣿⣿⣿⣿⣿⣿⣿⡿⢕⢕⢕⣹⢿⣿⣿⣿⣿⣿⣿⣿⣿⣿⣿⣿⣿⣿⣿⣿⣿⣿⣿⣿⣿⣿⣿⣿⣿⠀⠀⠀⠀⠀⠀⠀⠀⠀⠀⠀⠀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⠀⠀⠀⠀⠀⠀⠀⠀⠀⠀⠀⣿⣿⣿⣿⣿⣿⣿⣿⣿⣿⣿⣿⣿⣿⣿⣿⣿⣿⣿⣿⣿⣿⣿⣿⣿⣿⡷⢏⡹⣕⢕⢕⢱⣵⢿⣿⣿⢿⣻⣿⣿⣿⣿⣿⣿⣿⣿⣿⣿⣿⣿⣿⣿⣿⣿⣿⣿⣿⠀⠀⠀⠀⠀⠀⠀⠀⠀⠀⠀⠀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⠀⠀⠀⠀⠀⠀⠀⠀⠀⠀⠀⣿⣿⣿⣿⣿⣿⣿⣿⣿⣿⣿⣿⣿⣿⣿⣿⣿⣿⣿⣿⣿⣿⣿⣿⣿⣟⢇⢕⢜⢟⢕⢕⢕⣿⣿⣿⢏⢕⢜⣿⣿⣿⣿⣿⣿⣿⣿⣿⣿⣿⣿⣿⣿⣿⣿⣿⣿⣿⠀⠀⠀⠀⠀⠀⠀⠀⠀⠀⠀⠀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⠀⠀⠀⠀⠀⠀⠀⠀⠀⠀⠀⣿⣿⣿⣿⣿⣿⣿⣿⣿⣿⣿⣿⣿⣿⣿⣿⣿⣿⣿⣿⣿⣿⣿⣿⣿⣿⡇⢕⣿⢗⢱⢗⢕⢻⣣⢟⣧⢁⠀⢸⣿⣿⣿⣿⣿⣿⣿⣿⣿⣿⣿⣿⣿⣿⣿⣿⣿⣿⠀⠀⠀⠀⠀⠀⠀⠀⠀⠀⠀⠀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⠀⠀⠀⠀⠀⠀⠀⠀⠀⠀⠀⣿⣿⣿⣿⣿⣿⣿⣿⣿⣿⣿⣿⣿⣿⣿⣿⣿⣿⣿⣿⣿⣿⣿⣿⣿⣿⣿⢕⣿⡾⢸⡟⢇⢎⢕⢜⣿⣇⡀⢀⣹⣿⣿⣿⣿⣿⣿⣿⣿⣿⣿⣿⣿⣿⣿⣿⣿⣿⠀⠀⠀⠀⠀⠀⠀⠀⠀⠀⠀⠀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⠀⠀⠀⠀⠀⠀⠀⠀⠀⠀⠀⣿⣿⣿⣿⣿⣿⣿⣿⣿⣿⣿⣿⣿⣿⣿⣿⣿⣿⣿⣿⣿⣿⣿⣿⣿⣿⣿⡏⠘⠁⠁⠁⠁⠁⠁⢕⣿⣿⣧⡕⢽⣿⣿⣿⣿⣿⣿⣿⣿⣿⣿⣿⣿⣿⣿⣿⣿⣿⠀⠀⠀⠀⠀⠀⠀⠀⠀⠀⠀⠀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⠀⠀⠀⠀⠀⠀⠀⠀⠀⠀⠀⣿⣿⣿⣿⣿⣿⣿⣿⣿⣿⣿⣿⣿⣿⣿⣿⣿⣿⣿⣿⣿⣿⣿⣿⣿⣿⣿⢇⠀⠀⠀⠀⠀⠀⠀⠀⢸⣿⣿⣷⡕⢻⣿⣿⣿⣿⣿⣿⣿⣿⣿⣿⣿⣿⣿⣿⣿⣿⠀⠀⠀⠀⠀⠀⠀⠀⠀⠀⠀⠀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⠀⠀⠀⠀⠀⠀⠀⠀⠀⠀⠀⣿⣿⣿⣿⣿⣿⣿⣿⣿⣿⣿⣿⣿⣿⣿⣿⣿⣿⣿⣿⣿⣿⣿⣿⣿⣿⣿⠀⠀⠀⠀⠀⠀⠀⠀⠀⠀⢿⣿⣿⣿⣇⢹⣿⣿⣿⣿⣿⣿⣿⣿⣿⣿⣿⣿⣿⣿⣿⠀⠀⠀⠀⠀⠀⠀⠀⠀⠀⠀⠀</a:t>
            </a:r>
            <a:br/>
            <a:r>
              <a:t>⠀⠀⠀⠀⠀⠀⠀⠀⠀⠀⠀⣿⣿⣿⣿⣿⣿⣿⣿⣿⣿⣿⣿⣿⣿⣿⣿⣿⣿⣿⣿⣿⣿⣿⣿⣿⣿⡟⠀⠀⠀⠀⠀⠀⠀⠀⠀⠀⢸⣿⣿⣿⣿⢇⢹⣿⣿⣿⣿⣿⣿⣿⣿⣿⣿⣿⣿⣿⣿⠀⠀⠀⠀⠀⠀⠀⠀⠀⠀⠀⠀</a:t>
            </a:r>
            <a:br/>
            <a:r>
              <a:t>⠀⠀⠀⠀⠀⠀⠀⠀⠀⠀⠀⣿⣿⣿⣿⣿⣿⣿⣿⣿⣿⣿⣿⣿⣿⣿⣿⣿⣿⣿⣿⣿⣿⣿⣿⣿⣿⠑⠀⠀⠀⠀⠀⠀⠀⠀⠀⠀⠑⣿⣿⣿⣿⢱⣕⢜⣿⣿⣿⣿⣿⣿⣿⣿⣿⣿⣿⣿⣿⠀⠀⠀⠀⠀⠀⠀⠀⠀⠀⠀⠀</a:t>
            </a:r>
            <a:br/>
            <a:r>
              <a:t>⠀⠀⠀⠀⠀⠀⠀⠀⠀⠀⠀⣿⣿⣿⣿⣿⣿⣿⣿⣿⣿⣿⣿⣿⣿⣿⣿⣿⣿⣿⣿⣿⣿⣿⣿⣿⢇⠀⠀⠀⠀⠀⠀⠀⠀⠀⠀⠀⠀⣿⣿⣿⣿⣿⣷⣿⣾⣿⣿⣿⣿⣿⣿⣿⣿⣿⣿⣿⣿⠀⠀⠀⠀⠀⠀⠀⠀⠀⠀⠀⠀</a:t>
            </a:r>
            <a:br/>
            <a:r>
              <a:t>⠀⠀⠀⠀⠀⠀⠀⠀⠀⠀⠀⣿⣿⣿⣿⣿⣿⣿⣿⣿⣿⣿⣿⣿⣿⣿⣿⣿⣿⣿⣿⣿⣿⣿⣿⡿⠁⠀⠀⠀⠀⣰⣶⣷⡆⠀⠀⠀⢕⣿⣿⣿⣿⣿⣿⣿⣿⣿⣿⣿⣿⣿⣿⣿⣿⣿⣿⣿⣿⠀⠀⠀⠀⠀⠀⠀⠀⠀⠀⠀⠀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⠀⠀⠀⠀⠀⠀⠀⠀⠀⠀⠀⣿⣿⣿⣿⣿⣿⣿⣿⣿⣿⣿⣿⣿⣿⣿⣿⣿⣿⣿⣿⣿⣿⣿⣿⢇⠀⠀⠀⠀⢰⣿⣿⣿⣿⡄⠀⠀⠑⢿⣿⣿⣿⣿⣿⣿⣿⣿⣿⣿⣿⣿⣿⣿⣿⣿⣿⣿⣿⠀⠀⠀⠀⠀⠀⠀⠀⠀⠀⠀⠀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⠀⠀⠀⠀⠀⠀⠀⠀⠀⠀⠀⠛⠛⠛⠛⠛⠛⠛⠛⠛⠛⠛⠛⠛⠛⠛⠛⠛⠛⠛⠛⠛⠛⠛⠛⠑⠀⠀⠀⠐⠛⠛⠛⠛⠛⠃⠀⠀⠀⠘⠛⠛⠛⠛⠛⠛⠛⠛⠛⠛⠛⠛⠛⠛⠛⠛⠛⠛⠛⠀⠀⠀⠀⠀⠀⠀⠀⠀⠀⠀⠀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⠀⠀⠀⠀⠀⠀⠀⠀⠀⠀⠀⣿⣿⣿⣿⣿⣿⣿⣿⣿⣷⢕⢕⢕⢕⢻⣿⣿⣿⣿⣿⣿⣿⣿⣿⣿⣿⣿⣿⣿⣿⣿⢇⢕⢕⢕⢕⢕⢕⢕⢕⢕⢕⢕⢱⢎⢹⢿⣿⣿⣿⣿⣿⣿⣿⣿⣿⣿⣿⠀⠀⠀⠀⠀⠀⠀⠀⠀⠀⠀⠀</a:t>
            </a:r>
            <a:br/>
            <a:r>
              <a:t>⠀⠀⠀⠀⠀⠀⠀⠀⠀⠀⠀⣿⣿⣿⣿⣿⣿⣿⣿⣿⣿⢕⢕⢕⢕⢸⣿⣿⣿⣿⣿⣿⣿⣿⣿⣿⣿⣿⣿⣿⣿⣿⡇⢕⢕⢕⢕⢕⢕⢕⢕⢕⢕⢱⢵⣷⣧⢱⣿⣿⣿⣿⣿⣿⣿⣿⣿⣿⣿⠀⠀⠀⠀⠀⠀⠀⠀⠀⠀⠀⠀</a:t>
            </a:r>
            <a:br/>
            <a:r>
              <a:t>⠀⠀⠀⠀⠀⠀⠀⠀⠀⠀⠀⣿⣿⣿⣿⣿⣿⣿⣿⣿⣿⡇⢕⢕⢕⣾⣿⣿⣿⣿⣿⣿⣿⣿⣿⣿⣿⣿⣿⣿⣿⣿⡇⢕⢕⢕⢕⢕⢕⢕⢕⢕⢕⢕⢻⢿⢏⢕⣿⣿⣿⣿⣿⣿⣿⣿⣿⣿⣿⠀⠀⠀⠀⠀⠀⠀⠀⠀⠀⠀⠀</a:t>
            </a:r>
            <a:br/>
            <a:r>
              <a:t>⠀⠀⠀⠀⠀⠀⠀⠀⠀⠀⠀⣿⣿⣿⣿⣿⣿⣿⣿⣿⣿⡇⢕⢕⢕⣿⣿⣿⣿⣿⣿⣿⣿⣿⣿⣿⣿⣿⣿⣿⣿⣿⡇⢕⢕⢕⢕⢕⢕⢕⢕⢕⢕⢕⢕⢕⢕⣱⣿⣿⣿⣿⣿⣿⣿⣿⣿⣿⣿⠀⠀⠀⠀⠀⠀⠀⠀⠀⠀⠀⠀</a:t>
            </a:r>
            <a:br/>
            <a:r>
              <a:t>⠀⠀⠀⠀⠀⠀⠀⠀⠀⠀⠀⣿⣿⣿⣿⣿⣿⣿⣿⣿⣿⡇⢕⢕⢸⣿⣿⣿⣿⣿⣿⣿⣿⣿⣿⣿⣿⣿⣿⣿⣿⣿⢇⢕⢕⢕⢕⢕⢕⢕⢕⢕⢕⢕⢕⢕⢱⡿⣿⣿⣿⣿⣿⣿⣿⣿⣿⣿⣿⠀⠀⠀⠀⠀⠀⠀⠀⠀⠀⠀⠀</a:t>
            </a:r>
            <a:br/>
            <a:r>
              <a:t>⠀⠀⠀⠀⠀⠀⠀⠀⠀⠀⠀⣿⣿⣿⣿⣿⣿⣿⣿⣿⣿⡇⢕⢕⢸⣿⣿⣿⣿⣿⣿⣿⣿⣿⣿⣿⣿⣿⣿⣿⣿⣿⢕⢕⢕⢕⢕⢕⢕⢕⢕⢕⢕⢕⢕⢕⣾⢕⣿⣿⣿⣿⣿⣿⣿⣿⣿⣿⣿⠀⠀⠀⠀⠀⠀⠀⠀⠀⠀⠀⠀</a:t>
            </a:r>
            <a:br/>
            <a:r>
              <a:t>⠀⠀⠀⠀⠀⠀⠀⠀⠀⠀⠀⣿⣿⣿⣿⣿⣿⣿⣿⣿⣿⡇⢕⢕⣹⣿⣿⣿⣿⣿⣿⣿⣿⣿⣿⣿⣿⣿⣿⣿⣿⣿⢕⢀⠁⢕⢕⢕⢕⢕⢕⢕⢕⢕⢕⡟⢕⢸⣿⣿⣿⣿⣿⣿⣿⣿⣿⣿⣿⠀⠀⠀⠀⠀⠀⠀⠀⠀⠀⠀⠀</a:t>
            </a:r>
            <a:br/>
            <a:r>
              <a:t>⠀⠀⠀⠀⠀⠀⠀⠀⠀⠀⠀⣿⣿⣿⣿⣿⣿⣿⣿⣿⣿⡇⢕⢕⢿⣿⣿⣿⣿⣿⣿⣿⣿⣿⣿⣿⣿⣿⣿⣿⣿⣿⢕⢕⢕⢕⢕⢕⢕⣕⢕⢕⡕⢕⢝⢕⢕⣾⣿⣿⣿⣿⣿⣿⣿⣿⣿⣿⣿⠀⠀⠀⠀⠀⠀⠀⠀⠀⠀⠀⠀</a:t>
            </a:r>
            <a:br/>
            <a:r>
              <a:t>⠀⠀⠀⠀⠀⠀⠀⠀⠀⠀⠀⣿⣿⣿⣿⣿⣿⣿⣿⣿⣿⡇⢕⢕⢹⣿⣿⣿⣿⣿⣿⣿⣿⣿⣿⣿⣿⣿⣿⣿⣿⡏⠕⠕⠕⢕⢕⢕⢝⢝⢟⢝⢝⢏⢕⢕⣿⢿⣿⣿⣿⣿⣿⣿⣿⣿⣿⣿⣿⠀⠀⠀⠀⠀⠀⠀⠀⠀⠀⠀⠀</a:t>
            </a:r>
            <a:br/>
            <a:r>
              <a:t>⠀⠀⠀⠀⠀⠀⠀⠀⠀⠀⠀⣿⣿⣿⣿⣿⣿⣿⣿⣿⣿⣧⢕⢕⢾⣿⣿⣿⣿⣿⣿⣿⣿⣿⣿⣿⣿⣿⣿⣿⣿⡇⢕⢔⢕⢕⢕⢕⢕⢕⢕⢕⢕⢱⣷⣿⡿⢕⢹⣿⣿⣿⣿⣿⣿⣿⣿⣿⣿⠀⠀⠀⠀⠀⠀⠀⠀⠀⠀⠀⠀</a:t>
            </a:r>
            <a:br/>
            <a:r>
              <a:t>⠀⠀⠀⠀⠀⠀⠀⠀⠀⠀⠀⣿⣿⣿⣿⣿⣿⣿⣿⣿⣿⣿⡇⢕⢸⣿⣿⣿⣿⣿⣿⣿⣿⣿⣿⣿⣿⣿⣿⣿⣿⡇⢕⢕⢕⢕⢕⢕⢕⢕⢕⢕⢕⢕⢜⢝⣾⣵⣿⣿⣿⣿⣿⣿⣿⣿⣿⣿⣿⠀⠀⠀⠀⠀⠀⠀⠀⠀⠀⠀⠀</a:t>
            </a:r>
            <a:br/>
            <a:r>
              <a:t>⠀⠀⠀⠀⠀⠀⠀⠀⠀⠀⠀⣿⣿⣿⣿⣿⣿⣿⣿⣿⣿⣿⣇⢕⣿⣿⣿⣿⣿⣿⣿⣿⣿⣿⣿⣿⣿⣿⣿⣿⣿⡕⢅⢁⢁⠁⠑⠑⠕⢕⢕⢕⢕⢕⢕⢕⣽⣿⣿⣿⣿⣿⣿⣿⣿⣿⣿⣿⣿⠀⠀⠀⠀⠀⠀⠀⠀⠀⠀⠀⠀</a:t>
            </a:r>
            <a:br/>
            <a:r>
              <a:t>⠀⠀⠀⠀⠀⠀⠀⠀⠀⠀⠀⣿⣿⣿⣿⣿⣿⣿⣿⣿⣿⣿⣿⣾⣿⣿⣿⣿⣿⣿⣿⣿⣿⣿⣿⣿⣿⣿⣿⣿⣿⢕⢕⢕⢕⢕⢔⢔⢔⢔⢕⢕⢕⢕⢕⢕⢝⣿⣿⣿⣿⣿⣿⣿⣿⣿⣿⣿⣿⠀⠀⠀⠀⠀⠀⠀⠀⠀⠀⠀⠀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⠀⠀⠀⠀⠀⠀⠀⠀⠀⠀⠀⣿⣿⣿⣿⣿⣿⣿⣿⣿⣿⣿⣿⣿⣿⣿⣿⣿⣿⣿⣿⣿⣿⣿⣿⣿⣿⣿⣿⣿⣿⢕⢕⢕⢕⢕⢕⢕⢕⢕⢕⢕⣕⣵⣵⣷⣾⣿⣿⣿⣿⣿⣿⣿⣿⣿⣿⣿⣿⠀⠀⠀⠀⠀⠀⠀⠀⠀⠀⠀⠀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⠀⠀⠀⠀⠀⠀⠀⠀⠀⠀⠀⣿⣿⣿⣿⣿⣿⣿⣿⣿⣿⣿⣿⣿⣿⣿⣿⣿⣿⣿⣿⣿⣿⣿⣿⣿⣿⣿⣿⣿⣿⢕⢕⢕⢕⢕⢕⢕⢱⣵⣕⡕⢕⢜⢝⢝⢻⢿⣿⣿⣿⣿⣿⣿⣿⣿⣿⣿⣿⠀⠀⠀⠀⠀⠀⠀⠀⠀⠀⠀⠀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⠀⠀⠀⠀⠀⠀⠀⠀⠀⠀⠀⣿⣿⣿⣿⣿⣿⣿⣿⣿⣿⣿⣿⣿⣿⣿⣿⣿⣿⣿⣿⣿⣿⣿⣿⣿⣿⣿⣿⣿⣿⢕⢕⢕⢕⢕⢕⣕⣕⢝⢟⢿⣷⣷⣵⣵⣵⣾⣿⣿⣿⣿⣿⣿⣿⣿⣿⣿⣿⠀⠀⠀⠀⠀⠀⠀⠀⠀⠀⠀⠀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⠀⠀⠀⠀⠀⠀⠀⠀⠀⠀⠀⣿⣿⣿⣿⣿⣿⣿⣿⣿⣿⣿⣿⣿⣿⣿⣿⣿⣿⣿⣿⣿⣿⣿⣿⣿⣿⣿⣿⣿⣿⢕⢕⢕⢕⢕⢕⢜⢝⢻⢿⣷⣾⣿⣻⣿⣿⣿⣿⣿⣿⣿⣿⣿⣿⣿⣿⣿⣿⠀⠀⠀⠀⠀⠀⠀⠀⠀⠀⠀⠀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⠀⠀⠀⠀⠀⠀⠀⠀⠀⠀⠀⣿⣿⣿⣿⣿⣿⣿⣿⣿⣿⣿⣿⣿⣿⣿⣿⣿⣿⣿⣿⣿⣿⣿⣿⣿⣿⣿⣿⣿⡏⢕⢕⢕⢕⢕⢕⢕⢕⢕⢱⡟⢿⣿⣿⣿⢿⣿⣿⣿⣿⣿⣿⣿⣿⣿⣿⣿⣿⠀⠀⠀⠀⠀⠀⠀⠀⠀⠀⠀⠀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⠀⠀⠀⠀⠀⠀⠀⠀⠀⠀⠀⣿⣿⣿⣿⣿⣿⣿⣿⣿⣿⣿⣿⣿⣿⣿⣿⣿⣿⣿⣿⣿⣿⣿⣿⣿⣿⣿⣿⣿⢕⢕⢕⢕⢕⢕⢕⢕⢕⢕⢜⢝⢿⣿⣿⣿⣿⣿⣿⣿⣿⣿⣿⣿⣿⣿⣿⣿⣿⠀⠀⠀⠀⠀⠀⠀⠀⠀⠀⠀⠀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⠀⠀⠀⠀⠀⠀⠀⠀⠀⠀⠀⣿⣿⣿⣿⣿⣿⣿⣿⣿⣿⣿⣿⣿⣿⣿⣿⣿⣿⣿⣿⣿⣿⣿⣿⣿⣿⣿⣿⢇⢕⢕⢕⢕⢕⢕⢕⢕⢕⢕⢕⢕⢕⢜⢟⣿⣿⣿⣿⣿⣿⣿⣿⣿⡿⣿⣿⣿⣿⠀⠀⠀⠀⠀⠀⠀⠀⠀⠀⠀⠀</a:t>
            </a:r>
            <a:br/>
            <a:r>
              <a:t>⠀⠀⠀⠀⠀⠀⠀⠀⠀⠀⠀⣿⣿⣿⣿⣿⣿⣿⣿⣿⣿⣿⣿⣿⣿⣿⣿⣿⣿⣿⣿⣿⣿⣿⣿⣿⣿⣿⡿⢕⢕⢕⢕⢕⢕⢕⢕⢕⢕⢕⢕⢕⢕⢕⢕⢜⢟⢻⢿⣿⣿⣿⣿⣿⣽⣿⣿⣿⣿⠀⠀⠀⠀⠀⠀⠀⠀⠀⠀⠀⠀</a:t>
            </a:r>
            <a:br/>
            <a:r>
              <a:t>⠀⠀⠀⠀⠀⠀⠀⠀⠀⠀⠀⣿⣿⣿⣿⣿⣿⣿⣿⣿⣿⣿⣿⣿⣿⣿⣿⣿⣿⣿⣿⣿⣿⣿⣿⣿⣿⣿⢕⠁⢑⢕⢕⢕⢕⢕⢕⢕⢕⢕⢕⢕⢕⢕⢕⢕⢕⢕⢕⢷⣿⢿⢿⣿⣟⡿⣿⣿⣿⠀⠀⠀⠀⠀⠀⠀⠀⠀⠀⠀⠀</a:t>
            </a:r>
            <a:br/>
            <a:r>
              <a:t>⠀⠀⠀⠀⠀⠀⠀⠀⠀⠀⠀⠛⠛⠛⠛⠛⠛⠛⠛⠛⠛⠛⠛⠛⠛⠛⠛⠛⠛⠛⠛⠛⠛⠛⠛⠛⠛⠃⠑⠀⠀⠑⠑⠑⠑⠑⠑⠑⠑⠑⠑⠑⠑⠑⠑⠑⠑⠑⠑⠑⠙⠙⠑⠙⠘⠘⠘⠛⠛⠀⠀⠀⠀⠀⠀⠀⠀⠀⠀⠀⠀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⠀⠀⠀⠀⠀⠀⠀⠀⠀⠀⠀⣿⣿⣿⣿⣿⣿⣿⣿⣿⣿⣿⣿⣿⣿⣿⣿⣿⡏⢕⠀⠀⠀⠁⠀⠁⢄⢕⢕⢕⢕⢕⢕⢕⢕⢕⢕⢕⢕⢕⢕⢕⢕⢕⢕⢕⢕⢕⢕⣾⣿⣿⣿⣿⣿⣿⣿⣿⣿⠀⠀⠀⠀⠀⠀⠀⠀⠀⠀⠀⠀</a:t>
            </a:r>
            <a:br/>
            <a:r>
              <a:t>⠀⠀⠀⠀⠀⠀⠀⠀⠀⠀⠀⣿⣿⣿⣿⣿⣿⣿⣿⣿⣿⣿⣿⣿⣿⣿⣿⣿⡇⢄⢀⢄⢄⢄⢔⢔⢕⢕⢕⢕⢕⢕⢕⢕⢕⢕⢕⢕⢕⢕⢕⢕⢕⢕⢕⢕⢕⢕⢕⣿⣿⣿⣿⣿⣿⣿⣿⣿⣿⠀⠀⠀⠀⠀⠀⠀⠀⠀⠀⠀⠀</a:t>
            </a:r>
            <a:br/>
            <a:r>
              <a:t>⠀⠀⠀⠀⠀⠀⠀⠀⠀⠀⠀⣿⣿⣿⣿⣿⣿⣿⣿⣿⣿⣿⣿⣿⣿⣿⣿⣿⢕⠁⠁⠀⠑⠑⠕⠕⠕⢕⢕⠕⢕⢕⢕⢕⢕⢕⢕⢕⢕⠕⠕⠑⢑⠑⢕⢕⢕⢕⢱⣿⣿⣿⣿⣿⣿⣿⣿⣿⣿⠀⠀⠀⠀⠀⠀⠀⠀⠀⠀⠀⠀</a:t>
            </a:r>
            <a:br/>
            <a:r>
              <a:t>⠀⠀⠀⠀⠀⠀⠀⠀⠀⠀⠀⣿⣿⣿⣿⣿⣿⣿⣿⣿⣿⣿⣿⣿⣿⣿⣿⡿⢕⠀⠀⠀⠀⠀⠀⠀⠀⢀⠀⠀⠁⢕⢕⢕⢕⢕⢕⢕⢕⢕⢔⢕⢕⢕⢕⢕⢕⢱⣿⣿⣿⣿⣿⣿⣿⣿⣿⣿⣿⠀⠀⠀⠀⠀⠀⠀⠀⠀⠀⠀⠀</a:t>
            </a:r>
            <a:br/>
            <a:r>
              <a:t>⠀⠀⠀⠀⠀⠀⠀⠀⠀⠀⠀⣿⣿⣿⣿⣿⣿⣿⣿⣿⣿⣿⣿⣿⣿⣿⣿⡏⢕⠀⠀⠀⠀⠑⠑⠕⠕⢕⢕⢕⢕⢕⢕⢕⢕⢕⢕⢕⢕⢕⢕⢕⢕⢕⢕⢕⢕⣿⣿⣿⣿⣿⣿⣿⣿⣿⣿⣿⣿⠀⠀⠀⠀⠀⠀⠀⠀⠀⠀⠀⠀</a:t>
            </a:r>
            <a:br/>
            <a:r>
              <a:t>⠀⠀⠀⠀⠀⠀⠀⠀⠀⠀⠀⣿⣿⣿⣿⣿⣿⣿⣿⣿⣿⣿⣿⣿⣿⣿⣿⢇⢁⢀⢀⢀⠀⠀⠀⠀⠀⠀⠁⠑⠕⠑⠑⢁⢕⢕⢕⢕⢕⢕⢕⢕⢕⢕⢕⢕⢕⣿⣿⣿⣿⣿⣿⣿⣿⣿⣿⣿⣿⠀⠀⠀⠀⠀⠀⠀⠀⠀⠀⠀⠀</a:t>
            </a:r>
            <a:br/>
            <a:r>
              <a:t>⠀⠀⠀⠀⠀⠀⠀⠀⠀⠀⠀⣿⣿⣿⣿⣿⣿⣿⣿⣿⣿⣿⣿⣿⣿⣿⣿⢕⠑⠑⢕⢕⢑⢕⠑⠐⠐⢀⢄⢕⢕⢕⢕⢕⢕⢕⢕⢕⢕⢕⢕⢕⢕⢕⢕⢕⢱⣿⣿⣿⣿⣿⣿⣿⣿⣿⣿⣿⣿⠀⠀⠀⠀⠀⠀⠀⠀⠀⠀⠀⠀</a:t>
            </a:r>
            <a:br/>
            <a:r>
              <a:t>⠀⠀⠀⠀⠀⠀⠀⠀⠀⠀⠀⣿⣿⣿⣿⣿⣿⣿⣿⣿⣿⣿⣿⣿⣿⣿⡏⢕⠀⠀⠀⠀⠁⠑⠑⠑⠕⠕⠕⠕⢕⢕⢕⢕⢕⢕⢕⢕⢕⢕⢕⢕⢕⢕⢕⢕⢕⣿⣿⣿⣿⣿⣿⣿⣿⣿⣿⣿⣿⠀⠀⠀⠀⠀⠀⠀⠀⠀⠀⠀⠀</a:t>
            </a:r>
            <a:br/>
            <a:r>
              <a:t>⠀⠀⠀⠀⠀⠀⠀⠀⠀⠀⠀⣿⣿⣿⣿⣿⣿⣿⣿⣿⣿⣿⣿⣿⣿⣿⢇⠐⠀⠐⠐⠔⠔⠔⠔⠄⠄⢄⢄⢄⢄⢕⢕⢕⢕⢕⢕⢕⢕⢕⢕⢕⢕⢕⢕⢕⢕⢜⡿⣿⣿⣿⣿⣿⣿⣿⣿⣿⣿⠀⠀⠀⠀⠀⠀⠀⠀⠀⠀⠀⠀</a:t>
            </a:r>
            <a:br/>
            <a:r>
              <a:t>⠀⠀⠀⠀⠀⠀⠀⠀⠀⠀⠀⣿⣿⣿⣿⣿⣿⣿⣿⣿⣿⣿⣿⣿⣿⣿⢕⠔⠔⠔⠔⠔⠔⠔⠔⢔⢔⢔⢔⢕⢕⢕⢕⢕⢕⢕⢕⢕⢕⢕⢕⢕⢕⢕⢕⢕⢕⢕⢕⣿⣿⣿⣿⣿⣿⣿⣿⣿⣿⠀⠀⠀⠀⠀⠀⠀⠀⠀⠀⠀⠀</a:t>
            </a:r>
            <a:br/>
            <a:r>
              <a:t>⠀⠀⠀⠀⠀⠀⠀⠀⠀⠀⠀⣿⣿⣿⣿⣿⣿⣿⣿⣿⣿⣿⣿⣿⣿⡟⢕⠀⠀⠀⠀⠀⠀⠀⠀⠀⠀⠀⠁⠑⠕⢕⢕⢕⢕⠕⠕⢕⠕⠕⢕⢕⢕⢕⢕⢕⢀⢕⣸⣿⣿⣿⣿⣿⣿⣿⣿⣿⣿⠀⠀⠀⠀⠀⠀⠀⠀⠀⠀⠀⠀</a:t>
            </a:r>
            <a:br/>
            <a:r>
              <a:t>⠀⠀⠀⠀⠀⠀⠀⠀⠀⠀⠀⣿⣿⣿⣿⣿⣿⣿⣿⣿⣿⣿⣿⣿⣿⡇⠔⠀⠀⠀⠀⠀⠀⠀⠀⠀⠀⠀⠀⠀⠀⢀⢀⢀⢄⢄⢄⢔⢕⢕⢕⢕⢕⢕⣕⣵⣷⣵⣿⣿⣿⣿⣿⣿⣿⣿⣿⣿⣿⠀⠀⠀⠀⠀⠀⠀⠀⠀⠀⠀⠀</a:t>
            </a:r>
            <a:br/>
            <a:r>
              <a:t>⠀⠀⠀⠀⠀⠀⠀⠀⠀⠀⠀⣿⣿⣿⣿⣿⣿⣿⣿⣿⣿⣿⣿⣿⣿⣧⢕⠀⠀⠀⠀⠀⠀⠀⢀⢄⢄⢄⢄⢄⢄⢅⢁⢁⢁⢁⢕⢕⢕⢕⢕⢕⢕⢸⣿⣿⣿⣿⣿⣿⣿⣿⣿⣿⣿⣿⣿⣿⣿⠀⠀⠀⠀⠀⠀⠀⠀⠀⠀⠀⠀</a:t>
            </a:r>
            <a:br/>
            <a:r>
              <a:t>⠀⠀⠀⠀⠀⠀⠀⠀⠀⠀⠀⣿⣿⣿⣿⣿⣿⣿⣿⣿⣿⣿⣿⣿⣿⡟⢕⢄⢄⢄⢔⢔⢔⢕⢕⢕⢕⢕⢕⢕⢕⢕⢕⢕⢕⢕⢕⢕⢕⢕⢕⢕⢕⢕⢜⢻⣿⣿⣿⣿⣿⣿⣿⣿⣿⣿⣿⣿⣿⠀⠀⠀⠀⠀⠀⠀⠀⠀⠀⠀⠀</a:t>
            </a:r>
            <a:br/>
            <a:r>
              <a:t>⠀⠀⠀⠀⠀⠀⠀⠀⠀⠀⠀⣿⣿⣿⣿⣿⣿⣿⣿⣿⣿⣿⣿⣿⣿⡇⢕⢕⢕⢕⢕⢕⢕⢕⢕⢕⢕⢕⢕⢕⢕⢕⢕⢕⢕⢕⢕⢕⢕⢕⢕⢕⢕⢕⢕⢜⢿⣿⣿⣿⣿⣿⣿⣿⣿⣿⣿⣿⣿⠀⠀⠀⠀⠀⠀⠀⠀⠀⠀⠀⠀</a:t>
            </a:r>
            <a:br/>
            <a:r>
              <a:t>⠀⠀⠀⠀⠀⠀⠀⠀⠀⠀⠀⣿⣿⣿⣿⣿⣿⣿⣿⣿⣿⣿⣿⣿⣿⢕⢕⢕⢕⢕⢕⢕⢕⢕⢕⢕⢕⢕⢕⢕⢕⢕⢕⢕⢕⢕⢕⢕⢕⢕⢕⢕⢕⢕⢕⢕⢱⣿⣿⣿⣿⣿⣿⣿⣿⣿⣿⣿⣿⠀⠀⠀⠀⠀⠀⠀⠀⠀⠀⠀⠀</a:t>
            </a:r>
            <a:br/>
            <a:r>
              <a:t>⠀⠀⠀⠀⠀⠀⠀⠀⠀⠀⠀⣿⣿⣿⣿⣿⣿⣿⣿⣿⣿⣿⣿⣿⡇⢕⢕⢕⢕⢕⢕⢕⢕⢕⢕⢕⢕⢕⢕⢕⢕⢕⢕⢕⢕⢕⢕⢕⢕⢕⢕⢕⢕⢕⢕⢕⢕⢸⢿⣿⣿⣿⣿⣿⣿⣿⣿⣿⣿⠀⠀⠀⠀⠀⠀⠀⠀⠀⠀⠀⠀</a:t>
            </a:r>
            <a:br/>
            <a:r>
              <a:t>⠀⠀⠀⠀⠀⠀⠀⠀⠀⠀⠀⣿⣿⣿⣿⣿⣿⣿⣿⣿⣿⣿⣿⣿⣧⢕⢕⢕⢕⢕⢕⢕⢕⢕⢕⢕⢕⢕⢕⢕⢕⢕⢕⢕⢕⢕⢕⢕⢕⢕⢕⢕⢕⢕⢕⢕⢕⢕⢸⢿⢿⣿⣿⣿⣿⣿⣿⣿⣿⠀⠀⠀⠀⠀⠀⠀⠀⠀⠀⠀⠀</a:t>
            </a:r>
            <a:br/>
            <a:r>
              <a:t>⠀⠀⠀⠀⠀⠀⠀⠀⠀⠀⠀⣿⣿⣿⣿⣿⣿⣿⣿⣿⣿⣿⣿⣿⡇⢕⢕⢕⢕⢑⢕⢕⢕⢕⢕⢕⢕⢕⢕⢕⢕⢕⢕⢕⢕⢕⢕⢕⢕⢕⢕⢕⢕⢕⢕⢕⢕⢕⢕⢜⢾⣿⣿⣿⣿⣿⣿⣿⣿⠀⠀⠀⠀⠀⠀⠀⠀⠀⠀⠀⠀</a:t>
            </a:r>
            <a:br/>
            <a:r>
              <a:t>⠀⠀⠀⠀⠀⠀⠀⠀⠀⠀⠀⣿⣿⣿⣿⣿⣿⣿⣿⣿⣿⣿⣿⣿⣧⢕⢕⢕⢕⢕⢅⢕⢕⠕⢕⢕⢕⢕⢕⢕⢕⢕⢕⢕⢕⢕⢕⢕⢕⢕⢕⢕⢕⢕⢕⢕⢕⢕⢕⢕⢕⢿⣿⣿⣿⣿⣿⣿⣿⠀⠀⠀⠀⠀⠀⠀⠀⠀⠀⠀⠀</a:t>
            </a:r>
            <a:br/>
            <a:r>
              <a:t>⠀⠀⠀⠀⠀⠀⠀⠀⠀⠀⠀⣿⣿⣿⣿⣿⣿⣿⣿⣿⣿⣿⣿⣿⢇⢕⢕⢕⠕⠑⠕⠁⠁⠁⠑⢕⢕⢕⢕⢕⢕⢕⢕⢕⢕⢕⢕⢕⢕⢕⢕⢕⢕⢕⢕⢕⢕⢕⢕⢕⢕⢜⢹⣿⣿⣿⣿⣿⣿⠀⠀⠀⠀⠀⠀⠀⠀⠀⠀⠀⠀</a:t>
            </a:r>
            <a:br/>
            <a:r>
              <a:t>⠀⠀⠀⠀⠀⠀⠀⠀⠀⠀⠀⣿⣿⣿⣿⣿⣿⣿⣿⣿⣿⣿⣿⣿⡇⢕⢕⢕⠔⠄⠀⠀⠀⠀⠀⢁⢔⢕⢕⢕⢕⢕⢕⢕⢕⢕⢕⢕⢕⢕⢕⢕⢕⢕⢕⢕⢕⢕⢕⢕⢕⢕⢕⢱⢺⣻⣿⣿⣿⠀⠀⠀⠀⠀⠀⠀⠀⠀⠀⠀⠀</a:t>
            </a:r>
            <a:br/>
            <a:r>
              <a:t>⠀⠀⠀⠀⠀⠀⠀⠀⠀⠀⠀⠛⠛⠛⠛⠛⠛⠛⠛⠛⠛⠛⠛⠛⠑⠑⠑⠀⠀⠀⠀⠀⠀⠀⠀⠀⠀⠁⠑⠑⠑⠑⠑⠑⠑⠑⠑⠑⠑⠑⠑⠑⠑⠑⠑⠑⠑⠑⠑⠑⠑⠑⠑⠑⠑⠛⠛⠛⠛⠀⠀⠀⠀⠀⠀⠀⠀⠀⠀⠀⠀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⠀⠀⠀⠀⠀⠀⠀⠀⠀⠀⠀⣿⣿⣿⣿⣿⣿⣿⣿⡕⢕⢕⢕⢕⢕⢕⢕⢕⢕⢕⢕⢕⢕⢕⢕⢕⢕⢕⢕⢕⢕⢕⢕⢕⢕⢕⢕⢕⢕⢕⢕⢕⢝⢝⢝⢕⢕⢕⢱⣿⣿⣿⣿⣿⣿⣿⣿⣿⣿⠀⠀⠀⠀⠀⠀⠀⠀⠀⠀⠀⠀</a:t>
            </a:r>
            <a:br/>
            <a:r>
              <a:t>⠀⠀⠀⠀⠀⠀⠀⠀⠀⠀⠀⣿⣿⣿⣿⣿⣿⣿⣿⢳⡕⢕⢕⢕⢕⢕⢕⢕⢕⢕⢕⢕⢕⢕⢕⢕⢕⢕⢕⢕⢕⢕⢕⢕⢕⢕⢕⢕⢕⢕⢕⢕⢕⢕⢕⢕⢕⢕⣼⣿⣿⣿⣿⣿⣿⣿⣿⣿⣿⠀⠀⠀⠀⠀⠀⠀⠀⠀⠀⠀⠀</a:t>
            </a:r>
            <a:br/>
            <a:r>
              <a:t>⠀⠀⠀⠀⠀⠀⠀⠀⠀⠀⠀⣿⣿⣿⣿⣿⣿⣿⣿⢕⢕⢕⢕⢕⢕⢕⢕⢕⢕⢕⢕⢕⢕⢕⢕⢕⢕⢕⢕⢕⢕⢕⢕⢕⢕⢑⢁⢁⢁⢁⢑⢕⢕⢕⢕⢕⢕⣼⣿⣿⣿⣿⣿⣿⣿⣿⣿⣿⣿⠀⠀⠀⠀⠀⠀⠀⠀⠀⠀⠀⠀</a:t>
            </a:r>
            <a:br/>
            <a:r>
              <a:t>⠀⠀⠀⠀⠀⠀⠀⠀⠀⠀⠀⣿⣿⣿⣿⣿⣿⣿⣿⡕⢕⢕⢕⢕⢕⢕⢕⢕⢕⢕⢕⢕⢕⢕⢕⢕⢕⢕⢕⢕⢕⢕⢕⢕⢕⢕⢕⢕⢕⢕⢕⢕⢕⢕⢕⢕⢼⢻⣿⣿⣿⣿⣿⣿⣿⣿⣿⣿⣿⠀⠀⠀⠀⠀⠀⠀⠀⠀⠀⠀⠀</a:t>
            </a:r>
            <a:br/>
            <a:r>
              <a:t>⠀⠀⠀⠀⠀⠀⠀⠀⠀⠀⠀⣿⣿⣿⣿⣿⣿⣿⣿⣿⣷⡕⢕⢕⢕⢕⢕⢕⢕⢕⢕⢕⢕⢕⢕⢕⢕⢕⢕⢕⢕⢕⢕⢕⢕⢕⢕⢕⢕⢕⢕⢕⢕⠕⠕⢕⢱⣾⣿⣿⣿⣿⣿⣿⣿⣿⣿⣿⣿⠀⠀⠀⠀⠀⠀⠀⠀⠀⠀⠀⠀</a:t>
            </a:r>
            <a:br/>
            <a:r>
              <a:t>⠀⠀⠀⠀⠀⠀⠀⠀⠀⠀⠀⣿⣿⣿⣿⣿⣿⣿⢇⢕⢝⢝⢕⢕⢕⢕⢕⢕⢕⢕⢕⢕⢕⢕⢅⢅⢅⢅⢕⢕⢕⢕⢕⢕⢕⢕⢕⢕⢕⢕⢕⢕⢕⢕⢇⢕⢻⣿⣿⣿⣿⣿⣿⣿⣿⣿⣿⣿⣿⠀⠀⠀⠀⠀⠀⠀⠀⠀⠀⠀⠀</a:t>
            </a:r>
            <a:br/>
            <a:r>
              <a:t>⠀⠀⠀⠀⠀⠀⠀⠀⠀⠀⠀⣿⣿⣿⣿⣿⣿⡟⢕⢕⢕⢕⢕⢕⢕⢕⢕⢕⢕⢕⢔⢔⢕⢕⢕⢕⢕⢕⢕⢕⢕⢕⢕⢕⢕⢕⢕⢕⢕⢕⢕⢕⢕⢕⢕⣱⡇⢾⣿⣿⣿⣿⣿⣿⣿⣿⣿⣿⣿⠀⠀⠀⠀⠀⠀⠀⠀⠀⠀⠀⠀</a:t>
            </a:r>
            <a:br/>
            <a:r>
              <a:t>⠀⠀⠀⠀⠀⠀⠀⠀⠀⠀⠀⣿⣿⣿⣿⣿⣿⣷⣕⡕⢕⢕⢕⢕⢕⢕⢕⢕⢕⢕⢕⢕⢕⢕⢕⢕⢕⢕⢕⢕⢕⢕⢕⢕⢕⢕⢕⢕⢕⢕⢕⢕⢅⢕⢸⣿⣿⣿⣿⣿⣿⣿⣿⣿⣿⣿⣿⣿⣿⠀⠀⠀⠀⠀⠀⠀⠀⠀⠀⠀⠀</a:t>
            </a:r>
            <a:br/>
            <a:r>
              <a:t>⠀⠀⠀⠀⠀⠀⠀⠀⠀⠀⠀⣿⣿⣿⣿⣿⣿⣿⣿⣿⣿⣕⢕⢕⢕⢕⢕⢕⢕⢕⢕⢕⢕⢕⢕⢕⢕⢕⢕⢕⢕⢕⢕⢕⢕⢕⢕⢕⢕⢕⢕⢕⢕⢕⢜⢿⢿⢿⣿⣿⣿⣿⣿⣿⣿⣿⣿⣿⣿⠀⠀⠀⠀⠀⠀⠀⠀⠀⠀⠀⠀</a:t>
            </a:r>
            <a:br/>
            <a:r>
              <a:t>⠀⠀⠀⠀⠀⠀⠀⠀⠀⠀⠀⣿⣿⣿⣿⣿⣿⣿⣿⣿⣿⣏⢕⢕⢕⢕⢕⢕⢕⢕⢕⢕⢕⢕⢕⢕⢕⢕⢕⢕⢕⢕⢕⢕⢕⢕⢕⢕⢕⢕⠕⠕⠕⠑⠑⢕⢕⢕⢿⢿⣿⣿⣿⣿⣿⣿⣿⣿⣿⠀⠀⠀⠀⠀⠀⠀⠀⠀⠀⠀⠀</a:t>
            </a:r>
            <a:br/>
            <a:r>
              <a:t>⠀⠀⠀⠀⠀⠀⠀⠀⠀⠀⠀⣿⣿⣿⣿⣿⣿⣿⣿⣿⣟⢗⢕⢕⢕⢕⢕⢕⢕⢕⢕⢕⠕⠕⠕⠕⠑⠕⠕⠕⢕⢕⢕⢕⢕⢑⢑⢑⢅⢄⢄⢄⢄⢄⢀⢔⢔⢕⢜⣿⣿⣿⣿⣿⣿⣿⣿⣿⣿⠀⠀⠀⠀⠀⠀⠀⠀⠀⠀⠀⠀</a:t>
            </a:r>
            <a:br/>
            <a:r>
              <a:t>⠀⠀⠀⠀⠀⠀⠀⠀⠀⠀⠀⣿⣿⣿⣿⣿⣿⣿⣿⣿⣿⣯⡱⢕⢕⢕⢕⢕⢕⢕⢕⢕⢕⢕⢕⢕⢕⢕⢕⢕⢕⢕⢕⢕⠕⢕⢑⢑⢕⢅⢕⢕⢕⢕⢕⢕⢕⢕⢞⣿⣿⣿⣿⣿⣿⣿⣿⣿⣿⠀⠀⠀⠀⠀⠀⠀⠀⠀⠀⠀⠀</a:t>
            </a:r>
            <a:br/>
            <a:r>
              <a:t>⠀⠀⠀⠀⠀⠀⠀⠀⠀⠀⠀⣿⣿⣿⣿⣿⣿⣿⣿⣿⣿⣿⣿⣧⢕⢕⢕⢕⢕⢕⢕⢕⢕⢕⢕⢕⢕⢕⢕⢕⢕⢕⢕⢕⢕⢕⢕⢕⢕⢕⢕⢕⢕⢕⢕⣱⣾⣿⣷⣿⣿⣿⣿⣿⣿⣿⣿⣿⣿⠀⠀⠀⠀⠀⠀⠀⠀⠀⠀⠀⠀</a:t>
            </a:r>
            <a:br/>
            <a:r>
              <a:t>⠀⠀⠀⠀⠀⠀⠀⠀⠀⠀⠀⣿⣿⣿⣿⣿⣿⣿⣿⣿⣿⣿⣿⢯⢕⢕⢕⢕⢕⢕⢕⢕⢕⢕⢕⢕⢕⢕⢕⢕⢕⢕⢕⢕⢕⢕⢕⢕⢕⢕⢕⢕⢕⢕⢜⢻⢞⣿⣿⣿⣿⣿⣿⣿⣿⣿⣿⣿⣿⠀⠀⠀⠀⠀⠀⠀⠀⠀⠀⠀⠀</a:t>
            </a:r>
            <a:br/>
            <a:r>
              <a:t>⠀⠀⠀⠀⠀⠀⠀⠀⠀⠀⠀⣿⣿⣿⣿⣿⣿⣿⣿⣿⣿⣿⣏⢣⢕⢕⢕⢕⢕⢕⢕⢕⢕⢕⢕⢕⢕⢕⢕⢕⢕⢕⢕⢕⢕⢕⢕⢕⢕⢕⢕⢕⢕⢕⢕⢝⢸⣿⣿⣿⣿⣿⣿⣿⣿⣿⣿⣿⣿⠀⠀⠀⠀⠀⠀⠀⠀⠀⠀⠀⠀</a:t>
            </a:r>
            <a:br/>
            <a:r>
              <a:t>⠀⠀⠀⠀⠀⠀⠀⠀⠀⠀⠀⣿⣿⣿⣿⣿⣿⣿⣿⣿⣿⣷⣿⡇⢕⢕⢕⢕⢕⢕⢕⢕⢕⢕⢕⢕⢕⢕⢕⢕⢕⢕⢕⢕⢕⢕⢕⢕⢕⢕⢕⢕⢕⢕⢕⢕⢕⣿⣿⣿⣿⣿⣿⣿⣿⣿⣿⣿⣿⠀⠀⠀⠀⠀⠀⠀⠀⠀⠀⠀⠀</a:t>
            </a:r>
            <a:br/>
            <a:r>
              <a:t>⠀⠀⠀⠀⠀⠀⠀⠀⠀⠀⠀⣿⣿⣿⣿⣿⣿⣿⣿⣿⣿⣿⣿⡇⢕⢕⢕⢕⢕⢕⢕⢕⢕⢕⢕⢕⢕⢕⢕⢕⢕⢕⢕⢕⢕⢕⢕⢕⢕⢕⢕⢕⢕⢕⢕⢕⢕⢸⣿⣿⣿⣿⣿⣿⣿⣿⣿⣿⣿⠀⠀⠀⠀⠀⠀⠀⠀⠀⠀⠀⠀</a:t>
            </a:r>
            <a:br/>
            <a:r>
              <a:t>⠀⠀⠀⠀⠀⠀⠀⠀⠀⠀⠀⣿⣿⣿⣿⣿⣿⣿⣿⣿⣿⣿⡟⢇⢕⢕⢕⢕⢕⢕⢕⢕⢕⢕⢕⢕⢕⢕⢕⢕⢕⢕⢕⢕⢕⢕⢕⢕⢕⢕⢕⢕⢕⢕⢕⢕⢕⢜⣿⣿⣿⣿⣿⣿⣿⣿⣿⣿⣿⠀⠀⠀⠀⠀⠀⠀⠀⠀⠀⠀⠀</a:t>
            </a:r>
            <a:br/>
            <a:r>
              <a:t>⠀⠀⠀⠀⠀⠀⠀⠀⠀⠀⠀⣿⣿⣿⣿⣿⣿⣿⣿⣿⣿⡟⢕⢕⢕⢕⢕⢕⢕⢕⢕⢕⢕⢕⢕⢕⢕⢕⢕⢕⢕⢕⢕⢕⢕⢕⢕⢕⢕⢕⢕⢕⢕⢕⢕⢕⢕⢕⢿⣿⣿⣿⣿⣿⣿⣿⣿⣿⣿⠀⠀⠀⠀⠀⠀⠀⠀⠀⠀⠀⠀</a:t>
            </a:r>
            <a:br/>
            <a:r>
              <a:t>⠀⠀⠀⠀⠀⠀⠀⠀⠀⠀⠀⣿⣿⣿⣿⣿⣿⣿⣿⡿⢏⢕⢕⢕⢕⢕⢕⢕⢕⢕⢕⢕⢕⢕⢕⢕⢕⢕⢕⢕⢕⢕⢕⢕⢕⢕⢕⢕⢕⢕⢕⢕⢕⢕⢕⢕⢕⢕⢸⣿⣿⣿⣿⣿⣿⣿⣿⣿⣿⠀⠀⠀⠀⠀⠀⠀⠀⠀⠀⠀⠀</a:t>
            </a:r>
            <a:br/>
            <a:r>
              <a:t>⠀⠀⠀⠀⠀⠀⠀⠀⠀⠀⠀⣿⣿⣿⣿⣿⣿⣿⣿⢇⢕⢕⢕⢕⢕⢕⢕⢕⢕⢕⢕⢕⢕⢕⢕⢕⢕⢕⢕⢕⢕⢕⢕⢕⢕⢕⢕⢕⢕⢕⢕⢕⢕⢕⢕⢕⢕⢕⢕⣿⣿⣿⣿⣿⣿⣿⣿⣿⣿⠀⠀⠀⠀⠀⠀⠀⠀⠀⠀⠀⠀</a:t>
            </a:r>
            <a:br/>
            <a:r>
              <a:t>⠀⠀⠀⠀⠀⠀⠀⠀⠀⠀⠀⣿⣿⣿⣿⣿⣿⣿⡏⢕⢕⢕⢕⢕⢕⢕⢕⢕⢕⢕⢕⢕⢕⢕⢕⢕⢕⢕⢕⢕⢕⢕⢕⢕⢕⢕⢕⢕⢕⢕⢕⢕⢕⢕⢕⢕⢕⢕⢕⢸⣿⣿⣿⣿⣿⣿⣿⣿⣿⠀⠀⠀⠀⠀⠀⠀⠀⠀⠀⠀⠀</a:t>
            </a:r>
            <a:br/>
            <a:r>
              <a:t>⠀⠀⠀⠀⠀⠀⠀⠀⠀⠀⠀⠛⠛⠛⠛⠛⠛⠛⠃⠑⠑⠑⠑⠑⠑⠑⠑⠑⠑⠑⠑⠑⠑⠑⠑⠑⠑⠑⠑⠑⠑⠑⠑⠑⠑⠑⠑⠑⠑⠑⠑⠑⠑⠑⠑⠑⠑⠑⠑⠘⠛⠛⠛⠛⠛⠛⠛⠛⠛⠀⠀⠀⠀⠀⠀⠀⠀⠀⠀⠀⠀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⠀⠀⠀⠀⠀⠀⠀⠀⠀⠀⠀⣿⣿⣿⣿⣿⣿⣿⣿⡇⢕⢕⢕⢕⢕⢕⢕⢕⢕⢕⢕⢕⢕⢕⢕⢕⢕⢕⢕⢕⢕⢕⢕⢕⢕⢔⢀⠀⠀⠀⠑⠑⠁⠀⠀⢅⢱⣿⣿⣿⣿⣿⣿⣿⣿⣿⣿⣿⣿⠀⠀⠀⠀⠀⠀⠀⠀⠀⠀⠀⠀</a:t>
            </a:r>
            <a:br/>
            <a:r>
              <a:t>⠀⠀⠀⠀⠀⠀⠀⠀⠀⠀⠀⣿⣿⣿⣿⣿⣿⣿⣿⣷⣕⢕⢕⢕⢕⢕⢕⢕⢕⢕⢕⢕⢕⢕⢕⢕⢕⢕⢕⢕⢕⢕⢕⢕⢕⢕⢕⢀⠀⠀⠀⠀⠐⢐⢔⢕⣼⣿⣿⣿⣿⣿⣿⣿⣿⣿⣿⣿⣿⠀⠀⠀⠀⠀⠀⠀⠀⠀⠀⠀⠀</a:t>
            </a:r>
            <a:br/>
            <a:r>
              <a:t>⠀⠀⠀⠀⠀⠀⠀⠀⠀⠀⠀⣿⣿⣿⣿⣿⣿⣿⣿⣿⣿⡕⢕⢕⢕⢕⢕⢕⢕⢕⢕⢕⢕⢕⢕⢕⢕⢕⠕⠑⠑⠑⠑⠑⠀⠑⠑⠑⠁⠑⢕⠕⢅⢄⢕⢸⣿⣿⣿⣿⣿⣿⣿⣿⣿⣿⣿⣿⣿⠀⠀⠀⠀⠀⠀⠀⠀⠀⠀⠀⠀</a:t>
            </a:r>
            <a:br/>
            <a:r>
              <a:t>⠀⠀⠀⠀⠀⠀⠀⠀⠀⠀⠀⣿⣿⣿⣿⣿⣿⣿⣿⣿⣿⣿⣇⢕⢕⢕⢕⢕⢕⢕⢕⢕⢕⢕⢕⠕⠑⢁⢀⢄⢔⢕⢕⢔⢔⢔⢔⢔⢕⢕⢕⢕⢕⢕⣕⣿⣿⣿⣿⣿⣿⣿⣿⣿⣿⣿⣿⣿⣿⠀⠀⠀⠀⠀⠀⠀⠀⠀⠀⠀⠀</a:t>
            </a:r>
            <a:br/>
            <a:r>
              <a:t>⠀⠀⠀⠀⠀⠀⠀⠀⠀⠀⠀⣿⣿⣿⣿⣿⣿⣿⣿⣿⣿⣿⣿⢕⢕⢕⢕⢕⢕⢕⢕⢕⢕⢕⢕⠁⠔⢑⢕⢕⢕⢕⢕⢕⢕⢕⢕⢄⢔⢕⢕⢕⢕⢕⣽⣿⣿⣿⣿⣿⣿⣿⣿⣿⣿⣿⣿⣿⣿⠀⠀⠀⠀⠀⠀⠀⠀⠀⠀⠀⠀</a:t>
            </a:r>
            <a:br/>
            <a:r>
              <a:t>⠀⠀⠀⠀⠀⠀⠀⠀⠀⠀⠀⣿⣿⣿⣿⣿⣿⣿⣿⣿⣿⣿⢟⢗⢕⢕⢕⢕⢕⢕⢕⢅⢕⢕⢔⢔⢕⢕⢕⢕⢕⢕⢕⢕⢕⢕⢕⢕⢕⢕⢕⢕⢱⣿⣿⣿⣿⣿⣿⣿⣿⣿⣿⣿⣿⣿⣿⣿⣿⠀⠀⠀⠀⠀⠀⠀⠀⠀⠀⠀⠀</a:t>
            </a:r>
            <a:br/>
            <a:r>
              <a:t>⠀⠀⠀⠀⠀⠀⠀⠀⠀⠀⠀⣿⣿⣿⣿⣿⣿⣿⣿⣿⣿⣿⣷⡕⢕⢕⢕⢕⢕⢕⢕⢕⢕⢕⢕⢕⢕⢕⢕⢕⢕⢕⢕⢕⢕⢕⢕⢕⢕⢕⢕⢕⢱⣵⣿⣿⣿⣿⣿⣿⣿⣿⣿⣿⣿⣿⣿⣿⣿⠀⠀⠀⠀⠀⠀⠀⠀⠀⠀⠀⠀</a:t>
            </a:r>
            <a:br/>
            <a:r>
              <a:t>⠀⠀⠀⠀⠀⠀⠀⠀⠀⠀⠀⣿⣿⣿⣿⣿⣿⣿⣿⣿⣿⣿⡟⢕⢕⢕⢕⢕⢕⢕⢕⢕⢕⢕⢕⠕⠕⠑⢑⢕⢅⢔⢕⢕⢕⢕⢅⢕⢕⢕⢕⣵⣾⣿⣿⣿⣿⣿⣿⣿⣿⣿⣿⣿⣿⣿⣿⣿⣿⠀⠀⠀⠀⠀⠀⠀⠀⠀⠀⠀⠀</a:t>
            </a:r>
            <a:br/>
            <a:r>
              <a:t>⠀⠀⠀⠀⠀⠀⠀⠀⠀⠀⠀⣿⣿⣿⣿⣿⣿⣿⣿⣿⣿⣿⣷⢷⢷⢕⢕⢕⢕⢕⢕⢕⢕⢕⢕⢕⢕⢕⢕⢕⢕⢕⢕⢕⢕⢕⢕⢕⢕⢕⣿⣿⣿⣿⣿⣿⣿⣿⣿⣿⣿⣿⣿⣿⣿⣿⣿⣿⣿⠀⠀⠀⠀⠀⠀⠀⠀⠀⠀⠀⠀</a:t>
            </a:r>
            <a:br/>
            <a:r>
              <a:t>⠀⠀⠀⠀⠀⠀⠀⠀⠀⠀⠀⣿⣿⣿⣿⣿⣿⣿⣿⣿⣿⣿⣽⡕⢕⢕⢕⢕⢕⢕⢕⢕⢕⢕⢕⢕⢕⢕⢕⢕⢕⢕⢕⢕⢕⢕⢕⠕⠕⠕⢕⢕⢕⢕⣿⣿⣿⣿⣿⣿⣿⣿⣿⣿⣿⣿⣿⣿⣿⠀⠀⠀⠀⠀⠀⠀⠀⠀⠀⠀⠀</a:t>
            </a:r>
            <a:br/>
            <a:r>
              <a:t>⠀⠀⠀⠀⠀⠀⠀⠀⠀⠀⠀⣿⣿⣿⣿⣿⣿⣿⣿⣿⣿⣿⣿⣟⢎⢕⢕⢕⢕⢕⢕⢕⢕⢕⢕⢕⢕⢕⢕⢑⢑⢑⢅⢅⢄⢄⢄⢄⢄⢅⢑⢕⢕⢕⢜⣽⣿⣿⣿⣿⣿⣿⣿⣿⣿⣿⣿⣿⣿⠀⠀⠀⠀⠀⠀⠀⠀⠀⠀⠀⠀</a:t>
            </a:r>
            <a:br/>
            <a:r>
              <a:t>⠀⠀⠀⠀⠀⠀⠀⠀⠀⠀⠀⣿⣿⣿⣿⣿⣿⣿⣿⣿⣿⣿⣿⣷⣵⡵⢜⢕⢕⢕⢕⢕⢕⢕⢕⢕⢕⢕⢕⢕⢕⢕⢕⢕⢕⢕⢕⣕⣕⣕⢕⢕⢕⢕⢕⢱⣿⣿⣿⣿⣿⣿⣿⣿⣿⣿⣿⣿⣿⠀⠀⠀⠀⠀⠀⠀⠀⠀⠀⠀⠀</a:t>
            </a:r>
            <a:br/>
            <a:r>
              <a:t>⠀⠀⠀⠀⠀⠀⠀⠀⠀⠀⠀⣿⣿⣿⣿⣿⣿⣿⣿⣿⣿⣿⣿⣿⣿⢇⢕⢕⢕⢕⢕⢕⢕⢕⢕⢕⢕⢕⢕⢕⢕⢕⢝⢝⢟⢿⣿⣿⣿⣿⣿⣿⣷⣧⣵⣕⣼⣿⣿⣿⣿⣿⣿⣿⣿⣿⣿⣿⣿⠀⠀⠀⠀⠀⠀⠀⠀⠀⠀⠀⠀</a:t>
            </a:r>
            <a:br/>
            <a:r>
              <a:t>⠀⠀⠀⠀⠀⠀⠀⠀⠀⠀⠀⣿⣿⣿⣿⣿⣿⣿⣿⣿⣿⣿⣿⣿⣿⢕⢕⢕⢕⢕⢕⢕⢕⢕⢕⢕⢕⢕⢕⢕⢕⢕⢕⢕⢕⢸⣿⣿⣿⣿⡟⢻⣿⣿⣿⣿⣿⣿⣿⣿⣿⣿⣿⣿⣿⣿⣿⣿⣿⠀⠀⠀⠀⠀⠀⠀⠀⠀⠀⠀⠀</a:t>
            </a:r>
            <a:br/>
            <a:r>
              <a:t>⠀⠀⠀⠀⠀⠀⠀⠀⠀⠀⠀⣿⣿⣿⣿⣿⣿⣿⣿⣿⣿⣿⣿⣿⣿⡕⢕⢕⢕⢕⢕⢕⢕⢕⢕⢕⢕⢕⢕⢕⢕⢕⢕⢕⢜⢕⣿⢻⣿⣿⣿⣾⣿⣿⣿⣿⣿⣿⣿⣿⣿⣿⣿⣿⣿⣿⣿⣿⣿⠀⠀⠀⠀⠀⠀⠀⠀⠀⠀⠀⠀</a:t>
            </a:r>
            <a:br/>
            <a:r>
              <a:t>⠀⠀⠀⠀⠀⠀⠀⠀⠀⠀⠀⣿⣿⣿⣿⣿⣿⣿⣿⣿⣿⣿⣿⡿⢟⢗⢕⢕⢕⢕⢕⢕⢕⢕⢕⢕⢕⢕⢕⢕⢕⢕⢕⢕⢕⢕⢕⢸⣿⣿⣿⣿⣿⣿⣿⣿⣿⣿⣿⣿⣿⣿⣿⣿⣿⣿⣿⣿⣿⠀⠀⠀⠀⠀⠀⠀⠀⠀⠀⠀⠀</a:t>
            </a:r>
            <a:br/>
            <a:r>
              <a:t>⠀⠀⠀⠀⠀⠀⠀⠀⠀⠀⠀⣿⣿⣿⣿⣿⣿⣿⣿⣿⣿⣿⡿⢕⢕⢕⢕⢕⢕⢕⢕⢕⢕⢕⢕⢕⢕⢕⢕⢕⢕⢕⢕⢕⢕⢕⢕⢕⣷⣿⣿⣿⣿⣿⣿⣿⣿⣿⣿⣿⣿⣿⣿⣿⣿⣿⣿⣿⣿⠀⠀⠀⠀⠀⠀⠀⠀⠀⠀⠀⠀</a:t>
            </a:r>
            <a:br/>
            <a:r>
              <a:t>⠀⠀⠀⠀⠀⠀⠀⠀⠀⠀⠀⣿⣿⣿⣿⣿⣿⣿⣿⣿⣿⡿⢇⢕⢕⢕⢕⢕⢕⢕⢕⢕⢕⢕⢕⢕⢕⢕⢕⢕⢕⢕⢕⢕⢕⢕⢕⢕⢟⣿⣿⣿⣿⣿⣿⣿⣿⣿⣿⣿⣿⣿⣿⣿⣿⣿⣿⣿⣿⠀⠀⠀⠀⠀⠀⠀⠀⠀⠀⠀⠀</a:t>
            </a:r>
            <a:br/>
            <a:r>
              <a:t>⠀⠀⠀⠀⠀⠀⠀⠀⠀⠀⠀⣿⣿⣿⣿⣿⣿⣿⣿⣿⡿⢕⢕⢕⢕⢕⢕⢕⢕⢕⢕⢕⢕⢕⢕⢕⢕⢕⢕⢕⢕⢕⢕⢕⢕⢕⢕⢕⢵⣿⣿⣿⣿⣿⣿⣿⣿⣿⣿⣿⣿⣿⣿⣿⣿⣿⣿⣿⣿⠀⠀⠀⠀⠀⠀⠀⠀⠀⠀⠀⠀</a:t>
            </a:r>
            <a:br/>
            <a:r>
              <a:t>⠀⠀⠀⠀⠀⠀⠀⠀⠀⠀⠀⣿⣿⣿⣿⣿⣿⣿⣿⢇⢕⢕⢕⢕⢕⢕⢕⢕⢕⢕⢕⢕⢕⢕⢕⢕⢕⢕⢕⢕⢕⢕⢕⢕⢕⢕⢕⢕⢕⢿⣿⣿⣿⣿⣿⣿⣿⣿⣿⣿⣿⣿⣿⣿⣿⣿⣿⣿⣿⠀⠀⠀⠀⠀⠀⠀⠀⠀⠀⠀⠀</a:t>
            </a:r>
            <a:br/>
            <a:r>
              <a:t>⠀⠀⠀⠀⠀⠀⠀⠀⠀⠀⠀⣿⣿⣿⣿⣿⣿⣿⢇⢕⢕⢕⢕⢕⢕⢕⢕⢕⢕⢕⢕⢕⢕⢕⢕⢕⢕⢕⢕⢕⢕⢕⢕⢕⢕⢕⢕⢕⢕⢜⡝⢻⣿⣿⣿⣿⣿⣿⣿⣿⣿⣿⣿⣿⣿⣿⣿⣿⣿⠀⠀⠀⠀⠀⠀⠀⠀⠀⠀⠀⠀</a:t>
            </a:r>
            <a:br/>
            <a:r>
              <a:t>⠀⠀⠀⠀⠀⠀⠀⠀⠀⠀⠀⣿⣿⣿⣿⣿⣿⢇⢕⢕⢕⢕⢕⢕⢕⢕⢕⢕⢕⢕⢕⢕⢕⢕⢕⢕⢕⢕⢕⢕⢕⢕⢕⢕⢕⢕⢕⢕⢕⢜⢝⢟⡝⣿⣿⣿⣿⣿⣿⣿⣿⣿⣿⣿⣿⣿⣿⣿⣿⠀⠀⠀⠀⠀⠀⠀⠀⠀⠀⠀⠀</a:t>
            </a:r>
            <a:br/>
            <a:r>
              <a:t>⠀⠀⠀⠀⠀⠀⠀⠀⠀⠀⠀⠛⠛⠛⠛⠛⠛⠑⠑⠑⠑⠑⠑⠑⠑⠑⠑⠑⠑⠑⠑⠑⠑⠑⠑⠑⠑⠑⠑⠑⠑⠑⠑⠑⠑⠑⠑⠑⠑⠑⠑⠑⠑⠛⠛⠛⠛⠛⠛⠛⠛⠛⠛⠛⠛⠛⠛⠛⠛⠀⠀⠀⠀⠀⠀⠀⠀⠀⠀⠀⠀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⠀⠀⠀⠀⠀⠀⠀⠀⠀⠀⠀⣿⣿⣿⣿⣿⣿⣿⣿⣿⣿⣿⣿⣿⣿⣿⣿⣿⣿⣿⣿⣿⣿⣿⣿⣿⣿⣿⣿⣿⣿⣿⣿⣿⣿⣿⡟⢇⢕⢕⢕⢕⢕⢕⢕⢕⢕⢕⢕⢕⢕⢕⢱⣿⣿⣿⣿⣿⣿⠀⠀⠀⠀⠀⠀⠀⠀⠀⠀⠀⠀</a:t>
            </a:r>
            <a:br/>
            <a:r>
              <a:t>⠀⠀⠀⠀⠀⠀⠀⠀⠀⠀⠀⣿⣿⣿⣿⣿⣿⣿⣿⣿⣿⣿⣿⣿⣿⣿⣿⣿⣿⣿⣿⣿⣿⣿⣿⣿⣿⣿⣿⣿⣿⣿⣿⣿⣿⢏⢕⢕⢕⢕⢕⢕⢕⢕⢕⢕⢕⢕⢕⢕⢕⢕⣼⣿⣿⣿⣿⣿⣿⠀⠀⠀⠀⠀⠀⠀⠀⠀⠀⠀⠀</a:t>
            </a:r>
            <a:br/>
            <a:r>
              <a:t>⠀⠀⠀⠀⠀⠀⠀⠀⠀⠀⠀⣿⣿⣿⣿⣿⣿⣿⣿⣿⣿⣿⣿⣿⣿⣿⣿⣿⣿⣿⣿⣿⣿⣿⣿⣿⣿⣿⣿⣿⣿⣿⣿⡿⢕⢕⢕⢕⢕⢕⢕⢕⢕⢕⢕⢕⢕⢕⢕⢕⢕⢕⣿⣿⣿⣿⣿⣿⣿⠀⠀⠀⠀⠀⠀⠀⠀⠀⠀⠀⠀</a:t>
            </a:r>
            <a:br/>
            <a:r>
              <a:t>⠀⠀⠀⠀⠀⠀⠀⠀⠀⠀⠀⣿⣿⣿⣿⣿⣿⣿⣿⣿⣿⣿⣿⣿⣿⣿⣿⣿⣿⣿⣿⣿⣿⣿⣿⣿⣿⣿⣿⣿⣿⡿⢏⠑⢁⢀⢕⢕⢕⢕⢕⢕⢕⢕⢕⢕⢕⢕⢕⢕⢕⣼⣿⣿⣿⣿⣿⣿⣿⠀⠀⠀⠀⠀⠀⠀⠀⠀⠀⠀⠀</a:t>
            </a:r>
            <a:br/>
            <a:r>
              <a:t>⠀⠀⠀⠀⠀⠀⠀⠀⠀⠀⠀⣿⣿⣿⣿⣿⣿⣿⣿⣿⣿⣿⣿⣿⣿⣿⣿⣿⣿⣿⣿⣿⣿⣿⣿⣿⣿⣿⣿⣿⢟⢕⢕⢕⢕⢕⢕⢕⢕⢕⢕⢕⢕⢕⢕⢕⢕⢕⢕⢕⢱⣿⣿⣿⣿⣿⣿⣿⣿⠀⠀⠀⠀⠀⠀⠀⠀⠀⠀⠀⠀</a:t>
            </a:r>
            <a:br/>
            <a:r>
              <a:t>⠀⠀⠀⠀⠀⠀⠀⠀⠀⠀⠀⣿⣿⣿⣿⣿⣿⣿⣿⣿⣿⣿⣿⣿⣿⣿⣿⣿⣿⣿⣿⣿⣿⣿⣿⣿⣿⣿⡿⢕⠑⠄⢔⢕⢕⢕⢕⢕⢕⢕⢕⢕⢕⢕⢕⢕⢕⢕⢕⢕⣾⣿⣿⣿⣿⣿⣿⣿⣿⠀⠀⠀⠀⠀⠀⠀⠀⠀⠀⠀⠀</a:t>
            </a:r>
            <a:br/>
            <a:r>
              <a:t>⠀⠀⠀⠀⠀⠀⠀⠀⠀⠀⠀⣿⣿⣿⣿⣿⣿⣿⣿⣿⣿⣿⣿⣿⣿⣿⣿⣿⣿⣿⣿⣿⣿⣿⣿⣿⡿⢏⢕⠕⢕⢕⢕⢕⢕⢕⢕⢕⢕⢕⢕⢕⢕⢕⢕⢕⢕⢕⢕⢜⢻⣽⣿⣿⣿⣿⣿⣿⣿⠀⠀⠀⠀⠀⠀⠀⠀⠀⠀⠀⠀</a:t>
            </a:r>
            <a:br/>
            <a:r>
              <a:t>⠀⠀⠀⠀⠀⠀⠀⠀⠀⠀⠀⣿⣿⣿⣿⣿⣿⣿⣿⣿⣿⣿⣿⣿⣿⣿⣿⣿⣿⣿⣿⣿⣿⣿⣿⡿⢕⠕⢕⠕⢕⢕⢕⢕⢕⢕⢕⢕⢕⢕⢕⢕⢕⢕⢕⢕⢕⢕⢕⣵⣾⣿⣿⣿⣿⣿⣿⣿⣿⠀⠀⠀⠀⠀⠀⠀⠀⠀⠀⠀⠀</a:t>
            </a:r>
            <a:br/>
            <a:r>
              <a:t>⠀⠀⠀⠀⠀⠀⠀⠀⠀⠀⠀⣿⣿⣿⣿⣿⣿⣿⣿⣿⣿⣿⣿⣿⣿⣿⣿⣿⣿⣿⣿⣿⣿⣿⡿⢕⢔⢔⢔⢔⢕⢕⢕⢕⢕⢕⢕⢕⢕⢕⢕⢕⢕⢕⢕⢕⢕⢕⢝⣿⣿⣿⣿⣿⣿⣿⣿⣿⣿⠀⠀⠀⠀⠀⠀⠀⠀⠀⠀⠀⠀</a:t>
            </a:r>
            <a:br/>
            <a:r>
              <a:t>⠀⠀⠀⠀⠀⠀⠀⠀⠀⠀⠀⣿⣿⣿⣿⣿⣿⣿⣿⣿⣿⣿⣿⣿⣿⣿⣿⣿⣿⣿⣿⣿⣿⣿⢕⢕⢕⢕⢕⢕⢕⢕⢕⢕⢕⢕⢕⢕⢕⢕⢕⢕⢕⢕⢕⢕⣕⣕⣵⣿⣿⣿⣿⣿⣿⣿⣿⣿⣿⠀⠀⠀⠀⠀⠀⠀⠀⠀⠀⠀⠀</a:t>
            </a:r>
            <a:br/>
            <a:r>
              <a:t>⠀⠀⠀⠀⠀⠀⠀⠀⠀⠀⠀⣿⣿⣿⣿⣿⣿⣿⣿⣿⣿⣿⣿⣿⣿⣿⣿⣿⣿⣿⣿⣿⡿⢇⢕⢕⢕⢕⢕⢕⢕⢕⢕⢕⢕⢕⢕⢕⢕⢕⢕⢕⢕⢵⢾⢟⢟⣿⣿⣿⣿⣿⣿⣿⣿⣿⣿⣿⣿⠀⠀⠀⠀⠀⠀⠀⠀⠀⠀⠀⠀</a:t>
            </a:r>
            <a:br/>
            <a:r>
              <a:t>⠀⠀⠀⠀⠀⠀⠀⠀⠀⠀⠀⣿⣿⣿⣿⣿⣿⣿⣿⣿⣿⣿⣿⣿⣿⣿⣿⣿⣿⣿⣿⡿⢕⢑⢑⠑⠕⠕⢕⢕⢕⢕⢕⢕⢕⢕⢕⢕⢕⢕⢕⢕⢕⢕⢕⢕⣸⣿⣿⣿⣿⣿⣿⣿⣿⣿⣿⣿⣿⠀⠀⠀⠀⠀⠀⠀⠀⠀⠀⠀⠀</a:t>
            </a:r>
            <a:br/>
            <a:r>
              <a:t>⠀⠀⠀⠀⠀⠀⠀⠀⠀⠀⠀⣿⣿⣿⣿⣿⣿⣿⣿⣿⣿⣿⣿⣿⣿⣿⣿⣿⣿⣿⢟⢕⢕⢔⢔⢔⢕⢕⢕⠕⠕⠕⠕⢕⢕⢕⢕⢕⢕⢕⢕⢕⢕⢕⡕⢱⣾⣿⣿⣿⣿⣿⣿⣿⣿⣿⣿⣿⣿⠀⠀⠀⠀⠀⠀⠀⠀⠀⠀⠀⠀</a:t>
            </a:r>
            <a:br/>
            <a:r>
              <a:t>⠀⠀⠀⠀⠀⠀⠀⠀⠀⠀⠀⣿⣿⣿⣿⣿⣿⣿⣿⣿⣿⣿⣿⣿⣿⣿⣿⣿⡿⢟⢕⢕⢕⢕⢕⢕⢕⢅⢄⠄⠕⠕⢕⢕⢕⢕⢕⢕⢕⢕⢕⢕⢱⢇⣽⣿⣿⣿⣿⣿⣿⣿⣿⣿⣿⣿⣿⣿⣿⠀⠀⠀⠀⠀⠀⠀⠀⠀⠀⠀⠀</a:t>
            </a:r>
            <a:br/>
            <a:r>
              <a:t>⠀⠀⠀⠀⠀⠀⠀⠀⠀⠀⠀⣿⣿⣿⣿⣿⣿⣿⣿⣿⣿⣿⣿⣿⣿⣿⣿⡿⢏⢕⢕⢕⢕⢕⢕⢅⢕⢕⢕⢄⢄⢀⠀⠀⠁⠑⠕⠕⢕⢕⢕⢕⢕⢕⢱⣾⣿⣿⣿⣿⣿⣿⣿⣿⣿⣿⣿⣿⣿⠀⠀⠀⠀⠀⠀⠀⠀⠀⠀⠀⠀</a:t>
            </a:r>
            <a:br/>
            <a:r>
              <a:t>⠀⠀⠀⠀⠀⠀⠀⠀⠀⠀⠀⣿⣿⣿⣿⣿⣿⣿⣿⣿⣿⣿⣿⣿⣿⡿⢏⢕⢕⢕⢕⢕⢕⢕⢕⢕⢕⢕⢕⢕⢕⢕⢕⢕⢔⢔⢄⢄⢀⢔⢔⢔⢕⢕⣾⣿⣿⣿⣿⣿⣿⣿⣿⣿⣿⣿⣿⣿⣿⠀⠀⠀⠀⠀⠀⠀⠀⠀⠀⠀⠀</a:t>
            </a:r>
            <a:br/>
            <a:r>
              <a:t>⠀⠀⠀⠀⠀⠀⠀⠀⠀⠀⠀⣿⣿⣿⣿⣿⣿⣿⣿⣿⣿⣿⣿⣿⢏⢕⢕⢕⢕⢕⢕⢕⢕⢕⢕⢕⢕⢕⢕⢕⢕⢕⢕⢕⢕⢕⢕⢕⢕⢕⢕⢕⣕⣱⣿⣿⣿⣿⣿⣿⣿⣿⣿⣿⣿⣿⣿⣿⣿⠀⠀⠀⠀⠀⠀⠀⠀⠀⠀⠀⠀</a:t>
            </a:r>
            <a:br/>
            <a:r>
              <a:t>⠀⠀⠀⠀⠀⠀⠀⠀⠀⠀⠀⣿⣿⣿⣿⣿⣿⣿⣿⣿⣿⣿⢿⢕⢕⢕⢕⢕⢕⢕⢕⢕⢕⢕⢕⢕⢕⢕⢕⢕⢕⢕⢕⢕⢕⢕⢕⢕⢕⢕⣱⣿⣿⣿⣿⣿⣿⣿⣿⣿⣿⣿⣿⣿⣿⣿⣿⣿⣿⠀⠀⠀⠀⠀⠀⠀⠀⠀⠀⠀⠀</a:t>
            </a:r>
            <a:br/>
            <a:r>
              <a:t>⠀⠀⠀⠀⠀⠀⠀⠀⠀⠀⠀⣿⣿⣿⣿⣿⣿⣿⣿⣿⣿⢏⢕⢕⢕⢕⢕⢕⢕⢕⢕⢕⢕⢕⢕⢕⢕⢕⢕⢕⢕⢕⢕⢕⢕⢕⢕⢕⢕⢱⣿⣿⣿⣿⣿⣿⣿⣿⣿⣿⣿⣿⣿⣿⣿⣿⣿⣿⣿⠀⠀⠀⠀⠀⠀⠀⠀⠀⠀⠀⠀</a:t>
            </a:r>
            <a:br/>
            <a:r>
              <a:t>⠀⠀⠀⠀⠀⠀⠀⠀⠀⠀⠀⣿⣿⣿⣿⣿⣿⣿⣿⡿⢏⢕⢕⢕⢕⢕⢕⢕⢕⠕⠕⠕⢕⢕⢕⢕⢕⢕⢕⢕⢕⢕⢕⢕⢕⢕⢕⢕⢕⢻⣿⣿⣿⣿⣿⣿⣿⣿⣿⣿⣿⣿⣿⣿⣿⣿⣿⣿⣿⠀⠀⠀⠀⠀⠀⠀⠀⠀⠀⠀⠀</a:t>
            </a:r>
            <a:br/>
            <a:r>
              <a:t>⠀⠀⠀⠀⠀⠀⠀⠀⠀⠀⠀⣿⣿⣿⣿⣿⣿⣿⡿⢕⢕⢕⢕⢕⢕⢕⢕⠕⢁⢕⢕⢕⢕⢕⢕⢕⢕⢕⢕⢕⢕⢕⢕⢕⢕⢕⢕⢕⢱⣾⣿⣿⣿⣿⣿⣿⣿⣿⣿⣿⣿⣿⣿⣿⣿⣿⣿⣿⣿⠀⠀⠀⠀⠀⠀⠀⠀⠀⠀⠀⠀</a:t>
            </a:r>
            <a:br/>
            <a:r>
              <a:t>⠀⠀⠀⠀⠀⠀⠀⠀⠀⠀⠀⣿⣿⣿⣿⣿⣿⣿⢇⢕⢕⢕⢕⢕⠑⢀⠕⠀⠑⠑⠑⢕⢕⢕⢕⢕⢕⢕⢕⢕⢕⢕⢕⢕⢕⢕⢕⢕⢕⢜⣿⣿⣿⣿⣿⣿⣿⣿⣿⣿⣿⣿⣿⣿⣿⣿⣿⣿⣿⠀⠀⠀⠀⠀⠀⠀⠀⠀⠀⠀⠀</a:t>
            </a:r>
            <a:br/>
            <a:r>
              <a:t>⠀⠀⠀⠀⠀⠀⠀⠀⠀⠀⠀⠛⠛⠛⠛⠛⠛⠃⠑⠑⠑⠑⠁⠑⠀⠀⠀⠀⠀⠑⠀⠑⠐⠐⠑⠑⠑⠑⠑⠑⠑⠑⠑⠑⠑⠑⠑⠑⠑⠑⠚⠛⠛⠛⠛⠛⠛⠛⠛⠛⠛⠛⠛⠛⠛⠛⠛⠛⠛⠀⠀⠀⠀⠀⠀⠀⠀⠀⠀⠀⠀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⠀⠀⠀⠀⠀⠀⠀⠀⠀⠀⠀⣿⣿⣿⣿⣿⣿⣿⣿⣿⣿⣿⣿⣿⣿⣿⣿⣿⣿⣿⣿⣿⣿⣿⣿⣿⡿⢏⠕⢕⢕⢕⢕⢕⢕⢕⢕⢕⢕⢕⢕⢕⢕⢕⢕⢱⢾⣿⣿⣿⣿⣿⣿⣿⣿⣿⣿⣿⣿⠀⠀⠀⠀⠀⠀⠀⠀⠀⠀⠀⠀</a:t>
            </a:r>
            <a:br/>
            <a:r>
              <a:t>⠀⠀⠀⠀⠀⠀⠀⠀⠀⠀⠀⣿⣿⣿⣿⣿⣿⣿⣿⣿⣿⣿⣿⣿⣿⣿⣿⣿⣿⣿⣿⣿⣿⣿⢟⢇⢕⢕⢔⢔⢕⢕⢕⢕⢕⢕⢕⢕⢕⢕⢕⢕⢕⢕⢕⢕⢕⢝⢻⣿⣿⣿⣿⣿⣿⣿⣿⣿⣿⠀⠀⠀⠀⠀⠀⠀⠀⠀⠀⠀⠀</a:t>
            </a:r>
            <a:br/>
            <a:r>
              <a:t>⠀⠀⠀⠀⠀⠀⠀⠀⠀⠀⠀⣿⣿⣿⣿⣿⣿⣿⣿⣿⣿⣿⣿⣿⣿⣿⣿⣿⣿⣿⣿⣿⡿⢏⢕⢕⢕⢕⢕⢕⢕⢕⢕⢕⢕⢕⢕⢕⢕⢕⢕⢕⢕⢕⢕⢕⢕⢕⢕⣿⣿⣿⣿⣿⣿⣿⣿⣿⣿⠀⠀⠀⠀⠀⠀⠀⠀⠀⠀⠀⠀</a:t>
            </a:r>
            <a:br/>
            <a:r>
              <a:t>⠀⠀⠀⠀⠀⠀⠀⠀⠀⠀⠀⣿⣿⣿⣿⣿⣿⣿⣿⣿⣿⣿⣿⣿⣿⣿⣿⣿⣿⣿⣿⢟⢕⢕⢕⢕⢕⠕⠕⢕⢕⢕⢕⢕⢕⢕⢕⢕⢕⢕⢕⢕⢕⢕⢕⢕⢕⢕⣿⣿⣿⣿⣿⣿⣿⣿⣿⣿⣿⠀⠀⠀⠀⠀⠀⠀⠀⠀⠀⠀⠀</a:t>
            </a:r>
            <a:br/>
            <a:r>
              <a:t>⠀⠀⠀⠀⠀⠀⠀⠀⠀⠀⠀⣿⣿⣿⣿⣿⣿⣿⣿⣿⣿⣿⣿⣿⣿⣿⣿⣿⣿⢟⢝⢕⢕⢕⢕⢕⢕⢕⢕⢕⢕⢕⢕⢕⢕⢕⢕⢕⢕⢕⢕⢕⢕⢕⢕⢕⢕⢜⣿⣿⣿⣿⣿⣿⣿⣿⣿⣿⣿⠀⠀⠀⠀⠀⠀⠀⠀⠀⠀⠀⠀</a:t>
            </a:r>
            <a:br/>
            <a:r>
              <a:t>⠀⠀⠀⠀⠀⠀⠀⠀⠀⠀⠀⣿⣿⣿⣿⣿⣿⣿⣿⣿⣿⣿⣿⣿⣿⣿⣿⡟⢇⢕⢕⢕⢕⢕⢕⢕⢕⢕⢕⢕⠕⠕⢕⢕⢕⢕⢕⢕⢕⢕⢕⢕⢕⢕⢕⢕⢕⢻⣿⣿⣿⣿⣿⣿⣿⣿⣿⣿⣿⠀⠀⠀⠀⠀⠀⠀⠀⠀⠀⠀⠀</a:t>
            </a:r>
            <a:br/>
            <a:r>
              <a:t>⠀⠀⠀⠀⠀⠀⠀⠀⠀⠀⠀⣿⣿⣿⣿⣿⣿⣿⣿⣿⣿⣿⣿⣿⣿⣿⡏⢕⢕⢕⢕⢕⢕⢕⢕⢕⠕⠑⢁⢅⢔⢔⢕⢕⢕⢕⢕⢕⢕⢕⢕⢕⢕⢕⢕⢕⢕⢜⣿⣿⣿⣿⣿⣿⣿⣿⣿⣿⣿⠀⠀⠀⠀⠀⠀⠀⠀⠀⠀⠀⠀</a:t>
            </a:r>
            <a:br/>
            <a:r>
              <a:t>⠀⠀⠀⠀⠀⠀⠀⠀⠀⠀⠀⣿⣿⣿⣿⣿⣿⣿⣿⣿⣿⣿⣿⣿⣿⣿⡕⢕⢕⢕⢕⢕⢕⢕⢔⢔⢕⢕⢕⢕⢕⢕⢕⢕⢕⢕⢕⢕⢕⢕⢕⢕⢕⢕⢕⢕⢕⢜⢻⣿⣿⣿⣿⣿⣿⣿⣿⣿⣿⠀⠀⠀⠀⠀⠀⠀⠀⠀⠀⠀⠀</a:t>
            </a:r>
            <a:br/>
            <a:r>
              <a:t>⠀⠀⠀⠀⠀⠀⠀⠀⠀⠀⠀⣿⣿⣿⣿⣿⣿⣿⣿⣿⣿⣿⣿⣿⣿⣿⡏⢕⢕⢕⢕⢕⢕⢕⢕⢕⢕⢕⢕⢕⢕⢕⢕⢕⢕⢕⢕⢕⢕⢕⢕⢕⢕⢕⢕⢕⢕⢕⢕⢿⢿⣿⣿⣿⣿⣿⣿⣿⣿⠀⠀⠀⠀⠀⠀⠀⠀⠀⠀⠀⠀</a:t>
            </a:r>
            <a:br/>
            <a:r>
              <a:t>⠀⠀⠀⠀⠀⠀⠀⠀⠀⠀⠀⣿⣿⣿⣿⣿⣿⣿⣿⣿⣿⣿⣿⣿⣿⣿⣧⢕⢕⢕⢕⢕⢕⢕⢕⢕⢕⢕⢕⢕⢕⢕⢕⢕⢕⢕⢕⢕⢕⢕⢕⢕⢕⢕⢕⢕⢕⢕⢕⣱⣾⡿⣽⣿⣿⣿⣿⣿⣿⠀⠀⠀⠀⠀⠀⠀⠀⠀⠀⠀⠀</a:t>
            </a:r>
            <a:br/>
            <a:r>
              <a:t>⠀⠀⠀⠀⠀⠀⠀⠀⠀⠀⠀⣿⣿⣿⣿⣿⣿⣿⣿⣿⣿⣿⣿⣿⣿⡿⢟⢝⢕⢕⢕⢕⢕⢕⢕⢕⢕⢕⢕⢕⢕⢕⢕⢕⢕⢕⢕⢕⢕⢕⢕⢕⢕⢕⢕⢕⢕⢕⣱⣿⢏⣵⣿⣿⣿⣿⣿⣿⣿⠀⠀⠀⠀⠀⠀⠀⠀⠀⠀⠀⠀</a:t>
            </a:r>
            <a:br/>
            <a:r>
              <a:t>⠀⠀⠀⠀⠀⠀⠀⠀⠀⠀⠀⣿⣿⣿⣿⣿⣿⣿⣿⣿⣿⣿⣿⣿⣿⣕⢕⢕⢕⢕⢕⢕⢕⢕⢕⢕⢕⢕⢕⢕⢕⢕⢕⢕⢕⢕⢕⢕⢕⢕⢕⢕⢕⢕⢕⢕⢕⢕⢜⢕⣾⣿⣿⣿⣿⣿⣿⣿⣿⠀⠀⠀⠀⠀⠀⠀⠀⠀⠀⠀⠀</a:t>
            </a:r>
            <a:br/>
            <a:r>
              <a:t>⠀⠀⠀⠀⠀⠀⠀⠀⠀⠀⠀⣿⣿⣿⣿⣿⣿⣿⣿⣿⣿⣿⣿⣿⣿⣿⣿⡕⢕⢕⢕⢕⢕⢕⢕⢕⢕⢕⢕⢕⢕⢕⢕⢕⢕⢕⢕⢕⢕⢕⢕⢕⢕⢕⢕⢕⢱⣵⣾⣿⣿⣿⣿⣿⣿⣿⣿⣿⣿⠀⠀⠀⠀⠀⠀⠀⠀⠀⠀⠀⠀</a:t>
            </a:r>
            <a:br/>
            <a:r>
              <a:t>⠀⠀⠀⠀⠀⠀⠀⠀⠀⠀⠀⣿⣿⣿⣿⣿⣿⣿⣿⣿⣿⣿⣿⣿⣿⣿⡟⢕⢕⢕⢕⢕⢕⢕⢕⢕⢕⢕⢕⢕⢕⢕⢕⢕⢕⢕⢕⢕⢕⢕⢕⢕⢕⢕⣵⢷⢻⣷⣿⣿⣿⣿⣿⣿⣿⣿⣿⣿⣿⠀⠀⠀⠀⠀⠀⠀⠀⠀⠀⠀⠀</a:t>
            </a:r>
            <a:br/>
            <a:r>
              <a:t>⠀⠀⠀⠀⠀⠀⠀⠀⠀⠀⠀⣿⣿⣿⣿⣿⣿⣿⣿⣿⣿⣿⣿⣿⣿⢟⢕⢕⢕⢕⢕⢕⢕⢕⢕⢕⢕⢕⢕⢕⢕⢕⢕⢕⢕⢕⢕⢕⢕⢕⢕⢕⢕⢏⢕⢕⢕⢕⢕⣿⣿⣿⣿⣿⣿⣿⣿⣿⣿⠀⠀⠀⠀⠀⠀⠀⠀⠀⠀⠀⠀</a:t>
            </a:r>
            <a:br/>
            <a:r>
              <a:t>⠀⠀⠀⠀⠀⠀⠀⠀⠀⠀⠀⣿⣿⣿⣿⣿⣿⣿⣿⣿⣿⣿⣿⢟⢕⢕⢕⢕⢕⢕⢕⢕⢕⢕⢕⢕⢕⠕⠕⠕⠕⠕⠕⠕⠕⠕⠕⢕⢕⢕⢕⢕⢱⣾⣵⣷⣧⣷⣾⣿⣿⣿⣿⣿⣿⣿⣿⣿⣿⠀⠀⠀⠀⠀⠀⠀⠀⠀⠀⠀⠀</a:t>
            </a:r>
            <a:br/>
            <a:r>
              <a:t>⠀⠀⠀⠀⠀⠀⠀⠀⠀⠀⠀⣿⣿⣿⣿⣿⣿⣿⣿⣿⣿⡟⢕⢕⢕⢕⢕⢕⢕⢕⢕⢕⢕⢕⠕⠐⠀⠀⠀⠀⠀⢀⢀⢀⢄⢔⢕⢕⢕⢕⢕⢕⣾⣿⣿⣿⣿⣿⣿⣿⣿⣿⣿⣿⣿⣿⣿⣿⣿⠀⠀⠀⠀⠀⠀⠀⠀⠀⠀⠀⠀</a:t>
            </a:r>
            <a:br/>
            <a:r>
              <a:t>⠀⠀⠀⠀⠀⠀⠀⠀⠀⠀⠀⣿⣿⣿⣿⣿⣿⣿⣿⣿⢟⢕⢕⢕⢕⢕⢕⢕⢕⢕⢕⢕⢕⢕⢕⢔⢕⢕⢕⢕⢕⢕⢕⢕⢕⢕⢕⢕⢕⢕⢕⣼⣿⣿⣿⣿⣿⣿⣿⣿⣿⣿⣿⣿⣿⣿⣿⣿⣿⠀⠀⠀⠀⠀⠀⠀⠀⠀⠀⠀⠀</a:t>
            </a:r>
            <a:br/>
            <a:r>
              <a:t>⠀⠀⠀⠀⠀⠀⠀⠀⠀⠀⠀⣿⣿⣿⣿⣿⣿⣿⡿⢇⢕⢕⢕⢕⢕⢕⢕⢕⢕⢕⢕⢕⢕⢕⢕⢕⢕⢕⢕⢕⢕⢕⢕⢕⢕⢕⢕⢕⢕⢕⢱⣽⣿⣿⣿⣿⣿⣿⣿⣿⣿⣿⣿⣿⣿⣿⣿⣿⣿⠀⠀⠀⠀⠀⠀⠀⠀⠀⠀⠀⠀</a:t>
            </a:r>
            <a:br/>
            <a:r>
              <a:t>⠀⠀⠀⠀⠀⠀⠀⠀⠀⠀⠀⣿⣿⣿⣿⣿⣿⡟⢕⢕⢕⢕⢕⢕⢕⢕⢕⢕⢕⢕⢕⢕⢕⢕⢕⢕⢕⢕⢕⢕⢕⢕⢕⢕⢕⢕⢕⢕⢕⣕⢿⣿⣿⣿⣿⣿⣿⣿⣿⣿⣿⣿⣿⣿⣿⣿⣿⣿⣿⠀⠀⠀⠀⠀⠀⠀⠀⠀⠀⠀⠀</a:t>
            </a:r>
            <a:br/>
            <a:r>
              <a:t>⠀⠀⠀⠀⠀⠀⠀⠀⠀⠀⠀⣿⣿⣿⣿⣿⢏⢕⢕⢕⢕⢕⢕⢕⢕⢕⢕⢕⢕⢕⢕⢕⢕⢕⢕⢕⢕⢕⢕⢕⢕⢕⢕⢕⢕⢕⢕⢕⢕⢕⢸⣿⣿⣿⣿⣿⣿⣿⣿⣿⣿⣿⣿⣿⣿⣿⣿⣿⣿⠀⠀⠀⠀⠀⠀⠀⠀⠀⠀⠀⠀</a:t>
            </a:r>
            <a:br/>
            <a:r>
              <a:t>⠀⠀⠀⠀⠀⠀⠀⠀⠀⠀⠀⣿⣿⣿⣿⢇⢕⢕⢕⢕⢕⢕⢕⢕⢕⢕⠕⠕⢕⢕⢕⢕⢕⢕⢕⢕⢕⢕⢕⢕⢕⢕⢕⢕⢕⢕⢕⢕⢕⢕⢱⣿⣿⣿⣿⣿⣿⣿⣿⣿⣿⣿⣿⣿⣿⣿⣿⣿⣿⠀⠀⠀⠀⠀⠀⠀⠀⠀⠀⠀⠀</a:t>
            </a:r>
            <a:br/>
            <a:r>
              <a:t>⠀⠀⠀⠀⠀⠀⠀⠀⠀⠀⠀⠛⠛⠛⠋⠑⠑⠑⠑⠑⠑⠑⠁⠁⠑⠀⠑⠑⠑⠑⠑⠑⠑⠑⠑⠑⠑⠑⠑⠑⠑⠑⠑⠑⠑⠑⠑⠑⠑⠑⠚⠛⠛⠛⠛⠛⠛⠛⠛⠛⠛⠛⠛⠛⠛⠛⠛⠛⠛⠀⠀⠀⠀⠀⠀⠀⠀⠀⠀⠀⠀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⠀⠀⠀⠀⠀⠀⠀⠀⠀⠀⠀⣿⣿⣿⣿⣿⣿⣿⣿⣿⣿⣿⣿⣿⣿⣿⣿⡿⢿⢿⣿⢿⢟⢏⠕⢑⢕⢕⢕⢕⢕⢕⢕⢕⢕⢕⢕⢕⢕⢕⢕⢕⢕⢕⢕⢕⢕⢕⢕⢝⢜⣿⣿⣿⣿⣿⣿⣿⣿⠀⠀⠀⠀⠀⠀⠀⠀⠀⠀⠀⠀</a:t>
            </a:r>
            <a:br/>
            <a:r>
              <a:t>⠀⠀⠀⠀⠀⠀⠀⠀⠀⠀⠀⣿⣿⣿⣿⣿⣿⣿⣿⣿⣿⣿⣿⣿⣿⣿⢏⢕⢕⢕⢕⢕⢑⠀⠁⠀⠁⠀⠀⠀⠁⠁⢁⢕⢕⢕⢕⢕⢕⢕⢕⢕⢕⢕⢕⢕⢕⢕⣱⣵⣿⣿⣿⣿⣿⣿⣿⣿⣿⠀⠀⠀⠀⠀⠀⠀⠀⠀⠀⠀⠀</a:t>
            </a:r>
            <a:br/>
            <a:r>
              <a:t>⠀⠀⠀⠀⠀⠀⠀⠀⠀⠀⠀⣿⣿⣿⣿⣿⣿⣿⣿⣿⣿⣿⣿⣿⡿⢇⢕⢕⢕⢕⢕⢕⢕⢕⢕⢕⢔⢕⢕⢕⢕⢕⢕⢕⢕⢕⢕⢕⢕⢕⢕⢵⢷⢿⢿⢷⢿⣿⢿⣿⣿⣿⣿⣿⣿⣿⣿⣿⣿⠀⠀⠀⠀⠀⠀⠀⠀⠀⠀⠀⠀</a:t>
            </a:r>
            <a:br/>
            <a:r>
              <a:t>⠀⠀⠀⠀⠀⠀⠀⠀⠀⠀⠀⣿⣿⣿⣿⣿⣿⣿⣿⣿⣿⣿⣿⢏⢕⢕⢕⢕⢕⢕⢕⢕⢕⢕⢕⢕⢕⢕⢕⢑⠅⢕⢕⠕⢕⢕⢕⢕⢕⢕⢕⢕⢕⢕⢕⢕⢕⢕⢸⣿⣿⣿⣿⣿⣿⣿⣿⣿⣿⠀⠀⠀⠀⠀⠀⠀⠀⠀⠀⠀⠀</a:t>
            </a:r>
            <a:br/>
            <a:r>
              <a:t>⠀⠀⠀⠀⠀⠀⠀⠀⠀⠀⠀⣿⣿⣿⣿⣿⣿⣿⣿⣿⣿⣿⣧⣷⡇⢕⢕⢕⢕⢕⢕⢕⢕⢕⢕⢕⢕⢕⢕⠕⢕⢕⢕⢕⢕⢕⢕⢕⢕⢕⢕⢕⢕⢕⢕⢕⢕⢕⢝⣿⣿⣿⣿⣿⣿⣿⣿⣿⣿⠀⠀⠀⠀⠀⠀⠀⠀⠀⠀⠀⠀</a:t>
            </a:r>
            <a:br/>
            <a:r>
              <a:t>⠀⠀⠀⠀⠀⠀⠀⠀⠀⠀⠀⣿⣿⣿⣿⣿⣿⣿⣿⣿⣿⣿⣿⡟⢕⢕⢕⢕⢕⢕⢕⢕⢕⢕⢕⢕⢕⢕⢕⢕⢕⢕⢕⢕⢕⢕⢕⢕⢕⢕⢕⢕⢕⢕⢕⢕⢕⢕⢕⣿⣿⣿⣿⣿⣿⣿⣿⣿⣿⠀⠀⠀⠀⠀⠀⠀⠀⠀⠀⠀⠀</a:t>
            </a:r>
            <a:br/>
            <a:r>
              <a:t>⠀⠀⠀⠀⠀⠀⠀⠀⠀⠀⠀⣿⣿⣿⣿⣿⣿⣿⣿⣿⣿⣿⣿⣇⢕⢕⢕⢕⢕⢕⢕⢕⢕⢕⢕⢕⢕⢕⢕⢕⢕⢕⢕⢕⢕⢕⢕⢕⢕⢕⢕⢕⢕⢕⢕⢕⢕⢕⢕⣹⣿⣿⣿⣿⣿⣿⣿⣿⣿⠀⠀⠀⠀⠀⠀⠀⠀⠀⠀⠀⠀</a:t>
            </a:r>
            <a:br/>
            <a:r>
              <a:t>⠀⠀⠀⠀⠀⠀⠀⠀⠀⠀⠀⣿⣿⣿⣿⣿⣿⣿⣿⣿⣿⣿⣿⣿⡇⢕⢕⢕⢕⢕⢕⢕⢕⢕⢕⢕⢕⢕⢕⢕⢕⢕⢕⢕⢕⢕⢕⢕⢕⢕⢕⢕⢕⢕⢕⢕⢕⢕⢜⢻⣿⢻⣿⣿⣿⣿⣿⣿⣿⠀⠀⠀⠀⠀⠀⠀⠀⠀⠀⠀⠀</a:t>
            </a:r>
            <a:br/>
            <a:r>
              <a:t>⠀⠀⠀⠀⠀⠀⠀⠀⠀⠀⠀⣿⣿⣿⣿⣿⣿⣿⣿⣿⣿⣿⣿⢟⢝⢕⢕⢕⢕⢕⢕⢕⢕⢕⢕⢕⢕⢕⢕⢕⢕⢕⢕⢕⢕⢕⢕⢕⢕⢕⢕⢕⢕⢕⢕⢕⢕⢕⢕⢕⢕⢸⣿⣿⣿⣿⣿⣿⣿⠀⠀⠀⠀⠀⠀⠀⠀⠀⠀⠀⠀</a:t>
            </a:r>
            <a:br/>
            <a:r>
              <a:t>⠀⠀⠀⠀⠀⠀⠀⠀⠀⠀⠀⣿⣿⣿⣿⣿⣿⣿⣿⣿⣿⣿⡇⢕⢕⢕⢕⢕⢕⢕⢕⢕⢕⢕⢕⢕⢕⢕⢕⢕⢕⢕⢕⢕⢕⢕⢕⢕⢕⢕⢕⢕⢕⢕⢕⢕⢕⢕⢕⢕⢕⢕⣿⣿⣿⣿⣿⣿⣿⠀⠀⠀⠀⠀⠀⠀⠀⠀⠀⠀⠀</a:t>
            </a:r>
            <a:br/>
            <a:r>
              <a:t>⠀⠀⠀⠀⠀⠀⠀⠀⠀⠀⠀⡿⣿⣿⣿⣿⣿⣿⣿⣿⣿⣿⡗⡕⢕⢕⢕⢕⢕⢕⢕⢕⢕⢕⢕⢕⠑⠑⠁⠁⠑⠁⠁⠁⠁⢁⢅⢕⢕⢕⢕⢕⢕⢕⢕⢕⢕⢕⢕⢕⢕⣿⣿⣿⣿⣿⣿⣿⣿⠀⠀⠀⠀⠀⠀⠀⠀⠀⠀⠀⠀</a:t>
            </a:r>
            <a:br/>
            <a:r>
              <a:t>⠀⠀⠀⠀⠀⠀⠀⠀⠀⠀⠀⣼⣿⣿⣿⣿⣿⣿⣿⣿⡿⢕⢕⢕⢕⢕⢕⢕⢕⢕⠕⠅⠑⠁⠀⠀⠀⢀⢀⢄⢔⢔⢕⢕⢕⢕⢕⢕⢕⢕⢕⢕⢕⢕⢕⢕⢕⢕⢕⢕⢵⣿⣿⣿⣿⣿⣿⣿⣿⠀⠀⠀⠀⠀⠀⠀⠀⠀⠀⠀⠀</a:t>
            </a:r>
            <a:br/>
            <a:r>
              <a:t>⠀⠀⠀⠀⠀⠀⠀⠀⠀⠀⠀⣿⣿⣿⣿⣿⣿⣿⣿⣿⡇⢕⢕⢕⢕⢕⢕⢕⢄⢄⢄⢄⢄⢄⢔⢔⢕⢕⢕⢕⠕⠕⠕⢕⢕⢕⢕⢕⢕⢕⢕⢕⢕⢕⢕⢕⢕⢕⢕⢕⢕⢕⢟⣿⣿⣿⣿⣿⣿⠀⠀⠀⠀⠀⠀⠀⠀⠀⠀⠀⠀</a:t>
            </a:r>
            <a:br/>
            <a:r>
              <a:t>⠀⠀⠀⠀⠀⠀⠀⠀⠀⠀⠀⣿⣿⣿⣿⣿⣿⣿⣿⣿⣷⢕⢕⢕⢕⢕⢕⢕⢕⢕⢕⢕⠕⠕⠑⠑⠑⠁⢀⢄⢔⢔⢕⢕⢕⢕⢕⢕⢕⢕⢕⢕⢕⢕⢕⢕⢕⢕⢕⢕⢕⣱⣼⣿⣿⣿⣿⣿⣿⠀⠀⠀⠀⠀⠀⠀⠀⠀⠀⠀⠀</a:t>
            </a:r>
            <a:br/>
            <a:r>
              <a:t>⠀⠀⠀⠀⠀⠀⠀⠀⠀⠀⠀⣿⣿⣿⣿⣿⣿⣿⣿⣿⣿⡇⢕⢕⢕⢕⢕⢕⢕⠕⠁⠀⢀⢄⢄⢔⢕⢕⢕⢕⢕⢕⢕⢕⢕⢕⢕⢕⢕⢕⢕⢕⢕⢕⢕⢕⢕⢕⢕⢕⢕⣿⣿⣿⣿⣿⣿⣿⣿⠀⠀⠀⠀⠀⠀⠀⠀⠀⠀⠀⠀</a:t>
            </a:r>
            <a:br/>
            <a:r>
              <a:t>⠀⠀⠀⠀⠀⠀⠀⠀⠀⠀⠀⣿⣿⣿⣿⣿⣿⣿⣿⡿⢏⢕⢕⢕⢕⢕⢕⢅⢄⢄⢔⢕⢕⢕⢕⢕⢕⢕⢕⢕⢕⢕⢕⢕⢕⢕⢕⢕⢕⢕⢕⢕⢕⢕⢕⢕⢕⢕⢕⣱⣿⣿⣿⣿⣿⣿⣿⣿⣿⠀⠀⠀⠀⠀⠀⠀⠀⠀⠀⠀⠀</a:t>
            </a:r>
            <a:br/>
            <a:r>
              <a:t>⠀⠀⠀⠀⠀⠀⠀⠀⠀⠀⠀⣿⣿⣿⣿⣿⣿⡿⢏⢕⢕⢕⢕⢕⢕⢕⢕⢕⢕⢕⢕⠕⢕⢕⢕⢕⢕⢕⢕⢕⠕⠕⠑⠑⠑⠅⠕⢕⢕⢕⢕⢕⢕⢕⢕⢕⢕⢕⢜⣿⣿⣿⣿⣿⣿⣿⣿⣿⣿⠀⠀⠀⠀⠀⠀⠀⠀⠀⠀⠀⠀</a:t>
            </a:r>
            <a:br/>
            <a:r>
              <a:t>⠀⠀⠀⠀⠀⠀⠀⠀⠀⠀⠀⣿⣿⣿⣿⣿⢏⢕⢕⢕⢕⢕⢕⢕⠕⠑⠁⠀⠀⠀⠀⠀⠁⠁⠁⠁⠁⠀⠀⠀⠀⠀⠀⢀⢄⢔⢕⢕⢕⢕⢕⢕⢕⢕⢕⢕⣱⣷⣿⣿⣿⣿⣿⣿⣿⣿⣿⣿⣿⠀⠀⠀⠀⠀⠀⠀⠀⠀⠀⠀⠀</a:t>
            </a:r>
            <a:br/>
            <a:r>
              <a:t>⠀⠀⠀⠀⠀⠀⠀⠀⠀⠀⠀⣿⣿⣿⣿⢟⢕⢕⢕⢕⢕⢕⢕⢕⢔⢔⠔⠔⢄⠀⠀⠀⠀⠀⢀⢀⢄⢔⢔⢔⢔⢕⢕⢕⢕⢕⣱⣷⣿⢇⢕⢐⢕⣸⣿⣿⣿⣿⣿⣿⣿⣿⣿⣿⣿⣿⣿⣿⣿⠀⠀⠀⠀⠀⠀⠀⠀⠀⠀⠀⠀</a:t>
            </a:r>
            <a:br/>
            <a:r>
              <a:t>⠀⠀⠀⠀⠀⠀⠀⠀⠀⠀⠀⣿⣿⣿⢕⢕⢕⢕⢕⢕⢕⢕⢕⢕⢕⢕⢕⢕⢄⢄⢔⢄⢕⢔⢔⢕⢅⢁⢕⢕⢕⢕⢕⢕⢕⢿⢻⣿⢿⢕⢕⢕⣱⣿⣿⣿⣿⣿⣿⣿⣿⣿⣿⣿⣿⣿⣿⣿⣿⠀⠀⠀⠀⠀⠀⠀⠀⠀⠀⠀⠀</a:t>
            </a:r>
            <a:br/>
            <a:r>
              <a:t>⠀⠀⠀⠀⠀⠀⠀⠀⠀⠀⠀⣿⡿⢇⢕⢕⢕⢕⢕⢕⢕⢕⢕⠕⠑⠕⢕⢕⢕⢕⢕⢕⢕⢕⢕⢕⢕⢕⢕⢕⢕⢕⢕⢕⢕⣵⣿⡟⢕⢕⢕⣵⣿⣿⣿⣿⣿⣿⣿⣿⣿⣿⣿⣿⣿⣿⣿⣿⣿⠀⠀⠀⠀⠀⠀⠀⠀⠀⠀⠀⠀</a:t>
            </a:r>
            <a:br/>
            <a:r>
              <a:t>⠀⠀⠀⠀⠀⠀⠀⠀⠀⠀⠀⣿⢇⢕⢕⢕⢕⢕⢕⢕⢑⠁⠀⠐⠀⠁⢑⢕⢕⢕⢕⢕⢕⢕⢕⢕⢕⢕⢕⢕⢕⢕⣕⡵⢟⣻⢿⢇⡵⢕⡕⣿⣿⣿⣿⣿⣿⣿⣿⣿⣿⣿⣿⣿⣿⣿⣿⣿⣿⠀⠀⠀⠀⠀⠀⠀⠀⠀⠀⠀⠀</a:t>
            </a:r>
            <a:br/>
            <a:r>
              <a:t>⠀⠀⠀⠀⠀⠀⠀⠀⠀⠀⠀⠃⠑⠑⠑⠑⠑⠑⠑⠁⠑⠀⠀⠀⠀⠀⠁⠑⠀⠑⠑⠑⠑⠑⠑⠑⠑⠑⠑⠑⠑⠙⠑⠑⠑⠑⠑⠙⠑⠑⠑⠛⠛⠛⠛⠛⠛⠛⠛⠛⠛⠛⠛⠛⠛⠛⠛⠛⠛⠀⠀⠀⠀⠀⠀⠀⠀⠀⠀⠀⠀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⠀⠀⠀⠀⠀⠀⠀⠀⠀⠀⠀⣿⣿⣿⣿⣿⣿⣿⣿⣿⣿⣿⣿⣿⣿⣿⣿⡿⢏⢝⢕⢜⢝⢝⢟⢻⢿⢿⣿⣿⣿⣿⣿⣿⣿⣿⣿⣿⣿⣿⣿⣿⣿⣿⣿⣿⣿⣿⣿⣿⣿⣿⣿⣿⣿⣿⣿⣿⣿⠀⠀⠀⠀⠀⠀⠀⠀⠀⠀⠀⠀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⠀⠀⠀⠀⠀⠀⠀⠀⠀⠀⠀⣿⣿⣿⣿⣿⣿⣿⣿⣿⣿⣿⣿⣿⣿⣿⣿⡇⢕⢕⢕⢕⢕⢕⡕⢕⣕⣕⣵⣵⣽⣿⣿⣿⣿⣿⣿⣿⣿⣿⣿⣿⣿⣿⣿⣿⣿⣿⣿⣿⣿⣿⣿⣿⣿⣿⣿⣿⣿⠀⠀⠀⠀⠀⠀⠀⠀⠀⠀⠀⠀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⠀⠀⠀⠀⠀⠀⠀⠀⠀⠀⠀⣿⣿⣿⣿⣿⣿⣿⣿⣿⣿⣿⣿⣿⣿⣿⣿⣿⣷⣷⣷⣿⣿⣿⣿⣿⣿⣿⣿⣿⣿⣿⣿⣿⣿⣿⣿⣿⣿⣿⣿⣿⣿⣿⣿⣿⣿⣿⣿⣿⣿⣿⣿⣿⣿⣿⣿⣿⣿⠀⠀⠀⠀⠀⠀⠀⠀⠀⠀⠀⠀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⠀⠀⠀⠀⠀⠀⠀⠀⠀⠀⠀⣿⣿⣿⣿⣿⣿⣿⣿⣿⣿⣿⣿⣿⣿⣿⣿⣿⣿⣿⣿⡿⢟⢝⣿⣿⣿⣿⣿⣿⣿⣿⣿⣿⣿⣿⣿⣿⣿⣿⣿⣿⣿⣿⣿⣿⣿⣿⣿⣿⣿⣿⣿⣿⣿⣿⣿⣿⣿⠀⠀⠀⠀⠀⠀⠀⠀⠀⠀⠀⠀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⠀⠀⠀⠀⠀⠀⠀⠀⠀⠀⠀⣿⣿⣿⣿⣿⣿⣿⣿⣿⣿⣿⣿⣿⣿⣿⣿⣿⣿⣿⣿⣕⣷⣿⣿⣿⣿⣿⣿⣿⣿⣿⣿⣿⣿⣿⣿⣿⣿⣿⣿⣿⣿⣿⣿⣿⣿⣿⣿⣿⣿⣿⣿⣿⣿⣿⣿⣿⣿⠀⠀⠀⠀⠀⠀⠀⠀⠀⠀⠀⠀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⠀⠀⠀⠀⠀⠀⠀⠀⠀⠀⠀⣿⣿⣿⣿⣿⣿⣿⣿⣿⣿⣿⣿⣿⣿⣿⣿⣿⣿⣿⡿⢿⢿⡿⢟⢇⢿⣿⣿⣿⣿⣿⣿⣿⣿⣿⣿⣿⣿⣿⣿⣿⣿⣿⣿⣿⣿⣿⣿⣿⣿⣿⣿⣿⣿⣿⣿⣿⣿⠀⠀⠀⠀⠀⠀⠀⠀⠀⠀⠀⠀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⠀⠀⠀⠀⠀⠀⠀⠀⠀⠀⠀⣿⣿⣿⣿⣿⣿⣿⣿⣿⣿⣿⣿⣿⣿⣿⣿⣿⣿⣿⢷⣷⢷⢷⢷⣷⣾⣿⣿⣿⣿⣿⣿⣿⣿⣿⣿⣿⣿⣿⣿⣿⣿⣿⣿⣿⣿⣿⣿⣿⣿⣿⣿⣿⣿⣿⣿⣿⣿⠀⠀⠀⠀⠀⠀⠀⠀⠀⠀⠀⠀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⠀⠀⠀⠀⠀⠀⠀⠀⠀⠀⠀⣿⣿⣿⣿⣿⣿⣿⣿⣿⣿⣿⣿⣿⣿⣿⡿⢿⢟⢕⢕⢕⢕⢕⢕⢕⢝⢟⣿⣿⣿⣿⣿⣿⣿⣿⣿⣿⣿⣿⣿⣿⣿⣿⣿⣿⣿⣿⣿⣿⣿⣿⣿⣿⣿⣿⣿⣿⣿⠀⠀⠀⠀⠀⠀⠀⠀⠀⠀⠀⠀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⠀⠀⠀⠀⠀⠀⠀⠀⠀⠀⠀⣿⣿⣿⣿⣿⣿⣿⣿⣿⣿⣿⣿⢟⢝⢕⢕⢕⢕⢕⢕⢕⢕⢕⢕⢱⢕⢜⢿⢿⢻⢟⢟⣿⣿⣿⣿⣿⣿⣿⣿⣿⣿⣿⣿⣿⣿⣿⣿⣿⣿⣿⣿⣿⣿⣿⣿⣿⣿⠀⠀⠀⠀⠀⠀⠀⠀⠀⠀⠀⠀</a:t>
            </a:r>
            <a:br/>
            <a:r>
              <a:t>⠀⠀⠀⠀⠀⠀⠀⠀⠀⠀⠀⣿⣿⣿⣿⣿⣿⣿⣯⣹⣿⣏⣕⣵⣵⣵⣵⣵⡷⢷⢗⢟⢏⢕⢕⢕⢕⢕⢕⢕⢱⣾⣿⣿⣿⣿⣿⣿⣿⣿⣿⣿⣿⣿⣿⣿⣿⣿⣿⣿⣿⣿⣿⣿⣿⣿⣿⣿⣿⠀⠀⠀⠀⠀⠀⠀⠀⠀⠀⠀⠀</a:t>
            </a:r>
            <a:br/>
            <a:r>
              <a:t>⠀⠀⠀⠀⠀⠀⠀⠀⠀⠀⠀⣿⣿⣿⣿⣿⣿⣿⣿⣿⣿⣿⣿⢿⢿⢟⢏⢝⢕⢕⢕⢕⢕⢕⢕⢕⢕⢕⢕⢝⢏⢝⢝⣿⣿⣿⣽⣿⣿⣿⣿⣿⣿⣿⣿⣿⣿⣿⣿⣿⣿⣿⣿⣿⣿⣿⣿⣿⣿⠀⠀⠀⠀⠀⠀⠀⠀⠀⠀⠀⠀</a:t>
            </a:r>
            <a:br/>
            <a:r>
              <a:t>⠀⠀⠀⠀⠀⠀⠀⠀⠀⠀⠀⣿⣿⣿⣿⣿⣿⣿⣿⣿⢟⢝⢕⢕⢕⢕⣕⣕⣵⢕⢕⢕⢕⢕⢕⢕⢕⢕⢕⣕⣵⣵⣾⣿⣿⣿⣿⢿⢿⢿⢟⢟⢟⣹⣿⣿⣿⣿⣿⣿⣿⣿⣿⣿⣿⣿⣿⣿⣿⠀⠀⠀⠀⠀⠀⠀⠀⠀⠀⠀⠀</a:t>
            </a:r>
            <a:br/>
            <a:r>
              <a:t>⠀⠀⠀⠀⠀⠀⠀⠀⠀⠀⠀⣿⣿⣿⣿⣿⣿⣿⣿⣽⣿⣿⣷⣿⢷⢿⢏⢝⢕⢕⢕⢕⢕⣕⣱⣵⣷⣷⣾⢿⢿⢟⢟⢟⢝⢕⢕⣕⣱⣵⣷⣿⣿⣿⣿⣿⣿⣿⣿⣿⣿⣿⣿⣿⣿⣿⣿⣿⣿⠀⠀⠀⠀⠀⠀⠀⠀⠀⠀⠀⠀</a:t>
            </a:r>
            <a:br/>
            <a:r>
              <a:t>⠀⠀⠀⠀⠀⠀⠀⠀⠀⠀⠀⣿⣿⣿⣿⣿⣿⣿⣿⣿⣿⣿⢟⢕⢕⢕⣕⣵⣵⢵⢷⢗⢟⢟⢝⢕⢕⢕⢕⢕⣕⣕⣵⣵⣷⣾⣿⣿⣿⣿⣿⣿⣿⣿⣿⣿⣿⣿⣿⣿⣿⣿⣿⣿⣿⣿⣿⣿⣿⠀⠀⠀⠀⠀⠀⠀⠀⠀⠀⠀⠀</a:t>
            </a:r>
            <a:br/>
            <a:r>
              <a:t>⠀⠀⠀⠀⠀⠀⠀⠀⠀⠀⠀⣿⣿⣿⣿⣿⣿⡟⢏⢝⢝⢝⢕⢗⢕⢕⢕⢕⢕⢕⢕⢕⢕⢕⢕⢕⢕⣕⣱⣼⣾⣿⡜⢝⢝⢝⢝⣿⣿⣿⣿⣿⣿⣿⣿⣿⣿⣿⣿⣿⣿⣿⣿⣿⣿⣿⣿⣿⣿⠀⠀⠀⠀⠀⠀⠀⠀⠀⠀⠀⠀</a:t>
            </a:r>
            <a:br/>
            <a:r>
              <a:t>⠀⠀⠀⠀⠀⠀⠀⠀⠀⠀⠀⣿⣿⣿⣿⣿⣿⣿⣷⡕⢕⢕⢕⢕⢕⢕⢕⢕⢕⢕⢕⢕⢕⢕⢕⢱⣿⣿⣿⣿⣿⣿⣷⡧⢕⢕⢕⢕⢕⣼⣿⣿⣿⣿⣿⣿⣿⣿⣿⣿⣿⣿⣿⣿⣿⣿⣿⣿⣿⠀⠀⠀⠀⠀⠀⠀⠀⠀⠀⠀⠀</a:t>
            </a:r>
            <a:br/>
            <a:r>
              <a:t>⠀⠀⠀⠀⠀⠀⠀⠀⠀⠀⠀⣿⣿⣿⣿⣿⣿⣿⣿⢏⢕⢕⢕⢕⢕⢕⢕⢕⢕⢕⢕⢕⢕⢕⢕⣿⣿⣿⣿⣿⣿⣿⡿⢕⢕⢕⢕⢕⢕⢝⢻⣿⣿⣿⣿⣿⣿⣿⣿⣿⣿⣿⣿⣿⣿⣿⣿⣿⣿⠀⠀⠀⠀⠀⠀⠀⠀⠀⠀⠀⠀</a:t>
            </a:r>
            <a:br/>
            <a:r>
              <a:t>⠀⠀⠀⠀⠀⠀⠀⠀⠀⠀⠀⣿⣿⣿⣿⡿⢿⢟⢕⢕⢕⢕⢕⢕⢕⢕⢕⢕⢕⢕⢕⢕⢕⢕⣾⣿⣿⣿⣿⣿⣿⣟⢕⢕⢕⢕⣕⣕⣱⣷⣿⣿⣿⣿⣿⣿⣿⣿⣿⣿⣿⣿⣿⣿⣿⣿⣿⣿⣿⠀⠀⠀⠀⠀⠀⠀⠀⠀⠀⠀⠀</a:t>
            </a:r>
            <a:br/>
            <a:r>
              <a:t>⠀⠀⠀⠀⠀⠀⠀⠀⠀⠀⠀⠛⠛⠛⠛⠋⠑⠑⠑⠑⠑⠑⠑⠑⠑⠑⠑⠑⠑⠑⠑⠑⠑⠑⠛⠛⠛⠛⠛⠛⠛⠓⠓⠓⠛⠛⠓⠛⠛⠛⠛⠛⠛⠛⠛⠛⠛⠛⠛⠛⠛⠛⠛⠛⠛⠛⠛⠛⠛⠀⠀⠀⠀⠀⠀⠀⠀⠀⠀⠀⠀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⠀⠀⠀⠀⠀⠀⠀⠀⠀⠀⠀⣿⣿⣿⢿⡯⢕⢕⢕⢕⢕⢕⢕⢕⢕⢕⢕⢕⢕⢕⢕⢕⢕⢕⢕⢕⢕⢕⢕⢕⢕⢕⢕⢕⢕⣵⣿⣿⣿⣿⣿⣿⣿⣿⣿⣿⣿⣿⣿⣿⣿⣿⣿⣿⣿⣿⣿⣿⣿⠀⠀⠀⠀⠀⠀⠀⠀⠀⠀⠀⠀</a:t>
            </a:r>
            <a:br/>
            <a:r>
              <a:t>⠀⠀⠀⠀⠀⠀⠀⠀⠀⠀⠀⣿⣿⣿⣺⣕⣕⢕⢕⢕⣕⢕⢕⢕⢕⢕⢕⢕⢕⢕⢕⢕⢕⢕⢕⢕⢕⢕⢕⢕⢕⢕⢕⢕⢱⣿⣿⣿⣿⣿⣿⣿⣿⣿⣿⣿⣿⣿⣿⣿⣿⣿⣿⣿⣿⣿⣿⣿⣿⠀⠀⠀⠀⠀⠀⠀⠀⠀⠀⠀⠀</a:t>
            </a:r>
            <a:br/>
            <a:r>
              <a:t>⠀⠀⠀⠀⠀⠀⠀⠀⠀⠀⠀⣿⣿⣿⣿⣾⣿⣧⣷⣕⣵⣕⣕⣕⣵⣕⣕⣕⢕⢕⢕⢕⢕⢕⢕⢕⢕⢕⢕⢕⢕⢕⢕⢕⢸⣿⣿⣿⣿⣿⣿⣿⣿⣿⣿⣿⣿⣿⣿⣿⣿⣿⣿⣿⣿⣿⣿⣿⣿⠀⠀⠀⠀⠀⠀⠀⠀⠀⠀⠀⠀</a:t>
            </a:r>
            <a:br/>
            <a:r>
              <a:t>⠀⠀⠀⠀⠀⠀⠀⠀⠀⠀⠀⣿⣿⣿⣿⣝⢟⢟⢻⢿⢿⢿⣿⣿⣿⣿⣷⡷⢷⢷⢇⢕⢕⢕⢕⢕⢕⢕⢕⢕⢕⢕⢕⢕⣸⣿⣿⣿⣿⣿⣿⣿⣿⣿⣿⣿⣿⣿⣿⣿⣿⣿⣿⣿⣿⣿⣿⣿⣿⠀⠀⠀⠀⠀⠀⠀⠀⠀⠀⠀⠀</a:t>
            </a:r>
            <a:br/>
            <a:r>
              <a:t>⠀⠀⠀⠀⠀⠀⠀⠀⠀⠀⠀⣿⣿⣿⣿⣿⣷⣵⡵⢕⢕⢕⢝⢝⢕⢕⢕⢕⢕⢕⢕⢕⢕⢕⢕⢕⢕⢕⢕⢕⢕⢕⢕⣱⣿⣿⣿⣿⣿⣿⣿⣿⣿⣿⣿⣿⣿⣿⣿⣿⣿⣿⣿⣿⣿⣿⣿⣿⣿⠀⠀⠀⠀⠀⠀⠀⠀⠀⠀⠀⠀</a:t>
            </a:r>
            <a:br/>
            <a:r>
              <a:t>⠀⠀⠀⠀⠀⠀⠀⠀⠀⠀⠀⣿⣿⣿⣿⢟⢟⢝⢕⢕⢕⢕⢕⢕⢕⢕⢕⢕⢕⢕⢕⢕⢕⢕⢕⢕⢕⢕⢕⢕⢕⢕⢕⣿⣿⣿⣿⣿⣿⣿⣿⣿⣿⣿⣿⣿⣿⣿⣿⣿⣿⣿⣿⣿⣿⣿⣿⣿⣿⠀⠀⠀⠀⠀⠀⠀⠀⠀⠀⠀⠀</a:t>
            </a:r>
            <a:br/>
            <a:r>
              <a:t>⠀⠀⠀⠀⠀⠀⠀⠀⠀⠀⠀⣿⣿⣿⣿⣕⢕⢕⢕⢕⢕⢕⢕⢕⢕⢕⢕⢕⢕⢕⢕⢕⢕⢕⢕⢕⢕⢕⢕⢕⢕⢕⢕⣿⣿⣿⣿⣿⣿⣿⣟⣟⣿⣿⣿⣿⣿⣿⣿⣿⣿⣿⣿⣿⣿⣿⣿⣿⣿⠀⠀⠀⠀⠀⠀⠀⠀⠀⠀⠀⠀</a:t>
            </a:r>
            <a:br/>
            <a:r>
              <a:t>⠀⠀⠀⠀⠀⠀⠀⠀⠀⠀⠀⣿⣿⣿⡿⣿⡷⢕⢕⢕⢕⢕⢕⢕⢕⢕⢕⢕⢕⢕⢕⢕⢕⢕⢕⢕⢕⢕⢕⢕⢕⢕⢕⢹⣿⣿⣿⣿⣿⣿⣿⣿⣿⣿⣿⣿⣿⣿⣿⣿⣿⣿⣿⣿⣿⣿⣿⣿⣿⠀⠀⠀⠀⠀⠀⠀⠀⠀⠀⠀⠀</a:t>
            </a:r>
            <a:br/>
            <a:r>
              <a:t>⠀⠀⠀⠀⠀⠀⠀⠀⠀⠀⠀⣿⣿⣿⣿⣷⢕⢕⢕⢕⢕⢕⢕⢕⢕⢕⢕⢕⢕⢕⢕⢕⢕⢕⢕⢕⢕⢕⢕⢕⢕⢕⢕⢕⢾⣿⣿⣿⣿⣿⣿⡿⢟⢏⣹⣿⣿⣿⣿⣿⣿⣿⣿⣿⣿⣿⣿⣿⣿⠀⠀⠀⠀⠀⠀⠀⠀⠀⠀⠀⠀</a:t>
            </a:r>
            <a:br/>
            <a:r>
              <a:t>⠀⠀⠀⠀⠀⠀⠀⠀⠀⠀⠀⣿⣿⣿⡿⢷⢕⢕⢕⢕⢕⢕⢕⢕⢕⢕⢕⢕⢕⢕⢕⢕⢕⢕⢕⢕⢕⢕⢕⢕⢕⢕⢕⢕⢕⢕⢕⢜⢝⢕⢕⢕⢕⣵⣿⣿⣿⣿⣿⣿⣿⣿⣿⣿⣿⣿⣿⣿⣿⠀⠀⠀⠀⠀⠀⠀⠀⠀⠀⠀⠀</a:t>
            </a:r>
            <a:br/>
            <a:r>
              <a:t>⠀⠀⠀⠀⠀⠀⠀⠀⠀⠀⠀⣿⣿⣿⣿⢕⢕⢕⢕⢕⢕⢕⢕⢕⢕⢕⢕⢕⢕⢕⢕⢕⢕⢕⢕⢕⢕⢕⢕⢕⢕⢕⢕⢕⢜⢕⢕⢕⢕⢕⢕⣵⣾⣿⣿⣿⣿⣿⣿⣿⣿⣿⣿⣿⣿⣿⣿⣿⣿⠀⠀⠀⠀⠀⠀⠀⠀⠀⠀⠀⠀</a:t>
            </a:r>
            <a:br/>
            <a:r>
              <a:t>⠀⠀⠀⠀⠀⠀⠀⠀⠀⠀⠀⣿⣿⣿⢕⡜⢕⢕⢕⢕⢕⢕⢕⢕⢕⢕⢕⢕⢕⢕⢕⢕⢕⢕⢕⢕⢕⢕⢕⢕⢕⢕⢕⢕⢕⢕⢕⢕⢇⢜⣾⣿⣿⣿⣿⣿⣿⣿⣿⣿⣿⣿⣿⣿⣿⣿⣿⣿⣿⠀⠀⠀⠀⠀⠀⠀⠀⠀⠀⠀⠀</a:t>
            </a:r>
            <a:br/>
            <a:r>
              <a:t>⠀⠀⠀⠀⠀⠀⠀⠀⠀⠀⠀⣿⣿⡷⢜⢕⢕⢕⢕⢕⢕⢕⢕⢕⢕⢕⢕⢕⢕⢕⢕⢕⢕⢕⢕⢕⢕⢕⢕⢕⢕⢕⢕⢕⢕⢕⢕⢕⢜⣾⣿⣿⣿⣿⣿⣿⣿⣿⣿⣿⣿⣿⣿⣿⣿⣿⣿⣿⣿⠀⠀⠀⠀⠀⠀⠀⠀⠀⠀⠀⠀</a:t>
            </a:r>
            <a:br/>
            <a:r>
              <a:t>⠀⠀⠀⠀⠀⠀⠀⠀⠀⠀⠀⣿⣿⣿⢎⢕⢕⢕⢕⢕⢕⢕⢕⢕⢕⢕⢕⢕⢕⢕⢕⢕⢕⢕⢕⢕⢕⢕⢕⢕⢕⢕⢕⢕⢕⢕⢕⢱⣷⣿⣿⣿⣿⣿⣿⣿⣿⣿⣿⣿⣿⣿⣿⣿⣿⣿⣿⣿⣿⠀⠀⠀⠀⠀⠀⠀⠀⠀⠀⠀⠀</a:t>
            </a:r>
            <a:br/>
            <a:r>
              <a:t>⠀⠀⠀⠀⠀⠀⠀⠀⠀⠀⠀⣿⣿⣿⣷⣵⢕⢕⢕⢕⢕⢕⢕⢕⢕⢕⢕⢕⢕⢕⢕⢕⢕⢕⢕⢕⢕⢕⢕⢕⢕⢕⢕⢕⢕⢕⢕⣾⣿⣿⣿⣿⣿⣿⣿⣿⣿⣿⣿⣿⣿⣿⣿⣿⣿⣿⣿⣿⣿⠀⠀⠀⠀⠀⠀⠀⠀⠀⠀⠀⠀</a:t>
            </a:r>
            <a:br/>
            <a:r>
              <a:t>⠀⠀⠀⠀⠀⠀⠀⠀⠀⠀⠀⣿⣿⣿⢿⢕⢕⢕⢕⢕⢕⢕⢕⢕⢕⢕⢕⢕⢕⢕⢕⢕⢕⢕⢕⢕⢕⢕⢕⢕⢕⢕⢕⢕⢕⢕⢱⣿⣿⣿⣿⣿⣿⣿⣿⣿⣿⣿⣿⣿⣿⣿⣿⣿⣿⣿⣿⣿⣿⠀⠀⠀⠀⠀⠀⠀⠀⠀⠀⠀⠀</a:t>
            </a:r>
            <a:br/>
            <a:r>
              <a:t>⠀⠀⠀⠀⠀⠀⠀⠀⠀⠀⠀⣿⣿⣷⣕⢕⢕⢕⢕⢕⢕⢕⢕⢕⢕⢕⢕⢕⢕⢕⢕⢕⢕⢕⢕⢕⢕⢕⢕⢕⢕⢕⢕⢕⢕⢕⣻⣿⣿⣿⣿⣿⣿⣿⣿⣿⣿⣿⣿⣿⣿⣿⣿⣿⣿⣿⣿⣿⣿⠀⠀⠀⠀⠀⠀⠀⠀⠀⠀⠀⠀</a:t>
            </a:r>
            <a:br/>
            <a:r>
              <a:t>⠀⠀⠀⠀⠀⠀⠀⠀⠀⠀⠀⣿⣿⣿⢿⢕⢕⢕⢕⢕⢕⢕⢕⢕⢕⢕⢕⢕⢕⢕⢕⢕⢕⢕⢕⢕⢕⢕⢕⢕⢕⢕⢕⢕⢕⢕⣹⣿⣿⣿⣿⣿⣿⣿⣿⣿⣿⣿⣿⣿⣿⣿⣿⣿⣿⣿⣿⣿⣿⠀⠀⠀⠀⠀⠀⠀⠀⠀⠀⠀⠀</a:t>
            </a:r>
            <a:br/>
            <a:r>
              <a:t>⠀⠀⠀⠀⠀⠀⠀⠀⠀⠀⠀⣿⣿⡏⢕⢕⢕⢕⢕⢕⢕⢕⢕⢕⢕⢕⢕⢕⠕⠑⢑⢕⢕⢕⢕⢕⢕⢕⢕⢕⢕⢕⢕⢕⢕⢜⣿⣿⣿⣿⣿⣿⣿⣿⣿⣿⣿⣿⣿⣿⣿⣿⣿⣿⣿⣿⣿⣿⣿⠀⠀⠀⠀⠀⠀⠀⠀⠀⠀⠀⠀</a:t>
            </a:r>
            <a:br/>
            <a:r>
              <a:t>⠀⠀⠀⠀⠀⠀⠀⠀⠀⠀⠀⣿⣿⣞⢟⣵⣵⢕⢕⢕⢕⢕⢕⢕⢕⢔⢕⢕⢕⢕⢕⢕⢕⢕⢕⢕⢕⢕⢕⢕⢕⢕⢕⢕⢵⣿⣾⣿⣿⣿⣿⣿⣿⣿⣿⣿⣿⣿⣿⣿⣿⣿⣿⣿⣿⣿⣿⣿⣿⠀⠀⠀⠀⠀⠀⠀⠀⠀⠀⠀⠀</a:t>
            </a:r>
            <a:br/>
            <a:r>
              <a:t>⠀⠀⠀⠀⠀⠀⠀⠀⠀⠀⠀⣿⣿⣿⣿⣿⣿⢕⢕⢕⢕⢕⢕⢕⢕⢕⢕⢕⢕⢕⢕⢕⢕⢕⢕⢕⢕⢕⢕⢕⢕⢕⢕⢕⢕⣸⣿⣿⣿⣿⣿⣿⣿⣿⣿⣿⣿⣿⣿⣿⣿⣿⣿⣿⣿⣿⣿⣿⣿⠀⠀⠀⠀⠀⠀⠀⠀⠀⠀⠀⠀</a:t>
            </a:r>
            <a:br/>
            <a:r>
              <a:t>⠀⠀⠀⠀⠀⠀⠀⠀⠀⠀⠀⣿⣿⣿⣿⣿⣿⡕⢕⢕⢕⣱⡕⢕⢕⢕⢕⢕⢕⢕⢕⢕⢕⠕⠕⢕⢅⢕⢕⢕⢕⢕⢕⢕⢱⣿⣿⣿⣿⣿⣿⣿⣿⣿⣿⣿⣿⣿⣿⣿⣿⣿⣿⣿⣿⣿⣿⣿⣿⠀⠀⠀⠀⠀⠀⠀⠀⠀⠀⠀⠀</a:t>
            </a:r>
            <a:br/>
            <a:r>
              <a:t>⠀⠀⠀⠀⠀⠀⠀⠀⠀⠀⠀⠛⠛⠛⠛⠛⠛⠃⠑⠑⠚⠛⠛⠃⠑⠑⠑⠑⠑⠑⠑⠀⠀⠐⠑⠑⠑⠑⠑⠑⠑⠑⠑⠑⠛⠛⠛⠛⠛⠛⠛⠛⠛⠛⠛⠛⠛⠛⠛⠛⠛⠛⠛⠛⠛⠛⠛⠛⠛⠀⠀⠀⠀⠀⠀⠀⠀⠀⠀⠀⠀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⠀⠀⠀⠀⠀⠀⠀⠀⠀⠀⠀⣿⣿⣿⣿⣿⣿⣿⣿⣿⣿⣿⣿⣿⡿⢏⢕⢕⢕⢕⢱⣾⣿⣿⣿⣿⣿⣿⣿⣿⣿⣿⣿⣿⣿⣿⣿⣿⣿⣿⣿⣿⣿⣿⣿⣿⣿⣿⣿⣿⣿⣿⣿⣿⣿⣿⣿⣿⣿⠀⠀⠀⠀⠀⠀⠀⠀⠀⠀⠀⠀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⠀⠀⠀⠀⠀⠀⠀⠀⠀⠀⠀⣿⣿⣿⣿⣿⣿⣿⣿⣿⣿⣿⣿⣏⡕⢕⡕⣕⣕⣕⣿⣿⣿⣿⣿⣿⣿⣿⣿⣿⣿⣿⣿⣿⣿⣿⣿⣿⣿⣿⣿⣿⣿⣿⣿⣿⣿⣿⣿⣿⣿⣿⣿⣿⣿⣿⣿⣿⣿⠀⠀⠀⠀⠀⠀⠀⠀⠀⠀⠀⠀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⠀⠀⠀⠀⠀⠀⠀⠀⠀⠀⠀⣿⣿⣿⣿⣿⣿⣿⣿⣿⣿⣿⣿⣿⣿⣹⣽⣿⣷⣿⣿⣿⣿⣿⣿⣿⣿⣿⣿⣿⣿⣿⣿⣿⣿⣿⣿⣿⣿⣿⣿⣿⣿⣿⣿⣿⣿⣿⣿⣿⣿⣿⣿⣿⣿⣿⣿⣿⣿⠀⠀⠀⠀⠀⠀⠀⠀⠀⠀⠀⠀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⠀⠀⠀⠀⠀⠀⠀⠀⠀⠀⠀⣿⣿⣿⣿⣿⣿⣿⣿⣿⣿⣿⣿⣿⣽⣿⣿⣿⢟⢝⣿⣿⣿⣿⣿⣿⣿⣿⣿⣿⣿⣿⣿⣿⣿⣿⣿⣿⣿⣿⣿⣿⣿⣿⣿⣿⣿⣿⣿⣿⣿⣿⣿⣿⣿⣿⣿⣿⣿⠀⠀⠀⠀⠀⠀⠀⠀⠀⠀⠀⠀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⠀⠀⠀⠀⠀⠀⠀⠀⠀⠀⠀⣿⣿⣿⣿⣿⣿⣿⣿⣿⣿⣿⣿⣿⣿⣿⡿⢕⢕⣷⣿⣿⣿⣿⣿⣿⣿⣿⣿⣿⣿⣿⣿⣿⣿⣿⣿⣿⣿⣿⣿⣿⣿⣿⣿⣿⣿⣿⣿⣿⣿⣿⣿⣿⣿⣿⣿⣿⣿⠀⠀⠀⠀⠀⠀⠀⠀⠀⠀⠀⠀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⠀⠀⠀⠀⠀⠀⠀⠀⠀⠀⠀⣿⣿⣿⣿⢿⡿⢿⢟⢟⣻⣿⣿⣿⣿⢇⢕⢕⢱⣿⣿⣿⣿⣿⣿⣿⣿⣿⣿⣿⣿⣿⣿⣿⣿⣿⣿⣿⣿⣿⣿⣿⣿⣿⣿⣿⣿⣿⣿⣿⣿⣿⣿⣿⣿⣿⣿⣿⣿⠀⠀⠀⠀⠀⠀⠀⠀⠀⠀⠀⠀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⠀⠀⠀⠀⠀⠀⠀⠀⠀⠀⠀⣿⣿⡯⢫⢕⢕⢕⣱⣾⣿⡿⢏⢕⢕⢕⢕⢕⣹⣿⣿⣿⣿⣿⣿⣿⣿⣿⣿⣿⣿⣿⣿⣿⣿⣿⣿⣿⣿⣿⣿⣿⣿⣿⣿⣿⣿⣿⣿⣿⣿⣿⣿⣿⣿⣿⣿⣿⣿⠀⠀⠀⠀⠀⠀⠀⠀⠀⠀⠀⠀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⠀⠀⠀⠀⠀⠀⠀⠀⠀⠀⠀⣿⣿⣿⣷⣷⣾⣿⡿⣿⢿⢕⢕⢕⢕⢕⢕⢕⢻⣿⣿⣿⣿⣿⣿⣿⣿⣿⣿⣿⣿⣿⣿⣿⣿⣿⣿⣿⣿⣿⣿⣿⣿⣿⣿⣿⣿⣿⣿⣿⣿⣿⣿⣿⣿⣿⣿⣿⣿⠀⠀⠀⠀⠀⠀⠀⠀⠀⠀⠀⠀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⠀⠀⠀⠀⠀⠀⠀⠀⠀⠀⠀⣿⣿⣿⣿⢟⢝⢕⣵⡇⢕⢕⢕⢕⢕⢕⢕⢕⢜⢻⣿⣿⣿⣿⣿⣿⣿⣿⣿⣿⣿⣿⣿⣿⣿⣿⣿⣿⣿⣿⣿⣿⣿⣿⣿⣿⣿⣿⣿⣿⣿⣿⣿⣿⣿⣿⣿⣿⣿⠀⠀⠀⠀⠀⠀⠀⠀⠀⠀⠀⠀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⠀⠀⠀⠀⠀⠀⠀⠀⠀⠀⠀⣿⣿⣿⣇⢕⡕⢺⢇⢕⢕⢕⢕⢕⢕⢕⢕⢕⢕⢕⢕⢝⢻⢿⣿⣿⣿⣿⣿⡿⢿⢿⢟⢟⢟⣿⣿⣿⣿⣿⣿⣿⣿⣿⣿⣿⣿⣿⣿⣿⣿⣿⣿⣿⣿⣿⣿⣿⣿⠀⠀⠀⠀⠀⠀⠀⠀⠀⠀⠀⠀</a:t>
            </a:r>
            <a:br/>
            <a:r>
              <a:t>⠀⠀⠀⠀⠀⠀⠀⠀⠀⠀⠀⣿⣿⣿⣿⣧⡇⢕⢕⢕⢕⢕⢕⢕⢕⢕⢕⢕⢕⢕⢕⢕⢕⢕⢕⢕⢕⢕⢕⢕⢕⢕⢕⢕⢕⢼⣻⣿⣿⣿⣿⣿⣿⣿⣿⣿⣿⣿⣿⣿⣿⣿⣿⣿⣿⣿⣿⣿⣿⠀⠀⠀⠀⠀⠀⠀⠀⠀⠀⠀⠀</a:t>
            </a:r>
            <a:br/>
            <a:r>
              <a:t>⠀⠀⠀⠀⠀⠀⠀⠀⠀⠀⠀⣿⣿⣿⡿⢏⢕⢕⢕⢕⢕⢕⢕⢕⢕⢕⢕⢕⢕⢕⢕⢕⢕⢕⢕⢕⢕⢕⢕⢕⢕⢕⢕⢕⢕⢱⣿⣿⣿⣿⣿⣿⣿⣿⣿⣿⣿⣿⣿⣿⣿⣿⣿⣿⣿⣿⣿⣿⣿⠀⠀⠀⠀⠀⠀⠀⠀⠀⠀⠀⠀</a:t>
            </a:r>
            <a:br/>
            <a:r>
              <a:t>⠀⠀⠀⠀⠀⠀⠀⠀⠀⠀⠀⣿⣿⣿⢕⢕⢕⢕⢕⢕⢕⢕⢕⢕⢕⢕⢕⢕⢕⢕⢕⢕⢕⢕⢕⢕⢕⢕⢕⢕⢕⢕⢕⢕⢱⣾⣿⣿⣿⣿⣿⣿⣿⣿⣿⣿⣿⣿⣿⣿⣿⣿⣿⣿⣿⣿⣿⣿⣿⠀⠀⠀⠀⠀⠀⠀⠀⠀⠀⠀⠀</a:t>
            </a:r>
            <a:br/>
            <a:r>
              <a:t>⠀⠀⠀⠀⠀⠀⠀⠀⠀⠀⠀⣿⣿⢕⢕⢕⢕⢕⢕⢕⢕⢕⢕⢕⢕⢕⢕⢕⢕⢕⢕⢕⢕⢕⢕⢕⢕⢕⢕⢕⢕⢕⢕⢕⣼⣿⣿⣿⣿⣿⣿⣿⣿⣿⣿⣿⣿⣿⣿⣿⣿⣿⣿⣿⣿⣿⣿⣿⣿⠀⠀⠀⠀⠀⠀⠀⠀⠀⠀⠀⠀</a:t>
            </a:r>
            <a:br/>
            <a:r>
              <a:t>⠀⠀⠀⠀⠀⠀⠀⠀⠀⠀⠀⣿⢕⢕⢕⢕⢕⢕⢕⢕⢕⢕⢕⢕⢕⢕⢕⢕⢕⢕⢕⢕⢕⢕⢕⢕⢕⢕⢕⢕⢕⢕⢱⣿⣿⣿⣿⣿⣿⣿⣿⣿⣿⣿⣿⣿⣿⣿⣿⣿⣿⣿⣿⣿⣿⣿⣿⣿⣿⠀⠀⠀⠀⠀⠀⠀⠀⠀⠀⠀⠀</a:t>
            </a:r>
            <a:br/>
            <a:r>
              <a:t>⠀⠀⠀⠀⠀⠀⠀⠀⠀⠀⠀⣿⡇⢕⢕⢕⢕⢕⢕⢕⢕⢕⢕⢕⢕⢕⢕⢕⢕⢕⢕⢕⢕⢕⢕⢕⢕⢕⢕⢕⢕⢕⣾⣿⣿⣿⣿⣿⣿⣿⣿⣿⣿⣿⣿⣿⣿⣿⣿⣿⣿⣿⣿⣿⣿⣿⣿⣿⣿⠀⠀⠀⠀⠀⠀⠀⠀⠀⠀⠀⠀</a:t>
            </a:r>
            <a:br/>
            <a:r>
              <a:t>⠀⠀⠀⠀⠀⠀⠀⠀⠀⠀⠀⣿⣷⡕⢕⢕⢕⢕⢕⢕⢕⢕⢕⢕⢕⢕⢕⢕⢕⢕⢕⢕⢕⢕⢕⢕⢕⢕⢕⢕⢕⢕⣿⣿⣿⣿⣿⣿⣿⣿⣿⣿⣿⣿⣿⣿⣿⣿⣿⣿⣿⣿⣿⣿⣿⣿⣿⣿⣿⠀⠀⠀⠀⠀⠀⠀⠀⠀⠀⠀⠀</a:t>
            </a:r>
            <a:br/>
            <a:r>
              <a:t>⠀⠀⠀⠀⠀⠀⠀⠀⠀⠀⠀⣿⣿⡧⢕⢕⢕⢕⢕⢕⢕⢕⢕⢕⢕⢕⢕⢕⢕⢕⢕⢕⢕⢕⢕⢕⢕⢕⢕⢱⣷⣿⣿⣿⣿⣿⣿⣿⣿⣿⣿⣿⣿⣿⣿⣿⣿⣿⣿⣿⣿⣿⣿⣿⣿⣿⣿⣿⣿⠀⠀⠀⠀⠀⠀⠀⠀⠀⠀⠀⠀</a:t>
            </a:r>
            <a:br/>
            <a:r>
              <a:t>⠀⠀⠀⠀⠀⠀⠀⠀⠀⠀⠀⣿⣿⡿⢇⢕⢕⢕⢕⢕⢕⢕⢕⢕⢕⢕⢕⢕⢕⢕⢕⢕⢕⢕⢕⢕⢕⢕⢕⢕⢟⢿⢿⣿⣿⣿⣿⣿⣿⣿⣿⣿⣿⣿⣿⣿⣿⣿⣿⣿⣿⣿⣿⣿⣿⣿⣿⣿⣿⠀⠀⠀⠀⠀⠀⠀⠀⠀⠀⠀⠀</a:t>
            </a:r>
            <a:br/>
            <a:r>
              <a:t>⠀⠀⠀⠀⠀⠀⠀⠀⠀⠀⠀⣿⣿⡕⢇⢕⢕⢕⢕⢕⢕⢕⢕⢕⢕⢕⢕⢕⢕⢕⢕⢕⢕⢕⢕⠕⢑⢁⢁⢅⢕⣱⣵⣾⣿⣿⣿⣿⣿⣿⣿⣿⣿⣿⣿⣿⣿⣿⣿⣿⣿⣿⣿⣿⣿⣿⣿⣿⣿⠀⠀⠀⠀⠀⠀⠀⠀⠀⠀⠀⠀</a:t>
            </a:r>
            <a:br/>
            <a:r>
              <a:t>⠀⠀⠀⠀⠀⠀⠀⠀⠀⠀⠀⣿⣿⣷⣷⡷⢕⢕⢕⢕⢕⢕⢕⢕⢕⢕⢕⢕⢕⢕⢕⢕⢕⢕⢕⢕⢕⢕⢕⢕⢕⣱⣿⣿⣿⣿⣿⣿⣿⣿⣿⣿⣿⣿⣿⣿⣿⣿⣿⣿⣿⣿⣿⣿⣿⣿⣿⣿⣿⠀⠀⠀⠀⠀⠀⠀⠀⠀⠀⠀⠀</a:t>
            </a:r>
            <a:br/>
            <a:r>
              <a:t>⠀⠀⠀⠀⠀⠀⠀⠀⠀⠀⠀⣿⣿⣿⣿⣷⢕⢕⢕⢕⢕⢕⢕⢕⢕⢕⠕⠕⠑⠑⠑⠁⢁⢁⢄⢔⢕⢕⢕⢕⢞⢟⣿⣿⣿⣿⣿⣿⣿⣿⣿⣿⣿⣿⣿⣿⣿⣿⣿⣿⣿⣿⣿⣿⣿⣿⣿⣿⣿⠀⠀⠀⠀⠀⠀⠀⠀⠀⠀⠀⠀</a:t>
            </a:r>
            <a:br/>
            <a:r>
              <a:t>⠀⠀⠀⠀⠀⠀⠀⠀⠀⠀⠀⠛⠛⠛⠛⠛⠑⠑⠑⠑⠑⠑⠑⠑⠑⠀⠐⠐⠐⠐⠑⠑⠑⠑⠑⠐⠑⠑⠑⠑⠑⠘⠛⠛⠛⠛⠛⠛⠛⠛⠛⠛⠛⠛⠛⠛⠛⠛⠛⠛⠛⠛⠛⠛⠛⠛⠛⠛⠛⠀⠀⠀⠀⠀⠀⠀⠀⠀⠀⠀⠀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⠀⠀⠀⠀⠀⠀⠀⠀⠀⠀⠀⣿⣿⣿⣿⣿⣿⣿⣿⣿⣿⣿⣿⣿⣿⣿⣿⣿⣿⣿⣿⣿⣿⣿⣿⣿⣿⣿⡏⢱⣿⡵⣿⡟⣿⣿⣿⣿⣿⣿⣿⣿⣿⣿⣿⣿⣿⣿⣿⣿⣿⣿⣿⣿⣿⣿⣿⣿⣿⠀⠀⠀⠀⠀⠀⠀⠀⠀⠀⠀⠀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⠀⠀⠀⠀⠀⠀⠀⠀⠀⠀⠀⣿⣿⣿⣿⣿⣿⣿⣿⣿⣿⣿⣿⣿⣿⣿⣿⣿⣿⣿⣿⣿⣿⣿⣿⣿⣿⡟⢱⣾⣿⡇⣻⣟⢹⣿⣿⣿⣿⣿⣿⣿⣿⣿⣿⣿⣿⣿⣿⣿⣿⣿⣿⣿⣿⣿⣿⣿⣿⠀⠀⠀⠀⠀⠀⠀⠀⠀⠀⠀⠀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⠀⠀⠀⠀⠀⠀⠀⠀⠀⠀⠀⣿⣿⣿⣿⣿⣿⣿⣿⣿⣿⣿⣿⣿⣿⣿⣿⣿⣿⣿⣿⣿⣿⣿⣿⣿⣿⢇⣵⣿⡟⢏⡵⢝⢸⣿⣿⣿⣿⣿⣿⣿⣿⣿⣿⣿⣿⣿⣿⣿⣿⣿⣿⣿⣿⣿⣿⣿⣿⠀⠀⠀⠀⠀⠀⠀⠀⠀⠀⠀⠀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⠀⠀⠀⠀⠀⠀⠀⠀⠀⠀⠀⣿⣿⣿⣿⣿⣿⣿⣿⣿⣿⣿⣿⣿⣿⣿⣿⣿⣿⣿⣿⣿⣿⣿⣿⣟⡇⢱⣟⣎⢕⢕⢕⢕⢱⣿⣿⣿⣿⣿⣿⣿⣿⣿⣿⣿⣿⣿⣿⣿⣿⣿⣿⣿⣿⣿⣿⣿⣿⠀⠀⠀⠀⠀⠀⠀⠀⠀⠀⠀⠀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⠀⠀⠀⠀⠀⠀⠀⠀⠀⠀⠀⣿⣿⣿⣿⣿⣿⣿⣿⣿⣿⣿⣿⣿⣿⣿⣿⣿⣿⣿⣿⣿⣿⣿⣿⣧⣕⡻⢿⣟⢕⢕⢕⡱⣿⣿⣿⢿⢟⣿⣿⣿⣿⣿⣿⣿⣿⣿⣿⣿⣿⣿⣿⣿⣿⣿⣿⣿⣿⠀⠀⠀⠀⠀⠀⠀⠀⠀⠀⠀⠀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⠀⠀⠀⠀⠀⠀⠀⠀⠀⠀⠀⣿⣿⣿⣿⣿⣿⣿⣿⣿⣿⣿⣿⣿⣿⣿⣿⣿⣿⣿⣿⣿⣿⣿⣿⣿⣿⡕⢞⢝⢕⢕⢕⢹⣽⡟⢕⠕⢕⢹⣿⣿⣿⣿⣿⣿⣿⣿⣿⣿⣿⣿⣿⣿⣿⣿⣿⣿⣿⠀⠀⠀⠀⠀⠀⠀⠀⠀⠀⠀⠀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⠀⠀⠀⠀⠀⠀⠀⠀⠀⠀⠀⣿⣿⣿⣿⣿⣿⣿⣿⣿⣿⣿⣿⣿⣿⣿⣿⣿⣿⣿⣿⣿⣿⣿⣿⣿⣿⢕⢕⣿⢸⢱⣵⢱⢟⡷⢸⡔⠀⠑⢻⣿⣿⣿⣿⣿⣿⣿⣿⣿⣿⣿⣿⣿⣿⣿⣿⣿⣿⠀⠀⠀⠀⠀⠀⠀⠀⠀⠀⠀⠀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⠀⠀⠀⠀⠀⠀⠀⠀⠀⠀⠀⣿⣿⣿⣿⣿⣿⣿⣿⣿⣿⣿⣿⣿⣿⣿⣿⣿⣿⣿⣿⣿⣿⣿⣿⣿⣿⡇⢕⠑⠑⠜⢣⠕⢜⢕⢸⣿⡔⠀⠜⣿⣿⣿⣿⣿⣿⣿⣿⣿⣿⣿⣿⣿⣿⣿⣿⣿⣿⠀⠀⠀⠀⠀⠀⠀⠀⠀⠀⠀⠀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⠀⠀⠀⠀⠀⠀⠀⠀⠀⠀⠀⣿⣿⣿⣿⣿⣿⣿⣿⣿⣿⣿⣿⣿⣿⣿⣿⣿⣿⣿⣿⣿⣿⣿⣿⣿⣿⣿⡔⠀⠀⠀⠀⠀⠀⠀⠈⢻⣿⣇⢜⢿⣿⣿⣿⣿⣿⣿⣿⣿⣿⣿⣿⣿⣿⣿⣿⣿⣿⠀⠀⠀⠀⠀⠀⠀⠀⠀⠀⠀⠀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⠀⠀⠀⠀⠀⠀⠀⠀⠀⠀⠀⣿⣿⣿⣿⣿⣿⣿⣿⣿⣿⣿⣿⣿⣿⣿⣿⣿⣿⣿⣿⣿⣿⣿⣿⣿⣿⣿⡟⠀⠀⠀⠀⠀⠀⠀⠀⠁⢝⣿⣕⢜⣿⣿⣿⣿⣿⣿⣿⣿⣿⣿⣿⣿⣿⣿⣿⣿⣿⠀⠀⠀⠀⠀⠀⠀⠀⠀⠀⠀⠀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⠀⠀⠀⠀⠀⠀⠀⠀⠀⠀⠀⣿⣿⣿⣿⣿⣿⣿⣿⣿⣿⣿⣿⣿⣿⣿⣿⣿⣿⣿⣿⣿⣿⣿⣿⣿⣿⣿⡇⠀⠀⠀⠀⠀⠀⠀⠀⠀⠀⢹⣿⣧⢜⣿⣿⣿⣿⣿⣿⣿⣿⣿⣿⣿⣿⣿⣿⣿⣿⠀⠀⠀⠀⠀⠀⠀⠀⠀⠀⠀⠀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⠀⠀⠀⠀⠀⠀⠀⠀⠀⠀⠀⣿⣿⣿⣿⣿⣿⣿⣿⣿⣿⣿⣿⣿⣿⣿⣿⣿⣿⣿⣿⣿⣿⣿⣿⣿⣿⣿⡷⠀⠀⠀⠀⠀⠀⠀⠀⠀⠀⠀⢻⣿⢇⢸⣿⣿⣿⣿⣿⣿⣿⣿⣿⣿⣿⣿⣿⣿⣿⠀⠀⠀⠀⠀⠀⠀⠀⠀⠀⠀⠀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⠀⠀⠀⠀⠀⠀⠀⠀⠀⠀⠀⣿⣿⣿⣿⣿⣿⣿⣿⣿⣿⣿⣿⣿⣿⣿⣿⣿⣿⣿⣿⣿⣿⣿⣿⣿⣿⣿⢇⠀⠀⠀⠀⠀⠀⠀⠀⠀⠀⠀⢸⣿⢕⢕⢜⣿⣿⣿⣿⣿⣿⣿⣿⣿⣿⣿⣿⣿⣿⠀⠀⠀⠀⠀⠀⠀⠀⠀⠀⠀⠀</a:t>
            </a:r>
            <a:br/>
            <a:r>
              <a:t>⠀⠀⠀⠀⠀⠀⠀⠀⠀⠀⠀⣿⣿⣿⣿⣿⣿⣿⣿⣿⣿⣿⣿⣿⣿⣿⣿⣿⣿⣿⣿⣿⣿⣿⣿⣿⣿⡏⠀⠀⠀⠀⠀⠀⢀⣀⠀⠀⠀⠀⢸⣿⣿⣿⣿⣿⣿⣿⣿⣿⣿⣿⣿⣿⣿⣿⣿⣿⣿⠀⠀⠀⠀⠀⠀⠀⠀⠀⠀⠀⠀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⠀⠀⠀⠀⠀⠀⠀⠀⠀⠀⠀⣿⣿⣿⣿⣿⣿⣿⣿⣿⣿⣿⣿⣿⣿⣿⣿⣿⣿⣿⣿⣿⣿⣿⣿⣿⣿⠑⠀⠀⠀⠀⢠⣿⣿⣿⡄⠀⠀⢔⢸⣿⣿⣿⣿⣿⣿⣿⣿⣿⣿⣿⣿⣿⣿⣿⣿⣿⣿⠀⠀⠀⠀⠀⠀⠀⠀⠀⠀⠀⠀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⠀⠀⠀⠀⠀⠀⠀⠀⠀⠀⠀⣿⣿⣿⣿⣿⣿⣿⣿⣿⣿⣿⣿⣿⣿⣿⣿⣿⣿⣿⣿⣿⣿⣿⣿⣿⡇⠀⠀⠀⠀⢰⣿⣿⣿⣿⡇⠀⠀⠀⢸⣿⣿⣿⣿⣿⣿⣿⣿⣿⣿⣿⣿⣿⣿⣿⣿⣿⣿⠀⠀⠀⠀⠀⠀⠀⠀⠀⠀⠀⠀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⠀⠀⠀⠀⠀⠀⠀⠀⠀⠀⠀⠛⠛⠛⠛⠛⠛⠛⠛⠛⠛⠛⠛⠛⠛⠛⠛⠛⠛⠛⠛⠛⠛⠛⠛⠛⠑⠀⠀⠀⠐⠛⠛⠛⠛⠛⠃⠀⠀⠀⠘⠛⠛⠛⠛⠛⠛⠛⠛⠛⠛⠛⠛⠛⠛⠛⠛⠛⠛⠀⠀⠀⠀⠀⠀⠀⠀⠀⠀⠀⠀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⠀⠀⠀⠀⠀⠀⠀⠀⠀⠀⠀⣿⣿⣿⣿⣿⣿⣿⣿⣿⣿⣿⣿⣿⣿⣿⣿⣿⣿⣿⣿⣿⣿⣧⣕⢕⢕⢕⢕⢕⢕⣿⣿⣿⣿⣿⣿⣿⣿⣿⣿⣿⣿⣿⣿⣿⣿⣿⣿⣿⣿⣿⣿⣿⣿⣿⣿⣿⣿⠀⠀⠀⠀⠀⠀⠀⠀⠀⠀⠀⠀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⠀⠀⠀⠀⠀⠀⠀⠀⠀⠀⠀⣿⣿⣿⣿⣿⣿⣿⣿⣿⣿⣿⣿⣿⣿⣿⣿⣿⣿⣿⣿⣿⣿⣿⣿⣿⣧⣕⡕⢕⢕⢸⣿⣿⣿⣿⣿⣿⣿⣿⣿⣿⣿⣿⣿⣿⣿⣿⣿⣿⣿⣿⣿⣿⣿⣿⣿⣿⣿⠀⠀⠀⠀⠀⠀⠀⠀⠀⠀⠀⠀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⠀⠀⠀⠀⠀⠀⠀⠀⠀⠀⠀⣿⣿⣿⣿⣿⣿⣿⣿⣿⣿⣿⣿⣿⣿⣿⣿⣿⣿⣿⣿⣿⣿⣿⣿⣿⣿⣿⣿⣧⢕⢸⣿⣿⣿⣿⣿⣿⣿⣿⣿⣿⣿⣿⣿⣿⣿⣿⣿⣿⣿⣿⣿⣿⣿⣿⣿⣿⣿⠀⠀⠀⠀⠀⠀⠀⠀⠀⠀⠀⠀</a:t>
            </a:r>
            <a:br/>
            <a:r>
              <a:t>⠀⠀⠀⠀⠀⠀⠀⠀⠀⠀⠀⣿⣿⣿⣿⣿⣿⣿⣿⢿⣿⣿⣿⣿⣿⣿⣿⣿⣿⣿⣿⣿⣿⣿⣿⣿⣿⣿⣿⣿⣷⡕⢻⣿⣿⣿⣿⣿⣿⣿⣿⣿⣿⣿⣿⣿⣿⣿⣿⣿⣿⣿⣿⣿⣿⣿⣿⣿⣿⠀⠀⠀⠀⠀⠀⠀⠀⠀⠀⠀⠀</a:t>
            </a:r>
            <a:br/>
            <a:r>
              <a:t>⠀⠀⠀⠀⠀⠀⠀⠀⠀⠀⠀⣿⣿⣿⣿⣿⣿⡟⢕⢕⢹⣿⣿⣿⣿⣿⣿⣿⣿⣿⣿⣿⣿⣿⣿⣿⣿⣿⣿⣿⣿⣿⣾⣿⣿⣿⣿⣿⣿⣿⣿⣿⣿⣿⣿⣿⣿⣿⣿⣿⣿⣿⣿⣿⣿⣿⣿⣿⣿⠀⠀⠀⠀⠀⠀⠀⠀⠀⠀⠀⠀</a:t>
            </a:r>
            <a:br/>
            <a:r>
              <a:t>⠀⠀⠀⠀⠀⠀⠀⠀⠀⠀⠀⣿⣿⣿⣿⡿⢏⢕⢕⢕⢱⣿⣿⣿⣿⣿⣿⣿⣿⣿⣿⣿⣿⣿⣿⣿⣿⣿⣿⣿⣿⣿⣿⣿⣿⣿⣿⣿⣿⣿⣿⣿⣿⣿⣿⣿⣿⣿⣿⣿⣿⣿⣿⣿⣿⣿⣿⣿⣿⠀⠀⠀⠀⠀⠀⠀⠀⠀⠀⠀⠀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⠀⠀⠀⠀⠀⠀⠀⠀⠀⠀⠀⣿⣿⣿⣿⢕⢕⢕⢕⢕⢸⣿⣿⣿⣿⣿⣿⣿⣿⣿⣿⣿⣿⣿⣿⣿⣿⣿⣿⣿⣿⣿⣿⣿⣿⣿⣿⣿⣿⣿⣿⣿⣿⣿⣿⣿⣿⣿⣿⣿⣿⣿⣿⣿⣿⣿⣿⣿⣿⠀⠀⠀⠀⠀⠀⠀⠀⠀⠀⠀⠀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⠀⠀⠀⠀⠀⠀⠀⠀⠀⠀⠀⣿⣿⣿⢏⢕⢕⢕⢕⣱⣿⣿⣿⣿⣿⣿⣿⣿⣿⣿⣿⣿⣿⣿⣿⣿⣿⣿⣿⣿⣿⣿⣿⣿⣿⣿⣿⣿⣿⣿⣿⣿⣿⣿⣿⣿⣿⣿⣿⣿⣿⣿⣿⣿⣿⣿⣿⣿⣿⠀⠀⠀⠀⠀⠀⠀⠀⠀⠀⠀⠀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⠀⠀⠀⠀⠀⠀⠀⠀⠀⠀⠀⣿⡿⢕⢕⢕⢕⢕⢕⢾⣿⣿⣿⣿⣿⣿⣿⣿⣿⣿⣿⣿⣿⣿⣿⣿⣿⣿⣿⣿⣿⣿⣿⣿⣿⣿⣿⣿⣿⣿⣿⣿⣿⣿⣿⣿⣿⣿⣿⣿⣿⣿⣿⣿⣿⣿⣿⣿⣿⠀⠀⠀⠀⠀⠀⠀⠀⠀⠀⠀⠀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⠀⠀⠀⠀⠀⠀⠀⠀⠀⠀⠀⣿⢇⢕⢕⢕⢕⢕⢕⢕⢝⢻⣿⣿⣿⣿⣿⣿⣿⣿⣿⣿⣿⣿⣿⣿⣿⣿⣿⣿⣿⣿⣿⣿⣿⣿⣿⣿⣿⣿⣿⣿⣿⣿⣿⣿⣿⣿⣿⣿⣿⣿⣿⣿⣿⣿⣿⣿⣿⠀⠀⠀⠀⠀⠀⠀⠀⠀⠀⠀⠀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⠀⠀⠀⠀⠀⠀⠀⠀⠀⠀⠀⡏⢕⢕⢕⢕⢕⢕⢕⢕⢕⢕⢕⢝⢝⢟⠟⠟⠟⢏⢝⢝⢕⢕⢜⢟⣿⣿⣿⣿⣿⣿⣿⣿⣿⣿⣿⣿⣿⣿⣿⣿⣿⣿⣿⣿⣿⣿⣿⣿⣿⣿⣿⣿⣿⣿⣿⣿⣿⠀⠀⠀⠀⠀⠀⠀⠀⠀⠀⠀⠀</a:t>
            </a:r>
            <a:br/>
            <a:r>
              <a:t>⠀⠀⠀⠀⠀⠀⠀⠀⠀⠀⠀⢕⢕⢕⢕⢕⢕⠕⠕⠕⢕⠕⢕⠐⠄⠀⠑⠁⠅⠁⠑⢕⢕⢕⢕⢕⢕⢿⣿⣿⣿⣿⣿⣿⣿⣿⣿⣿⣿⣿⣿⣿⣿⣿⣿⣿⣿⣿⣿⣿⣿⣿⣿⣿⣿⣿⣿⣿⣿⠀⠀⠀⠀⠀⠀⠀⠀⠀⠀⠀⠀</a:t>
            </a:r>
            <a:br/>
            <a:r>
              <a:t>⠀⠀⠀⠀⠀⠀⠀⠀⠀⠀⠀⢕⢕⢕⢕⢕⢔⢄⠀⠀⠁⠀⠀⠀⠀⠀⠀⠀⠀⠀⢀⢁⢕⢕⢕⢕⢕⢕⢝⢻⣿⣿⣿⣿⣿⣿⣿⣿⣿⣿⣿⣿⣿⣿⣿⣿⣿⣿⣿⣿⣿⣿⣿⣿⣿⣿⣿⣿⣿⠀⠀⠀⠀⠀⠀⠀⠀⠀⠀⠀⠀</a:t>
            </a:r>
            <a:br/>
            <a:r>
              <a:t>⠀⠀⠀⠀⠀⠀⠀⠀⠀⠀⠀⢕⢕⢕⢕⢕⢕⠑⠀⠀⠀⠀⠀⠀⠀⠀⠀⠀⠀⢀⠀⠑⠑⠕⠕⢕⢕⢕⢕⢕⢟⢿⣿⣿⣿⣿⣿⣿⣿⣿⣿⣿⣿⣿⣿⣿⣿⣿⣿⣿⣿⣿⣿⣿⣿⣿⣿⣿⣿⠀⠀⠀⠀⠀⠀⠀⠀⠀⠀⠀⠀</a:t>
            </a:r>
            <a:br/>
            <a:r>
              <a:t>⠀⠀⠀⠀⠀⠀⠀⠀⠀⠀⠀⢕⢕⢕⢕⢕⢕⢔⠀⢀⠀⠀⠀⠀⠀⠀⠀⠀⠄⠑⠐⢔⢕⢔⢕⢕⢕⢕⢕⢕⢕⢜⢿⣿⣿⣿⣿⣿⣿⣿⣿⣿⣿⣿⣿⣿⣿⣿⣿⣿⣿⣿⣿⣿⣿⣿⣿⣿⣿⠀⠀⠀⠀⠀⠀⠀⠀⠀⠀⠀⠀</a:t>
            </a:r>
            <a:br/>
            <a:r>
              <a:t>⠀⠀⠀⠀⠀⠀⠀⠀⠀⠀⠀⢕⢕⢕⢕⢕⢕⠀⠑⢁⠀⠀⠀⠀⠀⠀⠀⠔⢔⢄⢔⢄⢔⢕⢕⢕⢕⢕⢕⢕⢕⢕⢕⢻⣿⣿⣿⣿⣿⣿⣿⣿⣿⣿⣿⣿⣿⣿⣿⣿⣿⣿⣿⣿⣿⣿⣿⣿⣿⠀⠀⠀⠀⠀⠀⠀⠀⠀⠀⠀⠀</a:t>
            </a:r>
            <a:br/>
            <a:r>
              <a:t>⠀⠀⠀⠀⠀⠀⠀⠀⠀⠀⠀⢕⢕⢕⢕⢕⢕⢔⢔⠀⠀⠀⠀⠀⠀⠀⠀⢄⠕⢕⠕⠑⠔⠕⠕⢕⢕⢕⢕⢕⢕⢕⢕⢸⢝⣿⣿⣿⣿⣿⣿⣿⣿⣿⣿⣿⣿⣿⣿⣿⣿⣿⣿⣿⣿⣿⣿⣿⣿⠀⠀⠀⠀⠀⠀⠀⠀⠀⠀⠀⠀</a:t>
            </a:r>
            <a:br/>
            <a:r>
              <a:t>⠀⠀⠀⠀⠀⠀⠀⠀⠀⠀⠀⢕⢕⢕⢕⢕⠑⠀⠀⠀⠀⠀⠀⠀⠀⠀⠀⠀⠀⢀⢀⢀⢀⢄⢄⢄⢕⢕⢕⢕⢕⢕⢕⢕⢕⢜⢻⣿⣿⣿⣿⣿⣿⣿⣿⣿⣿⣿⣿⣿⣿⣿⣿⣿⣿⣿⣿⣿⣿⠀⠀⠀⠀⠀⠀⠀⠀⠀⠀⠀⠀</a:t>
            </a:r>
            <a:br/>
            <a:r>
              <a:t>⠀⠀⠀⠀⠀⠀⠀⠀⠀⠀⠀⢕⢕⢕⠕⠁⢄⢄⢄⠀⠀⠀⠀⠀⠀⠀⠑⠕⢕⢕⢕⢕⢕⢕⢕⢕⢕⢕⢕⢕⢕⢕⢕⢕⣕⢕⢕⣿⣿⣿⣿⣿⣿⣿⣿⣿⣿⣿⣿⣿⣿⣿⣿⣿⣿⣿⣿⣿⣿⠀⠀⠀⠀⠀⠀⠀⠀⠀⠀⠀⠀</a:t>
            </a:r>
            <a:br/>
            <a:r>
              <a:t>⠀⠀⠀⠀⠀⠀⠀⠀⠀⠀⠀⣧⢕⢕⢕⢕⢕⢕⢀⠀⠀⠀⠀⠀⠀⠀⠀⠀⠀⠁⠁⠑⠕⠕⠕⠕⠕⠕⠕⢕⢕⢕⢕⢕⣻⣇⢕⢸⣿⣿⣿⣿⣿⣿⣿⣿⣿⣿⣿⣿⣿⣿⣿⣿⣿⣿⣿⣿⣿⠀⠀⠀⠀⠀⠀⠀⠀⠀⠀⠀⠀</a:t>
            </a:r>
            <a:br/>
            <a:r>
              <a:t>⠀⠀⠀⠀⠀⠀⠀⠀⠀⠀⠀⡏⢕⢕⢕⢕⢕⢕⠀⠀⠀⠀⠀⠀⠀⠀⠀⠀⠀⠀⢀⢀⠀⢀⢄⢄⢄⠔⢔⢕⢕⢕⢕⢱⣿⣿⣇⢕⢹⣿⣿⣿⣿⣿⣿⣿⣿⣿⣿⣿⣿⣿⣿⣿⣿⣿⣿⣿⣿⠀⠀⠀⠀⠀⠀⠀⠀⠀⠀⠀⠀</a:t>
            </a:r>
            <a:br/>
            <a:r>
              <a:t>⠀⠀⠀⠀⠀⠀⠀⠀⠀⠀⠀⡇⢕⢕⢕⢕⠑⠀⠀⠀⠀⠀⠑⠑⠀⠁⠀⠀⠁⢀⠀⠀⢐⢀⢄⠄⢔⢔⢕⢕⢕⢕⢕⢾⣿⣿⣿⡇⢕⣹⣿⣿⣿⣿⣿⣿⣿⣿⣿⣿⣿⣿⣿⣿⣿⣿⣿⣿⣿⠀⠀⠀⠀⠀⠀⠀⠀⠀⠀⠀⠀</a:t>
            </a:r>
            <a:br/>
            <a:r>
              <a:t>⠀⠀⠀⠀⠀⠀⠀⠀⠀⠀⠀⠃⠑⠑⠑⠁⠀⠀⠀⠀⠀⠀⠀⠀⠀⠀⠀⠀⠀⠀⠁⠁⠁⠁⠑⠑⠑⠑⠑⠑⠑⠑⠑⠘⠛⠛⠛⠓⠑⠛⠛⠛⠛⠛⠛⠛⠛⠛⠛⠛⠛⠛⠛⠛⠛⠛⠛⠛⠛⠀⠀⠀⠀⠀⠀⠀⠀⠀⠀⠀⠀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⠀⠀⠀⠀⠀⠀⠀⠀⠀⠀⠀⣿⣿⣿⣿⣿⣿⣿⣿⣟⡕⢕⢕⢕⢅⢀⢁⠀⢄⢀⢕⠕⠁⠑⢕⢕⢕⢼⣿⣿⣿⣿⣿⣿⣿⣿⣿⣿⣿⣿⣿⣿⣿⣿⣿⣿⣿⣿⣿⣿⣿⣿⣿⣿⣿⣿⣿⣿⣿⠀⠀⠀⠀⠀⠀⠀⠀⠀⠀⠀⠀</a:t>
            </a:r>
            <a:br/>
            <a:r>
              <a:t>⠀⠀⠀⠀⠀⠀⠀⠀⠀⠀⠀⣿⣿⣿⣿⣿⣿⣿⣿⣿⣷⣷⣕⢕⢕⢕⢕⢔⢕⢕⢕⠔⠀⢄⢕⢕⢕⢼⣿⣿⣿⣿⣿⣿⣿⣿⣿⣿⣿⣿⣿⣿⣿⣿⣿⣿⣿⣿⣿⣿⣿⣿⣿⣿⣿⣿⣿⣿⣿⠀⠀⠀⠀⠀⠀⠀⠀⠀⠀⠀⠀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⠀⠀⠀⠀⠀⠀⠀⠀⠀⠀⠀⣿⣿⣿⣿⣿⣿⣿⣿⣿⣿⣿⣿⣿⣷⣵⢕⢕⢕⢕⢕⢅⢀⢕⢕⢕⢕⢕⣿⣿⣿⣿⣿⣿⣿⣿⣿⣿⣿⣿⣿⣿⣿⣿⣿⣿⣿⣿⣿⣿⣿⣿⣿⣿⣿⣿⣿⣿⣿⠀⠀⠀⠀⠀⠀⠀⠀⠀⠀⠀⠀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⠀⠀⠀⠀⠀⠀⠀⠀⠀⠀⠀⣿⣿⣿⣿⣿⣿⣿⣿⣿⣿⣿⣿⣿⣿⣿⣿⣕⢕⢕⢕⢕⢔⢕⢕⢕⢕⢕⢜⢿⣿⣿⡟⢝⢻⣿⣿⣿⣿⣿⣿⣿⣿⣿⣿⣿⣿⣿⣿⣿⣿⣿⣿⣿⣿⣿⣿⣿⣿⠀⠀⠀⠀⠀⠀⠀⠀⠀⠀⠀⠀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⠀⠀⠀⠀⠀⠀⠀⠀⠀⠀⠀⣿⣿⣿⣿⣿⣿⣿⣿⣿⣿⣿⣿⣿⣿⣿⣿⣿⡇⢕⢕⢕⢕⢕⢕⢕⢕⢕⢕⢕⢕⢕⢕⢕⢕⣿⣿⣿⣿⣿⣿⣿⣿⣿⣿⣿⣿⣿⣿⣿⣿⣿⣿⣿⣿⣿⣿⣿⣿⠀⠀⠀⠀⠀⠀⠀⠀⠀⠀⠀⠀</a:t>
            </a:r>
            <a:br/>
            <a:r>
              <a:t>⠀⠀⠀⠀⠀⠀⠀⠀⠀⠀⠀⡿⢿⣿⣿⣿⣿⣿⣿⣿⣿⣿⣿⣿⣿⣿⣿⣿⣿⡕⢕⢕⢕⢕⢕⢕⢕⢕⢕⢕⢕⢕⢕⢕⢕⢹⣿⣿⣿⣿⣿⣿⣿⣿⣿⣿⣿⣿⣿⣿⣿⣿⣿⣿⣿⣿⣿⣿⣿⠀⠀⠀⠀⠀⠀⠀⠀⠀⠀⠀⠀</a:t>
            </a:r>
            <a:br/>
            <a:r>
              <a:t>⠀⠀⠀⠀⠀⠀⠀⠀⠀⠀⠀⢕⢕⢟⣿⣿⣿⣿⣿⣿⣿⣿⣿⣿⣿⣿⣿⣿⣿⣿⣇⢕⢕⢕⢕⢕⢕⢕⢕⢕⢕⢕⢕⢕⢕⢕⣿⣿⣿⣿⣿⣿⣿⣿⣿⣿⣿⣿⣿⣿⣿⣿⣿⣿⣿⣿⣿⣿⣿⠀⠀⠀⠀⠀⠀⠀⠀⠀⠀⠀⠀</a:t>
            </a:r>
            <a:br/>
            <a:r>
              <a:t>⠀⠀⠀⠀⠀⠀⠀⠀⠀⠀⠀⢕⢕⢱⣿⣿⣿⣿⣿⣿⣿⣿⣿⣿⣿⣿⣿⣿⣿⣿⣿⣧⢕⢕⢕⢕⢕⢕⢕⢕⢕⢕⢕⢕⢕⢕⢹⣿⣿⣿⣿⣿⣿⣿⣿⣿⣿⣿⣿⣿⣿⣿⣿⣿⣿⣿⣿⣿⣿⠀⠀⠀⠀⠀⠀⠀⠀⠀⠀⠀⠀</a:t>
            </a:r>
            <a:br/>
            <a:r>
              <a:t>⠀⠀⠀⠀⠀⠀⠀⠀⠀⠀⠀⢕⢱⣾⣿⣿⣿⣿⣿⣿⣿⣿⣿⣿⣿⣿⣿⣿⣿⣿⣿⣿⣷⡕⢕⢕⢕⢕⢕⢕⢕⢕⢕⢕⢕⢕⣿⣿⣿⣿⣿⣿⣿⣿⣿⣿⣿⣿⣿⣿⣿⣿⣿⣿⣿⣿⣿⣿⣿⠀⠀⠀⠀⠀⠀⠀⠀⠀⠀⠀⠀</a:t>
            </a:r>
            <a:br/>
            <a:r>
              <a:t>⠀⠀⠀⠀⠀⠀⠀⠀⠀⠀⠀⢕⢜⢿⣿⣿⣿⣿⣿⣿⣿⣿⣿⣿⣿⣿⣿⣿⣿⣿⣿⣿⣿⣷⡕⢕⢕⢕⢕⢕⢕⢕⢕⢕⢕⢕⣿⣿⣿⣿⣿⣿⣿⣿⣿⣿⣿⣿⣿⣿⣿⣿⣿⣿⣿⣿⣿⣿⣿⠀⠀⠀⠀⠀⠀⠀⠀⠀⠀⠀⠀</a:t>
            </a:r>
            <a:br/>
            <a:r>
              <a:t>⠀⠀⠀⠀⠀⠀⠀⠀⠀⠀⠀⢕⢕⢕⢝⢿⢿⣿⣿⣿⣿⣿⣿⣿⣿⣿⣿⣿⣿⣿⣿⣿⣿⣿⣿⣕⢕⢕⢕⢕⢕⢕⢕⢕⢕⢸⣿⣿⣿⣿⣿⣿⣿⣿⣿⣿⣿⣿⣿⣿⣿⣿⣿⣿⣿⣿⣿⣿⣿⠀⠀⠀⠀⠀⠀⠀⠀⠀⠀⠀⠀</a:t>
            </a:r>
            <a:br/>
            <a:r>
              <a:t>⠀⠀⠀⠀⠀⠀⠀⠀⠀⠀⠀⢕⢕⢕⢕⢕⢕⢕⢕⢕⢕⢹⢿⣿⣿⣿⣿⣿⣿⣿⣿⣿⣿⣿⣿⣿⣧⢕⢕⢕⢕⢕⢕⢕⢕⢕⣿⣿⣿⣿⣿⣿⣿⣿⣿⣿⣿⣿⣿⣿⣿⣿⣿⣿⣿⣿⣿⣿⣿⠀⠀⠀⠀⠀⠀⠀⠀⠀⠀⠀⠀</a:t>
            </a:r>
            <a:br/>
            <a:r>
              <a:t>⠀⠀⠀⠀⠀⠀⠀⠀⠀⠀⠀⢕⢕⢕⢕⢕⢕⢕⢕⢕⢕⢕⢜⢿⣿⣿⣿⣿⣿⣿⣿⣿⣿⣿⣿⣿⣿⣧⡕⢕⢕⢕⢕⢕⢕⢸⣿⣿⣿⣿⣿⣿⣿⣿⣿⣿⣿⣿⣿⣿⣿⣿⣿⣿⣿⣿⣿⣿⣿⠀⠀⠀⠀⠀⠀⠀⠀⠀⠀⠀⠀</a:t>
            </a:r>
            <a:br/>
            <a:r>
              <a:t>⠀⠀⠀⠀⠀⠀⠀⠀⠀⠀⠀⢕⢕⢕⢕⢕⢕⢕⠁⢕⢕⢕⢕⢕⢻⣿⣿⣿⣿⣿⣿⣿⣿⣿⣿⣿⣿⣿⣷⡕⢕⢕⢕⢕⢕⢸⣿⣿⣿⣿⣿⣿⣿⣿⣿⣿⣿⣿⣿⣿⣿⣿⣿⣿⣿⣿⣿⣿⣿⠀⠀⠀⠀⠀⠀⠀⠀⠀⠀⠀⠀</a:t>
            </a:r>
            <a:br/>
            <a:r>
              <a:t>⠀⠀⠀⠀⠀⠀⠀⠀⠀⠀⠀⢕⢕⢕⢕⢕⢕⠁⠁⠀⠕⢕⢕⢕⢜⢹⣿⣿⣿⣿⣿⣿⣿⣿⣿⣿⣿⣿⣿⣿⢕⢕⢕⢕⢕⢕⣿⣿⣿⣿⣿⣿⣿⣿⣿⣿⣿⣿⣿⣿⣿⣿⣿⣿⣿⣿⣿⣿⣿⠀⠀⠀⠀⠀⠀⠀⠀⠀⠀⠀⠀</a:t>
            </a:r>
            <a:br/>
            <a:r>
              <a:t>⠀⠀⠀⠀⠀⠀⠀⠀⠀⠀⠀⢕⢕⢕⢕⢕⠕⠀⠀⠀⠀⢕⢕⢕⢕⢕⢻⣿⣿⣿⣿⣿⣿⣿⣿⣿⣿⣿⣿⣿⣧⢕⢕⢕⢕⢕⢸⣿⣿⣿⣿⣿⣿⣿⣿⣿⣿⣿⣿⣿⣿⣿⣿⣿⣿⣿⣿⣿⣿⠀⠀⠀⠀⠀⠀⠀⠀⠀⠀⠀⠀</a:t>
            </a:r>
            <a:br/>
            <a:r>
              <a:t>⠀⠀⠀⠀⠀⠀⠀⠀⠀⠀⠀⢕⢕⢕⢕⢔⠀⠀⠀⠀⠀⠀⢕⢕⢕⢕⢕⢕⢿⣿⣿⣿⣿⣿⣿⣿⣿⣿⣿⣿⣿⣧⡕⢕⢕⢕⢕⣿⣿⣿⣿⣿⣿⣿⣿⣿⣿⣿⣿⣿⣿⣿⣿⣿⣿⣿⣿⣿⣿⠀⠀⠀⠀⠀⠀⠀⠀⠀⠀⠀⠀</a:t>
            </a:r>
            <a:br/>
            <a:r>
              <a:t>⠀⠀⠀⠀⠀⠀⠀⠀⠀⠀⠀⢕⢕⢕⠕⠕⠀⠀⠀⠀⠀⠀⠁⢕⢕⢕⢕⢕⢜⢿⣿⣿⣿⣿⣿⣿⣿⣿⣿⣿⣿⣿⣿⣕⢕⢾⡕⣿⣿⣿⣿⣿⣿⣿⣿⣿⣿⣿⣿⣿⣿⣿⣿⣿⣿⣿⣿⣿⣿⠀⠀⠀⠀⠀⠀⠀⠀⠀⠀⠀⠀</a:t>
            </a:r>
            <a:br/>
            <a:r>
              <a:t>⠀⠀⠀⠀⠀⠀⠀⠀⠀⠀⠀⢕⢕⢕⢔⠁⠔⠀⢀⢄⢄⢄⢀⢄⢕⢕⢕⢕⢕⢕⢻⣿⣿⣿⣿⣿⣿⣿⣿⣿⣿⣿⣿⣿⡇⢸⣿⣽⣿⣿⣿⣿⣿⣿⣿⣿⣿⣿⣿⣿⣿⣿⣿⣿⣿⣿⣿⣿⣿⠀⠀⠀⠀⠀⠀⠀⠀⠀⠀⠀⠀</a:t>
            </a:r>
            <a:br/>
            <a:r>
              <a:t>⠀⠀⠀⠀⠀⠀⠀⠀⠀⠀⠀⢕⢕⢕⠁⠀⠀⠀⠁⠑⠑⠕⢕⢕⢕⢕⢕⢕⢕⢕⢸⣿⣿⣿⣿⣿⣿⣿⣿⣿⣿⣿⣿⣿⣿⢕⢻⣿⣿⣿⣿⣿⣿⣿⣿⣿⣿⣿⣿⣿⣿⣿⣿⣿⣿⣿⣿⣿⣿⠀⠀⠀⠀⠀⠀⠀⠀⠀⠀⠀⠀</a:t>
            </a:r>
            <a:br/>
            <a:r>
              <a:t>⠀⠀⠀⠀⠀⠀⠀⠀⠀⠀⠀⢕⢕⢕⠀⠀⠀⠀⠀⠀⠀⠀⠀⠁⠑⢕⢕⢕⢕⢕⢕⢻⣿⣿⣿⣿⣿⣿⣿⣿⣿⣿⣿⣿⣿⡕⢕⣸⣿⢿⣿⣿⣿⣿⣿⣿⣿⣿⣿⣿⣿⣿⣿⣿⣿⣿⣿⣿⣿⠀⠀⠀⠀⠀⠀⠀⠀⠀⠀⠀⠀</a:t>
            </a:r>
            <a:br/>
            <a:r>
              <a:t>⠀⠀⠀⠀⠀⠀⠀⠀⠀⠀⠀⢕⢕⢕⢀⠀⠀⠀⠀⠀⠀⠀⠀⠀⢀⢕⢕⢕⢕⢕⢕⢸⣿⣿⣿⣿⣿⣿⣿⣿⣿⣿⣿⣿⣿⣿⣵⣿⣿⣿⣿⣿⣿⣿⣿⣿⣿⣿⣿⣿⣿⣿⣿⣿⣿⣿⣿⣿⣿⠀⠀⠀⠀⠀⠀⠀⠀⠀⠀⠀⠀</a:t>
            </a:r>
            <a:br/>
            <a:r>
              <a:t>⠀⠀⠀⠀⠀⠀⠀⠀⠀⠀⠀⠑⠁⠁⠀⠀⠀⠀⠀⠀⠀⠀⠀⠀⠀⠑⠑⠑⠑⠑⠑⠑⠛⠛⠛⠛⠛⠛⠛⠛⠛⠛⠛⠛⠛⠛⠛⠛⠛⠛⠛⠛⠛⠛⠛⠛⠛⠛⠛⠛⠛⠛⠛⠛⠛⠛⠛⠛⠛⠀⠀⠀⠀⠀⠀⠀⠀⠀⠀⠀⠀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⠀⠀⠀⠀⠀⠀⠀⠀⠀⠀⠀⡿⢟⢏⢟⢻⢿⣿⣿⣿⣿⣿⣿⣿⣿⣿⣿⣿⣿⣿⣿⣿⣿⣿⣿⣿⣿⣿⣿⣿⣿⣿⣿⣿⣿⣿⣿⣿⣿⣿⣿⣿⣿⣿⣿⣿⣿⣿⣿⣿⣿⣿⣿⣿⣿⣿⣿⣿⣿⠀⠀⠀⠀⠀⠀⠀⠀⠀⠀⠀⠀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⠀⠀⠀⠀⠀⠀⠀⠀⠀⠀⠀⢕⢕⢕⢕⢕⢜⢟⢿⢿⣿⡿⣿⢿⢟⢏⢝⢹⣿⣿⣿⣿⣿⣿⣿⣿⣿⣿⣿⣿⣿⣿⣿⣿⣿⣿⣿⣿⣿⣿⣿⣿⣿⣿⣿⣿⣿⣿⣿⣿⣿⣿⣿⣿⣿⣿⣿⣿⣿⠀⠀⠀⠀⠀⠀⠀⠀⠀⠀⠀⠀</a:t>
            </a:r>
            <a:br/>
            <a:r>
              <a:t>⠀⠀⠀⠀⠀⠀⠀⠀⠀⠀⠀⡕⢕⢕⢕⢕⢕⢕⢕⢕⢕⢕⢕⢕⢕⢕⢕⢕⣿⣿⣿⣿⣿⣿⣿⣿⣿⣿⣿⣿⣿⣿⣿⣿⣿⢿⣿⣿⣿⣿⣿⣿⣿⣿⣿⣿⣿⣿⣿⣿⣿⣿⣿⣿⣿⣿⣿⣿⣿⠀⠀⠀⠀⠀⠀⠀⠀⠀⠀⠀⠀</a:t>
            </a:r>
            <a:br/>
            <a:r>
              <a:t>⠀⠀⠀⠀⠀⠀⠀⠀⠀⠀⠀⡇⢕⢕⢕⢕⢕⢕⢕⢕⢕⢕⢕⢕⢕⢕⢕⢕⢻⣿⣿⣿⡿⢿⣿⣿⢿⢟⢕⢜⢟⢻⣿⡏⢕⣹⣿⣏⣿⣿⣿⣿⣿⣿⣿⣿⣿⣿⣿⣿⣿⣿⣿⣿⣿⣿⣿⣿⣿⠀⠀⠀⠀⠀⠀⠀⠀⠀⠀⠀⠀</a:t>
            </a:r>
            <a:br/>
            <a:r>
              <a:t>⠀⠀⠀⠀⠀⠀⠀⠀⠀⠀⠀⣇⢕⢕⢕⢕⢕⢕⢕⢕⢕⢕⢕⢕⢕⢕⢕⢕⢕⢿⢿⢏⢕⢕⢕⢕⢕⢕⢕⢕⢕⢕⢕⢕⢕⢧⡼⣿⣿⣿⣿⣿⣿⣿⣿⣿⣿⣿⣿⣿⣿⣿⣿⣿⣿⣿⣿⣿⣿⠀⠀⠀⠀⠀⠀⠀⠀⠀⠀⠀⠀</a:t>
            </a:r>
            <a:br/>
            <a:r>
              <a:t>⠀⠀⠀⠀⠀⠀⠀⠀⠀⠀⠀⣿⡕⢕⢕⢕⢕⢕⢕⢕⢕⢕⢕⢕⢕⢕⢕⢕⢕⢕⢕⢕⢕⢕⢕⢕⢕⢕⢕⢕⢕⢕⢕⢕⢕⢜⢿⣿⡇⢟⣿⣿⣿⣿⣿⣿⣿⣿⣿⣿⣿⣿⣿⣿⣿⣿⣿⣿⣿⠀⠀⠀⠀⠀⠀⠀⠀⠀⠀⠀⠀</a:t>
            </a:r>
            <a:br/>
            <a:r>
              <a:t>⠀⠀⠀⠀⠀⠀⠀⠀⠀⠀⠀⣿⡇⢕⢕⢕⢕⢕⢕⢕⢕⢕⢕⢕⢕⢕⢕⢕⢕⢕⢕⢕⢕⢕⢕⢕⢕⢕⢕⢕⢕⢕⢕⢕⢕⢕⢜⢻⢇⢕⢕⣿⣿⣿⣿⣿⣿⣿⣿⣿⣿⣿⣿⣿⣿⣿⣿⣿⣿⠀⠀⠀⠀⠀⠀⠀⠀⠀⠀⠀⠀</a:t>
            </a:r>
            <a:br/>
            <a:r>
              <a:t>⠀⠀⠀⠀⠀⠀⠀⠀⠀⠀⠀⣿⡇⢕⢕⢕⢕⢕⢕⢕⢕⢕⢕⢕⢕⢕⢕⢕⢕⢕⢕⢕⢕⢕⢕⢕⢕⢕⢕⢕⢕⢕⢕⢕⢕⢕⢕⢕⢕⢕⢕⡟⣿⣿⣿⣿⣿⣿⣿⣿⣿⣿⣿⣿⣿⣿⣿⣿⣿⠀⠀⠀⠀⠀⠀⠀⠀⠀⠀⠀⠀</a:t>
            </a:r>
            <a:br/>
            <a:r>
              <a:t>⠀⠀⠀⠀⠀⠀⠀⠀⠀⠀⠀⣿⢕⢕⢕⢕⢕⢕⢕⢕⢕⢕⢕⢕⢕⢕⢕⢕⢕⢕⢕⢕⢕⢕⢕⢕⢕⢕⢕⢕⢕⢕⢕⢕⢕⢕⢕⢕⢕⢕⢕⢱⣿⣿⣿⣿⣿⣿⣿⣿⣿⣿⣿⣿⣿⣿⣿⣿⣿⠀⠀⠀⠀⠀⠀⠀⠀⠀⠀⠀⠀</a:t>
            </a:r>
            <a:br/>
            <a:r>
              <a:t>⠀⠀⠀⠀⠀⠀⠀⠀⠀⠀⠀⡇⢕⢕⢕⢕⢕⢕⢕⢕⢕⢕⢕⢕⢕⢕⢕⢕⢕⢕⢕⢕⢕⢕⢕⢕⢕⢕⢕⢕⢕⢕⢕⢕⢕⢕⢕⢕⢕⢕⢱⣿⣿⣿⣿⣿⣿⣿⣿⣿⣿⣿⣿⣿⣿⣿⣿⣿⣿⠀⠀⠀⠀⠀⠀⠀⠀⠀⠀⠀⠀</a:t>
            </a:r>
            <a:br/>
            <a:r>
              <a:t>⠀⠀⠀⠀⠀⠀⠀⠀⠀⠀⠀⣿⢕⢕⢕⢕⢕⢕⢕⢕⢕⢕⢕⢕⢕⢕⢕⢕⢕⢕⢕⢕⢕⢕⢕⢕⢕⢕⢕⢕⢕⢕⢕⢕⢕⢕⢕⢕⢕⢱⣿⣿⣿⣿⣿⣿⣿⣿⣿⣿⣿⣿⣿⣿⣿⣿⣿⣿⣿⠀⠀⠀⠀⠀⠀⠀⠀⠀⠀⠀⠀</a:t>
            </a:r>
            <a:br/>
            <a:r>
              <a:t>⠀⠀⠀⠀⠀⠀⠀⠀⠀⠀⠀⡿⢕⢕⢕⢕⢕⢕⢕⢕⢕⢕⢕⢕⢕⢕⢕⢕⢕⢕⢕⢕⢕⢕⢕⢕⢕⢕⢕⢕⢕⢕⢕⢕⢕⢕⢕⢕⢕⣿⣿⣿⣿⣿⣿⣿⣿⣿⣿⣿⣿⣿⣿⣿⣿⣿⣿⣿⣿⠀⠀⠀⠀⠀⠀⠀⠀⠀⠀⠀⠀</a:t>
            </a:r>
            <a:br/>
            <a:r>
              <a:t>⠀⠀⠀⠀⠀⠀⠀⠀⠀⠀⠀⡇⢕⢕⢕⢕⢕⢕⢕⢕⢕⢕⢕⢕⢕⢕⢕⢕⢕⢕⢕⢕⢕⢕⢕⢕⢕⢕⢕⢕⢕⢕⢕⢕⢕⢕⢕⢕⢱⣿⣿⣿⣿⣿⣿⣿⣿⣿⣿⣿⣿⣿⣿⣿⣿⣿⣿⣿⣿⠀⠀⠀⠀⠀⠀⠀⠀⠀⠀⠀⠀</a:t>
            </a:r>
            <a:br/>
            <a:r>
              <a:t>⠀⠀⠀⠀⠀⠀⠀⠀⠀⠀⠀⢇⢕⢕⢕⢕⢕⢕⢕⢕⢕⢕⢕⢕⢕⢕⢕⢕⢕⢕⢕⢕⢕⢕⢕⢕⢕⢕⢕⢕⢕⢕⢕⢕⢕⢕⢕⢕⢕⣿⣿⣿⣿⣿⣿⣿⣿⣿⣿⣿⣿⣿⣿⣿⣿⣿⣿⣿⣿⠀⠀⠀⠀⠀⠀⠀⠀⠀⠀⠀⠀</a:t>
            </a:r>
            <a:br/>
            <a:r>
              <a:t>⠀⠀⠀⠀⠀⠀⠀⠀⠀⠀⠀⢕⢕⢕⢕⢕⢕⢕⢕⢕⢕⢕⢕⠕⠕⠕⢕⢕⢕⢕⢕⢕⢕⢕⢕⢕⢕⢕⢕⢕⢕⢕⢕⢕⢕⢕⢕⢕⢕⣿⣿⣿⣿⣿⣿⣿⣿⣿⣿⣿⣿⣿⣿⣿⣿⣿⣿⣿⣿⠀⠀⠀⠀⠀⠀⠀⠀⠀⠀⠀⠀</a:t>
            </a:r>
            <a:br/>
            <a:r>
              <a:t>⠀⠀⠀⠀⠀⠀⠀⠀⠀⠀⠀⢕⢕⢕⢕⢕⢕⢕⢕⢕⢕⢕⢕⢅⢀⢕⢕⢕⢔⢑⢕⢕⢕⢕⢕⢕⢕⢕⢕⢕⢕⢕⢕⢕⢕⢕⢕⢕⢸⣿⣿⣿⣿⣿⣿⣿⣿⣿⣿⣿⣿⣿⣿⣿⣿⣿⣿⣿⣿⠀⠀⠀⠀⠀⠀⠀⠀⠀⠀⠀⠀</a:t>
            </a:r>
            <a:br/>
            <a:r>
              <a:t>⠀⠀⠀⠀⠀⠀⠀⠀⠀⠀⠀⢕⢕⢕⢕⢕⢕⢕⢕⢕⢕⢕⢕⢕⢕⢕⢕⢕⢕⠕⠕⠑⠕⠕⠕⢕⢕⢕⢕⢕⢕⢕⢕⢕⢕⢕⢕⢕⢸⣿⣿⣿⣿⣿⣿⣿⣿⣿⣿⣿⣿⣿⣿⣿⣿⣿⣿⣿⣿⠀⠀⠀⠀⠀⠀⠀⠀⠀⠀⠀⠀</a:t>
            </a:r>
            <a:br/>
            <a:r>
              <a:t>⠀⠀⠀⠀⠀⠀⠀⠀⠀⠀⠀⢕⢕⢕⢕⢕⢕⢕⢕⢕⢕⠕⠔⠕⠕⠑⠑⠕⠕⠀⠀⢀⢄⢔⢕⢕⢕⢕⢕⢕⢕⢕⢕⢕⢕⢄⢕⢕⣸⣿⣿⣿⣿⣿⣿⣿⣿⣿⣿⣿⣿⣿⣿⣿⣿⣿⣿⣿⣿⠀⠀⠀⠀⠀⠀⠀⠀⠀⠀⠀⠀</a:t>
            </a:r>
            <a:br/>
            <a:r>
              <a:t>⠀⠀⠀⠀⠀⠀⠀⠀⠀⠀⠀⢕⢕⢕⢕⢕⢕⢕⢕⢑⠀⠀⠀⠀⠀⢀⢀⢄⢔⢔⢕⢕⢕⢕⢕⢕⢕⢕⢕⢕⢕⢕⢕⢕⢕⢕⢕⢕⣿⣿⣿⣿⣿⣿⣿⣿⣿⣿⣿⣿⣿⣿⣿⣿⣿⣿⣿⣿⣿⠀⠀⠀⠀⠀⠀⠀⠀⠀⠀⠀⠀</a:t>
            </a:r>
            <a:br/>
            <a:r>
              <a:t>⠀⠀⠀⠀⠀⠀⠀⠀⠀⠀⠀⠑⠑⠑⠑⠑⠑⠑⠑⠑⠑⠑⠑⠑⠑⠑⠑⠑⠑⠑⠑⠑⠑⠑⠑⠑⠑⠑⠑⠑⠑⠑⠑⠑⠑⠑⠑⠑⠘⠛⠛⠛⠛⠛⠛⠛⠛⠛⠛⠛⠛⠛⠛⠛⠛⠛⠛⠛⠛⠀⠀⠀⠀⠀⠀⠀⠀⠀⠀⠀⠀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⠀⠀⠀⠀⠀⠀⠀⠀⠀⠀⠀⣿⣿⣿⡿⢿⢟⣿⣿⣿⣿⣿⣿⣿⣿⣿⣿⣿⣿⣿⣿⣿⣿⣿⣿⣿⣿⣿⣿⣿⣿⣿⣿⣿⣿⣿⣿⣿⣿⣿⣿⣿⣿⣿⣿⣿⣿⣿⣿⣿⣿⣿⣿⣿⣿⣿⣿⣿⣿⠀⠀⠀⠀⠀⠀⠀⠀⠀⠀⠀⠀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⠀⠀⠀⠀⠀⠀⠀⠀⠀⠀⠀⣿⡿⢇⢕⢕⢕⢻⢻⣿⣿⣿⣿⣿⣿⣿⣿⣿⣿⣿⣿⣿⣿⣿⣿⣿⣿⣿⣿⣿⣿⣿⣿⣿⣿⣿⣿⣿⣿⣿⣿⣿⣿⣿⣿⣿⣿⣿⣿⣿⣿⣿⣿⣿⣿⣿⣿⣿⣿⠀⠀⠀⠀⠀⠀⠀⠀⠀⠀⠀⠀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⠀⠀⠀⠀⠀⠀⠀⠀⠀⠀⠀⢏⢕⢕⢕⢕⢕⢕⢕⢕⢕⢝⢿⣿⣿⣿⣿⣿⣿⣿⣿⣿⣿⣿⣿⣿⣿⣿⣿⣿⣿⣿⣿⣿⣿⣿⣿⣿⣿⣿⣿⣿⣿⣿⣿⣿⣿⣿⣿⣿⣿⣿⣿⣿⣿⣿⣿⣿⣿⠀⠀⠀⠀⠀⠀⠀⠀⠀⠀⠀⠀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⠀⠀⠀⠀⠀⠀⠀⠀⠀⠀⠀⢕⢕⢕⢕⢕⢕⢕⢕⢕⢕⢕⢕⢝⢜⢹⢿⣿⣿⣿⣿⣿⣿⣿⣿⣿⣿⣿⣿⣿⣿⣿⣿⣿⣿⣿⣿⣿⢿⣿⣿⣿⣿⣿⣿⣿⣿⣿⣿⣿⣿⣿⣿⣿⣿⣿⣿⣿⣿⠀⠀⠀⠀⠀⠀⠀⠀⠀⠀⠀⠀</a:t>
            </a:r>
            <a:br/>
            <a:r>
              <a:t>⠀⠀⠀⠀⠀⠀⠀⠀⠀⠀⠀⢕⢕⢕⢕⢕⢕⢕⢕⢕⢕⢕⢕⢕⢕⢕⢕⢕⢜⢟⢟⢿⢿⢿⣿⣿⣿⣿⣿⣿⣿⢿⢟⢟⢏⣝⣟⣿⣾⣿⣿⣿⣿⣿⣿⣿⣿⣿⣿⣿⣿⣿⣿⣿⣿⣿⣿⣿⣿⠀⠀⠀⠀⠀⠀⠀⠀⠀⠀⠀⠀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⠀⠀⠀⠀⠀⠀⠀⠀⠀⠀⠀⢕⢕⢕⢕⢕⢕⢕⢕⢕⢕⢕⢕⢕⢕⢕⢕⢕⢕⢕⢕⢕⢕⢕⢕⢕⢜⢝⢝⢝⢕⢕⢕⢕⢕⢕⢹⡏⣿⣿⣿⣿⣿⣿⣿⣿⣿⣿⣿⣿⣿⣿⣿⣿⣿⣿⣿⣿⣿⠀⠀⠀⠀⠀⠀⠀⠀⠀⠀⠀⠀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⠀⠀⠀⠀⠀⠀⠀⠀⠀⠀⠀⢕⢕⢕⢕⢕⢕⢕⢕⢕⢕⢕⢕⢕⢕⢕⢕⢕⢕⢕⢕⢕⢕⢕⢕⢕⢕⢕⢕⢕⢕⢕⢕⢕⢕⢕⢕⢹⢿⣿⣿⣿⣿⣿⣿⣿⣿⣿⣿⣿⣿⣿⣿⣿⣿⣿⣿⣿⣿⠀⠀⠀⠀⠀⠀⠀⠀⠀⠀⠀⠀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⠀⠀⠀⠀⠀⠀⠀⠀⠀⠀⠀⢕⢕⢕⢕⢕⢕⢕⢕⢕⢕⢕⢕⢕⢕⢕⢕⢕⢕⢕⢕⢕⢕⢕⢕⢕⢕⢕⢕⢕⢕⢕⢕⢕⢕⢕⢕⢕⢾⣿⣿⣿⣿⣿⣿⣿⣿⣿⣿⣿⣿⣿⣿⣿⣿⣿⣿⣿⣿⠀⠀⠀⠀⠀⠀⠀⠀⠀⠀⠀⠀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⠀⠀⠀⠀⠀⠀⠀⠀⠀⠀⠀⢕⢕⢕⢕⢕⢕⢕⢕⢕⢕⢕⢕⢕⢕⢕⢕⢕⢕⢕⢕⢕⢕⢕⢕⢕⢕⢕⢕⢕⢕⢕⢕⢕⢕⢕⢕⢕⢸⣿⣿⣿⣿⣿⣿⣿⣿⣿⣿⣿⣿⣿⣿⣿⣿⣿⣿⣿⣿⠀⠀⠀⠀⠀⠀⠀⠀⠀⠀⠀⠀</a:t>
            </a:r>
            <a:br/>
            <a:r>
              <a:t>⠀⠀⠀⠀⠀⠀⠀⠀⠀⠀⠀⡕⢕⢕⢕⢕⢕⢕⢕⢕⢕⢕⢕⢕⢕⢕⢕⢕⢕⢕⢕⢕⢕⢕⢕⢕⢕⢕⢕⢕⢕⢕⢕⢕⢕⢕⢕⢕⢱⣿⣿⣿⣿⣿⣿⣿⣿⣿⣿⣿⣿⣿⣿⣿⣿⣿⣿⣿⣿⠀⠀⠀⠀⠀⠀⠀⠀⠀⠀⠀⠀</a:t>
            </a:r>
            <a:br/>
            <a:r>
              <a:t>⠀⠀⠀⠀⠀⠀⠀⠀⠀⠀⠀⡇⢕⢕⢕⢕⢕⢕⢕⢕⢕⢕⢕⢕⢕⢕⢕⢕⢕⢕⢕⢕⢕⢕⢕⢕⢕⢕⢕⢕⢕⢕⢕⢕⢕⢕⢕⢕⣸⣿⣿⣿⣿⣿⣿⣿⣿⣿⣿⣿⣿⣿⣿⣿⣿⣿⣿⣿⣿⠀⠀⠀⠀⠀⠀⠀⠀⠀⠀⠀⠀</a:t>
            </a:r>
            <a:br/>
            <a:r>
              <a:t>⠀⠀⠀⠀⠀⠀⠀⠀⠀⠀⠀⣿⡕⢕⢕⢕⢕⢕⢕⢕⢕⢕⢕⢕⢕⢕⢕⢕⢕⢕⢕⢕⢕⢕⢕⢕⢕⢕⢕⢕⢕⢕⢕⢕⢕⢕⢕⢱⣿⣿⣿⣿⣿⣿⣿⣿⣿⣿⣿⣿⣿⣿⣿⣿⣿⣿⣿⣿⣿⠀⠀⠀⠀⠀⠀⠀⠀⠀⠀⠀⠀</a:t>
            </a:r>
            <a:br/>
            <a:r>
              <a:t>⠀⠀⠀⠀⠀⠀⠀⠀⠀⠀⠀⣿⣇⢕⢕⢕⢕⢕⢕⢕⢕⢕⢕⢕⢕⢕⢕⢕⢕⢕⢕⢕⢕⢕⢕⢕⢕⢕⢕⢕⢕⢕⢕⢕⢕⢕⢕⣼⣿⣿⣿⣿⣿⣿⣿⣿⣿⣿⣿⣿⣿⣿⣿⣿⣿⣿⣿⣿⣿⠀⠀⠀⠀⠀⠀⠀⠀⠀⠀⠀⠀</a:t>
            </a:r>
            <a:br/>
            <a:r>
              <a:t>⠀⠀⠀⠀⠀⠀⠀⠀⠀⠀⠀⣿⣿⢕⢕⢕⢕⢕⢕⢕⢕⢕⢕⢕⢕⢕⢕⢕⢕⢕⢕⢕⢕⢕⢕⢕⢕⢕⢕⢕⢕⢕⢕⢕⢕⢕⢕⣿⣿⣿⣿⣿⣿⣿⣿⣿⣿⣿⣿⣿⣿⣿⣿⣿⣿⣿⣿⣿⣿⠀⠀⠀⠀⠀⠀⠀⠀⠀⠀⠀⠀</a:t>
            </a:r>
            <a:br/>
            <a:r>
              <a:t>⠀⠀⠀⠀⠀⠀⠀⠀⠀⠀⠀⣿⣿⡕⢕⢕⢕⢕⢕⢕⢕⢕⢕⢕⢕⢕⢕⢕⢕⢕⢕⢕⢕⢕⢕⢕⢕⢕⢕⢕⢕⢕⢕⢕⢕⢕⢱⣿⣿⣿⣿⣿⣿⣿⣿⣿⣿⣿⣿⣿⣿⣿⣿⣿⣿⣿⣿⣿⣿⠀⠀⠀⠀⠀⠀⠀⠀⠀⠀⠀⠀</a:t>
            </a:r>
            <a:br/>
            <a:r>
              <a:t>⠀⠀⠀⠀⠀⠀⠀⠀⠀⠀⠀⣿⣿⣧⢕⢕⢕⢕⢕⢕⢕⢕⢕⢕⢕⢕⢕⢕⢕⢕⢕⢕⢕⢕⢕⢕⢕⢕⢕⢕⢕⢕⢕⢕⢕⢕⢸⣿⣿⣿⣿⣿⣿⣿⣿⣿⣿⣿⣿⣿⣿⣿⣿⣿⣿⣿⣿⣿⣿⠀⠀⠀⠀⠀⠀⠀⠀⠀⠀⠀⠀</a:t>
            </a:r>
            <a:br/>
            <a:r>
              <a:t>⠀⠀⠀⠀⠀⠀⠀⠀⠀⠀⠀⣿⣿⣿⢕⢕⢕⢕⢕⢕⢕⢕⢕⢕⢕⢕⢕⢕⢕⢕⢕⢕⢕⢕⢕⢕⢕⢕⢕⢕⢕⢕⢕⢕⢕⢕⣿⣿⣿⣿⣿⣿⣿⣿⣿⣿⣿⣿⣿⣿⣿⣿⣿⣿⣿⣿⣿⣿⣿⠀⠀⠀⠀⠀⠀⠀⠀⠀⠀⠀⠀</a:t>
            </a:r>
            <a:br/>
            <a:r>
              <a:t>⠀⠀⠀⠀⠀⠀⠀⠀⠀⠀⠀⣿⣿⣿⡕⢕⢕⢕⢕⢕⢕⢕⢕⢕⢕⢕⢕⢕⢕⢕⢕⢕⢕⢕⢕⢕⢕⢕⢕⢕⢕⢕⢕⢕⢕⢱⣿⣿⣿⣿⣿⣿⣿⣿⣿⣿⣿⣿⣿⣿⣿⣿⣿⣿⣿⣿⣿⣿⣿⠀⠀⠀⠀⠀⠀⠀⠀⠀⠀⠀⠀</a:t>
            </a:r>
            <a:br/>
            <a:r>
              <a:t>⠀⠀⠀⠀⠀⠀⠀⠀⠀⠀⠀⠛⠛⠛⠃⠑⠑⠑⠑⠑⠑⠑⠑⠑⠑⠑⠑⠑⠑⠑⠑⠑⠑⠑⠑⠑⠑⠑⠑⠑⠑⠑⠑⠑⠑⠚⠛⠛⠛⠛⠛⠛⠛⠛⠛⠛⠛⠛⠛⠛⠛⠛⠛⠛⠛⠛⠛⠛⠛⠀⠀⠀⠀⠀⠀⠀⠀⠀⠀⠀⠀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⠀⠀⠀⠀⠀⠀⠀⠀⠀⠀⠀⣿⣿⣿⣿⣿⣿⣿⢟⢟⢝⢕⢕⢕⢕⢕⢕⢝⢝⢟⢻⢿⣿⣿⣿⣿⣿⣿⡿⢿⢿⣿⡿⢿⢿⣿⣿⣿⣿⣿⣿⣿⣿⣿⣿⣿⣿⣿⣿⣿⣿⣿⣿⣿⣿⣿⣿⣿⣿⠀⠀⠀⠀⠀⠀⠀⠀⠀⠀⠀⠀</a:t>
            </a:r>
            <a:br/>
            <a:r>
              <a:t>⠀⠀⠀⠀⠀⠀⠀⠀⠀⠀⠀⣿⣿⣿⣿⡿⢟⢕⢕⢕⢕⢕⢕⢕⢕⢕⢕⢕⢕⢕⢕⢕⢜⢻⣿⣿⣿⢏⢕⢕⢕⢕⢕⢕⢕⢕⢝⣽⣿⣿⣿⣿⣿⣿⣿⣿⣿⣿⣿⣿⣿⣿⣿⣿⣿⣿⣿⣿⣿⠀⠀⠀⠀⠀⠀⠀⠀⠀⠀⠀⠀</a:t>
            </a:r>
            <a:br/>
            <a:r>
              <a:t>⠀⠀⠀⠀⠀⠀⠀⠀⠀⠀⠀⣿⣿⢟⢝⢕⢕⢕⢕⢕⢕⢕⢕⢕⢕⢕⢕⢕⢕⢕⢕⢕⢕⢕⢝⢝⢕⢕⢕⢕⢕⢕⢕⢕⢕⣱⣿⣿⣿⣿⣿⣿⣿⣿⣿⣿⣿⣿⣿⣿⣿⣿⣿⣿⣿⣿⣿⣿⣿⠀⠀⠀⠀⠀⠀⠀⠀⠀⠀⠀⠀</a:t>
            </a:r>
            <a:br/>
            <a:r>
              <a:t>⠀⠀⠀⠀⠀⠀⠀⠀⠀⠀⠀⢟⢕⢕⢕⢕⢕⢕⢕⢕⢕⢕⢕⢕⢕⢕⢕⢕⢕⢕⢕⢕⢕⢕⢕⢕⢕⢕⢕⢕⢕⢕⢕⢕⣱⣿⣿⣿⣿⣿⣿⣿⣿⣿⣿⣿⣿⣿⣿⣿⣿⣿⣿⣿⣿⣿⣿⣿⣿⠀⠀⠀⠀⠀⠀⠀⠀⠀⠀⠀⠀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⠀⠀⠀⠀⠀⠀⠀⠀⠀⠀⠀⢕⢕⢕⢕⢕⢕⢕⢕⢕⢕⢕⢕⢕⢕⢕⢕⢕⢕⢕⢕⢕⢕⢕⢕⢕⢕⢕⢕⢕⢕⢕⢕⢱⣿⣿⣿⣿⣿⣿⣿⣿⣿⣿⣿⣿⣿⣿⣿⣿⣿⣿⣿⣿⣿⣿⣿⣿⣿⠀⠀⠀⠀⠀⠀⠀⠀⠀⠀⠀⠀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⠀⠀⠀⠀⠀⠀⠀⠀⠀⠀⠀⢕⢕⢕⢕⢕⢕⢕⢕⢕⢕⢕⢕⢕⢕⢕⢕⢕⢕⢕⢕⢕⢕⢕⢕⢕⢕⢕⢕⢕⢕⢕⢕⣼⣿⣿⣿⣿⣿⣿⣿⣿⣿⣿⣿⣿⣿⣿⣿⣿⣿⣿⣿⣿⣿⣿⣿⣿⣿⠀⠀⠀⠀⠀⠀⠀⠀⠀⠀⠀⠀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⠀⠀⠀⠀⠀⠀⠀⠀⠀⠀⠀⢕⢕⢕⢕⢕⢕⢕⢕⢕⢕⢕⢕⢕⢕⢕⢕⢕⢕⢕⢕⢕⢕⢕⢕⢕⢕⢕⢕⢕⢕⢕⢕⣿⣿⣿⣿⣿⣿⣿⣿⣿⣿⣿⣿⣿⣿⣿⣿⣿⣿⣿⣿⣿⣿⣿⣿⣿⣿⠀⠀⠀⠀⠀⠀⠀⠀⠀⠀⠀⠀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⠀⠀⠀⠀⠀⠀⠀⠀⠀⠀⠀⢕⢕⢕⢕⢕⢕⢕⢕⢕⢕⢕⢕⢕⢕⢕⢕⢕⢕⢕⢕⢕⢕⢕⢕⢕⢕⢕⢕⢕⢕⢕⢕⢜⣿⣿⣿⣿⣿⣿⣿⣿⣿⣿⣿⣿⣿⣿⣿⣿⣿⣿⣿⣿⣿⣿⣿⣿⣿⠀⠀⠀⠀⠀⠀⠀⠀⠀⠀⠀⠀</a:t>
            </a:r>
            <a:br/>
            <a:r>
              <a:t>⠀⠀⠀⠀⠀⠀⠀⠀⠀⠀⠀⣵⡕⢕⢕⢕⢕⢕⢕⢕⢔⢔⢕⠕⢕⢕⢕⢕⢕⢕⢕⢕⢕⢕⢕⢕⢕⢕⢕⢕⢕⢕⢕⣱⣿⣿⣿⣿⣿⣿⣿⣿⣿⣿⣿⣿⣿⣿⣿⣿⣿⣿⣿⣿⣿⣿⣿⣿⣿⠀⠀⠀⠀⠀⠀⠀⠀⠀⠀⠀⠀</a:t>
            </a:r>
            <a:br/>
            <a:r>
              <a:t>⠀⠀⠀⠀⠀⠀⠀⠀⠀⠀⠀⣿⣷⡕⢕⢕⢕⢕⢕⢕⢕⢕⢕⢕⢕⢕⢕⢕⢕⢕⢕⢕⢕⢕⢕⢕⢕⢕⢕⢕⢕⢕⢱⣿⣿⣿⣿⣿⣿⣿⣿⣿⣿⣿⣿⣿⣿⣿⣿⣿⣿⣿⣿⣿⣿⣿⣿⣿⣿⠀⠀⠀⠀⠀⠀⠀⠀⠀⠀⠀⠀</a:t>
            </a:r>
            <a:br/>
            <a:r>
              <a:t>⠀⠀⠀⠀⠀⠀⠀⠀⠀⠀⠀⣿⣿⣷⡕⢕⢕⢕⢕⢕⢕⢕⢕⢕⢕⢕⢕⢕⢕⢕⢕⢕⠕⠕⠕⠑⢄⠅⢕⢕⢕⢕⢸⣿⣿⣿⣿⣿⣿⣿⣿⣿⣿⣿⣿⣿⣿⣿⣿⣿⣿⣿⣿⣿⣿⣿⣿⣿⣿⠀⠀⠀⠀⠀⠀⠀⠀⠀⠀⠀⠀</a:t>
            </a:r>
            <a:br/>
            <a:r>
              <a:t>⠀⠀⠀⠀⠀⠀⠀⠀⠀⠀⠀⣿⣿⣿⣧⢕⢕⢕⢕⢕⢕⢕⢕⢕⢕⢕⢕⢕⢕⢕⢕⢕⢕⢔⢕⢄⢕⢕⢕⢕⢕⢕⣼⣿⣿⣿⣿⣿⣿⣿⣿⣿⣿⣿⣿⣿⣿⣿⣿⣿⣿⣿⣿⣿⣿⣿⣿⣿⣿⠀⠀⠀⠀⠀⠀⠀⠀⠀⠀⠀⠀</a:t>
            </a:r>
            <a:br/>
            <a:r>
              <a:t>⠀⠀⠀⠀⠀⠀⠀⠀⠀⠀⠀⣿⣿⣿⣿⣧⢕⢕⢕⢕⢕⢕⢕⢕⠕⢕⢕⢕⢕⢕⢕⢕⢕⢕⢕⠑⢁⢑⢕⢕⢕⢕⣿⣿⣿⣿⣿⣿⣿⣿⣿⣿⣿⣿⣿⣿⣿⣿⣿⣿⣿⣿⣿⣿⣿⣿⣿⣿⣿⠀⠀⠀⠀⠀⠀⠀⠀⠀⠀⠀⠀</a:t>
            </a:r>
            <a:br/>
            <a:r>
              <a:t>⠀⠀⠀⠀⠀⠀⠀⠀⠀⠀⠀⣿⣿⣿⣿⣿⣇⢕⢕⢕⢕⢕⢕⢕⢕⠑⢕⢕⢑⢕⢑⠑⢕⠄⠀⠁⠔⠀⠀⢕⢕⢱⣿⣿⣿⣿⣿⣿⣿⣿⣿⣿⣿⣿⣿⣿⣿⣿⣿⣿⣿⣿⣿⣿⣿⣿⣿⣿⣿⠀⠀⠀⠀⠀⠀⠀⠀⠀⠀⠀⠀</a:t>
            </a:r>
            <a:br/>
            <a:r>
              <a:t>⠀⠀⠀⠀⠀⠀⠀⠀⠀⠀⠀⣿⣿⣿⣿⣿⣿⣇⢕⢕⢕⢕⢕⢕⢕⠐⠀⠁⠁⠁⠁⠀⠀⠐⠐⠁⠀⠀⢔⢕⢕⣼⣿⣿⣿⣿⣿⣿⣿⣿⣿⡏⣿⣿⣿⣿⣿⣿⣿⣿⣿⣿⣿⣿⣿⣿⣿⣿⣿⠀⠀⠀⠀⠀⠀⠀⠀⠀⠀⠀⠀</a:t>
            </a:r>
            <a:br/>
            <a:r>
              <a:t>⠀⠀⠀⠀⠀⠀⠀⠀⠀⠀⠀⠛⠛⠛⠛⠛⠛⠛⠑⠑⠑⠑⠑⠑⠑⠐⠀⠀⠀⠀⠀⠀⠀⠀⠀⠀⠀⠀⠑⠑⠑⠛⠛⠛⠛⠛⠛⠛⠛⠛⠛⠑⠛⠛⠛⠛⠛⠛⠛⠛⠛⠛⠛⠛⠛⠛⠛⠛⠛⠀⠀⠀⠀⠀⠀⠀⠀⠀⠀⠀⠀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⠀⠀⠀⠀⠀⠀⠀⠀⠀⠀⠀⣿⣿⣿⣿⣿⣿⣽⡿⢿⢿⣿⣇⢝⢝⢻⢿⣿⣿⣿⣿⣿⣿⣿⣿⣿⣿⣿⣿⣿⣿⣿⣿⣿⣿⣿⣿⣿⣿⣿⣿⣿⣿⣿⣿⣿⣿⣿⣿⣿⣿⣿⣿⣿⣿⣿⣿⣿⣿⠀⠀⠀⠀⠀⠀⠀⠀⠀⠀⠀⠀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⠀⠀⠀⠀⠀⠀⠀⠀⠀⠀⠀⣿⣿⣿⣿⣿⣿⣿⣿⣷⣷⣷⣵⣵⣵⣵⣕⣼⣟⣿⣿⣿⣿⣿⣿⣿⣿⢝⢟⢟⢻⣿⣿⣿⣿⣿⣿⣿⣿⣿⣿⣿⣿⣿⣿⣿⣿⣿⣿⣿⣿⣿⣿⣿⣿⣿⣿⣿⣿⠀⠀⠀⠀⠀⠀⠀⠀⠀⠀⠀⠀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⠀⠀⠀⠀⠀⠀⠀⠀⠀⠀⠀⣿⣿⣿⣿⣿⣿⣿⣿⣿⣿⣿⣿⣿⣿⣿⣿⣿⣿⣿⣿⣿⣿⣿⣿⣿⣿⣧⣵⣵⣵⣿⣿⣿⣿⣿⣿⣿⣿⣿⣿⣿⣿⣿⣿⣿⣿⣿⣿⣿⣿⣿⣿⣿⣿⣿⣿⣿⣿⠀⠀⠀⠀⠀⠀⠀⠀⠀⠀⠀⠀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⠀⠀⠀⠀⠀⠀⠀⠀⠀⠀⠀⣿⣿⣿⣿⣿⣿⣿⣿⣿⣿⣿⣿⣿⣿⣿⣿⣿⢏⢕⢕⢕⢕⢕⢝⢿⣿⡟⢻⢿⣿⣿⣿⣿⣿⣿⣿⣿⣿⣿⣿⣿⣿⣿⣿⣿⣿⣿⣿⣿⣿⣿⣿⣿⣿⣿⣿⣿⣿⠀⠀⠀⠀⠀⠀⠀⠀⠀⠀⠀⠀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⠀⠀⠀⠀⠀⠀⠀⠀⠀⠀⠀⣿⣿⣿⣿⣿⣿⣿⣿⣿⣿⣿⣿⣿⣿⡿⢏⢕⢕⢕⢕⢕⢕⢕⢕⢕⢕⢕⢕⣱⣽⣿⣿⣿⣿⣿⣿⣿⣿⣿⣿⣿⣿⣿⣿⣿⣿⣿⣿⣿⣿⣿⣿⣿⣿⣿⣿⣿⣿⠀⠀⠀⠀⠀⠀⠀⠀⠀⠀⠀⠀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⠀⠀⠀⠀⠀⠀⠀⠀⠀⠀⠀⣿⣿⣿⣿⣿⣿⣿⣿⣿⣿⣿⣿⣿⢟⢕⢕⢕⢕⢕⢕⢕⢕⢕⢕⢕⢕⢕⢸⢿⣿⣿⣿⣿⣿⣿⣿⣿⣿⣿⣿⣿⣿⣿⣿⣿⣿⣿⣿⣿⣿⣿⣿⣿⣿⣿⣿⣿⣿⠀⠀⠀⠀⠀⠀⠀⠀⠀⠀⠀⠀</a:t>
            </a:r>
            <a:br/>
            <a:r>
              <a:t>⠀⠀⠀⠀⠀⠀⠀⠀⠀⠀⠀⣿⣿⣿⣿⣿⣿⣿⣿⣿⣿⣿⣿⡏⢕⢕⢕⢕⢕⢕⢕⢕⢕⢕⢕⢕⢕⢕⢕⢕⢝⢿⣿⣿⣿⣿⣿⣿⣿⣿⣿⣿⣿⣿⣿⣿⣿⣿⣿⣿⣿⣿⣿⣿⣿⣿⣿⣿⣿⠀⠀⠀⠀⠀⠀⠀⠀⠀⠀⠀⠀</a:t>
            </a:r>
            <a:br/>
            <a:r>
              <a:t>⠀⠀⠀⠀⠀⠀⠀⠀⠀⠀⠀⣿⣿⣿⣿⣿⣿⣿⣿⣿⣿⣿⢟⢕⢕⢕⢕⢕⢕⢕⢕⢕⢕⢕⢕⢕⢕⢕⢕⢕⣱⣾⣿⣿⣿⣿⣿⣿⣿⣿⣿⣿⣿⣿⣿⣿⣿⣿⣿⣿⣿⣿⣿⣿⣿⣿⣿⣿⣿⠀⠀⠀⠀⠀⠀⠀⠀⠀⠀⠀⠀</a:t>
            </a:r>
            <a:br/>
            <a:r>
              <a:t>⠀⠀⠀⠀⠀⠀⠀⠀⠀⠀⠀⣿⣿⣿⣿⣿⣿⣿⣿⣿⣿⢏⢕⢕⢕⢕⢕⢕⢕⢕⢕⢕⢕⢕⢕⢕⢕⢕⣵⣿⣿⣿⣿⣿⣿⣿⣿⣿⣿⣿⣿⣿⣿⣿⣿⣿⣿⣿⣿⣿⣿⣿⣿⣿⣿⣿⣿⣿⣿⠀⠀⠀⠀⠀⠀⠀⠀⠀⠀⠀⠀</a:t>
            </a:r>
            <a:br/>
            <a:r>
              <a:t>⠀⠀⠀⠀⠀⠀⠀⠀⠀⠀⠀⣿⣿⣿⣿⣿⣿⣿⣿⡿⢏⢕⢕⢕⢕⢕⢕⢕⢕⢕⢕⢕⢕⢕⢕⢕⢕⣾⣿⣿⣿⣿⣿⣿⣿⣿⣿⣿⣿⣿⣿⣿⣿⣿⣿⣿⣿⣿⣿⣿⣿⣿⣿⣿⣿⣿⣿⣿⣿⠀⠀⠀⠀⠀⠀⠀⠀⠀⠀⠀⠀</a:t>
            </a:r>
            <a:br/>
            <a:r>
              <a:t>⠀⠀⠀⠀⠀⠀⠀⠀⠀⠀⠀⣿⣿⣿⣿⣿⣿⢟⢕⢕⢕⢕⢕⢕⢕⢕⢕⢕⢕⢕⢕⢕⢕⢕⢕⣱⣿⣿⣿⣿⣿⣿⣿⣿⣿⣿⣿⣿⣿⣿⣿⣿⣿⣿⣿⣿⣿⣿⣿⣿⣿⣿⣿⣿⣿⣿⣿⣿⣿⠀⠀⠀⠀⠀⠀⠀⠀⠀⠀⠀⠀</a:t>
            </a:r>
            <a:br/>
            <a:r>
              <a:t>⠀⠀⠀⠀⠀⠀⠀⠀⠀⠀⠀⣿⣿⣿⣿⣿⡏⢕⢕⢕⢕⢕⢕⢕⢕⢕⢕⢕⢕⢕⢕⢕⢕⢕⢕⣾⣿⣿⣿⣿⣿⣿⣿⣿⣿⣿⣿⣿⣿⣿⣿⣿⣿⣿⣿⣿⣿⣿⣿⣿⣿⣿⣿⣿⣿⣿⣿⣿⣿⠀⠀⠀⠀⠀⠀⠀⠀⠀⠀⠀⠀</a:t>
            </a:r>
            <a:br/>
            <a:r>
              <a:t>⠀⠀⠀⠀⠀⠀⠀⠀⠀⠀⠀⣿⣿⣿⣿⣿⢕⢕⢕⢕⢕⢕⢕⢕⢕⢕⢕⢕⢕⢕⢕⢕⢕⢕⢱⣿⣿⣿⣿⣿⣿⣿⣿⣿⣿⣿⣿⣿⣿⣿⢟⢿⣿⣿⣿⣿⣿⣿⣿⣿⣿⣿⣿⣿⣿⣿⣿⣿⣿⠀⠀⠀⠀⠀⠀⠀⠀⠀⠀⠀⠀</a:t>
            </a:r>
            <a:br/>
            <a:r>
              <a:t>⠀⠀⠀⠀⠀⠀⠀⠀⠀⠀⠀⣿⣿⣿⣿⣿⢕⢕⢕⢕⢕⢕⢕⢕⢕⢕⢕⢕⢕⢕⢕⢕⢕⢕⢺⣿⣿⣿⣿⣿⣿⣿⣿⣿⣿⣿⣿⣿⣿⢏⢕⢜⣿⣿⣿⣿⣿⣿⣿⣿⣿⣿⣿⣿⣿⣿⣿⣿⣿⠀⠀⠀⠀⠀⠀⠀⠀⠀⠀⠀⠀</a:t>
            </a:r>
            <a:br/>
            <a:r>
              <a:t>⠀⠀⠀⠀⠀⠀⠀⠀⠀⠀⠀⣿⣿⣿⣿⡇⢕⢕⢕⢕⢕⢕⢕⢕⢕⢕⢕⢕⢕⢕⢕⢕⢕⢕⣸⣿⣿⣿⣿⣿⣿⣿⣿⣿⣿⣿⣿⣿⡏⢕⢕⢱⣿⣿⣿⣿⣿⣿⣿⣿⣿⣿⣿⣿⣿⣿⣿⣿⣿⠀⠀⠀⠀⠀⠀⠀⠀⠀⠀⠀⠀</a:t>
            </a:r>
            <a:br/>
            <a:r>
              <a:t>⠀⠀⠀⠀⠀⠀⠀⠀⠀⠀⠀⣿⡿⢟⣽⣷⡕⢕⢕⢕⢕⢕⢕⢕⢕⢕⢕⢕⢕⢕⢕⢕⢕⢱⣿⣿⣿⣿⣿⣿⣿⣿⣿⣿⣿⣿⣿⣿⢇⢕⢕⢸⣿⣿⣿⣿⣿⣿⣿⣿⣿⣿⣿⣿⣿⣿⣿⣿⣿⠀⠀⠀⠀⠀⠀⠀⠀⠀⠀⠀⠀</a:t>
            </a:r>
            <a:br/>
            <a:r>
              <a:t>⠀⠀⠀⠀⠀⠀⠀⠀⠀⠀⠀⣿⣾⣿⣿⣿⣿⡕⢕⢕⢕⢕⢕⢕⢕⢕⢕⢕⢕⢕⢕⢕⢕⣼⣿⣿⣿⣿⣿⣿⣿⣿⣿⣿⣿⣿⡿⢕⢕⢕⢕⢜⢻⣿⣿⣿⣿⣿⣿⣿⣿⣿⣿⣿⣿⣿⣿⣿⣿⠀⠀⠀⠀⠀⠀⠀⠀⠀⠀⠀⠀</a:t>
            </a:r>
            <a:br/>
            <a:r>
              <a:t>⠀⠀⠀⠀⠀⠀⠀⠀⠀⠀⠀⣿⣿⣿⣿⣿⣿⣷⢕⢕⢕⢕⢕⢕⢕⢕⢕⢕⢕⢕⢕⢕⢕⣿⣿⣿⣿⣿⣿⣿⣿⣿⣿⣿⣿⡿⢕⢕⢕⢕⢕⢕⢕⢻⣿⣿⣿⣿⣿⣿⣿⣿⣿⣿⣿⣿⣿⣿⣿⠀⠀⠀⠀⠀⠀⠀⠀⠀⠀⠀⠀</a:t>
            </a:r>
            <a:br/>
            <a:r>
              <a:t>⠀⠀⠀⠀⠀⠀⠀⠀⠀⠀⠀⣿⣿⣿⣿⣿⣿⣿⡕⢕⢕⢕⢕⢕⢕⢕⢕⢕⢕⢕⢕⢕⢕⣿⣿⣿⣿⣿⣿⣿⣿⣿⣿⣿⣿⢕⢕⢕⢕⢕⢕⢕⢕⢜⣿⣿⣿⣿⣿⣿⣿⣿⣿⣿⣿⣿⣿⣿⣿⠀⠀⠀⠀⠀⠀⠀⠀⠀⠀⠀⠀</a:t>
            </a:r>
            <a:br/>
            <a:r>
              <a:t>⠀⠀⠀⠀⠀⠀⠀⠀⠀⠀⠀⠛⠛⠛⠛⠛⠛⠛⠛⠑⠑⠑⠑⠑⠑⠑⠑⠑⠑⠑⠑⠑⠘⠛⠛⠛⠛⠛⠛⠛⠛⠛⠛⠛⠃⠑⠑⠑⠑⠑⠑⠑⠑⠑⠘⠛⠛⠛⠛⠛⠛⠛⠛⠛⠛⠛⠛⠛⠛⠀⠀⠀⠀⠀⠀⠀⠀⠀⠀⠀⠀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⠀⠀⠀⠀⠀⠀⠀⠀⠀⠀⠀⢕⢕⢕⢕⢕⢕⢕⢕⢕⢕⢕⢕⢕⢕⢕⢕⢕⢕⢕⢜⢟⢇⢕⢕⢕⢕⢸⢕⢜⣻⣿⣿⣕⣱⣿⣿⣿⣿⣿⣿⣿⣿⣿⣿⣿⣿⣿⣿⣿⣿⣿⣿⣿⣿⣿⣿⣿⣿⠀⠀⠀⠀⠀⠀⠀⠀⠀⠀⠀⠀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⠀⠀⠀⠀⠀⠀⠀⠀⠀⠀⠀⢕⢕⢕⢕⢕⢕⢕⢕⢕⢕⢕⢕⢕⢕⢕⢕⢕⢕⢕⢕⢕⢕⢕⢳⣿⣿⣇⢕⣇⢜⣻⣿⣿⣿⣿⣿⣿⣿⣿⣿⣿⣿⣿⣿⣿⣿⣿⣿⣿⣿⣿⣿⣿⣿⣿⣿⣿⣿⠀⠀⠀⠀⠀⠀⠀⠀⠀⠀⠀⠀</a:t>
            </a:r>
            <a:br/>
            <a:r>
              <a:t>⠀⠀⠀⠀⠀⠀⠀⠀⠀⠀⠀⢕⢕⢕⢕⢕⢕⢕⢕⢕⢕⢕⢕⢕⢕⢱⢳⢕⢕⢕⢕⢕⢕⢕⢸⣿⣿⣕⣸⡇⢕⣱⣿⣿⣿⣿⣿⣿⣿⣿⣿⣿⣿⣿⣿⣿⣿⣿⣿⣿⣿⣿⣿⣿⣿⣿⣿⣿⣿⠀⠀⠀⠀⠀⠀⠀⠀⠀⠀⠀⠀</a:t>
            </a:r>
            <a:br/>
            <a:r>
              <a:t>⠀⠀⠀⠀⠀⠀⠀⠀⠀⠀⠀⣵⣕⣕⣕⢕⢕⢕⢕⢕⢕⢕⢕⢕⢕⢕⢕⢳⣕⢕⢕⢜⢕⢕⢕⣿⣿⣿⣿⣿⢿⢿⣿⣿⣿⣿⣿⣿⣿⣿⣿⣿⣿⣿⣿⣿⣿⣿⣿⣿⣿⣿⣿⣿⣿⣿⣿⣿⣿⠀⠀⠀⠀⠀⠀⠀⠀⠀⠀⠀⠀</a:t>
            </a:r>
            <a:br/>
            <a:r>
              <a:t>⠀⠀⠀⠀⠀⠀⠀⠀⠀⠀⠀⣿⣿⣿⣿⣿⣷⣷⣧⣵⣵⣕⣕⡕⢕⢕⢕⢝⢟⢏⡕⢕⢕⢜⣿⣿⣿⣿⣝⢕⢕⢿⣿⣿⣿⣿⣿⣿⣿⣿⣿⣿⣿⣿⣿⣿⣿⣿⣿⣿⣿⣿⣿⣿⣿⣿⣿⣿⣿⠀⠀⠀⠀⠀⠀⠀⠀⠀⠀⠀⠀</a:t>
            </a:r>
            <a:br/>
            <a:r>
              <a:t>⠀⠀⠀⠀⠀⠀⠀⠀⠀⠀⠀⣿⣿⣿⣿⣿⣿⣿⣿⣿⣿⣿⣿⣿⣷⣧⣵⣕⡕⣸⣿⣇⢜⢱⡿⣿⣿⣿⣿⣿⣷⣿⣿⣿⣿⣿⣿⣿⣿⣿⣿⣿⣿⣿⣿⣿⣿⣿⣿⣿⣿⣿⣿⣿⣿⣿⣿⣿⣿⠀⠀⠀⠀⠀⠀⠀⠀⠀⠀⠀⠀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⠀⠀⠀⠀⠀⠀⠀⠀⠀⠀⠀⣿⣿⣿⣿⣿⣿⣿⣿⣿⣿⣿⣿⣿⣿⣿⣿⣿⣧⣿⣿⣿⣷⣕⢕⢕⢝⢻⢿⢿⢿⣿⣿⣿⣿⣿⣿⣿⣿⣿⣿⣿⣿⣿⣿⣿⣿⣿⣿⣿⣿⣿⣿⣿⣿⣿⣿⣿⣿⠀⠀⠀⠀⠀⠀⠀⠀⠀⠀⠀⠀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⠀⠀⠀⠀⠀⠀⠀⠀⠀⠀⠀⣿⣿⣿⣿⣿⣿⣿⣿⣿⣿⣿⣿⣿⣿⣿⣿⣿⣿⣿⣿⣿⣿⣿⣷⡕⢕⢕⢕⢕⢕⢸⣿⣿⣿⣿⣿⣿⣿⣿⣿⣿⣿⣿⣿⣿⣿⣿⣿⣿⣿⣿⣿⣿⣿⣿⣿⣿⣿⠀⠀⠀⠀⠀⠀⠀⠀⠀⠀⠀⠀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⠀⠀⠀⠀⠀⠀⠀⠀⠀⠀⠀⣿⣿⣿⣿⣿⣿⣿⣿⣿⣿⣿⣿⣿⣿⣿⣿⣿⣿⣿⢿⢿⣿⣿⣿⣿⣷⣧⣵⣵⣷⣿⣿⣿⣿⣿⣿⣿⣿⣿⣿⣿⣿⣿⣿⣿⣿⣿⣿⣿⣿⣿⣿⣿⣿⣿⣿⣿⣿⠀⠀⠀⠀⠀⠀⠀⠀⠀⠀⠀⠀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⠀⠀⠀⠀⠀⠀⠀⠀⠀⠀⠀⣿⣿⣿⣿⣿⣿⣿⣿⣿⣿⣿⣿⣿⣿⣿⣿⡿⢟⢕⢕⢕⢕⢜⢝⢻⢿⣿⣿⣿⣿⣿⣿⣿⣿⣿⣿⣿⣿⣿⣿⣿⣿⣿⣿⣿⣿⣿⣿⣿⣿⣿⣿⣿⣿⣿⣿⣿⣿⠀⠀⠀⠀⠀⠀⠀⠀⠀⠀⠀⠀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⠀⠀⠀⠀⠀⠀⠀⠀⠀⠀⠀⣿⣿⣿⣿⣿⣿⣿⣿⣿⣿⣿⣿⣿⣿⣿⢝⢕⢕⢕⢕⢕⢕⢕⢕⢕⢕⢜⢝⢟⢿⣿⣿⣿⣿⣿⣿⣿⣿⣿⣿⣿⣿⣿⣿⣿⣿⣿⣿⣿⣿⣿⣿⣿⣿⣿⣿⣿⣿⠀⠀⠀⠀⠀⠀⠀⠀⠀⠀⠀⠀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⠀⠀⠀⠀⠀⠀⠀⠀⠀⠀⠀⣿⣿⣿⣿⣿⣿⣿⣿⣿⣿⣿⣿⣿⣿⢏⢕⢕⢕⢕⢕⢕⢕⢕⢕⢕⢕⢕⢕⢕⢕⢜⢹⣿⣿⣿⣿⣿⣿⣿⣿⣿⣿⣿⣿⣿⣿⣿⣿⣿⣿⣿⣿⣿⣿⣿⣿⣿⣿⠀⠀⠀⠀⠀⠀⠀⠀⠀⠀⠀⠀</a:t>
            </a:r>
            <a:br/>
            <a:r>
              <a:t>⠀⠀⠀⠀⠀⠀⠀⠀⠀⠀⠀⣿⣿⣿⣿⣿⣿⣿⣿⣿⣿⣿⣿⡿⢕⢕⢕⢕⢕⢕⢕⢕⢕⢕⢕⢕⢕⢕⢕⢕⢕⢕⣿⣿⣿⣿⣿⣿⣿⣿⣿⣿⣿⣿⣿⣿⣿⣿⣿⣿⣿⣿⣿⣿⣿⣿⣿⣿⣿⠀⠀⠀⠀⠀⠀⠀⠀⠀⠀⠀⠀</a:t>
            </a:r>
            <a:br/>
            <a:r>
              <a:t>⠀⠀⠀⠀⠀⠀⠀⠀⠀⠀⠀⣿⣿⣿⣿⣿⣿⣿⣿⣿⣿⣿⢟⢕⢕⢕⢕⢕⢕⣕⣕⡕⢕⢕⢕⢕⢕⢕⢕⢕⢕⢕⢝⣿⣿⣿⣿⣿⣿⣿⣿⣿⣿⣿⣿⣿⣿⣿⣿⣿⣿⣿⣿⣿⣿⣿⣿⣿⣿⠀⠀⠀⠀⠀⠀⠀⠀⠀⠀⠀⠀</a:t>
            </a:r>
            <a:br/>
            <a:r>
              <a:t>⠀⠀⠀⠀⠀⠀⠀⠀⠀⠀⠀⣿⣿⣿⣿⣿⣿⣿⣿⣿⣿⡟⢕⢕⢕⢕⣵⣿⣿⣿⣿⣿⣧⡕⢕⢕⢕⢕⢕⢕⢕⢕⢕⢜⢿⣿⣿⣿⣿⣿⣿⣿⣿⣿⣿⣿⣿⣿⣿⣿⣿⣿⣿⣿⣿⣿⣿⣿⣿⠀⠀⠀⠀⠀⠀⠀⠀⠀⠀⠀⠀</a:t>
            </a:r>
            <a:br/>
            <a:r>
              <a:t>⠀⠀⠀⠀⠀⠀⠀⠀⠀⠀⠀⣿⣿⣿⣿⣿⣿⣿⣿⣿⡿⢕⢕⢕⢱⣿⣿⣿⣿⣿⣿⣿⣿⣿⡇⢕⢕⢕⢕⢕⢕⢕⢕⢕⢕⢻⣿⣿⣿⣿⣿⣿⣿⣿⣿⣿⣿⣿⣿⣿⣿⣿⣿⣿⣿⣿⣿⣿⣿⠀⠀⠀⠀⠀⠀⠀⠀⠀⠀⠀⠀</a:t>
            </a:r>
            <a:br/>
            <a:r>
              <a:t>⠀⠀⠀⠀⠀⠀⠀⠀⠀⠀⠀⣿⣿⣿⣿⣿⣿⣿⣿⣿⢇⢵⡕⣾⣿⣿⣿⣿⣿⣿⣿⣿⣿⣿⣿⢕⢕⢕⢕⢕⢕⢕⢕⢕⢕⢕⢻⣿⣿⣿⣿⣿⣿⣿⣿⣿⣿⣿⣿⣿⣿⣿⣿⣿⣿⣿⣿⣿⣿⠀⠀⠀⠀⠀⠀⠀⠀⠀⠀⠀⠀</a:t>
            </a:r>
            <a:br/>
            <a:r>
              <a:t>⠀⠀⠀⠀⠀⠀⠀⠀⠀⠀⠀⣿⣿⣿⣿⣿⣿⣿⣿⣟⣼⢵⣱⢿⣿⣿⣿⣿⣿⣿⣿⣿⣿⣿⢟⢕⢕⢕⢕⢕⢕⢕⢕⢕⢕⢕⢕⢻⣿⣿⣿⣿⣿⣿⣿⣿⣿⣿⣿⣿⣿⣿⣿⣿⣿⣿⣿⣿⣿⠀⠀⠀⠀⠀⠀⠀⠀⠀⠀⠀⠀</a:t>
            </a:r>
            <a:br/>
            <a:r>
              <a:t>⠀⠀⠀⠀⠀⠀⠀⠀⠀⠀⠀⣿⣿⣿⣿⣿⣿⣿⣿⡿⢇⢕⢸⣿⣿⣿⣿⣿⣿⣿⣿⣿⣿⡏⢕⢕⢕⢕⢕⢕⢕⢕⢕⢕⢕⢕⢕⢜⣿⣿⣿⣿⣿⣿⣿⣿⣿⣿⣿⣿⣿⣿⣿⣿⣿⣿⣿⣿⣿⠀⠀⠀⠀⠀⠀⠀⠀⠀⠀⠀⠀</a:t>
            </a:r>
            <a:br/>
            <a:r>
              <a:t>⠀⠀⠀⠀⠀⠀⠀⠀⠀⠀⠀⣿⣿⣿⣿⣿⣿⣿⡿⢝⢕⢕⢕⢿⣿⣿⣿⣿⣿⣿⣿⣿⣿⢕⢕⢕⢕⢕⢕⢕⢕⢕⢕⢕⢕⢕⢕⢕⢹⣿⣿⣿⣿⣿⣿⣿⣿⣿⣿⣿⣿⣿⣿⣿⣿⣿⣿⣿⣿⠀⠀⠀⠀⠀⠀⠀⠀⠀⠀⠀⠀</a:t>
            </a:r>
            <a:br/>
            <a:r>
              <a:t>⠀⠀⠀⠀⠀⠀⠀⠀⠀⠀⠀⣿⣿⣿⣿⣿⣿⣿⢇⢕⢕⢕⢕⢝⢿⣿⣿⣿⣿⣿⣿⣿⢏⢕⢕⢕⢕⢕⢕⢕⢕⢕⢕⢕⢕⢕⢕⢕⢕⢻⣿⣿⣿⣿⣿⣿⣿⣿⣿⣿⣿⣿⣿⣿⣿⣿⣿⣿⣿⠀⠀⠀⠀⠀⠀⠀⠀⠀⠀⠀⠀</a:t>
            </a:r>
            <a:br/>
            <a:r>
              <a:t>⠀⠀⠀⠀⠀⠀⠀⠀⠀⠀⠀⣿⣿⣿⣿⣿⣿⡟⢕⢕⢕⢕⢕⢕⢕⢿⣿⣿⣿⣿⢟⢕⢕⢕⢕⢕⢕⢕⢕⢕⢕⢕⢕⢕⢕⢕⢕⢕⢕⢜⣿⣿⣿⣿⣿⣿⣿⣿⣿⣿⣿⣿⣿⣿⣿⣿⣿⣿⣿⠀⠀⠀⠀⠀⠀⠀⠀⠀⠀⠀⠀</a:t>
            </a:r>
            <a:br/>
            <a:r>
              <a:t>⠀⠀⠀⠀⠀⠀⠀⠀⠀⠀⠀⠛⠛⠛⠛⠛⠛⠑⠑⠑⠑⠑⠑⠑⠑⠚⠛⠛⠛⠃⠑⠑⠑⠑⠑⠑⠑⠑⠑⠑⠑⠑⠑⠑⠑⠑⠑⠑⠑⠑⠛⠛⠛⠛⠛⠛⠛⠛⠛⠛⠛⠛⠛⠛⠛⠛⠛⠛⠛⠀⠀⠀⠀⠀⠀⠀⠀⠀⠀⠀⠀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⠀⠀⠀⠀⠀⠀⠀⠀⠀⠀⠀⢟⢝⢕⢕⢕⢕⢕⢕⢕⢕⢕⢕⢕⢕⢕⢕⢕⢕⢕⢱⣵⣾⣿⢝⢕⢕⢕⡕⢝⢿⣿⣿⡿⢟⢻⣿⣿⣿⣿⣿⣿⣿⣿⣿⣿⣿⣿⣿⣿⣿⣿⣿⣿⣿⣿⣿⣿⣿⠀⠀⠀⠀⠀⠀⠀⠀⠀⠀⠀⠀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⠀⠀⠀⠀⠀⠀⠀⠀⠀⠀⠀⢕⢕⢕⢕⢕⢕⢕⢕⢕⢕⢕⢕⢕⢕⢕⢕⢕⢕⢕⢹⣿⣿⣏⢕⢕⢕⢕⢝⢕⢸⣿⣿⣟⢕⢹⢟⣿⣿⣿⣿⣿⣿⣿⣿⣿⣿⣿⣿⣿⣿⣿⣿⣿⣿⣿⣿⣿⣿⠀⠀⠀⠀⠀⠀⠀⠀⠀⠀⠀⠀</a:t>
            </a:r>
            <a:br/>
            <a:r>
              <a:t>⠀⠀⠀⠀⠀⠀⠀⠀⠀⠀⠀⢕⢕⢕⢕⢕⢕⢕⢕⢕⢕⢕⢕⢕⢕⢕⢕⣕⢕⢕⢸⣿⣿⣿⣷⣷⣷⣷⣇⣕⣵⣿⣿⣿⣷⣷⣷⣿⣿⣿⣿⣿⣿⣿⣿⣿⣿⣿⣿⣿⣿⣿⣿⣿⣿⣿⣿⣿⣿⠀⠀⠀⠀⠀⠀⠀⠀⠀⠀⠀⠀</a:t>
            </a:r>
            <a:br/>
            <a:r>
              <a:t>⠀⠀⠀⠀⠀⠀⠀⠀⠀⠀⠀⣷⣧⣕⣕⡕⢕⢕⢕⢕⢕⢕⢕⢕⢕⢕⢱⣿⢷⢕⢸⣿⣿⣿⣿⣿⣿⡿⡜⡿⡏⢟⣿⣿⣿⣿⣿⣿⣿⣿⣿⣿⣿⣿⣿⣿⣿⣿⣿⣿⣿⣿⣿⣿⣿⣿⣿⣿⣿⠀⠀⠀⠀⠀⠀⠀⠀⠀⠀⠀⠀</a:t>
            </a:r>
            <a:br/>
            <a:r>
              <a:t>⠀⠀⠀⠀⠀⠀⠀⠀⠀⠀⠀⣿⣿⣿⣿⣿⣷⣷⣷⣧⣵⡵⢕⢕⢕⢕⢜⢟⣿⣾⣾⣿⣿⣿⣿⣿⣿⣿⣿⣿⣷⣷⣿⣿⣿⣿⣿⣿⣿⣿⣿⣿⣿⣿⣿⣿⣿⣿⣿⣿⣿⣿⣿⣿⣿⣿⣿⣿⣿⠀⠀⠀⠀⠀⠀⠀⠀⠀⠀⠀⠀</a:t>
            </a:r>
            <a:br/>
            <a:r>
              <a:t>⠀⠀⠀⠀⠀⠀⠀⠀⠀⠀⠀⣿⣿⣿⣿⣿⣿⣿⣿⣿⣿⣿⣧⣕⡱⡕⢕⢜⢟⢿⢿⣿⣿⣿⣿⣿⣿⣿⢟⢏⢝⢝⣽⣿⣿⣿⣿⣿⣿⣿⣿⣿⣿⣿⣿⣿⣿⣿⣿⣿⣿⣿⣿⣿⣿⣿⣿⣿⣿⠀⠀⠀⠀⠀⠀⠀⠀⠀⠀⠀⠀</a:t>
            </a:r>
            <a:br/>
            <a:r>
              <a:t>⠀⠀⠀⠀⠀⠀⠀⠀⠀⠀⠀⣿⣿⣿⣿⣿⣿⣿⣿⣿⣿⣿⣿⣿⣿⣷⣾⣵⣵⢸⣿⣿⣿⣿⣿⣿⣿⣿⣿⣷⣧⣿⣿⣿⣿⣿⣿⣿⣿⣿⣿⣿⣿⣿⣿⣿⣿⣿⣿⣿⣿⣿⣿⣿⣿⣿⣿⣿⣿⠀⠀⠀⠀⠀⠀⠀⠀⠀⠀⠀⠀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⠀⠀⠀⠀⠀⠀⠀⠀⠀⠀⠀⣿⣿⣿⣿⣿⣿⣿⣿⣿⣿⣿⣿⣿⣿⣿⣿⣿⣿⣿⣿⣿⣿⣿⣿⣵⡕⢜⢝⢝⢝⢝⣻⣿⣿⣿⣿⣿⣿⣿⣿⣿⣿⣿⣿⣿⣿⣿⣿⣿⣿⣿⣿⣿⣿⣿⣿⣿⣿⠀⠀⠀⠀⠀⠀⠀⠀⠀⠀⠀⠀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⠀⠀⠀⠀⠀⠀⠀⠀⠀⠀⠀⣿⣿⣿⣿⣿⣿⣿⣿⣿⣿⣿⣿⣿⣿⣿⣿⣿⣿⣿⣿⣿⣿⣿⣿⣿⣕⡕⢕⢕⣱⣵⣿⣿⣿⣿⣿⣿⣿⣿⣿⣿⣿⣿⣿⣿⣿⣿⣿⣿⣿⣿⣿⣿⣿⣿⣿⣿⣿⠀⠀⠀⠀⠀⠀⠀⠀⠀⠀⠀⠀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⠀⠀⠀⠀⠀⠀⠀⠀⠀⠀⠀⣿⣿⣿⣿⣿⣿⣿⣿⣿⣿⣿⣿⣿⣿⣿⣿⡿⢿⢟⢝⢟⢻⢿⣿⣿⣿⣿⣿⣿⣿⣿⣿⣿⣿⣿⣿⣿⣿⣿⣿⣿⣿⣿⣿⣿⣿⣿⣿⣿⣿⣿⣿⣿⣿⣿⣿⣿⣿⠀⠀⠀⠀⠀⠀⠀⠀⠀⠀⠀⠀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⠀⠀⠀⠀⠀⠀⠀⠀⠀⠀⠀⣿⣿⣿⣿⣿⣿⣿⣿⣿⣿⣿⣿⣿⣿⡿⢏⢕⢕⢕⢕⢕⢕⢕⢜⢟⢻⢿⣿⣿⣿⣿⣿⣿⣿⣿⣿⣿⣿⣿⣿⣿⣿⣿⣿⣿⣿⣿⣿⣿⣿⣿⣿⣿⣿⣿⣿⣿⣿⠀⠀⠀⠀⠀⠀⠀⠀⠀⠀⠀⠀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⠀⠀⠀⠀⠀⠀⠀⠀⠀⠀⠀⣿⣿⣿⣿⣿⣿⣿⣿⣿⣿⣿⣿⣿⢟⢕⢕⢕⢕⢕⢕⢕⢕⢕⢕⢕⢕⢕⢕⢝⢻⢟⢿⣿⣿⣿⣿⣿⣿⣿⣿⣿⣿⣿⣿⣿⣿⣿⣿⣿⣿⣿⣿⣿⣿⣿⣿⣿⣿⠀⠀⠀⠀⠀⠀⠀⠀⠀⠀⠀⠀</a:t>
            </a:r>
            <a:br/>
            <a:r>
              <a:t>⠀⠀⠀⠀⠀⠀⠀⠀⠀⠀⠀⣿⣿⣿⣿⣿⣿⣿⣿⣿⣿⢿⢏⢕⢕⢕⢕⢕⢕⢕⢕⢕⢕⢕⢕⢕⢕⢕⢕⢕⢕⢕⣿⣿⣿⣿⣿⣿⣿⣿⣿⣿⣿⣿⣿⣿⣿⣿⣿⣿⣿⣿⣿⣿⣿⣿⣿⣿⣿⠀⠀⠀⠀⠀⠀⠀⠀⠀⠀⠀⠀</a:t>
            </a:r>
            <a:br/>
            <a:r>
              <a:t>⠀⠀⠀⠀⠀⠀⠀⠀⠀⠀⠀⣿⣿⣿⣿⣿⣿⣿⢟⢝⢕⢕⢕⢕⢕⢕⢕⢕⢕⢕⢕⢕⢕⢕⢕⢕⢕⢕⢕⢕⢕⢕⢜⢿⢿⣿⣿⣿⣿⣿⣿⣿⣿⣿⣿⣿⣿⣿⣿⣿⣿⣿⣿⣿⣿⣿⣿⣿⣿⠀⠀⠀⠀⠀⠀⠀⠀⠀⠀⠀⠀</a:t>
            </a:r>
            <a:br/>
            <a:r>
              <a:t>⠀⠀⠀⠀⠀⠀⠀⠀⠀⠀⠀⣿⣿⣿⣿⣿⣿⣧⡷⢾⣿⣿⣿⣷⣧⢕⢕⢕⢕⢕⢕⢕⢕⢕⢕⢕⢕⢕⢕⢕⢕⢕⢕⢕⢕⢜⢝⢿⣿⣿⣿⣿⣿⣿⣿⣿⣿⣿⣿⣿⣿⣿⣿⣿⣿⣿⣿⣿⣿⠀⠀⠀⠀⠀⠀⠀⠀⠀⠀⠀⠀</a:t>
            </a:r>
            <a:br/>
            <a:r>
              <a:t>⠀⠀⠀⠀⠀⠀⠀⠀⠀⠀⠀⣿⣿⣿⣿⣿⣟⡿⣵⣿⣿⣿⣿⣿⣿⣷⣕⢕⢕⢕⢕⢕⢕⢕⢕⢕⢕⢕⢕⢕⢕⢕⢕⢕⢕⢕⢕⢕⢹⣿⣿⣿⣿⣿⣿⣿⣿⣿⣿⣿⣿⣿⣿⣿⣿⣿⣿⣿⣿⠀⠀⠀⠀⠀⠀⠀⠀⠀⠀⠀⠀</a:t>
            </a:r>
            <a:br/>
            <a:r>
              <a:t>⠀⠀⠀⠀⠀⠀⠀⠀⠀⠀⠀⣿⣿⣿⣿⣿⣿⣷⣿⣿⣿⣿⣿⣿⣿⣿⣿⡇⢕⢕⢕⢕⢕⢕⢕⢕⢕⢕⢕⢕⢕⢕⢕⢕⢕⢕⢕⢕⢕⢻⣿⣿⣿⣿⣿⣿⣿⣿⣿⣿⣿⣿⣿⣿⣿⣿⣿⣿⣿⠀⠀⠀⠀⠀⠀⠀⠀⠀⠀⠀⠀</a:t>
            </a:r>
            <a:br/>
            <a:r>
              <a:t>⠀⠀⠀⠀⠀⠀⠀⠀⠀⠀⠀⣿⣿⣿⣿⡿⣿⣿⣿⣿⣿⣿⣿⣿⣿⣿⣿⢕⢕⢕⢕⢕⢕⢕⢕⢕⢕⢕⢕⢕⢕⢕⢕⢕⢕⢕⢕⢕⢕⢜⣿⣿⣿⣿⣿⣿⣿⣿⣿⣿⣿⣿⣿⣿⣿⣿⣿⣿⣿⠀⠀⠀⠀⠀⠀⠀⠀⠀⠀⠀⠀</a:t>
            </a:r>
            <a:br/>
            <a:r>
              <a:t>⠀⠀⠀⠀⠀⠀⠀⠀⠀⠀⠀⣿⣿⣿⢯⢕⢹⣿⣿⣿⣿⣿⣿⣿⣿⣿⢕⢕⢕⢕⢕⢕⢕⢕⢕⢕⢕⢕⢕⢕⢕⢕⢕⢕⢕⢕⢕⢕⢕⢕⣿⣿⣿⣿⣿⣿⣿⣿⣿⣿⣿⣿⣿⣿⣿⣿⣿⣿⣿⠀⠀⠀⠀⠀⠀⠀⠀⠀⠀⠀⠀</a:t>
            </a:r>
            <a:br/>
            <a:r>
              <a:t>⠀⠀⠀⠀⠀⠀⠀⠀⠀⠀⠀⣿⣿⢏⢕⢕⢝⢻⣿⣿⣿⣿⣿⣿⣿⡟⢕⢕⢕⢕⢕⢕⢕⢕⢕⢕⢕⢕⢕⢕⢕⢕⢕⢕⢕⢕⢕⢕⢕⢕⢿⣿⣿⣿⣿⣿⣿⣿⣿⣿⣿⣿⣿⣿⣿⣿⣿⣿⣿⠀⠀⠀⠀⠀⠀⠀⠀⠀⠀⠀⠀</a:t>
            </a:r>
            <a:br/>
            <a:r>
              <a:t>⠀⠀⠀⠀⠀⠀⠀⠀⠀⠀⠀⣿⢏⢕⢕⢕⢕⢕⣿⣿⣿⣿⣿⣿⢟⢕⢕⢕⢕⢕⢕⢕⢕⢕⢕⢕⢕⢕⢕⢕⢕⢕⢕⢕⢕⢕⢕⢕⢕⢕⢸⣿⣿⣿⣿⣿⣿⣿⣿⣿⣿⣿⣿⣿⣿⣿⣿⣿⣿⠀⠀⠀⠀⠀⠀⠀⠀⠀⠀⠀⠀</a:t>
            </a:r>
            <a:br/>
            <a:r>
              <a:t>⠀⠀⠀⠀⠀⠀⠀⠀⠀⠀⠀⠛⠑⠑⠑⠑⠑⠑⠘⠛⠛⠛⠛⠃⠑⠑⠑⠑⠑⠑⠑⠑⠑⠑⠑⠑⠑⠑⠑⠑⠑⠑⠑⠑⠑⠑⠑⠑⠑⠑⠘⠛⠛⠛⠛⠛⠛⠛⠛⠛⠛⠛⠛⠛⠛⠛⠛⠛⠛⠀⠀⠀⠀⠀⠀⠀⠀⠀⠀⠀⠀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⠀⠀⠀⠀⠀⠀⠀⠀⠀⠀⠀⣿⣿⣿⣿⣿⣿⣿⣿⣿⣿⣿⣿⣿⣿⣿⣿⣿⣿⣿⣿⣿⣿⣿⣿⣿⣿⣿⣿⣿⣿⣿⣿⣿⣿⡎⣿⣿⣿⣿⣿⣿⣿⣿⣿⣿⣿⣿⣿⣿⣿⣿⣿⣿⣿⣿⣿⣿⣿⠀⠀⠀⠀⠀⠀⠀⠀⠀⠀⠀⠀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⠀⠀⠀⠀⠀⠀⠀⠀⠀⠀⠀⣿⣿⣿⣿⣿⣿⣿⣿⣿⣿⣿⣿⣿⣿⣿⣿⣿⣿⣿⣿⣿⣿⣿⣿⣿⣿⣿⣿⣿⣿⢿⢿⡿⢟⢕⢝⢿⣿⣿⣿⣿⣿⣿⣿⣿⣿⣿⣿⣿⣿⣿⣿⣿⣿⣿⣿⣿⣿⠀⠀⠀⠀⠀⠀⠀⠀⠀⠀⠀⠀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⠀⠀⠀⠀⠀⠀⠀⠀⠀⠀⠀⣿⣿⣿⣿⣿⣿⣿⣿⣿⣿⣿⣿⣿⣿⣿⣿⣿⣿⣿⣿⣿⣿⣿⣿⣿⣿⣿⣿⣿⢏⢕⢕⢕⢕⢕⢝⢜⢝⢜⣻⣿⣿⣿⣿⣿⣿⣿⣿⣿⣿⣿⣿⣿⣿⣿⣿⣿⣿⠀⠀⠀⠀⠀⠀⠀⠀⠀⠀⠀⠀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⠀⠀⠀⠀⠀⠀⠀⠀⠀⠀⠀⣿⣿⣿⣿⣿⣿⣿⣿⣿⣿⣿⣿⣿⣿⣿⣿⣿⣿⣿⣿⣿⣿⣿⣿⣿⣿⣿⣿⣿⢕⢕⢕⢕⢕⢕⢕⢕⢕⢱⣿⣿⣿⣿⣿⣿⣿⣿⣿⣿⣿⣿⣿⣿⣿⣿⣿⣿⣿⠀⠀⠀⠀⠀⠀⠀⠀⠀⠀⠀⠀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⠀⠀⠀⠀⠀⠀⠀⠀⠀⠀⠀⣿⣿⣿⣿⣿⣿⣿⣿⣿⣿⣿⣿⣿⣿⣿⣿⣿⣿⣿⣿⣿⣿⣿⣿⣿⣿⣿⣿⣗⢕⢕⢕⢔⠕⠀⠀⠁⠀⢕⢜⣿⣿⣿⣿⣿⣿⣿⣿⣿⣿⣿⣿⣿⣿⣿⣿⣿⣿⠀⠀⠀⠀⠀⠀⠀⠀⠀⠀⠀⠀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⠀⠀⠀⠀⠀⠀⠀⠀⠀⠀⠀⣿⣿⣿⣿⣿⣿⣿⣿⣿⣿⣿⣿⣿⣿⣿⣿⣿⣿⣿⣿⣿⣿⣿⣿⣿⣿⣿⣿⡯⢱⢕⢁⠕⢁⢀⠀⠀⠀⢅⡕⢹⣿⣿⣿⣿⣿⣿⣿⣿⣿⣿⣿⣿⣿⣿⣿⣿⣿⠀⠀⠀⠀⠀⠀⠀⠀⠀⠀⠀⠀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⠀⠀⠀⠀⠀⠀⠀⠀⠀⠀⠀⣿⣿⣿⣿⣿⣿⣿⣿⣿⣿⣿⣿⣿⣿⣿⣿⣿⣿⣿⣿⣿⣿⣿⣿⣿⣿⣿⣿⢕⣾⢕⢄⠀⠁⠑⠄⠀⠀⢸⣷⢜⣿⣿⣿⣿⣿⣿⣿⣿⣿⣿⣿⣿⣿⣿⣿⣿⣿⠀⠀⠀⠀⠀⠀⠀⠀⠀⠀⠀⠀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⠀⠀⠀⠀⠀⠀⠀⠀⠀⠀⠀⣿⣿⣿⣿⣿⣿⣿⣿⣿⣿⣿⣿⣿⣿⣿⣿⣿⣿⣿⣿⣿⣿⣿⣿⣿⣿⣿⡿⢱⣿⢇⢑⠔⢄⢄⢄⠀⠀⢜⣿⣇⢹⣿⣿⣿⣿⣿⣿⣿⣿⣿⣿⣿⣿⣿⣿⣿⣿⠀⠀⠀⠀⠀⠀⠀⠀⠀⠀⠀⠀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⠀⠀⠀⠀⠀⠀⠀⠀⠀⠀⠀⣿⣿⣿⣿⣿⣿⣿⣿⣿⣿⣿⣿⣿⣿⣿⣿⣿⣿⣿⣿⣿⣿⣿⣿⣿⣿⡿⢱⣿⣿⢷⢔⠀⠔⠄⠄⢄⢄⢕⢿⣿⣇⢝⣿⣿⣿⣿⣿⣿⣿⣿⣿⣿⣿⣿⣿⣿⣿⠀⠀⠀⠀⠀⠀⠀⠀⠀⠀⠀⠀</a:t>
            </a:r>
            <a:br/>
            <a:r>
              <a:t>⠀⠀⠀⠀⠀⠀⠀⠀⠀⠀⠀⣿⣿⣿⣿⣿⣿⣿⣿⣿⣿⣿⣿⣿⣿⣿⣿⣿⣿⣿⣿⣿⣿⣿⣿⣿⣿⡇⣾⣿⣿⢕⢔⠀⠕⠀⠁⢕⢕⢕⢜⣿⣿⣧⢹⣿⣿⣿⣿⣿⣿⣿⣿⣿⣿⣿⣿⣿⣿⠀⠀⠀⠀⠀⠀⠀⠀⠀⠀⠀⠀</a:t>
            </a:r>
            <a:br/>
            <a:r>
              <a:t>⠀⠀⠀⠀⠀⠀⠀⠀⠀⠀⠀⣿⣿⣿⣿⣿⣿⣿⣿⣿⣿⣿⣿⣿⣿⣿⣿⣿⣿⣿⣿⣿⣿⣿⣿⣿⡟⢸⣿⣿⣿⢕⢑⠀⠀⠀⠀⠁⢕⢕⢕⢸⣿⣿⣧⣻⣿⣿⣿⣿⣿⣿⣿⣿⣿⣿⣿⣿⣿⠀⠀⠀⠀⠀⠀⠀⠀⠀⠀⠀⠀</a:t>
            </a:r>
            <a:br/>
            <a:r>
              <a:t>⠀⠀⠀⠀⠀⠀⠀⠀⠀⠀⠀⣿⣿⣿⣿⣿⣿⣿⣿⣿⣿⣿⣿⣿⣿⣿⣿⣿⣿⣿⣿⣿⣿⣿⣿⢏⣱⣼⣿⣿⡇⢕⢀⠀⠀⠀⠀⠀⠁⢕⢕⢕⣿⣿⣿⡟⣿⣿⣿⣿⣿⣿⣿⣿⣿⣿⣿⣿⣿⠀⠀⠀⠀⠀⠀⠀⠀⠀⠀⠀⠀</a:t>
            </a:r>
            <a:br/>
            <a:r>
              <a:t>⠀⠀⠀⠀⠀⠀⠀⠀⠀⠀⠀⣿⣿⣿⣿⣿⣿⣿⣿⣿⣿⣿⣿⣿⣿⣿⣿⣿⣿⣿⣿⣿⣿⣿⣿⣾⣿⣿⣿⡿⢕⠑⠑⠔⢔⣄⣄⡄⠀⠁⠑⢕⣿⣿⣿⣷⣾⣿⣿⣿⣿⣿⣿⣿⣿⣿⣿⣿⣿⠀⠀⠀⠀⠀⠀⠀⠀⠀⠀⠀⠀</a:t>
            </a:r>
            <a:br/>
            <a:r>
              <a:t>⠀⠀⠀⠀⠀⠀⠀⠀⠀⠀⠀⣿⣿⣿⣿⣿⣿⣿⣿⣿⣿⣿⣿⣿⣿⣿⣿⣿⣿⣿⣿⣿⣿⣿⣿⣿⣿⣿⣿⢇⢕⠁⢔⣱⣿⣿⣿⣷⢕⠄⠀⢕⢻⣿⣿⣿⣿⣿⣿⣿⣿⣿⣿⣿⣿⣿⣿⣿⣿⠀⠀⠀⠀⠀⠀⠀⠀⠀⠀⠀⠀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⠀⠀⠀⠀⠀⠀⠀⠀⠀⠀⠀⣿⣿⣿⣿⣿⣿⣿⣿⣿⣿⣿⣿⣿⣿⣿⣿⣿⣿⣿⣿⣿⣿⣿⣿⣿⣿⣿⡏⢕⠕⢕⣼⣿⣿⣿⣿⣿⣇⢔⠀⢕⢸⣿⣿⣿⣿⣿⣿⣿⣿⣿⣿⣿⣿⣿⣿⣿⣿⠀⠀⠀⠀⠀⠀⠀⠀⠀⠀⠀⠀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⠀⠀⠀⠀⠀⠀⠀⠀⠀⠀⠀⠛⠛⠛⠛⠛⠛⠛⠛⠛⠛⠛⠛⠛⠛⠛⠛⠛⠛⠛⠛⠛⠛⠛⠛⠛⠛⠛⠑⠀⠐⠘⠛⠛⠛⠛⠛⠛⠛⠑⠀⠐⠘⠛⠛⠛⠛⠛⠛⠛⠛⠛⠛⠛⠛⠛⠛⠛⠛⠀⠀⠀⠀⠀⠀⠀⠀⠀⠀⠀⠀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⠀⠀⠀⠀⠀⠀⠀⠀⠀⠀⠀⣿⣿⣿⣿⣿⣿⣿⣿⣿⣿⣿⣿⣿⣿⣿⣿⣿⣿⣿⣿⣿⣿⣿⣿⣿⣿⣿⣿⣿⣿⣿⣿⣿⡜⢪⣿⢿⣿⣿⣿⣿⣿⣿⣿⣿⣿⣿⣿⣿⣿⣿⣿⣿⣿⣿⣿⣿⣿⠀⠀⠀⠀⠀⠀⠀⠀⠀⠀⠀⠀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⠀⠀⠀⠀⠀⠀⠀⠀⠀⠀⠀⣿⣿⣿⣿⣿⣿⣿⣿⣿⣿⣿⣿⣿⣿⣿⣿⣿⣿⣿⣿⣿⣿⣿⣿⣿⣿⣿⣿⣿⡿⢟⢟⢟⢗⢕⢹⣷⣿⣿⣿⣿⣿⣿⣿⣿⣿⣿⣿⣿⣿⣿⣿⣿⣿⣿⣿⣿⣿⠀⠀⠀⠀⠀⠀⠀⠀⠀⠀⠀⠀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⠀⠀⠀⠀⠀⠀⠀⠀⠀⠀⠀⣿⣿⣿⣿⣿⣿⣿⣿⣿⣿⣿⣿⣿⣿⣿⣿⣿⣿⣿⣿⣿⣿⣿⣿⣿⣿⣿⣿⢏⢕⢕⢕⢕⢕⢕⢕⢕⢜⣿⣿⣿⣿⣿⣿⣿⣿⣿⣿⣿⣿⣿⣿⣿⣿⣿⣿⣿⣿⠀⠀⠀⠀⠀⠀⠀⠀⠀⠀⠀⠀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⠀⠀⠀⠀⠀⠀⠀⠀⠀⠀⠀⣿⣿⣿⣿⣿⣿⣿⣿⣿⣿⣿⣿⣿⣿⣿⣿⣿⣿⣿⣿⣿⣿⣿⣿⣿⣿⣿⣿⡕⢕⢕⢕⢕⢕⢕⢕⢕⢕⢿⣿⣿⣿⣿⣿⣿⣿⣿⣿⣿⣿⣿⣿⣿⣿⣿⣿⣿⣿⠀⠀⠀⠀⠀⠀⠀⠀⠀⠀⠀⠀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⠀⠀⠀⠀⠀⠀⠀⠀⠀⠀⠀⣿⣿⣿⣿⣿⣿⣿⣿⣿⣿⣿⣿⣿⣿⣿⣿⣿⣿⣿⣿⣿⣿⣿⣿⣿⣿⣿⣿⡕⢕⢕⢕⢕⢕⠀⠀⠀⢕⢜⣿⣿⣿⣿⣿⣿⣿⣿⣿⣿⣿⣿⣿⣿⣿⣿⣿⣿⣿⠀⠀⠀⠀⠀⠀⠀⠀⠀⠀⠀⠀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⠀⠀⠀⠀⠀⠀⠀⠀⠀⠀⠀⣿⣿⣿⣿⣿⣿⣿⣿⣿⣿⣿⣿⣿⣿⣿⣿⣿⣿⣿⣿⣿⣿⣿⣿⣿⣿⣿⣿⢕⡕⢕⠅⢀⠀⠀⠀⠀⢄⢕⢸⣿⣿⣿⣿⣿⣿⣿⣿⣿⣿⣿⣿⣿⣿⣿⣿⣿⣿⠀⠀⠀⠀⠀⠀⠀⠀⠀⠀⠀⠀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⠀⠀⠀⠀⠀⠀⠀⠀⠀⠀⠀⣿⣿⣿⣿⣿⣿⣿⣿⣿⣿⣿⣿⣿⣿⣿⣿⣿⣿⣿⣿⣿⣿⣿⣿⣿⣿⣿⡏⢕⣇⢕⢐⠄⠀⠀⠀⠀⠕⢺⡜⣿⣿⣿⣿⣿⣿⣿⣿⣿⣿⣿⣿⣿⣿⣿⣿⣿⣿⠀⠀⠀⠀⠀⠀⠀⠀⠀⠀⠀⠀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⠀⠀⠀⠀⠀⠀⠀⠀⠀⠀⠀⣿⣿⣿⣿⣿⣿⣿⣿⣿⣿⣿⣿⣿⣿⣿⣿⣿⣿⣿⣿⣿⣿⣿⣿⣿⣿⣿⢇⣼⣷⡕⢑⠔⠀⠀⠀⠀⠄⢸⣧⢹⣿⣿⣿⣿⣿⣿⣿⣿⣿⣿⣿⣿⣿⣿⣿⣿⣿⠀⠀⠀⠀⠀⠀⠀⠀⠀⠀⠀⠀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⠀⠀⠀⠀⠀⠀⠀⠀⠀⠀⠀⣿⣿⣿⣿⣿⣿⣿⣿⣿⣿⣿⣿⣿⣿⣿⣿⣿⣿⣿⣿⣿⣿⣿⣿⣿⣿⡿⢱⣿⡿⢕⠀⠐⠀⠄⢄⢄⢀⢸⣿⣇⢝⣿⣿⣿⣿⣿⣿⣿⣿⣿⣿⣿⣿⣿⣿⣿⣿⠀⠀⠀⠀⠀⠀⠀⠀⠀⠀⠀⠀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⠀⠀⠀⠀⠀⠀⠀⠀⠀⠀⠀⣿⣿⣿⣿⣿⣿⣿⣿⣿⣿⣿⣿⣿⣿⣿⣿⣿⣿⣿⣿⣿⣿⣿⣿⣿⣿⣕⣿⣿⡇⢕⢁⠄⠀⠀⢕⢕⢕⢕⢿⣿⣧⢹⣿⣿⣿⣿⣿⣿⣿⣿⣿⣿⣿⣿⣿⣿⣿⠀⠀⠀⠀⠀⠀⠀⠀⠀⠀⠀⠀</a:t>
            </a:r>
            <a:br/>
            <a:r>
              <a:t>⠀⠀⠀⠀⠀⠀⠀⠀⠀⠀⠀⣿⣿⣿⣿⣿⣿⣿⣿⣿⣿⣿⣿⣿⣿⣿⣿⣿⣿⣿⣿⣿⣿⣿⣿⣿⢟⢸⣿⣿⢇⢅⠀⠁⠀⠀⠀⠕⢕⢕⢜⣿⣿⣧⣻⣿⣿⣿⣿⣿⣿⣿⣿⣿⣿⣿⣿⣿⣿⠀⠀⠀⠀⠀⠀⠀⠀⠀⠀⠀⠀</a:t>
            </a:r>
            <a:br/>
            <a:r>
              <a:t>⠀⠀⠀⠀⠀⠀⠀⠀⠀⠀⠀⣿⣿⣿⣿⣿⣿⣿⣿⣿⣿⣿⣿⣿⣿⣿⣿⣿⣿⣿⣿⣿⣿⣿⡿⢕⣱⣼⣿⡿⢕⢕⢁⠀⠀⠀⠀⠑⠁⢕⢕⣿⣿⣿⢹⣿⣿⣿⣿⣿⣿⣿⣿⣿⣿⣿⣿⣿⣿⠀⠀⠀⠀⠀⠀⠀⠀⠀⠀⠀⠀</a:t>
            </a:r>
            <a:br/>
            <a:r>
              <a:t>⠀⠀⠀⠀⠀⠀⠀⠀⠀⠀⠀⣿⣿⣿⣿⣿⣿⣿⣿⣿⣿⣿⣿⣿⣿⣿⣿⣿⣿⣿⣿⣿⣿⣿⣷⣿⣿⣿⣿⢇⢑⠁⠅⢁⣴⣶⡆⢀⠀⠀⢕⢻⣿⣿⣿⣿⣿⣿⣿⣿⣿⣿⣿⣿⣿⣿⣿⣿⣿⠀⠀⠀⠀⠀⠀⠀⠀⠀⠀⠀⠀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⠀⠀⠀⠀⠀⠀⠀⠀⠀⠀⠀⣿⣿⣿⣿⣿⣿⣿⣿⣿⣿⣿⣿⣿⣿⣿⣿⣿⣿⣿⣿⣿⣿⣿⣿⣿⣿⣿⡿⢕⢕⠐⢄⣾⣿⣿⣿⡕⠔⠑⢕⢸⣿⣿⣿⣿⣿⣿⣿⣿⣿⣿⣿⣿⣿⣿⣿⣿⣿⠀⠀⠀⠀⠀⠀⠀⠀⠀⠀⠀⠀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⠀⠀⠀⠀⠀⠀⠀⠀⠀⠀⠀⣿⣿⣿⣿⣿⣿⣿⣿⣿⣿⣿⣿⣿⣿⣿⣿⣿⣿⣿⣿⣿⣿⣿⣿⣿⣿⣿⢇⠕⠑⢔⣾⣿⣿⣿⣿⣧⢔⢀⢕⢸⣿⣿⣿⣿⣿⣿⣿⣿⣿⣿⣿⣿⣿⣿⣿⣿⣿⠀⠀⠀⠀⠀⠀⠀⠀⠀⠀⠀⠀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⠀⠀⠀⠀⠀⠀⠀⠀⠀⠀⠀⠛⠛⠛⠛⠛⠛⠛⠛⠛⠛⠛⠛⠛⠛⠛⠛⠛⠛⠛⠛⠛⠛⠛⠛⠛⠛⠛⠁⠀⠀⠚⠛⠛⠛⠛⠛⠛⠑⠐⠑⠘⠛⠛⠛⠛⠛⠛⠛⠛⠛⠛⠛⠛⠛⠛⠛⠛⠛⠀⠀⠀⠀⠀⠀⠀⠀⠀⠀⠀⠀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⠀⠀⠀⠀⠀⠀⠀⠀⠀⠀⠀⣿⣿⣿⣿⣿⣿⣿⣿⣿⣿⣿⣿⣿⣿⣿⣿⣿⣿⣿⣿⣿⣿⣿⣿⣿⣿⣿⢟⢕⣧⡵⣾⣟⣿⣿⣿⣿⣿⣿⣿⣿⣿⣿⣿⣿⣿⣿⣿⣿⣿⣿⣿⣿⣿⣿⣿⣿⣿⠀⠀⠀⠀⠀⠀⠀⠀⠀⠀⠀⠀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⠀⠀⠀⠀⠀⠀⠀⠀⠀⠀⠀⣿⣿⣿⣿⣿⣿⣿⣿⣿⣿⣿⣿⣿⣿⣿⣿⣿⣿⣿⣿⣿⣿⣿⣿⣿⣿⣿⢕⣹⣿⡇⢻⣿⢿⣿⣿⣿⣿⣿⣿⣿⣿⣿⣿⣿⣿⣿⣿⣿⣿⣿⣿⣿⣿⣿⣿⣿⣿⠀⠀⠀⠀⠀⠀⠀⠀⠀⠀⠀⠀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⠀⠀⠀⠀⠀⠀⠀⠀⠀⠀⠀⣿⣿⣿⣿⣿⣿⣿⣿⣿⣿⣿⣿⣿⣿⣿⣿⣿⣿⣿⣿⣿⣿⣿⣿⣿⣿⢏⢱⣿⣿⢇⢜⢝⢸⣿⣿⣿⣿⣿⣿⣿⣿⣿⣿⣿⣿⣿⣿⣿⣿⣿⣿⣿⣿⣿⣿⣿⣿⠀⠀⠀⠀⠀⠀⠀⠀⠀⠀⠀⠀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⠀⠀⠀⠀⠀⠀⠀⠀⠀⠀⠀⣿⣿⣿⣿⣿⣿⣿⣿⣿⣿⣿⣿⣿⣿⣿⣿⣿⣿⣿⣿⣿⣿⣿⣿⣿⢟⢕⣾⡝⢕⢕⢕⢕⢕⣿⣿⣿⣿⣿⣿⣿⣿⣿⣿⣿⣿⣿⣿⣿⣿⣿⣿⣿⣿⣿⣿⣿⣿⠀⠀⠀⠀⠀⠀⠀⠀⠀⠀⠀⠀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⠀⠀⠀⠀⠀⠀⠀⠀⠀⠀⠀⣿⣿⣿⣿⣿⣿⣿⣿⣿⣿⣿⣿⣿⣿⣿⣿⣿⣿⣿⣿⣿⣿⣿⣿⣇⢕⡜⢻⢇⢕⢕⢕⢱⣵⣿⣿⡿⢿⣿⣿⣿⣿⣿⣿⣿⣿⣿⣿⣿⣿⣿⣿⣿⣿⣿⣿⣿⣿⠀⠀⠀⠀⠀⠀⠀⠀⠀⠀⠀⠀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⠀⠀⠀⠀⠀⠀⠀⠀⠀⠀⠀⣿⣿⣿⣿⣿⣿⣿⣿⣿⣿⣿⣿⣿⣿⣿⣿⣿⣿⣿⣿⣿⣿⣿⣿⣷⣞⢕⢕⢕⢕⢕⢕⣾⡿⢏⢕⢕⢜⣿⣿⣿⣿⣿⣿⣿⣿⣿⣿⣿⣿⣿⣿⣿⣿⣿⣿⣿⣿⠀⠀⠀⠀⠀⠀⠀⠀⠀⠀⠀⠀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⠀⠀⠀⠀⠀⠀⠀⠀⠀⠀⠀⣿⣿⣿⣿⣿⣿⣿⣿⣿⣿⣿⣿⣿⣿⣿⣿⣿⣿⣿⣿⣿⣿⣿⣿⣿⣿⡕⢕⡾⢗⣕⢕⢵⣗⢕⣇⠁⠀⢜⣿⣿⣿⣿⣿⣿⣿⣿⣿⣿⣿⣿⣿⣿⣿⣿⣿⣿⣿⠀⠀⠀⠀⠀⠀⠀⠀⠀⠀⠀⠀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⠀⠀⠀⠀⠀⠀⠀⠀⠀⠀⠀⣿⣿⣿⣿⣿⣿⣿⣿⣿⣿⣿⣿⣿⣿⣿⣿⣿⣿⣿⣿⣿⣿⣿⣿⣿⣿⡇⠘⠕⠇⢝⢕⢜⢇⠕⢹⣧⠀⠁⢹⣿⣿⣿⣿⣿⣿⣿⣿⣿⣿⣿⣿⣿⣿⣿⣿⣿⣿⠀⠀⠀⠀⠀⠀⠀⠀⠀⠀⠀⠀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⠀⠀⠀⠀⠀⠀⠀⠀⠀⠀⠀⣿⣿⣿⣿⣿⣿⣿⣿⣿⣿⣿⣿⣿⣿⣿⣿⣿⣿⣿⣿⣿⣿⣿⣿⣿⣿⣷⡄⠀⠀⠀⠀⠀⠁⠀⠁⠻⣷⡄⢱⣿⣿⣿⣿⣿⣿⣿⣿⣿⣿⣿⣿⣿⣿⣿⣿⣿⣿⠀⠀⠀⠀⠀⠀⠀⠀⠀⠀⠀⠀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⠀⠀⠀⠀⠀⠀⠀⠀⠀⠀⠀⣿⣿⣿⣿⣿⣿⣿⣿⣿⣿⣿⣿⣿⣿⣿⣿⣿⣿⣿⣿⣿⣿⣿⣿⣿⣿⣿⣿⠀⠀⠀⠀⠀⠀⠀⠀⠀⠘⢷⢕⢸⣿⣿⣿⣿⣿⣿⣿⣿⣿⣿⣿⣿⣿⣿⣿⣿⣿⠀⠀⠀⠀⠀⠀⠀⠀⠀⠀⠀⠀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⠀⠀⠀⠀⠀⠀⠀⠀⠀⠀⠀⣿⣿⣿⣿⣿⣿⣿⣿⣿⣿⣿⣿⣿⣿⣿⣿⣿⣿⣿⣿⣿⣿⣿⣿⣿⣿⣿⡟⠀⠀⠀⠀⠀⠀⠀⠀⠀⠀⠁⢳⡕⢹⣿⣿⣿⣿⣿⣿⣿⣿⣿⣿⣿⣿⣿⣿⣿⣿⠀⠀⠀⠀⠀⠀⠀⠀⠀⠀⠀⠀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⠀⠀⠀⠀⠀⠀⠀⠀⠀⠀⠀⣿⣿⣿⣿⣿⣿⣿⣿⣿⣿⣿⣿⣿⣿⣿⣿⣿⣿⣿⣿⣿⣿⣿⣿⣿⣿⣿⣿⢄⠀⠀⠀⠀⠀⠀⠀⠀⠀⠀⢜⡿⢕⢻⣿⣿⣿⣿⣿⣿⣿⣿⣿⣿⣿⣿⣿⣿⣿⠀⠀⠀⠀⠀⠀⠀⠀⠀⠀⠀⠀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⠀⠀⠀⠀⠀⠀⠀⠀⠀⠀⠀⣿⣿⣿⣿⣿⣿⣿⣿⣿⣿⣿⣿⣿⣿⣿⣿⣿⣿⣿⣿⣿⣿⣿⣿⣿⣿⣿⡿⠀⠀⠀⠀⠀⠀⠀⠀⠀⠀⠀⠀⡇⢇⢜⣿⣿⣿⣿⣿⣿⣿⣿⣿⣿⣿⣿⣿⣿⣿⠀⠀⠀⠀⠀⠀⠀⠀⠀⠀⠀⠀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⠀⠀⠀⠀⠀⠀⠀⠀⠀⠀⠀⣿⣿⣿⣿⣿⣿⣿⣿⣿⣿⣿⣿⣿⣿⣿⣿⣿⣿⣿⣿⣿⣿⣿⣿⣿⣿⣿⠇⠀⠀⠀⠀⠀⢀⣀⢀⠀⠀⠀⢔⣿⣿⣾⣿⣿⣿⣿⣿⣿⣿⣿⣿⣿⣿⣿⣿⣿⣿⠀⠀⠀⠀⠀⠀⠀⠀⠀⠀⠀⠀</a:t>
            </a:r>
            <a:br/>
            <a:r>
              <a:t>⠀⠀⠀⠀⠀⠀⠀⠀⠀⠀⠀⣿⣿⣿⣿⣿⣿⣿⣿⣿⣿⣿⣿⣿⣿⣿⣿⣿⣿⣿⣿⣿⣿⣿⣿⣿⣿⡏⠀⠀⠀⠀⠀⣼⣿⣿⡇⠀⠀⠀⢕⣿⣿⣿⣿⣿⣿⣿⣿⣿⣿⣿⣿⣿⣿⣿⣿⣿⣿⠀⠀⠀⠀⠀⠀⠀⠀⠀⠀⠀⠀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⠀⠀⠀⠀⠀⠀⠀⠀⠀⠀⠀⣿⣿⣿⣿⣿⣿⣿⣿⣿⣿⣿⣿⣿⣿⣿⣿⣿⣿⣿⣿⣿⣿⣿⣿⣿⣿⠕⠀⠀⠀⠀⣼⣿⣿⣿⣷⠀⠀⠀⢕⣿⣿⣿⣿⣿⣿⣿⣿⣿⣿⣿⣿⣿⣿⣿⣿⣿⣿⠀⠀⠀⠀⠀⠀⠀⠀⠀⠀⠀⠀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⠀⠀⠀⠀⠀⠀⠀⠀⠀⠀⠀⠛⠛⠛⠛⠛⠛⠛⠛⠛⠛⠛⠛⠛⠛⠛⠛⠛⠛⠛⠛⠛⠛⠛⠛⠛⠛⠀⠀⠀⠀⠘⠛⠛⠛⠛⠛⠐⠀⠀⠑⠛⠛⠛⠛⠛⠛⠛⠛⠛⠛⠛⠛⠛⠛⠛⠛⠛⠛⠀⠀⠀⠀⠀⠀⠀⠀⠀⠀⠀⠀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⠀⠀⠀⠀⠀⠀⠀⠀⠀⠀⠀⣿⣿⣿⣿⣿⣿⣿⣿⣿⣿⣿⣿⣿⣿⣿⣿⣿⣿⣿⣿⣿⣿⣿⣿⣿⣿⣿⣿⣿⣿⣿⡟⢻⢟⣿⣿⣿⣿⣿⣿⣿⣿⣿⣿⣿⣿⣿⣿⣿⣿⣿⣿⣿⣿⣿⣿⣿⣿⠀⠀⠀⠀⠀⠀⠀⠀⠀⠀⠀⠀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⠀⠀⠀⠀⠀⠀⠀⠀⠀⠀⠀⣿⣿⣿⣿⣿⣿⣿⣿⣿⣿⣿⣿⣿⣿⣿⣿⣿⣿⣿⣿⣿⣿⣿⣿⣿⣿⣿⣿⣿⣿⣿⡟⢺⢎⢝⢟⣿⣿⣿⣿⣿⣿⣿⣿⣿⣿⣿⣿⣿⣿⣿⣿⣿⣿⣿⣿⣿⣿⠀⠀⠀⠀⠀⠀⠀⠀⠀⠀⠀⠀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⠀⠀⠀⠀⠀⠀⠀⠀⠀⠀⠀⣿⣿⣿⣿⣿⣿⣿⣿⣿⣿⣿⣿⣿⣿⣿⣿⣿⣿⣿⣿⣿⣿⣿⣿⣿⣿⣿⣿⣿⣿⣗⡕⡕⢕⣸⣿⣿⣿⣿⣿⣿⣿⣿⣿⣿⣿⣿⣿⣿⣿⣿⣿⣿⣿⣿⣿⣿⣿⠀⠀⠀⠀⠀⠀⠀⠀⠀⠀⠀⠀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⠀⠀⠀⠀⠀⠀⠀⠀⠀⠀⠀⣿⣿⣿⣿⣿⣿⣿⣿⣿⣿⣿⣿⣿⣿⣿⣿⣿⣿⣿⣿⣿⣿⣿⣿⣿⣿⣿⣿⣿⡿⢟⢏⢕⢕⢷⣿⣿⣿⣿⣿⣿⣿⣿⣿⣿⣿⣿⣿⣿⣿⣿⣿⣿⣿⣿⣿⣿⣿⠀⠀⠀⠀⠀⠀⠀⠀⠀⠀⠀⠀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⠀⠀⠀⠀⠀⠀⠀⠀⠀⠀⠀⣿⣿⣿⣿⣿⣿⣿⣿⣿⣿⣿⣿⣿⣿⣿⣿⣿⣿⣿⣿⣿⣿⣿⣿⣿⣿⣿⣿⢇⢕⢕⢕⢕⢕⢕⣾⣿⣿⣿⣿⣿⣿⣿⣿⣿⣿⣿⣿⣿⣿⣿⣿⣿⣿⣿⣿⣿⣿⠀⠀⠀⠀⠀⠀⠀⠀⠀⠀⠀⠀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⠀⠀⠀⠀⠀⠀⠀⠀⠀⠀⠀⣿⣿⣿⣿⣿⣿⣿⣿⣿⣿⣿⣿⣿⣿⣿⣿⣿⣿⣿⣿⣿⣿⣿⣿⣿⣿⣿⡇⢕⢕⢕⢕⢕⢕⢜⢻⣿⣿⣿⣿⣿⣿⣿⣿⣿⣿⣿⣿⣿⣿⣿⣿⣿⣿⣿⣿⣿⣿⠀⠀⠀⠀⠀⠀⠀⠀⠀⠀⠀⠀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⠀⠀⠀⠀⠀⠀⠀⠀⠀⠀⠀⣿⣿⣿⣿⣿⣿⣿⣿⣿⣿⣿⣿⣿⣿⣿⣿⣿⣿⣿⣿⣿⣿⣿⣿⣿⣿⣿⡇⢕⢕⢕⢕⢕⠔⠕⢕⢜⣿⣿⣿⣿⣿⣿⣿⣿⣿⣿⣿⣿⣿⣿⣿⣿⣿⣿⣿⣿⣿⠀⠀⠀⠀⠀⠀⠀⠀⠀⠀⠀⠀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⠀⠀⠀⠀⠀⠀⠀⠀⠀⠀⠀⣿⣿⣿⣿⣿⣿⣿⣿⣿⣿⣿⣿⣿⣿⣿⣿⣿⣿⣿⣿⣿⣿⣿⣿⣿⣿⣿⣗⢕⢕⢕⠑⠁⠀⠀⢕⢕⢹⣿⣿⣿⣿⣿⣿⣿⣿⣿⣿⣿⣿⣿⣿⣿⣿⣿⣿⣿⣿⠀⠀⠀⠀⠀⠀⠀⠀⠀⠀⠀⠀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⠀⠀⠀⠀⠀⠀⠀⠀⠀⠀⠀⣿⣿⣿⣿⣿⣿⣿⣿⣿⣿⣿⣿⣿⣿⣿⣿⣿⣿⣿⣿⣿⣿⣿⣿⣿⣿⣿⡇⢱⢕⠕⠀⠀⠀⠀⠄⢕⢸⣿⣿⣿⣿⣿⣿⣿⣿⣿⣿⣿⣿⣿⣿⣿⣿⣿⣿⣿⣿⠀⠀⠀⠀⠀⠀⠀⠀⠀⠀⠀⠀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⠀⠀⠀⠀⠀⠀⠀⠀⠀⠀⠀⣿⣿⣿⣿⣿⣿⣿⣿⣿⣿⣿⣿⣿⣿⣿⣿⣿⣿⣿⣿⣿⣿⣿⣿⣿⣿⣿⢇⣷⡕⢐⢐⠀⠀⠀⢀⢑⢕⢝⣿⣿⣿⣿⣿⣿⣿⣿⣿⣿⣿⣿⣿⣿⣿⣿⣿⣿⣿⠀⠀⠀⠀⠀⠀⠀⠀⠀⠀⠀⠀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⠀⠀⠀⠀⠀⠀⠀⠀⠀⠀⠀⣿⣿⣿⣿⣿⣿⣿⣿⣿⣿⣿⣿⣿⣿⣿⣿⣿⣿⣿⣿⣿⣿⣿⣿⣿⣿⡏⣸⢏⠕⠁⠐⠔⢕⢔⢄⠕⣿⡜⢻⣿⣿⣿⣿⣿⣿⣿⣿⣿⣿⣿⣿⣿⣿⣿⣿⣿⣿⠀⠀⠀⠀⠀⠀⠀⠀⠀⠀⠀⠀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⠀⠀⠀⠀⠀⠀⠀⠀⠀⠀⠀⣿⣿⣿⣿⣿⣿⣿⣿⣿⣿⣿⣿⣿⣿⣿⣿⣿⣿⣿⣿⣿⣿⣿⣿⣿⣿⢱⣿⢕⠕⠀⠀⠁⢅⢕⢕⢕⢹⣿⡕⣿⣿⣿⣿⣿⣿⣿⣿⣿⣿⣿⣿⣿⣿⣿⣿⣿⣿⠀⠀⠀⠀⠀⠀⠀⠀⠀⠀⠀⠀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⠀⠀⠀⠀⠀⠀⠀⠀⠀⠀⠀⣿⣿⣿⣿⣿⣿⣿⣿⣿⣿⣿⣿⣿⣿⣿⣿⣿⣿⣿⣿⣿⣿⣿⣿⣿⢗⣸⡷⢕⠀⠀⠀⠀⢀⢕⢕⢕⢕⢻⣿⡼⣿⣿⣿⣿⣿⣿⣿⣿⣿⣿⣿⣿⣿⣿⣿⣿⣿⠀⠀⠀⠀⠀⠀⠀⠀⠀⠀⠀⠀</a:t>
            </a:r>
            <a:br/>
            <a:r>
              <a:t>⠀⠀⠀⠀⠀⠀⠀⠀⠀⠀⠀⣿⣿⣿⣿⣿⣿⣿⣿⣿⣿⣿⣿⣿⣿⣿⣿⣿⣿⣿⣿⣿⣿⣿⡟⢕⢕⣿⡇⠕⠔⠄⠀⢀⡀⠀⠁⠕⢕⢸⣿⣿⣿⣿⣿⣿⣿⣿⣿⣿⣿⣿⣿⣿⣿⣿⣿⣿⣿⠀⠀⠀⠀⠀⠀⠀⠀⠀⠀⠀⠀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⠀⠀⠀⠀⠀⠀⠀⠀⠀⠀⠀⣿⣿⣿⣿⣿⣿⣿⣿⣿⣿⣿⣿⣿⣿⣿⣿⣿⣿⣿⣿⣿⣿⣿⣧⣷⣿⣿⢕⢑⠀⠀⢀⣼⣿⡕⢁⢅⢕⢕⣿⣿⢸⣿⣿⣿⣿⣿⣿⣿⣿⣿⣿⣿⣿⣿⣿⣿⣿⠀⠀⠀⠀⠀⠀⠀⠀⠀⠀⠀⠀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⠀⠀⠀⠀⠀⠀⠀⠀⠀⠀⠀⣿⣿⣿⣿⣿⣿⣿⣿⣿⣿⣿⣿⣿⣿⣿⣿⣿⣿⣿⣿⣿⣿⣿⣿⣿⣿⡿⢕⢕⠀⢀⣼⣿⣿⣧⢕⢕⢕⢁⣿⣿⣿⣻⣿⣿⣿⣿⣿⣿⣿⣿⣿⣿⣿⣿⣿⣿⣿⠀⠀⠀⠀⠀⠀⠀⠀⠀⠀⠀⠀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⠀⠀⠀⠀⠀⠀⠀⠀⠀⠀⠀⣿⣿⣿⣿⣿⣿⣿⣿⣿⣿⣿⣿⣿⣿⣿⣿⣿⣿⣿⣿⣿⣿⣿⣿⣿⣿⢇⢕⠀⢀⣼⣿⣿⣿⣿⡇⠁⠀⢕⣿⣿⣿⣿⣿⣿⣿⣿⣿⣿⣿⣿⣿⣿⣿⣿⣿⣿⣿⠀⠀⠀⠀⠀⠀⠀⠀⠀⠀⠀⠀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⠀⠀⠀⠀⠀⠀⠀⠀⠀⠀⠀⠛⠛⠛⠛⠛⠛⠛⠛⠛⠛⠛⠛⠛⠛⠛⠛⠛⠛⠛⠛⠛⠛⠛⠛⠛⠛⠑⠀⠀⠘⠛⠛⠛⠛⠛⠓⠑⠐⠑⠛⠛⠛⠛⠛⠛⠛⠛⠛⠛⠛⠛⠛⠛⠛⠛⠛⠛⠛⠀⠀⠀⠀⠀⠀⠀⠀⠀⠀⠀⠀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⠀⠀⠀⠀⠀⠀⠀⠀⠀⠀⠀⣿⣿⣿⣿⣿⣿⣿⣿⣿⣿⣿⣿⣿⣿⣿⣿⣿⣿⣿⣿⣿⣿⣿⣿⣿⣿⣿⣿⣿⣿⣿⢿⢿⢿⢿⢿⣿⣿⣿⣿⣿⣿⣿⣿⣿⣿⣿⣿⣿⣿⣿⣿⣿⣿⣿⣿⣿⣿⠀⠀⠀⠀⠀⠀⠀⠀⠀⠀⠀⠀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⠀⠀⠀⠀⠀⠀⠀⠀⠀⠀⠀⣿⣿⣿⣿⣿⣿⣿⣿⣿⣿⣿⣿⣿⣿⣿⣿⣿⣿⣿⣿⣿⣿⣿⣿⣿⣿⣿⣿⣿⢗⢕⢕⢱⡱⢿⡿⣿⣿⣿⣿⣿⣿⣿⣿⣿⣿⣿⣿⣿⣿⣿⣿⣿⣿⣿⣿⣿⣿⠀⠀⠀⠀⠀⠀⠀⠀⠀⠀⠀⠀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⠀⠀⠀⠀⠀⠀⠀⠀⠀⠀⠀⣿⣿⣿⣿⣿⣿⣿⣿⣿⣿⣿⣿⣿⣿⣿⣿⣿⣿⣿⣿⣿⣿⣿⣿⣿⣿⣿⣿⣿⣿⣕⢱⢾⢻⢿⣿⣿⣿⣿⣿⣿⣿⣿⣿⣿⣿⣿⣿⣿⣿⣿⣿⣿⣿⣿⣿⣿⣿⠀⠀⠀⠀⠀⠀⠀⠀⠀⠀⠀⠀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⠀⠀⠀⠀⠀⠀⠀⠀⠀⠀⠀⣿⣿⣿⣿⣿⣿⣿⣿⣿⣿⣿⣿⣿⣿⣿⣿⣿⣿⣿⣿⣿⣿⣿⣿⣿⣿⣿⣿⣿⡿⢏⢕⢕⢸⣿⣿⣿⣿⣿⣿⣿⣿⣿⣿⣿⣿⣿⣿⣿⣿⣿⣿⣿⣿⣿⣿⣿⣿⠀⠀⠀⠀⠀⠀⠀⠀⠀⠀⠀⠀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⠀⠀⠀⠀⠀⠀⠀⠀⠀⠀⠀⣿⣿⣿⣿⣿⣿⣿⣿⣿⣿⣿⣿⣿⣿⣿⣿⣿⣿⣿⣿⣿⣿⣿⣿⣿⣿⣿⣿⢏⢕⢕⢕⢕⣜⣿⣿⣿⣿⣿⣿⣿⣿⣿⣿⣿⣿⣿⣿⣿⣿⣿⣿⣿⣿⣿⣿⣿⣿⠀⠀⠀⠀⠀⠀⠀⠀⠀⠀⠀⠀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⠀⠀⠀⠀⠀⠀⠀⠀⠀⠀⠀⣿⣿⣿⣿⣿⣿⣿⣿⣿⣿⣿⣿⣿⣿⣿⣿⣿⣿⣿⣿⣿⣿⣿⣿⣿⣿⣿⡇⢕⢕⢕⢕⢕⢝⢿⣿⣿⣿⣿⣿⣿⣿⣿⣿⣿⣿⣿⣿⣿⣿⣿⣿⣿⣿⣿⣿⣿⣿⠀⠀⠀⠀⠀⠀⠀⠀⠀⠀⠀⠀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⠀⠀⠀⠀⠀⠀⠀⠀⠀⠀⠀⣿⣿⣿⣿⣿⣿⣿⣿⣿⣿⣿⣿⣿⣿⣿⣿⣿⣿⣿⣿⣿⣿⣿⣿⣿⣿⣿⢕⢕⢕⢕⢕⠕⠕⢕⢹⣿⣿⣿⣿⣿⣿⣿⣿⣿⣿⣿⣿⣿⣿⣿⣿⣿⣿⣿⣿⣿⣿⠀⠀⠀⠀⠀⠀⠀⠀⠀⠀⠀⠀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⠀⠀⠀⠀⠀⠀⠀⠀⠀⠀⠀⣿⣿⣿⣿⣿⣿⣿⣿⣿⣿⣿⣿⣿⣿⣿⣿⣿⣿⣿⣿⣿⣿⣿⣿⣿⣿⣿⡇⢕⢕⢕⠑⠁⠀⢕⢕⢿⣿⣿⣿⣿⣿⣿⣿⣿⣿⣿⣿⣿⣿⣿⣿⣿⣿⣿⣿⣿⣿⠀⠀⠀⠀⠀⠀⠀⠀⠀⠀⠀⠀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⠀⠀⠀⠀⠀⠀⠀⠀⠀⠀⠀⣿⣿⣿⣿⣿⣿⣿⣿⣿⣿⣿⣿⣿⣿⣿⣿⣿⣿⣿⣿⣿⣿⣿⣿⣿⣿⣿⡇⢕⠕⠕⠀⠀⠀⠀⢕⢸⣿⣿⣿⣿⣿⣿⣿⣿⣿⣿⣿⣿⣿⣿⣿⣿⣿⣿⣿⣿⣿⠀⠀⠀⠀⠀⠀⠀⠀⠀⠀⠀⠀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⠀⠀⠀⠀⠀⠀⠀⠀⠀⠀⠀⣿⣿⣿⣿⣿⣿⣿⣿⣿⣿⣿⣿⣿⣿⣿⣿⣿⣿⣿⣿⣿⣿⣿⣿⣿⣿⡟⢕⣕⢄⢀⢀⢐⠄⠀⢁⢕⢝⣿⣿⣿⣿⣿⣿⣿⣿⣿⣿⣿⣿⣿⣿⣿⣿⣿⣿⣿⣿⠀⠀⠀⠀⠀⠀⠀⠀⠀⠀⠀⠀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⠀⠀⠀⠀⠀⠀⠀⠀⠀⠀⠀⣿⣿⣿⣿⣿⣿⣿⣿⣿⣿⣿⣿⣿⣿⣿⣿⣿⣿⣿⣿⣿⣿⣿⣿⣿⣿⡇⡸⢕⢑⠐⠐⢔⢕⢔⠔⢿⡜⢻⣿⣿⣿⣿⣿⣿⣿⣿⣿⣿⣿⣿⣿⣿⣿⣿⣿⣿⣿⠀⠀⠀⠀⠀⠀⠀⠀⠀⠀⠀⠀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⠀⠀⠀⠀⠀⠀⠀⠀⠀⠀⠀⣿⣿⣿⣿⣿⣿⣿⣿⣿⣿⣿⣿⣿⣿⣿⣿⣿⣿⣿⣿⣿⣿⣿⣿⣿⣿⢕⢇⢕⠀⠀⠐⢕⢕⢕⢕⢜⢷⡜⣿⣿⣿⣿⣿⣿⣿⣿⣿⣿⣿⣿⣿⣿⣿⣿⣿⣿⣿⠀⠀⠀⠀⠀⠀⠀⠀⠀⠀⠀⠀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⠀⠀⠀⠀⠀⠀⠀⠀⠀⠀⠀⣿⣿⣿⣿⣿⣿⣿⣿⣿⣿⣿⣿⣿⣿⣿⣿⣿⣿⣿⣿⣿⣿⣿⣿⣿⢟⣸⢕⢐⠀⠀⠀⠁⢕⢕⢕⢕⢜⣷⡸⣿⣿⣿⣿⣿⣿⣿⣿⣿⣿⣿⣿⣿⣿⣿⣿⣿⣿⠀⠀⠀⠀⠀⠀⠀⠀⠀⠀⠀⠀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⠀⠀⠀⠀⠀⠀⠀⠀⠀⠀⠀⣿⣿⣿⣿⣿⣿⣿⣿⣿⣿⣿⣿⣿⣿⣿⣿⣿⣿⣿⣿⣿⣿⣿⣿⢱⣇⡟⢕⠕⠄⠀⢀⢀⠄⠁⠕⢕⢕⣿⣿⣿⣿⣿⣿⣿⣿⣿⣿⣿⣿⣿⣿⣿⣿⣿⣿⣿⣿⠀⠀⠀⠀⠀⠀⠀⠀⠀⠀⠀⠀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⠀⠀⠀⠀⠀⠀⠀⠀⠀⠀⠀⣿⣿⣿⣿⣿⣿⣿⣿⣿⣿⣿⣿⣿⣿⣿⣿⣿⣿⣿⣿⣿⣿⣿⣿⣿⣾⡇⢕⢐⠀⠀⢰⣿⡇⢀⠑⢕⢕⢸⣿⣾⣿⣿⣿⣿⣿⣿⣿⣿⣿⣿⣿⣿⣿⣿⣿⣿⣿⠀⠀⠀⠀⠀⠀⠀⠀⠀⠀⠀⠀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⠀⠀⠀⠀⠀⠀⠀⠀⠀⠀⠀⣿⣿⣿⣿⣿⣿⣿⣿⣿⣿⣿⣿⣿⣿⣿⣿⣿⣿⣿⣿⣿⣿⣿⣿⣿⣿⢇⢕⠁⠀⢱⣿⣿⣿⡕⢕⢕⠁⢸⣿⣿⣿⣿⣿⣿⣿⣿⣿⣿⣿⣿⣿⣿⣿⣿⣿⣿⣿⠀⠀⠀⠀⠀⠀⠀⠀⠀⠀⠀⠀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⠀⠀⠀⠀⠀⠀⠀⠀⠀⠀⠀⣿⣿⣿⣿⣿⣿⣿⣿⣿⣿⣿⣿⣿⣿⣿⣿⣿⣿⣿⣿⣿⣿⣿⣿⣿⡟⢕⠕⠀⢱⣿⣿⣿⣿⣷⢕⠁⠀⢕⣿⣿⣿⣿⣿⣿⣿⣿⣿⣿⣿⣿⣿⣿⣿⣿⣿⣿⣿⠀⠀⠀⠀⠀⠀⠀⠀⠀⠀⠀⠀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⠀⠀⠀⠀⠀⠀⠀⠀⠀⠀⠀⠛⠛⠛⠛⠛⠛⠛⠛⠛⠛⠛⠛⠛⠛⠛⠛⠛⠛⠛⠛⠛⠛⠛⠛⠛⠃⠐⠁⠐⠛⠛⠛⠛⠛⠛⠃⠐⠑⠑⠛⠛⠛⠛⠛⠛⠛⠛⠛⠛⠛⠛⠛⠛⠛⠛⠛⠛⠛⠀⠀⠀⠀⠀⠀⠀⠀⠀⠀⠀⠀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⠀⠀⠀⠀⠀⠀⠀⠀⠀⠀⠀⣿⣿⣿⣿⣿⣿⣿⣿⣿⣿⣿⣿⣿⣿⣿⣿⣿⣿⣿⣿⣿⣿⣿⣿⣿⣿⣿⣿⢿⢟⢟⢟⢫⢿⣿⣿⣿⣿⣿⣿⣿⣿⣿⣿⣿⣿⣿⣿⣿⣿⣿⣿⣿⣿⣿⣿⣿⣿⠀⠀⠀⠀⠀⠀⠀⠀⠀⠀⠀⠀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⠀⠀⠀⠀⠀⠀⠀⠀⠀⠀⠀⣿⣿⣿⣿⣿⣿⣿⣿⣿⣿⣿⣿⣿⣿⣿⣿⣿⣿⣿⣿⣿⣿⣿⣿⣿⣿⣿⣷⢕⢕⢕⡕⣵⡷⢿⣿⣿⣿⣿⣿⣿⣿⣿⣿⣿⣿⣿⣿⣿⣿⣿⣿⣿⣿⣿⣿⣿⣿⠀⠀⠀⠀⠀⠀⠀⠀⠀⠀⠀⠀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⠀⠀⠀⠀⠀⠀⠀⠀⠀⠀⠀⣿⣿⣿⣿⣿⣿⣿⣿⣿⣿⣿⣿⣿⣿⣿⣿⣿⣿⣿⣿⣿⣿⣿⣿⣿⣿⣿⣿⣷⣧⣕⢷⣿⣷⣿⣿⣿⣿⣿⣿⣿⣿⣿⣿⣿⣿⣿⣿⣿⣿⣿⣿⣿⣿⣿⣿⣿⣿⠀⠀⠀⠀⠀⠀⠀⠀⠀⠀⠀⠀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⠀⠀⠀⠀⠀⠀⠀⠀⠀⠀⠀⣿⣿⣿⣿⣿⣿⣿⣿⣿⣿⣿⣿⣿⣿⣿⣿⣿⣿⣿⣿⣿⣿⣿⣿⣿⣿⣿⣿⣿⢟⢝⢕⢕⢳⣿⣿⣿⣿⣿⣿⣿⣿⣿⣿⣿⣿⣿⣿⣿⣿⣿⣿⣿⣿⣿⣿⣿⣿⠀⠀⠀⠀⠀⠀⠀⠀⠀⠀⠀⠀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⠀⠀⠀⠀⠀⠀⠀⠀⠀⠀⠀⣿⣿⣿⣿⣿⣿⣿⣿⣿⣿⣿⣿⣿⣿⣿⣿⣿⣿⣿⣿⣿⣿⣿⣿⣿⣿⣿⢕⢕⢕⢕⢕⢕⢕⢻⣿⣿⣿⣿⣿⣿⣿⣿⣿⣿⣿⣿⣿⣿⣿⣿⣿⣿⣿⣿⣿⣿⣿⠀⠀⠀⠀⠀⠀⠀⠀⠀⠀⠀⠀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⠀⠀⠀⠀⠀⠀⠀⠀⠀⠀⠀⣿⣿⣿⣿⣿⣿⣿⣿⣿⣿⣿⣿⣿⣿⣿⣿⣿⣿⣿⣿⣿⣿⣿⣿⣿⣿⣿⢕⢕⢕⢕⠁⠀⢕⢜⣿⣿⣿⣿⣿⣿⣿⣿⣿⣿⣿⣿⣿⣿⣿⣿⣿⣿⣿⣿⣿⣿⣿⠀⠀⠀⠀⠀⠀⠀⠀⠀⠀⠀⠀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⠀⠀⠀⠀⠀⠀⠀⠀⠀⠀⠀⣿⣿⣿⣿⣿⣿⣿⣿⣿⣿⣿⣿⣿⣿⣿⣿⣿⣿⣿⣿⣿⣿⣿⣿⣿⣿⣿⢕⢕⠑⠀⠀⠀⠀⢕⢸⣿⣿⣿⣿⣿⣿⣿⣿⣿⣿⣿⣿⣿⣿⣿⣿⣿⣿⣿⣿⣿⣿⠀⠀⠀⠀⠀⠀⠀⠀⠀⠀⠀⠀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⠀⠀⠀⠀⠀⠀⠀⠀⠀⠀⠀⣿⣿⣿⣿⣿⣿⣿⣿⣿⣿⣿⣿⣿⣿⣿⣿⣿⣿⣿⣿⣿⣿⣿⣿⣿⣿⡿⢱⡕⢄⢄⠁⠑⠄⠁⢕⢜⣿⣿⣿⣿⣿⣿⣿⣿⣿⣿⣿⣿⣿⣿⣿⣿⣿⣿⣿⣿⣿⠀⠀⠀⠀⠀⠀⠀⠀⠀⠀⠀⠀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⠀⠀⠀⠀⠀⠀⠀⠀⠀⠀⠀⣿⣿⣿⣿⣿⣿⣿⣿⣿⣿⣿⣿⣿⣿⣿⣿⣿⣿⣿⣿⣿⣿⣿⣿⣿⣿⢕⢜⢕⠕⠁⢑⢕⢕⢔⢕⡕⢻⣿⣿⣿⣿⣿⣿⣿⣿⣿⣿⣿⣿⣿⣿⣿⣿⣿⣿⣿⣿⠀⠀⠀⠀⠀⠀⠀⠀⠀⠀⠀⠀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⠀⠀⠀⠀⠀⠀⠀⠀⠀⠀⠀⣿⣿⣿⣿⣿⣿⣿⣿⣿⣿⣿⣿⣿⣿⣿⣿⣿⣿⣿⣿⣿⣿⣿⣿⣿⡟⢱⢕⠑⠀⠀⠑⢕⢕⢕⢅⢱⢜⣿⣿⣿⣿⣿⣿⣿⣿⣿⣿⣿⣿⣿⣿⣿⣿⣿⣿⣿⣿⠀⠀⠀⠀⠀⠀⠀⠀⠀⠀⠀⠀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⠀⠀⠀⠀⠀⠀⠀⠀⠀⠀⠀⣿⣿⣿⣿⣿⣿⣿⣿⣿⣿⣿⣿⣿⣿⣿⣿⣿⣿⣿⣿⣿⣿⣿⣿⣿⡇⡼⢕⠐⠀⠀⠀⢅⢕⢕⢕⢕⢷⢹⣿⣿⣿⣿⣿⣿⣿⣿⣿⣿⣿⣿⣿⣿⣿⣿⣿⣿⣿⠀⠀⠀⠀⠀⠀⠀⠀⠀⠀⠀⠀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⠀⠀⠀⠀⠀⠀⠀⠀⠀⠀⠀⣿⣿⣿⣿⣿⣿⣿⣿⣿⣿⣿⣿⣿⣿⣿⣿⣿⣿⣿⣿⣿⣿⣿⣿⣵⣱⡇⢕⢔⠀⠀⠀⠀⠁⢕⢕⢕⢸⣿⣿⣿⣿⣿⣿⣿⣿⣿⣿⣿⣿⣿⣿⣿⣿⣿⣿⣿⣿⠀⠀⠀⠀⠀⠀⠀⠀⠀⠀⠀⠀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⠀⠀⠀⠀⠀⠀⠀⠀⠀⠀⠀⣿⣿⣿⣿⣿⣿⣿⣿⣿⣿⣿⣿⣿⣿⣿⣿⣿⣿⣿⣿⣿⣿⣿⣯⣷⣿⢕⢐⠀⠀⢀⣼⣧⢔⠁⢕⢕⢜⣿⣽⣿⣿⣿⣿⣿⣿⣿⣿⣿⣿⣿⣿⣿⣿⣿⣿⣿⣿⠀⠀⠀⠀⠀⠀⠀⠀⠀⠀⠀⠀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⠀⠀⠀⠀⠀⠀⠀⠀⠀⠀⠀⣿⣿⣿⣿⣿⣿⣿⣿⣿⣿⣿⣿⣿⣿⣿⣿⣿⣿⣿⣿⣿⣿⣿⣿⣿⡏⢕⠕⠀⢄⣼⣿⣿⣇⢔⠕⠁⢕⣿⣿⣿⣿⣿⣿⣿⣿⣿⣿⣿⣿⣿⣿⣿⣿⣿⣿⣿⣿⠀⠀⠀⠀⠀⠀⠀⠀⠀⠀⠀⠀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⠀⠀⠀⠀⠀⠀⠀⠀⠀⠀⠀⣿⣿⣿⣿⣿⣿⣿⣿⣿⣿⣿⣿⣿⣿⣿⣿⣿⣿⣿⣿⣿⣿⣿⣿⣿⢇⠕⠀⢄⣼⣿⣿⣿⣿⡕⠄⠀⢕⣼⣿⣿⣿⣿⣿⣿⣿⣿⣿⣿⣿⣿⣿⣿⣿⣿⣿⣿⣿⠀⠀⠀⠀⠀⠀⠀⠀⠀⠀⠀⠀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⠀⠀⠀⠀⠀⠀⠀⠀⠀⠀⠀⠛⠛⠛⠛⠛⠛⠛⠛⠛⠛⠛⠛⠛⠛⠛⠛⠛⠛⠛⠛⠛⠛⠛⠛⠛⠑⠐⠀⠘⠛⠛⠛⠛⠛⠓⠑⠐⠑⠛⠛⠛⠛⠛⠛⠛⠛⠛⠛⠛⠛⠛⠛⠛⠛⠛⠛⠛⠛⠀⠀⠀⠀⠀⠀⠀⠀⠀⠀⠀⠀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⠀⠀⠀⠀⠀⠀⠀⠀⠀⠀⠀⣿⣿⣿⣿⣿⣿⣿⣿⣿⣿⣿⣿⣿⣿⣿⣿⣿⣿⣿⣿⣿⣿⣿⣿⣿⣿⣿⣿⣿⢿⢟⢟⡿⢿⣿⣿⣿⣿⣿⣿⣿⣿⣿⣿⣿⣿⣿⣿⣿⣿⣿⣿⣿⣿⣿⣿⣿⣿⠀⠀⠀⠀⠀⠀⠀⠀⠀⠀⠀⠀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⠀⠀⠀⠀⠀⠀⠀⠀⠀⠀⠀⣿⣿⣿⣿⣿⣿⣿⣿⣿⣿⣿⣿⣿⣿⣿⣿⣿⣿⣿⣿⣿⣿⣿⣿⣿⣿⣿⣟⢝⢕⢕⣕⣵⣿⣿⣿⣿⣿⣿⣿⣿⣿⣿⣿⣿⣿⣿⣿⣿⣿⣿⣿⣿⣿⣿⣿⣿⣿⠀⠀⠀⠀⠀⠀⠀⠀⠀⠀⠀⠀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⠀⠀⠀⠀⠀⠀⠀⠀⠀⠀⠀⣿⣿⣿⣿⣿⣿⣿⣿⣿⣿⣿⣿⣿⣿⣿⣿⣿⣿⣿⣿⣿⣿⣿⣿⣿⣿⣿⣿⣷⣧⡕⣷⢷⣷⣿⣾⣿⣿⣿⣿⣿⣿⣿⣿⣿⣿⣿⣿⣿⣿⣿⣿⣿⣿⣿⣿⣿⣿⠀⠀⠀⠀⠀⠀⠀⠀⠀⠀⠀⠀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⠀⠀⠀⠀⠀⠀⠀⠀⠀⠀⠀⣿⣿⣿⣿⣿⣿⣿⣿⣿⣿⣿⣿⣿⣿⣿⣿⣿⣿⣿⣿⣿⣿⣿⣿⣿⣿⣿⣿⡿⢏⢕⢕⢕⣧⣿⣿⣿⣿⣿⣿⣿⣿⣿⣿⣿⣿⣿⣿⣿⣿⣿⣿⣿⣿⣿⣿⣿⣿⠀⠀⠀⠀⠀⠀⠀⠀⠀⠀⠀⠀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⠀⠀⠀⠀⠀⠀⠀⠀⠀⠀⠀⣿⣿⣿⣿⣿⣿⣿⣿⣿⣿⣿⣿⣿⣿⣿⣿⣿⣿⣿⣿⣿⣿⣿⣿⣿⣿⣿⡿⢕⢕⢕⢕⣸⣿⣿⣿⣿⣿⣿⣿⣿⣿⣿⣿⣿⣿⣿⣿⣿⣿⣿⣿⣿⣿⣿⣿⣿⣿⠀⠀⠀⠀⠀⠀⠀⠀⠀⠀⠀⠀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⠀⠀⠀⠀⠀⠀⠀⠀⠀⠀⠀⣿⣿⣿⣿⣿⣿⣿⣿⣿⣿⣿⣿⣿⣿⣿⣿⣿⣿⣿⣿⣿⣿⣿⣿⣿⣿⣿⢇⢕⢕⢕⢸⢿⣿⣿⣿⣿⣿⣿⣿⣿⣿⣿⣿⣿⣿⣿⣿⣿⣿⣿⣿⣿⣿⣿⣿⣿⣿⠀⠀⠀⠀⠀⠀⠀⠀⠀⠀⠀⠀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⠀⠀⠀⠀⠀⠀⠀⠀⠀⠀⠀⣿⣿⣿⣿⣿⣿⣿⣿⣿⣿⣿⣿⣿⣿⣿⣿⣿⣿⣿⣿⣿⣿⣿⣿⣿⣿⣿⢕⢕⢕⢕⢑⢕⢻⣿⣿⣿⣿⣿⣿⣿⣿⣿⣿⣿⣿⣿⣿⣿⣿⣿⣿⣿⣿⣿⣿⣿⣿⠀⠀⠀⠀⠀⠀⠀⠀⠀⠀⠀⠀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⠀⠀⠀⠀⠀⠀⠀⠀⠀⠀⠀⣿⣿⣿⣿⣿⣿⣿⣿⣿⣿⣿⣿⣿⣿⣿⣿⣿⣿⣿⣿⣿⣿⣿⣿⣿⣿⣿⢕⢕⢕⢕⠐⠕⢕⢿⣿⣿⣿⣿⣿⣿⣿⣿⣿⣿⣿⣿⣿⣿⣿⣿⣿⣿⣿⣿⣿⣿⣿⠀⠀⠀⠀⠀⠀⠀⠀⠀⠀⠀⠀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⠀⠀⠀⠀⠀⠀⠀⠀⠀⠀⠀⣿⣿⣿⣿⣿⣿⣿⣿⣿⣿⣿⣿⣿⣿⣿⣿⣿⣿⣿⣿⣿⣿⣿⣿⣿⣿⣿⢕⢕⠕⠑⠀⠄⢕⢜⣿⣿⣿⣿⣿⣿⣿⣿⣿⣿⣿⣿⣿⣿⣿⣿⣿⣿⣿⣿⣿⣿⣿⠀⠀⠀⠀⠀⠀⠀⠀⠀⠀⠀⠀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⠀⠀⠀⠀⠀⠀⠀⠀⠀⠀⠀⣿⣿⣿⣿⣿⣿⣿⣿⣿⣿⣿⣿⣿⣿⣿⣿⣿⣿⣿⣿⣿⣿⣿⣿⣿⣿⡗⢱⡕⢔⢄⠁⢑⠑⢕⢜⣿⣿⣿⣿⣿⣿⣿⣿⣿⣿⣿⣿⣿⣿⣿⣿⣿⣿⣿⣿⣿⣿⠀⠀⠀⠀⠀⠀⠀⠀⠀⠀⠀⠀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⠀⠀⠀⠀⠀⠀⠀⠀⠀⠀⠀⣿⣿⣿⣿⣿⣿⣿⣿⣿⣿⣿⣿⣿⣿⣿⣿⣿⣿⣿⣿⣿⣿⣿⣿⣿⣿⢕⢕⢕⠕⠀⢕⢕⢕⠑⢕⢻⣿⣿⣿⣿⣿⣿⣿⣿⣿⣿⣿⣿⣿⣿⣿⣿⣿⣿⣿⣿⣿⠀⠀⠀⠀⠀⠀⠀⠀⠀⠀⠀⠀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⠀⠀⠀⠀⠀⠀⠀⠀⠀⠀⠀⣿⣿⣿⣿⣿⣿⣿⣿⣿⣿⣿⣿⣿⣿⣿⣿⣿⣿⣿⣿⣿⣿⣿⣿⣿⡏⢕⢕⠀⠔⠑⢕⢕⢕⢕⠕⢜⣿⣿⣿⣿⣿⣿⣿⣿⣿⣿⣿⣿⣿⣿⣿⣿⣿⣿⣿⣿⣿⠀⠀⠀⠀⠀⠀⠀⠀⠀⠀⠀⠀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⠀⠀⠀⠀⠀⠀⠀⠀⠀⠀⠀⣿⣿⣿⣿⣿⣿⣿⣿⣿⣿⣿⣿⣿⣿⣿⣿⣿⣿⣿⣿⣿⣿⣿⣿⡿⢇⡕⢕⠄⠀⠀⠁⢕⢕⢕⢔⢕⢹⣿⣿⣿⣿⣿⣿⣿⣿⣿⣿⣿⣿⣿⣿⣿⣿⣿⣿⣿⣿⠀⠀⠀⠀⠀⠀⠀⠀⠀⠀⠀⠀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⠀⠀⠀⠀⠀⠀⠀⠀⠀⠀⠀⣿⣿⣿⣿⣿⣿⣿⣿⣿⣿⣿⣿⣿⣿⣿⣿⣿⣿⣿⣿⣿⣿⣿⣿⡵⣼⢕⠕⢐⢐⠀⢀⠀⠐⢕⢕⢕⢸⣿⣿⣿⣿⣿⣿⣿⣿⣿⣿⣿⣿⣿⣿⣿⣿⣿⣿⣿⣿⠀⠀⠀⠀⠀⠀⠀⠀⠀⠀⠀⠀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⠀⠀⠀⠀⠀⠀⠀⠀⠀⠀⠀⣿⣿⣿⣿⣿⣿⣿⣿⣿⣿⣿⣿⣿⣿⣿⣿⣿⣿⣿⣿⣿⣿⣿⣫⣾⡿⢕⠄⠀⠀⢰⣿⡇⢀⢑⢕⠀⢸⣿⣿⣿⣿⣿⣿⣿⣿⣿⣿⣿⣿⣿⣿⣿⣿⣿⣿⣿⣿⠀⠀⠀⠀⠀⠀⠀⠀⠀⠀⠀⠀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⠀⠀⠀⠀⠀⠀⠀⠀⠀⠀⠀⣿⣿⣿⣿⣿⣿⣿⣿⣿⣿⣿⣿⣿⣿⣿⣿⣿⣿⣿⣿⣿⣿⣿⣿⣿⡇⢕⠑⠀⢰⣿⣿⣿⡕⢕⠔⢀⢜⣿⣿⣿⣿⣿⣿⣿⣿⣿⣿⣿⣿⣿⣿⣿⣿⣿⣿⣿⣿⠀⠀⠀⠀⠀⠀⠀⠀⠀⠀⠀⠀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⠀⠀⠀⠀⠀⠀⠀⠀⠀⠀⠀⣿⣿⣿⣿⣿⣿⣿⣿⣿⣿⣿⣿⣿⣿⣿⣿⣿⣿⣿⣿⣿⣿⣿⣿⣿⢕⠁⠀⢔⣿⣿⣿⣿⣷⢕⠐⢅⢕⣿⣿⣿⣿⣿⣿⣿⣿⣿⣿⣿⣿⣿⣿⣿⣿⣿⣿⣿⣿⠀⠀⠀⠀⠀⠀⠀⠀⠀⠀⠀⠀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⠀⠀⠀⠀⠀⠀⠀⠀⠀⠀⠀⠛⠛⠛⠛⠛⠛⠛⠛⠛⠛⠛⠛⠛⠛⠛⠛⠛⠛⠛⠛⠛⠛⠛⠛⠋⠑⠐⠐⠚⠛⠛⠛⠛⠛⠃⠐⠑⠑⠛⠛⠛⠛⠛⠛⠛⠛⠛⠛⠛⠛⠛⠛⠛⠛⠛⠛⠛⠛⠀⠀⠀⠀⠀⠀⠀⠀⠀⠀⠀⠀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⠀⠀⠀⠀⠀⠀⠀⠀⠀⠀⠀⣿⣿⣿⣿⣿⣿⣿⣿⣿⣿⣿⣿⣿⣿⣿⣿⣿⣿⣿⣿⣿⣿⣿⣿⣿⣿⣿⣿⣿⣿⢟⢟⢞⢽⢿⣿⣿⣿⣿⣿⣿⣿⣿⣿⣿⣿⣿⣿⣿⣿⣿⣿⣿⣿⣿⣿⣿⣿⠀⠀⠀⠀⠀⠀⠀⠀⠀⠀⠀⠀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⠀⠀⠀⠀⠀⠀⠀⠀⠀⠀⠀⣿⣿⣿⣿⣿⣿⣿⣿⣿⣿⣿⣿⣿⣿⣿⣿⣿⣿⣿⣿⣿⣿⣿⣿⣿⣿⣿⣿⢟⢕⢕⢕⢕⢜⣿⣿⣿⣿⣿⣿⣿⣿⣿⣿⣿⣿⣿⣿⣿⣿⣿⣿⣿⣿⣿⣿⣿⣿⠀⠀⠀⠀⠀⠀⠀⠀⠀⠀⠀⠀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⠀⠀⠀⠀⠀⠀⠀⠀⠀⠀⠀⣿⣿⣿⣿⣿⣿⣿⣿⣿⣿⣿⣿⣿⣿⣿⣿⣿⣿⣿⣿⣿⣿⣿⣿⣿⣿⣿⣷⣷⣵⢕⢕⢱⢳⣷⣿⣿⣿⣿⣿⣿⣿⣿⣿⣿⣿⣿⣿⣿⣿⣿⣿⣿⣿⣿⣿⣿⣿⠀⠀⠀⠀⠀⠀⠀⠀⠀⠀⠀⠀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⠀⠀⠀⠀⠀⠀⠀⠀⠀⠀⠀⣿⣿⣿⣿⣿⣿⣿⣿⣿⣿⣿⣿⣿⣿⣿⣿⣿⣿⣿⣿⣿⣿⣿⣿⣿⣿⣿⣿⢟⢕⢐⢕⢕⣷⣿⣿⣿⣿⣿⣿⣿⣿⣿⣿⣿⣿⣿⣿⣿⣿⣿⣿⣿⣿⣿⣿⣿⣿⠀⠀⠀⠀⠀⠀⠀⠀⠀⠀⠀⠀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⠀⠀⠀⠀⠀⠀⠀⠀⠀⠀⠀⣿⣿⣿⣿⣿⣿⣿⣿⣿⣿⣿⣿⣿⣿⣿⣿⣿⣿⣿⣿⣿⣿⣿⣿⣿⣿⣿⢕⢕⠑⠕⢕⢕⢻⣿⣿⣿⣿⣿⣿⣿⣿⣿⣿⣿⣿⣿⣿⣿⣿⣿⣿⣿⣿⣿⣿⣿⣿⠀⠀⠀⠀⠀⠀⠀⠀⠀⠀⠀⠀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⠀⠀⠀⠀⠀⠀⠀⠀⠀⠀⠀⣿⣿⣿⣿⣿⣿⣿⣿⣿⣿⣿⣿⣿⣿⣿⣿⣿⣿⣿⣿⣿⣿⣿⣿⣿⣿⣿⢕⠁⠀⠀⠁⢕⢸⣿⣿⣿⣿⣿⣿⣿⣿⣿⣿⣿⣿⣿⣿⣿⣿⣿⣿⣿⣿⣿⣿⣿⣿⠀⠀⠀⠀⠀⠀⠀⠀⠀⠀⠀⠀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⠀⠀⠀⠀⠀⠀⠀⠀⠀⠀⠀⣿⣿⣿⣿⣿⣿⣿⣿⣿⣿⣿⣿⣿⣿⣿⣿⣿⣿⣿⣿⣿⣿⣿⣿⣿⣿⡟⢑⠀⠀⠀⠀⢕⢕⢿⣿⣿⣿⣿⣿⣿⣿⣿⣿⣿⣿⣿⣿⣿⣿⣿⣿⣿⣿⣿⣿⣿⣿⠀⠀⠀⠀⠀⠀⠀⠀⠀⠀⠀⠀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⠀⠀⠀⠀⠀⠀⠀⠀⠀⠀⠀⣿⣿⣿⣿⣿⣿⣿⣿⣿⣿⣿⣿⣿⣿⣿⣿⣿⣿⣿⣿⣿⣿⣿⣿⣿⣿⡇⢕⠀⠀⠀⠀⠀⢕⢜⣿⣿⣿⣿⣿⣿⣿⣿⣿⣿⣿⣿⣿⣿⣿⣿⣿⣿⣿⣿⣿⣿⣿⠀⠀⠀⠀⠀⠀⠀⠀⠀⠀⠀⠀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⠀⠀⠀⠀⠀⠀⠀⠀⠀⠀⠀⣿⣿⣿⣿⣿⣿⣿⣿⣿⣿⣿⣿⣿⣿⣿⣿⣿⣿⣿⣿⣿⣿⣿⣿⣿⣿⢕⢱⠔⠀⠀⠀⠀⠑⢕⢹⣿⣿⣿⣿⣿⣿⣿⣿⣿⣿⣿⣿⣿⣿⣿⣿⣿⣿⣿⣿⣿⣿⠀⠀⠀⠀⠀⠀⠀⠀⠀⠀⠀⠀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⠀⠀⠀⠀⠀⠀⠀⠀⠀⠀⠀⣿⣿⣿⣿⣿⣿⣿⣿⣿⣿⣿⣿⣿⣿⣿⣿⣿⣿⣿⣿⣿⣿⣿⣿⣿⡇⢕⠑⠀⠀⠀⠀⠀⠀⢕⢸⣿⣿⣿⣿⣿⣿⣿⣿⣿⣿⣿⣿⣿⣿⣿⣿⣿⣿⣿⣿⣿⣿⠀⠀⠀⠀⠀⠀⠀⠀⠀⠀⠀⠀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⠀⠀⠀⠀⠀⠀⠀⠀⠀⠀⠀⣿⣿⣿⣿⣿⣿⣿⣿⣿⣿⣿⣿⣿⣿⣿⣿⣿⣿⣿⣿⣿⣿⣿⣿⣿⢕⢕⠀⠀⠀⠀⠀⠀⠀⠀⢕⢻⣿⣿⣿⣿⣿⣿⣿⣿⣿⣿⣿⣿⣿⣿⣿⣿⣿⣿⣿⣿⣿⠀⠀⠀⠀⠀⠀⠀⠀⠀⠀⠀⠀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⠀⠀⠀⠀⠀⠀⠀⠀⠀⠀⠀⣿⣿⣿⣿⣿⣿⣿⣿⣿⣿⣿⣿⣿⣿⣿⣿⣿⣿⣿⣿⣿⣿⣿⣿⢏⢕⢐⠀⠀⠀⠀⠀⠀⠀⠀⠁⢸⣿⣿⣿⣿⣿⣿⣿⣿⣿⣿⣿⣿⣿⣿⣿⣿⣿⣿⣿⣿⣿⠀⠀⠀⠀⠀⠀⠀⠀⠀⠀⠀⠀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⠀⠀⠀⠀⠀⠀⠀⠀⠀⠀⠀⣿⣿⣿⣿⣿⣿⣿⣿⣿⣿⣿⣿⣿⣿⣿⣿⣿⣿⣿⣿⣿⣿⣿⢕⢕⣾⢑⠀⠀⠀⠀⡄⠀⠀⠀⠀⢕⣿⣿⣿⣿⣿⣿⣿⣿⣿⣿⣿⣿⣿⣿⣿⣿⣿⣿⣿⣿⣿⠀⠀⠀⠀⠀⠀⠀⠀⠀⠀⠀⠀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⠀⠀⠀⠀⠀⠀⠀⠀⠀⠀⠀⣿⣿⣿⣿⣿⣿⣿⣿⣿⣿⣿⣿⣿⣿⣿⣿⣿⣿⣿⣿⣿⣿⣿⣵⣿⡇⠀⠀⠀⠀⣱⣿⡄⠀⠀⠀⢕⢸⢻⣿⣿⣿⣿⣿⣿⣿⣿⣿⣿⣿⣿⣿⣿⣿⣿⣿⣿⣿⠀⠀⠀⠀⠀⠀⠀⠀⠀⠀⠀⠀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⠀⠀⠀⠀⠀⠀⠀⠀⠀⠀⠀⣿⣿⣿⣿⣿⣿⣿⣿⣿⣿⣿⣿⣿⣿⣿⣿⣿⣿⣿⣿⣿⣿⣿⣿⣿⢇⠀⠀⠀⣱⣿⣿⣧⢀⠀⠀⠀⢸⣾⣿⣿⣿⣿⣿⣿⣿⣿⣿⣿⣿⣿⣿⣿⣿⣿⣿⣿⣿⠀⠀⠀⠀⠀⠀⠀⠀⠀⠀⠀⠀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⠀⠀⠀⠀⠀⠀⠀⠀⠀⠀⠀⣿⣿⣿⣿⣿⣿⣿⣿⣿⣿⣿⣿⣿⣿⣿⣿⣿⣿⣿⣿⣿⣿⣿⣿⡿⠑⠀⠀⢰⣿⣿⣿⣿⡇⠀⠀⠑⢸⣿⣿⣿⣿⣿⣿⣿⣿⣿⣿⣿⣿⣿⣿⣿⣿⣿⣿⣿⣿⠀⠀⠀⠀⠀⠀⠀⠀⠀⠀⠀⠀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⠀⠀⠀⠀⠀⠀⠀⠀⠀⠀⠀⠛⠛⠛⠛⠛⠛⠛⠛⠛⠛⠛⠛⠛⠛⠛⠛⠛⠛⠛⠛⠛⠛⠛⠛⠃⠀⠀⠀⠚⠛⠛⠛⠛⠛⠐⠀⠀⠘⠛⠛⠛⠛⠛⠛⠛⠛⠛⠛⠛⠛⠛⠛⠛⠛⠛⠛⠛⠛⠀⠀⠀⠀⠀⠀⠀⠀⠀⠀⠀⠀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⠀⠀⠀⠀⠀⠀⠀⠀⠀⠀⠀⣿⣿⣿⣿⣿⣿⣿⣿⣿⣿⣿⣿⣿⣿⣿⣿⣿⣿⣿⣿⣿⣿⣿⣿⣿⣿⣿⣿⣿⣿⢿⢿⢟⢝⢿⣿⣿⣿⣿⣿⣿⣿⣿⣿⣿⣿⣿⣿⣿⣿⣿⣿⣿⣿⣿⣿⣿⣿⠀⠀⠀⠀⠀⠀⠀⠀⠀⠀⠀⠀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⠀⠀⠀⠀⠀⠀⠀⠀⠀⠀⠀⣿⣿⣿⣿⣿⣿⣿⣿⣿⣿⣿⣿⣿⣿⣿⣿⣿⣿⣿⣿⣿⣿⣿⣿⣿⣿⣿⣿⣿⢟⢕⢕⢱⢮⣿⣿⣿⣿⣿⣿⣿⣿⣿⣿⣿⣿⣿⣿⣿⣿⣿⣿⣿⣿⣿⣿⣿⣿⠀⠀⠀⠀⠀⠀⠀⠀⠀⠀⠀⠀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⠀⠀⠀⠀⠀⠀⠀⠀⠀⠀⠀⣿⣿⣿⣿⣿⣿⣿⣿⣿⣿⣿⣿⣿⣿⣿⣿⣿⣿⣿⣿⣿⣿⣿⣿⣿⣿⣿⣿⣫⣵⢕⢕⢱⢞⣷⣿⣿⣿⣿⣿⣿⣿⣿⣿⣿⣿⣿⣿⣿⣿⣿⣿⣿⣿⣿⣿⣿⣿⠀⠀⠀⠀⠀⠀⠀⠀⠀⠀⠀⠀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⠀⠀⠀⠀⠀⠀⠀⠀⠀⠀⠀⣿⣿⣿⣿⣿⣿⣿⣿⣿⣿⣿⣿⣿⣿⣿⣿⣿⣿⣿⣿⣿⣿⣿⣿⣿⣿⣿⣿⢟⢕⢐⢕⢱⣾⣿⣿⣿⣿⣿⣿⣿⣿⣿⣿⣿⣿⣿⣿⣿⣿⣿⣿⣿⣿⣿⣿⣿⣿⠀⠀⠀⠀⠀⠀⠀⠀⠀⠀⠀⠀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⠀⠀⠀⠀⠀⠀⠀⠀⠀⠀⠀⣿⣿⣿⣿⣿⣿⣿⣿⣿⣿⣿⣿⣿⣿⣿⣿⣿⣿⣿⣿⣿⣿⣿⣿⣿⣿⣿⢏⢕⢕⢕⢕⢸⣿⣿⣿⣿⣿⣿⣿⣿⣿⣿⣿⣿⣿⣿⣿⣿⣿⣿⣿⣿⣿⣿⣿⣿⣿⠀⠀⠀⠀⠀⠀⠀⠀⠀⠀⠀⠀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⠀⠀⠀⠀⠀⠀⠀⠀⠀⠀⠀⣿⣿⣿⣿⣿⣿⣿⣿⣿⣿⣿⣿⣿⣿⣿⣿⣿⣿⣿⣿⣿⣿⣿⣿⣿⣿⣿⢕⢕⠑⠕⢕⢕⢿⣿⣿⣿⣿⣿⣿⣿⣿⣿⣿⣿⣿⣿⣿⣿⣿⣿⣿⣿⣿⣿⣿⣿⣿⠀⠀⠀⠀⠀⠀⠀⠀⠀⠀⠀⠀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⠀⠀⠀⠀⠀⠀⠀⠀⠀⠀⠀⣿⣿⣿⣿⣿⣿⣿⣿⣿⣿⣿⣿⣿⣿⣿⣿⣿⣿⣿⣿⣿⣿⣿⣿⣿⣿⣿⢕⠁⠀⠀⠁⢕⢸⣿⣿⣿⣿⣿⣿⣿⣿⣿⣿⣿⣿⣿⣿⣿⣿⣿⣿⣿⣿⣿⣿⣿⣿⠀⠀⠀⠀⠀⠀⠀⠀⠀⠀⠀⠀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⠀⠀⠀⠀⠀⠀⠀⠀⠀⠀⠀⣿⣿⣿⣿⣿⣿⣿⣿⣿⣿⣿⣿⣿⣿⣿⣿⣿⣿⣿⣿⣿⣿⣿⣿⣿⣿⡏⢁⠀⠀⠀⠀⢕⢕⢿⣿⣿⣿⣿⣿⣿⣿⣿⣿⣿⣿⣿⣿⣿⣿⣿⣿⣿⣿⣿⣿⣿⣿⠀⠀⠀⠀⠀⠀⠀⠀⠀⠀⠀⠀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⠀⠀⠀⠀⠀⠀⠀⠀⠀⠀⠀⣿⣿⣿⣿⣿⣿⣿⣿⣿⣿⣿⣿⣿⣿⣿⣿⣿⣿⣿⣿⣿⣿⣿⣿⣿⣿⢇⢕⠀⠀⠀⠀⠀⢕⢜⣿⣿⣿⣿⣿⣿⣿⣿⣿⣿⣿⣿⣿⣿⣿⣿⣿⣿⣿⣿⣿⣿⣿⠀⠀⠀⠀⠀⠀⠀⠀⠀⠀⠀⠀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⠀⠀⠀⠀⠀⠀⠀⠀⠀⠀⠀⣿⣿⣿⣿⣿⣿⣿⣿⣿⣿⣿⣿⣿⣿⣿⣿⣿⣿⣿⣿⣿⣿⣿⣿⣿⡿⢕⢱⠔⠀⠀⠀⠀⠑⢕⢸⣿⣿⣿⣿⣿⣿⣿⣿⣿⣿⣿⣿⣿⣿⣿⣿⣿⣿⣿⣿⣿⣿⠀⠀⠀⠀⠀⠀⠀⠀⠀⠀⠀⠀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⠀⠀⠀⠀⠀⠀⠀⠀⠀⠀⠀⣿⣿⣿⣿⣿⣿⣿⣿⣿⣿⣿⣿⣿⣿⣿⣿⣿⣿⣿⣿⣿⣿⣿⣿⣿⡇⢕⠑⠀⠀⠀⠀⠀⠀⢕⢜⣿⣿⣿⣿⣿⣿⣿⣿⣿⣿⣿⣿⣿⣿⣿⣿⣿⣿⣿⣿⣿⣿⠀⠀⠀⠀⠀⠀⠀⠀⠀⠀⠀⠀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⠀⠀⠀⠀⠀⠀⠀⠀⠀⠀⠀⣿⣿⣿⣿⣿⣿⣿⣿⣿⣿⣿⣿⣿⣿⣿⣿⣿⣿⣿⣿⣿⣿⣿⣿⣿⢕⢕⠀⠀⠀⠀⠀⠀⠀⠀⢕⢿⣿⣿⣿⣿⣿⣿⣿⣿⣿⣿⣿⣿⣿⣿⣿⣿⣿⣿⣿⣿⣿⠀⠀⠀⠀⠀⠀⠀⠀⠀⠀⠀⠀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⠀⠀⠀⠀⠀⠀⠀⠀⠀⠀⠀⣿⣿⣿⣿⣿⣿⣿⣿⣿⣿⣿⣿⣿⣿⣿⣿⣿⣿⣿⣿⣿⣿⣿⣿⢏⢕⢕⠀⠀⠀⠀⠀⠀⠀⠀⠁⢸⣿⣿⣿⣿⣿⣿⣿⣿⣿⣿⣿⣿⣿⣿⣿⣿⣿⣿⣿⣿⣿⠀⠀⠀⠀⠀⠀⠀⠀⠀⠀⠀⠀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⠀⠀⠀⠀⠀⠀⠀⠀⠀⠀⠀⣿⣿⣿⣿⣿⣿⣿⣿⣿⣿⣿⣿⣿⣿⣿⣿⣿⣿⣿⣿⣿⣿⣿⡕⢕⣼⢑⠀⠀⠀⠀⡄⠀⠀⠀⠀⢜⢿⣿⣿⣿⣿⣿⣿⣿⣿⣿⣿⣿⣿⣿⣿⣿⣿⣿⣿⣿⣿⠀⠀⠀⠀⠀⠀⠀⠀⠀⠀⠀⠀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⠀⠀⠀⠀⠀⠀⠀⠀⠀⠀⠀⣿⣿⣿⣿⣿⣿⣿⣿⣿⣿⣿⣿⣿⣿⣿⣿⣿⣿⣿⣿⣿⣿⣿⣵⣾⡇⠀⠀⠀⠀⣱⣿⡄⠀⠀⠀⢕⢱⣿⣿⣿⣿⣿⣿⣿⣿⣿⣿⣿⣿⣿⣿⣿⣿⣿⣿⣿⣿⠀⠀⠀⠀⠀⠀⠀⠀⠀⠀⠀⠀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⠀⠀⠀⠀⠀⠀⠀⠀⠀⠀⠀⣿⣿⣿⣿⣿⣿⣿⣿⣿⣿⣿⣿⣿⣿⣿⣿⣿⣿⣿⣿⣿⣿⣿⣿⣿⢇⠀⠀⠀⣱⣿⣿⣧⢀⠀⠀⠕⢱⣿⣿⣿⣿⣿⣿⣿⣿⣿⣿⣿⣿⣿⣿⣿⣿⣿⣿⣿⣿⠀⠀⠀⠀⠀⠀⠀⠀⠀⠀⠀⠀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⠀⠀⠀⠀⠀⠀⠀⠀⠀⠀⠀⣿⣿⣿⣿⣿⣿⣿⣿⣿⣿⣿⣿⣿⣿⣿⣿⣿⣿⣿⣿⣿⣿⣿⣿⡿⠁⠀⠀⢱⣿⣿⣿⣿⡇⠀⠀⢕⢸⣿⣿⣿⣿⣿⣿⣿⣿⣿⣿⣿⣿⣿⣿⣿⣿⣿⣿⣿⣿⠀⠀⠀⠀⠀⠀⠀⠀⠀⠀⠀⠀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⠀⠀⠀⠀⠀⠀⠀⠀⠀⠀⠀⠛⠛⠛⠛⠛⠛⠛⠛⠛⠛⠛⠛⠛⠛⠛⠛⠛⠛⠛⠛⠛⠛⠛⠛⠃⠀⠀⠀⠛⠛⠛⠛⠛⠛⠐⠀⠀⠘⠛⠛⠛⠛⠛⠛⠛⠛⠛⠛⠛⠛⠛⠛⠛⠛⠛⠛⠛⠛⠀⠀⠀⠀⠀⠀⠀⠀⠀⠀⠀⠀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⠀⠀⠀⠀⠀⠀⠀⠀⠀⠀⠀⣿⣿⣿⣿⣿⣿⣿⣿⣿⣿⣿⣿⣿⣿⣿⣿⣿⣿⣿⣿⣿⣿⣿⣿⣿⣿⣿⣿⣿⣿⣿⢿⢟⢝⢻⣿⣿⣿⣿⣿⣿⣿⣿⣿⣿⣿⣿⣿⣿⣿⣿⣿⣿⣿⣿⣿⣿⣿⠀⠀⠀⠀⠀⠀⠀⠀⠀⠀⠀⠀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⠀⠀⠀⠀⠀⠀⠀⠀⠀⠀⠀⣿⣿⣿⣿⣿⣿⣿⣿⣿⣿⣿⣿⣿⣿⣿⣿⣿⣿⣿⣿⣿⣿⣿⣿⣿⣿⣿⣿⣿⡟⢇⢕⢕⢼⡷⣿⣿⣿⣿⣿⣿⣿⣿⣿⣿⣿⣿⣿⣿⣿⣿⣿⣿⣿⣿⣿⣿⣿⠀⠀⠀⠀⠀⠀⠀⠀⠀⠀⠀⠀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⠀⠀⠀⠀⠀⠀⠀⠀⠀⠀⠀⣿⣿⣿⣿⣿⣿⣿⣿⣿⣿⣿⣿⣿⣿⣿⣿⣿⣿⣿⣿⣿⣿⣿⣿⣿⣿⣿⣿⣿⡕⢕⢕⢕⣸⣷⣿⣿⣿⣿⣿⣿⣿⣿⣿⣿⣿⣿⣿⣿⣿⣿⣿⣿⣿⣿⣿⣿⣿⠀⠀⠀⠀⠀⠀⠀⠀⠀⠀⠀⠀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⠀⠀⠀⠀⠀⠀⠀⠀⠀⠀⠀⣿⣿⣿⣿⣿⣿⣿⣿⣿⣿⣿⣿⣿⣿⣿⣿⣿⣿⣿⣿⣿⣿⣿⣿⣿⣿⣿⣿⢏⢕⢕⢕⢱⣷⣿⣿⣿⣿⣿⣿⣿⣿⣿⣿⣿⣿⣿⣿⣿⣿⣿⣿⣿⣿⣿⣿⣿⣿⠀⠀⠀⠀⠀⠀⠀⠀⠀⠀⠀⠀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⠀⠀⠀⠀⠀⠀⠀⠀⠀⠀⠀⣿⣿⣿⣿⣿⣿⣿⣿⣿⣿⣿⣿⣿⣿⣿⣿⣿⣿⣿⣿⣿⣿⣿⣿⣿⣿⣿⢕⢕⠑⠕⢕⢕⣿⢻⣿⣿⣿⣿⣿⣿⣿⣿⣿⣿⣿⣿⣿⣿⣿⣿⣿⣿⣿⣿⣿⣿⣿⠀⠀⠀⠀⠀⠀⠀⠀⠀⠀⠀⠀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⠀⠀⠀⠀⠀⠀⠀⠀⠀⠀⠀⣿⣿⣿⣿⣿⣿⣿⣿⣿⣿⣿⣿⣿⣿⣿⣿⣿⣿⣿⣿⣿⣿⣿⣿⣿⣿⣿⢕⠁⠀⠀⠁⢕⢸⣿⣿⣿⣿⣿⣿⣿⣿⣿⣿⣿⣿⣿⣿⣿⣿⣿⣿⣿⣿⣿⣿⣿⣿⠀⠀⠀⠀⠀⠀⠀⠀⠀⠀⠀⠀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⠀⠀⠀⠀⠀⠀⠀⠀⠀⠀⠀⣿⣿⣿⣿⣿⣿⣿⣿⣿⣿⣿⣿⣿⣿⣿⣿⣿⣿⣿⣿⣿⣿⣿⣿⣿⣿⡟⢕⠀⠀⠀⠀⢕⢕⢻⣿⣿⣿⣿⣿⣿⣿⣿⣿⣿⣿⣿⣿⣿⣿⣿⣿⣿⣿⣿⣿⣿⣿⠀⠀⠀⠀⠀⠀⠀⠀⠀⠀⠀⠀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⠀⠀⠀⠀⠀⠀⠀⠀⠀⠀⠀⣿⣿⣿⣿⣿⣿⣿⣿⣿⣿⣿⣿⣿⣿⣿⣿⣿⣿⣿⣿⣿⣿⣿⣿⣿⣿⢇⢕⠀⠀⠀⠀⠀⢕⢜⣿⣿⣿⣿⣿⣿⣿⣿⣿⣿⣿⣿⣿⣿⣿⣿⣿⣿⣿⣿⣿⣿⣿⠀⠀⠀⠀⠀⠀⠀⠀⠀⠀⠀⠀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⠀⠀⠀⠀⠀⠀⠀⠀⠀⠀⠀⣿⣿⣿⣿⣿⣿⣿⣿⣿⣿⣿⣿⣿⣿⣿⣿⣿⣿⣿⣿⣿⣿⣿⣿⣿⣿⢕⢕⠂⠀⠀⠀⠀⠑⢕⢸⣿⣿⣿⣿⣿⣿⣿⣿⣿⣿⣿⣿⣿⣿⣿⣿⣿⣿⣿⣿⣿⣿⠀⠀⠀⠀⠀⠀⠀⠀⠀⠀⠀⠀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⠀⠀⠀⠀⠀⠀⠀⠀⠀⠀⠀⣿⣿⣿⣿⣿⣿⣿⣿⣿⣿⣿⣿⣿⣿⣿⣿⣿⣿⣿⣿⣿⣿⣿⣿⣿⡇⢕⠑⠀⠀⠀⠀⠀⠀⢕⢸⣿⣿⣿⣿⣿⣿⣿⣿⣿⣿⣿⣿⣿⣿⣿⣿⣿⣿⣿⣿⣿⣿⠀⠀⠀⠀⠀⠀⠀⠀⠀⠀⠀⠀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⠀⠀⠀⠀⠀⠀⠀⠀⠀⠀⠀⣿⣿⣿⣿⣿⣿⣿⣿⣿⣿⣿⣿⣿⣿⣿⣿⣿⣿⣿⣿⣿⣿⣿⣿⣿⢇⢕⠀⠀⠀⠀⠀⠀⠀⠁⢕⣿⣿⣿⣿⣿⣿⣿⣿⣿⣿⣿⣿⣿⣿⣿⣿⣿⣿⣿⣿⣿⣿⠀⠀⠀⠀⠀⠀⠀⠀⠀⠀⠀⠀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⠀⠀⠀⠀⠀⠀⠀⠀⠀⠀⠀⣿⣿⣿⣿⣿⣿⣿⣿⣿⣿⣿⣿⣿⣿⣿⣿⣿⣿⣿⣿⣿⣿⣿⣿⢏⢕⢕⠀⠀⠀⠀⠀⠀⠀⠀⠑⢹⣿⣿⣿⣿⣿⣿⣿⣿⣿⣿⣿⣿⣿⣿⣿⣿⣿⣿⣿⣿⣿⠀⠀⠀⠀⠀⠀⠀⠀⠀⠀⠀⠀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⠀⠀⠀⠀⠀⠀⠀⠀⠀⠀⠀⣿⣿⣿⣿⣿⣿⣿⣿⣿⣿⣿⣿⣿⣿⣿⣿⣿⣿⣿⣿⣿⣿⣿⡗⢕⣼⠑⠀⠀⠀⠀⣄⠀⠀⠀⠀⢸⣿⣿⣿⣿⣿⣿⣿⣿⣿⣿⣿⣿⣿⣿⣿⣿⣿⣿⣿⣿⣿⠀⠀⠀⠀⠀⠀⠀⠀⠀⠀⠀⠀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⠀⠀⠀⠀⠀⠀⠀⠀⠀⠀⠀⣿⣿⣿⣿⣿⣿⣿⣿⣿⣿⣿⣿⣿⣿⣿⣿⣿⣿⣿⣿⣿⣿⣿⣷⣾⡏⠁⠀⠀⠀⣱⣿⡔⠀⠀⠀⢕⢽⣿⣿⣿⣿⣿⣿⣿⣿⣿⣿⣿⣿⣿⣿⣿⣿⣿⣿⣿⣿⠀⠀⠀⠀⠀⠀⠀⠀⠀⠀⠀⠀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⠀⠀⠀⠀⠀⠀⠀⠀⠀⠀⠀⣿⣿⣿⣿⣿⣿⣿⣿⣿⣿⣿⣿⣿⣿⣿⣿⣿⣿⣿⣿⣿⣿⣿⣿⣿⢇⠀⠀⠀⣱⣿⣿⣷⢀⠀⠀⢕⢸⣿⣿⣿⣿⣿⣿⣿⣿⣿⣿⣿⣿⣿⣿⣿⣿⣿⣿⣿⣿⠀⠀⠀⠀⠀⠀⠀⠀⠀⠀⠀⠀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⠀⠀⠀⠀⠀⠀⠀⠀⠀⠀⠀⣿⣿⣿⣿⣿⣿⣿⣿⣿⣿⣿⣿⣿⣿⣿⣿⣿⣿⣿⣿⣿⣿⣿⣿⡿⠁⠀⠀⢱⣿⣿⣿⣿⡇⠀⠀⢑⢸⣿⣿⣿⣿⣿⣿⣿⣿⣿⣿⣿⣿⣿⣿⣿⣿⣿⣿⣿⣿⠀⠀⠀⠀⠀⠀⠀⠀⠀⠀⠀⠀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⠀⠀⠀⠀⠀⠀⠀⠀⠀⠀⠀⠛⠛⠛⠛⠛⠛⠛⠛⠛⠛⠛⠛⠛⠛⠛⠛⠛⠛⠛⠛⠛⠛⠛⠛⠃⠀⠀⠀⠛⠛⠛⠛⠛⠛⠐⠀⠀⠘⠛⠛⠛⠛⠛⠛⠛⠛⠛⠛⠛⠛⠛⠛⠛⠛⠛⠛⠛⠛⠀⠀⠀⠀⠀⠀⠀⠀⠀⠀⠀⠀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⠀⠀⠀⠀⠀⠀⠀⠀⠀⠀⠀⣿⣿⣿⣿⣿⣿⣿⣿⣿⣿⣿⣿⣿⣿⣿⣿⣿⣿⣿⣿⣿⣿⣿⣿⣿⣿⣿⣿⣿⣿⡿⢟⢟⣝⣻⣿⣿⣿⣿⣿⣿⣿⣿⣿⣿⣿⣿⣿⣿⣿⣿⣿⣿⣿⣿⣿⣿⣿⠀⠀⠀⠀⠀⠀⠀⠀⠀⠀⠀⠀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⠀⠀⠀⠀⠀⠀⠀⠀⠀⠀⠀⣿⣿⣿⣿⣿⣿⣿⣿⣿⣿⣿⣿⣿⣿⣿⣿⣿⣿⣿⣿⣿⣿⣿⣿⣿⣿⣿⣿⣿⣿⡇⢕⢕⢵⢿⣿⣿⣿⣿⣿⣿⣿⣿⣿⣿⣿⣿⣿⣿⣿⣿⣿⣿⣿⣿⣿⣿⣿⠀⠀⠀⠀⠀⠀⠀⠀⠀⠀⠀⠀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⠀⠀⠀⠀⠀⠀⠀⠀⠀⠀⠀⣿⣿⣿⣿⣿⣿⣿⣿⣿⣿⣿⣿⣿⣿⣿⣿⣿⣿⣿⣿⣿⣿⣿⣿⣿⣿⣿⣿⣿⡏⢕⢕⢕⢸⢞⢿⣿⣿⣿⣿⣿⣿⣿⣿⣿⣿⣿⣿⣿⣿⣿⣿⣿⣿⣿⣿⣿⣿⠀⠀⠀⠀⠀⠀⠀⠀⠀⠀⠀⠀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⠀⠀⠀⠀⠀⠀⠀⠀⠀⠀⠀⣿⣿⣿⣿⣿⣿⣿⣿⣿⣿⣿⣿⣿⣿⣿⣿⣿⣿⣿⣿⣿⣿⣿⣿⣿⣿⣿⣿⢏⢕⢕⢕⢕⣾⣷⣿⣿⣿⣿⣿⣿⣿⣿⣿⣿⣿⣿⣿⣿⣿⣿⣿⣿⣿⣿⣿⣿⣿⠀⠀⠀⠀⠀⠀⠀⠀⠀⠀⠀⠀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⠀⠀⠀⠀⠀⠀⠀⠀⠀⠀⠀⣿⣿⣿⣿⣿⣿⣿⣿⣿⣿⣿⣿⣿⣿⣿⣿⣿⣿⣿⣿⣿⣿⣿⣿⣿⣿⣿⢕⢕⠑⠕⢕⢕⣿⢻⣿⣿⣿⣿⣿⣿⣿⣿⣿⣿⣿⣿⣿⣿⣿⣿⣿⣿⣿⣿⣿⣿⣿⠀⠀⠀⠀⠀⠀⠀⠀⠀⠀⠀⠀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⠀⠀⠀⠀⠀⠀⠀⠀⠀⠀⠀⣿⣿⣿⣿⣿⣿⣿⣿⣿⣿⣿⣿⣿⣿⣿⣿⣿⣿⣿⣿⣿⣿⣿⣿⣿⣿⣿⢕⠁⠀⠀⠁⢕⢸⣾⣿⣿⣿⣿⣿⣿⣿⣿⣿⣿⣿⣿⣿⣿⣿⣿⣿⣿⣿⣿⣿⣿⣿⠀⠀⠀⠀⠀⠀⠀⠀⠀⠀⠀⠀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⠀⠀⠀⠀⠀⠀⠀⠀⠀⠀⠀⣿⣿⣿⣿⣿⣿⣿⣿⣿⣿⣿⣿⣿⣿⣿⣿⣿⣿⣿⣿⣿⣿⣿⣿⣿⣿⡿⢕⠀⠀⠀⠀⢕⢕⣻⣿⣿⣿⣿⣿⣿⣿⣿⣿⣿⣿⣿⣿⣿⣿⣿⣿⣿⣿⣿⣿⣿⣿⠀⠀⠀⠀⠀⠀⠀⠀⠀⠀⠀⠀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⠀⠀⠀⠀⠀⠀⠀⠀⠀⠀⠀⣿⣿⣿⣿⣿⣿⣿⣿⣿⣿⣿⣿⣿⣿⣿⣿⣿⣿⣿⣿⣿⣿⣿⣿⣿⣿⡇⢕⠀⠀⠀⠀⠀⢕⢜⣽⣿⣿⣿⣿⣿⣿⣿⣿⣿⣿⣿⣿⣿⣿⣿⣿⣿⣿⣿⣿⣿⣿⠀⠀⠀⠀⠀⠀⠀⠀⠀⠀⠀⠀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⠀⠀⠀⠀⠀⠀⠀⠀⠀⠀⠀⣿⣿⣿⣿⣿⣿⣿⣿⣿⣿⣿⣿⣿⣿⣿⣿⣿⣿⣿⣿⣿⣿⣿⣿⣿⣿⢕⢕⠃⠀⠀⠀⠀⠕⢕⢹⣿⣿⣿⣿⣿⣿⣿⣿⣿⣿⣿⣿⣿⣿⣿⣿⣿⣿⣿⣿⣿⣿⠀⠀⠀⠀⠀⠀⠀⠀⠀⠀⠀⠀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⠀⠀⠀⠀⠀⠀⠀⠀⠀⠀⠀⣿⣿⣿⣿⣿⣿⣿⣿⣿⣿⣿⣿⣿⣿⣿⣿⣿⣿⣿⣿⣿⣿⣿⣿⣿⡇⢕⠑⠀⠀⠀⠀⠀⠀⢕⢸⣿⣿⣿⣿⣿⣿⣿⣿⣿⣿⣿⣿⣿⣿⣿⣿⣿⣿⣿⣿⣿⣿⠀⠀⠀⠀⠀⠀⠀⠀⠀⠀⠀⠀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⠀⠀⠀⠀⠀⠀⠀⠀⠀⠀⠀⣿⣿⣿⣿⣿⣿⣿⣿⣿⣿⣿⣿⣿⣿⣿⣿⣿⣿⣿⣿⣿⣿⣿⣿⣿⢇⢕⠀⠀⠀⠀⠀⠀⠀⠁⢕⣿⣿⣿⣿⣿⣿⣿⣿⣿⣿⣿⣿⣿⣿⣿⣿⣿⣿⣿⣿⣿⣿⠀⠀⠀⠀⠀⠀⠀⠀⠀⠀⠀⠀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⠀⠀⠀⠀⠀⠀⠀⠀⠀⠀⠀⣿⣿⣿⣿⣿⣿⣿⣿⣿⣿⣿⣿⣿⣿⣿⣿⣿⣿⣿⣿⣿⣿⣿⣿⢏⢕⢕⠀⠀⠀⠀⠀⠀⠀⠀⠕⢹⣿⣿⣿⣿⣿⣿⣿⣿⣿⣿⣿⣿⣿⣿⣿⣿⣿⣿⣿⣿⣿⠀⠀⠀⠀⠀⠀⠀⠀⠀⠀⠀⠀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⠀⠀⠀⠀⠀⠀⠀⠀⠀⠀⠀⣿⣿⣿⣿⣿⣿⣿⣿⣿⣿⣿⣿⣿⣿⣿⣿⣿⣿⣿⣿⣿⣿⣿⡗⢕⣼⠕⠀⠀⠀⠀⣄⠀⠀⠀⠀⢸⣿⣿⣿⣿⣿⣿⣿⣿⣿⣿⣿⣿⣿⣿⣿⣿⣿⣿⣿⣿⣿⠀⠀⠀⠀⠀⠀⠀⠀⠀⠀⠀⠀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⠀⠀⠀⠀⠀⠀⠀⠀⠀⠀⠀⣿⣿⣿⣿⣿⣿⣿⣿⣿⣿⣿⣿⣿⣿⣿⣿⣿⣿⣿⣿⣿⣿⣿⣷⣾⡏⠀⠀⠀⠀⣱⣿⡔⠀⠀⠀⢕⢹⣿⣿⣿⣿⣿⣿⣿⣿⣿⣿⣿⣿⣿⣿⣿⣿⣿⣿⣿⣿⠀⠀⠀⠀⠀⠀⠀⠀⠀⠀⠀⠀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⠀⠀⠀⠀⠀⠀⠀⠀⠀⠀⠀⣿⣿⣿⣿⣿⣿⣿⣿⣿⣿⣿⣿⣿⣿⣿⣿⣿⣿⣿⣿⣿⣿⣿⣿⣿⢇⠀⠀⠀⣱⣿⣿⣷⡄⠀⠀⢕⢸⣿⣿⣿⣿⣿⣿⣿⣿⣿⣿⣿⣿⣿⣿⣿⣿⣿⣿⣿⣿⠀⠀⠀⠀⠀⠀⠀⠀⠀⠀⠀⠀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⠀⠀⠀⠀⠀⠀⠀⠀⠀⠀⠀⣿⣿⣿⣿⣿⣿⣿⣿⣿⣿⣿⣿⣿⣿⣿⣿⣿⣿⣿⣿⣿⣿⣿⣿⡿⠁⠀⠀⢱⣿⣿⣿⣿⣇⠀⠀⢑⢸⣿⣿⣿⣿⣿⣿⣿⣿⣿⣿⣿⣿⣿⣿⣿⣿⣿⣿⣿⣿⠀⠀⠀⠀⠀⠀⠀⠀⠀⠀⠀⠀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⠀⠀⠀⠀⠀⠀⠀⠀⠀⠀⠀⠛⠛⠛⠛⠛⠛⠛⠛⠛⠛⠛⠛⠛⠛⠛⠛⠛⠛⠛⠛⠛⠛⠛⠛⠃⠀⠀⠀⠛⠛⠛⠛⠛⠛⠑⠀⠁⠘⠛⠛⠛⠛⠛⠛⠛⠛⠛⠛⠛⠛⠛⠛⠛⠛⠛⠛⠛⠛⠀⠀⠀⠀⠀⠀⠀⠀⠀⠀⠀⠀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⠀⠀⠀⠀⠀⠀⠀⠀⠀⠀⠀⣿⣿⣿⣿⣿⣿⣿⣿⣿⣿⣿⣿⣿⣿⣿⣿⣿⣿⣿⣿⣿⣿⣿⣿⣿⣿⣿⣿⣿⣿⣿⢟⢝⢝⡟⣿⣿⣿⣿⣿⣿⣿⣿⣿⣿⣿⣿⣿⣿⣿⣿⣿⣿⣿⣿⣿⣿⣿⠀⠀⠀⠀⠀⠀⠀⠀⠀⠀⠀⠀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⠀⠀⠀⠀⠀⠀⠀⠀⠀⠀⠀⣿⣿⣿⣿⣿⣿⣿⣿⣿⣿⣿⣿⣿⣿⣿⣿⣿⣿⣿⣿⣿⣿⣿⣿⣿⣿⣿⣿⣿⣿⢇⢕⢕⢕⢿⢿⣿⣿⣿⣿⣿⣿⣿⣿⣿⣿⣿⣿⣿⣿⣿⣿⣿⣿⣿⣿⣿⣿⠀⠀⠀⠀⠀⠀⠀⠀⠀⠀⠀⠀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⠀⠀⠀⠀⠀⠀⠀⠀⠀⠀⠀⣿⣿⣿⣿⣿⣿⣿⣿⣿⣿⣿⣿⣿⣿⣿⣿⣿⣿⣿⣿⣿⣿⣿⣿⣿⣿⣿⣿⣿⢧⠕⢕⢝⢹⢞⢞⣿⣿⣿⣿⣿⣿⣿⣿⣿⣿⣿⣿⣿⣿⣿⣿⣿⣿⣿⣿⣿⣿⠀⠀⠀⠀⠀⠀⠀⠀⠀⠀⠀⠀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⠀⠀⠀⠀⠀⠀⠀⠀⠀⠀⠀⣿⣿⣿⣿⣿⣿⣿⣿⣿⣿⣿⣿⣿⣿⣿⣿⣿⣿⣿⣿⣿⣿⣿⣿⣿⣿⣿⣿⢏⢕⢕⢕⢱⣵⣷⣷⣿⣿⣿⣿⣿⣿⣿⣿⣿⣿⣿⣿⣿⣿⣿⣿⣿⣿⣿⣿⣿⣿⠀⠀⠀⠀⠀⠀⠀⠀⠀⠀⠀⠀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⠀⠀⠀⠀⠀⠀⠀⠀⠀⠀⠀⣿⣿⣿⣿⣿⣿⣿⣿⣿⣿⣿⣿⣿⣿⣿⣿⣿⣿⣿⣿⣿⣿⣿⣿⣿⣿⣿⡏⢕⢕⢕⢕⢜⣿⣿⣿⣿⣿⣿⣿⣿⣿⣿⣿⣿⣿⣿⣿⣿⣿⣿⣿⣿⣿⣿⣿⣿⣿⠀⠀⠀⠀⠀⠀⠀⠀⠀⠀⠀⠀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⠀⠀⠀⠀⠀⠀⠀⠀⠀⠀⠀⣿⣿⣿⣿⣿⣿⣿⣿⣿⣿⣿⣿⣿⣿⣿⣿⣿⣿⣿⣿⣿⣿⣿⣿⣿⣿⣿⡇⢕⠁⠑⢕⢕⣻⡹⣿⣿⣿⣿⣿⣿⣿⣿⣿⣿⣿⣿⣿⣿⣿⣿⣿⣿⣿⣿⣿⣿⣿⠀⠀⠀⠀⠀⠀⠀⠀⠀⠀⠀⠀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⠀⠀⠀⠀⠀⠀⠀⠀⠀⠀⠀⣿⣿⣿⣿⣿⣿⣿⣿⣿⣿⣿⣿⣿⣿⣿⣿⣿⣿⣿⣿⣿⣿⣿⣿⣿⣿⣿⢇⠁⠀⠀⠁⢕⢜⡇⣿⣿⣿⣿⣿⣿⣿⣿⣿⣿⣿⣿⣿⣿⣿⣿⣿⣿⣿⣿⣿⣿⣿⠀⠀⠀⠀⠀⠀⠀⠀⠀⠀⠀⠀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⠀⠀⠀⠀⠀⠀⠀⠀⠀⠀⠀⣿⣿⣿⣿⣿⣿⣿⣿⣿⣿⣿⣿⣿⣿⣿⣿⣿⣿⣿⣿⣿⣿⣿⣿⣿⣿⣿⢕⠀⠀⠀⠀⠕⢕⢻⢿⣿⣿⣿⣿⣿⣿⣿⣿⣿⣿⣿⣿⣿⣿⣿⣿⣿⣿⣿⣿⣿⣿⠀⠀⠀⠀⠀⠀⠀⠀⠀⠀⠀⠀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⠀⠀⠀⠀⠀⠀⠀⠀⠀⠀⠀⣿⣿⣿⣿⣿⣿⣿⣿⣿⣿⣿⣿⣿⣿⣿⣿⣿⣿⣿⣿⣿⣿⣿⣿⣿⣿⡏⢕⠀⠀⠀⠀⠀⢕⢜⢾⣿⣿⣿⣿⣿⣿⣿⣿⣿⣿⣿⣿⣿⣿⣿⣿⣿⣿⣿⣿⣿⣿⠀⠀⠀⠀⠀⠀⠀⠀⠀⠀⠀⠀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⠀⠀⠀⠀⠀⠀⠀⠀⠀⠀⠀⣿⣿⣿⣿⣿⣿⣿⣿⣿⣿⣿⣿⣿⣿⣿⣿⣿⣿⣿⣿⣿⣿⣿⣿⣿⣿⢇⢕⠑⠀⠀⠀⠀⠁⢕⢸⣿⣿⣿⣿⣿⣿⣿⣿⣿⣿⣿⣿⣿⣿⣿⣿⣿⣿⣿⣿⣿⣿⠀⠀⠀⠀⠀⠀⠀⠀⠀⠀⠀⠀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⠀⠀⠀⠀⠀⠀⠀⠀⠀⠀⠀⣿⣿⣿⣿⣿⣿⣿⣿⣿⣿⣿⣿⣿⣿⣿⣿⣿⣿⣿⣿⣿⣿⣿⣿⣿⣿⢕⠁⠀⠀⠀⠀⠀⠀⢕⢜⣿⣿⣿⣿⣿⣿⣿⣿⣿⣿⣿⣿⣿⣿⣿⣿⣿⣿⣿⣿⣿⣿⠀⠀⠀⠀⠀⠀⠀⠀⠀⠀⠀⠀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⠀⠀⠀⠀⠀⠀⠀⠀⠀⠀⠀⣿⣿⣿⣿⣿⣿⣿⣿⣿⣿⣿⣿⣿⣿⣿⣿⣿⣿⣿⣿⣿⣿⣿⣿⣿⡟⢕⠀⠀⠀⠀⠀⠀⠀⠀⢕⢿⣿⣿⣿⣿⣿⣿⣿⣿⣿⣿⣿⣿⣿⣿⣿⣿⣿⣿⣿⣿⣿⠀⠀⠀⠀⠀⠀⠀⠀⠀⠀⠀⠀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⠀⠀⠀⠀⠀⠀⠀⠀⠀⠀⠀⣿⣿⣿⣿⣿⣿⣿⣿⣿⣿⣿⣿⣿⣿⣿⣿⣿⣿⣿⣿⣿⣿⣿⣿⢏⢕⢕⠀⠀⠀⠀⠀⠀⠀⠀⠁⢸⣿⣿⣿⣿⣿⣿⣿⣿⣿⣿⣿⣿⣿⣿⣿⣿⣿⣿⣿⣿⣿⠀⠀⠀⠀⠀⠀⠀⠀⠀⠀⠀⠀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⠀⠀⠀⠀⠀⠀⠀⠀⠀⠀⠀⣿⣿⣿⣿⣿⣿⣿⣿⣿⣿⣿⣿⣿⣿⣿⣿⣿⣿⣿⣿⣿⣿⣿⣿⢕⣵⠕⠀⠀⠀⢀⣴⢀⠀⠀⠀⢸⣿⣿⣿⣿⣿⣿⣿⣿⣿⣿⣿⣿⣿⣿⣿⣿⣿⣿⣿⣿⣿⠀⠀⠀⠀⠀⠀⠀⠀⠀⠀⠀⠀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⠀⠀⠀⠀⠀⠀⠀⠀⠀⠀⠀⣿⣿⣿⣿⣿⣿⣿⣿⣿⣿⣿⣿⣿⣿⣿⣿⣿⣿⣿⣿⣿⣿⣿⣿⣿⡏⠀⠀⠀⢀⣼⣿⡇⠀⠀⠀⢕⢣⣿⣿⣿⣿⣿⣿⣿⣿⣿⣿⣿⣿⣿⣿⣿⣿⣿⣿⣿⣿⠀⠀⠀⠀⠀⠀⠀⠀⠀⠀⠀⠀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⠀⠀⠀⠀⠀⠀⠀⠀⠀⠀⠀⣿⣿⣿⣿⣿⣿⣿⣿⣿⣿⣿⣿⣿⣿⣿⣿⣿⣿⣿⣿⣿⣿⣿⣿⣿⢇⠀⠀⠀⣼⣿⣿⣿⡔⠀⠀⢕⢸⣿⣿⣿⣿⣿⣿⣿⣿⣿⣿⣿⣿⣿⣿⣿⣿⣿⣿⣿⣿⠀⠀⠀⠀⠀⠀⠀⠀⠀⠀⠀⠀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⠀⠀⠀⠀⠀⠀⠀⠀⠀⠀⠀⣿⣿⣿⣿⣿⣿⣿⣿⣿⣿⣿⣿⣿⣿⣿⣿⣿⣿⣿⣿⣿⣿⣿⣿⡿⠁⠀⠀⢱⣿⣿⣿⣿⣧⢀⠀⢕⢸⣿⣿⣿⣿⣿⣿⣿⣿⣿⣿⣿⣿⣿⣿⣿⣿⣿⣿⣿⣿⠀⠀⠀⠀⠀⠀⠀⠀⠀⠀⠀⠀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⠀⠀⠀⠀⠀⠀⠀⠀⠀⠀⠀⠛⠛⠛⠛⠛⠛⠛⠛⠛⠛⠛⠛⠛⠛⠛⠛⠛⠛⠛⠛⠛⠛⠛⠛⠃⠀⠀⠐⠛⠛⠛⠛⠛⠛⠑⠀⠑⠘⠛⠛⠛⠛⠛⠛⠛⠛⠛⠛⠛⠛⠛⠛⠛⠛⠛⠛⠛⠛⠀⠀⠀⠀⠀⠀⠀⠀⠀⠀⠀⠀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⠀⠀⠀⠀⠀⠀⠀⠀⠀⠀⠀⣿⣿⣿⣿⣿⣿⣿⣿⣿⣿⣿⣿⣿⣿⣿⣿⣿⣿⣿⣿⣿⣿⣿⣿⣿⣿⣿⣿⣿⣿⡿⢻⢝⢞⡻⣿⣿⣿⣿⣿⣿⣿⣿⣿⣿⣿⣿⣿⣿⣿⣿⣿⣿⣿⣿⣿⣿⣿⠀⠀⠀⠀⠀⠀⠀⠀⠀⠀⠀⠀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⠀⠀⠀⠀⠀⠀⠀⠀⠀⠀⠀⣿⣿⣿⣿⣿⣿⣿⣿⣿⣿⣿⣿⣿⣿⣿⣿⣿⣿⣿⣿⣿⣿⣿⣿⣿⣿⣿⣿⣿⣿⢕⢕⢗⢗⢿⢿⣿⣿⣿⣿⣿⣿⣿⣿⣿⣿⣿⣿⣿⣿⣿⣿⣿⣿⣿⣿⣿⣿⠀⠀⠀⠀⠀⠀⠀⠀⠀⠀⠀⠀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⠀⠀⠀⠀⠀⠀⠀⠀⠀⠀⠀⣿⣿⣿⣿⣿⣿⣿⣿⣿⣿⣿⣿⣿⣿⣿⣿⣿⣿⣿⣿⣿⣿⣿⣿⣿⣿⣿⣿⣿⡷⢕⢕⢜⢽⢟⢇⣿⣿⣿⣿⣿⣿⣿⣿⣿⣿⣿⣿⣿⣿⣿⣿⣿⣿⣿⣿⣿⣿⠀⠀⠀⠀⠀⠀⠀⠀⠀⠀⠀⠀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⠀⠀⠀⠀⠀⠀⠀⠀⠀⠀⠀⣿⣿⣿⣿⣿⣿⣿⣿⣿⣿⣿⣿⣿⣿⣿⣿⣿⣿⣿⣿⣿⣿⣿⣿⣿⣿⣿⣿⢟⢕⢕⢕⢱⣵⣷⣷⣿⣿⣿⣿⣿⣿⣿⣿⣿⣿⣿⣿⣿⣿⣿⣿⣿⣿⣿⣿⣿⣿⠀⠀⠀⠀⠀⠀⠀⠀⠀⠀⠀⠀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⠀⠀⠀⠀⠀⠀⠀⠀⠀⠀⠀⣿⣿⣿⣿⣿⣿⣿⣿⣿⣿⣿⣿⣿⣿⣿⣿⣿⣿⣿⣿⣿⣿⣿⣿⣿⣿⣿⡟⢕⢕⢕⢕⢜⣿⣿⣿⣿⣿⣿⣿⣿⣿⣿⣿⣿⣿⣿⣿⣿⣿⣿⣿⣿⣿⣿⣿⣿⣿⠀⠀⠀⠀⠀⠀⠀⠀⠀⠀⠀⠀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⠀⠀⠀⠀⠀⠀⠀⠀⠀⠀⠀⣿⣿⣿⣿⣿⣿⣿⣿⣿⣿⣿⣿⣿⣿⣿⣿⣿⣿⣿⣿⣿⣿⣿⣿⣿⣿⣿⡇⢕⠅⠑⢕⢕⢿⡼⣿⣿⣿⣿⣿⣿⣿⣿⣿⣿⣿⣿⣿⣿⣿⣿⣿⣿⣿⣿⣿⣿⣿⠀⠀⠀⠀⠀⠀⠀⠀⠀⠀⠀⠀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⠀⠀⠀⠀⠀⠀⠀⠀⠀⠀⠀⣿⣿⣿⣿⣿⣿⣿⣿⣿⣿⣿⣿⣿⣿⣿⣿⣿⣿⣿⣿⣿⣿⣿⣿⣿⣿⣿⡇⠁⠀⠀⠁⢕⢜⣇⣿⣿⣿⣿⣿⣿⣿⣿⣿⣿⣿⣿⣿⣿⣿⣿⣿⣿⣿⣿⣿⣿⣿⠀⠀⠀⠀⠀⠀⠀⠀⠀⠀⠀⠀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⠀⠀⠀⠀⠀⠀⠀⠀⠀⠀⠀⣿⣿⣿⣿⣿⣿⣿⣿⣿⣿⣿⣿⣿⣿⣿⣿⣿⣿⣿⣿⣿⣿⣿⣿⣿⣿⣿⢕⠀⠀⠀⠀⠑⢕⢹⣻⣿⣿⣿⣿⣿⣿⣿⣿⣿⣿⣿⣿⣿⣿⣿⣿⣿⣿⣿⣿⣿⣿⠀⠀⠀⠀⠀⠀⠀⠀⠀⠀⠀⠀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⠀⠀⠀⠀⠀⠀⠀⠀⠀⠀⠀⣿⣿⣿⣿⣿⣿⣿⣿⣿⣿⣿⣿⣿⣿⣿⣿⣿⣿⣿⣿⣿⣿⣿⣿⣿⣿⡟⢕⠀⠀⠀⠀⠀⢕⢕⢻⣿⣿⣿⣿⣿⣿⣿⣿⣿⣿⣿⣿⣿⣿⣿⣿⣿⣿⣿⣿⣿⣿⠀⠀⠀⠀⠀⠀⠀⠀⠀⠀⠀⠀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⠀⠀⠀⠀⠀⠀⠀⠀⠀⠀⠀⣿⣿⣿⣿⣿⣿⣿⣿⣿⣿⣿⣿⣿⣿⣿⣿⣿⣿⣿⣿⣿⣿⣿⣿⣿⣿⢇⢕⢑⠀⠀⠀⠀⠀⢕⢸⣿⣿⣿⣿⣿⣿⣿⣿⣿⣿⣿⣿⣿⣿⣿⣿⣿⣿⣿⣿⣿⣿⠀⠀⠀⠀⠀⠀⠀⠀⠀⠀⠀⠀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⠀⠀⠀⠀⠀⠀⠀⠀⠀⠀⠀⣿⣿⣿⣿⣿⣿⣿⣿⣿⣿⣿⣿⣿⣿⣿⣿⣿⣿⣿⣿⣿⣿⣿⣿⣿⣿⢕⠑⠀⠀⠀⠀⠀⠀⠕⢕⣿⣿⣿⣿⣿⣿⣿⣿⣿⣿⣿⣿⣿⣿⣿⣿⣿⣿⣿⣿⣿⣿⠀⠀⠀⠀⠀⠀⠀⠀⠀⠀⠀⠀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⠀⠀⠀⠀⠀⠀⠀⠀⠀⠀⠀⣿⣿⣿⣿⣿⣿⣿⣿⣿⣿⣿⣿⣿⣿⣿⣿⣿⣿⣿⣿⣿⣿⣿⣿⣿⡿⢕⠀⠀⠀⠀⠀⠀⠀⠀⢕⢹⣿⣿⣿⣿⣿⣿⣿⣿⣿⣿⣿⣿⣿⣿⣿⣿⣿⣿⣿⣿⣿⠀⠀⠀⠀⠀⠀⠀⠀⠀⠀⠀⠀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⠀⠀⠀⠀⠀⠀⠀⠀⠀⠀⠀⣿⣿⣿⣿⣿⣿⣿⣿⣿⣿⣿⣿⣿⣿⣿⣿⣿⣿⣿⣿⣿⣿⣿⣿⣏⢕⢕⠀⠀⠀⠀⠀⠀⠀⠀⠀⢸⣿⣿⣿⣿⣿⣿⣿⣿⣿⣿⣿⣿⣿⣿⣿⣿⣿⣿⣿⣿⣿⠀⠀⠀⠀⠀⠀⠀⠀⠀⠀⠀⠀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⠀⠀⠀⠀⠀⠀⠀⠀⠀⠀⠀⣿⣿⣿⣿⣿⣿⣿⣿⣿⣿⣿⣿⣿⣿⣿⣿⣿⣿⣿⣿⣿⣿⣿⣿⢇⣵⠕⠀⠀⠀⢀⣴⢀⠀⠀⠀⢕⢻⣿⣿⣿⣿⣿⣿⣿⣿⣿⣿⣿⣿⣿⣿⣿⣿⣿⣿⣿⣿⠀⠀⠀⠀⠀⠀⠀⠀⠀⠀⠀⠀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⠀⠀⠀⠀⠀⠀⠀⠀⠀⠀⠀⣿⣿⣿⣿⣿⣿⣿⣿⣿⣿⣿⣿⣿⣿⣿⣿⣿⣿⣿⣿⣿⣿⣿⣿⣿⡏⠀⠀⠀⢀⣼⣿⣇⠀⠀⠀⠑⢸⣿⣿⣿⣿⣿⣿⣿⣿⣿⣿⣿⣿⣿⣿⣿⣿⣿⣿⣿⣿⠀⠀⠀⠀⠀⠀⠀⠀⠀⠀⠀⠀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⠀⠀⠀⠀⠀⠀⠀⠀⠀⠀⠀⣿⣿⣿⣿⣿⣿⣿⣿⣿⣿⣿⣿⣿⣿⣿⣿⣿⣿⣿⣿⣿⣿⣿⣿⣿⢇⠀⠀⠀⣼⣿⣿⣿⡔⠀⠀⢔⢸⣿⣿⣿⣿⣿⣿⣿⣿⣿⣿⣿⣿⣿⣿⣿⣿⣿⣿⣿⣿⠀⠀⠀⠀⠀⠀⠀⠀⠀⠀⠀⠀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⠀⠀⠀⠀⠀⠀⠀⠀⠀⠀⠀⣿⣿⣿⣿⣿⣿⣿⣿⣿⣿⣿⣿⣿⣿⣿⣿⣿⣿⣿⣿⣿⣿⣿⣿⡿⠁⠀⠀⢱⣿⣿⣿⣿⣧⢀⠀⢁⢸⣿⣿⣿⣿⣿⣿⣿⣿⣿⣿⣿⣿⣿⣿⣿⣿⣿⣿⣿⣿⠀⠀⠀⠀⠀⠀⠀⠀⠀⠀⠀⠀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⠀⠀⠀⠀⠀⠀⠀⠀⠀⠀⠀⠛⠛⠛⠛⠛⠛⠛⠛⠛⠛⠛⠛⠛⠛⠛⠛⠛⠛⠛⠛⠛⠛⠛⠛⠃⠀⠀⠐⠛⠛⠛⠛⠛⠛⠑⠀⠁⠘⠛⠛⠛⠛⠛⠛⠛⠛⠛⠛⠛⠛⠛⠛⠛⠛⠛⠛⠛⠛⠀⠀⠀⠀⠀⠀⠀⠀⠀⠀⠀⠀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⠀⠀⠀⠀⠀⠀⠀⠀⠀⠀⠀⣿⣿⣿⣿⣿⣿⣿⣿⣿⣿⣿⣿⣿⣿⣿⣿⣿⣿⣿⣿⣿⣿⣿⣿⣿⣿⣿⣿⢇⣕⣕⣿⣯⣿⣿⣿⣿⣿⣿⣿⣿⣿⣿⣿⣿⣿⣿⣿⣿⣿⣿⣿⣿⣿⣿⣿⣿⣿⠀⠀⠀⠀⠀⠀⠀⠀⠀⠀⠀⠀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⠀⠀⠀⠀⠀⠀⠀⠀⠀⠀⠀⣿⣿⣿⣿⣿⣿⣿⣿⣿⣿⣿⣿⣿⣿⣿⣿⣿⣿⣿⣿⣿⣿⣿⣿⣿⣿⣽⢎⢵⣿⡟⢿⣿⡿⣿⣿⣿⣿⣿⣿⣿⣿⣿⣿⣿⣿⣿⣿⣿⣿⣿⣿⣿⣿⣿⣿⣿⣿⠀⠀⠀⠀⠀⠀⠀⠀⠀⠀⠀⠀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⠀⠀⠀⠀⠀⠀⠀⠀⠀⠀⠀⣿⣿⣿⣿⣿⣿⣿⣿⣿⣿⣿⣿⣿⣿⣿⣿⣿⣿⣿⣿⣿⣿⣿⣿⣿⣿⢏⢕⣼⣿⡇⢜⢿⣻⣿⣿⣿⣿⣿⣿⣿⣿⣿⣿⣿⣿⣿⣿⣿⣿⣿⣿⣿⣿⣿⣿⣿⣿⠀⠀⠀⠀⠀⠀⠀⠀⠀⠀⠀⠀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⠀⠀⠀⠀⠀⠀⠀⠀⠀⠀⠀⣿⣿⣿⣿⣿⣿⣿⣿⣿⣿⣿⣿⣿⣿⣿⣿⣿⣿⣿⣿⣿⣿⣿⣿⣿⢻⢕⣜⡟⢟⢕⢕⢕⢹⣿⣿⣿⣿⣿⣿⣿⣿⣿⣿⣿⣿⣿⣿⣿⣿⣿⣿⣿⣿⣿⣿⣿⣿⠀⠀⠀⠀⠀⠀⠀⠀⠀⠀⠀⠀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⠀⠀⠀⠀⠀⠀⠀⠀⠀⠀⠀⣿⣿⣿⣿⣿⣿⣿⣿⣿⣿⣿⣿⣿⣿⣿⣿⣿⣿⣿⣿⣿⣿⣿⣿⡗⢕⢱⢫⢇⢕⢕⢕⣱⣱⣿⣿⣿⣿⣿⣿⣿⣿⣿⣿⣿⣿⣿⣿⣿⣿⣿⣿⣿⣿⣿⣿⣿⣿⠀⠀⠀⠀⠀⠀⠀⠀⠀⠀⠀⠀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⠀⠀⠀⠀⠀⠀⠀⠀⠀⠀⠀⣿⣿⣿⣿⣿⣿⣿⣿⣿⣿⣿⣿⣿⣿⣿⣿⣿⣿⣿⣿⣿⣿⣿⣿⣧⣵⢕⢱⢇⢕⢕⢱⣿⡿⢟⢏⢕⢿⣿⣿⣿⣿⣿⣿⣿⣿⣿⣿⣿⣿⣿⣿⣿⣿⣿⣿⣿⣿⠀⠀⠀⠀⠀⠀⠀⠀⠀⠀⠀⠀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⠀⠀⠀⠀⠀⠀⠀⠀⠀⠀⠀⣿⣿⣿⣿⣿⣿⣿⣿⣿⣿⣿⣿⣿⣿⣿⣿⣿⣿⣿⣿⣿⣿⣿⣿⣿⣷⢇⢱⡕⣕⢕⢜⣿⢕⢕⠕⠀⠘⢿⣿⣿⣿⣿⣿⣿⣿⣿⣿⣿⣿⣿⣿⣿⣿⣿⣿⣿⣿⠀⠀⠀⠀⠀⠀⠀⠀⠀⠀⠀⠀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⠀⠀⠀⠀⠀⠀⠀⠀⠀⠀⠀⣿⣿⣿⣿⣿⣿⣿⣿⣿⣿⣿⣿⣿⣿⣿⣿⣿⣿⣿⣿⣿⣿⣿⣿⣿⣿⡇⠜⢕⢹⣇⢕⢇⢕⠁⢧⡀⠀⠜⢿⣿⣿⣿⣿⣿⣿⣿⣿⣿⣿⣿⣿⣿⣿⣿⣿⣿⣿⠀⠀⠀⠀⠀⠀⠀⠀⠀⠀⠀⠀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⠀⠀⠀⠀⠀⠀⠀⠀⠀⠀⠀⣿⣿⣿⣿⣿⣿⣿⣿⣿⣿⣿⣿⣿⣿⣿⣿⣿⣿⣿⣿⣿⣿⣿⣿⣿⣿⣯⡀⠀⠁⠁⠁⠑⠀⠀⠈⢳⣄⢀⣸⣿⣿⣿⣿⣿⣿⣿⣿⣿⣿⣿⣿⣿⣿⣿⣿⣿⣿⠀⠀⠀⠀⠀⠀⠀⠀⠀⠀⠀⠀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⠀⠀⠀⠀⠀⠀⠀⠀⠀⠀⠀⣿⣿⣿⣿⣿⣿⣿⣿⣿⣿⣿⣿⣿⣿⣿⣿⣿⣿⣿⣿⣿⣿⣿⣿⣿⣿⣿⣷⠀⠀⠀⠀⠀⠀⠀⠀⠀⠘⠇⢜⢻⣿⣿⣿⣿⣿⣿⣿⣿⣿⣿⣿⣿⣿⣿⣿⣿⣿⠀⠀⠀⠀⠀⠀⠀⠀⠀⠀⠀⠀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⠀⠀⠀⠀⠀⠀⠀⠀⠀⠀⠀⣿⣿⣿⣿⣿⣿⣿⣿⣿⣿⣿⣿⣿⣿⣿⣿⣿⣿⣿⣿⣿⣿⣿⣿⣿⣿⣿⣿⠀⠀⠀⠀⠀⠀⠀⠀⠀⠀⠀⢁⢕⢻⣿⣿⣿⣿⣿⣿⣿⣿⣿⣿⣿⣿⣿⣿⣿⣿⠀⠀⠀⠀⠀⠀⠀⠀⠀⠀⠀⠀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⠀⠀⠀⠀⠀⠀⠀⠀⠀⠀⠀⣿⣿⣿⣿⣿⣿⣿⣿⣿⣿⣿⣿⣿⣿⣿⣿⣿⣿⣿⣿⣿⣿⣿⣿⣿⣿⣿⣿⡄⠀⠀⠀⠀⠀⠀⠀⠀⠀⠀⠀⢇⢜⣿⣿⣿⣿⣿⣿⣿⣿⣿⣿⣿⣿⣿⣿⣿⣿⠀⠀⠀⠀⠀⠀⠀⠀⠀⠀⠀⠀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⠀⠀⠀⠀⠀⠀⠀⠀⠀⠀⠀⣿⣿⣿⣿⣿⣿⣿⣿⣿⣿⣿⣿⣿⣿⣿⣿⣿⣿⣿⣿⣿⣿⣿⣿⣿⣿⣿⣿⠕⠀⠀⠀⠀⠀⠀⠀⠀⠀⠀⠀⢕⠑⢹⣿⣿⣿⣿⣿⣿⣿⣿⣿⣿⣿⣿⣿⣿⣿⠀⠀⠀⠀⠀⠀⠀⠀⠀⠀⠀⠀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⠀⠀⠀⠀⠀⠀⠀⠀⠀⠀⠀⣿⣿⣿⣿⣿⣿⣿⣿⣿⣿⣿⣿⣿⣿⣿⣿⣿⣿⣿⣿⣿⣿⣿⣿⣿⣿⣿⡏⠀⠀⠀⠀⠀⢀⣀⡄⠀⠀⠀⢔⣯⣷⣺⣿⣿⣿⣿⣿⣿⣿⣿⣿⣿⣿⣿⣿⣿⣿⠀⠀⠀⠀⠀⠀⠀⠀⠀⠀⠀⠀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⠀⠀⠀⠀⠀⠀⠀⠀⠀⠀⠀⣿⣿⣿⣿⣿⣿⣿⣿⣿⣿⣿⣿⣿⣿⣿⣿⣿⣿⣿⣿⣿⣿⣿⣿⣿⣿⣿⠑⠀⠀⠀⠀⢄⣿⣿⣇⠀⠀⠀⢕⣿⣿⣿⣿⣿⣿⣿⣿⣿⣿⣿⣿⣿⣿⣿⣿⣿⣿⠀⠀⠀⠀⠀⠀⠀⠀⠀⠀⠀⠀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⠀⠀⠀⠀⠀⠀⠀⠀⠀⠀⠀⣿⣿⣿⣿⣿⣿⣿⣿⣿⣿⣿⣿⣿⣿⣿⣿⣿⣿⣿⣿⣿⣿⣿⣿⣿⣿⡇⠀⠀⠀⠀⢀⣾⣿⣿⣿⢀⠀⠀⢕⣿⣿⣿⣿⣿⣿⣿⣿⣿⣿⣿⣿⣿⣿⣿⣿⣿⣿⠀⠀⠀⠀⠀⠀⠀⠀⠀⠀⠀⠀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⠀⠀⠀⠀⠀⠀⠀⠀⠀⠀⠀⠛⠛⠛⠛⠛⠛⠛⠛⠛⠛⠛⠛⠛⠛⠛⠛⠛⠛⠛⠛⠛⠛⠛⠛⠛⠛⠑⠀⠀⠀⠀⠚⠛⠛⠛⠛⠃⠀⠀⠁⠘⠛⠛⠛⠛⠛⠛⠛⠛⠛⠛⠛⠛⠛⠛⠛⠛⠛⠀⠀⠀⠀⠀⠀⠀⠀⠀⠀⠀⠀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⠀⠀⠀⠀⠀⠀⠀⠀⠀⠀⠀⣿⣿⣿⣿⣿⣿⣿⣿⣿⣿⣿⣿⣿⣿⣿⣿⣿⣿⣿⣿⣿⣿⣿⣿⣿⣿⣿⣿⣿⣿⡿⢻⢝⢞⡟⣿⣿⣿⣿⣿⣿⣿⣿⣿⣿⣿⣿⣿⣿⣿⣿⣿⣿⣿⣿⣿⣿⣿⠀⠀⠀⠀⠀⠀⠀⠀⠀⠀⠀⠀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⠀⠀⠀⠀⠀⠀⠀⠀⠀⠀⠀⣿⣿⣿⣿⣿⣿⣿⣿⣿⣿⣿⣿⣿⣿⣿⣿⣿⣿⣿⣿⣿⣿⣿⣿⣿⣿⣿⣿⣿⣿⢕⢕⢕⢕⢿⢿⣿⣿⣿⣿⣿⣿⣿⣿⣿⣿⣿⣿⣿⣿⣿⣿⣿⣿⣿⣿⣿⣿⠀⠀⠀⠀⠀⠀⠀⠀⠀⠀⠀⠀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⠀⠀⠀⠀⠀⠀⠀⠀⠀⠀⠀⣿⣿⣿⣿⣿⣿⣿⣿⣿⣿⣿⣿⣿⣿⣿⣿⣿⣿⣿⣿⣿⣿⣿⣿⣿⣿⣿⣿⣿⡷⢕⢕⢜⢹⢏⢸⣿⣿⣿⣿⣿⣿⣿⣿⣿⣿⣿⣿⣿⣿⣿⣿⣿⣿⣿⣿⣿⣿⠀⠀⠀⠀⠀⠀⠀⠀⠀⠀⠀⠀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⠀⠀⠀⠀⠀⠀⠀⠀⠀⠀⠀⣿⣿⣿⣿⣿⣿⣿⣿⣿⣿⣿⣿⣿⣿⣿⣿⣿⣿⣿⣿⣿⣿⣿⣿⣿⣿⣿⣿⢏⢕⢕⢕⢱⣵⣷⣾⣿⣿⣿⣿⣿⣿⣿⣿⣿⣿⣿⣿⣿⣿⣿⣿⣿⣿⣿⣿⣿⣿⠀⠀⠀⠀⠀⠀⠀⠀⠀⠀⠀⠀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⠀⠀⠀⠀⠀⠀⠀⠀⠀⠀⠀⣿⣿⣿⣿⣿⣿⣿⣿⣿⣿⣿⣿⣿⣿⣿⣿⣿⣿⣿⣿⣿⣿⣿⣿⣿⣿⣿⡟⢕⢕⢕⢕⢜⣿⣿⣿⣿⣿⣿⣿⣿⣿⣿⣿⣿⣿⣿⣿⣿⣿⣿⣿⣿⣿⣿⣿⣿⣿⠀⠀⠀⠀⠀⠀⠀⠀⠀⠀⠀⠀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⠀⠀⠀⠀⠀⠀⠀⠀⠀⠀⠀⣿⣿⣿⣿⣿⣿⣿⣿⣿⣿⣿⣿⣿⣿⣿⣿⣿⣿⣿⣿⣿⣿⣿⣿⣿⣿⣿⡇⢕⠁⠑⢕⢕⢹⡟⣿⣿⣿⣿⣿⣿⣿⣿⣿⣿⣿⣿⣿⣿⣿⣿⣿⣿⣿⣿⣿⣿⣿⠀⠀⠀⠀⠀⠀⠀⠀⠀⠀⠀⠀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⠀⠀⠀⠀⠀⠀⠀⠀⠀⠀⠀⣿⣿⣿⣿⣿⣿⣿⣿⣿⣿⣿⣿⣿⣿⣿⣿⣿⣿⣿⣿⣿⣿⣿⣿⣿⣿⣿⡇⠁⠐⠀⠀⢕⢜⣧⣿⣿⣿⣿⣿⣿⣿⣿⣿⣿⣿⣿⣿⣿⣿⣿⣿⣿⣿⣿⣿⣿⣿⠀⠀⠀⠀⠀⠀⠀⠀⠀⠀⠀⠀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⠀⠀⠀⠀⠀⠀⠀⠀⠀⠀⠀⣿⣿⣿⣿⣿⣿⣿⣿⣿⣿⣿⣿⣿⣿⣿⣿⣿⣿⣿⣿⣿⣿⣿⣿⣿⣿⣿⢕⠀⠀⠀⠀⠑⢕⢸⣿⣿⣿⣿⣿⣿⣿⣿⣿⣿⣿⣿⣿⣿⣿⣿⣿⣿⣿⣿⣿⣿⣿⠀⠀⠀⠀⠀⠀⠀⠀⠀⠀⠀⠀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⠀⠀⠀⠀⠀⠀⠀⠀⠀⠀⠀⣿⣿⣿⣿⣿⣿⣿⣿⣿⣿⣿⣿⣿⣿⣿⣿⣿⣿⣿⣿⣿⣿⣿⣿⣿⣿⡿⢕⠀⠀⠀⠀⠀⢕⢕⢻⣿⣿⣿⣿⣿⣿⣿⣿⣿⣿⣿⣿⣿⣿⣿⣿⣿⣿⣿⣿⣿⣿⠀⠀⠀⠀⠀⠀⠀⠀⠀⠀⠀⠀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⠀⠀⠀⠀⠀⠀⠀⠀⠀⠀⠀⣿⣿⣿⣿⣿⣿⣿⣿⣿⣿⣿⣿⣿⣿⣿⣿⣿⣿⣿⣿⣿⣿⣿⣿⣿⣿⡇⢕⠕⠀⠀⠀⠀⠀⢕⢜⣿⣿⣿⣿⣿⣿⣿⣿⣿⣿⣿⣿⣿⣿⣿⣿⣿⣿⣿⣿⣿⣿⠀⠀⠀⠀⠀⠀⠀⠀⠀⠀⠀⠀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⠀⠀⠀⠀⠀⠀⠀⠀⠀⠀⠀⣿⣿⣿⣿⣿⣿⣿⣿⣿⣿⣿⣿⣿⣿⣿⣿⣿⣿⣿⣿⣿⣿⣿⣿⣿⣿⢕⠑⠁⠀⠀⠀⠀⠀⠑⢕⣿⣿⣿⣿⣿⣿⣿⣿⣿⣿⣿⣿⣿⣿⣿⣿⣿⣿⣿⣿⣿⣿⠀⠀⠀⠀⠀⠀⠀⠀⠀⠀⠀⠀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⠀⠀⠀⠀⠀⠀⠀⠀⠀⠀⠀⣿⣿⣿⣿⣿⣿⣿⣿⣿⣿⣿⣿⣿⣿⣿⣿⣿⣿⣿⣿⣿⣿⣿⣿⣿⡿⢕⠀⠀⠀⠀⠀⠀⠐⠀⠕⢸⣿⣿⣿⣿⣿⣿⣿⣿⣿⣿⣿⣿⣿⣿⣿⣿⣿⣿⣿⣿⣿⠀⠀⠀⠀⠀⠀⠀⠀⠀⠀⠀⠀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⠀⠀⠀⠀⠀⠀⠀⠀⠀⠀⠀⣿⣿⣿⣿⣿⣿⣿⣿⣿⣿⣿⣿⣿⣿⣿⣿⣿⣿⣿⣿⣿⣿⣿⣿⣟⢕⢕⠀⠀⠀⠀⠀⠀⠀⠀⠀⢕⣿⣿⣿⣿⣿⣿⣿⣿⣿⣿⣿⣿⣿⣿⣿⣿⣿⣿⣿⣿⣿⠀⠀⠀⠀⠀⠀⠀⠀⠀⠀⠀⠀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⠀⠀⠀⠀⠀⠀⠀⠀⠀⠀⠀⣿⣿⣿⣿⣿⣿⣿⣿⣿⣿⣿⣿⣿⣿⣿⣿⣿⣿⣿⣿⣿⣿⣿⣿⡇⣱⢑⠀⠀⠀⠀⣵⢀⠀⠀⠀⠁⣿⣿⣿⣿⣿⣿⣿⣿⣿⣿⣿⣿⣿⣿⣿⣿⣿⣿⣿⣿⣿⠀⠀⠀⠀⠀⠀⠀⠀⠀⠀⠀⠀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⠀⠀⠀⠀⠀⠀⠀⠀⠀⠀⠀⣿⣿⣿⣿⣿⣿⣿⣿⣿⣿⣿⣿⣿⣿⣿⣿⣿⣿⣿⣿⣿⣿⣿⣿⣿⡏⠐⠀⠀⠀⣼⣿⣇⠀⠀⠀⠀⢱⣽⣿⣿⣿⣿⣿⣿⣿⣿⣿⣿⣿⣿⣿⣿⣿⣿⣿⣿⣿⠀⠀⠀⠀⠀⠀⠀⠀⠀⠀⠀⠀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⠀⠀⠀⠀⠀⠀⠀⠀⠀⠀⠀⣿⣿⣿⣿⣿⣿⣿⣿⣿⣿⣿⣿⣿⣿⣿⣿⣿⣿⣿⣿⣿⣿⣿⣿⣿⢇⠀⠀⠀⣼⣿⣿⣿⡔⠀⠀⢄⢸⣿⣿⣿⣿⣿⣿⣿⣿⣿⣿⣿⣿⣿⣿⣿⣿⣿⣿⣿⣿⠀⠀⠀⠀⠀⠀⠀⠀⠀⠀⠀⠀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⠀⠀⠀⠀⠀⠀⠀⠀⠀⠀⠀⣿⣿⣿⣿⣿⣿⣿⣿⣿⣿⣿⣿⣿⣿⣿⣿⣿⣿⣿⣿⣿⣿⣿⣿⡟⠁⠀⠀⢱⣿⣿⣿⣿⣧⢀⠀⢑⢸⣿⣿⣿⣿⣿⣿⣿⣿⣿⣿⣿⣿⣿⣿⣿⣿⣿⣿⣿⣿⠀⠀⠀⠀⠀⠀⠀⠀⠀⠀⠀⠀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⠀⠀⠀⠀⠀⠀⠀⠀⠀⠀⠀⠛⠛⠛⠛⠛⠛⠛⠛⠛⠛⠛⠛⠛⠛⠛⠛⠛⠛⠛⠛⠛⠛⠛⠛⠃⠀⠀⠐⠛⠛⠛⠛⠛⠛⠑⠀⠑⠘⠛⠛⠛⠛⠛⠛⠛⠛⠛⠛⠛⠛⠛⠛⠛⠛⠛⠛⠛⠛⠀⠀⠀⠀⠀⠀⠀⠀⠀⠀⠀⠀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⠀⠀⠀⠀⠀⠀⠀⠀⠀⠀⠀⣿⣿⣿⣿⣿⣿⣿⣿⣿⣿⣿⣿⣿⣿⣿⣿⣿⣿⣿⣿⣿⣿⣿⣿⣿⣿⣿⣿⣿⣿⡿⢻⢝⢜⡟⣿⣿⣿⣿⣿⣿⣿⣿⣿⣿⣿⣿⣿⣿⣿⣿⣿⣿⣿⣿⣿⣿⣿⠀⠀⠀⠀⠀⠀⠀⠀⠀⠀⠀⠀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⠀⠀⠀⠀⠀⠀⠀⠀⠀⠀⠀⣿⣿⣿⣿⣿⣿⣿⣿⣿⣿⣿⣿⣿⣿⣿⣿⣿⣿⣿⣿⣿⣿⣿⣿⣿⣿⣿⣿⣿⣿⢕⢕⢗⢕⢿⢿⣿⣿⣿⣿⣿⣿⣿⣿⣿⣿⣿⣿⣿⣿⣿⣿⣿⣿⣿⣿⣿⣿⠀⠀⠀⠀⠀⠀⠀⠀⠀⠀⠀⠀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⠀⠀⠀⠀⠀⠀⠀⠀⠀⠀⠀⣿⣿⣿⣿⣿⣿⣿⣿⣿⣿⣿⣿⣿⣿⣿⣿⣿⣿⣿⣿⣿⣿⣿⣿⣿⣿⣿⣿⣿⡷⢕⢕⢜⢝⢏⣼⣿⣿⣿⣿⣿⣿⣿⣿⣿⣿⣿⣿⣿⣿⣿⣿⣿⣿⣿⣿⣿⣿⠀⠀⠀⠀⠀⠀⠀⠀⠀⠀⠀⠀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⠀⠀⠀⠀⠀⠀⠀⠀⠀⠀⠀⣿⣿⣿⣿⣿⣿⣿⣿⣿⣿⣿⣿⣿⣿⣿⣿⣿⣿⣿⣿⣿⣿⣿⣿⣿⣿⣿⣿⢟⢕⢕⢕⢱⣵⣾⣿⣿⣿⣿⣿⣿⣿⣿⣿⣿⣿⣿⣿⣿⣿⣿⣿⣿⣿⣿⣿⣿⣿⠀⠀⠀⠀⠀⠀⠀⠀⠀⠀⠀⠀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⠀⠀⠀⠀⠀⠀⠀⠀⠀⠀⠀⣿⣿⣿⣿⣿⣿⣿⣿⣿⣿⣿⣿⣿⣿⣿⣿⣿⣿⣿⣿⣿⣿⣿⣿⣿⣿⣿⡟⢕⢕⢕⢕⢜⣿⣿⣿⣿⣿⣿⣿⣿⣿⣿⣿⣿⣿⣿⣿⣿⣿⣿⣿⣿⣿⣿⣿⣿⣿⠀⠀⠀⠀⠀⠀⠀⠀⠀⠀⠀⠀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⠀⠀⠀⠀⠀⠀⠀⠀⠀⠀⠀⣿⣿⣿⣿⣿⣿⣿⣿⣿⣿⣿⣿⣿⣿⣿⣿⣿⣿⣿⣿⣿⣿⣿⣿⣿⣿⣿⡇⢕⠅⠑⢕⢕⢹⡟⣿⣿⣿⣿⣿⣿⣿⣿⣿⣿⣿⣿⣿⣿⣿⣿⣿⣿⣿⣿⣿⣿⣿⠀⠀⠀⠀⠀⠀⠀⠀⠀⠀⠀⠀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⠀⠀⠀⠀⠀⠀⠀⠀⠀⠀⠀⣿⣿⣿⣿⣿⣿⣿⣿⣿⣿⣿⣿⣿⣿⣿⣿⣿⣿⣿⣿⣿⣿⣿⣿⣿⣿⣿⡇⠕⠐⠀⠀⢕⢕⣧⣿⣿⣿⣿⣿⣿⣿⣿⣿⣿⣿⣿⣿⣿⣿⣿⣿⣿⣿⣿⣿⣿⣿⠀⠀⠀⠀⠀⠀⠀⠀⠀⠀⠀⠀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⠀⠀⠀⠀⠀⠀⠀⠀⠀⠀⠀⣿⣿⣿⣿⣿⣿⣿⣿⣿⣿⣿⣿⣿⣿⣿⣿⣿⣿⣿⣿⣿⣿⣿⣿⣿⣿⣿⢇⢀⠀⠀⠀⠁⢕⢸⣿⣿⣿⣿⣿⣿⣿⣿⣿⣿⣿⣿⣿⣿⣿⣿⣿⣿⣿⣿⣿⣿⣿⠀⠀⠀⠀⠀⠀⠀⠀⠀⠀⠀⠀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⠀⠀⠀⠀⠀⠀⠀⠀⠀⠀⠀⣿⣿⣿⣿⣿⣿⣿⣿⣿⣿⣿⣿⣿⣿⣿⣿⣿⣿⣿⣿⣿⣿⣿⣿⣿⣿⣿⢕⢀⠀⠀⠀⠀⠕⢕⢻⣿⣿⣿⣿⣿⣿⣿⣿⣿⣿⣿⣿⣿⣿⣿⣿⣿⣿⣿⣿⣿⣿⠀⠀⠀⠀⠀⠀⠀⠀⠀⠀⠀⠀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⠀⠀⠀⠀⠀⠀⠀⠀⠀⠀⠀⣿⣿⣿⣿⣿⣿⣿⣿⣿⣿⣿⣿⣿⣿⣿⣿⣿⣿⣿⣿⣿⣿⣿⣿⣿⣿⡇⢕⢕⠀⠀⠀⠀⠀⢕⢜⣿⣿⣿⣿⣿⣿⣿⣿⣿⣿⣿⣿⣿⣿⣿⣿⣿⣿⣿⣿⣿⣿⠀⠀⠀⠀⠀⠀⠀⠀⠀⠀⠀⠀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⠀⠀⠀⠀⠀⠀⠀⠀⠀⠀⠀⣿⣿⣿⣿⣿⣿⣿⣿⣿⣿⣿⣿⣿⣿⣿⣿⣿⣿⣿⣿⣿⣿⣿⣿⣿⣿⡇⠑⠀⠀⠀⠀⠀⠀⠑⢕⢿⣿⣿⣿⣿⣿⣿⣿⣿⣿⣿⣿⣿⣿⣿⣿⣿⣿⣿⣿⣿⣿⠀⠀⠀⠀⠀⠀⠀⠀⠀⠀⠀⠀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⠀⠀⠀⠀⠀⠀⠀⠀⠀⠀⠀⣿⣿⣿⣿⣿⣿⣿⣿⣿⣿⣿⣿⣿⣿⣿⣿⣿⣿⣿⣿⣿⣿⣿⣿⣿⣿⢕⠀⠀⠀⠀⠀⠀⠁⠀⠕⢸⣿⣿⣿⣿⣿⣿⣿⣿⣿⣿⣿⣿⣿⣿⣿⣿⣿⣿⣿⣿⣿⠀⠀⠀⠀⠀⠀⠀⠀⠀⠀⠀⠀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⠀⠀⠀⠀⠀⠀⠀⠀⠀⠀⠀⣿⣿⣿⣿⣿⣿⣿⣿⣿⣿⣿⣿⣿⣿⣿⣿⣿⣿⣿⣿⣿⣿⣿⣿⡿⢕⢕⠀⠀⠀⠀⠀⠀⠀⠀⠀⢕⣿⣿⣿⣿⣿⣿⣿⣿⣿⣿⣿⣿⣿⣿⣿⣿⣿⣿⣿⣿⣿⠀⠀⠀⠀⠀⠀⠀⠀⠀⠀⠀⠀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⠀⠀⠀⠀⠀⠀⠀⠀⠀⠀⠀⣿⣿⣿⣿⣿⣿⣿⣿⣿⣿⣿⣿⣿⣿⣿⣿⣿⣿⣿⣿⣿⣿⣿⣿⡏⣱⢕⠀⠀⠀⢀⣼⢀⠀⠀⠀⠀⢜⣿⣿⣿⣿⣿⣿⣿⣿⣿⣿⣿⣿⣿⣿⣿⣿⣿⣿⣿⣿⠀⠀⠀⠀⠀⠀⠀⠀⠀⠀⠀⠀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⠀⠀⠀⠀⠀⠀⠀⠀⠀⠀⠀⣿⣿⣿⣿⣿⣿⣿⣿⣿⣿⣿⣿⣿⣿⣿⣿⣿⣿⣿⣿⣿⣿⣿⣿⣿⡟⠁⠀⠀⠀⣼⣿⣇⠀⠀⠀⠀⢕⣸⣿⣿⣿⣿⣿⣿⣿⣿⣿⣿⣿⣿⣿⣿⣿⣿⣿⣿⣿⠀⠀⠀⠀⠀⠀⠀⠀⠀⠀⠀⠀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⠀⠀⠀⠀⠀⠀⠀⠀⠀⠀⠀⣿⣿⣿⣿⣿⣿⣿⣿⣿⣿⣿⣿⣿⣿⣿⣿⣿⣿⣿⣿⣿⣿⣿⣿⣿⢇⠀⠀⠀⣼⣿⣿⣿⡕⠀⠀⢄⢸⣿⣿⣿⣿⣿⣿⣿⣿⣿⣿⣿⣿⣿⣿⣿⣿⣿⣿⣿⣿⠀⠀⠀⠀⠀⠀⠀⠀⠀⠀⠀⠀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⠀⠀⠀⠀⠀⠀⠀⠀⠀⠀⠀⣿⣿⣿⣿⣿⣿⣿⣿⣿⣿⣿⣿⣿⣿⣿⣿⣿⣿⣿⣿⣿⣿⣿⣿⡿⠁⠀⠀⢱⣿⣿⣿⣿⣧⢀⠀⢅⢸⣿⣿⣿⣿⣿⣿⣿⣿⣿⣿⣿⣿⣿⣿⣿⣿⣿⣿⣿⣿⠀⠀⠀⠀⠀⠀⠀⠀⠀⠀⠀⠀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⠀⠀⠀⠀⠀⠀⠀⠀⠀⠀⠀⠛⠛⠛⠛⠛⠛⠛⠛⠛⠛⠛⠛⠛⠛⠛⠛⠛⠛⠛⠛⠛⠛⠛⠛⠃⠀⠀⠐⠛⠛⠛⠛⠛⠛⠑⠀⠑⠘⠛⠛⠛⠛⠛⠛⠛⠛⠛⠛⠛⠛⠛⠛⠛⠛⠛⠛⠛⠛⠀⠀⠀⠀⠀⠀⠀⠀⠀⠀⠀⠀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⠀⠀⠀⠀⠀⠀⠀⠀⠀⠀⠀⣿⣿⣿⣿⣿⣿⣿⣿⣿⣿⣿⣿⣿⣿⣿⣿⣿⣿⣿⣿⣿⣿⣿⣿⣿⣿⣿⣿⣿⣿⡿⢻⢝⢎⡟⢿⣿⣿⣿⣿⣿⣿⣿⣿⣿⣿⣿⣿⣿⣿⣿⣿⣿⣿⣿⣿⣿⣿⠀⠀⠀⠀⠀⠀⠀⠀⠀⠀⠀⠀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⠀⠀⠀⠀⠀⠀⠀⠀⠀⠀⠀⣿⣿⣿⣿⣿⣿⣿⣿⣿⣿⣿⣿⣿⣿⣿⣿⣿⣿⣿⣿⣿⣿⣿⣿⣿⣿⣿⣿⣿⣿⢕⢕⢕⢗⢿⢿⣿⣿⣿⣿⣿⣿⣿⣿⣿⣿⣿⣿⣿⣿⣿⣿⣿⣿⣿⣿⣿⣿⠀⠀⠀⠀⠀⠀⠀⠀⠀⠀⠀⠀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⠀⠀⠀⠀⠀⠀⠀⠀⠀⠀⠀⣿⣿⣿⣿⣿⣿⣿⣿⣿⣿⣿⣿⣿⣿⣿⣿⣿⣿⣿⣿⣿⣿⣿⣿⣿⣿⣿⣿⣿⡿⢕⢕⢜⢼⣿⣾⣿⣿⣿⣿⣿⣿⣿⣿⣿⣿⣿⣿⣿⣿⣿⣿⣿⣿⣿⣿⣿⣿⠀⠀⠀⠀⠀⠀⠀⠀⠀⠀⠀⠀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⠀⠀⠀⠀⠀⠀⠀⠀⠀⠀⠀⣿⣿⣿⣿⣿⣿⣿⣿⣿⣿⣿⣿⣿⣿⣿⣿⣿⣿⣿⣿⣿⣿⣿⣿⣿⣿⣿⣿⡟⢕⢕⢕⢸⣮⣿⣿⣿⣿⣿⣿⣿⣿⣿⣿⣿⣿⣿⣿⣿⣿⣿⣿⣿⣿⣿⣿⣿⣿⠀⠀⠀⠀⠀⠀⠀⠀⠀⠀⠀⠀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⠀⠀⠀⠀⠀⠀⠀⠀⠀⠀⠀⣿⣿⣿⣿⣿⣿⣿⣿⣿⣿⣿⣿⣿⣿⣿⣿⣿⣿⣿⣿⣿⣿⣿⣿⣿⣿⣿⡿⢕⢕⢕⢕⢜⣿⣿⣿⣿⣿⣿⣿⣿⣿⣿⣿⣿⣿⣿⣿⣿⣿⣿⣿⣿⣿⣿⣿⣿⣿⠀⠀⠀⠀⠀⠀⠀⠀⠀⠀⠀⠀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⠀⠀⠀⠀⠀⠀⠀⠀⠀⠀⠀⣿⣿⣿⣿⣿⣿⣿⣿⣿⣿⣿⣿⣿⣿⣿⣿⣿⣿⣿⣿⣿⣿⣿⣿⣿⣿⣿⡇⢕⢕⠑⠕⢕⢹⡟⣿⣿⣿⣿⣿⣿⣿⣿⣿⣿⣿⣿⣿⣿⣿⣿⣿⣿⣿⣿⣿⣿⣿⠀⠀⠀⠀⠀⠀⠀⠀⠀⠀⠀⠀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⠀⠀⠀⠀⠀⠀⠀⠀⠀⠀⠀⣿⣿⣿⣿⣿⣿⣿⣿⣿⣿⣿⣿⣿⣿⣿⣿⣿⣿⣿⣿⣿⣿⣿⣿⣿⣿⣿⡇⠅⠀⠀⠀⢕⢜⢷⣿⣿⣿⣿⣿⣿⣿⣿⣿⣿⣿⣿⣿⣿⣿⣿⣿⣿⣿⣿⣿⣿⣿⠀⠀⠀⠀⠀⠀⠀⠀⠀⠀⠀⠀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⠀⠀⠀⠀⠀⠀⠀⠀⠀⠀⠀⣿⣿⣿⣿⣿⣿⣿⣿⣿⣿⣿⣿⣿⣿⣿⣿⣿⣿⣿⣿⣿⣿⣿⣿⣿⣿⣿⡇⢀⠀⠀⠀⠁⢕⢜⣿⣿⣿⣿⣿⣿⣿⣿⣿⣿⣿⣿⣿⣿⣿⣿⣿⣿⣿⣿⣿⣿⣿⠀⠀⠀⠀⠀⠀⠀⠀⠀⠀⠀⠀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⠀⠀⠀⠀⠀⠀⠀⠀⠀⠀⠀⣿⣿⣿⣿⣿⣿⣿⣿⣿⣿⣿⣿⣿⣿⣿⣿⣿⣿⣿⣿⣿⣿⣿⣿⣿⣿⣿⢕⢁⠀⠀⠀⠀⠑⢕⢹⣿⣿⣿⣿⣿⣿⣿⣿⣿⣿⣿⣿⣿⣿⣿⣿⣿⣿⣿⣿⣿⣿⠀⠀⠀⠀⠀⠀⠀⠀⠀⠀⠀⠀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⠀⠀⠀⠀⠀⠀⠀⠀⠀⠀⠀⣿⣿⣿⣿⣿⣿⣿⣿⣿⣿⣿⣿⣿⣿⣿⣿⣿⣿⣿⣿⣿⣿⣿⣿⣿⣿⣿⢕⢕⠀⠀⠀⠀⠀⢕⢕⣿⣿⣿⣿⣿⣿⣿⣿⣿⣿⣿⣿⣿⣿⣿⣿⣿⣿⣿⣿⣿⣿⠀⠀⠀⠀⠀⠀⠀⠀⠀⠀⠀⠀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⠀⠀⠀⠀⠀⠀⠀⠀⠀⠀⠀⣿⣿⣿⣿⣿⣿⣿⣿⣿⣿⣿⣿⣿⣿⣿⣿⣿⣿⣿⣿⣿⣿⣿⣿⣿⣿⡗⠑⠀⠀⠀⠀⠀⠀⠁⢕⢹⣿⣿⣿⣿⣿⣿⣿⣿⣿⣿⣿⣿⣿⣿⣿⣿⣿⣿⣿⣿⣿⠀⠀⠀⠀⠀⠀⠀⠀⠀⠀⠀⠀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⠀⠀⠀⠀⠀⠀⠀⠀⠀⠀⠀⣿⣿⣿⣿⣿⣿⣿⣿⣿⣿⣿⣿⣿⣿⣿⣿⣿⣿⣿⣿⣿⣿⣿⣿⣿⣿⢇⠀⠀⠀⠀⠀⠀⠀⠀⠑⢸⣿⣿⣿⣿⣿⣿⣿⣿⣿⣿⣿⣿⣿⣿⣿⣿⣿⣿⣿⣿⣿⠀⠀⠀⠀⠀⠀⠀⠀⠀⠀⠀⠀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⠀⠀⠀⠀⠀⠀⠀⠀⠀⠀⠀⣿⣿⣿⣿⣿⣿⣿⣿⣿⣿⣿⣿⣿⣿⣿⣿⣿⣿⣿⣿⣿⣿⣿⣿⣿⡇⢕⠀⠀⠀⠀⠀⠀⠀⠀⠀⠕⢿⣿⣿⣿⣿⣿⣿⣿⣿⣿⣿⣿⣿⣿⣿⣿⣿⣿⣿⣿⣿⠀⠀⠀⠀⠀⠀⠀⠀⠀⠀⠀⠀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⠀⠀⠀⠀⠀⠀⠀⠀⠀⠀⠀⣿⣿⣿⣿⣿⣿⣿⣿⣿⣿⣿⣿⣿⣿⣿⣿⣿⣿⣿⣿⣿⣿⣿⣿⣿⣱⢕⠀⠀⠀⠀⣼⢀⠀⠀⠀⠀⢸⣿⣿⣿⣿⣿⣿⣿⣿⣿⣿⣿⣿⣿⣿⣿⣿⣿⣿⣿⣿⠀⠀⠀⠀⠀⠀⠀⠀⠀⠀⠀⠀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⠀⠀⠀⠀⠀⠀⠀⠀⠀⠀⠀⣿⣿⣿⣿⣿⣿⣿⣿⣿⣿⣿⣿⣿⣿⣿⣿⣿⣿⣿⣿⣿⣿⣿⣿⣿⡟⠁⠀⠀⠀⣼⣿⣇⠀⠀⠀⠀⢸⣹⣿⣿⣿⣿⣿⣿⣿⣿⣿⣿⣿⣿⣿⣿⣿⣿⣿⣿⣿⠀⠀⠀⠀⠀⠀⠀⠀⠀⠀⠀⠀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⠀⠀⠀⠀⠀⠀⠀⠀⠀⠀⠀⣿⣿⣿⣿⣿⣿⣿⣿⣿⣿⣿⣿⣿⣿⣿⣿⣿⣿⣿⣿⣿⣿⣿⣿⣿⢇⠀⠀⠀⣸⣿⣿⣿⡕⠀⠀⠄⢸⣿⣿⣿⣿⣿⣿⣿⣿⣿⣿⣿⣿⣿⣿⣿⣿⣿⣿⣿⣿⠀⠀⠀⠀⠀⠀⠀⠀⠀⠀⠀⠀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⠀⠀⠀⠀⠀⠀⠀⠀⠀⠀⠀⣿⣿⣿⣿⣿⣿⣿⣿⣿⣿⣿⣿⣿⣿⣿⣿⣿⣿⣿⣿⣿⣿⣿⣿⡿⠁⠀⠀⢱⣿⣿⣿⣿⣧⢀⠀⢐⢸⣿⣿⣿⣿⣿⣿⣿⣿⣿⣿⣿⣿⣿⣿⣿⣿⣿⣿⣿⣿⠀⠀⠀⠀⠀⠀⠀⠀⠀⠀⠀⠀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⠀⠀⠀⠀⠀⠀⠀⠀⠀⠀⠀⠛⠛⠛⠛⠛⠛⠛⠛⠛⠛⠛⠛⠛⠛⠛⠛⠛⠛⠛⠛⠛⠛⠛⠛⠃⠀⠀⠐⠛⠛⠛⠛⠛⠛⠑⠀⠑⠘⠛⠛⠛⠛⠛⠛⠛⠛⠛⠛⠛⠛⠛⠛⠛⠛⠛⠛⠛⠛⠀⠀⠀⠀⠀⠀⠀⠀⠀⠀⠀⠀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⠀⠀⠀⠀⠀⠀⠀⠀⠀⠀⠀⣿⣿⣿⣿⣿⣿⣿⣿⣿⣿⣿⣿⣿⣿⣿⣿⣿⣿⣿⣿⣿⣿⣿⣿⣿⣿⣿⣿⣿⣿⡿⢻⢝⢎⡝⣽⣿⣿⣿⣿⣿⣿⣿⣿⣿⣿⣿⣿⣿⣿⣿⣿⣿⣿⣿⣿⣿⣿⠀⠀⠀⠀⠀⠀⠀⠀⠀⠀⠀⠀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⠀⠀⠀⠀⠀⠀⠀⠀⠀⠀⠀⣿⣿⣿⣿⣿⣿⣿⣿⣿⣿⣿⣿⣿⣿⣿⣿⣿⣿⣿⣿⣿⣿⣿⣿⣿⣿⣿⣿⣿⣿⢝⢕⢗⢇⢿⢿⣿⣿⣿⣿⣿⣿⣿⣿⣿⣿⣿⣿⣿⣿⣿⣿⣿⣿⣿⣿⣿⣿⠀⠀⠀⠀⠀⠀⠀⠀⠀⠀⠀⠀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⠀⠀⠀⠀⠀⠀⠀⠀⠀⠀⠀⣿⣿⣿⣿⣿⣿⣿⣿⣿⣿⣿⣿⣿⣿⣿⣿⣿⣿⣿⣿⣿⣿⣿⣿⣿⣿⣿⣿⣿⡿⢕⢕⢜⢸⣟⣼⣿⣿⣿⣿⣿⣿⣿⣿⣿⣿⣿⣿⣿⣿⣿⣿⣿⣿⣿⣿⣿⣿⠀⠀⠀⠀⠀⠀⠀⠀⠀⠀⠀⠀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⠀⠀⠀⠀⠀⠀⠀⠀⠀⠀⠀⣿⣿⣿⣿⣿⣿⣿⣿⣿⣿⣿⣿⣿⣿⣿⣿⣿⣿⣿⣿⣿⣿⣿⣿⣿⣿⣿⣿⡟⢕⢕⢕⢱⣿⣿⣿⣿⣿⣿⣿⣿⣿⣿⣿⣿⣿⣿⣿⣿⣿⣿⣿⣿⣿⣿⣿⣿⣿⠀⠀⠀⠀⠀⠀⠀⠀⠀⠀⠀⠀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⠀⠀⠀⠀⠀⠀⠀⠀⠀⠀⠀⣿⣿⣿⣿⣿⣿⣿⣿⣿⣿⣿⣿⣿⣿⣿⣿⣿⣿⣿⣿⣿⣿⣿⣿⣿⣿⣿⣿⢕⢕⢕⢕⢜⣿⣿⣿⣿⣿⣿⣿⣿⣿⣿⣿⣿⣿⣿⣿⣿⣿⣿⣿⣿⣿⣿⣿⣿⣿⠀⠀⠀⠀⠀⠀⠀⠀⠀⠀⠀⠀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⠀⠀⠀⠀⠀⠀⠀⠀⠀⠀⠀⣿⣿⣿⣿⣿⣿⣿⣿⣿⣿⣿⣿⣿⣿⣿⣿⣿⣿⣿⣿⣿⣿⣿⣿⣿⣿⣿⣿⢕⢅⠑⠕⢕⢹⡟⣿⣿⣿⣿⣿⣿⣿⣿⣿⣿⣿⣿⣿⣿⣿⣿⣿⣿⣿⣿⣿⣿⣿⠀⠀⠀⠀⠀⠀⠀⠀⠀⠀⠀⠀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⠀⠀⠀⠀⠀⠀⠀⠀⠀⠀⠀⣿⣿⣿⣿⣿⣿⣿⣿⣿⣿⣿⣿⣿⣿⣿⣿⣿⣿⣿⣿⣿⣿⣿⣿⣿⣿⣿⡏⢕⠀⠀⠀⢕⢕⢷⢿⣿⣿⣿⣿⣿⣿⣿⣿⣿⣿⣿⣿⣿⣿⣿⣿⣿⣿⣿⣿⣿⣿⠀⠀⠀⠀⠀⠀⠀⠀⠀⠀⠀⠀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⠀⠀⠀⠀⠀⠀⠀⠀⠀⠀⠀⣿⣿⣿⣿⣿⣿⣿⣿⣿⣿⣿⣿⣿⣿⣿⣿⣿⣿⣿⣿⣿⣿⣿⣿⣿⣿⣿⡇⢅⠀⠀⠀⠁⢕⢜⡾⣿⣿⣿⣿⣿⣿⣿⣿⣿⣿⣿⣿⣿⣿⣿⣿⣿⣿⣿⣿⣿⣿⠀⠀⠀⠀⠀⠀⠀⠀⠀⠀⠀⠀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⠀⠀⠀⠀⠀⠀⠀⠀⠀⠀⠀⣿⣿⣿⣿⣿⣿⣿⣿⣿⣿⣿⣿⣿⣿⣿⣿⣿⣿⣿⣿⣿⣿⣿⣿⣿⣿⣿⡇⢅⠀⠀⠀⠀⠑⢕⢸⣿⣿⣿⣿⣿⣿⣿⣿⣿⣿⣿⣿⣿⣿⣿⣿⣿⣿⣿⣿⣿⣿⠀⠀⠀⠀⠀⠀⠀⠀⠀⠀⠀⠀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⠀⠀⠀⠀⠀⠀⠀⠀⠀⠀⠀⣿⣿⣿⣿⣿⣿⣿⣿⣿⣿⣿⣿⣿⣿⣿⣿⣿⣿⣿⣿⣿⣿⣿⣿⣿⣿⣿⢕⠕⠀⠀⠀⠀⠀⢕⢕⣿⣿⣿⣿⣿⣿⣿⣿⣿⣿⣿⣿⣿⣿⣿⣿⣿⣿⣿⣿⣿⣿⠀⠀⠀⠀⠀⠀⠀⠀⠀⠀⠀⠀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⠀⠀⠀⠀⠀⠀⠀⠀⠀⠀⠀⣿⣿⣿⣿⣿⣿⣿⣿⣿⣿⣿⣿⣿⣿⣿⣿⣿⣿⣿⣿⣿⣿⣿⣿⣿⣿⡟⠑⠀⠀⠀⠀⠀⠀⠁⢕⢹⣿⣿⣿⣿⣿⣿⣿⣿⣿⣿⣿⣿⣿⣿⣿⣿⣿⣿⣿⣿⣿⠀⠀⠀⠀⠀⠀⠀⠀⠀⠀⠀⠀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⠀⠀⠀⠀⠀⠀⠀⠀⠀⠀⠀⣿⣿⣿⣿⣿⣿⣿⣿⣿⣿⣿⣿⣿⣿⣿⣿⣿⣿⣿⣿⣿⣿⣿⣿⣿⣿⢇⠀⠀⠀⠀⠀⠀⠐⢀⠑⢸⣿⣿⣿⣿⣿⣿⣿⣿⣿⣿⣿⣿⣿⣿⣿⣿⣿⣿⣿⣿⣿⠀⠀⠀⠀⠀⠀⠀⠀⠀⠀⠀⠀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⠀⠀⠀⠀⠀⠀⠀⠀⠀⠀⠀⣿⣿⣿⣿⣿⣿⣿⣿⣿⣿⣿⣿⣿⣿⣿⣿⣿⣿⣿⣿⣿⣿⣿⣿⣿⢏⢕⠀⠀⠀⠀⠀⠀⠀⠀⠀⠕⢿⣿⣿⣿⣿⣿⣿⣿⣿⣿⣿⣿⣿⣿⣿⣿⣿⣿⣿⣿⣿⠀⠀⠀⠀⠀⠀⠀⠀⠀⠀⠀⠀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⠀⠀⠀⠀⠀⠀⠀⠀⠀⠀⠀⣿⣿⣿⣿⣿⣿⣿⣿⣿⣿⣿⣿⣿⣿⣿⣿⣿⣿⣿⣿⣿⣿⣿⣿⣿⣕⢕⠀⠀⠀⠀⣼⡄⠀⠀⠀⠀⢸⣿⣿⣿⣿⣿⣿⣿⣿⣿⣿⣿⣿⣿⣿⣿⣿⣿⣿⣿⣿⠀⠀⠀⠀⠀⠀⠀⠀⠀⠀⠀⠀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⠀⠀⠀⠀⠀⠀⠀⠀⠀⠀⠀⣿⣿⣿⣿⣿⣿⣿⣿⣿⣿⣿⣿⣿⣿⣿⣿⣿⣿⣿⣿⣿⣿⣿⣿⣿⡟⠁⠀⠀⠀⣼⣿⣇⠀⠀⠀⠀⢸⣸⣿⣿⣿⣿⣿⣿⣿⣿⣿⣿⣿⣿⣿⣿⣿⣿⣿⣿⣿⠀⠀⠀⠀⠀⠀⠀⠀⠀⠀⠀⠀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⠀⠀⠀⠀⠀⠀⠀⠀⠀⠀⠀⣿⣿⣿⣿⣿⣿⣿⣿⣿⣿⣿⣿⣿⣿⣿⣿⣿⣿⣿⣿⣿⣿⣿⣿⣿⢇⠀⠀⠀⣸⣿⣿⣿⡔⠀⠀⠄⢸⣿⣿⣿⣿⣿⣿⣿⣿⣿⣿⣿⣿⣿⣿⣿⣿⣿⣿⣿⣿⠀⠀⠀⠀⠀⠀⠀⠀⠀⠀⠀⠀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⠀⠀⠀⠀⠀⠀⠀⠀⠀⠀⠀⣿⣿⣿⣿⣿⣿⣿⣿⣿⣿⣿⣿⣿⣿⣿⣿⣿⣿⣿⣿⣿⣿⣿⣿⡿⠁⠀⠀⢱⣿⣿⣿⣿⣷⢀⠀⢐⢸⣿⣿⣿⣿⣿⣿⣿⣿⣿⣿⣿⣿⣿⣿⣿⣿⣿⣿⣿⣿⠀⠀⠀⠀⠀⠀⠀⠀⠀⠀⠀⠀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⠀⠀⠀⠀⠀⠀⠀⠀⠀⠀⠀⠛⠛⠛⠛⠛⠛⠛⠛⠛⠛⠛⠛⠛⠛⠛⠛⠛⠛⠛⠛⠛⠛⠛⠛⠃⠀⠀⠐⠛⠛⠛⠛⠛⠛⠃⠀⠐⠘⠛⠛⠛⠛⠛⠛⠛⠛⠛⠛⠛⠛⠛⠛⠛⠛⠛⠛⠛⠛⠀⠀⠀⠀⠀⠀⠀⠀⠀⠀⠀⠀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⠀⠀⠀⠀⠀⠀⠀⠀⠀⠀⠀⣿⣿⣿⣿⣿⣿⣿⣿⣿⣿⣿⣿⣿⣿⣿⣿⣿⣿⣿⣿⣿⣿⣿⣿⣿⣿⣿⣿⣿⣿⡿⢻⢝⢪⡹⣹⣿⣿⣿⣿⣿⣿⣿⣿⣿⣿⣿⣿⣿⣿⣿⣿⣿⣿⣿⣿⣿⣿⠀⠀⠀⠀⠀⠀⠀⠀⠀⠀⠀⠀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⠀⠀⠀⠀⠀⠀⠀⠀⠀⠀⠀⣿⣿⣿⣿⣿⣿⣿⣿⣿⣿⣿⣿⣿⣿⣿⣿⣿⣿⣿⣿⣿⣿⣿⣿⣿⣿⣿⣿⣿⣿⢕⢕⢇⢗⢟⢿⣿⣿⣿⣿⣿⣿⣿⣿⣿⣿⣿⣿⣿⣿⣿⣿⣿⣿⣿⣿⣿⣿⠀⠀⠀⠀⠀⠀⠀⠀⠀⠀⠀⠀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⠀⠀⠀⠀⠀⠀⠀⠀⠀⠀⠀⣿⣿⣿⣿⣿⣿⣿⣿⣿⣿⣿⣿⣿⣿⣿⣿⣿⣿⣿⣿⣿⣿⣿⣿⣿⣿⣿⣿⣿⡿⢕⢕⢜⢸⢟⣾⣿⣿⣿⣿⣿⣿⣿⣿⣿⣿⣿⣿⣿⣿⣿⣿⣿⣿⣿⣿⣿⣿⠀⠀⠀⠀⠀⠀⠀⠀⠀⠀⠀⠀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⠀⠀⠀⠀⠀⠀⠀⠀⠀⠀⠀⣿⣿⣿⣿⣿⣿⣿⣿⣿⣿⣿⣿⣿⣿⣿⣿⣿⣿⣿⣿⣿⣿⣿⣿⣿⣿⣿⣿⡟⢕⢕⢕⢕⣷⣽⣿⣿⣿⣿⣿⣿⣿⣿⣿⣿⣿⣿⣿⣿⣿⣿⣿⣿⣿⣿⣿⣿⣿⠀⠀⠀⠀⠀⠀⠀⠀⠀⠀⠀⠀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⠀⠀⠀⠀⠀⠀⠀⠀⠀⠀⠀⣿⣿⣿⣿⣿⣿⣿⣿⣿⣿⣿⣿⣿⣿⣿⣿⣿⣿⣿⣿⣿⣿⣿⣿⣿⣿⣿⣿⢕⢅⠑⠕⢕⢹⡏⣿⣿⣿⣿⣿⣿⣿⣿⣿⣿⣿⣿⣿⣿⣿⣿⣿⣿⣿⣿⣿⣿⣿⠀⠀⠀⠀⠀⠀⠀⠀⠀⠀⠀⠀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⠀⠀⠀⠀⠀⠀⠀⠀⠀⠀⠀⣿⣿⣿⣿⣿⣿⣿⣿⣿⣿⣿⣿⣿⣿⣿⣿⣿⣿⣿⣿⣿⣿⣿⣿⣿⣿⣿⣿⢕⠀⠀⠀⢕⢕⢷⢿⣿⣿⣿⣿⣿⣿⣿⣿⣿⣿⣿⣿⣿⣿⣿⣿⣿⣿⣿⣿⣿⣿⠀⠀⠀⠀⠀⠀⠀⠀⠀⠀⠀⠀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⠀⠀⠀⠀⠀⠀⠀⠀⠀⠀⠀⣿⣿⣿⣿⣿⣿⣿⣿⣿⣿⣿⣿⣿⣿⣿⣿⣿⣿⣿⣿⣿⣿⣿⣿⣿⣿⣿⡏⢅⠀⠀⠀⠁⢕⢜⡾⣿⣿⣿⣿⣿⣿⣿⣿⣿⣿⣿⣿⣿⣿⣿⣿⣿⣿⣿⣿⣿⣿⠀⠀⠀⠀⠀⠀⠀⠀⠀⠀⠀⠀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⠀⠀⠀⠀⠀⠀⠀⠀⠀⠀⠀⣿⣿⣿⣿⣿⣿⣿⣿⣿⣿⣿⣿⣿⣿⣿⣿⣿⣿⣿⣿⣿⣿⣿⣿⣿⣿⣿⡇⢕⠀⠀⠀⠀⠑⢕⢸⣿⣿⣿⣿⣿⣿⣿⣿⣿⣿⣿⣿⣿⣿⣿⣿⣿⣿⣿⣿⣿⣿⠀⠀⠀⠀⠀⠀⠀⠀⠀⠀⠀⠀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⠀⠀⠀⠀⠀⠀⠀⠀⠀⠀⠀⣿⣿⣿⣿⣿⣿⣿⣿⣿⣿⣿⣿⣿⣿⣿⣿⣿⣿⣿⣿⣿⣿⣿⣿⣿⣿⣿⢕⠕⠀⠀⠀⠀⠀⢕⢕⣿⣿⣿⣿⣿⣿⣿⣿⣿⣿⣿⣿⣿⣿⣿⣿⣿⣿⣿⣿⣿⣿⠀⠀⠀⠀⠀⠀⠀⠀⠀⠀⠀⠀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⠀⠀⠀⠀⠀⠀⠀⠀⠀⠀⠀⣿⣿⣿⣿⣿⣿⣿⣿⣿⣿⣿⣿⣿⣿⣿⣿⣿⣿⣿⣿⣿⣿⣿⣿⣿⣿⡿⠕⠀⠀⠀⠀⠀⠀⠁⢕⢹⣿⣿⣿⣿⣿⣿⣿⣿⣿⣿⣿⣿⣿⣿⣿⣿⣿⣿⣿⣿⣿⠀⠀⠀⠀⠀⠀⠀⠀⠀⠀⠀⠀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⠀⠀⠀⠀⠀⠀⠀⠀⠀⠀⠀⣿⣿⣿⣿⣿⣿⣿⣿⣿⣿⣿⣿⣿⣿⣿⣿⣿⣿⣿⣿⣿⣿⣿⣿⣿⣿⢇⠀⠀⠀⠀⠀⠀⠀⠀⠑⢸⣿⣿⣿⣿⣿⣿⣿⣿⣿⣿⣿⣿⣿⣿⣿⣿⣿⣿⣿⣿⣿⠀⠀⠀⠀⠀⠀⠀⠀⠀⠀⠀⠀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⠀⠀⠀⠀⠀⠀⠀⠀⠀⠀⠀⣿⣿⣿⣿⣿⣿⣿⣿⣿⣿⣿⣿⣿⣿⣿⣿⣿⣿⣿⣿⣿⣿⣿⣿⣿⢏⢕⠀⠀⠀⠀⠀⠀⠀⠀⠀⢕⢿⣿⣿⣿⣿⣿⣿⣿⣿⣿⣿⣿⣿⣿⣿⣿⣿⣿⣿⣿⣿⠀⠀⠀⠀⠀⠀⠀⠀⠀⠀⠀⠀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⠀⠀⠀⠀⠀⠀⠀⠀⠀⠀⠀⣿⣿⣿⣿⣿⣿⣿⣿⣿⣿⣿⣿⣿⣿⣿⣿⣿⣿⣿⣿⣿⣿⣿⣿⣿⣱⢕⠀⠀⠀⠀⣼⡄⠀⠀⠀⠀⢸⣿⣿⣿⣿⣿⣿⣿⣿⣿⣿⣿⣿⣿⣿⣿⣿⣿⣿⣿⣿⠀⠀⠀⠀⠀⠀⠀⠀⠀⠀⠀⠀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⠀⠀⠀⠀⠀⠀⠀⠀⠀⠀⠀⣿⣿⣿⣿⣿⣿⣿⣿⣿⣿⣿⣿⣿⣿⣿⣿⣿⣿⣿⣿⣿⣿⣿⣿⣿⡟⠅⠀⠀⠀⣼⣿⣇⠀⠀⠀⠀⢸⣸⣿⣿⣿⣿⣿⣿⣿⣿⣿⣿⣿⣿⣿⣿⣿⣿⣿⣿⣿⠀⠀⠀⠀⠀⠀⠀⠀⠀⠀⠀⠀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⠀⠀⠀⠀⠀⠀⠀⠀⠀⠀⠀⣿⣿⣿⣿⣿⣿⣿⣿⣿⣿⣿⣿⣿⣿⣿⣿⣿⣿⣿⣿⣿⣿⣿⣿⣿⢇⠀⠀⠀⣸⣿⣿⣿⡇⠀⠀⠄⢸⣿⣿⣿⣿⣿⣿⣿⣿⣿⣿⣿⣿⣿⣿⣿⣿⣿⣿⣿⣿⠀⠀⠀⠀⠀⠀⠀⠀⠀⠀⠀⠀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⠀⠀⠀⠀⠀⠀⠀⠀⠀⠀⠀⣿⣿⣿⣿⣿⣿⣿⣿⣿⣿⣿⣿⣿⣿⣿⣿⣿⣿⣿⣿⣿⣿⣿⣿⡿⠁⠀⠀⢱⣿⣿⣿⣿⣷⢀⠀⢄⢸⣿⣿⣿⣿⣿⣿⣿⣿⣿⣿⣿⣿⣿⣿⣿⣿⣿⣿⣿⣿⠀⠀⠀⠀⠀⠀⠀⠀⠀⠀⠀⠀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⠀⠀⠀⠀⠀⠀⠀⠀⠀⠀⠀⠛⠛⠛⠛⠛⠛⠛⠛⠛⠛⠛⠛⠛⠛⠛⠛⠛⠛⠛⠛⠛⠛⠛⠛⠃⠀⠀⠐⠛⠛⠛⠛⠛⠛⠑⠀⠑⠘⠛⠛⠛⠛⠛⠛⠛⠛⠛⠛⠛⠛⠛⠛⠛⠛⠛⠛⠛⠛⠀⠀⠀⠀⠀⠀⠀⠀⠀⠀⠀⠀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⠀⠀⠀⠀⠀⠀⠀⠀⠀⠀⠀⣿⣿⣿⣿⣿⣿⣿⣿⣿⣿⣿⣿⣿⣿⣿⣿⣿⣿⣿⣿⣿⣿⣿⣿⣿⣿⣿⣿⣿⣿⡟⢻⢝⢪⡝⣻⣿⣿⣿⣿⣿⣿⣿⣿⣿⣿⣿⣿⣿⣿⣿⣿⣿⣿⣿⣿⣿⣿⠀⠀⠀⠀⠀⠀⠀⠀⠀⠀⠀⠀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⠀⠀⠀⠀⠀⠀⠀⠀⠀⠀⠀⣿⣿⣿⣿⣿⣿⣿⣿⣿⣿⣿⣿⣿⣿⣿⣿⣿⣿⣿⣿⣿⣿⣿⣿⣿⣿⣿⣿⣿⣿⢝⢕⢕⢗⢟⢿⣿⣿⣿⣿⣿⣿⣿⣿⣿⣿⣿⣿⣿⣿⣿⣿⣿⣿⣿⣿⣿⣿⠀⠀⠀⠀⠀⠀⠀⠀⠀⠀⠀⠀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⠀⠀⠀⠀⠀⠀⠀⠀⠀⠀⠀⣿⣿⣿⣿⣿⣿⣿⣿⣿⣿⣿⣿⣿⣿⣿⣿⣿⣿⣿⣿⣿⣿⣿⣿⣿⣿⣿⣿⣿⡿⢕⢕⢜⢸⢝⣾⣿⣿⣿⣿⣿⣿⣿⣿⣿⣿⣿⣿⣿⣿⣿⣿⣿⣿⣿⣿⣿⣿⠀⠀⠀⠀⠀⠀⠀⠀⠀⠀⠀⠀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⠀⠀⠀⠀⠀⠀⠀⠀⠀⠀⠀⣿⣿⣿⣿⣿⣿⣿⣿⣿⣿⣿⣿⣿⣿⣿⣿⣿⣿⣿⣿⣿⣿⣿⣿⣿⣿⣿⣿⡟⢕⢕⢕⢱⣧⡕⣿⣿⣿⣿⣿⣿⣿⣿⣿⣿⣿⣿⣿⣿⣿⣿⣿⣿⣿⣿⣿⣿⣿⠀⠀⠀⠀⠀⠀⠀⠀⠀⠀⠀⠀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⠀⠀⠀⠀⠀⠀⠀⠀⠀⠀⠀⣿⣿⣿⣿⣿⣿⣿⣿⣿⣿⣿⣿⣿⣿⣿⣿⣿⣿⣿⣿⣿⣿⣿⣿⣿⣿⣿⣿⢕⢕⠑⠕⢕⢸⡏⣿⣿⣿⣿⣿⣿⣿⣿⣿⣿⣿⣿⣿⣿⣿⣿⣿⣿⣿⣿⣿⣿⣿⠀⠀⠀⠀⠀⠀⠀⠀⠀⠀⠀⠀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⠀⠀⠀⠀⠀⠀⠀⠀⠀⠀⠀⣿⣿⣿⣿⣿⣿⣿⣿⣿⣿⣿⣿⣿⣿⣿⣿⣿⣿⣿⣿⣿⣿⣿⣿⣿⣿⣿⣿⢕⠁⠀⠀⢕⢕⢷⢿⣿⣿⣿⣿⣿⣿⣿⣿⣿⣿⣿⣿⣿⣿⣿⣿⣿⣿⣿⣿⣿⣿⠀⠀⠀⠀⠀⠀⠀⠀⠀⠀⠀⠀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⠀⠀⠀⠀⠀⠀⠀⠀⠀⠀⠀⣿⣿⣿⣿⣿⣿⣿⣿⣿⣿⣿⣿⣿⣿⣿⣿⣿⣿⣿⣿⣿⣿⣿⣿⣿⣿⣿⡟⢅⠀⠀⠀⠀⢕⢜⡿⣿⣿⣿⣿⣿⣿⣿⣿⣿⣿⣿⣿⣿⣿⣿⣿⣿⣿⣿⣿⣿⣿⠀⠀⠀⠀⠀⠀⠀⠀⠀⠀⠀⠀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⠀⠀⠀⠀⠀⠀⠀⠀⠀⠀⠀⣿⣿⣿⣿⣿⣿⣿⣿⣿⣿⣿⣿⣿⣿⣿⣿⣿⣿⣿⣿⣿⣿⣿⣿⣿⣿⣿⡇⢕⠀⠀⠀⠀⠑⢕⢸⣿⣿⣿⣿⣿⣿⣿⣿⣿⣿⣿⣿⣿⣿⣿⣿⣿⣿⣿⣿⣿⣿⠀⠀⠀⠀⠀⠀⠀⠀⠀⠀⠀⠀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⠀⠀⠀⠀⠀⠀⠀⠀⠀⠀⠀⣿⣿⣿⣿⣿⣿⣿⣿⣿⣿⣿⣿⣿⣿⣿⣿⣿⣿⣿⣿⣿⣿⣿⣿⣿⣿⣿⢕⢕⠁⠀⠀⠀⠀⢕⢕⣿⣿⣿⣿⣿⣿⣿⣿⣿⣿⣿⣿⣿⣿⣿⣿⣿⣿⣿⣿⣿⣿⠀⠀⠀⠀⠀⠀⠀⠀⠀⠀⠀⠀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⠀⠀⠀⠀⠀⠀⠀⠀⠀⠀⠀⣿⣿⣿⣿⣿⣿⣿⣿⣿⣿⣿⣿⣿⣿⣿⣿⣿⣿⣿⣿⣿⣿⣿⣿⣿⣿⡿⠕⠀⠀⠀⠀⠀⠀⠁⢕⢹⣿⣿⣿⣿⣿⣿⣿⣿⣿⣿⣿⣿⣿⣿⣿⣿⣿⣿⣿⣿⣿⠀⠀⠀⠀⠀⠀⠀⠀⠀⠀⠀⠀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⠀⠀⠀⠀⠀⠀⠀⠀⠀⠀⠀⣿⣿⣿⣿⣿⣿⣿⣿⣿⣿⣿⣿⣿⣿⣿⣿⣿⣿⣿⣿⣿⣿⣿⣿⣿⣿⢇⠀⠀⠀⠀⠀⠀⠀⠀⠑⢸⣿⣿⣿⣿⣿⣿⣿⣿⣿⣿⣿⣿⣿⣿⣿⣿⣿⣿⣿⣿⣿⠀⠀⠀⠀⠀⠀⠀⠀⠀⠀⠀⠀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⠀⠀⠀⠀⠀⠀⠀⠀⠀⠀⠀⣿⣿⣿⣿⣿⣿⣿⣿⣿⣿⣿⣿⣿⣿⣿⣿⣿⣿⣿⣿⣿⣿⣿⣿⣿⡇⢕⠀⠀⠀⠀⠀⠀⠀⠀⠀⢕⢿⣿⣿⣿⣿⣿⣿⣿⣿⣿⣿⣿⣿⣿⣿⣿⣿⣿⣿⣿⣿⠀⠀⠀⠀⠀⠀⠀⠀⠀⠀⠀⠀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⠀⠀⠀⠀⠀⠀⠀⠀⠀⠀⠀⣿⣿⣿⣿⣿⣿⣿⣿⣿⣿⣿⣿⣿⣿⣿⣿⣿⣿⣿⣿⣿⣿⣿⣿⣿⣱⢕⠀⠀⠀⠀⣸⡄⠀⠀⠀⠀⢜⣿⣿⣿⣿⣿⣿⣿⣿⣿⣿⣿⣿⣿⣿⣿⣿⣿⣿⣿⣿⠀⠀⠀⠀⠀⠀⠀⠀⠀⠀⠀⠀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⠀⠀⠀⠀⠀⠀⠀⠀⠀⠀⠀⣿⣿⣿⣿⣿⣿⣿⣿⣿⣿⣿⣿⣿⣿⣿⣿⣿⣿⣿⣿⣿⣿⣿⣿⣿⡿⠅⠀⠀⠀⣱⣿⣧⠀⠀⠀⠀⢱⣸⣿⣿⣿⣿⣿⣿⣿⣿⣿⣿⣿⣿⣿⣿⣿⣿⣿⣿⣿⠀⠀⠀⠀⠀⠀⠀⠀⠀⠀⠀⠀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⠀⠀⠀⠀⠀⠀⠀⠀⠀⠀⠀⣿⣿⣿⣿⣿⣿⣿⣿⣿⣿⣿⣿⣿⣿⣿⣿⣿⣿⣿⣿⣿⣿⣿⣿⣿⢇⠀⠀⠀⣱⣿⣿⣿⡇⠀⠀⢄⢸⣿⣿⣿⣿⣿⣿⣿⣿⣿⣿⣿⣿⣿⣿⣿⣿⣿⣿⣿⣿⠀⠀⠀⠀⠀⠀⠀⠀⠀⠀⠀⠀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⠀⠀⠀⠀⠀⠀⠀⠀⠀⠀⠀⣿⣿⣿⣿⣿⣿⣿⣿⣿⣿⣿⣿⣿⣿⣿⣿⣿⣿⣿⣿⣿⣿⣿⣿⡿⠑⠀⠀⢰⣿⣿⣿⣿⣷⢄⠀⢄⢸⣿⣿⣿⣿⣿⣿⣿⣿⣿⣿⣿⣿⣿⣿⣿⣿⣿⣿⣿⣿⠀⠀⠀⠀⠀⠀⠀⠀⠀⠀⠀⠀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⠀⠀⠀⠀⠀⠀⠀⠀⠀⠀⠀⠛⠛⠛⠛⠛⠛⠛⠛⠛⠛⠛⠛⠛⠛⠛⠛⠛⠛⠛⠛⠛⠛⠛⠛⠃⠀⠀⠐⠛⠛⠛⠛⠛⠛⠃⠀⠐⠘⠛⠛⠛⠛⠛⠛⠛⠛⠛⠛⠛⠛⠛⠛⠛⠛⠛⠛⠛⠛⠀⠀⠀⠀⠀⠀⠀⠀⠀⠀⠀⠀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⠀⠀⠀⠀⠀⠀⠀⠀⠀⠀⠀⣿⣿⣿⣿⣿⣿⣿⣿⣿⣿⣿⣿⣿⣿⣿⣿⣿⣿⣿⣿⣿⣿⣿⣿⣿⣿⣿⣿⣿⣿⡟⢻⢝⢪⡝⣻⣿⣿⣿⣿⣿⣿⣿⣿⣿⣿⣿⣿⣿⣿⣿⣿⣿⣿⣿⣿⣿⣿⠀⠀⠀⠀⠀⠀⠀⠀⠀⠀⠀⠀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⠀⠀⠀⠀⠀⠀⠀⠀⠀⠀⠀⣿⣿⣿⣿⣿⣿⣿⣿⣿⣿⣿⣿⣿⣿⣿⣿⣿⣿⣿⣿⣿⣿⣿⣿⣿⣿⣿⣿⣿⣿⢕⢕⢕⢞⢟⢿⣿⣿⣿⣿⣿⣿⣿⣿⣿⣿⣿⣿⣿⣿⣿⣿⣿⣿⣿⣿⣿⣿⠀⠀⠀⠀⠀⠀⠀⠀⠀⠀⠀⠀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⠀⠀⠀⠀⠀⠀⠀⠀⠀⠀⠀⣿⣿⣿⣿⣿⣿⣿⣿⣿⣿⣿⣿⣿⣿⣿⣿⣿⣿⣿⣿⣿⣿⣿⣿⣿⣿⣿⣿⣿⡿⢕⢕⢜⢜⢝⣼⣿⣿⣿⣿⣿⣿⣿⣿⣿⣿⣿⣿⣿⣿⣿⣿⣿⣿⣿⣿⣿⣿⠀⠀⠀⠀⠀⠀⠀⠀⠀⠀⠀⠀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⠀⠀⠀⠀⠀⠀⠀⠀⠀⠀⠀⣿⣿⣿⣿⣿⣿⣿⣿⣿⣿⣿⣿⣿⣿⣿⣿⣿⣿⣿⣿⣿⣿⣿⣿⣿⣿⣿⣿⡿⢕⢕⢕⢕⣷⡵⣿⣿⣿⣿⣿⣿⣿⣿⣿⣿⣿⣿⣿⣿⣿⣿⣿⣿⣿⣿⣿⣿⣿⠀⠀⠀⠀⠀⠀⠀⠀⠀⠀⠀⠀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⠀⠀⠀⠀⠀⠀⠀⠀⠀⠀⠀⣿⣿⣿⣿⣿⣿⣿⣿⣿⣿⣿⣿⣿⣿⣿⣿⣿⣿⣿⣿⣿⣿⣿⣿⣿⣿⣿⣿⢇⢕⢕⢕⢕⢿⣿⣿⣿⣿⣿⣿⣿⣿⣿⣿⣿⣿⣿⣿⣿⣿⣿⣿⣿⣿⣿⣿⣿⣿⠀⠀⠀⠀⠀⠀⠀⠀⠀⠀⠀⠀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⠀⠀⠀⠀⠀⠀⠀⠀⠀⠀⠀⣿⣿⣿⣿⣿⣿⣿⣿⣿⣿⣿⣿⣿⣿⣿⣿⣿⣿⣿⣿⣿⣿⣿⣿⣿⣿⣿⣿⢕⢕⠑⠕⢕⢸⡏⢿⣿⣿⣿⣿⣿⣿⣿⣿⣿⣿⣿⣿⣿⣿⣿⣿⣿⣿⣿⣿⣿⣿⠀⠀⠀⠀⠀⠀⠀⠀⠀⠀⠀⠀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⠀⠀⠀⠀⠀⠀⠀⠀⠀⠀⠀⣿⣿⣿⣿⣿⣿⣿⣿⣿⣿⣿⣿⣿⣿⣿⣿⣿⣿⣿⣿⣿⣿⣿⣿⣿⣿⣿⡿⢕⠀⠀⠀⠕⢕⢻⣺⣿⣿⣿⣿⣿⣿⣿⣿⣿⣿⣿⣿⣿⣿⣿⣿⣿⣿⣿⣿⣿⣿⠀⠀⠀⠀⠀⠀⠀⠀⠀⠀⠀⠀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⠀⠀⠀⠀⠀⠀⠀⠀⠀⠀⠀⣿⣿⣿⣿⣿⣿⣿⣿⣿⣿⣿⣿⣿⣿⣿⣿⣿⣿⣿⣿⣿⣿⣿⣿⣿⣿⣿⡇⢕⠀⠀⠀⠀⢕⢜⣟⣿⣿⣿⣿⣿⣿⣿⣿⣿⣿⣿⣿⣿⣿⣿⣿⣿⣿⣿⣿⣿⣿⠀⠀⠀⠀⠀⠀⠀⠀⠀⠀⠀⠀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⠀⠀⠀⠀⠀⠀⠀⠀⠀⠀⠀⣿⣿⣿⣿⣿⣿⣿⣿⣿⣿⣿⣿⣿⣿⣿⣿⣿⣿⣿⣿⣿⣿⣿⣿⣿⣿⣿⢕⢕⠀⠀⠀⠀⠁⢕⢸⣿⣿⣿⣿⣿⣿⣿⣿⣿⣿⣿⣿⣿⣿⣿⣿⣿⣿⣿⣿⣿⣿⠀⠀⠀⠀⠀⠀⠀⠀⠀⠀⠀⠀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⠀⠀⠀⠀⠀⠀⠀⠀⠀⠀⠀⣿⣿⣿⣿⣿⣿⣿⣿⣿⣿⣿⣿⣿⣿⣿⣿⣿⣿⣿⣿⣿⣿⣿⣿⣿⣿⡇⢕⢎⠑⠀⠀⠀⠀⠕⢕⣿⣿⣿⣿⣿⣿⣿⣿⣿⣿⣿⣿⣿⣿⣿⣿⣿⣿⣿⣿⣿⣿⠀⠀⠀⠀⠀⠀⠀⠀⠀⠀⠀⠀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⠀⠀⠀⠀⠀⠀⠀⠀⠀⠀⠀⣿⣿⣿⣿⣿⣿⣿⣿⣿⣿⣿⣿⣿⣿⣿⣿⣿⣿⣿⣿⣿⣿⣿⣿⣿⣿⢕⠕⠀⠀⠀⠀⠀⠀⠀⢕⢸⣿⣿⣿⣿⣿⣿⣿⣿⣿⣿⣿⣿⣿⣿⣿⣿⣿⣿⣿⣿⣿⠀⠀⠀⠀⠀⠀⠀⠀⠀⠀⠀⠀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⠀⠀⠀⠀⠀⠀⠀⠀⠀⠀⠀⣿⣿⣿⣿⣿⣿⣿⣿⣿⣿⣿⣿⣿⣿⣿⣿⣿⣿⣿⣿⣿⣿⣿⣿⣿⡟⣕⠀⠀⠀⠀⠀⠀⠀⠀⠁⢜⣿⣿⣿⣿⣿⣿⣿⣿⣿⣿⣿⣿⣿⣿⣿⣿⣿⣿⣿⣿⣿⠀⠀⠀⠀⠀⠀⠀⠀⠀⠀⠀⠀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⠀⠀⠀⠀⠀⠀⠀⠀⠀⠀⠀⣿⣿⣿⣿⣿⣿⣿⣿⣿⣿⣿⣿⣿⣿⣿⣿⣿⣿⣿⣿⣿⣿⣿⣿⣿⣎⡟⠀⠀⠀⠀⠀⠀⠀⠀⠀⠕⢻⣿⣿⣿⣿⣿⣿⣿⣿⣿⣿⣿⣿⣿⣿⣿⣿⣿⣿⣿⣿⠀⠀⠀⠀⠀⠀⠀⠀⠀⠀⠀⠀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⠀⠀⠀⠀⠀⠀⠀⠀⠀⠀⠀⣿⣿⣿⣿⣿⣿⣿⣿⣿⣿⣿⣿⣿⣿⣿⣿⣿⣿⣿⣿⣿⣿⣿⣿⣿⣿⡇⠀⠀⠀⠀⣱⡔⠀⠀⠀⠀⢸⣿⣿⣿⣿⣿⣿⣿⣿⣿⣿⣿⣿⣿⣿⣿⣿⣿⣿⣿⣿⠀⠀⠀⠀⠀⠀⠀⠀⠀⠀⠀⠀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⠀⠀⠀⠀⠀⠀⠀⠀⠀⠀⠀⣿⣿⣿⣿⣿⣿⣿⣿⣿⣿⣿⣿⣿⣿⣿⣿⣿⣿⣿⣿⣿⣿⣿⣿⣿⣿⠕⠀⠀⠀⣱⣿⣧⢀⠀⠀⠀⢱⣸⣿⣿⣿⣿⣿⣿⣿⣿⣿⣿⣿⣿⣿⣿⣿⣿⣿⣿⣿⠀⠀⠀⠀⠀⠀⠀⠀⠀⠀⠀⠀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⠀⠀⠀⠀⠀⠀⠀⠀⠀⠀⠀⣿⣿⣿⣿⣿⣿⣿⣿⣿⣿⣿⣿⣿⣿⣿⣿⣿⣿⣿⣿⣿⣿⣿⣿⣿⡇⠀⠀⠀⢱⣿⣿⣿⡇⠀⠀⠄⢕⣿⣿⣿⣿⣿⣿⣿⣿⣿⣿⣿⣿⣿⣿⣿⣿⣿⣿⣿⣿⠀⠀⠀⠀⠀⠀⠀⠀⠀⠀⠀⠀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⠀⠀⠀⠀⠀⠀⠀⠀⠀⠀⠀⣿⣿⣿⣿⣿⣿⣿⣿⣿⣿⣿⣿⣿⣿⣿⣿⣿⣿⣿⣿⣿⣿⣿⣿⣿⠑⠀⠀⢰⣿⣿⣿⣿⣿⢔⠀⠀⢸⣿⣿⣿⣿⣿⣿⣿⣿⣿⣿⣿⣿⣿⣿⣿⣿⣿⣿⣿⣿⠀⠀⠀⠀⠀⠀⠀⠀⠀⠀⠀⠀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⠀⠀⠀⠀⠀⠀⠀⠀⠀⠀⠀⠛⠛⠛⠛⠛⠛⠛⠛⠛⠛⠛⠛⠛⠛⠛⠛⠛⠛⠛⠛⠛⠛⠛⠛⠃⠀⠀⠀⠛⠛⠛⠛⠛⠛⠃⠀⠐⠑⠛⠛⠛⠛⠛⠛⠛⠛⠛⠛⠛⠛⠛⠛⠛⠛⠛⠛⠛⠛⠀⠀⠀⠀⠀⠀⠀⠀⠀⠀⠀⠀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⠀⠀⠀⠀⠀⠀⠀⠀⠀⠀⠀⣿⣿⣿⣿⣿⣿⣿⣿⣿⣿⣿⣿⣿⣿⣿⣿⣿⣿⣿⣿⣿⣿⣯⢇⢕⢕⢕⢕⢕⢕⢕⢕⢕⢕⠑⠕⢕⢕⢕⢕⢕⢕⢕⢕⢕⢕⢕⢕⢜⢻⣿⣿⣿⣿⣿⣿⣿⣿⠀⠀⠀⠀⠀⠀⠀⠀⠀⠀⠀⠀</a:t>
            </a:r>
            <a:br/>
            <a:r>
              <a:t>⠀⠀⠀⠀⠀⠀⠀⠀⠀⠀⠀⣿⣿⣿⣿⣿⣿⣿⣿⣿⣿⣿⣿⣿⣿⣿⣿⣿⣿⣿⣿⣿⣿⣿⡇⢕⢕⢕⢕⢕⢕⢕⢕⢕⢕⠀⠀⠁⢅⢕⢕⢕⢕⢕⢕⢕⢕⢕⢕⢕⢕⢻⣿⣿⣿⣿⣿⣿⣿⠀⠀⠀⠀⠀⠀⠀⠀⠀⠀⠀⠀</a:t>
            </a:r>
            <a:br/>
            <a:r>
              <a:t>⠀⠀⠀⠀⠀⠀⠀⠀⠀⠀⠀⣿⣿⣿⣿⣿⣿⣿⣿⣿⣿⣿⣿⣿⣿⣿⣿⣿⣿⣿⣿⣿⣿⣿⣷⢕⢕⢕⢕⢕⢕⢕⢕⢕⢕⢕⢕⢕⢕⣕⣕⣕⡕⢕⢕⢕⢕⢕⢕⢕⢕⣵⣿⣿⣿⣿⣿⣿⣿⠀⠀⠀⠀⠀⠀⠀⠀⠀⠀⠀⠀</a:t>
            </a:r>
            <a:br/>
            <a:r>
              <a:t>⠀⠀⠀⠀⠀⠀⠀⠀⠀⠀⠀⣿⣿⣿⣿⣿⣿⣿⣿⣿⣿⣿⣿⣿⣿⣿⣿⣿⣿⣿⣿⣿⣿⣿⣿⣷⣷⣷⣷⣵⣕⣱⣵⣷⣷⣿⣿⣿⣿⣿⣿⣿⣿⣿⣧⢕⢕⢕⢕⢕⢹⣿⣿⣿⣿⣿⣿⣿⣿⠀⠀⠀⠀⠀⠀⠀⠀⠀⠀⠀⠀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⠀⠀⠀⠀⠀⠀⠀⠀⠀⠀⠀⣿⣿⣿⣿⣿⣿⣿⣿⣿⣿⣿⣿⣿⣿⣿⣿⣿⣿⣿⣿⣿⣿⣿⣿⣿⣿⣿⣿⣿⣿⣿⣿⣿⣿⣿⣿⣿⣿⣿⣿⣿⣿⣿⣷⢕⢕⢕⢕⢕⣿⣿⣿⣿⣿⣿⣿⣿⣿⠀⠀⠀⠀⠀⠀⠀⠀⠀⠀⠀⠀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⠀⠀⠀⠀⠀⠀⠀⠀⠀⠀⠀⣿⣿⣿⣿⣿⣿⣿⣿⣿⣿⣿⣿⣿⣿⣿⣿⣿⣿⣿⣿⣿⣿⣿⣿⣿⣿⣿⣿⣿⣿⣿⣿⣿⣿⣿⣿⣿⣿⣿⣿⣿⣿⣿⣿⣕⢕⢕⣕⣼⣿⣿⣿⣿⣿⣿⣿⣿⣿⠀⠀⠀⠀⠀⠀⠀⠀⠀⠀⠀⠀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⠀⠀⠀⠀⠀⠀⠀⠀⠀⠀⠀⣿⣿⣿⣿⣿⣿⣿⣿⣿⣿⣿⣿⣿⣿⣿⣿⣿⣿⣿⣿⣿⣿⣿⣿⣿⣿⣿⣿⣿⣿⣿⣿⣿⣿⣿⣿⣿⣿⣿⣿⣿⣿⣿⣿⢟⢕⣱⢿⣿⣿⣿⣿⣿⣿⣿⣿⣿⣿⠀⠀⠀⠀⠀⠀⠀⠀⠀⠀⠀⠀</a:t>
            </a:r>
            <a:br/>
            <a:r>
              <a:t>⠀⠀⠀⠀⠀⠀⠀⠀⠀⠀⠀⣿⣿⣿⣿⣿⣿⣿⣿⣿⣿⣿⣿⣿⣿⣿⣿⣿⣿⣿⣿⣿⣿⣿⣿⡝⢕⢝⢝⢝⢻⣿⢿⢿⣿⣿⣿⣿⣿⣿⣿⣿⣿⣿⣿⣇⢕⢹⣿⣿⣿⣿⣿⣿⣿⣿⣿⣿⣿⠀⠀⠀⠀⠀⠀⠀⠀⠀⠀⠀⠀</a:t>
            </a:r>
            <a:br/>
            <a:r>
              <a:t>⠀⠀⠀⠀⠀⠀⠀⠀⠀⠀⠀⣿⣿⣿⣿⣿⣿⣿⣿⣿⣿⣿⣿⣿⣿⣿⣿⣿⣿⣿⣿⣿⣿⣿⣿⣟⢗⢕⢕⢕⣱⣿⣷⣱⡕⢕⢕⣽⣽⣿⣿⣿⣿⣿⣿⣿⣕⣳⣿⣿⣿⣿⣿⣿⣿⣿⣿⣿⣿⠀⠀⠀⠀⠀⠀⠀⠀⠀⠀⠀⠀</a:t>
            </a:r>
            <a:br/>
            <a:r>
              <a:t>⠀⠀⠀⠀⠀⠀⠀⠀⠀⠀⠀⣿⣿⣿⣿⣿⣿⣿⣿⣿⣿⣿⣿⣿⣿⣿⣿⣿⣿⣿⣿⣿⣿⣿⣿⣿⣗⢇⣵⣕⣽⣿⣿⣿⣿⣷⣷⣼⣿⣿⣿⣿⣿⣿⣿⣿⣿⣿⣿⣿⣿⣿⣿⣿⣿⣿⣿⣿⣿⠀⠀⠀⠀⠀⠀⠀⠀⠀⠀⠀⠀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⠀⠀⠀⠀⠀⠀⠀⠀⠀⠀⠀⣿⣿⣿⣿⣿⣿⣿⣿⣿⣿⣿⣿⣿⣿⣿⣿⣿⣿⣿⣿⣿⣿⣿⣿⣿⣿⢗⢳⢧⣿⣿⣿⣿⣿⣿⣿⣿⣿⣿⣿⣿⣿⣿⣿⣿⣿⣿⣿⣿⣿⣿⣿⣿⣿⣿⣿⣿⣿⠀⠀⠀⠀⠀⠀⠀⠀⠀⠀⠀⠀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⠀⠀⠀⠀⠀⠀⠀⠀⠀⠀⠀⣿⣿⣿⣿⣿⣿⣿⣿⣿⣿⣿⣿⣿⣿⣿⣿⣿⣿⣿⣿⣿⣿⣿⣿⣿⡿⢕⢺⢾⣿⣿⢿⣿⣟⢿⣿⣿⣿⣿⣿⣿⣿⣿⣿⣿⣿⣿⣿⣿⣿⣿⣿⣿⣿⣿⣿⣿⣿⠀⠀⠀⠀⠀⠀⠀⠀⠀⠀⠀⠀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⠀⠀⠀⠀⠀⠀⠀⠀⠀⠀⠀⣿⣿⣿⣿⣿⣿⣿⣿⣿⣿⣿⣿⣿⣿⣿⣿⣿⣿⣿⣿⣿⣿⣿⣿⣿⡜⣵⣵⣕⣝⣿⣾⣿⣿⣇⢻⣿⣿⣿⣿⣿⣿⣿⣿⣿⣿⣿⣿⣿⣿⣿⣿⣿⣿⣿⣿⣿⣿⠀⠀⠀⠀⠀⠀⠀⠀⠀⠀⠀⠀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⠀⠀⠀⠀⠀⠀⠀⠀⠀⠀⠀⣿⣿⣿⣿⣿⣿⣿⣿⣿⣿⣿⣿⣿⣿⣿⣿⣿⣿⣿⣿⣿⣿⣿⣿⣿⣵⢟⢟⢟⢟⢿⢿⣿⣿⣿⣷⣿⣿⣿⣿⣿⣿⣿⣿⣿⣿⣿⣿⣿⣿⣿⣿⣿⣿⣿⣿⣿⣿⠀⠀⠀⠀⠀⠀⠀⠀⠀⠀⠀⠀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⠀⠀⠀⠀⠀⠀⠀⠀⠀⠀⠀⣿⣿⣿⣿⣿⣿⣿⣿⣿⣿⣿⣿⣿⣿⣿⣿⣿⣿⣿⣿⣿⣿⣿⣿⣿⣿⢇⢕⢕⣜⣜⢜⢕⣕⣵⣼⣿⣿⣿⣿⣿⣿⣿⣿⣿⣿⣿⣿⣿⣿⣿⣿⣿⣿⣿⣿⣿⣿⠀⠀⠀⠀⠀⠀⠀⠀⠀⠀⠀⠀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⠀⠀⠀⠀⠀⠀⠀⠀⠀⠀⠀⣿⣿⣿⣿⣿⣿⣿⣿⣿⣿⣿⣿⣿⣿⣿⣿⣿⣿⣿⣿⣿⣿⣿⣿⡿⣻⣿⡟⢜⢟⢟⣫⣿⣿⣿⣿⣿⣿⣿⣿⣿⣿⣿⣿⣿⣿⣿⣿⣿⣿⣿⣿⣿⣿⣿⣿⣿⣿⠀⠀⠀⠀⠀⠀⠀⠀⠀⠀⠀⠀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⠀⠀⠀⠀⠀⠀⠀⠀⠀⠀⠀⣿⣿⣿⣿⣿⣿⣿⣿⣿⣿⣿⣿⣿⣿⣿⣿⣿⣿⣿⣿⣿⣿⣿⢟⣵⣿⢿⣷⣕⣕⣕⣽⣿⣿⣿⣿⣿⣿⣿⣿⣿⣿⣿⣿⣿⣿⡟⢻⢿⢿⢿⣿⣿⣿⣿⣿⣿⣿⠀⠀⠀⠀⠀⠀⠀⠀⠀⠀⠀⠀</a:t>
            </a:r>
            <a:br/>
            <a:r>
              <a:t>⠀⠀⠀⠀⠀⠀⠀⠀⠀⠀⠀⣿⣿⣿⣿⣿⣿⣿⣿⣿⣿⣿⣿⣿⣿⣿⣿⣿⣿⣿⣿⢿⢏⢕⣸⡟⢸⢇⢹⢳⢿⣿⣿⣿⣿⣿⣿⣿⣿⣿⣿⣿⣿⣿⣿⣿⣿⣇⢕⢕⢕⢕⢕⢕⢕⢕⢕⢕⢕⠀⠀⠀⠀⠀⠀⠀⠀⠀⠀⠀⠀</a:t>
            </a:r>
            <a:br/>
            <a:r>
              <a:t>⠀⠀⠀⠀⠀⠀⠀⠀⠀⠀⠀⣿⣿⣿⣿⣿⣿⣿⣿⣿⣿⣿⣿⣿⣿⣿⣿⣟⢟⢏⢕⢕⢕⢕⣿⡇⢕⢕⢕⢕⢕⢜⢝⢟⢻⣿⣿⣿⣿⣿⣿⣿⣿⣟⣾⣿⣿⣿⢕⢕⢕⢕⢕⢕⢕⢕⢕⢕⢕⠀⠀⠀⠀⠀⠀⠀⠀⠀⠀⠀⠀</a:t>
            </a:r>
            <a:br/>
            <a:r>
              <a:t>⠀⠀⠀⠀⠀⠀⠀⠀⠀⠀⠀⣿⣿⣿⣿⣿⣿⣿⣿⣿⣿⢏⢝⣯⡝⣿⣿⢿⣿⡇⢕⢕⢕⢸⣿⣿⡕⢕⢕⢕⢕⢕⢕⢕⢿⣿⣿⣿⣿⣿⣿⣿⢿⣾⣿⣿⣿⡟⢕⢕⢕⢕⢕⢕⢕⢕⢕⢕⢕⠀⠀⠀⠀⠀⠀⠀⠀⠀⠀⠀⠀</a:t>
            </a:r>
            <a:br/>
            <a:r>
              <a:t>⠀⠀⠀⠀⠀⠀⠀⠀⠀⠀⠀⣿⣿⣿⣿⡿⢟⢏⢝⢸⡻⢕⣿⣿⣇⣻⣿⣗⢗⢇⢕⢕⠕⢜⣿⣿⣿⣕⣿⣮⣷⣷⣷⣷⣵⡜⣿⣿⣿⣿⣿⣿⣿⣿⣿⣿⣿⢇⢕⢕⢕⢕⢕⢕⢕⢕⢕⢕⢕⠀⠀⠀⠀⠀⠀⠀⠀⠀⠀⠀⠀</a:t>
            </a:r>
            <a:br/>
            <a:r>
              <a:t>⠀⠀⠀⠀⠀⠀⠀⠀⠀⠀⠀⢿⢟⢏⢕⢕⢕⢕⢕⢸⢸⢕⢿⣿⣿⣿⣿⡧⢵⠕⢑⢕⢑⢕⣿⣿⣿⣿⣿⣿⣿⣿⣿⣿⣿⣿⣿⣿⢿⣿⣿⣿⣿⣿⣿⣿⣿⡕⢕⢕⢕⢕⢕⢕⢕⢕⢕⢕⢕⠀⠀⠀⠀⠀⠀⠀⠀⠀⠀⠀⠀</a:t>
            </a:r>
            <a:br/>
            <a:r>
              <a:t>⠀⠀⠀⠀⠀⠀⠀⠀⠀⠀⠀⠑⠑⠑⠑⠑⠑⠑⠑⠘⠑⠑⠙⠛⠛⠛⠛⠑⠘⠑⠀⠑⠐⠑⠛⠛⠛⠛⠛⠛⠛⠛⠛⠛⠛⠛⠛⠓⠛⠛⠛⠛⠛⠛⠛⠛⠙⠑⠑⠑⠑⠑⠑⠑⠑⠑⠑⠑⠑⠀⠀⠀⠀⠀⠀⠀⠀⠀⠀⠀⠀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⠀⠀⠀⠀⠀⠀⠀⠀⠀⠀⠀⣿⣿⣿⣿⣿⣿⣿⣿⣿⣿⣿⣿⣿⣿⣿⣿⣿⣿⣿⣿⣿⡟⢕⢕⢕⢕⢕⢑⢕⢕⢕⢕⠀⠀⠑⠁⢕⢕⢕⢕⢕⢕⢕⢕⢕⢕⢕⢕⢜⣿⣿⣿⣿⣿⣿⣿⣿⣿⠀⠀⠀⠀⠀⠀⠀⠀⠀⠀⠀⠀</a:t>
            </a:r>
            <a:br/>
            <a:r>
              <a:t>⠀⠀⠀⠀⠀⠀⠀⠀⠀⠀⠀⣿⣿⣿⣿⣿⣿⣿⣿⣿⣿⣿⣿⣿⣿⣿⣿⣿⣿⣿⣿⣿⣿⢕⢕⢕⢕⢕⢕⢕⢕⢕⢕⢄⢄⢔⢕⢕⢕⢕⢕⢕⢕⢕⢕⢕⢕⢕⢕⢕⣼⣿⣿⣿⣿⣿⣿⣿⣿⠀⠀⠀⠀⠀⠀⠀⠀⠀⠀⠀⠀</a:t>
            </a:r>
            <a:br/>
            <a:r>
              <a:t>⠀⠀⠀⠀⠀⠀⠀⠀⠀⠀⠀⣿⣿⣿⣿⣿⣿⣿⣿⣿⣿⣿⣿⣿⣿⣿⣿⣿⣿⣿⣿⣿⣿⡗⡕⢕⢕⢕⢕⢕⢕⣕⣱⣵⣵⣵⣵⣷⣿⣿⣷⣷⣧⢕⢕⢕⢕⢕⢕⢱⣿⣿⣿⣿⣿⣿⣿⣿⣿⠀⠀⠀⠀⠀⠀⠀⠀⠀⠀⠀⠀</a:t>
            </a:r>
            <a:br/>
            <a:r>
              <a:t>⠀⠀⠀⠀⠀⠀⠀⠀⠀⠀⠀⣿⣿⣿⣿⣿⣿⣿⣿⣿⣿⣿⣿⣿⣿⣿⣿⣿⣿⣿⣿⣿⣿⣿⣿⣿⣿⣿⣷⣷⣿⣿⣿⣿⣿⣿⣿⣿⣿⣿⣿⣿⣿⡕⢕⢕⢕⢕⢕⣼⣿⣿⣿⣿⣿⣿⣿⣿⣿⠀⠀⠀⠀⠀⠀⠀⠀⠀⠀⠀⠀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⠀⠀⠀⠀⠀⠀⠀⠀⠀⠀⠀⣿⣿⣿⣿⣿⣿⣿⣿⣿⣿⣿⣿⣿⣿⣿⣿⣿⣿⣿⣿⣿⣿⣿⣿⣿⣿⣿⣿⣿⣿⣿⣿⣿⣿⣿⣿⣿⣿⣿⣿⣿⣿⣧⢕⢕⢕⢕⢕⣾⣿⣿⣿⣿⣿⣿⣿⣿⣿⠀⠀⠀⠀⠀⠀⠀⠀⠀⠀⠀⠀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⠀⠀⠀⠀⠀⠀⠀⠀⠀⠀⠀⣿⣿⣿⣿⣿⣿⣿⣿⣿⣿⣿⣿⣿⣿⣿⣿⣿⣿⣿⣿⣿⣿⣿⣿⣿⣿⣿⣿⣿⣿⣿⣿⣿⣿⣿⣿⣿⣿⣿⣿⣿⣿⣿⢇⢕⢕⣮⣿⣿⣿⣿⣿⣿⣿⣿⣿⣿⣿⠀⠀⠀⠀⠀⠀⠀⠀⠀⠀⠀⠀</a:t>
            </a:r>
            <a:br/>
            <a:r>
              <a:t>⠀⠀⠀⠀⠀⠀⠀⠀⠀⠀⠀⣿⣿⣿⣿⣿⣿⣿⣿⣿⣿⣿⣿⣿⣿⣿⣿⣿⣿⣿⣿⣿⣿⣿⡿⢻⢿⡿⢿⣿⣿⣿⣿⣿⣿⣿⣿⣿⣿⣿⣿⣿⣿⣿⡕⢜⡟⣿⣿⣿⣿⣿⣿⣿⣿⣿⣿⣿⣿⠀⠀⠀⠀⠀⠀⠀⠀⠀⠀⠀⠀</a:t>
            </a:r>
            <a:br/>
            <a:r>
              <a:t>⠀⠀⠀⠀⠀⠀⠀⠀⠀⠀⠀⣿⣿⣿⣿⣿⣿⣿⣿⣿⣿⣿⣿⣿⣿⣿⣿⣿⣿⣿⣿⣿⣿⣯⣵⣕⢕⢕⢕⢹⣿⡝⢝⢝⢝⢟⢟⣿⣿⣿⣿⣿⣿⣿⣿⣕⣼⣿⣿⣿⣿⣿⣿⣿⣿⣿⣿⣿⣿⠀⠀⠀⠀⠀⠀⠀⠀⠀⠀⠀⠀</a:t>
            </a:r>
            <a:br/>
            <a:r>
              <a:t>⠀⠀⠀⠀⠀⠀⠀⠀⠀⠀⠀⣿⣿⣿⣿⣿⣿⣿⣿⣿⣿⣿⣿⣿⣿⣿⣿⣿⣿⣿⣿⣿⣿⣿⣧⣕⣕⢕⢵⣿⣿⣿⣷⣧⣕⣝⣟⣿⣿⣿⣿⣿⣿⣿⣿⣿⣷⣿⣿⣯⣿⣿⣿⣿⣿⣿⣿⣿⣿⠀⠀⠀⠀⠀⠀⠀⠀⠀⠀⠀⠀</a:t>
            </a:r>
            <a:br/>
            <a:r>
              <a:t>⠀⠀⠀⠀⠀⠀⠀⠀⠀⠀⠀⣿⣿⣿⣿⣿⣿⣿⣿⣿⣿⣿⣿⣿⣿⣿⣿⣿⣿⣿⣿⣿⣿⣿⣿⣿⣟⣺⢣⣿⣿⣿⣿⣿⣿⣿⣿⣿⣿⣿⣿⣿⣿⣿⣿⣿⣿⣿⣿⣿⣿⣿⣿⣿⣿⣿⣿⣿⣿⠀⠀⠀⠀⠀⠀⠀⠀⠀⠀⠀⠀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⠀⠀⠀⠀⠀⠀⠀⠀⠀⠀⠀⣿⣿⣿⣿⣿⣿⣿⣿⣿⣿⣿⣿⣿⣿⣿⣿⣿⣿⣿⣿⣿⣿⣿⣿⣿⢞⣽⣿⣿⣿⣿⣿⣿⣿⣿⣿⣿⣿⣿⣿⣿⣿⣿⣿⣿⣿⣿⣿⣿⣿⣿⣿⣿⣿⣿⣿⣿⣿⠀⠀⠀⠀⠀⠀⠀⠀⠀⠀⠀⠀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⠀⠀⠀⠀⠀⠀⠀⠀⠀⠀⠀⣿⣿⣿⣿⣿⣿⣿⣿⣿⣿⣿⣿⣿⣿⣿⣿⣿⣿⣿⣿⣿⣿⣿⣿⣗⢕⢝⢝⢿⣿⣽⣿⣿⡜⢿⣿⣿⣿⣿⣿⣿⣿⣿⣿⣿⣿⣿⣿⣿⣿⣿⣿⣿⣿⣿⣿⣿⣿⠀⠀⠀⠀⠀⠀⠀⠀⠀⠀⠀⠀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⠀⠀⠀⠀⠀⠀⠀⠀⠀⠀⠀⣿⣿⣿⣿⣿⣿⣿⣿⣿⣿⣿⣿⣿⣿⣿⣿⣿⣿⣿⣿⣿⣿⣿⣿⣿⣽⣿⣷⣷⣿⣿⣿⣿⣿⣾⣿⣿⣿⣿⣿⣿⣿⣿⣿⣿⣿⣿⣿⣿⣿⣿⣿⣿⣿⣿⣿⣿⣿⠀⠀⠀⠀⠀⠀⠀⠀⠀⠀⠀⠀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⠀⠀⠀⠀⠀⠀⠀⠀⠀⠀⠀⣿⣿⣿⣿⣿⣿⣿⣿⣿⣿⣿⣿⣿⣿⣿⣿⣿⣿⣿⣿⣿⣿⣿⣿⣽⢜⢕⢕⢸⢝⢽⢝⢟⢟⣟⣿⣿⣿⣿⣿⣿⣿⣿⣿⣿⣿⣿⣿⣿⣿⣿⣿⣿⣿⣿⣿⣿⣿⠀⠀⠀⠀⠀⠀⠀⠀⠀⠀⠀⠀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⠀⠀⠀⠀⠀⠀⠀⠀⠀⠀⠀⣿⣿⣿⣿⣿⣿⣿⣿⣿⣿⣿⣿⣿⣿⣿⣿⣿⣿⣿⣿⣿⣿⣿⣿⣿⣿⢧⡕⣷⡷⢷⣧⣷⣿⣿⣿⣿⣿⣿⣿⣿⣿⣿⣿⣿⣿⣿⣿⣿⣿⣿⣿⣿⣿⣿⣿⣿⣿⠀⠀⠀⠀⠀⠀⠀⠀⠀⠀⠀⠀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⠀⠀⠀⠀⠀⠀⠀⠀⠀⠀⠀⣿⣿⣿⣿⣿⣿⣿⣿⣿⣿⣿⣿⣿⣿⣿⣿⣿⣿⣿⣿⣿⣿⣿⡟⣱⣿⣿⡕⢕⢕⢺⣿⣿⣿⣿⣿⣿⣿⣿⣿⣿⣿⣿⣿⣿⣿⢿⣿⣿⣿⣿⣿⣿⣿⣿⣿⣿⣿⠀⠀⠀⠀⠀⠀⠀⠀⠀⠀⠀⠀</a:t>
            </a:r>
            <a:br/>
            <a:r>
              <a:t>⠀⠀⠀⠀⠀⠀⠀⠀⠀⠀⠀⣿⣿⣿⣿⣿⣿⣿⣿⣿⣿⣿⣿⣿⣿⣿⣿⣿⣿⣿⣿⣿⢟⢕⢱⡿⣟⢿⣿⣷⣷⣿⣿⣿⣿⣿⣿⣿⣿⣿⣿⣿⣿⣿⢿⣿⣿⡇⢜⢝⢝⢝⢝⢝⢝⢝⢟⢟⢝⠀⠀⠀⠀⠀⠀⠀⠀⠀⠀⠀⠀</a:t>
            </a:r>
            <a:br/>
            <a:r>
              <a:t>⠀⠀⠀⠀⠀⠀⠀⠀⠀⠀⠀⣿⣿⣿⣿⣿⣿⣿⣿⣿⣿⣿⣿⣿⣿⣿⣿⣿⡿⢿⢏⢕⢕⢕⣿⡇⢜⢕⢜⢝⢟⢿⣿⣿⣿⣿⣿⣿⣿⣿⣿⣿⣿⣿⢸⣿⣿⣷⢕⢕⢕⢕⢕⢕⢕⢕⢕⢕⢕⠀⠀⠀⠀⠀⠀⠀⠀⠀⠀⠀⠀</a:t>
            </a:r>
            <a:br/>
            <a:r>
              <a:t>⠀⠀⠀⠀⠀⠀⠀⠀⠀⠀⠀⣿⣿⣿⣿⣿⣿⣿⣿⣿⣿⣿⣿⣿⣿⣽⣕⣕⢕⢕⢕⢕⢕⢸⣿⣇⢕⢕⢕⢕⢕⢕⢕⢕⣿⣿⣿⣿⣿⣿⣿⣿⣿⢣⣿⣿⣿⣿⢕⢕⢕⢕⢕⢕⢕⢕⢕⢕⢕⠀⠀⠀⠀⠀⠀⠀⠀⠀⠀⠀⠀</a:t>
            </a:r>
            <a:br/>
            <a:r>
              <a:t>⠀⠀⠀⠀⠀⠀⠀⠀⠀⠀⠀⣿⣿⣿⣿⣿⣿⢿⢟⢏⢟⢏⢿⣻⣝⢹⣿⡿⢿⣟⢕⢕⢕⢸⣿⣿⣧⢕⣕⣕⢕⣕⢕⢕⢝⢿⣿⣿⣿⣿⣿⡿⣷⣿⣿⣿⣿⡟⢕⢕⢕⢕⢕⢕⢕⢕⢕⢕⢕⠀⠀⠀⠀⠀⠀⠀⠀⠀⠀⠀⠀</a:t>
            </a:r>
            <a:br/>
            <a:r>
              <a:t>⠀⠀⠀⠀⠀⠀⠀⠀⠀⠀⠀⣿⡿⢿⢟⢝⢕⢕⢕⢕⢱⢕⢺⣿⣿⢼⣿⣷⡗⢇⢕⠕⢕⢕⣿⣿⣿⣿⣿⣿⣿⣿⣿⣿⣷⣮⣿⣿⣿⣿⣿⣾⣿⣿⣿⣿⣿⢇⢕⢕⢕⢕⢕⢕⢕⢕⢕⢕⢕⠀⠀⠀⠀⠀⠀⠀⠀⠀⠀⠀⠀</a:t>
            </a:r>
            <a:br/>
            <a:r>
              <a:t>⠀⠀⠀⠀⠀⠀⠀⠀⠀⠀⠀⢕⢕⢕⢕⢕⢕⢕⢕⢕⢕⡎⡪⣿⣿⣾⣿⡿⢵⢕⠀⠀⠕⢕⣿⣿⣿⣿⣿⣿⣿⣿⣿⣿⣿⣿⣿⡿⣯⣾⣿⣿⣿⣿⣿⣿⡿⢕⢕⢕⢕⢕⢕⢕⢕⢕⢕⢕⢕⠀⠀⠀⠀⠀⠀⠀⠀⠀⠀⠀⠀</a:t>
            </a:r>
            <a:br/>
            <a:r>
              <a:t>⠀⠀⠀⠀⠀⠀⠀⠀⠀⠀⠀⠑⠑⠑⠑⠑⠑⠑⠑⠑⠘⠘⠊⠛⠛⠛⠛⠋⠙⠑⠁⠀⠀⠑⠛⠛⠛⠛⠛⠛⠛⠛⠛⠛⠛⠋⠑⠛⠛⠛⠛⠛⠛⠛⠛⠛⠑⠑⠑⠑⠑⠑⠑⠑⠑⠑⠑⠑⠑⠀⠀⠀⠀⠀⠀⠀⠀⠀⠀⠀⠀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⠀⠀⠀⠀⠀⠀⠀⠀⠀⠀⠀⣿⣿⣿⣿⣿⣿⣿⣿⣿⣿⣿⣿⣿⣿⣿⣿⣿⣿⣿⣿⢕⢕⢕⢕⢕⢁⢕⢕⠕⠕⠀⠀⠀⢔⢕⢕⢕⢕⢕⢕⢕⢕⢕⠕⢕⢕⢕⢜⣿⣿⣿⣿⣿⣿⣿⣿⣿⣿⠀⠀⠀⠀⠀⠀⠀⠀⠀⠀⠀⠀</a:t>
            </a:r>
            <a:br/>
            <a:r>
              <a:t>⠀⠀⠀⠀⠀⠀⠀⠀⠀⠀⠀⣿⣿⣿⣿⣿⣿⣿⣿⣿⣿⣿⣿⣿⣿⣿⣿⣿⣿⣿⣿⡇⢕⢕⢕⢕⢕⢕⢕⢕⢔⢔⢕⢕⢕⣕⣱⣵⣕⡕⢕⢕⢕⢕⢕⢕⢕⢕⢸⣿⣿⣿⣿⣿⣿⣿⣿⣿⣿⠀⠀⠀⠀⠀⠀⠀⠀⠀⠀⠀⠀</a:t>
            </a:r>
            <a:br/>
            <a:r>
              <a:t>⠀⠀⠀⠀⠀⠀⠀⠀⠀⠀⠀⣿⣿⣿⣿⣿⣿⣿⣿⣿⣿⣿⣿⣿⣿⣿⣿⣿⣿⣿⣿⣿⢕⣕⣕⣕⡕⢕⣕⣵⣷⣾⣿⣿⣿⣿⣿⣿⣿⣿⣿⡇⢕⢕⢕⢕⢕⢕⣹⣿⣿⣿⣿⣿⣿⣿⣿⣿⣿⠀⠀⠀⠀⠀⠀⠀⠀⠀⠀⠀⠀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⠀⠀⠀⠀⠀⠀⠀⠀⠀⠀⠀⣿⣿⣿⣿⣿⣿⣿⣿⣿⣿⣿⣿⣿⣿⣿⣿⣿⣿⣿⣿⣿⣿⣿⣿⣿⣿⣿⣿⣿⣿⣿⣿⣿⣿⣿⣿⣿⣿⣿⣿⣧⢕⢕⢕⢕⢕⢕⣿⣿⣿⣿⣿⣿⣿⣿⣿⣿⣿⠀⠀⠀⠀⠀⠀⠀⠀⠀⠀⠀⠀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⠀⠀⠀⠀⠀⠀⠀⠀⠀⠀⠀⣿⣿⣿⣿⣿⣿⣿⣿⣿⣿⣿⣿⣿⣿⣿⣿⣿⣿⣿⣿⣿⣿⣿⣿⣿⣿⣿⣿⣿⣿⣿⣿⣿⣿⣿⣿⣿⣿⣿⣿⣿⡇⢕⢕⢕⢱⣷⣿⣿⣿⣿⣿⣿⣿⣿⣿⣿⣿⠀⠀⠀⠀⠀⠀⠀⠀⠀⠀⠀⠀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⠀⠀⠀⠀⠀⠀⠀⠀⠀⠀⠀⣿⣿⣿⣿⣿⣿⣿⣿⣿⣿⣿⣿⣿⣿⣿⣿⣿⣿⣿⣿⣿⣿⣿⣿⣿⣿⣿⣿⣿⣿⣿⣿⣿⣿⣿⣿⣿⣿⣿⣿⣿⡇⢕⢧⡜⣿⣿⣿⣿⣿⣿⣿⣿⣿⣿⣿⣿⣿⠀⠀⠀⠀⠀⠀⠀⠀⠀⠀⠀⠀</a:t>
            </a:r>
            <a:br/>
            <a:r>
              <a:t>⠀⠀⠀⠀⠀⠀⠀⠀⠀⠀⠀⣿⣿⣿⣿⣿⣿⣿⣿⣿⣿⣿⣿⣿⣿⣿⣿⣿⣿⣿⣿⣿⡟⢝⢝⢝⢟⢿⣿⢿⢟⢿⢿⢿⢿⣿⣿⣿⣿⣿⣿⣿⣿⡇⢕⣜⣿⣿⣿⣿⣿⣿⣿⣿⣿⣿⣿⣿⣿⠀⠀⠀⠀⠀⠀⠀⠀⠀⠀⠀⠀</a:t>
            </a:r>
            <a:br/>
            <a:r>
              <a:t>⠀⠀⠀⠀⠀⠀⠀⠀⠀⠀⠀⣿⣿⣿⣿⣿⣿⣿⣿⣿⣿⣿⣿⣿⣿⣿⣿⣿⣿⣿⣿⣿⣯⣧⡵⢵⢕⢕⣿⣷⣵⣕⢕⢱⢵⣷⣿⣿⣿⣿⣿⣿⣿⣿⣷⣾⣿⣿⣟⣿⣿⣿⣿⣿⣿⣿⣿⣿⣿⠀⠀⠀⠀⠀⠀⠀⠀⠀⠀⠀⠀</a:t>
            </a:r>
            <a:br/>
            <a:r>
              <a:t>⠀⠀⠀⠀⠀⠀⠀⠀⠀⠀⠀⣿⣿⣿⣿⣿⣿⣿⣿⣿⣿⣿⣿⣿⣿⣿⣿⣿⣿⣿⣿⣿⣿⣷⣵⣕⣕⣼⣿⣿⣿⣿⣿⣷⣷⣾⣿⣿⣿⣿⣿⣿⣿⣿⣿⣿⣿⣿⣿⣿⣿⣿⣿⣿⣿⣿⣿⣿⣿⠀⠀⠀⠀⠀⠀⠀⠀⠀⠀⠀⠀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⠀⠀⠀⠀⠀⠀⠀⠀⠀⠀⠀⣿⣿⣿⣿⣿⣿⣿⣿⣿⣿⣿⣿⣿⣿⣿⣿⣿⣿⣿⣿⣿⣿⣿⡿⢇⢾⣿⣿⣿⣿⣿⡏⣿⣿⣿⣿⣿⣿⣿⣿⣿⣿⣿⣿⣿⣿⣿⣿⣿⣿⣿⣿⣿⣿⣿⣿⣿⣿⠀⠀⠀⠀⠀⠀⠀⠀⠀⠀⠀⠀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⠀⠀⠀⠀⠀⠀⠀⠀⠀⠀⠀⣿⣿⣿⣿⣿⣿⣿⣿⣿⣿⣿⣿⣿⣿⣿⣿⣿⣿⣿⣿⣿⣿⣿⡗⢕⢕⣜⣻⣷⣷⣿⣿⣇⢿⣿⣿⣿⣿⣿⣿⣿⣿⣿⣿⣿⣿⣿⣿⣿⣿⣿⣿⣿⣿⣿⣿⣿⣿⠀⠀⠀⠀⠀⠀⠀⠀⠀⠀⠀⠀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⠀⠀⠀⠀⠀⠀⠀⠀⠀⠀⠀⣿⣿⣿⣿⣿⣿⣿⣿⣿⣿⣿⣿⣿⣿⣿⣿⣿⣿⣿⣿⣿⣿⣿⣷⡿⢿⢿⢿⢿⣿⣿⣿⣿⣿⣿⣿⣿⣿⣿⣿⣿⣿⣿⣿⣿⣿⣿⣿⣿⣿⣿⣿⣿⣿⣿⣿⣿⣿⠀⠀⠀⠀⠀⠀⠀⠀⠀⠀⠀⠀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⠀⠀⠀⠀⠀⠀⠀⠀⠀⠀⠀⣿⣿⣿⣿⣿⣿⣿⣿⣿⣿⣿⣿⣿⣿⣿⣿⣿⣿⣿⣿⣿⣿⣿⣿⡕⢕⢕⢕⣕⣗⡇⣕⣵⣵⣿⣿⣿⣿⣿⣿⣿⣿⣿⣿⣿⣿⣿⣿⣿⣿⣿⣿⣿⣿⣿⣿⣿⣿⠀⠀⠀⠀⠀⠀⠀⠀⠀⠀⠀⠀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⠀⠀⠀⠀⠀⠀⠀⠀⠀⠀⠀⣿⣿⣿⣿⣿⣿⣿⣿⣿⣿⣿⣿⣿⣿⣿⣿⣿⣿⣿⣿⣿⣿⣿⣿⢿⣷⢕⢜⢟⣹⣿⣿⣿⣿⣿⣿⣿⣿⣿⣿⣿⣿⣿⣿⣿⣿⣿⣿⣿⣿⣿⣿⣿⣿⣿⣿⣿⣿⠀⠀⠀⠀⠀⠀⠀⠀⠀⠀⠀⠀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⠀⠀⠀⠀⠀⠀⠀⠀⠀⠀⠀⣿⣿⣿⣿⣿⣿⣿⣿⣿⣿⣿⣿⣿⣿⣿⣿⣿⣿⣿⣿⣿⣿⢟⢕⣾⣿⣧⣕⣕⣸⣿⣿⣿⣿⣿⣿⣿⣿⣿⣿⣿⣿⣿⢿⣿⣯⢝⢻⢿⢿⢿⢿⢿⢿⢿⢿⢿⢿⠀⠀⠀⠀⠀⠀⠀⠀⠀⠀⠀⠀</a:t>
            </a:r>
            <a:br/>
            <a:r>
              <a:t>⠀⠀⠀⠀⠀⠀⠀⠀⠀⠀⠀⣿⣿⣿⣿⣿⣿⣿⣿⣿⣿⣿⣿⣿⣿⣿⣿⣿⣿⣿⡿⢟⢕⢕⣸⢇⢟⢿⢿⢿⣿⣿⣿⣿⣿⣿⣿⣿⣿⣿⣿⣿⣿⣿⢸⣿⣿⡇⢕⢕⢕⢕⢕⢕⢕⢕⢕⢕⢕⠀⠀⠀⠀⠀⠀⠀⠀⠀⠀⠀⠀</a:t>
            </a:r>
            <a:br/>
            <a:r>
              <a:t>⠀⠀⠀⠀⠀⠀⠀⠀⠀⠀⠀⣿⣿⣿⣿⣿⣿⣿⣿⣿⣿⣿⣿⣿⣿⢿⢟⢟⢏⢝⢕⢕⢕⢕⣿⡕⢕⢕⢕⢕⢝⢝⢟⢟⣻⣿⣿⣿⣿⣿⣿⣿⣿⡏⣸⣿⣿⣿⢕⢕⢕⢕⢕⢕⢕⢕⢕⢕⢕⠀⠀⠀⠀⠀⠀⠀⠀⠀⠀⠀⠀</a:t>
            </a:r>
            <a:br/>
            <a:r>
              <a:t>⠀⠀⠀⠀⠀⠀⠀⠀⠀⠀⠀⣿⣿⣿⣿⣿⣿⣿⣿⡿⢿⣿⣿⣷⣵⣵⣕⣕⡕⢕⢕⢕⢕⢸⣿⣧⡕⢕⢕⢕⢕⢕⢕⢕⣿⣿⣿⣿⣿⣿⣿⣿⡿⣱⣿⣿⣿⣿⢕⢕⢕⢕⢕⢕⢕⢕⢕⢕⢕⠀⠀⠀⠀⠀⠀⠀⠀⠀⠀⠀⠀</a:t>
            </a:r>
            <a:br/>
            <a:r>
              <a:t>⠀⠀⠀⠀⠀⠀⠀⠀⠀⠀⠀⣿⣿⣿⣿⢿⢟⢝⢕⢕⢸⢏⢝⣿⣿⡏⣿⣿⢿⢿⡇⠕⢕⢕⣿⣿⣷⣕⣷⣵⣧⣕⣕⣜⢝⢻⣿⣿⣿⣿⣿⢟⣼⣿⣿⣿⣿⡟⢕⢕⢕⢕⢕⢕⢕⢕⢕⢕⢕⠀⠀⠀⠀⠀⠀⠀⠀⠀⠀⠀⠀</a:t>
            </a:r>
            <a:br/>
            <a:r>
              <a:t>⠀⠀⠀⠀⠀⠀⠀⠀⠀⠀⠀⢟⢟⢕⢕⢕⢕⢕⢕⢕⢕⢕⢕⢼⣿⡗⣿⣿⡗⢗⢕⢑⠕⢕⣿⣿⣿⣿⣿⣿⣿⣿⣿⣿⣿⣼⣿⣿⣿⣿⣷⣿⣿⣿⣿⣿⣿⢇⢕⢕⢕⢕⢕⢕⢕⢕⢕⢕⢕⠀⠀⠀⠀⠀⠀⠀⠀⠀⠀⠀⠀</a:t>
            </a:r>
            <a:br/>
            <a:r>
              <a:t>⠀⠀⠀⠀⠀⠀⠀⠀⠀⠀⠀⢕⢕⢕⢕⢕⢕⢕⢕⢕⢕⢕⢕⢽⣿⣧⣿⣿⢧⢵⠕⠁⢔⢕⣿⣿⣿⣿⣿⣿⣿⣿⣿⣿⣿⣿⣿⣿⣯⣿⣿⣿⣿⣿⣿⣿⡟⢇⢕⢕⢕⢕⢕⢕⢕⢕⢕⢕⢕⠀⠀⠀⠀⠀⠀⠀⠀⠀⠀⠀⠀</a:t>
            </a:r>
            <a:br/>
            <a:r>
              <a:t>⠀⠀⠀⠀⠀⠀⠀⠀⠀⠀⠀⠑⠑⠑⠑⠑⠑⠑⠑⠑⠑⠑⠑⠙⠛⠛⠛⠛⠙⠑⠀⠀⠀⠑⠛⠛⠛⠛⠛⠛⠛⠛⠛⠛⠛⠋⠓⠛⠛⠛⠛⠛⠛⠛⠛⠛⠛⠛⠃⠑⠑⠑⠑⠑⠑⠑⠑⠑⠑⠀⠀⠀⠀⠀⠀⠀⠀⠀⠀⠀⠀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⠀⠀⠀⠀⠀⠀⠀⠀⠀⠀⠀⣿⣿⣿⣿⣿⣿⣿⣿⣿⣿⣿⣿⣿⣿⣿⣿⣿⣿⣿⣿⣿⣿⣿⣿⣿⣿⣿⣿⢏⢕⢕⣻⡿⣿⣿⣿⣿⣿⣿⣿⣿⣿⣿⣿⣿⣿⣿⣿⣿⣿⣿⣿⣿⣿⣿⣿⣿⣿⠀⠀⠀⠀⠀⠀⠀⠀⠀⠀⠀⠀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⠀⠀⠀⠀⠀⠀⠀⠀⠀⠀⠀⣿⣿⣿⣿⣿⣿⣿⣿⣿⣿⣿⣿⣿⣿⣿⣿⣿⣿⣿⣿⣿⣿⣿⣿⣿⣿⣿⢿⢕⣿⣷⣿⣷⣿⣿⣿⣿⣿⣿⣿⣿⣿⣿⣿⣿⣿⣿⣿⣿⣿⣿⣿⣿⣿⣿⣿⣿⣿⠀⠀⠀⠀⠀⠀⠀⠀⠀⠀⠀⠀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⠀⠀⠀⠀⠀⠀⠀⠀⠀⠀⠀⣿⣿⣿⣿⣿⣿⣿⣿⣿⣿⣿⣿⣿⣿⣿⣿⣿⣿⣿⣿⣿⣿⣿⣿⣿⣿⡟⢇⢸⣿⡟⢹⣿⣳⣿⣿⣿⣿⣿⣿⣿⣿⣿⣿⣿⣿⣿⣿⣿⣿⣿⣿⣿⣿⣿⣿⣿⣿⠀⠀⠀⠀⠀⠀⠀⠀⠀⠀⠀⠀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⠀⠀⠀⠀⠀⠀⠀⠀⠀⠀⠀⣿⣿⣿⣿⣿⣿⣿⣿⣿⣿⣿⣿⣿⣿⣿⣿⣿⣿⣿⣿⣿⣿⣿⣿⣿⡟⢕⢕⣿⡟⢕⢕⢜⣿⣿⣿⣿⣿⣿⣿⣿⣿⣿⣿⣿⣿⣿⣿⣿⣿⣿⣿⣿⣿⣿⣿⣿⣿⠀⠀⠀⠀⠀⠀⠀⠀⠀⠀⠀⠀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⠀⠀⠀⠀⠀⠀⠀⠀⠀⠀⠀⣿⣿⣿⣿⣿⣿⣿⣿⣿⣿⣿⣿⣿⣿⣿⣿⣿⣿⣿⣿⣿⣿⣿⣿⣿⢕⢕⣾⡕⢕⢕⢕⢕⢸⣿⣿⣿⣿⣿⣿⣿⣿⣿⣿⣿⣿⣿⣿⣿⣿⣿⣿⣿⣿⣿⣿⣿⣿⠀⠀⠀⠀⠀⠀⠀⠀⠀⠀⠀⠀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⠀⠀⠀⠀⠀⠀⠀⠀⠀⠀⠀⣿⣿⣿⣿⣿⣿⣿⣿⣿⣿⣿⣿⣿⣿⣿⣿⣿⣿⣿⣿⣿⣿⣿⣿⣇⢕⡜⢜⢕⢕⢕⢕⣾⡺⣿⢿⢟⣿⣿⣿⣿⣿⣿⣿⣿⣿⣿⣿⣿⣿⣿⣿⣿⣿⣿⣿⣿⣿⠀⠀⠀⠀⠀⠀⠀⠀⠀⠀⠀⠀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⠀⠀⠀⠀⠀⠀⠀⠀⠀⠀⠀⣿⣿⣿⣿⣿⣿⣿⣿⣿⣿⣿⣿⣿⣿⣿⣿⣿⣿⣿⣿⣿⣿⣿⣿⣿⣿⡕⢎⣕⢕⢕⢵⢿⢝⢕⠁⠑⢹⣿⣿⣿⣿⣿⣿⣿⣿⣿⣿⣿⣿⣿⣿⣿⣿⣿⣿⣿⣿⠀⠀⠀⠀⠀⠀⠀⠀⠀⠀⠀⠀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⠀⠀⠀⠀⠀⠀⠀⠀⠀⠀⠀⣿⣿⣿⣿⣿⣿⣿⣿⣿⣿⣿⣿⣿⣿⣿⣿⣿⣿⣿⣿⣿⣿⣿⣿⣿⣿⡇⢞⢿⣧⢕⢸⢕⢕⠑⠄⠀⠀⢹⣿⣿⣿⣿⣿⣿⣿⣿⣿⣿⣿⣿⣿⣿⣿⣿⣿⣿⣿⠀⠀⠀⠀⠀⠀⠀⠀⠀⠀⠀⠀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⠀⠀⠀⠀⠀⠀⠀⠀⠀⠀⠀⣿⣿⣿⣿⣿⣿⣿⣿⣿⣿⣿⣿⣿⣿⣿⣿⣿⣿⣿⣿⣿⣿⣿⣿⣿⣿⣷⠅⠑⠝⠕⢕⠕⠀⠀⠙⢆⠀⠀⢝⣿⣿⣿⣿⣿⣿⣿⣿⣿⣿⣿⣿⣿⣿⣿⣿⣿⣿⠀⠀⠀⠀⠀⠀⠀⠀⠀⠀⠀⠀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⠀⠀⠀⠀⠀⠀⠀⠀⠀⠀⠀⣿⣿⣿⣿⣿⣿⣿⣿⣿⣿⣿⣿⣿⣿⣿⣿⣿⣿⣿⣿⣿⣿⣿⣿⣿⣿⣿⣧⠀⠀⠀⠀⠀⠀⠀⠀⠀⠑⠔⢜⢿⣿⣿⣿⣿⣿⣿⣿⣿⣿⣿⣿⣿⣿⣿⣿⣿⣿⠀⠀⠀⠀⠀⠀⠀⠀⠀⠀⠀⠀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⠀⠀⠀⠀⠀⠀⠀⠀⠀⠀⠀⣿⣿⣿⣿⣿⣿⣿⣿⣿⣿⣿⣿⣿⣿⣿⣿⣿⣿⣿⣿⣿⣿⣿⣿⣿⣿⣿⣿⠔⠀⠀⠀⠀⠀⠀⠀⠀⠀⠀⠑⢜⣿⣿⣿⣿⣿⣿⣿⣿⣿⣿⣿⣿⣿⣿⣿⣿⣿⠀⠀⠀⠀⠀⠀⠀⠀⠀⠀⠀⠀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⠀⠀⠀⠀⠀⠀⠀⠀⠀⠀⠀⣿⣿⣿⣿⣿⣿⣿⣿⣿⣿⣿⣿⣿⣿⣿⣿⣿⣿⣿⣿⣿⣿⣿⣿⣿⣿⣿⣿⢀⠀⠀⠀⠀⠀⠀⠀⠀⠀⠀⠀⢆⢸⣿⣿⣿⣿⣿⣿⣿⣿⣿⣿⣿⣿⣿⣿⣿⣿⠀⠀⠀⠀⠀⠀⠀⠀⠀⠀⠀⠀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⠀⠀⠀⠀⠀⠀⠀⠀⠀⠀⠀⣿⣿⣿⣿⣿⣿⣿⣿⣿⣿⣿⣿⣿⣿⣿⣿⣿⣿⣿⣿⣿⣿⣿⣿⣿⣿⣿⣿⢇⠀⠀⠀⠀⠀⠀⠀⠀⠀⠀⠀⠑⠕⢿⣿⣿⣿⣿⣿⣿⣿⣿⣿⣿⣿⣿⣿⣿⣿⠀⠀⠀⠀⠀⠀⠀⠀⠀⠀⠀⠀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⠀⠀⠀⠀⠀⠀⠀⠀⠀⠀⠀⣿⣿⣿⣿⣿⣿⣿⣿⣿⣿⣿⣿⣿⣿⣿⣿⣿⣿⣿⣿⣿⣿⣿⣿⣿⣿⣿⡿⠁⠀⠀⠀⠀⠀⢀⡀⠀⠀⠀⢔⢔⣴⣸⣿⣿⣿⣿⣿⣿⣿⣿⣿⣿⣿⣿⣿⣿⣿⠀⠀⠀⠀⠀⠀⠀⠀⠀⠀⠀⠀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⠀⠀⠀⠀⠀⠀⠀⠀⠀⠀⠀⣿⣿⣿⣿⣿⣿⣿⣿⣿⣿⣿⣿⣿⣿⣿⣿⣿⣿⣿⣿⣿⣿⣿⣿⣿⣿⣿⢇⠀⠀⠀⠀⢀⣼⣿⣧⠀⠀⠀⢕⢸⣿⣿⣿⣿⣿⣿⣿⣿⣿⣿⣿⣿⣿⣿⣿⣿⣿⠀⠀⠀⠀⠀⠀⠀⠀⠀⠀⠀⠀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⠀⠀⠀⠀⠀⠀⠀⠀⠀⠀⠀⣿⣿⣿⣿⣿⣿⣿⣿⣿⣿⣿⣿⣿⣿⣿⣿⣿⣿⣿⣿⣿⣿⣿⣿⣿⣿⡟⠀⠀⠀⠀⢀⣼⣿⣿⣿⢄⠀⠀⢕⢸⣿⣿⣿⣿⣿⣿⣿⣿⣿⣿⣿⣿⣿⣿⣿⣿⣿⠀⠀⠀⠀⠀⠀⠀⠀⠀⠀⠀⠀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⠀⠀⠀⠀⠀⠀⠀⠀⠀⠀⠀⠛⠛⠛⠛⠛⠛⠛⠛⠛⠛⠛⠛⠛⠛⠛⠛⠛⠛⠛⠛⠛⠛⠛⠛⠛⠛⠃⠀⠀⠀⠀⠘⠛⠛⠛⠛⠃⠀⠀⠀⠘⠛⠛⠛⠛⠛⠛⠛⠛⠛⠛⠛⠛⠛⠛⠛⠛⠛⠀⠀⠀⠀⠀⠀⠀⠀⠀⠀⠀⠀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⠀⠀⠀⠀⠀⠀⠀⠀⠀⠀⠀⣿⣿⣿⣿⣿⣿⣿⣿⣿⣿⣿⣿⣿⣿⣿⡇⢕⢕⢕⢕⢕⢕⢕⢕⠑⠀⢄⢅⢕⢕⢕⢕⢕⢕⢕⢕⢕⢑⠑⢕⢕⢕⢕⢹⣿⣿⣿⣿⣿⣿⣿⣿⣿⣿⣿⣿⣿⣿⠀⠀⠀⠀⠀⠀⠀⠀⠀⠀⠀⠀</a:t>
            </a:r>
            <a:br/>
            <a:r>
              <a:t>⠀⠀⠀⠀⠀⠀⠀⠀⠀⠀⠀⣿⣿⣿⣿⣿⣿⣿⣿⣿⣿⣿⣿⣿⣿⣿⣿⡕⢕⢕⢕⢕⢕⢕⢕⢕⢕⣕⣕⣵⣵⣷⣷⣷⣷⣕⡕⢕⢕⢕⢕⢕⢕⢕⢕⣿⣿⣿⣿⣿⣿⣿⣿⣿⣿⣿⣿⣿⣿⠀⠀⠀⠀⠀⠀⠀⠀⠀⠀⠀⠀</a:t>
            </a:r>
            <a:br/>
            <a:r>
              <a:t>⠀⠀⠀⠀⠀⠀⠀⠀⠀⠀⠀⣿⣿⣿⣿⣿⣿⣿⣿⣿⣿⣿⣿⣿⣿⣿⣿⣷⡕⢕⣕⣕⣕⣱⣵⣾⣿⣿⣿⣿⣿⣿⣿⣿⣿⣿⣧⢕⢕⢕⢕⢕⢕⢕⢕⣿⣿⣿⣿⣿⣿⣿⣿⣿⣿⣿⣿⣿⣿⠀⠀⠀⠀⠀⠀⠀⠀⠀⠀⠀⠀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⠀⠀⠀⠀⠀⠀⠀⠀⠀⠀⠀⣿⣿⣿⣿⣿⣿⣿⣿⣿⣿⣿⣿⣿⣿⣿⣿⣿⣿⣿⣿⣿⣿⣿⣿⣿⣿⣿⣿⣿⣿⣿⣿⣿⣿⣿⣿⣇⢕⢕⢕⢕⢕⢕⢱⣾⣿⣿⣿⣿⣿⣿⣿⣿⣿⣿⣿⣿⣿⠀⠀⠀⠀⠀⠀⠀⠀⠀⠀⠀⠀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⠀⠀⠀⠀⠀⠀⠀⠀⠀⠀⠀⣿⣿⣿⣿⣿⣿⣿⣿⣿⣿⣿⣿⣿⣿⣿⣿⣿⣿⣿⣿⣿⣿⣿⣿⣿⣿⣿⣿⣿⣿⣿⣿⣿⣿⣿⣿⣿⡇⢕⢕⢕⢕⢕⢜⣿⣿⣿⣿⣿⣿⣿⣿⣿⣿⣿⣿⣿⣿⠀⠀⠀⠀⠀⠀⠀⠀⠀⠀⠀⠀</a:t>
            </a:r>
            <a:br/>
            <a:r>
              <a:t>⠀⠀⠀⠀⠀⠀⠀⠀⠀⠀⠀⣿⣿⣿⣿⣿⣿⣿⣿⣿⣿⣿⣿⣿⣿⣿⣿⣿⣿⣿⣿⣿⣿⣿⣿⡟⢟⢻⢿⢿⢿⣿⣿⣿⣿⣿⣿⣿⣷⣕⢕⢕⢕⣕⣽⣿⣿⣿⣿⣿⣿⣿⣿⣿⣿⣿⣿⣿⣿⠀⠀⠀⠀⠀⠀⠀⠀⠀⠀⠀⠀</a:t>
            </a:r>
            <a:br/>
            <a:r>
              <a:t>⠀⠀⠀⠀⠀⠀⠀⠀⠀⠀⠀⣿⣿⣿⣿⣿⣿⣿⣿⣿⣿⣿⣿⣿⣿⣿⣿⣿⣿⡕⢕⢕⢕⣻⣿⣷⣷⣷⡧⢕⣷⣷⣿⣿⣿⣿⣿⣿⣿⣿⡕⢕⣳⣯⣽⣿⣿⣿⣿⣿⣿⣿⣿⣿⣿⣿⣿⣿⣿⠀⠀⠀⠀⠀⠀⠀⠀⠀⠀⠀⠀</a:t>
            </a:r>
            <a:br/>
            <a:r>
              <a:t>⠀⠀⠀⠀⠀⠀⠀⠀⠀⠀⠀⣿⣿⣿⣿⣿⣿⣿⣿⣿⣿⣿⣿⣿⣿⣿⣿⣿⣿⣯⣷⡧⢕⢕⣿⣿⣿⣿⣕⡜⢟⣿⣿⣿⣿⣿⣿⣿⣿⣿⣿⣿⣿⣿⣿⣿⣿⣿⣿⣿⣿⣿⣿⣿⣿⣿⣿⣿⣿⠀⠀⠀⠀⠀⠀⠀⠀⠀⠀⠀⠀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⠀⠀⠀⠀⠀⠀⠀⠀⠀⠀⠀⣿⣿⣿⣿⣿⣿⣿⣿⣿⣿⣿⣿⣿⣿⣿⣿⣿⣿⣿⣏⡱⣕⣹⣿⣿⣿⣿⣿⣿⣿⣿⣿⣿⣿⣿⣿⣿⣿⣿⣿⣿⣿⣿⣿⣿⣿⣿⣿⣿⣿⣿⣿⣿⣿⣿⣿⣿⣿⠀⠀⠀⠀⠀⠀⠀⠀⠀⠀⠀⠀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⠀⠀⠀⠀⠀⠀⠀⠀⠀⠀⠀⣿⣿⣿⣿⣿⣿⣿⣿⣿⣿⣿⣿⣿⣿⣿⣿⣿⣿⣿⣿⡿⢟⢿⣿⣟⣻⣿⣿⡟⣿⣿⣿⣿⣿⣿⣿⣿⣿⣿⣿⣿⣿⣿⣿⣿⣿⣿⣿⣿⣿⣿⣿⣿⣿⣿⣿⣿⣿⠀⠀⠀⠀⠀⠀⠀⠀⠀⠀⠀⠀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⠀⠀⠀⠀⠀⠀⠀⠀⠀⠀⠀⣿⣿⣿⣿⣿⣿⣿⣿⣿⣿⣿⣿⣿⣿⣿⣿⣿⣿⣿⣿⡇⢕⣵⣽⣿⣿⣿⣿⣿⣿⣿⣿⣿⣿⣿⣿⣿⣿⣿⣿⣿⣿⣿⣿⣿⣿⣿⣿⣿⣿⣿⣿⣿⣿⣿⣿⣿⣿⠀⠀⠀⠀⠀⠀⠀⠀⠀⠀⠀⠀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⠀⠀⠀⠀⠀⠀⠀⠀⠀⠀⠀⣿⣿⣿⣿⣿⣿⣿⣿⣿⣿⣿⣿⣿⣿⣿⣿⣿⣿⣿⣿⣗⣿⢿⢿⢟⢿⢿⢿⢿⢿⣿⣿⣿⣿⣿⣿⣿⣿⣿⣿⣿⣿⣿⣿⣿⣿⣿⣿⣿⣿⣿⣿⣿⣿⣿⣿⣿⣿⠀⠀⠀⠀⠀⠀⠀⠀⠀⠀⠀⠀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⠀⠀⠀⠀⠀⠀⠀⠀⠀⠀⠀⣿⣿⣿⣿⣿⣿⣿⣿⣿⣿⣿⣿⣿⣿⣿⣿⣿⣿⣿⣿⣿⣇⢕⢕⢕⢜⣝⣕⣕⣵⣾⣿⣿⣿⣿⣿⣿⣿⣿⣿⣿⣿⣿⣿⣿⣿⣿⣿⣿⣿⣿⣿⣿⣿⣿⣿⣿⣿⠀⠀⠀⠀⠀⠀⠀⠀⠀⠀⠀⠀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⠀⠀⠀⠀⠀⠀⠀⠀⠀⠀⠀⣿⣿⣿⣿⣿⣿⣿⣿⣿⣿⣿⣿⣿⣿⣿⣿⣿⣿⣿⣿⣿⣷⣷⢕⢟⢟⣹⣿⣿⣿⣿⣿⣿⣿⣿⣿⣿⣿⣿⣿⣿⣿⣿⣿⣿⣿⣿⣿⣿⣿⣿⣿⣿⣿⣿⣿⣿⣿⠀⠀⠀⠀⠀⠀⠀⠀⠀⠀⠀⠀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⠀⠀⠀⠀⠀⠀⠀⠀⠀⠀⠀⣿⣿⣿⣿⣿⣿⣿⣿⣿⣿⣿⣿⣿⣿⣿⣿⣿⣿⣿⣿⣿⣿⣿⣧⢕⢕⣽⣿⣿⣿⣿⣿⣿⣿⣿⣿⣿⣿⣿⣿⣿⣿⣿⣿⣿⣏⢝⢟⢟⢟⢟⢟⢟⢟⢟⢟⢟⢝⠀⠀⠀⠀⠀⠀⠀⠀⠀⠀⠀⠀</a:t>
            </a:r>
            <a:br/>
            <a:r>
              <a:t>⠀⠀⠀⠀⠀⠀⠀⠀⠀⠀⠀⣿⣿⣿⣿⣿⣿⣿⣿⣿⣿⣿⣿⣿⣿⣿⣿⣿⣿⣿⣿⢟⢕⢕⣿⣿⣿⣿⣿⣿⣿⣿⣿⣿⣿⣿⣿⣿⣿⣿⣿⣿⣿⢇⣿⣿⣿⡇⢕⢕⢕⢕⢕⢕⢕⢕⢕⢕⢕⠀⠀⠀⠀⠀⠀⠀⠀⠀⠀⠀⠀</a:t>
            </a:r>
            <a:br/>
            <a:r>
              <a:t>⠀⠀⠀⠀⠀⠀⠀⠀⠀⠀⠀⣿⣿⣿⣿⣿⣿⣿⣿⣿⣿⣿⣿⣿⣿⣿⣿⡿⢿⢏⢕⢕⢕⢕⡏⢕⢕⢕⢻⣿⣿⣿⣿⣿⣿⣿⣿⣿⣿⣿⣿⣿⣿⢕⣿⣿⣿⣿⢕⢕⢕⢕⢕⢕⢕⢕⢕⢕⢕⠀⠀⠀⠀⠀⠀⠀⠀⠀⠀⠀⠀</a:t>
            </a:r>
            <a:br/>
            <a:r>
              <a:t>⠀⠀⠀⠀⠀⠀⠀⠀⠀⠀⠀⣿⣿⣿⣿⣿⣿⣿⣿⣿⣿⣿⣿⣿⡿⣯⣵⣕⣕⡕⢕⢕⢕⢸⣇⢕⢕⢕⢕⢕⢕⢕⢸⣿⣿⣿⣿⣿⣿⣿⣿⣿⢏⢱⣿⣿⣿⣿⢕⢕⢕⢕⢕⢕⢕⢕⢕⢕⢕⠀⠀⠀⠀⠀⠀⠀⠀⠀⠀⠀⠀</a:t>
            </a:r>
            <a:br/>
            <a:r>
              <a:t>⠀⠀⠀⠀⠀⠀⠀⠀⠀⠀⠀⣿⣿⣿⣿⣿⣿⢿⢟⢏⢝⢞⢝⢝⢷⣿⢹⣿⣿⢿⣿⢇⢕⢜⣿⣷⣕⢕⣕⣕⢕⢕⢕⢿⣿⣿⣿⣿⣿⣿⣿⢏⣱⣿⣿⣿⣿⣿⢕⢕⢕⢕⢕⢕⢕⢕⢕⢕⢕⠀⠀⠀⠀⠀⠀⠀⠀⠀⠀⠀⠀</a:t>
            </a:r>
            <a:br/>
            <a:r>
              <a:t>⠀⠀⠀⠀⠀⠀⠀⠀⠀⠀⠀⣿⡿⢿⢟⢝⢕⢕⢕⢕⢕⢕⢕⢕⢽⣿⡎⣿⣿⣕⣗⢑⠑⢕⢿⣿⣿⣧⣟⣽⣷⣷⣷⣧⣜⢝⣿⣿⣿⡿⢕⣾⣿⣿⣿⣿⣿⡇⢕⢕⢕⢕⢕⢕⢕⢕⢕⢕⢕⠀⠀⠀⠀⠀⠀⠀⠀⠀⠀⠀⠀</a:t>
            </a:r>
            <a:br/>
            <a:r>
              <a:t>⠀⠀⠀⠀⠀⠀⠀⠀⠀⠀⠀⢕⢕⢕⢕⢕⢕⢕⢕⢕⢕⢕⢕⢕⢽⣿⣺⣿⣿⢱⢕⢐⠀⢁⣸⣿⣿⣿⣿⣿⣿⣿⣿⣿⣿⢕⣿⣿⢟⣵⣿⣿⣿⣿⣿⣿⡿⢟⢕⢕⢕⢕⢕⢕⢕⢕⢕⢕⢕⠀⠀⠀⠀⠀⠀⠀⠀⠀⠀⠀⠀</a:t>
            </a:r>
            <a:br/>
            <a:r>
              <a:t>⠀⠀⠀⠀⠀⠀⠀⠀⠀⠀⠀⠑⠑⠑⠑⠑⠑⠑⠑⠑⠑⠑⠑⠑⠙⠋⠛⠛⠋⠙⠑⠀⠀⠀⠛⠛⠛⠛⠛⠛⠛⠛⠛⠛⠛⠓⠛⠓⠛⠛⠛⠛⠛⠛⠛⠛⠓⠓⠃⠑⠑⠑⠑⠑⠑⠑⠑⠑⠑⠀⠀⠀⠀⠀⠀⠀⠀⠀⠀⠀⠀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⠀⠀⠀⠀⠀⠀⠀⠀⠀⠀⠀⣿⣿⣿⣿⣿⣿⣿⣿⣿⣿⣿⣿⡿⢕⢕⢕⢕⢕⢕⢕⢕⠑⢄⢕⢕⢕⢕⢕⢕⢕⢕⢕⢕⢕⢕⢑⢕⢕⢕⢕⢕⢻⣿⣿⣿⣿⣿⣿⣿⣿⣿⣿⣿⣿⣿⣿⣿⣿⠀⠀⠀⠀⠀⠀⠀⠀⠀⠀⠀⠀</a:t>
            </a:r>
            <a:br/>
            <a:r>
              <a:t>⠀⠀⠀⠀⠀⠀⠀⠀⠀⠀⠀⣿⣿⣿⣿⣿⣿⣿⣿⣿⣿⣿⣿⣿⡇⢕⢕⢕⢕⢕⢕⢕⢕⢕⣱⣵⣵⣷⣿⣿⣿⣷⣵⡕⢕⢕⢕⢕⢅⢕⢕⢕⢜⣿⣿⣿⣿⣿⣿⣿⣿⣿⣿⣿⣿⣿⣿⣿⣿⠀⠀⠀⠀⠀⠀⠀⠀⠀⠀⠀⠀</a:t>
            </a:r>
            <a:br/>
            <a:r>
              <a:t>⠀⠀⠀⠀⠀⠀⠀⠀⠀⠀⠀⣿⣿⣿⣿⣿⣿⣿⣿⣿⣿⣿⣿⣿⣿⣇⢕⢕⢕⣕⣱⣵⣾⣿⣿⣿⣿⣿⣿⣿⣿⣿⣿⣿⡕⢕⢕⢕⢕⢕⢕⢕⢕⢿⣿⣿⣿⣿⣿⣿⣿⣿⣿⣿⣿⣿⣿⣿⣿⠀⠀⠀⠀⠀⠀⠀⠀⠀⠀⠀⠀</a:t>
            </a:r>
            <a:br/>
            <a:r>
              <a:t>⠀⠀⠀⠀⠀⠀⠀⠀⠀⠀⠀⣿⣿⣿⣿⣿⣿⣿⣿⣿⣿⣿⣿⣿⣿⣿⣷⣿⣿⣿⣿⡿⢿⣿⣿⣿⣿⣿⣿⣿⣿⣿⣿⣿⣷⡕⢕⢕⢕⢕⢕⢕⢕⢺⣿⣿⣿⣿⣿⣿⣿⣿⣿⣿⣿⣿⣿⣿⣿⠀⠀⠀⠀⠀⠀⠀⠀⠀⠀⠀⠀</a:t>
            </a:r>
            <a:br/>
            <a:r>
              <a:t>⠀⠀⠀⠀⠀⠀⠀⠀⠀⠀⠀⣿⣿⣿⣿⣿⣿⣿⣿⣿⣿⣿⣿⣿⣿⣿⣿⣿⣷⣷⣾⣿⣿⣿⣿⣿⣿⣿⣿⣿⣿⣿⣿⣿⣿⣧⢕⢕⢕⢕⢕⢕⢕⣿⣿⣿⣿⣿⣿⣿⣿⣿⣿⣿⣿⣿⣿⣿⣿⠀⠀⠀⠀⠀⠀⠀⠀⠀⠀⠀⠀</a:t>
            </a:r>
            <a:br/>
            <a:r>
              <a:t>⠀⠀⠀⠀⠀⠀⠀⠀⠀⠀⠀⣿⣿⣿⣿⣿⣿⣿⣿⣿⣿⣿⣿⣿⣿⣿⣿⣿⢿⢿⣿⣿⣏⣝⣝⣝⣝⣽⣽⣻⣿⣿⣿⣿⣿⣿⣷⡵⢕⢕⢱⢵⣸⣿⣿⣿⣿⣿⣿⣿⣿⣿⣿⣿⣿⣿⣿⣿⣿⠀⠀⠀⠀⠀⠀⠀⠀⠀⠀⠀⠀</a:t>
            </a:r>
            <a:br/>
            <a:r>
              <a:t>⠀⠀⠀⠀⠀⠀⠀⠀⠀⠀⠀⣿⣿⣿⣿⣿⣿⣿⣿⣿⣿⣿⣿⣿⣿⣿⡏⣕⢕⢕⢻⣿⣿⣿⣿⣿⡻⣿⣿⣿⣿⣿⣿⣿⣿⣿⣿⣿⣇⣱⣵⣷⣾⣿⣿⣿⣿⣿⣿⣿⣿⣿⣿⣿⣿⣿⣿⣿⣿⠀⠀⠀⠀⠀⠀⠀⠀⠀⠀⠀⠀</a:t>
            </a:r>
            <a:br/>
            <a:r>
              <a:t>⠀⠀⠀⠀⠀⠀⠀⠀⠀⠀⠀⣿⣿⣿⣿⣿⣿⣿⣿⣿⣿⣿⣿⣿⣿⣿⣿⣿⣷⣷⢕⢸⣿⣿⣿⣷⣕⣜⣽⣿⣿⣿⣿⣿⣿⣿⣿⣿⣿⣿⣿⣿⣿⣾⣿⣿⣿⣿⣿⣿⣿⣿⣿⣿⣿⣿⣿⣿⣿⠀⠀⠀⠀⠀⠀⠀⠀⠀⠀⠀⠀</a:t>
            </a:r>
            <a:br/>
            <a:r>
              <a:t>⠀⠀⠀⠀⠀⠀⠀⠀⠀⠀⠀⣿⣿⣿⣿⣿⣿⣿⣿⣿⣿⣿⣿⣿⣿⣿⣿⣿⣏⣕⢕⣽⣿⣿⣿⣿⣿⣿⣿⣿⣿⣿⣿⣿⣿⣿⣿⣿⣿⣿⣿⣿⣿⣿⣿⣿⣿⣿⣿⣿⣿⣿⣿⣿⣿⣿⣿⣿⣿⠀⠀⠀⠀⠀⠀⠀⠀⠀⠀⠀⠀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⠀⠀⠀⠀⠀⠀⠀⠀⠀⠀⠀⣿⣿⣿⣿⣿⣿⣿⣿⣿⣿⣿⣿⣿⣿⣿⣿⣿⣿⢟⢝⢿⣯⣽⣽⣿⣧⣽⣿⣿⣿⣿⣿⣿⣿⣿⣿⣿⣿⣿⣿⣿⣿⣿⣿⣿⣿⣿⣿⣿⣿⣿⣿⣿⣿⣿⣿⣿⣿⠀⠀⠀⠀⠀⠀⠀⠀⠀⠀⠀⠀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⠀⠀⠀⠀⠀⠀⠀⠀⠀⠀⠀⣿⣿⣿⣿⣿⣿⣿⣿⣿⣿⣿⣿⣿⣿⣿⣿⣿⣿⣇⣱⣷⣾⣿⣿⣿⣿⣿⣿⣿⣿⣿⣿⣿⣿⣿⣿⣿⣿⣿⣿⣿⣿⣿⣿⣿⣿⣿⣿⣿⣿⣿⣿⣿⣿⣿⣿⣿⣿⠀⠀⠀⠀⠀⠀⠀⠀⠀⠀⠀⠀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⠀⠀⠀⠀⠀⠀⠀⠀⠀⠀⠀⣿⣿⣿⣿⣿⣿⣿⣿⣿⣿⣿⣿⣿⣿⣿⣿⣿⣿⣿⡟⢟⢏⢝⣟⣟⡟⢟⢻⣿⣿⣿⣿⣿⣿⣿⣿⣿⣿⣿⣿⣿⣿⣿⣿⣿⣿⣿⣿⣿⣿⣿⣿⣿⣿⣿⣿⣿⣿⠀⠀⠀⠀⠀⠀⠀⠀⠀⠀⠀⠀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⠀⠀⠀⠀⠀⠀⠀⠀⠀⠀⠀⣿⣿⣿⣿⣿⣿⣿⣿⣿⣿⣿⣿⣿⣿⣿⣿⣿⣿⣿⣧⢕⢕⢝⣕⣕⣕⣵⣿⣿⣿⣿⣿⣿⣿⣿⣿⣿⣿⣿⣿⣿⣿⣿⣿⣿⣿⣿⣿⣿⣿⣿⣿⣿⣿⣿⣿⣿⣿⠀⠀⠀⠀⠀⠀⠀⠀⠀⠀⠀⠀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⠀⠀⠀⠀⠀⠀⠀⠀⠀⠀⠀⣿⣿⣿⣿⣿⣿⣿⣿⣿⣿⣿⣿⣿⣿⣿⣿⣿⣿⣿⣿⣷⡕⢟⢝⣵⣿⣿⣿⣿⣿⣿⣿⣿⣿⣿⣿⣿⣿⣿⣿⣿⣿⣿⣿⣿⣿⣿⣿⣿⣿⣿⣿⣿⣿⣿⣿⣿⣿⠀⠀⠀⠀⠀⠀⠀⠀⠀⠀⠀⠀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⠀⠀⠀⠀⠀⠀⠀⠀⠀⠀⠀⣿⣿⣿⣿⣿⣿⣿⣿⣿⣿⣿⣿⣿⣿⣿⣿⣿⣿⣿⣿⣿⣧⣕⣕⣿⣿⣿⣿⣿⣿⣿⣿⣿⣿⣿⣿⣿⣿⣿⣿⣿⣿⣿⣿⣿⡟⢻⢟⢟⢟⢟⢟⢟⢟⢟⢟⢟⢟⠀⠀⠀⠀⠀⠀⠀⠀⠀⠀⠀⠀</a:t>
            </a:r>
            <a:br/>
            <a:r>
              <a:t>⠀⠀⠀⠀⠀⠀⠀⠀⠀⠀⠀⣿⣿⣿⣿⣿⣿⣿⣿⣿⣿⣿⣿⣿⣿⣿⣿⣿⣿⣿⣿⡿⢿⣿⣿⣿⣿⣿⣿⣿⣿⣿⣿⣿⣿⣿⣿⣿⣿⣿⣿⣿⡏⢹⣿⣿⣧⢕⢕⢕⢕⢕⢕⢕⢕⢕⢕⢕⢕⠀⠀⠀⠀⠀⠀⠀⠀⠀⠀⠀⠀</a:t>
            </a:r>
            <a:br/>
            <a:r>
              <a:t>⠀⠀⠀⠀⠀⠀⠀⠀⠀⠀⠀⣿⣿⣿⣿⣿⣿⣿⣿⣿⣿⣿⣿⣿⣿⣿⣿⣿⣿⢟⢏⢕⢕⣸⢎⢽⢿⣿⣿⣿⣿⣿⣿⣿⣿⣿⣿⣿⣿⣿⣿⣿⡇⢸⣿⣿⣿⡇⢕⢕⢕⢕⢕⢕⢕⢕⢕⢕⢕⠀⠀⠀⠀⠀⠀⠀⠀⠀⠀⠀⠀</a:t>
            </a:r>
            <a:br/>
            <a:r>
              <a:t>⠀⠀⠀⠀⠀⠀⠀⠀⠀⠀⠀⣿⣿⣿⣿⣿⣿⣿⣿⣿⣿⣿⣿⣿⡿⣿⣿⣏⣕⡕⢕⢕⢕⣿⢕⢕⢕⢕⢕⡜⡝⢿⣿⣿⣿⣿⣿⣿⣿⣿⣿⡿⢕⣾⣿⣿⣿⡇⢕⢕⢕⢕⢕⢕⢕⢕⢕⢕⢕⠀⠀⠀⠀⠀⠀⠀⠀⠀⠀⠀⠀</a:t>
            </a:r>
            <a:br/>
            <a:r>
              <a:t>⠀⠀⠀⠀⠀⠀⠀⠀⠀⠀⠀⣿⣿⣿⣿⣿⣿⣿⣿⡿⢿⡟⢝⢹⣷⣟⢽⣿⣿⢿⣿⢇⢕⢹⣷⣕⢕⢕⣾⢻⢻⣾⣿⣿⣿⣿⣿⣿⣿⣿⡿⢕⣼⣿⣿⣿⣿⡇⢕⢕⢕⢕⢕⢕⢕⢕⢕⢕⢕⠀⠀⠀⠀⠀⠀⠀⠀⠀⠀⠀⠀</a:t>
            </a:r>
            <a:br/>
            <a:r>
              <a:t>⠀⠀⠀⠀⠀⠀⠀⠀⠀⠀⠀⣿⣿⣿⣿⢿⢟⢝⢕⢕⢕⢕⢕⢸⢿⣿⡞⣿⣿⣗⢗⠕⢕⢸⣿⣿⣧⡸⣿⣷⣵⣵⣼⡟⢻⣿⣿⣿⣿⡟⢕⣾⣿⣿⣿⣿⣿⢕⢕⢕⢕⢕⢕⢕⢕⢕⢕⢕⢕⠀⠀⠀⠀⠀⠀⠀⠀⠀⠀⠀⠀</a:t>
            </a:r>
            <a:br/>
            <a:r>
              <a:t>⠀⠀⠀⠀⠀⠀⠀⠀⠀⠀⠀⢿⢟⢝⢕⢕⢕⢕⢕⢕⢕⢕⢕⢱⢽⣿⢾⣿⣿⢵⢕⠅⠀⢕⣿⣿⣿⣿⣿⣿⣿⣿⣿⣿⢕⢸⣿⣿⢟⣱⣿⣿⣿⣿⣿⣿⡿⢷⢕⢕⢕⢕⢕⢕⢕⢕⢕⢕⢕⠀⠀⠀⠀⠀⠀⠀⠀⠀⠀⠀⠀</a:t>
            </a:r>
            <a:br/>
            <a:r>
              <a:t>⠀⠀⠀⠀⠀⠀⠀⠀⠀⠀⠀⠑⠑⠑⠑⠑⠑⠑⠑⠑⠑⠑⠑⠑⠙⠋⠛⠛⠋⠑⠑⠀⠁⠑⠛⠛⠛⠛⠛⠛⠛⠛⠛⠛⠓⠘⠛⠃⠚⠛⠛⠛⠛⠛⠛⠛⠓⠃⠑⠑⠑⠑⠑⠑⠑⠑⠑⠑⠑⠀⠀⠀⠀⠀⠀⠀⠀⠀⠀⠀⠀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⠀⠀⠀⠀⠀⠀⠀⠀⠀⠀⠀⣿⣿⣿⣿⣿⣿⣿⣿⣿⣿⣟⢏⢕⢕⢕⢕⢕⢕⢕⢑⢕⢕⢕⢕⢕⢕⢕⢕⢕⢕⢕⢕⢑⢅⢕⢕⢕⢕⢕⢻⣿⣿⣿⣿⣿⣿⣿⣿⣿⣿⣿⣿⣿⣿⣿⣿⣿⣿⠀⠀⠀⠀⠀⠀⠀⠀⠀⠀⠀⠀</a:t>
            </a:r>
            <a:br/>
            <a:r>
              <a:t>⠀⠀⠀⠀⠀⠀⠀⠀⠀⠀⠀⣿⣿⣿⣿⣿⣿⣿⣿⣿⣿⣷⡕⢕⢕⢕⢕⢕⢕⢅⢕⢕⣕⣵⣵⣷⣷⣿⣷⣧⣵⡕⢕⢕⢕⢔⢕⢕⢕⢕⢕⢿⣿⣿⣿⣿⣿⣿⣿⣿⣿⣿⣿⣿⣿⣿⣿⣿⣿⠀⠀⠀⠀⠀⠀⠀⠀⠀⠀⠀⠀</a:t>
            </a:r>
            <a:br/>
            <a:r>
              <a:t>⠀⠀⠀⠀⠀⠀⠀⠀⠀⠀⠀⣿⣿⣿⣿⣿⣿⣿⣿⣿⣿⣿⣷⣕⢕⢕⢕⢕⢕⣵⡼⢿⣿⣿⣿⣿⣿⣿⣿⣿⣿⣷⢕⢕⢕⢕⢕⢕⢕⢕⢕⢸⣿⣿⣿⣿⣿⣿⣿⣿⣿⣿⣿⣿⣿⣿⣿⣿⣿⠀⠀⠀⠀⠀⠀⠀⠀⠀⠀⠀⠀</a:t>
            </a:r>
            <a:br/>
            <a:r>
              <a:t>⠀⠀⠀⠀⠀⠀⠀⠀⠀⠀⠀⣿⣿⣿⣿⣿⣿⣿⣿⣿⣿⣿⣿⣿⣵⣵⣿⣿⣿⡿⢿⣿⣿⣿⣿⣿⣿⣿⣿⣿⣿⣿⣷⡕⢕⢕⢕⢕⢕⢕⢕⢕⣿⣿⣿⣿⣿⣿⣿⣿⣿⣿⣿⣿⣿⣿⣿⣿⣿⠀⠀⠀⠀⠀⠀⠀⠀⠀⠀⠀⠀</a:t>
            </a:r>
            <a:br/>
            <a:r>
              <a:t>⠀⠀⠀⠀⠀⠀⠀⠀⠀⠀⠀⣿⣿⣿⣿⣿⣿⣿⣿⣿⣿⣿⣿⣿⣿⣿⣷⢾⢷⣾⣿⣿⣿⣿⣿⣿⣿⣿⣿⣿⣿⣿⣿⣧⡕⢕⢕⢕⢕⢕⢕⢱⣿⣿⣿⣿⣿⣿⣿⣿⣿⣿⣿⣿⣿⣿⣿⣿⣿⠀⠀⠀⠀⠀⠀⠀⠀⠀⠀⠀⠀</a:t>
            </a:r>
            <a:br/>
            <a:r>
              <a:t>⠀⠀⠀⠀⠀⠀⠀⠀⠀⠀⠀⣿⣿⣿⣿⣿⣿⣿⣿⣿⣿⣿⣿⣿⣿⣿⢿⢷⣾⣿⣇⣕⣵⣵⣵⣷⣼⣽⣿⣿⣿⣿⣿⣿⣿⣇⢕⢕⢕⢵⢱⣾⣿⣿⣿⣿⣿⣿⣿⣿⣿⣿⣿⣿⣿⣿⣿⣿⣿⠀⠀⠀⠀⠀⠀⠀⠀⠀⠀⠀⠀</a:t>
            </a:r>
            <a:br/>
            <a:r>
              <a:t>⠀⠀⠀⠀⠀⠀⠀⠀⠀⠀⠀⣿⣿⣿⣿⣿⣿⣿⣿⣿⣿⣿⣿⣿⡟⢕⢕⢕⢿⣿⣿⣿⣿⡿⢿⣿⣿⣿⣿⣿⣿⣿⣿⣿⣿⣿⣇⣕⣾⣷⣷⣿⣿⣿⣿⣿⣿⣿⣿⣿⣿⣿⣿⣿⣿⣿⣿⣿⣿⠀⠀⠀⠀⠀⠀⠀⠀⠀⠀⠀⠀</a:t>
            </a:r>
            <a:br/>
            <a:r>
              <a:t>⠀⠀⠀⠀⠀⠀⠀⠀⠀⠀⠀⣿⣿⣿⣿⣿⣿⣿⣿⣿⣿⣿⣿⣿⣿⣿⣵⡵⢕⢸⣿⣿⣿⣧⣕⣱⣵⣿⣿⣿⣿⣿⣿⣿⣿⣿⣿⣿⣿⣿⣿⣷⣽⣿⣿⣿⣿⣿⣿⣿⣿⣿⣿⣿⣿⣿⣿⣿⣿⠀⠀⠀⠀⠀⠀⠀⠀⠀⠀⠀⠀</a:t>
            </a:r>
            <a:br/>
            <a:r>
              <a:t>⠀⠀⠀⠀⠀⠀⠀⠀⠀⠀⠀⣿⣿⣿⣿⣿⣿⣿⣿⣿⣿⣿⣿⣿⣿⣿⣏⣕⢕⣸⣿⣿⣿⣿⣿⣿⣿⣿⣿⣿⣿⣿⣿⣿⣿⣿⣿⣿⣿⣿⣿⣿⣿⣿⣿⣿⣿⣿⣿⣿⣿⣿⣿⣿⣿⣿⣿⣿⣿⠀⠀⠀⠀⠀⠀⠀⠀⠀⠀⠀⠀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⠀⠀⠀⠀⠀⠀⠀⠀⠀⠀⠀⣿⣿⣿⣿⣿⣿⣿⣿⣿⣿⣿⣿⣿⣿⣿⣿⣿⣾⣿⣿⣿⣿⣿⡻⣿⣿⣿⣿⣿⣿⣿⣿⣿⣿⣿⣿⣿⣿⣿⣿⣿⣿⣿⣿⣿⣿⣿⣿⣿⣿⣿⣿⣿⣿⣿⣿⣿⣿⠀⠀⠀⠀⠀⠀⠀⠀⠀⠀⠀⠀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⠀⠀⠀⠀⠀⠀⠀⠀⠀⠀⠀⣿⣿⣿⣿⣿⣿⣿⣿⣿⣿⣿⣿⣿⣿⣿⣿⡟⢝⢻⣿⣧⣽⣿⣧⣜⣿⣿⣿⣿⣿⣿⣿⣿⣿⣿⣿⣿⣿⣿⣿⣿⣿⣿⣿⣿⣿⣿⣿⣿⣿⣿⣿⣿⣿⣿⣿⣿⣿⠀⠀⠀⠀⠀⠀⠀⠀⠀⠀⠀⠀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⠀⠀⠀⠀⠀⠀⠀⠀⠀⠀⠀⣿⣿⣿⣿⣿⣿⣿⣿⣿⣿⣿⣿⣿⣿⣿⣿⣧⣱⣷⣾⣿⣿⣿⣿⣿⣿⣿⣿⣿⣿⣿⣿⣿⣿⣿⣿⣿⣿⣿⣿⣿⣿⣿⣿⣿⣿⣿⣿⣿⣿⣿⣿⣿⣿⣿⣿⣿⣿⠀⠀⠀⠀⠀⠀⠀⠀⠀⠀⠀⠀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⠀⠀⠀⠀⠀⠀⠀⠀⠀⠀⠀⣿⣿⣿⣿⣿⣿⣿⣿⣿⣿⣿⣿⣿⣿⣿⣿⣿⣿⢟⢏⢝⣹⡽⢟⢟⢟⣿⣿⣿⣿⣿⣿⣿⣿⣿⣿⣿⣿⣿⣿⣿⣿⣿⣿⣿⣿⣿⣿⣿⣿⣿⣿⣿⣿⣿⣿⣿⣿⠀⠀⠀⠀⠀⠀⠀⠀⠀⠀⠀⠀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⠀⠀⠀⠀⠀⠀⠀⠀⠀⠀⠀⣿⣿⣿⣿⣿⣿⣿⣿⣿⣿⣿⣿⣿⣿⣿⣿⣿⣿⣕⢕⢜⣕⣕⣕⣵⣾⣿⣿⣿⣿⣿⣿⣿⣿⣿⣿⣿⣿⣿⣿⣿⣿⣿⣿⣿⣿⣿⣿⣿⣿⣿⣿⣿⣿⣿⣿⣿⣿⠀⠀⠀⠀⠀⠀⠀⠀⠀⠀⠀⠀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⠀⠀⠀⠀⠀⠀⠀⠀⠀⠀⠀⣿⣿⣿⣿⣿⣿⣿⣿⣿⣿⣿⣿⣿⣿⣿⣿⣿⣿⣿⣕⢜⢏⢱⣾⣿⣿⣿⣿⣿⣿⣿⣿⣿⣿⣿⣿⣿⣿⣿⣿⣿⣿⣿⣿⣿⣿⣿⣿⣿⣿⣿⣿⣿⣿⣿⣿⣿⣿⠀⠀⠀⠀⠀⠀⠀⠀⠀⠀⠀⠀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⠀⠀⠀⠀⠀⠀⠀⠀⠀⠀⠀⣿⣿⣿⣿⣿⣿⣿⣿⣿⣿⣿⣿⣿⣿⣿⣿⣿⣿⣿⣷⣕⣕⣼⣿⣿⣿⣿⣿⣿⣿⣿⣿⣿⣿⣿⣿⣿⣿⣿⣿⣿⢿⣿⣿⡝⢟⢟⢟⢟⢟⢟⢟⢟⢟⢝⢝⢝⢝⠀⠀⠀⠀⠀⠀⠀⠀⠀⠀⠀⠀</a:t>
            </a:r>
            <a:br/>
            <a:r>
              <a:t>⠀⠀⠀⠀⠀⠀⠀⠀⠀⠀⠀⣿⣿⣿⣿⣿⣿⣿⣿⣿⣿⣿⣿⣿⣿⣿⣿⣿⣿⣿⣿⣿⣿⣿⣿⣿⣿⣿⣿⣿⣿⣿⣿⣿⣿⣿⣿⣿⣿⣿⣿⣿⢸⣿⣿⣷⡕⢕⢕⢕⢕⢕⢕⢕⢕⢕⢕⢕⢕⠀⠀⠀⠀⠀⠀⠀⠀⠀⠀⠀⠀</a:t>
            </a:r>
            <a:br/>
            <a:r>
              <a:t>⠀⠀⠀⠀⠀⠀⠀⠀⠀⠀⠀⣿⣿⣿⣿⣿⣿⣿⣿⣿⣿⣿⣿⣿⣿⣿⣿⣿⣿⡿⢏⢜⢝⣜⢹⣿⣿⣿⣿⣿⣿⣿⣿⣿⣿⣿⣿⣿⣿⣿⣿⡿⢕⣿⣿⣿⣇⢕⢕⢕⢕⢕⢕⢕⢕⢕⢕⢕⢕⠀⠀⠀⠀⠀⠀⠀⠀⠀⠀⠀⠀</a:t>
            </a:r>
            <a:br/>
            <a:r>
              <a:t>⠀⠀⠀⠀⠀⠀⠀⠀⠀⠀⠀⣿⣿⣿⣿⣿⣿⣿⣿⣿⣿⣿⣿⣿⡿⣿⣿⣟⣝⢕⢕⢕⢸⡇⢕⢕⢜⢝⣹⣟⢿⣿⣿⣿⣿⣿⣿⣿⣿⣿⣿⢇⢱⣿⣿⣿⣿⢕⢕⢕⢕⢕⢕⢕⢕⢕⢕⢕⢕⠀⠀⠀⠀⠀⠀⠀⠀⠀⠀⠀⠀</a:t>
            </a:r>
            <a:br/>
            <a:r>
              <a:t>⠀⠀⠀⠀⠀⠀⠀⠀⠀⠀⠀⣿⣿⣿⣿⣿⣿⣿⣿⣿⣿⣿⢟⢹⣻⢝⢹⣿⣿⣿⣿⢇⢜⣷⣧⢕⢕⣸⡽⢯⢝⣿⣿⣿⣿⣿⣿⣿⣿⣿⢏⢕⣿⣿⣿⣿⣿⢕⢕⢕⢕⢕⢕⢕⢕⢕⢕⢕⢕⠀⠀⠀⠀⠀⠀⠀⠀⠀⠀⠀⠀</a:t>
            </a:r>
            <a:br/>
            <a:r>
              <a:t>⠀⠀⠀⠀⠀⠀⠀⠀⠀⠀⠀⣿⣿⣿⣿⣿⣿⢿⢟⢝⢕⢇⢇⢜⣾⣽⢝⣿⣿⡗⢗⢕⢕⢻⣿⣷⣕⣗⣷⣝⣕⣝⡟⢿⣿⣿⣿⣿⣿⢏⢣⣾⣿⣿⣿⣿⡟⢕⢕⢕⢕⢕⢕⢕⢕⢕⢕⢕⢕⠀⠀⠀⠀⠀⠀⠀⠀⠀⠀⠀⠀</a:t>
            </a:r>
            <a:br/>
            <a:r>
              <a:t>⠀⠀⠀⠀⠀⠀⠀⠀⠀⠀⠀⣿⣿⢿⢏⢕⢕⢕⢕⢕⢕⢕⢕⢸⣿⣿⣻⣿⣿⢽⢝⠅⠅⢸⣿⣿⣿⣿⣿⣿⣿⣿⣿⣇⢕⢻⣿⣿⢏⣱⣿⣿⣿⣿⣿⣿⢷⢕⢕⢕⢕⢕⢕⢕⢕⢕⢕⢕⢕⠀⠀⠀⠀⠀⠀⠀⠀⠀⠀⠀⠀</a:t>
            </a:r>
            <a:br/>
            <a:r>
              <a:t>⠀⠀⠀⠀⠀⠀⠀⠀⠀⠀⠀⠙⠑⠑⠑⠑⠑⠑⠑⠑⠑⠑⠑⠑⠛⠛⠛⠛⠋⠑⠃⠀⠀⠑⠛⠛⠛⠛⠛⠛⠛⠛⠛⠛⠑⠘⠛⠃⠚⠛⠛⠛⠛⠛⠛⠛⠑⠑⠑⠑⠑⠑⠑⠑⠑⠑⠑⠑⠑⠀⠀⠀⠀⠀⠀⠀⠀⠀⠀⠀⠀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⠀⠀⠀⠀⠀⠀⠀⠀⠀⠀⠀⣿⣿⣿⣿⣿⣿⣿⣿⣿⡿⢟⢕⢑⢕⢕⢕⢕⢕⢑⢕⢕⢕⢕⢕⢕⢕⢕⢕⢕⢕⢕⢕⢕⢕⢕⢕⢕⢝⢿⣿⣿⣿⣿⣿⣿⣿⣿⣿⣿⣿⣿⣿⣿⣿⣿⣿⣿⣿⠀⠀⠀⠀⠀⠀⠀⠀⠀⠀⠀⠀</a:t>
            </a:r>
            <a:br/>
            <a:r>
              <a:t>⠀⠀⠀⠀⠀⠀⠀⠀⠀⠀⠀⣿⣿⣿⣿⣿⣿⣿⣿⣿⣱⢕⢕⢕⢕⢕⢕⢕⢕⢕⢕⣕⣵⣵⣷⣷⣷⣷⣧⣕⢕⢕⢕⢕⢄⢔⢕⢕⢕⢜⢿⣿⣿⣿⣿⣿⣿⣿⣿⣿⣿⣿⣿⣿⣿⣿⣿⣿⣿⠀⠀⠀⠀⠀⠀⠀⠀⠀⠀⠀⠀</a:t>
            </a:r>
            <a:br/>
            <a:r>
              <a:t>⠀⠀⠀⠀⠀⠀⠀⠀⠀⠀⠀⣿⣿⣿⣿⣿⣿⣿⣿⣿⣿⣇⢕⢕⢕⢕⢕⢕⣕⢕⢿⣿⣿⣿⣿⣿⣿⣿⣿⣿⣇⢕⢕⢕⢕⢕⢕⢕⢕⢕⢼⣿⣿⣿⣿⣿⣿⣿⣿⣿⣿⣿⣿⣿⣿⣿⣿⣿⣿⠀⠀⠀⠀⠀⠀⠀⠀⠀⠀⠀⠀</a:t>
            </a:r>
            <a:br/>
            <a:r>
              <a:t>⠀⠀⠀⠀⠀⠀⠀⠀⠀⠀⠀⣿⣿⣿⣿⣿⣿⣿⣿⣿⣿⣿⣧⢕⣵⣷⣷⣿⡿⢷⣿⣿⣿⣿⣿⣿⣿⣿⣿⣿⣿⣧⢕⢕⢕⢕⢕⢕⢕⢕⢕⣻⣿⣿⣿⣿⣿⣿⣿⣿⣿⣿⣿⣿⣿⣿⣿⣿⣿⠀⠀⠀⠀⠀⠀⠀⠀⠀⠀⠀⠀</a:t>
            </a:r>
            <a:br/>
            <a:r>
              <a:t>⠀⠀⠀⠀⠀⠀⠀⠀⠀⠀⠀⣿⣿⣿⣿⣿⣿⣿⣿⣿⣿⣿⣿⣿⣿⣯⣽⣽⣷⣿⣿⣿⣿⣿⣿⣿⣿⣿⣿⣿⣿⣿⣕⢕⡕⢕⢕⢕⢕⢕⢕⣿⣿⣿⣿⣿⣿⣿⣿⣿⣿⣿⣿⣿⣿⣿⣿⣿⣿⠀⠀⠀⠀⠀⠀⠀⠀⠀⠀⠀⠀</a:t>
            </a:r>
            <a:br/>
            <a:r>
              <a:t>⠀⠀⠀⠀⠀⠀⠀⠀⠀⠀⠀⣿⣿⣿⣿⣿⣿⣿⣿⣿⣿⣿⣿⣿⣿⡿⢷⣟⣿⣕⣕⣵⣵⣵⣷⣾⣽⣿⣿⣿⣿⣿⣿⣷⡷⢕⢕⢕⢕⢱⣾⣿⣿⣿⣿⣿⣿⣿⣿⣿⣿⣿⣿⣿⣿⣿⣿⣿⣿⠀⠀⠀⠀⠀⠀⠀⠀⠀⠀⠀⠀</a:t>
            </a:r>
            <a:br/>
            <a:r>
              <a:t>⠀⠀⠀⠀⠀⠀⠀⠀⠀⠀⠀⣿⣿⣿⣿⣿⣿⣿⣿⣿⣿⣿⣿⡿⢕⢕⢕⢻⣿⣿⣿⣿⡿⢿⣿⣿⣿⣿⣿⣿⣿⣿⣿⣿⣿⣿⣵⣿⣧⡵⢾⣿⣿⣿⣿⣿⣿⣿⣿⣿⣿⣿⣿⣿⣿⣿⣿⣿⣿⠀⠀⠀⠀⠀⠀⠀⠀⠀⠀⠀⠀</a:t>
            </a:r>
            <a:br/>
            <a:r>
              <a:t>⠀⠀⠀⠀⠀⠀⠀⠀⠀⠀⠀⣿⣿⣿⣿⣿⣿⣿⣿⣿⣿⣿⣿⣷⣷⣯⣵⡕⢹⣿⣿⣿⣇⣕⣱⣷⣿⣿⣿⣿⣿⣿⣿⣿⣿⣿⣿⣿⡿⣿⣷⣾⣿⣿⣿⣿⣿⣿⣿⣿⣿⣿⣿⣿⣿⣿⣿⣿⣿⠀⠀⠀⠀⠀⠀⠀⠀⠀⠀⠀⠀</a:t>
            </a:r>
            <a:br/>
            <a:r>
              <a:t>⠀⠀⠀⠀⠀⠀⠀⠀⠀⠀⠀⣿⣿⣿⣿⣿⣿⣿⣿⣿⣿⣿⣿⣿⣿⢟⢝⡕⣸⣿⣿⣿⣿⣿⣿⣿⣿⣿⣿⣿⣿⣿⣿⣿⣿⣿⣿⣿⣿⣾⣿⣿⣿⣿⣿⣿⣿⣿⣿⣿⣿⣿⣿⣿⣿⣿⣿⣿⣿⠀⠀⠀⠀⠀⠀⠀⠀⠀⠀⠀⠀</a:t>
            </a:r>
            <a:br/>
            <a:r>
              <a:t>⠀⠀⠀⠀⠀⠀⠀⠀⠀⠀⠀⣿⣿⣿⣿⣿⣿⣿⣿⣿⣿⣿⣿⣿⣿⣿⡿⣷⣿⣿⣿⣿⣿⢝⣿⣿⣿⣿⣿⣿⣿⣿⣿⣿⣿⣿⣿⣿⣿⣿⣿⣿⣿⣿⣿⣿⣿⣿⣿⣿⣿⣿⣿⣿⣿⣿⣿⣿⣿⠀⠀⠀⠀⠀⠀⠀⠀⠀⠀⠀⠀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⠀⠀⠀⠀⠀⠀⠀⠀⠀⠀⠀⣿⣿⣿⣿⣿⣿⣿⣿⣿⣿⣿⣿⣿⣿⣿⣷⢟⢻⣿⣵⣽⣿⣷⣼⣿⣿⣿⣿⣿⣿⣿⣿⣿⣿⣿⣿⣿⣿⣿⣿⣿⣿⣿⣿⣿⣿⣿⣿⣿⣿⣿⣿⣿⣿⣿⣿⣿⣿⠀⠀⠀⠀⠀⠀⠀⠀⠀⠀⠀⠀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⠀⠀⠀⠀⠀⠀⠀⠀⠀⠀⠀⣿⣿⣿⣿⣿⣿⣿⣿⣿⣿⣿⣿⣿⣿⣿⣷⣱⣵⣷⣿⣿⣿⣿⣿⣿⣿⣿⣿⣿⣿⣿⣿⣿⣿⣿⣿⣿⣿⣿⣿⣿⣿⣿⣿⣿⣿⣿⣿⣿⣿⣿⣿⣿⣿⣿⣿⣿⣿⠀⠀⠀⠀⠀⠀⠀⠀⠀⠀⠀⠀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⠀⠀⠀⠀⠀⠀⠀⠀⠀⠀⠀⣿⣿⣿⣿⣿⣿⣿⣿⣿⣿⣿⣿⣿⣿⣿⣿⣿⢟⢝⢝⣹⣹⢝⢟⢟⣿⣿⣿⣿⣿⣿⣿⣿⣿⣿⣿⣿⣿⣿⣿⣿⣿⣿⣿⣿⣿⣿⣿⣿⣿⣿⣿⣿⣿⣿⣿⣿⣿⠀⠀⠀⠀⠀⠀⠀⠀⠀⠀⠀⠀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⠀⠀⠀⠀⠀⠀⠀⠀⠀⠀⠀⣿⣿⣿⣿⣿⣿⣿⣿⣿⣿⣿⣿⣿⣿⣿⣿⣿⣕⡕⢜⢕⣕⢕⣵⣿⣿⣿⣿⣿⣿⣿⣿⣿⣿⣿⣿⣿⣿⣿⣿⣿⣿⣿⣿⣿⣿⣿⣿⣿⣿⣿⣿⣿⣿⣿⣿⣿⣿⠀⠀⠀⠀⠀⠀⠀⠀⠀⠀⠀⠀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⠀⠀⠀⠀⠀⠀⠀⠀⠀⠀⠀⣿⣿⣿⣿⣿⣿⣿⣿⣿⣿⣿⣿⣿⣿⣿⣿⣿⣿⣇⡕⢝⢕⣾⣿⣿⣿⣿⣿⣿⣿⣿⣿⣿⣿⣿⣿⣿⣿⣿⣿⣿⣿⣿⣿⣿⣿⣿⣿⣿⣿⣿⣿⣿⣿⣿⣿⣿⣿⠀⠀⠀⠀⠀⠀⠀⠀⠀⠀⠀⠀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⠀⠀⠀⠀⠀⠀⠀⠀⠀⠀⠀⣿⣿⣿⣿⣿⣿⣿⣿⣿⣿⣿⣿⣿⣿⣿⣿⣿⣿⣿⣷⣵⣼⣿⣿⣿⣿⣿⣿⣿⣿⣿⣿⣿⣿⣿⣿⣿⣿⣿⣿⣿⣿⣿⣷⡝⢝⢝⢝⢝⢝⢝⢝⢝⢕⢕⢕⢕⢕⠀⠀⠀⠀⠀⠀⠀⠀⠀⠀⠀⠀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⠀⠀⠀⠀⠀⠀⠀⠀⠀⠀⠀⣿⣿⣿⣿⣿⣿⣿⣿⣿⣿⣿⣿⣿⣿⣿⣿⣿⣿⣿⣿⣿⣿⣿⣿⣿⣿⣿⣿⣿⣿⣿⣿⣿⣿⣿⣿⣿⣿⣿⣿⣿⢸⣿⣿⣷⡕⢕⢕⢕⢕⢕⢕⢕⢕⢕⢕⢕⢕⠀⠀⠀⠀⠀⠀⠀⠀⠀⠀⠀⠀</a:t>
            </a:r>
            <a:br/>
            <a:r>
              <a:t>⠀⠀⠀⠀⠀⠀⠀⠀⠀⠀⠀⣿⣿⣿⣿⣿⣿⣿⣿⣿⣿⣿⣿⣿⣿⣿⣿⣿⣿⣿⢟⢝⢝⣜⣿⣿⣿⣿⣿⣿⣿⣿⣿⣿⣿⣿⣿⣿⣿⣿⣿⡇⢸⣿⣿⣿⡇⢕⢕⢕⢕⢕⢕⢕⢕⢕⢕⢕⢕⠀⠀⠀⠀⠀⠀⠀⠀⠀⠀⠀⠀</a:t>
            </a:r>
            <a:br/>
            <a:r>
              <a:t>⠀⠀⠀⠀⠀⠀⠀⠀⠀⠀⠀⣿⣿⣿⣿⣿⣿⣿⣿⣿⣿⣿⣿⣿⣿⣿⣿⣿⣏⢕⢕⢕⢸⡇⢕⢕⢝⢝⣻⣿⣿⣿⣿⣿⣿⣿⣿⣿⣿⣿⣿⢇⢸⣿⣿⣿⣿⢕⢕⢕⢕⢕⢕⢕⢕⢕⢕⢕⢕⠀⠀⠀⠀⠀⠀⠀⠀⠀⠀⠀⠀</a:t>
            </a:r>
            <a:br/>
            <a:r>
              <a:t>⠀⠀⠀⠀⠀⠀⠀⠀⠀⠀⠀⣿⣿⣿⣿⣿⣿⣿⣿⣿⣿⣿⡿⢟⢟⣽⣽⣿⣿⣿⣿⡷⢕⣷⣧⢕⢕⢱⣿⣿⢻⣿⣿⣿⣿⣿⣿⣿⣿⣿⢇⢕⣿⣿⣿⣿⣿⢕⢕⢕⢕⢕⢕⢕⢕⢕⢕⢕⢕⠀⠀⠀⠀⠀⠀⠀⠀⠀⠀⠀⠀</a:t>
            </a:r>
            <a:br/>
            <a:r>
              <a:t>⠀⠀⠀⠀⠀⠀⠀⠀⠀⠀⠀⣿⣿⣿⣿⣿⣿⣿⣿⢟⢟⢝⢕⢕⢕⣮⣿⢿⣿⣗⢇⢇⢕⢻⣿⣷⣕⣷⣷⣵⣜⣟⢻⢿⣿⣿⣿⣿⣿⢏⣱⣿⣿⣿⣿⣿⣏⢕⢕⢕⢕⢕⢕⢕⢕⢕⢕⢕⢕⠀⠀⠀⠀⠀⠀⠀⠀⠀⠀⠀⠀</a:t>
            </a:r>
            <a:br/>
            <a:r>
              <a:t>⠀⠀⠀⠀⠀⠀⠀⠀⠀⠀⠀⣿⣿⣿⡿⢟⢏⢝⢕⢕⢕⢕⢕⢕⢵⣿⣿⣿⣿⡯⢝⢕⠕⢜⣿⣿⣿⣿⣿⣿⣿⣿⣿⣿⢏⢻⣿⣿⢟⣱⣿⣿⣿⣿⣿⣿⡟⢇⢕⢕⢕⢕⢕⢕⢕⢕⢕⢕⢕⠀⠀⠀⠀⠀⠀⠀⠀⠀⠀⠀⠀</a:t>
            </a:r>
            <a:br/>
            <a:r>
              <a:t>⠀⠀⠀⠀⠀⠀⠀⠀⠀⠀⠀⠛⠛⠑⠑⠑⠑⠑⠑⠑⠑⠑⠑⠑⠘⠛⠛⠛⠛⠓⠓⠐⠀⠐⠛⠛⠛⠛⠛⠛⠛⠛⠛⠛⠃⠘⠛⠋⠘⠛⠛⠛⠛⠛⠛⠛⠓⠓⠑⠑⠑⠑⠑⠑⠑⠑⠑⠑⠑⠀⠀⠀⠀⠀⠀⠀⠀⠀⠀⠀⠀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⠀⠀⠀⠀⠀⠀⠀⠀⠀⠀⠀⣿⣿⣿⣿⣿⣿⣿⣿⣿⣿⡏⢝⢕⢕⢕⢕⢕⠕⢕⢕⢕⢕⢕⢕⢕⢕⢕⢕⢕⢕⢑⢕⠕⠕⢕⢕⢕⢜⢿⣿⣿⣿⣿⣿⣿⣿⣿⣿⣿⣿⣿⣿⣿⣿⣿⣿⣿⣿⠀⠀⠀⠀⠀⠀⠀⠀⠀⠀⠀⠀</a:t>
            </a:r>
            <a:br/>
            <a:r>
              <a:t>⠀⠀⠀⠀⠀⠀⠀⠀⠀⠀⠀⣿⣿⣿⣿⣿⣿⣿⣿⣿⢝⢇⢕⢕⢕⢕⢕⢕⢕⢕⢕⣕⣱⣵⣷⣷⣷⣵⣕⢕⢕⢕⢕⢄⢄⠅⢕⢕⢕⢕⢻⣿⣿⣿⣿⣿⣿⣿⣿⣿⣿⣿⣿⣿⣿⣿⣿⣿⣿⠀⠀⠀⠀⠀⠀⠀⠀⠀⠀⠀⠀</a:t>
            </a:r>
            <a:br/>
            <a:r>
              <a:t>⠀⠀⠀⠀⠀⠀⠀⠀⠀⠀⠀⣿⣿⣿⣿⣿⣿⣿⣿⣿⣷⢕⢕⢕⢕⢕⢕⢕⢕⢕⣿⣿⣿⣿⣿⣿⣿⣿⣿⣧⢕⢕⢕⢕⢕⢕⢕⢕⢕⢕⢜⣿⣿⣿⣿⣿⣿⣿⣿⣿⣿⣿⣿⣿⣿⣿⣿⣿⣿⠀⠀⠀⠀⠀⠀⠀⠀⠀⠀⠀⠀</a:t>
            </a:r>
            <a:br/>
            <a:r>
              <a:t>⠀⠀⠀⠀⠀⠀⠀⠀⠀⠀⠀⣿⣿⣿⣿⣿⣿⣿⣿⣿⣿⣷⣕⢕⢕⣵⣵⣵⢵⢼⣿⣿⣿⣿⣿⣿⣿⣿⣿⣿⣧⢕⢕⢕⢕⢕⢕⢕⢕⢕⢕⢞⣿⣿⣿⣿⣿⣿⣿⣿⣿⣿⣿⣿⣿⣿⣿⣿⣿⠀⠀⠀⠀⠀⠀⠀⠀⠀⠀⠀⠀</a:t>
            </a:r>
            <a:br/>
            <a:r>
              <a:t>⠀⠀⠀⠀⠀⠀⠀⠀⠀⠀⠀⣿⣿⣿⣿⣿⣿⣿⣿⣿⣿⣿⣿⣷⣿⣿⣟⣽⣗⣾⣿⣿⣿⣿⣿⣿⣿⣿⣿⣿⣿⣧⣕⢕⡕⢕⢕⢕⢕⢕⢕⢵⣿⣿⣿⣿⣿⣿⣿⣿⣿⣿⣿⣿⣿⣿⣿⣿⣿⠀⠀⠀⠀⠀⠀⠀⠀⠀⠀⠀⠀</a:t>
            </a:r>
            <a:br/>
            <a:r>
              <a:t>⠀⠀⠀⠀⠀⠀⠀⠀⠀⠀⠀⣿⣿⣿⣿⣿⣿⣿⣿⣿⣿⣿⣿⣿⣿⡯⢿⣿⡟⢝⢝⣝⣝⣵⣽⣽⣿⣿⣿⣿⣿⣿⣿⣷⡎⢕⢕⢕⢕⢕⢵⣸⣿⣿⣿⣿⣿⣿⣿⣿⣿⣿⣿⣿⣿⣿⣿⣿⣿⠀⠀⠀⠀⠀⠀⠀⠀⠀⠀⠀⠀</a:t>
            </a:r>
            <a:br/>
            <a:r>
              <a:t>⠀⠀⠀⠀⠀⠀⠀⠀⠀⠀⠀⣿⣿⣿⣿⣿⣿⣿⣿⣿⣿⣿⣿⣿⢏⢝⢹⢿⣿⣿⣿⣿⢟⢻⣿⣿⣿⣿⣿⣿⣿⣿⣿⣿⣽⣷⣵⣾⣧⣷⡾⣿⣿⣿⣿⣿⣿⣿⣿⣿⣿⣿⣿⣿⣿⣿⣿⣿⣿⠀⠀⠀⠀⠀⠀⠀⠀⠀⠀⠀⠀</a:t>
            </a:r>
            <a:br/>
            <a:r>
              <a:t>⠀⠀⠀⠀⠀⠀⠀⠀⠀⠀⠀⣿⣿⣿⣿⣿⣿⣿⣿⣿⣿⣿⣿⣏⣱⣵⡜⢜⢿⣿⣿⣷⢕⢕⣵⣾⣿⣿⣿⣿⣿⣿⣿⣿⣿⣿⣿⣿⡿⢿⣿⣮⣿⣿⣿⣿⣿⣿⣿⣿⣿⣿⣿⣿⣿⣿⣿⣿⣿⠀⠀⠀⠀⠀⠀⠀⠀⠀⠀⠀⠀</a:t>
            </a:r>
            <a:br/>
            <a:r>
              <a:t>⠀⠀⠀⠀⠀⠀⠀⠀⠀⠀⠀⣿⣿⣿⣿⣿⣿⣿⣿⣿⣿⣿⣿⣿⣿⡿⢇⢕⣿⣿⣿⣿⣿⣿⣿⣿⣿⣿⣿⣿⣿⣿⣿⣿⣿⣿⣿⣿⣿⣿⣿⣿⣿⣿⣿⣿⣿⣿⣿⣿⣿⣿⣿⣿⣿⣿⣿⣿⣿⠀⠀⠀⠀⠀⠀⠀⠀⠀⠀⠀⠀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⠀⠀⠀⠀⠀⠀⠀⠀⠀⠀⠀⣿⣿⣿⣿⣿⣿⣿⣿⣿⣿⣿⣿⣿⣿⣵⣵⣼⣿⣿⣿⣿⡝⢻⣿⣿⣿⣿⣿⣿⣿⣿⣿⣿⣿⣿⣿⣿⣿⣿⣿⡿⣿⣿⣿⣿⣿⣿⣿⣿⣿⣿⣿⣿⣿⣿⣿⣿⣿⠀⠀⠀⠀⠀⠀⠀⠀⠀⠀⠀⠀</a:t>
            </a:r>
            <a:br/>
            <a:r>
              <a:t>⠀⠀⠀⠀⠀⠀⠀⠀⠀⠀⠀⣿⣿⣿⣿⣿⣿⣿⣿⣿⣿⣿⣿⣿⣿⣿⣿⢻⣿⣽⣝⣻⣧⣵⣹⣿⣿⣿⣿⣿⣿⣿⣿⣿⣿⣿⣿⣿⣿⣿⣿⣿⣿⣿⣿⣿⣿⣿⣿⣿⣿⣿⣿⣿⣿⣿⣿⣿⣿⠀⠀⠀⠀⠀⠀⠀⠀⠀⠀⠀⠀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⠀⠀⠀⠀⠀⠀⠀⠀⠀⠀⠀⣿⣿⣿⣿⣿⣿⣿⣿⣿⣿⣿⣿⣿⣿⣿⣿⢕⣵⢽⣿⣿⣿⣿⣿⣿⣿⣿⣿⣿⣿⣿⣿⣿⣿⣿⣿⣿⣿⣿⣿⣿⣿⣿⣿⣿⣿⣿⣿⣿⣿⣿⣿⣿⣿⣿⣿⣿⣿⠀⠀⠀⠀⠀⠀⠀⠀⠀⠀⠀⠀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⠀⠀⠀⠀⠀⠀⠀⠀⠀⠀⠀⣿⣿⣿⣿⣿⣿⣿⣿⣿⣿⣿⣿⣿⣿⣿⣿⣽⢝⢎⢝⢝⡝⢟⢟⣻⣿⣿⣿⣿⣿⣿⣿⣿⣿⣿⣿⣿⣿⣿⣿⣿⣿⣿⣿⣿⣿⣿⣿⣿⣿⣿⣿⣿⣿⣿⣿⣿⣿⠀⠀⠀⠀⠀⠀⠀⠀⠀⠀⠀⠀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⠀⠀⠀⠀⠀⠀⠀⠀⠀⠀⠀⣿⣿⣿⣿⣿⣿⣿⣿⣿⣿⣿⣿⣿⣿⣿⣿⣿⢕⢕⢜⢹⢕⣵⣿⣿⣿⣿⣿⣿⣿⣿⣿⣿⣿⣿⣿⣿⣿⣿⣿⣿⣿⣿⣿⣿⣿⣿⣿⣿⣿⣿⣿⣿⣿⣿⣿⣿⣿⠀⠀⠀⠀⠀⠀⠀⠀⠀⠀⠀⠀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⠀⠀⠀⠀⠀⠀⠀⠀⠀⠀⠀⣿⣿⣿⣿⣿⣿⣿⣿⣿⣿⣿⣿⣿⣿⣿⣿⣿⣿⡕⢕⢕⣼⣿⣿⣿⣿⣿⣿⣿⣿⣿⣿⣿⣿⣿⣿⣿⣿⣿⣿⣿⣿⣿⣿⣿⢿⢿⣿⡿⢿⢿⢿⢿⢿⢿⢟⢟⢟⠀⠀⠀⠀⠀⠀⠀⠀⠀⠀⠀⠀</a:t>
            </a:r>
            <a:br/>
            <a:r>
              <a:t>⠀⠀⠀⠀⠀⠀⠀⠀⠀⠀⠀⣿⣿⣿⣿⣿⣿⣿⣿⣿⣿⣿⣿⣿⣿⣿⣿⣿⣿⣿⣵⣵⣷⣾⣿⣿⣿⣿⣿⣿⣿⣿⣿⣿⣿⣿⣿⣿⣿⣿⣿⣿⣿⢽⣿⣿⣇⢕⢕⢕⢕⢕⢕⢕⢕⢕⢕⢕⢕⠀⠀⠀⠀⠀⠀⠀⠀⠀⠀⠀⠀</a:t>
            </a:r>
            <a:br/>
            <a:r>
              <a:t>⠀⠀⠀⠀⠀⠀⠀⠀⠀⠀⠀⣿⣿⣿⣿⣿⣿⣿⣿⣿⣿⣿⣿⣿⣿⣿⣿⣿⣿⣿⣿⣿⣟⣯⣿⣿⣿⣿⣿⣿⣿⣿⣿⣿⣿⣿⣿⣿⣿⣿⣿⣿⣿⢝⣿⣿⣿⣇⢕⢕⢕⢕⢕⢕⢕⢕⢕⢕⢕⠀⠀⠀⠀⠀⠀⠀⠀⠀⠀⠀⠀</a:t>
            </a:r>
            <a:br/>
            <a:r>
              <a:t>⠀⠀⠀⠀⠀⠀⠀⠀⠀⠀⠀⣿⣿⣿⣿⣿⣿⣿⣿⣿⣿⣿⣿⣿⣿⣿⣿⣿⣿⣿⣿⣿⡾⢞⡟⢿⢿⢿⣿⣿⣿⣿⣿⣿⣿⣿⣿⣿⣿⣿⣿⣿⣿⢕⣿⣿⣿⣿⡕⢕⢕⢕⢕⢕⢕⢕⢕⢕⢕⠀⠀⠀⠀⠀⠀⠀⠀⠀⠀⠀⠀</a:t>
            </a:r>
            <a:br/>
            <a:r>
              <a:t>⠀⠀⠀⠀⠀⠀⠀⠀⠀⠀⠀⣿⣿⣿⣿⣿⣿⣿⣿⣿⣿⣿⣿⣿⣿⣿⣿⣿⣿⣿⣟⢏⢕⢕⣟⢕⢕⢜⡕⢿⢻⣿⣿⣿⣿⣿⣿⣿⣿⣿⣿⣿⢇⢱⣿⣿⣿⣿⡇⢕⢕⢕⢕⢕⢕⢕⢕⢕⢕⠀⠀⠀⠀⠀⠀⠀⠀⠀⠀⠀⠀</a:t>
            </a:r>
            <a:br/>
            <a:r>
              <a:t>⠀⠀⠀⠀⠀⠀⠀⠀⠀⠀⠀⣿⣿⣿⣿⣿⣿⣿⣿⣿⣿⣿⣿⣿⣿⣿⢻⣿⣽⣿⣿⣿⣿⣷⣿⣷⡕⢕⣝⢕⣵⢿⣿⣿⣿⣿⣿⣿⣿⣿⣿⡿⢕⣾⣿⣿⣿⣿⡇⢕⢕⢕⢕⢕⢕⢕⢕⢕⢕⠀⠀⠀⠀⠀⠀⠀⠀⠀⠀⠀⠀</a:t>
            </a:r>
            <a:br/>
            <a:r>
              <a:t>⠀⠀⠀⠀⠀⠀⠀⠀⠀⠀⠀⣿⣿⣿⣿⣿⣿⣿⣿⣿⣿⣿⡿⢟⢟⢗⢕⣗⣿⡷⣿⣿⡇⢵⢽⣿⣷⣕⢗⣯⣿⣿⣝⣿⣿⣿⣿⣿⣿⣿⡿⢕⣾⣿⣿⣿⣿⣿⣧⢕⢕⢕⢕⢕⢕⢕⢕⢕⢕⠀⠀⠀⠀⠀⠀⠀⠀⠀⠀⠀⠀</a:t>
            </a:r>
            <a:br/>
            <a:r>
              <a:t>⠀⠀⠀⠀⠀⠀⠀⠀⠀⠀⠀⣿⣿⣿⣿⣿⣿⣿⣿⢿⢟⢕⢕⢕⢕⢕⢕⣻⣿⣿⣿⣿⡏⣝⢕⢻⣿⣿⣿⣿⣿⣿⣿⣿⣿⣿⢟⢿⣿⡿⢱⣾⣿⣿⣿⣿⣿⣿⡝⢕⢕⢕⢕⢕⢕⢕⢕⢕⢕⠀⠀⠀⠀⠀⠀⠀⠀⠀⠀⠀⠀</a:t>
            </a:r>
            <a:br/>
            <a:r>
              <a:t>⠀⠀⠀⠀⠀⠀⠀⠀⠀⠀⠀⠛⠛⠛⠛⠛⠛⠙⠑⠑⠑⠑⠑⠑⠑⠑⠑⠚⠛⠛⠛⠛⠓⠓⠐⠘⠛⠛⠛⠛⠛⠛⠛⠛⠛⠛⠑⠘⠛⠑⠛⠛⠛⠛⠛⠛⠛⠛⠛⠛⠑⠑⠑⠑⠑⠑⠑⠑⠑⠀⠀⠀⠀⠀⠀⠀⠀⠀⠀⠀⠀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⠀⠀⠀⠀⠀⠀⠀⠀⠀⠀⠀⣿⣿⣿⣿⣿⣿⣿⣿⣿⣿⣟⢟⢕⢕⢕⢕⢕⢑⢕⢕⢕⢕⢕⢕⢕⢕⢕⢕⢕⢕⢑⢑⠕⠕⠅⠕⢕⢜⢿⣿⣿⣿⣿⣿⣿⣿⣿⣿⣿⣿⣿⣿⣿⣿⣿⣿⣿⣿⠀⠀⠀⠀⠀⠀⠀⠀⠀⠀⠀⠀</a:t>
            </a:r>
            <a:br/>
            <a:r>
              <a:t>⠀⠀⠀⠀⠀⠀⠀⠀⠀⠀⠀⣿⣿⣿⣿⣿⣿⣿⣿⣿⢿⢯⢕⢕⢕⢕⢕⢕⢕⢕⢕⢕⣕⣵⣵⣵⣵⣕⣕⡕⢕⢕⢕⢄⢀⢕⢕⢕⢕⢕⢜⣿⣿⣿⣿⣿⣿⣿⣿⣿⣿⣿⣿⣿⣿⣿⣿⣿⣿⠀⠀⠀⠀⠀⠀⠀⠀⠀⠀⠀⠀</a:t>
            </a:r>
            <a:br/>
            <a:r>
              <a:t>⠀⠀⠀⠀⠀⠀⠀⠀⠀⠀⠀⣿⣿⣿⣿⣿⣿⣿⣿⣿⣵⢕⢕⢕⢕⢕⢕⢕⢕⢕⣷⣿⣿⣿⣿⣿⣿⣿⣿⣕⢕⢕⢕⢕⢕⢕⢕⢕⢕⢕⢕⢹⣿⣿⣿⣿⣿⣿⣿⣿⣿⣿⣿⣿⣿⣿⣿⣿⣿⠀⠀⠀⠀⠀⠀⠀⠀⠀⠀⠀⠀</a:t>
            </a:r>
            <a:br/>
            <a:r>
              <a:t>⠀⠀⠀⠀⠀⠀⠀⠀⠀⠀⠀⣿⣿⣿⣿⣿⣿⣿⣿⣿⣿⣷⣕⢕⢕⣕⣕⣱⢵⣾⣿⣿⣿⣿⣿⣿⣿⣿⣿⣿⣧⢕⢕⢕⢕⢕⢕⢕⢕⢕⢕⢕⢻⣿⣿⣿⣿⣿⣿⣿⣿⣿⣿⣿⣿⣿⣿⣿⣿⠀⠀⠀⠀⠀⠀⠀⠀⠀⠀⠀⠀</a:t>
            </a:r>
            <a:br/>
            <a:r>
              <a:t>⠀⠀⠀⠀⠀⠀⠀⠀⠀⠀⠀⣿⣿⣿⣿⣿⣿⣿⣿⣿⣿⣿⣿⣧⣾⣿⡿⣯⣵⣿⣿⣿⣿⣿⣿⣿⣿⣿⣿⣿⣿⣇⡕⢕⢕⢕⢕⢕⢕⢕⢕⢱⣼⣿⣿⣿⣿⣿⣿⣿⣿⣿⣿⣿⣿⣿⣿⣿⣿⠀⠀⠀⠀⠀⠀⠀⠀⠀⠀⠀⠀</a:t>
            </a:r>
            <a:br/>
            <a:r>
              <a:t>⠀⠀⠀⠀⠀⠀⠀⠀⠀⠀⠀⣿⣿⣿⣿⣿⣿⣿⣿⣿⣿⣿⣿⣿⣿⣿⣿⣿⡟⢟⢟⢟⢝⣝⣝⣻⣿⣿⣿⣿⣿⣿⣿⣵⢗⢕⢕⢕⢕⢕⢵⡱⣿⣿⣿⣿⣿⣿⣿⣿⣿⣿⣿⣿⣿⣿⣿⣿⣿⠀⠀⠀⠀⠀⠀⠀⠀⠀⠀⠀⠀</a:t>
            </a:r>
            <a:br/>
            <a:r>
              <a:t>⠀⠀⠀⠀⠀⠀⠀⠀⠀⠀⠀⣿⣿⣿⣿⣿⣿⣿⣿⣿⣿⣿⣿⣿⡟⢝⢻⣿⣷⣷⣾⣷⢟⢻⣿⣿⣿⣿⣿⣿⣿⣿⣿⣿⣿⣾⣕⣾⣵⣵⢷⣿⣿⣿⣿⣿⣿⣿⣿⣿⣿⣿⣿⣿⣿⣿⣿⣿⣿⠀⠀⠀⠀⠀⠀⠀⠀⠀⠀⠀⠀</a:t>
            </a:r>
            <a:br/>
            <a:r>
              <a:t>⠀⠀⠀⠀⠀⠀⠀⠀⠀⠀⠀⣿⣿⣿⣿⣿⣿⣿⣿⣿⣿⣿⣿⣿⢕⡕⢜⢜⣿⣿⣿⡧⢕⢕⣵⣷⣿⣿⣿⣿⣿⣿⣿⣿⣿⣿⣿⣿⡿⢿⣿⣎⣿⣿⣿⣿⣿⣿⣿⣿⣿⣿⣿⣿⣿⣿⣿⣿⣿⠀⠀⠀⠀⠀⠀⠀⠀⠀⠀⠀⠀</a:t>
            </a:r>
            <a:br/>
            <a:r>
              <a:t>⠀⠀⠀⠀⠀⠀⠀⠀⠀⠀⠀⣿⣿⣿⣿⣿⣿⣿⣿⣿⣿⣿⣿⣿⣯⣳⢏⢕⣾⣿⣿⣿⣿⣿⣿⣿⣿⣿⣿⣿⣿⣿⣿⣿⣿⣿⣿⣿⣿⣯⡟⣿⣿⣿⣿⣿⣿⣿⣿⣿⣿⣿⣿⣿⣿⣿⣿⣿⣿⠀⠀⠀⠀⠀⠀⠀⠀⠀⠀⠀⠀</a:t>
            </a:r>
            <a:br/>
            <a:r>
              <a:t>⠀⠀⠀⠀⠀⠀⠀⠀⠀⠀⠀⣿⣿⣿⣿⣿⣿⣿⣿⣿⣿⣿⣿⣿⣿⣧⣕⣼⣿⣿⣿⣿⢏⢻⣿⣿⣿⣿⣿⣿⣿⣿⣿⣿⣿⣿⣿⣿⣿⣿⣿⣿⢿⣿⣿⣿⣿⣿⣿⣿⣿⣿⣿⣿⣿⣿⣿⣿⣿⠀⠀⠀⠀⠀⠀⠀⠀⠀⠀⠀⠀</a:t>
            </a:r>
            <a:br/>
            <a:r>
              <a:t>⠀⠀⠀⠀⠀⠀⠀⠀⠀⠀⠀⣿⣿⣿⣿⣿⣿⣿⣿⣿⣿⣿⣿⣿⣿⣿⣿⣿⣿⣟⣟⣿⣇⣜⢻⣿⣿⣿⣿⣿⣿⣿⣿⣿⣿⣿⣿⣿⣿⣿⣿⣿⣿⣿⣿⣿⣿⣿⣿⣿⣿⣿⣿⣿⣿⣿⣿⣿⣿⠀⠀⠀⠀⠀⠀⠀⠀⠀⠀⠀⠀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⠀⠀⠀⠀⠀⠀⠀⠀⠀⠀⠀⣿⣿⣿⣿⣿⣿⣿⣿⣿⣿⣿⣿⣿⣿⣿⣿⢕⣝⣝⣻⣿⣿⣿⣿⣿⣿⣿⣿⣿⣿⣿⣿⣿⣿⣿⣿⣿⣿⣿⣿⣿⣿⣿⣿⣿⣿⣿⣿⣿⣿⣿⣿⣿⣿⣿⣿⣿⣿⠀⠀⠀⠀⠀⠀⠀⠀⠀⠀⠀⠀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⠀⠀⠀⠀⠀⠀⠀⠀⠀⠀⠀⣿⣿⣿⣿⣿⣿⣿⣿⣿⣿⣿⣿⣿⣿⣿⣿⣿⢏⢎⢝⢟⢟⢿⢟⣿⣿⣿⣿⣿⣿⣿⣿⣿⣿⣿⣿⣿⣿⣿⣿⣿⣿⣿⣿⣿⣿⣿⣿⣿⣿⣿⣿⣿⣿⣿⣿⣿⣿⠀⠀⠀⠀⠀⠀⠀⠀⠀⠀⠀⠀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⠀⠀⠀⠀⠀⠀⠀⠀⠀⠀⠀⣿⣿⣿⣿⣿⣿⣿⣿⣿⣿⣿⣿⣿⣿⣿⣿⣿⢕⢕⢜⢎⢕⣵⣿⣿⣿⣿⣿⣿⣿⣿⣿⣿⣿⣿⣿⣿⣿⣿⣿⣿⣿⣿⣿⣿⣿⣿⣿⣿⣿⣿⣿⣿⣿⣿⣿⣿⣿⠀⠀⠀⠀⠀⠀⠀⠀⠀⠀⠀⠀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⠀⠀⠀⠀⠀⠀⠀⠀⠀⠀⠀⣿⣿⣿⣿⣿⣿⣿⣿⣿⣿⣿⣿⣿⣿⣿⣿⣿⣗⡕⡕⢕⣾⣿⣿⣿⣿⣿⣿⣿⣿⣿⣿⣿⣿⣿⣿⣿⣿⣿⣿⣿⣿⣿⣿⣿⡿⢿⣿⢿⢿⢿⢿⢿⢿⢟⢟⢟⢟⠀⠀⠀⠀⠀⠀⠀⠀⠀⠀⠀⠀</a:t>
            </a:r>
            <a:br/>
            <a:r>
              <a:t>⠀⠀⠀⠀⠀⠀⠀⠀⠀⠀⠀⣿⣿⣿⣿⣿⣿⣿⣿⣿⣿⣿⣿⣿⣿⣿⣿⣿⣿⣿⣕⣵⣷⣾⣿⣿⣿⣿⣿⣿⣿⣿⣿⣿⣿⣿⣿⣿⣿⣿⣿⣿⣿⣿⣿⣿⣧⡕⢕⢕⢕⢕⢕⢕⢕⢕⢕⢕⢕⠀⠀⠀⠀⠀⠀⠀⠀⠀⠀⠀⠀</a:t>
            </a:r>
            <a:br/>
            <a:r>
              <a:t>⠀⠀⠀⠀⠀⠀⠀⠀⠀⠀⠀⣿⣿⣿⣿⣿⣿⣿⣿⣿⣿⣿⣿⣿⣿⣿⣿⣿⣿⣿⣿⣿⣻⣽⣿⣿⣿⣿⣿⣿⣿⣿⣿⣿⣿⣿⣿⣿⣿⣿⣿⣿⣿⣿⢸⣿⣿⣷⡕⢕⢕⢕⢕⢕⢕⢕⢕⢕⢕⠀⠀⠀⠀⠀⠀⠀⠀⠀⠀⠀⠀</a:t>
            </a:r>
            <a:br/>
            <a:r>
              <a:t>⠀⠀⠀⠀⠀⠀⠀⠀⠀⠀⠀⣿⣿⣿⣿⣿⣿⣿⣿⣿⣿⣿⣿⣿⣿⣿⣿⣿⣿⣿⣿⣿⣾⡽⢿⢿⢿⢿⢿⣿⣿⣿⣿⣿⣿⣿⣿⣿⣿⣿⣿⣿⣿⡏⢸⣿⣿⣿⣇⢕⢕⢕⢕⢕⢕⢕⢕⢕⢕⠀⠀⠀⠀⠀⠀⠀⠀⠀⠀⠀⠀</a:t>
            </a:r>
            <a:br/>
            <a:r>
              <a:t>⠀⠀⠀⠀⠀⠀⠀⠀⠀⠀⠀⣿⣿⣿⣿⣿⣿⣿⣿⣿⣿⣿⣿⣿⣿⣿⣿⣿⣿⣿⣿⣿⢟⢕⢸⡇⢕⢕⢜⢻⣿⢿⣿⣿⣿⣿⣿⣿⣿⣿⣿⣿⣿⢕⣸⣿⣿⣿⣿⢕⢕⢕⢕⢕⢕⢕⢕⢕⢕⠀⠀⠀⠀⠀⠀⠀⠀⠀⠀⠀⠀</a:t>
            </a:r>
            <a:br/>
            <a:r>
              <a:t>⠀⠀⠀⠀⠀⠀⠀⠀⠀⠀⠀⣿⣿⣿⣿⣿⣿⣿⣿⣿⣿⣿⣿⣿⣿⣿⣿⢿⡿⣟⢟⣿⣿⣷⣾⣿⡕⢕⢜⢸⣕⣼⣿⣿⣿⣿⣿⣿⣿⣿⣿⣿⢇⢱⣿⣿⣿⣿⣿⢕⢕⢕⢕⢕⢕⢕⢕⢕⢕⠀⠀⠀⠀⠀⠀⠀⠀⠀⠀⠀⠀</a:t>
            </a:r>
            <a:br/>
            <a:r>
              <a:t>⠀⠀⠀⠀⠀⠀⠀⠀⠀⠀⠀⣿⣿⣿⣿⣿⣿⣿⣿⣿⣿⣿⣿⣿⣿⣿⢯⡕⣿⣿⣧⣿⣿⡵⢽⢿⣿⣧⡱⣺⣿⣧⣿⣹⣿⣿⣿⣿⣿⣿⣿⢏⢱⣿⣿⣿⣿⣿⣿⣕⢕⢕⢕⢕⢕⢕⢕⢕⢕⠀⠀⠀⠀⠀⠀⠀⠀⠀⠀⠀⠀</a:t>
            </a:r>
            <a:br/>
            <a:r>
              <a:t>⠀⠀⠀⠀⠀⠀⠀⠀⠀⠀⠀⣿⣿⣿⣿⣿⣿⣿⣿⣿⣿⡿⢟⢝⢕⢜⢕⢎⣿⣿⣷⣿⣿⣏⣕⢜⣿⣿⣿⣿⣿⣿⣿⣿⣿⣿⡟⢻⣿⣿⡟⢱⣿⣿⣿⣿⣿⣿⣟⢝⢕⢕⢕⢕⢕⢕⢕⢕⢕⠀⠀⠀⠀⠀⠀⠀⠀⠀⠀⠀⠀</a:t>
            </a:r>
            <a:br/>
            <a:r>
              <a:t>⠀⠀⠀⠀⠀⠀⠀⠀⠀⠀⠀⠛⠛⠛⠛⠛⠛⠛⠛⠋⠙⠑⠑⠑⠑⠑⠑⠑⠚⠛⠛⠛⠛⠃⠑⠑⠛⠛⠛⠛⠛⠛⠛⠛⠛⠛⠃⠑⠛⠋⠑⠛⠛⠛⠛⠛⠛⠛⠛⠛⠛⠑⠑⠑⠑⠑⠑⠑⠑⠀⠀⠀⠀⠀⠀⠀⠀⠀⠀⠀⠀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⠀⠀⠀⠀⠀⠀⠀⠀⠀⠀⠀⣿⣿⣿⣿⣿⣿⣿⣿⣿⣿⡿⢏⢕⢕⢕⢕⢕⢕⢕⢕⢕⢕⢕⢕⢕⢕⢕⢕⢕⢕⠑⠁⠑⢑⠑⠕⢜⢻⣿⣿⣿⣿⣿⣿⣿⣿⣿⣿⣿⣿⣿⣿⣿⣿⣿⣿⣿⣿⠀⠀⠀⠀⠀⠀⠀⠀⠀⠀⠀⠀</a:t>
            </a:r>
            <a:br/>
            <a:r>
              <a:t>⠀⠀⠀⠀⠀⠀⠀⠀⠀⠀⠀⣿⣿⣿⣿⣿⣿⣿⣿⣿⢟⡇⢕⢕⢕⢕⢕⢕⢕⢕⢕⢕⢕⣱⣵⣵⣕⡕⢕⢕⢕⢕⢔⢄⢄⢀⢔⢕⢕⢜⢹⣿⣿⣿⣿⣿⣿⣿⣿⣿⣿⣿⣿⣿⣿⣿⣿⣿⣿⠀⠀⠀⠀⠀⠀⠀⠀⠀⠀⠀⠀</a:t>
            </a:r>
            <a:br/>
            <a:r>
              <a:t>⠀⠀⠀⠀⠀⠀⠀⠀⠀⠀⠀⣿⣿⣿⣿⣿⣿⣿⣿⣿⣕⢕⢕⢕⢕⢕⢕⢕⢕⢕⣷⣿⣿⣿⣿⣿⣿⣿⣧⢕⢕⢕⢕⢕⢕⢕⢕⢕⢕⢕⢕⢻⣿⣿⣿⣿⣿⣿⣿⣿⣿⣿⣿⣿⣿⣿⣿⣿⣿⠀⠀⠀⠀⠀⠀⠀⠀⠀⠀⠀⠀</a:t>
            </a:r>
            <a:br/>
            <a:r>
              <a:t>⠀⠀⠀⠀⠀⠀⠀⠀⠀⠀⠀⣿⣿⣿⣿⣿⣿⣿⣿⣿⣿⣧⡕⢕⢕⢕⣕⣕⣱⣵⣿⣿⣿⣿⣿⣿⣿⣿⣿⣷⡕⢕⢕⢕⢕⢕⢕⢕⢕⢕⢕⢜⢻⣿⣿⣿⣿⣿⣿⣿⣿⣿⣿⣿⣿⣿⣿⣿⣿⠀⠀⠀⠀⠀⠀⠀⠀⠀⠀⠀⠀</a:t>
            </a:r>
            <a:br/>
            <a:r>
              <a:t>⠀⠀⠀⠀⠀⠀⠀⠀⠀⠀⠀⣿⣿⣿⣿⣿⣿⣿⣿⣿⣿⣿⣿⣵⣾⣿⡿⣟⣟⣿⣿⣿⣿⣿⣿⣿⣿⣿⣿⣿⣧⣕⢕⢕⢕⢕⢕⢕⢕⢕⢕⢕⣻⣿⣿⣿⣿⣿⣿⣿⣿⣿⣿⣿⣿⣿⣿⣿⣿⠀⠀⠀⠀⠀⠀⠀⠀⠀⠀⠀⠀</a:t>
            </a:r>
            <a:br/>
            <a:r>
              <a:t>⠀⠀⠀⠀⠀⠀⠀⠀⠀⠀⠀⣿⣿⣿⣿⣿⣿⣿⣿⣿⣿⣿⣿⣿⣿⣿⣿⣿⢿⢿⢿⢟⢟⢟⢻⣿⣿⣿⣿⣿⣿⣿⣷⡵⢵⢕⢕⢕⢕⢕⢕⢕⣿⣿⣿⣿⣿⣿⣿⣿⣿⣿⣿⣿⣿⣿⣿⣿⣿⠀⠀⠀⠀⠀⠀⠀⠀⠀⠀⠀⠀</a:t>
            </a:r>
            <a:br/>
            <a:r>
              <a:t>⠀⠀⠀⠀⠀⠀⠀⠀⠀⠀⠀⣿⣿⣿⣿⣿⣿⣿⣿⣿⣿⣿⣿⣿⡟⢺⣿⣿⣵⣵⣧⡷⢏⣽⣿⣿⣿⣿⣿⣿⣿⣿⣿⣿⣷⣵⣱⣵⣱⡵⣮⣵⣿⣿⣿⣿⣿⣿⣿⣿⣿⣿⣿⣿⣿⣿⣿⣿⣿⠀⠀⠀⠀⠀⠀⠀⠀⠀⠀⠀⠀</a:t>
            </a:r>
            <a:br/>
            <a:r>
              <a:t>⠀⠀⠀⠀⠀⠀⠀⠀⠀⠀⠀⣿⣿⣿⣿⣿⣿⣿⣿⣿⣿⣿⣿⣿⢕⣱⢟⢻⣿⣿⣯⡕⢕⢹⣽⣿⣿⣿⣿⣿⣿⣿⣿⣿⣿⣿⣿⣿⣿⣿⣷⣝⣿⣿⣿⣿⣿⣿⣿⣿⣿⣿⣿⣿⣿⣿⣿⣿⣿⠀⠀⠀⠀⠀⠀⠀⠀⠀⠀⠀⠀</a:t>
            </a:r>
            <a:br/>
            <a:r>
              <a:t>⠀⠀⠀⠀⠀⠀⠀⠀⠀⠀⠀⣿⣿⣿⣿⣿⣿⣿⣿⣿⣿⣿⣿⣿⣿⣵⢵⢕⣿⣿⣿⣷⣧⣵⣿⣿⣿⣿⣿⣿⣿⣿⣿⣿⣿⣿⣿⣿⣿⣜⣿⣿⣿⣿⣿⣿⣿⣿⣿⣿⣿⣿⣿⣿⣿⣿⣿⣿⣿⠀⠀⠀⠀⠀⠀⠀⠀⠀⠀⠀⠀</a:t>
            </a:r>
            <a:br/>
            <a:r>
              <a:t>⠀⠀⠀⠀⠀⠀⠀⠀⠀⠀⠀⣿⣿⣿⣿⣿⣿⣿⣿⣿⣿⣿⣿⣿⣿⣱⣧⣾⣿⣿⣿⡟⢝⣿⣿⣿⣿⣿⣿⣿⣿⣿⣿⣿⣿⣿⣿⣿⣿⣿⣿⡿⢻⣿⣿⣿⣿⣿⣿⣿⣿⣿⣿⣿⣿⣿⣿⣿⣿⠀⠀⠀⠀⠀⠀⠀⠀⠀⠀⠀⠀</a:t>
            </a:r>
            <a:br/>
            <a:r>
              <a:t>⠀⠀⠀⠀⠀⠀⠀⠀⠀⠀⠀⣿⣿⣿⣿⣿⣿⣿⣿⣿⣿⣿⣿⣿⣿⣿⣿⣿⣿⡟⢿⣷⢕⢸⣿⣿⣿⣿⣿⣿⣿⣿⣿⣿⣿⣿⣿⣿⣿⣿⣿⣿⣿⣿⣿⣿⣿⣿⣿⣿⣿⣿⣿⣿⣿⣿⣿⣿⣿⠀⠀⠀⠀⠀⠀⠀⠀⠀⠀⠀⠀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⠀⠀⠀⠀⠀⠀⠀⠀⠀⠀⠀⣿⣿⣿⣿⣿⣿⣿⣿⣿⣿⣿⣿⣿⣿⣿⡿⢜⣟⣻⣿⣿⣿⣿⣿⣿⣿⣿⣿⣿⣿⣿⣿⣿⣿⣿⣿⣿⣿⣿⣿⣿⣿⣿⣿⣿⣿⣿⣿⣿⣿⣿⣿⣿⣿⣿⣿⣿⣿⠀⠀⠀⠀⠀⠀⠀⠀⠀⠀⠀⠀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⠀⠀⠀⠀⠀⠀⠀⠀⠀⠀⠀⣿⣿⣿⣿⣿⣿⣿⣿⣿⣿⣿⣿⣿⣿⣿⣿⣾⢽⢝⢟⢟⢿⢿⢿⣿⣿⣿⣿⣿⣿⣿⣿⣿⣿⣿⣿⣿⣿⣿⣿⣿⣿⣿⣿⣿⣿⣿⣿⣿⣿⣿⣿⣿⣿⣿⣿⣿⣿⠀⠀⠀⠀⠀⠀⠀⠀⠀⠀⠀⠀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⠀⠀⠀⠀⠀⠀⠀⠀⠀⠀⠀⣿⣿⣿⣿⣿⣿⣿⣿⣿⣿⣿⣿⣿⣿⣿⣿⣇⢕⢕⢞⡹⢱⣾⣿⣿⣿⣿⣿⣿⣿⣿⣿⣿⣿⣿⣿⣿⣿⣿⣿⣿⣿⣿⣿⣿⣿⣿⣿⣿⣿⣿⣿⣿⣿⣿⣿⣿⣿⠀⠀⠀⠀⠀⠀⠀⠀⠀⠀⠀⠀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⠀⠀⠀⠀⠀⠀⠀⠀⠀⠀⠀⣿⣿⣿⣿⣿⣿⣿⣿⣿⣿⣿⣿⣿⣿⣿⣿⣿⣧⣕⢕⢵⣿⣿⣿⣿⣿⣿⣿⣿⣿⣿⣿⣿⣿⣿⣿⣿⣿⣿⣿⣿⣿⣿⣿⣿⢿⢿⢿⡿⢿⢿⢿⢿⢟⢟⢟⢟⢟⠀⠀⠀⠀⠀⠀⠀⠀⠀⠀⠀⠀</a:t>
            </a:r>
            <a:br/>
            <a:r>
              <a:t>⠀⠀⠀⠀⠀⠀⠀⠀⠀⠀⠀⣿⣿⣿⣿⣿⣿⣿⣿⣿⣿⣿⣿⣿⣿⣿⣿⣿⣿⣷⣧⣵⣵⣿⣿⣿⣿⣿⣿⣿⣿⣿⣿⣿⣿⣿⣿⣿⣿⣿⣿⣿⣿⣷⣿⣿⣧⡕⢕⢕⢕⢕⢕⢕⢕⢕⢕⢕⢕⠀⠀⠀⠀⠀⠀⠀⠀⠀⠀⠀⠀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⠀⠀⠀⠀⠀⠀⠀⠀⠀⠀⠀⣿⣿⣿⣿⣿⣿⣿⣿⣿⣿⣿⣿⣿⣿⣿⣿⣿⣿⣿⣿⣿⣿⣿⣿⣿⣿⣿⣿⣿⣿⣿⣿⣿⣿⣿⣿⣿⣿⣿⣿⣿⣿⣿⢸⣿⣿⣷⡕⢕⢕⢕⢕⢕⢕⢕⢕⢕⢕⠀⠀⠀⠀⠀⠀⠀⠀⠀⠀⠀⠀</a:t>
            </a:r>
            <a:br/>
            <a:r>
              <a:t>⠀⠀⠀⠀⠀⠀⠀⠀⠀⠀⠀⣿⣿⣿⣿⣿⣿⣿⣿⣿⣿⣿⣿⣿⣿⣿⣿⣿⣿⣿⣿⣿⣷⣯⡿⣿⡿⢿⣿⣿⣿⣿⣿⣿⣿⣿⣿⣿⣿⣿⣿⣿⣿⡇⢸⣿⣿⣿⣇⢕⢕⢕⢕⢕⢕⢕⢕⢕⢕⠀⠀⠀⠀⠀⠀⠀⠀⠀⠀⠀⠀</a:t>
            </a:r>
            <a:br/>
            <a:r>
              <a:t>⠀⠀⠀⠀⠀⠀⠀⠀⠀⠀⠀⣿⣿⣿⣿⣿⣿⣿⣿⣿⣿⣿⣿⣿⣿⣿⣿⣿⣿⣿⣿⣿⣿⢏⢕⣇⢕⢕⢼⡿⢿⢿⣿⣿⣿⣿⣿⣿⣿⣿⣿⣿⣿⢕⢸⣿⣿⣿⣿⢕⢕⢕⢕⢕⢕⢕⢕⢕⢕⠀⠀⠀⠀⠀⠀⠀⠀⠀⠀⠀⠀</a:t>
            </a:r>
            <a:br/>
            <a:r>
              <a:t>⠀⠀⠀⠀⠀⠀⠀⠀⠀⠀⠀⣿⣿⣿⣿⣿⣿⣿⣿⣿⣿⣿⣿⣿⣿⣿⣿⢿⣿⣟⣿⢿⣷⣷⣷⣿⡧⢕⢕⢱⢕⣜⣿⣿⣿⣿⣿⣿⣿⣿⣿⣿⢇⢱⣿⣿⣿⣿⣿⢇⢕⢕⢕⢕⢕⢕⢕⢕⢕⠀⠀⠀⠀⠀⠀⠀⠀⠀⠀⠀⠀</a:t>
            </a:r>
            <a:br/>
            <a:r>
              <a:t>⠀⠀⠀⠀⠀⠀⠀⠀⠀⠀⠀⣿⣿⣿⣿⣿⣿⣿⣿⣿⣿⣿⣿⣿⣿⣿⣟⡗⢹⢽⣿⣸⣿⣯⢝⣹⣿⣇⢕⢼⣿⣷⣿⣟⣻⣿⣿⣿⣿⣿⣿⡏⢱⣿⣿⣿⣿⣿⣿⣧⡕⢕⢕⢕⢕⢕⢕⢕⢕⠀⠀⠀⠀⠀⠀⠀⠀⠀⠀⠀⠀</a:t>
            </a:r>
            <a:br/>
            <a:r>
              <a:t>⠀⠀⠀⠀⠀⠀⠀⠀⠀⠀⠀⣿⣿⣿⣿⣿⣿⣿⣿⣿⣿⣿⣿⡿⢟⢝⢕⢕⡪⣽⣿⣾⣿⣿⢗⢺⣿⣿⣷⣽⣿⣿⣿⣿⣿⣿⣿⣿⣿⣿⡟⢱⣿⣿⣿⣿⣿⣿⣿⡜⢕⢕⢕⢕⢕⢕⢕⢕⢕⠀⠀⠀⠀⠀⠀⠀⠀⠀⠀⠀⠀</a:t>
            </a:r>
            <a:br/>
            <a:r>
              <a:t>⠀⠀⠀⠀⠀⠀⠀⠀⠀⠀⠀⠛⠛⠛⠛⠛⠛⠛⠛⠛⠛⠛⠑⠑⠑⠑⠑⠑⠘⠛⠛⠛⠛⠃⠘⠑⠙⠛⠛⠛⠛⠛⠛⠛⠛⠛⠛⠑⠛⠛⠑⠛⠛⠛⠛⠛⠛⠛⠛⠛⠛⠃⠑⠑⠑⠑⠑⠑⠑⠀⠀⠀⠀⠀⠀⠀⠀⠀⠀⠀⠀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⠀⠀⠀⠀⠀⠀⠀⠀⠀⠀⠀⣿⣿⣿⣿⣿⣿⣿⣿⣿⣿⣿⢏⢕⢕⢕⢕⢕⢕⢕⢕⢕⢕⢕⢕⢕⢕⢕⢕⢕⢕⢑⠑⠕⠁⢑⠕⢝⢿⣿⣿⣿⣿⣿⣿⣿⣿⣿⣿⣿⣿⣿⣿⣿⣿⣿⣿⣿⣿⠀⠀⠀⠀⠀⠀⠀⠀⠀⠀⠀⠀</a:t>
            </a:r>
            <a:br/>
            <a:r>
              <a:t>⠀⠀⠀⠀⠀⠀⠀⠀⠀⠀⠀⣿⣿⣿⣿⣿⣿⣿⣿⣿⡿⢇⢕⢕⢕⢕⢕⢕⢕⢕⢕⢕⢕⣕⣕⣕⡕⢕⢕⢕⢕⢕⢄⢀⢀⠄⢕⢕⢕⢝⢻⣿⣿⣿⣿⣿⣿⣿⣿⣿⣿⣿⣿⣿⣿⣿⣿⣿⣿⠀⠀⠀⠀⠀⠀⠀⠀⠀⠀⠀⠀</a:t>
            </a:r>
            <a:br/>
            <a:r>
              <a:t>⠀⠀⠀⠀⠀⠀⠀⠀⠀⠀⠀⣿⣿⣿⣿⣿⣿⣿⣿⣗⢝⢕⢕⢕⢕⢕⢕⢕⢕⢱⣷⣿⣿⣿⣿⣿⣿⣿⡕⢕⢕⢕⢕⢕⢕⢕⢕⢕⢕⢕⢕⢿⣿⣿⣿⣿⣿⣿⣿⣿⣿⣿⣿⣿⣿⣿⣿⣿⣿⠀⠀⠀⠀⠀⠀⠀⠀⠀⠀⠀⠀</a:t>
            </a:r>
            <a:br/>
            <a:r>
              <a:t>⠀⠀⠀⠀⠀⠀⠀⠀⠀⠀⠀⣿⣿⣿⣿⣿⣿⣿⣿⣿⣿⡕⢕⢕⢕⢕⢕⣱⣵⣾⣿⣿⣿⣿⣿⣿⣿⣿⣷⣕⢕⢕⢕⢕⢕⢕⢕⢕⢕⢕⢕⢜⣿⣿⣿⣿⣿⣿⣿⣿⣿⣿⣿⣿⣿⣿⣿⣿⣿⠀⠀⠀⠀⠀⠀⠀⠀⠀⠀⠀⠀</a:t>
            </a:r>
            <a:br/>
            <a:r>
              <a:t>⠀⠀⠀⠀⠀⠀⠀⠀⠀⠀⠀⣿⣿⣿⣿⣿⣿⣿⣿⣿⣿⣿⣧⣱⣷⣿⣿⣿⣿⣿⣿⣿⣿⣿⣿⣿⣿⣿⣿⣿⣕⢕⢕⢕⢕⢕⢕⢕⢕⢕⢕⢕⣿⣿⣿⣿⣿⣿⣿⣿⣿⣿⣿⣿⣿⣿⣿⣿⣿⠀⠀⠀⠀⠀⠀⠀⠀⠀⠀⠀⠀</a:t>
            </a:r>
            <a:br/>
            <a:r>
              <a:t>⠀⠀⠀⠀⠀⠀⠀⠀⠀⠀⠀⣿⣿⣿⣿⣿⣿⣿⣿⣿⣿⣿⣿⣿⣿⣿⣿⣿⣿⣿⢿⢿⢟⢿⣿⣿⣿⣿⣿⣿⣿⣷⣵⢷⢕⢕⢕⢕⢕⢕⡕⢸⣿⣿⣿⣿⣿⣿⣿⣿⣿⣿⣿⣿⣿⣿⣿⣿⣿⠀⠀⠀⠀⠀⠀⠀⠀⠀⠀⠀⠀</a:t>
            </a:r>
            <a:br/>
            <a:r>
              <a:t>⠀⠀⠀⠀⠀⠀⠀⠀⠀⠀⠀⣿⣿⣿⣿⣿⣿⣿⣿⣿⣿⣿⣿⣿⡿⢿⣿⣧⣕⣵⣱⡵⢳⣾⣿⣿⣿⣿⣿⣿⣿⣿⣿⣷⣷⣵⣵⣕⣱⢷⣼⣜⣿⣿⣿⣿⣿⣿⣿⣿⣿⣿⣿⣿⣿⣿⣿⣿⣿⠀⠀⠀⠀⠀⠀⠀⠀⠀⠀⠀⠀</a:t>
            </a:r>
            <a:br/>
            <a:r>
              <a:t>⠀⠀⠀⠀⠀⠀⠀⠀⠀⠀⠀⣿⣿⣿⣿⣿⣿⣿⣿⣿⣿⣿⣿⡿⢕⡸⢿⣿⣿⣿⡕⢕⢜⣹⣽⣿⣿⣿⣿⣿⣿⣿⣿⣿⣿⣿⣿⣿⣿⣿⣧⢻⣿⣿⣿⣿⣿⣿⣿⣿⣿⣿⣿⣿⣿⣿⣿⣿⣿⠀⠀⠀⠀⠀⠀⠀⠀⠀⠀⠀⠀</a:t>
            </a:r>
            <a:br/>
            <a:r>
              <a:t>⠀⠀⠀⠀⠀⠀⠀⠀⠀⠀⠀⣿⣿⣿⣿⣿⣿⣿⣿⣿⣿⣿⣿⣷⣿⡵⢕⢹⣿⣿⣷⣧⣕⢸⣿⣿⣿⣿⣿⣿⣿⣿⣿⣿⣿⣿⣿⣿⣷⣻⣿⣿⣿⣿⣿⣿⣿⣿⣿⣿⣿⣿⣿⣿⣿⣿⣿⣿⣿⠀⠀⠀⠀⠀⠀⠀⠀⠀⠀⠀⠀</a:t>
            </a:r>
            <a:br/>
            <a:r>
              <a:t>⠀⠀⠀⠀⠀⠀⠀⠀⠀⠀⠀⣿⣿⣿⣿⣿⣿⣿⣿⣿⣿⣿⣿⣿⣇⢱⣵⣿⣿⣿⣿⢟⢹⣿⣿⣿⣿⣿⣿⣿⣿⣿⣿⣿⣿⣿⣿⣿⣿⣿⣿⡟⣿⣿⣿⣿⣿⣿⣿⣿⣿⣿⣿⣿⣿⣿⣿⣿⣿⠀⠀⠀⠀⠀⠀⠀⠀⠀⠀⠀⠀</a:t>
            </a:r>
            <a:br/>
            <a:r>
              <a:t>⠀⠀⠀⠀⠀⠀⠀⠀⠀⠀⠀⣿⣿⣿⣿⣿⣿⣿⣿⣿⣿⣿⣿⣿⣿⣿⣿⣿⢿⢿⣿⡕⢜⢿⣿⣿⣿⣿⣿⣿⣿⣿⣿⣿⣿⣿⣿⣿⣿⣿⣿⣷⣿⣿⣿⣿⣿⣿⣿⣿⣿⣿⣿⣿⣿⣿⣿⣿⣿⠀⠀⠀⠀⠀⠀⠀⠀⠀⠀⠀⠀</a:t>
            </a:r>
            <a:br/>
            <a:r>
              <a:t>⠀⠀⠀⠀⠀⠀⠀⠀⠀⠀⠀⣿⣿⣿⣿⣿⣿⣿⣿⣿⣿⣿⣿⣿⣿⣿⡏⢟⢿⣿⣿⣿⣷⣾⣿⣿⣿⣿⣿⣿⣿⣿⣿⣿⣿⣿⣿⣿⣿⣿⣿⣿⣿⣿⣿⣿⣿⣿⣿⣿⣿⣿⣿⣿⣿⣿⣿⣿⣿⠀⠀⠀⠀⠀⠀⠀⠀⠀⠀⠀⠀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⠀⠀⠀⠀⠀⠀⠀⠀⠀⠀⠀⣿⣿⣿⣿⣿⣿⣿⣿⣿⣿⣿⣿⣿⣿⣿⣷⣾⢝⢟⢻⢿⢿⡿⣿⣿⣿⣿⣿⣿⣿⣿⣿⣿⣿⣿⣿⣿⣿⣿⣿⣿⣿⣿⣿⣿⣿⣿⣿⣿⣿⣿⣿⣿⣿⣿⣿⣿⣿⠀⠀⠀⠀⠀⠀⠀⠀⠀⠀⠀⠀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⠀⠀⠀⠀⠀⠀⠀⠀⠀⠀⠀⣿⣿⣿⣿⣿⣿⣿⣿⣿⣿⣿⣿⣿⣿⣿⣿⡕⢕⢱⢗⡗⣱⣾⣿⣿⣿⣿⣿⣿⣿⣿⣿⣿⣿⣿⣿⣿⣿⣿⣿⣿⣿⣿⣿⣿⣿⣿⣿⣿⣿⣿⣿⣿⣿⣿⣿⣿⣿⠀⠀⠀⠀⠀⠀⠀⠀⠀⠀⠀⠀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⠀⠀⠀⠀⠀⠀⠀⠀⠀⠀⠀⣿⣿⣿⣿⣿⣿⣿⣿⣿⣿⣿⣿⣿⣿⣿⣿⣷⡕⢕⢜⣼⣿⣿⣿⣿⣿⣿⣿⣿⣿⣿⣿⣿⣿⣿⣿⣿⣿⣿⣿⣿⣿⣿⣿⣿⢿⢿⢿⢿⢿⢿⢿⢟⢟⢟⢟⢟⢏⠀⠀⠀⠀⠀⠀⠀⠀⠀⠀⠀⠀</a:t>
            </a:r>
            <a:br/>
            <a:r>
              <a:t>⠀⠀⠀⠀⠀⠀⠀⠀⠀⠀⠀⣿⣿⣿⣿⣿⣿⣿⣿⣿⣿⣿⣿⣿⣿⣿⣿⣿⣿⣽⣱⣹⣽⣿⣿⣿⣿⣿⣿⣿⣿⣿⣿⣿⣿⣿⣿⣿⣿⣿⣿⣿⣿⣷⣿⣿⣧⡕⢕⢕⢕⢕⢕⢕⢕⢕⢕⢕⢕⠀⠀⠀⠀⠀⠀⠀⠀⠀⠀⠀⠀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⠀⠀⠀⠀⠀⠀⠀⠀⠀⠀⠀⣿⣿⣿⣿⣿⣿⣿⣿⣿⣿⣿⣿⣿⣿⣿⣿⣿⣿⣿⣿⣿⣿⣿⣿⣿⣿⣿⣿⣿⣿⣿⣿⣿⣿⣿⣿⣿⣿⣿⣿⣿⣿⡿⢸⣿⣿⣷⢕⢕⢕⢕⢕⢕⢕⢕⢕⢕⢕⠀⠀⠀⠀⠀⠀⠀⠀⠀⠀⠀⠀</a:t>
            </a:r>
            <a:br/>
            <a:r>
              <a:t>⠀⠀⠀⠀⠀⠀⠀⠀⠀⠀⠀⣿⣿⣿⣿⣿⣿⣿⣿⣿⣿⣿⣿⣿⣿⣿⣿⣿⣿⣿⣿⣯⣮⣿⣿⣿⣿⣿⣿⣿⣿⣿⣿⣿⣿⣿⣿⣿⣿⣿⣿⣿⣿⡇⢸⣿⣿⣿⣇⢕⢕⢕⢕⢕⢕⢕⢕⢕⢕⠀⠀⠀⠀⠀⠀⠀⠀⠀⠀⠀⠀</a:t>
            </a:r>
            <a:br/>
            <a:r>
              <a:t>⠀⠀⠀⠀⠀⠀⠀⠀⠀⠀⠀⣿⣿⣿⣿⣿⣿⣿⣿⣿⣿⣿⣿⣿⣿⣿⣿⣿⣿⣿⣿⣿⣿⣿⢏⣿⢕⢸⢜⣯⣿⣿⣿⣿⣿⣿⣿⣿⣿⣿⣿⣿⣿⢕⣸⣿⣿⣿⣿⢕⢕⢕⢕⢕⢕⢕⢕⢕⢕⠀⠀⠀⠀⠀⠀⠀⠀⠀⠀⠀⠀</a:t>
            </a:r>
            <a:br/>
            <a:r>
              <a:t>⠀⠀⠀⠀⠀⠀⠀⠀⠀⠀⠀⣿⣿⣿⣿⣿⣿⣿⣿⣿⣿⣿⣿⣿⣿⣿⣿⣿⣿⣿⢿⣿⣿⣵⣵⣿⣇⡇⢕⢕⢕⣜⣻⣿⣿⣿⣿⣿⣿⣿⣿⣿⢇⢱⣿⣿⣿⣿⣿⢇⢕⢕⢕⢕⢕⢕⢕⢕⢕⠀⠀⠀⠀⠀⠀⠀⠀⠀⠀⠀⠀</a:t>
            </a:r>
            <a:br/>
            <a:r>
              <a:t>⠀⠀⠀⠀⠀⠀⠀⠀⠀⠀⠀⣿⣿⣿⣿⣿⣿⣿⣿⣿⣿⣿⣿⣿⣿⣿⣿⡗⡝⣿⣿⡇⣿⣿⡟⢻⣷⡜⢕⢱⣷⣾⣿⢟⣿⣿⣿⣿⣿⣿⣿⡟⢱⣿⣿⣿⣿⣿⣿⣧⡕⢕⢕⢕⢕⢕⢕⢕⢕⠀⠀⠀⠀⠀⠀⠀⠀⠀⠀⠀⠀</a:t>
            </a:r>
            <a:br/>
            <a:r>
              <a:t>⠀⠀⠀⠀⠀⠀⠀⠀⠀⠀⠀⣿⣿⣿⣿⣿⣿⣿⣿⣿⣿⣿⣿⣿⣿⢿⢿⡫⡪⣺⣿⣧⣿⣿⢧⢽⣿⣿⣧⣻⣿⣿⣿⣿⣿⣿⣿⣿⣿⣿⡟⢱⣿⣿⣿⣿⣿⣿⣟⡝⢕⢕⢕⢕⢕⢕⢕⢕⢕⠀⠀⠀⠀⠀⠀⠀⠀⠀⠀⠀⠀</a:t>
            </a:r>
            <a:br/>
            <a:r>
              <a:t>⠀⠀⠀⠀⠀⠀⠀⠀⠀⠀⠀⠛⠛⠛⠛⠛⠛⠛⠛⠛⠛⠛⠛⠋⠑⠑⠘⠘⠘⠚⠛⠛⠛⠛⠑⠓⠛⠛⠛⠛⠛⠛⠛⠛⠛⠛⠛⠋⠛⠛⠑⠛⠛⠛⠛⠛⠛⠛⠛⠛⠛⠃⠑⠑⠑⠑⠑⠑⠑⠀⠀⠀⠀⠀⠀⠀⠀⠀⠀⠀⠀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⠀⠀⠀⠀⠀⠀⠀⠀⠀⠀⠀⣿⣿⣿⣿⣿⣿⣿⣿⣿⣿⣿⢟⢕⢕⢕⢕⢕⢕⢕⢕⢕⢕⢕⢕⢕⢕⢕⢕⢕⠕⠕⠕⠕⠕⢕⢝⢿⣿⣿⣿⣿⣿⣿⣿⣿⣿⣿⣿⣿⣿⣿⣿⣿⣿⣿⣿⣿⣿⠀⠀⠀⠀⠀⠀⠀⠀⠀⠀⠀⠀</a:t>
            </a:r>
            <a:br/>
            <a:r>
              <a:t>⠀⠀⠀⠀⠀⠀⠀⠀⠀⠀⠀⣿⣿⣿⣿⣿⣿⣿⣿⣿⣿⡕⢕⢕⢕⢕⢕⢕⢕⢕⢕⢕⢕⢕⢕⢕⢕⢕⢕⢕⢕⢀⢀⠀⢐⢕⢕⢕⢜⢟⢿⣿⣿⣿⣿⣿⣿⣿⣿⣿⣿⣿⣿⣿⣿⣿⣿⣿⣿⠀⠀⠀⠀⠀⠀⠀⠀⠀⠀⠀⠀</a:t>
            </a:r>
            <a:br/>
            <a:r>
              <a:t>⠀⠀⠀⠀⠀⠀⠀⠀⠀⠀⠀⣿⣿⣿⣿⣿⣿⣿⣿⡟⢹⢕⢕⢕⢕⢕⢕⢕⢕⣕⣵⣾⣿⣿⣿⣿⣷⡕⢕⢕⢕⢕⢕⢕⢕⢕⢕⢕⢕⢕⢜⣿⣿⣿⣿⣿⣿⣿⣿⣿⣿⣿⣿⣿⣿⣿⣿⣿⣿⠀⠀⠀⠀⠀⠀⠀⠀⠀⠀⠀⠀</a:t>
            </a:r>
            <a:br/>
            <a:r>
              <a:t>⠀⠀⠀⠀⠀⠀⠀⠀⠀⠀⠀⣿⣿⣿⣿⣿⣿⣿⣿⣷⣕⢕⢕⢕⢕⢕⢕⣕⢕⣿⣿⣿⣿⣿⣿⣿⣿⣿⡕⢕⢕⢕⢕⢕⢕⢕⢕⢕⢕⢕⢕⢝⣿⣿⣿⣿⣿⣿⣿⣿⣿⣿⣿⣿⣿⣿⣿⣿⣿⠀⠀⠀⠀⠀⠀⠀⠀⠀⠀⠀⠀</a:t>
            </a:r>
            <a:br/>
            <a:r>
              <a:t>⠀⠀⠀⠀⠀⠀⠀⠀⠀⠀⠀⣿⣿⣿⣿⣿⣿⣿⣿⣿⣿⣧⣕⢕⣵⣷⣾⣿⣿⣿⣿⣿⣿⣿⣿⣿⣿⣿⣿⡇⢕⢕⢕⢕⢕⢕⢕⢕⢕⢕⢕⢕⣿⣿⣿⣿⣿⣿⣿⣿⣿⣿⣿⣿⣿⣿⣿⣿⣿⠀⠀⠀⠀⠀⠀⠀⠀⠀⠀⠀⠀</a:t>
            </a:r>
            <a:br/>
            <a:r>
              <a:t>⠀⠀⠀⠀⠀⠀⠀⠀⠀⠀⠀⣿⣿⣿⣿⣿⣿⣿⣿⣿⣿⣿⣿⣾⣿⣿⣿⣿⣿⣿⣿⣿⣿⣿⣿⣿⣿⣿⣿⣿⣷⣕⢕⣕⢕⢕⢕⢕⢕⢕⢕⢕⣿⣿⣿⣿⣿⣿⣿⣿⣿⣿⣿⣿⣿⣿⣿⣿⣿⠀⠀⠀⠀⠀⠀⠀⠀⠀⠀⠀⠀</a:t>
            </a:r>
            <a:br/>
            <a:r>
              <a:t>⠀⠀⠀⠀⠀⠀⠀⠀⠀⠀⠀⣿⣿⣿⣿⣿⣿⣿⣿⣿⣿⣿⣿⣿⣿⣿⡿⢝⢝⢝⢕⢕⣱⣼⣿⣿⣿⣿⣿⣿⣿⣿⣷⣵⡧⣕⡕⢕⣱⣵⡕⢸⣿⣿⣿⣿⣿⣿⣿⣿⣿⣿⣿⣿⣿⣿⣿⣿⣿⠀⠀⠀⠀⠀⠀⠀⠀⠀⠀⠀⠀</a:t>
            </a:r>
            <a:br/>
            <a:r>
              <a:t>⠀⠀⠀⠀⠀⠀⠀⠀⠀⠀⠀⣿⣿⣿⣿⣿⣿⣿⣿⣿⣿⣿⣿⡟⢝⢿⣿⣷⣿⢇⢕⢕⢝⣻⣿⣿⣿⣿⣿⣿⣿⣿⣿⣿⣿⣿⣷⣿⣷⣷⡽⣿⢾⣿⣿⣿⣿⣿⣿⣿⣿⣿⣿⣿⣿⣿⣿⣿⣿⠀⠀⠀⠀⠀⠀⠀⠀⠀⠀⠀⠀</a:t>
            </a:r>
            <a:br/>
            <a:r>
              <a:t>⠀⠀⠀⠀⠀⠀⠀⠀⠀⠀⠀⣿⣿⣿⣿⣿⣿⣿⣿⣿⣿⣿⣿⣇⣕⢗⢝⣿⣿⣿⣕⢕⢝⣻⣿⣿⣿⣿⣿⣿⣿⣿⣿⣿⣿⣿⣿⣷⣝⢿⣷⣿⣿⣽⣿⣿⣿⣿⣿⣿⣿⣿⣿⣿⣿⣿⣿⣿⣿⠀⠀⠀⠀⠀⠀⠀⠀⠀⠀⠀⠀</a:t>
            </a:r>
            <a:br/>
            <a:r>
              <a:t>⠀⠀⠀⠀⠀⠀⠀⠀⠀⠀⠀⣿⣿⣿⣿⣿⣿⣿⣿⣿⣿⣿⣿⣿⡏⢕⣸⣿⣿⣿⡟⢗⣼⣿⣿⣿⣿⣿⣿⣿⣿⣿⣿⣿⣿⣿⣿⣿⣿⣾⣿⢻⣿⣿⣿⣿⣿⣿⣿⣿⣿⣿⣿⣿⣿⣿⣿⣿⣿⠀⠀⠀⠀⠀⠀⠀⠀⠀⠀⠀⠀</a:t>
            </a:r>
            <a:br/>
            <a:r>
              <a:t>⠀⠀⠀⠀⠀⠀⠀⠀⠀⠀⠀⣿⣿⣿⣿⣿⣿⣿⣿⣿⣿⣿⣿⣿⣷⣾⣿⣿⣿⣿⡇⢕⢻⣿⣿⣿⣿⣿⣿⣿⣿⣿⣿⣿⣿⣿⣿⣿⣿⣿⣿⣵⣿⣿⣿⣿⣿⣿⣿⣿⣿⣿⣿⣿⣿⣿⣿⣿⣿⠀⠀⠀⠀⠀⠀⠀⠀⠀⠀⠀⠀</a:t>
            </a:r>
            <a:br/>
            <a:r>
              <a:t>⠀⠀⠀⠀⠀⠀⠀⠀⠀⠀⠀⣿⣿⣿⣿⣿⣿⣿⣿⣿⣿⣿⣿⣿⣿⣿⢻⢷⣷⣾⣵⣷⣼⣿⣿⣿⣿⣿⣿⣿⣿⣿⣿⣿⣿⣿⣿⣿⣿⣿⣿⣿⣿⣿⣿⣿⣿⣿⣿⣿⣿⣿⣿⣿⣿⣿⣿⣿⣿⠀⠀⠀⠀⠀⠀⠀⠀⠀⠀⠀⠀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⠀⠀⠀⠀⠀⠀⠀⠀⠀⠀⠀⣿⣿⣿⣿⣿⣿⣿⣿⣿⣿⣿⣿⣿⣿⣿⣵⡗⢷⢿⢿⣿⣿⣿⣿⣿⣿⣿⣿⣿⣿⣿⣿⣿⣿⣿⣿⣿⣿⣿⣿⣿⣿⣿⣿⣿⣿⣿⣿⣿⣿⣿⣿⣿⣿⣿⣿⣿⣿⠀⠀⠀⠀⠀⠀⠀⠀⠀⠀⠀⠀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⠀⠀⠀⠀⠀⠀⠀⠀⠀⠀⠀⣿⣿⣿⣿⣿⣿⣿⣿⣿⣿⣿⣿⣿⣿⣿⣟⢕⢕⢱⢕⢕⣵⣾⣿⣿⣿⣿⣿⣿⣿⣿⣿⣿⣿⣿⣿⣿⣿⣿⣿⣿⣿⣿⣿⣿⣿⣿⣿⣿⣿⣿⣿⣿⣿⣿⣿⣿⣿⠀⠀⠀⠀⠀⠀⠀⠀⠀⠀⠀⠀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⠀⠀⠀⠀⠀⠀⠀⠀⠀⠀⠀⣿⣿⣿⣿⣿⣿⣿⣿⣿⣿⣿⣿⣿⣿⣿⣿⣕⢕⢕⢱⣿⣿⣿⣿⣿⣿⣿⣿⣿⣿⣿⣿⣿⣿⣿⣿⣿⣿⣿⣿⣿⣿⣿⣿⡿⢿⢿⢿⣿⣿⡿⢿⢿⢟⢟⢟⢟⢏⠀⠀⠀⠀⠀⠀⠀⠀⠀⠀⠀⠀</a:t>
            </a:r>
            <a:br/>
            <a:r>
              <a:t>⠀⠀⠀⠀⠀⠀⠀⠀⠀⠀⠀⣿⣿⣿⣿⣿⣿⣿⣿⣿⣿⣿⣿⣿⣿⣿⣿⣿⣏⣕⣏⣝⣿⣿⣿⣿⣿⣿⣿⣿⣿⣿⣿⣿⣿⣿⣿⣿⣿⣿⣿⣿⣿⣏⣿⣷⡕⢕⢕⢕⢕⢕⢕⢕⢕⢕⢕⢕⢕⠀⠀⠀⠀⠀⠀⠀⠀⠀⠀⠀⠀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⠀⠀⠀⠀⠀⠀⠀⠀⠀⠀⠀⣿⣿⣿⣿⣿⣿⣿⣿⣿⣿⣿⣿⣿⣿⣿⣿⣿⣿⣿⣿⣿⣿⣿⣿⣿⣿⣿⣿⣿⣿⣿⣿⣿⣿⣿⣿⣿⣿⣿⣿⣿⣿⡇⣿⣿⣿⡕⢕⢕⢕⢕⢕⢕⢕⢕⢕⢕⢕⠀⠀⠀⠀⠀⠀⠀⠀⠀⠀⠀⠀</a:t>
            </a:r>
            <a:br/>
            <a:r>
              <a:t>⠀⠀⠀⠀⠀⠀⠀⠀⠀⠀⠀⣿⣿⣿⣿⣿⣿⣿⣿⣿⣿⣿⣿⣿⣿⣿⣿⣿⣿⣿⣿⣿⢿⣿⣿⣿⣿⣿⣿⣿⣿⣿⣿⣿⣿⣿⣿⣿⣿⣿⣿⣿⣿⢇⣽⣿⣿⣿⢕⢕⢕⢕⢕⢕⢕⢕⢕⢕⢕⠀⠀⠀⠀⠀⠀⠀⠀⠀⠀⠀⠀</a:t>
            </a:r>
            <a:br/>
            <a:r>
              <a:t>⠀⠀⠀⠀⠀⠀⠀⠀⠀⠀⠀⣿⣿⣿⣿⣿⣿⣿⣿⣿⣿⣿⣿⣿⣿⣿⣿⣿⣿⣿⣿⣿⣿⣿⣿⣿⡧⣾⣿⣿⣿⣿⣿⣿⣿⣿⣿⣿⣿⣿⣿⣿⡟⢕⣿⣿⣿⣿⡇⢕⢕⢕⢕⢕⢕⢕⢕⢕⢕⠀⠀⠀⠀⠀⠀⠀⠀⠀⠀⠀⠀</a:t>
            </a:r>
            <a:br/>
            <a:r>
              <a:t>⠀⠀⠀⠀⠀⠀⠀⠀⠀⠀⠀⣿⣿⣿⣿⣿⣿⣿⣿⣿⣿⣿⣿⣿⣿⣿⣿⣿⣿⣿⣿⣿⣿⡿⢏⣼⣷⣿⣿⡇⢹⡿⢿⣿⣿⣿⣿⣿⣿⣿⣿⣿⢕⣸⣿⣿⣿⣿⡷⢇⢕⢕⢕⢕⢕⢕⢕⢕⢕⠀⠀⠀⠀⠀⠀⠀⠀⠀⠀⠀⠀</a:t>
            </a:r>
            <a:br/>
            <a:r>
              <a:t>⠀⠀⠀⠀⠀⠀⠀⠀⠀⠀⠀⣿⣿⣿⣿⣿⣿⣿⣿⣿⣿⣿⣿⣿⣿⣿⣿⣿⢿⢿⢟⣟⢻⣿⣷⣿⣷⢕⢼⡹⣿⣿⡿⣿⣿⣿⣿⣿⣿⣿⣿⢇⣱⣿⣿⣿⣿⣿⣧⣕⢕⢕⢕⢕⢕⢕⢕⢕⢕⠀⠀⠀⠀⠀⠀⠀⠀⠀⠀⠀⠀</a:t>
            </a:r>
            <a:br/>
            <a:r>
              <a:t>⠀⠀⠀⠀⠀⠀⠀⠀⠀⠀⠀⣿⣿⣿⣿⣿⣿⣿⣿⣿⣿⣿⣿⣿⣿⣿⣿⣿⡗⢵⣽⣿⣸⣿⣿⢽⣽⣷⡕⢾⣿⣷⣷⣵⣿⣿⣿⣿⣿⣿⢏⢱⣿⣿⣿⣿⣿⣿⡏⢝⢕⢕⢕⢕⢕⢕⢕⢕⢕⠀⠀⠀⠀⠀⠀⠀⠀⠀⠀⠀⠀</a:t>
            </a:r>
            <a:br/>
            <a:r>
              <a:t>⠀⠀⠀⠀⠀⠀⠀⠀⠀⠀⠀⠛⠛⠛⠛⠛⠛⠛⠛⠛⠛⠛⠛⠛⠛⠛⠙⠋⠑⠛⠛⠛⠚⠛⠛⠓⠛⠛⠛⠚⠛⠛⠛⠛⠛⠛⠛⠛⠛⠋⠑⠛⠛⠛⠛⠛⠛⠛⠛⠛⠓⠑⠑⠑⠑⠑⠑⠑⠑⠀⠀⠀⠀⠀⠀⠀⠀⠀⠀⠀⠀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⠀⠀⠀⠀⠀⠀⠀⠀⠀⠀⠀⣿⣿⣿⣿⣿⣿⣿⣿⣿⣿⣿⡿⢕⢕⢕⢕⢕⢕⢕⢕⢕⢕⢕⢕⢕⢕⢕⢕⢕⢕⢕⢕⢕⢕⢜⢻⣝⣻⣿⣿⣿⣿⣿⣿⣿⣿⣿⣿⣿⣿⣿⣿⣿⣿⣿⣿⣿⣿⠀⠀⠀⠀⠀⠀⠀⠀⠀⠀⠀⠀</a:t>
            </a:r>
            <a:br/>
            <a:r>
              <a:t>⠀⠀⠀⠀⠀⠀⠀⠀⠀⠀⠀⣿⣿⣿⣿⣿⣿⣿⣿⣿⣿⡏⢕⢕⢕⢕⢕⢕⢕⢕⢕⢕⢕⢕⢕⢕⢕⢕⢕⢕⢕⠀⠁⠁⢕⢕⢕⢕⢝⢿⣿⣿⣿⣿⣿⣿⣿⣿⣿⣿⣿⣿⣿⣿⣿⣿⣿⣿⣿⠀⠀⠀⠀⠀⠀⠀⠀⠀⠀⠀⠀</a:t>
            </a:r>
            <a:br/>
            <a:r>
              <a:t>⠀⠀⠀⠀⠀⠀⠀⠀⠀⠀⠀⣿⣿⣿⣿⣿⣿⣿⣿⡿⣟⡕⢕⢕⢕⢕⢕⢕⢕⢕⣕⣵⣷⣷⣷⣧⣵⡕⢕⢕⢕⢕⢕⢔⢕⢕⢕⢕⢕⢕⢜⣿⣿⣿⣿⣿⣿⣿⣿⣿⣿⣿⣿⣿⣿⣿⣿⣿⣿⠀⠀⠀⠀⠀⠀⠀⠀⠀⠀⠀⠀</a:t>
            </a:r>
            <a:br/>
            <a:r>
              <a:t>⠀⠀⠀⠀⠀⠀⠀⠀⠀⠀⠀⣿⣿⣿⣿⣿⣿⣿⣿⣧⣕⢕⢕⢕⢕⢕⢕⢕⢕⣾⣿⣿⣿⣿⣿⣿⣿⣇⡕⢕⢕⢕⢕⢕⢕⢕⢕⢕⢕⢕⢕⢸⣿⣿⣿⣿⣿⣿⣿⣿⣿⣿⣿⣿⣿⣿⣿⣿⣿⠀⠀⠀⠀⠀⠀⠀⠀⠀⠀⠀⠀</a:t>
            </a:r>
            <a:br/>
            <a:r>
              <a:t>⠀⠀⠀⠀⠀⠀⠀⠀⠀⠀⠀⣿⣿⣿⣿⣿⣿⣿⣿⣿⣿⣕⢕⢕⢕⣱⣵⣿⣾⣿⣿⣿⣿⣿⣿⣿⣿⣿⣷⡇⢕⢕⢕⢕⢕⢕⢕⢕⢕⢕⢕⢕⢿⣿⣿⣿⣿⣿⣿⣿⣿⣿⣿⣿⣿⣿⣿⣿⣿⠀⠀⠀⠀⠀⠀⠀⠀⠀⠀⠀⠀</a:t>
            </a:r>
            <a:br/>
            <a:r>
              <a:t>⠀⠀⠀⠀⠀⠀⠀⠀⠀⠀⠀⣿⣿⣿⣿⣿⣿⣿⣿⣿⣿⣿⣷⣱⣿⣿⣿⣿⣿⣿⣿⣿⣿⣿⣿⣿⣿⣿⣿⣷⣵⡕⢕⢕⢕⢕⢕⢕⢕⢕⢕⢕⢾⣿⣿⣿⣿⣿⣿⣿⣿⣿⣿⣿⣿⣿⣿⣿⣿⠀⠀⠀⠀⠀⠀⠀⠀⠀⠀⠀⠀</a:t>
            </a:r>
            <a:br/>
            <a:r>
              <a:t>⠀⠀⠀⠀⠀⠀⠀⠀⠀⠀⠀⣿⣿⣿⣿⣿⣿⣿⣿⣿⣿⣿⣿⣿⣿⣿⣿⢿⢟⢟⢏⢝⣝⣻⣿⣿⣿⣿⣿⣿⣿⣿⣧⡜⣕⡕⢕⢕⢕⣕⢱⢕⣿⣿⣿⣿⣿⣿⣿⣿⣿⣿⣿⣿⣿⣿⣿⣿⣿⠀⠀⠀⠀⠀⠀⠀⠀⠀⠀⠀⠀</a:t>
            </a:r>
            <a:br/>
            <a:r>
              <a:t>⠀⠀⠀⠀⠀⠀⠀⠀⠀⠀⠀⣿⣿⣿⣿⣿⣿⣿⣿⣿⣿⣿⣿⣿⢟⢿⣿⣵⣵⡇⢕⢜⢻⢿⣿⣿⣿⣿⣿⣿⣿⣿⣿⣿⣿⣷⣷⣾⣯⣽⡳⣷⣻⣿⣿⣿⣿⣿⣿⣿⣿⣿⣿⣿⣿⣿⣿⣿⣿⠀⠀⠀⠀⠀⠀⠀⠀⠀⠀⠀⠀</a:t>
            </a:r>
            <a:br/>
            <a:r>
              <a:t>⠀⠀⠀⠀⠀⠀⠀⠀⠀⠀⠀⣿⣿⣿⣿⣿⣿⣿⣿⣿⣿⣿⣿⣿⢕⢜⢻⣿⣿⣧⢕⢕⢱⢟⣿⣿⣿⣿⣿⣿⣿⣿⣿⣿⣿⣿⣿⣿⢟⢿⣷⣿⢿⣿⣿⣿⣿⣿⣿⣿⣿⣿⣿⣿⣿⣿⣿⣿⣿⠀⠀⠀⠀⠀⠀⠀⠀⠀⠀⠀⠀</a:t>
            </a:r>
            <a:br/>
            <a:r>
              <a:t>⠀⠀⠀⠀⠀⠀⠀⠀⠀⠀⠀⣿⣿⣿⣿⣿⣿⣿⣿⣿⣿⣿⣿⣿⡿⢇⢱⣿⣿⣿⡿⢗⢱⣿⣿⣿⣿⣿⣿⣿⣿⣿⣿⣿⣿⣿⣿⣿⣿⣵⣿⡿⣿⣾⣿⣿⣿⣿⣿⣿⣿⣿⣿⣿⣿⣿⣿⣿⣿⠀⠀⠀⠀⠀⠀⠀⠀⠀⠀⠀⠀</a:t>
            </a:r>
            <a:br/>
            <a:r>
              <a:t>⠀⠀⠀⠀⠀⠀⠀⠀⠀⠀⠀⣿⣿⣿⣿⣿⣿⣿⣿⣿⣿⣿⣿⣿⣧⣱⣿⣿⣿⣿⡇⢕⢿⣿⣿⣿⣿⣿⣿⣿⣿⣿⣿⣿⣿⣿⣿⣿⣿⣿⣿⣇⣿⣿⣿⣿⣿⣿⣿⣿⣿⣿⣿⣿⣿⣿⣿⣿⣿⠀⠀⠀⠀⠀⠀⠀⠀⠀⠀⠀⠀</a:t>
            </a:r>
            <a:br/>
            <a:r>
              <a:t>⠀⠀⠀⠀⠀⠀⠀⠀⠀⠀⠀⣿⣿⣿⣿⣿⣿⣿⣿⣿⣿⣿⣿⣿⣿⣿⣿⣯⣽⣹⣟⣕⣜⣿⣿⣿⣿⣿⣿⣿⣿⣿⣿⣿⣿⣿⣿⣿⣿⣿⣿⣧⣾⣿⣿⣿⣿⣿⣿⣿⣿⣿⣿⣿⣿⣿⣿⣿⣿⠀⠀⠀⠀⠀⠀⠀⠀⠀⠀⠀⠀</a:t>
            </a:r>
            <a:br/>
            <a:r>
              <a:t>⠀⠀⠀⠀⠀⠀⠀⠀⠀⠀⠀⣿⣿⣿⣿⣿⣿⣿⣿⣿⣿⣿⣿⣿⣿⣿⣇⣸⣽⣿⣿⣿⣿⣿⣿⣿⣿⣿⣿⣿⣿⣿⣿⣿⣿⣿⣿⣿⣿⣿⣿⣿⣿⣿⣿⣿⣿⣿⣿⣿⣿⣿⣿⣿⣿⣿⣿⣿⣿⠀⠀⠀⠀⠀⠀⠀⠀⠀⠀⠀⠀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⠀⠀⠀⠀⠀⠀⠀⠀⠀⠀⠀⣿⣿⣿⣿⣿⣿⣿⣿⣿⣿⣿⣿⣿⣿⣿⡿⢗⢕⢕⣜⢝⣹⣽⣿⣿⣿⣿⣿⣿⣿⣿⣿⣿⣿⣿⣿⣿⣿⣿⣿⣿⣿⣿⣿⣿⣿⣿⣿⣿⣿⣿⣿⣿⣿⣿⣿⣿⣿⠀⠀⠀⠀⠀⠀⠀⠀⠀⠀⠀⠀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⠀⠀⠀⠀⠀⠀⠀⠀⠀⠀⠀⣿⣿⣿⣿⣿⣿⣿⣿⣿⣿⣿⣿⣿⣿⣿⣿⡕⢕⢜⢕⣿⣿⣿⣿⣿⣿⣿⣿⣿⣿⣿⣿⣿⣿⣿⣿⣿⣿⣿⣿⣿⣿⣿⣿⣿⣿⣿⣿⣿⣿⣿⣿⣿⣿⣿⣿⣿⢿⠀⠀⠀⠀⠀⠀⠀⠀⠀⠀⠀⠀</a:t>
            </a:r>
            <a:br/>
            <a:r>
              <a:t>⠀⠀⠀⠀⠀⠀⠀⠀⠀⠀⠀⣿⣿⣿⣿⣿⣿⣿⣿⣿⣿⣿⣿⣿⣿⣿⣿⣿⣗⢜⢾⢟⢻⣿⣿⣿⣿⣿⣿⣿⣿⣿⣿⣿⣿⣿⣿⣿⣿⣿⣿⣿⣿⣿⣿⣧⢜⢝⢝⢝⢝⢟⢝⢜⢕⢕⢕⢕⢕⠀⠀⠀⠀⠀⠀⠀⠀⠀⠀⠀⠀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⠀⠀⠀⠀⠀⠀⠀⠀⠀⠀⠀⣿⣿⣿⣿⣿⣿⣿⣿⣿⣿⣿⣿⣿⣿⣿⣿⣿⣿⣿⣿⣿⣿⣿⣿⣿⣿⣿⣿⣿⣿⣿⣿⣿⣿⣿⣿⣿⣿⣿⣿⣿⣿⡏⣿⣿⣇⢕⢕⢕⢕⢕⢕⢕⢕⢕⢕⢕⢕⠀⠀⠀⠀⠀⠀⠀⠀⠀⠀⠀⠀</a:t>
            </a:r>
            <a:br/>
            <a:r>
              <a:t>⠀⠀⠀⠀⠀⠀⠀⠀⠀⠀⠀⣿⣿⣿⣿⣿⣿⣿⣿⣿⣿⣿⣿⣿⣿⣿⣿⣿⣿⣿⣿⢿⣿⣿⣿⣿⣿⣿⣿⣿⣿⣿⣿⣿⣿⣿⣿⣿⣿⣿⣿⣿⣿⢇⣿⣿⣿⣇⢕⢕⢕⢕⢕⢕⢕⢕⢕⢕⢕⠀⠀⠀⠀⠀⠀⠀⠀⠀⠀⠀⠀</a:t>
            </a:r>
            <a:br/>
            <a:r>
              <a:t>⠀⠀⠀⠀⠀⠀⠀⠀⠀⠀⠀⣿⣿⣿⣿⣿⣿⣿⣿⣿⣿⣿⣿⣿⣿⣿⣿⣿⣿⣿⣿⣿⣷⣷⣿⣯⣕⣸⣿⣿⣿⣿⣿⣿⣿⣿⣿⣿⣿⣿⣿⣿⡿⢱⣿⣿⣿⣿⡕⢕⢕⢕⢕⢕⢕⢕⢕⢕⢕⠀⠀⠀⠀⠀⠀⠀⠀⠀⠀⠀⠀</a:t>
            </a:r>
            <a:br/>
            <a:r>
              <a:t>⠀⠀⠀⠀⠀⠀⠀⠀⠀⠀⠀⣿⣿⣿⣿⣿⣿⣿⣿⣿⣿⣿⣿⣿⣿⣿⣿⣿⣿⣿⣿⣿⣿⣿⣿⢿⣿⣿⣿⡿⢿⣿⣿⣿⣿⣿⣿⣿⣿⣿⣿⣿⢕⣸⣿⣿⣿⣿⣧⢕⢕⢕⢕⢕⢕⢕⢕⢕⢕⠀⠀⠀⠀⠀⠀⠀⠀⠀⠀⠀⠀</a:t>
            </a:r>
            <a:br/>
            <a:r>
              <a:t>⠀⠀⠀⠀⠀⠀⠀⠀⠀⠀⠀⣿⣿⣿⣿⣿⣿⣿⣿⣿⣿⣿⣿⣿⣿⣿⣿⣿⣿⣿⡿⣿⣿⣿⣧⣼⣿⣣⢻⣟⡇⣿⣿⣿⣿⣿⣿⣿⣿⣿⣿⢇⢱⣿⣿⣿⣿⣿⢏⢕⢕⢕⢕⢕⢕⢕⢕⢕⢕⠀⠀⠀⠀⠀⠀⠀⠀⠀⠀⠀⠀</a:t>
            </a:r>
            <a:br/>
            <a:r>
              <a:t>⠀⠀⠀⠀⠀⠀⠀⠀⠀⠀⠀⣿⣿⣿⣿⣿⣿⣿⣿⣿⣿⣿⣿⣿⣿⣿⣿⣿⡏⢹⣿⣿⡜⣿⣿⢟⢿⣏⢕⣞⣵⣟⣇⢝⣻⣿⣿⣿⣿⣿⢏⢱⣿⣿⣿⣿⣿⣿⡿⢷⢕⢕⢕⢕⢕⢕⢕⢕⢕⠀⠀⠀⠀⠀⠀⠀⠀⠀⠀⠀⠀</a:t>
            </a:r>
            <a:br/>
            <a:r>
              <a:t>⠀⠀⠀⠀⠀⠀⠀⠀⠀⠀⠀⠛⠛⠛⠛⠛⠛⠛⠛⠛⠛⠛⠛⠛⠛⠛⠛⠛⠋⠊⠛⠛⠋⠛⠛⠙⠙⠛⠓⠘⠛⠛⠛⠛⠛⠛⠛⠛⠛⠋⠑⠛⠛⠛⠛⠛⠛⠛⠑⠑⠑⠑⠑⠑⠑⠑⠑⠑⠑⠀⠀⠀⠀⠀⠀⠀⠀⠀⠀⠀⠀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⠀⠀⠀⠀⠀⠀⠀⠀⠀⠀⠀⣿⣿⣿⣿⣿⣿⣿⣿⣿⣿⣿⣿⣿⣿⣿⣿⣿⣿⣿⣿⣿⣿⣿⣿⣿⣿⣿⣿⣷⢕⢹⣿⣿⣿⣿⣿⣿⣿⣿⣿⣿⣿⣿⣿⣿⣿⣿⣿⣿⣿⣿⣿⣿⣿⣿⣿⣿⣿⠀⠀⠀⠀⠀⠀⠀⠀⠀⠀⠀⠀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⠀⠀⠀⠀⠀⠀⠀⠀⠀⠀⠀⣿⣿⣿⣿⣿⣿⣿⣿⣿⣿⣿⣿⣿⣿⣿⣿⣿⣿⣿⣿⣿⣿⣿⣿⣿⣿⣿⣿⡿⢸⡇⣿⣿⣿⣿⣿⣿⣿⣿⣿⣿⣿⣿⣿⣿⣿⣿⣿⣿⣿⣿⣿⣿⣿⣿⣿⣿⣿⠀⠀⠀⠀⠀⠀⠀⠀⠀⠀⠀⠀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⠀⠀⠀⠀⠀⠀⠀⠀⠀⠀⠀⣿⣿⣿⣿⣿⣿⣿⣿⣿⣿⣿⣿⣿⣿⣿⣿⣿⣿⣿⣿⣿⣿⣿⣿⣿⣿⣿⢿⢽⣿⣿⣷⣿⣿⣿⣿⣿⣿⣿⣿⣿⣿⣿⣿⣿⣿⣿⣿⣿⣿⣿⣿⣿⣿⣿⣿⣿⣿⠀⠀⠀⠀⠀⠀⠀⠀⠀⠀⠀⠀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⠀⠀⠀⠀⠀⠀⠀⠀⠀⠀⠀⣿⣿⣿⣿⣿⣿⣿⣿⣿⣿⣿⣿⣿⣿⣿⣿⣿⣿⣿⣿⣿⣿⣿⣿⣿⣿⢟⢏⢱⣿⡟⣿⣿⣾⣿⣿⣿⣿⣿⣿⣿⣿⣿⣿⣿⣿⣿⣿⣿⣿⣿⣿⣿⣿⣿⣿⣿⣿⠀⠀⠀⠀⠀⠀⠀⠀⠀⠀⠀⠀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⠀⠀⠀⠀⠀⠀⠀⠀⠀⠀⠀⣿⣿⣿⣿⣿⣿⣿⣿⣿⣿⣿⣿⣿⣿⣿⣿⣿⣿⣿⣿⣿⣿⣿⣿⣿⡟⢇⢕⡾⣿⢕⢜⣿⣿⣿⣿⣿⣿⣿⣿⣿⣿⣿⣿⣿⣿⣿⣿⣿⣿⣿⣿⣿⣿⣿⣿⣿⣿⠀⠀⠀⠀⠀⠀⠀⠀⠀⠀⠀⠀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⠀⠀⠀⠀⠀⠀⠀⠀⠀⠀⠀⣿⣿⣿⣿⣿⣿⣿⣿⣿⣿⣿⣿⣿⣿⣿⣿⣿⣿⣿⣿⣿⣿⣿⣿⣿⢕⢕⢱⢿⢝⢕⢕⢸⣿⣿⣿⣾⣿⣿⣿⣿⣿⣿⣿⣿⣿⣿⣿⣿⣿⣿⣿⣿⣿⣿⣿⣿⣿⠀⠀⠀⠀⠀⠀⠀⠀⠀⠀⠀⠀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⠀⠀⠀⠀⠀⠀⠀⠀⠀⠀⠀⣿⣿⣿⣿⣿⣿⣿⣿⣿⣿⣿⣿⣿⣿⣿⣿⣿⣿⣿⣿⣿⣿⣿⣿⣿⢕⢕⡜⢜⢕⢕⢱⡜⣼⣿⣿⣿⣿⣿⣿⣿⣿⣿⣿⣿⣿⣿⣿⣿⣿⣿⣿⣿⣿⣿⣿⣿⣿⠀⠀⠀⠀⠀⠀⠀⠀⠀⠀⠀⠀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⠀⠀⠀⠀⠀⠀⠀⠀⠀⠀⠀⣿⣿⣿⣿⣿⣿⣿⣿⣿⣿⣿⣿⣿⣿⣿⣿⣿⣿⣿⣿⣿⣿⣿⣿⣿⢕⢕⢕⢕⢕⢕⢼⢏⢏⠑⠘⢻⢿⣿⣿⣿⣿⣿⣿⣿⣿⣿⣿⣿⣿⣿⣿⣿⣿⣿⣿⣿⣿⠀⠀⠀⠀⠀⠀⠀⠀⠀⠀⠀⠀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⠀⠀⠀⠀⠀⠀⠀⠀⠀⠀⠀⣿⣿⣿⣿⣿⣿⣿⣿⣿⣿⣿⣿⣿⣿⣿⣿⣿⣿⣿⣿⣿⣿⣿⣿⣿⣷⢱⡇⢕⢕⢕⢕⢕⠐⢧⡀⠀⠑⢹⣿⣿⣿⣿⣿⣿⣿⣿⣿⣿⣿⣿⣿⣿⣿⣿⣿⣿⣿⠀⠀⠀⠀⠀⠀⠀⠀⠀⠀⠀⠀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⠀⠀⠀⠀⠀⠀⠀⠀⠀⠀⠀⣿⣿⣿⣿⣿⣿⣿⣿⣿⣿⣿⣿⣿⣿⣿⣿⣿⣿⣿⣿⣿⣿⣿⣿⣿⣿⡟⢿⢇⢝⢕⠑⠀⠀⠘⢷⣔⠀⠁⢹⣿⣿⣿⣿⣿⣿⣿⣿⣿⣿⣿⣿⣿⣿⣿⣿⣿⣿⠀⠀⠀⠀⠀⠀⠀⠀⠀⠀⠀⠀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⠀⠀⠀⠀⠀⠀⠀⠀⠀⠀⠀⣿⣿⣿⣿⣿⣿⣿⣿⣿⣿⣿⣿⣿⣿⣿⣿⣿⣿⣿⣿⣿⣿⣿⣿⣿⣿⣷⡄⠀⠁⠀⠀⠀⠀⠀⠀⠙⢧⡄⢺⣿⣿⣿⣿⣿⣿⣿⣿⣿⣿⣿⣿⣿⣿⣿⣿⣿⣿⠀⠀⠀⠀⠀⠀⠀⠀⠀⠀⠀⠀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⠀⠀⠀⠀⠀⠀⠀⠀⠀⠀⠀⣿⣿⣿⣿⣿⣿⣿⣿⣿⣿⣿⣿⣿⣿⣿⣿⣿⣿⣿⣿⣿⣿⣿⣿⣿⣿⣿⡇⠀⠀⠀⠀⠀⠀⠀⠀⠀⠀⢱⡕⢸⣿⣿⣿⣿⣿⣿⣿⣿⣿⣿⣿⣿⣿⣿⣿⣿⣿⠀⠀⠀⠀⠀⠀⠀⠀⠀⠀⠀⠀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⠀⠀⠀⠀⠀⠀⠀⠀⠀⠀⠀⣿⣿⣿⣿⣿⣿⣿⣿⣿⣿⣿⣿⣿⣿⣿⣿⣿⣿⣿⣿⣿⣿⣿⣿⣿⣿⣿⡇⠀⠀⠀⠀⠀⠀⠀⠀⠀⠀⠀⢻⣕⢜⣿⣿⣿⣿⣿⣿⣿⣿⣿⣿⣿⣿⣿⣿⣿⣿⠀⠀⠀⠀⠀⠀⠀⠀⠀⠀⠀⠀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⠀⠀⠀⠀⠀⠀⠀⠀⠀⠀⠀⣿⣿⣿⣿⣿⣿⣿⣿⣿⣿⣿⣿⣿⣿⣿⣿⣿⣿⣿⣿⣿⣿⣿⣿⣿⣿⣿⡷⠀⠀⠀⠀⠀⠀⠀⠀⠀⠀⠀⢸⡟⢕⢹⣿⣿⣿⣿⣿⣿⣿⣿⣿⣿⣿⣿⣿⣿⣿⠀⠀⠀⠀⠀⠀⠀⠀⠀⠀⠀⠀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⠀⠀⠀⠀⠀⠀⠀⠀⠀⠀⠀⣿⣿⣿⣿⣿⣿⣿⣿⣿⣿⣿⣿⣿⣿⣿⣿⣿⣿⣿⣿⣿⣿⣿⣿⣿⣿⣿⢇⠀⠀⠀⠀⠀⠀⠀⠀⠀⠀⠀⢸⣧⣕⣕⢹⣿⣿⣿⣿⣿⣿⣿⣿⣿⣿⣿⣿⣿⣿⠀⠀⠀⠀⠀⠀⠀⠀⠀⠀⠀⠀</a:t>
            </a:r>
            <a:br/>
            <a:r>
              <a:t>⠀⠀⠀⠀⠀⠀⠀⠀⠀⠀⠀⣿⣿⣿⣿⣿⣿⣿⣿⣿⣿⣿⣿⣿⣿⣿⣿⣿⣿⣿⣿⣿⣿⣿⣿⣿⣿⣿⠀⠀⠀⠀⠀⢠⣴⣾⢀⠀⠀⢄⢸⣿⣿⣿⣿⣿⣿⣿⣿⣿⣿⣿⣿⣿⣿⣿⣿⣿⣿⠀⠀⠀⠀⠀⠀⠀⠀⠀⠀⠀⠀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⠀⠀⠀⠀⠀⠀⠀⠀⠀⠀⠀⣿⣿⣿⣿⣿⣿⣿⣿⣿⣿⣿⣿⣿⣿⣿⣿⣿⣿⣿⣿⣿⣿⣿⣿⣿⣿⡇⠀⠀⠀⠀⢀⣾⣿⣿⡇⠀⠀⠀⢸⣿⣿⣿⣿⣿⣿⣿⣿⣿⣿⣿⣿⣿⣿⣿⣿⣿⣿⠀⠀⠀⠀⠀⠀⠀⠀⠀⠀⠀⠀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⠀⠀⠀⠀⠀⠀⠀⠀⠀⠀⠀⠛⠛⠛⠛⠛⠛⠛⠛⠛⠛⠛⠛⠛⠛⠛⠛⠛⠛⠛⠛⠛⠛⠛⠛⠛⠛⠑⠀⠀⠀⠀⠚⠛⠛⠛⠓⠀⠀⠀⠘⠛⠛⠛⠛⠛⠛⠛⠛⠛⠛⠛⠛⠛⠛⠛⠛⠛⠛⠀⠀⠀⠀⠀⠀⠀⠀⠀⠀⠀⠀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⠀⠀⠀⠀⠀⠀⠀⠀⠀⠀⠀⣿⣿⣿⣿⣿⣿⣿⣿⣿⣿⣿⣿⣿⡿⢟⢇⢕⢕⢕⢕⢜⢕⢕⢕⢕⢕⢕⢕⢕⢕⢕⢕⢕⢕⢜⢻⣿⣿⣿⣿⣿⣿⣿⣿⣿⣿⣿⣿⣿⣿⣿⣿⣿⣿⣿⣿⣿⣿⠀⠀⠀⠀⠀⠀⠀⠀⠀⠀⠀⠀</a:t>
            </a:r>
            <a:br/>
            <a:r>
              <a:t>⠀⠀⠀⠀⠀⠀⠀⠀⠀⠀⠀⣿⣿⣿⣿⣿⣿⣿⣿⣿⣿⣿⡿⢏⢕⢕⢕⢕⢕⢕⢕⢕⢕⢕⢕⢕⢕⢕⢕⢕⢕⢕⢕⢕⢕⢕⢕⢜⢻⣿⣿⣿⣿⣿⣿⣿⣿⣿⣿⣿⣿⣿⣿⣿⣿⣿⣿⣿⣿⠀⠀⠀⠀⠀⠀⠀⠀⠀⠀⠀⠀</a:t>
            </a:r>
            <a:br/>
            <a:r>
              <a:t>⠀⠀⠀⠀⠀⠀⠀⠀⠀⠀⠀⣿⣿⣿⣿⣿⣿⣿⣿⣿⣿⣿⢕⢕⢕⢕⢕⢕⢕⢕⢕⢕⢕⣕⣕⣕⡕⢕⢕⢕⢕⢕⢕⢕⢕⢕⢕⢕⢕⢜⢝⣿⣿⣿⣿⣿⣿⣿⣿⣿⣿⣿⣿⣿⣿⣿⣿⣿⣿⠀⠀⠀⠀⠀⠀⠀⠀⠀⠀⠀⠀</a:t>
            </a:r>
            <a:br/>
            <a:r>
              <a:t>⠀⠀⠀⠀⠀⠀⠀⠀⠀⠀⠀⣿⣿⣿⣿⣿⣿⣿⣿⣿⡟⢗⢕⢕⢕⢕⢕⢕⢕⢕⣱⣷⣿⣿⣿⣿⣿⣿⡕⢕⢕⢕⢕⢕⢕⢕⢕⢕⢕⢕⢕⢜⣿⣿⣿⣿⣿⣿⣿⣿⣿⣿⣿⣿⣿⣿⣿⣿⣿⠀⠀⠀⠀⠀⠀⠀⠀⠀⠀⠀⠀</a:t>
            </a:r>
            <a:br/>
            <a:r>
              <a:t>⠀⠀⠀⠀⠀⠀⠀⠀⠀⠀⠀⣿⣿⣿⣿⣿⣿⣿⣿⣿⣿⣕⢕⢕⢕⢕⢕⣱⣱⣵⣿⣿⣿⣿⣿⣿⣿⣿⣿⣇⢕⢕⢕⢕⢕⢕⢕⢕⢕⢕⢕⢕⢻⣿⣿⣿⣿⣿⣿⣿⣿⣿⣿⣿⣿⣿⣿⣿⣿⠀⠀⠀⠀⠀⠀⠀⠀⠀⠀⠀⠀</a:t>
            </a:r>
            <a:br/>
            <a:r>
              <a:t>⠀⠀⠀⠀⠀⠀⠀⠀⠀⠀⠀⣿⣿⣿⣿⣿⣿⣿⣿⣿⣿⣿⣧⡕⢕⣵⣷⣿⣿⣿⣿⣿⣿⣿⣿⣿⣿⣿⣿⣿⣇⢕⢕⢕⢕⢕⢕⢕⢕⢕⢕⢕⢕⣿⣿⣿⣿⣿⣿⣿⣿⣿⣿⣿⣿⣿⣿⣿⣿⠀⠀⠀⠀⠀⠀⠀⠀⠀⠀⠀⠀</a:t>
            </a:r>
            <a:br/>
            <a:r>
              <a:t>⠀⠀⠀⠀⠀⠀⠀⠀⠀⠀⠀⣿⣿⣿⣿⣿⣿⣿⣿⣿⣿⣿⣿⣿⣿⣿⣿⣿⣿⣿⣿⣿⢿⢿⣿⣿⣿⣿⣿⣿⣿⣷⣕⡱⢕⢕⢕⢕⢕⢕⢕⢕⢸⣿⣿⣿⣿⣿⣿⣿⣿⣿⣿⣿⣿⣿⣿⣿⣿⠀⠀⠀⠀⠀⠀⠀⠀⠀⠀⠀⠀</a:t>
            </a:r>
            <a:br/>
            <a:r>
              <a:t>⠀⠀⠀⠀⠀⠀⠀⠀⠀⠀⠀⣿⣿⣿⣿⣿⣿⣿⣿⣿⣿⣿⣿⣿⣿⣿⣿⣿⢝⢕⢕⢕⢱⣷⣾⣿⣿⣿⣿⣿⣿⣿⣿⣟⣷⣵⣕⡕⣱⣵⣧⣕⡸⣿⣿⣿⣿⣿⣿⣿⣿⣿⣿⣿⣿⣿⣿⣿⣿⠀⠀⠀⠀⠀⠀⠀⠀⠀⠀⠀⠀</a:t>
            </a:r>
            <a:br/>
            <a:r>
              <a:t>⠀⠀⠀⠀⠀⠀⠀⠀⠀⠀⠀⣿⣿⣿⣿⣿⣿⣿⣿⣿⣿⣿⣿⣿⡏⢕⢻⣿⣿⣿⣗⢕⢕⢜⣽⣿⣿⣿⣿⣿⣿⣿⣿⣿⣿⣿⣿⣿⣿⣿⣷⣝⣿⣿⣿⣿⣿⣿⣿⣿⣿⣿⣿⣿⣿⣿⣿⣿⣿⠀⠀⠀⠀⠀⠀⠀⠀⠀⠀⠀⠀</a:t>
            </a:r>
            <a:br/>
            <a:r>
              <a:t>⠀⠀⠀⠀⠀⠀⠀⠀⠀⠀⠀⣿⣿⣿⣿⣿⣿⣿⣿⣿⣿⣿⣿⣿⣧⡕⢕⢜⣿⣿⣿⣵⡕⢜⣻⣿⣿⣿⣿⣿⣿⣿⣿⣿⣿⣿⣿⣿⣿⣜⢻⣿⣿⣿⣽⣿⣿⣿⣿⣿⣿⣿⣿⣿⣿⣿⣿⣿⣿⠀⠀⠀⠀⠀⠀⠀⠀⠀⠀⠀⠀</a:t>
            </a:r>
            <a:br/>
            <a:r>
              <a:t>⠀⠀⠀⠀⠀⠀⠀⠀⠀⠀⠀⣿⣿⣿⣿⣿⣿⣿⣿⣿⣿⣿⣿⣿⣿⡏⢕⣼⣿⣿⣿⡟⢕⣼⣿⣿⣿⣿⣿⣿⣿⣿⣿⣿⣿⣿⣿⣿⣿⣿⣿⣿⢿⣿⣿⣿⣿⣿⣿⣿⣿⣿⣿⣿⣿⣿⣿⣿⣿⠀⠀⠀⠀⠀⠀⠀⠀⠀⠀⠀⠀</a:t>
            </a:r>
            <a:br/>
            <a:r>
              <a:t>⠀⠀⠀⠀⠀⠀⠀⠀⠀⠀⠀⣿⣿⣿⣿⣿⣿⣿⣿⣿⣿⣿⣿⣿⣿⣷⣿⣿⣿⢿⢿⣧⢕⢻⣿⣿⣿⣿⣿⣿⣿⣿⣿⣿⣿⣿⣿⣿⣿⣿⣿⣿⢳⣻⣿⣿⣿⣿⣿⣿⣿⣿⣿⣿⣿⣿⣿⣿⣿⠀⠀⠀⠀⠀⠀⠀⠀⠀⠀⠀⠀</a:t>
            </a:r>
            <a:br/>
            <a:r>
              <a:t>⠀⠀⠀⠀⠀⠀⠀⠀⠀⠀⠀⣿⣿⣿⣿⣿⣿⣿⣿⣿⣿⣿⣿⣿⣿⣿⣿⢟⢻⣿⣾⣷⣷⣷⣿⣿⣿⣿⣿⣿⣿⣿⣿⣿⣿⣿⣿⣿⣿⣿⣿⣿⣾⣿⣿⣿⣿⣿⣿⣿⣿⣿⣿⣿⣿⣿⣿⣿⣿⠀⠀⠀⠀⠀⠀⠀⠀⠀⠀⠀⠀</a:t>
            </a:r>
            <a:br/>
            <a:r>
              <a:t>⠀⠀⠀⠀⠀⠀⠀⠀⠀⠀⠀⣿⣿⣿⣿⣿⣿⣿⣿⣿⣿⣿⣿⣿⣿⣿⣿⣷⡼⢟⢟⢿⢿⣿⣿⣿⣿⣿⣿⣿⣿⣿⣿⣿⣿⣿⣿⣿⣿⣿⣿⣿⣿⣿⣿⣿⣿⣿⣿⣿⣿⣿⣿⣿⣿⣿⣿⣿⣿⠀⠀⠀⠀⠀⠀⠀⠀⠀⠀⠀⠀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⠀⠀⠀⠀⠀⠀⠀⠀⠀⠀⠀⣿⣿⣿⣿⣿⣿⣿⣿⣿⣿⣿⣿⣿⣿⣿⣿⣏⢕⢕⢱⢇⣱⣾⣿⣿⣿⣿⣿⣿⣿⣿⣿⣿⣿⣿⣿⣿⣿⣿⣿⣿⣿⣿⣿⣿⣿⣿⣿⣿⣿⣿⣿⣿⣿⣿⣿⣿⣿⠀⠀⠀⠀⠀⠀⠀⠀⠀⠀⠀⠀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⠀⠀⠀⠀⠀⠀⠀⠀⠀⠀⠀⣿⣿⣿⣿⣿⣿⣿⣿⣿⣿⣿⣿⣿⣿⣿⣿⣿⣇⡕⢕⢱⣿⣿⣿⣿⣿⣿⣿⣿⣿⣿⣿⣿⣿⣿⣿⣿⣿⣿⣿⣿⣿⣿⣿⣿⣿⣿⣿⣿⣿⣿⣿⣿⣿⣿⣿⣿⣿⠀⠀⠀⠀⠀⠀⠀⠀⠀⠀⠀⠀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⠀⠀⠀⠀⠀⠀⠀⠀⠀⠀⠀⣿⣿⣿⣿⣿⣿⣿⣿⣿⣿⣿⣿⣿⣿⣿⣿⣿⣿⣧⣕⣽⣽⣿⣿⣿⣿⣿⣿⣿⣿⣿⣿⣿⣿⣿⣿⣿⣿⣿⣿⣿⣿⣿⣿⣿⡕⢕⢜⢝⢝⢝⢝⢝⢝⢕⢕⢕⢕⠀⠀⠀⠀⠀⠀⠀⠀⠀⠀⠀⠀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⠀⠀⠀⠀⠀⠀⠀⠀⠀⠀⠀⣿⣿⣿⣿⣿⣿⣿⣿⣿⣿⣿⣿⣿⣿⣿⣿⣿⣿⣿⣿⣿⣿⣿⣿⣿⣿⣿⣿⣿⣿⣿⣿⣿⣿⣿⣿⣿⣿⣿⣿⣿⣿⣿⢻⣿⣿⡕⢕⢕⢕⢕⢕⢕⢕⢕⢕⢕⢕⠀⠀⠀⠀⠀⠀⠀⠀⠀⠀⠀⠀</a:t>
            </a:r>
            <a:br/>
            <a:r>
              <a:t>⠀⠀⠀⠀⠀⠀⠀⠀⠀⠀⠀⣿⣿⣿⣿⣿⣿⣿⣿⣿⣿⣿⣿⣿⣿⣿⣿⣿⣿⣿⣿⣿⣿⣟⣿⣿⣿⢿⣟⣿⣿⣿⣿⣿⣿⣿⣿⣿⣿⣿⣿⣿⣿⡟⣼⣿⣿⣿⢕⢕⢕⢕⢕⢕⢕⢕⢕⢕⢕⠀⠀⠀⠀⠀⠀⠀⠀⠀⠀⠀⠀</a:t>
            </a:r>
            <a:br/>
            <a:r>
              <a:t>⠀⠀⠀⠀⠀⠀⠀⠀⠀⠀⠀⣿⣿⣿⣿⣿⣿⣿⣿⣿⣿⣿⣿⣿⣿⣿⣿⣿⣿⣿⣿⣿⣿⣿⣿⣿⣷⡵⣿⣿⣿⣿⣿⣿⣿⣿⣿⣿⣿⣿⣿⣿⣿⢱⣿⣿⣿⣿⡇⢕⢕⢕⢕⢕⢕⢕⢕⢕⢕⠀⠀⠀⠀⠀⠀⠀⠀⠀⠀⠀⠀</a:t>
            </a:r>
            <a:br/>
            <a:r>
              <a:t>⠀⠀⠀⠀⠀⠀⠀⠀⠀⠀⠀⣿⣿⣿⣿⣿⣿⣿⣿⣿⣿⣿⣿⣿⣿⣿⣿⣿⣿⣿⣿⣿⣿⣿⣿⣿⣿⣷⣟⢝⣿⣿⣿⣿⣿⣿⣿⣿⣿⣿⣿⣿⢇⣽⣿⣿⣿⣿⣷⡕⢕⢕⢕⢕⢕⢕⢕⢕⢕⠀⠀⠀⠀⠀⠀⠀⠀⠀⠀⠀⠀</a:t>
            </a:r>
            <a:br/>
            <a:r>
              <a:t>⠀⠀⠀⠀⠀⠀⠀⠀⠀⠀⠀⣿⣿⣿⣿⣿⣿⣿⣿⣿⣿⣿⣿⣿⣿⣿⣿⣿⣿⡻⢿⣽⡽⣿⣿⣿⣿⣿⢿⡕⣟⢻⣿⢿⢿⣿⣿⣿⣿⣿⣿⢇⣼⣿⣿⣿⣿⣿⣏⣕⢕⢕⢕⢕⢕⢕⢕⢕⢕⠀⠀⠀⠀⠀⠀⠀⠀⠀⠀⠀⠀</a:t>
            </a:r>
            <a:br/>
            <a:r>
              <a:t>⠀⠀⠀⠀⠀⠀⠀⠀⠀⠀⠀⠛⠛⠛⠛⠛⠛⠛⠛⠛⠛⠛⠛⠛⠛⠛⠛⠛⠛⠑⠑⠛⠋⠛⠛⠓⠓⠛⠑⠛⠛⠓⠓⠑⠘⠛⠛⠛⠛⠛⠃⠑⠛⠛⠛⠛⠛⠛⠛⠛⠑⠑⠑⠑⠑⠑⠑⠑⠑⠀⠀⠀⠀⠀⠀⠀⠀⠀⠀⠀⠀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⠀⠀⠀⠀⠀⠀⠀⠀⠀⠀⠀⣿⣿⣿⣿⣿⣿⣿⣿⣿⣿⣿⣿⣿⣿⣿⡿⢟⢏⢕⢕⢕⢕⢝⢕⢜⢕⢕⢝⢟⢝⢝⢝⢕⢝⢟⢿⣿⣿⣿⣿⣿⣿⣿⣿⣿⣿⣿⣿⣿⣿⣿⣿⣿⣿⣿⣿⣿⣿⠀⠀⠀⠀⠀⠀⠀⠀⠀⠀⠀⠀</a:t>
            </a:r>
            <a:br/>
            <a:r>
              <a:t>⠀⠀⠀⠀⠀⠀⠀⠀⠀⠀⠀⣿⣿⣿⣿⣿⣿⣿⣿⣿⣿⣿⣿⣿⢯⢕⢕⢕⢕⢕⢕⢕⢕⢕⢕⢕⢕⢕⢕⢕⢕⢕⢕⢕⢕⢕⢕⢝⢿⣿⣿⣿⣿⣿⣿⣿⣿⣿⣿⣿⣿⣿⣿⣿⣿⣿⣿⣿⣿⠀⠀⠀⠀⠀⠀⠀⠀⠀⠀⠀⠀</a:t>
            </a:r>
            <a:br/>
            <a:r>
              <a:t>⠀⠀⠀⠀⠀⠀⠀⠀⠀⠀⠀⣿⣿⣿⣿⣿⣿⣿⣿⣿⣿⣿⣿⢏⢕⢕⢕⢕⢕⢕⢕⢕⢕⢕⢕⢕⢕⢕⢕⢕⢕⢕⢕⢕⢕⢕⢕⢕⢕⢝⢿⣿⣿⣿⣿⣿⣿⣿⣿⣿⣿⣿⣿⣿⣿⣿⣿⣿⣿⠀⠀⠀⠀⠀⠀⠀⠀⠀⠀⠀⠀</a:t>
            </a:r>
            <a:br/>
            <a:r>
              <a:t>⠀⠀⠀⠀⠀⠀⠀⠀⠀⠀⠀⣿⣿⣿⣿⣿⣿⣿⣿⣿⣿⢟⣏⢕⢕⢇⢕⢕⢕⢕⢕⢕⣱⣵⣷⣷⣷⣷⣵⡕⢕⢕⢕⢕⢕⢕⢕⢕⢕⢕⢕⢜⣿⣿⣿⣿⣿⣿⣿⣿⣿⣿⣿⣿⣿⣿⣿⣿⣿⠀⠀⠀⠀⠀⠀⠀⠀⠀⠀⠀⠀</a:t>
            </a:r>
            <a:br/>
            <a:r>
              <a:t>⠀⠀⠀⠀⠀⠀⠀⠀⠀⠀⠀⣿⣿⣿⣿⣿⣿⣿⣿⣿⣿⣕⢕⢕⢕⢕⢕⢕⢕⢕⢱⣿⣿⣿⣿⣿⣿⣿⣿⣿⣕⢕⢕⢕⢕⢕⢕⢕⢕⢕⢕⢕⢸⣿⣿⣿⣿⣿⣿⣿⣿⣿⣿⣿⣿⣿⣿⣿⣿⠀⠀⠀⠀⠀⠀⠀⠀⠀⠀⠀⠀</a:t>
            </a:r>
            <a:br/>
            <a:r>
              <a:t>⠀⠀⠀⠀⠀⠀⠀⠀⠀⠀⠀⣿⣿⣿⣿⣿⣿⣿⣿⣿⣿⣿⣇⡕⢕⢕⣕⣵⣾⣿⣿⣿⣿⣿⣿⣿⣿⣿⣿⣿⣿⡇⢕⢕⢕⢕⢕⢕⢕⢕⢕⢕⢕⢹⣿⣿⣿⣿⣿⣿⣿⣿⣿⣿⣿⣿⣿⣿⣿⠀⠀⠀⠀⠀⠀⠀⠀⠀⠀⠀⠀</a:t>
            </a:r>
            <a:br/>
            <a:r>
              <a:t>⠀⠀⠀⠀⠀⠀⠀⠀⠀⠀⠀⣿⣿⣿⣿⣿⣿⣿⣿⣿⣿⣿⣿⣿⣧⣾⣿⣿⣿⣿⣿⣿⣿⣿⣿⣿⣿⣿⣿⣿⣿⣿⣧⡕⢕⡕⢕⢕⢕⢕⢕⢕⢕⢾⣿⣿⣿⣿⣿⣿⣿⣿⣿⣿⣿⣿⣿⣿⣿⠀⠀⠀⠀⠀⠀⠀⠀⠀⠀⠀⠀</a:t>
            </a:r>
            <a:br/>
            <a:r>
              <a:t>⠀⠀⠀⠀⠀⠀⠀⠀⠀⠀⠀⣿⣿⣿⣿⣿⣿⣿⣿⣿⣿⣿⣿⣿⣿⣿⣿⣿⣿⢿⢟⢟⢏⢝⣝⣽⣿⣿⣿⣿⣿⣿⣿⣿⣾⣟⣕⢕⢕⡕⢕⡱⢕⣾⣿⣿⣿⣿⣿⣿⣿⣿⣿⣿⣿⣿⣿⣿⣿⠀⠀⠀⠀⠀⠀⠀⠀⠀⠀⠀⠀</a:t>
            </a:r>
            <a:br/>
            <a:r>
              <a:t>⠀⠀⠀⠀⠀⠀⠀⠀⠀⠀⠀⣿⣿⣿⣿⣿⣿⣿⣿⣿⣿⣿⣿⣿⣿⡿⢟⢿⣿⣧⣷⣷⢕⢝⢝⢻⣿⣿⣿⣿⣿⣿⣿⣿⣿⣿⣿⣿⣷⣾⣿⣽⣻⣿⣿⣿⣿⣿⣿⣿⣿⣿⣿⣿⣿⣿⣿⣿⣿⠀⠀⠀⠀⠀⠀⠀⠀⠀⠀⠀⠀</a:t>
            </a:r>
            <a:br/>
            <a:r>
              <a:t>⠀⠀⠀⠀⠀⠀⠀⠀⠀⠀⠀⣿⣿⣿⣿⣿⣿⣿⣿⣿⣿⣿⣿⣿⣿⡇⡕⢕⢟⣿⣿⣿⣇⢕⢕⢿⣿⣿⣿⣿⣿⣿⣿⣿⣿⣿⣿⣿⣿⣿⢻⣿⣷⣿⣿⣿⣿⣿⣿⣿⣿⣿⣿⣿⣿⣿⣿⣿⣿⠀⠀⠀⠀⠀⠀⠀⠀⠀⠀⠀⠀</a:t>
            </a:r>
            <a:br/>
            <a:r>
              <a:t>⠀⠀⠀⠀⠀⠀⠀⠀⠀⠀⠀⣿⣿⣿⣿⣿⣿⣿⣿⣿⣿⣿⣿⣿⣿⣿⢕⢇⢕⣿⣿⣿⣿⣷⣵⣿⣿⣿⣿⣿⣿⣿⣿⣿⣿⣿⣿⣿⣿⣿⣷⣾⣿⣿⣿⣿⣿⣿⣿⣿⣿⣿⣿⣿⣿⣿⣿⣿⣿⠀⠀⠀⠀⠀⠀⠀⠀⠀⠀⠀⠀</a:t>
            </a:r>
            <a:br/>
            <a:r>
              <a:t>⠀⠀⠀⠀⠀⠀⠀⠀⠀⠀⠀⣿⣿⣿⣿⣿⣿⣿⣿⣿⣿⣿⣿⣿⣿⣿⣇⣵⣿⣿⣿⣿⣿⡝⢿⣿⣿⣿⣿⣿⣿⣿⣿⣿⣿⣿⣿⣿⣿⣿⣿⣿⣿⣽⣿⣿⣿⣿⣿⣿⣿⣿⣿⣿⣿⣿⣿⣿⣿⠀⠀⠀⠀⠀⠀⠀⠀⠀⠀⠀⠀</a:t>
            </a:r>
            <a:br/>
            <a:r>
              <a:t>⠀⠀⠀⠀⠀⠀⠀⠀⠀⠀⠀⣿⣿⣿⣿⣿⣿⣿⣿⣿⣿⣿⣿⣿⣿⣿⣿⣿⢿⣿⣽⣽⣿⣧⣜⣿⣿⣿⣿⣿⣿⣿⣿⣿⣿⣿⣿⣿⣿⣿⣿⣿⣿⣿⣿⣿⣿⣿⣿⣿⣿⣿⣿⣿⣿⣿⣿⣿⣿⠀⠀⠀⠀⠀⠀⠀⠀⠀⠀⠀⠀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⠀⠀⠀⠀⠀⠀⠀⠀⠀⠀⠀⣿⣿⣿⣿⣿⣿⣿⣿⣿⣿⣿⣿⣿⣿⣿⣿⣿⡇⣵⢿⣿⣿⣿⣿⣿⣿⣿⣿⣿⣿⣿⣿⣿⣿⣿⣿⣿⣿⣿⣿⣿⣿⣿⣿⣿⣿⣿⣿⣿⣿⣿⣿⣿⣿⣿⣿⣿⣿⠀⠀⠀⠀⠀⠀⠀⠀⠀⠀⠀⠀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⠀⠀⠀⠀⠀⠀⠀⠀⠀⠀⠀⣿⣿⣿⣿⣿⣿⣿⣿⣿⣿⣿⣿⣿⣿⣿⣿⣿⡿⡇⢜⢕⣝⢝⢟⢟⣿⣿⣿⣿⣿⣿⣿⣿⣿⣿⣿⣿⣿⣿⣿⣿⣿⣿⣿⣿⣿⣿⣿⣿⣿⣿⣿⣿⣿⣿⣿⣿⣿⠀⠀⠀⠀⠀⠀⠀⠀⠀⠀⠀⠀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⠀⠀⠀⠀⠀⠀⠀⠀⠀⠀⠀⣿⣿⣿⣿⣿⣿⣿⣿⣿⣿⣿⣿⣿⣿⣿⣿⣿⣿⣧⢕⢜⢕⢕⣱⣿⣿⣿⣿⣿⣿⣿⣿⣿⣿⣿⣿⣿⣿⣿⣿⣿⣿⣿⣿⣿⣿⣿⣿⣿⣿⣿⣿⣿⣿⣿⣿⣿⣿⠀⠀⠀⠀⠀⠀⠀⠀⠀⠀⠀⠀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⠀⠀⠀⠀⠀⠀⠀⠀⠀⠀⠀⣿⣿⣿⣿⣿⣿⣿⣿⣿⣿⣿⣿⣿⣿⣿⣿⣿⣿⣿⣇⢕⢕⣹⣿⣿⣿⣿⣿⣿⣿⣿⣿⣿⣿⣿⣿⣿⣿⣿⣿⣿⣿⣿⣿⣿⣿⢻⢿⣿⣿⣿⣿⣿⣿⣿⣿⣿⣿⠀⠀⠀⠀⠀⠀⠀⠀⠀⠀⠀⠀</a:t>
            </a:r>
            <a:br/>
            <a:r>
              <a:t>⠀⠀⠀⠀⠀⠀⠀⠀⠀⠀⠀⣿⣿⣿⣿⣿⣿⣿⣿⣿⣿⣿⣿⣿⣿⣿⣿⣿⣿⣿⣿⣷⣵⣼⣿⣿⣿⣿⣿⣿⣿⣿⣿⣿⣿⣿⣿⣿⣿⣿⣿⣿⣿⣿⣿⣿⣿⣇⢕⢕⢜⢝⢝⢟⢏⢝⢝⢝⢝⠀⠀⠀⠀⠀⠀⠀⠀⠀⠀⠀⠀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⠀⠀⠀⠀⠀⠀⠀⠀⠀⠀⠀⣿⣿⣿⣿⣿⣿⣿⣿⣿⣿⣿⣿⣿⣿⣿⣿⣿⣿⣿⣿⣿⣿⣿⣿⣿⣿⣿⣿⣿⣿⣿⣿⣿⣿⣿⣿⣿⣿⣿⣿⣿⣿⣿⣿⣿⣿⣿⡕⢕⢕⢕⢕⢕⢕⢕⢕⢕⢕⠀⠀⠀⠀⠀⠀⠀⠀⠀⠀⠀⠀</a:t>
            </a:r>
            <a:br/>
            <a:r>
              <a:t>⠀⠀⠀⠀⠀⠀⠀⠀⠀⠀⠀⣿⣿⣿⣿⣿⣿⣿⣿⣿⣿⣿⣿⣿⣿⣿⣿⣿⣿⣿⣿⣿⣿⣿⣯⣽⣿⣿⡿⢟⣟⣿⣿⣿⣿⣿⣿⣿⣿⣿⣿⣿⣿⣿⡏⣿⣿⣿⣿⢕⢕⢕⢕⢕⢕⢕⢕⢕⢕⠀⠀⠀⠀⠀⠀⠀⠀⠀⠀⠀⠀</a:t>
            </a:r>
            <a:br/>
            <a:r>
              <a:t>⠀⠀⠀⠀⠀⠀⠀⠀⠀⠀⠀⣿⣿⣿⣿⣿⣿⣿⣿⣿⣿⣿⣿⣿⣿⣿⣿⣿⣿⣿⣿⣿⣿⣿⣿⣿⣿⣿⣳⣿⣿⣿⣿⣿⣿⣿⣿⣿⣿⣿⣿⣿⣿⡿⣸⣿⣿⣿⣿⢕⢕⢕⢕⢕⢕⢕⢕⢕⢕⠀⠀⠀⠀⠀⠀⠀⠀⠀⠀⠀⠀</a:t>
            </a:r>
            <a:br/>
            <a:r>
              <a:t>⠀⠀⠀⠀⠀⠀⠀⠀⠀⠀⠀⣿⣿⣿⣿⣿⣿⣿⣿⣿⣿⣿⣿⣿⣿⣿⣿⣿⣿⡿⢿⣗⣟⣿⣿⣿⣿⣿⣯⡮⣿⣿⣿⣿⣿⣿⣿⣿⣿⣿⣿⣿⡟⣱⣿⣿⣿⣿⣿⣇⢕⢕⢕⢕⢕⢕⢕⢕⢕⠀⠀⠀⠀⠀⠀⠀⠀⠀⠀⠀⠀</a:t>
            </a:r>
            <a:br/>
            <a:r>
              <a:t>⠀⠀⠀⠀⠀⠀⠀⠀⠀⠀⠀⠛⠛⠛⠛⠛⠛⠛⠛⠛⠛⠛⠛⠛⠛⠛⠛⠛⠛⠛⠑⠙⠛⠘⠛⠛⠙⠙⠓⠙⠃⠘⠛⠛⠙⠛⠛⠛⠛⠛⠛⠛⠑⠛⠛⠛⠛⠛⠛⠙⠑⠑⠑⠑⠑⠑⠑⠑⠑⠀⠀⠀⠀⠀⠀⠀⠀⠀⠀⠀⠀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⠀⠀⠀⠀⠀⠀⠀⠀⠀⠀⠀⣿⣿⣿⣿⣿⣿⣿⣿⣿⣿⣿⣿⣿⣿⣿⣿⣿⣿⣿⣿⣿⢟⢟⢻⢿⡿⢿⢿⢿⢻⣯⣷⡾⢿⢿⢿⣿⣿⣿⣿⣿⣿⣿⣿⣿⣿⣿⣿⣿⣿⣿⣿⣿⣿⣿⣿⣿⣿⠀⠀⠀⠀⠀⠀⠀⠀⠀⠀⠀⠀</a:t>
            </a:r>
            <a:br/>
            <a:r>
              <a:t>⠀⠀⠀⠀⠀⠀⠀⠀⠀⠀⠀⣿⣿⣿⣿⣿⣿⣿⣿⣿⣿⣿⣿⣿⣿⣿⣿⢿⡿⢿⢝⢕⢕⢕⢕⢕⢕⢕⢕⢕⢕⢝⢕⢕⢕⢕⢕⢕⢝⢿⣿⣿⣿⣿⣿⣿⣿⣿⣿⣿⣿⣿⣿⣿⣿⣿⣿⣿⣿⠀⠀⠀⠀⠀⠀⠀⠀⠀⠀⠀⠀</a:t>
            </a:r>
            <a:br/>
            <a:r>
              <a:t>⠀⠀⠀⠀⠀⠀⠀⠀⠀⠀⠀⣿⣿⣿⣿⣿⣿⣿⣿⣿⣿⣿⣿⣿⣿⣿⣯⢕⢕⢕⢕⢕⢕⢕⢕⢕⢕⢕⢕⢕⢕⢕⢕⢕⢕⢕⢕⢕⢕⢕⢜⢻⣿⣿⣿⣿⣿⣿⣿⣿⣿⣿⣿⣿⣿⣿⣿⣿⣿⠀⠀⠀⠀⠀⠀⠀⠀⠀⠀⠀⠀</a:t>
            </a:r>
            <a:br/>
            <a:r>
              <a:t>⠀⠀⠀⠀⠀⠀⠀⠀⠀⠀⠀⣿⣿⣿⣿⣿⣿⣿⣿⣿⣿⣿⣿⣿⣿⢟⢕⢕⢕⢕⢕⢕⢕⢕⢕⢕⢕⢕⢕⢕⢕⢕⢕⢕⢕⢕⢕⢕⢕⢕⢕⢕⢜⢿⣿⣿⣿⣿⣿⣿⣿⣿⣿⣿⣿⣿⣿⣿⣿⠀⠀⠀⠀⠀⠀⠀⠀⠀⠀⠀⠀</a:t>
            </a:r>
            <a:br/>
            <a:r>
              <a:t>⠀⠀⠀⠀⠀⠀⠀⠀⠀⠀⠀⣿⣿⣿⣿⣿⣿⣿⣿⣿⣿⣿⣿⡿⣏⢕⢕⢕⢕⢕⢕⢕⢕⢕⣕⣱⣷⣾⣿⣿⣷⣷⣕⢕⢕⢕⢕⢕⢕⢕⢕⢕⢕⢜⣿⣿⣿⣿⣿⣿⣿⣿⣿⣿⣿⣿⣿⣿⣿⠀⠀⠀⠀⠀⠀⠀⠀⠀⠀⠀⠀</a:t>
            </a:r>
            <a:br/>
            <a:r>
              <a:t>⠀⠀⠀⠀⠀⠀⠀⠀⠀⠀⠀⣿⣿⣿⣿⣿⣿⣿⣿⣿⣿⣿⣿⣕⡕⢕⢕⢕⢕⢕⢕⢕⢕⣾⣿⣿⣿⣿⣿⣿⣿⣿⣿⣧⢕⢕⢕⢕⢕⢕⢕⢕⢕⢕⢝⣿⣿⣿⣿⣿⣿⣿⣿⣿⣿⣿⣿⣿⣿⠀⠀⠀⠀⠀⠀⠀⠀⠀⠀⠀⠀</a:t>
            </a:r>
            <a:br/>
            <a:r>
              <a:t>⠀⠀⠀⠀⠀⠀⠀⠀⠀⠀⠀⣿⣿⣿⣿⣿⣿⣿⣿⣿⣿⣿⣿⣿⣧⣕⢕⢕⢕⣵⣵⣾⣿⣿⣿⣿⣿⣿⣿⣿⣿⣿⣿⣿⣧⢕⢕⢕⢕⢕⢕⢕⢕⢕⢕⣸⣿⣿⣿⣿⣿⣿⣿⣿⣿⣿⣿⣿⣿⠀⠀⠀⠀⠀⠀⠀⠀⠀⠀⠀⠀</a:t>
            </a:r>
            <a:br/>
            <a:r>
              <a:t>⠀⠀⠀⠀⠀⠀⠀⠀⠀⠀⠀⣿⣿⣿⣿⣿⣿⣿⣿⣿⣿⣿⣿⣿⣿⣿⣧⣼⣿⣿⣿⣿⣿⣿⣿⣿⣿⣿⣿⣿⣿⣿⣿⣿⣿⣷⣵⣵⣵⢕⢕⢕⢕⢕⣕⣿⣿⣿⣿⣿⣿⣿⣿⣿⣿⣿⣿⣿⣿⠀⠀⠀⠀⠀⠀⠀⠀⠀⠀⠀⠀</a:t>
            </a:r>
            <a:br/>
            <a:r>
              <a:t>⠀⠀⠀⠀⠀⠀⠀⠀⠀⠀⠀⣿⣿⣿⣿⣿⣿⣿⣿⣿⣿⣿⣿⣿⣿⣿⣿⣿⣿⣿⣿⣿⢟⢟⢟⢟⢏⣝⣹⣿⣿⣿⣿⣿⣿⣿⣿⣿⣽⣝⢱⣵⣕⣼⣟⣿⣿⣿⣿⣿⣿⣿⣿⣿⣿⣿⣿⣿⣿⠀⠀⠀⠀⠀⠀⠀⠀⠀⠀⠀⠀</a:t>
            </a:r>
            <a:br/>
            <a:r>
              <a:t>⠀⠀⠀⠀⠀⠀⠀⠀⠀⠀⠀⣿⣿⣿⣿⣿⣿⣿⣿⣿⣿⣿⣿⣿⣿⣿⣿⣿⡟⢝⢻⣿⣧⣷⣷⡇⢜⢝⢟⣻⣿⣿⣿⣿⣿⣿⣿⣿⣿⣿⣿⣿⣿⣿⣯⣿⣿⣿⣿⣿⣿⣿⣿⣿⣿⣿⣿⣿⣿⠀⠀⠀⠀⠀⠀⠀⠀⠀⠀⠀⠀</a:t>
            </a:r>
            <a:br/>
            <a:r>
              <a:t>⠀⠀⠀⠀⠀⠀⠀⠀⠀⠀⠀⣿⣿⣿⣿⣿⣿⣿⣿⣿⣿⣿⣿⣿⣿⣿⣿⣿⡕⢕⢕⢜⢿⣿⣿⣷⡕⢕⢺⣿⣿⣿⣿⣿⣿⣿⣿⣿⣿⣿⣿⣿⣿⡽⣿⣿⣿⣿⣿⣿⣿⣿⣿⣿⣿⣿⣿⣿⣿⠀⠀⠀⠀⠀⠀⠀⠀⠀⠀⠀⠀</a:t>
            </a:r>
            <a:br/>
            <a:r>
              <a:t>⠀⠀⠀⠀⠀⠀⠀⠀⠀⠀⠀⣿⣿⣿⣿⣿⣿⣿⣿⣿⣿⣿⣿⣿⣿⣿⣿⣿⣿⢕⢕⢕⣼⣿⣿⣿⣿⣿⣼⣿⣿⣿⣿⣿⣿⣿⣿⣿⣿⣿⣿⣿⣿⣿⣿⣿⣿⣿⣿⣿⣿⣿⣿⣿⣿⣿⣿⣿⣿⠀⠀⠀⠀⠀⠀⠀⠀⠀⠀⠀⠀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⠀⠀⠀⠀⠀⠀⠀⠀⠀⠀⠀⣿⣿⣿⣿⣿⣿⣿⣿⣿⣿⣿⣿⣿⣿⣿⣿⣿⣿⣵⣕⣸⣿⣿⣿⣿⣿⢝⣿⣿⣿⣿⣿⣿⣿⣿⣿⣿⣿⣿⣿⣿⣿⣿⣿⣿⣿⣿⣿⣿⣿⣿⣿⣿⣿⣿⣿⣿⣿⠀⠀⠀⠀⠀⠀⠀⠀⠀⠀⠀⠀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⠀⠀⠀⠀⠀⠀⠀⠀⠀⠀⠀⣿⣿⣿⣿⣿⣿⣿⣿⣿⣿⣿⣿⣿⣿⣿⣿⣿⣿⣿⣿⡿⢿⣯⣽⣽⣿⣧⣜⣿⣿⣿⣿⣿⣿⣿⣿⣿⣿⣿⣿⣿⣿⣿⣿⣿⣿⣿⣿⣿⣿⣿⣿⣿⣿⣿⣿⣿⣿⠀⠀⠀⠀⠀⠀⠀⠀⠀⠀⠀⠀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⠀⠀⠀⠀⠀⠀⠀⠀⠀⠀⠀⣿⣿⣿⣿⣿⣿⣿⣿⣿⣿⣿⣿⣿⣿⣿⣿⣿⣿⣿⣿⣇⢕⣼⣽⣿⣿⣿⣿⣿⣿⣿⣿⣿⣿⣿⣿⣿⣿⣿⣿⣿⣿⣿⣿⣿⣿⣿⣿⣿⣿⣿⣿⣿⣿⣿⣿⣿⣿⠀⠀⠀⠀⠀⠀⠀⠀⠀⠀⠀⠀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⠀⠀⠀⠀⠀⠀⠀⠀⠀⠀⠀⣿⣿⣿⣿⣿⣿⣿⣿⣿⣿⣿⣿⣿⣿⣿⣿⣿⣿⣿⣿⣿⡽⢟⢝⢝⣝⢝⢟⢟⢻⣿⣿⣿⣿⣿⣿⣿⣿⣿⣿⣿⣿⣿⣿⣿⣿⣿⣿⣿⣿⣿⣿⣿⣿⣿⣿⣿⣿⠀⠀⠀⠀⠀⠀⠀⠀⠀⠀⠀⠀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⠀⠀⠀⠀⠀⠀⠀⠀⠀⠀⠀⣿⣿⣿⣿⣿⣿⣿⣿⣿⣿⣿⣿⣿⣿⣿⣿⣿⣿⣿⣿⣿⣧⢷⣕⢝⢕⢕⢕⣱⣿⣿⣿⣿⣿⣿⣿⣿⣿⣿⣿⣿⣿⣿⣿⣿⣿⣿⣿⣿⣿⣿⣿⣿⣿⣿⣿⣿⣿⠀⠀⠀⠀⠀⠀⠀⠀⠀⠀⠀⠀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⠀⠀⠀⠀⠀⠀⠀⠀⠀⠀⠀⣿⣿⣿⣿⣿⣿⣿⣿⣿⣿⣿⣿⣿⣿⣿⣿⣿⣿⣿⣿⣿⣿⣿⣇⢕⢕⢕⣵⣿⣿⣿⣿⣿⣿⣿⣿⣿⣿⣿⣿⣿⣿⣿⣿⣿⣿⣿⣿⣿⣯⢝⢻⢿⣿⣿⣿⣿⣿⠀⠀⠀⠀⠀⠀⠀⠀⠀⠀⠀⠀</a:t>
            </a:r>
            <a:br/>
            <a:r>
              <a:t>⠀⠀⠀⠀⠀⠀⠀⠀⠀⠀⠀⣿⣿⣿⣿⣿⣿⣿⣿⣿⣿⣿⣿⣿⣿⣿⣿⣿⣿⣿⣿⣿⣿⣿⣿⣧⡕⢕⢿⣿⣿⣿⣿⣿⣿⣿⣿⣿⣿⣿⣿⣿⣿⣿⣿⣿⣿⣿⣿⣿⣿⡕⢕⢕⢕⢝⢝⢟⢟⠀⠀⠀⠀⠀⠀⠀⠀⠀⠀⠀⠀</a:t>
            </a:r>
            <a:br/>
            <a:r>
              <a:t>⠀⠀⠀⠀⠀⠀⠀⠀⠀⠀⠀⣿⣿⣿⣿⣿⣿⣿⣿⣿⣿⣿⣿⣿⣿⣿⣿⣿⣿⣿⣿⣿⣿⣿⣿⣿⣿⣷⣷⣽⣿⣿⣿⣿⣿⣿⣿⣿⣿⣿⣿⣿⣿⣿⣿⣿⣿⣿⣽⣿⣿⣷⡕⢕⢕⢕⢕⢕⢕⠀⠀⠀⠀⠀⠀⠀⠀⠀⠀⠀⠀</a:t>
            </a:r>
            <a:br/>
            <a:r>
              <a:t>⠀⠀⠀⠀⠀⠀⠀⠀⠀⠀⠀⣿⣿⣿⣿⣿⣿⣿⣿⣿⣿⣿⣿⣿⣿⣿⣿⣿⣿⣿⣿⣿⣿⣿⣿⣿⣿⣿⣟⣜⣽⣿⣿⡿⢿⢿⣿⣿⣿⣿⣿⣿⣿⣿⣿⣿⣿⣿⣿⣿⣿⣿⡇⢕⢕⢕⢕⢕⢕⠀⠀⠀⠀⠀⠀⠀⠀⠀⠀⠀⠀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⠀⠀⠀⠀⠀⠀⠀⠀⠀⠀⠀⣿⣿⣿⣿⣿⣿⣿⣿⣿⣿⣿⣿⣿⣿⣿⣿⣿⣿⣿⣿⣿⣻⣿⣿⣿⣿⣿⣿⣿⣿⣷⢝⢣⡾⣿⣿⣿⣿⣿⣿⣿⣿⣿⣿⣿⢟⣼⣿⣿⣿⣿⡇⢕⢕⢕⢕⢕⢕⠀⠀⠀⠀⠀⠀⠀⠀⠀⠀⠀⠀</a:t>
            </a:r>
            <a:br/>
            <a:r>
              <a:t>⠀⠀⠀⠀⠀⠀⠀⠀⠀⠀⠀⠛⠛⠛⠛⠛⠛⠛⠛⠛⠛⠛⠛⠛⠛⠛⠛⠛⠛⠛⠙⠊⠓⠓⠛⠛⠛⠛⠛⠛⠛⠛⠙⠑⠘⠛⠛⠛⠛⠛⠛⠛⠛⠛⠛⠋⠚⠛⠛⠛⠛⠛⠃⠑⠑⠑⠑⠑⠑⠀⠀⠀⠀⠀⠀⠀⠀⠀⠀⠀⠀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⠀⠀⠀⠀⠀⠀⠀⠀⠀⠀⠀⣿⣿⣿⣿⣿⣿⣿⣿⣿⣿⣿⣿⣿⣿⣿⣿⣿⣿⣿⣿⣿⣿⣿⣿⢿⢿⣿⣿⣿⣿⣿⣿⣯⣽⣽⣿⣿⣿⣿⣿⣿⣿⣿⣿⣿⣿⣿⣿⣿⣿⣿⣿⣿⣿⣿⣿⣿⣿⠀⠀⠀⠀⠀⠀⠀⠀⠀⠀⠀⠀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⠀⠀⠀⠀⠀⠀⠀⠀⠀⠀⠀⣿⣿⣿⣿⣿⣿⣿⣿⣿⣿⣿⣿⣿⣿⣿⣿⣿⣿⣿⢿⡟⢟⢝⢕⢕⢕⢕⢝⢕⢜⢕⢜⢝⢟⢕⢕⢕⢕⢝⢻⣿⣿⣿⣿⣿⣿⣿⣿⣿⣿⣿⣿⣿⣿⣿⣿⣿⣿⠀⠀⠀⠀⠀⠀⠀⠀⠀⠀⠀⠀</a:t>
            </a:r>
            <a:br/>
            <a:r>
              <a:t>⠀⠀⠀⠀⠀⠀⠀⠀⠀⠀⠀⣿⣿⣿⣿⣿⣿⣿⣿⣿⣿⣿⣿⣿⣿⣿⣿⣿⣟⡕⢕⢕⢕⢕⢕⢕⢕⢕⢕⢕⢕⢕⢕⢕⢕⢕⢕⢕⢕⢕⢕⢜⢟⢿⣿⣿⣿⣿⣿⣿⣿⣿⣿⣿⣿⣿⣿⣿⣿⠀⠀⠀⠀⠀⠀⠀⠀⠀⠀⠀⠀</a:t>
            </a:r>
            <a:br/>
            <a:r>
              <a:t>⠀⠀⠀⠀⠀⠀⠀⠀⠀⠀⠀⣿⣿⣿⣿⣿⣿⣿⣿⣿⣿⣿⣿⣿⣿⣿⣿⣿⢏⢕⢕⢕⢕⢕⢕⢕⢕⢕⢕⢕⢕⢕⢕⢕⢕⢕⢕⢕⢕⢕⢕⢕⢕⢕⢻⣿⣿⣿⣿⣿⣿⣿⣿⣿⣿⣿⣿⣿⣿⠀⠀⠀⠀⠀⠀⠀⠀⠀⠀⠀⠀</a:t>
            </a:r>
            <a:br/>
            <a:r>
              <a:t>⠀⠀⠀⠀⠀⠀⠀⠀⠀⠀⠀⣿⣿⣿⣿⣿⣿⣿⣿⣿⣿⣿⣿⣿⣿⣿⣟⢇⢕⢕⢕⢕⢕⢕⢕⢕⢕⢕⣵⣵⣷⣷⣧⣵⣕⢕⢕⢕⢕⢕⢕⢕⢕⢕⢕⢜⣿⣿⣿⣿⣿⣿⣿⣿⣿⣿⣿⣿⣿⠀⠀⠀⠀⠀⠀⠀⠀⠀⠀⠀⠀</a:t>
            </a:r>
            <a:br/>
            <a:r>
              <a:t>⠀⠀⠀⠀⠀⠀⠀⠀⠀⠀⠀⣿⣿⣿⣿⣿⣿⣿⣿⣿⣿⣿⣿⣿⣿⣇⡕⢕⢕⢕⢕⢕⢕⢕⢕⣵⣿⣿⣿⣿⣿⣿⣿⣿⣿⣇⢕⢕⢕⢕⢕⢕⢕⢕⢕⢕⢻⣿⣿⣿⣿⣿⣿⣿⣿⣿⣿⣿⣿⠀⠀⠀⠀⠀⠀⠀⠀⠀⠀⠀⠀</a:t>
            </a:r>
            <a:br/>
            <a:r>
              <a:t>⠀⠀⠀⠀⠀⠀⠀⠀⠀⠀⠀⣿⣿⣿⣿⣿⣿⣿⣿⣿⣿⣿⣿⣿⣿⣿⣷⡕⢕⢕⢕⢕⣕⣱⣷⣿⣿⣿⣿⣿⣿⣿⣿⣿⣿⣿⣧⢕⢕⢕⢕⢕⢕⢕⢕⢕⢜⣻⣿⣿⣿⣿⣿⣿⣿⣿⣿⣿⣿⠀⠀⠀⠀⠀⠀⠀⠀⠀⠀⠀⠀</a:t>
            </a:r>
            <a:br/>
            <a:r>
              <a:t>⠀⠀⠀⠀⠀⠀⠀⠀⠀⠀⠀⣿⣿⣿⣿⣿⣿⣿⣿⣿⣿⣿⣿⣿⣿⣿⣿⣿⣗⣱⣾⣿⣿⣿⣿⣿⣿⣿⣿⣿⣿⣿⣿⣿⣿⣿⣿⣧⣕⢕⣕⢕⢕⢕⢕⢕⢜⣿⣿⣿⣿⣿⣿⣿⣿⣿⣿⣿⣿⠀⠀⠀⠀⠀⠀⠀⠀⠀⠀⠀⠀</a:t>
            </a:r>
            <a:br/>
            <a:r>
              <a:t>⠀⠀⠀⠀⠀⠀⠀⠀⠀⠀⠀⣿⣿⣿⣿⣿⣿⣿⣿⣿⣿⣿⣿⣿⣿⣿⣿⣿⣿⣿⣿⣿⣿⣿⣿⢿⢿⢿⢟⢟⢻⣿⣿⣿⣿⣿⣿⣿⣿⣿⣟⣱⣕⣇⣕⢜⢿⣿⣿⣿⣿⣿⣿⣿⣿⣿⣿⣿⣿⠀⠀⠀⠀⠀⠀⠀⠀⠀⠀⠀⠀</a:t>
            </a:r>
            <a:br/>
            <a:r>
              <a:t>⠀⠀⠀⠀⠀⠀⠀⠀⠀⠀⠀⣿⣿⣿⣿⣿⣿⣿⣿⣿⣿⣿⣿⣿⣿⣿⣿⣿⣿⣿⡟⢟⢿⢿⣵⣵⣵⣵⢞⢟⢻⢿⣿⣿⣿⣿⣿⣿⣿⣿⣿⣷⣷⣿⣿⣿⣟⣿⣿⣿⣿⣿⣿⣿⣿⣿⣿⣿⣿⠀⠀⠀⠀⠀⠀⠀⠀⠀⠀⠀⠀</a:t>
            </a:r>
            <a:br/>
            <a:r>
              <a:t>⠀⠀⠀⠀⠀⠀⠀⠀⠀⠀⠀⣿⣿⣿⣿⣿⣿⣿⣿⣿⣿⣿⣿⣿⣿⣿⣿⣿⣿⣿⡇⢕⢕⢝⢿⣿⣿⣯⢕⢕⢵⣾⣿⣿⣿⣿⣿⣿⣿⣿⣿⣿⣿⣿⣿⣿⣿⣿⣿⣿⣿⣿⣿⣿⣿⣿⣿⣿⣿⠀⠀⠀⠀⠀⠀⠀⠀⠀⠀⠀⠀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⠀⠀⠀⠀⠀⠀⠀⠀⠀⠀⠀⣿⣿⣿⣿⣿⣿⣿⣿⣿⣿⣿⣿⣿⣿⣿⣿⣿⣿⣿⣧⢇⢕⢕⢸⣿⣿⣿⣿⣷⣼⣿⣿⣿⣿⣿⣿⣿⣿⣿⣿⣿⣿⣿⣿⣿⣿⣿⣿⣿⣿⣿⣿⣿⣿⣿⣿⣿⣿⠀⠀⠀⠀⠀⠀⠀⠀⠀⠀⠀⠀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⠀⠀⠀⠀⠀⠀⠀⠀⠀⠀⠀⣿⣿⣿⣿⣿⣿⣿⣿⣿⣿⣿⣿⣿⣿⣿⣿⣿⣿⣿⣿⣕⣕⢱⣿⣿⣿⣿⣿⢻⣿⣿⣿⣿⣿⣿⣿⣿⣿⣿⣿⣿⣿⣿⣿⣿⣿⣿⣿⣿⣿⣿⣿⣿⣿⣿⣿⣿⣿⠀⠀⠀⠀⠀⠀⠀⠀⠀⠀⠀⠀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⠀⠀⠀⠀⠀⠀⠀⠀⠀⠀⠀⣿⣿⣿⣿⣿⣿⣿⣿⣿⣿⣿⣿⣿⣿⣿⣿⣿⣿⣿⣿⣿⣿⢿⣿⣿⣟⣟⣿⣧⣜⣿⣿⣿⣿⣿⣿⣿⣿⣿⣿⣿⣿⣿⣿⣿⣿⣿⣿⣿⣿⣿⣿⣿⣿⣿⣿⣿⣿⠀⠀⠀⠀⠀⠀⠀⠀⠀⠀⠀⠀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⠀⠀⠀⠀⠀⠀⠀⠀⠀⠀⠀⣿⣿⣿⣿⣿⣿⣿⣿⣿⣿⣿⣿⣿⣿⣿⣿⣿⣿⣿⣿⣿⣿⢏⢜⣝⣟⣿⣿⣿⣿⣿⣿⣿⣿⣿⣿⣿⣿⣿⣿⣿⣿⣿⣿⣿⣿⣿⣿⣿⣿⣿⣿⣿⣿⣿⣿⣿⣿⠀⠀⠀⠀⠀⠀⠀⠀⠀⠀⠀⠀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⠀⠀⠀⠀⠀⠀⠀⠀⠀⠀⠀⣿⣿⣿⣿⣿⣿⣿⣿⣿⣿⣿⣿⣿⣿⣿⣿⣿⣿⣿⣿⣿⣿⣿⣻⢿⢝⢟⢟⢟⢿⢿⢿⣿⣿⣿⣿⣿⣿⣿⣿⣿⣿⣿⣿⣿⣿⣿⣿⣿⣿⣿⣿⣿⣿⣿⣿⣿⣿⠀⠀⠀⠀⠀⠀⠀⠀⠀⠀⠀⠀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⠀⠀⠀⠀⠀⠀⠀⠀⠀⠀⠀⣿⣿⣿⣿⣿⣿⣿⣿⣿⣿⣿⣿⣿⣿⣿⣿⣿⣿⣿⣿⣿⣿⣿⣇⣕⣕⢜⢝⢕⢕⢕⣵⣿⣿⣿⣿⣿⣿⣿⣿⣿⣿⣿⣿⣿⣿⣿⣿⣿⣿⣿⣿⣿⣿⣿⣿⣿⣿⠀⠀⠀⠀⠀⠀⠀⠀⠀⠀⠀⠀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⠀⠀⠀⠀⠀⠀⠀⠀⠀⠀⠀⣿⣿⣿⣿⣿⣿⣿⣿⣿⣿⣿⣿⣿⣿⣿⣿⣿⣿⣿⣿⣿⣿⣿⣿⣧⣕⢕⢕⢕⢕⣾⣿⣿⣿⣿⣿⣿⣿⣿⣿⣿⣿⣿⣿⣿⣿⣿⣿⣿⣿⣿⣿⢿⣿⣿⣿⣿⣿⠀⠀⠀⠀⠀⠀⠀⠀⠀⠀⠀⠀</a:t>
            </a:r>
            <a:br/>
            <a:r>
              <a:t>⠀⠀⠀⠀⠀⠀⠀⠀⠀⠀⠀⣿⣿⣿⣿⣿⣿⣿⣿⣿⣿⣿⣿⣿⣿⣿⣿⣿⣿⣿⣿⣿⣿⣿⣿⣿⣿⣕⡕⢕⣼⣿⣿⣿⣿⣿⣿⣿⣿⣿⣿⣿⣿⣿⣿⣿⣿⣿⣿⣿⣿⣿⣿⡇⢕⢜⢝⢟⢿⠀⠀⠀⠀⠀⠀⠀⠀⠀⠀⠀⠀</a:t>
            </a:r>
            <a:br/>
            <a:r>
              <a:t>⠀⠀⠀⠀⠀⠀⠀⠀⠀⠀⠀⣿⣿⣿⣿⣿⣿⣿⣿⣿⣿⣿⣿⣿⣿⣿⣿⣿⣿⣿⣿⣿⣿⣿⣿⣿⣿⣿⣷⣵⣽⣿⣿⣿⣿⣿⣿⣿⣿⣿⣿⣿⣿⣿⣿⣿⣿⣿⣿⣿⣿⣿⣿⣿⡕⢕⢕⢕⢕⠀⠀⠀⠀⠀⠀⠀⠀⠀⠀⠀⠀</a:t>
            </a:r>
            <a:br/>
            <a:r>
              <a:t>⠀⠀⠀⠀⠀⠀⠀⠀⠀⠀⠀⣿⣿⣿⣿⣿⣿⣿⣿⣿⣿⣿⣿⣿⣿⣿⣿⣿⣿⣿⣿⣿⣿⣿⣿⣿⣿⣿⣿⣿⣯⢣⢿⣿⣿⣿⣿⣿⣿⣿⣿⣿⣿⣿⣿⣿⣿⣿⣿⣿⣿⣿⣿⣿⡇⢕⢕⢕⢕⠀⠀⠀⠀⠀⠀⠀⠀⠀⠀⠀⠀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⠀⠀⠀⠀⠀⠀⠀⠀⠀⠀⠀⣿⣿⣿⣿⣿⣿⣿⣿⣿⣿⣿⣿⣿⣿⣿⣿⣿⣿⣿⣿⣿⣻⣿⣿⣿⣿⣿⣿⣿⣿⣷⣷⣿⡿⢕⣵⣗⢿⣿⣿⣿⣿⣿⣿⣿⣿⣿⣿⣿⣿⣿⣿⣿⡇⢕⢕⢕⢕⠀⠀⠀⠀⠀⠀⠀⠀⠀⠀⠀⠀</a:t>
            </a:r>
            <a:br/>
            <a:r>
              <a:t>⠀⠀⠀⠀⠀⠀⠀⠀⠀⠀⠀⠛⠛⠛⠛⠛⠛⠛⠛⠛⠛⠛⠛⠛⠛⠛⠛⠛⠛⠛⠙⠛⠓⠋⠛⠛⠛⠛⠛⠛⠛⠛⠛⠛⠃⠑⠚⠃⠘⠛⠛⠛⠛⠛⠛⠛⠛⠋⠛⠛⠛⠛⠛⠛⠃⠑⠑⠑⠑⠀⠀⠀⠀⠀⠀⠀⠀⠀⠀⠀⠀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⠀⠀⠀⠀⠀⠀⠀⠀⠀⠀⠀⣿⣿⣿⣿⣿⣿⣿⣿⣿⣿⣿⣿⣿⣿⣿⣿⣿⣿⣿⣿⣿⣿⣿⣿⣿⣿⣿⢿⢿⣿⣿⣿⣿⣿⣿⣿⣝⣟⣿⣿⣿⣿⣿⣿⣿⣿⣿⣿⣿⣿⣿⣿⣿⣿⣿⣿⣿⣿⠀⠀⠀⠀⠀⠀⠀⠀⠀⠀⠀⠀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⠀⠀⠀⠀⠀⠀⠀⠀⠀⠀⠀⣿⣿⣿⣿⣿⣿⣿⣿⣿⣿⣿⣿⣿⣿⣿⣿⣿⣿⣿⣿⣿⣿⣿⢟⢟⢝⢕⢕⢕⢜⢝⢕⢜⢝⢜⢟⢟⢝⢕⢕⢜⢝⢿⣿⣿⣿⣿⣿⣿⣿⣿⣿⣿⣿⣿⣿⣿⣿⠀⠀⠀⠀⠀⠀⠀⠀⠀⠀⠀⠀</a:t>
            </a:r>
            <a:br/>
            <a:r>
              <a:t>⠀⠀⠀⠀⠀⠀⠀⠀⠀⠀⠀⣿⣿⣿⣿⣿⣿⣿⣿⣿⣿⣿⣿⣿⣿⣿⣿⣿⣿⣿⣿⣿⢕⢕⢕⢕⢕⢕⢕⢕⢕⢕⢕⢕⢕⢕⢕⢕⢕⢕⢕⢕⢕⢕⢝⢿⣿⣿⣿⣿⣿⣿⣿⣿⣿⣿⣿⣿⣿⠀⠀⠀⠀⠀⠀⠀⠀⠀⠀⠀⠀</a:t>
            </a:r>
            <a:br/>
            <a:r>
              <a:t>⠀⠀⠀⠀⠀⠀⠀⠀⠀⠀⠀⣿⣿⣿⣿⣿⣿⣿⣿⣿⣿⣿⣿⣿⣿⣿⣿⣿⣿⣿⢿⢕⢕⢕⢕⢕⢕⢕⢕⢕⢕⢕⢕⢕⢕⢕⢕⢕⢕⢕⢕⢕⢕⢕⢕⢕⢜⢿⣿⣿⣿⣿⣿⣿⣿⣿⣿⣿⣿⠀⠀⠀⠀⠀⠀⠀⠀⠀⠀⠀⠀</a:t>
            </a:r>
            <a:br/>
            <a:r>
              <a:t>⠀⠀⠀⠀⠀⠀⠀⠀⠀⠀⠀⣿⣿⣿⣿⣿⣿⣿⣿⣿⣿⣿⣿⣿⣿⣿⣿⣿⣿⣟⢕⢕⢕⢕⢕⢕⢕⢕⢕⢕⣕⣵⣵⣷⣷⣵⣵⡕⢕⢕⢕⢕⢕⢕⢕⢕⢕⢕⢻⣿⣿⣿⣿⣿⣿⣿⣿⣿⣿⠀⠀⠀⠀⠀⠀⠀⠀⠀⠀⠀⠀</a:t>
            </a:r>
            <a:br/>
            <a:r>
              <a:t>⠀⠀⠀⠀⠀⠀⠀⠀⠀⠀⠀⣿⣿⣿⣿⣿⣿⣿⣿⣿⣿⣿⣿⣿⣿⣿⣿⣿⣇⡕⢕⢕⢕⢕⢕⢕⢕⣱⣵⣿⣿⣿⣿⣿⣿⣿⣿⣷⡕⢕⢕⢕⢕⢕⢕⢕⢕⢕⢜⣿⣿⣿⣿⣿⣿⣿⣿⣿⣿⠀⠀⠀⠀⠀⠀⠀⠀⠀⠀⠀⠀</a:t>
            </a:r>
            <a:br/>
            <a:r>
              <a:t>⠀⠀⠀⠀⠀⠀⠀⠀⠀⠀⠀⣿⣿⣿⣿⣿⣿⣿⣿⣿⣿⣿⣿⣿⣿⣿⣿⣿⣿⣧⡕⢕⢕⢕⣕⣕⣷⣿⣿⣿⣿⣿⣿⣿⣿⣿⣿⣿⣿⣇⢕⢕⢕⢕⢕⢕⢕⢕⢕⢝⣿⣿⣿⣿⣿⣿⣿⣿⣿⠀⠀⠀⠀⠀⠀⠀⠀⠀⠀⠀⠀</a:t>
            </a:r>
            <a:br/>
            <a:r>
              <a:t>⠀⠀⠀⠀⠀⠀⠀⠀⠀⠀⠀⣿⣿⣿⣿⣿⣿⣿⣿⣿⣿⣿⣿⣿⣿⣿⣿⣿⣿⣿⣿⣧⣷⣿⣿⣿⣿⣿⣿⣿⣿⣿⣿⣿⣿⣿⣿⣿⣿⣿⣕⣕⣕⡕⢕⢕⢕⢕⢕⢸⣿⣿⣿⣿⣿⣿⣿⣿⣿⠀⠀⠀⠀⠀⠀⠀⠀⠀⠀⠀⠀</a:t>
            </a:r>
            <a:br/>
            <a:r>
              <a:t>⠀⠀⠀⠀⠀⠀⠀⠀⠀⠀⠀⣿⣿⣿⣿⣿⣿⣿⣿⣿⣿⣿⣿⣿⣿⣿⣿⣿⣿⣿⣿⣿⣿⣿⣿⣿⣿⢿⢿⢿⢟⢟⢟⢿⣿⣿⣿⣿⣿⣿⣿⣿⣿⡿⢇⣷⢎⢕⢳⣿⣿⣿⣿⣿⣿⣿⣿⣿⣿⠀⠀⠀⠀⠀⠀⠀⠀⠀⠀⠀⠀</a:t>
            </a:r>
            <a:br/>
            <a:r>
              <a:t>⠀⠀⠀⠀⠀⠀⠀⠀⠀⠀⠀⣿⣿⣿⣿⣿⣿⣿⣿⣿⣿⣿⣿⣿⣿⣿⣿⣿⣿⣿⣿⣿⣿⢟⢟⢻⣿⣵⣵⣵⢗⢟⢟⢻⢿⣿⣿⣿⣿⣿⣿⣿⣿⣿⣿⣿⣿⣷⣾⣿⣿⣿⣿⣿⣿⣿⣿⣿⣿⠀⠀⠀⠀⠀⠀⠀⠀⠀⠀⠀⠀</a:t>
            </a:r>
            <a:br/>
            <a:r>
              <a:t>⠀⠀⠀⠀⠀⠀⠀⠀⠀⠀⠀⣿⣿⣿⣿⣿⣿⣿⣿⣿⣿⣿⣿⣿⣿⣿⣿⣿⣿⣿⣿⣿⣿⢕⢕⢕⢻⣿⣿⣿⣵⢕⢱⣷⣿⣿⣿⣿⣿⣿⣿⣿⣿⣿⣿⣿⣿⣿⣿⣿⣿⣿⣿⣿⣿⣿⣿⣿⣿⠀⠀⠀⠀⠀⠀⠀⠀⠀⠀⠀⠀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⠀⠀⠀⠀⠀⠀⠀⠀⠀⠀⠀⣿⣿⣿⣿⣿⣿⣿⣿⣿⣿⣿⣿⣿⣿⣿⣿⣿⣿⣿⣿⣿⣿⡗⢕⢕⢕⣿⣿⣿⣿⣷⣧⣽⣿⣿⣿⣿⣿⣿⣿⣿⣿⣿⣿⣿⣿⣿⣿⣿⣿⣿⣿⣿⣿⣿⣿⣿⣿⠀⠀⠀⠀⠀⠀⠀⠀⠀⠀⠀⠀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⠀⠀⠀⠀⠀⠀⠀⠀⠀⠀⠀⣿⣿⣿⣿⣿⣿⣿⣿⣿⣿⣿⣿⣿⣿⣿⣿⣿⣿⣿⣿⣿⣿⣷⣵⢇⣾⣿⣿⣿⣿⡟⢿⣿⣿⣿⣿⣿⣿⣿⣿⣿⣿⣿⣿⣿⣿⣿⣿⣿⣿⣿⣿⣿⣿⣿⣿⣿⣿⠀⠀⠀⠀⠀⠀⠀⠀⠀⠀⠀⠀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⠀⠀⠀⠀⠀⠀⠀⠀⠀⠀⠀⣿⣿⣿⣿⣿⣿⣿⣿⣿⣿⣿⣿⣿⣿⣿⣿⣿⣿⣿⣿⣿⣿⣿⣿⡿⣿⣿⣟⣟⣿⣷⣜⣻⣿⣿⣿⣿⣿⣿⣿⣿⣿⣿⣿⣿⣿⣿⣿⣿⣿⣿⣿⣿⣿⣿⣿⣿⣿⠀⠀⠀⠀⠀⠀⠀⠀⠀⠀⠀⠀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⠀⠀⠀⠀⠀⠀⠀⠀⠀⠀⠀⣿⣿⣿⣿⣿⣿⣿⣿⣿⣿⣿⣿⣿⣿⣿⣿⣿⣿⣿⣿⣿⣿⣿⣿⣟⢕⣜⣿⣿⣿⣿⣿⣿⣿⣿⣿⣿⣿⣿⣿⣿⣿⣿⣿⣿⣿⣿⣿⣿⣿⣿⣿⣿⣿⣿⣿⣿⣿⠀⠀⠀⠀⠀⠀⠀⠀⠀⠀⠀⠀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⠀⠀⠀⠀⠀⠀⠀⠀⠀⠀⠀⣿⣿⣿⣿⣿⣿⣿⣿⣿⣿⣿⣿⣿⣿⣿⣿⣿⣿⣿⣿⣿⣿⣿⣿⣿⣾⢿⢟⢟⢟⣟⢟⢿⢿⣿⣿⣿⣿⣿⣿⣿⣿⣿⣿⣿⣿⣿⣿⣿⣿⣿⣿⣿⣿⣿⣿⣿⣿⠀⠀⠀⠀⠀⠀⠀⠀⠀⠀⠀⠀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⠀⠀⠀⠀⠀⠀⠀⠀⠀⠀⠀⣿⣿⣿⣿⣿⣿⣿⣿⣿⣿⣿⣿⣿⣿⣿⣿⣿⣿⣿⣿⣿⣿⣿⣿⣿⣷⡕⣕⢕⢝⢕⢕⢕⣵⣿⣿⣿⣿⣿⣿⣿⣿⣿⣿⣿⣿⣿⣿⣿⣿⣿⣿⣿⣿⣿⣿⣿⣿⠀⠀⠀⠀⠀⠀⠀⠀⠀⠀⠀⠀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⠀⠀⠀⠀⠀⠀⠀⠀⠀⠀⠀⣿⣿⣿⣿⣿⣿⣿⣿⣿⣿⣿⣿⣿⣿⣿⣿⣿⣿⣿⣿⣿⣿⣿⣿⣿⣿⣷⣧⢕⢕⢕⣕⣵⣿⣿⣿⣿⣿⣿⣿⣿⣿⣿⣿⣿⣿⣿⣿⣿⣿⣿⣿⣿⣿⣿⣿⣿⣿⠀⠀⠀⠀⠀⠀⠀⠀⠀⠀⠀⠀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⠀⠀⠀⠀⠀⠀⠀⠀⠀⠀⠀⣿⣿⣿⣿⣿⣿⣿⣿⣿⣿⣿⣿⣿⣿⣿⣿⣿⣿⣿⣿⣿⣿⣿⣿⣿⣿⣿⣿⣧⡕⢕⣸⣿⣿⣿⣿⣿⣿⣿⣿⣿⣿⣿⣿⣿⣿⣿⣿⣿⣿⣿⣿⣿⣿⣿⢕⢝⢟⠀⠀⠀⠀⠀⠀⠀⠀⠀⠀⠀⠀</a:t>
            </a:r>
            <a:br/>
            <a:r>
              <a:t>⠀⠀⠀⠀⠀⠀⠀⠀⠀⠀⠀⣿⣿⣿⣿⣿⣿⣿⣿⣿⣿⣿⣿⣿⣿⣿⣿⣿⣿⣿⣿⣿⣿⣿⣿⣿⣿⣿⣿⣿⣷⣵⣽⣯⣿⣿⣿⣿⣿⣿⣿⣿⣿⣿⣿⣿⣿⣿⣿⣿⣿⣿⣿⣿⣿⣿⡕⢕⢕⠀⠀⠀⠀⠀⠀⠀⠀⠀⠀⠀⠀</a:t>
            </a:r>
            <a:br/>
            <a:r>
              <a:t>⠀⠀⠀⠀⠀⠀⠀⠀⠀⠀⠀⣿⣿⣿⣿⣿⣿⣿⣿⣿⣿⣿⣿⣿⣿⣿⣿⣿⣿⣿⣿⣿⣿⣿⣿⣿⣿⣿⣿⣿⣿⣿⣿⡻⢿⣿⣿⣿⣿⣿⣿⣿⣿⣿⣿⣿⣿⣿⣿⣿⣿⣿⣿⣿⣿⣿⣧⢕⢕⠀⠀⠀⠀⠀⠀⠀⠀⠀⠀⠀⠀</a:t>
            </a:r>
            <a:br/>
            <a:r>
              <a:t>⠀⠀⠀⠀⠀⠀⠀⠀⠀⠀⠀⣿⣿⣿⣿⣿⣿⣿⣿⣿⣿⣿⣿⣿⣿⣿⣿⣿⣿⣿⣿⣿⢿⣿⣿⣿⣿⣿⣿⣿⣿⣿⣿⣷⣷⣿⣟⢫⢱⢵⣻⣿⣿⣿⣿⣿⣿⣿⣿⣿⣿⣿⣿⣿⣿⣿⡏⢕⢕⠀⠀⠀⠀⠀⠀⠀⠀⠀⠀⠀⠀</a:t>
            </a:r>
            <a:br/>
            <a:r>
              <a:t>⠀⠀⠀⠀⠀⠀⠀⠀⠀⠀⠀⠛⠛⠛⠛⠛⠛⠛⠛⠛⠛⠛⠛⠛⠛⠛⠛⠛⠛⠛⠋⠛⠚⠋⠛⠛⠛⠛⠛⠛⠛⠛⠛⠛⠛⠛⠛⠑⠚⠚⠙⠛⠛⠛⠛⠛⠛⠛⠛⠛⠛⠛⠛⠛⠛⠛⠃⠑⠑⠀⠀⠀⠀⠀⠀⠀⠀⠀⠀⠀⠀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⠀⠀⠀⠀⠀⠀⠀⠀⠀⠀⠀⣿⣿⣿⣿⣿⣿⣿⣿⣿⣿⣿⣿⣿⣿⣿⣿⣿⣿⣿⣿⣿⣿⣿⣿⣿⣿⣿⣿⣿⡿⢟⢻⢿⣿⡿⢿⣿⡿⣿⣝⣹⣿⣿⣿⣿⣿⣿⣿⣿⣿⣿⣿⣿⣿⣿⣿⣿⣿⠀⠀⠀⠀⠀⠀⠀⠀⠀⠀⠀⠀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⠀⠀⠀⠀⠀⠀⠀⠀⠀⠀⠀⣿⣿⣿⣿⣿⣿⣿⣿⣿⣿⣿⣿⣿⣿⣿⣿⣿⣿⣿⣿⣿⣿⣿⣿⢿⢿⢝⢝⢕⢕⢕⢕⢕⢕⢕⢜⢕⢕⢝⢏⢝⢕⢕⢜⢝⢻⣿⣿⣿⣿⣿⣿⣿⣿⣿⣿⣿⣿⠀⠀⠀⠀⠀⠀⠀⠀⠀⠀⠀⠀</a:t>
            </a:r>
            <a:br/>
            <a:r>
              <a:t>⠀⠀⠀⠀⠀⠀⠀⠀⠀⠀⠀⣿⣿⣿⣿⣿⣿⣿⣿⣿⣿⣿⣿⣿⣿⣿⣿⣿⣿⣿⣿⣿⣿⣿⡿⢇⢕⢕⢕⢕⢕⢕⢕⢕⢕⢕⢕⢕⢕⢕⢕⢕⢕⢕⢕⢕⢕⢝⢿⣿⣿⣿⣿⣿⣿⣿⣿⣿⣿⠀⠀⠀⠀⠀⠀⠀⠀⠀⠀⠀⠀</a:t>
            </a:r>
            <a:br/>
            <a:r>
              <a:t>⠀⠀⠀⠀⠀⠀⠀⠀⠀⠀⠀⣿⣿⣿⣿⣿⣿⣿⣿⣿⣿⣿⣿⣿⣿⣿⣿⣿⣿⣿⣿⣿⣿⢟⢕⢕⢕⢕⢕⢕⢕⢕⢕⢕⢕⢕⢕⢕⢕⢕⢕⢕⢕⢕⢕⢕⢕⢕⢕⢝⢿⣿⣿⣿⣿⣿⣿⣿⣿⠀⠀⠀⠀⠀⠀⠀⠀⠀⠀⠀⠀</a:t>
            </a:r>
            <a:br/>
            <a:r>
              <a:t>⠀⠀⠀⠀⠀⠀⠀⠀⠀⠀⠀⣿⣿⣿⣿⣿⣿⣿⣿⣿⣿⣿⣿⣿⣿⣿⣿⣿⣿⣿⣿⡿⢇⢕⢕⢕⢕⢕⢕⢕⢕⢕⢕⣱⣵⣷⣷⣷⣷⣵⣵⢕⢕⢕⢕⢕⢕⢕⢕⢕⢕⢻⣿⣿⣿⣿⣿⣿⣿⠀⠀⠀⠀⠀⠀⠀⠀⠀⠀⠀⠀</a:t>
            </a:r>
            <a:br/>
            <a:r>
              <a:t>⠀⠀⠀⠀⠀⠀⠀⠀⠀⠀⠀⣿⣿⣿⣿⣿⣿⣿⣿⣿⣿⣿⣿⣿⣿⣿⣿⣿⣿⣿⣿⣷⡇⢕⢕⢕⢕⢕⢕⢕⣵⣿⣿⣿⣿⣿⣿⣿⣿⣿⣿⡕⢕⢕⢕⢕⢕⢕⢕⢕⢕⢜⣿⣿⣿⣿⣿⣿⣿⠀⠀⠀⠀⠀⠀⠀⠀⠀⠀⠀⠀</a:t>
            </a:r>
            <a:br/>
            <a:r>
              <a:t>⠀⠀⠀⠀⠀⠀⠀⠀⠀⠀⠀⣿⣿⣿⣿⣿⣿⣿⣿⣿⣿⣿⣿⣿⣿⣿⣿⣿⣿⣿⣿⣿⣿⣧⡕⢕⣵⣵⣷⣿⣿⣿⣿⣿⣿⣿⣿⣿⣿⣿⣿⣿⣧⢕⢕⢕⢕⢕⢕⢕⢕⢕⢸⣿⣿⣿⣿⣿⣿⠀⠀⠀⠀⠀⠀⠀⠀⠀⠀⠀⠀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⠀⠀⠀⠀⠀⠀⠀⠀⠀⠀⠀⣿⣿⣿⣿⣿⣿⣿⣿⣿⣿⣿⣿⣿⣿⣿⣿⣿⣿⣿⣿⣿⣿⣿⣷⣿⣿⣿⣿⣿⣿⣿⣿⣿⣿⣿⣿⣿⣿⣿⣿⣿⣿⣕⣕⣵⣕⢕⢕⢕⢕⢕⣿⣿⣿⣿⣿⣿⣿⠀⠀⠀⠀⠀⠀⠀⠀⠀⠀⠀⠀</a:t>
            </a:r>
            <a:br/>
            <a:r>
              <a:t>⠀⠀⠀⠀⠀⠀⠀⠀⠀⠀⠀⣿⣿⣿⣿⣿⣿⣿⣿⣿⣿⣿⣿⣿⣿⣿⣿⣿⣿⣿⣿⣿⣿⣿⣿⣿⣿⣿⣿⡿⢟⢟⢟⢟⢟⣟⣻⣿⣿⣿⣿⣿⣿⣿⣿⣿⣿⡿⣷⣷⢇⢿⣿⣿⣿⣿⣿⣿⣿⠀⠀⠀⠀⠀⠀⠀⠀⠀⠀⠀⠀</a:t>
            </a:r>
            <a:br/>
            <a:r>
              <a:t>⠀⠀⠀⠀⠀⠀⠀⠀⠀⠀⠀⣿⣿⣿⣿⣿⣿⣿⣿⣿⣿⣿⣿⣿⣿⣿⣿⣿⣿⣿⣿⣿⣿⣿⣿⣿⢝⢝⢻⣷⣷⣷⣷⢝⢝⢟⣻⢿⣿⣿⣿⣿⣿⣿⣿⣿⣿⣿⣿⣿⣿⣿⣿⣿⣿⣿⣿⣿⣿⠀⠀⠀⠀⠀⠀⠀⠀⠀⠀⠀⠀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⠀⠀⠀⠀⠀⠀⠀⠀⠀⠀⠀⣿⣿⣿⣿⣿⣿⣿⣿⣿⣿⣿⣿⣿⣿⣿⣿⣿⣿⣿⣿⣿⣿⣿⣿⣏⣕⢕⢜⢻⣿⣿⣿⣕⢕⣳⣿⣿⣿⣿⣿⣿⣿⣿⣿⣿⣿⣿⣿⣿⣿⣿⣿⣿⣿⣿⣿⣿⣿⠀⠀⠀⠀⠀⠀⠀⠀⠀⠀⠀⠀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⠀⠀⠀⠀⠀⠀⠀⠀⠀⠀⠀⣿⣿⣿⣿⣿⣿⣿⣿⣿⣿⣿⣿⣿⣿⣿⣿⣿⣿⣿⣿⣿⣿⣿⣿⣿⡏⢕⢕⣵⣿⣿⣿⣿⣿⣯⣿⣿⣿⣿⣿⣿⣿⣿⣿⣿⣿⣿⣿⣿⣿⣿⣿⣿⣿⣿⣿⣿⣿⠀⠀⠀⠀⠀⠀⠀⠀⠀⠀⠀⠀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⠀⠀⠀⠀⠀⠀⠀⠀⠀⠀⠀⣿⣿⣿⣿⣿⣿⣿⣿⣿⣿⣿⣿⣿⣿⣿⣿⣿⣿⣿⣿⣿⣿⣿⣿⣿⣷⣿⣵⣿⣿⣿⣿⣿⡟⣿⣿⣿⣿⣿⣿⣿⣿⣿⣿⣿⣿⣿⣿⣿⣿⣿⣿⣿⣿⣿⣿⣿⣿⠀⠀⠀⠀⠀⠀⠀⠀⠀⠀⠀⠀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⠀⠀⠀⠀⠀⠀⠀⠀⠀⠀⠀⣿⣿⣿⣿⣿⣿⣿⣿⣿⣿⣿⣿⣿⣿⣿⣿⣿⣿⣿⣿⣿⣿⣿⣿⣿⣿⣿⡿⢿⣯⣽⣽⣿⣧⣼⣿⣿⣿⣿⣿⣿⣿⣿⣿⣿⣿⣿⣿⣿⣿⣿⣿⣿⣿⣿⣿⣿⣿⠀⠀⠀⠀⠀⠀⠀⠀⠀⠀⠀⠀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⠀⠀⠀⠀⠀⠀⠀⠀⠀⠀⠀⣿⣿⣿⣿⣿⣿⣿⣿⣿⣿⣿⣿⣿⣿⣿⣿⣿⣿⣿⣿⣿⣿⣿⣿⣿⣿⣿⡕⣱⣷⣿⣿⣿⣿⣿⣿⣿⣿⣿⣿⣿⣿⣿⣿⣿⣿⣿⣿⣿⣿⣿⣿⣿⣿⣿⣿⣿⣿⠀⠀⠀⠀⠀⠀⠀⠀⠀⠀⠀⠀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⠀⠀⠀⠀⠀⠀⠀⠀⠀⠀⠀⣿⣿⣿⣿⣿⣿⣿⣿⣿⣿⣿⣿⣿⣿⣿⣿⣿⣿⣿⣿⣿⣿⣿⣿⣿⣿⣿⣿⢜⢇⢝⣝⣹⢝⠟⢟⢻⣿⣿⣿⣿⣿⣿⣿⣿⣿⣿⣿⣿⣿⣿⣿⣿⣿⣿⣿⣿⣿⠀⠀⠀⠀⠀⠀⠀⠀⠀⠀⠀⠀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⠀⠀⠀⠀⠀⠀⠀⠀⠀⠀⠀⣿⣿⣿⣿⣿⣿⣿⣿⣿⣿⣿⣿⣿⣿⣿⣿⣿⣿⣿⣿⣿⣿⣿⣿⣿⣿⣿⣿⣧⢕⢕⢕⢕⢕⢕⣱⣿⣿⣿⣿⣿⣿⣿⣿⣿⣿⣿⣿⣿⣿⣿⣿⣿⣿⣿⣿⣿⣿⠀⠀⠀⠀⠀⠀⠀⠀⠀⠀⠀⠀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⠀⠀⠀⠀⠀⠀⠀⠀⠀⠀⠀⣿⣿⣿⣿⣿⣿⣿⣿⣿⣿⣿⣿⣿⣿⣿⣿⣿⣿⣿⣿⣿⣿⣿⣿⣿⣿⣿⣿⣿⣷⡇⢕⢕⢵⣼⣿⣿⣿⣿⣿⣿⣿⣿⣿⣿⣿⣿⣿⣿⣿⣿⣿⣿⣿⣿⣿⣿⣿⠀⠀⠀⠀⠀⠀⠀⠀⠀⠀⠀⠀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⠀⠀⠀⠀⠀⠀⠀⠀⠀⠀⠀⣿⣿⣿⣿⣿⣿⣿⣿⣿⣿⣿⣿⣿⣿⣿⣿⣿⣿⣿⣿⣿⣿⣿⣿⣿⣿⣿⣿⣿⣿⣷⡕⢕⢼⣿⣿⣿⣿⣿⣿⣿⣿⣿⣿⣿⣿⣿⣿⣿⣿⣿⣿⣿⣿⣿⣿⣿⡇⠀⠀⠀⠀⠀⠀⠀⠀⠀⠀⠀⠀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⠀⠀⠀⠀⠀⠀⠀⠀⠀⠀⠀⣿⣿⣿⣿⣿⣿⣿⣿⣿⣿⣿⣿⣿⣿⣿⣿⣿⣿⣿⣿⣿⣿⣿⣿⣿⣿⣿⣿⣿⣿⣿⣿⣷⣷⣿⣿⣿⣿⣿⣿⣿⣿⣿⣿⣿⣿⣿⣿⣿⣿⣿⣿⣿⣿⣿⣿⣿⡇⠀⠀⠀⠀⠀⠀⠀⠀⠀⠀⠀⠀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⠀⠀⠀⠀⠀⠀⠀⠀⠀⠀⠀⣿⣿⣿⣿⣿⣿⣿⣿⣿⣿⣿⣿⣿⣿⣿⣿⣿⣿⣿⣿⣿⣿⣿⣿⣿⣿⣿⣿⣿⣿⣿⣿⣿⣿⡝⢮⣿⣿⣿⣿⢿⣿⣿⣿⣿⣿⣿⣿⣿⣿⣿⣿⣿⣿⣿⣿⣿⣿⠀⠀⠀⠀⠀⠀⠀⠀⠀⠀⠀⠀</a:t>
            </a:r>
            <a:br/>
            <a:r>
              <a:t>⠀⠀⠀⠀⠀⠀⠀⠀⠀⠀⠀⣿⣿⣿⣿⣿⣿⣿⣿⣿⣿⣿⣿⣿⣿⣿⣿⣿⣿⣿⣿⣿⣟⣿⣿⣿⣿⣿⣿⣿⣿⣿⣿⣿⣿⣿⣷⣿⣿⢵⡕⢱⣿⣿⣿⣿⣿⣿⣿⣿⣿⣿⣿⣿⣿⣿⣿⣿⡿⠀⠀⠀⠀⠀⠀⠀⠀⠀⠀⠀⠀</a:t>
            </a:r>
            <a:br/>
            <a:r>
              <a:t>⠀⠀⠀⠀⠀⠀⠀⠀⠀⠀⠀⠛⠛⠛⠛⠛⠛⠛⠛⠛⠛⠛⠛⠛⠛⠛⠛⠛⠛⠛⠙⠙⠓⠚⠙⠛⠛⠛⠛⠛⠛⠛⠛⠛⠛⠛⠛⠛⠛⠛⠃⠘⠘⠙⠙⠛⠛⠛⠛⠛⠛⠛⠛⠛⠛⠛⠛⠛⠃⠀⠀⠀⠀⠀⠀⠀⠀⠀⠀⠀⠀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⠀⠀⠀⠀⠀⠀⠀⠀⠀⠀⠀⣿⣿⣿⣿⣿⣿⣿⣿⣿⣿⣿⣿⣿⣿⣿⣿⣿⣿⣿⣿⣿⣿⣿⣿⣿⣿⣿⣿⣿⣿⢿⡻⢟⢏⢝⢕⢕⢝⢟⢟⢏⢹⢟⢟⣿⣷⢗⢻⢿⢿⣿⣿⣿⣿⣿⣿⣿⣿⠀⠀⠀⠀⠀⠀⠀⠀⠀⠀⠀⠀</a:t>
            </a:r>
            <a:br/>
            <a:r>
              <a:t>⠀⠀⠀⠀⠀⠀⠀⠀⠀⠀⠀⣿⣿⣿⣿⣿⣿⣿⣿⣿⣿⣿⣿⣿⣿⣿⣿⣿⣿⣿⣿⣿⣿⣿⣿⣿⣿⣿⣿⣿⢏⢕⢕⢕⢕⢕⢕⢕⢕⢕⢕⢕⢕⢕⢕⢕⢕⢕⢕⢕⢕⢝⢻⣿⣿⣿⣿⣿⣿⠀⠀⠀⠀⠀⠀⠀⠀⠀⠀⠀⠀</a:t>
            </a:r>
            <a:br/>
            <a:r>
              <a:t>⠀⠀⠀⠀⠀⠀⠀⠀⠀⠀⠀⣿⣿⣿⣿⣿⣿⣿⣿⣿⣿⣿⣿⣿⣿⣿⣿⣿⣿⣿⣿⣿⣿⣿⣿⣿⣿⣿⡟⢇⢕⢕⢕⢕⢕⢕⢕⢕⢕⢕⢕⢕⢕⢕⢕⢕⢕⢕⢕⢕⢕⢕⢕⢝⢿⣿⣿⣿⣿⠀⠀⠀⠀⠀⠀⠀⠀⠀⠀⠀⠀</a:t>
            </a:r>
            <a:br/>
            <a:r>
              <a:t>⠀⠀⠀⠀⠀⠀⠀⠀⠀⠀⠀⣿⣿⣿⣿⣿⣿⣿⣿⣿⣿⣿⣿⣿⣿⣿⣿⣿⣿⣿⣿⣿⣿⣿⣿⣿⣿⢟⢕⢕⢕⢎⢕⢕⢕⢕⢕⢕⢕⣕⣱⣵⣵⣕⣕⡕⢕⢕⢕⢕⢕⢕⢕⢕⢕⢝⢿⣿⣿⠀⠀⠀⠀⠀⠀⠀⠀⠀⠀⠀⠀</a:t>
            </a:r>
            <a:br/>
            <a:r>
              <a:t>⠀⠀⠀⠀⠀⠀⠀⠀⠀⠀⠀⣿⣿⣿⣿⣿⣿⣿⣿⣿⣿⣿⣿⣿⣿⣿⣿⣿⣿⣿⣿⣿⣿⣿⣿⣿⣷⡇⢕⢕⢕⢕⢕⢕⢕⣱⣷⣾⣿⣿⣿⣿⣿⣿⣿⣿⡕⢕⢕⢕⢕⢕⢕⢕⢕⢕⢜⣿⣿⠀⠀⠀⠀⠀⠀⠀⠀⠀⠀⠀⠀</a:t>
            </a:r>
            <a:br/>
            <a:r>
              <a:t>⠀⠀⠀⠀⠀⠀⠀⠀⠀⠀⠀⣿⣿⣿⣿⣿⣿⣿⣿⣿⣿⣿⣿⣿⣿⣿⣿⣿⣿⣿⣿⣿⣿⣿⣿⣿⣿⣿⣧⡕⢕⣕⣵⣵⣿⣿⣿⣿⣿⣿⣿⣿⣿⣿⣿⣿⣷⡕⢕⢕⢕⢕⢕⢕⢕⢕⢕⢿⣿⠀⠀⠀⠀⠀⠀⠀⠀⠀⠀⠀⠀</a:t>
            </a:r>
            <a:br/>
            <a:r>
              <a:t>⠀⠀⠀⠀⠀⠀⠀⠀⠀⠀⠀⣿⣿⣿⣿⣿⣿⣿⣿⣿⣿⣿⣿⣿⣿⣿⣿⣿⣿⣿⣿⣿⣿⣿⣿⣿⣿⣿⣿⣷⣾⣿⣿⣿⣿⣿⣿⣿⣿⣿⣿⣿⣿⣿⣿⣿⣿⣿⢕⢕⢕⢕⢕⢕⢕⢕⢕⢸⣿⠀⠀⠀⠀⠀⠀⠀⠀⠀⠀⠀⠀</a:t>
            </a:r>
            <a:br/>
            <a:r>
              <a:t>⠀⠀⠀⠀⠀⠀⠀⠀⠀⠀⠀⣿⣿⣿⣿⣿⣿⣿⣿⣿⣿⣿⣿⣿⣿⣿⣿⣿⣿⣿⣿⣿⣿⣿⣿⣿⣿⣿⣿⣿⣿⣿⣿⣿⣿⢿⢿⢿⢿⢿⢿⣿⣿⣿⣿⣿⣿⣿⣷⣼⣷⣷⣵⡕⢕⢵⢜⣿⣿⠀⠀⠀⠀⠀⠀⠀⠀⠀⠀⠀⠀</a:t>
            </a:r>
            <a:br/>
            <a:r>
              <a:t>⠀⠀⠀⠀⠀⠀⠀⠀⠀⠀⠀⣿⣿⣿⣿⣿⣿⣿⣿⣿⣿⣿⣿⣿⣿⣿⣿⣿⣿⣿⣿⣿⣿⣿⣿⣿⣿⣿⣿⣿⣿⢏⢻⣿⣷⣵⣵⡕⢱⢷⢷⣿⣿⣿⣿⣿⣿⣿⣿⣿⣿⣿⣿⣿⣷⢟⢻⣿⣿⠀⠀⠀⠀⠀⠀⠀⠀⠀⠀⠀⠀</a:t>
            </a:r>
            <a:br/>
            <a:r>
              <a:t>⠀⠀⠀⠀⠀⠀⠀⠀⠀⠀⠀⣿⣿⣿⣿⣿⣿⣿⣿⣿⣿⣿⣿⣿⣿⣿⣿⣿⣿⣿⣿⣿⣿⣿⣿⣿⣿⣿⣿⣿⢇⣕⢕⢜⣿⣿⣿⣧⢕⢕⣵⣷⣿⣿⣿⣿⣿⣿⣿⣿⣿⣿⣿⣿⣿⣿⣿⣿⣿⠀⠀⠀⠀⠀⠀⠀⠀⠀⠀⠀⠀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⠀⠀⠀⠀⠀⠀⠀⠀⠀⠀⠀⣿⣿⣿⣿⣿⣿⣿⣿⣿⣿⣿⣿⣿⣿⣿⣿⣿⣿⣿⣿⣿⣿⣿⣿⣿⣿⣿⣿⣿⡿⢕⢕⢱⣿⣿⣿⣿⣷⣾⣿⣿⣿⣿⣿⣿⣿⣿⣿⣿⣿⣿⣿⣿⣿⣿⣿⣿⣿⠀⠀⠀⠀⠀⠀⠀⠀⠀⠀⠀⠀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⠀⠀⠀⠀⠀⠀⠀⠀⠀⠀⠀⣿⣿⣿⣿⣿⣿⣿⣿⣿⣿⣿⣿⣿⣿⣿⣿⣿⣿⣿⣿⣿⣿⣿⣿⣿⣿⣿⣿⣿⣿⣵⣵⣿⣿⣿⣿⣿⢿⣿⣿⣿⣿⣿⣿⣿⣿⣿⣿⣿⣿⣿⣿⣿⣿⣿⣿⣿⣿⠀⠀⠀⠀⠀⠀⠀⠀⠀⠀⠀⠀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⠀⠀⠀⠀⠀⠀⠀⠀⠀⠀⠀⣿⣿⣿⣿⣿⣿⣿⣿⣿⣿⣿⣿⣿⣿⣿⣿⣿⣿⣿⣿⣿⣿⣿⣿⣿⣿⣿⣿⣿⣿⣿⡿⢿⣿⣝⣟⣿⣧⣜⣿⣿⣿⣿⣿⣿⣿⣿⣿⣿⣿⣿⣿⣿⣿⣿⣿⣿⣿⠀⠀⠀⠀⠀⠀⠀⠀⠀⠀⠀⠀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⠀⠀⠀⠀⠀⠀⠀⠀⠀⠀⠀⣿⣿⣿⣿⣿⣿⣿⣿⣿⣿⣿⣿⣿⣿⣿⣿⣿⣿⣿⣿⣿⣿⣿⣿⣿⣿⣿⣿⣿⣿⣿⣇⣱⣼⣿⣿⣿⣿⣿⣿⣿⣿⣿⣿⣿⣿⣿⣿⣿⣿⣿⣿⣿⣿⣿⣿⣿⣿⠀⠀⠀⠀⠀⠀⠀⠀⠀⠀⠀⠀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⠀⠀⠀⠀⠀⠀⠀⠀⠀⠀⠀⣿⣿⣿⣿⣿⣿⣿⣿⣿⣿⣿⣿⣿⣿⣿⣿⣿⣿⣿⣿⣿⣿⣿⣿⣿⣿⣿⣿⣿⣿⣿⣿⢿⢟⢝⢝⡟⢟⢿⢿⢿⣿⣿⣿⣿⣿⣿⣿⣿⣿⣿⣿⣿⣿⣿⣿⣿⣿⠀⠀⠀⠀⠀⠀⠀⠀⠀⠀⠀⠀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⠀⠀⠀⠀⠀⠀⠀⠀⠀⠀⠀⣿⣿⣿⣿⣿⣿⣿⣿⣿⣿⣿⣿⣿⣿⣿⣿⣿⣿⣿⣿⣿⣿⣿⣿⣿⣿⣿⣿⣿⣿⣿⣿⣧⢕⢜⢏⢝⢕⢕⣵⣿⣿⣿⣿⣿⣿⣿⣿⣿⣿⣿⣿⣿⣿⣿⣿⣿⣿⠀⠀⠀⠀⠀⠀⠀⠀⠀⠀⠀⠀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⠀⠀⠀⠀⠀⠀⠀⠀⠀⠀⠀⣿⣿⣿⣿⣿⣿⣿⣿⣿⣿⣿⣿⣿⣿⣿⣿⣿⣿⣿⣿⣿⣿⣿⣿⣿⣿⣿⣿⣿⣿⣿⣿⣿⣷⢕⢕⢱⢱⣾⣿⣿⣿⣿⣿⣿⣿⣿⣿⣿⣿⣿⣿⣿⣿⣿⣿⣿⣿⠀⠀⠀⠀⠀⠀⠀⠀⠀⠀⠀⠀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⠀⠀⠀⠀⠀⠀⠀⠀⠀⠀⠀⣿⣿⣿⣿⣿⣿⣿⣿⣿⣿⣿⣿⣿⣿⣿⣿⣿⣿⣿⣿⣿⣿⣿⣿⣿⣿⣿⣿⣿⣿⣿⣿⣿⣿⣇⢕⢱⣿⣿⣿⣿⣿⣿⣿⣿⣿⣿⣿⣿⣿⣿⣿⣿⣿⣿⣿⣿⣿⠀⠀⠀⠀⠀⠀⠀⠀⠀⠀⠀⠀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⠀⠀⠀⠀⠀⠀⠀⠀⠀⠀⠀⣿⣿⣿⣿⣿⣿⣿⣿⣿⣿⣿⣿⣿⣿⣿⣿⣿⣿⣿⣿⣿⣿⣿⣿⣿⣿⣿⣿⣿⣿⣿⣿⣿⣿⣿⣿⣧⣾⣿⣿⣿⣿⣿⣿⣿⣿⣿⣿⣿⣿⣿⣿⣿⣿⣿⣿⣿⡿⠀⠀⠀⠀⠀⠀⠀⠀⠀⠀⠀⠀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⠀⠀⠀⠀⠀⠀⠀⠀⠀⠀⠀⣿⣿⣿⣿⣿⣿⣿⣿⣿⣿⣿⣿⣿⣿⣿⣿⣿⣿⣿⣿⣿⣿⣿⣿⣿⣿⣿⣿⣿⣿⣿⣿⣿⣿⣿⣿⣿⢟⢻⣿⣿⣿⣿⣿⣿⣿⣿⣿⣿⣿⣿⣿⣿⣿⣿⣿⣿⣷⠀⠀⠀⠀⠀⠀⠀⠀⠀⠀⠀⠀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⠀⠀⠀⠀⠀⠀⠀⠀⠀⠀⠀⣿⣿⣿⣿⣿⣿⣿⣿⣿⣿⣿⣿⣿⣿⣿⣿⣿⣿⣿⣿⣿⣿⣿⣿⣿⣿⣿⣿⣿⣿⣿⣿⣿⣿⣿⣿⣿⣿⣷⣷⣿⣿⡕⣱⣿⣿⣿⣿⣿⣿⣿⣿⣿⣿⣿⣿⣿⣿⠀⠀⠀⠀⠀⠀⠀⠀⠀⠀⠀⠀</a:t>
            </a:r>
            <a:br/>
            <a:r>
              <a:t>⠀⠀⠀⠀⠀⠀⠀⠀⠀⠀⠀⣿⣿⣿⣿⣿⣿⣿⣿⣿⣿⣿⣿⣿⣿⣿⣿⣿⣿⣿⣿⣿⣟⣿⣿⣿⣿⣿⣿⣿⣿⣿⣿⣿⣿⣿⣿⣿⣿⣿⣿⣿⣿⣗⡟⢟⢻⢿⣿⣿⣿⣿⣿⣿⡿⣯⣾⣿⣿⠀⠀⠀⠀⠀⠀⠀⠀⠀⠀⠀⠀</a:t>
            </a:r>
            <a:br/>
            <a:r>
              <a:t>⠀⠀⠀⠀⠀⠀⠀⠀⠀⠀⠀⠛⠛⠛⠛⠛⠛⠛⠛⠛⠛⠛⠛⠛⠛⠛⠛⠛⠛⠛⠋⠙⠑⠓⠘⠛⠛⠛⠛⠛⠛⠛⠛⠛⠛⠛⠛⠛⠛⠛⠛⠛⠛⠃⠃⠑⠑⠑⠑⠙⠛⠛⠛⠋⠚⠛⠛⠛⠛⠀⠀⠀⠀⠀⠀⠀⠀⠀⠀⠀⠀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⠀⠀⠀⠀⠀⠀⠀⠀⠀⠀⠀⣿⣿⣿⣿⣿⣿⣿⣿⣿⣿⣿⣿⣿⣿⣿⣿⣿⣿⣿⣿⣿⣿⣿⣿⣿⣿⣿⣿⣿⣿⣿⡿⢝⢟⢝⢕⢕⢕⢕⢕⢝⢏⢕⢜⢕⢝⢟⢿⢫⢝⢟⢻⣿⣿⣿⣿⣿⣿⠀⠀⠀⠀⠀⠀⠀⠀⠀⠀⠀⠀</a:t>
            </a:r>
            <a:br/>
            <a:r>
              <a:t>⠀⠀⠀⠀⠀⠀⠀⠀⠀⠀⠀⣿⣿⣿⣿⣿⣿⣿⣿⣿⣿⣿⣿⣿⣿⣿⣿⣿⣿⣿⣿⣿⣿⣿⣿⣿⣿⣿⣿⣿⣿⡏⢕⢕⢕⢕⢕⢕⢕⢕⢜⢕⢕⢕⢕⢕⢕⢕⢕⢕⢕⢕⢕⢕⢝⣿⣿⣿⣿⠀⠀⠀⠀⠀⠀⠀⠀⠀⠀⠀⠀</a:t>
            </a:r>
            <a:br/>
            <a:r>
              <a:t>⠀⠀⠀⠀⠀⠀⠀⠀⠀⠀⠀⣿⣿⣿⣿⣿⣿⣿⣿⣿⣿⣿⣿⣿⣿⣿⣿⣿⣿⣿⣿⣿⣿⣿⣿⣿⣿⣿⣿⣟⢇⢕⢕⡵⢕⢕⢕⢕⢕⢕⢕⢕⢕⢕⢕⢕⢕⢕⢕⢕⢕⢕⢕⢕⢕⢜⢻⣿⣿⠀⠀⠀⠀⠀⠀⠀⠀⠀⠀⠀⠀</a:t>
            </a:r>
            <a:br/>
            <a:r>
              <a:t>⠀⠀⠀⠀⠀⠀⠀⠀⠀⠀⠀⣿⣿⣿⣿⣿⣿⣿⣿⣿⣿⣿⣿⣿⣿⣿⣿⣿⣿⣿⣿⣿⣿⣿⣿⣿⣿⣿⣯⡕⢕⢕⢕⢕⢕⢕⢕⢕⢕⣱⣵⣷⣷⣷⣷⣧⣵⣕⡕⢕⢕⢕⢕⢕⢕⢕⢕⢜⢿⠀⠀⠀⠀⠀⠀⠀⠀⠀⠀⠀⠀</a:t>
            </a:r>
            <a:br/>
            <a:r>
              <a:t>⠀⠀⠀⠀⠀⠀⠀⠀⠀⠀⠀⣿⣿⣿⣿⣿⣿⣿⣿⣿⣿⣿⣿⣿⣿⣿⣿⣿⣿⣿⣿⣿⣿⣿⣿⣿⣿⣿⣿⣧⡕⢕⢕⢕⢕⣕⣵⣾⣿⣿⣿⣿⣿⣿⣿⣿⣿⣿⡕⢕⢕⢕⢕⢕⢕⢕⢕⢕⢕⠀⠀⠀⠀⠀⠀⠀⠀⠀⠀⠀⠀</a:t>
            </a:r>
            <a:br/>
            <a:r>
              <a:t>⠀⠀⠀⠀⠀⠀⠀⠀⠀⠀⠀⣿⣿⣿⣿⣿⣿⣿⣿⣿⣿⣿⣿⣿⣿⣿⣿⣿⣿⣿⣿⣿⣿⣿⣿⣿⣿⣿⣿⣿⣿⣕⣵⣿⣿⣿⣿⣿⣿⣿⣿⣿⣿⣿⣿⣿⣿⣿⣿⡕⢕⢕⢕⢕⢕⢕⢕⢕⢝⠀⠀⠀⠀⠀⠀⠀⠀⠀⠀⠀⠀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⠀⠀⠀⠀⠀⠀⠀⠀⠀⠀⠀⣿⣿⣿⣿⣿⣿⣿⣿⣿⣿⣿⣿⣿⣿⣿⣿⣿⣿⣿⣿⣿⣿⣿⣿⣿⣿⣿⣿⣿⣿⣿⣿⣿⣿⣿⣿⣿⣿⣿⣿⣿⣿⣿⣿⣿⣿⣿⣿⣇⢕⣕⡕⢕⢕⢕⢕⢕⢕⠀⠀⠀⠀⠀⠀⠀⠀⠀⠀⠀⠀</a:t>
            </a:r>
            <a:br/>
            <a:r>
              <a:t>⠀⠀⠀⠀⠀⠀⠀⠀⠀⠀⠀⣿⣿⣿⣿⣿⣿⣿⣿⣿⣿⣿⣿⣿⣿⣿⣿⣿⣿⣿⣿⣿⣿⣿⣿⣿⣿⣿⣿⣿⣿⣿⣿⣿⣿⣿⢟⢟⢟⢟⢟⣟⣿⣿⣿⣿⣿⣿⣿⣿⣿⣿⣿⣿⣵⣕⡵⣕⣿⠀⠀⠀⠀⠀⠀⠀⠀⠀⠀⠀⠀</a:t>
            </a:r>
            <a:br/>
            <a:r>
              <a:t>⠀⠀⠀⠀⠀⠀⠀⠀⠀⠀⠀⣿⣿⣿⣿⣿⣿⣿⣿⣿⣿⣿⣿⣿⣿⣿⣿⣿⣿⣿⣿⣿⣿⣿⣿⣿⣿⣿⣿⣿⣿⣿⢇⣕⣿⣿⣿⣿⣇⡕⢝⢟⡻⢿⣿⣿⣿⣿⣿⣿⣿⣿⣿⣿⣿⣿⣟⣟⣿⠀⠀⠀⠀⠀⠀⠀⠀⠀⠀⠀⠀</a:t>
            </a:r>
            <a:br/>
            <a:r>
              <a:t>⠀⠀⠀⠀⠀⠀⠀⠀⠀⠀⠀⣿⣿⣿⣿⣿⣿⣿⣿⣿⣿⣿⣿⣿⣿⣿⣿⣿⣿⣿⣿⣿⣿⣿⣿⣿⣿⣿⣿⣿⣿⣧⡷⢇⢕⣹⣿⣿⣿⣇⣕⣳⣿⣿⣿⣿⣿⣿⣿⣿⣿⣿⣿⣿⣿⣿⣿⣽⣿⠀⠀⠀⠀⠀⠀⠀⠀⠀⠀⠀⠀</a:t>
            </a:r>
            <a:br/>
            <a:r>
              <a:t>⠀⠀⠀⠀⠀⠀⠀⠀⠀⠀⠀⣿⣿⣿⣿⣿⣿⣿⣿⣿⣿⣿⣿⣿⣿⣿⣿⣿⣿⣿⣿⣿⣿⣿⣿⣿⣿⣿⣿⣿⣿⣿⢕⡱⣱⣿⣿⣿⣿⣿⣿⣿⣿⣿⣿⣿⣿⣿⣿⣿⣿⣿⣿⣿⣿⣿⣿⣿⣿⠀⠀⠀⠀⠀⠀⠀⠀⠀⠀⠀⠀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⠀⠀⠀⠀⠀⠀⠀⠀⠀⠀⠀⣿⣿⣿⣿⣿⣿⣿⣿⣿⣿⣿⣿⣿⣿⣿⣿⣿⣿⣿⣿⣿⣿⣿⣿⣿⣿⣿⣿⣿⣿⣿⣿⣿⣿⣿⣿⣿⣿⡏⢻⣿⣿⣿⣿⣿⣿⣿⣿⣿⣿⣿⣿⣿⣿⣿⣿⣿⣿⠀⠀⠀⠀⠀⠀⠀⠀⠀⠀⠀⠀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⠀⠀⠀⠀⠀⠀⠀⠀⠀⠀⠀⣿⣿⣿⣿⣿⣿⣿⣿⣿⣿⣿⣿⣿⣿⣿⣿⣿⣿⣿⣿⣿⣿⣿⣿⣿⣿⣿⣿⣿⣿⣿⣿⡟⢝⢻⣷⣷⣿⣷⣧⣿⣿⣿⣿⣿⣿⣿⣿⣿⣿⣿⣿⣿⣿⣿⣿⣿⣿⠀⠀⠀⠀⠀⠀⠀⠀⠀⠀⠀⠀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⠀⠀⠀⠀⠀⠀⠀⠀⠀⠀⠀⣿⣿⣿⣿⣿⣿⣿⣿⣿⣿⣿⣿⣿⣿⣿⣿⣿⣿⣿⣿⣿⣿⣿⣿⣿⣿⣿⣿⣿⣿⣿⣿⣷⣷⡿⣿⣿⣿⣿⣿⣿⣿⣿⣿⣿⣿⣿⣿⣿⣿⣿⣿⣿⣿⣿⣿⣿⣿⠀⠀⠀⠀⠀⠀⠀⠀⠀⠀⠀⠀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⠀⠀⠀⠀⠀⠀⠀⠀⠀⠀⠀⣿⣿⣿⣿⣿⣿⣿⣿⣿⣿⣿⣿⣿⣿⣿⣿⣿⣿⣿⣿⣿⣿⣿⣿⣿⣿⣿⣿⣿⣿⣿⣿⣿⡏⢕⢱⡵⢵⢝⢝⢝⣿⣿⣿⣿⣿⣿⣿⣿⣿⣿⣿⣿⣿⣿⣿⣿⣿⠀⠀⠀⠀⠀⠀⠀⠀⠀⠀⠀⠀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⠀⠀⠀⠀⠀⠀⠀⠀⠀⠀⠀⣿⣿⣿⣿⣿⣿⣿⣿⣿⣿⣿⣿⣿⣿⣿⣿⣿⣿⣿⣿⣿⣿⣿⣿⣿⣿⣿⣿⣿⣿⣿⣿⣿⣧⡕⢕⢕⣕⢱⣾⣿⣿⣿⣿⣿⣿⣿⣿⣿⣿⣿⣿⣿⣿⣿⣿⣿⣿⠀⠀⠀⠀⠀⠀⠀⠀⠀⠀⠀⠀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⠀⠀⠀⠀⠀⠀⠀⠀⠀⠀⠀⣿⣿⣿⣿⣿⣿⣿⣿⣿⣿⣿⣿⣿⣿⣿⣿⣿⣿⣿⣿⣿⣿⣿⣿⣿⣿⣿⣿⣿⣿⣿⣿⣿⣿⣧⡕⢕⣱⣿⣿⣿⣿⣿⣿⣿⣿⣿⣿⣿⣿⣿⣿⣿⣿⣿⣿⣿⣿⠀⠀⠀⠀⠀⠀⠀⠀⠀⠀⠀⠀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⠀⠀⠀⠀⠀⠀⠀⠀⠀⠀⠀⣿⣿⣿⣿⣿⣿⣿⣿⣿⣿⣿⣿⣿⣿⣿⣿⣿⣿⣿⣿⣿⣿⣿⣿⣿⣿⣿⣿⣿⣿⣿⣿⣿⣿⣿⣷⣧⣼⣿⣿⣿⣿⣿⣿⣿⣿⣿⣿⣿⣿⣿⣿⣿⣿⣿⣿⣿⣿⠀⠀⠀⠀⠀⠀⠀⠀⠀⠀⠀⠀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⠀⠀⠀⠀⠀⠀⠀⠀⠀⠀⠀⣿⣿⣿⣿⣿⣿⣿⣿⣿⣿⣿⣿⣿⣿⣿⣿⣿⣿⣿⣿⣿⣿⣿⣿⣿⣿⣿⣿⣿⣿⣿⣿⣿⣿⣿⣿⣿⡟⡯⣿⣿⣿⣿⣿⣿⣿⣿⣿⣿⣿⣿⣿⣿⣿⣿⣿⣿⣿⠀⠀⠀⠀⠀⠀⠀⠀⠀⠀⠀⠀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⠀⠀⠀⠀⠀⠀⠀⠀⠀⠀⠀⣿⣿⣿⣿⣿⣿⣿⣿⣿⣿⣿⣿⣿⣿⣿⣿⣿⣿⣿⣿⣿⣿⣿⣿⣿⣿⣿⣿⣿⣿⣿⣿⣿⣿⣿⣿⣿⣿⣷⣼⣽⣿⡏⢏⡽⣿⣿⣿⣿⣿⣿⣿⣿⣿⣿⣿⣿⣿⠀⠀⠀⠀⠀⠀⠀⠀⠀⠀⠀⠀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⠀⠀⠀⠀⠀⠀⠀⠀⠀⠀⠀⣿⣿⣿⣿⣿⣿⣿⣿⣿⣿⣿⣿⣿⣿⣿⣿⣿⣿⣿⣿⣿⣿⣿⣿⣿⣿⣿⣿⣿⣿⣿⣿⣿⣿⣿⣿⣿⣿⣿⣿⣿⣿⣿⡿⣿⣿⣿⣿⣿⣿⣿⣿⣿⣿⣿⣿⣳⣿⠀⠀⠀⠀⠀⠀⠀⠀⠀⠀⠀⠀</a:t>
            </a:r>
            <a:br/>
            <a:r>
              <a:t>⠀⠀⠀⠀⠀⠀⠀⠀⠀⠀⠀⣿⣿⣿⣿⣿⣿⣿⣿⣿⣿⣿⣿⣿⣿⣿⣿⣿⣿⣿⣿⣿⣻⣿⣿⣿⣿⣿⣿⣿⣿⣿⣿⣿⣿⣿⣿⣿⣿⣿⣿⣿⣿⣿⣷⡇⢕⢝⢝⢿⣿⣿⣿⣿⣿⣿⣿⣿⣿⠀⠀⠀⠀⠀⠀⠀⠀⠀⠀⠀⠀</a:t>
            </a:r>
            <a:br/>
            <a:r>
              <a:t>⠀⠀⠀⠀⠀⠀⠀⠀⠀⠀⠀⠛⠛⠛⠛⠛⠛⠛⠛⠛⠛⠛⠛⠛⠛⠛⠛⠛⠛⠛⠙⠋⠓⠓⠛⠛⠛⠛⠛⠛⠛⠛⠛⠛⠛⠛⠛⠛⠛⠛⠛⠛⠛⠛⠛⠃⠑⠑⠑⠑⠘⠛⠛⠋⠚⠛⠛⠛⠛⠀⠀⠀⠀⠀⠀⠀⠀⠀⠀⠀⠀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⠀⠀⠀⠀⠀⠀⠀⠀⠀⠀⠀⣿⣿⣿⣿⣿⣿⣿⣿⣿⣿⣿⣿⣿⣿⣿⣿⣿⣿⣿⣿⣿⣿⣿⣿⣿⣿⣿⣿⣿⣿⣿⣿⢿⢕⢕⢕⢕⢕⢕⢕⢕⢕⢕⢕⢕⢕⢕⢜⢝⢟⢕⢝⢝⢟⢿⣿⣿⣿⠀⠀⠀⠀⠀⠀⠀⠀⠀⠀⠀⠀</a:t>
            </a:r>
            <a:br/>
            <a:r>
              <a:t>⠀⠀⠀⠀⠀⠀⠀⠀⠀⠀⠀⣿⣿⣿⣿⣿⣿⣿⣿⣿⣿⣿⣿⣿⣿⣿⣿⣿⣿⣿⣿⣿⣿⣿⣿⣿⣿⣿⣿⣿⣿⣿⢏⢕⢕⢕⢕⢕⢕⢕⢕⢕⢕⢕⢕⢕⢕⢕⢕⢕⢕⢕⢕⢕⢕⢜⢻⣿⣿⠀⠀⠀⠀⠀⠀⠀⠀⠀⠀⠀⠀</a:t>
            </a:r>
            <a:br/>
            <a:r>
              <a:t>⠀⠀⠀⠀⠀⠀⠀⠀⠀⠀⠀⣿⣿⣿⣿⣿⣿⣿⣿⣿⣿⣿⣿⣿⣿⣿⣿⣿⣿⣿⣿⣿⣿⣿⣿⣿⣿⣿⣿⣿⢟⢕⢕⢕⢏⢕⢕⢕⢕⢕⢕⢕⢕⢕⣕⡕⢕⢕⢕⢕⢕⢕⢕⢕⢕⢕⢕⢜⢿⠀⠀⠀⠀⠀⠀⠀⠀⠀⠀⠀⠀</a:t>
            </a:r>
            <a:br/>
            <a:r>
              <a:t>⠀⠀⠀⠀⠀⠀⠀⠀⠀⠀⠀⣿⣿⣿⣿⣿⣿⣿⣿⣿⣿⣿⣿⣿⣿⣿⣿⣿⣿⣿⣿⣿⣿⣿⣿⣿⣿⣿⣿⣿⣗⢕⢕⢕⢕⢕⢕⢕⣕⣵⣷⣾⣿⣿⣿⣿⣿⣿⣧⢵⢕⢕⢕⢕⢕⢕⢕⢕⢕⠀⠀⠀⠀⠀⠀⠀⠀⠀⠀⠀⠀</a:t>
            </a:r>
            <a:br/>
            <a:r>
              <a:t>⠀⠀⠀⠀⠀⠀⠀⠀⠀⠀⠀⣿⣿⣿⣿⣿⣿⣿⣿⣿⣿⣿⣿⣿⣿⣿⣿⣿⣿⣿⣿⣿⣿⣿⣿⣿⣿⣿⣿⣿⣿⣷⡕⢕⣕⣵⣵⣾⣿⣿⣿⣿⣿⣿⣿⣿⣿⣿⣿⣇⢕⢕⢕⢕⢕⢕⢕⢕⢕⠀⠀⠀⠀⠀⠀⠀⠀⠀⠀⠀⠀</a:t>
            </a:r>
            <a:br/>
            <a:r>
              <a:t>⠀⠀⠀⠀⠀⠀⠀⠀⠀⠀⠀⣿⣿⣿⣿⣿⣿⣿⣿⣿⣿⣿⣿⣿⣿⣿⣿⣿⣿⣿⣿⣿⣿⣿⣿⣿⣿⣿⣿⣿⣿⣿⣷⣿⣿⣿⣿⣿⣿⣿⣿⣿⣿⣿⣿⣿⣿⣿⣿⣿⡇⢕⢕⢕⢕⢕⢕⢕⢕⠀⠀⠀⠀⠀⠀⠀⠀⠀⠀⠀⠀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⠀⠀⠀⠀⠀⠀⠀⠀⠀⠀⠀⣿⣿⣿⣿⣿⣿⣿⣿⣿⣿⣿⣿⣿⣿⣿⣿⣿⣿⣿⣿⣿⣿⣿⣿⣿⣿⣿⣿⣿⣿⣿⣿⣿⣿⣿⣿⣿⣿⣿⣿⣿⣿⣿⣿⣿⣿⣿⣿⣿⣷⣕⣵⣕⡕⢕⢕⢕⢕⠀⠀⠀⠀⠀⠀⠀⠀⠀⠀⠀⠀</a:t>
            </a:r>
            <a:br/>
            <a:r>
              <a:t>⠀⠀⠀⠀⠀⠀⠀⠀⠀⠀⠀⣿⣿⣿⣿⣿⣿⣿⣿⣿⣿⣿⣿⣿⣿⣿⣿⣿⣿⣿⣿⣿⣿⣿⣿⣿⣿⣿⣿⣿⣿⣿⣿⡿⢻⣿⣿⣕⣕⡕⢕⣱⣼⣽⣿⣿⣿⣿⣿⣿⣿⣿⣿⣿⣿⣷⣧⣕⣱⠀⠀⠀⠀⠀⠀⠀⠀⠀⠀⠀⠀</a:t>
            </a:r>
            <a:br/>
            <a:r>
              <a:t>⠀⠀⠀⠀⠀⠀⠀⠀⠀⠀⠀⣿⣿⣿⣿⣿⣿⣿⣿⣿⣿⣿⣿⣿⣿⣿⣿⣿⣿⣿⣿⣿⣿⣿⣿⣿⣿⣿⣿⣿⣿⣿⡟⢕⡕⢝⢿⣿⣿⣯⡕⢕⢕⣟⣽⣿⣿⣿⣿⣿⣿⣿⣿⣿⣿⣿⣿⣮⣼⠀⠀⠀⠀⠀⠀⠀⠀⠀⠀⠀⠀</a:t>
            </a:r>
            <a:br/>
            <a:r>
              <a:t>⠀⠀⠀⠀⠀⠀⠀⠀⠀⠀⠀⣿⣿⣿⣿⣿⣿⣿⣿⣿⣿⣿⣿⣿⣿⣿⣿⣿⣿⣿⣿⣿⣿⣿⣿⣿⣿⣿⣿⣿⣿⣿⣿⢏⢕⢕⣼⣿⣿⣿⣧⣼⣻⣿⣿⣿⣿⣿⣿⣿⣿⣿⣿⣿⣿⣿⣿⣿⣿⠀⠀⠀⠀⠀⠀⠀⠀⠀⠀⠀⠀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⠀⠀⠀⠀⠀⠀⠀⠀⠀⠀⠀⣿⣿⣿⣿⣿⣿⣿⣿⣿⣿⣿⣿⣿⣿⣿⣿⣿⣿⣿⣿⣿⣿⣿⣿⣿⣿⣿⣿⣿⣿⣿⣿⣷⣧⣾⣿⣿⣿⣿⣿⣿⣿⣿⣿⣿⣿⣿⣿⣿⣿⣿⣿⣿⣿⣿⣿⣿⣿⠀⠀⠀⠀⠀⠀⠀⠀⠀⠀⠀⠀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⠀⠀⠀⠀⠀⠀⠀⠀⠀⠀⠀⣿⣿⣿⣿⣿⣿⣿⣿⣿⣿⣿⣿⣿⣿⣿⣿⣿⣿⣿⣿⣿⣿⣿⣿⣿⣿⣿⣿⣿⣿⣿⣿⣿⣿⢿⣟⣟⢻⣿⣇⢸⣿⣿⣿⣿⣿⣿⣿⣿⣿⣿⣿⣿⣿⣿⣿⣿⣿⠀⠀⠀⠀⠀⠀⠀⠀⠀⠀⠀⠀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⠀⠀⠀⠀⠀⠀⠀⠀⠀⠀⠀⣿⣿⣿⣿⣿⣿⣿⣿⣿⣿⣿⣿⣿⣿⣿⣿⣿⣿⣿⣿⣿⣿⣿⣿⣿⣿⣿⣿⣿⣿⣿⣿⣿⣇⣕⣸⣿⣿⣿⣿⣿⣿⣿⣿⣿⣿⣿⣿⣿⣿⣿⣿⣿⣿⣿⣿⣿⣿⠀⠀⠀⠀⠀⠀⠀⠀⠀⠀⠀⠀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⠀⠀⠀⠀⠀⠀⠀⠀⠀⠀⠀⣿⣿⣿⣿⣿⣿⣿⣿⣿⣿⣿⣿⣿⣿⣿⣿⣿⣿⣿⣿⣿⣿⣿⣿⣿⣿⣿⣿⣿⣿⣿⣿⣿⣿⡿⢟⢟⢟⢿⢿⣿⣿⣿⣿⣿⣿⣿⣿⣿⣿⣿⣿⣿⣿⣿⣿⣿⣿⠀⠀⠀⠀⠀⠀⠀⠀⠀⠀⠀⠀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⠀⠀⠀⠀⠀⠀⠀⠀⠀⠀⠀⣿⣿⣿⣿⣿⣿⣿⣿⣿⣿⣿⣿⣿⣿⣿⣿⣿⣿⣿⣿⣿⣿⣿⣿⣿⣿⣿⣿⣿⣿⣿⣿⣿⣿⡕⢕⢕⢟⡏⣱⣵⣾⣿⣿⣿⣿⣿⣿⣿⣿⣿⣿⣿⣿⣿⣿⣿⣿⠀⠀⠀⠀⠀⠀⠀⠀⠀⠀⠀⠀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⠀⠀⠀⠀⠀⠀⠀⠀⠀⠀⠀⣿⣿⣿⣿⣿⣿⣿⣿⣿⣿⣿⣿⣿⣿⣿⣿⣿⣿⣿⣿⣿⣿⣿⣿⣿⣿⣿⣿⣿⣿⣿⣿⣿⣿⣧⡕⢕⢝⣼⣿⣿⣿⣿⣿⣿⣿⣿⣿⣿⣿⣿⣿⣿⣿⣿⣿⣿⣿⠀⠀⠀⠀⠀⠀⠀⠀⠀⠀⠀⠀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⠀⠀⠀⠀⠀⠀⠀⠀⠀⠀⠀⣿⣿⣿⣿⣿⣿⣿⣿⣿⣿⣿⣿⣿⣿⣿⣿⣿⣿⣿⣿⣿⣿⣿⣿⣿⣿⣿⣿⣿⣿⣿⣿⣿⣿⣿⣷⣵⣵⣽⣿⣿⣿⣿⣿⣿⣿⣿⣿⣿⣿⣿⣿⣿⣿⣿⣿⣿⣿⠀⠀⠀⠀⠀⠀⠀⠀⠀⠀⠀⠀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⠀⠀⠀⠀⠀⠀⠀⠀⠀⠀⠀⣿⣿⣿⣿⣿⣿⣿⣿⣿⣿⣿⣿⣿⣿⣿⣿⣿⣿⣿⣿⣿⣿⣿⣿⣿⣿⣿⣿⣿⣿⣿⣿⣿⣿⣿⣿⣿⣷⣽⣜⣝⣟⡿⢟⢏⣿⣿⣿⣿⣿⣿⣿⣿⣿⣿⣿⣿⣿⠀⠀⠀⠀⠀⠀⠀⠀⠀⠀⠀⠀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⠀⠀⠀⠀⠀⠀⠀⠀⠀⠀⠀⣿⣿⣿⣿⣿⣿⣿⣿⣿⣿⣿⣿⣿⣿⣿⣿⣿⣿⣿⣿⣿⣿⣿⣿⣿⣿⣿⣿⣿⣿⣿⣿⣿⣿⣿⣿⣿⣿⣿⣿⣿⣿⣷⣾⣾⣿⣿⣿⣿⣿⣿⣿⣿⣿⣿⣿⣿⣿⠀⠀⠀⠀⠀⠀⠀⠀⠀⠀⠀⠀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⠀⠀⠀⠀⠀⠀⠀⠀⠀⠀⠀⣿⣿⣿⣿⣿⣿⣿⣿⣿⣿⣿⣿⣿⣿⣿⣿⣿⣿⣿⣿⣿⣿⣿⣿⣿⣿⣿⣿⣿⣿⣿⣿⣿⣿⣿⣿⣿⣿⣿⣿⣿⣿⣿⣿⡾⢻⢿⢿⣿⣿⣿⣿⣿⣿⣿⣿⣿⣿⠀⠀⠀⠀⠀⠀⠀⠀⠀⠀⠀⠀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⠀⠀⠀⠀⠀⠀⠀⠀⠀⠀⠀⣿⣿⣿⣿⣿⣿⣿⣿⣿⣿⣿⣿⣿⣿⣿⣿⣿⣿⣿⣿⣿⣿⣿⣿⣿⣿⣿⣿⣿⣿⣿⣿⣿⣿⣿⣿⣿⣿⣿⣿⣿⣿⣿⢿⣿⢕⢕⢕⢕⢝⣿⣿⣿⢟⣿⣿⣿⣿⠀⠀⠀⠀⠀⠀⠀⠀⠀⠀⠀⠀</a:t>
            </a:r>
            <a:br/>
            <a:r>
              <a:t>⠀⠀⠀⠀⠀⠀⠀⠀⠀⠀⠀⠛⠛⠛⠛⠛⠛⠛⠛⠛⠛⠛⠛⠛⠛⠛⠛⠛⠛⠙⠙⠑⠓⠘⠛⠛⠛⠛⠛⠛⠛⠛⠛⠛⠛⠛⠛⠛⠛⠛⠛⠛⠛⠛⠊⠛⠃⠑⠑⠑⠑⠛⠛⠛⠛⠛⠛⠛⠛⠀⠀⠀⠀⠀⠀⠀⠀⠀⠀⠀⠀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⠀⠀⠀⠀⠀⠀⠀⠀⠀⠀⠀⣿⣿⣿⣿⣿⣿⣿⣿⣿⣿⣿⣿⣿⣿⣿⣿⣿⣿⣿⣿⣿⣿⣿⣿⣿⣿⣿⣿⣿⣿⣿⣿⣿⢏⢕⢕⢕⢕⢕⢕⢕⢕⢕⢕⢕⢕⢕⢕⢕⢕⢕⢕⢕⢕⢝⢟⣿⣿⠀⠀⠀⠀⠀⠀⠀⠀⠀⠀⠀⠀</a:t>
            </a:r>
            <a:br/>
            <a:r>
              <a:t>⠀⠀⠀⠀⠀⠀⠀⠀⠀⠀⠀⣿⣿⣿⣿⣿⣿⣿⣿⣿⣿⣿⣿⣿⣿⣿⣿⣿⣿⣿⣿⣿⣿⣿⣿⣿⣿⣿⣿⣿⣿⣿⢟⢕⢕⢕⢕⢕⢕⢕⢕⢕⢕⢕⢕⢕⢕⢕⢕⢕⢕⢕⢕⢕⢕⢕⢕⢜⢻⠀⠀⠀⠀⠀⠀⠀⠀⠀⠀⠀⠀</a:t>
            </a:r>
            <a:br/>
            <a:r>
              <a:t>⠀⠀⠀⠀⠀⠀⠀⠀⠀⠀⠀⣿⣿⣿⣿⣿⣿⣿⣿⣿⣿⣿⣿⣿⣿⣿⣿⣿⣿⣿⣿⣿⣿⣿⣿⣿⣿⣿⣿⣿⣿⣵⢕⢕⢕⢕⢕⢕⢕⢕⢕⢕⢕⣱⣵⣵⣵⣵⣱⢕⢕⢕⢕⢕⢕⢕⢕⢕⢕⠀⠀⠀⠀⠀⠀⠀⠀⠀⠀⠀⠀</a:t>
            </a:r>
            <a:br/>
            <a:r>
              <a:t>⠀⠀⠀⠀⠀⠀⠀⠀⠀⠀⠀⣿⣿⣿⣿⣿⣿⣿⣿⣿⣿⣿⣿⣿⣿⣿⣿⣿⣿⣿⣿⣿⣿⣿⣿⣿⣿⣿⣿⣿⣿⣿⣧⢕⢕⢕⢕⢕⣕⣵⣾⣿⣿⣿⣿⣿⣿⣿⣿⣿⡗⢕⢕⢕⢕⢕⢕⢕⢕⠀⠀⠀⠀⠀⠀⠀⠀⠀⠀⠀⠀</a:t>
            </a:r>
            <a:br/>
            <a:r>
              <a:t>⠀⠀⠀⠀⠀⠀⠀⠀⠀⠀⠀⣿⣿⣿⣿⣿⣿⣿⣿⣿⣿⣿⣿⣿⣿⣿⣿⣿⣿⣿⣿⣿⣿⣿⣿⣿⣿⣿⣿⣿⣿⣿⣿⣧⣵⣷⣷⣿⣿⣿⣿⣿⣿⣿⣿⣿⣿⣿⣿⣿⣷⡕⢕⢕⢕⢕⢕⢕⢕⠀⠀⠀⠀⠀⠀⠀⠀⠀⠀⠀⠀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⠀⠀⠀⠀⠀⠀⠀⠀⠀⠀⠀⣿⣿⣿⣿⣿⣿⣿⣿⣿⣿⣿⣿⣿⣿⣿⣿⣿⣿⣿⣿⣿⣿⣿⣿⣿⣿⣿⣿⣿⣿⣿⣿⣿⣿⣿⣿⣿⡿⢿⢿⢿⢿⢿⣿⣿⣿⣿⣿⣿⣿⣿⣷⣾⣷⣕⢕⢕⢕⠀⠀⠀⠀⠀⠀⠀⠀⠀⠀⠀⠀</a:t>
            </a:r>
            <a:br/>
            <a:r>
              <a:t>⠀⠀⠀⠀⠀⠀⠀⠀⠀⠀⠀⣿⣿⣿⣿⣿⣿⣿⣿⣿⣿⣿⣿⣿⣿⣿⣿⣿⣿⣿⣿⣿⣿⣿⣿⣿⣿⣿⣿⣿⣿⣿⣿⣿⢟⢝⣿⣿⣧⣵⡕⢕⢱⢷⣷⣿⣿⣿⣿⣿⣿⣿⣿⣿⣿⣿⣿⣧⡕⠀⠀⠀⠀⠀⠀⠀⠀⠀⠀⠀⠀</a:t>
            </a:r>
            <a:br/>
            <a:r>
              <a:t>⠀⠀⠀⠀⠀⠀⠀⠀⠀⠀⠀⣿⣿⣿⣿⣿⣿⣿⣿⣿⣿⣿⣿⣿⣿⣿⣿⣿⣿⣿⣿⣿⣿⣿⣿⣿⣿⣿⣿⣿⣿⣿⣿⣯⣵⢇⢜⢻⣿⣿⣷⡕⢕⣵⣷⣾⣿⣿⣿⣿⣿⣿⣿⣿⣿⣿⣿⣿⣷⠀⠀⠀⠀⠀⠀⠀⠀⠀⠀⠀⠀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⠀⠀⠀⠀⠀⠀⠀⠀⠀⠀⠀⣿⣿⣿⣿⣿⣿⣿⣿⣿⣿⣿⣿⣿⣿⣿⣿⣿⣿⣿⣿⣿⣿⣿⣿⣿⣿⣿⣿⣿⣿⣿⣿⣿⡕⣕⣕⣿⣿⣿⣿⣿⣾⣿⣿⣿⣿⣿⣿⣿⣿⣿⣿⣿⣿⣿⣿⣿⣿⠀⠀⠀⠀⠀⠀⠀⠀⠀⠀⠀⠀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⠀⠀⠀⠀⠀⠀⠀⠀⠀⠀⠀⣿⣿⣿⣿⣿⣿⣿⣿⣿⣿⣿⣿⣿⣿⣿⣿⣿⣿⣿⣿⣿⣿⣿⣿⣿⣿⣿⣿⣿⣿⣿⣿⣿⣿⡿⢿⣯⣽⣽⣿⣧⣹⣿⣿⣿⣿⣿⣿⣿⣿⣿⣿⣿⣿⣿⣿⣿⣿⠀⠀⠀⠀⠀⠀⠀⠀⠀⠀⠀⠀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⠀⠀⠀⠀⠀⠀⠀⠀⠀⠀⠀⣿⣿⣿⣿⣿⣿⣿⣿⣿⣿⣿⣿⣿⣿⣿⣿⣿⣿⣿⣿⣿⣿⣿⣿⣿⣿⣿⣿⣿⣿⣿⣿⣿⣿⣧⣵⣷⣿⣿⣿⣿⣿⣿⣿⣿⣿⣿⣿⣿⣿⣿⣿⣿⣿⣿⣿⣿⣿⠀⠀⠀⠀⠀⠀⠀⠀⠀⠀⠀⠀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⠀⠀⠀⠀⠀⠀⠀⠀⠀⠀⠀⣿⣿⣿⣿⣿⣿⣿⣿⣿⣿⣿⣿⣿⣿⣿⣿⣿⣿⣿⣿⣿⣿⣿⣿⣿⣿⣿⣿⣿⣿⣿⣿⣿⣿⣿⢏⢝⢝⣝⢟⢻⢿⣿⣿⣿⣿⣿⣿⣿⣿⣿⣿⣿⣿⣿⣿⣿⣿⠀⠀⠀⠀⠀⠀⠀⠀⠀⠀⠀⠀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⠀⠀⠀⠀⠀⠀⠀⠀⠀⠀⠀⣿⣿⣿⣿⣿⣿⣿⣿⣿⣿⣿⣿⣿⣿⣿⣿⣿⣿⣿⣿⣿⣿⣿⣿⣿⣿⣿⣿⣿⣿⣿⣿⣿⣿⣿⡕⢕⢜⢕⣱⣾⣿⣿⣿⣿⣿⣿⣿⣿⣿⣿⣿⣿⣿⣿⣿⣿⣿⠀⠀⠀⠀⠀⠀⠀⠀⠀⠀⠀⠀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⠀⠀⠀⠀⠀⠀⠀⠀⠀⠀⠀⣿⣿⣿⣿⣿⣿⣿⣿⣿⣿⣿⣿⣿⣿⣿⣿⣿⣿⣿⣿⣿⣿⣿⣿⣿⣿⣿⣿⣿⣿⣿⣿⣿⣿⣿⣯⡕⢕⢜⢿⣿⣿⣿⣿⣿⣿⣿⣿⣿⣿⣿⣿⣿⣿⣿⣿⣿⣿⠀⠀⠀⠀⠀⠀⠀⠀⠀⠀⠀⠀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⠀⠀⠀⠀⠀⠀⠀⠀⠀⠀⠀⣿⣿⣿⣿⣿⣿⣿⣿⣿⣿⣿⣿⣿⣿⣿⣿⣿⣿⣿⣿⣿⣿⣿⣿⣿⣿⣿⣿⣿⣿⣿⣿⣿⣿⣿⣿⣿⣿⡯⢫⢿⣿⣿⣿⣿⢿⢿⣿⣿⣿⣿⣿⣿⣿⣿⣿⣿⣿⠀⠀⠀⠀⠀⠀⠀⠀⠀⠀⠀⠀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⠀⠀⠀⠀⠀⠀⠀⠀⠀⠀⠀⣿⣿⣿⣿⣿⣿⣿⣿⣿⣿⣿⣿⣿⣿⣿⣿⣿⣿⣿⣿⣿⣿⣿⣿⣿⣿⣿⣿⣿⣿⣿⣿⣿⣿⣿⣿⣿⣿⣿⣷⣷⣾⣾⣵⣵⣾⣿⣿⣿⣿⣿⣿⣿⣿⣿⣿⣿⣿⠀⠀⠀⠀⠀⠀⠀⠀⠀⠀⠀⠀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⠀⠀⠀⠀⠀⠀⠀⠀⠀⠀⠀⣿⣿⣿⣿⣿⣿⣿⣿⣿⣿⣿⣿⣿⣿⣿⣿⣿⣿⣿⣿⣿⣿⣿⣿⣿⣿⣿⣿⣿⣿⣿⣿⣿⣿⣿⣿⣿⣿⣿⣿⣿⣿⣿⣿⣿⣿⣏⢝⢟⢻⣿⣿⣿⣿⣿⣿⣿⣿⠀⠀⠀⠀⠀⠀⠀⠀⠀⠀⠀⠀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⠀⠀⠀⠀⠀⠀⠀⠀⠀⠀⠀⣿⣿⣿⣿⣿⣿⣿⣿⣿⣿⣿⣿⣿⣿⣿⣿⣿⣿⣿⣿⣿⣿⣿⣿⣿⣿⣿⣿⣿⣿⣿⣿⣿⣿⣿⣿⣿⣿⣿⣿⣿⣿⣿⣟⢻⣿⡿⢇⢕⢱⡹⣿⢿⣿⣿⣿⣿⣿⠀⠀⠀⠀⠀⠀⠀⠀⠀⠀⠀⠀</a:t>
            </a:r>
            <a:br/>
            <a:r>
              <a:t>⠀⠀⠀⠀⠀⠀⠀⠀⠀⠀⠀⠛⠛⠛⠛⠛⠛⠛⠛⠛⠛⠛⠛⠛⠛⠛⠛⠛⠛⠙⠊⠓⠃⠛⠛⠛⠛⠛⠛⠛⠛⠛⠛⠛⠛⠛⠛⠛⠛⠛⠛⠛⠛⠛⠛⠑⠛⠛⠑⠑⠘⠑⠓⠛⠛⠛⠛⠛⠛⠀⠀⠀⠀⠀⠀⠀⠀⠀⠀⠀⠀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⠀⠀⠀⠀⠀⠀⠀⠀⠀⠀⠀⣿⣿⣿⣿⣿⣿⣿⣿⣿⣿⣿⣿⣿⣿⣿⣿⣿⣿⣿⣿⣿⣿⣿⣿⣿⣿⣿⣿⣿⢸⣇⢻⣿⣿⣿⣿⣿⣿⣿⣿⣿⣿⣿⣿⣿⣿⣿⣿⣿⣿⣿⣿⣿⣿⣿⣿⣿⣿⠀⠀⠀⠀⠀⠀⠀⠀⠀⠀⠀⠀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⠀⠀⠀⠀⠀⠀⠀⠀⠀⠀⠀⣿⣿⣿⣿⣿⣿⣿⣿⣿⣿⣿⣿⣿⣿⣿⣿⣿⣿⣿⣿⣿⣿⣿⣿⣿⣿⣿⣟⢇⣿⣿⣿⣿⣿⣿⣿⣿⣿⣿⣿⣿⣿⣿⣿⣿⣿⣿⣿⣿⣿⣿⣿⣿⣿⣿⣿⣿⣿⠀⠀⠀⠀⠀⠀⠀⠀⠀⠀⠀⠀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⠀⠀⠀⠀⠀⠀⠀⠀⠀⠀⠀⣿⣿⣿⣿⣿⣿⣿⣿⣿⣿⣿⣿⣿⣿⣿⣿⣿⣿⣿⣿⣿⣿⣿⣿⣿⣿⢏⢝⢱⣿⡿⣿⣿⣿⣿⣿⣿⣿⣿⣿⣿⣿⣿⣿⣿⣿⣿⣿⣿⣿⣿⣿⣿⣿⣿⣿⣿⣿⠀⠀⠀⠀⠀⠀⠀⠀⠀⠀⠀⠀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⠀⠀⠀⠀⠀⠀⠀⠀⠀⠀⠀⣿⣿⣿⣿⣿⣿⣿⣿⣿⣿⣿⣿⣿⣿⣿⣿⣿⣿⣿⣿⣿⣿⣿⣿⣿⢟⢕⢱⡼⣿⢕⢝⣿⣿⣿⣿⣿⣿⣿⣿⣿⣿⣿⣿⣿⣿⣿⣿⣿⣿⣿⣿⣿⣿⣿⣿⣿⣿⠀⠀⠀⠀⠀⠀⠀⠀⠀⠀⠀⠀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⠀⠀⠀⠀⠀⠀⠀⠀⠀⠀⠀⣿⣿⣿⣿⣿⣿⣿⣿⣿⣿⣿⣿⣿⣿⣿⣿⣿⣿⣿⣿⣿⣿⣿⣿⣿⢕⢕⢕⢇⢕⢕⢕⣿⢿⣿⣿⣿⣿⣿⣿⣿⣿⣿⣿⣿⣿⣿⣿⣿⣿⣿⣿⣿⣿⣿⣿⣿⣿⠀⠀⠀⠀⠀⠀⠀⠀⠀⠀⠀⠀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⠀⠀⠀⠀⠀⠀⠀⠀⠀⠀⠀⣿⣿⣿⣿⣿⣿⣿⣿⣿⣿⣿⣿⣿⣿⣿⣿⣿⣿⣿⣿⣿⣿⣿⣿⡏⢕⢕⢱⢕⢕⢕⢜⣻⡾⣿⢿⣿⣿⣿⣿⣿⣿⣿⣿⣿⣿⣿⣿⣿⣿⣿⣿⣿⣿⣿⣿⣿⣿⠀⠀⠀⠀⠀⠀⠀⠀⠀⠀⠀⠀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⠀⠀⠀⠀⠀⠀⠀⠀⠀⠀⠀⣿⣿⣿⣿⣿⣿⣿⣿⣿⣿⣿⣿⣿⣿⣿⣿⣿⣿⣿⣿⣿⣿⣿⣿⣇⢕⢕⢕⢕⢕⢕⢜⢕⠕⡑⢕⢹⣿⣿⣿⣿⣿⣿⣿⣿⣿⣿⣿⣿⣿⣿⣿⣿⣿⣿⣿⣿⣿⠀⠀⠀⠀⠀⠀⠀⠀⠀⠀⠀⠀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⠀⠀⠀⠀⠀⠀⠀⠀⠀⠀⠀⣿⣿⣿⣿⣿⣿⣿⣿⣿⣿⣿⣿⣿⣿⣿⣿⣿⣿⣿⣿⣿⣿⣿⣿⣿⡕⢕⢕⢕⢕⢕⢕⠕⠑⣿⡄⠁⠁⢹⣿⣿⣿⣿⣿⣿⣿⣿⣿⣿⣿⣿⣿⣿⣿⣿⣿⣿⣿⠀⠀⠀⠀⠀⠀⠀⠀⠀⠀⠀⠀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⠀⠀⠀⠀⠀⠀⠀⠀⠀⠀⠀⣿⣿⣿⣿⣿⣿⣿⣿⣿⣿⣿⣿⣿⣿⣿⣿⣿⣿⣿⣿⣿⣿⣿⣿⣿⣿⢕⢧⢕⠇⠁⠀⠀⠀⢺⣿⣆⠀⠁⢹⣿⣿⣿⣿⣿⣿⣿⣿⣿⣿⣿⣿⣿⣿⣿⣿⣿⣿⠀⠀⠀⠀⠀⠀⠀⠀⠀⠀⠀⠀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⠀⠀⠀⠀⠀⠀⠀⠀⠀⠀⠀⣿⣿⣿⣿⣿⣿⣿⣿⣿⣿⣿⣿⣿⣿⣿⣿⣿⣿⣿⣿⣿⣿⣿⣿⣿⣿⣧⠁⠀⠀⠀⠀⠀⠀⠀⠘⢿⣧⢔⢻⣿⣿⣿⣿⣿⣿⣿⣿⣿⣿⣿⣿⣿⣿⣿⣿⣿⣿⠀⠀⠀⠀⠀⠀⠀⠀⠀⠀⠀⠀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⠀⠀⠀⠀⠀⠀⠀⠀⠀⠀⠀⣿⣿⣿⣿⣿⣿⣿⣿⣿⣿⣿⣿⣿⣿⣿⣿⣿⣿⣿⣿⣿⣿⣿⣿⣿⣿⣿⠀⠀⠀⠀⠀⠀⠀⠀⠀⠁⢻⣧⡕⢺⣿⣿⣿⣿⣿⣿⣿⣿⣿⣿⣿⣿⣿⣿⣿⣿⣿⠀⠀⠀⠀⠀⠀⠀⠀⠀⠀⠀⠀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⠀⠀⠀⠀⠀⠀⠀⠀⠀⠀⠀⣿⣿⣿⣿⣿⣿⣿⣿⣿⣿⣿⣿⣿⣿⣿⣿⣿⣿⣿⣿⣿⣿⣿⣿⣿⣿⣿⠀⠀⠀⠀⠀⠀⠀⠀⠀⠀⠁⢻⣿⣕⢜⣿⣿⣿⣿⣿⣿⣿⣿⣿⣿⣿⣿⣿⣿⣿⣿⠀⠀⠀⠀⠀⠀⠀⠀⠀⠀⠀⠀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⠀⠀⠀⠀⠀⠀⠀⠀⠀⠀⠀⣿⣿⣿⣿⣿⣿⣿⣿⣿⣿⣿⣿⣿⣿⣿⣿⣿⣿⣿⣿⣿⣿⣿⣿⣿⣿⣿⠁⠀⠀⠀⠀⠀⠀⠀⠀⠀⠀⢸⣿⣿⢇⢸⣿⣿⣿⣿⣿⣿⣿⣿⣿⣿⣿⣿⣿⣿⣿⠀⠀⠀⠀⠀⠀⠀⠀⠀⠀⠀⠀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⠀⠀⠀⠀⠀⠀⠀⠀⠀⠀⠀⣿⣿⣿⣿⣿⣿⣿⣿⣿⣿⣿⣿⣿⣿⣿⣿⣿⣿⣿⣿⣿⣿⣿⣿⣿⣿⡏⠀⠀⠀⠀⠀⠀⠀⠀⠀⠀⠀⢕⣿⣧⣜⡕⢜⣿⣿⣿⣿⣿⣿⣿⣿⣿⣿⣿⣿⣿⣿⠀⠀⠀⠀⠀⠀⠀⠀⠀⠀⠀⠀</a:t>
            </a:r>
            <a:br/>
            <a:r>
              <a:t>⠀⠀⠀⠀⠀⠀⠀⠀⠀⠀⠀⣿⣿⣿⣿⣿⣿⣿⣿⣿⣿⣿⣿⣿⣿⣿⣿⣿⣿⣿⣿⣿⣿⣿⣿⣿⣿⢕⠀⠀⠀⠀⢀⣴⣶⡔⠀⠀⠀⢕⣿⣿⣿⣿⣿⣿⣿⣿⣿⣿⣿⣿⣿⣿⣿⣿⣿⣿⣿⠀⠀⠀⠀⠀⠀⠀⠀⠀⠀⠀⠀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⠀⠀⠀⠀⠀⠀⠀⠀⠀⠀⠀⣿⣿⣿⣿⣿⣿⣿⣿⣿⣿⣿⣿⣿⣿⣿⣿⣿⣿⣿⣿⣿⣿⣿⣿⣿⡟⠀⠀⠀⠀⠀⣼⣿⣿⣧⠀⠀⠀⢕⣿⣿⣿⣿⣿⣿⣿⣿⣿⣿⣿⣿⣿⣿⣿⣿⣿⣿⣿⠀⠀⠀⠀⠀⠀⠀⠀⠀⠀⠀⠀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⠀⠀⠀⠀⠀⠀⠀⠀⠀⠀⠀⠛⠛⠛⠛⠛⠛⠛⠛⠛⠛⠛⠛⠛⠛⠛⠛⠛⠛⠛⠛⠛⠛⠛⠛⠛⠃⠀⠀⠀⠀⠑⠛⠛⠛⠛⠑⠀⠀⠁⠛⠛⠛⠛⠛⠛⠛⠛⠛⠛⠛⠛⠛⠛⠛⠛⠛⠛⠛⠀⠀⠀⠀⠀⠀⠀⠀⠀⠀⠀⠀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⠀⠀⠀⠀⠀⠀⠀⠀⠀⠀⠀⣿⣿⣿⣿⣿⣿⣿⣿⣿⣿⣿⣿⣿⣿⣿⣿⣿⣿⣿⣿⣿⣿⣿⣿⣿⣿⣿⣿⣿⣿⣿⣿⣿⣿⣿⢟⢕⢕⢕⢕⢕⢕⢕⢕⢕⢕⢕⢕⢕⢕⢕⠕⢕⢕⢕⢕⢕⢕⠀⠀⠀⠀⠀⠀⠀⠀⠀⠀⠀⠀</a:t>
            </a:r>
            <a:br/>
            <a:r>
              <a:t>⠀⠀⠀⠀⠀⠀⠀⠀⠀⠀⠀⣿⣿⣿⣿⣿⣿⣿⣿⣿⣿⣿⣿⣿⣿⣿⣿⣿⣿⣿⣿⣿⣿⣿⣿⣿⣿⣿⣿⣿⣿⣿⣿⣿⡏⢕⢕⢕⢕⢕⢕⢕⢕⢕⢕⢕⢕⢕⢕⢕⢕⢕⢕⢕⢕⢕⢕⢕⢕⠀⠀⠀⠀⠀⠀⠀⠀⠀⠀⠀⠀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⠀⠀⠀⠀⠀⠀⠀⠀⠀⠀⠀⣿⣿⣿⣿⣿⣿⣿⣿⣿⣿⣿⣿⣿⣿⣿⣿⣿⣿⣿⣿⣿⣿⣿⣿⣿⣿⣿⣿⣿⣿⣿⣿⣿⣿⡕⢕⢕⢕⢕⢕⢕⢕⢕⣕⣕⣵⣷⣷⣷⣵⣵⡕⢕⢕⢕⢕⢕⢕⠀⠀⠀⠀⠀⠀⠀⠀⠀⠀⠀⠀</a:t>
            </a:r>
            <a:br/>
            <a:r>
              <a:t>⠀⠀⠀⠀⠀⠀⠀⠀⠀⠀⠀⣿⣿⣿⣿⣿⣿⣿⣿⣿⣿⣿⣿⣿⣿⣿⣿⣿⣿⣿⣿⣿⣿⣿⣿⣿⣿⣿⣿⣿⣿⣿⣿⣿⣿⣷⡕⢕⢕⢕⣕⣵⣷⣿⣿⣿⣿⣿⣿⣿⣿⣿⣿⡏⢕⢕⢕⢕⢕⠀⠀⠀⠀⠀⠀⠀⠀⠀⠀⠀⠀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⠀⠀⠀⠀⠀⠀⠀⠀⠀⠀⠀⣿⣿⣿⣿⣿⣿⣿⣿⣿⣿⣿⣿⣿⣿⣿⣿⣿⣿⣿⣿⣿⣿⣿⣿⣿⣿⣿⣿⣿⣿⣿⣿⣿⣿⣿⣿⣿⣿⣿⣿⣿⣿⣿⣿⣿⣿⣿⣿⣿⣿⣿⣿⣷⣕⢕⢕⢕⢕⠀⠀⠀⠀⠀⠀⠀⠀⠀⠀⠀⠀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⠀⠀⠀⠀⠀⠀⠀⠀⠀⠀⠀⣿⣿⣿⣿⣿⣿⣿⣿⣿⣿⣿⣿⣿⣿⣿⣿⣿⣿⣿⣿⣿⣿⣿⣿⣿⣿⣿⣿⣿⣿⣿⣿⣿⣿⣿⣿⣿⣿⣿⣿⣿⣿⣿⣿⣿⣿⣿⣿⣿⣿⣿⣿⣿⣿⢕⡕⢕⢕⠀⠀⠀⠀⠀⠀⠀⠀⠀⠀⠀⠀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⠀⠀⠀⠀⠀⠀⠀⠀⠀⠀⠀⣿⣿⣿⣿⣿⣿⣿⣿⣿⣿⣿⣿⣿⣿⣿⣿⣿⣿⣿⣿⣿⣿⣿⣿⣿⣿⣿⣿⣿⣿⣿⣿⣿⣿⣿⣿⣿⣿⣿⣿⢿⢿⢿⢿⢿⢿⣿⣿⣿⣿⣿⣿⣿⣿⣾⣿⣿⣇⠀⠀⠀⠀⠀⠀⠀⠀⠀⠀⠀⠀</a:t>
            </a:r>
            <a:br/>
            <a:r>
              <a:t>⠀⠀⠀⠀⠀⠀⠀⠀⠀⠀⠀⣿⣿⣿⣿⣿⣿⣿⣿⣿⣿⣿⣿⣿⣿⣿⣿⣿⣿⣿⣿⣿⣿⣿⣿⣿⣿⣿⣿⣿⣿⣿⣿⣿⣿⣿⡿⢏⢕⢻⣿⣵⣵⡕⢕⢗⢷⢾⣿⣿⣿⣿⣿⣿⣿⣿⣿⣿⡇⠀⠀⠀⠀⠀⠀⠀⠀⠀⠀⠀⠀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⠀⠀⠀⠀⠀⠀⠀⠀⠀⠀⠀⣿⣿⣿⣿⣿⣿⣿⣿⣿⣿⣿⣿⣿⣿⣿⣿⣿⣿⣿⣿⣿⣿⣿⣿⣿⣿⣿⣿⣿⣿⣿⣿⣿⣿⣿⣿⢟⢕⢕⣿⣿⣿⣷⡇⢕⣵⣷⣷⣿⣿⣿⣿⣿⣿⣿⣿⣿⣷⠀⠀⠀⠀⠀⠀⠀⠀⠀⠀⠀⠀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⠀⠀⠀⠀⠀⠀⠀⠀⠀⠀⠀⣿⣿⣿⣿⣿⣿⣿⣿⣿⣿⣿⣿⣿⣿⣿⣿⣿⣿⣿⣿⣿⣿⣿⣿⣿⣿⣿⣿⣿⣿⣿⣿⣿⣿⣿⣿⣵⣵⣱⣿⣿⣿⣿⣿⣷⣿⣿⣿⣿⣿⣿⣿⣿⣿⣿⣿⣿⣿⠀⠀⠀⠀⠀⠀⠀⠀⠀⠀⠀⠀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⠀⠀⠀⠀⠀⠀⠀⠀⠀⠀⠀⣿⣿⣿⣿⣿⣿⣿⣿⣿⣿⣿⣿⣿⣿⣿⣿⣿⣿⣿⣿⣿⣿⣿⣿⣿⣿⣿⣿⣿⣿⣿⣿⣿⣿⣿⣿⣿⢿⢻⣿⣽⣟⣿⣷⣿⣿⣿⣿⣿⣿⣿⣿⣿⣿⣿⣿⣿⣿⠀⠀⠀⠀⠀⠀⠀⠀⠀⠀⠀⠀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⠀⠀⠀⠀⠀⠀⠀⠀⠀⠀⠀⣿⣿⣿⣿⣿⣿⣿⣿⣿⣿⣿⣿⣿⣿⣿⣿⣿⣿⣿⣿⣿⣿⣿⣿⣿⣿⣿⣿⣿⣿⣿⣿⣿⣿⣿⣿⣿⣷⣧⣷⣿⣿⣿⣿⣿⣿⣿⣿⣿⣿⣿⣿⣿⣿⣿⣿⣿⣿⠀⠀⠀⠀⠀⠀⠀⠀⠀⠀⠀⠀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⠀⠀⠀⠀⠀⠀⠀⠀⠀⠀⠀⣿⣿⣿⣿⣿⣿⣿⣿⣿⣿⣿⣿⣿⣿⣿⣿⣿⣿⣿⣿⣿⣿⣿⣿⣿⣿⣿⣿⣿⣿⣿⣿⣿⣿⣿⣿⣿⡏⢕⢕⢜⢝⢻⢿⣿⣿⣿⣿⣿⣿⣿⣿⣿⣿⣿⣿⣿⣿⠀⠀⠀⠀⠀⠀⠀⠀⠀⠀⠀⠀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⠀⠀⠀⠀⠀⠀⠀⠀⠀⠀⠀⣿⣿⣿⣿⣿⣿⣿⣿⣿⣿⣿⣿⣿⣿⣿⣿⣿⣿⣿⣿⣿⣿⣿⣿⣿⣿⣿⣿⣿⣿⣿⣿⣿⣿⣿⣿⣿⣿⣵⢕⢕⢣⣷⣿⣿⣿⣿⣿⣿⣿⣿⣿⣿⣿⣿⣿⣿⣿⠀⠀⠀⠀⠀⠀⠀⠀⠀⠀⠀⠀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⠀⠀⠀⠀⠀⠀⠀⠀⠀⠀⠀⣿⣿⣿⣿⣿⣿⣿⣿⣿⣿⣿⣿⣿⣿⣿⣿⣿⣿⣿⣿⣿⣿⣿⣿⣿⣿⣿⣿⣿⣿⣿⣿⣿⣿⣿⣿⣿⣿⣧⡕⢕⢸⢿⣿⣿⣿⣿⣿⣿⣿⣿⣿⣿⣿⣿⣿⣿⣿⠀⠀⠀⠀⠀⠀⠀⠀⠀⠀⠀⠀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⠀⠀⠀⠀⠀⠀⠀⠀⠀⠀⠀⣿⣿⣿⣿⣿⣿⣿⣿⣿⣿⣿⣿⣿⣿⣿⣿⣿⣿⣿⣿⣿⣿⣿⣿⣿⣿⣿⣿⣿⣿⣿⣿⣿⣿⣿⣿⣿⣿⣿⣿⣿⣿⢿⣿⣿⣿⣿⣿⣟⣿⣿⣿⣿⣿⣿⣿⣿⣿⠀⠀⠀⠀⠀⠀⠀⠀⠀⠀⠀⠀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⠀⠀⠀⠀⠀⠀⠀⠀⠀⠀⠀⣿⣿⣿⣿⣿⣿⣿⣿⣿⣿⣿⣿⣿⣿⣿⣿⣿⣿⣿⣿⣿⣿⣿⣿⣿⣿⣿⣿⣿⣿⣿⣿⣿⣿⣿⣿⣿⣿⣿⣿⣿⣿⣿⣿⣿⡿⣿⣿⣿⣿⣿⣿⣿⣿⣿⣿⣿⣿⠀⠀⠀⠀⠀⠀⠀⠀⠀⠀⠀⠀</a:t>
            </a:r>
            <a:br/>
            <a:r>
              <a:t>⠀⠀⠀⠀⠀⠀⠀⠀⠀⠀⠀⣿⣿⣿⣿⣿⣿⣿⣿⣿⣿⣿⣿⣿⣿⣿⣿⣿⣿⡿⣿⡿⢿⣯⢝⢟⢟⣿⣿⣿⣿⣿⣿⣿⣿⣿⣿⣿⣿⣿⣿⣿⣿⣿⣿⣿⣿⢜⢿⣿⣿⣿⣿⣿⣿⣿⣿⣿⣿⠀⠀⠀⠀⠀⠀⠀⠀⠀⠀⠀⠀</a:t>
            </a:r>
            <a:br/>
            <a:r>
              <a:t>⠀⠀⠀⠀⠀⠀⠀⠀⠀⠀⠀⠛⠛⠛⠛⠛⠛⠛⠛⠛⠛⠛⠛⠛⠛⠛⠛⠛⠛⠑⠑⠋⠑⠛⠘⠑⠑⠛⠛⠛⠛⠛⠛⠛⠛⠛⠛⠛⠛⠛⠛⠛⠛⠛⠛⠛⠛⠃⠑⠑⠙⠛⠛⠛⠛⠛⠛⠛⠛⠀⠀⠀⠀⠀⠀⠀⠀⠀⠀⠀⠀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⠀⠀⠀⠀⠀⠀⠀⠀⠀⠀⠀⣿⣿⣿⣿⣿⣿⣿⣿⣿⣿⣿⣿⣿⣿⣿⣿⣿⣿⣿⣿⣿⣿⣿⣿⣿⣿⣿⣿⣿⣿⣿⣿⣿⣿⣿⣿⣿⢯⢕⢕⢕⢕⢕⢕⢕⢕⢕⢕⢕⢕⢕⢕⢕⢕⢕⢕⢕⢕⠀⠀⠀⠀⠀⠀⠀⠀⠀⠀⠀⠀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⠀⠀⠀⠀⠀⠀⠀⠀⠀⠀⠀⣿⣿⣿⣿⣿⣿⣿⣿⣿⣿⣿⣿⣿⣿⣿⣿⣿⣿⣿⣿⣿⣿⣿⣿⣿⣿⣿⣿⣿⣿⣿⣿⣿⣿⣿⢟⢏⢕⢕⢕⢕⢕⢕⢕⢕⢕⢕⢕⢕⢕⢕⢕⢕⢕⢕⢕⢕⢕⠀⠀⠀⠀⠀⠀⠀⠀⠀⠀⠀⠀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⠀⠀⠀⠀⠀⠀⠀⠀⠀⠀⠀⣿⣿⣿⣿⣿⣿⣿⣿⣿⣿⣿⣿⣿⣿⣿⣿⣿⣿⣿⣿⣿⣿⣿⣿⣿⣿⣿⣿⣿⣿⣿⣿⣿⣿⣷⢕⢕⢕⢕⢕⢕⢕⢕⢕⢕⢕⢕⢕⣕⣕⣕⢕⢕⢕⢕⢕⢕⢕⠀⠀⠀⠀⠀⠀⠀⠀⠀⠀⠀⠀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⠀⠀⠀⠀⠀⠀⠀⠀⠀⠀⠀⣿⣿⣿⣿⣿⣿⣿⣿⣿⣿⣿⣿⣿⣿⣿⣿⣿⣿⣿⣿⣿⣿⣿⣿⣿⣿⣿⣿⣿⣿⣿⣿⣿⣿⣿⣷⡕⢕⢕⢕⢕⢕⢕⣱⣵⣵⣾⣿⣿⣿⣿⣿⣿⣧⢵⢕⢕⢕⠀⠀⠀⠀⠀⠀⠀⠀⠀⠀⠀⠀</a:t>
            </a:r>
            <a:br/>
            <a:r>
              <a:t>⠀⠀⠀⠀⠀⠀⠀⠀⠀⠀⠀⣿⣿⣿⣿⣿⣿⣿⣿⣿⣿⣿⣿⣿⣿⣿⣿⣿⣿⣿⣿⣿⣿⣿⣿⣿⣿⣿⣿⣿⣿⣿⣿⣿⣿⣿⣿⣿⣵⣵⣵⣷⣾⣿⣿⣿⣿⣿⣿⣿⣿⣿⣿⣿⣿⣇⢕⢕⢕⠀⠀⠀⠀⠀⠀⠀⠀⠀⠀⠀⠀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⠀⠀⠀⠀⠀⠀⠀⠀⠀⠀⠀⣿⣿⣿⣿⣿⣿⣿⣿⣿⣿⣿⣿⣿⣿⣿⣿⣿⣿⣿⣿⣿⣿⣿⣿⣿⣿⣿⣿⣿⣿⣿⣿⣿⣿⣿⣿⣿⣿⣿⣿⣿⣿⣿⣿⣿⣿⣿⣿⣿⣿⣿⣿⣿⣿⣿⣇⢕⢕⠀⠀⠀⠀⠀⠀⠀⠀⠀⠀⠀⠀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⠀⠀⠀⠀⠀⠀⠀⠀⠀⠀⠀⣿⣿⣿⣿⣿⣿⣿⣿⣿⣿⣿⣿⣿⣿⣿⣿⣿⣿⣿⣿⣿⣿⣿⣿⣿⣿⣿⣿⣿⣿⣿⣿⣿⣿⣿⣿⣿⣿⣿⣿⣿⣿⣿⣿⣿⣿⣿⣿⣿⣿⣿⣿⣿⣿⣿⣇⢱⣕⠀⠀⠀⠀⠀⠀⠀⠀⠀⠀⠀⠀</a:t>
            </a:r>
            <a:br/>
            <a:r>
              <a:t>⠀⠀⠀⠀⠀⠀⠀⠀⠀⠀⠀⣿⣿⣿⣿⣿⣿⣿⣿⣿⣿⣿⣿⣿⣿⣿⣿⣿⣿⣿⣿⣿⣿⣿⣿⣿⣿⣿⣿⣿⣿⣿⣿⣿⣿⣿⣿⣿⣿⢟⢻⣿⡿⢝⢝⢟⢟⢟⢻⣿⣿⣿⣿⣿⣿⣿⣿⣿⣏⠀⠀⠀⠀⠀⠀⠀⠀⠀⠀⠀⠀</a:t>
            </a:r>
            <a:br/>
            <a:r>
              <a:t>⠀⠀⠀⠀⠀⠀⠀⠀⠀⠀⠀⣿⣿⣿⣿⣿⣿⣿⣿⣿⣿⣿⣿⣿⣿⣿⣿⣿⣿⣿⣿⣿⣿⣿⣿⣿⣿⣿⣿⣿⣿⣿⣿⣿⣿⣿⣿⣿⣵⡕⢕⢹⣷⣷⣧⣕⢕⢝⢟⣟⢿⣿⣿⣿⣿⣿⣿⣿⣷⠀⠀⠀⠀⠀⠀⠀⠀⠀⠀⠀⠀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⠀⠀⠀⠀⠀⠀⠀⠀⠀⠀⠀⣿⣿⣿⣿⣿⣿⣿⣿⣿⣿⣿⣿⣿⣿⣿⣿⣿⣿⣿⣿⣿⣿⣿⣿⣿⣿⣿⣿⣿⣿⣿⣿⣿⣿⣿⣿⣿⡇⢕⢕⢕⣿⣿⣿⣿⣕⣕⣾⣿⣿⣿⣿⣿⣿⣿⣿⣿⣿⠀⠀⠀⠀⠀⠀⠀⠀⠀⠀⠀⠀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⠀⠀⠀⠀⠀⠀⠀⠀⠀⠀⠀⣿⣿⣿⣿⣿⣿⣿⣿⣿⣿⣿⣿⣿⣿⣿⣿⣿⣿⣿⣿⣿⣿⣿⣿⣿⣿⣿⣿⣿⣿⣿⣿⣿⣿⣿⣿⣿⣿⣿⣧⣾⣿⣿⣿⣿⣿⣿⣿⣿⣿⣿⣿⣿⣿⣿⣿⣿⣿⠀⠀⠀⠀⠀⠀⠀⠀⠀⠀⠀⠀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⠀⠀⠀⠀⠀⠀⠀⠀⠀⠀⠀⣿⣿⣿⣿⣿⣿⣿⣿⣿⣿⣿⣿⣿⣿⣿⣿⣿⣿⣿⣿⣿⣿⣿⣿⣿⣿⣿⣿⣿⣿⣿⣿⣿⣿⣿⣿⣿⣿⣿⣿⣿⣿⣿⣿⣿⢻⣿⣿⣿⣿⣿⣿⣿⣿⣿⣿⣿⣿⠀⠀⠀⠀⠀⠀⠀⠀⠀⠀⠀⠀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⠀⠀⠀⠀⠀⠀⠀⠀⠀⠀⠀⣿⣿⣿⣿⣿⣿⣿⣿⣿⣿⣿⣿⣿⣿⣿⣿⣿⣿⣿⣿⣿⣿⣿⣿⣿⣿⣿⣿⣿⣿⣿⣿⣿⣿⣿⣿⣿⣿⣿⢕⢝⣷⣷⣿⣿⣷⣿⣿⣿⣿⣿⣿⣿⣿⣿⣿⣿⣿⠀⠀⠀⠀⠀⠀⠀⠀⠀⠀⠀⠀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⠀⠀⠀⠀⠀⠀⠀⠀⠀⠀⠀⣿⣿⣿⣿⣿⣿⣿⣿⣿⣿⣿⣿⣿⣿⣿⣿⣿⣿⣿⣿⣿⣿⣿⣿⣿⣿⣿⣿⣿⣿⣿⣿⣿⣿⣿⣿⣿⣿⣿⡿⢿⢾⢿⣿⣿⣿⣿⣿⣿⣿⣿⣿⣿⣿⣿⣿⣿⣿⠀⠀⠀⠀⠀⠀⠀⠀⠀⠀⠀⠀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⠀⠀⠀⠀⠀⠀⠀⠀⠀⠀⠀⣿⣿⣿⣿⣿⣿⣿⣿⣿⣿⣿⣿⣿⣿⣿⣿⣿⣿⣿⣿⣿⣿⣿⣿⣿⣿⣿⣿⣿⣿⣿⣿⣿⣿⣿⣿⣿⣿⣿⡇⢕⢕⢕⢜⢟⣿⣿⣿⣿⣿⣿⣿⣿⣿⣿⣿⣿⣿⠀⠀⠀⠀⠀⠀⠀⠀⠀⠀⠀⠀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⠀⠀⠀⠀⠀⠀⠀⠀⠀⠀⠀⣿⣿⣿⣿⣿⣿⣿⣿⣿⣿⣿⣿⣿⣿⣿⣿⣿⣿⣿⣿⣿⣿⣿⣿⣿⣿⣿⣿⣿⣿⣿⣿⣿⣿⣿⣿⣿⣿⣿⣿⡵⢕⢜⢱⣿⣿⣿⣿⣿⣿⣿⣿⣿⣿⣿⣿⣿⣿⠀⠀⠀⠀⠀⠀⠀⠀⠀⠀⠀⠀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⠀⠀⠀⠀⠀⠀⠀⠀⠀⠀⠀⣿⣿⣿⣿⣿⣿⣿⣿⣿⣿⣿⣿⣿⣿⣿⣿⣿⣿⣿⣿⣿⣿⣿⣿⣿⣿⣿⣿⣿⣿⣿⣿⣿⣿⣿⣿⣿⣿⣿⣿⣷⡕⢕⣜⣻⣿⣿⣿⣿⣿⣿⣿⣿⣿⣿⣿⣿⣿⠀⠀⠀⠀⠀⠀⠀⠀⠀⠀⠀⠀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⠀⠀⠀⠀⠀⠀⠀⠀⠀⠀⠀⣿⣿⣿⣿⣿⣿⣿⣿⣿⣿⣿⣿⣿⣿⣿⣿⣿⣿⣿⣿⣿⣿⣿⣿⣿⣿⣿⣿⣿⣿⣿⣿⣿⣿⣿⣿⣿⣿⣿⣿⣿⣿⣯⣵⣽⣿⣿⣿⣟⣝⣱⣾⣿⣿⣿⣿⣿⣿⠀⠀⠀⠀⠀⠀⠀⠀⠀⠀⠀⠀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⠀⠀⠀⠀⠀⠀⠀⠀⠀⠀⠀⣿⣿⣿⣿⣿⣿⣿⣿⣿⣿⣿⣿⣿⣿⣿⣿⣿⣿⣿⣿⣿⣿⣿⣿⣿⣿⣿⣿⣿⣿⣿⣿⣿⣿⣿⣿⣿⣿⣿⣿⣿⣿⣿⣿⣿⣿⣿⣿⣾⣿⢟⢿⣿⣿⣿⣿⣿⣿⠀⠀⠀⠀⠀⠀⠀⠀⠀⠀⠀⠀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⠀⠀⠀⠀⠀⠀⠀⠀⠀⠀⠀⣿⣿⣿⣿⣿⣿⣿⣿⣿⣿⣿⣿⣿⣿⣿⣿⣿⣿⣿⣿⣿⣿⣿⣿⣿⣿⣿⣿⣿⣿⣿⣿⣿⣿⣿⣿⣿⣿⣿⣿⣿⣿⣿⣿⣿⣿⣿⣿⣟⡟⢕⢕⢝⢝⣿⣿⣿⣿⠀⠀⠀⠀⠀⠀⠀⠀⠀⠀⠀⠀</a:t>
            </a:r>
            <a:br/>
            <a:r>
              <a:t>⠀⠀⠀⠀⠀⠀⠀⠀⠀⠀⠀⣿⣿⣿⣿⣿⣿⣿⣿⣿⣿⣿⣿⣿⣿⣿⣿⣿⣿⡿⣿⣞⡿⣿⣿⢿⣿⣿⣿⣿⣿⣿⣿⣿⣿⣿⣿⣿⣿⣿⣿⣿⣿⣿⣿⣿⣿⣧⢹⣿⡕⢕⢕⢕⢕⣿⣿⣿⣿⠀⠀⠀⠀⠀⠀⠀⠀⠀⠀⠀⠀</a:t>
            </a:r>
            <a:br/>
            <a:r>
              <a:t>⠀⠀⠀⠀⠀⠀⠀⠀⠀⠀⠀⠛⠛⠛⠛⠛⠛⠛⠛⠛⠛⠛⠛⠛⠛⠛⠛⠛⠛⠑⠊⠛⠃⠛⠛⠙⠙⠛⠛⠛⠛⠛⠛⠛⠛⠛⠛⠛⠛⠛⠛⠛⠛⠛⠛⠛⠛⠛⠑⠑⠑⠑⠑⠑⠚⠛⠛⠛⠛⠀⠀⠀⠀⠀⠀⠀⠀⠀⠀⠀⠀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⠀⠀⠀⠀⠀⠀⠀⠀⠀⠀⠀⣿⣿⣿⣿⣿⣿⣿⣿⣿⣿⣿⣿⣿⣿⣿⣿⣿⣿⣿⣿⣿⣿⣿⣿⣿⣿⣿⣿⣿⣿⣿⣿⣿⣿⣿⣿⣿⣿⣟⢝⢕⢕⢕⠕⢕⢕⢕⢕⡕⢕⢕⢕⢕⢕⢕⢕⢕⢕⠀⠀⠀⠀⠀⠀⠀⠀⠀⠀⠀⠀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⠀⠀⠀⠀⠀⠀⠀⠀⠀⠀⠀⣿⣿⣿⣿⣿⣿⣿⣿⣿⣿⣿⣿⣿⣿⣿⣿⣿⣿⣿⣿⣿⣿⣿⣿⣿⣿⣿⣿⣿⣿⣿⣿⣿⣿⣿⣿⡿⢏⢝⢕⢕⢕⢕⢕⢕⢕⢕⢕⢕⢕⢕⢕⢕⢕⢕⢕⢕⢕⠀⠀⠀⠀⠀⠀⠀⠀⠀⠀⠀⠀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⠀⠀⠀⠀⠀⠀⠀⠀⠀⠀⠀⣿⣿⣿⣿⣿⣿⣿⣿⣿⣿⣿⣿⣿⣿⣿⣿⣿⣿⣿⣿⣿⣿⣿⣿⣿⣿⣿⣿⣿⣿⣿⣿⣿⣿⣿⣯⢕⢕⢕⢕⢕⢕⢕⢕⢕⢕⢕⢕⢕⢕⢕⢕⢕⢕⢕⢕⢕⢕⠀⠀⠀⠀⠀⠀⠀⠀⠀⠀⠀⠀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⠀⠀⠀⠀⠀⠀⠀⠀⠀⠀⠀⣿⣿⣿⣿⣿⣿⣿⣿⣿⣿⣿⣿⣿⣿⣿⣿⣿⣿⣿⣿⣿⣿⣿⣿⣿⣿⣿⣿⣿⣿⣿⣿⣿⣿⣿⣿⣧⡕⢕⢕⢕⢕⢕⢕⢕⢕⣕⣱⣵⣷⣷⣷⣷⣵⣵⣕⢕⢕⠀⠀⠀⠀⠀⠀⠀⠀⠀⠀⠀⠀</a:t>
            </a:r>
            <a:br/>
            <a:r>
              <a:t>⠀⠀⠀⠀⠀⠀⠀⠀⠀⠀⠀⣿⣿⣿⣿⣿⣿⣿⣿⣿⣿⣿⣿⣿⣿⣿⣿⣿⣿⣿⣿⣿⣿⣿⣿⣿⣿⣿⣿⣿⣿⣿⣿⣿⣿⣿⣿⣿⣷⡕⣕⣕⣕⣱⣵⣿⣿⣿⣿⣿⣿⣿⣿⣿⣿⣿⡯⢕⢕⠀⠀⠀⠀⠀⠀⠀⠀⠀⠀⠀⠀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⠀⠀⠀⠀⠀⠀⠀⠀⠀⠀⠀⣿⣿⣿⣿⣿⣿⣿⣿⣿⣿⣿⣿⣿⣿⣿⣿⣿⣿⣿⣿⣿⣿⣿⣿⣿⣿⣿⣿⣿⣿⣿⣿⣿⣿⣿⣿⣿⣿⢟⢕⢜⢿⣟⡇⣱⢕⢕⢵⢼⣽⣿⣿⣿⣿⣿⣿⣿⣿⠀⠀⠀⠀⠀⠀⠀⠀⠀⠀⠀⠀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⠀⠀⠀⠀⠀⠀⠀⠀⠀⠀⠀⣿⣿⣿⣿⣿⣿⣿⣿⣿⣿⣿⣿⣿⣿⣿⣿⣿⣿⣿⣿⣿⣿⣿⣿⣿⣿⣿⣿⣿⣿⣿⣿⣿⣿⣿⣿⣿⣿⡟⢕⢕⡕⣿⣿⣿⣷⢕⢕⣱⣧⣽⣿⣿⣿⣿⣿⣿⣿⠀⠀⠀⠀⠀⠀⠀⠀⠀⠀⠀⠀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⠀⠀⠀⠀⠀⠀⠀⠀⠀⠀⠀⣿⣿⣿⣿⣿⣿⣿⣿⣿⣿⣿⣿⣿⣿⣿⣿⣿⣿⣿⣿⣿⣿⣿⣿⣿⣿⣿⣿⣿⣿⣿⣿⣿⣿⣿⣿⣿⣿⣷⣷⣷⣱⣿⣿⣿⣿⣷⣷⣿⣿⣿⣿⣿⣿⣿⣿⣿⣿⠀⠀⠀⠀⠀⠀⠀⠀⠀⠀⠀⠀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⠀⠀⠀⠀⠀⠀⠀⠀⠀⠀⠀⣿⣿⣿⣿⣿⣿⣿⣿⣿⣿⣿⣿⣿⣿⣿⣿⣿⣿⣿⣿⣿⣿⣿⣿⣿⣿⣿⣿⣿⣿⣿⣿⣿⣿⣿⣿⣿⣿⣿⣿⢟⢿⣟⣟⡿⣿⣿⣿⣿⣿⣿⣿⣿⣿⣿⣿⣿⣿⠀⠀⠀⠀⠀⠀⠀⠀⠀⠀⠀⠀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⠀⠀⠀⠀⠀⠀⠀⠀⠀⠀⠀⣿⣿⣿⣿⣿⣿⣿⣿⣿⣿⣿⣿⣿⣿⣿⣿⣿⣿⣿⣿⣿⣿⣿⣿⣿⣿⣿⣿⣿⣿⣿⣿⣿⣿⣿⣿⣿⣿⣿⣿⣵⣱⣾⣿⣿⣿⣿⣿⣿⣿⣿⣿⣿⣿⣿⣿⣿⣿⠀⠀⠀⠀⠀⠀⠀⠀⠀⠀⠀⠀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⠀⠀⠀⠀⠀⠀⠀⠀⠀⠀⠀⣿⣿⣿⣿⣿⣿⣿⣿⣿⣿⣿⣿⣿⣿⣿⣿⣿⣿⣿⣿⣿⣿⣿⣿⣿⣿⣿⣿⣿⣿⣿⣿⣿⣿⣿⣿⣿⣿⣿⣿⡟⢟⢝⢟⢿⣿⣿⣿⣿⣿⣿⣿⣿⣿⣿⣿⣿⣿⠀⠀⠀⠀⠀⠀⠀⠀⠀⠀⠀⠀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⠀⠀⠀⠀⠀⠀⠀⠀⠀⠀⠀⣿⣿⣿⣿⣿⣿⣿⣿⣿⣿⣿⣿⣿⣿⣿⣿⣿⣿⣿⣿⣿⣿⣿⣿⣿⣿⣿⣿⣿⣿⣿⣿⣿⣿⣿⣿⣿⣿⣿⣿⣧⡕⢕⢱⢕⢱⣿⣿⣿⣿⣿⣿⣿⣿⣿⣿⣿⣿⠀⠀⠀⠀⠀⠀⠀⠀⠀⠀⠀⠀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⠀⠀⠀⠀⠀⠀⠀⠀⠀⠀⠀⣿⣿⣿⣿⣿⣿⣿⣿⣿⣿⣿⣿⣿⣿⣿⣿⣿⣿⣿⣿⣿⣿⣿⣿⣿⣿⣿⣿⣿⣿⣿⣿⣿⣿⣿⣿⣿⣿⣿⣿⣿⣏⢕⢕⢱⣿⣿⣿⣿⣿⣿⣿⣿⣿⣿⣿⣿⣿⠀⠀⠀⠀⠀⠀⠀⠀⠀⠀⠀⠀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⠀⠀⠀⠀⠀⠀⠀⠀⠀⠀⠀⣿⣿⣿⣿⣿⣿⣿⣿⣿⣿⣿⣿⣿⣿⣿⣿⣿⣿⣿⣿⣿⣿⣿⣿⣿⣿⣿⣿⣿⣿⣿⣿⣿⣿⣿⣿⣿⣿⣿⣿⣿⣿⣧⣵⣷⣷⣿⣿⣿⣿⣿⣿⣿⣿⣿⣿⣿⣿⠀⠀⠀⠀⠀⠀⠀⠀⠀⠀⠀⠀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⠀⠀⠀⠀⠀⠀⠀⠀⠀⠀⠀⣿⣿⣿⣿⣿⣿⣿⣿⣿⣿⣿⣿⣿⣿⣿⣿⣿⣿⣿⣿⣿⣿⣿⣿⣿⣿⣿⣿⣿⣿⣿⣿⣿⣿⣿⣿⣿⣿⣿⣿⣿⣿⣿⣯⡿⢿⣿⣿⣿⣿⢿⢟⣻⣿⣿⣿⣿⣿⠀⠀⠀⠀⠀⠀⠀⠀⠀⠀⠀⠀</a:t>
            </a:r>
            <a:br/>
            <a:r>
              <a:t>⠀⠀⠀⠀⠀⠀⠀⠀⠀⠀⠀⣿⣿⣿⣿⣿⣿⣿⣿⣿⣿⣿⣿⣿⣿⣿⣿⡿⣻⣽⣿⣿⣿⣿⣿⣿⣿⣿⣿⣿⣿⣿⣿⣿⣿⣿⣿⣿⣿⣿⣿⣿⣿⣿⣿⣿⣿⣿⣿⣿⣷⣷⣾⣿⣿⣿⣿⣿⣿⠀⠀⠀⠀⠀⠀⠀⠀⠀⠀⠀⠀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⠀⠀⠀⠀⠀⠀⠀⠀⠀⠀⠀⣿⣿⣿⣿⣿⣿⣿⣿⣿⣿⣿⣿⣿⣿⣿⣿⣿⣿⣿⣿⣿⣿⣿⣿⣿⣿⣿⣿⣿⣿⣿⣿⣿⣿⣿⣿⣿⣿⣿⣿⣿⣿⣿⣿⣿⣿⣿⣿⣿⣿⣿⢟⢟⢟⢻⣿⣿⣿⠀⠀⠀⠀⠀⠀⠀⠀⠀⠀⠀⠀</a:t>
            </a:r>
            <a:br/>
            <a:r>
              <a:t>⠀⠀⠀⠀⠀⠀⠀⠀⠀⠀⠀⣿⣿⣿⣿⣿⣿⣿⣿⣿⣿⣿⣿⣿⣿⣿⣿⣿⢻⢟⢿⣟⣟⣿⣿⣿⣿⣿⣿⣿⣿⣿⣿⣿⣿⣿⣿⣿⣿⣿⣿⣿⣿⣿⣿⣿⣿⣿⡿⣿⡏⢕⢕⢕⢕⢕⢸⣿⣿⠀⠀⠀⠀⠀⠀⠀⠀⠀⠀⠀⠀</a:t>
            </a:r>
            <a:br/>
            <a:r>
              <a:t>⠀⠀⠀⠀⠀⠀⠀⠀⠀⠀⠀⠛⠛⠛⠛⠛⠛⠛⠛⠛⠛⠛⠛⠙⠑⠛⠛⠛⠃⠑⠙⠛⠓⠛⠛⠘⠙⠛⠛⠛⠛⠛⠛⠛⠛⠛⠛⠛⠛⠛⠛⠛⠛⠛⠛⠛⠛⠛⠃⠘⠓⠑⠑⠑⠑⠑⠘⠛⠛⠀⠀⠀⠀⠀⠀⠀⠀⠀⠀⠀⠀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⠀⠀⠀⠀⠀⠀⠀⠀⠀⠀⠀⣿⣿⣿⣿⣿⣿⣿⣿⣿⣿⣿⣿⣿⣿⣿⣿⣿⣿⣿⣿⣿⣿⣿⣿⣿⣿⣿⣿⣿⣿⣿⣿⣿⣿⣿⣿⣿⣿⡿⢿⢟⢝⢕⢕⢕⢕⢕⢕⢕⢕⢕⢕⢕⢕⢜⢝⢇⢕⠀⠀⠀⠀⠀⠀⠀⠀⠀⠀⠀⠀</a:t>
            </a:r>
            <a:br/>
            <a:r>
              <a:t>⠀⠀⠀⠀⠀⠀⠀⠀⠀⠀⠀⣿⣿⣿⣿⣿⣿⣿⣿⣿⣿⣿⣿⣿⣿⣿⣿⣿⣿⣿⣿⣿⣿⣿⣿⣿⣿⣿⣿⣿⣿⣿⣿⣿⣿⣿⣿⣿⣿⡿⢟⢇⢕⢕⢕⢕⢕⢱⢕⢕⢕⢕⢕⢕⢕⢕⢕⢕⢕⠀⠀⠀⠀⠀⠀⠀⠀⠀⠀⠀⠀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⠀⠀⠀⠀⠀⠀⠀⠀⠀⠀⠀⣿⣿⣿⣿⣿⣿⣿⣿⣿⣿⣿⣿⣿⣿⣿⣿⣿⣿⣿⣿⣿⣿⣿⣿⣿⣿⣿⣿⣿⣿⣿⣿⣿⣿⣿⣿⣟⢕⢕⢕⢕⢱⢕⢕⢕⢕⢕⢕⢕⢕⢕⢕⢕⢕⢕⢕⢕⢕⠀⠀⠀⠀⠀⠀⠀⠀⠀⠀⠀⠀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⠀⠀⠀⠀⠀⠀⠀⠀⠀⠀⠀⣿⣿⣿⣿⣿⣿⣿⣿⣿⣿⣿⣿⣿⣿⣿⣿⣿⣿⣿⣿⣿⣿⣿⣿⣿⣿⣿⣿⣿⣿⣿⣿⣿⣿⣿⣿⣿⣇⢕⢕⢕⢕⢕⢕⢕⢕⢕⢕⢕⣕⣕⣱⣕⣕⣕⣕⢕⢕⠀⠀⠀⠀⠀⠀⠀⠀⠀⠀⠀⠀</a:t>
            </a:r>
            <a:br/>
            <a:r>
              <a:t>⠀⠀⠀⠀⠀⠀⠀⠀⠀⠀⠀⣿⣿⣿⣿⣿⣿⣿⣿⣿⣿⣿⣿⣿⣿⣿⣿⣿⣿⣿⣿⣿⣿⣿⣿⣿⣿⣿⣿⣿⣿⣿⣿⣿⣿⣿⣿⣿⣿⣧⢕⢕⢕⢕⢕⣱⣵⣷⣿⣿⣿⣿⣿⣿⣿⣿⣿⡷⢇⠀⠀⠀⠀⠀⠀⠀⠀⠀⠀⠀⠀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⠀⠀⠀⠀⠀⠀⠀⠀⠀⠀⠀⣿⣿⣿⣿⣿⣿⣿⣿⣿⣿⣿⣿⣿⣿⣿⣿⣿⣿⣿⣿⣿⣿⣿⣿⣿⣿⣿⣿⣿⣿⣿⣿⣿⣿⣿⣿⣿⣿⣿⣷⣿⣿⣿⣿⣿⣿⣿⣿⣿⣿⣿⣿⣿⣿⣿⣿⣷⢕⠀⠀⠀⠀⠀⠀⠀⠀⠀⠀⠀⠀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⠀⠀⠀⠀⠀⠀⠀⠀⠀⠀⠀⣿⣿⣿⣿⣿⣿⣿⣿⣿⣿⣿⣿⣿⣿⣿⣿⣿⣿⣿⣿⣿⣿⣿⣿⣿⣿⣿⣿⣿⣿⣿⣿⣿⣿⣿⣿⣿⣿⣿⣿⣿⣿⣿⣿⣿⣿⣿⣿⣿⣿⣿⣿⣿⣿⣿⣿⣿⣏⠀⠀⠀⠀⠀⠀⠀⠀⠀⠀⠀⠀</a:t>
            </a:r>
            <a:br/>
            <a:r>
              <a:t>⠀⠀⠀⠀⠀⠀⠀⠀⠀⠀⠀⣿⣿⣿⣿⣿⣿⣿⣿⣿⣿⣿⣿⣿⣿⣿⣿⣿⣿⣿⣿⣿⣿⣿⣿⣿⣿⣿⣿⣿⣿⣿⣿⣿⣿⣿⣿⣿⣿⣿⢿⢏⢟⣿⡿⢝⢝⢝⢟⢟⡟⣿⣿⣿⣿⣿⣿⣿⣿⠀⠀⠀⠀⠀⠀⠀⠀⠀⠀⠀⠀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⠀⠀⠀⠀⠀⠀⠀⠀⠀⠀⠀⣿⣿⣿⣿⣿⣿⣿⣿⣿⣿⣿⣿⣿⣿⣿⣿⣿⣿⣿⣿⣿⣿⣿⣿⣿⣿⣿⣿⣿⣿⣿⣿⣿⣿⣿⣿⣿⣿⣿⡷⢇⢕⢜⣿⣷⣷⣕⢕⢜⢝⣟⣻⣿⣿⣿⣿⣿⣿⠀⠀⠀⠀⠀⠀⠀⠀⠀⠀⠀⠀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⠀⠀⠀⠀⠀⠀⠀⠀⠀⠀⠀⣿⣿⣿⣿⣿⣿⣿⣿⣿⣿⣿⣿⣿⣿⣿⣿⣿⣿⣿⣿⣿⣿⣿⣿⣿⣿⣿⣿⣿⣿⣿⣿⣿⣿⣿⣿⣿⣿⣿⣵⣵⣜⢱⣿⣿⣿⣿⣵⣵⣿⣿⣿⣿⣿⣿⣿⣿⣿⠀⠀⠀⠀⠀⠀⠀⠀⠀⠀⠀⠀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⠀⠀⠀⠀⠀⠀⠀⠀⠀⠀⠀⣿⣿⣿⣿⣿⣿⣿⣿⣿⣿⣿⣿⣿⣿⣿⣿⣿⣿⣿⣿⣿⣿⣿⣿⣿⣿⣿⣿⣿⣿⣿⣿⣿⣿⣿⣿⣿⣿⣿⣿⣿⡿⣿⡿⢿⣿⣟⣿⣿⣿⣿⣿⣿⣿⣿⣿⣿⣿⠀⠀⠀⠀⠀⠀⠀⠀⠀⠀⠀⠀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⠀⠀⠀⠀⠀⠀⠀⠀⠀⠀⠀⣿⣿⣿⣿⣿⣿⣿⣿⣿⣿⣿⣿⣿⣿⣿⣿⣿⣿⣿⣿⣿⣿⣿⣿⣿⣿⣿⣿⣿⣿⣿⣿⣿⣿⣿⣿⣿⣿⣿⣿⣇⣜⢜⣻⣷⣾⣿⣿⣿⣿⣿⣿⣿⣿⣿⣿⣿⣿⠀⠀⠀⠀⠀⠀⠀⠀⠀⠀⠀⠀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⠀⠀⠀⠀⠀⠀⠀⠀⠀⠀⠀⣿⣿⣿⣿⣿⣿⣿⣿⣿⣿⣿⣿⣿⣿⣿⣿⣿⣿⣿⣿⣿⣿⣿⣿⣿⣿⣿⣿⣿⣿⣿⣿⣿⣿⣿⣿⣿⣿⣿⣿⣿⢿⢿⢿⢿⣿⣿⣿⣿⣿⣿⣿⣿⣿⣿⣿⣿⣿⠀⠀⠀⠀⠀⠀⠀⠀⠀⠀⠀⠀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⠀⠀⠀⠀⠀⠀⠀⠀⠀⠀⠀⣿⣿⣿⣿⣿⣿⣿⣿⣿⣿⣿⣿⣿⣿⣿⣿⣿⣿⣿⣿⣿⣿⣿⣿⣿⣿⣿⣿⣿⣿⣿⣿⣿⣿⣿⣿⣿⣿⣿⣿⣿⡕⢕⢕⢕⢜⣟⣻⣿⣿⣿⣿⣿⣿⣿⣿⣿⣿⠀⠀⠀⠀⠀⠀⠀⠀⠀⠀⠀⠀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⠀⠀⠀⠀⠀⠀⠀⠀⠀⠀⠀⣿⣿⣿⣿⣿⣿⣿⣿⣿⣿⣿⣿⣿⣿⣿⣿⣿⣿⣿⣿⣿⣿⣿⣿⣿⣿⣿⣿⣿⣿⣿⣿⣿⣿⣿⣿⣿⣿⣿⣿⣿⣷⢗⢕⢕⣱⣿⣿⣿⣿⣿⣿⣿⣿⣿⣿⣿⣿⠀⠀⠀⠀⠀⠀⠀⠀⠀⠀⠀⠀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⠀⠀⠀⠀⠀⠀⠀⠀⠀⠀⠀⣿⣿⣿⣿⣿⣿⣿⣿⣿⣿⣿⣿⣿⣿⣿⣿⣿⣿⣿⣿⣿⣿⣿⣿⣿⣿⣿⣿⣿⣿⣿⣿⣿⣿⣿⣿⣿⣿⣿⣿⣿⣿⣧⣕⣕⣽⣽⣿⣿⣿⣿⣿⣿⣿⣿⣿⣿⣿⠀⠀⠀⠀⠀⠀⠀⠀⠀⠀⠀⠀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⠀⠀⠀⠀⠀⠀⠀⠀⠀⠀⠀⣿⣿⣿⣿⣿⣿⣿⣿⣿⣿⣿⣿⣿⣿⣿⣿⣿⣿⣿⣿⣿⣿⣿⣿⣿⣿⣿⣿⣿⣿⣿⣿⣿⣿⣿⣿⣿⣿⣿⣿⣿⣿⣿⣿⢟⣻⣿⣿⣿⣿⣿⣿⣿⣿⣿⣿⣿⣿⠀⠀⠀⠀⠀⠀⠀⠀⠀⠀⠀⠀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⠀⠀⠀⠀⠀⠀⠀⠀⠀⠀⠀⣿⣿⣿⣿⣿⣿⣿⣿⣿⣿⣿⣿⣿⣿⣿⣿⣿⣿⣿⣿⣿⣿⣿⣿⣿⣿⣿⣿⣿⣿⣿⣿⣿⣿⣿⣿⣿⣿⣿⣿⣿⣿⣿⣿⣷⣷⣽⣯⣯⣿⣝⣵⣼⣿⣿⣿⣿⣿⠀⠀⠀⠀⠀⠀⠀⠀⠀⠀⠀⠀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⠀⠀⠀⠀⠀⠀⠀⠀⠀⠀⠀⣿⣿⣿⣿⣿⣿⣿⣿⣿⣿⣿⣿⣿⣿⣿⣿⣿⣿⣿⣿⣿⣿⣿⣿⣿⣿⣿⣿⣿⣿⣿⣿⣿⣿⣿⣿⣿⣿⣿⣿⣿⣿⣿⣿⣿⣿⣿⣿⣿⣿⣿⡟⢿⣿⣿⣿⣿⣿⠀⠀⠀⠀⠀⠀⠀⠀⠀⠀⠀⠀</a:t>
            </a:r>
            <a:br/>
            <a:r>
              <a:t>⠀⠀⠀⠀⠀⠀⠀⠀⠀⠀⠀⣿⣿⣿⣿⣿⣿⣿⣿⣿⣿⣿⣿⣿⣿⣿⣿⣿⢿⢿⢟⣟⣿⣿⣿⣿⣿⣿⣿⣿⣿⣿⣿⣿⣿⣿⣿⣿⣿⣿⣿⣿⣿⣿⣿⣿⣿⣿⣿⣿⡿⢝⢝⢕⢝⢝⢝⣿⣿⠀⠀⠀⠀⠀⠀⠀⠀⠀⠀⠀⠀</a:t>
            </a:r>
            <a:br/>
            <a:r>
              <a:t>⠀⠀⠀⠀⠀⠀⠀⠀⠀⠀⠀⠛⠛⠛⠛⠛⠛⠛⠛⠛⠛⠛⠛⠛⠛⠛⠛⠛⠑⠊⠛⠛⠘⠛⠃⠙⠛⠛⠛⠛⠛⠛⠛⠛⠛⠛⠛⠛⠛⠛⠛⠛⠛⠛⠛⠛⠛⠛⠛⠘⠓⠑⠑⠑⠑⠑⠑⠘⠛⠀⠀⠀⠀⠀⠀⠀⠀⠀⠀⠀⠀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⠀⠀⠀⠀⠀⠀⠀⠀⠀⠀⠀⣿⣿⣿⣿⣿⣿⣿⣿⣿⣿⣿⣿⣿⣿⣿⣿⣿⣿⣿⣿⣿⣿⣿⣿⣿⣿⣿⣿⣿⣿⣿⣿⣿⣿⣿⣿⣿⣿⣿⢿⢟⢇⢕⢕⢕⠑⠕⢄⢕⢕⢕⢕⢕⢕⢕⢕⢕⢕⠀⠀⠀⠀⠀⠀⠀⠀⠀⠀⠀⠀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⠀⠀⠀⠀⠀⠀⠀⠀⠀⠀⠀⣿⣿⣿⣿⣿⣿⣿⣿⣿⣿⣿⣿⣿⣿⣿⣿⣿⣿⣿⣿⣿⣿⣿⣿⣿⣿⣿⣿⣿⣿⣿⣿⣿⣿⣿⣿⣿⣿⢿⢎⢝⢕⢕⢕⢕⢕⢕⢕⢕⢕⢕⢕⢕⢑⢕⢕⢕⢕⠀⠀⠀⠀⠀⠀⠀⠀⠀⠀⠀⠀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⠀⠀⠀⠀⠀⠀⠀⠀⠀⠀⠀⣿⣿⣿⣿⣿⣿⣿⣿⣿⣿⣿⣿⣿⣿⣿⣿⣿⣿⣿⣿⣿⣿⣿⣿⣿⣿⣿⣿⣿⣿⣿⣿⣿⣿⣿⣿⣿⡇⢕⢕⢕⢕⢕⢕⢕⢕⠁⢕⢕⢕⢕⢕⢕⢕⢕⢕⢕⢕⠀⠀⠀⠀⠀⠀⠀⠀⠀⠀⠀⠀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⠀⠀⠀⠀⠀⠀⠀⠀⠀⠀⠀⣿⣿⣿⣿⣿⣿⣿⣿⣿⣿⣿⣿⣿⣿⣿⣿⣿⣿⣿⣿⣿⣿⣿⣿⣿⣿⣿⣿⣿⣿⣿⣿⣿⣿⣿⣿⣿⣿⢕⢕⢕⢕⢕⢕⢕⢕⢕⢕⢕⢕⢕⢕⡕⢕⢕⢕⢕⢕⠀⠀⠀⠀⠀⠀⠀⠀⠀⠀⠀⠀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⠀⠀⠀⠀⠀⠀⠀⠀⠀⠀⠀⣿⣿⣿⣿⣿⣿⣿⣿⣿⣿⣿⣿⣿⣿⣿⣿⣿⣿⣿⣿⣿⣿⣿⣿⣿⣿⣿⣿⣿⣿⣿⣿⣿⣿⣿⣿⣿⣿⣧⡕⢕⢕⢕⢕⢕⢕⢕⣵⣷⣾⣿⣿⣿⣿⣿⣵⡕⢕⠀⠀⠀⠀⠀⠀⠀⠀⠀⠀⠀⠀</a:t>
            </a:r>
            <a:br/>
            <a:r>
              <a:t>⠀⠀⠀⠀⠀⠀⠀⠀⠀⠀⠀⣿⣿⣿⣿⣿⣿⣿⣿⣿⣿⣿⣿⣿⣿⣿⣿⣿⣿⣿⣿⣿⣿⣿⣿⣿⣿⣿⣿⣿⣿⣿⣿⣿⣿⣿⣿⣿⣿⣿⣷⢕⢕⢕⢕⢕⢕⢕⢿⣿⣿⣿⣿⣿⣿⣿⣿⡕⢕⠀⠀⠀⠀⠀⠀⠀⠀⠀⠀⠀⠀</a:t>
            </a:r>
            <a:br/>
            <a:r>
              <a:t>⠀⠀⠀⠀⠀⠀⠀⠀⠀⠀⠀⣿⣿⣿⣿⣿⣿⣿⣿⣿⣿⣿⣿⣿⣿⣿⣿⣿⣿⣿⣿⣿⣿⣿⣿⣿⣿⣿⣿⣿⣿⣿⣿⣿⣿⣿⣿⣿⣿⣿⡟⢕⢕⢕⢕⢕⢕⢕⣿⣿⣿⣿⣿⣿⣿⣿⣿⣿⡕⠀⠀⠀⠀⠀⠀⠀⠀⠀⠀⠀⠀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⠀⠀⠀⠀⠀⠀⠀⠀⠀⠀⠀⣿⣿⣿⣿⣿⣿⣿⣿⣿⣿⣿⣿⣿⣿⣿⣿⣿⣿⣿⣿⣿⣿⣿⣿⣿⣿⣿⣿⣿⣿⣿⣿⣿⣿⣿⣿⣿⣿⣿⣧⡕⢕⢕⢕⢕⢕⢾⣿⣿⣿⣿⣿⣿⣿⣿⣿⣿⣇⠀⠀⠀⠀⠀⠀⠀⠀⠀⠀⠀⠀</a:t>
            </a:r>
            <a:br/>
            <a:r>
              <a:t>⠀⠀⠀⠀⠀⠀⠀⠀⠀⠀⠀⣿⣿⣿⣿⣿⣿⣿⣿⣿⣿⣿⣿⣿⣿⣿⣿⣿⣿⣿⣿⣿⣿⣿⣿⣿⣿⣿⣿⣿⣿⣿⣿⣿⣿⣿⣿⣿⣿⣿⢟⢇⢕⢕⢕⢕⢕⢕⢕⢕⢕⢝⢟⢿⣿⣿⣿⣿⣿⠀⠀⠀⠀⠀⠀⠀⠀⠀⠀⠀⠀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⠀⠀⠀⠀⠀⠀⠀⠀⠀⠀⠀⣿⣿⣿⣿⣿⣿⣿⣿⣿⣿⣿⣿⣿⣿⣿⣿⣿⣿⣿⣿⣿⣿⣿⣿⣿⣿⣿⣿⣿⣿⣿⣿⣿⣿⣿⣿⣿⣿⣷⢕⢕⢕⢕⢕⣷⣧⡕⢕⢕⢕⢝⣟⢿⣿⣿⣿⣿⣿⠀⠀⠀⠀⠀⠀⠀⠀⠀⠀⠀⠀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⠀⠀⠀⠀⠀⠀⠀⠀⠀⠀⠀⣿⣿⣿⣿⣿⣿⣿⣿⣿⣿⣿⣿⣿⣿⣿⣿⣿⣿⣿⣿⣿⣿⣿⣿⣿⣿⣿⣿⣿⣿⣿⣿⣿⣿⣿⣿⣿⣿⣿⣇⢕⢕⢕⣼⣿⣿⣿⣵⡕⢕⢻⣿⣿⣿⣿⣿⣿⣿⠀⠀⠀⠀⠀⠀⠀⠀⠀⠀⠀⠀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⠀⠀⠀⠀⠀⠀⠀⠀⠀⠀⠀⣿⣿⣿⣿⣿⣿⣿⣿⣿⣿⣿⣿⣿⣿⣿⣿⣿⣿⣿⣿⣿⣿⣿⣿⣿⣿⣿⣿⣿⣿⣿⣿⣿⣿⣿⣿⣿⣿⣿⣿⢕⣱⣼⣿⣿⣿⣿⢿⢇⣕⣿⣿⣿⣿⣿⣿⣿⣿⠀⠀⠀⠀⠀⠀⠀⠀⠀⠀⠀⠀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⠀⠀⠀⠀⠀⠀⠀⠀⠀⠀⠀⣿⣿⣿⣿⣿⣿⣿⣿⣿⣿⣿⣿⣿⣿⣿⣿⣿⣿⣿⣿⣿⣿⣿⣿⣿⣿⣿⣿⣿⣿⣿⣿⣿⣿⣿⣿⣿⣿⣿⣧⢕⢕⢿⢟⢻⢿⡧⢕⣷⣿⣿⣿⣿⣿⣿⣿⣿⣿⠀⠀⠀⠀⠀⠀⠀⠀⠀⠀⠀⠀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⠀⠀⠀⠀⠀⠀⠀⠀⠀⠀⠀⣿⣿⣿⣿⣿⣿⣿⣿⣿⣿⣿⣿⣿⣿⣿⣿⣿⣿⣿⣿⣿⣿⣿⣿⣿⣿⣿⣿⣿⣿⣿⣿⣿⣿⣿⣿⣿⣿⣿⣿⡕⢕⢕⢝⣿⣷⣷⣧⣼⣿⣿⣿⣿⣿⣿⣿⣿⣿⠀⠀⠀⠀⠀⠀⠀⠀⠀⠀⠀⠀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⠀⠀⠀⠀⠀⠀⠀⠀⠀⠀⠀⣿⣿⣿⣿⣿⣿⣿⣿⣿⣿⣿⣿⣿⣿⣿⣿⣿⣿⣿⣿⣿⣿⣿⣿⣿⣿⣿⣿⣿⣿⣿⣿⣿⣿⣿⣿⣿⣿⣿⣿⡇⢗⢎⢕⢻⣿⣿⣿⣿⣿⣿⣿⣿⣿⣿⣿⣿⣿⠀⠀⠀⠀⠀⠀⠀⠀⠀⠀⠀⠀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⠀⠀⠀⠀⠀⠀⠀⠀⠀⠀⠀⣿⣿⣿⣿⣿⣿⣿⣿⣿⣿⣿⣿⣿⣿⣿⣿⣿⣿⣿⣿⣿⣿⣿⣿⣿⣿⣿⣿⣿⣿⣿⣿⣿⣿⣿⣿⣿⣿⣿⣿⣷⢕⢕⢕⢕⢕⣝⣹⣿⣿⣿⣿⣿⣿⣿⣿⣿⣿⠀⠀⠀⠀⠀⠀⠀⠀⠀⠀⠀⠀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⠀⠀⠀⠀⠀⠀⠀⠀⠀⠀⠀⣿⣿⣿⣿⣿⣿⣿⣿⣿⣿⣿⣿⣿⣿⣿⣿⣿⣿⣿⣿⣿⣿⣿⣿⣿⣿⣿⣿⣿⣿⣿⣿⣿⣿⣿⣿⣿⣿⣿⣿⣿⣇⢕⢕⢕⢕⢿⢹⣿⣿⣿⣿⣿⣷⣻⣿⣿⣿⠀⠀⠀⠀⠀⠀⠀⠀⠀⠀⠀⠀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⠀⠀⠀⠀⠀⠀⠀⠀⠀⠀⠀⣿⣿⣿⣿⣿⣿⣿⣿⣿⣿⣿⣿⣿⣿⣿⣿⣿⣿⣿⣿⣿⣿⣿⣿⣿⣿⣿⣿⣿⣿⣿⣿⣿⣿⣿⣿⣿⣿⣿⣿⣿⣿⣇⢕⢕⢕⣕⣸⣿⣿⣿⣿⣿⣿⣧⢿⣿⣿⠀⠀⠀⠀⠀⠀⠀⠀⠀⠀⠀⠀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⠀⠀⠀⠀⠀⠀⠀⠀⠀⠀⠀⣿⣿⣿⣿⣿⣿⣿⣿⣿⣿⣿⣿⣿⣿⣿⣿⣿⣿⣿⣿⣿⣿⣿⣿⣿⣿⣿⣿⣿⣿⣿⣿⣿⣿⣿⣿⣿⣿⣿⣿⣿⣿⣿⡕⢕⢕⢹⣿⣿⣿⣿⣿⢿⢻⣿⡇⢻⣿⠀⠀⠀⠀⠀⠀⠀⠀⠀⠀⠀⠀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⠀⠀⠀⠀⠀⠀⠀⠀⠀⠀⠀⣿⣿⣿⣿⣿⣿⣿⣿⣿⣿⣿⣿⣿⣿⣿⣿⣿⣿⣿⣿⣿⣿⣿⣿⣿⣿⣿⣿⣿⣿⣿⣿⣿⣿⣿⣿⣿⣿⣿⣿⣿⣿⣿⣿⣷⣷⣵⣵⡕⢕⢕⢕⢕⢕⣿⣿⢸⣿⠀⠀⠀⠀⠀⠀⠀⠀⠀⠀⠀⠀</a:t>
            </a:r>
            <a:br/>
            <a:r>
              <a:t>⠀⠀⠀⠀⠀⠀⠀⠀⠀⠀⠀⣿⣿⣿⣿⣿⣿⣽⣿⣿⣿⣿⣿⣿⣿⣿⣿⣿⣿⡿⣿⣿⣿⣿⣿⣿⣿⣿⣿⣿⣿⣿⣿⣿⣿⣿⣿⣿⣿⣿⣿⣿⣿⣿⣿⣿⣿⣿⣿⣿⢕⢕⢕⢕⢕⢝⢟⢸⣿⠀⠀⠀⠀⠀⠀⠀⠀⠀⠀⠀⠀</a:t>
            </a:r>
            <a:br/>
            <a:r>
              <a:t>⠀⠀⠀⠀⠀⠀⠀⠀⠀⠀⠀⣿⣿⣿⣿⣿⣿⣿⣿⣿⣿⣿⣿⣿⣿⣿⣿⡟⢟⢕⢽⢹⣯⣝⢞⣏⣿⣿⣿⣿⣿⣿⣿⣿⣿⣿⣿⣿⣿⣿⣿⣿⣿⣿⣿⣿⣿⣿⣿⣿⡇⢕⢕⢕⢕⢕⢕⣿⣿⠀⠀⠀⠀⠀⠀⠀⠀⠀⠀⠀⠀</a:t>
            </a:r>
            <a:br/>
            <a:r>
              <a:t>⠀⠀⠀⠀⠀⠀⠀⠀⠀⠀⠀⠛⠛⠛⠛⠛⠛⠛⠛⠛⠛⠛⠛⠛⠛⠛⠋⠑⠑⠓⠑⠑⠛⠑⠑⠘⠛⠛⠛⠛⠛⠛⠛⠛⠛⠛⠛⠛⠛⠛⠛⠛⠛⠛⠛⠛⠛⠛⠛⠛⠑⠑⠑⠑⠑⠑⠑⠛⠛⠀⠀⠀⠀⠀⠀⠀⠀⠀⠀⠀⠀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⠀⠀⠀⠀⠀⠀⠀⠀⠀⠀⠀⣿⣿⣿⣿⣿⣿⣿⣿⣿⣿⣿⣿⣿⣿⣿⣿⣿⣿⣿⣿⣿⣿⣿⣿⣿⣿⣿⣿⣿⣿⣿⣿⣿⣿⣿⣿⣿⣿⣿⣟⡏⢕⢕⢑⠕⠁⠁⢕⢅⢕⢕⢕⢕⢕⢕⢕⢕⢕⠀⠀⠀⠀⠀⠀⠀⠀⠀⠀⠀⠀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⠀⠀⠀⠀⠀⠀⠀⠀⠀⠀⠀⣿⣿⣿⣿⣿⣿⣿⣿⣿⣿⣿⣿⣿⣿⣿⣿⣿⣿⣿⣿⣿⣿⣿⣿⣿⣿⣿⣿⣿⣿⣿⣿⣿⣿⣿⣿⣿⡿⢟⢇⢕⢕⢕⢕⢕⢕⢕⢕⢕⢕⢕⢕⢑⢅⢕⢕⢕⢕⠀⠀⠀⠀⠀⠀⠀⠀⠀⠀⠀⠀</a:t>
            </a:r>
            <a:br/>
            <a:r>
              <a:t>⠀⠀⠀⠀⠀⠀⠀⠀⠀⠀⠀⣿⣿⣿⣿⣿⣿⣿⣿⣿⣿⣿⣿⣿⣿⣿⣿⣿⣿⣿⣿⣿⣿⣿⣿⣿⣿⣿⣿⣿⣿⣿⣿⣿⣿⣿⣿⣿⣧⢕⢕⢕⢕⢕⢕⢕⢕⠀⢅⢕⢕⢕⢕⢕⢕⢕⢕⢕⢕⠀⠀⠀⠀⠀⠀⠀⠀⠀⠀⠀⠀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⠀⠀⠀⠀⠀⠀⠀⠀⠀⠀⠀⣿⣿⣿⣿⣿⣿⣿⣿⣿⣿⣿⣿⣿⣿⣿⣿⣿⣿⣿⣿⣿⣿⣿⣿⣿⣿⣿⣿⣿⣿⣿⣿⣿⣿⣿⣿⣿⣿⡕⢕⢕⢕⢕⢕⢕⢕⢕⢕⢕⢕⣕⣱⣕⣕⡕⢕⢕⢕⠀⠀⠀⠀⠀⠀⠀⠀⠀⠀⠀⠀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⠀⠀⠀⠀⠀⠀⠀⠀⠀⠀⠀⣿⣿⣿⣿⣿⣿⣿⣿⣿⣿⣿⣿⣿⣿⣿⣿⣿⣿⣿⣿⣿⣿⣿⣿⣿⣿⣿⣿⣿⣿⣿⣿⣿⣿⣿⣿⣿⣿⣿⡕⢕⢕⢕⢕⢕⢕⢕⢾⣿⣿⣿⣿⣿⣿⣿⣷⡇⢕⠀⠀⠀⠀⠀⠀⠀⠀⠀⠀⠀⠀</a:t>
            </a:r>
            <a:br/>
            <a:r>
              <a:t>⠀⠀⠀⠀⠀⠀⠀⠀⠀⠀⠀⣿⣿⣿⣿⣿⣿⣿⣿⣿⣿⣿⣿⣿⣿⣿⣿⣿⣿⣿⣿⣿⣿⣿⣿⣿⣿⣿⣿⣿⣿⣿⣿⣿⣿⣿⣿⣿⣿⣿⣿⢕⢕⢕⢕⢕⢕⢕⣼⣿⣿⣿⣿⣿⣿⣿⣿⣇⢕⠀⠀⠀⠀⠀⠀⠀⠀⠀⠀⠀⠀</a:t>
            </a:r>
            <a:br/>
            <a:r>
              <a:t>⠀⠀⠀⠀⠀⠀⠀⠀⠀⠀⠀⣿⣿⣿⣿⣿⣿⣿⣿⣿⣿⣿⣿⣿⣿⣿⣿⣿⣿⣿⣿⣿⣿⣿⣿⣿⣿⣿⣿⣿⣿⣿⣿⣿⣿⣿⣿⣿⣿⣿⡿⢕⢕⢕⢕⢕⢕⣱⣿⣿⣿⣿⣿⣿⣿⣿⣿⣿⡕⠀⠀⠀⠀⠀⠀⠀⠀⠀⠀⠀⠀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⠀⠀⠀⠀⠀⠀⠀⠀⠀⠀⠀⣿⣿⣿⣿⣿⣿⣿⣿⣿⣿⣿⣿⣿⣿⣿⣿⣿⣿⣿⣿⣿⣿⣿⣿⣿⣿⣿⣿⣿⣿⣿⣿⣿⣿⣿⣿⣿⣿⣿⣧⡇⢕⢕⢕⢕⢜⢿⢿⢿⢿⣿⣿⣿⣿⣿⣿⣿⣧⠀⠀⠀⠀⠀⠀⠀⠀⠀⠀⠀⠀</a:t>
            </a:r>
            <a:br/>
            <a:r>
              <a:t>⠀⠀⠀⠀⠀⠀⠀⠀⠀⠀⠀⣿⣿⣿⣿⣿⣿⣿⣿⣿⣿⣿⣿⣿⣿⣿⣿⣿⣿⣿⣿⣿⣿⣿⣿⣿⣿⣿⣿⣿⣿⣿⣿⣿⣿⣿⣿⣿⣿⡿⢏⢕⢕⢕⢕⡕⢕⢕⢕⢕⢕⣸⣝⡻⣿⣿⣿⣿⣿⠀⠀⠀⠀⠀⠀⠀⠀⠀⠀⠀⠀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⠀⠀⠀⠀⠀⠀⠀⠀⠀⠀⠀⣿⣿⣿⣿⣿⣿⣿⣿⣿⣿⣿⣿⣿⣿⣿⣿⣿⣿⣿⣿⣿⣿⣿⣿⣿⣿⣿⣿⣿⣿⣿⣿⣿⣿⣿⣿⣿⣿⣷⢕⢕⢕⢕⢸⣿⣷⡕⢕⢕⢕⣕⣝⣟⣿⣿⣿⣿⣿⠀⠀⠀⠀⠀⠀⠀⠀⠀⠀⠀⠀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⠀⠀⠀⠀⠀⠀⠀⠀⠀⠀⠀⣿⣿⣿⣿⣿⣿⣿⣿⣿⣿⣿⣿⣿⣿⣿⣿⣿⣿⣿⣿⣿⣿⣿⣿⣿⣿⣿⣿⣿⣿⣿⣿⣿⣿⣿⣿⣿⣿⣿⣧⢕⢕⢕⣾⣿⣿⣿⣧⡕⢕⣻⣿⣿⣿⣿⣿⣿⣿⠀⠀⠀⠀⠀⠀⠀⠀⠀⠀⠀⠀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⠀⠀⠀⠀⠀⠀⠀⠀⠀⠀⠀⣿⣿⣿⣿⣿⣿⣿⣿⣿⣿⣿⣿⣿⣿⣿⣿⣿⣿⣿⣿⣿⣿⣿⣿⣿⣿⣿⣿⣿⣿⣿⣿⣿⣿⣿⣿⣿⣿⣿⡷⢱⢷⣿⣿⣿⣿⡟⢟⣱⣵⣿⣿⣿⣿⣿⣿⣿⣿⠀⠀⠀⠀⠀⠀⠀⠀⠀⠀⠀⠀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⠀⠀⠀⠀⠀⠀⠀⠀⠀⠀⠀⣿⣿⣿⣿⣿⣿⣿⣿⣿⣿⣿⣿⣿⣿⣿⣿⣿⣿⣿⣿⣿⣿⣿⣿⣿⣿⣿⣿⣿⣿⣿⣿⣿⣿⣿⣿⣿⣿⣿⣧⢜⢕⢹⣝⣝⢻⡇⢕⣿⣿⣿⣿⣿⣿⣿⣿⣿⣿⠀⠀⠀⠀⠀⠀⠀⠀⠀⠀⠀⠀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⠀⠀⠀⠀⠀⠀⠀⠀⠀⠀⠀⣿⣿⣿⣿⣿⣿⣿⣿⣿⣿⣿⣿⣿⣿⣿⣿⣿⣿⣿⣿⣿⣿⣿⣿⣿⣿⣿⣿⣿⣿⣿⣿⣿⣿⣿⣿⣿⣿⣿⣿⢕⢕⡕⢜⣿⣿⣿⣷⣿⣿⣿⣿⣿⣿⣿⣿⣿⣿⠀⠀⠀⠀⠀⠀⠀⠀⠀⠀⠀⠀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⠀⠀⠀⠀⠀⠀⠀⠀⠀⠀⠀⣿⣿⣿⣿⣿⣿⣿⣿⣿⣿⣿⣿⣿⣿⣿⣿⣿⣿⣿⣿⣿⣿⣿⣿⣿⣿⣿⣿⣿⣿⣿⣿⣿⣿⣿⣿⣿⣿⣿⣿⡗⢝⢕⢜⢟⢿⣿⣿⣿⣿⣿⣿⣿⣿⣿⣿⣿⣿⠀⠀⠀⠀⠀⠀⠀⠀⠀⠀⠀⠀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⠀⠀⠀⠀⠀⠀⠀⠀⠀⠀⠀⣿⣿⣿⣿⣿⣿⣿⣿⣿⣿⣿⣿⣿⣿⣿⣿⣿⣿⣿⣿⣿⣿⣿⣿⣿⣿⣿⣿⣿⣿⣿⣿⣿⣿⣿⣿⣿⣿⣿⣿⣿⡕⢕⢕⢕⢕⣵⣷⣿⣿⣿⣿⣿⣿⣿⣿⣿⣿⠀⠀⠀⠀⠀⠀⠀⠀⠀⠀⠀⠀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⠀⠀⠀⠀⠀⠀⠀⠀⠀⠀⠀⣿⣿⣿⣿⣿⣿⣿⣿⣿⣿⣿⣿⣿⣿⣿⣿⣿⣿⣿⣿⣿⣿⣿⣿⣿⣿⣿⣿⣿⣿⣿⣿⣿⣿⣿⣿⣿⣿⣿⣿⣿⣇⢕⢕⢕⢕⢟⣿⣿⣿⣿⣿⣷⣹⣿⣿⣿⣿⠀⠀⠀⠀⠀⠀⠀⠀⠀⠀⠀⠀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⠀⠀⠀⠀⠀⠀⠀⠀⠀⠀⠀⣿⣿⣿⣿⣿⣿⣿⣿⣿⣿⣿⣿⣿⣿⣿⣿⣿⣿⣿⣿⣿⣿⣿⣿⣿⣿⣿⣿⣿⣿⣿⣿⣿⣿⣿⣿⣿⣿⣿⣿⣿⣿⡇⢕⢕⢕⣵⣿⣿⣿⣿⣿⣿⣷⢽⣿⣿⣿⠀⠀⠀⠀⠀⠀⠀⠀⠀⠀⠀⠀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⠀⠀⠀⠀⠀⠀⠀⠀⠀⠀⠀⣿⣿⣿⣿⣿⣿⣿⣿⣿⣿⣿⣿⣿⣿⣿⣿⣿⣿⣿⣿⣿⣿⣿⣿⣿⣿⣿⣿⣿⣿⣿⣿⣿⣿⣿⣿⣿⣿⣿⣿⣿⣿⣿⣕⢕⢕⢟⡿⢿⢿⢿⢿⢿⢿⣧⢹⣿⣿⠀⠀⠀⠀⠀⠀⠀⠀⠀⠀⠀⠀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⠀⠀⠀⠀⠀⠀⠀⠀⠀⠀⠀⣿⣿⣿⣿⣿⣿⣿⣿⣿⣿⣿⣿⣿⣿⣿⣿⣿⣿⣿⣿⣿⣿⣿⣿⣿⣿⣿⣿⣿⣿⣿⣿⣿⣿⣿⣿⣿⣿⣿⣿⣿⣿⣿⣿⣿⣷⣷⣷⡇⢕⢕⢕⢕⢕⣿⣇⣻⣿⠀⠀⠀⠀⠀⠀⠀⠀⠀⠀⠀⠀</a:t>
            </a:r>
            <a:br/>
            <a:r>
              <a:t>⠀⠀⠀⠀⠀⠀⠀⠀⠀⠀⠀⣿⣿⣿⣿⣷⡻⣿⣿⣿⣿⣿⣿⣿⣿⣿⣿⣿⣿⣿⣿⣿⣿⣿⣿⣿⣿⣿⣿⣿⣿⣿⣿⣿⣿⣿⣿⣿⣿⣿⣿⣿⣿⣿⣿⣿⣿⣿⣿⣧⢕⢕⢕⢕⢕⢝⢏⣸⣿⠀⠀⠀⠀⠀⠀⠀⠀⠀⠀⠀⠀</a:t>
            </a:r>
            <a:br/>
            <a:r>
              <a:t>⠀⠀⠀⠀⠀⠀⠀⠀⠀⠀⠀⣿⣿⣿⣿⣿⣿⣟⣿⣿⣿⣿⣿⣿⣿⣿⣿⡝⢏⢝⢽⢝⣿⣿⢗⣟⣹⣿⣿⣿⣿⣿⣿⣿⣿⣿⣿⣿⣿⣿⣿⣿⣿⣿⣿⣿⣿⣿⣿⣿⢕⢕⢕⢕⢕⢕⢕⣿⣿⠀⠀⠀⠀⠀⠀⠀⠀⠀⠀⠀⠀</a:t>
            </a:r>
            <a:br/>
            <a:r>
              <a:t>⠀⠀⠀⠀⠀⠀⠀⠀⠀⠀⠀⠛⠛⠛⠛⠛⠛⠛⠛⠛⠛⠛⠛⠛⠛⠛⠛⠃⠑⠓⠙⠃⠛⠑⠑⠑⠛⠛⠛⠛⠛⠛⠛⠛⠛⠛⠛⠛⠛⠛⠛⠛⠛⠛⠛⠛⠛⠛⠛⠛⠑⠑⠑⠑⠑⠑⠑⠛⠛⠀⠀⠀⠀⠀⠀⠀⠀⠀⠀⠀⠀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⠀⠀⠀⠀⠀⠀⠀⠀⠀⠀⠀⣿⣿⣿⣿⣿⣿⣿⣿⣿⣿⣿⣿⣿⣿⣿⣿⣿⣿⣿⣿⣿⣿⣿⣿⣿⣿⣿⣿⣿⣿⣿⣿⣿⣿⣿⣿⣿⣿⣿⢿⢇⢕⢕⢀⢁⢀⢕⢕⢕⢕⢕⢕⢕⠕⢕⢕⢕⢕⠀⠀⠀⠀⠀⠀⠀⠀⠀⠀⠀⠀</a:t>
            </a:r>
            <a:br/>
            <a:r>
              <a:t>⠀⠀⠀⠀⠀⠀⠀⠀⠀⠀⠀⣿⣿⣿⣿⣿⣿⣿⣿⣿⣿⣿⣿⣿⣿⣿⣿⣿⣿⣿⣿⣿⣿⣿⣿⣿⣿⣿⣿⣿⣿⣿⣿⣿⣿⣿⣿⣿⢟⢝⢕⢕⢕⢕⢕⢕⠕⠕⢕⢕⢕⢕⢕⢁⢔⢕⢕⠕⢕⠀⠀⠀⠀⠀⠀⠀⠀⠀⠀⠀⠀</a:t>
            </a:r>
            <a:br/>
            <a:r>
              <a:t>⠀⠀⠀⠀⠀⠀⠀⠀⠀⠀⠀⣿⣿⣿⣿⣿⣿⣿⣿⣿⣿⣿⣿⣿⣿⣿⣿⣿⣿⣿⣿⣿⣿⣿⣿⣿⣿⣿⣿⣿⣿⣿⣿⣿⣿⣿⣿⣽⡇⢕⢕⢕⢕⢕⢕⢕⢄⢔⢕⢕⢕⢕⢕⢕⢕⢕⢕⢕⢕⠀⠀⠀⠀⠀⠀⠀⠀⠀⠀⠀⠀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⠀⠀⠀⠀⠀⠀⠀⠀⠀⠀⠀⣿⣿⣿⣿⣿⣿⣿⣿⣿⣿⣿⣿⣿⣿⣿⣿⣿⣿⣿⣿⣿⣿⣿⣿⣿⣿⣿⣿⣿⣿⣿⣿⣿⣿⣿⣿⣿⣷⡕⢕⢕⢕⢕⢕⢕⢕⢕⣕⣱⣵⣵⣵⣵⣵⣕⢕⢕⢕⠀⠀⠀⠀⠀⠀⠀⠀⠀⠀⠀⠀</a:t>
            </a:r>
            <a:br/>
            <a:r>
              <a:t>⠀⠀⠀⠀⠀⠀⠀⠀⠀⠀⠀⣿⣿⣿⣿⣿⣿⣿⣿⣿⣿⣿⣿⣿⣿⣿⣿⣿⣿⣿⣿⣿⣿⣿⣿⣿⣿⣿⣿⣿⣿⣿⣿⣿⣿⣿⣿⣿⣿⣷⣕⢕⢕⢕⢕⢕⢕⢜⣿⣿⣿⣿⣿⣿⣿⣿⣿⢕⢕⠀⠀⠀⠀⠀⠀⠀⠀⠀⠀⠀⠀</a:t>
            </a:r>
            <a:br/>
            <a:r>
              <a:t>⠀⠀⠀⠀⠀⠀⠀⠀⠀⠀⠀⣿⣿⣿⣿⣿⣿⣿⣿⣿⣿⣿⣿⣿⣿⣿⣿⣿⣿⣿⣿⣿⣿⣿⣿⣿⣿⣿⣿⣿⣿⣿⣿⣿⣿⣿⣿⣿⣿⣿⡧⢕⢕⢕⢕⢕⢕⢕⣿⣿⣿⣿⣿⣿⣿⣿⣿⣕⢕⠀⠀⠀⠀⠀⠀⠀⠀⠀⠀⠀⠀</a:t>
            </a:r>
            <a:br/>
            <a:r>
              <a:t>⠀⠀⠀⠀⠀⠀⠀⠀⠀⠀⠀⣿⣿⣿⣿⣿⣿⣿⣿⣿⣿⣿⣿⣿⣿⣿⣿⣿⣿⣿⣿⣿⣿⣿⣿⣿⣿⣿⣿⣿⣿⣿⣿⣿⣿⣿⣿⣿⣿⣿⢇⢕⢕⢕⢕⢕⣕⣷⣿⣿⣿⣿⣿⣿⣿⣿⣿⣿⢕⠀⠀⠀⠀⠀⠀⠀⠀⠀⠀⠀⠀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⠀⠀⠀⠀⠀⠀⠀⠀⠀⠀⠀⣿⣿⣿⣿⣿⣿⣿⣿⣿⣿⣿⣿⣿⣿⣿⣿⣿⣿⣿⣿⣿⣿⣿⣿⣿⣿⣿⣿⣿⣿⣿⣿⣿⣿⣿⣿⣿⣿⣿⣷⢕⢕⢕⢕⢕⢜⢟⢟⢟⢻⢿⣿⣿⣿⣿⣿⣿⣧⠀⠀⠀⠀⠀⠀⠀⠀⠀⠀⠀⠀</a:t>
            </a:r>
            <a:br/>
            <a:r>
              <a:t>⠀⠀⠀⠀⠀⠀⠀⠀⠀⠀⠀⣿⣿⣿⣿⣿⣿⣿⣿⣿⣿⣿⣿⣿⣿⣿⣿⣿⣿⣿⣿⣿⣿⣿⣿⣿⣿⣿⣿⣿⣿⣿⣿⣿⣿⣿⣿⣿⣿⡏⢕⢕⢕⢕⢱⣕⡕⢕⢕⢕⢕⢷⣼⣿⣿⣿⣿⣿⣿⠀⠀⠀⠀⠀⠀⠀⠀⠀⠀⠀⠀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⠀⠀⠀⠀⠀⠀⠀⠀⠀⠀⠀⣿⣿⣿⣿⣿⣿⣿⣿⣿⣿⣿⣿⣿⣿⣿⣿⣿⣿⣿⣿⣿⣿⣿⣿⣿⣿⣿⣿⣿⣿⣿⣿⣿⣿⣿⣿⣿⣿⣧⢕⢕⢕⢕⣼⣿⣷⣕⢕⢕⢱⣷⣷⣿⣿⣿⣿⣿⣿⠀⠀⠀⠀⠀⠀⠀⠀⠀⠀⠀⠀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⠀⠀⠀⠀⠀⠀⠀⠀⠀⠀⠀⣿⣿⣿⣿⣿⣿⣿⣿⣿⣿⣿⣿⣿⣿⣿⣿⣿⣿⣿⣿⣿⣿⣿⣿⣿⣿⣿⣿⣿⣿⣿⣿⣿⣿⣿⣿⣿⣿⣿⡧⢕⣕⣼⣿⣿⣿⣿⣷⢇⢱⣿⣿⣿⣿⣿⣿⣿⣿⠀⠀⠀⠀⠀⠀⠀⠀⠀⠀⠀⠀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⠀⠀⠀⠀⠀⠀⠀⠀⠀⠀⠀⣿⣿⣿⣿⣿⣿⣿⣿⣿⣿⣿⣿⣿⣿⣿⣿⣿⣿⣿⣿⣿⣿⣿⣿⣿⣿⣿⣿⣿⣿⣿⣿⣿⣿⣿⣿⣿⣿⣿⡇⡾⢹⣿⣿⣿⣿⢝⢝⣵⣾⣿⣿⣿⣿⣿⣿⣿⣿⠀⠀⠀⠀⠀⠀⠀⠀⠀⠀⠀⠀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⠀⠀⠀⠀⠀⠀⠀⠀⠀⠀⠀⣿⣿⣿⣿⣿⣿⣿⣿⣿⣿⣿⣿⣿⣿⣿⣿⣿⣿⣿⣿⣿⣿⣿⣿⣿⣿⣿⣿⣿⣿⣿⣿⣿⣿⣿⣿⣿⣿⣿⡇⢜⢕⢕⢣⣼⣻⣕⢜⣿⣿⣿⣿⣿⣿⣿⣿⣿⣿⠀⠀⠀⠀⠀⠀⠀⠀⠀⠀⠀⠀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⠀⠀⠀⠀⠀⠀⠀⠀⠀⠀⠀⣿⣿⣿⣿⣿⣿⣿⣿⣿⣿⣿⣿⣿⣿⣿⣿⣿⣿⣿⣿⣿⣿⣿⣿⣿⣿⣿⣿⣿⣿⣿⣿⣿⣿⣿⣿⣿⣿⣿⣷⢱⢵⢇⢼⣿⣿⣿⣿⣿⣿⣿⣿⣿⣿⣿⣿⣿⣿⠀⠀⠀⠀⠀⠀⠀⠀⠀⠀⠀⠀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⠀⠀⠀⠀⠀⠀⠀⠀⠀⠀⠀⣿⣿⣿⣿⣿⣿⣿⣿⣿⣿⣿⣿⣿⣿⣿⣿⣿⣿⣿⣿⣿⣿⣿⣿⣿⣿⣿⣿⣿⣿⣿⣿⣿⣿⣿⣿⣿⣿⣿⣿⡕⢕⢕⢕⢝⢟⢿⢿⣿⣿⣿⣿⣿⣿⣿⣿⣿⣿⠀⠀⠀⠀⠀⠀⠀⠀⠀⠀⠀⠀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⠀⠀⠀⠀⠀⠀⠀⠀⠀⠀⠀⣿⣿⣿⣿⣿⣿⣿⣿⣿⣿⣿⣿⣿⣿⣿⣿⣿⣿⣿⣿⣿⣿⣿⣿⣿⣿⣿⣿⣿⣿⣿⣿⣿⣿⣿⣿⣿⣿⣿⣿⣧⢕⢕⢕⢕⣱⣾⣿⣿⣿⣿⣿⣿⣿⣿⣿⣿⣿⠀⠀⠀⠀⠀⠀⠀⠀⠀⠀⠀⠀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⠀⠀⠀⠀⠀⠀⠀⠀⠀⠀⠀⣿⣿⣿⣿⣿⣿⣿⣿⣿⣿⣿⣿⣿⣿⣿⣿⣿⣿⣿⣿⣿⣿⣿⣿⣿⣿⣿⣿⣿⣿⣿⣿⣿⣿⣿⣿⣿⣿⣿⣿⣿⣇⢕⢕⢕⢝⢹⣿⣿⣿⣿⣿⡟⢿⣿⣿⣿⣿⠀⠀⠀⠀⠀⠀⠀⠀⠀⠀⠀⠀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⠀⠀⠀⠀⠀⠀⠀⠀⠀⠀⠀⣿⣿⣿⣿⣿⣿⣿⣿⣿⣿⣿⣿⣿⣿⣿⣿⣿⣿⣿⣿⣿⣿⣿⣿⣿⣿⣿⣿⣿⣿⣿⣿⣿⣿⣿⣿⣿⣿⣿⣿⣿⣿⡕⢕⢕⢱⣿⣿⣿⣿⣿⣿⣿⣜⢿⣿⣿⣿⠀⠀⠀⠀⠀⠀⠀⠀⠀⠀⠀⠀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⠀⠀⠀⠀⠀⠀⠀⠀⠀⠀⠀⣿⣿⣿⣿⣿⣿⣿⣿⣿⣿⣿⣿⣿⣿⣿⣿⣿⣿⣿⣿⣿⣿⣿⣿⣿⣿⣿⣿⣿⣿⣿⣿⣿⣿⣿⣿⣿⣿⣿⣿⣿⣿⣷⣕⣕⡜⢝⢟⢟⢟⢟⢟⢟⢿⣕⢻⣿⣿⠀⠀⠀⠀⠀⠀⠀⠀⠀⠀⠀⠀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⠀⠀⠀⠀⠀⠀⠀⠀⠀⠀⠀⣿⣿⣿⣿⣿⣿⣿⣿⣿⣿⣿⣿⣿⣿⣿⣿⣿⣿⣿⣿⣿⣿⣿⣿⣿⣿⣿⣿⣿⣿⣿⣿⣿⣿⣿⣿⣿⣿⣿⣿⣿⣿⣿⣿⣿⣿⣿⣿⡕⢕⢕⢕⢕⢸⣿⡇⢻⣿⠀⠀⠀⠀⠀⠀⠀⠀⠀⠀⠀⠀</a:t>
            </a:r>
            <a:br/>
            <a:r>
              <a:t>⠀⠀⠀⠀⠀⠀⠀⠀⠀⠀⠀⣿⣿⣿⣿⣿⣿⣿⣿⣿⣿⣿⣿⣿⣿⣿⣿⣿⣿⣿⣻⣿⡿⢿⣿⣿⣿⣿⣿⣿⣿⣿⣿⣿⣿⣿⣿⣿⣿⣿⣿⣿⣿⣿⣿⣿⣿⣿⣿⣇⢕⢕⢕⢕⢕⢝⢟⢜⣿⠀⠀⠀⠀⠀⠀⠀⠀⠀⠀⠀⠀</a:t>
            </a:r>
            <a:br/>
            <a:r>
              <a:t>⠀⠀⠀⠀⠀⠀⠀⠀⠀⠀⠀⣿⣿⣿⣿⣿⣿⣿⣿⣿⣿⣿⣿⣿⣿⣿⣿⡝⢏⢝⣽⡝⣿⢿⢝⢎⣽⣿⣿⣿⣿⣿⣿⣿⣿⣿⣿⣿⣿⣿⣿⣿⣿⣿⣿⣿⣿⣿⣿⣿⢕⢕⢕⢕⢕⢕⢕⢸⣿⠀⠀⠀⠀⠀⠀⠀⠀⠀⠀⠀⠀</a:t>
            </a:r>
            <a:br/>
            <a:r>
              <a:t>⠀⠀⠀⠀⠀⠀⠀⠀⠀⠀⠀⠛⠛⠛⠛⠛⠛⠛⠛⠛⠛⠛⠛⠛⠛⠛⠛⠑⠑⠑⠙⠃⠛⠃⠑⠑⠛⠛⠛⠛⠛⠛⠛⠛⠛⠛⠛⠛⠛⠛⠛⠛⠛⠛⠛⠛⠛⠛⠛⠛⠑⠑⠑⠑⠑⠑⠑⠘⠛⠀⠀⠀⠀⠀⠀⠀⠀⠀⠀⠀⠀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⠀⠀⠀⠀⠀⠀⠀⠀⠀⠀⠀⣿⣿⣿⣿⣿⣿⣿⣿⣿⣿⣿⣿⣿⣿⣿⣿⣿⣿⣿⣿⣿⣿⣿⣿⣿⣿⣿⣿⣿⣿⣿⣿⣿⣿⣿⣿⣿⡿⢟⢕⢕⢕⢕⢕⢕⢕⢕⢕⢕⢕⢕⠕⠑⢕⢕⢕⢕⢕⠀⠀⠀⠀⠀⠀⠀⠀⠀⠀⠀⠀</a:t>
            </a:r>
            <a:br/>
            <a:r>
              <a:t>⠀⠀⠀⠀⠀⠀⠀⠀⠀⠀⠀⣿⣿⣿⣿⣿⣿⣿⣿⣿⣿⣿⣿⣿⣿⣿⣿⣿⣿⣿⣿⣿⣿⣿⣿⣿⣿⣿⣿⣿⣿⣿⣿⣿⣿⣿⣿⣷⢕⢕⢕⢕⢕⢕⠕⠕⠀⠁⢑⢅⢕⢕⢕⢕⢕⢕⢅⢔⢕⠀⠀⠀⠀⠀⠀⠀⠀⠀⠀⠀⠀</a:t>
            </a:r>
            <a:br/>
            <a:r>
              <a:t>⠀⠀⠀⠀⠀⠀⠀⠀⠀⠀⠀⣿⣿⣿⣿⣿⣿⣿⣿⣿⣿⣿⣿⣿⣿⣿⣿⣿⣿⣿⣿⣿⣿⣿⣿⣿⣿⣿⣿⣿⣿⣿⣿⣿⣿⣿⣿⣿⡕⢕⢕⢕⢕⢕⢕⢔⢕⢕⢕⢕⢕⣕⣕⣕⢕⢕⢕⢕⢕⠀⠀⠀⠀⠀⠀⠀⠀⠀⠀⠀⠀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⠀⠀⠀⠀⠀⠀⠀⠀⠀⠀⠀⣿⣿⣿⣿⣿⣿⣿⣿⣿⣿⣿⣿⣿⣿⣿⣿⣿⣿⣿⣿⣿⣿⣿⣿⣿⣿⣿⣿⣿⣿⣿⣿⣿⣿⣿⣿⣿⣿⡕⢕⢕⢕⢕⢕⢕⢕⢱⣾⣿⣿⣿⣿⣿⣿⣷⡕⢕⢕⠀⠀⠀⠀⠀⠀⠀⠀⠀⠀⠀⠀</a:t>
            </a:r>
            <a:br/>
            <a:r>
              <a:t>⠀⠀⠀⠀⠀⠀⠀⠀⠀⠀⠀⣿⣿⣿⣿⣿⣿⣿⣿⣿⣿⣿⣿⣿⣿⣿⣿⣿⣿⣿⣿⣿⣿⣿⣿⣿⣿⣿⣿⣿⣿⣿⣿⣿⣿⣿⣿⣿⣿⣿⢕⢕⢕⢕⢕⢕⢕⢜⣿⣿⣿⣿⣿⣿⣿⣿⣇⢕⢕⠀⠀⠀⠀⠀⠀⠀⠀⠀⠀⠀⠀</a:t>
            </a:r>
            <a:br/>
            <a:r>
              <a:t>⠀⠀⠀⠀⠀⠀⠀⠀⠀⠀⠀⣿⣿⣿⣿⣿⣿⣿⣿⣿⣿⣿⣿⣿⣿⣿⣿⣿⣿⣿⣿⣿⣿⣿⣿⣿⣿⣿⣿⣿⣿⣿⣿⣿⣿⣿⣿⣿⣿⣿⢕⢕⢕⢕⢕⢕⢕⣼⣿⣿⣿⣿⣿⣿⣿⣿⣿⡇⢕⠀⠀⠀⠀⠀⠀⠀⠀⠀⠀⠀⠀</a:t>
            </a:r>
            <a:br/>
            <a:r>
              <a:t>⠀⠀⠀⠀⠀⠀⠀⠀⠀⠀⠀⣿⣿⣿⣿⣿⣿⣿⣿⣿⣿⣿⣿⣿⣿⣿⣿⣿⣿⣿⣿⣿⣿⣿⣿⣿⣿⣿⣿⣿⣿⣿⣿⣿⣿⣿⣿⣿⣿⣿⡇⢕⢕⢕⢕⢕⢸⣿⡿⢿⣿⣿⣿⣿⣿⣿⣿⣏⢕⠀⠀⠀⠀⠀⠀⠀⠀⠀⠀⠀⠀</a:t>
            </a:r>
            <a:br/>
            <a:r>
              <a:t>⠀⠀⠀⠀⠀⠀⠀⠀⠀⠀⠀⣿⣿⣿⣿⣿⣿⣿⣿⣿⣿⣿⣿⣿⣿⣿⣿⣿⣿⣿⣿⣿⣿⣿⣿⣿⣿⣿⣿⣿⣿⣿⣿⣿⣿⣿⣿⣿⣿⢟⢇⢕⢕⢕⢕⢕⢕⢕⢕⢕⣜⣝⢻⣿⣿⣿⣿⣿⣧⠀⠀⠀⠀⠀⠀⠀⠀⠀⠀⠀⠀</a:t>
            </a:r>
            <a:br/>
            <a:r>
              <a:t>⠀⠀⠀⠀⠀⠀⠀⠀⠀⠀⠀⣿⣿⣿⣿⣿⣿⣿⣿⣿⣿⣿⣿⣿⣿⣿⣿⣿⣿⣿⣿⣿⣿⣿⣿⣿⣿⣿⣿⣿⣿⣿⣿⣿⣿⣿⣿⣿⣿⡕⢕⢕⢕⢜⣿⣷⣕⢕⢕⢕⢜⣝⣻⣿⣿⣿⣿⣿⣿⠀⠀⠀⠀⠀⠀⠀⠀⠀⠀⠀⠀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⠀⠀⠀⠀⠀⠀⠀⠀⠀⠀⠀⣿⣿⣿⣿⣿⣿⣿⣿⣿⣿⣿⣿⣿⣿⣿⣿⣿⣿⣿⣿⣿⣿⣿⣿⣿⣿⣿⣿⣿⣿⣿⣿⣿⣿⣿⣿⣿⣿⣧⢕⢕⢕⣾⣿⣿⣿⣧⡕⢕⢹⣿⣿⣿⣿⣿⣿⣿⣿⠀⠀⠀⠀⠀⠀⠀⠀⠀⠀⠀⠀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⠀⠀⠀⠀⠀⠀⠀⠀⠀⠀⠀⣿⣿⣿⣿⣿⣿⣿⣿⣿⣿⣿⣿⣿⣿⣿⣿⣿⣿⣿⣿⣿⣿⣿⣿⣿⣿⣿⣿⣿⣿⣿⣿⣿⣿⣿⣿⣿⣿⣿⢵⣷⣾⣿⣿⣿⡟⢟⢕⣕⣿⣿⣿⣿⣿⣿⣿⣿⣿⠀⠀⠀⠀⠀⠀⠀⠀⠀⠀⠀⠀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⠀⠀⠀⠀⠀⠀⠀⠀⠀⠀⠀⣿⣿⣿⣿⣿⣿⣿⣿⣿⣿⣿⣿⣿⣿⣿⣿⣿⣿⣿⣿⣿⣿⣿⣿⣿⣿⣿⣿⣿⣿⣿⣿⣿⣿⣿⣿⣿⣿⣷⢜⢕⢻⣏⢝⢻⡇⢕⢿⣿⣿⣿⣿⣿⣿⣿⣿⣿⣿⠀⠀⠀⠀⠀⠀⠀⠀⠀⠀⠀⠀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⠀⠀⠀⠀⠀⠀⠀⠀⠀⠀⠀⣿⣿⣿⣿⣿⣿⣿⣿⣿⣿⣿⣿⣿⣿⣿⣿⣿⣿⣿⣿⣿⣿⣿⣿⣿⣿⣿⣿⣿⣿⣿⣿⣿⣿⣿⣿⣿⣿⣿⡕⢕⡕⢜⣿⣿⣷⣧⣾⣿⣿⣿⣿⣿⣿⣿⣿⣿⣿⠀⠀⠀⠀⠀⠀⠀⠀⠀⠀⠀⠀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⠀⠀⠀⠀⠀⠀⠀⠀⠀⠀⠀⣿⣿⣿⣿⣿⣿⣿⣿⣿⣿⣿⣿⣿⣿⣿⣿⣿⣿⣿⣿⣿⣿⣿⣿⣿⣿⣿⣿⣿⣿⣿⣿⣿⣿⣿⣿⣿⣿⣿⡇⢏⢕⢜⢟⢿⣿⣿⣿⣿⣿⣿⣿⣿⣿⣿⣿⣿⣿⠀⠀⠀⠀⠀⠀⠀⠀⠀⠀⠀⠀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⠀⠀⠀⠀⠀⠀⠀⠀⠀⠀⠀⣿⣿⣿⣿⣿⣿⣿⣿⣿⣿⣿⣿⣿⣿⣿⣿⣿⣿⣿⣿⣿⣿⣿⣿⣿⣿⣿⣿⣿⣿⣿⣿⣿⣿⣿⣿⣿⣿⣿⣷⡕⢕⢕⢕⢕⣵⣼⣿⣿⣿⣿⣿⣿⣿⣿⣿⣿⣿⠀⠀⠀⠀⠀⠀⠀⠀⠀⠀⠀⠀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⠀⠀⠀⠀⠀⠀⠀⠀⠀⠀⠀⣿⣿⣿⣿⣿⣿⣿⣿⣿⣿⣿⣿⣿⣿⣿⣿⣿⣿⣿⣿⣿⣿⣿⣿⣿⣿⣿⣿⣿⣿⣿⣿⣿⣿⣿⣿⣿⣿⣿⣿⣇⢕⢕⢕⢕⢿⣿⣿⣿⣿⣿⣿⣿⣿⣿⣿⣿⣿⠀⠀⠀⠀⠀⠀⠀⠀⠀⠀⠀⠀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⠀⠀⠀⠀⠀⠀⠀⠀⠀⠀⠀⣿⣿⣿⣿⣿⣿⣿⣿⣿⣿⣿⣿⣿⣿⣿⣿⣿⣿⣿⣿⣿⣿⣿⣿⣿⣿⣿⣿⣿⣿⣿⣿⣿⣿⣿⣿⣿⣿⣿⣿⣿⣇⢕⢕⢕⣵⣿⣿⣿⣿⣿⣿⣿⣿⣿⣿⣿⣿⠀⠀⠀⠀⠀⠀⠀⠀⠀⠀⠀⠀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⠀⠀⠀⠀⠀⠀⠀⠀⠀⠀⠀⣿⣿⣿⣿⣿⣿⣿⣿⣿⣿⣿⣿⣿⣿⣿⣿⣿⣿⣿⣿⣿⣿⣿⣿⣿⣿⣿⣿⣿⣿⣿⣿⣿⣿⣿⣿⣿⣿⣿⣿⣿⣿⡕⢕⢜⢿⢿⢿⢿⣿⣿⣿⣿⣿⣿⣿⣿⣿⠀⠀⠀⠀⠀⠀⠀⠀⠀⠀⠀⠀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⠀⠀⠀⠀⠀⠀⠀⠀⠀⠀⠀⣿⣿⣿⣿⣿⣿⣿⣿⣿⣿⣿⣿⣿⣿⣿⣿⣿⣿⣿⣿⣿⣿⣿⣿⣿⣿⣿⣿⣿⣿⣿⣿⣿⣿⣿⣿⣿⣿⣿⣿⣿⣿⣿⣿⣷⣷⣷⡕⢕⢕⢕⢕⢝⢿⣿⣿⣿⣿⠀⠀⠀⠀⠀⠀⠀⠀⠀⠀⠀⠀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⠀⠀⠀⠀⠀⠀⠀⠀⠀⠀⠀⣿⣿⣿⣿⣿⣿⣿⣿⣿⣿⣿⣿⣿⣿⣿⣿⣿⣿⣿⣿⣿⣿⣿⣿⣿⣿⣿⣿⣿⣿⣿⣿⣿⣿⣿⣿⣿⣿⣿⣿⣿⣿⣿⣿⣿⣿⣿⣿⡕⢕⢕⢕⢕⢕⢜⣿⣿⣿⠀⠀⠀⠀⠀⠀⠀⠀⠀⠀⠀⠀</a:t>
            </a:r>
            <a:br/>
            <a:r>
              <a:t>⠀⠀⠀⠀⠀⠀⠀⠀⠀⠀⠀⣿⣿⣿⣿⣿⣿⣿⣿⣿⣿⣿⣿⣿⣿⣿⣿⣿⣿⡿⣿⣿⣿⣿⣿⣿⣿⣿⣿⣿⣿⣿⣿⣿⣿⣿⣿⣿⣿⣿⣿⣿⣿⣿⣿⣿⣿⣿⣿⡇⢕⢕⢕⢕⢕⢕⢜⣿⣿⠀⠀⠀⠀⠀⠀⠀⠀⠀⠀⠀⠀</a:t>
            </a:r>
            <a:br/>
            <a:r>
              <a:t>⠀⠀⠀⠀⠀⠀⠀⠀⠀⠀⠀⣿⣿⣿⣿⣿⢿⣿⣿⣿⣿⣿⣿⣿⣿⣿⣿⡏⢝⢱⣳⡜⣿⢧⢹⢵⣽⣿⣿⣿⣿⣿⣿⣿⣿⣿⣿⣿⣿⣿⣿⣿⣿⣿⣿⣿⣿⣿⣿⡏⢕⢕⢕⢕⢕⢕⢕⢸⣿⠀⠀⠀⠀⠀⠀⠀⠀⠀⠀⠀⠀</a:t>
            </a:r>
            <a:br/>
            <a:r>
              <a:t>⠀⠀⠀⠀⠀⠀⠀⠀⠀⠀⠀⠛⠛⠛⠛⠛⠓⠛⠛⠛⠛⠛⠛⠛⠛⠛⠓⠑⠑⠙⠚⠃⠛⠃⠑⠘⠛⠛⠛⠛⠛⠛⠛⠛⠛⠛⠛⠛⠛⠛⠛⠛⠛⠛⠛⠛⠛⠛⠛⠃⠑⠑⠑⠑⠑⠑⠑⠘⠛⠀⠀⠀⠀⠀⠀⠀⠀⠀⠀⠀⠀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⠀⠀⠀⠀⠀⠀⠀⠀⠀⠀⠀⣿⣿⣿⣿⣿⣿⣿⣿⣿⣿⣿⣿⣿⣿⣿⣿⣿⣿⣿⣿⣿⣿⣿⣿⣿⣿⣿⣿⣿⣿⣿⣿⣿⣿⣿⣿⡇⢕⢕⢕⢕⢁⠀⢀⢀⢀⢄⢕⢕⢕⢕⢕⢕⢕⢕⢁⠁⠀⠀⠀⠀⠀⠀⠀⠀⠀⠀⠀⠀⠀</a:t>
            </a:r>
            <a:br/>
            <a:r>
              <a:t>⠀⠀⠀⠀⠀⠀⠀⠀⠀⠀⠀⣿⣿⣿⣿⣿⣿⣿⣿⣿⣿⣿⣿⣿⣿⣿⣿⣿⣿⣿⣿⣿⣿⣿⣿⣿⣿⣿⣿⣿⣿⣿⣿⣿⣿⣿⣿⣿⡕⢕⢕⢕⢕⢕⢕⢕⢱⣵⣷⣾⣿⣿⣷⣧⣕⢕⢕⢕⢄⠀⠀⠀⠀⠀⠀⠀⠀⠀⠀⠀⠀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⠀⠀⠀⠀⠀⠀⠀⠀⠀⠀⠀⣿⣿⣿⣿⣿⣿⣿⣿⣿⣿⣿⣿⣿⣿⣿⣿⣿⣿⣿⣿⣿⣿⣿⣿⣿⣿⣿⣿⣿⣿⣿⣿⣿⣿⣿⣿⣿⣿⢕⢕⢕⢕⢕⢕⢕⢸⣿⣿⣿⣿⣿⣿⣿⣿⡇⢕⢕⢕⠀⠀⠀⠀⠀⠀⠀⠀⠀⠀⠀⠀</a:t>
            </a:r>
            <a:br/>
            <a:r>
              <a:t>⠀⠀⠀⠀⠀⠀⠀⠀⠀⠀⠀⣿⣿⣿⣿⣿⣿⣿⣿⣿⣿⣿⣿⣿⣿⣿⣿⣿⣿⣿⣿⣿⣿⣿⣿⣿⣿⣿⣿⣿⣿⣿⣿⣿⣿⣿⣿⣿⡿⢕⢕⢕⢕⢕⢕⢕⣾⣿⣿⣿⣿⣿⣿⣿⣿⣇⢕⢕⢕⠀⠀⠀⠀⠀⠀⠀⠀⠀⠀⠀⠀</a:t>
            </a:r>
            <a:br/>
            <a:r>
              <a:t>⠀⠀⠀⠀⠀⠀⠀⠀⠀⠀⠀⣿⣿⣿⣿⣿⣿⣿⣿⣿⣿⣿⣿⣿⣿⣿⣿⣿⣿⣿⣿⣿⣿⣿⣿⣿⣿⣿⣿⣿⣿⣿⣿⣿⣿⣿⣿⣿⣿⡕⢕⢕⢕⢕⢕⣾⣿⣿⣿⣿⣿⣿⣿⣿⣿⣿⢕⢕⢕⠀⠀⠀⠀⠀⠀⠀⠀⠀⠀⠀⠀</a:t>
            </a:r>
            <a:br/>
            <a:r>
              <a:t>⠀⠀⠀⠀⠀⠀⠀⠀⠀⠀⠀⣿⣿⣿⣿⣿⣿⣿⣿⣿⣿⣿⣿⣿⣿⣿⣿⣿⣿⣿⣿⣿⣿⣿⣿⣿⣿⣿⣿⣿⣿⣿⣿⣿⣿⣿⣿⣿⢟⢕⢕⢕⢕⢕⢕⢕⢕⢕⢝⢟⢿⣿⣿⣿⣿⣿⣧⡕⢕⠀⠀⠀⠀⠀⠀⠀⠀⠀⠀⠀⠀</a:t>
            </a:r>
            <a:br/>
            <a:r>
              <a:t>⠀⠀⠀⠀⠀⠀⠀⠀⠀⠀⠀⣿⣿⣿⣿⣿⣿⣿⣿⣿⣿⣿⣿⣿⣿⣿⣿⣿⣿⣿⣿⣿⣿⣿⣿⣿⣿⣿⣿⣿⣿⣿⣿⣿⣿⣿⣿⣇⢕⢕⢕⢕⣷⣧⡕⢕⢕⢕⢜⢟⢷⣾⣿⣿⣿⣿⣿⣷⢕⠀⠀⠀⠀⠀⠀⠀⠀⠀⠀⠀⠀</a:t>
            </a:r>
            <a:br/>
            <a:r>
              <a:t>⠀⠀⠀⠀⠀⠀⠀⠀⠀⠀⠀⣿⣿⣿⣿⣿⣿⣿⣿⣿⣿⣿⣿⣿⣿⣿⣿⣿⣿⣿⣿⣿⣿⣿⣿⣿⣿⣿⣿⣿⣿⣿⣿⣿⣿⣿⣿⣿⡕⢕⣕⣼⣿⣿⣷⣧⡕⢕⢱⣿⣿⣿⣿⣿⣿⣿⣿⣿⣕⠀⠀⠀⠀⠀⠀⠀⠀⠀⠀⠀⠀</a:t>
            </a:r>
            <a:br/>
            <a:r>
              <a:t>⠀⠀⠀⠀⠀⠀⠀⠀⠀⠀⠀⣿⣿⣿⣿⣿⣿⣿⣿⣿⣿⣿⣿⣿⣿⣿⣿⣿⣿⣿⣿⣿⣿⣿⣿⣿⣿⣿⣿⣿⣿⣿⣿⣿⣿⣿⣿⣿⣯⣾⣿⣿⣿⣿⣿⢿⢧⣕⣾⣿⣿⣿⣿⣿⣿⣿⣿⣿⣿⠀⠀⠀⠀⠀⠀⠀⠀⠀⠀⠀⠀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⠀⠀⠀⠀⠀⠀⠀⠀⠀⠀⠀⣿⣿⣿⣿⣿⣿⣿⣿⣿⣿⣿⣿⣿⣿⣿⣿⣿⣿⣿⣿⣿⣿⣿⣿⣿⣿⣿⣿⣿⣿⣿⣿⣿⣿⣿⣿⣿⡏⢕⢻⣟⢟⢿⡇⢕⣼⣿⣿⣿⣿⣿⣿⣿⣿⣿⣿⣿⣿⠀⠀⠀⠀⠀⠀⠀⠀⠀⠀⠀⠀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⠀⠀⠀⠀⠀⠀⠀⠀⠀⠀⠀⣿⣿⣿⣿⣿⣿⣿⣿⣿⣿⣿⣿⣿⣿⣿⣿⣿⣿⣿⣿⣿⣿⣿⣿⣿⣿⣿⣿⣿⣿⣿⣿⣿⣿⣿⣿⣿⡇⣱⡕⢜⣿⣷⣷⣧⣿⣿⣿⣿⣿⣿⣿⣿⣿⣿⣿⣿⣿⠀⠀⠀⠀⠀⠀⠀⠀⠀⠀⠀⠀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⠀⠀⠀⠀⠀⠀⠀⠀⠀⠀⠀⣿⣿⣿⣿⣿⣿⣿⣿⣿⣿⣿⣿⣿⣿⣿⣿⣿⣿⣿⣿⣿⣿⣿⣿⣿⣿⣿⣿⣿⣿⣿⣿⣿⣿⣿⣿⣿⡏⢟⢕⢜⢻⢿⣿⣿⣿⣿⣿⣿⣿⣿⣿⣿⣿⣿⣿⣿⣿⠀⠀⠀⠀⠀⠀⠀⠀⠀⠀⠀⠀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⠀⠀⠀⠀⠀⠀⠀⠀⠀⠀⠀⣿⣿⣿⣿⣿⣿⣿⣿⣿⣿⣿⣿⣿⣿⣿⣿⣿⣿⣿⣿⣿⣿⣿⣿⣿⣿⣿⣿⣿⣿⣿⣿⣿⣿⣿⣿⣿⣿⡕⢕⢕⢕⢕⣼⣽⣿⣿⣿⣿⣿⣿⣿⣿⣿⣿⣿⣿⣿⠀⠀⠀⠀⠀⠀⠀⠀⠀⠀⠀⠀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⠀⠀⠀⠀⠀⠀⠀⠀⠀⠀⠀⣿⣿⣿⣿⣿⣿⣿⣿⣿⣿⣿⣿⣿⣿⣿⣿⣿⣿⣿⣿⣿⣿⣿⣿⣿⣿⣿⣿⣿⣿⣿⣿⣿⣿⣿⣿⣿⣿⣇⢕⢕⢕⢸⢿⣿⣿⣿⣿⣿⣿⣿⣿⣿⣿⣿⣿⣿⣿⠀⠀⠀⠀⠀⠀⠀⠀⠀⠀⠀⠀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⠀⠀⠀⠀⠀⠀⠀⠀⠀⠀⠀⣿⣿⣿⣿⣿⣿⣿⣿⣿⣿⣿⣿⣿⣿⣿⣿⣿⣿⣿⣿⣿⣿⣿⣿⣿⣿⣿⣿⣿⣿⣿⣿⣿⣿⣿⣿⣿⣿⣿⡇⢕⢕⢕⣱⣿⣿⣿⣿⣿⣿⣿⣿⣿⣿⣿⣿⣿⣿⠀⠀⠀⠀⠀⠀⠀⠀⠀⠀⠀⠀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⠀⠀⠀⠀⠀⠀⠀⠀⠀⠀⠀⣿⣿⣿⣿⣿⣿⣿⣿⣿⣿⣿⣿⣿⣿⣿⣿⣿⣿⣿⣿⣿⣿⣿⣿⣿⣿⣿⣿⣿⣿⣿⣿⣿⣿⣿⣿⣿⣿⣿⣯⡕⢕⢜⢿⣿⣿⣿⣿⣿⣿⣿⣿⣿⣿⣿⣿⣿⣿⠀⠀⠀⠀⠀⠀⠀⠀⠀⠀⠀⠀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⠀⠀⠀⠀⠀⠀⠀⠀⠀⠀⠀⣿⣿⣿⣿⣿⣿⣿⣿⣿⣿⣿⣿⣿⣿⣿⣿⣿⣿⣿⣿⣿⣿⣿⣿⣿⣿⣿⣿⣿⣿⣿⣿⣿⣿⣿⣿⣿⣿⣿⣿⣿⣷⣷⣧⣵⣕⢕⢜⢝⣿⣿⣿⣿⣿⣿⣿⣿⣿⠀⠀⠀⠀⠀⠀⠀⠀⠀⠀⠀⠀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⠀⠀⠀⠀⠀⠀⠀⠀⠀⠀⠀⣿⣿⣿⣿⣿⣿⣿⣿⣿⣿⣿⣿⣿⣿⣿⣿⣿⣿⣿⣿⣿⣿⣿⣿⣿⣿⣿⣿⣿⣿⣿⣿⣿⣿⣿⣿⣿⣿⣿⣿⣿⣿⣿⣿⣿⣿⣕⢕⢕⢜⣿⣿⣿⣿⣿⣿⣿⣿⠀⠀⠀⠀⠀⠀⠀⠀⠀⠀⠀⠀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⠀⠀⠀⠀⠀⠀⠀⠀⠀⠀⠀⣿⣿⣿⣿⣿⣿⣿⣿⣿⣿⣿⣿⣿⣿⣿⣿⣿⣿⣿⣿⣿⣿⣿⣿⣿⣿⣿⣿⣿⣿⣿⣿⣿⣿⣿⣿⣿⣿⣿⣿⣿⣿⣿⣿⣿⣿⣿⢏⣵⣵⣸⣿⣿⣿⣿⣿⣿⣿⠀⠀⠀⠀⠀⠀⠀⠀⠀⠀⠀⠀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⠀⠀⠀⠀⠀⠀⠀⠀⠀⠀⠀⣿⣿⣿⣿⣿⣿⣿⣿⣿⣿⣿⣿⣿⣿⣿⣿⣿⣿⣿⣿⣿⣿⣿⣿⣿⣿⣿⣿⣿⣿⣿⣿⣿⣿⣿⣿⣿⣿⣿⣿⣿⣿⣿⣿⣿⣿⣟⢾⢟⣿⣿⣿⣿⣿⣿⣿⣿⣿⠀⠀⠀⠀⠀⠀⠀⠀⠀⠀⠀⠀</a:t>
            </a:r>
            <a:br/>
            <a:r>
              <a:t>⠀⠀⠀⠀⠀⠀⠀⠀⠀⠀⠀⣿⣿⣿⣿⣿⣿⣿⣿⣿⣿⣿⣿⣿⣿⣿⣿⣿⣿⢿⢿⣿⣿⢟⣿⢿⣿⣿⣿⣿⣿⣿⣿⣿⣿⣿⣿⣿⣿⣿⣿⣿⣿⢿⢿⣿⣿⣿⡕⢷⣿⣿⣿⣿⣿⣿⣿⣿⣿⠀⠀⠀⠀⠀⠀⠀⠀⠀⠀⠀⠀</a:t>
            </a:r>
            <a:br/>
            <a:r>
              <a:t>⠀⠀⠀⠀⠀⠀⠀⠀⠀⠀⠀⣿⣿⣿⣿⣿⣿⣿⣿⣿⣿⣿⣿⣿⣿⣿⣯⢕⢕⡺⣯⢸⡟⢗⢗⣳⣿⣿⣿⣿⣿⣿⣿⣿⣿⣿⣿⣿⣿⡿⢟⡟⢕⣱⢺⣿⣿⣿⣿⣾⣿⣿⣿⣿⣿⣿⣿⣿⣿⠀⠀⠀⠀⠀⠀⠀⠀⠀⠀⠀⠀</a:t>
            </a:r>
            <a:br/>
            <a:r>
              <a:t>⠀⠀⠀⠀⠀⠀⠀⠀⠀⠀⠀⠛⠛⠛⠛⠛⠛⠛⠛⠛⠛⠛⠛⠛⠛⠛⠑⠑⠑⠚⠛⠘⠛⠃⠑⠚⠛⠛⠛⠛⠛⠛⠛⠛⠛⠛⠛⠛⠋⠑⠑⠑⠑⠛⠘⠛⠛⠛⠙⠙⠛⠛⠛⠛⠛⠛⠛⠛⠛⠀⠀⠀⠀⠀⠀⠀⠀⠀⠀⠀⠀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⠀⠀⠀⠀⠀⠀⠀⠀⠀⠀⠀⣿⣿⣿⣿⣿⣿⣿⣿⣿⣿⣿⣿⣿⣿⣿⣿⣿⣿⣿⣿⣿⣿⣿⣿⣿⣿⣿⣿⣿⣿⣿⣿⣿⣿⣿⣿⣇⢕⢕⢕⢕⢕⢕⢕⢕⢵⣵⣷⣷⣷⣷⣵⡕⢕⢕⢔⢀⠀⠀⠀⠀⠀⠀⠀⠀⠀⠀⠀⠀⠀</a:t>
            </a:r>
            <a:br/>
            <a:r>
              <a:t>⠀⠀⠀⠀⠀⠀⠀⠀⠀⠀⠀⣿⣿⣿⣿⣿⣿⣿⣿⣿⣿⣿⣿⣿⣿⣿⣿⣿⣿⣿⣿⣿⣿⣿⣿⣿⣿⣿⣿⣿⣿⣿⣿⣿⣿⣿⣿⣿⢇⢕⢕⢕⢕⢕⢕⢕⣿⣿⣿⣿⣿⣿⣿⣿⡇⢕⢕⢕⢕⠀⠀⠀⠀⠀⠀⠀⠀⠀⠀⠀⠀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⠀⠀⠀⠀⠀⠀⠀⠀⠀⠀⠀⣿⣿⣿⣿⣿⣿⣿⣿⣿⣿⣿⣿⣿⣿⣿⣿⣿⣿⣿⣿⣿⣿⣿⣿⣿⣿⣿⣿⣿⣿⣿⣿⣿⣿⣿⣿⣿⢕⢕⢕⢕⢕⢕⢕⣵⣿⣿⣿⣿⣿⣿⣿⣿⣧⢕⢕⢕⢕⠀⠀⠀⠀⠀⠀⠀⠀⠀⠀⠀⠀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⠀⠀⠀⠀⠀⠀⠀⠀⠀⠀⠀⣿⣿⣿⣿⣿⣿⣿⣿⣿⣿⣿⣿⣿⣿⣿⣿⣿⣿⣿⣿⣿⣿⣿⣿⣿⣿⣿⣿⣿⣿⣿⣿⣿⣿⣿⣿⣿⡇⢕⢕⢕⢕⢕⣼⣿⣿⣿⣿⣿⣿⣿⣿⣿⣿⢇⢕⢕⢕⠀⠀⠀⠀⠀⠀⠀⠀⠀⠀⠀⠀</a:t>
            </a:r>
            <a:br/>
            <a:r>
              <a:t>⠀⠀⠀⠀⠀⠀⠀⠀⠀⠀⠀⣿⣿⣿⣿⣿⣿⣿⣿⣿⣿⣿⣿⣿⣿⣿⣿⣿⣿⣿⣿⣿⣿⣿⣿⣿⣿⣿⣿⣿⣿⣿⣿⣿⣿⣿⣿⢿⢇⢕⢕⢕⢕⢕⢝⢝⢝⢝⢻⢿⣿⣿⣿⣿⣿⣧⢕⢕⢕⠀⠀⠀⠀⠀⠀⠀⠀⠀⠀⠀⠀</a:t>
            </a:r>
            <a:br/>
            <a:r>
              <a:t>⠀⠀⠀⠀⠀⠀⠀⠀⠀⠀⠀⣿⣿⣿⣿⣿⣿⣿⣿⣿⣿⣿⣿⣿⣿⣿⣿⣿⣿⣿⣿⣿⣿⣿⣿⣿⣿⣿⣿⣿⣿⣿⣿⣿⣿⣿⣇⢕⢕⢕⢕⣵⣵⡕⢕⢕⢕⢷⣧⣵⣹⣿⣿⣿⣿⣿⣧⢕⢕⠀⠀⠀⠀⠀⠀⠀⠀⠀⠀⠀⠀</a:t>
            </a:r>
            <a:br/>
            <a:r>
              <a:t>⠀⠀⠀⠀⠀⠀⠀⠀⠀⠀⠀⣿⣿⣿⣿⣿⣿⣿⣿⣿⣿⣿⣿⣿⣿⣿⣿⣿⣿⣿⣿⣿⣿⣿⣿⣿⣿⣿⣿⣿⣿⣿⣿⣿⣿⣿⣿⡕⢕⢕⣵⣿⣿⣷⣕⢕⢕⢕⣼⣿⣿⣿⣿⣿⣿⣿⣧⢕⢕⠀⠀⠀⠀⠀⠀⠀⠀⠀⠀⠀⠀</a:t>
            </a:r>
            <a:br/>
            <a:r>
              <a:t>⠀⠀⠀⠀⠀⠀⠀⠀⠀⠀⠀⣿⣿⣿⣿⣿⣿⣿⣿⣿⣿⣿⣿⣿⣿⣿⣿⣿⣿⣿⣿⣿⣿⣿⣿⣿⣿⣿⣿⣿⣿⣿⣿⣿⣿⣿⣿⣿⣼⣿⣿⣿⣿⣿⢟⢕⢕⢸⣿⣿⣿⣿⣿⣿⣿⣿⣿⣷⣾⠀⠀⠀⠀⠀⠀⠀⠀⠀⠀⠀⠀</a:t>
            </a:r>
            <a:br/>
            <a:r>
              <a:t>⠀⠀⠀⠀⠀⠀⠀⠀⠀⠀⠀⣿⣿⣿⣿⣿⣿⣿⣿⣿⣿⣿⣿⣿⣿⣿⣿⣿⣿⣿⣿⣿⣿⣿⣿⣿⣿⣿⣿⣿⣿⣿⣿⣿⣿⣿⣿⡟⢕⢻⡟⢻⢿⡇⢕⣱⣿⣿⣿⣿⣿⣿⣿⣿⣿⣿⣿⣿⣿⠀⠀⠀⠀⠀⠀⠀⠀⠀⠀⠀⠀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⠀⠀⠀⠀⠀⠀⠀⠀⠀⠀⠀⣿⣿⣿⣿⣿⣿⣿⣿⣿⣿⣿⣿⣿⣿⣿⣿⣿⣿⣿⣿⣿⣿⣿⣿⣿⣿⣿⣿⣿⣿⣿⣿⣿⣿⣿⣿⡇⣕⡕⢜⣷⣷⣷⣕⣿⣿⣿⣿⣿⣿⣿⣿⣿⣿⣿⣿⣿⣿⠀⠀⠀⠀⠀⠀⠀⠀⠀⠀⠀⠀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⠀⠀⠀⠀⠀⠀⠀⠀⠀⠀⠀⣿⣿⣿⣿⣿⣿⣿⣿⣿⣿⣿⣿⣿⣿⣿⣿⣿⣿⣿⣿⣿⣿⣿⣿⣿⣿⣿⣿⣿⣿⣿⣿⣿⣿⣿⣿⡟⢟⢇⢜⢿⣿⣿⣿⣿⣿⣿⣿⣿⣿⣿⣿⣿⣿⣿⣿⡿⢿⠀⠀⠀⠀⠀⠀⠀⠀⠀⠀⠀⠀</a:t>
            </a:r>
            <a:br/>
            <a:r>
              <a:t>⠀⠀⠀⠀⠀⠀⠀⠀⠀⠀⠀⣿⣿⣿⣿⣿⣿⣿⣿⣿⣿⣿⣿⣿⣿⣿⣿⣿⣿⣿⣿⣿⣿⣿⣿⣿⣿⣿⣿⣿⣿⣿⣿⣿⣿⣿⣿⣧⢕⢕⢕⢕⢜⣝⣹⣿⣿⣿⣿⣿⣿⣿⣿⣿⣿⣿⣿⣿⣷⠀⠀⠀⠀⠀⠀⠀⠀⠀⠀⠀⠀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⠀⠀⠀⠀⠀⠀⠀⠀⠀⠀⠀⣿⣿⣿⣿⣿⣿⣿⣿⣿⣿⣿⣿⣿⣿⣿⣿⣿⣿⣿⣿⣿⣿⣿⣿⣿⣿⣿⣿⣿⣿⣿⣿⣿⣿⣿⣿⣿⡇⢕⢕⢕⢾⢏⣿⣿⣿⣿⣿⣿⣿⣿⣿⣿⣿⣿⣿⣿⣿⠀⠀⠀⠀⠀⠀⠀⠀⠀⠀⠀⠀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⠀⠀⠀⠀⠀⠀⠀⠀⠀⠀⠀⣿⣿⣿⣿⣿⣿⣿⣿⣿⣿⣿⣿⣿⣿⣿⣿⣿⣿⣿⣿⣿⣿⣿⣿⣿⣿⣿⣿⣿⣿⣿⣿⣿⣿⣿⣿⣿⣿⡕⢕⢕⢕⣸⣿⣿⣿⣿⣿⣿⣿⣿⣿⣿⣿⣿⣿⣿⣿⠀⠀⠀⠀⠀⠀⠀⠀⠀⠀⠀⠀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⠀⠀⠀⠀⠀⠀⠀⠀⠀⠀⠀⣿⣿⣿⣿⣿⣿⣿⣿⣿⣿⣿⣿⣿⣿⣿⣿⣿⣿⣿⣿⣿⣿⣿⣿⣿⣿⣿⣿⣿⣿⣿⣿⣿⣿⣿⣿⣿⣿⡇⢕⢕⢸⣿⣿⣿⣿⣿⣿⣿⣿⣿⣿⣿⣿⣿⣿⣿⣿⠀⠀⠀⠀⠀⠀⠀⠀⠀⠀⠀⠀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⠀⠀⠀⠀⠀⠀⠀⠀⠀⠀⠀⣿⣿⣿⣿⣿⣿⣿⣿⣿⣿⣿⣿⣿⣿⣿⣿⣿⣿⣿⣿⣿⣿⣿⣿⣿⣿⣿⣿⣿⣿⣿⣿⣿⣿⣿⣿⣿⣿⣿⣷⣧⣵⣕⣕⡜⢝⢝⢻⢿⣿⣿⣿⣿⣿⣿⣿⣿⣿⠀⠀⠀⠀⠀⠀⠀⠀⠀⠀⠀⠀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⠀⠀⠀⠀⠀⠀⠀⠀⠀⠀⠀⣿⣿⣿⣿⣿⣿⣿⣿⣿⣿⣿⣿⣿⣿⣿⣿⣿⣿⣿⣿⣿⣿⣿⣿⣿⣿⣿⣿⣿⣿⣿⣿⣿⣿⣿⣿⣿⣿⣿⣿⣿⣿⣿⣿⣷⢕⢕⢕⢕⢹⣿⣿⣿⣿⣿⣿⣿⣿⠀⠀⠀⠀⠀⠀⠀⠀⠀⠀⠀⠀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⠀⠀⠀⠀⠀⠀⠀⠀⠀⠀⠀⣿⣿⣿⣿⣿⣿⣿⣿⣿⣿⣿⣿⣿⣿⣿⣿⣿⣿⣿⣿⣿⣿⣿⣿⣿⣿⣿⣿⣿⣿⣿⣿⣿⣿⣿⣿⣿⣿⣿⣿⣿⣿⣿⣿⣿⡕⢕⢕⢕⢜⢿⣿⣿⣿⣿⣿⣿⢯⠀⠀⠀⠀⠀⠀⠀⠀⠀⠀⠀⠀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⠀⠀⠀⠀⠀⠀⠀⠀⠀⠀⠀⣿⣿⣿⣿⣿⣿⣿⣿⣿⣿⣿⣿⣿⣿⣿⣿⣿⣿⣿⣿⣿⣿⣿⣿⣿⣿⣿⣿⣿⣿⣿⣿⣿⣿⣿⣿⣿⣿⣿⣿⣿⣿⣿⣿⣿⢕⢕⢕⢕⢕⢕⢕⢝⢻⡿⢟⣵⣿⠀⠀⠀⠀⠀⠀⠀⠀⠀⠀⠀⠀</a:t>
            </a:r>
            <a:br/>
            <a:r>
              <a:t>⠀⠀⠀⠀⠀⠀⠀⠀⠀⠀⠀⣿⣿⣿⣿⣿⣿⣿⣿⣿⣿⣿⣿⣿⣿⣿⣿⣿⣿⣿⣿⣿⣿⣿⣿⣿⣿⣿⣿⣿⣿⣿⣿⣿⣿⣿⣿⣿⣿⣿⢿⢟⢝⢸⣿⣿⡇⢕⢕⢕⢕⢕⢕⢕⢕⣵⣿⣿⣿⠀⠀⠀⠀⠀⠀⠀⠀⠀⠀⠀⠀</a:t>
            </a:r>
            <a:br/>
            <a:r>
              <a:t>⠀⠀⠀⠀⠀⠀⠀⠀⠀⠀⠀⣿⣿⣿⣿⣿⣿⣿⣿⣿⣿⣿⣿⣿⣿⣿⣿⣿⢿⡯⢿⢿⣿⣟⣻⡿⣿⣿⣿⣿⣿⣿⣿⣿⣿⣿⣿⢟⢏⢕⢕⠕⢕⣿⣿⣿⣿⢕⢕⢕⢕⢕⢕⣵⣿⣿⣿⣿⣿⠀⠀⠀⠀⠀⠀⠀⠀⠀⠀⠀⠀</a:t>
            </a:r>
            <a:br/>
            <a:r>
              <a:t>⠀⠀⠀⠀⠀⠀⠀⠀⠀⠀⠀⣿⣿⣿⣿⣿⣿⣿⣿⣿⣿⣿⣿⣿⣿⣿⣿⢇⢕⡪⣗⢸⣟⢇⢕⢳⣿⣿⣿⣿⣿⣿⣿⣿⡿⢏⢕⠕⠑⠁⠀⠀⢕⣿⣿⣿⣿⡇⢕⢕⢕⣵⣿⣿⣿⣿⣿⣿⣿⠀⠀⠀⠀⠀⠀⠀⠀⠀⠀⠀⠀</a:t>
            </a:r>
            <a:br/>
            <a:r>
              <a:t>⠀⠀⠀⠀⠀⠀⠀⠀⠀⠀⠀⠛⠛⠛⠛⠛⠛⠛⠛⠛⠛⠛⠛⠛⠛⠛⠃⠑⠑⠊⠛⠑⠛⠓⠑⠚⠛⠛⠛⠛⠛⠛⠛⠑⠑⠑⠁⠀⠀⠀⠀⠑⠘⠛⠛⠛⠛⠛⠑⠚⠛⠛⠛⠛⠛⠛⠛⠛⠛⠀⠀⠀⠀⠀⠀⠀⠀⠀⠀⠀⠀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⠀⠀⠀⠀⠀⠀⠀⠀⠀⠀⠀⣿⣿⣿⣿⣿⣿⣿⣿⣿⣿⣿⣿⢕⢼⣿⣿⣿⣿⣿⣿⣿⣿⣿⣿⣿⣿⣿⣿⣿⣿⣿⣿⣿⣿⣿⣿⣿⣿⣿⣿⣿⣿⣿⣿⣿⣿⣿⣿⣿⣿⣿⣿⣿⣿⣿⣿⣿⣿⠀⠀⠀⠀⠀⠀⠀⠀⠀⠀⠀⠀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⠀⠀⠀⠀⠀⠀⠀⠀⠀⠀⠀⣿⣿⣿⣿⣿⣿⣿⣿⣿⣿⣿⡿⢕⣾⣿⣿⣿⣿⣿⣿⣿⣿⣿⣿⣿⣿⣿⣿⣿⣿⣿⣿⣿⣿⣿⣿⣿⣿⣿⣿⣿⣿⣿⣿⣿⣿⣿⣿⣿⣿⣿⣿⣿⣿⣿⣿⣿⣿⠀⠀⠀⠀⠀⠀⠀⠀⠀⠀⠀⠀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⠀⠀⠀⠀⠀⠀⠀⠀⠀⠀⠀⣿⣿⣿⣿⣿⣿⣿⣿⣿⣿⣿⡇⣼⣿⣿⣿⣿⣿⣿⣿⣿⣿⣿⣿⣿⣿⣿⣿⣿⣿⣿⣿⣿⣿⣿⣿⣿⣿⣿⣿⣿⢿⣿⣿⣿⣿⣿⣿⣿⣿⣿⣿⣿⣿⣿⣿⣿⣿⠀⠀⠀⠀⠀⠀⠀⠀⠀⠀⠀⠀</a:t>
            </a:r>
            <a:br/>
            <a:r>
              <a:t>⠀⠀⠀⠀⠀⠀⠀⠀⠀⠀⠀⣿⣿⣿⣿⣿⣿⣿⣿⣿⣿⣿⡇⣿⣿⣿⣿⣿⣿⣿⣿⣿⣿⣿⣿⣿⣿⣿⣿⣿⣿⣿⣿⣿⣿⣿⣿⣿⣿⣿⣿⡏⢕⢸⣿⣿⣿⣿⣿⣿⣿⣿⣿⣿⣿⣿⣿⣿⣿⠀⠀⠀⠀⠀⠀⠀⠀⠀⠀⠀⠀</a:t>
            </a:r>
            <a:br/>
            <a:r>
              <a:t>⠀⠀⠀⠀⠀⠀⠀⠀⠀⠀⠀⣿⣿⣿⣿⣿⣿⣿⣿⣿⣿⣿⢇⣿⣿⣿⣿⣿⣿⣿⣿⣿⣿⣿⣿⣿⣿⣿⣿⣿⣿⣿⣿⣿⣿⣿⣿⣿⣿⣿⡿⠁⠀⢕⢿⣿⣿⣿⣿⣿⣿⣿⣿⣿⣿⣿⣿⣿⣿⠀⠀⠀⠀⠀⠀⠀⠀⠀⠀⠀⠀</a:t>
            </a:r>
            <a:br/>
            <a:r>
              <a:t>⠀⠀⠀⠀⠀⠀⠀⠀⠀⠀⠀⣿⣿⣿⣿⣿⣿⣿⣿⣿⣿⣿⢕⣿⣿⣿⣿⣿⣿⣿⣿⣿⣿⡟⠻⢿⣿⣿⣿⣿⣿⣿⣿⣿⣿⣿⣿⡿⢟⢏⢕⠐⢕⢕⢸⣿⣿⣿⣿⣿⣿⣿⣿⣿⣿⣿⣿⣿⣿⠀⠀⠀⠀⠀⠀⠀⠀⠀⠀⠀⠀</a:t>
            </a:r>
            <a:br/>
            <a:r>
              <a:t>⠀⠀⠀⠀⠀⠀⠀⠀⠀⠀⠀⣿⣿⣿⣿⣿⣿⣿⣿⣿⣿⣿⢕⣿⣿⣿⣿⣿⣿⣿⣿⣿⢏⠑⠀⠀⠀⠁⠉⠉⠉⠉⠉⠉⢁⢅⠕⠑⠑⠁⠀⠀⠄⢕⢕⢻⣿⣿⣿⣿⣿⣿⣿⣿⣿⣿⣿⣿⣿⠀⠀⠀⠀⠀⠀⠀⠀⠀⠀⠀⠀</a:t>
            </a:r>
            <a:br/>
            <a:r>
              <a:t>⠀⠀⠀⠀⠀⠀⠀⠀⠀⠀⠀⣿⣿⣿⣿⣿⣿⣿⣿⣿⣿⣿⢕⣿⣿⣿⣿⣿⣿⣿⢿⢏⢕⠅⠐⠀⠀⠀⠀⠀⠀⢄⢄⢕⠑⠁⠀⠀⠀⠀⢀⠄⢀⣡⣵⣿⣿⣿⣿⣿⣿⣿⣿⣿⣿⣿⣿⣿⣿⠀⠀⠀⠀⠀⠀⠀⠀⠀⠀⠀⠀</a:t>
            </a:r>
            <a:br/>
            <a:r>
              <a:t>⠀⠀⠀⠀⠀⠀⠀⠀⠀⠀⠀⣿⣿⣿⣿⣿⣿⣿⣿⣿⣿⣿⢸⣿⣿⣿⣿⣿⣿⣗⡳⢕⢅⢔⠀⠀⠀⠀⠀⠀⢀⢕⠑⢀⢄⡴⢦⢦⢴⣤⣴⣷⣿⣿⣿⣿⣿⣿⣿⣿⣿⣿⣿⣿⣿⣿⣿⣿⣿⠀⠀⠀⠀⠀⠀⠀⠀⠀⠀⠀⠀</a:t>
            </a:r>
            <a:br/>
            <a:r>
              <a:t>⠀⠀⠀⠀⠀⠀⠀⠀⠀⠀⠀⣿⣿⣿⣿⣿⣿⣿⣿⣿⣿⣿⢸⣿⣿⡿⠟⠟⢟⢟⢏⢕⢕⢕⢕⢔⢔⢄⢀⢄⠕⢄⢔⣱⣱⣵⣯⣿⣷⣾⣿⣿⣿⣿⣿⣿⣿⣿⣿⣿⣿⣿⣿⣿⣿⣿⣿⣿⣿⠀⠀⠀⠀⠀⠀⠀⠀⠀⠀⠀⠀</a:t>
            </a:r>
            <a:br/>
            <a:r>
              <a:t>⠀⠀⠀⠀⠀⠀⠀⠀⠀⠀⠀⣿⣿⣿⣿⣿⣿⣿⣿⣿⣿⣿⢸⣿⡏⠕⠀⠄⢔⢕⢗⢟⠟⠏⢝⢕⢕⢑⢅⢄⢔⢱⣾⣿⣿⣿⣿⣿⣿⣿⣿⣿⣿⣿⣿⣿⣿⣿⣿⣿⣿⣿⣿⣿⣿⣿⣿⣿⣿⠀⠀⠀⠀⠀⠀⠀⠀⠀⠀⠀⠀</a:t>
            </a:r>
            <a:br/>
            <a:r>
              <a:t>⠀⠀⠀⠀⠀⠀⠀⠀⠀⠀⠀⣿⣿⣿⣿⣿⣿⣿⣿⣿⣿⣿⣽⣿⣧⢵⠕⠱⢵⢵⠵⠵⠵⠵⢕⣕⣃⣱⣵⣵⣾⣿⣿⣿⣿⣿⣿⣿⣿⣿⣿⣿⣿⣿⣿⣿⣿⣿⣿⣿⣿⣿⣿⣿⣿⣿⣿⣿⣿⠀⠀⠀⠀⠀⠀⠀⠀⠀⠀⠀⠀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⠀⠀⠀⠀⠀⠀⠀⠀⠀⠀⠀⣿⣿⣿⣿⣿⣿⣿⣿⣿⣿⣿⣿⣿⣿⣷⣷⣷⣷⣷⣷⣷⣾⣿⣿⣿⣿⣿⣿⣿⣿⣿⣿⣿⣿⣿⣿⣿⣿⣿⣿⣿⣿⣿⣿⣿⣿⣿⣿⣿⣿⣿⣿⣿⣿⣿⣿⣿⣿⠀⠀⠀⠀⠀⠀⠀⠀⠀⠀⠀⠀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⠀⠀⠀⠀⠀⠀⠀⠀⠀⠀⠀⠛⠛⠛⠛⠛⠛⠛⠛⠛⠋⠑⠘⠛⠛⠛⠛⠛⠛⠛⠛⠛⠛⠛⠛⠛⠛⠛⠛⠛⠛⠛⠛⠛⠛⠛⠛⠛⠛⠛⠛⠛⠛⠛⠛⠛⠛⠛⠛⠛⠛⠛⠛⠛⠛⠛⠛⠛⠛⠀⠀⠀⠀⠀⠀⠀⠀⠀⠀⠀⠀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⠀⠀⠀⠀⠀⠀⠀⠀⠀⠀⠀⣿⣿⣿⣿⣿⣿⣿⣿⣿⣿⣿⣿⣿⣿⣿⣿⣿⣿⣿⣿⣿⣿⣿⣿⣿⣿⣿⣿⣟⣸⣇⣸⣿⣿⣿⣿⣿⣿⣿⣿⣿⣿⣿⣿⣿⣿⣿⣿⣿⣿⣿⣿⣿⣿⣿⣿⣿⣿⠀⠀⠀⠀⠀⠀⠀⠀⠀⠀⠀⠀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⠀⠀⠀⠀⠀⠀⠀⠀⠀⠀⠀⣿⣿⣿⣿⣿⣿⣿⣿⣿⣿⣿⣿⣿⣿⣿⣿⣿⣿⣿⣿⣿⣿⣿⣿⣿⣿⣿⣟⢏⣾⣿⣿⣿⣿⣿⣿⣿⣿⣿⣿⣿⣿⣿⣿⣿⣿⣿⣿⣿⣿⣿⣿⣿⣿⣿⣿⣿⣿⠀⠀⠀⠀⠀⠀⠀⠀⠀⠀⠀⠀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⠀⠀⠀⠀⠀⠀⠀⠀⠀⠀⠀⣿⣿⣿⣿⣿⣿⣿⣿⣿⣿⣿⣿⣿⣿⣿⣿⣿⣿⣿⣿⣿⣿⣿⣿⣿⣿⢏⢹⢱⣿⣿⣿⣿⣿⣿⣿⣿⣿⣿⣿⣿⣿⣿⣿⣿⣿⣿⣿⣿⣿⣿⣿⣿⣿⣿⣿⣿⣿⠀⠀⠀⠀⠀⠀⠀⠀⠀⠀⠀⠀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⠀⠀⠀⠀⠀⠀⠀⠀⠀⠀⠀⣿⣿⣿⣿⣿⣿⣿⣿⣿⣿⣿⣿⣿⣿⣿⣿⣿⣿⣿⣿⣿⣿⣿⣿⣿⢟⢕⡕⣾⣿⢕⢱⣿⣿⣿⣿⣿⣿⣿⣿⣿⣿⣿⣿⣿⣿⣿⣿⣿⣿⣿⣿⣿⣿⣿⣿⣿⣿⠀⠀⠀⠀⠀⠀⠀⠀⠀⠀⠀⠀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⠀⠀⠀⠀⠀⠀⠀⠀⠀⠀⠀⣿⣿⣿⣿⣿⣿⣿⣿⣿⣿⣿⣿⣿⣿⣿⣿⣿⣿⣿⣿⣿⣿⣿⣯⡇⢕⢕⢕⡇⢕⢕⢕⣿⣿⣿⣿⣿⣿⣿⣿⣿⣿⣿⣿⣿⣿⣿⣿⣿⣿⣿⣿⣿⣿⣿⣿⣿⣿⠀⠀⠀⠀⠀⠀⠀⠀⠀⠀⠀⠀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⠀⠀⠀⠀⠀⠀⠀⠀⠀⠀⠀⣿⣿⣿⣿⣿⣿⣿⣿⣿⣿⣿⣿⣿⣿⣿⣿⣿⣿⣿⣿⣿⣿⣿⡏⢇⢕⢕⢕⢕⢕⢕⢸⢯⢿⢟⢟⢿⣿⣿⣿⣿⣿⣿⣿⣿⣿⣿⣿⣿⣿⣿⣿⣿⣿⣿⣿⣿⣿⠀⠀⠀⠀⠀⠀⠀⠀⠀⠀⠀⠀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⠀⠀⠀⠀⠀⠀⠀⠀⠀⠀⠀⣿⣿⣿⣿⣿⣿⣿⣿⣿⣿⣿⣿⣿⣿⣿⣿⣿⣿⣿⣿⣿⣿⣿⢕⢕⢕⢕⢕⢕⢕⢕⢕⢕⢕⣱⢅⢣⢿⣿⣿⣿⣿⣿⣿⣿⣿⣿⣿⣿⣿⣿⣿⣿⣿⣿⣿⣿⣿⠀⠀⠀⠀⠀⠀⠀⠀⠀⠀⠀⠀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⠀⠀⠀⠀⠀⠀⠀⠀⠀⠀⠀⣿⣿⣿⣿⣿⣿⣿⣿⣿⣿⣿⣿⣿⣿⣿⣿⣿⣿⣿⣿⣿⣿⣿⣿⣕⡕⢕⢕⢕⢕⢕⠕⠕⠁⣿⣆⠀⠀⢸⣿⣿⣿⣿⣿⣿⣿⣿⣿⣿⣿⣿⣿⣿⣿⣿⣿⣿⣿⠀⠀⠀⠀⠀⠀⠀⠀⠀⠀⠀⠀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⠀⠀⠀⠀⠀⠀⠀⠀⠀⠀⠀⣿⣿⣿⣿⣿⣿⣿⣿⣿⣿⣿⣿⣿⣿⣿⣿⣿⣿⣿⣿⣿⣿⣿⣿⣿⣷⢕⢕⠕⠑⠀⠀⠀⠀⢹⣿⣧⢀⠀⣹⣿⣿⣿⣿⣿⣿⣿⣿⣿⣿⣿⣿⣿⣿⣿⣿⣿⣿⠀⠀⠀⠀⠀⠀⠀⠀⠀⠀⠀⠀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⠀⠀⠀⠀⠀⠀⠀⠀⠀⠀⠀⣿⣿⣿⣿⣿⣿⣿⣿⣿⣿⣿⣿⣿⣿⣿⣿⣿⣿⣿⣿⣿⣿⣿⣿⣿⣿⡇⠀⠀⠀⠀⠀⠀⠀⠁⢻⣿⣷⡕⢝⣿⣿⣿⣿⣿⣿⣿⣿⣿⣿⣿⣿⣿⣿⣿⣿⣿⣿⠀⠀⠀⠀⠀⠀⠀⠀⠀⠀⠀⠀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⠀⠀⠀⠀⠀⠀⠀⠀⠀⠀⠀⣿⣿⣿⣿⣿⣿⣿⣿⣿⣿⣿⣿⣿⣿⣿⣿⣿⣿⣿⣿⣿⣿⣿⣿⣿⣿⡇⠀⠀⠀⠀⠀⠀⠀⠀⠁⢻⣿⣷⡕⢹⣿⣿⣿⣿⣿⣿⣿⣿⣿⣿⣿⣿⣿⣿⣿⣿⣿⠀⠀⠀⠀⠀⠀⠀⠀⠀⠀⠀⠀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⠀⠀⠀⠀⠀⠀⠀⠀⠀⠀⠀⣿⣿⣿⣿⣿⣿⣿⣿⣿⣿⣿⣿⣿⣿⣿⣿⣿⣿⣿⣿⣿⣿⣿⣿⣿⣿⡇⠀⠀⠀⠀⠀⠀⠀⠀⠀⠘⢿⣿⣿⣇⢝⣿⣿⣿⣿⣿⣿⣿⣿⣿⣿⣿⣿⣿⣿⣿⣿⠀⠀⠀⠀⠀⠀⠀⠀⠀⠀⠀⠀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⠀⠀⠀⠀⠀⠀⠀⠀⠀⠀⠀⣿⣿⣿⣿⣿⣿⣿⣿⣿⣿⣿⣿⣿⣿⣿⣿⣿⣿⣿⣿⣿⣿⣿⣿⣿⣿⠑⠀⠀⠀⠀⠀⠀⠀⠀⠀⠀⢸⣿⣿⣿⢇⢸⣿⣿⣿⣿⣿⣿⣿⣿⣿⣿⣿⣿⣿⣿⣿⠀⠀⠀⠀⠀⠀⠀⠀⠀⠀⠀⠀</a:t>
            </a:r>
            <a:br/>
            <a:r>
              <a:t>⠀⠀⠀⠀⠀⠀⠀⠀⠀⠀⠀⣿⣿⣿⣿⣿⣿⣿⣿⣿⣿⣿⣿⣿⣿⣿⣿⣿⣿⣿⣿⣿⣿⣿⣿⣿⢏⠀⠀⠀⠀⠀⠀⠀⠀⠀⠀⠀⠑⣿⣿⣿⣜⣕⢜⣿⣿⣿⣿⣿⣿⣿⣿⣿⣿⣿⣿⣿⣿⠀⠀⠀⠀⠀⠀⠀⠀⠀⠀⠀⠀</a:t>
            </a:r>
            <a:br/>
            <a:r>
              <a:t>⠀⠀⠀⠀⠀⠀⠀⠀⠀⠀⠀⣿⣿⣿⣿⣿⣿⣿⣿⣿⣿⣿⣿⣿⣿⣿⣿⣿⣿⣿⣿⣿⣿⣿⣿⣿⠕⠀⠀⠀⠀⢄⣤⣤⡄⠀⠀⠀⠑⢻⣿⣿⣿⣿⣷⣿⣿⣿⣿⣿⣿⣿⣿⣿⣿⣿⣿⣿⣿⠀⠀⠀⠀⠀⠀⠀⠀⠀⠀⠀⠀</a:t>
            </a:r>
            <a:br/>
            <a:r>
              <a:t>⠀⠀⠀⠀⠀⠀⠀⠀⠀⠀⠀⣿⣿⣿⣿⣿⣿⣿⣿⣿⣿⣿⣿⣿⣿⣿⣿⣿⣿⣿⣿⣿⣿⣿⣿⡟⠀⠀⠀⠀⢄⣾⣿⣿⣿⡀⠀⠀⠀⢸⣿⣿⣿⣿⣿⣿⣿⣿⣿⣿⣿⣿⣿⣿⣿⣿⣿⣿⣿⠀⠀⠀⠀⠀⠀⠀⠀⠀⠀⠀⠀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⠀⠀⠀⠀⠀⠀⠀⠀⠀⠀⠀⠛⠛⠛⠛⠛⠛⠛⠛⠛⠛⠛⠛⠛⠛⠛⠛⠛⠛⠛⠛⠛⠛⠛⠛⠃⠀⠀⠀⠀⠘⠛⠛⠛⠛⠃⠀⠀⠀⠘⠛⠛⠛⠛⠛⠛⠛⠛⠛⠛⠛⠛⠛⠛⠛⠛⠛⠛⠛⠀⠀⠀⠀⠀⠀⠀⠀⠀⠀⠀⠀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⠀⠀⠀⠀⠀⠀⠀⠀⠀⠀⠀⣿⣿⣿⣿⣿⣿⣿⣿⣿⣿⣿⣿⣿⣿⣿⣿⣿⣿⣿⣿⣿⣿⣿⣿⣿⣿⣿⣿⣿⣿⣿⣿⣿⣿⣿⣿⣕⢕⢕⢕⢕⢕⢕⢕⢻⣿⣿⣿⣿⣿⣿⣧⡕⢕⢕⢔⢄⠀⠀⠀⠀⠀⠀⠀⠀⠀⠀⠀⠀⠀</a:t>
            </a:r>
            <a:br/>
            <a:r>
              <a:t>⠀⠀⠀⠀⠀⠀⠀⠀⠀⠀⠀⣿⣿⣿⣿⣿⣿⣿⣿⣿⣿⣿⣿⣿⣿⣿⣿⣿⣿⣿⣿⣿⣿⣿⣿⣿⣿⣿⣿⣿⣿⣿⣿⣿⣿⣿⣿⢇⢕⢕⢕⢕⢕⢕⢕⢸⣿⣿⣿⣿⣿⣿⣿⢇⢕⢕⢕⢕⢀⠀⠀⠀⠀⠀⠀⠀⠀⠀⠀⠀⠀</a:t>
            </a:r>
            <a:br/>
            <a:r>
              <a:t>⠀⠀⠀⠀⠀⠀⠀⠀⠀⠀⠀⣿⣿⣿⣿⣿⣿⣿⣿⣿⣿⣿⣿⣿⣿⣿⣿⣿⣿⣿⣿⣿⣿⣿⣿⣿⣿⣿⣿⣿⣿⣿⣿⣿⣿⣿⣿⡕⢕⢕⢕⢕⢕⢕⣼⣿⣿⣿⣿⣿⣿⣿⣿⣷⡕⢕⢕⢕⢄⠀⠀⠀⠀⠀⠀⠀⠀⠀⠀⠀⠀</a:t>
            </a:r>
            <a:br/>
            <a:r>
              <a:t>⠀⠀⠀⠀⠀⠀⠀⠀⠀⠀⠀⣿⣿⣿⣿⣿⣿⣿⣿⣿⣿⣿⣿⣿⣿⣿⣿⣿⣿⣿⣿⣿⣿⣿⣿⣿⣿⣿⣿⣿⣿⣿⣿⣿⣿⣿⣿⡟⢕⢕⢕⢕⢕⢿⢿⢿⣿⣿⣿⣿⣿⣿⣿⣿⢕⢕⢕⢕⢕⠀⠀⠀⠀⠀⠀⠀⠀⠀⠀⠀⠀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⠀⠀⠀⠀⠀⠀⠀⠀⠀⠀⠀⣿⣿⣿⣿⣿⣿⣿⣿⣿⣿⣿⣿⣿⣿⣿⣿⣿⣿⣿⣿⣿⣿⣿⣿⣿⣿⣿⣿⣿⣿⣿⣿⣿⣿⡟⢝⢕⢕⢕⢕⢕⢕⢕⢕⢕⢕⢝⢻⢿⣿⣿⣿⣿⣷⡕⢕⢕⢕⠀⠀⠀⠀⠀⠀⠀⠀⠀⠀⠀⠀</a:t>
            </a:r>
            <a:br/>
            <a:r>
              <a:t>⠀⠀⠀⠀⠀⠀⠀⠀⠀⠀⠀⣿⣿⣿⣿⣿⣿⣿⣿⣿⣿⣿⣿⣿⣿⣿⣿⣿⣿⣿⣿⣿⣿⣿⣿⣿⣿⣿⣿⣿⣿⣿⣿⣿⣿⣷⢕⢕⢕⢕⣿⣷⣕⢕⢕⢕⢞⢿⢷⣾⣿⣿⣿⣿⣿⣧⢕⢕⢕⠀⠀⠀⠀⠀⠀⠀⠀⠀⠀⠀⠀</a:t>
            </a:r>
            <a:br/>
            <a:r>
              <a:t>⠀⠀⠀⠀⠀⠀⠀⠀⠀⠀⠀⣿⣿⣿⣿⣿⣿⣿⣿⣿⣿⣿⣿⣿⣿⣿⣿⣿⣿⣿⣿⣿⣿⣿⣿⣿⣿⣿⣿⣿⣿⣿⣿⣿⣿⣿⡗⣱⣵⣿⣿⣿⣿⣧⢕⢕⢸⣿⣿⣿⣿⣿⣿⣿⣿⣷⢕⢕⣕⠀⠀⠀⠀⠀⠀⠀⠀⠀⠀⠀⠀</a:t>
            </a:r>
            <a:br/>
            <a:r>
              <a:t>⠀⠀⠀⠀⠀⠀⠀⠀⠀⠀⠀⣿⣿⣿⣿⣿⣿⣿⣿⣿⣿⣿⣿⣿⣿⣿⣿⣿⣿⣿⣿⣿⣿⣿⣿⣿⣿⣿⣿⣿⣿⣿⣿⣿⣿⣿⣿⢻⣿⣿⣿⣿⡟⢕⢕⣱⣾⣿⣿⣿⣿⣿⣿⣿⣿⣿⣿⣿⣿⠀⠀⠀⠀⠀⠀⠀⠀⠀⠀⠀⠀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⠀⠀⠀⠀⠀⠀⠀⠀⠀⠀⠀⣿⣿⣿⣿⣿⣿⣿⣿⣿⣿⣿⣿⣿⣿⣿⣿⣿⣿⣿⣿⣿⣿⣿⣿⣿⣿⣿⣿⣿⣿⣿⣿⣿⣿⣿⢇⢕⢕⢵⣜⣟⢇⢕⣷⣾⣿⣿⣿⣿⣿⣿⣿⣿⣿⣿⣿⣿⣿⠀⠀⠀⠀⠀⠀⠀⠀⠀⠀⠀⠀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⠀⠀⠀⠀⠀⠀⠀⠀⠀⠀⠀⣿⣿⣿⣿⣿⣿⣿⣿⣿⣿⣿⣿⣿⣿⣿⣿⣿⣿⣿⣿⣿⣿⣿⣿⣿⣿⣿⣿⣿⣿⣿⣿⣿⣿⣿⣵⣷⢕⣸⣿⣿⣿⣷⣿⣿⣿⣿⣿⣿⣿⣿⣿⣿⣿⣿⣿⣿⣿⠀⠀⠀⠀⠀⠀⠀⠀⠀⠀⠀⠀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⠀⠀⠀⠀⠀⠀⠀⠀⠀⠀⠀⣿⣿⣿⣿⣿⣿⣿⣿⣿⣿⣿⣿⣿⣿⣿⣿⣿⣿⣿⣿⣿⣿⣿⣿⣿⣿⣿⣿⣿⣿⣿⣿⣿⣿⣿⡇⢕⢕⢕⢝⢻⢿⣿⣿⣿⣿⣿⣿⣿⣿⣿⣿⣿⣿⣿⡏⢟⣿⠀⠀⠀⠀⠀⠀⠀⠀⠀⠀⠀⠀</a:t>
            </a:r>
            <a:br/>
            <a:r>
              <a:t>⠀⠀⠀⠀⠀⠀⠀⠀⠀⠀⠀⣿⣿⣿⣿⣿⣿⣿⣿⣿⣿⣿⣿⣿⣿⣿⣿⣿⣿⣿⣿⣿⣿⣿⣿⣿⣿⣿⣿⣿⣿⣿⣿⣿⣿⣿⣿⢕⢕⢕⢕⣱⣷⣷⣿⣿⣿⣿⣿⣿⣿⣿⣿⣿⣿⣿⣿⣿⣿⠀⠀⠀⠀⠀⠀⠀⠀⠀⠀⠀⠀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⠀⠀⠀⠀⠀⠀⠀⠀⠀⠀⠀⣿⣿⣿⣿⣿⣿⣿⣿⣿⣿⣿⣿⣿⣿⣿⣿⣿⣿⣿⣿⣿⣿⣿⣿⣿⣿⣿⣿⣿⣿⣿⣿⣿⣿⣿⣿⣇⢕⢕⢕⢝⢸⣿⣿⣿⣿⣿⣿⣿⣿⣿⣿⣿⣿⣿⣿⣿⣿⠀⠀⠀⠀⠀⠀⠀⠀⠀⠀⠀⠀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⠀⠀⠀⠀⠀⠀⠀⠀⠀⠀⠀⣿⣿⣿⣿⣿⣿⣿⣿⣿⣿⣿⣿⣿⣿⣿⣿⣿⣿⣿⣿⣿⣿⣿⣿⣿⣿⣿⣿⣿⣿⣿⣿⣿⣿⣿⣿⣿⢕⢕⢕⣵⣿⣿⣿⣿⣿⣿⣿⣿⣿⣿⣿⣿⣿⣿⣿⣿⣿⠀⠀⠀⠀⠀⠀⠀⠀⠀⠀⠀⠀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⠀⠀⠀⠀⠀⠀⠀⠀⠀⠀⠀⣿⣿⣿⣿⣿⣿⣿⣿⣿⣿⣿⣿⣿⣿⣿⣿⣿⣿⣿⣿⣿⣿⣿⣿⣿⣿⣿⣿⣿⣿⣿⣿⣿⣿⣿⣿⣿⣧⣕⢕⢜⢻⢿⢿⢻⣿⣿⣿⣿⣿⣿⣿⣿⣿⣿⣿⣿⣿⠀⠀⠀⠀⠀⠀⠀⠀⠀⠀⠀⠀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⠀⠀⠀⠀⠀⠀⠀⠀⠀⠀⠀⣿⣿⣿⣿⣿⣿⣿⣿⣿⣿⣿⣿⣿⣿⣿⣿⣿⣿⣿⣿⣿⣿⣿⣿⣿⣿⣿⣿⣿⣿⣿⣿⣿⣿⣿⣿⣿⣿⣿⣿⣷⣷⣧⡕⢕⢕⢝⢻⣿⣿⣿⣿⣿⣿⣿⣿⣿⣿⠀⠀⠀⠀⠀⠀⠀⠀⠀⠀⠀⠀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⠀⠀⠀⠀⠀⠀⠀⠀⠀⠀⠀⣿⣿⣿⣿⣿⣿⣿⣿⣿⣿⣿⣿⣿⣿⣿⣿⣿⣿⣿⣿⣿⣿⣿⣿⣿⣿⣿⣿⣿⣿⣿⣿⣿⣿⣿⣿⣿⣿⣿⣿⣿⣿⣿⡇⢕⢕⢕⢕⢻⣿⣿⣿⣿⣿⣿⣿⡟⣱⠀⠀⠀⠀⠀⠀⠀⠀⠀⠀⠀⠀</a:t>
            </a:r>
            <a:br/>
            <a:r>
              <a:t>⠀⠀⠀⠀⠀⠀⠀⠀⠀⠀⠀⣿⣿⣿⣿⣿⣿⣿⣿⣿⣿⣿⣿⣿⣿⣿⣿⣿⣿⣿⣿⣿⣿⣿⣿⣿⣿⣿⣿⣿⣿⣿⣿⣿⣿⣿⣿⣿⣿⣿⣿⡿⢿⣿⢇⢕⢕⢕⢕⢜⢏⢻⣿⣿⣿⡿⢏⣾⣿⠀⠀⠀⠀⠀⠀⠀⠀⠀⠀⠀⠀</a:t>
            </a:r>
            <a:br/>
            <a:r>
              <a:t>⠀⠀⠀⠀⠀⠀⠀⠀⠀⠀⠀⣿⣿⣿⣿⣿⣿⣿⣿⣿⣿⣿⣿⣿⣿⣿⣿⣿⣿⣿⣿⣿⣿⣿⣿⣿⣿⣿⣿⣿⣿⣿⣿⣿⣿⣿⣿⢿⢟⢏⢕⢱⣿⣿⡇⢕⢕⢕⢕⢕⢕⢕⢜⢟⢝⣵⣿⣿⣿⠀⠀⠀⠀⠀⠀⠀⠀⠀⠀⠀⠀</a:t>
            </a:r>
            <a:br/>
            <a:r>
              <a:t>⠀⠀⠀⠀⠀⠀⠀⠀⠀⠀⠀⣿⣿⣿⣿⣿⣿⣿⣿⣿⣿⣿⣿⣿⣿⣿⣿⣿⣿⣿⣿⣿⣿⣿⣿⣿⣿⣿⣿⣿⣿⣿⣿⣿⢿⢏⢕⢕⠕⠕⢕⣼⣿⣿⣿⢕⢕⢕⢕⢕⢕⢕⢕⣵⣿⣿⣿⣿⣿⠀⠀⠀⠀⠀⠀⠀⠀⠀⠀⠀⠀</a:t>
            </a:r>
            <a:br/>
            <a:r>
              <a:t>⠀⠀⠀⠀⠀⠀⠀⠀⠀⠀⠀⣿⣿⣿⣿⣿⣿⣿⣿⣿⣿⣿⣿⣿⣿⣿⣿⣿⢿⢻⢿⢿⣿⣟⣻⢿⣿⣿⣿⣿⣿⡿⢟⢕⢕⠑⠑⠀⠀⠀⢕⣿⣿⣿⣿⡕⢕⢕⢕⢕⢕⣵⣿⣿⣿⣿⣿⣿⡿⠀⠀⠀⠀⠀⠀⠀⠀⠀⠀⠀⠀</a:t>
            </a:r>
            <a:br/>
            <a:r>
              <a:t>⠀⠀⠀⠀⠀⠀⠀⠀⠀⠀⠀⣿⣿⣿⣿⣿⣿⣿⣿⣿⣿⣿⣿⣿⣿⣿⢷⢕⢕⡪⡇⢸⡟⢎⢗⣷⣿⣿⡿⢟⢕⢕⠑⠁⠀⠀⠀⠀⠀⠀⢱⣿⣿⣿⣿⣧⢕⢕⣱⣾⣿⣿⣿⣿⣿⣿⣿⣿⡕⠀⠀⠀⠀⠀⠀⠀⠀⠀⠀⠀⠀</a:t>
            </a:r>
            <a:br/>
            <a:r>
              <a:t>⠀⠀⠀⠀⠀⠀⠀⠀⠀⠀⠀⠛⠛⠛⠛⠛⠛⠛⠛⠛⠛⠛⠛⠛⠛⠛⠑⠑⠑⠊⠋⠘⠛⠃⠑⠛⠛⠛⠑⠑⠑⠀⠀⠀⠀⠀⠀⠀⠀⠀⠛⠛⠛⠛⠛⠛⠓⠚⠛⠛⠛⠛⠛⠛⠛⠛⠛⠙⠑⠀⠀⠀⠀⠀⠀⠀⠀⠀⠀⠀⠀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⠀⠀⠀⠀⠀⠀⠀⠀⠀⠀⠀⣿⣿⣿⣿⣿⣿⣿⣿⣿⣿⣿⣿⣿⣿⣿⣿⣿⣿⣿⣿⣿⣿⣿⣿⣿⣿⣿⣿⣿⣿⣿⣿⣿⣿⣿⣧⢕⢕⢕⢕⢕⢕⢕⢸⣿⣿⣿⣿⣿⣷⣷⡕⢕⢕⢕⢄⠀⠀⠀⠀⠀⠀⠀⠀⠀⠀⠀⠀⠀⠀</a:t>
            </a:r>
            <a:br/>
            <a:r>
              <a:t>⠀⠀⠀⠀⠀⠀⠀⠀⠀⠀⠀⣿⣿⣿⣿⣿⣿⣿⣿⣿⣿⣿⣿⣿⣿⣿⣿⣿⣿⣿⣿⣿⣿⣿⣿⣿⣿⣿⣿⣿⣿⣿⣿⣿⣿⣿⡇⢕⢕⢕⢕⢕⢕⢕⢕⣿⣿⣿⣿⣿⣿⣿⡟⢕⢕⢕⢕⢔⠀⠀⠀⠀⠀⠀⠀⠀⠀⠀⠀⠀⠀</a:t>
            </a:r>
            <a:br/>
            <a:r>
              <a:t>⠀⠀⠀⠀⠀⠀⠀⠀⠀⠀⠀⣿⣿⣿⣿⣿⣿⣿⣿⣿⣿⣿⣿⣿⣿⣿⣿⣿⣿⣿⣿⣿⣿⣿⣿⣿⣿⣿⣿⣿⣿⣿⣿⣿⣿⣿⣇⢕⢕⢕⢕⢕⢕⣱⣿⣿⣿⣿⣿⣿⣿⣿⣯⡕⢕⢕⢕⢕⢄⠀⠀⠀⠀⠀⠀⠀⠀⠀⠀⠀⠀</a:t>
            </a:r>
            <a:br/>
            <a:r>
              <a:t>⠀⠀⠀⠀⠀⠀⠀⠀⠀⠀⠀⣿⣿⣿⣿⣿⣿⣿⣿⣿⣿⣿⣿⣿⣿⣿⣿⣿⣿⣿⣿⣿⣿⣿⣿⣿⣿⣿⣿⣿⣿⣿⣿⣿⣿⣿⡿⢕⢕⢕⢕⢕⢾⣿⣿⣿⣿⣿⣿⣿⣿⣿⣿⢇⢕⢕⢕⢕⢕⠀⠀⠀⠀⠀⠀⠀⠀⠀⠀⠀⠀</a:t>
            </a:r>
            <a:br/>
            <a:r>
              <a:t>⠀⠀⠀⠀⠀⠀⠀⠀⠀⠀⠀⣿⣿⣿⣿⣿⣿⣿⣿⣿⣿⣿⣿⣿⣿⣿⣿⣿⣿⣿⣿⣿⣿⣿⣿⣿⣿⣿⣿⣿⣿⣿⣿⣿⣟⢕⢕⢕⢕⢕⢕⢕⢕⢕⢕⢜⢟⢻⣿⣿⣿⣿⣿⣧⡕⢕⢕⢕⢕⠀⠀⠀⠀⠀⠀⠀⠀⠀⠀⠀⠀</a:t>
            </a:r>
            <a:br/>
            <a:r>
              <a:t>⠀⠀⠀⠀⠀⠀⠀⠀⠀⠀⠀⣿⣿⣿⣿⣿⣿⣿⣿⣿⣿⣿⣿⣿⣿⣿⣿⣿⣿⣿⣿⣿⣿⣿⣿⣿⣿⣿⣿⣿⣿⣿⣿⣿⣿⡕⢕⢕⢕⣾⣷⡕⢕⢕⢕⢕⢷⢧⣼⣿⣿⣿⣿⣿⣧⢕⢕⢕⢕⠀⠀⠀⠀⠀⠀⠀⠀⠀⠀⠀⠀</a:t>
            </a:r>
            <a:br/>
            <a:r>
              <a:t>⠀⠀⠀⠀⠀⠀⠀⠀⠀⠀⠀⣿⣿⣿⣿⣿⣿⣿⣿⣿⣿⣿⣿⣿⣿⣿⣿⣿⣿⣿⣿⣿⣿⣿⣿⣿⣿⣿⣿⣿⣿⣿⣿⣿⣿⡗⣱⣷⣾⣿⣿⣿⣧⡕⢕⢱⣿⣿⣿⣿⣿⣿⣿⣿⣯⢕⢕⢕⢕⠀⠀⠀⠀⠀⠀⠀⠀⠀⠀⠀⠀</a:t>
            </a:r>
            <a:br/>
            <a:r>
              <a:t>⠀⠀⠀⠀⠀⠀⠀⠀⠀⠀⠀⣿⣿⣿⣿⣿⣿⣿⣿⣿⣿⣿⣿⣿⣿⣿⣿⣿⣿⣿⣿⣿⣿⣿⣿⣿⣿⣿⣿⣿⣿⣿⣿⣿⣿⣿⢹⣿⣿⣿⣿⡟⢝⢕⣱⣾⣿⣿⣿⣿⣿⣿⣿⣿⣿⣷⣾⣿⣿⠀⠀⠀⠀⠀⠀⠀⠀⠀⠀⠀⠀</a:t>
            </a:r>
            <a:br/>
            <a:r>
              <a:t>⠀⠀⠀⠀⠀⠀⠀⠀⠀⠀⠀⣿⣿⣿⣿⣿⣿⣿⣿⣿⣿⣿⣿⣿⣿⣿⣿⣿⣿⣿⣿⣿⣿⣿⣿⣿⣿⣿⣿⣿⣿⣿⣿⣿⣿⢝⢕⢕⢕⣜⣻⢇⢕⣱⣿⣿⣿⣿⣿⣿⣿⣿⣿⣿⣿⣿⣿⣿⣿⠀⠀⠀⠀⠀⠀⠀⠀⠀⠀⠀⠀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⠀⠀⠀⠀⠀⠀⠀⠀⠀⠀⠀⣿⣿⣿⣿⣿⣿⣿⣿⣿⣿⣿⣿⣿⣿⣿⣿⣿⣿⣿⣿⣿⣿⣿⣿⣿⣿⣿⣿⣿⣿⣿⣿⣿⣿⣵⢷⢕⣼⣿⣿⣷⣵⣿⣿⣿⣿⣿⣿⣿⣿⣿⣿⣿⣿⣿⣿⣿⣿⠀⠀⠀⠀⠀⠀⠀⠀⠀⠀⠀⠀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⠀⠀⠀⠀⠀⠀⠀⠀⠀⠀⠀⣿⣿⣿⣿⣿⣿⣿⣿⣿⣿⣿⣿⣿⣿⣿⣿⣿⣿⣿⣿⣿⣿⣿⣿⣿⣿⣿⣿⣿⣿⣿⣿⣿⣿⡕⢕⢕⢜⢝⢿⣿⣿⣿⣿⣿⣿⣿⣿⣿⣿⣿⣿⣿⣿⡏⢿⢿⣿⠀⠀⠀⠀⠀⠀⠀⠀⠀⠀⠀⠀</a:t>
            </a:r>
            <a:br/>
            <a:r>
              <a:t>⠀⠀⠀⠀⠀⠀⠀⠀⠀⠀⠀⣿⣿⣿⣿⣿⣿⣿⣿⣿⣿⣿⣿⣿⣿⣿⣿⣿⣿⣿⣿⣿⣿⣿⣿⣿⣿⣿⣿⣿⣿⣿⣿⣿⣿⣧⢕⢕⢕⢕⣱⣷⣼⣿⣿⣿⣿⣿⣿⣿⣿⣿⣿⣿⣿⣷⣾⣿⣿⠀⠀⠀⠀⠀⠀⠀⠀⠀⠀⠀⠀</a:t>
            </a:r>
            <a:br/>
            <a:r>
              <a:t>⠀⠀⠀⠀⠀⠀⠀⠀⠀⠀⠀⣿⣿⣿⣿⣿⣿⣿⣿⣿⣿⣿⣿⣿⣿⣿⣿⣿⣿⣿⣿⣿⣿⣿⣿⣿⣿⣿⣿⣿⣿⣿⣿⣿⣿⣿⡇⢕⢕⢜⢇⣺⣿⣿⣿⣿⣿⣿⣿⣿⣿⣿⣿⣿⣿⣿⣿⣿⣿⠀⠀⠀⠀⠀⠀⠀⠀⠀⠀⠀⠀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⠀⠀⠀⠀⠀⠀⠀⠀⠀⠀⠀⣿⣿⣿⣿⣿⣿⣿⣿⣿⣿⣿⣿⣿⣿⣿⣿⣿⣿⣿⣿⣿⣿⣿⣿⣿⣿⣿⣿⣿⣿⣿⣿⣿⣿⣿⣷⢕⢕⢕⣵⣿⣿⣿⣿⣿⣿⣿⣿⣿⣿⣿⣿⣿⣿⣿⣿⣿⣿⠀⠀⠀⠀⠀⠀⠀⠀⠀⠀⠀⠀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⠀⠀⠀⠀⠀⠀⠀⠀⠀⠀⠀⣿⣿⣿⣿⣿⣿⣿⣿⣿⣿⣿⣿⣿⣿⣿⣿⣿⣿⣿⣿⣿⣿⣿⣿⣿⣿⣿⣿⣿⣿⣿⣿⣿⣿⣿⣿⣧⡕⢕⢏⢿⢻⢿⢟⣿⣯⣿⣿⣿⣿⣿⣿⣿⣿⣿⣿⣿⣿⠀⠀⠀⠀⠀⠀⠀⠀⠀⠀⠀⠀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⠀⠀⠀⠀⠀⠀⠀⠀⠀⠀⠀⣿⣿⣿⣿⣿⣿⣿⣿⣿⣿⣿⣿⣿⣿⣿⣿⣿⣿⣿⣿⣿⣿⣿⣿⣿⣿⣿⣿⣿⣿⣿⣿⣿⣿⣿⣿⣿⣿⣿⣷⣷⡵⢕⢜⢝⢝⢿⣿⣿⣿⣿⣿⣿⣿⣿⣿⣿⢳⠀⠀⠀⠀⠀⠀⠀⠀⠀⠀⠀⠀</a:t>
            </a:r>
            <a:br/>
            <a:r>
              <a:t>⠀⠀⠀⠀⠀⠀⠀⠀⠀⠀⠀⣿⣿⣿⣿⣿⣿⣿⣿⣿⣿⣿⣿⣿⣿⣿⣿⣿⣿⣿⣿⣿⣿⣿⣿⣿⣿⣿⣿⣿⣿⣿⣿⣿⣿⣿⣿⣿⣿⣿⣿⢿⣿⢕⢕⢕⢕⢸⣿⣿⣿⣿⣿⣿⣿⣿⡿⣱⣿⠀⠀⠀⠀⠀⠀⠀⠀⠀⠀⠀⠀</a:t>
            </a:r>
            <a:br/>
            <a:r>
              <a:t>⠀⠀⠀⠀⠀⠀⠀⠀⠀⠀⠀⣿⣿⣿⣿⣿⣿⣿⣿⣿⣿⣿⣿⣿⣿⣿⣿⣿⣿⣿⣿⣿⣿⣿⣿⣿⣿⣿⣿⣿⣿⣿⣿⣿⣿⣿⢿⢟⢝⢕⢱⣿⡇⢕⢕⢕⢕⢕⢟⢿⢿⣿⣿⣿⡿⢏⣼⣿⣿⠀⠀⠀⠀⠀⠀⠀⠀⠀⠀⠀⠀</a:t>
            </a:r>
            <a:br/>
            <a:r>
              <a:t>⠀⠀⠀⠀⠀⠀⠀⠀⠀⠀⠀⣿⣿⣿⣿⣿⣿⣿⣿⣿⣿⣿⣿⣿⣿⣿⣿⣿⣿⣿⣿⣿⣿⣿⣿⣿⣿⣿⣿⣿⣿⣿⢿⢟⢝⢕⢕⠑⠕⢕⣿⣿⡇⢕⢕⢕⢕⢕⢕⢕⢕⢺⢿⢏⣵⣿⣿⣿⣿⠀⠀⠀⠀⠀⠀⠀⠀⠀⠀⠀⠀</a:t>
            </a:r>
            <a:br/>
            <a:r>
              <a:t>⠀⠀⠀⠀⠀⠀⠀⠀⠀⠀⠀⣿⣿⣿⣿⣿⣿⣿⣿⣿⣿⣿⣿⣿⣿⣿⣿⣿⣿⣿⣿⣿⣿⣿⣿⣿⣿⣿⣿⡿⢟⢕⢕⠕⠁⠁⠀⠐⠐⢸⣿⣿⣿⢕⢕⢕⢕⢕⢕⢕⢕⢕⣵⣿⣿⣿⣿⣿⡟⠀⠀⠀⠀⠀⠀⠀⠀⠀⠀⠀⠀</a:t>
            </a:r>
            <a:br/>
            <a:r>
              <a:t>⠀⠀⠀⠀⠀⠀⠀⠀⠀⠀⠀⣿⣿⣿⣿⣿⣿⣿⣿⣿⣿⣿⣿⣿⣿⣿⣿⡿⢿⢹⢿⣿⢻⣟⣟⡿⢿⢟⢕⢕⢕⠑⠀⠀⠀⠀⠀⠀⢀⣿⣿⣿⣿⡕⢕⢕⢕⢕⢕⢕⣵⣿⣿⣿⣿⣿⣿⡏⢕⠀⠀⠀⠀⠀⠀⠀⠀⠀⠀⠀⠀</a:t>
            </a:r>
            <a:br/>
            <a:r>
              <a:t>⠀⠀⠀⠀⠀⠀⠀⠀⠀⠀⠀⣿⣿⣿⣿⣿⣿⣿⣿⣿⣿⣿⣿⣿⣿⣿⢕⢕⢕⡮⡇⢹⡟⢕⢕⢕⢕⢕⢕⠁⠀⠀⠀⠀⠀⠀⠀⢀⣸⣿⣿⣿⣿⣿⢕⢕⢕⣱⣷⣿⣿⣿⣿⣿⣿⣿⢏⢑⠑⠀⠀⠀⠀⠀⠀⠀⠀⠀⠀⠀⠀</a:t>
            </a:r>
            <a:br/>
            <a:r>
              <a:t>⠀⠀⠀⠀⠀⠀⠀⠀⠀⠀⠀⠛⠛⠛⠛⠛⠛⠛⠛⠛⠛⠛⠛⠛⠛⠛⠑⠑⠑⠛⠋⠘⠛⠃⠑⠑⠑⠑⠀⠀⠀⠀⠀⠀⠀⠀⠀⠑⠛⠛⠛⠛⠛⠛⠃⠑⠛⠛⠛⠛⠛⠛⠛⠛⠛⠛⠛⠑⠑⠀⠀⠀⠀⠀⠀⠀⠀⠀⠀⠀⠀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⠀⠀⠀⠀⠀⠀⠀⠀⠀⠀⠀⣿⣿⣿⣿⣿⣿⣿⣿⣿⣿⣿⣿⣿⣿⣿⣿⣿⣿⣿⣿⣿⣿⣿⣿⣿⣿⣿⢿⠟⠝⠙⠙⣝⣿⣿⣿⣿⣿⣿⣿⣿⣿⣿⣿⣿⣿⣿⣿⣿⣿⣿⣿⣿⣿⣿⣿⣿⣿⠀⠀⠀⠀⠀⠀⠀⠀⠀⠀⠀⠀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⠀⠀⠀⠀⠀⠀⠀⠀⠀⠀⠀⣿⣿⣿⣿⣿⣿⣿⣿⣿⣿⣿⣿⣿⣿⣿⣿⣿⣿⡿⠿⠟⠛⠋⠉⢁⣅⣤⣴⣶⣶⣴⣼⣿⣿⣿⣿⣿⣿⣿⣿⣿⣿⣿⣿⡿⢿⣿⣿⣿⣿⣿⣿⣿⣿⣿⣿⣿⣿⠀⠀⠀⠀⠀⠀⠀⠀⠀⠀⠀⠀</a:t>
            </a:r>
            <a:br/>
            <a:r>
              <a:t>⠀⠀⠀⠀⠀⠀⠀⠀⠀⠀⠀⣿⣿⣿⣿⣿⣿⣿⣿⣿⣿⣿⣿⣿⣿⣿⡏⠉⠁⠀⠀⠀⠔⠷⢿⣿⣿⣿⣿⣿⣿⣿⣿⣿⣿⣿⣿⣿⡿⠿⠟⠙⠁⠀⠀⠀⠀⠑⢻⣿⣿⣿⣿⣿⣿⣿⣿⣿⣿⠀⠀⠀⠀⠀⠀⠀⠀⠀⠀⠀⠀</a:t>
            </a:r>
            <a:br/>
            <a:r>
              <a:t>⠀⠀⠀⠀⠀⠀⠀⠀⠀⠀⠀⣿⣿⣿⣿⣿⣿⣿⣿⣿⣿⣿⣿⣿⣿⣿⣟⣁⣀⢀⠀⠀⠀⠀⠀⠀⠀⠈⠙⠻⢿⣿⣿⣿⣿⣿⢿⠏⠁⠀⠀⠀⠀⠀⠀⠀⢀⣠⣾⣿⣿⣿⣿⣿⣿⣿⣿⣿⣿⠀⠀⠀⠀⠀⠀⠀⠀⠀⠀⠀⠀</a:t>
            </a:r>
            <a:br/>
            <a:r>
              <a:t>⠀⠀⠀⠀⠀⠀⠀⠀⠀⠀⠀⣿⣿⣿⣿⣿⣿⣿⣿⣿⣿⣿⣿⣿⣿⣿⣿⣿⣿⣿⢧⠀⠀⠀⠀⠀⠀⠀⠀⠀⠀⠁⠉⠉⠁⠀⠀⠀⠀⢀⣄⣤⣤⣴⣷⣿⣿⣿⣿⣿⣿⣿⣿⣿⣿⣿⣿⣿⣿⠀⠀⠀⠀⠀⠀⠀⠀⠀⠀⠀⠀</a:t>
            </a:r>
            <a:br/>
            <a:r>
              <a:t>⠀⠀⠀⠀⠀⠀⠀⠀⠀⠀⠀⣿⣿⣿⣿⣿⣿⣿⣿⣿⣿⣿⣿⣿⣿⢿⠿⠟⠋⠁⠀⠀⠀⠀⠀⠀⠀⠀⠀⠀⠀⠀⠀⠀⠀⠀⢄⣶⣿⣿⣿⣿⣿⣿⣿⣿⣿⣿⣿⣿⣿⣿⣿⣿⣿⣿⣿⣿⣿⠀⠀⠀⠀⠀⠀⠀⠀⠀⠀⠀⠀</a:t>
            </a:r>
            <a:br/>
            <a:r>
              <a:t>⠀⠀⠀⠀⠀⠀⠀⠀⠀⠀⠀⡿⠿⠟⠛⠛⠋⠉⠉⠉⠉⠉⠁⠀⠀⠀⠀⠀⠀⠀⠀⠀⠀⠀⠀⠀⠀⠀⠀⠀⠀⠀⠀⠀⠀⠀⠀⠝⢿⣿⣿⣿⣿⣿⣿⣿⣿⣿⣿⡟⢹⢿⢿⢿⣿⣿⣿⣿⣿⠀⠀⠀⠀⠀⠀⠀⠀⠀⠀⠀⠀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⠀⠀⠀⠀⠀⠀⠀⠀⠀⠀⠀⠀⠀⠀⠀⠀⠀⠀⠀⠀⠀⠀⠀⠀⠀⠀⠀⠀⠀⠀⠀⠀⠀⠀⠀⠀⠀⠀⠀⠀⠀⠀⠀⠀⠀⠀⠀⠀⠁⢻⣿⣿⣿⣿⣿⣿⣿⣿⣿⡕⠀⠀⠀⣜⣿⣿⣿⣿⣿⠀⠀⠀⠀⠀⠀⠀⠀⠀⠀⠀⠀</a:t>
            </a:r>
            <a:br/>
            <a:r>
              <a:t>⠀⠀⠀⠀⠀⠀⠀⠀⠀⠀⠀⠀⠀⠀⠀⠀⠀⠀⠀⠀⠀⠀⠀⠀⠀⠀⠀⠀⠀⠀⠀⠀⠀⠀⠀⠀⠀⠀⠀⣀⣀⡀⠀⠀⠀⠀⠀⠀⠀⠀⢹⣿⣿⣿⣿⢿⠟⠋⠁⢀⣄⣴⣾⣿⣿⣿⣿⣿⣿⠀⠀⠀⠀⠀⠀⠀⠀⠀⠀⠀⠀</a:t>
            </a:r>
            <a:br/>
            <a:r>
              <a:t>⠀⠀⠀⠀⠀⠀⠀⠀⠀⠀⠀⣀⣀⢀⢀⠀⠀⠀⠀⠀⠀⠀⠀⠀⠀⠀⠀⠀⠀⠀⠀⠀⠀⢀⣄⣴⣶⣾⣿⣿⣿⣿⡇⠀⠀⠀⠀⠀⠀⠀⠘⠙⠉⠁⠀⢀⣄⣴⣷⣿⣿⣿⣿⣿⣿⣿⣿⣿⣿⠀⠀⠀⠀⠀⠀⠀⠀⠀⠀⠀⠀</a:t>
            </a:r>
            <a:br/>
            <a:r>
              <a:t>⠀⠀⠀⠀⠀⠀⠀⠀⠀⠀⠀⣿⣿⣿⣿⣿⡟⠁⠀⠀⠀⠀⠀⠀⠀⠀⠀⠀⠀⠀⠀⣄⣵⣿⣿⣿⣿⣿⣿⣿⣿⣿⣷⣤⣤⣄⡀⠀⠀⠀⢀⣀⣠⣴⣾⣿⣿⣿⣿⣿⣿⣿⣿⣿⣿⣿⣿⣿⣿⠀⠀⠀⠀⠀⠀⠀⠀⠀⠀⠀⠀</a:t>
            </a:r>
            <a:br/>
            <a:r>
              <a:t>⠀⠀⠀⠀⠀⠀⠀⠀⠀⠀⠀⣿⣿⣿⣿⢏⠀⠀⠀⠀⠀⠀⠀⠀⠀⠀⠀⠀⠀⣠⣾⣿⣿⣿⣿⣿⣿⣿⣿⣿⣿⣿⣿⣿⣿⣿⣿⣷⣶⣾⣿⣿⣿⣿⣿⣿⣿⣿⣿⣿⣿⣿⣿⣿⣿⣿⣿⣿⣿⠀⠀⠀⠀⠀⠀⠀⠀⠀⠀⠀⠀</a:t>
            </a:r>
            <a:br/>
            <a:r>
              <a:t>⠀⠀⠀⠀⠀⠀⠀⠀⠀⠀⠀⣿⣿⠟⠁⠀⠀⠀⠀⠀⠀⠀⠀⠀⠀⠀⣄⣴⣿⣿⣿⣿⣿⣿⣿⣿⣿⣿⣿⣿⣿⣿⣿⣿⣿⣿⣿⣿⣿⣿⣿⣿⣿⣿⣿⣿⣿⣿⣿⣿⣿⣿⣿⣿⣿⣿⣿⣿⣿⠀⠀⠀⠀⠀⠀⠀⠀⠀⠀⠀⠀</a:t>
            </a:r>
            <a:br/>
            <a:r>
              <a:t>⠀⠀⠀⠀⠀⠀⠀⠀⠀⠀⠀⠋⠁⠀⠀⠀⠀⠀⠀⠀⠀⠀⠀⢀⣠⣾⣿⣿⣿⣿⣿⣿⣿⣿⣿⣯⣿⣿⣿⣿⣿⣿⣿⣿⣿⣿⣿⣿⣿⣿⣿⣿⣿⣿⣿⣿⣿⣿⣿⣿⣿⣿⣿⣿⣿⣿⣿⣿⣿⠀⠀⠀⠀⠀⠀⠀⠀⠀⠀⠀⠀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⠀⠀⠀⠀⠀⠀⠀⠀⠀⠀⠀⠀⠀⠀⠀⠀⠀⠀⠀⠀⢀⣠⣶⣿⣿⣿⣿⣿⣿⣿⣿⣿⣿⣿⣿⣿⣿⣿⣿⣿⣿⣿⣿⣿⣿⣿⣿⣿⣿⣿⣿⣿⣿⣿⣿⣿⣿⣿⣿⣿⣿⣿⣿⣿⣿⣿⣿⣿⣿⠀⠀⠀⠀⠀⠀⠀⠀⠀⠀⠀⠀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⠀⠀⠀⠀⠀⠀⠀⠀⠀⠀⠀⠀⠀⠀⠀⠀⠀⢀⣠⣴⣿⣿⣿⣿⣿⣿⣿⣿⣿⣿⣿⣿⣿⣿⣿⣿⣿⣿⣿⣿⣿⣿⣿⣿⣿⣿⣿⣿⣿⣿⣿⣿⣿⣿⣿⣿⣿⣿⣿⣿⣿⣿⣿⣿⣿⣿⣿⣿⣿⠀⠀⠀⠀⠀⠀⠀⠀⠀⠀⠀⠀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⠀⠀⠀⠀⠀⠀⠀⠀⠀⠀⠀⠀⠀⠀⢀⣠⣴⣿⣿⣿⣿⣿⣿⣿⣿⣿⣿⣿⣿⣿⣿⣿⣿⣿⣿⣿⣿⣿⣿⣿⣿⣿⣿⣿⣿⣿⣿⣿⣿⣿⣿⣿⣿⣿⣿⣿⣿⣿⣿⣿⣿⣿⣿⣿⣿⣿⣿⣿⣿⠀⠀⠀⠀⠀⠀⠀⠀⠀⠀⠀⠀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⠀⠀⠀⠀⠀⠀⠀⠀⠀⠀⠀⣤⣶⣾⣿⣿⣿⣿⣿⣿⣿⣿⣿⣿⣿⣿⣿⣿⣿⣿⣿⣿⣿⣿⣿⣿⣿⣿⣿⣿⣿⣿⣿⣿⣿⣿⣿⣿⣿⣿⣿⣿⣿⣿⣿⣿⣿⣿⣿⣿⣿⣿⣿⣿⣿⣿⣿⣿⣿⠀⠀⠀⠀⠀⠀⠀⠀⠀⠀⠀⠀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⠀⠀⠀⠀⠀⠀⠀⠀⠀⠀⠀⣿⣿⣿⣿⣿⣿⣿⣿⣿⣿⣿⣿⣿⣿⣿⣿⣿⣿⣿⣿⣿⣿⣿⣿⣿⣿⣿⡿⢿⠟⠋⠉⠁⢁⣁⣽⣿⣿⣿⣿⣿⣿⣿⣿⣿⣿⣿⣿⣿⣿⣿⣿⣿⣿⣿⣿⣿⣿⠀⠀⠀⠀⠀⠀⠀⠀⠀⠀⠀⠀</a:t>
            </a:r>
            <a:br/>
            <a:r>
              <a:t>⠀⠀⠀⠀⠀⠀⠀⠀⠀⠀⠀⣿⣿⣿⣿⣿⣿⣿⣿⣿⣿⣿⣿⣿⣿⣿⣿⣿⣿⡿⠿⠟⠛⠋⠉⢉⣁⣄⣤⣴⣶⣷⣾⣿⣿⣿⣿⣿⣿⣿⣿⣿⣿⣿⣿⣿⣿⣿⣿⣿⣿⣿⣿⣿⣿⣿⣿⣿⣿⠀⠀⠀⠀⠀⠀⠀⠀⠀⠀⠀⠀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⠀⠀⠀⠀⠀⠀⠀⠀⠀⠀⠀⣿⣿⣿⣿⣿⣿⣿⣿⣿⣿⣿⣿⣿⣿⣿⣿⡝⠀⠀⠀⠀⠀⠖⠾⣿⣿⣿⣿⣿⣿⣿⣿⣿⣿⣿⣿⣿⣿⣿⣿⠟⠛⠙⠉⠉⠉⠙⢿⣿⣿⣿⣿⣿⣿⣿⣿⣿⣿⠀⠀⠀⠀⠀⠀⠀⠀⠀⠀⠀⠀</a:t>
            </a:r>
            <a:br/>
            <a:r>
              <a:t>⠀⠀⠀⠀⠀⠀⠀⠀⠀⠀⠀⣿⣿⣿⣿⣿⣿⣿⣿⣿⣿⣿⣿⣿⣿⣿⣿⣯⣤⣄⢀⠀⠀⠀⠀⠀⠁⠉⠙⠻⢿⣿⣿⣿⣿⣿⣿⡿⠏⠁⠀⠀⠀⠀⠀⠀⠀⢀⣱⣿⣿⣿⣿⣿⣿⣿⣿⣿⣿⠀⠀⠀⠀⠀⠀⠀⠀⠀⠀⠀⠀</a:t>
            </a:r>
            <a:br/>
            <a:r>
              <a:t>⠀⠀⠀⠀⠀⠀⠀⠀⠀⠀⠀⣿⣿⣿⣿⣿⣿⣿⣿⣿⣿⣿⣿⣿⣿⣿⣿⣿⣿⣿⣿⠆⠀⠀⠀⠀⠀⠀⠀⠀⠁⠉⠛⠛⠛⠙⠁⠀⠀⠀⠀⢀⡀⢀⣠⣴⣶⣿⣿⣿⣿⣿⣿⣿⣿⣿⣿⣿⣿⠀⠀⠀⠀⠀⠀⠀⠀⠀⠀⠀⠀</a:t>
            </a:r>
            <a:br/>
            <a:r>
              <a:t>⠀⠀⠀⠀⠀⠀⠀⠀⠀⠀⠀⣿⣿⣿⣿⣿⣿⣿⣿⣿⣿⣿⣿⣿⣿⣿⢿⠟⠋⠉⠀⠀⠀⠀⠀⠀⠀⠀⠀⠀⠀⠀⠀⠀⠀⠀⠀⣠⣴⣷⣿⣿⣿⣿⣿⣿⣿⣿⣿⣿⣿⣿⣿⣿⣿⣿⣿⣿⣿⠀⠀⠀⠀⠀⠀⠀⠀⠀⠀⠀⠀</a:t>
            </a:r>
            <a:br/>
            <a:r>
              <a:t>⠀⠀⠀⠀⠀⠀⠀⠀⠀⠀⠀⠟⠟⠛⠛⠛⠛⠙⠙⠙⠙⠙⠉⠉⠁⠀⠀⠀⠀⠀⠀⠀⠀⠀⠀⠀⠀⠀⠀⠀⠀⠀⠀⠀⠀⠀⠘⢿⣿⣿⣿⣿⣿⣿⣿⣿⣿⣿⣿⣿⣿⣿⣿⢿⠟⠻⢟⢻⣿⠀⠀⠀⠀⠀⠀⠀⠀⠀⠀⠀⠀</a:t>
            </a:r>
            <a:br/>
            <a:r>
              <a:t>⠀⠀⠀⠀⠀⠀⠀⠀⠀⠀⠀⠀⠀⠀⠀⠀⠀⠀⠀⠀⠀⠀⠀⠀⠀⠀⠀⠀⠀⠀⠀⠀⠀⠀⠀⠀⠀⠀⠀⠀⠀⠀⠀⠀⠀⠀⠀⠀⠝⣿⣿⣿⣿⣿⣿⣿⣿⣿⣿⡿⠿⠋⠁⠀⠀⢀⢔⣵⣿⠀⠀⠀⠀⠀⠀⠀⠀⠀⠀⠀⠀</a:t>
            </a:r>
            <a:br/>
            <a:r>
              <a:t>⠀⠀⠀⠀⠀⠀⠀⠀⠀⠀⠀⠀⠀⠀⠀⠀⠀⠀⠀⠀⠀⠀⠀⠀⠀⠀⠀⠀⠀⠀⠀⠀⠀⠀⠀⠀⠀⠀⠀⠀⠀⠀⠀⠀⠀⠀⠀⠀⠀⠘⠻⣿⣿⣿⣿⣿⢿⠛⠑⠀⢄⣴⣶⣷⣾⣿⣿⣿⣿⠀⠀⠀⠀⠀⠀⠀⠀⠀⠀⠀⠀</a:t>
            </a:r>
            <a:br/>
            <a:r>
              <a:t>⠀⠀⠀⠀⠀⠀⠀⠀⠀⠀⠀⠀⠀⠀⠀⠀⠀⠀⠀⠀⠀⠀⠀⠀⠀⠀⠀⠀⠀⠀⠀⠀⠀⠀⢀⣄⣤⣴⣶⣶⣷⣷⣦⡄⠀⠀⠀⠀⠀⠀⠀⠘⠟⠋⠁⠁⠀⢄⣴⣾⣿⣿⣿⣿⣿⣿⣿⣿⣿⠀⠀⠀⠀⠀⠀⠀⠀⠀⠀⠀⠀</a:t>
            </a:r>
            <a:br/>
            <a:r>
              <a:t>⠀⠀⠀⠀⠀⠀⠀⠀⠀⠀⠀⣷⣷⣶⣷⣷⡶⠐⠀⠀⠀⠀⠀⠀⠀⠀⠀⠀⠀⠀⠀⢀⣰⣾⣿⣿⣿⣿⣿⣿⣿⣿⣿⣷⣄⢀⠀⠀⠀⠀⠀⠀⠀⢀⣄⣴⣾⣿⣿⣿⣿⣿⣿⣿⣿⣿⣿⣿⣿⠀⠀⠀⠀⠀⠀⠀⠀⠀⠀⠀⠀</a:t>
            </a:r>
            <a:br/>
            <a:r>
              <a:t>⠀⠀⠀⠀⠀⠀⠀⠀⠀⠀⠀⣿⣿⣿⣿⢟⠁⠀⠀⠀⠀⠀⠀⠀⠀⠀⠀⠀⠀⢀⣴⣿⣿⣿⣿⣿⣿⣿⣿⣿⣿⣿⣿⣿⣿⣿⣿⣷⣄⣀⣀⣠⣴⣿⣿⣿⣿⣿⣿⣿⣿⣿⣿⣿⣿⣿⣿⣿⣿⠀⠀⠀⠀⠀⠀⠀⠀⠀⠀⠀⠀</a:t>
            </a:r>
            <a:br/>
            <a:r>
              <a:t>⠀⠀⠀⠀⠀⠀⠀⠀⠀⠀⠀⣿⣿⡿⠋⠀⠀⠀⠀⠀⠀⠀⠀⠀⠀⠀⠀⣠⣴⣿⣿⣿⣿⣿⣿⣿⣿⣿⣿⣿⣿⣿⣿⣿⣿⣿⣿⣿⣿⣿⣿⣿⣿⣿⣿⣿⣿⣿⣿⣿⣿⣿⣿⣿⣿⣿⣿⣿⣿⠀⠀⠀⠀⠀⠀⠀⠀⠀⠀⠀⠀</a:t>
            </a:r>
            <a:br/>
            <a:r>
              <a:t>⠀⠀⠀⠀⠀⠀⠀⠀⠀⠀⠀⣿⠟⠀⠀⠀⠀⠀⠀⠀⠀⠀⠀⠀⠀⣠⣾⣿⣿⣿⣿⣿⣿⣿⣿⣿⣿⣿⣿⣿⣿⣿⣿⣿⣿⣿⣿⣿⣿⣿⣿⣿⣿⣿⣿⣿⣿⣿⣿⣿⣿⣿⣿⣿⣿⣿⣿⣿⣿⠀⠀⠀⠀⠀⠀⠀⠀⠀⠀⠀⠀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⠀⠀⠀⠀⠀⠀⠀⠀⠀⠀⠀⠁⠀⠀⠀⠀⠀⠀⠀⠀⠀⠀⣄⣴⣿⣿⣿⣿⣿⣿⣿⣿⣿⣿⣿⣿⣿⣿⣿⣿⣿⣿⣿⣿⣿⣿⣿⣿⣿⣿⣿⣿⣿⣿⣿⣿⣿⣿⣿⣿⣿⣿⣿⣿⣿⣿⣿⣿⣿⠀⠀⠀⠀⠀⠀⠀⠀⠀⠀⠀⠀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⠀⠀⠀⠀⠀⠀⠀⠀⠀⠀⠀⠀⠀⠀⠀⠀⠀⠀⠀⢀⣠⣾⣿⣿⣿⣿⣿⣿⣿⣿⣿⣿⣿⣿⣿⣿⣿⣿⣿⣿⣿⣿⣿⣿⣿⣿⣿⣿⣿⣿⣿⣿⣿⣿⣿⣿⣿⣿⣿⣿⣿⣿⣿⣿⣿⣿⣿⣿⣿⠀⠀⠀⠀⠀⠀⠀⠀⠀⠀⠀⠀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⠀⠀⠀⠀⠀⠀⠀⠀⠀⠀⠀⠀⠀⠀⠀⠀⠀⣠⣴⣿⣿⣿⣿⣿⣿⣿⣿⣿⣿⣿⣿⣿⣿⣿⣿⣿⣿⣿⣿⣿⣿⣿⣿⣿⣿⣿⣿⣿⣿⣿⣿⣿⣿⣿⣿⣿⣿⣿⣿⣿⣿⣿⣿⣿⣿⣿⣿⣿⣿⠀⠀⠀⠀⠀⠀⠀⠀⠀⠀⠀⠀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⠀⠀⠀⠀⠀⠀⠀⠀⠀⠀⠀⠀⠀⣀⣤⣶⣿⣿⣿⣿⣿⣿⣿⣿⣿⣿⣿⣿⣿⣿⣿⣿⣿⣿⣿⣿⣿⣿⣿⣿⣿⣿⣿⣿⣿⣿⣿⣿⣿⣿⣿⣿⣿⣿⣿⣿⣿⣿⣿⣿⣿⣿⣿⣿⣿⣿⣿⣿⣿⠀⠀⠀⠀⠀⠀⠀⠀⠀⠀⠀⠀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⠀⠀⠀⠀⠀⠀⠀⠀⠀⠀⠀⣶⣿⣿⣿⣿⣿⣿⣿⣿⣿⣿⣿⣿⣿⣿⣿⣿⣿⣿⣿⣿⣿⣿⣿⣿⣿⣿⣿⣿⣿⣿⣿⣿⣿⣿⣿⣿⣿⣿⣿⣿⣿⣿⣿⣿⣿⣿⣿⣿⣿⣿⣿⣿⣿⣿⣿⣿⣿⠀⠀⠀⠀⠀⠀⠀⠀⠀⠀⠀⠀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⠀⠀⠀⠀⠀⠀⠀⠀⠀⠀⠀⣿⣿⣿⣿⣿⣿⣿⣿⣿⣿⣿⣿⣿⣿⣿⣿⣿⣿⣿⣿⣿⣿⣿⣿⣿⣿⣿⡿⠿⠟⠛⠋⠉⠁⠁⢈⣹⣿⣿⣿⣿⣿⣿⣿⣿⣿⣿⣿⣿⣿⣿⣿⣿⣿⣿⣿⣿⣿⠀⠀⠀⠀⠀⠀⠀⠀⠀⠀⠀⠀</a:t>
            </a:r>
            <a:br/>
            <a:r>
              <a:t>⠀⠀⠀⠀⠀⠀⠀⠀⠀⠀⠀⣿⣿⣿⣿⣿⣿⣿⣿⣿⣿⣿⣿⣿⣿⣿⣿⣿⣿⣿⠿⠟⠛⠋⠉⢉⣁⣄⣤⣴⣶⣷⣿⣿⣿⣿⣿⣿⣿⣿⣿⣿⣿⣿⣿⣿⣿⣿⣿⣿⣿⣿⣿⣿⣿⣿⣿⣿⣿⠀⠀⠀⠀⠀⠀⠀⠀⠀⠀⠀⠀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⠀⠀⠀⠀⠀⠀⠀⠀⠀⠀⠀⣿⣿⣿⣿⣿⣿⣿⣿⣿⣿⣿⣿⣿⣿⣿⣿⣿⡕⠀⠀⠀⠀⠐⠺⢿⣿⣿⣿⣿⣿⣿⣿⣿⣿⣿⣿⣿⣿⣿⣿⡿⠿⠿⠟⠛⠛⠟⣿⣿⣿⣿⣿⣿⣿⣿⣿⣿⣿⠀⠀⠀⠀⠀⠀⠀⠀⠀⠀⠀⠀</a:t>
            </a:r>
            <a:br/>
            <a:r>
              <a:t>⠀⠀⠀⠀⠀⠀⠀⠀⠀⠀⠀⣿⣿⣿⣿⣿⣿⣿⣿⣿⣿⣿⣿⣿⣿⣿⣿⣿⣧⣄⢀⠀⠀⠀⠀⠀⠈⠉⠛⢿⣿⣿⣿⣿⣿⣿⣿⣿⡟⠋⠉⠀⠀⠀⠀⠀⠀⠀⢘⣿⣿⣿⣿⣿⣿⣿⣿⣿⣿⠀⠀⠀⠀⠀⠀⠀⠀⠀⠀⠀⠀</a:t>
            </a:r>
            <a:br/>
            <a:r>
              <a:t>⠀⠀⠀⠀⠀⠀⠀⠀⠀⠀⠀⣿⣿⣿⣿⣿⣿⣿⣿⣿⣿⣿⣿⣿⣿⣿⣿⣿⣿⣿⣿⡦⠀⠀⠀⠀⠀⠀⠀⠀⠈⠛⠿⢿⠿⠟⠋⠉⠀⠀⠀⠀⠀⠀⢀⣄⣤⣴⣾⣿⣿⣿⣿⣿⣿⣿⣿⣿⣿⠀⠀⠀⠀⠀⠀⠀⠀⠀⠀⠀⠀</a:t>
            </a:r>
            <a:br/>
            <a:r>
              <a:t>⠀⠀⠀⠀⠀⠀⠀⠀⠀⠀⠀⣿⣿⣿⣿⣿⣿⣿⣿⣿⣿⣿⣿⣿⣿⣿⣿⠿⠟⠋⠁⠀⠀⠀⠀⠀⠀⠀⠀⠀⠀⠀⠀⠀⠀⠀⠀⢀⣄⣤⣴⣶⣶⣷⣿⣿⣿⣿⣿⣿⣿⣿⣿⣿⣿⣿⣿⣿⣿⠀⠀⠀⠀⠀⠀⠀⠀⠀⠀⠀⠀</a:t>
            </a:r>
            <a:br/>
            <a:r>
              <a:t>⠀⠀⠀⠀⠀⠀⠀⠀⠀⠀⠀⠟⠛⠛⠛⠛⠛⠛⠛⠛⠛⠛⠛⠛⠙⠁⠀⠀⠀⠀⠀⠀⠀⠀⠀⠀⠀⠀⠀⠀⠀⠀⠀⠀⠀⠀⢱⣿⣿⣿⣿⣿⣿⣿⣿⣿⣿⣿⣿⣿⣿⢟⣻⢿⢿⢿⣿⣿⣿⠀⠀⠀⠀⠀⠀⠀⠀⠀⠀⠀⠀</a:t>
            </a:r>
            <a:br/>
            <a:r>
              <a:t>⠀⠀⠀⠀⠀⠀⠀⠀⠀⠀⠀⠀⠀⠀⠀⠀⠀⠀⠀⠀⠀⠀⠀⠀⠀⠀⠀⠀⠀⠀⠀⠀⠀⠀⠀⠀⠀⠀⠀⠀⠀⠀⠀⠀⠀⠀⠁⠝⢿⣿⣿⣿⣿⣿⣿⣿⣿⣿⣿⣿⣿⡇⠀⠀⠀⢁⣹⣿⣿⠀⠀⠀⠀⠀⠀⠀⠀⠀⠀⠀⠀</a:t>
            </a:r>
            <a:br/>
            <a:r>
              <a:t>⠀⠀⠀⠀⠀⠀⠀⠀⠀⠀⠀⠀⠀⠀⠀⠀⠀⠀⠀⠀⠀⠀⠀⠀⠀⠀⠀⠀⠀⠀⠀⠀⠀⠀⠀⠀⠀⠀⠀⠀⠀⠀⠀⠀⠀⠀⠀⠀⠁⠻⣿⣿⣿⣿⣿⣿⣿⣿⡿⠟⠋⠁⢀⣠⣴⣾⣿⣿⣿⠀⠀⠀⠀⠀⠀⠀⠀⠀⠀⠀⠀</a:t>
            </a:r>
            <a:br/>
            <a:r>
              <a:t>⠀⠀⠀⠀⠀⠀⠀⠀⠀⠀⠀⠀⠀⠀⠀⠀⠀⠀⠀⠀⠀⠀⠀⠀⠀⠀⠀⠀⠀⠀⠀⠀⠀⠀⠀⠀⢀⣀⣀⣄⣄⣄⡀⠀⠀⠀⠀⠀⠀⠀⠈⠟⢿⣿⢿⠟⠋⠉⠀⢀⣠⣷⣿⣿⣿⣿⣿⣿⣿⠀⠀⠀⠀⠀⠀⠀⠀⠀⠀⠀⠀</a:t>
            </a:r>
            <a:br/>
            <a:r>
              <a:t>⠀⠀⠀⠀⠀⠀⠀⠀⠀⠀⠀⣶⣶⣴⣶⣶⡶⠀⠀⠀⠀⠀⠀⠀⠀⠀⠀⠀⠀⠀⠀⠀⣠⣴⣶⣿⣿⣿⣿⣿⣿⣿⣿⣦⡄⠀⠀⠀⠀⠀⠀⠀⠀⠀⠀⠀⢀⣠⣵⣿⣿⣿⣿⣿⣿⣿⣿⣿⣿⠀⠀⠀⠀⠀⠀⠀⠀⠀⠀⠀⠀</a:t>
            </a:r>
            <a:br/>
            <a:r>
              <a:t>⠀⠀⠀⠀⠀⠀⠀⠀⠀⠀⠀⣿⣿⣿⣿⢟⠁⠀⠀⠀⠀⠀⠀⠀⠀⠀⠀⠀⠀⢀⣠⣾⣿⣿⣿⣿⣿⣿⣿⣿⣿⣿⣿⣿⣿⣷⣴⣤⣄⢀⠀⠀⢀⣄⣴⣾⣿⣿⣿⣿⣿⣿⣿⣿⣿⣿⣿⣿⣿⠀⠀⠀⠀⠀⠀⠀⠀⠀⠀⠀⠀</a:t>
            </a:r>
            <a:br/>
            <a:r>
              <a:t>⠀⠀⠀⠀⠀⠀⠀⠀⠀⠀⠀⣿⣿⡿⠃⠀⠀⠀⠀⠀⠀⠀⠀⠀⠀⠀⠀⢀⣴⣿⣿⣿⣿⣿⣿⣿⣿⣿⣿⣿⣿⣿⣿⣿⣿⣿⣿⣿⣿⣿⣿⣿⣿⣿⣿⣿⣿⣿⣿⣿⣿⣿⣿⣿⣿⣿⣿⣿⣿⠀⠀⠀⠀⠀⠀⠀⠀⠀⠀⠀⠀</a:t>
            </a:r>
            <a:br/>
            <a:r>
              <a:t>⠀⠀⠀⠀⠀⠀⠀⠀⠀⠀⠀⣿⡿⠁⠀⠀⠀⠀⠀⠀⠀⠀⠀⠀⠀⢀⣴⣿⣿⣿⣿⣿⣿⣿⣿⣿⣿⣿⣿⣿⣿⣿⣿⣿⣿⣿⣿⣿⣿⣿⣿⣿⣿⣿⣿⣿⣿⣿⣿⣿⣿⣿⣿⣿⣿⣿⣿⣿⣿⠀⠀⠀⠀⠀⠀⠀⠀⠀⠀⠀⠀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⠀⠀⠀⠀⠀⠀⠀⠀⠀⠀⠀⠋⠀⠀⠀⠀⠀⠀⠀⠀⠀⠀⠀⣠⣴⣿⣿⣿⣿⣿⣿⣿⣿⣿⣿⣿⣿⣿⣿⣿⣿⣿⣿⣿⣿⣿⣿⣿⣿⣿⣿⣿⣿⣿⣿⣿⣿⣿⣿⣿⣿⣿⣿⣿⣿⣿⣿⣿⣿⠀⠀⠀⠀⠀⠀⠀⠀⠀⠀⠀⠀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⠀⠀⠀⠀⠀⠀⠀⠀⠀⠀⠀⠀⠀⠀⠀⠀⠀⠀⠀⠀⢀⣤⣾⣿⣿⣿⣿⣿⣿⣿⣿⣿⣿⣿⣿⣿⣿⣿⣿⣿⣿⣿⣿⣿⣿⣿⣿⣿⣿⣿⣿⣿⣿⣿⣿⣿⣿⣿⣿⣿⣿⣿⣿⣿⣿⣿⣿⣿⣿⠀⠀⠀⠀⠀⠀⠀⠀⠀⠀⠀⠀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⠀⠀⠀⠀⠀⠀⠀⠀⠀⠀⠀⠀⠀⠀⠀⠀⠀⠀⣠⣴⣿⣿⣿⣿⣿⣿⣿⣿⣿⣿⣿⣿⣿⣿⣿⣿⣿⣿⣿⣿⣿⣿⣿⣿⣿⣿⣿⣿⣿⣿⣿⣿⣿⣿⣿⣿⣿⣿⣿⣿⣿⣿⣿⣿⣿⣿⣿⣿⣿⠀⠀⠀⠀⠀⠀⠀⠀⠀⠀⠀⠀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⠀⠀⠀⠀⠀⠀⠀⠀⠀⠀⠀⠀⠀⠀⢀⣠⣴⣿⣿⣿⣿⣿⣿⣿⣿⣿⣿⣿⣿⣿⣿⣿⣿⣿⣿⣿⣿⣿⣿⣿⣿⣿⣿⣿⣿⣿⣿⣿⣿⣿⣿⣿⣿⣿⣿⣿⣿⣿⣿⣿⣿⣿⣿⣿⣿⣿⣿⣿⣿⠀⠀⠀⠀⠀⠀⠀⠀⠀⠀⠀⠀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⠀⠀⠀⠀⠀⠀⠀⠀⠀⠀⠀⣤⣶⣾⣿⣿⣿⣿⣿⣿⣿⣿⣿⣿⣿⣿⣿⣿⣿⣿⣿⣿⣿⣿⣿⣿⣿⣿⣿⣿⣿⣿⣿⣿⣿⣿⣿⣿⣿⣿⣿⣿⣿⣿⣿⣿⣿⣿⣿⣿⣿⣿⣿⣿⣿⣿⣿⣿⣿⠀⠀⠀⠀⠀⠀⠀⠀⠀⠀⠀⠀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⠀⠀⠀⠀⠀⠀⠀⠀⠀⠀⠀⣿⣿⣿⣿⣿⣿⣿⣿⣿⣿⣿⣿⣿⣿⣿⣿⣿⣿⣿⣿⣿⣿⣿⣿⣿⣿⣿⣿⢿⠿⠟⠛⠙⠉⠁⠑⢙⣿⣿⣿⣿⣿⣿⣿⣿⣿⣿⣿⣿⣿⣿⣿⣿⣿⣿⣿⣿⣿⠀⠀⠀⠀⠀⠀⠀⠀⠀⠀⠀⠀</a:t>
            </a:r>
            <a:br/>
            <a:r>
              <a:t>⠀⠀⠀⠀⠀⠀⠀⠀⠀⠀⠀⣿⣿⣿⣿⣿⣿⣿⣿⣿⣿⣿⣿⣿⣿⣿⣿⣿⣿⣿⡿⠿⠟⠛⠙⠉⢁⣀⣠⣤⣴⣶⣾⣿⣿⣿⣿⣿⣿⣿⣿⣿⣿⣿⣿⣿⣿⣿⣿⣿⣿⣿⣿⣿⣿⣿⣿⣿⣿⠀⠀⠀⠀⠀⠀⠀⠀⠀⠀⠀⠀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⠀⠀⠀⠀⠀⠀⠀⠀⠀⠀⠀⣿⣿⣿⣿⣿⣿⣿⣿⣿⣿⣿⣿⣿⣿⣿⣿⣿⣿⢅⠀⠀⠀⠀⠐⢾⣿⣿⣿⣿⣿⣿⣿⣿⣿⣿⣿⣿⣿⣿⣿⣿⣿⣿⡿⢿⠿⢿⣿⣿⣿⣿⣿⣿⣿⣿⣿⣿⣿⠀⠀⠀⠀⠀⠀⠀⠀⠀⠀⠀⠀</a:t>
            </a:r>
            <a:br/>
            <a:r>
              <a:t>⠀⠀⠀⠀⠀⠀⠀⠀⠀⠀⠀⣿⣿⣿⣿⣿⣿⣿⣿⣿⣿⣿⣿⣿⣿⣿⣿⣿⣿⣴⡀⠀⠀⠀⠀⠀⠉⠙⠻⢿⣿⣿⣿⣿⣿⣿⣿⣿⡿⠟⠛⠉⠀⠀⠀⠀⠀⠀⠜⢿⣿⣿⣿⣿⣿⣿⣿⣿⣿⠀⠀⠀⠀⠀⠀⠀⠀⠀⠀⠀⠀</a:t>
            </a:r>
            <a:br/>
            <a:r>
              <a:t>⠀⠀⠀⠀⠀⠀⠀⠀⠀⠀⠀⣿⣿⣿⣿⣿⣿⣿⣿⣿⣿⣿⣿⣿⣿⣿⣿⣿⣿⣿⣿⡔⠀⠀⠀⠀⠀⠀⠀⠀⠙⠻⢿⣿⣿⡿⠟⠋⠁⠀⠀⠀⠀⠀⠀⠀⢀⣠⣵⣿⣿⣿⣿⣿⣿⣿⣿⣿⣿⠀⠀⠀⠀⠀⠀⠀⠀⠀⠀⠀⠀</a:t>
            </a:r>
            <a:br/>
            <a:r>
              <a:t>⠀⠀⠀⠀⠀⠀⠀⠀⠀⠀⠀⣿⣿⣿⣿⣿⣿⣿⣿⣿⣿⣿⣿⣿⣿⣿⣿⣿⠿⠛⠙⠀⠀⠀⠀⠀⠀⠀⠀⠀⠀⠀⠀⠁⠀⠀⠀⠀⠀⣀⣠⣤⣤⣤⣾⣿⣿⣿⣿⣿⣿⣿⣿⣿⣿⣿⣿⣿⣿⠀⠀⠀⠀⠀⠀⠀⠀⠀⠀⠀⠀</a:t>
            </a:r>
            <a:br/>
            <a:r>
              <a:t>⠀⠀⠀⠀⠀⠀⠀⠀⠀⠀⠀⠿⠟⠛⠛⠛⠛⠛⠛⠛⠟⠟⠟⠛⠛⠉⠁⠀⠀⠀⠀⠀⠀⠀⠀⠀⠀⠀⠀⠀⠀⠀⠀⠀⠀⠀⣰⣾⣿⣿⣿⣿⣿⣿⣿⣿⣿⣿⣿⣿⣿⡿⠿⠿⢿⣿⣿⣿⣿⠀⠀⠀⠀⠀⠀⠀⠀⠀⠀⠀⠀</a:t>
            </a:r>
            <a:br/>
            <a:r>
              <a:t>⠀⠀⠀⠀⠀⠀⠀⠀⠀⠀⠀⠀⠀⠀⠀⠀⠀⠀⠀⠀⠀⠀⠀⠀⠀⠀⠀⠀⠀⠀⠀⠀⠀⠀⠀⠀⠀⠀⠀⠀⠀⠀⠀⠀⠀⠀⠜⢿⣿⣿⣿⣿⣿⣿⣿⣿⣿⣿⣿⣿⣿⡇⠀⠀⠀⢈⣽⣿⣿⠀⠀⠀⠀⠀⠀⠀⠀⠀⠀⠀⠀</a:t>
            </a:r>
            <a:br/>
            <a:r>
              <a:t>⠀⠀⠀⠀⠀⠀⠀⠀⠀⠀⠀⠀⠀⠀⠀⠀⠀⠀⠀⠀⠀⠀⠀⠀⠀⠀⠀⠀⠀⠀⠀⠀⠀⠀⠀⠀⠀⠀⠀⠀⠀⠀⠀⠀⠀⠀⠀⠁⢹⣿⣿⣿⣿⣿⣿⣿⣿⣿⣿⡿⠟⠑⠀⢀⣴⣾⣿⣿⣿⠀⠀⠀⠀⠀⠀⠀⠀⠀⠀⠀⠀</a:t>
            </a:r>
            <a:br/>
            <a:r>
              <a:t>⠀⠀⠀⠀⠀⠀⠀⠀⠀⠀⠀⠀⠀⠀⠀⠀⠀⠀⠀⠀⠀⠀⠀⠀⠀⠀⠀⠀⠀⠀⠀⠀⠀⠀⠀⠀⠀⠀⠀⠀⠀⠀⠀⠀⠀⠀⠀⠀⠀⠈⠟⢿⣿⣿⣿⡿⠿⠟⠙⠀⢀⣠⣵⣿⣿⣿⣿⣿⣿⠀⠀⠀⠀⠀⠀⠀⠀⠀⠀⠀⠀</a:t>
            </a:r>
            <a:br/>
            <a:r>
              <a:t>⠀⠀⠀⠀⠀⠀⠀⠀⠀⠀⠀⣤⣤⣤⣤⣤⣤⠀⠀⠀⠀⠀⠀⠀⠀⠀⠀⠀⠀⠀⠀⠀⢀⣠⣤⣴⣶⣷⣷⣿⣷⣶⣤⣄⠀⠀⠀⠀⠀⠀⠀⠁⠙⠙⠁⠀⠀⢀⣠⣵⣿⣿⣿⣿⣿⣿⣿⣿⣿⠀⠀⠀⠀⠀⠀⠀⠀⠀⠀⠀⠀</a:t>
            </a:r>
            <a:br/>
            <a:r>
              <a:t>⠀⠀⠀⠀⠀⠀⠀⠀⠀⠀⠀⣿⣿⣿⣿⡟⠑⠀⠀⠀⠀⠀⠀⠀⠀⠀⠀⠀⠀⠀⣄⣴⣿⣿⣿⣿⣿⣿⣿⣿⣿⣿⣿⣿⣷⣦⣀⣀⡀⠀⠀⠀⠀⠀⢀⣴⣷⣿⣿⣿⣿⣿⣿⣿⣿⣿⣿⣿⣿⠀⠀⠀⠀⠀⠀⠀⠀⠀⠀⠀⠀</a:t>
            </a:r>
            <a:br/>
            <a:r>
              <a:t>⠀⠀⠀⠀⠀⠀⠀⠀⠀⠀⠀⣿⣿⣿⠏⠀⠀⠀⠀⠀⠀⠀⠀⠀⠀⠀⠀⢀⣤⣾⣿⣿⣿⣿⣿⣿⣿⣿⣿⣿⣿⣿⣿⣿⣿⣿⣿⣿⣿⣷⣦⣴⣴⣾⣿⣿⣿⣿⣿⣿⣿⣿⣿⣿⣿⣿⣿⣿⣿⠀⠀⠀⠀⠀⠀⠀⠀⠀⠀⠀⠀</a:t>
            </a:r>
            <a:br/>
            <a:r>
              <a:t>⠀⠀⠀⠀⠀⠀⠀⠀⠀⠀⠀⣿⡿⠁⠀⠀⠀⠀⠀⠀⠀⠀⠀⠀⠀⢀⣰⣾⣿⣿⣿⣿⣿⣿⣿⣿⣿⣿⣿⣿⣿⣿⣿⣿⣿⣿⣿⣿⣿⣿⣿⣿⣿⣿⣿⣿⣿⣿⣿⣿⣿⣿⣿⣿⣿⣿⣿⣿⣿⠀⠀⠀⠀⠀⠀⠀⠀⠀⠀⠀⠀</a:t>
            </a:r>
            <a:br/>
            <a:r>
              <a:t>⠀⠀⠀⠀⠀⠀⠀⠀⠀⠀⠀⠟⠁⠀⠀⠀⠀⠀⠀⠀⠀⠀⠀⢀⣴⣾⣿⣿⣿⣿⣿⣿⣿⣿⣿⣿⣿⣿⣿⣿⣿⣿⣿⣿⣿⣿⣿⣿⣿⣿⣿⣿⣿⣿⣿⣿⣿⣿⣿⣿⣿⣿⣿⣿⣿⣿⣿⣿⣿⠀⠀⠀⠀⠀⠀⠀⠀⠀⠀⠀⠀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⠀⠀⠀⠀⠀⠀⠀⠀⠀⠀⠀⠀⠀⠀⠀⠀⠀⠀⠀⠀⠀⣄⣴⣿⣿⣿⣿⣿⣿⣿⣿⣿⣿⣿⣿⣿⣿⣿⣿⣿⣿⣿⣿⣿⣿⣿⣿⣿⣿⣿⣿⣿⣿⣿⣿⣿⣿⣿⣿⣿⣿⣿⣿⣿⣿⣿⣿⣿⣿⠀⠀⠀⠀⠀⠀⠀⠀⠀⠀⠀⠀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⠀⠀⠀⠀⠀⠀⠀⠀⠀⠀⠀⠀⠀⠀⠀⠀⠀⠀⢀⣠⣾⣿⣿⣿⣿⣿⣿⣿⣿⣿⣿⣿⣿⣿⣿⣿⣿⣿⣿⣿⣿⣿⣿⣿⣿⣿⣿⣿⣿⣿⣿⣿⣿⣿⣿⣿⣿⣿⣿⣿⣿⣿⣿⣿⣿⣿⣿⣿⣿⠀⠀⠀⠀⠀⠀⠀⠀⠀⠀⠀⠀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⠀⠀⠀⠀⠀⠀⠀⠀⠀⠀⠀⠀⠀⠀⠀⢀⣠⣶⣿⣿⣿⣿⣿⣿⣿⣿⣿⣿⣿⣿⣿⣿⣿⣿⣿⣿⣿⣿⣿⣿⣿⣿⣿⣿⣿⣿⣿⣿⣿⣿⣿⣿⣿⣿⣿⣿⣿⣿⣿⣿⣿⣿⣿⣿⣿⣿⣿⣿⣿⠀⠀⠀⠀⠀⠀⠀⠀⠀⠀⠀⠀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⠀⠀⠀⠀⠀⠀⠀⠀⠀⠀⠀⣄⣤⣶⣿⣿⣿⣿⣿⣿⣿⣿⣿⣿⣿⣿⣿⣿⣿⣿⣿⣿⣿⣿⣿⣿⣿⣿⣿⣿⣿⣿⣿⣿⣿⣿⣿⣿⣿⣿⣿⣿⣿⣿⣿⣿⣿⣿⣿⣿⣿⣿⣿⣿⣿⣿⣿⣿⣿⠀⠀⠀⠀⠀⠀⠀⠀⠀⠀⠀⠀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⠀⠀⠀⠀⠀⠀⠀⠀⠀⠀⠀⣼⣾⣾⣾⣿⣿⣿⣿⣿⣿⣿⣿⣿⣿⣿⣿⣿⣿⣿⣿⣿⣿⣿⣿⣿⣿⣿⣿⣿⣿⣿⣿⣿⣿⣿⣿⣿⣿⣿⣿⣿⣿⣿⣿⣿⣿⣿⣿⣿⣿⣿⣿⣿⣿⣿⣿⣿⣿⠀⠀⠀⠀⠀⠀⠀⠀⠀⠀⠀⠀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⠀⠀⠀⠀⠀⠀⠀⠀⠀⠀⠀⣿⣿⣿⣿⣿⣿⣿⣿⣿⣿⣿⣿⣿⣿⣿⣿⣿⣿⣿⣿⣿⣿⣿⣿⣿⣿⣿⣿⣿⣿⣿⢿⠟⠛⠉⠁⢀⣈⣹⣿⣿⣿⣿⣿⣿⣿⣿⣿⣿⣿⣿⣿⣿⣿⣿⣿⣿⣿⠀⠀⠀⠀⠀⠀⠀⠀⠀⠀⠀⠀</a:t>
            </a:r>
            <a:br/>
            <a:r>
              <a:t>⠀⠀⠀⠀⠀⠀⠀⠀⠀⠀⠀⣿⣿⣿⣿⣿⣿⣿⣿⣿⣿⣿⣿⣿⣿⣿⣿⣿⣿⣿⣿⣿⢿⠿⠟⠛⠋⠉⢉⣅⣅⣤⣴⣶⣷⣷⣾⣿⣿⣿⣿⣿⣿⣿⣿⣿⣿⣿⣿⣿⣿⣿⣿⣿⣿⣿⣿⣿⣿⠀⠀⠀⠀⠀⠀⠀⠀⠀⠀⠀⠀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⠀⠀⠀⠀⠀⠀⠀⠀⠀⠀⠀⣿⣿⣿⣿⣿⣿⣿⣿⣿⣿⣿⣿⣿⣿⣿⣿⣿⣿⣿⠁⠀⠀⠀⠀⢴⣷⣿⣿⣿⣿⣿⣿⣿⣿⣿⣿⣿⣿⣿⣿⣿⣿⣿⣿⣿⣿⣿⣿⣿⣿⣿⣿⣿⣿⣿⣿⣿⣿⠀⠀⠀⠀⠀⠀⠀⠀⠀⠀⠀⠀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⠀⠀⠀⠀⠀⠀⠀⠀⠀⠀⠀⣿⣿⣿⣿⣿⣿⣿⣿⣿⣿⣿⣿⣿⣿⣿⣿⣿⣿⣧⠀⠀⠀⠀⠀⠀⠈⠻⢿⣿⣿⣿⣿⣿⣿⣿⣿⣿⣿⣿⣿⠟⠛⠙⠉⠉⠉⠙⢻⣿⣿⣿⣿⣿⣿⣿⣿⣿⣿⠀⠀⠀⠀⠀⠀⠀⠀⠀⠀⠀⠀</a:t>
            </a:r>
            <a:br/>
            <a:r>
              <a:t>⠀⠀⠀⠀⠀⠀⠀⠀⠀⠀⠀⣿⣿⣿⣿⣿⣿⣿⣿⣿⣿⣿⣿⣿⣿⣿⣿⣿⣿⣿⣷⢄⠀⠀⠀⠀⠀⠀⠀⠈⢻⣿⣿⣿⣿⣿⣿⢿⠏⠁⠀⠀⠀⠀⠀⠀⠀⠀⢁⣽⣿⣿⣿⣿⣿⣿⣿⣿⣿⠀⠀⠀⠀⠀⠀⠀⠀⠀⠀⠀⠀</a:t>
            </a:r>
            <a:br/>
            <a:r>
              <a:t>⠀⠀⠀⠀⠀⠀⠀⠀⠀⠀⠀⣿⣿⣿⣿⣿⣿⣿⣿⣿⣿⣿⣿⣿⣿⣿⣿⣿⡿⠟⠋⠁⠀⠀⠀⠀⠀⠀⠀⠀⠀⠈⠙⠛⠋⠉⠀⠀⠀⠀⠀⢀⠀⢀⣠⣴⣴⣾⣿⣿⣿⣿⣿⣿⣿⣿⣿⣿⣿⠀⠀⠀⠀⠀⠀⠀⠀⠀⠀⠀⠀</a:t>
            </a:r>
            <a:br/>
            <a:r>
              <a:t>⠀⠀⠀⠀⠀⠀⠀⠀⠀⠀⠀⠿⠿⠛⠛⠛⠛⠟⠟⠻⠿⠿⠿⠿⠟⠛⠙⠁⠀⠀⠀⠀⠀⠀⠀⠀⠀⠀⠀⠀⠀⠀⠀⠀⠀⠀⣀⣤⣴⣷⣿⣿⣿⣿⣿⣿⣿⣿⣿⣿⣿⣿⡿⢿⢿⣿⣿⣿⣿⠀⠀⠀⠀⠀⠀⠀⠀⠀⠀⠀⠀</a:t>
            </a:r>
            <a:br/>
            <a:r>
              <a:t>⠀⠀⠀⠀⠀⠀⠀⠀⠀⠀⠀⠀⠀⠀⠀⠀⠀⠀⠀⠀⠀⠀⠀⠀⠀⠀⠀⠀⠀⠀⠀⠀⠀⠀⠀⠀⠀⠀⠀⠀⠀⠀⠀⠀⠀⠈⣿⣿⣿⣿⣿⣿⣿⣿⣿⣿⣿⣿⣿⣿⣿⣟⠁⠀⠀⠁⢝⣿⣿⠀⠀⠀⠀⠀⠀⠀⠀⠀⠀⠀⠀</a:t>
            </a:r>
            <a:br/>
            <a:r>
              <a:t>⠀⠀⠀⠀⠀⠀⠀⠀⠀⠀⠀⠀⠀⠀⠀⠀⠀⠀⠀⠀⠀⠀⠀⠀⠀⠀⠀⠀⠀⠀⠀⠀⠀⠀⠀⠀⠀⠀⠀⠀⠀⠀⠀⠀⠀⠀⠈⠻⣿⣿⣿⣿⣿⣿⣿⣿⣿⣿⣿⣿⢿⠃⠀⢀⣠⣵⣿⣿⣿⠀⠀⠀⠀⠀⠀⠀⠀⠀⠀⠀⠀</a:t>
            </a:r>
            <a:br/>
            <a:r>
              <a:t>⠀⠀⠀⠀⠀⠀⠀⠀⠀⠀⠀⠀⠀⠀⠀⠀⠀⠀⠀⠀⠀⠀⠀⠀⠀⠀⠀⠀⠀⠀⠀⠀⠀⠀⠀⠀⠀⠀⠀⠀⠀⠀⠀⠀⠀⠀⠀⠀⠘⠻⣿⣿⣿⣿⣿⣿⣿⢿⠋⠁⠀⢄⣴⣿⣿⣿⣿⣿⣿⠀⠀⠀⠀⠀⠀⠀⠀⠀⠀⠀⠀</a:t>
            </a:r>
            <a:br/>
            <a:r>
              <a:t>⠀⠀⠀⠀⠀⠀⠀⠀⠀⠀⠀⣤⣤⣤⣄⣄⣄⠀⠀⠀⠀⠀⠀⠀⠀⠀⠀⠀⠀⠀⠀⠀⠀⠀⢀⣀⣀⣀⣄⣠⣄⠀⠀⠀⠀⠀⠀⠀⠀⠀⠀⠙⢿⠿⠟⠙⠁⠀⢀⣠⣷⣿⣿⣿⣿⣿⣿⣿⣿⠀⠀⠀⠀⠀⠀⠀⠀⠀⠀⠀⠀</a:t>
            </a:r>
            <a:br/>
            <a:r>
              <a:t>⠀⠀⠀⠀⠀⠀⠀⠀⠀⠀⠀⣿⣿⣿⣿⡿⠃⠀⠀⠀⠀⠀⠀⠀⠀⠀⠀⠀⠀⠀⢀⣴⣶⣾⣿⣿⣿⣿⣿⣿⣿⣷⣦⣄⡀⠀⠀⠀⠀⠀⠀⠀⠀⠀⠀⢀⣠⣴⣿⣿⣿⣿⣿⣿⣿⣿⣿⣿⣿⠀⠀⠀⠀⠀⠀⠀⠀⠀⠀⠀⠀</a:t>
            </a:r>
            <a:br/>
            <a:r>
              <a:t>⠀⠀⠀⠀⠀⠀⠀⠀⠀⠀⠀⣿⣿⣿⠟⠁⠀⠀⠀⠀⠀⠀⠀⠀⠀⠀⠀⠀⣠⣷⣿⣿⣿⣿⣿⣿⣿⣿⣿⣿⣿⣿⣿⣿⣿⣷⣶⣶⣦⣄⣀⣀⣀⣠⣴⣿⣿⣿⣿⣿⣿⣿⣿⣿⣿⣿⣿⣿⣿⠀⠀⠀⠀⠀⠀⠀⠀⠀⠀⠀⠀</a:t>
            </a:r>
            <a:br/>
            <a:r>
              <a:t>⠀⠀⠀⠀⠀⠀⠀⠀⠀⠀⠀⣿⣿⠃⠀⠀⠀⠀⠀⠀⠀⠀⠀⠀⠀⠀⢠⣾⣿⣿⣿⣿⣿⣿⣿⣿⣿⣿⣿⣿⣿⣿⣿⣿⣿⣿⣿⣿⣿⣿⣿⣿⣿⣿⣿⣿⣿⣿⣿⣿⣿⣿⣿⣿⣿⣿⣿⣿⣿⠀⠀⠀⠀⠀⠀⠀⠀⠀⠀⠀⠀</a:t>
            </a:r>
            <a:br/>
            <a:r>
              <a:t>⠀⠀⠀⠀⠀⠀⠀⠀⠀⠀⠀⠟⠁⠀⠀⠀⠀⠀⠀⠀⠀⠀⠀⠀⣠⣾⣿⣿⣿⣿⣿⣿⣿⣿⣿⣿⣿⣿⣿⣿⣿⣿⣿⣿⣿⣿⣿⣿⣿⣿⣿⣿⣿⣿⣿⣿⣿⣿⣿⣿⣿⣿⣿⣿⣿⣿⣿⣿⣿⠀⠀⠀⠀⠀⠀⠀⠀⠀⠀⠀⠀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⠀⠀⠀⠀⠀⠀⠀⠀⠀⠀⠀⠀⠀⠀⠀⠀⠀⠀⠀⠀⠀⢀⣴⣾⣿⣿⣿⣿⣿⣿⣿⣿⣿⣿⣿⣿⣿⣿⣿⣿⣿⣿⣿⣿⣿⣿⣿⣿⣿⣿⣿⣿⣿⣿⣿⣿⣿⣿⣿⣿⣿⣿⣿⣿⣿⣿⣿⣿⣿⠀⠀⠀⠀⠀⠀⠀⠀⠀⠀⠀⠀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⠀⠀⠀⠀⠀⠀⠀⠀⠀⠀⠀⠀⠀⠀⠀⠀⠀⠀⠀⣠⣴⣿⣿⣿⣿⣿⣿⣿⣿⣿⣿⣿⣿⣿⣿⣿⣿⣿⣿⣿⣿⣿⣿⣿⣿⣿⣿⣿⣿⣿⣿⣿⣿⣿⣿⣿⣿⣿⣿⣿⣿⣿⣿⣿⣿⣿⣿⣿⣿⠀⠀⠀⠀⠀⠀⠀⠀⠀⠀⠀⠀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⠀⠀⠀⠀⠀⠀⠀⠀⠀⠀⠀⠀⠀⠀⠀⠀⣄⣴⣾⣿⣿⣿⣿⣿⣿⣿⣿⣿⣿⣿⣿⣿⣿⣿⣿⣿⣿⣿⣿⣿⣿⣿⣿⣿⣿⣿⣿⣿⣿⣿⣿⣿⣿⣿⣿⣿⣿⣿⣿⣿⣿⣿⣿⣿⣿⣿⣿⣿⣿⠀⠀⠀⠀⠀⠀⠀⠀⠀⠀⠀⠀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⠀⠀⠀⠀⠀⠀⠀⠀⠀⠀⠀⣀⣠⣴⣾⣿⣿⣿⣿⣿⣿⣿⣿⣿⣿⣿⣿⣿⣿⣿⣿⣿⣿⣿⣿⣿⣿⣿⣿⣿⣿⣿⣿⣿⣿⣿⣿⣿⣿⣿⣿⣿⣿⣿⣿⣿⣿⣿⣿⣿⣿⣿⣿⣿⣿⣿⣿⣿⣿⠀⠀⠀⠀⠀⠀⠀⠀⠀⠀⠀⠀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⠀⠀⠀⠀⠀⠀⠀⠀⠀⠀⠀⣼⣾⣿⣾⣿⣿⣿⣿⣿⣿⣿⣿⣿⣿⣿⣿⣿⣿⣿⣿⣿⣿⣿⣿⣿⣿⣿⣿⣿⣿⣿⣿⣿⣿⣿⣿⣿⣿⣿⣿⣿⣿⣿⣿⣿⣿⣿⣿⣿⣿⣿⣿⣿⣿⣿⣿⣿⣿⠀⠀⠀⠀⠀⠀⠀⠀⠀⠀⠀⠀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⠀⠀⠀⠀⠀⠀⠀⠀⠀⠀⠀⣿⣿⣿⣿⣿⣿⣿⣿⣿⣿⣿⣿⣿⣿⣿⣿⣿⣿⣿⣿⣿⣿⣿⣿⣿⣿⣿⣿⣿⣿⣿⣿⣿⠿⠛⠉⠉⢉⣿⣿⣿⣿⣿⣿⣿⣿⣿⣿⣿⣿⣿⣿⣿⣿⣿⣿⣿⣿⠀⠀⠀⠀⠀⠀⠀⠀⠀⠀⠀⠀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⠀⠀⠀⠀⠀⠀⠀⠀⠀⠀⠀⣿⣿⣿⣿⣿⣿⣿⣿⣿⣿⣿⣿⣿⣿⣿⣿⣿⣿⣿⣿⣿⣿⡿⠿⠿⠟⠛⠟⠙⢉⣉⣁⣄⣤⣴⣶⣿⣿⣿⣿⣿⣿⣿⣿⣿⣿⣿⣿⣿⣿⣿⣿⣿⣿⣿⣿⣿⣿⠀⠀⠀⠀⠀⠀⠀⠀⠀⠀⠀⠀</a:t>
            </a:r>
            <a:br/>
            <a:r>
              <a:t>⠀⠀⠀⠀⠀⠀⠀⠀⠀⠀⠀⣿⣿⣿⣿⣿⣿⣿⣿⣿⣿⣿⣿⣿⣿⣿⣿⣿⣿⣿⡏⠁⠀⠀⠀⠠⣴⣶⣾⣿⣿⣿⣿⣿⣿⣿⣿⣿⣿⣿⣿⣿⣿⣿⣿⣿⣿⣿⣿⣿⣿⣿⣿⣿⣿⣿⣿⣿⣿⠀⠀⠀⠀⠀⠀⠀⠀⠀⠀⠀⠀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⠀⠀⠀⠀⠀⠀⠀⠀⠀⠀⠀⣿⣿⣿⣿⣿⣿⣿⣿⣿⣿⣿⣿⣿⣿⣿⣿⣿⣿⣯⢁⠀⠀⠀⠀⠀⠈⠻⢿⣿⣿⣿⣿⣿⣿⣿⣿⣿⣿⣿⣿⡿⠟⠟⠛⠛⠙⠛⢿⣿⣿⣿⣿⣿⣿⣿⣿⣿⣿⠀⠀⠀⠀⠀⠀⠀⠀⠀⠀⠀⠀</a:t>
            </a:r>
            <a:br/>
            <a:r>
              <a:t>⠀⠀⠀⠀⠀⠀⠀⠀⠀⠀⠀⣿⣿⣿⣿⣿⣿⣿⣿⣿⣿⣿⣿⣿⣿⣿⣿⣿⣿⣿⣧⢄⠀⠀⠀⠀⠀⠀⠁⠙⢿⣿⣿⣿⣿⣿⣿⣿⠏⠉⠉⠀⠀⠀⠀⠀⠀⠀⢘⣹⣿⣿⣿⣿⣿⣿⣿⣿⣿⠀⠀⠀⠀⠀⠀⠀⠀⠀⠀⠀⠀</a:t>
            </a:r>
            <a:br/>
            <a:r>
              <a:t>⠀⠀⠀⠀⠀⠀⠀⠀⠀⠀⠀⣿⣿⣿⣿⣿⣿⣿⣿⣿⣿⣿⣿⣿⣿⣿⣿⣿⣿⢿⠟⠃⠀⠀⠀⠀⠀⠀⠀⠀⠀⠙⠟⠟⠛⠋⠉⠀⠀⠀⠀⠀⠀⠀⢀⣀⣠⣴⣾⣿⣿⣿⣿⣿⣿⣿⣿⣿⣿⠀⠀⠀⠀⠀⠀⠀⠀⠀⠀⠀⠀</a:t>
            </a:r>
            <a:br/>
            <a:r>
              <a:t>⠀⠀⠀⠀⠀⠀⠀⠀⠀⠀⠀⠿⠿⠟⠟⠟⠟⠟⠻⠿⠿⠿⠿⠿⠿⠟⠋⠉⠀⠀⠀⠀⠀⠀⠀⠀⠀⠀⠀⠀⠀⠀⠀⠀⠀⠀⢀⣀⣤⣴⣶⣷⣶⣾⣿⣿⣿⣿⣿⣿⣿⣿⣿⣿⡿⣿⣿⣿⣿⠀⠀⠀⠀⠀⠀⠀⠀⠀⠀⠀⠀</a:t>
            </a:r>
            <a:br/>
            <a:r>
              <a:t>⠀⠀⠀⠀⠀⠀⠀⠀⠀⠀⠀⠀⠀⠀⠀⠀⠀⠀⠀⠀⠀⠀⠀⠀⠀⠀⠀⠀⠀⠀⠀⠀⠀⠀⠀⠀⠀⠀⠀⠀⠀⠀⠀⠀⠀⢕⣿⣿⣿⣿⣿⣿⣿⣿⣿⣿⣿⣿⣿⣿⣿⢟⠙⠁⠀⠀⢁⣿⣿⠀⠀⠀⠀⠀⠀⠀⠀⠀⠀⠀⠀</a:t>
            </a:r>
            <a:br/>
            <a:r>
              <a:t>⠀⠀⠀⠀⠀⠀⠀⠀⠀⠀⠀⠀⠀⠀⠀⠀⠀⠀⠀⠀⠀⠀⠀⠀⠀⠀⠀⠀⠀⠀⠀⠀⠀⠀⠀⠀⠀⠀⠀⠀⠀⠀⠀⠀⠀⠁⠝⢿⣿⣿⣿⣿⣿⣿⣿⣿⣿⣿⡿⠟⠙⠀⣀⣠⣴⣷⣿⣿⣿⠀⠀⠀⠀⠀⠀⠀⠀⠀⠀⠀⠀</a:t>
            </a:r>
            <a:br/>
            <a:r>
              <a:t>⠀⠀⠀⠀⠀⠀⠀⠀⠀⠀⠀⠀⠀⠀⠀⠀⠀⠀⠀⠀⠀⠀⠀⠀⠀⠀⠀⠀⠀⠀⠀⠀⠀⠀⠀⠀⠀⠀⠀⠀⠀⠀⠀⠀⠀⠀⠀⠁⠻⢿⣿⣿⣿⣿⣿⣿⢿⠋⠁⠀⣠⣾⣿⣿⣿⣿⣿⣿⣿⠀⠀⠀⠀⠀⠀⠀⠀⠀⠀⠀⠀</a:t>
            </a:r>
            <a:br/>
            <a:r>
              <a:t>⠀⠀⠀⠀⠀⠀⠀⠀⠀⠀⠀⣤⣄⣀⣀⣀⣀⠀⠀⠀⠀⠀⠀⠀⠀⠀⠀⠀⠀⠀⠀⠀⠀⠀⠀⠀⠀⠀⢀⣀⠀⠀⠀⠀⠀⠀⠀⠀⠀⠀⠉⠻⡿⠟⠋⠁⠀⠀⣄⣾⣿⣿⣿⣿⣿⣿⣿⣿⣿⠀⠀⠀⠀⠀⠀⠀⠀⠀⠀⠀⠀</a:t>
            </a:r>
            <a:br/>
            <a:r>
              <a:t>⠀⠀⠀⠀⠀⠀⠀⠀⠀⠀⠀⣿⣿⣿⣿⣿⠇⠀⠀⠀⠀⠀⠀⠀⠀⠀⠀⠀⠀⠀⢀⣠⣤⣶⣶⣾⣿⣿⣿⣿⣷⣦⣄⢀⠀⠀⠀⠀⠀⠀⠀⠀⠀⠀⠀⢀⣠⣾⣿⣿⣿⣿⣿⣿⣿⣿⣿⣿⣿⠀⠀⠀⠀⠀⠀⠀⠀⠀⠀⠀⠀</a:t>
            </a:r>
            <a:br/>
            <a:r>
              <a:t>⠀⠀⠀⠀⠀⠀⠀⠀⠀⠀⠀⣿⣿⣿⡟⠁⠀⠀⠀⠀⠀⠀⠀⠀⠀⠀⠀⠀⢀⣴⣿⣿⣿⣿⣿⣿⣿⣿⣿⣿⣿⣯⣿⣿⣷⣴⣤⣤⣤⣄⡀⠀⢀⣀⣴⣿⣿⣿⣿⣿⣿⣿⣿⣿⣿⣿⣿⣿⣿⠀⠀⠀⠀⠀⠀⠀⠀⠀⠀⠀⠀</a:t>
            </a:r>
            <a:br/>
            <a:r>
              <a:t>⠀⠀⠀⠀⠀⠀⠀⠀⠀⠀⠀⣿⣿⠏⠀⠀⠀⠀⠀⠀⠀⠀⠀⠀⠀⠀⢀⣴⣿⣿⣿⣿⣿⣿⣿⣿⣿⣿⣿⣟⣿⣿⣿⣿⣿⣿⣿⣿⣿⣿⣿⣿⣿⣿⣿⣿⣿⣿⣿⣿⣿⣿⣿⣿⣿⣿⣿⣿⣿⠀⠀⠀⠀⠀⠀⠀⠀⠀⠀⠀⠀</a:t>
            </a:r>
            <a:br/>
            <a:r>
              <a:t>⠀⠀⠀⠀⠀⠀⠀⠀⠀⠀⠀⡿⠋⠀⠀⠀⠀⠀⠀⠀⠀⠀⠀⠀⢀⣴⣿⣿⣿⣿⣿⣿⣿⣿⣿⣿⣿⣿⣿⣿⣿⣿⣿⣿⣿⣿⣿⣿⣿⣿⣿⣿⣿⣿⣿⣿⣿⣿⣿⣿⣿⣿⣿⣿⣿⣿⣿⣿⣿⠀⠀⠀⠀⠀⠀⠀⠀⠀⠀⠀⠀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⠀⠀⠀⠀⠀⠀⠀⠀⠀⠀⠀⠀⠀⠀⠀⠀⠀⠀⠀⠀⠀⢀⣠⣾⣿⣿⣿⣿⣿⣿⣿⣿⣿⣿⣿⣿⣿⣿⣿⣿⣿⣿⣿⣿⣿⣿⣿⣿⣿⣿⣿⣿⣿⣿⣿⣿⣿⣿⣿⣿⣿⣿⣿⣿⣿⣿⣿⣿⣿⠀⠀⠀⠀⠀⠀⠀⠀⠀⠀⠀⠀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⠀⠀⠀⠀⠀⠀⠀⠀⠀⠀⠀⠀⠀⠀⠀⠀⠀⠀⠀⢀⣴⣿⣿⣿⣿⣿⣿⣿⣿⣿⣿⣿⣿⣿⣿⣿⣿⣿⣿⣿⣿⣿⣿⣿⣿⣿⣿⣿⣿⣿⣿⣿⣿⣿⣿⣿⣿⣿⣿⣿⣿⣿⣿⣿⣿⣿⣿⣿⣿⠀⠀⠀⠀⠀⠀⠀⠀⠀⠀⠀⠀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⠀⠀⠀⠀⠀⠀⠀⠀⠀⠀⠀⠀⠀⠀⠀⠀⣀⣴⣾⣿⣿⣿⣿⣿⣿⣿⣿⣿⣿⣿⣿⣿⣿⣿⣿⣿⣿⣿⣿⣿⣿⣿⣿⣿⣿⣿⣿⣿⣿⣿⣿⣿⣿⣿⣿⣿⣿⣿⣿⣿⣿⣿⣿⣿⣿⣿⣿⣿⣿⠀⠀⠀⠀⠀⠀⠀⠀⠀⠀⠀⠀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⠀⠀⠀⠀⠀⠀⠀⠀⠀⠀⠀⣀⣤⣴⣷⣿⣿⣿⣿⣿⣿⣿⣿⣿⣿⣿⣿⣿⣿⣿⣿⣿⣿⣿⣿⣿⣿⣿⣿⣿⣿⣿⣿⣿⣿⣿⣿⣿⣿⣿⣿⣿⣿⣿⣿⣿⣿⣿⣿⣿⣿⣿⣿⣿⣿⣿⣿⣿⣿⠀⠀⠀⠀⠀⠀⠀⠀⠀⠀⠀⠀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⠀⠀⠀⠀⠀⠀⠀⠀⠀⠀⠀⣿⣿⣿⣿⣿⣿⣿⣿⣿⣿⣿⣿⣿⣿⣿⣿⣿⣿⣿⣿⣿⣿⣿⣿⡿⢿⠿⠿⠟⠛⠛⠋⠉⢁⡀⣄⣵⣿⣿⣿⣿⣿⣿⣿⣿⣿⣿⣿⣿⣿⣿⣿⣿⣿⣿⣿⣿⣿⠀⠀⠀⠀⠀⠀⠀⠀⠀⠀⠀⠀</a:t>
            </a:r>
            <a:br/>
            <a:r>
              <a:t>⠀⠀⠀⠀⠀⠀⠀⠀⠀⠀⠀⣿⣿⣿⣿⣿⣿⣿⣿⣿⣿⣿⣿⣿⣿⣿⣿⣿⣿⣿⣿⡟⠙⠁⠀⠀⢀⣤⣴⣴⣶⣾⣿⣿⣿⣿⣿⣿⣿⣿⣿⣿⣿⣿⣿⣿⣿⣿⣿⣿⣿⣿⣿⣿⣿⣿⣿⣿⣿⠀⠀⠀⠀⠀⠀⠀⠀⠀⠀⠀⠀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⠀⠀⠀⠀⠀⠀⠀⠀⠀⠀⠀⣿⣿⣿⣿⣿⣿⣿⣿⣿⣿⣿⣿⣿⣿⣿⣿⣿⣿⣿⢋⠁⠀⠀⠀⠀⠀⢝⣿⣿⣿⣿⣿⣿⣿⣿⣿⣿⣿⣿⣿⣿⢿⠿⠿⠟⠟⢻⣿⣿⣿⣿⣿⣿⣿⣿⣿⣿⣿⠀⠀⠀⠀⠀⠀⠀⠀⠀⠀⠀⠀</a:t>
            </a:r>
            <a:br/>
            <a:r>
              <a:t>⠀⠀⠀⠀⠀⠀⠀⠀⠀⠀⠀⣿⣿⣿⣿⣿⣿⣿⣿⣿⣿⣿⣿⣿⣿⣿⣿⣿⣿⣿⣧⢀⠀⠀⠀⠀⠀⠀⠁⠝⣿⣿⣿⣿⣿⣿⣿⣿⡟⠛⠙⠁⠀⠀⠀⠀⠀⠀⠜⣻⣿⣿⣿⣿⣿⣿⣿⣿⣿⠀⠀⠀⠀⠀⠀⠀⠀⠀⠀⠀⠀</a:t>
            </a:r>
            <a:br/>
            <a:r>
              <a:t>⠀⠀⠀⠀⠀⠀⠀⠀⠀⠀⠀⣿⣿⣿⣿⣿⣿⣿⣿⣿⣿⣿⣿⣿⣿⣿⣿⣿⣿⡿⠿⠃⠀⠀⠀⠀⠀⠀⠀⠀⠈⠟⠿⠿⠿⠟⠋⠁⠀⠀⠀⠀⠀⠀⠀⢀⣀⣠⣷⣿⣿⣿⣿⣿⣿⣿⣿⣿⣿⠀⠀⠀⠀⠀⠀⠀⠀⠀⠀⠀⠀</a:t>
            </a:r>
            <a:br/>
            <a:r>
              <a:t>⠀⠀⠀⠀⠀⠀⠀⠀⠀⠀⠀⢿⠿⠿⠿⠿⠿⠿⠿⠿⠿⠿⢿⣿⢿⠟⠛⠋⠁⠀⠀⠀⠀⠀⠀⠀⠀⠀⠀⠀⠀⠀⠀⠀⠀⠀⠀⢀⣀⣤⣤⣴⣤⣴⣿⣿⣿⣿⣿⣿⣿⣿⣿⣿⣿⣿⣿⣿⣿⠀⠀⠀⠀⠀⠀⠀⠀⠀⠀⠀⠀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⠀⠀⠀⠀⠀⠀⠀⠀⠀⠀⠀⠀⠀⠀⠀⠀⠀⠀⠀⠀⠀⠀⠀⠀⠀⠀⠀⠀⠀⠀⠀⠀⠀⠀⠀⠀⠀⠀⠀⠀⠀⠀⠀⠀⠀⢴⣾⣿⣿⣿⣿⣿⣿⣿⣿⣿⣿⣿⣿⣿⢿⠟⠋⠙⠙⢝⣿⣿⣿⠀⠀⠀⠀⠀⠀⠀⠀⠀⠀⠀⠀</a:t>
            </a:r>
            <a:br/>
            <a:r>
              <a:t>⠀⠀⠀⠀⠀⠀⠀⠀⠀⠀⠀⠀⠀⠀⠀⠀⠀⠀⠀⠀⠀⠀⠀⠀⠀⠀⠀⠀⠀⠀⠀⠀⠀⠀⠀⠀⠀⠀⠀⠀⠀⠀⠀⠀⠀⠘⢻⣿⣿⣿⣿⣿⣿⣿⣿⣿⣿⢿⠋⠁⢀⣀⣄⣤⣵⣷⣿⣿⣿⠀⠀⠀⠀⠀⠀⠀⠀⠀⠀⠀⠀</a:t>
            </a:r>
            <a:br/>
            <a:r>
              <a:t>⠀⠀⠀⠀⠀⠀⠀⠀⠀⠀⠀⠀⠀⠀⠀⠀⠀⠀⠀⠀⠀⠀⠀⠀⠀⠀⠀⠀⠀⠀⠀⠀⠀⠀⠀⠀⠀⠀⠀⠀⠀⠀⠀⠀⠀⠀⠀⠘⠻⢿⣿⣿⣿⣿⣿⠟⠋⠀⠀⣰⣾⣿⣿⣿⣿⣿⣿⣿⣿⠀⠀⠀⠀⠀⠀⠀⠀⠀⠀⠀⠀</a:t>
            </a:r>
            <a:br/>
            <a:r>
              <a:t>⠀⠀⠀⠀⠀⠀⠀⠀⠀⠀⠀⣄⣀⣀⣀⣀⢀⠀⠀⠀⠀⠀⠀⠀⠀⠀⠀⠀⠀⠀⠀⠀⠀⠀⠀⠀⠀⠀⠀⠀⠀⠀⠀⠀⠀⠀⠀⠀⠀⠀⠉⠻⠟⠋⠁⠀⠀⢄⣼⣿⣿⣿⣿⣿⣿⣿⣿⣿⣿⠀⠀⠀⠀⠀⠀⠀⠀⠀⠀⠀⠀</a:t>
            </a:r>
            <a:br/>
            <a:r>
              <a:t>⠀⠀⠀⠀⠀⠀⠀⠀⠀⠀⠀⣿⣿⣿⣿⣿⠏⠀⠀⠀⠀⠀⠀⠀⠀⠀⠀⠀⠀⠀⠀⣀⣠⣤⣴⣶⣷⣿⣿⣿⣦⣄⠀⠀⠀⠀⠀⠀⠀⠀⠀⠀⠀⠀⠀⢠⣵⣿⣿⣿⣿⣿⣿⣿⣿⣿⣿⣿⣿⠀⠀⠀⠀⠀⠀⠀⠀⠀⠀⠀⠀</a:t>
            </a:r>
            <a:br/>
            <a:r>
              <a:t>⠀⠀⠀⠀⠀⠀⠀⠀⠀⠀⠀⣿⣿⣿⡿⠋⠀⠀⠀⠀⠀⠀⠀⠀⠀⠀⠀⠀⢀⣰⣾⣿⣿⣿⣿⣿⣿⣿⣿⣿⣿⣿⣿⣶⣴⣄⣠⣤⣴⣤⣄⣄⣀⣤⣾⣿⣿⣿⣿⣿⣿⣿⣿⣿⣿⣿⣿⣿⣿⠀⠀⠀⠀⠀⠀⠀⠀⠀⠀⠀⠀</a:t>
            </a:r>
            <a:br/>
            <a:r>
              <a:t>⠀⠀⠀⠀⠀⠀⠀⠀⠀⠀⠀⣿⣿⠟⠁⠀⠀⠀⠀⠀⠀⠀⠀⠀⠀⠀⢀⣰⣿⣿⣿⣿⣿⣿⣿⣿⣿⣿⣿⣟⣿⣿⣿⣿⣿⣿⣿⣿⣿⣿⣿⣿⣿⣿⣿⣿⣿⣿⣿⣿⣿⣿⣿⣿⣿⣿⣿⣿⣿⠀⠀⠀⠀⠀⠀⠀⠀⠀⠀⠀⠀</a:t>
            </a:r>
            <a:br/>
            <a:r>
              <a:t>⠀⠀⠀⠀⠀⠀⠀⠀⠀⠀⠀⠟⠁⠀⠀⠀⠀⠀⠀⠀⠀⠀⠀⠀⢀⣴⣿⣿⣿⣿⣿⣿⣿⣿⣿⣿⣿⣿⣿⣿⣿⣿⣿⣿⣿⣿⣿⣿⣿⣿⣿⣿⣿⣿⣿⣿⣿⣿⣿⣿⣿⣿⣿⣿⣿⣿⣿⣿⣿⠀⠀⠀⠀⠀⠀⠀⠀⠀⠀⠀⠀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⠀⠀⠀⠀⠀⠀⠀⠀⠀⠀⠀⠀⠀⠀⠀⠀⠀⠀⠀⠀⠀⢀⣠⣾⣿⣿⣿⣿⣿⣿⣿⣿⣿⣿⣿⣿⣿⣿⣿⣿⣿⣿⣿⣿⣿⣿⣿⣿⣿⣿⣿⣿⣿⣿⣿⣿⣿⣿⣿⣿⣿⣿⣿⣿⣿⣿⣿⣿⣿⠀⠀⠀⠀⠀⠀⠀⠀⠀⠀⠀⠀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⠀⠀⠀⠀⠀⠀⠀⠀⠀⠀⠀⠀⠀⠀⠀⠀⠀⠀⠀⣠⣴⣿⣿⣿⣿⣿⣿⣿⣿⣿⣿⣿⣿⣿⣿⣿⣿⣿⣿⣿⣿⣿⣿⣿⣿⣿⣿⣿⣿⣿⣿⣿⣿⣿⣿⣿⣿⣿⣿⣿⣿⣿⣿⣿⣿⣿⣿⣿⣿⠀⠀⠀⠀⠀⠀⠀⠀⠀⠀⠀⠀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⠀⠀⠀⠀⠀⠀⠀⠀⠀⠀⠀⠀⠀⠀⠀⢀⣠⣴⣾⣿⣿⣿⣿⣿⣿⣿⣿⣿⣿⣿⣿⣿⣿⣿⣿⣿⣿⣿⣿⣿⣿⣿⣿⣿⣿⣿⣿⣿⣿⣿⣿⣿⣿⣿⣿⣿⣿⣿⣿⣿⣿⣿⣿⣿⣿⣿⣿⣿⣿⠀⠀⠀⠀⠀⠀⠀⠀⠀⠀⠀⠀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⠀⠀⠀⠀⠀⠀⠀⠀⠀⠀⠀⣠⣤⣴⣾⣿⣿⣿⣿⣿⣿⣿⣿⣿⣿⣿⣿⣿⣿⣿⣿⣿⣿⣿⣿⣿⣿⣿⣿⣿⣿⣿⣿⣿⣿⣿⣿⣿⣿⣿⣿⣿⣿⣿⣿⣿⣿⣿⣿⣿⣿⣿⣿⣿⣿⣿⣿⣿⣿⠀⠀⠀⠀⠀⠀⠀⠀⠀⠀⠀⠀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⠀⠀⠀⠀⠀⠀⠀⠀⠀⠀⠀⣿⣿⣿⣿⣿⣿⣿⣿⣿⣿⣿⣿⣿⣿⣿⣿⣿⣿⣿⣿⣿⣿⣿⣿⣿⣿⣿⣿⢿⠿⠿⠟⠟⠛⠋⠙⠙⠟⢿⣿⣿⣿⣿⣿⣿⣿⣿⣿⣿⣿⣿⣿⣿⣿⣿⣿⣿⣿⠀⠀⠀⠀⠀⠀⠀⠀⠀⠀⠀⠀</a:t>
            </a:r>
            <a:br/>
            <a:r>
              <a:t>⠀⠀⠀⠀⠀⠀⠀⠀⠀⠀⠀⣿⣿⣿⣿⣿⣿⣿⣿⣿⣿⣿⣿⣿⣿⣿⣿⣿⣿⣿⣿⣿⡿⠋⠉⠁⠁⢀⣀⣠⣤⣴⣶⣾⣿⣿⣧⣔⣶⣷⣿⣿⣿⣿⣿⣿⣿⣿⣿⣿⣿⣿⣿⣿⣿⣿⣿⣿⣿⠀⠀⠀⠀⠀⠀⠀⠀⠀⠀⠀⠀</a:t>
            </a:r>
            <a:br/>
            <a:r>
              <a:t>⠀⠀⠀⠀⠀⠀⠀⠀⠀⠀⠀⣿⣿⣿⣿⣿⣿⣿⣿⣿⣿⣿⣿⣿⣿⣿⣿⣿⣿⣿⡟⠋⠁⠀⠀⠀⠀⠈⢻⣿⣿⣿⣿⣿⣿⣿⣿⣿⣿⣿⣿⣿⣿⡿⢿⠿⠿⢿⣿⣿⣿⣿⣿⣿⣿⣿⣿⣿⣿⠀⠀⠀⠀⠀⠀⠀⠀⠀⠀⠀⠀</a:t>
            </a:r>
            <a:br/>
            <a:r>
              <a:t>⠀⠀⠀⠀⠀⠀⠀⠀⠀⠀⠀⣿⣿⣿⣿⣿⣿⣿⣿⣿⣿⣿⣿⣿⣿⣿⣿⣿⣿⣿⣧⢀⠀⠀⠀⠀⠀⠀⠈⠹⣿⣿⣿⣿⣿⣿⣿⣿⢿⠟⠛⠙⠀⠀⠀⠀⠀⠀⢟⢿⣿⣿⣿⣿⣿⣿⣿⣿⣿⠀⠀⠀⠀⠀⠀⠀⠀⠀⠀⠀⠀</a:t>
            </a:r>
            <a:br/>
            <a:r>
              <a:t>⠀⠀⠀⠀⠀⠀⠀⠀⠀⠀⠀⣿⣿⣿⣿⣿⣿⣿⣿⣿⣿⣿⣿⣿⣿⣿⣿⣿⣿⣿⡿⠇⠀⠀⠀⠀⠀⠀⠀⠀⠘⠿⣿⣿⢿⠿⠛⠙⠁⠀⠀⠀⠀⠀⠀⠀⢀⣄⣵⣿⣿⣿⣿⣿⣿⣿⣿⣿⣿⠀⠀⠀⠀⠀⠀⠀⠀⠀⠀⠀⠀</a:t>
            </a:r>
            <a:br/>
            <a:r>
              <a:t>⠀⠀⠀⠀⠀⠀⠀⠀⠀⠀⠀⣿⡿⠿⠿⠿⠿⠿⠿⠿⠿⢿⣿⣿⣿⠿⠟⠋⠉⠁⠀⠀⠀⠀⠀⠀⠀⠀⠀⠀⠀⠀⠀⠀⠀⠀⠀⠀⢀⣀⣠⣤⣄⣴⣷⣿⣿⣿⣿⣿⣿⣿⣿⣿⣿⣿⣿⣿⣿⠀⠀⠀⠀⠀⠀⠀⠀⠀⠀⠀⠀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⠀⠀⠀⠀⠀⠀⠀⠀⠀⠀⠀⠀⠀⠀⠀⠀⠀⠀⠀⠀⠀⠀⠀⠀⠀⠀⠀⠀⠀⠀⠀⠀⠀⠀⠀⠀⠀⠀⠀⠀⠀⠀⠀⠀⠀⣴⣶⣿⣿⣿⣿⣿⣿⣿⣿⣿⣿⣿⡿⠟⠛⠙⠝⢿⣿⣿⣿⣿⣿⠀⠀⠀⠀⠀⠀⠀⠀⠀⠀⠀⠀</a:t>
            </a:r>
            <a:br/>
            <a:r>
              <a:t>⠀⠀⠀⠀⠀⠀⠀⠀⠀⠀⠀⠀⠀⠀⠀⠀⠀⠀⠀⠀⠀⠀⠀⠀⠀⠀⠀⠀⠀⠀⠀⠀⠀⠀⠀⠀⠀⠀⠀⠀⠀⠀⠀⠀⠀⠜⢿⣿⣿⣿⣿⣿⣿⣿⣿⣿⣿⣿⠇⠀⠀⢀⣠⣾⣿⣿⣿⣿⣿⠀⠀⠀⠀⠀⠀⠀⠀⠀⠀⠀⠀</a:t>
            </a:r>
            <a:br/>
            <a:r>
              <a:t>⠀⠀⠀⠀⠀⠀⠀⠀⠀⠀⠀⠀⠀⠀⠀⠀⠀⠀⠀⠀⠀⠀⠀⠀⠀⠀⠀⠀⠀⠀⠀⠀⠀⠀⠀⠀⠀⠀⠀⠀⠀⠀⠀⠀⠀⠀⠀⠙⠟⢿⣿⣿⣿⣿⣿⠟⠋⠁⠀⣄⣴⣿⣿⣿⣿⣿⣿⣿⣿⠀⠀⠀⠀⠀⠀⠀⠀⠀⠀⠀⠀</a:t>
            </a:r>
            <a:br/>
            <a:r>
              <a:t>⠀⠀⠀⠀⠀⠀⠀⠀⠀⠀⠀⣀⢀⠀⠀⠀⠀⠀⠀⠀⠀⠀⠀⠀⠀⠀⠀⠀⠀⠀⠀⠀⠀⠀⠀⠀⠀⠀⠀⠀⠀⠀⠀⠀⠀⠀⠀⠀⠀⠀⠈⠛⠋⠁⠀⠀⢀⣠⣾⣿⣿⣿⣿⣿⣿⣿⣿⣿⣿⠀⠀⠀⠀⠀⠀⠀⠀⠀⠀⠀⠀</a:t>
            </a:r>
            <a:br/>
            <a:r>
              <a:t>⠀⠀⠀⠀⠀⠀⠀⠀⠀⠀⠀⣿⣿⣿⣿⣿⠇⠀⠀⠀⠀⠀⠀⠀⠀⠀⠀⠀⠀⠀⠀⢀⣀⣠⣤⣴⣶⣷⣷⣦⣄⡀⠀⠀⠀⠀⠀⠀⠀⠀⠀⠀⠀⢀⣠⣴⣾⣿⣿⣿⣿⣿⣿⣿⣿⣿⣿⣿⣿⠀⠀⠀⠀⠀⠀⠀⠀⠀⠀⠀⠀</a:t>
            </a:r>
            <a:br/>
            <a:r>
              <a:t>⠀⠀⠀⠀⠀⠀⠀⠀⠀⠀⠀⣿⣿⣿⣿⠇⠀⠀⠀⠀⠀⠀⠀⠀⠀⠀⠀⠀⠀⣠⣶⣿⣿⣿⣿⣿⣿⣿⣿⣿⣿⣿⣷⣦⣤⣄⣠⣴⣶⣷⣶⣶⣷⣿⣿⣿⣿⣿⣿⣿⣿⣿⣿⣿⣿⣿⣿⣿⣿⠀⠀⠀⠀⠀⠀⠀⠀⠀⠀⠀⠀</a:t>
            </a:r>
            <a:br/>
            <a:r>
              <a:t>⠀⠀⠀⠀⠀⠀⠀⠀⠀⠀⠀⣿⢟⠋⠀⠀⠀⠀⠀⠀⠀⠀⠀⠀⠀⠀⢀⣰⣾⣿⣿⣿⣿⣿⣿⣿⣿⣿⣿⣿⣿⣿⣿⣿⣿⣿⣿⣿⣿⣿⣿⣿⣿⣿⣿⣿⣿⣿⣿⣿⣿⣿⣿⣿⣿⣿⣿⣿⣿⠀⠀⠀⠀⠀⠀⠀⠀⠀⠀⠀⠀</a:t>
            </a:r>
            <a:br/>
            <a:r>
              <a:t>⠀⠀⠀⠀⠀⠀⠀⠀⠀⠀⠀⠃⠀⠀⠀⠀⠀⠀⠀⠀⠀⠀⠀⠀⣀⣴⣿⣿⣿⣿⣿⣿⣿⣿⣿⣿⣿⣿⣿⣿⣿⣿⣿⣿⣿⣿⣿⣿⣿⣿⣿⣿⣿⣿⣿⣿⣿⣿⣿⣿⣿⣿⣿⣿⣿⣿⣿⣿⣿⠀⠀⠀⠀⠀⠀⠀⠀⠀⠀⠀⠀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⠀⠀⠀⠀⠀⠀⠀⠀⠀⠀⠀⠀⠀⠀⠀⠀⠀⠀⠀⠀⠀⣀⣴⣾⣿⣿⣿⣿⣿⣿⣿⣿⣿⣿⣿⣿⣿⣿⣿⣿⣿⣿⣿⣿⣿⣿⣿⣿⣿⣿⣿⣿⣿⣿⣿⣿⣿⣿⣿⣿⣿⣿⣿⣿⣿⣿⣿⣿⣿⠀⠀⠀⠀⠀⠀⠀⠀⠀⠀⠀⠀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⠀⠀⠀⠀⠀⠀⠀⠀⠀⠀⠀⠀⠀⠀⠀⠀⠀⠀⢀⣴⣾⣿⣿⣿⣿⣿⣿⣿⣿⣿⣿⣿⣿⣿⣿⣿⣿⣿⣿⣿⣿⣿⣿⣿⣿⣿⣿⣿⣿⣿⣿⣿⣿⣿⣿⣿⣿⣿⣿⣿⣿⣿⣿⣿⣿⣿⣿⣿⣿⠀⠀⠀⠀⠀⠀⠀⠀⠀⠀⠀⠀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⠀⠀⠀⠀⠀⠀⠀⠀⠀⠀⠀⠀⠀⠀⠀⢀⣤⣶⣿⣿⣿⣿⣿⣿⣿⣿⣿⣿⣿⣿⣿⣿⣿⣿⣿⣿⣿⣿⣿⣿⣿⣿⣿⣿⣿⣿⣿⣿⣿⣿⣿⣿⣿⣿⣿⣿⣿⣿⣿⣿⣿⣿⣿⣿⣿⣿⣿⣿⣿⠀⠀⠀⠀⠀⠀⠀⠀⠀⠀⠀⠀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⠀⠀⠀⠀⠀⠀⠀⠀⠀⠀⠀⣤⣤⣶⣾⣿⣿⣿⣿⣿⣿⣿⣿⣿⣿⣿⣿⣿⣿⣿⣿⣿⣿⣿⣿⣿⣿⣿⣿⣿⣿⣿⣿⣿⣿⣿⣿⣿⣿⣿⣿⣿⣿⣿⣿⣿⣿⣿⣿⣿⣿⣿⣿⣿⣿⣿⣿⣿⣿⠀⠀⠀⠀⠀⠀⠀⠀⠀⠀⠀⠀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⠀⠀⠀⠀⠀⠀⠀⠀⠀⠀⠀⣿⣿⣿⣿⣿⣿⣿⣿⣿⣿⣿⣿⣿⣿⣿⣿⣿⣿⣿⣿⣿⣿⣿⣿⣿⣿⣿⣿⣿⢱⣇⣸⣿⣿⣿⣿⣿⣿⣿⣿⣿⣿⣿⣿⣿⣿⣿⣿⣿⣿⣿⣿⣿⣿⣿⣿⣿⣿⠀⠀⠀⠀⠀⠀⠀⠀⠀⠀⠀⠀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⠀⠀⠀⠀⠀⠀⠀⠀⠀⠀⠀⣿⣿⣿⣿⣿⣿⣿⣿⣿⣿⣿⣿⣿⣿⣿⣿⣿⣿⣿⣿⣿⣿⣿⣿⣿⣿⣿⣇⣏⣿⣿⣿⣿⣿⣿⣿⣿⣿⣿⣿⣿⣿⣿⣿⣿⣿⣿⣿⣿⣿⣿⣿⣿⣿⣿⣿⣿⣿⠀⠀⠀⠀⠀⠀⠀⠀⠀⠀⠀⠀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⠀⠀⠀⠀⠀⠀⠀⠀⠀⠀⠀⣿⣿⣿⣿⣿⣿⣿⣿⣿⣿⣿⣿⣿⣿⣿⣿⣿⣿⣿⣿⣿⣿⣿⣿⣿⣿⡏⢿⢕⣿⣿⡝⣿⣿⣿⣿⣿⣿⣿⣿⣿⣿⣿⣿⣿⣿⣿⣿⣿⣿⣿⣿⣿⣿⣿⣿⣿⣿⠀⠀⠀⠀⠀⠀⠀⠀⠀⠀⠀⠀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⠀⠀⠀⠀⠀⠀⠀⠀⠀⠀⠀⣿⣿⣿⣿⣿⣿⣿⣿⣿⣿⣿⣿⣿⣿⣿⣿⣿⣿⣿⣿⣿⣿⣿⣿⣿⢿⢕⡇⢸⡿⡏⢇⢸⢿⣿⣿⣿⣿⣿⣿⣿⣿⣿⣿⣿⣿⣿⣿⣿⣿⣿⣿⣿⣿⣿⣿⣿⣿⠀⠀⠀⠀⠀⠀⠀⠀⠀⠀⠀⠀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⠀⠀⠀⠀⠀⠀⠀⠀⠀⠀⠀⣿⣿⣿⣿⣿⣿⣿⣿⣿⣿⣿⣿⣿⣿⣿⣿⣿⣿⣿⣿⣿⣿⡟⢕⢕⢕⢕⢕⢸⢜⢕⢜⢸⣿⣿⣿⣿⣿⣿⣿⣿⣿⣿⣿⣿⣿⣿⣿⣿⣿⣿⣿⣿⣿⣿⣿⣿⣿⠀⠀⠀⠀⠀⠀⠀⠀⠀⠀⠀⠀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⠀⠀⠀⠀⠀⠀⠀⠀⠀⠀⠀⣿⣿⣿⣿⣿⣿⣿⣿⣿⣿⣿⣿⣿⣿⣿⣿⣿⣿⣿⣿⣿⡿⠁⢕⢕⢕⢕⢕⢕⢕⢕⢕⣿⣿⢗⢟⢟⣿⣿⣿⣿⣿⣿⣿⣿⣿⣿⣿⣿⣿⣿⣿⣿⣿⣿⣿⣿⣿⠀⠀⠀⠀⠀⠀⠀⠀⠀⠀⠀⠀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⠀⠀⠀⠀⠀⠀⠀⠀⠀⠀⠀⣿⣿⣿⣿⣿⣿⣿⣿⣿⣿⣿⣿⣿⣿⣿⣿⣿⣿⣿⣿⣿⡕⢀⢕⢕⢕⢕⢕⢕⢕⢕⢕⢕⢕⢱⡕⠕⢕⢿⣿⣿⣿⣿⣿⣿⣿⣿⣿⣿⣿⣿⣿⣿⣿⣿⣿⣿⣿⠀⠀⠀⠀⠀⠀⠀⠀⠀⠀⠀⠀</a:t>
            </a:r>
            <a:br/>
            <a:r>
              <a:t>⠀⠀⠀⠀⠀⠀⠀⠀⠀⠀⠀⣿⣿⣿⣿⣿⣿⣿⣿⣿⣿⣿⣿⣿⣿⣿⣿⣿⣿⣿⣿⣿⣵⣵⣵⣷⡕⢕⢕⢕⢕⢕⠕⠕⠅⢸⣿⡄⠀⠁⢿⣿⣿⣿⣿⣿⣿⣿⣿⣿⣿⣿⣿⣿⣿⣿⣿⣿⣿⠀⠀⠀⠀⠀⠀⠀⠀⠀⠀⠀⠀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⠀⠀⠀⠀⠀⠀⠀⠀⠀⠀⠀⣿⣿⣿⣿⣿⣿⣿⣿⣿⣿⣿⣿⣿⣿⣿⣿⣿⣿⣿⣿⣿⣿⣿⣿⣿⣷⠕⢕⢕⠕⠁⠀⠀⠀⢹⣿⣿⣄⢀⣸⣿⣿⣿⣿⣿⣿⣿⣿⣿⣿⣿⣿⣿⣿⣿⣿⣿⣿⠀⠀⠀⠀⠀⠀⠀⠀⠀⠀⠀⠀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⠀⠀⠀⠀⠀⠀⠀⠀⠀⠀⠀⣿⣿⣿⣿⣿⣿⣿⣿⣿⣿⣿⣿⣿⣿⣿⣿⣿⣿⣿⣿⣿⣿⣿⣿⣿⣿⠁⠀⠀⠀⠀⠀⠀⠀⢜⣿⣿⣿⡕⢜⣿⣿⣿⣿⣿⣿⣿⣿⣿⣿⣿⣿⣿⣿⣿⣿⣿⣿⠀⠀⠀⠀⠀⠀⠀⠀⠀⠀⠀⠀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⠀⠀⠀⠀⠀⠀⠀⠀⠀⠀⠀⣿⣿⣿⣿⣿⣿⣿⣿⣿⣿⣿⣿⣿⣿⣿⣿⣿⣿⣿⣿⣿⣿⣿⣿⣿⡟⠀⠀⠀⠀⠀⠀⠀⠀⠀⢹⣿⣿⣿⣕⢜⣿⣿⣿⣿⣿⣿⣿⣿⣿⣿⣿⣿⣿⣿⣿⣿⣿⠀⠀⠀⠀⠀⠀⠀⠀⠀⠀⠀⠀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⠀⠀⠀⠀⠀⠀⠀⠀⠀⠀⠀⣿⣿⣿⣿⣿⣿⣿⣿⣿⣿⣿⣿⣿⣿⣿⣿⣿⣿⣿⣿⣿⣿⣿⣿⣿⡇⠀⠀⠀⠀⠀⠀⠀⠀⠀⠜⣿⣿⣿⣿⣧⢜⣿⣿⣿⣿⣿⣿⣿⣿⣿⣿⣿⣿⣿⣿⣿⣿⠀⠀⠀⠀⠀⠀⠀⠀⠀⠀⠀⠀</a:t>
            </a:r>
            <a:br/>
            <a:r>
              <a:t>⠀⠀⠀⠀⠀⠀⠀⠀⠀⠀⠀⣿⣿⣿⣿⣿⣿⣿⣿⣿⣿⣿⣿⣿⣿⣿⣿⣿⣿⣿⣿⣿⣿⣿⣿⣿⠁⠀⠀⠀⠀⠀⠀⠀⠀⠀⠀⢸⣿⣿⣿⣿⢇⢸⣿⣿⣿⣿⣿⣿⣿⣿⣿⣿⣿⣿⣿⣿⣿⠀⠀⠀⠀⠀⠀⠀⠀⠀⠀⠀⠀</a:t>
            </a:r>
            <a:br/>
            <a:r>
              <a:t>⠀⠀⠀⠀⠀⠀⠀⠀⠀⠀⠀⣿⣿⣿⣿⣿⣿⣿⣿⣿⣿⣿⣿⣿⣿⣿⣿⣿⣿⣿⣿⣿⣿⣿⣿⢇⠀⠀⠀⠀⠀⠀⠀⠀⠀⠀⠀⠁⢻⣿⣿⣇⣕⢕⢹⣿⣿⣿⣿⣿⣿⣿⣿⣿⣿⣿⣿⣿⣿⠀⠀⠀⠀⠀⠀⠀⠀⠀⠀⠀⠀</a:t>
            </a:r>
            <a:br/>
            <a:r>
              <a:t>⠀⠀⠀⠀⠀⠀⠀⠀⠀⠀⠀⣿⣿⣿⣿⣿⣿⣿⣿⣿⣿⣿⣿⣿⣿⣿⣿⣿⣿⣿⣿⣿⣿⣿⣿⢕⠀⠀⠀⠀⣀⣀⣄⡄⠀⠀⠀⠀⢸⣿⣿⣿⣿⣷⣽⣿⣿⣿⣿⣿⣿⣿⣿⣿⣿⣿⣿⣿⣿⠀⠀⠀⠀⠀⠀⠀⠀⠀⠀⠀⠀</a:t>
            </a:r>
            <a:br/>
            <a:r>
              <a:t>⠀⠀⠀⠀⠀⠀⠀⠀⠀⠀⠀⣿⣿⣿⣿⣿⣿⣿⣿⣿⣿⣿⣿⣿⣿⣿⣿⣿⣿⣿⣿⣿⣿⣿⡿⠀⠀⠀⠀⢰⣿⣿⣿⣿⡔⠀⠀⠀⢕⣿⣿⣿⣿⣿⣿⣿⣿⣿⣿⣿⣿⣿⣿⣿⣿⣿⣿⣿⣿⠀⠀⠀⠀⠀⠀⠀⠀⠀⠀⠀⠀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⠀⠀⠀⠀⠀⠀⠀⠀⠀⠀⠀⠛⠛⠛⠛⠛⠛⠛⠛⠛⠛⠛⠛⠛⠛⠛⠛⠛⠛⠛⠛⠛⠛⠛⠃⠀⠀⠀⠐⠛⠛⠛⠛⠛⠓⠀⠀⠀⠑⠛⠛⠛⠛⠛⠛⠛⠛⠛⠛⠛⠛⠛⠛⠛⠛⠛⠛⠛⠛⠀⠀⠀⠀⠀⠀⠀⠀⠀⠀⠀⠀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⠀⠀⠀⠀⠀⠀⠀⠀⠀⠀⠀⣵⣿⣷⣿⣿⣿⣿⣿⣿⣿⣿⣿⣿⣿⣿⣿⣿⣿⣿⣿⣿⣿⣿⣿⣿⣿⣿⣿⣿⣿⣿⣿⣿⣿⣿⣿⣿⣿⣿⣿⣿⣿⣿⣿⣿⣿⣿⣿⣿⣿⣿⣿⣿⣿⣿⣿⣿⣿⠀⠀⠀⠀⠀⠀⠀⠀⠀⠀⠀⠀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⠀⠀⠀⠀⠀⠀⠀⠀⠀⠀⠀⣿⣿⣿⣿⣿⣿⣿⣿⣿⣿⣿⣿⣿⣿⣿⣿⣿⣿⣿⣿⣿⣿⣿⣿⣿⣿⣿⣿⣿⡿⢿⢿⢿⢿⢿⢿⢿⢿⢿⢿⠿⠟⠟⢛⣛⣛⣛⣻⣿⣿⣿⣿⣿⣿⣿⣿⣿⣿⠀⠀⠀⠀⠀⠀⠀⠀⠀⠀⠀⠀</a:t>
            </a:r>
            <a:br/>
            <a:r>
              <a:t>⠀⠀⠀⠀⠀⠀⠀⠀⠀⠀⠀⣿⣿⣿⣿⣿⣿⣿⣿⣿⣿⣿⣿⣿⣿⣿⣿⣿⣿⣿⣿⣿⣿⢿⠟⠋⠁⠀⠀⢀⣄⣠⣤⣴⣴⣴⣶⣶⣷⣷⣶⣴⣴⣴⣷⣾⣿⣿⣿⣿⣿⣿⣿⣿⣿⣿⣿⣿⣿⠀⠀⠀⠀⠀⠀⠀⠀⠀⠀⠀⠀</a:t>
            </a:r>
            <a:br/>
            <a:r>
              <a:t>⠀⠀⠀⠀⠀⠀⠀⠀⠀⠀⠀⣿⣿⣿⣿⣿⣿⣿⣿⣿⣿⣿⣿⣿⣿⣿⣿⣿⣿⣿⣿⣿⠑⠀⠀⠀⠀⠀⠀⠜⣿⣿⣿⣿⣿⣿⣿⣿⣿⣿⢿⠟⠙⠁⠁⠀⠀⠜⢿⣿⣿⣿⣿⣿⣿⣿⣿⣿⣿⠀⠀⠀⠀⠀⠀⠀⠀⠀⠀⠀⠀</a:t>
            </a:r>
            <a:br/>
            <a:r>
              <a:t>⠀⠀⠀⠀⠀⠀⠀⠀⠀⠀⠀⣿⣿⣿⣿⣿⣿⣿⣿⣿⣿⣿⣿⣿⣿⣿⣿⣿⣿⣿⣿⡿⠐⠀⠀⠀⠀⠀⠀⠀⠸⣿⣿⣿⣿⣿⡿⠟⠁⠀⠀⠀⠀⠀⠀⠀⠀⢀⣱⣿⣿⣿⣿⣿⣿⣿⣿⣿⣿⠀⠀⠀⠀⠀⠀⠀⠀⠀⠀⠀⠀</a:t>
            </a:r>
            <a:br/>
            <a:r>
              <a:t>⠀⠀⠀⠀⠀⠀⠀⠀⠀⠀⠀⣿⣿⣿⣿⣿⣿⣿⣿⣿⣿⣿⣿⣿⣿⣿⣿⢿⠿⠟⠛⠁⠀⠀⠀⠀⠀⠀⠀⠀⠀⠈⠙⠙⠉⠀⠀⠀⠀⠀⠀⢀⢀⢀⣤⣴⣶⣾⣿⣿⣿⢿⢿⣿⣿⣿⣿⣿⣿⠀⠀⠀⠀⠀⠀⠀⠀⠀⠀⠀⠀</a:t>
            </a:r>
            <a:br/>
            <a:r>
              <a:t>⠀⠀⠀⠀⠀⠀⠀⠀⠀⠀⠀⠛⠛⠛⠛⠋⠙⠙⠙⠙⠙⠙⠙⠙⠉⠁⠀⠀⠀⠀⠀⠀⠀⠀⠀⠀⠀⠀⠀⠀⠀⠀⠀⠀⠀⢀⣠⣴⣶⣿⣿⣿⣿⣿⣿⣿⣿⣿⢿⠟⠛⠃⠘⣿⣿⣿⣿⣿⣿⠀⠀⠀⠀⠀⠀⠀⠀⠀⠀⠀⠀</a:t>
            </a:r>
            <a:br/>
            <a:r>
              <a:t>⠀⠀⠀⠀⠀⠀⠀⠀⠀⠀⠀⠀⠀⠀⠀⠀⠀⠀⠀⠀⠀⠀⠀⠀⠀⠀⠀⠀⠀⠀⠀⠀⠀⠀⠀⠀⠀⠀⠀⠀⠀⠀⠀⠀⠀⢿⣿⣿⣿⣿⣿⣿⣿⣿⣿⡿⠟⠃⢀⣄⣴⣶⣾⣿⣿⣿⣿⣿⣿⠀⠀⠀⠀⠀⠀⠀⠀⠀⠀⠀⠀</a:t>
            </a:r>
            <a:br/>
            <a:r>
              <a:t>⠀⠀⠀⠀⠀⠀⠀⠀⠀⠀⠀⠀⠀⠀⠀⠀⠀⠀⠀⠀⠀⠀⠀⠀⠀⠀⠀⠀⠀⠀⠀⠀⠀⠀⠀⠀⠀⠀⠀⠀⠀⠀⠀⠀⠀⠀⠘⠛⠿⢿⠿⠟⠛⠙⠁⠀⣄⣴⣿⣿⣿⣿⣿⣿⣿⣿⣿⣿⣿⠀⠀⠀⠀⠀⠀⠀⠀⠀⠀⠀⠀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⠀⠀⠀⠀⠀⠀⠀⠀⠀⠀⠀⠀⠀⠀⠀⠀⠀⠀⠀⠀⠀⠀⠀⠀⠀⠀⠀⠀⠀⠀⠀⠀⠀⠀⠀⠀⠀⠀⠀⠀⠀⠀⠀⠀⠀⠀⠀⠀⠀⠀⠀⠀⢀⣠⣴⣾⣿⣿⣿⣿⣿⣿⣿⣿⣿⣿⣿⣿⣿⠀⠀⠀⠀⠀⠀⠀⠀⠀⠀⠀⠀</a:t>
            </a:r>
            <a:br/>
            <a:r>
              <a:t>⠀⠀⠀⠀⠀⠀⠀⠀⠀⠀⠀⣴⣄⣄⣀⠀⠀⠀⠀⠀⠀⠀⠀⠀⠀⠀⠀⠀⠀⠀⠀⠀⠀⠀⣀⣤⣴⣶⣶⣦⣤⣄⣀⡀⠀⠀⠀⢀⣠⣴⣶⣾⣿⣿⣿⣿⣿⣿⣿⣿⣿⣿⣿⣿⣿⣿⣿⣿⣿⠀⠀⠀⠀⠀⠀⠀⠀⠀⠀⠀⠀</a:t>
            </a:r>
            <a:br/>
            <a:r>
              <a:t>⠀⠀⠀⠀⠀⠀⠀⠀⠀⠀⠀⣿⣿⡿⠑⠀⠀⠀⠀⠀⠀⠀⠀⠀⠀⠀⠀⠀⠀⣀⣤⣶⣾⣿⣿⣿⣿⣿⣿⣿⣿⣿⣿⣿⣿⣿⣿⣿⣿⣿⣿⣿⣿⣿⣿⣿⣿⣿⣿⣿⣿⣿⣿⣿⣿⣿⣿⣿⣿⠀⠀⠀⠀⠀⠀⠀⠀⠀⠀⠀⠀</a:t>
            </a:r>
            <a:br/>
            <a:r>
              <a:t>⠀⠀⠀⠀⠀⠀⠀⠀⠀⠀⠀⠟⠋⠁⠀⠀⠀⠀⠀⠀⠀⠀⠀⠀⠀⠀⣄⣤⣷⣿⣿⣿⣿⣿⣿⣿⣿⣿⣿⣿⣿⣿⣿⣿⣿⣿⣿⣿⣿⣿⣿⣿⣿⣿⣿⣿⣿⣿⣿⣿⣿⣿⣿⣿⣿⣿⣿⣿⣿⠀⠀⠀⠀⠀⠀⠀⠀⠀⠀⠀⠀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⠀⠀⠀⠀⠀⠀⠀⠀⠀⠀⠀⠀⠀⠀⠀⠀⠀⠀⠀⠀⠀⠀⠀⣀⣴⣾⣿⣿⣿⣿⣿⣿⣿⣿⣿⣿⣿⣿⣿⣿⣿⣿⣿⣿⣿⣿⣿⣿⣿⣿⣿⣿⣿⣿⣿⣿⣿⣿⣿⣿⣿⣿⣿⣿⣿⣿⣿⣿⣿⠀⠀⠀⠀⠀⠀⠀⠀⠀⠀⠀⠀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⠀⠀⠀⠀⠀⠀⠀⠀⠀⠀⠀⠀⠀⠀⠀⠀⠀⠀⠀⢀⣤⣶⣿⣿⣿⣿⣿⣿⣿⣿⣿⣿⣿⣿⣿⣿⣿⣿⣿⣿⣿⣿⣿⣿⣿⣿⣿⣿⣿⣿⣿⣿⣿⣿⣿⣿⣿⣿⣿⣿⣿⣿⣿⣿⣿⣿⣿⣿⣿⠀⠀⠀⠀⠀⠀⠀⠀⠀⠀⠀⠀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⠀⠀⠀⠀⠀⠀⠀⠀⠀⠀⠀⠀⠀⠀⠀⠀⠀⣄⣼⣿⣿⣿⣿⣿⣿⣿⣿⣿⣿⣿⣿⣿⣿⣿⣿⣿⣿⣿⣿⣿⣿⣿⣿⣿⣿⣿⣿⣿⣿⣿⣿⣿⣿⣿⣿⣿⣿⣿⣿⣿⣿⣿⣿⣿⣿⣿⣿⣿⣿⠀⠀⠀⠀⠀⠀⠀⠀⠀⠀⠀⠀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⠀⠀⠀⠀⠀⠀⠀⠀⠀⠀⠀⠀⠀⠀⢀⣠⣾⣿⣿⣿⣿⣿⣿⣿⣿⣿⣿⣿⣿⣿⣿⣿⣿⣿⣿⣿⣿⣿⣿⣿⣿⣿⣿⣿⣿⣿⣿⣿⣿⣿⣿⣿⣿⣿⣿⣿⣿⣿⣿⣿⣿⣿⣿⣿⣿⣿⣿⣿⣿⠀⠀⠀⠀⠀⠀⠀⠀⠀⠀⠀⠀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⠀⠀⠀⠀⠀⠀⠀⠀⠀⠀⠀⢀⣤⣷⣿⣿⣿⣿⣿⣿⣿⣿⣿⣿⣿⣿⣿⣿⣿⣿⣿⣿⣿⣿⣿⣿⣿⣿⣿⣿⣿⣿⣿⣿⣿⣿⣿⣿⣿⣿⣿⣿⣿⣿⣿⣿⣿⣿⣿⣿⣿⣿⣿⣿⣿⣿⣿⣿⣿⠀⠀⠀⠀⠀⠀⠀⠀⠀⠀⠀⠀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⠀⠀⠀⠀⠀⠀⠀⠀⠀⠀⠀⣵⣿⣷⣿⣿⣿⣿⣿⣿⣿⣿⣿⣿⣿⣿⣿⣿⣿⣿⣿⣿⣿⣿⣿⣿⣿⣿⣿⣿⣿⣿⣿⣿⣿⣿⣿⣿⣿⣿⣿⣿⣿⣿⣿⣿⣿⣿⣿⣿⣿⣿⣿⣿⣿⣿⣿⣿⣿⠀⠀⠀⠀⠀⠀⠀⠀⠀⠀⠀⠀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⠀⠀⠀⠀⠀⠀⠀⠀⠀⠀⠀⣿⣿⣿⣿⣿⣿⣿⣿⣿⣿⣿⣿⣿⣿⣿⣿⣿⣿⣿⣿⣿⣿⣿⣿⣿⣿⣿⣿⣿⣿⣿⣿⣿⣿⣿⣿⣿⣿⣿⣿⣿⣿⣿⣿⣿⣿⡿⢿⢿⣿⣿⣿⣿⣿⣿⣿⣿⣿⠀⠀⠀⠀⠀⠀⠀⠀⠀⠀⠀⠀</a:t>
            </a:r>
            <a:br/>
            <a:r>
              <a:t>⠀⠀⠀⠀⠀⠀⠀⠀⠀⠀⠀⣿⣿⣿⣿⣿⣿⣿⣿⣿⣿⣿⣿⣿⣿⣿⣿⣿⣿⣿⣿⣿⣿⣿⣿⣿⣿⣿⢿⠟⠟⠟⠛⠟⠟⠟⠛⠛⠟⠟⠟⢟⠟⢋⢙⣥⣵⣷⣾⣿⣿⣿⣿⣿⣿⣿⣿⣿⣿⠀⠀⠀⠀⠀⠀⠀⠀⠀⠀⠀⠀</a:t>
            </a:r>
            <a:br/>
            <a:r>
              <a:t>⠀⠀⠀⠀⠀⠀⠀⠀⠀⠀⠀⣿⣿⣿⣿⣿⣿⣿⣿⣿⣿⣿⣿⣿⣿⣿⣿⣿⣿⣿⣿⣿⣿⢟⠙⠀⠀⠀⠀⠀⢄⣴⣶⣶⣶⣷⣷⣿⣿⣿⢿⠟⠋⠉⠁⠁⠁⠹⢿⣿⣿⣿⣿⣿⣿⣿⣿⣿⣿⠀⠀⠀⠀⠀⠀⠀⠀⠀⠀⠀⠀</a:t>
            </a:r>
            <a:br/>
            <a:r>
              <a:t>⠀⠀⠀⠀⠀⠀⠀⠀⠀⠀⠀⣿⣿⣿⣿⣿⣿⣿⣿⣿⣿⣿⣿⣿⣿⣿⣿⣿⣿⣿⣿⣿⢏⠀⠀⠀⠀⠀⠀⠀⠘⣿⣿⣿⣿⣿⡿⠏⠁⠁⠀⠀⠀⠀⠀⠀⠀⢀⣱⣿⣿⣿⣿⣿⣿⣿⣿⣿⣿⠀⠀⠀⠀⠀⠀⠀⠀⠀⠀⠀⠀</a:t>
            </a:r>
            <a:br/>
            <a:r>
              <a:t>⠀⠀⠀⠀⠀⠀⠀⠀⠀⠀⠀⣿⣿⣿⣿⣿⣿⣿⣿⣿⣿⣿⣿⣿⣿⣿⣿⣿⢿⠿⠟⠋⠀⠀⠀⠀⠀⠀⠀⠀⠀⠘⠟⠛⠋⠁⠀⠀⠀⠀⠀⠀⠀⢀⣄⣤⣴⣾⣿⣿⣿⣿⣿⣿⣿⣿⣿⣿⣿⠀⠀⠀⠀⠀⠀⠀⠀⠀⠀⠀⠀</a:t>
            </a:r>
            <a:br/>
            <a:r>
              <a:t>⠀⠀⠀⠀⠀⠀⠀⠀⠀⠀⠀⠿⠿⠿⠿⠿⠿⠿⠿⠿⠿⠿⠿⠟⠛⠙⠁⠀⠀⠀⠀⠀⠀⠀⠀⠀⠀⠀⠀⠀⠀⠀⠀⠀⠀⠀⣀⣤⣴⣷⣿⣿⣿⣿⣿⡿⠿⠋⠙⠛⠟⠿⠟⣹⣿⣿⣿⣿⣿⠀⠀⠀⠀⠀⠀⠀⠀⠀⠀⠀⠀</a:t>
            </a:r>
            <a:br/>
            <a:r>
              <a:t>⠀⠀⠀⠀⠀⠀⠀⠀⠀⠀⠀⠀⠀⠀⠀⠀⠀⠀⠀⠀⠀⠀⠀⠀⠀⠀⠀⠀⠀⠀⠀⠀⠀⠀⠀⠀⠀⠀⠀⠀⠀⠀⠀⠀⠀⣿⣿⣿⣿⣿⣿⢿⠟⠋⠁⢀⣠⣴⣷⣶⣶⣷⣿⣿⣿⣿⣿⣿⣿⠀⠀⠀⠀⠀⠀⠀⠀⠀⠀⠀⠀</a:t>
            </a:r>
            <a:br/>
            <a:r>
              <a:t>⠀⠀⠀⠀⠀⠀⠀⠀⠀⠀⠀⠀⠀⠀⠀⠀⠀⠀⠀⠀⠀⠀⠀⠀⠀⠀⠀⠀⠀⠀⠀⠀⠀⠀⠀⠀⠀⠀⠀⠀⠀⠀⠀⠀⠀⠁⠙⠛⠙⠁⠀⠀⠀⣄⣴⣾⣿⣿⣿⣿⣿⣿⣿⣿⣿⣿⣿⣿⣿⠀⠀⠀⠀⠀⠀⠀⠀⠀⠀⠀⠀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⠀⠀⠀⠀⠀⠀⠀⠀⠀⠀⠀⠀⠀⠀⠀⠀⠀⠀⠀⠀⠀⠀⠀⠀⠀⠀⠀⠀⠀⠀⠀⠀⠀⠀⠀⠀⠀⠀⠀⠀⠀⠀⠀⠀⠀⠀⠀⠀⠀⢀⣄⣴⣾⣿⣿⣿⣿⣿⣿⣿⣿⣿⣿⣿⣿⣿⣿⣿⣿⠀⠀⠀⠀⠀⠀⠀⠀⠀⠀⠀⠀</a:t>
            </a:r>
            <a:br/>
            <a:r>
              <a:t>⠀⠀⠀⠀⠀⠀⠀⠀⠀⠀⠀⡀⠀⠀⠀⠀⠀⠀⠀⠀⠀⠀⠀⠀⠀⠀⠀⠀⠀⠀⠀⠀⠀⠀⢀⣀⣠⣤⣤⣤⣤⣄⣀⡀⣀⣄⣴⣾⣿⣿⣿⣿⣿⣿⣿⣿⣿⣿⣿⣿⣿⣿⣿⣿⣿⣿⣿⣿⣿⠀⠀⠀⠀⠀⠀⠀⠀⠀⠀⠀⠀</a:t>
            </a:r>
            <a:br/>
            <a:r>
              <a:t>⠀⠀⠀⠀⠀⠀⠀⠀⠀⠀⠀⣿⣿⠆⠀⠀⠀⠀⠀⠀⠀⠀⠀⠀⠀⠀⠀⠀⠀⢀⣠⣤⣴⣶⣿⣿⣿⣿⣿⣿⣿⣿⣿⣿⣿⣿⣿⣿⣿⣿⣿⣿⣿⣿⣿⣿⣿⣿⣿⣿⣿⣿⣿⣿⣿⣿⣿⣿⣿⠀⠀⠀⠀⠀⠀⠀⠀⠀⠀⠀⠀</a:t>
            </a:r>
            <a:br/>
            <a:r>
              <a:t>⠀⠀⠀⠀⠀⠀⠀⠀⠀⠀⠀⢿⠃⠀⠀⠀⠀⠀⠀⠀⠀⠀⠀⠀⠀⠀⣄⣤⣵⣿⣿⣿⣿⣿⣿⣿⣿⣿⣿⣿⣿⣿⣿⣿⣿⣿⣿⣿⣿⣿⣿⣿⣿⣿⣿⣿⣿⣿⣿⣿⣿⣿⣿⣿⣿⣿⣿⣿⣿⠀⠀⠀⠀⠀⠀⠀⠀⠀⠀⠀⠀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⠀⠀⠀⠀⠀⠀⠀⠀⠀⠀⠀⠀⠀⠀⠀⠀⠀⠀⠀⠀⠀⠀⢀⣀⣴⣾⣿⣿⣿⣿⣿⣿⣿⣿⣿⣿⣿⣿⣿⣿⣿⣿⣿⣿⣿⣿⣿⣿⣿⣿⣿⣿⣿⣿⣿⣿⣿⣿⣿⣿⣿⣿⣿⣿⣿⣿⣿⣿⣿⠀⠀⠀⠀⠀⠀⠀⠀⠀⠀⠀⠀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⠀⠀⠀⠀⠀⠀⠀⠀⠀⠀⠀⠀⠀⠀⠀⠀⠀⠀⢀⣠⣴⣷⣿⣿⣿⣿⣿⣿⣿⣿⣿⣿⣿⣿⣿⣿⣿⣿⣿⣿⣿⣿⣿⣿⣿⣿⣿⣿⣿⣿⣿⣿⣿⣿⣿⣿⣿⣿⣿⣿⣿⣿⣿⣿⣿⣿⣿⣿⣿⠀⠀⠀⠀⠀⠀⠀⠀⠀⠀⠀⠀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⠀⠀⠀⠀⠀⠀⠀⠀⠀⠀⠀⠀⠀⠀⠀⠀⢀⣴⣿⣿⣿⣿⣿⣿⣿⣿⣿⣿⣿⣿⣿⣿⣿⣿⣿⣿⣿⣿⣿⣿⣿⣿⣿⣿⣿⣿⣿⣿⣿⣿⣿⣿⣿⣿⣿⣿⣿⣿⣿⣿⣿⣿⣿⣿⣿⣿⣿⣿⣿⠀⠀⠀⠀⠀⠀⠀⠀⠀⠀⠀⠀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⠀⠀⠀⠀⠀⠀⠀⠀⠀⠀⠀⠀⠀⠀⣠⣴⣿⣿⣿⣿⣿⣿⣿⣿⣿⣿⣿⣿⣿⣿⣿⣿⣿⣿⣿⣿⣿⣿⣿⣿⣿⣿⣿⣿⣿⣿⣿⣿⣿⣿⣿⣿⣿⣿⣿⣿⣿⣿⣿⣿⣿⣿⣿⣿⣿⣿⣿⣿⣿⠀⠀⠀⠀⠀⠀⠀⠀⠀⠀⠀⠀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⠀⠀⠀⠀⠀⠀⠀⠀⠀⠀⠀⢀⣠⣾⣿⣿⣿⣿⣿⣿⣿⣿⣿⣿⣿⣿⣿⣿⣿⣿⣿⣿⣿⣿⣿⣿⣿⣿⣿⣿⣿⣿⣿⣿⣿⣿⣿⣿⣿⣿⣿⣿⣿⣿⣿⣿⣿⣿⣿⣿⣿⣿⣿⣿⣿⣿⣿⣿⣿⠀⠀⠀⠀⠀⠀⠀⠀⠀⠀⠀⠀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⠀⠀⠀⠀⠀⠀⠀⠀⠀⠀⠀⣵⣿⣷⣿⣿⣿⣿⣿⣿⣿⣿⣿⣿⣿⣿⣿⣿⣿⣿⣿⣿⣿⣿⣿⣿⣿⣿⣿⣿⣿⣿⣿⣿⣿⣿⣿⣿⣿⣿⣿⣿⣿⣿⣿⣿⣿⣿⣿⣿⣿⣿⣿⣿⣿⣿⣿⣿⣿⠀⠀⠀⠀⠀⠀⠀⠀⠀⠀⠀⠀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⠀⠀⠀⠀⠀⠀⠀⠀⠀⠀⠀⣿⣿⣿⣿⣿⣿⣿⣿⣿⣿⣿⣿⣿⣿⣿⣿⣿⣿⣿⣿⣿⣿⣿⣿⣿⣿⣿⣿⣿⣿⣿⣿⣿⣿⣿⣿⣿⣿⣿⣿⣿⣿⣿⣿⣿⣿⣿⢿⢟⢟⣟⣿⣿⣿⣿⣿⣿⣿⠀⠀⠀⠀⠀⠀⠀⠀⠀⠀⠀⠀</a:t>
            </a:r>
            <a:br/>
            <a:r>
              <a:t>⠀⠀⠀⠀⠀⠀⠀⠀⠀⠀⠀⣿⣿⣿⣿⣿⣿⣿⣿⣿⣿⣿⣿⣿⣿⣿⣿⣿⣿⣿⣿⣿⣿⣿⣿⡿⠟⠛⠛⠟⠟⠋⠙⠙⠙⠙⠙⠙⠙⠙⠙⠛⠋⠉⠉⠁⠁⢱⣾⣿⣿⣿⣿⣿⣿⣿⣿⣿⣿⠀⠀⠀⠀⠀⠀⠀⠀⠀⠀⠀⠀</a:t>
            </a:r>
            <a:br/>
            <a:r>
              <a:t>⠀⠀⠀⠀⠀⠀⠀⠀⠀⠀⠀⣿⣿⣿⣿⣿⣿⣿⣿⣿⣿⣿⣿⣿⣿⣿⣿⣿⣿⣿⣿⣿⣿⢟⠙⠀⠀⠀⠀⠀⠀⢰⣶⣶⣷⣷⡷⠏⠁⠁⠀⠀⠀⠀⠀⠀⠀⢀⣸⣿⣿⣿⣿⣿⣿⣿⣿⣿⣿⠀⠀⠀⠀⠀⠀⠀⠀⠀⠀⠀⠀</a:t>
            </a:r>
            <a:br/>
            <a:r>
              <a:t>⠀⠀⠀⠀⠀⠀⠀⠀⠀⠀⠀⣿⣿⣿⣿⣿⣿⣿⣿⣿⣿⣿⣿⣿⣿⣿⣿⣿⣿⡿⠿⠟⠑⠀⠀⠀⠀⠀⠀⠀⠀⠘⠿⠟⠛⠉⠁⠀⠀⠀⠀⠀⠀⢀⣀⡠⠴⢾⢿⢿⣿⣿⣿⣿⣿⣿⣿⣿⣿⠀⠀⠀⠀⠀⠀⠀⠀⠀⠀⠀⠀</a:t>
            </a:r>
            <a:br/>
            <a:r>
              <a:t>⠀⠀⠀⠀⠀⠀⠀⠀⠀⠀⠀⠿⣿⣿⣿⣿⣿⣿⣿⣿⣿⣿⡿⠿⠟⠛⠉⠁⠀⠀⠀⠀⠀⠀⠀⠀⠀⠀⠀⠀⠀⠀⠀⠀⠀⠀⢀⣄⣤⣴⣶⣷⢶⢞⠝⢁⣰⣶⣷⣷⣷⣿⣿⣿⣿⣿⣿⣿⣿⠀⠀⠀⠀⠀⠀⠀⠀⠀⠀⠀⠀</a:t>
            </a:r>
            <a:br/>
            <a:r>
              <a:t>⠀⠀⠀⠀⠀⠀⠀⠀⠀⠀⠀⠀⠀⠀⠀⠀⠀⠀⠀⠀⠀⠀⠀⠀⠀⠀⠀⠀⠀⠀⠀⠀⠀⠀⠀⠀⠀⠀⠀⠀⠀⠀⠀⠀⢄⣾⣿⡿⠟⠛⠉⠁⠀⢔⣵⣿⣿⣿⣿⣿⣿⣿⣿⣿⣿⣿⣿⣿⣿⠀⠀⠀⠀⠀⠀⠀⠀⠀⠀⠀⠀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⠀⠀⠀⠀⠀⠀⠀⠀⠀⠀⠀⠀⠀⠀⠀⠀⠀⠀⠀⠀⠀⠀⠀⠀⠀⠀⠀⠀⠀⠀⠀⠀⠀⠀⠀⠀⠀⠀⠀⠀⠀⠀⠀⠀⠀⠉⠁⠀⠀⠀⢀⣰⣾⣿⣿⣿⣿⣿⣿⣿⣿⣿⣿⣿⣿⣿⣿⣿⣿⠀⠀⠀⠀⠀⠀⠀⠀⠀⠀⠀⠀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⠀⠀⠀⠀⠀⠀⠀⠀⠀⠀⠀⠀⠀⠀⠀⠀⠀⠀⠀⠀⠀⠀⠀⠀⠀⠀⠀⠀⠀⠀⠀⠀⠀⠀⠀⠀⠀⠀⠀⠀⠀⠀⠀⠀⠀⠀⢀⣀⣤⣷⣿⣿⣿⣿⣿⣿⣿⣿⣿⣿⣿⣿⣿⣿⣿⣿⣿⣿⣿⠀⠀⠀⠀⠀⠀⠀⠀⠀⠀⠀⠀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⠀⠀⠀⠀⠀⠀⠀⠀⠀⠀⠀⠀⠀⠀⠀⠀⠀⠀⠀⠀⠀⠀⠀⠀⠀⠀⠀⠀⠀⠀⠀⠀⠀⠀⠀⠀⣀⣀⣀⣄⣀⣀⣀⣠⣴⣶⣿⣿⣿⣿⣿⣿⣿⣿⣿⣿⣿⣿⣿⣿⣿⣿⣿⣿⣿⣿⣿⣿⣿⠀⠀⠀⠀⠀⠀⠀⠀⠀⠀⠀⠀</a:t>
            </a:r>
            <a:br/>
            <a:r>
              <a:t>⠀⠀⠀⠀⠀⠀⠀⠀⠀⠀⠀⣤⠀⠀⠀⠀⠀⠀⠀⠀⠀⠀⠀⠀⠀⠀⠀⠀⠀⠀⢀⣀⣠⣤⣶⣿⣿⣿⣿⣿⣿⣿⣿⣿⣿⣿⣿⣿⣿⣿⣿⣿⣿⣿⣿⣿⣿⣿⣿⣿⣿⣿⣿⣿⣿⣿⣿⣿⣿⠀⠀⠀⠀⠀⠀⠀⠀⠀⠀⠀⠀</a:t>
            </a:r>
            <a:br/>
            <a:r>
              <a:t>⠀⠀⠀⠀⠀⠀⠀⠀⠀⠀⠀⢇⠀⠀⠀⠀⠀⠀⠀⠀⠀⠀⠀⠀⠀⠀⣀⣄⣴⣾⣿⣿⣿⣿⣿⣿⣿⣿⣿⣿⣿⣿⣿⣿⣿⣿⣿⣿⣿⣿⣿⣿⣿⣿⣿⣿⣿⣿⣿⣿⣿⣿⣿⣿⣿⣿⣿⣿⣿⠀⠀⠀⠀⠀⠀⠀⠀⠀⠀⠀⠀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⠀⠀⠀⠀⠀⠀⠀⠀⠀⠀⠀⠀⠀⠀⠀⠀⠀⠀⠀⠀⠀⠀⢀⣀⣤⣾⣿⣿⣿⣿⣿⣿⣿⣿⣿⣿⣿⣿⣿⣿⣿⣿⣿⣿⣿⣿⣿⣿⣿⣿⣿⣿⣿⣿⣿⣿⣿⣿⣿⣿⣿⣿⣿⣿⣿⣿⣿⣿⣿⠀⠀⠀⠀⠀⠀⠀⠀⠀⠀⠀⠀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⠀⠀⠀⠀⠀⠀⠀⠀⠀⠀⠀⠀⠀⠀⠀⠀⠀⠀⢀⣠⣴⣷⣿⣿⣿⣿⣿⣿⣿⣿⣿⣿⣿⣿⣿⣿⣿⣿⣿⣿⣿⣿⣿⣿⣿⣿⣿⣿⣿⣿⣿⣿⣿⣿⣿⣿⣿⣿⣿⣿⣿⣿⣿⣿⣿⣿⣿⣿⣿⠀⠀⠀⠀⠀⠀⠀⠀⠀⠀⠀⠀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⠀⠀⠀⠀⠀⠀⠀⠀⠀⠀⠀⠀⠀⠀⠀⠀⢀⣾⣿⣿⣿⣿⣿⣿⣿⣿⣿⣿⣿⣿⣿⣿⣿⣿⣿⣿⣿⣿⣿⣿⣿⣿⣿⣿⣿⣿⣿⣿⣿⣿⣿⣿⣿⣿⣿⣿⣿⣿⣿⣿⣿⣿⣿⣿⣿⣿⣿⣿⣿⠀⠀⠀⠀⠀⠀⠀⠀⠀⠀⠀⠀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⠀⠀⠀⠀⠀⠀⠀⠀⠀⠀⠀⠀⠀⢀⣤⣾⣿⣿⣿⣿⣿⣿⣿⣿⣿⣿⣿⣿⣿⣿⣿⣿⣿⣿⣿⣿⣿⣿⣿⣿⣿⣿⣿⣿⣿⣿⣿⣿⣿⣿⣿⣿⣿⣿⣿⣿⣿⣿⣿⣿⣿⣿⣿⣿⣿⣿⣿⣿⣿⠀⠀⠀⠀⠀⠀⠀⠀⠀⠀⠀⠀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⠀⠀⠀⠀⠀⠀⠀⠀⠀⠀⠀⢀⣴⣿⣿⣿⣿⣿⣿⣿⣿⣿⣿⣿⣿⣿⣿⣿⣿⣿⣿⣿⣿⣿⣿⣿⣿⣿⣿⣿⣿⣿⣿⣿⣿⣿⣿⣿⣿⣿⣿⣿⣿⣿⣿⣿⣿⣿⣿⣿⣿⣿⣿⣿⣿⣿⣿⣿⣿⠀⠀⠀⠀⠀⠀⠀⠀⠀⠀⠀⠀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⠀⠀⠀⠀⠀⠀⠀⠀⠀⠀⠀⣿⣿⣿⣿⣿⣿⣿⣿⣿⣿⣿⣿⣿⣿⣿⣿⣿⣿⣿⣿⣿⣿⣿⣿⣿⣿⣿⣿⣿⣿⣿⣿⣿⣿⣿⣿⣿⣿⣿⢿⠟⠛⠙⠉⠉⢝⣿⣿⣿⢿⢿⣿⣿⣿⣿⣿⣿⣿⠀⠀⠀⠀⠀⠀⠀⠀⠀⠀⠀⠀</a:t>
            </a:r>
            <a:br/>
            <a:r>
              <a:t>⠀⠀⠀⠀⠀⠀⠀⠀⠀⠀⠀⣿⣿⣿⣿⣿⣿⣿⣿⣿⣿⣿⣿⣿⣿⣿⣿⣿⣿⣿⣿⣿⣿⣿⡿⠟⠛⠙⠉⠉⠉⠉⠉⠁⠁⠁⠁⠁⠁⠁⠀⠀⠀⠀⠀⠀⠀⠁⠁⢐⣔⣵⣵⣾⣿⣿⣿⣿⣿⠀⠀⠀⠀⠀⠀⠀⠀⠀⠀⠀⠀</a:t>
            </a:r>
            <a:br/>
            <a:r>
              <a:t>⠀⠀⠀⠀⠀⠀⠀⠀⠀⠀⠀⣿⣿⣿⣿⣿⣿⣿⣿⣿⣿⣿⣿⣿⣿⣿⣿⣿⣿⣿⣿⢿⠟⠁⠀⠀⠀⠀⠀⠀⠀⠀⢷⠷⠓⠁⠀⠀⠀⠀⠀⠀⠀⠀⢀⣠⣴⣶⣾⣿⣿⣿⣿⣿⣿⣿⣿⣿⣿⠀⠀⠀⠀⠀⠀⠀⠀⠀⠀⠀⠀</a:t>
            </a:r>
            <a:br/>
            <a:r>
              <a:t>⠀⠀⠀⠀⠀⠀⠀⠀⠀⠀⠀⣿⣿⣿⣿⣿⣿⣿⣿⣿⣿⣿⣿⡿⠿⠿⠛⠋⠉⠁⠀⠀⠀⠀⠀⠀⠀⠀⠀⠀⠀⠀⠀⠀⠀⠀⢀⣀⣤⠔⠐⠀⢀⣵⣿⣿⣿⣿⣿⣿⣿⣿⣿⣿⣿⣿⣿⣿⣿⠀⠀⠀⠀⠀⠀⠀⠀⠀⠀⠀⠀</a:t>
            </a:r>
            <a:br/>
            <a:r>
              <a:t>⠀⠀⠀⠀⠀⠀⠀⠀⠀⠀⠀⠀⠁⠁⠀⠀⠀⠀⠀⠀⠁⠁⠀⠀⠀⠀⠀⠀⠀⠀⠀⠀⠀⠀⠀⠀⠀⠀⠀⠀⠀⠀⠀⠀⢄⡶⠟⠙⠀⠀⢀⣰⣿⣿⣿⣿⣿⣿⣿⣿⣿⣿⣿⣿⣿⣿⣿⣿⣿⠀⠀⠀⠀⠀⠀⠀⠀⠀⠀⠀⠀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⠀⠀⠀⠀⠀⠀⠀⠀⠀⠀⠀⠀⠀⠀⠀⠀⠀⠀⠀⠀⠀⠀⠀⠀⠀⠀⠀⠀⠀⠀⠀⠀⠀⠀⠀⠀⠀⠀⠀⠀⠀⠀⠀⠀⠀⠀⠀⠀⢀⣰⣾⣿⣿⣿⣿⣿⣿⣿⣿⣿⣿⣿⣿⣿⣿⣿⣿⣿⣿⠀⠀⠀⠀⠀⠀⠀⠀⠀⠀⠀⠀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⠀⠀⠀⠀⠀⠀⠀⠀⠀⠀⠀⠀⠀⠀⠀⠀⠀⠀⠀⠀⠀⠀⠀⠀⠀⠀⠀⠀⠀⠀⠀⠀⠀⠀⠀⠀⠀⠀⠀⠀⠀⠀⠀⠀⠀⠀⢠⣴⣿⣿⣿⣿⣿⣿⣿⣿⣿⣿⣿⣿⣿⣿⣿⣿⣿⣿⣿⣿⣿⠀⠀⠀⠀⠀⠀⠀⠀⠀⠀⠀⠀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⠀⠀⠀⠀⠀⠀⠀⠀⠀⠀⠀⠀⠀⠀⠀⠀⠀⠀⠀⠀⠀⠀⠀⠀⠀⠀⠀⠀⠀⠀⠀⠀⠀⠀⠀⠀⠀⠀⢀⢀⢀⢀⣀⣄⣤⣶⣿⣿⣿⣿⣿⣿⣿⣿⣿⣿⣿⣿⣿⣿⣿⣿⣿⣿⣿⣿⣿⣿⣿⠀⠀⠀⠀⠀⠀⠀⠀⠀⠀⠀⠀</a:t>
            </a:r>
            <a:br/>
            <a:r>
              <a:t>⠀⠀⠀⠀⠀⠀⠀⠀⠀⠀⠀⡄⠀⠀⠀⠀⠀⠀⠀⠀⠀⠀⠀⠀⠀⠀⠀⠀⠀⠀⠀⠀⢀⣠⣴⣷⣿⣿⣿⣿⣿⣿⣿⣿⣿⣿⣿⣿⣿⣿⣿⣿⣿⣿⣿⣿⣿⣿⣿⣿⣿⣿⣿⣿⣿⣿⣿⣿⣿⠀⠀⠀⠀⠀⠀⠀⠀⠀⠀⠀⠀</a:t>
            </a:r>
            <a:br/>
            <a:r>
              <a:t>⠀⠀⠀⠀⠀⠀⠀⠀⠀⠀⠀⠃⠀⠀⠀⠀⠀⠀⠀⠀⠀⠀⠀⠀⠀⠀⠀⢀⣠⣴⣶⣿⣿⣿⣿⣿⣿⣿⣿⣿⣿⣿⣿⣿⣿⣿⣿⣿⣿⣿⣿⣿⣿⣿⣿⣿⣿⣿⣿⣿⣿⣿⣿⣿⣿⣿⣿⣿⣿⠀⠀⠀⠀⠀⠀⠀⠀⠀⠀⠀⠀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⠀⠀⠀⠀⠀⠀⠀⠀⠀⠀⠀⠀⠀⠀⠀⠀⠀⠀⠀⠀⠀⠀⠀⢀⣴⣾⣿⣿⣿⣿⣿⣿⣿⣿⣿⣿⣿⣿⣿⣿⣿⣿⣿⣿⣿⣿⣿⣿⣿⣿⣿⣿⣿⣿⣿⣿⣿⣿⣿⣿⣿⣿⣿⣿⣿⣿⣿⣿⣿⠀⠀⠀⠀⠀⠀⠀⠀⠀⠀⠀⠀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⠀⠀⠀⠀⠀⠀⠀⠀⠀⠀⠀⠀⠀⠀⠀⠀⠀⠀⢀⣠⣤⣶⣿⣿⣿⣿⣿⣿⣿⣿⣿⣿⣿⣿⣿⣿⣿⣿⣿⣿⣿⣿⣿⣿⣿⣿⣿⣿⣿⣿⣿⣿⣿⣿⣿⣿⣿⣿⣿⣿⣿⣿⣿⣿⣿⣿⣿⣿⣿⠀⠀⠀⠀⠀⠀⠀⠀⠀⠀⠀⠀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⠀⠀⠀⠀⠀⠀⠀⠀⠀⠀⠀⠀⠀⠀⠀⢄⣶⣿⣿⣿⣿⣿⣿⣿⣿⣿⣿⣿⣿⣿⣿⣿⣿⣿⣿⣿⣿⣿⣿⣿⣿⣿⣿⣿⣿⣿⣿⣿⣿⣿⣿⣿⣿⣿⣿⣿⣿⣿⣿⣿⣿⣿⣿⣿⣿⣿⣿⣿⣿⠀⠀⠀⠀⠀⠀⠀⠀⠀⠀⠀⠀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⠀⠀⠀⠀⠀⠀⠀⠀⠀⠀⠀⠀⢀⣠⣾⣿⣿⣿⣿⣿⣿⣿⣿⣿⣿⣿⣿⣿⣿⣿⣿⣿⣿⣿⣿⣿⣿⣿⣿⣿⣿⣿⣿⣿⣿⣿⣿⣿⣿⣿⣿⣿⣿⣿⣿⣿⣿⣿⣿⣿⣿⣿⣿⣿⣿⣿⣿⣿⣿⠀⠀⠀⠀⠀⠀⠀⠀⠀⠀⠀⠀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⠀⠀⠀⠀⠀⠀⠀⠀⠀⠀⠀⣴⣿⣿⣿⣿⣿⣿⣿⣿⣿⣿⣿⣿⣿⣿⣿⣿⣿⣿⣿⣿⣿⣿⣿⣿⣿⣿⣿⣿⣿⣿⣿⣿⣿⣿⣿⣿⣿⣿⣿⣿⣿⣿⣿⣿⣿⣿⣿⣿⣿⣿⣿⣿⣿⣿⣿⣿⣿⠀⠀⠀⠀⠀⠀⠀⠀⠀⠀⠀⠀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⠀⠀⠀⠀⠀⠀⠀⠀⠀⠀⠀⣿⣿⣿⣿⣿⣿⣿⣿⣿⣿⣿⣿⣿⣿⣿⣿⣿⣿⣿⣿⣿⣿⣿⣿⣿⣿⣿⣿⣿⣿⣿⣿⣿⣿⣿⣿⣿⣿⣿⠿⠟⠋⠉⠉⠙⢻⣿⣿⣿⣿⣿⣿⣿⣿⣿⣿⣿⣿⠀⠀⠀⠀⠀⠀⠀⠀⠀⠀⠀⠀</a:t>
            </a:r>
            <a:br/>
            <a:r>
              <a:t>⠀⠀⠀⠀⠀⠀⠀⠀⠀⠀⠀⣿⣿⣿⣿⣿⣿⣿⣿⣿⣿⣿⣿⣿⣿⣿⣿⣿⣿⣿⣿⣿⣿⣿⣿⡿⠿⠛⠛⠛⠛⠟⠟⠟⠟⠛⠛⠛⠋⠀⠀⠀⠀⠀⠀⠀⠀⠱⠿⠟⠋⠙⢉⣉⡍⢝⣿⣿⣿⠀⠀⠀⠀⠀⠀⠀⠀⠀⠀⠀⠀</a:t>
            </a:r>
            <a:br/>
            <a:r>
              <a:t>⠀⠀⠀⠀⠀⠀⠀⠀⠀⠀⠀⣿⣿⣿⣿⣿⣿⣿⣿⣿⣿⣿⣿⣿⣿⣿⣿⣿⣿⣿⣿⣿⠟⠋⠁⠀⠀⠀⠀⠀⠀⠀⢀⢀⠀⠀⠀⠀⠀⠀⠀⠀⠀⠀⠀⠀⠀⠀⠀⢀⣄⣴⣾⣿⣿⣿⣿⣿⣿⠀⠀⠀⠀⠀⠀⠀⠀⠀⠀⠀⠀</a:t>
            </a:r>
            <a:br/>
            <a:r>
              <a:t>⠀⠀⠀⠀⠀⠀⠀⠀⠀⠀⠀⣿⣿⣿⣿⣿⣿⣿⣿⣿⣿⣿⣿⣿⣿⣿⡿⠿⠟⠋⠁⠀⠀⠀⠀⠀⠀⠀⠀⠀⠀⠀⠀⠀⠀⠀⠀⢀⣄⣤⢴⠆⠀⢔⣄⣴⣷⣾⣿⣿⣿⣿⣿⣿⣿⣿⣿⣿⣿⠀⠀⠀⠀⠀⠀⠀⠀⠀⠀⠀⠀</a:t>
            </a:r>
            <a:br/>
            <a:r>
              <a:t>⠀⠀⠀⠀⠀⠀⠀⠀⠀⠀⠀⠉⠉⠉⠉⠉⠉⠉⠉⠉⠉⠉⠉⠁⠀⠀⠀⠀⠀⠀⠀⠀⠀⠀⠀⠀⠀⠀⠀⠀⠀⠀⠀⠀⢄⣴⠾⠛⠙⠁⠀⢀⣴⣾⣿⣿⣿⣿⣿⣿⣿⣿⣿⣿⣿⣿⣿⣿⣿⠀⠀⠀⠀⠀⠀⠀⠀⠀⠀⠀⠀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⠀⠀⠀⠀⠀⠀⠀⠀⠀⠀⠀⠀⠀⠀⠀⠀⠀⠀⠀⠀⠀⠀⠀⠀⠀⠀⠀⠀⠀⠀⠀⠀⠀⠀⠀⠀⠀⠀⠀⠀⠀⠀⠀⠀⠁⠀⠀⠀⢀⣠⣷⣿⣿⣿⣿⣿⣿⣿⣿⣿⣿⣿⣿⣿⣿⣿⣿⣿⣿⠀⠀⠀⠀⠀⠀⠀⠀⠀⠀⠀⠀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⠀⠀⠀⠀⠀⠀⠀⠀⠀⠀⠀⠀⠀⠀⠀⠀⠀⠀⠀⠀⠀⠀⠀⠀⠀⠀⠀⠀⠀⠀⠀⠀⠀⠀⠀⠀⠀⠀⠀⠀⠀⠀⠀⠀⠀⠀⣠⣴⣿⣿⣿⣿⣿⣿⣿⣿⣿⣿⣿⣿⣿⣿⣿⣿⣿⣿⣿⣿⣿⠀⠀⠀⠀⠀⠀⠀⠀⠀⠀⠀⠀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⠀⠀⠀⠀⠀⠀⠀⠀⠀⠀⠀⠀⠀⠀⠀⠀⠀⠀⠀⠀⠀⠀⠀⠀⠀⠀⠀⠀⠀⠀⠀⠀⠀⠀⠀⠀⠀⠀⠀⠀⠀⠀⠀⢀⣄⣴⣿⣿⣿⣿⣿⣿⣿⣿⣿⣿⣿⣿⣿⣿⣿⣿⣿⣿⣿⣿⣿⣿⣿⠀⠀⠀⠀⠀⠀⠀⠀⠀⠀⠀⠀</a:t>
            </a:r>
            <a:br/>
            <a:r>
              <a:t>⠀⠀⠀⠀⠀⠀⠀⠀⠀⠀⠀⣀⠀⠀⠀⠀⠀⠀⠀⠀⠀⠀⠀⠀⠀⠀⠀⠀⠀⠀⠀⠀⠀⢀⣠⣴⣶⣶⣷⣴⣶⣶⣾⣿⣿⣿⣿⣿⣿⣿⣿⣿⣿⣿⣿⣿⣿⣿⣿⣿⣿⣿⣿⣿⣿⣿⣿⣿⣿⠀⠀⠀⠀⠀⠀⠀⠀⠀⠀⠀⠀</a:t>
            </a:r>
            <a:br/>
            <a:r>
              <a:t>⠀⠀⠀⠀⠀⠀⠀⠀⠀⠀⠀⠋⠀⠀⠀⠀⠀⠀⠀⠀⠀⠀⠀⠀⠀⠀⠀⢀⣀⣄⣤⣶⣾⣿⣿⣻⣿⣿⣿⣿⣿⣿⣿⣿⣿⣿⣿⣿⣿⣿⣿⣿⣿⣿⣿⣿⣿⣿⣿⣿⣿⣿⣿⣿⣿⣿⣿⣿⣿⠀⠀⠀⠀⠀⠀⠀⠀⠀⠀⠀⠀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⠀⠀⠀⠀⠀⠀⠀⠀⠀⠀⠀⠀⠀⠀⠀⠀⠀⠀⠀⠀⠀⠀⠀⢀⣤⣶⣷⣿⣿⣿⣿⣿⣿⣿⣿⣿⣿⣿⣿⣿⣿⣿⣿⣿⣿⣿⣿⣿⣿⣿⣿⣿⣿⣿⣿⣿⣿⣿⣿⣿⣿⣿⣿⣿⣿⣿⣿⣿⣿⠀⠀⠀⠀⠀⠀⠀⠀⠀⠀⠀⠀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⠀⠀⠀⠀⠀⠀⠀⠀⠀⠀⠀⠀⠀⠀⠀⠀⠀⢀⣀⣤⣴⣶⣾⣿⣿⣿⣿⣿⣿⣿⣿⣿⣿⣿⣿⣿⣿⣿⣿⣿⣿⣿⣿⣿⣿⣿⣿⣿⣿⣿⣿⣿⣿⣿⣿⣿⣿⣿⣿⣿⣿⣿⣿⣿⣿⣿⣿⣿⣿⠀⠀⠀⠀⠀⠀⠀⠀⠀⠀⠀⠀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⠀⠀⠀⠀⠀⠀⠀⠀⠀⠀⠀⠀⠀⠀⢀⣰⣾⣿⣿⣿⣿⣿⣿⣿⣿⣿⣿⣿⣿⣿⣿⣿⣿⣿⣿⣿⣿⣿⣿⣿⣿⣿⣿⣿⣿⣿⣿⣿⣿⣿⣿⣿⣿⣿⣿⣿⣿⣿⣿⣿⣿⣿⣿⣿⣿⣿⣿⣿⣿⠀⠀⠀⠀⠀⠀⠀⠀⠀⠀⠀⠀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⠀⠀⠀⠀⠀⠀⠀⠀⠀⠀⠀⠀⣠⣴⣿⣿⣿⣿⣿⣿⣿⣿⣿⣿⣿⣿⣿⣿⣿⣿⣿⣿⣿⣿⣿⣿⣿⣿⣿⣿⣿⣿⣿⣿⣿⣿⣿⣿⣿⣿⣿⣿⣿⣿⣿⣿⣿⣿⣿⣿⣿⣿⣿⣿⣿⣿⣿⣿⣿⠀⠀⠀⠀⠀⠀⠀⠀⠀⠀⠀⠀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⠀⠀⠀⠀⠀⠀⠀⠀⠀⠀⠀⣿⣿⣽⣿⣿⣿⣿⣿⢿⣿⣿⣿⣿⣿⣿⣿⣿⣿⣿⣿⣿⣿⣿⣿⣿⣿⣿⣿⣿⣿⣿⣿⣿⣿⣿⣿⣿⣿⣿⣿⣿⣿⣿⣿⣿⣿⣿⣿⣿⣿⣿⣿⣿⣿⣿⣿⣿⣿⠀⠀⠀⠀⠀⠀⠀⠀⠀⠀⠀⠀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⠀⠀⠀⠀⠀⠀⠀⠀⠀⠀⠀⣿⣿⣿⣿⣿⣿⣿⣿⣿⣿⣿⣿⣿⣿⣿⣿⣿⣿⣿⣿⣿⣿⣿⣿⣿⣿⣿⣿⣿⣿⣿⣿⣿⣿⣿⣿⣿⣿⣿⣿⣿⣿⣿⣿⣿⣿⣿⣿⣿⣿⣿⣿⣿⣿⣿⡿⢟⢑⠀⠀⠀⠀⠀⠀⠀⠀⠀⠀⠀⠀</a:t>
            </a:r>
            <a:br/>
            <a:r>
              <a:t>⠀⠀⠀⠀⠀⠀⠀⠀⠀⠀⠀⣿⣿⣿⣿⣻⣙⢑⢑⢱⢵⣕⡝⢝⢿⣿⣿⣿⣿⡟⣿⣿⣿⣿⣿⣿⣿⣿⣿⣿⣿⢿⢿⢿⢿⣿⣿⣿⣿⣿⣿⣿⣿⣿⣿⣿⣿⣿⣿⣿⣿⣿⣿⣿⣿⣿⣇⢜⠑⠀⠀⠀⠀⠀⠀⠀⠀⠀⠀⠀⠀</a:t>
            </a:r>
            <a:br/>
            <a:r>
              <a:t>⠀⠀⠀⠀⠀⠀⠀⠀⠀⠀⠀⣿⡟⢕⢕⢕⢝⢝⢝⢕⢕⢕⢝⢷⡕⢝⣿⣿⣿⣿⣿⣿⣿⣿⣿⣿⣿⣿⣿⠏⠁⠐⢧⣕⢕⢜⢻⣿⣿⣿⣿⣿⣿⣿⣿⡟⢟⢻⣻⣿⣿⣿⣿⣿⣿⣿⢱⠀⠄⠀⠀⠀⠀⠀⠀⠀⠀⠀⠀⠀⠀</a:t>
            </a:r>
            <a:br/>
            <a:r>
              <a:t>⠀⠀⠀⠀⠀⠀⠀⠀⠀⠀⠀⣿⣕⣕⣕⣕⢕⢕⢕⢕⢕⢕⢕⢕⢻⣧⢜⣿⣿⣿⣿⣿⣿⣿⣿⣿⣿⣿⡏⢔⣗⣷⡔⢹⣧⣼⢷⣿⣿⣿⣿⣿⣿⣿⣟⢘⣷⣵⣺⣿⣿⣿⣿⣿⣿⣿⡕⢕⠀⠀⠀⠀⠀⠀⠀⠀⠀⠀⠀⠀⠀</a:t>
            </a:r>
            <a:br/>
            <a:r>
              <a:t>⠀⠀⠀⠀⠀⠀⠀⠀⠀⠀⠀⣿⣿⣿⣿⣿⣿⣿⣿⣿⣷⣷⣷⣧⣵⣿⡕⢿⣿⣿⣿⣿⣿⣿⣿⣿⣿⣿⣇⣸⣿⣿⣧⣱⣿⣿⣿⣿⣿⣿⣿⣿⣿⣿⣿⡕⣿⣿⣿⣿⣿⣿⣿⣿⣿⣿⡇⡇⢀⠀⠀⠀⠀⠀⠀⠀⠀⠀⠀⠀⠀</a:t>
            </a:r>
            <a:br/>
            <a:r>
              <a:t>⠀⠀⠀⠀⠀⠀⠀⠀⠀⠀⠀⣿⣿⣿⣿⣿⣿⣿⣿⣿⣿⣿⣿⣿⣿⣿⡇⢻⣿⣿⣿⣿⣿⣿⣿⣿⣿⣿⣿⣿⢟⠟⢻⣿⣿⣿⣿⣿⣿⣿⣿⣿⣿⣿⣿⡇⣿⣿⣿⣿⣿⣿⣿⣿⣿⣿⡇⢕⢰⠀⠀⠀⠀⠀⠀⠀⠀⠀⠀⠀⠀</a:t>
            </a:r>
            <a:br/>
            <a:r>
              <a:t>⠀⠀⠀⠀⠀⠀⠀⠀⠀⠀⠀⣿⣿⣿⣿⣿⣿⣿⣿⣿⣿⣿⣿⣿⣿⣿⡇⣻⣿⣿⣿⣿⣿⣿⣿⣿⣿⣿⣿⣿⡇⢰⣿⣿⣿⣿⣿⣿⣿⣿⣿⣿⣿⣿⣿⡷⣿⣿⣿⣿⣿⣿⣿⣿⣹⣿⣿⠕⠕⠀⠀⠀⠀⠀⠀⠀⠀⠀⠀⠀⠀</a:t>
            </a:r>
            <a:br/>
            <a:r>
              <a:t>⠀⠀⠀⠀⠀⠀⠀⠀⠀⠀⠀⣿⣿⣿⣿⣿⣿⣿⣿⣿⣿⣿⣿⣿⣿⣿⢕⣿⣿⣿⣿⣿⣿⣿⣿⣿⣿⣿⣿⣿⠁⢸⣿⣿⣿⣿⣿⣿⣿⣿⣿⣿⣿⣿⣿⣷⣼⣿⣿⣿⣿⣿⣿⣿⡜⣿⣿⣧⣼⠀⠀⠀⠀⠀⠀⠀⠀⠀⠀⠀⠀</a:t>
            </a:r>
            <a:br/>
            <a:r>
              <a:t>⠀⠀⠀⠀⠀⠀⠀⠀⠀⠀⠀⣿⣿⣿⣿⣿⣿⣿⣿⣿⣿⣿⣿⣿⣿⣿⡕⣿⣿⣿⣿⣿⣿⣿⣿⣿⣿⣿⡟⡇⠀⠘⣿⣿⣟⣿⣿⣿⣿⣿⣿⣿⣿⣿⣿⣿⣿⣿⣿⣿⣿⣿⣿⢿⢇⣿⣿⣯⣷⠀⠀⠀⠀⠀⠀⠀⠀⠀⠀⠀⠀</a:t>
            </a:r>
            <a:br/>
            <a:r>
              <a:t>⠀⠀⠀⠀⠀⠀⠀⠀⠀⠀⠀⣿⣿⣿⣿⣿⣿⣿⣿⣿⣿⣿⣿⣿⣿⣿⢇⣿⣿⣿⣿⣿⣿⣿⣿⣿⣿⣿⣿⠇⠀⠁⣿⣿⣿⣟⢟⢟⣿⣿⣿⣿⣿⢿⣿⣟⣻⣿⣝⣗⣗⣝⣵⣷⣷⣾⣿⣯⣿⠀⠀⠀⠀⠀⠀⠀⠀⠀⠀⠀⠀</a:t>
            </a:r>
            <a:br/>
            <a:r>
              <a:t>⠀⠀⠀⠀⠀⠀⠀⠀⠀⠀⠀⣿⣿⣿⣿⣿⣿⣿⣿⣿⣿⣿⣿⣿⣿⣿⡇⢻⣿⣿⣿⣿⣿⣿⣿⣿⣿⣿⡿⠀⠀⠀⣿⣿⣿⣿⡟⢏⢝⣟⣗⣟⣟⣻⢿⢿⢿⢟⢏⢝⢝⢿⢯⢟⢟⢽⡝⡝⢝⠀⠀⠀⠀⠀⠀⠀⠀⠀⠀⠀⠀</a:t>
            </a:r>
            <a:br/>
            <a:r>
              <a:t>⠀⠀⠀⠀⠀⠀⠀⠀⠀⠀⠀⡿⢿⣿⣿⡿⡟⢟⣻⣿⣿⣿⣿⣟⣟⣝⣕⣸⣿⢿⢟⠟⠟⢛⢟⢏⣽⣿⡇⢄⠀⠀⣿⣿⣿⣿⣧⢕⢕⢝⡝⣕⣜⡕⣹⣵⣕⣕⣕⣵⣵⣽⣿⣿⣿⣷⣷⣷⣷⠀⠀⠀⠀⠀⠀⠀⠀⠀⠀⠀⠀</a:t>
            </a:r>
            <a:br/>
            <a:r>
              <a:t>⠀⠀⠀⠀⠀⠀⠀⠀⠀⠀⠀⣿⣿⣯⣿⣿⣿⣿⣿⢿⠷⢞⢛⢛⢏⡍⢍⢕⢔⢔⢔⢗⣼⣷⣕⣽⣾⡿⠀⢸⢐⢕⣿⣿⣿⣿⣿⣿⣿⣿⣿⣿⣿⣿⣿⣿⣿⣿⣿⣿⣿⣿⣿⣿⣿⣿⣿⣿⣿⠀⠀⠀⠀⠀⠀⠀⠀⠀⠀⠀⠀</a:t>
            </a:r>
            <a:br/>
            <a:r>
              <a:t>⠀⠀⠀⠀⠀⠀⠀⠀⠀⠀⠀⠙⢛⢙⢍⢍⢅⢔⢔⢕⢕⢕⢕⢧⢕⢇⢕⢕⢜⢜⢕⢝⢝⢝⢕⢝⣿⢇⠀⢿⠔⢳⢾⢿⣿⣿⣿⡏⢝⢝⢝⢝⢟⢟⢟⢟⢟⢟⢟⢟⢟⢟⡿⡿⣿⣿⣿⢿⢿⠀⠀⠀⠀⠀⠀⠀⠀⠀⠀⠀⠀</a:t>
            </a:r>
            <a:br/>
            <a:r>
              <a:t>⠀⠀⠀⠀⠀⠀⠀⠀⠀⠀⠀⠄⢕⢕⢕⢕⢕⢕⢕⢕⢕⢕⢕⢕⢕⢕⢕⢕⡕⢕⢕⢕⢕⢕⢕⢱⣿⠀⠀⠑⢔⢕⢕⢸⣿⣿⣿⢟⢕⢕⢕⢕⢕⢕⢕⢕⢕⢕⢕⢕⢕⢕⢱⣧⣝⣵⣜⣝⡕⠀⠀⠀⠀⠀⠀⠀⠀⠀⠀⠀⠀</a:t>
            </a:r>
            <a:br/>
            <a:r>
              <a:t>⠀⠀⠀⠀⠀⠀⠀⠀⠀⠀⠀⠐⠑⠑⠑⠑⠑⠑⠑⠑⠑⠑⠑⠑⠑⠑⠑⠑⠑⠑⠑⠑⠑⠑⠑⠑⠑⠀⠀⠀⠑⠑⠐⠐⠁⠀⠛⠑⠑⠑⠑⠑⠑⠑⠑⠑⠑⠑⠑⠑⠑⠑⠑⠑⠘⠛⠛⠋⠑⠀⠀⠀⠀⠀⠀⠀⠀⠀⠀⠀⠀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⠀⠀⠀⠀⠀⠀⠀⠀⠀⠀⠀⣿⣯⣽⣿⣿⣿⣿⣿⣿⡿⣿⣿⣿⣿⣿⣿⣿⣿⣿⣿⣿⣿⣿⣿⣿⣿⣿⣿⣿⣿⣿⣿⣿⣿⣿⣿⣿⣿⣿⣿⣿⣿⣿⣿⣿⣿⣿⣿⣿⣿⣿⣿⣿⣿⣿⣿⣿⣿⠀⠀⠀⠀⠀⠀⠀⠀⠀⠀⠀⠀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⠀⠀⠀⠀⠀⠀⠀⠀⠀⠀⠀⣿⣿⣿⣿⣿⣿⣿⣿⡿⢿⣿⣿⣿⣿⣿⣿⣿⣿⣿⣿⣿⣿⣿⣿⣿⣿⣿⣿⣿⣿⣿⣿⣿⣿⣿⣿⣿⣿⣿⣿⣿⣿⣿⣿⣿⣿⣿⣿⣿⣿⣿⣿⣿⣿⣿⣿⡿⢏⠀⠀⠀⠀⠀⠀⠀⠀⠀⠀⠀⠀</a:t>
            </a:r>
            <a:br/>
            <a:r>
              <a:t>⠀⠀⠀⠀⠀⠀⠀⠀⠀⠀⠀⣿⣿⣿⣿⣟⣙⣑⡑⢕⢵⣕⡝⢟⢿⣿⣿⣿⣿⣟⣿⣿⣿⣿⣿⣿⣿⣿⣿⣿⣿⢿⢿⢿⢿⣿⣿⣿⣿⣿⣿⣿⣿⣿⣿⣿⣿⣿⣿⣿⣿⣿⣿⣿⣿⣿⣧⢕⠑⠀⠀⠀⠀⠀⠀⠀⠀⠀⠀⠀⠀</a:t>
            </a:r>
            <a:br/>
            <a:r>
              <a:t>⠀⠀⠀⠀⠀⠀⠀⠀⠀⠀⠀⣿⢟⢕⢕⢕⢕⢜⢝⢕⢕⢕⢝⢷⣕⢝⣿⣿⣿⣿⣿⣿⣿⣿⣿⣿⣿⣿⣿⠏⠉⠐⢣⣕⢕⢜⢻⣿⣿⣿⣿⣿⣿⣿⣿⡿⢟⢟⢿⣿⣿⣿⣿⣿⣿⣿⡇⠅⠄⠀⠀⠀⠀⠀⠀⠀⠀⠀⠀⠀⠀</a:t>
            </a:r>
            <a:br/>
            <a:r>
              <a:t>⠀⠀⠀⠀⠀⠀⠀⠀⠀⠀⠀⣿⣵⣕⣕⣕⢕⢕⢕⢕⢕⢕⢕⢕⢻⣧⢜⣿⣿⣿⣿⣿⣿⣿⣿⣿⣿⣿⡏⣱⣕⣷⡔⢜⣷⣧⣷⣿⣿⣿⣿⣿⣿⣿⣿⡈⢳⣿⣿⣿⣿⣿⣿⣿⣿⣿⣇⢕⠀⠀⠀⠀⠀⠀⠀⠀⠀⠀⠀⠀⠀</a:t>
            </a:r>
            <a:br/>
            <a:r>
              <a:t>⠀⠀⠀⠀⠀⠀⠀⠀⠀⠀⠀⣿⣿⣿⣿⣿⣿⣿⣿⣿⣿⣷⣷⣧⣵⣿⡕⣿⣿⣿⣿⣿⣿⣿⣿⣿⣿⣿⣇⣽⣿⣿⣧⣱⣽⣿⣿⣿⣿⣿⣿⣿⣿⣿⣿⡇⣿⣿⣿⣿⣿⣿⣿⣿⣿⣿⣿⢕⢄⠀⠀⠀⠀⠀⠀⠀⠀⠀⠀⠀⠀</a:t>
            </a:r>
            <a:br/>
            <a:r>
              <a:t>⠀⠀⠀⠀⠀⠀⠀⠀⠀⠀⠀⣿⣿⣿⣿⣿⣿⣿⣿⣿⣿⣿⣿⣿⣿⣿⡇⣿⣿⣿⣿⣿⣿⣿⣿⣿⣿⣿⣿⣿⢻⠟⣿⣿⣿⣿⣿⣿⣿⣿⣿⣿⣿⣿⣿⣷⣿⣿⣿⣿⣿⣿⣿⣿⣿⣿⣿⢸⢁⠀⠀⠀⠀⠀⠀⠀⠀⠀⠀⠀⠀</a:t>
            </a:r>
            <a:br/>
            <a:r>
              <a:t>⠀⠀⠀⠀⠀⠀⠀⠀⠀⠀⠀⣿⣿⣿⣿⣿⣿⣿⣿⣿⣿⣿⣿⣿⣿⣿⡇⣻⣿⣿⣿⣿⣿⣿⣿⣿⣿⣿⣿⣷⡔⢰⣿⣿⣿⣿⣿⣿⣿⣿⣿⣿⣿⣿⣿⡷⢸⣿⣿⣿⣿⣿⣿⣿⡟⣿⣿⡏⠄⠀⠀⠀⠀⠀⠀⠀⠀⠀⠀⠀⠀</a:t>
            </a:r>
            <a:br/>
            <a:r>
              <a:t>⠀⠀⠀⠀⠀⠀⠀⠀⠀⠀⠀⣿⣿⣿⣿⣿⣿⣿⣿⣿⣿⣿⣿⣿⣿⣿⢕⣿⣿⣿⣿⣿⣿⣿⣿⣿⣿⣿⣿⡿⠁⢸⣿⣿⣿⣿⣿⣿⣿⣿⣿⣿⣿⣿⣿⣷⣼⣿⣿⣿⣿⣿⣿⣿⡇⣿⣿⣧⣵⠀⠀⠀⠀⠀⠀⠀⠀⠀⠀⠀⠀</a:t>
            </a:r>
            <a:br/>
            <a:r>
              <a:t>⠀⠀⠀⠀⠀⠀⠀⠀⠀⠀⠀⣿⣿⣿⣿⣿⣿⣿⣿⣿⣿⣿⣿⣿⣿⣿⡕⣿⣿⣿⣿⣿⣿⣿⣿⣿⣿⣿⣿⡇⠀⢸⣿⣿⣿⢿⣿⣿⣿⣿⣿⣿⣿⣿⣿⣿⣿⣿⣿⣿⣿⣿⣿⣿⢇⢸⣿⣿⣿⠀⠀⠀⠀⠀⠀⠀⠀⠀⠀⠀⠀</a:t>
            </a:r>
            <a:br/>
            <a:r>
              <a:t>⠀⠀⠀⠀⠀⠀⠀⠀⠀⠀⠀⣿⣿⣿⣿⣿⣿⣿⣿⣿⣿⣿⣿⣿⣿⣿⢇⣿⣿⣿⣿⣿⣿⣿⣿⣿⣿⣿⣿⠀⠀⠜⣿⣿⣿⡟⢟⢟⢿⣿⣿⣿⣿⡿⢿⣿⣟⣟⣫⣗⣗⣞⣹⣵⣷⣺⣿⣿⣿⠀⠀⠀⠀⠀⠀⠀⠀⠀⠀⠀⠀</a:t>
            </a:r>
            <a:br/>
            <a:r>
              <a:t>⠀⠀⠀⠀⠀⠀⠀⠀⠀⠀⠀⣿⣿⣿⣿⣿⣿⣿⣿⣿⣿⣿⣿⣿⣿⣿⡇⣿⣿⣿⣿⣿⣿⣿⣿⣿⣿⣿⣿⠀⠀⠀⣿⣿⣿⣿⡟⢟⢝⣟⣟⡗⢟⡻⢿⢿⢿⢿⢟⢝⢝⢹⢿⢟⣟⣟⣟⡟⢟⠀⠀⠀⠀⠀⠀⠀⠀⠀⠀⠀⠀</a:t>
            </a:r>
            <a:br/>
            <a:r>
              <a:t>⠀⠀⠀⠀⠀⠀⠀⠀⠀⠀⠀⡿⢿⢿⢿⢿⢿⢟⣻⣻⣿⣿⣿⢟⡟⢏⣕⣸⣿⡿⢟⠿⠟⠟⢛⢟⣯⣿⡇⢀⠀⠀⣿⣿⣿⣿⣷⢕⢕⢝⢝⢝⢝⡝⢹⣵⣕⣕⣕⣱⣵⣼⣽⣿⣷⣷⣷⣷⣵⠀⠀⠀⠀⠀⠀⠀⠀⠀⠀⠀⠀</a:t>
            </a:r>
            <a:br/>
            <a:r>
              <a:t>⠀⠀⠀⠀⠀⠀⠀⠀⠀⠀⠀⣿⣿⣯⣽⣿⣿⣿⣿⢽⠾⠷⢟⢛⢛⣍⢍⢅⡕⢔⢔⡕⣳⣗⣼⣵⣿⣿⢑⢕⡔⢱⣿⣿⣿⣿⣿⣿⣿⣿⣿⣿⣿⣿⣿⣿⣿⣿⣿⣿⣿⣿⣿⣿⣿⣿⣿⣿⣿⠀⠀⠀⠀⠀⠀⠀⠀⠀⠀⠀⠀</a:t>
            </a:r>
            <a:br/>
            <a:r>
              <a:t>⠀⠀⠀⠀⠀⠀⠀⠀⠀⠀⠀⠛⠛⢙⢉⢍⢅⢔⢔⢕⢕⢕⢕⢗⢗⢇⢕⢕⢜⢕⢜⢝⢝⢝⢝⢝⣿⣿⠁⢸⡇⢷⣿⣿⣿⣿⣿⣿⢟⢟⢟⢟⢟⢟⢟⢟⢿⢿⢿⢿⢿⢿⢿⢿⣿⣿⣿⣿⣿⠀⠀⠀⠀⠀⠀⠀⠀⠀⠀⠀⠀</a:t>
            </a:r>
            <a:br/>
            <a:r>
              <a:t>⠀⠀⠀⠀⠀⠀⠀⠀⠀⠀⠀⠄⢕⢕⢕⢕⢕⢕⢕⢕⢕⢕⢕⢕⢕⢕⢕⢕⣕⢕⢱⢕⢕⢕⢕⢱⣿⡏⠀⢕⢇⢕⢕⢸⣿⣿⣿⣿⢕⢕⢕⢕⢕⢕⢕⢕⢕⢕⢕⢕⢕⢕⢼⢵⡸⣗⢝⢕⢕⠀⠀⠀⠀⠀⠀⠀⠀⠀⠀⠀⠀</a:t>
            </a:r>
            <a:br/>
            <a:r>
              <a:t>⠀⠀⠀⠀⠀⠀⠀⠀⠀⠀⠀⠑⠑⠑⠑⠑⠑⠑⠑⠑⠑⠑⠑⠑⠑⠑⠑⠑⠑⠑⠑⠑⠑⠑⠑⠘⠙⠑⠀⠀⠑⠑⠑⠑⠛⠋⠛⠑⠑⠑⠑⠑⠑⠑⠑⠑⠑⠑⠑⠑⠑⠑⠑⠙⠛⠛⠛⠃⠃⠀⠀⠀⠀⠀⠀⠀⠀⠀⠀⠀⠀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⠀⠀⠀⠀⠀⠀⠀⠀⠀⠀⠀⣾⣯⣿⣯⣿⣿⣿⣿⣿⡿⣿⣿⣿⣿⣿⣿⣿⣿⣿⣿⣿⣿⣿⣿⣿⣿⣿⣿⣿⣿⣿⣿⣿⣿⣿⣿⣿⣿⣿⣿⣿⣿⣿⣿⣿⣿⣿⣿⣿⣿⣿⣿⣿⣿⣿⣿⣿⣿⠀⠀⠀⠀⠀⠀⠀⠀⠀⠀⠀⠀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⠀⠀⠀⠀⠀⠀⠀⠀⠀⠀⠀⣿⣿⣿⣿⣿⣿⣿⡿⢿⢿⣿⣿⣿⣿⣿⣿⣿⣿⣿⣿⣿⣿⣿⣿⣿⣿⣿⣿⣿⣿⣿⣿⣿⣿⣿⣿⣿⣿⣿⣿⣿⣿⣿⣿⣿⣿⣿⣿⣿⣿⣿⣿⣿⣿⣿⣿⣿⡏⠀⠀⠀⠀⠀⠀⠀⠀⠀⠀⠀⠀</a:t>
            </a:r>
            <a:br/>
            <a:r>
              <a:t>⠀⠀⠀⠀⠀⠀⠀⠀⠀⠀⠀⣿⣿⣿⣟⣏⣑⣑⣓⢃⢵⢕⡜⢝⢿⣿⣿⣿⣿⣟⣿⣿⣿⣿⣿⣿⣿⣿⣿⣿⣿⢿⢿⢿⢿⣿⣿⣿⣿⣿⣿⣿⣿⣿⣿⣿⣿⣿⣿⣿⣿⣿⣿⣿⣿⣿⣿⡜⢕⠀⠀⠀⠀⠀⠀⠀⠀⠀⠀⠀⠀</a:t>
            </a:r>
            <a:br/>
            <a:r>
              <a:t>⠀⠀⠀⠀⠀⠀⠀⠀⠀⠀⠀⣿⢟⢕⢔⢕⢕⢕⢕⢕⢕⢕⢝⢷⣕⢝⣿⣿⣿⣿⣿⣿⣿⣿⣿⣿⣿⣿⣿⠏⠉⠑⠢⣕⢕⢜⢹⣿⣿⣿⣿⣿⣿⣿⣿⣿⢟⢟⢻⣿⣿⣿⣿⣿⣿⣿⣿⠅⠀⠀⠀⠀⠀⠀⠀⠀⠀⠀⠀⠀⠀</a:t>
            </a:r>
            <a:br/>
            <a:r>
              <a:t>⠀⠀⠀⠀⠀⠀⠀⠀⠀⠀⠀⣧⣕⣕⣕⣕⣕⡕⡕⢕⢕⢕⢕⢕⢹⣧⢸⣿⣿⣿⣿⣿⣿⣿⣿⣿⣿⣿⡏⣱⣳⣷⡔⢜⣷⣧⣗⣿⣿⣿⣿⣿⣿⣿⣿⡇⢳⣾⣿⣿⣿⣿⣿⣿⣿⣿⣿⢱⠀⠀⠀⠀⠀⠀⠀⠀⠀⠀⠀⠀⠀</a:t>
            </a:r>
            <a:br/>
            <a:r>
              <a:t>⠀⠀⠀⠀⠀⠀⠀⠀⠀⠀⠀⣿⣿⣿⣿⣿⣿⣿⣿⣿⣿⣿⣷⣷⣧⣿⡇⣿⣿⣿⣿⣿⣿⣿⣿⣿⣿⣿⡇⣿⣿⣿⣧⣵⣼⣿⣿⣿⣿⣿⣿⣿⣿⣿⣿⣏⢸⣿⣿⣿⣿⣿⣿⣿⣿⣿⣿⢜⢄⠀⠀⠀⠀⠀⠀⠀⠀⠀⠀⠀⠀</a:t>
            </a:r>
            <a:br/>
            <a:r>
              <a:t>⠀⠀⠀⠀⠀⠀⠀⠀⠀⠀⠀⣿⣿⣿⣿⣿⣿⣿⣿⣿⣿⣿⣿⣿⣿⣿⡇⣿⣿⣿⣿⣿⣿⣿⣿⣿⣿⣿⣿⡿⢿⠟⣿⣿⣿⣿⣿⣿⣿⣿⣿⣿⣿⣿⣿⣿⢸⣿⣿⣿⣿⣿⣿⣿⣿⣿⣿⡕⢕⠀⠀⠀⠀⠀⠀⠀⠀⠀⠀⠀⠀</a:t>
            </a:r>
            <a:br/>
            <a:r>
              <a:t>⠀⠀⠀⠀⠀⠀⠀⠀⠀⠀⠀⣿⣿⣿⣿⣿⣿⣿⣿⣿⣿⣿⣿⣿⣿⣿⡇⣻⣿⣿⣿⣿⣿⣿⣿⣿⣿⣿⣿⣧⢅⢰⣿⣿⣿⣿⣿⣿⣿⣿⣿⣿⣿⣿⣿⡿⢸⣿⣿⣿⣿⣿⣿⣿⣿⢹⣿⣧⠕⠀⠀⠀⠀⠀⠀⠀⠀⠀⠀⠀⠀</a:t>
            </a:r>
            <a:br/>
            <a:r>
              <a:t>⠀⠀⠀⠀⠀⠀⠀⠀⠀⠀⠀⣿⣿⣿⣿⣿⣿⣿⣿⣿⣿⣿⣿⣿⣿⣿⢕⣿⣿⣿⣿⣿⣿⣿⣿⣿⣿⣿⣿⡟⠑⣾⣿⣿⣿⣿⣿⣿⣿⣿⣿⣿⣿⣿⣿⣿⣣⣿⣿⣿⣿⣿⣿⣿⣿⢸⣿⣿⢼⠀⠀⠀⠀⠀⠀⠀⠀⠀⠀⠀⠀</a:t>
            </a:r>
            <a:br/>
            <a:r>
              <a:t>⠀⠀⠀⠀⠀⠀⠀⠀⠀⠀⠀⣿⣿⣿⣿⣿⣿⣿⣿⣿⣿⣿⣿⣿⣿⣿⢕⣿⣿⣿⣿⣿⣿⣿⣿⣿⣿⣿⣿⣿⠇⢹⣿⣿⣿⣿⣿⣿⣿⣿⣿⣿⣿⣿⣿⣿⣿⣿⣿⣿⣿⣿⣿⣿⡿⢸⣿⣿⣿⠀⠀⠀⠀⠀⠀⠀⠀⠀⠀⠀⠀</a:t>
            </a:r>
            <a:br/>
            <a:r>
              <a:t>⠀⠀⠀⠀⠀⠀⠀⠀⠀⠀⠀⣿⣿⣿⣿⣿⣿⣿⣿⣿⣿⣿⣿⣿⣿⣿⢕⣿⣿⣿⣿⣿⣿⣿⣿⣿⣿⣿⣾⠀⠐⢸⣿⣿⣿⢿⢿⢟⢿⣿⣿⣿⣿⡿⣿⣿⣟⣟⣿⣕⣞⣞⣹⣵⣷⣺⣿⣿⣿⠀⠀⠀⠀⠀⠀⠀⠀⠀⠀⠀⠀</a:t>
            </a:r>
            <a:br/>
            <a:r>
              <a:t>⠀⠀⠀⠀⠀⠀⠀⠀⠀⠀⠀⣿⣿⣿⣿⣿⣿⣿⣿⣿⣿⣿⣿⣿⣿⣿⢕⣿⣿⣿⣿⣿⣿⣿⣿⣿⣿⣿⣿⠀⠀⠘⣿⣿⣿⣿⢟⢟⢏⣝⣟⢗⢞⢟⢿⢿⢟⢟⢟⢟⢝⢻⢿⣿⣿⣟⣿⡟⢟⠀⠀⠀⠀⠀⠀⠀⠀⠀⠀⠀⠀</a:t>
            </a:r>
            <a:br/>
            <a:r>
              <a:t>⠀⠀⠀⠀⠀⠀⠀⠀⠀⠀⠀⣿⣿⢿⢿⢿⢿⢿⣟⣻⣿⣿⡿⢟⢟⢏⣕⣻⣿⡿⢿⠿⠟⠟⢟⢛⣏⣿⡇⠀⠀⠀⣿⣿⣿⣿⣇⢕⢕⢟⢟⢏⢝⡝⢝⣕⣕⣕⣕⣕⣕⣱⣿⣿⣷⣷⣷⣵⣵⠀⠀⠀⠀⠀⠀⠀⠀⠀⠀⠀⠀</a:t>
            </a:r>
            <a:br/>
            <a:r>
              <a:t>⠀⠀⠀⠀⠀⠀⠀⠀⠀⠀⠀⣿⣿⣯⣟⣿⣿⣿⣿⡿⠿⠷⠞⢛⢛⢙⢍⢅⢅⢔⢔⢔⣕⣕⡕⣕⣼⣿⠇⢔⡔⢰⣿⣿⣿⣿⣿⣷⣾⣷⣿⣿⣿⣿⣿⣿⣿⣿⣿⣿⣿⣿⣿⣿⣿⣿⣿⣿⣿⠀⠀⠀⠀⠀⠀⠀⠀⠀⠀⠀⠀</a:t>
            </a:r>
            <a:br/>
            <a:r>
              <a:t>⠀⠀⠀⠀⠀⠀⠀⠀⠀⠀⠀⠟⠛⢋⢙⢍⢍⢕⢔⢔⢕⢕⢕⢕⢕⢕⢕⢕⢜⢕⢜⢝⢝⢝⢝⢝⣿⣿⡇⢸⣧⣜⣿⣿⣿⣿⣿⡟⢟⢟⢟⢻⢿⢿⢿⢿⢿⢿⢿⢿⢿⢿⣿⣿⣿⣿⣿⣿⣿⠀⠀⠀⠀⠀⠀⠀⠀⠀⠀⠀⠀</a:t>
            </a:r>
            <a:br/>
            <a:r>
              <a:t>⠀⠀⠀⠀⠀⠀⠀⠀⠀⠀⠀⢄⢕⢕⢕⢕⢕⢕⢕⢕⢕⢕⢕⢕⢕⢕⢕⢕⢕⢕⢕⢕⢕⢕⢕⢱⣿⡟⠁⢕⠝⢕⢝⢿⣿⣿⣿⣿⢕⢕⢕⢕⢕⢕⢕⢕⢕⢕⢕⢕⢕⢕⢕⣎⣝⢝⢕⢏⢗⠀⠀⠀⠀⠀⠀⠀⠀⠀⠀⠀⠀</a:t>
            </a:r>
            <a:br/>
            <a:r>
              <a:t>⠀⠀⠀⠀⠀⠀⠀⠀⠀⠀⠀⠑⠑⠑⠑⠑⠑⠑⠑⠑⠑⠑⠑⠑⠑⠑⠑⠘⠑⠑⠑⠑⠑⠑⠑⠘⠛⠃⠀⠑⠀⠑⠑⠘⠛⠛⠛⠋⠑⠑⠑⠑⠑⠑⠑⠑⠑⠑⠑⠑⠑⠃⠘⠓⠛⠛⠛⠃⠃⠀⠀⠀⠀⠀⠀⠀⠀⠀⠀⠀⠀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⠀⠀⠀⠀⠀⠀⠀⠀⠀⠀⠀⣿⣾⣿⣷⣿⣿⣿⣿⣿⣿⣿⣿⣿⢿⣿⣿⣿⣿⣿⣿⣿⣿⣿⣿⣿⣿⣿⣿⣿⣿⣿⣿⣿⣿⣿⣿⣿⣿⣿⣿⣿⣿⣿⣿⣿⣿⣿⣿⣿⣿⣿⣿⣿⣿⣿⣿⣿⣿⠀⠀⠀⠀⠀⠀⠀⠀⠀⠀⠀⠀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⠀⠀⠀⠀⠀⠀⠀⠀⠀⠀⠀⣿⣿⣿⣿⣿⣿⣿⣿⣿⣿⣿⣿⣿⣿⣿⣿⣽⣿⣽⣿⣿⣿⣿⣿⣿⣿⣿⣿⣿⣿⣿⣿⣿⣿⣿⣿⣿⣿⣿⣿⣿⣿⣿⣿⣿⣿⣿⣿⣿⣿⣿⣿⣿⣿⣿⣿⣿⣿⠀⠀⠀⠀⠀⠀⠀⠀⠀⠀⠀⠀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⠀⠀⠀⠀⠀⠀⠀⠀⠀⠀⠀⣿⣿⣿⣿⣿⣿⢿⢿⢟⢻⢿⣿⣿⣿⣿⣿⣿⣿⣿⣿⣿⣿⣿⣿⣿⣿⣿⣿⣿⣿⣿⣿⣿⣿⣿⣿⣿⣿⣿⣿⣿⣿⣿⣿⣿⣿⣿⣿⣿⣿⣿⣿⣿⣿⣿⣿⣿⡿⠀⠀⠀⠀⠀⠀⠀⠀⠀⠀⠀⠀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⠀⠀⠀⠀⠀⠀⠀⠀⠀⠀⠀⣿⣿⢿⣯⣕⣅⣁⣑⢗⢣⢵⣕⢝⢿⣿⣿⣿⣿⣿⣿⣿⣿⣿⣿⣿⣿⣿⣿⣿⡿⢿⢟⢟⢻⢿⣿⣿⣿⣿⣿⣿⣿⣿⣿⣿⣿⣿⣿⣿⣿⣿⣿⣿⣿⣿⣿⣿⢕⠀⠀⠀⠀⠀⠀⠀⠀⠀⠀⠀⠀</a:t>
            </a:r>
            <a:br/>
            <a:r>
              <a:t>⠀⠀⠀⠀⠀⠀⠀⠀⠀⠀⠀⡿⢇⢕⢕⢕⢕⢕⢕⢕⢕⢕⢜⢳⣕⢝⣿⣿⣿⣿⣿⣿⣿⣿⣿⣿⣿⣿⣿⠏⠀⠈⠑⢧⡕⢕⢝⣿⣿⣿⣿⣿⣿⣿⣿⣿⣟⢝⢽⣿⣿⣿⣿⣿⣿⣿⣿⡇⠅⠀⠀⠀⠀⠀⠀⠀⠀⠀⠀⠀⠀</a:t>
            </a:r>
            <a:br/>
            <a:r>
              <a:t>⠀⠀⠀⠀⠀⠀⠀⠀⠀⠀⠀⣵⣵⣧⣵⣵⣕⣕⣕⡕⢕⢕⢕⢕⢹⣧⢸⣿⣿⣿⣿⣿⣿⣿⣿⣿⣿⣿⣟⣱⣼⣷⢄⢕⢻⣷⣷⣿⣿⣿⣿⣿⣿⣿⣿⣏⡘⣷⣽⣾⣿⣿⣿⣿⣿⣿⣿⣇⢕⠀⠀⠀⠀⠀⠀⠀⠀⠀⠀⠀⠀</a:t>
            </a:r>
            <a:br/>
            <a:r>
              <a:t>⠀⠀⠀⠀⠀⠀⠀⠀⠀⠀⠀⣿⣿⣿⣿⣿⣿⣿⣿⣿⣿⣿⣿⣷⣾⣿⡕⣿⣿⣿⣿⣿⣿⣿⣿⣿⣿⣿⣯⣿⣿⣿⣕⣵⣼⣿⣿⣿⣿⣿⣿⣿⣿⣿⣿⣿⡕⣿⣿⣿⣿⣿⣿⣿⣿⣿⣿⣿⢕⠀⠀⠀⠀⠀⠀⠀⠀⠀⠀⠀⠀</a:t>
            </a:r>
            <a:br/>
            <a:r>
              <a:t>⠀⠀⠀⠀⠀⠀⠀⠀⠀⠀⠀⣿⣿⣿⣿⣿⣿⣿⣿⣿⣿⣿⣿⣿⣿⣿⡇⣿⣿⣿⣿⣿⣿⣿⣿⣿⣿⣿⣿⡿⢿⢿⣿⣿⣿⣿⣿⣿⣿⣿⣿⣿⣿⣿⣿⣿⡗⣿⣿⣿⣿⣿⣿⣿⣿⣿⣿⣿⢱⠀⠀⠀⠀⠀⠀⠀⠀⠀⠀⠀⠀</a:t>
            </a:r>
            <a:br/>
            <a:r>
              <a:t>⠀⠀⠀⠀⠀⠀⠀⠀⠀⠀⠀⣿⣿⣿⣿⣿⣿⣿⣿⣿⣿⣿⣿⣿⣿⣿⡗⣿⣿⣿⣿⣿⣿⣿⣿⣿⣿⣿⣿⣕⢀⣸⣿⣿⣿⣿⣿⣿⣿⣿⣿⣿⣿⣿⣿⣿⡕⢿⣿⣿⣿⣿⣿⣿⣿⡟⣿⣿⡇⠀⠀⠀⠀⠀⠀⠀⠀⠀⠀⠀⠀</a:t>
            </a:r>
            <a:br/>
            <a:r>
              <a:t>⠀⠀⠀⠀⠀⠀⠀⠀⠀⠀⠀⣿⣿⣿⣿⣿⣿⣿⣿⣿⣿⣿⣿⣿⣿⣿⢕⣿⣿⣿⣿⣿⣿⣿⣿⣿⣿⣿⣿⠏⠑⣿⣿⣿⣿⣿⣿⣿⣿⣿⣿⣿⣿⣿⣿⣿⣷⣼⣿⣿⣿⣿⣿⣿⣿⡏⣿⣿⣧⠀⠀⠀⠀⠀⠀⠀⠀⠀⠀⠀⠀</a:t>
            </a:r>
            <a:br/>
            <a:r>
              <a:t>⠀⠀⠀⠀⠀⠀⠀⠀⠀⠀⠀⣿⣿⣿⣿⣿⣿⣿⣿⣿⣿⣿⣿⣿⣿⣿⢕⣿⣿⣿⣿⣿⣿⣿⣿⣿⣿⣿⣿⣶⡗⣿⣿⣿⣿⣿⣿⣿⣿⣿⣿⣿⣿⣿⣿⣿⣿⣿⣿⣿⣿⣿⣿⣿⣿⡇⢸⣿⣿⠀⠀⠀⠀⠀⠀⠀⠀⠀⠀⠀⠀</a:t>
            </a:r>
            <a:br/>
            <a:r>
              <a:t>⠀⠀⠀⠀⠀⠀⠀⠀⠀⠀⠀⣿⣿⣿⣿⣿⣿⣿⣿⣿⣿⣿⣿⣿⣿⣿⢕⣿⣿⣿⣿⣿⣿⣿⣿⣿⣿⣿⡏⠁⠄⢿⣿⣿⣿⣿⣿⢟⢻⣿⣿⣿⣿⣿⣿⣿⣿⣟⣻⢏⢗⢗⣏⣝⣵⣷⣻⣿⣿⠀⠀⠀⠀⠀⠀⠀⠀⠀⠀⠀⠀</a:t>
            </a:r>
            <a:br/>
            <a:r>
              <a:t>⠀⠀⠀⠀⠀⠀⠀⠀⠀⠀⠀⣿⣿⣿⣿⣿⣿⣿⣿⣿⣿⣿⣿⣿⣿⣿⢕⣿⣿⣿⣿⣿⣿⣿⣿⣿⣿⣿⡏⠀⠀⢸⣿⣿⣿⢿⢿⢟⢟⢹⡹⢟⢳⢿⢿⢿⢟⢿⡟⢟⢟⢟⢻⣿⣿⡿⢟⣟⢟⠀⠀⠀⠀⠀⠀⠀⠀⠀⠀⠀⠀</a:t>
            </a:r>
            <a:br/>
            <a:r>
              <a:t>⠀⠀⠀⠀⠀⠀⠀⠀⠀⠀⠀⡿⡿⢿⡿⢿⢿⢟⣟⣻⣿⣿⢿⢟⢟⢝⢕⣿⣿⡿⢟⢿⠟⠟⠟⢛⢻⣿⡇⠀⠀⢸⣿⣿⣿⣧⡕⢕⢕⢕⢟⢝⢝⢝⢕⣕⢕⡕⢕⢕⣕⣕⣳⣾⣷⣾⣽⣽⣽⠀⠀⠀⠀⠀⠀⠀⠀⠀⠀⠀⠀</a:t>
            </a:r>
            <a:br/>
            <a:r>
              <a:t>⠀⠀⠀⠀⠀⠀⠀⠀⠀⠀⠀⣿⣿⣽⣽⣿⣿⣿⣿⣷⢿⠷⠞⢟⢛⢙⢁⢅⢄⢄⢄⢔⢔⢕⢕⢕⢸⣿⡇⡔⠀⣕⣿⣿⣿⣿⣷⣵⣷⣷⣷⣷⣾⣿⣷⣿⣿⣿⣿⣿⣿⣿⣿⣿⣿⣿⣿⣿⣿⠀⠀⠀⠀⠀⠀⠀⠀⠀⠀⠀⠀</a:t>
            </a:r>
            <a:br/>
            <a:r>
              <a:t>⠀⠀⠀⠀⠀⠀⠀⠀⠀⠀⠀⠟⠛⢛⢙⢍⢍⢕⢔⢔⢔⢕⢕⢕⢜⢕⢕⢕⢕⢕⢕⢕⢜⢝⢝⢝⣿⣿⢕⣿⢀⢻⣿⣿⣿⣿⡿⢿⢿⢿⢿⢿⣿⡿⣿⣿⣿⣿⣿⣿⣿⣿⣿⣿⣿⣿⣿⣿⣿⠀⠀⠀⠀⠀⠀⠀⠀⠀⠀⠀⠀</a:t>
            </a:r>
            <a:br/>
            <a:r>
              <a:t>⠀⠀⠀⠀⠀⠀⠀⠀⠀⠀⠀⢄⢕⢕⢕⢕⢕⢕⢕⢕⢕⢕⢕⢕⢕⢕⢕⢕⢕⢕⢕⢕⢕⢕⢕⢕⣿⡟⠑⢻⠀⢼⣿⣿⣿⣿⣿⢕⢕⢕⢕⢕⢜⢕⢕⢕⢕⢕⢕⢕⢕⢕⢗⡽⢟⢟⡟⢿⢟⠀⠀⠀⠀⠀⠀⠀⠀⠀⠀⠀⠀</a:t>
            </a:r>
            <a:br/>
            <a:r>
              <a:t>⠀⠀⠀⠀⠀⠀⠀⠀⠀⠀⠀⠑⠑⠑⠑⠑⠑⠑⠑⠑⠑⠑⠑⠑⠑⠑⠑⠃⠑⠑⠑⠑⠑⠑⠑⠑⠛⠃⠀⠑⠀⠑⠘⠛⠛⠛⠛⠑⠑⠑⠑⠑⠑⠑⠑⠑⠑⠑⠑⠑⠑⠑⠙⠛⠛⠓⠑⠑⠑⠀⠀⠀⠀⠀⠀⠀⠀⠀⠀⠀⠀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⠀⠀⠀⠀⠀⠀⠀⠀⠀⠀⠀⣿⣿⣿⣿⣿⣿⣿⣯⣽⣟⣿⣻⣿⣿⣿⣿⣿⣿⣿⣿⣿⣿⣿⣿⣿⣿⣿⣿⣿⣿⣿⣿⣿⣿⣿⣿⣿⣿⣿⣿⣿⣿⣿⣿⣿⣿⣿⣿⣿⣿⣿⣿⣿⣿⣿⣿⣿⣿⠀⠀⠀⠀⠀⠀⠀⠀⠀⠀⠀⠀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⠀⠀⠀⠀⠀⠀⠀⠀⠀⠀⠀⣿⣿⣿⣿⣿⣿⣿⣿⣿⣿⣿⣿⣿⣿⣿⣿⣿⣷⣽⣿⣿⣯⣿⣿⣿⣿⣿⣿⣿⣿⣿⣿⣿⣿⣿⣿⣿⣿⣿⣿⣿⣿⣿⣿⣿⣿⣿⣿⣿⣿⣿⣿⣿⣿⣿⣿⣿⣿⠀⠀⠀⠀⠀⠀⠀⠀⠀⠀⠀⠀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⠀⠀⠀⠀⠀⠀⠀⠀⠀⠀⠀⣿⣿⣿⣿⣿⡿⢿⢟⢟⢟⢿⣿⣿⣿⣿⣿⣿⣿⣿⣿⣿⣿⣿⣿⣿⣿⣿⣿⣿⣿⣿⣿⣿⣿⣿⣿⣿⣿⣿⣿⣿⣿⣿⣿⣿⣿⣿⣿⣿⣿⣿⣿⣿⣿⣿⣟⣿⢿⠀⠀⠀⠀⠀⠀⠀⠀⠀⠀⠀⠀</a:t>
            </a:r>
            <a:br/>
            <a:r>
              <a:t>⠀⠀⠀⠀⠀⠀⠀⠀⠀⠀⠀⣿⣿⢟⢽⢵⢥⣅⣅⢑⢗⢵⣕⢝⢻⣿⣿⣿⣿⣯⣿⣿⣿⣿⣿⣿⣿⣿⣿⣿⡿⢟⢟⢟⢟⢿⣿⣿⣿⣿⣿⣿⣿⣿⣿⣿⣿⣿⣿⣿⣿⣿⣿⣿⣿⣿⣿⣿⡏⠀⠀⠀⠀⠀⠀⠀⠀⠀⠀⠀⠀</a:t>
            </a:r>
            <a:br/>
            <a:r>
              <a:t>⠀⠀⠀⠀⠀⠀⠀⠀⠀⠀⠀⡟⢕⢕⢕⢕⢕⢕⢕⢕⢕⢕⢜⢳⣕⢜⣿⣿⣿⣿⣿⣿⣿⣿⣿⣿⣿⣿⣿⢏⢀⠁⠑⢲⣕⢕⢜⣻⣿⣿⣿⣿⣿⣿⣿⣿⣟⢏⢝⣿⣿⣿⣿⣿⣿⣿⣿⣿⢔⠀⠀⠀⠀⠀⠀⠀⠀⠀⠀⠀⠀</a:t>
            </a:r>
            <a:br/>
            <a:r>
              <a:t>⠀⠀⠀⠀⠀⠀⠀⠀⠀⠀⠀⣵⣧⣵⣵⣵⣱⣕⣕⣕⢕⢕⢕⢕⢹⣧⢸⣿⣿⣿⣿⣿⣿⣿⣿⣿⣿⣿⣯⣧⣿⣷⢔⢅⢹⣿⣵⣿⣿⣿⣿⣿⣿⣿⣿⣿⡅⣳⣿⣿⣿⣿⣿⣿⣿⣿⣿⣿⢱⠀⠀⠀⠀⠀⠀⠀⠀⠀⠀⠀⠀</a:t>
            </a:r>
            <a:br/>
            <a:r>
              <a:t>⠀⠀⠀⠀⠀⠀⠀⠀⠀⠀⠀⣿⣿⣿⣿⣿⣿⣿⣿⣿⣿⣿⣿⣷⣾⣿⣕⣿⣿⣿⣿⣿⣿⣿⣿⣿⣿⣿⣿⣿⣿⣿⣵⣵⣵⣿⣿⣿⣿⣿⣿⣿⣿⣿⣿⣿⡇⣿⣿⣿⣿⣿⣿⣿⣿⣿⣿⣿⡜⠀⠀⠀⠀⠀⠀⠀⠀⠀⠀⠀⠀</a:t>
            </a:r>
            <a:br/>
            <a:r>
              <a:t>⠀⠀⠀⠀⠀⠀⠀⠀⠀⠀⠀⣿⣿⣿⣿⣿⣿⣿⣿⣿⣿⣿⣿⣿⣿⣿⡕⣿⣿⣿⣿⣿⣿⣿⣿⣿⣿⣿⣿⢿⠿⢻⣿⣿⣿⣿⣿⣿⣿⣿⣿⣿⣿⣿⣿⣿⡷⣿⣿⣿⣿⣿⣿⣿⣿⣿⣿⣿⡇⠀⠀⠀⠀⠀⠀⠀⠀⠀⠀⠀⠀</a:t>
            </a:r>
            <a:br/>
            <a:r>
              <a:t>⠀⠀⠀⠀⠀⠀⠀⠀⠀⠀⠀⣿⣿⣿⣿⣿⣿⣿⣿⣿⣿⣿⣿⣿⣿⣿⡗⣿⣿⣿⣿⣿⣿⣿⣿⣿⣿⣿⣿⣅⢀⣼⣿⣿⣿⣿⣿⣿⣿⣿⣿⣿⣿⣿⣿⣿⡇⢸⣿⣿⣿⣿⣿⣿⣿⣿⣹⣿⣷⠀⠀⠀⠀⠀⠀⠀⠀⠀⠀⠀⠀</a:t>
            </a:r>
            <a:br/>
            <a:r>
              <a:t>⠀⠀⠀⠀⠀⠀⠀⠀⠀⠀⠀⣿⣿⣿⣿⣿⣿⣿⣿⣿⣿⣿⣿⣿⣿⣿⢕⣿⣿⣿⣿⣿⣿⣿⣿⣿⣿⣿⣿⠇⢱⣿⣿⣿⣿⣿⣿⣿⣿⣿⣿⣿⣿⣿⣿⣿⣷⣼⣿⣿⣿⣿⣿⣿⣿⣿⢸⣿⣿⠀⠀⠀⠀⠀⠀⠀⠀⠀⠀⠀⠀</a:t>
            </a:r>
            <a:br/>
            <a:r>
              <a:t>⠀⠀⠀⠀⠀⠀⠀⠀⠀⠀⠀⣿⣿⣿⣿⣿⣿⣿⣿⣿⣿⣿⣿⣿⣿⣿⢕⣿⣿⣿⣿⣿⣿⣿⣿⣿⣿⣿⣿⣷⡗⣿⣿⣿⣿⣿⣿⣿⣿⣿⣿⣿⣿⣿⣿⣿⣿⣿⣿⣿⣿⣿⣿⣿⣿⡿⢸⣿⣿⠀⠀⠀⠀⠀⠀⠀⠀⠀⠀⠀⠀</a:t>
            </a:r>
            <a:br/>
            <a:r>
              <a:t>⠀⠀⠀⠀⠀⠀⠀⠀⠀⠀⠀⣿⣿⣿⣿⣿⣿⣿⣿⣿⣿⣿⣿⣿⣿⣿⢕⣿⣿⣿⣿⣿⣿⣿⣿⣿⣿⣿⡏⠁⠀⣿⣿⣿⣿⣿⡿⢟⢻⣿⣿⣿⣿⣿⣿⢿⣿⣿⣟⡿⢟⢟⢞⣝⣱⣾⣞⣿⣿⠀⠀⠀⠀⠀⠀⠀⠀⠀⠀⠀⠀</a:t>
            </a:r>
            <a:br/>
            <a:r>
              <a:t>⠀⠀⠀⠀⠀⠀⠀⠀⠀⠀⠀⣿⣿⣿⣿⣿⣿⣿⣿⣿⣿⣿⣿⣿⣿⣿⢕⣿⣿⣿⣿⣿⣿⣿⣿⣿⣿⣿⡇⠀⠀⢻⣿⣿⡿⢿⢿⢟⢟⢽⢽⢿⢷⢿⢿⣿⣷⣿⡟⢟⢟⢟⢿⣻⣿⡿⢿⣿⢿⠀⠀⠀⠀⠀⠀⠀⠀⠀⠀⠀⠀</a:t>
            </a:r>
            <a:br/>
            <a:r>
              <a:t>⠀⠀⠀⠀⠀⠀⠀⠀⠀⠀⠀⡿⡿⢿⢿⣿⢿⢟⣟⣿⣿⡿⢿⢟⢟⢏⢕⣿⣿⡿⢟⢿⠟⠟⠟⢛⣿⣿⡇⠀⠀⢸⣿⣿⣿⣜⡕⢕⢕⢕⢟⢟⢝⢝⢝⢕⢕⢕⢕⢕⢕⣕⣱⣷⣷⣿⣽⣽⣽⠀⠀⠀⠀⠀⠀⠀⠀⠀⠀⠀⠀</a:t>
            </a:r>
            <a:br/>
            <a:r>
              <a:t>⠀⠀⠀⠀⠀⠀⠀⠀⠀⠀⠀⣿⣿⣽⣿⣿⣿⣿⣿⡯⢿⠾⠗⢟⢛⢙⢁⢅⢄⢄⢔⢔⢔⢕⢕⢕⣿⣿⡕⠀⢠⢸⣿⣿⣿⣷⣧⣵⣷⣷⣷⣷⣾⣷⣾⣾⣿⣿⣿⣿⣿⣿⣿⣿⣿⣿⣿⣿⣿⠀⠀⠀⠀⠀⠀⠀⠀⠀⠀⠀⠀</a:t>
            </a:r>
            <a:br/>
            <a:r>
              <a:t>⠀⠀⠀⠀⠀⠀⠀⠀⠀⠀⠀⠟⠛⢛⢙⢍⢍⢕⢔⢔⢔⢕⢕⢕⢕⢕⢕⢕⢕⢕⢕⢕⢗⢗⢗⢟⣿⡟⣿⠀⡇⣾⣿⣿⣿⣿⢿⢿⢿⢿⢿⢿⣿⣿⣿⣿⣿⣿⣿⣿⣿⣿⣿⣿⣿⣿⣿⣿⣿⠀⠀⠀⠀⠀⠀⠀⠀⠀⠀⠀⠀</a:t>
            </a:r>
            <a:br/>
            <a:r>
              <a:t>⠀⠀⠀⠀⠀⠀⠀⠀⠀⠀⠀⢁⢕⢕⢕⢕⢕⢕⢕⢕⢕⢕⢕⢕⢕⢕⢕⢕⢕⢕⢕⢕⢕⢕⢕⢕⣿⢇⢿⠀⢇⢿⣿⣿⣿⣿⢕⢕⢕⢕⢕⢕⢕⢕⢕⢕⢜⢝⢝⢝⢝⢝⢻⣿⡟⢿⢿⢿⢿⠀⠀⠀⠀⠀⠀⠀⠀⠀⠀⠀⠀</a:t>
            </a:r>
            <a:br/>
            <a:r>
              <a:t>⠀⠀⠀⠀⠀⠀⠀⠀⠀⠀⠀⠑⠑⠑⠑⠑⠑⠑⠑⠑⠑⠑⠑⠑⠑⠑⠑⠃⠑⠑⠑⠑⠑⠑⠑⠑⠛⠃⠃⠀⠑⠑⠛⠛⠛⠛⠓⠑⠑⠑⠑⠑⠑⠑⠑⠑⠑⠑⠑⠑⠑⠑⠛⠛⠛⠓⠑⠑⠑⠀⠀⠀⠀⠀⠀⠀⠀⠀⠀⠀⠀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⠀⠀⠀⠀⠀⠀⠀⠀⠀⠀⠀⣿⣿⣿⣿⣿⣿⣿⣿⣿⣿⣿⣿⣿⣿⣿⣿⣿⣿⣿⣿⣿⣿⣿⣿⣿⣿⣿⣿⢻⢕⢜⣿⣿⣿⣿⣿⣿⣿⣿⣿⣿⣿⣿⣿⣿⣿⣿⣿⣿⣿⣿⣿⣿⣿⣿⣿⣿⣿⠀⠀⠀⠀⠀⠀⠀⠀⠀⠀⠀⠀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⠀⠀⠀⠀⠀⠀⠀⠀⠀⠀⠀⣿⣿⣿⣿⣿⣿⣿⣿⣿⣿⣿⣿⣿⣿⣿⣿⣿⣿⣿⣿⣿⣿⣿⣿⣿⣿⣿⣿⣿⣳⣧⢹⣿⣿⣿⣿⣿⣿⣿⣿⣿⣿⣿⣿⣿⣿⣿⣿⣿⣿⣿⣿⣿⣿⣿⣿⣿⣿⠀⠀⠀⠀⠀⠀⠀⠀⠀⠀⠀⠀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⠀⠀⠀⠀⠀⠀⠀⠀⠀⠀⠀⣿⣿⣿⣿⣿⣿⣿⣿⣿⣿⣿⣿⣿⣿⣿⣿⣿⣿⣿⣿⣿⣿⣿⣿⣿⣿⢿⣸⢿⢺⣿⣿⣿⣿⣽⣿⣿⣿⣿⣿⣿⣿⣿⣿⣿⣿⣿⣿⣿⣿⣿⣿⣿⣿⣿⣿⣿⣿⠀⠀⠀⠀⠀⠀⠀⠀⠀⠀⠀⠀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⠀⠀⠀⠀⠀⠀⠀⠀⠀⠀⠀⣿⣿⣿⣿⣿⣿⣿⣿⣿⣿⣿⣿⣿⣿⣿⣿⣿⣿⣿⣿⣿⣿⡟⢇⡵⢞⢕⢹⡞⣿⣿⡯⣵⢿⢿⣿⣿⣿⣿⣿⣿⣿⣿⣿⣿⣿⣿⣿⣿⣿⣿⣿⣿⣿⣿⣿⣿⣿⠀⠀⠀⠀⠀⠀⠀⠀⠀⠀⠀⠀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⠀⠀⠀⠀⠀⠀⠀⠀⠀⠀⠀⣿⣿⣿⣿⣿⣿⣿⣿⣿⣿⣿⣿⣿⣿⣿⣿⣿⣿⣿⣿⡿⠏⠀⠀⢕⢕⢕⢜⢱⣿⣿⢕⣼⣸⣼⣿⣿⣿⣿⣿⣿⣿⣿⣿⣿⣿⣿⣿⣿⣿⣿⣿⣿⣿⣿⣿⣿⣿⠀⠀⠀⠀⠀⠀⠀⠀⠀⠀⠀⠀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⠀⠀⠀⠀⠀⠀⠀⠀⠀⠀⠀⣿⣿⣿⣿⣿⣿⣿⣿⣿⣿⣿⣿⣿⣿⣿⣿⣿⣿⣿⡟⢁⠀⢄⣴⡿⢇⢕⢕⢕⣿⡟⢕⣿⣽⣿⢟⢝⢿⣿⣿⣿⣿⣿⣿⣿⣿⣿⣿⣿⣿⣿⣿⣿⣿⣿⣿⣿⣿⠀⠀⠀⠀⠀⠀⠀⠀⠀⠀⠀⠀</a:t>
            </a:r>
            <a:br/>
            <a:r>
              <a:t>⠀⠀⠀⠀⠀⠀⠀⠀⠀⠀⠀⣿⣿⣿⣿⣿⣿⣿⣿⣿⣿⣿⣿⣿⣿⣿⣿⣿⣿⣿⣗⡕⢔⣜⣝⣵⣕⡕⢕⢕⡜⢕⢸⡇⢝⢕⢱⡁⠕⢟⣿⣿⣿⣿⣿⣿⣿⣿⣿⣿⣿⣿⣿⣿⣿⣿⣿⣿⣿⠀⠀⠀⠀⠀⠀⠀⠀⠀⠀⠀⠀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⠀⠀⠀⠀⠀⠀⠀⠀⠀⠀⠀⣿⣿⣿⣿⣿⣿⣿⣿⣿⣿⣿⣿⣿⣿⣿⣿⣿⣿⣿⣿⣿⣿⣿⣿⣿⣿⡇⢕⢕⢇⢕⡇⢕⠕⢑⣼⣷⡄⠀⢜⣿⣿⣿⣿⣿⣿⣿⣿⣿⣿⣿⣿⣿⣿⣿⣿⣿⣿⠀⠀⠀⠀⠀⠀⠀⠀⠀⠀⠀⠀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⠀⠀⠀⠀⠀⠀⠀⠀⠀⠀⠀⣿⣿⣿⣿⣿⣿⣿⣿⣿⣿⣿⣿⣿⣿⣿⣿⣿⣿⣿⣿⣿⣿⣿⣿⣿⣿⠇⠕⠕⢗⠟⠑⠀⠀⢕⣿⣿⣷⡄⢔⣿⣿⣿⣿⣿⣿⣿⣿⣿⣿⣿⣿⣿⣿⣿⣿⣿⣿⠀⠀⠀⠀⠀⠀⠀⠀⠀⠀⠀⠀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⠀⠀⠀⠀⠀⠀⠀⠀⠀⠀⠀⣿⣿⣿⣿⣿⣿⣿⣿⣿⣿⣿⣿⣿⣿⣿⣿⣿⣿⣿⣿⣿⣿⣿⣿⣿⡟⠀⠀⠀⠀⠀⠀⠀⢀⢸⣿⣿⣿⣷⢜⢿⣿⣿⣿⣿⣿⣿⣿⣿⣿⣿⣿⣿⣿⣿⣿⣿⣿⠀⠀⠀⠀⠀⠀⠀⠀⠀⠀⠀⠀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⠀⠀⠀⠀⠀⠀⠀⠀⠀⠀⠀⣿⣿⣿⣿⣿⣿⣿⣿⣿⣿⣿⣿⣿⣿⣿⣿⣿⣿⣿⣿⣿⣿⣿⣿⡟⠀⠀⠀⠀⠀⠀⠀⠀⠀⢸⣿⣿⣿⣿⣧⢜⢿⣿⣿⣿⣿⣿⣿⣿⣿⣿⣿⣿⣿⣿⣿⣿⣿⠀⠀⠀⠀⠀⠀⠀⠀⠀⠀⠀⠀</a:t>
            </a:r>
            <a:br/>
            <a:r>
              <a:t>⠀⠀⠀⠀⠀⠀⠀⠀⠀⠀⠀⣿⣿⣿⣿⣿⣿⣿⣿⣿⣿⣿⣿⣿⣿⣿⣿⣿⣿⣿⣿⣿⣿⣿⡿⠁⠀⠀⠀⠀⠀⠀⠀⠀⠀⢜⣿⣿⣿⣿⣿⣇⢸⣿⣿⣿⣿⣿⣿⣿⣿⣿⣿⣿⣿⣿⣿⣿⣿⠀⠀⠀⠀⠀⠀⠀⠀⠀⠀⠀⠀</a:t>
            </a:r>
            <a:br/>
            <a:r>
              <a:t>⠀⠀⠀⠀⠀⠀⠀⠀⠀⠀⠀⣿⣿⣿⣿⣿⣿⣿⣿⣿⣿⣿⣿⣿⣿⣿⣿⣿⣿⣿⣿⣿⣿⣿⢇⠀⠀⠀⠀⠀⠀⠀⠀⠀⠀⠘⣿⣿⣿⣿⣿⢟⢕⣿⣿⣿⣿⣿⣿⣿⣿⣿⣿⣿⣿⣿⣿⣿⣿⠀⠀⠀⠀⠀⠀⠀⠀⠀⠀⠀⠀</a:t>
            </a:r>
            <a:br/>
            <a:r>
              <a:t>⠀⠀⠀⠀⠀⠀⠀⠀⠀⠀⠀⣿⣿⣿⣿⣿⣿⣿⣿⣿⣿⣿⣿⣿⣿⣿⣿⣿⣿⣿⣿⣿⣿⣿⠀⠀⠀⠀⠀⠀⠀⠀⠀⠀⠀⠀⢜⣿⣿⣿⣿⢕⢕⢜⣿⣿⣿⣿⣿⣿⣿⣿⣿⣿⣿⣿⣿⣿⣿⠀⠀⠀⠀⠀⠀⠀⠀⠀⠀⠀⠀</a:t>
            </a:r>
            <a:br/>
            <a:r>
              <a:t>⠀⠀⠀⠀⠀⠀⠀⠀⠀⠀⠀⣿⣿⣿⣿⣿⣿⣿⣿⣿⣿⣿⣿⣿⣿⣿⣿⣿⣿⣿⣿⣿⣿⣿⠀⠀⠀⠀⢠⣤⣤⡄⠀⠀⠀⠀⢔⢻⣿⣿⣿⣿⣿⣾⣿⣿⣿⣿⣿⣿⣿⣿⣿⣿⣿⣿⣿⣿⣿⠀⠀⠀⠀⠀⠀⠀⠀⠀⠀⠀⠀</a:t>
            </a:r>
            <a:br/>
            <a:r>
              <a:t>⠀⠀⠀⠀⠀⠀⠀⠀⠀⠀⠀⣿⣿⣿⣿⣿⣿⣿⣿⣿⣿⣿⣿⣿⣿⣿⣿⣿⣿⣿⣿⣿⣿⡟⠀⠀⠀⢄⣾⣿⣿⣿⡔⠀⠀⠀⠀⢜⣿⣿⣿⣿⣿⣿⣿⣿⣿⣿⣿⣿⣿⣿⣿⣿⣿⣿⣿⣿⣿⠀⠀⠀⠀⠀⠀⠀⠀⠀⠀⠀⠀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⠀⠀⠀⠀⠀⠀⠀⠀⠀⠀⠀⠛⠛⠛⠛⠛⠛⠛⠛⠛⠛⠛⠛⠛⠛⠛⠛⠛⠛⠛⠛⠛⠛⠃⠀⠀⠀⠘⠛⠛⠛⠛⠛⠂⠀⠀⠀⠑⠛⠛⠛⠛⠛⠛⠛⠛⠛⠛⠛⠛⠛⠛⠛⠛⠛⠛⠛⠛⠛⠀⠀⠀⠀⠀⠀⠀⠀⠀⠀⠀⠀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⠀⠀⠀⠀⠀⠀⠀⠀⠀⠀⠀⣿⣿⣿⣿⣿⣿⣿⣿⣿⣽⣿⣿⣿⣿⣿⣿⣿⣿⣿⣿⣿⣿⣿⣿⣿⣿⣿⣿⣿⣿⣿⣿⣿⣿⣿⣿⣿⣿⣿⣿⣿⣿⣿⣿⣿⣿⣿⣿⣿⣿⣿⣿⣿⣿⣿⣿⣿⣿⠀⠀⠀⠀⠀⠀⠀⠀⠀⠀⠀⠀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⠀⠀⠀⠀⠀⠀⠀⠀⠀⠀⠀⣿⣿⣿⣿⣿⢿⢟⢟⢟⢟⢿⢿⣿⣿⣿⣿⣿⣿⣿⣿⣿⣿⣿⣿⣿⣿⣿⣿⣿⣿⣿⣿⣿⣿⣿⣿⣿⣿⣿⣿⣿⣿⣿⣿⣿⣿⣿⣿⣿⣿⣿⣿⣿⣿⣿⣿⣿⡿⠀⠀⠀⠀⠀⠀⠀⠀⠀⠀⠀⠀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⠀⠀⠀⠀⠀⠀⠀⠀⠀⠀⠀⣿⡿⢿⠵⢵⢥⢥⢭⢅⢗⢧⣕⢝⢻⣿⣿⣿⣿⣯⣿⣿⣿⣿⣿⣿⣿⣿⣿⣿⡿⡟⠟⢏⢝⢻⢿⣿⣿⣿⣿⣿⣿⣿⣿⣿⣿⣿⣿⣿⣿⣿⣿⣿⣿⣿⣿⣿⡿⠀⠀⠀⠀⠀⠀⠀⠀⠀⠀⠀⠀</a:t>
            </a:r>
            <a:br/>
            <a:r>
              <a:t>⠀⠀⠀⠀⠀⠀⠀⠀⠀⠀⠀⢏⢕⢕⢕⢕⢕⢕⢕⢕⢕⢕⢜⢻⣧⡜⣿⣿⣿⣿⣿⣿⣿⣿⣿⣿⣿⣿⣿⢏⣀⠀⠉⠳⣕⢕⢕⣹⣿⣿⣿⣿⣿⣿⣿⣿⣿⡏⢹⣻⣿⣿⣿⣿⣿⣿⣿⣿⡇⠀⠀⠀⠀⠀⠀⠀⠀⠀⠀⠀⠀</a:t>
            </a:r>
            <a:br/>
            <a:r>
              <a:t>⠀⠀⠀⠀⠀⠀⠀⠀⠀⠀⠀⣷⣷⣧⣵⣵⣵⣱⣕⣕⣕⣕⢕⢕⢹⣷⢸⣿⣿⣿⣿⣿⣿⣿⣿⣿⣿⣿⣵⣵⣿⣇⢔⢔⢹⣿⣾⣿⣿⣿⣿⣿⣿⣿⣿⣿⣅⢹⣾⣿⣿⣿⣿⣿⣿⣿⣿⣿⡇⠀⠀⠀⠀⠀⠀⠀⠀⠀⠀⠀⠀</a:t>
            </a:r>
            <a:br/>
            <a:r>
              <a:t>⠀⠀⠀⠀⠀⠀⠀⠀⠀⠀⠀⣿⣿⣿⣿⣿⣿⣿⣿⣿⣿⣿⣿⣿⣾⣿⡕⣿⣿⣿⣿⣿⣿⣿⣿⣿⣿⣿⣿⣿⣿⣷⣵⣵⣵⣿⣿⣿⣿⣿⣿⣿⣿⣿⣿⣿⡏⢸⣿⣿⣿⣿⣿⣿⣿⣿⣿⣿⡇⠀⠀⠀⠀⠀⠀⠀⠀⠀⠀⠀⠀</a:t>
            </a:r>
            <a:br/>
            <a:r>
              <a:t>⠀⠀⠀⠀⠀⠀⠀⠀⠀⠀⠀⣿⣿⣿⣿⣿⣿⣿⣿⣿⣿⣿⣿⣿⣿⣿⡕⣿⣿⣿⣿⣿⣿⣿⣿⣿⣿⣿⡟⠻⠟⢻⣿⣿⣿⣿⣿⣿⣿⣿⣿⣿⣿⣿⣿⣿⣿⢸⣿⣿⣿⣿⣿⣿⣿⣿⣿⣿⣧⠀⠀⠀⠀⠀⠀⠀⠀⠀⠀⠀⠀</a:t>
            </a:r>
            <a:br/>
            <a:r>
              <a:t>⠀⠀⠀⠀⠀⠀⠀⠀⠀⠀⠀⣿⣿⣿⣿⣿⣿⣿⣿⣿⣿⣿⣿⣿⣿⣿⡇⣿⣿⣿⣿⣿⣿⣿⣿⣿⣿⣿⣷⡅⢄⣾⣿⣿⣿⣿⣿⣿⣿⣿⣿⣿⣿⣿⣿⣿⡏⢸⣿⣿⣿⣿⣿⣿⣿⣿⣻⣿⣿⠀⠀⠀⠀⠀⠀⠀⠀⠀⠀⠀⠀</a:t>
            </a:r>
            <a:br/>
            <a:r>
              <a:t>⠀⠀⠀⠀⠀⠀⠀⠀⠀⠀⠀⣿⣿⣿⣿⣿⣿⣿⣿⣿⣿⣿⣿⣿⣿⣿⢸⣿⣿⣿⣿⣿⣿⣿⣿⣿⣿⣿⣿⢇⢸⣿⣿⣿⣿⣿⣿⣿⣿⣿⣿⣿⣿⣿⣿⣿⣿⣧⣿⣿⣿⣿⣿⣿⣿⣿⢕⣿⣿⠀⠀⠀⠀⠀⠀⠀⠀⠀⠀⠀⠀</a:t>
            </a:r>
            <a:br/>
            <a:r>
              <a:t>⠀⠀⠀⠀⠀⠀⠀⠀⠀⠀⠀⣿⣿⣿⣿⣿⣿⣿⣿⣿⣿⣿⣿⣿⣿⣿⢸⣿⣿⣿⣿⣿⣿⣿⣿⣿⣿⣿⣿⣿⠜⣿⣿⣿⣿⣿⣿⣿⣿⣿⣿⣿⣿⣿⣿⣿⣿⣿⣿⣿⣿⣿⣿⣿⣿⡿⢇⣿⣻⠀⠀⠀⠀⠀⠀⠀⠀⠀⠀⠀⠀</a:t>
            </a:r>
            <a:br/>
            <a:r>
              <a:t>⠀⠀⠀⠀⠀⠀⠀⠀⠀⠀⠀⣿⣿⣿⣿⣿⣿⣿⣿⣿⣿⣿⣿⣿⣿⣿⢱⣿⣿⣿⣿⣿⣿⣿⣿⣿⣿⣿⡇⠀⠀⣿⣿⣿⣿⣿⢟⠟⢻⣿⣿⣿⣿⣿⣿⣿⣿⣟⣟⡻⢽⢗⢗⣕⣧⣷⣷⣿⣿⠀⠀⠀⠀⠀⠀⠀⠀⠀⠀⠀⠀</a:t>
            </a:r>
            <a:br/>
            <a:r>
              <a:t>⠀⠀⠀⠀⠀⠀⠀⠀⠀⠀⠀⣿⣿⣿⣿⣿⣿⣿⣿⣿⣿⣿⣿⣿⣿⣿⢕⣿⣿⣿⣿⣿⣿⣿⣿⣿⣿⣿⡇⠀⠀⣿⣿⣿⡿⢿⢿⢿⢟⢿⢽⢽⢿⢾⢿⣿⣿⣿⡿⢿⢟⢟⢻⣿⣿⣿⢿⣿⣿⠀⠀⠀⠀⠀⠀⠀⠀⠀⠀⠀⠀</a:t>
            </a:r>
            <a:br/>
            <a:r>
              <a:t>⠀⠀⠀⠀⠀⠀⠀⠀⠀⠀⠀⢿⡿⡿⢿⡿⢿⢟⣟⣻⣿⢿⢿⢟⢟⢝⢕⣿⣿⡿⢟⢿⠟⢟⢟⢻⣿⣿⠀⠀⠀⢹⣿⣿⣯⢝⡕⢕⢕⢕⢟⢟⢟⢟⢟⢗⢕⢕⢕⢕⢕⢕⣜⡿⣷⣿⣽⣽⣝⠀⠀⠀⠀⠀⠀⠀⠀⠀⠀⠀⠀</a:t>
            </a:r>
            <a:br/>
            <a:r>
              <a:t>⠀⠀⠀⠀⠀⠀⠀⠀⠀⠀⠀⣽⣿⣿⣿⣿⣿⣿⣿⣽⢿⠿⠿⢟⢛⢙⢉⢅⢅⢄⢔⢔⢱⢕⢕⣼⣿⣟⠀⠀⢄⢸⣿⣿⣿⣕⣧⣵⣵⣷⣵⣷⣷⣷⣷⣷⣷⣿⣿⣿⣿⣿⣿⣿⣿⣿⣿⣿⣿⠀⠀⠀⠀⠀⠀⠀⠀⠀⠀⠀⠀</a:t>
            </a:r>
            <a:br/>
            <a:r>
              <a:t>⠀⠀⠀⠀⠀⠀⠀⠀⠀⠀⠀⠟⠛⢛⢙⢍⢍⢕⢔⢔⢕⢕⢕⢕⢕⢕⢕⢕⢕⢗⢗⢟⢟⢟⢞⢿⣿⡿⡔⢔⢸⡼⣿⣿⣿⢿⢿⢻⢿⢿⣿⣿⣿⣿⣿⣿⣿⣿⣿⣿⣿⣿⣿⣿⣿⣿⣿⣿⣿⠀⠀⠀⠀⠀⠀⠀⠀⠀⠀⠀⠀</a:t>
            </a:r>
            <a:br/>
            <a:r>
              <a:t>⠀⠀⠀⠀⠀⠀⠀⠀⠀⠀⠀⢅⢕⢕⢕⢕⢕⢕⢕⢕⢕⢕⢕⢕⢕⢕⢕⢕⢕⢕⢕⢕⢕⢕⢕⢸⡿⢿⢇⢱⢼⢇⣿⣿⣿⡇⢕⢕⢕⢕⢕⢕⢜⢕⢜⢝⢝⢝⢝⢝⢝⢻⢿⣿⣿⢿⣿⣿⡿⠀⠀⠀⠀⠀⠀⠀⠀⠀⠀⠀⠀</a:t>
            </a:r>
            <a:br/>
            <a:r>
              <a:t>⠀⠀⠀⠀⠀⠀⠀⠀⠀⠀⠀⠑⠑⠑⠑⠑⠑⠑⠑⠑⠑⠑⠑⠑⠑⠑⠑⠑⠑⠘⠑⠑⠑⠑⠑⠘⠛⠃⠀⠑⠑⠑⠛⠛⠛⠓⠑⠑⠑⠑⠑⠑⠑⠑⠑⠑⠑⠑⠑⠑⠑⠑⠛⠛⠛⠓⠘⠑⠑⠀⠀⠀⠀⠀⠀⠀⠀⠀⠀⠀⠀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⠀⠀⠀⠀⠀⠀⠀⠀⠀⠀⠀⣿⣿⣿⣿⡿⢟⢟⢟⢝⢟⢻⢿⣿⣿⣿⣿⣿⣿⣿⣿⣿⣿⣿⣿⣿⣿⣿⣿⣿⣿⣿⣿⣿⣿⣿⣿⣿⣿⣿⣿⣿⣿⣿⣿⣿⣿⣟⣿⣿⣿⣿⣿⣿⣿⣿⣿⣿⣿⠀⠀⠀⠀⠀⠀⠀⠀⠀⠀⠀⠀</a:t>
            </a:r>
            <a:br/>
            <a:r>
              <a:t>⠀⠀⠀⠀⠀⠀⠀⠀⠀⠀⠀⣿⡿⢯⢵⢥⢥⢥⢥⢝⢕⢣⣕⢜⢻⣿⣿⣿⣿⣯⣿⣿⣿⣿⣿⣿⣿⣿⣿⣿⡿⢟⡟⠝⢝⢟⢿⣿⣿⣿⣿⣿⣿⣿⣿⣿⣿⣿⣿⣿⣿⣿⣿⣿⣿⣿⣿⣿⣿⠀⠀⠀⠀⠀⠀⠀⠀⠀⠀⠀⠀</a:t>
            </a:r>
            <a:br/>
            <a:r>
              <a:t>⠀⠀⠀⠀⠀⠀⠀⠀⠀⠀⠀⢏⢕⢕⢕⢕⢕⢕⢕⢕⢕⢕⢜⢻⣧⢜⣿⣿⣿⣿⣿⣿⣿⣿⣿⣿⣿⣿⣿⣏⣄⢀⠈⢕⣧⡕⢕⣹⢿⣿⣿⣿⣿⣿⣿⣿⡿⣏⢹⣟⣿⣿⣿⣿⣿⣿⣿⣿⣏⠀⠀⠀⠀⠀⠀⠀⠀⠀⠀⠀⠀</a:t>
            </a:r>
            <a:br/>
            <a:r>
              <a:t>⠀⠀⠀⠀⠀⠀⠀⠀⠀⠀⠀⣷⣷⣧⣵⣵⣵⣵⣵⣕⣕⣕⡕⢕⢹⣷⢸⣿⣿⣿⣿⣿⣿⣿⣿⣿⣿⣿⣿⣾⣿⡇⢔⢔⢜⣿⣾⣽⣿⣿⣿⣿⣿⣿⣿⣿⣧⢜⣷⣿⣿⣿⣿⣿⣿⣿⣿⣿⣿⠀⠀⠀⠀⠀⠀⠀⠀⠀⠀⠀⠀</a:t>
            </a:r>
            <a:br/>
            <a:r>
              <a:t>⠀⠀⠀⠀⠀⠀⠀⠀⠀⠀⠀⣿⣿⣿⣿⣿⣿⣿⣿⣿⣿⣿⣿⣿⣾⣿⡕⣿⣿⣿⣿⣿⣿⣿⣿⣿⣿⣿⣿⣿⣿⣧⣵⣵⣵⣿⣿⣿⣿⣿⣿⣿⣿⣿⣿⣿⣿⢸⣿⣿⣿⣿⣿⣿⣿⣿⣿⣿⣿⠀⠀⠀⠀⠀⠀⠀⠀⠀⠀⠀⠀</a:t>
            </a:r>
            <a:br/>
            <a:r>
              <a:t>⠀⠀⠀⠀⠀⠀⠀⠀⠀⠀⠀⣿⣿⣿⣿⣿⣿⣿⣿⣿⣿⣿⣿⣿⣿⣿⢕⣿⣿⣿⣿⣿⣿⣿⣿⣿⣿⣿⡏⠛⠋⣿⣿⣿⣿⣿⣿⣿⣿⣿⣿⣿⣿⣿⣿⣿⣿⢿⣿⣿⣿⣿⣿⣿⣿⣿⣿⣿⣿⠀⠀⠀⠀⠀⠀⠀⠀⠀⠀⠀⠀</a:t>
            </a:r>
            <a:br/>
            <a:r>
              <a:t>⠀⠀⠀⠀⠀⠀⠀⠀⠀⠀⠀⣿⣿⣿⣿⣿⣿⣿⣿⣿⣿⣿⣿⣿⣿⣿⡧⣿⣿⣿⣿⣿⣿⣿⣿⣿⣿⣿⣷⡔⢰⣿⣿⣿⣿⣿⣿⣿⣿⣿⣿⣿⣿⣿⣿⣿⣿⢕⣿⣿⣿⣿⣿⣿⣿⣿⣟⣿⣿⠀⠀⠀⠀⠀⠀⠀⠀⠀⠀⠀⠀</a:t>
            </a:r>
            <a:br/>
            <a:r>
              <a:t>⠀⠀⠀⠀⠀⠀⠀⠀⠀⠀⠀⣿⣿⣿⣿⣿⣿⣿⣿⣿⣿⣿⣿⣿⣿⣟⢸⣿⣿⣿⣿⣿⣿⣿⣿⣿⣿⣿⣿⠑⢸⣿⣿⣿⣿⣿⣿⣿⣿⣿⣿⣿⣿⣿⣿⣿⣿⣧⣿⣿⣿⣿⣿⣿⣿⣿⡇⣿⣿⠀⠀⠀⠀⠀⠀⠀⠀⠀⠀⠀⠀</a:t>
            </a:r>
            <a:br/>
            <a:r>
              <a:t>⠀⠀⠀⠀⠀⠀⠀⠀⠀⠀⠀⣿⣿⣿⣿⣿⣿⣿⣿⣿⣿⣿⣿⣿⣿⣿⢸⣿⣿⣿⣿⣿⣿⣿⣿⣿⣿⣿⡿⠇⠘⣿⣿⣿⣿⣿⣿⣿⣿⣿⣿⣿⣿⣿⣿⣿⣿⣿⣿⣿⣿⣿⣿⣿⣿⡿⢇⢸⡿⠀⠀⠀⠀⠀⠀⠀⠀⠀⠀⠀⠀</a:t>
            </a:r>
            <a:br/>
            <a:r>
              <a:t>⠀⠀⠀⠀⠀⠀⠀⠀⠀⠀⠀⣿⣿⣿⣿⣿⣿⣿⣿⣿⣿⣿⣿⣿⣿⣿⢸⣿⣿⣿⣿⣿⣿⣿⣿⣿⣿⣿⠇⠀⠀⣿⣿⣿⣿⢿⢟⢟⢟⢿⣿⣿⣿⣿⣿⣿⢿⣿⣟⣿⢽⢕⢳⢇⣵⣷⣷⣾⣿⠀⠀⠀⠀⠀⠀⠀⠀⠀⠀⠀⠀</a:t>
            </a:r>
            <a:br/>
            <a:r>
              <a:t>⠀⠀⠀⠀⠀⠀⠀⠀⠀⠀⠀⣿⣿⣿⣿⣿⣿⣿⣿⣿⣿⣿⣿⣿⣿⣿⢜⣿⣿⣿⣿⣿⣿⣿⣿⣿⣿⣿⠀⠀⠀⣿⣿⣿⡿⢿⢿⢿⢟⢻⡯⢽⢿⢿⢿⣿⣿⣿⡿⢟⢻⢟⢿⣿⣿⣿⡿⢿⣿⠀⠀⠀⠀⠀⠀⠀⠀⠀⠀⠀⠀</a:t>
            </a:r>
            <a:br/>
            <a:r>
              <a:t>⠀⠀⠀⠀⠀⠀⠀⠀⠀⠀⠀⢿⣿⢿⢿⣿⢟⢟⣟⣿⣿⡿⢿⢟⢟⢝⣕⣿⣿⡿⢿⢿⠟⢟⢟⣿⣿⡟⠀⠀⠀⢹⣿⣿⡇⣜⡕⢕⢕⢕⢟⢻⢟⢞⡟⢗⢇⢕⢕⢕⢕⢕⢱⢿⢿⣿⣯⣽⣝⠀⠀⠀⠀⠀⠀⠀⠀⠀⠀⠀⠀</a:t>
            </a:r>
            <a:br/>
            <a:r>
              <a:t>⠀⠀⠀⠀⠀⠀⠀⠀⠀⠀⠀⣽⣿⣿⣿⣿⣿⣿⣿⡽⢿⠿⠷⢟⢛⢙⢙⢅⢅⢄⢄⢴⣵⣕⣕⣿⣿⡇⠀⢀⢄⢸⣿⣿⣧⣕⣵⣵⣵⣵⣵⣷⣷⣷⣷⣷⣾⣷⣿⣿⣿⣿⣿⣿⣿⣿⣿⣿⣿⠀⠀⠀⠀⠀⠀⠀⠀⠀⠀⠀⠀</a:t>
            </a:r>
            <a:br/>
            <a:r>
              <a:t>⠀⠀⠀⠀⠀⠀⠀⠀⠀⠀⠀⠟⠛⢛⢙⢍⢍⢕⢔⢔⢕⢕⢕⢕⢼⢕⢕⢕⢗⢗⢗⢟⢟⢟⢻⣿⡟⡗⠀⢔⢣⢜⣿⣿⣿⡿⢿⣿⣿⣿⣿⣿⣿⣿⣿⣿⣿⣿⣿⣿⣿⣿⣿⣿⣿⣿⣿⣿⣿⠀⠀⠀⠀⠀⠀⠀⠀⠀⠀⠀⠀</a:t>
            </a:r>
            <a:br/>
            <a:r>
              <a:t>⠀⠀⠀⠀⠀⠀⠀⠀⠀⠀⠀⢁⢕⢕⢕⢕⢕⢕⢕⢕⢕⢕⢕⢕⢕⢕⢕⢕⢕⢕⢕⢕⢕⢕⢕⣿⡷⢽⢕⢵⢿⢇⣿⣿⣿⡇⢕⢕⢕⢕⢕⢕⢝⢝⢝⢝⢝⢝⢟⢟⢟⢻⢿⣿⣿⢿⣿⣿⣿⠀⠀⠀⠀⠀⠀⠀⠀⠀⠀⠀⠀</a:t>
            </a:r>
            <a:br/>
            <a:r>
              <a:t>⠀⠀⠀⠀⠀⠀⠀⠀⠀⠀⠀⠑⠑⠑⠑⠑⠑⠑⠑⠑⠑⠑⠑⠑⠑⠑⠑⠑⠑⠘⠑⠑⠑⠑⠑⠛⠃⠁⠁⠑⠑⠑⠘⠛⠛⠓⠑⠑⠑⠑⠑⠑⠑⠑⠑⠑⠑⠑⠑⠑⠑⠚⠘⠛⠛⠓⠑⠃⠑⠀⠀⠀⠀⠀⠀⠀⠀⠀⠀⠀⠀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⠀⠀⠀⠀⠀⠀⠀⠀⠀⠀⠀⣯⣽⣿⣿⣿⣿⣿⣿⣿⣿⣿⣿⣿⣿⣿⣿⣿⣿⣿⣿⣿⣿⣿⣿⣿⣿⣿⣿⣿⣿⣿⣿⣿⣿⣿⣿⣿⣿⣿⣿⣿⣿⣿⣿⣿⣿⣿⣿⣿⣿⣿⣿⣿⣿⣿⣿⣿⣿⠀⠀⠀⠀⠀⠀⠀⠀⠀⠀⠀⠀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⠀⠀⠀⠀⠀⠀⠀⠀⠀⠀⠀⣿⣿⣿⡿⢟⢟⢝⣝⣝⢝⢝⢻⣿⣿⣿⣿⣿⣿⣿⣿⣿⣿⣿⣿⣿⣿⣿⣿⣿⣿⣿⣿⣿⣿⣿⣿⣿⣿⣿⣿⣿⣿⣿⣿⣿⣿⣿⣿⣿⣿⣿⣿⣿⣿⣿⣿⣿⣽⠀⠀⠀⠀⠀⠀⠀⠀⠀⠀⠀⠀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⠀⠀⠀⠀⠀⠀⠀⠀⠀⠀⠀⣿⢟⢟⢗⢖⢗⢖⢶⢔⢙⢕⢧⣕⢝⢿⣿⣿⣿⣿⣿⣿⣿⣿⣿⣿⣿⣿⣿⣿⡿⠟⢝⡝⢝⢝⢟⢿⣿⣿⣿⣿⣿⣿⣿⣿⣿⣿⣿⣿⣿⣿⣿⣿⣿⣿⣿⣿⣿⠀⠀⠀⠀⠀⠀⠀⠀⠀⠀⠀⠀</a:t>
            </a:r>
            <a:br/>
            <a:r>
              <a:t>⠀⠀⠀⠀⠀⠀⠀⠀⠀⠀⠀⢕⢕⢕⢕⢕⢕⢕⢕⢕⢕⢕⢕⢝⣷⡜⢿⣿⣿⣿⣿⣿⣿⣿⣿⣿⣿⣯⣗⣾⣷⢀⠀⠈⢳⣕⢕⡕⣿⣿⣿⣿⣿⣿⣿⣿⣿⡿⣕⣕⣿⣿⣿⣿⣿⣿⣿⣿⣿⠀⠀⠀⠀⠀⠀⠀⠀⠀⠀⠀⠀</a:t>
            </a:r>
            <a:br/>
            <a:r>
              <a:t>⠀⠀⠀⠀⠀⠀⠀⠀⠀⠀⠀⣿⣿⣷⣷⣷⣷⣵⣵⣵⣱⣕⣕⡕⢸⣿⡞⣿⣿⣿⣿⣿⣿⣿⣿⣿⣿⣿⣿⣿⣿⢕⢕⢕⢕⢻⣿⣽⣿⣿⣿⣿⣿⣿⣿⣿⣿⣔⢹⣿⣿⣿⣿⣿⣿⣿⣿⣿⣿⠀⠀⠀⠀⠀⠀⠀⠀⠀⠀⠀⠀</a:t>
            </a:r>
            <a:br/>
            <a:r>
              <a:t>⠀⠀⠀⠀⠀⠀⠀⠀⠀⠀⠀⣿⣿⣿⣿⣿⣿⣿⣿⣿⣿⣿⣿⣿⣿⣿⢇⣿⣿⣿⣿⣿⣿⣿⣿⣿⣿⣿⣿⣿⣿⣧⣵⣧⣷⣾⣿⣿⣿⣿⣿⣿⣿⣿⣿⣿⣿⡇⢸⣿⣿⣿⣿⣿⣿⣿⣿⣿⣿⠀⠀⠀⠀⠀⠀⠀⠀⠀⠀⠀⠀</a:t>
            </a:r>
            <a:br/>
            <a:r>
              <a:t>⠀⠀⠀⠀⠀⠀⠀⠀⠀⠀⠀⣿⣿⣿⣿⣿⣿⣿⣿⣿⣿⣿⣿⣿⣿⣿⡇⣿⣿⣿⣿⣿⣿⣿⣿⣿⣿⣿⡕⢁⢸⣿⣿⣿⣿⣿⣿⣿⣿⣿⣿⣿⣿⣿⣿⣿⣿⡿⢺⣿⣿⣿⣿⣿⣿⣿⣿⣿⣿⠀⠀⠀⠀⠀⠀⠀⠀⠀⠀⠀⠀</a:t>
            </a:r>
            <a:br/>
            <a:r>
              <a:t>⠀⠀⠀⠀⠀⠀⠀⠀⠀⠀⠀⣿⣿⣿⣿⣿⣿⣿⣿⣿⣿⣿⣿⣿⣿⣿⢇⣿⣿⣿⣿⣿⣿⣿⣿⣿⣿⣿⣿⠔⣸⣿⣿⣿⣿⣿⣿⣿⣿⣿⣿⣿⣿⣿⣿⣿⣿⡇⢸⣿⣿⣿⣿⣿⣿⣿⣿⡿⣿⠀⠀⠀⠀⠀⠀⠀⠀⠀⠀⠀⠀</a:t>
            </a:r>
            <a:br/>
            <a:r>
              <a:t>⠀⠀⠀⠀⠀⠀⠀⠀⠀⠀⠀⣿⣿⣿⣿⣿⣿⣿⣿⣿⣿⣿⣿⣿⣿⣿⢸⣿⣿⣿⣿⣿⣿⣿⣿⣿⣿⣿⡇⠀⢸⣿⣿⣿⣿⣿⣿⣿⣿⣿⣿⣿⣿⣿⣿⣿⣿⣷⣵⣿⣿⣿⣿⣿⣿⣿⣿⡇⣿⠀⠀⠀⠀⠀⠀⠀⠀⠀⠀⠀⠀</a:t>
            </a:r>
            <a:br/>
            <a:r>
              <a:t>⠀⠀⠀⠀⠀⠀⠀⠀⠀⠀⠀⣿⣿⣿⣿⣿⣿⣿⣿⣿⣿⣿⣿⣿⣿⣿⢸⣿⣿⣿⣿⣿⣿⣿⣿⣿⣿⣿⠀⠀⠜⣿⣿⣿⣿⣿⣿⣿⣿⣿⣿⣿⣿⣿⣿⣿⣿⣿⣿⣿⣿⣿⣿⣿⣿⡿⢿⢇⢿⠀⠀⠀⠀⠀⠀⠀⠀⠀⠀⠀⠀</a:t>
            </a:r>
            <a:br/>
            <a:r>
              <a:t>⠀⠀⠀⠀⠀⠀⠀⠀⠀⠀⠀⣿⣿⣿⣿⣿⣿⣿⣿⣿⣿⣿⣿⣿⣿⣿⢸⣿⣿⣿⣿⣿⣿⣿⣿⣿⣿⣿⠀⠀⠀⣿⣿⣽⣿⡿⢟⢟⢟⢻⣿⣿⣿⣿⣿⣿⢿⣿⣟⣻⡯⢽⢇⢕⣱⣵⣼⣷⣾⠀⠀⠀⠀⠀⠀⠀⠀⠀⠀⠀⠀</a:t>
            </a:r>
            <a:br/>
            <a:r>
              <a:t>⠀⠀⠀⠀⠀⠀⠀⠀⠀⠀⠀⣿⣿⣿⣿⣿⣿⣿⣿⣿⣿⣿⣿⣿⣿⣿⢜⣿⣿⣿⣿⣿⣿⣿⣿⣿⣿⡟⠀⠀⠀⣿⣿⣿⢿⠿⢻⢿⢟⢟⢽⢽⢿⢷⢾⢿⣿⣿⣿⡿⢟⢟⢻⣿⣿⣿⣿⣿⣿⠀⠀⠀⠀⠀⠀⠀⠀⠀⠀⠀⠀</a:t>
            </a:r>
            <a:br/>
            <a:r>
              <a:t>⠀⠀⠀⠀⠀⠀⠀⠀⠀⠀⠀⣿⣿⣿⣟⣟⣟⣻⣿⣿⣿⣿⢻⡟⢏⢕⣕⣿⣿⡿⢟⠿⠿⢟⣿⣿⣿⡇⠀⠀⠀⢸⣿⣿⡇⢕⡝⢕⢕⢕⢜⢻⢿⣗⣟⢟⢗⢵⢕⢕⢕⢕⢕⢳⢿⣿⣯⣽⣻⠀⠀⠀⠀⠀⠀⠀⠀⠀⠀⠀⠀</a:t>
            </a:r>
            <a:br/>
            <a:r>
              <a:t>⠀⠀⠀⠀⠀⠀⠀⠀⠀⠀⠀⣽⣿⣿⣿⣿⣿⣿⣿⢷⠿⠿⢟⢛⢋⢙⢍⢅⢄⢄⣔⣱⣷⣷⣿⣿⣿⢕⠀⢱⠀⠁⣿⣿⣷⣱⣱⣵⣵⣵⣵⣷⣵⣷⣷⣷⣿⣿⣷⣷⣷⣿⣿⣿⣿⣿⣿⣿⣿⠀⠀⠀⠀⠀⠀⠀⠀⠀⠀⠀⠀</a:t>
            </a:r>
            <a:br/>
            <a:r>
              <a:t>⠀⠀⠀⠀⠀⠀⠀⠀⠀⠀⠀⠛⢋⢙⢍⢅⢕⢔⢔⢕⢕⢕⢗⢕⢕⢇⢕⢕⢗⢗⢻⢿⢿⢿⣿⣿⡿⡇⢁⢸⢔⠀⢹⣿⣿⣿⣿⣿⣿⣿⣿⣿⣿⣿⣿⣿⣿⣿⣿⣿⣿⣿⣿⣿⣿⣿⣿⣿⣿⠀⠀⠀⠀⠀⠀⠀⠀⠀⠀⠀⠀</a:t>
            </a:r>
            <a:br/>
            <a:r>
              <a:t>⠀⠀⠀⠀⠀⠀⠀⠀⠀⠀⠀⢄⢕⢕⢕⢕⢕⢕⢕⢕⢕⢕⢕⢕⢕⢕⢕⢕⢕⢕⢕⢕⢕⢕⣿⣿⡇⠑⢵⢼⢕⡄⠈⣿⣿⡇⢕⢕⢕⢕⢝⢝⢝⢟⢝⢟⢟⢟⢟⢟⢟⢿⢿⣿⣿⣿⣿⣿⣿⠀⠀⠀⠀⠀⠀⠀⠀⠀⠀⠀⠀</a:t>
            </a:r>
            <a:br/>
            <a:r>
              <a:t>⠀⠀⠀⠀⠀⠀⠀⠀⠀⠀⠀⠑⠑⠑⠑⠑⠑⠑⠑⠑⠑⠑⠑⠑⠑⠑⠑⠑⠑⠃⠑⠑⠑⠘⠛⠛⠁⠀⠑⠑⠑⠀⠀⠛⠛⠃⠑⠑⠑⠑⠑⠑⠑⠑⠑⠑⠑⠑⠑⠑⠑⠑⠑⠘⠛⠓⠘⠙⠙⠀⠀⠀⠀⠀⠀⠀⠀⠀⠀⠀⠀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⠀⠀⠀⠀⠀⠀⠀⠀⠀⠀⠀⣿⣿⣿⢿⢟⢝⠝⠕⢕⣜⢝⢟⢿⣿⣿⣿⣿⣿⣿⣿⣿⣿⣿⣿⣿⣿⣿⣿⣿⣿⣿⣿⣿⣿⣿⣿⣿⣿⣿⣿⣿⣿⣿⣿⣿⣿⣿⣿⣿⣿⣿⣿⣿⣿⣿⣿⣿⣿⠀⠀⠀⠀⠀⠀⠀⠀⠀⠀⠀⠀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⠀⠀⠀⠀⠀⠀⠀⠀⠀⠀⠀⣿⢟⢗⢗⢗⢖⢖⢖⢆⢜⢝⢳⣵⢝⢿⣿⣿⣿⣿⣿⣿⣿⣿⣿⣿⣿⡿⢿⣿⡿⠏⠽⣕⢕⢜⢝⢻⣿⣿⣿⣿⣿⣿⣿⣿⣿⣿⣿⣿⣿⣿⣿⣿⣿⣿⣿⣿⣿⠀⠀⠀⠀⠀⠀⠀⠀⠀⠀⠀⠀</a:t>
            </a:r>
            <a:br/>
            <a:r>
              <a:t>⠀⠀⠀⠀⠀⠀⠀⠀⠀⠀⠀⢕⢕⢕⢕⢕⢕⢕⢕⢕⢕⢕⢕⢜⢷⡕⢻⣿⣿⣿⣿⣿⣿⣿⣿⣿⣿⣿⣵⣿⣿⢄⠀⠀⢹⣧⡕⢱⣽⣿⣿⣿⣿⣿⣿⣿⣿⡿⢵⣕⣿⣿⣿⣿⣿⣿⣿⣿⣿⠀⠀⠀⠀⠀⠀⠀⠀⠀⠀⠀⠀</a:t>
            </a:r>
            <a:br/>
            <a:r>
              <a:t>⠀⠀⠀⠀⠀⠀⠀⠀⠀⠀⠀⣿⣿⣿⣷⣷⣷⣷⣧⣧⣵⣵⣵⣕⡜⣿⢜⣿⣿⣿⣿⣿⣿⣿⣿⣿⣿⣿⣿⣿⣿⢕⢕⢕⢕⢸⣿⣿⣿⣿⣿⣿⣿⣿⣿⣿⣿⣧⢸⣿⣿⣿⣿⣿⣿⣿⣿⣿⣿⠀⠀⠀⠀⠀⠀⠀⠀⠀⠀⠀⠀</a:t>
            </a:r>
            <a:br/>
            <a:r>
              <a:t>⠀⠀⠀⠀⠀⠀⠀⠀⠀⠀⠀⣿⣿⣿⣿⣿⣿⣿⣿⣿⣿⣿⣿⣿⣿⣿⡇⣿⣿⣿⣿⣿⣿⣿⣿⣿⣿⣟⢿⢿⢻⣷⣷⣧⣷⣷⣿⣿⣿⣿⣿⣿⣿⣿⣿⣿⣿⣿⢸⣿⣿⣿⣿⣿⣿⣿⣿⣿⣿⠀⠀⠀⠀⠀⠀⠀⠀⠀⠀⠀⠀</a:t>
            </a:r>
            <a:br/>
            <a:r>
              <a:t>⠀⠀⠀⠀⠀⠀⠀⠀⠀⠀⠀⣿⣿⣿⣿⣿⣿⣿⣿⣿⣿⣿⣿⣿⣿⣿⡇⣿⣿⣿⣿⣿⣿⣿⣿⣿⣿⣿⣕⢄⢸⣿⣿⣿⣿⣿⣿⣿⣿⣿⣿⣿⣿⣿⣿⣿⣿⣿⢟⣿⣿⣿⣿⣿⣿⣿⣿⣿⣿⠀⠀⠀⠀⠀⠀⠀⠀⠀⠀⠀⠀</a:t>
            </a:r>
            <a:br/>
            <a:r>
              <a:t>⠀⠀⠀⠀⠀⠀⠀⠀⠀⠀⠀⣿⣿⣿⣿⣿⣿⣿⣿⣿⣿⣿⣿⣿⣿⣿⢷⣿⣿⣿⣿⣿⣿⣿⣿⣿⣿⣿⡟⠁⣾⣿⣿⣿⣿⣿⣿⣿⣿⣿⣿⣿⣿⣿⣿⣿⣿⣿⢕⣿⣿⣿⣿⣿⣿⣿⣿⣿⢹⠀⠀⠀⠀⠀⠀⠀⠀⠀⠀⠀⠀</a:t>
            </a:r>
            <a:br/>
            <a:r>
              <a:t>⠀⠀⠀⠀⠀⠀⠀⠀⠀⠀⠀⣿⣿⣿⣿⣿⣿⣿⣿⣿⣿⣿⣿⣿⣿⣿⢸⣿⣿⣿⣿⣿⣿⣿⣿⣿⣿⣿⠇⠀⢸⣿⣿⣿⣿⣿⣿⣿⣿⣿⣿⣿⣿⣿⣿⣿⣿⣿⣧⣿⣿⣿⣿⣿⣿⣿⣿⣿⢹⠀⠀⠀⠀⠀⠀⠀⠀⠀⠀⠀⠀</a:t>
            </a:r>
            <a:br/>
            <a:r>
              <a:t>⠀⠀⠀⠀⠀⠀⠀⠀⠀⠀⠀⣿⣿⣿⣿⣿⣿⣿⣿⣿⣿⣿⣿⣿⣿⣿⢸⣿⣿⣿⣿⣿⣿⣿⣿⣿⣿⣿⠀⠀⠘⣿⣿⣿⣿⣿⣿⣿⣿⣿⣿⣿⣿⣿⣿⣿⣿⣿⣿⣿⣿⣿⣿⣿⣿⣿⡿⢿⢜⠀⠀⠀⠀⠀⠀⠀⠀⠀⠀⠀⠀</a:t>
            </a:r>
            <a:br/>
            <a:r>
              <a:t>⠀⠀⠀⠀⠀⠀⠀⠀⠀⠀⠀⣿⣿⣿⣿⣿⣿⣿⣿⣿⣿⣿⣿⣿⣿⣿⢼⣿⣿⣿⣿⣿⣿⣿⣿⣿⣿⡏⠀⠀⠀⣿⣷⣿⣿⣟⢟⢝⢟⢝⣿⣿⣿⣿⣿⡿⢿⢟⣟⣟⣿⢝⢇⢕⢕⣱⣵⣷⣷⠀⠀⠀⠀⠀⠀⠀⠀⠀⠀⠀⠀</a:t>
            </a:r>
            <a:br/>
            <a:r>
              <a:t>⠀⠀⠀⠀⠀⠀⠀⠀⠀⠀⠀⣿⣿⣿⣿⣿⣿⣿⣿⣿⣿⣿⣿⣿⣿⣿⢝⣿⣿⣿⣿⣿⣿⣿⣿⣿⣿⡇⠀⠀⠀⣿⣿⣿⠟⠟⢟⢟⢟⢟⢽⡽⢿⢷⢾⢿⣿⣿⣿⡿⢿⢟⢟⢻⣿⣿⣿⣿⢿⠀⠀⠀⠀⠀⠀⠀⠀⠀⠀⠀⠀</a:t>
            </a:r>
            <a:br/>
            <a:r>
              <a:t>⠀⠀⠀⠀⠀⠀⠀⠀⠀⠀⠀⣿⣟⣟⣿⣿⣟⣻⣿⣿⣿⣿⣿⣟⡟⣕⣕⣿⣿⢿⢟⠻⠟⢟⣿⣿⣿⠇⠀⠀⠀⢸⣿⣿⡕⢕⢕⢕⢕⢕⢜⢿⢿⣟⣟⢟⢗⢣⢕⢕⢕⢕⢕⢗⢿⣿⣯⣿⣟⠀⠀⠀⠀⠀⠀⠀⠀⠀⠀⠀⠀</a:t>
            </a:r>
            <a:br/>
            <a:r>
              <a:t>⠀⠀⠀⠀⠀⠀⠀⠀⠀⠀⠀⣽⣿⣿⣿⣿⣿⣿⢿⠷⠷⠟⢛⢛⢙⢍⢅⢅⢄⢔⣔⣴⣵⣾⣿⣿⣿⢔⢠⡇⠀⠀⢿⣿⣷⣕⣕⣱⣱⣵⣵⣵⣧⣷⣷⣷⣾⣿⣿⣷⣷⣾⣿⣿⣿⣿⣿⣿⣿⠀⠀⠀⠀⠀⠀⠀⠀⠀⠀⠀⠀</a:t>
            </a:r>
            <a:br/>
            <a:r>
              <a:t>⠀⠀⠀⠀⠀⠀⠀⠀⠀⠀⠀⢙⢙⢉⢍⢕⢔⢔⢕⢕⢕⢗⢇⢕⢕⢗⢕⢕⢟⢞⢿⢿⢿⣿⣿⣿⡟⡕⢱⡇⢀⠀⠘⣿⣿⣿⣿⣿⣿⣿⣿⣿⣿⣿⣿⣿⣿⣿⣿⣿⣿⣿⣿⣿⣿⣿⣿⣿⣿⠀⠀⠀⠀⠀⠀⠀⠀⠀⠀⠀⠀</a:t>
            </a:r>
            <a:br/>
            <a:r>
              <a:t>⠀⠀⠀⠀⠀⠀⠀⠀⠀⠀⠀⢄⢕⢕⢕⢕⢕⢕⢕⢕⢕⢕⢕⢕⢕⢕⢕⢕⢕⢕⢕⢕⢕⢸⣿⣿⡇⠀⢞⢕⢱⠀⠀⠸⣿⡇⢕⢕⢕⢜⢝⢝⢝⢟⢟⢟⢟⢟⢻⢿⢿⢿⢿⢿⣿⣿⣿⣿⣿⠀⠀⠀⠀⠀⠀⠀⠀⠀⠀⠀⠀</a:t>
            </a:r>
            <a:br/>
            <a:r>
              <a:t>⠀⠀⠀⠀⠀⠀⠀⠀⠀⠀⠀⠑⠑⠑⠑⠑⠑⠑⠑⠑⠑⠑⠑⠑⠑⠑⠑⠑⠑⠃⠑⠑⠑⠛⠛⠛⠀⠀⠑⠑⠑⠀⠀⠀⠛⠃⠑⠑⠑⠑⠑⠑⠑⠑⠑⠑⠑⠑⠑⠑⠑⠑⠑⠑⠙⠋⠙⠙⠛⠀⠀⠀⠀⠀⠀⠀⠀⠀⠀⠀⠀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⠀⠀⠀⠀⠀⠀⠀⠀⠀⠀⠀⣿⣿⡿⢟⠏⠕⠕⠱⠵⢕⣜⢝⢻⣿⣿⣿⣿⣿⣿⣿⣿⣿⣿⣿⣿⣿⣿⣿⣿⣿⣿⣿⣿⣿⣿⣿⣿⣿⣿⣿⣿⣿⣿⣿⣿⣿⣿⣿⣿⣿⣿⣿⣿⣿⣿⣿⣿⣿⠀⠀⠀⠀⠀⠀⠀⠀⠀⠀⠀⠀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⠀⠀⠀⠀⠀⠀⠀⠀⠀⠀⠀⡿⢏⢝⢝⢝⢝⢝⢟⢗⢕⢜⢕⢷⡜⢻⣿⣿⣿⣿⣿⣿⣿⣿⣿⣿⣿⣿⢝⣽⣿⠋⠑⠵⣕⢕⢜⢝⢿⣿⣿⣿⣿⣿⣿⣿⣿⣿⣿⡿⢿⣿⣿⣿⣿⣿⣿⣿⣿⠀⠀⠀⠀⠀⠀⠀⠀⠀⠀⠀⠀</a:t>
            </a:r>
            <a:br/>
            <a:r>
              <a:t>⠀⠀⠀⠀⠀⠀⠀⠀⠀⠀⠀⣕⢕⣕⢕⢕⢕⢕⢕⢕⢕⢕⢕⢜⢻⣇⢹⣿⣿⣿⣿⣿⣿⣿⣿⣿⣿⣿⣿⣿⣿⢐⢀⠀⠜⢷⣕⣕⣸⣿⣿⣿⣿⣿⣿⣿⣿⣿⠻⣕⣼⣻⣿⣿⣿⣿⣿⣿⣿⠀⠀⠀⠀⠀⠀⠀⠀⠀⠀⠀⠀</a:t>
            </a:r>
            <a:br/>
            <a:r>
              <a:t>⠀⠀⠀⠀⠀⠀⠀⠀⠀⠀⠀⣿⣿⣿⣿⣿⣿⣷⣷⣷⣵⣵⣵⣵⣱⣿⡇⣿⣿⣿⣿⣿⣿⣿⣿⣿⣿⣿⣿⣿⣟⢕⢕⢕⢕⢜⣿⣷⣿⣿⣿⣿⣿⣿⣿⣿⣿⣿⡆⣽⣿⣿⣿⣿⣿⣿⣿⣿⣿⠀⠀⠀⠀⠀⠀⠀⠀⠀⠀⠀⠀</a:t>
            </a:r>
            <a:br/>
            <a:r>
              <a:t>⠀⠀⠀⠀⠀⠀⠀⠀⠀⠀⠀⣿⣿⣿⣿⣿⣿⣿⣿⣿⣿⣿⣿⣿⣿⣿⡇⣿⣿⣿⣿⣿⣿⣿⣿⣿⣿⣿⢝⠟⢹⣿⣷⣷⣷⣾⣿⣿⣿⣿⣿⣿⣿⣿⣿⣿⣿⣿⣇⣿⣿⣿⣿⣿⣿⣿⣿⣿⣿⠀⠀⠀⠀⠀⠀⠀⠀⠀⠀⠀⠀</a:t>
            </a:r>
            <a:br/>
            <a:r>
              <a:t>⠀⠀⠀⠀⠀⠀⠀⠀⠀⠀⠀⣿⣿⣿⣿⣿⣿⣿⣿⣿⣿⣿⣿⣿⣿⣿⡇⣿⣿⣿⣿⣿⣿⣿⣿⣿⣿⣿⣷⢄⢸⣿⣿⣿⣿⣿⣿⣿⣿⣿⣿⣿⣿⣿⣿⣿⣿⣿⡟⢿⣿⣿⣿⣿⣿⣿⣿⣿⣿⠀⠀⠀⠀⠀⠀⠀⠀⠀⠀⠀⠀</a:t>
            </a:r>
            <a:br/>
            <a:r>
              <a:t>⠀⠀⠀⠀⠀⠀⠀⠀⠀⠀⠀⣿⣿⣿⣿⣿⣿⣿⣿⣿⣿⣿⣿⣿⣿⣿⡗⣿⣿⣿⣿⣿⣿⣿⣿⣿⣿⣿⡏⠀⣾⣿⣿⣿⣿⣿⣿⣿⣿⣿⣿⣿⣿⣿⣿⣿⣿⣿⡇⢹⣿⣿⣿⣿⣿⣿⣿⣿⡏⠀⠀⠀⠀⠀⠀⠀⠀⠀⠀⠀⠀</a:t>
            </a:r>
            <a:br/>
            <a:r>
              <a:t>⠀⠀⠀⠀⠀⠀⠀⠀⠀⠀⠀⣿⣿⣿⣿⣿⣿⣿⣿⣿⣿⣿⣿⣿⣿⣿⢕⣿⣿⣿⣿⣿⣿⣿⣿⣿⣿⣿⠑⠀⢸⣿⣿⣿⣿⣿⣿⣿⣿⣿⣿⣿⣿⣿⣿⣿⣿⣿⣿⣾⣿⣿⣿⣿⣿⣿⣿⣿⡇⠀⠀⠀⠀⠀⠀⠀⠀⠀⠀⠀⠀</a:t>
            </a:r>
            <a:br/>
            <a:r>
              <a:t>⠀⠀⠀⠀⠀⠀⠀⠀⠀⠀⠀⣿⣿⣿⣿⣿⣿⣿⣿⣿⣿⣿⣿⣿⣿⣿⢕⣿⣿⣿⣿⣿⣿⣿⣿⣿⣿⣿⠀⠀⠈⣿⣿⣿⣿⣿⣿⣿⣿⣿⣿⣿⣿⣿⣿⣿⣿⣿⣟⣟⣿⣿⣿⣿⣿⣿⣿⢿⢇⠀⠀⠀⠀⠀⠀⠀⠀⠀⠀⠀⠀</a:t>
            </a:r>
            <a:br/>
            <a:r>
              <a:t>⠀⠀⠀⠀⠀⠀⠀⠀⠀⠀⠀⣿⣿⣿⣿⣿⣿⣿⣿⣿⣿⣿⣿⣿⣿⣿⢇⣿⣿⣿⣿⣿⣿⣿⣿⣿⣿⡇⠀⠀⠀⣿⣿⣿⣿⣟⣟⡏⢝⢟⣿⣿⣿⣿⣿⡿⢿⣿⣟⣟⣿⣝⢗⣇⢕⣱⣵⣷⣷⠀⠀⠀⠀⠀⠀⠀⠀⠀⠀⠀⠀</a:t>
            </a:r>
            <a:br/>
            <a:r>
              <a:t>⠀⠀⠀⠀⠀⠀⠀⠀⠀⠀⠀⣿⣿⣿⣿⣿⣿⣿⣿⣿⣿⣿⣿⣿⣿⣿⢇⣿⣿⣿⣿⣿⣿⣿⣿⣿⣿⡇⠀⠀⠀⢿⣿⣿⠟⠟⢟⢟⢟⢟⢝⣝⡗⢳⢿⡿⣿⣿⣿⣿⢿⢟⢟⢻⢿⣿⣿⣿⡿⠀⠀⠀⠀⠀⠀⠀⠀⠀⠀⠀⠀</a:t>
            </a:r>
            <a:br/>
            <a:r>
              <a:t>⠀⠀⠀⠀⠀⠀⠀⠀⠀⠀⠀⣟⣿⣿⣿⣟⣝⣽⣽⣿⣿⣟⣟⢟⣝⣕⣕⣿⢿⠿⠟⠟⠛⢹⣿⣿⣿⡇⠀⠀⠀⠘⣿⣿⡕⢕⢕⡕⢕⢕⢕⢟⢿⢟⢟⢟⢗⢗⢕⢕⢕⢕⢕⢕⢱⣽⣿⣯⣿⠀⠀⠀⠀⠀⠀⠀⠀⠀⠀⠀⠀</a:t>
            </a:r>
            <a:br/>
            <a:r>
              <a:t>⠀⠀⠀⠀⠀⠀⠀⠀⠀⠀⠀⣾⣿⣿⣿⣿⣿⡿⠿⠷⠟⢛⢛⢋⢉⢅⢅⢄⢔⢔⣔⣔⣧⣿⣿⣿⣿⢕⢄⠄⠀⠀⢹⣿⣧⡕⣕⣵⣱⣵⣵⣵⣵⣵⣷⣷⣷⣿⣷⣷⣷⣾⣿⣿⣿⣿⣿⣿⣿⠀⠀⠀⠀⠀⠀⠀⠀⠀⠀⠀⠀</a:t>
            </a:r>
            <a:br/>
            <a:r>
              <a:t>⠀⠀⠀⠀⠀⠀⠀⠀⠀⠀⠀⢉⢉⢅⢄⢔⢔⢔⢕⢕⢕⢕⢕⢕⢕⢗⢕⢕⢟⢟⢿⢿⢿⣿⣿⣿⡿⢕⢸⢕⠀⠀⠀⢹⣿⣿⣿⡿⣿⣿⣿⣿⣿⣿⣿⣿⣿⣿⣿⣿⣿⣿⣿⣿⣿⣿⣿⣿⣿⠀⠀⠀⠀⠀⠀⠀⠀⠀⠀⠀⠀</a:t>
            </a:r>
            <a:br/>
            <a:r>
              <a:t>⠀⠀⠀⠀⠀⠀⠀⠀⠀⠀⠀⢔⢕⢕⢕⢕⢕⢕⢕⢕⢕⢕⢕⢕⢕⢕⢕⢕⢕⢕⢕⢕⢕⣿⣿⣿⡏⠀⢗⢕⠕⠀⠀⠀⢹⣿⢕⢕⢕⢕⢝⢝⢝⢟⢟⢟⢟⢟⢿⢿⢿⢿⢿⣿⣿⣿⣿⣿⣿⠀⠀⠀⠀⠀⠀⠀⠀⠀⠀⠀⠀</a:t>
            </a:r>
            <a:br/>
            <a:r>
              <a:t>⠀⠀⠀⠀⠀⠀⠀⠀⠀⠀⠀⠑⠑⠑⠑⠑⠑⠑⠑⠑⠑⠑⠑⠑⠑⠑⠑⠑⠑⠃⠑⠑⠘⠛⠛⠛⠃⠀⠑⠑⠀⠀⠀⠀⠘⠛⠑⠑⠑⠑⠑⠑⠑⠑⠑⠑⠑⠑⠑⠑⠑⠑⠑⠑⠘⠃⠙⠙⠛⠀⠀⠀⠀⠀⠀⠀⠀⠀⠀⠀⠀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⠀⠀⠀⠀⠀⠀⠀⠀⠀⠀⠀⣿⣿⣿⣿⣿⣿⡿⢿⢿⢿⢿⣿⣿⣿⣿⣿⣿⣿⣿⣿⣿⣿⣿⣿⣿⣿⣿⣿⣿⣿⣿⣿⣿⣿⣿⣿⣿⣿⣿⣿⣿⣿⣿⣿⣿⣿⣿⣿⣿⣿⣿⣿⣿⣿⣿⣿⣿⣿⠀⠀⠀⠀⠀⠀⠀⠀⠀⠀⠀⠀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⠀⠀⠀⠀⠀⠀⠀⠀⠀⠀⠀⣿⣿⣿⣟⡝⢑⠑⠑⠇⢵⣕⡜⢝⢿⣿⣿⣿⣿⣿⣿⣿⣿⣿⣿⣿⣿⣿⣿⣿⣿⣿⣿⣿⢿⢿⣿⣿⣿⣿⣿⣿⣿⣿⣿⣿⣿⣿⣿⣿⣿⣿⣿⣿⣿⣿⣿⣿⣿⠀⠀⠀⠀⠀⠀⠀⠀⠀⠀⠀⠀</a:t>
            </a:r>
            <a:br/>
            <a:r>
              <a:t>⠀⠀⠀⠀⠀⠀⠀⠀⠀⠀⠀⡿⢏⢕⢝⢝⢝⢝⢝⢝⢕⢕⢝⢳⣵⢝⣿⣿⣿⣿⣿⣿⣿⣿⣿⣿⣿⣕⣽⣿⣿⠋⠑⠇⢥⡕⢕⢜⢻⣿⣿⣿⣿⣿⣿⣿⣿⣿⣿⡿⢿⢿⣿⣿⣿⣿⣿⣿⣿⠀⠀⠀⠀⠀⠀⠀⠀⠀⠀⠀⠀</a:t>
            </a:r>
            <a:br/>
            <a:r>
              <a:t>⠀⠀⠀⠀⠀⠀⠀⠀⠀⠀⠀⣕⣕⣕⡕⢕⡕⢕⢕⢕⢕⢕⢕⢕⢹⣧⢜⣿⣿⣿⣿⣿⣿⣿⣿⣿⣿⣿⣿⣿⣿⢅⢀⢀⠅⢹⣧⣕⣣⣿⣿⣿⣿⣿⣿⣿⣿⣿⡏⢧⣸⣯⣿⣿⣿⣿⣿⣿⣿⠀⠀⠀⠀⠀⠀⠀⠀⠀⠀⠀⠀</a:t>
            </a:r>
            <a:br/>
            <a:r>
              <a:t>⠀⠀⠀⠀⠀⠀⠀⠀⠀⠀⠀⣿⣿⣿⣿⣿⣿⣿⣾⣿⣷⣷⣵⣵⣵⣿⡇⢿⣿⣿⣿⣿⣿⣿⣿⣿⣿⣿⣿⣿⣯⡕⢕⢕⢕⢕⢹⣿⣿⣿⣿⣿⣿⣿⣿⣿⣿⣿⣷⢱⣿⣿⣿⣿⣿⣿⣿⣿⣿⠀⠀⠀⠀⠀⠀⠀⠀⠀⠀⠀⠀</a:t>
            </a:r>
            <a:br/>
            <a:r>
              <a:t>⠀⠀⠀⠀⠀⠀⠀⠀⠀⠀⠀⣿⣿⣿⣿⣿⣿⣿⣿⣿⣿⣿⣿⣿⣿⣿⡷⢸⣿⣿⣿⣿⣿⣿⣿⣿⣿⣿⡜⠙⢸⣿⣷⣾⣷⣿⣿⣿⣿⣿⣿⣿⣿⣿⣿⣿⣿⣿⣧⢸⣿⣿⣿⣿⣿⣿⣿⣿⣿⠀⠀⠀⠀⠀⠀⠀⠀⠀⠀⠀⠀</a:t>
            </a:r>
            <a:br/>
            <a:r>
              <a:t>⠀⠀⠀⠀⠀⠀⠀⠀⠀⠀⠀⣿⣿⣿⣿⣿⣿⣿⣿⣿⣿⣿⣿⣿⣿⣿⣧⣼⣿⣿⣿⣿⣿⣿⣿⣿⣿⣿⡿⠁⢸⣿⣿⣿⣿⣿⣿⣿⣿⣿⣿⣿⣿⣿⣿⣿⣿⣿⣿⢹⣿⣿⣿⣿⣿⣿⣿⣿⣿⠀⠀⠀⠀⠀⠀⠀⠀⠀⠀⠀⠀</a:t>
            </a:r>
            <a:br/>
            <a:r>
              <a:t>⠀⠀⠀⠀⠀⠀⠀⠀⠀⠀⠀⣿⣿⣿⣿⣿⣿⣿⣿⣿⣿⣿⣿⣿⣿⣿⡏⣾⣿⣿⣿⣿⣿⣿⣿⣿⣿⣿⡇⠀⣸⣿⣿⣿⣿⣿⣿⣿⣿⣿⣿⣿⣿⣿⣿⣿⣿⣿⣿⢜⣿⣿⣿⣿⣿⣿⣿⣿⣿⠀⠀⠀⠀⠀⠀⠀⠀⠀⠀⠀⠀</a:t>
            </a:r>
            <a:br/>
            <a:r>
              <a:t>⠀⠀⠀⠀⠀⠀⠀⠀⠀⠀⠀⣿⣿⣿⣿⣿⣿⣿⣿⣿⣿⣿⣿⣿⣿⣿⢇⣿⣿⣿⣿⣿⣿⣿⣿⣿⣿⣿⠁⠀⢸⣿⣿⣿⣿⣿⣿⣿⣿⣿⣿⣿⣿⣿⣿⣿⣿⣿⣿⣷⣿⣿⣿⣿⣿⣿⣿⣿⣿⠀⠀⠀⠀⠀⠀⠀⠀⠀⠀⠀⠀</a:t>
            </a:r>
            <a:br/>
            <a:r>
              <a:t>⠀⠀⠀⠀⠀⠀⠀⠀⠀⠀⠀⣿⣿⣿⣿⣿⣿⣿⣿⣿⣿⣿⣿⣿⣿⣿⢇⣿⣿⣿⣿⣿⣿⣿⣿⣿⣿⣿⠔⠐⢇⣿⣿⣿⣿⣿⣿⣿⣻⣿⣿⣿⣿⣿⣿⣿⣿⣿⣿⣿⣿⣿⣿⣿⣿⣿⣿⢿⡿⠀⠀⠀⠀⠀⠀⠀⠀⠀⠀⠀⠀</a:t>
            </a:r>
            <a:br/>
            <a:r>
              <a:t>⠀⠀⠀⠀⠀⠀⠀⠀⠀⠀⠀⣿⣿⣿⣿⣿⣿⣿⣿⣿⣿⣿⣿⣿⣿⣿⡇⣿⣿⣿⣿⣿⣿⣿⣿⣿⣿⣿⠀⠀⠕⣿⣿⣟⣻⣿⣟⣏⣝⣝⣻⣿⣿⣿⣿⡿⢿⣿⣟⣟⣿⣝⣗⣞⣇⣕⣵⣷⣷⠀⠀⠀⠀⠀⠀⠀⠀⠀⠀⠀⠀</a:t>
            </a:r>
            <a:br/>
            <a:r>
              <a:t>⠀⠀⠀⠀⠀⠀⠀⠀⠀⠀⠀⣿⣿⣿⣿⣿⣿⣿⣿⣿⣿⣿⣿⣿⣿⣿⢇⣿⣿⣿⣿⣿⣿⣿⣿⣿⣿⡇⠀⠀⠀⢻⣿⡿⠿⢗⢛⢟⢟⢏⢝⣟⣗⢗⢟⢟⢻⢿⣿⣿⡿⢿⢟⢟⢟⣿⣿⣿⡿⠀⠀⠀⠀⠀⠀⠀⠀⠀⠀⠀⠀</a:t>
            </a:r>
            <a:br/>
            <a:r>
              <a:t>⠀⠀⠀⠀⠀⠀⠀⠀⠀⠀⠀⣿⣿⣯⣽⣽⣽⣽⣽⡿⢿⣿⣏⣏⣝⣕⣵⢽⢿⠟⠏⠙⠛⣹⣿⣿⣿⡇⠀⠀⠀⠈⢿⣿⡕⢕⢕⢕⢕⢕⢕⢜⢟⢟⢝⢝⢟⢗⢇⢕⢕⢕⢕⢕⢕⢼⣽⣿⣽⠀⠀⠀⠀⠀⠀⠀⠀⠀⠀⠀⠀</a:t>
            </a:r>
            <a:br/>
            <a:r>
              <a:t>⠀⠀⠀⠀⠀⠀⠀⠀⠀⠀⠀⣿⣷⣿⣿⡿⢿⠿⠿⠟⢛⢛⢙⢍⢍⡅⢄⢔⢔⢔⣔⡇⣜⣿⣿⣿⣿⡕⠀⠀⠀⠀⠘⢿⣷⡵⣕⣕⣵⣵⣧⣵⣷⣷⣷⣷⣷⣿⣿⣷⣷⣷⣿⣿⣿⣿⣿⣿⣿⠀⠀⠀⠀⠀⠀⠀⠀⠀⠀⠀⠀</a:t>
            </a:r>
            <a:br/>
            <a:r>
              <a:t>⠀⠀⠀⠀⠀⠀⠀⠀⠀⠀⠀⢈⢅⢄⢄⢔⢕⢕⢕⢕⢕⢕⢕⢕⢕⢕⢕⢕⢝⢏⢝⢟⢻⣿⣿⣿⣿⢇⢕⢕⠀⠀⠀⠘⣿⣿⣿⣿⣿⣿⣿⣿⣿⣿⣿⣿⣿⣿⣿⣿⣿⣿⣿⣿⣿⣿⣿⣿⣿⠀⠀⠀⠀⠀⠀⠀⠀⠀⠀⠀⠀</a:t>
            </a:r>
            <a:br/>
            <a:r>
              <a:t>⠀⠀⠀⠀⠀⠀⠀⠀⠀⠀⠀⢔⢕⢕⢕⢕⢕⢕⢕⢕⢕⢕⢕⢕⢕⢕⢕⢕⢕⢕⢕⢕⢸⣿⣿⣿⣿⠀⢕⢕⠀⠀⠀⠀⢹⣿⢕⢕⢕⢕⢜⢝⢝⢝⢟⢟⢟⢻⢿⢿⢿⢿⢿⢿⣿⣿⣿⣿⣿⠀⠀⠀⠀⠀⠀⠀⠀⠀⠀⠀⠀</a:t>
            </a:r>
            <a:br/>
            <a:r>
              <a:t>⠀⠀⠀⠀⠀⠀⠀⠀⠀⠀⠀⠑⠑⠑⠑⠑⠑⠑⠑⠑⠑⠑⠑⠑⠑⠑⠑⠑⠑⠃⠑⠑⠘⠛⠛⠛⠋⠀⠑⠑⠀⠀⠀⠀⠘⠛⠑⠑⠑⠑⠑⠑⠑⠑⠑⠑⠑⠑⠑⠑⠑⠑⠑⠑⠑⠑⠘⠙⠛⠀⠀⠀⠀⠀⠀⠀⠀⠀⠀⠀⠀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⠀⠀⠀⠀⠀⠀⠀⠀⠀⠀⠀⣿⣿⣿⣻⣿⣿⣿⣿⣿⣿⣿⣿⣿⣿⣿⣿⣿⣿⣿⣿⣿⣿⣿⣿⣿⣿⣿⣿⣿⣿⣿⣿⣿⣿⣿⣿⣿⣿⣿⣿⣿⣿⣿⣿⣿⣿⣿⣿⣿⣿⣿⣿⣿⣿⣿⣿⣿⣿⠀⠀⠀⠀⠀⠀⠀⠀⠀⠀⠀⠀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⠀⠀⠀⠀⠀⠀⠀⠀⠀⠀⠀⣿⣿⣿⣿⣿⢿⢟⢟⢟⢟⢻⢿⣿⣿⣿⣿⣿⣿⣿⣿⣿⣿⣿⣿⣿⣿⣿⣿⣿⣿⣿⣿⣿⣿⣿⣿⣿⣿⣿⣿⣿⣿⣿⣿⣿⣿⣿⣿⣿⣿⣿⣿⣿⣿⣿⣿⣿⣿⠀⠀⠀⠀⠀⠀⠀⠀⠀⠀⠀⠀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⠀⠀⠀⠀⠀⠀⠀⠀⠀⠀⠀⣿⣿⢟⢽⣼⣅⣁⣈⣉⡑⢳⢵⡜⢝⢿⣿⣿⣿⣿⣿⣿⣿⣿⣿⣿⣿⢟⢿⣿⣿⣿⡿⢿⢟⢟⢟⢿⣿⣿⣿⣿⣿⣿⣿⣿⣿⣿⣿⣿⣿⣿⣿⣿⣿⣿⣿⣿⣿⠀⠀⠀⠀⠀⠀⠀⠀⠀⠀⠀⠀</a:t>
            </a:r>
            <a:br/>
            <a:r>
              <a:t>⠀⠀⠀⠀⠀⠀⠀⠀⠀⠀⠀⡿⢕⢕⢕⢕⢕⢕⢕⢕⢕⢕⢕⢝⢷⡜⢻⣿⣿⣿⣿⣿⣿⣿⣿⣿⣿⣷⣿⣿⣿⢏⠀⠈⠑⢦⣕⢕⢜⢹⣿⣿⣿⣿⣿⣿⣿⣿⣿⣿⢟⢟⢻⣿⣿⣿⣿⣿⣿⠀⠀⠀⠀⠀⠀⠀⠀⠀⠀⠀⠀</a:t>
            </a:r>
            <a:br/>
            <a:r>
              <a:t>⠀⠀⠀⠀⠀⠀⠀⠀⠀⠀⠀⣵⣵⣵⣕⣕⣵⣕⡕⣕⢕⢕⢕⢕⢕⢿⡕⢿⣿⣿⣿⣿⣿⣿⣿⣿⣿⣿⣿⣿⡿⢕⢄⢔⢅⢐⢹⣷⣵⣽⣿⣿⣿⣿⣿⣿⣿⣿⣿⠏⢳⣵⣾⣝⣿⣿⣿⣿⣿⠀⠀⠀⠀⠀⠀⠀⠀⠀⠀⠀⠀</a:t>
            </a:r>
            <a:br/>
            <a:r>
              <a:t>⠀⠀⠀⠀⠀⠀⠀⠀⠀⠀⠀⣿⣿⣿⣿⣿⣿⣿⣿⣿⣿⣷⣿⣷⣷⣾⣧⢸⣿⣿⣿⣿⣿⣿⣿⣿⣿⡟⢿⣿⢿⣇⡕⢕⢕⢕⣕⣿⣿⣿⣿⣿⣿⣿⣿⣿⣿⣿⣿⡷⢱⣿⣿⣿⣿⣿⣿⣿⣿⠀⠀⠀⠀⠀⠀⠀⠀⠀⠀⠀⠀</a:t>
            </a:r>
            <a:br/>
            <a:r>
              <a:t>⠀⠀⠀⠀⠀⠀⠀⠀⠀⠀⠀⣿⣿⣿⣿⣿⣿⣿⣿⣿⣿⣿⣿⣿⣿⣿⣿⢹⣿⣿⣿⣿⣿⣿⣿⣿⣿⣿⣕⢙⢸⣿⣿⣿⣿⣿⣿⣿⣿⣿⣿⣿⣿⣿⣿⣿⣿⣿⣿⣯⢸⣿⣿⣿⣿⣿⣿⣿⣿⠀⠀⠀⠀⠀⠀⠀⠀⠀⠀⠀⠀</a:t>
            </a:r>
            <a:br/>
            <a:r>
              <a:t>⠀⠀⠀⠀⠀⠀⠀⠀⠀⠀⠀⣿⣿⣿⣿⣿⣿⣿⣿⣿⣿⣿⣿⣿⣿⣿⣿⢾⣿⣿⣿⣿⣿⣿⣿⣿⣿⣿⣿⠁⢸⣿⣿⣿⣿⣿⣿⣿⣿⣿⣿⣿⣿⣿⣿⣿⣿⣿⣿⡿⢸⣿⣿⣿⣿⣿⣿⣿⣿⠀⠀⠀⠀⠀⠀⠀⠀⠀⠀⠀⠀</a:t>
            </a:r>
            <a:br/>
            <a:r>
              <a:t>⠀⠀⠀⠀⠀⠀⠀⠀⠀⠀⠀⣿⣿⣿⣿⣿⣿⣿⣿⣿⣿⣿⣿⣿⣿⣿⡯⢼⣿⣿⣿⣿⣿⣿⣿⣿⣿⣿⡇⠀⢸⣿⣿⣿⣿⣿⣿⣿⣿⣿⣿⣿⣿⣿⣿⣿⣿⣿⣿⣇⢜⣿⣿⣿⣿⣿⣿⣿⣿⠀⠀⠀⠀⠀⠀⠀⠀⠀⠀⠀⠀</a:t>
            </a:r>
            <a:br/>
            <a:r>
              <a:t>⠀⠀⠀⠀⠀⠀⠀⠀⠀⠀⠀⣿⣿⣿⣿⣿⣿⣿⣿⣿⣿⣿⣿⣿⣿⣿⡇⢽⣿⣿⣿⣿⣿⣿⣿⣿⣿⣿⡇⠀⠜⣿⣿⣿⣿⣿⣿⣿⣿⣿⣿⣿⣿⣿⣿⣿⣿⣿⣿⣿⣾⣿⣿⣿⣿⣿⣿⣿⣿⠀⠀⠀⠀⠀⠀⠀⠀⠀⠀⠀⠀</a:t>
            </a:r>
            <a:br/>
            <a:r>
              <a:t>⠀⠀⠀⠀⠀⠀⠀⠀⠀⠀⠀⣿⣿⣿⣿⣿⣿⣿⣿⣿⣿⣿⣿⣿⣿⣿⡇⢸⣿⣿⣿⣿⣿⣿⣿⣿⣿⣿⠳⠀⠐⣿⣿⣿⣿⣿⣿⣿⣏⣿⣿⣿⣿⣿⣿⣿⣿⣿⣿⣿⣯⣽⣿⣿⣿⡿⣿⣿⢿⠀⠀⠀⠀⠀⠀⠀⠀⠀⠀⠀⠀</a:t>
            </a:r>
            <a:br/>
            <a:r>
              <a:t>⠀⠀⠀⠀⠀⠀⠀⠀⠀⠀⠀⣿⣿⣿⣿⣿⣿⣿⣿⣿⣿⣿⣿⣿⣿⣿⡇⢸⣿⣿⣿⣿⣿⣿⣿⣿⣿⣿⢕⠀⠀⣿⣿⣿⣟⣟⣯⣝⣅⣌⣝⣻⣿⣿⡿⢿⢿⣿⡟⢿⣿⣽⣽⣗⣇⣕⣕⣳⣷⠀⠀⠀⠀⠀⠀⠀⠀⠀⠀⠀⠀</a:t>
            </a:r>
            <a:br/>
            <a:r>
              <a:t>⠀⠀⠀⠀⠀⠀⠀⠀⠀⠀⠀⣿⣿⣿⣿⣿⣿⣿⣿⣿⣿⣿⣿⣿⣿⡿⢏⢸⣿⣿⣿⣿⣿⣿⣿⣿⣿⣿⠁⠀⠀⢹⣿⣿⢞⢟⢛⢟⢟⢏⢝⢕⢗⡞⢟⢟⢟⢻⢿⢿⡿⣟⢟⢟⢟⢟⢟⣟⣻⠀⠀⠀⠀⠀⠀⠀⠀⠀⠀⠀⠀</a:t>
            </a:r>
            <a:br/>
            <a:r>
              <a:t>⠀⠀⠀⠀⠀⠀⠀⠀⠀⠀⠀⢽⢿⢿⣷⣷⣷⣷⣷⡿⣿⣏⣽⣽⣵⡵⢵⢜⠟⠛⠙⠙⢙⣿⣿⣿⣿⣿⠀⠀⠀⠁⢿⣿⡕⢕⢕⢕⢕⢕⢕⢕⢕⢕⢕⢕⢝⢕⢕⢕⢕⢕⢕⢕⢕⢕⢕⢵⣷⠀⠀⠀⠀⠀⠀⠀⠀⠀⠀⠀⠀</a:t>
            </a:r>
            <a:br/>
            <a:r>
              <a:t>⠀⠀⠀⠀⠀⠀⠀⠀⠀⠀⠀⣿⣿⢿⠿⠿⠟⠟⢛⢛⢙⢍⢍⢅⢅⢄⢔⢔⢔⢔⢔⢕⢱⣿⣿⣿⣿⣇⢀⢀⠀⠀⠈⣿⣿⣕⡕⣱⣵⣵⣵⣵⣵⣵⣷⣷⣷⣷⣾⣷⣷⣷⣷⣷⣿⣿⣿⣿⣿⠀⠀⠀⠀⠀⠀⠀⠀⠀⠀⠀⠀</a:t>
            </a:r>
            <a:br/>
            <a:r>
              <a:t>⠀⠀⠀⠀⠀⠀⠀⠀⠀⠀⠀⠀⢄⢔⢔⢕⢕⢕⢕⢕⢕⢕⢕⢕⢕⢜⢕⢕⢕⢕⢝⢝⣹⣿⣿⣿⣿⣿⢕⢱⠀⠀⠀⢻⣿⣿⣿⣿⢿⣿⢿⣟⣿⣿⣿⣿⣿⣿⣿⣿⣿⣿⣿⣿⣿⣿⣿⣿⣿⠀⠀⠀⠀⠀⠀⠀⠀⠀⠀⠀⠀</a:t>
            </a:r>
            <a:br/>
            <a:r>
              <a:t>⠀⠀⠀⠀⠀⠀⠀⠀⠀⠀⠀⢔⢕⢕⢕⢕⢕⢕⢕⢕⢕⢕⢕⢕⢕⢕⢕⢕⢕⢕⢕⢕⣿⣿⣿⣿⣿⡗⢕⢕⠀⠀⠀⢜⣿⣿⡕⢕⢕⢕⢕⢕⢝⢝⢟⢟⢟⢟⢿⢿⢿⣿⣿⣿⣿⣿⣿⣿⣿⠀⠀⠀⠀⠀⠀⠀⠀⠀⠀⠀⠀</a:t>
            </a:r>
            <a:br/>
            <a:r>
              <a:t>⠀⠀⠀⠀⠀⠀⠀⠀⠀⠀⠀⠑⠑⠑⠑⠑⠑⠑⠑⠑⠑⠑⠑⠑⠑⠑⠑⠑⠑⠃⠑⠑⠛⠛⠛⠛⠛⠃⠑⠑⠀⠀⠀⠁⠙⠛⠃⠑⠑⠑⠑⠑⠑⠑⠑⠑⠑⠑⠑⠑⠑⠑⠑⠑⠑⠑⠑⠙⠙⠀⠀⠀⠀⠀⠀⠀⠀⠀⠀⠀⠀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⠀⠀⠀⠀⠀⠀⠀⠀⠀⠀⠀⣿⣿⣿⣿⡿⢿⢟⢏⢝⢝⢝⢻⢿⣿⣿⣿⣿⣿⣿⣿⣿⣿⣿⣿⣿⣿⣿⣿⣿⣿⣿⣿⣿⣿⣿⣿⣿⣿⣿⣿⣿⣿⣿⣿⣿⣿⣿⣿⣿⣿⣿⣿⣿⣿⣿⣿⣿⣿⠀⠀⠀⠀⠀⠀⠀⠀⠀⠀⠀⠀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⠀⠀⠀⠀⠀⠀⠀⠀⠀⠀⠀⣿⣿⢟⢵⢥⢥⢵⢥⣬⣍⢕⢣⣕⡝⢻⣿⣿⣿⣿⣿⣿⣿⣿⣿⣿⣿⡯⢻⣿⣿⣿⣿⢟⢛⠟⢝⢟⢿⣿⣿⣿⣿⣿⣿⣿⣿⣿⣿⣿⣿⣿⣿⣿⣿⣿⣿⣿⣿⠀⠀⠀⠀⠀⠀⠀⠀⠀⠀⠀⠀</a:t>
            </a:r>
            <a:br/>
            <a:r>
              <a:t>⠀⠀⠀⠀⠀⠀⠀⠀⠀⠀⠀⡿⢕⢕⢕⢕⢕⢕⢕⢕⢕⢕⢕⢜⢻⣧⢹⣿⣿⣿⣿⣿⣿⣿⣿⣿⣷⣾⣿⣿⣿⢟⠁⠀⠈⠗⣧⡕⢕⢜⢿⣿⣿⣿⣿⣿⣿⣿⣿⣿⡿⢟⢝⢿⢿⣿⣿⣿⣿⠀⠀⠀⠀⠀⠀⠀⠀⠀⠀⠀⠀</a:t>
            </a:r>
            <a:br/>
            <a:r>
              <a:t>⠀⠀⠀⠀⠀⠀⠀⠀⠀⠀⠀⣷⣷⣧⣵⣵⣵⣕⣕⣕⣕⡕⢕⢕⢕⢹⣧⢹⣿⣿⣿⣿⣿⣿⣿⣿⣷⣿⣿⢿⡟⢕⢄⢔⢄⢄⠜⢿⣎⣕⣳⣿⣿⣿⣿⣿⣿⣿⣿⡟⠙⢷⣼⢯⢝⣿⣿⣿⣿⠀⠀⠀⠀⠀⠀⠀⠀⠀⠀⠀⠀</a:t>
            </a:r>
            <a:br/>
            <a:r>
              <a:t>⠀⠀⠀⠀⠀⠀⠀⠀⠀⠀⠀⣿⣿⣿⣿⣿⣿⣿⣿⣿⣿⣿⣿⣿⣷⣷⣿⢜⣿⣿⣿⣿⣿⣿⣿⣿⣿⡟⢿⢿⢻⣇⡕⣕⣕⣕⣕⣸⣿⣿⣿⣿⣿⣿⣿⣿⣿⣿⣿⣿⢇⣿⣿⣿⣿⣿⣿⣿⣿⠀⠀⠀⠀⠀⠀⠀⠀⠀⠀⠀⠀</a:t>
            </a:r>
            <a:br/>
            <a:r>
              <a:t>⠀⠀⠀⠀⠀⠀⠀⠀⠀⠀⠀⣿⣿⣿⣿⣿⣿⣿⣿⣿⣿⣿⣿⣿⣿⣿⣿⡇⣿⣿⣿⣿⣿⣿⣿⣿⣿⣿⣕⢑⢸⣿⣿⣿⣿⣿⣿⣿⣿⣿⣿⣿⣿⣿⣿⣿⣿⣿⣿⣿⣵⣿⣿⣿⣿⣿⣿⣿⣿⠀⠀⠀⠀⠀⠀⠀⠀⠀⠀⠀⠀</a:t>
            </a:r>
            <a:br/>
            <a:r>
              <a:t>⠀⠀⠀⠀⠀⠀⠀⠀⠀⠀⠀⣿⣿⣿⣿⣿⣿⣿⣿⣿⣿⣿⣿⣿⣿⣿⣿⣧⣿⣿⣿⣿⣿⣿⣿⣿⣿⣿⣿⠕⢸⣿⣿⣿⣿⣿⣿⣿⣿⣿⣿⣿⣿⣿⣿⣿⣿⣿⣿⣿⢇⣿⣿⣿⣿⣿⣿⣿⣿⠀⠀⠀⠀⠀⠀⠀⠀⠀⠀⠀⠀</a:t>
            </a:r>
            <a:br/>
            <a:r>
              <a:t>⠀⠀⠀⠀⠀⠀⠀⠀⠀⠀⠀⣿⣿⣿⣿⣿⣿⣿⣿⣿⣿⣿⣿⣿⣿⣿⣯⢹⣿⣿⣿⣿⣿⣿⣿⣿⣿⣿⡟⠀⢸⣿⣿⣿⣿⣿⣿⣿⣿⣿⣿⣿⣿⣿⣿⣿⣿⣿⣿⣿⣕⢹⣿⣿⣿⣿⣿⣿⣿⠀⠀⠀⠀⠀⠀⠀⠀⠀⠀⠀⠀</a:t>
            </a:r>
            <a:br/>
            <a:r>
              <a:t>⠀⠀⠀⠀⠀⠀⠀⠀⠀⠀⠀⣿⣿⣿⣿⣿⣿⣿⣿⣿⣿⣿⣿⣿⣿⣿⡟⢸⣿⣿⣿⣿⣿⣿⣾⣿⣿⣿⡇⠀⠜⣿⣿⣿⣿⣿⣿⣿⣿⣿⣿⣿⣿⣿⣿⣿⣿⣿⣿⣿⣿⣿⣿⣿⣿⣿⣿⣿⣿⠀⠀⠀⠀⠀⠀⠀⠀⠀⠀⠀⠀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⠀⠀⠀⠀⠀⠀⠀⠀⠀⠀⠀⣿⣿⣿⣿⣿⣿⣿⣿⣿⣿⣿⣿⣿⣿⣿⣿⢸⣿⣿⣿⣿⣿⣿⣿⣿⣿⣿⡷⠀⠐⣿⣿⣿⣿⣿⣿⣿⣿⣽⣿⣿⣿⣿⣿⣿⣿⣿⣿⣿⣯⣽⣿⣿⡿⢿⢿⣿⢿⠀⠀⠀⠀⠀⠀⠀⠀⠀⠀⠀⠀</a:t>
            </a:r>
            <a:br/>
            <a:r>
              <a:t>⠀⠀⠀⠀⠀⠀⠀⠀⠀⠀⠀⣿⣿⣿⣿⣿⣿⣿⣿⣿⣿⣿⣿⣿⣿⣿⡿⢸⣿⣿⣿⣿⣿⣿⣿⣿⣿⣿⡇⠀⠀⢿⣿⣟⣫⣽⣽⣽⣕⣅⣕⣝⣿⣿⢿⢿⢿⣟⡟⢻⢿⣽⣽⣗⣇⣕⣕⣕⣷⠀⠀⠀⠀⠀⠀⠀⠀⠀⠀⠀⠀</a:t>
            </a:r>
            <a:br/>
            <a:r>
              <a:t>⠀⠀⠀⠀⠀⠀⠀⠀⠀⠀⠀⣿⣿⣿⣿⣿⣿⣿⣿⣿⣿⣿⣿⣿⢿⡿⢟⢜⣿⣿⣿⣿⣿⣿⣿⣿⣿⣿⡇⠀⠀⢸⣿⣿⠗⠙⢙⢝⢝⢝⢝⢕⢕⢗⢟⢟⢟⢟⢿⢿⢟⢟⢟⢟⢟⢟⢟⢟⢟⠀⠀⠀⠀⠀⠀⠀⠀⠀⠀⠀⠀</a:t>
            </a:r>
            <a:br/>
            <a:r>
              <a:t>⠀⠀⠀⠀⠀⠀⠀⠀⠀⠀⠀⢗⢗⢗⣗⣷⣷⡵⣾⣻⣞⣟⣵⣵⣧⡕⢱⠗⠟⠛⠙⠁⢈⣿⣿⣿⣿⣿⡇⠀⠀⠀⢻⣿⡇⢔⢕⢕⢕⢕⢕⢕⢕⢕⢕⢕⢕⢕⢕⢕⢕⢕⢕⢕⢕⢕⢕⢱⢵⠀⠀⠀⠀⠀⠀⠀⠀⠀⠀⠀⠀</a:t>
            </a:r>
            <a:br/>
            <a:r>
              <a:t>⠀⠀⠀⠀⠀⠀⠀⠀⠀⠀⠀⢿⢿⠿⠿⠟⠟⢛⢛⢙⢍⢍⢅⢅⢔⢔⢔⢔⢔⢔⢔⢕⢸⣿⣿⣿⣿⣿⢅⠀⠀⠀⠘⣿⣿⣕⢕⣱⣵⣵⣵⣵⣵⣵⣵⣷⣷⣧⣧⣷⣷⣷⣷⣷⣷⣾⣿⣷⣾⠀⠀⠀⠀⠀⠀⠀⠀⠀⠀⠀⠀</a:t>
            </a:r>
            <a:br/>
            <a:r>
              <a:t>⠀⠀⠀⠀⠀⠀⠀⠀⠀⠀⠀⠄⢔⢔⢔⢕⢕⢕⢕⢕⢕⢕⢕⢕⢕⢕⢕⢕⢕⢕⢕⢝⣹⣿⣿⣿⣿⣿⢕⢔⠀⠀⠀⢿⣿⣿⣯⡿⣿⡿⢿⣿⣿⣿⣿⣿⣿⣿⣿⣿⣿⣿⣿⣿⣿⣿⣿⣿⣿⠀⠀⠀⠀⠀⠀⠀⠀⠀⠀⠀⠀</a:t>
            </a:r>
            <a:br/>
            <a:r>
              <a:t>⠀⠀⠀⠀⠀⠀⠀⠀⠀⠀⠀⢔⢕⢕⢕⢕⢕⢕⢕⢕⢕⢕⢕⢕⢕⢕⢕⢕⢕⢕⢕⢕⣿⣿⣿⣿⣿⣿⢕⢕⠀⢀⠀⢸⣿⣿⢕⢕⢕⢜⢕⢕⢝⢟⢟⢻⢟⢿⢿⢿⢿⣿⣿⣿⣿⣿⣿⣿⣿⠀⠀⠀⠀⠀⠀⠀⠀⠀⠀⠀⠀</a:t>
            </a:r>
            <a:br/>
            <a:r>
              <a:t>⠀⠀⠀⠀⠀⠀⠀⠀⠀⠀⠀⠑⠑⠑⠑⠑⠑⠑⠑⠑⠑⠑⠑⠑⠑⠑⠑⠑⠑⠑⠑⠑⠛⠛⠛⠛⠛⠛⠑⠑⠀⠀⠀⠈⠙⠛⠑⠑⠑⠑⠑⠑⠑⠑⠑⠑⠑⠑⠑⠑⠑⠑⠑⠑⠑⠑⠘⠙⠙⠀⠀⠀⠀⠀⠀⠀⠀⠀⠀⠀⠀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⠀⠀⠀⠀⠀⠀⠀⠀⠀⠀⠀⣿⣽⣿⣿⣿⣿⣿⣿⣿⣿⣿⣿⣿⣿⣿⣿⣿⣿⣿⣿⣿⣿⣿⣿⣿⣿⣿⣿⣿⣿⣿⣿⣿⣿⣿⣿⣿⣿⣿⣿⣿⣿⣿⣿⣿⣿⣿⣿⣿⣿⣿⣿⣿⣿⣿⣿⣿⣿⠀⠀⠀⠀⠀⠀⠀⠀⠀⠀⠀⠀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⠀⠀⠀⠀⠀⠀⠀⠀⠀⠀⠀⣿⣿⣿⣿⡿⢟⢏⢝⢝⡕⢝⢟⢻⣿⣿⣿⣿⣿⣿⣿⣿⣿⣿⣿⣿⣿⣿⣿⣿⣿⣿⣿⣿⣿⣿⣿⣿⣿⣿⣿⣿⣿⣿⣿⣿⣿⣿⣿⣿⣿⣿⣿⣿⣿⣿⣿⣿⣿⠀⠀⠀⠀⠀⠀⠀⠀⠀⠀⠀⠀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⠀⠀⠀⠀⠀⠀⠀⠀⠀⠀⠀⣽⣿⢟⢵⢷⢧⢵⢤⢥⢥⢝⢗⢧⣕⢝⢿⣿⣿⣿⣿⣿⣿⣿⣿⣿⣟⢕⢺⣿⣿⣿⣿⢟⣛⠝⢝⢝⢟⢿⣿⣿⣿⣿⣿⣿⣿⣿⣿⣿⣿⣿⣿⣿⣿⣿⣿⣿⣿⠀⠀⠀⠀⠀⠀⠀⠀⠀⠀⠀⠀</a:t>
            </a:r>
            <a:br/>
            <a:r>
              <a:t>⠀⠀⠀⠀⠀⠀⠀⠀⠀⠀⠀⡿⢇⢕⢕⢕⢕⢕⢕⢕⢕⢕⢕⢕⢝⢧⡜⢿⣿⣿⣿⣿⣿⣿⣿⣿⣿⣿⣿⣿⣿⡟⠑⠀⠀⠉⢳⣕⢕⢕⢽⣿⣿⣿⣿⣿⣿⣿⣿⣿⣿⡏⢝⢝⢻⣿⣿⣿⣿⠀⠀⠀⠀⠀⠀⠀⠀⠀⠀⠀⠀</a:t>
            </a:r>
            <a:br/>
            <a:r>
              <a:t>⠀⠀⠀⠀⠀⠀⠀⠀⠀⠀⠀⣿⣷⣷⣷⣷⣵⣵⣵⣱⣕⣕⣕⡕⢕⢜⣷⢼⣿⣿⣿⣿⣿⣿⣿⣿⣿⣿⡿⣿⣿⢕⢄⢄⠔⢄⢅⢹⣷⣷⣿⣿⣿⣿⣿⣿⣿⣿⣿⣿⡇⠹⣾⣯⣣⣾⣿⣿⣿⠀⠀⠀⠀⠀⠀⠀⠀⠀⠀⠀⠀</a:t>
            </a:r>
            <a:br/>
            <a:r>
              <a:t>⠀⠀⠀⠀⠀⠀⠀⠀⠀⠀⠀⣿⣿⣿⣿⣿⣿⣿⣿⣿⣿⣿⣿⣿⣿⣷⣿⣇⣿⣿⣿⣿⣿⣿⣿⣿⣿⡟⢿⢿⢻⣧⣕⢕⣕⣕⣕⣱⣿⣿⣿⣿⣿⣿⣿⣿⣿⣿⣿⣿⣟⢸⣿⣿⣿⣿⣿⣿⣿⠀⠀⠀⠀⠀⠀⠀⠀⠀⠀⠀⠀</a:t>
            </a:r>
            <a:br/>
            <a:r>
              <a:t>⠀⠀⠀⠀⠀⠀⠀⠀⠀⠀⠀⣿⣿⣿⣿⣿⣿⣿⣿⣿⣿⣿⣿⣿⣿⣿⣿⡇⣿⣿⣿⣿⣿⣿⣿⣿⣿⣿⣕⢑⢱⣿⣿⣿⣿⣿⣿⣿⣿⣿⣿⣿⣿⣿⣿⣿⣿⣿⣿⣿⣿⣼⣿⣿⣿⣿⣿⣿⣿⠀⠀⠀⠀⠀⠀⠀⠀⠀⠀⠀⠀</a:t>
            </a:r>
            <a:br/>
            <a:r>
              <a:t>⠀⠀⠀⠀⠀⠀⠀⠀⠀⠀⠀⣿⣿⣿⣿⣿⣿⣿⣿⣿⣿⣿⣿⣿⣿⣿⣿⡇⣿⣿⣿⣿⣿⣿⣿⣿⣿⣿⣿⠑⢸⣿⣿⣿⣿⣿⣿⣿⣿⣿⣿⣿⣿⣿⣿⣿⣿⣿⣿⣿⣿⢸⣿⣿⣿⣿⣿⣿⣿⠀⠀⠀⠀⠀⠀⠀⠀⠀⠀⠀⠀</a:t>
            </a:r>
            <a:br/>
            <a:r>
              <a:t>⠀⠀⠀⠀⠀⠀⠀⠀⠀⠀⠀⣿⣿⣿⣿⣿⣿⣿⣿⣿⣿⣿⣿⣿⣿⣿⣿⢱⣿⣿⣿⣿⣿⣿⣿⣿⣿⣿⣿⡕⢸⣿⣿⣿⣿⣿⣿⣿⣿⣿⣿⣿⣿⣿⣿⣿⣿⣿⣿⣿⣗⡜⣿⣿⣿⣿⣿⣿⣿⠀⠀⠀⠀⠀⠀⠀⠀⠀⠀⠀⠀</a:t>
            </a:r>
            <a:br/>
            <a:r>
              <a:t>⠀⠀⠀⠀⠀⠀⠀⠀⠀⠀⠀⣿⣿⣿⣿⣿⣿⣿⣿⣿⣿⣿⣿⣿⣿⣿⣿⢸⣿⣿⣿⣿⣿⣿⣿⣿⣿⣿⡇⠀⠘⣿⣿⣿⣿⣿⣿⣿⣿⣿⣿⣿⣿⣿⣿⣿⣿⣿⣿⣿⣿⣿⣿⣿⣿⣿⣿⣿⣿⠀⠀⠀⠀⠀⠀⠀⠀⠀⠀⠀⠀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⠀⠀⠀⠀⠀⠀⠀⠀⠀⠀⠀⣿⣿⣿⣿⣿⣿⣿⣿⣿⣿⣿⣿⣿⣿⣿⣿⢜⣿⣿⣿⣿⣿⣿⣿⣿⣿⣿⡗⠀⠐⢿⣿⣿⣿⣿⣿⣿⣿⡯⣿⣿⣿⣿⣿⣿⣿⣿⣿⣿⣿⣹⣿⣿⣿⡿⢿⢿⢿⠀⠀⠀⠀⠀⠀⠀⠀⠀⠀⠀⠀</a:t>
            </a:r>
            <a:br/>
            <a:r>
              <a:t>⠀⠀⠀⠀⠀⠀⠀⠀⠀⠀⠀⣿⣿⣿⣿⣿⣿⣿⣿⣿⣿⣿⣿⣿⣿⣿⣿⢕⣿⣿⣿⣿⣿⣿⣿⣿⣿⣿⡇⠀⠀⢸⣿⣿⣝⣽⣽⣯⣽⣠⣅⣜⣽⣿⡿⢿⢿⢿⢟⢟⢯⣽⣽⣽⣇⣜⣕⣕⣕⠀⠀⠀⠀⠀⠀⠀⠀⠀⠀⠀⠀</a:t>
            </a:r>
            <a:br/>
            <a:r>
              <a:t>⠀⠀⠀⠀⠀⠀⠀⠀⠀⠀⠀⣿⣿⣿⣿⣿⢿⢿⢿⢿⣿⣿⣿⣿⡿⡿⢟⢕⣿⣿⣿⣿⣿⣿⣿⣿⣿⣿⡇⠀⠀⠁⣿⣿⡏⠙⠙⢑⢌⢝⢝⢕⢕⢕⢎⢝⢝⢟⢻⢿⢟⢻⢟⢟⢟⢟⢟⢟⢟⠀⠀⠀⠀⠀⠀⠀⠀⠀⠀⠀⠀</a:t>
            </a:r>
            <a:br/>
            <a:r>
              <a:t>⠀⠀⠀⠀⠀⠀⠀⠀⠀⠀⠀⡗⢗⢕⢗⣷⣷⣷⣞⣟⣞⣫⣵⣵⣵⢵⠱⠗⠏⠙⠙⠀⢑⣿⣿⣿⣿⣿⡇⠀⠀⠀⢹⣿⡇⢕⢕⢕⢕⢕⢕⢕⢕⢕⢕⢕⢕⢕⢕⢕⢕⢕⢕⢕⢕⢕⢕⢕⢱⠀⠀⠀⠀⠀⠀⠀⠀⠀⠀⠀⠀</a:t>
            </a:r>
            <a:br/>
            <a:r>
              <a:t>⠀⠀⠀⠀⠀⠀⠀⠀⠀⠀⠀⢿⠿⠿⠟⠟⢛⢛⢙⢍⢍⢅⢅⢔⢔⢔⢔⢔⢔⢔⢔⢔⢸⣿⣿⣿⣿⣿⡇⠀⠀⠀⠘⣿⣿⡕⡕⣕⣵⣵⣵⣵⣵⣵⣵⣷⣷⣷⣵⣵⣷⣷⣷⣷⣷⣷⣷⣷⣾⠀⠀⠀⠀⠀⠀⠀⠀⠀⠀⠀⠀</a:t>
            </a:r>
            <a:br/>
            <a:r>
              <a:t>⠀⠀⠀⠀⠀⠀⠀⠀⠀⠀⠀⠀⢐⢔⢕⢕⢕⢕⢕⢕⢕⢕⢕⢕⢕⢕⢕⢕⢕⢕⢕⢕⢹⣿⣿⣿⣿⣿⡇⢕⠀⠀⠀⢻⣿⣿⣿⣽⢿⢿⢿⣯⣹⣿⣿⣿⣿⣿⣿⣿⣿⣿⣿⣿⣿⣿⣿⣿⣿⠀⠀⠀⠀⠀⠀⠀⠀⠀⠀⠀⠀</a:t>
            </a:r>
            <a:br/>
            <a:r>
              <a:t>⠀⠀⠀⠀⠀⠀⠀⠀⠀⠀⠀⢔⢕⢕⢕⢕⢕⢕⢕⢕⢕⢕⢕⢕⢕⢕⢕⢕⢕⢕⢕⢕⣾⣿⣿⣿⣿⣿⡇⢕⠀⠀⢔⢸⣿⣿⢕⢕⢝⢝⢕⢕⢕⢗⢟⢻⢿⢿⢿⢿⣿⣿⣿⣿⣿⣿⣿⣿⣿⠀⠀⠀⠀⠀⠀⠀⠀⠀⠀⠀⠀</a:t>
            </a:r>
            <a:br/>
            <a:r>
              <a:t>⠀⠀⠀⠀⠀⠀⠀⠀⠀⠀⠀⠑⠑⠑⠑⠑⠑⠑⠑⠑⠑⠑⠑⠑⠑⠑⠑⠑⠑⠑⠑⠑⠛⠛⠛⠛⠛⠛⠃⠑⠀⠀⠁⠀⠙⠛⠑⠑⠑⠑⠑⠑⠑⠑⠑⠑⠑⠑⠑⠑⠑⠑⠑⠑⠘⠙⠙⠙⠙⠀⠀⠀⠀⠀⠀⠀⠀⠀⠀⠀⠀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⠀⠀⠀⠀⠀⠀⠀⠀⠀⠀⠀⣽⣻⣿⣿⣿⣿⣿⣿⣿⣿⣿⣿⣿⣿⣿⣿⣿⣿⣿⣿⣿⣿⣿⣿⣿⣿⣿⣿⣿⣿⣿⣿⣿⣿⣿⣿⣿⣿⣿⣿⣿⣿⣿⣿⣿⣿⣿⣿⣿⣿⣿⣿⣿⣿⣿⣿⣿⣿⠀⠀⠀⠀⠀⠀⠀⠀⠀⠀⠀⠀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⠀⠀⠀⠀⠀⠀⠀⠀⠀⠀⠀⣾⣷⣿⣷⣿⣿⣿⣿⣿⣿⣿⣿⣿⣿⣿⣿⣿⣿⣿⣿⣿⣿⣿⣿⣿⣿⣿⣿⣿⣿⣿⣿⣿⣿⣿⣿⣿⣿⣿⣿⣿⣿⣿⣿⣿⣿⣿⣿⣿⣿⣿⣿⣿⣿⣿⣿⣿⣿⠀⠀⠀⠀⠀⠀⠀⠀⠀⠀⠀⠀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⠀⠀⠀⠀⠀⠀⠀⠀⠀⠀⠀⣿⣿⣿⣿⡿⢟⢝⢝⢕⣕⡕⢝⢟⢿⣿⣿⣿⣿⣿⣿⣿⣿⣿⣿⣿⣿⣿⣿⣿⣿⣿⣿⣿⣿⣿⣿⣿⣿⣿⣿⣿⣿⣿⣿⣿⣿⣿⣿⣿⣿⣿⣿⣿⣿⣿⣿⣿⣿⠀⠀⠀⠀⠀⠀⠀⠀⠀⠀⠀⠀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⠀⠀⠀⠀⠀⠀⠀⠀⠀⠀⠀⣽⣿⢟⢕⢗⢖⢖⢷⢶⢴⢅⢝⢳⣵⡜⢻⣿⣿⣿⣿⣿⣿⣿⣿⣿⢏⢞⣹⣿⣿⣿⣿⠟⠋⣍⠝⢝⢝⢻⣿⣿⣿⣿⣿⣿⣿⣿⣿⣿⣿⣿⣿⣿⣿⣿⣿⣿⣿⠀⠀⠀⠀⠀⠀⠀⠀⠀⠀⠀⠀</a:t>
            </a:r>
            <a:br/>
            <a:r>
              <a:t>⠀⠀⠀⠀⠀⠀⠀⠀⠀⠀⠀⣿⡏⢕⢕⢕⢕⢕⢕⢕⢕⢕⢕⢕⢜⢻⣧⢻⣿⣿⣿⣿⣿⣿⣿⣿⣿⣿⣿⣿⣿⣿⠑⠀⠀⢀⠙⢷⣕⢕⡕⣿⣿⣿⣿⣿⣿⣿⣿⣿⣿⣟⡝⢕⢝⡻⣿⣿⣿⠀⠀⠀⠀⠀⠀⠀⠀⠀⠀⠀⠀</a:t>
            </a:r>
            <a:br/>
            <a:r>
              <a:t>⠀⠀⠀⠀⠀⠀⠀⠀⠀⠀⠀⣿⣿⣷⣾⣾⣷⣷⣷⣵⣵⣕⣕⣕⡕⢕⢿⡕⣿⣿⣿⣿⣿⣿⣿⣿⣿⣿⣿⣿⣿⡇⢔⢔⢔⢐⢄⢜⢿⣷⣾⣿⣿⣿⣿⣿⣿⣿⣿⣿⣟⡁⢻⣷⣜⣗⣿⣿⣿⠀⠀⠀⠀⠀⠀⠀⠀⠀⠀⠀⠀</a:t>
            </a:r>
            <a:br/>
            <a:r>
              <a:t>⠀⠀⠀⠀⠀⠀⠀⠀⠀⠀⠀⣿⣿⣿⣿⣿⣿⣿⣿⣿⣿⣿⣿⣿⣿⣿⣿⡇⢸⣿⣿⣿⣿⣿⣿⣿⣿⣟⢻⢿⠟⣷⣕⣕⣕⣕⣕⣱⣼⣿⣿⣿⣿⣿⣿⣿⣿⣿⣿⣿⣿⡇⣿⣿⣿⣿⣿⣿⣿⠀⠀⠀⠀⠀⠀⠀⠀⠀⠀⠀⠀</a:t>
            </a:r>
            <a:br/>
            <a:r>
              <a:t>⠀⠀⠀⠀⠀⠀⠀⠀⠀⠀⠀⣿⣿⣿⣿⣿⣿⣿⣿⣿⣿⣿⣿⣿⣿⣿⣿⣟⢸⣿⣿⣿⣿⣿⣿⣿⣿⣿⣕⡁⢕⣿⣿⣿⣿⣿⣿⣿⣿⣿⣿⣿⣿⣿⣿⣿⣿⣿⣿⣿⣿⣷⣿⣿⣿⣿⣿⣿⣿⠀⠀⠀⠀⠀⠀⠀⠀⠀⠀⠀⠀</a:t>
            </a:r>
            <a:br/>
            <a:r>
              <a:t>⠀⠀⠀⠀⠀⠀⠀⠀⠀⠀⠀⣿⣿⣿⣿⣿⣿⣿⣿⣿⣿⣿⣿⣿⣿⣿⣿⣿⣻⣿⣿⣿⣿⣿⣿⣿⣿⣿⣿⠇⢸⣿⣿⣿⣿⣿⣿⣿⣿⣿⣿⣿⣿⣿⣿⣿⣿⣿⣿⣿⣿⡇⢿⣿⣿⣿⣿⣿⣿⠀⠀⠀⠀⠀⠀⠀⠀⠀⠀⠀⠀</a:t>
            </a:r>
            <a:br/>
            <a:r>
              <a:t>⠀⠀⠀⠀⠀⠀⠀⠀⠀⠀⠀⣿⣿⣿⣿⣿⣿⣿⣿⣿⣿⣿⣿⣿⣿⣿⣿⡇⣿⣿⣿⣿⣿⣿⣿⣿⣿⣿⣿⡇⢸⣿⣿⣿⣿⣿⣿⣿⣿⣿⣿⣿⣿⣿⣿⣿⣿⣿⣿⣿⣿⣇⢸⣿⣿⣿⣿⣿⣿⠀⠀⠀⠀⠀⠀⠀⠀⠀⠀⠀⠀</a:t>
            </a:r>
            <a:br/>
            <a:r>
              <a:t>⠀⠀⠀⠀⠀⠀⠀⠀⠀⠀⠀⣿⣿⣿⣿⣿⣿⣿⣿⣿⣿⣿⣿⣿⣿⣿⣿⡇⣿⣿⣿⣿⣿⣿⣻⣿⣿⣿⣿⠀⠀⣿⣿⣿⣿⣿⣿⣿⣿⣿⣿⣿⣿⣿⣿⣿⣿⣿⣿⣿⣿⣿⣿⣿⣿⣿⣿⣿⣿⠀⠀⠀⠀⠀⠀⠀⠀⠀⠀⠀⠀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⠀⠀⠀⠀⠀⠀⠀⠀⠀⠀⠀⣿⣿⣿⣿⣿⣿⣿⣿⣿⣿⣿⣿⣿⣿⣿⣿⡇⣿⣿⣿⣿⣿⣿⣿⣿⣿⣿⣿⠆⠀⢸⣿⣿⣿⣿⣿⣿⣿⡿⣿⣿⣿⣿⣿⣿⣿⣿⣿⣿⣿⣏⣽⣿⣿⡿⢿⢿⡿⠀⠀⠀⠀⠀⠀⠀⠀⠀⠀⠀⠀</a:t>
            </a:r>
            <a:br/>
            <a:r>
              <a:t>⠀⠀⠀⠀⠀⠀⠀⠀⠀⠀⠀⣿⣿⣿⣿⣿⣿⣿⣿⣿⣿⣿⣿⣿⣿⣿⣿⡇⣿⣿⣿⣿⣿⣿⣿⣿⣿⣿⣿⠀⠀⠘⣿⣿⣯⣽⡽⢽⣵⣵⣵⣱⣽⣿⡿⢿⢿⢟⡟⡟⢻⢽⣽⣽⣕⣜⣕⣕⣕⠀⠀⠀⠀⠀⠀⠀⠀⠀⠀⠀⠀</a:t>
            </a:r>
            <a:br/>
            <a:r>
              <a:t>⠀⠀⠀⠀⠀⠀⠀⠀⠀⠀⠀⡿⢿⡿⢿⢿⢿⢿⢿⢿⢿⣿⣿⣿⡿⢿⢟⢇⢹⣿⣿⣿⣿⣿⣿⣿⣿⣿⣿⠀⠀⠀⢻⣿⡏⠙⠑⢁⢅⢜⢝⢙⢕⢕⢜⢝⢝⢟⢟⢻⢿⢟⢟⢟⢟⢟⢟⢟⢟⠀⠀⠀⠀⠀⠀⠀⠀⠀⠀⠀⠀</a:t>
            </a:r>
            <a:br/>
            <a:r>
              <a:t>⠀⠀⠀⠀⠀⠀⠀⠀⠀⠀⠀⣟⣜⣝⣜⣵⣵⣾⣞⣯⣝⣯⣵⣵⡵⠷⠗⠗⠘⠙⠉⠁⢀⣿⣿⣿⣿⣿⣿⠀⠀⠀⠸⣿⣿⢕⢕⢕⢕⢕⢕⢕⢕⢕⢕⢕⢕⢕⢕⢕⢕⢕⢕⢕⢕⢕⢕⢕⢕⠀⠀⠀⠀⠀⠀⠀⠀⠀⠀⠀⠀</a:t>
            </a:r>
            <a:br/>
            <a:r>
              <a:t>⠀⠀⠀⠀⠀⠀⠀⠀⠀⠀⠀⠿⠟⠟⠛⠛⢛⢙⢍⢍⢅⢅⢔⢔⢔⢔⡔⢔⢔⢕⢔⢔⢸⣿⣿⣿⣿⣿⣿⠀⠀⠀⠀⣿⣿⣕⡕⢕⣵⣕⣱⣵⣵⣵⣵⣵⣷⣷⣵⣵⣷⣧⣵⣵⣵⣷⣷⣷⣷⠀⠀⠀⠀⠀⠀⠀⠀⠀⠀⠀⠀</a:t>
            </a:r>
            <a:br/>
            <a:r>
              <a:t>⠀⠀⠀⠀⠀⠀⠀⠀⠀⠀⠀⠀⢐⢕⢕⢕⢕⢕⢕⢕⢕⢕⢕⢕⢕⢕⢕⢕⢕⢕⢕⢕⣾⣿⣿⣿⣿⣿⣿⣇⠀⠀⢀⢹⣿⣿⣿⣽⡿⢿⢟⢯⣟⣿⣿⣿⣿⣿⣿⣿⣿⣿⣿⣿⣿⣿⣿⣿⣿⠀⠀⠀⠀⠀⠀⠀⠀⠀⠀⠀⠀</a:t>
            </a:r>
            <a:br/>
            <a:r>
              <a:t>⠀⠀⠀⠀⠀⠀⠀⠀⠀⠀⠀⢔⢕⢕⢕⢕⢕⢕⢕⢕⢕⢕⢕⢕⢕⢕⢕⢕⢕⢕⢕⢕⣿⣿⣿⣿⣿⣿⡟⢜⠀⠀⢕⢜⣿⣿⢕⢕⢕⢝⢝⢕⢕⢕⢟⢿⢿⢿⢿⢿⣿⣿⣿⣿⣿⣿⣿⣿⣿⠀⠀⠀⠀⠀⠀⠀⠀⠀⠀⠀⠀</a:t>
            </a:r>
            <a:br/>
            <a:r>
              <a:t>⠀⠀⠀⠀⠀⠀⠀⠀⠀⠀⠀⠑⠑⠑⠑⠑⠑⠑⠑⠑⠑⠑⠑⠑⠑⠑⠑⠑⠑⠑⠑⠑⠛⠛⠛⠛⠛⠛⠃⠑⠀⠀⠑⠘⠛⠛⠑⠑⠑⠑⠑⠑⠑⠑⠑⠑⠑⠑⠑⠑⠑⠑⠘⠙⠙⠙⠙⠙⠛⠀⠀⠀⠀⠀⠀⠀⠀⠀⠀⠀⠀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⠀⠀⠀⠀⠀⠀⠀⠀⠀⠀⠀⣿⣿⣿⣿⣿⣿⣿⣿⣿⣿⣿⣿⣿⣿⣿⣿⣿⣿⣿⣿⣿⣿⣿⣿⣿⣿⣿⣿⢻⢕⡜⣿⣿⣿⣿⣿⣿⣿⣿⣿⣿⣿⣿⣿⣿⣿⣿⣿⣿⣿⣿⣿⣿⣿⣿⣿⣿⣿⠀⠀⠀⠀⠀⠀⠀⠀⠀⠀⠀⠀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⠀⠀⠀⠀⠀⠀⠀⠀⠀⠀⠀⣿⣿⣿⣿⣿⣿⣿⣿⣿⣿⣿⣿⣿⣿⣿⣿⣿⣿⣿⣿⣿⣿⣿⣿⣿⣿⣿⣿⣿⣣⣿⣝⣿⣿⣿⣿⣿⣿⣿⣿⣿⣿⣿⣿⣿⣿⣿⣿⣿⣿⣿⣿⣿⣿⣿⣿⣿⣿⠀⠀⠀⠀⠀⠀⠀⠀⠀⠀⠀⠀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⠀⠀⠀⠀⠀⠀⠀⠀⠀⠀⠀⣿⣿⣿⣿⣿⣿⣿⣿⣿⣿⣿⣿⣿⣿⣿⣿⣿⣿⣿⣿⣿⣿⣿⣿⣿⢿⡏⢸⣿⢺⣿⣿⣿⣿⣿⣿⣿⣿⣿⣿⣿⣿⣿⣿⣿⣿⣿⣿⣿⣿⣿⣿⣿⣿⣿⣿⣿⣿⠀⠀⠀⠀⠀⠀⠀⠀⠀⠀⠀⠀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⠀⠀⠀⠀⠀⠀⠀⠀⠀⠀⠀⣿⣿⣿⣿⣿⣿⣿⣿⣿⣿⣿⣿⣿⣿⣿⣿⣿⣿⣿⣿⣿⣿⡿⠝⢅⡵⢕⢸⡿⣸⣿⣿⣿⣼⣿⣿⣿⣿⣿⣿⣿⣿⣿⣿⣿⣿⣿⣿⣿⣿⣿⣿⣿⣿⣿⣿⣿⣿⠀⠀⠀⠀⠀⠀⠀⠀⠀⠀⠀⠀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⠀⠀⠀⠀⠀⠀⠀⠀⠀⠀⠀⣿⣿⣿⣿⣿⣿⣿⣿⣿⣿⣿⣿⣿⣿⣿⣿⣿⣿⣿⣿⡿⠏⠁⠀⢁⡕⢕⢜⡇⣿⣿⡟⢹⣇⣿⣽⣿⣿⣿⣿⣿⣿⣿⣿⣿⣿⣿⣿⣿⣿⣿⣿⣿⣿⣿⣿⣿⣿⠀⠀⠀⠀⠀⠀⠀⠀⠀⠀⠀⠀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⠀⠀⠀⠀⠀⠀⠀⠀⠀⠀⠀⣿⣿⣿⣿⣿⣿⣿⣿⣿⣿⣿⣿⣿⣿⣿⣿⣿⣿⣿⣿⣅⢀⠀⣴⢿⢟⢕⢕⢕⢾⣿⡇⢸⣿⣿⡿⢏⢻⣿⣿⣿⣿⣿⣿⣿⣿⣿⣿⣿⣿⣿⣿⣿⣿⣿⣿⣿⣿⠀⠀⠀⠀⠀⠀⠀⠀⠀⠀⠀⠀</a:t>
            </a:r>
            <a:br/>
            <a:r>
              <a:t>⠀⠀⠀⠀⠀⠀⠀⠀⠀⠀⠀⣿⣿⣿⣿⣿⣿⣿⣿⣿⣿⣿⣿⣿⣿⣿⣿⣿⣿⣿⣞⣟⣕⣱⣵⣵⣵⣕⢕⢱⢳⡿⢕⣾⡏⢻⢕⡕⠑⢝⢿⣿⣿⣿⣿⣿⣿⣿⣿⣿⣿⣿⣿⣿⣿⣿⣿⣿⣿⠀⠀⠀⠀⠀⠀⠀⠀⠀⠀⠀⠀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⠀⠀⠀⠀⠀⠀⠀⠀⠀⠀⠀⣿⣿⣿⣿⣿⣿⣿⣿⣿⣿⣿⣿⣿⣿⣿⣿⣿⣿⣿⣿⣿⣿⣿⣿⣿⣿⣷⡕⢜⣻⣇⣸⡏⢕⢕⢱⣿⡔⠀⠜⣿⣿⣿⣿⣿⣿⣿⣿⣿⣿⣿⣿⣿⣿⣿⣿⣿⣿⠀⠀⠀⠀⠀⠀⠀⠀⠀⠀⠀⠀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⠀⠀⠀⠀⠀⠀⠀⠀⠀⠀⠀⣿⣿⣿⣿⣿⣿⣿⣿⣿⣿⣿⣿⣿⣿⣿⣿⣿⣿⣿⣿⣿⣿⣿⣿⣿⣿⢟⠕⠕⠜⠟⠇⠑⠀⢀⣾⣿⣷⡔⢼⣿⣿⣿⣿⣿⣿⣿⣿⣿⣿⣿⣿⣿⣿⣿⣿⣿⣿⠀⠀⠀⠀⠀⠀⠀⠀⠀⠀⠀⠀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⠀⠀⠀⠀⠀⠀⠀⠀⠀⠀⠀⣿⣿⣿⣿⣿⣿⣿⣿⣿⣿⣿⣿⣿⣿⣿⣿⣿⣿⣿⣿⣿⣿⣿⣿⣿⠏⠀⠀⠀⠀⠀⠀⠀⠀⢸⣿⣿⣿⣿⢜⢿⣿⣿⣿⣿⣿⣿⣿⣿⣿⣿⣿⣿⣿⣿⣿⣿⣿⠀⠀⠀⠀⠀⠀⠀⠀⠀⠀⠀⠀</a:t>
            </a:r>
            <a:br/>
            <a:r>
              <a:t>⠀⠀⠀⠀⠀⠀⠀⠀⠀⠀⠀⣿⣿⣿⣿⣿⣿⣿⣿⣿⣿⣿⣿⣿⣿⣿⣿⣿⣿⣿⣿⣿⣿⣿⣿⠇⠀⠀⠀⠀⠀⠀⠀⠀⠀⢸⣿⣿⣿⣿⣧⢜⣿⣿⣿⣿⣿⣿⣿⣿⣿⣿⣿⣿⣿⣿⣿⣿⣿⠀⠀⠀⠀⠀⠀⠀⠀⠀⠀⠀⠀</a:t>
            </a:r>
            <a:br/>
            <a:r>
              <a:t>⠀⠀⠀⠀⠀⠀⠀⠀⠀⠀⠀⣿⣿⣿⣿⣿⣿⣿⣿⣿⣿⣿⣿⣿⣿⣿⣿⣿⣿⣿⣿⣿⣿⣿⡇⠀⠀⠀⠀⠀⠀⠀⠀⠀⠀⢸⣿⣿⣿⣿⣿⡕⢻⣿⣿⣿⣿⣿⣿⣿⣿⣿⣿⣿⣿⣿⣿⣿⣿⠀⠀⠀⠀⠀⠀⠀⠀⠀⠀⠀⠀</a:t>
            </a:r>
            <a:br/>
            <a:r>
              <a:t>⠀⠀⠀⠀⠀⠀⠀⠀⠀⠀⠀⣿⣿⣿⣿⣿⣿⣿⣿⣿⣿⣿⣿⣿⣿⣿⣿⣿⣿⣿⣿⣿⣿⣿⠁⠀⠀⠀⠀⠀⠀⠀⠀⠀⠀⢺⣿⣿⣿⣿⡿⢇⢸⣿⣿⣿⣿⣿⣿⣿⣿⣿⣿⣿⣿⣿⣿⣿⣿⠀⠀⠀⠀⠀⠀⠀⠀⠀⠀⠀⠀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⠀⠀⠀⠀⠀⠀⠀⠀⠀⠀⠀⣿⣿⣿⣿⣿⣿⣿⣿⣿⣿⣿⣿⣿⣿⣿⣿⣿⣿⣿⣿⣿⣿⡇⠀⠀⠀⠀⠀⠀⠀⠀⠀⠀⠀⠑⢿⣿⣿⣿⣷⢇⢕⢹⣿⣿⣿⣿⣿⣿⣿⣿⣿⣿⣿⣿⣿⣿⣿⠀⠀⠀⠀⠀⠀⠀⠀⠀⠀⠀⠀</a:t>
            </a:r>
            <a:br/>
            <a:r>
              <a:t>⠀⠀⠀⠀⠀⠀⠀⠀⠀⠀⠀⣿⣿⣿⣿⣿⣿⣿⣿⣿⣿⣿⣿⣿⣿⣿⣿⣿⣿⣿⣿⣿⣿⡇⠀⠀⠀⠀⣰⣴⣤⠀⠀⠀⠀⢄⢸⣿⣿⣿⣿⣿⣿⣿⣿⣿⣿⣿⣿⣿⣿⣿⣿⣿⣿⣿⣿⣿⣿⠀⠀⠀⠀⠀⠀⠀⠀⠀⠀⠀⠀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⠀⠀⠀⠀⠀⠀⠀⠀⠀⠀⠀⣿⣿⣿⣿⣿⣿⣿⣿⣿⣿⣿⣿⣿⣿⣿⣿⣿⣿⣿⣿⣿⣿⡇⠀⠀⠀⢰⣿⣿⣿⣧⠀⠀⠀⠀⢕⢻⣿⣿⣿⣿⣿⣿⣿⣿⣿⣿⣿⣿⣿⣿⣿⣿⣿⣿⣿⣿⣿⠀⠀⠀⠀⠀⠀⠀⠀⠀⠀⠀⠀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⠀⠀⠀⠀⠀⠀⠀⠀⠀⠀⠀⠛⠛⠛⠛⠛⠛⠛⠛⠛⠛⠛⠛⠛⠛⠛⠛⠛⠛⠛⠛⠛⠛⠃⠀⠀⠀⠘⠛⠛⠛⠛⠃⠀⠀⠀⠑⠘⠛⠛⠛⠛⠛⠛⠛⠛⠛⠛⠛⠛⠛⠛⠛⠛⠛⠛⠛⠛⠛⠀⠀⠀⠀⠀⠀⠀⠀⠀⠀⠀⠀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⠀⠀⠀⠀⠀⠀⠀⠀⠀⠀⠀⣿⣿⣿⣿⣿⣿⣿⣿⡿⢿⢿⢿⣿⣿⣿⣿⣿⣿⣿⣿⣿⣿⣿⣿⣿⣿⣿⣿⣿⣿⣿⣿⣿⣿⣿⣿⣿⣿⣿⣿⣿⣿⣿⣿⣿⣿⣿⣿⣿⣿⣿⣿⣽⣾⣿⣿⣿⣿⠀⠀⠀⠀⠀⠀⠀⠀⠀⠀⠀⠀</a:t>
            </a:r>
            <a:br/>
            <a:r>
              <a:t>⠀⠀⠀⠀⠀⠀⠀⠀⠀⠀⠀⣹⣿⣯⣿⢟⠏⠕⢕⠕⠱⠵⢕⡜⢝⢿⣿⣿⣿⣿⣿⣿⣿⣿⣿⣿⣿⡿⢿⣿⣿⣿⣿⣿⣿⣿⣿⣿⣿⣿⣿⣿⣿⣿⣿⣿⣿⣿⣿⣿⣿⣿⣿⣿⣿⣿⣿⣿⣿⠀⠀⠀⠀⠀⠀⠀⠀⠀⠀⠀⠀</a:t>
            </a:r>
            <a:br/>
            <a:r>
              <a:t>⠀⠀⠀⠀⠀⠀⠀⠀⠀⠀⠀⣸⣿⡿⢝⢝⢝⢝⢟⢗⢖⢖⢕⢜⢳⣧⡜⢿⣿⣿⣿⣿⣿⣿⣿⣿⢵⣏⣽⣿⣿⣿⣿⡿⠋⠱⢕⣑⢕⢜⢝⢿⣿⣿⣿⣿⣿⣿⣿⣿⣿⣿⣿⣿⣿⣿⣿⣿⣿⠀⠀⠀⠀⠀⠀⠀⠀⠀⠀⠀⠀</a:t>
            </a:r>
            <a:br/>
            <a:r>
              <a:t>⠀⠀⠀⠀⠀⠀⠀⠀⠀⠀⠀⣿⣿⣕⣕⢕⢕⢕⢕⢕⢕⢕⢕⢕⢕⢜⢻⣕⢿⣿⣿⣿⣿⣿⣿⣷⣿⣿⣿⣿⣿⣿⡟⠐⠀⠀⠀⠜⢷⣕⢕⣼⣿⣿⣿⣿⣿⣿⣿⣿⣿⣿⡿⣕⢕⡕⢹⣿⣿⠀⠀⠀⠀⠀⠀⠀⠀⠀⠀⠀⠀</a:t>
            </a:r>
            <a:br/>
            <a:r>
              <a:t>⠀⠀⠀⠀⠀⠀⠀⠀⠀⠀⠀⣿⣿⣿⣿⣿⣿⣷⣷⣷⣷⣷⣵⣵⣵⣕⣜⣿⡜⣿⣿⣿⣿⣿⣿⣿⣿⣿⣿⣿⣿⣿⢕⢔⢕⢕⢑⢔⢕⢿⣷⣿⣿⣿⣿⣿⣿⣿⣿⣿⣿⣿⡄⢜⣿⣧⣣⣼⣿⠀⠀⠀⠀⠀⠀⠀⠀⠀⠀⠀⠀</a:t>
            </a:r>
            <a:br/>
            <a:r>
              <a:t>⠀⠀⠀⠀⠀⠀⠀⠀⠀⠀⠀⣿⣿⣿⣿⣿⣿⣿⣿⣿⣿⣿⣿⣿⣿⣿⣿⣿⡇⣿⣿⣿⣿⣿⣿⣿⣿⡝⢻⢿⠟⣿⣵⣕⣱⣵⣵⣵⣵⣾⣿⣿⣿⣿⣿⣿⣿⣿⣿⣿⣿⣿⡇⢹⣿⣿⣿⣿⣿⠀⠀⠀⠀⠀⠀⠀⠀⠀⠀⠀⠀</a:t>
            </a:r>
            <a:br/>
            <a:r>
              <a:t>⠀⠀⠀⠀⠀⠀⠀⠀⠀⠀⠀⣿⣿⣿⣿⣿⣿⣿⣿⣿⣿⣿⣿⣿⣿⣿⣿⣿⡕⣿⣿⣿⣿⣿⣿⣿⣿⣿⣕⡁⢕⣿⣿⣿⣿⣿⣿⣿⣿⣿⣿⣿⣿⣿⣿⣿⣿⣿⣿⣿⣿⣿⣷⢺⣿⣿⣿⣿⣿⠀⠀⠀⠀⠀⠀⠀⠀⠀⠀⠀⠀</a:t>
            </a:r>
            <a:br/>
            <a:r>
              <a:t>⠀⠀⠀⠀⠀⠀⠀⠀⠀⠀⠀⣿⣿⣿⣿⣿⣿⣿⣿⣿⣿⣿⣿⣿⣿⣿⣿⣿⢇⣿⣿⣿⣿⣿⣿⣿⣿⣿⣿⡇⢱⣿⣿⣿⣿⣿⣿⣿⣿⣿⣿⣿⣿⣿⣿⣿⣿⣿⣿⣿⣿⣿⡇⢸⣿⣿⣿⣿⣿⠀⠀⠀⠀⠀⠀⠀⠀⠀⠀⠀⠀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⠀⠀⠀⠀⠀⠀⠀⠀⠀⠀⠀⣿⣿⣿⣿⣿⣿⣿⣿⣿⣿⣿⣿⣿⣿⣿⣿⣿⢸⣿⣿⣿⣿⣿⣿⣿⣿⣿⣿⢇⠘⣿⣿⣿⣿⣿⣿⣿⣿⣿⣿⣿⣿⣿⣿⣿⣿⣿⣿⣿⣿⣿⣧⢸⣿⣿⣿⣿⣿⠀⠀⠀⠀⠀⠀⠀⠀⠀⠀⠀⠀</a:t>
            </a:r>
            <a:br/>
            <a:r>
              <a:t>⠀⠀⠀⠀⠀⠀⠀⠀⠀⠀⠀⣿⣿⣿⣿⣿⣿⣿⣿⣿⣿⣿⣿⣿⣿⣿⣿⡿⢸⣿⣿⣿⣿⣿⣿⣿⣿⣿⣿⠁⠀⢹⣿⣿⣿⣿⣿⣿⣿⣿⣿⣿⣿⣿⣿⣿⣿⣿⣿⣿⣿⣿⣿⣿⣿⣿⣿⣿⣿⠀⠀⠀⠀⠀⠀⠀⠀⠀⠀⠀⠀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⠀⠀⠀⠀⠀⠀⠀⠀⠀⠀⠀⣿⣿⣿⣿⣿⣿⣿⣿⣿⣿⣿⣿⣿⣿⣿⣿⣿⢸⣿⣿⣿⣿⣿⣿⣿⣿⣿⣿⠤⠀⠀⣿⣿⣿⣿⣿⣿⣿⣿⡿⢾⡿⣿⣿⣿⣿⣿⣿⣿⣿⣿⣟⣿⣿⣿⢿⢿⢿⠀⠀⠀⠀⠀⠀⠀⠀⠀⠀⠀⠀</a:t>
            </a:r>
            <a:br/>
            <a:r>
              <a:t>⠀⠀⠀⠀⠀⠀⠀⠀⠀⠀⠀⣿⣿⣿⣿⣿⣿⣿⣿⣿⣿⣿⣿⣿⣿⣿⣿⣿⢸⣿⣿⣿⣿⣿⣿⣿⣿⣿⣿⢔⠀⠀⢹⣿⣿⢽⢽⣧⣷⣵⣴⣴⣵⡼⢿⢿⢿⢟⢟⣟⣟⣹⢽⣽⣧⣵⣜⣝⣕⠀⠀⠀⠀⠀⠀⠀⠀⠀⠀⠀⠀</a:t>
            </a:r>
            <a:br/>
            <a:r>
              <a:t>⠀⠀⠀⠀⠀⠀⠀⠀⠀⠀⠀⣿⢟⢟⢟⢟⢟⢟⢟⢟⣟⣻⡿⢿⢿⢟⢟⢝⢕⣽⣯⡯⢿⣿⣿⣿⣿⣿⣿⢕⠀⠀⠜⣿⣿⢕⠑⠁⢅⢅⢝⢕⢁⢕⢜⢝⢝⢝⢝⢝⢹⢝⢻⢟⢟⢟⢟⢝⢝⠀⠀⠀⠀⠀⠀⠀⠀⠀⠀⠀⠀</a:t>
            </a:r>
            <a:br/>
            <a:r>
              <a:t>⠀⠀⠀⠀⠀⠀⠀⠀⠀⠀⠀⣿⣵⣵⣵⣵⣵⣿⣾⣽⣧⣼⢵⠷⠷⠗⠇⠘⠙⠙⠉⠀⢀⣿⣿⣿⣿⣿⣿⠔⠀⠀⠀⢻⣿⡇⢕⢕⢕⢕⢕⢕⢕⢕⢕⢕⢕⢕⢕⢕⢕⢕⢕⢕⢕⢕⢕⢕⢕⠀⠀⠀⠀⠀⠀⠀⠀⠀⠀⠀⠀</a:t>
            </a:r>
            <a:br/>
            <a:r>
              <a:t>⠀⠀⠀⠀⠀⠀⠀⠀⠀⠀⠀⠛⠛⢙⢙⢉⢍⢍⢅⢅⢔⢔⢔⢔⢕⢕⢕⢕⢕⢔⢔⢔⣸⣿⣿⣿⣿⣿⣿⢔⢀⠀⠀⠸⣿⣷⣕⢕⣕⣵⣵⣵⣵⣧⣵⣵⣵⣷⣷⣵⣵⣵⣵⣵⣵⣵⣵⣵⣷⠀⠀⠀⠀⠀⠀⠀⠀⠀⠀⠀⠀</a:t>
            </a:r>
            <a:br/>
            <a:r>
              <a:t>⠀⠀⠀⠀⠀⠀⠀⠀⠀⠀⠀⠀⢄⢕⢕⢕⢕⢕⢕⢕⢕⢕⢕⢕⢕⢕⢕⢕⢕⢕⢕⢱⣿⣿⣿⣿⣿⣿⣿⡧⢵⠀⠀⢐⣻⣿⣿⣼⣯⢿⡾⢿⢿⣻⣿⣿⣿⣿⣿⣿⣿⣿⣿⣿⣿⣿⣿⣽⣿⠀⠀⠀⠀⠀⠀⠀⠀⠀⠀⠀⠀</a:t>
            </a:r>
            <a:br/>
            <a:r>
              <a:t>⠀⠀⠀⠀⠀⠀⠀⠀⠀⠀⠀⠀⢕⢕⢕⢕⢕⢕⢕⢕⢕⢕⢕⢕⢕⢕⢕⢕⢕⢕⢕⢜⣿⣿⣿⣿⣿⣿⣿⡏⢕⠀⠀⠀⢸⣿⢕⢕⢕⢝⢝⢕⢕⢜⢗⢏⢻⢿⢿⣿⣿⣿⣿⣿⣿⣿⣿⣿⣿⠀⠀⠀⠀⠀⠀⠀⠀⠀⠀⠀⠀</a:t>
            </a:r>
            <a:br/>
            <a:r>
              <a:t>⠀⠀⠀⠀⠀⠀⠀⠀⠀⠀⠀⠑⠑⠑⠑⠑⠑⠑⠑⠑⠑⠑⠑⠑⠑⠑⠑⠃⠑⠑⠑⠑⠛⠛⠛⠛⠛⠛⠛⠃⠑⠀⠀⠐⠑⠛⠑⠁⠑⠑⠑⠀⠑⠑⠑⠑⠑⠑⠑⠑⠑⠑⠙⠙⠙⠙⠙⠛⠛⠀⠀⠀⠀⠀⠀⠀⠀⠀⠀⠀⠀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⠀⠀⠀⠀⠀⠀⠀⠀⠀⠀⠀⣿⣿⣿⣿⣿⣿⣿⣿⣿⣿⣿⣿⣿⣿⣿⣿⣿⣿⣿⣿⣿⣿⣿⣿⣿⣿⣿⣿⣿⣿⣿⣿⣿⣿⣿⣿⣿⣿⣿⣿⣿⣿⣿⣿⣿⣿⣿⣿⣿⣿⣿⣿⣿⣿⢿⣿⣿⣿⠀⠀⠀⠀⠀⠀⠀⠀⠀⠀⠀⠀</a:t>
            </a:r>
            <a:br/>
            <a:r>
              <a:t>⠀⠀⠀⠀⠀⠀⠀⠀⠀⠀⠀⣿⣿⣿⣿⣿⣿⣿⣿⢿⢿⢟⢿⢿⣿⣿⣿⣿⣿⣿⣿⣿⣿⣿⣿⣿⣿⣿⣿⣿⣿⣿⣿⣿⣿⣿⣿⣿⣿⣿⣿⣿⣿⣿⣿⣿⣿⣿⣿⣿⣿⣿⣿⣏⣿⣿⣿⣿⣿⠀⠀⠀⠀⠀⠀⠀⠀⠀⠀⠀⠀</a:t>
            </a:r>
            <a:br/>
            <a:r>
              <a:t>⠀⠀⠀⠀⠀⠀⠀⠀⠀⠀⠀⣷⣿⣿⣿⡿⢏⠕⠕⢕⠕⠕⠵⢕⡜⢟⢿⣿⣿⣿⣿⣿⣿⣿⣿⣿⣿⢿⢿⣿⣿⣿⣿⣿⣿⣿⣿⡿⢿⢿⣿⣿⣿⣿⣿⣿⣿⣿⣿⣿⣿⣿⣿⣿⣾⣿⣿⣿⣿⠀⠀⠀⠀⠀⠀⠀⠀⠀⠀⠀⠀</a:t>
            </a:r>
            <a:br/>
            <a:r>
              <a:t>⠀⠀⠀⠀⠀⠀⠀⠀⠀⠀⠀⣹⣿⡿⢏⢜⢝⢝⢝⢝⢝⢝⢕⢕⢝⢳⣕⢹⣿⣿⣿⣿⣿⣿⣿⣿⢕⣝⣻⣿⣿⣿⣿⡿⠋⠑⠱⢥⡕⢕⢜⢝⢿⣿⣿⣿⣿⣿⣿⣿⣿⣿⣿⣿⡿⢿⢿⣿⣿⠀⠀⠀⠀⠀⠀⠀⠀⠀⠀⠀⠀</a:t>
            </a:r>
            <a:br/>
            <a:r>
              <a:t>⠀⠀⠀⠀⠀⠀⠀⠀⠀⠀⠀⣿⣿⣇⣕⣕⢕⢕⢕⢕⢕⢕⢕⢕⢕⢕⢝⣧⡹⣿⣿⣿⣿⣿⣿⣿⢿⣿⣿⣻⣿⣿⡿⠑⠀⢀⠀⠀⠝⣷⡕⢱⣽⣿⣿⣿⣿⣿⣿⣿⣿⣿⣿⢯⣕⢕⣱⡺⢿⠀⠀⠀⠀⠀⠀⠀⠀⠀⠀⠀⠀</a:t>
            </a:r>
            <a:br/>
            <a:r>
              <a:t>⠀⠀⠀⠀⠀⠀⠀⠀⠀⠀⠀⣿⣿⣿⣿⣿⣿⣿⣿⣿⣷⣷⣷⣵⣵⣵⣕⣽⡇⣿⣿⣿⣿⣿⣿⣿⣿⣿⣿⣿⣿⣿⡇⢔⢕⢕⢕⢔⢕⢸⣿⣿⣾⣿⣿⣿⣿⣿⣿⣿⣿⣿⣧⡄⣹⣿⣮⣾⣷⠀⠀⠀⠀⠀⠀⠀⠀⠀⠀⠀⠀</a:t>
            </a:r>
            <a:br/>
            <a:r>
              <a:t>⠀⠀⠀⠀⠀⠀⠀⠀⠀⠀⠀⣿⣿⣿⣿⣿⣿⣿⣿⣿⣿⣿⣿⣿⣿⣿⣿⣿⡗⣾⣿⣿⣿⣿⣿⣿⣿⡝⠿⢿⠟⣿⣷⣵⣱⣵⣵⣧⣵⣾⣿⣿⣿⣿⣿⣿⣿⣿⣿⣿⣿⣿⣿⡕⣿⣿⣿⣿⣿⠀⠀⠀⠀⠀⠀⠀⠀⠀⠀⠀⠀</a:t>
            </a:r>
            <a:br/>
            <a:r>
              <a:t>⠀⠀⠀⠀⠀⠀⠀⠀⠀⠀⠀⣿⣿⣿⣿⣿⣿⣿⣿⣿⣿⣿⣿⣿⣿⣿⣿⣿⡯⣼⣿⣿⣿⣿⣿⣿⣿⣷⡕⠁⢄⣿⣿⣿⣿⣿⣿⣿⣿⣿⣿⣿⣿⣿⣿⣿⣿⣿⣿⣿⣿⣿⣿⡗⣿⣿⣿⣿⣿⠀⠀⠀⠀⠀⠀⠀⠀⠀⠀⠀⠀</a:t>
            </a:r>
            <a:br/>
            <a:r>
              <a:t>⠀⠀⠀⠀⠀⠀⠀⠀⠀⠀⠀⣿⣿⣿⣿⣿⣿⣿⣿⣿⣿⣿⣿⣿⣿⣿⣿⣿⢷⣿⣿⣿⣿⣿⣿⣿⣿⣿⣿⡇⢱⣿⣿⣿⣿⣿⣿⣿⣿⣿⣿⣿⣿⣿⣿⣿⣿⣿⣿⣿⣿⣿⣿⢕⣿⣿⣿⣿⣿⠀⠀⠀⠀⠀⠀⠀⠀⠀⠀⠀⠀</a:t>
            </a:r>
            <a:br/>
            <a:r>
              <a:t>⠀⠀⠀⠀⠀⠀⠀⠀⠀⠀⠀⣿⣿⣿⣿⣿⣿⣿⣿⣿⣿⣿⣿⣿⣿⣿⣿⣿⢇⣿⣿⣿⣿⣿⣿⣿⣿⣿⣿⢕⠑⣿⣿⣿⣿⣿⣿⣿⣿⣿⣿⣿⣿⣿⣿⣿⣿⣿⣿⣿⣿⣿⣿⣕⣸⣿⣿⣿⣿⠀⠀⠀⠀⠀⠀⠀⠀⠀⠀⠀⠀</a:t>
            </a:r>
            <a:br/>
            <a:r>
              <a:t>⠀⠀⠀⠀⠀⠀⠀⠀⠀⠀⠀⣿⣿⣿⣿⣿⣿⣿⣿⣿⣿⣿⣿⣿⣿⣿⣿⣿⡇⣿⣿⣿⣿⣿⣿⣿⣿⣿⣿⠁⠀⢹⣿⣿⣿⣿⣿⣿⣿⣿⣿⣿⣿⣿⣿⣿⣿⣿⣿⣿⣿⣿⣿⣿⣿⣿⣿⣿⣿⠀⠀⠀⠀⠀⠀⠀⠀⠀⠀⠀⠀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⠀⠀⠀⠀⠀⠀⠀⠀⠀⠀⠀⣿⣿⣿⣿⣿⣿⣿⣿⣿⣿⣿⣿⣿⣿⣿⣿⣿⡇⣿⣿⣿⣿⣿⣿⣿⣿⣿⣿⣔⠄⠄⢿⣿⣿⣿⣿⣿⣿⣿⡿⢗⢿⢿⣿⣿⣿⣿⣿⣿⣿⣿⣿⣷⣾⣿⡿⢿⢿⠀⠀⠀⠀⠀⠀⠀⠀⠀⠀⠀⠀</a:t>
            </a:r>
            <a:br/>
            <a:r>
              <a:t>⠀⠀⠀⠀⠀⠀⠀⠀⠀⠀⠀⣿⣿⣿⣿⣿⣿⣿⣿⣿⣿⣿⣿⣿⣿⣿⣿⣿⡕⣿⣿⣿⣿⣿⣿⣿⣿⣿⣿⡕⠀⠀⠜⣿⣿⡵⢷⣷⣳⢗⣣⣴⣴⣵⢾⢿⢟⢟⣟⣟⣟⣝⣹⣿⣷⣷⣕⣸⣕⠀⠀⠀⠀⠀⠀⠀⠀⠀⠀⠀⠀</a:t>
            </a:r>
            <a:br/>
            <a:r>
              <a:t>⠀⠀⠀⠀⠀⠀⠀⠀⠀⠀⠀⣿⡟⢟⢟⢟⢟⢟⣝⣝⣹⣽⡽⢿⢟⢟⢟⢝⢅⢸⣯⣿⢿⣿⣿⣿⣿⣿⣿⡇⠀⠀⠀⢻⣿⡇⠁⠁⠅⢄⢔⢕⢅⢁⢕⢝⢝⢝⢝⢝⢝⢟⢯⢏⢝⢏⢝⢝⢝⠀⠀⠀⠀⠀⠀⠀⠀⠀⠀⠀⠀</a:t>
            </a:r>
            <a:br/>
            <a:r>
              <a:t>⠀⠀⠀⠀⠀⠀⠀⠀⠀⠀⠀⣿⣷⣵⣵⣵⣵⣿⣿⣷⡷⢷⠷⠾⠞⠟⠛⠘⠙⠁⠁⠀⠁⣿⣿⣿⣿⣿⣿⡇⠀⠀⠀⠈⣿⣧⢔⢕⢕⢕⢕⢕⢕⢕⢕⢕⢕⢕⢕⢕⢕⢕⢕⢕⢕⢕⢕⢕⢕⠀⠀⠀⠀⠀⠀⠀⠀⠀⠀⠀⠀</a:t>
            </a:r>
            <a:br/>
            <a:r>
              <a:t>⠀⠀⠀⠀⠀⠀⠀⠀⠀⠀⠀⠙⢙⢉⢍⢍⢅⢕⢔⢔⢔⢔⢕⢕⢕⢕⢕⢕⢕⢕⢔⢔⣸⣿⣿⣿⣿⣿⣿⡇⢄⠀⠀⠀⢸⣿⡧⢕⢕⣕⣕⣱⣵⣧⣵⣵⣧⣷⣷⣵⣵⣵⣵⣵⣵⣵⣵⣵⣵⠀⠀⠀⠀⠀⠀⠀⠀⠀⠀⠀⠀</a:t>
            </a:r>
            <a:br/>
            <a:r>
              <a:t>⠀⠀⠀⠀⠀⠀⠀⠀⠀⠀⠀⠀⢕⢕⢕⢕⢕⢕⢕⢕⢕⢕⢕⢕⢕⢕⢕⢕⢕⢕⢕⢱⣿⣿⣿⣿⣿⣿⣿⡧⢪⠀⠀⠀⢄⢻⣿⣵⣽⡹⢾⡻⣾⡟⢿⣿⣿⣿⣿⣿⣿⣿⣿⣿⣿⣿⣿⣿⣿⠀⠀⠀⠀⠀⠀⠀⠀⠀⠀⠀⠀</a:t>
            </a:r>
            <a:br/>
            <a:r>
              <a:t>⠀⠀⠀⠀⠀⠀⠀⠀⠀⠀⠀⠀⢕⢕⢕⢕⢕⢕⢕⢕⢕⢕⢕⢕⢕⢕⢕⢕⢕⢕⢕⢸⣿⣿⣿⣿⣿⣿⣿⡏⢕⢑⠀⠀⠑⢹⣇⢕⢕⢕⢝⢝⢕⢝⢝⢟⢻⢿⢿⢿⣿⣿⣿⣿⣿⣿⣿⣿⣿⠀⠀⠀⠀⠀⠀⠀⠀⠀⠀⠀⠀</a:t>
            </a:r>
            <a:br/>
            <a:r>
              <a:t>⠀⠀⠀⠀⠀⠀⠀⠀⠀⠀⠀⠑⠑⠑⠑⠑⠑⠑⠑⠑⠑⠑⠑⠑⠑⠑⠑⠑⠑⠘⠑⠑⠛⠛⠛⠛⠛⠛⠛⠃⠑⠑⠀⠀⠀⠑⠛⠑⠑⠑⠁⠁⠀⠑⠑⠑⠑⠑⠑⠑⠑⠑⠙⠙⠙⠛⠛⠛⠛⠀⠀⠀⠀⠀⠀⠀⠀⠀⠀⠀⠀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⠀⠀⠀⠀⠀⠀⠀⠀⠀⠀⠀⣯⣿⣿⣿⣿⣿⣿⣿⣿⣿⣿⣿⣿⣿⣿⣿⣿⣿⣿⣿⣿⣿⣿⣿⣿⣿⣿⣿⣿⣿⣿⣿⣿⣿⣿⣿⣿⣿⣿⣿⣿⣿⣿⣿⣿⣿⣿⣿⣿⣿⣿⣿⣿⣿⣿⣿⣿⣿⠀⠀⠀⠀⠀⠀⠀⠀⠀⠀⠀⠀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⠀⠀⠀⠀⠀⠀⠀⠀⠀⠀⠀⣿⣿⣿⣿⣿⣿⣿⣿⣿⣿⣿⣿⣿⣿⣿⣿⣿⣿⣿⣿⣿⣿⣿⣿⣿⣿⣿⣿⣿⣿⣿⣿⣿⣿⣿⣿⣿⣿⣿⣿⣿⣿⣿⣿⣿⣿⣿⣿⣿⣿⣿⣿⣿⣿⡿⣟⣿⣿⠀⠀⠀⠀⠀⠀⠀⠀⠀⠀⠀⠀</a:t>
            </a:r>
            <a:br/>
            <a:r>
              <a:t>⠀⠀⠀⠀⠀⠀⠀⠀⠀⠀⠀⣿⣿⣿⣿⣿⣿⣿⡿⢿⢟⢟⢟⢿⣿⣿⣿⣿⣿⣿⣿⣿⣿⣿⣿⣿⣿⣿⣿⣿⣿⣿⣿⣿⣿⣿⣿⣿⣿⣿⣿⣿⣿⣿⣿⣿⣿⣿⣿⣿⣿⣿⣿⣿⣿⣿⣿⣿⣿⠀⠀⠀⠀⠀⠀⠀⠀⠀⠀⠀⠀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⠀⠀⠀⠀⠀⠀⠀⠀⠀⠀⠀⣿⡿⣿⣿⣿⣏⣕⣑⡑⠑⠓⠗⢵⣕⡝⢻⣿⣿⣿⣿⣿⣿⣿⣿⣿⡿⢿⢿⣿⣿⣿⣿⣿⣿⣿⡿⢿⢿⢿⢿⣿⣿⣿⣿⣿⣿⣿⣿⣿⣿⣿⣿⣿⣿⣿⣿⣿⣿⠀⠀⠀⠀⠀⠀⠀⠀⠀⠀⠀⠀</a:t>
            </a:r>
            <a:br/>
            <a:r>
              <a:t>⠀⠀⠀⠀⠀⠀⠀⠀⠀⠀⠀⢹⣿⣿⢏⢕⢕⢜⢝⢝⢝⢝⢝⢕⢕⢝⢧⡜⢿⣿⣿⣿⣿⣿⣿⣿⢞⣍⣿⣿⣿⣿⣿⣿⠏⠁⠐⠣⢥⡕⢕⢜⢟⣿⣿⣿⣿⣿⣿⣿⣿⣿⣿⣿⣿⢿⢿⢿⣿⠀⠀⠀⠀⠀⠀⠀⠀⠀⠀⠀⠀</a:t>
            </a:r>
            <a:br/>
            <a:r>
              <a:t>⠀⠀⠀⠀⠀⠀⠀⠀⠀⠀⠀⣿⣿⣷⣱⣕⣕⣕⣕⣕⢕⢕⢕⢕⢕⢕⢜⢻⣜⣿⣿⣿⣿⣿⣿⣿⣿⣿⣿⣿⣿⣿⣿⢇⠐⠀⢀⠀⢁⢻⣧⡱⣱⣿⣿⣿⣿⣿⣿⣿⣿⣿⣿⡟⢧⣕⣵⡕⢜⠀⠀⠀⠀⠀⠀⠀⠀⠀⠀⠀⠀</a:t>
            </a:r>
            <a:br/>
            <a:r>
              <a:t>⠀⠀⠀⠀⠀⠀⠀⠀⠀⠀⠀⣿⣿⣿⣿⣿⣿⣿⣿⣿⣿⣿⣿⣷⣷⣧⣷⣼⣿⢹⣿⣿⣿⣿⣿⣿⣿⣿⣿⣿⣿⣿⣿⢕⢕⢕⢕⢔⢔⢕⢻⣷⣾⣿⣿⣿⣿⣿⣿⣿⣿⣿⣿⣵⢅⣿⣷⣵⣾⠀⠀⠀⠀⠀⠀⠀⠀⠀⠀⠀⠀</a:t>
            </a:r>
            <a:br/>
            <a:r>
              <a:t>⠀⠀⠀⠀⠀⠀⠀⠀⠀⠀⠀⣿⣿⣿⣿⣿⣿⣿⣿⣿⣿⣿⣿⣿⣿⣿⣿⣿⣿⢸⣿⣿⣿⣿⣿⣿⣿⡹⢿⢿⠏⣿⣿⣵⣣⣵⣵⣷⣷⣷⣾⣿⣿⣿⣿⣿⣿⣿⣿⣿⣿⣿⣿⣯⢸⣿⣿⣿⣿⠀⠀⠀⠀⠀⠀⠀⠀⠀⠀⠀⠀</a:t>
            </a:r>
            <a:br/>
            <a:r>
              <a:t>⠀⠀⠀⠀⠀⠀⠀⠀⠀⠀⠀⣿⣿⣿⣿⣿⣿⣿⣿⣿⣿⣿⣿⣿⣿⣿⣿⣿⣿⣸⣿⣿⣿⣿⣿⣿⣿⣧⢔⠀⢀⣿⣿⣿⣿⣿⣿⣿⣿⣿⣿⣿⣿⣿⣿⣿⣿⣿⣿⣿⣿⣿⣿⣿⢿⣿⣿⣿⣿⠀⠀⠀⠀⠀⠀⠀⠀⠀⠀⠀⠀</a:t>
            </a:r>
            <a:br/>
            <a:r>
              <a:t>⠀⠀⠀⠀⠀⠀⠀⠀⠀⠀⠀⣿⣿⣿⣿⣿⣿⣿⣿⣿⣿⣿⣿⣿⣿⣿⣿⣿⡿⣺⣿⣿⣿⣿⣿⣿⣿⣿⣿⡇⢔⣿⣿⣿⣿⣿⣿⣿⣿⣿⣿⣿⣿⣿⣿⣿⣿⣿⣿⣿⣿⣿⣿⡿⢜⣿⣿⣿⣿⠀⠀⠀⠀⠀⠀⠀⠀⠀⠀⠀⠀</a:t>
            </a:r>
            <a:br/>
            <a:r>
              <a:t>⠀⠀⠀⠀⠀⠀⠀⠀⠀⠀⠀⣽⣿⣿⣿⣿⣿⣿⣿⣿⣿⣿⣿⣿⣿⣿⣿⣿⡇⢾⣿⣿⣿⣿⣿⣿⣿⣿⣿⠕⢄⣿⣿⣿⣿⣿⣿⣿⣿⣿⣿⣿⣿⣿⣿⣿⣿⣿⣿⣿⣿⣿⣿⣧⣕⣿⣿⣿⣿⠀⠀⠀⠀⠀⠀⠀⠀⠀⠀⠀⠀</a:t>
            </a:r>
            <a:br/>
            <a:r>
              <a:t>⠀⠀⠀⠀⠀⠀⠀⠀⠀⠀⠀⣹⣿⣿⣿⣿⣿⣿⣿⣿⣿⣿⣿⣿⣿⣿⣿⣿⡇⢹⣿⣿⣿⣿⣿⣿⣿⣿⣿⠀⠀⠸⣿⣿⣿⣿⣿⣿⣿⣿⣿⣿⣿⣿⣿⣿⣿⣿⣿⣿⣿⣿⣿⣿⣿⣿⣿⣿⣿⠀⠀⠀⠀⠀⠀⠀⠀⠀⠀⠀⠀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⠀⠀⠀⠀⠀⠀⠀⠀⠀⠀⠀⢿⣿⣿⣿⣿⣿⣿⣿⣿⣿⣿⣿⣿⣿⣿⣿⣿⡇⢸⣿⣿⣿⣿⣿⣿⣿⣿⣿⡄⢀⠀⢹⣿⣿⣿⣿⣿⣿⣿⡿⠿⢾⢿⣿⣿⣿⣿⣿⣿⣿⣿⣿⣧⣵⣾⣿⡿⢿⠀⠀⠀⠀⠀⠀⠀⠀⠀⠀⠀⠀</a:t>
            </a:r>
            <a:br/>
            <a:r>
              <a:t>⠀⠀⠀⠀⠀⠀⠀⠀⠀⠀⠀⣿⣿⣿⣿⣿⣿⣿⣿⣿⣿⣿⣿⣿⣿⣿⣿⣿⡇⢹⣿⣿⣿⣿⣿⣿⣿⣿⣿⡄⠀⠀⠈⢿⣿⡷⢕⣳⣗⢳⢷⣷⣴⣴⢷⢿⢿⣟⣟⣟⢏⣝⣝⣽⣷⣷⣧⣕⣝⠀⠀⠀⠀⠀⠀⠀⠀⠀⠀⠀⠀</a:t>
            </a:r>
            <a:br/>
            <a:r>
              <a:t>⠀⠀⠀⠀⠀⠀⠀⠀⠀⠀⠀⣿⣿⢝⢝⢝⢝⢝⣝⣝⣹⢽⣽⢟⢟⢟⢝⢝⢑⢱⣾⣯⠽⣿⣿⣿⣿⣿⣿⡇⠀⠀⠀⠘⣿⣧⢁⠁⠁⢄⢔⢕⢕⢁⢕⢝⢝⢝⢝⢝⢝⢝⢟⢽⢟⢝⢝⢝⢝⠀⠀⠀⠀⠀⠀⠀⠀⠀⠀⠀⠀</a:t>
            </a:r>
            <a:br/>
            <a:r>
              <a:t>⠀⠀⠀⠀⠀⠀⠀⠀⠀⠀⠀⣿⣿⣷⣷⣧⣷⣾⣿⡷⠿⠷⠷⠞⠟⢛⢛⢑⢙⠁⠁⠀⠀⣿⣿⣿⣿⣿⣿⡇⠀⠀⠀⠀⠸⣿⡇⢕⢕⢕⢕⢔⢕⢕⢕⢕⢕⢕⢕⢕⢕⢕⢕⢕⢕⢕⢕⢕⢕⠀⠀⠀⠀⠀⠀⠀⠀⠀⠀⠀⠀</a:t>
            </a:r>
            <a:br/>
            <a:r>
              <a:t>⠀⠀⠀⠀⠀⠀⠀⠀⠀⠀⠀⠙⠉⢉⢅⢅⢄⢔⢔⢔⢔⢕⢕⢕⢕⢕⢕⢸⢕⢕⢕⢕⢱⣿⣿⣿⣿⣿⣿⡇⢄⠀⠀⠀⠀⢹⣷⡕⡕⢕⣵⣵⣵⣷⣧⣵⣵⣵⣷⣷⣵⣵⣵⣵⣵⣵⣵⡕⣱⠀⠀⠀⠀⠀⠀⠀⠀⠀⠀⠀⠀</a:t>
            </a:r>
            <a:br/>
            <a:r>
              <a:t>⠀⠀⠀⠀⠀⠀⠀⠀⠀⠀⠀⠀⢔⢕⢕⢕⢕⢕⢕⢕⢕⢕⢕⢕⢕⢕⢕⢕⢕⢕⢕⢕⣾⣿⣿⣿⣿⣿⣿⣧⢣⡄⠀⠀⢄⢁⢿⣿⣹⢽⢯⢞⢿⢏⣝⣿⣿⣿⣿⣿⣿⣿⣿⣿⣿⣿⣿⣿⣿⠀⠀⠀⠀⠀⠀⠀⠀⠀⠀⠀⠀</a:t>
            </a:r>
            <a:br/>
            <a:r>
              <a:t>⠀⠀⠀⠀⠀⠀⠀⠀⠀⠀⠀⢀⢕⢕⢕⢕⢕⢕⢕⢕⢕⢕⢕⢕⢕⢕⢕⢕⢕⢕⢕⢸⣿⣿⣿⣿⣿⣿⣿⡗⢕⢕⠀⠀⠀⢕⢮⡇⢕⢕⢜⢝⢝⢝⢕⢞⢟⢿⢿⣿⣿⣿⣿⣿⣿⣿⣿⣿⣿⠀⠀⠀⠀⠀⠀⠀⠀⠀⠀⠀⠀</a:t>
            </a:r>
            <a:br/>
            <a:r>
              <a:t>⠀⠀⠀⠀⠀⠀⠀⠀⠀⠀⠀⠑⠑⠑⠑⠑⠑⠑⠑⠑⠑⠑⠑⠑⠑⠑⠃⠑⠑⠘⠑⠑⠛⠛⠛⠛⠛⠛⠛⠃⠑⠑⠀⠀⠀⠑⠘⠓⠑⠑⠁⠁⠀⠑⠑⠑⠑⠑⠑⠑⠑⠑⠙⠙⠛⠛⠛⠛⠛⠀⠀⠀⠀⠀⠀⠀⠀⠀⠀⠀⠀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⠀⠀⠀⠀⠀⠀⠀⠀⠀⠀⠀⣿⣿⣿⣿⣿⣿⣿⣿⣿⣿⣿⣿⣿⣿⣿⣿⣿⣿⣿⣿⣿⣿⣿⣿⣿⣿⣿⣿⣿⣿⣿⣿⣿⣿⣿⣿⣿⣿⣿⣿⣿⣿⣿⣿⣿⣿⣿⣿⣿⣿⣿⣿⣿⣿⣿⣟⣿⣿⠀⠀⠀⠀⠀⠀⠀⠀⠀⠀⠀⠀</a:t>
            </a:r>
            <a:br/>
            <a:r>
              <a:t>⠀⠀⠀⠀⠀⠀⠀⠀⠀⠀⠀⣿⣿⣿⣿⣿⣿⣿⡿⢟⢟⢟⢟⢟⢿⣿⣿⣿⣿⣿⣿⣿⣿⣿⣿⣿⣿⣿⣿⣿⣿⣿⣿⣿⣿⣿⣿⣿⣿⣿⣿⣿⣿⣿⣿⣿⣿⣿⣿⣿⣿⣿⣿⣿⣿⡼⢿⣿⣿⠀⠀⠀⠀⠀⠀⠀⠀⠀⠀⠀⠀</a:t>
            </a:r>
            <a:br/>
            <a:r>
              <a:t>⠀⠀⠀⠀⠀⠀⠀⠀⠀⠀⠀⣿⣿⣿⣿⡿⢏⣑⣑⣑⣕⣑⢑⢗⢵⣕⢝⢿⣿⣿⣿⣿⣿⣿⣿⣿⡿⣿⣿⣿⣿⣿⣿⣿⣿⣿⡿⢿⢟⢟⢻⢿⣿⣿⣿⣿⣿⣿⣿⣿⣿⣿⣿⣿⣿⣿⣿⣿⣿⠀⠀⠀⠀⠀⠀⠀⠀⠀⠀⠀⠀</a:t>
            </a:r>
            <a:br/>
            <a:r>
              <a:t>⠀⠀⠀⠀⠀⠀⠀⠀⠀⠀⠀⣟⣿⣿⢟⢕⢕⢕⢕⢕⢜⢝⢝⢕⢕⢜⢳⣇⢹⣿⣿⣿⣿⣿⣿⣯⢜⣱⣿⣿⣿⣿⣿⣿⡟⠁⠈⠑⠣⣅⡕⢕⢜⣻⣿⣿⣿⣿⣿⣿⣿⣿⣿⣿⣿⡿⠟⢟⢿⠀⠀⠀⠀⠀⠀⠀⠀⠀⠀⠀⠀</a:t>
            </a:r>
            <a:br/>
            <a:r>
              <a:t>⠀⠀⠀⠀⠀⠀⠀⠀⠀⠀⠀⣼⣿⣿⣧⣵⣱⣵⣕⣕⣕⢕⢕⢕⢕⢕⢕⢹⣧⢹⣿⣿⣿⣿⣿⣿⣿⣿⣿⣿⣿⣿⣿⡟⠑⠀⢀⢀⢀⠜⢿⣇⣷⣾⣿⣿⣿⣿⣿⣿⣿⣿⣿⣿⠟⢦⣕⡕⢱⠀⠀⠀⠀⠀⠀⠀⠀⠀⠀⠀⠀</a:t>
            </a:r>
            <a:br/>
            <a:r>
              <a:t>⠀⠀⠀⠀⠀⠀⠀⠀⠀⠀⠀⢾⣿⣿⣿⣿⣿⣿⣿⣿⣿⣿⣿⣷⣷⣷⣷⣧⣿⡞⣿⣿⣿⣿⣿⣿⣿⣿⣿⣿⣿⣿⣿⡇⢕⢕⢕⢅⢔⢕⢜⣿⣿⣿⣿⣿⣿⣿⣿⣿⣿⣿⣿⣿⣆⣸⣿⣷⣾⠀⠀⠀⠀⠀⠀⠀⠀⠀⠀⠀⠀</a:t>
            </a:r>
            <a:br/>
            <a:r>
              <a:t>⠀⠀⠀⠀⠀⠀⠀⠀⠀⠀⠀⣿⣿⣿⣿⣿⣿⣿⣿⣿⣿⣿⣿⣿⣿⣿⣿⣿⣿⡇⣿⣿⣿⣿⣿⣿⣿⢹⢿⢿⢏⣿⣿⣧⣵⣧⣵⣷⣷⣷⣾⣿⣿⣿⣿⣿⣿⣿⣿⣿⣿⣿⣿⣿⡇⣿⣿⣿⣿⠀⠀⠀⠀⠀⠀⠀⠀⠀⠀⠀⠀</a:t>
            </a:r>
            <a:br/>
            <a:r>
              <a:t>⠀⠀⠀⠀⠀⠀⠀⠀⠀⠀⠀⣿⣿⣿⣿⣿⣿⣿⣿⣿⣿⣿⣿⣿⣿⣿⣿⣿⣿⡇⣿⣿⣿⣿⣿⣿⣿⣇⠐⠀⠀⣿⣿⣿⣿⣿⣿⣿⣿⣿⣿⣿⣿⣿⣿⣿⣿⣿⣿⣿⣿⣿⣿⣿⡿⢻⣿⣿⣿⠀⠀⠀⠀⠀⠀⠀⠀⠀⠀⠀⠀</a:t>
            </a:r>
            <a:br/>
            <a:r>
              <a:t>⠀⠀⠀⠀⠀⠀⠀⠀⠀⠀⠀⢿⣿⣿⣿⣿⣿⣿⣿⣿⣿⣿⣿⣿⣿⣿⣿⣿⣿⢣⣿⣿⣿⣿⣿⣿⣿⣿⣷⠆⠀⣿⣿⣿⣿⣿⣿⣿⣿⣿⣿⣿⣿⣿⣿⣿⣿⣿⣿⣿⣿⣿⣿⣿⡇⢸⣿⣿⣿⠀⠀⠀⠀⠀⠀⠀⠀⠀⠀⠀⠀</a:t>
            </a:r>
            <a:br/>
            <a:r>
              <a:t>⠀⠀⠀⠀⠀⠀⠀⠀⠀⠀⠀⢸⣿⣿⣿⣿⣿⣿⣿⣿⣿⣿⣿⣿⣿⣿⣿⣿⣿⢸⣿⣿⣿⣿⣿⣿⣿⣿⣿⠄⠀⢿⣿⣿⣿⣿⣿⣿⣿⣿⣿⣿⣿⣿⣿⣿⣿⣿⣿⣿⣿⣿⣿⣿⣇⣱⣿⣿⣿⠀⠀⠀⠀⠀⠀⠀⠀⠀⠀⠀⠀</a:t>
            </a:r>
            <a:br/>
            <a:r>
              <a:t>⠀⠀⠀⠀⠀⠀⠀⠀⠀⠀⠀⢸⣿⣿⣿⣿⣿⣿⣿⣿⣿⣿⣿⣿⣿⣿⣿⣿⣿⢸⣿⣿⣿⣿⣿⣿⣿⣿⣇⠀⠀⠘⣿⣿⣿⣿⣿⣿⣿⣿⣿⣿⢿⣿⣿⣿⣿⣿⣿⣿⣿⣿⣿⣿⣿⣿⣿⣿⣿⠀⠀⠀⠀⠀⠀⠀⠀⠀⠀⠀⠀</a:t>
            </a:r>
            <a:br/>
            <a:r>
              <a:t>⠀⠀⠀⠀⠀⠀⠀⠀⠀⠀⠀⢺⣿⣿⣿⣿⣿⣿⣿⣿⣿⣿⣿⣿⣿⣿⣿⣿⣿⢸⣿⣿⣿⣿⣿⣿⣿⣿⣿⣇⠀⢀⠹⣿⣿⣿⣿⣿⣿⡿⢿⠿⠫⢿⢿⣿⣿⣿⣿⣿⣿⣿⣿⣿⣧⣾⣿⡿⢿⠀⠀⠀⠀⠀⠀⠀⠀⠀⠀⠀⠀</a:t>
            </a:r>
            <a:br/>
            <a:r>
              <a:t>⠀⠀⠀⠀⠀⠀⠀⠀⠀⠀⠀⣼⣿⣿⣿⣿⣿⣿⣿⣿⣿⣿⣿⣿⣿⣿⣿⣿⣿⢜⣿⣿⣿⣿⣿⣿⣿⣟⣿⠉⠀⠀⠀⢻⣿⣿⢷⣗⡗⢗⢷⢷⣷⣶⢷⢻⢿⣟⣟⣟⣟⣝⣝⣝⣳⣷⣷⣵⣜⠀⠀⠀⠀⠀⠀⠀⠀⠀⠀⠀⠀</a:t>
            </a:r>
            <a:br/>
            <a:r>
              <a:t>⠀⠀⠀⠀⠀⠀⠀⠀⠀⠀⠀⣿⣿⡏⢹⢹⢝⢝⣹⣽⡽⢽⢽⢟⢟⢏⢟⢝⢕⡕⣿⣷⢷⢻⣿⣿⣿⣿⣿⡇⠀⠀⠀⠀⢿⣿⡕⠁⠁⠄⢔⢔⢕⢅⢅⢕⢕⢜⢜⢝⢝⢝⢝⢝⢯⢝⢝⢝⢝⠀⠀⠀⠀⠀⠀⠀⠀⠀⠀⠀⠀</a:t>
            </a:r>
            <a:br/>
            <a:r>
              <a:t>⠀⠀⠀⠀⠀⠀⠀⠀⠀⠀⠀⣿⣿⣿⣷⣧⣷⣾⢿⠿⠿⠿⠞⠟⢛⢛⢋⢑⢈⢁⠁⠀⠀⢸⣿⣿⣿⣿⣿⡇⠀⠀⠀⠀⠈⣿⣷⢔⢕⢕⢕⢕⢕⢕⢕⢕⢕⢕⢕⢕⢕⢕⢕⢕⢕⢕⢕⢕⢕⠀⠀⠀⠀⠀⠀⠀⠀⠀⠀⠀⠀</a:t>
            </a:r>
            <a:br/>
            <a:r>
              <a:t>⠀⠀⠀⠀⠀⠀⠀⠀⠀⠀⠀⠁⢉⢅⢅⢄⢄⢔⢔⢕⢕⢕⢕⢕⢕⢕⢕⢕⢇⢕⢕⢕⢕⣾⣿⣿⣿⣿⣿⡇⢄⠀⠀⠀⠀⠘⣿⣧⢕⡕⢱⣵⣱⣵⣷⣵⣵⣵⣷⣷⣵⣵⣵⣵⣵⣵⣵⣕⣕⠀⠀⠀⠀⠀⠀⠀⠀⠀⠀⠀⠀</a:t>
            </a:r>
            <a:br/>
            <a:r>
              <a:t>⠀⠀⠀⠀⠀⠀⠀⠀⠀⠀⠀⠀⢔⢕⢕⢕⢕⢕⢕⢕⢕⢕⢕⢕⢕⢕⢕⢕⢕⢕⢕⢕⣸⣿⣿⣿⣿⣿⣿⣧⡱⢇⠀⠀⠀⢀⠹⣿⣏⡽⢝⣺⡟⢿⢟⣻⣿⣿⣿⣿⣿⣿⣿⣿⣿⣿⣿⣿⣿⠀⠀⠀⠀⠀⠀⠀⠀⠀⠀⠀⠀</a:t>
            </a:r>
            <a:br/>
            <a:r>
              <a:t>⠀⠀⠀⠀⠀⠀⠀⠀⠀⠀⠀⢀⢕⢕⢕⢕⢕⢕⢕⢕⢕⢕⢕⢕⢕⢕⢕⢕⢕⢕⢕⢕⣿⣿⣿⣿⣿⣿⣿⢟⢕⢕⠄⠀⠀⠅⢱⣽⡕⢕⢕⢝⠕⢜⢝⢝⢟⢻⣿⣿⣿⣿⣿⣿⣿⣿⣿⣿⣿⠀⠀⠀⠀⠀⠀⠀⠀⠀⠀⠀⠀</a:t>
            </a:r>
            <a:br/>
            <a:r>
              <a:t>⠀⠀⠀⠀⠀⠀⠀⠀⠀⠀⠀⠁⠑⠑⠑⠑⠑⠑⠑⠑⠑⠑⠑⠑⠑⠑⠓⠑⠑⠘⠑⠑⠙⠛⠛⠛⠛⠛⠛⠑⠑⠑⠐⠀⠀⠀⠑⠙⠃⠑⠑⠑⠁⠑⠁⠑⠑⠑⠑⠑⠑⠑⠙⠙⠛⠛⠛⠛⠛⠀⠀⠀⠀⠀⠀⠀⠀⠀⠀⠀⠀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⠀⠀⠀⠀⠀⠀⠀⠀⠀⠀⠀⣿⣾⣿⣿⣿⣿⣿⣿⣿⣿⣿⣿⣿⣿⢿⣿⣿⣿⣿⣿⣿⣿⣿⣿⣿⣿⣿⣿⣿⣿⣿⣿⣿⣿⣿⣿⣿⣿⣿⣿⣿⣿⣿⣿⣿⣿⣿⣿⣿⣿⣿⣿⣿⣿⣿⣿⣿⣿⠀⠀⠀⠀⠀⠀⠀⠀⠀⠀⠀⠀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⠀⠀⠀⠀⠀⠀⠀⠀⠀⠀⠀⣿⣿⣿⣿⣿⣿⣿⡿⢟⢏⢝⢝⢝⢝⢻⢿⣿⣿⣿⣿⣿⣿⣿⣿⣿⣿⣿⣿⣿⣿⣿⣿⣿⣿⣿⣿⣿⣿⣿⣿⣿⣿⣿⣿⣿⣿⣿⣿⣿⣿⣿⣿⣿⣿⣿⣿⣿⣿⠀⠀⠀⠀⠀⠀⠀⠀⠀⠀⠀⠀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⠀⠀⠀⠀⠀⠀⠀⠀⠀⠀⠀⣿⣿⣿⣿⣿⢟⢱⢵⣵⣥⣅⣜⣉⡑⢧⣕⢝⢿⣿⣿⣿⣿⣿⣿⣿⢟⢻⣿⣿⣿⣿⣿⣿⣿⣿⡿⢟⢟⢏⢝⢝⢻⣿⣿⣿⣿⣿⣿⣿⣿⣿⣿⣿⣿⣿⣿⣿⣿⠀⠀⠀⠀⠀⠀⠀⠀⠀⠀⠀⠀</a:t>
            </a:r>
            <a:br/>
            <a:r>
              <a:t>⠀⠀⠀⠀⠀⠀⠀⠀⠀⠀⠀⣿⣿⣿⡿⢕⢕⢕⢕⢕⢕⢕⢕⢕⢕⢕⢜⢻⣇⢹⣿⣿⣿⣿⣿⣷⣵⣼⣿⣿⣿⣿⣿⣿⣿⢏⠀⠀⠈⠕⢦⣕⢕⢜⢽⣿⣿⣿⣿⣿⣿⣿⣿⣿⣿⣿⢟⢟⢏⠀⠀⠀⠀⠀⠀⠀⠀⠀⠀⠀⠀</a:t>
            </a:r>
            <a:br/>
            <a:r>
              <a:t>⠀⠀⠀⠀⠀⠀⠀⠀⠀⠀⠀⣿⣿⣿⣿⣷⣵⣵⣵⣕⣵⣱⣕⣕⢕⢕⢕⢕⢹⣧⢿⣿⣿⣿⣿⣿⣿⣿⣿⣿⣿⣿⣿⣿⡇⢀⢀⠄⢀⠄⢘⢿⣷⣽⣿⣿⣿⣿⣿⣿⣿⣿⣿⣿⣿⢏⢹⣧⣇⠀⠀⠀⠀⠀⠀⠀⠀⠀⠀⠀⠀</a:t>
            </a:r>
            <a:br/>
            <a:r>
              <a:t>⠀⠀⠀⠀⠀⠀⠀⠀⠀⠀⠀⣻⣿⣿⣿⣿⣿⣿⣿⣿⣿⣿⣿⣿⣿⣿⣷⣷⣾⣿⢸⣿⣿⣿⣿⣿⣿⣿⣿⣿⣿⣿⣿⣿⢕⢕⢕⢕⢕⢕⢔⢜⣿⣿⣿⣿⣿⣿⣿⣿⣿⣿⣿⣿⣿⣷⢰⣿⣿⠀⠀⠀⠀⠀⠀⠀⠀⠀⠀⠀⠀</a:t>
            </a:r>
            <a:br/>
            <a:r>
              <a:t>⠀⠀⠀⠀⠀⠀⠀⠀⠀⠀⠀⢿⣿⣿⣿⣿⣿⣿⣿⣿⣿⣿⣿⣿⣿⣿⣿⣿⣿⣿⢽⣿⣿⣿⣿⣿⣿⡟⠿⠟⠏⢸⣿⣿⣷⣷⣷⣾⣿⣿⣿⣿⣿⣿⣿⣿⣿⣿⣿⣿⣿⣿⣿⣿⣿⣷⣸⣿⣿⠀⠀⠀⠀⠀⠀⠀⠀⠀⠀⠀⠀</a:t>
            </a:r>
            <a:br/>
            <a:r>
              <a:t>⠀⠀⠀⠀⠀⠀⠀⠀⠀⠀⠀⣿⣿⣿⣿⣿⣿⣿⣿⣿⣿⣿⣿⣿⣿⣿⣿⣿⣿⣿⢿⣿⣿⣿⣿⣿⣿⣇⠀⠀⠀⢸⣿⣿⣿⣿⣿⣿⣿⣿⣿⣿⣿⣿⣿⣿⣿⣿⣿⣿⣿⣿⣿⣿⣿⣿⢹⣿⣿⠀⠀⠀⠀⠀⠀⠀⠀⠀⠀⠀⠀</a:t>
            </a:r>
            <a:br/>
            <a:r>
              <a:t>⠀⠀⠀⠀⠀⠀⠀⠀⠀⠀⠀⢻⣿⣿⣿⣿⣿⣿⣿⣿⣿⣿⣿⣿⣿⣿⣿⣿⣿⡿⣼⣿⣿⣿⣿⣿⣿⣿⣿⡆⠀⣾⣿⣿⣿⣿⣿⣿⣿⣿⣿⣿⣿⣿⣿⣿⣿⣿⣿⣿⣿⣿⣿⣿⣿⡇⢜⣿⣿⠀⠀⠀⠀⠀⠀⠀⠀⠀⠀⠀⠀</a:t>
            </a:r>
            <a:br/>
            <a:r>
              <a:t>⠀⠀⠀⠀⠀⠀⠀⠀⠀⠀⠀⢜⣾⣿⣿⣿⣿⣿⣿⣿⣿⣿⣿⣿⣿⣿⣿⣿⣿⡇⣿⣿⣿⣿⣿⣿⣿⣿⣿⠀⠀⢸⣿⣿⣿⣿⣿⣿⣿⣿⣿⣿⣿⣿⣿⣿⣿⣿⣿⣿⣿⣿⣿⣿⣿⣷⣧⣿⣿⠀⠀⠀⠀⠀⠀⠀⠀⠀⠀⠀⠀</a:t>
            </a:r>
            <a:br/>
            <a:r>
              <a:t>⠀⠀⠀⠀⠀⠀⠀⠀⠀⠀⠀⢜⣻⣿⣿⣿⣿⣿⣿⣿⣿⣿⣿⣿⣿⣿⣿⣿⣿⡷⢹⣿⣿⣿⣿⣿⣿⣿⣿⡀⠀⠀⢿⣿⣿⣿⣿⣿⣿⣿⣿⣿⣿⣟⣿⣿⣿⣿⣿⣿⣿⣿⣿⣿⣿⣿⣿⣿⣿⠀⠀⠀⠀⠀⠀⠀⠀⠀⠀⠀⠀</a:t>
            </a:r>
            <a:br/>
            <a:r>
              <a:t>⠀⠀⠀⠀⠀⠀⠀⠀⠀⠀⠀⢮⣿⣿⣿⣿⣿⣿⣿⣿⣿⣿⣿⣿⣿⣿⣿⣿⣿⣇⢻⣿⣿⣿⣿⣿⣿⣿⣿⣯⠀⢀⠈⣿⣿⣿⡿⢿⢿⢿⢿⢿⠟⠗⠟⢻⢿⣿⣿⣿⣿⣿⣿⣿⣿⣯⣿⣿⡿⠀⠀⠀⠀⠀⠀⠀⠀⠀⠀⠀⠀</a:t>
            </a:r>
            <a:br/>
            <a:r>
              <a:t>⠀⠀⠀⠀⠀⠀⠀⠀⠀⠀⠀⣿⣿⣿⣿⣿⣿⣿⣿⣿⣿⣿⣿⣿⣿⣿⣿⣿⣿⢟⢸⣿⣿⣿⣿⣿⣿⡏⣿⡏⠁⠀⠀⠘⣿⣿⣷⢗⡟⢷⢿⢿⢷⡷⢷⢷⢻⣟⣝⣟⣟⣝⣽⣹⣕⣗⣷⣷⣷⠀⠀⠀⠀⠀⠀⠀⠀⠀⠀⠀⠀</a:t>
            </a:r>
            <a:br/>
            <a:r>
              <a:t>⠀⠀⠀⠀⠀⠀⠀⠀⠀⠀⠀⣿⣿⣿⣕⢎⢗⢗⣧⣵⣷⣷⢗⢻⣏⣝⣝⣕⡕⣅⢱⢿⠟⠞⣿⣿⣿⣿⣿⡇⠀⠀⠀⠀⠹⣿⣿⡅⠀⢀⢄⢔⢔⢕⢔⢄⢕⢕⢕⢕⢕⢜⢝⢝⢏⢹⢝⢝⢝⠀⠀⠀⠀⠀⠀⠀⠀⠀⠀⠀⠀</a:t>
            </a:r>
            <a:br/>
            <a:r>
              <a:t>⠀⠀⠀⠀⠀⠀⠀⠀⠀⠀⠀⣿⣿⣿⢿⢿⠿⠿⠿⠿⢟⢛⢛⢛⢙⢙⢍⢍⢅⢅⢀⢀⢀⢄⣿⣿⣿⣿⣿⡇⠀⠀⠀⠀⠀⢹⣿⣷⢕⢕⢕⢕⢕⢕⢕⢕⢕⢕⢕⢕⢕⢕⢕⢕⢕⢕⢕⢕⢕⠀⠀⠀⠀⠀⠀⠀⠀⠀⠀⠀⠀</a:t>
            </a:r>
            <a:br/>
            <a:r>
              <a:t>⠀⠀⠀⠀⠀⠀⠀⠀⠀⠀⠀⠀⠄⢄⢔⢔⢔⢔⢕⢕⢕⢕⢕⢕⢕⢕⢕⢕⢕⢕⢕⢕⢕⢱⣿⣿⣿⣿⣿⢕⢀⢀⠀⠀⠀⠀⢻⣿⣧⣕⢕⣕⣵⣵⣷⣷⣧⣧⣷⣷⣷⣧⣵⣵⣵⣵⣵⣕⣵⠀⠀⠀⠀⠀⠀⠀⠀⠀⠀⠀⠀</a:t>
            </a:r>
            <a:br/>
            <a:r>
              <a:t>⠀⠀⠀⠀⠀⠀⠀⠀⠀⠀⠀⠀⢐⢕⢕⢕⢕⢕⢕⢕⢕⢕⢕⢕⢕⢕⢕⢕⢕⢕⢕⢕⢕⢕⣿⣿⣿⣿⣿⣱⡕⢕⢰⢀⠀⠀⠈⢿⣿⣯⣗⢧⢾⢷⢿⡏⣻⣿⣿⣿⣿⣿⣿⣿⣿⣿⣿⣿⣿⠀⠀⠀⠀⠀⠀⠀⠀⠀⠀⠀⠀</a:t>
            </a:r>
            <a:br/>
            <a:r>
              <a:t>⠀⠀⠀⠀⠀⠀⠀⠀⠀⠀⠀⢀⢄⢕⢕⢕⢕⢕⢕⢕⢕⢕⢕⢕⢕⢕⢕⢕⢕⢕⢕⢕⢕⣼⣿⣿⣿⣿⣿⢿⢿⢿⢏⢇⠀⠀⠐⢌⢿⡇⢕⢜⢝⢕⢜⢇⢏⢝⢿⣿⣿⣿⣿⣿⣿⣿⣿⣿⣿⠀⠀⠀⠀⠀⠀⠀⠀⠀⠀⠀⠀</a:t>
            </a:r>
            <a:br/>
            <a:r>
              <a:t>⠀⠀⠀⠀⠀⠀⠀⠀⠀⠀⠀⠀⠁⠑⠑⠑⠑⠑⠑⠑⠑⠑⠑⠑⠑⠑⠑⠑⠑⠑⠑⠑⠑⠘⠛⠛⠛⠛⠛⠑⠑⠑⠑⠑⠀⠀⠀⠘⠛⠛⠑⠁⠑⠁⠁⠑⠑⠑⠑⠑⠑⠘⠙⠙⠛⠛⠛⠛⠛⠀⠀⠀⠀⠀⠀⠀⠀⠀⠀⠀⠀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⠀⠀⠀⠀⠀⠀⠀⠀⠀⠀⠀⢽⣾⣿⣷⣾⣷⣿⣿⣿⣿⣿⣿⣿⣿⣿⣿⡿⣿⣿⣿⣿⣿⣿⣿⣿⣿⣿⣿⣿⣿⣿⣿⣿⣿⣿⣿⣿⣿⣿⣿⣿⣿⣿⣿⣿⣿⣿⣿⣿⣿⣿⣿⣿⣿⣿⣿⣿⣿⠀⠀⠀⠀⠀⠀⠀⠀⠀⠀⠀⠀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⠀⠀⠀⠀⠀⠀⠀⠀⠀⠀⠀⣿⣿⣿⣿⣿⣿⣿⣿⣿⣿⣿⣿⣿⣿⣿⣿⣿⣿⣿⣿⣿⣿⣿⣿⣿⣿⣿⣿⣿⣿⣿⣿⣿⣿⣿⣿⣿⣿⣿⣿⣿⣿⣿⣿⣿⣿⣿⣿⣿⣿⣿⣿⣿⣿⣿⣿⣻⣿⠀⠀⠀⠀⠀⠀⠀⠀⠀⠀⠀⠀</a:t>
            </a:r>
            <a:br/>
            <a:r>
              <a:t>⠀⠀⠀⠀⠀⠀⠀⠀⠀⠀⠀⣿⣿⣿⣿⣿⣿⣿⡿⢟⢝⢝⣕⢕⢝⢟⢻⣿⣿⣿⣿⣿⣿⣿⣿⣿⣿⣿⣿⣿⣿⣿⣿⣿⣿⣿⣿⣿⣿⣿⣿⣿⣿⣿⣿⣿⣿⣿⣿⣿⣿⣿⣿⣿⣿⣿⣿⣿⣽⠀⠀⠀⠀⠀⠀⠀⠀⠀⠀⠀⠀</a:t>
            </a:r>
            <a:br/>
            <a:r>
              <a:t>⠀⠀⠀⠀⠀⠀⠀⠀⠀⠀⠀⣿⣿⣿⣿⣿⢟⢱⢥⢥⢥⢥⢥⣥⡍⠗⢧⣜⢻⣿⣿⣿⣿⣿⣿⣿⢟⢽⣽⣿⣿⣿⣿⣿⣿⣿⡿⠟⣏⢝⠝⢝⢝⢻⣿⣿⣿⣿⣿⣿⣿⣿⣿⣿⣿⣿⣿⣿⣿⠀⠀⠀⠀⠀⠀⠀⠀⠀⠀⠀⠀</a:t>
            </a:r>
            <a:br/>
            <a:r>
              <a:t>⠀⠀⠀⠀⠀⠀⠀⠀⠀⠀⠀⣿⣿⣿⣿⢇⢕⢕⢕⢕⢕⢕⢕⢅⢕⢕⢕⢝⢧⡜⣿⣿⣿⣿⣿⣧⣵⣾⣿⣿⣿⣿⣿⣿⣿⠏⠀⠀⠀⠉⠳⣧⡕⢕⢕⣻⣿⣿⣿⣿⣿⣿⣿⣿⣿⣿⣿⢏⢝⠀⠀⠀⠀⠀⠀⠀⠀⠀⠀⠀⠀</a:t>
            </a:r>
            <a:br/>
            <a:r>
              <a:t>⠀⠀⠀⠀⠀⠀⠀⠀⠀⠀⠀⣿⣿⣿⣿⣿⣷⣷⣷⣵⣧⣵⣕⣕⣕⡕⢕⢕⢜⣷⢸⣿⣿⣿⣿⣿⣿⣿⣿⣿⣿⣿⣿⣿⡟⢀⢄⠄⠄⢄⢀⢜⣿⣮⣷⣿⣿⣿⣿⣿⣿⣿⣿⣿⣿⣿⠉⢻⣷⠀⠀⠀⠀⠀⠀⠀⠀⠀⠀⠀⠀</a:t>
            </a:r>
            <a:br/>
            <a:r>
              <a:t>⠀⠀⠀⠀⠀⠀⠀⠀⠀⠀⠀⣻⣿⣿⣿⣿⣿⣿⣿⣿⣿⣿⣿⣿⣿⣿⣿⣿⣾⣿⡎⣿⣿⣿⣿⣿⣿⣿⣿⣿⣿⣿⣿⣿⡇⢕⢕⢕⢕⢔⢕⢕⣹⣿⣿⣿⣿⣿⣿⣿⣿⣿⣿⣿⣿⣿⡇⣵⣿⠀⠀⠀⠀⠀⠀⠀⠀⠀⠀⠀⠀</a:t>
            </a:r>
            <a:br/>
            <a:r>
              <a:t>⠀⠀⠀⠀⠀⠀⠀⠀⠀⠀⠀⣿⣿⣿⣿⣿⣿⣿⣿⣿⣿⣿⣿⣿⣿⣿⣿⣿⣿⣿⡇⣿⣿⣿⣿⣿⣿⡏⠟⠟⠝⢸⣿⣿⣷⣷⣷⣿⣿⣿⣿⣿⣿⣿⣿⣿⣿⣿⣿⣿⣿⣿⣿⣿⣿⣿⣇⣿⣿⠀⠀⠀⠀⠀⠀⠀⠀⠀⠀⠀⠀</a:t>
            </a:r>
            <a:br/>
            <a:r>
              <a:t>⠀⠀⠀⠀⠀⠀⠀⠀⠀⠀⠀⣿⣿⣿⣿⣿⣿⣿⣿⣿⣿⣿⣿⣿⣿⣿⣿⣿⣿⣿⣗⣿⣿⣿⣿⣿⣿⣧⠀⠀⠀⢸⣿⣿⣿⣿⣿⣿⣿⣿⣿⣿⣿⣿⣿⣿⣿⣿⣿⣿⣿⣿⣿⣿⣿⣿⡏⢻⣿⠀⠀⠀⠀⠀⠀⠀⠀⠀⠀⠀⠀</a:t>
            </a:r>
            <a:br/>
            <a:r>
              <a:t>⠀⠀⠀⠀⠀⠀⠀⠀⠀⠀⠀⢟⢿⣿⣿⣿⣿⣿⣿⣿⣿⣿⣿⣿⣿⣿⣿⣿⣿⣿⢱⣿⣿⣿⣿⣿⣿⣿⣿⡆⠀⢸⣿⣿⣿⣿⣿⣿⣿⣿⣿⣿⣿⣿⣿⣿⣿⣿⣿⣿⣿⣿⣿⣿⣿⣿⢇⢸⣿⠀⠀⠀⠀⠀⠀⠀⠀⠀⠀⠀⠀</a:t>
            </a:r>
            <a:br/>
            <a:r>
              <a:t>⠀⠀⠀⠀⠀⠀⠀⠀⠀⠀⠀⢜⢿⣿⣿⣿⣿⣿⣿⣿⣿⣿⣿⣿⣿⣿⣿⣿⣿⣿⢸⣿⣿⣿⣿⣿⣿⣿⣿⠁⠀⢸⣿⣿⣿⣿⣿⣿⣿⣿⣿⡿⣿⣿⣿⣿⣿⣿⣿⣿⣿⣿⣿⣿⣿⣿⣷⣼⣿⠀⠀⠀⠀⠀⠀⠀⠀⠀⠀⠀⠀</a:t>
            </a:r>
            <a:br/>
            <a:r>
              <a:t>⠀⠀⠀⠀⠀⠀⠀⠀⠀⠀⠀⢕⣺⣿⣿⣿⣿⣿⣿⣿⣿⣿⣿⣿⣿⣿⣿⣿⣿⣿⢸⣿⣿⣿⣿⣿⣿⣿⣿⡀⠀⠀⢻⣿⣿⣿⣿⣿⣿⣿⣿⣿⣿⣿⣿⣿⣿⣿⣿⣿⣿⣿⣿⣿⣿⣿⡿⢿⣿⠀⠀⠀⠀⠀⠀⠀⠀⠀⠀⠀⠀</a:t>
            </a:r>
            <a:br/>
            <a:r>
              <a:t>⠀⠀⠀⠀⠀⠀⠀⠀⠀⠀⠀⣵⣿⣿⣿⣿⣿⣿⣿⣿⣿⣿⣿⣿⣿⣿⣿⣿⣿⣿⢸⣿⣿⣿⣿⣿⣿⣿⣿⣷⠀⠀⠈⢿⣿⣿⣿⢿⢿⢿⢿⡟⢟⠋⢝⢟⢿⣿⣿⣿⣿⣿⣿⣿⣿⣿⣾⣿⡿⠀⠀⠀⠀⠀⠀⠀⠀⠀⠀⠀⠀</a:t>
            </a:r>
            <a:br/>
            <a:r>
              <a:t>⠀⠀⠀⠀⠀⠀⠀⠀⠀⠀⠀⣿⣿⣿⣿⣿⣿⣿⣿⣿⣿⣿⣿⣿⣿⣿⣿⣿⣿⢿⢸⣿⣿⣿⣿⣿⣿⡏⣿⡏⠁⠀⠀⠘⣿⣿⣿⡾⢯⢽⢽⠝⠹⢷⢷⢷⢎⣟⣝⣟⣽⣝⣝⣼⣵⣗⣷⣷⣷⠀⠀⠀⠀⠀⠀⠀⠀⠀⠀⠀⠀</a:t>
            </a:r>
            <a:br/>
            <a:r>
              <a:t>⠀⠀⠀⠀⠀⠀⠀⠀⠀⠀⠀⣿⣿⣿⣷⣜⣟⣗⣳⣷⣷⣷⣞⣟⣏⣹⣕⣕⡕⢵⢵⢿⠿⠟⢹⣿⣿⣿⣿⡇⠀⠀⠀⠀⠸⣿⣿⣷⢄⠀⢀⢔⢕⢕⢕⢔⢔⢕⢕⢕⢕⢕⢕⢜⢟⢝⢝⢝⢝⠀⠀⠀⠀⠀⠀⠀⠀⠀⠀⠀⠀</a:t>
            </a:r>
            <a:br/>
            <a:r>
              <a:t>⠀⠀⠀⠀⠀⠀⠀⠀⠀⠀⠀⢿⢿⢿⢿⠿⠿⠟⠟⢛⢛⢛⢋⢙⢍⢍⢍⢅⢄⢄⢀⢀⢀⢄⣼⣿⣿⣿⣿⠇⠀⠀⠀⠀⠀⢹⣿⣿⡕⢔⢕⢕⢕⢕⢕⢕⢕⢕⢕⢕⢕⢕⢕⢕⢕⢕⢕⢕⢕⠀⠀⠀⠀⠀⠀⠀⠀⠀⠀⠀⠀</a:t>
            </a:r>
            <a:br/>
            <a:r>
              <a:t>⠀⠀⠀⠀⠀⠀⠀⠀⠀⠀⠀⠀⠔⠔⢔⢕⢕⢕⢕⢕⢕⢕⢕⢕⢕⢕⢕⢕⢕⢕⢕⢕⢕⢕⣿⣿⣿⣿⣿⠔⠀⢀⠀⠀⠀⠀⢻⣿⣿⣕⣕⣕⢵⣵⣵⣷⣷⣵⣷⣷⣷⣷⣧⣵⣵⣵⣵⣵⣵⠀⠀⠀⠀⠀⠀⠀⠀⠀⠀⠀⠀</a:t>
            </a:r>
            <a:br/>
            <a:r>
              <a:t>⠀⠀⠀⠀⠀⠀⠀⠀⠀⠀⠀⠀⢔⢕⢕⢕⢕⢕⢕⢕⢕⢕⢕⢕⢕⢕⢕⢕⢕⢕⢕⢕⢕⢕⣿⣿⣿⣿⣿⡕⢕⢱⢕⢀⠀⠀⠁⢿⣿⣿⣧⢯⢞⡷⢾⣝⡹⣿⣿⣿⣿⣿⣿⣿⣿⣿⣿⣿⣿⠀⠀⠀⠀⠀⠀⠀⠀⠀⠀⠀⠀</a:t>
            </a:r>
            <a:br/>
            <a:r>
              <a:t>⠀⠀⠀⠀⠀⠀⠀⠀⠀⠀⠀⠀⢔⢕⢕⢕⢕⢕⢕⢕⢕⢕⢕⢕⢕⢕⢕⢕⢕⢕⢕⢕⢕⢕⣿⣿⣿⣿⣿⣷⣿⡿⢷⣎⢀⠀⢄⢘⢿⣿⢕⢕⢝⢜⢝⢕⢝⢫⢿⣿⣿⣿⣿⣿⣿⣿⣿⣿⣿⠀⠀⠀⠀⠀⠀⠀⠀⠀⠀⠀⠀</a:t>
            </a:r>
            <a:br/>
            <a:r>
              <a:t>⠀⠀⠀⠀⠀⠀⠀⠀⠀⠀⠀⠀⠑⠑⠑⠑⠑⠑⠑⠑⠑⠑⠑⠑⠑⠑⠑⠑⠑⠑⠑⠑⠑⠑⠛⠛⠛⠛⠛⠃⠑⠑⠑⠑⠀⠀⠀⠙⠘⠛⠃⠑⠑⠁⠁⠑⠑⠑⠑⠑⠑⠑⠙⠙⠛⠛⠛⠛⠛⠀⠀⠀⠀⠀⠀⠀⠀⠀⠀⠀⠀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⠀⠀⠀⠀⠀⠀⠀⠀⠀⠀⠀⣷⣾⣿⣿⣿⣿⣾⣿⣿⣿⣯⣿⣿⣿⣟⣿⣿⣿⣿⣿⢿⣿⣿⢿⣿⣿⣿⣿⣿⣿⣿⣿⣿⣿⣿⣿⣿⣿⣿⣿⣿⣿⣿⣿⣿⣿⣿⣿⣿⣿⣿⣿⣿⣿⣿⣿⣿⣿⠀⠀⠀⠀⠀⠀⠀⠀⠀⠀⠀⠀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⠀⠀⠀⠀⠀⠀⠀⠀⠀⠀⠀⣾⣿⣿⣿⣿⣿⣿⣿⣿⣿⣿⣿⣿⣿⣿⣿⣿⣿⣿⣿⣿⣿⣾⣿⣷⣿⣿⣿⣿⣿⣟⣿⣿⣿⡿⣿⣿⣿⣿⣿⣿⣿⣿⣿⣿⣿⣿⣿⣿⣿⣿⣿⣿⣿⣿⣿⣿⣿⠀⠀⠀⠀⠀⠀⠀⠀⠀⠀⠀⠀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⠀⠀⠀⠀⠀⠀⠀⠀⠀⠀⠀⣿⣿⣿⣿⣿⣿⣿⢿⢟⢝⢕⢕⣕⡜⢝⢟⢿⣿⣿⣿⣿⣿⣿⣿⣿⣿⣿⣿⣿⣿⣿⣿⣿⣿⣿⣿⣿⣿⣿⣿⣿⣿⣿⣿⣿⣿⣿⣿⣿⣿⣿⣿⣿⣿⣿⣿⣿⣿⠀⠀⠀⠀⠀⠀⠀⠀⠀⠀⠀⠀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⠀⠀⠀⠀⠀⠀⠀⠀⠀⠀⠀⣿⣿⣿⣿⣿⢟⢕⢷⢦⢴⢥⢥⢥⢬⠝⢳⣕⢝⢿⣿⣿⣿⣿⣿⣿⢿⠝⣾⣿⣿⣿⣿⣿⣿⣿⡿⠟⠝⣉⡑⠕⢜⢝⢿⣿⣿⣿⣿⣿⣿⣿⣿⣿⣿⣿⣿⣿⣿⠀⠀⠀⠀⠀⠀⠀⠀⠀⠀⠀⠀</a:t>
            </a:r>
            <a:br/>
            <a:r>
              <a:t>⠀⠀⠀⠀⠀⠀⠀⠀⠀⠀⠀⣿⣿⣿⣿⡏⢕⢕⢕⢕⢕⢕⢕⢕⢕⢕⢕⢜⢻⡕⢻⣿⣿⣿⣿⣿⣵⣷⣿⣿⣿⣿⣿⣿⣿⡟⠁⠀⠀⠀⠙⢷⣕⢕⢕⣸⣿⣿⣿⣿⣿⣿⣿⣿⣿⣿⣿⣟⢝⠀⠀⠀⠀⠀⠀⠀⠀⠀⠀⠀⠀</a:t>
            </a:r>
            <a:br/>
            <a:r>
              <a:t>⠀⠀⠀⠀⠀⠀⠀⠀⠀⠀⠀⣿⣿⣿⣿⣿⣷⣷⣷⣷⣵⣧⣵⣱⣕⣕⣕⣕⢕⣻⡜⣿⣿⣿⣿⣿⣿⣿⣿⣿⣿⣿⣿⣿⣿⢅⢄⢄⢔⠀⢄⢕⢻⣷⣷⣽⣿⣿⣿⣿⣿⣿⣿⣿⣿⣿⡇⢈⢷⠀⠀⠀⠀⠀⠀⠀⠀⠀⠀⠀⠀</a:t>
            </a:r>
            <a:br/>
            <a:r>
              <a:t>⠀⠀⠀⠀⠀⠀⠀⠀⠀⠀⠀⣿⣿⣿⣿⣿⣿⣿⣿⣿⣿⣿⣿⣿⣿⣿⣿⣿⣿⣿⣇⣿⣿⣿⣿⣿⣿⣿⣯⣽⣿⣿⣿⣿⣿⢕⢕⢕⢕⣕⣕⣕⣸⣿⣿⣿⣿⣿⣿⣿⣿⣿⣿⣿⣿⣿⣿⢇⣿⠀⠀⠀⠀⠀⠀⠀⠀⠀⠀⠀⠀</a:t>
            </a:r>
            <a:br/>
            <a:r>
              <a:t>⠀⠀⠀⠀⠀⠀⠀⠀⠀⠀⠀⣻⣿⣿⣿⣿⣿⣿⣿⣿⣿⣿⣿⣿⣿⣿⣿⣿⣿⣿⣟⣿⣿⣿⣿⣿⣿⡏⠟⠟⠟⠁⣿⣿⣿⣾⣾⣷⣿⣿⣿⣿⣿⣿⣿⣿⣿⣿⣿⣿⣿⣿⣿⣿⣿⣿⣿⣵⣿⠀⠀⠀⠀⠀⠀⠀⠀⠀⠀⠀⠀</a:t>
            </a:r>
            <a:br/>
            <a:r>
              <a:t>⠀⠀⠀⠀⠀⠀⠀⠀⠀⠀⠀⣿⣿⣿⣿⣿⣿⣿⣿⣿⣿⣿⣿⣿⣿⣿⣿⣿⣿⣿⣯⣿⣿⣿⣿⣿⣿⣧⢀⠀⠀⢰⣿⣿⣿⣿⣿⣿⣿⣿⣿⣿⣿⣿⣿⣿⣿⣿⣿⣿⣿⣿⣿⣿⣿⣿⣿⢇⣿⠀⠀⠀⠀⠀⠀⠀⠀⠀⠀⠀⠀</a:t>
            </a:r>
            <a:br/>
            <a:r>
              <a:t>⠀⠀⠀⠀⠀⠀⠀⠀⠀⠀⠀⣝⣿⣿⣿⣿⣿⣿⣿⣿⣿⣿⣿⣿⣿⣿⣿⣿⣿⣿⣟⣿⣿⣿⣿⣿⣿⣿⣿⡇⠀⢸⣿⣿⣿⣿⣿⣿⣿⣿⣿⣿⣿⣿⣿⣿⣿⣿⣿⣿⣿⣿⣿⣿⣿⣿⣿⢕⢿⠀⠀⠀⠀⠀⠀⠀⠀⠀⠀⠀⠀</a:t>
            </a:r>
            <a:br/>
            <a:r>
              <a:t>⠀⠀⠀⠀⠀⠀⠀⠀⠀⠀⠀⢟⣻⣿⣿⣿⣿⣿⣿⣿⣿⣿⣿⣿⣿⣿⣿⣿⣿⣿⡹⣿⣿⣿⣿⣿⣿⣿⣿⠁⠀⠸⣿⣿⣿⣿⣿⣿⣿⣿⣿⣿⡿⣿⣿⣿⣿⣿⣿⣿⣿⣿⣿⣿⣿⣿⣿⣧⣿⠀⠀⠀⠀⠀⠀⠀⠀⠀⠀⠀⠀</a:t>
            </a:r>
            <a:br/>
            <a:r>
              <a:t>⠀⠀⠀⠀⠀⠀⠀⠀⠀⠀⠀⢕⢼⣿⣿⣿⣿⣿⣿⣿⣿⣿⣿⣿⣿⣿⣿⣿⣿⣿⣇⣿⣿⣿⣿⣿⣿⣿⣿⠀⠀⠀⢻⣿⣿⣿⣿⣿⣿⣿⣿⣿⣿⣿⢝⣿⣿⣿⣿⣿⣿⣿⣿⣿⣿⣿⣿⡿⣿⠀⠀⠀⠀⠀⠀⠀⠀⠀⠀⠀⠀</a:t>
            </a:r>
            <a:br/>
            <a:r>
              <a:t>⠀⠀⠀⠀⠀⠀⠀⠀⠀⠀⠀⣷⣿⣿⣿⣿⣿⣿⣿⣿⣿⣿⣿⣿⣿⣿⣿⣿⣿⣿⡏⣿⣿⣿⣿⣿⣿⣿⣿⡇⠀⠀⠈⢿⣿⣿⣿⣿⢟⢟⢟⣟⢟⢛⢙⠛⢻⣿⣿⣿⣿⣿⣿⣿⣿⣿⣷⣾⢿⠀⠀⠀⠀⠀⠀⠀⠀⠀⠀⠀⠀</a:t>
            </a:r>
            <a:br/>
            <a:r>
              <a:t>⠀⠀⠀⠀⠀⠀⠀⠀⠀⠀⠀⣿⣿⣿⣿⢿⢿⢿⢿⢿⢿⢿⢿⣿⣿⣿⣿⣿⡿⢿⢇⣿⣿⣿⣿⣿⣿⢻⣿⡇⠐⠀⠁⠘⣿⣿⣿⣿⡽⢽⠝⠟⠟⠿⢿⢿⢟⢟⢟⢏⣽⣽⣽⣧⣵⣵⣽⣿⣿⠀⠀⠀⠀⠀⠀⠀⠀⠀⠀⠀⠀</a:t>
            </a:r>
            <a:br/>
            <a:r>
              <a:t>⠀⠀⠀⠀⠀⠀⠀⠀⠀⠀⠀⣿⣿⣿⣿⣿⣿⣿⣿⣿⣿⣷⣿⣟⣟⣵⣵⣵⣵⡵⢕⠿⠟⠛⢝⣿⣿⣿⣿⡇⠀⠀⠀⠀⠸⣿⣿⣿⡇⢔⢐⢕⢕⢕⢕⢕⢕⢕⢕⢕⢕⢕⢕⢕⢝⢝⢟⢝⢝⠀⠀⠀⠀⠀⠀⠀⠀⠀⠀⠀⠀</a:t>
            </a:r>
            <a:br/>
            <a:r>
              <a:t>⠀⠀⠀⠀⠀⠀⠀⠀⠀⠀⠀⠿⠿⠿⠿⠻⠟⢛⢛⢛⢛⢝⢝⢍⢍⢅⢅⢄⢄⢄⢄⢄⢔⢔⢸⣿⣿⣿⣿⠁⠀⠀⠀⠀⠀⢻⣿⣿⣷⢕⢕⢕⢕⢕⢕⢕⢕⢕⢕⢕⢕⢕⢕⢕⢕⢕⢕⢕⢕⠀⠀⠀⠀⠀⠀⠀⠀⠀⠀⠀⠀</a:t>
            </a:r>
            <a:br/>
            <a:r>
              <a:t>⠀⠀⠀⠀⠀⠀⠀⠀⠀⠀⠀⠀⠄⢔⢕⢕⢕⢕⢕⢕⢕⢕⢕⢕⢕⢕⢕⢕⢕⢕⢕⢕⢕⢕⣾⣿⣿⣿⡿⠀⠀⠀⠀⠀⠀⠁⢿⣿⣿⣧⣕⣵⣧⣵⣷⣷⣷⣷⣷⣷⣷⣾⣿⣷⣷⣵⣵⣵⣵⠀⠀⠀⠀⠀⠀⠀⠀⠀⠀⠀⠀</a:t>
            </a:r>
            <a:br/>
            <a:r>
              <a:t>⠀⠀⠀⠀⠀⠀⠀⠀⠀⠀⠀⠀⠄⢕⢕⢕⢕⢕⢕⢕⢕⢕⢕⢕⢕⢕⢕⢕⢕⢕⢕⢕⢕⢕⣿⣿⣿⣿⣧⡕⢄⢁⢱⢀⠀⠀⠘⣿⣿⣿⣯⣽⢞⣿⢯⣟⢹⣿⣿⣿⣿⣿⣿⣿⣿⣿⣿⣿⣿⠀⠀⠀⠀⠀⠀⠀⠀⠀⠀⠀⠀</a:t>
            </a:r>
            <a:br/>
            <a:r>
              <a:t>⠀⠀⠀⠀⠀⠀⠀⠀⠀⠀⠀⠀⢔⢕⢕⢕⢕⢕⢕⢕⢕⢕⢕⢕⢕⢕⢕⢕⢕⢕⢕⢕⢕⢕⣿⣿⣿⣿⣿⣾⣕⣷⣮⣵⢄⠀⠀⠸⣿⣿⡕⢕⢝⢝⢝⢕⢝⢫⢿⢿⣿⣿⣿⣿⣿⣿⣿⣿⣿⠀⠀⠀⠀⠀⠀⠀⠀⠀⠀⠀⠀</a:t>
            </a:r>
            <a:br/>
            <a:r>
              <a:t>⠀⠀⠀⠀⠀⠀⠀⠀⠀⠀⠀⠀⠁⠑⠑⠑⠑⠑⠑⠑⠑⠑⠑⠑⠑⠑⠑⠑⠑⠑⠑⠑⠑⠑⠛⠛⠛⠛⠛⠛⠋⠙⠑⠑⠑⠀⠑⠐⠛⠛⠓⠑⠑⠑⠀⠑⠁⠑⠑⠑⠑⠑⠘⠙⠙⠛⠛⠛⠛⠀⠀⠀⠀⠀⠀⠀⠀⠀⠀⠀⠀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⠀⠀⠀⠀⠀⠀⠀⠀⠀⠀⠀⢿⣿⣿⣿⢿⣿⣿⣿⣿⣿⣿⣿⣿⣿⣿⡿⡯⢟⣱⣳⣵⢝⢞⣿⣟⡫⣟⣿⣿⣿⣿⣿⣿⣝⣿⣿⣿⣿⣿⣿⣿⣿⣿⣿⣿⣿⣿⣿⣿⣿⣿⣿⣿⣿⣿⣿⣿⣿⠀⠀⠀⠀⠀⠀⠀⠀⠀⠀⠀⠀</a:t>
            </a:r>
            <a:br/>
            <a:r>
              <a:t>⠀⠀⠀⠀⠀⠀⠀⠀⠀⠀⠀⢿⣿⣿⣿⣿⣿⣿⣿⣿⣿⣿⣯⣿⣿⣿⢻⣟⣻⣿⣷⣷⣿⣿⣞⣿⡿⡿⣿⣿⣿⣿⣿⣿⣿⣿⣿⣿⣿⣿⣿⣿⣿⣿⣿⣿⣿⣿⣿⣿⣿⣿⣿⣿⣿⣿⣿⣿⣿⠀⠀⠀⠀⠀⠀⠀⠀⠀⠀⠀⠀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⠀⠀⠀⠀⠀⠀⠀⠀⠀⠀⠀⣿⣿⣿⣿⣿⣿⣿⣿⣿⣿⣿⣿⣿⣿⣿⣿⣿⣷⣿⣿⣷⣷⣷⣾⣾⣵⣿⣟⣻⣫⣿⣿⣿⣿⢿⣿⣿⣿⣿⣿⣿⣿⣿⣿⣿⣿⣿⣿⣿⣿⣿⣿⣿⣿⣿⣿⣿⣿⠀⠀⠀⠀⠀⠀⠀⠀⠀⠀⠀⠀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⠀⠀⠀⠀⠀⠀⠀⠀⠀⠀⠀⣿⣿⣿⣿⣿⣿⣿⣿⣿⣿⣿⣿⣿⣿⣿⣿⣿⣿⣿⣿⣿⣿⣿⣿⣏⣽⣿⣷⣾⣻⣿⣿⣿⣿⣿⣿⣿⣿⣿⣿⣿⣿⣿⣿⣿⣿⣿⣿⣿⣿⣿⣿⣿⣿⣿⣿⣿⣿⠀⠀⠀⠀⠀⠀⠀⠀⠀⠀⠀⠀</a:t>
            </a:r>
            <a:br/>
            <a:r>
              <a:t>⠀⠀⠀⠀⠀⠀⠀⠀⠀⠀⠀⣿⣿⣿⣿⣿⣿⣿⣿⣿⣿⣿⣿⢿⢿⣿⣿⣿⣿⣿⣿⣿⣿⣿⣿⣿⣯⣯⣿⢿⣿⣿⣿⣿⣿⣿⣿⣿⣿⣿⣿⣿⣿⣿⣿⣿⣿⣿⣿⣿⣿⣿⣿⣿⣿⣿⣿⣿⣿⠀⠀⠀⠀⠀⠀⠀⠀⠀⠀⠀⠀</a:t>
            </a:r>
            <a:br/>
            <a:r>
              <a:t>⠀⠀⠀⠀⠀⠀⠀⠀⠀⠀⠀⣿⣿⣿⣿⣿⣿⣿⡿⢏⢝⢕⢕⢕⣕⡜⢝⢻⣿⣿⣿⣿⣿⣿⣿⣿⣿⣿⣿⢿⣿⣿⣿⣿⣿⣿⣿⣿⣿⣿⣿⢿⣿⣿⣿⣿⣿⣿⣿⣿⣿⣿⣿⣿⣿⣿⣿⣿⣷⠀⠀⠀⠀⠀⠀⠀⠀⠀⠀⠀⠀</a:t>
            </a:r>
            <a:br/>
            <a:r>
              <a:t>⠀⠀⠀⠀⠀⠀⠀⠀⠀⠀⠀⣿⣿⣿⣿⣿⡟⢇⢕⢖⢖⢖⢶⢶⢴⢜⢝⢧⡜⢻⣿⣿⣿⣿⣿⣿⢏⢕⣣⣻⣿⣿⣿⣿⣿⣿⡿⠟⠙⠥⣕⡑⢕⢜⢝⢿⣿⣿⣿⣿⣿⣿⣿⣿⣿⣿⣿⣿⣿⠀⠀⠀⠀⠀⠀⠀⠀⠀⠀⠀⠀</a:t>
            </a:r>
            <a:br/>
            <a:r>
              <a:t>⠀⠀⠀⠀⠀⠀⠀⠀⠀⠀⠀⣿⣿⣿⣿⣯⡕⢕⢕⢕⢕⢕⢕⢕⢕⢕⢕⢕⢝⣧⢹⣿⣿⣿⣿⣿⣷⣾⣿⣿⣿⣿⣿⣿⣿⡿⠁⠀⠀⠀⠀⠝⣷⡕⢕⢱⣿⣿⣿⣿⣿⣿⣿⣿⣿⣿⣿⡿⣕⠀⠀⠀⠀⠀⠀⠀⠀⠀⠀⠀⠀</a:t>
            </a:r>
            <a:br/>
            <a:r>
              <a:t>⠀⠀⠀⠀⠀⠀⠀⠀⠀⠀⠀⣿⣿⣿⣿⣿⣿⣷⣷⣷⣷⣷⣷⣵⣵⣕⣕⣕⡕⣸⣗⢿⣿⣿⣿⣿⣿⣿⣿⣿⣿⣿⣿⣿⣿⢇⠄⢄⢔⢐⢐⢐⢜⣿⣮⣯⣿⣿⣿⣿⣿⣿⣿⣿⣿⣿⣿⡁⢜⠀⠀⠀⠀⠀⠀⠀⠀⠀⠀⠀⠀</a:t>
            </a:r>
            <a:br/>
            <a:r>
              <a:t>⠀⠀⠀⠀⠀⠀⠀⠀⠀⠀⠀⣿⣿⣿⣿⣿⣿⣿⣿⣿⣿⣿⣿⣿⣿⣿⣿⣿⣿⣿⣿⢸⣿⣿⣿⣿⣿⣿⣿⣿⣿⣿⣿⣿⣿⡕⢕⢕⢕⣕⣕⣕⣱⣿⣿⣿⣿⣿⣿⣿⣿⣿⣿⣿⣿⣿⣿⡗⢸⠀⠀⠀⠀⠀⠀⠀⠀⠀⠀⠀⠀</a:t>
            </a:r>
            <a:br/>
            <a:r>
              <a:t>⠀⠀⠀⠀⠀⠀⠀⠀⠀⠀⠀⣿⣿⣿⣿⣿⣿⣿⣿⣿⣿⣿⣿⣿⣿⣿⣿⣿⣿⣿⣿⢸⣿⣿⣿⣿⣿⣟⠝⠛⠏⠁⣿⣿⣿⣿⣿⣿⣿⣿⣿⣿⣿⣿⣿⣿⣿⣿⣿⣿⣿⣿⣿⣿⣿⣿⣿⣧⢸⠀⠀⠀⠀⠀⠀⠀⠀⠀⠀⠀⠀</a:t>
            </a:r>
            <a:br/>
            <a:r>
              <a:t>⠀⠀⠀⠀⠀⠀⠀⠀⠀⠀⠀⣿⣿⣿⣿⣿⣿⣿⣿⣿⣿⣿⣿⣿⣿⣿⣿⣿⣿⣿⣿⢺⣿⣿⣿⣿⣿⣿⢀⠀⠀⢀⣿⣿⣿⣿⣿⣿⣿⣿⣿⣿⣿⣿⣿⣿⣿⣿⣿⣿⣿⣿⣿⣿⣿⣿⣿⣿⢸⠀⠀⠀⠀⠀⠀⠀⠀⠀⠀⠀⠀</a:t>
            </a:r>
            <a:br/>
            <a:r>
              <a:t>⠀⠀⠀⠀⠀⠀⠀⠀⠀⠀⠀⣿⣿⣿⣿⣿⣿⣿⣿⣿⣿⣿⣿⣿⣿⣿⣿⣿⣿⣿⡇⣿⣿⣿⣿⣿⣿⣿⣿⡆⠀⢸⣿⣿⣿⣿⣿⣿⣿⣿⣿⣿⣿⣿⣿⣿⣿⣿⣿⣿⣿⣿⣿⣿⣿⣿⣿⡇⢜⠀⠀⠀⠀⠀⠀⠀⠀⠀⠀⠀⠀</a:t>
            </a:r>
            <a:br/>
            <a:r>
              <a:t>⠀⠀⠀⠀⠀⠀⠀⠀⠀⠀⠀⣟⣿⣿⣿⣿⣿⣿⣿⣿⣿⣿⣿⣿⣿⣿⣿⣿⣿⣿⡇⣿⣿⣿⣿⣿⣿⣿⣿⠁⠀⠜⣿⣿⣿⣿⣿⣿⣿⣿⣿⣿⣿⣿⣿⣿⣿⣿⣿⣿⣿⣿⣿⣿⣿⣿⣿⣷⣷⠀⠀⠀⠀⠀⠀⠀⠀⠀⠀⠀⠀</a:t>
            </a:r>
            <a:br/>
            <a:r>
              <a:t>⠀⠀⠀⠀⠀⠀⠀⠀⠀⠀⠀⢹⣿⣿⣿⣿⣿⣿⣿⣿⣿⣿⣿⣿⣿⣿⣿⣿⣿⣿⡏⣿⣿⣿⣿⣿⣿⣿⡇⠀⠀⠀⢻⣿⣿⣿⣿⣿⣿⣿⣿⣿⣿⣿⣿⣿⣿⣿⣿⣿⣿⣿⣿⣿⣿⣿⣿⣿⣿⠀⠀⠀⠀⠀⠀⠀⠀⠀⠀⠀⠀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⠀⠀⠀⠀⠀⠀⠀⠀⠀⠀⠀⣾⣿⣿⣿⣿⣿⣿⣿⣿⣿⣿⣿⣿⣿⣿⣿⣿⣿⣿⡗⣿⣿⣿⣿⣿⣿⣿⣷⡄⠀⠀⠈⢿⣿⣿⣿⣿⣟⣟⣟⣟⣟⣟⢙⢙⢝⢻⣿⣿⣿⣿⣿⣿⣿⣿⣿⢿⢿⠀⠀⠀⠀⠀⠀⠀⠀⠀⠀⠀⠀</a:t>
            </a:r>
            <a:br/>
            <a:r>
              <a:t>⠀⠀⠀⠀⠀⠀⠀⠀⠀⠀⠀⣿⣿⣿⣿⡿⢿⣿⣿⡿⢿⢿⢿⣿⢿⣿⣿⣿⢿⢿⢏⢻⣿⣿⣿⣿⣿⣿⣿⠆⠐⠀⠀⠘⣿⣿⣿⣿⣿⢿⠿⠷⠿⢺⢿⢟⢟⢻⢯⢽⢽⣿⣿⣷⣾⣿⣽⣿⣿⠀⠀⠀⠀⠀⠀⠀⠀⠀⠀⠀⠀</a:t>
            </a:r>
            <a:br/>
            <a:r>
              <a:t>⠀⠀⠀⠀⠀⠀⠀⠀⠀⠀⠀⣿⣿⣿⣿⣿⣿⣿⣿⣿⣿⣿⣿⣟⣷⣷⣷⣵⡵⢵⢷⠾⠟⠟⠟⣻⣷⣿⣿⠀⠀⠀⠀⠀⢹⣿⣿⣿⣿⢕⢕⢕⢕⢕⢇⢕⢕⢕⢻⣷⡷⢵⣵⣵⣜⢟⢟⢟⢏⠀⠀⠀⠀⠀⠀⠀⠀⠀⠀⠀⠀</a:t>
            </a:r>
            <a:br/>
            <a:r>
              <a:t>⠀⠀⠀⠀⠀⠀⠀⠀⠀⠀⠀⠟⠟⠟⠟⠟⢛⢛⢛⢏⢝⢍⢍⢍⢅⢕⢔⢔⢔⢔⢔⢔⢕⢕⢕⣿⣿⣿⣿⠀⠀⠀⠀⠀⠀⢿⣿⣿⣿⡇⢕⢕⢕⢕⢕⢕⢕⢕⢕⢕⢕⢕⢕⢕⢕⣕⢕⢕⢕⠀⠀⠀⠀⠀⠀⠀⠀⠀⠀⠀⠀</a:t>
            </a:r>
            <a:br/>
            <a:r>
              <a:t>⠀⠀⠀⠀⠀⠀⠀⠀⠀⠀⠀⠀⠐⢕⢕⢕⢕⢕⢕⢕⢕⢕⢕⢕⢕⢕⢕⢕⢕⢕⢕⢕⢕⢕⢸⣿⣿⣿⡏⠀⠀⠀⠀⠀⠀⠘⣿⣿⣿⣷⢷⣱⣵⣵⣵⣷⣷⣷⣷⣷⣾⣿⣿⣷⣵⣷⣷⣼⣧⠀⠀⠀⠀⠀⠀⠀⠀⠀⠀⠀⠀</a:t>
            </a:r>
            <a:br/>
            <a:r>
              <a:t>⠀⠀⠀⠀⠀⠀⠀⠀⠀⠀⠀⠀⠑⢕⢕⢕⢕⢕⢕⢕⢕⢕⢕⢕⢕⢕⢕⢕⢕⢕⢕⢕⢕⢕⣸⣿⣿⣿⣇⡕⢀⢀⠐⠀⠀⠀⢸⣿⣿⣿⣾⣷⡳⢞⢟⡝⡟⢿⣿⣿⣿⣿⣿⣿⣿⣿⣿⣿⣿⠀⠀⠀⠀⠀⠀⠀⠀⠀⠀⠀⠀</a:t>
            </a:r>
            <a:br/>
            <a:r>
              <a:t>⠀⠀⠀⠀⠀⠀⠀⠀⠀⠀⠀⠄⢕⢕⢕⢕⢕⢕⢕⢕⢕⢕⢕⢕⢕⢕⢕⢕⢕⢕⢕⡕⢕⢕⣿⣿⣿⣿⣿⣵⠕⡕⢱⣧⠀⠀⠀⢿⣿⣿⡇⢕⢜⢝⢜⢕⢕⢟⢿⢿⣿⣿⣿⣿⣿⣿⣿⣿⣿⠀⠀⠀⠀⠀⠀⠀⠀⠀⠀⠀⠀</a:t>
            </a:r>
            <a:br/>
            <a:r>
              <a:t>⠀⠀⠀⠀⠀⠀⠀⠀⠀⠀⠀⠀⠁⠑⠑⠑⠑⠑⠑⠑⠑⠑⠑⠑⠑⠑⠑⠙⠑⠑⠑⠑⠑⠑⠛⠛⠛⠛⠛⠛⠑⠃⠛⠛⠑⠀⠀⠘⠛⠛⠛⠑⠑⠑⠐⠑⠑⠑⠑⠑⠑⠑⠘⠙⠙⠛⠛⠛⠛⠀⠀⠀⠀⠀⠀⠀⠀⠀⠀⠀⠀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⠀⠀⠀⠀⠀⠀⠀⠀⠀⠀⠀⢗⢝⢻⢷⢺⣷⡿⢟⣳⣿⣿⣽⣯⣿⣿⣿⡽⡻⣷⣕⢣⡟⣽⢟⣫⡼⢫⣿⢿⣿⣿⣿⣿⣿⣽⣿⣿⣿⣿⣿⣿⣿⣿⣿⣿⣿⣿⣿⣿⣿⣿⣿⣿⣿⣿⣿⣿⣿⠀⠀⠀⠀⠀⠀⠀⠀⠀⠀⠀⠀</a:t>
            </a:r>
            <a:br/>
            <a:r>
              <a:t>⠀⠀⠀⠀⠀⠀⠀⠀⠀⠀⠀⢮⡵⣿⣿⣿⣷⣾⣾⣾⣾⣼⣾⣮⣼⣎⡝⣻⣹⢽⣿⢝⢣⣯⢿⡾⡼⢳⣻⡿⣿⣾⣿⣿⣿⣿⣿⣿⣿⣿⣿⣿⣿⣿⣿⣿⣿⣿⣿⣿⣿⣿⣿⣿⣿⣿⣿⣿⣿⠀⠀⠀⠀⠀⠀⠀⠀⠀⠀⠀⠀</a:t>
            </a:r>
            <a:br/>
            <a:r>
              <a:t>⠀⠀⠀⠀⠀⠀⠀⠀⠀⠀⠀⣿⣿⣿⣿⣿⣿⣿⣿⣯⣽⣿⣿⣿⣿⣿⣿⣿⣿⣿⢿⣾⣷⣞⣳⣷⣷⡞⣿⢿⣿⣾⣿⣿⣿⣿⣿⣿⣿⣿⣿⣿⣿⣿⣿⣿⣿⣿⣿⣿⣿⣿⣿⣿⣿⣿⣿⣿⣿⠀⠀⠀⠀⠀⠀⠀⠀⠀⠀⠀⠀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⠀⠀⠀⠀⠀⠀⠀⠀⠀⠀⠀⣾⣿⣿⣿⣿⣿⣿⣿⣿⣿⣿⣿⣿⣿⣿⣿⣿⣿⣿⣿⢿⣿⣿⣿⣵⣷⣷⣿⣿⣯⣿⣿⣿⣿⣿⣿⣿⣿⣿⣿⣿⣿⣿⣿⣿⣿⣿⣿⣿⣿⣿⣿⣿⣿⣿⣿⣿⣿⠀⠀⠀⠀⠀⠀⠀⠀⠀⠀⠀⠀</a:t>
            </a:r>
            <a:br/>
            <a:r>
              <a:t>⠀⠀⠀⠀⠀⠀⠀⠀⠀⠀⠀⣿⣿⣿⣿⣿⣿⣿⣿⣿⣿⡿⢿⢟⢻⢿⣿⣿⣿⣿⣿⣿⣿⣿⣿⣿⣿⣾⣿⣿⣿⣻⣿⣿⣿⣿⣿⣿⣿⣿⣿⣿⣿⣿⣿⣿⣿⣿⣿⣿⣿⣿⣿⣿⣿⣿⣿⣿⣿⠀⠀⠀⠀⠀⠀⠀⠀⠀⠀⠀⠀</a:t>
            </a:r>
            <a:br/>
            <a:r>
              <a:t>⠀⠀⠀⠀⠀⠀⠀⠀⠀⠀⠀⣿⣿⣿⣿⣿⣿⣿⡟⢏⠕⠕⢕⠕⠵⢕⣕⢜⢻⣿⣿⣿⣿⣿⣿⣷⣷⣿⢿⢟⣿⣿⣿⣿⣿⣿⣿⣿⣿⡿⠿⢿⢟⢿⢿⣿⣿⣿⣿⣿⣿⣿⣿⣿⣿⣿⣿⣿⣿⠀⠀⠀⠀⠀⠀⠀⠀⠀⠀⠀⠀</a:t>
            </a:r>
            <a:br/>
            <a:r>
              <a:t>⠀⠀⠀⠀⠀⠀⠀⠀⠀⠀⠀⣿⣿⣿⣿⣿⡿⢏⢕⢟⢟⢗⢗⢖⢖⢖⢜⢝⢧⡜⢻⣿⣿⣿⣿⣿⢏⢗⢹⣿⣿⣿⣿⣿⣿⣿⣿⠟⠁⠐⠣⢥⣑⢕⢕⢝⢻⣿⣿⣿⣿⣿⣿⣿⣿⣿⣿⣿⣿⠀⠀⠀⠀⠀⠀⠀⠀⠀⠀⠀⠀</a:t>
            </a:r>
            <a:br/>
            <a:r>
              <a:t>⠀⠀⠀⠀⠀⠀⠀⠀⠀⠀⠀⣿⣿⣿⣿⣿⣕⢕⢕⢕⢕⢕⢕⢕⢕⢕⢕⢕⢕⢻⣇⢻⣿⣿⣿⣿⣽⣿⣿⣿⣿⣿⣿⣿⣿⣿⠃⠀⠀⠀⠀⠀⠝⣷⡕⢕⣼⣽⣿⣿⣿⣿⣿⣿⣿⣿⣿⣿⢟⠀⠀⠀⠀⠀⠀⠀⠀⠀⠀⠀⠀</a:t>
            </a:r>
            <a:br/>
            <a:r>
              <a:t>⠀⠀⠀⠀⠀⠀⠀⠀⠀⠀⠀⣿⣿⣿⣿⣿⣿⣿⣿⣿⣿⣾⣾⣷⣷⣷⣵⣵⣕⣵⣿⡼⣿⣿⣿⣿⣿⣿⣿⣿⣿⣿⣿⣿⣿⡟⢔⢔⢄⢕⢔⢅⢑⢸⣿⣿⣿⣿⣿⣿⣿⣿⣿⣿⣿⣿⣿⣿⣄⠀⠀⠀⠀⠀⠀⠀⠀⠀⠀⠀⠀</a:t>
            </a:r>
            <a:br/>
            <a:r>
              <a:t>⠀⠀⠀⠀⠀⠀⠀⠀⠀⠀⠀⣿⣿⣿⣿⣿⣿⣿⣿⣿⣿⣿⣿⣿⣿⣿⣿⣿⣿⣿⣿⡇⣿⣿⣿⣿⣿⣿⣿⣷⣾⣿⢿⣿⣿⣷⣕⣱⣕⣵⣵⣵⣵⣵⣿⣿⣿⣿⣿⣿⣿⣿⣿⣿⣿⣿⣿⣿⡏⠀⠀⠀⠀⠀⠀⠀⠀⠀⠀⠀⠀</a:t>
            </a:r>
            <a:br/>
            <a:r>
              <a:t>⠀⠀⠀⠀⠀⠀⠀⠀⠀⠀⠀⣿⣿⣿⣿⣿⣿⣿⣿⣿⣿⣿⣿⣿⣿⣿⣿⣿⣿⣿⣿⣇⣿⣿⣿⣿⣿⣿⡏⠛⠋⠁⢸⣿⣿⣿⣿⣿⣿⣿⣿⣿⣿⣿⣿⣿⣿⣿⣿⣿⣿⣿⣿⣿⣿⣿⣿⣿⣷⠀⠀⠀⠀⠀⠀⠀⠀⠀⠀⠀⠀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⠀⠀⠀⠀⠀⠀⠀⠀⠀⠀⠀⣿⣿⣿⣿⣿⣿⣿⣿⣿⣿⣿⣿⣿⣿⣿⣿⣿⣿⣿⣿⡏⣿⣿⣿⣿⣿⣿⡇⠐⠀⠀⣼⣿⣿⣿⣿⣿⣿⣿⣿⣿⣿⣿⣿⣿⣿⣿⣿⣿⣿⣿⣿⣿⣿⣿⣿⣿⡟⠀⠀⠀⠀⠀⠀⠀⠀⠀⠀⠀⠀</a:t>
            </a:r>
            <a:br/>
            <a:r>
              <a:t>⠀⠀⠀⠀⠀⠀⠀⠀⠀⠀⠀⣿⣷⣿⣿⣿⣿⣿⣿⣿⣿⣿⣿⣿⣿⣿⣿⣿⣿⣿⣿⢸⣿⣿⣿⣿⣿⣿⣿⡇⠀⢰⣿⣿⣿⣿⣿⣿⣿⣿⣿⣿⣿⣿⣿⣿⣿⣿⣿⣿⣿⣿⣿⣿⣿⣿⣿⣿⣟⠀⠀⠀⠀⠀⠀⠀⠀⠀⠀⠀⠀</a:t>
            </a:r>
            <a:br/>
            <a:r>
              <a:t>⠀⠀⠀⠀⠀⠀⠀⠀⠀⠀⠀⣿⣿⣿⣿⣿⣿⣿⣿⣿⣿⣿⣿⣿⣿⣿⣿⣿⣿⣿⣿⢸⣿⣿⣿⣿⣿⣿⡿⠁⠀⠘⣿⣿⣿⣿⣿⣿⣿⣿⣿⣿⣿⣿⣿⣿⣿⣿⣿⣿⣿⣿⣿⣿⣿⣿⣿⣿⣿⠀⠀⠀⠀⠀⠀⠀⠀⠀⠀⠀⠀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⠀⠀⠀⠀⠀⠀⠀⠀⠀⠀⠀⣻⣿⣿⣿⣿⣿⣿⣿⣿⣿⣿⣿⣿⣿⣿⣿⣿⣿⣿⣿⢼⣿⣿⣿⣿⣿⣿⠃⠀⠀⠀⢻⣿⣿⣿⣿⣿⣿⣿⣿⣿⣿⣿⣿⣿⣿⣿⣿⣿⣿⣿⣿⣿⣿⣿⣿⣿⣿⠀⠀⠀⠀⠀⠀⠀⠀⠀⠀⠀⠀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⠀⠀⠀⠀⠀⠀⠀⠀⠀⠀⠀⣿⣿⣿⣿⣿⣿⣿⣿⣿⣿⣿⣿⣿⣿⣿⣿⣿⣿⣿⣿⢸⣿⣿⣿⣿⣿⣿⠀⠀⠀⠀⠘⣿⣿⣿⣿⣿⣿⣿⣿⣿⣿⣿⣿⣏⣙⣝⣿⣿⣿⣿⣿⣿⣿⣿⡿⣿⣿⠀⠀⠀⠀⠀⠀⠀⠀⠀⠀⠀⠀</a:t>
            </a:r>
            <a:br/>
            <a:r>
              <a:t>⠀⠀⠀⠀⠀⠀⠀⠀⠀⠀⠀⣿⣿⣿⣿⣿⣟⣿⣿⣟⣟⣟⣟⣟⣿⣿⡿⢿⢿⢻⢟⢸⣿⣿⣿⣿⣿⣿⠀⠀⠀⠐⠑⢹⣿⣿⣿⣿⣿⢿⢿⢿⢟⢛⢟⢟⢟⢏⢽⢽⢿⢷⢷⣾⣿⣿⣿⣿⣿⠀⠀⠀⠀⠀⠀⠀⠀⠀⠀⠀⠀</a:t>
            </a:r>
            <a:br/>
            <a:r>
              <a:t>⠀⠀⠀⠀⠀⠀⠀⠀⠀⠀⠀⣿⣿⣿⣿⣿⣿⣿⣿⣿⣿⣿⣿⣿⣽⣽⣿⡾⢷⠷⠷⠷⠟⢟⣿⣿⣿⡟⠀⠀⠀⠀⠀⠈⣿⣿⣿⣿⣿⣇⢕⢕⢕⢕⢕⢕⢕⢕⢸⣿⣿⣷⡧⣵⣵⣝⡝⢟⢟⠀⠀⠀⠀⠀⠀⠀⠀⠀⠀⠀⠀</a:t>
            </a:r>
            <a:br/>
            <a:r>
              <a:t>⠀⠀⠀⠀⠀⠀⠀⠀⠀⠀⠀⠟⠟⠛⢛⢛⢋⢙⢝⢍⢍⢍⢕⢕⢔⢔⢔⢕⢕⢕⢕⢕⢕⢕⢻⣿⣿⡇⠀⠀⠀⠀⠀⠀⢸⣿⣿⣿⣿⣿⡕⢕⢕⢕⢕⢕⢕⢕⢕⢕⢜⢕⢇⢕⢕⢕⣜⡝⢕⠀⠀⠀⠀⠀⠀⠀⠀⠀⠀⠀⠀</a:t>
            </a:r>
            <a:br/>
            <a:r>
              <a:t>⠀⠀⠀⠀⠀⠀⠀⠀⠀⠀⠀⠅⢄⢕⢕⢕⢕⢕⢕⢕⢕⢕⢕⢕⢕⢕⢕⢕⢕⢕⢕⢕⢕⢗⢹⣿⣿⡇⠀⠀⠀⠀⠀⠀⠈⣿⣿⣿⣿⣿⣧⣧⣵⣼⢷⣾⣿⣷⣿⣷⣾⣿⣿⣷⣷⣷⣷⣷⣷⠀⠀⠀⠀⠀⠀⠀⠀⠀⠀⠀⠀</a:t>
            </a:r>
            <a:br/>
            <a:r>
              <a:t>⠀⠀⠀⠀⠀⠀⠀⠀⠀⠀⠀⠀⠑⢕⢕⢕⢕⢕⢕⢕⢕⢕⢕⢕⢕⢕⢕⢕⢕⢕⢕⢕⢕⢕⢜⣿⣿⡇⢔⢄⠀⠀⠀⠀⠀⢹⣿⣿⣿⣿⣿⣷⡾⡯⢿⣪⢿⡽⣿⣿⣿⣿⣿⣿⣿⣿⣿⣿⣿⠀⠀⠀⠀⠀⠀⠀⠀⠀⠀⠀⠀</a:t>
            </a:r>
            <a:br/>
            <a:r>
              <a:t>⠀⠀⠀⠀⠀⠀⠀⠀⠀⠀⠀⢔⢕⢕⢕⢕⢕⢕⢕⢕⢕⢕⢕⢕⢕⢕⢕⢕⢕⢕⢕⢕⢕⢕⢸⣿⣿⣗⣾⣧⠐⢕⢔⠀⠀⠁⣿⣿⣿⣿⣿⢕⢕⢕⢕⢝⢝⢕⢟⢿⢿⣿⣿⣿⣿⣿⣿⣿⣿⠀⠀⠀⠀⠀⠀⠀⠀⠀⠀⠀⠀</a:t>
            </a:r>
            <a:br/>
            <a:r>
              <a:t>⠀⠀⠀⠀⠀⠀⠀⠀⠀⠀⠀⠀⠁⠑⠑⠑⠑⠑⠑⠑⠑⠑⠑⠑⠑⠑⠑⠑⠑⠑⠑⠑⠑⠑⠛⠛⠛⠛⠛⠛⠀⠃⠑⠑⠀⠀⠛⠛⠛⠛⠛⠑⠑⠑⠑⠀⠑⠑⠑⠑⠑⠑⠑⠙⠙⠛⠛⠛⠛⠀⠀⠀⠀⠀⠀⠀⠀⠀⠀⠀⠀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⠀⠀⠀⠀⠀⠀⠀⠀⠀⠀⠀⢜⢞⢻⢻⢞⡻⣗⡟⣻⡿⣿⣫⣽⣿⣿⣿⣵⣿⣿⣾⣻⣟⣽⣿⣻⢿⣽⡿⣟⣿⣿⣿⣿⣿⣿⣿⣿⣿⣿⣿⣿⣿⣿⣿⣿⣿⣿⣿⣿⣿⣿⣿⣿⣿⣿⣿⣿⣿⠀⠀⠀⠀⠀⠀⠀⠀⠀⠀⠀⠀</a:t>
            </a:r>
            <a:br/>
            <a:r>
              <a:t>⠀⠀⠀⠀⠀⠀⠀⠀⠀⠀⠀⢜⡽⣽⢿⣿⣿⣾⣷⣾⣿⣿⣯⣾⣽⣿⣻⣿⣽⢿⣿⢿⢳⢿⢻⣷⡯⢽⣿⣿⣿⣿⣿⣿⣿⣿⣿⣿⣿⣿⣿⣿⣿⣿⣿⣿⣿⣿⣿⣿⣿⣿⣿⣿⣿⣿⣿⣿⣿⠀⠀⠀⠀⠀⠀⠀⠀⠀⠀⠀⠀</a:t>
            </a:r>
            <a:br/>
            <a:r>
              <a:t>⠀⠀⠀⠀⠀⠀⠀⠀⠀⠀⠀⣟⣿⣿⣿⣯⣿⣿⣿⣿⣿⣿⣿⣿⣿⣿⣿⣿⣿⣿⣿⣿⣿⡿⢿⣿⣻⣞⣿⣿⣿⢿⣷⣾⣿⣿⣯⣿⣿⣿⣿⣿⣿⣿⣿⣿⣿⣿⣿⣿⣿⣿⣿⣿⣿⣿⣿⣿⣿⠀⠀⠀⠀⠀⠀⠀⠀⠀⠀⠀⠀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⠀⠀⠀⠀⠀⠀⠀⠀⠀⠀⠀⣿⣿⣿⣿⣿⣿⣿⣿⣿⣿⣿⣿⣿⣿⣿⣿⣿⣿⣿⣿⣿⣿⣿⣿⣯⣷⣷⣿⣿⣿⣿⣿⣿⣿⣿⣿⣿⣿⣿⣿⣿⣿⣿⣿⣿⣿⣿⣿⣿⣿⣿⣿⣿⣿⣿⣿⣿⣿⠀⠀⠀⠀⠀⠀⠀⠀⠀⠀⠀⠀</a:t>
            </a:r>
            <a:br/>
            <a:r>
              <a:t>⠀⠀⠀⠀⠀⠀⠀⠀⠀⠀⠀⣿⣿⣿⣿⣿⣿⣿⣿⣿⣿⢿⢿⢟⢟⢿⢿⣿⣿⣿⣿⣿⣿⣿⣿⣿⣿⣷⣎⣿⣿⣿⣿⣿⣿⣿⣿⣿⣿⣿⣿⣿⣿⣿⣿⣿⣿⣿⣿⣿⣿⣿⣿⣿⣿⣿⣿⣿⣿⠀⠀⠀⠀⠀⠀⠀⠀⠀⠀⠀⠀</a:t>
            </a:r>
            <a:br/>
            <a:r>
              <a:t>⠀⠀⠀⠀⠀⠀⠀⠀⠀⠀⠀⣿⣿⣿⣿⣿⣿⣿⣿⢏⢕⠕⢕⠕⠱⠵⣕⡜⢟⢿⣿⣿⣿⣿⣟⣹⣧⡿⢏⢻⢿⣿⣿⣿⣿⣿⣿⣿⣿⡿⠿⢟⠟⢟⢿⣿⣿⣿⣿⣿⣿⣿⣿⣿⣿⣿⣿⣿⣿⠀⠀⠀⠀⠀⠀⠀⠀⠀⠀⠀⠀</a:t>
            </a:r>
            <a:br/>
            <a:r>
              <a:t>⠀⠀⠀⠀⠀⠀⠀⠀⠀⠀⠀⣿⣿⣿⣿⣿⣿⢏⢕⢝⢟⢟⢟⢗⢗⢗⢕⢝⢳⣕⢻⣿⣿⣿⣿⣿⢏⢞⣙⣿⣿⣿⣿⣿⣿⣿⣿⠟⠁⠁⠐⠢⣅⡕⢕⢕⢝⣿⣿⣿⣿⣿⣿⣿⣿⣿⣿⣿⣿⠀⠀⠀⠀⠀⠀⠀⠀⠀⠀⠀⠀</a:t>
            </a:r>
            <a:br/>
            <a:r>
              <a:t>⠀⠀⠀⠀⠀⠀⠀⠀⠀⠀⠀⣿⣿⣿⣿⣿⣇⡕⢕⢕⢕⢕⢕⢕⢕⢕⢕⢕⢕⢝⣧⢻⣿⣿⣿⣿⣿⣿⣿⣿⣿⣿⣿⣿⣿⣿⡏⠀⠀⠀⠀⠀⠘⢿⣧⣕⣳⣿⣿⣿⣿⣿⣿⣿⣿⣿⣿⣿⡿⠀⠀⠀⠀⠀⠀⠀⠀⠀⠀⠀⠀</a:t>
            </a:r>
            <a:br/>
            <a:r>
              <a:t>⠀⠀⠀⠀⠀⠀⠀⠀⠀⠀⠀⣿⣿⣿⣿⣿⣿⣿⣿⣿⣿⣾⣿⣷⣷⣷⣧⣵⣵⣵⣽⡏⣿⣿⣿⣿⣿⣿⣿⣿⣿⣿⣿⣿⣿⣿⢕⢔⢄⢔⢕⢅⢐⢕⣿⣷⣿⣿⣿⣿⣿⣿⣿⣿⣿⣿⣿⣿⣧⠀⠀⠀⠀⠀⠀⠀⠀⠀⠀⠀⠀</a:t>
            </a:r>
            <a:br/>
            <a:r>
              <a:t>⠀⠀⠀⠀⠀⠀⠀⠀⠀⠀⠀⣿⣿⣿⣿⣿⣿⣿⣿⣿⣿⣿⣿⣿⣿⣿⣿⣿⣿⣿⣿⣟⣿⣿⣿⣿⣿⣿⣿⣿⣿⣿⢟⣿⣿⣿⡕⣕⣕⣱⣵⣵⣵⣷⣿⣿⣿⣿⣿⣿⣿⣿⣿⣿⣿⣿⣿⣿⣿⠀⠀⠀⠀⠀⠀⠀⠀⠀⠀⠀⠀</a:t>
            </a:r>
            <a:br/>
            <a:r>
              <a:t>⠀⠀⠀⠀⠀⠀⠀⠀⠀⠀⠀⣿⣿⣿⣿⣿⣿⣿⣿⣿⣿⣿⣿⣿⣿⣿⣿⣿⣿⣿⣿⣯⣿⣿⣿⣿⣿⣿⡏⠙⠉⠁⠀⣿⣿⣿⣿⣿⣿⣿⣿⣿⣿⣿⣿⣿⣿⣿⣿⣿⣿⣿⣿⣿⣿⣿⣿⣿⣿⠀⠀⠀⠀⠀⠀⠀⠀⠀⠀⠀⠀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⠀⠀⠀⠀⠀⠀⠀⠀⠀⠀⠀⣿⣿⣿⣿⣿⣿⣿⣿⣿⣿⣿⣿⣿⣿⣿⣿⣿⣿⣿⣿⡿⣿⣿⣿⣿⣿⣿⣧⡀⠀⠀⢱⣿⣿⣿⣿⣿⣿⣿⣿⣿⣿⣿⣿⣿⣿⣿⣿⣿⣿⣿⣿⣿⣿⣿⣿⣿⣿⠀⠀⠀⠀⠀⠀⠀⠀⠀⠀⠀⠀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⠀⠀⠀⠀⠀⠀⠀⠀⠀⠀⠀⣿⣿⣿⣿⣿⣿⣿⣿⣿⣿⣿⣿⣿⣿⣿⣿⣿⣿⣿⣿⣿⣿⣿⣿⣿⣿⣿⣿⡟⠀⠀⣿⣿⣿⣿⣿⣿⣿⣿⣿⣿⣿⣿⣿⣿⣿⣿⣿⣿⣿⣿⣿⣿⣿⣿⣿⣿⣿⠀⠀⠀⠀⠀⠀⠀⠀⠀⠀⠀⠀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⠀⠀⠀⠀⠀⠀⠀⠀⠀⠀⠀⣿⣿⣿⣿⣿⣿⣿⣿⣿⣿⣿⣿⣿⣿⣿⣿⣿⣿⣿⣿⣿⣿⣿⣿⣿⣿⣿⡟⠁⠀⠀⣿⣿⣿⣿⣿⣿⣿⣿⣿⣿⣿⣿⣿⣿⣿⣿⣿⣿⣿⣿⣿⣿⣿⣿⣿⣿⣿⠀⠀⠀⠀⠀⠀⠀⠀⠀⠀⠀⠀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⠀⠀⠀⠀⠀⠀⠀⠀⠀⠀⠀⢻⣿⣿⣿⣿⣿⣿⣿⣿⣿⣿⣿⣿⣿⣿⣿⣿⣿⣿⣿⣿⣿⣿⣿⣿⣿⣿⠀⠀⠀⠀⢸⣿⣿⣿⣿⣿⣿⣿⣿⣿⣿⣿⣿⣯⣿⣿⣿⣿⣿⣿⣿⣿⣿⣿⣿⣿⣿⠀⠀⠀⠀⠀⠀⠀⠀⠀⠀⠀⠀</a:t>
            </a:r>
            <a:br/>
            <a:r>
              <a:t>⠀⠀⠀⠀⠀⠀⠀⠀⠀⠀⠀⣿⣿⣿⣿⣿⣿⣿⣿⣿⣿⣿⣿⣿⣿⣿⣿⣿⣿⣿⣿⡿⣿⣿⣿⣿⣿⣿⠀⠀⠀⠀⠈⣿⣿⣿⣿⣿⣿⣿⣿⣿⣿⣿⣿⣏⣍⣝⣻⣿⣿⣿⣿⣿⣿⡿⢿⢿⣿⠀⠀⠀⠀⠀⠀⠀⠀⠀⠀⠀⠀</a:t>
            </a:r>
            <a:br/>
            <a:r>
              <a:t>⠀⠀⠀⠀⠀⠀⠀⠀⠀⠀⠀⣿⣿⣿⣿⣿⣿⣿⣿⣿⣟⣟⣟⣻⣿⣿⣿⢿⢿⢟⢟⢕⣿⣿⣿⣿⣿⣟⠀⠀⠀⠓⠁⢻⣿⣿⣿⣿⣿⢿⢿⢿⣿⣿⢟⢟⢟⢏⢝⢽⢿⢷⢷⢿⡿⣿⣿⣿⣿⠀⠀⠀⠀⠀⠀⠀⠀⠀⠀⠀⠀</a:t>
            </a:r>
            <a:br/>
            <a:r>
              <a:t>⠀⠀⠀⠀⠀⠀⠀⠀⠀⠀⠀⣿⣿⣿⣿⣿⣿⣿⣿⣿⣿⣿⣿⣿⣯⣽⡿⢿⠿⠷⠷⠞⢟⢟⣿⣿⣿⡏⠀⠀⠀⠀⠀⠘⣿⣿⣿⣿⣿⣷⢕⢕⢝⢕⢕⢕⢕⢕⢕⢿⣿⣷⣷⡵⣵⣽⣝⢟⢟⠀⠀⠀⠀⠀⠀⠀⠀⠀⠀⠀⠀</a:t>
            </a:r>
            <a:br/>
            <a:r>
              <a:t>⠀⠀⠀⠀⠀⠀⠀⠀⠀⠀⠀⠟⠟⠛⢙⢛⢙⢝⢍⢍⢍⢝⢕⢔⢔⢔⢔⢕⢕⢕⣕⢕⢕⢜⢿⣿⣿⠃⠀⠀⠀⠀⠀⠀⢿⣿⣿⣿⣿⣿⡕⢕⢕⢕⢕⢕⢕⢕⢕⢕⢕⢕⢕⢕⢕⢕⣕⣜⢕⠀⠀⠀⠀⠀⠀⠀⠀⠀⠀⠀⠀</a:t>
            </a:r>
            <a:br/>
            <a:r>
              <a:t>⠀⠀⠀⠀⠀⠀⠀⠀⠀⠀⠀⠄⢔⢕⢕⢕⢕⢕⢕⢕⢕⢕⢕⢕⢕⢕⢕⢕⢕⢕⢕⢕⢕⢝⢻⣿⣿⠀⠀⠀⠀⠀⠀⠀⢸⣿⣿⣿⣿⣿⣧⣧⣧⣷⣷⣷⣿⣿⣿⣿⣷⣾⣿⣿⣷⣷⣷⣷⣷⠀⠀⠀⠀⠀⠀⠀⠀⠀⠀⠀⠀</a:t>
            </a:r>
            <a:br/>
            <a:r>
              <a:t>⠀⠀⠀⠀⠀⠀⠀⠀⠀⠀⠀⠀⠑⢕⢕⢕⢕⢕⢕⢕⢕⢕⢕⢕⢕⢕⢕⢕⢕⢕⢕⢕⢕⢕⢕⣿⡏⢔⢔⢄⠀⠀⢄⠀⠁⣿⣿⣿⣿⣿⣿⣷⣷⢮⢿⢯⣿⣟⣿⣿⣿⣿⣿⣿⣿⣿⣿⣿⣿⠀⠀⠀⠀⠀⠀⠀⠀⠀⠀⠀⠀</a:t>
            </a:r>
            <a:br/>
            <a:r>
              <a:t>⠀⠀⠀⠀⠀⠀⠀⠀⠀⠀⠀⢔⢕⢕⢕⢕⢕⢕⢕⢕⢕⢕⢕⢕⢕⢕⢕⢕⢕⢕⢕⣕⢕⢕⢸⣿⡇⣱⣾⣇⠀⡕⢕⠀⠀⢸⣿⣿⣿⣿⣿⡕⢕⢜⢝⢜⢝⢝⢟⢿⢿⣿⣿⣿⣿⣿⣿⣿⣿⠀⠀⠀⠀⠀⠀⠀⠀⠀⠀⠀⠀</a:t>
            </a:r>
            <a:br/>
            <a:r>
              <a:t>⠀⠀⠀⠀⠀⠀⠀⠀⠀⠀⠀⠀⠑⠑⠑⠑⠑⠑⠑⠑⠑⠑⠑⠑⠑⠑⠑⠑⠑⠑⠑⠑⠑⠑⠛⠛⠃⠛⠛⠋⠀⠛⠃⠐⠀⠘⠛⠛⠛⠛⠛⠃⠑⠑⠑⠑⠑⠑⠑⠑⠑⠘⠙⠙⠙⠛⠛⠛⠛⠀⠀⠀⠀⠀⠀⠀⠀⠀⠀⠀⠀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⠀⠀⠀⠀⠀⠀⠀⠀⠀⠀⠀⣿⣿⣿⣿⣿⣿⣿⣿⣿⣿⣿⣿⣿⣿⣿⣿⣿⣿⣿⣿⣿⣿⣿⣿⣿⣿⣿⣿⢻⢕⡜⣿⣿⣿⣿⣿⣿⣿⣿⣿⣿⣿⣿⣿⣿⣿⣿⣿⣿⣿⣿⣿⣿⣿⣿⣿⣿⣿⠀⠀⠀⠀⠀⠀⠀⠀⠀⠀⠀⠀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⠀⠀⠀⠀⠀⠀⠀⠀⠀⠀⠀⣿⣿⣿⣿⣿⣿⣿⣿⣿⣿⣿⣿⣿⣿⣿⣿⣿⣿⣿⣿⣿⣿⣿⣿⣿⣿⣿⣿⣿⡕⣷⣼⣿⣿⣿⣿⣿⣿⣿⣿⣿⣿⣿⣿⣿⣿⣿⣿⣿⣿⣿⣿⣿⣿⣿⣿⣿⣿⠀⠀⠀⠀⠀⠀⠀⠀⠀⠀⠀⠀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⠀⠀⠀⠀⠀⠀⠀⠀⠀⠀⠀⣿⣿⣿⣿⣿⣿⣿⣿⣿⣿⣿⣿⣿⣿⣿⣿⣿⣿⣿⣿⣿⣿⣿⣿⣿⣿⣿⣻⣿⣿⣿⣿⣿⣿⢿⣿⣿⣿⣿⣿⣿⣿⣿⣿⣿⣿⣿⣿⣿⣿⣿⣿⣿⣿⣿⣿⣿⣿⠀⠀⠀⠀⠀⠀⠀⠀⠀⠀⠀⠀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⠀⠀⠀⠀⠀⠀⠀⠀⠀⠀⠀⣿⣿⣿⣿⣿⣿⣿⣿⣿⣿⣿⣿⣿⣿⣿⣿⣿⣿⣿⣿⣿⣿⣿⣿⣿⣿⢟⢻⣧⢻⣿⣿⣿⣿⣿⣿⣿⣿⣿⣿⣿⣿⣿⣿⣿⣿⣿⣿⣿⣿⣿⣿⣿⣿⣿⣿⣿⣿⠀⠀⠀⠀⠀⠀⠀⠀⠀⠀⠀⠀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⠀⠀⠀⠀⠀⠀⠀⠀⠀⠀⠀⣿⣿⣿⣿⣿⣿⣿⣿⣿⣿⣿⣿⣿⣿⣿⣿⣿⣿⣿⣿⣿⣿⣿⢟⠑⢕⡞⢱⣹⢺⣿⣿⣿⣯⣿⣿⣿⣿⣿⣿⣿⣿⣿⣿⣿⣿⣿⣿⣿⣿⣿⣿⣿⣿⣿⣿⣿⣿⠀⠀⠀⠀⠀⠀⠀⠀⠀⠀⠀⠀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⠀⠀⠀⠀⠀⠀⠀⠀⠀⠀⠀⣿⣿⣿⣿⣿⣿⣿⣿⣿⣿⣿⣿⣿⣿⣿⣿⣿⣿⣿⣿⣿⢿⠕⠀⠀⠁⢕⢜⢕⢸⣿⣿⡏⢹⣸⣾⣿⣿⣿⣿⣿⣿⣿⣿⣿⣿⣿⣿⣿⣿⣿⣿⣿⣿⣿⣿⣿⣿⠀⠀⠀⠀⠀⠀⠀⠀⠀⠀⠀⠀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⠀⠀⠀⠀⠀⠀⠀⠀⠀⠀⠀⣿⣿⣿⣿⣿⣿⣿⣿⣿⣿⣿⣿⣿⣿⣿⣿⣿⣿⣿⣿⣏⣔⢀⢅⢕⢏⢕⢕⢕⢸⣿⣿⢇⣾⣿⣿⢝⢝⣿⣿⣿⣿⣿⣿⣿⣿⣿⣿⣿⣿⣿⣿⣿⣿⣿⣿⣿⣿⠀⠀⠀⠀⠀⠀⠀⠀⠀⠀⠀⠀</a:t>
            </a:r>
            <a:br/>
            <a:r>
              <a:t>⠀⠀⠀⠀⠀⠀⠀⠀⠀⠀⠀⣿⣿⣿⣿⣿⣿⣿⣿⣿⣿⣿⣿⣿⣿⣿⣿⣿⣿⣿⣿⣞⣟⣣⣵⣧⣵⣵⢕⢕⣾⣿⣿⢕⣿⡏⡇⣕⠑⠜⢻⣿⣿⣿⣿⣿⣿⣿⣿⣿⣿⣿⣿⣿⣿⣿⣿⣿⣿⠀⠀⠀⠀⠀⠀⠀⠀⠀⠀⠀⠀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⠀⠀⠀⠀⠀⠀⠀⠀⠀⠀⠀⣿⣿⣿⣿⣿⣿⣿⣿⣿⣿⣿⣿⣿⣿⣿⣿⣿⣿⣿⣿⣿⣿⣿⣿⣿⣿⣿⣧⢕⢸⣿⣧⣼⡟⢕⢕⣿⡆⠀⢜⣿⣿⣿⣿⣿⣿⣿⣿⣿⣿⣿⣿⣿⣿⣿⣿⣿⣿⠀⠀⠀⠀⠀⠀⠀⠀⠀⠀⠀⠀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⠀⠀⠀⠀⠀⠀⠀⠀⠀⠀⠀⣿⣿⣿⣿⣿⣿⣿⣿⣿⣿⣿⣿⣿⣿⣿⣿⣿⣿⣿⣿⣿⣿⣿⣿⣿⣿⢟⠕⠕⠕⠘⠝⠇⠁⠀⣸⣿⣿⡕⢿⣿⣿⣿⣿⣿⣿⣿⣿⣿⣿⣿⣿⣿⣿⣿⣿⣿⣿⠀⠀⠀⠀⠀⠀⠀⠀⠀⠀⠀⠀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⠀⠀⠀⠀⠀⠀⠀⠀⠀⠀⠀⣿⣿⣿⣿⣿⣿⣿⣿⣿⣿⣿⣿⣿⣿⣿⣿⣿⣿⣿⣿⣿⣿⣿⣿⣿⠋⠀⠀⠀⠀⠀⠀⠀⠀⢱⣿⣿⣿⣧⢜⣿⣿⣿⣿⣿⣿⣿⣿⣿⣿⣿⣿⣿⣿⣿⣿⣿⣿⠀⠀⠀⠀⠀⠀⠀⠀⠀⠀⠀⠀</a:t>
            </a:r>
            <a:br/>
            <a:r>
              <a:t>⠀⠀⠀⠀⠀⠀⠀⠀⠀⠀⠀⣿⣿⣿⣿⣿⣿⣿⣿⣿⣿⣿⣿⣿⣿⣿⣿⣿⣿⣿⣿⣿⣿⣿⡿⠑⠀⠀⠀⠀⠀⠀⠀⠀⠀⢸⣿⣿⣿⣿⡇⢸⣿⣿⣿⣿⣿⣿⣿⣿⣿⣿⣿⣿⣿⣿⣿⣿⣿⠀⠀⠀⠀⠀⠀⠀⠀⠀⠀⠀⠀</a:t>
            </a:r>
            <a:br/>
            <a:r>
              <a:t>⠀⠀⠀⠀⠀⠀⠀⠀⠀⠀⠀⣿⣿⣿⣿⣿⣿⣿⣿⣿⣿⣿⣿⣿⣿⣿⣿⣿⣿⣿⣿⣿⣿⣿⠃⠀⠀⠀⠀⠀⠀⠀⠀⠀⠀⢸⣿⣿⣿⣿⣷⢕⣿⣿⣿⣿⣿⣿⣿⣿⣿⣿⣿⣿⣿⣿⣿⣿⣿⠀⠀⠀⠀⠀⠀⠀⠀⠀⠀⠀⠀</a:t>
            </a:r>
            <a:br/>
            <a:r>
              <a:t>⠀⠀⠀⠀⠀⠀⠀⠀⠀⠀⠀⣿⣿⣿⣿⣿⣿⣿⣿⣿⣿⣿⣿⣿⣿⣿⣿⣿⣿⣿⣿⣿⣿⡟⠀⠀⠀⠀⠀⠀⠀⠀⠀⠀⠀⢾⣿⣿⣿⣿⢏⢱⣿⣿⣿⣿⣿⣿⣿⣿⣿⣿⣿⣿⣿⣿⣿⣿⣿⠀⠀⠀⠀⠀⠀⠀⠀⠀⠀⠀⠀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⠀⠀⠀⠀⠀⠀⠀⠀⠀⠀⠀⣿⣿⣿⣿⣿⣿⣿⣿⣿⣿⣿⣿⣿⣿⣿⣿⣿⣿⣿⣿⣿⣿⡇⠀⠀⠀⠀⠀⠀⠀⠀⠀⠀⠀⢜⣿⣿⣿⣇⡇⡕⢸⣿⣿⣿⣿⣿⣿⣿⣿⣿⣿⣿⣿⣿⣿⣿⣿⠀⠀⠀⠀⠀⠀⠀⠀⠀⠀⠀⠀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⠀⠀⠀⠀⠀⠀⠀⠀⠀⠀⠀⣿⣿⣿⣿⣿⣿⣿⣿⣿⣿⣿⣿⣿⣿⣿⣿⣿⣿⣿⣿⣿⣿⡇⠀⠀⠀⠀⣶⣶⡄⠀⠀⠀⠀⢕⢻⣿⣿⣿⣿⣿⣿⣿⣿⣿⣿⣿⣿⣿⣿⣿⣿⣿⣿⣿⣿⣿⣿⠀⠀⠀⠀⠀⠀⠀⠀⠀⠀⠀⠀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⠀⠀⠀⠀⠀⠀⠀⠀⠀⠀⠀⣿⣿⣿⣿⣿⣿⣿⣿⣿⣿⣿⣿⣿⣿⣿⣿⣿⣿⣿⣿⣿⣿⡇⠀⠀⠀⢱⣿⣿⣿⡔⠀⠀⠀⠁⢜⣿⣿⣿⣿⣿⣿⣿⣿⣿⣿⣿⣿⣿⣿⣿⣿⣿⣿⣿⣿⣿⣿⠀⠀⠀⠀⠀⠀⠀⠀⠀⠀⠀⠀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⠀⠀⠀⠀⠀⠀⠀⠀⠀⠀⠀⠛⠛⠛⠛⠛⠛⠛⠛⠛⠛⠛⠛⠛⠛⠛⠛⠛⠛⠛⠛⠛⠛⠃⠀⠀⠀⠘⠛⠛⠛⠛⠐⠀⠀⠀⠑⠛⠛⠛⠛⠛⠛⠛⠛⠛⠛⠛⠛⠛⠛⠛⠛⠛⠛⠛⠛⠛⠛⠀⠀⠀⠀⠀⠀⠀⠀⠀⠀⠀⠀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⠀⠀⠀⠀⠀⠀⠀⠀⠀⠀⠀⢹⣿⣟⣿⡟⣻⣿⣻⣿⡿⣿⡿⢽⣿⣿⣿⣿⣿⣿⣿⣟⣾⣿⣿⣿⣿⣽⣿⣿⣿⣿⣿⣿⣿⣿⣿⣿⣿⣿⣿⣿⣿⣿⣿⣿⣿⣿⣿⣿⣿⣿⣿⣿⣿⣿⣿⣿⣿⠀⠀⠀⠀⠀⠀⠀⠀⠀⠀⠀⠀</a:t>
            </a:r>
            <a:br/>
            <a:r>
              <a:t>⠀⠀⠀⠀⠀⠀⠀⠀⠀⠀⠀⡽⣿⣿⣿⣿⣿⣿⣿⣿⣿⣷⣿⣿⣿⣿⣷⣽⣽⣿⣿⣿⣽⣷⣿⣿⣟⣿⣿⣿⣿⣿⣿⣿⣿⣿⣿⣿⣿⣿⣿⣿⣿⣿⣿⣿⣿⣿⣿⣿⣿⣿⣿⣿⣿⣿⣿⣿⣿⠀⠀⠀⠀⠀⠀⠀⠀⠀⠀⠀⠀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⠀⠀⠀⠀⠀⠀⠀⠀⠀⠀⠀⣿⣿⣿⣿⣿⣿⣿⣿⣿⣿⡿⢟⢟⢟⢻⢿⣿⣿⣿⣿⣿⣿⣿⣿⣿⣿⣿⣿⣿⣿⣿⣿⣿⣿⣿⣿⣿⣿⣿⣿⣿⣿⣿⣿⣿⣿⣿⣿⣿⣿⣿⣿⣿⣿⣿⣿⣿⣿⠀⠀⠀⠀⠀⠀⠀⠀⠀⠀⠀⠀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⠀⠀⠀⠀⠀⠀⠀⠀⠀⠀⠀⣿⣿⣿⣿⣿⣿⣿⣿⢏⢕⠕⠕⢕⠕⠵⢕⣕⢝⢿⣿⣿⣿⣿⣿⣿⣿⡿⢟⣻⣿⣿⣿⣿⣿⣿⣿⣿⣿⢿⠿⢟⢟⢛⢻⢿⣿⣿⣿⣿⣿⣿⣿⣿⣿⣿⣿⣿⣿⠀⠀⠀⠀⠀⠀⠀⠀⠀⠀⠀⠀</a:t>
            </a:r>
            <a:br/>
            <a:r>
              <a:t>⠀⠀⠀⠀⠀⠀⠀⠀⠀⠀⠀⣿⣿⣿⣿⣿⣿⢏⢕⢜⢝⢝⢝⢟⢟⢗⢇⢜⢻⣕⢝⣿⣿⣿⣿⣿⣏⢜⣕⣼⣿⣿⣿⣿⣿⣿⣿⡟⠁⠁⠁⠒⢴⣕⢕⢕⢝⢿⣿⣿⣿⣿⣿⣿⣿⣿⣿⣿⣿⠀⠀⠀⠀⠀⠀⠀⠀⠀⠀⠀⠀</a:t>
            </a:r>
            <a:br/>
            <a:r>
              <a:t>⠀⠀⠀⠀⠀⠀⠀⠀⠀⠀⠀⣿⣿⣿⣿⣿⣷⣕⢕⡕⡕⢕⢕⢕⢕⢕⢕⢕⢕⢜⢷⡸⣿⣿⣿⣿⣿⣻⣿⣿⣿⣿⣿⣿⣿⣿⡟⠀⠀⠀⢀⠀⠀⢹⣷⡕⣵⣷⣿⣿⣿⣿⣿⣿⣿⣿⣿⣿⣿⠀⠀⠀⠀⠀⠀⠀⠀⠀⠀⠀⠀</a:t>
            </a:r>
            <a:br/>
            <a:r>
              <a:t>⠀⠀⠀⠀⠀⠀⠀⠀⠀⠀⠀⣿⣿⣿⣿⣿⣿⣿⣿⣿⣿⣷⣿⣿⣷⣷⣷⣵⣵⣵⣺⣇⣿⣿⣿⣿⣿⣷⣿⣿⡿⣿⣿⣿⣿⣿⡇⢔⢔⢕⢕⢅⢔⢕⢹⣿⣿⣿⣿⣿⣿⣿⣿⣿⣿⣿⣿⣿⣿⠀⠀⠀⠀⠀⠀⠀⠀⠀⠀⠀⠀</a:t>
            </a:r>
            <a:br/>
            <a:r>
              <a:t>⠀⠀⠀⠀⠀⠀⠀⠀⠀⠀⠀⣿⣿⣿⣿⣿⣿⣿⣿⣿⣿⣿⣿⣿⣿⣿⣿⣿⣿⣿⣿⣿⣺⣿⣿⣿⣿⣿⣿⣿⣿⣿⢟⢻⣿⣿⣧⣕⣕⣵⣵⣷⣧⣷⣾⣿⣿⣿⣿⣿⣿⣿⣿⣿⣿⣿⣿⣿⣿⠀⠀⠀⠀⠀⠀⠀⠀⠀⠀⠀⠀</a:t>
            </a:r>
            <a:br/>
            <a:r>
              <a:t>⠀⠀⠀⠀⠀⠀⠀⠀⠀⠀⠀⣿⣿⣿⣿⣿⣿⣿⣿⣿⣿⣿⣿⣿⣿⣿⣿⣿⣿⣿⣿⣿⣸⣿⣿⣿⣿⣿⣿⠑⠀⠀⠀⢸⣿⣿⣿⣿⣿⣿⣿⣿⣿⣿⣿⣿⣿⣿⣿⣿⣿⣿⣿⣿⣿⣿⣿⣿⣿⠀⠀⠀⠀⠀⠀⠀⠀⠀⠀⠀⠀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⠀⠀⠀⠀⠀⠀⠀⠀⠀⠀⠀⣿⣿⣿⣿⣿⣿⣿⣿⣿⣿⣿⣿⣿⣿⣿⣿⣿⣿⣿⣿⡿⣿⣿⣿⣿⣿⣿⣿⣔⠀⠀⢄⣿⣿⣿⣿⣿⣿⣿⣿⣿⣿⣿⣿⣿⣿⣿⣿⣿⣿⣿⣿⣿⣿⣿⣿⣿⣿⠀⠀⠀⠀⠀⠀⠀⠀⠀⠀⠀⠀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⠀⠀⠀⠀⠀⠀⠀⠀⠀⠀⠀⣿⣿⣿⣿⣿⣿⣿⣿⣿⣿⣿⣿⣿⣿⣿⣿⣿⣿⣿⣿⡏⣿⣿⣿⣿⣿⣿⣿⡿⠁⠀⢸⣿⣿⣿⣿⣿⣿⣿⣿⣿⣿⣿⣿⣿⣿⣿⣿⣿⣿⣿⣿⣿⣿⣿⣿⣿⣿⠀⠀⠀⠀⠀⠀⠀⠀⠀⠀⠀⠀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⠀⠀⠀⠀⠀⠀⠀⠀⠀⠀⠀⣿⣿⣿⣿⣿⣿⣿⣿⣿⣿⣿⣿⣿⣿⣿⣿⣿⣿⣿⣿⡇⣿⣿⣿⣿⣿⣿⡟⠁⠀⠀⢸⣿⣿⣿⣿⣿⣿⣿⣿⣿⣿⣿⣿⣿⣿⣿⣿⣿⣿⣿⣿⣿⣿⣿⣿⣿⣿⠀⠀⠀⠀⠀⠀⠀⠀⠀⠀⠀⠀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⠀⠀⠀⠀⠀⠀⠀⠀⠀⠀⠀⣻⣿⣿⣿⣿⣿⣿⣿⣿⣿⣿⣿⣿⣿⣿⣿⣿⣿⣿⣿⡇⣿⣿⣿⣿⣿⣿⠕⠀⠀⠀⠈⣿⣿⣿⣿⣿⣿⣿⣿⣿⣿⣿⣿⣿⣿⣾⣿⣿⣿⣿⣿⣿⣿⣿⣿⣿⣿⠀⠀⠀⠀⠀⠀⠀⠀⠀⠀⠀⠀</a:t>
            </a:r>
            <a:br/>
            <a:r>
              <a:t>⠀⠀⠀⠀⠀⠀⠀⠀⠀⠀⠀⣿⣿⣿⣿⣿⣿⣿⣿⣿⣿⣿⣿⣿⣿⣿⣿⣿⣿⣿⣿⡧⣿⣿⣿⣿⣿⣿⢀⠀⠀⠀⠀⣿⣿⣿⣿⣿⣿⣿⣿⣿⣿⣯⣽⣕⣌⣌⣝⣿⣿⣿⣿⣿⣿⢿⢿⢿⣿⠀⠀⠀⠀⠀⠀⠀⠀⠀⠀⠀⠀</a:t>
            </a:r>
            <a:br/>
            <a:r>
              <a:t>⠀⠀⠀⠀⠀⠀⠀⠀⠀⠀⠀⣿⣿⣿⣿⣿⣿⣿⣿⣿⣿⣟⣻⣟⣿⣿⡿⢿⢿⢻⢟⢝⢿⣿⣿⣿⣿⣿⡕⠀⠀⠁⠁⢹⣿⣿⣿⣿⣿⣿⣿⣿⣿⡟⢟⢟⢟⢏⢝⢹⢿⢷⢷⢾⢿⢿⣿⣷⣿⠀⠀⠀⠀⠀⠀⠀⠀⠀⠀⠀⠀</a:t>
            </a:r>
            <a:br/>
            <a:r>
              <a:t>⠀⠀⠀⠀⠀⠀⠀⠀⠀⠀⠀⣿⣿⣿⣿⣿⣿⣿⣿⣿⣿⣿⣿⣿⣯⣽⡿⢿⠿⠷⠷⠞⢻⣿⣿⣿⣸⡗⠀⠀⠀⠀⠀⠘⣿⣿⣿⣿⣿⣿⢿⢿⢏⢕⢕⢕⢕⢕⢕⢸⢿⣷⡷⢵⢵⣼⣝⡝⢟⠀⠀⠀⠀⠀⠀⠀⠀⠀⠀⠀⠀</a:t>
            </a:r>
            <a:br/>
            <a:r>
              <a:t>⠀⠀⠀⠀⠀⠀⠀⠀⠀⠀⠀⠟⠟⠋⢛⢛⢙⢝⢍⢍⢍⢕⢕⢔⢔⢔⢔⢕⢕⢕⣱⡕⢕⢜⡟⣿⣿⢇⠀⠀⠀⠀⠀⠀⣿⣿⣿⣿⣿⣿⡕⢕⢕⢕⢕⢕⢕⢕⢕⢕⢕⢕⢕⢕⢕⢕⢕⣕⢕⠀⠀⠀⠀⠀⠀⠀⠀⠀⠀⠀⠀</a:t>
            </a:r>
            <a:br/>
            <a:r>
              <a:t>⠀⠀⠀⠀⠀⠀⠀⠀⠀⠀⠀⠄⢄⢕⢕⢕⢕⢕⢕⢕⢕⢕⢕⢕⢕⢕⢕⢕⢕⢕⢕⢕⢕⢕⢝⣿⣿⠀⠀⠀⠀⠀⠀⠀⢸⣿⣿⣿⣿⣿⣷⣵⣵⣷⣷⣷⣾⣿⣾⣿⣷⣷⣿⣿⣷⣷⣾⣷⣷⠀⠀⠀⠀⠀⠀⠀⠀⠀⠀⠀⠀</a:t>
            </a:r>
            <a:br/>
            <a:r>
              <a:t>⠀⠀⠀⠀⠀⠀⠀⠀⠀⠀⠀⠀⠕⢕⢕⢕⢕⢕⢕⢕⢕⢕⢕⢕⢕⢕⢕⢕⢕⢕⢕⢕⢕⢕⢕⣿⡏⢔⢔⠔⠀⠀⢄⠀⠈⣿⣿⣿⣿⣿⣿⣿⣷⡫⢾⢧⣯⣟⣻⣿⣿⣿⣿⣿⣿⣿⣿⣿⣿⠀⠀⠀⠀⠀⠀⠀⠀⠀⠀⠀⠀</a:t>
            </a:r>
            <a:br/>
            <a:r>
              <a:t>⠀⠀⠀⠀⠀⠀⠀⠀⠀⠀⠀⢕⢕⢕⢕⢕⢕⢕⢕⢕⢕⢕⢕⢕⢕⢕⢕⢕⢕⢕⢕⣕⢕⢕⢸⣿⡇⣱⣾⡇⠀⢕⢕⠄⠀⢻⣿⣿⣿⣿⣿⡕⢕⢜⢝⢝⢝⢝⢜⢹⢿⣿⣿⣿⣿⣿⣿⣿⣿⠀⠀⠀⠀⠀⠀⠀⠀⠀⠀⠀⠀</a:t>
            </a:r>
            <a:br/>
            <a:r>
              <a:t>⠀⠀⠀⠀⠀⠀⠀⠀⠀⠀⠀⠀⠑⠑⠑⠑⠑⠑⠑⠑⠑⠑⠑⠑⠑⠑⠑⠑⠑⠑⠑⠑⠑⠑⠘⠛⠃⠛⠛⠃⠀⠘⠓⠑⠀⠘⠛⠛⠛⠛⠛⠓⠑⠑⠑⠑⠑⠑⠑⠑⠑⠙⠙⠙⠙⠛⠛⠛⠛⠀⠀⠀⠀⠀⠀⠀⠀⠀⠀⠀⠀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⠀⠀⠀⠀⠀⠀⠀⠀⠀⠀⠀⣿⣿⣿⣽⣿⣿⣿⣻⣿⣿⣿⡿⣿⣿⣿⣿⣿⣿⣿⣿⣿⣿⣿⣿⣿⣿⣿⣿⣿⣿⣿⣿⣿⣿⣿⣿⣿⣿⣿⣿⣿⣿⣿⣿⣿⣿⣿⣿⣿⣿⣿⣿⣿⣿⣿⣿⣿⣿⠀⠀⠀⠀⠀⠀⠀⠀⠀⠀⠀⠀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⠀⠀⠀⠀⠀⠀⠀⠀⠀⠀⠀⣿⣿⣿⣿⣿⣿⣿⣿⣿⣿⡿⢿⢟⢟⢻⢿⣿⣿⣿⣿⣿⣿⣿⣿⣿⣿⣿⣿⣿⣿⣿⣿⣿⣿⣿⣿⣿⣿⣿⣿⣿⣿⣿⣿⣿⣿⣿⣿⣿⣿⣿⣿⣿⣿⣿⣿⣿⣿⠀⠀⠀⠀⠀⠀⠀⠀⠀⠀⠀⠀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⠀⠀⠀⠀⠀⠀⠀⠀⠀⠀⠀⣿⣿⣿⣿⣿⣿⣿⣿⢏⠝⠕⠕⢕⠗⠱⢵⣕⢝⢻⣿⣿⣿⣿⣿⣏⣿⡿⢏⢽⣿⣿⣿⣿⣿⣿⣿⣿⣿⡿⠿⢟⢟⢟⢟⢿⣿⣿⣿⣿⣿⣿⣿⣿⣿⣿⣿⣿⣿⠀⠀⠀⠀⠀⠀⠀⠀⠀⠀⠀⠀</a:t>
            </a:r>
            <a:br/>
            <a:r>
              <a:t>⠀⠀⠀⠀⠀⠀⠀⠀⠀⠀⠀⣿⣿⣿⣿⣿⣿⢟⢕⢜⢝⢝⢝⢝⢝⢟⢇⢜⢝⢧⡝⣿⣿⣿⣿⣿⣟⣜⣡⣼⣿⣿⣿⣿⣿⣿⣿⡿⠑⠀⠉⠑⠲⣕⡕⢕⢜⢹⣿⣿⣿⣿⣿⣿⣿⣿⣿⣿⣿⠀⠀⠀⠀⠀⠀⠀⠀⠀⠀⠀⠀</a:t>
            </a:r>
            <a:br/>
            <a:r>
              <a:t>⠀⠀⠀⠀⠀⠀⠀⠀⠀⠀⠀⣿⣿⣿⣿⣿⣧⣵⣕⢕⣕⡕⢕⢕⢕⢕⢕⢕⢕⢜⢳⡜⣿⣿⣿⣿⣿⣟⣿⣿⣿⣿⣿⣿⣿⣿⣿⠁⠀⠀⢀⠀⠀⢘⢿⣕⣱⡷⣿⣿⣿⣿⣿⣿⣿⣿⣿⣿⣿⠀⠀⠀⠀⠀⠀⠀⠀⠀⠀⠀⠀</a:t>
            </a:r>
            <a:br/>
            <a:r>
              <a:t>⠀⠀⠀⠀⠀⠀⠀⠀⠀⠀⠀⣿⣿⣿⣿⣿⣿⣿⣿⣿⣿⣿⣿⣿⣷⣷⣷⣧⣵⣵⣼⣯⢻⣿⣿⣿⣿⣿⣿⣿⣿⣟⣿⣿⣿⣿⡇⢔⢕⢔⢕⢕⢅⢕⢜⣿⣿⣿⣿⣿⣿⣿⣿⣿⣿⣿⣿⣿⣿⠀⠀⠀⠀⠀⠀⠀⠀⠀⠀⠀⠀</a:t>
            </a:r>
            <a:br/>
            <a:r>
              <a:t>⠀⠀⠀⠀⠀⠀⠀⠀⠀⠀⠀⣿⣿⣿⣿⣿⣿⣿⣿⣿⣿⣿⣿⣿⣿⣿⣿⣿⣿⣿⣿⣿⢸⣿⣿⣿⣿⣿⣿⡟⢿⢿⠟⠉⣿⣿⣧⣕⣕⣱⣵⣷⣷⣷⣾⣿⣿⣿⣿⣿⣿⣿⣿⣿⣿⣿⣿⣿⣿⠀⠀⠀⠀⠀⠀⠀⠀⠀⠀⠀⠀</a:t>
            </a:r>
            <a:br/>
            <a:r>
              <a:t>⠀⠀⠀⠀⠀⠀⠀⠀⠀⠀⠀⣿⣿⣿⣿⣿⣿⣿⣿⣿⣿⣿⣿⣿⣿⣿⣿⣿⣿⣿⣿⣿⣹⣿⣿⣿⣿⣿⣿⡇⢄⠀⠀⢡⣿⣿⣿⣿⣿⣿⣿⣿⣿⣿⣿⣿⣿⣿⣿⣿⣿⣿⣿⣿⣿⣿⣿⣿⣿⠀⠀⠀⠀⠀⠀⠀⠀⠀⠀⠀⠀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⠀⠀⠀⠀⠀⠀⠀⠀⠀⠀⠀⣿⣿⣿⣿⣿⣿⣿⣿⣿⣿⣿⣿⣿⣿⣿⣿⣿⣿⣿⣿⡿⣿⣿⣿⣿⣿⣿⣿⣷⡄⠀⠀⣾⣿⣿⣿⣿⣿⣿⣿⣿⣿⣿⣿⣿⣿⣿⣿⣿⣿⣿⣿⣿⣿⣿⣿⣿⣿⠀⠀⠀⠀⠀⠀⠀⠀⠀⠀⠀⠀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⠀⠀⠀⠀⠀⠀⠀⠀⠀⠀⠀⣿⣿⣿⣿⣿⣿⣿⣿⣿⣿⣿⣿⣿⣿⣿⣿⣿⣿⣿⣿⡟⣿⣿⣿⣿⣿⣿⣿⣿⠇⠀⢱⣿⣿⣿⣿⣿⣿⣿⣿⣿⣿⣿⣿⣿⣿⣿⣿⣿⣿⣿⣿⣿⣿⣿⣿⣿⣿⠀⠀⠀⠀⠀⠀⠀⠀⠀⠀⠀⠀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⠀⠀⠀⠀⠀⠀⠀⠀⠀⠀⠀⣿⣿⣿⣿⣿⣿⣿⣿⣿⣿⣿⣿⣿⣿⣿⣿⣿⣿⣿⣿⣿⣿⣿⣿⣿⣿⣿⡿⠁⠀⠀⠀⣿⣿⣿⣿⣿⣿⣿⣿⣿⣿⣿⣿⣿⣿⣿⣿⣿⣿⣿⣿⣿⣿⣿⣿⣿⣿⠀⠀⠀⠀⠀⠀⠀⠀⠀⠀⠀⠀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⠀⠀⠀⠀⠀⠀⠀⠀⠀⠀⠀⣿⣿⣿⣿⣿⣿⣿⣿⣿⣿⣿⣿⣿⣿⣿⣿⣿⣿⣿⣿⣿⣿⣿⣿⣿⣿⣿⡇⠀⠀⠀⠀⣿⣿⣿⣿⣿⣿⣿⣿⣿⣿⣿⣿⣿⣿⣿⣿⣿⣿⣿⣿⣿⣿⣿⣿⣿⣿⠀⠀⠀⠀⠀⠀⠀⠀⠀⠀⠀⠀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⠀⠀⠀⠀⠀⠀⠀⠀⠀⠀⠀⣿⣿⣿⣿⣿⣿⣿⣿⣿⣿⣿⣿⣿⣿⣿⣿⣿⣿⣿⣿⣿⢿⣿⣿⣿⣿⣿⡇⠀⠀⢀⠀⢸⣿⣿⣿⣿⣿⣿⣿⣿⣽⣽⣽⣕⣅⣝⣜⣹⣿⣿⣿⣿⣿⡿⢿⢿⢿⠀⠀⠀⠀⠀⠀⠀⠀⠀⠀⠀⠀</a:t>
            </a:r>
            <a:br/>
            <a:r>
              <a:t>⠀⠀⠀⠀⠀⠀⠀⠀⠀⠀⠀⣿⣿⣿⣿⣿⣿⣿⣿⣿⣿⣿⣟⣻⣿⣿⢿⢿⢿⢟⢟⢝⣸⣿⣿⣿⣿⣿⢱⠀⠀⠀⠀⢸⣿⣿⣿⣿⣿⣿⣿⢟⢛⢋⢋⢟⢟⢏⢝⢝⢽⢷⢷⢾⢾⢿⣿⣿⣿⠀⠀⠀⠀⠀⠀⠀⠀⠀⠀⠀⠀</a:t>
            </a:r>
            <a:br/>
            <a:r>
              <a:t>⠀⠀⠀⠀⠀⠀⠀⠀⠀⠀⠀⣿⣿⣿⣿⣿⣿⣿⣿⣿⣿⣿⣿⣿⣯⣽⢿⢿⠿⠷⠗⠞⢿⣿⣿⣏⢿⡿⠑⠀⠀⠀⠀⠀⣿⣿⣿⣿⣿⣿⢇⢕⢕⢕⢕⢕⢕⢕⢕⢕⢿⣿⡷⡵⢵⣵⣝⣝⢟⠀⠀⠀⠀⠀⠀⠀⠀⠀⠀⠀⠀</a:t>
            </a:r>
            <a:br/>
            <a:r>
              <a:t>⠀⠀⠀⠀⠀⠀⠀⠀⠀⠀⠀⠟⠋⠋⢋⢛⢝⢍⢍⢍⢍⡕⢔⢔⢔⢔⢔⢕⢕⢕⢕⢕⢕⢝⢝⢹⣿⡇⠀⠀⠀⠀⠀⠀⢻⣿⣿⣿⣿⣿⢕⢕⢕⢕⢕⢕⢕⢕⢕⢕⢕⢕⢕⢕⢕⢕⢕⣕⢕⠀⠀⠀⠀⠀⠀⠀⠀⠀⠀⠀⠀</a:t>
            </a:r>
            <a:br/>
            <a:r>
              <a:t>⠀⠀⠀⠀⠀⠀⠀⠀⠀⠀⠀⠄⢔⢕⢕⢕⢕⢕⢕⢕⢕⢕⢕⢕⢕⢕⢕⢕⢕⢕⢕⢕⢕⢜⢝⢻⣿⢇⠀⠀⠀⠀⠀⠀⢸⣿⣿⣿⣿⣿⣷⣵⣵⣵⣷⣷⣾⣿⣷⣿⣷⣷⣿⣿⣿⣷⣷⣷⣾⠀⠀⠀⠀⠀⠀⠀⠀⠀⠀⠀⠀</a:t>
            </a:r>
            <a:br/>
            <a:r>
              <a:t>⠀⠀⠀⠀⠀⠀⠀⠀⠀⠀⠀⠀⠕⢕⢕⢕⢕⢕⢕⢕⢕⢕⢕⢕⢕⢕⢕⢕⢕⢕⢕⢕⢕⢕⢕⣿⣿⢕⢔⢔⠀⠀⠀⠀⠀⣿⣿⣿⣿⣿⣿⣿⣾⣗⢾⢿⢽⣟⣟⣿⣿⣿⣿⣿⣿⣿⣿⣿⣿⠀⠀⠀⠀⠀⠀⠀⠀⠀⠀⠀⠀</a:t>
            </a:r>
            <a:br/>
            <a:r>
              <a:t>⠀⠀⠀⠀⠀⠀⠀⠀⠀⠀⠀⢔⢕⢕⢕⢕⢕⢕⢕⢕⢕⢕⢕⢕⢕⢕⢕⢕⢕⢕⢕⣕⢕⢕⢱⣿⣷⢱⣵⡕⠀⢄⢕⠀⠀⢿⣿⣿⣿⣿⣿⡕⢕⢕⢝⢝⢝⢝⢹⢹⣽⣿⣿⣿⣿⣿⣿⣿⣿⠀⠀⠀⠀⠀⠀⠀⠀⠀⠀⠀⠀</a:t>
            </a:r>
            <a:br/>
            <a:r>
              <a:t>⠀⠀⠀⠀⠀⠀⠀⠀⠀⠀⠀⠀⠑⠑⠑⠑⠑⠑⠑⠑⠑⠑⠑⠑⠑⠑⠑⠙⠑⠑⠑⠑⠑⠑⠘⠛⠋⠛⠛⠃⠀⠑⠓⠀⠀⠘⠛⠛⠛⠛⠛⠛⠑⠑⠑⠑⠑⠑⠑⠑⠑⠘⠙⠙⠙⠛⠛⠛⠛⠀⠀⠀⠀⠀⠀⠀⠀⠀⠀⠀⠀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⠀⠀⠀⠀⠀⠀⠀⠀⠀⠀⠀⣿⣿⣿⣽⣿⣿⣿⣿⣿⣿⣿⣿⡿⣿⣿⣿⣿⣿⣿⣿⣿⣿⣿⣿⣿⣿⣿⣿⣿⣿⣿⣿⣿⣿⣿⣿⣿⣿⣿⣿⣿⣿⣿⣿⣿⣿⣿⣿⣿⣿⣿⣿⣿⣿⣿⣿⣿⣿⠀⠀⠀⠀⠀⠀⠀⠀⠀⠀⠀⠀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⠀⠀⠀⠀⠀⠀⠀⠀⠀⠀⠀⣿⣿⣿⣿⣿⣿⣿⣿⣿⣿⣿⣿⣿⣿⣿⣿⣿⣿⣾⣿⣿⣿⣿⣯⣿⣿⣿⣿⣿⣿⣿⣿⣿⣿⣿⣿⣿⣿⣿⣿⣿⣿⣿⣿⣿⣿⣿⣿⣿⣿⣿⣿⣿⣿⣿⣿⣿⣿⠀⠀⠀⠀⠀⠀⠀⠀⠀⠀⠀⠀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⠀⠀⠀⠀⠀⠀⠀⠀⠀⠀⠀⣿⣿⣿⣿⣿⣿⣿⣿⣿⣿⢿⢟⢟⢟⢟⢻⢿⣿⣿⣿⣿⣿⣿⣿⣿⣿⣿⣿⡿⣿⢿⣿⣿⣿⣿⣿⣿⣿⣿⣿⣿⣿⣿⣿⣿⣿⣿⣿⣿⣿⣿⣿⣿⣿⣿⣿⣿⣿⠀⠀⠀⠀⠀⠀⠀⠀⠀⠀⠀⠀</a:t>
            </a:r>
            <a:br/>
            <a:r>
              <a:t>⠀⠀⠀⠀⠀⠀⠀⠀⠀⠀⠀⣿⣿⣿⣿⣿⣿⣿⣿⢏⢕⢃⠑⠕⠕⠗⠣⢕⡜⢝⢿⣿⣿⣿⣿⣿⣿⡟⡵⢊⣿⣿⣿⣿⣿⣿⣿⣿⣿⡿⢟⠛⠏⠝⢝⢟⢿⣿⣿⣿⣿⣿⣿⣿⣿⣿⣿⣿⣿⠀⠀⠀⠀⠀⠀⠀⠀⠀⠀⠀⠀</a:t>
            </a:r>
            <a:br/>
            <a:r>
              <a:t>⠀⠀⠀⠀⠀⠀⠀⠀⠀⠀⠀⣿⣿⣿⣿⣿⣿⢟⢕⢕⢝⢝⢝⢝⢝⢝⢝⢕⢜⢳⣜⢻⣿⣿⣿⣿⣿⣷⣷⣿⣿⣿⣿⣿⣿⣿⣿⣿⠋⠀⠀⠈⠑⢲⣕⢕⢕⢜⣿⣿⣿⣿⣿⣿⣿⣿⣿⣿⣿⠀⠀⠀⠀⠀⠀⠀⠀⠀⠀⠀⠀</a:t>
            </a:r>
            <a:br/>
            <a:r>
              <a:t>⠀⠀⠀⠀⠀⠀⠀⠀⠀⠀⠀⣿⣿⣿⣿⣿⣿⣵⣵⣕⣕⡕⢕⡕⢕⢕⢕⢕⢕⢕⢹⣇⢻⣿⣿⣿⣿⣿⣼⣿⣿⣿⣿⣿⣿⣿⣿⠇⠀⠀⢀⢄⢀⠁⢹⣷⣕⢽⣿⣿⣿⣿⣿⣿⣿⣿⣿⣿⣿⠀⠀⠀⠀⠀⠀⠀⠀⠀⠀⠀⠀</a:t>
            </a:r>
            <a:br/>
            <a:r>
              <a:t>⠀⠀⠀⠀⠀⠀⠀⠀⠀⠀⠀⣿⣿⣿⣿⣿⣿⣿⣿⣿⣿⣿⣿⣿⣿⣿⣿⣷⣷⣧⣧⣿⢾⣿⣿⣿⣿⣿⣿⣿⣿⣿⣾⡿⢿⣿⣿⢕⢔⢕⢕⢕⢐⢅⢕⢹⣿⣿⣿⣿⣿⣿⣿⣿⣿⣿⣿⣿⣿⠀⠀⠀⠀⠀⠀⠀⠀⠀⠀⠀⠀</a:t>
            </a:r>
            <a:br/>
            <a:r>
              <a:t>⠀⠀⠀⠀⠀⠀⠀⠀⠀⠀⠀⣿⣿⣿⣿⣿⣿⣿⣿⣿⣿⣿⣿⣿⣿⣿⣿⣿⣿⣿⣿⣿⡧⣿⣿⣿⣿⣿⣿⣿⠜⠋⠁⠀⢸⣿⣿⣿⣷⣧⣵⣷⣾⣷⣿⣿⣿⣿⣿⣿⣿⣿⣿⣿⣿⣿⣿⣿⣿⠀⠀⠀⠀⠀⠀⠀⠀⠀⠀⠀⠀</a:t>
            </a:r>
            <a:br/>
            <a:r>
              <a:t>⠀⠀⠀⠀⠀⠀⠀⠀⠀⠀⠀⣿⣿⣿⣿⣿⣿⣿⣿⣿⣿⣿⣿⣿⣿⣿⣿⣿⣿⣿⣿⣿⣧⣿⣿⣿⣿⣿⣿⣿⡔⠀⠀⢄⣿⣿⣿⣿⣿⣿⣿⣿⣿⣿⣿⣿⣿⣿⣿⣿⣿⣿⣿⣿⣿⣿⣿⣿⣿⠀⠀⠀⠀⠀⠀⠀⠀⠀⠀⠀⠀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⠀⠀⠀⠀⠀⠀⠀⠀⠀⠀⠀⣿⣿⣿⣿⣿⣿⣿⣿⣿⣿⣿⣿⣿⣿⣿⣿⣿⣿⣿⣿⣿⢷⣿⣿⣿⣿⣿⣿⣿⣿⢇⠀⣸⣿⣿⣿⣿⣿⣿⣿⣿⣿⣿⣿⣿⣿⣿⣿⣿⣿⣿⣿⣿⣿⣿⣿⣿⣿⠀⠀⠀⠀⠀⠀⠀⠀⠀⠀⠀⠀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⠀⠀⠀⠀⠀⠀⠀⠀⠀⠀⠀⣿⣿⣿⣿⣿⣿⣿⣿⣿⣿⣿⣿⣿⣿⣿⣿⣿⣿⣿⣿⣿⢸⣿⣿⣿⣿⣿⣿⣿⠟⠁⠀⢹⣿⣿⣿⣿⣿⣿⣿⣿⣿⣿⣿⣿⣿⣿⣿⣿⣿⣿⣿⣿⣿⣿⣿⣿⣿⠀⠀⠀⠀⠀⠀⠀⠀⠀⠀⠀⠀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⠀⠀⠀⠀⠀⠀⠀⠀⠀⠀⠀⣿⣿⣿⣿⣿⣿⣿⣿⣿⣿⣿⣿⣿⣿⣿⣿⣿⣿⣿⣿⣿⢸⣿⣿⣿⣿⣿⣿⡏⠀⠀⠀⢜⣿⣿⣿⣿⣿⣿⣿⣿⣿⣿⣿⣿⣿⣿⣿⣿⣿⣿⣿⣿⣿⣿⣿⣿⣿⠀⠀⠀⠀⠀⠀⠀⠀⠀⠀⠀⠀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⠀⠀⠀⠀⠀⠀⠀⠀⠀⠀⠀⣿⣿⣿⣿⣿⣿⣿⣿⣿⣿⣿⣿⣿⣿⣿⣿⣿⣿⣿⣿⣿⢸⣿⣿⣿⣿⣿⣿⠀⢠⣤⣴⣾⣿⣿⣿⣿⣿⣿⣿⣿⣿⣿⣿⣿⡿⢾⣿⣿⣿⣿⣿⣿⣿⣿⣿⣿⣿⠀⠀⠀⠀⠀⠀⠀⠀⠀⠀⠀⠀</a:t>
            </a:r>
            <a:br/>
            <a:r>
              <a:t>⠀⠀⠀⠀⠀⠀⠀⠀⠀⠀⠀⣿⣿⣿⣿⣿⣿⣿⣿⣿⣿⣿⣿⣿⣿⣿⣿⣿⣿⣿⣿⣿⣾⣿⣿⣿⣿⣿⣿⠄⠀⠈⢿⣿⣿⣿⣿⣿⣿⣿⣿⣯⣯⡽⣵⣵⣴⣅⣅⣝⣿⣿⣿⣿⣿⡿⡿⢿⣿⠀⠀⠀⠀⠀⠀⠀⠀⠀⠀⠀⠀</a:t>
            </a:r>
            <a:br/>
            <a:r>
              <a:t>⠀⠀⠀⠀⠀⠀⠀⠀⠀⠀⠀⣿⣿⣿⣿⣿⣿⣽⣽⣿⣽⣽⣝⣹⣽⣽⣿⢿⢿⢟⢟⢻⣿⣏⣽⡟⣿⣿⡇⠀⠀⠀⠀⠹⣽⣿⣿⣿⣿⣿⡟⢛⠋⢙⢙⢝⢝⢝⢝⢝⣗⡗⢗⢿⢿⢿⢿⣿⣿⠀⠀⠀⠀⠀⠀⠀⠀⠀⠀⠀⠀</a:t>
            </a:r>
            <a:br/>
            <a:r>
              <a:t>⠀⠀⠀⠀⠀⠀⠀⠀⠀⠀⠀⣿⣿⣿⣿⣿⣿⣿⣿⣿⣿⣿⣿⣿⡿⢾⠿⠿⠷⠗⠟⠛⠋⢙⢛⢛⣷⣿⡇⠀⠀⠀⠀⠀⣿⣿⣿⣿⣿⣿⣷⢕⢕⢕⢕⢕⢕⢕⢕⢕⢸⢿⣿⢷⢵⢵⢼⣝⡝⠀⠀⠀⠀⠀⠀⠀⠀⠀⠀⠀⠀</a:t>
            </a:r>
            <a:br/>
            <a:r>
              <a:t>⠀⠀⠀⠀⠀⠀⠀⠀⠀⠀⠀⠛⢋⢙⢙⢙⢍⢍⢍⢅⢅⢔⢔⢔⢔⢔⢕⢕⢕⢕⢕⢕⢕⢕⢕⢸⣿⣿⠇⠀⠀⠀⠀⠀⢿⣿⣿⣿⣿⣿⣿⡕⢕⢕⢕⢕⢕⢕⢕⢕⢕⢕⢕⢕⢕⢕⢕⢕⣕⠀⠀⠀⠀⠀⠀⠀⠀⠀⠀⠀⠀</a:t>
            </a:r>
            <a:br/>
            <a:r>
              <a:t>⠀⠀⠀⠀⠀⠀⠀⠀⠀⠀⠀⠕⢕⢕⢕⢕⢕⢕⢕⢕⢕⢕⢕⢕⢕⢕⢕⢕⢕⢕⢕⢕⢕⢕⢕⢹⣿⡿⠀⠀⠀⠀⠀⠀⢸⣿⣿⣿⣿⣿⣿⣧⣧⣵⣾⣷⣷⣿⢿⣿⣷⣷⣾⣾⣿⣿⣷⣷⣷⠀⠀⠀⠀⠀⠀⠀⠀⠀⠀⠀⠀</a:t>
            </a:r>
            <a:br/>
            <a:r>
              <a:t>⠀⠀⠀⠀⠀⠀⠀⠀⠀⠀⠀⠀⠕⢕⢕⢕⢕⢕⢕⢕⢕⢕⢕⢕⢕⢕⢕⢕⢕⢕⢕⢕⢕⢕⢕⣿⣿⡇⢄⠀⠀⠀⠀⠀⢸⣿⣿⣿⣿⣿⣿⣿⣿⡼⢵⣟⢾⣽⢟⣻⣿⣿⣿⣿⣿⣿⣿⣿⣿⠀⠀⠀⠀⠀⠀⠀⠀⠀⠀⠀⠀</a:t>
            </a:r>
            <a:br/>
            <a:r>
              <a:t>⠀⠀⠀⠀⠀⠀⠀⠀⠀⠀⠀⢕⢕⢕⢕⢕⢕⢕⢕⢕⢕⢕⢕⢕⢕⢕⢕⢕⢕⢕⢕⣕⢕⢕⢸⣿⣿⣇⡕⠀⠀⢀⢕⠀⢕⣿⣿⣿⣿⣿⣿⣿⢕⢜⢝⢝⢝⢕⢟⢫⢿⢿⣿⣿⣿⣿⣿⣿⣿⠀⠀⠀⠀⠀⠀⠀⠀⠀⠀⠀⠀</a:t>
            </a:r>
            <a:br/>
            <a:r>
              <a:t>⠀⠀⠀⠀⠀⠀⠀⠀⠀⠀⠀⠀⠑⠑⠑⠑⠑⠑⠑⠑⠑⠑⠑⠑⠑⠑⠑⠘⠑⠑⠑⠑⠑⠑⠘⠛⠛⠛⠃⠀⠀⠁⠑⠀⠀⠛⠛⠛⠛⠛⠛⠛⠑⠑⠑⠑⠑⠑⠑⠑⠑⠑⠙⠙⠛⠛⠛⠛⠛⠀⠀⠀⠀⠀⠀⠀⠀⠀⠀⠀⠀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⠀⠀⠀⠀⠀⠀⠀⠀⠀⠀⠀⣿⣿⣿⣿⣿⣿⣿⣿⣿⣿⡿⢟⢟⢟⢟⢻⢿⣿⣿⣿⣿⣿⣿⣿⣿⣿⣿⡟⡻⢽⣿⣿⣿⣿⣿⣿⣿⣿⣿⣿⣿⣿⣿⣿⣿⣿⣿⣿⣿⣿⣿⣿⣿⣿⣿⣿⣿⣿⠀⠀⠀⠀⠀⠀⠀⠀⠀⠀⠀⠀</a:t>
            </a:r>
            <a:br/>
            <a:r>
              <a:t>⠀⠀⠀⠀⠀⠀⠀⠀⠀⠀⠀⣿⣿⣿⣿⣿⣿⣿⣿⢟⢕⢑⢑⠕⠑⠓⠣⢵⣜⢝⢿⣿⣿⣿⣿⣿⣽⣇⢜⣡⣼⣿⣿⣿⣿⣿⣿⣿⣿⡿⢟⢟⠝⠝⢝⢝⢻⢿⣿⣿⣿⣿⣿⣿⣿⣿⣿⣿⣿⠀⠀⠀⠀⠀⠀⠀⠀⠀⠀⠀⠀</a:t>
            </a:r>
            <a:br/>
            <a:r>
              <a:t>⠀⠀⠀⠀⠀⠀⠀⠀⠀⠀⠀⣿⣿⣿⣿⣿⣿⡟⢕⢕⢜⢝⢝⢝⢝⢝⢝⢕⢜⢳⣕⢻⣿⣿⣿⣿⣿⣯⣾⣿⣿⣿⣿⣿⣿⣿⣿⣿⠏⠀⠀⠀⠙⠳⣵⡕⢕⢕⢽⣿⣿⣿⣿⣿⣿⣿⣿⣿⣿⠀⠀⠀⠀⠀⠀⠀⠀⠀⠀⠀⠀</a:t>
            </a:r>
            <a:br/>
            <a:r>
              <a:t>⠀⠀⠀⠀⠀⠀⠀⠀⠀⠀⠀⣿⣿⣿⣿⣿⣿⣧⣵⣕⣱⣕⢕⡕⢕⢕⢕⢕⢕⢕⢜⣧⢹⣿⣿⣿⣿⣿⣷⣿⣿⡿⢿⣿⣿⣿⣿⢇⠀⠀⠀⢄⢀⠀⢜⣿⣧⢵⣿⣿⣿⣿⣿⣿⣿⣿⣿⣿⣿⠀⠀⠀⠀⠀⠀⠀⠀⠀⠀⠀⠀</a:t>
            </a:r>
            <a:br/>
            <a:r>
              <a:t>⠀⠀⠀⠀⠀⠀⠀⠀⠀⠀⠀⣿⣿⣿⣿⣿⣿⣿⣿⣿⣿⣿⣿⣿⣿⣾⣿⣾⣷⣷⣧⣾⡟⣿⣿⣿⣿⣿⣿⣿⣿⣿⣿⠟⢻⣿⣿⣕⢕⢕⢕⢕⢔⢔⢕⢸⣿⣿⣿⣿⣿⣿⣿⣿⣿⣿⣿⣿⣿⠀⠀⠀⠀⠀⠀⠀⠀⠀⠀⠀⠀</a:t>
            </a:r>
            <a:br/>
            <a:r>
              <a:t>⠀⠀⠀⠀⠀⠀⠀⠀⠀⠀⠀⣿⣿⣿⣿⣿⣿⣿⣿⣿⣿⣿⣿⣿⣿⣿⣿⣿⣿⣿⣿⣿⡇⣿⣿⣿⣿⣿⣿⣿⢇⠌⠀⠀⣸⣿⣿⣿⣿⣷⣵⣷⣿⣷⣾⣿⣿⣿⣿⣿⣿⣿⣿⣿⣿⣿⣿⣿⣿⠀⠀⠀⠀⠀⠀⠀⠀⠀⠀⠀⠀</a:t>
            </a:r>
            <a:br/>
            <a:r>
              <a:t>⠀⠀⠀⠀⠀⠀⠀⠀⠀⠀⠀⣿⣿⣿⣿⣿⣿⣿⣿⣿⣿⣿⣿⣿⣿⣿⣿⣿⣿⣿⣿⣿⡧⣿⣿⣿⣿⣿⣿⣿⣕⡀⠀⢱⣿⣿⣿⣿⣿⣿⣿⣿⣿⣿⣿⣿⣿⣿⣿⣿⣿⣿⣿⣿⣿⣿⣿⣿⣿⠀⠀⠀⠀⠀⠀⠀⠀⠀⠀⠀⠀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⠀⠀⠀⠀⠀⠀⠀⠀⠀⠀⠀⣿⣿⣿⣿⣿⣿⣿⣿⣿⣿⣿⣿⣿⣿⣿⣿⣿⣿⣿⣿⣿⣿⣿⣿⣿⣿⣿⣿⣿⣿⢇⠀⣾⣿⣿⣿⣿⣿⣿⣿⣿⣿⣿⣿⣿⣿⣿⣿⣿⣿⣿⣿⣿⣿⣿⣿⣿⣿⠀⠀⠀⠀⠀⠀⠀⠀⠀⠀⠀⠀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⠀⠀⠀⠀⠀⠀⠀⠀⠀⠀⠀⣿⣿⣿⣿⣿⣿⣿⣿⣿⣿⣿⣿⣿⣿⣿⣿⣿⣿⣿⣿⣿⣿⣿⣿⣿⣿⣿⣿⣿⠏⠀⠀⢹⣿⣿⣿⣿⣿⣿⣿⣿⣿⣿⣿⣿⣿⣿⣿⣿⣿⣿⣿⣿⣿⣿⣿⣿⣿⠀⠀⠀⠀⠀⠀⠀⠀⠀⠀⠀⠀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⠀⠀⠀⠀⠀⠀⠀⠀⠀⠀⠀⣿⣿⣿⣿⣿⣿⣿⣿⣿⣿⣿⣿⣿⣿⣿⣿⣿⣿⣿⣿⣿⣾⣿⣿⣿⣿⣿⣿⡟⠀⣀⣀⢸⣿⣿⣿⣽⣿⣿⣿⣿⣿⣿⣿⣿⣿⣿⣿⣿⣿⣿⣿⣿⣿⣿⣿⣿⣿⠀⠀⠀⠀⠀⠀⠀⠀⠀⠀⠀⠀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⠀⠀⠀⠀⠀⠀⠀⠀⠀⠀⠀⣿⣿⣿⣿⣿⣿⣿⣿⣿⣿⣿⣿⣿⣿⣿⣿⣿⣿⣿⣿⣿⣾⣿⣿⣿⣿⣿⣿⡇⠋⢿⣿⣿⣿⣿⣿⣿⣿⣿⣿⣿⣿⣿⣿⣿⡿⢾⣿⣿⣿⣿⣿⣿⣿⣿⣿⣿⣿⠀⠀⠀⠀⠀⠀⠀⠀⠀⠀⠀⠀</a:t>
            </a:r>
            <a:br/>
            <a:r>
              <a:t>⠀⠀⠀⠀⠀⠀⠀⠀⠀⠀⠀⣿⣿⣿⣿⣿⣿⣿⣿⣿⣿⣿⣿⣿⣿⣿⣿⣿⣿⣿⣿⣿⣿⡿⢿⣿⣿⢿⣿⡇⠀⠈⠛⣟⣹⣿⣿⣿⣿⣿⣯⣯⣯⣽⢧⣵⣴⣴⣅⣜⣿⣿⣿⣿⣿⣿⢿⢿⣿⠀⠀⠀⠀⠀⠀⠀⠀⠀⠀⠀⠀</a:t>
            </a:r>
            <a:br/>
            <a:r>
              <a:t>⠀⠀⠀⠀⠀⠀⠀⠀⠀⠀⠀⣿⣿⣿⣿⣿⣿⣽⣿⣽⣽⣽⣽⣹⣯⣿⣿⣿⢿⢟⢟⢏⢝⣿⣿⣷⣿⣿⣿⠁⠀⠀⠀⠈⣿⣿⣿⣿⣿⣿⣿⢛⠋⢙⢙⢝⢝⢝⢝⢝⣗⣗⢗⢿⢿⢿⢿⣿⣿⠀⠀⠀⠀⠀⠀⠀⠀⠀⠀⠀⠀</a:t>
            </a:r>
            <a:br/>
            <a:r>
              <a:t>⠀⠀⠀⠀⠀⠀⠀⠀⠀⠀⠀⣿⣿⣿⣿⣿⣿⣿⣿⣿⣿⣿⣿⣿⡿⢾⠿⠿⠿⠗⠛⠛⠋⢙⢙⢁⣿⣿⡿⠀⠀⠀⠀⠀⣿⣿⣿⣿⣿⣿⣿⡕⢕⢕⢕⢕⢕⢕⢕⢕⢸⢿⣿⡷⢧⢵⢮⣝⡝⠀⠀⠀⠀⠀⠀⠀⠀⠀⠀⠀⠀</a:t>
            </a:r>
            <a:br/>
            <a:r>
              <a:t>⠀⠀⠀⠀⠀⠀⠀⠀⠀⠀⠀⠛⢋⢙⢙⢍⢍⢍⢍⢕⢕⢔⢔⢔⢔⢔⢕⢕⢕⢕⢕⢕⢕⢕⢕⢸⣿⣿⠇⠀⠀⠀⠀⠀⣿⣿⣿⣿⣿⣿⣿⣧⢕⢕⢕⢕⢕⢕⢕⢕⢕⢕⢕⢕⢕⢕⢕⢕⣕⠀⠀⠀⠀⠀⠀⠀⠀⠀⠀⠀⠀</a:t>
            </a:r>
            <a:br/>
            <a:r>
              <a:t>⠀⠀⠀⠀⠀⠀⠀⠀⠀⠀⠀⠕⢕⢕⢕⢕⢕⢕⢕⢕⢕⢕⢕⢕⢕⢕⢕⢕⢕⢕⢕⢕⢕⢕⢜⣼⣿⡿⠀⠀⠀⠀⠀⠀⢻⣿⣿⣿⣿⣿⣿⣿⣧⣵⣷⣷⣷⣿⣿⣿⣿⣷⣿⣿⣿⣿⣷⣷⣷⠀⠀⠀⠀⠀⠀⠀⠀⠀⠀⠀⠀</a:t>
            </a:r>
            <a:br/>
            <a:r>
              <a:t>⠀⠀⠀⠀⠀⠀⠀⠀⠀⠀⠀⠀⢕⢕⢕⢕⢕⢕⢕⢕⢕⢕⢕⢕⢕⢕⢕⢕⢕⢕⢕⢕⢕⢕⢕⣿⣿⡇⠀⠀⠀⠀⠀⠀⢸⣿⣿⣿⣿⣿⣿⣿⣿⡷⢷⣿⢿⡽⡟⣻⣿⣿⣿⣿⣿⣿⣿⣿⣿⠀⠀⠀⠀⠀⠀⠀⠀⠀⠀⠀⠀</a:t>
            </a:r>
            <a:br/>
            <a:r>
              <a:t>⠀⠀⠀⠀⠀⠀⠀⠀⠀⠀⠀⢕⢕⢕⢕⢕⢕⢕⢕⢕⢕⢕⢕⢕⢕⢕⢕⢕⢕⢕⢕⢕⢕⢕⢸⣿⣿⢕⠔⠀⠀⠀⠀⠀⢸⣿⣿⣿⣿⣿⣿⣿⡏⢝⢜⢝⢝⢗⢱⢺⢿⣿⣿⣿⣿⣿⣿⣿⣿⠀⠀⠀⠀⠀⠀⠀⠀⠀⠀⠀⠀</a:t>
            </a:r>
            <a:br/>
            <a:r>
              <a:t>⠀⠀⠀⠀⠀⠀⠀⠀⠀⠀⠀⠀⠑⠑⠑⠑⠑⠑⠑⠑⠑⠑⠑⠑⠑⠑⠑⠘⠑⠑⠑⠑⠑⠑⠚⠛⠛⠑⠀⠀⠀⠀⠀⠀⠘⠛⠛⠛⠛⠛⠛⠛⠃⠑⠑⠑⠑⠑⠑⠑⠑⠑⠙⠛⠛⠛⠛⠛⠛⠀⠀⠀⠀⠀⠀⠀⠀⠀⠀⠀⠀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⠀⠀⠀⠀⠀⠀⠀⠀⠀⠀⠀⣾⣿⣿⣿⣿⣽⣿⣿⣿⣿⣿⣿⣿⣿⣿⣿⢿⣿⣿⣿⣿⣿⣿⣿⣿⣿⣿⣿⣿⣿⣿⣿⣿⣿⣿⣿⣿⣿⣿⣿⣿⣿⣿⣿⣿⣿⣿⣿⣿⣿⣿⣿⣿⣿⣿⣿⣿⣿⠀⠀⠀⠀⠀⠀⠀⠀⠀⠀⠀⠀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⠀⠀⠀⠀⠀⠀⠀⠀⠀⠀⠀⣿⣿⣿⣿⣿⣿⣿⣿⣿⣿⡿⢟⢟⢏⢝⢟⢿⣿⣿⣿⣿⣿⣿⣿⣿⣿⣿⢏⠝⢻⣿⣿⣿⣿⣿⣿⣿⣿⣿⣿⣿⣿⣿⣿⣿⣿⣿⣿⣿⣿⣿⣿⣿⣿⣿⣿⣿⣿⠀⠀⠀⠀⠀⠀⠀⠀⠀⠀⠀⠀</a:t>
            </a:r>
            <a:br/>
            <a:r>
              <a:t>⠀⠀⠀⠀⠀⠀⠀⠀⠀⠀⠀⣿⣿⣿⣿⣿⣿⣿⣿⢏⢕⣕⣑⡕⢑⢑⠗⠵⣕⢝⢿⣿⣿⣿⣿⣿⣼⣧⣧⣷⣿⣿⣿⣿⣿⣿⣿⣿⣿⡿⢟⡛⠝⠝⢝⢝⢟⢿⣿⣿⣿⣿⣿⣿⣿⣿⣿⣿⣿⠀⠀⠀⠀⠀⠀⠀⠀⠀⠀⠀⠀</a:t>
            </a:r>
            <a:br/>
            <a:r>
              <a:t>⠀⠀⠀⠀⠀⠀⠀⠀⠀⠀⠀⣿⣿⣿⣿⣿⣿⡿⢕⢕⢜⢝⢝⢝⢝⢝⢝⢕⢜⢹⣇⡹⣿⣿⣿⣿⣿⣿⣟⣿⣿⣿⣿⣿⣿⣿⣿⣿⠏⠀⠀⠀⠈⠗⣧⡕⢕⢕⢞⣿⣿⣿⣿⣿⣿⣿⣿⣿⣿⠀⠀⠀⠀⠀⠀⠀⠀⠀⠀⠀⠀</a:t>
            </a:r>
            <a:br/>
            <a:r>
              <a:t>⠀⠀⠀⠀⠀⠀⠀⠀⠀⠀⠀⣿⣿⣿⣿⣿⣿⣷⣵⣕⣕⣕⣕⣕⡕⢕⢕⢕⢕⢕⢜⣧⣹⣿⣿⣿⣿⣿⣿⣿⣿⣟⣿⣿⣿⣿⣿⡇⠀⠀⠀⢀⢄⠀⠜⢿⣧⣵⣿⣿⣿⣿⣿⣿⣿⣿⣿⣿⣿⠀⠀⠀⠀⠀⠀⠀⠀⠀⠀⠀⠀</a:t>
            </a:r>
            <a:br/>
            <a:r>
              <a:t>⠀⠀⠀⠀⠀⠀⠀⠀⠀⠀⠀⣿⣿⣿⣿⣿⣿⣿⣿⣿⣿⣿⣿⣿⣿⣿⣿⣷⣷⣷⣷⣾⡏⣿⣿⣿⣿⣿⣿⣿⢿⠿⠟⠋⣹⣿⣿⣵⣕⢕⢕⢕⢔⢕⢕⢜⣿⣿⣿⣿⣿⣿⣿⣿⣿⣿⣿⣿⣿⠀⠀⠀⠀⠀⠀⠀⠀⠀⠀⠀⠀</a:t>
            </a:r>
            <a:br/>
            <a:r>
              <a:t>⠀⠀⠀⠀⠀⠀⠀⠀⠀⠀⠀⣿⣿⣿⣿⣿⣿⣿⣿⣿⣿⣿⣿⣿⣿⣿⣿⣿⣿⣿⣿⣿⣧⣿⣿⣿⣿⣿⣿⣿⠑⠀⠀⢄⣿⣿⣿⣿⣿⣿⣷⣾⣾⣿⣾⣿⣿⣿⣿⣿⣿⣿⣿⣿⣿⣿⣿⣿⣿⠀⠀⠀⠀⠀⠀⠀⠀⠀⠀⠀⠀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⠀⠀⠀⠀⠀⠀⠀⠀⠀⠀⠀⣿⣿⣿⣿⣿⣿⣿⣿⣿⣿⣿⣿⣿⣿⣿⣿⣿⣿⣿⣿⣿⣿⣿⣿⣿⣿⣿⣿⣿⣦⠐⠐⣼⣿⣿⣿⣿⣿⣿⣿⣿⣿⣿⣿⣿⣿⣿⣿⣿⣿⣿⣿⣿⣿⣿⣿⣿⣿⠀⠀⠀⠀⠀⠀⠀⠀⠀⠀⠀⠀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⠀⠀⠀⠀⠀⠀⠀⠀⠀⠀⠀⣿⣿⣿⣿⣿⣿⣿⣿⣿⣿⣿⣿⣿⣿⣿⣿⣿⣿⣿⣿⣿⣟⣿⣿⣿⣿⣿⣿⣿⡿⠑⠀⣿⣿⣿⣿⣿⣿⣿⣿⣿⣿⣿⣿⣿⣿⣿⣿⣿⣿⣿⣿⣿⣿⣿⣿⣿⣿⠀⠀⠀⠀⠀⠀⠀⠀⠀⠀⠀⠀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⠀⠀⠀⠀⠀⠀⠀⠀⠀⠀⠀⣿⣿⣿⣿⣿⣿⣿⣿⣿⣿⣿⣿⣿⣿⣿⣿⣿⣿⣿⣿⣿⣿⣿⣿⣿⣿⣿⣿⡟⠁⠀⠀⣿⣿⣿⣿⣿⣿⣿⣿⣿⣿⣿⣿⣿⣿⣿⣿⣿⣿⣿⣿⣿⣿⣿⣿⣿⣿⠀⠀⠀⠀⠀⠀⠀⠀⠀⠀⠀⠀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⠀⠀⠀⠀⠀⠀⠀⠀⠀⠀⠀⣿⣿⣿⣿⣿⣿⣿⣿⣿⣿⣿⣿⣿⣿⣿⣿⣿⣿⣿⣿⣿⣿⣿⣿⣿⣿⣿⣿⡇⡠⣶⣶⣾⣿⣿⣿⣿⣿⣿⣿⣿⣿⣿⣿⣿⣿⣿⣿⣿⣿⣿⣿⣿⣿⣿⣿⣿⣿⠀⠀⠀⠀⠀⠀⠀⠀⠀⠀⠀⠀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⠀⠀⠀⠀⠀⠀⠀⠀⠀⠀⠀⣿⣿⣿⣿⣿⣿⣿⣿⣿⣿⣿⣿⣿⣿⣿⣿⣿⣿⣿⣿⣿⣿⣿⣿⣿⣿⣿⣿⡇⠀⠻⢿⣿⢿⣿⣿⣿⣿⣿⣿⣿⣿⣿⣿⣿⣿⢵⣿⣿⣿⣿⣿⣿⣿⣿⣿⣿⣿⠀⠀⠀⠀⠀⠀⠀⠀⠀⠀⠀⠀</a:t>
            </a:r>
            <a:br/>
            <a:r>
              <a:t>⠀⠀⠀⠀⠀⠀⠀⠀⠀⠀⠀⣿⣿⣿⣿⣿⣿⣿⣿⣿⣿⣿⣿⣿⣿⣿⣿⣿⣿⣿⣿⣿⣿⣿⣽⢫⣿⣿⣿⠑⠀⠀⠃⢻⣾⣿⣿⣿⣿⣿⣿⣵⣵⣼⢷⣵⣴⣴⣤⣼⣿⣿⣿⣿⡿⡿⢿⢿⡿⠀⠀⠀⠀⠀⠀⠀⠀⠀⠀⠀⠀</a:t>
            </a:r>
            <a:br/>
            <a:r>
              <a:t>⠀⠀⠀⠀⠀⠀⠀⠀⠀⠀⠀⣿⣿⣿⣿⣿⣿⣯⣽⣽⣯⣽⣽⣽⣽⣿⣿⣿⢟⢟⢟⢝⢕⣿⣿⣿⣿⣿⣿⠀⠀⠀⠀⢸⣿⣿⣿⣿⣿⣿⣿⡟⢋⢙⢝⢍⢝⢝⢝⢝⢗⣗⡞⢟⢿⢿⢿⣿⣿⠀⠀⠀⠀⠀⠀⠀⠀⠀⠀⠀⠀</a:t>
            </a:r>
            <a:br/>
            <a:r>
              <a:t>⠀⠀⠀⠀⠀⠀⠀⠀⠀⠀⠀⣿⣿⣿⣿⣿⣿⣿⣿⣿⣿⣿⣿⣿⢿⢷⠷⠿⠾⠟⠛⠛⠛⠙⢙⢅⣿⣿⡟⠀⠀⠀⠀⠀⣿⣿⣿⣿⣿⣿⣿⣇⢕⢕⢕⢕⢝⢕⢕⢕⢜⢿⣿⣗⢧⢵⢧⣽⣝⠀⠀⠀⠀⠀⠀⠀⠀⠀⠀⠀⠀</a:t>
            </a:r>
            <a:br/>
            <a:r>
              <a:t>⠀⠀⠀⠀⠀⠀⠀⠀⠀⠀⠀⠙⢙⢙⢙⢍⢍⢍⢅⢕⢔⢔⢔⢔⢕⢕⢕⢕⢕⢕⢕⢕⢕⢕⢕⢸⣿⣿⠇⠀⠀⠀⠀⠀⣿⣿⣿⣿⣿⣿⣿⣿⡕⢕⢕⢕⢕⢕⢕⢕⢕⢕⢕⢕⢕⢕⢕⢕⣕⠀⠀⠀⠀⠀⠀⠀⠀⠀⠀⠀⠀</a:t>
            </a:r>
            <a:br/>
            <a:r>
              <a:t>⠀⠀⠀⠀⠀⠀⠀⠀⠀⠀⠀⠕⢕⢕⢕⢕⢕⢕⢕⢕⢕⢕⢕⢕⢕⢕⢕⢕⢕⢕⢕⢕⢕⢕⢜⣿⣿⡿⠀⠀⠀⠀⠀⠀⢿⣿⣿⣿⣿⣿⣿⣿⣷⣵⣧⣷⣷⣿⣿⣷⣿⣿⣾⣿⣾⣿⣿⣷⣷⠀⠀⠀⠀⠀⠀⠀⠀⠀⠀⠀⠀</a:t>
            </a:r>
            <a:br/>
            <a:r>
              <a:t>⠀⠀⠀⠀⠀⠀⠀⠀⠀⠀⠀⢀⢕⢕⢕⢕⢕⢕⢕⢕⢕⢕⢕⢕⢕⢕⢕⢕⢕⢕⢕⢕⢕⢕⢱⣿⣿⢇⠀⠀⠀⠀⠀⠀⢸⣿⣿⣿⣿⣿⣿⣿⣷⡷⣿⣿⢳⢽⣟⣻⣿⣿⣿⣿⣿⣿⣿⣿⣿⠀⠀⠀⠀⠀⠀⠀⠀⠀⠀⠀⠀</a:t>
            </a:r>
            <a:br/>
            <a:r>
              <a:t>⠀⠀⠀⠀⠀⠀⠀⠀⠀⠀⠀⢕⢕⢕⢕⢕⢕⢕⢕⢕⢕⢕⢕⢕⢕⢕⢕⢕⢕⢕⢕⣕⢕⢕⢸⣿⣿⢕⠀⠀⠀⠀⠀⠀⣿⣿⣿⣿⣿⣿⣿⣿⣯⢝⢕⢝⢝⢝⢳⢹⣿⣿⣿⣿⣿⣿⣿⣿⣿⠀⠀⠀⠀⠀⠀⠀⠀⠀⠀⠀⠀</a:t>
            </a:r>
            <a:br/>
            <a:r>
              <a:t>⠀⠀⠀⠀⠀⠀⠀⠀⠀⠀⠀⠀⠑⠑⠑⠑⠑⠑⠑⠑⠑⠑⠑⠑⠑⠑⠑⠘⠑⠑⠑⠑⠑⠑⠛⠛⠋⠑⠀⠀⠀⠀⠀⠑⠛⠛⠛⠛⠛⠛⠛⠛⠛⠑⠑⠑⠑⠑⠑⠑⠑⠑⠙⠛⠛⠛⠛⠛⠛⠀⠀⠀⠀⠀⠀⠀⠀⠀⠀⠀⠀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⠀⠀⠀⠀⠀⠀⠀⠀⠀⠀⠀⣱⣿⣿⣽⣿⣹⣿⣯⣿⣿⣻⣿⣿⣿⣿⣿⢿⣿⣿⣿⣿⣿⣿⣿⣿⣿⣿⣿⣿⣿⣿⣿⣿⣿⣿⣿⣿⣿⣿⣿⣿⣿⣿⣿⣿⣿⣿⣿⣿⣿⣿⣿⣿⣿⣿⣿⣿⣿⠀⠀⠀⠀⠀⠀⠀⠀⠀⠀⠀⠀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⠀⠀⠀⠀⠀⠀⠀⠀⠀⠀⠀⣿⣿⣿⣿⣿⣿⣿⣿⣿⣿⣿⣿⣿⣿⣿⣿⣿⣿⣿⣿⣿⣿⣿⣿⣿⣿⣿⣿⡿⢿⢿⣿⣿⣿⣿⣿⣿⣿⣿⣿⣿⣿⣿⣿⣿⣿⣿⣿⣿⣿⣿⣿⣿⣿⣿⣿⣿⣿⠀⠀⠀⠀⠀⠀⠀⠀⠀⠀⠀⠀</a:t>
            </a:r>
            <a:br/>
            <a:r>
              <a:t>⠀⠀⠀⠀⠀⠀⠀⠀⠀⠀⠀⣿⣿⣿⣿⣿⣿⣿⣿⣿⣿⡿⢟⢟⢝⢝⢟⢿⢿⣿⣿⣿⣿⣿⣿⣿⣿⣿⢯⢊⣕⣿⣿⣿⣿⣿⣿⣿⣿⣿⣿⣿⣿⣿⣿⣿⣿⣿⣿⣿⣿⣿⣿⣿⣿⣿⣿⣿⣿⠀⠀⠀⠀⠀⠀⠀⠀⠀⠀⠀⠀</a:t>
            </a:r>
            <a:br/>
            <a:r>
              <a:t>⠀⠀⠀⠀⠀⠀⠀⠀⠀⠀⠀⣿⣿⣿⣿⣿⣿⣿⣿⢟⢕⣕⣕⣑⣑⡑⢓⢣⣕⡝⢿⣿⣿⣿⣿⣿⣼⣿⣿⣿⣿⣿⣿⣿⣿⣿⣿⣿⣿⡿⠟⣏⡝⠝⢕⢝⢝⢿⣿⣿⣿⣿⣿⣿⣿⣿⣿⣿⣿⠀⠀⠀⠀⠀⠀⠀⠀⠀⠀⠀⠀</a:t>
            </a:r>
            <a:br/>
            <a:r>
              <a:t>⠀⠀⠀⠀⠀⠀⠀⠀⠀⠀⠀⣿⣿⣿⣿⣿⣿⡿⢇⢕⢕⢜⢝⢝⢝⢝⢝⢕⢕⢝⣧⡝⣿⣿⣿⣿⣿⣿⣯⣿⣿⣿⣿⣿⣿⣿⣿⣿⢏⠀⠀⠀⠈⠙⢷⣕⢕⢕⡜⣿⣿⣿⣿⣿⣿⣿⣿⣿⣿⠀⠀⠀⠀⠀⠀⠀⠀⠀⠀⠀⠀</a:t>
            </a:r>
            <a:br/>
            <a:r>
              <a:t>⠀⠀⠀⠀⠀⠀⠀⠀⠀⠀⠀⣿⣿⣿⣿⣿⣿⣷⣵⣕⣱⣕⡕⣕⣕⢕⢕⢕⢕⢕⢜⢷⣹⣿⣿⣿⣿⣿⣿⣿⣿⣯⣿⣿⣿⣿⣿⡏⠀⢀⠄⢄⠄⢀⠕⢻⣧⣵⣿⣿⣿⣿⣿⣿⣿⣿⣿⣿⣿⠀⠀⠀⠀⠀⠀⠀⠀⠀⠀⠀⠀</a:t>
            </a:r>
            <a:br/>
            <a:r>
              <a:t>⠀⠀⠀⠀⠀⠀⠀⠀⠀⠀⠀⣿⣿⣿⣿⣿⣿⣿⣿⣿⣿⣿⣿⣿⣿⣿⣿⣷⣷⣷⣷⣿⣇⣿⣿⣿⣿⣿⣿⣿⢞⠟⠛⠁⣼⣿⣿⣧⣵⡕⢕⢕⢕⢕⢕⢜⣿⣿⣿⣿⣿⣿⣿⣿⣿⣿⣿⣿⣿⠀⠀⠀⠀⠀⠀⠀⠀⠀⠀⠀⠀</a:t>
            </a:r>
            <a:br/>
            <a:r>
              <a:t>⠀⠀⠀⠀⠀⠀⠀⠀⠀⠀⠀⣿⣿⣿⣿⣿⣿⣿⣿⣿⣿⣿⣿⣿⣿⣿⣿⣿⣿⣿⣿⣿⣷⣿⣿⣿⣿⣿⣿⡇⠔⢀⠀⣰⣿⣿⣿⣿⣿⣿⣷⣷⣾⣿⣿⣿⣿⣿⣿⣿⣿⣿⣿⣿⣿⣿⣿⣿⣿⠀⠀⠀⠀⠀⠀⠀⠀⠀⠀⠀⠀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⠀⠀⠀⠀⠀⠀⠀⠀⠀⠀⠀⣿⣿⣿⣿⣿⣿⣿⣿⣿⣿⣿⣿⣿⣿⣿⣿⣿⣿⣿⣿⣿⣷⣿⣿⣿⣿⣿⣿⣿⡆⠀⢰⣿⣿⣿⣿⣿⣿⣿⣿⣿⣿⣿⣿⣿⣿⣿⣿⣿⣿⣿⣿⣿⣿⣿⣿⣿⣿⠀⠀⠀⠀⠀⠀⠀⠀⠀⠀⠀⠀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⠀⠀⠀⠀⠀⠀⠀⠀⠀⠀⠀⣿⣿⣿⣿⣿⣿⣿⣿⣿⣿⣿⣿⣿⣿⣿⣿⣿⣿⣿⣿⣿⣟⣿⣿⣿⣿⣿⣿⣿⠇⠀⢸⣿⣿⣿⣿⣿⣿⣿⣿⣿⣿⣿⣿⣿⣿⣿⣿⣿⣿⣿⣿⣿⣿⣿⣿⣿⣿⠀⠀⠀⠀⠀⠀⠀⠀⠀⠀⠀⠀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⠀⠀⠀⠀⠀⠀⠀⠀⠀⠀⠀⣿⣿⣿⣿⣿⣿⣿⣿⣿⣿⣿⣿⣿⣿⣿⣿⣿⣿⣿⣿⣿⣿⣿⣿⣿⣿⣿⣿⠁⠀⠀⠜⣿⣿⣿⣿⣿⣿⣿⣿⣿⣿⣿⣿⣿⣿⣿⣿⣿⣿⣿⣿⣿⣿⣿⣿⣿⣿⠀⠀⠀⠀⠀⠀⠀⠀⠀⠀⠀⠀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⠀⠀⠀⠀⠀⠀⠀⠀⠀⠀⠀⣿⣿⣿⣿⣿⣿⣿⣿⣿⣿⣿⣿⣿⣿⣿⣿⣿⣿⣿⣿⣿⣿⣿⣿⣿⣿⣿⣇⠀⠰⣲⣷⣿⣿⣿⣿⣿⣿⣿⣿⣿⣿⣿⣿⣿⣿⣿⣿⣿⣿⣿⣿⣿⣿⣿⣿⣿⣿⠀⠀⠀⠀⠀⠀⠀⠀⠀⠀⠀⠀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⠀⠀⠀⠀⠀⠀⠀⠀⠀⠀⠀⣿⣿⣿⣿⣿⣿⣿⣿⣿⣿⣿⣿⣿⣿⣿⣿⣿⣿⣿⣿⣿⡿⣿⣿⡿⡿⢟⢽⠀⠀⠘⠻⣿⢿⣿⣿⣿⣿⣿⣿⣿⣿⣿⣿⣿⣿⢷⣿⣿⣿⣿⣿⣿⣿⣿⣿⣿⣿⠀⠀⠀⠀⠀⠀⠀⠀⠀⠀⠀⠀</a:t>
            </a:r>
            <a:br/>
            <a:r>
              <a:t>⠀⠀⠀⠀⠀⠀⠀⠀⠀⠀⠀⣿⣿⣿⣿⣿⣿⣿⣿⣿⣿⣿⣿⣿⣿⣿⣿⣿⣿⣿⣿⣿⣇⣿⣿⣱⣿⣧⡇⠀⠀⠁⠁⢸⣿⣿⣿⣿⣿⣿⣿⣷⣵⣵⢵⣵⣴⣤⣤⣼⣽⣿⣿⣿⡿⢿⢿⢿⡿⠀⠀⠀⠀⠀⠀⠀⠀⠀⠀⠀⠀</a:t>
            </a:r>
            <a:br/>
            <a:r>
              <a:t>⠀⠀⠀⠀⠀⠀⠀⠀⠀⠀⠀⣿⣿⣿⣿⣿⣿⣯⣿⣿⣿⣽⣽⣽⣽⣿⣿⣟⢟⢟⢟⢝⢕⣿⣿⣿⣿⣿⡇⠀⠀⠀⠀⠸⣿⣿⣿⣿⣿⣿⣿⣟⢋⢙⢝⢍⢝⢝⢝⢝⢗⣗⡗⢻⢿⢿⢿⢿⣿⠀⠀⠀⠀⠀⠀⠀⠀⠀⠀⠀⠀</a:t>
            </a:r>
            <a:br/>
            <a:r>
              <a:t>⠀⠀⠀⠀⠀⠀⠀⠀⠀⠀⠀⣿⣿⣿⣿⣿⣿⣿⣿⣿⣿⣿⣿⡿⢿⢷⠷⠾⠾⠟⠛⠛⠛⢙⢙⢱⣿⣿⡇⠀⠀⠀⠀⠀⣿⣿⣿⣿⣿⣿⣿⣿⢕⢕⢕⢕⢝⢕⢕⢕⢕⢿⣿⡗⢷⢾⢧⣽⣝⠀⠀⠀⠀⠀⠀⠀⠀⠀⠀⠀⠀</a:t>
            </a:r>
            <a:br/>
            <a:r>
              <a:t>⠀⠀⠀⠀⠀⠀⠀⠀⠀⠀⠀⠙⢙⢙⢉⢍⢍⢍⢅⢕⢔⢔⢔⢔⢕⢕⢕⢕⢕⢕⢕⢕⢕⢕⢕⢸⣿⣿⠁⠀⠀⠀⠀⠀⣿⣿⣿⣿⣿⣿⣿⣿⡇⢕⢕⢕⢕⢕⢕⢕⢕⢕⢕⢕⢕⢕⢕⢕⣕⠀⠀⠀⠀⠀⠀⠀⠀⠀⠀⠀⠀</a:t>
            </a:r>
            <a:br/>
            <a:r>
              <a:t>⠀⠀⠀⠀⠀⠀⠀⠀⠀⠀⠀⠅⢕⢕⢕⢕⢕⢕⢕⢕⢕⢕⢕⢕⢕⢕⢕⢕⢕⢕⢕⢕⢕⢕⢜⣿⣿⡿⠀⠀⠀⠀⠀⠀⣿⣿⣿⣿⣿⣿⣿⣿⣷⣵⣷⣷⣷⣿⣿⣷⣿⣷⣷⣿⣿⣿⣿⣷⣷⠀⠀⠀⠀⠀⠀⠀⠀⠀⠀⠀⠀</a:t>
            </a:r>
            <a:br/>
            <a:r>
              <a:t>⠀⠀⠀⠀⠀⠀⠀⠀⠀⠀⠀⢀⢕⢕⢕⢕⢕⢕⢕⢕⢕⢕⢕⢕⢕⢕⢕⢕⢕⢕⢕⢕⢕⢕⢱⣿⣿⢇⠀⠀⠀⠀⠀⠀⣿⣿⣿⣿⣿⣿⣿⣿⣷⣿⢷⣽⡻⣮⣟⢻⣿⣿⣿⣿⣿⣿⣿⣿⣿⠀⠀⠀⠀⠀⠀⠀⠀⠀⠀⠀⠀</a:t>
            </a:r>
            <a:br/>
            <a:r>
              <a:t>⠀⠀⠀⠀⠀⠀⠀⠀⠀⠀⠀⢕⢕⢕⢕⢕⢕⢕⢕⢕⢕⢕⢕⢕⢕⢕⢕⢕⢕⢕⢕⢕⢕⢕⣸⣿⣿⢕⠀⠀⠀⠀⠀⠀⣿⣿⣿⣿⣿⣿⣿⣿⣿⢝⢝⢝⢏⢻⢗⢹⢻⣿⣿⣿⣿⣿⣿⣿⣿⠀⠀⠀⠀⠀⠀⠀⠀⠀⠀⠀⠀</a:t>
            </a:r>
            <a:br/>
            <a:r>
              <a:t>⠀⠀⠀⠀⠀⠀⠀⠀⠀⠀⠀⠀⠑⠑⠑⠑⠑⠑⠑⠑⠑⠑⠑⠑⠑⠑⠑⠘⠑⠑⠑⠑⠑⠑⠛⠛⠃⠑⠀⠀⠀⠀⠀⠑⠛⠛⠛⠛⠛⠛⠛⠛⠛⠃⠑⠑⠑⠑⠑⠑⠑⠘⠙⠛⠛⠛⠛⠛⠛⠀⠀⠀⠀⠀⠀⠀⠀⠀⠀⠀⠀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⠀⠀⠀⠀⠀⠀⠀⠀⠀⠀⠀⣼⣏⣟⣽⣻⣹⣿⣯⣿⣿⣿⣿⣿⣿⣿⣿⢿⣿⣿⣿⣿⣿⣿⣿⣿⣿⣿⣿⣿⣿⣿⣿⣿⣿⣿⣿⣿⣿⣿⣿⣿⣿⣿⣿⣿⣿⣿⣿⣿⣿⣿⣿⣿⣿⣿⣿⣿⣿⠀⠀⠀⠀⠀⠀⠀⠀⠀⠀⠀⠀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⠀⠀⠀⠀⠀⠀⠀⠀⠀⠀⠀⣿⣗⣿⣿⣿⣿⣿⣿⣿⣿⣿⣿⣿⣿⣿⣿⣿⣿⣿⣿⣿⣿⣿⣿⣿⣿⣿⣿⣿⣿⣿⣿⣿⣿⣿⣿⣿⣿⣿⣿⣿⣿⣿⣿⣿⣿⣿⣿⣿⣿⣿⣿⣿⣿⣿⣿⣿⣿⠀⠀⠀⠀⠀⠀⠀⠀⠀⠀⠀⠀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⠀⠀⠀⠀⠀⠀⠀⠀⠀⠀⠀⣿⣿⣿⣿⣿⣿⣿⣿⣿⣿⣿⣿⣿⣿⣿⣿⣿⣿⣿⣿⣿⣿⣿⣿⣿⣿⣿⣿⡿⣿⢻⣿⣿⣿⣿⣿⣿⣿⣿⣿⣿⣿⣿⣿⣿⣿⣿⣿⣿⣿⣿⣿⣿⣿⣿⣿⣿⣿⠀⠀⠀⠀⠀⠀⠀⠀⠀⠀⠀⠀</a:t>
            </a:r>
            <a:br/>
            <a:r>
              <a:t>⠀⠀⠀⠀⠀⠀⠀⠀⠀⠀⠀⣿⣿⣿⣿⣿⣿⣿⣿⣿⣿⡿⢟⢟⢏⢝⢟⢿⢿⣿⣿⣿⣿⣿⣿⣿⣿⣿⣟⣘⣔⣾⣿⣿⣿⣿⣿⣿⣿⣿⣿⣿⣿⣿⣿⣿⣿⣿⣿⣿⣿⣿⣿⣿⣿⣿⣿⣿⣿⠀⠀⠀⠀⠀⠀⠀⠀⠀⠀⠀⠀</a:t>
            </a:r>
            <a:br/>
            <a:r>
              <a:t>⠀⠀⠀⠀⠀⠀⠀⠀⠀⠀⠀⣿⣿⣿⣿⣿⣿⣿⣿⡿⢇⣕⣑⣑⡕⢑⢓⢣⣕⡝⢿⣿⣿⣿⣿⣿⣿⣿⣿⣿⣿⣿⣿⣿⣿⣿⣿⣿⣿⣿⠟⢛⡝⠝⢕⢝⢝⢻⣿⣿⣿⣿⣿⣿⣿⣿⣿⣿⣿⠀⠀⠀⠀⠀⠀⠀⠀⠀⠀⠀⠀</a:t>
            </a:r>
            <a:br/>
            <a:r>
              <a:t>⠀⠀⠀⠀⠀⠀⠀⠀⠀⠀⠀⣿⣿⣿⣿⣿⣿⣿⢏⢕⢕⢝⢝⢝⢝⢝⢝⢕⢕⢝⢧⡝⣿⣿⣿⣿⣿⣿⣿⣿⣿⣿⣿⣿⣿⣿⣿⣿⡟⠁⠀⠀⠈⠙⢷⣕⢕⢕⢱⣿⣿⣿⣿⣿⣿⣿⣿⣿⣿⠀⠀⠀⠀⠀⠀⠀⠀⠀⠀⠀⠀</a:t>
            </a:r>
            <a:br/>
            <a:r>
              <a:t>⠀⠀⠀⠀⠀⠀⠀⠀⠀⠀⠀⣿⣿⣿⣿⣿⣿⣷⣵⣕⣕⣕⡕⣕⣕⢕⢕⢕⢕⢕⢜⢷⣽⣿⣿⣿⣿⣿⣿⣿⣿⣽⣷⣿⣿⣿⣿⡟⠀⢀⠀⠄⠄⢀⠄⢹⣿⣸⣞⣿⣿⣿⣿⣿⣿⣿⣿⣿⣿⠀⠀⠀⠀⠀⠀⠀⠀⠀⠀⠀⠀</a:t>
            </a:r>
            <a:br/>
            <a:r>
              <a:t>⠀⠀⠀⠀⠀⠀⠀⠀⠀⠀⠀⣿⣿⣿⣿⣿⣿⣿⣿⣿⣿⣿⣿⣿⣿⣿⣿⣿⣷⣷⣷⣾⣇⣿⣿⣿⣿⣿⣿⡟⠟⠛⠋⢡⣿⣿⣿⣧⣕⡕⢕⢕⢕⢔⢕⢕⣿⣿⣿⣿⣿⣿⣿⣿⣿⣿⣿⣿⣿⠀⠀⠀⠀⠀⠀⠀⠀⠀⠀⠀⠀</a:t>
            </a:r>
            <a:br/>
            <a:r>
              <a:t>⠀⠀⠀⠀⠀⠀⠀⠀⠀⠀⠀⣿⣿⣿⣿⣿⣿⣿⣿⣿⣿⣿⣿⣿⣿⣿⣿⣿⣿⣿⣿⣿⣿⣿⣿⣿⣿⣿⣿⢁⢕⢀⢀⣾⣿⣿⣿⣿⣿⣿⣷⣾⣾⣿⣿⣿⣿⣿⣿⣿⣿⣿⣿⣿⣿⣿⣿⣿⣿⠀⠀⠀⠀⠀⠀⠀⠀⠀⠀⠀⠀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⠀⠀⠀⠀⠀⠀⠀⠀⠀⠀⠀⣿⣿⣿⣿⣿⣿⣿⣿⣿⣿⣿⣿⣿⣿⣿⣿⣿⣿⣿⣿⣿⣷⣿⣿⣿⣿⣿⣿⣷⢑⢀⣾⣿⣿⣿⣿⣿⣿⣿⣿⣿⣿⣿⣿⣿⣿⣿⣿⣿⣿⣿⣿⣿⣿⣿⣿⣿⣿⠀⠀⠀⠀⠀⠀⠀⠀⠀⠀⠀⠀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⠀⠀⠀⠀⠀⠀⠀⠀⠀⠀⠀⣿⣿⣿⣿⣿⣿⣿⣿⣿⣿⣿⣿⣿⣿⣿⣿⣿⣿⣿⣿⣿⣿⣿⣿⣿⣿⣿⣿⢇⠅⢸⣿⣿⣿⣿⣿⣿⣿⣿⣿⣿⣿⣿⣿⣿⣿⣿⣿⣿⣿⣿⣿⣿⣿⣿⣿⣿⣿⠀⠀⠀⠀⠀⠀⠀⠀⠀⠀⠀⠀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⠀⠀⠀⠀⠀⠀⠀⠀⠀⠀⠀⣿⣿⣿⣿⣿⣿⣿⣿⣿⣿⣿⣿⣿⣿⣿⣿⣿⣿⣿⣿⣿⣿⣿⣿⣿⣿⣿⠁⠀⠀⠘⣿⣿⣿⣿⣿⣿⣿⣿⣿⣿⣿⣿⣿⣿⣿⣿⣿⣿⣿⣿⣿⣿⣿⣿⣿⣿⣿⠀⠀⠀⠀⠀⠀⠀⠀⠀⠀⠀⠀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⠀⠀⠀⠀⠀⠀⠀⠀⠀⠀⠀⣿⣿⣿⣿⣿⣿⣿⣿⣿⣿⣿⣿⣿⣿⣿⣿⣿⣿⣿⣿⣿⣿⣿⣿⣿⣿⣿⠀⠀⢀⣤⣿⣿⣿⣿⣿⣿⣿⣿⣿⣿⣿⣿⣿⣿⣿⣿⣿⣿⣿⣿⣿⣿⣿⣿⣿⣿⣿⠀⠀⠀⠀⠀⠀⠀⠀⠀⠀⠀⠀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⠀⠀⠀⠀⠀⠀⠀⠀⠀⠀⠀⣿⣿⣿⣿⣿⣿⣿⣿⣿⣿⣿⣿⣿⣿⣿⣿⣿⣿⣿⣿⣿⡿⣿⣿⣿⣇⡝⠀⠀⠈⠘⣿⣿⣷⢿⣿⣿⣿⣿⣿⣿⣿⣿⣿⣿⣿⢿⣿⣿⣿⣿⣿⣿⣿⣿⣿⣿⣿⠀⠀⠀⠀⠀⠀⠀⠀⠀⠀⠀⠀</a:t>
            </a:r>
            <a:br/>
            <a:r>
              <a:t>⠀⠀⠀⠀⠀⠀⠀⠀⠀⠀⠀⣿⣿⣿⣿⣿⣿⣿⣿⣿⣿⣿⣿⣿⣿⣿⣿⣿⣿⣿⣿⣿⡇⣿⣿⣼⣿⣷⠀⠀⠀⠕⢸⣿⣷⣾⣿⣿⣿⣿⣿⣿⣿⣽⣯⣧⣴⣴⣕⣕⣹⣿⣿⣿⣿⡿⢿⢿⢿⠀⠀⠀⠀⠀⠀⠀⠀⠀⠀⠀⠀</a:t>
            </a:r>
            <a:br/>
            <a:r>
              <a:t>⠀⠀⠀⠀⠀⠀⠀⠀⠀⠀⠀⣿⣿⣿⣿⣿⣿⣯⣽⣽⣽⣯⣽⣹⣽⣿⣿⡿⢟⢟⢟⢏⢕⣿⣿⣿⣿⣿⠀⠀⠀⠀⠀⣿⣿⣿⣿⣿⣿⣿⣿⣿⢛⠙⢙⢝⢝⢝⢝⢝⢇⣗⢗⢷⢿⢿⢿⢿⣿⠀⠀⠀⠀⠀⠀⠀⠀⠀⠀⠀⠀</a:t>
            </a:r>
            <a:br/>
            <a:r>
              <a:t>⠀⠀⠀⠀⠀⠀⠀⠀⠀⠀⠀⣿⣿⣿⣿⣿⣿⣿⣿⣿⣿⣿⣿⣿⡿⢾⠷⠿⠿⠗⠞⠛⠛⠙⢙⢹⣿⣿⠀⠀⠀⠀⠀⢸⣿⣿⣿⣿⣿⣿⣿⣿⡕⢕⢕⢕⢕⢕⢕⢕⢕⢽⣿⣿⡷⣵⣵⣼⡝⠀⠀⠀⠀⠀⠀⠀⠀⠀⠀⠀⠀</a:t>
            </a:r>
            <a:br/>
            <a:r>
              <a:t>⠀⠀⠀⠀⠀⠀⠀⠀⠀⠀⠀⠛⢋⢙⢙⢙⢍⢍⢍⢅⢅⢔⢔⢔⢔⢔⢕⢕⢕⢕⢕⢕⢕⢕⢕⣸⣿⣿⠀⠀⠀⠀⠀⢸⣿⣿⣿⣿⣿⣿⣿⣿⡇⢕⢕⢕⢕⢕⢕⢕⢕⢕⢕⢝⢕⢕⢕⢕⢕⠀⠀⠀⠀⠀⠀⠀⠀⠀⠀⠀⠀</a:t>
            </a:r>
            <a:br/>
            <a:r>
              <a:t>⠀⠀⠀⠀⠀⠀⠀⠀⠀⠀⠀⠅⢕⢕⢕⢕⢕⢕⢕⢕⢕⢕⢕⢕⢕⢕⢕⢕⢕⢕⢕⢕⢕⢕⢜⣿⣿⡿⠀⠀⠀⠀⠀⢸⣿⣿⣿⣿⣿⣿⣿⣿⣷⣵⢧⣷⣷⣾⣿⣿⣷⣾⣷⣷⣾⣿⣿⣧⣵⠀⠀⠀⠀⠀⠀⠀⠀⠀⠀⠀⠀</a:t>
            </a:r>
            <a:br/>
            <a:r>
              <a:t>⠀⠀⠀⠀⠀⠀⠀⠀⠀⠀⠀⠀⢕⢕⢕⢕⢕⢕⢕⢕⢕⢕⢕⢕⢕⢕⢕⢕⢕⢕⢕⢕⢕⢕⢱⣿⣿⡇⠀⠀⠀⠀⠀⢸⣿⣿⣿⣿⣿⣿⣿⣿⣿⣯⢿⣾⣗⣿⢿⢻⣿⣿⣿⣿⣿⣿⣿⣿⣿⠀⠀⠀⠀⠀⠀⠀⠀⠀⠀⠀⠀</a:t>
            </a:r>
            <a:br/>
            <a:r>
              <a:t>⠀⠀⠀⠀⠀⠀⠀⠀⠀⠀⠀⢕⢕⢕⢕⢕⢕⢕⢕⢕⢕⢕⢕⢕⢕⢕⢕⢕⢕⢕⢕⢕⡕⢕⢸⣿⣿⠇⠀⠀⠀⠀⠀⢸⣿⣿⣿⣿⣿⣿⣿⣿⣿⢝⢝⢞⢗⢞⢹⢷⣿⣿⣿⣿⣿⣿⣿⣿⣿⠀⠀⠀⠀⠀⠀⠀⠀⠀⠀⠀⠀</a:t>
            </a:r>
            <a:br/>
            <a:r>
              <a:t>⠀⠀⠀⠀⠀⠀⠀⠀⠀⠀⠀⠀⠑⠑⠑⠑⠑⠑⠑⠑⠑⠑⠑⠑⠑⠑⠑⠑⠑⠑⠑⠑⠑⠑⠘⠛⠛⠀⠀⠀⠀⠀⠀⠘⠛⠛⠛⠛⠛⠛⠛⠛⠛⠑⠑⠑⠑⠑⠑⠑⠑⠙⠙⠛⠛⠛⠛⠛⠛⠀⠀⠀⠀⠀⠀⠀⠀⠀⠀⠀⠀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⠀⠀⠀⠀⠀⠀⠀⠀⠀⠀⠀⣼⣯⣿⣿⣿⣽⣿⣿⣿⣿⣿⣿⣿⣿⣿⣿⢿⣿⣿⣿⣿⣿⣿⣿⣿⣿⣿⣿⣿⣿⣿⣿⣿⣿⣿⣿⣿⣿⣿⣿⣿⣿⣿⣿⣿⣿⣿⣿⣿⣿⣿⣿⣿⣿⣿⣿⣿⣿⠀⠀⠀⠀⠀⠀⠀⠀⠀⠀⠀⠀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⠀⠀⠀⠀⠀⠀⠀⠀⠀⠀⠀⣿⣿⣿⣿⣿⣿⣿⣿⣿⣿⣿⣿⣿⣿⣿⣿⣿⣿⣿⣿⣿⣿⣿⣿⣿⣿⣿⣿⣿⢿⡿⣿⣿⣿⣿⣿⣿⣿⣿⣿⣿⣿⣿⣿⣿⣿⣿⣿⣿⣿⣿⣿⣿⣿⣿⣿⣿⣿⠀⠀⠀⠀⠀⠀⠀⠀⠀⠀⠀⠀</a:t>
            </a:r>
            <a:br/>
            <a:r>
              <a:t>⠀⠀⠀⠀⠀⠀⠀⠀⠀⠀⠀⣿⣿⣿⣿⣿⣿⣿⣿⣿⣿⡿⢟⢟⢏⢝⢟⢿⢿⣿⣿⣿⣿⣿⣿⣿⣿⣿⡫⢎⣅⣾⣿⣿⣿⣿⣿⣿⣿⣿⣿⣿⣿⣿⣿⣿⣿⣿⣿⣿⣿⣿⣿⣿⣿⣿⣿⣿⣿⠀⠀⠀⠀⠀⠀⠀⠀⠀⠀⠀⠀</a:t>
            </a:r>
            <a:br/>
            <a:r>
              <a:t>⠀⠀⠀⠀⠀⠀⠀⠀⠀⠀⠀⣿⣿⣿⣿⣿⣿⣿⣿⡟⢕⣕⣑⡑⢕⢑⢓⠱⣕⢝⢿⣿⣿⣿⣿⣿⣿⣿⣿⣿⣿⣿⣿⣿⣿⣿⣿⣿⣿⣿⠟⣟⡝⠝⢕⢝⢝⢻⣿⣿⣿⣿⣿⣿⣿⣿⣿⣿⣿⠀⠀⠀⠀⠀⠀⠀⠀⠀⠀⠀⠀</a:t>
            </a:r>
            <a:br/>
            <a:r>
              <a:t>⠀⠀⠀⠀⠀⠀⠀⠀⠀⠀⠀⣿⣿⣿⣿⣿⣿⣿⢇⢕⢕⢝⢝⢝⢝⢝⢝⢕⢕⢝⢧⡝⣿⣿⣿⣿⣿⣿⣿⣿⣿⣿⣿⣿⣿⣿⣿⣿⡟⠁⠀⠀⠈⠙⢷⣕⢕⢕⢱⣿⣿⣿⣿⣿⣿⣿⣿⣿⣿⠀⠀⠀⠀⠀⠀⠀⠀⠀⠀⠀⠀</a:t>
            </a:r>
            <a:br/>
            <a:r>
              <a:t>⠀⠀⠀⠀⠀⠀⠀⠀⠀⠀⠀⣿⣿⣿⣿⣿⣿⣿⣵⣱⣕⣕⡕⣕⡕⢕⢕⢕⢕⢕⢜⢿⣹⣿⣿⣿⣿⣿⣿⣿⣿⣽⣽⣿⣿⣿⣿⡿⠀⢀⠀⢀⢄⢀⢁⢹⣿⣜⣜⣿⣿⣿⣿⣿⣿⣿⣿⣿⣿⠀⠀⠀⠀⠀⠀⠀⠀⠀⠀⠀⠀</a:t>
            </a:r>
            <a:br/>
            <a:r>
              <a:t>⠀⠀⠀⠀⠀⠀⠀⠀⠀⠀⠀⣿⣿⣿⣿⣿⣿⣿⣿⣿⣿⣿⣿⣿⣿⣿⣿⣷⣷⣷⣷⣾⡇⣿⣿⣿⣿⣿⣿⢿⢿⠿⠛⢹⣿⣿⣿⣇⢕⢕⢕⢕⢕⢔⢕⢕⣿⣿⣿⣿⣿⣿⣿⣿⣿⣿⣿⣿⣿⠀⠀⠀⠀⠀⠀⠀⠀⠀⠀⠀⠀</a:t>
            </a:r>
            <a:br/>
            <a:r>
              <a:t>⠀⠀⠀⠀⠀⠀⠀⠀⠀⠀⠀⣿⣿⣿⣿⣿⣿⣿⣿⣿⣿⣿⣿⣿⣿⣿⣿⣿⣿⣿⣿⣿⡿⣿⣿⣿⣿⣿⡟⢄⢐⠁⢄⣿⣿⣿⣿⣿⣿⣷⣧⣷⣷⣿⣿⣿⣿⣿⣿⣿⣿⣿⣿⣿⣿⣿⣿⣿⣿⠀⠀⠀⠀⠀⠀⠀⠀⠀⠀⠀⠀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⠀⠀⠀⠀⠀⠀⠀⠀⠀⠀⠀⣿⣿⣿⣿⣿⣿⣿⣿⣿⣿⣿⣿⣿⣿⣿⣿⣿⣿⣿⣿⣿⣷⣿⣿⣿⣿⣿⣿⡆⢕⢅⣾⣿⣿⣿⣿⣿⣿⣿⣿⣿⣿⣿⣿⣿⣿⣿⣿⣿⣿⣿⣿⣿⣿⣿⣿⣿⣿⠀⠀⠀⠀⠀⠀⠀⠀⠀⠀⠀⠀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⠀⠀⠀⠀⠀⠀⠀⠀⠀⠀⠀⣿⣿⣿⣿⣿⣿⣿⣿⣿⣿⣿⣿⣿⣿⣿⣿⣿⣿⣿⣿⣿⣿⣿⣿⣿⣿⣿⣿⢇⠁⣼⣿⣿⣿⣿⣿⣿⣿⣿⣿⣿⣿⣿⣿⣿⣿⣿⣿⣿⣿⣿⣿⣿⣿⣿⣿⣿⣿⠀⠀⠀⠀⠀⠀⠀⠀⠀⠀⠀⠀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⠀⠀⠀⠀⠀⠀⠀⠀⠀⠀⠀⣿⣿⣿⣿⣿⣿⣿⣿⣿⣿⣿⣿⣿⣿⣿⣿⣿⣿⣿⣿⣿⣿⣿⣿⣿⣿⡿⠁⠀⠀⢹⣿⣿⣿⣿⣿⣿⣿⣿⣿⣿⣿⣿⣿⣿⣿⣿⣿⣿⣿⣿⣿⣿⣿⣿⣿⣿⣿⠀⠀⠀⠀⠀⠀⠀⠀⠀⠀⠀⠀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⠀⠀⠀⠀⠀⠀⠀⠀⠀⠀⠀⣿⣿⣿⣿⣿⣿⣿⣿⣿⣿⣿⣿⣿⣿⣿⣿⣿⣿⣿⣿⣿⣿⣿⣿⣿⡿⡕⠀⠀⠐⢻⣿⣿⣿⣿⣿⣿⣿⣿⣿⣿⣿⣿⣿⣿⣿⡿⣿⣿⣿⣿⣿⣿⣿⣿⣿⣿⣿⠀⠀⠀⠀⠀⠀⠀⠀⠀⠀⠀⠀</a:t>
            </a:r>
            <a:br/>
            <a:r>
              <a:t>⠀⠀⠀⠀⠀⠀⠀⠀⠀⠀⠀⣿⣿⣿⣿⣿⣿⣿⣿⣿⣿⣿⣿⣿⣿⣿⣿⣿⣿⣿⣿⣿⡏⣿⣧⣼⣿⡇⠀⠀⠔⠔⣿⣿⣿⣹⣿⣿⣿⣿⣿⣯⣽⣽⣿⣵⣴⣰⣅⣕⣹⣿⣿⣿⣿⣿⡿⢿⢿⠀⠀⠀⠀⠀⠀⠀⠀⠀⠀⠀⠀</a:t>
            </a:r>
            <a:br/>
            <a:r>
              <a:t>⠀⠀⠀⠀⠀⠀⠀⠀⠀⠀⠀⣿⣿⣿⣿⣿⣿⣯⣽⣽⣽⣽⣝⣝⣽⣿⣿⡿⢿⢟⢟⢏⢕⣿⣿⣿⣿⣧⠀⠀⠀⠀⢹⣿⣿⣿⣿⣿⣿⣿⣿⣟⢛⢛⢙⢝⢝⢟⢏⢝⢝⡟⢷⢷⢷⢿⢿⣿⣿⠀⠀⠀⠀⠀⠀⠀⠀⠀⠀⠀⠀</a:t>
            </a:r>
            <a:br/>
            <a:r>
              <a:t>⠀⠀⠀⠀⠀⠀⠀⠀⠀⠀⠀⣿⣿⣿⣿⣿⣿⣿⣿⣿⣿⣿⣿⣿⣿⢷⢿⠿⠿⠷⠗⠝⠋⠙⢙⣿⣿⣿⠀⠀⠀⠀⠜⣿⣿⣿⣿⣿⣿⣿⣿⣿⢕⢕⢕⢕⢕⢕⢕⢕⢕⣿⣿⣷⡧⣵⣵⣼⣝⠀⠀⠀⠀⠀⠀⠀⠀⠀⠀⠀⠀</a:t>
            </a:r>
            <a:br/>
            <a:r>
              <a:t>⠀⠀⠀⠀⠀⠀⠀⠀⠀⠀⠀⠛⢋⢙⢙⢙⢍⢍⢍⢅⢕⢕⢔⢔⢔⢔⢔⢕⢕⢕⢕⢕⢕⢕⢕⣼⣿⣿⠀⠀⠀⠀⠀⣿⣿⣿⣿⣿⣿⣿⣿⣿⡕⢕⢕⢕⢕⢕⢕⢕⢕⢕⢜⢝⢕⢱⢼⢕⢕⠀⠀⠀⠀⠀⠀⠀⠀⠀⠀⠀⠀</a:t>
            </a:r>
            <a:br/>
            <a:r>
              <a:t>⠀⠀⠀⠀⠀⠀⠀⠀⠀⠀⠀⠑⢕⢕⢕⢕⢕⢕⢕⢕⢕⢕⢕⢕⢕⢕⢕⢕⢕⢕⢕⢕⢕⢕⢜⣿⣿⡿⠀⠀⠀⠀⠀⣾⣿⣿⣿⣿⣿⣿⣿⣿⣧⡕⢵⣧⣳⣷⣷⣾⣷⣷⣷⣷⣷⣾⣧⣕⣵⠀⠀⠀⠀⠀⠀⠀⠀⠀⠀⠀⠀</a:t>
            </a:r>
            <a:br/>
            <a:r>
              <a:t>⠀⠀⠀⠀⠀⠀⠀⠀⠀⠀⠀⠀⢕⢕⢕⢕⢕⢕⢕⢕⢕⢕⢕⢕⢕⢕⢕⢕⢕⢕⢕⢕⢕⢕⢱⣿⣿⡇⠀⠀⠀⠀⠀⣸⣿⣿⣿⣿⣿⣿⣿⣿⣿⣿⣽⣽⢯⣿⡿⢿⣿⣿⣿⣿⣿⣿⣿⣿⣿⠀⠀⠀⠀⠀⠀⠀⠀⠀⠀⠀⠀</a:t>
            </a:r>
            <a:br/>
            <a:r>
              <a:t>⠀⠀⠀⠀⠀⠀⠀⠀⠀⠀⠀⢕⢕⢕⢕⢕⢕⢕⢕⢕⢕⢕⢕⢕⢕⢕⢕⢕⢕⢕⢕⢕⢕⢕⢸⣿⣿⠇⠀⠀⠀⠀⠀⣿⣿⣿⣿⣿⣿⣿⣿⣿⣿⢏⢹⢺⢗⢟⢟⢿⣿⣿⣿⣿⣿⣿⣿⣿⣿⠀⠀⠀⠀⠀⠀⠀⠀⠀⠀⠀⠀</a:t>
            </a:r>
            <a:br/>
            <a:r>
              <a:t>⠀⠀⠀⠀⠀⠀⠀⠀⠀⠀⠀⠀⠑⠑⠑⠑⠑⠑⠑⠑⠑⠑⠑⠑⠑⠑⠑⠑⠑⠑⠑⠑⠑⠑⠘⠛⠛⠀⠀⠀⠀⠀⠀⠛⠛⠛⠛⠛⠛⠛⠛⠛⠛⠑⠑⠑⠑⠑⠑⠑⠘⠙⠛⠛⠛⠛⠛⠛⠛⠀⠀⠀⠀⠀⠀⠀⠀⠀⠀⠀⠀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⠀⠀⠀⠀⠀⠀⠀⠀⠀⠀⠀⣾⣿⣿⣿⣿⣽⣿⣿⣿⣿⣿⣿⣿⣿⣿⣿⢿⣿⣿⣿⣿⣿⣿⣿⣿⣿⣿⣿⣿⣿⣿⣿⣿⣿⣿⣿⣿⣿⣿⣿⣿⣿⣿⣿⣿⣿⣿⣿⣿⣿⣿⣿⣿⣿⣿⣿⣿⣿⠀⠀⠀⠀⠀⠀⠀⠀⠀⠀⠀⠀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⠀⠀⠀⠀⠀⠀⠀⠀⠀⠀⠀⣿⣿⣿⣿⣿⣿⣿⣿⣿⣿⡿⢿⢟⢟⢝⢟⢿⣿⣿⣿⣿⣿⣿⣿⣿⣿⡿⡯⢎⣅⣾⣿⣿⣿⣿⣿⣿⣿⣿⣿⣿⣿⣿⣿⣿⣿⣿⣿⣿⣿⣿⣿⣿⣿⣿⣿⣿⣿⠀⠀⠀⠀⠀⠀⠀⠀⠀⠀⠀⠀</a:t>
            </a:r>
            <a:br/>
            <a:r>
              <a:t>⠀⠀⠀⠀⠀⠀⠀⠀⠀⠀⠀⣿⣿⣿⣿⣿⣿⣿⣿⡟⢝⣑⣑⢕⢕⠑⠗⠵⣕⢝⢿⣿⣿⣿⣿⣿⣿⣯⣿⣿⣿⣿⣿⣿⣿⣿⣿⣿⣿⣿⠟⣟⢝⠝⢝⢝⢝⢻⣿⣿⣿⣿⣿⣿⣿⣿⣿⣿⣿⠀⠀⠀⠀⠀⠀⠀⠀⠀⠀⠀⠀</a:t>
            </a:r>
            <a:br/>
            <a:r>
              <a:t>⠀⠀⠀⠀⠀⠀⠀⠀⠀⠀⠀⣿⣿⣿⣿⣿⣿⡿⢇⢕⢕⢝⢝⢝⢝⢝⢝⢕⢕⢝⢧⡝⣿⣿⣿⣿⣿⣿⣽⣿⣾⣿⣿⣿⣿⣿⣿⣿⡟⠁⠀⠀⠈⠙⢷⣕⢕⢕⢜⣿⣿⣿⣿⣿⣿⣿⣿⣿⣿⠀⠀⠀⠀⠀⠀⠀⠀⠀⠀⠀⠀</a:t>
            </a:r>
            <a:br/>
            <a:r>
              <a:t>⠀⠀⠀⠀⠀⠀⠀⠀⠀⠀⠀⣿⣿⣿⣿⣿⣿⣷⣵⣕⣕⣕⡕⢕⡕⢕⢕⢕⢕⢕⢜⢿⣹⣿⣿⣿⣿⣿⣿⣿⣿⣿⣿⣿⣿⣿⣿⡿⠁⢀⠀⢀⢄⢀⠁⢹⣿⣼⣽⣿⣿⣿⣿⣿⣿⣿⣿⣿⣿⠀⠀⠀⠀⠀⠀⠀⠀⠀⠀⠀⠀</a:t>
            </a:r>
            <a:br/>
            <a:r>
              <a:t>⠀⠀⠀⠀⠀⠀⠀⠀⠀⠀⠀⣿⣿⣿⣿⣿⣿⣿⣿⣿⣿⣿⣿⣿⣿⣿⣿⣷⣷⣷⣷⣾⣇⣿⣿⣿⣿⣿⣿⢻⣿⢿⠟⣿⣿⣿⣿⡇⢕⢕⢕⢕⢕⢔⢕⢕⣿⣿⣿⣿⣿⣿⣿⣿⣿⣿⣿⣿⣿⠀⠀⠀⠀⠀⠀⠀⠀⠀⠀⠀⠀</a:t>
            </a:r>
            <a:br/>
            <a:r>
              <a:t>⠀⠀⠀⠀⠀⠀⠀⠀⠀⠀⠀⣿⣿⣿⣿⣿⣿⣿⣿⣿⣿⣿⣿⣿⣿⣿⣿⣿⣿⣿⣿⣿⡿⣿⣿⣿⣿⣿⢇⢅⠀⠀⢠⣿⣿⣿⣿⣷⣧⣷⣵⣷⣷⣿⣿⣿⣿⣿⣿⣿⣿⣿⣿⣿⣿⣿⣿⣿⣿⠀⠀⠀⠀⠀⠀⠀⠀⠀⠀⠀⠀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⠀⠀⠀⠀⠀⠀⠀⠀⠀⠀⠀⣿⣿⣿⣿⣿⣿⣿⣿⣿⣿⣿⣿⣿⣿⣿⣿⣿⣿⣿⣿⣿⣷⣿⣿⣿⣿⣿⣧⢑⢔⢄⣿⣿⣿⣿⣿⣿⣿⣿⣿⣿⣿⣿⣿⣿⣿⣿⣿⣿⣿⣿⣿⣿⣿⣿⣿⣿⣿⠀⠀⠀⠀⠀⠀⠀⠀⠀⠀⠀⠀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⠀⠀⠀⠀⠀⠀⠀⠀⠀⠀⠀⣿⣿⣿⣿⣿⣿⣿⣿⣿⣿⣿⣿⣿⣿⣿⣿⣿⣿⣿⣿⣿⣿⣿⣿⣿⣿⣿⡿⢕⠀⣾⣿⣿⣿⣿⣿⣿⣿⣿⣿⣿⣿⣿⣿⣿⣿⣿⣿⣿⣿⣿⣿⣿⣿⣿⣿⣿⣿⠀⠀⠀⠀⠀⠀⠀⠀⠀⠀⠀⠀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⠀⠀⠀⠀⠀⠀⠀⠀⠀⠀⠀⣿⣿⣿⣿⣿⣿⣿⣿⣿⣿⣿⣿⣿⣿⣿⣿⣿⣿⣿⣿⣿⣿⣿⣿⣿⣿⡟⠁⠀⠀⣿⣿⣿⣿⣿⣿⣿⣿⣿⣿⣿⣿⣿⣿⣿⣿⣿⣿⣿⣿⣿⣿⣿⣿⣿⣿⣿⣿⠀⠀⠀⠀⠀⠀⠀⠀⠀⠀⠀⠀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⠀⠀⠀⠀⠀⠀⠀⠀⠀⠀⠀⣿⣿⣿⣿⣿⣿⣿⣿⣿⣿⣿⣿⣿⣿⣿⣿⣿⣿⣿⣿⣿⣿⣿⣿⣿⣿⡇⠀⠀⠀⣿⣿⣿⣿⣿⣿⣿⣿⣿⣿⣿⣿⣿⣿⣿⣿⣿⣿⣿⣿⣿⣿⣿⣿⣿⣿⣿⣿⠀⠀⠀⠀⠀⠀⠀⠀⠀⠀⠀⠀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⠀⠀⠀⠀⠀⠀⠀⠀⠀⠀⠀⣾⣿⣿⣿⣿⣿⣿⣿⣿⣿⣿⣿⣿⣿⣿⣿⣿⣿⣿⣿⣿⣿⣿⣿⣿⣿⡇⠀⠀⢀⣿⣿⣿⣿⣿⣿⣿⣿⣿⣿⣿⣿⣿⣿⣿⣿⣿⣿⣿⣿⣿⣿⣿⣿⣿⣿⣿⣿⠀⠀⠀⠀⠀⠀⠀⠀⠀⠀⠀⠀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⠀⠀⠀⠀⠀⠀⠀⠀⠀⠀⠀⣿⣿⣿⣿⣿⣿⣿⣿⣿⣿⣿⣿⣿⣿⣿⣿⣿⣿⣿⣿⣿⡿⣿⣏⣽⣿⡇⠀⠀⣌⢸⣿⣿⣿⢹⣿⣿⣿⣿⣿⣿⣽⣽⣿⣵⣵⣔⣅⣕⣹⣿⣿⣿⣿⣿⣿⢿⢿⠀⠀⠀⠀⠀⠀⠀⠀⠀⠀⠀⠀</a:t>
            </a:r>
            <a:br/>
            <a:r>
              <a:t>⠀⠀⠀⠀⠀⠀⠀⠀⠀⠀⠀⣿⣿⣿⣿⣿⣿⣯⣽⣽⣽⣽⣝⣝⣽⣯⣽⡿⢿⢻⢟⢏⢕⣿⣿⣿⣿⡇⠀⠀⠀⠜⣿⣿⣷⣼⣿⣿⣿⣿⣿⢗⢟⢛⢛⢛⢟⢟⢏⢝⢝⡝⢿⢷⢷⢿⣿⣿⣿⠀⠀⠀⠀⠀⠀⠀⠀⠀⠀⠀⠀</a:t>
            </a:r>
            <a:br/>
            <a:r>
              <a:t>⠀⠀⠀⠀⠀⠀⠀⠀⠀⠀⠀⣿⣿⣿⣿⣿⣿⣿⣿⣿⣿⣿⣿⣿⣿⡷⢿⠾⠿⠷⠗⠞⠋⠙⢙⣿⣿⣿⠀⠀⠀⠀⣿⣿⣿⣿⣿⣿⣿⣿⣿⡇⢕⢕⢕⢕⢕⢕⢕⢕⢕⢿⣿⣷⣷⣵⣵⣵⡝⠀⠀⠀⠀⠀⠀⠀⠀⠀⠀⠀⠀</a:t>
            </a:r>
            <a:br/>
            <a:r>
              <a:t>⠀⠀⠀⠀⠀⠀⠀⠀⠀⠀⠀⠛⢛⢙⢙⢙⢝⢍⢍⢍⢅⢕⢔⢔⢔⢔⢔⢕⢕⢕⢕⢕⢕⢕⢕⣿⣿⣿⠀⠀⠀⠀⢿⣿⣿⣿⣿⣿⣿⣿⣿⣇⢕⢕⢕⢕⢕⢕⢕⢕⢕⢕⢜⢝⢜⢕⢕⢕⢜⠀⠀⠀⠀⠀⠀⠀⠀⠀⠀⠀⠀</a:t>
            </a:r>
            <a:br/>
            <a:r>
              <a:t>⠀⠀⠀⠀⠀⠀⠀⠀⠀⠀⠀⠅⢕⢕⢕⢕⢕⢕⢕⢕⢕⢕⢕⢕⢕⢕⢕⢕⢕⢕⢕⢕⢕⢕⢕⣿⣿⡿⠀⠀⠀⠀⢸⣿⣿⣿⣿⣿⣿⣿⣿⣿⣧⡕⣵⣵⣵⣷⣷⣾⣧⣷⣷⣷⣷⣷⣧⣕⣵⠀⠀⠀⠀⠀⠀⠀⠀⠀⠀⠀⠀</a:t>
            </a:r>
            <a:br/>
            <a:r>
              <a:t>⠀⠀⠀⠀⠀⠀⠀⠀⠀⠀⠀⠀⢅⠕⢕⢕⢕⢕⢕⢕⢕⢕⢕⢕⢕⢕⢕⢕⢕⢕⢕⢕⢕⢕⢱⣿⣿⡇⠀⠀⠀⠀⢸⣿⣿⣿⣿⣿⣿⣿⣿⣿⣿⣽⣽⣧⢿⣿⢟⢾⣿⣿⣿⣿⣿⣿⣿⣿⣿⠀⠀⠀⠀⠀⠀⠀⠀⠀⠀⠀⠀</a:t>
            </a:r>
            <a:br/>
            <a:r>
              <a:t>⠀⠀⠀⠀⠀⠀⠀⠀⠀⠀⠀⢕⢕⢕⢕⢕⢕⢕⢕⢕⢕⢕⢕⢕⢕⢕⢕⢕⢕⢕⢕⢕⢕⢕⢸⣿⣿⡇⠀⠀⠀⠀⢸⣿⣿⣿⣿⣿⣿⣿⣿⣿⣿⢏⢫⢹⢷⢻⢿⢾⣿⣿⣿⣿⣿⣿⣿⣿⣿⠀⠀⠀⠀⠀⠀⠀⠀⠀⠀⠀⠀</a:t>
            </a:r>
            <a:br/>
            <a:r>
              <a:t>⠀⠀⠀⠀⠀⠀⠀⠀⠀⠀⠀⠀⠁⠑⠑⠑⠑⠑⠑⠑⠑⠑⠑⠑⠑⠑⠑⠑⠘⠑⠑⠑⠑⠑⠘⠛⠛⠃⠀⠀⠀⠀⠘⠛⠛⠛⠛⠛⠛⠛⠛⠛⠛⠑⠑⠑⠑⠑⠑⠑⠘⠙⠛⠛⠛⠛⠛⠛⠛⠀⠀⠀⠀⠀⠀⠀⠀⠀⠀⠀⠀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⠀⠀⠀⠀⠀⠀⠀⠀⠀⠀⠀⣾⣿⣿⣿⣿⣽⣿⣿⣿⣿⣿⣿⣿⣿⣿⣿⢿⣿⣿⣿⣿⣿⣿⣿⣿⣿⣿⣿⣿⣿⣿⣿⣿⣿⣿⣿⣿⣿⣿⣿⣿⣿⣿⣿⣿⣿⣿⣿⣿⣿⣿⣿⣿⣿⣿⣿⣿⣿⠀⠀⠀⠀⠀⠀⠀⠀⠀⠀⠀⠀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⠀⠀⠀⠀⠀⠀⠀⠀⠀⠀⠀⣿⣿⣿⣿⣿⣿⣿⣿⣿⣿⡿⢟⢟⢟⢝⢟⢿⣿⣿⣿⣿⣿⣿⣿⣿⣿⡿⢽⢊⢩⣿⣿⣿⣿⣿⣿⣿⣿⣿⣿⣿⣿⣿⣿⣿⣿⣿⣿⣿⣿⣿⣿⣿⣿⣿⣿⣿⣿⠀⠀⠀⠀⠀⠀⠀⠀⠀⠀⠀⠀</a:t>
            </a:r>
            <a:br/>
            <a:r>
              <a:t>⠀⠀⠀⠀⠀⠀⠀⠀⠀⠀⠀⣿⣿⣿⣿⣿⣿⣿⣿⡟⢝⣑⡑⢑⢕⠑⠗⠵⣕⢝⢿⣿⣿⣿⣿⣿⣿⣿⣿⣿⣿⣿⣿⣿⣿⣿⣿⣿⣿⣿⢟⢟⢝⠝⢝⢝⢝⢻⣿⣿⣿⣿⣿⣿⣿⣿⣿⣿⣿⠀⠀⠀⠀⠀⠀⠀⠀⠀⠀⠀⠀</a:t>
            </a:r>
            <a:br/>
            <a:r>
              <a:t>⠀⠀⠀⠀⠀⠀⠀⠀⠀⠀⠀⣿⣿⣿⣿⣿⣿⣿⢏⢕⢜⢝⢝⢝⢝⢝⢝⢕⢕⢝⣧⡝⣿⣿⣿⣿⣿⣿⣿⣿⣿⣿⣿⣿⣿⣿⣿⣿⡟⠁⠀⠀⠈⠙⢷⣕⢕⢕⢜⣿⣿⣿⣿⣿⣿⣿⣿⣿⣿⠀⠀⠀⠀⠀⠀⠀⠀⠀⠀⠀⠀</a:t>
            </a:r>
            <a:br/>
            <a:r>
              <a:t>⠀⠀⠀⠀⠀⠀⠀⠀⠀⠀⠀⣿⣿⣿⣿⣿⣿⣷⣵⣕⣕⣕⡕⣕⢕⢕⢕⢕⢕⢕⢜⢿⣹⣿⣿⣿⣿⣿⣿⣿⣿⣟⣿⣿⣿⣿⣿⡿⠀⢀⠁⢄⠄⢀⠀⢹⣷⡸⣽⣿⣿⣿⣿⣿⣿⣿⣿⣿⣿⠀⠀⠀⠀⠀⠀⠀⠀⠀⠀⠀⠀</a:t>
            </a:r>
            <a:br/>
            <a:r>
              <a:t>⠀⠀⠀⠀⠀⠀⠀⠀⠀⠀⠀⣿⣿⣿⣿⣿⣿⣿⣿⣿⣿⣿⣿⣿⣿⣿⣿⣷⣷⣷⣷⣾⣇⣿⣿⣿⣿⣿⡟⣿⣿⣿⠿⣿⣿⣿⣿⡇⢕⢕⢕⢕⢕⢔⢕⢕⣿⣿⣿⣿⣿⣿⣿⣿⣿⣿⣿⣿⣿⠀⠀⠀⠀⠀⠀⠀⠀⠀⠀⠀⠀</a:t>
            </a:r>
            <a:br/>
            <a:r>
              <a:t>⠀⠀⠀⠀⠀⠀⠀⠀⠀⠀⠀⣿⣿⣿⣿⣿⣿⣿⣿⣿⣿⣿⣿⣿⣿⣿⣿⣿⣿⣿⣿⣿⣿⣿⣿⣿⣿⣿⢑⢅⢀⠀⢸⣿⣿⣿⣿⣷⣵⣵⣷⣷⣷⣿⣾⣿⣿⣿⣿⣿⣿⣿⣿⣿⣿⣿⣿⣿⣿⠀⠀⠀⠀⠀⠀⠀⠀⠀⠀⠀⠀</a:t>
            </a:r>
            <a:br/>
            <a:r>
              <a:t>⠀⠀⠀⠀⠀⠀⠀⠀⠀⠀⠀⣽⣿⣿⣿⣿⣿⣿⣿⣿⣿⣿⣿⣿⣿⣿⣿⣿⣿⣿⣿⣿⣿⣿⣿⣿⣿⣿⡄⠕⢐⢱⣿⣿⣿⣿⣿⣿⣿⣿⣿⣿⣿⣿⣿⣿⣿⣿⣿⣿⣿⣿⣿⣿⣿⣿⣿⣿⣿⠀⠀⠀⠀⠀⠀⠀⠀⠀⠀⠀⠀</a:t>
            </a:r>
            <a:br/>
            <a:r>
              <a:t>⠀⠀⠀⠀⠀⠀⠀⠀⠀⠀⠀⢽⣿⣿⣿⣿⣿⣿⣿⣿⣿⣿⣿⣿⣿⣿⣿⣿⣿⣿⣿⣿⣿⣿⣿⣿⣿⣿⡇⠁⢰⣿⣿⣿⣿⣿⣿⣿⣿⣿⣿⣿⣿⣿⣿⣿⣿⣿⣿⣿⣿⣿⣿⣿⣿⣿⣿⣿⣿⠀⠀⠀⠀⠀⠀⠀⠀⠀⠀⠀⠀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⠀⠀⠀⠀⠀⠀⠀⠀⠀⠀⠀⣿⣿⣿⣿⣿⣿⣿⣿⣿⣿⣿⣿⣿⣿⣿⣿⣿⣿⣿⣿⣿⣿⣿⣿⣿⣿⠟⠁⠀⢸⣿⣿⣿⣿⣿⣿⣿⣿⣿⣿⣿⣿⣿⣿⣿⣿⣿⣿⣿⣿⣿⣿⣿⣿⣿⣿⣿⣿⠀⠀⠀⠀⠀⠀⠀⠀⠀⠀⠀⠀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⠀⠀⠀⠀⠀⠀⠀⠀⠀⠀⠀⣿⣿⣿⣿⣿⣿⣿⣿⣿⣿⣿⣿⣿⣿⣿⣿⣿⣿⣿⣿⣿⣿⣿⣿⣿⣿⠀⠀⠀⢸⣿⣿⣿⣿⣿⣿⣿⣿⣿⣿⣿⣿⣿⣿⣿⣿⣿⣿⣿⣿⣿⣿⣿⣿⣿⣿⣿⣿⠀⠀⠀⠀⠀⠀⠀⠀⠀⠀⠀⠀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⠀⠀⠀⠀⠀⠀⠀⠀⠀⠀⠀⣾⣿⣿⣿⣿⣿⣿⣿⣿⣿⣿⣿⣿⣿⣿⣿⣿⣿⣿⣿⣿⣿⣿⣿⣿⣿⠀⠀⠀⢸⣿⣿⣿⣿⣿⣿⣿⣿⣿⣿⣿⣿⣿⣿⣿⣿⣿⣿⣿⣿⣿⣿⣿⣿⣿⣿⣿⣿⠀⠀⠀⠀⠀⠀⠀⠀⠀⠀⠀⠀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⠀⠀⠀⠀⠀⠀⠀⠀⠀⠀⠀⣿⣿⣿⣿⣿⣿⣿⣿⣿⣿⣿⣿⣿⣿⣿⣿⣿⣿⣿⣿⣿⣿⣿⡿⣿⣿⡀⠀⠀⡸⣿⣿⣿⣿⢻⣿⣿⣿⣿⣿⣿⣽⣽⣿⣧⣵⣄⣅⣕⣹⣿⣿⣿⣿⣿⣿⣿⣿⠀⠀⠀⠀⠀⠀⠀⠀⠀⠀⠀⠀</a:t>
            </a:r>
            <a:br/>
            <a:r>
              <a:t>⠀⠀⠀⠀⠀⠀⠀⠀⠀⠀⠀⣿⣿⣿⣿⣿⣿⣯⣽⣯⣽⣽⣝⣝⣹⣹⣽⡿⢟⢻⢟⢏⢕⢿⣷⣿⣿⡇⠀⠀⠀⣿⣿⣿⣟⣽⣿⣿⣿⣿⢿⢷⢟⢟⢟⢟⢟⢟⢟⢏⢝⢿⢿⢷⢷⢿⣿⣿⣿⠀⠀⠀⠀⠀⠀⠀⠀⠀⠀⠀⠀</a:t>
            </a:r>
            <a:br/>
            <a:r>
              <a:t>⠀⠀⠀⠀⠀⠀⠀⠀⠀⠀⠀⣿⣿⣿⣿⣿⣿⣿⣿⣾⣿⣿⣿⣿⣯⣵⢿⢿⠾⠷⠗⠗⠏⠙⢹⣿⣿⡇⠀⠀⠀⢿⣿⣿⣿⣿⣿⣿⣿⣿⡇⢕⢕⢕⢕⢕⢕⢕⢕⢕⢕⢹⣷⡷⢵⣵⣵⣵⢝⠀⠀⠀⠀⠀⠀⠀⠀⠀⠀⠀⠀</a:t>
            </a:r>
            <a:br/>
            <a:r>
              <a:t>⠀⠀⠀⠀⠀⠀⠀⠀⠀⠀⠀⠟⠛⢙⢙⢙⢝⢍⢍⢍⢍⢕⢕⢔⢔⢔⢔⢕⢕⢕⢕⢔⢔⢕⢜⣿⣿⡇⠀⠀⠀⢸⣿⣿⣿⣿⣿⣿⣿⣿⣧⢕⢕⢕⢕⢕⢕⢕⢕⢕⢕⢕⢕⢕⢕⢕⢕⢕⢕⠀⠀⠀⠀⠀⠀⠀⠀⠀⠀⠀⠀</a:t>
            </a:r>
            <a:br/>
            <a:r>
              <a:t>⠀⠀⠀⠀⠀⠀⠀⠀⠀⠀⠀⠁⢕⢕⢕⢕⢕⢕⢕⢕⢕⢕⢕⢕⢕⢕⢕⢕⢕⢕⢕⢕⢕⢕⢕⣿⣿⡇⠀⠀⠀⢸⣿⣿⣿⣿⣿⣿⣿⣿⣿⣧⣱⡕⢱⣵⣵⣧⣷⣷⣧⣵⣵⣷⣷⣷⣧⣕⣕⠀⠀⠀⠀⠀⠀⠀⠀⠀⠀⠀⠀</a:t>
            </a:r>
            <a:br/>
            <a:r>
              <a:t>⠀⠀⠀⠀⠀⠀⠀⠀⠀⠀⠀⠀⠁⠑⢕⢕⢕⢕⢕⢕⢕⢕⢕⢕⢕⢕⢕⢕⢕⢕⢕⢕⢕⢕⢸⣿⣿⡇⠀⠀⠀⢸⣿⣿⣿⣿⣿⣿⣿⣿⣿⣿⣿⣏⣯⣯⡿⣿⣿⢿⣿⣿⣿⣿⣿⣿⣿⣿⣿⠀⠀⠀⠀⠀⠀⠀⠀⠀⠀⠀⠀</a:t>
            </a:r>
            <a:br/>
            <a:r>
              <a:t>⠀⠀⠀⠀⠀⠀⠀⠀⠀⠀⠀⢄⢕⢕⢕⢕⢕⢕⢕⢕⢕⢕⢕⢕⢕⢕⢕⢕⢕⢕⢕⢕⢕⢕⣸⣿⣿⢕⠀⠀⠀⠀⣿⣿⣿⣿⣿⣿⣿⣿⣿⣿⡟⢟⢪⢹⢧⢵⢟⢳⢿⣿⣿⣿⣿⣿⣿⣿⣿⠀⠀⠀⠀⠀⠀⠀⠀⠀⠀⠀⠀</a:t>
            </a:r>
            <a:br/>
            <a:r>
              <a:t>⠀⠀⠀⠀⠀⠀⠀⠀⠀⠀⠀⠀⠁⠑⠑⠑⠑⠑⠑⠑⠑⠑⠑⠑⠑⠑⠑⠑⠑⠑⠑⠘⠑⠑⠛⠛⠛⠑⠀⠀⠀⠀⠛⠛⠛⠛⠛⠛⠛⠛⠛⠛⠃⠑⠑⠑⠑⠑⠑⠑⠘⠙⠛⠛⠛⠛⠛⠛⠛⠀⠀⠀⠀⠀⠀⠀⠀⠀⠀⠀⠀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⠀⠀⠀⠀⠀⠀⠀⠀⠀⠀⠀⣿⣿⣿⣿⣿⣿⣿⣿⣿⣿⣿⣿⣿⣿⣿⣿⣿⣿⣿⣿⣿⣿⣿⣿⣿⣿⣿⣿⢿⢕⡜⣿⣿⣿⣿⣿⣿⣿⣿⣿⣿⣿⣿⣿⣿⣿⣿⣿⣿⣿⣿⣿⣿⣿⣿⣿⣿⣿⠀⠀⠀⠀⠀⠀⠀⠀⠀⠀⠀⠀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⠀⠀⠀⠀⠀⠀⠀⠀⠀⠀⠀⣿⣿⣿⣿⣿⣿⣿⣿⣿⣿⣿⣿⣿⣿⣿⣿⣿⣿⣿⣿⣿⣿⣿⣿⣿⣿⣿⣿⣾⢕⣷⣼⣿⣿⣿⣿⣿⣿⣿⣿⣿⣿⣿⣿⣿⣿⣿⣿⣿⣿⣿⣿⣿⣿⣿⣿⣿⣿⠀⠀⠀⠀⠀⠀⠀⠀⠀⠀⠀⠀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⠀⠀⠀⠀⠀⠀⠀⠀⠀⠀⠀⣿⣿⣿⣿⣿⣿⣿⣿⣿⣿⣿⣿⣿⣿⣿⣿⣿⣿⣿⣿⣿⣿⣿⣿⣿⣿⣿⢟⣿⣳⣿⣿⣿⣿⣿⣿⣿⣿⣿⣿⣿⣿⣿⣿⣿⣿⣿⣿⣿⣿⣿⣿⣿⣿⣿⣿⣿⣿⠀⠀⠀⠀⠀⠀⠀⠀⠀⠀⠀⠀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⠀⠀⠀⠀⠀⠀⠀⠀⠀⠀⠀⣿⣿⣿⣿⣿⣿⣿⣿⣿⣿⣿⣿⣿⣿⣿⣿⣿⣿⣿⣿⣿⣿⣿⣿⣿⣿⡿⢻⡇⡿⣿⣿⣿⣿⣿⣿⣿⣿⣿⣿⣿⣿⣿⣿⣿⣿⣿⣿⣿⣿⣿⣿⣿⣿⣿⣿⣿⣿⠀⠀⠀⠀⠀⠀⠀⠀⠀⠀⠀⠀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⠀⠀⠀⠀⠀⠀⠀⠀⠀⠀⠀⣿⣿⣿⣿⣿⣿⣿⣿⣿⣿⣿⣿⣿⣿⣿⣿⣿⣿⣿⣿⣿⣿⣿⣿⢟⠙⢱⢱⡇⢿⣿⣿⣿⣿⣿⣿⣿⣿⣿⣿⣿⣿⣿⣿⣿⣿⣿⣿⣿⣿⣿⣿⣿⣿⣿⣿⣿⣿⠀⠀⠀⠀⠀⠀⠀⠀⠀⠀⠀⠀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⠀⠀⠀⠀⠀⠀⠀⠀⠀⠀⠀⣿⣿⣿⣿⣿⣿⣿⣿⣿⣿⣿⣿⣿⣿⣿⣿⣿⣿⣿⣿⣿⣿⣿⢏⠅⠀⠁⢕⢇⢕⣿⣿⣿⢹⣿⣿⣿⣿⣿⣿⣿⣿⣿⣿⣿⣿⣿⣿⣿⣿⣿⣿⣿⣿⣿⣿⣿⣿⠀⠀⠀⠀⠀⠀⠀⠀⠀⠀⠀⠀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⠀⠀⠀⠀⠀⠀⠀⠀⠀⠀⠀⣿⣿⣿⣿⣿⣿⣿⣿⣿⣿⣿⣿⣿⣿⣿⣿⣿⣿⣿⣿⣿⡟⢅⠁⠄⢐⢕⢕⢕⢕⣿⣿⣿⢜⣿⣿⡏⢜⢻⣿⣿⣿⣿⣿⣿⣿⣿⣿⣿⣿⣿⣿⣿⣿⣿⣿⣿⣿⠀⠀⠀⠀⠀⠀⠀⠀⠀⠀⠀⠀</a:t>
            </a:r>
            <a:br/>
            <a:r>
              <a:t>⠀⠀⠀⠀⠀⠀⠀⠀⠀⠀⠀⣿⣿⣿⣿⣿⣿⣿⣿⣿⣿⣿⣿⣿⣿⣿⣿⣿⣿⣿⣿⣿⢿⢿⣧⣵⣵⣵⡕⢕⢱⣿⣿⣧⢱⣿⣿⢕⢕⠑⢹⣿⣿⣿⣿⣿⣿⣿⣿⣿⣿⣿⣿⣿⣿⣿⣿⣿⣿⠀⠀⠀⠀⠀⠀⠀⠀⠀⠀⠀⠀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⠀⠀⠀⠀⠀⠀⠀⠀⠀⠀⠀⣿⣿⣿⣿⣿⣿⣿⣿⣿⣿⣿⣿⣿⣿⣿⣿⣿⣿⣿⣿⣿⣿⣿⣿⣿⣿⣿⣷⡇⢜⣿⣿⣿⣾⡟⢕⣼⣇⢀⢘⣿⣿⣿⣿⣿⣿⣿⣿⣿⣿⣿⣿⣿⣿⣿⣿⣿⣿⠀⠀⠀⠀⠀⠀⠀⠀⠀⠀⠀⠀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⠀⠀⠀⠀⠀⠀⠀⠀⠀⠀⠀⣿⣿⣿⣿⣿⣿⣿⣿⣿⣿⣿⣿⣿⣿⣿⣿⣿⣿⣿⣿⣿⣿⣿⣿⣿⣿⢏⠝⠕⠕⠕⠝⠝⠇⠑⣱⣿⣿⡕⢿⣿⣿⣿⣿⣿⣿⣿⣿⣿⣿⣿⣿⣿⣿⣿⣿⣿⣿⠀⠀⠀⠀⠀⠀⠀⠀⠀⠀⠀⠀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⠀⠀⠀⠀⠀⠀⠀⠀⠀⠀⠀⣿⣿⣿⣿⣿⣿⣿⣿⣿⣿⣿⣿⣿⣿⣿⣿⣿⣿⣿⣿⣿⣿⣿⣿⡿⠃⠀⠀⠀⠀⠀⠀⠀⠀⢱⣿⣿⣿⡇⢸⣿⣿⣿⣿⣿⣿⣿⣿⣿⣿⣿⣿⣿⣿⣿⣿⣿⣿⠀⠀⠀⠀⠀⠀⠀⠀⠀⠀⠀⠀</a:t>
            </a:r>
            <a:br/>
            <a:r>
              <a:t>⠀⠀⠀⠀⠀⠀⠀⠀⠀⠀⠀⣿⣿⣿⣿⣿⣿⣿⣿⣿⣿⣿⣿⣿⣿⣿⣿⣿⣿⣿⣿⣿⣿⣿⡟⠁⠀⠀⠀⠀⠀⠀⠀⠀⠀⢸⣿⣿⣿⣿⢕⣿⣿⣿⣿⣿⣿⣿⣿⣿⣿⣿⣿⣿⣿⣿⣿⣿⣿⠀⠀⠀⠀⠀⠀⠀⠀⠀⠀⠀⠀</a:t>
            </a:r>
            <a:br/>
            <a:r>
              <a:t>⠀⠀⠀⠀⠀⠀⠀⠀⠀⠀⠀⣿⣿⣿⣿⣿⣿⣿⣿⣿⣿⣿⣿⣿⣿⣿⣿⣿⣿⣿⣿⣿⣿⣿⠑⠀⠀⠀⠀⠀⠀⠀⠀⠀⠀⢸⣿⣿⣿⣿⢕⣿⣿⣿⣿⣿⣿⣿⣿⣿⣿⣿⣿⣿⣿⣿⣿⣿⣿⠀⠀⠀⠀⠀⠀⠀⠀⠀⠀⠀⠀</a:t>
            </a:r>
            <a:br/>
            <a:r>
              <a:t>⠀⠀⠀⠀⠀⠀⠀⠀⠀⠀⠀⣿⣿⣿⣿⣿⣿⣿⣿⣿⣿⣿⣿⣿⣿⣿⣿⣿⣿⣿⣿⣿⣿⡏⠀⠀⠀⠀⠀⠀⠀⠀⠀⠀⠀⣿⣿⣿⣿⢟⢕⢿⣿⣿⣿⣿⣿⣿⣿⣿⣿⣿⣿⣿⣿⣿⣿⣿⣿⠀⠀⠀⠀⠀⠀⠀⠀⠀⠀⠀⠀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⠀⠀⠀⠀⠀⠀⠀⠀⠀⠀⠀⣿⣿⣿⣿⣿⣿⣿⣿⣿⣿⣿⣿⣿⣿⣿⣿⣿⣿⣿⣿⣿⣿⡇⠀⠀⠀⠀⠀⠀⠀⠀⠀⠀⠀⢸⣿⣿⣏⡇⡕⢸⣿⣿⣿⣿⣿⣿⣿⣿⣿⣿⣿⣿⣿⣿⣿⣿⣿⠀⠀⠀⠀⠀⠀⠀⠀⠀⠀⠀⠀</a:t>
            </a:r>
            <a:br/>
            <a:r>
              <a:t>⠀⠀⠀⠀⠀⠀⠀⠀⠀⠀⠀⣿⣿⣿⣿⣿⣿⣿⣿⣿⣿⣿⣿⣿⣿⣿⣿⣿⣿⣿⣿⣿⣿⡇⠀⠀⢀⢀⣿⣷⡔⠀⠀⠀⠀⢕⢿⣿⣿⣿⣿⣿⣿⣿⣿⣿⣿⣿⣿⣿⣿⣿⣿⣿⣿⣿⣿⣿⣿⠀⠀⠀⠀⠀⠀⠀⠀⠀⠀⠀⠀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⠀⠀⠀⠀⠀⠀⠀⠀⠀⠀⠀⣿⣿⣿⣿⣿⣿⣿⣿⣿⣿⣿⣿⣿⣿⣿⣿⣿⣿⣿⣿⣿⣿⡇⠀⠀⢔⢸⣿⣿⣿⡔⠀⠀⠀⠁⢜⣿⣿⣿⣿⣿⣿⣿⣿⣿⣿⣿⣿⣿⣿⣿⣿⣿⣿⣿⣿⣿⣿⠀⠀⠀⠀⠀⠀⠀⠀⠀⠀⠀⠀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⠀⠀⠀⠀⠀⠀⠀⠀⠀⠀⠀⠛⠛⠛⠛⠛⠛⠛⠛⠛⠛⠛⠛⠛⠛⠛⠛⠛⠛⠛⠛⠛⠛⠃⠀⠀⠀⠚⠛⠛⠛⠛⠐⠀⠀⠀⠑⠛⠛⠛⠛⠛⠛⠛⠛⠛⠛⠛⠛⠛⠛⠛⠛⠛⠛⠛⠛⠛⠛⠀⠀⠀⠀⠀⠀⠀⠀⠀⠀⠀⠀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⠀⠀⠀⠀⠀⠀⠀⠀⠀⠀⠀⣼⣿⣿⣯⣿⣿⣿⣿⣿⣿⣿⣿⣿⣿⢿⣿⣿⣿⣿⣿⣿⣿⣿⣿⣿⣿⣿⣿⣿⣿⣿⣿⣿⣿⣿⣿⣿⣿⣿⣿⣿⣿⣿⣿⣿⣿⣿⣿⣿⣿⣿⣿⣿⣿⣿⣿⣿⣿⠀⠀⠀⠀⠀⠀⠀⠀⠀⠀⠀⠀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⠀⠀⠀⠀⠀⠀⠀⠀⠀⠀⠀⣿⣿⣿⣿⣿⣿⣿⣿⣿⣿⣿⣿⣿⣿⣿⣿⣿⣿⣿⣿⣿⣿⣿⣿⣟⣿⣿⣿⣿⣿⣿⣿⣿⣿⣿⡿⣿⣿⣿⣿⣿⣿⣿⣿⣿⣿⣿⣿⣿⣿⣿⣿⣿⣿⣿⣿⣿⣿⠀⠀⠀⠀⠀⠀⠀⠀⠀⠀⠀⠀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⠀⠀⠀⠀⠀⠀⠀⠀⠀⠀⠀⣿⣿⣿⣿⣿⣿⣿⣿⣿⣿⡿⢿⢟⢟⢟⢻⢿⣿⣿⣿⣿⣿⣿⣿⣿⣿⢟⢝⢓⣾⣿⣿⣿⣿⣿⣿⣿⣿⣿⣿⣿⣿⣿⣿⣿⣿⣿⣿⣿⣿⣿⣿⣿⣿⣿⣿⣿⣿⠀⠀⠀⠀⠀⠀⠀⠀⠀⠀⠀⠀</a:t>
            </a:r>
            <a:br/>
            <a:r>
              <a:t>⠀⠀⠀⠀⠀⠀⠀⠀⠀⠀⠀⣿⣿⣿⣿⣿⣿⣿⣿⡟⢝⢑⠑⠕⠕⠓⠇⠵⣜⢝⢿⣿⣿⣿⣿⣿⣗⣧⣷⣷⣿⣿⣿⣿⣿⣿⣿⣿⣿⣿⢟⢟⠏⠝⠝⢝⢝⢿⣿⣿⣿⣿⣿⣿⣿⣿⣿⣿⣿⠀⠀⠀⠀⠀⠀⠀⠀⠀⠀⠀⠀</a:t>
            </a:r>
            <a:br/>
            <a:r>
              <a:t>⠀⠀⠀⠀⠀⠀⠀⠀⠀⠀⠀⣿⣿⣿⣿⣿⣿⣿⢏⢕⢕⢝⢝⢝⢝⢝⢝⢕⢜⢝⣧⢝⣿⣿⣿⣿⣿⣻⣿⣿⣿⣿⣿⣿⣿⣿⣿⣿⡟⠁⠀⠀⠈⠑⢶⣕⢕⢕⢜⣻⣿⣿⣿⣿⣿⣿⣿⣿⣿⠀⠀⠀⠀⠀⠀⠀⠀⠀⠀⠀⠀</a:t>
            </a:r>
            <a:br/>
            <a:r>
              <a:t>⠀⠀⠀⠀⠀⠀⠀⠀⠀⠀⠀⣿⣿⣿⣿⣿⣿⣧⣵⣱⣕⣕⢕⡕⡕⢕⢕⢕⢕⢕⢜⢷⣹⣿⣿⣿⣿⣿⣿⣿⣿⣿⣿⣿⣿⣿⣿⡿⠅⢀⠀⢀⠀⠀⠀⢹⣷⡼⣿⣿⣿⣿⣿⣿⣿⣿⣿⣿⣿⠀⠀⠀⠀⠀⠀⠀⠀⠀⠀⠀⠀</a:t>
            </a:r>
            <a:br/>
            <a:r>
              <a:t>⠀⠀⠀⠀⠀⠀⠀⠀⠀⠀⠀⣿⣿⣿⣿⣿⣿⣿⣿⣿⣿⣿⣿⣿⣿⣿⣾⣷⣷⣷⣷⣼⣗⣿⣿⣿⣿⣿⣿⣿⣿⣿⢿⣿⣿⣿⣿⡇⢕⢕⢕⢕⢕⢔⢕⢕⢻⣿⣽⣿⣿⣿⣿⣿⣿⣿⣿⣿⣿⠀⠀⠀⠀⠀⠀⠀⠀⠀⠀⠀⠀</a:t>
            </a:r>
            <a:br/>
            <a:r>
              <a:t>⠀⠀⠀⠀⠀⠀⠀⠀⠀⠀⠀⣿⣿⣿⣿⣿⣿⣿⣿⣿⣿⣿⣿⣿⣿⣿⣿⣿⣿⣿⣿⣿⡿⣿⣿⣿⣿⡇⢜⠙⠙⠁⣼⣿⣿⣿⣿⣧⣵⣧⣵⣷⣷⣿⣷⣿⣿⣿⣿⣿⣿⣿⣿⣿⣿⣿⣿⣿⣿⠀⠀⠀⠀⠀⠀⠀⠀⠀⠀⠀⠀</a:t>
            </a:r>
            <a:br/>
            <a:r>
              <a:t>⠀⠀⠀⠀⠀⠀⠀⠀⠀⠀⠀⣺⣿⣿⣿⣿⣿⣿⣿⣿⣿⣿⣿⣿⣿⣿⣿⣿⣿⣿⣿⣿⣿⣿⣿⣿⣿⡇⢕⢔⠀⣰⣿⣿⣿⣿⣿⣿⣿⣿⣿⣿⣿⣿⣿⣿⣿⣿⣿⣿⣿⣿⣿⣿⣿⣿⣿⣿⣿⠀⠀⠀⠀⠀⠀⠀⠀⠀⠀⠀⠀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⠀⠀⠀⠀⠀⠀⠀⠀⠀⠀⠀⣽⣿⣿⣿⣿⣿⣿⣿⣿⣿⣿⣿⣿⣿⣿⣿⣿⣿⣿⣿⣿⣿⣿⣿⣿⣿⣿⢀⠅⢱⣿⣿⣿⣿⣿⣿⣿⣿⣿⣿⣿⣿⣿⣿⣿⣿⣿⣿⣿⣿⣿⣿⣿⣿⣿⣿⣿⣿⠀⠀⠀⠀⠀⠀⠀⠀⠀⠀⠀⠀</a:t>
            </a:r>
            <a:br/>
            <a:r>
              <a:t>⠀⠀⠀⠀⠀⠀⠀⠀⠀⠀⠀⣷⣾⣷⣿⣿⣿⣿⣿⣿⣿⣿⣿⣿⣿⣿⣿⣿⣿⣿⣿⣿⣿⣿⣿⣿⣿⢟⠀⠀⣿⣿⣿⣿⣿⣿⣿⣿⣿⣿⣿⣿⣿⣿⣿⣿⣿⣿⣿⣿⣿⣿⣿⣿⣿⣿⣿⣿⣿⠀⠀⠀⠀⠀⠀⠀⠀⠀⠀⠀⠀</a:t>
            </a:r>
            <a:br/>
            <a:r>
              <a:t>⠀⠀⠀⠀⠀⠀⠀⠀⠀⠀⠀⢟⣿⢏⢝⣿⣿⣿⣿⣿⣿⣿⣿⣿⣿⣿⣿⣿⣿⣿⣿⣿⣿⣿⣿⣿⡏⠀⠀⠀⣿⣿⣿⣿⣿⣿⣿⣿⣿⣿⣿⣿⣿⣿⣿⣿⣿⣿⣿⣿⣿⣿⣿⣿⣿⣿⣿⣿⣿⠀⠀⠀⠀⠀⠀⠀⠀⠀⠀⠀⠀</a:t>
            </a:r>
            <a:br/>
            <a:r>
              <a:t>⠀⠀⠀⠀⠀⠀⠀⠀⠀⠀⠀⢕⢇⡵⣾⣿⣿⣿⣿⣿⣿⣿⣿⣿⣿⣿⣿⣿⣿⣿⣿⣿⣿⣿⣿⣿⡇⠀⠀⠀⣾⣿⣿⣿⣿⣿⣽⣿⣿⣿⣿⣿⣿⣿⣿⣿⣿⣿⣿⣿⣿⣿⣿⣿⣿⣿⣿⣿⣿⠀⠀⠀⠀⠀⠀⠀⠀⠀⠀⠀⠀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⠀⠀⠀⠀⠀⠀⠀⠀⠀⠀⠀⣿⣿⣿⣿⣿⣿⣿⣿⣿⣿⣿⣿⣿⣿⣿⣿⣿⣿⣿⣿⣿⣿⣿⣿⣿⡇⠀⠀⠀⣿⣿⣿⣿⣿⣿⣿⣿⣿⣿⣿⣯⣽⣽⣿⣝⣝⣅⣈⣕⣝⣿⣿⣿⣿⣿⣿⣿⣿⠀⠀⠀⠀⠀⠀⠀⠀⠀⠀⠀⠀</a:t>
            </a:r>
            <a:br/>
            <a:r>
              <a:t>⠀⠀⠀⠀⠀⠀⠀⠀⠀⠀⠀⣿⣿⣿⣿⣿⣿⣟⣿⣿⣻⣻⣟⣟⣟⣿⣻⢿⢟⢟⢟⢟⢹⣿⣿⣿⣇⠀⠀⠀⢸⣿⣿⡿⣫⣿⣿⣿⡟⢝⢝⠳⢷⠿⢟⢟⢟⢟⢟⢏⢝⢽⢽⢯⢷⢷⣾⣿⣾⠀⠀⠀⠀⠀⠀⠀⠀⠀⠀⠀⠀</a:t>
            </a:r>
            <a:br/>
            <a:r>
              <a:t>⠀⠀⠀⠀⠀⠀⠀⠀⠀⠀⠀⣿⣿⣿⣿⣿⣿⣷⣾⣿⣿⣿⣿⣿⣿⣽⣯⡾⢷⠷⠷⠕⠞⠻⣿⣿⣿⠀⠀⠀⢸⣿⣿⣷⣿⣿⣿⣿⣇⢄⢔⢔⢕⢕⢕⢕⢕⢕⢕⢕⢕⢕⢳⢕⢕⢕⣕⢕⢜⠀⠀⠀⠀⠀⠀⠀⠀⠀⠀⠀⠀</a:t>
            </a:r>
            <a:br/>
            <a:r>
              <a:t>⠀⠀⠀⠀⠀⠀⠀⠀⠀⠀⠀⠟⠟⢙⠋⢙⢋⢙⢍⢍⢍⢍⢅⢕⢔⢔⢔⢔⢔⢔⢔⢔⢔⢕⣿⣿⣿⠀⠀⠀⢸⣿⣿⣿⣿⣿⣿⣿⣿⡕⢕⢕⢕⢕⢕⢕⢕⢕⢕⢕⢕⢕⢕⢕⢕⢕⢕⢕⢕⠀⠀⠀⠀⠀⠀⠀⠀⠀⠀⠀⠀</a:t>
            </a:r>
            <a:br/>
            <a:r>
              <a:t>⠀⠀⠀⠀⠀⠀⠀⠀⠀⠀⠀⠀⢕⢄⢑⢕⢕⢕⢕⢕⢕⢕⢕⢕⢕⢕⢕⢕⢕⢕⢕⢕⢕⢕⣿⣿⣿⠀⠀⠀⠘⣿⣿⣿⣿⣿⣿⣿⣿⣷⡵⣕⢕⡕⢱⣕⣵⣵⣧⣷⣵⣵⣵⣵⣵⣷⣷⣕⡕⠀⠀⠀⠀⠀⠀⠀⠀⠀⠀⠀⠀</a:t>
            </a:r>
            <a:br/>
            <a:r>
              <a:t>⠀⠀⠀⠀⠀⠀⠀⠀⠀⠀⠀⠀⠀⠀⠕⢕⢕⢕⢕⢕⢕⢕⢕⢕⢕⢕⢕⢕⢕⢕⢕⢕⢕⢱⣿⣿⡏⠀⠀⠀⠀⣿⣿⣿⣿⣿⣿⣿⣿⣿⣿⣿⣾⣏⡪⣏⢾⣟⣿⢿⣿⣿⣿⣿⣿⣿⣿⣿⣿⠀⠀⠀⠀⠀⠀⠀⠀⠀⠀⠀⠀</a:t>
            </a:r>
            <a:br/>
            <a:r>
              <a:t>⠀⠀⠀⠀⠀⠀⠀⠀⠀⠀⠀⢀⢔⢔⢕⢕⢕⢕⢕⢕⢕⢕⢕⢕⢕⢕⢕⢕⢕⢕⢕⢕⢕⣸⣿⣿⡇⠀⠀⠀⠀⣿⣿⣿⣿⣿⣿⣿⣿⣿⣿⢏⢟⢟⢪⢼⢝⢷⢵⣵⢿⣿⣿⣿⣿⣿⣿⣿⣿⠀⠀⠀⠀⠀⠀⠀⠀⠀⠀⠀⠀</a:t>
            </a:r>
            <a:br/>
            <a:r>
              <a:t>⠀⠀⠀⠀⠀⠀⠀⠀⠀⠀⠀⠀⠁⠁⠑⠑⠑⠑⠑⠑⠑⠑⠑⠑⠑⠑⠑⠑⠃⠑⠑⠘⠑⠛⠛⠛⠑⠀⠀⠀⠀⠚⠛⠛⠛⠛⠛⠛⠛⠛⠛⠃⠑⠑⠑⠑⠑⠑⠑⠘⠑⠛⠛⠛⠛⠛⠛⠛⠛⠀⠀⠀⠀⠀⠀⠀⠀⠀⠀⠀⠀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⠀⠀⠀⠀⠀⠀⠀⠀⠀⠀⠀⣸⣿⣿⣯⣿⣿⣿⣟⣿⣿⣿⣿⢿⣿⢿⣿⣿⣿⣿⣿⣿⣿⣿⣿⣿⣿⣿⣿⣿⣿⣿⣿⣿⣿⣿⣿⣿⣿⣿⣿⣿⣿⣿⣿⣿⣿⣿⣿⣿⣿⣿⣿⣿⣿⣿⣿⣿⣿⠀⠀⠀⠀⠀⠀⠀⠀⠀⠀⠀⠀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⠀⠀⠀⠀⠀⠀⠀⠀⠀⠀⠀⣿⣿⣿⣿⣿⣿⣿⣿⣿⣿⣿⢿⢟⢟⢟⢻⢿⣿⣿⣿⣿⣿⣿⣿⣿⣿⢿⡟⢿⣿⣿⣿⣿⣿⣿⣿⣿⣿⣿⣿⣿⣿⣿⣿⣿⣿⣿⣿⣿⣿⣿⣿⣿⣿⣿⣿⣿⣿⠀⠀⠀⠀⠀⠀⠀⠀⠀⠀⠀⠀</a:t>
            </a:r>
            <a:br/>
            <a:r>
              <a:t>⠀⠀⠀⠀⠀⠀⠀⠀⠀⠀⠀⣿⣿⣿⣿⣿⣿⣿⣿⡟⢏⠕⠑⠕⠕⠗⠣⢵⣜⢝⢿⣿⣿⣿⣿⣿⣷⣱⣴⣾⣿⣿⣿⣿⣿⣿⣿⣿⣿⣿⢿⢟⠏⠝⢝⢝⢟⢿⣿⣿⣿⣿⣿⣿⣿⣿⣿⣿⣿⠀⠀⠀⠀⠀⠀⠀⠀⠀⠀⠀⠀</a:t>
            </a:r>
            <a:br/>
            <a:r>
              <a:t>⠀⠀⠀⠀⠀⠀⠀⠀⠀⠀⠀⣿⣿⣿⣿⣿⣿⣿⢏⢕⢕⢝⢝⢝⢝⢝⢝⢕⢜⢻⣕⢹⣿⣿⣿⣿⣿⣿⣿⣿⣿⣿⣿⣿⣿⣿⣿⣿⡟⠁⠀⠀⠈⠑⢦⣕⢕⢕⢜⣿⣿⣿⣿⣿⣿⣿⣿⣿⣿⠀⠀⠀⠀⠀⠀⠀⠀⠀⠀⠀⠀</a:t>
            </a:r>
            <a:br/>
            <a:r>
              <a:t>⠀⠀⠀⠀⠀⠀⠀⠀⠀⠀⠀⣿⣿⣿⣿⣿⣿⣧⣵⣱⣕⣕⣕⢕⢕⢕⢕⢕⢕⢕⢜⢷⢹⣿⣿⣿⣿⣿⣿⣿⣿⣿⣿⣿⣿⣿⣿⡿⠁⠀⠀⢀⠀⢀⠀⢻⣷⣼⢽⣿⣿⣿⣿⣿⣿⣿⣿⣿⣿⠀⠀⠀⠀⠀⠀⠀⠀⠀⠀⠀⠀</a:t>
            </a:r>
            <a:br/>
            <a:r>
              <a:t>⠀⠀⠀⠀⠀⠀⠀⠀⠀⠀⠀⣿⣿⣿⣿⣿⣿⣿⣿⣿⣿⣿⣿⣿⣿⣿⣾⣷⣷⣷⣷⣼⡗⣿⣿⣿⣿⣿⣿⣿⣿⣿⣿⣿⣿⣿⣿⡇⢕⢕⢕⢕⢕⢔⢕⢕⣻⣿⣿⣿⣿⣿⣿⣿⣿⣿⣿⣿⣿⠀⠀⠀⠀⠀⠀⠀⠀⠀⠀⠀⠀</a:t>
            </a:r>
            <a:br/>
            <a:r>
              <a:t>⠀⠀⠀⠀⠀⠀⠀⠀⠀⠀⠀⣿⣿⣾⣿⣿⣿⣿⣿⣿⣿⣿⣿⣿⣿⣿⣿⣿⣿⣿⣿⣿⣿⣿⣿⣿⣿⡇⢻⠿⠟⠑⣽⣿⣿⣿⣿⣧⣱⣵⣵⣵⣷⣷⣷⣿⣿⣿⣿⣿⣿⣿⣿⣿⣿⣿⣿⣿⣿⠀⠀⠀⠀⠀⠀⠀⠀⠀⠀⠀⠀</a:t>
            </a:r>
            <a:br/>
            <a:r>
              <a:t>⠀⠀⠀⠀⠀⠀⠀⠀⠀⠀⠀⣸⣿⣯⣿⣿⣿⣿⣿⣿⣿⣿⣿⣿⣿⣿⣿⣿⣿⣿⣿⣿⣿⣿⣿⣿⣿⢀⢔⠀⠀⢰⣿⣿⣿⣿⣿⣿⣿⣿⣿⣿⣿⣿⣿⣿⣿⣿⣿⣿⣿⣿⣿⣿⣿⣿⣿⣿⣿⠀⠀⠀⠀⠀⠀⠀⠀⠀⠀⠀⠀</a:t>
            </a:r>
            <a:br/>
            <a:r>
              <a:t>⠀⠀⠀⠀⠀⠀⠀⠀⠀⠀⠀⣹⣿⣿⣿⣿⣿⣿⣿⣿⣿⣿⣿⣿⣿⣿⣿⣿⣿⣿⣿⣿⣿⣿⣿⣿⣿⣷⢀⠁⢰⣿⣿⣿⣿⣿⣿⣿⣿⣿⣿⣿⣿⣿⣿⣿⣿⣿⣿⣿⣿⣿⣿⣿⣿⣿⣿⣿⣿⠀⠀⠀⠀⠀⠀⠀⠀⠀⠀⠀⠀</a:t>
            </a:r>
            <a:br/>
            <a:r>
              <a:t>⠀⠀⠀⠀⠀⠀⠀⠀⠀⠀⠀⣷⣾⣵⣿⣿⣿⣿⣿⣿⣿⣿⣿⣿⣿⣿⣿⣿⣿⣿⣿⣿⣿⣿⣿⣿⣿⡿⠁⠀⣿⣿⣿⣿⣿⣿⣿⣿⣿⣿⣿⣿⣿⣿⣿⣿⣿⣿⣿⣿⣿⣿⣿⣿⣿⣿⣿⣿⣿⠀⠀⠀⠀⠀⠀⠀⠀⠀⠀⠀⠀</a:t>
            </a:r>
            <a:br/>
            <a:r>
              <a:t>⠀⠀⠀⠀⠀⠀⠀⠀⠀⠀⠀⢟⢯⢜⢼⣿⣿⣿⣿⣿⣿⣿⣿⣿⣿⣿⣿⣿⣿⣿⣿⣿⣿⣿⣿⣿⡟⠁⠀⠀⣿⣿⣿⣿⣿⣿⣿⣿⣿⣿⣿⣿⣿⣿⣿⣿⣿⣿⣿⣿⣿⣿⣿⣿⣿⣿⣿⣿⣿⠀⠀⠀⠀⠀⠀⠀⠀⠀⠀⠀⠀</a:t>
            </a:r>
            <a:br/>
            <a:r>
              <a:t>⠀⠀⠀⠀⠀⠀⠀⠀⠀⠀⠀⢕⢇⡧⣺⣿⣿⣿⣿⣿⣿⣿⣿⣿⣿⣿⣿⣿⣿⣿⣿⣿⣿⣿⣿⣿⡇⠀⠀⠀⣹⣿⣿⣿⣿⣿⣿⣿⣿⣿⣿⣿⣿⣿⣿⣿⣿⣯⣽⣿⣿⣿⣿⣿⣿⣿⣿⣿⣿⠀⠀⠀⠀⠀⠀⠀⠀⠀⠀⠀⠀</a:t>
            </a:r>
            <a:br/>
            <a:r>
              <a:t>⠀⠀⠀⠀⠀⠀⠀⠀⠀⠀⠀⣾⣾⣿⣽⣿⣿⣿⣿⣿⣿⣿⣿⣿⣿⣿⣿⣿⣿⣿⣿⣿⣿⣿⣿⣿⡇⠀⠀⠀⢿⣿⣿⣿⣿⣿⣿⣿⣿⣿⣯⣽⣽⣽⣽⣝⣝⣅⣈⣕⣻⣿⣿⣿⣿⣿⣿⣿⣿⠀⠀⠀⠀⠀⠀⠀⠀⠀⠀⠀⠀</a:t>
            </a:r>
            <a:br/>
            <a:r>
              <a:t>⠀⠀⠀⠀⠀⠀⠀⠀⠀⠀⠀⣿⣿⣿⣿⣿⣿⣟⣿⣻⣻⣻⣟⡟⣟⡿⣿⢿⢿⢿⢟⢿⣿⣿⡿⡏⡇⠀⠀⠀⢸⣿⡿⢟⣿⣿⣿⣿⢇⢜⢝⠺⠿⠿⠿⢟⢟⢟⢟⢟⢝⢽⢽⢽⢷⢷⣷⣷⣷⠀⠀⠀⠀⠀⠀⠀⠀⠀⠀⠀⠀</a:t>
            </a:r>
            <a:br/>
            <a:r>
              <a:t>⠀⠀⠀⠀⠀⠀⠀⠀⠀⠀⠀⣿⣿⣿⣿⣿⣿⣷⣷⣷⣾⣿⣿⣿⣯⣽⣽⣼⢷⢷⠷⠼⢿⣿⣷⣧⡇⠀⠀⠀⢸⣿⣿⣿⣿⣿⣿⣿⢔⢄⢄⢅⢑⢔⢕⢕⢕⢕⢕⢕⢕⢕⢇⢕⢕⢕⢕⢕⢞⠀⠀⠀⠀⠀⠀⠀⠀⠀⠀⠀⠀</a:t>
            </a:r>
            <a:br/>
            <a:r>
              <a:t>⠀⠀⠀⠀⠀⠀⠀⠀⠀⠀⠀⠟⠟⠟⠛⢙⢛⢙⢙⢍⢍⢍⢍⢅⢕⢔⢔⢔⢔⢔⢔⢔⢔⣹⣿⣿⡇⠀⠀⠀⢸⣿⣿⣿⣿⣿⣿⣿⣧⢕⢕⢕⢕⢕⢕⢕⢕⢕⢕⢕⢕⢕⢕⢕⢕⢕⢕⢕⢕⠀⠀⠀⠀⠀⠀⠀⠀⠀⠀⠀⠀</a:t>
            </a:r>
            <a:br/>
            <a:r>
              <a:t>⠀⠀⠀⠀⠀⠀⠀⠀⠀⠀⠀⠀⢁⠄⢁⢕⢕⢕⢕⢕⢕⢕⢕⢕⢕⢕⢕⢕⢕⢕⢕⢕⢕⣿⣿⣿⡇⠀⠀⠀⢸⣿⣿⣿⣿⣿⣿⣿⣿⣧⣕⢕⢕⢕⢕⣕⣕⣱⣵⣵⣵⣕⣵⣵⣵⣷⣇⡕⢕⠀⠀⠀⠀⠀⠀⠀⠀⠀⠀⠀⠀</a:t>
            </a:r>
            <a:br/>
            <a:r>
              <a:t>⠀⠀⠀⠀⠀⠀⠀⠀⠀⠀⠀⠀⠀⠀⠑⢕⢕⢕⢕⢕⢕⢕⢕⢕⢕⢕⢕⢕⢕⢕⢕⢕⢕⣿⣿⣿⠇⠀⠀⠀⢸⣿⣿⣿⣿⣿⣿⣿⣿⣿⣿⣿⣾⣗⣞⣜⡎⡿⡿⢿⣿⣿⣿⣟⣿⣿⣿⣿⣿⠀⠀⠀⠀⠀⠀⠀⠀⠀⠀⠀⠀</a:t>
            </a:r>
            <a:br/>
            <a:r>
              <a:t>⠀⠀⠀⠀⠀⠀⠀⠀⠀⠀⠀⠀⢔⢔⢔⢕⢕⢕⢕⢕⢕⢕⢕⢕⢕⢕⢕⢕⢕⢕⢕⢕⢱⣿⣿⡿⠀⠀⠀⠀⠀⣿⣿⣿⣿⣿⣿⣿⣿⣿⡏⢝⢟⢏⢱⢹⢽⢽⢷⢧⣿⣿⣿⣿⣿⣿⣿⣿⣿⠀⠀⠀⠀⠀⠀⠀⠀⠀⠀⠀⠀</a:t>
            </a:r>
            <a:br/>
            <a:r>
              <a:t>⠀⠀⠀⠀⠀⠀⠀⠀⠀⠀⠀⠀⠁⠑⠁⠁⠑⠑⠑⠑⠑⠑⠑⠑⠑⠑⠑⠑⠑⠑⠑⠘⠘⠛⠛⠓⠀⠀⠀⠀⠐⠛⠛⠛⠛⠛⠛⠛⠛⠛⠛⠑⠑⠑⠑⠑⠑⠑⠑⠘⠑⠛⠛⠛⠛⠛⠛⠛⠛⠀⠀⠀⠀⠀⠀⠀⠀⠀⠀⠀⠀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⠀⠀⠀⠀⠀⠀⠀⠀⠀⠀⠀⣜⢿⣟⣿⣿⢻⣿⣟⣿⣿⣿⣿⢿⣿⣿⣿⣿⣿⣿⣿⣿⣿⣿⣿⣿⣿⣿⣿⣿⣿⣿⣿⣿⣿⣿⣿⣿⣿⣿⣿⣿⣿⣿⣿⣿⣿⣿⣿⣿⣿⣿⣿⣿⣿⣿⣿⣿⣿⠀⠀⠀⠀⠀⠀⠀⠀⠀⠀⠀⠀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⠀⠀⠀⠀⠀⠀⠀⠀⠀⠀⠀⣿⣯⣿⣿⣿⣿⣿⣿⣿⣿⣿⣿⣿⣿⣿⣿⣯⣿⣿⣿⣿⣿⣿⣿⣝⣿⣿⣿⣿⣿⣿⣿⣿⣿⣿⣿⣿⣿⣿⣿⣿⣿⣿⣿⣿⣿⣿⣿⣿⣿⣿⣿⣿⣿⣿⣿⣿⣿⠀⠀⠀⠀⠀⠀⠀⠀⠀⠀⠀⠀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⠀⠀⠀⠀⠀⠀⠀⠀⠀⠀⠀⣿⣿⣿⣿⣿⣿⣿⣿⣿⣿⣿⢿⢟⢟⢟⢻⢿⣿⣿⣿⣿⣿⣿⣿⣿⣿⣿⢿⢿⣿⣿⣿⣿⣿⣿⣿⣿⣿⣿⣿⣿⣿⣿⣿⣿⣿⣿⣿⣿⣿⣿⣿⣿⣿⣿⣿⣿⣿⠀⠀⠀⠀⠀⠀⠀⠀⠀⠀⠀⠀</a:t>
            </a:r>
            <a:br/>
            <a:r>
              <a:t>⠀⠀⠀⠀⠀⠀⠀⠀⠀⠀⠀⣿⣿⣿⣿⣿⣿⣿⣿⣿⢏⠕⠕⠕⢕⠇⠱⢕⡜⢝⢿⣿⣿⣿⣿⣿⡫⢇⢹⣞⣿⣿⣿⣿⣿⣿⣿⣿⣿⣿⡿⠟⢛⢏⢝⢝⢟⢿⣿⣿⣿⣿⣿⣿⣿⣿⣿⣿⣿⠀⠀⠀⠀⠀⠀⠀⠀⠀⠀⠀⠀</a:t>
            </a:r>
            <a:br/>
            <a:r>
              <a:t>⠀⠀⠀⠀⠀⠀⠀⠀⠀⠀⠀⣿⣿⣿⣿⣿⣿⣿⢏⢕⢕⢝⢝⢝⢝⢝⢝⢕⢜⢳⣕⡻⣿⣿⣿⣿⣿⣿⣿⣿⣿⣿⣿⣿⣿⣿⣿⣿⡿⠑⠀⠀⠉⠓⢦⣕⢕⢕⢜⣿⣿⣿⣿⣿⣿⣿⣿⣿⣿⠀⠀⠀⠀⠀⠀⠀⠀⠀⠀⠀⠀</a:t>
            </a:r>
            <a:br/>
            <a:r>
              <a:t>⠀⠀⠀⠀⠀⠀⠀⠀⠀⠀⠀⣿⣿⣿⣿⣿⣿⣷⣱⣕⢕⣕⢕⢕⢕⢕⢕⢕⢕⢕⢜⢧⣹⣿⣿⣿⣿⣿⣿⣿⣿⣿⣿⣿⣿⣿⣿⣿⠁⠀⠀⢀⠀⢀⢁⢻⣧⣼⡼⣿⣿⣿⣿⣿⣿⣿⣿⣿⣿⠀⠀⠀⠀⠀⠀⠀⠀⠀⠀⠀⠀</a:t>
            </a:r>
            <a:br/>
            <a:r>
              <a:t>⠀⠀⠀⠀⠀⠀⠀⠀⠀⠀⠀⣿⢿⣷⣿⣿⣿⣿⣿⣿⣿⣿⣿⣿⣿⣷⣷⣷⣷⣷⣷⣼⣏⣿⣿⣿⣿⣿⣿⣿⣿⣿⣿⣿⣿⣿⣿⡇⢕⢕⢕⢕⢐⢄⢕⢕⢿⣿⣿⣿⣿⣿⣿⣿⣿⣿⣿⣿⣿⠀⠀⠀⠀⠀⠀⠀⠀⠀⠀⠀⠀</a:t>
            </a:r>
            <a:br/>
            <a:r>
              <a:t>⠀⠀⠀⠀⠀⠀⠀⠀⠀⠀⠀⣿⣷⣿⣿⣿⣿⣿⣿⣿⣿⣿⣿⣿⣿⣿⣿⣿⣿⣿⣿⣿⣿⣿⣿⣿⣿⢿⣿⣿⡿⠏⣿⣿⣿⣿⣿⣧⣱⣕⣵⣵⣷⣷⣷⣷⣿⣿⣿⣿⣿⣿⣿⣿⣿⣿⣿⣿⣿⠀⠀⠀⠀⠀⠀⠀⠀⠀⠀⠀⠀</a:t>
            </a:r>
            <a:br/>
            <a:r>
              <a:t>⠀⠀⠀⠀⠀⠀⠀⠀⠀⠀⠀⢜⣽⣯⣿⣿⣿⣿⣿⣿⣿⣿⣿⣿⣿⣿⣿⣿⣿⣿⣿⣿⣿⣿⣿⣿⣿⠁⠅⠁⠀⢐⣿⣿⣿⣿⣿⣿⣿⣿⣿⣿⣿⣿⣿⣿⣿⣿⣿⣿⣿⣿⣿⣿⣿⣿⣿⣿⣿⠀⠀⠀⠀⠀⠀⠀⠀⠀⠀⠀⠀</a:t>
            </a:r>
            <a:br/>
            <a:r>
              <a:t>⠀⠀⠀⠀⠀⠀⠀⠀⠀⠀⠀⣻⣿⢿⣿⣿⣿⣿⣿⣿⣿⣿⣿⣿⣿⣿⣿⣿⣿⣿⣿⣿⣿⣿⣿⣿⣿⣔⠑⠀⢀⣾⣿⣿⣿⣿⣿⣿⣿⣿⣿⣿⣿⣿⣿⣿⣿⣿⣿⣿⣿⣿⣿⣿⣿⣿⣿⣿⣿⠀⠀⠀⠀⠀⠀⠀⠀⠀⠀⠀⠀</a:t>
            </a:r>
            <a:br/>
            <a:r>
              <a:t>⠀⠀⠀⠀⠀⠀⠀⠀⠀⠀⠀⣧⣷⣵⣻⣿⣿⣿⣿⣿⣿⣿⣿⣿⣿⣿⣿⣿⣿⣿⣿⣿⣿⣿⣿⣿⣿⣿⠑⠀⣼⣿⣿⣿⣿⣿⣿⣿⣿⣿⣿⣿⣿⣿⣿⣿⣿⣿⣿⣿⣿⣿⣿⣿⣿⣿⣿⣿⣿⠀⠀⠀⠀⠀⠀⠀⠀⠀⠀⠀⠀</a:t>
            </a:r>
            <a:br/>
            <a:r>
              <a:t>⠀⠀⠀⠀⠀⠀⠀⠀⠀⠀⠀⢗⢷⢕⢼⣿⣿⣿⣿⣿⣿⣿⣿⣿⣿⣿⣿⣿⣿⣿⣿⣿⣿⣿⣿⣿⣿⠋⠀⠀⣿⣿⣿⣿⣿⣿⣿⣿⣿⣿⣿⣿⣿⣿⣿⣿⣿⣿⣿⣿⣿⣿⣿⣿⣿⣿⣿⣿⣿⠀⠀⠀⠀⠀⠀⠀⠀⠀⠀⠀⠀</a:t>
            </a:r>
            <a:br/>
            <a:r>
              <a:t>⠀⠀⠀⠀⠀⠀⠀⠀⠀⠀⠀⢕⢝⣇⣸⣿⣿⣿⣿⣿⣿⣿⣿⣿⣿⣿⣿⣿⣿⣿⣿⣿⣿⣿⣿⣿⡇⠀⠀⠀⢿⣿⣿⣿⣿⣿⣿⣿⣿⣿⣿⣿⣿⣿⣿⣿⣿⣯⣽⣿⣿⣿⣿⣿⣿⣿⣿⣿⣿⠀⠀⠀⠀⠀⠀⠀⠀⠀⠀⠀⠀</a:t>
            </a:r>
            <a:br/>
            <a:r>
              <a:t>⠀⠀⠀⠀⠀⠀⠀⠀⠀⠀⠀⣾⣾⣿⣿⣿⣿⣿⣿⣿⣿⣿⣿⣿⣿⣿⣿⣿⣿⣿⣿⣿⣿⣿⣿⣿⡇⠀⠀⠀⢹⣿⣿⣿⣿⣿⣿⣿⣿⣿⣿⣽⣽⣝⣹⣝⣝⣅⣈⢙⣟⣿⣿⣿⣿⣿⣿⣿⣿⠀⠀⠀⠀⠀⠀⠀⠀⠀⠀⠀⠀</a:t>
            </a:r>
            <a:br/>
            <a:r>
              <a:t>⠀⠀⠀⠀⠀⠀⠀⠀⠀⠀⠀⣿⣿⣿⣿⣿⣿⣟⣻⣻⣟⣟⢟⢟⣟⡿⣿⢿⢿⢿⢟⣻⣿⣿⣿⢻⡇⠀⠀⠀⢸⣿⣽⢹⣾⣿⣿⣿⢏⢝⢝⢻⠟⠟⠟⠟⢟⢟⢟⢟⢏⢽⢽⢽⢽⣵⣵⣷⣵⠀⠀⠀⠀⠀⠀⠀⠀⠀⠀⠀⠀</a:t>
            </a:r>
            <a:br/>
            <a:r>
              <a:t>⠀⠀⠀⠀⠀⠀⠀⠀⠀⠀⠀⣿⣿⣿⣿⣿⣿⣷⣧⣷⣷⣿⣿⣿⣯⣽⣽⣵⣧⡷⢾⣿⣿⣿⣹⡇⡇⠀⠀⠀⢸⣿⣿⣿⣿⣿⣿⡇⢄⢄⠄⠔⢀⢐⢔⢕⢕⢕⢕⢔⢕⢕⢇⢕⢕⢕⣕⢕⢜⠀⠀⠀⠀⠀⠀⠀⠀⠀⠀⠀⠀</a:t>
            </a:r>
            <a:br/>
            <a:r>
              <a:t>⠀⠀⠀⠀⠀⠀⠀⠀⠀⠀⠀⠻⠟⠟⠟⠛⢛⢛⢋⢙⢝⢍⢍⢍⢅⢅⢔⢔⢔⢔⢔⢟⢻⣿⣿⣿⡇⠀⠀⠀⢸⣿⣿⣿⣿⣿⣿⣿⢕⢕⢔⢕⢕⢕⢕⢕⢕⢕⢕⢕⢕⢕⢕⢕⢕⢕⢕⢕⢕⠀⠀⠀⠀⠀⠀⠀⠀⠀⠀⠀⠀</a:t>
            </a:r>
            <a:br/>
            <a:r>
              <a:t>⠀⠀⠀⠀⠀⠀⠀⠀⠀⠀⠀⠐⠄⠀⠅⢕⢕⢕⢕⢕⢕⢕⢕⢕⢕⢕⢕⢕⢕⢕⢕⢕⢸⣿⣿⣿⠃⠀⠀⠀⢸⣿⣿⣿⣿⣿⣿⣿⣷⣕⡕⡕⢕⢕⢕⣕⣕⣱⣵⣵⣕⣕⣕⣵⣵⣵⣕⡕⢕⠀⠀⠀⠀⠀⠀⠀⠀⠀⠀⠀⠀</a:t>
            </a:r>
            <a:br/>
            <a:r>
              <a:t>⠀⠀⠀⠀⠀⠀⠀⠀⠀⠀⠀⠀⠀⠀⠄⢕⢕⢕⢕⢕⢕⢕⢕⢕⢕⢕⢕⢕⢕⢕⢕⢕⢸⣿⣿⣿⠀⠀⠀⠀⢸⣿⣿⣿⣿⣿⣿⣿⣿⣿⣷⡿⣞⣟⣞⢫⣿⢟⣟⢿⣿⣿⣿⣿⣿⣿⣿⣿⣿⠀⠀⠀⠀⠀⠀⠀⠀⠀⠀⠀⠀</a:t>
            </a:r>
            <a:br/>
            <a:r>
              <a:t>⠀⠀⠀⠀⠀⠀⠀⠀⠀⠀⠀⠀⢄⢔⢔⢕⢕⢕⢕⢕⢕⢕⢕⢕⢕⢕⢕⢕⢕⢕⢕⢕⣼⣿⣿⡇⠀⠀⠀⠀⢸⣿⣿⣿⣿⣿⣿⣿⣿⣿⢟⢟⢟⢿⢝⢸⡇⢝⢵⡜⣿⣿⣿⣿⣿⣿⣿⣿⣿⠀⠀⠀⠀⠀⠀⠀⠀⠀⠀⠀⠀</a:t>
            </a:r>
            <a:br/>
            <a:r>
              <a:t>⠀⠀⠀⠀⠀⠀⠀⠀⠀⠀⠀⠀⠁⠑⠁⠑⠑⠑⠑⠑⠑⠑⠑⠑⠑⠑⠑⠑⠑⠑⠑⠚⠛⠛⠛⠀⠀⠀⠀⠐⠘⠛⠛⠛⠛⠛⠛⠛⠛⠛⠃⠑⠑⠑⠑⠑⠑⠑⠑⠙⠑⠛⠛⠛⠛⠛⠛⠛⠛⠀⠀⠀⠀⠀⠀⠀⠀⠀⠀⠀⠀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⠀⠀⠀⠀⠀⠀⠀⠀⠀⠀⠀⢹⢿⡟⢻⣿⢟⣿⣿⣿⣿⣿⣿⣿⣿⣿⣿⣿⣿⣿⣿⣿⣿⣿⣿⣿⣿⣿⣿⣿⣿⣿⣿⣿⣿⣿⣿⣿⣿⣿⣿⣿⣿⣿⣿⣿⣿⣿⣿⣿⣿⣿⣿⣿⣿⣿⣿⣿⣿⠀⠀⠀⠀⠀⠀⠀⠀⠀⠀⠀⠀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⠀⠀⠀⠀⠀⠀⠀⠀⠀⠀⠀⣽⡿⣿⣿⣿⣿⣿⣿⣿⣿⣿⣿⣿⣿⣿⣿⣾⣿⣿⣿⣿⣿⣿⣿⣿⣿⣿⣿⣿⣿⣿⣿⣿⣿⣿⣿⣿⣿⣿⣿⣿⣿⣿⣿⣿⣿⣿⣿⣿⣿⣿⣿⣿⣿⣿⣿⣿⣿⠀⠀⠀⠀⠀⠀⠀⠀⠀⠀⠀⠀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⠀⠀⠀⠀⠀⠀⠀⠀⠀⠀⠀⣿⣿⣿⣿⣿⣿⣿⣿⣿⣿⣿⡿⢿⢟⢻⢿⣿⣿⣿⣿⣿⣿⣿⣿⣿⣿⣿⣿⣿⣿⣿⣿⣿⣿⣿⣿⣿⣿⣿⣿⣿⣿⣿⣿⣿⣿⣿⣿⣿⣿⣿⣿⣿⣿⣿⣿⣿⣿⠀⠀⠀⠀⠀⠀⠀⠀⠀⠀⠀⠀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⠀⠀⠀⠀⠀⠀⠀⠀⠀⠀⠀⣿⣿⣿⣿⣿⣿⣿⣿⡿⢏⢕⠕⢕⢕⠱⠵⢕⡜⢻⣿⣿⣿⣿⣿⣿⢻⢽⣽⣽⣿⣿⣿⣿⣿⣿⣿⣿⣿⣿⡿⢿⢛⢟⢝⢟⢻⢿⣿⣿⣿⣿⣿⣿⣿⣿⣿⣿⣿⠀⠀⠀⠀⠀⠀⠀⠀⠀⠀⠀⠀</a:t>
            </a:r>
            <a:br/>
            <a:r>
              <a:t>⠀⠀⠀⠀⠀⠀⠀⠀⠀⠀⠀⣿⣿⣿⣿⣿⣿⣿⢏⢕⢜⢟⢟⢟⢟⢟⢗⢇⢝⢳⣜⢻⣿⣿⣿⣷⣷⣷⣾⣿⣿⣿⣿⣿⣿⣿⣿⣿⡿⠙⠀⠈⠁⠖⢵⡕⢕⢕⢝⣿⣿⣿⣿⣿⣿⣿⣿⣿⣿⠀⠀⠀⠀⠀⠀⠀⠀⠀⠀⠀⠀</a:t>
            </a:r>
            <a:br/>
            <a:r>
              <a:t>⠀⠀⠀⠀⠀⠀⠀⠀⠀⠀⠀⣿⣿⣿⣿⣿⣿⣧⣵⢕⢕⢕⢕⡕⢕⢕⢕⢕⢕⢕⢜⣧⢻⣿⣿⣿⣿⣿⣿⣿⣿⣿⣿⣿⣿⣿⣿⣿⠁⠀⠀⠀⢀⢀⢈⢻⣧⣵⡵⣿⣿⣿⣿⣿⣿⣿⣿⣿⣿⠀⠀⠀⠀⠀⠀⠀⠀⠀⠀⠀⠀</a:t>
            </a:r>
            <a:br/>
            <a:r>
              <a:t>⠀⠀⠀⠀⠀⠀⠀⠀⠀⠀⠀⣻⢿⣿⣿⣿⣿⣿⣿⣿⣿⣿⣿⣿⣿⣷⣷⣷⣵⣵⣵⣼⡏⣿⣿⣿⣿⣿⣿⣿⣿⣿⣿⣿⣿⣿⣿⡇⢔⢕⢕⢔⢅⢅⢔⢕⣿⣿⣿⣿⣿⣿⣿⣿⣿⣿⣿⣿⣿⠀⠀⠀⠀⠀⠀⠀⠀⠀⠀⠀⠀</a:t>
            </a:r>
            <a:br/>
            <a:r>
              <a:t>⠀⠀⠀⠀⠀⠀⠀⠀⠀⠀⠀⣝⣏⣽⣽⣿⣿⣿⣿⣿⣿⣿⣿⣿⣿⣿⣿⣿⣿⣿⣿⣿⣏⣿⣿⣿⣿⣿⣿⣿⣿⢿⣿⣿⣿⣿⣿⣧⣵⣕⣕⣵⣵⣵⣷⣷⣿⣿⣿⣿⣿⣿⣿⣿⣿⣿⣿⣿⣿⠀⠀⠀⠀⠀⠀⠀⠀⠀⠀⠀⠀</a:t>
            </a:r>
            <a:br/>
            <a:r>
              <a:t>⠀⠀⠀⠀⠀⠀⠀⠀⠀⠀⠀⢜⣯⣯⣿⣿⣿⣿⣿⣿⣿⣿⣿⣿⣿⣿⣿⣿⣿⣿⣿⣿⣯⣿⣿⣿⣿⠝⠛⠋⠁⢠⣿⣿⣿⣿⣿⣿⣿⣿⣿⣿⣿⣿⣿⣿⣿⣿⣿⣿⣿⣿⣿⣿⣿⣿⣿⣿⣿⠀⠀⠀⠀⠀⠀⠀⠀⠀⠀⠀⠀</a:t>
            </a:r>
            <a:br/>
            <a:r>
              <a:t>⠀⠀⠀⠀⠀⠀⠀⠀⠀⠀⠀⢜⣿⢿⣿⣿⣿⣿⣿⣿⣿⣿⣿⣿⣿⣿⣿⣿⣿⣿⣿⣿⣯⣿⣿⣿⣿⡀⠀⠀⢀⣼⣿⣿⣿⣿⣿⣿⣿⣿⣿⣿⣿⣿⣿⣿⣿⣿⣿⣿⣿⣿⣿⣿⣿⣿⣿⣿⣿⠀⠀⠀⠀⠀⠀⠀⠀⠀⠀⠀⠀</a:t>
            </a:r>
            <a:br/>
            <a:r>
              <a:t>⠀⠀⠀⠀⠀⠀⠀⠀⠀⠀⠀⢧⣯⣸⣿⣿⣿⣿⣿⣿⣿⣿⣿⣿⣿⣿⣿⣿⣿⣿⣿⣿⣿⣿⣿⣿⣿⣿⠆⠀⣸⣿⣿⣿⣿⣿⣿⣿⣿⣿⣿⣿⣿⣿⣿⣿⣿⣿⣿⣿⣿⣿⣿⣿⣿⣿⣿⣿⣿⠀⠀⠀⠀⠀⠀⠀⠀⠀⠀⠀⠀</a:t>
            </a:r>
            <a:br/>
            <a:r>
              <a:t>⠀⠀⠀⠀⠀⠀⠀⠀⠀⠀⠀⢾⡳⢜⢸⣿⣿⣿⣿⣿⣿⣿⣿⣿⣿⣿⣿⣿⣿⣿⣿⣿⣿⣿⣿⣿⣿⢟⠁⠄⣿⣿⣿⣿⣿⣿⣿⣿⣿⣿⣿⣿⣿⣿⣿⣿⣿⣿⣿⣿⣿⣿⣿⣿⣿⣿⣿⣿⣿⠀⠀⠀⠀⠀⠀⠀⠀⠀⠀⠀⠀</a:t>
            </a:r>
            <a:br/>
            <a:r>
              <a:t>⠀⠀⠀⠀⠀⠀⠀⠀⠀⠀⠀⢜⢝⡕⣹⣿⣿⣿⣿⣿⣿⣿⣿⣿⣿⣿⣿⣿⣿⣿⣿⣿⣿⣿⣿⣿⡟⠀⠀⠀⣿⣿⣿⣿⣿⣿⣿⣿⣿⣿⣿⣿⣿⣿⣿⣿⣿⣯⣿⣿⣿⣿⣿⣿⣿⣿⣿⣿⣿⠀⠀⠀⠀⠀⠀⠀⠀⠀⠀⠀⠀</a:t>
            </a:r>
            <a:br/>
            <a:r>
              <a:t>⠀⠀⠀⠀⠀⠀⠀⠀⠀⠀⠀⣾⣷⣿⣿⣿⣿⣿⣿⣿⣿⣿⣿⣿⣿⣿⣿⣿⣿⣿⣿⣿⣿⣿⣿⣿⡇⠀⠀⠀⣿⣿⣿⣿⣿⣿⣿⣿⣿⣿⣟⣟⣟⣟⣫⣝⣝⢁⢙⢝⢟⣿⣿⣿⣿⣿⣿⣿⣿⠀⠀⠀⠀⠀⠀⠀⠀⠀⠀⠀⠀</a:t>
            </a:r>
            <a:br/>
            <a:r>
              <a:t>⠀⠀⠀⠀⠀⠀⠀⠀⠀⠀⠀⣿⣿⣿⣿⣿⣿⣟⣟⣟⡟⢟⢟⢟⢟⣟⣿⡿⢿⢻⢿⣿⣿⣿⣿⣿⡇⠀⠀⠀⣸⣿⣝⣹⣿⣿⡿⣿⢟⢝⢹⣯⢿⢷⠟⠟⠾⠿⢟⠟⢟⢟⡽⣽⣽⣽⣵⣵⣵⠀⠀⠀⠀⠀⠀⠀⠀⠀⠀⠀⠀</a:t>
            </a:r>
            <a:br/>
            <a:r>
              <a:t>⠀⠀⠀⠀⠀⠀⠀⠀⠀⠀⠀⣿⣿⣿⣿⣿⣿⣷⣫⣣⣽⣿⣿⣿⣿⣽⣯⣵⣵⣵⣾⣿⣿⡟⣇⢏⡇⠀⠀⠀⢸⣿⣿⣿⣿⣿⣧⢝⢅⢀⢀⠄⢁⢄⢐⢕⢕⢕⢕⢔⢕⢕⢱⢕⢕⢕⣕⢜⢝⠀⠀⠀⠀⠀⠀⠀⠀⠀⠀⠀⠀</a:t>
            </a:r>
            <a:br/>
            <a:r>
              <a:t>⠀⠀⠀⠀⠀⠀⠀⠀⠀⠀⠀⠿⠿⠟⠟⠟⢟⠛⢛⢛⢝⢝⢍⢍⢍⢅⢅⢕⢔⢔⢻⡿⢿⣿⣿⣾⠕⠀⠀⠀⢸⣿⣿⣿⣿⣿⣿⡕⢕⢕⢕⢕⢕⢕⢕⢕⢕⢕⢕⢕⢕⢕⢕⢕⢕⢜⢕⢕⢕⠀⠀⠀⠀⠀⠀⠀⠀⠀⠀⠀⠀</a:t>
            </a:r>
            <a:br/>
            <a:r>
              <a:t>⠀⠀⠀⠀⠀⠀⠀⠀⠀⠀⠀⠄⠀⠀⢐⢕⢕⢕⢕⢕⢕⢕⢕⢕⢕⢕⢕⢕⢕⢕⢕⢜⣿⣿⣿⣿⠀⠀⠀⠀⢸⣿⣿⣿⣿⣿⣿⣿⣵⣕⡕⢕⢕⢕⢕⣕⣕⡕⣵⣕⣕⣕⣕⣱⡕⣕⢕⡕⢕⠀⠀⠀⠀⠀⠀⠀⠀⠀⠀⠀⠀</a:t>
            </a:r>
            <a:br/>
            <a:r>
              <a:t>⠀⠀⠀⠀⠀⠀⠀⠀⠀⠀⠀⠀⠀⠀⠐⢕⢕⢕⢕⢕⢕⢕⢕⢕⢕⢕⢕⢕⢕⢕⢕⢱⣿⣿⣿⡏⠀⠀⠀⠀⢸⣿⣿⣿⣿⣿⣿⣿⣿⣿⣷⣾⢜⢕⡼⢟⢝⡻⣯⢿⣿⣿⣿⣿⣿⣿⣿⣿⣾⠀⠀⠀⠀⠀⠀⠀⠀⠀⠀⠀⠀</a:t>
            </a:r>
            <a:br/>
            <a:r>
              <a:t>⠀⠀⠀⠀⠀⠀⠀⠀⠀⠀⠀⠀⢄⢔⢔⢕⢕⢕⢕⢕⢕⢕⢕⢕⢕⢕⢕⢕⢕⢕⢕⢸⣿⣿⣿⠑⠀⠀⠀⢄⢸⣿⣿⣿⣿⣿⣿⣿⣿⢝⢟⢟⢿⢿⢝⢜⢗⡳⣝⢸⣿⣿⣿⣿⣿⣿⣿⣿⣿⠀⠀⠀⠀⠀⠀⠀⠀⠀⠀⠀⠀</a:t>
            </a:r>
            <a:br/>
            <a:r>
              <a:t>⠀⠀⠀⠀⠀⠀⠀⠀⠀⠀⠀⠀⠑⠑⠁⠑⠑⠑⠑⠑⠑⠑⠑⠑⠑⠑⠑⠑⠑⠑⠑⠛⠛⠛⠋⠀⠀⠀⠀⠑⠘⠛⠛⠛⠛⠛⠛⠛⠛⠃⠑⠑⠑⠑⠑⠑⠑⠘⠘⠘⠓⠚⠛⠛⠛⠛⠛⠛⠛⠀⠀⠀⠀⠀⠀⠀⠀⠀⠀⠀⠀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⠀⠀⠀⠀⠀⠀⠀⠀⠀⠀⠀⢻⢿⣿⣻⣿⢿⣿⣿⣿⣿⣿⣿⣿⣿⣿⣿⣿⣿⣿⣿⣿⣿⣿⣿⣿⣿⣿⣿⣿⣿⣿⣿⣿⣿⣿⣿⣿⣿⣿⣿⣿⣿⣿⣿⣿⣿⣿⣿⣿⣿⣿⣿⣿⣿⣿⣿⣿⣿⠀⠀⠀⠀⠀⠀⠀⠀⠀⠀⠀⠀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⠀⠀⠀⠀⠀⠀⠀⠀⠀⠀⠀⣿⣿⣿⣿⣿⣿⣿⣿⣿⣿⣿⣿⣿⣿⣿⣿⣿⣿⣿⣿⣿⣿⣿⣿⣿⣿⣿⣿⣿⣿⣿⣿⣿⣿⣿⣷⣿⣿⣿⣿⣿⣿⣿⣿⣿⣿⣿⣿⣿⣿⣿⣿⣿⣿⣿⣿⣿⣿⠀⠀⠀⠀⠀⠀⠀⠀⠀⠀⠀⠀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⠀⠀⠀⠀⠀⠀⠀⠀⠀⠀⠀⣿⣿⣿⣿⣿⣿⣿⣿⣿⣿⣿⣿⢿⢿⢿⢿⣿⣿⣿⣿⣿⣿⣿⣿⣿⣿⣿⣿⣿⣿⣿⣿⣿⣿⣿⣿⣿⣿⣿⣿⣿⣿⣿⣿⣿⣿⣿⣿⣿⣿⣿⣿⣿⣿⣿⣿⣿⣿⠀⠀⠀⠀⠀⠀⠀⠀⠀⠀⠀⠀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⠀⠀⠀⠀⠀⠀⠀⠀⠀⠀⠀⣿⣿⣿⣿⣿⣿⣿⣿⡿⢟⢝⠕⢕⢕⢵⢕⣕⢝⢻⣿⣿⣿⣿⣿⣿⢟⣟⣻⣿⣿⣿⣿⣿⣿⣿⣿⣿⣿⣿⡿⢿⢟⢟⢟⢟⢻⣿⣿⣿⣿⣿⣿⣿⣿⣿⣿⣿⣿⠀⠀⠀⠀⠀⠀⠀⠀⠀⠀⠀⠀</a:t>
            </a:r>
            <a:br/>
            <a:r>
              <a:t>⠀⠀⠀⠀⠀⠀⠀⠀⠀⠀⠀⣿⣿⣿⣿⣿⣿⣿⢟⢕⢕⢗⢗⢖⢖⢖⢖⢆⢝⢧⡜⢿⣿⣿⣿⣇⣅⣺⣯⣿⣿⣿⣿⣿⣿⣿⣿⣿⡿⠋⠁⠉⠐⠢⣅⡕⢕⢕⡝⣿⣿⣿⣿⣿⣿⣿⣿⣿⣿⠀⠀⠀⠀⠀⠀⠀⠀⠀⠀⠀⠀</a:t>
            </a:r>
            <a:br/>
            <a:r>
              <a:t>⠀⠀⠀⠀⠀⠀⠀⠀⠀⠀⠀⣿⣿⣿⣾⣿⣿⣧⣕⢕⢕⢕⢕⢕⢕⢕⢕⢕⢕⢕⢝⣇⢿⣿⣿⣿⣿⣿⣿⣿⣿⣿⣿⣿⣿⣿⣿⡿⠁⠀⠀⠀⢀⠀⠜⢿⣧⢱⣳⣾⣿⣿⣿⣿⣿⣿⣿⣿⣿⠀⠀⠀⠀⠀⠀⠀⠀⠀⠀⠀⠀</a:t>
            </a:r>
            <a:br/>
            <a:r>
              <a:t>⠀⠀⠀⠀⠀⠀⠀⠀⠀⠀⠀⣻⣿⣿⣿⣿⣿⣿⣿⣿⣿⣿⣷⣾⣷⣷⣷⣷⣵⣵⣱⣾⡟⣿⣿⣿⣿⣿⣿⣿⣿⣿⣿⣿⣿⣿⣿⡇⢔⢅⢔⢕⢔⢔⢔⢜⣿⣿⣾⣿⣿⣿⣿⣿⣿⣿⣿⣿⣿⠀⠀⠀⠀⠀⠀⠀⠀⠀⠀⠀⠀</a:t>
            </a:r>
            <a:br/>
            <a:r>
              <a:t>⠀⠀⠀⠀⠀⠀⠀⠀⠀⠀⠀⣽⣽⣽⣿⣿⣿⣿⣿⣿⣿⣿⣿⣿⣿⣿⣿⣿⣿⣿⣿⣿⣧⣿⣿⣿⣯⣿⣿⣿⣿⣿⣿⣿⣿⣿⣿⣧⣕⣕⣵⣵⣵⣵⣵⣷⣿⣿⣿⣿⣿⣿⣿⣿⣿⣿⣿⣿⣿⠀⠀⠀⠀⠀⠀⠀⠀⠀⠀⠀⠀</a:t>
            </a:r>
            <a:br/>
            <a:r>
              <a:t>⠀⠀⠀⠀⠀⠀⠀⠀⠀⠀⠀⢜⣻⣟⣿⣿⣿⣿⣿⣿⣿⣿⣿⣿⣿⣿⣿⣿⣿⣿⣿⣿⣟⣿⣿⣿⡟⠻⠿⠟⠁⣿⣿⣿⣿⣿⣿⣿⣿⣿⣿⣿⣿⣿⣿⣿⣿⣿⣿⣿⣿⣿⣿⣿⣿⣿⣿⣿⣿⠀⠀⠀⠀⠀⠀⠀⠀⠀⠀⠀⠀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⠀⠀⠀⠀⠀⠀⠀⠀⠀⠀⠀⢻⣿⣿⣿⣿⣿⣿⣿⣿⣿⣿⣿⣿⣿⣿⣿⣿⣿⣿⣿⣿⣿⣿⣿⣿⡕⠀⠀⠀⢰⣿⣿⣿⣿⣿⣿⣿⣿⣿⣿⣿⣿⣿⣿⣿⣿⣿⣿⣿⣿⣿⣿⣿⣿⣿⣿⣿⣿⠀⠀⠀⠀⠀⠀⠀⠀⠀⠀⠀⠀</a:t>
            </a:r>
            <a:br/>
            <a:r>
              <a:t>⠀⠀⠀⠀⠀⠀⠀⠀⠀⠀⠀⢽⣽⢹⣿⣿⣿⣿⣿⣿⣿⣿⣿⣿⣿⣿⣿⣿⣿⣿⣿⣿⣿⣿⣿⣿⣷⡔⠀⢄⣾⣿⣿⣿⣿⣿⣿⣿⣿⣿⣿⣿⣿⣿⣿⣿⣿⣿⣿⣿⣿⣿⣿⣿⣿⣿⣿⣿⣿⠀⠀⠀⠀⠀⠀⠀⠀⠀⠀⠀⠀</a:t>
            </a:r>
            <a:br/>
            <a:r>
              <a:t>⠀⠀⠀⠀⠀⠀⠀⠀⠀⠀⠀⢞⣿⢝⣻⣿⣿⣿⣿⣿⣿⣿⣿⣿⣿⣿⣿⣿⣿⣿⣿⣿⣿⣿⣿⣿⣿⠇⠀⢸⣿⣿⣿⣿⣿⣿⣿⣿⣿⣿⣿⣿⣿⣿⣿⣿⣿⣿⣿⣿⣿⣿⣿⣿⣿⣿⣿⣿⣿⠀⠀⠀⠀⠀⠀⠀⠀⠀⠀⠀⠀</a:t>
            </a:r>
            <a:br/>
            <a:r>
              <a:t>⠀⠀⠀⠀⠀⠀⠀⠀⠀⠀⠀⢱⢱⣕⣾⣿⣿⣿⣿⣿⣿⣿⣿⣿⣿⣿⣿⣿⣿⣿⣿⣿⣿⣿⣿⣿⠇⠀⠀⢸⣿⣿⣿⣿⣿⣿⣿⣿⣿⣿⣿⣿⣿⣿⣿⣿⣿⣿⣿⣿⣿⣿⣿⣿⣿⣿⣿⣿⣿⠀⠀⠀⠀⠀⠀⠀⠀⠀⠀⠀⠀</a:t>
            </a:r>
            <a:br/>
            <a:r>
              <a:t>⠀⠀⠀⠀⠀⠀⠀⠀⠀⠀⠀⣿⣷⣿⣿⣿⣿⣿⣿⣿⣿⣿⣿⣿⣿⣿⣿⣿⣿⣿⣿⣿⣿⣿⣿⣿⠀⠀⠀⠘⣿⣿⣿⣿⣿⣿⣿⣿⣿⣿⣿⢟⣻⣟⣻⣟⢝⢉⢙⠏⢻⣿⣿⣿⣿⣿⣿⣿⣿⠀⠀⠀⠀⠀⠀⠀⠀⠀⠀⠀⠀</a:t>
            </a:r>
            <a:br/>
            <a:r>
              <a:t>⠀⠀⠀⠀⠀⠀⠀⠀⠀⠀⠀⣿⣿⣿⣿⣿⣿⢻⣿⡿⢿⡿⢿⢿⢿⡿⣿⣿⢿⡿⣿⣿⣿⣿⢿⣿⠀⠀⠀⠀⣿⣿⣿⣿⢿⣿⣿⣿⢏⢝⢝⢽⢽⢝⢟⠟⠻⢿⢿⢟⢟⣟⣟⣫⣹⣽⣝⣵⣵⠀⠀⠀⠀⠀⠀⠀⠀⠀⠀⠀⠀</a:t>
            </a:r>
            <a:br/>
            <a:r>
              <a:t>⠀⠀⠀⠀⠀⠀⠀⠀⠀⠀⠀⣿⣿⣿⣿⣿⣿⣯⣽⣽⣿⣿⣿⣿⣏⣟⣗⣧⣵⣼⣿⣿⡿⡿⡜⢹⠀⠀⠀⠀⣿⣿⣿⣷⣷⣿⡟⢝⢁⢁⠀⢀⢀⢀⢐⢕⢕⢕⢕⢔⢕⢕⢕⢕⢕⢕⢝⢝⢝⠀⠀⠀⠀⠀⠀⠀⠀⠀⠀⠀⠀</a:t>
            </a:r>
            <a:br/>
            <a:r>
              <a:t>⠀⠀⠀⠀⠀⠀⠀⠀⠀⠀⠀⢿⢿⢿⠿⠻⠟⠟⢛⢛⢛⢛⢝⢙⢍⢍⢍⢍⢅⢅⢻⣿⣿⣿⣿⡿⠀⠀⠀⠀⢹⣿⣿⣿⣿⣿⡇⢕⢕⢕⢕⢕⢔⢕⢕⢕⢕⢕⢕⢕⢕⢕⢕⢕⢕⢕⢕⢕⢕⠀⠀⠀⠀⠀⠀⠀⠀⠀⠀⠀⠀</a:t>
            </a:r>
            <a:br/>
            <a:r>
              <a:t>⠀⠀⠀⠀⠀⠀⠀⠀⠀⠀⠀⠄⢐⠄⢔⢕⢕⢕⢕⢕⢕⢕⢕⢕⢕⢕⢕⢕⢕⢕⢕⢹⣿⣿⣿⡇⠀⠀⠀⠀⢸⣿⣿⣿⣿⣿⣿⣕⣕⢕⢕⢕⢕⢕⢕⢕⢕⢕⣵⡕⡕⢕⣕⣕⣕⣵⢕⢕⢕⠀⠀⠀⠀⠀⠀⠀⠀⠀⠀⠀⠀</a:t>
            </a:r>
            <a:br/>
            <a:r>
              <a:t>⠀⠀⠀⠀⠀⠀⠀⠀⠀⠀⠀⠀⠑⠕⢕⢕⢕⢕⢕⢕⢕⢕⢕⢕⢕⢕⢕⢕⢕⢕⢕⣿⣿⣿⣿⠁⠀⠀⠀⠀⢸⣿⣿⣿⣿⣿⣿⣿⣿⣿⣧⡷⢇⢇⡾⢜⡿⣻⣿⣻⣿⣿⣿⡿⣿⣿⣿⣷⣾⠀⠀⠀⠀⠀⠀⠀⠀⠀⠀⠀⠀</a:t>
            </a:r>
            <a:br/>
            <a:r>
              <a:t>⠀⠀⠀⠀⠀⠀⠀⠀⠀⠀⠀⠀⢄⢄⢕⢕⢕⢕⢕⢕⢕⢕⢕⢕⢕⢕⢕⢕⢕⢕⢕⣿⣿⣿⡇⢔⠀⠀⠀⠀⢸⣿⣿⣿⣿⣿⣿⡏⢜⢝⢟⢟⢿⢾⢕⢝⢕⣳⢽⣹⣽⣿⣿⣿⣿⣿⣿⣿⣿⠀⠀⠀⠀⠀⠀⠀⠀⠀⠀⠀⠀</a:t>
            </a:r>
            <a:br/>
            <a:r>
              <a:t>⠀⠀⠀⠀⠀⠀⠀⠀⠀⠀⠀⠀⠑⠑⠑⠑⠑⠑⠑⠑⠑⠑⠑⠑⠑⠑⠑⠑⠑⠑⠘⠛⠛⠛⠑⠑⠀⠀⠑⠑⠘⠛⠛⠛⠛⠛⠛⠃⠑⠑⠐⠑⠑⠑⠑⠑⠑⠘⠑⠘⠙⠛⠛⠛⠛⠛⠛⠛⠛⠀⠀⠀⠀⠀⠀⠀⠀⠀⠀⠀⠀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⠀⠀⠀⠀⠀⠀⠀⠀⠀⠀⠀⣿⣿⣿⣿⣿⣿⣿⣿⣿⣿⣿⣿⣿⣿⣿⣿⣿⣿⣿⣿⣿⣿⣿⣿⣿⣿⣿⣿⣿⣿⣿⣿⣿⣿⣿⣿⡏⠑⠀⠀⠀⠀⠐⢔⢹⣿⣿⣿⣿⣿⣿⣷⢕⢕⢕⢕⢕⢕⠀⠀⠀⠀⠀⠀⠀⠀⠀⠀⠀⠀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⠀⠀⠀⠀⠀⠀⠀⠀⠀⠀⠀⣿⣿⣿⣿⣿⣿⣿⣿⣿⣿⣿⣿⣿⣿⣿⣿⣿⣿⣿⣿⣿⣿⣿⣿⣿⣿⣿⣿⣿⣿⣿⣿⣿⣿⣿⣿⢇⠔⠀⠀⠀⢅⠁⠕⢜⣿⣿⣿⣿⣿⣿⣿⣧⢕⢕⢕⢕⢕⠀⠀⠀⠀⠀⠀⠀⠀⠀⠀⠀⠀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⠀⠀⠀⠀⠀⠀⠀⠀⠀⠀⠀⣿⣿⣿⣿⣿⣿⣿⣿⣿⣿⣿⣿⣿⣿⣿⣿⣿⣿⣿⣿⣿⣿⣿⣿⣿⣿⣿⣿⣿⣿⣿⣿⣿⣿⣿⣿⢕⢔⢔⠀⠀⠀⠀⢔⢕⢿⣿⣿⣿⣿⣿⣿⣿⡕⢕⢕⢕⢕⠀⠀⠀⠀⠀⠀⠀⠀⠀⠀⠀⠀</a:t>
            </a:r>
            <a:br/>
            <a:r>
              <a:t>⠀⠀⠀⠀⠀⠀⠀⠀⠀⠀⠀⣿⣿⣿⣿⣿⣿⣿⣿⣿⣿⣿⣿⣿⣿⣿⣿⣿⣿⣿⣿⣿⣿⣿⣿⣿⢿⣿⣿⣿⣿⣿⣿⣿⣿⣿⣿⢕⢕⢕⢔⢕⢔⢔⢕⢕⢸⣿⣿⣿⣿⣿⣿⣿⡇⢕⢕⢕⢕⠀⠀⠀⠀⠀⠀⠀⠀⠀⠀⠀⠀</a:t>
            </a:r>
            <a:br/>
            <a:r>
              <a:t>⠀⠀⠀⠀⠀⠀⠀⠀⠀⠀⠀⣿⣿⣿⣿⣿⣿⣿⣿⣿⣿⣿⣿⣿⣿⣿⣿⣿⣿⣿⣿⢿⠟⠏⠕⢑⢀⢔⣱⢞⡿⢻⢿⣿⣿⣿⣿⢕⢕⢕⢕⢕⢕⢕⢕⢕⢸⣿⣿⣿⣿⣿⣿⣿⡏⢕⢕⢕⢕⠀⠀⠀⠀⠀⠀⠀⠀⠀⠀⠀⠀</a:t>
            </a:r>
            <a:br/>
            <a:r>
              <a:t>⠀⠀⠀⠀⠀⠀⠀⠀⠀⠀⠀⣿⣿⣿⣿⣿⣿⣿⣿⣿⣿⣿⣿⣿⣿⣿⣿⣿⣿⣿⢃⠅⢅⣵⢵⢵⢷⢗⢞⢳⢧⣵⣾⣿⣏⡱⣭⢣⣵⣱⣕⣕⣕⣱⣵⣵⣸⣿⣿⣿⣿⣿⣿⣿⡿⢕⢕⢕⢕⠀⠀⠀⠀⠀⠀⠀⠀⠀⠀⠀⠀</a:t>
            </a:r>
            <a:br/>
            <a:r>
              <a:t>⠀⠀⠀⠀⠀⠀⠀⠀⠀⠀⠀⣿⣿⣿⣿⣿⣿⣿⣿⣿⣿⣿⣿⣿⣿⣿⣿⣿⣿⡕⢄⣐⢰⡔⢣⢕⠕⢕⢕⢑⢕⢹⣻⢝⢏⢽⣿⡷⣽⣿⣿⣿⣿⣿⣿⣿⣿⣿⣿⣿⣿⣿⣿⣿⡏⢕⢕⢕⢕⠀⠀⠀⠀⠀⠀⠀⠀⠀⠀⠀⠀</a:t>
            </a:r>
            <a:br/>
            <a:r>
              <a:t>⠀⠀⠀⠀⠀⠀⠀⠀⠀⠀⠀⣿⣿⣿⣿⣿⣿⣿⣿⣿⣿⣿⣿⣿⣿⣿⣿⣿⣿⡧⣟⣏⣕⡕⢕⢕⢕⢕⢕⢞⢕⢪⢝⢱⢜⢽⢿⣾⣧⡹⣿⣿⣿⣿⣿⣿⣿⣿⣿⣿⣿⣿⣿⣿⡇⢕⢕⢕⢕⠀⠀⠀⠀⠀⠀⠀⠀⠀⠀⠀⠀</a:t>
            </a:r>
            <a:br/>
            <a:r>
              <a:t>⠀⠀⠀⠀⠀⠀⠀⠀⠀⠀⠀⣿⣿⣿⣿⣿⣿⣿⣿⣿⣿⣿⣿⣿⣿⣿⣿⣿⣿⡇⢱⣼⣿⣿⣿⣿⣿⣿⣿⣿⣿⣿⣷⣷⣷⣕⡕⣿⣿⣿⣿⣿⣿⣿⣿⣿⣿⣿⣿⣿⣿⣿⣿⣿⣇⢕⢕⢕⢕⠀⠀⠀⠀⠀⠀⠀⠀⠀⠀⠀⠀</a:t>
            </a:r>
            <a:br/>
            <a:r>
              <a:t>⠀⠀⠀⠀⠀⠀⠀⠀⠀⠀⠀⣿⣿⣿⣿⣿⣿⣿⣿⣿⣿⣿⣿⣿⣿⣿⣿⣿⣿⢇⣼⣿⣿⣿⣿⣿⣿⣿⣿⣿⣿⣿⣿⣿⣿⣿⡾⣷⣼⣿⣿⣿⣿⣿⣿⣿⣿⣿⣿⣿⣿⣿⣿⣿⡏⢕⢕⢕⢕⠀⠀⠀⠀⠀⠀⠀⠀⠀⠀⠀⠀</a:t>
            </a:r>
            <a:br/>
            <a:r>
              <a:t>⠀⠀⠀⠀⠀⠀⠀⠀⠀⠀⠀⣿⣿⣿⣿⣿⣿⣿⣿⣿⣿⣿⣿⣿⣿⣿⣿⣿⣿⢱⣿⣿⣿⣿⣿⣿⣿⣿⣿⣿⣿⣿⣿⣿⣿⣿⣿⣿⣿⣿⣿⣿⣿⣿⣿⣿⣿⣿⣿⣿⣿⣿⣿⣿⣿⡕⢜⢕⢕⠀⠀⠀⠀⠀⠀⠀⠀⠀⠀⠀⠀</a:t>
            </a:r>
            <a:br/>
            <a:r>
              <a:t>⠀⠀⠀⠀⠀⠀⠀⠀⠀⠀⠀⣿⣿⣿⣿⣿⣿⣿⣿⣿⣿⣿⣿⣿⣿⣿⣿⣿⣿⣇⣿⣿⣿⣿⣿⣿⣿⣿⣿⣿⣿⣿⣿⣿⣿⣿⣿⣿⣿⣿⣿⣿⣿⣿⣿⣿⣿⣿⣿⣿⣿⣿⣿⣿⡏⢕⢜⢕⢕⠀⠀⠀⠀⠀⠀⠀⠀⠀⠀⠀⠀</a:t>
            </a:r>
            <a:br/>
            <a:r>
              <a:t>⠀⠀⠀⠀⠀⠀⠀⠀⠀⠀⠀⣿⣿⣿⣿⣿⣿⣿⣿⣿⣿⣿⣿⣿⣿⣿⣿⣿⣿⣿⣿⣯⣽⣿⣿⣿⣿⣿⣿⣟⢿⣿⣿⣿⣿⣿⣿⣿⣿⣿⣿⣿⣿⣿⣿⣿⣿⣿⣿⣿⣿⣿⣿⣿⣿⡏⢝⢝⢕⠀⠀⠀⠀⠀⠀⠀⠀⠀⠀⠀⠀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⠀⠀⠀⠀⠀⠀⠀⠀⠀⠀⠀⣿⣿⣿⣿⣿⣿⣿⣿⣿⣿⣿⣿⣿⣿⣿⣿⣿⣿⣿⣿⣿⣿⣿⣿⣿⣿⣿⣿⣿⣿⣿⣿⣿⣿⣿⣿⣿⣿⣿⣿⣿⣿⣿⣿⣿⣿⣿⣿⣿⣿⣿⣿⣿⣏⡝⢻⡞⢇⠀⠀⠀⠀⠀⠀⠀⠀⠀⠀⠀⠀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⠀⠀⠀⠀⠀⠀⠀⠀⠀⠀⠀⣿⣿⣿⣿⣿⣿⣿⣿⣿⣿⣿⣿⣿⣿⣿⣿⣿⣿⣿⣿⣿⣿⣿⣿⣿⣿⣿⣿⣿⣿⣿⣿⣿⣿⣿⣿⣿⣿⣿⣿⣿⣿⣿⣿⣿⣿⣿⣿⣿⣿⣿⣿⣿⣿⣾⣏⣝⢹⠀⠀⠀⠀⠀⠀⠀⠀⠀⠀⠀⠀</a:t>
            </a:r>
            <a:br/>
            <a:r>
              <a:t>⠀⠀⠀⠀⠀⠀⠀⠀⠀⠀⠀⣿⣿⣿⣿⣿⣿⣿⣿⣿⣿⣿⣿⣿⣿⣿⣿⣿⣿⣿⣿⣿⣿⣿⣯⣷⣾⣿⣿⣿⣿⣿⣿⣿⣿⣿⣿⣿⣿⣿⣿⣿⣿⣿⣿⣿⣿⣿⣿⣿⣿⣿⣿⣿⣿⣿⢟⢟⣿⠀⠀⠀⠀⠀⠀⠀⠀⠀⠀⠀⠀</a:t>
            </a:r>
            <a:br/>
            <a:r>
              <a:t>⠀⠀⠀⠀⠀⠀⠀⠀⠀⠀⠀⣿⣿⣿⣿⣿⣿⣿⣿⣿⣿⣿⣿⣿⣿⣿⣿⣿⣿⣿⣿⣿⡟⣟⣿⣿⣿⣿⣿⣿⣿⣿⣿⣿⣿⣿⣿⣿⣿⣿⣿⣿⣿⣿⣿⣿⣿⣿⣿⣿⣿⣿⣿⣿⣿⣿⣿⣿⣿⠀⠀⠀⠀⠀⠀⠀⠀⠀⠀⠀⠀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⠀⠀⠀⠀⠀⠀⠀⠀⠀⠀⠀⣿⣿⣿⣿⣿⣿⣿⣿⣿⣿⣿⣿⣿⣿⣿⣿⣿⣿⣿⣿⣿⣿⣿⣷⣷⣷⣷⣿⣿⣿⣿⣿⣿⣿⣿⣿⣿⣿⣿⣿⣿⣿⣿⣿⣿⣿⣿⣿⣿⣿⣿⣿⣿⣿⣿⣿⣿⣿⠀⠀⠀⠀⠀⠀⠀⠀⠀⠀⠀⠀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⠀⠀⠀⠀⠀⠀⠀⠀⠀⠀⠀⣿⣿⣿⣿⣿⣿⣿⣿⣿⣿⣿⣿⣿⣿⣿⣿⣿⣿⣿⣿⣿⣿⣿⣿⣿⣿⣿⣿⣿⣿⣿⣿⣿⣿⡟⠘⣿⣿⣿⣿⣿⣿⣿⣿⣿⣿⣿⣿⣿⣿⣿⣿⣿⣿⣿⣿⣿⣿⠀⠀⠀⠀⠀⠀⠀⠀⠀⠀⠀⠀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⠀⠀⠀⠀⠀⠀⠀⠀⠀⠀⠀⣿⣿⣿⣿⣿⣿⣿⣿⣿⣿⣿⣿⣿⣿⣿⣿⣿⣿⣿⣿⡟⢿⣿⣿⣿⣿⣿⣿⣿⣿⣿⣿⣿⣿⢇⠄⢸⣿⣿⣿⣿⣿⣿⣿⣿⣿⣿⣿⣿⣿⣿⣿⣿⣿⣿⣿⣿⣿⠀⠀⠀⠀⠀⠀⠀⠀⠀⠀⠀⠀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⠀⠀⠀⠀⠀⠀⠀⠀⠀⠀⠀⣿⣿⣿⣿⣿⣿⣿⣿⣿⣿⣿⣿⣿⣿⣿⣿⣿⣿⣿⣿⡇⢕⢟⢻⢟⢟⢝⢗⢏⢻⣿⣽⡿⠏⠁⠀⢕⣿⣿⣿⣿⣿⣿⣿⣿⣿⣿⣿⣿⣿⣿⣿⣿⣿⣿⣿⣿⣿⠀⠀⠀⠀⠀⠀⠀⠀⠀⠀⠀⠀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⠀⠀⠀⠀⠀⠀⠀⠀⠀⠀⠀⣿⣿⣿⣿⣿⣿⣿⣿⣿⣿⣿⣿⣿⣿⣿⣿⣿⣿⣿⣿⡇⢕⢕⢄⠈⠕⠕⢕⣵⡿⢟⠏⠑⠀⠀⠔⠑⣿⣿⣿⣿⣿⣿⣿⣿⣿⣿⣿⣿⣿⣿⣿⣿⣿⣿⣿⣿⣿⠀⠀⠀⠀⠀⠀⠀⠀⠀⠀⠀⠀</a:t>
            </a:r>
            <a:br/>
            <a:r>
              <a:t>⠀⠀⠀⠀⠀⠀⠀⠀⠀⠀⠀⠛⠛⠛⠛⠛⠛⠛⠛⠛⠛⠛⠛⠛⠛⠛⠛⠛⠛⠛⠛⠃⠑⠑⠑⠁⠀⠐⠐⠁⠁⠀⠀⠀⠀⠀⠀⠑⠛⠛⠛⠛⠛⠛⠛⠛⠛⠛⠛⠛⠛⠛⠛⠛⠛⠛⠛⠛⠛⠀⠀⠀⠀⠀⠀⠀⠀⠀⠀⠀⠀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⠀⠀⠀⠀⠀⠀⠀⠀⠀⠀⠀⣿⣿⣿⣿⣿⣿⣿⣿⣿⣿⣿⣿⣿⣿⣿⣿⣿⣿⣿⣿⣿⣿⣿⣿⣿⣿⣿⣿⣿⣿⣿⣿⣿⣿⣿⣿⡇⢁⠁⠀⠀⠀⠀⢕⢿⣿⣿⣿⣿⣿⣿⣧⢕⢕⢕⢕⢕⢕⠀⠀⠀⠀⠀⠀⠀⠀⠀⠀⠀⠀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⠀⠀⠀⠀⠀⠀⠀⠀⠀⠀⠀⣿⣿⣿⣿⣿⣿⣿⣿⣿⣿⣿⣿⣿⣿⣿⣿⣿⣿⣿⣿⣿⣿⣿⣿⣿⣿⣿⣿⣿⣿⣿⣿⣿⣿⣿⣿⢕⠁⠀⠀⠐⠀⠑⠕⢸⣿⣿⣿⣿⣿⣿⣿⡇⢕⢕⢕⢕⢕⠀⠀⠀⠀⠀⠀⠀⠀⠀⠀⠀⠀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⠀⠀⠀⠀⠀⠀⠀⠀⠀⠀⠀⣿⣿⣿⣿⣿⣿⣿⣿⣿⣿⣿⣿⣿⣿⣿⣿⣿⣿⣿⣿⣿⣿⣿⣿⣿⣿⣿⣿⣿⣿⣿⣿⣿⣿⣿⡏⢕⢔⢔⢄⢀⢅⢄⢅⢕⣿⣿⣿⣿⣿⣿⣿⣿⢕⢕⢕⢕⢕⠀⠀⠀⠀⠀⠀⠀⠀⠀⠀⠀⠀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⠀⠀⠀⠀⠀⠀⠀⠀⠀⠀⠀⣿⣿⣿⣿⣿⣿⣿⣿⣿⣿⣿⣿⣿⣿⣿⣿⣿⣿⣿⣿⣿⣿⣿⣿⣿⣿⣿⣿⣿⣿⣿⣿⣿⣿⣿⡏⢕⢕⢕⢕⢕⢕⢕⢕⢕⣿⣿⣿⣿⣿⣿⣿⣿⡇⢕⢕⢕⢕⠀⠀⠀⠀⠀⠀⠀⠀⠀⠀⠀⠀</a:t>
            </a:r>
            <a:br/>
            <a:r>
              <a:t>⠀⠀⠀⠀⠀⠀⠀⠀⠀⠀⠀⣿⣿⣿⣿⣿⣿⣿⣿⣿⣿⣿⣿⣿⣿⣿⣿⣿⣿⣿⣿⡿⢟⢟⠏⠑⢑⢁⢌⢜⣽⢿⣿⡿⣿⣿⡇⢕⢕⢕⢕⢕⢕⢕⢕⢕⢹⣿⣿⣿⣿⣿⣿⣿⡇⢕⢕⢕⢕⠀⠀⠀⠀⠀⠀⠀⠀⠀⠀⠀⠀</a:t>
            </a:r>
            <a:br/>
            <a:r>
              <a:t>⠀⠀⠀⠀⠀⠀⠀⠀⠀⠀⠀⣿⣿⣿⣿⣿⣿⣿⣿⣿⣿⣿⣿⣿⣿⣿⣿⣿⣿⣿⡏⢕⢄⣴⣵⢕⢵⢵⢿⢧⣕⣕⣼⣿⡟⢙⢛⢧⣕⣱⣕⣕⣱⣵⣵⣵⣿⣿⣿⣿⣿⣿⣿⣿⡇⢕⢕⢕⢕⠀⠀⠀⠀⠀⠀⠀⠀⠀⠀⠀⠀</a:t>
            </a:r>
            <a:br/>
            <a:r>
              <a:t>⠀⠀⠀⠀⠀⠀⠀⠀⠀⠀⠀⣿⣿⣿⣿⣿⣿⣿⣿⣿⣿⣿⣿⣿⣿⣿⣿⣿⣿⣯⢕⣀⣰⢺⢇⡅⢕⢕⢑⠕⢜⢻⢿⢿⢿⢣⣿⣥⢻⣿⣿⣿⣿⣿⣿⣿⣿⣿⣿⣿⣿⣿⣿⣿⡏⢕⢕⢕⢕⠀⠀⠀⠀⠀⠀⠀⠀⠀⠀⠀⠀</a:t>
            </a:r>
            <a:br/>
            <a:r>
              <a:t>⠀⠀⠀⠀⠀⠀⠀⠀⠀⠀⠀⣿⣿⣿⣿⣿⣿⣿⣿⣿⣿⣿⣿⣿⣿⣿⣿⣿⣿⣿⢻⢏⣝⡕⢕⢕⢕⢕⢵⢵⢕⣵⠇⠕⢱⣺⢇⢫⣜⢻⣿⣿⣿⣿⣿⣿⣿⣿⣿⣿⣿⣿⣿⣿⡇⢕⢕⢕⢕⠀⠀⠀⠀⠀⠀⠀⠀⠀⠀⠀⠀</a:t>
            </a:r>
            <a:br/>
            <a:r>
              <a:t>⠀⠀⠀⠀⠀⠀⠀⠀⠀⠀⠀⣿⣿⣿⣿⣿⣿⣿⣿⣿⣿⣿⣿⣿⣿⣿⣿⣿⣿⣿⢱⣽⣿⣿⣿⣷⣿⣿⣿⣷⣷⣷⣼⣵⣹⡜⢱⣾⢿⣷⣿⣿⣿⣿⣿⣿⣿⣿⣿⣿⣿⣿⣿⣿⡇⢕⢕⢕⢕⠀⠀⠀⠀⠀⠀⠀⠀⠀⠀⠀⠀</a:t>
            </a:r>
            <a:br/>
            <a:r>
              <a:t>⠀⠀⠀⠀⠀⠀⠀⠀⠀⠀⠀⣿⣿⣿⣿⣿⣿⣿⣿⣿⣿⣿⣿⣿⣿⣿⣿⣿⣿⣿⣿⣿⣿⣿⣿⣿⣿⣿⣿⣿⣿⣿⣿⣿⣿⣷⣧⣝⢝⣿⣿⣿⣿⣿⣿⣿⣿⣿⣿⣿⣿⣿⣿⣿⡇⢕⢕⢕⢕⠀⠀⠀⠀⠀⠀⠀⠀⠀⠀⠀⠀</a:t>
            </a:r>
            <a:br/>
            <a:r>
              <a:t>⠀⠀⠀⠀⠀⠀⠀⠀⠀⠀⠀⣿⣿⣿⣿⣿⣿⣿⣿⣿⣿⣿⣿⣿⣿⣿⣿⣿⣿⣧⣿⣿⣿⣿⣿⣿⣿⣿⣿⣿⣿⣿⣿⣿⣿⣿⡟⣿⣿⣿⣿⣿⣿⣿⣿⣿⣿⣿⣿⣿⣿⣿⣿⣿⣿⣕⢕⢕⢕⠀⠀⠀⠀⠀⠀⠀⠀⠀⠀⠀⠀</a:t>
            </a:r>
            <a:br/>
            <a:r>
              <a:t>⠀⠀⠀⠀⠀⠀⠀⠀⠀⠀⠀⣿⣿⣿⣿⣿⣿⣿⣿⣿⣿⣿⣿⣿⣿⣿⣿⣿⣿⣿⣿⣿⢿⣿⣿⣿⣿⣿⣿⣿⣿⣿⣿⣿⣿⡿⣿⣿⣿⣿⣿⣿⣿⣿⣿⣿⣿⣿⣿⣿⣿⣿⣿⣿⣕⢕⣝⢕⢇⠀⠀⠀⠀⠀⠀⠀⠀⠀⠀⠀⠀</a:t>
            </a:r>
            <a:br/>
            <a:r>
              <a:t>⠀⠀⠀⠀⠀⠀⠀⠀⠀⠀⠀⣿⣿⣿⣿⣿⣿⣿⣿⣿⣿⣿⣿⣿⣿⣿⣿⣿⣿⣿⣯⣯⣹⣿⣿⣿⣿⣿⣿⢿⣿⣿⣿⣿⣿⣿⣿⣿⣿⣿⣿⣿⣿⣿⣿⣿⣿⣿⣿⣿⣿⣿⣿⣿⣿⡏⣝⢱⢕⠀⠀⠀⠀⠀⠀⠀⠀⠀⠀⠀⠀</a:t>
            </a:r>
            <a:br/>
            <a:r>
              <a:t>⠀⠀⠀⠀⠀⠀⠀⠀⠀⠀⠀⣿⣿⣿⣿⣿⣿⣿⣿⣿⣿⣿⣿⣿⣿⣿⣿⣿⣿⣿⣿⣿⣿⣿⣿⣿⣿⣿⣿⣷⣾⣿⣿⣿⣿⣿⣿⣿⣿⣿⣿⣿⣿⣿⣿⣿⣿⣿⣿⣿⣿⣿⣿⣿⣝⣕⣹⣷⡇⠀⠀⠀⠀⠀⠀⠀⠀⠀⠀⠀⠀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⠀⠀⠀⠀⠀⠀⠀⠀⠀⠀⠀⣿⣿⣿⣿⣿⣿⣿⣿⣿⣿⣿⣿⣿⣿⣿⣿⣿⣿⣿⣿⣿⣿⣿⣿⣿⣿⣿⣿⣿⣿⣿⣿⣿⣿⣿⣿⣿⣿⣿⣿⣿⣿⣿⣿⣿⣿⣿⣿⣿⣿⣿⣿⣿⣿⣿⣏⣝⢹⠀⠀⠀⠀⠀⠀⠀⠀⠀⠀⠀⠀</a:t>
            </a:r>
            <a:br/>
            <a:r>
              <a:t>⠀⠀⠀⠀⠀⠀⠀⠀⠀⠀⠀⣿⣿⣿⣿⣿⣿⣿⣿⣿⣿⣿⣿⣿⣿⣿⣿⣿⣿⣿⣿⣿⣿⣷⣷⣿⣿⣿⣿⣿⣿⣿⣿⣿⣿⣿⣿⣿⣿⣿⣿⣿⣿⣿⣿⣿⣿⣿⣿⣿⣿⣿⣿⣿⣿⣿⣟⣟⣿⠀⠀⠀⠀⠀⠀⠀⠀⠀⠀⠀⠀</a:t>
            </a:r>
            <a:br/>
            <a:r>
              <a:t>⠀⠀⠀⠀⠀⠀⠀⠀⠀⠀⠀⣿⣿⣿⣿⣿⣿⣿⣿⣿⣿⣿⣿⣿⣿⣿⣿⣿⣿⣿⣿⡟⣻⣿⣿⣿⣿⣿⣿⣿⣿⣿⣿⣿⣿⣿⣿⣿⣿⣿⣿⣿⣿⣿⣿⣿⣿⣿⣿⣿⣿⣿⣿⣿⣿⣿⣿⣿⣿⠀⠀⠀⠀⠀⠀⠀⠀⠀⠀⠀⠀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⠀⠀⠀⠀⠀⠀⠀⠀⠀⠀⠀⣿⣿⣿⣿⣿⣿⣿⣿⣿⣿⣿⣿⣿⣿⣿⣿⣿⣿⣿⣿⣿⣿⣿⣿⣽⣷⣿⣿⣿⣿⣿⣿⣿⣿⣿⢿⣿⣿⣿⣿⣿⣿⣿⣿⣿⣿⣿⣿⣿⣿⣿⣿⣿⣿⣿⣿⣿⣿⠀⠀⠀⠀⠀⠀⠀⠀⠀⠀⠀⠀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⠀⠀⠀⠀⠀⠀⠀⠀⠀⠀⠀⣿⣿⣿⣿⣿⣿⣿⣿⣿⣿⣿⣿⣿⣿⣿⣿⣿⣿⣿⣿⣿⣿⣿⣿⣿⣿⣿⣿⣿⣿⣿⣿⣿⣿⡏⢸⣿⣿⣿⣿⣿⣿⣿⣿⣿⣿⣿⣿⣿⣿⣿⣿⣿⣿⣿⣿⣿⣿⠀⠀⠀⠀⠀⠀⠀⠀⠀⠀⠀⠀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⠀⠀⠀⠀⠀⠀⠀⠀⠀⠀⠀⣿⣿⣿⣿⣿⣿⣿⣿⣿⣿⣿⣿⣿⣿⣿⣿⣿⣿⣿⣿⣿⣿⣿⣿⣿⣿⣿⣿⣿⣿⣿⣿⣿⣿⢕⠁⢿⣿⣿⣿⣿⣿⣿⣿⣿⣿⣿⣿⣿⣿⣿⣿⣿⣿⣿⣿⣿⣿⠀⠀⠀⠀⠀⠀⠀⠀⠀⠀⠀⠀</a:t>
            </a:r>
            <a:br/>
            <a:r>
              <a:t>⠀⠀⠀⠀⠀⠀⠀⠀⠀⠀⠀⣿⣿⣿⣿⣿⣿⣿⣿⣿⣿⣿⣿⣿⣿⣿⣿⣿⣿⣿⣿⢜⠝⢟⢿⢟⢝⢕⢕⢪⣿⣿⣿⡟⠕⠁⠀⢸⣿⣿⣿⣿⣿⣿⣿⣿⣿⣿⣿⣿⣿⣿⣿⣿⣿⣿⣿⣿⣿⠀⠀⠀⠀⠀⠀⠀⠀⠀⠀⠀⠀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⠀⠀⠀⠀⠀⠀⠀⠀⠀⠀⠀⣿⣿⣿⣿⣿⣿⣿⣿⣿⣿⣿⣿⣿⣿⣿⣿⣿⣿⣿⣿⠕⢕⢀⠈⠕⢕⢕⣵⣿⡿⢟⠝⠑⠀⠀⠕⢸⣿⣿⣿⣿⣿⣿⣿⣿⣿⣿⣿⣿⣿⣿⣿⣿⣿⣿⣿⣿⣿⠀⠀⠀⠀⠀⠀⠀⠀⠀⠀⠀⠀</a:t>
            </a:r>
            <a:br/>
            <a:r>
              <a:t>⠀⠀⠀⠀⠀⠀⠀⠀⠀⠀⠀⠛⠛⠛⠛⠛⠛⠛⠛⠛⠛⠛⠛⠛⠛⠛⠛⠛⠛⠛⠛⠁⠑⠑⠑⠐⠐⠘⠙⠑⠁⠀⠀⠀⠀⠁⠀⠘⠛⠛⠛⠛⠛⠛⠛⠛⠛⠛⠛⠛⠛⠛⠛⠛⠛⠛⠛⠛⠛⠀⠀⠀⠀⠀⠀⠀⠀⠀⠀⠀⠀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⠀⠀⠀⠀⠀⠀⠀⠀⠀⠀⠀⣿⣿⣿⣿⣿⣿⣿⣿⣿⣿⣿⣿⣿⣿⣿⣿⣿⣿⣿⣿⣿⣿⣿⣿⣿⣿⣿⣿⣿⣿⣿⣿⣿⣿⣿⣿⢇⢔⠐⠁⠁⠀⢑⢜⣿⣿⣿⣿⣿⣿⣿⣇⢕⢕⢕⢕⢕⢕⠀⠀⠀⠀⠀⠀⠀⠀⠀⠀⠀⠀</a:t>
            </a:r>
            <a:br/>
            <a:r>
              <a:t>⠀⠀⠀⠀⠀⠀⠀⠀⠀⠀⠀⣿⣿⣿⣿⣿⣿⣿⣿⣿⣿⣿⣿⣿⣿⣿⣿⣿⣿⣿⣿⣿⣿⣿⣿⣿⣿⣿⣿⣿⣿⣿⣿⣿⣿⣿⡿⢑⢑⠀⠐⠔⠐⠕⢕⢹⣿⣿⣿⣿⣿⣿⣿⡕⢕⢕⢕⢕⢕⠀⠀⠀⠀⠀⠀⠀⠀⠀⠀⠀⠀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⠀⠀⠀⠀⠀⠀⠀⠀⠀⠀⠀⣿⣿⣿⣿⣿⣿⣿⣿⣿⣿⣿⣿⣿⣿⣿⣿⣿⣿⣿⣿⣿⣿⣿⣿⣿⣿⣿⣿⣿⣿⣿⣿⣿⣿⣿⡇⢕⢔⢔⢄⢄⢄⢄⢕⢸⣿⣿⣿⣿⣿⣿⣿⣷⢕⢕⢕⢕⢕⠀⠀⠀⠀⠀⠀⠀⠀⠀⠀⠀⠀</a:t>
            </a:r>
            <a:br/>
            <a:r>
              <a:t>⠀⠀⠀⠀⠀⠀⠀⠀⠀⠀⠀⣿⣿⣿⣿⣿⣿⣿⣿⣿⣿⣿⣿⣿⣿⣿⣿⣿⣿⣿⣿⣿⣿⣿⣿⣿⣿⣿⣿⣿⣿⣿⣿⣿⣿⣿⡇⢕⢕⢕⢕⢕⢕⢕⢕⢕⣿⣿⣿⣿⣿⣿⣿⣿⢕⢕⢕⢕⢕⠀⠀⠀⠀⠀⠀⠀⠀⠀⠀⠀⠀</a:t>
            </a:r>
            <a:br/>
            <a:r>
              <a:t>⠀⠀⠀⠀⠀⠀⠀⠀⠀⠀⠀⣿⣿⣿⣿⣿⣿⣿⣿⣿⣿⣿⣿⣿⣿⣿⣿⣿⣿⣿⣿⣿⢿⢿⢟⠏⠝⢙⢝⡟⣻⣿⣿⣿⣿⣿⡇⢕⢕⢕⢕⢕⢕⢕⢕⢕⣿⣿⣿⣿⣿⣿⣿⣿⡕⢕⢕⢕⢕⠀⠀⠀⠀⠀⠀⠀⠀⠀⠀⠀⠀</a:t>
            </a:r>
            <a:br/>
            <a:r>
              <a:t>⠀⠀⠀⠀⠀⠀⠀⠀⠀⠀⠀⣿⣿⣿⣿⣿⣿⣿⣿⣿⣿⣿⣿⣿⣿⣿⣿⣿⣿⣿⡟⢕⢕⣕⣵⣕⣴⡵⣾⣕⡕⢜⣿⣿⡿⢻⢧⣵⣵⣵⣵⣕⣱⣵⣵⣵⣿⣿⣿⣿⣿⣿⣿⣿⡕⢕⢕⢕⢕⠀⠀⠀⠀⠀⠀⠀⠀⠀⠀⠀⠀</a:t>
            </a:r>
            <a:br/>
            <a:r>
              <a:t>⠀⠀⠀⠀⠀⠀⠀⠀⠀⠀⠀⣿⣿⣿⣿⣿⣿⣿⣿⣿⣿⣿⣿⣿⣿⣿⣿⣿⣿⣿⢕⡐⢰⡼⡜⡕⢕⢜⢕⢜⢝⣿⣿⢿⡷⢜⣵⡎⢿⣿⣿⣿⣿⣿⣿⣿⣿⣿⣿⣿⣿⣿⣿⣿⡕⢕⢕⢕⢕⠀⠀⠀⠀⠀⠀⠀⠀⠀⠀⠀⠀</a:t>
            </a:r>
            <a:br/>
            <a:r>
              <a:t>⠀⠀⠀⠀⠀⠀⠀⠀⠀⠀⠀⣿⣿⣿⣿⣿⣿⣿⣿⣿⣿⣿⣿⣿⣿⣿⣿⣿⣿⣿⣿⣏⢝⢕⢕⢕⢕⢕⣕⡱⢕⣵⢏⢱⢞⢿⢿⢟⢣⣿⣿⣿⣿⣿⣿⣿⣿⣿⣿⣿⣿⣿⣿⣿⢕⢕⢕⢕⢕⠀⠀⠀⠀⠀⠀⠀⠀⠀⠀⠀⠀</a:t>
            </a:r>
            <a:br/>
            <a:r>
              <a:t>⠀⠀⠀⠀⠀⠀⠀⠀⠀⠀⠀⣿⣿⣿⣿⣿⣿⣿⣿⣿⣿⣿⣿⣿⣿⣿⣿⣿⣿⣿⢳⣽⣿⣿⣷⣷⣵⣷⣷⣷⣵⣵⣕⡧⢕⢝⢝⣷⣷⣜⣿⣿⣿⣿⣿⣿⣿⣿⣿⣿⣿⣿⣿⣿⣕⢕⢕⢕⢕⠀⠀⠀⠀⠀⠀⠀⠀⠀⠀⠀⠀</a:t>
            </a:r>
            <a:br/>
            <a:r>
              <a:t>⠀⠀⠀⠀⠀⠀⠀⠀⠀⠀⠀⣿⣿⣿⣿⣿⣿⣿⣿⣿⣿⣿⣿⣿⣿⣿⣿⣿⣿⡷⣿⣿⣿⣿⣿⣿⣿⣿⣿⣿⣿⣿⣿⣿⣿⣕⣜⢿⢿⣿⣿⣿⣿⣿⣿⣿⣿⣿⣿⣿⣿⣿⣿⣿⣕⢕⢕⢕⢕⠀⠀⠀⠀⠀⠀⠀⠀⠀⠀⠀⠀</a:t>
            </a:r>
            <a:br/>
            <a:r>
              <a:t>⠀⠀⠀⠀⠀⠀⠀⠀⠀⠀⠀⣿⣿⣿⣿⣿⣿⣿⣿⣿⣿⣿⣿⣿⣿⣿⣿⣿⣿⣿⣿⣿⣿⣿⣿⣿⣿⣿⣿⣿⣿⣿⣿⣿⣿⣿⢽⢿⣿⣿⣿⣿⣿⣿⣿⣿⣿⣿⣿⣿⣿⣿⣿⣿⣧⣕⣕⣕⢕⠀⠀⠀⠀⠀⠀⠀⠀⠀⠀⠀⠀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⠀⠀⠀⠀⠀⠀⠀⠀⠀⠀⠀⣿⣿⣿⣿⣿⣿⣿⣿⣿⣿⣿⣿⣿⣿⣿⣿⣿⣿⣿⣿⣿⣿⣿⣿⣿⣿⣿⣿⣿⣿⣿⣿⣿⣿⣿⣿⣿⣿⣿⣿⣿⣿⣿⣿⣿⣿⣿⣿⣿⣿⣿⣿⣿⡕⢕⣕⡝⡇⠀⠀⠀⠀⠀⠀⠀⠀⠀⠀⠀⠀</a:t>
            </a:r>
            <a:br/>
            <a:r>
              <a:t>⠀⠀⠀⠀⠀⠀⠀⠀⠀⠀⠀⣿⣿⣿⣿⣿⣿⣿⣿⣿⣿⣿⣿⣿⣿⣿⣿⣿⣿⣿⣿⣝⣹⣿⣿⣿⣿⣿⣿⣿⣿⣿⣿⣿⣿⣿⣿⣿⣿⣿⣿⣿⣿⣿⣿⣿⣿⣿⣿⣿⣿⣿⣿⣿⣿⣏⢝⣻⡕⠀⠀⠀⠀⠀⠀⠀⠀⠀⠀⠀⠀</a:t>
            </a:r>
            <a:br/>
            <a:r>
              <a:t>⠀⠀⠀⠀⠀⠀⠀⠀⠀⠀⠀⣿⣿⣿⣿⣿⣿⣿⣿⣿⣿⣿⣿⣿⣿⣿⣿⣿⣿⣿⣿⣿⣿⣿⣿⣿⣿⣿⣷⣾⣽⣿⣿⣿⣿⣿⣿⣿⣿⣿⣿⣿⣿⣿⣿⣿⣿⣿⣿⣿⣿⣿⣿⣿⣝⣝⣿⣏⣏⠀⠀⠀⠀⠀⠀⠀⠀⠀⠀⠀⠀</a:t>
            </a:r>
            <a:br/>
            <a:r>
              <a:t>⠀⠀⠀⠀⠀⠀⠀⠀⠀⠀⠀⣿⣿⣿⣿⣿⣿⣿⣿⣿⣿⣿⣿⣿⣿⣿⣿⣿⣿⣿⣿⣿⣿⣿⣿⣿⣿⣿⣿⣿⣿⣿⣿⣿⣿⣿⢿⣿⣿⣿⣿⣿⣿⣿⣿⣿⣿⣿⣿⣿⣿⣿⣿⣿⣿⣿⣏⣽⣝⠀⠀⠀⠀⠀⠀⠀⠀⠀⠀⠀⠀</a:t>
            </a:r>
            <a:br/>
            <a:r>
              <a:t>⠀⠀⠀⠀⠀⠀⠀⠀⠀⠀⠀⣿⣿⣿⣿⣿⣿⣿⣿⣿⣿⣿⣿⣿⣿⣿⣿⣿⣿⣿⣿⣿⣿⣽⣽⣿⣿⣿⣿⣿⣿⣿⣿⣿⣿⣿⣿⣿⣿⣿⣿⣿⣿⣿⣿⣿⣿⣿⣿⣿⣿⣿⣿⣿⣿⣿⣟⣻⣿⠀⠀⠀⠀⠀⠀⠀⠀⠀⠀⠀⠀</a:t>
            </a:r>
            <a:br/>
            <a:r>
              <a:t>⠀⠀⠀⠀⠀⠀⠀⠀⠀⠀⠀⣿⣿⣿⣿⣿⣿⣿⣿⣿⣿⣿⣿⣿⣿⣿⣿⣿⣿⣿⣿⢿⣿⣿⣿⣿⣿⣿⣿⣿⣿⣿⣿⣿⣿⣿⣿⣿⣿⣿⣿⣿⣿⣿⣿⣿⣿⣿⣿⣿⣿⣿⣿⣿⣿⣿⣿⣿⣿⠀⠀⠀⠀⠀⠀⠀⠀⠀⠀⠀⠀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⠀⠀⠀⠀⠀⠀⠀⠀⠀⠀⠀⣿⣿⣿⣿⣿⣿⣿⣿⣿⣿⣿⣿⣿⣿⣿⣿⣿⣿⣿⣿⣿⣿⣿⣯⣯⣽⣿⣿⣿⣿⣿⣿⣿⣿⣿⣿⣿⣿⣿⣿⣿⣿⣿⣿⣿⣿⣿⣿⣿⣿⣿⣿⣿⣿⣿⣿⣿⣿⠀⠀⠀⠀⠀⠀⠀⠀⠀⠀⠀⠀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⠀⠀⠀⠀⠀⠀⠀⠀⠀⠀⠀⣿⣿⣿⣿⣿⣿⣿⣿⣿⣿⣿⣿⣿⣿⣿⣿⣿⣿⣿⣿⣿⣿⣿⣿⣿⣿⣿⣿⣿⣿⣿⣿⣿⡟⢕⢿⣿⣿⣿⣿⣿⣿⣿⣿⣿⣿⣿⣿⣿⣿⣿⣿⣿⣿⣿⣿⣿⣿⠀⠀⠀⠀⠀⠀⠀⠀⠀⠀⠀⠀</a:t>
            </a:r>
            <a:br/>
            <a:r>
              <a:t>⠀⠀⠀⠀⠀⠀⠀⠀⠀⠀⠀⣿⣿⣿⣿⣿⣿⣿⣿⣿⣿⣿⣿⣿⣿⣿⣿⣿⣿⣿⢇⢝⢟⣿⣿⡟⡏⢗⢽⣿⣿⣻⣿⢟⠕⠀⢸⣿⣿⣿⣿⣿⣿⣿⣿⣿⣿⣿⣿⣿⣿⣿⣿⣿⣿⣿⣿⣿⣿⠀⠀⠀⠀⠀⠀⠀⠀⠀⠀⠀⠀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⠀⠀⠀⠀⠀⠀⠀⠀⠀⠀⠀⣿⣿⣿⣿⣿⣿⣿⣿⣿⣿⣿⣿⣿⣿⣿⣿⣿⣿⣿⢕⢕⢄⠘⢝⢕⢕⣱⣵⣿⣿⢟⠕⠁⠀⢄⢸⣿⣿⣿⣿⣿⣿⣿⣿⣿⣿⣿⣿⣿⣿⣿⣿⣿⣿⣿⣿⣿⣿⠀⠀⠀⠀⠀⠀⠀⠀⠀⠀⠀⠀</a:t>
            </a:r>
            <a:br/>
            <a:r>
              <a:t>⠀⠀⠀⠀⠀⠀⠀⠀⠀⠀⠀⠛⠛⠛⠛⠛⠛⠛⠛⠛⠛⠛⠛⠛⠛⠛⠛⠛⠛⠛⠑⠑⠑⠑⠐⠀⠘⠛⠋⠙⠁⠀⠀⠀⠀⠁⠘⠛⠛⠛⠛⠛⠛⠛⠛⠛⠛⠛⠛⠛⠛⠛⠛⠛⠛⠛⠛⠛⠛⠀⠀⠀⠀⠀⠀⠀⠀⠀⠀⠀⠀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⠀⠀⠀⠀⠀⠀⠀⠀⠀⠀⠀⣿⣿⣿⣿⣿⣿⣿⣿⣿⣿⣿⣿⣿⣿⣿⣿⣿⣿⣿⣿⣿⣿⣿⣿⣿⣿⣿⣿⣿⣿⣿⣿⣿⣿⣿⡟⢕⠕⠄⢁⠁⠀⢕⢸⣿⣿⣿⣿⣿⣿⣿⡕⢕⢕⢕⢕⢕⢕⠀⠀⠀⠀⠀⠀⠀⠀⠀⠀⠀⠀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⠀⠀⠀⠀⠀⠀⠀⠀⠀⠀⠀⣿⣿⣿⣿⣿⣿⣿⣿⣿⣿⣿⣿⣿⣿⣿⣿⣿⣿⣿⣿⣿⣿⣿⣿⣿⣿⣿⣿⣿⣿⣿⣿⣿⣿⣿⢇⢕⠀⠀⠑⠐⠁⠑⢕⣿⣿⣿⣿⣿⣿⣿⣷⢕⢕⢕⢕⢕⢕⠀⠀⠀⠀⠀⠀⠀⠀⠀⠀⠀⠀</a:t>
            </a:r>
            <a:br/>
            <a:r>
              <a:t>⠀⠀⠀⠀⠀⠀⠀⠀⠀⠀⠀⣿⣿⣿⣿⣿⣿⣿⣿⣿⣿⣿⣿⣿⣿⣿⣿⣿⣿⣿⣿⣿⣿⣿⣿⣿⣿⣿⣿⣿⣿⣿⣿⣿⣿⣿⢕⢕⢕⢕⢔⢅⢄⢅⢕⢹⣿⣿⣿⣿⣿⣿⣿⡇⢕⢕⢕⢕⢕⠀⠀⠀⠀⠀⠀⠀⠀⠀⠀⠀⠀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⠀⠀⠀⠀⠀⠀⠀⠀⠀⠀⠀⣿⣿⣿⣿⣿⣿⣿⣿⣿⣿⣿⣿⣿⣿⣿⣿⣿⣿⣿⣿⣿⣿⣿⣿⣿⣿⣿⣿⣿⣿⣿⣿⣿⣿⣿⢕⢕⢕⢕⢕⢕⢕⢕⢕⢸⣿⣿⣿⣿⣿⣿⣿⣧⢕⢕⢕⢕⢕⠀⠀⠀⠀⠀⠀⠀⠀⠀⠀⠀⠀</a:t>
            </a:r>
            <a:br/>
            <a:r>
              <a:t>⠀⠀⠀⠀⠀⠀⠀⠀⠀⠀⠀⣿⣿⣿⣿⣿⣿⣿⣿⣿⣿⣿⣿⣿⣿⣿⣿⣿⣿⣿⣿⣿⣿⣿⡿⢿⢻⢿⢿⢿⣿⣿⣿⣿⣿⣿⢕⢕⢕⢕⢕⢕⢕⢕⢕⢸⣿⣿⣿⣿⣿⣿⣿⣿⢕⢕⢕⢕⢕⠀⠀⠀⠀⠀⠀⠀⠀⠀⠀⠀⠀</a:t>
            </a:r>
            <a:br/>
            <a:r>
              <a:t>⠀⠀⠀⠀⠀⠀⠀⠀⠀⠀⠀⣿⣿⣿⣿⣿⣿⣿⣿⣿⣿⣿⣿⣿⣿⣿⣿⣿⣿⣿⡟⢝⢝⢕⢕⢅⣔⢇⣗⢝⢟⢟⣻⣿⣿⣿⣇⣵⣵⣷⣵⣵⣵⣷⣧⣼⣿⣿⣿⣿⣿⣿⣿⣿⢕⢕⢕⢕⢕⠀⠀⠀⠀⠀⠀⠀⠀⠀⠀⠀⠀</a:t>
            </a:r>
            <a:br/>
            <a:r>
              <a:t>⠀⠀⠀⠀⠀⠀⠀⠀⠀⠀⠀⣿⣿⣿⣿⣿⣿⣿⣿⣿⣿⣿⣿⣿⣿⣿⣿⣿⣿⢟⢑⢕⢑⡎⢏⢝⢝⢝⢝⢟⢷⣾⣿⣿⣏⢭⣽⣿⣿⣿⣿⣿⣿⣿⣿⣿⣿⣿⣿⣿⣿⣿⣿⣏⢕⢕⢕⢕⢕⠀⠀⠀⠀⠀⠀⠀⠀⠀⠀⠀⠀</a:t>
            </a:r>
            <a:br/>
            <a:r>
              <a:t>⠀⠀⠀⠀⠀⠀⠀⠀⠀⠀⠀⣿⣿⣿⣿⣿⣿⣿⣿⣿⣿⣿⣿⣿⣿⣿⣿⣿⣿⣱⣷⣶⣷⢕⢇⢇⢕⢕⢕⢅⢕⢏⡿⢟⣫⣽⣷⣟⣿⣿⣿⣿⣿⣿⣿⣿⣿⣿⣿⣿⣿⣿⣿⣿⢕⢕⢕⢕⢕⠀⠀⠀⠀⠀⠀⠀⠀⠀⠀⠀⠀</a:t>
            </a:r>
            <a:br/>
            <a:r>
              <a:t>⠀⠀⠀⠀⠀⠀⠀⠀⠀⠀⠀⣿⣿⣿⣿⣿⣿⣿⣿⣿⣿⣿⣿⣿⣿⣿⣿⣿⣿⣟⣷⣵⣵⣵⣕⣕⣕⣕⣗⣜⡕⢹⢕⡵⢹⡿⣿⣽⡹⣿⣿⣿⣿⣿⣿⣿⣿⣿⣿⣿⣿⣿⣿⣯⣕⡕⢕⢕⢕⠀⠀⠀⠀⠀⠀⠀⠀⠀⠀⠀⠀</a:t>
            </a:r>
            <a:br/>
            <a:r>
              <a:t>⠀⠀⠀⠀⠀⠀⠀⠀⠀⠀⠀⣿⣿⣿⣿⣿⣿⣿⣿⣿⣿⣿⣿⣿⣿⣿⣿⣿⡟⢸⣿⣿⣿⣿⣿⣿⣿⣿⣿⣿⣿⣿⣷⣾⣿⢕⢿⣿⣿⣿⣿⣿⣿⣿⣿⣿⣿⣿⣿⣿⣿⣿⣿⣏⣕⢕⢕⢕⢕⠀⠀⠀⠀⠀⠀⠀⠀⠀⠀⠀⠀</a:t>
            </a:r>
            <a:br/>
            <a:r>
              <a:t>⠀⠀⠀⠀⠀⠀⠀⠀⠀⠀⠀⣿⣿⣿⣿⣿⣿⣿⣿⣿⣿⣿⣿⣿⣿⣿⣿⣿⢏⣿⣿⣿⣿⣿⣿⣿⣿⣿⣿⣿⣿⣿⣿⣿⣿⣟⣿⣯⣿⣿⣿⣿⣿⣿⣿⣿⣿⣿⣿⣿⣿⣿⣿⣿⣧⣕⡕⢕⢕⠀⠀⠀⠀⠀⠀⠀⠀⠀⠀⠀⠀</a:t>
            </a:r>
            <a:br/>
            <a:r>
              <a:t>⠀⠀⠀⠀⠀⠀⠀⠀⠀⠀⠀⣿⣿⣿⣿⣿⣿⣿⣿⣿⣿⣿⣿⣿⣿⣿⣿⣿⢱⣿⣿⣿⣿⣿⣿⣿⣿⣿⣿⣿⣿⣿⣿⣿⣿⣿⣿⣿⣿⣿⣿⣿⣿⣿⣿⣿⣿⣿⣿⣿⣿⣿⣿⣇⣕⣵⣕⣜⡕⠀⠀⠀⠀⠀⠀⠀⠀⠀⠀⠀⠀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⠀⠀⠀⠀⠀⠀⠀⠀⠀⠀⠀⣿⣿⣿⣿⣿⣿⣿⣿⣿⣿⣿⣿⣿⣿⣿⣿⣿⣿⣿⣿⣿⣿⣿⣿⣿⣿⣿⣿⣿⣿⣿⣿⣿⣿⣿⣿⣿⣿⣿⣿⣿⣿⣿⣿⣿⣿⣿⣿⣿⣿⣿⣿⣿⣿⣝⣹⣕⣕⠀⠀⠀⠀⠀⠀⠀⠀⠀⠀⠀⠀</a:t>
            </a:r>
            <a:br/>
            <a:r>
              <a:t>⠀⠀⠀⠀⠀⠀⠀⠀⠀⠀⠀⣿⣿⣿⣿⣿⣿⣿⣿⣿⣿⣿⣿⣿⣿⣿⣿⣿⣿⣿⣾⣷⣿⣿⣿⣿⣿⣿⣏⣟⣿⣿⣿⣿⣿⣿⣿⣿⣿⣿⣿⣿⣿⣿⣿⣿⣿⣿⣿⣿⣿⣿⣿⣧⣕⣿⣿⣯⣿⠀⠀⠀⠀⠀⠀⠀⠀⠀⠀⠀⠀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⠀⠀⠀⠀⠀⠀⠀⠀⠀⠀⠀⣿⣿⣿⣿⣿⣿⣿⣿⣿⣿⣿⣿⣿⣿⣿⣿⣿⣿⣿⣿⣿⣿⣿⣿⣿⣿⣿⣿⣿⣿⣿⣿⣿⣿⣿⣿⣿⣿⣿⣿⣿⣿⣿⣿⣿⣿⣿⣿⣿⣿⣿⣿⣿⣿⣿⣿⣽⣝⠀⠀⠀⠀⠀⠀⠀⠀⠀⠀⠀⠀</a:t>
            </a:r>
            <a:br/>
            <a:r>
              <a:t>⠀⠀⠀⠀⠀⠀⠀⠀⠀⠀⠀⣿⣿⣿⣿⣿⣿⣿⣿⣿⣿⣿⣿⣿⣿⣿⣿⣿⣿⣿⣿⣿⣿⣿⢿⢿⣿⣿⣿⣿⣿⣿⣿⣿⣿⣯⣿⣿⣿⣿⣿⣿⣿⣿⣿⣿⣿⣿⣿⣿⣿⣿⣿⣿⣿⣏⣿⣿⣿⠀⠀⠀⠀⠀⠀⠀⠀⠀⠀⠀⠀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⠀⠀⠀⠀⠀⠀⠀⠀⠀⠀⠀⣿⣿⣿⣿⣿⣿⣿⣿⣿⣿⣿⣿⣿⣿⣿⣿⣿⣿⣿⣿⣟⣹⢿⣿⢿⢿⣿⣿⣿⣿⣿⣿⣿⣿⣿⣿⣿⣿⣿⣿⣿⣿⣿⣿⣿⣿⣿⣿⣿⣿⣿⣿⣿⣿⣿⣿⣿⣿⠀⠀⠀⠀⠀⠀⠀⠀⠀⠀⠀⠀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⠀⠀⠀⠀⠀⠀⠀⠀⠀⠀⠀⣿⣿⣿⣿⣿⣿⣿⣿⣿⣿⣿⣿⣿⣿⣿⣿⣿⣿⡿⣿⣿⣿⣿⣿⣿⣿⣿⣿⣿⣿⣿⣿⣿⢹⣿⣿⣿⣿⣿⣿⣿⣿⣿⣿⣿⣿⣿⣿⣿⣿⣿⣿⣿⣿⣿⣿⣿⣿⠀⠀⠀⠀⠀⠀⠀⠀⠀⠀⠀⠀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⠀⠀⠀⠀⠀⠀⠀⠀⠀⠀⠀⣿⣿⣿⣿⣿⣿⣿⣿⣿⣿⣿⣿⣿⣿⣿⣿⣿⣿⢕⢹⣿⣿⣿⣿⣿⣿⣿⣿⣿⣿⣿⣿⡇⠜⣿⣿⣿⣿⣿⣿⣿⣿⣿⣿⣿⣿⣿⣿⣿⣿⣿⣿⣿⣿⣿⣿⣿⣿⠀⠀⠀⠀⠀⠀⠀⠀⠀⠀⠀⠀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⠀⠀⠀⠀⠀⠀⠀⠀⠀⠀⠀⣿⣿⣿⣿⣿⣿⣿⣿⣿⣿⣿⣿⣿⣿⣿⣿⣿⡿⢕⢕⢻⡿⣯⡝⢝⢝⢕⣺⣻⣯⣿⢏⠑⠀⢸⣿⣿⣿⣿⣿⣿⣿⣿⣿⣿⣿⣿⣿⣿⣿⣿⣿⣿⣿⣿⣿⣿⣿⠀⠀⠀⠀⠀⠀⠀⠀⠀⠀⠀⠀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⠀⠀⠀⠀⠀⠀⠀⠀⠀⠀⠀⠛⠛⠛⠛⠛⠛⠛⠛⠛⠛⠛⠛⠛⠛⠛⠛⠛⠃⠑⠑⠑⠙⠑⠑⠑⠑⠑⠓⠛⠋⠑⠁⠀⠑⠘⠛⠛⠛⠛⠛⠛⠛⠛⠛⠛⠛⠛⠛⠛⠛⠛⠛⠛⠛⠛⠛⠛⠛⠀⠀⠀⠀⠀⠀⠀⠀⠀⠀⠀⠀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⠀⠀⠀⠀⠀⠀⠀⠀⠀⠀⠀⣿⣿⣿⣿⣿⣿⣿⣿⣿⣿⣿⣿⣿⣿⣿⣿⣿⣿⣿⣿⣿⣿⣿⣿⣿⣿⣿⣿⣿⣿⣿⣿⣿⣿⣿⡏⢕⠕⠀⢀⠀⠁⢕⢹⣿⣿⣿⣿⣿⣿⣿⡕⢕⢕⢕⢕⢕⢕⠀⠀⠀⠀⠀⠀⠀⠀⠀⠀⠀⠀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⠀⠀⠀⠀⠀⠀⠀⠀⠀⠀⠀⣿⣿⣿⣿⣿⣿⣿⣿⣿⣿⣿⣿⣿⣿⣿⣿⣿⣿⣿⣿⣿⣿⣿⣿⣿⣿⣿⣿⣿⣿⣿⣿⣿⣿⣿⢇⢕⠀⠀⠑⠁⠑⢕⢜⣿⣿⣿⣿⣿⣿⣿⣧⢕⢕⢕⢕⢕⢕⠀⠀⠀⠀⠀⠀⠀⠀⠀⠀⠀⠀</a:t>
            </a:r>
            <a:br/>
            <a:r>
              <a:t>⠀⠀⠀⠀⠀⠀⠀⠀⠀⠀⠀⣿⣿⣿⣿⣿⣿⣿⣿⣿⣿⣿⣿⣿⣿⣿⣿⣿⣿⣿⣿⣿⣿⣿⣿⣿⣿⣿⣿⣿⣿⣿⣿⣿⣿⣿⢕⢕⢔⢕⢔⢔⢄⢅⢕⢿⣿⣿⣿⣿⣿⣿⣿⡕⢕⢕⢕⢕⢕⠀⠀⠀⠀⠀⠀⠀⠀⠀⠀⠀⠀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⠀⠀⠀⠀⠀⠀⠀⠀⠀⠀⠀⣿⣿⣿⣿⣿⣿⣿⣿⣿⣿⣿⣿⣿⣿⣿⣿⣿⣿⣿⣿⣿⣿⣿⣿⣿⣿⣿⣿⣿⣿⣿⣿⣿⣿⣿⢕⢕⢕⢕⢕⢕⢕⢕⢕⢸⣿⣿⣿⣿⣿⣿⣿⡇⢕⢕⢕⢕⢕⠀⠀⠀⠀⠀⠀⠀⠀⠀⠀⠀⠀</a:t>
            </a:r>
            <a:br/>
            <a:r>
              <a:t>⠀⠀⠀⠀⠀⠀⠀⠀⠀⠀⠀⣿⣿⣿⣿⣿⣿⣿⣿⣿⣿⣿⣿⣿⣿⣿⣿⣿⣿⣿⣿⣿⣿⣿⣿⢿⢿⣿⣿⣿⣿⣿⣿⣿⣿⣿⢕⢕⢕⢕⢕⢕⢕⢕⢕⢸⣿⣿⣿⣿⣿⣿⣿⣇⢕⢕⢕⢕⢕⠀⠀⠀⠀⠀⠀⠀⠀⠀⠀⠀⠀</a:t>
            </a:r>
            <a:br/>
            <a:r>
              <a:t>⠀⠀⠀⠀⠀⠀⠀⠀⠀⠀⠀⣿⣿⣿⣿⣿⣿⣿⣿⣿⣿⣿⣿⣿⣿⣿⣿⣿⣿⣿⢟⢟⢝⢝⢕⢕⢕⢣⡇⢻⢟⢿⡻⣿⣿⣿⣱⣧⣵⣷⣵⣵⣵⣷⣷⣿⣿⣿⣿⣿⣿⣿⣿⡧⢕⢕⢕⢕⢕⠀⠀⠀⠀⠀⠀⠀⠀⠀⠀⠀⠀</a:t>
            </a:r>
            <a:br/>
            <a:r>
              <a:t>⠀⠀⠀⠀⠀⠀⠀⠀⠀⠀⠀⣿⣿⣿⣿⣿⣿⣿⣿⣿⣿⣿⣿⣿⣿⣿⣿⣿⡿⢏⠕⢕⢴⢗⢗⢇⢟⢝⢝⢟⢧⣵⣾⣿⣽⣽⣻⣿⣿⣿⣿⣿⣿⣿⣿⣿⣿⣿⣿⣿⣿⣿⣿⡇⢕⢕⢕⢕⢕⠀⠀⠀⠀⠀⠀⠀⠀⠀⠀⠀⠀</a:t>
            </a:r>
            <a:br/>
            <a:r>
              <a:t>⠀⠀⠀⠀⠀⠀⠀⠀⠀⠀⠀⣿⣿⣿⣿⣿⣿⣿⣿⣿⣿⣿⣿⣿⣿⣿⣿⣿⢇⣱⣥⣬⣇⢇⢇⢇⢕⢱⢕⢅⢕⣟⡟⢟⣻⣿⣿⣻⣿⣿⣿⣿⣿⣿⣿⣿⣿⣿⣿⣿⣿⣿⣿⣧⢕⢕⢕⢕⢕⠀⠀⠀⠀⠀⠀⠀⠀⠀⠀⠀⠀</a:t>
            </a:r>
            <a:br/>
            <a:r>
              <a:t>⠀⠀⠀⠀⠀⠀⠀⠀⠀⠀⠀⣿⣿⣿⣿⣿⣿⣿⣿⣿⣿⣿⣿⣿⣿⣿⣿⣿⣷⡯⣇⣕⣵⣕⡕⢕⢕⣕⡗⢎⢺⢯⢕⡇⢹⣿⣯⣿⣿⣿⣿⣿⣿⣿⣿⣿⣿⣿⣿⣿⣿⣿⣿⣇⣕⣕⢕⢕⢕⠀⠀⠀⠀⠀⠀⠀⠀⠀⠀⠀⠀</a:t>
            </a:r>
            <a:br/>
            <a:r>
              <a:t>⠀⠀⠀⠀⠀⠀⠀⠀⠀⠀⠀⣿⣿⣿⣿⣿⣿⣿⣿⣿⣿⣿⣿⣿⣿⣿⣿⡿⢕⢿⣿⣿⣿⣿⣿⣿⣿⣿⣿⣿⣿⣿⣷⣯⡯⢕⣿⣿⣿⣿⣿⣿⣿⣿⣿⣿⣿⣿⣿⣿⣿⣿⣿⣧⢕⢕⢕⢕⢕⠀⠀⠀⠀⠀⠀⠀⠀⠀⠀⠀⠀</a:t>
            </a:r>
            <a:br/>
            <a:r>
              <a:t>⠀⠀⠀⠀⠀⠀⠀⠀⠀⠀⠀⣿⣿⣿⣿⣿⣿⣿⣿⣿⣿⣿⣿⣿⣿⣿⣿⡟⢱⣿⣿⣿⣿⣿⣿⣿⣿⣿⣿⣿⣿⣿⣿⣿⣿⣾⣿⣿⣿⣿⣿⣿⣿⣿⣿⣿⣿⣿⣿⣿⣿⣿⣿⣷⣵⣵⣵⣕⡕⠀⠀⠀⠀⠀⠀⠀⠀⠀⠀⠀⠀</a:t>
            </a:r>
            <a:br/>
            <a:r>
              <a:t>⠀⠀⠀⠀⠀⠀⠀⠀⠀⠀⠀⣿⣿⣿⣿⣿⣿⣿⣿⣿⣿⣿⣿⣿⣿⣿⣿⡇⢸⣿⣿⣿⣿⣿⣿⣿⣿⣿⣿⣿⣿⣿⣿⣿⣿⣿⣿⣿⣿⣿⣿⣿⣿⣿⣿⣿⣿⣿⣿⣿⣿⣿⣿⣧⣵⣵⣕⢸⡕⠀⠀⠀⠀⠀⠀⠀⠀⠀⠀⠀⠀</a:t>
            </a:r>
            <a:br/>
            <a:r>
              <a:t>⠀⠀⠀⠀⠀⠀⠀⠀⠀⠀⠀⣿⣿⣿⣿⣿⣿⣿⣿⣿⣿⣿⣿⣿⣿⣿⣿⣇⣸⣿⣿⣿⣿⣿⣿⣿⣿⣿⣿⣿⣿⣿⣿⣿⣿⣿⣿⣿⣿⣿⣿⣿⣿⣿⣿⣿⣿⣿⣿⣿⣿⣿⣿⣿⣿⣜⣵⣕⡕⠀⠀⠀⠀⠀⠀⠀⠀⠀⠀⠀⠀</a:t>
            </a:r>
            <a:br/>
            <a:r>
              <a:t>⠀⠀⠀⠀⠀⠀⠀⠀⠀⠀⠀⣿⣿⣿⣿⣿⣿⣿⣿⣿⣿⣿⣿⣿⣿⣿⣿⣿⣿⣿⣿⣧⣾⣿⣿⣿⣿⣿⣿⣟⡻⣿⣿⣿⣿⣿⣿⣿⣿⣿⣿⣿⣿⣿⣿⣿⣿⣿⣿⣿⣿⣿⣿⣧⣵⣿⣿⣿⣏⠀⠀⠀⠀⠀⠀⠀⠀⠀⠀⠀⠀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⠀⠀⠀⠀⠀⠀⠀⠀⠀⠀⠀⣿⣿⣿⣿⣿⣿⣿⣿⣿⣿⣿⣿⣿⣿⣿⣿⣿⣿⣿⣿⣿⣿⣿⣿⣿⣿⣿⣿⣿⣿⣿⣿⣿⣿⣿⣿⣿⣿⣿⣿⣿⣿⣿⣿⣿⣿⣿⣿⣿⣿⣿⣿⣿⣿⣯⣽⣝⣼⠀⠀⠀⠀⠀⠀⠀⠀⠀⠀⠀⠀</a:t>
            </a:r>
            <a:br/>
            <a:r>
              <a:t>⠀⠀⠀⠀⠀⠀⠀⠀⠀⠀⠀⣿⣿⣿⣿⣿⣿⣿⣿⣿⣿⣿⣿⣿⣿⣿⣿⣿⣿⣿⣿⣿⡿⣿⣿⢿⣿⣿⣿⣿⣿⣿⣿⣿⣿⣟⣿⣿⣿⣿⣿⣿⣿⣿⣿⣿⣿⣿⣿⣿⣿⣿⣿⣿⣿⣿⣿⣿⣿⠀⠀⠀⠀⠀⠀⠀⠀⠀⠀⠀⠀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⠀⠀⠀⠀⠀⠀⠀⠀⠀⠀⠀⣿⣿⣿⣿⣿⣿⣿⣿⣿⣿⣿⣿⣿⣿⣿⣿⣿⣿⣿⣿⣿⣟⣿⣿⣿⢿⢿⣿⣿⣿⣿⣿⣿⣿⣿⣿⣿⣿⣿⣿⣿⣿⣿⣿⣿⣿⣿⣿⣿⣿⣿⣿⣿⣿⣿⣿⣿⣿⠀⠀⠀⠀⠀⠀⠀⠀⠀⠀⠀⠀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⠀⠀⠀⠀⠀⠀⠀⠀⠀⠀⠀⣿⣿⣿⣿⣿⣿⣿⣿⣿⣿⣿⣿⣿⣿⣿⣿⣿⣿⢇⢸⣿⣿⣿⣿⣿⣿⣿⣿⣿⣿⣿⣿⡇⢜⣿⣿⣿⣿⣿⣿⣿⣿⣿⣿⣿⣿⣿⣿⣿⣿⣿⣿⣿⣿⣿⣿⣿⣿⠀⠀⠀⠀⠀⠀⠀⠀⠀⠀⠀⠀</a:t>
            </a:r>
            <a:br/>
            <a:r>
              <a:t>⠀⠀⠀⠀⠀⠀⠀⠀⠀⠀⠀⣿⣿⣿⣿⣿⣿⣿⣿⣿⣿⣿⣿⣿⣿⣿⣿⣿⡟⢕⢜⢿⣿⣿⢏⢝⢏⢝⣺⣿⣻⣿⡟⠑⠀⢻⣿⣿⣿⣿⣿⣿⣿⣿⣿⣿⣿⣿⣿⣿⣿⣿⣿⣿⣿⣿⣿⣿⣿⠀⠀⠀⠀⠀⠀⠀⠀⠀⠀⠀⠀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⠀⠀⠀⠀⠀⠀⠀⠀⠀⠀⠀⠛⠛⠛⠛⠛⠛⠛⠛⠛⠛⠛⠛⠛⠛⠛⠛⠛⠃⠑⠑⠑⠛⠛⠃⠑⠑⠑⠘⠘⠚⠙⠁⠀⠐⠘⠛⠛⠛⠛⠛⠛⠛⠛⠛⠛⠛⠛⠛⠛⠛⠛⠛⠛⠛⠛⠛⠛⠛⠀⠀⠀⠀⠀⠀⠀⠀⠀⠀⠀⠀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⠀⠀⠀⠀⠀⠀⠀⠀⠀⠀⠀⢸⣿⣽⣫⡿⢇⢔⢕⢕⣼⣿⣿⣿⣿⣿⣿⣿⣿⣿⣿⣿⣿⣿⣿⣿⣿⣿⣿⣿⣿⣿⣿⣿⣿⣿⣿⣿⣿⣿⣿⣿⣿⣿⣿⣿⣿⣿⣿⣿⣿⣿⣿⣿⣿⣿⣿⣿⣿⠀⠀⠀⠀⠀⠀⠀⠀⠀⠀⠀⠀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⠀⠀⠀⠀⠀⠀⠀⠀⠀⠀⠀⢸⣿⣷⣿⣿⢇⠀⢕⢜⢸⣿⣿⣿⣿⣿⣿⣿⣿⣿⣿⣿⣿⣿⣿⣿⣿⣿⣿⣿⣿⣿⣿⣿⣿⣿⣿⣿⣿⣿⣿⣿⣿⣿⡿⣿⣿⣿⣿⣿⣿⣿⣿⣿⣿⣿⣿⣿⣿⠀⠀⠀⠀⠀⠀⠀⠀⠀⠀⠀⠀</a:t>
            </a:r>
            <a:br/>
            <a:r>
              <a:t>⠀⠀⠀⠀⠀⠀⠀⠀⠀⠀⠀⢸⢷⡿⢻⣿⢕⠔⢕⢅⢸⣿⣿⣿⣿⣿⣿⣿⣿⣿⣿⣿⣿⣿⣿⣿⣿⣿⣿⣿⣿⣿⣿⣿⣿⣿⣿⣾⣿⣿⣿⣿⣿⣿⣿⣿⣿⣿⣿⣿⣿⣿⣿⣿⣿⣿⣿⣿⣿⠀⠀⠀⠀⠀⠀⠀⠀⠀⠀⠀⠀</a:t>
            </a:r>
            <a:br/>
            <a:r>
              <a:t>⠀⠀⠀⠀⠀⠀⠀⠀⠀⠀⠀⢿⣿⣿⣿⣻⢕⠀⢕⢕⢸⣿⣿⣿⣿⣿⣿⣿⣿⣿⣿⣿⣿⣿⣿⣿⣿⣿⣿⣿⣿⣿⣿⣿⣿⣿⣿⣿⣿⣿⣿⣿⣿⣿⣿⣿⣿⣿⣿⣿⣿⣿⣿⣿⣿⣿⣿⣿⣿⠀⠀⠀⠀⠀⠀⠀⠀⠀⠀⠀⠀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⠀⠀⠀⠀⠀⠀⠀⠀⠀⠀⠀⢸⣿⣿⣿⣿⡕⢡⢕⢕⣸⣿⣿⣿⣿⣿⣿⣿⣿⣿⣿⣿⣿⣿⣿⣿⣿⣿⣿⡟⡝⣝⣵⢕⢁⠁⠙⠟⢿⣿⣿⣿⣿⣿⣿⣿⣿⣿⣿⣿⣿⣿⣿⣿⣿⣿⣿⣿⣿⠀⠀⠀⠀⠀⠀⠀⠀⠀⠀⠀⠀</a:t>
            </a:r>
            <a:br/>
            <a:r>
              <a:t>⠀⠀⠀⠀⠀⠀⠀⠀⠀⠀⠀⢸⣿⣿⣿⣿⢜⢄⢕⢕⣿⣿⣿⣿⣿⣿⣿⣿⣿⣿⣿⣿⣿⣿⣿⣿⣿⣿⡽⢕⢕⢕⢕⠅⠕⠄⠀⠀⠁⠜⢻⣿⣿⣿⣿⣿⣿⣿⣿⣿⣿⣿⣿⣿⣿⣿⣿⣿⣿⠀⠀⠀⠀⠀⠀⠀⠀⠀⠀⠀⠀</a:t>
            </a:r>
            <a:br/>
            <a:r>
              <a:t>⠀⠀⠀⠀⠀⠀⠀⠀⠀⠀⠀⢸⣿⣿⣿⣿⢕⠕⢕⣕⣿⣿⣿⣿⣿⣿⣿⣿⣿⣿⣿⣿⣿⣿⣿⣿⣿⣿⣵⣕⣕⣵⣕⢔⢄⢄⠄⠀⠀⠀⠜⣿⣿⣿⣿⣿⣿⣿⣿⣿⣿⣿⣿⣿⣿⣿⣿⣿⣿⠀⠀⠀⠀⠀⠀⠀⠀⠀⠀⠀⠀</a:t>
            </a:r>
            <a:br/>
            <a:r>
              <a:t>⠀⠀⠀⠀⠀⠀⠀⠀⠀⠀⠀⢸⣿⣿⣿⣿⢎⢄⢕⢇⣿⣿⣿⣿⣿⣿⣿⣿⣿⣿⣿⣿⣿⣿⣿⣿⣿⣿⣿⣿⣿⣿⣿⡷⢕⢕⢅⠀⠀⠀⢄⣿⣿⣿⣿⣿⣿⣿⣿⣿⣿⣿⣿⣿⣿⣿⣿⣿⣿⠀⠀⠀⠀⠀⠀⠀⠀⠀⠀⠀⠀</a:t>
            </a:r>
            <a:br/>
            <a:r>
              <a:t>⠀⠀⠀⠀⠀⠀⠀⠀⠀⠀⠀⣸⣿⣿⣿⣿⢅⠔⢕⡕⣿⣿⣿⣿⣿⣿⣿⣿⣿⣿⣿⣿⣿⣿⣿⣿⣿⢟⢟⢻⠟⢿⢟⢃⢑⢑⠁⠀⢀⢀⢁⣿⣿⣿⣿⣿⣿⣿⣿⣿⣿⣿⣿⣿⣿⣿⣿⣿⣿⠀⠀⠀⠀⠀⠀⠀⠀⠀⠀⠀⠀</a:t>
            </a:r>
            <a:br/>
            <a:r>
              <a:t>⠀⠀⠀⠀⠀⠀⠀⠀⠀⠀⠀⣿⣷⣿⣿⣿⠑⠐⢕⢕⣿⣿⣿⣿⣿⣿⣿⣿⣿⣿⣿⣿⣿⣿⣿⣿⣿⣧⣕⣷⣕⢇⢕⣾⣏⣵⢕⢕⢜⢵⢕⣿⣿⣿⣿⣿⣿⣿⣿⣿⣿⣿⣿⣿⣿⣿⣿⣿⣿⠀⠀⠀⠀⠀⠀⠀⠀⠀⠀⠀⠀</a:t>
            </a:r>
            <a:br/>
            <a:r>
              <a:t>⠀⠀⠀⠀⠀⠀⠀⠀⠀⠀⠀⣿⣿⣿⣿⣷⢔⠐⢕⢕⣿⣿⣿⣿⣿⣿⣿⣿⣿⣿⣿⣿⣿⣿⣿⣿⣿⣿⣿⣿⣿⣿⣿⣿⣿⣿⣾⣷⡟⢕⣾⣿⣿⣿⣿⣿⣿⣿⣿⣿⣿⣿⣿⣿⣿⣿⣿⣿⣿⠀⠀⠀⠀⠀⠀⠀⠀⠀⠀⠀⠀</a:t>
            </a:r>
            <a:br/>
            <a:r>
              <a:t>⠀⠀⠀⠀⠀⠀⠀⠀⠀⠀⠀⢸⣿⣟⣿⡟⠁⢔⢕⢕⣿⣿⣿⣿⣿⣿⣿⣿⣿⣿⣿⣿⣿⣿⣿⣿⣿⣿⣿⣿⣿⣷⣿⣿⣿⣿⣿⣿⢱⢾⣷⣿⣿⣿⣿⣿⣿⣿⣿⣿⣿⣿⣿⣿⣿⣿⣿⣿⣿⠀⠀⠀⠀⠀⠀⠀⠀⠀⠀⠀⠀</a:t>
            </a:r>
            <a:br/>
            <a:r>
              <a:t>⠀⠀⠀⠀⠀⠀⠀⠀⠀⠀⠀⢸⡿⣷⣿⡇⠔⠕⢕⡕⣿⣿⣿⣿⣿⣿⣿⣿⣿⣿⣿⣿⣿⣿⣿⣿⣿⣿⣿⣿⣿⣿⣿⣿⣿⣿⣿⣿⢇⢕⢿⢿⣿⣿⣿⣿⣿⣿⣿⣿⣿⣿⣿⣿⣿⣿⣿⣿⣿⠀⠀⠀⠀⠀⠀⠀⠀⠀⠀⠀⠀</a:t>
            </a:r>
            <a:br/>
            <a:r>
              <a:t>⠀⠀⠀⠀⠀⠀⠀⠀⠀⠀⠀⢸⣿⣿⣿⢇⠁⢕⢕⢱⣿⣿⣿⣿⣿⣿⣿⣿⣿⣿⣿⣿⣿⣿⣿⣿⣿⣿⣿⣿⣿⣿⣿⣿⣿⣿⣿⣫⣾⣵⢕⢕⢜⢟⢿⣿⣿⣿⣿⣿⣿⣿⣿⣿⣿⣿⣿⣿⣿⠀⠀⠀⠀⠀⠀⠀⠀⠀⠀⠀⠀</a:t>
            </a:r>
            <a:br/>
            <a:r>
              <a:t>⠀⠀⠀⠀⠀⠀⠀⠀⠀⠀⠀⢸⣟⣻⣿⡇⢐⢕⢕⢸⣿⣿⣿⣿⣿⣿⣿⣿⣿⣿⣿⣿⣿⣿⣿⣿⣿⣿⣿⣿⣿⣿⣿⣿⣿⣿⣿⣿⣿⢣⡕⢜⣷⣵⣵⣼⣿⣿⣿⣿⣿⣿⣿⣿⣿⣿⣿⣿⣿⠀⠀⠀⠀⠀⠀⠀⠀⠀⠀⠀⠀</a:t>
            </a:r>
            <a:br/>
            <a:r>
              <a:t>⠀⠀⠀⠀⠀⠀⠀⠀⠀⠀⠀⢱⡽⣹⣿⡕⠀⢕⢕⢸⣿⣿⣿⣿⣿⣿⣿⣿⣿⣿⣿⣿⣿⣿⣿⣿⣿⣿⣿⣿⣿⣿⣿⣿⣿⣿⣿⣿⣿⣿⣿⣿⣿⣿⣿⣿⣿⣿⣿⣿⣿⣿⣿⣿⣿⣿⣿⣿⣿⠀⠀⠀⠀⠀⠀⠀⠀⠀⠀⠀⠀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⠀⠀⠀⠀⠀⠀⠀⠀⠀⠀⠀⢜⢟⡾⣿⡇⠔⢕⢕⢸⣿⣿⣿⣿⣿⣿⣿⣿⣿⣿⣿⣿⣿⣿⣿⣿⣿⣿⣿⣿⣿⣿⣿⣿⣿⣿⣿⣿⣿⣿⣿⣿⣿⣿⣿⣿⣿⣿⣿⣿⣿⢿⣿⣿⣿⣿⣿⣿⣿⠀⠀⠀⠀⠀⠀⠀⠀⠀⠀⠀⠀</a:t>
            </a:r>
            <a:br/>
            <a:r>
              <a:t>⠀⠀⠀⠀⠀⠀⠀⠀⠀⠀⠀⢕⡱⢹⡟⢕⠀⢕⢕⢸⣿⣿⣿⣿⣿⣿⣿⣿⣿⣿⣿⣿⣿⣿⣿⣿⣿⣿⣿⣿⣿⣿⣿⣿⣿⣿⣿⣿⣿⣿⣿⣿⣿⣿⣿⣿⣿⣿⣿⣿⣿⣟⢿⣿⣿⣿⣿⣿⣿⠀⠀⠀⠀⠀⠀⠀⠀⠀⠀⠀⠀</a:t>
            </a:r>
            <a:br/>
            <a:r>
              <a:t>⠀⠀⠀⠀⠀⠀⠀⠀⠀⠀⠀⢕⣱⡜⡕⢑⠑⢕⢕⣸⣿⣿⣿⣿⣿⣿⣿⣿⣿⣿⣿⣿⣿⣿⣿⣿⣿⣿⣿⣿⣿⣿⣿⣿⣿⣿⣿⣿⣿⣿⣿⣿⣿⣿⣿⣿⣿⣿⣿⣿⣿⡿⣇⢻⣿⣿⣿⣿⣿⠀⠀⠀⠀⠀⠀⠀⠀⠀⠀⠀⠀</a:t>
            </a:r>
            <a:br/>
            <a:r>
              <a:t>⠀⠀⠀⠀⠀⠀⠀⠀⠀⠀⠀⢕⡞⢜⢕⠁⠀⢕⢕⣽⣿⣿⣿⣿⣿⣿⣿⣿⣿⣿⣿⣿⣿⣿⣿⣿⣿⣿⣿⣿⣿⣿⣿⣿⣿⣿⣿⣿⣿⣿⣿⣿⣿⣿⣿⣿⣿⣿⣿⣿⣿⣿⣿⣮⢿⣿⣿⣿⣿⠀⠀⠀⠀⠀⠀⠀⠀⠀⠀⠀⠀</a:t>
            </a:r>
            <a:br/>
            <a:r>
              <a:t>⠀⠀⠀⠀⠀⠀⠀⠀⠀⠀⠀⢕⢕⢣⡕⢅⠑⢕⢕⢿⣿⣿⣿⣿⣿⣿⣿⣿⣿⣿⣿⣿⣿⣿⣿⣿⣿⣿⣿⣿⣿⣿⣿⣿⣿⣿⣿⣿⣿⣿⣿⣿⣿⣿⣿⣯⣿⣿⣿⢹⣿⣿⣿⣿⣿⣿⣿⣿⣿⠀⠀⠀⠀⠀⠀⠀⠀⠀⠀⠀⠀</a:t>
            </a:r>
            <a:br/>
            <a:r>
              <a:t>⠀⠀⠀⠀⠀⠀⠀⠀⠀⠀⠀⢕⢕⡵⡎⢀⢁⢕⢕⣿⣿⣿⣿⣿⣿⣿⣿⣿⣿⣿⣿⣿⣿⣿⣿⣿⣿⣿⣿⣿⣿⣿⣿⣿⣿⣿⣿⣿⣿⣿⣿⣿⣿⣿⣿⣽⣿⣿⣿⢸⣿⣿⣿⣿⣿⣿⣿⣿⣿⠀⠀⠀⠀⠀⠀⠀⠀⠀⠀⠀⠀</a:t>
            </a:r>
            <a:br/>
            <a:r>
              <a:t>⠀⠀⠀⠀⠀⠀⠀⠀⠀⠀⠀⠑⠑⠑⠑⠑⠑⠑⠑⠛⠛⠛⠛⠛⠛⠛⠛⠛⠛⠛⠛⠛⠛⠛⠛⠛⠛⠛⠛⠛⠛⠛⠛⠛⠛⠛⠛⠛⠛⠛⠛⠛⠛⠛⠛⠛⠛⠛⠛⠛⠛⠛⠛⠛⠛⠛⠛⠛⠛⠀⠀⠀⠀⠀⠀⠀⠀⠀⠀⠀⠀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⠀⠀⠀⠀⠀⠀⠀⠀⠀⠀⠀⣿⣿⣿⣿⣿⣿⣿⣿⣿⣿⣿⣿⣿⣿⣿⣿⣿⣿⣿⣿⣿⣿⣿⣿⣿⣿⣿⣿⣿⣿⣿⣿⣿⣿⣿⡇⢕⠕⠑⢁⠁⢑⢕⢻⣿⣿⣿⣿⣿⣿⣿⢕⢕⢕⢕⢕⢕⢕⠀⠀⠀⠀⠀⠀⠀⠀⠀⠀⠀⠀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⠀⠀⠀⠀⠀⠀⠀⠀⠀⠀⠀⣿⣿⣿⣿⣿⣿⣿⣿⣿⣿⣿⣿⣿⣿⣿⣿⣿⣿⣿⣿⣿⣿⣿⣿⣿⣿⣿⣿⣿⣿⣿⣿⣿⣿⣿⢕⢑⢀⠀⠑⠑⠁⢕⢜⣿⣿⣿⣿⣿⣿⣿⣇⢕⢕⢕⢕⢕⢕⠀⠀⠀⠀⠀⠀⠀⠀⠀⠀⠀⠀</a:t>
            </a:r>
            <a:br/>
            <a:r>
              <a:t>⠀⠀⠀⠀⠀⠀⠀⠀⠀⠀⠀⣿⣿⣿⣿⣿⣿⣿⣿⣿⣿⣿⣿⣿⣿⣿⣿⣿⣿⣿⣿⣿⣿⣿⣿⣿⣿⣿⣿⣿⣿⣿⣿⣿⣿⣯⢕⢕⢕⢔⢔⢔⢔⢕⢕⣿⣿⣿⣿⣿⣿⣿⣿⡕⢕⢕⢕⢕⢕⠀⠀⠀⠀⠀⠀⠀⠀⠀⠀⠀⠀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⠀⠀⠀⠀⠀⠀⠀⠀⠀⠀⠀⣿⣿⣿⣿⣿⣿⣿⣿⣿⣿⣿⣿⣿⣿⣿⣿⣿⣿⣿⣿⣿⣿⣿⣿⣿⣿⣿⣿⣿⣿⣿⣿⣿⣿⡏⢕⢕⢕⢕⢕⢕⢕⢕⢕⢹⣿⣿⣿⣿⣿⣿⣿⡇⢕⢕⢕⢕⢕⠀⠀⠀⠀⠀⠀⠀⠀⠀⠀⠀⠀</a:t>
            </a:r>
            <a:br/>
            <a:r>
              <a:t>⠀⠀⠀⠀⠀⠀⠀⠀⠀⠀⠀⣿⣿⣿⣿⣿⣿⣿⣿⣿⣿⣿⣿⣿⣿⣿⣿⣿⣿⣿⣿⣿⣿⡿⢿⠿⢿⢿⣿⣿⣿⣿⣿⣿⣿⣷⢕⢕⢕⢕⢕⡕⢕⢕⢕⢸⣿⣿⣿⣿⣿⣿⣿⣇⢕⢕⢕⢕⢕⠀⠀⠀⠀⠀⠀⠀⠀⠀⠀⠀⠀</a:t>
            </a:r>
            <a:br/>
            <a:r>
              <a:t>⠀⠀⠀⠀⠀⠀⠀⠀⠀⠀⠀⣿⣿⣿⣿⣿⣿⣿⣿⣿⣿⣿⣿⣿⣿⣿⣿⣿⣿⢟⢟⢝⢝⢕⢕⢕⣕⣺⣜⣹⢝⣝⣿⣿⣿⣿⣵⣵⣷⣷⣵⣵⣷⣷⣷⣿⣿⣿⣿⣿⣿⣿⣿⡧⢕⢕⢕⢕⢕⠀⠀⠀⠀⠀⠀⠀⠀⠀⠀⠀⠀</a:t>
            </a:r>
            <a:br/>
            <a:r>
              <a:t>⠀⠀⠀⠀⠀⠀⠀⠀⠀⠀⠀⣿⣿⣿⣿⣿⣿⣿⣿⣿⣿⣿⣿⣿⣿⣿⣿⣿⢿⢕⠕⢕⢔⢎⢟⢝⢝⢕⢕⢝⢿⣾⣿⣿⣿⣾⣿⣿⣿⣿⣿⣿⣿⣿⣿⣿⣿⣿⣿⣿⣿⣿⣿⡇⢕⢕⢕⢕⢕⠀⠀⠀⠀⠀⠀⠀⠀⠀⠀⠀⠀</a:t>
            </a:r>
            <a:br/>
            <a:r>
              <a:t>⠀⠀⠀⠀⠀⠀⠀⠀⠀⠀⠀⣿⣿⣿⣿⣿⣿⣿⣿⣿⣿⣿⣿⣿⣿⣿⣿⡏⢕⣱⡴⢥⢵⢕⢕⢕⢕⢕⢕⢰⣕⣽⣿⡿⢿⣿⣿⣿⣿⣿⣿⣿⣿⣿⣿⣿⣿⣿⣿⣿⣿⣿⣿⣇⢕⢕⢕⢕⢕⠀⠀⠀⠀⠀⠀⠀⠀⠀⠀⠀⠀</a:t>
            </a:r>
            <a:br/>
            <a:r>
              <a:t>⠀⠀⠀⠀⠀⠀⠀⠀⠀⠀⠀⣿⣿⣿⣿⣿⣿⣿⣿⣿⣿⣿⣿⣿⣿⣿⣿⣗⢎⡸⣕⣱⣵⣵⣕⣕⣕⣱⣼⣵⣿⣿⣷⣿⣾⣿⣿⣿⣿⣿⣿⣿⣿⣿⣿⣿⣿⣿⣿⣿⣿⣿⣿⣇⣵⣕⢕⢕⢕⠀⠀⠀⠀⠀⠀⠀⠀⠀⠀⠀⠀</a:t>
            </a:r>
            <a:br/>
            <a:r>
              <a:t>⠀⠀⠀⠀⠀⠀⠀⠀⠀⠀⠀⣿⣿⣿⣿⣿⣿⣿⣿⣿⣿⣿⣿⣿⣿⣿⣿⢏⢸⣿⣿⣿⣿⣿⣿⣿⣿⣿⣿⣿⣿⣿⣿⣿⣯⣿⣿⣿⣿⣿⣿⣿⣿⣿⣿⣿⣿⣿⣿⣿⣿⣿⣿⣧⡕⢕⢕⢕⢕⠀⠀⠀⠀⠀⠀⠀⠀⠀⠀⠀⠀</a:t>
            </a:r>
            <a:br/>
            <a:r>
              <a:t>⠀⠀⠀⠀⠀⠀⠀⠀⠀⠀⠀⣿⣿⣿⣿⣿⣿⣿⣿⣿⣿⣿⣿⣿⣿⣿⣿⢇⢸⣿⣿⣿⣿⣿⣿⣿⣿⣿⣿⣿⣿⣿⣿⣿⣿⣿⣿⣿⣿⣿⣿⣿⣿⣿⣿⣿⣿⣿⣿⣿⣿⣿⣿⡷⣧⣵⣵⣕⡕⠀⠀⠀⠀⠀⠀⠀⠀⠀⠀⠀⠀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⠀⠀⠀⠀⠀⠀⠀⠀⠀⠀⠀⣿⣿⣿⣿⣿⣿⣿⣿⣿⣿⣿⣿⣿⣿⣿⣿⢕⢸⣿⣿⣿⣿⣿⣿⣿⣿⣿⣿⣿⣿⣿⣿⣿⣿⣿⣿⣿⣿⣿⣿⣿⣿⣿⣿⣿⣿⣿⣿⣿⣿⣿⣿⣵⣵⣵⡕⣼⡕⠀⠀⠀⠀⠀⠀⠀⠀⠀⠀⠀⠀</a:t>
            </a:r>
            <a:br/>
            <a:r>
              <a:t>⠀⠀⠀⠀⠀⠀⠀⠀⠀⠀⠀⣿⣿⣿⣿⣿⣿⣿⣿⣿⣿⣿⣿⣿⣿⣿⣿⡕⣾⣿⣿⣿⣿⣿⣿⣿⣿⣿⣿⣿⣿⣿⣿⣿⣿⣿⣿⣿⣿⣿⣿⣿⣿⣿⣿⣿⣿⣿⣿⣿⣿⣿⣿⣿⣯⣵⣹⣕⣕⠀⠀⠀⠀⠀⠀⠀⠀⠀⠀⠀⠀</a:t>
            </a:r>
            <a:br/>
            <a:r>
              <a:t>⠀⠀⠀⠀⠀⠀⠀⠀⠀⠀⠀⣿⣿⣿⣿⣿⣿⣿⣿⣿⣿⣿⣿⣿⣿⣿⣿⣷⣿⣿⣿⣷⣵⣿⣿⣿⣿⣿⣿⣯⣽⣿⣿⣿⣿⣿⣿⣿⣿⣿⣿⣿⣿⣿⣿⣿⣿⣿⣿⣿⣿⣿⣿⣵⣵⣿⣿⣯⣟⠀⠀⠀⠀⠀⠀⠀⠀⠀⠀⠀⠀</a:t>
            </a:r>
            <a:br/>
            <a:r>
              <a:t>⠀⠀⠀⠀⠀⠀⠀⠀⠀⠀⠀⣿⣿⣿⣿⣿⣿⣿⣿⣿⣿⣿⣿⣿⣿⣿⣿⣽⣿⣿⣿⣿⣿⣿⣿⣿⣿⣿⣿⣿⣿⣿⣿⣿⣿⣿⣿⣿⣿⣿⣿⣿⣿⣿⣿⣿⣿⣿⣿⣿⣿⣿⣿⣿⣿⣯⣽⣽⣼⠀⠀⠀⠀⠀⠀⠀⠀⠀⠀⠀⠀</a:t>
            </a:r>
            <a:br/>
            <a:r>
              <a:t>⠀⠀⠀⠀⠀⠀⠀⠀⠀⠀⠀⣿⣿⣿⣿⣿⣿⣿⣿⣿⣿⣿⣿⣿⣿⣿⣿⣿⣿⣿⣿⣿⣿⣿⣿⡿⢿⣿⣿⣿⣿⣿⣿⣿⣿⣿⣾⣿⣿⣿⣿⣿⣿⣿⣿⣿⣿⣿⣿⣿⣿⣿⣿⣿⣿⣿⣿⣿⣿⠀⠀⠀⠀⠀⠀⠀⠀⠀⠀⠀⠀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⠀⠀⠀⠀⠀⠀⠀⠀⠀⠀⠀⣿⣿⣿⣿⣿⣿⣿⣿⣿⣿⣿⣿⣿⣿⣿⣿⣿⣿⣿⣿⣿⣟⣻⣿⣿⣿⣻⣿⣿⣿⣿⣿⣿⣿⣿⣿⣿⣿⣿⣿⣿⣿⣿⣿⣿⣿⣿⣿⣿⣿⣿⣿⣿⣿⣿⣿⣿⣿⠀⠀⠀⠀⠀⠀⠀⠀⠀⠀⠀⠀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⠀⠀⠀⠀⠀⠀⠀⠀⠀⠀⠀⣿⣿⣿⣿⣿⣿⣿⣿⣿⣿⣿⣿⣿⣿⣿⣿⣿⣿⣿⢿⣿⣿⣿⣿⣿⣿⣿⣿⣿⣿⣿⣿⣿⠝⣿⣿⣿⣿⣿⣿⣿⣿⣿⣿⣿⣿⣿⣿⣿⣿⣿⣿⣿⣿⣿⣿⣿⣿⠀⠀⠀⠀⠀⠀⠀⠀⠀⠀⠀⠀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⠀⠀⠀⠀⠀⠀⠀⠀⠀⠀⠀⣿⣿⣿⣿⣿⣿⣿⣿⣿⣿⣿⣿⣿⣿⣿⣿⣿⣿⡏⢸⣿⣿⣿⣿⣿⣿⣿⣿⣿⣿⣿⣿⡏⠀⢿⣿⣿⣿⣿⣿⣿⣿⣿⣿⣿⣿⣿⣿⣿⣿⣿⣿⣿⣿⣿⣿⣿⣿⠀⠀⠀⠀⠀⠀⠀⠀⠀⠀⠀⠀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⠀⠀⠀⠀⠀⠀⠀⠀⠀⠀⠀⣿⣿⣿⣿⣿⣿⣿⣿⣿⣿⣿⣿⣿⣿⣿⣿⣿⣿⢕⢕⢻⣿⣿⣯⢕⢝⢝⢗⡽⢿⢟⢟⠕⠀⢸⣿⣿⣿⣿⣿⣿⣿⣿⣿⣿⣿⣿⣿⣿⣿⣿⣿⣿⣿⣿⣿⣿⣿⠀⠀⠀⠀⠀⠀⠀⠀⠀⠀⠀⠀</a:t>
            </a:r>
            <a:br/>
            <a:r>
              <a:t>⠀⠀⠀⠀⠀⠀⠀⠀⠀⠀⠀⠛⠛⠛⠛⠛⠛⠛⠛⠛⠛⠛⠛⠛⠛⠛⠛⠛⠋⠑⠑⠑⠘⠛⠛⠓⠓⠑⠑⠑⠑⠑⠁⠀⠐⠑⠛⠛⠛⠛⠛⠛⠛⠛⠛⠛⠛⠛⠛⠛⠛⠛⠛⠛⠛⠛⠛⠛⠛⠀⠀⠀⠀⠀⠀⠀⠀⠀⠀⠀⠀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⠀⠀⠀⠀⠀⠀⠀⠀⠀⠀⠀⣿⣿⣿⣿⣿⣿⣿⣿⣿⣿⣿⣿⣿⣿⣿⣿⣿⣿⣿⣿⣿⣿⣿⣿⣿⣿⣿⣿⣿⣿⣿⣿⣿⣿⣿⢇⢕⠕⠑⢁⢀⢑⢕⢻⣿⣿⣿⣿⣿⣿⣷⢕⢕⢕⢕⢕⢕⢕⠀⠀⠀⠀⠀⠀⠀⠀⠀⠀⠀⠀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⠀⠀⠀⠀⠀⠀⠀⠀⠀⠀⠀⣿⣿⣿⣿⣿⣿⣿⣿⣿⣿⣿⣿⣿⣿⣿⣿⣿⣿⣿⣿⣿⣿⣿⣿⣿⣿⣿⣿⣿⣿⣿⣿⣿⣿⡿⢕⢕⠀⠁⠑⢁⠁⢕⢸⣿⣿⣿⣿⣿⣿⣿⣇⢕⢕⢕⢕⢕⢕⠀⠀⠀⠀⠀⠀⠀⠀⠀⠀⠀⠀</a:t>
            </a:r>
            <a:br/>
            <a:r>
              <a:t>⠀⠀⠀⠀⠀⠀⠀⠀⠀⠀⠀⣿⣿⣿⣿⣿⣿⣿⣿⣿⣿⣿⣿⣿⣿⣿⣿⣿⣿⣿⣿⣿⣿⣿⣿⣿⣿⣿⣿⣿⣿⣿⣿⣿⣿⡇⢕⢕⢕⢔⢔⢔⢄⢕⢕⣿⣿⣿⣿⣿⣿⣿⣿⢕⢕⢕⢕⢕⢕⠀⠀⠀⠀⠀⠀⠀⠀⠀⠀⠀⠀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⠀⠀⠀⠀⠀⠀⠀⠀⠀⠀⠀⣿⣿⣿⣿⣿⣿⣿⣿⣿⣿⣿⣿⣿⣿⣿⣿⣿⣿⣿⣿⣿⣿⣿⣿⣿⣿⣿⣿⣿⣿⣿⣿⣿⣿⡇⢕⢕⢕⢕⢕⢕⢕⢕⢕⣿⣿⣿⣿⣿⣿⣿⣿⡇⢕⢕⢕⢕⢕⠀⠀⠀⠀⠀⠀⠀⠀⠀⠀⠀⠀</a:t>
            </a:r>
            <a:br/>
            <a:r>
              <a:t>⠀⠀⠀⠀⠀⠀⠀⠀⠀⠀⠀⣿⣿⣿⣿⣿⣿⣿⣿⣿⣿⣿⣿⣿⣿⣿⣿⣿⣿⣿⡿⢿⢟⢕⢕⢜⢕⣝⢟⡿⢿⢿⣿⣿⣿⣇⢕⢕⢕⢕⢕⢕⢕⢕⢕⣿⣿⣿⣿⣿⣿⣿⣿⡇⢕⢕⢕⢕⢕⠀⠀⠀⠀⠀⠀⠀⠀⠀⠀⠀⠀</a:t>
            </a:r>
            <a:br/>
            <a:r>
              <a:t>⠀⠀⠀⠀⠀⠀⠀⠀⠀⠀⠀⣿⣿⣿⣿⣿⣿⣿⣿⣿⣿⣿⣿⣿⣿⣿⣿⣿⡏⢕⢕⢕⢕⣱⡵⢷⢷⢟⢟⢟⣷⣿⣿⣿⣿⣿⣵⣵⣷⣿⣧⣵⣷⣷⣷⣿⣿⣿⣿⣿⣿⣿⣿⡇⢕⢕⢕⢕⢕⠀⠀⠀⠀⠀⠀⠀⠀⠀⠀⠀⠀</a:t>
            </a:r>
            <a:br/>
            <a:r>
              <a:t>⠀⠀⠀⠀⠀⠀⠀⠀⠀⠀⠀⣿⣿⣿⣿⣿⣿⣿⣿⣿⣿⣿⣿⣿⣿⣿⣿⡏⢕⢕⢕⠕⢜⢅⢕⢕⢐⢕⡕⢕⡕⣿⣿⣿⣿⣿⣿⣿⣿⣿⣿⣿⣿⣿⣿⣿⣿⣿⣿⣿⣿⣿⣿⡇⢕⢕⢕⢕⢕⠀⠀⠀⠀⠀⠀⠀⠀⠀⠀⠀⠀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⠀⠀⠀⠀⠀⠀⠀⠀⠀⠀⠀⣿⣿⣿⣿⣿⣿⣿⣿⣿⣿⣿⣿⣿⣿⣿⣿⣵⡕⢾⢇⢗⢝⢕⢕⢕⢕⢕⢣⣧⣿⣿⣿⣿⣿⣿⣿⣿⣿⣿⣿⣿⣿⣿⣿⣿⣿⣿⣿⣿⣿⣿⣿⡇⢕⢕⢕⢕⢕⠀⠀⠀⠀⠀⠀⠀⠀⠀⠀⠀⠀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⠀⠀⠀⠀⠀⠀⠀⠀⠀⠀⠀⣿⣿⣿⣿⣿⣿⣿⣿⣿⣿⣿⣿⣿⣿⣿⣿⢕⢳⣵⣷⣾⣿⣿⣿⣷⣿⣿⣿⣿⣿⣿⣿⣿⣿⣿⣿⣿⣿⣿⣿⣿⣿⣿⣿⣿⣿⣿⣿⣿⣿⣿⣿⡧⢵⡕⢕⢕⢕⠀⠀⠀⠀⠀⠀⠀⠀⠀⠀⠀⠀</a:t>
            </a:r>
            <a:br/>
            <a:r>
              <a:t>⠀⠀⠀⠀⠀⠀⠀⠀⠀⠀⠀⣿⣿⣿⣿⣿⣿⣿⣿⣿⣿⣿⣿⣿⣿⣿⡏⢕⢸⣿⣿⣿⣿⣿⣿⣿⣿⣿⣿⣿⣿⣿⣿⣿⣿⣿⣿⣿⣿⣿⣿⣿⣿⣿⣿⣿⣿⣿⣿⣿⣿⣿⣿⣧⢕⢕⢕⢕⢕⠀⠀⠀⠀⠀⠀⠀⠀⠀⠀⠀⠀</a:t>
            </a:r>
            <a:br/>
            <a:r>
              <a:t>⠀⠀⠀⠀⠀⠀⠀⠀⠀⠀⠀⣿⣿⣿⣿⣿⣿⣿⣿⣿⣿⣿⣿⣿⣿⣿⡇⢕⢸⣿⣿⣿⣿⣿⣿⣿⣿⣿⣿⣿⣿⣿⣿⣿⣿⣿⣿⣿⣿⣿⣿⣿⣿⣿⣿⣿⣿⣿⣿⣿⣿⣿⣿⡷⣧⣵⢕⣕⢕⠀⠀⠀⠀⠀⠀⠀⠀⠀⠀⠀⠀</a:t>
            </a:r>
            <a:br/>
            <a:r>
              <a:t>⠀⠀⠀⠀⠀⠀⠀⠀⠀⠀⠀⣿⣿⣿⣿⣿⣿⣿⣿⣿⣿⣿⣿⣿⣿⣿⣷⢕⢹⣿⣿⣿⣿⣿⣿⣿⣿⣿⣿⣿⣿⣿⣿⣿⣿⣿⣿⣿⣿⣿⣿⣿⣿⣿⣿⣿⣿⣿⣿⣿⣿⣿⣿⣵⣵⣧⡵⢧⡕⠀⠀⠀⠀⠀⠀⠀⠀⠀⠀⠀⠀</a:t>
            </a:r>
            <a:br/>
            <a:r>
              <a:t>⠀⠀⠀⠀⠀⠀⠀⠀⠀⠀⠀⣿⣿⣿⣿⣿⣿⣿⣿⣿⣿⣿⣿⣿⣿⣿⣿⡇⢼⣿⣿⣿⡟⣻⣿⣿⣿⣿⣿⣿⣿⣿⣿⣿⣿⣿⣿⣿⣿⣿⣿⣿⣿⣿⣿⣿⣿⣿⣿⣿⣿⣿⣿⣿⣧⣵⣼⣕⣕⠀⠀⠀⠀⠀⠀⠀⠀⠀⠀⠀⠀</a:t>
            </a:r>
            <a:br/>
            <a:r>
              <a:t>⠀⠀⠀⠀⠀⠀⠀⠀⠀⠀⠀⣿⣿⣿⣿⣿⣿⣿⣿⣿⣿⣿⣿⣿⣿⣿⣿⣿⣾⣿⣿⣿⣿⣿⣿⣿⣿⣿⣿⣿⣿⣿⣿⣿⣿⣿⣿⣿⣿⣿⣿⣿⣿⣿⣿⣿⣿⣿⣿⣿⣿⣿⣿⣵⣵⣿⣿⣿⣿⠀⠀⠀⠀⠀⠀⠀⠀⠀⠀⠀⠀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⠀⠀⠀⠀⠀⠀⠀⠀⠀⠀⠀⣿⣿⣿⣿⣿⣿⣿⣿⣿⣿⣿⣿⣿⣿⣿⣿⣿⣿⣿⣿⣿⣿⣿⣿⣿⣿⣿⣿⣿⣿⣿⣿⣿⣿⣿⣿⣿⣿⣿⣿⣿⣿⣿⣿⣿⣿⣿⣿⣿⣿⣿⣿⣿⣿⣯⣽⣵⣼⠀⠀⠀⠀⠀⠀⠀⠀⠀⠀⠀⠀</a:t>
            </a:r>
            <a:br/>
            <a:r>
              <a:t>⠀⠀⠀⠀⠀⠀⠀⠀⠀⠀⠀⣿⣿⣿⣿⣿⣿⣿⣿⣿⣿⣿⣿⣿⣿⣿⣿⣿⣿⣿⣿⣿⣿⣿⣿⣿⣿⣽⣿⣿⣿⣿⣿⣿⣿⣿⣿⣿⣿⣿⣿⣿⣿⣿⣿⣿⣿⣿⣿⣿⣿⣿⣿⣿⣿⣯⣿⣿⣿⠀⠀⠀⠀⠀⠀⠀⠀⠀⠀⠀⠀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⠀⠀⠀⠀⠀⠀⠀⠀⠀⠀⠀⣿⣿⣿⣿⣿⣿⣿⣿⣿⣿⣿⣿⣿⣿⣿⣿⣿⣿⣿⢇⣿⣿⣿⣿⣿⣿⣿⣿⣿⣿⣿⣿⣿⠕⠜⣿⣿⣿⣿⣿⣿⣿⣿⣿⣿⣿⣿⣿⣿⣿⣿⣿⣿⣿⣿⣿⣿⣿⠀⠀⠀⠀⠀⠀⠀⠀⠀⠀⠀⠀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⠀⠀⠀⠀⠀⠀⠀⠀⠀⠀⠀⣿⣿⣿⣿⣿⣿⣿⣿⣿⣿⣿⣿⣿⣿⣿⣿⣿⣿⣿⢕⢸⣿⣿⣿⡟⢟⢟⢟⣻⣿⢿⢟⢏⠔⠀⢹⣿⣿⣿⣿⣿⣿⣿⣿⣿⣿⣿⣿⣿⣿⣿⣿⣿⣿⣿⣿⣿⣿⠀⠀⠀⠀⠀⠀⠀⠀⠀⠀⠀⠀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⠀⠀⠀⠀⠀⠀⠀⠀⠀⠀⠀⣿⣿⣿⣿⣿⣿⣿⣿⣿⣿⣿⣿⣿⣿⣿⣿⣿⣿⡇⢕⢕⢜⢻⣿⣷⣕⡕⢕⢕⠕⢑⠕⠁⠀⢔⢸⣿⣿⣿⣿⣿⣿⣿⣿⣿⣿⣿⣿⣿⣿⣿⣿⣿⣿⣿⣿⣿⣿⠀⠀⠀⠀⠀⠀⠀⠀⠀⠀⠀⠀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⠀⠀⠀⠀⠀⠀⠀⠀⠀⠀⠀⠛⠛⠛⠛⠛⠛⠛⠛⠛⠛⠛⠛⠛⠛⠛⠛⠛⠛⠃⠑⠑⠑⠑⠑⠙⠙⠑⠑⠀⠀⠀⠀⠀⠐⠁⠘⠛⠛⠛⠛⠛⠛⠛⠛⠛⠛⠛⠛⠛⠛⠛⠛⠛⠛⠛⠛⠛⠛⠀⠀⠀⠀⠀⠀⠀⠀⠀⠀⠀⠀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⠀⠀⠀⠀⠀⠀⠀⠀⠀⠀⠀⣿⣿⣿⣿⣿⣿⣿⣿⣿⣿⣿⣿⣿⣿⣿⣿⣿⣿⣿⣿⣿⣿⣿⣿⣿⣿⣿⣿⣿⣿⣿⣿⣿⣿⣿⢕⢕⠑⠑⢀⢀⠑⢜⣿⣿⣿⣿⣿⣿⣿⣧⢕⢕⢕⢕⢕⢕⢕⠀⠀⠀⠀⠀⠀⠀⠀⠀⠀⠀⠀</a:t>
            </a:r>
            <a:br/>
            <a:r>
              <a:t>⠀⠀⠀⠀⠀⠀⠀⠀⠀⠀⠀⣿⣿⣿⣿⣿⣿⣿⣿⣿⣿⣿⣿⣿⣿⣿⣿⣿⣿⣿⣿⣿⣿⣿⣿⣿⣿⣿⣿⣿⣿⣿⣿⣿⣿⡏⢕⢁⠀⠀⠁⢄⠀⢕⢸⣿⣿⣿⣿⣿⣿⣿⡇⢕⢕⢕⢕⢕⢕⠀⠀⠀⠀⠀⠀⠀⠀⠀⠀⠀⠀</a:t>
            </a:r>
            <a:br/>
            <a:r>
              <a:t>⠀⠀⠀⠀⠀⠀⠀⠀⠀⠀⠀⣿⣿⣿⣿⣿⣿⣿⣿⣿⣿⣿⣿⣿⣿⣿⣿⣿⣿⣿⣿⢟⢏⢝⢝⢝⢝⢝⢟⢟⢟⣿⣿⣿⣿⡇⢕⢕⢔⢔⢔⢔⢔⢕⢜⣿⣿⣿⣿⣿⣿⣿⣇⢕⢕⢕⢕⢕⢕⠀⠀⠀⠀⠀⠀⠀⠀⠀⠀⠀⠀</a:t>
            </a:r>
            <a:br/>
            <a:r>
              <a:t>⠀⠀⠀⠀⠀⠀⠀⠀⠀⠀⠀⣿⣿⣿⣿⣿⣿⣿⣿⣿⣿⣿⣿⣿⣿⣿⣿⣿⢟⢝⢕⢕⢕⢣⣱⡵⢿⢟⢟⢟⢾⣿⣿⣿⣿⣧⡕⢕⢕⢕⢕⢕⢕⢕⢕⣿⣿⣿⣿⣿⣿⣿⣿⢕⢕⢕⢕⢕⢕⠀⠀⠀⠀⠀⠀⠀⠀⠀⠀⠀⠀</a:t>
            </a:r>
            <a:br/>
            <a:r>
              <a:t>⠀⠀⠀⠀⠀⠀⠀⠀⠀⠀⠀⣿⣿⣿⣿⣿⣿⣿⣿⣿⣿⣿⣿⣿⣿⣿⡿⢟⢕⢕⢕⢕⢜⢏⠑⢑⢄⢁⢕⢔⢕⣻⣿⣿⣿⣿⣷⡕⢕⢕⢕⢕⢕⢕⢕⣿⣿⣿⣿⣿⣿⣿⣿⢕⢕⢕⢕⢕⢕⠀⠀⠀⠀⠀⠀⠀⠀⠀⠀⠀⠀</a:t>
            </a:r>
            <a:br/>
            <a:r>
              <a:t>⠀⠀⠀⠀⠀⠀⠀⠀⠀⠀⠀⣿⣿⣿⣿⣿⣿⣿⣿⣿⣿⣿⣿⣿⣿⣿⢗⢕⢕⢱⣵⢕⢕⢕⢕⢕⢕⢕⢾⣿⣾⣿⣿⣿⣿⣿⣿⣷⣷⣧⣵⣷⣾⣷⣿⣿⣿⣿⣿⣿⣿⣿⣿⢕⢕⢕⢕⢕⢕⠀⠀⠀⠀⠀⠀⠀⠀⠀⠀⠀⠀</a:t>
            </a:r>
            <a:br/>
            <a:r>
              <a:t>⠀⠀⠀⠀⠀⠀⠀⠀⠀⠀⠀⣿⣿⣿⣿⣿⣿⣿⣿⣿⣿⣿⣿⣿⣿⣧⢵⢗⢕⡕⣕⣵⣷⣷⣷⣷⣷⣿⣿⣿⣿⣿⣿⣿⣿⣿⣿⣿⣿⣿⣿⣿⣿⣿⣿⣿⣿⣿⣿⣿⣿⣿⣿⢕⢕⢕⢕⢕⢕⠀⠀⠀⠀⠀⠀⠀⠀⠀⠀⠀⠀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⠀⠀⠀⠀⠀⠀⠀⠀⠀⠀⠀⣿⣿⣿⣿⣿⣿⣿⣿⣿⣿⣿⣿⣿⣿⣿⢇⢕⢜⣿⣿⣿⣿⣿⣿⣿⣿⣿⣿⣿⣿⣿⣿⣿⣿⣿⣿⣿⣿⣿⣿⣿⣿⣿⣿⣿⣿⣿⣿⣿⣿⣿⣿⢕⢕⢕⢕⢕⢕⠀⠀⠀⠀⠀⠀⠀⠀⠀⠀⠀⠀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⠀⠀⠀⠀⠀⠀⠀⠀⠀⠀⠀⣿⣿⣿⣿⣿⣿⣿⣿⣿⣿⣿⣿⣿⣿⣿⡇⢕⢱⣿⣿⣿⣿⣿⣿⣿⣿⣿⣿⣿⣿⣿⣿⣿⣿⣿⣿⣿⣿⣿⣿⣿⣿⣿⣿⣿⣿⣿⣿⣿⣿⣿⣿⢕⢕⢕⢕⢕⢕⠀⠀⠀⠀⠀⠀⠀⠀⠀⠀⠀⠀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⠀⠀⠀⠀⠀⠀⠀⠀⠀⠀⠀⣿⣿⣿⣿⣿⣿⣿⣿⣿⣿⣿⣿⣿⣿⣿⣇⢕⢜⣿⣿⣿⣿⣿⣿⣿⣿⣿⣿⣿⣿⣿⣿⣿⣿⣿⣿⣿⣿⣿⣿⣿⣿⣿⣿⣿⣿⣿⣿⣿⣿⣿⣿⡕⢕⢕⢕⢕⢕⠀⠀⠀⠀⠀⠀⠀⠀⠀⠀⠀⠀</a:t>
            </a:r>
            <a:br/>
            <a:r>
              <a:t>⠀⠀⠀⠀⠀⠀⠀⠀⠀⠀⠀⣿⣿⣿⣿⣿⣿⣿⣿⣿⣿⣿⣿⣿⣿⣿⣿⡕⢕⣿⣿⣿⣿⣿⡿⣿⣿⣿⣿⣿⣿⣧⣿⣿⣿⣿⣿⣿⣿⣿⣿⣿⣿⣿⣿⣿⣿⣿⣿⣿⣿⣿⣿⢧⢵⡵⢕⡕⢕⠀⠀⠀⠀⠀⠀⠀⠀⠀⠀⠀⠀</a:t>
            </a:r>
            <a:br/>
            <a:r>
              <a:t>⠀⠀⠀⠀⠀⠀⠀⠀⠀⠀⠀⣿⣿⣿⣿⣿⣿⣿⣿⣿⣿⣿⣿⣿⣿⣿⣿⣷⡕⢿⣿⣿⣿⣿⣿⣿⣿⣿⣿⣿⣿⣿⣿⣿⣿⣿⣿⣿⣿⣿⣿⣿⣿⣿⣿⣿⣿⣿⣿⣿⣿⣿⣿⣵⣵⣵⡕⢕⢕⠀⠀⠀⠀⠀⠀⠀⠀⠀⠀⠀⠀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⠀⠀⠀⠀⠀⠀⠀⠀⠀⠀⠀⣿⣿⣿⣿⣿⣿⣿⣿⣿⣿⣿⣿⣿⣿⣿⣿⣿⣿⣿⣿⣿⣿⣿⣿⣿⣿⣿⣿⣿⣿⣿⣿⣿⣿⣿⣿⣿⣿⣿⣿⣿⣿⣿⣿⣿⣿⣿⣿⣿⣿⣿⣿⣯⣕⣵⣵⣕⣕⠀⠀⠀⠀⠀⠀⠀⠀⠀⠀⠀⠀</a:t>
            </a:r>
            <a:br/>
            <a:r>
              <a:t>⠀⠀⠀⠀⠀⠀⠀⠀⠀⠀⠀⣿⣿⣿⣿⣿⣿⣿⣿⣿⣿⣿⣿⣿⣿⣿⣿⣿⣿⣿⣿⣿⣿⣿⣿⣿⣿⣿⣿⣿⣽⣿⣿⣿⣿⣿⣿⣿⣿⣿⣿⣿⣿⣿⣿⣿⣿⣿⣿⣿⣿⣿⣿⣵⣵⣷⣾⣿⣿⠀⠀⠀⠀⠀⠀⠀⠀⠀⠀⠀⠀</a:t>
            </a:r>
            <a:br/>
            <a:r>
              <a:t>⠀⠀⠀⠀⠀⠀⠀⠀⠀⠀⠀⣿⣿⣿⣿⣿⣿⣿⣿⣿⣿⣿⣿⣿⣿⣿⣿⣿⣿⣿⣿⣿⣿⣿⣿⣿⣿⣿⣿⣿⡿⣿⣿⣿⣿⣿⣿⣿⣿⣿⣿⣿⣿⣿⣿⣿⣿⣿⣿⣿⣿⣿⣿⣿⣷⣵⣵⣕⣼⠀⠀⠀⠀⠀⠀⠀⠀⠀⠀⠀⠀</a:t>
            </a:r>
            <a:br/>
            <a:r>
              <a:t>⠀⠀⠀⠀⠀⠀⠀⠀⠀⠀⠀⣿⣿⣿⣿⣿⣿⣿⣿⣿⣿⣿⣿⣿⣿⣿⣿⣿⣿⣿⣿⣿⣿⣿⣿⣿⣿⣷⣾⣿⣿⣿⣿⣿⣿⣿⣿⣿⣿⣿⣿⣿⣿⣿⣿⣿⣿⣿⣿⣿⣿⣿⣿⣿⣯⣿⣿⣿⣿⠀⠀⠀⠀⠀⠀⠀⠀⠀⠀⠀⠀</a:t>
            </a:r>
            <a:br/>
            <a:r>
              <a:t>⠀⠀⠀⠀⠀⠀⠀⠀⠀⠀⠀⣿⣿⣿⣿⣿⣿⣿⣿⣿⣿⣿⣿⣿⣿⣿⣿⣿⣿⣿⣿⣿⣿⣿⣿⣿⣿⣿⣿⣿⣿⣿⣿⣿⣿⡇⠘⢿⣿⣿⣿⣿⣿⣿⣿⣿⣿⣿⣿⣿⣿⣿⣿⣿⣿⣿⣿⣿⣿⠀⠀⠀⠀⠀⠀⠀⠀⠀⠀⠀⠀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⠀⠀⠀⠀⠀⠀⠀⠀⠀⠀⠀⣿⣿⣿⣿⣿⣿⣿⣿⣿⣿⣿⣿⣿⣿⣿⣿⣿⣿⣿⣿⡿⢹⣿⣿⣿⣿⣿⣿⣿⣿⣿⣿⣿⣿⠇⠀⠁⢻⣿⣿⣿⣿⣿⣿⣿⣿⣿⣿⣿⣿⣿⣿⣿⣿⣿⣿⣿⣿⠀⠀⠀⠀⠀⠀⠀⠀⠀⠀⠀⠀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⠀⠀⠀⠀⠀⠀⠀⠀⠀⠀⠀⣿⣿⣿⣿⣿⣿⣿⣿⣿⣿⣿⣿⣿⣿⣿⣿⣿⣿⣿⣿⡇⢕⢿⣿⣿⣿⣟⢟⢏⢝⣻⢿⠏⠑⠀⠀⢀⣾⣿⣿⣿⣿⣿⣿⣿⣿⣿⣿⣿⣿⣿⣿⣿⣿⣿⣿⣿⣿⠀⠀⠀⠀⠀⠀⠀⠀⠀⠀⠀⠀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⠀⠀⠀⠀⠀⠀⠀⠀⠀⠀⠀⣿⣿⣿⣿⣿⣿⣿⣿⣿⣿⣿⣿⣿⣿⣿⣿⣿⣿⣿⣿⡇⢕⢕⢜⢻⢿⣿⡗⠕⠑⠑⠁⠀⠀⠀⢄⢁⢸⣿⣿⣿⣿⣿⣿⣿⣿⣿⣿⣿⣿⣿⣿⣿⣿⣿⣿⣿⣿⠀⠀⠀⠀⠀⠀⠀⠀⠀⠀⠀⠀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⠀⠀⠀⠀⠀⠀⠀⠀⠀⠀⠀⣿⣿⣿⣿⣿⣿⣿⣿⣿⣿⣿⣿⣿⣿⣿⣿⣿⣿⣿⣿⡇⢕⢕⢕⠑⠀⠁⠁⠀⠀⠀⠀⠀⠀⠀⢀⢕⢸⣿⣿⣿⣿⣿⣿⣿⣿⣿⣿⣿⣿⣿⣿⣿⣿⣿⣿⣿⣿⠀⠀⠀⠀⠀⠀⠀⠀⠀⠀⠀⠀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⠀⠀⠀⠀⠀⠀⠀⠀⠀⠀⠀⣿⣿⣿⣿⣿⣿⣿⣿⣿⣿⣿⣿⣿⣿⣿⣿⣿⣿⣿⣿⣷⡕⢕⢕⢅⢀⠁⠔⠐⠀⠀⠀⠀⢀⢔⢕⢅⣸⣿⣿⣿⣿⣿⣿⣿⣿⣿⣿⣿⣿⣿⣿⣿⣿⣿⣿⣿⣿⠀⠀⠀⠀⠀⠀⠀⠀⠀⠀⠀⠀</a:t>
            </a:r>
            <a:br/>
            <a:r>
              <a:t>⠀⠀⠀⠀⠀⠀⠀⠀⠀⠀⠀⠛⠛⠛⠛⠛⠛⠛⠛⠛⠛⠛⠛⠛⠛⠛⠛⠛⠛⠛⠛⠛⠃⠑⠑⠑⠑⠑⠐⠐⠑⠀⠀⠀⠑⠑⠑⠑⠛⠛⠛⠛⠛⠛⠛⠛⠛⠛⠛⠛⠛⠛⠛⠛⠛⠛⠛⠛⠛⠀⠀⠀⠀⠀⠀⠀⠀⠀⠀⠀⠀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⠀⠀⠀⠀⠀⠀⠀⠀⠀⠀⠀⣿⣿⣿⣿⣿⣿⣿⣿⣿⣿⣿⣿⣿⣿⣿⣿⣿⣿⣿⣿⣿⣿⣿⣿⣿⣿⣿⣿⣿⣿⣿⣿⣿⣿⣿⢕⢁⠕⠀⠀⠀⠑⢜⣿⣿⣿⣿⣿⣿⣿⣇⢕⢕⢕⢕⢕⢕⢕⠀⠀⠀⠀⠀⠀⠀⠀⠀⠀⠀⠀</a:t>
            </a:r>
            <a:br/>
            <a:r>
              <a:t>⠀⠀⠀⠀⠀⠀⠀⠀⠀⠀⠀⣿⣿⣿⣿⣿⣿⣿⣿⣿⣿⣿⣿⣿⣿⣿⣿⣿⣿⣿⣿⢟⢏⢝⢝⢝⢝⢝⣟⢟⢟⣿⣿⣿⣿⡇⢅⢀⠀⠀⠀⢀⢁⢕⢸⣿⣿⣿⣿⣿⣿⣿⡕⢕⢕⢕⢕⢕⢕⠀⠀⠀⠀⠀⠀⠀⠀⠀⠀⠀⠀</a:t>
            </a:r>
            <a:br/>
            <a:r>
              <a:t>⠀⠀⠀⠀⠀⠀⠀⠀⠀⠀⠀⣿⣿⣿⣿⣿⣿⣿⣿⣿⣿⣿⣿⣿⣿⣿⣿⣿⢟⢏⢕⢕⢕⢇⣱⢼⢿⢞⢏⢜⢻⣿⣿⣿⣿⣧⡕⢕⢐⢔⢔⢔⢔⢕⢸⣿⣿⣿⣿⣿⣿⣿⣇⢕⢕⢕⢕⢕⢕⠀⠀⠀⠀⠀⠀⠀⠀⠀⠀⠀⠀</a:t>
            </a:r>
            <a:br/>
            <a:r>
              <a:t>⠀⠀⠀⠀⠀⠀⠀⠀⠀⠀⠀⣿⣿⣿⣿⣿⣿⣿⣿⣿⣿⣿⣿⣿⣿⣿⡿⢟⢕⠕⠕⢕⢕⢟⠑⢅⢁⢀⢕⣵⢱⣿⣿⣿⣿⣿⣷⢕⢕⢕⢕⢕⢕⢕⢕⣿⣿⣿⣿⣿⣿⣿⣿⢕⢕⢕⢕⢕⢕⠀⠀⠀⠀⠀⠀⠀⠀⠀⠀⠀⠀</a:t>
            </a:r>
            <a:br/>
            <a:r>
              <a:t>⠀⠀⠀⠀⠀⠀⠀⠀⠀⠀⠀⣿⣿⣿⣿⣿⣿⣿⣿⣿⣿⣿⣿⣿⣿⣿⡧⢕⢕⢕⡧⢕⢕⢱⢕⢕⢕⢗⣿⣿⣿⣿⣿⣿⣿⣿⣿⡇⢕⢕⢕⢕⢕⢕⢕⣿⣿⣿⣿⣿⣿⣿⣿⢕⢕⢕⢕⢕⢕⠀⠀⠀⠀⠀⠀⠀⠀⠀⠀⠀⠀</a:t>
            </a:r>
            <a:br/>
            <a:r>
              <a:t>⠀⠀⠀⠀⠀⠀⠀⠀⠀⠀⠀⣿⣿⣿⣿⣿⣿⣿⣿⣿⣿⣿⣿⣿⣿⡇⢱⡗⢕⣕⣕⣱⣵⣷⣷⣾⣷⣾⣿⣿⣿⣿⣿⣿⣿⣿⣿⣿⣷⣷⣷⣷⣷⣿⣿⣿⣿⣿⣿⣿⣿⣿⣿⢕⢕⢕⢕⢕⢕⠀⠀⠀⠀⠀⠀⠀⠀⠀⠀⠀⠀</a:t>
            </a:r>
            <a:br/>
            <a:r>
              <a:t>⠀⠀⠀⠀⠀⠀⠀⠀⠀⠀⠀⣿⣿⣿⣿⣿⣿⣿⣿⣿⣿⣿⣿⣿⣿⣿⡕⢕⢕⢮⣿⣿⣿⣿⣿⣿⣿⣿⣿⣿⣿⣿⣿⣿⣿⣿⣿⣿⣿⣿⣿⣿⣿⣿⣿⣿⣿⣿⣿⣿⣿⣿⣿⢕⢕⢕⢕⢕⢕⠀⠀⠀⠀⠀⠀⠀⠀⠀⠀⠀⠀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⠀⠀⠀⠀⠀⠀⠀⠀⠀⠀⠀⣿⣿⣿⣿⣿⣿⣿⣿⣿⣿⣿⣿⣿⣿⣿⡇⢕⢕⣿⣿⣿⣿⣿⣿⣿⣿⣿⣿⣿⣿⣿⣿⣿⣿⣿⣿⣿⣿⣿⣿⣿⣿⣿⣿⣿⣿⣿⣿⣿⣿⣿⣿⢕⢕⢕⢕⢕⢕⠀⠀⠀⠀⠀⠀⠀⠀⠀⠀⠀⠀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⠀⠀⠀⠀⠀⠀⠀⠀⠀⠀⠀⣿⣿⣿⣿⣿⣿⣿⣿⣿⣿⣿⣿⣿⣿⣿⣇⢕⢕⣿⣿⣿⣿⣿⣿⣿⣿⣿⣿⣿⣿⣿⣿⣿⣿⣿⣿⣿⣿⣿⣿⣿⣿⣿⣿⣿⣿⣿⣿⣿⣿⣿⣿⢕⢕⢕⢕⢕⢕⠀⠀⠀⠀⠀⠀⠀⠀⠀⠀⠀⠀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⠀⠀⠀⠀⠀⠀⠀⠀⠀⠀⠀⣿⣿⣿⣿⣿⣿⣿⣿⣿⣿⣿⣿⣿⣿⣿⣿⡕⢕⢹⣿⣿⣿⣿⣿⣿⣿⣿⣿⣿⣿⣿⣾⣿⣿⣿⣿⣿⣿⣿⣿⣿⣿⣿⣿⣿⣿⣿⣿⣿⣿⣿⣿⢕⢕⢕⢕⢕⢕⠀⠀⠀⠀⠀⠀⠀⠀⠀⠀⠀⠀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⠀⠀⠀⠀⠀⠀⠀⠀⠀⠀⠀⣿⣿⣿⣿⣿⣿⣿⣿⣿⣿⣿⣿⣿⣿⣿⣿⣷⣕⢸⣿⣿⣿⣿⣿⣿⣿⣿⣿⣿⣿⣿⣿⣿⣿⣿⣿⣿⣿⣿⣿⣿⣿⣿⣿⣿⣿⣿⣿⣿⣿⣿⣿⢧⢵⡕⢕⡕⢕⠀⠀⠀⠀⠀⠀⠀⠀⠀⠀⠀⠀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⠀⠀⠀⠀⠀⠀⠀⠀⠀⠀⠀⣿⣿⣿⣿⣿⣿⣿⣿⣿⣿⣿⣿⣿⣿⣿⣿⣿⣿⣷⣿⣿⣿⣿⣿⣿⣿⣿⣿⣿⣿⣿⣿⣿⣿⣿⣿⣿⣿⣿⣿⣿⣿⣿⣿⣿⣿⣿⣿⣿⣿⣿⣧⣵⣱⣕⢕⢕⢕⠀⠀⠀⠀⠀⠀⠀⠀⠀⠀⠀⠀</a:t>
            </a:r>
            <a:br/>
            <a:r>
              <a:t>⠀⠀⠀⠀⠀⠀⠀⠀⠀⠀⠀⣿⣿⣿⣿⣿⣿⣿⣿⣿⣿⣿⣿⣿⣿⣿⣿⣿⣿⣿⣿⣿⣿⣿⣿⣿⣿⣿⣿⣿⣿⣾⣿⣿⣿⣿⣿⣿⣿⣿⣿⣿⣿⣿⣿⣿⣿⣿⣿⣿⣿⣿⣿⢯⢕⣕⣵⡕⡕⠀⠀⠀⠀⠀⠀⠀⠀⠀⠀⠀⠀</a:t>
            </a:r>
            <a:br/>
            <a:r>
              <a:t>⠀⠀⠀⠀⠀⠀⠀⠀⠀⠀⠀⣿⣿⣿⣿⣿⣿⣿⣿⣿⣿⣿⣿⣿⣿⣿⣿⣿⣿⣿⣿⣿⣿⣿⣿⣿⣿⣿⢿⣿⣿⣻⣿⣿⣿⣿⣿⣿⣿⣿⣿⣿⣿⣿⣿⣿⣿⣿⣿⣿⣿⣿⣷⡵⣵⢧⣼⡷⣟⠀⠀⠀⠀⠀⠀⠀⠀⠀⠀⠀⠀</a:t>
            </a:r>
            <a:br/>
            <a:r>
              <a:t>⠀⠀⠀⠀⠀⠀⠀⠀⠀⠀⠀⣿⣿⣿⣿⣿⣿⣿⣿⣿⣿⣿⣿⣿⣿⣿⣿⣿⣿⣿⣿⣿⣿⣿⣿⣿⣿⣿⣷⣿⣿⣿⣿⣿⣿⣿⢿⣿⣿⣿⣿⣿⣿⣿⣿⣿⣿⣿⣿⣿⣿⣿⣿⣿⣿⣕⣵⣵⣼⠀⠀⠀⠀⠀⠀⠀⠀⠀⠀⠀⠀</a:t>
            </a:r>
            <a:br/>
            <a:r>
              <a:t>⠀⠀⠀⠀⠀⠀⠀⠀⠀⠀⠀⣿⣿⣿⣿⣿⣿⣿⣿⣿⣿⣿⣿⣿⣿⣿⣿⣿⣿⣿⣿⣿⣿⣿⣿⣿⣿⣿⣿⣿⣿⣿⣿⣿⣿⣿⠕⢹⣿⣿⣿⣿⣿⣿⣿⣿⣿⣿⣿⣿⣿⣿⣿⣿⣿⣽⣿⣿⣿⠀⠀⠀⠀⠀⠀⠀⠀⠀⠀⠀⠀</a:t>
            </a:r>
            <a:br/>
            <a:r>
              <a:t>⠀⠀⠀⠀⠀⠀⠀⠀⠀⠀⠀⣿⣿⣿⣿⣿⣿⣿⣿⣿⣿⣿⣿⣿⣿⣿⣿⣿⣿⣿⣿⣿⡇⢿⣿⣿⣿⣿⣿⣿⣿⣿⣿⣿⣿⢟⠀⠀⠘⣿⣿⣿⣿⣿⣿⣿⣿⣿⣿⣿⣿⣿⣿⣿⣿⣿⣿⣿⣿⠀⠀⠀⠀⠀⠀⠀⠀⠀⠀⠀⠀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⠀⠀⠀⠀⠀⠀⠀⠀⠀⠀⠀⣿⣿⣿⣿⣿⣿⣿⣿⣿⣿⣿⣿⣿⣿⣿⣿⣿⣿⣿⣿⣿⡇⢜⢿⣿⣿⣿⣝⢝⢕⢕⡽⢟⠑⠀⠀⠀⢔⣿⣿⣿⣿⣿⣿⣿⣿⣿⣿⣿⣿⣿⣿⣿⣿⣿⣿⣿⣿⠀⠀⠀⠀⠀⠀⠀⠀⠀⠀⠀⠀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⠀⠀⠀⠀⠀⠀⠀⠀⠀⠀⠀⣿⣿⣿⣿⣿⣿⣿⣿⣿⣿⣿⣿⣿⣿⣿⣿⣿⣿⣿⣿⣿⡇⢕⢕⢝⢟⢻⢿⢗⠕⠑⠁⠀⠀⠀⠀⠀⢔⣿⣿⣿⣿⣿⣿⣿⣿⣿⣿⣿⣿⣿⣿⣿⣿⣿⣿⣿⣿⠀⠀⠀⠀⠀⠀⠀⠀⠀⠀⠀⠀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⠀⠀⠀⠀⠀⠀⠀⠀⠀⠀⠀⣿⣿⣿⣿⣿⣿⣿⣿⣿⣿⣿⣿⣿⣿⣿⣿⣿⣿⣿⣿⣿⡇⢔⢔⢅⢄⠀⠀⠀⠀⠀⠀⠀⠀⠀⠀⢔⠕⣿⣿⣿⣿⣿⣿⣿⣿⣿⣿⣿⣿⣿⣿⣿⣿⣿⣿⣿⣿⠀⠀⠀⠀⠀⠀⠀⠀⠀⠀⠀⠀</a:t>
            </a:r>
            <a:br/>
            <a:r>
              <a:t>⠀⠀⠀⠀⠀⠀⠀⠀⠀⠀⠀⣿⣿⣿⣿⣿⣿⣿⣿⣿⣿⣿⣿⣿⣿⣿⣿⣿⣿⣿⣿⣿⣧⢕⢕⢔⢅⢀⢑⠑⠐⠀⠀⠀⠀⠀⢕⢕⢔⣿⣿⣿⣿⣿⣿⣿⣿⣿⣿⣿⣿⣿⣿⣿⣿⣿⣿⣿⣿⠀⠀⠀⠀⠀⠀⠀⠀⠀⠀⠀⠀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⠀⠀⠀⠀⠀⠀⠀⠀⠀⠀⠀⣿⣿⣿⣿⣿⣿⣿⣿⣿⣿⣿⣿⣿⣿⣿⣿⣿⣿⣿⣿⣿⣿⣧⢕⢕⢕⢕⢕⢕⢕⢔⠄⠄⢔⢕⢕⢕⣸⣿⣿⣿⣿⣿⣿⣿⣿⣿⣿⣿⣿⣿⣿⣿⣿⣿⣿⣿⣿⠀⠀⠀⠀⠀⠀⠀⠀⠀⠀⠀⠀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⠀⠀⠀⠀⠀⠀⠀⠀⠀⠀⠀⠛⠛⠛⠛⠛⠛⠛⠛⠛⠛⠛⠛⠛⠛⠛⠛⠛⠛⠛⠛⠛⠛⠛⠃⠑⠑⠑⠀⠐⠑⠑⠀⠑⠑⠑⠑⠑⠛⠛⠛⠛⠛⠛⠛⠛⠛⠛⠛⠛⠛⠛⠛⠛⠛⠛⠛⠛⠛⠀⠀⠀⠀⠀⠀⠀⠀⠀⠀⠀⠀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⠀⠀⠀⠀⠀⠀⠀⠀⠀⠀⠀⣿⣿⣿⣿⣿⣿⣿⣿⣿⣿⣿⣿⣿⣿⣿⣿⣿⣿⣿⣿⢟⢝⢝⢑⢕⢕⢝⣟⢟⢏⣿⣿⣿⣿⡿⠑⠄⠀⠀⠀⠀⠔⢜⣿⣿⣿⣿⣿⣿⣿⣇⢕⢕⢕⢕⢕⢕⢕⠀⠀⠀⠀⠀⠀⠀⠀⠀⠀⠀⠀</a:t>
            </a:r>
            <a:br/>
            <a:r>
              <a:t>⠀⠀⠀⠀⠀⠀⠀⠀⠀⠀⠀⣿⣿⣿⣿⣿⣿⣿⣿⣿⣿⣿⣿⣿⣿⣿⣿⣿⢟⢝⢕⢕⢕⣜⣱⢷⢟⠏⢝⢕⢝⣿⣿⣿⣿⣷⡔⢀⠀⠀⠀⢀⠀⢕⢹⣿⣿⣿⣿⣿⣿⣿⡕⢕⢕⢕⢕⢕⢕⠀⠀⠀⠀⠀⠀⠀⠀⠀⠀⠀⠀</a:t>
            </a:r>
            <a:br/>
            <a:r>
              <a:t>⠀⠀⠀⠀⠀⠀⠀⠀⠀⠀⠀⣿⣿⣿⣿⣿⣿⣿⣿⣿⣿⣿⣿⣿⣿⣿⣿⢟⠅⢔⠔⢔⢕⢝⢑⢄⢄⢔⢕⣵⣕⣾⣿⣿⣿⣿⣿⡕⢄⢄⢔⢄⢕⢕⢸⣿⣿⣿⣿⣿⣿⣿⡇⢕⢕⢕⢕⢕⢕⠀⠀⠀⠀⠀⠀⠀⠀⠀⠀⠀⠀</a:t>
            </a:r>
            <a:br/>
            <a:r>
              <a:t>⠀⠀⠀⠀⠀⠀⠀⠀⠀⠀⠀⣿⣿⣿⣿⣿⣿⣿⣿⣿⣿⣿⣿⣿⣿⣿⡇⢕⢕⢕⢧⢕⢕⢕⢕⢕⢕⢕⡸⣿⣿⣿⣿⣿⣿⣿⣿⣧⢕⢕⢕⢕⢕⢕⢕⣿⣿⣿⣿⣿⣿⣿⣿⢕⢕⢕⢕⢕⢕⠀⠀⠀⠀⠀⠀⠀⠀⠀⠀⠀⠀</a:t>
            </a:r>
            <a:br/>
            <a:r>
              <a:t>⠀⠀⠀⠀⠀⠀⠀⠀⠀⠀⠀⣿⣿⣿⣿⣿⣿⣿⣿⣿⣿⣿⣿⣿⣿⣿⢕⣇⢕⢕⢕⣕⣵⣷⣾⣿⣿⣿⣿⣿⣿⣿⣿⣿⣿⣿⣿⣿⣕⢕⢕⢕⢕⢕⢕⣿⣿⣿⣿⣿⣿⣿⣿⢕⢕⢕⢕⢕⢕⠀⠀⠀⠀⠀⠀⠀⠀⠀⠀⠀⠀</a:t>
            </a:r>
            <a:br/>
            <a:r>
              <a:t>⠀⠀⠀⠀⠀⠀⠀⠀⠀⠀⠀⣿⣿⣿⣿⣿⣿⣿⣿⣿⣿⣿⣿⣿⣿⣿⡕⢕⢕⢸⣾⣿⣿⣿⣿⣿⣿⣿⣿⣿⣿⣿⣿⣿⣿⣿⣿⣿⣿⣷⣵⣷⣿⣿⣿⣿⣿⣿⣿⣿⣿⣿⣿⢕⢕⢕⢕⢕⢕⠀⠀⠀⠀⠀⠀⠀⠀⠀⠀⠀⠀</a:t>
            </a:r>
            <a:br/>
            <a:r>
              <a:t>⠀⠀⠀⠀⠀⠀⠀⠀⠀⠀⠀⣿⣿⣿⣿⣿⣿⣿⣿⣿⣿⣿⣿⣿⣿⣿⡇⢕⢕⢸⣿⣿⣿⣿⣿⣿⣿⣿⣿⣿⣿⣿⣿⣿⣿⣿⣿⣿⣿⣿⣿⣿⣿⣿⣿⣿⣿⣿⣿⣿⣿⣿⣿⢕⢕⢕⢕⢕⢕⠀⠀⠀⠀⠀⠀⠀⠀⠀⠀⠀⠀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⠀⠀⠀⠀⠀⠀⠀⠀⠀⠀⠀⣿⣿⣿⣿⣿⣿⣿⣿⣿⣿⣿⣿⣿⣿⣿⣿⢕⢕⢸⣿⣿⣿⣿⣿⣿⣿⣿⣿⣿⣿⣿⣿⣿⣿⣿⣿⣿⣿⣿⣿⣿⣿⣿⣿⣿⣿⣿⣿⣿⣿⣿⣿⢕⢕⢕⢕⢕⢕⠀⠀⠀⠀⠀⠀⠀⠀⠀⠀⠀⠀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⠀⠀⠀⠀⠀⠀⠀⠀⠀⠀⠀⣿⣿⣿⣿⣿⣿⣿⣿⣿⣿⣿⣿⣿⣿⣿⣿⣇⢕⢕⣿⣿⣿⣿⣿⢿⣿⣿⣿⣿⣿⣿⣿⣿⣿⣿⣿⣿⣿⣿⣿⣿⣿⣿⣿⣿⣿⣿⣿⣿⣿⣿⣿⢕⢕⢕⢕⢕⢕⠀⠀⠀⠀⠀⠀⠀⠀⠀⠀⠀⠀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⠀⠀⠀⠀⠀⠀⠀⠀⠀⠀⠀⣿⣿⣿⣿⣿⣿⣿⣿⣿⣿⣿⣿⣿⣿⣿⣿⣿⡕⢕⣿⣿⣿⣿⣿⣿⣿⣿⣿⣿⣿⣿⣿⣿⣿⣿⣿⣿⣿⣿⣿⣿⣿⣿⣿⣿⣿⣿⣿⣿⣿⣿⣿⢱⢕⢕⢕⢕⢕⠀⠀⠀⠀⠀⠀⠀⠀⠀⠀⠀⠀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⠀⠀⠀⠀⠀⠀⠀⠀⠀⠀⠀⣿⣿⣿⣿⣿⣿⣿⣿⣿⣿⣿⣿⣿⣿⣿⣿⣿⣿⣷⣿⣿⣿⣿⣿⣿⣿⣿⣿⣿⣿⣿⣿⣿⣿⣿⣿⣿⣿⣿⣿⣿⣿⣿⣿⣿⣿⣿⣿⣿⣿⣿⡿⢧⢕⢕⢕⢕⢕⠀⠀⠀⠀⠀⠀⠀⠀⠀⠀⠀⠀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⠀⠀⠀⠀⠀⠀⠀⠀⠀⠀⠀⣿⣿⣿⣿⣿⣿⣿⣿⣿⣿⣿⣿⣿⣿⣿⣿⣿⣿⣿⣿⣿⣿⣿⣿⣿⣿⣿⣿⣿⣿⣿⣿⣿⣿⣿⣿⣿⣿⣿⣿⣿⣿⣿⣿⣿⣿⣿⣿⣿⣿⣿⣧⣵⣱⣕⢕⢕⢕⠀⠀⠀⠀⠀⠀⠀⠀⠀⠀⠀⠀</a:t>
            </a:r>
            <a:br/>
            <a:r>
              <a:t>⠀⠀⠀⠀⠀⠀⠀⠀⠀⠀⠀⣿⣿⣿⣿⣿⣿⣿⣿⣿⣿⣿⣿⣿⣿⣿⣿⣿⣿⣿⣿⣿⣿⣿⣿⣿⣿⣿⡿⢻⣿⣿⣻⣿⣿⣿⣿⣿⣿⣿⣿⣿⣿⣿⣿⣿⣿⣿⣿⣿⣿⣿⣿⢧⢕⣱⣕⣕⢕⠀⠀⠀⠀⠀⠀⠀⠀⠀⠀⠀⠀</a:t>
            </a:r>
            <a:br/>
            <a:r>
              <a:t>⠀⠀⠀⠀⠀⠀⠀⠀⠀⠀⠀⣿⣿⣿⣿⣿⣿⣿⣿⣿⣿⣿⣿⣿⣿⣿⣿⣿⣿⣿⣿⣿⣿⣿⣿⣿⣿⣿⣿⣿⣿⣿⣿⣿⣿⣿⡿⣿⣿⣿⣿⣿⣿⣿⣿⣿⣿⣿⣿⣿⣿⣿⣷⡵⣵⢵⣵⣯⣟⠀⠀⠀⠀⠀⠀⠀⠀⠀⠀⠀⠀</a:t>
            </a:r>
            <a:br/>
            <a:r>
              <a:t>⠀⠀⠀⠀⠀⠀⠀⠀⠀⠀⠀⣿⣿⣿⣿⣿⣿⣿⣿⣿⣿⣿⣿⣿⣿⣿⣿⣿⣿⣿⣿⣿⣿⣿⣿⣿⣿⣿⣿⣿⣿⣿⣿⣿⣿⣿⡇⠜⢿⣿⣿⣿⣿⣿⣿⣿⣿⣿⣿⣿⣿⣿⣿⣿⣧⣕⣵⣵⣵⠀⠀⠀⠀⠀⠀⠀⠀⠀⠀⠀⠀</a:t>
            </a:r>
            <a:br/>
            <a:r>
              <a:t>⠀⠀⠀⠀⠀⠀⠀⠀⠀⠀⠀⣿⣿⣿⣿⣿⣿⣿⣿⣿⣿⣿⣿⣿⣿⣿⣿⣿⣿⣿⣿⣿⡿⢹⣿⣿⣿⣿⣿⣿⣿⣿⣿⣿⣿⡿⠑⠀⠁⣿⣿⣿⣿⣿⣿⣿⣿⣿⣿⣿⣿⣿⣿⣿⣯⣽⣽⣿⣿⠀⠀⠀⠀⠀⠀⠀⠀⠀⠀⠀⠀</a:t>
            </a:r>
            <a:br/>
            <a:r>
              <a:t>⠀⠀⠀⠀⠀⠀⠀⠀⠀⠀⠀⣿⣿⣿⣿⣿⣿⣿⣿⣿⣿⣿⣿⣿⣿⣿⣿⣿⣿⣿⣿⣿⡇⢕⢻⣿⣿⣿⣧⡕⢕⢕⢱⢟⠏⠁⠀⠀⠀⢹⣿⣿⣿⣿⣿⣿⣿⣿⣿⣿⣿⣿⣿⣿⣿⣿⣿⣿⣿⠀⠀⠀⠀⠀⠀⠀⠀⠀⠀⠀⠀</a:t>
            </a:r>
            <a:br/>
            <a:r>
              <a:t>⠀⠀⠀⠀⠀⠀⠀⠀⠀⠀⠀⣿⣿⣿⣿⣿⣿⣿⣿⣿⣿⣿⣿⣿⣿⣿⣿⣿⣿⣿⣿⣿⣷⢕⢕⢘⢝⢻⢿⢿⢇⢑⠁⠀⠀⠀⠀⠀⢀⢸⣿⣿⣿⣿⣿⣿⣿⣿⣿⣿⣿⣿⣿⣿⣿⣿⣿⣿⣿⠀⠀⠀⠀⠀⠀⠀⠀⠀⠀⠀⠀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⠀⠀⠀⠀⠀⠀⠀⠀⠀⠀⠀⣿⣿⣿⣿⣿⣿⣿⣿⣿⣿⣿⣿⣿⣿⣿⣿⣿⣿⣿⣿⣿⣿⠕⠕⢅⢁⠀⠀⠀⠀⠀⠀⠀⠀⠀⠀⢄⢑⢸⣿⣿⣿⣿⣿⣿⣿⣿⣿⣿⣿⣿⣿⣿⣿⣿⣿⣿⣿⠀⠀⠀⠀⠀⠀⠀⠀⠀⠀⠀⠀</a:t>
            </a:r>
            <a:br/>
            <a:r>
              <a:t>⠀⠀⠀⠀⠀⠀⠀⠀⠀⠀⠀⣿⣿⣿⣿⣿⣿⣿⣿⣿⣿⣿⣿⣿⣿⣿⣿⣿⣿⣿⣿⣿⣿⡔⢕⢔⢅⢁⢑⠁⠀⠀⠀⠀⠀⠀⠄⢕⢔⢸⣿⣿⣿⣿⣿⣿⣿⣿⣿⣿⣿⣿⣿⣿⣿⣿⣿⣿⣿⠀⠀⠀⠀⠀⠀⠀⠀⠀⠀⠀⠀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⠀⠀⠀⠀⠀⠀⠀⠀⠀⠀⠀⣿⣿⣿⣿⣿⣿⣿⣿⣿⣿⣿⣿⣿⣿⣿⣿⣿⣿⣿⣿⣿⣿⣿⡕⢕⢕⢕⢕⢔⠔⢕⢄⠐⢀⢕⢕⢕⢕⣿⣿⣿⣿⣿⣿⣿⣿⣿⣿⣿⣿⣿⣿⣿⣿⣿⣿⣿⣿⠀⠀⠀⠀⠀⠀⠀⠀⠀⠀⠀⠀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⠀⠀⠀⠀⠀⠀⠀⠀⠀⠀⠀⣿⣿⣿⣿⣿⣿⣿⣿⣿⣿⣿⣿⣿⣿⣿⣿⣿⣿⣿⣿⣿⣿⣿⣿⣕⢕⢕⢕⢄⢔⠑⢄⢕⢕⢕⢕⢕⢱⣿⣿⣿⣿⣿⣿⣿⣿⣿⣿⣿⣿⣿⣿⣿⣿⣿⣿⣿⣿⠀⠀⠀⠀⠀⠀⠀⠀⠀⠀⠀⠀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⠀⠀⠀⠀⠀⠀⠀⠀⠀⠀⠀⠛⠛⠛⠛⠛⠛⠛⠛⠛⠛⠛⠛⠛⠛⠛⠛⠛⠛⠛⠛⠛⠛⠛⠛⠛⠓⠑⠑⠑⠑⠑⠑⠑⠑⠑⠑⠑⠘⠛⠛⠛⠛⠛⠛⠛⠛⠛⠛⠛⠛⠛⠛⠛⠛⠛⠛⠛⠛⠀⠀⠀⠀⠀⠀⠀⠀⠀⠀⠀⠀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⠀⠀⠀⠀⠀⠀⠀⠀⠀⠀⠀⣿⣿⣿⣿⣿⣿⣿⣿⣿⣿⣿⣿⣿⣿⣿⣿⣿⡿⠟⢝⠁⢕⢕⡵⢾⠟⠏⠝⢕⢜⢻⣿⣿⣿⣿⣕⢀⠀⠀⠀⠀⢕⢜⣿⣿⣿⣿⣿⣿⣿⡇⢕⢕⢕⢕⢕⢕⢕⠀⠀⠀⠀⠀⠀⠀⠀⠀⠀⠀⠀</a:t>
            </a:r>
            <a:br/>
            <a:r>
              <a:t>⠀⠀⠀⠀⠀⠀⠀⠀⠀⠀⠀⣿⣿⣿⣿⣿⣿⣿⣿⣿⣿⣿⣿⣿⣿⣿⣿⡿⢇⢅⢐⠔⢱⢜⢁⢄⢔⢕⢔⣱⡕⣵⣿⣿⣿⣿⣿⣧⢀⠀⠀⠀⠀⢕⢹⣿⣿⣿⣿⣿⣿⣿⡕⢕⢕⢕⢕⢕⢕⠀⠀⠀⠀⠀⠀⠀⠀⠀⠀⠀⠀</a:t>
            </a:r>
            <a:br/>
            <a:r>
              <a:t>⠀⠀⠀⠀⠀⠀⠀⠀⠀⠀⠀⣿⣿⣿⣿⣿⣿⣿⣿⣿⣿⣿⣿⣿⣿⣿⣿⢕⢕⢕⢱⢧⢕⢇⢇⢕⢕⢕⡕⣎⣯⣽⣿⣿⣿⣿⣿⣿⡇⢅⢔⢔⢅⢕⢸⣿⣿⣿⣿⣿⣿⣿⡇⢕⢕⢕⢕⢕⢕⠀⠀⠀⠀⠀⠀⠀⠀⠀⠀⠀⠀</a:t>
            </a:r>
            <a:br/>
            <a:r>
              <a:t>⠀⠀⠀⠀⠀⠀⠀⠀⠀⠀⠀⣿⣿⣿⣿⣿⣿⣿⣿⣿⣿⣿⣿⣿⣿⣿⡇⢱⢕⢕⣕⣕⣵⣷⣷⣿⣿⣿⣿⣿⣿⣿⣿⣿⣿⣿⣿⣿⣧⢕⢕⢕⢕⢕⢕⣿⣿⣿⣿⣿⣿⣿⣿⢕⢕⢕⢕⢕⢕⠀⠀⠀⠀⠀⠀⠀⠀⠀⠀⠀⠀</a:t>
            </a:r>
            <a:br/>
            <a:r>
              <a:t>⠀⠀⠀⠀⠀⠀⠀⠀⠀⠀⠀⣿⣿⣿⣿⣿⣿⣿⣿⣿⣿⣿⣿⣿⣿⣿⣧⢕⢕⢕⣾⣿⣿⣿⣿⣿⣿⣿⣿⣿⣿⣿⣿⣿⣿⣿⣿⣿⣿⣇⣕⢕⢕⢕⢕⣿⣿⣿⣿⣿⣿⣿⣿⢕⢕⢕⢕⢕⢕⠀⠀⠀⠀⠀⠀⠀⠀⠀⠀⠀⠀</a:t>
            </a:r>
            <a:br/>
            <a:r>
              <a:t>⠀⠀⠀⠀⠀⠀⠀⠀⠀⠀⠀⣿⣿⣿⣿⣿⣿⣿⣿⣿⣿⣿⣿⣿⣿⣿⣿⢕⢕⢱⣿⣿⣿⣿⣿⣿⣿⣿⣿⣿⣿⣿⣿⣿⣿⣿⣿⣿⣿⣷⣧⣷⣿⣿⣿⣿⣿⣿⣿⣿⣿⣿⣿⢕⢕⢕⢕⢕⢕⠀⠀⠀⠀⠀⠀⠀⠀⠀⠀⠀⠀</a:t>
            </a:r>
            <a:br/>
            <a:r>
              <a:t>⠀⠀⠀⠀⠀⠀⠀⠀⠀⠀⠀⣿⣿⣿⣿⣿⣿⣿⣿⣿⣿⣿⣿⣿⣿⣿⣿⡇⢕⢕⣿⣿⣿⣿⣿⣿⣿⣿⣿⣿⣿⣿⣿⣿⣿⣿⣿⣿⣿⣿⣿⣿⣿⣿⣿⣿⣿⣿⣿⣿⣿⣿⣿⢕⢕⢕⢕⢕⢕⠀⠀⠀⠀⠀⠀⠀⠀⠀⠀⠀⠀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⠀⠀⠀⠀⠀⠀⠀⠀⠀⠀⠀⣿⣿⣿⣿⣿⣿⣿⣿⣿⣿⣿⣿⣿⣿⣿⣿⣷⢕⢕⣿⣿⣿⣿⣿⣟⣿⣿⣿⣿⣿⣿⣿⣷⣿⣿⣿⣿⣿⣿⣿⣿⣿⣿⣿⣿⣿⣿⣿⣿⣿⣿⣿⢕⢕⢕⢕⢕⢕⠀⠀⠀⠀⠀⠀⠀⠀⠀⠀⠀⠀</a:t>
            </a:r>
            <a:br/>
            <a:r>
              <a:t>⠀⠀⠀⠀⠀⠀⠀⠀⠀⠀⠀⣿⣿⣿⣿⣿⣿⣿⣿⣿⣿⣿⣿⣿⣿⣿⣿⣿⣧⡕⢸⣿⣿⣿⣿⣿⣿⣿⣿⣿⣿⣿⣿⣿⣿⣿⣿⣿⣿⣿⣿⣿⣿⣿⣿⣿⣿⣿⣿⣿⣿⣿⣿⢕⢕⢕⢕⢕⢕⠀⠀⠀⠀⠀⠀⠀⠀⠀⠀⠀⠀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⠀⠀⠀⠀⠀⠀⠀⠀⠀⠀⠀⣿⣿⣿⣿⣿⣿⣿⣿⣿⣿⣿⣿⣿⣿⣿⣿⣿⣿⣿⣾⣿⣿⣿⣿⣿⣿⣿⣿⣿⣿⢿⣿⣿⣿⣿⣿⣿⣿⣿⣿⣿⣿⣿⣿⣿⣿⣿⣿⣿⣿⣿⡷⢕⢕⢕⢕⢕⢕⠀⠀⠀⠀⠀⠀⠀⠀⠀⠀⠀⠀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⠀⠀⠀⠀⠀⠀⠀⠀⠀⠀⠀⣿⣿⣿⣿⣿⣿⣿⣿⣿⣿⣿⣿⣿⣿⣿⣿⣿⣿⣿⣿⣿⣿⣿⣿⣿⣿⣿⣿⣿⣿⣿⣿⣿⣿⣿⣿⣿⣿⣿⣿⣿⣿⣿⣿⣿⣿⣿⣿⣿⣿⣿⡿⢕⢕⢕⢕⢕⢕⠀⠀⠀⠀⠀⠀⠀⠀⠀⠀⠀⠀</a:t>
            </a:r>
            <a:br/>
            <a:r>
              <a:t>⠀⠀⠀⠀⠀⠀⠀⠀⠀⠀⠀⣿⣿⣿⣿⣿⣿⣿⣿⣿⣿⣿⣿⣿⣿⣿⣿⣿⣿⣿⣿⣿⣿⣿⣿⣿⣿⣿⡟⣻⣿⣿⣯⣿⣿⣿⣿⣿⣿⣿⣿⣿⣿⣿⣿⣿⣿⣿⣿⣿⣿⣿⣧⡕⡕⢕⢕⢕⢕⠀⠀⠀⠀⠀⠀⠀⠀⠀⠀⠀⠀</a:t>
            </a:r>
            <a:br/>
            <a:r>
              <a:t>⠀⠀⠀⠀⠀⠀⠀⠀⠀⠀⠀⣿⣿⣿⣿⣿⣿⣿⣿⣿⣿⣿⣿⣿⣿⣿⣿⣿⣿⣿⣿⣿⣿⣿⣿⣿⣿⣿⣿⣿⣿⣿⣿⣿⣿⣿⣿⣻⣿⣿⣿⣿⣿⣿⣿⣿⣿⣿⣿⣿⣿⣿⣿⢧⢕⣕⣕⡕⢕⠀⠀⠀⠀⠀⠀⠀⠀⠀⠀⠀⠀</a:t>
            </a:r>
            <a:br/>
            <a:r>
              <a:t>⠀⠀⠀⠀⠀⠀⠀⠀⠀⠀⠀⣿⣿⣿⣿⣿⣿⣿⣿⣿⣿⣿⣿⣿⣿⣿⣿⣿⣿⣿⣿⣿⣿⣿⣿⣿⣿⣿⣿⣿⣿⣿⣿⣿⣿⣿⡇⠝⢿⣿⣿⣿⣿⣿⣿⣿⣿⣿⣿⣿⣿⣿⡧⡕⣕⢱⣵⢷⣏⠀⠀⠀⠀⠀⠀⠀⠀⠀⠀⠀⠀</a:t>
            </a:r>
            <a:br/>
            <a:r>
              <a:t>⠀⠀⠀⠀⠀⠀⠀⠀⠀⠀⠀⣿⣿⣿⣿⣿⣿⣿⣿⣿⣿⣿⣿⣿⣿⣿⣿⣿⣿⣿⣿⣿⣿⢜⣿⣿⣿⣿⣿⣿⣿⡿⢿⣿⣿⡿⠇⠀⠁⣿⣿⣿⣿⣿⣿⣿⣿⣿⣿⣿⣿⣿⣿⣿⣧⣕⣕⣵⣼⠀⠀⠀⠀⠀⠀⠀⠀⠀⠀⠀⠀</a:t>
            </a:r>
            <a:br/>
            <a:r>
              <a:t>⠀⠀⠀⠀⠀⠀⠀⠀⠀⠀⠀⣿⣿⣿⣿⣿⣿⣿⣿⣿⣿⣿⣿⣿⣿⣿⣿⣿⣿⣿⣿⣿⡇⢕⢻⣿⣿⣿⣷⡕⢕⢕⢸⢿⠏⠁⠀⠀⠀⢹⣿⣿⣿⣿⣿⣿⣿⣿⣿⣿⣿⣿⣿⣿⣽⣼⣿⣿⣿⠀⠀⠀⠀⠀⠀⠀⠀⠀⠀⠀⠀</a:t>
            </a:r>
            <a:br/>
            <a:r>
              <a:t>⠀⠀⠀⠀⠀⠀⠀⠀⠀⠀⠀⣿⣿⣿⣿⣿⣿⣿⣿⣿⣿⣿⣿⣿⣿⣿⣿⣿⣿⣿⣿⣿⣧⢕⢕⢜⠝⢻⢿⢿⢷⢕⠁⠀⠀⠀⠀⠀⢀⢸⣿⣿⣿⣿⣿⣿⣿⣿⣿⣿⣿⣿⣿⣿⣿⣿⣿⣿⣿⠀⠀⠀⠀⠀⠀⠀⠀⠀⠀⠀⠀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⠀⠀⠀⠀⠀⠀⠀⠀⠀⠀⠀⣿⣿⣿⣿⣿⣿⣿⣿⣿⣿⣿⣿⣿⣿⣿⣿⣿⣿⣿⣿⣿⣿⠑⢅⠔⠄⠀⠀⠀⠀⠀⠀⠀⠀⠀⠀⢄⠕⢜⣿⣿⣿⣿⣿⣿⣿⣿⣿⣿⣿⣿⣿⣿⣿⣿⣿⣿⣿⠀⠀⠀⠀⠀⠀⠀⠀⠀⠀⠀⠀</a:t>
            </a:r>
            <a:br/>
            <a:r>
              <a:t>⠀⠀⠀⠀⠀⠀⠀⠀⠀⠀⠀⣿⣿⣿⣿⣿⣿⣿⣿⣿⣿⣿⣿⣿⣿⣿⣿⣿⣿⣿⣿⣿⣿⢄⢕⢔⢄⢁⢀⠐⠀⠀⠀⠀⠀⠀⢀⢕⢔⢸⣿⣿⣿⣿⣿⣿⣿⣿⣿⣿⣿⣿⣿⣿⣿⣿⣿⣿⣿⠀⠀⠀⠀⠀⠀⠀⠀⠀⠀⠀⠀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⠀⠀⠀⠀⠀⠀⠀⠀⠀⠀⠀⣿⣿⣿⣿⣿⣿⣿⣿⣿⣿⣿⣿⣿⣿⣿⣿⣿⣿⣿⣿⣿⣿⣷⡕⢕⢕⢕⢕⢕⢔⢕⢄⠀⢀⢕⢕⢕⢕⣼⣿⣿⣿⣿⣿⣿⣿⣿⣿⣿⣿⣿⣿⣿⣿⣿⣿⣿⣿⠀⠀⠀⠀⠀⠀⠀⠀⠀⠀⠀⠀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⠀⠀⠀⠀⠀⠀⠀⠀⠀⠀⠀⣿⣿⣿⣿⣿⣿⣿⣿⣿⣿⣿⣿⣿⣿⣿⣿⣿⣿⣿⣿⣿⣿⣿⣷⡕⢕⢕⢄⢄⢔⠕⢀⢔⢕⢕⠑⢕⢱⣿⣿⣿⣿⣿⣿⣿⣿⣿⣿⣿⣿⣿⣿⣿⣿⣿⣿⣿⣿⠀⠀⠀⠀⠀⠀⠀⠀⠀⠀⠀⠀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⠀⠀⠀⠀⠀⠀⠀⠀⠀⠀⠀⣿⣿⣿⣿⣿⣿⣿⣿⣿⣿⣿⣿⣿⣿⣿⣿⣿⣿⣿⣿⣿⣿⣿⣿⣿⣧⣕⢕⢕⢅⢔⢕⢕⢕⢕⢔⢕⣸⣿⣿⣿⣿⣿⣿⣿⣿⣿⣿⣿⣿⣿⣿⣿⣿⣿⣿⣿⣿⠀⠀⠀⠀⠀⠀⠀⠀⠀⠀⠀⠀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⠀⠀⠀⠀⠀⠀⠀⠀⠀⠀⠀⠛⠛⠛⠛⠛⠛⠛⠛⠛⠛⠛⠛⠛⠛⠛⠛⠛⠛⠛⠛⠛⠛⠛⠛⠛⠛⠛⠃⠑⠑⠑⠑⠑⠑⠑⠑⠑⠛⠛⠛⠛⠛⠛⠛⠛⠛⠛⠛⠛⠛⠛⠛⠛⠛⠛⠛⠛⠛⠀⠀⠀⠀⠀⠀⠀⠀⠀⠀⠀⠀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⠀⠀⠀⠀⠀⠀⠀⠀⠀⠀⠀⣿⣿⣿⣿⣿⣿⣿⣿⣿⣿⣿⣿⣿⣿⣿⣿⣿⢇⢕⢕⣱⢧⢔⢷⢇⢕⢕⢜⢕⢺⢧⣽⣿⣿⣿⣿⣿⣿⡕⠀⠀⢕⢜⣿⣿⣿⣿⣿⣿⣿⡕⢕⢕⢕⢕⢕⢑⢁⠀⠀⠀⠀⠀⠀⠀⠀⠀⠀⠀⠀</a:t>
            </a:r>
            <a:br/>
            <a:r>
              <a:t>⠀⠀⠀⠀⠀⠀⠀⠀⠀⠀⠀⣿⣿⣿⣿⣿⣿⣿⣿⣿⣿⣿⣿⣿⣿⣿⣿⡇⢕⢕⢕⣇⣕⣱⣷⣷⣷⣷⣷⣷⣾⣿⣿⣿⣿⣿⣿⣿⣿⡇⢑⢔⢕⢕⢿⣿⣿⣿⣿⣿⣿⣿⡕⢕⢕⢕⢕⢕⢅⠀⠀⠀⠀⠀⠀⠀⠀⠀⠀⠀⠀</a:t>
            </a:r>
            <a:br/>
            <a:r>
              <a:t>⠀⠀⠀⠀⠀⠀⠀⠀⠀⠀⠀⣿⣿⣿⣿⣿⣿⣿⣿⣿⣿⣿⣿⣿⣿⣿⣿⣷⢕⢕⢹⣿⣿⣿⣿⣿⣿⣿⣿⣿⣿⣿⣿⣿⣿⣿⣿⣿⣿⣧⢔⢔⢕⢕⢸⣿⣿⣿⣿⣿⣿⣿⡇⢕⢕⢕⢕⢕⢕⠀⠀⠀⠀⠀⠀⠀⠀⠀⠀⠀⠀</a:t>
            </a:r>
            <a:br/>
            <a:r>
              <a:t>⠀⠀⠀⠀⠀⠀⠀⠀⠀⠀⠀⣾⣿⣿⣿⣿⣿⣿⣿⣿⣿⣿⣿⣿⣿⣿⣿⣇⢕⢕⢼⣿⣿⣿⣿⣿⣿⣿⣿⣿⣿⣿⣿⣿⣿⣿⣿⣿⣿⣿⡇⢕⢕⢕⢸⣿⣿⣿⣿⣿⣿⣿⣿⢕⢕⢕⢕⢕⢕⠀⠀⠀⠀⠀⠀⠀⠀⠀⠀⠀⠀</a:t>
            </a:r>
            <a:br/>
            <a:r>
              <a:t>⠀⠀⠀⠀⠀⠀⠀⠀⠀⠀⠀⣿⣿⣿⣿⣿⣿⣿⣿⣿⣿⣿⣿⣿⣿⣿⣿⣿⢕⢕⢿⣿⣿⣿⣿⣿⣿⣿⣿⣿⣿⣿⣿⣿⣿⣿⣿⣿⣿⣿⢱⢕⢕⢕⢸⣿⣿⣿⣿⣿⣿⣿⣿⢕⢕⢕⢕⢕⢕⠀⠀⠀⠀⠀⠀⠀⠀⠀⠀⠀⠀</a:t>
            </a:r>
            <a:br/>
            <a:r>
              <a:t>⠀⠀⠀⠀⠀⠀⠀⠀⠀⠀⠀⣿⣿⣿⣿⣿⣿⣿⣿⣿⣿⣿⣿⣿⣿⣿⣿⣿⡕⢕⢸⣿⣿⣿⣿⢿⣿⣿⣿⣿⣿⣿⣿⣟⣿⣿⣿⣿⣿⣿⣷⣷⣿⣿⣿⣿⣿⣿⣿⣿⣿⣿⣿⢕⢕⢕⢕⢕⢕⠀⠀⠀⠀⠀⠀⠀⠀⠀⠀⠀⠀</a:t>
            </a:r>
            <a:br/>
            <a:r>
              <a:t>⠀⠀⠀⠀⠀⠀⠀⠀⠀⠀⠀⣿⣿⣿⣿⣿⣿⣿⣿⣿⣿⣿⣿⣿⣿⣿⣿⣿⣷⡕⢸⣿⣿⣿⣿⣾⣿⣿⣿⣿⣿⣿⣿⣿⣿⣿⣿⣿⣿⣿⣿⣿⣿⣿⣿⣿⣿⣿⣿⣿⣿⣿⣧⢕⢕⢕⢕⢕⢕⠀⠀⠀⠀⠀⠀⠀⠀⠀⠀⠀⠀</a:t>
            </a:r>
            <a:br/>
            <a:r>
              <a:t>⠀⠀⠀⠀⠀⠀⠀⠀⠀⠀⠀⣿⣿⣿⣿⣿⣿⣿⣿⣿⣿⣿⣿⣿⣿⣿⣿⣿⣿⣷⣾⣿⣿⣿⣿⣿⣿⣿⣿⣿⣿⣿⣿⣿⣿⣿⣿⣿⣿⣿⣿⣿⣿⣿⣿⣿⣿⣿⣿⣿⣿⣿⣯⢕⢕⢕⢕⢕⢕⠀⠀⠀⠀⠀⠀⠀⠀⠀⠀⠀⠀</a:t>
            </a:r>
            <a:br/>
            <a:r>
              <a:t>⠀⠀⠀⠀⠀⠀⠀⠀⠀⠀⠀⣿⣿⣿⣿⣿⣿⣿⣿⣿⣿⣿⣿⣿⣿⣿⣿⣿⣿⣿⣿⣿⣿⣿⣿⣿⣿⣿⣷⣿⣧⣵⣾⣿⣿⣿⣿⣿⣿⣿⣿⣿⣿⣿⣿⣿⣿⣿⣿⣿⣿⣿⡧⢕⢕⢕⢕⢕⢕⠀⠀⠀⠀⠀⠀⠀⠀⠀⠀⠀⠀</a:t>
            </a:r>
            <a:br/>
            <a:r>
              <a:t>⠀⠀⠀⠀⠀⠀⠀⠀⠀⠀⠀⣿⣿⣿⣿⣿⣿⢻⣿⣿⣿⣿⣿⣿⣿⣿⣿⣿⣿⣿⣿⣿⣿⣿⣿⣿⣿⣿⢿⣿⣿⣿⢿⣿⣿⣿⣿⣿⣿⣿⣿⣿⣿⣿⣿⣿⣿⣿⣿⣿⣿⣿⡇⢕⢕⢕⢕⢕⢕⠀⠀⠀⠀⠀⠀⠀⠀⠀⠀⠀⠀</a:t>
            </a:r>
            <a:br/>
            <a:r>
              <a:t>⠀⠀⠀⠀⠀⠀⠀⠀⠀⠀⠀⣿⣿⣿⣿⣿⣾⣿⣿⣿⣿⣿⣿⣿⣿⣿⣿⣿⣿⣿⣿⣿⣿⣿⣿⣿⣿⣾⣿⣿⣿⣿⣿⣿⣿⣿⣿⣿⣿⣿⣿⣿⣿⣿⣿⣿⣿⣿⣿⣿⣿⣿⡧⢕⢕⢕⢕⢕⢕⠀⠀⠀⠀⠀⠀⠀⠀⠀⠀⠀⠀</a:t>
            </a:r>
            <a:br/>
            <a:r>
              <a:t>⠀⠀⠀⠀⠀⠀⠀⠀⠀⠀⠀⣿⣿⣿⣿⣿⣿⣿⣿⣿⣿⣿⣿⣿⣿⣿⣿⣿⣿⣿⣿⣿⣿⣿⣿⣿⣿⣿⣿⣿⣿⣿⣿⣿⣿⣿⢿⣿⣿⣿⣿⣿⣿⣿⣿⣿⣿⣿⣿⣿⣿⣿⣇⢕⡕⢕⢕⢕⢕⠀⠀⠀⠀⠀⠀⠀⠀⠀⠀⠀⠀</a:t>
            </a:r>
            <a:br/>
            <a:r>
              <a:t>⠀⠀⠀⠀⠀⠀⠀⠀⠀⠀⠀⣿⣿⣿⣿⣿⣿⣿⣿⣿⣿⣿⣿⣿⣿⣿⣿⣿⣿⣿⣿⣿⡏⣿⣿⣿⣿⣿⣿⣿⣿⣿⣿⣿⣿⣿⠁⢹⣿⣿⣿⣿⣿⣿⣿⣿⣿⣿⣿⣿⣿⣿⣿⡕⢕⢕⡕⢕⢕⠀⠀⠀⠀⠀⠀⠀⠀⠀⠀⠀⠀</a:t>
            </a:r>
            <a:br/>
            <a:r>
              <a:t>⠀⠀⠀⠀⠀⠀⠀⠀⠀⠀⠀⣿⣿⣿⣿⣿⣿⣿⣿⣿⣿⣿⣿⣿⣿⣿⣿⣿⣿⣿⣿⡏⢕⢸⣿⣿⣿⣻⢝⢝⢝⢝⣿⣿⡿⠃⠀⠁⣿⣿⣿⣿⣿⣿⣿⣿⣿⣿⣿⣿⣿⣿⡧⣕⣱⡵⢱⡜⡕⠀⠀⠀⠀⠀⠀⠀⠀⠀⠀⠀⠀</a:t>
            </a:r>
            <a:br/>
            <a:r>
              <a:t>⠀⠀⠀⠀⠀⠀⠀⠀⠀⠀⠀⣿⣿⣿⣿⣿⣿⣿⣿⣿⣿⣿⣿⣿⣿⣿⣿⣿⣿⣿⣿⣧⢕⢕⢝⢻⢿⣿⣧⣕⢕⠕⠏⠑⠀⠀⠀⠀⣿⣿⣿⣿⣿⣿⣿⣿⣿⣿⣿⣿⣿⣿⣿⣼⣇⣕⣕⣕⣼⠀⠀⠀⠀⠀⠀⠀⠀⠀⠀⠀⠀</a:t>
            </a:r>
            <a:br/>
            <a:r>
              <a:t>⠀⠀⠀⠀⠀⠀⠀⠀⠀⠀⠀⣿⣿⣿⣿⣿⣿⣿⣿⣿⣿⣿⣿⣿⣿⣿⣿⣿⣿⣿⣿⣿⠕⢕⢅⢕⠑⠘⠙⠙⠑⠀⠀⠀⠀⠀⠀⢀⣿⣿⣿⣿⣿⣿⣿⣿⣿⣿⣿⣿⣿⣿⣿⣯⣵⣵⣿⣿⣿⠀⠀⠀⠀⠀⠀⠀⠀⠀⠀⠀⠀</a:t>
            </a:r>
            <a:br/>
            <a:r>
              <a:t>⠀⠀⠀⠀⠀⠀⠀⠀⠀⠀⠀⣿⣿⣿⣿⣿⣿⣿⣿⣿⣿⣿⣿⣿⣿⣿⣿⣿⣿⣿⣿⣟⢁⢕⢅⠐⠄⢄⢀⠄⠄⠐⠀⠀⠀⠀⢔⢕⣸⣿⣿⣿⣿⣿⣿⣿⣿⣿⣿⣿⣿⣿⣿⣿⣿⣿⣿⣿⣿⠀⠀⠀⠀⠀⠀⠀⠀⠀⠀⠀⠀</a:t>
            </a:r>
            <a:br/>
            <a:r>
              <a:t>⠀⠀⠀⠀⠀⠀⠀⠀⠀⠀⠀⣿⣿⣿⣿⣿⣿⣿⣿⣿⣿⣿⣿⣿⣿⣿⣿⣿⣿⣿⣿⣿⡆⢕⢕⢕⢔⢔⢅⢅⢄⢀⠀⢀⢄⠔⢕⢱⣿⣿⣿⣿⣿⣿⣿⣿⣿⣿⣿⣿⣿⣿⣿⣿⣿⣿⣿⣿⣿⠀⠀⠀⠀⠀⠀⠀⠀⠀⠀⠀⠀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⠀⠀⠀⠀⠀⠀⠀⠀⠀⠀⠀⣿⣿⣿⣿⣿⣿⣿⣿⣿⣿⣿⣿⣿⣿⣿⣿⣿⣿⣿⣿⣿⣿⣕⢕⢕⢕⢕⢕⢕⢕⠑⢁⢔⢕⢔⢕⣸⣿⣿⣿⣿⣿⣿⣿⣿⣿⣿⣿⣿⣿⣿⣿⣿⣿⣿⣿⣿⣿⠀⠀⠀⠀⠀⠀⠀⠀⠀⠀⠀⠀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⠀⠀⠀⠀⠀⠀⠀⠀⠀⠀⠀⣿⣿⣿⣿⣿⣿⣿⣿⣿⣿⣿⣿⣿⣿⣿⣿⣿⣿⣿⣿⣿⣿⣿⣷⣕⡕⢕⢕⠕⢀⢔⢕⢕⢕⢕⢕⣿⣿⣿⣿⣿⣿⣿⣿⣿⣿⣿⣿⣿⣿⣿⣿⣿⣿⣿⣿⣿⣿⠀⠀⠀⠀⠀⠀⠀⠀⠀⠀⠀⠀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⠀⠀⠀⠀⠀⠀⠀⠀⠀⠀⠀⣿⣿⣿⣿⣿⣿⣿⣿⣿⣿⣿⣿⣿⣿⣿⣿⣿⣿⣿⣿⣿⣿⣿⣿⣿⣷⡕⢕⢕⢕⢕⢕⢕⢕⢕⢸⣿⣿⣿⣿⣿⣿⣿⣿⣿⣿⣿⣿⣿⣿⣿⣿⣿⣿⣿⣿⣿⣿⠀⠀⠀⠀⠀⠀⠀⠀⠀⠀⠀⠀</a:t>
            </a:r>
            <a:br/>
            <a:r>
              <a:t>⠀⠀⠀⠀⠀⠀⠀⠀⠀⠀⠀⣻⣿⣿⣿⣿⣿⣿⣿⣿⣿⣿⣿⣿⣿⣿⣿⣿⣿⣿⣿⣿⣿⣿⣿⣿⣿⡇⢕⢕⢕⢕⢕⢕⢕⢕⣿⣿⣿⣿⣿⣿⣿⣿⣿⣿⣿⣿⣿⣿⣿⣿⣿⣿⣿⣿⣿⣿⣿⠀⠀⠀⠀⠀⠀⠀⠀⠀⠀⠀⠀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⠀⠀⠀⠀⠀⠀⠀⠀⠀⠀⠀⠛⠛⠛⠛⠛⠛⠛⠛⠛⠛⠛⠛⠛⠛⠛⠛⠛⠛⠛⠛⠛⠛⠛⠛⠛⠛⠓⠑⠑⠑⠑⠑⠑⠑⠑⠛⠛⠛⠛⠛⠛⠛⠛⠛⠛⠛⠛⠛⠛⠛⠛⠛⠛⠛⠛⠛⠛⠛⠀⠀⠀⠀⠀⠀⠀⠀⠀⠀⠀⠀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⠀⠀⠀⠀⠀⠀⠀⠀⠀⠀⠀⣿⣿⣿⣿⣿⣿⣿⣿⣿⣿⣿⣿⣿⣿⣿⣿⣿⢟⢕⢕⢕⢿⢝⢏⢇⢕⢕⢜⢕⢕⢗⢺⣿⣿⣿⣿⣿⣿⡇⢁⠁⢕⢸⣿⣿⣿⣿⣿⣿⣿⡕⢕⢕⢕⢕⢕⢕⢁⠀⠀⠀⠀⠀⠀⠀⠀⠀⠀⠀⠀</a:t>
            </a:r>
            <a:br/>
            <a:r>
              <a:t>⠀⠀⠀⠀⠀⠀⠀⠀⠀⠀⠀⣿⣿⣿⣿⣿⣿⣿⣿⣿⣿⣿⣿⣿⣿⣿⣿⣷⢜⢹⢵⣼⣵⣷⣿⣿⣿⣿⣿⣿⣿⣿⣿⣿⣿⣿⣿⣿⣿⡏⢕⢅⢕⢕⣿⣿⣿⣿⣿⣿⣿⣷⢕⢕⢕⢕⢕⢕⢅⠀⠀⠀⠀⠀⠀⠀⠀⠀⠀⠀⠀</a:t>
            </a:r>
            <a:br/>
            <a:r>
              <a:t>⠀⠀⠀⠀⠀⠀⠀⠀⠀⠀⠀⣿⣿⣿⣿⣿⣿⣿⣿⣿⣿⣿⣿⣿⣿⣿⣿⡿⢕⢕⢸⣿⣿⣿⣿⣿⣿⣿⣿⣿⣿⣿⣿⣿⣿⣿⣿⣿⣿⣿⢕⢔⢕⢕⢹⣿⣿⣿⣿⣿⣿⣿⡇⢕⢕⢕⢕⢕⢕⠀⠀⠀⠀⠀⠀⠀⠀⠀⠀⠀⠀</a:t>
            </a:r>
            <a:br/>
            <a:r>
              <a:t>⠀⠀⠀⠀⠀⠀⠀⠀⠀⠀⠀⣿⣿⣿⣿⣿⣿⣿⣿⣿⣿⣿⣿⣿⣿⣿⣿⣟⢕⢕⣿⣿⣿⣿⣿⣿⣿⣿⣿⣿⣿⣿⣿⣿⣿⣿⣿⣿⣿⣿⡇⢕⢕⢕⢸⣿⣿⣿⣿⣿⣿⣿⡇⢕⢕⢕⢕⢕⢕⠀⠀⠀⠀⠀⠀⠀⠀⠀⠀⠀⠀</a:t>
            </a:r>
            <a:br/>
            <a:r>
              <a:t>⠀⠀⠀⠀⠀⠀⠀⠀⠀⠀⠀⣿⣿⣿⣿⣿⣿⣿⣿⣿⣿⣿⣿⣿⣿⣿⣿⣿⢕⢕⣿⣿⣿⣿⣿⣿⣿⣿⣿⣿⣿⣿⢿⣿⣿⣿⣿⣿⣿⣿⡕⢕⢕⢕⢸⣿⣿⣿⣿⣿⣿⣿⣇⢕⢕⢕⢕⢕⢕⠀⠀⠀⠀⠀⠀⠀⠀⠀⠀⠀⠀</a:t>
            </a:r>
            <a:br/>
            <a:r>
              <a:t>⠀⠀⠀⠀⠀⠀⠀⠀⠀⠀⠀⣿⣿⣿⣿⣿⣿⣿⣿⣿⣿⣿⣿⣿⣿⣿⣿⣿⡇⢕⢾⣿⣿⣿⡟⢿⣿⣿⣿⣿⣿⣿⣯⣝⣟⣿⣿⣿⣿⣿⣼⣼⣿⣷⣿⣿⣿⣿⣿⣿⣿⣿⣇⢕⢕⢕⢕⢕⢕⠀⠀⠀⠀⠀⠀⠀⠀⠀⠀⠀⠀</a:t>
            </a:r>
            <a:br/>
            <a:r>
              <a:t>⠀⠀⠀⠀⠀⠀⠀⠀⠀⠀⠀⣿⣿⣿⣿⣿⣿⣿⣿⣿⣿⣿⣿⣿⣿⣿⣿⣿⣷⡕⣺⣿⣿⣿⣿⣿⣿⣿⣿⣿⣿⣿⣿⣿⣿⣿⣿⣿⡿⢿⣿⣿⣿⣿⣿⣿⣿⣿⣿⣿⣿⣿⡇⢕⢕⢕⢕⢕⢕⠀⠀⠀⠀⠀⠀⠀⠀⠀⠀⠀⠀</a:t>
            </a:r>
            <a:br/>
            <a:r>
              <a:t>⠀⠀⠀⠀⠀⠀⠀⠀⠀⠀⠀⣿⣿⣿⣿⣿⣿⣿⣿⣿⣿⣿⣿⣿⣿⣿⣿⣿⣯⣿⣿⣿⣿⣿⣿⣿⣿⡿⢿⣿⢿⢿⣿⣿⣿⣿⣿⣿⣿⣿⣿⣿⣿⣿⣿⣿⣿⣿⣿⣿⣿⣿⡇⢕⢕⢕⢕⢕⢕⠀⠀⠀⠀⠀⠀⠀⠀⠀⠀⠀⠀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⠀⠀⠀⠀⠀⠀⠀⠀⠀⠀⠀⣿⣿⣿⣿⣿⣿⣿⣿⣿⣿⣿⣿⣿⣿⣿⣿⣿⣿⣿⣿⣿⣿⣿⣿⣿⣿⣿⣿⣿⣷⣾⣿⣿⣿⣿⣿⣿⣿⣿⣿⣿⣿⣿⣿⣿⣿⣿⣿⣿⣿⣿⡇⢕⢕⢕⢕⢕⢕⠀⠀⠀⠀⠀⠀⠀⠀⠀⠀⠀⠀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⠀⠀⠀⠀⠀⠀⠀⠀⠀⠀⠀⣿⣿⣿⣿⣿⣿⣿⣿⣿⣿⣿⣿⣿⣿⣿⣿⣿⣿⣿⣿⣿⣿⣿⣿⣿⡿⣟⣿⣿⣿⡟⣿⣿⣿⣿⣿⣿⣿⣿⣿⣿⣿⣿⣿⣿⣿⣿⣿⣿⣿⣿⡇⢕⢕⢕⢕⢕⢕⠀⠀⠀⠀⠀⠀⠀⠀⠀⠀⠀⠀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⠀⠀⠀⠀⠀⠀⠀⠀⠀⠀⠀⣿⣿⣿⣿⣿⣿⣿⣿⣿⣿⣿⣿⣿⣿⣿⣿⣿⣿⣿⣿⣿⣿⣿⣿⣿⣿⣿⣿⣿⣿⣿⣿⣿⣿⣿⣿⣿⣿⣿⣿⣿⣿⣿⣿⣿⣿⣿⣿⣿⣿⣿⡧⢕⢕⢕⢕⢕⢕⠀⠀⠀⠀⠀⠀⠀⠀⠀⠀⠀⠀</a:t>
            </a:r>
            <a:br/>
            <a:r>
              <a:t>⠀⠀⠀⠀⠀⠀⠀⠀⠀⠀⠀⣿⣿⣿⣿⣿⣿⣿⣿⣿⣿⣿⣿⣿⣿⣿⣿⣿⣿⣿⣿⣿⣿⣿⣿⣿⣿⣿⣿⣿⣿⣿⣿⣿⣿⡟⢻⣿⣿⣿⣿⣿⣿⣿⣿⣿⣿⣿⣿⣿⣿⣿⣇⢕⣕⢕⢕⢕⢕⠀⠀⠀⠀⠀⠀⠀⠀⠀⠀⠀⠀</a:t>
            </a:r>
            <a:br/>
            <a:r>
              <a:t>⠀⠀⠀⠀⠀⠀⠀⠀⠀⠀⠀⣿⣿⣿⣿⣿⣿⣿⣿⣿⣿⣿⣿⣿⣿⣿⣿⣿⣿⣿⣿⢟⢸⣿⣿⣿⣿⣿⣿⣿⣿⣿⣿⣿⣿⡇⢸⣿⣿⣿⣿⣿⣿⣿⣿⣿⣿⣿⣿⣿⣿⣿⣿⢇⢕⢕⡕⢕⢕⠀⠀⠀⠀⠀⠀⠀⠀⠀⠀⠀⠀</a:t>
            </a:r>
            <a:br/>
            <a:r>
              <a:t>⠀⠀⠀⠀⠀⠀⠀⠀⠀⠀⠀⣿⣿⣿⣿⣿⣿⣿⣿⣿⣿⣿⣿⣿⣿⣿⣿⣿⣿⣿⣿⢕⢜⢿⣿⣿⣷⡇⢜⢕⢕⣷⣿⡿⠏⠀⠀⣿⣿⣿⣿⣿⣿⣿⣿⣿⣿⣿⣿⣿⣿⣿⣇⡕⢱⣕⣱⣵⡕⠀⠀⠀⠀⠀⠀⠀⠀⠀⠀⠀⠀</a:t>
            </a:r>
            <a:br/>
            <a:r>
              <a:t>⠀⠀⠀⠀⠀⠀⠀⠀⠀⠀⠀⣿⣿⣿⣿⣿⣿⣿⣿⣿⣿⣿⣿⣿⣿⣿⣿⣿⣿⣿⣿⢕⢕⢕⠝⢟⢿⣿⣧⡕⠕⠙⠑⠀⠀⠀⠀⣿⣿⣿⣿⣿⣿⣿⣿⣿⣿⣿⣿⣿⣿⣿⣽⣿⣇⣕⣕⣕⣼⠀⠀⠀⠀⠀⠀⠀⠀⠀⠀⠀⠀</a:t>
            </a:r>
            <a:br/>
            <a:r>
              <a:t>⠀⠀⠀⠀⠀⠀⠀⠀⠀⠀⠀⣿⣿⣿⣿⣿⣿⣿⣿⣿⣿⣿⣿⣿⣿⣿⣿⣿⣿⣿⡿⠁⢕⢔⠑⠐⠁⠁⠑⠁⠁⠁⠀⠀⠀⠀⢀⣼⣿⣿⣿⣿⣿⣿⣿⣿⣿⣿⣿⣿⣿⣿⣿⣯⣽⣽⣽⣿⣿⠀⠀⠀⠀⠀⠀⠀⠀⠀⠀⠀⠀</a:t>
            </a:r>
            <a:br/>
            <a:r>
              <a:t>⠀⠀⠀⠀⠀⠀⠀⠀⠀⠀⠀⣿⣿⣿⣿⣿⣿⣿⣿⣿⣿⣿⣿⣿⣿⣿⣿⣿⣿⣿⣧⡔⢕⢕⢁⢑⠔⢔⢄⢀⢀⠀⠀⠀⢀⢔⢑⣸⣿⣿⣿⣿⣿⣿⣿⣿⣿⣿⣿⣿⣿⣿⣿⣿⣿⣿⣿⣿⣿⠀⠀⠀⠀⠀⠀⠀⠀⠀⠀⠀⠀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⠀⠀⠀⠀⠀⠀⠀⠀⠀⠀⠀⣿⣿⣿⣿⣿⣿⣿⣿⣿⣿⣿⣿⣿⣿⣿⣿⣿⣿⣿⣿⣧⡕⢕⢕⢕⢕⢔⢔⢔⢔⢁⢅⢔⠅⢕⢰⣿⣿⣿⣿⣿⣿⣿⣿⣿⣿⣿⣿⣿⣿⣿⣿⣿⣿⣿⣿⣿⣿⠀⠀⠀⠀⠀⠀⠀⠀⠀⠀⠀⠀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⠀⠀⠀⠀⠀⠀⠀⠀⠀⠀⠀⣿⣿⣿⣿⣿⣿⣿⣿⣿⣿⣿⣿⣿⣿⣿⣿⣿⣿⣿⣿⣿⣷⣕⢕⢕⢕⢕⢕⠕⠁⢀⢔⢕⢕⢕⣼⣿⣿⣿⣿⣿⣿⣿⣿⣿⣿⣿⣿⣿⣿⣿⣿⣿⣿⣿⣿⣿⣿⠀⠀⠀⠀⠀⠀⠀⠀⠀⠀⠀⠀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⠀⠀⠀⠀⠀⠀⠀⠀⠀⠀⠀⣿⣿⣿⣿⣿⣿⣿⣿⣿⣿⣿⣿⣿⣿⣿⣿⣿⣿⣿⣿⣿⣿⣿⣿⣇⢕⢕⢕⢔⢕⢕⢕⢕⢕⢱⣿⣿⣿⣿⣿⣿⣿⣿⣿⣿⣿⣿⣿⣿⣿⣿⣿⣿⣿⣿⣿⣿⣿⠀⠀⠀⠀⠀⠀⠀⠀⠀⠀⠀⠀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⠀⠀⠀⠀⠀⠀⠀⠀⠀⠀⠀⣿⣿⣿⣿⣿⣿⣿⣿⣿⣿⣿⣿⣿⣿⣿⣿⣿⣿⣿⣿⣿⣿⣿⣿⣿⡕⢕⢕⢕⢕⢕⢕⢕⢕⣼⣿⣿⣿⣿⣿⣿⣿⣿⣿⣿⣿⣿⣿⣿⣿⣿⣿⣿⣿⣿⣿⣿⣿⠀⠀⠀⠀⠀⠀⠀⠀⠀⠀⠀⠀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⠀⠀⠀⠀⠀⠀⠀⠀⠀⠀⠀⣿⣿⣿⣿⣿⣿⣿⣿⣿⣿⣿⣿⣿⣿⣿⣿⣿⣿⣿⣿⣿⣿⣿⣿⣿⡇⢕⢕⢕⢕⢕⢕⢕⢕⣿⣿⣿⣿⣿⣿⣿⣿⣿⣿⣿⣿⣿⣿⣿⣿⣿⣿⣿⣿⣿⣿⣿⣿⠀⠀⠀⠀⠀⠀⠀⠀⠀⠀⠀⠀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⠀⠀⠀⠀⠀⠀⠀⠀⠀⠀⠀⠛⠛⠛⠛⠛⠛⠛⠛⠛⠛⠛⠛⠛⠛⠛⠛⠛⠛⠛⠛⠛⠛⠛⠛⠛⠛⠑⠑⠑⠑⠑⠑⠑⠑⠛⠛⠛⠛⠛⠛⠛⠛⠛⠛⠛⠛⠛⠛⠛⠛⠛⠛⠛⠛⠛⠛⠛⠛⠀⠀⠀⠀⠀⠀⠀⠀⠀⠀⠀⠀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⠀⠀⠀⠀⠀⠀⠀⠀⠀⠀⠀⣾⣿⣿⣿⣿⣿⣿⣿⣿⣿⣿⣿⣿⣿⣿⣿⡿⢟⢕⢕⢾⢻⢏⢟⢇⢕⢕⢜⢕⢯⢫⢻⣿⣿⣿⣿⣿⣿⡕⢀⢁⢕⢹⣿⣿⣿⣿⣿⣿⣷⢕⢕⢕⢕⢕⢕⢕⢁⠀⠀⠀⠀⠀⠀⠀⠀⠀⠀⠀⠀</a:t>
            </a:r>
            <a:br/>
            <a:r>
              <a:t>⠀⠀⠀⠀⠀⠀⠀⠀⠀⠀⠀⣿⣿⣿⣿⣿⣿⣿⣿⣿⣿⣿⣿⣿⣿⣿⣿⣇⢜⢜⢵⢵⣵⣵⣷⣾⣿⣷⣷⣷⣾⣿⣿⣿⣿⣿⣿⣿⣿⡇⢕⢅⢕⢕⣿⣿⣿⣿⣿⣿⣿⣧⢕⢕⢕⢕⢕⢕⢅⠀⠀⠀⠀⠀⠀⠀⠀⠀⠀⠀⠀</a:t>
            </a:r>
            <a:br/>
            <a:r>
              <a:t>⠀⠀⠀⠀⠀⠀⠀⠀⠀⠀⠀⣿⣿⣿⣿⣿⣿⣿⣿⣿⣿⣿⣿⣿⣿⣿⣿⡿⢕⢕⣸⣿⣿⣿⣿⣿⣿⣿⣿⣿⣿⣿⣿⣿⣿⣿⣿⣿⣿⡇⢕⢕⢕⢕⢿⣿⣿⣿⣿⣿⣿⣿⡕⢕⢕⢕⢕⢕⢕⠀⠀⠀⠀⠀⠀⠀⠀⠀⠀⠀⠀</a:t>
            </a:r>
            <a:br/>
            <a:r>
              <a:t>⠀⠀⠀⠀⠀⠀⠀⠀⠀⠀⠀⣿⣿⣿⣿⣿⣿⣿⣿⣿⣿⣿⣿⣿⣿⣿⣿⡇⢕⢕⣿⣿⣿⣿⣿⣿⣿⣿⣿⣿⣿⣿⣿⣿⣿⣿⣿⣿⣿⣷⢕⢕⢕⢕⢸⣿⣿⣿⣿⣿⣿⣿⡇⢕⢕⢕⢕⢕⢕⠀⠀⠀⠀⠀⠀⠀⠀⠀⠀⠀⠀</a:t>
            </a:r>
            <a:br/>
            <a:r>
              <a:t>⠀⠀⠀⠀⠀⠀⠀⠀⠀⠀⠀⣿⣿⣿⣿⣿⣿⣿⣿⣿⣿⣿⣿⣿⣿⣿⣿⣇⢕⢕⣿⣿⣿⣿⣿⣿⣿⣿⣿⣿⣿⣿⣿⣿⣿⣿⣿⣿⣿⣿⡕⢕⢕⢕⢸⣿⣿⣿⣿⣿⣿⣿⡇⢕⢕⢕⢕⢕⢕⠀⠀⠀⠀⠀⠀⠀⠀⠀⠀⠀⠀</a:t>
            </a:r>
            <a:br/>
            <a:r>
              <a:t>⠀⠀⠀⠀⠀⠀⠀⠀⠀⠀⠀⣿⣿⣿⣿⣿⣿⣿⣿⣿⣿⣿⣿⣿⣿⣿⣿⣿⡕⢕⣿⣿⣿⢿⢿⢻⣿⣿⣿⣿⣿⣿⡿⢿⢿⣿⣿⣿⣿⣿⣧⣵⣾⣷⣿⣿⣿⣿⣿⣿⣿⣿⡇⢕⢕⢕⢕⢕⢕⠀⠀⠀⠀⠀⠀⠀⠀⠀⠀⠀⠀</a:t>
            </a:r>
            <a:br/>
            <a:r>
              <a:t>⠀⠀⠀⠀⠀⠀⠀⠀⠀⠀⠀⣿⣿⣿⣿⣿⣿⣿⣿⣿⣿⣿⣿⣿⣿⣿⣿⣿⣧⢕⣿⣿⣿⣿⣿⣿⣿⣿⣿⣿⣿⣿⣿⣿⣿⣿⣿⣿⣿⣿⣿⣿⣿⣿⣿⣿⣿⣿⣿⣿⣿⣿⡇⢕⢕⢕⢕⢕⢕⠀⠀⠀⠀⠀⠀⠀⠀⠀⠀⠀⠀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⠀⠀⠀⠀⠀⠀⠀⠀⠀⠀⠀⣿⣿⣿⣿⣿⣿⣿⣿⣿⣿⣿⣿⣿⣿⣿⣿⣿⣽⣿⣿⣿⣿⣿⣿⣿⣿⡿⣿⣿⣿⣿⣿⣿⣿⣿⣿⣿⣷⣿⣿⣿⣿⣿⣿⣿⣿⣿⣿⣿⣿⣿⡇⢕⢕⢕⢕⢕⢕⠀⠀⠀⠀⠀⠀⠀⠀⠀⠀⠀⠀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⠀⠀⠀⠀⠀⠀⠀⠀⠀⠀⠀⣿⣿⣿⣿⣿⣿⣿⣿⣿⣿⣿⣿⣿⣿⣿⣿⣿⣿⣿⣿⣿⣿⣿⣿⣿⣿⣿⣿⣧⣵⣾⣿⣿⣿⣿⣿⣿⣿⣿⣿⣿⣿⣿⣿⣿⣿⣿⣿⣿⣿⣿⡇⢕⢕⢕⢕⢕⢕⠀⠀⠀⠀⠀⠀⠀⠀⠀⠀⠀⠀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⠀⠀⠀⠀⠀⠀⠀⠀⠀⠀⠀⣿⣿⣿⣿⣿⣿⣿⣿⣿⣿⣿⣿⣿⣿⣿⣿⣿⣿⣿⣿⣿⣿⣿⣿⣿⢿⣟⣟⣿⣟⢿⣿⣿⣿⣿⣿⣿⣿⣿⣿⣿⣿⣿⣿⣿⣿⣿⣿⣿⣿⣿⡇⢕⢕⢕⢕⢕⢕⠀⠀⠀⠀⠀⠀⠀⠀⠀⠀⠀⠀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⠀⠀⠀⠀⠀⠀⠀⠀⠀⠀⠀⣿⣿⣿⣿⣿⣿⣿⣿⣿⣿⣿⣿⣿⣿⣿⣿⣿⣿⣿⣿⣿⣿⣿⣿⣿⣾⣿⣿⣿⣿⣿⣿⣿⣿⣿⣿⣿⣿⣿⣿⣿⣿⣿⣿⣿⣿⣿⣿⣿⣿⣿⡧⢕⢕⢕⢕⢕⢕⠀⠀⠀⠀⠀⠀⠀⠀⠀⠀⠀⠀</a:t>
            </a:r>
            <a:br/>
            <a:r>
              <a:t>⠀⠀⠀⠀⠀⠀⠀⠀⠀⠀⠀⣿⣿⣿⣿⣿⣿⣿⣿⣿⣿⣿⣿⣿⣿⣿⣿⣿⣿⣿⣿⣿⣿⣿⣿⣿⣿⣿⣿⣿⣿⣿⣿⣿⣿⢿⣿⣿⣿⣿⣿⣿⣿⣿⣿⣿⣿⣿⣿⣿⣿⣿⣕⢕⣕⢕⢕⢕⢕⠀⠀⠀⠀⠀⠀⠀⠀⠀⠀⠀⠀</a:t>
            </a:r>
            <a:br/>
            <a:r>
              <a:t>⠀⠀⠀⠀⠀⠀⠀⠀⠀⠀⠀⣿⣿⣿⣿⣿⣿⣿⣿⣿⣿⣿⣿⣿⣿⣿⣿⣿⣿⣿⢟⢹⣿⣿⣿⣿⣿⣿⣿⣿⣿⣿⣿⣿⡟⠜⣿⣿⣿⣿⣿⣿⣿⣿⣿⣿⣿⣿⣿⣿⣿⣿⣿⢕⢕⢕⢕⢕⢕⠀⠀⠀⠀⠀⠀⠀⠀⠀⠀⠀⠀</a:t>
            </a:r>
            <a:br/>
            <a:r>
              <a:t>⠀⠀⠀⠀⠀⠀⠀⠀⠀⠀⠀⣿⣿⣿⣿⣿⣿⣿⣿⣿⣿⣿⣿⣿⣿⣿⣿⣿⣿⣿⢕⢕⢿⣿⣿⣿⣝⢝⢝⢟⣿⣿⣿⡿⠑⠁⢽⣿⣿⣿⣿⣿⣿⣿⣿⣿⣿⣿⣿⣿⣿⣿⣵⣕⣕⣵⣵⣽⡕⠀⠀⠀⠀⠀⠀⠀⠀⠀⠀⠀⠀</a:t>
            </a:r>
            <a:br/>
            <a:r>
              <a:t>⠀⠀⠀⠀⠀⠀⠀⠀⠀⠀⠀⣿⣿⣿⣿⣿⣿⣿⣿⣿⣿⣿⣿⣿⣿⣿⣿⣿⣿⣿⢕⢁⢜⢝⢿⣿⣿⣧⣕⢱⢟⠟⠑⠀⠀⠀⣾⣿⣿⣿⣿⣿⣿⣿⣿⣿⣿⣿⣿⣿⣿⣿⣾⣾⣕⣕⣕⣕⣿⠀⠀⠀⠀⠀⠀⠀⠀⠀⠀⠀⠀</a:t>
            </a:r>
            <a:br/>
            <a:r>
              <a:t>⠀⠀⠀⠀⠀⠀⠀⠀⠀⠀⠀⣿⣿⣿⣿⣿⣿⣿⣿⣿⣿⣿⣿⣿⣿⣿⣿⣿⣿⡟⠁⢕⢄⢅⠁⠑⠙⠙⠑⠐⠀⠀⠀⠀⠀⠀⢹⣿⣿⣿⣿⣿⣿⣿⣿⣿⣿⣿⣿⣿⣿⣿⣿⣽⣽⣹⣿⣿⣿⠀⠀⠀⠀⠀⠀⠀⠀⠀⠀⠀⠀</a:t>
            </a:r>
            <a:br/>
            <a:r>
              <a:t>⠀⠀⠀⠀⠀⠀⠀⠀⠀⠀⠀⣿⣿⣿⣿⣿⣿⣿⣿⣿⣿⣿⣿⣿⣿⣿⣿⣿⣿⣷⢔⢕⢕⢔⠐⢔⢔⠄⠄⢀⠀⠀⠀⠀⢄⠐⢺⣿⣿⣿⣿⣿⣿⣿⣿⣿⣿⣿⣿⣿⣿⣿⣿⣿⣿⣿⣿⣿⣿⠀⠀⠀⠀⠀⠀⠀⠀⠀⠀⠀⠀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⠀⠀⠀⠀⠀⠀⠀⠀⠀⠀⠀⣿⣿⣿⣿⣿⣿⣿⣿⣿⣿⣿⣿⣿⣿⣿⣿⣿⣿⣿⣧⢕⢕⢕⢕⢔⢅⢅⢅⠄⠐⠀⢄⢑⢕⢅⣾⣿⣿⣿⣿⣿⣿⣿⣿⣿⣿⣿⣿⣿⣿⣿⣿⣿⣿⣿⣿⣿⣿⠀⠀⠀⠀⠀⠀⠀⠀⠀⠀⠀⠀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⠀⠀⠀⠀⠀⠀⠀⠀⠀⠀⠀⣿⣿⣿⣿⣿⣿⣿⣿⣿⣿⣿⣿⣿⣿⣿⣿⣿⣿⣿⣿⣧⣕⢕⢕⢕⢕⢕⢕⠑⢑⢔⢕⢕⢕⢸⣿⣿⣿⣿⣿⣿⣿⣿⣿⣿⣿⣿⣿⣿⣿⣿⣿⣿⣿⣿⣿⣿⣿⠀⠀⠀⠀⠀⠀⠀⠀⠀⠀⠀⠀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⠀⠀⠀⠀⠀⠀⠀⠀⠀⠀⠀⣿⣿⣿⣿⣿⣿⣿⣿⣿⣿⣿⣿⣿⣿⣿⣿⣿⣿⣿⣿⣿⣿⣿⡕⢕⢕⢕⢅⢔⢕⢕⢕⢕⢕⣿⣿⣿⣿⣿⣿⣿⣿⣿⣿⣿⣿⣿⣿⣿⣿⣿⣿⣿⣿⣿⣿⣿⣿⠀⠀⠀⠀⠀⠀⠀⠀⠀⠀⠀⠀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⠀⠀⠀⠀⠀⠀⠀⠀⠀⠀⠀⣿⣿⣿⣿⣿⣿⣿⣿⣿⣿⣿⣿⣿⣿⣿⣿⣿⣿⣿⣿⣿⣿⣿⣷⢕⢕⢕⢕⢕⢕⢕⢕⢕⣸⣿⣿⣿⣿⣿⣿⣿⣿⣿⣿⣿⣿⣿⣿⣿⣿⣿⣿⣿⣿⣿⣿⣿⣿⠀⠀⠀⠀⠀⠀⠀⠀⠀⠀⠀⠀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⠀⠀⠀⠀⠀⠀⠀⠀⠀⠀⠀⣿⣿⣿⣿⣿⣿⣿⣿⣿⣿⣿⣿⣿⣿⣿⣿⣿⣿⣿⣿⣿⣿⣿⣿⡁⢕⢕⢕⢕⢕⢕⢕⢕⣿⣿⣿⣿⣿⣿⣿⣿⣿⣿⣿⣿⣿⣿⣿⣿⣿⣿⣿⣿⣿⣿⣿⣿⣿⠀⠀⠀⠀⠀⠀⠀⠀⠀⠀⠀⠀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⠀⠀⠀⠀⠀⠀⠀⠀⠀⠀⠀⠛⠛⠛⠛⠛⠛⠛⠛⠛⠛⠛⠛⠛⠛⠛⠛⠛⠛⠛⠛⠛⠛⠛⠛⠃⠑⠑⠑⠑⠑⠑⠑⠘⠛⠛⠛⠛⠛⠛⠛⠛⠛⠛⠛⠛⠛⠛⠛⠛⠛⠛⠛⠛⠛⠛⠛⠛⠛⠀⠀⠀⠀⠀⠀⠀⠀⠀⠀⠀⠀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⠀⠀⠀⠀⠀⠀⠀⠀⠀⠀⠀⣿⣿⣿⣿⣿⣿⣿⣿⣿⣿⣿⣿⣿⣿⣿⣿⣿⢇⢕⢕⣵⡵⢴⣵⢕⢜⢕⢇⢱⣣⢕⣧⣿⣽⣿⣿⣷⡔⠁⠁⢅⢕⢻⣿⣿⣿⣿⣿⣿⣧⢕⢕⢕⢕⢕⢕⢕⢀⠀⠀⠀⠀⠀⠀⠀⠀⠀⠀⠀⠀</a:t>
            </a:r>
            <a:br/>
            <a:r>
              <a:t>⠀⠀⠀⠀⠀⠀⠀⠀⠀⠀⠀⣿⣿⣿⣿⣿⣿⣿⣿⣿⣿⣿⣿⣿⣿⣿⣿⢕⢕⢇⢕⢕⣕⣵⣵⣵⣵⣕⣕⣕⣼⣵⣿⣿⣿⣿⣿⣿⣷⢕⢑⢅⢕⢜⣿⣿⣿⣿⣿⣿⣿⣇⢕⢕⢕⢕⢕⢕⢅⠀⠀⠀⠀⠀⠀⠀⠀⠀⠀⠀⠀</a:t>
            </a:r>
            <a:br/>
            <a:r>
              <a:t>⠀⠀⠀⠀⠀⠀⠀⠀⠀⠀⠀⣿⣿⣿⣿⣿⣿⣿⣿⣿⣿⣿⣿⣿⣿⣿⣿⢕⢕⢹⣿⣿⣿⣿⣿⣿⣿⣿⣿⣿⣿⣿⣿⣿⣿⣿⣿⣿⣿⢕⢔⢔⢕⢕⣿⣿⣿⣿⣿⣿⣿⣿⢕⢕⢕⢕⢕⢕⢕⠀⠀⠀⠀⠀⠀⠀⠀⠀⠀⠀⠀</a:t>
            </a:r>
            <a:br/>
            <a:r>
              <a:t>⠀⠀⠀⠀⠀⠀⠀⠀⠀⠀⠀⣿⣿⣿⣿⣿⣿⣿⣿⣿⣿⣿⣿⣿⣿⣿⣿⢕⢕⢵⣿⣿⣿⣿⣿⣿⣿⣿⣿⣿⣿⣿⣿⣿⣿⣿⣿⣿⣿⢕⢕⢕⢕⢕⢸⣿⣿⣿⣿⣿⣿⣿⡇⢕⢕⢕⢕⢕⢕⠀⠀⠀⠀⠀⠀⠀⠀⠀⠀⠀⠀</a:t>
            </a:r>
            <a:br/>
            <a:r>
              <a:t>⠀⠀⠀⠀⠀⠀⠀⠀⠀⠀⠀⣿⣿⣿⣿⣿⣿⣿⣿⣿⣿⣿⣿⣿⣿⣿⣿⢕⢕⣿⣿⣿⣿⣿⣿⣿⣿⣿⣿⣿⣿⣿⣿⣿⣿⣿⣿⣿⣿⡇⢕⢕⢕⢕⢸⣿⣿⣿⣿⣿⣿⣿⡇⢕⢕⢕⢕⢕⢕⠀⠀⠀⠀⠀⠀⠀⠀⠀⠀⠀⠀</a:t>
            </a:r>
            <a:br/>
            <a:r>
              <a:t>⠀⠀⠀⠀⠀⠀⠀⠀⠀⠀⠀⣿⣿⣿⣿⣿⣿⣿⣿⣿⣿⣿⣿⣿⣿⣿⣿⢕⢕⣼⣿⣿⣿⣿⣿⣿⣿⣿⣿⣿⣿⣿⣿⣿⣿⣿⣿⣿⣿⣽⣵⣾⣷⣧⣿⣿⣿⣿⣿⣿⣿⣿⡇⢕⢕⢕⢕⢕⢕⠀⠀⠀⠀⠀⠀⠀⠀⠀⠀⠀⠀</a:t>
            </a:r>
            <a:br/>
            <a:r>
              <a:t>⠀⠀⠀⠀⠀⠀⠀⠀⠀⠀⠀⣿⣿⣿⣿⣿⣿⣿⣿⣿⣿⣿⣿⣿⣿⣿⣿⣇⢕⣿⣿⣿⣿⣷⣵⣿⣿⣿⣿⣿⣿⣷⣽⣿⣿⣿⣿⣿⣿⣿⣿⣿⣿⣿⣿⣿⣿⣿⣿⣿⣿⣿⡇⢕⢕⢕⢕⢕⢕⠀⠀⠀⠀⠀⠀⠀⠀⠀⠀⠀⠀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⠀⠀⠀⠀⠀⠀⠀⠀⠀⠀⠀⣿⣿⣿⣿⣿⣿⣿⣿⣿⣿⣿⣿⣿⣿⣿⣿⣿⣷⣿⣿⣿⣿⣿⣿⣿⣿⣿⣿⣿⣿⣿⣿⣿⣿⣿⣿⣿⣿⣿⣿⣿⣿⣿⣿⣿⣿⣿⣿⣿⣿⣿⡇⢕⢕⢕⢕⢕⢕⠀⠀⠀⠀⠀⠀⠀⠀⠀⠀⠀⠀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⠀⠀⠀⠀⠀⠀⠀⠀⠀⠀⠀⣿⣿⣿⣿⣿⣿⣿⣿⣿⣿⣿⣿⣿⣿⣿⣿⣿⣿⣿⣿⣿⣿⣿⣿⣿⣯⣿⣿⣟⣟⣿⣿⣿⣿⣿⣿⣿⣿⣿⣿⣿⣿⣿⣿⣿⣿⣿⣿⣿⣿⣿⡇⢕⢕⢕⢕⢕⢕⠀⠀⠀⠀⠀⠀⠀⠀⠀⠀⠀⠀</a:t>
            </a:r>
            <a:br/>
            <a:r>
              <a:t>⠀⠀⠀⠀⠀⠀⠀⠀⠀⠀⠀⣿⣿⣿⣿⣿⡿⣿⣿⣿⣿⣿⣿⣿⣿⣿⣿⣿⣿⣿⣿⣿⣿⣿⣿⣿⣿⣿⣿⣿⣿⣿⣿⣿⣿⣿⣿⣿⣿⣿⣿⣿⣿⣿⣿⣿⣿⣿⣿⣿⣿⣿⡇⢕⢕⢕⢕⢕⢕⠀⠀⠀⠀⠀⠀⠀⠀⠀⠀⠀⠀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⠀⠀⠀⠀⠀⠀⠀⠀⠀⠀⠀⣿⣿⣿⣿⣿⣿⣿⣿⣿⣿⣿⣿⣿⣿⣿⣿⣿⣿⣿⣿⣿⣿⣿⣿⣻⣿⣿⣿⣟⣏⣿⣿⣿⣿⣿⣿⣿⣿⣿⣿⣿⣿⣿⣿⣿⣿⣿⣿⣿⣿⣿⡧⢕⢕⢕⢕⢕⢕⠀⠀⠀⠀⠀⠀⠀⠀⠀⠀⠀⠀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⠀⠀⠀⠀⠀⠀⠀⠀⠀⠀⠀⣿⣿⣿⣿⣿⣿⣿⣿⣿⣿⣿⣿⣿⣿⣿⣿⣿⣿⣿⣿⣿⣿⣿⣿⣿⣿⣿⣿⣿⣿⣿⣿⣿⣿⣿⣿⣿⣿⣿⣿⣿⣿⣿⣿⣿⣿⣿⣿⣿⣿⣿⣕⣕⣕⢕⢕⢕⢕⠀⠀⠀⠀⠀⠀⠀⠀⠀⠀⠀⠀</a:t>
            </a:r>
            <a:br/>
            <a:r>
              <a:t>⠀⠀⠀⠀⠀⠀⠀⠀⠀⠀⠀⣿⣿⣿⣿⣿⣿⣿⣿⣿⣿⣿⣿⣿⣿⣿⣿⣿⣿⣿⢿⣿⣿⣿⣿⣿⣿⣿⣿⣿⣿⣿⣿⣿⢿⣿⣿⣿⣿⣿⣿⣿⣿⣿⣿⣿⣿⣿⣿⣿⣿⣿⣯⢕⢕⢕⡕⢕⢕⠀⠀⠀⠀⠀⠀⠀⠀⠀⠀⠀⠀</a:t>
            </a:r>
            <a:br/>
            <a:r>
              <a:t>⠀⠀⠀⠀⠀⠀⠀⠀⠀⠀⠀⣿⣿⣿⣿⣿⣿⣿⣿⣿⣿⣿⣿⣿⣿⣿⣿⣿⣿⢕⢜⣿⣿⣿⣿⣿⣿⣿⣿⣿⣿⣿⣿⡏⢕⣿⣿⣿⣿⣿⣿⣿⣿⣿⣿⣿⣿⣿⣿⣿⣿⣿⢕⣵⣧⣼⣏⣝⡕⠀⠀⠀⠀⠀⠀⠀⠀⠀⠀⠀⠀</a:t>
            </a:r>
            <a:br/>
            <a:r>
              <a:t>⠀⠀⠀⠀⠀⠀⠀⠀⠀⠀⠀⣿⣿⣿⣿⣿⣿⣿⣿⣿⣿⣿⣿⣿⣿⣿⣿⣿⡏⢕⢕⢹⣿⣿⣿⣯⡝⢝⢝⣻⣿⡟⠏⠀⠀⢼⣿⣿⣿⣿⣿⣿⣿⣿⣿⣿⣿⣿⣿⣿⣿⣿⣷⣿⣕⣜⣕⣕⣿⠀⠀⠀⠀⠀⠀⠀⠀⠀⠀⠀⠀</a:t>
            </a:r>
            <a:br/>
            <a:r>
              <a:t>⠀⠀⠀⠀⠀⠀⠀⠀⠀⠀⠀⣿⣿⣿⣿⣿⣿⣿⣿⣿⣿⣿⣿⣿⣿⣿⣿⣿⡇⠕⢕⢕⢕⢝⢻⢿⢿⢇⠘⠙⠁⠀⠀⠀⠀⣿⣿⣿⣿⣿⣿⣿⣿⣿⣿⣿⣿⣿⣿⣿⣿⣿⣿⣽⣽⣽⣿⣿⣿⠀⠀⠀⠀⠀⠀⠀⠀⠀⠀⠀⠀</a:t>
            </a:r>
            <a:br/>
            <a:r>
              <a:t>⠀⠀⠀⠀⠀⠀⠀⠀⠀⠀⠀⣿⣿⣿⣿⣿⣿⣿⣿⣿⣿⣿⣿⣿⣿⣿⣿⣿⣇⢅⢔⢕⢅⠀⠀⠀⠁⠁⠀⠀⠀⠀⠀⠀⢀⢸⣿⣿⣿⣿⣿⣿⣿⣿⣿⣿⣿⣿⣿⣿⣿⣿⣿⣿⣿⣿⣿⣿⣿⠀⠀⠀⠀⠀⠀⠀⠀⠀⠀⠀⠀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⠀⠀⠀⠀⠀⠀⠀⠀⠀⠀⠀⣿⣿⣿⣿⣿⣿⣿⣿⣿⣿⣿⣿⣿⣿⣿⣿⣿⣿⡕⢕⢕⢕⢕⢑⠔⠅⠀⠁⠀⠀⠀⢀⢔⢅⢹⣿⣿⣿⣿⣿⣿⣿⣿⣿⣿⣿⣿⣿⣿⣿⣿⣿⣿⣿⣿⣿⣿⣿⠀⠀⠀⠀⠀⠀⠀⠀⠀⠀⠀⠀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⠀⠀⠀⠀⠀⠀⠀⠀⠀⠀⠀⣿⣿⣿⣿⣿⣿⣿⣿⣿⣿⣿⣿⣿⣿⣿⣿⣿⣿⣿⡕⢕⢕⢕⢕⢕⢕⢕⢄⢀⢄⢔⢕⢕⢅⣾⣿⣿⣿⣿⣿⣿⣿⣿⣿⣿⣿⣿⣿⣿⣿⣿⣿⣿⣿⣿⣿⣿⣿⠀⠀⠀⠀⠀⠀⠀⠀⠀⠀⠀⠀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⠀⠀⠀⠀⠀⠀⠀⠀⠀⠀⠀⣿⣿⣿⣿⣿⣿⣿⣿⣿⣿⣿⣿⣿⣿⣿⣿⣿⣿⣿⣿⣷⣕⢕⢕⢕⢕⢕⢔⢔⢕⢕⢕⢕⢸⣿⣿⣿⣿⣿⣿⣿⣿⣿⣿⣿⣿⣿⣿⣿⣿⣿⣿⣿⣿⣿⣿⣿⣿⠀⠀⠀⠀⠀⠀⠀⠀⠀⠀⠀⠀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⠀⠀⠀⠀⠀⠀⠀⠀⠀⠀⠀⣿⣿⣿⣿⣿⣿⣿⣿⣿⣿⣿⣿⣿⣿⣿⣿⣿⣿⣿⣿⣿⣿⡕⢕⢕⢕⢕⢕⢕⢕⢕⢕⢕⣿⣿⣿⣿⣿⣿⣿⣿⣿⣿⣿⣿⣿⣿⣿⣿⣿⣿⣿⣿⣿⣿⣿⣿⣿⠀⠀⠀⠀⠀⠀⠀⠀⠀⠀⠀⠀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⠀⠀⠀⠀⠀⠀⠀⠀⠀⠀⠀⣿⣿⣿⣿⣿⣿⣿⣿⣿⣿⣿⣿⣿⣿⣿⣿⣿⣿⣿⣿⣿⣿⡇⢕⢕⢕⢕⢕⢕⢅⢕⢕⣼⣿⣿⣿⣿⣿⣿⣿⣿⣿⣿⣿⣿⣿⣿⣿⣿⣿⣿⣿⣿⣿⣿⣿⣿⣿⠀⠀⠀⠀⠀⠀⠀⠀⠀⠀⠀⠀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⠀⠀⠀⠀⠀⠀⠀⠀⠀⠀⠀⠛⠛⠛⠛⠛⠛⠛⠛⠛⠛⠛⠛⠛⠛⠛⠛⠛⠛⠛⠛⠛⠛⠓⠐⠑⠑⠑⠑⠑⠑⠑⠑⠛⠛⠛⠛⠛⠛⠛⠛⠛⠛⠛⠛⠛⠛⠛⠛⠛⠛⠛⠛⠛⠛⠛⠛⠛⠛⠀⠀⠀⠀⠀⠀⠀⠀⠀⠀⠀⠀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⠀⠀⠀⠀⠀⠀⠀⠀⠀⠀⠀⢸⣿⣿⣿⢿⠁⢔⢕⢕⣿⣿⣿⣿⣿⣿⣿⣿⣿⣿⣿⣿⣿⣿⣿⣿⣿⣿⣿⣿⣿⣿⣿⣿⣿⣿⣿⣿⣿⣿⣿⣿⣿⣿⣿⣿⣿⣿⣿⣿⣿⣿⣿⣿⣿⣿⣿⣿⣿⠀⠀⠀⠀⠀⠀⠀⠀⠀⠀⠀⠀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⠀⠀⠀⠀⠀⠀⠀⠀⠀⠀⠀⢸⣿⡿⣿⣿⠁⠀⢣⢕⣿⣿⣿⣿⣿⣿⣿⣿⣿⣿⣿⣿⣿⣿⣿⣿⣿⣿⣿⣿⣿⣿⣿⣿⣿⣿⣿⣿⣿⣿⡿⣿⣿⣿⡿⢻⣿⣿⣟⣿⣿⣿⣿⣿⣿⣿⣿⣿⣿⠀⠀⠀⠀⠀⠀⠀⠀⠀⠀⠀⠀</a:t>
            </a:r>
            <a:br/>
            <a:r>
              <a:t>⠀⠀⠀⠀⠀⠀⠀⠀⠀⠀⠀⢼⣿⡪⢿⣟⠁⢕⢅⢕⣿⣿⣿⣿⣿⣿⣿⣿⣿⣿⣿⣿⣿⣿⣿⣿⣿⣿⣿⣿⣿⣿⣿⣿⣿⣿⣿⣾⣿⣿⣿⣿⣿⣿⣿⣿⣿⣿⣿⣿⣿⣿⣿⣿⣿⣿⣿⣿⣿⠀⠀⠀⠀⠀⠀⠀⠀⠀⠀⠀⠀</a:t>
            </a:r>
            <a:br/>
            <a:r>
              <a:t>⠀⠀⠀⠀⠀⠀⠀⠀⠀⠀⠀⣿⣟⣾⢿⡿⠅⢀⢕⢕⣿⣿⣿⣿⣿⣿⣿⣿⣿⣿⣿⣿⣿⣿⣿⣿⣿⣿⣿⣿⣿⣿⣿⣿⣿⣿⣿⣿⣿⣿⣿⣿⣿⣿⣿⣿⣿⣿⣿⣿⣿⣿⣿⣿⣿⣿⣿⣿⣿⠀⠀⠀⠀⠀⠀⠀⠀⠀⠀⠀⠀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⠀⠀⠀⠀⠀⠀⠀⠀⠀⠀⠀⢻⣿⣿⣿⣷⢀⠜⢕⢕⣿⣿⣿⣿⣿⣿⣿⣿⣿⣿⣿⣿⣿⣿⣿⣿⣿⣿⣿⡟⣝⡝⣱⢱⢕⢄⠑⠙⢻⢿⣿⣿⣿⣿⣿⣿⣿⣿⣿⣿⣿⣿⣿⣿⣿⣿⣿⣿⣿⠀⠀⠀⠀⠀⠀⠀⠀⠀⠀⠀⠀</a:t>
            </a:r>
            <a:br/>
            <a:r>
              <a:t>⠀⠀⠀⠀⠀⠀⠀⠀⠀⠀⠀⢸⣿⣿⣿⣿⠇⢀⢱⢇⣿⣿⣿⣿⣿⣿⣿⣿⣿⣿⣿⣿⣿⣿⣿⣿⣿⣿⡯⢕⢕⢕⢕⠕⠑⠕⠀⠀⠀⠑⢜⣿⣿⣿⣿⣿⣿⣿⣿⣿⣿⣿⣿⣿⣿⣿⣿⣿⣿⠀⠀⠀⠀⠀⠀⠀⠀⠀⠀⠀⠀</a:t>
            </a:r>
            <a:br/>
            <a:r>
              <a:t>⠀⠀⠀⠀⠀⠀⠀⠀⠀⠀⠀⢜⣿⣿⣿⡯⡅⢜⢕⡱⣿⣿⣿⣿⣿⣿⣿⣿⣿⣿⣿⣿⣿⣿⣿⣿⣿⣿⣧⣕⣕⣱⣕⡔⢔⢄⢀⠀⠀⠀⠀⢻⣿⣿⣿⣿⣿⣿⣿⣿⣿⣿⣿⣿⣿⣿⣿⣿⣿⠀⠀⠀⠀⠀⠀⠀⠀⠀⠀⠀⠀</a:t>
            </a:r>
            <a:br/>
            <a:r>
              <a:t>⠀⠀⠀⠀⠀⠀⠀⠀⠀⠀⠀⢸⣿⣿⣿⡗⠕⢅⢕⢱⣿⣿⣿⣿⣿⣿⣿⣿⣿⣿⣿⣿⣿⣿⣿⣿⣿⣿⣿⣿⣿⣿⣿⣿⢇⢕⢅⢕⠀⠀⠀⢸⣿⣿⣿⣿⣿⣿⣿⣿⣿⣿⣿⣿⣿⣿⣿⣿⣿⠀⠀⠀⠀⠀⠀⠀⠀⠀⠀⠀⠀</a:t>
            </a:r>
            <a:br/>
            <a:r>
              <a:t>⠀⠀⠀⠀⠀⠀⠀⠀⠀⠀⠀⢸⣿⣿⣿⡕⢄⠘⢕⢱⣿⣿⣿⣿⣿⣿⣿⣿⣿⣿⣿⣿⣿⣿⣿⣿⣿⡟⠟⢟⢟⠻⢿⢛⡑⢑⢁⠀⢀⡀⢀⢸⣿⣿⣿⣿⣿⣿⣿⣿⣿⣿⣿⣿⣿⣿⣿⣿⣿⠀⠀⠀⠀⠀⠀⠀⠀⠀⠀⠀⠀</a:t>
            </a:r>
            <a:br/>
            <a:r>
              <a:t>⠀⠀⠀⠀⠀⠀⠀⠀⠀⠀⠀⣿⣾⢿⣿⡇⠑⢄⢕⢱⣿⣿⣿⣿⣿⣿⣿⣿⣿⣿⣿⣿⣿⣿⣿⣿⣿⣿⣕⣱⣧⡕⢕⢳⣿⣝⣕⢕⢕⢣⢇⣸⣿⣿⣿⣿⣿⣿⣿⣿⣿⣿⣿⣿⣿⣿⣿⣿⣿⠀⠀⠀⠀⠀⠀⠀⠀⠀⠀⠀⠀</a:t>
            </a:r>
            <a:br/>
            <a:r>
              <a:t>⠀⠀⠀⠀⠀⠀⠀⠀⠀⠀⠀⣿⣿⣾⣿⡗⢄⠕⢕⢸⣿⣿⣿⣿⣿⣿⣿⣿⣿⣿⣿⣿⣿⣿⣿⣿⣿⣿⣿⣿⣿⣿⣿⣿⣿⣿⣷⣿⡟⢇⣱⣿⣿⣿⣿⣿⣿⣿⣿⣿⣿⣿⣿⣿⣿⣿⣿⣿⣿⠀⠀⠀⠀⠀⠀⠀⠀⠀⠀⠀⠀</a:t>
            </a:r>
            <a:br/>
            <a:r>
              <a:t>⠀⠀⠀⠀⠀⠀⠀⠀⠀⠀⠀⢹⣿⣿⣾⢇⠁⢕⢕⢸⣿⣿⣿⣿⣿⣿⣿⣿⣿⣿⣿⣿⣿⣿⣿⣿⣿⣿⣿⣿⣿⣽⣾⣿⣿⣿⣿⣿⡽⢳⢿⣿⣿⣿⣷⣿⣿⣿⣿⣿⣿⣿⣿⣿⣿⣿⣿⣿⣿⠀⠀⠀⠀⠀⠀⠀⠀⠀⠀⠀⠀</a:t>
            </a:r>
            <a:br/>
            <a:r>
              <a:t>⠀⠀⠀⠀⠀⠀⠀⠀⠀⠀⠀⢸⢿⣿⢿⡇⠔⢕⢕⢸⣿⣿⣿⣿⣿⣿⣿⣿⣿⣿⣿⣿⣿⣿⣿⣿⣿⣿⣿⣿⣿⣿⣿⣿⣿⣿⣿⣿⣿⢕⢜⢻⢯⣿⣿⣿⣿⣿⣿⣿⣿⣿⣿⣿⣿⣿⣿⣿⣿⠀⠀⠀⠀⠀⠀⠀⠀⠀⠀⠀⠀</a:t>
            </a:r>
            <a:br/>
            <a:r>
              <a:t>⠀⠀⠀⠀⠀⠀⠀⠀⠀⠀⠀⢸⣿⣾⣷⢕⠀⢕⢕⢸⣿⣿⣿⣿⣿⣿⣿⣿⣿⣿⣿⣿⣿⣿⣿⣿⣿⣿⣿⣿⣿⣿⣿⣿⣿⣿⣿⣟⣵⣾⡵⢕⢕⢜⢝⢿⣿⣿⣿⣿⣿⣿⣿⣿⣿⣿⣿⣿⣿⠀⠀⠀⠀⠀⠀⠀⠀⠀⠀⠀⠀</a:t>
            </a:r>
            <a:br/>
            <a:r>
              <a:t>⠀⠀⠀⠀⠀⠀⠀⠀⠀⠀⠀⢜⣺⣿⣿⢕⠀⢕⢕⣸⣿⣿⣿⣿⣿⣿⣿⣿⣿⣿⣿⣿⣿⣿⣿⣿⣿⣿⣿⣿⣿⣿⣿⣿⣯⣿⣿⣿⡿⡏⣱⡇⣱⣷⣵⣧⣼⣿⣿⣿⣿⣿⣿⣿⣿⣿⣿⣿⣿⠀⠀⠀⠀⠀⠀⠀⠀⠀⠀⠀⠀</a:t>
            </a:r>
            <a:br/>
            <a:r>
              <a:t>⠀⠀⠀⠀⠀⠀⠀⠀⠀⠀⠀⢸⢵⣿⣿⠁⠀⢕⢕⢸⣿⣿⣿⣿⣿⣿⣿⣿⣿⣿⣿⣿⣿⣿⣿⣿⣿⣿⣿⣿⣿⣿⣿⣿⣿⣿⣿⣾⣷⣿⣿⣷⣿⣿⣿⣿⣿⣿⣿⣿⣿⣿⣿⣿⣿⣿⣿⣿⣿⠀⠀⠀⠀⠀⠀⠀⠀⠀⠀⠀⠀</a:t>
            </a:r>
            <a:br/>
            <a:r>
              <a:t>⠀⠀⠀⠀⠀⠀⠀⠀⠀⠀⠀⢜⢹⣿⣿⢑⠑⢕⢕⣽⣿⣿⣿⣿⣿⣿⣿⣿⣿⣿⣿⣿⣿⣿⣿⣿⣿⣿⣿⣿⣿⣿⣿⣿⣿⣿⣿⣿⣿⣿⣿⣿⣿⣿⣿⣿⣿⣿⣿⣿⣿⣿⣿⣿⣿⣿⣿⣿⣿⠀⠀⠀⠀⠀⠀⠀⠀⠀⠀⠀⠀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⠀⠀⠀⠀⠀⠀⠀⠀⠀⠀⠀⢕⢜⢼⢏⠀⠀⢕⢕⣿⣿⣿⣿⣿⣿⣿⣿⣿⣿⣿⣿⣿⣿⣿⣿⣿⣿⣿⣿⣿⣿⣿⣿⣿⣿⣿⣿⣿⣿⣿⣿⣿⣿⣿⣿⣿⣿⣿⣿⣿⣿⣿⣟⢿⣿⣿⣿⣿⣿⠀⠀⠀⠀⠀⠀⠀⠀⠀⠀⠀⠀</a:t>
            </a:r>
            <a:br/>
            <a:r>
              <a:t>⠀⠀⠀⠀⠀⠀⠀⠀⠀⠀⠀⢕⡜⢎⢕⢔⢑⢕⢕⣿⣿⣿⣿⣿⣿⣿⣿⣿⣿⣿⣿⣿⣿⣿⣿⣿⣿⣿⣿⣿⣿⣿⣿⣿⣿⣿⣿⣿⣿⣿⣿⣿⣿⣿⣿⣿⣿⣿⣿⣿⣿⣿⡿⣎⢻⣿⣿⣿⣿⠀⠀⠀⠀⠀⠀⠀⠀⠀⠀⠀⠀</a:t>
            </a:r>
            <a:br/>
            <a:r>
              <a:t>⠀⠀⠀⠀⠀⠀⠀⠀⠀⠀⠀⢕⢇⢱⢕⠀⢑⢕⢕⣿⣿⣿⣿⣿⣿⣿⣿⣿⣿⣿⣿⣿⣿⣿⣿⣿⣿⣿⣿⣿⣿⣿⣿⣿⣿⣿⣿⣿⣿⣿⣿⣿⣿⣿⣿⣿⣿⣿⣿⣿⣿⣿⣿⣿⣮⣿⣿⣿⣿⠀⠀⠀⠀⠀⠀⠀⠀⠀⠀⠀⠀</a:t>
            </a:r>
            <a:br/>
            <a:r>
              <a:t>⠀⠀⠀⠀⠀⠀⠀⠀⠀⠀⠀⢕⡕⡕⢕⢔⢁⢕⢱⣿⣿⣿⣿⣿⣿⣿⣿⣿⣿⣿⣿⣿⣿⣿⣿⣿⣿⣿⣿⣿⣿⣿⣿⣿⣿⣿⣿⣿⣿⣿⣿⣿⣿⣿⣿⣿⣧⣿⣿⣿⢸⣿⣿⣿⣿⣿⣿⣿⣿⠀⠀⠀⠀⠀⠀⠀⠀⠀⠀⠀⠀</a:t>
            </a:r>
            <a:br/>
            <a:r>
              <a:t>⠀⠀⠀⠀⠀⠀⠀⠀⠀⠀⠀⢕⢵⣜⢕⠀⢕⢕⢸⣿⣿⣿⣿⣿⣿⣿⣿⣿⣿⣿⣿⣿⣿⣿⣿⣿⣿⣿⣿⣿⣿⣿⣿⣿⣿⣿⣿⣿⣿⣿⣿⣿⣿⣿⣿⣿⣿⣿⣿⣿⣱⣿⣿⣿⣿⣿⣿⣿⣿⠀⠀⠀⠀⠀⠀⠀⠀⠀⠀⠀⠀</a:t>
            </a:r>
            <a:br/>
            <a:r>
              <a:t>⠀⠀⠀⠀⠀⠀⠀⠀⠀⠀⠀⠑⠑⠙⠑⠑⠑⠑⠑⠛⠛⠛⠛⠛⠛⠛⠛⠛⠛⠛⠛⠛⠛⠛⠛⠛⠛⠛⠛⠛⠛⠛⠛⠛⠛⠛⠛⠛⠛⠛⠛⠛⠛⠛⠛⠛⠛⠛⠛⠛⠃⠛⠛⠛⠛⠛⠛⠛⠛⠀⠀⠀⠀⠀⠀⠀⠀⠀⠀⠀⠀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⠀⠀⠀⠀⠀⠀⠀⠀⠀⠀⠀⣿⣿⣿⣿⣿⣿⣿⣿⣿⣿⣿⣿⣿⣿⣿⢟⢝⢕⢄⢁⠹⢕⢔⢔⢔⢕⢕⢕⢕⢸⣿⣿⣿⣿⡕⠐⠀⠀⠀⠀⠀⢕⢿⣿⣿⣿⣿⣿⣿⣇⢕⢕⢕⢕⢕⢕⢕⢁⠀⠀⠀⠀⠀⠀⠀⠀⠀⠀⠀⠀</a:t>
            </a:r>
            <a:br/>
            <a:r>
              <a:t>⠀⠀⠀⠀⠀⠀⠀⠀⠀⠀⠀⣿⣿⣿⣿⣿⣿⣿⣿⣿⣿⣿⣿⣿⣿⢟⢕⢕⢱⢿⢗⢟⢻⢕⢕⢕⢕⢱⡜⣇⢾⣿⣿⣿⣿⣿⡕⠀⠀⠑⠀⠐⢕⢸⣿⣿⣿⣿⣿⣿⣿⡇⢕⢕⢕⢕⢕⢕⢕⠀⠀⠀⠀⠀⠀⠀⠀⠀⠀⠀⠀</a:t>
            </a:r>
            <a:br/>
            <a:r>
              <a:t>⠀⠀⠀⠀⠀⠀⠀⠀⠀⠀⠀⣿⣿⣿⣿⣿⣿⣿⣿⣿⣿⣿⣿⣿⣿⢕⢗⣱⣜⣵⣵⣵⣷⣷⣷⣷⣷⣵⣷⣷⣿⣿⣿⣿⣿⣿⣿⢔⢔⢄⢄⢄⢕⢕⣿⣿⣿⣿⣿⣿⣿⣷⢕⢕⢕⢕⢕⢕⢕⠀⠀⠀⠀⠀⠀⠀⠀⠀⠀⠀⠀</a:t>
            </a:r>
            <a:br/>
            <a:r>
              <a:t>⠀⠀⠀⠀⠀⠀⠀⠀⠀⠀⠀⣿⣿⣿⣿⣿⣿⣿⣿⣿⣿⣿⣿⣿⣿⢕⢕⢕⣿⣿⣿⣿⣿⣿⣿⣿⣿⣿⣿⣿⣿⣿⣿⣿⣿⣿⣿⢕⢕⢕⢕⢕⢕⢕⣿⣿⣿⣿⣿⣿⣿⣿⡕⢕⢕⢕⢕⢕⢕⠀⠀⠀⠀⠀⠀⠀⠀⠀⠀⠀⠀</a:t>
            </a:r>
            <a:br/>
            <a:r>
              <a:t>⠀⠀⠀⠀⠀⠀⠀⠀⠀⠀⠀⣿⣿⣿⣿⣿⣿⣿⣿⣿⣿⣿⣿⣿⣿⢕⢕⣾⣿⣿⣿⣿⣿⣿⣿⣿⣿⣿⣿⣿⣿⣿⣿⣿⣿⣿⣿⡕⢕⢕⢕⢕⢕⢕⣿⣿⣿⣿⣿⣿⣿⣿⡕⢕⢕⢕⢕⢕⢕⠀⠀⠀⠀⠀⠀⠀⠀⠀⠀⠀⠀</a:t>
            </a:r>
            <a:br/>
            <a:r>
              <a:t>⠀⠀⠀⠀⠀⠀⠀⠀⠀⠀⠀⣿⣿⣿⣿⣿⣿⣿⣿⣿⣿⣿⣿⣿⣿⢕⢕⣿⣿⣿⣿⣿⣿⣿⣿⣿⣿⣿⣿⣿⣿⣿⣿⣿⣿⣿⣿⣧⣵⣵⣵⣵⣷⣵⣿⣿⣿⣿⣿⣿⣿⣿⡕⢕⢕⢕⢕⢕⢕⠀⠀⠀⠀⠀⠀⠀⠀⠀⠀⠀⠀</a:t>
            </a:r>
            <a:br/>
            <a:r>
              <a:t>⠀⠀⠀⠀⠀⠀⠀⠀⠀⠀⠀⣿⣿⣿⣿⣿⣿⣿⣿⣿⣿⣿⣿⣿⣿⡕⢕⣿⣿⣿⣿⡿⢿⣿⣿⣿⣿⣿⣿⣿⣿⣿⣿⣿⣿⣿⣿⣿⣿⣿⣿⣿⣿⣿⣿⣿⣿⣿⣿⣿⣿⣿⢕⢕⢕⢕⢕⢕⢕⠀⠀⠀⠀⠀⠀⠀⠀⠀⠀⠀⠀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⠀⠀⠀⠀⠀⠀⠀⠀⠀⠀⠀⣿⣿⣿⣿⣿⣿⣿⣿⣿⣿⣿⣿⣿⣿⣧⢕⣿⣿⣿⣿⣿⣿⣿⣿⣿⣿⣿⣿⣿⣷⣿⣿⣿⣿⣿⣿⣿⣿⣿⣿⣿⣿⣿⣿⣿⣿⣿⣿⣿⣿⣿⡕⢕⢕⢕⢕⢕⢕⠀⠀⠀⠀⠀⠀⠀⠀⠀⠀⠀⠀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⠀⠀⠀⠀⠀⠀⠀⠀⠀⠀⠀⣿⣿⣿⣿⣿⣿⣿⣿⣿⣿⣿⣿⣿⣿⣿⣿⣿⣿⣿⣿⣿⣿⣿⣿⣿⣟⣝⣯⣿⣿⣿⣿⣿⣿⣿⣿⣿⣿⣿⣿⣿⣿⣿⣿⣿⣿⣿⣿⣿⣿⣿⡕⢕⢕⢕⢕⢕⢕⠀⠀⠀⠀⠀⠀⠀⠀⠀⠀⠀⠀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⠀⠀⠀⠀⠀⠀⠀⠀⠀⠀⠀⣿⣿⣿⣿⣿⣿⣿⣿⣿⣿⣿⣿⣿⣿⣿⣿⣿⣿⣿⣿⣿⣿⣿⣿⣿⣿⣿⣿⣿⣿⣿⣿⣿⣿⣿⣿⣿⣿⣿⣿⣿⣿⣿⣿⣿⣿⣿⣿⣿⣿⣿⡵⢕⡕⢕⢕⢕⢕⠀⠀⠀⠀⠀⠀⠀⠀⠀⠀⠀⠀</a:t>
            </a:r>
            <a:br/>
            <a:r>
              <a:t>⠀⠀⠀⠀⠀⠀⠀⠀⠀⠀⠀⣿⣿⣿⣿⣿⣿⣿⣿⣿⣿⣿⣿⣿⣿⣿⣿⣿⣿⣿⣿⣿⣿⣝⣽⣟⣟⢟⣙⣿⣿⣿⣿⣿⣿⣿⣿⣿⣿⣿⣿⣿⣿⣿⣿⣿⣿⣿⣿⣿⣿⣿⡕⣕⣕⢕⡕⢕⢕⠀⠀⠀⠀⠀⠀⠀⠀⠀⠀⠀⠀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⠀⠀⠀⠀⠀⠀⠀⠀⠀⠀⠀⣿⣿⣿⣿⣿⣿⣿⣿⣿⣿⣿⣿⣿⣿⣿⣿⣿⣿⣿⣿⣿⣿⣿⣿⣿⣿⣿⣿⣿⣿⣿⣿⣿⣿⣿⣿⣿⣿⣿⣿⣿⣿⣿⣿⣿⣿⣿⣿⣿⣿⣿⣿⣕⢝⣕⢕⢕⢕⠀⠀⠀⠀⠀⠀⠀⠀⠀⠀⠀⠀</a:t>
            </a:r>
            <a:br/>
            <a:r>
              <a:t>⠀⠀⠀⠀⠀⠀⠀⠀⠀⠀⠀⣿⣿⣿⣿⣿⣿⣿⣿⣿⣿⣿⣿⣿⣿⣿⣿⢟⣿⣿⣿⣿⣿⣿⣿⣿⣿⣿⣿⣿⣿⡿⣿⣿⣿⣿⣿⣿⣿⣿⣿⣿⣿⣿⣿⣿⣿⣿⣿⣿⣿⣿⣕⡱⣽⣿⣿⣏⢕⠀⠀⠀⠀⠀⠀⠀⠀⠀⠀⠀⠀</a:t>
            </a:r>
            <a:br/>
            <a:r>
              <a:t>⠀⠀⠀⠀⠀⠀⠀⠀⠀⠀⠀⣿⣿⣿⣿⣿⣿⣿⣿⣿⣿⣿⣿⣿⣿⣿⢇⢕⢸⣿⣿⣿⣿⣿⣿⣿⣿⣿⣿⣿⣿⠕⢸⣿⣿⣿⣿⣿⣿⣿⣿⣿⣿⣿⣿⣿⣿⣿⣿⣿⣿⣿⣿⣿⣼⣝⣯⣹⣿⠀⠀⠀⠀⠀⠀⠀⠀⠀⠀⠀⠀</a:t>
            </a:r>
            <a:br/>
            <a:r>
              <a:t>⠀⠀⠀⠀⠀⠀⠀⠀⠀⠀⠀⣿⣿⣿⣿⣿⣿⣿⣿⣿⣿⣿⣿⣿⣿⣿⢕⢕⢕⢻⣿⣿⣿⡟⢿⢿⢿⣿⡿⠟⠑⠀⠁⣿⣿⣿⣿⣿⣿⣿⣿⣿⣿⣿⣿⣿⣿⣿⣿⣿⣿⣿⣿⣹⣝⣿⣿⣿⣿⠀⠀⠀⠀⠀⠀⠀⠀⠀⠀⠀⠀</a:t>
            </a:r>
            <a:br/>
            <a:r>
              <a:t>⠀⠀⠀⠀⠀⠀⠀⠀⠀⠀⠀⣿⣿⣿⣿⣿⣿⣿⣿⣿⣿⣿⣿⣿⣿⣿⠑⢕⠔⢕⠜⢝⢻⢿⢇⠑⠑⠑⠁⠀⠀⠀⠀⣿⣿⣿⣿⣿⣿⣿⣿⣿⣿⣿⣿⣿⣿⣿⣿⣿⣿⣿⣿⣿⣿⣿⣿⣿⣿⠀⠀⠀⠀⠀⠀⠀⠀⠀⠀⠀⠀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⠀⠀⠀⠀⠀⠀⠀⠀⠀⠀⠀⣿⣿⣿⣿⣿⣿⣿⣿⣿⣿⣿⣿⣿⣿⣿⡄⢕⢕⠀⢐⢀⠀⠁⠁⠀⠀⠀⠀⠀⠀⠀⢀⣿⣿⣿⣿⣿⣿⣿⣿⣿⣿⣿⣿⣿⣿⣿⣿⣿⣿⣿⣿⣿⣿⣿⣿⣿⣿⠀⠀⠀⠀⠀⠀⠀⠀⠀⠀⠀⠀</a:t>
            </a:r>
            <a:br/>
            <a:r>
              <a:t>⠀⠀⠀⠀⠀⠀⠀⠀⠀⠀⠀⣿⣿⣿⣿⣿⣿⣿⣿⣿⣿⣿⣿⣿⣿⣿⣷⢕⢕⢕⢔⢑⠑⠑⠐⠁⠀⠁⠀⠀⢄⢕⢕⣿⣿⣿⣿⣿⣿⣿⣿⣿⣿⣿⣿⣿⣿⣿⣿⣿⣿⣿⣿⣿⣿⣿⣿⣿⣿⠀⠀⠀⠀⠀⠀⠀⠀⠀⠀⠀⠀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⠀⠀⠀⠀⠀⠀⠀⠀⠀⠀⠀⣿⣿⣿⣿⣿⣿⣿⣿⣿⣿⣿⣿⣿⣿⣿⣿⣧⡕⢕⢕⢕⢕⢕⢕⢕⢅⢄⢔⢕⢕⢕⢕⣿⣿⣿⣿⣿⣿⣿⣿⣿⣿⣿⣿⣿⣿⣿⣿⣿⣿⣿⣿⣿⣿⣿⣿⣿⣿⠀⠀⠀⠀⠀⠀⠀⠀⠀⠀⠀⠀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⠀⠀⠀⠀⠀⠀⠀⠀⠀⠀⠀⣿⣿⣿⣿⣿⣿⣿⣿⣿⣿⣿⣿⣿⣿⣿⣿⣿⣿⣷⡕⢕⢕⢕⢕⢕⢁⢔⢕⢕⢕⢕⢸⣿⣿⣿⣿⣿⣿⣿⣿⣿⣿⣿⣿⣿⣿⣿⣿⣿⣿⣿⣿⣿⣿⣿⣿⣿⣿⠀⠀⠀⠀⠀⠀⠀⠀⠀⠀⠀⠀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⠀⠀⠀⠀⠀⠀⠀⠀⠀⠀⠀⣿⣿⣿⣿⣿⣿⣿⣿⣿⣿⣿⣿⣿⣿⣿⣿⣿⣿⣿⣿⡕⢕⢕⢕⢕⢕⢕⢕⢕⢕⢱⣿⣿⣿⣿⣿⣿⣿⣿⣿⣿⣿⣿⣿⣿⣿⣿⣿⣿⣿⣿⣿⣿⣿⣿⣿⣿⣿⠀⠀⠀⠀⠀⠀⠀⠀⠀⠀⠀⠀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⠀⠀⠀⠀⠀⠀⠀⠀⠀⠀⠀⠛⠛⠛⠛⠛⠛⠛⠛⠛⠛⠛⠛⠛⠛⠛⠛⠛⠛⠛⠛⠃⠑⠑⠑⠑⠑⠑⠑⠑⠑⠚⠛⠛⠛⠛⠛⠛⠛⠛⠛⠛⠛⠛⠛⠛⠛⠛⠛⠛⠛⠛⠛⠛⠛⠛⠛⠛⠛⠀⠀⠀⠀⠀⠀⠀⠀⠀⠀⠀⠀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⠀⠀⠀⠀⠀⠀⠀⠀⠀⠀⠀⣿⣿⣿⣿⣿⣿⣿⣿⣿⣿⣿⣿⣿⣿⢟⢇⢅⢕⢕⡗⢝⢑⢁⢁⢑⢕⢕⢜⣿⣿⣿⣿⣿⣿⠕⠀⠀⠀⠀⠀⠀⢕⢿⣿⣿⣿⣿⣿⣿⣇⢕⢕⢕⢕⢕⢕⢕⢁⠀⠀⠀⠀⠀⠀⠀⠀⠀⠀⠀⠀</a:t>
            </a:r>
            <a:br/>
            <a:r>
              <a:t>⠀⠀⠀⠀⠀⠀⠀⠀⠀⠀⠀⣿⣿⣿⣿⣿⣿⣿⣿⣿⣿⣿⣿⣿⢏⢕⢕⣱⣧⢵⢕⡵⢕⢕⢕⢕⢕⢵⢱⣼⣿⣿⣿⣿⣿⢑⠕⠀⠀⠁⠀⠀⢕⢸⣿⣿⣿⣿⣿⣿⣿⡕⢕⢕⢕⢕⢕⢕⢕⠀⠀⠀⠀⠀⠀⠀⠀⠀⠀⠀⠀</a:t>
            </a:r>
            <a:br/>
            <a:r>
              <a:t>⠀⠀⠀⠀⠀⠀⠀⠀⠀⠀⠀⣿⣿⣿⣿⣿⣿⣿⣿⣿⣿⣿⣿⡇⢵⢎⢕⡕⢕⣕⣱⣵⣵⣱⣕⣕⣕⣜⣽⣿⣿⣿⣿⣿⣿⡇⢔⢔⢔⢄⢄⢄⢕⢜⣿⣿⣿⣿⣿⣿⣿⣷⢕⢕⢕⢕⢕⢕⢕⠀⠀⠀⠀⠀⠀⠀⠀⠀⠀⠀⠀</a:t>
            </a:r>
            <a:br/>
            <a:r>
              <a:t>⠀⠀⠀⠀⠀⠀⠀⠀⠀⠀⠀⣿⣿⣿⣿⣿⣿⣿⣿⣿⣿⣿⣿⡇⢕⢜⢽⣿⣿⣿⣿⣿⣿⣿⣿⣿⣿⣿⣿⣿⣿⣿⣿⣿⣿⡇⢕⢕⢕⢕⢕⢕⢕⢕⣿⣿⣿⣿⣿⣿⣿⣿⡕⢕⢕⢕⢕⢕⢕⠀⠀⠀⠀⠀⠀⠀⠀⠀⠀⠀⠀</a:t>
            </a:r>
            <a:br/>
            <a:r>
              <a:t>⠀⠀⠀⠀⠀⠀⠀⠀⠀⠀⠀⣿⣿⣿⣿⣿⣿⣿⣿⣿⣿⣿⣿⡇⢕⢕⣿⣿⣿⣿⣿⣿⣿⣿⣿⣿⣿⣿⣿⣿⣿⣿⣿⣿⣿⡇⢕⢕⢕⢕⢕⢕⢕⢕⣿⣿⣿⣿⣿⣿⣿⣿⡕⢕⢕⢕⢕⢕⢕⠀⠀⠀⠀⠀⠀⠀⠀⠀⠀⠀⠀</a:t>
            </a:r>
            <a:br/>
            <a:r>
              <a:t>⠀⠀⠀⠀⠀⠀⠀⠀⠀⠀⠀⣿⣿⣿⣿⣿⣿⣿⣿⣿⣿⣿⣿⡇⢕⢸⣿⣿⣿⣿⣿⣿⣿⣿⣿⣿⣿⣿⣿⣿⣿⣿⣿⣿⣿⣿⣵⣵⣵⣵⣵⣷⣷⣵⣿⣿⣿⣿⣿⣿⣿⣿⡕⢕⢕⢕⢕⢕⢕⠀⠀⠀⠀⠀⠀⠀⠀⠀⠀⠀⠀</a:t>
            </a:r>
            <a:br/>
            <a:r>
              <a:t>⠀⠀⠀⠀⠀⠀⠀⠀⠀⠀⠀⣿⣿⣿⣿⣿⣿⣿⣿⣿⣿⣿⣿⣧⢕⢸⣿⣿⣿⣿⣿⣿⣿⣿⣿⣿⣿⣿⣿⣿⣿⣿⣿⣿⣿⣿⣿⣿⣿⣿⣿⣿⣿⣿⣿⣿⣿⣿⣿⣿⣿⣿⢕⢕⢕⢕⢕⢕⢕⠀⠀⠀⠀⠀⠀⠀⠀⠀⠀⠀⠀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⠀⠀⠀⠀⠀⠀⠀⠀⠀⠀⠀⣿⣿⣿⣿⣿⣿⣿⣿⣿⣿⣿⣿⣿⡕⢸⣿⣿⣿⣿⣯⣾⣿⣿⣿⣿⣿⣿⣯⣽⣿⣿⣿⣿⣿⣿⣿⣿⣿⣿⣿⣿⣿⣿⣿⣿⣿⣿⣿⣿⣿⣿⢕⢕⢕⢕⢕⢕⢕⠀⠀⠀⠀⠀⠀⠀⠀⠀⠀⠀⠀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⠀⠀⠀⠀⠀⠀⠀⠀⠀⠀⠀⣿⣿⣿⣿⣿⣿⣿⣿⣿⣿⣿⣿⣿⣷⣾⣿⣿⣿⣿⣿⣿⣿⣿⣿⣿⣿⣿⣿⣿⣿⣿⣿⣿⣻⣿⣿⣿⣿⣿⣿⣿⣿⣿⣿⣿⣿⣿⣿⣿⣿⣿⢕⢕⢕⢕⢕⢕⢕⠀⠀⠀⠀⠀⠀⠀⠀⠀⠀⠀⠀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⠀⠀⠀⠀⠀⠀⠀⠀⠀⠀⠀⣿⣿⣿⣿⣿⣿⣿⣿⣿⣿⣿⣿⣿⣿⣿⣿⣿⣿⣿⣿⣿⣿⣟⣿⡿⢻⢿⣿⣿⣿⣿⣿⣿⣿⣿⣿⣿⣿⣿⣿⣿⣿⣿⣿⣿⣿⣿⣿⣿⣿⣿⡕⢕⢕⢕⢕⢕⢕⠀⠀⠀⠀⠀⠀⠀⠀⠀⠀⠀⠀</a:t>
            </a:r>
            <a:br/>
            <a:r>
              <a:t>⠀⠀⠀⠀⠀⠀⠀⠀⠀⠀⠀⣿⣿⣿⣿⣿⣿⣿⣿⣿⣿⣿⣿⣿⣿⣿⣿⣿⣿⣿⣿⣿⣿⣿⣿⣿⣾⣿⣿⣿⣿⣿⣿⣿⣿⣿⣿⣿⣿⣿⣿⣿⣿⣿⣿⣿⣿⣿⣿⣿⣿⣿⢵⢕⣕⢕⢕⢕⢕⠀⠀⠀⠀⠀⠀⠀⠀⠀⠀⠀⠀</a:t>
            </a:r>
            <a:br/>
            <a:r>
              <a:t>⠀⠀⠀⠀⠀⠀⠀⠀⠀⠀⠀⣿⣿⣿⣿⣿⣿⣿⣿⣿⣿⣿⣿⣿⣿⣿⣿⣿⣿⣿⣿⡿⢿⢿⢿⡿⠿⢻⣿⣿⣿⣿⣿⣿⣿⣿⣿⣿⣿⣿⣿⣿⣿⣿⣿⣿⣿⣿⣿⣿⣿⣿⣕⣕⣕⢕⡇⢕⢕⠀⠀⠀⠀⠀⠀⠀⠀⠀⠀⠀⠀</a:t>
            </a:r>
            <a:br/>
            <a:r>
              <a:t>⠀⠀⠀⠀⠀⠀⠀⠀⠀⠀⠀⣿⣿⣿⣿⣿⣿⣿⣿⣿⣿⣿⣿⣿⣿⣿⣿⣿⣿⣿⣿⣷⣾⣿⣷⣷⣷⣾⣿⣿⣿⣿⣿⣿⣿⣿⣿⣿⣿⣿⣿⣿⣿⣿⣿⣿⣿⣿⣿⣿⣿⣿⣿⣝⣜⡕⢕⢕⢕⠀⠀⠀⠀⠀⠀⠀⠀⠀⠀⠀⠀</a:t>
            </a:r>
            <a:br/>
            <a:r>
              <a:t>⠀⠀⠀⠀⠀⠀⠀⠀⠀⠀⠀⣿⣿⣿⣿⣿⣿⣿⣿⣿⣿⣿⣿⣿⣿⣿⢿⣿⣿⣿⣿⣿⣿⣿⣿⣿⣿⣿⣿⣿⡿⣿⣿⣿⣿⣿⣿⣿⣿⣿⣿⣿⣿⣿⣿⣿⣿⣿⣿⣿⣿⣿⣜⣹⣽⣿⣿⣏⡇⠀⠀⠀⠀⠀⠀⠀⠀⠀⠀⠀⠀</a:t>
            </a:r>
            <a:br/>
            <a:r>
              <a:t>⠀⠀⠀⠀⠀⠀⠀⠀⠀⠀⠀⣿⣿⣿⣿⣿⣿⣿⣿⣿⣿⣿⣿⣿⣿⢕⢕⣿⣿⣿⣿⣿⣿⣿⣿⣿⣿⣿⣿⣿⠑⣻⣿⣿⣿⣿⣿⣿⣿⣿⣿⣿⣿⣿⣿⣿⣿⣿⣿⣿⣿⣿⣿⣯⣼⣏⣝⣿⣿⠀⠀⠀⠀⠀⠀⠀⠀⠀⠀⠀⠀</a:t>
            </a:r>
            <a:br/>
            <a:r>
              <a:t>⠀⠀⠀⠀⠀⠀⠀⠀⠀⠀⠀⣿⣿⣿⣿⣿⣿⣿⣿⣿⣿⣿⣿⣿⣿⢕⢕⢝⢿⣿⣿⣿⣿⣿⣿⣿⣿⣿⢟⠃⠀⠜⣿⣿⣿⣿⣿⣿⣿⣿⣿⣿⣿⣿⣿⣿⣿⣿⣿⣿⣿⣿⣿⣏⣝⣻⣿⣿⣿⠀⠀⠀⠀⠀⠀⠀⠀⠀⠀⠀⠀</a:t>
            </a:r>
            <a:br/>
            <a:r>
              <a:t>⠀⠀⠀⠀⠀⠀⠀⠀⠀⠀⠀⣿⣿⣿⣿⣿⣿⣿⣿⣿⣿⣿⣿⣿⣿⠑⢅⠕⢑⢝⢻⣿⣇⢜⠝⠝⠙⠑⠀⠀⠀⠔⣿⣿⣿⣿⣿⣿⣿⣿⣿⣿⣿⣿⣿⣿⣿⣿⣿⣿⣿⣿⣿⣿⣿⣿⣿⣿⣿⠀⠀⠀⠀⠀⠀⠀⠀⠀⠀⠀⠀</a:t>
            </a:r>
            <a:br/>
            <a:r>
              <a:t>⠀⠀⠀⠀⠀⠀⠀⠀⠀⠀⠀⣿⣿⣿⣿⣿⣿⣿⣿⣿⣿⣿⣿⣿⣟⢀⢑⢕⠐⠐⠁⠁⠑⠐⠀⠀⠀⠀⠀⠀⠀⠀⣿⣿⣿⣿⣿⣿⣿⣿⣿⣿⣿⣿⣿⣿⣿⣿⣿⣿⣿⣿⣿⣿⣿⣿⣿⣿⣿⠀⠀⠀⠀⠀⠀⠀⠀⠀⠀⠀⠀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⠀⠀⠀⠀⠀⠀⠀⠀⠀⠀⠀⣿⣿⣿⣿⣿⣿⣿⣿⣿⣿⣿⣿⣿⣿⣇⢕⢕⢔⢁⠐⢔⢀⠀⠀⠀⢀⠀⠀⢀⢄⢕⣿⣿⣿⣿⣿⣿⣿⣿⣿⣿⣿⣿⣿⣿⣿⣿⣿⣿⣿⣿⣿⣿⣿⣿⣿⣿⣿⠀⠀⠀⠀⠀⠀⠀⠀⠀⠀⠀⠀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⠀⠀⠀⠀⠀⠀⠀⠀⠀⠀⠀⣿⣿⣿⣿⣿⣿⣿⣿⣿⣿⣿⣿⣿⣿⣿⡕⢕⢕⢕⢕⢔⢔⢔⢐⢐⢀⢔⠕⢕⢕⢱⣿⣿⣿⣿⣿⣿⣿⣿⣿⣿⣿⣿⣿⣿⣿⣿⣿⣿⣿⣿⣿⣿⣿⣿⣿⣿⣿⠀⠀⠀⠀⠀⠀⠀⠀⠀⠀⠀⠀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⠀⠀⠀⠀⠀⠀⠀⠀⠀⠀⠀⣿⣿⣿⣿⣿⣿⣿⣿⣿⣿⣿⣿⣿⣿⣿⣿⣧⣕⢕⢑⢕⢕⢕⢕⠑⢅⢕⢕⢕⢕⢸⣿⣿⣿⣿⣿⣿⣿⣿⣿⣿⣿⣿⣿⣿⣿⣿⣿⣿⣿⣿⣿⣿⣿⣿⣿⣿⣿⠀⠀⠀⠀⠀⠀⠀⠀⠀⠀⠀⠀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⠀⠀⠀⠀⠀⠀⠀⠀⠀⠀⠀⣿⣿⣿⣿⣿⣿⣿⣿⣿⣿⣿⣿⣿⣿⣿⣿⣿⣿⣧⢕⢕⢕⢕⢕⢕⢕⢕⢕⢕⢰⣿⣿⣿⣿⣿⣿⣿⣿⣿⣿⣿⣿⣿⣿⣿⣿⣿⣿⣿⣿⣿⣿⣿⣿⣿⣿⣿⣿⠀⠀⠀⠀⠀⠀⠀⠀⠀⠀⠀⠀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⠀⠀⠀⠀⠀⠀⠀⠀⠀⠀⠀⠛⠛⠛⠛⠛⠛⠛⠛⠛⠛⠛⠛⠛⠛⠛⠛⠛⠛⠛⠑⠑⠑⠑⠑⠑⠑⠑⠑⠑⠛⠛⠛⠛⠛⠛⠛⠛⠛⠛⠛⠛⠛⠛⠛⠛⠛⠛⠛⠛⠛⠛⠛⠛⠛⠛⠛⠛⠛⠀⠀⠀⠀⠀⠀⠀⠀⠀⠀⠀⠀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⠀⠀⠀⠀⠀⠀⠀⠀⠀⠀⠀⣿⣿⣿⣿⣿⣿⣿⣿⣿⣿⣿⣿⣿⢿⢕⠅⢕⣕⢵⠞⠝⠝⠝⠝⢝⢝⢿⣿⣿⣿⣿⣿⣿⣿⢕⠁⠀⠀⠀⠀⠀⢕⢿⣿⣿⣿⣿⣿⣿⣧⢕⢕⢕⢕⢕⢕⢕⢑⠀⠀⠀⠀⠀⠀⠀⠀⠀⠀⠀⠀</a:t>
            </a:r>
            <a:br/>
            <a:r>
              <a:t>⠀⠀⠀⠀⠀⠀⠀⠀⠀⠀⠀⣿⣿⣿⣿⣿⣿⣿⣿⣿⣿⣿⣿⢝⢕⢕⣕⡑⣑⣕⢕⢕⢕⢕⢕⣕⡕⣸⣿⣿⣿⣿⣿⣿⡟⢑⠀⠀⠀⠀⠀⢀⢕⢸⣿⣿⣿⣿⣿⣿⣿⡇⢕⢕⢕⢕⢕⢕⢕⠀⠀⠀⠀⠀⠀⠀⠀⠀⠀⠀⠀</a:t>
            </a:r>
            <a:br/>
            <a:r>
              <a:t>⠀⠀⠀⠀⠀⠀⠀⠀⠀⠀⠀⣿⣿⣿⣿⣿⣿⣿⣿⣿⣿⣿⢕⡕⢇⢜⢏⢝⢕⢝⢕⢕⢕⢕⢕⢎⢗⣿⣿⣿⣿⣿⣿⣿⡇⢕⢔⢐⢄⢄⢄⢄⢕⢜⣿⣿⣿⣿⣿⣿⣿⣧⢕⢕⢕⢕⢕⢕⢕⠀⠀⠀⠀⠀⠀⠀⠀⠀⠀⠀⠀</a:t>
            </a:r>
            <a:br/>
            <a:r>
              <a:t>⠀⠀⠀⠀⠀⠀⠀⠀⠀⠀⠀⣿⣿⣿⣿⣿⣿⣿⣿⣿⣿⣿⢕⢕⢗⣳⣷⣾⣿⣿⣿⣿⣿⣿⣿⣿⣿⣿⣿⣿⣿⣿⣿⣿⡇⢕⢕⢕⢕⢕⢕⢕⢕⢕⣿⣿⣿⣿⣿⣿⣿⣿⢕⢕⢕⢕⢕⢕⢕⠀⠀⠀⠀⠀⠀⠀⠀⠀⠀⠀⠀</a:t>
            </a:r>
            <a:br/>
            <a:r>
              <a:t>⠀⠀⠀⠀⠀⠀⠀⠀⠀⠀⠀⣿⣿⣿⣿⣿⣿⣿⣿⣿⣿⣿⢕⢕⣸⣿⣿⣿⣿⣿⣿⣿⣿⣿⣿⣿⣿⣿⣿⣿⣿⣿⣿⣿⡇⢕⢕⢕⢕⢕⢕⢕⢕⢕⣿⣿⣿⣿⣿⣿⣿⣿⢕⢕⢕⢕⢕⢕⢕⠀⠀⠀⠀⠀⠀⠀⠀⠀⠀⠀⠀</a:t>
            </a:r>
            <a:br/>
            <a:r>
              <a:t>⠀⠀⠀⠀⠀⠀⠀⠀⠀⠀⠀⣿⣿⣿⣿⣿⣿⣿⣿⣿⣿⣿⢕⢕⣿⣿⣿⣿⣿⣿⣿⣿⣿⣿⣿⣿⣿⣿⣿⣿⣿⣿⣿⣿⣧⣵⣵⣷⣵⣵⣵⣵⣷⣷⣿⣿⣿⣿⣿⣿⣿⣿⢕⢕⢕⢕⢕⢕⢕⠀⠀⠀⠀⠀⠀⠀⠀⠀⠀⠀⠀</a:t>
            </a:r>
            <a:br/>
            <a:r>
              <a:t>⠀⠀⠀⠀⠀⠀⠀⠀⠀⠀⠀⣿⣿⣿⣿⣿⣿⣿⣿⣿⣿⣿⡕⢕⣿⣿⣿⣿⣿⣿⣿⣿⣿⣿⣿⣿⣿⣿⣿⣿⣿⣿⣿⣿⣿⣿⣿⣿⣿⣿⣿⣿⣿⣿⣿⣿⣿⣿⣿⣿⣿⣿⢕⢕⢕⢕⢕⢕⢕⠀⠀⠀⠀⠀⠀⠀⠀⠀⠀⠀⠀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⠀⠀⠀⠀⠀⠀⠀⠀⠀⠀⠀⣿⣿⣿⣿⣿⣿⣿⣿⣿⣿⣿⡇⢕⣿⣿⣿⣿⣟⢟⣿⣿⣿⣿⣿⣿⣿⣟⣿⣿⣿⣿⣿⣿⣿⣿⣿⣿⣿⣿⣿⣿⣿⣿⣿⣿⣿⣿⣿⣿⣿⣿⢕⢕⢕⡕⢕⢕⢕⠀⠀⠀⠀⠀⠀⠀⠀⠀⠀⠀⠀</a:t>
            </a:r>
            <a:br/>
            <a:r>
              <a:t>⠀⠀⠀⠀⠀⠀⠀⠀⠀⠀⠀⣿⣿⣿⣿⣿⣿⣿⣿⣿⣿⣿⣿⣕⣿⣿⣿⣿⣿⣿⣿⣿⣿⣿⣿⣿⣿⣿⣿⣿⣿⣿⣿⣿⣿⣿⣿⣿⣿⣿⣿⣿⣿⣿⣿⣿⣿⣿⣿⣿⣿⣿⢕⢕⢕⢕⢕⢕⢕⠀⠀⠀⠀⠀⠀⠀⠀⠀⠀⠀⠀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⠀⠀⠀⠀⠀⠀⠀⠀⠀⠀⠀⣿⣿⣿⣿⣿⣿⣿⣿⣿⣿⣿⣿⣿⣿⣿⣿⣿⣿⣿⣿⣿⣿⣿⣿⣿⣿⣿⣿⣿⣿⣿⣿⣿⣿⣿⣿⣿⣿⣿⣿⣿⣿⣿⣿⣿⣿⣿⣿⣿⣿⣿⣕⢜⢕⡕⢕⢕⢕⠀⠀⠀⠀⠀⠀⠀⠀⠀⠀⠀⠀</a:t>
            </a:r>
            <a:br/>
            <a:r>
              <a:t>⠀⠀⠀⠀⠀⠀⠀⠀⠀⠀⠀⣿⣿⣿⣿⣿⣿⣿⣿⣿⣿⣿⣿⣿⣿⣿⣿⣿⣿⣿⣿⣿⣿⣯⣵⣵⣿⣿⣿⣿⣿⣿⣾⣿⣿⣿⣿⣿⣿⣿⣿⣿⣿⣿⣿⣿⣿⣿⣿⣿⣿⣿⣵⣱⣕⣕⡕⣕⡕⠀⠀⠀⠀⠀⠀⠀⠀⠀⠀⠀⠀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⠀⠀⠀⠀⠀⠀⠀⠀⠀⠀⠀⣿⣿⣿⣿⣿⣿⣿⣿⣿⣿⣿⣿⣿⣿⣿⣿⣿⣿⣿⣿⣿⣿⣿⣿⣿⣿⣿⣿⣿⣿⣿⣿⣿⣿⣿⣿⣿⣿⣿⣿⣿⣿⣿⣿⣿⣿⣿⣿⣿⣿⣯⣕⣱⣵⣼⣯⡜⡕⠀⠀⠀⠀⠀⠀⠀⠀⠀⠀⠀⠀</a:t>
            </a:r>
            <a:br/>
            <a:r>
              <a:t>⠀⠀⠀⠀⠀⠀⠀⠀⠀⠀⠀⣿⣿⣿⣿⣿⣿⣿⣿⣿⣿⣿⣿⣿⣿⣿⣿⣿⣿⣿⣵⣵⣽⣝⣝⣕⣼⣿⣿⣿⣿⣿⣿⣿⣿⣿⣿⣿⣿⣿⣿⣿⣿⣿⣿⣿⣿⣿⣿⣿⣿⣿⣿⣏⣹⣷⣕⣕⡕⠀⠀⠀⠀⠀⠀⠀⠀⠀⠀⠀⠀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⠀⠀⠀⠀⠀⠀⠀⠀⠀⠀⠀⣿⣿⣿⣿⣿⣿⣿⣿⣿⣿⣿⣿⣿⣿⣿⣿⣿⣿⣿⣿⣿⣿⣿⣿⣿⣿⣿⣿⣿⣿⣿⣿⣿⣿⣿⣿⣿⣿⣿⣿⣿⣿⣿⣿⣿⣿⣿⣿⣿⣿⣿⣕⡸⣽⣿⣿⣿⡏⠀⠀⠀⠀⠀⠀⠀⠀⠀⠀⠀⠀</a:t>
            </a:r>
            <a:br/>
            <a:r>
              <a:t>⠀⠀⠀⠀⠀⠀⠀⠀⠀⠀⠀⣿⣿⣿⣿⣿⣿⣿⣿⣿⣿⣿⣿⣿⢏⢜⣿⣿⣿⣿⣿⣿⣿⣿⣿⣿⣿⣿⡿⠘⣿⣿⣿⣿⣿⣿⣿⣿⣿⣿⣿⣿⣿⣿⣿⣿⣿⣿⣿⣿⣿⣿⣿⣿⣼⣿⣯⣿⣿⠀⠀⠀⠀⠀⠀⠀⠀⠀⠀⠀⠀</a:t>
            </a:r>
            <a:br/>
            <a:r>
              <a:t>⠀⠀⠀⠀⠀⠀⠀⠀⠀⠀⠀⣿⣿⣿⣿⣿⣿⣿⣿⣿⣿⣿⣿⣿⢕⢕⢿⣿⣿⣿⣿⣿⣿⣿⣿⣿⣿⡿⠃⠀⠹⣿⣿⣿⣿⣿⣿⣿⣿⣿⣿⣿⣿⣿⣿⣿⣿⣿⣿⣿⣿⣿⣿⣟⣟⣿⣿⣿⣿⠀⠀⠀⠀⠀⠀⠀⠀⠀⠀⠀⠀</a:t>
            </a:r>
            <a:br/>
            <a:r>
              <a:t>⠀⠀⠀⠀⠀⠀⠀⠀⠀⠀⠀⣿⣿⣿⣿⣿⣿⣿⣿⣿⣿⣿⣿⣿⢕⢑⢕⢝⢿⣿⣿⡝⢟⢟⢻⠏⠙⠁⠀⠀⢱⣿⣿⣿⣿⣿⣿⣿⣿⣿⣿⣿⣿⣿⣿⣿⣿⣿⣿⣿⣿⣿⣿⣿⣿⣿⣿⣿⣿⠀⠀⠀⠀⠀⠀⠀⠀⠀⠀⠀⠀</a:t>
            </a:r>
            <a:br/>
            <a:r>
              <a:t>⠀⠀⠀⠀⠀⠀⠀⠀⠀⠀⠀⣿⣿⣿⣿⣿⣿⣿⣿⣿⣿⣿⣿⡿⠀⢕⢔⢑⠑⠘⠝⠕⠁⠁⠀⠀⠀⠀⠀⠀⠘⣿⣿⣿⣿⣿⣿⣿⣿⣿⣿⣿⣿⣿⣿⣿⣿⣿⣿⣿⣿⣿⣿⣿⣿⣿⣿⣿⣿⠀⠀⠀⠀⠀⠀⠀⠀⠀⠀⠀⠀</a:t>
            </a:r>
            <a:br/>
            <a:r>
              <a:t>⠀⠀⠀⠀⠀⠀⠀⠀⠀⠀⠀⣿⣿⣿⣿⣿⣿⣿⣿⣿⣿⣿⣿⣷⡔⢕⢕⢄⢄⢄⢄⢀⠀⠀⠀⠀⠀⠀⠀⢄⢰⣿⣿⣿⣿⣿⣿⣿⣿⣿⣿⣿⣿⣿⣿⣿⣿⣿⣿⣿⣿⣿⣿⣿⣿⣿⣿⣿⣿⠀⠀⠀⠀⠀⠀⠀⠀⠀⠀⠀⠀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⠀⠀⠀⠀⠀⠀⠀⠀⠀⠀⠀⣿⣿⣿⣿⣿⣿⣿⣿⣿⣿⣿⣿⣿⣷⡕⢕⢕⢕⢔⢄⢄⢀⢄⠄⠀⢀⢔⢕⢕⢕⣿⣿⣿⣿⣿⣿⣿⣿⣿⣿⣿⣿⣿⣿⣿⣿⣿⣿⣿⣿⣿⣿⣿⣿⣿⣿⣿⣿⠀⠀⠀⠀⠀⠀⠀⠀⠀⠀⠀⠀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⠀⠀⠀⠀⠀⠀⠀⠀⠀⠀⠀⣿⣿⣿⣿⣿⣿⣿⣿⣿⣿⣿⣿⣿⣿⣷⣕⢕⢕⢕⢕⢕⢕⢕⠔⢕⢕⢕⢕⢕⢸⣿⣿⣿⣿⣿⣿⣿⣿⣿⣿⣿⣿⣿⣿⣿⣿⣿⣿⣿⣿⣿⣿⣿⣿⣿⣿⣿⣿⠀⠀⠀⠀⠀⠀⠀⠀⠀⠀⠀⠀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⠀⠀⠀⠀⠀⠀⠀⠀⠀⠀⠀⣿⣿⣿⣿⣿⣿⣿⣿⣿⣿⣿⣿⣿⣿⣿⣿⣷⡕⢕⢕⢕⢕⢔⢔⢕⢕⢕⢕⢱⣿⣿⣿⣿⣿⣿⣿⣿⣿⣿⣿⣿⣿⣿⣿⣿⣿⣿⣿⣿⣿⣿⣿⣿⣿⣿⣿⣿⣿⠀⠀⠀⠀⠀⠀⠀⠀⠀⠀⠀⠀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⠀⠀⠀⠀⠀⠀⠀⠀⠀⠀⠀⠛⠛⠛⠛⠛⠛⠛⠛⠛⠛⠛⠛⠛⠛⠛⠛⠛⠛⠑⠑⠑⠑⠑⠑⠑⠑⠑⠑⠚⠛⠛⠛⠛⠛⠛⠛⠛⠛⠛⠛⠛⠛⠛⠛⠛⠛⠛⠛⠛⠛⠛⠛⠛⠛⠛⠛⠛⠛⠀⠀⠀⠀⠀⠀⠀⠀⠀⠀⠀⠀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⠀⠀⠀⠀⠀⠀⠀⠀⠀⠀⠀⣿⣿⣿⣿⣿⣿⣿⣿⣿⣿⣿⣿⢟⢝⠕⠕⢕⣇⡵⢵⢷⢷⢷⢽⣵⣿⣿⣿⣿⣿⣿⣿⣿⣿⢕⠁⠀⠀⠀⠀⢀⢕⢿⣿⣿⣿⣿⣿⣿⣇⢕⢕⢕⢕⢕⢕⢕⢑⠀⠀⠀⠀⠀⠀⠀⠀⠀⠀⠀⠀</a:t>
            </a:r>
            <a:br/>
            <a:r>
              <a:t>⠀⠀⠀⠀⠀⠀⠀⠀⠀⠀⠀⣿⣿⣿⣿⣿⣿⣿⣿⣿⣿⡟⢏⢕⢕⢕⢱⢎⢍⢅⢅⢄⢕⢕⢕⢹⣿⣿⣿⣿⣿⣿⣿⣿⡏⢑⠀⠀⠀⠀⠀⠀⢕⢸⣿⣿⣿⣿⣿⣿⣿⡕⢕⢕⢕⢕⢕⢕⢕⠀⠀⠀⠀⠀⠀⠀⠀⠀⠀⠀⠀</a:t>
            </a:r>
            <a:br/>
            <a:r>
              <a:t>⠀⠀⠀⠀⠀⠀⠀⠀⠀⠀⠀⣿⣿⣿⣿⣿⣿⣿⣿⣿⡿⢕⢕⢕⣷⢧⢔⢧⢕⢕⢕⢕⢕⣵⢗⣷⣿⣿⣿⣿⣿⣿⣿⣿⡇⢕⢐⠐⢔⢔⢔⢔⢕⢜⣿⣿⣿⣿⣿⣿⣿⣧⢕⢕⢕⢕⢕⢕⢕⠀⠀⠀⠀⠀⠀⠀⠀⠀⠀⠀⠀</a:t>
            </a:r>
            <a:br/>
            <a:r>
              <a:t>⠀⠀⠀⠀⠀⠀⠀⠀⠀⠀⠀⣿⣿⣿⣿⣿⣿⣿⣿⣿⡇⢟⢕⣱⣕⣕⣵⣵⣵⣵⣵⣵⣵⣵⣵⣾⣿⣿⣿⣿⣿⣿⣿⣿⡇⢕⢕⢕⢕⢕⢕⢕⢕⢕⣿⣿⣿⣿⣿⣿⣿⣿⢕⢕⢕⢕⢕⢕⢕⠀⠀⠀⠀⠀⠀⠀⠀⠀⠀⠀⠀</a:t>
            </a:r>
            <a:br/>
            <a:r>
              <a:t>⠀⠀⠀⠀⠀⠀⠀⠀⠀⠀⠀⣿⣿⣿⣿⣿⣿⣿⣿⣿⡇⢕⢜⣿⣿⣿⣿⣿⣿⣿⣿⣿⣿⣿⣿⣿⣿⣿⣿⣿⣿⣿⣿⣿⡇⢕⢕⢕⢕⢕⢕⢕⢕⢕⣿⣿⣿⣿⣿⣿⣿⣿⢕⢕⢕⢕⢕⢕⢕⠀⠀⠀⠀⠀⠀⠀⠀⠀⠀⠀⠀</a:t>
            </a:r>
            <a:br/>
            <a:r>
              <a:t>⠀⠀⠀⠀⠀⠀⠀⠀⠀⠀⠀⣿⣿⣿⣿⣿⣿⣿⣿⣿⡇⢕⢱⣿⣿⣿⣿⣿⣿⣿⣿⣿⣿⣿⣿⣿⣿⣿⣿⣿⣿⣿⣿⣿⣇⣵⣷⣷⣵⣵⣵⣷⣷⣷⣿⣿⣿⣿⣿⣿⣿⣿⢕⢕⢕⢕⢕⢕⢕⠀⠀⠀⠀⠀⠀⠀⠀⠀⠀⠀⠀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⠀⠀⠀⠀⠀⠀⠀⠀⠀⠀⠀⣿⣿⣿⣿⣿⣿⣿⣿⣿⣷⢕⢸⣿⣿⣿⣿⣿⣿⣿⣿⣿⣿⣿⣿⣿⣿⣿⣿⣿⣿⣿⣿⣿⣿⣿⣿⣿⣿⣿⣿⣿⣿⣿⣿⣿⣿⣿⣿⣿⣿⣿⢕⢕⢕⢕⢕⢕⢕⠀⠀⠀⠀⠀⠀⠀⠀⠀⠀⠀⠀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⠀⠀⠀⠀⠀⠀⠀⠀⠀⠀⠀⣿⣿⣿⣿⣿⣿⣿⣿⣿⣿⡕⢸⣿⣿⣿⣿⣧⣾⣿⣿⣿⣿⣿⣿⣷⣾⣿⣿⣿⣿⣿⣿⣿⣿⣿⣿⣿⣿⣿⣿⣿⣿⣿⣿⣿⣿⣿⣿⣿⣿⣿⢕⢕⢕⢕⢕⢕⢕⠀⠀⠀⠀⠀⠀⠀⠀⠀⠀⠀⠀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⠀⠀⠀⠀⠀⠀⠀⠀⠀⠀⠀⣿⣿⣿⣿⣿⣿⣿⣿⣿⣿⣿⣾⣿⣿⣿⣿⣿⣿⣿⣿⣿⣿⣿⣿⣿⣿⣿⣿⣿⣿⣽⣿⣿⣿⣿⣿⣿⣿⣿⣿⣿⣿⣿⣿⣿⣿⣿⣿⣿⣿⣿⣕⢕⢕⢕⢕⢕⢕⠀⠀⠀⠀⠀⠀⠀⠀⠀⠀⠀⠀</a:t>
            </a:r>
            <a:br/>
            <a:r>
              <a:t>⠀⠀⠀⠀⠀⠀⠀⠀⠀⠀⠀⣿⣿⣿⣿⣿⣿⣿⣿⣿⣿⣿⣿⣿⣿⣿⣿⣿⣿⣿⣿⣿⡿⢟⣻⣿⣿⣿⣿⣿⣿⣿⣿⣿⣿⣿⣿⣿⣿⣿⣿⣿⣿⣿⣿⣿⣿⣿⣿⣿⣿⣿⢱⢕⣱⢕⢕⡕⢕⠀⠀⠀⠀⠀⠀⠀⠀⠀⠀⠀⠀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⠀⠀⠀⠀⠀⠀⠀⠀⠀⠀⠀⣿⣿⣿⣿⣿⣿⣿⣿⣿⣿⣿⣿⣿⣿⣿⣿⣿⣿⣿⣿⣿⣿⣿⣿⣿⣿⣿⣿⣿⣿⣿⣿⣿⣿⣿⣿⣿⣿⣿⣿⣿⣿⣿⣿⣿⣿⣿⣿⣿⣿⣧⣕⣱⣕⢱⣇⢕⡕⠀⠀⠀⠀⠀⠀⠀⠀⠀⠀⠀⠀</a:t>
            </a:r>
            <a:br/>
            <a:r>
              <a:t>⠀⠀⠀⠀⠀⠀⠀⠀⠀⠀⠀⣿⣿⣿⣿⣿⣿⣿⣿⣿⣿⣿⣿⣿⣿⣿⣿⣿⡿⢻⢿⡿⢿⢿⢟⣿⣿⣿⣿⣿⣿⣿⣿⣿⣿⣿⣿⣿⣿⣿⣿⣿⣿⣿⣿⣿⣿⣿⣿⣿⣿⣿⣿⣜⣱⣕⡕⢕⡕⠀⠀⠀⠀⠀⠀⠀⠀⠀⠀⠀⠀</a:t>
            </a:r>
            <a:br/>
            <a:r>
              <a:t>⠀⠀⠀⠀⠀⠀⠀⠀⠀⠀⠀⣿⣿⣿⣿⣿⣿⣿⣿⣿⣿⣿⣿⣿⣿⣿⣿⣿⣿⣾⣿⣿⣷⣷⣼⣿⣿⣿⣿⣿⣿⣿⣿⣿⣿⣿⣿⣿⣿⣿⣿⣿⣿⣿⣿⣿⣿⣿⣿⣿⣿⣧⣕⣸⣷⣼⣿⣝⡇⠀⠀⠀⠀⠀⠀⠀⠀⠀⠀⠀⠀</a:t>
            </a:r>
            <a:br/>
            <a:r>
              <a:t>⠀⠀⠀⠀⠀⠀⠀⠀⠀⠀⠀⣿⣿⣿⣿⣿⣿⣿⣿⣿⣿⣿⣿⣿⢿⣿⣿⣿⣿⣿⣿⣿⣿⣿⣿⣿⣿⡿⢻⣿⣿⣿⣿⣿⣿⣿⣿⣿⣿⣿⣿⣿⣿⣿⣿⣿⣿⣿⣿⣿⣿⣿⣿⣧⣕⣕⣜⣽⣿⠀⠀⠀⠀⠀⠀⠀⠀⠀⠀⠀⠀</a:t>
            </a:r>
            <a:br/>
            <a:r>
              <a:t>⠀⠀⠀⠀⠀⠀⠀⠀⠀⠀⠀⣿⣿⣿⣿⣿⣿⣿⣿⣿⣿⣿⣿⢕⢜⣿⣿⣿⣿⣿⣿⣿⣿⣿⣿⣿⣿⠇⠑⢿⣿⣿⣿⣿⣿⣿⣿⣿⣿⣿⣿⣿⣿⣿⣿⣿⣿⣿⣿⣿⣿⣿⣿⣝⣝⣿⣿⣿⣿⠀⠀⠀⠀⠀⠀⠀⠀⠀⠀⠀⠀</a:t>
            </a:r>
            <a:br/>
            <a:r>
              <a:t>⠀⠀⠀⠀⠀⠀⠀⠀⠀⠀⠀⣿⣿⣿⣿⣿⣿⣿⣿⣿⣿⣿⣿⢕⢕⢹⣿⣿⣿⡿⣿⣿⣿⣿⣿⡟⠃⠀⠀⢕⣿⣿⣿⣿⣿⣿⣿⣿⣿⣿⣿⣿⣿⣿⣿⣿⣿⣿⣿⣿⣿⣿⣿⣿⣿⣿⣿⣿⣿⠀⠀⠀⠀⠀⠀⠀⠀⠀⠀⠀⠀</a:t>
            </a:r>
            <a:br/>
            <a:r>
              <a:t>⠀⠀⠀⠀⠀⠀⠀⠀⠀⠀⠀⣿⣿⣿⣿⣿⣿⣿⣿⣿⣿⣿⣿⠕⢕⠕⢘⢟⢿⣿⡕⠕⠕⠑⠑⠀⠀⠀⠀⠘⣿⣿⣿⣿⣿⣿⣿⣿⣿⣿⣿⣿⣿⣿⣿⣿⣿⣿⣿⣿⣿⣿⣿⣿⣿⣿⣿⣿⣿⠀⠀⠀⠀⠀⠀⠀⠀⠀⠀⠀⠀</a:t>
            </a:r>
            <a:br/>
            <a:r>
              <a:t>⠀⠀⠀⠀⠀⠀⠀⠀⠀⠀⠀⣿⣿⣿⣿⣿⣿⣿⣿⣿⣿⣿⣟⢀⢕⢕⢕⠀⠁⠁⠑⠀⠀⠀⠀⠀⠀⠀⠀⢄⣿⣿⣿⣿⣿⣿⣿⣿⣿⣿⣿⣿⣿⣿⣿⣿⣿⣿⣿⣿⣿⣿⣿⣿⣿⣿⣿⣿⣿⠀⠀⠀⠀⠀⠀⠀⠀⠀⠀⠀⠀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⠀⠀⠀⠀⠀⠀⠀⠀⠀⠀⠀⣿⣿⣿⣿⣿⣿⣿⣿⣿⣿⣿⣿⣇⢕⢕⢕⢑⠕⠄⠀⠀⠀⠀⠀⠀⢀⢄⢕⠕⣿⣿⣿⣿⣿⣿⣿⣿⣿⣿⣿⣿⣿⣿⣿⣿⣿⣿⣿⣿⣿⣿⣿⣿⣿⣿⣿⣿⣿⠀⠀⠀⠀⠀⠀⠀⠀⠀⠀⠀⠀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⠀⠀⠀⠀⠀⠀⠀⠀⠀⠀⠀⣿⣿⣿⣿⣿⣿⣿⣿⣿⣿⣿⣿⣿⣇⢕⢕⢕⢕⢕⢔⢔⢔⢑⢀⢔⢕⢕⢕⢱⣿⣿⣿⣿⣿⣿⣿⣿⣿⣿⣿⣿⣿⣿⣿⣿⣿⣿⣿⣿⣿⣿⣿⣿⣿⣿⣿⣿⣿⠀⠀⠀⠀⠀⠀⠀⠀⠀⠀⠀⠀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⠀⠀⠀⠀⠀⠀⠀⠀⠀⠀⠀⣿⣿⣿⣿⣿⣿⣿⣿⣿⣿⣿⣿⣿⣿⣧⣕⢕⠑⢕⢕⢕⠕⢁⢕⢕⢕⢕⢕⣸⣿⣿⣿⣿⣿⣿⣿⣿⣿⣿⣿⣿⣿⣿⣿⣿⣿⣿⣿⣿⣿⣿⣿⣿⣿⣿⣿⣿⣿⠀⠀⠀⠀⠀⠀⠀⠀⠀⠀⠀⠀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⠀⠀⠀⠀⠀⠀⠀⠀⠀⠀⠀⠛⠛⠛⠛⠛⠛⠛⠛⠛⠛⠛⠛⠛⠛⠛⠛⠃⠑⠑⠑⠑⠑⠑⠑⠑⠑⠑⠑⠛⠛⠛⠛⠛⠛⠛⠛⠛⠛⠛⠛⠛⠛⠛⠛⠛⠛⠛⠛⠛⠛⠛⠛⠛⠛⠛⠛⠛⠛⠀⠀⠀⠀⠀⠀⠀⠀⠀⠀⠀⠀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⠀⠀⠀⠀⠀⠀⠀⠀⠀⠀⠀⣿⣿⣿⣿⣿⣿⣿⣿⣿⣿⣿⣿⣿⣿⣿⣿⣿⣿⣿⣿⣿⣿⣿⣿⣿⣿⣿⣿⣿⣿⣿⣿⣿⣿⢕⠄⠀⠀⠀⠀⠀⢕⢿⣿⣿⣿⣿⣿⣿⣧⢕⢕⢕⢕⢕⢕⢕⢁⠀⠀⠀⠀⠀⠀⠀⠀⠀⠀⠀⠀</a:t>
            </a:r>
            <a:br/>
            <a:r>
              <a:t>⠀⠀⠀⠀⠀⠀⠀⠀⠀⠀⠀⣿⣿⣿⣿⣿⣿⣿⣿⣿⣿⣿⢿⢟⢝⢕⢕⢝⢝⢟⣻⢿⢿⣿⣿⣿⣿⣿⣿⣿⣿⣿⣿⣿⡟⠑⠀⠀⠀⠀⠀⠀⠁⢸⣿⣿⣿⣿⣿⣿⣿⡇⢕⢕⢕⢕⢕⢕⢕⠀⠀⠀⠀⠀⠀⠀⠀⠀⠀⠀⠀</a:t>
            </a:r>
            <a:br/>
            <a:r>
              <a:t>⠀⠀⠀⠀⠀⠀⠀⠀⠀⠀⠀⣿⣿⣿⣿⣿⣿⣿⣿⣿⢕⢕⢕⢕⣱⢵⢞⠟⠟⢝⢝⢝⣿⣿⣿⣿⣿⣿⣿⣿⣿⣿⣿⣿⡇⢕⢔⢔⢔⢄⢄⢄⢔⢜⣿⣿⣿⣿⣿⣿⣿⣿⢕⢕⢕⢕⢕⢕⢕⠀⠀⠀⠀⠀⠀⠀⠀⠀⠀⠀⠀</a:t>
            </a:r>
            <a:br/>
            <a:r>
              <a:t>⠀⠀⠀⠀⠀⠀⠀⠀⠀⠀⠀⣿⣿⣿⣿⣿⣿⣿⡟⢕⢕⢄⢕⠜⢕⢔⢔⢕⢕⢕⣵⣵⣸⣿⣿⣿⣿⣿⣿⣿⣿⣿⣿⣿⡇⢕⢕⢕⢕⢕⢕⢕⢕⢕⣿⣿⣿⣿⣿⣿⣿⣿⢕⢕⢕⢕⢕⢕⢕⠀⠀⠀⠀⠀⠀⠀⠀⠀⠀⠀⠀</a:t>
            </a:r>
            <a:br/>
            <a:r>
              <a:t>⠀⠀⠀⠀⠀⠀⠀⠀⠀⠀⠀⣿⣿⣿⣿⣿⣿⡟⢇⢕⢕⢻⢗⢕⢟⢇⢕⢕⢕⣼⢟⣷⣿⣿⣿⣿⣿⣿⣿⣿⣿⣿⣿⣿⡇⢕⢕⢕⢕⢕⢕⢕⢕⢕⣿⣿⣿⣿⣿⣿⣿⣿⡕⢕⢕⢕⢕⢕⢕⠀⠀⠀⠀⠀⠀⠀⠀⠀⠀⠀⠀</a:t>
            </a:r>
            <a:br/>
            <a:r>
              <a:t>⠀⠀⠀⠀⠀⠀⠀⠀⠀⠀⠀⣿⣿⣿⣿⣿⣿⡇⢗⢱⣵⣵⣵⣷⣿⣿⣿⣿⣿⣿⣿⣿⣿⣿⣿⣿⣿⣿⣿⣿⣿⣿⣿⣿⣇⣵⣷⣷⣷⣧⣵⣿⣷⣷⣿⣿⣿⣿⣿⣿⣿⣿⡇⢕⢕⢕⢕⢕⢕⠀⠀⠀⠀⠀⠀⠀⠀⠀⠀⠀⠀</a:t>
            </a:r>
            <a:br/>
            <a:r>
              <a:t>⠀⠀⠀⠀⠀⠀⠀⠀⠀⠀⠀⣿⣿⣿⣿⣿⣿⡟⢕⢕⢺⣿⣿⣿⣿⣿⣿⣿⣿⣿⣿⣿⣿⣿⣿⣿⣿⣿⣿⣿⣿⣿⣿⣿⣿⣿⣿⣿⣿⣿⣿⣿⣿⣿⣿⣿⣿⣿⣿⣿⣿⣿⢕⢕⢕⢕⢕⢕⢕⠀⠀⠀⠀⠀⠀⠀⠀⠀⠀⠀⠀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⠀⠀⠀⠀⠀⠀⠀⠀⠀⠀⠀⣿⣿⣿⣿⣿⣿⡟⢕⢕⣿⣿⣿⣿⣿⣿⣿⣿⣿⣿⣿⣿⣿⣿⣿⣿⣿⣿⣿⣿⣿⣿⣿⣿⣿⣿⣿⣿⣿⣿⣿⣿⣿⣿⣿⣿⣿⣿⣿⣿⣿⣿⢕⢕⢕⢕⢕⢕⢕⠀⠀⠀⠀⠀⠀⠀⠀⠀⠀⠀⠀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⠀⠀⠀⠀⠀⠀⠀⠀⠀⠀⠀⣿⣿⣿⣿⣿⣿⣿⢕⢱⣿⣿⣿⣿⣿⣿⣿⣿⣿⣿⣿⣿⣿⣿⣿⣿⣿⣿⣿⣿⣿⣿⣿⣿⣿⣿⣿⣿⣿⣿⣿⣿⣿⣿⣿⣿⣿⣿⣿⣿⣿⣿⢕⢕⢕⢕⢕⢕⢕⠀⠀⠀⠀⠀⠀⠀⠀⠀⠀⠀⠀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⠀⠀⠀⠀⠀⠀⠀⠀⠀⠀⠀⣿⣿⣿⣿⣿⣿⣿⡕⢕⣿⣿⣿⣿⣿⢿⣿⣿⣿⣿⣿⣿⣿⣻⣿⣿⣿⣿⣿⣿⣿⣿⣿⣿⣿⣿⣿⣿⣿⣿⣿⣿⣿⣿⣿⣿⣿⣿⣿⣿⣿⣿⢕⢕⢕⢕⢕⢕⢕⠀⠀⠀⠀⠀⠀⠀⠀⠀⠀⠀⠀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⠀⠀⠀⠀⠀⠀⠀⠀⠀⠀⠀⣿⣿⣿⣿⣿⣿⣿⣷⢕⣿⣿⣿⣿⣿⣿⣿⣿⣿⣿⣿⣿⣿⣿⣿⣿⣿⣿⣿⣿⣿⣿⣿⣿⣿⣿⣿⣿⣿⣿⣿⣿⣿⣿⣿⣿⣿⣿⣿⣿⣿⣿⢧⢕⢕⢕⡕⢕⢕⠀⠀⠀⠀⠀⠀⠀⠀⠀⠀⠀⠀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⠀⠀⠀⠀⠀⠀⠀⠀⠀⠀⠀⣿⣿⣿⣿⣿⣿⣿⣿⣿⣿⣿⣿⣿⣿⣿⣿⣿⣿⣿⣿⣿⣿⣿⣿⣿⣿⣿⣿⣿⣿⣿⣿⣿⣿⣿⣿⣿⣿⣿⣿⣿⣿⣿⣿⣿⣿⣿⣿⣿⣿⣿⣕⢵⢕⡕⢕⢕⢕⠀⠀⠀⠀⠀⠀⠀⠀⠀⠀⠀⠀</a:t>
            </a:r>
            <a:br/>
            <a:r>
              <a:t>⠀⠀⠀⠀⠀⠀⠀⠀⠀⠀⠀⣿⣿⣿⣿⣿⣿⣿⣿⣿⣿⣿⣿⣿⣿⣿⣿⣿⣿⣿⣯⣽⣿⣿⣿⣿⣿⣿⣿⣿⣿⣿⣿⣿⣿⣿⣿⣿⣿⣿⣿⣿⣿⣿⣿⣿⣿⣿⣿⣿⣿⣿⡷⢕⢕⣕⡕⢕⢕⠀⠀⠀⠀⠀⠀⠀⠀⠀⠀⠀⠀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⠀⠀⠀⠀⠀⠀⠀⠀⠀⠀⠀⣿⣿⣿⣿⣿⣿⣿⣿⣿⣿⣿⣿⣿⣿⣿⣿⣿⣿⣿⣿⣿⣿⣿⣿⣿⣿⣿⣿⣿⣿⣿⣿⣿⣿⣿⣿⣿⣿⣿⣿⣿⣿⣿⣿⣿⣿⣿⣿⣿⣿⣿⣵⣕⢧⣵⣵⣵⡕⠀⠀⠀⠀⠀⠀⠀⠀⠀⠀⠀⠀</a:t>
            </a:r>
            <a:br/>
            <a:r>
              <a:t>⠀⠀⠀⠀⠀⠀⠀⠀⠀⠀⠀⣿⣿⣿⣿⣿⣿⣿⣿⣿⣿⣿⣿⣿⣿⣿⣏⣿⣿⣟⣟⣝⣵⣿⣿⣿⣿⣿⣿⣿⣿⣿⣿⣿⣿⣿⣿⣿⣿⣿⣿⣿⣿⣿⣿⣿⣿⣿⣿⣿⣿⣿⣿⣿⣕⣕⣕⣸⣽⠀⠀⠀⠀⠀⠀⠀⠀⠀⠀⠀⠀</a:t>
            </a:r>
            <a:br/>
            <a:r>
              <a:t>⠀⠀⠀⠀⠀⠀⠀⠀⠀⠀⠀⣿⣿⣿⣿⣿⣿⣿⣿⣿⣿⣿⣿⣿⣿⣿⣿⣿⣿⣿⣿⣿⣿⣿⣿⣿⢿⣿⣿⣿⣿⣿⣿⣿⣿⣿⣿⣿⣿⣿⣿⣿⣿⣿⣿⣿⣿⣿⣿⣿⣿⣿⣿⣽⣽⣽⣿⣿⣿⠀⠀⠀⠀⠀⠀⠀⠀⠀⠀⠀⠀</a:t>
            </a:r>
            <a:br/>
            <a:r>
              <a:t>⠀⠀⠀⠀⠀⠀⠀⠀⠀⠀⠀⣿⣿⣿⣿⣿⣿⣿⣿⣿⣿⣿⢿⣿⣿⣿⣿⣿⣿⣿⣿⣿⣿⣿⣿⡿⠁⢻⣿⣿⣿⣿⣿⣿⣿⣿⣿⣿⣿⣿⣿⣿⣿⣿⣿⣿⣿⣿⣿⣿⣿⣿⣿⣿⣿⣿⣿⣿⣿⠀⠀⠀⠀⠀⠀⠀⠀⠀⠀⠀⠀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⠀⠀⠀⠀⠀⠀⠀⠀⠀⠀⠀⣿⣿⣿⣿⣿⣿⣿⣿⣿⣿⡇⢕⢿⣿⣿⣿⣿⣿⣿⣿⣿⣿⣿⡿⠃⠀⠁⢹⣿⣿⣿⣿⣿⣿⣿⣿⣿⣿⣿⣿⣿⣿⣿⣿⣿⣿⣿⣿⣿⣿⣿⣿⣿⣿⣿⣿⣿⣿⠀⠀⠀⠀⠀⠀⠀⠀⠀⠀⠀⠀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⠀⠀⠀⠀⠀⠀⠀⠀⠀⠀⠀⣿⣿⣿⣿⣿⣿⣿⣿⣿⣿⡇⢕⢜⢻⣿⣿⣿⡝⢝⢝⣻⡿⢟⠑⠀⠀⠀⢸⣿⣿⣿⣿⣿⣿⣿⣿⣿⣿⣿⣿⣿⣿⣿⣿⣿⣿⣿⣿⣿⣿⣿⣿⣿⣿⣿⣿⣿⣿⠀⠀⠀⠀⠀⠀⠀⠀⠀⠀⠀⠀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⠀⠀⠀⠀⠀⠀⠀⠀⠀⠀⠀⣿⣿⣿⣿⣿⣿⣿⣿⣿⣿⡇⢕⢕⢕⢜⢟⢻⢷⢕⠑⠑⠁⠀⠀⠀⠀⠀⢸⣿⣿⣿⣿⣿⣿⣿⣿⣿⣿⣿⣿⣿⣿⣿⣿⣿⣿⣿⣿⣿⣿⣿⣿⣿⣿⣿⣿⣿⣿⠀⠀⠀⠀⠀⠀⠀⠀⠀⠀⠀⠀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⠀⠀⠀⠀⠀⠀⠀⠀⠀⠀⠀⣿⣿⣿⣿⣿⣿⣿⣿⣿⣿⣇⢔⢕⢕⢔⠀⠀⠀⠀⠀⠀⠀⠀⠀⠀⢀⢕⢸⣿⣿⣿⣿⣿⣿⣿⣿⣿⣿⣿⣿⣿⣿⣿⣿⣿⣿⣿⣿⣿⣿⣿⣿⣿⣿⣿⣿⣿⣿⠀⠀⠀⠀⠀⠀⠀⠀⠀⠀⠀⠀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⠀⠀⠀⠀⠀⠀⠀⠀⠀⠀⠀⣿⣿⣿⣿⣿⣿⣿⣿⣿⣿⣿⡕⢕⢕⢕⢕⢑⠑⠀⠀⠁⠀⠄⢀⢔⢕⢕⢸⣿⣿⣿⣿⣿⣿⣿⣿⣿⣿⣿⣿⣿⣿⣿⣿⣿⣿⣿⣿⣿⣿⣿⣿⣿⣿⣿⣿⣿⣿⠀⠀⠀⠀⠀⠀⠀⠀⠀⠀⠀⠀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⠀⠀⠀⠀⠀⠀⠀⠀⠀⠀⠀⠛⠛⠛⠛⠛⠛⠛⠛⠛⠛⠛⠛⠑⠑⠑⠑⠑⠑⠑⠑⠑⠀⠐⠑⠑⠑⠑⠘⠛⠛⠛⠛⠛⠛⠛⠛⠛⠛⠛⠛⠛⠛⠛⠛⠛⠛⠛⠛⠛⠛⠛⠛⠛⠛⠛⠛⠛⠛⠀⠀⠀⠀⠀⠀⠀⠀⠀⠀⠀⠀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⠀⠀⠀⠀⠀⠀⠀⠀⠀⠀⠀⣿⣿⣿⣿⣿⣿⣿⣿⣿⣿⣿⣿⣿⣿⣿⣿⣿⣿⣿⣿⣿⣿⣿⣿⣿⣿⣿⣿⣿⣿⣿⣿⣿⣿⢇⠑⠐⠀⠀⠀⠀⢕⢹⣿⣿⣿⣿⣿⣿⣷⢕⢕⢕⢕⢕⢕⢕⢁⠀⠀⠀⠀⠀⠀⠀⠀⠀⠀⠀⠀</a:t>
            </a:r>
            <a:br/>
            <a:r>
              <a:t>⠀⠀⠀⠀⠀⠀⠀⠀⠀⠀⠀⣿⣿⣿⣿⣿⣿⣿⣿⣿⣿⣿⣿⡿⢿⢿⢿⢿⣿⣿⣿⣿⣿⣿⣿⣿⣿⣿⣿⣿⣿⣿⣿⣿⡟⠑⠀⠀⠀⠀⠀⠀⠁⢜⣿⣿⣿⣿⣿⣿⣿⣇⢕⢕⢕⢕⢕⢕⢅⠀⠀⠀⠀⠀⠀⠀⠀⠀⠀⠀⠀</a:t>
            </a:r>
            <a:br/>
            <a:r>
              <a:t>⠀⠀⠀⠀⠀⠀⠀⠀⠀⠀⠀⣿⣿⣿⣿⣿⣿⣿⣿⣿⢿⠟⢝⢕⢕⣕⣕⣕⣱⣽⢝⣝⣿⣿⣿⣿⣿⣿⣿⣿⣿⣿⣿⣿⡇⢕⢅⢄⢀⢀⢄⢄⢕⢕⣿⣿⣿⣿⣿⣿⣿⣿⢕⢕⢕⢕⢕⢕⢕⠀⠀⠀⠀⠀⠀⠀⠀⠀⠀⠀⠀</a:t>
            </a:r>
            <a:br/>
            <a:r>
              <a:t>⠀⠀⠀⠀⠀⠀⠀⠀⠀⠀⠀⣿⣿⣿⣿⣿⣿⣿⡿⢔⢅⢔⢕⢳⠎⢝⢘⢑⢕⢕⢜⢻⣿⣿⣿⣿⣿⣿⣿⣿⣿⣿⣿⣿⡇⢔⢕⢕⢕⢕⢕⢕⢕⢕⣿⣿⣿⣿⣿⣿⣿⣿⡇⢕⢕⢕⢕⢕⢕⠀⠀⠀⠀⠀⠀⠀⠀⠀⠀⠀⠀</a:t>
            </a:r>
            <a:br/>
            <a:r>
              <a:t>⠀⠀⠀⠀⠀⠀⠀⠀⠀⠀⠀⣿⣿⣿⣿⣿⣿⡏⢕⢕⢔⣅⣍⢕⡕⢕⢕⢕⢕⡷⢗⣷⣿⣿⣿⣿⣿⣿⣿⣿⣿⣿⣿⣿⡇⢕⢕⢕⢕⢕⢕⢕⢕⢕⣿⣿⣿⣿⣿⣿⣿⣿⡇⢕⢕⢕⢕⢕⢕⠀⠀⠀⠀⠀⠀⠀⠀⠀⠀⠀⠀</a:t>
            </a:r>
            <a:br/>
            <a:r>
              <a:t>⠀⠀⠀⠀⠀⠀⠀⠀⠀⠀⠀⣿⣿⣿⣿⣿⡏⢕⢕⢕⡝⢕⢕⣜⣕⣕⣕⣕⣎⣽⣯⣿⣿⣿⣿⣿⣿⣿⣿⣿⣿⣿⣿⣿⣧⣵⣷⣷⣷⣵⣵⣾⣿⣿⣿⣿⣿⣿⣿⣿⣿⣿⡇⢕⢕⢕⢕⢕⢕⠀⠀⠀⠀⠀⠀⠀⠀⠀⠀⠀⠀</a:t>
            </a:r>
            <a:br/>
            <a:r>
              <a:t>⠀⠀⠀⠀⠀⠀⠀⠀⠀⠀⠀⣿⣿⣿⣿⣿⣷⢝⢕⢳⣷⣿⣿⣿⣿⣿⣿⣿⣿⣿⣿⣿⣿⣿⣿⣿⣿⣿⣿⣿⣿⣿⣿⣿⣿⣿⣿⣿⣿⣿⣿⣿⣿⣿⣿⣿⣿⣿⣿⣿⣿⣿⡇⢕⢕⢕⢕⢕⢕⠀⠀⠀⠀⠀⠀⠀⠀⠀⠀⠀⠀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⠀⠀⠀⠀⠀⠀⠀⠀⠀⠀⠀⣿⣿⣿⣿⣿⡿⢕⢕⣸⣿⣿⣿⣿⣿⣿⣿⣿⣿⣿⣿⣿⣿⣿⣿⣿⣿⣿⣿⣿⣿⣿⣿⣿⣿⣿⣿⣿⣿⣿⣿⣿⣿⣿⣿⣿⣿⣿⣿⣿⣿⣿⡇⢕⢕⢕⢕⢕⢕⠀⠀⠀⠀⠀⠀⠀⠀⠀⠀⠀⠀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⠀⠀⠀⠀⠀⠀⠀⠀⠀⠀⠀⣿⣿⣿⣿⣿⣿⢕⢕⣿⣿⣿⣿⣿⣿⣿⣿⣿⣿⣿⣿⣿⣿⣿⣿⣿⣿⣿⣿⣿⣿⣿⣿⣿⣿⣿⣿⣿⣿⣿⣿⣿⣿⣿⣿⣿⣿⣿⣿⣿⣿⣿⢇⢕⢕⢕⢕⢕⢕⠀⠀⠀⠀⠀⠀⠀⠀⠀⠀⠀⠀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⠀⠀⠀⠀⠀⠀⠀⠀⠀⠀⠀⣿⣿⣿⣿⣿⣿⣇⢕⣿⣿⣿⣿⣟⣻⣿⣿⣿⣿⣿⣿⣿⣽⣿⣿⣿⣿⣿⣿⣿⣿⣿⣿⣿⣿⣿⣿⣿⣿⣿⣿⣿⣿⣿⣿⣿⣿⣿⣿⣿⣿⣿⢵⢕⢕⢕⢕⢕⢕⠀⠀⠀⠀⠀⠀⠀⠀⠀⠀⠀⠀</a:t>
            </a:r>
            <a:br/>
            <a:r>
              <a:t>⠀⠀⠀⠀⠀⠀⠀⠀⠀⠀⠀⣿⣿⣿⣿⣿⣿⣿⣕⣿⣿⣿⣿⣿⣿⣿⣿⣿⣿⣿⣿⣿⣿⣿⣿⣿⣿⣿⣿⣿⣿⣿⣿⣿⣿⣿⣿⣿⣿⣿⣿⣿⣿⣿⣿⣿⣿⣿⣿⣿⣿⣿⣵⢕⣕⢕⢕⢕⢕⠀⠀⠀⠀⠀⠀⠀⠀⠀⠀⠀⠀</a:t>
            </a:r>
            <a:br/>
            <a:r>
              <a:t>⠀⠀⠀⠀⠀⠀⠀⠀⠀⠀⠀⣿⣿⣿⣿⣿⣿⣯⣿⣿⣿⣿⣿⣿⣿⣿⣿⣿⣿⡿⢿⣿⣿⣿⣿⣿⣿⣿⣿⣿⣿⣿⣿⣿⣿⣿⣿⣿⣿⣿⣿⣿⣿⣿⣿⣿⣿⣿⣿⣿⣿⣿⡷⢕⣕⡕⢕⢕⡕⠀⠀⠀⠀⠀⠀⠀⠀⠀⠀⠀⠀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⠀⠀⠀⠀⠀⠀⠀⠀⠀⠀⠀⣿⣿⣿⣿⣿⣿⣿⣿⣿⣿⣿⣿⣿⣿⣿⣿⣿⣿⣷⣿⣿⣿⣿⣿⣿⣿⣿⣿⣿⣿⣿⣿⣿⣿⣿⣿⣿⣿⣿⣿⣿⣿⣿⣿⣿⣿⣿⣿⣿⣿⣿⣵⢱⢱⢵⢷⣕⡕⠀⠀⠀⠀⠀⠀⠀⠀⠀⠀⠀⠀</a:t>
            </a:r>
            <a:br/>
            <a:r>
              <a:t>⠀⠀⠀⠀⠀⠀⠀⠀⠀⠀⠀⣿⣿⣿⣿⣿⣿⣿⣿⣿⣿⣿⣿⣿⣿⡿⣿⣿⣿⣿⣿⢟⣿⣿⣿⣿⣿⣿⣿⣿⣿⣿⣿⣿⣿⣿⣿⣿⣿⣿⣿⣿⣿⣿⣿⣿⣿⣿⣿⣿⣿⣿⣷⣿⣇⣵⣕⣵⣧⠀⠀⠀⠀⠀⠀⠀⠀⠀⠀⠀⠀</a:t>
            </a:r>
            <a:br/>
            <a:r>
              <a:t>⠀⠀⠀⠀⠀⠀⠀⠀⠀⠀⠀⣿⣿⣿⣿⣿⣿⣿⣿⣿⣿⣿⣿⣿⣿⣷⣷⣾⣵⣵⣷⣾⣿⣿⣿⣿⣿⣿⣿⣿⣿⣿⣿⣿⣿⣿⣿⣿⣿⣿⣿⣿⣿⣿⣿⣿⣿⣿⣿⣿⣿⣿⣿⣽⣽⣽⣿⣿⣽⠀⠀⠀⠀⠀⠀⠀⠀⠀⠀⠀⠀</a:t>
            </a:r>
            <a:br/>
            <a:r>
              <a:t>⠀⠀⠀⠀⠀⠀⠀⠀⠀⠀⠀⣿⣿⣿⣿⣿⣿⣿⣿⣿⣿⣿⣿⣿⣿⣿⣿⣿⣿⣿⣿⣿⣿⣿⣿⡟⢻⣿⣿⣿⣿⣿⣿⣿⣿⣿⣿⣿⣿⣿⣿⣿⣿⣿⣿⣿⣿⣿⣿⣿⣿⣿⣿⣿⣿⣿⣿⣿⣿⠀⠀⠀⠀⠀⠀⠀⠀⠀⠀⠀⠀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⠀⠀⠀⠀⠀⠀⠀⠀⠀⠀⠀⣿⣿⣿⣿⣿⣿⣿⣿⣿⣿⢟⢿⣿⣿⣿⣿⣿⣿⣿⣿⣿⣿⣿⣿⠑⠁⢻⣿⣿⣿⣿⣿⣿⣿⣿⣿⣿⣿⣿⣿⣿⣿⣿⣿⣿⣿⣿⣿⣿⣿⣿⣿⣿⣿⣿⣿⣿⣿⠀⠀⠀⠀⠀⠀⠀⠀⠀⠀⠀⠀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⠀⠀⠀⠀⠀⠀⠀⠀⠀⠀⠀⣿⣿⣿⣿⣿⣿⣿⣿⣿⣿⢕⢜⣿⣿⣿⣿⣿⣿⢿⢿⣿⣿⢿⠑⠀⠀⠀⣿⣿⣿⣿⣿⣿⣿⣿⣿⣿⣿⣿⣿⣿⣿⣿⣿⣿⣿⣿⣿⣿⣿⣿⣿⣿⣿⣿⣿⣿⣿⠀⠀⠀⠀⠀⠀⠀⠀⠀⠀⠀⠀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⠀⠀⠀⠀⠀⠀⠀⠀⠀⠀⠀⣿⣿⣿⣿⣿⣿⣿⣿⣿⣿⢕⢕⢜⢿⣿⣿⣧⢕⢕⢝⢿⠏⠁⠀⠀⠀⠀⣿⣿⣿⣿⣿⣿⣿⣿⣿⣿⣿⣿⣿⣿⣿⣿⣿⣿⣿⣿⣿⣿⣿⣿⣿⣿⣿⣿⣿⣿⣿⠀⠀⠀⠀⠀⠀⠀⠀⠀⠀⠀⠀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⠀⠀⠀⠀⠀⠀⠀⠀⠀⠀⠀⣿⣿⣿⣿⣿⣿⣿⣿⣿⣿⠁⢕⢕⢕⠜⠝⢟⠇⠅⠁⠀⠀⠀⠀⠀⠀⢄⢻⣿⣿⣿⣿⣿⣿⣿⣿⣿⣿⣿⣿⣿⣿⣿⣿⣿⣿⣿⣿⣿⣿⣿⣿⣿⣿⣿⣿⣿⣿⠀⠀⠀⠀⠀⠀⠀⠀⠀⠀⠀⠀</a:t>
            </a:r>
            <a:br/>
            <a:r>
              <a:t>⠀⠀⠀⠀⠀⠀⠀⠀⠀⠀⠀⣿⣿⣿⣿⣿⣿⣿⣿⣿⣿⡀⢕⢕⠕⢄⠄⠀⠀⠀⠀⠀⠀⠀⠀⢀⢕⢑⢸⣿⣿⣿⣿⣿⣿⣿⣿⣿⣿⣿⣿⣿⣿⣿⣿⣿⣿⣿⣿⣿⣿⣿⣿⣿⣿⣿⣿⣿⣿⠀⠀⠀⠀⠀⠀⠀⠀⠀⠀⠀⠀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⠀⠀⠀⠀⠀⠀⠀⠀⠀⠀⠀⠛⠛⠛⠛⠛⠛⠛⠛⠛⠛⠃⠑⠑⠑⠑⠀⠀⠐⠀⠀⠀⠀⠀⠀⠑⠑⠑⠘⠛⠛⠛⠛⠛⠛⠛⠛⠛⠛⠛⠛⠛⠛⠛⠛⠛⠛⠛⠛⠛⠛⠛⠛⠛⠛⠛⠛⠛⠛⠀⠀⠀⠀⠀⠀⠀⠀⠀⠀⠀⠀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⠀⠀⠀⠀⠀⠀⠀⠀⠀⠀⠀⣿⣿⣿⣿⣿⣿⣿⣿⣿⣿⣿⣿⣿⣿⣿⣿⣿⣿⣿⣿⣿⣿⣿⣿⣿⣿⣿⣿⣿⣿⣿⣿⣿⣿⢇⠀⠀⠀⠀⠀⠀⢑⢸⣿⣿⣿⣿⣿⣿⣿⡕⢕⢕⢕⢕⢕⢁⢀⠀⠀⠀⠀⠀⠀⠀⠀⠀⠀⠀⠀</a:t>
            </a:r>
            <a:br/>
            <a:r>
              <a:t>⠀⠀⠀⠀⠀⠀⠀⠀⠀⠀⠀⣿⣿⣿⣿⣿⣿⣿⣿⣿⣿⣿⣿⣿⣿⣿⣿⣿⣿⣿⣿⣿⣿⣿⣿⣿⣿⣿⣿⣿⣿⣿⣿⣿⡿⠕⠀⠀⠀⠀⠀⠀⠁⢕⣿⣿⣿⣿⣿⣿⣿⣧⢕⢕⢕⢕⢕⢕⢅⠀⠀⠀⠀⠀⠀⠀⠀⠀⠀⠀⠀</a:t>
            </a:r>
            <a:br/>
            <a:r>
              <a:t>⠀⠀⠀⠀⠀⠀⠀⠀⠀⠀⠀⣿⣿⣿⣿⣿⣿⣿⣿⣿⡿⢿⠏⢅⠅⢅⢕⢝⢟⢟⢻⢻⣻⣿⣿⣿⣿⣿⣿⣿⣿⣿⣿⣿⣷⢑⢀⢄⠀⠀⢀⢄⢔⢕⢻⣿⣿⣿⣿⣿⣿⣿⡕⢕⢕⢕⢕⢕⢕⠀⠀⠀⠀⠀⠀⠀⠀⠀⠀⠀⠀</a:t>
            </a:r>
            <a:br/>
            <a:r>
              <a:t>⠀⠀⠀⠀⠀⠀⠀⠀⠀⠀⠀⣿⣿⣿⣿⣿⣿⣿⢏⢑⠅⢔⢅⣕⢳⢗⢟⢝⢝⢝⢳⣾⣿⣿⣿⣿⣿⣿⣿⣿⣿⣿⣿⣿⡇⢕⢕⢕⢕⢕⢕⢕⢕⢕⢸⣿⣿⣿⣿⣿⣿⣿⡇⢕⢕⢕⢕⢕⢕⠀⠀⠀⠀⠀⠀⠀⠀⠀⠀⠀⠀</a:t>
            </a:r>
            <a:br/>
            <a:r>
              <a:t>⠀⠀⠀⠀⠀⠀⠀⠀⠀⠀⠀⣿⣿⣿⣿⣿⣿⢏⢕⢁⠑⠕⢕⢐⢔⢕⢆⢕⢱⣕⣕⣹⣿⣿⣯⣿⣿⣿⣿⣿⣿⣿⣿⣿⣿⢕⢕⢕⢕⢕⢕⢕⢕⢕⢸⣿⣿⣿⣿⣿⣿⣿⡇⢕⢕⢕⢕⢕⢕⠀⠀⠀⠀⠀⠀⠀⠀⠀⠀⠀⠀</a:t>
            </a:r>
            <a:br/>
            <a:r>
              <a:t>⠀⠀⠀⠀⠀⠀⠀⠀⠀⠀⠀⣿⣿⣿⣿⣿⢟⢕⢔⢼⢷⢕⢏⢇⢕⢕⢕⢕⢞⢗⣺⣿⣿⣿⣿⣿⣿⣿⣿⣿⣿⣿⣿⣿⣿⣵⣷⣷⣷⣧⣷⣷⣿⣷⣿⣿⣿⣿⣿⣿⣿⣿⡇⢕⢕⢕⢕⢕⢕⠀⠀⠀⠀⠀⠀⠀⠀⠀⠀⠀⠀</a:t>
            </a:r>
            <a:br/>
            <a:r>
              <a:t>⠀⠀⠀⠀⠀⠀⠀⠀⠀⠀⠀⣿⣿⣿⣿⣿⡇⢎⢕⢕⣵⣵⣾⣿⣿⣿⣿⣾⣿⣿⣿⣿⣿⣿⣿⣿⣿⣿⣿⣿⣿⣿⣿⣿⣿⣿⣿⣿⣿⣿⣿⣿⣿⣿⣿⣿⣿⣿⣿⣿⣿⣿⡇⢕⢕⢕⢕⢕⢕⠀⠀⠀⠀⠀⠀⠀⠀⠀⠀⠀⠀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⠀⠀⠀⠀⠀⠀⠀⠀⠀⠀⠀⣿⣿⣿⣿⣿⡇⢕⢕⣿⣿⣿⣿⣿⣿⣿⣿⣿⣿⣿⣿⣿⣿⣿⣿⣿⣿⣿⣿⣿⣿⣿⣿⣿⣿⣿⣿⣿⣿⣿⣿⣿⣿⣿⣿⣿⣿⣿⣿⣿⣿⣿⡇⢕⢕⢕⢕⢕⢕⠀⠀⠀⠀⠀⠀⠀⠀⠀⠀⠀⠀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⠀⠀⠀⠀⠀⠀⠀⠀⠀⠀⠀⣿⣿⣿⣿⣿⡇⢕⢱⣿⣿⣿⣿⣿⣿⣿⣿⣿⣿⣿⣿⣿⣿⣿⣿⣿⣿⣿⣿⣿⣿⣿⣿⣿⣿⣿⣿⣿⣿⣿⣿⣿⣿⣿⣿⣿⣿⣿⣿⣿⣿⣿⡇⢕⢕⢕⢕⢕⢕⠀⠀⠀⠀⠀⠀⠀⠀⠀⠀⠀⠀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⠀⠀⠀⠀⠀⠀⠀⠀⠀⠀⠀⣿⣿⣿⣿⣿⣷⢕⢸⣿⣿⣿⡿⢿⣿⣿⣿⣿⣿⣿⣿⡟⣻⣿⣿⣿⣿⣿⣿⣿⣿⣿⣿⣿⣿⣿⣿⣿⣿⣿⣿⣿⣿⣿⣿⣿⣿⣿⣿⣿⣿⣿⡇⢕⢕⢕⢕⢕⢕⠀⠀⠀⠀⠀⠀⠀⠀⠀⠀⠀⠀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⠀⠀⠀⠀⠀⠀⠀⠀⠀⠀⠀⣿⣿⣿⣿⣿⣿⣇⢸⣿⣿⣷⣿⣾⣿⣿⣿⣿⣿⣿⣿⣿⣿⣿⣿⣿⣿⣿⣿⣿⣿⣿⣿⣿⣿⣿⣿⣿⣿⣿⣿⣿⣿⣿⣿⣿⣿⣿⣿⣿⣿⣿⣕⡕⢕⢕⢕⢕⢕⠀⠀⠀⠀⠀⠀⠀⠀⠀⠀⠀⠀</a:t>
            </a:r>
            <a:br/>
            <a:r>
              <a:t>⠀⠀⠀⠀⠀⠀⠀⠀⠀⠀⠀⣿⣿⣿⣿⣿⣿⣻⣾⣿⣿⣿⣿⣿⣿⣿⣿⣿⣿⣿⣿⣿⣿⣿⣿⣿⣿⣿⣿⣿⣿⣿⣿⣿⣿⣿⣿⣿⣿⣿⣿⣿⣿⣿⣿⣿⣿⣿⣿⣿⣿⣿⡿⢕⢕⢕⢕⢕⢕⠀⠀⠀⠀⠀⠀⠀⠀⠀⠀⠀⠀</a:t>
            </a:r>
            <a:br/>
            <a:r>
              <a:t>⠀⠀⠀⠀⠀⠀⠀⠀⠀⠀⠀⣿⣿⣿⣿⣿⣿⣿⣿⣿⣿⣿⣿⣿⣿⣿⣾⣿⣧⣵⣿⣿⣿⣿⣿⣿⣿⣿⣿⣿⣿⣿⣿⣿⣿⣿⣿⣿⣿⣿⣿⣿⣿⣿⣿⣿⣿⣿⣿⣿⣿⣿⢇⡕⣱⢧⢵⢇⣕⠀⠀⠀⠀⠀⠀⠀⠀⠀⠀⠀⠀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⠀⠀⠀⠀⠀⠀⠀⠀⠀⠀⠀⣿⣿⣿⣿⣿⣿⣿⣿⣿⣿⣿⣿⣿⣿⣿⣿⣿⣿⣿⢿⣿⣿⣿⣿⣿⣿⣿⣿⣿⣿⣿⣿⣿⣿⣿⣿⣿⣿⣿⣿⣿⣿⣿⣿⣿⣿⣿⣿⣿⣿⣿⣿⣾⣵⣱⣵⣵⣽⠀⠀⠀⠀⠀⠀⠀⠀⠀⠀⠀⠀</a:t>
            </a:r>
            <a:br/>
            <a:r>
              <a:t>⠀⠀⠀⠀⠀⠀⠀⠀⠀⠀⠀⣿⣿⣿⣿⣿⣿⣿⣿⣿⣿⣿⣿⣿⣯⣟⣝⣟⣏⣝⣵⣿⣿⣿⣿⣿⣿⣿⣿⣿⣿⣿⣿⣿⣿⣿⣿⣿⣿⣿⣿⣿⣿⣿⣿⣿⣿⣿⣿⣿⣿⣿⣿⣵⣵⣵⣿⣿⣽⠀⠀⠀⠀⠀⠀⠀⠀⠀⠀⠀⠀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⠀⠀⠀⠀⠀⠀⠀⠀⠀⠀⠀⣿⣿⣿⣿⣿⣿⣿⣿⣿⣿⣿⣿⣿⣿⣿⣿⣿⣿⣿⣿⣿⣿⣿⡿⠀⠸⣿⣿⣿⣿⣿⣿⣿⣿⣿⣿⣿⣿⣿⣿⣿⣿⣿⣿⣿⣿⣿⣿⣿⣿⣿⣿⣿⣿⣿⣿⣿⣿⠀⠀⠀⠀⠀⠀⠀⠀⠀⠀⠀⠀</a:t>
            </a:r>
            <a:br/>
            <a:r>
              <a:t>⠀⠀⠀⠀⠀⠀⠀⠀⠀⠀⠀⣿⣿⣿⣿⣿⣿⣿⣿⣿⡏⢕⢿⣿⣿⣿⣿⣿⣿⣿⣿⣿⣿⡿⠃⠀⠀⢸⣿⣿⣿⣿⣿⣿⣿⣿⣿⣿⣿⣿⣿⣿⣿⣿⣿⣿⣿⣿⣿⣿⣿⣿⣿⣿⣿⣿⣿⣿⣿⠀⠀⠀⠀⠀⠀⠀⠀⠀⠀⠀⠀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⠀⠀⠀⠀⠀⠀⠀⠀⠀⠀⠀⣿⣿⣿⣿⣿⣿⣿⣿⣿⡇⢕⢜⢻⣿⣿⣝⢎⢜⢜⢹⣿⢟⠁⠀⠀⠀⢸⣿⣿⣿⣿⣿⣿⣿⣿⣿⣿⣿⣿⣿⣿⣿⣿⣿⣿⣿⣿⣿⣿⣿⣿⣿⣿⣿⣿⣿⣿⣿⠀⠀⠀⠀⠀⠀⠀⠀⠀⠀⠀⠀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⠀⠀⠀⠀⠀⠀⠀⠀⠀⠀⠀⣿⣿⣿⣿⣿⣿⣿⣿⣿⡇⠕⠕⢕⢜⢟⢿⢧⢕⠑⠑⠁⠀⠀⠀⠀⠀⢜⣿⣿⣿⣿⣿⣿⣿⣿⣿⣿⣿⣿⣿⣿⣿⣿⣿⣿⣿⣿⣿⣿⣿⣿⣿⣿⣿⣿⣿⣿⣿⠀⠀⠀⠀⠀⠀⠀⠀⠀⠀⠀⠀</a:t>
            </a:r>
            <a:br/>
            <a:r>
              <a:t>⠀⠀⠀⠀⠀⠀⠀⠀⠀⠀⠀⣿⣿⣿⣿⣿⣿⣿⣿⣿⡇⠑⢄⠔⢄⠀⠁⠁⠁⠀⠀⠀⠀⠀⠀⢀⢕⢕⣿⣿⣿⣿⣿⣿⣿⣿⣿⣿⣿⣿⣿⣿⣿⣿⣿⣿⣿⣿⣿⣿⣿⣿⣿⣿⣿⣿⣿⣿⣿⠀⠀⠀⠀⠀⠀⠀⠀⠀⠀⠀⠀</a:t>
            </a:r>
            <a:br/>
            <a:r>
              <a:t>⠀⠀⠀⠀⠀⠀⠀⠀⠀⠀⠀⠛⠛⠛⠛⠛⠛⠛⠛⠛⠓⠑⠑⠑⠀⠀⠀⠀⠀⠀⠀⠀⠀⠀⠀⠑⠑⠑⠛⠛⠛⠛⠛⠛⠛⠛⠛⠛⠛⠛⠛⠛⠛⠛⠛⠛⠛⠛⠛⠛⠛⠛⠛⠛⠛⠛⠛⠛⠛⠀⠀⠀⠀⠀⠀⠀⠀⠀⠀⠀⠀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⠀⠀⠀⠀⠀⠀⠀⠀⠀⠀⠀⣿⣿⣿⣿⣿⣿⣿⣿⣿⣿⣿⣿⣿⣿⣿⣿⣿⣿⣿⣿⣿⣿⣿⣿⣿⣿⣿⣿⣿⣿⣿⣿⣿⣿⡏⠀⠀⠀⠀⠀⠀⢄⢜⣿⣿⣿⣿⣿⣿⣿⡇⢕⢅⢕⢕⢑⢕⢀⠀⠀⠀⠀⠀⠀⠀⠀⠀⠀⠀⠀</a:t>
            </a:r>
            <a:br/>
            <a:r>
              <a:t>⠀⠀⠀⠀⠀⠀⠀⠀⠀⠀⠀⣿⣿⣿⣿⣿⣿⣿⣿⣿⣿⣿⣿⣿⣿⣿⣿⣿⣿⣾⣿⣿⣿⣿⣿⣿⣿⣿⣿⣿⣿⣿⣿⣿⣿⢕⠀⠀⠀⠀⠀⠀⠀⢕⢻⣿⣿⣿⣿⣿⣿⣿⡕⢕⢕⢕⢕⢕⢅⠀⠀⠀⠀⠀⠀⠀⠀⠀⠀⠀⠀</a:t>
            </a:r>
            <a:br/>
            <a:r>
              <a:t>⠀⠀⠀⠀⠀⠀⠀⠀⠀⠀⠀⣿⣿⣿⣿⣿⣿⣿⣿⣿⡿⢿⠟⢝⠅⢁⢕⢜⢟⢻⢿⢟⣻⣿⣿⣿⣿⣿⣿⣿⣿⣿⣿⣿⣿⢕⢀⢀⠐⢀⢀⢄⢄⢔⢸⣿⣿⣿⣿⣿⣿⣿⡇⢕⢕⢕⢕⢕⢕⠀⠀⠀⠀⠀⠀⠀⠀⠀⠀⠀⠀</a:t>
            </a:r>
            <a:br/>
            <a:r>
              <a:t>⠀⠀⠀⠀⠀⠀⠀⠀⠀⠀⠀⣿⣿⣿⣿⣿⣿⣿⡏⢑⠁⢔⢡⣕⢳⢗⠟⢏⢝⢕⢣⣼⣿⣿⣿⣿⣿⣿⣿⣿⣿⣿⣿⣿⣿⢕⢔⢔⢕⢕⢕⢕⢕⢕⢸⣿⣿⣿⣿⣿⣿⣿⣷⢕⢕⢕⢕⢕⢕⠀⠀⠀⠀⠀⠀⠀⠀⠀⠀⠀⠀</a:t>
            </a:r>
            <a:br/>
            <a:r>
              <a:t>⠀⠀⠀⠀⠀⠀⠀⠀⠀⠀⠀⣿⣿⣿⣿⣿⣿⢟⢇⢄⠁⠑⢱⢔⢔⢔⢔⢕⢱⢕⢕⢸⣿⣿⣿⣿⣿⣿⣿⣿⣿⣿⣿⣿⣿⢕⢕⢕⢕⢕⢕⢕⢕⢕⢕⣿⣿⣿⣿⣿⣿⣿⣿⢕⢕⢕⢕⢕⢕⠀⠀⠀⠀⠀⠀⠀⠀⠀⠀⠀⠀</a:t>
            </a:r>
            <a:br/>
            <a:r>
              <a:t>⠀⠀⠀⠀⠀⠀⠀⠀⠀⠀⠀⣿⣿⣿⣿⣿⡟⢕⢕⢺⢗⢕⢝⢇⢕⢕⢕⢕⢞⢗⡞⣿⣿⣿⣿⣿⣿⣿⣿⣿⣿⣿⣿⣿⣿⣱⣷⣷⣷⣷⣷⣷⣿⣷⣾⣿⣿⣿⣿⣿⣿⣿⣿⢕⢕⢕⢕⢕⢕⠀⠀⠀⠀⠀⠀⠀⠀⠀⠀⠀⠀</a:t>
            </a:r>
            <a:br/>
            <a:r>
              <a:t>⠀⠀⠀⠀⠀⠀⠀⠀⠀⠀⠀⣿⣿⣿⣿⣿⣷⢕⢕⡇⣵⣷⣿⣿⣿⣷⣷⣷⣿⣿⣿⣿⣿⣯⣿⣿⣿⣿⣿⣿⣿⣿⣿⣿⣿⣿⣿⣿⣿⣿⣿⣿⣿⣿⣿⣿⣿⣿⣿⣿⣿⣿⣿⢕⢕⢕⢕⢕⢕⠀⠀⠀⠀⠀⠀⠀⠀⠀⠀⠀⠀</a:t>
            </a:r>
            <a:br/>
            <a:r>
              <a:t>⠀⠀⠀⠀⠀⠀⠀⠀⠀⠀⠀⣿⣿⣿⣿⣿⡿⢕⢕⣻⣿⣿⣿⣿⣿⣿⣿⣿⣿⣿⣿⣿⣿⣿⣿⣿⣿⣿⣿⣿⣿⣿⣿⣿⣿⣿⣿⣿⣿⣿⣿⣿⣿⣿⣿⣿⣿⣿⣿⣿⣿⣿⡧⢕⢕⢕⢕⢕⢕⠀⠀⠀⠀⠀⠀⠀⠀⠀⠀⠀⠀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⠀⠀⠀⠀⠀⠀⠀⠀⠀⠀⠀⣿⣿⣿⣿⣿⡇⢕⢸⣿⣿⣿⣿⣿⣿⣿⣿⣿⣿⣿⣿⣿⣿⣿⣿⣿⣿⣿⣿⣿⣿⣿⣿⣿⣿⣿⣿⣿⣿⣿⣿⣿⣿⣿⣿⣿⣿⣿⣿⣿⣿⣿⡿⢕⢕⢕⢕⢕⢕⠀⠀⠀⠀⠀⠀⠀⠀⠀⠀⠀⠀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⠀⠀⠀⠀⠀⠀⠀⠀⠀⠀⠀⣿⣿⣿⣿⣿⣿⡕⢸⣿⣿⣿⢿⢿⣿⣿⣿⣿⣿⣿⡟⢿⣿⣿⣿⣿⣿⣿⣿⣿⣿⣿⣿⣿⣿⣿⣿⣿⣿⣿⣿⣿⣿⣿⣿⣿⣿⣿⣿⣿⣿⣿⡗⢕⢕⢕⢕⢕⢕⠀⠀⠀⠀⠀⠀⠀⠀⠀⠀⠀⠀</a:t>
            </a:r>
            <a:br/>
            <a:r>
              <a:t>⠀⠀⠀⠀⠀⠀⠀⠀⠀⠀⠀⣿⣿⣿⣿⣿⣿⣇⣸⣿⣿⣾⣿⣿⣿⣿⣿⣿⣿⣿⣿⣿⣿⣿⣿⣿⣿⣿⣿⣿⣿⣿⣿⣿⣿⣿⣿⣿⣿⣿⣿⣿⣿⣿⣿⣿⣿⣿⣿⣿⣿⣿⣧⡕⢕⢕⢕⢕⢕⠀⠀⠀⠀⠀⠀⠀⠀⠀⠀⠀⠀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⠀⠀⠀⠀⠀⠀⠀⠀⠀⠀⠀⣿⣿⣿⣿⣿⣿⣿⣿⣿⣿⣿⣿⣿⣿⣿⣿⣿⣿⣿⣿⣿⣿⣿⣿⣿⣿⣿⣿⣿⣿⣿⣿⣿⣿⣿⣿⣿⣿⣿⣿⣿⣿⣿⣿⣿⣿⣿⣿⣿⣿⣿⡿⢱⢕⢕⢕⢕⢕⠀⠀⠀⠀⠀⠀⠀⠀⠀⠀⠀⠀</a:t>
            </a:r>
            <a:br/>
            <a:r>
              <a:t>⠀⠀⠀⠀⠀⠀⠀⠀⠀⠀⠀⣿⣿⣿⣿⣿⣿⣿⣿⣿⣿⣿⣿⣿⣿⣿⣿⣏⣼⣽⣿⣿⣿⣿⣿⣿⣿⣿⣿⣿⣿⣿⣿⣿⣿⣿⣿⣿⣿⣿⣿⣿⣿⣿⣿⣿⣿⣿⣿⣿⣿⣿⣇⡱⡱⢱⡕⢇⢕⠀⠀⠀⠀⠀⠀⠀⠀⠀⠀⠀⠀</a:t>
            </a:r>
            <a:br/>
            <a:r>
              <a:t>⠀⠀⠀⠀⠀⠀⠀⠀⠀⠀⠀⣿⣿⣿⣿⣿⣿⣿⣿⣿⣿⣿⣿⣿⣿⣿⣿⣿⢿⣿⣿⣿⣿⣿⣿⣿⣿⣿⣿⣿⣿⣿⣿⣿⣿⣿⣿⣿⣿⣿⣿⣿⣿⣿⣿⣿⣿⣿⣿⣿⣿⣿⣷⣾⣧⣕⣵⣕⣵⠀⠀⠀⠀⠀⠀⠀⠀⠀⠀⠀⠀</a:t>
            </a:r>
            <a:br/>
            <a:r>
              <a:t>⠀⠀⠀⠀⠀⠀⠀⠀⠀⠀⠀⣿⣿⣿⣿⣿⣿⣿⣿⣿⣿⣿⣿⣯⣜⣿⣿⣿⣿⣵⣾⣿⣿⣿⣿⣿⣿⣿⣿⣿⣿⣿⣿⣿⣿⣿⣿⣿⣿⣿⣿⣿⣿⣿⣿⣿⣿⣿⣿⣿⣿⣿⣿⣷⣵⣵⣽⣿⣿⠀⠀⠀⠀⠀⠀⠀⠀⠀⠀⠀⠀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⠀⠀⠀⠀⠀⠀⠀⠀⠀⠀⠀⣿⣿⣿⣿⣿⣿⣿⣿⣿⣿⣿⣿⣿⣿⣿⣿⣿⣿⣿⣿⣿⣿⣿⣿⢿⣿⣿⣿⣿⣿⣿⣿⣿⣿⣿⣿⣿⣿⣿⣿⣿⣿⣿⣿⣿⣿⣿⣿⣿⣿⣿⣷⣿⣿⣿⣿⣿⣿⠀⠀⠀⠀⠀⠀⠀⠀⠀⠀⠀⠀</a:t>
            </a:r>
            <a:br/>
            <a:r>
              <a:t>⠀⠀⠀⠀⠀⠀⠀⠀⠀⠀⠀⣿⣿⣿⣿⣿⣿⣿⣿⣿⣿⢿⣿⣿⣿⣿⣿⣿⣿⣿⣿⣿⣿⣿⡟⠀⢿⣿⣿⣿⣿⣿⣿⣿⣿⣿⣿⣿⣿⣿⣿⣿⣿⣿⣿⣿⣿⣿⣿⣿⣿⣿⣿⣿⣿⣿⣿⣿⣿⠀⠀⠀⠀⠀⠀⠀⠀⠀⠀⠀⠀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⠀⠀⠀⠀⠀⠀⠀⠀⠀⠀⠀⣿⣿⣿⣿⣿⣿⣿⣿⣿⢕⢸⣿⣿⣿⣿⣿⣿⣿⢿⣿⣿⣿⡿⠑⠀⠀⣿⣿⣿⣿⣿⣿⣿⣿⣿⣿⣿⣿⣿⣿⣿⣿⣿⣿⣿⣿⣿⣿⣿⣿⣿⣿⣿⣿⣿⣿⣿⣿⠀⠀⠀⠀⠀⠀⠀⠀⠀⠀⠀⠀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⠀⠀⠀⠀⠀⠀⠀⠀⠀⠀⠀⣿⣿⣿⣿⣿⣿⣿⣿⣿⢕⢕⢝⣿⣿⣿⡝⢕⢕⢣⣿⡟⠏⠁⠀⠀⠀⣿⣿⣿⣿⣿⣿⣿⣿⣿⣿⣿⣿⣿⣿⣿⣿⣿⣿⣿⣿⣿⣿⣿⣿⣿⣿⣿⣿⣿⣿⣿⣿⠀⠀⠀⠀⠀⠀⠀⠀⠀⠀⠀⠀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⠀⠀⠀⠀⠀⠀⠀⠀⠀⠀⠀⣿⣿⣿⣿⣿⣿⣿⣿⣿⢕⢕⠕⢕⢝⢻⢿⣵⢕⠕⠑⠁⠀⠀⠀⠀⠀⢹⣿⣿⣿⣿⣿⣿⣿⣿⣿⣿⣿⣿⣿⣿⣿⣿⣿⣿⣿⣿⣿⣿⣿⣿⣿⣿⣿⣿⣿⣿⣿⠀⠀⠀⠀⠀⠀⠀⠀⠀⠀⠀⠀</a:t>
            </a:r>
            <a:br/>
            <a:r>
              <a:t>⠀⠀⠀⠀⠀⠀⠀⠀⠀⠀⠀⣿⣿⣿⣿⣿⣿⣿⣿⣿⢀⢕⠄⠕⠀⠀⠁⠁⠁⠀⠀⠀⠀⠀⠀⢄⢔⢸⣿⣿⣿⣿⣿⣿⣿⣿⣿⣿⣿⣿⣿⣿⣿⣿⣿⣿⣿⣿⣿⣿⣿⣿⣿⣿⣿⣿⣿⣿⣿⠀⠀⠀⠀⠀⠀⠀⠀⠀⠀⠀⠀</a:t>
            </a:r>
            <a:br/>
            <a:r>
              <a:t>⠀⠀⠀⠀⠀⠀⠀⠀⠀⠀⠀⠛⠛⠛⠛⠛⠛⠛⠛⠛⠐⠑⠑⠀⠀⠀⠀⠀⠀⠀⠀⠀⠀⠀⠀⠑⠑⠘⠛⠛⠛⠛⠛⠛⠛⠛⠛⠛⠛⠛⠛⠛⠛⠛⠛⠛⠛⠛⠛⠛⠛⠛⠛⠛⠛⠛⠛⠛⠛⠀⠀⠀⠀⠀⠀⠀⠀⠀⠀⠀⠀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⠀⠀⠀⠀⠀⠀⠀⠀⠀⠀⠀⣿⣿⣿⣿⣿⣿⣿⣿⣿⣿⣿⣿⣿⣿⣿⣿⣿⣿⣿⣿⣿⣿⣿⣿⣿⣿⣿⣿⣿⣿⣿⣿⣿⣿⣿⢇⠀⠀⠀⠀⠀⠀⢕⢸⣿⣿⣿⣿⣿⣿⣿⡕⢕⢄⢁⢁⢀⢀⠀⠀⠀⠀⠀⠀⠀⠀⠀⠀⠀⠀</a:t>
            </a:r>
            <a:br/>
            <a:r>
              <a:t>⠀⠀⠀⠀⠀⠀⠀⠀⠀⠀⠀⢿⣿⣿⣿⣿⣿⣿⣿⣿⣿⣿⣿⣿⣿⣿⣿⣿⣿⣿⣿⣿⣿⣿⣿⣿⣿⣿⣿⣿⣿⣿⣿⣿⣿⡏⠑⠀⠀⠀⠀⠀⠀⢁⢕⣿⣿⣿⣿⣿⣿⣿⣿⢕⢕⢕⢕⢕⢅⠀⠀⠀⠀⠀⠀⠀⠀⠀⠀⠀⠀</a:t>
            </a:r>
            <a:br/>
            <a:r>
              <a:t>⠀⠀⠀⠀⠀⠀⠀⠀⠀⠀⠀⢿⣿⣿⣿⣿⣿⣿⣿⣿⡿⢿⠟⠛⠙⢕⠐⢕⢇⢝⢻⡿⢿⢿⣿⣿⣿⣿⣿⣿⣿⣿⣿⣿⣿⡇⠄⠀⠀⠀⢀⢀⢀⢕⢕⢸⣿⣿⣿⣿⣿⣿⣿⡇⢕⢕⢄⢕⢕⠀⠀⠀⠀⠀⠀⠀⠀⠀⠀⠀⠀</a:t>
            </a:r>
            <a:br/>
            <a:r>
              <a:t>⠀⠀⠀⠀⠀⠀⠀⠀⠀⠀⠀⣾⣿⣿⣿⣿⣿⣿⣿⡿⢕⢄⢄⢰⠧⢞⢗⢝⢗⢟⢗⢧⣕⣾⣿⣿⣟⣿⣿⣿⣿⣿⣿⣿⣿⡇⢔⢔⢕⢕⢕⢕⢕⢕⢕⢸⣿⣿⣿⣿⣿⣿⣿⡇⢕⢕⢕⢕⢕⠀⠀⠀⠀⠀⠀⠀⠀⠀⠀⠀⠀</a:t>
            </a:r>
            <a:br/>
            <a:r>
              <a:t>⠀⠀⠀⠀⠀⠀⠀⠀⠀⠀⠀⣿⣿⣿⣿⣿⣿⣿⡏⢕⢔⣅⣁⣇⢕⢕⢕⡔⢕⢕⢕⢕⢹⣿⣿⡿⢿⣿⣿⣿⣿⣿⣿⣿⣿⣇⢕⢕⢕⢕⢕⢕⢕⢕⢕⢸⣿⣿⣿⣿⣿⣿⣿⡇⢕⢕⢕⢕⢕⠀⠀⠀⠀⠀⠀⠀⠀⠀⠀⠀⠀</a:t>
            </a:r>
            <a:br/>
            <a:r>
              <a:t>⠀⠀⠀⠀⠀⠀⠀⠀⠀⠀⠀⣿⣿⣿⣿⣿⣿⣿⡕⢕⢝⢕⢕⣜⡕⢕⢕⢕⢕⢕⢵⢻⣾⣿⣪⣜⣻⣿⣟⣿⣿⣿⣿⣿⣿⣏⣱⣷⣷⣷⣷⣷⣿⣿⣿⣿⣿⣿⣿⣿⣿⣿⣿⡇⢕⢕⢕⢕⢕⠀⠀⠀⠀⠀⠀⠀⠀⠀⠀⠀⠀</a:t>
            </a:r>
            <a:br/>
            <a:r>
              <a:t>⠀⠀⠀⠀⠀⠀⠀⠀⠀⠀⠀⣿⣿⣿⣿⣿⣿⣿⢇⢕⣳⣿⣿⣿⣿⣿⣿⣷⣿⣿⣷⣷⣷⣷⣟⣿⣿⣿⣿⣾⣿⣿⣿⣿⣿⣿⣿⣿⣿⣿⣿⣿⣿⣿⣿⣿⣿⣿⣿⣿⣿⣿⣿⡇⢕⢕⢕⢕⢕⠀⠀⠀⠀⠀⠀⠀⠀⠀⠀⠀⠀</a:t>
            </a:r>
            <a:br/>
            <a:r>
              <a:t>⠀⠀⠀⠀⠀⠀⠀⠀⠀⠀⠀⣿⣿⣿⣿⢻⡿⡏⢕⢱⣿⣿⣿⣿⣿⣿⣿⣿⣿⣿⣿⣿⣿⣿⣿⣿⣾⣿⣿⣿⣿⣿⣿⣿⣿⣿⣿⣿⣿⣿⣿⣿⣿⣿⣿⣿⣿⣿⣿⣿⣿⣿⣿⡇⢕⢕⢕⢕⢕⠀⠀⠀⠀⠀⠀⠀⠀⠀⠀⠀⠀</a:t>
            </a:r>
            <a:br/>
            <a:r>
              <a:t>⠀⠀⠀⠀⠀⠀⠀⠀⠀⠀⠀⣿⣿⣿⣿⣽⣽⡇⢕⣾⣿⣿⣿⣿⣿⣿⣿⣿⣿⣿⣿⣿⣿⣿⣿⣿⣿⣾⣿⣿⣿⣿⣿⣿⣯⣿⣿⣿⣿⣿⣿⣿⣿⣿⣿⣿⣿⣿⣿⣿⣿⣿⣿⡇⢕⢕⢕⢕⢕⠀⠀⠀⠀⠀⠀⠀⠀⠀⠀⠀⠀</a:t>
            </a:r>
            <a:br/>
            <a:r>
              <a:t>⠀⠀⠀⠀⠀⠀⠀⠀⠀⠀⠀⣿⡿⢟⢟⣿⢏⢕⢕⣿⣿⣿⣿⣿⣿⣿⣿⣿⣿⣿⣿⣿⣿⣿⣿⣿⣿⣿⣿⣿⣿⣿⣿⣿⣿⣿⣿⣿⣿⣿⣿⣿⣿⣿⣿⣿⣿⣿⣿⣿⣿⣿⣿⡇⢕⢕⢕⢕⢕⠀⠀⠀⠀⠀⠀⠀⠀⠀⠀⠀⠀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⠀⠀⠀⠀⠀⠀⠀⠀⠀⠀⠀⡿⣿⣿⣿⣿⡿⣷⢱⣿⣿⣿⡟⢻⣿⣿⣿⣿⣿⣿⣿⣿⣿⣿⣿⣿⣿⣿⣿⣿⣿⣿⣿⣿⣿⣿⣿⣿⣿⣿⣿⣿⣿⣿⣿⣿⣿⣿⣿⣿⣿⣿⣿⡇⢕⢕⢕⢕⢕⠀⠀⠀⠀⠀⠀⠀⠀⠀⠀⠀⠀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⠀⠀⠀⠀⠀⠀⠀⠀⠀⠀⠀⣱⣷⣿⣿⣿⣿⡿⣾⣿⣿⣿⣿⣿⣿⣿⣿⣿⣿⣿⣷⣷⣿⣿⣿⣿⣿⣿⣿⣿⣿⣿⣿⣿⣿⣿⣿⣿⣿⣿⣿⣿⣿⣿⣿⣿⣿⣿⣿⣿⣿⣿⣿⡇⢕⢕⢕⢕⢕⠀⠀⠀⠀⠀⠀⠀⠀⠀⠀⠀⠀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⠀⠀⠀⠀⠀⠀⠀⠀⠀⠀⠀⣿⣿⣿⣿⣿⣿⣿⣿⣿⣿⣿⣿⣿⣿⣿⣿⣿⣿⣿⣿⣿⣿⣿⣿⣿⣿⣟⣽⣿⣿⣿⣿⣿⣿⣿⣿⣿⣿⣿⣿⣿⣿⣿⣿⣿⣿⣿⣿⣿⣿⣿⣿⡗⢕⢕⢕⢕⢕⠀⠀⠀⠀⠀⠀⠀⠀⠀⠀⠀⠀</a:t>
            </a:r>
            <a:br/>
            <a:r>
              <a:t>⠀⠀⠀⠀⠀⠀⠀⠀⠀⠀⠀⣿⣾⣿⣿⣿⣿⣿⣿⣿⣿⣿⣿⣿⣿⣿⣝⣹⣽⣿⣿⣿⣿⣿⣿⣿⣿⢸⣿⣿⣿⣿⣿⣿⣿⣿⣿⣿⣿⣿⣿⣿⣿⣿⣿⣿⣿⣿⣿⣿⣿⣿⣿⡇⢕⢕⢕⢕⢕⠀⠀⠀⠀⠀⠀⠀⠀⠀⠀⠀⠀</a:t>
            </a:r>
            <a:br/>
            <a:r>
              <a:t>⠀⠀⠀⠀⠀⠀⠀⠀⠀⠀⠀⣇⣽⣿⣿⣿⣻⣿⣿⣿⣿⣿⣿⡿⢿⣿⣿⣿⣿⣿⣿⣿⣿⣿⣿⣿⢽⣿⣿⣿⣿⣿⣿⣿⣿⣿⣿⣿⣿⣿⣿⣿⣿⣿⣿⣿⣿⣿⣿⣿⣿⣿⣿⣧⣧⢕⢕⣵⣱⠀⠀⠀⠀⠀⠀⠀⠀⠀⠀⠀⠀</a:t>
            </a:r>
            <a:br/>
            <a:r>
              <a:t>⠀⠀⠀⠀⠀⠀⠀⠀⠀⠀⠀⣿⣿⣿⣿⣿⣿⣿⣿⣿⣿⣿⣿⣾⣽⣿⣿⣷⣽⣿⣿⣿⣿⣿⣿⣿⣿⣿⣿⣿⣿⣿⣿⣿⣿⡿⣿⣿⣿⣿⣿⣿⣿⣿⣿⣿⣿⣿⣿⣿⣿⢿⣽⢷⣵⣵⣵⣵⣼⠀⠀⠀⠀⠀⠀⠀⠀⠀⠀⠀⠀</a:t>
            </a:r>
            <a:br/>
            <a:r>
              <a:t>⠀⠀⠀⠀⠀⠀⠀⠀⠀⠀⠀⣿⣿⣿⣿⣿⣿⣿⣿⣿⣿⣿⣿⣿⣿⣿⣿⣻⣿⣿⣿⣿⣿⣿⣿⣿⣿⣿⣿⣿⣿⣿⣿⣿⣿⣿⣿⣿⣿⣿⣿⣿⣿⣿⣿⣿⣿⣿⣿⣿⣿⣾⣿⣷⣾⣿⣿⣿⣿⠀⠀⠀⠀⠀⠀⠀⠀⠀⠀⠀⠀</a:t>
            </a:r>
            <a:br/>
            <a:r>
              <a:t>⠀⠀⠀⠀⠀⠀⠀⠀⠀⠀⠀⣼⣿⣿⣿⣿⣿⣿⣿⢟⢝⣿⣿⣿⣿⣿⣿⣿⣿⣿⣿⣿⣿⣿⠇⢹⣿⣿⣿⣿⣿⣿⣿⣿⣿⣿⣿⣿⣿⣿⣿⣿⣿⣿⣿⣿⣿⣿⣿⣿⣿⣿⣿⣿⣿⣿⣿⣿⣿⠀⠀⠀⠀⠀⠀⠀⠀⠀⠀⠀⠀</a:t>
            </a:r>
            <a:br/>
            <a:r>
              <a:t>⠀⠀⠀⠀⠀⠀⠀⠀⠀⠀⠀⣿⣿⣿⣿⣿⣿⣿⣿⢀⢕⢿⣿⣿⣿⣿⢿⢿⢿⣟⣿⣿⣿⢟⠀⠁⢻⣿⣿⣿⣿⣿⣿⣿⣿⣿⣿⣿⣿⣿⣿⣿⣿⣿⣿⣿⣿⣿⣿⣿⣿⣾⣿⣿⣿⣿⣿⣿⣿⠀⠀⠀⠀⠀⠀⠀⠀⠀⠀⠀⠀</a:t>
            </a:r>
            <a:br/>
            <a:r>
              <a:t>⠀⠀⠀⠀⠀⠀⠀⠀⠀⠀⠀⣿⣿⣿⣿⣿⣿⣿⣿⢕⠅⢜⢿⣿⣷⡝⢕⢕⢕⢺⡿⢟⠑⠀⠀⠀⣾⣿⣿⣿⣿⣿⣿⣿⣿⣿⣿⣿⣿⣿⣿⣿⣿⣿⣿⣿⣿⣿⣿⣿⣿⣿⣿⣿⣿⣿⣿⣿⣿⠀⠀⠀⠀⠀⠀⠀⠀⠀⠀⠀⠀</a:t>
            </a:r>
            <a:br/>
            <a:r>
              <a:t>⠀⠀⠀⠀⠀⠀⠀⠀⠀⠀⠀⣿⣿⣿⣿⣿⣿⣿⣿⡕⠐⠄⠑⢜⢟⢿⢷⢵⢕⢘⠁⠀⠁⠀⠀⠀⢸⣿⣿⣿⣿⣿⣿⣿⣿⣿⣿⣿⣿⣿⣿⣿⣿⣿⣿⣿⣿⣿⣿⣿⣿⣿⣿⣿⣿⣿⣿⣿⣿⠀⠀⠀⠀⠀⠀⠀⠀⠀⠀⠀⠀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⠀⠀⠀⠀⠀⠀⠀⠀⠀⠀⠀⣿⣿⣿⣿⣿⣿⣿⣿⢕⢁⠀⠄⠀⠀⠀⠁⠁⠀⠀⠀⠀⠀⠀⢀⠄⢸⣿⣿⣿⣿⣿⣿⣿⣿⣿⣿⣿⣿⣿⣿⣿⣿⣿⣿⣿⣿⣿⣿⣿⣿⣿⣿⣿⣿⣿⣿⣿⣿⠀⠀⠀⠀⠀⠀⠀⠀⠀⠀⠀⠀</a:t>
            </a:r>
            <a:br/>
            <a:r>
              <a:t>⠀⠀⠀⠀⠀⠀⠀⠀⠀⠀⠀⠛⠛⠛⠛⠛⠛⠛⠛⠃⠑⠑⠀⠀⠀⠀⠀⠀⠀⠀⠀⠀⠀⠀⠑⠐⠘⠛⠛⠛⠛⠛⠛⠛⠛⠛⠛⠛⠛⠛⠛⠛⠛⠛⠛⠛⠛⠛⠛⠛⠛⠛⠛⠛⠛⠛⠛⠛⠛⠀⠀⠀⠀⠀⠀⠀⠀⠀⠀⠀⠀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⠀⠀⠀⠀⠀⠀⠀⠀⠀⠀⠀⢕⢵⢵⣱⣕⣕⣕⣱⣟⡕⣹⣽⡵⣷⣷⣾⣿⢎⣻⢝⢝⢻⣿⡟⢻⣿⣿⡿⢿⣿⡕⣷⣮⢟⣧⡕⠀⠀⠀⠀⠀⠀⠀⢕⢻⣿⣿⣿⣿⣿⣿⣷⢕⢄⢀⢁⠀⢀⠀⠀⠀⠀⠀⠀⠀⠀⠀⠀⠀⠀</a:t>
            </a:r>
            <a:br/>
            <a:r>
              <a:t>⠀⠀⠀⠀⠀⠀⠀⠀⠀⠀⠀⢕⢕⢕⢕⢕⢕⢕⢝⢝⡝⣏⢝⢟⢜⢟⢿⣿⣳⢾⢧⢵⢵⡿⢵⡿⣿⢽⣧⣕⣝⢇⣝⣿⡇⢕⢕⠀⠀⠀⠀⠀⠀⠀⢕⢸⣿⣿⣿⣿⣿⣿⣿⣇⢕⢕⢕⢄⢕⠀⠀⠀⠀⠀⠀⠀⠀⠀⠀⠀⠀</a:t>
            </a:r>
            <a:br/>
            <a:r>
              <a:t>⠀⠀⠀⠀⠀⠀⠀⠀⠀⠀⠀⢕⢗⢞⢟⢷⢗⢗⢷⢷⢷⢷⠧⠜⠕⠜⢑⠁⠙⢻⢝⢷⣧⣵⢝⡕⢕⢕⡕⢕⡝⢷⢻⣿⡿⢟⢕⠀⢀⢀⢀⠀⢀⢐⢕⢕⣿⣿⣿⣿⣿⣿⣿⣿⢕⢕⢄⢅⢔⠀⠀⠀⠀⠀⠀⠀⠀⠀⠀⠀⠀</a:t>
            </a:r>
            <a:br/>
            <a:r>
              <a:t>⠀⠀⠀⠀⠀⠀⠀⠀⠀⠀⠀⢱⣕⢕⣕⣕⣕⣕⣕⣕⢺⠕⢀⢀⢄⣥⢱⢴⢵⢵⢵⢵⣝⢝⣝⣿⣿⣻⢟⢻⣻⣿⣟⢿⢿⢷⢕⢄⢄⢕⢕⢕⢕⢕⢕⢕⣿⣿⣿⣿⣿⣿⣿⣿⡕⢕⢕⢔⢕⠀⠀⠀⠀⠀⠀⠀⠀⠀⠀⠀⠀</a:t>
            </a:r>
            <a:br/>
            <a:r>
              <a:t>⠀⠀⠀⠀⠀⠀⠀⠀⠀⠀⠀⢕⢸⢿⡿⢝⢝⢝⢎⢝⢕⢔⡄⢑⢕⢔⢕⢅⢀⠑⢕⢕⠜⢻⣿⣿⣿⣷⣷⣵⢾⣽⣿⣷⣵⣵⢕⢕⢕⢕⢕⢕⢕⢕⣕⢕⣿⣿⣿⣿⣿⣿⣿⣿⢇⢕⢕⢕⢕⠀⠀⠀⠀⠀⠀⠀⠀⠀⠀⠀⠀</a:t>
            </a:r>
            <a:br/>
            <a:r>
              <a:t>⠀⠀⠀⠀⠀⠀⠀⠀⠀⠀⠀⢱⢷⡷⢷⣷⣷⣧⢵⢕⢕⢟⢟⢝⢝⢇⢕⢕⢕⢔⢕⡕⢵⣼⣿⡹⢿⣿⣿⣿⣜⣼⣿⣿⣿⣧⣕⣷⣷⣷⣷⣷⣾⣿⣿⣿⣿⣿⣿⣿⣿⣿⣿⣿⢇⢕⢕⢕⢕⠀⠀⠀⠀⠀⠀⠀⠀⠀⠀⠀⠀</a:t>
            </a:r>
            <a:br/>
            <a:r>
              <a:t>⠀⠀⠀⠀⠀⠀⠀⠀⠀⠀⠀⣸⣏⡕⢾⣿⢟⣿⡗⢕⢳⣳⣷⣾⣿⣷⣷⣧⣵⣵⣵⣵⣵⣽⣟⢷⢧⣾⣿⣷⢿⣯⡿⣿⣿⣿⣿⣿⣿⣿⣿⣿⣿⣿⣿⣿⣿⣿⣿⣿⣿⣿⣿⣿⢕⢕⢕⢕⢕⠀⠀⠀⠀⠀⠀⠀⠀⠀⠀⠀⠀</a:t>
            </a:r>
            <a:br/>
            <a:r>
              <a:t>⠀⠀⠀⠀⠀⠀⠀⠀⠀⠀⠀⢝⢿⣿⣿⢟⢟⢟⢕⢕⣵⣿⣿⣿⣿⣿⣿⣿⣿⣿⣿⣿⣿⣿⣿⣿⣷⣹⣿⣿⣿⣟⣿⣿⢿⣿⣿⣿⣿⣿⣿⣿⣿⣿⣿⣿⣿⣿⣿⣿⣿⣿⣿⣿⢕⢕⢕⢕⢕⠀⠀⠀⠀⠀⠀⠀⠀⠀⠀⠀⠀</a:t>
            </a:r>
            <a:br/>
            <a:r>
              <a:t>⠀⠀⠀⠀⠀⠀⠀⠀⠀⠀⠀⢱⣷⣿⣧⣵⣵⣵⢕⢕⣿⣿⣿⣿⣿⣿⣿⣿⣿⣿⣿⣿⣿⣿⣿⣿⣿⣿⣿⣿⣿⣷⣮⣷⣷⣾⣿⣿⣿⣿⣿⣿⣿⣿⣿⣿⣿⣿⣿⣿⣿⣿⣿⣿⢕⢕⢕⢕⢕⠀⠀⠀⠀⠀⠀⠀⠀⠀⠀⠀⠀</a:t>
            </a:r>
            <a:br/>
            <a:r>
              <a:t>⠀⠀⠀⠀⠀⠀⠀⠀⠀⠀⠀⣿⣿⢕⢜⢟⡝⢕⢕⢸⣿⣿⣿⣿⣿⣿⣿⣿⣿⣿⣿⣿⣿⣿⣿⣿⣿⣿⣿⣿⣿⣷⣿⣿⣏⣿⣿⣿⣿⣿⣿⣿⣿⣿⣿⣿⣿⣿⣿⣿⣿⣿⣿⣿⢕⢕⢕⢕⢕⠀⠀⠀⠀⠀⠀⠀⠀⠀⠀⠀⠀</a:t>
            </a:r>
            <a:br/>
            <a:r>
              <a:t>⠀⠀⠀⠀⠀⠀⠀⠀⠀⠀⠀⢻⡟⢿⡿⣿⣻⢟⡇⢸⣿⣿⣿⢿⣿⣿⣿⣿⣿⣿⣿⣻⣿⣿⣿⣿⣿⣿⣿⣿⣿⣿⣿⣿⣿⣿⣿⣿⣿⣿⣿⣿⣿⣿⣿⣿⣿⣿⣿⣿⣿⣿⣿⣿⢕⢕⢕⢕⢕⠀⠀⠀⠀⠀⠀⠀⠀⠀⠀⠀⠀</a:t>
            </a:r>
            <a:br/>
            <a:r>
              <a:t>⠀⠀⠀⠀⠀⠀⠀⠀⠀⠀⠀⣱⣕⣜⣿⣿⣇⣾⢷⣿⣿⣿⣿⣷⣿⣿⣿⣿⣿⣿⣿⣽⣿⣿⣿⣿⣿⣿⣿⣿⣿⣿⣿⣿⣿⣿⣿⣿⣿⣿⣿⣿⣿⣿⣿⣿⣿⣿⣿⣿⣿⣿⣿⣿⢕⢕⢕⢕⢕⠀⠀⠀⠀⠀⠀⠀⠀⠀⠀⠀⠀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⠀⠀⠀⠀⠀⠀⠀⠀⠀⠀⠀⣿⣿⣿⣿⣿⣯⣿⣿⣿⣿⣿⣿⣿⣿⣿⣿⣿⣿⣿⣿⣿⣿⣿⣿⣿⣿⣿⢿⣿⣿⣿⣿⣿⣿⣿⣿⣿⣿⣿⣿⣿⣿⣿⣿⣿⣿⣿⣿⣿⣿⣿⣿⣿⢇⢕⢕⢕⢕⠀⠀⠀⠀⠀⠀⠀⠀⠀⠀⠀⠀</a:t>
            </a:r>
            <a:br/>
            <a:r>
              <a:t>⠀⠀⠀⠀⠀⠀⠀⠀⠀⠀⠀⣿⣿⣿⣿⣿⣿⣿⣿⣿⣿⣿⣿⣿⣿⣿⣿⢟⢿⣿⣿⣿⣿⣿⣿⣿⣿⢏⣾⣿⣿⣿⣿⣻⣻⣿⣿⣿⣿⣿⣿⣿⣿⣿⣿⣿⣿⣿⣿⣿⣿⣿⣿⣿⡕⢕⢕⢕⢕⠀⠀⠀⠀⠀⠀⠀⠀⠀⠀⠀⠀</a:t>
            </a:r>
            <a:br/>
            <a:r>
              <a:t>⠀⠀⠀⠀⠀⠀⠀⠀⠀⠀⠀⢕⢯⣽⣿⣿⣎⣻⣿⣿⣿⣿⣿⣿⣿⣿⣿⣿⣿⣿⣿⣿⣿⣿⣿⣿⣟⣧⣿⣿⣿⣿⣿⣿⣿⣿⣿⣿⣿⣿⣿⣿⣿⣿⣿⣿⣿⣿⣿⣿⣿⣿⣿⣿⣷⢧⢕⢕⣵⠀⠀⠀⠀⠀⠀⠀⠀⠀⠀⠀⠀</a:t>
            </a:r>
            <a:br/>
            <a:r>
              <a:t>⠀⠀⠀⠀⠀⠀⠀⠀⠀⠀⠀⣿⣿⣿⣿⣿⣿⣿⣿⣿⣿⣿⣿⣯⣕⣾⣿⣽⣿⣿⣿⣿⣿⣿⣿⣿⣿⣿⣿⣿⣿⣿⣿⣿⣿⣿⢻⣿⣿⣿⣿⣿⣿⣿⣿⣿⣿⣿⣿⣿⣿⣿⡿⢯⣷⣵⣵⣵⣼⠀⠀⠀⠀⠀⠀⠀⠀⠀⠀⠀⠀</a:t>
            </a:r>
            <a:br/>
            <a:r>
              <a:t>⠀⠀⠀⠀⠀⠀⠀⠀⠀⠀⠀⣿⣿⣿⣿⣿⣿⣿⣿⣿⣿⣿⣿⣿⣿⣿⣿⣿⣿⣿⣿⣿⣿⣿⣿⣿⢿⣿⣿⣿⣿⣿⣿⣿⣿⣿⣿⣿⣿⣿⣿⣿⣿⣿⣿⣿⣿⣿⣿⣿⣿⣿⣿⣷⣷⣾⣿⣿⣿⠀⠀⠀⠀⠀⠀⠀⠀⠀⠀⠀⠀</a:t>
            </a:r>
            <a:br/>
            <a:r>
              <a:t>⠀⠀⠀⠀⠀⠀⠀⠀⠀⠀⠀⣾⣿⣿⣿⣿⣿⣿⡿⠟⢝⣿⣿⣿⣿⣷⣷⣾⣿⣿⣿⣿⣿⣿⡟⢿⣿⣿⣿⣿⣿⣿⣿⣿⣿⣿⣿⣿⣿⣿⣿⣿⣿⣿⣿⣿⣿⣿⣿⣿⣿⣿⣿⣿⣿⣿⣿⣿⣿⠀⠀⠀⠀⠀⠀⠀⠀⠀⠀⠀⠀</a:t>
            </a:r>
            <a:br/>
            <a:r>
              <a:t>⠀⠀⠀⠀⠀⠀⠀⠀⠀⠀⠀⣿⣿⣿⣿⣿⣿⣿⡇⢔⢕⣿⣿⣿⣿⣿⣿⣿⣿⣿⣿⣿⣿⡿⠀⢸⣿⣿⣿⣿⣿⣿⣿⣿⣿⣿⣿⣿⣿⣿⣿⣿⣿⣿⣿⣿⣿⣿⣿⣿⣿⣿⣿⣿⣿⣿⣯⣽⣿⠀⠀⠀⠀⠀⠀⠀⠀⠀⠀⠀⠀</a:t>
            </a:r>
            <a:br/>
            <a:r>
              <a:t>⠀⠀⠀⠀⠀⠀⠀⠀⠀⠀⠀⣿⣿⣿⣿⣿⣿⣿⡇⢑⠁⢝⣿⣿⣧⡕⢜⢝⢝⣿⣿⡿⠏⠁⠀⠀⣿⣿⣿⣿⣿⣿⣿⣿⣿⣿⣿⣿⣿⣿⣿⣿⣿⣿⣿⣿⣿⣿⣿⣿⣿⣿⣿⣿⣿⣿⣿⣿⣿⠀⠀⠀⠀⠀⠀⠀⠀⠀⠀⠀⠀</a:t>
            </a:r>
            <a:br/>
            <a:r>
              <a:t>⠀⠀⠀⠀⠀⠀⠀⠀⠀⠀⠀⣿⣿⣿⣿⣿⣿⣿⡇⠕⢀⠁⠜⢝⢿⣿⣧⣵⡕⠝⠑⠁⠀⠀⠀⠀⣿⣿⣿⣿⣿⣿⣿⣿⣿⣿⣿⣿⣿⣿⣿⣿⣿⣿⣿⣿⣿⣿⣿⣿⣿⣿⣿⣿⣿⣿⣿⣿⣿⠀⠀⠀⠀⠀⠀⠀⠀⠀⠀⠀⠀</a:t>
            </a:r>
            <a:br/>
            <a:r>
              <a:t>⠀⠀⠀⠀⠀⠀⠀⠀⠀⠀⠀⣿⣿⣿⣿⣿⣿⣿⡇⠀⢀⠀⠁⠀⠁⠁⠁⠑⠁⠀⠀⠀⠀⠀⠀⠄⣿⣿⣿⣿⣿⣿⣿⣿⣿⣿⣿⣿⣿⣿⣿⣿⣿⣿⣿⣿⣿⣿⣿⣿⣿⣿⣿⣿⣿⣿⣿⣿⣿⠀⠀⠀⠀⠀⠀⠀⠀⠀⠀⠀⠀</a:t>
            </a:r>
            <a:br/>
            <a:r>
              <a:t>⠀⠀⠀⠀⠀⠀⠀⠀⠀⠀⠀⠛⠛⠛⠛⠛⠛⠛⠛⠐⠑⠐⠀⠀⠀⠀⠀⠀⠀⠀⠀⠀⠀⠀⠑⠑⠛⠛⠛⠛⠛⠛⠛⠛⠛⠛⠛⠛⠛⠛⠛⠛⠛⠛⠛⠛⠛⠛⠛⠛⠛⠛⠛⠛⠛⠛⠛⠛⠛⠀⠀⠀⠀⠀⠀⠀⠀⠀⠀⠀⠀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⠀⠀⠀⠀⠀⠀⠀⠀⠀⠀⠀⢸⣿⣿⡿⢇⠕⢕⢕⣹⣿⣿⣿⣿⣿⣿⣿⣿⣿⣿⣿⣿⣿⣿⣿⣿⣿⣿⣿⣿⣿⣿⣿⣿⣿⣿⣿⣿⣿⣿⣿⣿⣿⣿⣿⣿⣿⣿⣿⣿⣿⣿⣿⣿⣿⣿⣿⣿⣿⠀⠀⠀⠀⠀⠀⠀⠀⠀⠀⠀⠀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⠀⠀⠀⠀⠀⠀⠀⠀⠀⠀⠀⢸⣿⣿⣾⡇⠀⢘⢎⢸⣿⣿⣿⣿⣿⣿⣿⣿⣿⣿⣿⣿⣿⣿⣿⣿⣿⣿⣿⣿⣿⣿⣿⣿⣿⣿⣿⡿⣿⣿⡿⢿⣿⣿⣿⢟⣻⣿⣿⣿⣿⣿⣿⣿⣿⣿⣿⣿⣿⠀⠀⠀⠀⠀⠀⠀⠀⠀⠀⠀⠀</a:t>
            </a:r>
            <a:br/>
            <a:r>
              <a:t>⠀⠀⠀⠀⠀⠀⠀⠀⠀⠀⠀⢜⡟⢽⣟⡕⠐⠕⢕⢻⣿⣿⣿⣿⣿⣿⣿⣿⣿⣿⣿⣿⣿⣿⣿⣿⣿⣿⣿⣿⣿⣿⣿⣿⣿⣿⣿⣾⣿⣿⣿⣿⣿⣿⣿⣿⣿⣿⣿⣿⣿⣿⣿⣿⣿⣿⣿⣿⣿⠀⠀⠀⠀⠀⠀⠀⠀⠀⠀⠀⠀</a:t>
            </a:r>
            <a:br/>
            <a:r>
              <a:t>⠀⠀⠀⠀⠀⠀⠀⠀⠀⠀⠀⢸⣫⣿⣿⡇⠀⢅⢕⢸⣿⣿⣿⣿⣿⣿⣿⣿⣿⣿⣿⣿⣿⣿⣿⣿⣿⣿⣿⣿⣿⣿⣿⣿⣿⣿⢿⣿⣿⣿⣿⣿⣿⣿⣿⣿⣿⣿⣿⣿⣿⣿⣿⣿⣿⣿⣿⣿⣿⠀⠀⠀⠀⠀⠀⠀⠀⠀⠀⠀⠀</a:t>
            </a:r>
            <a:br/>
            <a:r>
              <a:t>⠀⠀⠀⠀⠀⠀⠀⠀⠀⠀⠀⣸⣿⣿⣿⣇⢄⢇⢕⣸⣿⣿⣿⣿⣿⣿⣿⣿⣿⣿⣿⣿⣿⣿⣿⣿⣿⣿⣿⣟⣝⢕⡱⢕⢕⡄⠁⠈⠝⢿⣿⣿⣿⣿⣿⣿⣿⣿⣿⣿⣿⣿⣿⣿⣿⣿⣿⣿⣿⠀⠀⠀⠀⠀⠀⠀⠀⠀⠀⠀⠀</a:t>
            </a:r>
            <a:br/>
            <a:r>
              <a:t>⠀⠀⠀⠀⠀⠀⠀⠀⠀⠀⠀⢿⣿⣿⣿⡗⠄⡕⢜⢸⣿⣿⣿⣿⣿⣿⣿⣿⣿⣿⣿⣿⣿⣿⣿⣿⣿⣿⣿⢏⢜⢕⢕⠕⠑⠕⠐⠀⠀⠀⠕⢻⣿⣿⣿⣿⣿⣿⣿⣿⣿⣿⣿⣿⣿⣿⣿⣿⣿⠀⠀⠀⠀⠀⠀⠀⠀⠀⠀⠀⠀</a:t>
            </a:r>
            <a:br/>
            <a:r>
              <a:t>⠀⠀⠀⠀⠀⠀⠀⠀⠀⠀⠀⢸⣿⣽⣷⡕⢄⢕⢕⢼⣿⣿⣿⣿⣿⣿⣿⣿⣿⣿⣿⣿⣿⣿⣿⣿⣿⣿⣿⣵⣕⣱⣵⣔⢔⢔⢔⢀⠀⠀⠀⢜⣿⣿⣿⣿⣿⣿⣿⣿⣿⣿⣿⣿⣿⣿⣿⣿⣿⠀⠀⠀⠀⠀⠀⠀⠀⠀⠀⠀⠀</a:t>
            </a:r>
            <a:br/>
            <a:r>
              <a:t>⠀⠀⠀⠀⠀⠀⠀⠀⠀⠀⠀⢸⣿⣿⣽⢕⠄⢕⢜⢸⣿⣿⣿⣿⣿⣿⣿⣿⣿⣿⣿⣿⣿⣿⣿⣿⣿⣿⣿⣿⣿⣿⣿⣿⡷⢕⢕⢕⠀⠀⠀⢕⣿⣿⣿⣿⣿⣿⣿⣿⣿⣿⣿⣿⣿⣿⣿⣿⣿⠀⠀⠀⠀⠀⠀⠀⠀⠀⠀⠀⠀</a:t>
            </a:r>
            <a:br/>
            <a:r>
              <a:t>⠀⠀⠀⠀⠀⠀⠀⠀⠀⠀⠀⢸⣿⣿⣿⢕⠔⢕⢕⢼⣿⣿⣿⣿⣿⣿⣿⣿⣿⣿⣿⣿⣿⣿⣿⣿⣿⣿⢟⢟⢟⠟⢟⢟⣑⣁⡁⢀⢀⢄⡀⢅⣿⣿⣿⣿⣿⣿⣿⣿⣿⣿⣿⣿⣿⣿⣿⣿⣿⠀⠀⠀⠀⠀⠀⠀⠀⠀⠀⠀⠀</a:t>
            </a:r>
            <a:br/>
            <a:r>
              <a:t>⠀⠀⠀⠀⠀⠀⠀⠀⠀⠀⠀⢸⣾⣿⣿⢕⠀⢕⢕⢸⣿⣿⣿⣿⣿⣿⣿⣿⣿⣿⣿⣿⣿⣿⣿⣿⣿⣿⣧⢕⣷⣕⢇⡱⣾⣏⡵⢕⡸⢜⡜⢱⣿⣿⣿⣿⣿⣿⣿⣿⣿⣿⣿⣿⣿⣿⣿⣿⣿⠀⠀⠀⠀⠀⠀⠀⠀⠀⠀⠀⠀</a:t>
            </a:r>
            <a:br/>
            <a:r>
              <a:t>⠀⠀⠀⠀⠀⠀⠀⠀⠀⠀⠀⣾⣷⡿⣿⢔⠐⢕⢕⣼⣿⣿⣿⣿⣿⣿⣿⣿⣿⣿⣿⣿⣿⣿⣿⣿⣿⣿⣿⣿⣿⣿⣿⢿⣿⣿⣿⣿⣟⢏⢕⣿⣿⣿⣿⣿⣿⣿⣿⣿⣿⣿⣿⣿⣿⣿⣿⣿⣿⠀⠀⠀⠀⠀⠀⠀⠀⠀⠀⠀⠀</a:t>
            </a:r>
            <a:br/>
            <a:r>
              <a:t>⠀⠀⠀⠀⠀⠀⠀⠀⠀⠀⠀⢽⣿⣽⡟⠁⠀⢕⢕⣺⣿⣿⣿⣿⣿⣿⣿⣿⣿⣿⣿⣿⣿⣿⣿⣿⣿⣿⣿⣿⣿⣿⣷⣿⣿⣿⣿⣿⣷⡕⢞⣿⣿⣿⣷⣿⣿⣿⣿⣿⣿⣿⣿⣿⣿⣿⣿⣿⣿⠀⠀⠀⠀⠀⠀⠀⠀⠀⠀⠀⠀</a:t>
            </a:r>
            <a:br/>
            <a:r>
              <a:t>⠀⠀⠀⠀⠀⠀⠀⠀⠀⠀⠀⢸⣿⡻⣽⢔⠁⢕⢕⣿⣿⣿⣿⣿⣿⣿⣿⣿⣿⣿⣿⣿⣿⣿⣿⣿⣿⣿⣿⣿⣿⣿⣿⣿⣿⣿⣿⣿⣿⡇⢕⢜⢫⢿⣿⣿⣿⣿⣿⣿⣿⣿⣿⣿⣿⣿⣿⣿⣿⠀⠀⠀⠀⠀⠀⠀⠀⠀⠀⠀⠀</a:t>
            </a:r>
            <a:br/>
            <a:r>
              <a:t>⠀⠀⠀⠀⠀⠀⠀⠀⠀⠀⠀⢸⣿⣿⡗⠁⠀⢕⢕⣿⣿⣿⣿⣿⣿⣿⣿⣿⣿⣿⣿⣿⣿⣿⣿⣿⣿⣿⣿⣿⣿⣿⣿⣿⣿⣿⣿⣿⣫⣾⣧⢕⢕⢕⢜⢝⢻⣿⣿⣿⣿⣿⣿⣿⣿⣿⣿⣿⣿⠀⠀⠀⠀⠀⠀⠀⠀⠀⠀⠀⠀</a:t>
            </a:r>
            <a:br/>
            <a:r>
              <a:t>⠀⠀⠀⠀⠀⠀⠀⠀⠀⠀⠀⢸⣿⣿⡏⢔⠑⢕⢕⣿⣿⣿⣿⣿⣿⣿⣿⣿⣿⣿⣿⣿⣿⣿⣿⣿⣿⣿⣿⣿⣿⣿⣿⣿⣷⣽⣽⣿⢿⢿⣕⣵⡕⣽⣷⣷⣷⣿⣿⣿⣿⣿⣿⣿⣿⣿⣿⣿⣿⠀⠀⠀⠀⠀⠀⠀⠀⠀⠀⠀⠀</a:t>
            </a:r>
            <a:br/>
            <a:r>
              <a:t>⠀⠀⠀⠀⠀⠀⠀⠀⠀⠀⠀⢸⣽⣿⡇⠀⢕⢕⢕⣿⣿⣿⣿⣿⣿⣿⣿⣿⣿⣿⣿⣿⣿⣿⣿⣿⣿⣿⣿⣿⣿⣿⣿⣿⣿⣿⣿⣵⣾⣷⣿⣿⣿⣿⣿⣿⣿⣿⣿⣿⣿⣿⣿⣿⣿⣿⣿⣿⣿⠀⠀⠀⠀⠀⠀⠀⠀⠀⠀⠀⠀</a:t>
            </a:r>
            <a:br/>
            <a:r>
              <a:t>⠀⠀⠀⠀⠀⠀⠀⠀⠀⠀⠀⢕⣿⣿⡇⢐⢑⢕⢱⣿⣿⣿⣿⣿⣿⣿⣿⣿⣿⣿⣿⣿⣿⣿⣿⣿⣿⣿⣿⣿⣿⣿⣿⣿⣿⣿⣿⣿⣿⣿⣿⣿⣿⣿⣿⣿⣿⣿⣿⣿⣿⣿⣿⣿⣿⣿⣿⣿⣿⠀⠀⠀⠀⠀⠀⠀⠀⠀⠀⠀⠀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⠀⠀⠀⠀⠀⠀⠀⠀⠀⠀⠀⢜⢇⡜⢕⠀⢕⢕⢸⣿⣿⣿⣿⣿⣿⣿⣿⣿⣿⣿⣿⣿⣿⣿⣿⣿⣿⣿⣿⣿⣿⣿⣿⣿⣿⣿⣿⣿⣿⣿⣿⣿⣿⣿⣿⣿⣿⣿⣿⣿⣟⣿⣿⣏⢿⣿⣿⣿⣿⠀⠀⠀⠀⠀⠀⠀⠀⠀⠀⠀⠀</a:t>
            </a:r>
            <a:br/>
            <a:r>
              <a:t>⠀⠀⠀⠀⠀⠀⠀⠀⠀⠀⠀⢕⢱⢱⢕⢐⢕⢕⢼⣿⣿⣿⣿⣿⣿⣿⣿⣿⣿⣿⣿⣿⣿⣿⣿⣿⣿⣿⣿⣿⣿⣿⣿⣿⣿⣿⣿⣿⣿⣿⣿⣿⣿⣿⣿⣿⣿⡿⣿⣿⣿⣿⣿⡟⣇⢿⣿⣿⣿⠀⠀⠀⠀⠀⠀⠀⠀⠀⠀⠀⠀</a:t>
            </a:r>
            <a:br/>
            <a:r>
              <a:t>⠀⠀⠀⠀⠀⠀⠀⠀⠀⠀⠀⢕⢕⡜⢕⠀⢕⢕⢸⣿⣿⣿⣿⣿⣿⣿⣿⣿⣿⣿⣿⣿⣿⣿⣿⣿⣿⣿⣿⣿⣿⣿⣿⣿⣿⣿⣿⣿⣿⣿⣿⣿⣿⣿⣿⣿⣿⡇⣿⣿⣿⢿⣿⣿⣿⣿⣿⣿⣿⠀⠀⠀⠀⠀⠀⠀⠀⠀⠀⠀⠀</a:t>
            </a:r>
            <a:br/>
            <a:r>
              <a:t>⠀⠀⠀⠀⠀⠀⠀⠀⠀⠀⠀⢕⢜⣕⢁⠔⢕⢕⣼⣿⣿⣿⣿⣿⣿⣿⣿⣿⣿⣿⣿⣿⣿⣿⣿⣿⣿⣿⣿⣿⣿⣿⣿⣿⣿⣿⣿⣿⣿⣿⣿⣿⣿⣿⣿⣿⣿⣧⣿⣿⣿⢸⣿⣿⣿⣿⣿⣿⣿⠀⠀⠀⠀⠀⠀⠀⠀⠀⠀⠀⠀</a:t>
            </a:r>
            <a:br/>
            <a:r>
              <a:t>⠀⠀⠀⠀⠀⠀⠀⠀⠀⠀⠀⢕⢧⡼⢁⠀⢕⢕⣸⣿⣿⣿⣿⣿⣿⣿⣿⣿⣿⣿⣿⣿⣿⣿⣿⣿⣿⣿⣿⣿⣿⣿⣿⣿⣿⣿⣿⣿⣿⣿⣿⣿⣿⣿⣿⣿⣿⣾⣿⣿⣿⣸⣿⣿⣿⣿⣿⣿⣿⠀⠀⠀⠀⠀⠀⠀⠀⠀⠀⠀⠀</a:t>
            </a:r>
            <a:br/>
            <a:r>
              <a:t>⠀⠀⠀⠀⠀⠀⠀⠀⠀⠀⠀⠑⠑⠃⠑⠑⠑⠑⠚⠛⠛⠛⠛⠛⠛⠛⠛⠛⠛⠛⠛⠛⠛⠛⠛⠛⠛⠛⠛⠛⠛⠛⠛⠛⠛⠛⠛⠛⠛⠛⠛⠛⠛⠛⠛⠛⠛⠛⠛⠛⠛⠛⠛⠛⠛⠛⠛⠛⠛⠀⠀⠀⠀⠀⠀⠀⠀⠀⠀⠀⠀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⠀⠀⠀⠀⠀⠀⠀⠀⠀⠀⠀⢱⣷⣿⣷⣯⣿⣿⣿⣿⣿⣿⣿⣿⣿⣿⣿⣿⣿⣿⣿⣽⣿⣿⣿⣿⣿⣿⣿⣿⣿⣿⣿⣿⣿⣿⣿⢇⠀⠀⠀⠀⠀⠀⠕⢜⣿⣿⣿⣿⣿⣿⣿⣇⢕⢄⢀⢀⠀⠀⠀⠀⠀⠀⠀⠀⠀⠀⠀⠀⠀</a:t>
            </a:r>
            <a:br/>
            <a:r>
              <a:t>⠀⠀⠀⠀⠀⠀⠀⠀⠀⠀⠀⢸⢻⣿⣿⣿⣿⣿⣿⣿⣿⣿⣿⣿⣿⣻⣿⣿⣿⣿⣿⣷⣿⣿⣿⣿⣿⣿⣿⣿⣿⣿⣿⣿⣿⣿⡏⠑⠀⠀⠀⠀⠀⠀⠀⢕⢿⣿⣿⣿⣿⣿⣿⣿⡕⢕⢕⢕⢕⠀⠀⠀⠀⠀⠀⠀⠀⠀⠀⠀⠀</a:t>
            </a:r>
            <a:br/>
            <a:r>
              <a:t>⠀⠀⠀⠀⠀⠀⠀⠀⠀⠀⠀⢟⣟⡻⢿⣿⣿⣿⣿⣿⣿⣿⣿⣿⣿⢿⢟⠛⠙⠟⢿⣿⣿⣿⣿⣿⣿⣿⣿⣿⣿⣿⣿⣿⣿⣿⣿⢕⠀⢀⢀⢀⠀⢀⢔⢕⢸⣿⣿⣿⣿⣿⣿⣿⡇⢕⢄⢔⢕⠀⠀⠀⠀⠀⠀⠀⠀⠀⠀⠀⠀</a:t>
            </a:r>
            <a:br/>
            <a:r>
              <a:t>⠀⠀⠀⠀⠀⠀⠀⠀⠀⠀⠀⣼⣿⣷⣕⣜⣿⣷⣷⣾⣿⣿⠕⠀⠀⢀⢐⢕⣀⢔⣕⣇⣜⢟⢟⢟⣿⣿⣿⣿⣿⣿⣿⣿⣿⣿⡇⢕⢄⢕⢕⢕⢕⢕⢕⢕⢸⣿⣿⣿⣿⣿⣿⣿⣷⢕⢕⢕⢔⠀⠀⠀⠀⠀⠀⠀⠀⠀⠀⠀⠀</a:t>
            </a:r>
            <a:br/>
            <a:r>
              <a:t>⠀⠀⠀⠀⠀⠀⠀⠀⠀⠀⠀⢝⣿⣿⣿⣿⣿⣿⢿⡿⡇⢑⢄⢀⢕⡇⢝⢑⢙⠑⠑⠑⠕⢝⣷⣿⣿⣿⣟⣿⣿⣿⣿⣿⣿⣿⣧⢕⢕⢕⢕⢕⢕⢕⢕⡕⣸⣿⣿⣿⣿⣿⣿⣿⣿⢕⢕⢕⢕⠀⠀⠀⠀⠀⠀⠀⠀⠀⠀⠀⠀</a:t>
            </a:r>
            <a:br/>
            <a:r>
              <a:t>⠀⠀⠀⠀⠀⠀⠀⠀⠀⠀⠀⣿⣿⣿⣿⣿⣿⣿⣾⢕⢱⢕⢺⢗⢔⢢⢕⢕⢕⢕⠀⢕⢕⢅⢕⣿⢯⣿⣿⣿⣿⣿⣿⣿⣿⣿⣿⣵⣷⣷⣷⣷⣾⣿⣿⣿⣿⣿⣿⣿⣿⣿⣿⣿⡿⢕⢕⢕⢕⠀⠀⠀⠀⠀⠀⠀⠀⠀⠀⠀⠀</a:t>
            </a:r>
            <a:br/>
            <a:r>
              <a:t>⠀⠀⠀⠀⠀⠀⠀⠀⠀⠀⠀⣿⣿⣿⣿⣿⣿⣿⣿⢕⢜⢵⣧⣵⣵⣵⣵⣕⣕⢕⢕⣕⢗⢜⣿⣿⣷⣪⣿⣿⢻⣿⣿⣿⣿⣿⣿⣿⣿⣿⣿⣿⣿⣿⣿⣿⣿⣿⣿⣿⣿⣿⣿⣿⡷⢕⢕⢕⢕⠀⠀⠀⠀⠀⠀⠀⠀⠀⠀⠀⠀</a:t>
            </a:r>
            <a:br/>
            <a:r>
              <a:t>⠀⠀⠀⠀⠀⠀⠀⠀⠀⠀⠀⢿⢿⣿⣿⣿⡟⢿⡏⢕⢕⣺⣿⣿⣿⣿⣿⣿⣿⣿⣿⣿⣿⣿⣿⣿⣽⡿⣿⣿⣿⣿⣿⣿⣿⣿⣿⣿⣿⣿⣿⣿⣿⣿⣿⣿⣿⣿⣿⣿⣿⣿⣿⣿⡷⢕⢕⢕⢕⠀⠀⠀⠀⠀⠀⠀⠀⠀⠀⠀⠀</a:t>
            </a:r>
            <a:br/>
            <a:r>
              <a:t>⠀⠀⠀⠀⠀⠀⠀⠀⠀⠀⠀⣾⣾⣿⣿⣷⣾⣷⢕⢕⢸⣿⣿⣿⣿⣿⣿⣿⣿⣿⣿⣿⣿⣿⣿⣿⣿⣿⣿⣿⣿⣿⣿⣿⣿⣿⣿⣿⣿⣿⣿⣿⣿⣿⣿⣿⣿⣿⣿⣿⣿⣿⣿⣿⡗⢕⢕⢕⢕⠀⠀⠀⠀⠀⠀⠀⠀⠀⠀⠀⠀</a:t>
            </a:r>
            <a:br/>
            <a:r>
              <a:t>⠀⠀⠀⠀⠀⠀⠀⠀⠀⠀⠀⣿⣿⣿⡟⢝⣏⣏⢕⢕⣼⣿⣿⣿⣿⣿⣿⣿⣿⣿⣿⣿⣿⣿⣿⣿⣿⣿⣿⣿⣿⣿⣿⣿⣿⣿⣿⣿⣿⣿⣿⣿⣿⣿⣿⣿⣿⣿⣿⣿⣿⣿⣿⣿⡇⢕⢕⢕⢕⠀⠀⠀⠀⠀⠀⠀⠀⠀⠀⠀⠀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⠀⠀⠀⠀⠀⠀⠀⠀⠀⠀⠀⢿⢿⣿⣿⣿⣿⣿⡇⢕⣿⣿⣿⣿⣿⣿⣿⣿⣿⣿⣿⣿⣿⣿⣿⣿⣿⣿⣿⣿⣿⣿⣿⣿⣿⣿⣿⣿⣿⣿⣿⣿⣿⣿⣿⣿⣿⣿⣿⣿⣿⣿⣿⣿⡇⢕⢕⢕⢕⠀⠀⠀⠀⠀⠀⠀⠀⠀⠀⠀⠀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⠀⠀⠀⠀⠀⠀⠀⠀⠀⠀⠀⣵⣿⣿⣿⣿⣿⣯⣷⣕⣿⣿⣿⣿⣿⣿⣿⣿⣿⣿⣿⣿⣾⣿⣿⣿⣿⣿⣿⣿⣿⣿⣿⣿⣿⣿⣿⣿⣿⣿⣿⣿⣿⣿⣿⣿⣿⣿⣿⣿⣿⣿⣿⣿⡧⢕⢕⢕⢕⠀⠀⠀⠀⠀⠀⠀⠀⠀⠀⠀⠀</a:t>
            </a:r>
            <a:br/>
            <a:r>
              <a:t>⠀⠀⠀⠀⠀⠀⠀⠀⠀⠀⠀⣿⣿⣿⣿⣿⣿⣿⣾⣿⣿⣿⣿⣿⣿⣿⣿⣿⣿⣿⣿⣿⣿⣿⣿⣿⣿⣿⣿⣿⣿⣿⣿⣿⣿⣿⣿⣿⣿⣿⣿⣿⣿⣿⣿⣿⣿⣿⣿⣿⣿⣿⣿⣿⡗⢕⢕⢕⢕⠀⠀⠀⠀⠀⠀⠀⠀⠀⠀⠀⠀</a:t>
            </a:r>
            <a:br/>
            <a:r>
              <a:t>⠀⠀⠀⠀⠀⠀⠀⠀⠀⠀⠀⣿⣿⣿⣿⣿⣿⣿⣿⣿⣿⣿⣿⣿⣿⣿⣿⣿⣿⣿⣿⣿⣿⣿⣿⣿⣿⡿⢷⣼⣿⣿⣿⣿⣿⣿⣿⣿⣿⣿⣿⣿⣿⣿⣿⣿⣿⣿⣿⣿⣿⣿⣿⡿⡗⡕⢕⢗⢕⠀⠀⠀⠀⠀⠀⠀⠀⠀⠀⠀⠀</a:t>
            </a:r>
            <a:br/>
            <a:r>
              <a:t>⠀⠀⠀⠀⠀⠀⠀⠀⠀⠀⠀⣺⣿⣿⣿⣿⣿⣿⣿⣿⣿⣿⣿⣿⣿⣿⣿⣿⣿⣵⣿⣿⣿⣿⣿⣿⣿⣧⣺⣿⣿⣿⣿⣿⣿⣿⣿⣿⣿⣿⣿⣿⣿⣿⣿⣿⣿⣿⣿⣿⣿⣿⣿⣿⣿⢷⢕⢱⣵⠀⠀⠀⠀⠀⠀⠀⠀⠀⠀⠀⠀</a:t>
            </a:r>
            <a:br/>
            <a:r>
              <a:t>⠀⠀⠀⠀⠀⠀⠀⠀⠀⠀⠀⣿⣿⣿⣿⣿⣿⣿⣿⣿⣿⣿⣿⣿⣿⢿⣟⣿⣟⢿⣿⣿⣿⣿⣿⣿⣿⣿⣿⣿⣿⣿⣿⣿⣿⣿⣿⣿⣿⣿⣿⣿⣿⣿⣿⣿⣿⣿⣿⣿⣿⣿⣿⣿⢿⣷⣵⣵⣷⠀⠀⠀⠀⠀⠀⠀⠀⠀⠀⠀⠀</a:t>
            </a:r>
            <a:br/>
            <a:r>
              <a:t>⠀⠀⠀⠀⠀⠀⠀⠀⠀⠀⠀⣿⣿⣿⣿⣿⣿⣿⣿⣿⣿⣿⣿⣿⣿⣿⣿⣿⣿⣿⣾⣿⣿⣿⣿⣿⡿⣿⣿⣿⣿⣿⣿⣿⣿⣿⣿⣿⣿⣿⣿⣿⣿⣿⣿⣿⣿⣿⣿⣿⣿⣿⣿⣾⣷⣷⣿⣿⣿⠀⠀⠀⠀⠀⠀⠀⠀⠀⠀⠀⠀</a:t>
            </a:r>
            <a:br/>
            <a:r>
              <a:t>⠀⠀⠀⠀⠀⠀⠀⠀⠀⠀⠀⣾⣿⣿⣿⣿⣿⣿⣿⡿⢏⣿⣿⣿⣿⣿⣿⣟⣻⣿⣿⣿⣿⣿⣿⣿⣿⣿⣿⣿⣿⣿⣿⣿⣿⣿⣿⣿⣿⣿⣿⣿⣿⣿⣿⣿⣿⣿⣿⣿⣿⣿⣿⣿⣿⣿⣿⣿⣿⠀⠀⠀⠀⠀⠀⠀⠀⠀⠀⠀⠀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⠀⠀⠀⠀⠀⠀⠀⠀⠀⠀⠀⣿⣿⣿⣿⣿⣿⣿⢇⢄⢕⣿⣿⣿⣿⣿⣿⣿⣿⣿⣿⣿⣿⣿⠇⢹⣿⣿⣿⣿⣿⣿⣿⣿⣿⣿⣿⣿⣿⣿⣿⣿⣿⣿⣿⣿⣿⣿⣿⣿⣿⣿⣿⣿⣿⣿⣿⣯⣿⠀⠀⠀⠀⠀⠀⠀⠀⠀⠀⠀⠀</a:t>
            </a:r>
            <a:br/>
            <a:r>
              <a:t>⠀⠀⠀⠀⠀⠀⠀⠀⠀⠀⠀⣿⣿⣿⣿⣿⣿⣿⠀⢕⠑⢹⣿⣿⣿⣝⢟⢝⢟⢿⣿⣿⡿⠏⠀⠘⣿⣿⣿⣿⣿⣿⣿⣿⣿⣿⣿⣿⣿⣿⣿⣿⣿⣿⣿⣿⣿⣿⣿⣿⣿⣿⣿⣿⣿⣿⣿⣿⣿⠀⠀⠀⠀⠀⠀⠀⠀⠀⠀⠀⠀</a:t>
            </a:r>
            <a:br/>
            <a:r>
              <a:t>⠀⠀⠀⠀⠀⠀⠀⠀⠀⠀⠀⣿⣿⣿⣿⣿⣿⣿⠀⠕⠀⠁⠜⢻⢿⣿⣧⣕⣕⢻⢟⠑⠁⠀⠀⢀⣿⣿⣿⣿⣿⣿⣿⣿⣿⣿⣿⣿⣿⣿⣿⣿⣿⣿⣿⣿⣿⣿⣿⣿⣿⣿⣿⣿⣿⣿⣿⣿⣿⠀⠀⠀⠀⠀⠀⠀⠀⠀⠀⠀⠀</a:t>
            </a:r>
            <a:br/>
            <a:r>
              <a:t>⠀⠀⠀⠀⠀⠀⠀⠀⠀⠀⠀⣿⣿⣿⣿⣿⣿⣯⠀⢁⠀⠀⠀⠀⠑⠙⠝⠟⠑⠐⠀⠀⠀⠀⠀⢜⣿⣿⣿⣿⣿⣿⣿⣿⣿⣿⣿⣿⣿⣿⣿⣿⣿⣿⣿⣿⣿⣿⣿⣿⣿⣿⣿⣿⣿⣿⣿⣿⣿⠀⠀⠀⠀⠀⠀⠀⠀⠀⠀⠀⠀</a:t>
            </a:r>
            <a:br/>
            <a:r>
              <a:t>⠀⠀⠀⠀⠀⠀⠀⠀⠀⠀⠀⠛⠛⠛⠛⠛⠛⠛⠃⠑⠐⠐⠀⠀⠀⠀⠀⠀⠀⠀⠀⠀⠀⠀⠀⠑⠛⠛⠛⠛⠛⠛⠛⠛⠛⠛⠛⠛⠛⠛⠛⠛⠛⠛⠛⠛⠛⠛⠛⠛⠛⠛⠛⠛⠛⠛⠛⠛⠛⠀⠀⠀⠀⠀⠀⠀⠀⠀⠀⠀⠀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⠀⠀⠀⠀⠀⠀⠀⠀⠀⠀⠀⣿⣿⣿⣿⣿⣿⣿⣿⣿⣿⣿⣿⣿⣿⣿⣿⣿⣿⣿⣿⡿⣿⣿⣿⣿⣿⣿⣿⣿⣿⣿⣿⣿⣿⣿⣿⡏⠕⠀⠀⠀⠀⠀⠀⢕⢹⣿⣿⣿⣿⣿⣿⣿⡕⢔⢄⢄⢀⠀⠀⠀⠀⠀⠀⠀⠀⠀⠀⠀⠀</a:t>
            </a:r>
            <a:br/>
            <a:r>
              <a:t>⠀⠀⠀⠀⠀⠀⠀⠀⠀⠀⠀⣿⣿⣿⣿⣿⣿⣿⣿⣿⣿⣿⣿⣿⣿⣿⣿⣿⣿⣿⣿⣿⣿⣿⣿⣿⣿⣿⣿⣿⣿⣿⣿⣿⣿⣿⣯⢕⠀⠀⠀⠀⠀⠀⠀⠀⢜⣿⣿⣿⣿⣿⣿⣿⣧⢕⢕⢕⢕⠀⠀⠀⠀⠀⠀⠀⠀⠀⠀⠀⠀</a:t>
            </a:r>
            <a:br/>
            <a:r>
              <a:t>⠀⠀⠀⠀⠀⠀⠀⠀⠀⠀⠀⣿⣿⣿⣿⣿⣿⣿⣿⣿⣿⣿⣿⣿⣿⣿⣿⢿⢿⢿⣿⣿⣿⣿⣿⣿⣿⣿⣿⣿⣿⣿⣿⣿⣿⣿⣿⡇⢀⠀⢀⢀⢀⢄⠔⢔⢕⣿⣿⣿⣿⣿⣿⣿⣿⡕⢕⢔⢕⠀⠀⠀⠀⠀⠀⠀⠀⠀⠀⠀⠀</a:t>
            </a:r>
            <a:br/>
            <a:r>
              <a:t>⠀⠀⠀⠀⠀⠀⠀⠀⠀⠀⠀⣿⣿⣿⣿⣿⣿⣿⣿⣿⣿⣿⡟⠛⠙⠁⢑⢄⡄⠀⢕⢹⢟⢿⢿⢿⣿⣿⣿⣿⣿⣿⣿⣿⣿⣿⣿⢇⢕⢕⢕⢕⢕⢕⢕⢕⢕⣿⣿⣿⣿⣿⣿⣿⣿⡇⢕⢕⢕⠀⠀⠀⠀⠀⠀⠀⠀⠀⠀⠀⠀</a:t>
            </a:r>
            <a:br/>
            <a:r>
              <a:t>⠀⠀⠀⠀⠀⠀⠀⠀⠀⠀⠀⣿⣿⣿⣿⣿⣿⣿⣿⣿⢟⢏⠁⢀⠄⢄⣕⢷⢜⠗⢟⢟⢝⢗⢳⣵⣾⣿⣿⣿⣿⣿⣿⣿⣿⣿⣿⡇⢕⢕⢕⢕⢕⢕⢕⣕⣕⣿⣿⣿⣿⣿⣿⣿⣿⡇⢕⢕⢕⠀⠀⠀⠀⠀⠀⠀⠀⠀⠀⠀⠀</a:t>
            </a:r>
            <a:br/>
            <a:r>
              <a:t>⠀⠀⠀⠀⠀⠀⠀⠀⠀⠀⠀⣿⣿⣿⣿⣿⣿⣿⡿⢟⢕⢔⢕⣱⡕⢕⣃⢕⠔⢔⢄⠀⢔⢕⢕⢻⣿⢿⣿⣿⣿⣿⣿⣿⣿⣿⣿⣗⣿⣿⣿⣿⣷⣾⣿⣿⣿⣿⣿⣿⣿⣿⣿⣿⣿⡇⢕⢕⢕⠀⠀⠀⠀⠀⠀⠀⠀⠀⠀⠀⠀</a:t>
            </a:r>
            <a:br/>
            <a:r>
              <a:t>⠀⠀⠀⠀⠀⠀⠀⠀⠀⠀⠀⣿⣿⣿⣿⣿⣿⣿⡇⢕⢗⢕⢕⢜⢕⢕⢕⢕⢕⢕⢕⢕⢕⣗⣱⣼⣿⣿⣿⣿⣿⣿⣿⣿⣿⣿⣿⣿⣿⣿⣿⣿⣿⣿⣿⣿⣿⣿⣿⣿⣿⣿⣿⣿⣿⡇⢕⢕⢕⠀⠀⠀⠀⠀⠀⠀⠀⠀⠀⠀⠀</a:t>
            </a:r>
            <a:br/>
            <a:r>
              <a:t>⠀⠀⠀⠀⠀⠀⠀⠀⠀⠀⠀⢻⣿⣿⣿⣿⣿⣿⢇⢕⢕⢝⣿⣿⣿⣿⣿⣿⣿⣷⣷⣵⣷⣷⣾⣿⣿⣿⣿⣿⣿⣿⣿⣿⣿⣿⣿⣿⣿⣿⣿⣿⣿⣿⣿⣿⣿⣿⣿⣿⣿⣿⣿⣿⣿⡇⢕⢕⢕⠀⠀⠀⠀⠀⠀⠀⠀⠀⠀⠀⠀</a:t>
            </a:r>
            <a:br/>
            <a:r>
              <a:t>⠀⠀⠀⠀⠀⠀⠀⠀⠀⠀⠀⣿⣿⣿⣿⣿⣿⣿⡕⢕⢕⣵⣿⣿⣿⣿⣿⣿⣿⣿⣿⣿⣿⣿⣿⣿⣿⣿⣷⣿⣿⣿⣿⣿⣿⣿⣿⣿⣿⣿⣿⣿⣿⣿⣿⣿⣿⣿⣿⣿⣿⣿⣿⣿⣿⢇⢕⢕⢕⠀⠀⠀⠀⠀⠀⠀⠀⠀⠀⠀⠀</a:t>
            </a:r>
            <a:br/>
            <a:r>
              <a:t>⠀⠀⠀⠀⠀⠀⠀⠀⠀⠀⠀⣿⣿⣿⣿⣿⣿⣟⢕⢕⢸⣿⣿⣿⣿⣿⣿⣿⣿⣿⣿⣿⣿⣿⣿⣿⣿⣿⣿⣿⣿⣿⣿⣿⣿⣿⣿⣿⣿⣿⣿⣿⣿⣿⣿⣿⣿⣿⣿⣿⣿⣿⣿⣿⣿⢇⢕⢕⢕⠀⠀⠀⠀⠀⠀⠀⠀⠀⠀⠀⠀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⠀⠀⠀⠀⠀⠀⠀⠀⠀⠀⠀⣿⣿⣿⣿⣿⣿⣿⡇⢕⢸⣿⣿⣿⣿⣿⣿⣿⣿⣿⣿⣿⣿⣿⣿⣿⣿⣿⣿⣿⣿⣿⣿⣿⣿⣿⣿⣿⣿⣿⣿⣿⣿⣿⣿⣿⣿⣿⣿⣿⣿⣿⣿⣿⣿⢇⢕⢕⢕⠀⠀⠀⠀⠀⠀⠀⠀⠀⠀⠀⠀</a:t>
            </a:r>
            <a:br/>
            <a:r>
              <a:t>⠀⠀⠀⠀⠀⠀⠀⠀⠀⠀⠀⣿⣿⣿⣿⣿⣿⣿⣇⢕⢸⣿⣿⣿⣿⣿⣿⣿⣿⣿⣿⣿⣿⣿⣿⣿⣿⣿⣿⣿⣿⣿⣿⣿⣿⣿⣿⣿⣿⣿⣿⣿⣿⣿⣿⣿⣿⣿⣿⣿⣿⣿⣿⣿⣿⢕⢕⢕⢕⠀⠀⠀⠀⠀⠀⠀⠀⠀⠀⠀⠀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⠀⠀⠀⠀⠀⠀⠀⠀⠀⠀⠀⣿⣿⣿⣿⣿⣿⣿⣿⣧⣾⣿⣿⣿⣿⣿⣿⣿⣿⣿⣿⣿⣿⣿⣿⣿⣿⣿⣿⣿⣿⣿⣿⣿⣿⣿⣿⣿⣿⣿⣿⣿⣿⣿⣿⣿⣿⣿⣿⣿⣿⣿⣿⣿⣿⢇⢕⢕⢕⠀⠀⠀⠀⠀⠀⠀⠀⠀⠀⠀⠀</a:t>
            </a:r>
            <a:br/>
            <a:r>
              <a:t>⠀⠀⠀⠀⠀⠀⠀⠀⠀⠀⠀⣿⣿⣿⣿⣿⣿⣿⣿⣿⣿⣿⣿⣿⣿⣿⣿⣿⣿⣿⣿⣿⣿⣿⣿⣿⣿⣿⣿⢼⣿⣿⣿⣿⣿⣿⣿⣿⣿⣿⣿⣿⣿⣿⣿⣿⣿⣿⣿⣿⣿⣿⣿⣿⢿⡇⡕⢕⢕⠀⠀⠀⠀⠀⠀⠀⠀⠀⠀⠀⠀</a:t>
            </a:r>
            <a:br/>
            <a:r>
              <a:t>⠀⠀⠀⠀⠀⠀⠀⠀⠀⠀⠀⣾⣿⣿⣿⣿⣿⣿⣿⣿⣿⣿⣿⣿⣿⣿⣿⣿⣿⣿⣿⢿⣿⣿⣿⣿⣿⣿⣹⣿⣿⣿⣿⣿⣿⣿⣿⣿⣿⣿⣿⣿⣿⣿⣿⣿⣿⣿⣿⣿⣿⣿⣿⣿⣿⣿⢷⢵⢵⠀⠀⠀⠀⠀⠀⠀⠀⠀⠀⠀⠀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⠀⠀⠀⠀⠀⠀⠀⠀⠀⠀⠀⣿⣿⣿⣿⣿⣿⣿⣿⣿⣿⣿⣿⣿⣿⣿⣿⣿⣿⣿⣿⣿⣿⣿⣿⣿⣿⣿⣿⣿⣿⣿⣿⣿⣿⣿⣿⣿⣿⣿⣿⣿⣿⣿⣿⣿⣿⣿⣿⣿⣿⣿⣿⢿⣿⣷⣷⣵⣷⠀⠀⠀⠀⠀⠀⠀⠀⠀⠀⠀⠀</a:t>
            </a:r>
            <a:br/>
            <a:r>
              <a:t>⠀⠀⠀⠀⠀⠀⠀⠀⠀⠀⠀⣿⣿⣿⣿⣿⣿⣿⣿⣿⣿⣿⣿⣿⣿⣿⣿⣽⣷⣷⣇⣽⣿⣿⣿⣿⣿⣿⣿⣿⣿⣿⣿⣿⣿⣿⣿⣿⣿⣿⣿⣿⣿⣿⣿⣿⣿⣿⣿⣿⣿⣿⣿⣿⣿⣷⣿⣿⣿⠀⠀⠀⠀⠀⠀⠀⠀⠀⠀⠀⠀</a:t>
            </a:r>
            <a:br/>
            <a:r>
              <a:t>⠀⠀⠀⠀⠀⠀⠀⠀⠀⠀⠀⣿⣿⣿⣿⣿⣿⣿⣿⣿⢿⣿⣿⣿⣿⣿⣿⣿⡿⢿⢿⣿⣿⣿⣿⣿⣿⣿⣿⣿⣿⣿⣿⣿⣿⣿⣿⣿⣿⣿⣿⣿⣿⣿⣿⣿⣿⣿⣿⣿⣿⣿⣿⣿⣿⣿⣿⣿⣿⠀⠀⠀⠀⠀⠀⠀⠀⠀⠀⠀⠀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⠀⠀⠀⠀⠀⠀⠀⠀⠀⠀⠀⣿⣿⣿⣿⣿⣿⣿⡿⠑⢕⣿⣿⣿⣿⣿⣿⣿⣿⣿⣿⣿⣿⣿⡿⢻⣿⣿⣿⣿⣿⣿⣿⣿⣿⣿⣿⣿⣿⣿⣿⣿⣿⣿⣿⣿⣿⣿⣿⣿⣿⣿⣿⣿⣿⣿⣿⣿⣿⠀⠀⠀⠀⠀⠀⠀⠀⠀⠀⠀⠀</a:t>
            </a:r>
            <a:br/>
            <a:r>
              <a:t>⠀⠀⠀⠀⠀⠀⠀⠀⠀⠀⠀⣿⣿⣿⣿⣿⣿⣿⠇⢁⠕⢸⣿⣿⣿⣿⡻⢿⡿⣿⣿⣿⣿⣿⠑⠸⣿⣿⣿⣿⣿⣿⣿⣿⣿⣿⣿⣿⣿⣿⣿⣿⣿⣿⣿⣿⣿⣿⣿⣿⣿⣿⣿⣿⣿⣿⣿⣿⣿⠀⠀⠀⠀⠀⠀⠀⠀⠀⠀⠀⠀</a:t>
            </a:r>
            <a:br/>
            <a:r>
              <a:t>⠀⠀⠀⠀⠀⠀⠀⠀⠀⠀⠀⣿⣿⣿⣿⣿⣿⣿⠀⢕⠀⠑⠜⢿⣿⣿⣿⣧⡕⢜⢿⢻⠏⠁⠀⠀⣿⣿⣿⣿⣿⣿⣿⣿⣿⣿⣿⣿⣿⣿⣿⣿⣿⣿⣿⣿⣿⣿⣿⣿⣿⣿⣿⣿⣿⣿⣿⣿⣿⠀⠀⠀⠀⠀⠀⠀⠀⠀⠀⠀⠀</a:t>
            </a:r>
            <a:br/>
            <a:r>
              <a:t>⠀⠀⠀⠀⠀⠀⠀⠀⠀⠀⠀⣿⣿⣿⣿⣿⣿⣧⠀⠅⠄⠀⠐⠑⠜⢟⢿⢿⢿⢇⠁⠀⠀⠀⠀⢀⣿⣿⣿⣿⣿⣿⣿⣿⣿⣿⣿⣿⣿⣿⣿⣿⣿⣿⣿⣿⣿⣿⣿⣿⣿⣿⣿⣿⣿⣿⣿⣿⣿⠀⠀⠀⠀⠀⠀⠀⠀⠀⠀⠀⠀</a:t>
            </a:r>
            <a:br/>
            <a:r>
              <a:t>⠀⠀⠀⠀⠀⠀⠀⠀⠀⠀⠀⠛⠛⠛⠛⠛⠛⠛⠐⠐⠀⠀⠀⠀⠀⠀⠀⠀⠀⠀⠀⠀⠀⠀⠀⠘⠛⠛⠛⠛⠛⠛⠛⠛⠛⠛⠛⠛⠛⠛⠛⠛⠛⠛⠛⠛⠛⠛⠛⠛⠛⠛⠛⠙⠛⠛⠛⠛⠛⠀⠀⠀⠀⠀⠀⠀⠀⠀⠀⠀⠀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⠀⠀⠀⠀⠀⠀⠀⠀⠀⠀⠀⢿⣿⣿⣿⣿⣿⣿⣿⣿⣿⣿⣿⣿⣿⣿⣿⣿⣿⣿⣿⣿⣿⣿⣿⣿⣿⣿⣿⣿⣿⣿⣿⣿⣿⣿⣿⣿⣿⠕⠀⠀⠀⠀⠀⠀⢕⢸⣿⣿⣿⣿⣿⣿⣿⡕⢕⢄⢄⠀⠀⠀⠀⠀⠀⠀⠀⠀⠀⠀⠀</a:t>
            </a:r>
            <a:br/>
            <a:r>
              <a:t>⠀⠀⠀⠀⠀⠀⠀⠀⠀⠀⠀⢸⣿⣿⣿⣿⣿⣿⣿⣿⣿⣿⣿⣿⣿⣿⣿⣿⣿⣿⣿⣿⣿⣿⣿⣿⣿⣿⣿⣿⣿⣿⣿⣿⣿⣿⣿⣿⡇⠄⠀⠀⠀⠀⠀⠀⠀⢕⣿⣿⣿⣿⣿⣿⣿⣧⢕⢕⢕⠀⠀⠀⠀⠀⠀⠀⠀⠀⠀⠀⠀</a:t>
            </a:r>
            <a:br/>
            <a:r>
              <a:t>⠀⠀⠀⠀⠀⠀⠀⠀⠀⠀⠀⣿⣿⣿⣿⣿⣿⣿⣿⣿⣿⣿⣿⣿⣿⣿⣿⣿⡿⢿⣿⣿⣿⣿⣿⣿⣿⣿⣿⣿⣿⣿⣿⣿⣿⣿⣿⣿⡇⠄⠀⢄⢐⢀⢀⢀⢔⢕⣿⣿⣿⣿⣿⣿⣿⣿⡕⢕⢔⠀⠀⠀⠀⠀⠀⠀⠀⠀⠀⠀⠀</a:t>
            </a:r>
            <a:br/>
            <a:r>
              <a:t>⠀⠀⠀⠀⠀⠀⠀⠀⠀⠀⠀⣿⣿⣿⣿⣿⣿⣿⣿⣿⣿⣿⢿⠟⠝⠁⠀⢔⢕⢕⢕⢝⣝⢟⢟⣻⣿⣿⣿⣿⣿⣿⣿⣿⣿⣿⣿⣿⡇⢔⢕⢕⢕⢔⢕⢕⢕⢕⢸⣿⣿⣿⣿⣿⣿⣿⡇⢕⢕⠀⠀⠀⠀⠀⠀⠀⠀⠀⠀⠀⠀</a:t>
            </a:r>
            <a:br/>
            <a:r>
              <a:t>⠀⠀⠀⠀⠀⠀⠀⠀⠀⠀⠀⣿⣿⣿⣿⣿⣿⣿⣿⡿⠟⠋⠀⠀⠀⢅⢕⢵⣕⢵⢟⢳⢟⢏⢻⣿⣿⣿⣿⣿⣿⣿⣿⣿⣿⣿⣿⣿⡇⢕⢕⢕⢕⢕⢕⢕⢕⢕⣽⣿⣿⣿⣿⣿⣿⣿⡇⢕⢕⠀⠀⠀⠀⠀⠀⠀⠀⠀⠀⠀⠀</a:t>
            </a:r>
            <a:br/>
            <a:r>
              <a:t>⠀⠀⠀⠀⠀⠀⠀⠀⠀⠀⠀⣿⣿⣿⣿⣿⣿⣿⡇⢁⢕⢕⢄⣕⢕⢱⠗⠘⠉⠁⠀⢄⢜⣾⣾⢻⣿⣿⣿⣿⣿⣿⣿⣿⣿⣿⣿⣿⣷⣾⣾⣿⣷⣷⣿⣿⣿⣿⣿⣿⣿⣿⣿⣿⣿⣿⡇⢕⢕⠀⠀⠀⠀⠀⠀⠀⠀⠀⠀⠀⠀</a:t>
            </a:r>
            <a:br/>
            <a:r>
              <a:t>⠀⠀⠀⠀⠀⠀⠀⠀⠀⠀⠀⣿⣿⣿⣿⣿⣿⠏⢁⢕⡵⢕⢅⢜⢏⢕⢔⢔⢔⢄⢄⢕⢱⣿⣿⣿⣿⣿⣿⣿⣿⣿⣿⣿⣿⣿⣿⣿⣿⣿⣿⣿⣿⣿⣿⣿⣿⣿⣿⣿⣿⣿⣿⣿⣿⣿⡇⢕⢕⠀⠀⠀⠀⠀⠀⠀⠀⠀⠀⠀⠀</a:t>
            </a:r>
            <a:br/>
            <a:r>
              <a:t>⠀⠀⠀⠀⠀⠀⠀⠀⠀⠀⠀⣿⣿⣿⣿⣿⣿⢀⢔⢝⢕⣱⣼⣕⣵⣵⣵⣷⣵⣷⣧⣵⣾⣽⣿⣿⣿⣿⣿⣿⣿⣿⣿⣿⣿⣿⣿⣿⣿⣿⣿⣿⣿⣿⣿⣿⣿⣿⣿⣿⣿⣿⣿⣿⣿⣿⡇⢕⢕⠀⠀⠀⠀⠀⠀⠀⠀⠀⠀⠀⠀</a:t>
            </a:r>
            <a:br/>
            <a:r>
              <a:t>⠀⠀⠀⠀⠀⠀⠀⠀⠀⠀⠀⣿⣿⣿⣿⣿⣿⢕⢕⢕⢕⢕⣿⣿⣿⣿⣿⣿⣿⣿⣿⣿⣿⣿⣿⣿⣿⣿⣿⣿⣿⣿⣿⣿⣿⣿⣿⣿⣿⣿⣿⣿⣿⣿⣿⣿⣿⣿⣿⣿⣿⣿⣿⣿⣿⣿⢇⢕⢕⠀⠀⠀⠀⠀⠀⠀⠀⠀⠀⠀⠀</a:t>
            </a:r>
            <a:br/>
            <a:r>
              <a:t>⠀⠀⠀⠀⠀⠀⠀⠀⠀⠀⠀⣿⣿⣿⣿⣿⣿⢕⢕⢜⢕⣼⣿⣿⣿⣿⣿⣿⣿⣿⣿⣿⣿⣿⣿⣿⣿⣿⣿⣿⣿⣿⣿⣿⣿⣿⣿⣿⣿⣿⣿⣿⣿⣿⣿⣿⣿⣿⣿⣿⣿⣿⣿⣿⣿⣿⡇⢕⢕⠀⠀⠀⠀⠀⠀⠀⠀⠀⠀⠀⠀</a:t>
            </a:r>
            <a:br/>
            <a:r>
              <a:t>⠀⠀⠀⠀⠀⠀⠀⠀⠀⠀⠀⣿⣿⣿⣿⣿⣿⡇⢕⢅⢕⣿⣿⣿⣿⣿⣿⣿⣿⣿⣿⣿⣿⣿⣿⣿⣿⣿⣿⣿⣿⣿⣿⣿⣿⣿⣿⣿⣿⣿⣿⣿⣿⣿⣿⣿⣿⣿⣿⣿⣿⣿⣿⣿⣿⣿⢇⢕⢕⠀⠀⠀⠀⠀⠀⠀⠀⠀⠀⠀⠀</a:t>
            </a:r>
            <a:br/>
            <a:r>
              <a:t>⠀⠀⠀⠀⠀⠀⠀⠀⠀⠀⠀⣿⣿⣿⣿⣿⣿⣷⢑⢑⢕⢸⣿⣿⣿⣿⣿⣿⣿⣿⣿⣿⣿⡿⢟⣽⣿⣿⣿⣿⣿⣿⣿⣿⣿⣿⣿⣿⣿⣿⣿⣿⣿⣿⣿⣿⣿⣿⣿⣿⣿⣿⣿⣿⣿⣿⡇⢕⢕⠀⠀⠀⠀⠀⠀⠀⠀⠀⠀⠀⠀</a:t>
            </a:r>
            <a:br/>
            <a:r>
              <a:t>⠀⠀⠀⠀⠀⠀⠀⠀⠀⠀⠀⣿⣿⣿⣿⣿⣿⣿⣇⡅⢕⢻⣿⣿⣿⣿⣿⣿⣽⣿⣿⣿⣿⣿⣿⣿⣿⣿⣿⣿⣿⣿⣿⣿⣿⣿⣿⣿⣿⣿⣿⣿⣿⣿⣿⣿⣿⣿⣿⣿⣿⣿⣿⣿⣿⣿⢇⢕⢕⠀⠀⠀⠀⠀⠀⠀⠀⠀⠀⠀⠀</a:t>
            </a:r>
            <a:br/>
            <a:r>
              <a:t>⠀⠀⠀⠀⠀⠀⠀⠀⠀⠀⠀⣿⣿⣿⣿⣿⣿⣿⣿⣿⣷⣿⣿⣿⣿⣿⣿⣿⣿⣿⣿⣿⣿⣿⣿⣿⣿⣿⣿⣿⣿⣿⣿⣿⣿⣿⣿⣿⣿⣿⣿⣿⣿⣿⣿⣿⣿⣿⣿⣿⣿⣿⣿⣿⣿⡿⣷⢕⢕⠀⠀⠀⠀⠀⠀⠀⠀⠀⠀⠀⠀</a:t>
            </a:r>
            <a:br/>
            <a:r>
              <a:t>⠀⠀⠀⠀⠀⠀⠀⠀⠀⠀⠀⣿⣿⣿⣿⣿⣿⣿⣿⣿⣿⣿⣿⣿⣿⣿⣿⣿⣿⣿⣿⣿⣻⣿⡿⢿⣿⣿⣿⣿⣿⣿⣿⣿⣿⣿⣿⣿⣿⣿⣿⣿⣿⣿⣿⣿⣿⣿⣿⣿⣿⣿⣿⣿⣿⣿⣿⣿⢇⠀⠀⠀⠀⠀⠀⠀⠀⠀⠀⠀⠀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⠀⠀⠀⠀⠀⠀⠀⠀⠀⠀⠀⣿⣿⣿⣿⣿⣿⣿⣿⣿⣿⣿⣿⣿⣿⣿⣿⣿⣿⣿⣿⣿⣿⣿⣿⣿⣿⣿⣿⣿⣿⣿⣿⣿⣿⣿⣿⣿⣿⣿⣿⣿⣿⣿⣿⣿⣿⣿⣿⣿⣿⣿⣿⣿⣿⣿⣷⣷⣵⠀⠀⠀⠀⠀⠀⠀⠀⠀⠀⠀⠀</a:t>
            </a:r>
            <a:br/>
            <a:r>
              <a:t>⠀⠀⠀⠀⠀⠀⠀⠀⠀⠀⠀⣿⣿⣿⣿⣿⣿⣿⣿⣿⣿⣿⣿⣿⣿⣿⣿⣿⣿⣿⣿⣟⣿⣻⣿⣿⣿⣿⣿⣿⣿⣿⣿⣿⣿⣿⣿⣿⣿⣿⣿⣿⣿⣿⣿⣿⣿⣿⣿⣿⣿⣿⣿⣿⣿⣿⣿⣿⣿⠀⠀⠀⠀⠀⠀⠀⠀⠀⠀⠀⠀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⠀⠀⠀⠀⠀⠀⠀⠀⠀⠀⠀⣿⣿⣿⣿⣿⣿⣿⣿⣿⢑⠕⢸⣿⣿⣿⣿⣿⣿⡿⢿⣿⣿⣿⢟⠁⠘⣿⣿⣿⣿⣿⣿⣿⣿⣿⣿⣿⣿⣿⣿⣿⣿⣿⣿⣿⣿⣿⣿⣿⣿⣿⣿⣿⣿⣿⣿⣿⣿⠀⠀⠀⠀⠀⠀⠀⠀⠀⠀⠀⠀</a:t>
            </a:r>
            <a:br/>
            <a:r>
              <a:t>⠀⠀⠀⠀⠀⠀⠀⠀⠀⠀⠀⣿⣿⣿⣿⣿⣿⣿⣿⣿⢅⠅⠁⠘⢻⣿⣿⣿⣿⣿⣧⣼⢿⠇⠀⠀⠀⣿⣿⣿⣿⣿⣿⣿⣿⣿⣿⣿⣿⣿⣿⣿⣿⣿⣿⣿⣿⣿⣿⣿⣿⣿⣿⣿⣿⣿⣿⣿⣿⠀⠀⠀⠀⠀⠀⠀⠀⠀⠀⠀⠀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⠀⠀⠀⠀⠀⠀⠀⠀⠀⠀⠀⣿⣿⣿⣿⣿⣿⣿⣿⣿⠀⠑⢁⠀⠐⠑⠙⠟⢟⢟⠟⠑⠀⠀⠀⠀⠀⣿⣿⣿⣿⣿⣿⣿⣿⣿⣿⣿⣿⣿⣿⣿⣿⣿⣿⣿⣿⣿⣿⣿⣿⣿⣿⣿⣿⣿⣿⣿⣿⠀⠀⠀⠀⠀⠀⠀⠀⠀⠀⠀⠀</a:t>
            </a:r>
            <a:br/>
            <a:r>
              <a:t>⠀⠀⠀⠀⠀⠀⠀⠀⠀⠀⠀⠛⠛⠛⠛⠛⠛⠛⠛⠓⠐⠐⠑⠀⠀⠀⠀⠀⠀⠀⠀⠀⠀⠀⠀⠀⠀⠛⠛⠛⠛⠛⠛⠛⠛⠛⠛⠛⠛⠛⠛⠛⠛⠛⠛⠛⠛⠛⠛⠛⠛⠛⠛⠛⠛⠛⠛⠛⠛⠀⠀⠀⠀⠀⠀⠀⠀⠀⠀⠀⠀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⠀⠀⠀⠀⠀⠀⠀⠀⠀⠀⠀⣿⣿⣿⣿⣿⣿⣿⣿⣿⣿⣿⣿⣿⣿⣿⣿⣿⣿⣿⣿⣿⣿⣿⣿⣿⣿⣿⣿⣿⣿⣿⣿⣿⣿⣿⣿⣿⣿⡇⠀⠀⠀⠀⠀⠀⠕⢕⣿⣿⣿⣿⣿⣿⣿⣧⢕⢔⢄⠀⠀⠀⠀⠀⠀⠀⠀⠀⠀⠀⠀</a:t>
            </a:r>
            <a:br/>
            <a:r>
              <a:t>⠀⠀⠀⠀⠀⠀⠀⠀⠀⠀⠀⣸⣿⣿⣿⣿⣿⣿⣿⣿⣿⣿⣿⣿⣿⣿⣿⣿⣿⣿⣿⣿⣿⣿⣿⣿⣿⣿⣿⣿⣿⣿⣿⣿⣿⣿⣿⣿⣿⢕⠀⠀⠀⠀⠀⠀⠀⢄⢸⣿⣿⣿⣿⣿⣿⣿⡇⢕⢕⠀⠀⠀⠀⠀⠀⠀⠀⠀⠀⠀⠀</a:t>
            </a:r>
            <a:br/>
            <a:r>
              <a:t>⠀⠀⠀⠀⠀⠀⠀⠀⠀⠀⠀⣿⣿⣿⣿⣿⣿⣿⣿⣿⣿⣿⣿⡿⢿⠿⢟⢟⢟⢟⢿⢿⣿⣿⣿⣿⣿⣿⣿⣿⣿⣿⣿⣿⣿⣿⣿⣿⣿⢕⠕⢄⠀⢄⢄⢄⢔⢕⢸⣿⣿⣿⣿⣿⣿⣿⣧⢕⢕⠀⠀⠀⠀⠀⠀⠀⠀⠀⠀⠀⠀</a:t>
            </a:r>
            <a:br/>
            <a:r>
              <a:t>⠀⠀⠀⠀⠀⠀⠀⠀⠀⠀⠀⣿⣿⣿⣿⣿⣿⣿⣿⣿⡿⠟⠑⠐⠀⢐⢵⢕⢕⣵⣕⢷⡷⣵⣿⣿⣿⣿⣿⣿⣿⣿⣿⣿⣿⣿⣿⣿⣿⢕⢔⢕⢕⢕⢕⢕⢕⢕⢕⣿⣿⣿⣿⣿⣿⣿⣿⢕⢕⠀⠀⠀⠀⠀⠀⠀⠀⠀⠀⠀⠀</a:t>
            </a:r>
            <a:br/>
            <a:r>
              <a:t>⠀⠀⠀⠀⠀⠀⠀⠀⠀⠀⠀⣿⣿⣿⣿⣿⣿⣿⡿⠟⠑⠀⠀⠀⢅⢜⢣⣵⢞⢙⠑⢕⣕⣼⢿⣿⣿⣿⣿⣿⣿⣿⣿⣿⣿⣿⣿⣿⣿⢕⢕⢕⢕⢕⢕⢕⡕⡕⢱⣿⣿⣿⣿⣿⣿⣿⣿⢕⢕⠀⠀⠀⠀⠀⠀⠀⠀⠀⠀⠀⠀</a:t>
            </a:r>
            <a:br/>
            <a:r>
              <a:t>⠀⠀⠀⠀⠀⠀⠀⠀⠀⠀⠀⣿⣿⣿⣿⣿⣿⢏⠑⢕⢑⠀⣕⡔⢜⠽⠎⠁⠀⠀⠀⢕⣿⣿⣧⣿⣿⣿⣿⣿⣿⣿⣿⣿⣿⣿⣿⣿⣿⣵⣷⣿⣿⣿⣿⣿⣿⣿⣿⣿⣿⣿⣿⣿⣿⣿⣿⢕⢕⠀⠀⠀⠀⠀⠀⠀⠀⠀⠀⠀⠀</a:t>
            </a:r>
            <a:br/>
            <a:r>
              <a:t>⠀⠀⠀⠀⠀⠀⠀⠀⠀⠀⠀⣿⣿⣿⣿⣿⠟⠁⢕⡧⢕⢅⢕⢱⢕⢕⢔⢕⢔⢔⢕⢼⣿⣿⣿⣿⣿⣿⣿⣿⣿⣿⣿⣿⣿⣿⣿⣿⣿⣿⣿⣿⣿⣿⣿⣿⣿⣿⣿⣿⣿⣿⣿⣿⣿⣿⣿⢕⢕⠀⠀⠀⠀⠀⠀⠀⠀⠀⠀⠀⠀</a:t>
            </a:r>
            <a:br/>
            <a:r>
              <a:t>⠀⠀⠀⠀⠀⠀⠀⠀⠀⠀⠀⣿⣿⣿⣿⣿⢀⢁⢞⢽⡕⣱⣵⣵⣵⣵⣿⣿⣿⣿⣿⣿⣿⣿⣿⣿⣿⣿⣿⣿⣿⣿⣿⣿⣿⣿⣿⣿⣿⣿⣿⣿⣿⣿⣿⣿⣿⣿⣿⣿⣿⣿⣿⣿⣿⣿⣿⢕⢕⠀⠀⠀⠀⠀⠀⠀⠀⠀⠀⠀⠀</a:t>
            </a:r>
            <a:br/>
            <a:r>
              <a:t>⠀⠀⠀⠀⠀⠀⠀⠀⠀⠀⠀⣿⣿⣿⣿⣿⡕⢕⢕⢕⢕⢹⣿⣿⣿⣿⣿⣿⣿⣿⣿⣿⣿⣿⣿⣿⣿⣿⣿⣿⣿⣿⣿⣿⣿⣿⣿⣿⣿⣿⣿⣿⣿⣿⣿⣿⣿⣿⣿⣿⣿⣿⣿⣿⣿⣿⣿⢕⢕⠀⠀⠀⠀⠀⠀⠀⠀⠀⠀⠀⠀</a:t>
            </a:r>
            <a:br/>
            <a:r>
              <a:t>⠀⠀⠀⠀⠀⠀⠀⠀⠀⠀⠀⣿⣿⣿⣿⣿⡗⢑⢕⢕⢕⣾⣿⣿⣿⣿⣿⣿⣿⣿⣿⣿⣿⣿⣿⣿⣿⣿⣿⣿⣿⣿⣿⣿⣿⣿⣿⣿⣿⣿⣿⣿⣿⣿⣿⣿⣿⣿⣿⣿⣿⣿⣿⣿⣿⣿⣿⢕⢕⠀⠀⠀⠀⠀⠀⠀⠀⠀⠀⠀⠀</a:t>
            </a:r>
            <a:br/>
            <a:r>
              <a:t>⠀⠀⠀⠀⠀⠀⠀⠀⠀⠀⠀⣿⣿⣿⣿⣿⣿⡔⢕⢅⢕⢿⣿⣿⣿⣿⣿⣿⣿⣿⣿⣿⣿⣿⣿⢿⢿⣿⣿⣿⣿⣿⣿⣿⣿⣿⣿⣿⣿⣿⣿⣿⣿⣿⣿⣿⣿⣿⣿⣿⣿⣿⣿⣿⣿⣿⡟⢕⢕⠀⠀⠀⠀⠀⠀⠀⠀⠀⠀⠀⠀</a:t>
            </a:r>
            <a:br/>
            <a:r>
              <a:t>⠀⠀⠀⠀⠀⠀⠀⠀⠀⠀⠀⣿⣿⣿⣿⣿⣿⡇⠑⠐⢕⢸⣿⣿⣿⣿⣿⣿⡿⣿⣿⣿⣿⣿⣵⣷⣾⣿⣿⣿⣿⣿⣿⣿⣿⣿⣿⣿⣿⣿⣿⣿⣿⣿⣿⣿⣿⣿⣿⣿⣿⣿⣿⣿⣿⣿⣷⢕⢕⠀⠀⠀⠀⠀⠀⠀⠀⠀⠀⠀⠀</a:t>
            </a:r>
            <a:br/>
            <a:r>
              <a:t>⠀⠀⠀⠀⠀⠀⠀⠀⠀⠀⠀⣿⣿⣿⣿⣿⣿⣿⡕⢅⢕⢜⣿⣿⣿⣿⣿⣿⣾⣿⣿⣿⣿⣿⣿⣿⣿⣿⣿⣿⣿⣿⣿⣿⣿⣿⣿⣿⣿⣿⣿⣿⣿⣿⣿⣿⣿⣿⣿⣿⣿⣿⣿⣿⣿⣿⡿⢇⢕⠀⠀⠀⠀⠀⠀⠀⠀⠀⠀⠀⠀</a:t>
            </a:r>
            <a:br/>
            <a:r>
              <a:t>⠀⠀⠀⠀⠀⠀⠀⠀⠀⠀⠀⣿⣿⣿⣿⣿⣿⣿⣟⣿⣷⣿⣿⣿⣿⣿⣿⣿⣿⣿⣿⣿⣿⣿⣿⣿⣿⣿⣿⣿⣿⣿⣿⣿⣿⣿⣿⣿⣿⣿⣿⣿⣿⣿⣿⣿⣿⣿⣿⣿⣿⣿⣿⣿⣿⣿⣷⣱⡕⠀⠀⠀⠀⠀⠀⠀⠀⠀⠀⠀⠀</a:t>
            </a:r>
            <a:br/>
            <a:r>
              <a:t>⠀⠀⠀⠀⠀⠀⠀⠀⠀⠀⠀⣿⣿⣿⣿⣿⣿⣿⣿⣿⣿⣿⣿⣿⣿⣿⣿⣿⣿⣿⣿⣿⣿⣿⣿⣯⣿⣿⣿⣿⣿⣿⣿⣿⣿⣿⣿⣿⣿⣿⣿⣿⣿⣿⣿⣿⣿⣿⣿⣿⣿⣿⣿⣿⣿⣿⣿⣿⢷⠀⠀⠀⠀⠀⠀⠀⠀⠀⠀⠀⠀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⠀⠀⠀⠀⠀⠀⠀⠀⠀⠀⠀⣿⣿⣿⣿⣿⣿⣿⣿⣿⣿⢟⢹⣿⣿⣿⣿⣿⣿⣿⣿⣿⣿⣿⣿⣿⣿⣿⣿⣿⣿⣿⣿⣿⣿⣿⣿⣿⣿⣿⣿⣿⣿⣿⣿⣿⣿⣿⣿⣿⣿⣿⣿⣿⣿⣿⣿⣿⣿⠀⠀⠀⠀⠀⠀⠀⠀⠀⠀⠀⠀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⠀⠀⠀⠀⠀⠀⠀⠀⠀⠀⠀⣿⣿⣿⣿⣿⣿⣿⣿⣿⣿⢕⢜⢿⣿⣿⣿⣿⣿⣿⣿⣿⣿⣿⣿⣿⠟⢻⣿⣿⣿⣿⣿⣿⣿⣿⣿⣿⣿⣿⣿⣿⣿⣿⣿⣿⣿⣿⣿⣿⣿⣿⣿⣿⣿⣿⣿⣿⣿⠀⠀⠀⠀⠀⠀⠀⠀⠀⠀⠀⠀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⠀⠀⠀⠀⠀⠀⠀⠀⠀⠀⠀⣿⣿⣿⣿⣿⣿⣿⣿⣿⣿⡇⢑⢜⢻⣿⣿⣿⣿⣿⣟⡝⢻⣿⢏⠁⠀⢸⣿⣿⣿⣿⣿⣿⣿⣿⣿⣿⣿⣿⣿⣿⣿⣿⣿⣿⣿⣿⣿⣿⣿⣿⣿⣿⣿⣿⣿⣿⣿⠀⠀⠀⠀⠀⠀⠀⠀⠀⠀⠀⠀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⠀⠀⠀⠀⠀⠀⠀⠀⠀⠀⠀⣿⣿⣿⣿⣿⣿⣿⣿⣿⣿⣇⢄⢀⠑⢘⠟⢿⣿⣿⣿⡿⢞⠑⠀⠀⠀⠁⣿⣿⣿⣿⣿⣿⣿⣿⣿⣿⣿⣿⣿⣿⣿⣿⣿⣿⣿⣿⣿⣿⣿⣿⣿⣿⣿⣿⣿⣿⣿⠀⠀⠀⠀⠀⠀⠀⠀⠀⠀⠀⠀</a:t>
            </a:r>
            <a:br/>
            <a:r>
              <a:t>⠀⠀⠀⠀⠀⠀⠀⠀⠀⠀⠀⣿⣿⣿⣿⣿⣿⣿⣿⣿⣿⡿⠁⠄⢕⠀⠀⠀⠁⠁⠑⠁⠀⠀⠀⠀⠀⠀⢻⣿⣿⣿⣿⣿⣿⣿⣿⣿⣿⣿⣿⣿⣿⣿⣿⣿⣿⣿⣿⣿⣿⣿⣿⣿⣿⣿⣿⣿⣿⠀⠀⠀⠀⠀⠀⠀⠀⠀⠀⠀⠀</a:t>
            </a:r>
            <a:br/>
            <a:r>
              <a:t>⠀⠀⠀⠀⠀⠀⠀⠀⠀⠀⠀⠛⠛⠛⠛⠛⠛⠛⠛⠛⠛⠃⠀⠑⠐⠀⠀⠀⠀⠀⠀⠀⠀⠀⠀⠀⠀⠀⠛⠛⠛⠛⠛⠛⠛⠛⠛⠛⠛⠛⠛⠛⠛⠛⠛⠛⠛⠛⠛⠛⠛⠛⠛⠛⠛⠛⠛⠛⠛⠀⠀⠀⠀⠀⠀⠀⠀⠀⠀⠀⠀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⠀⠀⠀⠀⠀⠀⠀⠀⠀⠀⠀⣿⣿⣿⣿⣿⣿⣿⣿⣿⣿⣿⣿⣿⣿⣿⣿⣿⣿⣿⣿⣿⣿⣿⣿⣿⣿⣿⣿⣿⣿⣿⣿⣿⣿⣿⣿⣿⣿⣿⢇⠀⠀⠀⠀⠀⠀⢅⢸⣿⣿⣿⣿⣿⣿⣿⡕⢕⢄⠀⠀⠀⠀⠀⠀⠀⠀⠀⠀⠀⠀</a:t>
            </a:r>
            <a:br/>
            <a:r>
              <a:t>⠀⠀⠀⠀⠀⠀⠀⠀⠀⠀⠀⣿⣿⣿⣿⣿⣿⣿⣿⣿⣿⣿⣿⣿⣿⣿⣿⣿⣿⣿⣿⣿⣿⣿⣿⣿⣿⣿⣿⣿⣿⣿⣿⣿⣿⣿⣿⣿⣿⡏⢅⠀⠀⠀⠀⠀⠀⠄⢕⣿⣿⣿⣿⣿⣿⣿⣷⢕⢕⠀⠀⠀⠀⠀⠀⠀⠀⠀⠀⠀⠀</a:t>
            </a:r>
            <a:br/>
            <a:r>
              <a:t>⠀⠀⠀⠀⠀⠀⠀⠀⠀⠀⠀⣿⣿⣿⣿⣿⣿⣿⣿⣿⣿⢟⠏⠙⢕⢕⢕⢕⢝⣌⣝⣝⣿⣿⣿⣿⣿⣿⣿⣿⣿⣿⣿⣿⣿⣿⣿⣿⣿⡇⢕⢕⢅⢄⢄⢄⢄⢕⢕⣿⣿⣿⣿⣿⣿⣿⣿⡕⢕⠀⠀⠀⠀⠀⠀⠀⠀⠀⠀⠀⠀</a:t>
            </a:r>
            <a:br/>
            <a:r>
              <a:t>⠀⠀⠀⠀⠀⠀⠀⠀⠀⠀⠀⣿⣿⣿⣿⣿⣿⣿⣿⠏⠑⠁⠀⢅⡱⢇⢕⣼⢷⢎⣝⢝⢻⣿⣿⣿⣿⣿⣿⣿⣿⣿⣿⣿⣿⣿⣿⣿⣿⡇⢕⢕⢕⢕⢕⢕⢕⢕⢕⢸⣿⣿⣿⣿⣿⣿⣿⡇⢕⠀⠀⠀⠀⠀⠀⠀⠀⠀⠀⠀⠀</a:t>
            </a:r>
            <a:br/>
            <a:r>
              <a:t>⠀⠀⠀⠀⠀⠀⠀⠀⠀⠀⠀⣿⣿⣿⣿⣿⣿⢿⠃⠀⢀⢀⢅⢑⣕⢿⠷⠑⠀⢅⢕⣿⣷⣼⣿⣿⣿⣿⣿⣿⣿⣿⣿⣿⣿⣿⣿⣿⣿⡧⢕⢕⢕⢕⢕⢕⢕⢕⢕⣽⣿⣿⣿⣿⣿⣿⣿⡇⢕⠀⠀⠀⠀⠀⠀⠀⠀⠀⠀⠀⠀</a:t>
            </a:r>
            <a:br/>
            <a:r>
              <a:t>⠀⠀⠀⠀⠀⠀⠀⠀⠀⠀⠀⣿⣿⣿⣿⣿⢑⢁⢕⢄⢔⢵⡔⡑⢑⢁⢄⢀⢄⢔⢾⣿⣿⣿⣿⣿⣿⣿⣿⣿⣿⣿⣿⣿⣿⣿⣿⣿⣿⣷⣾⣿⣿⣿⣷⣾⣿⣿⣷⣿⣿⣿⣿⣿⣿⣿⣿⡇⢕⠀⠀⠀⠀⠀⠀⠀⠀⠀⠀⠀⠀</a:t>
            </a:r>
            <a:br/>
            <a:r>
              <a:t>⠀⠀⠀⠀⠀⠀⠀⠀⠀⠀⠀⣿⣿⣿⣿⢏⢀⢱⣧⢅⢠⡀⢑⢕⢕⣵⣵⣵⣵⣵⣿⣿⣿⣿⣿⣿⣿⣿⣿⣿⣿⣿⣿⣿⣿⣿⣿⣿⣿⣿⣿⣿⣿⣿⣿⣿⣿⣿⣿⣿⣿⣿⣿⣿⣿⣿⣿⡇⢕⠀⠀⠀⠀⠀⠀⠀⠀⠀⠀⠀⠀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⠀⠀⠀⠀⠀⠀⠀⠀⠀⠀⠀⣿⣿⣿⣿⡄⢀⢼⢫⢕⣵⣧⣷⣷⣿⣿⣿⣿⣿⣿⣿⣿⣿⣿⣿⣿⣿⣿⣿⣿⣿⣿⣿⣿⣿⣿⣿⣿⣿⣿⣿⣿⣿⣿⣿⣿⣿⣿⣿⣿⣿⣿⣿⣿⣿⣿⣿⡇⢕⠀⠀⠀⠀⠀⠀⠀⠀⠀⠀⠀⠀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⠀⠀⠀⠀⠀⠀⠀⠀⠀⠀⠀⣿⣿⣿⣿⣧⢕⢕⢕⢕⢕⣿⣿⣿⣿⣿⣿⣿⣿⣿⣿⣿⣿⣿⣿⣿⣿⣿⣿⣿⣿⣿⣿⣿⣿⣿⣿⣿⣿⣿⣿⣿⣿⣿⣿⣿⣿⣿⣿⣿⣿⣿⣿⣿⣿⣿⣿⡇⢕⠀⠀⠀⠀⠀⠀⠀⠀⠀⠀⠀⠀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⠀⠀⠀⠀⠀⠀⠀⠀⠀⠀⠀⣿⣿⣿⣿⣿⡇⢅⢕⢇⢱⣿⣿⣿⣿⣿⣿⣿⣿⣿⣿⣿⣿⣿⣿⣿⣿⣿⣿⣿⣿⣿⣿⣿⣿⣿⣿⣿⣿⣿⣿⣿⣿⣿⣿⣿⣿⣿⣿⣿⣿⣿⣿⣿⣿⣿⣿⡇⢕⠀⠀⠀⠀⠀⠀⠀⠀⠀⠀⠀⠀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⠀⠀⠀⠀⠀⠀⠀⠀⠀⠀⠀⣿⣿⣿⣿⣿⣷⢄⠕⠕⢜⢿⣿⣿⣿⣿⣿⣿⣿⣿⣿⣿⣿⣿⣵⣵⣿⣿⣿⣿⣿⣿⣿⣿⣿⣿⣿⣿⣿⣿⣿⣿⣿⣿⣿⣿⣿⣿⣿⣿⣿⣿⣿⣿⣿⣿⣿⢗⢕⠀⠀⠀⠀⠀⠀⠀⠀⠀⠀⠀⠀</a:t>
            </a:r>
            <a:br/>
            <a:r>
              <a:t>⠀⠀⠀⠀⠀⠀⠀⠀⠀⠀⠀⣿⣿⣿⣿⣿⣿⣇⢑⢔⢕⢺⣿⣿⣿⣿⣿⣯⣽⣿⣿⣿⣿⣿⣿⣿⣿⣿⣿⣿⣿⣿⣿⣿⣿⣿⣿⣿⣿⣿⣿⣿⣿⣿⣿⣿⣿⣿⣿⣿⣿⣿⣿⣿⣿⣿⣿⡧⢕⠀⠀⠀⠀⠀⠀⠀⠀⠀⠀⠀⠀</a:t>
            </a:r>
            <a:br/>
            <a:r>
              <a:t>⠀⠀⠀⠀⠀⠀⠀⠀⠀⠀⠀⣿⣿⣿⣿⣿⣿⣿⣇⣔⡕⢕⣿⣿⣿⣿⣿⣿⣿⣿⣿⣿⣿⣿⣿⣿⣿⣿⣿⣿⣿⣿⣿⣿⣿⣿⣿⣿⣿⣿⣿⣿⣿⣿⣿⣿⣿⣿⣿⣿⣿⣿⣿⣿⣿⣿⣿⢗⢕⠀⠀⠀⠀⠀⠀⠀⠀⠀⠀⠀⠀</a:t>
            </a:r>
            <a:br/>
            <a:r>
              <a:t>⠀⠀⠀⠀⠀⠀⠀⠀⠀⠀⠀⣿⣿⣿⣿⣿⣿⣿⣯⣿⣿⣿⣿⣿⣿⣿⣿⣿⣿⣿⣿⣿⣿⣿⣿⣿⣿⣿⣿⣿⣿⣿⣿⣿⣿⣿⣿⣿⣿⣿⣿⣿⣿⣿⣿⣿⣿⣿⣿⣿⣿⣿⣿⣿⣿⣿⣿⣗⡕⠀⠀⠀⠀⠀⠀⠀⠀⠀⠀⠀⠀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⠀⠀⠀⠀⠀⠀⠀⠀⠀⠀⠀⣿⣿⣿⣿⣿⣿⣿⣿⣿⣿⣿⢕⢻⣿⣿⣿⣿⣿⣿⣿⣿⣿⣿⣿⣿⣿⡿⢻⣿⣿⣿⣿⣿⣿⣿⣿⣿⣿⣿⣿⣿⣿⣿⣿⣿⣿⣿⣿⣿⣿⣿⣿⣿⣿⣿⣿⣿⣿⠀⠀⠀⠀⠀⠀⠀⠀⠀⠀⠀⠀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⠀⠀⠀⠀⠀⠀⠀⠀⠀⠀⠀⣿⣿⣿⣿⣿⣿⣿⣿⣿⣿⣿⣇⢕⢻⣿⣿⣿⣿⣿⢿⢿⢿⣿⣿⢿⠋⠁⢸⣿⣿⣿⣿⣿⣿⣿⣿⣿⣿⣿⣿⣿⣿⣿⣿⣿⣿⣿⣿⣿⣿⣿⣿⣿⣿⣿⣿⣿⣿⠀⠀⠀⠀⠀⠀⠀⠀⠀⠀⠀⠀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⠀⠀⠀⠀⠀⠀⠀⠀⠀⠀⠀⣿⣿⣿⣿⣿⣿⣿⣿⣿⣿⣿⣿⡇⢕⢜⢟⢿⣿⣿⣷⣧⡕⢞⠏⠀⠀⠀⠜⣿⣿⣿⣿⣿⣿⣿⣿⣿⣿⣿⣿⣿⣿⣿⣿⣿⣿⣿⣿⣿⣿⣿⣿⣿⣿⣿⣿⣿⣿⠀⠀⠀⠀⠀⠀⠀⠀⠀⠀⠀⠀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⠀⠀⠀⠀⠀⠀⠀⠀⠀⠀⠀⣿⣿⣿⣿⣿⣿⣿⣿⣿⣿⣿⣿⣷⢕⢀⠁⠑⠑⠙⠙⠝⠑⠀⠀⠀⠀⠀⠀⢻⣿⣿⣿⣿⣿⣿⣿⣿⣿⣿⣿⣿⣿⣿⣿⣿⣿⣿⣿⣿⣿⣿⣿⣿⣿⣿⣿⣿⣿⠀⠀⠀⠀⠀⠀⠀⠀⠀⠀⠀⠀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⠀⠀⠀⠀⠀⠀⠀⠀⠀⠀⠀⣿⣿⣿⣿⣿⣿⣿⣿⣿⣿⣿⣿⣿⠀⢄⢄⠀⠀⠀⢀⠀⠀⠀⠀⠀⠀⠀⠀⢸⣿⣿⣿⣿⣿⣿⣿⣿⣿⣿⣿⣿⣿⣿⣿⣿⣿⣿⣿⣿⣿⣿⣿⣿⣿⣿⣿⣿⣿⠀⠀⠀⠀⠀⠀⠀⠀⠀⠀⠀⠀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⠀⠀⠀⠀⠀⠀⠀⠀⠀⠀⠀⠛⠛⠛⠛⠛⠛⠛⠛⠛⠛⠛⠛⠛⠐⠑⠑⠑⠀⠀⠀⠀⠀⠀⠀⠀⠐⠐⠐⠘⠛⠛⠛⠛⠛⠛⠛⠛⠛⠛⠛⠛⠛⠛⠛⠛⠛⠛⠛⠛⠛⠛⠛⠛⠛⠛⠛⠛⠛⠀⠀⠀⠀⠀⠀⠀⠀⠀⠀⠀⠀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⠀⠀⠀⠀⠀⠀⠀⠀⠀⠀⠀⣿⣿⣿⣿⣿⣿⣿⣿⣿⣿⣿⣿⣿⣿⣿⣿⣿⣿⣿⣿⣿⣿⣿⣿⣿⣿⣿⣿⣿⣿⣿⣿⣿⣿⣿⣿⣿⣿⣿⡟⠕⠀⠀⠀⠀⠀⢅⢕⣿⣿⣿⣿⣿⣿⣿⣧⢕⢕⠀⠀⠀⠀⠀⠀⠀⠀⠀⠀⠀⠀</a:t>
            </a:r>
            <a:br/>
            <a:r>
              <a:t>⠀⠀⠀⠀⠀⠀⠀⠀⠀⠀⠀⣿⣿⣿⣿⣿⣿⣿⣿⣿⣿⡿⢿⢟⢟⢝⢻⢟⢟⡟⢿⣿⣿⣿⣿⣿⣿⣿⣿⣿⣿⣿⣿⣿⣿⣿⣿⣿⣿⣿⢇⢀⠀⠀⠀⠀⠀⠀⠄⢸⣿⣿⣿⣿⣿⣿⣿⡇⢕⠀⠀⠀⠀⠀⠀⠀⠀⠀⠀⠀⠀</a:t>
            </a:r>
            <a:br/>
            <a:r>
              <a:t>⠀⠀⠀⠀⠀⠀⠀⠀⠀⠀⠀⣿⣿⣿⣿⣿⣿⣿⣿⢟⠕⠑⢱⡕⢕⢱⣵⡜⢻⢏⢟⢿⣿⣿⣿⣿⣿⣿⣿⣿⣿⣿⣿⣿⣿⣿⣿⣿⣿⣿⢇⢕⢕⢔⢔⢔⢔⢔⢕⢸⣿⣿⣿⣿⣿⣿⣿⣷⢕⠀⠀⠀⠀⠀⠀⠀⠀⠀⠀⠀⠀</a:t>
            </a:r>
            <a:br/>
            <a:r>
              <a:t>⠀⠀⠀⠀⠀⠀⠀⠀⠀⠀⠀⣿⣿⣿⣿⣿⣿⡟⠁⢑⠄⢕⢕⢵⣵⢏⠑⠁⢑⢕⣕⣸⣿⣿⣿⣿⣿⣿⣿⣿⣿⣿⣿⣿⣿⣿⣿⣿⣿⣿⢕⢕⢕⢕⢕⢕⢕⢕⢕⢕⣿⣿⣿⣿⣿⣿⣿⣿⢕⠀⠀⠀⠀⠀⠀⠀⠀⠀⠀⠀⠀</a:t>
            </a:r>
            <a:br/>
            <a:r>
              <a:t>⠀⠀⠀⠀⠀⠀⠀⠀⠀⠀⠀⣿⣿⣿⣿⡿⢟⢕⠀⢐⢑⢕⠰⠇⠁⠀⢀⢀⢸⣿⣿⣿⣿⣿⣿⣿⣿⣿⣿⣿⣿⣿⣿⣿⣿⣿⣿⣿⣿⣿⡕⢕⢕⢕⢕⢕⢕⢕⢕⢕⣿⣿⣿⣿⣿⣿⣿⣿⢕⠀⠀⠀⠀⠀⠀⠀⠀⠀⠀⠀⠀</a:t>
            </a:r>
            <a:br/>
            <a:r>
              <a:t>⠀⠀⠀⠀⠀⠀⠀⠀⠀⠀⠀⣿⣿⣿⣿⡧⢱⢕⠔⠑⢗⢕⢔⢔⢕⢕⣕⣱⣸⣻⣿⣿⣿⣿⣿⣿⣿⣿⣿⣿⣿⣿⣿⣿⣿⣿⣿⣿⣿⣿⣷⣿⣿⣿⣿⣿⣿⣿⣿⣿⣿⣿⣿⣿⣿⣿⣿⣿⢇⠀⠀⠀⠀⠀⠀⠀⠀⠀⠀⠀⠀</a:t>
            </a:r>
            <a:br/>
            <a:r>
              <a:t>⠀⠀⠀⠀⠀⠀⠀⠀⠀⠀⠀⣿⣿⣿⣟⠁⢕⡧⢕⢕⣕⣕⣱⣵⣿⣿⣿⣿⣿⣿⣿⣿⣿⣿⣿⣿⣿⣿⣿⣿⣿⣿⣿⣿⣿⣿⣿⣿⣿⣿⣿⣿⣿⣿⣿⣿⣿⣿⣿⣿⣿⣿⣿⣿⣿⣿⣿⣿⢕⠀⠀⠀⠀⠀⠀⠀⠀⠀⠀⠀⠀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⠀⠀⠀⠀⠀⠀⠀⠀⠀⠀⠀⣿⣿⣿⣿⡔⢜⢜⢕⢕⣿⣿⣿⣿⣿⣿⣿⣿⣿⣿⣿⣿⣿⣿⣿⣿⣿⣿⣿⣿⣿⣿⣿⣿⣿⣿⣿⣿⣿⣿⣿⣿⣿⣿⣿⣿⣿⣿⣿⣿⣿⣿⣿⣿⣿⣿⣿⣿⢕⠀⠀⠀⠀⠀⠀⠀⠀⠀⠀⠀⠀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⠀⠀⠀⠀⠀⠀⠀⠀⠀⠀⠀⣿⣿⣿⣿⣿⡕⢕⢕⢕⣾⣿⣿⣿⣿⣿⣿⣿⣿⣿⣿⣿⣿⣿⣿⣿⣿⣿⣿⣿⣿⣿⣿⣿⣿⣿⣿⣿⣿⣿⣿⣿⣿⣿⣿⣿⣿⣿⣿⣿⣿⣿⣿⣿⣿⣿⣿⣿⢕⠀⠀⠀⠀⠀⠀⠀⠀⠀⠀⠀⠀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⠀⠀⠀⠀⠀⠀⠀⠀⠀⠀⠀⣿⣿⣿⣿⣿⣇⢕⠑⢕⢿⣿⣿⣿⣿⣿⣿⣿⣿⣿⣿⣿⣿⣯⣵⣽⣿⣿⣿⣿⣿⣿⣿⣿⣿⣿⣿⣿⣿⣿⣿⣿⣿⣿⣿⣿⣿⣿⣿⣿⣿⣿⣿⣿⣿⣿⣿⣿⢕⠀⠀⠀⠀⠀⠀⠀⠀⠀⠀⠀⠀</a:t>
            </a:r>
            <a:br/>
            <a:r>
              <a:t>⠀⠀⠀⠀⠀⠀⠀⠀⠀⠀⠀⣿⣿⣿⣿⣿⣿⣇⢕⢕⢕⣿⣿⣿⣿⣿⣿⣻⣿⣿⣿⣿⣿⣿⣿⣿⣿⣿⣿⣿⣿⣿⣿⣿⣿⣿⣿⣿⣿⣿⣿⣿⣿⣿⣿⣿⣿⣿⣿⣿⣿⣿⣿⣿⣿⣿⣿⣿⢇⠀⠀⠀⠀⠀⠀⠀⠀⠀⠀⠀⠀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⠀⠀⠀⠀⠀⠀⠀⠀⠀⠀⠀⣿⣿⣿⣿⣿⣿⣿⣕⢕⢕⢻⣿⣿⣿⣿⣿⣿⣿⣿⣿⣿⣿⣿⣿⣿⣿⣿⣿⣿⣿⣿⣿⣿⣿⣿⣿⣿⣿⣿⣿⣿⣿⣿⣿⣿⣿⣿⣿⣿⣿⣿⣿⣿⣿⣿⣿⣿⡇⠀⠀⠀⠀⠀⠀⠀⠀⠀⠀⠀⠀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⠀⠀⠀⠀⠀⠀⠀⠀⠀⠀⠀⣿⣿⣿⣿⣿⣿⣿⣿⣿⣷⣾⣿⣿⣿⣿⣿⣿⣿⣿⣿⣿⣿⣿⣿⣿⣿⣿⣿⣿⣿⣿⣿⣿⣿⣿⣿⣿⣿⣿⣿⣿⣿⣿⣿⣿⣿⣿⣿⣿⣿⣿⣿⣿⣿⣿⣿⣿⢇⠀⠀⠀⠀⠀⠀⠀⠀⠀⠀⠀⠀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⠀⠀⠀⠀⠀⠀⠀⠀⠀⠀⠀⣿⣿⣿⣿⣿⣿⣿⣿⣿⣿⣿⣿⣿⣿⣿⣿⣿⣿⣿⣿⢿⠟⠟⠋⢉⣽⣿⣿⣿⣿⣿⣿⣿⣿⣿⣿⣿⣿⣿⣿⣿⣿⣿⣿⣿⣿⣿⣿⣿⣿⣿⣿⣿⣿⣿⣿⣿⣿⠀⠀⠀⠀⠀⠀⠀⠀⠀⠀⠀⠀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⠀⠀⠀⠀⠀⠀⠀⠀⠀⠀⠀⣿⣿⣿⣿⣿⣿⣿⣿⣿⣿⣿⣹⢿⣿⣿⣿⣿⣿⣿⣷⣴⣷⣧⣵⣾⣿⣿⣿⣿⣿⣿⣿⣿⣿⣿⣿⣿⣿⣿⣿⣿⣿⣿⣿⣿⣿⣿⣿⣿⣿⣿⣿⣿⣿⣿⣿⣿⣿⠀⠀⠀⠀⠀⠀⠀⠀⠀⠀⠀⠀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⠀⠀⠀⠀⠀⠀⠀⠀⠀⠀⠀⣿⣿⣿⣿⣿⣿⣿⣿⣿⣿⣿⣿⢸⣿⣿⣿⣿⣿⣿⣿⣿⣿⣿⣿⣿⣿⣿⢟⣿⣿⣿⣿⣿⣿⣿⣿⣿⣿⣿⣿⣿⣿⣿⣿⣿⣿⣿⣿⣿⣿⣿⣿⣿⣿⣿⣿⣿⣿⠀⠀⠀⠀⠀⠀⠀⠀⠀⠀⠀⠀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⠀⠀⠀⠀⠀⠀⠀⠀⠀⠀⠀⣿⣿⣿⣿⣿⣿⣿⣿⣿⣿⣿⣿⣇⢜⣿⣿⣿⣿⣿⣿⣿⣿⣿⣿⣿⣿⠏⠀⢻⣿⣿⣿⣿⣿⣿⣿⣿⣿⣿⣿⣿⣿⣿⣿⣿⣿⣿⣿⣿⣿⣿⣿⣿⣿⣿⣿⣿⣿⠀⠀⠀⠀⠀⠀⠀⠀⠀⠀⠀⠀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⠀⠀⠀⠀⠀⠀⠀⠀⠀⠀⠀⣿⣿⣿⣿⣿⣿⣿⣿⣿⣿⣿⣿⣿⡇⢕⢝⢿⣿⣷⣮⡝⢝⢟⢟⠙⠁⠀⠀⠘⣿⣿⣿⣿⣿⣿⣿⣿⣿⣿⣿⣿⣿⣿⣿⣿⣿⣿⣿⣿⣿⣿⣿⣿⣿⣿⣿⣿⣿⠀⠀⠀⠀⠀⠀⠀⠀⠀⠀⠀⠀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⠀⠀⠀⠀⠀⠀⠀⠀⠀⠀⠀⣿⣿⣿⣿⣿⣿⣿⣿⣿⣿⣿⣿⣿⣿⡕⠅⢑⠕⠜⠙⠑⠁⠀⠀⠀⠀⠀⠀⠀⢹⣿⣿⣿⣿⣿⣿⣿⣿⣿⣿⣿⣿⣿⣿⣿⣿⣿⣿⣿⣿⣿⣿⣿⣿⣿⣿⣿⣿⠀⠀⠀⠀⠀⠀⠀⠀⠀⠀⠀⠀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⠀⠀⠀⠀⠀⠀⠀⠀⠀⠀⠀⣿⣿⣿⣿⣿⣿⣿⣿⣿⣿⣿⣿⣿⣿⡇⠁⠁⠀⠀⠀⠀⠀⠀⠀⠀⠀⠀⠀⠀⢜⣿⣿⣿⣿⣿⣿⣿⣿⣿⣿⣿⣿⣿⣿⣿⣿⣿⣿⣿⣿⣿⣿⣿⣿⣿⣿⣿⣿⠀⠀⠀⠀⠀⠀⠀⠀⠀⠀⠀⠀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⠀⠀⠀⠀⠀⠀⠀⠀⠀⠀⠀⣿⣿⣿⣿⣿⣿⣿⣿⣿⣿⣿⣿⣿⣿⡇⢁⢕⢔⢔⢄⢀⢀⠀⠀⠀⢀⢀⢄⢀⢸⣿⣿⣿⣿⣿⣿⣿⣿⣿⣿⣿⣿⣿⣿⣿⣿⣿⣿⣿⣿⣿⣿⣿⣿⣿⣿⣿⣿⠀⠀⠀⠀⠀⠀⠀⠀⠀⠀⠀⠀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⠀⠀⠀⠀⠀⠀⠀⠀⠀⠀⠀⠛⠛⠛⠛⠛⠛⠛⠛⠛⠛⠛⠛⠛⠛⠛⠓⠑⠑⠑⠑⠑⠑⠑⠑⠀⠀⠑⠑⠑⠘⠛⠛⠛⠛⠛⠛⠛⠛⠛⠛⠛⠛⠛⠛⠛⠛⠛⠛⠛⠛⠛⠛⠛⠛⠛⠛⠛⠛⠀⠀⠀⠀⠀⠀⠀⠀⠀⠀⠀⠀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⠀⠀⠀⠀⠀⠀⠀⠀⠀⠀⠀⣿⣿⣿⣿⣿⣿⣿⣿⡟⠕⢕⢕⢅⢕⣵⢵⢷⢺⢾⣿⣿⣿⣿⣿⣿⣿⣿⣿⣿⣿⣿⣿⣿⣿⣿⣿⣿⣿⣿⣿⡿⢕⠀⠁⠀⠀⠀⢕⢕⣿⣿⣿⣿⣿⣿⣿⣧⢔⠀⠀⠀⠀⠀⠀⠀⠀⠀⠀⠀⠀</a:t>
            </a:r>
            <a:br/>
            <a:r>
              <a:t>⠀⠀⠀⠀⠀⠀⠀⠀⠀⠀⠀⣿⣿⣿⣿⣿⣿⢟⢝⢑⢕⢕⡱⢞⠝⠑⠑⢕⢕⣕⣿⣿⣿⣿⣿⣿⣿⣿⣿⣿⣿⣿⣿⣿⣿⣿⣿⣿⣿⣿⣿⢇⢅⠀⠀⠀⠀⠀⢀⢕⢸⣿⣿⣿⣿⣿⣿⣿⣇⠀⠀⠀⠀⠀⠀⠀⠀⠀⠀⠀⠀</a:t>
            </a:r>
            <a:br/>
            <a:r>
              <a:t>⠀⠀⠀⠀⠀⠀⠀⠀⠀⠀⠀⣿⣿⣿⣿⣿⢿⢕⢔⠕⠕⢕⢕⢀⢔⢕⣵⣾⣿⣿⣿⣿⣿⣿⣿⣿⣿⣿⣿⣿⣿⣿⣿⣿⣿⣿⣿⣿⣿⣿⣿⢇⢕⢔⢔⢕⢔⢔⢕⢕⢜⣿⣿⣿⣿⣿⣿⣿⣿⠀⠀⠀⠀⠀⠀⠀⠀⠀⠀⠀⠀</a:t>
            </a:r>
            <a:br/>
            <a:r>
              <a:t>⠀⠀⠀⠀⠀⠀⠀⠀⠀⠀⠀⣿⣿⣿⣿⣿⢕⢕⢕⢵⢔⢔⢕⢕⣕⣕⣽⣿⣿⣿⣿⣿⣿⣿⣿⣿⣿⣿⣿⣿⣿⣿⣿⣿⣿⣿⣿⣿⣿⣿⣿⢕⢕⢕⢕⢕⢕⢕⢕⢕⢕⣿⣿⣿⣿⣿⣿⣿⣿⠀⠀⠀⠀⠀⠀⠀⠀⠀⠀⠀⠀</a:t>
            </a:r>
            <a:br/>
            <a:r>
              <a:t>⠀⠀⠀⠀⠀⠀⠀⠀⠀⠀⠀⣿⣿⣿⣿⣿⣱⢕⢕⢕⢕⣵⣾⣿⣿⣿⣿⣿⣿⣿⣿⣿⣿⣿⣿⣿⣿⣿⣿⣿⣿⣿⣿⣿⣿⣿⣿⣿⣿⣿⣿⡇⢕⢕⢕⢕⢕⣕⣕⣕⢕⣿⣿⣿⣿⣿⣿⣿⣿⠀⠀⠀⠀⠀⠀⠀⠀⠀⠀⠀⠀</a:t>
            </a:r>
            <a:br/>
            <a:r>
              <a:t>⠀⠀⠀⠀⠀⠀⠀⠀⠀⠀⠀⣿⣿⣿⣿⣿⣷⢕⢕⢱⣿⣿⣿⣿⣿⣿⣿⣿⣿⣿⣿⣿⣿⣿⣿⣿⣿⣿⣿⣿⣿⣿⣿⣿⣿⣿⣿⣿⣿⣿⣿⣷⣷⣿⣿⣷⣾⣿⣿⣿⣿⣿⣿⣿⣿⣿⣿⣿⣿⠀⠀⠀⠀⠀⠀⠀⠀⠀⠀⠀⠀</a:t>
            </a:r>
            <a:br/>
            <a:r>
              <a:t>⠀⠀⠀⠀⠀⠀⠀⠀⠀⠀⠀⣿⣿⣿⣿⣿⣿⡕⢕⢸⣿⣿⣿⣿⣿⣿⣿⣿⣿⣿⣿⣿⣿⣿⣿⣿⣿⣿⣿⣿⣿⣿⣿⣿⣿⣿⣿⣿⣿⣿⣿⣿⣿⣿⣿⣿⣿⣿⣿⣿⣿⣿⣿⣿⣿⣿⣿⣿⣿⠀⠀⠀⠀⠀⠀⠀⠀⠀⠀⠀⠀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⠀⠀⠀⠀⠀⠀⠀⠀⠀⠀⠀⣿⣿⣿⣿⣿⣿⣧⢕⢕⣿⣿⣿⣿⣿⣿⣿⣿⣿⣿⣿⣿⣿⣟⣿⣿⣿⣿⣿⣿⣿⣿⣿⣿⣿⣿⣿⣿⣿⣿⣿⣿⣿⣿⣿⣿⣿⣿⣿⣿⣿⣿⣿⣿⣿⣿⣿⣿⣿⠀⠀⠀⠀⠀⠀⠀⠀⠀⠀⠀⠀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⠀⠀⠀⠀⠀⠀⠀⠀⠀⠀⠀⣿⣿⣿⣿⣿⣿⣿⣇⢕⢹⣿⣿⣿⣿⣟⣿⣿⣿⣿⣿⣿⣿⣿⣿⣿⣿⣿⣿⣿⣿⣿⣿⣿⣿⣿⣿⣿⣿⣿⣿⣿⣿⣿⣿⣿⣿⣿⣿⣿⣿⣿⣿⣿⣿⣿⣿⣿⣿⠀⠀⠀⠀⠀⠀⠀⠀⠀⠀⠀⠀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⠀⠀⠀⠀⠀⠀⠀⠀⠀⠀⠀⣿⣿⣿⣿⣿⣿⣿⣿⣇⡜⣿⣿⣿⣿⣿⣿⣿⣿⣿⣿⣿⣿⣿⣿⣿⣿⣿⣿⣿⣿⣿⣿⣿⣿⣿⣿⣿⣿⣿⣿⣿⣿⣿⣿⣿⣿⣿⣿⣿⣿⣿⣿⣿⣿⣿⣿⣿⣿⠀⠀⠀⠀⠀⠀⠀⠀⠀⠀⠀⠀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⠀⠀⠀⠀⠀⠀⠀⠀⠀⠀⠀⣿⣿⣿⣿⣿⣿⣿⣿⣿⣿⣿⣿⣿⣿⣿⣿⣿⣿⢿⢿⡿⠿⢟⢉⣿⣿⣿⣿⣿⣿⣿⣿⣿⣿⣿⣿⣿⣿⣿⣿⣿⣿⣿⣿⣿⣿⣿⣿⣿⣿⣿⣿⣿⣿⣿⣿⣿⣿⠀⠀⠀⠀⠀⠀⠀⠀⠀⠀⠀⠀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⠀⠀⠀⠀⠀⠀⠀⠀⠀⠀⠀⣿⣿⣿⣿⣿⣿⣿⣿⣿⣿⣿⣿⣹⣿⣿⣿⣿⣧⣰⣴⣦⣵⣷⣾⣿⣿⣿⡿⣿⣿⣿⣿⣿⣿⣿⣿⣿⣿⣿⣿⣿⣿⣿⣿⣿⣿⣿⣿⣿⣿⣿⣿⣿⣿⣿⣿⣿⣿⠀⠀⠀⠀⠀⠀⠀⠀⠀⠀⠀⠀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⠀⠀⠀⠀⠀⠀⠀⠀⠀⠀⠀⣿⣿⣿⣿⣿⣿⣿⣿⣿⣿⣿⣿⣿⢻⣿⣿⣿⣿⣿⣿⣿⣿⣿⣿⣿⣿⣿⠁⢻⣿⣿⣿⣿⣿⣿⣿⣿⣿⣿⣿⣿⣿⣿⣿⣿⣿⣿⣿⣿⣿⣿⣿⣿⣿⣿⣿⣿⣿⠀⠀⠀⠀⠀⠀⠀⠀⠀⠀⠀⠀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⠀⠀⠀⠀⠀⠀⠀⠀⠀⠀⠀⣿⣿⣿⣿⣿⣿⣿⣿⣿⣿⣿⣿⣿⣇⢻⣿⣿⣿⣿⣿⣿⣿⣿⣿⣿⣿⡇⠀⠑⣿⣿⣿⣿⣿⣿⣿⣿⣿⣿⣿⣿⣿⣿⣿⣿⣿⣿⣿⣿⣿⣿⣿⣿⣿⣿⣿⣿⣿⠀⠀⠀⠀⠀⠀⠀⠀⠀⠀⠀⠀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⠀⠀⠀⠀⠀⠀⠀⠀⠀⠀⠀⣿⣿⣿⣿⣿⣿⣿⣿⣿⣿⣿⣿⣿⣿⣇⢜⢟⢿⢟⢻⢿⣿⣿⣿⢿⠏⠁⠀⠀⠘⣿⣿⣿⣿⣿⣿⣿⣿⣿⣿⣿⣿⣿⣿⣿⣿⣿⣿⣿⣿⣿⣿⣿⣿⣿⣿⣿⣿⠀⠀⠀⠀⠀⠀⠀⠀⠀⠀⠀⠀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⠀⠀⠀⠀⠀⠀⠀⠀⠀⠀⠀⣿⣿⣿⣿⣿⣿⣿⣿⣿⣿⣿⣿⣿⣿⣿⡇⢅⠁⠅⠀⠀⠁⠁⠁⠀⠀⠀⠀⠀⠀⢸⣿⣿⣿⣿⣿⣿⣿⣿⣿⣿⣿⣿⣿⣿⣿⣿⣿⣿⣿⣿⣿⣿⣿⣿⣿⣿⣿⠀⠀⠀⠀⠀⠀⠀⠀⠀⠀⠀⠀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⠀⠀⠀⠀⠀⠀⠀⠀⠀⠀⠀⣿⣿⣿⣿⣿⣿⣿⣿⣿⣿⣿⣿⣿⣿⣿⣿⡔⠁⠀⠀⠀⠀⠀⠀⠀⠀⠀⠀⠀⠀⢜⣿⣿⣿⣿⣿⣿⣿⣿⣿⣿⣿⣿⣿⣿⣿⣿⣿⣿⣿⣿⣿⣿⣿⣿⣿⣿⣿⠀⠀⠀⠀⠀⠀⠀⠀⠀⠀⠀⠀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⠀⠀⠀⠀⠀⠀⠀⠀⠀⠀⠀⣿⣿⣿⣿⣿⣿⣿⣿⣿⣿⣿⣿⣿⣿⣿⣿⡇⠕⢄⢄⢄⢄⠀⠀⠀⠀⢀⢀⢄⢕⠕⢹⣿⣿⣿⣿⣿⣿⣿⣿⣿⣿⣿⣿⣿⣿⣿⣿⣿⣿⣿⣿⣿⣿⣿⣿⣿⣿⠀⠀⠀⠀⠀⠀⠀⠀⠀⠀⠀⠀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⠀⠀⠀⠀⠀⠀⠀⠀⠀⠀⠀⣿⣿⣿⣿⣿⣿⣿⣿⣿⣿⣿⣿⣿⣿⣿⣿⣷⣦⡕⢕⢕⢕⢔⠑⢑⠑⢁⢕⢕⢕⢐⢸⣿⣿⣿⣿⣿⣿⣿⣿⣿⣿⣿⣿⣿⣿⣿⣿⣿⣿⣿⣿⣿⣿⣿⣿⣿⣿⠀⠀⠀⠀⠀⠀⠀⠀⠀⠀⠀⠀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⠀⠀⠀⠀⠀⠀⠀⠀⠀⠀⠀⣿⣿⣿⣿⣿⣿⣿⣿⣿⣿⣿⣿⣿⣿⣿⣿⣿⣿⣿⣧⣕⡅⢕⢕⢕⢕⢕⢕⢕⢕⢕⢸⣿⣿⣿⣿⣿⣿⣿⣿⣿⣿⣿⣿⣿⣿⣿⣿⣿⣿⣿⣿⣿⣿⣿⣿⣿⣿⠀⠀⠀⠀⠀⠀⠀⠀⠀⠀⠀⠀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⠀⠀⠀⠀⠀⠀⠀⠀⠀⠀⠀⠛⠛⠛⠛⠛⠛⠛⠛⠛⠛⠛⠛⠛⠛⠛⠛⠛⠛⠛⠛⠛⠛⠛⠃⠑⠑⠑⠑⠑⠑⠑⠘⠛⠛⠛⠛⠛⠛⠛⠛⠛⠛⠛⠛⠛⠛⠛⠛⠛⠛⠛⠛⠛⠛⠛⠛⠛⠛⠀⠀⠀⠀⠀⠀⠀⠀⠀⠀⠀⠀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⠀⠀⠀⠀⠀⠀⠀⠀⠀⠀⠀⣿⣿⣿⣿⣿⣿⣿⢝⠑⢕⢕⢵⢟⠏⠑⠑⢕⢕⢕⣸⣿⣿⣿⣿⣿⣿⣿⣿⣿⣿⣿⣿⣿⣿⣿⣿⣿⣿⣿⣿⣿⢇⠑⠀⠁⠀⠀⠄⢕⢸⣿⣿⣿⣿⣿⣿⣿⡇⠀⠀⠀⠀⠀⠀⠀⠀⠀⠀⠀⠀</a:t>
            </a:r>
            <a:br/>
            <a:r>
              <a:t>⠀⠀⠀⠀⠀⠀⠀⠀⠀⠀⠀⣿⣿⣿⣿⣿⣿⢏⢕⢑⠕⠕⢕⢔⢕⢕⢕⢱⣷⣷⣿⣿⣿⣿⣿⣿⣿⣿⣿⣿⣿⣿⣿⣿⣿⣿⣿⣿⣿⣿⣿⣿⢕⠀⠀⠀⠀⠀⠀⢕⢕⣿⣿⣿⣿⣿⣿⣿⣿⠀⠀⠀⠀⠀⠀⠀⠀⠀⠀⠀⠀</a:t>
            </a:r>
            <a:br/>
            <a:r>
              <a:t>⠀⠀⠀⠀⠀⠀⠀⠀⠀⠀⠀⣿⣿⣿⣿⣿⣿⢕⢕⢱⢳⢕⢕⢕⣕⣕⣕⣼⣿⣿⣿⣿⣿⣿⣿⣿⣿⣿⣿⣿⣿⣿⣿⣿⣿⣿⣿⣿⣿⣿⣿⣷⢕⢔⢕⢀⢔⢔⢔⢕⢕⢻⣿⣿⣿⣿⣿⣿⣿⠀⠀⠀⠀⠀⠀⠀⠀⠀⠀⠀⠀</a:t>
            </a:r>
            <a:br/>
            <a:r>
              <a:t>⠀⠀⠀⠀⠀⠀⠀⠀⠀⠀⠀⣿⣿⣿⣿⣿⣧⡇⢕⢕⢕⣵⣾⣿⣿⣿⣿⣿⣿⣿⣿⣿⣿⣿⣿⣿⣿⣿⣿⣿⣿⣿⣿⣿⣿⣿⣿⣿⣿⣿⣿⡏⢕⢕⢕⢕⢕⢕⢕⢕⢕⢸⣿⣿⣿⣿⣿⣿⣿⠀⠀⠀⠀⠀⠀⠀⠀⠀⠀⠀⠀</a:t>
            </a:r>
            <a:br/>
            <a:r>
              <a:t>⠀⠀⠀⠀⠀⠀⠀⠀⠀⠀⠀⣿⣿⣿⣿⣿⣿⡇⢕⢜⣿⣿⣿⣿⣿⣿⣿⣿⣿⣿⣿⣿⣿⣿⣿⣿⣿⣿⣿⣿⣿⣿⣿⣿⣿⣿⣿⣿⣿⣿⣿⣷⢕⢕⢕⢕⢱⢕⢕⡕⢕⣸⣿⣿⣿⣿⣿⣿⣿⠀⠀⠀⠀⠀⠀⠀⠀⠀⠀⠀⠀</a:t>
            </a:r>
            <a:br/>
            <a:r>
              <a:t>⠀⠀⠀⠀⠀⠀⠀⠀⠀⠀⠀⣿⣿⣿⣿⣿⣿⣧⢕⢕⣿⣿⣿⣿⣿⣿⣿⣿⣿⣿⣿⣿⣿⣿⣿⣿⣿⣿⣿⣿⣿⣿⣿⣿⣿⣿⣿⣿⣿⣿⣿⣿⣷⣷⣿⣷⣷⣾⣿⣿⣷⣿⣿⣿⣿⣿⣿⣿⣿⠀⠀⠀⠀⠀⠀⠀⠀⠀⠀⠀⠀</a:t>
            </a:r>
            <a:br/>
            <a:r>
              <a:t>⠀⠀⠀⠀⠀⠀⠀⠀⠀⠀⠀⣿⣿⣿⣿⣿⣿⣿⡕⢕⢿⣿⣿⣿⣿⣿⣿⣿⣿⣿⣿⣿⣿⣟⣿⣿⣿⣿⣿⣿⣿⣿⣿⣿⣿⣿⣿⣿⣿⣿⣿⣿⣿⣿⣿⣿⣿⣿⣿⣿⣿⣿⣿⣿⣿⣿⣿⣿⣿⠀⠀⠀⠀⠀⠀⠀⠀⠀⠀⠀⠀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⠀⠀⠀⠀⠀⠀⠀⠀⠀⠀⠀⣿⣿⣿⣿⣿⣿⣿⣿⡕⢸⣿⣿⣿⣿⣟⣿⣿⣿⣿⣿⣿⣿⣿⣿⣿⣿⣿⣿⣿⣿⣿⣿⣿⣿⣿⣿⣿⣿⣿⣿⣿⣿⣿⣿⣿⣿⣿⣿⣿⣿⣿⣿⣿⣿⣿⣿⣿⣿⠀⠀⠀⠀⠀⠀⠀⠀⠀⠀⠀⠀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⠀⠀⠀⠀⠀⠀⠀⠀⠀⠀⠀⣿⣿⣿⣿⣿⣿⣿⣿⣿⣜⣿⣿⣿⣿⣿⣿⣿⣿⣿⣿⣿⣿⣿⣿⣿⣿⣿⣿⣿⣿⣿⣿⣿⣿⣿⣿⣿⣿⣿⣿⣿⣿⣿⣿⣿⣿⣿⣿⣿⣿⣿⣿⣿⣿⣿⣿⣿⣿⠀⠀⠀⠀⠀⠀⠀⠀⠀⠀⠀⠀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⠀⠀⠀⠀⠀⠀⠀⠀⠀⠀⠀⣿⣿⣿⣿⣿⣿⣿⣿⣿⣿⣿⣿⣿⣿⣿⣿⣿⢿⢿⣿⢿⠟⢏⢹⣿⣿⣿⣿⣿⣿⣿⣿⣿⣿⣿⣿⣿⣿⣿⣿⣿⣿⣿⣿⣿⣿⣿⣿⣿⣿⣿⣿⣿⣿⣿⣿⣿⣿⠀⠀⠀⠀⠀⠀⠀⠀⠀⠀⠀⠀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⠀⠀⠀⠀⠀⠀⠀⠀⠀⠀⠀⣿⣿⣿⣿⣿⣿⣿⣿⣿⣿⣿⣿⣝⣿⣿⣿⣿⣦⣴⣴⣴⣷⣷⣿⣿⣿⣿⡿⣿⣿⣿⣿⣿⣿⣿⣿⣿⣿⣿⣿⣿⣿⣿⣿⣿⣿⣿⣿⣿⣿⣿⣿⣿⣿⣿⣿⣿⣿⠀⠀⠀⠀⠀⠀⠀⠀⠀⠀⠀⠀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⠀⠀⠀⠀⠀⠀⠀⠀⠀⠀⠀⣿⣿⣿⣿⣿⣿⣿⣿⣿⣿⣿⣿⣿⡞⣿⣿⣿⣿⣿⣿⣿⣿⣿⣿⣿⣿⣿⠑⢹⣿⣿⣿⣿⣿⣿⣿⣿⣿⣿⣿⣿⣿⣿⣿⣿⣿⣿⣿⣿⣿⣿⣿⣿⣿⣿⣿⣿⣿⠀⠀⠀⠀⠀⠀⠀⠀⠀⠀⠀⠀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⠀⠀⠀⠀⠀⠀⠀⠀⠀⠀⠀⣿⣿⣿⣿⣿⣿⣿⣿⣿⣿⣿⣿⣿⣧⢝⣿⣿⣿⣿⣿⣿⣿⣿⣿⣿⣿⡏⠀⠑⢿⣿⣿⣿⣿⣿⣿⣿⣿⣿⣿⣿⣿⣿⣿⣿⣿⣿⣿⣿⣿⣿⣿⣿⣿⣿⣿⣿⣿⠀⠀⠀⠀⠀⠀⠀⠀⠀⠀⠀⠀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⠀⠀⠀⠀⠀⠀⠀⠀⠀⠀⠀⣿⣿⣿⣿⣿⣿⣿⣿⣿⣿⣿⣿⣿⣿⣧⡜⢝⢟⢻⢿⣿⣿⣿⣿⢿⠏⠑⠀⠀⠘⣿⣿⣿⣿⣿⣿⣿⣿⣿⣿⣿⣿⣿⣿⣿⣿⣿⣿⣿⣿⣿⣿⣿⣿⣿⣿⣿⣿⠀⠀⠀⠀⠀⠀⠀⠀⠀⠀⠀⠀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⠀⠀⠀⠀⠀⠀⠀⠀⠀⠀⠀⣿⣿⣿⣿⣿⣿⣿⣿⣿⣿⣿⣿⣿⣿⣿⣷⢕⠑⠐⠀⠁⠁⠁⠁⠀⠀⠀⠀⠀⠀⢸⣿⣿⣿⣿⣿⣿⣿⣿⣿⣿⣿⣿⣿⣿⣿⣿⣿⣿⣿⣿⣿⣿⣿⣿⣿⣿⣿⠀⠀⠀⠀⠀⠀⠀⠀⠀⠀⠀⠀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⠀⠀⠀⠀⠀⠀⠀⠀⠀⠀⠀⣿⣿⣿⣿⣿⣿⣿⣿⣿⣿⣿⣿⣿⣿⣿⣿⣇⢔⠀⠀⠀⢀⠀⠀⠀⠀⠀⠀⠀⠀⢜⣿⣿⣿⣿⣿⣿⣿⣿⣿⣿⣿⣿⣿⣿⣿⣿⣿⣿⣿⣿⣿⣿⣿⣿⣿⣿⣿⠀⠀⠀⠀⠀⠀⠀⠀⠀⠀⠀⠀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⠀⠀⠀⠀⠀⠀⠀⠀⠀⠀⠀⣿⣿⣿⣿⣿⣿⣿⣿⣿⣿⣿⣿⣿⣿⣿⣿⣿⠀⢔⢄⢅⢁⢀⠀⠀⠀⢀⢄⢔⢕⢕⢹⣿⣿⣿⣿⣿⣿⣿⣿⣿⣿⣿⣿⣿⣿⣿⣿⣿⣿⣿⣿⣿⣿⣿⣿⣿⣿⠀⠀⠀⠀⠀⠀⠀⠀⠀⠀⠀⠀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⠀⠀⠀⠀⠀⠀⠀⠀⠀⠀⠀⣿⣿⣿⣿⣿⣿⣿⣿⣿⣿⣿⣿⣿⣿⣿⣿⣿⣧⣕⢕⠕⢕⢕⢕⠑⠁⢁⠅⢕⢕⢔⢱⣿⣿⣿⣿⣿⣿⣿⣿⣿⣿⣿⣿⣿⣿⣿⣿⣿⣿⣿⣿⣿⣿⣿⣿⣿⣿⠀⠀⠀⠀⠀⠀⠀⠀⠀⠀⠀⠀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⠀⠀⠀⠀⠀⠀⠀⠀⠀⠀⠀⣿⣿⣿⣿⣿⣿⣿⣿⣿⣿⣿⣿⣿⣿⣿⣿⣿⣿⣿⣷⣧⣄⡁⠕⢕⢕⢕⢕⢕⢕⢕⢸⣿⣿⣿⣿⣿⣿⣿⣿⣿⣿⣿⣿⣿⣿⣿⣿⣿⣿⣿⣿⣿⣿⣿⣿⣿⣿⠀⠀⠀⠀⠀⠀⠀⠀⠀⠀⠀⠀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⠀⠀⠀⠀⠀⠀⠀⠀⠀⠀⠀⣿⣿⣿⣿⣿⣿⣿⣿⣿⣿⣿⣿⣿⣿⣿⣿⣿⣿⣿⣿⣿⣿⣿⣿⡕⢕⢕⢕⢕⢕⢕⢸⣿⣿⣿⣿⣿⣿⣿⣿⣿⣿⣿⣿⣿⣿⣿⣿⣿⣿⣿⣿⣿⣿⣿⣿⣿⣿⠀⠀⠀⠀⠀⠀⠀⠀⠀⠀⠀⠀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⠀⠀⠀⠀⠀⠀⠀⠀⠀⠀⠀⠛⠛⠛⠛⠛⠛⠛⠛⠛⠛⠛⠛⠛⠛⠛⠛⠛⠛⠛⠛⠛⠛⠛⠛⠓⠑⠑⠑⠑⠑⠑⠘⠛⠛⠛⠛⠛⠛⠛⠛⠛⠛⠛⠛⠛⠛⠛⠛⠛⠛⠛⠛⠛⠛⠛⠛⠛⠛⠀⠀⠀⠀⠀⠀⠀⠀⠀⠀⠀⠀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⠀⠀⠀⠀⠀⠀⠀⠀⠀⠀⠀⣿⣿⣿⣿⣿⣿⡿⢇⠑⠑⠱⢕⢔⢕⢕⢕⢕⣱⣵⣱⣿⣿⣿⣿⣿⣿⣿⣿⣿⣿⣿⣿⣿⣿⣿⣿⣿⣿⣿⣿⣿⡿⠕⠀⠁⠀⠀⠀⢕⢜⣿⣿⣿⣿⣿⣿⣿⣷⠀⠀⠀⠀⠀⠀⠀⠀⠀⠀⠀⠀</a:t>
            </a:r>
            <a:br/>
            <a:r>
              <a:t>⠀⠀⠀⠀⠀⠀⠀⠀⠀⠀⠀⣿⣿⣿⣿⣿⣿⡇⢕⢕⡧⢰⢕⢇⢕⢕⢕⡕⢏⣽⣽⣿⣿⣿⣿⣿⣿⣿⣿⣿⣿⣿⣿⣿⣿⣿⣿⣿⣿⣿⣿⣿⢇⠀⠀⠀⠀⠀⠀⢕⢕⢹⣿⣿⣿⣿⣿⣿⣿⠀⠀⠀⠀⠀⠀⠀⠀⠀⠀⠀⠀</a:t>
            </a:r>
            <a:br/>
            <a:r>
              <a:t>⠀⠀⠀⠀⠀⠀⠀⠀⠀⠀⠀⣿⣿⣿⣿⣿⣿⣵⢕⢕⢕⣕⣱⣷⣿⣿⣿⣿⣿⣿⣿⣿⣿⣿⣿⣿⣿⣿⣿⣿⣿⣿⣿⣿⣿⣿⣿⣿⣿⣿⣿⣿⡇⢐⢔⢀⢔⢀⢀⢕⣷⢺⣿⣿⣿⣿⣿⣿⣿⠀⠀⠀⠀⠀⠀⠀⠀⠀⠀⠀⠀</a:t>
            </a:r>
            <a:br/>
            <a:r>
              <a:t>⠀⠀⠀⠀⠀⠀⠀⠀⠀⠀⠀⣿⣿⣿⣿⣿⣿⣿⢕⢕⣼⣿⣿⣿⣿⣿⣿⣿⣿⣿⣿⣿⣿⣿⣿⣿⣿⣿⣿⣿⣿⣿⣿⣿⣿⣿⣿⣿⣿⣿⣿⣿⢕⢕⢕⢕⢕⢕⢕⢕⢕⢕⣿⣿⣿⣿⣿⣿⣿⠀⠀⠀⠀⠀⠀⠀⠀⠀⠀⠀⠀</a:t>
            </a:r>
            <a:br/>
            <a:r>
              <a:t>⠀⠀⠀⠀⠀⠀⠀⠀⠀⠀⠀⣿⣿⣿⣿⣿⣿⣿⢕⢕⢾⣿⣿⣿⣿⣿⣿⣿⣿⣿⣿⣿⣿⣿⣿⣿⣿⣿⣿⣿⣿⣿⣿⣿⣿⣿⣿⣿⣿⣿⣿⣿⡕⢕⢕⢕⢕⢕⢕⢕⢕⢕⣿⣿⣿⣿⣿⣿⣿⠀⠀⠀⠀⠀⠀⠀⠀⠀⠀⠀⠀</a:t>
            </a:r>
            <a:br/>
            <a:r>
              <a:t>⠀⠀⠀⠀⠀⠀⠀⠀⠀⠀⠀⣿⣿⣿⣿⣿⣿⣿⡇⢕⢹⣿⣿⣿⣿⣿⣿⣿⣿⣿⣿⣿⣿⣿⣿⣿⣿⣿⣿⣿⣿⣿⣿⣿⣿⣿⣿⣿⣿⣿⣿⣿⣧⣷⣾⣷⣷⣷⣷⣿⣿⣿⣿⣿⣿⣿⣿⣿⣿⠀⠀⠀⠀⠀⠀⠀⠀⠀⠀⠀⠀</a:t>
            </a:r>
            <a:br/>
            <a:r>
              <a:t>⠀⠀⠀⠀⠀⠀⠀⠀⠀⠀⠀⣿⣿⣿⣿⣿⣿⣿⣷⡕⢕⣿⣿⣿⣿⢿⣿⣿⣿⣿⣿⣿⣿⣷⣾⣿⣿⣿⣿⣿⣯⣿⣿⣿⣿⣿⣿⣿⣿⣿⣿⣿⣿⣿⣿⣿⣿⣿⣿⣿⣿⣿⣿⣿⣿⣿⣿⣿⣿⠀⠀⠀⠀⠀⠀⠀⠀⠀⠀⠀⠀</a:t>
            </a:r>
            <a:br/>
            <a:r>
              <a:t>⠀⠀⠀⠀⠀⠀⠀⠀⠀⠀⠀⣿⣿⣿⣿⣿⣿⣿⣿⣷⡕⢿⣿⣿⣿⣾⣿⣿⣿⣿⣿⣿⣿⣿⣿⣿⣿⣿⣿⣿⣿⣿⣿⣿⣿⣿⣿⣿⣿⣿⣿⣿⣿⣿⣿⣿⣿⣿⣿⣿⣿⣿⣿⣿⣿⣿⣿⣿⣿⠀⠀⠀⠀⠀⠀⠀⠀⠀⠀⠀⠀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⠀⠀⠀⠀⠀⠀⠀⠀⠀⠀⠀⣿⣿⣿⣿⣿⣿⣿⣿⣿⣷⣼⣿⣿⣿⣿⣿⣿⣿⣿⣿⢿⢿⣿⣿⣿⣿⣿⣿⣿⣿⣿⣿⣿⣿⣿⣿⣿⣿⣿⣿⣿⣿⣿⣿⣿⣿⣿⣿⣿⣿⣿⣿⣿⣿⣿⣿⣿⣿⠀⠀⠀⠀⠀⠀⠀⠀⠀⠀⠀⠀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⠀⠀⠀⠀⠀⠀⠀⠀⠀⠀⠀⣿⣿⣿⣿⣿⣿⣿⣿⣿⣿⣿⣿⣿⣿⣿⣿⣿⣷⣿⣽⣾⣿⣿⣿⣿⣿⣿⣿⣿⣿⣿⣿⣿⣿⣿⣿⣿⣿⣿⣿⣿⣿⣿⣿⣿⣿⣿⣿⣿⣿⣿⣿⣿⣿⣿⣿⣿⣿⠀⠀⠀⠀⠀⠀⠀⠀⠀⠀⠀⠀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⠀⠀⠀⠀⠀⠀⠀⠀⠀⠀⠀⣿⣿⣿⣿⣿⣿⣿⣿⣿⣿⣿⣿⣿⣿⣿⣿⣿⣿⣿⣿⣿⡿⠟⢟⣿⣿⣿⣿⣿⣿⣿⣿⣿⣿⣿⣿⣿⣿⣿⣿⣿⣿⣿⣿⣿⣿⣿⣿⣿⣿⣿⣿⣿⣿⣿⣿⣿⣿⠀⠀⠀⠀⠀⠀⠀⠀⠀⠀⠀⠀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⠀⠀⠀⠀⠀⠀⠀⠀⠀⠀⠀⣿⣿⣿⣿⣿⣿⣿⣿⣿⣿⣿⣿⢟⣿⣿⣿⣿⡅⢅⣍⣅⣔⣔⣼⣿⣿⣿⣿⣿⣿⣿⣿⣿⣿⣿⣿⣿⣿⣿⣿⣿⣿⣿⣿⣿⣿⣿⣿⣿⣿⣿⣿⣿⣿⣿⣿⣿⣿⠀⠀⠀⠀⠀⠀⠀⠀⠀⠀⠀⠀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⠀⠀⠀⠀⠀⠀⠀⠀⠀⠀⠀⣿⣿⣿⣿⣿⣿⣿⣿⣿⣿⣿⣿⣿⡼⣿⣿⣿⣿⣿⣿⣿⣿⣿⣿⣿⣿⣿⡇⢿⣿⣿⣿⣿⣿⣿⣿⣿⣿⣿⣿⣿⣿⣿⣿⣿⣿⣿⣿⣿⣿⣿⣿⣿⣿⣿⣿⣿⣿⠀⠀⠀⠀⠀⠀⠀⠀⠀⠀⠀⠀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⠀⠀⠀⠀⠀⠀⠀⠀⠀⠀⠀⣿⣿⣿⣿⣿⣿⣿⣿⣿⣿⣿⣿⣿⣇⢻⣿⣿⣿⣿⣿⣿⣿⣿⣿⣿⣿⣿⠀⠘⣿⣿⣿⣿⣿⣿⣿⣿⣿⣿⣿⣿⣿⣿⣿⣿⣿⣿⣿⣿⣿⣿⣿⣿⣿⣿⣿⣿⣿⠀⠀⠀⠀⠀⠀⠀⠀⠀⠀⠀⠀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⠀⠀⠀⠀⠀⠀⠀⠀⠀⠀⠀⣿⣿⣿⣿⣿⣿⣿⣿⣿⣿⣿⣿⣿⣿⣇⢜⢻⣿⣿⣿⣿⣿⣿⣿⣿⡿⠇⠀⠀⠜⣿⣿⣿⣿⣿⣿⣿⣿⣿⣿⣿⣿⣿⣿⣿⣿⣿⣿⣿⣿⣿⣿⣿⣿⣿⣿⣿⣿⠀⠀⠀⠀⠀⠀⠀⠀⠀⠀⠀⠀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⠀⠀⠀⠀⠀⠀⠀⠀⠀⠀⠀⣿⣿⣿⣿⣿⣿⣿⣿⣿⣿⣿⣿⣿⣿⣿⣧⢕⠕⢅⠈⠙⠙⠝⠕⠘⠁⠀⠀⠀⠀⢸⣿⣿⣿⣿⣿⣿⣿⣿⣿⣿⣿⣿⣿⣿⣿⣿⣿⣿⣿⣿⣿⣿⣿⣿⣿⣿⣿⠀⠀⠀⠀⠀⠀⠀⠀⠀⠀⠀⠀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⠀⠀⠀⠀⠀⠀⠀⠀⠀⠀⠀⣿⣿⣿⣿⣿⣿⣿⣿⣿⣿⣿⣿⣿⣿⣿⣿⣇⢄⠀⠁⠀⠀⠀⠀⠀⠀⠀⠀⠀⠀⠘⣿⣿⣿⣿⣿⣿⣿⣿⣿⣿⣿⣿⣿⣿⣿⣿⣿⣿⣿⣿⣿⣿⣿⣿⣿⣿⣿⠀⠀⠀⠀⠀⠀⠀⠀⠀⠀⠀⠀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⠀⠀⠀⠀⠀⠀⠀⠀⠀⠀⠀⣿⣿⣿⣿⣿⣿⣿⣿⣿⣿⣿⣿⣿⣿⣿⣿⣿⠁⠔⢀⠀⠐⠀⠀⠀⠀⠀⠀⢀⢄⢕⢹⣿⣿⣿⣿⣿⣿⣿⣿⣿⣿⣿⣿⣿⣿⣿⣿⣿⣿⣿⣿⣿⣿⣿⣿⣿⣿⠀⠀⠀⠀⠀⠀⠀⠀⠀⠀⠀⠀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⠀⠀⠀⠀⠀⠀⠀⠀⠀⠀⠀⣿⣿⣿⣿⣿⣿⣿⣿⣿⣿⣿⣿⣿⣿⣿⣿⣿⣔⡄⢕⢕⢔⢔⢕⢔⢄⠔⠕⢕⢑⠑⢕⣿⣿⣿⣿⣿⣿⣿⣿⣿⣿⣿⣿⣿⣿⣿⣿⣿⣿⣿⣿⣿⣿⣿⣿⣿⣿⠀⠀⠀⠀⠀⠀⠀⠀⠀⠀⠀⠀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⠀⠀⠀⠀⠀⠀⠀⠀⠀⠀⠀⣿⣿⣿⣿⣿⣿⣿⣿⣿⣿⣿⣿⣿⣿⣿⣿⣿⣿⣿⣧⣕⡅⠑⢕⢔⢔⢔⢔⢕⢕⢕⢱⣿⣿⣿⣿⣿⣿⣿⣿⣿⣿⣿⣿⣿⣿⣿⣿⣿⣿⣿⣿⣿⣿⣿⣿⣿⣿⠀⠀⠀⠀⠀⠀⠀⠀⠀⠀⠀⠀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⠀⠀⠀⠀⠀⠀⠀⠀⠀⠀⠀⣿⣿⣿⣿⣿⣿⣿⣿⣿⣿⣿⣿⣿⣿⣿⣿⣿⣿⣿⣿⣿⣿⣷⣶⣕⢕⢕⢕⢕⢕⢕⢸⣿⣿⣿⣿⣿⣿⣿⣿⣿⣿⣿⣿⣿⣿⣿⣿⣿⣿⣿⣿⣿⣿⣿⣿⣿⣿⠀⠀⠀⠀⠀⠀⠀⠀⠀⠀⠀⠀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⠀⠀⠀⠀⠀⠀⠀⠀⠀⠀⠀⣿⣿⣿⣿⣿⣿⣿⣿⣿⣿⣿⣿⣿⣿⣿⣿⣿⣿⣿⣿⣿⣿⣿⣿⣿⢕⠕⢕⢕⢕⢕⢕⣿⣿⣿⣿⣿⣿⣿⣿⣿⣿⣿⣿⣿⣿⣿⣿⣿⣿⣿⣿⣿⣿⣿⣿⣿⣿⠀⠀⠀⠀⠀⠀⠀⠀⠀⠀⠀⠀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⠀⠀⠀⠀⠀⠀⠀⠀⠀⠀⠀⠛⠛⠛⠛⠛⠛⠛⠛⠛⠛⠛⠛⠛⠛⠛⠛⠛⠛⠛⠛⠛⠛⠛⠛⠛⠃⠁⠑⠑⠑⠑⠑⠛⠛⠛⠛⠛⠛⠛⠛⠛⠛⠛⠛⠛⠛⠛⠛⠛⠛⠛⠛⠛⠛⠛⠛⠛⠛⠀⠀⠀⠀⠀⠀⠀⠀⠀⠀⠀⠀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⠀⠀⠀⠀⠀⠀⠀⠀⠀⠀⠀⣿⣿⣿⣿⣿⣿⡿⢇⢁⠁⠘⢃⢅⢑⠕⢕⢔⣱⣼⡼⣿⣿⣿⣿⣿⣿⣿⣿⣿⣿⣿⣿⣿⣿⣿⣿⣿⣿⣿⣿⣿⣿⢇⠀⠀⠀⠀⠀⠁⢕⢹⣿⣿⣿⣿⣿⣿⣿⠀⠀⠀⠀⠀⠀⠀⠀⠀⠀⠀⠀</a:t>
            </a:r>
            <a:br/>
            <a:r>
              <a:t>⠀⠀⠀⠀⠀⠀⠀⠀⠀⠀⠀⣿⣿⣿⣿⣿⣿⡇⢕⡕⢗⢗⢜⢜⢕⣕⢕⣕⣸⣵⣾⣿⣿⣿⣿⣿⣿⣿⣿⣿⣿⣿⣿⣿⣿⣿⣿⣿⣿⣿⣿⣿⡿⠕⠄⠀⠀⠀⠀⠀⢕⢕⣿⣿⣿⣿⣿⣿⣿⠀⠀⠀⠀⠀⠀⠀⠀⠀⠀⠀⠀</a:t>
            </a:r>
            <a:br/>
            <a:r>
              <a:t>⠀⠀⠀⠀⠀⠀⠀⠀⠀⠀⠀⣿⣿⣿⣿⣿⣿⡵⢇⢕⢇⣱⣵⣷⣿⣿⣿⣿⣿⣿⣿⣿⣿⣿⣿⣿⣿⣿⣿⣿⣿⣿⣿⣿⣿⣿⣿⣿⣿⣿⣿⣿⣧⢔⢐⢀⠔⢄⢄⢄⢕⢕⢿⣿⣿⣿⣿⣿⣿⠀⠀⠀⠀⠀⠀⠀⠀⠀⠀⠀⠀</a:t>
            </a:r>
            <a:br/>
            <a:r>
              <a:t>⠀⠀⠀⠀⠀⠀⠀⠀⠀⠀⠀⣿⣿⣿⣿⣿⣿⣷⢕⢱⢷⣿⣿⣿⣿⣿⣿⣿⣿⣿⣿⣿⣿⣿⣿⣿⣿⣿⣿⣿⣿⣿⣿⣿⣿⣿⣿⣿⣿⣿⣿⣿⡇⢕⢕⢕⢕⢕⢕⢕⢕⢕⢸⣿⣿⣿⣿⣿⣿⠀⠀⠀⠀⠀⠀⠀⠀⠀⠀⠀⠀</a:t>
            </a:r>
            <a:br/>
            <a:r>
              <a:t>⠀⠀⠀⠀⠀⠀⠀⠀⠀⠀⠀⣿⣿⣿⣿⣿⣿⣿⢕⢕⢺⣿⣿⣿⣿⣿⣿⣿⣿⣿⣿⣿⣿⣿⣿⣿⣿⣿⣿⣿⣿⣿⣿⣿⣿⣿⣿⣿⣿⣿⣿⣿⣇⢕⢕⢕⢕⢕⢕⢕⢕⢕⣸⣿⣿⣿⣿⣿⣿⠀⠀⠀⠀⠀⠀⠀⠀⠀⠀⠀⠀</a:t>
            </a:r>
            <a:br/>
            <a:r>
              <a:t>⠀⠀⠀⠀⠀⠀⠀⠀⠀⠀⠀⣿⣿⣿⣿⣿⣿⣿⡇⢕⢸⣿⣿⣿⣿⣿⣿⣿⣿⣿⣿⣿⣿⢟⢿⣿⣿⣿⣿⣿⣿⣿⣿⣿⣿⣿⣿⣿⣿⣿⣿⣿⣷⣵⣷⣷⣷⣧⣷⣾⣿⣷⣿⣿⣿⣿⣿⣿⣿⠀⠀⠀⠀⠀⠀⠀⠀⠀⠀⠀⠀</a:t>
            </a:r>
            <a:br/>
            <a:r>
              <a:t>⠀⠀⠀⠀⠀⠀⠀⠀⠀⠀⠀⣻⣿⣿⣿⣿⣿⣿⣿⡕⢕⣿⣿⣿⣿⢟⢻⣿⣿⣿⣿⣿⣿⣿⣿⣿⣿⣿⣿⣿⣷⣿⣿⣿⣿⣿⣿⣿⣿⣿⣿⣿⣿⣿⣿⣿⣿⣿⣿⣿⣿⣿⣿⣿⣿⣿⣿⣿⣿⠀⠀⠀⠀⠀⠀⠀⠀⠀⠀⠀⠀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⠀⠀⠀⠀⠀⠀⠀⠀⠀⠀⠀⣿⣿⣿⣿⣿⣿⣿⣿⣷⡕⢻⣿⣿⣿⣿⣿⣿⣿⣿⣿⣿⣿⣿⣿⣿⣿⣿⣿⣿⣿⣿⣿⣿⣿⣿⣿⣿⣿⣿⣿⣿⣿⣿⣿⣿⣿⣿⣿⣿⣿⣿⣿⣿⣿⣿⣿⣿⣿⠀⠀⠀⠀⠀⠀⠀⠀⠀⠀⠀⠀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⠀⠀⠀⠀⠀⠀⠀⠀⠀⠀⠀⣿⣿⣿⣿⣿⣿⣿⣿⣿⣿⣾⣿⣿⣿⣿⣿⣿⡿⢿⣿⢟⣟⣿⣿⣿⣿⣿⣿⣿⣿⣿⣿⣿⣿⣿⣿⣿⣿⣿⣿⣿⣿⣿⣿⣿⣿⣿⣿⣿⣿⣿⣿⣿⣿⣿⣿⣿⣿⠀⠀⠀⠀⠀⠀⠀⠀⠀⠀⠀⠀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⠀⠀⠀⠀⠀⠀⠀⠀⠀⠀⠀⣿⣿⣿⣿⣿⣿⣿⣿⣿⣿⣿⣿⣿⣿⣿⣿⣿⡿⣟⣿⢿⠿⠋⢉⣿⣿⣿⣿⣿⣿⣿⣿⣿⣿⣿⣿⣿⣿⣿⣿⣿⣿⣿⣿⣿⣿⣿⣿⣿⣿⣿⣿⣿⣿⣿⣿⣿⣿⠀⠀⠀⠀⠀⠀⠀⠀⠀⠀⠀⠀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⠀⠀⠀⠀⠀⠀⠀⠀⠀⠀⠀⣿⣿⣿⣿⣿⣿⣿⣿⣿⣿⣿⣿⢝⢿⣿⣿⣿⣵⣄⣴⣴⣴⣵⣾⣿⣿⣿⣿⣿⣿⣿⣿⣿⣿⣿⣿⣿⣿⣿⣿⣿⣿⣿⣿⣿⣿⣿⣿⣿⣿⣿⣿⣿⣿⣿⣿⣿⣿⠀⠀⠀⠀⠀⠀⠀⠀⠀⠀⠀⠀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⠀⠀⠀⠀⠀⠀⠀⠀⠀⠀⠀⣿⣿⣿⣿⣿⣿⣿⣿⣿⣿⣿⣿⣿⡞⣿⣿⣿⣿⣿⣿⣿⣿⣿⣿⣿⣿⣿⡏⢹⣿⣿⣿⣿⣿⣿⣿⣿⣿⣿⣿⣿⣿⣿⣿⣿⣿⣿⣿⣿⣿⣿⣿⣿⣿⣿⣿⣿⣿⠀⠀⠀⠀⠀⠀⠀⠀⠀⠀⠀⠀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⠀⠀⠀⠀⠀⠀⠀⠀⠀⠀⠀⣿⣿⣿⣿⣿⣿⣿⣿⣿⣿⣿⣿⣿⣧⢝⢿⣿⣿⣿⣿⣿⣿⣿⣿⣿⣿⣿⠁⠈⢻⣿⣿⣿⣿⣿⣿⣿⣿⣿⣿⣿⣿⣿⣿⣿⣿⣿⣿⣿⣿⣿⣿⣿⣿⣿⣿⣿⣿⠀⠀⠀⠀⠀⠀⠀⠀⠀⠀⠀⠀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⠀⠀⠀⠀⠀⠀⠀⠀⠀⠀⠀⣿⣿⣿⣿⣿⣿⣿⣿⣿⣿⣿⣿⣿⣿⣧⡕⢝⢿⢿⣿⣿⣿⣿⢿⢿⢟⠏⠀⠀⠘⢿⣿⣿⣿⣿⣿⣿⣿⣿⣿⣿⣿⣿⣿⣿⣿⣿⣿⣿⣿⣿⣿⣿⣿⣿⣿⣿⣿⠀⠀⠀⠀⠀⠀⠀⠀⠀⠀⠀⠀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⠀⠀⠀⠀⠀⠀⠀⠀⠀⠀⠀⣿⣿⣿⣿⣿⣿⣿⣿⣿⣿⣿⣿⣿⣿⣿⣷⡕⠑⠐⢅⠑⠑⠑⠑⠑⠀⠀⠀⠀⠀⢸⣿⣿⣿⣿⣿⣿⣿⣿⣿⣿⣿⣿⣿⣿⣿⣿⣿⣿⣿⣿⣿⣿⣿⣿⣿⣿⣿⠀⠀⠀⠀⠀⠀⠀⠀⠀⠀⠀⠀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⠀⠀⠀⠀⠀⠀⠀⠀⠀⠀⠀⣿⣿⣿⣿⣿⣿⣿⣿⣿⣿⣿⣿⣿⣿⣿⣿⣷⢔⠀⠀⠀⠀⠀⠀⠀⠀⠀⠀⠀⠀⠀⢻⣿⣿⣿⣿⣿⣿⣿⣿⣿⣿⣿⣿⣿⣿⣿⣿⣿⣿⣿⣿⣿⣿⣿⣿⣿⣿⠀⠀⠀⠀⠀⠀⠀⠀⠀⠀⠀⠀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⠀⠀⠀⠀⠀⠀⠀⠀⠀⠀⠀⣿⣿⣿⣿⣿⣿⣿⣿⣿⣿⣿⣿⣿⣿⣿⣿⣿⡄⠐⢀⢀⠐⠀⠀⢀⢀⠀⢀⢄⢄⢕⢜⣿⣿⣿⣿⣿⣿⣿⣿⣿⣿⣿⣿⣿⣿⣿⣿⣿⣿⣿⣿⣿⣿⣿⣿⣿⣿⠀⠀⠀⠀⠀⠀⠀⠀⠀⠀⠀⠀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⠀⠀⠀⠀⠀⠀⠀⠀⠀⠀⠀⣿⣿⣿⣿⣿⣿⣿⣿⣿⣿⣿⣿⣿⣿⣿⣿⣿⣷⣴⢔⢕⢕⢕⢄⠔⠔⠕⠑⢅⢁⠑⢕⣿⣿⣿⣿⣿⣿⣿⣿⣿⣿⣿⣿⣿⣿⣿⣿⣿⣿⣿⣿⣿⣿⣿⣿⣿⣿⠀⠀⠀⠀⠀⠀⠀⠀⠀⠀⠀⠀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⠀⠀⠀⠀⠀⠀⠀⠀⠀⠀⠀⣿⣿⣿⣿⣿⣿⣿⣿⣿⣿⣿⣿⣿⣿⣿⣿⣿⣿⣿⣿⣷⣴⣑⡑⢔⢔⢔⢕⢕⢕⢕⢕⣿⣿⣿⣿⣿⣿⣿⣿⣿⣿⣿⣿⣿⣿⣿⣿⣿⣿⣿⣿⣿⣿⣿⣿⣿⣿⠀⠀⠀⠀⠀⠀⠀⠀⠀⠀⠀⠀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⠀⠀⠀⠀⠀⠀⠀⠀⠀⠀⠀⣿⣿⣿⣿⣿⣿⣿⣿⣿⣿⣿⣿⣿⣿⣿⣿⣿⣿⣿⣿⣿⣿⣿⣿⣷⡕⢕⢕⢕⢕⢕⢕⣿⣿⣿⣿⣿⣿⣿⣿⣿⣿⣿⣿⣿⣿⣿⣿⣿⣿⣿⣿⣿⣿⣿⣿⣿⣿⠀⠀⠀⠀⠀⠀⠀⠀⠀⠀⠀⠀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⠀⠀⠀⠀⠀⠀⠀⠀⠀⠀⠀⣿⣿⣿⣿⣿⣿⣿⣿⣿⣿⣿⣿⣿⣿⣿⣿⣿⣿⣿⣿⣿⣿⣿⣿⣿⡇⠅⢅⢕⢕⢕⢕⢿⣿⣿⣿⣿⣿⣿⣿⣿⣿⣿⣿⣿⣿⣿⣿⣿⣿⣿⣿⣿⣿⣿⣿⣿⣿⠀⠀⠀⠀⠀⠀⠀⠀⠀⠀⠀⠀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⠀⠀⠀⠀⠀⠀⠀⠀⠀⠀⠀⠛⠛⠛⠛⠛⠛⠛⠛⠛⠛⠛⠛⠛⠛⠛⠛⠛⠛⠛⠛⠛⠛⠛⠛⠛⠛⠀⠑⠑⠑⠀⠑⠘⠛⠛⠛⠛⠛⠛⠛⠛⠛⠛⠛⠛⠛⠛⠛⠛⠛⠛⠛⠛⠛⠛⠛⠛⠛⠀⠀⠀⠀⠀⠀⠀⠀⠀⠀⠀⠀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⠀⠀⠀⠀⠀⠀⠀⠀⠀⠀⠀⢾⣿⣿⢿⢀⢇⢕⢜⣿⣿⣿⣿⣿⣿⣿⣿⣿⣿⣿⣿⣿⣿⣿⣿⣿⣿⣿⣿⣿⣿⣿⣿⣿⣿⣿⣿⣿⣿⣿⣿⣿⣿⣿⣿⣿⣿⣿⣿⣿⣿⣿⣿⣿⣿⣿⣿⣿⣿⠀⠀⠀⠀⠀⠀⠀⠀⠀⠀⠀⠀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⠀⠀⠀⠀⠀⠀⠀⠀⠀⠀⠀⢸⣿⣿⣿⠀⠀⢱⢕⣿⣿⣿⣿⣿⣿⣿⣿⣿⣿⣿⣿⣿⣿⣿⣿⣿⣿⣿⣿⣿⣿⣿⣿⣿⣿⣿⣿⡿⣿⣿⡿⢿⣿⣿⣿⣟⣿⣿⣿⣿⣿⣿⣿⣿⣿⣿⣿⣿⣿⠀⠀⠀⠀⠀⠀⠀⠀⠀⠀⠀⠀</a:t>
            </a:r>
            <a:br/>
            <a:r>
              <a:t>⠀⠀⠀⠀⠀⠀⠀⠀⠀⠀⠀⢜⣏⣻⣫⢀⠕⢕⢜⣿⣿⣿⣿⣿⣿⣿⣿⣿⣿⣿⣿⣿⣿⣿⣿⣿⣿⣿⣿⣿⣿⣿⣿⣿⣿⣿⣿⣿⣿⣿⣿⣿⣿⣿⣿⣿⣿⣿⣿⣿⣿⣿⣿⣿⣿⣿⣿⣿⣿⠀⠀⠀⠀⠀⠀⠀⠀⠀⠀⠀⠀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⠀⠀⠀⠀⠀⠀⠀⠀⠀⠀⠀⢕⣿⣿⣿⠐⢀⢕⢇⣿⣿⣿⣿⣿⣿⣿⣿⣿⣿⣿⣿⣿⣿⣿⣿⣿⣿⣿⣿⣿⣿⣿⣿⡿⢿⢿⢿⣿⣿⣿⣿⣿⣿⣿⣿⣿⣿⣿⣿⣿⣿⣿⣿⣿⣿⣿⣿⣿⣿⠀⠀⠀⠀⠀⠀⠀⠀⠀⠀⠀⠀</a:t>
            </a:r>
            <a:br/>
            <a:r>
              <a:t>⠀⠀⠀⠀⠀⠀⠀⠀⠀⠀⠀⢸⣿⣿⣿⢀⠕⢕⢕⣿⣿⣿⣿⣿⣿⣿⣿⣿⣿⣿⣿⣿⣿⣿⣿⣿⣿⣿⣿⣿⢝⡱⢱⢕⢕⡅⠀⠁⠝⢟⢿⣿⣿⣿⣿⣿⣿⣿⣿⣿⣿⣿⣿⣿⣿⣿⣿⣿⣿⠀⠀⠀⠀⠀⠀⠀⠀⠀⠀⠀⠀</a:t>
            </a:r>
            <a:br/>
            <a:r>
              <a:t>⠀⠀⠀⠀⠀⠀⠀⠀⠀⠀⠀⢸⣿⣿⡟⠑⢄⢕⢕⣿⣿⣿⣿⣿⣿⣿⣿⣿⣿⣿⣿⣿⣿⣿⣿⣿⣿⣿⣿⡏⢕⢕⢕⠕⠑⠑⠕⠀⠀⠀⠀⢜⣿⣿⣿⣿⣿⣿⣿⣿⣿⣿⣿⣿⣿⣿⣿⣿⣿⠀⠀⠀⠀⠀⠀⠀⠀⠀⠀⠀⠀</a:t>
            </a:r>
            <a:br/>
            <a:r>
              <a:t>⠀⠀⠀⠀⠀⠀⠀⠀⠀⠀⠀⢸⣮⣿⡕⢄⠑⢕⢕⣿⣿⣿⣿⣿⣿⣿⣿⣿⣿⣿⣿⣿⣿⣿⣿⣿⣿⣿⣿⣧⣵⣵⣵⣕⡕⢔⢕⢔⢀⠀⠀⠀⢻⣿⣿⣿⣿⣿⣿⣿⣿⣿⣿⣿⣿⣿⣿⣿⣿⠀⠀⠀⠀⠀⠀⠀⠀⠀⠀⠀⠀</a:t>
            </a:r>
            <a:br/>
            <a:r>
              <a:t>⠀⠀⠀⠀⠀⠀⠀⠀⠀⠀⠀⢸⣿⣿⡇⠁⢄⢕⢕⣿⣿⣿⣿⣿⣿⣿⣿⣿⣿⣿⣿⣿⣿⣿⣿⣿⣿⣿⣿⣿⣿⣿⣿⣿⡿⢇⢕⢕⠄⠀⠀⠀⢸⣿⣿⣿⣿⣿⣿⣿⣿⣿⣿⣿⣿⣿⣿⣿⣿⠀⠀⠀⠀⠀⠀⠀⠀⠀⠀⠀⠀</a:t>
            </a:r>
            <a:br/>
            <a:r>
              <a:t>⠀⠀⠀⠀⠀⠀⠀⠀⠀⠀⠀⣸⣮⣿⡇⢄⠑⢱⢱⣿⣿⣿⣿⣿⣿⣿⣿⣿⣿⣿⣿⣿⣿⣿⣿⣿⣿⣿⡟⢟⢟⢋⢝⢝⢅⣅⣅⢀⢀⡄⢄⢀⢸⣿⣿⣿⣿⣿⣿⣿⣿⣿⣿⣿⣿⣿⣿⣿⣿⠀⠀⠀⠀⠀⠀⠀⠀⠀⠀⠀⠀</a:t>
            </a:r>
            <a:br/>
            <a:r>
              <a:t>⠀⠀⠀⠀⠀⠀⠀⠀⠀⠀⠀⣼⢯⣿⡇⠁⢄⢕⢕⣿⣿⣿⣿⣿⣿⣿⣿⣿⣿⣿⣿⣿⣿⣿⣿⣿⣿⣿⣷⣕⣼⣧⣕⣇⣿⣿⣧⡕⢕⢕⡇⢕⣾⣿⣿⣿⣿⣿⣿⣿⣿⣿⣿⣿⣿⣿⣿⣿⣿⠀⠀⠀⠀⠀⠀⠀⠀⠀⠀⠀⠀</a:t>
            </a:r>
            <a:br/>
            <a:r>
              <a:t>⠀⠀⠀⠀⠀⠀⠀⠀⠀⠀⠀⢹⣿⡿⡗⢄⢑⢕⢱⣿⣿⣿⣿⣿⣿⣿⣿⣿⣿⣿⣿⣿⣿⣿⣿⣿⣿⣿⣿⣿⣿⣿⣿⢿⣿⣿⣷⣿⣯⢟⢕⣸⣿⣿⣿⣿⣿⣿⣿⣿⣿⣿⣿⣿⣿⣿⣿⣿⣿⠀⠀⠀⠀⠀⠀⠀⠀⠀⠀⠀⠀</a:t>
            </a:r>
            <a:br/>
            <a:r>
              <a:t>⠀⠀⠀⠀⠀⠀⠀⠀⠀⠀⠀⣿⢿⡿⢇⠁⢕⢕⢸⣿⣿⣿⣿⣿⣿⣿⣿⣿⣿⣿⣿⣿⣿⣿⣿⣿⣿⣿⣿⣿⣿⣿⣿⣿⣿⣿⣿⣿⣿⣇⢜⢻⣿⣿⣿⣿⣿⣿⣿⣿⣿⣿⣿⣿⣿⣿⣿⣿⣿⠀⠀⠀⠀⠀⠀⠀⠀⠀⠀⠀⠀</a:t>
            </a:r>
            <a:br/>
            <a:r>
              <a:t>⠀⠀⠀⠀⠀⠀⠀⠀⠀⠀⠀⢸⣿⣿⢕⠔⢕⢕⢸⣿⣿⣿⣿⣿⣿⣿⣿⣿⣿⣿⣿⣿⣿⣿⣿⣿⣿⣿⣿⣿⣿⣿⣿⣿⣿⣿⣿⣿⣿⡿⢕⢕⢝⢻⢿⣿⣿⣿⣿⣿⣿⣻⣿⣿⣿⣿⣿⣿⣿⠀⠀⠀⠀⠀⠀⠀⠀⠀⠀⠀⠀</a:t>
            </a:r>
            <a:br/>
            <a:r>
              <a:t>⠀⠀⠀⠀⠀⠀⠀⠀⠀⠀⠀⢸⣿⣿⢕⠀⢕⢕⢸⣿⣿⣿⣿⣿⣿⣿⣿⣿⣿⣿⣿⣿⣿⣿⣿⣿⣿⣿⣿⣿⣿⣿⣿⣿⣿⣿⣿⣿⣏⣵⣷⢕⢕⢕⡕⢜⢝⢿⣿⣿⣿⣿⣿⣿⣿⣿⣿⣿⣿⠀⠀⠀⠀⠀⠀⠀⠀⠀⠀⠀⠀</a:t>
            </a:r>
            <a:br/>
            <a:r>
              <a:t>⠀⠀⠀⠀⠀⠀⠀⠀⠀⠀⠀⢸⣿⣿⢕⠔⢕⢕⢸⣿⣿⣿⣿⣿⣿⣿⣿⣿⣿⣿⣿⣿⣿⣿⣿⣿⣿⣿⣿⣿⣿⣿⣿⣿⣿⣷⣽⣿⡿⢟⢫⣱⣇⣸⣿⣷⣷⣿⣿⣿⣿⣿⣿⣿⣿⣿⣿⣿⣿⠀⠀⠀⠀⠀⠀⠀⠀⠀⠀⠀⠀</a:t>
            </a:r>
            <a:br/>
            <a:r>
              <a:t>⠀⠀⠀⠀⠀⠀⠀⠀⠀⠀⠀⢻⣿⣟⠁⠀⢕⢕⢼⣿⣿⣿⣿⣿⣿⣿⣿⣿⣿⣿⣿⣿⣿⣿⣿⣿⣿⣿⣿⣿⣿⣿⣿⣿⣿⣿⣿⣿⣷⣿⣿⣿⣿⣿⣿⣿⣿⣿⣿⣿⣿⣿⣿⣿⣿⣿⣿⣿⣿⠀⠀⠀⠀⠀⠀⠀⠀⠀⠀⠀⠀</a:t>
            </a:r>
            <a:br/>
            <a:r>
              <a:t>⠀⠀⠀⠀⠀⠀⠀⠀⠀⠀⠀⢸⢿⡎⢀⠑⢕⢕⣿⣿⣿⣿⣿⣿⣿⣿⣿⣿⣿⣿⣿⣿⣿⣿⣿⣿⣿⣿⣿⣿⣿⣿⣿⣿⣿⣿⣿⣿⣿⣿⣿⣿⣿⣿⣿⣿⣿⣿⣿⣿⣿⣿⣿⣿⣿⣿⣿⣿⣿⠀⠀⠀⠀⠀⠀⠀⠀⠀⠀⠀⠀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⠀⠀⠀⠀⠀⠀⠀⠀⠀⠀⠀⢕⢝⢇⠀⠀⢕⢕⣿⣿⣿⣿⣿⣿⣿⣿⣿⣿⣿⣿⣿⣿⣿⣿⣿⣿⣿⣿⣿⣿⣿⣿⣿⣿⣿⣿⣿⣿⣿⣿⣿⣿⣿⣿⣿⣿⣿⣿⣿⣿⣿⣹⣿⣿⡜⢿⣿⣿⣿⠀⠀⠀⠀⠀⠀⠀⠀⠀⠀⠀⠀</a:t>
            </a:r>
            <a:br/>
            <a:r>
              <a:t>⠀⠀⠀⠀⠀⠀⠀⠀⠀⠀⠀⢕⢎⡕⢐⠑⢕⢱⣿⣿⣿⣿⣿⣿⣿⣿⣿⣿⣿⣿⣿⣿⣿⣿⣿⣿⣿⣿⣿⣿⣿⣿⣿⣿⣿⣿⣿⣿⣿⣿⣿⣿⣿⣿⣿⣿⣿⣿⣿⣿⣿⣿⣿⣿⣽⣜⣿⣿⣿⠀⠀⠀⠀⠀⠀⠀⠀⠀⠀⠀⠀</a:t>
            </a:r>
            <a:br/>
            <a:r>
              <a:t>⠀⠀⠀⠀⠀⠀⠀⠀⠀⠀⠀⢕⣮⢕⠀⢑⢕⢕⣿⣿⣿⣿⣿⣿⣿⣿⣿⣿⣿⣿⣿⣿⣿⣿⣿⣿⣿⣿⣿⣿⣿⣿⣿⣿⣿⣿⣿⣿⣿⣿⣿⣿⣿⣿⣿⣿⣿⣿⢹⣿⣿⡯⣿⣿⣿⣿⣾⣿⣿⠀⠀⠀⠀⠀⠀⠀⠀⠀⠀⠀⠀</a:t>
            </a:r>
            <a:br/>
            <a:r>
              <a:t>⠀⠀⠀⠀⠀⠀⠀⠀⠀⠀⠀⢱⢿⡕⢔⢑⢕⢱⣿⣿⣿⣿⣿⣿⣿⣿⣿⣿⣿⣿⣿⣿⣿⣿⣿⣿⣿⣿⣿⣿⣿⣿⣿⣿⣿⣿⣿⣿⣿⣿⣿⣿⣿⣿⣿⣿⣿⣿⣼⣿⣿⡇⣿⣿⣿⣽⣿⣿⣿⠀⠀⠀⠀⠀⠀⠀⠀⠀⠀⠀⠀</a:t>
            </a:r>
            <a:br/>
            <a:r>
              <a:t>⠀⠀⠀⠀⠀⠀⠀⠀⠀⠀⠀⢕⣮⢇⠀⢕⢕⢕⣿⣿⣿⣿⣿⣿⣿⣿⣿⣿⣿⣿⣿⣿⣿⣿⣿⣿⣿⣿⣿⣿⣿⣿⣿⣿⣿⣿⣿⣿⣿⣿⣿⣿⣿⣿⣿⣿⣿⣷⣿⣿⣿⣧⢻⣿⣿⣿⣿⣿⣿⠀⠀⠀⠀⠀⠀⠀⠀⠀⠀⠀⠀</a:t>
            </a:r>
            <a:br/>
            <a:r>
              <a:t>⠀⠀⠀⠀⠀⠀⠀⠀⠀⠀⠀⠑⠛⠑⠑⠑⠑⠑⠛⠛⠛⠛⠛⠛⠛⠛⠛⠛⠛⠛⠛⠛⠛⠛⠛⠛⠛⠛⠛⠛⠛⠛⠛⠛⠛⠛⠛⠛⠛⠛⠛⠛⠛⠛⠛⠛⠛⠛⠛⠛⠛⠛⠘⠛⠛⠛⠛⠛⠛⠀⠀⠀⠀⠀⠀⠀⠀⠀⠀⠀⠀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⠀⠀⠀⠀⠀⠀⠀⠀⠀⠀⠀⢹⣿⣟⣟⣿⣿⡟⠑⠁⠀⢔⠗⠙⢅⢄⠁⢕⢕⢕⣼⣿⣿⣿⣿⣿⣿⣿⣿⣿⣿⣿⣿⣿⣿⣿⣿⣿⣿⣿⣿⣿⣿⣿⢕⠀⠀⠀⠀⠀⠀⢕⢻⣿⣿⣿⣿⣿⣿⠀⠀⠀⠀⠀⠀⠀⠀⠀⠀⠀⠀</a:t>
            </a:r>
            <a:br/>
            <a:r>
              <a:t>⠀⠀⠀⠀⠀⠀⠀⠀⠀⠀⠀⢜⢝⣿⢏⢟⢻⢇⢀⢀⠑⢑⣇⢕⢕⢕⢕⢕⢞⢗⣝⣿⣿⡽⣻⣿⣿⣿⣿⣿⣿⣿⣿⣿⣿⣿⣿⣿⣿⣿⣿⣿⣿⢏⠁⠀⠀⠀⠀⠀⠀⢕⢸⣿⣿⣿⣿⣿⣿⠀⠀⠀⠀⠀⠀⠀⠀⠀⠀⠀⠀</a:t>
            </a:r>
            <a:br/>
            <a:r>
              <a:t>⠀⠀⠀⠀⠀⠀⠀⠀⠀⠀⠀⢱⣷⣿⣿⣷⣾⢔⢔⢸⢟⢕⢕⣕⣵⣵⣵⣵⣾⣿⣿⣿⣿⣿⣿⣿⣿⢿⣿⣿⣿⣿⣿⣿⣿⣿⣿⣿⣿⣿⣿⣿⣿⡇⢀⢀⠀⠀⠀⢀⢄⢕⢕⣿⣿⣿⣿⣿⣿⠀⠀⠀⠀⠀⠀⠀⠀⠀⠀⠀⠀</a:t>
            </a:r>
            <a:br/>
            <a:r>
              <a:t>⠀⠀⠀⠀⠀⠀⠀⠀⠀⠀⠀⢸⣟⢝⣿⣿⣧⢕⢕⢜⣱⣳⣿⣿⣿⣿⣿⣿⣿⣿⣿⣿⣿⣿⣿⣿⣿⣯⣿⣿⣿⣿⣿⣿⣿⣿⣿⣿⣿⣿⣿⣿⣿⡇⢅⢄⢕⢕⢕⢕⢕⢕⢕⣿⣿⣿⣿⣿⣿⠀⠀⠀⠀⠀⠀⠀⠀⠀⠀⠀⠀</a:t>
            </a:r>
            <a:br/>
            <a:r>
              <a:t>⠀⠀⠀⠀⠀⠀⠀⠀⠀⠀⠀⢝⢟⡿⢿⣿⣿⡇⢕⢕⣼⣿⣿⣿⣿⣿⣿⣿⣿⣿⣿⣿⣿⣿⣿⣿⣿⣿⣿⣿⣿⣿⣿⣿⣿⣿⣿⣿⣿⣿⣿⣿⣿⡇⢕⢕⢕⢕⢕⢕⢕⢕⢕⣿⣿⣿⣿⣿⣿⠀⠀⠀⠀⠀⠀⠀⠀⠀⠀⠀⠀</a:t>
            </a:r>
            <a:br/>
            <a:r>
              <a:t>⠀⠀⠀⠀⠀⠀⠀⠀⠀⠀⠀⣱⣾⣯⣼⣿⣿⣇⢕⢕⣿⣿⣿⣿⣿⣿⣿⣿⣿⣿⣿⣿⣿⣿⣿⣿⣿⣿⣿⣿⣿⣿⣿⣿⣿⣿⣿⣿⣿⣿⣿⣿⣿⣇⣵⣵⣵⣵⣵⣵⣿⣷⣾⣿⣿⣿⣿⣿⣿⠀⠀⠀⠀⠀⠀⠀⠀⠀⠀⠀⠀</a:t>
            </a:r>
            <a:br/>
            <a:r>
              <a:t>⠀⠀⠀⠀⠀⠀⠀⠀⠀⠀⠀⢝⢻⣿⣿⣿⣿⣿⡕⢕⢻⣿⣿⣿⣿⣿⣿⣿⣿⣿⣿⣿⣿⣫⣿⣿⣿⣿⣿⣿⢿⣿⣿⣿⣿⣿⣿⣿⣿⣿⣿⣿⣿⣿⣿⣿⣿⣿⣿⣿⣿⣿⣿⣿⣿⣿⣿⣿⣿⠀⠀⠀⠀⠀⠀⠀⠀⠀⠀⠀⠀</a:t>
            </a:r>
            <a:br/>
            <a:r>
              <a:t>⠀⠀⠀⠀⠀⠀⠀⠀⠀⠀⠀⢾⣿⣿⣿⣿⣿⣿⣷⢔⢜⣿⣿⣿⣿⣹⣿⣿⣿⣿⣿⣿⣿⣿⣿⣿⣿⣿⣿⡿⣿⣿⣿⣿⣿⣿⣿⣿⣿⣿⣿⣿⣿⣿⣿⣿⣿⣿⣿⣿⣿⣿⣿⣿⣿⣿⣿⣿⣿⠀⠀⠀⠀⠀⠀⠀⠀⠀⠀⠀⠀</a:t>
            </a:r>
            <a:br/>
            <a:r>
              <a:t>⠀⠀⠀⠀⠀⠀⠀⠀⠀⠀⠀⢜⡿⣿⣿⣿⣯⣿⣿⣷⡕⢿⣿⣿⣿⣿⣿⣿⣿⣿⣿⣿⣿⣿⣿⣿⣿⣿⣿⣿⣿⣿⣿⣿⣿⣿⣿⣿⣿⣿⣿⣿⣿⣿⣿⣿⣿⣿⣿⣿⣿⣿⣿⣿⣿⣿⣿⣿⣿⠀⠀⠀⠀⠀⠀⠀⠀⠀⠀⠀⠀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⠀⠀⠀⠀⠀⠀⠀⠀⠀⠀⠀⢻⣿⣿⣿⣿⣿⣿⣿⣿⣿⣾⣿⣿⣿⣿⣿⣿⣯⣽⣟⣵⣾⣿⣿⣿⣿⣿⣿⣿⣿⣿⣿⣿⣿⣿⣿⣿⣿⣿⣿⣿⣿⣿⣿⣿⣿⣿⣿⣿⣿⣿⣿⣿⣿⣿⣿⣿⣿⠀⠀⠀⠀⠀⠀⠀⠀⠀⠀⠀⠀</a:t>
            </a:r>
            <a:br/>
            <a:r>
              <a:t>⠀⠀⠀⠀⠀⠀⠀⠀⠀⠀⠀⣸⣿⣿⣿⣿⣿⣿⣿⣿⣿⣿⣿⣿⣿⣿⣿⣿⣿⣿⣿⣿⣿⢿⢿⣿⣿⣿⣿⣿⣿⣿⣿⣿⣿⣿⣿⣿⣿⣿⣿⣿⣿⣿⣿⣿⣿⣿⣿⣿⣿⣿⣿⣿⣿⣿⣿⣿⣿⠀⠀⠀⠀⠀⠀⠀⠀⠀⠀⠀⠀</a:t>
            </a:r>
            <a:br/>
            <a:r>
              <a:t>⠀⠀⠀⠀⠀⠀⠀⠀⠀⠀⠀⢹⢿⣿⣿⣿⣿⣿⣿⣿⣿⣿⣿⣿⣿⣿⣿⣿⠟⠝⠛⠛⢉⢅⣱⣿⣿⣿⣿⣿⣿⣿⣿⣿⣿⣿⣿⣿⣿⣿⣿⣿⣿⣿⣿⣿⣿⣿⣿⣿⣿⣿⣿⣿⣿⣿⣿⣿⣿⠀⠀⠀⠀⠀⠀⠀⠀⠀⠀⠀⠀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⠀⠀⠀⠀⠀⠀⠀⠀⠀⠀⠀⣿⣿⣿⣿⣿⣿⣿⣿⣿⣿⣿⣿⣝⢻⣿⣿⣿⣷⣵⣷⣷⣾⣿⣿⣿⣿⣿⣿⣿⣿⣿⣿⣿⣿⣿⣿⣿⣿⣿⣿⣿⣿⣿⣿⣿⣿⣿⣿⣿⣿⣿⣿⣿⣿⣿⣿⣿⣿⠀⠀⠀⠀⠀⠀⠀⠀⠀⠀⠀⠀</a:t>
            </a:r>
            <a:br/>
            <a:r>
              <a:t>⠀⠀⠀⠀⠀⠀⠀⠀⠀⠀⠀⣿⣿⣷⣿⣿⣿⣿⣿⣿⣿⣿⣿⣿⡞⣿⣿⣿⣿⣿⣿⣿⣿⣿⣿⣿⣿⣿⡟⢸⣿⣿⣿⣿⣿⣿⣿⣿⣿⣿⣿⣿⣿⣿⣿⣿⣿⣿⣿⣿⣿⣿⣿⣿⣿⣿⣿⣿⣿⠀⠀⠀⠀⠀⠀⠀⠀⠀⠀⠀⠀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⠀⠀⠀⠀⠀⠀⠀⠀⠀⠀⠀⣿⣿⣿⣿⣿⣿⣿⣿⣿⣿⣿⣿⣿⣧⢜⢿⣿⣿⣿⣿⣿⣿⣿⣿⣿⣿⣿⠇⠁⢻⣿⣿⣿⣿⣿⣿⣿⣿⣿⣿⣿⣿⣿⣿⣿⣿⣿⣿⣿⣿⣿⣿⣿⣿⣿⣿⣿⣿⠀⠀⠀⠀⠀⠀⠀⠀⠀⠀⠀⠀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⠀⠀⠀⠀⠀⠀⠀⠀⠀⠀⠀⣿⣿⣿⣿⣿⣿⣿⣿⣿⣿⣿⣿⣿⣿⣧⢕⢝⢿⣿⢟⢟⢟⢟⢏⢝⢟⠑⠀⠀⠁⢻⣿⣿⣿⣿⣿⣿⣿⣿⣿⣿⣿⣿⣿⣿⣿⣿⣿⣿⣿⣿⣿⣿⣿⣿⣿⣿⣿⠀⠀⠀⠀⠀⠀⠀⠀⠀⠀⠀⠀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⠀⠀⠀⠀⠀⠀⠀⠀⠀⠀⠀⣿⣿⣿⣿⣿⣿⣿⣿⣿⣿⣿⣿⣿⣿⣿⣧⢄⠑⠑⠑⠁⠁⠑⠑⠁⠀⠀⠀⠀⠀⢸⣿⣿⣿⣿⣿⣿⣿⣿⣿⣿⣿⣿⣿⣿⣿⣿⣿⣿⣿⣿⣿⣿⣿⣿⣿⣿⣿⠀⠀⠀⠀⠀⠀⠀⠀⠀⠀⠀⠀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⠀⠀⠀⠀⠀⠀⠀⠀⠀⠀⠀⣿⣿⣿⣿⣿⣿⣿⣿⣿⣿⣿⣿⣿⣿⣿⣿⣇⠐⠄⠀⠀⠀⠀⠀⠀⠀⠀⠀⠀⠀⢀⢻⣿⣿⣿⣿⣿⣿⣿⣿⣿⣿⣿⣿⣿⣿⣿⣿⣿⣿⣿⣿⣿⣿⣿⣿⣿⣿⠀⠀⠀⠀⠀⠀⠀⠀⠀⠀⠀⠀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⠀⠀⠀⠀⠀⠀⠀⠀⠀⠀⠀⣿⣿⣿⣿⣿⣿⣿⣿⣿⣿⣿⣿⣿⣿⣿⣿⣿⠀⠄⢀⢀⠀⠀⠀⠀⠀⠀⢀⢄⢕⢕⠜⣿⣿⣿⣿⣿⣿⣿⣿⣿⣿⣿⣿⣿⣿⣿⣿⣿⣿⣿⣿⣿⣿⣿⣿⣿⣿⠀⠀⠀⠀⠀⠀⠀⠀⠀⠀⠀⠀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⠀⠀⠀⠀⠀⠀⠀⠀⠀⠀⠀⣿⣿⣿⣿⣿⣿⣿⣿⣿⣿⣿⣿⣿⣿⣿⣿⣿⣷⣦⢕⢕⢕⢕⠔⠔⠄⠐⠑⢕⢕⢕⢔⣿⣿⣿⣿⣿⣿⣿⣿⣿⣿⣿⣿⣿⣿⣿⣿⣿⣿⣿⣿⣿⣿⣿⣿⣿⣿⠀⠀⠀⠀⠀⠀⠀⠀⠀⠀⠀⠀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⠀⠀⠀⠀⠀⠀⠀⠀⠀⠀⠀⣿⣿⣿⣿⣿⣿⣿⣿⣿⣿⣿⣿⣿⣿⣿⣿⣿⣿⣿⣿⣧⣔⣁⢔⢔⢔⢔⢕⢕⢕⢕⢕⣿⣿⣿⣿⣿⣿⣿⣿⣿⣿⣿⣿⣿⣿⣿⣿⣿⣿⣿⣿⣿⣿⣿⣿⣿⣿⠀⠀⠀⠀⠀⠀⠀⠀⠀⠀⠀⠀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⠀⠀⠀⠀⠀⠀⠀⠀⠀⠀⠀⣿⣿⣿⣿⣿⣿⣿⣿⣿⣿⣿⣿⣿⣿⣿⣿⣿⣿⣿⣿⣿⣿⣿⣿⣷⡕⠕⢕⢕⢕⢕⢕⣿⣿⣿⣿⣿⣿⣿⣿⣿⣿⣿⣿⣿⣿⣿⣿⣿⣿⣿⣿⣿⣿⣿⣿⣿⣿⠀⠀⠀⠀⠀⠀⠀⠀⠀⠀⠀⠀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⠀⠀⠀⠀⠀⠀⠀⠀⠀⠀⠀⠛⠛⠛⠛⠛⠛⠛⠛⠛⠛⠛⠛⠛⠛⠛⠛⠛⠛⠛⠛⠛⠛⠛⠛⠛⠃⠑⠑⠑⠑⠑⠑⠛⠛⠛⠛⠛⠛⠛⠛⠛⠛⠛⠛⠛⠛⠛⠛⠛⠛⠛⠛⠛⠛⠛⠛⠛⠛⠀⠀⠀⠀⠀⠀⠀⠀⠀⠀⠀⠀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⠀⠀⠀⠀⠀⠀⠀⠀⠀⠀⠀⣻⣿⣿⣿⣿⣿⡿⠏⠑⢄⢱⢜⢏⠜⠁⢕⢕⢕⢜⣿⣿⣿⣿⣿⣿⣿⣿⣿⣿⣿⣿⣿⣿⣿⣿⣿⣿⣿⣿⣿⣿⣿⣿⡇⠀⠀⠀⠀⠀⠀⢁⢸⣿⣿⣿⣿⣿⣿⠀⠀⠀⠀⠀⠀⠀⠀⠀⠀⠀⠀</a:t>
            </a:r>
            <a:br/>
            <a:r>
              <a:t>⠀⠀⠀⠀⠀⠀⠀⠀⠀⠀⠀⢝⢝⣿⡟⢟⢻⡇⠀⠐⠕⠔⢔⢕⢕⢕⢕⢵⢕⢽⢿⡿⡟⣿⣿⣿⣿⣿⣿⣿⣿⣿⣿⣿⣿⣿⣿⣿⣿⣿⣿⣿⣿⣿⠕⠀⠀⠀⠀⠀⠀⠕⢕⣿⣿⣿⣿⣿⣿⠀⠀⠀⠀⠀⠀⠀⠀⠀⠀⠀⠀</a:t>
            </a:r>
            <a:br/>
            <a:r>
              <a:t>⠀⠀⠀⠀⠀⠀⠀⠀⠀⠀⠀⣵⣷⣿⣿⣷⡎⠁⢑⣴⡔⢜⢇⢕⢕⣕⣕⣵⣷⣾⣿⣿⣿⣾⣾⣿⣿⣿⣿⣿⣿⣿⣿⣿⣿⣿⣿⣿⣿⣿⣿⣿⣿⣧⢅⠀⠀⠀⠀⠀⠀⢕⢕⢻⣿⣿⣿⣿⣿⠀⠀⠀⠀⠀⠀⠀⠀⠀⠀⠀⠀</a:t>
            </a:r>
            <a:br/>
            <a:r>
              <a:t>⠀⠀⠀⠀⠀⠀⠀⠀⠀⠀⠀⢜⣿⣯⣿⣿⡇⢕⢕⢕⢕⣵⣷⣿⣿⣿⣿⣿⣿⣿⣿⣿⣿⣿⣿⣿⣿⣿⣿⣿⣿⣿⣿⣿⣿⣿⣿⣿⣿⣿⣿⣿⣿⡟⢕⢄⢕⢔⢔⢕⢕⢕⢕⢸⣿⣿⣿⣿⣿⠀⠀⠀⠀⠀⠀⠀⠀⠀⠀⠀⠀</a:t>
            </a:r>
            <a:br/>
            <a:r>
              <a:t>⠀⠀⠀⠀⠀⠀⠀⠀⠀⠀⠀⢻⢿⣿⣿⣿⣷⢕⢕⡕⣿⣿⣿⣿⣿⣿⣿⣿⣿⣿⣿⣿⣿⣿⣿⣿⣿⣿⣿⣿⣿⣿⣿⣿⣿⣿⣿⣿⣿⣿⣿⣿⣿⣷⢕⢕⢕⢕⢕⢕⢕⢕⢕⣼⣿⣿⣿⣿⣿⠀⠀⠀⠀⠀⠀⠀⠀⠀⠀⠀⠀</a:t>
            </a:r>
            <a:br/>
            <a:r>
              <a:t>⠀⠀⠀⠀⠀⠀⠀⠀⠀⠀⠀⣕⣼⣿⣿⣿⣿⡇⢕⢸⣿⣿⣿⣿⣿⣿⣿⣿⣿⣿⣿⣿⣿⣿⣿⣿⣿⣿⣿⣿⣿⣿⣿⣿⣿⣿⣿⣿⣿⣿⣿⣿⣿⣿⢱⣵⣵⣵⣵⣵⣵⣷⣾⣿⣿⣿⣿⣿⣿⠀⠀⠀⠀⠀⠀⠀⠀⠀⠀⠀⠀</a:t>
            </a:r>
            <a:br/>
            <a:r>
              <a:t>⠀⠀⠀⠀⠀⠀⠀⠀⠀⠀⠀⢻⢿⣿⣿⣿⣿⣧⠕⢜⣿⣿⣿⣿⣿⣿⣿⣿⣿⣿⣿⣿⡿⢿⣿⣿⣿⣿⣿⣿⣿⣿⣿⣿⣿⣿⣿⣿⣿⣿⣿⣿⣿⣿⣿⣿⣿⣿⣿⣿⣿⣿⣿⣿⣿⣿⣿⣿⣿⠀⠀⠀⠀⠀⠀⠀⠀⠀⠀⠀⠀</a:t>
            </a:r>
            <a:br/>
            <a:r>
              <a:t>⠀⠀⠀⠀⠀⠀⠀⠀⠀⠀⠀⣷⣿⣿⣿⣿⣿⣿⡕⢕⢹⣿⣿⣿⡿⢿⣿⣿⣿⣿⣿⣿⣿⣿⣿⣿⣿⣿⣿⣯⣿⣿⣿⣿⣿⣿⣿⣿⣿⣿⣿⣿⣿⣿⣿⣿⣿⣿⣿⣿⣿⣿⣿⣿⣿⣿⣿⣿⣿⠀⠀⠀⠀⠀⠀⠀⠀⠀⠀⠀⠀</a:t>
            </a:r>
            <a:br/>
            <a:r>
              <a:t>⠀⠀⠀⠀⠀⠀⠀⠀⠀⠀⠀⢜⣻⣿⣿⣿⣿⣿⣧⡕⢸⣿⣿⣿⣿⣿⣿⣿⣿⣿⣿⣿⣿⣿⣿⣿⣿⣿⣿⣿⣿⣿⣿⣿⣿⣿⣿⣿⣿⣿⣿⣿⣿⣿⣿⣿⣿⣿⣿⣿⣿⣿⣿⣿⣿⣿⣿⣿⣿⠀⠀⠀⠀⠀⠀⠀⠀⠀⠀⠀⠀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⠀⠀⠀⠀⠀⠀⠀⠀⠀⠀⠀⢿⣿⣿⣿⣿⣿⣿⣿⣿⣮⣿⣿⣿⣿⣿⣿⣿⣿⣿⢟⣽⣿⣿⣿⣿⣿⣿⣿⣿⣿⣿⣿⣿⣿⣿⣿⣿⣿⣿⣿⣿⣿⣿⣿⣿⣿⣿⣿⣿⣿⣿⣿⣿⣿⣿⣿⣿⣿⠀⠀⠀⠀⠀⠀⠀⠀⠀⠀⠀⠀</a:t>
            </a:r>
            <a:br/>
            <a:r>
              <a:t>⠀⠀⠀⠀⠀⠀⠀⠀⠀⠀⠀⣸⣿⣿⣿⣿⣿⣿⣿⣿⣾⣿⣿⣿⣿⣿⣿⣿⣿⣿⣿⣿⣿⣿⣿⣿⣿⣿⣿⣿⣿⣿⣿⣿⣿⣿⣿⣿⣿⣿⣿⣿⣿⣿⣿⣿⣿⣿⣿⣿⣿⣿⣿⣿⣿⣿⣿⣿⣿⠀⠀⠀⠀⠀⠀⠀⠀⠀⠀⠀⠀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⠀⠀⠀⠀⠀⠀⠀⠀⠀⠀⠀⢻⣿⣿⣿⣿⣿⣿⣿⣿⣿⣿⣿⣿⣿⣿⣿⣿⢿⣿⡿⠿⠟⢑⣿⣿⣿⣿⣿⣿⣿⣿⣿⣿⣿⣿⣿⣿⣿⣿⣿⣿⣿⣿⣿⣿⣿⣿⣿⣿⣿⣿⣿⣿⣿⣿⣿⣿⣿⠀⠀⠀⠀⠀⠀⠀⠀⠀⠀⠀⠀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⠀⠀⠀⠀⠀⠀⠀⠀⠀⠀⠀⣿⣿⣿⣿⣿⣿⣿⣿⣿⣿⣿⣿⢿⣿⣿⣿⣧⣄⣴⣴⣴⣵⣾⣿⣿⣿⣿⣿⣿⣿⣿⣿⣿⣿⣿⣿⣿⣿⣿⣿⣿⣿⣿⣿⣿⣿⣿⣿⣿⣿⣿⣿⣿⣿⣿⣿⣿⣿⠀⠀⠀⠀⠀⠀⠀⠀⠀⠀⠀⠀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⠀⠀⠀⠀⠀⠀⠀⠀⠀⠀⠀⣿⣿⣿⣿⣿⣿⣿⣿⣿⣿⣿⣿⣵⣽⣿⣿⣿⣿⣿⣿⣿⣿⣿⣿⣿⣿⣿⡟⢹⣿⣿⣿⣿⣿⣿⣿⣿⣿⣿⣿⣿⣿⣿⣿⣿⣿⣿⣿⣿⣿⣿⣿⣿⣿⣿⣿⣿⣿⠀⠀⠀⠀⠀⠀⠀⠀⠀⠀⠀⠀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⠀⠀⠀⠀⠀⠀⠀⠀⠀⠀⠀⣿⣿⣿⣿⣿⣿⣿⣿⣿⣿⣿⣿⣿⡇⢿⣿⣿⣿⣿⣿⣿⣿⣿⣿⣿⣿⣿⢇⠑⢿⣿⣿⣿⣿⣿⣿⣿⣿⣿⣿⣿⣿⣿⣿⣿⣿⣿⣿⣿⣿⣿⣿⣿⣿⣿⣿⣿⣿⠀⠀⠀⠀⠀⠀⠀⠀⠀⠀⠀⠀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⠀⠀⠀⠀⠀⠀⠀⠀⠀⠀⠀⣿⣿⣿⣿⣿⣿⣿⣿⣿⣿⣿⣿⣿⣷⡕⢹⢿⣿⣿⣿⢿⣿⢿⢟⢻⡟⢟⠀⠀⠘⢿⣿⣿⣿⣿⣿⣿⣿⣿⣿⣿⣿⣿⣿⣿⣿⣿⣿⣿⣿⣿⣿⣿⣿⣿⣿⣿⣿⠀⠀⠀⠀⠀⠀⠀⠀⠀⠀⠀⠀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⠀⠀⠀⠀⠀⠀⠀⠀⠀⠀⠀⣿⣿⣿⣿⣿⣿⣿⣿⣿⣿⣿⣿⣿⣿⣷⡕⠕⠙⠟⢕⠕⠕⢕⢕⠜⠁⠀⠀⠀⠀⢸⣿⣿⣿⣿⣿⣿⣿⣿⣿⣿⣿⣿⣿⣿⣿⣿⣿⣿⣿⣿⣿⣿⣿⣿⣿⣿⣿⠀⠀⠀⠀⠀⠀⠀⠀⠀⠀⠀⠀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⠀⠀⠀⠀⠀⠀⠀⠀⠀⠀⠀⣿⣿⣿⣿⣿⣿⣿⣿⣿⣿⣿⣿⣿⣿⣿⣿⡕⠄⠁⠀⠀⠀⠀⠀⠀⠀⠀⠀⠀⠀⢈⢿⣿⣿⣿⣿⣿⣿⣿⣿⣿⣿⣿⣿⣿⣿⣿⣿⣿⣿⣿⣿⣿⣿⣿⣿⣿⣿⠀⠀⠀⠀⠀⠀⠀⠀⠀⠀⠀⠀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⠀⠀⠀⠀⠀⠀⠀⠀⠀⠀⠀⣿⣿⣿⣿⣿⣿⣿⣿⣿⣿⣿⣿⣿⣿⣿⣿⣧⠀⠀⠀⠀⠀⠀⠀⠀⠀⠀⠀⢄⢔⢕⢸⣿⣿⣿⣿⣿⣿⣿⣿⣿⣿⣿⣿⣿⣿⣿⣿⣿⣿⣿⣿⣿⣿⣿⣿⣿⣿⠀⠀⠀⠀⠀⠀⠀⠀⠀⠀⠀⠀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⠀⠀⠀⠀⠀⠀⠀⠀⠀⠀⠀⣿⣿⣿⣿⣿⣿⣿⣿⣿⣿⣿⣿⣿⣿⣿⣿⣿⡀⢀⢑⢔⢄⢄⠀⢀⢀⢄⢔⢕⢕⠔⢀⣿⣿⣿⣿⣿⣿⣿⣿⣿⣿⣿⣿⣿⣿⣿⣿⣿⣿⣿⣿⣿⣿⣿⣿⣿⣿⠀⠀⠀⠀⠀⠀⠀⠀⠀⠀⠀⠀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⠀⠀⠀⠀⠀⠀⠀⠀⠀⠀⠀⣿⣿⣿⣿⣿⣿⣿⣿⣿⣿⣿⣿⣿⣿⣿⣿⣿⣿⣷⣕⢕⠑⠕⢕⢀⢀⢄⢄⢕⢕⢕⢕⣿⣿⣿⣿⣿⣿⣿⣿⣿⣿⣿⣿⣿⣿⣿⣿⣿⣿⣿⣿⣿⣿⣿⣿⣿⣿⠀⠀⠀⠀⠀⠀⠀⠀⠀⠀⠀⠀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⠀⠀⠀⠀⠀⠀⠀⠀⠀⠀⠀⣿⣿⣿⣿⣿⣿⣿⣿⣿⣿⣿⣿⣿⣿⣿⣿⣿⣿⣿⣿⣷⣵⣔⡅⢕⢕⢕⢕⢕⢕⢕⢕⣿⣿⣿⣿⣿⣿⣿⣿⣿⣿⣿⣿⣿⣿⣿⣿⣿⣿⣿⣿⣿⣿⣿⣿⣿⣿⠀⠀⠀⠀⠀⠀⠀⠀⠀⠀⠀⠀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⠀⠀⠀⠀⠀⠀⠀⠀⠀⠀⠀⠛⠛⠛⠛⠛⠛⠛⠛⠛⠛⠛⠛⠛⠛⠛⠛⠛⠛⠛⠛⠛⠛⠛⠛⠓⠑⠑⠑⠑⠑⠑⠑⠛⠛⠛⠛⠛⠛⠛⠛⠛⠛⠛⠛⠛⠛⠛⠛⠛⠛⠛⠛⠛⠛⠛⠛⠛⠛⠀⠀⠀⠀⠀⠀⠀⠀⠀⠀⠀⠀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⠀⠀⠀⠀⠀⠀⠀⠀⠀⠀⠀⣿⣿⣿⣿⣿⣿⣿⢿⠟⠕⢕⣵⢵⠟⢏⢝⢝⢻⢿⣿⣿⣟⣿⣿⣿⣿⣿⣿⣿⣿⣿⣿⣿⣿⣿⣿⣿⣿⣿⣿⣿⣿⣿⡿⠁⠀⠀⠀⠀⠀⠀⢜⣿⣿⣿⣿⣿⣿⠀⠀⠀⠀⠀⠀⠀⠀⠀⠀⠀⠀</a:t>
            </a:r>
            <a:br/>
            <a:r>
              <a:t>⠀⠀⠀⠀⠀⠀⠀⠀⠀⠀⠀⣻⣿⣿⣿⣿⡟⠁⠁⢄⢜⢙⢕⢅⢄⢕⢕⢕⢱⣜⣿⣿⣾⣿⣿⣿⣿⣿⣿⣿⣿⣿⣿⣿⣿⣿⣿⣿⣿⣿⣿⣿⣿⣿⢇⠀⠀⠀⠀⠀⠀⠀⢕⢻⣿⣿⣿⣿⣿⠀⠀⠀⠀⠀⠀⠀⠀⠀⠀⠀⠀</a:t>
            </a:r>
            <a:br/>
            <a:r>
              <a:t>⠀⠀⠀⠀⠀⠀⠀⠀⠀⠀⠀⣿⣿⣿⣿⣿⢇⢀⢀⢁⢕⣱⢕⠕⢕⢕⢜⢟⣏⣜⣿⣵⣞⣽⣿⣿⣿⣿⣿⣿⣿⣿⣿⣿⣿⣿⣿⣿⣿⣿⣿⣿⣿⣿⢕⠀⠄⠀⠀⠀⢀⢄⢕⢸⣿⣿⣿⣿⣿⠀⠀⠀⠀⠀⠀⠀⠀⠀⠀⠀⠀</a:t>
            </a:r>
            <a:br/>
            <a:r>
              <a:t>⠀⠀⠀⠀⠀⠀⠀⠀⠀⠀⠀⢻⣿⣿⣿⣿⢕⢔⢜⢏⢕⢕⣱⣵⣵⣷⣷⣿⣿⣿⣿⣿⣿⣿⣿⣿⣿⣿⣿⣿⣿⣿⣿⣿⣿⣿⣿⣿⣿⣿⣿⣿⣿⣿⢕⢕⢕⢕⢕⢕⢕⢕⢕⢜⣿⣿⣿⣿⣿⠀⠀⠀⠀⠀⠀⠀⠀⠀⠀⠀⠀</a:t>
            </a:r>
            <a:br/>
            <a:r>
              <a:t>⠀⠀⠀⠀⠀⠀⠀⠀⠀⠀⠀⢿⣿⣿⣿⣿⡇⢕⢕⢱⣼⣿⣿⣿⣿⣿⣿⣿⣿⣿⣿⣿⣿⣿⣿⣿⣿⣿⣿⣿⣿⣿⣿⣿⣿⣿⣿⣿⣿⣿⣿⣿⣿⣿⢕⢕⢕⢕⢕⢕⢕⢕⢕⢸⣿⣿⣿⣿⣿⠀⠀⠀⠀⠀⠀⠀⠀⠀⠀⠀⠀</a:t>
            </a:r>
            <a:br/>
            <a:r>
              <a:t>⠀⠀⠀⠀⠀⠀⠀⠀⠀⠀⠀⣸⣿⣿⣿⣿⣧⢕⢕⣾⣿⣿⣿⣿⣿⣿⣿⣿⣿⣿⣿⣿⣿⣿⣿⣿⣿⣿⣿⣿⣿⣿⣿⣿⣿⣿⣿⣿⣿⣿⣿⣿⣿⣿⢱⣵⣵⣵⣕⣕⣵⣵⣧⣿⣿⣿⣿⣿⣿⠀⠀⠀⠀⠀⠀⠀⠀⠀⠀⠀⠀</a:t>
            </a:r>
            <a:br/>
            <a:r>
              <a:t>⠀⠀⠀⠀⠀⠀⠀⠀⠀⠀⠀⢹⣿⣿⣿⣿⣯⢕⢕⣿⣿⣿⣿⣿⣿⣿⣿⣿⣿⣿⣿⣿⣿⣿⣿⣿⣿⣿⣿⣿⣿⣿⣿⣿⣿⣿⣿⣿⣿⣿⣿⣿⣿⣿⣿⣿⣿⣿⣿⣿⣿⣿⣿⣿⣿⣿⣿⣿⣿⠀⠀⠀⠀⠀⠀⠀⠀⠀⠀⠀⠀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⠀⠀⠀⠀⠀⠀⠀⠀⠀⠀⠀⣷⣿⣿⣿⣿⣿⣇⢕⢹⣿⣿⣿⣿⣿⣿⣿⣿⣿⣿⣿⣿⣽⣿⣿⣿⣿⣿⣿⢟⣿⣿⣿⣿⣿⣿⣿⣿⣿⣿⣿⣿⣿⣿⣿⣿⣿⣿⣿⣿⣿⣿⣿⣿⣿⣿⣿⣿⣿⠀⠀⠀⠀⠀⠀⠀⠀⠀⠀⠀⠀</a:t>
            </a:r>
            <a:br/>
            <a:r>
              <a:t>⠀⠀⠀⠀⠀⠀⠀⠀⠀⠀⠀⢸⣿⣿⣿⣿⣿⣿⡕⢕⣿⣿⣿⣿⣽⣿⣿⣿⣿⣿⣿⣿⣿⣿⣿⣿⣿⣿⣿⣿⣿⣿⣿⣿⣿⣿⣿⣿⣿⣿⣿⣿⣿⣿⣿⣿⣿⣿⣿⣿⣿⣿⣿⣿⣿⣿⣿⣿⣿⠀⠀⠀⠀⠀⠀⠀⠀⠀⠀⠀⠀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⠀⠀⠀⠀⠀⠀⠀⠀⠀⠀⠀⣜⣿⣿⣿⣿⣿⣿⣿⣟⣿⣿⣿⣿⣿⣿⣿⣽⣿⣣⣵⣾⣿⣿⣿⣿⣿⣿⣿⣿⣿⣿⣿⣿⣿⣿⣿⣿⣿⣿⣿⣿⣿⣿⣿⣿⣿⣿⣿⣿⣿⣿⣿⣿⣿⣿⣿⣿⣿⠀⠀⠀⠀⠀⠀⠀⠀⠀⠀⠀⠀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⠀⠀⠀⠀⠀⠀⠀⠀⠀⠀⠀⢻⣿⣿⣿⣿⣿⣿⣿⣿⣿⣿⣿⣿⣿⣿⣿⣿⣿⣿⣿⣿⡿⢻⣿⣿⣿⣿⣿⣿⣿⣿⣿⣿⣿⣿⣿⣿⣿⣿⣿⣿⣿⣿⣿⣿⣿⣿⣿⣿⣿⣿⣿⣿⣿⣿⣿⣿⣿⠀⠀⠀⠀⠀⠀⠀⠀⠀⠀⠀⠀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⠀⠀⠀⠀⠀⠀⠀⠀⠀⠀⠀⣿⣿⣿⣿⣿⣿⣿⣿⣿⣿⣿⣿⣿⣿⣿⣿⠟⠛⢛⢋⢁⣄⣼⣿⣿⣿⣿⣿⣿⣿⣿⣿⣿⣿⣿⣿⣿⣿⣿⣿⣿⣿⣿⣿⣿⣿⣿⣿⣿⣿⣿⣿⣿⣿⣿⣿⣿⣿⠀⠀⠀⠀⠀⠀⠀⠀⠀⠀⠀⠀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⠀⠀⠀⠀⠀⠀⠀⠀⠀⠀⠀⣿⣿⣿⣿⣿⣿⣿⣿⣿⣿⣿⣿⣹⣿⣿⣿⣷⣷⣿⣾⣿⣿⣿⣿⣿⣿⣿⡏⢻⣿⣿⣿⣿⣿⣿⣿⣿⣿⣿⣿⣿⣿⣿⣿⣿⣿⣿⣿⣿⣿⣿⣿⣿⣿⣿⣿⣿⣿⠀⠀⠀⠀⠀⠀⠀⠀⠀⠀⠀⠀</a:t>
            </a:r>
            <a:br/>
            <a:r>
              <a:t>⠀⠀⠀⠀⠀⠀⠀⠀⠀⠀⠀⣿⣿⣿⣿⣿⣿⣿⣿⣿⣿⣿⣯⣿⡿⣿⣿⣿⣿⣿⣿⣿⣿⣿⣿⣿⣿⣿⡇⠜⣿⣿⣿⣿⣿⣿⣿⣿⣿⣿⣿⣿⣿⣿⣿⣿⣿⣿⣿⣿⣿⣿⣿⣿⣿⣿⣿⣿⣿⠀⠀⠀⠀⠀⠀⠀⠀⠀⠀⠀⠀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⠀⠀⠀⠀⠀⠀⠀⠀⠀⠀⠀⣿⣿⣿⣿⣿⣿⣿⣿⣿⣿⣿⣿⣿⣇⢹⣿⣿⣿⣿⣿⣿⣿⣿⣿⣿⣟⢿⠀⠀⠜⣿⣿⣿⣿⣿⣿⣿⣿⣿⣿⣿⣿⣿⣿⣿⣿⣿⣿⣿⣿⣿⣿⣿⣿⣿⣿⣿⣿⠀⠀⠀⠀⠀⠀⠀⠀⠀⠀⠀⠀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⠀⠀⠀⠀⠀⠀⠀⠀⠀⠀⠀⣿⣿⣿⣿⣿⣿⣿⣿⣿⣿⣿⣿⣿⣿⣇⢜⢟⢿⢟⢟⢟⢏⢝⢕⢟⠙⠀⠀⠀⠀⢹⣿⣿⣿⣿⣿⣿⣿⣿⣿⣿⣿⣿⣿⣿⣿⣿⣿⣿⣿⣿⣿⣿⣿⣿⣿⣿⣿⠀⠀⠀⠀⠀⠀⠀⠀⠀⠀⠀⠀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⠀⠀⠀⠀⠀⠀⠀⠀⠀⠀⠀⣿⣿⣿⣿⣿⣿⣿⣿⣿⣿⣿⣿⣿⣿⣿⣇⠁⠁⠑⠀⠁⠁⠑⠁⠀⠀⠀⠀⠀⠀⢜⣿⣿⣿⣿⣿⣿⣿⣿⣿⣿⣿⣿⣿⣿⣿⣿⣿⣿⣿⣿⣿⣿⣿⣿⣿⣿⣿⠀⠀⠀⠀⠀⠀⠀⠀⠀⠀⠀⠀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⠀⠀⠀⠀⠀⠀⠀⠀⠀⠀⠀⣿⣿⣿⣿⣿⣿⣿⣿⣿⣿⣿⣿⣿⣿⣿⣿⡇⢀⠀⠀⠀⠀⠀⠀⠀⠀⠀⠀⢀⢔⢕⢸⣿⣿⣿⣿⣿⣿⣿⣿⣿⣿⣿⣿⣿⣿⣿⣿⣿⣿⣿⣿⣿⣿⣿⣿⣿⣿⠀⠀⠀⠀⠀⠀⠀⠀⠀⠀⠀⠀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⠀⠀⠀⠀⠀⠀⠀⠀⠀⠀⠀⣿⣿⣿⣿⣿⣿⣿⣿⣿⣿⣿⣿⣿⣿⣿⣿⣷⠀⢐⢀⢀⢀⠀⠀⠀⠀⠀⢕⢕⢕⠕⠅⣿⣿⣿⣿⣿⣿⣿⣿⣿⣿⣿⣿⣿⣿⣿⣿⣿⣿⣿⣿⣿⣿⣿⣿⣿⣿⠀⠀⠀⠀⠀⠀⠀⠀⠀⠀⠀⠀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⠀⠀⠀⠀⠀⠀⠀⠀⠀⠀⠀⣿⣿⣿⣿⣿⣿⣿⣿⣿⣿⣿⣿⣿⣿⣿⣿⣿⣴⡕⢔⢕⢅⢕⠔⠁⠑⠁⢀⢕⢕⢔⢅⣿⣿⣿⣿⣿⣿⣿⣿⣿⣿⣿⣿⣿⣿⣿⣿⣿⣿⣿⣿⣿⣿⣿⣿⣿⣿⠀⠀⠀⠀⠀⠀⠀⠀⠀⠀⠀⠀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⠀⠀⠀⠀⠀⠀⠀⠀⠀⠀⠀⣿⣿⣿⣿⣿⣿⣿⣿⣿⣿⣿⣿⣿⣿⣿⣿⣿⣿⣿⣧⣕⢄⢁⢕⢔⢕⢕⠕⠕⢕⢕⢕⣿⣿⣿⣿⣿⣿⣿⣿⣿⣿⣿⣿⣿⣿⣿⣿⣿⣿⣿⣿⣿⣿⣿⣿⣿⣿⠀⠀⠀⠀⠀⠀⠀⠀⠀⠀⠀⠀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⠀⠀⠀⠀⠀⠀⠀⠀⠀⠀⠀⠛⠛⠛⠛⠛⠛⠛⠛⠛⠛⠛⠛⠛⠛⠛⠛⠛⠛⠛⠛⠛⠛⠓⠃⠁⠑⠑⠑⠑⠑⠑⠑⠛⠛⠛⠛⠛⠛⠛⠛⠛⠛⠛⠛⠛⠛⠛⠛⠛⠛⠛⠛⠛⠛⠛⠛⠛⠛⠀⠀⠀⠀⠀⠀⠀⠀⠀⠀⠀⠀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⠀⠀⠀⠀⠀⠀⠀⠀⠀⠀⠀⣿⣿⣿⣿⣿⣿⣿⡿⠋⢁⠀⢄⣕⣱⡵⢴⣵⣵⣿⣿⣾⣷⣿⣿⣿⣿⣿⣿⣿⣿⣿⣿⣿⣿⣿⣿⣿⣿⣿⣿⣿⣿⣿⣿⠕⠀⠀⠀⠀⠀⢀⢜⣿⣿⣿⣿⣿⣿⠀⠀⠀⠀⠀⠀⠀⠀⠀⠀⠀⠀</a:t>
            </a:r>
            <a:br/>
            <a:r>
              <a:t>⠀⠀⠀⠀⠀⠀⠀⠀⠀⠀⠀⣟⣟⣿⣿⡿⠟⠕⠁⢀⣱⢷⠎⠙⠑⢕⢁⢜⢹⣿⣿⡿⣿⣿⣿⣿⣿⣿⣿⣿⣿⣿⣿⣿⣿⣿⣿⣿⣿⣿⣿⣿⣿⣿⡇⠀⠀⠀⠀⠀⠀⠁⢕⢹⣿⣿⣿⣿⣿⠀⠀⠀⠀⠀⠀⠀⠀⠀⠀⠀⠀</a:t>
            </a:r>
            <a:br/>
            <a:r>
              <a:t>⠀⠀⠀⠀⠀⠀⠀⠀⠀⠀⠀⣿⣿⣿⣿⡇⠀⠄⢀⢌⢅⢔⢔⢔⢄⢕⢱⡱⢷⢿⢟⢺⢿⣿⣿⣿⣿⣿⣿⣿⣿⣿⣿⣿⣿⣿⣿⣿⣿⣿⣿⣿⣿⣿⡕⠀⢄⠀⠀⠀⢀⢀⢕⢸⣿⣿⣿⣿⣿⠀⠀⠀⠀⠀⠀⠀⠀⠀⠀⠀⠀</a:t>
            </a:r>
            <a:br/>
            <a:r>
              <a:t>⠀⠀⠀⠀⠀⠀⠀⠀⠀⠀⠀⢿⣿⣿⣿⢕⢔⢰⡤⢔⢕⢕⢄⢕⢕⣕⣵⣵⣷⣾⣿⣷⣾⣿⣻⣿⣿⣿⣿⣿⣿⣿⣿⣿⣿⣿⣿⣿⣿⣿⣿⣿⣿⣿⢕⢕⢕⢕⢔⢕⢕⢕⢕⢕⣿⣿⣿⣿⣿⠀⠀⠀⠀⠀⠀⠀⠀⠀⠀⠀⠀</a:t>
            </a:r>
            <a:br/>
            <a:r>
              <a:t>⠀⠀⠀⠀⠀⠀⠀⠀⠀⠀⠀⢿⣿⣿⣿⣕⢕⢜⢕⣕⣵⣷⣾⣿⣿⣿⣿⣿⣿⣿⣿⣿⣿⣿⣿⣿⣿⣿⣿⣿⣿⣿⣿⣿⣿⣿⣿⣿⣿⣿⣿⣿⣿⣿⢕⢕⢕⢕⢕⢕⢕⢕⢕⢕⣿⣿⣿⣿⣿⠀⠀⠀⠀⠀⠀⠀⠀⠀⠀⠀⠀</a:t>
            </a:r>
            <a:br/>
            <a:r>
              <a:t>⠀⠀⠀⠀⠀⠀⠀⠀⠀⠀⠀⣼⣿⣿⣷⣾⢕⢕⢱⣾⣿⣿⣿⣿⣿⣿⣿⣿⣿⣿⣿⣿⣿⣿⣿⣿⣿⣿⣿⣿⣿⣿⣿⣿⣿⣿⣿⣿⣿⣿⣿⣿⣿⣿⣇⣵⣵⣵⣵⣵⣵⣵⣷⣿⣿⣿⣿⣿⣿⠀⠀⠀⠀⠀⠀⠀⠀⠀⠀⠀⠀</a:t>
            </a:r>
            <a:br/>
            <a:r>
              <a:t>⠀⠀⠀⠀⠀⠀⠀⠀⠀⠀⠀⣿⣿⣿⣿⣿⢕⢕⣼⣿⣿⣿⣿⣿⣿⣿⣿⣿⣿⣿⣿⣿⣿⣿⣿⣿⣿⣿⣿⣿⣿⣿⣿⣿⣿⣿⣿⣿⣿⣿⣿⣿⣿⣿⣿⣿⣿⣿⣿⣿⣿⣿⣿⣿⣿⣿⣿⣿⣿⠀⠀⠀⠀⠀⠀⠀⠀⠀⠀⠀⠀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⠀⠀⠀⠀⠀⠀⠀⠀⠀⠀⠀⣷⣿⣿⣿⣿⣇⢕⢸⣿⣿⣿⣿⣿⣿⣿⣿⣿⣿⣿⣿⡿⣿⣿⣿⣿⣿⣿⣿⣿⣿⣿⣿⣿⣿⣿⣿⣿⣿⣿⣿⣿⣿⣿⣿⣿⣿⣿⣿⣿⣿⣿⣿⣿⣿⣿⣿⣿⣿⠀⠀⠀⠀⠀⠀⠀⠀⠀⠀⠀⠀</a:t>
            </a:r>
            <a:br/>
            <a:r>
              <a:t>⠀⠀⠀⠀⠀⠀⠀⠀⠀⠀⠀⢺⣻⣿⣿⣿⣿⡕⢕⣿⣿⣿⣿⡿⣿⣿⣿⣿⣿⣿⣿⣿⣿⣿⣿⣿⣿⣿⢿⣿⣿⣿⣿⣿⣿⣿⣿⣿⣿⣿⣿⣿⣿⣿⣿⣿⣿⣿⣿⣿⣿⣿⣿⣿⣿⣿⣿⣿⣿⠀⠀⠀⠀⠀⠀⠀⠀⠀⠀⠀⠀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⠀⠀⠀⠀⠀⠀⠀⠀⠀⠀⠀⣿⣿⣿⣿⣿⣿⣿⣕⢻⣿⣿⣿⣾⣿⣿⣿⣿⣿⣿⣿⣿⣿⣿⣿⣿⣿⣿⣿⣿⣿⣿⣿⣿⣿⣿⣿⣿⣿⣿⣿⣿⣿⣿⣿⣿⣿⣿⣿⣿⣿⣿⣿⣿⣿⣿⣿⣿⣿⠀⠀⠀⠀⠀⠀⠀⠀⠀⠀⠀⠀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⠀⠀⠀⠀⠀⠀⠀⠀⠀⠀⠀⣜⣿⣿⣿⣿⣿⣿⣿⣾⣿⣿⣿⣿⣿⣿⣿⣿⡿⢻⣿⣿⣿⣿⣿⣿⣿⣿⣿⣿⣿⣿⣿⣿⣿⣿⣿⣿⣿⣿⣿⣿⣿⣿⣿⣿⣿⣿⣿⣿⣿⣿⣿⣿⣿⣿⣿⣿⣿⠀⠀⠀⠀⠀⠀⠀⠀⠀⠀⠀⠀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⠀⠀⠀⠀⠀⠀⠀⠀⠀⠀⠀⢻⣿⣿⣿⣿⣿⣿⣿⣿⣿⣿⣿⣿⣿⣿⣷⣿⣿⣾⣿⣿⣿⣿⣿⣿⣿⣿⣿⣿⣿⣿⣿⣿⣿⣿⣿⣿⣿⣿⣿⣿⣿⣿⣿⣿⣿⣿⣿⣿⣿⣿⣿⣿⣿⣿⣿⣿⣿⠀⠀⠀⠀⠀⠀⠀⠀⠀⠀⠀⠀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⠀⠀⠀⠀⠀⠀⠀⠀⠀⠀⠀⣿⣿⣿⣿⣿⣿⣿⣿⣿⣿⣿⣿⣿⣿⣿⣿⣿⣿⣿⡿⠝⢙⣿⣿⣿⣿⣿⣿⣿⣿⣿⣿⣿⣿⣿⣿⣿⣿⣿⣿⣿⣿⣿⣿⣿⣿⣿⣿⣿⣿⣿⣿⣿⣿⣿⣿⣿⣿⠀⠀⠀⠀⠀⠀⠀⠀⠀⠀⠀⠀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⠀⠀⠀⠀⠀⠀⠀⠀⠀⠀⠀⣿⣿⣿⣿⣿⣿⣿⣿⣿⣿⣿⣿⣿⣿⣿⣵⣅⣍⣅⣔⣵⣾⣿⣿⣿⣿⣿⢫⣿⣿⣿⣿⣿⣿⣿⣿⣿⣿⣿⣿⣿⣿⣿⣿⣿⣿⣿⣿⣿⣿⣿⣿⣿⣿⣿⣿⣿⣿⠀⠀⠀⠀⠀⠀⠀⠀⠀⠀⠀⠀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⠀⠀⠀⠀⠀⠀⠀⠀⠀⠀⠀⣿⣿⣿⣿⣿⣿⣿⣿⣿⣿⣿⣧⣿⣿⣿⣿⣿⣿⣿⣿⣿⣿⣿⣿⣿⣿⣿⠀⢺⣿⣿⣿⣿⣿⣿⣿⣿⣿⣿⣿⣿⣿⣿⣿⣿⣿⣿⣿⣿⣿⣿⣿⣿⣿⣿⣿⣿⣿⠀⠀⠀⠀⠀⠀⠀⠀⠀⠀⠀⠀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⠀⠀⠀⠀⠀⠀⠀⠀⠀⠀⠀⣿⣿⣿⣿⣿⣿⣿⣿⣿⣿⣿⣿⣿⢹⣿⣿⣿⣿⣿⣿⣿⣿⣿⣿⣿⣿⡟⠀⠀⢹⣿⣿⣿⣿⣿⣿⣿⣿⣿⣿⣿⣿⣿⣿⣿⣿⣿⣿⣿⣿⣿⣿⣿⣿⣿⣿⣿⣿⠀⠀⠀⠀⠀⠀⠀⠀⠀⠀⠀⠀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⠀⠀⠀⠀⠀⠀⠀⠀⠀⠀⠀⣿⣿⣿⣿⣿⣿⣿⣿⣿⣿⣿⣿⣿⣇⢝⢿⣿⣿⣿⣿⣿⢿⢟⢻⡿⠏⠁⠀⠀⠁⣿⣿⣿⣿⣿⣿⣿⣿⣿⣿⣿⣿⣿⣿⣿⣿⣿⣿⣿⣿⣿⣿⣿⣿⣿⣿⣿⣿⠀⠀⠀⠀⠀⠀⠀⠀⠀⠀⠀⠀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⠀⠀⠀⠀⠀⠀⠀⠀⠀⠀⠀⣿⣿⣿⣿⣿⣿⣿⣿⣿⣿⣿⣿⣿⣿⣧⠕⠝⠑⠑⠕⠕⠕⠕⠜⠁⠀⠀⠀⠀⠀⢸⣿⣿⣿⣿⣿⣿⣿⣿⣿⣿⣿⣿⣿⣿⣿⣿⣿⣿⣿⣿⣿⣿⣿⣿⣿⣿⣿⠀⠀⠀⠀⠀⠀⠀⠀⠀⠀⠀⠀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⠀⠀⠀⠀⠀⠀⠀⠀⠀⠀⠀⣾⣿⣿⣿⣿⣿⣿⣿⣿⣿⣿⣿⣿⣿⣿⣇⠁⠀⠀⠀⠀⠀⠀⠀⠀⠀⠀⠀⢀⢔⢅⢹⣿⣿⣿⣿⣿⣿⣿⣿⣿⣿⣿⣿⣿⣿⣿⣿⣿⣿⣿⣿⣿⣿⣿⣿⣿⣿⠀⠀⠀⠀⠀⠀⠀⠀⠀⠀⠀⠀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⠀⠀⠀⠀⠀⠀⠀⠀⠀⠀⠀⣿⣿⣿⣿⣿⣿⣿⣿⣿⣿⣿⣿⣿⣿⣿⣿⡕⠀⠀⠀⠀⠀⠀⠀⠀⠀⠀⢄⢕⢕⠑⠘⣿⣿⣿⣿⣿⣿⣿⣿⣿⣿⣿⣿⣿⣿⣿⣿⣿⣿⣿⣿⣿⣿⣿⣿⣿⣿⠀⠀⠀⠀⠀⠀⠀⠀⠀⠀⠀⠀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⠀⠀⠀⠀⠀⠀⠀⠀⠀⠀⠀⣿⣿⣿⣿⣿⣿⣿⣿⣿⣿⣿⣿⣿⣿⣿⣿⣇⢀⢕⢔⢔⢔⢄⢄⠄⠄⠕⠁⢅⢄⠁⠔⣿⣿⣿⣿⣿⣿⣿⣿⣿⣿⣿⣿⣿⣿⣿⣿⣿⣿⣿⣿⣿⣿⣿⣿⣿⣿⠀⠀⠀⠀⠀⠀⠀⠀⠀⠀⠀⠀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⠀⠀⠀⠀⠀⠀⠀⠀⠀⠀⠀⣿⣿⣿⣿⣿⣿⣿⣿⣿⣿⣿⣿⣿⣿⣿⣿⣿⣿⣧⡕⢑⠕⢕⢔⢄⢄⢔⢕⠑⢄⠐⢕⣿⣿⣿⣿⣿⣿⣿⣿⣿⣿⣿⣿⣿⣿⣿⣿⣿⣿⣿⣿⣿⣿⣿⣿⣿⣿⠀⠀⠀⠀⠀⠀⠀⠀⠀⠀⠀⠀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⠀⠀⠀⠀⠀⠀⠀⠀⠀⠀⠀⠛⠛⠛⠛⠛⠛⠛⠛⠛⠛⠛⠛⠛⠛⠛⠛⠛⠛⠛⠛⠃⠑⠀⠑⠑⠑⠑⠀⠀⠐⠑⠑⠛⠛⠛⠛⠛⠛⠛⠛⠛⠛⠛⠛⠛⠛⠛⠛⠛⠛⠛⠛⠛⠛⠛⠛⠛⠛⠀⠀⠀⠀⠀⠀⠀⠀⠀⠀⠀⠀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⠀⠀⠀⠀⠀⠀⠀⠀⠀⠀⠀⣿⣿⣿⣿⣿⣿⣿⣿⣿⣿⡿⢿⣿⣿⣿⣿⣿⣿⣿⣿⣿⣿⣿⣿⣿⣿⣿⣿⣿⣿⣿⣿⣿⣿⣿⣿⣿⣿⣿⣿⣿⣿⣿⣿⢕⠁⠀⠀⠀⠀⠀⢕⢿⣿⣿⣿⣿⣿⠀⠀⠀⠀⠀⠀⠀⠀⠀⠀⠀⠀</a:t>
            </a:r>
            <a:br/>
            <a:r>
              <a:t>⠀⠀⠀⠀⠀⠀⠀⠀⠀⠀⠀⣿⣿⣿⣿⣿⣿⡿⠋⠁⠁⢄⢔⣄⣕⣅⣕⣸⣿⣯⣽⣿⣿⣿⣿⣿⣿⣿⣿⣿⣿⣿⣿⣿⣿⣿⣿⣿⣿⣿⣿⣿⣿⣿⡏⢁⠀⠀⠀⠐⠀⠀⢕⢸⣿⣿⣿⣿⣿⠀⠀⠀⠀⠀⠀⠀⠀⠀⠀⠀⠀</a:t>
            </a:r>
            <a:br/>
            <a:r>
              <a:t>⠀⠀⠀⠀⠀⠀⠀⠀⠀⠀⠀⣿⣿⣿⡿⢟⠙⠑⢕⣰⡕⢺⠏⢝⠜⠝⢟⣿⣿⡿⣿⣿⣿⣿⣿⣿⣿⣿⣿⣿⣿⣿⣿⣿⣿⣿⣿⣿⣿⣿⣿⣿⣿⣿⡇⢅⢀⠄⠀⠀⠀⢀⢕⢜⣿⣿⣿⣿⣿⠀⠀⠀⠀⠀⠀⠀⠀⠀⠀⠀⠀</a:t>
            </a:r>
            <a:br/>
            <a:r>
              <a:t>⠀⠀⠀⠀⠀⠀⠀⠀⠀⠀⠀⣿⣿⣿⢕⠀⢀⢑⢋⢑⢅⢅⢀⢕⢕⡕⣵⣼⣿⣏⣷⣽⢿⣿⣿⣿⣿⣿⣿⣿⣿⣿⣿⣿⣿⣿⣿⣿⣿⣿⣿⣿⣿⣿⡇⢑⢕⢔⢔⢕⢕⢕⢕⢕⣿⣿⣿⣿⣿⠀⠀⠀⠀⠀⠀⠀⠀⠀⠀⠀⠀</a:t>
            </a:r>
            <a:br/>
            <a:r>
              <a:t>⠀⠀⠀⠀⠀⠀⠀⠀⠀⠀⠀⢿⣿⡟⢕⢄⣀⢅⢕⢕⢕⢕⢕⢕⢜⣝⣵⣽⣵⣧⣼⣽⣾⣿⣿⣿⣿⣿⣿⣿⣿⣿⣿⣿⣿⣿⣿⣿⣿⣿⣿⣿⣿⣿⡇⢕⢕⢕⢕⢕⢕⢕⢕⢕⣿⣿⣿⣿⣿⠀⠀⠀⠀⠀⠀⠀⠀⠀⠀⠀⠀</a:t>
            </a:r>
            <a:br/>
            <a:r>
              <a:t>⠀⠀⠀⠀⠀⠀⠀⠀⠀⠀⠀⣾⣿⣇⢕⢕⢏⢕⢕⣵⣵⣷⣷⣾⣿⣿⣿⣿⣿⣿⣿⣿⣿⣿⣿⣿⣿⣿⣿⣿⣿⣿⣿⣿⣿⣿⣿⣿⣿⣿⣿⣿⣿⣿⣇⣵⣵⣵⣵⣵⣵⣵⣧⣿⣿⣿⣿⣿⣿⠀⠀⠀⠀⠀⠀⠀⠀⠀⠀⠀⠀</a:t>
            </a:r>
            <a:br/>
            <a:r>
              <a:t>⠀⠀⠀⠀⠀⠀⠀⠀⠀⠀⠀⣿⣿⣿⡇⢕⢕⣼⣿⣿⣿⣿⣿⣿⣿⣿⣿⣿⣿⣿⣿⣿⣿⣿⣿⣿⣿⣿⣿⣿⣿⣿⣿⣿⣿⣿⣿⣿⣿⣿⣿⣿⣿⣿⣿⣿⣿⣿⣿⣿⣿⣿⣿⣿⣿⣿⣿⣿⣿⠀⠀⠀⠀⠀⠀⠀⠀⠀⠀⠀⠀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⠀⠀⠀⠀⠀⠀⠀⠀⠀⠀⠀⣿⣾⣿⡧⢕⢕⣿⣿⣿⣿⣿⣿⣿⣿⣿⣿⣿⣿⣿⣿⣿⣿⣿⣿⣿⣿⣿⣿⣿⣿⣿⣿⣿⣿⣿⣿⣿⣿⣿⣿⣿⣿⣿⣿⣿⣿⣿⣿⣿⣿⣿⣿⣿⣿⣿⣿⣿⣿⠀⠀⠀⠀⠀⠀⠀⠀⠀⠀⠀⠀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⠀⠀⠀⠀⠀⠀⠀⠀⠀⠀⠀⣿⣿⣿⣿⢕⢜⣿⣿⣿⣿⣿⣿⣿⣿⣿⣿⣿⣿⣿⣿⣿⣿⣿⣿⣿⣿⣿⣿⣿⣿⣿⣿⣿⣿⣿⣿⣿⣿⣿⣿⣿⣿⣿⣿⣿⣿⣿⣿⣿⣿⣿⣿⣿⣿⣿⣿⣿⣿⠀⠀⠀⠀⠀⠀⠀⠀⠀⠀⠀⠀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⠀⠀⠀⠀⠀⠀⠀⠀⠀⠀⠀⣿⣿⣿⣿⡇⢕⢿⣿⣿⣿⣿⣿⣿⣿⣿⣿⣿⣿⣯⣿⣿⣿⣿⣿⣿⣿⣽⣿⣿⣿⣿⣿⣿⣿⣿⣿⣿⣿⣿⣿⣿⣿⣿⣿⣿⣿⣿⣿⣿⣿⣿⣿⣿⣿⣿⣿⣿⣿⠀⠀⠀⠀⠀⠀⠀⠀⠀⠀⠀⠀</a:t>
            </a:r>
            <a:br/>
            <a:r>
              <a:t>⠀⠀⠀⠀⠀⠀⠀⠀⠀⠀⠀⣸⣿⣿⣿⣿⣕⢸⣿⣿⣿⣽⣿⣿⣿⣿⣿⣿⣿⣿⣿⣿⣿⣿⣿⣿⣿⣿⣿⣿⣿⣿⣿⣿⣿⣿⣿⣿⣿⣿⣿⣿⣿⣿⣿⣿⣿⣿⣿⣿⣿⣿⣿⣿⣿⣿⣿⣿⣿⠀⠀⠀⠀⠀⠀⠀⠀⠀⠀⠀⠀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⠀⠀⠀⠀⠀⠀⠀⠀⠀⠀⠀⣿⣿⣿⣿⣿⣿⣿⣿⣿⣿⣿⣿⣿⣯⣿⣯⣵⣾⣿⣿⣿⣿⣿⣿⣿⣿⣿⣿⣿⣿⣿⣿⣿⣿⣿⣿⣿⣿⣿⣿⣿⣿⣿⣿⣿⣿⣿⣿⣿⣿⣿⣿⣿⣿⣿⣿⣿⣿⠀⠀⠀⠀⠀⠀⠀⠀⠀⠀⠀⠀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⠀⠀⠀⠀⠀⠀⠀⠀⠀⠀⠀⣿⣿⣿⣿⣿⣿⣿⣿⣿⣿⣿⣿⣿⣟⢝⢛⢛⢍⣕⣵⣿⣿⣿⣿⣿⣿⢝⣿⣿⣿⣿⣿⣿⣿⣿⣿⣿⣿⣿⣿⣿⣿⣿⣿⣿⣿⣿⣿⣿⣿⣿⣿⣿⣿⣿⣿⣿⣿⠀⠀⠀⠀⠀⠀⠀⠀⠀⠀⠀⠀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⠀⠀⠀⠀⠀⠀⠀⠀⠀⠀⠀⣿⣿⣿⣿⣿⣿⣿⣿⣿⣿⣿⣿⣿⣿⣷⣿⣿⣿⣿⣿⣿⣿⣿⣿⣿⣿⠁⠟⣿⣿⣿⣿⣿⣿⣿⣿⣿⣿⣿⣿⣿⣿⣿⣿⣿⣿⣿⣿⣿⣿⣿⣿⣿⣿⣿⣿⣿⣿⠀⠀⠀⠀⠀⠀⠀⠀⠀⠀⠀⠀</a:t>
            </a:r>
            <a:br/>
            <a:r>
              <a:t>⠀⠀⠀⠀⠀⠀⠀⠀⠀⠀⠀⣿⣿⣿⣿⣿⣿⣿⣿⣿⣿⣷⣿⢿⣿⣿⣿⣿⣿⣿⣿⣿⣿⣿⣿⣿⢟⠀⠀⢸⣿⣿⣿⣿⣿⣿⣿⣿⣿⣿⣿⣿⣿⣿⣿⣿⣿⣿⣿⣿⣿⣿⣿⣿⣿⣿⣿⣿⣿⠀⠀⠀⠀⠀⠀⠀⠀⠀⠀⠀⠀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⠀⠀⠀⠀⠀⠀⠀⠀⠀⠀⠀⣿⣿⣿⣿⣿⣿⣿⣿⣿⣿⣿⣿⢜⣿⣿⣿⣿⣿⣿⣿⡿⢿⣿⢟⠏⠀⠀⠀⠀⢻⣿⣿⣿⣿⣿⣿⣿⣿⣿⣿⣿⣿⣿⣿⣿⣿⣿⣿⣿⣿⣿⣿⣿⣿⣿⣿⣿⣿⠀⠀⠀⠀⠀⠀⠀⠀⠀⠀⠀⠀</a:t>
            </a:r>
            <a:br/>
            <a:r>
              <a:t>⠀⠀⠀⠀⠀⠀⠀⠀⠀⠀⠀⣿⣿⣿⣿⣿⣿⣿⣿⣿⣿⣿⣿⣧⢜⢻⢟⢻⢿⢝⢕⢕⢕⠗⠁⠀⠀⠀⠀⠀⢕⣿⣿⣿⣿⣿⣿⣿⣿⣿⣿⣿⣿⣿⣿⣿⣿⣿⣿⣿⣿⣿⣿⣿⣿⣿⣿⣿⣿⠀⠀⠀⠀⠀⠀⠀⠀⠀⠀⠀⠀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⠀⠀⠀⠀⠀⠀⠀⠀⠀⠀⠀⣿⣿⣿⣿⣿⣿⣿⣿⣿⣿⣿⣿⣿⣇⢁⠑⠀⠀⠁⠁⠁⠀⠀⠀⠀⠀⠀⠄⢔⢕⢜⣿⣿⣿⣿⣿⣿⣿⣿⣿⣿⣿⣿⣿⣿⣿⣿⣿⣿⣿⣿⣿⣿⣿⣿⣿⣿⣿⠀⠀⠀⠀⠀⠀⠀⠀⠀⠀⠀⠀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⠀⠀⠀⠀⠀⠀⠀⠀⠀⠀⠀⣿⣿⣿⣿⣿⣿⣿⣿⣿⣿⣿⣿⣿⣿⡇⠀⠀⠀⠀⠀⠀⠀⠀⠀⠀⠀⢀⢔⠕⠕⠑⢻⣿⣿⣿⣿⣿⣿⣿⣿⣿⣿⣿⣿⣿⣿⣿⣿⣿⣿⣿⣿⣿⣿⣿⣿⣿⣿⠀⠀⠀⠀⠀⠀⠀⠀⠀⠀⠀⠀</a:t>
            </a:r>
            <a:br/>
            <a:r>
              <a:t>⠀⠀⠀⠀⠀⠀⠀⠀⠀⠀⠀⣿⣿⣿⣿⣿⣿⣿⣿⣿⣿⣿⣿⣿⣿⡇⢀⢄⠄⢀⢀⢀⠀⠀⢀⠀⢀⠑⠕⠅⠐⠀⢜⣿⣿⣿⣿⣿⣿⣿⣿⣿⣿⣿⣿⣿⣿⣿⣿⣿⣿⣿⣿⣿⣿⣿⣿⣿⣿⠀⠀⠀⠀⠀⠀⠀⠀⠀⠀⠀⠀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⠀⠀⠀⠀⠀⠀⠀⠀⠀⠀⠀⠛⠛⠛⠛⠛⠛⠛⠛⠛⠛⠛⠛⠛⠛⠛⠓⠑⠑⠑⠑⠑⠑⠑⠁⠁⠀⠀⠀⠀⠀⠀⠘⠛⠛⠛⠛⠛⠛⠛⠛⠛⠛⠛⠛⠛⠛⠛⠛⠛⠛⠛⠛⠛⠛⠛⠛⠛⠛⠀⠀⠀⠀⠀⠀⠀⠀⠀⠀⠀⠀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⠀⠀⠀⠀⠀⠀⠀⠀⠀⠀⠀⣿⣿⣿⣿⣿⣿⣿⣿⣿⣿⣿⣿⣿⣿⣿⣿⣿⣿⣿⣿⣿⣿⣿⣿⣿⣿⣿⣿⣿⣿⣿⣿⣿⣷⣿⣷⣿⣿⣏⣝⣽⡿⣿⣿⣿⣿⣿⣿⣿⣿⣿⣿⣿⣿⣿⣿⣿⣿⠀⠀⠀⠀⠀⠀⠀⠀⠀⠀⠀⠀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⠀⠀⠀⠀⠀⠀⠀⠀⠀⠀⠀⣿⣿⣿⣿⣿⣿⣿⣿⣿⣿⣿⣿⣿⣿⣿⣿⣿⣿⣿⣿⣿⣿⣿⣿⣿⣿⣿⣿⣿⣿⣿⣿⣿⣿⣿⣿⣿⣿⣿⣿⣿⣿⣿⣿⣾⣿⣿⣿⣿⣿⣿⣿⣿⣿⣿⣿⣿⣿⠀⠀⠀⠀⠀⠀⠀⠀⠀⠀⠀⠀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⠀⠀⠀⠀⠀⠀⠀⠀⠀⠀⠀⣿⣿⣿⣿⣿⣿⣿⣿⣿⣿⣿⣿⣿⣿⣿⣿⣿⣿⣿⣿⣿⣿⣿⣿⣿⣿⣿⣿⢿⢟⣿⣿⣿⣿⣿⣿⣿⣿⣿⣿⣿⣿⡿⡇⢻⡟⢿⢻⣿⣿⣿⣿⣿⣿⣿⣿⣿⣿⠀⠀⠀⠀⠀⠀⠀⠀⠀⠀⠀⠀</a:t>
            </a:r>
            <a:br/>
            <a:r>
              <a:t>⠀⠀⠀⠀⠀⠀⠀⠀⠀⠀⠀⣿⣿⣿⣿⣿⣿⣿⣿⣿⣿⣿⣿⣿⣿⣿⣿⣿⣿⣿⣿⣿⣿⣿⣿⣿⣿⣿⡇⢕⢆⢜⠝⢻⣿⣿⣷⣿⣿⣿⣿⣿⡿⢕⡇⢕⢇⢸⢕⣿⣿⣿⣿⣿⣿⣿⣿⣿⣿⠀⠀⠀⠀⠀⠀⠀⠀⠀⠀⠀⠀</a:t>
            </a:r>
            <a:br/>
            <a:r>
              <a:t>⠀⠀⠀⠀⠀⠀⠀⠀⠀⠀⠀⣿⣿⣿⣿⣿⣿⣿⣿⣿⣿⣿⣿⣿⣿⣿⣿⣿⣿⣿⣿⣿⣿⣿⣿⣿⣿⣿⡇⣕⣿⡷⢕⡆⣿⣿⣿⢻⣿⡏⢸⣿⢇⢕⢕⢕⢕⢜⢕⣿⣿⣿⣿⣿⣿⣿⣿⣿⣿⠀⠀⠀⠀⠀⠀⠀⠀⠀⠀⠀⠀</a:t>
            </a:r>
            <a:br/>
            <a:r>
              <a:t>⠀⠀⠀⠀⠀⠀⠀⠀⠀⠀⠀⣿⣿⣿⣿⣿⣿⣿⣿⣿⣿⣿⣿⣿⣿⣿⣿⣿⣿⣿⣿⣿⣿⣿⣿⣿⣿⣿⣷⣧⣕⡕⢕⢕⣼⣿⣿⡜⣸⢇⢜⡿⢕⢕⢕⢕⢕⢕⢱⢸⣿⣿⣿⣿⣿⣿⣿⣿⣿⠀⠀⠀⠀⠀⠀⠀⠀⠀⠀⠀⠀</a:t>
            </a:r>
            <a:br/>
            <a:r>
              <a:t>⠀⠀⠀⠀⠀⠀⠀⠀⠀⠀⠀⣿⣿⣿⣿⣿⣿⣿⣿⣿⣿⣿⣿⣿⣿⣿⣿⣿⣿⣿⣿⣿⣿⣿⣿⣿⣿⣿⣿⣿⣿⣿⢇⢕⣿⣿⣿⣇⣻⢼⢕⢏⢕⢕⢕⢕⢕⢱⢕⢹⣿⣿⣿⣿⣿⣿⣿⣿⣿⠀⠀⠀⠀⠀⠀⠀⠀⠀⠀⠀⠀</a:t>
            </a:r>
            <a:br/>
            <a:r>
              <a:t>⠀⠀⠀⠀⠀⠀⠀⠀⠀⠀⠀⣿⣿⣿⣿⣿⣿⣿⣿⣿⣿⣿⣿⣿⣿⣿⣿⣿⣿⣿⣿⣿⣿⣿⣿⣿⣿⣿⣿⣿⢏⢕⢕⢕⣿⣿⣿⡇⢹⢸⢕⢜⢕⢕⢕⢕⢕⢜⢕⣸⣿⣿⣿⣿⣿⣿⣿⣿⣿⠀⠀⠀⠀⠀⠀⠀⠀⠀⠀⠀⠀</a:t>
            </a:r>
            <a:br/>
            <a:r>
              <a:t>⠀⠀⠀⠀⠀⠀⠀⠀⠀⠀⠀⣿⣿⣿⣿⣿⣿⣿⣿⣿⣿⣿⣿⣿⣿⣿⣿⣿⣿⣿⣿⣿⣿⣿⣿⣿⣿⣯⣿⣷⣧⢕⢕⣸⣿⣿⣿⢕⣇⢸⡵⡕⢕⢕⢕⢕⢕⢕⢕⢸⣿⣿⣿⣿⣿⣿⣿⣿⣿⠀⠀⠀⠀⠀⠀⠀⠀⠀⠀⠀⠀</a:t>
            </a:r>
            <a:br/>
            <a:r>
              <a:t>⠀⠀⠀⠀⠀⠀⠀⠀⠀⠀⠀⣿⣿⣿⣿⣿⣿⣿⣿⣿⣿⣿⣿⣿⣿⣿⣿⣿⣿⣿⣿⣿⣿⣿⣿⣿⣿⣿⣿⣿⣜⢇⢕⣿⣷⣿⣿⢱⣿⢜⣧⢇⢕⢕⢕⢕⢕⢕⢕⢜⣿⣿⣿⣿⣿⣿⣿⣿⣿⠀⠀⠀⠀⠀⠀⠀⠀⠀⠀⠀⠀</a:t>
            </a:r>
            <a:br/>
            <a:r>
              <a:t>⠀⠀⠀⠀⠀⠀⠀⠀⠀⠀⠀⣿⣿⣿⣿⣿⣿⣿⣿⣿⣿⣿⣿⣿⣿⣿⣿⣿⣿⣿⣿⣿⣿⣿⣿⣿⣿⣿⣿⣿⣷⡇⣸⣿⣿⣿⣿⡗⣿⢕⢏⢕⢕⢕⢑⢕⢕⢕⢕⢸⣿⣿⣿⣿⣿⣿⣿⣿⣿⠀⠀⠀⠀⠀⠀⠀⠀⠀⠀⠀⠀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⠀⠀⠀⠀⠀⠀⠀⠀⠀⠀⠀⣿⣿⣿⣿⣿⣿⣿⣿⣿⣿⣿⣿⣿⣿⣿⣿⣿⣿⣿⣿⣿⣿⣿⣿⣿⣿⣿⣿⣿⣿⣿⣿⣿⣿⣿⣿⣷⣧⣵⣵⣷⣵⣔⢕⢕⢕⢕⢕⢸⣿⣿⣿⣿⣿⣿⣿⣿⣿⠀⠀⠀⠀⠀⠀⠀⠀⠀⠀⠀⠀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⠀⠀⠀⠀⠀⠀⠀⠀⠀⠀⠀⣿⣿⣿⣿⣿⣿⣿⣿⣿⣿⣿⣿⣿⣿⣿⣿⣿⣿⣿⣿⣿⣿⣿⣿⣿⣿⣿⣿⣿⣿⣿⣿⣿⣿⣿⣿⣿⣿⣿⣿⣿⣟⢿⣷⢇⢕⢕⢕⢜⣿⣿⣿⣿⣿⣿⣿⣿⣿⠀⠀⠀⠀⠀⠀⠀⠀⠀⠀⠀⠀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⠀⠀⠀⠀⠀⠀⠀⠀⠀⠀⠀⣿⣿⣿⣿⣿⣿⣿⣿⣿⣿⣿⣿⣿⣿⣿⣿⣿⣿⣿⣿⣿⣿⣿⣿⣿⣿⣿⣿⣿⣿⣿⣿⣿⣿⣿⣿⣿⣿⣿⣿⣿⣿⢕⢹⣮⢣⣕⢕⡕⣿⣿⣿⣿⣿⣿⣿⣿⣿⠀⠀⠀⠀⠀⠀⠀⠀⠀⠀⠀⠀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⠀⠀⠀⠀⠀⠀⠀⠀⠀⠀⠀⣿⣿⣿⣿⣿⣿⣿⣿⣿⣿⣿⣿⣿⣿⣿⣿⣿⣿⣿⣿⣿⣿⣿⣿⣿⣿⣿⣿⣿⣿⣿⣿⣿⣿⣿⣿⣿⣿⣿⣿⣿⣿⢕⢕⢻⣧⢕⢕⢕⣿⣿⣿⣿⣿⣿⣿⣿⣿⠀⠀⠀⠀⠀⠀⠀⠀⠀⠀⠀⠀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⠀⠀⠀⠀⠀⠀⠀⠀⠀⠀⠀⣿⣿⣿⣿⣿⣿⣿⣿⣿⣿⣿⣿⣿⣿⣿⣿⣿⣿⣿⣿⣿⣿⣿⣿⣿⣿⣿⣿⣿⣿⣿⣿⣿⣿⣿⣿⣿⣿⣿⣿⣿⣿⢕⢕⢕⢿⣧⢕⢕⣸⣿⣿⣿⣿⣿⣿⣿⣿⠀⠀⠀⠀⠀⠀⠀⠀⠀⠀⠀⠀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⠀⠀⠀⠀⠀⠀⠀⠀⠀⠀⠀⣿⣿⣿⣿⣿⣿⣿⣿⣿⣿⣿⣿⣿⣿⣿⣿⣿⣿⣿⣿⣿⣿⣿⣿⣿⣿⣿⣿⣿⣿⣿⣿⣿⣿⣿⣿⣿⣿⣿⣿⣿⡿⢕⢕⢕⢜⢿⡇⢕⢿⣿⣿⣿⣿⣿⣿⣿⣿⠀⠀⠀⠀⠀⠀⠀⠀⠀⠀⠀⠀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⠀⠀⠀⠀⠀⠀⠀⠀⠀⠀⠀⣿⣿⣿⣿⣿⣿⣿⣿⣿⣿⣿⣿⣿⣿⣿⣿⣿⣿⣿⣿⣿⣿⣿⣿⣿⣿⣿⣿⣿⣿⣿⣿⣿⣿⣿⣿⣿⣿⣿⣿⣿⡇⢕⢕⢕⢕⢜⣷⢸⣺⣿⣿⣿⣿⣿⣿⣿⣿⠀⠀⠀⠀⠀⠀⠀⠀⠀⠀⠀⠀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⠀⠀⠀⠀⠀⠀⠀⠀⠀⠀⠀⠛⠛⠛⠛⠛⠛⠛⠛⠛⠛⠛⠛⠛⠛⠛⠛⠛⠛⠛⠛⠛⠛⠛⠛⠛⠛⠛⠛⠛⠛⠛⠛⠛⠛⠛⠛⠛⠛⠛⠛⠛⠃⠑⠑⠑⠑⠑⠙⠑⠛⠛⠛⠛⠛⠛⠛⠛⠛⠀⠀⠀⠀⠀⠀⠀⠀⠀⠀⠀⠀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⠀⠀⠀⠀⠀⠀⠀⠀⠀⠀⠀⣿⣿⣿⣿⣿⣿⣿⣿⣿⣿⣿⣿⣿⣿⣿⣿⣿⣿⣿⣿⣿⣿⣿⣿⣿⣿⣿⣿⣿⣿⣿⣿⣿⣿⡿⢿⡿⢟⣻⣿⣿⣿⣿⣿⣿⣿⣿⣿⣿⣿⣿⣿⣿⣿⣿⣿⣿⣿⠀⠀⠀⠀⠀⠀⠀⠀⠀⠀⠀⠀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⠀⠀⠀⠀⠀⠀⠀⠀⠀⠀⠀⣿⣿⣿⣿⣿⣿⣿⣿⣿⣿⣿⣿⣿⣿⣿⣿⣿⣿⣿⣿⣿⣿⣿⣿⣿⣿⣿⣿⣿⣿⣿⣿⣿⣿⣿⣿⣿⣿⣿⣵⣼⣾⣟⣿⣿⢿⣿⣿⣿⣿⣿⣿⣿⣿⣿⣿⣿⣿⠀⠀⠀⠀⠀⠀⠀⠀⠀⠀⠀⠀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⠀⠀⠀⠀⠀⠀⠀⠀⠀⠀⠀⣿⣿⣿⣿⣿⣿⣿⣿⣿⣿⣿⣿⣿⣿⣿⣿⣿⣿⣿⣿⣿⣿⣿⣿⣿⣿⣿⣿⢟⢻⠻⣿⣿⣿⣿⣿⣿⣿⣿⣿⣿⣿⣿⡏⡇⢹⡏⢻⢹⣿⣿⣿⣿⣿⣿⣿⣿⣿⠀⠀⠀⠀⠀⠀⠀⠀⠀⠀⠀⠀</a:t>
            </a:r>
            <a:br/>
            <a:r>
              <a:t>⠀⠀⠀⠀⠀⠀⠀⠀⠀⠀⠀⣿⣿⣿⣿⣿⣿⣿⣿⣿⣿⣿⣿⣿⣿⣿⣿⣿⣿⣿⣿⣿⣿⣿⣿⣿⣿⣿⣿⡇⢕⣇⡕⢙⠟⣿⣿⣿⣿⣿⣿⢿⣿⡿⢕⢇⢕⢇⢸⢕⣿⣿⣿⣿⣿⣿⣿⣿⣿⠀⠀⠀⠀⠀⠀⠀⠀⠀⠀⠀⠀</a:t>
            </a:r>
            <a:br/>
            <a:r>
              <a:t>⠀⠀⠀⠀⠀⠀⠀⠀⠀⠀⠀⣿⣿⣿⣿⣿⣿⣿⣿⣿⣿⣿⣿⣿⣿⣿⣿⣿⣿⣿⣿⣿⣿⣿⣿⣿⣿⣿⣿⡇⢼⢟⢟⢕⡕⢿⣿⣿⣧⢿⣟⢝⣿⢏⢕⢕⢕⢕⢕⢱⢿⣿⣿⣿⣿⣿⣿⣿⣿⠀⠀⠀⠀⠀⠀⠀⠀⠀⠀⠀⠀</a:t>
            </a:r>
            <a:br/>
            <a:r>
              <a:t>⠀⠀⠀⠀⠀⠀⠀⠀⠀⠀⠀⣿⣿⣿⣿⣿⣿⣿⣿⣿⣿⣿⣿⣿⣿⣿⣿⣿⣿⣿⣿⣿⣿⣿⣿⣿⣿⣿⣿⣿⣷⣵⣕⡕⢱⣼⣿⣿⡇⣿⢯⢜⡿⢕⢕⢕⢕⢕⢕⢜⢼⣿⣿⣿⣿⣿⣿⣿⣿⠀⠀⠀⠀⠀⠀⠀⠀⠀⠀⠀⠀</a:t>
            </a:r>
            <a:br/>
            <a:r>
              <a:t>⠀⠀⠀⠀⠀⠀⠀⠀⠀⠀⠀⣿⣿⣿⣿⣿⣿⣿⣿⣿⣿⣿⣿⣿⣿⣿⣿⣿⣿⣿⣿⣿⣿⣿⣿⣿⣿⣿⣿⣿⣿⣿⢟⢇⢕⣽⣿⣿⣿⣿⢻⢕⢕⢕⢕⢕⢕⢕⢕⢕⢸⣿⣿⣿⣿⣿⣿⣿⣿⠀⠀⠀⠀⠀⠀⠀⠀⠀⠀⠀⠀</a:t>
            </a:r>
            <a:br/>
            <a:r>
              <a:t>⠀⠀⠀⠀⠀⠀⠀⠀⠀⠀⠀⣿⣿⣿⣿⣿⣿⣿⣿⣿⣿⣿⣿⣿⣿⣿⣿⣿⣿⣿⣿⣿⣿⣿⣿⣿⣿⣿⣿⣿⡿⢕⢕⢕⢕⣿⣿⣿⡇⢜⢸⡕⢕⢕⢕⢕⢕⢕⢕⢕⢸⣿⣿⣿⣿⣿⣿⣿⣿⠀⠀⠀⠀⠀⠀⠀⠀⠀⠀⠀⠀</a:t>
            </a:r>
            <a:br/>
            <a:r>
              <a:t>⠀⠀⠀⠀⠀⠀⠀⠀⠀⠀⠀⣿⣿⣿⣿⣿⣿⣿⣿⣿⣿⣿⣿⣿⣿⣿⣿⣿⣿⣿⣿⣿⣿⣿⣿⣿⣿⣿⣿⣿⣾⡷⢕⢕⢸⣿⣼⡿⢇⣧⢜⡇⡇⢕⢕⢕⢕⢕⢕⢕⢕⣿⣿⣿⣿⣿⣿⣿⣿⠀⠀⠀⠀⠀⠀⠀⠀⠀⠀⠀⠀</a:t>
            </a:r>
            <a:br/>
            <a:r>
              <a:t>⠀⠀⠀⠀⠀⠀⠀⠀⠀⠀⠀⣿⣿⣿⣿⣿⣿⣿⣿⣿⣿⣿⣿⣿⣿⣿⣿⣿⣿⣿⣿⣿⣿⣿⣿⣿⣿⣿⣿⣿⣷⡇⢕⢕⣾⣯⣿⣷⡕⣿⡕⣧⢕⢕⢕⢕⢕⢕⢕⢕⢕⣿⣿⣿⣿⣿⣿⣿⣿⠀⠀⠀⠀⠀⠀⠀⠀⠀⠀⠀⠀</a:t>
            </a:r>
            <a:br/>
            <a:r>
              <a:t>⠀⠀⠀⠀⠀⠀⠀⠀⠀⠀⠀⣿⣿⣿⣿⣿⣿⣿⣿⣿⣿⣿⣿⣿⣿⣿⣿⣿⣿⣿⣿⣿⣿⣿⣿⣿⣿⣿⣿⣿⣿⣯⣇⢱⣿⣿⣿⣿⣷⣿⢇⢇⢕⢕⢕⠁⢕⢕⢕⢕⢜⣿⣿⣿⣿⣿⣿⣿⣿⠀⠀⠀⠀⠀⠀⠀⠀⠀⠀⠀⠀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⠀⠀⠀⠀⠀⠀⠀⠀⠀⠀⠀⣿⣿⣿⣿⣿⣿⣿⣿⣿⣿⣿⣿⣿⣿⣿⣿⣿⣿⣿⣿⣿⣿⣿⣿⣿⣿⣿⣿⣿⣿⣿⣿⣿⣿⣿⣿⣿⣿⣏⣕⣕⣱⣵⡔⢕⢕⢕⢕⢕⢕⣿⣿⣿⣿⣿⣿⣿⣿⠀⠀⠀⠀⠀⠀⠀⠀⠀⠀⠀⠀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⠀⠀⠀⠀⠀⠀⠀⠀⠀⠀⠀⣿⣿⣿⣿⣿⣿⣿⣿⣿⣿⣿⣿⣿⣿⣿⣿⣿⣿⣿⣿⣿⣿⣿⣿⣿⣿⣿⣿⣿⣿⣿⣿⣿⣿⣿⣿⣿⣿⣿⣿⣿⣿⣿⣿⣷⢵⢕⢕⢕⢕⣿⣿⣿⣿⣿⣿⣿⣿⠀⠀⠀⠀⠀⠀⠀⠀⠀⠀⠀⠀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⠀⠀⠀⠀⠀⠀⠀⠀⠀⠀⠀⣿⣿⣿⣿⣿⣿⣿⣿⣿⣿⣿⣿⣿⣿⣿⣿⣿⣿⣿⣿⣿⣿⣿⣿⣿⣿⣿⣿⣿⣿⣿⣿⣿⣿⣿⣿⣿⣿⣿⣿⣿⣿⣿⡧⢹⣧⢕⡕⢕⡕⣿⣿⣿⣿⣿⣿⣿⣿⠀⠀⠀⠀⠀⠀⠀⠀⠀⠀⠀⠀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⠀⠀⠀⠀⠀⠀⠀⠀⠀⠀⠀⣿⣿⣿⣿⣿⣿⣿⣿⣿⣿⣿⣿⣿⣿⣿⣿⣿⣿⣿⣿⣿⣿⣿⣿⣿⣿⣿⣿⣿⣿⣿⣿⣿⣿⣿⣿⣿⣿⣿⣿⣿⣿⣿⢕⢕⢸⣧⢜⢕⢕⣿⣿⣿⣿⣿⣿⣿⣿⠀⠀⠀⠀⠀⠀⠀⠀⠀⠀⠀⠀</a:t>
            </a:r>
            <a:br/>
            <a:r>
              <a:t>⠀⠀⠀⠀⠀⠀⠀⠀⠀⠀⠀⣿⣿⣿⣿⣿⣿⣿⣿⣿⣿⣿⣿⣿⣿⣿⣿⣿⣿⣿⣿⣿⣿⣿⣿⣿⣿⣿⣿⣿⣹⣿⣿⣿⣿⣿⣿⣿⣿⣿⣿⣿⣿⡏⢕⢕⢕⢹⣇⢕⢕⢸⣿⣿⣿⣿⣿⣿⣿⠀⠀⠀⠀⠀⠀⠀⠀⠀⠀⠀⠀</a:t>
            </a:r>
            <a:br/>
            <a:r>
              <a:t>⠀⠀⠀⠀⠀⠀⠀⠀⠀⠀⠀⣿⣿⣿⣿⣿⣿⣿⣿⣿⣿⣿⣿⣿⣿⣿⣿⣿⣿⣿⣿⣿⣿⣿⣿⣿⣿⣿⣿⣻⣿⣿⣿⣿⣿⣿⣿⣿⣿⣿⣿⣿⣿⢇⢕⢕⢕⢕⢻⡕⢕⢸⣿⣿⣿⣿⣿⣿⣿⠀⠀⠀⠀⠀⠀⠀⠀⠀⠀⠀⠀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⠀⠀⠀⠀⠀⠀⠀⠀⠀⠀⠀⣿⣿⣿⣿⣿⣿⣿⣿⣿⣿⣿⣿⣿⣿⣿⣿⣿⣿⣿⣿⣿⣿⣿⣿⣿⣿⣿⣿⣿⣿⣿⣿⣿⣿⣿⣿⣿⣿⣿⣿⣿⡿⢕⢕⢕⢕⢕⢕⢧⢕⣿⣿⣿⣿⣿⣿⣿⣿⠀⠀⠀⠀⠀⠀⠀⠀⠀⠀⠀⠀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⠀⠀⠀⠀⠀⠀⠀⠀⠀⠀⠀⠛⠛⠛⠛⠛⠛⠛⠛⠛⠛⠛⠛⠛⠛⠛⠛⠛⠛⠛⠛⠛⠛⠛⠛⠛⠛⠛⠛⠛⠛⠛⠛⠛⠛⠛⠛⠛⠛⠛⠛⠛⠃⠑⠑⠑⠑⠑⠑⠘⠑⠛⠛⠛⠛⠛⠛⠛⠛⠀⠀⠀⠀⠀⠀⠀⠀⠀⠀⠀⠀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⠀⠀⠀⠀⠀⠀⠀⠀⠀⠀⠀⣿⣿⣿⣿⣿⣿⣿⣿⣿⣿⣿⣿⣿⣿⣿⣿⣿⣿⣿⣿⣿⣿⣿⣿⣿⣿⣿⣿⣿⣿⣿⣿⣿⣿⣿⣟⣻⣟⣽⣽⣿⢿⢿⣿⣿⣿⣿⣿⣿⣿⣿⣿⣿⣿⣿⣿⣿⣿⠀⠀⠀⠀⠀⠀⠀⠀⠀⠀⠀⠀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⠀⠀⠀⠀⠀⠀⠀⠀⠀⠀⠀⣿⣿⣿⣿⣿⣿⣿⣿⣿⣿⣿⣿⣿⣿⣿⣿⣿⣿⣿⣿⣿⣿⣿⣿⣿⣿⣿⣿⣿⣿⣿⣿⣿⣿⣿⣿⣿⣿⣿⣿⣾⣷⣼⣯⣽⣿⣻⣿⣿⣿⣿⣿⣿⣿⣿⣿⣿⣿⠀⠀⠀⠀⠀⠀⠀⠀⠀⠀⠀⠀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⠀⠀⠀⠀⠀⠀⠀⠀⠀⠀⠀⣿⣿⣿⣿⣿⣿⣿⣿⣿⣿⣿⣿⣿⣿⣿⣿⣿⣿⣿⣿⣿⣿⣿⣿⣿⣿⣿⣿⣿⡝⢝⡕⠻⢿⣿⣿⣿⣿⣿⣿⣿⣿⣿⣿⡏⡏⢝⡏⢹⢜⣿⣿⣿⣿⣿⣿⣿⣿⠀⠀⠀⠀⠀⠀⠀⠀⠀⠀⠀⠀</a:t>
            </a:r>
            <a:br/>
            <a:r>
              <a:t>⠀⠀⠀⠀⠀⠀⠀⠀⠀⠀⠀⣿⣿⣿⣿⣿⣿⣿⣿⣿⣿⣿⣿⣿⣿⣿⣿⣿⣿⣿⣿⣿⣿⣿⣿⣿⣿⣿⣿⣿⢇⢱⢵⣕⢅⢙⣿⣿⣿⡿⣿⣿⣿⣿⡿⡕⢕⢕⢇⢜⢕⣿⣿⣿⣿⣿⣿⣿⣿⠀⠀⠀⠀⠀⠀⠀⠀⠀⠀⠀⠀</a:t>
            </a:r>
            <a:br/>
            <a:r>
              <a:t>⠀⠀⠀⠀⠀⠀⠀⠀⠀⠀⠀⣿⣿⣿⣿⣿⣿⣿⣿⣿⣿⣿⣿⣿⣿⣿⣿⣿⣿⣿⣿⣿⣿⣿⣿⣿⣿⣿⣿⣿⣇⡺⢟⢏⢕⢇⢻⣿⣿⡧⣿⡿⢏⣿⢇⢕⢕⢕⢕⢸⢱⢹⣿⣿⣿⣿⣿⣿⣿⠀⠀⠀⠀⠀⠀⠀⠀⠀⠀⠀⠀</a:t>
            </a:r>
            <a:br/>
            <a:r>
              <a:t>⠀⠀⠀⠀⠀⠀⠀⠀⠀⠀⠀⣿⣿⣿⣿⣿⣿⣿⣿⣿⣿⣿⣿⣿⣿⣿⣿⣿⣿⣿⣿⣿⣿⣿⣿⣿⣿⣿⣿⣿⣿⣿⣷⣧⡕⢱⢾⣿⣿⣷⣿⣧⢕⡟⢕⢕⢕⢕⢕⢕⢜⢼⣿⣿⣿⣿⣿⣿⣿⠀⠀⠀⠀⠀⠀⠀⠀⠀⠀⠀⠀</a:t>
            </a:r>
            <a:br/>
            <a:r>
              <a:t>⠀⠀⠀⠀⠀⠀⠀⠀⠀⠀⠀⣿⣿⣿⣿⣿⣿⣿⣿⣿⣿⣿⣿⣿⣿⣿⣿⣿⣿⣿⣿⣿⣿⣿⣿⣿⣿⣿⣿⣿⣿⣿⡿⢏⢕⢕⢿⣿⣿⡿⣿⣿⡕⢕⢕⢕⢕⢕⢕⢕⢕⢜⣿⣿⣿⣿⣿⣿⣿⠀⠀⠀⠀⠀⠀⠀⠀⠀⠀⠀⠀</a:t>
            </a:r>
            <a:br/>
            <a:r>
              <a:t>⠀⠀⠀⠀⠀⠀⠀⠀⠀⠀⠀⣿⣿⣿⣿⣿⣿⣿⣿⣿⣿⣿⣿⣿⣿⣿⣿⣿⣿⣿⣿⣿⣿⣿⣿⣿⣿⣿⣿⣿⣿⣏⡕⢕⢕⢕⣿⣿⣿⡇⣇⢗⡇⢕⢕⢕⢕⢕⢕⢕⢕⢕⣿⣿⣿⣿⣿⣿⣿⠀⠀⠀⠀⠀⠀⠀⠀⠀⠀⠀⠀</a:t>
            </a:r>
            <a:br/>
            <a:r>
              <a:t>⠀⠀⠀⠀⠀⠀⠀⠀⠀⠀⠀⣿⣿⣿⣿⣿⣿⣿⣿⣿⣿⣿⣿⣿⣿⣿⣿⣿⣿⣿⣿⣿⣿⣿⣿⣿⣿⣿⣿⣿⣿⢿⢇⢕⢕⢸⣿⣹⣿⢕⣿⢕⣗⡇⢕⢕⢕⢕⢕⢕⢕⢕⣿⣿⣿⣿⣿⣿⣿⠀⠀⠀⠀⠀⠀⠀⠀⠀⠀⠀⠀</a:t>
            </a:r>
            <a:br/>
            <a:r>
              <a:t>⠀⠀⠀⠀⠀⠀⠀⠀⠀⠀⠀⣿⣿⣿⣿⣿⣿⣿⣿⣿⣿⣿⣿⣿⣿⣿⣿⣿⣿⣿⣿⣿⣿⣿⣿⣿⣿⣿⣿⣿⣿⣷⡇⢕⢕⣿⣿⣿⣿⣇⣿⡕⢹⢕⢕⢕⢕⢕⢕⢕⢕⢕⣿⣿⣿⣿⣿⣿⣿⠀⠀⠀⠀⠀⠀⠀⠀⠀⠀⠀⠀</a:t>
            </a:r>
            <a:br/>
            <a:r>
              <a:t>⠀⠀⠀⠀⠀⠀⠀⠀⠀⠀⠀⣿⣿⣿⣿⣿⣿⣿⣿⣿⣿⣿⣿⣿⣿⣿⣿⣿⣿⣿⣿⣿⣿⣿⣿⣿⣿⣿⣿⣿⣿⣿⣷⣵⣱⣿⣿⣿⣿⣿⣿⢇⢕⢕⢕⢕⢁⢕⢕⢕⢕⢕⣿⣿⣿⣿⣿⣿⣿⠀⠀⠀⠀⠀⠀⠀⠀⠀⠀⠀⠀</a:t>
            </a:r>
            <a:br/>
            <a:r>
              <a:t>⠀⠀⠀⠀⠀⠀⠀⠀⠀⠀⠀⣿⣿⣿⣿⣿⣿⣿⣿⣿⣿⣿⣿⣿⣿⣿⣿⣿⣿⣿⣿⣿⣿⣿⣿⣿⣿⣿⣿⣿⣿⢿⣿⣿⣿⣿⣿⣿⣿⣿⢏⢕⢕⢕⢕⢔⢕⢕⢕⢕⢕⢕⣿⣿⣿⣿⣿⣿⣿⠀⠀⠀⠀⠀⠀⠀⠀⠀⠀⠀⠀</a:t>
            </a:r>
            <a:br/>
            <a:r>
              <a:t>⠀⠀⠀⠀⠀⠀⠀⠀⠀⠀⠀⣿⣿⣿⣿⣿⣿⣿⣿⣿⣿⣿⣿⣿⣿⣿⣿⣿⣿⣿⣿⣿⣿⣿⣿⣿⣿⣿⣿⣿⢇⣼⣿⣿⣿⣿⣿⣿⣿⣿⣿⣿⣷⣿⣿⣷⣧⡱⢕⢕⢕⢕⣿⣿⣿⣿⣿⣿⣿⠀⠀⠀⠀⠀⠀⠀⠀⠀⠀⠀⠀</a:t>
            </a:r>
            <a:br/>
            <a:r>
              <a:t>⠀⠀⠀⠀⠀⠀⠀⠀⠀⠀⠀⣿⣿⣿⣿⣿⣿⣿⣿⣿⣿⣿⣿⣿⣿⣿⣿⣿⣿⣿⣿⣿⣿⣿⣿⣿⣿⣿⣿⣿⢜⣿⣿⣿⣿⣿⣿⣿⣿⣿⣿⣿⣿⣿⣿⡟⢿⣏⢕⢕⢕⡕⣿⣿⣿⣿⣿⣿⣿⠀⠀⠀⠀⠀⠀⠀⠀⠀⠀⠀⠀</a:t>
            </a:r>
            <a:br/>
            <a:r>
              <a:t>⠀⠀⠀⠀⠀⠀⠀⠀⠀⠀⠀⣿⣿⣿⣿⣿⣿⣿⣿⣿⣿⣿⣿⣿⣿⣿⣿⣿⣿⣿⣿⣿⣿⣿⣿⣿⣿⣿⣿⡏⢸⣿⣿⣿⣿⣿⣿⣿⣿⣿⣿⣿⣿⣿⣿⢝⢕⢹⡇⢕⢕⢕⢾⣿⣿⣿⣿⣿⣿⠀⠀⠀⠀⠀⠀⠀⠀⠀⠀⠀⠀</a:t>
            </a:r>
            <a:br/>
            <a:r>
              <a:t>⠀⠀⠀⠀⠀⠀⠀⠀⠀⠀⠀⣿⣿⣿⣿⣿⣿⣿⣿⣿⣿⣿⣿⣿⣿⣿⣿⣿⣿⣿⣿⣿⣿⣿⣿⣿⣿⣿⣿⣇⣾⣿⣿⣿⣿⣿⣿⣿⣿⣿⣿⣿⣿⣿⢇⢕⢕⢕⢻⡕⢕⢜⢸⢿⣿⣿⣿⣿⣿⠀⠀⠀⠀⠀⠀⠀⠀⠀⠀⠀⠀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⠀⠀⠀⠀⠀⠀⠀⠀⠀⠀⠀⣿⣿⣿⣿⣿⣿⣿⣿⣿⣿⣿⣿⣿⣿⣿⣿⣿⣿⣿⣿⣿⣿⣿⣿⣿⣿⣿⣿⣿⣿⣿⣿⣿⣿⣿⣿⣿⣿⣿⣿⣿⣿⡟⢕⢕⢕⢕⢕⢳⡕⢕⡕⣮⣿⣿⣿⣿⣿⠀⠀⠀⠀⠀⠀⠀⠀⠀⠀⠀⠀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⠀⠀⠀⠀⠀⠀⠀⠀⠀⠀⠀⣿⣿⣿⣿⣿⣿⣿⣿⣿⣿⣿⣿⣿⣿⣿⣿⣿⣿⣿⣿⣿⣿⣿⣿⣿⣿⣿⣿⣿⣿⣿⣿⣿⣿⣿⣿⣿⣿⣿⣿⣿⣿⢇⢕⢕⢕⢕⢕⢕⢱⢕⣾⣻⣿⣿⣿⣿⣿⠀⠀⠀⠀⠀⠀⠀⠀⠀⠀⠀⠀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⠀⠀⠀⠀⠀⠀⠀⠀⠀⠀⠀⠛⠛⠛⠛⠛⠛⠛⠛⠛⠛⠛⠛⠛⠛⠛⠛⠛⠛⠛⠛⠛⠛⠛⠛⠛⠛⠛⠛⠛⠛⠛⠛⠛⠛⠛⠛⠛⠛⠛⠛⠛⠋⠑⠑⠑⠑⠑⠑⠑⠑⠘⠛⠛⠛⠛⠛⠛⠛⠀⠀⠀⠀⠀⠀⠀⠀⠀⠀⠀⠀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⠀⠀⠀⠀⠀⠀⠀⠀⠀⠀⠀⣿⣿⣿⣿⣿⣿⣿⣿⣿⣿⣿⣿⣿⣿⣿⣿⣿⣿⣿⣿⣿⣿⣿⣿⣿⣿⣿⣿⣿⣿⣿⣿⣿⣿⣿⣿⣿⣻⣿⣻⣽⣿⣻⣿⣿⣿⣿⣿⣿⣿⣿⣿⣿⣿⣿⣿⣿⣿⠀⠀⠀⠀⠀⠀⠀⠀⠀⠀⠀⠀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⠀⠀⠀⠀⠀⠀⠀⠀⠀⠀⠀⣿⣿⣿⣿⣿⣿⣿⣿⣿⣿⣿⣿⣿⣿⣿⣿⣿⣿⣿⣿⣿⣿⣿⣿⣿⣿⣿⣿⣿⣿⣿⣿⣿⣿⣿⣿⣿⣿⣿⣿⣿⣵⣷⣷⣿⣟⣿⣿⣿⣿⣿⣿⣿⣿⣿⣿⣿⣿⠀⠀⠀⠀⠀⠀⠀⠀⠀⠀⠀⠀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⠀⠀⠀⠀⠀⠀⠀⠀⠀⠀⠀⣿⣿⣿⣿⣿⣿⣿⣿⣿⣿⣿⣿⣿⣿⣿⣿⣿⣿⣿⣿⣿⣿⣿⣿⣿⣿⣿⣿⣿⣿⣿⣿⣿⣿⣿⣿⣿⣿⣿⡿⣿⣿⣿⣿⣿⣿⣿⢿⣿⣿⣿⣿⣿⣿⣿⣿⣿⣿⠀⠀⠀⠀⠀⠀⠀⠀⠀⠀⠀⠀</a:t>
            </a:r>
            <a:br/>
            <a:r>
              <a:t>⠀⠀⠀⠀⠀⠀⠀⠀⠀⠀⠀⣿⣿⣿⣿⣿⣿⣿⣿⣿⣿⣿⣿⣿⣿⣿⣿⣿⣿⣿⣿⣿⣿⣿⣿⣿⣿⣿⣿⣿⣿⢟⢕⣍⢝⢻⣿⣿⣿⣿⢻⣿⣿⣿⣿⣿⣿⢹⡜⣿⢜⡝⣿⣿⣿⣿⣿⣿⣿⠀⠀⠀⠀⠀⠀⠀⠀⠀⠀⠀⠀</a:t>
            </a:r>
            <a:br/>
            <a:r>
              <a:t>⠀⠀⠀⠀⠀⠀⠀⠀⠀⠀⠀⣿⣿⣿⣿⣿⣿⣿⣿⣿⣿⣿⣿⣿⣿⣿⣿⣿⣿⣿⣿⣿⣿⣿⣿⣿⣿⣿⣿⡿⣿⡇⢕⢣⣵⡔⢁⢹⣿⣿⣼⣿⣿⡟⣿⣿⢟⢸⢕⢸⢕⢕⢻⣿⣿⣿⣿⣿⣿⠀⠀⠀⠀⠀⠀⠀⠀⠀⠀⠀⠀</a:t>
            </a:r>
            <a:br/>
            <a:r>
              <a:t>⠀⠀⠀⠀⠀⠀⠀⠀⠀⠀⠀⣿⣿⣿⣿⣿⣿⣿⣿⣿⣿⣿⣿⣿⣿⣿⣿⣿⣿⣿⣿⣿⣿⣿⣿⣿⣿⣿⣿⣿⣿⣧⣞⡟⢝⢜⢝⢜⣿⢻⣿⣿⣿⢕⢽⡟⢕⢜⢕⢕⢱⢜⢕⣿⣿⣿⣿⣿⣿⠀⠀⠀⠀⠀⠀⠀⠀⠀⠀⠀⠀</a:t>
            </a:r>
            <a:br/>
            <a:r>
              <a:t>⠀⠀⠀⠀⠀⠀⠀⠀⠀⠀⠀⣿⣿⣿⣿⣿⣿⣿⣿⣿⣿⣿⣿⣿⣿⣿⣿⣿⣿⣿⣿⣿⣿⣿⣿⣿⣿⣿⣿⣿⣿⣿⣿⣿⣿⡾⢻⢿⣿⣿⣿⣿⡏⡇⢱⡇⢕⢕⢕⢕⢕⢕⢕⣿⣿⣿⣿⣿⣿⠀⠀⠀⠀⠀⠀⠀⠀⠀⠀⠀⠀</a:t>
            </a:r>
            <a:br/>
            <a:r>
              <a:t>⠀⠀⠀⠀⠀⠀⠀⠀⠀⠀⠀⣿⣿⣿⣿⣿⣿⣿⣿⣿⣿⣿⣿⣿⣿⣿⣿⣿⣿⣿⣿⣿⣿⣿⣿⣿⣿⣿⣿⣿⣿⣿⣿⡿⢟⢕⢕⢹⣿⣿⣿⢿⡇⡇⢏⢇⢕⢕⢕⢕⢜⢜⢕⣿⣿⣿⣿⣿⣿⠀⠀⠀⠀⠀⠀⠀⠀⠀⠀⠀⠀</a:t>
            </a:r>
            <a:br/>
            <a:r>
              <a:t>⠀⠀⠀⠀⠀⠀⠀⠀⠀⠀⠀⣿⣿⣿⣿⣿⣿⣿⣿⣿⣿⣿⣿⣿⣿⣿⣿⣿⣿⣿⣿⣿⣿⣿⣿⣿⣿⣿⣿⣿⣿⣿⡇⢕⢕⢕⢕⣾⡟⣿⡿⢸⡕⡇⢕⢕⢕⢕⢕⢕⢕⢕⢕⣿⣿⣿⣿⣿⣿⠀⠀⠀⠀⠀⠀⠀⠀⠀⠀⠀⠀</a:t>
            </a:r>
            <a:br/>
            <a:r>
              <a:t>⠀⠀⠀⠀⠀⠀⠀⠀⠀⠀⠀⣿⣿⣿⣿⣿⣿⣿⣿⣿⣿⣿⣿⣿⣿⣿⣿⣿⣿⣿⣿⣿⣿⣿⣿⣿⣿⣿⣿⣿⣿⣧⡝⢕⢕⢕⢱⣿⣻⣿⣳⢸⡇⢿⢕⢕⢕⢕⢕⢕⢕⢕⢕⢻⣿⣿⣿⣿⣿⠀⠀⠀⠀⠀⠀⠀⠀⠀⠀⠀⠀</a:t>
            </a:r>
            <a:br/>
            <a:r>
              <a:t>⠀⠀⠀⠀⠀⠀⠀⠀⠀⠀⠀⣿⣿⣿⣿⣿⣿⣿⣿⣿⣿⣿⣿⣿⣿⣿⣿⣿⣿⣿⣿⣿⣿⣿⣿⣿⣿⣿⣿⣿⣿⣿⣇⢕⢕⢕⢸⣿⣿⣿⣿⣼⣇⢸⡇⢕⢕⢇⢕⢕⢕⢕⢕⣼⣿⣿⣿⣿⣿⠀⠀⠀⠀⠀⠀⠀⠀⠀⠀⠀⠀</a:t>
            </a:r>
            <a:br/>
            <a:r>
              <a:t>⠀⠀⠀⠀⠀⠀⠀⠀⠀⠀⠀⣿⣿⣿⣿⣿⣿⣿⣿⣿⣿⣿⣿⣿⣿⣿⣿⣿⣿⣿⣿⣿⣿⣿⣿⣿⣿⣿⣿⣿⣿⣿⣿⣿⣧⣵⣿⣿⣿⣿⣿⣿⡏⡵⢕⢕⢕⢕⢕⢕⢕⢕⢕⢸⣿⣿⣿⣿⣿⠀⠀⠀⠀⠀⠀⠀⠀⠀⠀⠀⠀</a:t>
            </a:r>
            <a:br/>
            <a:r>
              <a:t>⠀⠀⠀⠀⠀⠀⠀⠀⠀⠀⠀⣿⣿⣿⣿⣿⣿⣿⣿⣿⣿⣿⣿⣿⣿⣿⣿⣿⣿⣿⣿⣿⣿⣿⣿⣿⣿⣿⣿⡿⢝⣻⣿⣿⣿⣿⣿⣿⣿⣿⣿⣿⣗⢕⢕⢕⢕⢕⢕⢇⢕⢕⢕⢸⣿⣿⣿⣿⣿⠀⠀⠀⠀⠀⠀⠀⠀⠀⠀⠀⠀</a:t>
            </a:r>
            <a:br/>
            <a:r>
              <a:t>⠀⠀⠀⠀⠀⠀⠀⠀⠀⠀⠀⣿⣿⣿⣿⣿⣿⣿⣿⣿⣿⣿⣿⣿⣿⣿⣿⣿⣿⣿⣿⣿⣿⣿⣿⣿⣿⣿⡟⢕⣱⣿⣿⣿⣿⣿⡿⣿⣿⣿⣿⣿⢇⢕⢕⢕⢱⢕⢎⢕⢕⢕⢕⢸⣿⣿⣿⣿⣿⠀⠀⠀⠀⠀⠀⠀⠀⠀⠀⠀⠀</a:t>
            </a:r>
            <a:br/>
            <a:r>
              <a:t>⠀⠀⠀⠀⠀⠀⠀⠀⠀⠀⠀⣿⣿⣿⣿⣿⣿⣿⣿⣿⣿⣿⣿⣿⣿⣿⣿⣿⣿⣿⣿⣿⣿⣿⣿⣿⣿⣿⡏⢕⣼⣿⣿⣿⣿⣿⣿⣿⣿⣿⣿⣏⣕⣵⣵⣾⣵⡇⢕⢕⢕⢕⢕⢸⣿⣿⣿⣿⣿⠀⠀⠀⠀⠀⠀⠀⠀⠀⠀⠀⠀</a:t>
            </a:r>
            <a:br/>
            <a:r>
              <a:t>⠀⠀⠀⠀⠀⠀⠀⠀⠀⠀⠀⣿⣿⣿⣿⣿⣿⣿⣿⣿⣿⣿⣿⣿⣿⣿⣿⣿⣿⣿⣿⣿⣿⣿⣿⣿⣿⣿⡇⢕⣿⣿⣿⣿⣿⣿⣿⣿⣿⣿⣿⣿⣿⣿⣿⣿⣿⣿⣧⡔⢕⢕⢕⣸⣿⣿⣿⣿⣿⠀⠀⠀⠀⠀⠀⠀⠀⠀⠀⠀⠀</a:t>
            </a:r>
            <a:br/>
            <a:r>
              <a:t>⠀⠀⠀⠀⠀⠀⠀⠀⠀⠀⠀⣿⣿⣿⣿⣿⣿⣿⣿⣿⣿⣿⣿⣿⣿⣿⣿⣿⣿⣿⣿⣿⣿⣿⣿⣿⣿⣿⡕⣼⣿⣿⣿⣿⣿⣿⣿⣿⣿⣿⣿⣿⣿⣿⣿⣿⣿⣿⣿⣷⡕⢕⢜⢕⣿⣿⣿⣿⣿⠀⠀⠀⠀⠀⠀⠀⠀⠀⠀⠀⠀</a:t>
            </a:r>
            <a:br/>
            <a:r>
              <a:t>⠀⠀⠀⠀⠀⠀⠀⠀⠀⠀⠀⣿⣿⣿⣿⣿⣿⣿⣿⣿⣿⣿⣿⣿⣿⣿⣿⣿⣿⣿⣿⣿⣿⣿⣿⣿⣿⣿⣷⣿⣿⣿⣿⣿⣿⣿⣿⣿⣿⣿⣿⢿⣟⣽⣵⢕⢕⢕⢕⢝⢷⢕⢕⢕⢕⣻⣿⣿⣿⠀⠀⠀⠀⠀⠀⠀⠀⠀⠀⠀⠀</a:t>
            </a:r>
            <a:br/>
            <a:r>
              <a:t>⠀⠀⠀⠀⠀⠀⠀⠀⠀⠀⠀⣿⣿⣿⣿⣿⣿⣿⣿⣿⣿⣿⣿⣿⣿⣿⣿⣿⣿⣿⣿⣿⣿⣿⣿⣿⣿⣿⣿⣿⣿⣿⣿⣿⣿⣿⣿⣿⣿⣟⣵⣿⣿⣿⡟⢕⢕⢕⢕⢕⢕⢱⡕⢱⣿⣿⣿⣿⣿⠀⠀⠀⠀⠀⠀⠀⠀⠀⠀⠀⠀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⠀⠀⠀⠀⠀⠀⠀⠀⠀⠀⠀⠛⠛⠛⠛⠛⠛⠛⠛⠛⠛⠛⠛⠛⠛⠛⠛⠛⠛⠛⠛⠛⠛⠛⠛⠛⠛⠛⠛⠛⠛⠛⠛⠛⠛⠛⠛⠛⠛⠛⠛⠛⠛⠛⠑⠑⠑⠑⠑⠑⠑⠑⠘⠛⠛⠛⠛⠛⠛⠀⠀⠀⠀⠀⠀⠀⠀⠀⠀⠀⠀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⠀⠀⠀⠀⠀⠀⠀⠀⠀⠀⠀⣿⣿⣿⣿⣿⣿⣿⣿⣿⣿⣿⣿⣿⣿⣿⣿⣿⣿⣿⣿⣿⣿⣿⣿⣿⣿⣿⣿⣿⣿⣿⣿⣿⣿⣿⣿⡿⢿⣿⢿⢟⣿⢿⣿⣿⣿⣿⣿⣿⣿⣿⣿⣿⣿⣿⣿⣿⣿⠀⠀⠀⠀⠀⠀⠀⠀⠀⠀⠀⠀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⠀⠀⠀⠀⠀⠀⠀⠀⠀⠀⠀⣿⣿⣿⣿⣿⣿⣿⣿⣿⣿⣿⣿⣿⣿⣿⣿⣿⣿⣿⣿⣿⣿⣿⣿⣿⣿⣿⣿⣿⣿⣿⣿⣿⣿⣿⣿⣿⣿⣿⣿⣿⣟⣝⡝⣿⢿⣿⣿⣿⣿⣿⣿⣿⣿⣿⣿⣿⣿⠀⠀⠀⠀⠀⠀⠀⠀⠀⠀⠀⠀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⠀⠀⠀⠀⠀⠀⠀⠀⠀⠀⠀⣿⣿⣿⣿⣿⣿⣿⣿⣿⣿⣿⣿⣿⣿⣿⣿⣿⣿⣿⣿⣿⣿⣿⣿⣿⣿⣿⣿⣿⣿⣿⣿⣿⣿⣿⣿⣿⣿⣿⣿⣿⣿⣿⣿⣿⣷⣿⣷⣿⣿⣿⣿⣿⣿⣿⣿⣿⣿⠀⠀⠀⠀⠀⠀⠀⠀⠀⠀⠀⠀</a:t>
            </a:r>
            <a:br/>
            <a:r>
              <a:t>⠀⠀⠀⠀⠀⠀⠀⠀⠀⠀⠀⣿⣿⣿⣿⣿⣿⣿⣿⣿⣿⣿⣿⣿⣿⣿⣿⣿⣿⣿⣿⣿⣿⣿⣿⣿⣿⣿⣿⣿⣿⢯⢝⡝⠻⢿⣿⣿⣿⣿⢷⣿⣿⣿⣿⣿⣿⢽⢸⣿⢽⡝⣿⣿⣿⣿⣿⣿⣿⠀⠀⠀⠀⠀⠀⠀⠀⠀⠀⠀⠀</a:t>
            </a:r>
            <a:br/>
            <a:r>
              <a:t>⠀⠀⠀⠀⠀⠀⠀⠀⠀⠀⠀⣿⣿⣿⣿⣿⣿⣿⣿⣿⣿⣿⣿⣿⣿⣿⣿⣿⣿⣿⣿⣿⣿⣿⣿⣿⣿⣿⣿⣿⣿⡇⢕⣕⣕⡅⢘⢻⣿⣿⣼⣾⣿⣿⣿⣿⢿⢸⢕⡝⢱⢇⢹⣿⣿⣿⣿⣿⣿⠀⠀⠀⠀⠀⠀⠀⠀⠀⠀⠀⠀</a:t>
            </a:r>
            <a:br/>
            <a:r>
              <a:t>⠀⠀⠀⠀⠀⠀⠀⠀⠀⠀⠀⣿⣿⣿⣿⣿⣿⣿⣿⣿⣿⣿⣿⣿⣿⣿⣿⣿⣿⣿⣿⣿⣿⣿⣿⣿⣿⣿⣿⣷⣿⣇⡕⢺⢏⢝⡗⢸⣿⣿⣿⣿⣿⡯⣿⡿⢕⢸⢕⢇⢸⢕⢱⣿⣿⣿⣿⣿⣿⠀⠀⠀⠀⠀⠀⠀⠀⠀⠀⠀⠀</a:t>
            </a:r>
            <a:br/>
            <a:r>
              <a:t>⠀⠀⠀⠀⠀⠀⠀⠀⠀⠀⠀⣿⣿⣿⣿⣿⣿⣿⣿⣿⣿⣿⣿⣿⣿⣿⣿⣿⣿⣿⣿⣿⣿⣿⣿⣿⣿⣿⣿⣿⣿⣿⣿⣿⣷⡷⢿⣿⣿⣾⣿⣿⣿⡯⣸⡇⢕⡇⢕⢕⡕⢕⢸⣿⣿⣿⣿⣿⣿⠀⠀⠀⠀⠀⠀⠀⠀⠀⠀⠀⠀</a:t>
            </a:r>
            <a:br/>
            <a:r>
              <a:t>⠀⠀⠀⠀⠀⠀⠀⠀⠀⠀⠀⣿⣿⣿⣿⣿⣿⣿⣿⣿⣿⣿⣿⣿⣿⣿⣿⣿⣿⣿⣿⣿⣿⣿⣿⣿⣿⣿⣿⣿⣿⣿⣿⣿⢟⢕⢜⢾⣿⢿⣿⣿⣿⡇⡿⡇⢕⢕⢕⢕⡇⢇⢸⣿⣿⣿⣿⣿⣿⠀⠀⠀⠀⠀⠀⠀⠀⠀⠀⠀⠀</a:t>
            </a:r>
            <a:br/>
            <a:r>
              <a:t>⠀⠀⠀⠀⠀⠀⠀⠀⠀⠀⠀⣿⣿⣿⣿⣿⣿⣿⣿⣿⣿⣿⣿⣿⣿⣿⣿⣿⣿⣿⣿⣿⣿⣿⣿⣿⣿⣿⣿⣿⣿⣿⢏⢕⢕⢕⢕⣾⣿⣿⡿⢻⢿⡧⢕⢕⢕⢕⢕⢕⡇⢕⢕⣿⣿⣿⣿⣿⣿⠀⠀⠀⠀⠀⠀⠀⠀⠀⠀⠀⠀</a:t>
            </a:r>
            <a:br/>
            <a:r>
              <a:t>⠀⠀⠀⠀⠀⠀⠀⠀⠀⠀⠀⣿⣿⣿⣿⣿⣿⣿⣿⣿⣿⣿⣿⣿⣿⣿⣿⣿⣿⣿⣿⣿⣿⣿⣿⣿⣿⣿⣿⣿⣿⡟⢕⢕⢕⢕⢱⣿⢻⣿⢧⢸⡇⣿⢕⢕⢕⢕⢕⢕⢕⢕⢜⣿⣿⣿⣿⣿⣿⠀⠀⠀⠀⠀⠀⠀⠀⠀⠀⠀⠀</a:t>
            </a:r>
            <a:br/>
            <a:r>
              <a:t>⠀⠀⠀⠀⠀⠀⠀⠀⠀⠀⠀⣿⣿⣿⣿⣿⣿⣿⣿⣿⣿⣿⣿⣿⣿⣿⣿⣿⣿⣿⣿⣿⣿⣿⣿⣿⣿⣿⣿⣿⣿⣿⣇⢕⢕⢕⣸⣟⣿⣿⣿⣼⡇⢹⢇⢕⢕⢕⢕⢕⢕⢕⢕⣿⣿⣿⣿⣿⣿⠀⠀⠀⠀⠀⠀⠀⠀⠀⠀⠀⠀</a:t>
            </a:r>
            <a:br/>
            <a:r>
              <a:t>⠀⠀⠀⠀⠀⠀⠀⠀⠀⠀⠀⣿⣿⣿⣿⣿⣿⣿⣿⣿⣿⣿⣿⣿⣿⣿⣿⣿⣿⣿⣿⣿⣿⣿⣿⣿⣿⣿⣿⣿⣿⣿⣿⣷⣕⣱⣿⣹⣿⣿⣿⣿⡟⣕⢕⢕⢕⢕⢕⡕⢕⢕⢕⣿⣿⣿⣿⣿⣿⠀⠀⠀⠀⠀⠀⠀⠀⠀⠀⠀⠀</a:t>
            </a:r>
            <a:br/>
            <a:r>
              <a:t>⠀⠀⠀⠀⠀⠀⠀⠀⠀⠀⠀⣿⣿⣿⣿⣿⣿⣿⣿⣿⣿⣿⣿⣿⣿⣿⣿⣿⣿⣿⣿⣿⣿⣿⣿⣿⣿⣿⣿⢝⣿⣿⣿⣿⣿⣿⣿⣿⣿⣿⣿⣿⣇⢝⢕⢕⢕⢱⢇⢕⢕⢕⢕⣿⣿⣿⣿⣿⣿⠀⠀⠀⠀⠀⠀⠀⠀⠀⠀⠀⠀</a:t>
            </a:r>
            <a:br/>
            <a:r>
              <a:t>⠀⠀⠀⠀⠀⠀⠀⠀⠀⠀⠀⣿⣿⣿⣿⣿⣿⣿⣿⣿⣿⣿⣿⣿⣿⣿⣿⣿⣿⣿⣿⣿⣿⣿⣿⣿⣿⣿⡇⢕⣿⣿⣿⣿⣿⣿⣿⣿⣿⣿⣿⣿⡇⢕⢕⢕⢕⢇⡕⢕⢕⢕⢕⣿⣿⣿⣿⣿⣿⠀⠀⠀⠀⠀⠀⠀⠀⠀⠀⠀⠀</a:t>
            </a:r>
            <a:br/>
            <a:r>
              <a:t>⠀⠀⠀⠀⠀⠀⠀⠀⠀⠀⠀⣿⣿⣿⣿⣿⣿⣿⣿⣿⣿⣿⣿⣿⣿⣿⣿⣿⣿⣿⣿⣿⣿⣿⣿⣿⣿⡿⢕⢱⣿⣿⣿⣿⡟⢕⣿⣿⣿⣿⣿⡿⢕⢕⢕⣱⢏⡱⢕⢕⢕⢕⢕⢸⣿⣿⣿⣿⣿⠀⠀⠀⠀⠀⠀⠀⠀⠀⠀⠀⠀</a:t>
            </a:r>
            <a:br/>
            <a:r>
              <a:t>⠀⠀⠀⠀⠀⠀⠀⠀⠀⠀⠀⣿⣿⣿⣿⣿⣿⣿⣿⣿⣿⣿⣿⣿⣿⣿⣿⣿⣿⣿⣿⣿⣿⣿⣿⣿⣿⡇⢕⣿⣿⣿⣿⣿⣷⣾⣿⣿⣿⣿⣿⢕⢾⣿⣾⣣⣾⢇⣼⠕⢕⢕⢕⢸⣿⣿⣿⣿⣿⠀⠀⠀⠀⠀⠀⠀⠀⠀⠀⠀⠀</a:t>
            </a:r>
            <a:br/>
            <a:r>
              <a:t>⠀⠀⠀⠀⠀⠀⠀⠀⠀⠀⠀⣿⣿⣿⣿⣿⣿⣿⣿⣿⣿⣿⣿⣿⣿⣿⣿⣿⣿⣿⣿⣿⣿⣿⣿⣿⣿⣿⢱⣿⣿⣿⣿⣿⣿⣿⣿⣿⣿⣿⣿⣿⣿⣿⣿⣿⣿⣿⣕⢔⢕⢕⢕⡕⣿⣿⣿⣿⣿⠀⠀⠀⠀⠀⠀⠀⠀⠀⠀⠀⠀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⠀⠀⠀⠀⠀⠀⠀⠀⠀⠀⠀⣿⣿⣿⣿⣿⣿⣿⣿⣿⣿⣿⣿⣿⣿⣿⣿⣿⣿⣿⣿⣿⣿⣿⣿⣿⣿⣿⣿⣿⣿⣿⣿⣿⣿⣿⣿⣿⣿⣿⣿⣿⣿⣿⣿⣿⣿⣿⣿⣷⡱⢵⡷⢇⢝⣿⣿⣿⣿⠀⠀⠀⠀⠀⠀⠀⠀⠀⠀⠀⠀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⠀⠀⠀⠀⠀⠀⠀⠀⠀⠀⠀⣿⣿⣿⣿⣿⣿⣿⣿⣿⣿⣿⣿⣿⣿⣿⣿⣿⣿⣿⣿⣿⣿⣿⣿⣿⣿⣿⣿⣿⣿⣿⣿⣿⣿⣿⣿⣿⣿⣿⣿⣿⣿⡿⢿⢟⢟⢟⢟⢻⣿⢕⢕⢱⣾⣸⣿⣿⣿⠀⠀⠀⠀⠀⠀⠀⠀⠀⠀⠀⠀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⠀⠀⠀⠀⠀⠀⠀⠀⠀⠀⠀⠛⠛⠛⠛⠛⠛⠛⠛⠛⠛⠛⠛⠛⠛⠛⠛⠛⠛⠛⠛⠛⠛⠛⠛⠛⠛⠛⠛⠛⠛⠛⠛⠛⠛⠛⠛⠛⠛⠛⠛⠙⠑⠑⠑⠑⠑⠑⠑⠑⠘⠓⠑⠘⠛⠛⠛⠛⠛⠀⠀⠀⠀⠀⠀⠀⠀⠀⠀⠀⠀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⠀⠀⠀⠀⠀⠀⠀⠀⠀⠀⠀⣿⣿⣿⣿⣿⣿⣿⣿⣿⣿⣿⣿⢕⣿⣿⣿⣿⣿⣿⣿⣿⣿⣿⣿⣿⣿⣿⣿⣿⣿⣿⣿⣿⣿⣿⣿⣿⣿⣿⡿⢿⣿⣿⣿⣿⣿⣿⣿⣿⣿⣿⣿⣿⣿⣿⣿⣿⣿⠀⠀⠀⠀⠀⠀⠀⠀⠀⠀⠀⠀</a:t>
            </a:r>
            <a:br/>
            <a:r>
              <a:t>⠀⠀⠀⠀⠀⠀⠀⠀⠀⠀⠀⣿⣿⣿⣿⣿⣿⣿⣿⣿⣿⣿⣿⢕⣿⣿⣿⣿⣿⣿⣿⣿⣿⣿⣿⣿⣿⣿⣿⣿⣿⣿⣿⣿⣿⣿⣿⣿⣿⣿⢇⢕⢻⣿⣿⣿⣿⣿⣿⣿⣿⣿⣿⣿⣿⣿⣿⣿⣿⠀⠀⠀⠀⠀⠀⠀⠀⠀⠀⠀⠀</a:t>
            </a:r>
            <a:br/>
            <a:r>
              <a:t>⠀⠀⠀⠀⠀⠀⠀⠀⠀⠀⠀⣿⣿⣿⣿⣿⣿⣿⣿⣿⣿⣿⣿⢕⣿⣿⣿⣿⣿⣿⣿⣿⣿⣿⣿⣿⣿⣿⣿⣿⣿⣿⣿⣿⣿⣿⣿⣿⣿⡟⢁⢁⢜⣿⣿⣿⣿⣿⣿⣿⣿⣿⣿⣿⣿⣿⣿⣿⣿⠀⠀⠀⠀⠀⠀⠀⠀⠀⠀⠀⠀</a:t>
            </a:r>
            <a:br/>
            <a:r>
              <a:t>⠀⠀⠀⠀⠀⠀⠀⠀⠀⠀⠀⣿⣿⣿⣿⣿⣿⣿⣿⣿⣿⣿⣿⢜⣿⣿⣿⣿⣿⣿⣿⣿⣿⣿⣿⣿⣿⣿⣿⣿⣿⣿⣿⣿⣿⣿⣿⡿⢟⢕⢕⢕⢕⢻⣿⣿⣿⣿⣿⣿⣿⣿⣿⣿⣿⣿⣿⣿⣿⠀⠀⠀⠀⠀⠀⠀⠀⠀⠀⠀⠀</a:t>
            </a:r>
            <a:br/>
            <a:r>
              <a:t>⠀⠀⠀⠀⠀⠀⠀⠀⠀⠀⠀⣿⣿⣿⣿⣿⣿⣿⣿⣿⣿⣿⡏⢸⣿⣿⣿⣿⣿⣿⣿⣿⣿⢟⠻⠿⣿⣿⣿⡿⢿⠿⠿⠟⢟⢝⢝⠕⠑⠑⠁⢄⢕⢕⢻⣿⣿⣿⣿⣿⣿⣿⣿⣿⣿⣿⣿⣿⣿⠀⠀⠀⠀⠀⠀⠀⠀⠀⠀⠀⠀</a:t>
            </a:r>
            <a:br/>
            <a:r>
              <a:t>⠀⠀⠀⠀⠀⠀⠀⠀⠀⠀⠀⣿⣿⣿⣿⣿⣿⣿⣿⣿⣿⣿⡇⢸⣿⣿⣿⣿⣿⣿⣿⣿⢏⢑⠑⠀⠀⠀⠀⠀⠀⠀⢔⢕⢕⠑⠀⠀⠀⠀⠄⢕⣕⣵⣿⣿⣿⣿⣿⣿⣿⣿⣿⣿⣿⣿⣿⣿⣿⠀⠀⠀⠀⠀⠀⠀⠀⠀⠀⠀⠀</a:t>
            </a:r>
            <a:br/>
            <a:r>
              <a:t>⠀⠀⠀⠀⠀⠀⠀⠀⠀⠀⠀⣿⣿⣿⣿⣿⣿⣿⣿⣿⣿⣿⡇⢸⣿⣿⣿⣿⣿⣿⡿⢇⢕⠑⠀⠀⠀⠀⠀⠀⠀⢕⢕⠕⢀⣄⣤⣴⣤⣵⣵⣿⣿⣿⣿⣿⣿⣿⣿⣿⣿⣿⣿⣿⣿⣿⣿⣿⣿⠀⠀⠀⠀⠀⠀⠀⠀⠀⠀⠀⠀</a:t>
            </a:r>
            <a:br/>
            <a:r>
              <a:t>⠀⠀⠀⠀⠀⠀⠀⠀⠀⠀⠀⣿⣿⣿⣿⣿⣿⣿⣿⣿⣿⣿⡇⣾⣿⣿⣿⣿⣿⣿⣕⡗⢔⢕⢀⠀⠀⠀⠀⠀⢄⢕⢕⢔⣼⣿⣿⣿⣿⣿⣿⣿⣿⣿⣿⣿⣿⣿⣿⣿⣿⣿⣿⣿⣿⣿⣿⣿⣿⠀⠀⠀⠀⠀⠀⠀⠀⠀⠀⠀⠀</a:t>
            </a:r>
            <a:br/>
            <a:r>
              <a:t>⠀⠀⠀⠀⠀⠀⠀⠀⠀⠀⠀⣿⣿⣿⣿⣿⣿⣿⣿⣿⣿⣿⡇⣿⣿⣿⡿⢟⢟⠟⢟⢕⢕⢕⢕⢕⢔⢔⢔⢄⢕⡕⣵⣿⣿⣿⣿⣿⣿⣿⣿⣿⣿⣿⣿⣿⣿⣿⣿⣿⣿⣿⣿⣿⣿⣿⣿⣿⣿⠀⠀⠀⠀⠀⠀⠀⠀⠀⠀⠀⠀</a:t>
            </a:r>
            <a:br/>
            <a:r>
              <a:t>⠀⠀⠀⠀⠀⠀⠀⠀⠀⠀⠀⣿⣿⣿⣿⣿⣿⣿⣿⣿⣿⣿⡇⣿⣿⡿⢕⢄⢀⢕⢕⢗⢟⢕⢕⢕⢕⢅⢄⢔⢕⣵⣿⣿⣿⣿⣿⣿⣿⣿⣿⣿⣿⣿⣿⣿⣿⣿⣿⣿⣿⣿⣿⣿⣿⣿⣿⣿⣿⠀⠀⠀⠀⠀⠀⠀⠀⠀⠀⠀⠀</a:t>
            </a:r>
            <a:br/>
            <a:r>
              <a:t>⠀⠀⠀⠀⠀⠀⠀⠀⠀⠀⠀⣿⣿⣿⣿⣿⣿⣿⣿⣿⣿⣿⣇⣿⣿⣯⢕⢕⢕⢵⢕⠵⠷⠗⢓⣗⣱⣽⣵⣵⣿⣿⣿⣿⣿⣿⣿⣿⣿⣿⣿⣿⣿⣿⣿⣿⣿⣿⣿⣿⣿⣿⣿⣿⣿⣿⣿⣿⣿⠀⠀⠀⠀⠀⠀⠀⠀⠀⠀⠀⠀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⠀⠀⠀⠀⠀⠀⠀⠀⠀⠀⠀⣿⣿⣿⣿⣿⣿⣿⣿⣿⣿⣿⣿⣿⣿⣿⣷⣷⣷⣷⣶⣷⣾⣿⣿⣿⣿⣿⣿⣿⣿⣿⣿⣿⣿⣿⣿⣿⣿⣿⣿⣿⣿⣿⣿⣿⣿⣿⣿⣿⣿⣿⣿⣿⣿⣿⣿⣿⣿⠀⠀⠀⠀⠀⠀⠀⠀⠀⠀⠀⠀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⠀⠀⠀⠀⠀⠀⠀⠀⠀⠀⠀⠛⠛⠛⠛⠛⠛⠛⠛⠛⠛⠙⠘⠓⠛⠛⠛⠛⠛⠛⠛⠛⠛⠛⠛⠛⠛⠛⠛⠛⠛⠛⠛⠛⠛⠛⠛⠛⠛⠛⠛⠛⠛⠛⠛⠛⠛⠛⠛⠛⠛⠛⠛⠛⠛⠛⠛⠛⠛⠀⠀⠀⠀⠀⠀⠀⠀⠀⠀⠀⠀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⠀⠀⠀⠀⠀⠀⠀⠀⠀⠀⠀⢻⣯⡇⠀⠱⣕⢱⣿⣿⣿⣿⣿⣿⣿⣿⣿⣿⣿⣿⣿⣿⣿⣿⣿⣿⣿⣿⣿⣿⣿⣿⣿⣿⣿⣿⣿⣿⣿⣿⣿⣿⣿⣿⣿⣿⣿⣿⣿⣿⣿⣿⣿⣿⣿⣿⣿⣿⣿⠀⠀⠀⠀⠀⠀⠀⠀⠀⠀⠀⠀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⠀⠀⠀⠀⠀⠀⠀⠀⠀⠀⠀⢸⣿⢇⠀⢄⠇⢸⣿⣿⣿⣿⣿⣿⣿⣿⣿⣿⣿⣿⣿⣿⣿⣿⣿⣿⣿⣿⣿⣿⣿⣿⣿⣿⣿⣿⣿⣿⣿⣿⣟⣿⣿⣿⣿⣿⣿⣿⣿⣯⣿⣿⣿⣿⣿⣿⣿⣿⣿⠀⠀⠀⠀⠀⠀⠀⠀⠀⠀⠀⠀</a:t>
            </a:r>
            <a:br/>
            <a:r>
              <a:t>⠀⠀⠀⠀⠀⠀⠀⠀⠀⠀⠀⢱⣧⡕⠀⠑⢕⢸⣿⣿⣿⣿⣿⣿⣿⣿⣿⣿⣿⣿⣿⣿⣿⣿⣿⣿⣿⣿⣿⣿⣿⣿⣿⣿⣿⣿⣿⣿⣿⣿⣿⣿⣿⣿⣿⣿⣿⣿⣿⣿⣿⣿⣿⣿⣿⣿⣿⣿⣿⠀⠀⠀⠀⠀⠀⠀⠀⠀⠀⠀⠀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⠀⠀⠀⠀⠀⠀⠀⠀⠀⠀⠀⣿⣿⡇⠀⢄⢕⢸⣿⣿⣿⣿⣿⣿⣿⣿⣿⣿⣿⣿⣿⣿⣿⣿⣿⣿⣿⣿⣿⣿⣿⢿⢟⢟⢟⢟⠛⠟⠻⢿⣿⣿⣿⣿⣿⣿⣿⣿⣿⣿⣿⣿⣿⣿⣿⣿⣿⣿⣿⠀⠀⠀⠀⠀⠀⠀⠀⠀⠀⠀⠀</a:t>
            </a:r>
            <a:br/>
            <a:r>
              <a:t>⠀⠀⠀⠀⠀⠀⠀⠀⠀⠀⠀⣿⣿⡇⠀⠁⢕⢸⣿⣿⣿⣿⣿⣿⣿⣿⣿⣿⣿⣿⣿⣿⣿⣿⣿⣿⣿⣿⣿⣿⡷⢷⢇⢎⢜⢕⢇⢄⠔⠑⠜⢝⢿⣿⣿⣿⣿⣿⣿⣿⣿⣿⣿⣿⣿⣿⣿⣿⣿⠀⠀⠀⠀⠀⠀⠀⠀⠀⠀⠀⠀</a:t>
            </a:r>
            <a:br/>
            <a:r>
              <a:t>⠀⠀⠀⠀⠀⠀⠀⠀⠀⠀⠀⢸⡿⡇⠀⢄⢕⢸⣿⣿⣿⣿⣿⣿⣿⣿⣿⣿⣿⣿⣿⣿⣿⣿⣿⣿⣿⣿⣿⣿⡕⢕⢕⢕⢁⢁⢑⢁⠀⠑⠀⠁⠜⣿⣿⣿⣿⣿⣿⣿⣿⣿⣿⣿⣿⣿⣿⣿⣿⠀⠀⠀⠀⠀⠀⠀⠀⠀⠀⠀⠀</a:t>
            </a:r>
            <a:br/>
            <a:r>
              <a:t>⠀⠀⠀⠀⠀⠀⠀⠀⠀⠀⠀⢸⣽⢇⠄⠁⢕⢸⣿⣿⣿⣿⣿⣿⣿⣿⣿⣿⣿⣿⣿⣿⣿⣿⣿⣿⣿⣿⣿⣿⣿⣷⣾⣿⣷⣕⡕⢕⢔⠀⠀⠀⠀⢻⣿⣿⣿⣿⣿⣿⣿⣿⣿⣿⣿⣿⣿⣿⣿⠀⠀⠀⠀⠀⠀⠀⠀⠀⠀⠀⠀</a:t>
            </a:r>
            <a:br/>
            <a:r>
              <a:t>⠀⠀⠀⠀⠀⠀⠀⠀⠀⠀⠀⢸⣾⢕⠀⢔⢕⢸⣿⣿⣿⣿⣿⣿⣿⣿⣿⣿⣿⣿⣿⣿⣿⣿⣿⣿⣿⣿⣿⣿⣿⣿⣿⣿⣿⡟⢇⠕⠕⠁⠀⠀⠀⢸⣿⣿⣿⣿⣿⣿⣿⣿⣿⣿⣿⣿⣿⣿⣿⠀⠀⠀⠀⠀⠀⠀⠀⠀⠀⠀⠀</a:t>
            </a:r>
            <a:br/>
            <a:r>
              <a:t>⠀⠀⠀⠀⠀⠀⠀⠀⠀⠀⠀⢸⣿⢗⢔⠅⢕⢸⣿⣿⣿⣿⣿⣿⣿⣿⣿⣿⣿⣿⣿⣿⣿⣿⣿⣿⣿⣿⣷⡕⢅⡕⢌⡕⣔⣦⣴⡔⢄⢰⢲⢔⢄⣸⣿⣿⣿⣿⣿⣿⣿⣿⣿⣿⣿⣿⣿⣿⣿⠀⠀⠀⠀⠀⠀⠀⠀⠀⠀⠀⠀</a:t>
            </a:r>
            <a:br/>
            <a:r>
              <a:t>⠀⠀⠀⠀⠀⠀⠀⠀⠀⠀⠀⢻⣟⢕⠁⢕⢕⢸⣿⣿⣿⣿⣿⣿⣿⣿⣿⣿⣿⣿⣿⣿⣿⣿⣿⣿⣿⣿⣿⣷⣼⣿⣧⣵⣽⣿⣿⡷⣧⣧⣵⢇⢱⣿⣿⣿⣿⣿⣿⣿⣿⣿⣿⣿⣿⣿⣿⣿⣿⠀⠀⠀⠀⠀⠀⠀⠀⠀⠀⠀⠀</a:t>
            </a:r>
            <a:br/>
            <a:r>
              <a:t>⠀⠀⠀⠀⠀⠀⠀⠀⠀⠀⠀⢸⣿⢕⠕⢕⢱⢸⣿⣿⣿⣿⣿⣿⣿⣿⣿⣿⣿⣿⣿⣿⣿⣿⣿⣿⣿⣿⣿⣿⣿⣿⢿⣟⣿⣿⣿⣿⣿⣿⢕⣕⣿⣿⣿⣿⣿⣿⣿⣿⣿⣿⣿⣿⣿⣿⣿⣿⣿⠀⠀⠀⠀⠀⠀⠀⠀⠀⠀⠀⠀</a:t>
            </a:r>
            <a:br/>
            <a:r>
              <a:t>⠀⠀⠀⠀⠀⠀⠀⠀⠀⠀⠀⢸⣟⠁⠁⢕⢕⢸⣿⣿⣿⣿⣿⣿⣿⣿⣿⣿⣿⣿⣿⣿⣿⣿⣿⣿⣿⣿⣿⣿⣿⣿⣿⣿⣿⣿⣿⣿⣿⣿⡇⢜⢿⣿⣿⣿⣿⣿⣿⣿⣿⣿⣿⣿⣿⣿⣿⣿⣿⠀⠀⠀⠀⠀⠀⠀⠀⠀⠀⠀⠀</a:t>
            </a:r>
            <a:br/>
            <a:r>
              <a:t>⠀⠀⠀⠀⠀⠀⠀⠀⠀⠀⠀⢸⣾⢕⠑⢕⢱⣾⣿⣿⣿⣿⣿⣿⣿⣿⣿⣿⣿⣿⣿⣿⣿⣿⣿⣿⣿⣿⣿⣿⣿⣿⣿⣿⣿⣿⣿⣿⣿⡿⢇⡱⢕⢝⢝⢻⢿⣿⣿⣿⣿⣿⣿⣿⣿⣿⣿⣿⣿⠀⠀⠀⠀⠀⠀⠀⠀⠀⠀⠀⠀</a:t>
            </a:r>
            <a:br/>
            <a:r>
              <a:t>⠀⠀⠀⠀⠀⠀⠀⠀⠀⠀⠀⢸⣎⠁⠁⡕⢕⣿⣿⣿⣿⣿⣿⣿⣿⣿⣿⣿⣿⣿⣿⣿⣿⣿⣿⣿⣿⣿⣿⣿⣿⣿⣿⣿⣿⣟⢿⣿⣿⣵⣿⡷⢇⢕⢵⢕⢕⣝⣿⣿⣿⣿⣿⣿⣿⣿⣿⣿⣿⠀⠀⠀⠀⠀⠀⠀⠀⠀⠀⠀⠀</a:t>
            </a:r>
            <a:br/>
            <a:r>
              <a:t>⠀⠀⠀⠀⠀⠀⠀⠀⠀⠀⠀⢸⡿⢔⢑⢕⢣⣿⣿⣿⣿⣿⣿⣿⣿⣿⣿⣿⣿⣿⣿⣿⣿⣿⣿⣿⣿⣿⣿⣿⣿⣿⣿⣿⣿⣿⣷⣿⣿⣟⣝⣵⣿⡵⣾⣿⣿⣿⣿⣿⣿⣿⣿⣿⣿⣿⣿⣿⣿⠀⠀⠀⠀⠀⠀⠀⠀⠀⠀⠀⠀</a:t>
            </a:r>
            <a:br/>
            <a:r>
              <a:t>⠀⠀⠀⠀⠀⠀⠀⠀⠀⠀⠀⢸⡏⠀⢑⢕⢕⣿⣿⣿⣿⣿⣿⣿⣿⣿⣿⣿⣿⣿⣿⣿⣿⣿⣿⣿⣿⣿⣿⣿⣿⣿⣿⣿⣿⣿⣿⣿⣿⣿⣿⣿⣿⣿⣿⣿⣿⣿⣿⣿⣿⣿⣿⣿⣿⣿⣿⣿⣿⠀⠀⠀⠀⠀⠀⠀⠀⠀⠀⠀⠀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⠀⠀⠀⠀⠀⠀⠀⠀⠀⠀⠀⢸⢇⢕⢁⢕⢣⣿⣿⣿⣿⣿⣿⣿⣿⣿⣿⣿⣿⣿⣿⣿⣿⣿⣿⣿⣿⣿⣿⣿⣿⣿⣿⣿⣿⣿⣿⣿⣿⣿⣿⣿⣿⣿⣿⣿⣿⣿⣿⣿⣿⣿⣿⣿⡿⣿⣿⣿⣿⠀⠀⠀⠀⠀⠀⠀⠀⠀⠀⠀⠀</a:t>
            </a:r>
            <a:br/>
            <a:r>
              <a:t>⠀⠀⠀⠀⠀⠀⠀⠀⠀⠀⠀⢸⢇⠀⢑⢕⢕⣿⣿⣿⣿⣿⣿⣿⣿⣿⣿⣿⣿⣿⣿⣿⣿⣿⣿⣿⣿⣿⣿⣿⣿⣿⣿⣿⣿⣿⣿⣿⣿⣿⣿⣿⣿⣿⣿⣿⣿⣿⣿⢿⣿⣿⣿⣿⣿⡽⣿⣿⣿⠀⠀⠀⠀⠀⠀⠀⠀⠀⠀⠀⠀</a:t>
            </a:r>
            <a:br/>
            <a:r>
              <a:t>⠀⠀⠀⠀⠀⠀⠀⠀⠀⠀⠀⢜⢕⢐⢑⢕⢱⣿⣿⣿⣿⣿⣿⣿⣿⣿⣿⣿⣿⣿⣿⣿⣿⣿⣿⣿⣿⣿⣿⣿⣿⣿⣿⣿⣿⣿⣿⣿⣿⣿⣿⣿⣿⣿⣿⣿⣿⣿⣿⣾⣿⣿⣿⣿⣷⣿⡜⣿⣿⠀⠀⠀⠀⠀⠀⠀⠀⠀⠀⠀⠀</a:t>
            </a:r>
            <a:br/>
            <a:r>
              <a:t>⠀⠀⠀⠀⠀⠀⠀⠀⠀⠀⠀⢕⢕⠀⢕⢕⢸⣿⣿⣿⣿⣿⣿⣿⣿⣿⣿⣿⣿⣿⣿⣿⣿⣿⣿⣿⣿⣿⣿⣿⣿⣿⣿⣿⣿⣿⣿⣿⣿⣿⣿⣿⣿⣿⣿⣿⣿⣿⡟⣽⣿⣿⢹⣿⣿⣿⣿⣿⣿⠀⠀⠀⠀⠀⠀⠀⠀⠀⠀⠀⠀</a:t>
            </a:r>
            <a:br/>
            <a:r>
              <a:t>⠀⠀⠀⠀⠀⠀⠀⠀⠀⠀⠀⢱⢕⢐⢕⢕⢸⣿⣿⣿⣿⣿⣿⣿⣿⣿⣿⣿⣿⣿⣿⣿⣿⣿⣿⣿⣿⣿⣿⣿⣿⣿⣿⣿⣿⣿⣿⣿⣿⣿⣿⣿⣿⣿⣿⣿⣿⣿⣵⣿⣿⣿⡜⣿⣿⣿⣿⣿⣿⠀⠀⠀⠀⠀⠀⠀⠀⠀⠀⠀⠀</a:t>
            </a:r>
            <a:br/>
            <a:r>
              <a:t>⠀⠀⠀⠀⠀⠀⠀⠀⠀⠀⠀⢜⢑⠀⢕⢕⢸⣿⣿⣿⣿⣿⣿⣿⣿⣿⣿⣿⣿⣿⣿⣿⣿⣿⣿⣿⣿⣿⣿⣿⣿⣿⣿⣿⣿⣿⣿⣿⣿⣿⣿⣿⣿⣿⣿⣿⣿⣿⣿⣿⣿⣿⡇⣿⣿⣿⣿⣿⣿⠀⠀⠀⠀⠀⠀⠀⠀⠀⠀⠀⠀</a:t>
            </a:r>
            <a:br/>
            <a:r>
              <a:t>⠀⠀⠀⠀⠀⠀⠀⠀⠀⠀⠀⠑⠁⠐⠑⠑⠑⠛⠛⠛⠛⠛⠛⠛⠛⠛⠛⠛⠛⠛⠛⠛⠛⠛⠛⠛⠛⠛⠛⠛⠛⠛⠛⠛⠛⠛⠛⠛⠛⠛⠛⠛⠛⠛⠛⠛⠛⠛⠛⠛⠛⠛⠃⠛⠛⠛⠛⠛⠛⠀⠀⠀⠀⠀⠀⠀⠀⠀⠀⠀⠀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⠀⠀⠀⠀⠀⠀⠀⠀⠀⠀⠀⣿⣿⣿⣿⣿⣿⣿⣿⣿⣿⣿⣿⣿⣿⣿⣿⣿⣿⣿⣿⣿⣿⣿⣿⣿⣿⣿⣿⣿⣿⣿⣿⣿⣿⣿⣿⣿⣷⣯⣷⣾⡿⢟⢿⣿⣿⣿⣿⣿⣿⣿⣿⣿⣿⣿⣿⣿⣿⠀⠀⠀⠀⠀⠀⠀⠀⠀⠀⠀⠀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⠀⠀⠀⠀⠀⠀⠀⠀⠀⠀⠀⣿⣿⣿⣿⣿⣿⣿⣿⣿⣿⣿⣿⣿⣿⣿⣿⣿⣿⣿⣿⣿⣿⣿⣿⣿⣿⣿⣿⣿⣿⣿⣿⣿⣿⣿⣿⣿⣿⣿⣿⣿⣿⣾⣷⣿⣵⣿⣟⣿⣿⣿⣿⣿⣿⣿⣿⣿⣿⠀⠀⠀⠀⠀⠀⠀⠀⠀⠀⠀⠀</a:t>
            </a:r>
            <a:br/>
            <a:r>
              <a:t>⠀⠀⠀⠀⠀⠀⠀⠀⠀⠀⠀⣿⣿⣿⣿⣿⣿⣿⣿⣿⣿⣿⣿⣿⣿⣿⣿⣿⣿⣿⣿⣿⣿⣿⣿⣿⣿⣿⣿⣿⣿⡻⢝⢏⢿⣿⣿⣿⣿⣿⢳⣿⣿⣿⣿⣿⣿⣿⣿⣿⡿⣿⣿⣿⣿⣿⣿⣿⣿⠀⠀⠀⠀⠀⠀⠀⠀⠀⠀⠀⠀</a:t>
            </a:r>
            <a:br/>
            <a:r>
              <a:t>⠀⠀⠀⠀⠀⠀⠀⠀⠀⠀⠀⣿⣿⣿⣿⣿⣿⣿⣿⣿⣿⣿⣿⣿⣿⣿⣿⣿⣿⣿⣿⣿⣿⣿⣿⣿⣿⣿⣿⣿⣿⢇⢱⢕⡕⠘⢟⣿⣿⡟⣾⣿⣿⣿⣿⣿⡇⣧⢞⡗⣼⢜⣿⣿⣿⣿⣿⣿⣿⠀⠀⠀⠀⠀⠀⠀⠀⠀⠀⠀⠀</a:t>
            </a:r>
            <a:br/>
            <a:r>
              <a:t>⠀⠀⠀⠀⠀⠀⠀⠀⠀⠀⠀⣿⣿⣿⣿⣿⣿⣿⣿⣿⣿⣿⣿⣿⣿⣿⣿⣿⣿⣿⣿⣿⣿⣿⣿⣿⣿⣿⣿⣿⣿⡱⢵⢿⢏⢷⢔⣿⣿⣿⣿⣿⣿⣿⣿⡟⢟⡇⢕⢕⡇⢕⣻⣿⣿⣿⣿⣿⣿⠀⠀⠀⠀⠀⠀⠀⠀⠀⠀⠀⠀</a:t>
            </a:r>
            <a:br/>
            <a:r>
              <a:t>⠀⠀⠀⠀⠀⠀⠀⠀⠀⠀⠀⣿⣿⣿⣿⣿⣿⣿⣿⣿⣿⣿⣿⣿⣿⣿⣿⣿⣿⣿⣿⣿⣿⣿⣿⣿⣿⣿⣿⣿⣿⣿⣷⣷⣷⣾⣿⣿⣿⣿⣿⣿⣿⢹⣿⢕⢸⡇⢕⢕⢕⢕⣿⣿⣿⣿⣿⣿⣿⠀⠀⠀⠀⠀⠀⠀⠀⠀⠀⠀⠀</a:t>
            </a:r>
            <a:br/>
            <a:r>
              <a:t>⠀⠀⠀⠀⠀⠀⠀⠀⠀⠀⠀⣿⣿⣿⣿⣿⣿⣿⣿⣿⣿⣿⣿⣿⣿⣿⣿⣿⣿⣿⣿⣿⣿⣿⣿⣿⣿⣿⣿⣿⣿⣿⣿⣿⢟⢝⢻⣿⣿⣿⣿⣿⣿⢾⣿⢕⢸⢕⢕⢸⢕⢕⣻⣿⣿⣿⣿⣿⣿⠀⠀⠀⠀⠀⠀⠀⠀⠀⠀⠀⠀</a:t>
            </a:r>
            <a:br/>
            <a:r>
              <a:t>⠀⠀⠀⠀⠀⠀⠀⠀⠀⠀⠀⣿⣿⣿⣿⣿⣿⣿⣿⣿⣿⣿⣿⣿⣿⣿⣿⣿⣿⣿⣿⣿⣿⣿⣿⣿⣿⣿⣿⣿⣿⡿⢏⢕⢕⢕⢱⣿⣿⣿⣿⣿⣿⣾⢝⢕⢸⢕⢕⢜⢕⢕⣿⣿⣿⣿⣿⣿⣿⠀⠀⠀⠀⠀⠀⠀⠀⠀⠀⠀⠀</a:t>
            </a:r>
            <a:br/>
            <a:r>
              <a:t>⠀⠀⠀⠀⠀⠀⠀⠀⠀⠀⠀⣿⣿⣿⣿⣿⣿⣿⣿⣿⣿⣿⣿⣿⣿⣿⣿⣿⣿⣿⣿⣿⣿⣿⣿⣿⣿⣿⣿⣿⡟⢕⢇⢕⢕⢕⢼⡿⣿⣿⡇⣿⢹⡇⢕⢕⢕⢕⢕⡇⢕⢕⢽⣿⣿⣿⣿⣿⣿⠀⠀⠀⠀⠀⠀⠀⠀⠀⠀⠀⠀</a:t>
            </a:r>
            <a:br/>
            <a:r>
              <a:t>⠀⠀⠀⠀⠀⠀⠀⠀⠀⠀⠀⣿⣿⣿⣿⣿⣿⣿⣿⣿⣿⣿⣿⣿⣿⣿⣿⣿⣿⣿⣿⣿⣿⣿⣿⣿⣿⣿⣿⣿⣿⣧⢕⢕⢕⢕⣿⣧⣿⣿⡇⣿⡾⡇⢕⢕⢕⢕⢕⢕⢕⢕⢸⣿⣿⣿⣿⣿⣿⠀⠀⠀⠀⠀⠀⠀⠀⠀⠀⠀⠀</a:t>
            </a:r>
            <a:br/>
            <a:r>
              <a:t>⠀⠀⠀⠀⠀⠀⠀⠀⠀⠀⠀⣿⣿⣿⣿⣿⣿⣿⣿⣿⣿⣿⣿⣿⣿⣿⣿⣿⣿⣿⣿⣿⣿⣿⣿⣿⣿⣿⣿⣿⣿⣿⣷⣵⣕⣱⣿⣿⣿⣿⣿⣿⡇⢧⢕⢕⢕⢕⢕⢕⢕⢕⢸⣿⣿⣿⣿⣿⣿⠀⠀⠀⠀⠀⠀⠀⠀⠀⠀⠀⠀</a:t>
            </a:r>
            <a:br/>
            <a:r>
              <a:t>⠀⠀⠀⠀⠀⠀⠀⠀⠀⠀⠀⣿⣿⣿⣿⣿⣿⣿⣿⣿⣿⣿⣿⣿⣿⣿⣿⣿⣿⣿⣿⣿⣿⣿⣿⣿⣿⣿⡏⢻⣿⣿⣿⣿⣿⣿⣟⣿⣿⣿⣿⣿⢳⢕⢕⢕⢕⢕⢕⢕⢕⢕⢱⣿⣿⣿⣿⣿⣿⠀⠀⠀⠀⠀⠀⠀⠀⠀⠀⠀⠀</a:t>
            </a:r>
            <a:br/>
            <a:r>
              <a:t>⠀⠀⠀⠀⠀⠀⠀⠀⠀⠀⠀⣿⣿⣿⣿⣿⣿⣿⣿⣿⣿⣿⣿⣿⣿⣿⣿⣿⣿⣿⣿⣿⣿⣿⣿⣿⣿⡏⢕⣾⣿⣿⣿⣿⣿⢻⣿⣿⣿⣿⣿⡿⡕⢕⢕⢕⣱⢇⢇⢕⢕⢕⢸⣿⣿⣿⣿⣿⣿⠀⠀⠀⠀⠀⠀⠀⠀⠀⠀⠀⠀</a:t>
            </a:r>
            <a:br/>
            <a:r>
              <a:t>⠀⠀⠀⠀⠀⠀⠀⠀⠀⠀⠀⣿⣿⣿⣿⣿⣿⣿⣿⣿⣿⣿⣿⣿⣿⣿⣿⣿⣿⣿⣿⣿⣿⣿⣿⣿⣿⢕⢱⣿⣿⣿⣿⣿⢇⢕⣿⣿⣿⣿⣿⣷⢕⢕⢕⣱⡏⣼⢕⢕⢕⢕⢸⣿⣿⣿⣿⣿⣿⠀⠀⠀⠀⠀⠀⠀⠀⠀⠀⠀⠀</a:t>
            </a:r>
            <a:br/>
            <a:r>
              <a:t>⠀⠀⠀⠀⠀⠀⠀⠀⠀⠀⠀⣿⣿⣿⣿⣿⣿⣿⣿⣿⣿⣿⣿⣿⣿⣿⣿⣿⣿⣿⣿⣿⣿⣿⣿⣿⣿⢕⣼⣿⣿⣿⣿⣏⣵⣼⣿⣿⣿⣿⣿⣿⣣⡕⣼⣟⣼⢇⡕⢕⢕⢕⢕⣿⣿⣿⣿⣿⣿⠀⠀⠀⠀⠀⠀⠀⠀⠀⠀⠀⠀</a:t>
            </a:r>
            <a:br/>
            <a:r>
              <a:t>⠀⠀⠀⠀⠀⠀⠀⠀⠀⠀⠀⣿⣿⣿⣿⣿⣿⣿⣿⣿⣿⣿⣿⣿⣿⣿⣿⣿⣿⣿⣿⣿⣿⣿⣿⣿⣿⢱⣿⣿⣿⣿⣿⣿⣿⣿⣿⣿⣿⣿⣿⢿⣻⣿⣿⣿⣿⣵⡏⠕⢕⢕⢕⢸⣿⣿⣿⣿⣿⠀⠀⠀⠀⠀⠀⠀⠀⠀⠀⠀⠀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⠀⠀⠀⠀⠀⠀⠀⠀⠀⠀⠀⣿⣿⣿⣿⣿⣿⣿⣿⣿⣿⣿⣿⣿⣿⣿⣿⣿⣿⣿⣿⣿⣿⣿⣿⣿⣿⣿⣿⣿⣿⣿⣿⣿⣿⣿⣿⣿⣿⣿⣿⣿⣿⣿⣿⣿⣿⣿⢕⢕⢕⢕⢕⢜⣿⣿⣿⣿⣿⠀⠀⠀⠀⠀⠀⠀⠀⠀⠀⠀⠀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⠀⠀⠀⠀⠀⠀⠀⠀⠀⠀⠀⣿⣿⣿⣿⣿⣿⣿⣿⣿⣿⣿⣿⣿⣿⣿⣿⣿⣿⣿⣿⣿⣿⣿⣿⣿⣿⣿⣿⣿⣿⣿⣿⣿⣿⣿⣿⣿⣿⣿⣿⣿⣿⣿⣿⣿⣿⣿⣿⣇⢕⢕⡕⢱⣟⣿⣿⣿⣿⠀⠀⠀⠀⠀⠀⠀⠀⠀⠀⠀⠀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⠀⠀⠀⠀⠀⠀⠀⠀⠀⠀⠀⠛⠛⠛⠛⠛⠛⠛⠛⠛⠛⠛⠛⠛⠛⠛⠛⠛⠛⠛⠛⠛⠛⠛⠛⠛⠛⠛⠛⠛⠛⠛⠛⠛⠛⠛⠛⠛⠛⠛⠛⠛⠛⠛⠛⠛⠛⠛⠛⠛⠃⠑⠑⠛⠛⠛⠛⠛⠛⠀⠀⠀⠀⠀⠀⠀⠀⠀⠀⠀⠀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⠀⠀⠀⠀⠀⠀⠀⠀⠀⠀⠀⣿⣿⣿⣿⣿⣿⣿⣿⣿⣿⣿⣿⣿⣿⣿⣿⣿⣿⣿⣿⣿⣿⣿⣿⣿⣿⣿⣿⣿⣿⣿⣿⣿⣿⣿⣿⣿⣷⣯⣵⣷⡯⢿⢿⣿⣿⣿⣿⣿⣿⣿⣿⣿⣿⣿⣿⣿⣿⠀⠀⠀⠀⠀⠀⠀⠀⠀⠀⠀⠀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⠀⠀⠀⠀⠀⠀⠀⠀⠀⠀⠀⣿⣿⣿⣿⣿⣿⣿⣿⣿⣿⣿⣿⣿⣿⣿⣿⣿⣿⣿⣿⣿⣿⣿⣿⣿⣿⣿⣿⣿⣿⣿⣿⣿⣿⣿⣿⣿⣿⣿⣿⣿⣾⣾⣵⣟⣹⣿⣿⣿⣿⣿⣿⣿⣿⣿⣿⣿⣿⠀⠀⠀⠀⠀⠀⠀⠀⠀⠀⠀⠀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⠀⠀⠀⠀⠀⠀⠀⠀⠀⠀⠀⣿⣿⣿⣿⣿⣿⣿⣿⣿⣿⣿⣿⣿⣿⣿⣿⣿⣿⣿⣿⣿⣿⣿⣿⣿⣿⣿⣿⣿⡿⢏⢝⢻⢿⣿⣿⣿⣿⣿⣹⣿⣿⣿⣿⣿⣿⡏⣿⡟⣿⣿⣿⣿⣿⣿⣿⣿⣿⠀⠀⠀⠀⠀⠀⠀⠀⠀⠀⠀⠀</a:t>
            </a:r>
            <a:br/>
            <a:r>
              <a:t>⠀⠀⠀⠀⠀⠀⠀⠀⠀⠀⠀⣿⣿⣿⣿⣿⣿⣿⣿⣿⣿⣿⣿⣿⣿⣿⣿⣿⣿⣿⣿⣿⣿⣿⣿⣿⣿⣿⣿⣿⢟⢑⢜⣕⡕⠙⢻⣿⣿⣇⣿⣿⣿⣿⣿⣿⢹⡇⣼⢇⡏⣻⣿⣿⣿⣿⣿⣿⣿⠀⠀⠀⠀⠀⠀⠀⠀⠀⠀⠀⠀</a:t>
            </a:r>
            <a:br/>
            <a:r>
              <a:t>⠀⠀⠀⠀⠀⠀⠀⠀⠀⠀⠀⣿⣿⣿⣿⣿⣿⣿⣿⣿⣿⣿⣿⣿⣿⣿⣿⣿⣿⣿⣿⣿⣿⣿⣿⣿⣿⣿⣿⣿⣧⡱⢾⢟⢗⣧⢕⣿⣿⢹⢿⣿⣿⢾⣿⢿⢸⢇⢸⢱⢕⢸⣿⣿⣿⣿⣿⣿⣿⠀⠀⠀⠀⠀⠀⠀⠀⠀⠀⠀⠀</a:t>
            </a:r>
            <a:br/>
            <a:r>
              <a:t>⠀⠀⠀⠀⠀⠀⠀⠀⠀⠀⠀⣿⣿⣿⣿⣿⣿⣿⣿⣿⣿⣿⣿⣿⣿⣿⣿⣿⣿⣿⣿⣿⣿⣿⣿⣿⣿⣿⣿⣿⣿⣿⣿⣷⣾⣿⣷⣿⣿⣿⣿⣿⣿⣿⣿⢜⣿⢕⢇⡜⢕⢸⣿⣿⣿⣿⣿⣿⣿⠀⠀⠀⠀⠀⠀⠀⠀⠀⠀⠀⠀</a:t>
            </a:r>
            <a:br/>
            <a:r>
              <a:t>⠀⠀⠀⠀⠀⠀⠀⠀⠀⠀⠀⣿⣿⣿⣿⣿⣿⣿⣿⣿⣿⣿⣿⣿⣿⣿⣿⣿⣿⣿⣿⣿⣿⣿⣿⣿⣿⣿⣿⣿⣿⣿⣿⡿⢏⢝⣿⣿⣿⣿⣿⣿⣷⣿⣿⢕⡿⢇⢕⡇⢕⢸⣿⣿⣿⣿⣿⣿⣿⠀⠀⠀⠀⠀⠀⠀⠀⠀⠀⠀⠀</a:t>
            </a:r>
            <a:br/>
            <a:r>
              <a:t>⠀⠀⠀⠀⠀⠀⠀⠀⠀⠀⠀⣿⣿⣿⣿⣿⣿⣿⣿⣿⣿⣿⣿⣿⣿⣿⣿⣿⣿⣿⣿⣿⣿⣿⣿⣿⣿⣿⣿⣿⣿⢟⢕⢕⢕⢕⣾⣿⣾⣿⣿⣿⣿⣜⢷⢕⡇⢕⢸⡇⢕⢸⣿⣿⣿⣿⣿⣿⣿⠀⠀⠀⠀⠀⠀⠀⠀⠀⠀⠀⠀</a:t>
            </a:r>
            <a:br/>
            <a:r>
              <a:t>⠀⠀⠀⠀⠀⠀⠀⠀⠀⠀⠀⣿⣿⣿⣿⣿⣿⣿⣿⣿⣿⣿⣿⣿⣿⣿⣿⣿⣿⣿⣿⣿⣿⣿⣿⣿⣿⣿⣿⣿⢏⢎⢕⢕⢕⢱⣿⣯⣿⡏⢹⣿⣿⢏⢜⢕⣿⢕⢱⢕⢕⢸⣿⣿⣿⣿⣿⣿⣿⠀⠀⠀⠀⠀⠀⠀⠀⠀⠀⠀⠀</a:t>
            </a:r>
            <a:br/>
            <a:r>
              <a:t>⠀⠀⠀⠀⠀⠀⠀⠀⠀⠀⠀⣿⣿⣿⣿⣿⣿⣿⣿⣿⣿⣿⣿⣿⣿⣿⣿⣿⣿⣿⣿⣿⣿⣿⣿⣿⣿⣿⣿⣿⣷⣕⢕⢕⢕⢸⣿⣺⣿⣷⣿⣿⣿⢕⢇⢕⢕⢕⢷⢕⢕⢜⣿⣿⣿⣿⣿⣿⣿⠀⠀⠀⠀⠀⠀⠀⠀⠀⠀⠀⠀</a:t>
            </a:r>
            <a:br/>
            <a:r>
              <a:t>⠀⠀⠀⠀⠀⠀⠀⠀⠀⠀⠀⣿⣿⣿⣿⣿⣿⣿⣿⣿⣿⣿⣿⣿⣿⣿⣿⣿⣿⣿⣿⣿⣿⣿⣿⣿⣿⣿⣿⣿⣿⣿⣷⣵⣵⣼⡿⣿⣿⣿⣿⣿⣿⢱⢕⢕⢕⢕⡕⢕⢕⢕⣿⣿⣿⣿⣿⣿⣿⠀⠀⠀⠀⠀⠀⠀⠀⠀⠀⠀⠀</a:t>
            </a:r>
            <a:br/>
            <a:r>
              <a:t>⠀⠀⠀⠀⠀⠀⠀⠀⠀⠀⠀⣿⣿⣿⣿⣿⣿⣿⣿⣿⣿⣿⣿⣿⣿⣿⣿⣿⣿⣿⣿⣿⣿⣿⣿⣿⣿⣿⢫⣿⣿⣿⣿⣿⣿⣿⢷⣿⣿⣿⣿⣿⣹⢇⢕⢕⢕⣼⢕⢕⢕⢕⣽⣿⣿⣿⣿⣿⣿⠀⠀⠀⠀⠀⠀⠀⠀⠀⠀⠀⠀</a:t>
            </a:r>
            <a:br/>
            <a:r>
              <a:t>⠀⠀⠀⠀⠀⠀⠀⠀⠀⠀⠀⣿⣿⣿⣿⣿⣿⣿⣿⣿⣿⣿⣿⣿⣿⣿⣿⣿⣿⣿⣿⣿⣿⣿⣿⣿⣿⢇⢱⣿⣿⣿⣿⣿⢟⡸⣿⣿⣿⣿⣿⡿⡕⢕⢕⢕⣸⣹⢕⢕⢕⢕⣿⣿⣿⣿⣿⣿⣿⠀⠀⠀⠀⠀⠀⠀⠀⠀⠀⠀⠀</a:t>
            </a:r>
            <a:br/>
            <a:r>
              <a:t>⠀⠀⠀⠀⠀⠀⠀⠀⠀⠀⠀⣿⣿⣿⣿⣿⣿⣿⣿⣿⣿⣿⣿⣿⣿⣿⣿⣿⣿⣿⣿⣿⣿⣿⣿⣿⡇⢕⣼⣿⣿⣿⣿⢏⢕⣼⣿⣿⣿⣿⣿⣳⢕⢕⢕⣱⣯⡟⡕⢕⢕⢕⣿⣿⣿⣿⣿⣿⣿⠀⠀⠀⠀⠀⠀⠀⠀⠀⠀⠀⠀</a:t>
            </a:r>
            <a:br/>
            <a:r>
              <a:t>⠀⠀⠀⠀⠀⠀⠀⠀⠀⠀⠀⣿⣿⣿⣿⣿⣿⣿⣿⣿⣿⣿⣿⣿⣿⣿⣿⣿⣿⣿⣿⣿⣿⣿⣿⣿⢇⢱⣿⣿⣿⣿⣿⣵⣾⣿⣿⣿⣿⣿⣿⡿⣇⢕⣵⣿⣿⣇⡇⢕⢕⢕⢸⣿⣿⣿⣿⣿⣿⠀⠀⠀⠀⠀⠀⠀⠀⠀⠀⠀⠀</a:t>
            </a:r>
            <a:br/>
            <a:r>
              <a:t>⠀⠀⠀⠀⠀⠀⠀⠀⠀⠀⠀⣿⣿⣿⣿⣿⣿⣿⣿⣿⣿⣿⣿⣿⣿⣿⣿⣿⣿⣿⣿⣿⣿⣿⣿⣿⣇⣼⣿⣿⣿⣿⣿⣿⣿⣿⣿⣿⣿⣿⡻⢿⢟⣾⣿⣿⣿⣿⢇⢕⢕⢕⢜⣿⣿⣿⣿⣿⣿⠀⠀⠀⠀⠀⠀⠀⠀⠀⠀⠀⠀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⠀⠀⠀⠀⠀⠀⠀⠀⠀⠀⠀⣿⣿⣿⣿⣿⣿⣿⣿⣿⣿⣿⣿⣿⣿⣿⣿⣿⣿⣿⣿⣿⣿⣿⣿⣿⣿⣿⣿⣿⣿⣿⣿⣿⣿⣿⣿⣿⣿⣿⣷⣿⣿⣿⣿⣿⣿⡿⢕⢕⢕⢕⡕⣿⣿⣿⣿⣿⣿⠀⠀⠀⠀⠀⠀⠀⠀⠀⠀⠀⠀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⠀⠀⠀⠀⠀⠀⠀⠀⠀⠀⠀⣿⣿⣿⣿⣿⣿⣿⣿⣿⣿⣿⣿⣿⣿⣿⣿⣿⣿⣿⣿⣿⣿⣿⣿⣿⣿⣿⣿⣿⣿⣿⣿⣿⣿⣿⣿⣿⣿⣿⣿⣿⣿⣿⣿⣿⣿⣇⢕⢕⢕⢕⢱⢕⢻⣿⣿⣿⣿⠀⠀⠀⠀⠀⠀⠀⠀⠀⠀⠀⠀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⠀⠀⠀⠀⠀⠀⠀⠀⠀⠀⠀⠛⠛⠛⠛⠛⠛⠛⠛⠛⠛⠛⠛⠛⠛⠛⠛⠛⠛⠛⠛⠛⠛⠛⠛⠛⠛⠛⠛⠛⠛⠛⠛⠛⠛⠛⠛⠛⠛⠛⠛⠛⠛⠛⠛⠛⠛⠛⠓⠑⠑⠑⠚⠛⠘⠛⠛⠛⠛⠀⠀⠀⠀⠀⠀⠀⠀⠀⠀⠀⠀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⠀⠀⠀⠀⠀⠀⠀⠀⠀⠀⠀⣿⣿⣿⣿⣿⣿⣿⣿⣿⣿⣿⣿⣿⣿⣿⣿⣿⣿⣿⣿⣿⣿⣿⣿⣿⣿⣿⣿⣿⣿⣿⣿⣿⣿⣿⣿⢿⢿⣿⢿⢿⣿⣿⣿⣿⣿⣿⣿⣿⣿⣿⣿⣿⣿⣿⣿⣿⣿⠀⠀⠀⠀⠀⠀⠀⠀⠀⠀⠀⠀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⠀⠀⠀⠀⠀⠀⠀⠀⠀⠀⠀⣿⣿⣿⣿⣿⣿⣿⣿⣿⣿⣿⣿⣿⣿⣿⣿⣿⣿⣿⣿⣿⣿⣿⣿⣿⣿⣿⣿⣿⣿⣿⣿⣿⣿⣿⣿⣿⣽⣧⣿⡿⢗⢟⢻⣿⣿⣿⣿⣿⣿⣿⣿⣿⣿⣿⣿⣿⣿⠀⠀⠀⠀⠀⠀⠀⠀⠀⠀⠀⠀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⠀⠀⠀⠀⠀⠀⠀⠀⠀⠀⠀⣿⣿⣿⣿⣿⣿⣿⣿⣿⣿⣿⣿⣿⣿⣿⣿⣿⣿⣿⣿⣿⣿⣿⣿⣿⣿⣿⣿⣿⣿⣿⣿⣿⣿⣿⣿⣿⣿⣿⣿⣿⣿⣿⣾⣧⣼⣿⢿⣿⣿⣿⣿⣿⣿⣿⣿⣿⣿⠀⠀⠀⠀⠀⠀⠀⠀⠀⠀⠀⠀</a:t>
            </a:r>
            <a:br/>
            <a:r>
              <a:t>⠀⠀⠀⠀⠀⠀⠀⠀⠀⠀⠀⣿⣿⣿⣿⣿⣿⣿⣿⣿⣿⣿⣿⣿⣿⣿⣿⣿⣿⣿⣿⣿⣿⣿⣿⣿⣿⣿⣿⣿⢯⢕⢅⠘⠻⣿⣿⣿⣿⡟⣼⣿⣿⣿⣿⣿⢿⣇⣽⣿⣻⣿⣿⣿⣿⣿⣿⣿⣿⠀⠀⠀⠀⠀⠀⠀⠀⠀⠀⠀⠀</a:t>
            </a:r>
            <a:br/>
            <a:r>
              <a:t>⠀⠀⠀⠀⠀⠀⠀⠀⠀⠀⠀⣿⣿⣿⣿⣿⣿⣿⣿⣿⣿⣿⣿⣿⣿⣿⣿⣿⣿⣿⣿⣿⣿⣿⣿⣿⣿⣿⡿⣿⡇⢕⡕⣵⣔⢁⢹⣿⣿⢇⣷⣿⣿⢿⣿⣿⢸⡿⢿⢱⢜⢿⣿⣿⣿⣿⣿⣿⣿⠀⠀⠀⠀⠀⠀⠀⠀⠀⠀⠀⠀</a:t>
            </a:r>
            <a:br/>
            <a:r>
              <a:t>⠀⠀⠀⠀⠀⠀⠀⠀⠀⠀⠀⣿⣿⣿⣿⣿⣿⣿⣿⣿⣿⣿⣿⣿⣿⣿⣿⣿⣿⣿⣿⣿⣿⣿⣿⣿⣿⣿⣿⣿⣧⣽⣟⡝⢜⣝⣸⣿⢿⣸⣿⣿⣿⢹⣿⢿⢸⢕⡎⢸⢕⢻⣿⣿⣿⣿⣿⣿⣿⠀⠀⠀⠀⠀⠀⠀⠀⠀⠀⠀⠀</a:t>
            </a:r>
            <a:br/>
            <a:r>
              <a:t>⠀⠀⠀⠀⠀⠀⠀⠀⠀⠀⠀⣿⣿⣿⣿⣿⣿⣿⣿⣿⣿⣿⣿⣿⣿⣿⣿⣿⣿⣿⣿⣿⣿⣿⣿⣿⣿⣿⣿⣿⣿⣿⣿⣿⣟⣿⣾⣿⣾⣿⣿⣿⣿⢱⣿⢜⣸⡇⢇⡜⡇⢸⣿⣿⣿⣿⣿⣿⣿⠀⠀⠀⠀⠀⠀⠀⠀⠀⠀⠀⠀</a:t>
            </a:r>
            <a:br/>
            <a:r>
              <a:t>⠀⠀⠀⠀⠀⠀⠀⠀⠀⠀⠀⣿⣿⣿⣿⣿⣿⣿⣿⣿⣿⣿⣿⣿⣿⣿⣿⣿⣿⣿⣿⣿⣿⣿⣿⣿⣿⣿⣿⣿⣿⣿⢿⢏⢕⢕⣿⣿⢿⣿⣿⣿⣿⣸⣿⢕⢸⢱⢕⡇⢇⣸⣿⣿⣿⣿⣿⣿⣿⠀⠀⠀⠀⠀⠀⠀⠀⠀⠀⠀⠀</a:t>
            </a:r>
            <a:br/>
            <a:r>
              <a:t>⠀⠀⠀⠀⠀⠀⠀⠀⠀⠀⠀⣿⣿⣿⣿⣿⣿⣿⣿⣿⣿⣿⣿⣿⣿⣿⣿⣿⣿⣿⣿⣿⣿⣿⣿⣿⣿⣿⣿⣿⣟⣕⢕⢕⢕⢕⣿⡿⣿⣿⣿⣿⣿⢾⢟⢕⢕⢇⢕⣧⢕⢸⣿⣿⣿⣿⣿⣿⣿⠀⠀⠀⠀⠀⠀⠀⠀⠀⠀⠀⠀</a:t>
            </a:r>
            <a:br/>
            <a:r>
              <a:t>⠀⠀⠀⠀⠀⠀⠀⠀⠀⠀⠀⣿⣿⣿⣿⣿⣿⣿⣿⣿⣿⣿⣿⣿⣿⣿⣿⣿⣿⣿⣿⣿⣿⣿⣿⣿⣿⣿⣿⣯⢝⢕⢕⢕⢕⢸⣿⣿⣿⡇⣼⣿⡿⡿⢕⢕⢕⢕⢱⢝⢕⢺⣿⣿⣿⣿⣿⣿⣿⠀⠀⠀⠀⠀⠀⠀⠀⠀⠀⠀⠀</a:t>
            </a:r>
            <a:br/>
            <a:r>
              <a:t>⠀⠀⠀⠀⠀⠀⠀⠀⠀⠀⠀⣿⣿⣿⣿⣿⣿⣿⣿⣿⣿⣿⣿⣿⣿⣿⣿⣿⣿⣿⣿⣿⣿⣿⣿⣿⣿⣿⣿⣿⣿⣧⣕⣕⣕⣾⣿⣿⣿⣿⣿⣿⣧⣷⡕⢕⢱⢕⡱⡕⢕⢸⣿⣿⣿⣿⣿⣿⣿⠀⠀⠀⠀⠀⠀⠀⠀⠀⠀⠀⠀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⠀⠀⠀⠀⠀⠀⠀⠀⠀⠀⠀⣿⣿⣿⣿⣿⣿⣿⣿⣿⣿⣿⣿⣿⣿⣿⣿⣿⣿⣿⣿⣿⣿⣿⣿⣿⣿⣿⣿⣿⣿⣿⣿⣿⣿⣿⣏⣿⣿⣿⣿⣿⣿⣜⢇⢕⢕⢕⣵⡇⢕⢸⣿⣿⣿⣿⣿⣿⣿⠀⠀⠀⠀⠀⠀⠀⠀⠀⠀⠀⠀</a:t>
            </a:r>
            <a:br/>
            <a:r>
              <a:t>⠀⠀⠀⠀⠀⠀⠀⠀⠀⠀⠀⣿⣿⣿⣿⣿⣿⣿⣿⣿⣿⣿⣿⣿⣿⣿⣿⣿⣿⣿⣿⣿⣿⣿⣿⣿⣿⣿⡟⣿⣿⣿⣿⣿⣿⣿⣻⣿⣿⣿⣿⣿⣿⢟⢕⢕⢕⢕⣇⢇⢕⢸⣿⣿⣿⣿⣿⣿⣿⠀⠀⠀⠀⠀⠀⠀⠀⠀⠀⠀⠀</a:t>
            </a:r>
            <a:br/>
            <a:r>
              <a:t>⠀⠀⠀⠀⠀⠀⠀⠀⠀⠀⠀⣿⣿⣿⣿⣿⣿⣿⣿⣿⣿⣿⣿⣿⣿⣿⣿⣿⣿⣿⣿⣿⣿⣿⣿⣿⣿⡯⢕⣿⣿⣿⣿⣿⣿⣿⣿⣿⣿⣿⣿⣿⡟⢕⢕⢕⣵⣝⡟⢕⢕⢸⣿⣿⣿⣿⣿⣿⣿⠀⠀⠀⠀⠀⠀⠀⠀⠀⠀⠀⠀</a:t>
            </a:r>
            <a:br/>
            <a:r>
              <a:t>⠀⠀⠀⠀⠀⠀⠀⠀⠀⠀⠀⣿⣿⣿⣿⣿⣿⣿⣿⣿⣿⣿⣿⣿⣿⣿⣿⣿⣿⣿⣿⣿⣿⣿⣿⣿⣿⢇⢱⣿⣿⣿⣿⣿⣿⣿⣿⣿⣿⣿⣿⡿⢕⢕⢕⣼⣿⣼⢇⢕⢕⢸⣿⣿⣿⣿⣿⣿⣿⠀⠀⠀⠀⠀⠀⠀⠀⠀⠀⠀⠀</a:t>
            </a:r>
            <a:br/>
            <a:r>
              <a:t>⠀⠀⠀⠀⠀⠀⠀⠀⠀⠀⠀⣿⣿⣿⣿⣿⣿⣿⣿⣿⣿⣿⣿⣿⣿⣿⣿⣿⣿⣿⣿⣿⣿⣿⣿⣿⣏⢕⣿⣿⣿⣿⣿⣿⣿⣿⣿⣿⣿⣿⢿⢕⢕⣵⣿⣿⣿⡟⢕⢕⢕⢜⣿⣿⣿⣿⣿⣿⣿⠀⠀⠀⠀⠀⠀⠀⠀⠀⠀⠀⠀</a:t>
            </a:r>
            <a:br/>
            <a:r>
              <a:t>⠀⠀⠀⠀⠀⠀⠀⠀⠀⠀⠀⣿⣿⣿⣿⣿⣿⣿⣿⣿⣿⣿⣿⣿⣿⣿⣿⣿⣿⣿⣿⣿⣿⣿⣿⣿⣿⣵⣿⣿⣿⣿⣿⣿⣿⣿⣿⣿⣿⣿⣾⣿⣿⣿⣿⣿⣿⢇⢕⢕⢕⡕⣿⣿⣿⣿⣿⣿⣿⠀⠀⠀⠀⠀⠀⠀⠀⠀⠀⠀⠀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⠀⠀⠀⠀⠀⠀⠀⠀⠀⠀⠀⣿⣿⣿⣿⣿⣿⣿⣿⣿⣿⣿⣿⣿⣿⣿⣿⣿⣿⣿⣿⣿⣿⣿⣿⣿⣿⣿⣿⣿⣿⣿⣿⣿⣿⣿⣿⣿⣿⣿⣿⣿⣿⣿⣿⣿⡏⠕⢕⢕⢕⢕⢻⣿⣿⣿⣿⣿⣿⠀⠀⠀⠀⠀⠀⠀⠀⠀⠀⠀⠀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⠀⠀⠀⠀⠀⠀⠀⠀⠀⠀⠀⣿⣿⣿⣿⣿⣿⣿⣿⣿⣿⣿⣿⣿⣿⣿⣿⣿⣿⣿⣿⣿⣿⣿⣿⣿⣿⣿⣿⣿⣿⣿⣿⣿⣿⣿⣿⣿⣿⣿⣿⣿⣿⣿⣿⣿⣇⢕⢕⢕⢕⢕⣮⣹⣿⣿⣿⣿⣿⠀⠀⠀⠀⠀⠀⠀⠀⠀⠀⠀⠀</a:t>
            </a:r>
            <a:br/>
            <a:r>
              <a:t>⠀⠀⠀⠀⠀⠀⠀⠀⠀⠀⠀⠛⠛⠛⠛⠛⠛⠛⠛⠛⠛⠛⠛⠛⠛⠛⠛⠛⠛⠛⠛⠛⠛⠛⠛⠛⠛⠛⠛⠛⠛⠛⠛⠛⠛⠋⠙⠑⠑⠑⠑⠑⠘⠙⠙⠛⠛⠃⠑⠑⠑⠘⠛⠛⠛⠛⠛⠛⠛⠀⠀⠀⠀⠀⠀⠀⠀⠀⠀⠀⠀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⠀⠀⠀⠀⠀⠀⠀⠀⠀⠀⠀⣿⣿⣿⣿⣿⣿⣿⣿⣿⣿⣿⣿⣿⣿⣿⣿⣿⣿⣿⣿⣿⣿⣿⣿⣿⣿⣿⣿⣿⣿⣿⣿⣿⣿⣿⣿⣟⣟⡿⢟⣻⣿⣿⣿⣿⣿⣿⣿⣿⣿⣿⣿⣿⣿⣿⣿⣿⣿⠀⠀⠀⠀⠀⠀⠀⠀⠀⠀⠀⠀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⠀⠀⠀⠀⠀⠀⠀⠀⠀⠀⠀⣿⣿⣿⣿⣿⣿⣿⣿⣿⣿⣿⣿⣿⣿⣿⣿⣿⣿⣿⣿⣿⣿⣿⣿⣿⣿⣿⣿⣿⣿⣿⣿⣿⣿⣿⣿⣿⣿⣷⣿⣿⣫⣝⢻⣿⣿⣿⣿⣿⣿⣿⣿⣿⣿⣿⣿⣿⣿⠀⠀⠀⠀⠀⠀⠀⠀⠀⠀⠀⠀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⠀⠀⠀⠀⠀⠀⠀⠀⠀⠀⠀⣿⣿⣿⣿⣿⣿⣿⣿⣿⣿⣿⣿⣿⣿⣿⣿⣿⣿⣿⣿⣿⣿⣿⣿⣿⣿⣿⣿⣿⡿⡟⡿⢿⣿⣿⣿⣿⣿⣿⢿⣿⣿⣿⣾⣷⣼⣿⣻⣿⣿⣿⣿⣿⣿⣿⣿⣿⣿⠀⠀⠀⠀⠀⠀⠀⠀⠀⠀⠀⠀</a:t>
            </a:r>
            <a:br/>
            <a:r>
              <a:t>⠀⠀⠀⠀⠀⠀⠀⠀⠀⠀⠀⣿⣿⣿⣿⣿⣿⣿⣿⣿⣿⣿⣿⣿⣿⣿⣿⣿⣿⣿⣿⣿⣿⣿⣿⣿⣿⣿⣿⣿⡝⢕⢔⢅⠙⢿⣿⣿⣿⡏⣸⣿⣿⣿⣿⣿⣻⡏⣿⢿⢻⣿⣿⣿⣿⣿⣿⣿⣿⠀⠀⠀⠀⠀⠀⠀⠀⠀⠀⠀⠀</a:t>
            </a:r>
            <a:br/>
            <a:r>
              <a:t>⠀⠀⠀⠀⠀⠀⠀⠀⠀⠀⠀⣿⣿⣿⣿⣿⣿⣿⣿⣿⣿⣿⣿⣿⣿⣿⣿⣿⣿⣿⣿⣿⣿⣿⣿⣿⣿⣿⣿⣿⢇⣕⣧⣷⢧⢄⢸⣿⣿⢕⣯⣿⣿⣿⣿⣿⢜⡗⢿⢕⢜⣿⣿⣿⣿⣿⣿⣿⣿⠀⠀⠀⠀⠀⠀⠀⠀⠀⠀⠀⠀</a:t>
            </a:r>
            <a:br/>
            <a:r>
              <a:t>⠀⠀⠀⠀⠀⠀⠀⠀⠀⠀⠀⣿⣿⣿⣿⣿⣿⣿⣿⣿⣿⣿⣿⣿⣿⣿⣿⣿⣿⣿⣿⣿⣿⣿⣿⣿⣿⣿⣿⣿⣿⣷⣵⣵⣵⣷⢼⣿⢻⣵⣿⣿⣿⣿⣿⢗⢸⡇⢜⢸⢕⢿⣿⣿⣿⣿⣿⣿⣿⠀⠀⠀⠀⠀⠀⠀⠀⠀⠀⠀⠀</a:t>
            </a:r>
            <a:br/>
            <a:r>
              <a:t>⠀⠀⠀⠀⠀⠀⠀⠀⠀⠀⠀⣿⣿⣿⣿⣿⣿⣿⣿⣿⣿⣿⣿⣿⣿⣿⣿⣿⣿⣿⣿⣿⣿⣿⣿⣿⣿⣿⣿⣿⣿⣿⣿⡿⢻⢟⣿⣿⣿⣇⣿⣿⣿⢻⣿⢕⢸⢇⢕⡜⢇⢼⣿⣿⣿⣿⣿⣿⣿⠀⠀⠀⠀⠀⠀⠀⠀⠀⠀⠀⠀</a:t>
            </a:r>
            <a:br/>
            <a:r>
              <a:t>⠀⠀⠀⠀⠀⠀⠀⠀⠀⠀⠀⣿⣿⣿⣿⣿⣿⣿⣿⣿⣿⣿⣿⣿⣿⣿⣿⣿⣿⣿⣿⣿⣿⣿⣿⣿⣿⣿⣿⣿⣿⢿⢟⢕⢕⢜⣽⣿⣻⣿⣿⣿⣿⡇⣿⢕⢸⢕⢕⡇⢕⢼⣿⣿⣿⣿⣿⣿⣿⠀⠀⠀⠀⠀⠀⠀⠀⠀⠀⠀⠀</a:t>
            </a:r>
            <a:br/>
            <a:r>
              <a:t>⠀⠀⠀⠀⠀⠀⠀⠀⠀⠀⠀⣿⣿⣿⣿⣿⣿⣿⣿⣿⣿⣿⣿⣿⣿⣿⣿⣿⣿⣿⣿⣿⣿⣿⣿⣿⣿⣿⣿⡿⣧⡵⢕⢕⢕⢱⣿⣿⣿⣿⢜⣿⣿⡧⢱⢕⢸⢕⡕⣯⢕⣹⣿⣿⣿⣿⣿⣿⣿⠀⠀⠀⠀⠀⠀⠀⠀⠀⠀⠀⠀</a:t>
            </a:r>
            <a:br/>
            <a:r>
              <a:t>⠀⠀⠀⠀⠀⠀⠀⠀⠀⠀⠀⣿⣿⣿⣿⣿⣿⣿⣿⣿⣿⣿⣿⣿⣿⣿⣿⣿⣿⣿⣿⣿⣿⣿⣿⣿⣿⣿⣿⣷⣕⢕⢕⢕⢕⢸⣟⣿⣿⣿⢕⣿⣧⣷⢸⢕⢕⢕⢱⢜⢕⢼⣿⣿⣿⣿⣿⣿⣿⠀⠀⠀⠀⠀⠀⠀⠀⠀⠀⠀⠀</a:t>
            </a:r>
            <a:br/>
            <a:r>
              <a:t>⠀⠀⠀⠀⠀⠀⠀⠀⠀⠀⠀⣿⣿⣿⣿⣿⣿⣿⣿⣿⣿⣿⣿⣿⣿⣿⣿⣿⣿⣿⣿⣿⣿⣿⣿⣿⣿⣿⣿⣿⣿⣷⣷⣷⣷⣿⣿⣿⣿⣿⣿⣽⣿⣿⡜⢕⢕⢕⢸⢕⢕⢸⣿⣿⣿⣿⣿⣿⣿⠀⠀⠀⠀⠀⠀⠀⠀⠀⠀⠀⠀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⠀⠀⠀⠀⠀⠀⠀⠀⠀⠀⠀⣿⣿⣿⣿⣿⣿⣿⣿⣿⣿⣿⣿⣿⣿⣿⣿⣿⣿⣿⣿⣿⣿⣿⣿⣿⣿⣿⣿⣿⣿⣿⣿⣿⣿⣿⣿⣿⣿⣿⣿⣿⣿⣿⢇⢕⢕⢕⡸⢇⢕⢸⣿⣿⣿⣿⣿⣿⣿⠀⠀⠀⠀⠀⠀⠀⠀⠀⠀⠀⠀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⠀⠀⠀⠀⠀⠀⠀⠀⠀⠀⠀⣿⣿⣿⣿⣿⣿⣿⣿⣿⣿⣿⣿⣿⣿⣿⣿⣿⣿⣿⣿⣿⣿⣿⣿⣿⣿⣿⣿⣿⣿⣿⣿⣿⣿⣿⣿⣿⣿⣿⣿⣿⡿⢏⢕⢕⢕⢕⣧⢕⢕⢺⣿⣿⣿⣿⣿⣿⣿⠀⠀⠀⠀⠀⠀⠀⠀⠀⠀⠀⠀</a:t>
            </a:r>
            <a:br/>
            <a:r>
              <a:t>⠀⠀⠀⠀⠀⠀⠀⠀⠀⠀⠀⣿⣿⣿⣿⣿⣿⣿⣿⣿⣿⣿⣿⣿⣿⣿⣿⣿⣿⣿⣿⣿⣿⣿⣿⣿⣿⣿⢏⢱⣿⣿⣿⣿⣿⣿⣿⣿⣿⣿⣿⡿⢇⢕⢕⢕⢕⣧⢝⢕⢕⢼⣿⣿⣿⣿⣿⣿⣿⠀⠀⠀⠀⠀⠀⠀⠀⠀⠀⠀⠀</a:t>
            </a:r>
            <a:br/>
            <a:r>
              <a:t>⠀⠀⠀⠀⠀⠀⠀⠀⠀⠀⠀⣿⣿⣿⣿⣿⣿⣿⣿⣿⣿⣿⣿⣿⣿⣿⣿⣿⣿⣿⣿⣿⣿⣿⣿⣿⣿⡟⢕⣿⣿⣿⣿⣿⣿⣿⣿⣿⣿⡿⢟⢕⢕⢕⢕⢱⡞⡼⢕⢕⢕⢼⣿⣿⣿⣿⣿⣿⣿⠀⠀⠀⠀⠀⠀⠀⠀⠀⠀⠀⠀</a:t>
            </a:r>
            <a:br/>
            <a:r>
              <a:t>⠀⠀⠀⠀⠀⠀⠀⠀⠀⠀⠀⣿⣿⣿⣿⣿⣿⣿⣿⣿⣿⣿⣿⣿⣿⣿⣿⣿⣿⣿⣿⣿⣿⣿⣿⣿⣿⡇⢸⣿⣿⣿⣿⣿⣿⣿⣿⣿⣿⣷⣷⣷⣷⡾⣿⣿⣿⢇⢕⢕⢕⢹⣿⣿⣿⣿⣿⣿⣿⠀⠀⠀⠀⠀⠀⠀⠀⠀⠀⠀⠀</a:t>
            </a:r>
            <a:br/>
            <a:r>
              <a:t>⠀⠀⠀⠀⠀⠀⠀⠀⠀⠀⠀⣿⣿⣿⣿⣿⣿⣿⣿⣿⣿⣿⣿⣿⣿⣿⣿⣿⣿⣿⣿⣿⣿⣿⣿⣿⣿⣷⣾⣿⣿⣿⣿⣿⣿⣿⣿⣿⣿⣿⣿⣿⣿⣿⢿⣻⡿⢑⢕⢕⢕⢜⣿⣿⣿⣿⣿⣿⣿⠀⠀⠀⠀⠀⠀⠀⠀⠀⠀⠀⠀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⠀⠀⠀⠀⠀⠀⠀⠀⠀⠀⠀⣿⣿⣿⣿⣿⣿⣿⣿⣿⣿⣿⣿⣿⣿⣿⣿⣿⣿⣿⣿⣿⣿⣿⣿⣿⣿⣿⣿⣿⣿⣿⣿⣿⣿⣿⣿⣿⣿⣿⣿⣿⣿⣿⣼⣿⢇⠅⢕⢕⢕⢇⢿⣿⣿⣿⣿⣿⣿⠀⠀⠀⠀⠀⠀⠀⠀⠀⠀⠀⠀</a:t>
            </a:r>
            <a:br/>
            <a:r>
              <a:t>⠀⠀⠀⠀⠀⠀⠀⠀⠀⠀⠀⣿⣿⣿⣿⣿⣿⣿⣿⣿⣿⣿⣿⣿⣿⣿⣿⣿⣿⣿⣿⣿⣿⣿⣿⣿⣿⣿⣿⣿⣿⣿⣿⣿⢟⣿⣯⣽⣕⢕⢕⢜⢝⢻⣿⣿⡇⢕⢕⢕⢕⢕⡕⣾⣿⣿⣿⣿⣿⠀⠀⠀⠀⠀⠀⠀⠀⠀⠀⠀⠀</a:t>
            </a:r>
            <a:br/>
            <a:r>
              <a:t>⠀⠀⠀⠀⠀⠀⠀⠀⠀⠀⠀⠛⠛⠛⠛⠛⠛⠛⠛⠛⠛⠛⠛⠛⠛⠛⠛⠛⠛⠛⠛⠛⠛⠛⠛⠛⠛⠛⠛⠛⠛⠛⠋⠑⠛⠛⠛⠛⠃⠑⠑⠑⠑⠑⠘⠛⠃⠑⠑⠑⠑⠑⠛⠛⠛⠛⠛⠛⠛⠀⠀⠀⠀⠀⠀⠀⠀⠀⠀⠀⠀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⠀⠀⠀⠀⠀⠀⠀⠀⠀⠀⠀⣿⣿⣿⣿⣿⣿⣿⣿⣿⣿⣿⣿⣿⣿⣿⣿⣿⣿⣿⣿⣿⣿⣿⣿⣿⣿⣿⣿⣿⣿⣿⣿⣿⣿⣿⣿⣟⣿⡿⣟⣻⣿⣿⣿⣿⣿⣿⣿⣿⣿⣿⣿⣿⣿⣿⣿⣿⣿⠀⠀⠀⠀⠀⠀⠀⠀⠀⠀⠀⠀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⠀⠀⠀⠀⠀⠀⠀⠀⠀⠀⠀⣿⣿⣿⣿⣿⣿⣿⣿⣿⣿⣿⣿⣿⣿⣿⣿⣿⣿⣿⣿⣿⣿⣿⣿⣿⣿⣿⣿⣿⣿⣿⣿⣿⣿⣿⣿⣿⣿⣿⣿⢿⣹⣝⢻⣿⣿⣿⣿⣿⣿⣿⣿⣿⣿⣿⣿⣿⣿⠀⠀⠀⠀⠀⠀⠀⠀⠀⠀⠀⠀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⠀⠀⠀⠀⠀⠀⠀⠀⠀⠀⠀⣿⣿⣿⣿⣿⣿⣿⣿⣿⣿⣿⣿⣿⣿⣿⣿⣿⣿⣿⣿⣿⣿⣿⣿⣿⣿⣿⣿⣿⢿⢟⠟⢿⣿⣿⣿⣿⣿⣿⢻⣿⣿⣿⣾⣷⣿⣿⣿⣿⣿⣿⣿⣿⣿⣿⣿⣿⣿⠀⠀⠀⠀⠀⠀⠀⠀⠀⠀⠀⠀</a:t>
            </a:r>
            <a:br/>
            <a:r>
              <a:t>⠀⠀⠀⠀⠀⠀⠀⠀⠀⠀⠀⣿⣿⣿⣿⣿⣿⣿⣿⣿⣿⣿⣿⣿⣿⣿⣿⣿⣿⣿⣿⣿⣿⣿⣿⣿⣿⣿⣿⡿⡇⢅⢕⢅⢝⢻⣿⣿⣿⢇⡾⣿⣿⣿⣿⣿⢹⣿⢿⢻⢿⣿⣿⣿⣿⣿⣿⣿⣿⠀⠀⠀⠀⠀⠀⠀⠀⠀⠀⠀⠀</a:t>
            </a:r>
            <a:br/>
            <a:r>
              <a:t>⠀⠀⠀⠀⠀⠀⠀⠀⠀⠀⠀⣿⣿⣿⣿⣿⣿⣿⣿⣿⣿⣿⣿⣿⣿⣿⣿⣿⣿⣿⣿⣿⣿⣿⣿⣿⣿⣿⣯⣗⡕⢵⣽⢿⢧⡄⢸⣿⣿⢕⣿⣿⣿⣿⣿⡿⡸⡏⢺⢸⢸⣿⣿⣿⣿⣿⣿⣿⣿⠀⠀⠀⠀⠀⠀⠀⠀⠀⠀⠀⠀</a:t>
            </a:r>
            <a:br/>
            <a:r>
              <a:t>⠀⠀⠀⠀⠀⠀⠀⠀⠀⠀⠀⣿⣿⣿⣿⣿⣿⣿⣿⣿⣿⣿⣿⣿⣿⣿⣿⣿⣿⣿⣿⣿⣿⣿⣿⣿⣿⣿⣿⣿⣿⣷⣷⣵⣼⣷⣽⣿⣻⢕⣿⣿⣿⡗⣿⢜⢜⢇⢕⡜⢕⣿⣿⣿⣿⣿⣿⣿⣿⠀⠀⠀⠀⠀⠀⠀⠀⠀⠀⠀⠀</a:t>
            </a:r>
            <a:br/>
            <a:r>
              <a:t>⠀⠀⠀⠀⠀⠀⠀⠀⠀⠀⠀⣿⣿⣿⣿⣿⣿⣿⣿⣿⣿⣿⣿⣿⣿⣿⣿⣿⣿⣿⣿⣿⣿⣿⣿⣿⣿⣿⣿⣿⣿⣿⣿⢏⢏⣻⣾⣿⣿⣧⢿⣿⣿⡗⢹⢕⢸⢕⢕⡧⢕⣿⣿⣿⣿⣿⣿⣿⣿⠀⠀⠀⠀⠀⠀⠀⠀⠀⠀⠀⠀</a:t>
            </a:r>
            <a:br/>
            <a:r>
              <a:t>⠀⠀⠀⠀⠀⠀⠀⠀⠀⠀⠀⣿⣿⣿⣿⣿⣿⣿⣿⣿⣿⣿⣿⣿⣿⣿⣿⣿⣿⣿⣿⣿⣿⣿⣿⣿⣿⣿⣿⣿⡿⢏⢝⢕⢕⢸⣿⣿⣿⣿⢺⣿⣿⡇⢸⢕⢸⢕⢱⢳⢕⣿⣿⣿⣿⣿⣿⣿⣿⠀⠀⠀⠀⠀⠀⠀⠀⠀⠀⠀⠀</a:t>
            </a:r>
            <a:br/>
            <a:r>
              <a:t>⠀⠀⠀⠀⠀⠀⠀⠀⠀⠀⠀⣿⣿⣿⣿⣿⣿⣿⣿⣿⣿⣿⣿⣿⣿⣿⣿⣿⣿⣿⣿⣿⣿⣿⣿⣿⣿⣿⣿⡿⢇⢕⢕⢕⢕⣸⡟⣿⣿⣿⢕⣿⣿⣧⢣⢕⢜⢕⢸⢇⢱⣿⣿⣿⣿⣿⣿⣿⣿⠀⠀⠀⠀⠀⠀⠀⠀⠀⠀⠀⠀</a:t>
            </a:r>
            <a:br/>
            <a:r>
              <a:t>⠀⠀⠀⠀⠀⠀⠀⠀⠀⠀⠀⣿⣿⣿⣿⣿⣿⣿⣿⣿⣿⣿⣿⣿⣿⣿⣿⣿⣿⣿⣿⣿⣿⣿⣿⣿⣿⣿⣿⣧⣕⡕⢕⢕⢕⣿⣷⣿⣿⣿⢱⡏⣿⢸⢻⢕⢕⢕⢱⢕⢕⣿⣿⣿⣿⣿⣿⣿⣿⠀⠀⠀⠀⠀⠀⠀⠀⠀⠀⠀⠀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⠀⠀⠀⠀⠀⠀⠀⠀⠀⠀⠀⣿⣿⣿⣿⣿⣿⣿⣿⣿⣿⣿⣿⣿⣿⣿⣿⣿⣿⣿⣿⣿⣿⣿⣿⣿⣿⣿⣿⣿⣿⣿⣿⣿⣿⣿⣿⣿⣿⣿⣿⣿⣿⣮⡇⢕⢕⢕⢇⢕⢕⢹⣿⣿⣿⣿⣿⣿⣿⠀⠀⠀⠀⠀⠀⠀⠀⠀⠀⠀⠀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⠀⠀⠀⠀⠀⠀⠀⠀⠀⠀⠀⣿⣿⣿⣿⣿⣿⣿⣿⣿⣿⣿⣿⣿⣿⣿⣿⣿⣿⣿⣿⣿⣿⣿⣿⣿⣿⣿⣿⣿⣿⣿⣿⣿⣿⣿⣿⣿⣿⣿⣿⣿⣿⡟⢕⢕⢕⢕⢱⢕⢕⢽⣿⣿⣿⣿⣿⣿⣿⠀⠀⠀⠀⠀⠀⠀⠀⠀⠀⠀⠀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⠀⠀⠀⠀⠀⠀⠀⠀⠀⠀⠀⣿⣿⣿⣿⣿⣿⣿⣿⣿⣿⣿⣿⣿⣿⣿⣿⣿⣿⣿⣿⣿⣿⣿⣿⣿⣿⣿⣿⣿⣿⣿⣿⣿⣿⣿⣿⣿⣿⣿⣿⣿⢟⢕⢕⢕⢕⢕⡕⢕⢕⣿⣿⣿⣿⣿⣿⣿⣿⠀⠀⠀⠀⠀⠀⠀⠀⠀⠀⠀⠀</a:t>
            </a:r>
            <a:br/>
            <a:r>
              <a:t>⠀⠀⠀⠀⠀⠀⠀⠀⠀⠀⠀⣿⣿⣿⣿⣿⣿⣿⣿⣿⣿⣿⣿⣿⣿⣿⣿⣿⣿⣿⣿⣿⣿⣿⣿⣿⣿⣿⣿⢇⣿⣿⣿⣿⣿⣿⣿⣿⣿⡿⢟⢇⢕⢕⢕⢕⢕⣼⢕⢕⢕⣿⣿⣿⣿⣿⣿⣿⣿⠀⠀⠀⠀⠀⠀⠀⠀⠀⠀⠀⠀</a:t>
            </a:r>
            <a:br/>
            <a:r>
              <a:t>⠀⠀⠀⠀⠀⠀⠀⠀⠀⠀⠀⣿⣿⣿⣿⣿⣿⣿⣿⣿⣿⣿⣿⣿⣿⣿⣿⣿⣿⣿⣿⣿⣿⣿⣿⣿⣿⣿⢏⣼⣿⣿⣿⣿⣿⣿⣿⣿⣿⢕⡕⣕⡕⣕⢕⡵⢱⡏⢕⢕⢕⣿⣿⣿⣿⣿⣿⣿⣿⠀⠀⠀⠀⠀⠀⠀⠀⠀⠀⠀⠀</a:t>
            </a:r>
            <a:br/>
            <a:r>
              <a:t>⠀⠀⠀⠀⠀⠀⠀⠀⠀⠀⠀⣿⣿⣿⣿⣿⣿⣿⣿⣿⣿⣿⣿⣿⣿⣿⣿⣿⣿⣿⣿⣿⣿⣿⣿⣿⣿⣿⢱⣿⣿⣿⣿⣿⣿⣿⣿⣿⣿⣧⣽⣷⢇⣹⣿⢣⡿⢕⢕⢕⡕⢽⣿⣿⣿⣿⣿⣿⣿⠀⠀⠀⠀⠀⠀⠀⠀⠀⠀⠀⠀</a:t>
            </a:r>
            <a:br/>
            <a:r>
              <a:t>⠀⠀⠀⠀⠀⠀⠀⠀⠀⠀⠀⣿⣿⣿⣿⣿⣿⣿⣿⣿⣿⣿⣿⣿⣿⣿⣿⣿⣿⣿⣿⣿⣿⣿⣿⣿⣿⣿⣼⣿⣿⣿⣿⣿⣿⣿⣿⣿⣿⣿⣿⣿⣷⡟⣽⣿⢇⢕⢕⢕⢕⢹⣿⣿⣿⣿⣿⣿⣿⠀⠀⠀⠀⠀⠀⠀⠀⠀⠀⠀⠀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⠀⠀⠀⠀⠀⠀⠀⠀⠀⠀⠀⣿⣿⣿⣿⣿⣿⣿⣿⣿⣿⣿⣿⣿⣿⣿⣿⣿⣿⣿⣿⣿⣿⣿⣿⣿⣿⣿⣿⣿⣿⣿⣿⣿⣿⣿⣿⡇⢕⢕⢜⢻⣿⣷⣾⣿⢕⢅⢕⢕⢕⢸⣻⣿⣿⣿⣿⣿⣿⠀⠀⠀⠀⠀⠀⠀⠀⠀⠀⠀⠀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⠀⠀⠀⠀⠀⠀⠀⠀⠀⠀⠀⣿⣿⣿⣿⣿⣿⣿⣿⣿⣿⣿⣿⣿⣿⣿⣿⣿⣿⣿⣿⣿⣿⣿⣿⣿⣿⣿⣿⣿⣿⣿⣿⣿⣿⣿⣿⢕⢕⢕⢕⢕⢹⣿⣿⡟⢇⢕⢕⢕⢕⢕⣱⣿⣿⣿⣿⣿⣿⠀⠀⠀⠀⠀⠀⠀⠀⠀⠀⠀⠀</a:t>
            </a:r>
            <a:br/>
            <a:r>
              <a:t>⠀⠀⠀⠀⠀⠀⠀⠀⠀⠀⠀⠛⠛⠛⠛⠛⠛⠛⠛⠛⠛⠛⠛⠛⠛⠛⠛⠛⠛⠛⠛⠛⠛⠛⠛⠛⠛⠛⠛⠛⠛⠛⠛⠛⠛⠛⠃⠑⠑⠑⠑⠑⠑⠘⠛⠛⠑⠑⠑⠑⠑⠛⠛⠛⠛⠛⠛⠛⠛⠀⠀⠀⠀⠀⠀⠀⠀⠀⠀⠀⠀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⠀⠀⠀⠀⠀⠀⠀⠀⠀⠀⠀⣿⣿⣿⣿⣿⣿⣿⣿⣿⣿⣿⣿⣿⣿⣿⣿⣿⣿⣿⣿⣿⣿⣿⣿⣿⣿⣿⣿⣿⣿⣿⣿⣿⣿⣿⣟⣟⣻⢿⢟⣻⣿⣿⣿⣿⣿⣿⣿⣿⣿⣿⣿⣿⣿⣿⣿⣿⣿⠀⠀⠀⠀⠀⠀⠀⠀⠀⠀⠀⠀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⠀⠀⠀⠀⠀⠀⠀⠀⠀⠀⠀⣿⣿⣿⣿⣿⣿⣿⣿⣿⣿⣿⣿⣿⣿⣿⣿⣿⣿⣿⣿⣿⣿⣿⣿⣿⣿⣿⣿⣿⣿⣿⣿⣿⣿⣿⣿⣿⣿⣿⣿⢟⣝⡟⣿⣿⣿⣿⣿⣿⣿⣿⣿⣿⣿⣿⣿⣿⣿⠀⠀⠀⠀⠀⠀⠀⠀⠀⠀⠀⠀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⠀⠀⠀⠀⠀⠀⠀⠀⠀⠀⠀⣿⣿⣿⣿⣿⣿⣿⣿⣿⣿⣿⣿⣿⣿⣿⣿⣿⣿⣿⣿⣿⣿⣿⣿⣿⣿⣿⣿⣿⢟⢟⠻⣿⣿⣿⣿⣿⣿⡿⣱⣿⣿⣿⣿⣧⣿⣿⣿⣿⣿⣿⣿⣿⣿⣿⣿⣿⣿⠀⠀⠀⠀⠀⠀⠀⠀⠀⠀⠀⠀</a:t>
            </a:r>
            <a:br/>
            <a:r>
              <a:t>⠀⠀⠀⠀⠀⠀⠀⠀⠀⠀⠀⣿⣿⣿⣿⣿⣿⣿⣿⣿⣿⣿⣿⣿⣿⣿⣿⣿⣿⣿⣿⣿⣿⣿⣿⣿⣿⣿⣿⣯⢕⢕⢕⢌⠝⢿⣿⣿⣿⢕⣿⣿⣿⣿⣿⣿⢣⣿⣿⡿⣿⣿⣿⣿⣿⣿⣿⣿⣿⠀⠀⠀⠀⠀⠀⠀⠀⠀⠀⠀⠀</a:t>
            </a:r>
            <a:br/>
            <a:r>
              <a:t>⠀⠀⠀⠀⠀⠀⠀⠀⠀⠀⠀⣿⣿⣿⣿⣿⣿⣿⣿⣿⣿⣿⣿⣿⣿⣿⣿⣿⣿⣿⣿⣿⣿⣿⣿⣿⣿⣿⣽⣏⢱⣵⡽⢿⢔⢁⣿⣿⡏⢕⣿⣿⣿⡗⣿⢝⢸⡇⢇⡇⢹⣿⣿⣿⣿⣿⣿⣿⣿⠀⠀⠀⠀⠀⠀⠀⠀⠀⠀⠀⠀</a:t>
            </a:r>
            <a:br/>
            <a:r>
              <a:t>⠀⠀⠀⠀⠀⠀⠀⠀⠀⠀⠀⣿⣿⣿⣿⣿⣿⣿⣿⣿⣿⣿⣿⣿⣿⣿⣿⣿⣿⣿⣿⣿⣿⣿⣿⣿⣿⣿⣿⣿⣿⣷⣧⣵⣼⣧⣿⡏⣇⢕⣿⣿⣿⢕⢻⢏⢜⢕⢕⢇⢸⣿⣿⣿⣿⣿⣿⣿⣿⠀⠀⠀⠀⠀⠀⠀⠀⠀⠀⠀⠀</a:t>
            </a:r>
            <a:br/>
            <a:r>
              <a:t>⠀⠀⠀⠀⠀⠀⠀⠀⠀⠀⠀⣿⣿⣿⣿⣿⣿⣿⣿⣿⣿⣿⣿⣿⣿⣿⣿⣿⣿⣿⣿⣿⣿⣿⣿⣿⣿⣿⣿⣿⣿⣿⡿⢟⢹⣟⣿⣿⣿⢕⣿⣿⣿⢕⡇⢕⢕⢕⢸⢕⢱⣿⣿⣿⣿⣿⣿⣿⣿⠀⠀⠀⠀⠀⠀⠀⠀⠀⠀⠀⠀</a:t>
            </a:r>
            <a:br/>
            <a:r>
              <a:t>⠀⠀⠀⠀⠀⠀⠀⠀⠀⠀⠀⣿⣿⣿⣿⣿⣿⣿⣿⣿⣿⣿⣿⣿⣿⣿⣿⣿⣿⣿⣿⣿⣿⣿⣿⣿⣿⣿⣿⣿⢿⢟⢕⢕⢜⢿⣿⣻⣿⣿⢸⣿⡟⡇⢕⢕⢕⢕⡜⢕⢸⣿⣿⣿⣿⣿⣿⣿⣿⠀⠀⠀⠀⠀⠀⠀⠀⠀⠀⠀⠀</a:t>
            </a:r>
            <a:br/>
            <a:r>
              <a:t>⠀⠀⠀⠀⠀⠀⠀⠀⠀⠀⠀⣿⣿⣿⣿⣿⣿⣿⣿⣿⣿⣿⣿⣿⣿⣿⣿⣿⣿⣿⣿⣿⣿⣿⣿⣿⣿⣿⣞⢗⢕⢕⢕⢕⢕⣿⢟⣿⣿⡿⢕⡿⡇⡇⢕⢕⢕⢕⢇⢕⢸⣿⣿⣿⣿⣿⣿⣿⣿⠀⠀⠀⠀⠀⠀⠀⠀⠀⠀⠀⠀</a:t>
            </a:r>
            <a:br/>
            <a:r>
              <a:t>⠀⠀⠀⠀⠀⠀⠀⠀⠀⠀⠀⣿⣿⣿⣿⣿⣿⣿⣿⣿⣿⣿⣿⣿⣿⣿⣿⣿⣿⣿⣿⣿⣿⣿⣿⣿⣿⣿⣷⣧⣕⢕⢕⢕⣸⣿⢱⣿⣿⣷⣱⣧⣷⢻⢕⢕⢕⢕⢜⢕⢸⣿⣿⣿⣿⣿⣿⣿⣿⠀⠀⠀⠀⠀⠀⠀⠀⠀⠀⠀⠀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⠀⠀⠀⠀⠀⠀⠀⠀⠀⠀⠀⣿⣿⣿⣿⣿⣿⣿⣿⣿⣿⣿⣿⣿⣿⣿⣿⣿⣿⣿⣿⣿⣿⣿⣿⣿⣿⣿⣿⣿⣿⣿⣿⣿⣿⣿⣿⣿⣿⣿⣿⣿⣿⡸⢕⢕⢕⢕⢕⢕⢱⣿⣿⣿⣿⣿⣿⣿⣿⠀⠀⠀⠀⠀⠀⠀⠀⠀⠀⠀⠀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⠀⠀⠀⠀⠀⠀⠀⠀⠀⠀⠀⣿⣿⣿⣿⣿⣿⣿⣿⣿⣿⣿⣿⣿⣿⣿⣿⣿⣿⣿⣿⣿⣿⣿⣿⣿⣿⣿⣿⣿⣿⣿⣿⣿⣿⣿⣿⣿⣿⣿⣿⣿⣿⢕⢕⢕⢕⢕⢕⢕⢕⣿⣿⣿⣿⣿⣿⣿⣿⠀⠀⠀⠀⠀⠀⠀⠀⠀⠀⠀⠀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⠀⠀⠀⠀⠀⠀⠀⠀⠀⠀⠀⣿⣿⣿⣿⣿⣿⣿⣿⣿⣿⣿⣿⣿⣿⣿⣿⣿⣿⣿⣿⣿⣿⣿⣿⣿⣿⣿⣿⣿⣿⣿⣿⣿⣿⣿⣿⣿⣿⣿⣿⡟⢕⢕⢕⢕⢕⢕⢕⢕⢸⣿⣿⣿⣿⣿⣿⣿⣿⠀⠀⠀⠀⠀⠀⠀⠀⠀⠀⠀⠀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⠀⠀⠀⠀⠀⠀⠀⠀⠀⠀⠀⣿⣿⣿⣿⣿⣿⣿⣿⣿⣿⣿⣿⣿⣿⣿⣿⣿⣿⣿⣿⣿⣿⣿⣿⣿⣿⣿⣿⣿⣿⣿⣿⣿⣿⣿⣿⣟⡏⢝⢕⢕⢕⢕⢕⢕⢕⢕⢕⢕⢸⣿⣿⣿⣿⣿⣿⣿⣿⠀⠀⠀⠀⠀⠀⠀⠀⠀⠀⠀⠀</a:t>
            </a:r>
            <a:br/>
            <a:r>
              <a:t>⠀⠀⠀⠀⠀⠀⠀⠀⠀⠀⠀⣿⣿⣿⣿⣿⣿⣿⣿⣿⣿⣿⣿⣿⣿⣿⣿⣿⣿⣿⣿⣿⣿⣿⣿⣿⣿⣿⡿⢻⣿⣿⣿⣿⣿⣿⣿⣿⣕⢱⣧⢕⢕⢕⢕⢕⢕⢕⢕⢕⢱⣿⣿⣿⣿⣿⣿⣿⣿⠀⠀⠀⠀⠀⠀⠀⠀⠀⠀⠀⠀</a:t>
            </a:r>
            <a:br/>
            <a:r>
              <a:t>⠀⠀⠀⠀⠀⠀⠀⠀⠀⠀⠀⣿⣿⣿⣿⣿⣿⣿⣿⣿⣿⣿⣿⣿⣿⣿⣿⣿⣿⣿⣿⣿⣿⣿⣿⣿⣿⣿⡇⣿⣿⣿⣿⣿⣿⣿⣿⣿⣿⣮⣿⣇⡼⢟⢕⢇⢕⢕⢕⢕⢸⣿⣿⣿⣿⣿⣿⣿⣿⠀⠀⠀⠀⠀⠀⠀⠀⠀⠀⠀⠀</a:t>
            </a:r>
            <a:br/>
            <a:r>
              <a:t>⠀⠀⠀⠀⠀⠀⠀⠀⠀⠀⠀⣿⣿⣿⣿⣿⣿⣿⣿⣿⣿⣿⣿⣿⣿⣿⣿⣿⣿⣿⣿⣿⣿⣿⣿⣿⣿⣿⣿⣿⣿⣿⣿⣿⣷⡧⢕⢕⢝⢿⣿⣿⢇⢕⢸⡎⢕⢕⢕⢕⡜⣿⣿⣿⣿⣿⣿⣿⣿⠀⠀⠀⠀⠀⠀⠀⠀⠀⠀⠀⠀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⠀⠀⠀⠀⠀⠀⠀⠀⠀⠀⠀⣿⣿⣿⣿⣿⣿⣿⣿⣿⣿⣿⣿⣿⣿⣿⣿⣿⣿⣿⣿⣿⣿⣿⣿⣿⣿⣿⣿⣿⣿⣿⣿⣿⣿⡇⢕⢕⢕⢕⢹⣿⣷⣕⣞⡇⢕⢕⢕⢕⢇⢿⣿⣿⣿⣿⣿⣿⣿⠀⠀⠀⠀⠀⠀⠀⠀⠀⠀⠀⠀</a:t>
            </a:r>
            <a:br/>
            <a:r>
              <a:t>⠀⠀⠀⠀⠀⠀⠀⠀⠀⠀⠀⣿⣿⣿⣿⣿⣿⣿⣿⣿⣿⣿⣿⣿⣿⣿⣿⣿⣿⣿⣿⣿⣿⣿⣿⣿⣿⣿⣿⣿⣿⣿⣿⣿⣿⢕⢕⢕⢕⢕⢕⢜⢻⣿⣯⢧⡕⢕⢕⢕⢕⣜⣿⣿⣿⣿⣿⣿⣿⠀⠀⠀⠀⠀⠀⠀⠀⠀⠀⠀⠀</a:t>
            </a:r>
            <a:br/>
            <a:r>
              <a:t>⠀⠀⠀⠀⠀⠀⠀⠀⠀⠀⠀⠛⠛⠛⠛⠛⠛⠛⠛⠛⠛⠛⠛⠛⠛⠛⠛⠛⠛⠛⠛⠛⠛⠛⠛⠛⠛⠛⠛⠛⠛⠛⠛⠛⠋⠑⠑⠑⠑⠑⠑⠑⠑⠘⠛⠑⠑⠑⠑⠑⠑⠛⠛⠛⠛⠛⠛⠛⠛⠀⠀⠀⠀⠀⠀⠀⠀⠀⠀⠀⠀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⠀⠀⠀⠀⠀⠀⠀⠀⠀⠀⠀⣿⣿⣿⣿⣿⣿⣿⣿⣿⣿⣿⣿⣿⣿⣿⣿⣿⣿⣿⣿⣿⣿⣿⣿⣿⣿⣿⣿⣿⣿⣿⣿⣿⣿⣿⢿⢿⣿⡿⢿⣿⣿⣿⣿⣿⣿⣿⣿⣿⣿⣿⣿⣿⣿⣿⣿⣿⣿⠀⠀⠀⠀⠀⠀⠀⠀⠀⠀⠀⠀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⠀⠀⠀⠀⠀⠀⠀⠀⠀⠀⠀⣿⣿⣿⣿⣿⣿⣿⣿⣿⣿⣿⣿⣿⣿⣿⣿⣿⣿⣿⣿⣿⣿⣿⣿⣿⣿⣿⣿⣿⣿⣿⣿⣿⣿⣿⣿⣿⣷⣷⣧⢞⢻⢿⣿⣿⣿⣿⣿⣿⣿⣿⣿⣿⣿⣿⣿⣿⣿⠀⠀⠀⠀⠀⠀⠀⠀⠀⠀⠀⠀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⠀⠀⠀⠀⠀⠀⠀⠀⠀⠀⠀⣿⣿⣿⣿⣿⣿⣿⣿⣿⣿⣿⣿⣿⣿⣿⣿⣿⣿⣿⣿⣿⣿⣿⣿⣿⣿⣿⣿⡿⢟⢿⣿⣿⣿⣿⣿⣿⣿⣟⣽⣾⣿⣼⣏⣿⡿⣿⣿⣿⣿⣿⣿⣿⣿⣿⣿⣿⣿⠀⠀⠀⠀⠀⠀⠀⠀⠀⠀⠀⠀</a:t>
            </a:r>
            <a:br/>
            <a:r>
              <a:t>⠀⠀⠀⠀⠀⠀⠀⠀⠀⠀⠀⣿⣿⣿⣿⣿⣿⣿⣿⣿⣿⣿⣿⣿⣿⣿⣿⣿⣿⣿⣿⣿⣿⣿⣿⣿⣿⣿⣿⡜⢕⢔⢜⠻⢿⣿⣿⣿⡟⣸⣿⣿⣿⣿⣿⢻⡟⣽⣿⣿⣿⣿⣿⣿⣿⣿⣿⣿⣿⠀⠀⠀⠀⠀⠀⠀⠀⠀⠀⠀⠀</a:t>
            </a:r>
            <a:br/>
            <a:r>
              <a:t>⠀⠀⠀⠀⠀⠀⠀⠀⠀⠀⠀⣿⣿⣿⣿⣿⣿⣿⣿⣿⣿⣿⣿⣿⣿⣿⣿⣿⣿⣿⣿⣿⣿⣿⣿⣿⣿⣽⣷⢕⣱⣕⡾⣔⢁⢻⣿⣿⢕⣿⣿⣿⡿⣿⣿⢸⡇⡇⡇⢻⣿⣿⣿⣿⣿⣿⣿⣿⣿⠀⠀⠀⠀⠀⠀⠀⠀⠀⠀⠀⠀</a:t>
            </a:r>
            <a:br/>
            <a:r>
              <a:t>⠀⠀⠀⠀⠀⠀⠀⠀⠀⠀⠀⣿⣿⣿⣿⣿⣿⣿⣿⣿⣿⣿⣿⣿⣿⣿⣿⣿⣿⣿⣿⣿⣿⣿⣿⣿⣿⣿⣿⣿⣷⣵⣕⣸⣵⢿⣿⢿⢱⣿⣿⣿⢇⣿⢳⢱⢕⢕⢇⢸⣿⣿⣿⣿⣿⣿⣿⣿⣿⠀⠀⠀⠀⠀⠀⠀⠀⠀⠀⠀⠀</a:t>
            </a:r>
            <a:br/>
            <a:r>
              <a:t>⠀⠀⠀⠀⠀⠀⠀⠀⠀⠀⠀⣿⣿⣿⣿⣿⣿⣿⣿⣿⣿⣿⣿⣿⣿⣿⣿⣿⣿⣿⣿⣿⣿⣿⣿⣿⣿⣿⣿⣿⣿⣿⡟⢻⣿⣿⣿⣿⡕⣿⣿⣟⢕⡇⢕⢕⢕⢸⢕⢹⣿⣿⣿⣿⣿⣿⣿⣿⣿⠀⠀⠀⠀⠀⠀⠀⠀⠀⠀⠀⠀</a:t>
            </a:r>
            <a:br/>
            <a:r>
              <a:t>⠀⠀⠀⠀⠀⠀⠀⠀⠀⠀⠀⣿⣿⣿⣿⣿⣿⣿⣿⣿⣿⣿⣿⣿⣿⣿⣿⣿⣿⣿⣿⣿⣿⣿⣿⣿⣿⣿⣿⡿⢿⢏⢕⢜⣻⣿⣻⣿⣷⢿⣿⣽⢕⡇⢕⡇⢕⢕⢕⢼⣿⣿⣿⣿⣿⣿⣿⣿⣿⠀⠀⠀⠀⠀⠀⠀⠀⠀⠀⠀⠀</a:t>
            </a:r>
            <a:br/>
            <a:r>
              <a:t>⠀⠀⠀⠀⠀⠀⠀⠀⠀⠀⠀⣿⣿⣿⣿⣿⣿⣿⣿⣿⣿⣿⣿⣿⣿⣿⣿⣿⣿⣿⣿⣿⣿⣿⣿⣿⣷⡫⢇⢕⢕⢕⢕⣼⡿⢻⣿⣿⣿⡟⣿⣾⣕⢇⢕⢕⢕⢕⢕⢸⣿⣿⣿⣿⣿⣿⣿⣿⣿⠀⠀⠀⠀⠀⠀⠀⠀⠀⠀⠀⠀</a:t>
            </a:r>
            <a:br/>
            <a:r>
              <a:t>⠀⠀⠀⠀⠀⠀⠀⠀⠀⠀⠀⣿⣿⣿⣿⣿⣿⣿⣿⣿⣿⣿⣿⣿⣿⣿⣿⣿⣿⣿⣿⣿⣿⣿⣿⣿⣿⣿⣧⣕⣕⣱⣿⣿⣵⣕⣿⣿⣿⣕⣼⣿⡷⢕⢕⢕⢕⢕⢕⢸⣿⣿⣿⣿⣿⣿⣿⣿⣿⠀⠀⠀⠀⠀⠀⠀⠀⠀⠀⠀⠀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⠀⠀⠀⠀⠀⠀⠀⠀⠀⠀⠀⣿⣿⣿⣿⣿⣿⣿⣿⣿⣿⣿⣿⣿⣿⣿⣿⣿⣿⣿⣿⣿⣿⣿⣿⣿⣿⣿⣿⣿⣿⣿⣿⣿⣿⣿⣿⣿⣿⣿⣿⣿⢇⢕⢕⢕⢕⢕⢕⢸⣿⣿⣿⣿⣿⣿⣿⣿⣿⠀⠀⠀⠀⠀⠀⠀⠀⠀⠀⠀⠀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⠀⠀⠀⠀⠀⠀⠀⠀⠀⠀⠀⣿⣿⣿⣿⣿⣿⣿⣿⣿⣿⣿⣿⣿⣿⣿⣿⣿⣿⣿⣿⣿⣿⣿⣿⣿⣿⣿⣿⣿⣿⣿⣿⣿⣿⣿⣿⣿⣿⣿⣿⢏⢕⢕⢕⢕⢕⢕⢕⢜⣿⣿⣿⣿⣿⣿⣿⣿⣿⠀⠀⠀⠀⠀⠀⠀⠀⠀⠀⠀⠀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⠀⠀⠀⠀⠀⠀⠀⠀⠀⠀⠀⣿⣿⣿⣿⣿⣿⣿⣿⣿⣿⣿⣿⣿⣿⣿⣿⣿⣿⣿⣿⣿⣿⣿⣿⣿⣿⣿⣿⣿⣿⣿⣿⣿⣿⢟⢿⢿⢟⢏⢕⢕⢕⢕⢕⢕⢕⢕⢕⢸⣿⣿⣿⣿⣿⣿⣿⣿⣿⠀⠀⠀⠀⠀⠀⠀⠀⠀⠀⠀⠀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⠀⠀⠀⠀⠀⠀⠀⠀⠀⠀⠀⣿⣿⣿⣿⣿⣿⣿⣿⣿⣿⣿⣿⣿⣿⣿⣿⣿⣿⣿⣿⣿⣿⣿⣿⣿⣿⣿⣿⣿⣿⣿⣿⣯⣝⡕⢇⢕⢕⢕⢕⢕⢕⢕⢕⢕⢕⢕⢕⢸⣿⣿⣿⣿⣿⣿⣿⣿⣿⠀⠀⠀⠀⠀⠀⠀⠀⠀⠀⠀⠀</a:t>
            </a:r>
            <a:br/>
            <a:r>
              <a:t>⠀⠀⠀⠀⠀⠀⠀⠀⠀⠀⠀⣿⣿⣿⣿⣿⣿⣿⣿⣿⣿⣿⣿⣿⣿⣿⣿⣿⣿⣿⣿⣿⣿⣿⣿⣿⣿⣿⡿⢿⣟⢟⢟⢻⣿⣧⡕⢕⢕⢕⢕⢕⢕⢕⢕⢕⢕⢕⢕⣻⣿⣿⣿⣿⣿⣿⣿⣿⣿⠀⠀⠀⠀⠀⠀⠀⠀⠀⠀⠀⠀</a:t>
            </a:r>
            <a:br/>
            <a:r>
              <a:t>⠀⠀⠀⠀⠀⠀⠀⠀⠀⠀⠀⣿⣿⣿⣿⣿⣿⣿⣿⣿⣿⣿⣿⣿⣿⣿⣿⣿⣿⣿⣿⣿⣿⣿⣿⣿⣿⣯⣾⣿⣿⣿⣷⡕⢕⢻⣷⣸⣕⢕⢕⢕⢕⢕⢕⢕⢕⢕⢕⢹⣿⣿⣿⣿⣿⣿⣿⣿⣿⠀⠀⠀⠀⠀⠀⠀⠀⠀⠀⠀⠀</a:t>
            </a:r>
            <a:br/>
            <a:r>
              <a:t>⠀⠀⠀⠀⠀⠀⠀⠀⠀⠀⠀⣿⣿⣿⣿⣿⣿⣿⣿⣿⣿⣿⣿⣿⣿⣿⣿⣿⣿⣿⣿⣿⣿⣿⣿⣿⣿⣿⣿⣿⣿⣿⣿⢕⢕⢕⢜⢻⣿⣧⡕⢕⢕⢕⢕⢕⢕⢕⢕⢸⣿⣿⣿⣿⣿⣿⣿⣿⣿⠀⠀⠀⠀⠀⠀⠀⠀⠀⠀⠀⠀</a:t>
            </a:r>
            <a:br/>
            <a:r>
              <a:t>⠀⠀⠀⠀⠀⠀⠀⠀⠀⠀⠀⣿⣿⣿⣿⣿⣿⣿⣿⣿⣿⣿⣿⣿⣿⣿⣿⣿⣿⣿⣿⣿⣿⣿⣿⣿⣿⣿⣿⣿⣿⣿⡟⢕⢕⢕⢕⢕⢜⢻⣿⡕⢕⢕⢕⢕⢕⢕⢜⡜⣿⣿⣿⣿⣿⣿⣿⣿⣿⠀⠀⠀⠀⠀⠀⠀⠀⠀⠀⠀⠀</a:t>
            </a:r>
            <a:br/>
            <a:r>
              <a:t>⠀⠀⠀⠀⠀⠀⠀⠀⠀⠀⠀⣿⣿⣿⣿⣿⣿⣿⣿⣿⣿⣿⣿⣿⣿⣿⣿⣿⣿⣿⣿⣿⣿⣿⣿⣿⣿⣿⣿⣿⣿⣿⢇⢕⢕⢕⢕⢕⢕⠁⢻⣷⣵⢕⢕⢕⢕⢕⢕⢕⢿⣿⣿⣿⣿⣿⣿⣿⣿⠀⠀⠀⠀⠀⠀⠀⠀⠀⠀⠀⠀</a:t>
            </a:r>
            <a:br/>
            <a:r>
              <a:t>⠀⠀⠀⠀⠀⠀⠀⠀⠀⠀⠀⠛⠛⠛⠛⠛⠛⠛⠛⠛⠛⠛⠛⠛⠛⠛⠛⠛⠛⠛⠛⠛⠛⠛⠛⠛⠛⠛⠛⠛⠛⠛⠃⠑⠑⠑⠑⠑⠑⠑⠘⠛⠛⠘⠑⠑⠑⠑⠑⠚⠛⠛⠛⠛⠛⠛⠛⠛⠛⠀⠀⠀⠀⠀⠀⠀⠀⠀⠀⠀⠀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⠀⠀⠀⠀⠀⠀⠀⠀⠀⠀⠀⣿⣿⣿⣿⣿⣿⣿⣿⣿⣿⣿⣿⣿⣿⣿⣿⣿⣿⣿⣿⣿⣿⣿⣿⣿⣿⣿⣿⣿⣿⣿⣿⣿⣿⣿⢿⢿⣿⡿⣿⣿⣿⣿⣿⣿⣿⣿⣿⣿⣿⣿⣿⣿⣿⣿⣿⣿⣿⠀⠀⠀⠀⠀⠀⠀⠀⠀⠀⠀⠀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⠀⠀⠀⠀⠀⠀⠀⠀⠀⠀⠀⣿⣿⣿⣿⣿⣿⣿⣿⣿⣿⣿⣿⣿⣿⣿⣿⣿⣿⣿⣿⣿⣿⣿⣿⣿⣿⣿⣿⣿⣿⣿⣿⣿⣿⣿⣿⣽⣳⣷⡯⢟⡿⣿⣿⣿⣿⣿⣿⣿⣿⣿⣿⣿⣿⣿⣿⣿⣿⠀⠀⠀⠀⠀⠀⠀⠀⠀⠀⠀⠀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⠀⠀⠀⠀⠀⠀⠀⠀⠀⠀⠀⣿⣿⣿⣿⣿⣿⣿⣿⣿⣿⣿⣿⣿⣿⣿⣿⣿⣿⣿⣿⣿⣿⣿⣿⣿⣿⣿⣿⣿⢟⢿⣿⣿⣿⣿⣿⣿⣿⢿⣷⣷⣷⣿⡝⣿⣿⣿⣿⣿⣿⣿⣿⣿⣿⣿⣿⣿⣿⠀⠀⠀⠀⠀⠀⠀⠀⠀⠀⠀⠀</a:t>
            </a:r>
            <a:br/>
            <a:r>
              <a:t>⠀⠀⠀⠀⠀⠀⠀⠀⠀⠀⠀⣿⣿⣿⣿⣿⣿⣿⣿⣿⣿⣿⣿⣿⣿⣿⣿⣿⣿⣿⣿⣿⣿⣿⣿⣿⣿⣿⣯⢇⢕⢇⢘⠻⣿⣿⣿⣿⢇⣿⣿⣿⣿⣿⣿⡟⢏⡿⣿⣿⣿⣿⣿⣿⣿⣿⣿⣿⣿⠀⠀⠀⠀⠀⠀⠀⠀⠀⠀⠀⠀</a:t>
            </a:r>
            <a:br/>
            <a:r>
              <a:t>⠀⠀⠀⠀⠀⠀⠀⠀⠀⠀⠀⣿⣿⣿⣿⣿⣿⣿⣿⣿⣿⣿⣿⣿⣿⣿⣿⣿⣿⣿⣿⣿⣿⣿⣿⣿⣿⣽⣿⢕⣕⣱⣷⣔⢑⣿⣿⡿⢸⣿⣿⣿⣯⣿⡇⣷⢜⢇⢹⣿⣿⣿⣿⣿⣿⣿⣿⣿⣿⠀⠀⠀⠀⠀⠀⠀⠀⠀⠀⠀⠀</a:t>
            </a:r>
            <a:br/>
            <a:r>
              <a:t>⠀⠀⠀⠀⠀⠀⠀⠀⠀⠀⠀⣿⣿⣿⣿⣿⣿⣿⣿⣿⣿⣿⣿⣿⣿⣿⣿⣿⣿⣿⣿⣿⣿⣿⣿⣿⣿⣿⣿⣷⣷⣵⣵⣼⣧⣿⡿⣇⣸⣿⣿⣟⢿⡝⡇⢸⢜⢱⢕⢺⣿⣿⣿⣿⣿⣿⣿⣿⣿⠀⠀⠀⠀⠀⠀⠀⠀⠀⠀⠀⠀</a:t>
            </a:r>
            <a:br/>
            <a:r>
              <a:t>⠀⠀⠀⠀⠀⠀⠀⠀⠀⠀⠀⣿⣿⣿⣿⣿⣿⣿⣿⣿⣿⣿⣿⣿⣿⣿⣿⣿⣿⣿⣿⣿⣿⣿⣿⣿⣿⣿⣿⣿⣿⡿⢟⡿⣿⣿⣿⣷⢹⣿⣿⡇⢸⢕⢕⢕⢕⢇⢕⢾⣿⣿⣿⣿⣿⣿⣿⣿⣿⠀⠀⠀⠀⠀⠀⠀⠀⠀⠀⠀⠀</a:t>
            </a:r>
            <a:br/>
            <a:r>
              <a:t>⠀⠀⠀⠀⠀⠀⠀⠀⠀⠀⠀⣿⣿⣿⣿⣿⣿⣿⣿⣿⣿⣿⣿⣿⣿⣿⣿⣿⣿⣿⣿⣿⣿⣿⣿⣿⣿⣿⣿⢿⢟⢏⢕⣸⣿⣟⣻⣿⣿⣿⣿⡗⢸⢕⢕⢕⢱⢕⢕⢸⣿⣿⣿⣿⣿⣿⣿⣿⣿⠀⠀⠀⠀⠀⠀⠀⠀⠀⠀⠀⠀</a:t>
            </a:r>
            <a:br/>
            <a:r>
              <a:t>⠀⠀⠀⠀⠀⠀⠀⠀⠀⠀⠀⣿⣿⣿⣿⣿⣿⣿⣿⣿⣿⣿⣿⣿⣿⣿⣿⣿⣿⣿⣿⣿⣿⣿⣿⣿⣾⡝⢣⢕⢕⣱⣵⢟⢝⢿⣿⣿⡟⢸⣿⣧⡜⢕⢜⢕⢇⢕⢕⣾⣿⣿⣿⣿⣿⣿⣿⣿⣿⠀⠀⠀⠀⠀⠀⠀⠀⠀⠀⠀⠀</a:t>
            </a:r>
            <a:br/>
            <a:r>
              <a:t>⠀⠀⠀⠀⠀⠀⠀⠀⠀⠀⠀⣿⣿⣿⣿⣿⣿⣿⣿⣿⣿⣿⣿⣿⣿⣿⣿⣿⣿⣿⣿⣿⣿⣿⣿⣿⣿⣷⣵⣵⣾⣿⣱⣵⣵⣻⣿⣿⣿⣵⣿⣿⢇⢕⢇⢕⢕⢕⢕⣿⣿⣿⣿⣿⣿⣿⣿⣿⣿⠀⠀⠀⠀⠀⠀⠀⠀⠀⠀⠀⠀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⠀⠀⠀⠀⠀⠀⠀⠀⠀⠀⠀⣿⣿⣿⣿⣿⣿⣿⣿⣿⣿⣿⣿⣿⣿⣿⣿⣿⣿⣿⣿⣿⣿⣿⣿⣿⣿⣿⣿⣿⣿⣿⣿⣿⣿⣿⣿⣿⣿⣿⣿⡏⢕⢕⢕⢕⢕⢕⢕⢿⣿⣿⣿⣿⣿⣿⣿⣿⣿⠀⠀⠀⠀⠀⠀⠀⠀⠀⠀⠀⠀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⠀⠀⠀⠀⠀⠀⠀⠀⠀⠀⠀⣿⣿⣿⣿⣿⣿⣿⣿⣿⣿⣿⣿⣿⣿⣿⣿⣿⣿⣿⣿⣿⣿⣿⣿⣿⣿⣿⣿⣿⣿⣿⣿⣿⣿⣿⣿⣿⣿⡿⢏⢕⢕⢕⢕⢕⢕⢕⢕⣿⣿⣿⣿⣿⣿⣿⣿⣿⣿⠀⠀⠀⠀⠀⠀⠀⠀⠀⠀⠀⠀</a:t>
            </a:r>
            <a:br/>
            <a:r>
              <a:t>⠀⠀⠀⠀⠀⠀⠀⠀⠀⠀⠀⣿⣿⣿⣿⣿⣿⣿⣿⣿⣿⣿⣿⣿⣿⣿⣿⣿⣿⣿⣿⣿⣿⣿⣿⣿⣿⣿⣿⣿⣿⣟⡿⢿⢝⢝⢏⢝⢕⢕⢕⢕⢕⢕⢕⢕⢕⢕⢕⣿⣿⣿⣿⣿⣿⣿⣿⣿⣿⠀⠀⠀⠀⠀⠀⠀⠀⠀⠀⠀⠀</a:t>
            </a:r>
            <a:br/>
            <a:r>
              <a:t>⠀⠀⠀⠀⠀⠀⠀⠀⠀⠀⠀⣿⣿⣿⣿⣿⣿⣿⣿⣿⣿⣿⣿⣿⣿⣿⣿⣿⣿⣿⣿⣿⣿⣿⣿⣿⣿⣿⡿⢿⢿⢿⣿⣮⡿⢕⢕⢕⢕⢕⢕⢕⢕⢕⢕⢕⢕⢕⢕⣿⣿⣿⣿⣿⣿⣿⣿⣿⣿⠀⠀⠀⠀⠀⠀⠀⠀⠀⠀⠀⠀</a:t>
            </a:r>
            <a:br/>
            <a:r>
              <a:t>⠀⠀⠀⠀⠀⠀⠀⠀⠀⠀⠀⣿⣿⣿⣿⣿⣿⣿⣿⣿⣿⣿⣿⣿⣿⣿⣿⣿⣿⣿⣿⣿⣿⣿⣿⣿⢏⣵⣷⣷⣧⣕⡜⢝⢿⣇⢕⢕⢕⢕⢕⢕⢕⢕⢕⢕⢕⢕⢸⣿⣿⣿⣿⣿⣿⣿⣿⣿⣿⠀⠀⠀⠀⠀⠀⠀⠀⠀⠀⠀⠀</a:t>
            </a:r>
            <a:br/>
            <a:r>
              <a:t>⠀⠀⠀⠀⠀⠀⠀⠀⠀⠀⠀⣿⣿⣿⣿⣿⣿⣿⣿⣿⣿⣿⣿⣿⣿⣿⣿⣿⣿⣿⣿⣿⣿⣿⣿⣿⣾⣿⣿⣿⣿⣿⣿⢕⢜⢻⣼⣧⡕⢕⢕⢕⢕⢕⢕⢕⢕⢕⢼⣿⣿⣿⣿⣿⣿⣿⣿⣿⣿⠀⠀⠀⠀⠀⠀⠀⠀⠀⠀⠀⠀</a:t>
            </a:r>
            <a:br/>
            <a:r>
              <a:t>⠀⠀⠀⠀⠀⠀⠀⠀⠀⠀⠀⣿⣿⣿⣿⣿⣿⣿⣿⣿⣿⣿⣿⣿⣿⣿⣿⣿⣿⣿⣿⣿⣿⣿⣿⣿⣿⣿⣿⣿⣿⣿⢏⢕⢕⢕⠌⢻⣷⡕⢕⢕⢕⠕⢕⢕⢕⢕⢕⣿⣿⣿⣿⣿⣿⣿⣿⣿⣿⠀⠀⠀⠀⠀⠀⠀⠀⠀⠀⠀⠀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⠀⠀⠀⠀⠀⠀⠀⠀⠀⠀⠀⣿⣿⣿⣿⣿⣿⣿⣿⣿⣿⣿⣿⣿⣿⣿⣿⣿⣿⣿⣿⣿⣿⣿⣿⣿⣿⣿⣿⣿⣿⣿⢕⢕⢕⢕⠕⠕⢿⣿⡕⢕⢕⢕⢕⢕⢕⢕⢇⣿⣿⣿⣿⣿⣿⣿⣿⣿⣿⠀⠀⠀⠀⠀⠀⠀⠀⠀⠀⠀⠀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⠀⠀⠀⠀⠀⠀⠀⠀⠀⠀⠀⣿⣿⣿⣿⣿⣿⣿⣿⣿⣿⣿⣿⣿⣿⣿⣿⣿⣿⣿⣿⣿⣿⣿⣿⣿⣿⣿⣿⣿⣿⣿⢕⢕⢕⢕⢔⠀⢸⣿⣷⣵⢕⢕⢕⢕⢕⢕⢱⣹⣿⣿⣿⣿⣿⣿⣿⣿⣿⠀⠀⠀⠀⠀⠀⠀⠀⠀⠀⠀⠀</a:t>
            </a:r>
            <a:br/>
            <a:r>
              <a:t>⠀⠀⠀⠀⠀⠀⠀⠀⠀⠀⠀⠛⠛⠛⠛⠛⠛⠛⠛⠛⠛⠛⠛⠛⠛⠛⠛⠛⠛⠛⠛⠛⠛⠛⠛⠛⠛⠛⠛⠛⠛⠛⠑⠑⠑⠑⠑⠀⠑⠛⠛⠛⠃⠑⠑⠑⠑⠑⠘⠓⠛⠛⠛⠛⠛⠛⠛⠛⠛⠀⠀⠀⠀⠀⠀⠀⠀⠀⠀⠀⠀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⠀⠀⠀⠀⠀⠀⠀⠀⠀⠀⠀⣿⣿⣿⣿⣿⣿⣿⣿⣿⣿⣿⣿⣿⣿⣿⣿⣿⣿⣿⣿⣿⣿⣿⣿⣿⣿⣿⣿⣿⣿⣿⣿⣿⣿⣿⣿⣯⣷⣷⡾⢿⢿⣿⣿⣿⣿⣿⣿⣿⣿⣿⣿⣿⣿⣿⣿⣿⣿⠀⠀⠀⠀⠀⠀⠀⠀⠀⠀⠀⠀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⠀⠀⠀⠀⠀⠀⠀⠀⠀⠀⠀⣿⣿⣿⣿⣿⣿⣿⣿⣿⣿⣿⣿⣿⣿⣿⣿⣿⣿⣿⣿⣿⣿⣿⣿⣿⣿⣿⣿⢿⢿⢿⣿⣿⣿⣿⣿⣿⣿⣯⣵⣾⣇⣿⣻⡿⣿⣿⣿⣿⣿⣿⣿⣿⣿⣿⣿⣿⣿⠀⠀⠀⠀⠀⠀⠀⠀⠀⠀⠀⠀</a:t>
            </a:r>
            <a:br/>
            <a:r>
              <a:t>⠀⠀⠀⠀⠀⠀⠀⠀⠀⠀⠀⣿⣿⣿⣿⣿⣿⣿⣿⣿⣿⣿⣿⣿⣿⣿⣿⣿⣿⣿⣿⣿⣿⣿⣿⣿⣿⣿⣧⢕⢕⢕⠙⢿⣿⣿⣿⣿⢱⢿⣿⣿⣿⣿⡿⢻⢿⣿⣿⣿⣿⣿⣿⣿⣿⣿⣿⣿⣿⠀⠀⠀⠀⠀⠀⠀⠀⠀⠀⠀⠀</a:t>
            </a:r>
            <a:br/>
            <a:r>
              <a:t>⠀⠀⠀⠀⠀⠀⠀⠀⠀⠀⠀⣿⣿⣿⣿⣿⣿⣿⣿⣿⣿⣿⣿⣿⣿⣿⣿⣿⣿⣿⣿⣿⣿⣿⣿⣿⣯⣿⡇⣕⣕⣷⣧⢅⢹⣿⣿⡇⣸⣿⣿⣿⢻⡟⢇⢜⢹⢹⢝⣿⣿⣿⣿⣿⣿⣿⣿⣿⣿⠀⠀⠀⠀⠀⠀⠀⠀⠀⠀⠀⠀</a:t>
            </a:r>
            <a:br/>
            <a:r>
              <a:t>⠀⠀⠀⠀⠀⠀⠀⠀⠀⠀⠀⣿⣿⣿⣿⣿⣿⣿⣿⣿⣿⣿⣿⣿⣿⣿⣿⣿⣿⣿⣿⣿⣿⣿⣿⣿⣿⣿⣿⣷⣧⣵⣱⣷⢸⣿⣿⡇⣿⣿⣿⡿⣞⢿⢇⢕⢕⡜⢜⣿⣿⣿⣿⣿⣿⣿⣿⣿⣿⠀⠀⠀⠀⠀⠀⠀⠀⠀⠀⠀⠀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⠀⠀⠀⠀⠀⠀⠀⠀⠀⠀⠀⣿⣿⣿⣿⣿⣿⣿⣿⣿⣿⣿⣿⣿⣿⣿⣿⣿⣿⣿⣿⣿⣿⣿⣿⣿⣿⣿⣿⣿⣿⣿⣿⣿⣿⣿⣿⣧⣿⣿⣿⡇⣿⢕⢕⢕⢕⡕⢜⣿⣿⣿⣿⣿⣿⣿⣿⣿⣿⠀⠀⠀⠀⠀⠀⠀⠀⠀⠀⠀⠀</a:t>
            </a:r>
            <a:br/>
            <a:r>
              <a:t>⠀⠀⠀⠀⠀⠀⠀⠀⠀⠀⠀⣿⣿⣿⣿⣿⣿⣿⣿⣿⣿⣿⣿⣿⣿⣿⣿⣿⣿⣿⣿⣿⣿⣿⣿⣿⣿⣿⣿⡿⢻⢕⢜⣿⣿⡿⣿⣿⢿⣿⣿⡕⢇⢕⢕⢕⡇⢕⢕⣿⣿⣿⣿⣿⣿⣿⣿⣿⣿⠀⠀⠀⠀⠀⠀⠀⠀⠀⠀⠀⠀</a:t>
            </a:r>
            <a:br/>
            <a:r>
              <a:t>⠀⠀⠀⠀⠀⠀⠀⠀⠀⠀⠀⣿⣿⣿⣿⣿⣿⣿⣿⣿⣿⣿⣿⣿⣿⣿⣿⣿⣿⣿⣿⣿⣿⣿⣿⣿⣝⢏⢇⢕⣱⣵⢟⢝⢻⣿⣿⣿⢇⣿⣿⣷⢕⢕⢇⢱⢕⢕⢕⣿⣿⣿⣿⣿⣿⣿⣿⣿⣿⠀⠀⠀⠀⠀⠀⠀⠀⠀⠀⠀⠀</a:t>
            </a:r>
            <a:br/>
            <a:r>
              <a:t>⠀⠀⠀⠀⠀⠀⠀⠀⠀⠀⠀⣿⣿⣿⣿⣿⣿⣿⣿⣿⣿⣿⣿⣿⣿⣿⣿⣿⣿⣿⣿⣿⣿⣿⣿⣿⣿⣧⣵⣾⣟⣵⣵⣧⣱⣼⣿⣿⣯⣿⣿⡗⢕⢱⢕⢕⢕⢕⢱⣿⣿⣿⣿⣿⣿⣿⣿⣿⣿⠀⠀⠀⠀⠀⠀⠀⠀⠀⠀⠀⠀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⠀⠀⠀⠀⠀⠀⠀⠀⠀⠀⠀⣿⣿⣿⣿⣿⣿⣿⣿⣿⣿⣿⣿⣿⣿⣿⣿⣿⣿⣿⣿⣿⣿⣿⣿⣿⣿⣿⣿⣿⣿⣿⣿⣿⣿⣿⣿⣿⣿⣿⣿⢕⢕⢇⢕⢕⢕⢕⢕⣿⣿⣿⣿⣿⣿⣿⣿⣿⣿⠀⠀⠀⠀⠀⠀⠀⠀⠀⠀⠀⠀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⠀⠀⠀⠀⠀⠀⠀⠀⠀⠀⠀⣿⣿⣿⣿⣿⣿⣿⣿⣿⣿⣿⣿⣿⣿⣿⣿⣿⣿⣿⣿⣿⣿⣿⣿⣿⣿⣿⣿⣿⣿⣿⣿⣿⣿⣿⣿⣿⣿⢟⢕⢕⢕⢕⢕⢕⢕⢕⢕⣿⣿⣿⣿⣿⣿⣿⣿⣿⣿⠀⠀⠀⠀⠀⠀⠀⠀⠀⠀⠀⠀</a:t>
            </a:r>
            <a:br/>
            <a:r>
              <a:t>⠀⠀⠀⠀⠀⠀⠀⠀⠀⠀⠀⣿⣿⣿⣿⣿⣿⣿⣿⣿⣿⣿⣿⣿⣿⣿⣿⣿⣿⣿⣿⣿⣿⣿⣿⣿⣿⣿⣿⣿⣿⣼⢽⡕⢜⢝⢝⢜⢕⢕⢕⢕⢕⢕⢕⢕⢕⢕⢸⣿⣿⣿⣿⣿⣿⣿⣿⣿⣿⠀⠀⠀⠀⠀⠀⠀⠀⠀⠀⠀⠀</a:t>
            </a:r>
            <a:br/>
            <a:r>
              <a:t>⠀⠀⠀⠀⠀⠀⠀⠀⠀⠀⠀⣿⣿⣿⣿⣿⣿⣿⣿⣿⣿⣿⣿⣿⣿⣿⣿⣿⣿⣿⣿⣿⣿⣿⣿⢟⢏⣝⣝⡝⢝⢻⢿⣾⡕⢕⢕⢕⢕⢕⢕⢕⢕⢕⢕⢕⢕⢕⢼⣿⣿⣿⣿⣿⣿⣿⣿⣿⣿⠀⠀⠀⠀⠀⠀⠀⠀⠀⠀⠀⠀</a:t>
            </a:r>
            <a:br/>
            <a:r>
              <a:t>⠀⠀⠀⠀⠀⠀⠀⠀⠀⠀⠀⣿⣿⣿⣿⣿⣿⣿⣿⣿⣿⣿⣿⣿⣿⣿⣿⣿⣿⣿⣿⣿⣿⣿⡇⣵⣿⣿⣿⣿⣿⣷⣱⢝⢷⣵⣇⢕⢕⢕⢕⢕⢕⢕⢕⢕⢕⢕⣽⣿⣿⣿⣿⣿⣿⣿⣿⣿⣿⠀⠀⠀⠀⠀⠀⠀⠀⠀⠀⠀⠀</a:t>
            </a:r>
            <a:br/>
            <a:r>
              <a:t>⠀⠀⠀⠀⠀⠀⠀⠀⠀⠀⠀⣿⣿⣿⣿⣿⣿⣿⣿⣿⣿⣿⣿⣿⣿⣿⣿⣿⣿⣿⣿⣿⣿⣿⡇⣿⣿⣿⣿⣿⣿⣿⡟⢕⢜⢿⣿⡳⡕⢕⢕⢕⢕⢕⢕⢕⢕⢕⣿⣿⣿⣿⣿⣿⣿⣿⣿⣿⣿⠀⠀⠀⠀⠀⠀⠀⠀⠀⠀⠀⠀</a:t>
            </a:r>
            <a:br/>
            <a:r>
              <a:t>⠀⠀⠀⠀⠀⠀⠀⠀⠀⠀⠀⣿⣿⣿⣿⣿⣿⣿⣿⣿⣿⣿⣿⣿⣿⣿⣿⣿⣿⣿⣿⣿⣿⣿⣷⣿⣿⣿⣿⣿⣿⣿⢕⢕⢕⢜⣿⣷⡕⢕⢕⢕⠕⢕⢕⢕⢕⢕⣻⣿⣿⣿⣿⣿⣿⣿⣿⣿⣿⠀⠀⠀⠀⠀⠀⠀⠀⠀⠀⠀⠀</a:t>
            </a:r>
            <a:br/>
            <a:r>
              <a:t>⠀⠀⠀⠀⠀⠀⠀⠀⠀⠀⠀⣿⣿⣿⣿⣿⣿⣿⣿⣿⣿⣿⣿⣿⣿⣿⣿⣿⣿⣿⣿⣿⣿⣿⣿⢿⣿⣿⣿⣿⣿⡿⢕⢕⢕⠀⢹⣿⣿⡕⢕⢇⢕⢕⢕⢕⢕⢕⢸⣿⣿⣿⣿⣿⣿⣿⣿⣿⣿⠀⠀⠀⠀⠀⠀⠀⠀⠀⠀⠀⠀</a:t>
            </a:r>
            <a:br/>
            <a:r>
              <a:t>⠀⠀⠀⠀⠀⠀⠀⠀⠀⠀⠀⣿⣿⣿⣿⣿⣿⣿⣿⣿⣿⣿⣿⣿⣿⣿⣿⣿⣿⣿⣿⣿⣿⣿⣷⢸⣿⣿⣿⣿⣿⡇⢕⢕⢕⠀⢕⣿⣿⣷⣱⡇⢕⢕⢕⢕⢕⢕⡜⣻⣿⣿⣿⣿⣿⣿⣿⣿⣿⠀⠀⠀⠀⠀⠀⠀⠀⠀⠀⠀⠀</a:t>
            </a:r>
            <a:br/>
            <a:r>
              <a:t>⠀⠀⠀⠀⠀⠀⠀⠀⠀⠀⠀⠛⠛⠛⠛⠛⠛⠛⠛⠛⠛⠛⠛⠛⠛⠛⠛⠛⠛⠛⠛⠛⠛⠛⠛⠑⠛⠛⠛⠛⠛⠓⠑⠑⠑⠐⠑⠛⠛⠛⠛⠃⠑⠑⠑⠑⠑⠑⠛⠛⠛⠛⠛⠛⠛⠛⠛⠛⠛⠀⠀⠀⠀⠀⠀⠀⠀⠀⠀⠀⠀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⠀⠀⠀⠀⠀⠀⠀⠀⠀⠀⠀⣿⣿⣿⣿⣿⣿⣿⣿⣿⣿⣿⣿⣿⣿⣿⣿⣿⣿⣿⣿⣿⣿⣿⣿⣿⣿⣿⣿⣿⣿⣿⣿⣿⣿⣷⣷⣯⣵⣮⣽⢿⣿⣿⣿⣿⣿⣿⣿⣿⣿⣿⣿⣿⣿⣿⣿⣿⣿⠀⠀⠀⠀⠀⠀⠀⠀⠀⠀⠀⠀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⠀⠀⠀⠀⠀⠀⠀⠀⠀⠀⠀⣿⣿⣿⣿⣿⣿⣿⣿⣿⣿⣿⣿⣿⣿⣿⣿⣿⣿⣿⣿⣿⣿⣿⣿⣿⣿⣿⣿⡿⣿⣿⣿⣿⣿⣿⣿⣿⣿⣫⣵⣷⣸⣟⣻⣿⣿⣿⣿⣿⣿⣿⣿⣿⣿⣿⣿⣿⣿⠀⠀⠀⠀⠀⠀⠀⠀⠀⠀⠀⠀</a:t>
            </a:r>
            <a:br/>
            <a:r>
              <a:t>⠀⠀⠀⠀⠀⠀⠀⠀⠀⠀⠀⣿⣿⣿⣿⣿⣿⣿⣿⣿⣿⣿⣿⣿⣿⣿⣿⣿⣿⣿⣿⣿⣿⣿⣿⣿⣿⣿⡳⢕⢱⢜⢻⣿⣿⣿⣿⡿⢹⣿⣿⣿⣿⣿⢿⡷⣻⣿⣿⣿⣿⣿⣿⣿⣿⣿⣿⣿⣿⠀⠀⠀⠀⠀⠀⠀⠀⠀⠀⠀⠀</a:t>
            </a:r>
            <a:br/>
            <a:r>
              <a:t>⠀⠀⠀⠀⠀⠀⠀⠀⠀⠀⠀⣿⣿⣿⣿⣿⣿⣿⣿⣿⣿⣿⣿⣿⣿⣿⣿⣿⣿⣿⣿⣿⣿⣿⣿⣿⣟⣯⡇⢔⣕⣵⡔⠈⢻⣿⣿⢇⣯⣿⣿⣷⣿⣿⢸⡇⡹⡝⢻⣿⣿⣿⣿⣿⣿⣿⣿⣿⣿⠀⠀⠀⠀⠀⠀⠀⠀⠀⠀⠀⠀</a:t>
            </a:r>
            <a:br/>
            <a:r>
              <a:t>⠀⠀⠀⠀⠀⠀⠀⠀⠀⠀⠀⣿⣿⣿⣿⣿⣿⣿⣿⣿⣿⣿⣿⣿⣿⣿⣿⣿⣿⣿⣿⣿⣿⣿⣿⣿⣿⣿⣷⣽⣝⣕⣻⣇⢼⣿⢿⢕⣿⣿⡟⢿⣿⣹⢜⢕⢕⢇⢸⣿⣿⣿⣿⣿⣿⣿⣿⣿⣿⠀⠀⠀⠀⠀⠀⠀⠀⠀⠀⠀⠀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⠀⠀⠀⠀⠀⠀⠀⠀⠀⠀⠀⣿⣿⣿⣿⣿⣿⣿⣿⣿⣿⣿⣿⣿⣿⣿⣿⣿⣿⣿⣿⣿⣿⣿⣿⣿⣿⣿⣿⣿⣿⣿⣿⣯⣿⣿⣼⡝⣿⣿⣿⢕⡜⢕⢕⢕⢜⢕⢸⣿⣿⣿⣿⣿⣿⣿⣿⣿⣿⠀⠀⠀⠀⠀⠀⠀⠀⠀⠀⠀⠀</a:t>
            </a:r>
            <a:br/>
            <a:r>
              <a:t>⠀⠀⠀⠀⠀⠀⠀⠀⠀⠀⠀⣿⣿⣿⣿⣿⣿⣿⣿⣿⣿⣿⣿⣿⣿⣿⣿⣿⣿⣿⣿⣿⣿⣿⣿⣿⣿⣿⣿⡿⢟⢕⢸⣿⣿⢾⣿⣷⣿⣿⣾⢕⡇⢕⢕⢕⢇⢕⢸⣿⣿⣿⣿⣿⣿⣿⣿⣿⣿⠀⠀⠀⠀⠀⠀⠀⠀⠀⠀⠀⠀</a:t>
            </a:r>
            <a:br/>
            <a:r>
              <a:t>⠀⠀⠀⠀⠀⠀⠀⠀⠀⠀⠀⣿⣿⣿⣿⣿⣿⣿⣿⣿⣿⣿⣿⣿⣿⣿⣿⣿⣿⣿⣿⣿⣿⣿⣿⣿⣿⢏⢕⢕⣱⣵⢟⢝⢿⣿⣿⣿⢻⣿⣹⢕⢇⢕⢕⡜⢕⢕⢸⣿⣿⣿⣿⣿⣿⣿⣿⣿⣿⠀⠀⠀⠀⠀⠀⠀⠀⠀⠀⠀⠀</a:t>
            </a:r>
            <a:br/>
            <a:r>
              <a:t>⠀⠀⠀⠀⠀⠀⠀⠀⠀⠀⠀⣿⣿⣿⣿⣿⣿⣿⣿⣿⣿⣿⣿⣿⣿⣿⣿⣿⣿⣿⣿⣿⣿⣿⣿⣿⣷⣕⣱⣾⣏⣕⣕⣕⣕⣼⣿⣿⣮⣿⢿⡕⢕⢜⢕⢕⢕⢕⢸⣿⣿⣿⣿⣿⣿⣿⣿⣿⣿⠀⠀⠀⠀⠀⠀⠀⠀⠀⠀⠀⠀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⠀⠀⠀⠀⠀⠀⠀⠀⠀⠀⠀⣿⣿⣿⣿⣿⣿⣿⣿⣿⣿⣿⣿⣿⣿⣿⣿⣿⣿⣿⣿⣿⣿⣿⣿⣿⣿⣿⣿⣿⣿⣿⣿⣿⣿⣿⣿⣿⣿⣿⡼⢕⢕⢕⢇⢕⢕⢕⣼⣿⣿⣿⣿⣿⣿⣿⣿⣿⣿⠀⠀⠀⠀⠀⠀⠀⠀⠀⠀⠀⠀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⠀⠀⠀⠀⠀⠀⠀⠀⠀⠀⠀⣿⣿⣿⣿⣿⣿⣿⣿⣿⣿⣿⣿⣿⣿⣿⣿⣿⣿⣿⣿⣿⣿⣿⣿⣿⣿⣿⣿⣿⢿⣿⣿⣿⣿⣿⣿⣿⣿⢟⢕⢕⢕⢕⢕⢕⢕⢕⢻⣿⣿⣿⣿⣿⣿⣿⣿⣿⣿⠀⠀⠀⠀⠀⠀⠀⠀⠀⠀⠀⠀</a:t>
            </a:r>
            <a:br/>
            <a:r>
              <a:t>⠀⠀⠀⠀⠀⠀⠀⠀⠀⠀⠀⣿⣿⣿⣿⣿⣿⣿⣿⣿⣿⣿⣿⣿⣿⣿⣿⣿⣿⣿⣿⣿⣿⣿⣿⣿⣿⣿⣿⣿⣷⣕⢱⢇⢝⢝⢝⢝⢕⢕⢕⢕⢱⢕⢕⢕⢕⢕⣾⣿⣿⣿⣿⣿⣿⣿⣿⣿⣿⠀⠀⠀⠀⠀⠀⠀⠀⠀⠀⠀⠀</a:t>
            </a:r>
            <a:br/>
            <a:r>
              <a:t>⠀⠀⠀⠀⠀⠀⠀⠀⠀⠀⠀⣿⣿⣿⣿⣿⣿⣿⣿⣿⣿⣿⣿⣿⣿⣿⣿⣿⣿⣿⣿⣿⣿⡟⢝⣕⣵⣵⣕⣕⡝⢻⣿⣇⢕⢕⢕⢕⢕⢕⢕⢕⢕⢕⢕⢕⢕⢕⣿⣿⣿⣿⣿⣿⣿⣿⣿⣿⣿⠀⠀⠀⠀⠀⠀⠀⠀⠀⠀⠀⠀</a:t>
            </a:r>
            <a:br/>
            <a:r>
              <a:t>⠀⠀⠀⠀⠀⠀⠀⠀⠀⠀⠀⣿⣿⣿⣿⣿⣿⣿⣿⣿⣿⣿⣿⣿⣿⣿⣿⣿⣿⣿⣿⣿⣿⡕⣼⣿⣿⣿⣿⣿⣿⣷⡜⢻⣷⣕⢕⢕⢕⢕⢕⢕⢕⢕⢕⢕⢕⢱⣿⣿⣿⣿⣿⣿⣿⣿⣿⣿⣿⠀⠀⠀⠀⠀⠀⠀⠀⠀⠀⠀⠀</a:t>
            </a:r>
            <a:br/>
            <a:r>
              <a:t>⠀⠀⠀⠀⠀⠀⠀⠀⠀⠀⠀⣿⣿⣿⣿⣿⣿⣿⣿⣿⣿⣿⣿⣿⣿⣿⣿⣿⣿⣿⣿⣿⣿⡇⣿⣿⣿⣿⣿⣿⣿⣿⢇⢕⢻⣿⣧⢕⢕⢕⢕⢕⢕⢕⢕⢕⢕⢸⣿⣿⣿⣿⣿⣿⣿⣿⣿⣿⣿⠀⠀⠀⠀⠀⠀⠀⠀⠀⠀⠀⠀</a:t>
            </a:r>
            <a:br/>
            <a:r>
              <a:t>⠀⠀⠀⠀⠀⠀⠀⠀⠀⠀⠀⣿⣿⣿⣿⣿⣿⣿⣿⣿⣿⣿⣿⣿⣿⣿⣿⣿⣿⣿⣿⣿⣿⡇⣿⣿⣿⣿⣿⣿⣿⣿⢕⢕⢜⣿⣿⡕⢕⢕⢜⢕⢕⢕⢕⢕⢸⢸⣿⣿⣿⣿⣿⣿⣿⣿⣿⣿⣿⠀⠀⠀⠀⠀⠀⠀⠀⠀⠀⠀⠀</a:t>
            </a:r>
            <a:br/>
            <a:r>
              <a:t>⠀⠀⠀⠀⠀⠀⠀⠀⠀⠀⠀⣿⣿⣿⣿⣿⣿⣿⣿⣿⣿⣿⣿⣿⣿⣿⣿⣿⣿⣿⣿⣿⣿⡇⢹⣿⣿⣿⣿⣿⣿⣿⢕⢕⢕⢻⣿⣷⡕⢕⢕⢁⠑⢕⢕⢕⢱⢸⣿⣿⣿⣿⣿⣿⣿⣿⣿⣿⣿⠀⠀⠀⠀⠀⠀⠀⠀⠀⠀⠀⠀</a:t>
            </a:r>
            <a:br/>
            <a:r>
              <a:t>⠀⠀⠀⠀⠀⠀⠀⠀⠀⠀⠀⣿⣿⣿⣿⣿⣿⣿⣿⣿⣿⣿⣿⣿⣿⣿⣿⣿⣿⣿⣿⣿⣿⢕⢕⣿⣿⣿⣿⣿⣿⡏⢕⢕⢕⢸⣿⣿⣿⡱⢕⢕⢕⢕⢕⢕⢕⢎⢸⣿⣿⣿⣿⣿⣿⣿⣿⣿⣿⠀⠀⠀⠀⠀⠀⠀⠀⠀⠀⠀⠀</a:t>
            </a:r>
            <a:br/>
            <a:r>
              <a:t>⠀⠀⠀⠀⠀⠀⠀⠀⠀⠀⠀⠛⠛⠛⠛⠛⠛⠛⠛⠛⠛⠛⠛⠛⠛⠛⠛⠛⠛⠛⠛⠛⠛⠃⠑⠛⠛⠛⠛⠛⠛⠛⠑⠑⠑⠘⠛⠛⠛⠓⠓⠑⠑⠑⠑⠑⠑⠘⠑⠛⠛⠛⠛⠛⠛⠛⠛⠛⠛⠀⠀⠀⠀⠀⠀⠀⠀⠀⠀⠀⠀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⠀⠀⠀⠀⠀⠀⠀⠀⠀⠀⠀⢱⣏⠀⠁⢕⢕⣿⣿⣿⣿⣿⣿⣿⣿⣿⣿⣿⣿⣿⣿⣿⣿⣿⣿⣿⣿⣿⣿⣿⣿⣿⣿⣿⣿⣿⣿⣿⣿⣿⣿⣿⣿⣿⣿⣿⣿⣿⣿⣿⣿⣿⣿⣿⣿⣿⣿⣿⣿⠀⠀⠀⠀⠀⠀⠀⠀⠀⠀⠀⠀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⠀⠀⠀⠀⠀⠀⠀⠀⠀⠀⠀⢸⢇⠀⢄⢜⢱⣿⣿⣿⣿⣿⣿⣿⣿⣿⣿⣿⣿⣿⣿⣿⣿⣿⣿⣿⣿⣿⣿⣿⣿⣿⣿⣿⣿⣿⣿⣿⣿⣿⣿⣿⣿⣿⣽⣽⣿⣿⣿⣿⣿⣿⣿⣿⣿⣿⣿⣿⣿⠀⠀⠀⠀⠀⠀⠀⠀⠀⠀⠀⠀</a:t>
            </a:r>
            <a:br/>
            <a:r>
              <a:t>⠀⠀⠀⠀⠀⠀⠀⠀⠀⠀⠀⢱⡇⢄⠁⢕⢕⣿⣿⣿⣿⣿⣿⣿⣿⣿⣿⣿⣿⣿⣿⣿⣿⣿⣿⣿⣿⣿⣿⣿⣿⣿⣿⣿⣿⣿⣿⣿⣿⣿⣿⣿⣿⣿⣿⣿⣿⣿⣿⣿⣿⣿⣿⣿⣿⣿⣿⣿⣿⠀⠀⠀⠀⠀⠀⠀⠀⠀⠀⠀⠀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⠀⠀⠀⠀⠀⠀⠀⠀⠀⠀⠀⣾⡇⠀⢔⢕⢕⣿⣿⣿⣿⣿⣿⣿⣿⣿⣿⣿⣿⣿⣿⣿⣿⣿⣿⣿⣿⣿⣿⣿⣿⢟⢟⢝⡝⡝⢝⢉⠝⢻⢿⣿⣿⣿⣿⣿⣿⣿⣿⣿⣿⣿⣿⣿⣿⣿⣿⣿⣿⠀⠀⠀⠀⠀⠀⠀⠀⠀⠀⠀⠀</a:t>
            </a:r>
            <a:br/>
            <a:r>
              <a:t>⠀⠀⠀⠀⠀⠀⠀⠀⠀⠀⠀⢿⡇⠀⠀⢕⢕⣿⣿⣿⣿⣿⣿⣿⣿⣿⣿⣿⣿⣿⣿⣿⣿⣿⣿⣿⣿⣿⣿⣿⡟⢜⢜⢝⢕⢕⢇⢔⠕⠑⠑⢌⢝⣿⣿⣿⣿⣿⣿⣿⣿⣿⣿⣿⣿⣿⣿⣿⣿⠀⠀⠀⠀⠀⠀⠀⠀⠀⠀⠀⠀</a:t>
            </a:r>
            <a:br/>
            <a:r>
              <a:t>⠀⠀⠀⠀⠀⠀⠀⠀⠀⠀⠀⢸⢇⠀⢔⢕⢕⣿⣿⣿⣿⣿⣿⣿⣿⣿⣿⣿⣿⣿⣿⣿⣿⣿⣿⣿⣿⣿⣿⣿⣇⢕⢕⣕⢅⢄⢁⢀⠀⠑⠀⠀⠁⢻⣿⣿⣿⣿⣿⣿⣿⣿⣿⣿⣿⣿⣿⣿⣿⠀⠀⠀⠀⠀⠀⠀⠀⠀⠀⠀⠀</a:t>
            </a:r>
            <a:br/>
            <a:r>
              <a:t>⠀⠀⠀⠀⠀⠀⠀⠀⠀⠀⠀⢸⡇⢔⠀⢕⢱⣿⣿⣿⣿⣿⣿⣿⣿⣿⣿⣿⣿⣿⣿⣿⣿⣿⣿⣿⣿⣿⣿⣿⣿⣿⣿⣿⣷⣧⡵⢕⢔⠔⠀⠀⠀⢸⣿⣿⣿⣿⣿⣿⣿⣿⣿⣿⣿⣿⣿⣿⣿⠀⠀⠀⠀⠀⠀⠀⠀⠀⠀⠀⠀</a:t>
            </a:r>
            <a:br/>
            <a:r>
              <a:t>⠀⠀⠀⠀⠀⠀⠀⠀⠀⠀⠀⢸⡇⠀⢕⢕⢜⣿⣿⣿⣿⣿⣿⣿⣿⣿⣿⣿⣿⣿⣿⣿⣿⣿⣿⣿⣿⣿⣿⢿⢿⣿⢿⢿⢿⠯⠝⠕⠑⠀⠀⠀⠀⢜⣿⣿⣿⣿⣿⣿⣿⣿⣿⣿⣿⣿⣿⣿⣿⠀⠀⠀⠀⠀⠀⠀⠀⠀⠀⠀⠀</a:t>
            </a:r>
            <a:br/>
            <a:r>
              <a:t>⠀⠀⠀⠀⠀⠀⠀⠀⠀⠀⠀⢸⡇⢇⠁⢕⢕⣿⣿⣿⣿⣿⣿⣿⣿⣿⣿⣿⣿⣿⣿⣿⣿⣿⣿⣿⣿⣿⣿⣇⢕⣕⢔⢕⣵⣷⣶⡆⢔⢰⢱⣦⢔⢸⣿⣿⣿⣿⣿⣿⣿⣿⣿⣿⣿⣿⣿⣿⣿⠀⠀⠀⠀⠀⠀⠀⠀⠀⠀⠀⠀</a:t>
            </a:r>
            <a:br/>
            <a:r>
              <a:t>⠀⠀⠀⠀⠀⠀⠀⠀⠀⠀⠀⢸⡕⠀⢱⢕⢕⣿⣿⣿⣿⣿⣿⣿⣿⣿⣿⣿⣿⣿⣿⣿⣿⣿⣿⣿⣿⣿⣿⣿⣿⣿⣷⣷⣾⣿⣿⣿⣷⣯⣷⢇⢱⣿⣿⣿⣿⣿⣿⣿⣿⣿⣿⣿⣿⣿⣿⣿⣿⠀⠀⠀⠀⠀⠀⠀⠀⠀⠀⠀⠀</a:t>
            </a:r>
            <a:br/>
            <a:r>
              <a:t>⠀⠀⠀⠀⠀⠀⠀⠀⠀⠀⠀⢸⢕⠔⠁⢕⢵⣿⣿⣿⣿⣿⣿⣿⣿⣿⣿⣿⣿⣿⣿⣿⣿⣿⣿⣿⣿⣿⣿⣿⣿⣿⣿⣯⣿⣿⣿⣿⣿⣿⡇⣱⣿⣿⣿⣿⣿⣿⣿⣿⣿⣿⣿⣿⣿⣿⣿⣿⣿⠀⠀⠀⠀⠀⠀⠀⠀⠀⠀⠀⠀</a:t>
            </a:r>
            <a:br/>
            <a:r>
              <a:t>⠀⠀⠀⠀⠀⠀⠀⠀⠀⠀⠀⢸⢕⠀⡱⢕⢱⣿⣿⣿⣿⣿⣿⣿⣿⣿⣿⣿⣿⣿⣿⣿⣿⣿⣿⣿⣿⣿⣿⣿⣿⣿⣿⣿⣿⣿⣿⣿⣿⣿⡷⢕⢻⣿⣿⣿⣿⣿⣿⣿⣿⣿⣿⣿⣿⣿⣿⣿⣿⠀⠀⠀⠀⠀⠀⠀⠀⠀⠀⠀⠀</a:t>
            </a:r>
            <a:br/>
            <a:r>
              <a:t>⠀⠀⠀⠀⠀⠀⠀⠀⠀⠀⠀⢸⢕⢇⢕⢕⢾⣿⣿⣿⣿⣿⣿⣿⣿⣿⣿⣿⣿⣿⣿⣿⣿⣿⣿⣿⣿⣿⣿⣿⣿⣿⣿⣿⣿⣿⣿⣿⣿⡿⣣⡕⡇⢕⢝⢟⢿⣿⣿⣿⣿⣿⣿⣿⣿⣿⣿⣿⣿⠀⠀⠀⠀⠀⠀⠀⠀⠀⠀⠀⠀</a:t>
            </a:r>
            <a:br/>
            <a:r>
              <a:t>⠀⠀⠀⠀⠀⠀⠀⠀⠀⠀⠀⢸⢑⢀⡳⢕⢸⣿⣿⣿⣿⣿⣿⣿⣿⣿⣿⣿⣿⣿⣿⣿⣿⣿⣿⣿⣿⣿⣿⣿⣿⣿⣿⣿⣿⣟⡻⢿⣯⣾⣿⡟⢱⢕⢱⣕⣕⣜⣻⣿⣿⣿⣿⣿⣿⣿⣿⣿⣿⠀⠀⠀⠀⠀⠀⠀⠀⠀⠀⠀⠀</a:t>
            </a:r>
            <a:br/>
            <a:r>
              <a:t>⠀⠀⠀⠀⠀⠀⠀⠀⠀⠀⠀⣸⢸⢇⢕⢕⣾⣿⣿⣿⣿⣿⣿⣿⣿⣿⣿⣿⣿⣿⣿⣿⣿⣿⣿⣿⣿⣿⣿⣿⣿⣿⣿⣿⣿⣿⣿⣿⣿⣯⣵⣵⣿⣧⣿⣿⣿⣿⣿⣿⣿⣿⣿⣿⣿⣿⣿⣿⣿⠀⠀⠀⠀⠀⠀⠀⠀⠀⠀⠀⠀</a:t>
            </a:r>
            <a:br/>
            <a:r>
              <a:t>⠀⠀⠀⠀⠀⠀⠀⠀⠀⠀⠀⢹⢀⢁⢗⢕⣾⣿⣿⣿⣿⣿⣿⣿⣿⣿⣿⣿⣿⣿⣿⣿⣿⣿⣿⣿⣿⣿⣿⣿⣿⣿⣿⣿⣿⣿⣿⣿⣿⣿⣿⣿⣿⣿⣿⣿⣿⣿⣿⣿⣿⣿⣿⣿⣿⣿⣿⣿⣿⠀⠀⠀⠀⠀⠀⠀⠀⠀⠀⠀⠀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⠀⠀⠀⠀⠀⠀⠀⠀⠀⠀⠀⢕⢕⢁⢕⢱⣿⣿⣿⣿⣿⣿⣿⣿⣿⣿⣿⣿⣿⣿⣿⣿⣿⣿⣿⣿⣿⣿⣿⣿⣿⣿⣿⣿⣿⣿⣿⣿⣿⣿⣿⣿⣿⣿⣿⣿⣿⣿⣿⣿⣿⣿⣿⣿⡿⣿⣿⣿⣿⠀⠀⠀⠀⠀⠀⠀⠀⠀⠀⠀⠀</a:t>
            </a:r>
            <a:br/>
            <a:r>
              <a:t>⠀⠀⠀⠀⠀⠀⠀⠀⠀⠀⠀⢕⠀⢁⢇⢕⣿⣿⣿⣿⣿⣿⣿⣿⣿⣿⣿⣿⣿⣿⣿⣿⣿⣿⣿⣿⣿⣿⣿⣿⣿⣿⣿⣿⣿⣿⣿⣿⣿⣿⣿⣿⣿⣿⣿⣿⣿⣿⣿⣿⣿⣿⣿⣿⣿⡼⢿⣿⣿⠀⠀⠀⠀⠀⠀⠀⠀⠀⠀⠀⠀</a:t>
            </a:r>
            <a:br/>
            <a:r>
              <a:t>⠀⠀⠀⠀⠀⠀⠀⠀⠀⠀⠀⢕⢔⠁⢕⢱⣿⣿⣿⣿⣿⣿⣿⣿⣿⣿⣿⣿⣿⣿⣿⣿⣿⣿⣿⣿⣿⣿⣿⣿⣿⣿⣿⣿⣿⣿⣿⣿⣿⣿⣿⣿⣿⣿⣿⣿⣿⣿⣿⣾⣿⣿⣿⣿⣿⢿⡜⣿⣿⠀⠀⠀⠀⠀⠀⠀⠀⠀⠀⠀⠀</a:t>
            </a:r>
            <a:br/>
            <a:r>
              <a:t>⠀⠀⠀⠀⠀⠀⠀⠀⠀⠀⠀⢕⠀⢁⢕⢕⣿⣿⣿⣿⣿⣿⣿⣿⣿⣿⣿⣿⣿⣿⣿⣿⣿⣿⣿⣿⣿⣿⣿⣿⣿⣿⣿⣿⣿⣿⣿⣿⣿⣿⣿⣿⣿⣿⣿⣿⣿⣿⣿⣹⣿⣿⢹⣿⣿⣿⣿⣾⣿⠀⠀⠀⠀⠀⠀⠀⠀⠀⠀⠀⠀</a:t>
            </a:r>
            <a:br/>
            <a:r>
              <a:t>⠀⠀⠀⠀⠀⠀⠀⠀⠀⠀⠀⢕⢕⢑⢕⢕⣿⣿⣿⣿⣿⣿⣿⣿⣿⣿⣿⣿⣿⣿⣿⣿⣿⣿⣿⣿⣿⣿⣿⣿⣿⣿⣿⣿⣿⣿⣿⣿⣿⣿⣿⣿⣿⣿⣿⣿⣿⣿⣷⣿⣿⣿⡏⣿⣿⣿⣿⣿⣿⠀⠀⠀⠀⠀⠀⠀⠀⠀⠀⠀⠀</a:t>
            </a:r>
            <a:br/>
            <a:r>
              <a:t>⠀⠀⠀⠀⠀⠀⠀⠀⠀⠀⠀⢕⠀⢑⢕⢕⣿⣿⣿⣿⣿⣿⣿⣿⣿⣿⣿⣿⣿⣿⣿⣿⣿⣿⣿⣿⣿⣿⣿⣿⣿⣿⣿⣿⣿⣿⣿⣿⣿⣿⣿⣿⣿⣿⣿⣿⣿⣿⣿⣿⣿⣿⡇⣿⣿⣿⣿⣿⣿⠀⠀⠀⠀⠀⠀⠀⠀⠀⠀⠀⠀</a:t>
            </a:r>
            <a:br/>
            <a:r>
              <a:t>⠀⠀⠀⠀⠀⠀⠀⠀⠀⠀⠀⠁⠑⠑⠑⠑⠛⠛⠛⠛⠛⠛⠛⠛⠛⠛⠛⠛⠛⠛⠛⠛⠛⠛⠛⠛⠛⠛⠛⠛⠛⠛⠛⠛⠛⠛⠛⠛⠛⠛⠛⠛⠛⠛⠛⠛⠛⠛⠛⠛⠛⠛⠃⠛⠛⠛⠛⠛⠛⠀⠀⠀⠀⠀⠀⠀⠀⠀⠀⠀⠀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⠀⠀⠀⠀⠀⠀⠀⠀⠀⠀⠀⣿⣿⣿⣿⣿⣿⣿⣿⣿⣿⣿⣿⣿⣿⣿⣿⣿⣿⣿⣿⣿⣿⣿⣿⣿⣿⣿⣿⣿⣿⣿⣿⣿⣯⣷⣾⣯⣽⣽⣿⣿⣿⣿⣿⣿⣿⣿⣿⣿⣿⣿⣿⣿⣿⣿⣿⣿⣿⠀⠀⠀⠀⠀⠀⠀⠀⠀⠀⠀⠀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⠀⠀⠀⠀⠀⠀⠀⠀⠀⠀⠀⣿⣿⣿⣿⣿⣿⣿⣿⣿⣿⣿⣿⣿⣿⣿⣿⣿⣿⣿⣿⣿⣿⣿⣿⣿⣿⣿⣿⣿⣿⣿⣿⣿⣿⣿⣿⣿⡿⣫⣧⣇⣯⡟⣿⣿⣿⣿⣿⣿⣿⣿⣿⣿⣿⣿⣿⣿⣿⠀⠀⠀⠀⠀⠀⠀⠀⠀⠀⠀⠀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⠀⠀⠀⠀⠀⠀⠀⠀⠀⠀⠀⣿⣿⣿⣿⣿⣿⣿⣿⣿⣿⣿⣿⣿⣿⣿⣿⣿⣿⣿⣿⣿⣿⣿⣿⣿⣿⡟⢕⢕⢜⠻⢿⣿⣿⣿⣿⡟⣹⣿⣿⣿⣿⣷⡿⢟⣿⣿⣿⣿⣿⣿⣿⣿⣿⣿⣿⣿⣿⠀⠀⠀⠀⠀⠀⠀⠀⠀⠀⠀⠀</a:t>
            </a:r>
            <a:br/>
            <a:r>
              <a:t>⠀⠀⠀⠀⠀⠀⠀⠀⠀⠀⠀⣿⣿⣿⣿⣿⣿⣿⣿⣿⣿⣿⣿⣿⣿⣿⣿⣿⣿⣿⣿⣿⣿⣿⣿⣿⣻⡿⢕⢕⢱⣴⢁⠝⣿⣿⣿⢕⣿⣿⣿⡿⣿⢏⢇⢕⡇⢝⣿⣿⣿⣿⣿⣿⣿⣿⣿⣿⣿⠀⠀⠀⠀⠀⠀⠀⠀⠀⠀⠀⠀</a:t>
            </a:r>
            <a:br/>
            <a:r>
              <a:t>⠀⠀⠀⠀⠀⠀⠀⠀⠀⠀⠀⣿⣿⣿⣿⣿⣿⣿⣿⣿⣿⣿⣿⣿⣿⣿⣿⣿⣿⣿⣿⣿⣿⣿⣿⣿⣿⣷⣼⣟⢏⢝⢣⢔⣿⣿⣿⢸⣻⣿⣿⡇⢻⢇⢝⢕⢕⢕⢻⣿⣿⣿⣿⣿⣿⣿⣿⣿⣿⠀⠀⠀⠀⠀⠀⠀⠀⠀⠀⠀⠀</a:t>
            </a:r>
            <a:br/>
            <a:r>
              <a:t>⠀⠀⠀⠀⠀⠀⠀⠀⠀⠀⠀⣿⣿⣿⣿⣿⣿⣿⣿⣿⣿⣿⣿⣿⣿⣿⣿⣿⣿⣿⣿⣿⣿⣿⣿⣿⣿⣿⣿⣿⣿⣷⢾⣧⣿⣿⣵⢸⣿⣿⡿⢹⡕⢕⢕⢕⡕⢕⢸⣿⣿⣿⣿⣿⣿⣿⣿⣿⣿⠀⠀⠀⠀⠀⠀⠀⠀⠀⠀⠀⠀</a:t>
            </a:r>
            <a:br/>
            <a:r>
              <a:t>⠀⠀⠀⠀⠀⠀⠀⠀⠀⠀⠀⣿⣿⣿⣿⣿⣿⣿⣿⣿⣿⣿⣿⣿⣿⣿⣿⣿⣿⣿⣿⣿⣿⣿⣿⣿⣿⣿⣿⢿⢏⢕⢽⣿⣯⣽⣿⣮⣿⣿⣏⢸⢕⢕⢕⢱⢕⢕⣿⣿⣿⣿⣿⣿⣿⣿⣿⣿⣿⠀⠀⠀⠀⠀⠀⠀⠀⠀⠀⠀⠀</a:t>
            </a:r>
            <a:br/>
            <a:r>
              <a:t>⠀⠀⠀⠀⠀⠀⠀⠀⠀⠀⠀⣿⣿⣿⣿⣿⣿⣿⣿⣿⣿⣿⣿⣿⣿⣿⣿⣿⣿⣿⣿⣿⣿⣿⣿⣿⣟⢟⢕⢕⢕⢱⣾⢻⣗⣾⣿⣿⢿⣿⣼⡕⢕⢕⢕⢕⢕⢕⢾⣿⣿⣿⣿⣿⣿⣿⣿⣿⣿⠀⠀⠀⠀⠀⠀⠀⠀⠀⠀⠀⠀</a:t>
            </a:r>
            <a:br/>
            <a:r>
              <a:t>⠀⠀⠀⠀⠀⠀⠀⠀⠀⠀⠀⣿⣿⣿⣿⣿⣿⣿⣿⣿⣿⣿⣿⣿⣿⣿⣿⣿⣿⣿⣿⣿⣿⣿⣿⣿⣷⣕⢕⢕⣼⣟⣕⡕⢕⣸⣿⣿⣕⣻⢼⡇⢕⢕⢕⢕⢕⢕⢻⣿⣿⣿⣿⣿⣿⣿⣿⣿⣿⠀⠀⠀⠀⠀⠀⠀⠀⠀⠀⠀⠀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⠀⠀⠀⠀⠀⠀⠀⠀⠀⠀⠀⣿⣿⣿⣿⣿⣿⣿⣿⣿⣿⣿⣿⣿⣿⣿⣿⣿⣿⣿⣿⣿⣿⣿⣿⣿⣿⣿⣿⣿⣿⣿⣿⣵⣿⣿⣿⣿⣿⣿⣸⢕⢕⢇⢕⢕⢕⢕⢿⣿⣿⣿⣿⣿⣿⣿⣿⣿⣿⠀⠀⠀⠀⠀⠀⠀⠀⠀⠀⠀⠀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⠀⠀⠀⠀⠀⠀⠀⠀⠀⠀⠀⣿⣿⣿⣿⣿⣿⣿⣿⣿⣿⣿⣿⣿⣿⣿⣿⣿⣿⣿⣿⣿⣿⣿⣿⣿⣿⣿⣿⣿⣿⣿⣿⣷⣿⣿⣿⣿⣿⡿⢏⢕⢕⢕⢕⢕⢕⢱⣽⣿⣿⣿⣿⣿⣿⣿⣿⣿⣿⠀⠀⠀⠀⠀⠀⠀⠀⠀⠀⠀⠀</a:t>
            </a:r>
            <a:br/>
            <a:r>
              <a:t>⠀⠀⠀⠀⠀⠀⠀⠀⠀⠀⠀⣿⣿⣿⣿⣿⣿⣿⣿⣿⣿⣿⣿⣿⣿⣿⣿⣿⣿⣿⣿⣿⣿⣿⣿⣿⣿⣿⣿⣿⣻⢗⢟⢟⢝⢽⢿⢟⢏⢕⢕⢕⢕⢕⢕⢕⢕⢸⣿⣿⣿⣿⣿⣿⣿⣿⣿⣿⣿⠀⠀⠀⠀⠀⠀⠀⠀⠀⠀⠀⠀</a:t>
            </a:r>
            <a:br/>
            <a:r>
              <a:t>⠀⠀⠀⠀⠀⠀⠀⠀⠀⠀⠀⣿⣿⣿⣿⣿⣿⣿⣿⣿⣿⣿⣿⣿⣿⣿⣿⣿⣿⣿⣿⣿⣿⡿⢟⢝⣝⡝⢝⢝⢿⣷⣼⡇⢕⢕⢕⢕⢕⢕⢕⢕⢕⢕⢕⢕⢕⢸⣿⣿⣿⣿⣿⣿⣿⣿⣿⣿⣿⠀⠀⠀⠀⠀⠀⠀⠀⠀⠀⠀⠀</a:t>
            </a:r>
            <a:br/>
            <a:r>
              <a:t>⠀⠀⠀⠀⠀⠀⠀⠀⠀⠀⠀⣿⣿⣿⣿⣿⣿⣿⣿⣿⣿⣿⣿⣿⣿⣿⣿⣿⣿⣿⣿⣿⡯⢕⣵⣿⣿⣿⣿⣿⣷⣼⡟⢷⣵⢕⢕⢕⢕⢕⢕⢕⢕⢕⢕⢕⢕⣼⣿⣿⣿⣿⣿⣿⣿⣿⣿⣿⣿⠀⠀⠀⠀⠀⠀⠀⠀⠀⠀⠀⠀</a:t>
            </a:r>
            <a:br/>
            <a:r>
              <a:t>⠀⠀⠀⠀⠀⠀⠀⠀⠀⠀⠀⣿⣿⣿⣿⣿⣿⣿⣿⣿⣿⣿⣿⣿⣿⣿⣿⣿⣿⣿⣿⣿⡷⢱⣿⣿⣿⣿⣿⣿⣿⡿⢕⢜⢿⣜⢕⢕⢕⢕⢕⡕⢇⢕⢕⢕⡕⣿⣿⣿⣿⣿⣿⣿⣿⣿⣿⣿⣿⠀⠀⠀⠀⠀⠀⠀⠀⠀⠀⠀⠀</a:t>
            </a:r>
            <a:br/>
            <a:r>
              <a:t>⠀⠀⠀⠀⠀⠀⠀⠀⠀⠀⠀⣿⣿⣿⣿⣿⣿⣿⣿⣿⣿⣿⣿⣿⣿⣿⣿⣿⣿⣿⣿⣿⡷⢕⣿⣿⣿⣿⣿⣿⣿⣿⡇⢕⢜⣿⡇⢕⢅⢕⢕⡕⢕⢕⢕⢕⡇⢻⣿⣿⣿⣿⣿⣿⣿⣿⣿⣿⣿⠀⠀⠀⠀⠀⠀⠀⠀⠀⠀⠀⠀</a:t>
            </a:r>
            <a:br/>
            <a:r>
              <a:t>⠀⠀⠀⠀⠀⠀⠀⠀⠀⠀⠀⣿⣿⣿⣿⣿⣿⣿⣿⣿⣿⣿⣿⣿⣿⣿⣿⣿⣿⣿⣿⣿⢇⢕⣿⣿⣿⣿⣿⣿⣿⣿⡧⢕⢕⢹⣿⡕⢕⢕⣱⢕⢕⢕⢕⢕⢕⢼⣿⣿⣿⣿⣿⣿⣿⣿⣿⣿⣿⠀⠀⠀⠀⠀⠀⠀⠀⠀⠀⠀⠀</a:t>
            </a:r>
            <a:br/>
            <a:r>
              <a:t>⠀⠀⠀⠀⠀⠀⠀⠀⠀⠀⠀⣿⣿⣿⣿⣿⣿⣿⣿⣿⣿⣿⣿⣿⣿⣿⣿⣿⣿⣿⣿⡻⢕⢕⢹⣿⣿⣿⣿⣿⣿⣿⡇⢕⢕⢸⣿⣷⢕⢕⢜⢕⢕⢕⢕⢕⢕⢕⣻⣿⣿⣿⣿⣿⣿⣿⣿⣿⣿⠀⠀⠀⠀⠀⠀⠀⠀⠀⠀⠀⠀</a:t>
            </a:r>
            <a:br/>
            <a:r>
              <a:t>⠀⠀⠀⠀⠀⠀⠀⠀⠀⠀⠀⠛⠛⠛⠛⠛⠛⠛⠛⠛⠛⠛⠛⠛⠛⠛⠛⠛⠛⠛⠛⠋⠑⠑⠘⠛⠛⠛⠛⠛⠛⠛⠃⠑⠑⠑⠛⠛⠃⠙⠃⠑⠑⠑⠑⠑⠑⠚⠘⠛⠛⠛⠛⠛⠛⠛⠛⠛⠛⠀⠀⠀⠀⠀⠀⠀⠀⠀⠀⠀⠀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⠀⠀⠀⠀⠀⠀⠀⠀⠀⠀⠀⣿⣿⣿⣿⣿⣿⣿⣿⣿⣿⣿⣿⣿⣿⣿⣿⣿⣿⣿⣿⣿⣿⣿⣿⣿⣿⣿⣿⣿⣿⣿⣿⣿⣿⢿⢿⣿⢿⣿⣿⣿⣿⣿⣿⣿⣿⣿⣿⣿⣿⣿⣿⣿⣿⣿⣿⣿⣿⠀⠀⠀⠀⠀⠀⠀⠀⠀⠀⠀⠀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⠀⠀⠀⠀⠀⠀⠀⠀⠀⠀⠀⣿⣿⣿⣿⣿⣿⣿⣿⣿⣿⣿⣿⣿⣿⣿⣿⣿⣿⣿⣿⣿⣿⣿⣿⣿⣿⣿⣿⣿⣿⣿⣿⣿⣿⣿⣿⣷⣷⡷⢟⢿⣿⣿⣿⣿⣿⣿⣿⣿⣿⣿⣿⣿⣿⣿⣿⣿⣿⠀⠀⠀⠀⠀⠀⠀⠀⠀⠀⠀⠀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⠀⠀⠀⠀⠀⠀⠀⠀⠀⠀⠀⣿⣿⣿⣿⣿⣿⣿⣿⣿⣿⣿⣿⣿⣿⣿⣿⣿⣿⣿⣿⣿⣿⣿⣿⣿⣿⣿⢿⢿⢿⣿⣿⣿⣿⣿⣿⣿⢿⣷⣷⣧⣿⣯⣿⣿⣿⣿⣿⣿⣿⣿⣿⣿⣿⣿⣿⣿⣿⠀⠀⠀⠀⠀⠀⠀⠀⠀⠀⠀⠀</a:t>
            </a:r>
            <a:br/>
            <a:r>
              <a:t>⠀⠀⠀⠀⠀⠀⠀⠀⠀⠀⠀⣿⣿⣿⣿⣿⣿⣿⣿⣿⣿⣿⣿⣿⣿⣿⣿⣿⣿⣿⣿⣿⣿⣿⣿⣿⣿⣯⢕⢕⢕⠝⢿⣿⣿⣿⣿⢏⡼⣿⣿⣿⣿⡏⣿⢏⣿⣿⣿⣿⣿⣿⣿⣿⣿⣿⣿⣿⣿⠀⠀⠀⠀⠀⠀⠀⠀⠀⠀⠀⠀</a:t>
            </a:r>
            <a:br/>
            <a:r>
              <a:t>⠀⠀⠀⠀⠀⠀⠀⠀⠀⠀⠀⣿⣿⣿⣿⣿⣿⣿⣿⣿⣿⣿⣿⣿⣿⣿⣿⣿⣿⣿⣿⣿⣿⣿⣿⣿⣽⣜⢕⣱⡵⣵⡅⢜⣿⣿⡿⢕⣯⣿⣿⢟⢿⡇⢺⢕⢏⢜⣿⣿⣿⣿⣿⣿⣿⣿⣿⣿⣿⠀⠀⠀⠀⠀⠀⠀⠀⠀⠀⠀⠀</a:t>
            </a:r>
            <a:br/>
            <a:r>
              <a:t>⠀⠀⠀⠀⠀⠀⠀⠀⠀⠀⠀⣿⣿⣿⣿⣿⣿⣿⣿⣿⣿⣿⣿⣿⣿⣿⣿⣿⣿⣿⣿⣿⣿⣿⣿⣿⣿⣿⣷⣮⣝⡜⢝⢕⣿⡟⡇⢸⣿⣿⣿⢷⢜⢇⢕⢕⢸⢕⣿⣿⣿⣿⣿⣿⣿⣿⣿⣿⣿⠀⠀⠀⠀⠀⠀⠀⠀⠀⠀⠀⠀</a:t>
            </a:r>
            <a:br/>
            <a:r>
              <a:t>⠀⠀⠀⠀⠀⠀⠀⠀⠀⠀⠀⣿⣿⣿⣿⣿⣿⣿⣿⣿⣿⣿⣿⣿⣿⣿⣿⣿⣿⣿⣿⣿⣿⣿⣿⣿⣿⣿⣿⣿⡿⢏⣿⣿⡿⣧⣧⢜⣿⣿⢏⢜⢇⢕⢕⢕⢇⢜⣿⣿⣿⣿⣿⣿⣿⣿⣿⣿⣿⠀⠀⠀⠀⠀⠀⠀⠀⠀⠀⠀⠀</a:t>
            </a:r>
            <a:br/>
            <a:r>
              <a:t>⠀⠀⠀⠀⠀⠀⠀⠀⠀⠀⠀⣿⣿⣿⣿⣿⣿⣿⣿⣿⣿⣿⣿⣿⣿⣿⣿⣿⣿⣿⣿⣿⣿⣿⣿⣿⣿⣿⢿⢟⢇⢕⢺⣿⣗⢻⣿⡇⣿⣿⢕⢕⢕⢕⢕⢱⡕⢜⣿⣿⣿⣿⣿⣿⣿⣿⣿⣿⣿⠀⠀⠀⠀⠀⠀⠀⠀⠀⠀⠀⠀</a:t>
            </a:r>
            <a:br/>
            <a:r>
              <a:t>⠀⠀⠀⠀⠀⠀⠀⠀⠀⠀⠀⣿⣿⣿⣿⣿⣿⣿⣿⣿⣿⣿⣿⣿⣿⣿⣿⣿⣿⣿⣿⣿⣿⣿⣿⣷⡽⢇⢕⢕⢕⣱⡿⢟⢿⢿⣿⣗⢜⣿⢸⡕⢕⢱⢕⢎⢕⢕⣿⣿⣿⣿⣿⣿⣿⣿⣿⣿⣿⠀⠀⠀⠀⠀⠀⠀⠀⠀⠀⠀⠀</a:t>
            </a:r>
            <a:br/>
            <a:r>
              <a:t>⠀⠀⠀⠀⠀⠀⠀⠀⠀⠀⠀⣿⣿⣿⣿⣿⣿⣿⣿⣿⣿⣿⣿⣿⣿⣿⣿⣿⣿⣿⣿⣿⣿⣿⣿⣿⣿⣧⣕⣕⣵⣿⣧⡕⣕⣾⣿⣷⢕⣽⢸⡕⢕⢜⡕⢕⢕⢕⣿⣿⣿⣿⣿⣿⣿⣿⣿⣿⣿⠀⠀⠀⠀⠀⠀⠀⠀⠀⠀⠀⠀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⠀⠀⠀⠀⠀⠀⠀⠀⠀⠀⠀⣿⣿⣿⣿⣿⣿⣿⣿⣿⣿⣿⣿⣿⣿⣿⣿⣿⣿⣿⣿⣿⣿⣿⣿⣿⣿⣿⣿⣿⣿⣿⣿⣿⣿⣿⣿⣿⣿⣿⣸⢕⢕⢇⢕⡕⢕⢸⣿⣿⣿⣿⣿⣿⣿⣿⣿⣿⣿⠀⠀⠀⠀⠀⠀⠀⠀⠀⠀⠀⠀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⠀⠀⠀⠀⠀⠀⠀⠀⠀⠀⠀⣿⣿⣿⣿⣿⣿⣿⣿⣿⣿⣿⣿⣿⣿⣿⣿⣿⣿⣿⣿⣿⣿⣿⣿⣿⣿⣿⣿⣿⣿⣿⣷⣮⣿⣿⣿⣿⣿⣿⢏⢕⢕⢕⢕⢕⢕⢸⣿⣿⣿⣿⣿⣿⣿⣿⣿⣿⣿⠀⠀⠀⠀⠀⠀⠀⠀⠀⠀⠀⠀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⠀⠀⠀⠀⠀⠀⠀⠀⠀⠀⠀⣿⣿⣿⣿⣿⣿⣿⣿⣿⣿⣿⣿⣿⣿⣿⣿⣿⣿⣿⣿⣿⣿⣿⣿⣿⣿⣿⣿⣿⣿⣧⡜⢟⢟⢿⢿⢟⢟⢕⢕⢕⢕⢕⢕⢕⢕⢸⣿⣿⣿⣿⣿⣿⣿⣿⣿⣿⣿⠀⠀⠀⠀⠀⠀⠀⠀⠀⠀⠀⠀</a:t>
            </a:r>
            <a:br/>
            <a:r>
              <a:t>⠀⠀⠀⠀⠀⠀⠀⠀⠀⠀⠀⣿⣿⣿⣿⣿⣿⣿⣿⣿⣿⣿⣿⣿⣿⣿⣿⣿⣿⣿⣿⣿⣿⣿⡿⢟⢟⢝⢝⢝⢻⣿⣧⣼⢕⢕⢕⢕⢕⢕⢕⢕⢕⢕⢕⢕⢕⢸⣿⣿⣿⣿⣿⣿⣿⣿⣿⣿⣿⠀⠀⠀⠀⠀⠀⠀⠀⠀⠀⠀⠀</a:t>
            </a:r>
            <a:br/>
            <a:r>
              <a:t>⠀⠀⠀⠀⠀⠀⠀⠀⠀⠀⠀⣿⣿⣿⣿⣿⣿⣿⣿⣿⣿⣿⣿⣿⣿⣿⣿⣿⣿⣿⣿⣿⣿⡟⢕⣵⣿⣿⣿⣷⣧⣕⢝⢿⣷⡕⢕⢕⢕⢕⢱⢕⢕⢕⢕⢕⢕⣿⣿⣿⣿⣿⣿⣿⣿⣿⣿⣿⣿⠀⠀⠀⠀⠀⠀⠀⠀⠀⠀⠀⠀</a:t>
            </a:r>
            <a:br/>
            <a:r>
              <a:t>⠀⠀⠀⠀⠀⠀⠀⠀⠀⠀⠀⣿⣿⣿⣿⣿⣿⣿⣿⣿⣿⣿⣿⣿⣿⣿⣿⣿⣿⣿⣿⣿⣿⡇⢸⣿⣿⣿⣿⣿⣿⣿⢗⢕⢝⣿⡕⢕⢕⢕⢕⢕⢕⢕⢕⢕⡇⣿⣿⣿⣿⣿⣿⣿⣿⣿⣿⣿⣿⠀⠀⠀⠀⠀⠀⠀⠀⠀⠀⠀⠀</a:t>
            </a:r>
            <a:br/>
            <a:r>
              <a:t>⠀⠀⠀⠀⠀⠀⠀⠀⠀⠀⠀⣿⣿⣿⣿⣿⣿⣿⣿⣿⣿⣿⣿⣿⣿⣿⣿⣿⣿⣿⣿⣿⣿⢇⢸⣿⣿⣿⣿⣿⣿⣿⣧⢕⢕⢹⣿⡕⢕⢕⢕⢸⢇⢕⢕⢕⢇⢸⣿⣿⣿⣿⣿⣿⣿⣿⣿⣿⣿⠀⠀⠀⠀⠀⠀⠀⠀⠀⠀⠀⠀</a:t>
            </a:r>
            <a:br/>
            <a:r>
              <a:t>⠀⠀⠀⠀⠀⠀⠀⠀⠀⠀⠀⣿⣿⣿⣿⣿⣿⣿⣿⣿⣿⣿⣿⣿⣿⣿⣿⣿⣿⣿⣿⣿⢟⢕⢸⣿⣿⣿⣿⣿⣿⣿⣿⡕⢕⢕⢻⣷⢕⢕⢕⡜⢕⢕⢕⢕⢕⢜⣿⣿⣿⣿⣿⣿⣿⣿⣿⣿⣿⠀⠀⠀⠀⠀⠀⠀⠀⠀⠀⠀⠀</a:t>
            </a:r>
            <a:br/>
            <a:r>
              <a:t>⠀⠀⠀⠀⠀⠀⠀⠀⠀⠀⠀⣿⣿⣿⣿⣿⣿⣿⣿⣿⣿⣿⣿⣿⣿⣿⣿⣿⣿⣿⣿⣿⢕⢕⢕⣿⣿⣿⣿⣿⣿⣿⣿⢕⢕⢕⢸⣿⣇⢕⢱⢕⢕⢕⢕⢕⢕⢱⢻⣿⣿⣿⣿⣿⣿⣿⣿⣿⣿⠀⠀⠀⠀⠀⠀⠀⠀⠀⠀⠀⠀</a:t>
            </a:r>
            <a:br/>
            <a:r>
              <a:t>⠀⠀⠀⠀⠀⠀⠀⠀⠀⠀⠀⠛⠛⠛⠛⠛⠛⠛⠛⠛⠛⠛⠛⠛⠛⠛⠛⠛⠛⠛⠛⠛⠑⠑⠑⠛⠛⠛⠛⠛⠛⠛⠛⠑⠑⠑⠘⠛⠛⠑⠛⠑⠑⠑⠑⠑⠘⠛⠚⠛⠛⠛⠛⠛⠛⠛⠛⠛⠛⠀⠀⠀⠀⠀⠀⠀⠀⠀⠀⠀⠀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⠀⠀⠀⠀⠀⠀⠀⠀⠀⠀⠀⣿⣿⣿⣿⣿⣿⣿⣿⣿⣿⣿⣿⣿⣿⣿⣿⣿⣿⣿⣿⣿⣿⣿⣿⣿⣿⣿⣿⣿⣿⣿⣿⣿⣿⣟⣽⢟⣟⣟⣿⣿⣿⣿⣿⣿⣿⣿⣿⣿⣿⣿⣿⣿⣿⣿⣿⣿⣿⠀⠀⠀⠀⠀⠀⠀⠀⠀⠀⠀⠀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⠀⠀⠀⠀⠀⠀⠀⠀⠀⠀⠀⣿⣿⣿⣿⣿⣿⣿⣿⣿⣿⣿⣿⣿⣿⣿⣿⣿⣿⣿⣿⣿⣿⣿⣿⣿⣿⣿⣿⣿⣿⣿⣿⣿⣿⣿⣿⣿⣿⣏⣼⡝⣿⢿⣿⣿⣿⣿⣿⣿⣿⣿⣿⣿⣿⣿⣿⣿⣿⠀⠀⠀⠀⠀⠀⠀⠀⠀⠀⠀⠀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⠀⠀⠀⠀⠀⠀⠀⠀⠀⠀⠀⣿⣿⣿⣿⣿⣿⣿⣿⣿⣿⣿⣿⣿⣿⣿⣿⣿⣿⣿⣿⣿⣿⣿⣿⣿⣿⡿⡏⢹⢻⢿⣿⣿⣿⣿⣿⡿⣽⣿⣿⣿⣿⡿⣿⣿⣿⣿⣿⣿⣿⣿⣿⣿⣿⣿⣿⣿⣿⠀⠀⠀⠀⠀⠀⠀⠀⠀⠀⠀⠀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⠀⠀⠀⠀⠀⠀⠀⠀⠀⠀⠀⣿⣿⣿⣿⣿⣿⣿⣿⣿⣿⣿⣿⣿⣿⣿⣿⣿⣿⣿⣿⣿⣿⣿⣿⣿⣿⢿⢕⢕⢕⢅⠝⢿⣿⣿⣿⢕⣟⣿⣿⣿⣿⡇⢫⢕⡟⢟⣿⣿⣿⣿⣿⣿⣿⣿⣿⣿⣿⠀⠀⠀⠀⠀⠀⠀⠀⠀⠀⠀⠀</a:t>
            </a:r>
            <a:br/>
            <a:r>
              <a:t>⠀⠀⠀⠀⠀⠀⠀⠀⠀⠀⠀⣿⣿⣿⣿⣿⣿⣿⣿⣿⣿⣿⣿⣿⣿⣿⣿⣿⣿⣿⣿⣿⣿⣿⣿⣿⣾⣧⣱⢷⢞⢟⣕⢅⣿⣿⣟⢕⣿⣿⣿⢕⢹⡇⢜⢕⢕⢕⢿⣿⣿⣿⣿⣿⣿⣿⣿⣿⣿⠀⠀⠀⠀⠀⠀⠀⠀⠀⠀⠀⠀</a:t>
            </a:r>
            <a:br/>
            <a:r>
              <a:t>⠀⠀⠀⠀⠀⠀⠀⠀⠀⠀⠀⣿⣿⣿⣿⣿⣿⣿⣿⣿⣿⣿⣿⣿⣿⣿⣿⣿⣿⣿⣿⣿⣿⣿⣿⣿⣿⣿⣿⣿⣷⣵⣵⣱⣿⣯⣇⢕⣯⢿⡗⢸⡕⢕⢕⢕⢱⢕⢸⣿⣿⣿⣿⣿⣿⣿⣿⣿⣿⠀⠀⠀⠀⠀⠀⠀⠀⠀⠀⠀⠀</a:t>
            </a:r>
            <a:br/>
            <a:r>
              <a:t>⠀⠀⠀⠀⠀⠀⠀⠀⠀⠀⠀⣿⣿⣿⣿⣿⣿⣿⣿⣿⣿⣿⣿⣿⣿⣿⣿⣿⣿⣿⣿⣿⣿⣿⣿⣿⣿⣿⣿⣿⢟⢝⢺⣿⣿⣻⣿⡕⣿⣿⢕⢕⢇⢕⢕⢕⣳⢕⣾⣿⣿⣿⣿⣿⣿⣿⣿⣿⣿⠀⠀⠀⠀⠀⠀⠀⠀⠀⠀⠀⠀</a:t>
            </a:r>
            <a:br/>
            <a:r>
              <a:t>⠀⠀⠀⠀⠀⠀⠀⠀⠀⠀⠀⣿⣿⣿⣿⣿⣿⣿⣿⣿⣿⣿⣿⣿⣿⣿⣿⣿⣿⣿⣿⣿⣿⣿⣿⣿⢿⡿⢏⢕⢕⢕⣸⣿⣯⢽⣿⣷⢸⣿⢱⢕⢕⢕⢕⢱⢕⢕⣿⣿⣿⣿⣿⣿⣿⣿⣿⣿⣿⠀⠀⠀⠀⠀⠀⠀⠀⠀⠀⠀⠀</a:t>
            </a:r>
            <a:br/>
            <a:r>
              <a:t>⠀⠀⠀⠀⠀⠀⠀⠀⠀⠀⠀⣿⣿⣿⣿⣿⣿⣿⣿⣿⣿⣿⣿⣿⣿⣿⣿⣿⣿⣿⣿⣿⣿⣿⣿⣿⣟⢇⢕⢕⢕⣵⢿⢕⢝⢹⣿⣿⢕⢹⢜⡕⢕⢕⢕⡕⢇⢕⣿⣿⣿⣿⣿⣿⣿⣿⣿⣿⣿⠀⠀⠀⠀⠀⠀⠀⠀⠀⠀⠀⠀</a:t>
            </a:r>
            <a:br/>
            <a:r>
              <a:t>⠀⠀⠀⠀⠀⠀⠀⠀⠀⠀⠀⣿⣿⣿⣿⣿⣿⣿⣿⣿⣿⣿⣿⣿⣿⣿⣿⣿⣿⣿⣿⣿⣿⣿⣿⣿⣿⣷⣧⣵⣼⣿⣿⢷⣵⡜⣿⣿⣇⢸⡇⡧⢕⢕⢕⢕⢕⢸⣿⣿⣿⣿⣿⣿⣿⣿⣿⣿⣿⠀⠀⠀⠀⠀⠀⠀⠀⠀⠀⠀⠀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⠀⠀⠀⠀⠀⠀⠀⠀⠀⠀⠀⣿⣿⣿⣿⣿⣿⣿⣿⣿⣿⣿⣿⣿⣿⣿⣿⣿⣿⣿⣿⣿⣿⣿⣿⣿⣿⣿⣿⣿⣿⣿⣿⡿⣫⣯⣿⣿⣿⣼⣧⢇⢕⡕⢕⢕⢕⢜⣿⣿⣿⣿⣿⣿⣿⣿⣿⣿⣿⠀⠀⠀⠀⠀⠀⠀⠀⠀⠀⠀⠀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⠀⠀⠀⠀⠀⠀⠀⠀⠀⠀⠀⣿⣿⣿⣿⣿⣿⣿⣿⣿⣿⣿⣿⣿⣿⣿⣿⣿⣿⣿⣿⣿⣿⣿⣿⣿⣿⣿⣿⣿⣿⣿⣿⣿⣾⣯⣿⣿⣿⣿⢏⢕⢕⢕⢕⢕⢕⢸⣿⣿⣿⣿⣿⣿⣿⣿⣿⣿⣿⠀⠀⠀⠀⠀⠀⠀⠀⠀⠀⠀⠀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⠀⠀⠀⠀⠀⠀⠀⠀⠀⠀⠀⣿⣿⣿⣿⣿⣿⣿⣿⣿⣿⣿⣿⣿⣿⣿⣿⣿⣿⣿⣿⣿⣿⣿⣿⣿⣿⣿⣿⣿⣿⣿⣿⢷⢜⢟⢟⢟⢏⢕⢕⢕⢕⢕⢕⢕⢕⢸⣿⣿⣿⣿⣿⣿⣿⣿⣿⣿⣿⠀⠀⠀⠀⠀⠀⠀⠀⠀⠀⠀⠀</a:t>
            </a:r>
            <a:br/>
            <a:r>
              <a:t>⠀⠀⠀⠀⠀⠀⠀⠀⠀⠀⠀⣿⣿⣿⣿⣿⣿⣿⣿⣿⣿⣿⣿⣿⣿⣿⣿⣿⣿⣿⣿⣿⣿⣿⣿⣿⢿⢟⢏⢝⢝⢟⢿⣿⣵⡕⢕⢕⢕⢕⢕⢕⢕⢕⢕⢕⢱⣸⣿⣿⣿⣿⣿⣿⣿⣿⣿⣿⣿⠀⠀⠀⠀⠀⠀⠀⠀⠀⠀⠀⠀</a:t>
            </a:r>
            <a:br/>
            <a:r>
              <a:t>⠀⠀⠀⠀⠀⠀⠀⠀⠀⠀⠀⣿⣿⣿⣿⣿⣿⣿⣿⣿⣿⣿⣿⣿⣿⣿⣿⣿⣿⣿⣿⣿⣿⣿⡟⢕⣱⣷⣿⣿⣷⣧⡕⢜⢻⢿⣇⢕⢕⢕⢕⢕⢕⢱⢕⢕⢕⢾⣿⣿⣿⣿⣿⣿⣿⣿⣿⣿⣿⠀⠀⠀⠀⠀⠀⠀⠀⠀⠀⠀⠀</a:t>
            </a:r>
            <a:br/>
            <a:r>
              <a:t>⠀⠀⠀⠀⠀⠀⠀⠀⠀⠀⠀⣿⣿⣿⣿⣿⣿⣿⣿⣿⣿⣿⣿⣿⣿⣿⣿⣿⣿⣿⣿⣿⣿⣿⡇⢱⣿⣿⣿⣿⣿⣿⡷⢇⢕⢜⢻⣎⢕⢕⢇⢕⢱⡎⢕⢕⢜⢺⣿⣿⣿⣿⣿⣿⣿⣿⣿⣿⣿⠀⠀⠀⠀⠀⠀⠀⠀⠀⠀⠀⠀</a:t>
            </a:r>
            <a:br/>
            <a:r>
              <a:t>⠀⠀⠀⠀⠀⠀⠀⠀⠀⠀⠀⣿⣿⣿⣿⣿⣿⣿⣿⣿⣿⣿⣿⣿⣿⣿⣿⣿⣿⣿⣿⣿⣿⣿⢇⢸⣿⣿⣿⣿⣿⣿⣝⡕⢕⢕⢕⣿⣧⢕⢕⢕⢸⢕⢕⢕⢱⢸⣿⣿⣿⣿⣿⣿⣿⣿⣿⣿⣿⠀⠀⠀⠀⠀⠀⠀⠀⠀⠀⠀⠀</a:t>
            </a:r>
            <a:br/>
            <a:r>
              <a:t>⠀⠀⠀⠀⠀⠀⠀⠀⠀⠀⠀⣿⣿⣿⣿⣿⣿⣿⣿⣿⣿⣿⣿⣿⣿⣿⣿⣿⣿⣿⣿⣿⣿⢇⢕⢜⣿⣿⣿⣿⣿⣿⣿⣏⢕⢕⢕⢸⣿⡕⢕⢕⡕⢕⢕⢕⢕⢸⢹⣿⣿⣿⣿⣿⣿⣿⣿⣿⣿⠀⠀⠀⠀⠀⠀⠀⠀⠀⠀⠀⠀</a:t>
            </a:r>
            <a:br/>
            <a:r>
              <a:t>⠀⠀⠀⠀⠀⠀⠀⠀⠀⠀⠀⣿⣿⣿⣿⣿⣿⣿⣿⣿⣿⣿⣿⣿⣿⣿⣿⣿⣿⣿⣿⣿⣗⢕⢕⢕⢹⣿⣿⣿⣿⣿⣿⣿⡕⢕⢕⢕⣿⣷⢕⢱⢕⢕⢕⢕⢕⣱⣏⣿⣿⣿⣿⣿⣿⣿⣿⣿⣿⠀⠀⠀⠀⠀⠀⠀⠀⠀⠀⠀⠀</a:t>
            </a:r>
            <a:br/>
            <a:r>
              <a:t>⠀⠀⠀⠀⠀⠀⠀⠀⠀⠀⠀⠛⠛⠛⠛⠛⠛⠛⠛⠛⠛⠛⠛⠛⠛⠛⠛⠛⠛⠛⠛⠛⠛⠑⠑⠑⠘⠛⠛⠛⠛⠛⠛⠛⠃⠑⠑⠘⠛⠛⠃⠘⠃⠑⠑⠑⠚⠛⠛⠛⠛⠛⠛⠛⠛⠛⠛⠛⠛⠀⠀⠀⠀⠀⠀⠀⠀⠀⠀⠀⠀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⠀⠀⠀⠀⠀⠀⠀⠀⠀⠀⠀⣿⣿⣿⣿⣿⣿⣿⣿⣿⣿⣿⣿⣿⣿⣿⣿⣿⣿⣿⣿⣿⣿⣿⣿⣿⣿⣿⣿⣿⣿⣿⣿⣿⣷⣷⣾⣵⣵⡯⢿⣿⣿⣿⣿⣿⣿⣿⣿⣿⣿⣿⣿⣿⣿⣿⣿⣿⣿⠀⠀⠀⠀⠀⠀⠀⠀⠀⠀⠀⠀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⠀⠀⠀⠀⠀⠀⠀⠀⠀⠀⠀⣿⣿⣿⣿⣿⣿⣿⣿⣿⣿⣿⣿⣿⣿⣿⣿⣿⣿⣿⣿⣿⣿⣿⣿⣿⣿⣿⣿⣿⣿⣿⣿⣿⣿⣿⣿⣿⣿⣱⣾⣼⣿⣻⣿⣿⣿⣿⣿⣿⣿⣿⣿⣿⣿⣿⣿⣿⣿⠀⠀⠀⠀⠀⠀⠀⠀⠀⠀⠀⠀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⠀⠀⠀⠀⠀⠀⠀⠀⠀⠀⠀⣿⣿⣿⣿⣿⣿⣿⣿⣿⣿⣿⣿⣿⣿⣿⣿⣿⣿⣿⣿⣿⣿⣿⣿⣿⣿⢏⢇⢜⢝⢿⣿⣿⣿⣿⣿⢏⣿⣿⣿⣿⣿⡟⣿⣿⣿⣿⣿⣿⣿⣿⣿⣿⣿⣿⣿⣿⣿⠀⠀⠀⠀⠀⠀⠀⠀⠀⠀⠀⠀</a:t>
            </a:r>
            <a:br/>
            <a:r>
              <a:t>⠀⠀⠀⠀⠀⠀⠀⠀⠀⠀⠀⣿⣿⣿⣿⣿⣿⣿⣿⣿⣿⣿⣿⣿⣿⣿⣿⣿⣿⣿⣿⣿⣿⣿⣿⣿⢿⡇⢕⢕⢕⣔⠘⢻⣿⣿⣿⢕⣿⣿⣿⣽⣿⡇⢹⢝⡇⢎⢿⣿⣿⣿⣿⣿⣿⣿⣿⣿⣿⠀⠀⠀⠀⠀⠀⠀⠀⠀⠀⠀⠀</a:t>
            </a:r>
            <a:br/>
            <a:r>
              <a:t>⠀⠀⠀⠀⠀⠀⠀⠀⠀⠀⠀⣿⣿⣿⣿⣿⣿⣿⣿⣿⣿⣿⣿⣿⣿⣿⣿⣿⣿⣿⣿⣿⣿⣿⣿⣿⣿⣧⣼⣟⢟⢝⡗⢱⣿⣿⡧⢕⣿⣿⣏⢇⢺⢇⢜⢕⢕⢇⡜⣿⣿⣿⣿⣿⣿⣿⣿⣿⣿⠀⠀⠀⠀⠀⠀⠀⠀⠀⠀⠀⠀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⠀⠀⠀⠀⠀⠀⠀⠀⠀⠀⠀⣿⣿⣿⣿⣿⣿⣿⣿⣿⣿⣿⣿⣿⣿⣿⣿⣿⣿⣿⣿⣿⣿⣿⣿⣿⣿⣿⣿⣿⣿⢿⣿⣽⣿⣷⣷⢕⣷⣹⡇⢕⢕⢕⢕⢕⢱⢕⢸⣿⣿⣿⣿⣿⣿⣿⣿⣿⣿⠀⠀⠀⠀⠀⠀⠀⠀⠀⠀⠀⠀</a:t>
            </a:r>
            <a:br/>
            <a:r>
              <a:t>⠀⠀⠀⠀⠀⠀⠀⠀⠀⠀⠀⣿⣿⣿⣿⣿⣿⣿⣿⣿⣿⣿⣿⣿⣿⣿⣿⣿⣿⣿⣿⣿⣿⣿⣿⣿⣿⣿⣿⢿⢟⢕⢝⣿⣿⢼⣟⢧⢸⡟⡏⢕⢕⢕⢕⢕⡕⢇⢸⣿⣿⣿⣿⣿⣿⣿⣿⣿⣿⠀⠀⠀⠀⠀⠀⠀⠀⠀⠀⠀⠀</a:t>
            </a:r>
            <a:br/>
            <a:r>
              <a:t>⠀⠀⠀⠀⠀⠀⠀⠀⠀⠀⠀⣿⣿⣿⣿⣿⣿⣿⣿⣿⣿⣿⣿⣿⣿⣿⣿⣿⣿⣿⣿⣿⣿⣿⣿⡿⢿⢟⢝⢕⢕⢕⣸⣿⣗⣺⣿⢻⡕⢹⢇⡕⢕⢕⡕⢕⢕⢕⢸⣿⣿⣿⣿⣿⣿⣿⣿⣿⣿⠀⠀⠀⠀⠀⠀⠀⠀⠀⠀⠀⠀</a:t>
            </a:r>
            <a:br/>
            <a:r>
              <a:t>⠀⠀⠀⠀⠀⠀⠀⠀⠀⠀⠀⣿⣿⣿⣿⣿⣿⣿⣿⣿⣿⣿⣿⣿⣿⣿⣿⣿⣿⣿⣿⣿⣿⣿⣿⣿⣧⡕⢕⢕⢕⣱⡟⡇⢕⢸⣏⣾⣇⢕⢇⢱⢕⢕⢕⢕⢕⢕⣸⣿⣿⣿⣿⣿⣿⣿⣿⣿⣿⠀⠀⠀⠀⠀⠀⠀⠀⠀⠀⠀⠀</a:t>
            </a:r>
            <a:br/>
            <a:r>
              <a:t>⠀⠀⠀⠀⠀⠀⠀⠀⠀⠀⠀⣿⣿⣿⣿⣿⣿⣿⣿⣿⣿⣿⣿⣿⣿⣿⣿⣿⣿⣿⣿⣿⣿⣿⣿⣿⣿⣿⣷⣷⣷⣿⣿⢻⣾⣿⣻⣸⣿⣕⢸⡸⢕⢕⢕⢕⢕⢕⢺⣿⣿⣿⣿⣿⣿⣿⣿⣿⣿⠀⠀⠀⠀⠀⠀⠀⠀⠀⠀⠀⠀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⠀⠀⠀⠀⠀⠀⠀⠀⠀⠀⠀⣿⣿⣿⣿⣿⣿⣿⣿⣿⣿⣿⣿⣿⣿⣿⣿⣿⣿⣿⣿⣿⣿⣿⣿⣿⣿⣿⣿⣿⣿⣿⣿⣿⣫⣽⣿⣿⣿⣿⣼⡿⢕⢱⢕⢇⢕⢕⣼⣿⣿⣿⣿⣿⣿⣿⣿⣿⣿⠀⠀⠀⠀⠀⠀⠀⠀⠀⠀⠀⠀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⠀⠀⠀⠀⠀⠀⠀⠀⠀⠀⠀⣿⣿⣿⣿⣿⣿⣿⣿⣿⣿⣿⣿⣿⣿⣿⣿⣿⣿⣿⣿⣿⣿⣿⣿⣿⣿⣿⣿⣿⣿⣿⣿⣿⣿⣿⣿⣿⣿⣿⡿⢇⢕⢕⢕⢕⢕⢕⣿⣿⣿⣿⣿⣿⣿⣿⣿⣿⣿⠀⠀⠀⠀⠀⠀⠀⠀⠀⠀⠀⠀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⠀⠀⠀⠀⠀⠀⠀⠀⠀⠀⠀⣿⣿⣿⣿⣿⣿⣿⣿⣿⣿⣿⣿⣿⣿⣿⣿⣿⣿⣿⣿⣿⣿⣿⣿⣿⣿⣿⣿⣿⣿⣿⣯⣽⢷⢜⢝⢝⢏⢕⢕⢕⢕⢕⢕⡕⢕⢱⣿⣿⣿⣿⣿⣿⣿⣿⣿⣿⣿⠀⠀⠀⠀⠀⠀⠀⠀⠀⠀⠀⠀</a:t>
            </a:r>
            <a:br/>
            <a:r>
              <a:t>⠀⠀⠀⠀⠀⠀⠀⠀⠀⠀⠀⣿⣿⣿⣿⣿⣿⣿⣿⣿⣿⣿⣿⣿⣿⣿⣿⣿⣿⣿⣿⣿⣿⣿⣿⣿⣿⣿⡿⢟⢟⢟⢟⢻⢿⣧⣱⡕⢕⢕⢕⢕⢕⢕⢕⢕⢕⢹⣿⣿⣿⣿⣿⣿⣿⣿⣿⣿⣿⠀⠀⠀⠀⠀⠀⠀⠀⠀⠀⠀⠀</a:t>
            </a:r>
            <a:br/>
            <a:r>
              <a:t>⠀⠀⠀⠀⠀⠀⠀⠀⠀⠀⠀⣿⣿⣿⣿⣿⣿⣿⣿⣿⣿⣿⣿⣿⣿⣿⣿⣿⣿⣿⣿⣿⣿⣿⣿⣿⡟⢕⣵⣷⣷⣷⣵⡕⢕⢝⢻⣿⡇⢕⢕⢕⢕⢕⢜⢕⢕⢻⣿⣿⣿⣿⣿⣿⣿⣿⣿⣿⣿⠀⠀⠀⠀⠀⠀⠀⠀⠀⠀⠀⠀</a:t>
            </a:r>
            <a:br/>
            <a:r>
              <a:t>⠀⠀⠀⠀⠀⠀⠀⠀⠀⠀⠀⣿⣿⣿⣿⣿⣿⣿⣿⣿⣿⣿⣿⣿⣿⣿⣿⣿⣿⣿⣿⣿⣿⣿⣿⣿⢕⢸⣿⣿⣿⣿⣿⣿⢕⢕⢕⢜⢷⣕⢕⢕⢕⢜⢇⢕⢕⢸⣿⣿⣿⣿⣿⣿⣿⣿⣿⣿⣿⠀⠀⠀⠀⠀⠀⠀⠀⠀⠀⠀⠀</a:t>
            </a:r>
            <a:br/>
            <a:r>
              <a:t>⠀⠀⠀⠀⠀⠀⠀⠀⠀⠀⠀⣿⣿⣿⣿⣿⣿⣿⣿⣿⣿⣿⣿⣿⣿⣿⣿⣿⣿⣿⣿⣿⣿⣿⣿⢟⢕⢸⣿⣿⣿⣿⣿⡿⢕⢕⢕⢕⢜⣿⡇⢕⢕⢸⢕⢕⢕⡝⢿⣿⣿⣿⣿⣿⣿⣿⣿⣿⣿⠀⠀⠀⠀⠀⠀⠀⠀⠀⠀⠀⠀</a:t>
            </a:r>
            <a:br/>
            <a:r>
              <a:t>⠀⠀⠀⠀⠀⠀⠀⠀⠀⠀⠀⣿⣿⣿⣿⣿⣿⣿⣿⣿⣿⣿⣿⣿⣿⣿⣿⣿⣿⣿⣿⣿⣿⣿⡟⢕⢕⢸⣿⣿⣿⣿⣿⣿⡇⢕⢕⢕⢕⢹⣧⢕⢕⡕⢕⢕⢕⢸⣱⣿⣿⣿⣿⣿⣿⣿⣿⣿⣿⠀⠀⠀⠀⠀⠀⠀⠀⠀⠀⠀⠀</a:t>
            </a:r>
            <a:br/>
            <a:r>
              <a:t>⠀⠀⠀⠀⠀⠀⠀⠀⠀⠀⠀⣿⣿⣿⣿⣿⣿⣿⣿⣿⣿⣿⣿⣿⣿⣿⣿⣿⣿⣿⣿⣿⣿⣿⡕⢕⢕⢜⣿⣿⣿⣿⣿⣿⣿⢕⢕⢕⢕⢸⣿⡇⢕⡇⢕⢕⢕⣷⣿⣾⣿⣿⣿⣿⣿⣿⣿⣿⣿⠀⠀⠀⠀⠀⠀⠀⠀⠀⠀⠀⠀</a:t>
            </a:r>
            <a:br/>
            <a:r>
              <a:t>⠀⠀⠀⠀⠀⠀⠀⠀⠀⠀⠀⠛⠛⠛⠛⠛⠛⠛⠛⠛⠛⠛⠛⠛⠛⠛⠛⠛⠛⠛⠛⠛⠛⠛⠃⠑⠑⠑⠛⠛⠛⠛⠛⠛⠛⠃⠑⠑⠑⠘⠛⠛⠑⠛⠑⠃⠚⠛⠛⠛⠛⠛⠛⠛⠛⠛⠛⠛⠛⠀⠀⠀⠀⠀⠀⠀⠀⠀⠀⠀⠀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⠀⠀⠀⠀⠀⠀⠀⠀⠀⠀⠀⣿⣿⣿⣿⣿⣿⣿⣿⣿⣿⣿⣿⣿⣿⣿⣿⣿⣿⣿⣿⣿⣿⣿⣿⣿⣿⣿⣿⣿⣿⣿⣿⣿⣟⣟⡿⢟⣟⡿⣿⣿⣿⣿⣿⣿⣿⣿⣿⣿⣿⣿⣿⣿⣿⣿⣿⣿⣿⠀⠀⠀⠀⠀⠀⠀⠀⠀⠀⠀⠀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⠀⠀⠀⠀⠀⠀⠀⠀⠀⠀⠀⣿⣿⣿⣿⣿⣿⣿⣿⣿⣿⣿⣿⣿⣿⣿⣿⣿⣿⣿⣿⣿⣿⣿⣿⣿⣿⣿⣿⣿⣿⣿⣿⣿⣿⣿⣿⣿⡿⣫⣝⢹⣿⢿⣿⣿⣿⣿⣿⣿⣿⣿⣿⣿⣿⣿⣿⣿⣿⠀⠀⠀⠀⠀⠀⠀⠀⠀⠀⠀⠀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⠀⠀⠀⠀⠀⠀⠀⠀⠀⠀⠀⣿⣿⣿⣿⣿⣿⣿⣿⣿⣿⣿⣿⣿⣿⣿⣿⣿⣿⣿⣿⣿⣿⣿⣿⣿⣿⡿⡟⢿⣿⣿⣿⣿⣿⣿⣿⢏⣾⣿⣿⣿⣷⣽⣿⣻⣿⣿⣿⣿⣿⣿⣿⣿⣿⣿⣿⣿⣿⠀⠀⠀⠀⠀⠀⠀⠀⠀⠀⠀⠀</a:t>
            </a:r>
            <a:br/>
            <a:r>
              <a:t>⠀⠀⠀⠀⠀⠀⠀⠀⠀⠀⠀⣿⣿⣿⣿⣿⣿⣿⣿⣿⣿⣿⣿⣿⣿⣿⣿⣿⣿⣿⣿⣿⣿⣿⣿⣿⣿⡝⢕⢔⢜⠙⢿⣿⣿⣿⡏⢸⢿⣿⣿⣿⣿⡿⡟⢿⡿⡿⣿⣿⣿⣿⣿⣿⣿⣿⣿⣿⣿⠀⠀⠀⠀⠀⠀⠀⠀⠀⠀⠀⠀</a:t>
            </a:r>
            <a:br/>
            <a:r>
              <a:t>⠀⠀⠀⠀⠀⠀⠀⠀⠀⠀⠀⣿⣿⣿⣿⣿⣿⣿⣿⣿⣿⣿⣿⣿⣿⣿⣿⣿⣿⣿⣿⣿⣿⣿⣿⣯⣿⡇⣕⣵⡷⣧⢄⢸⣿⣿⡇⢸⣽⣿⣿⢻⡏⢇⢳⢸⢇⡇⢸⣿⣿⣿⣿⣿⣿⣿⣿⣿⣿⠀⠀⠀⠀⠀⠀⠀⠀⠀⠀⠀⠀</a:t>
            </a:r>
            <a:br/>
            <a:r>
              <a:t>⠀⠀⠀⠀⠀⠀⠀⠀⠀⠀⠀⣿⣿⣿⣿⣿⣿⣿⣿⣿⣿⣿⣿⣿⣿⣿⣿⣿⣿⣿⣿⣿⣿⣿⣿⣿⣿⣿⣷⣵⣕⣱⣷⢼⣿⡟⡇⢸⣿⢿⡏⢸⡇⢕⢕⢜⢕⡇⢕⣿⣿⣿⣿⣿⣿⣿⣿⣿⣿⠀⠀⠀⠀⠀⠀⠀⠀⠀⠀⠀⠀</a:t>
            </a:r>
            <a:br/>
            <a:r>
              <a:t>⠀⠀⠀⠀⠀⠀⠀⠀⠀⠀⠀⣿⣿⣿⣿⣿⣿⣿⣿⣿⣿⣿⣿⣿⣿⣿⣿⣿⣿⣿⣿⣿⣿⣿⣿⣿⣿⣿⣿⣿⡿⢟⢿⣿⣿⣿⣿⡕⢻⡿⡧⢕⢕⢕⢕⢕⢕⢕⢕⣿⣿⣿⣿⣿⣿⣿⣿⣿⣿⠀⠀⠀⠀⠀⠀⠀⠀⠀⠀⠀⠀</a:t>
            </a:r>
            <a:br/>
            <a:r>
              <a:t>⠀⠀⠀⠀⠀⠀⠀⠀⠀⠀⠀⣿⣿⣿⣿⣿⣿⣿⣿⣿⣿⣿⣿⣿⣿⣿⣿⣿⣿⣿⣿⣿⣿⣿⣿⣿⣿⣿⢟⢟⢕⢕⢜⣿⣟⣹⣷⢿⡕⢿⣇⢇⢜⢕⢕⢕⢕⢕⢕⢺⣿⣿⣿⣿⣿⣿⣿⣿⣿⠀⠀⠀⠀⠀⠀⠀⠀⠀⠀⠀⠀</a:t>
            </a:r>
            <a:br/>
            <a:r>
              <a:t>⠀⠀⠀⠀⠀⠀⠀⠀⠀⠀⠀⣿⣿⣿⣿⣿⣿⣿⣿⣿⣿⣿⣿⣿⣿⣿⣿⣿⣿⣿⣿⣿⣿⣿⣿⣾⡿⢷⢇⢕⢕⢕⣸⡟⢟⢺⣿⡟⣧⢕⢻⢜⡕⢕⢕⡕⢕⢕⢕⣽⣿⣿⣿⣿⣿⣿⣿⣿⣿⠀⠀⠀⠀⠀⠀⠀⠀⠀⠀⠀⠀</a:t>
            </a:r>
            <a:br/>
            <a:r>
              <a:t>⠀⠀⠀⠀⠀⠀⠀⠀⠀⠀⠀⣿⣿⣿⣿⣿⣿⣿⣿⣿⣿⣿⣿⣿⣿⣿⣿⣿⣿⣿⣿⣿⣿⣿⣿⣿⣿⣕⢕⢕⢕⢱⣿⣼⣕⣸⣿⡟⣿⡕⢕⢇⢇⢕⢕⢕⢕⢕⢕⣿⣿⣿⣿⣿⣿⣿⣿⣿⣿⠀⠀⠀⠀⠀⠀⠀⠀⠀⠀⠀⠀</a:t>
            </a:r>
            <a:br/>
            <a:r>
              <a:t>⠀⠀⠀⠀⠀⠀⠀⠀⠀⠀⠀⣿⣿⣿⣿⣿⣿⣿⣿⣿⣿⣿⣿⣿⣿⣿⣿⣿⣿⣿⣿⣿⣿⣿⣿⣿⣿⣿⣿⣿⣾⣿⣿⣿⣿⣟⢸⣷⢿⣷⣧⢸⣼⢕⢕⢕⢸⢕⢕⣿⣿⣿⣿⣿⣿⣿⣿⣿⣿⠀⠀⠀⠀⠀⠀⠀⠀⠀⠀⠀⠀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⠀⠀⠀⠀⠀⠀⠀⠀⠀⠀⠀⣿⣿⣿⣿⣿⣿⣿⣿⣿⣿⣿⣿⣿⣿⣿⣿⣿⣿⣿⣿⣿⣿⣿⣿⣿⣿⣿⣿⣿⣿⣿⣿⣿⣟⣼⢾⣿⣾⣿⣿⣾⡟⢕⢕⢕⣵⢕⢱⣿⣿⣿⣿⣿⣿⣿⣿⣿⣿⠀⠀⠀⠀⠀⠀⠀⠀⠀⠀⠀⠀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⠀⠀⠀⠀⠀⠀⠀⠀⠀⠀⠀⣿⣿⣿⣿⣿⣿⣿⣿⣿⣿⣿⣿⣿⣿⣿⣿⣿⣿⣿⣿⣿⣿⣿⣿⣿⣿⣿⣿⣿⣿⣿⣿⣿⣿⣿⣿⣿⣿⣿⣿⡿⢕⢕⢕⢕⡟⢕⣸⣿⣿⣿⣿⣿⣿⣿⣿⣿⣿⠀⠀⠀⠀⠀⠀⠀⠀⠀⠀⠀⠀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⠀⠀⠀⠀⠀⠀⠀⠀⠀⠀⠀⣿⣿⣿⣿⣿⣿⣿⣿⣿⣿⣿⣿⣿⣿⣿⣿⣿⣿⣿⣿⣿⣿⣿⣿⣿⣿⣿⣿⣿⣿⣿⣿⣿⣿⣽⡳⢾⣝⢝⢟⢕⢕⢕⢕⢕⡏⢕⣽⣿⣿⣿⣿⣿⣿⣿⣿⣿⣿⠀⠀⠀⠀⠀⠀⠀⠀⠀⠀⠀⠀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⠀⠀⠀⠀⠀⠀⠀⠀⠀⠀⠀⣿⣿⣿⣿⣿⣿⣿⣿⣿⣿⣿⣿⣿⣿⣿⣿⣿⣿⣿⣿⣿⣿⣿⣿⣿⣿⣿⣿⣿⣿⣿⡿⢿⢿⢿⢿⣧⣱⣱⢕⢕⢕⢕⢕⢕⢇⢱⣿⣿⣿⣿⣿⣿⣿⣿⣿⣿⣿⠀⠀⠀⠀⠀⠀⠀⠀⠀⠀⠀⠀</a:t>
            </a:r>
            <a:br/>
            <a:r>
              <a:t>⠀⠀⠀⠀⠀⠀⠀⠀⠀⠀⠀⣿⣿⣿⣿⣿⣿⣿⣿⣿⣿⣿⣿⣿⣿⣿⣿⣿⣿⣿⣿⣿⣿⣿⣿⣿⣿⣿⣿⡿⢏⣱⣵⣵⣵⣕⢕⢝⢻⣿⣿⢇⢕⢕⢇⢸⢕⢕⣿⣿⣿⣿⣿⣿⣿⣿⣿⣿⣿⠀⠀⠀⠀⠀⠀⠀⠀⠀⠀⠀⠀</a:t>
            </a:r>
            <a:br/>
            <a:r>
              <a:t>⠀⠀⠀⠀⠀⠀⠀⠀⠀⠀⠀⣿⣿⣿⣿⣿⣿⣿⣿⣿⣿⣿⣿⣿⣿⣿⣿⣿⣿⣿⣿⣿⣿⣿⣿⣿⣿⣿⡏⢕⣼⣿⣿⣿⣿⣿⢕⢕⢕⢅⠹⣕⣕⢕⢕⢜⢕⢕⢻⣿⣿⣿⣿⣿⣿⣿⣿⣿⣿⠀⠀⠀⠀⠀⠀⠀⠀⠀⠀⠀⠀</a:t>
            </a:r>
            <a:br/>
            <a:r>
              <a:t>⠀⠀⠀⠀⠀⠀⠀⠀⠀⠀⠀⣿⣿⣿⣿⣿⣿⣿⣿⣿⣿⣿⣿⣿⣿⣿⣿⣿⣿⣿⣿⣿⣿⣿⣿⣿⣿⣿⢇⢕⣿⣿⣿⣿⣿⣿⢕⢕⢕⢕⢄⠜⣎⢇⢕⢜⢕⢕⢜⣞⣿⣿⣿⣿⣿⣿⣿⣿⣿⠀⠀⠀⠀⠀⠀⠀⠀⠀⠀⠀⠀</a:t>
            </a:r>
            <a:br/>
            <a:r>
              <a:t>⠀⠀⠀⠀⠀⠀⠀⠀⠀⠀⠀⣿⣿⣿⣿⣿⣿⣿⣿⣿⣿⣿⣿⣿⣿⣿⣿⣿⣿⣿⣿⣿⣿⣿⣿⣿⣿⢏⢕⢕⣿⣿⣿⣿⣿⣿⢕⢕⢕⢕⢕⠀⢸⡕⢕⢕⡕⢕⣱⣿⣿⣿⣿⣿⣿⣿⣿⣿⣿⠀⠀⠀⠀⠀⠀⠀⠀⠀⠀⠀⠀</a:t>
            </a:r>
            <a:br/>
            <a:r>
              <a:t>⠀⠀⠀⠀⠀⠀⠀⠀⠀⠀⠀⠛⠛⠛⠛⠛⠛⠛⠛⠛⠛⠛⠛⠛⠛⠛⠛⠛⠛⠛⠛⠛⠛⠛⠛⠛⠛⠑⠑⠑⠛⠛⠛⠛⠛⠛⠃⠑⠑⠑⠑⠀⠑⠓⠑⠘⠃⠑⠛⠛⠛⠛⠛⠛⠛⠛⠛⠛⠛⠀⠀⠀⠀⠀⠀⠀⠀⠀⠀⠀⠀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⠀⠀⠀⠀⠀⠀⠀⠀⠀⠀⠀⣿⣿⣿⣿⣿⣿⣿⣿⣿⣿⣿⣿⣿⣿⣿⣿⣿⣿⣿⣿⣿⣿⣿⣿⣿⣿⣿⣿⣿⣿⣿⣿⣿⡿⢿⢿⡿⢿⣿⣿⣿⣿⣿⣿⣿⣿⣿⣿⣿⣿⣿⣿⣿⣿⣿⣿⣿⣿⠀⠀⠀⠀⠀⠀⠀⠀⠀⠀⠀⠀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⠀⠀⠀⠀⠀⠀⠀⠀⠀⠀⠀⣿⣿⣿⣿⣿⣿⣿⣿⣿⣿⣿⣿⣿⣿⣿⣿⣿⣿⣿⣿⣿⣿⣿⣿⣿⣿⣿⣿⣿⣿⣿⣿⣿⣿⣿⣷⣷⣿⢞⢟⢻⣿⣿⣿⣿⣿⣿⣿⣿⣿⣿⣿⣿⣿⣿⣿⣿⣿⠀⠀⠀⠀⠀⠀⠀⠀⠀⠀⠀⠀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⠀⠀⠀⠀⠀⠀⠀⠀⠀⠀⠀⣿⣿⣿⣿⣿⣿⣿⣿⣿⣿⣿⣿⣿⣿⣿⣿⣿⣿⣿⣿⣿⣿⣿⣿⣿⣿⣿⡿⢿⣿⣿⣿⣿⣿⣿⣿⣿⣳⣿⣿⣯⣿⣽⣿⣿⣿⣿⣿⣿⣿⣿⣿⣿⣿⣿⣿⣿⣿⠀⠀⠀⠀⠀⠀⠀⠀⠀⠀⠀⠀</a:t>
            </a:r>
            <a:br/>
            <a:r>
              <a:t>⠀⠀⠀⠀⠀⠀⠀⠀⠀⠀⠀⣿⣿⣿⣿⣿⣿⣿⣿⣿⣿⣿⣿⣿⣿⣿⣿⣿⣿⣿⣿⣿⣿⣿⣿⣿⣿⣇⢇⢕⢘⠟⢿⣿⣿⣿⣿⢕⡿⢿⣿⣿⣿⡏⣿⣿⡟⣿⣿⣿⣿⣿⣿⣿⣿⣿⣿⣿⣿⠀⠀⠀⠀⠀⠀⠀⠀⠀⠀⠀⠀</a:t>
            </a:r>
            <a:br/>
            <a:r>
              <a:t>⠀⠀⠀⠀⠀⠀⠀⠀⠀⠀⠀⣿⣿⣿⣿⣿⣿⣿⣿⣿⣿⣿⣿⣿⣿⣿⣿⣿⣿⣿⣿⣿⣿⣿⣿⣿⣻⡝⢕⣕⣣⣧⡁⠝⣿⣿⡇⢕⣿⣿⡿⢾⣿⢕⢜⢱⡇⡇⢝⣿⣿⣿⣿⣿⣿⣿⣿⣿⣿⠀⠀⠀⠀⠀⠀⠀⠀⠀⠀⠀⠀</a:t>
            </a:r>
            <a:br/>
            <a:r>
              <a:t>⠀⠀⠀⠀⠀⠀⠀⠀⠀⠀⠀⣿⣿⣿⣿⣿⣿⣿⣿⣿⣿⣿⣿⣿⣿⣿⣿⣿⣿⣿⣿⣿⣿⣿⣿⣿⣿⣿⣮⣝⣝⣜⣿⡱⣿⡟⡇⢕⣿⣿⡇⢾⣿⢕⢕⢕⢕⡇⢱⣿⣿⣿⣿⣿⣿⣿⣿⣿⣿⠀⠀⠀⠀⠀⠀⠀⠀⠀⠀⠀⠀</a:t>
            </a:r>
            <a:br/>
            <a:r>
              <a:t>⠀⠀⠀⠀⠀⠀⠀⠀⠀⠀⠀⣿⣿⣿⣿⣿⣿⣿⣿⣿⣿⣿⣿⣿⣿⣿⣿⣿⣿⣿⣿⣿⣿⣿⣿⣿⣿⣿⣿⣿⣿⡟⢿⣿⣿⣧⣧⡕⢿⣿⡇⢸⣿⢕⢕⢕⢕⢕⢕⣿⣿⣿⣿⣿⣿⣿⣿⣿⣿⠀⠀⠀⠀⠀⠀⠀⠀⠀⠀⠀⠀</a:t>
            </a:r>
            <a:br/>
            <a:r>
              <a:t>⠀⠀⠀⠀⠀⠀⠀⠀⠀⠀⠀⣿⣿⣿⣿⣿⣿⣿⣿⣿⣿⣿⣿⣿⣿⣿⣿⣿⣿⣿⣿⣿⣿⣿⣿⣿⣿⣿⣿⡿⢝⢕⢜⢽⣿⢿⣿⣧⢸⣿⣯⡕⢿⢕⢕⢕⢕⢕⢜⢻⣿⣿⣿⣿⣿⣿⣿⣿⣿⠀⠀⠀⠀⠀⠀⠀⠀⠀⠀⠀⠀</a:t>
            </a:r>
            <a:br/>
            <a:r>
              <a:t>⠀⠀⠀⠀⠀⠀⠀⠀⠀⠀⠀⣿⣿⣿⣿⣿⣿⣿⣿⣿⣿⣿⣿⣿⣿⣿⣿⣿⣿⣿⣿⣿⣿⣿⣿⣿⣿⣿⢕⢕⢕⢕⢕⣿⡿⢝⣿⣿⡇⢜⣧⡇⢜⡕⢕⢕⢕⢕⢕⣼⣿⣿⣿⣿⣿⣿⣿⣿⣿⠀⠀⠀⠀⠀⠀⠀⠀⠀⠀⠀⠀</a:t>
            </a:r>
            <a:br/>
            <a:r>
              <a:t>⠀⠀⠀⠀⠀⠀⠀⠀⠀⠀⠀⣿⣿⣿⣿⣿⣿⣿⣿⣿⣿⣿⣿⣿⣿⣿⣿⣿⣿⣿⣿⣿⣿⣿⣿⣿⣷⡕⢕⢕⢕⢕⢱⣿⡕⢕⣿⣼⣷⢕⢸⡼⡕⢕⢕⢕⢕⢕⢕⣹⣿⣿⣿⣿⣿⣿⣿⣿⣿⠀⠀⠀⠀⠀⠀⠀⠀⠀⠀⠀⠀</a:t>
            </a:r>
            <a:br/>
            <a:r>
              <a:t>⠀⠀⠀⠀⠀⠀⠀⠀⠀⠀⠀⣿⣿⣿⣿⣿⣿⣿⣿⣿⣿⣿⣿⣿⣿⣿⣿⣿⣿⣿⣿⣿⣿⣿⣿⣿⣿⣿⣷⣷⣵⣵⣾⣿⣿⣿⡿⣷⣿⣇⢕⢣⢣⢕⢕⢕⢕⢕⢕⢸⣿⣿⣿⣿⣿⣿⣿⣿⣿⠀⠀⠀⠀⠀⠀⠀⠀⠀⠀⠀⠀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⠀⠀⠀⠀⠀⠀⠀⠀⠀⠀⠀⣿⣿⣿⣿⣿⣿⣿⣿⣿⣿⣿⣿⣿⣿⣿⣿⣿⣿⣿⣿⣿⣿⣿⣿⣿⣿⣿⣿⣿⣿⣿⣿⣿⣿⢏⣧⣿⣿⣿⣿⡎⡇⢕⢕⡇⢕⡇⢕⢸⣿⣿⣿⣿⣿⣿⣿⣿⣿⠀⠀⠀⠀⠀⠀⠀⠀⠀⠀⠀⠀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⠀⠀⠀⠀⠀⠀⠀⠀⠀⠀⠀⣿⣿⣿⣿⣿⣿⣿⣿⣿⣿⣿⣿⣿⣿⣿⣿⣿⣿⣿⣿⣿⣿⣿⣿⣿⣿⣿⣿⣿⣿⣿⣿⣿⣿⣿⣷⣾⣿⣿⣿⣿⣷⢕⢕⢕⢕⡇⢕⣸⣿⣿⣿⣿⣿⣿⣿⣿⣿⠀⠀⠀⠀⠀⠀⠀⠀⠀⠀⠀⠀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⠀⠀⠀⠀⠀⠀⠀⠀⠀⠀⠀⣿⣿⣿⣿⣿⣿⣿⣿⣿⣿⣿⣿⣿⣿⣿⣿⣿⣿⣿⣿⣿⣿⣿⣿⣿⣿⣿⣿⣿⣿⣿⣿⣿⣿⡿⢿⣟⢟⢿⢷⢿⢕⢕⢕⢕⢸⡇⢱⣿⣿⣿⣿⣿⣿⣿⣿⣿⣿⠀⠀⠀⠀⠀⠀⠀⠀⠀⠀⠀⠀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⠀⠀⠀⠀⠀⠀⠀⠀⠀⠀⠀⣿⣿⣿⣿⣿⣿⣿⣿⣿⣿⣿⣿⣿⣿⣿⣿⣿⣿⣿⣿⣿⣿⣿⣿⣿⣿⣿⣿⣿⣿⣿⣿⣿⣿⣿⣷⣽⣷⢕⢕⢕⢕⢕⢕⢕⢸⢇⢱⣿⣿⣿⣿⣿⣿⣿⣿⣿⣿⠀⠀⠀⠀⠀⠀⠀⠀⠀⠀⠀⠀</a:t>
            </a:r>
            <a:br/>
            <a:r>
              <a:t>⠀⠀⠀⠀⠀⠀⠀⠀⠀⠀⠀⣿⣿⣿⣿⣿⣿⣿⣿⣿⣿⣿⣿⣿⣿⣿⣿⣿⣿⣿⣿⣿⣿⣿⣿⣿⣿⣿⣿⣿⣿⡿⢟⢏⢝⢝⢝⢟⢿⣷⡇⡕⢕⢕⢕⡞⢸⢕⢜⣿⣿⣿⣿⣿⣿⣿⣿⣿⣿⠀⠀⠀⠀⠀⠀⠀⠀⠀⠀⠀⠀</a:t>
            </a:r>
            <a:br/>
            <a:r>
              <a:t>⠀⠀⠀⠀⠀⠀⠀⠀⠀⠀⠀⣿⣿⣿⣿⣿⣿⣿⣿⣿⣿⣿⣿⣿⣿⣿⣿⣿⣿⣿⣿⣿⣿⣿⣿⣿⣿⣿⣿⣿⢏⢕⣵⣾⣷⣧⡕⢕⢕⢕⠙⢿⡧⢕⢱⢇⢸⢕⢜⣿⣿⣿⣿⣿⣿⣿⣿⣿⣿⠀⠀⠀⠀⠀⠀⠀⠀⠀⠀⠀⠀</a:t>
            </a:r>
            <a:br/>
            <a:r>
              <a:t>⠀⠀⠀⠀⠀⠀⠀⠀⠀⠀⠀⣿⣿⣿⣿⣿⣿⣿⣿⣿⣿⣿⣿⣿⣿⣿⣿⣿⣿⣿⣿⣿⣿⣿⣿⣿⣿⣿⣿⡇⢕⣼⣿⣿⣿⣿⡇⢕⢕⢕⢕⠀⢱⡵⡕⢕⢸⢕⢕⢿⣿⣿⣿⣿⣿⣿⣿⣿⣿⠀⠀⠀⠀⠀⠀⠀⠀⠀⠀⠀⠀</a:t>
            </a:r>
            <a:br/>
            <a:r>
              <a:t>⠀⠀⠀⠀⠀⠀⠀⠀⠀⠀⠀⣿⣿⣿⣿⣿⣿⣿⣿⣿⣿⣿⣿⣿⣿⣿⣿⣿⣿⣿⣿⣿⣿⣿⣿⣿⣿⣿⣿⢕⢕⣿⣿⣿⣿⣿⢕⢕⢕⢕⢕⢕⠕⣿⡫⢕⢕⡕⢕⣿⣿⣿⣿⣿⣿⣿⣿⣿⣿⠀⠀⠀⠀⠀⠀⠀⠀⠀⠀⠀⠀</a:t>
            </a:r>
            <a:br/>
            <a:r>
              <a:t>⠀⠀⠀⠀⠀⠀⠀⠀⠀⠀⠀⠛⠛⠛⠛⠛⠛⠛⠛⠛⠛⠛⠛⠛⠛⠛⠛⠛⠛⠛⠛⠛⠛⠛⠛⠛⠛⠛⠑⠑⠑⠛⠛⠛⠛⠛⠑⠑⠑⠑⠑⠑⠐⠛⠃⠑⠑⠃⠘⠛⠛⠛⠛⠛⠛⠛⠛⠛⠛⠀⠀⠀⠀⠀⠀⠀⠀⠀⠀⠀⠀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⠀⠀⠀⠀⠀⠀⠀⠀⠀⠀⠀⣿⣿⣿⣿⣿⣿⣿⣿⣿⣿⣿⣿⣿⣿⣿⣿⣿⣿⣿⣿⣿⣿⣿⣿⣿⣿⣿⣿⣿⣿⣿⣿⣿⣿⢿⢿⣿⢿⢿⣿⣿⣿⣿⣿⣿⣿⣿⣿⣿⣿⣿⣿⣿⣿⣿⣿⣿⣿⠀⠀⠀⠀⠀⠀⠀⠀⠀⠀⠀⠀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⠀⠀⠀⠀⠀⠀⠀⠀⠀⠀⠀⣿⣿⣿⣿⣿⣿⣿⣿⣿⣿⣿⣿⣿⣿⣿⣿⣿⣿⣿⣿⣿⣿⣿⣿⣿⣿⣿⣿⣿⣿⣿⣿⣿⣿⣿⣿⣷⣾⡽⡞⢟⣿⣿⣿⣿⣿⣿⣿⣿⣿⣿⣿⣿⣿⣿⣿⣿⣿⠀⠀⠀⠀⠀⠀⠀⠀⠀⠀⠀⠀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⠀⠀⠀⠀⠀⠀⠀⠀⠀⠀⠀⣿⣿⣿⣿⣿⣿⣿⣿⣿⣿⣿⣿⣿⣿⣿⣿⣿⣿⣿⣿⣿⣿⣿⣿⣿⣿⣿⣿⣿⣿⣿⣿⣿⣿⣿⣿⣿⢯⣷⣿⣧⣿⡕⣿⡿⣿⣿⣿⣿⣿⣿⣿⣿⣿⣿⣿⣿⣿⠀⠀⠀⠀⠀⠀⠀⠀⠀⠀⠀⠀</a:t>
            </a:r>
            <a:br/>
            <a:r>
              <a:t>⠀⠀⠀⠀⠀⠀⠀⠀⠀⠀⠀⣿⣿⣿⣿⣿⣿⣿⣿⣿⣿⣿⣿⣿⣿⣿⣿⣿⣿⣿⣿⣿⣿⣿⣿⣿⣿⡟⢎⢕⢌⠟⢿⣿⣿⣿⣿⢏⡽⣿⣿⣿⣿⡗⢏⢹⣿⣿⣿⣿⣿⣿⣿⣿⣿⣿⣿⣿⣿⠀⠀⠀⠀⠀⠀⠀⠀⠀⠀⠀⠀</a:t>
            </a:r>
            <a:br/>
            <a:r>
              <a:t>⠀⠀⠀⠀⠀⠀⠀⠀⠀⠀⠀⣿⣿⣿⣿⣿⣿⣿⣿⣿⣿⣿⣿⣿⣿⣿⣿⣿⣿⣿⣿⣿⣿⣿⣿⣿⣻⡿⢕⢕⣱⣵⢅⢝⣿⣿⣿⢕⣇⣿⡿⢿⣿⢝⢱⢕⡏⢸⢹⣿⣿⣿⣿⣿⣿⣿⣿⣿⣿⠀⠀⠀⠀⠀⠀⠀⠀⠀⠀⠀⠀</a:t>
            </a:r>
            <a:br/>
            <a:r>
              <a:t>⠀⠀⠀⠀⠀⠀⠀⠀⠀⠀⠀⣿⣿⣿⣿⣿⣿⣿⣿⣿⣿⣿⣿⣿⣿⣿⣿⣿⣿⣿⣿⣿⣿⣿⣿⣿⣿⣷⣼⣝⡏⢝⢹⡕⣿⣿⣿⢕⡟⣿⡇⢸⢽⢕⢸⢕⢕⢜⢕⣿⣿⣿⣿⣿⣿⣿⣿⣿⣿⠀⠀⠀⠀⠀⠀⠀⠀⠀⠀⠀⠀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⠀⠀⠀⠀⠀⠀⠀⠀⠀⠀⠀⣿⣿⣿⣿⣿⣿⣿⣿⣿⣿⣿⣿⣿⣿⣿⣿⣿⣿⣿⣿⣿⣿⣿⣿⣿⣿⣿⣿⣿⣿⡿⣿⣷⣿⣿⣽⡕⢹⣿⣗⢜⢽⢕⢕⢕⢕⢇⢕⣿⣿⣿⣿⣿⣿⣿⣿⣿⣿⠀⠀⠀⠀⠀⠀⠀⠀⠀⠀⠀⠀</a:t>
            </a:r>
            <a:br/>
            <a:r>
              <a:t>⠀⠀⠀⠀⠀⠀⠀⠀⠀⠀⠀⣿⣿⣿⣿⣿⣿⣿⣿⣿⣿⣿⣿⣿⣿⣿⣿⣿⣿⣿⣿⣿⣿⣿⣿⣿⣿⣿⣿⡿⢟⢕⢕⢟⣿⡿⣿⣿⢜⣿⡇⡕⢾⢕⢕⢕⢕⢻⢕⣿⣿⣿⣿⣿⣿⣿⣿⣿⣿⠀⠀⠀⠀⠀⠀⠀⠀⠀⠀⠀⠀</a:t>
            </a:r>
            <a:br/>
            <a:r>
              <a:t>⠀⠀⠀⠀⠀⠀⠀⠀⠀⠀⠀⣿⣿⣿⣿⣿⣿⣿⣿⣿⣿⣿⣿⣿⣿⣿⣿⣿⣿⣿⣿⣿⣿⣿⣿⣿⣿⣿⡏⢕⢕⢕⢕⢸⣿⢯⢻⣿⡇⢜⢿⢇⢕⢇⢕⢕⢕⡕⢕⢹⣿⣿⣿⣿⣿⣿⣿⣿⣿⠀⠀⠀⠀⠀⠀⠀⠀⠀⠀⠀⠀</a:t>
            </a:r>
            <a:br/>
            <a:r>
              <a:t>⠀⠀⠀⠀⠀⠀⠀⠀⠀⠀⠀⣿⣿⣿⣿⣿⣿⣿⣿⣿⣿⣿⣿⣿⣿⣿⣿⣿⣿⣿⣿⣿⣿⣿⣿⣿⣿⣽⢕⢕⢕⢕⢕⢸⡏⢕⢸⣿⣷⡕⢜⡜⡕⢕⢕⢕⢕⢕⢕⣾⣿⣿⣿⣿⣿⣿⣿⣿⣿⠀⠀⠀⠀⠀⠀⠀⠀⠀⠀⠀⠀</a:t>
            </a:r>
            <a:br/>
            <a:r>
              <a:t>⠀⠀⠀⠀⠀⠀⠀⠀⠀⠀⠀⣿⣿⣿⣿⣿⣿⣿⣿⣿⣿⣿⣿⣿⣿⣿⣿⣿⣿⣿⣿⣿⣿⣿⣿⣿⣿⣿⣷⣵⣕⣱⣵⣾⣿⣷⣿⣿⣿⣧⢜⢹⡹⡕⢕⢕⢇⡕⢕⢹⣿⣿⣿⣿⣿⣿⣿⣿⣿⠀⠀⠀⠀⠀⠀⠀⠀⠀⠀⠀⠀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⠀⠀⠀⠀⠀⠀⠀⠀⠀⠀⠀⣿⣿⣿⣿⣿⣿⣿⣿⣿⣿⣿⣿⣿⣿⣿⣿⣿⣿⣿⣿⣿⣿⣿⣿⣿⣿⣿⣿⣿⣿⣿⣿⣿⣿⡿⢹⣽⣿⣿⣷⣕⣧⢕⢕⢕⢕⢹⢕⢸⣿⣿⣿⣿⣿⣿⣿⣿⣿⠀⠀⠀⠀⠀⠀⠀⠀⠀⠀⠀⠀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⠀⠀⠀⠀⠀⠀⠀⠀⠀⠀⠀⣿⣿⣿⣿⣿⣿⣿⣿⣿⣿⣿⣿⣿⣿⣿⣿⣿⣿⣿⣿⣿⣿⣿⣿⣿⣿⣿⣿⣿⣿⣿⣿⣿⣿⣿⣿⣮⣿⣿⣿⣿⣿⡞⢕⢕⢕⢸⢕⢸⣿⣿⣿⣿⣿⣿⣿⣿⣿⠀⠀⠀⠀⠀⠀⠀⠀⠀⠀⠀⠀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⠀⠀⠀⠀⠀⠀⠀⠀⠀⠀⠀⣿⣿⣿⣿⣿⣿⣿⣿⣿⣿⣿⣿⣿⣿⣿⣿⣿⣿⣿⣿⣿⣿⣿⣿⣿⣿⣿⣿⣿⣿⣿⣿⣿⣿⣿⣿⣿⢿⢿⣿⣿⡟⢕⢕⢜⢕⢸⡕⣸⣿⣿⣿⣿⣿⣿⣿⣿⣿⠀⠀⠀⠀⠀⠀⠀⠀⠀⠀⠀⠀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⠀⠀⠀⠀⠀⠀⠀⠀⠀⠀⠀⣿⣿⣿⣿⣿⣿⣿⣿⣿⣿⣿⣿⣿⣿⣿⣿⣿⣿⣿⣿⣿⣿⣿⣿⣿⣿⣿⣿⣿⣿⣿⣿⣿⣿⣿⣷⣜⡷⣕⢕⢕⢕⢕⢕⢕⢕⢸⡇⣿⣿⣿⣿⣿⣿⣿⣿⣿⣿⠀⠀⠀⠀⠀⠀⠀⠀⠀⠀⠀⠀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⠀⠀⠀⠀⠀⠀⠀⠀⠀⠀⠀⣿⣿⣿⣿⣿⣿⣿⣿⣿⣿⣿⣿⣿⣿⣿⣿⣿⣿⣿⣿⣿⣿⣿⣿⣿⣿⣿⣿⣿⣿⣿⣿⢿⢟⢟⢟⢻⢿⣧⣕⢕⢕⢕⢕⢕⡇⢸⢕⣿⣿⣿⣿⣿⣿⣿⣿⣿⣿⠀⠀⠀⠀⠀⠀⠀⠀⠀⠀⠀⠀</a:t>
            </a:r>
            <a:br/>
            <a:r>
              <a:t>⠀⠀⠀⠀⠀⠀⠀⠀⠀⠀⠀⣿⣿⣿⣿⣿⣿⣿⣿⣿⣿⣿⣿⣿⣿⣿⣿⣿⣿⣿⣿⣿⣿⣿⣿⣿⣿⣿⣿⣿⡿⢏⢕⣱⣵⣕⡕⢕⢕⢝⠟⢷⣵⣕⢕⢸⢕⢻⢕⢹⣿⣿⣿⣿⣿⣿⣿⣿⣿⠀⠀⠀⠀⠀⠀⠀⠀⠀⠀⠀⠀</a:t>
            </a:r>
            <a:br/>
            <a:r>
              <a:t>⠀⠀⠀⠀⠀⠀⠀⠀⠀⠀⠀⣿⣿⣿⣿⣿⣿⣿⣿⣿⣿⣿⣿⣿⣿⣿⣿⣿⣿⣿⣿⣿⣿⣿⣿⣿⣿⣿⣿⡿⢕⢱⣿⣿⣿⣿⡕⢕⢕⢕⢕⠀⠝⣝⡕⢕⢕⢸⢕⢸⣿⣿⣿⣿⣿⣿⣿⣿⣿⠀⠀⠀⠀⠀⠀⠀⠀⠀⠀⠀⠀</a:t>
            </a:r>
            <a:br/>
            <a:r>
              <a:t>⠀⠀⠀⠀⠀⠀⠀⠀⠀⠀⠀⣿⣿⣿⣿⣿⣿⣿⣿⣿⣿⣿⣿⣿⣿⣿⣿⣿⣿⣿⣿⣿⣿⣿⣿⣿⣿⣿⣿⢇⢕⣾⣿⣿⣿⣿⢕⢕⢕⢕⢕⢕⠀⣿⣿⣕⢕⢻⢇⣸⣿⣿⣿⣿⣿⣿⣿⣿⣿⠀⠀⠀⠀⠀⠀⠀⠀⠀⠀⠀⠀</a:t>
            </a:r>
            <a:br/>
            <a:r>
              <a:t>⠀⠀⠀⠀⠀⠀⠀⠀⠀⠀⠀⠛⠛⠛⠛⠛⠛⠛⠛⠛⠛⠛⠛⠛⠛⠛⠛⠛⠛⠛⠛⠛⠛⠛⠛⠛⠛⠛⠛⠑⠑⠛⠛⠛⠛⠛⠑⠑⠑⠑⠑⠑⠀⠛⠛⠃⠑⠘⠛⠛⠛⠛⠛⠛⠛⠛⠛⠛⠛⠀⠀⠀⠀⠀⠀⠀⠀⠀⠀⠀⠀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⠀⠀⠀⠀⠀⠀⠀⠀⠀⠀⠀⣿⣿⣿⣿⣿⣿⣿⣿⣿⣿⣿⣿⣿⣿⣿⣿⣿⣿⣿⣿⣿⣿⣿⣿⣿⣿⣿⣿⣿⣿⣿⣿⣿⣿⣟⣟⡿⢟⣻⣿⣿⣿⣿⣿⣿⣿⣿⣿⣿⣿⣿⣿⣿⣿⣿⣿⣿⣿⠀⠀⠀⠀⠀⠀⠀⠀⠀⠀⠀⠀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⠀⠀⠀⠀⠀⠀⠀⠀⠀⠀⠀⣿⣿⣿⣿⣿⣿⣿⣿⣿⣿⣿⣿⣿⣿⣿⣿⣿⣿⣿⣿⣿⣿⣿⣿⣿⣿⣿⣿⣿⣿⣿⣿⣿⣿⣿⣿⣿⣿⡿⢫⣹⢻⡿⢿⣿⣿⣿⣿⣿⣿⣿⣿⣿⣿⣿⣿⣿⣿⠀⠀⠀⠀⠀⠀⠀⠀⠀⠀⠀⠀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⠀⠀⠀⠀⠀⠀⠀⠀⠀⠀⠀⣿⣿⣿⣿⣿⣿⣿⣿⣿⣿⣿⣿⣿⣿⣿⣿⣿⣿⣿⣿⣿⣿⣿⣿⣿⣿⣿⣿⢿⢿⣿⣿⣿⣿⣿⣿⣿⡟⣿⣿⣿⣿⣿⢼⣿⣿⣿⣿⣿⣿⣿⣿⣿⣿⣿⣿⣿⣿⠀⠀⠀⠀⠀⠀⠀⠀⠀⠀⠀⠀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⠀⠀⠀⠀⠀⠀⠀⠀⠀⠀⠀⣿⣿⣿⣿⣿⣿⣿⣿⣿⣿⣿⣿⣿⣿⣿⣿⣿⣿⣿⣿⣿⣿⣿⣿⣿⣿⣿⡕⢕⢱⢜⠟⢿⣿⣿⣿⡿⢱⣿⣿⣿⣿⣿⢝⡇⢹⡿⡿⣿⣿⣿⣿⣿⣿⣿⣿⣿⣿⠀⠀⠀⠀⠀⠀⠀⠀⠀⠀⠀⠀</a:t>
            </a:r>
            <a:br/>
            <a:r>
              <a:t>⠀⠀⠀⠀⠀⠀⠀⠀⠀⠀⠀⣿⣿⣿⣿⣿⣿⣿⣿⣿⣿⣿⣿⣿⣿⣿⣿⣿⣿⣿⣿⣿⣿⣿⣿⣿⣟⣿⡇⢕⣕⣷⣇⢅⢸⣿⣿⡇⢸⣺⣿⡟⡿⡟⢕⡇⢜⢕⡇⣿⣿⣿⣿⣿⣿⣿⣿⣿⣿⠀⠀⠀⠀⠀⠀⠀⠀⠀⠀⠀⠀</a:t>
            </a:r>
            <a:br/>
            <a:r>
              <a:t>⠀⠀⠀⠀⠀⠀⠀⠀⠀⠀⠀⣿⣿⣿⣿⣿⣿⣿⣿⣿⣿⣿⣿⣿⣿⣿⣿⣿⣿⣿⣿⣿⣿⣿⣿⣿⣿⣿⣷⣮⣽⣕⣕⣵⢜⣿⡿⡇⢸⣿⣿⡇⢗⡇⢕⢕⢕⢕⢕⣿⣿⣿⣿⣿⣿⣿⣿⣿⣿⠀⠀⠀⠀⠀⠀⠀⠀⠀⠀⠀⠀</a:t>
            </a:r>
            <a:br/>
            <a:r>
              <a:t>⠀⠀⠀⠀⠀⠀⠀⠀⠀⠀⠀⣿⣿⣿⣿⣿⣿⣿⣿⣿⣿⣿⣿⣿⣿⣿⣿⣿⣿⣿⣿⣿⣿⣿⣿⣿⣿⣿⣿⣿⣿⣿⢟⡿⣿⣿⣷⣷⡕⣿⣿⡗⢕⢕⢕⢕⢕⢸⡇⢹⣿⣿⣿⣿⣿⣿⣿⣿⣿⠀⠀⠀⠀⠀⠀⠀⠀⠀⠀⠀⠀</a:t>
            </a:r>
            <a:br/>
            <a:r>
              <a:t>⠀⠀⠀⠀⠀⠀⠀⠀⠀⠀⠀⣿⣿⣿⣿⣿⣿⣿⣿⣿⣿⣿⣿⣿⣿⣿⣿⣿⣿⣿⣿⣿⣿⣿⣿⣿⣿⣿⣿⡿⢟⢕⢕⢜⢼⣿⣻⣿⣷⢸⣿⣷⢜⢕⢕⢕⢕⢸⢇⢸⣿⣿⣿⣿⣿⣿⣿⣿⣿⠀⠀⠀⠀⠀⠀⠀⠀⠀⠀⠀⠀</a:t>
            </a:r>
            <a:br/>
            <a:r>
              <a:t>⠀⠀⠀⠀⠀⠀⠀⠀⠀⠀⠀⣿⣿⣿⣿⣿⣿⣿⣿⣿⣿⣿⣿⣿⣿⣿⣿⣿⣿⣿⣿⣿⣿⣿⣿⣿⣿⣿⣯⢕⢕⢕⢕⢕⣼⡿⢟⣿⣿⢕⢜⡷⣇⢕⢕⢕⢕⢱⢕⢸⣿⣿⣿⣿⣿⣿⣿⣿⣿⠀⠀⠀⠀⠀⠀⠀⠀⠀⠀⠀⠀</a:t>
            </a:r>
            <a:br/>
            <a:r>
              <a:t>⠀⠀⠀⠀⠀⠀⠀⠀⠀⠀⠀⣿⣿⣿⣿⣿⣿⣿⣿⣿⣿⣿⣿⣿⣿⣿⣿⣿⣿⣿⣿⣿⣿⣿⣿⣿⣿⣿⡵⡕⢕⢕⢕⢕⣿⣕⢕⣿⣿⣧⢕⢸⡽⡕⢕⢕⢕⢕⢕⢸⣿⣿⣿⣿⣿⣿⣿⣿⣿⠀⠀⠀⠀⠀⠀⠀⠀⠀⠀⠀⠀</a:t>
            </a:r>
            <a:br/>
            <a:r>
              <a:t>⠀⠀⠀⠀⠀⠀⠀⠀⠀⠀⠀⣿⣿⣿⣿⣿⣿⣿⣿⣿⣿⣿⣿⣿⣿⣿⣿⣿⣿⣿⣿⣿⣿⣿⣿⣿⣿⣿⣿⣷⣵⣵⣵⣷⣿⣿⣿⣿⣿⣿⣇⣕⢳⢱⢕⢕⢕⢕⡕⢸⣿⣿⣿⣿⣿⣿⣿⣿⣿⠀⠀⠀⠀⠀⠀⠀⠀⠀⠀⠀⠀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⠀⠀⠀⠀⠀⠀⠀⠀⠀⠀⠀⣿⣿⣿⣿⣿⣿⣿⣿⣿⣿⣿⣿⣿⣿⣿⣿⣿⣿⣿⣿⣿⣿⣿⣿⣿⣿⣿⣿⣿⣿⣿⣿⣿⣿⣿⢏⣿⣿⣿⣿⣿⣸⡇⡕⢕⢕⢕⢇⢜⣿⣿⣿⣿⣿⣿⣿⣿⣿⠀⠀⠀⠀⠀⠀⠀⠀⠀⠀⠀⠀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⠀⠀⠀⠀⠀⠀⠀⠀⠀⠀⠀⣿⣿⣿⣿⣿⣿⣿⣿⣿⣿⣿⣿⣿⣿⣿⣿⣿⣿⣿⣿⣿⣿⣿⣿⣿⣿⣿⣿⣿⣿⣿⣿⣿⣿⣿⣿⣷⣿⣿⣿⣿⣿⡷⢕⢕⢕⢕⣷⢜⣿⣿⣿⣿⣿⣿⣿⣿⣿⠀⠀⠀⠀⠀⠀⠀⠀⠀⠀⠀⠀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⠀⠀⠀⠀⠀⠀⠀⠀⠀⠀⠀⣿⣿⣿⣿⣿⣿⣿⣿⣿⣿⣿⣿⣿⣿⣿⣿⣿⣿⣿⣿⣿⣿⣿⣿⣿⣿⣿⣿⣿⣿⣿⣿⣿⣿⣯⣽⣿⡿⢿⢿⡿⡿⢕⢕⢕⢕⢕⢟⢸⣿⣿⣿⣿⣿⣿⣿⣿⣿⠀⠀⠀⠀⠀⠀⠀⠀⠀⠀⠀⠀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⠀⠀⠀⠀⠀⠀⠀⠀⠀⠀⠀⣿⣿⣿⣿⣿⣿⣿⣿⣿⣿⣿⣿⣿⣿⣿⣿⣿⣿⣿⣿⣿⣿⣿⣿⣿⣿⣿⣿⣿⣿⣿⣿⣿⣿⣿⣷⣵⡳⢵⡕⢕⢕⢕⢕⢕⢕⢕⡿⣾⣿⣿⣿⣿⣿⣿⣿⣿⣿⠀⠀⠀⠀⠀⠀⠀⠀⠀⠀⠀⠀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⠀⠀⠀⠀⠀⠀⠀⠀⠀⠀⠀⣿⣿⣿⣿⣿⣿⣿⣿⣿⣿⣿⣿⣿⣿⣿⣿⣿⣿⣿⣿⣿⣿⣿⣿⣿⣿⣿⣿⣿⣿⣿⣿⢿⢿⢟⢟⢿⣿⣷⣕⡕⢕⢕⢕⢕⢸⢕⣞⣿⣿⣿⣿⣿⣿⣿⣿⣿⣿⠀⠀⠀⠀⠀⠀⠀⠀⠀⠀⠀⠀</a:t>
            </a:r>
            <a:br/>
            <a:r>
              <a:t>⠀⠀⠀⠀⠀⠀⠀⠀⠀⠀⠀⣿⣿⣿⣿⣿⣿⣿⣿⣿⣿⣿⣿⣿⣿⣿⣿⣿⣿⣿⣿⣿⣿⣿⣿⣿⣿⣿⣿⣿⡿⢏⢕⣱⣵⣕⢕⢕⢕⢝⠻⢿⡕⢕⢕⢕⢜⢕⣿⢹⣿⣿⣿⣿⣿⣿⣿⣿⣿⠀⠀⠀⠀⠀⠀⠀⠀⠀⠀⠀⠀</a:t>
            </a:r>
            <a:br/>
            <a:r>
              <a:t>⠀⠀⠀⠀⠀⠀⠀⠀⠀⠀⠀⣿⣿⣿⣿⣿⣿⣿⣿⣿⣿⣿⣿⣿⣿⣿⣿⣿⣿⣿⣿⣿⣿⣿⣿⣿⣿⣿⣿⣿⢕⢱⣿⣿⣿⣿⢕⢕⢕⢕⢕⢀⠝⣷⣧⢕⢇⢕⣿⢱⣿⣿⣿⣿⣿⣿⣿⣿⣿⠀⠀⠀⠀⠀⠀⠀⠀⠀⠀⠀⠀</a:t>
            </a:r>
            <a:br/>
            <a:r>
              <a:t>⠀⠀⠀⠀⠀⠀⠀⠀⠀⠀⠀⣿⣿⣿⣿⣿⣿⣿⣿⣿⣿⣿⣿⣿⣿⣿⣿⣿⣿⣿⣿⣿⣿⣿⣿⣿⣿⣿⣿⡏⢕⣾⣿⣿⣿⣿⢕⢕⢕⢕⢕⢕⠀⢸⣿⣧⡕⢕⣿⢕⣿⣿⣿⣿⣿⣿⣿⣿⣿⠀⠀⠀⠀⠀⠀⠀⠀⠀⠀⠀⠀</a:t>
            </a:r>
            <a:br/>
            <a:r>
              <a:t>⠀⠀⠀⠀⠀⠀⠀⠀⠀⠀⠀⠛⠛⠛⠛⠛⠛⠛⠛⠛⠛⠛⠛⠛⠛⠛⠛⠛⠛⠛⠛⠛⠛⠛⠛⠛⠛⠛⠛⠑⠑⠛⠛⠛⠛⠃⠑⠑⠑⠑⠑⠑⠀⠘⠛⠛⠙⠑⠛⠛⠛⠛⠛⠛⠛⠛⠛⠛⠛⠀⠀⠀⠀⠀⠀⠀⠀⠀⠀⠀⠀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⠀⠀⠀⠀⠀⠀⠀⠀⠀⠀⠀⣿⣿⣿⣿⣿⣿⣿⣿⣿⣿⣿⣿⣿⣿⣿⣿⣿⣿⣿⣿⣿⣿⣿⣿⣿⣿⣿⣿⣿⣿⣿⣿⣿⣿⣿⣷⣷⣯⣵⣷⡯⢿⢿⣿⣿⣿⣿⣿⣿⣿⣿⣿⣿⣿⣿⣿⣿⣿⠀⠀⠀⠀⠀⠀⠀⠀⠀⠀⠀⠀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⠀⠀⠀⠀⠀⠀⠀⠀⠀⠀⠀⣿⣿⣿⣿⣿⣿⣿⣿⣿⣿⣿⣿⣿⣿⣿⣿⣿⣿⣿⣿⣿⣿⣿⣿⣿⣿⣿⣿⣿⣿⣿⣿⣿⣿⣿⣿⣿⣿⣿⣯⣾⣾⣾⣿⣻⣿⣿⣿⣿⣿⣿⣿⣿⣿⣿⣿⣿⣿⠀⠀⠀⠀⠀⠀⠀⠀⠀⠀⠀⠀</a:t>
            </a:r>
            <a:br/>
            <a:r>
              <a:t>⠀⠀⠀⠀⠀⠀⠀⠀⠀⠀⠀⣿⣿⣿⣿⣿⣿⣿⣿⣿⣿⣿⣿⣿⣿⣿⣿⣿⣿⣿⣿⣿⣿⣿⣿⣿⣿⣿⣿⣟⢏⢝⢹⢿⣿⣿⣿⣿⣿⢇⣿⣿⣿⣿⣿⡟⣿⣿⣿⣿⣿⣿⣿⣿⣿⣿⣿⣿⣿⠀⠀⠀⠀⠀⠀⠀⠀⠀⠀⠀⠀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⠀⠀⠀⠀⠀⠀⠀⠀⠀⠀⠀⣿⣿⣿⣿⣿⣿⣿⣿⣿⣿⣿⣿⣿⣿⣿⣿⣿⣿⣿⣿⣿⣿⣿⣿⣿⣿⣿⣿⡇⢕⢜⢕⡅⠝⢻⣿⣿⡟⢱⣿⣿⣟⣿⣿⡇⢿⢹⡇⡏⢿⣿⣿⣿⣿⣿⣿⣿⣿⠀⠀⠀⠀⠀⠀⠀⠀⠀⠀⠀⠀</a:t>
            </a:r>
            <a:br/>
            <a:r>
              <a:t>⠀⠀⠀⠀⠀⠀⠀⠀⠀⠀⠀⣿⣿⣿⣿⣿⣿⣿⣿⣿⣿⣿⣿⣿⣿⣿⣿⣿⣿⣿⣿⣿⣿⣿⣿⣿⣿⣷⣿⣕⡱⢷⢟⢹⡧⢕⣿⣿⡇⢕⣿⣿⡇⢸⣿⢕⢜⢕⢕⡇⢸⣿⣿⣿⣿⣿⣿⣿⣿⠀⠀⠀⠀⠀⠀⠀⠀⠀⠀⠀⠀</a:t>
            </a:r>
            <a:br/>
            <a:r>
              <a:t>⠀⠀⠀⠀⠀⠀⠀⠀⠀⠀⠀⣿⣿⣿⣿⣿⣿⣿⣿⣿⣿⣿⣿⣿⣿⣿⣿⣿⣿⣿⣿⣿⣿⣿⣿⣿⣿⣿⣿⣿⣿⣷⣷⣷⣷⡇⣿⣿⣷⡕⢿⣿⡏⢜⢞⢕⢕⢕⢕⢇⢸⣿⣿⣿⣿⣿⣿⣿⣿⠀⠀⠀⠀⠀⠀⠀⠀⠀⠀⠀⠀</a:t>
            </a:r>
            <a:br/>
            <a:r>
              <a:t>⠀⠀⠀⠀⠀⠀⠀⠀⠀⠀⠀⣿⣿⣿⣿⣿⣿⣿⣿⣿⣿⣿⣿⣿⣿⣿⣿⣿⣿⣿⣿⣿⣿⣿⣿⣿⣿⣿⣿⣿⣿⣿⢟⢕⢪⢧⣿⣿⣿⣧⡜⣿⣟⡕⢺⢕⢕⢕⢕⡜⢸⣿⣿⣿⣿⣿⣿⣿⣿⠀⠀⠀⠀⠀⠀⠀⠀⠀⠀⠀⠀</a:t>
            </a:r>
            <a:br/>
            <a:r>
              <a:t>⠀⠀⠀⠀⠀⠀⠀⠀⠀⠀⠀⣿⣿⣿⣿⣿⣿⣿⣿⣿⣿⣿⣿⣿⣿⣿⣿⣿⣿⣿⣿⣿⣿⣿⣿⣿⣿⣿⣿⢿⢟⢕⢕⢕⢕⢸⣿⡷⣿⣿⡧⢹⣿⣱⢕⢕⢕⢕⢕⡇⢹⣿⣿⣿⣿⣿⣿⣿⣿⠀⠀⠀⠀⠀⠀⠀⠀⠀⠀⠀⠀</a:t>
            </a:r>
            <a:br/>
            <a:r>
              <a:t>⠀⠀⠀⠀⠀⠀⠀⠀⠀⠀⠀⣿⣿⣿⣿⣿⣿⣿⣿⣿⣿⣿⣿⣿⣿⣿⣿⣿⣿⣿⣿⣿⣿⣿⣿⣿⣿⣿⣿⢞⢗⢕⢕⢕⢕⣼⢏⢕⣿⣿⣷⢕⢜⡏⡇⢕⢕⢕⢕⡇⢸⣿⣿⣿⣿⣿⣿⣿⣿⠀⠀⠀⠀⠀⠀⠀⠀⠀⠀⠀⠀</a:t>
            </a:r>
            <a:br/>
            <a:r>
              <a:t>⠀⠀⠀⠀⠀⠀⠀⠀⠀⠀⠀⣿⣿⣿⣿⣿⣿⣿⣿⣿⣿⣿⣿⣿⣿⣿⣿⣿⣿⣿⣿⣿⣿⣿⣿⣿⣿⣿⣿⣷⡕⢕⢕⢕⣕⣿⣷⣵⣿⣿⣿⣇⢕⢸⡜⡕⢕⢕⢕⢵⢸⣿⣿⣿⣿⣿⣿⣿⣿⠀⠀⠀⠀⠀⠀⠀⠀⠀⠀⠀⠀</a:t>
            </a:r>
            <a:br/>
            <a:r>
              <a:t>⠀⠀⠀⠀⠀⠀⠀⠀⠀⠀⠀⣿⣿⣿⣿⣿⣿⣿⣿⣿⣿⣿⣿⣿⣿⣿⣿⣿⣿⣿⣿⣿⣿⣿⣿⣿⣿⣿⣿⣿⣿⣿⣾⣿⣿⣿⣿⡿⣿⣿⣿⣿⣿⢜⡇⡇⢕⡕⢕⢧⢸⣿⣿⣿⣿⣿⣿⣿⣿⠀⠀⠀⠀⠀⠀⠀⠀⠀⠀⠀⠀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⠀⠀⠀⠀⠀⠀⠀⠀⠀⠀⠀⣿⣿⣿⣿⣿⣿⣿⣿⣿⣿⣿⣿⣿⣿⣿⣿⣿⣿⣿⣿⣿⣿⣿⣿⣿⣿⣿⣿⣿⣿⣿⣿⣿⣿⣿⣿⣵⣾⣿⣿⣿⣿⣷⣯⢇⢕⢕⢕⣼⣸⣿⣿⣿⣿⣿⣿⣿⣿⠀⠀⠀⠀⠀⠀⠀⠀⠀⠀⠀⠀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⠀⠀⠀⠀⠀⠀⠀⠀⠀⠀⠀⣿⣿⣿⣿⣿⣿⣿⣿⣿⣿⣿⣿⣿⣿⣿⣿⣿⣿⣿⣿⣿⣿⣿⣿⣿⣿⣿⣿⣿⣿⣿⣿⣿⣿⣿⢿⣿⣿⣿⣿⣿⣿⣿⢇⢕⢕⢕⢕⣹⣿⣿⣿⣿⣿⣿⣿⣿⣿⠀⠀⠀⠀⠀⠀⠀⠀⠀⠀⠀⠀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⠀⠀⠀⠀⠀⠀⠀⠀⠀⠀⠀⣿⣿⣿⣿⣿⣿⣿⣿⣿⣿⣿⣿⣿⣿⣿⣿⣿⣿⣿⣿⣿⣿⣿⣿⣿⣿⣿⣿⣿⣿⣿⣿⣿⣿⣿⣿⢟⢿⡝⢟⢟⢕⢕⢕⢕⢕⢕⢕⣾⣿⣿⣿⣿⣿⣿⣿⣿⣿⠀⠀⠀⠀⠀⠀⠀⠀⠀⠀⠀⠀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⠀⠀⠀⠀⠀⠀⠀⠀⠀⠀⠀⣿⣿⣿⣿⣿⣿⣿⣿⣿⣿⣿⣿⣿⣿⣿⣿⣿⣿⣿⣿⣿⣿⣿⣿⣿⣿⣿⣿⣿⣿⣿⣿⣿⣿⣿⣿⣿⣧⡟⢷⡕⢕⢕⢕⢕⢕⢱⢕⣿⣺⣿⣿⣿⣿⣿⣿⣿⣿⠀⠀⠀⠀⠀⠀⠀⠀⠀⠀⠀⠀</a:t>
            </a:r>
            <a:br/>
            <a:r>
              <a:t>⠀⠀⠀⠀⠀⠀⠀⠀⠀⠀⠀⣿⣿⣿⣿⣿⣿⣿⣿⣿⣿⣿⣿⣿⣿⣿⣿⣿⣿⣿⣿⣿⣿⣿⣿⣿⣿⣿⣿⣿⣿⢿⢟⢝⢝⢝⢝⢝⢻⣿⣷⣷⡕⢕⢕⢇⢕⢸⢕⣿⣻⣿⣿⣿⣿⣿⣿⣿⣿⠀⠀⠀⠀⠀⠀⠀⠀⠀⠀⠀⠀</a:t>
            </a:r>
            <a:br/>
            <a:r>
              <a:t>⠀⠀⠀⠀⠀⠀⠀⠀⠀⠀⠀⣿⣿⣿⣿⣿⣿⣿⣿⣿⣿⣿⣿⣿⣿⣿⣿⣿⣿⣿⣿⣿⣿⣿⣿⣿⣿⣿⣿⡿⢇⢱⣵⣿⣿⣇⢕⢕⢕⢕⢙⢻⣷⢕⢕⢕⢕⡇⢕⡿⢕⣻⣿⣿⣿⣿⣿⣿⣿⠀⠀⠀⠀⠀⠀⠀⠀⠀⠀⠀⠀</a:t>
            </a:r>
            <a:br/>
            <a:r>
              <a:t>⠀⠀⠀⠀⠀⠀⠀⠀⠀⠀⠀⣿⣿⣿⣿⣿⣿⣿⣿⣿⣿⣿⣿⣿⣿⣿⣿⣿⣿⣿⣿⣿⣿⣿⣿⣿⣿⣿⣿⡏⢕⣿⣿⣿⣿⣿⢕⢕⢕⢕⢕⢄⠘⣷⣇⣕⢕⢕⢕⡇⢜⣧⢻⣿⣿⣿⣿⣿⣿⠀⠀⠀⠀⠀⠀⠀⠀⠀⠀⠀⠀</a:t>
            </a:r>
            <a:br/>
            <a:r>
              <a:t>⠀⠀⠀⠀⠀⠀⠀⠀⠀⠀⠀⣿⣿⣿⣿⣿⣿⣿⣿⣿⣿⣿⣿⣿⣿⣿⣿⣿⣿⣿⣿⣿⣿⣿⣿⣿⣿⣿⡟⢕⢸⣿⣿⣿⣿⡇⢕⢕⢕⢕⢕⢕⢀⢸⣿⣝⣵⡕⢱⣇⢕⣿⣾⣿⣿⣿⣿⣿⣿⠀⠀⠀⠀⠀⠀⠀⠀⠀⠀⠀⠀</a:t>
            </a:r>
            <a:br/>
            <a:r>
              <a:t>⠀⠀⠀⠀⠀⠀⠀⠀⠀⠀⠀⠛⠛⠛⠛⠛⠛⠛⠛⠛⠛⠛⠛⠛⠛⠛⠛⠛⠛⠛⠛⠛⠛⠛⠛⠛⠛⠛⠃⠑⠘⠛⠛⠛⠛⠑⠑⠑⠑⠑⠑⠑⠀⠘⠛⠛⠘⠑⠘⠛⠚⠛⠛⠛⠛⠛⠛⠛⠛⠀⠀⠀⠀⠀⠀⠀⠀⠀⠀⠀⠀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⠀⠀⠀⠀⠀⠀⠀⠀⠀⠀⠀⣿⣿⣿⣿⣿⣿⣿⣿⣿⣿⣿⣿⣿⣿⣿⣿⣿⣿⣿⣿⣿⣿⣿⣿⣿⣿⣿⣿⣿⣿⣿⣿⣿⣿⣿⣿⣷⣾⣵⣵⣮⢽⡿⣿⣿⣿⣿⣿⣿⣿⣿⣿⣿⣿⣿⣿⣿⣿⠀⠀⠀⠀⠀⠀⠀⠀⠀⠀⠀⠀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⠀⠀⠀⠀⠀⠀⠀⠀⠀⠀⠀⣿⣿⣿⣿⣿⣿⣿⣿⣿⣿⣿⣿⣿⣿⣿⣿⣿⣿⣿⣿⣿⣿⣿⣿⣿⣿⣿⣿⣿⣿⣿⣿⣿⣿⣿⣿⣿⣿⣿⣿⣵⣷⣧⣿⣟⣿⡿⣿⣿⣿⣿⣿⣿⣿⣿⣿⣿⣿⠀⠀⠀⠀⠀⠀⠀⠀⠀⠀⠀⠀</a:t>
            </a:r>
            <a:br/>
            <a:r>
              <a:t>⠀⠀⠀⠀⠀⠀⠀⠀⠀⠀⠀⣿⣿⣿⣿⣿⣿⣿⣿⣿⣿⣿⣿⣿⣿⣿⣿⣿⣿⣿⣿⣿⣿⣿⣿⣿⣿⣿⣿⡿⡯⢝⢙⢿⣿⣿⣿⣿⣿⡟⣾⣿⣿⣿⣿⣿⢻⣿⣿⣿⣿⣿⣿⣿⣿⣿⣿⣿⣿⠀⠀⠀⠀⠀⠀⠀⠀⠀⠀⠀⠀</a:t>
            </a:r>
            <a:br/>
            <a:r>
              <a:t>⠀⠀⠀⠀⠀⠀⠀⠀⠀⠀⠀⣿⣿⣿⣿⣿⣿⣿⣿⣿⣿⣿⣿⣿⣿⣿⣿⣿⣿⣿⣿⣿⣿⣿⣿⣿⣿⣿⣿⢷⢕⢕⣕⣕⠘⢟⣿⣿⣿⢕⣿⣿⣿⣿⣿⣿⢸⡟⢿⢿⢻⣿⣿⣿⣿⣿⣿⣿⣿⠀⠀⠀⠀⠀⠀⠀⠀⠀⠀⠀⠀</a:t>
            </a:r>
            <a:br/>
            <a:r>
              <a:t>⠀⠀⠀⠀⠀⠀⠀⠀⠀⠀⠀⣿⣿⣿⣿⣿⣿⣿⣿⣿⣿⣿⣿⣿⣿⣿⣿⣿⣿⣿⣿⣿⣿⣿⣿⣿⣿⣿⣾⣧⣱⢷⢞⢝⢣⢔⢸⣿⣿⢕⣿⣿⣿⢇⣿⢇⢕⡇⡜⢸⢜⣿⣿⣿⣿⣿⣿⣿⣿⠀⠀⠀⠀⠀⠀⠀⠀⠀⠀⠀⠀</a:t>
            </a:r>
            <a:br/>
            <a:r>
              <a:t>⠀⠀⠀⠀⠀⠀⠀⠀⠀⠀⠀⣿⣿⣿⣿⣿⣿⣿⣿⣿⣿⣿⣿⣿⣿⣿⣿⣿⣿⣿⣿⣿⣿⣿⣿⣿⣿⣿⣿⣿⣿⣿⣷⣧⣼⣇⢸⣿⣽⣕⢹⣿⣿⡇⢿⡕⢕⢇⢕⢝⢕⣿⣿⣿⣿⣿⣿⣿⣿⠀⠀⠀⠀⠀⠀⠀⠀⠀⠀⠀⠀</a:t>
            </a:r>
            <a:br/>
            <a:r>
              <a:t>⠀⠀⠀⠀⠀⠀⠀⠀⠀⠀⠀⣿⣿⣿⣿⣿⣿⣿⣿⣿⣿⣿⣿⣿⣿⣿⣿⣿⣿⣿⣿⣿⣿⣿⣿⣿⣿⣿⣿⣿⣿⣿⡿⢏⢝⡽⣾⣿⣿⣿⣕⣿⣿⣇⢸⡇⢕⢕⢕⡕⢕⣿⣿⣿⣿⣿⣿⣿⣿⠀⠀⠀⠀⠀⠀⠀⠀⠀⠀⠀⠀</a:t>
            </a:r>
            <a:br/>
            <a:r>
              <a:t>⠀⠀⠀⠀⠀⠀⠀⠀⠀⠀⠀⣿⣿⣿⣿⣿⣿⣿⣿⣿⣿⣿⣿⣿⣿⣿⣿⣿⣿⣿⣿⣿⣿⣿⣿⣿⣿⡿⣿⣿⢿⢝⢕⢕⢕⢕⣿⡧⢼⣿⣯⢏⣿⣿⡕⢣⢕⢕⢕⡱⢕⢿⣿⣿⣿⣿⣿⣿⣿⠀⠀⠀⠀⠀⠀⠀⠀⠀⠀⠀⠀</a:t>
            </a:r>
            <a:br/>
            <a:r>
              <a:t>⠀⠀⠀⠀⠀⠀⠀⠀⠀⠀⠀⣿⣿⣿⣿⣿⣿⣿⣿⣿⣿⣿⣿⣿⣿⣿⣿⣿⣿⣿⣿⣿⣿⣿⣿⣿⣿⣿⣿⡿⢗⢕⢕⢕⢕⢸⡟⢝⢸⣿⣿⡕⢜⣿⢳⢇⢕⢕⢕⢕⢕⣿⣿⣿⣿⣿⣿⣿⣿⠀⠀⠀⠀⠀⠀⠀⠀⠀⠀⠀⠀</a:t>
            </a:r>
            <a:br/>
            <a:r>
              <a:t>⠀⠀⠀⠀⠀⠀⠀⠀⠀⠀⠀⣿⣿⣿⣿⣿⣿⣿⣿⣿⣿⣿⣿⣿⣿⣿⣿⣿⣿⣿⣿⣿⣿⣿⣿⣿⣿⣿⣿⣷⡕⢕⢕⢕⣕⣾⣷⣵⣾⣿⣿⣧⢕⢝⡎⢧⢕⢕⢕⢕⢕⣿⣿⣿⣿⣿⣿⣿⣿⠀⠀⠀⠀⠀⠀⠀⠀⠀⠀⠀⠀</a:t>
            </a:r>
            <a:br/>
            <a:r>
              <a:t>⠀⠀⠀⠀⠀⠀⠀⠀⠀⠀⠀⣿⣿⣿⣿⣿⣿⣿⣿⣿⣿⣿⣿⣿⣿⣿⣿⣿⣿⣿⣿⣿⣿⣿⣿⣿⣿⣿⣿⣿⣿⣿⣾⣿⣿⣿⣿⡿⣟⣿⣿⣿⣿⣇⣷⢜⢕⢕⢕⢕⢕⣿⣿⣿⣿⣿⣿⣿⣿⠀⠀⠀⠀⠀⠀⠀⠀⠀⠀⠀⠀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⠀⠀⠀⠀⠀⠀⠀⠀⠀⠀⠀⣿⣿⣿⣿⣿⣿⣿⣿⣿⣿⣿⣿⣿⣿⣿⣿⣿⣿⣿⣿⣿⣿⣿⣿⣿⣿⣿⣿⣿⣿⣿⣿⣿⣿⣿⣿⣵⣿⣿⣿⣿⣿⣿⣿⢇⢕⢕⢕⢜⣕⣿⣿⣿⣿⣿⣿⣿⣿⠀⠀⠀⠀⠀⠀⠀⠀⠀⠀⠀⠀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⠀⠀⠀⠀⠀⠀⠀⠀⠀⠀⠀⣿⣿⣿⣿⣿⣿⣿⣿⣿⣿⣿⣿⣿⣿⣿⣿⣿⣿⣿⣿⣿⣿⣿⣿⣿⣿⣿⣿⣿⣿⣿⣿⣿⣿⣿⣿⣿⣿⣿⣿⣿⣿⣿⢇⢕⢕⢕⢕⢸⣗⣿⣿⣿⣿⣿⣿⣿⣿⠀⠀⠀⠀⠀⠀⠀⠀⠀⠀⠀⠀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⠀⠀⠀⠀⠀⠀⠀⠀⠀⠀⠀⣿⣿⣿⣿⣿⣿⣿⣿⣿⣿⣿⣿⣿⣿⣿⣿⣿⣿⣿⣿⣿⣿⣿⣿⣿⣿⣿⣿⣿⣿⣿⣿⣿⣿⣿⣏⡝⢣⣝⢝⢟⢕⢕⢕⢕⢕⢕⢕⢸⣏⣿⣿⣿⣿⣿⣿⣿⣿⠀⠀⠀⠀⠀⠀⠀⠀⠀⠀⠀⠀</a:t>
            </a:r>
            <a:br/>
            <a:r>
              <a:t>⠀⠀⠀⠀⠀⠀⠀⠀⠀⠀⠀⣿⣿⣿⣿⣿⣿⣿⣿⣿⣿⣿⣿⣿⣿⣿⣿⣿⣿⣿⣿⣿⣿⣿⣿⣿⣿⣿⣿⣿⣿⣿⣿⡿⢿⢿⣿⣿⣮⡜⢗⢕⢕⢕⢕⢕⢕⢱⢕⢸⡇⣿⣿⣿⣿⣿⣿⣿⣿⠀⠀⠀⠀⠀⠀⠀⠀⠀⠀⠀⠀</a:t>
            </a:r>
            <a:br/>
            <a:r>
              <a:t>⠀⠀⠀⠀⠀⠀⠀⠀⠀⠀⠀⣿⣿⣿⣿⣿⣿⣿⣿⣿⣿⣿⣿⣿⣿⣿⣿⣿⣿⣿⣿⣿⣿⣿⣿⣿⣿⣿⣿⣿⢏⢕⣱⣕⡕⢕⢕⢝⢻⣿⣿⣧⢕⢕⢕⢕⢕⢸⢕⣹⡇⢿⣿⣿⣿⣿⣿⣿⣿⠀⠀⠀⠀⠀⠀⠀⠀⠀⠀⠀⠀</a:t>
            </a:r>
            <a:br/>
            <a:r>
              <a:t>⠀⠀⠀⠀⠀⠀⠀⠀⠀⠀⠀⣿⣿⣿⣿⣿⣿⣿⣿⣿⣿⣿⣿⣿⣿⣿⣿⣿⣿⣿⣿⣿⣿⣿⣿⣿⣿⣿⣿⢇⢱⣿⣿⣿⣿⡇⢕⢕⢕⢅⠙⢿⣗⢕⢕⢕⢕⡕⢕⣿⢕⢝⣿⣿⣿⣿⣿⣿⣿⠀⠀⠀⠀⠀⠀⠀⠀⠀⠀⠀⠀</a:t>
            </a:r>
            <a:br/>
            <a:r>
              <a:t>⠀⠀⠀⠀⠀⠀⠀⠀⠀⠀⠀⣿⣿⣿⣿⣿⣿⣿⣿⣿⣿⣿⣿⣿⣿⣿⣿⣿⣿⣿⣿⣿⣿⣿⣿⣿⣿⣿⡟⢕⣿⣿⣿⣿⣿⡇⢕⢕⢕⢕⢕⢁⢹⣷⣵⣕⢕⢕⢕⣿⢕⢞⡜⣿⣿⣿⣿⣿⣿⠀⠀⠀⠀⠀⠀⠀⠀⠀⠀⠀⠀</a:t>
            </a:r>
            <a:br/>
            <a:r>
              <a:t>⠀⠀⠀⠀⠀⠀⠀⠀⠀⠀⠀⣿⣿⣿⣿⣿⣿⣿⣿⣿⣿⣿⣿⣿⣿⣿⣿⣿⣿⣿⣿⣿⣿⣿⣿⣿⣿⣿⢕⢕⣿⣿⣿⣿⣿⡕⢕⢕⢕⢕⢕⢕⠑⣿⣿⡝⣵⡕⢕⣷⢕⢜⣷⣻⣿⣿⣿⣿⣿⠀⠀⠀⠀⠀⠀⠀⠀⠀⠀⠀⠀</a:t>
            </a:r>
            <a:br/>
            <a:r>
              <a:t>⠀⠀⠀⠀⠀⠀⠀⠀⠀⠀⠀⠛⠛⠛⠛⠛⠛⠛⠛⠛⠛⠛⠛⠛⠛⠛⠛⠛⠛⠛⠛⠛⠛⠛⠛⠛⠛⠛⠑⠑⠛⠛⠛⠛⠛⠓⠑⠑⠑⠑⠑⠑⠀⠛⠛⠛⠑⠑⠘⠛⠃⠚⠛⠛⠛⠛⠛⠛⠛⠀⠀⠀⠀⠀⠀⠀⠀⠀⠀⠀⠀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⠀⠀⠀⠀⠀⠀⠀⠀⠀⠀⠀⣾⠀⠁⢱⢕⣿⣿⣿⣿⣿⣿⣿⣿⣿⣿⣿⣿⣿⣿⣿⣿⣿⣿⣿⣿⣿⣿⣿⣿⣿⣿⣿⣿⣿⣿⣿⣿⣿⣿⣿⣿⣿⣿⣿⣿⣿⣿⣿⣿⣿⣿⣿⣿⣿⣿⣿⣿⣿⠀⠀⠀⠀⠀⠀⠀⠀⠀⠀⠀⠀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⠀⠀⠀⠀⠀⠀⠀⠀⠀⠀⠀⢝⠀⢔⢕⢕⣿⣿⣿⣿⣿⣿⣿⣿⣿⣿⣿⣿⣿⣿⣿⣿⣿⣿⣿⣿⣿⣿⣿⣿⣿⣿⣿⣿⣿⣿⣿⣿⣿⣿⣿⣿⣿⣿⣿⣿⣿⣿⣿⣾⣿⣿⣿⣿⣿⣿⣿⣿⣿⠀⠀⠀⠀⠀⠀⠀⠀⠀⠀⠀⠀</a:t>
            </a:r>
            <a:br/>
            <a:r>
              <a:t>⠀⠀⠀⠀⠀⠀⠀⠀⠀⠀⠀⢕⠔⠀⢕⢕⣿⣿⣿⣿⣿⣿⣿⣿⣿⣿⣿⣿⣿⣿⣿⣿⣿⣿⣿⣿⣿⣿⣿⣿⣿⣿⣿⣿⣿⣿⣿⣿⣿⣿⣿⣿⣿⣿⣿⣿⣿⣿⣿⣿⣿⣿⣿⣿⣿⣿⣿⣿⣿⠀⠀⠀⠀⠀⠀⠀⠀⠀⠀⠀⠀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⠀⠀⠀⠀⠀⠀⠀⠀⠀⠀⠀⢱⠀⢀⢕⢕⣿⣿⣿⣿⣿⣿⣿⣿⣿⣿⣿⣿⣿⣿⣿⣿⣿⣿⣿⣿⣿⣿⣿⣿⣿⡟⢏⢝⣕⡕⢕⢕⠜⠝⢻⣿⣿⣿⣿⣿⣿⣿⣿⣿⣿⣿⣿⣿⣿⣿⣿⣿⣿⠀⠀⠀⠀⠀⠀⠀⠀⠀⠀⠀⠀</a:t>
            </a:r>
            <a:br/>
            <a:r>
              <a:t>⠀⠀⠀⠀⠀⠀⠀⠀⠀⠀⠀⡿⠕⠀⢕⢕⣿⣿⣿⣿⣿⣿⣿⣿⣿⣿⣿⣿⣿⣿⣿⣿⣿⣿⣿⣿⣿⣿⣿⣿⡟⢏⢕⢜⢕⠕⢜⢕⢕⠑⠑⠕⢝⢿⣿⣿⣿⣿⣿⣿⣿⣿⣿⣿⣿⣿⣿⣿⣿⠀⠀⠀⠀⠀⠀⠀⠀⠀⠀⠀⠀</a:t>
            </a:r>
            <a:br/>
            <a:r>
              <a:t>⠀⠀⠀⠀⠀⠀⠀⠀⠀⠀⠀⢕⠀⢀⢕⢕⣿⣿⣿⣿⣿⣿⣿⣿⣿⣿⣿⣿⣿⣿⣿⣿⣿⣿⣿⣿⣿⣿⣿⣿⣧⣕⢕⣕⣕⢄⢅⢅⢐⠑⠑⠀⠁⢸⣿⣿⣿⣿⣿⣿⣿⣿⣿⣿⣿⣿⣿⣿⣿⠀⠀⠀⠀⠀⠀⠀⠀⠀⠀⠀⠀</a:t>
            </a:r>
            <a:br/>
            <a:r>
              <a:t>⠀⠀⠀⠀⠀⠀⠀⠀⠀⠀⠀⢕⠕⠀⢕⢕⣿⣿⣿⣿⣿⣿⣿⣿⣿⣿⣿⣿⣿⣿⣿⣿⣿⣿⣿⣿⣿⣿⣿⣿⣿⣿⣿⣿⣿⣷⣵⢕⢕⢐⢄⠀⠀⢕⣿⣿⣿⣿⣿⣿⣿⣿⣿⣿⣿⣿⣿⣿⣿⠀⠀⠀⠀⠀⠀⠀⠀⠀⠀⠀⠀</a:t>
            </a:r>
            <a:br/>
            <a:r>
              <a:t>⠀⠀⠀⠀⠀⠀⠀⠀⠀⠀⠀⢕⠀⢐⢕⢕⣿⣿⣿⣿⣿⣿⣿⣿⣿⣿⣿⣿⣿⣿⣿⣿⣿⣿⣿⣿⣿⣿⣿⡟⢻⢿⢿⢿⢿⠯⠕⠕⠑⠁⠀⠀⠀⢕⣿⣿⣿⣿⣿⣿⣿⣿⣿⣿⣿⣿⣿⣿⣿⠀⠀⠀⠀⠀⠀⠀⠀⠀⠀⠀⠀</a:t>
            </a:r>
            <a:br/>
            <a:r>
              <a:t>⠀⠀⠀⠀⠀⠀⠀⠀⠀⠀⠀⡕⠕⠀⢕⢇⣿⣿⣿⣿⣿⣿⣿⣿⣿⣿⣿⣿⣿⣿⣿⣿⣿⣿⣿⣿⣿⣿⣿⣧⢕⣵⢔⢱⢱⣷⣷⡶⡔⢰⢷⡧⢔⢱⣿⣿⣿⣿⣿⣿⣿⣿⣿⣿⣿⣿⣿⣿⣿⠀⠀⠀⠀⠀⠀⠀⠀⠀⠀⠀⠀</a:t>
            </a:r>
            <a:br/>
            <a:r>
              <a:t>⠀⠀⠀⠀⠀⠀⠀⠀⠀⠀⠀⢇⠀⢕⢕⢕⣿⣿⣿⣿⣿⣿⣿⣿⣿⣿⣿⣿⣿⣿⣿⣿⣿⣿⣿⣿⣿⣿⣿⣿⣿⣿⣷⣷⣾⣿⣿⣿⣷⣿⣷⢎⢱⣿⣿⣿⣿⣿⣿⣿⣿⣿⣿⣿⣿⣿⣿⣿⣿⠀⠀⠀⠀⠀⠀⠀⠀⠀⠀⠀⠀</a:t>
            </a:r>
            <a:br/>
            <a:r>
              <a:t>⠀⠀⠀⠀⠀⠀⠀⠀⠀⠀⠀⢕⢕⢁⢜⢷⣿⣿⣿⣿⣿⣿⣿⣿⣿⣿⣿⣿⣿⣿⣿⣿⣿⣿⣿⣿⣿⣿⣿⣿⣿⣿⣿⣯⣿⣿⣿⣿⣿⣿⡧⣱⣾⣿⣿⣿⣿⣿⣿⣿⣿⣿⣿⣿⣿⣿⣿⣿⣿⠀⠀⠀⠀⠀⠀⠀⠀⠀⠀⠀⠀</a:t>
            </a:r>
            <a:br/>
            <a:r>
              <a:t>⠀⠀⠀⠀⠀⠀⠀⠀⠀⠀⠀⢕⠀⡱⢕⢕⣿⣿⣿⣿⣿⣿⣿⣿⣿⣿⣿⣿⣿⣿⣿⣿⣿⣿⣿⣿⣿⣿⣿⣿⣿⣿⣿⣿⣿⣿⣿⣿⣿⣿⣷⢇⢻⣿⣿⣿⣿⣿⣿⣿⣿⣿⣿⣿⣿⣿⣿⣿⣿⠀⠀⠀⠀⠀⠀⠀⠀⠀⠀⠀⠀</a:t>
            </a:r>
            <a:br/>
            <a:r>
              <a:t>⠀⠀⠀⠀⠀⠀⠀⠀⠀⠀⠀⢕⢎⢕⢜⢾⣿⣿⣿⣿⣿⣿⣿⣿⣿⣿⣿⣿⣿⣿⣿⣿⣿⣿⣿⣿⣿⣿⣿⣿⣿⣿⣿⣿⣿⣿⣿⣿⣿⡿⣣⡷⡕⢕⢝⢟⢿⣿⣿⣿⣿⣿⣿⣿⣿⣿⣿⣿⣿⠀⠀⠀⠀⠀⠀⠀⠀⠀⠀⠀⠀</a:t>
            </a:r>
            <a:br/>
            <a:r>
              <a:t>⠀⠀⠀⠀⠀⠀⠀⠀⠀⠀⠀⢕⠀⡱⢕⢸⣿⣿⣿⣿⣿⣿⣿⣿⣿⣿⣿⣿⣿⣿⣿⣿⣿⣿⣿⣿⣿⣿⣿⣿⣿⣿⣿⣿⣿⣯⣻⣿⣿⣾⣿⡟⢱⢕⢵⣱⣕⣜⣻⣿⣿⣿⣿⣿⣿⣿⣿⣿⣿⠀⠀⠀⠀⠀⠀⠀⠀⠀⠀⠀⠀</a:t>
            </a:r>
            <a:br/>
            <a:r>
              <a:t>⠀⠀⠀⠀⠀⠀⠀⠀⠀⠀⠀⢕⢇⢕⢜⢾⣿⣿⣿⣿⣿⣿⣿⣿⣿⣿⣿⣿⣿⣿⣿⣿⣿⣿⣿⣿⣿⣿⣿⣿⣿⣿⣿⣿⣿⣿⣿⣿⣿⣯⣽⣷⣿⣷⣿⣿⣿⣿⣿⣿⣿⣿⣿⣿⣿⣿⣿⣿⣿⠀⠀⠀⠀⠀⠀⠀⠀⠀⠀⠀⠀</a:t>
            </a:r>
            <a:br/>
            <a:r>
              <a:t>⠀⠀⠀⠀⠀⠀⠀⠀⠀⠀⠀⢀⢀⢱⢕⢸⣿⣿⣿⣿⣿⣿⣿⣿⣿⣿⣿⣿⣿⣿⣿⣿⣿⣿⣿⣿⣿⣿⣿⣿⣿⣿⣿⣿⣿⣿⣿⣿⣿⣿⣿⣿⣿⣿⣿⣿⣿⣿⣿⣿⣿⣿⣿⣿⣿⣿⣿⣿⣿⠀⠀⠀⠀⠀⠀⠀⠀⠀⠀⠀⠀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⠀⠀⠀⠀⠀⠀⠀⠀⠀⠀⠀⠅⢁⢕⢕⣿⣿⣿⣿⣿⣿⣿⣿⣿⣿⣿⣿⣿⣿⣿⣿⣿⣿⣿⣿⣿⣿⣿⣿⣿⣿⣿⣿⣿⣿⣿⣿⣿⣿⣿⣿⣿⣿⣿⣿⣿⣿⣿⣿⣿⣿⣿⣿⣿⣿⣿⣿⣿⣿⠀⠀⠀⠀⠀⠀⠀⠀⠀⠀⠀⠀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⠀⠀⠀⠀⠀⠀⠀⠀⠀⠀⠀⠀⠀⢕⢕⣽⣿⣿⣿⣿⣿⣿⣿⣿⣿⣿⣿⣿⣿⣿⣿⣿⣿⣿⣿⣿⣿⣿⣿⣿⣿⣿⣿⣿⣿⣿⣿⣿⣿⣿⣿⣿⣿⣿⣿⣿⣿⣿⣿⣿⣿⣿⣿⣿⣷⡹⣿⣿⣿⠀⠀⠀⠀⠀⠀⠀⠀⠀⠀⠀⠀</a:t>
            </a:r>
            <a:br/>
            <a:r>
              <a:t>⠀⠀⠀⠀⠀⠀⠀⠀⠀⠀⠀⠄⠁⢕⢕⣿⣿⣿⣿⣿⣿⣿⣿⣿⣿⣿⣿⣿⣿⣿⣿⣿⣿⣿⣿⣿⣿⣿⣿⣿⣿⣿⣿⣿⣿⣿⣿⣿⣿⣿⣿⣿⣿⣿⣿⣿⣿⣿⡿⣿⣿⣿⣿⣿⣿⣿⣿⣿⣿⠀⠀⠀⠀⠀⠀⠀⠀⠀⠀⠀⠀</a:t>
            </a:r>
            <a:br/>
            <a:r>
              <a:t>⠀⠀⠀⠀⠀⠀⠀⠀⠀⠀⠀⠀⠀⢕⢕⣿⣿⣿⣿⣿⣿⣿⣿⣿⣿⣿⣿⣿⣿⣿⣿⣿⣿⣿⣿⣿⣿⣿⣿⣿⣿⣿⣿⣿⣿⣿⣿⣿⣿⣿⣿⣿⣿⣿⣿⣿⣿⣿⡇⣿⣿⣿⣿⣿⣿⣿⣿⣿⣿⠀⠀⠀⠀⠀⠀⠀⠀⠀⠀⠀⠀</a:t>
            </a:r>
            <a:br/>
            <a:r>
              <a:t>⠀⠀⠀⠀⠀⠀⠀⠀⠀⠀⠀⠅⢁⢕⢕⣿⣿⣿⣿⣿⣿⣿⣿⣿⣿⣿⣿⣿⣿⣿⣿⣿⣿⣿⣿⣿⣿⣿⣿⣿⣿⣿⣿⣿⣿⣿⣿⣿⣿⣿⣿⣿⣿⣿⣿⣿⣿⣿⣿⣿⣿⣿⢸⣿⣿⣿⣿⣿⣿⠀⠀⠀⠀⠀⠀⠀⠀⠀⠀⠀⠀</a:t>
            </a:r>
            <a:br/>
            <a:r>
              <a:t>⠀⠀⠀⠀⠀⠀⠀⠀⠀⠀⠀⠀⢑⢕⢕⣿⣿⣿⣿⣿⣿⣿⣿⣿⣿⣿⣿⣿⣿⣿⣿⣿⣿⣿⣿⣿⣿⣿⣿⣿⣿⣿⣿⣿⣿⣿⣿⣿⣿⣿⣿⣿⣿⣿⣿⣿⣿⣿⣿⣿⣿⣿⣸⣿⣿⣿⣿⣿⣿⠀⠀⠀⠀⠀⠀⠀⠀⠀⠀⠀⠀</a:t>
            </a:r>
            <a:br/>
            <a:r>
              <a:t>⠀⠀⠀⠀⠀⠀⠀⠀⠀⠀⠀⠑⠑⠑⠘⠛⠛⠛⠛⠛⠛⠛⠛⠛⠛⠛⠛⠛⠛⠛⠛⠛⠛⠛⠛⠛⠛⠛⠛⠛⠛⠛⠛⠛⠛⠛⠛⠛⠛⠛⠛⠛⠛⠛⠛⠛⠛⠛⠛⠛⠛⠛⠛⠛⠛⠛⠛⠛⠛⠀⠀⠀⠀⠀⠀⠀⠀⠀⠀⠀⠀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⠀⠀⠀⠀⠀⠀⠀⠀⠀⠀⠀⣿⣿⣿⣿⣿⣿⣿⣿⣿⣿⣿⣿⣿⣿⣿⣿⣿⣿⣿⣿⣿⣿⣿⣿⣿⣿⣿⣿⣿⣿⣿⣿⣿⣿⣿⣿⣽⣽⣟⣽⣽⣿⣿⣿⣿⣿⣿⣿⣿⣿⣿⣿⣿⣿⣿⣿⣿⣿⠀⠀⠀⠀⠀⠀⠀⠀⠀⠀⠀⠀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⠀⠀⠀⠀⠀⠀⠀⠀⠀⠀⠀⣿⣿⣿⣿⣿⣿⣿⣿⣿⣿⣿⣿⣿⣿⣿⣿⣿⣿⣿⣿⣿⣿⣿⣿⣿⣿⣿⣿⣿⣿⣿⣿⣿⣿⣿⣿⣿⣿⣿⣿⣻⣵⣧⣽⣟⣿⣿⣿⣿⣿⣿⣿⣿⣿⣿⣿⣿⣿⠀⠀⠀⠀⠀⠀⠀⠀⠀⠀⠀⠀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⠀⠀⠀⠀⠀⠀⠀⠀⠀⠀⠀⣿⣿⣿⣿⣿⣿⣿⣿⣿⣿⣿⣿⣿⣿⣿⣿⣿⣿⣿⣿⣿⣿⣿⣿⣿⣿⣿⣿⣿⢟⢟⠟⢿⣿⣿⣿⣿⣿⣿⢻⣿⣿⣿⣿⣿⣿⡿⣿⣿⣿⣿⣿⣿⣿⣿⣿⣿⣿⠀⠀⠀⠀⠀⠀⠀⠀⠀⠀⠀⠀</a:t>
            </a:r>
            <a:br/>
            <a:r>
              <a:t>⠀⠀⠀⠀⠀⠀⠀⠀⠀⠀⠀⣿⣿⣿⣿⣿⣿⣿⣿⣿⣿⣿⣿⣿⣿⣿⣿⣿⣿⣿⣿⣿⣿⣿⣿⣿⣿⣿⣿⣿⢇⢕⢇⢕⠙⢻⣿⣿⣿⡇⢸⣿⣿⣿⣿⣿⡏⡇⢻⢟⡿⣿⣿⣿⣿⣿⣿⣿⣿⠀⠀⠀⠀⠀⠀⠀⠀⠀⠀⠀⠀</a:t>
            </a:r>
            <a:br/>
            <a:r>
              <a:t>⠀⠀⠀⠀⠀⠀⠀⠀⠀⠀⠀⣿⣿⣿⣿⣿⣿⣿⣿⣿⣿⣿⣿⣿⣿⣿⣿⣿⣿⣿⣿⣿⣿⣿⣿⣿⣿⣿⣽⣷⢕⣵⣼⡿⢧⡔⢸⣿⣿⡇⢸⣿⣿⢏⣿⣿⡇⡇⢸⢕⡇⢿⣿⣿⣿⣿⣿⣿⣿⠀⠀⠀⠀⠀⠀⠀⠀⠀⠀⠀⠀</a:t>
            </a:r>
            <a:br/>
            <a:r>
              <a:t>⠀⠀⠀⠀⠀⠀⠀⠀⠀⠀⠀⣿⣿⣿⣿⣿⣿⣿⣿⣿⣿⣿⣿⣿⣿⣿⣿⣿⣿⣿⣿⣿⣿⣿⣿⣿⣿⣿⣿⣿⣿⣷⣧⣵⣵⣷⢸⣿⣟⣇⢸⣿⣿⣧⣿⡿⢕⣧⢜⢸⢕⢼⣿⣿⣿⣿⣿⣿⣿⠀⠀⠀⠀⠀⠀⠀⠀⠀⠀⠀⠀</a:t>
            </a:r>
            <a:br/>
            <a:r>
              <a:t>⠀⠀⠀⠀⠀⠀⠀⠀⠀⠀⠀⣿⣿⣿⣿⣿⣿⣿⣿⣿⣿⣿⣿⣿⣿⣿⣿⣿⣿⣿⣿⣿⣿⣿⣿⣿⣿⣿⣿⣿⣿⣿⣿⢿⢏⢿⣽⣿⣻⣿⣇⢿⣿⣿⣼⣗⢕⡏⢕⢸⡇⢸⣿⣿⣿⣿⣿⣿⣿⠀⠀⠀⠀⠀⠀⠀⠀⠀⠀⠀⠀</a:t>
            </a:r>
            <a:br/>
            <a:r>
              <a:t>⠀⠀⠀⠀⠀⠀⠀⠀⠀⠀⠀⣿⣿⣿⣿⣿⣿⣿⣿⣿⣿⣿⣿⣿⣿⣿⣿⣿⣿⣿⣿⣿⣿⣿⣿⣿⣿⣿⣿⣿⣿⢟⢇⢕⢕⢕⣽⣯⣽⣿⣿⢽⣿⣿⡏⡻⢕⢕⢕⢜⢕⢾⣿⣿⣿⣿⣿⣿⣿⠀⠀⠀⠀⠀⠀⠀⠀⠀⠀⠀⠀</a:t>
            </a:r>
            <a:br/>
            <a:r>
              <a:t>⠀⠀⠀⠀⠀⠀⠀⠀⠀⠀⠀⣿⣿⣿⣿⣿⣿⣿⣿⣿⣿⣿⣿⣿⣿⣿⣿⣿⣿⣿⣿⣿⣿⣿⣿⣿⣿⣿⣿⣿⢵⢕⢕⢕⢕⣱⡿⢏⢜⣿⣿⡇⢜⣿⣿⢣⢕⢕⢕⢸⡇⢺⣿⣿⣿⣿⣿⣿⣿⠀⠀⠀⠀⠀⠀⠀⠀⠀⠀⠀⠀</a:t>
            </a:r>
            <a:br/>
            <a:r>
              <a:t>⠀⠀⠀⠀⠀⠀⠀⠀⠀⠀⠀⣿⣿⣿⣿⣿⣿⣿⣿⣿⣿⣿⣿⣿⣿⣿⣿⣿⣿⣿⣿⣿⣿⣿⣿⣿⣿⣿⣿⣷⡕⢕⢕⢕⢕⣾⣧⣕⣼⣿⣿⣷⣕⡿⣯⢯⢕⢕⢜⢸⡕⢺⣿⣿⣿⣿⣿⣿⣿⠀⠀⠀⠀⠀⠀⠀⠀⠀⠀⠀⠀</a:t>
            </a:r>
            <a:br/>
            <a:r>
              <a:t>⠀⠀⠀⠀⠀⠀⠀⠀⠀⠀⠀⣿⣿⣿⣿⣿⣿⣿⣿⣿⣿⣿⣿⣿⣿⣿⣿⣿⣿⣿⣿⣿⣿⣿⣿⣿⣿⣿⣿⣿⣿⣷⣷⣷⣿⣿⣿⣿⢿⣿⣿⣿⣿⣷⣿⢸⢕⢱⢕⢕⡇⢱⣿⣿⣿⣿⣿⣿⣿⠀⠀⠀⠀⠀⠀⠀⠀⠀⠀⠀⠀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⠀⠀⠀⠀⠀⠀⠀⠀⠀⠀⠀⣿⣿⣿⣿⣿⣿⣿⣿⣿⣿⣿⣿⣿⣿⣿⣿⣿⣿⣿⣿⣿⣿⣿⣿⣿⣿⣿⣿⣿⣿⣿⣿⣿⣿⣿⣿⣧⣷⣿⣿⣿⣿⣿⣿⡜⢕⢜⢕⢕⡇⢱⣿⣿⣿⣿⣿⣿⣿⠀⠀⠀⠀⠀⠀⠀⠀⠀⠀⠀⠀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⠀⠀⠀⠀⠀⠀⠀⠀⠀⠀⠀⣿⣿⣿⣿⣿⣿⣿⣿⣿⣿⣿⣿⣿⣿⣿⣿⣿⣿⣿⣿⣿⣿⣿⣿⣿⣿⣿⣿⣿⣿⣿⣿⣿⣿⣿⣻⣿⣿⣿⣿⣿⣿⣿⢏⢕⢕⢕⢕⢸⡇⢸⣿⣿⣿⣿⣿⣿⣿⠀⠀⠀⠀⠀⠀⠀⠀⠀⠀⠀⠀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⠀⠀⠀⠀⠀⠀⠀⠀⠀⠀⠀⣿⣿⣿⣿⣿⣿⣿⣿⣿⣿⣿⣿⣿⣿⣿⣿⣿⣿⣿⣿⣿⣿⣿⣿⣿⣿⣿⣿⣿⣿⣿⣿⣿⣿⣿⣜⢝⣏⣝⢟⢟⢝⢏⢕⢕⢕⢕⢕⢱⣧⢹⣿⣿⣿⣿⣿⣿⣿⠀⠀⠀⠀⠀⠀⠀⠀⠀⠀⠀⠀</a:t>
            </a:r>
            <a:br/>
            <a:r>
              <a:t>⠀⠀⠀⠀⠀⠀⠀⠀⠀⠀⠀⣿⣿⣿⣿⣿⣿⣿⣿⣿⣿⣿⣿⣿⣿⣿⣿⣿⣿⣿⣿⣿⣿⣿⣿⣿⣿⣿⣿⣿⢿⢟⢟⢟⢟⢿⢿⣷⣧⡝⣗⢕⢕⢕⢕⢕⢕⢕⢕⢸⣇⢸⣿⣿⣿⣿⣿⣿⣿⠀⠀⠀⠀⠀⠀⠀⠀⠀⠀⠀⠀</a:t>
            </a:r>
            <a:br/>
            <a:r>
              <a:t>⠀⠀⠀⠀⠀⠀⠀⠀⠀⠀⠀⣿⣿⣿⣿⣿⣿⣿⣿⣿⣿⣿⣿⣿⣿⣿⣿⣿⣿⣿⣿⣿⣿⣿⣿⣿⣿⣿⣿⢕⢕⣵⣷⣷⣵⡕⢕⢙⢿⣿⣿⡇⢕⢕⢕⢕⢕⢸⢕⢸⢟⢜⣿⣿⣿⣿⣿⣿⣿⠀⠀⠀⠀⠀⠀⠀⠀⠀⠀⠀⠀</a:t>
            </a:r>
            <a:br/>
            <a:r>
              <a:t>⠀⠀⠀⠀⠀⠀⠀⠀⠀⠀⠀⣿⣿⣿⣿⣿⣿⣿⣿⣿⣿⣿⣿⣿⣿⣿⣿⣿⣿⣿⣿⣿⣿⣿⣿⣿⣿⣿⣿⢱⣿⣿⣿⣿⣿⡕⢕⢕⢕⢌⢻⣿⡇⢕⢕⢕⢱⡎⢕⣿⢕⢕⣿⣿⣿⣿⣿⣿⣿⠀⠀⠀⠀⠀⠀⠀⠀⠀⠀⠀⠀</a:t>
            </a:r>
            <a:br/>
            <a:r>
              <a:t>⠀⠀⠀⠀⠀⠀⠀⠀⠀⠀⠀⣿⣿⣿⣿⣿⣿⣿⣿⣿⣿⣿⣿⣿⣿⣿⣿⣿⣿⣿⣿⣿⣿⣿⣿⣿⣿⣿⢇⢸⣿⣿⣿⣿⣿⡇⢕⢕⢕⢕⢔⢹⣿⣧⣕⢕⢕⢕⢕⣿⢕⢕⢏⢿⣿⣿⣿⣿⣿⠀⠀⠀⠀⠀⠀⠀⠀⠀⠀⠀⠀</a:t>
            </a:r>
            <a:br/>
            <a:r>
              <a:t>⠀⠀⠀⠀⠀⠀⠀⠀⠀⠀⠀⣿⣿⣿⣿⣿⣿⣿⣿⣿⣿⣿⣿⣿⣿⣿⣿⣿⣿⣿⣿⣿⣿⣿⣿⣿⣿⣟⢕⢸⣿⣿⣿⣿⣿⣷⣇⢕⢕⢕⢕⠀⣿⣿⣯⢧⢕⢕⢕⣿⢕⢕⣾⡸⣿⣿⣿⣿⣿⠀⠀⠀⠀⠀⠀⠀⠀⠀⠀⠀⠀</a:t>
            </a:r>
            <a:br/>
            <a:r>
              <a:t>⠀⠀⠀⠀⠀⠀⠀⠀⠀⠀⠀⠛⠛⠛⠛⠛⠛⠛⠛⠛⠛⠛⠛⠛⠛⠛⠛⠛⠛⠛⠛⠛⠛⠛⠛⠛⠛⠓⠑⠘⠛⠛⠛⠛⠛⠛⠓⠑⠑⠑⠑⠀⠘⠛⠛⠋⠑⠑⠑⠛⠑⠘⠛⠛⠛⠛⠛⠛⠛⠀⠀⠀⠀⠀⠀⠀⠀⠀⠀⠀⠀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⠀⠀⠀⠀⠀⠀⠀⠀⠀⠀⠀⣿⣿⣿⣿⣿⣿⣿⣿⣿⣿⣿⣿⣿⣿⣿⣿⣿⣿⣿⣿⣿⣿⣿⣿⣿⣿⣿⣿⣿⣿⣿⣿⣿⣿⣿⣿⢿⣟⡿⢟⣻⢿⣿⣿⣿⣿⣿⣿⣿⣿⣿⣿⣿⣿⣿⣿⣿⣿⠀⠀⠀⠀⠀⠀⠀⠀⠀⠀⠀⠀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⠀⠀⠀⠀⠀⠀⠀⠀⠀⠀⠀⣿⣿⣿⣿⣿⣿⣿⣿⣿⣿⣿⣿⣿⣿⣿⣿⣿⣿⣿⣿⣿⣿⣿⣿⣿⣿⣿⣿⣿⣿⣿⣿⣿⣿⣿⣿⣿⣿⣿⣿⣿⣫⣝⢻⡿⣿⣿⣿⣿⣿⣿⣿⣿⣿⣿⣿⣿⣿⠀⠀⠀⠀⠀⠀⠀⠀⠀⠀⠀⠀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⠀⠀⠀⠀⠀⠀⠀⠀⠀⠀⠀⣿⣿⣿⣿⣿⣿⣿⣿⣿⣿⣿⣿⣿⣿⣿⣿⣿⣿⣿⣿⣿⣿⣿⣿⣿⣿⣿⣿⣿⣿⣿⣿⣿⣿⣿⣿⣿⣿⣿⣿⣿⣿⣿⣿⣿⣼⣿⣿⣿⣿⣿⣿⣿⣿⣿⣿⣿⣿⠀⠀⠀⠀⠀⠀⠀⠀⠀⠀⠀⠀</a:t>
            </a:r>
            <a:br/>
            <a:r>
              <a:t>⠀⠀⠀⠀⠀⠀⠀⠀⠀⠀⠀⣿⣿⣿⣿⣿⣿⣿⣿⣿⣿⣿⣿⣿⣿⣿⣿⣿⣿⣿⣿⣿⣿⣿⣿⣿⣿⣿⣿⣟⡜⢕⢅⢝⢻⣿⣿⣿⣿⡿⢸⣿⣿⣿⣿⣿⡏⣿⢿⣿⡿⣿⣿⣿⣿⣿⣿⣿⣿⠀⠀⠀⠀⠀⠀⠀⠀⠀⠀⠀⠀</a:t>
            </a:r>
            <a:br/>
            <a:r>
              <a:t>⠀⠀⠀⠀⠀⠀⠀⠀⠀⠀⠀⣿⣿⣿⣿⣿⣿⣿⣿⣿⣿⣿⣿⣿⣿⣿⣿⣿⣿⣿⣿⣿⣿⣿⣿⣿⣿⣿⣿⣟⢇⢕⣕⣵⣔⢁⢹⣿⣿⡇⢸⣿⣿⡿⣿⣿⢇⣿⢝⢿⡇⢸⣿⣿⣿⣿⣿⣿⣿⠀⠀⠀⠀⠀⠀⠀⠀⠀⠀⠀⠀</a:t>
            </a:r>
            <a:br/>
            <a:r>
              <a:t>⠀⠀⠀⠀⠀⠀⠀⠀⠀⠀⠀⣿⣿⣿⣿⣿⣿⣿⣿⣿⣿⣿⣿⣿⣿⣿⣿⣿⣿⣿⣿⣿⣿⣿⣿⣿⣿⣿⣿⣿⣧⣽⣟⢝⢜⢇⢕⣿⡿⡇⢸⣿⣿⣝⢻⣿⢇⢹⢜⢕⡇⢜⣿⣿⣿⣿⣿⣿⣿⠀⠀⠀⠀⠀⠀⠀⠀⠀⠀⠀⠀</a:t>
            </a:r>
            <a:br/>
            <a:r>
              <a:t>⠀⠀⠀⠀⠀⠀⠀⠀⠀⠀⠀⣿⣿⣿⣿⣿⣿⣿⣿⣿⣿⣿⣿⣿⣿⣿⣿⣿⣿⣿⣿⣿⣿⣿⣿⣿⣿⣿⣿⣿⣿⣿⣿⣿⡿⢿⣇⣿⣷⣿⡜⣿⣿⣿⢸⣿⢕⢕⡕⢕⢕⢕⣿⣿⣿⣿⣿⣿⣿⠀⠀⠀⠀⠀⠀⠀⠀⠀⠀⠀⠀</a:t>
            </a:r>
            <a:br/>
            <a:r>
              <a:t>⠀⠀⠀⠀⠀⠀⠀⠀⠀⠀⠀⣿⣿⣿⣿⣿⣿⣿⣿⣿⣿⣿⣿⣿⣿⣿⣿⣿⣿⣿⣿⣿⣿⣿⣿⣿⣿⣿⣿⣿⣿⣿⢿⢝⢕⢕⢽⣿⢟⣿⣿⢿⣿⣿⣎⣿⢕⢜⢕⢸⢇⢕⣿⣿⣿⣿⣿⣿⣿⠀⠀⠀⠀⠀⠀⠀⠀⠀⠀⠀⠀</a:t>
            </a:r>
            <a:br/>
            <a:r>
              <a:t>⠀⠀⠀⠀⠀⠀⠀⠀⠀⠀⠀⣿⣿⣿⣿⣿⣿⣿⣿⣿⣿⣿⣿⣿⣿⣿⣿⣿⣿⣿⣿⣿⣿⣿⣿⣿⣿⣿⣿⣿⡟⢕⢕⢕⢕⢱⣿⢿⢯⣿⣿⣯⢸⣿⣻⣏⢇⢜⢕⢕⢕⢱⣿⣿⣿⣿⣿⣿⣿⠀⠀⠀⠀⠀⠀⠀⠀⠀⠀⠀⠀</a:t>
            </a:r>
            <a:br/>
            <a:r>
              <a:t>⠀⠀⠀⠀⠀⠀⠀⠀⠀⠀⠀⣿⣿⣿⣿⣿⣿⣿⣿⣿⣿⣿⣿⣿⣿⣿⣿⣿⣿⣿⣿⣿⣿⣿⣿⣿⣿⣿⣿⣿⢕⢜⢕⢕⢕⣿⣇⣕⢕⣿⣿⣿⡕⢹⣏⣿⡇⢜⢕⢕⡕⢱⣿⣿⣿⣿⣿⣿⣿⠀⠀⠀⠀⠀⠀⠀⠀⠀⠀⠀⠀</a:t>
            </a:r>
            <a:br/>
            <a:r>
              <a:t>⠀⠀⠀⠀⠀⠀⠀⠀⠀⠀⠀⣿⣿⣿⣿⣿⣿⣿⣿⣿⣿⣿⣿⣿⣿⣿⣿⣿⣿⣿⣿⣿⣿⣿⣿⣿⣿⣿⣿⣿⣿⣵⣕⣱⣵⣿⣿⣿⣿⣿⣿⣿⣷⣿⣿⣼⢇⢕⢕⢕⢕⢕⢿⣿⣿⣿⣿⣿⣿⠀⠀⠀⠀⠀⠀⠀⠀⠀⠀⠀⠀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⠀⠀⠀⠀⠀⠀⠀⠀⠀⠀⠀⣿⣿⣿⣿⣿⣿⣿⣿⣿⣿⣿⣿⣿⣿⣿⣿⣿⣿⣿⣿⣿⣿⣿⣿⣿⣿⣿⣿⣿⣿⣿⣿⣿⣿⣿⣿⣟⣱⣽⣿⣿⣿⣿⣿⣷⢕⢕⢕⢕⢕⢕⣹⣿⣿⣿⣿⣿⣿⠀⠀⠀⠀⠀⠀⠀⠀⠀⠀⠀⠀</a:t>
            </a:r>
            <a:br/>
            <a:r>
              <a:t>⠀⠀⠀⠀⠀⠀⠀⠀⠀⠀⠀⣿⣿⣿⣿⣿⣿⣿⣿⣿⣿⣿⣿⣿⣿⣿⣿⣿⣿⣿⣿⣿⣿⣿⣿⣿⣿⣿⣿⣿⣿⣿⣿⣿⣿⣟⣻⣿⣿⣿⣿⣿⣿⣿⣿⢏⢕⢕⢕⢱⢕⢕⣿⣿⣿⣿⣿⣿⣿⠀⠀⠀⠀⠀⠀⠀⠀⠀⠀⠀⠀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⠀⠀⠀⠀⠀⠀⠀⠀⠀⠀⠀⣿⣿⣿⣿⣿⣿⣿⣿⣿⣿⣿⣿⣿⣿⣿⣿⣿⣿⣿⣿⣿⣿⣿⣿⣿⣿⣿⣿⣿⣿⣿⣿⣿⣿⣿⣜⢝⣎⣟⢟⢿⢟⢟⢕⢕⢕⢕⢕⢕⢕⢕⣿⣿⣿⣿⣿⣿⣿⠀⠀⠀⠀⠀⠀⠀⠀⠀⠀⠀⠀</a:t>
            </a:r>
            <a:br/>
            <a:r>
              <a:t>⠀⠀⠀⠀⠀⠀⠀⠀⠀⠀⠀⣿⣿⣿⣿⣿⣿⣿⣿⣿⣿⣿⣿⣿⣿⣿⣿⣿⣿⣿⣿⣿⣿⣿⣿⣿⣿⣿⣿⢟⢏⢝⢝⢝⢟⢻⣿⣷⣧⡝⡗⢕⢕⢕⢕⢕⢕⢕⡕⢕⡇⢕⣿⣿⣿⣿⣿⣿⣿⠀⠀⠀⠀⠀⠀⠀⠀⠀⠀⠀⠀</a:t>
            </a:r>
            <a:br/>
            <a:r>
              <a:t>⠀⠀⠀⠀⠀⠀⠀⠀⠀⠀⠀⣿⣿⣿⣿⣿⣿⣿⣿⣿⣿⣿⣿⣿⣿⣿⣿⣿⣿⣿⣿⣿⣿⣿⣿⣿⣿⣿⣯⢕⣵⣿⣿⣷⣷⡕⢕⢝⢿⣿⣿⡕⢕⢕⢕⢕⢕⢱⢇⢱⢇⢕⣿⣿⣿⣿⣿⣿⣿⠀⠀⠀⠀⠀⠀⠀⠀⠀⠀⠀⠀</a:t>
            </a:r>
            <a:br/>
            <a:r>
              <a:t>⠀⠀⠀⠀⠀⠀⠀⠀⠀⠀⠀⣿⣿⣿⣿⣿⣿⣿⣿⣿⣿⣿⣿⣿⣿⣿⣿⣿⣿⣿⣿⣿⣿⣿⣿⣿⣿⣿⡏⣸⣿⣿⣿⣿⣿⣟⢕⢕⢔⢙⢿⣷⡕⢕⢕⢕⢕⢸⢕⣾⢕⢕⢸⣿⣿⣿⣿⣿⣿⠀⠀⠀⠀⠀⠀⠀⠀⠀⠀⠀⠀</a:t>
            </a:r>
            <a:br/>
            <a:r>
              <a:t>⠀⠀⠀⠀⠀⠀⠀⠀⠀⠀⠀⣿⣿⣿⣿⣿⣿⣿⣿⣿⣿⣿⣿⣿⣿⣿⣿⣿⣿⣿⣿⣿⣿⣿⣿⣿⣿⣿⢇⣿⣿⣿⣿⣿⣿⣿⡕⢕⢕⢕⢜⢿⣷⢕⢕⢕⢕⢇⢕⣿⢕⢕⢜⢿⣿⣿⣿⣿⣿⠀⠀⠀⠀⠀⠀⠀⠀⠀⠀⠀⠀</a:t>
            </a:r>
            <a:br/>
            <a:r>
              <a:t>⠀⠀⠀⠀⠀⠀⠀⠀⠀⠀⠀⣿⣿⣿⣿⣿⣿⣿⣿⣿⣿⣿⣿⣿⣿⣿⣿⣿⣿⣿⣿⣿⣿⣿⣿⣿⣿⡟⢕⣿⣿⣿⣿⣿⣿⣿⣷⢕⢕⢕⢕⢸⣿⣿⣵⡇⢕⢕⢕⡏⢕⢕⢇⡜⣿⣿⣿⣿⣿⠀⠀⠀⠀⠀⠀⠀⠀⠀⠀⠀⠀</a:t>
            </a:r>
            <a:br/>
            <a:r>
              <a:t>⠀⠀⠀⠀⠀⠀⠀⠀⠀⠀⠀⠛⠛⠛⠛⠛⠛⠛⠛⠛⠛⠛⠛⠛⠛⠛⠛⠛⠛⠛⠛⠛⠛⠛⠛⠛⠛⠛⠑⠛⠛⠛⠛⠛⠛⠛⠛⠃⠑⠑⠑⠑⠛⠛⠛⠃⠑⠑⠑⠃⠑⠑⠚⠃⠛⠛⠛⠛⠛⠀⠀⠀⠀⠀⠀⠀⠀⠀⠀⠀⠀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⠀⠀⠀⠀⠀⠀⠀⠀⠀⠀⠀⣿⣿⣿⣿⣿⣿⣿⣿⣿⣿⣿⣿⣿⣿⣿⣿⣿⣿⣿⣿⣿⣿⣿⣿⣿⣿⣿⣿⣿⣿⣿⣿⣿⣿⣿⣿⣿⢿⣿⢿⢿⣿⣿⣿⣿⣿⣿⣿⣿⣿⣿⣿⣿⣿⣿⣿⣿⣿⠀⠀⠀⠀⠀⠀⠀⠀⠀⠀⠀⠀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⠀⠀⠀⠀⠀⠀⠀⠀⠀⠀⠀⣿⣿⣿⣿⣿⣿⣿⣿⣿⣿⣿⣿⣿⣿⣿⣿⣿⣿⣿⣿⣿⣿⣿⣿⣿⣿⣿⣿⣿⣿⣿⣿⣿⣿⣿⣿⣷⢷⣷⣷⣷⢗⢻⢻⣿⣿⣿⣿⣿⣿⣿⣿⣿⣿⣿⣿⣿⣿⠀⠀⠀⠀⠀⠀⠀⠀⠀⠀⠀⠀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⠀⠀⠀⠀⠀⠀⠀⠀⠀⠀⠀⣿⣿⣿⣿⣿⣿⣿⣿⣿⣿⣿⣿⣿⣿⣿⣿⣿⣿⣿⣿⣿⣿⣿⣿⣿⣿⣿⣿⣿⣿⣿⣿⣿⣿⣿⣿⣿⣿⣿⣿⣿⣾⣿⣾⣿⣾⣯⣿⣿⣿⣿⣿⣿⣿⣿⣿⣿⣿⠀⠀⠀⠀⠀⠀⠀⠀⠀⠀⠀⠀</a:t>
            </a:r>
            <a:br/>
            <a:r>
              <a:t>⠀⠀⠀⠀⠀⠀⠀⠀⠀⠀⠀⣿⣿⣿⣿⣿⣿⣿⣿⣿⣿⣿⣿⣿⣿⣿⣿⣿⣿⣿⣿⣿⣿⣿⣿⣿⣿⣿⣿⣿⢿⢝⢝⢻⢿⣿⣿⣿⣿⣿⢇⣿⣿⣿⣿⣿⡏⢿⢿⣿⣿⣿⣿⣿⣿⣿⣿⣿⣿⠀⠀⠀⠀⠀⠀⠀⠀⠀⠀⠀⠀</a:t>
            </a:r>
            <a:br/>
            <a:r>
              <a:t>⠀⠀⠀⠀⠀⠀⠀⠀⠀⠀⠀⣿⣿⣿⣿⣿⣿⣿⣿⣿⣿⣿⣿⣿⣿⣿⣿⣿⣿⣿⣿⣿⣿⣿⣿⣿⣿⣿⣿⣿⡇⢑⢜⣕⡅⠙⢻⣿⣯⣿⢱⣿⣿⡿⣿⣿⡧⢸⡼⡇⢱⢸⣿⣿⣿⣿⣿⣿⣿⠀⠀⠀⠀⠀⠀⠀⠀⠀⠀⠀⠀</a:t>
            </a:r>
            <a:br/>
            <a:r>
              <a:t>⠀⠀⠀⠀⠀⠀⠀⠀⠀⠀⠀⣿⣿⣿⣿⣿⣿⣿⣿⣿⣿⣿⣿⣿⣿⣿⣿⣿⣿⣿⣿⣿⣿⣿⣿⣿⣿⣿⣷⣿⣕⢵⢷⢟⢗⢕⢕⢿⣿⣿⢕⡿⣿⡧⣸⣸⣷⢸⢕⢇⡇⢕⣿⣿⣿⣿⣿⣿⣿⠀⠀⠀⠀⠀⠀⠀⠀⠀⠀⠀⠀</a:t>
            </a:r>
            <a:br/>
            <a:r>
              <a:t>⠀⠀⠀⠀⠀⠀⠀⠀⠀⠀⠀⣿⣿⣿⣿⣿⣿⣿⣿⣿⣿⣿⣿⣿⣿⣿⣿⣿⣿⣿⣿⣿⣿⣿⣿⣿⣿⣿⣿⣿⣿⣿⣷⣧⡵⣼⣧⣾⣿⣸⡕⣿⣿⣧⡗⣾⢇⢜⡕⢕⡇⢕⣿⣿⣿⣿⣿⣿⣿⠀⠀⠀⠀⠀⠀⠀⠀⠀⠀⠀⠀</a:t>
            </a:r>
            <a:br/>
            <a:r>
              <a:t>⠀⠀⠀⠀⠀⠀⠀⠀⠀⠀⠀⣿⣿⣿⣿⣿⣿⣿⣿⣿⣿⣿⣿⣿⣿⣿⣿⣿⣿⣿⣿⣿⣿⣿⣿⣿⣿⣿⣿⣿⣿⣿⣿⢿⢏⢕⣿⣿⣽⣿⣿⡺⣿⣯⣇⣟⢇⢜⢕⢕⡇⢜⣿⣿⣿⣿⣿⣿⣿⠀⠀⠀⠀⠀⠀⠀⠀⠀⠀⠀⠀</a:t>
            </a:r>
            <a:br/>
            <a:r>
              <a:t>⠀⠀⠀⠀⠀⠀⠀⠀⠀⠀⠀⣿⣿⣿⣿⣿⣿⣿⣿⣿⣿⣿⣿⣿⣿⣿⣿⣿⣿⣿⣿⣿⣿⣿⣿⣿⣿⣿⣿⣿⣿⢿⢝⢕⢕⢕⣸⣿⡷⣾⣿⣯⢟⣿⣿⡜⢇⢕⢕⢕⡟⢕⣿⣿⣿⣿⣿⣿⣿⠀⠀⠀⠀⠀⠀⠀⠀⠀⠀⠀⠀</a:t>
            </a:r>
            <a:br/>
            <a:r>
              <a:t>⠀⠀⠀⠀⠀⠀⠀⠀⠀⠀⠀⣿⣿⣿⣿⣿⣿⣿⣿⣿⣿⣿⣿⣿⣿⣿⣿⣿⣿⣿⣿⣿⣿⣿⣿⣿⣿⣿⣿⣷⢝⢕⢕⢕⢕⢱⡿⢕⢕⢸⣿⣿⡕⢸⣟⣿⢕⢕⢱⢕⡗⢕⣸⣿⣿⣿⣿⣿⣿⠀⠀⠀⠀⠀⠀⠀⠀⠀⠀⠀⠀</a:t>
            </a:r>
            <a:br/>
            <a:r>
              <a:t>⠀⠀⠀⠀⠀⠀⠀⠀⠀⠀⠀⣿⣿⣿⣿⣿⣿⣿⣿⣿⣿⣿⣿⣿⣿⣿⣿⣿⣿⣿⣿⣿⣿⣿⣿⣿⣿⣿⣿⣿⣧⢕⢕⢕⢕⣾⣷⣷⣧⣾⣿⣿⣷⣕⡽⡜⣷⢕⢸⢕⢜⢕⣺⣿⣿⣿⣿⣿⣿⠀⠀⠀⠀⠀⠀⠀⠀⠀⠀⠀⠀</a:t>
            </a:r>
            <a:br/>
            <a:r>
              <a:t>⠀⠀⠀⠀⠀⠀⠀⠀⠀⠀⠀⣿⣿⣿⣿⣿⣿⣿⣿⣿⣿⣿⣿⣿⣿⣿⣿⣿⣿⣿⣿⣿⣿⣿⣿⣿⣿⣿⣿⣿⣿⣿⣷⣷⣿⣿⣿⣿⡿⡻⣿⣿⣿⣿⣯⣿⣸⢕⢸⢕⢸⢕⢹⣿⣿⣿⣿⣿⣿⠀⠀⠀⠀⠀⠀⠀⠀⠀⠀⠀⠀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⠀⠀⠀⠀⠀⠀⠀⠀⠀⠀⠀⣿⣿⣿⣿⣿⣿⣿⣿⣿⣿⣿⣿⣿⣿⣿⣿⣿⣿⣿⣿⣿⣿⣿⣿⣿⣿⣿⣿⣿⣿⣿⣿⣿⣿⣿⣿⣻⣿⣿⣿⣿⣿⣿⣿⣿⡏⢕⢕⢕⡸⢕⢸⣿⣿⣿⣿⣿⣿⠀⠀⠀⠀⠀⠀⠀⠀⠀⠀⠀⠀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⠀⠀⠀⠀⠀⠀⠀⠀⠀⠀⠀⣿⣿⣿⣿⣿⣿⣿⣿⣿⣿⣿⣿⣿⣿⣿⣿⣿⣿⣿⣿⣿⣿⣿⣿⣿⣿⣿⣿⣿⣿⣿⣿⣿⣿⣿⣿⣯⣻⡏⢟⢿⢿⢿⣿⢏⢕⢕⢕⢕⢇⢕⢸⣿⣿⣿⣿⣿⣿⠀⠀⠀⠀⠀⠀⠀⠀⠀⠀⠀⠀</a:t>
            </a:r>
            <a:br/>
            <a:r>
              <a:t>⠀⠀⠀⠀⠀⠀⠀⠀⠀⠀⠀⣿⣿⣿⣿⣿⣿⣿⣿⣿⣿⣿⣿⣿⣿⣿⣿⣿⣿⣿⣿⣿⣿⣿⣿⣿⣿⣿⣿⡿⢝⢕⣕⣕⣜⡝⢟⢿⣿⣿⣧⡕⢕⢕⢕⢕⢕⢕⢕⢕⡎⢕⢸⣿⣿⣿⣿⣿⣿⠀⠀⠀⠀⠀⠀⠀⠀⠀⠀⠀⠀</a:t>
            </a:r>
            <a:br/>
            <a:r>
              <a:t>⠀⠀⠀⠀⠀⠀⠀⠀⠀⠀⠀⣿⣿⣿⣿⣿⣿⣿⣿⣿⣿⣿⣿⣿⣿⣿⣿⣿⣿⣿⣿⣿⣿⣿⣿⣿⣿⣿⣿⣇⢱⣿⣿⣿⣿⣿⣿⡕⢝⢿⣿⣿⡕⢕⢕⢕⢕⢕⢸⢕⢕⢕⢸⣿⣿⣿⣿⣿⣿⠀⠀⠀⠀⠀⠀⠀⠀⠀⠀⠀⠀</a:t>
            </a:r>
            <a:br/>
            <a:r>
              <a:t>⠀⠀⠀⠀⠀⠀⠀⠀⠀⠀⠀⣿⣿⣿⣿⣿⣿⣿⣿⣿⣿⣿⣿⣿⣿⣿⣿⣿⣿⣿⣿⣿⣿⣿⣿⣿⣿⣿⣿⡗⣿⣿⣿⣿⣿⣿⣿⣷⢕⢕⢜⢿⣷⡕⢕⢕⢕⢕⡞⢱⢕⢕⢕⣿⣿⣿⣿⣿⣿⠀⠀⠀⠀⠀⠀⠀⠀⠀⠀⠀⠀</a:t>
            </a:r>
            <a:br/>
            <a:r>
              <a:t>⠀⠀⠀⠀⠀⠀⠀⠀⠀⠀⠀⣿⣿⣿⣿⣿⣿⣿⣿⣿⣿⣿⣿⣿⣿⣿⣿⣿⣿⣿⣿⣿⣿⣿⣿⣿⣿⣿⣿⢇⣿⣿⣿⣿⣿⣿⣿⣿⢕⢕⢕⢜⣿⣧⢕⢕⢕⢸⢇⢸⢕⢕⢕⣿⣿⣿⣿⣿⣿⠀⠀⠀⠀⠀⠀⠀⠀⠀⠀⠀⠀</a:t>
            </a:r>
            <a:br/>
            <a:r>
              <a:t>⠀⠀⠀⠀⠀⠀⠀⠀⠀⠀⠀⣿⣿⣿⣿⣿⣿⣿⣿⣿⣿⣿⣿⣿⣿⣿⣿⣿⣿⣿⣿⣿⣿⣿⣿⣿⣿⣿⣿⢕⢿⣿⣿⣿⣿⣿⣿⣿⡕⢕⢕⢕⢸⣿⣷⣵⣕⢕⢕⣸⢕⢕⢱⢝⣿⣿⣿⣿⣿⠀⠀⠀⠀⠀⠀⠀⠀⠀⠀⠀⠀</a:t>
            </a:r>
            <a:br/>
            <a:r>
              <a:t>⠀⠀⠀⠀⠀⠀⠀⠀⠀⠀⠀⠛⠛⠛⠛⠛⠛⠛⠛⠛⠛⠛⠛⠛⠛⠛⠛⠛⠛⠛⠛⠛⠛⠛⠛⠛⠛⠛⠛⠑⠘⠛⠛⠛⠛⠛⠛⠛⠃⠑⠑⠑⠑⠛⠛⠛⠛⠑⠑⠚⠑⠑⠑⠚⠙⠛⠛⠛⠛⠀⠀⠀⠀⠀⠀⠀⠀⠀⠀⠀⠀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⠀⠀⠀⠀⠀⠀⠀⠀⠀⠀⠀⣿⣿⣿⣿⣿⣿⣿⣿⣿⣿⣿⣿⣿⣿⣿⣿⣿⣿⣿⣿⣿⣿⣿⣿⣿⣿⣿⣿⣿⣿⣿⣿⣿⣿⣿⣿⣿⣟⡿⢟⣟⣿⣿⣿⣿⣿⣿⣿⣿⣿⣿⣿⣿⣿⣿⣿⣿⣿⠀⠀⠀⠀⠀⠀⠀⠀⠀⠀⠀⠀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⠀⠀⠀⠀⠀⠀⠀⠀⠀⠀⠀⣿⣿⣿⣿⣿⣿⣿⣿⣿⣿⣿⣿⣿⣿⣿⣿⣿⣿⣿⣿⣿⣿⣿⣿⣿⣿⣿⣿⣿⣿⣿⣿⣿⣿⣿⣿⣿⣿⣿⣿⣿⣯⣵⣽⣿⢟⣿⣿⣿⣿⣿⣿⣿⣿⣿⣿⣿⣿⠀⠀⠀⠀⠀⠀⠀⠀⠀⠀⠀⠀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⠀⠀⠀⠀⠀⠀⠀⠀⠀⠀⠀⣿⣿⣿⣿⣿⣿⣿⣿⣿⣿⣿⣿⣿⣿⣿⣿⣿⣿⣿⣿⣿⣿⣿⣿⣿⣿⣿⣿⣿⣿⣿⣿⣿⣿⣿⣿⣿⣿⣿⣿⣿⣿⣿⣿⣿⣷⣿⣿⣿⣿⣿⣿⣿⣿⣿⣿⣿⣿⠀⠀⠀⠀⠀⠀⠀⠀⠀⠀⠀⠀</a:t>
            </a:r>
            <a:br/>
            <a:r>
              <a:t>⠀⠀⠀⠀⠀⠀⠀⠀⠀⠀⠀⣿⣿⣿⣿⣿⣿⣿⣿⣿⣿⣿⣿⣿⣿⣿⣿⣿⣿⣿⣿⣿⣿⣿⣿⣿⣿⣿⣿⣿⢫⠕⢜⢜⢻⢿⣿⣿⣿⣿⢇⣟⣿⣿⣿⣿⡿⢸⣹⣿⢿⢻⣿⣿⣿⣿⣿⣿⣿⠀⠀⠀⠀⠀⠀⠀⠀⠀⠀⠀⠀</a:t>
            </a:r>
            <a:br/>
            <a:r>
              <a:t>⠀⠀⠀⠀⠀⠀⠀⠀⠀⠀⠀⣿⣿⣿⣿⣿⣿⣿⣿⣿⣿⣿⣿⣿⣿⣿⣿⣿⣿⣿⣿⣿⣿⣿⣿⣿⣿⣿⡿⣿⡇⢕⢕⣵⣕⢅⢜⢿⣿⣿⢕⡇⣿⣿⡟⣿⡏⢜⡏⢻⢸⢕⢿⣿⣿⣿⣿⣿⣿⠀⠀⠀⠀⠀⠀⠀⠀⠀⠀⠀⠀</a:t>
            </a:r>
            <a:br/>
            <a:r>
              <a:t>⠀⠀⠀⠀⠀⠀⠀⠀⠀⠀⠀⣿⣿⣿⣿⣿⣿⣿⣿⣿⣿⣿⣿⣿⣿⣿⣿⣿⣿⣿⣿⣿⣿⣿⣿⣿⣿⣿⣿⣿⣷⣜⣟⢏⢕⢱⢕⢸⣿⣿⢕⢷⣿⣿⡕⣿⡇⢱⢇⢕⢸⡕⢿⣿⣿⣿⣿⣿⣿⠀⠀⠀⠀⠀⠀⠀⠀⠀⠀⠀⠀</a:t>
            </a:r>
            <a:br/>
            <a:r>
              <a:t>⠀⠀⠀⠀⠀⠀⠀⠀⠀⠀⠀⣿⣿⣿⣿⣿⣿⣿⣿⣿⣿⣿⣿⣿⣿⣿⣿⣿⣿⣿⣿⣿⣿⣿⣿⣿⣿⣿⣿⣿⣿⣿⣿⣿⣷⡷⣿⣼⣿⣿⣧⢸⣿⣿⡕⢕⡕⢕⢕⢕⢸⡇⢽⣿⣿⣿⣿⣿⣿⠀⠀⠀⠀⠀⠀⠀⠀⠀⠀⠀⠀</a:t>
            </a:r>
            <a:br/>
            <a:r>
              <a:t>⠀⠀⠀⠀⠀⠀⠀⠀⠀⠀⠀⣿⣿⣿⣿⣿⣿⣿⣿⣿⣿⣿⣿⣿⣿⣿⣿⣿⣿⣿⣿⣿⣿⣿⣿⣿⣿⣿⣿⣿⣿⣿⣿⢟⢕⢕⢜⣿⡷⢻⣿⣇⢻⣿⣵⢜⢕⢕⡇⢕⡱⢕⢺⣿⣿⣿⣿⣿⣿⠀⠀⠀⠀⠀⠀⠀⠀⠀⠀⠀⠀</a:t>
            </a:r>
            <a:br/>
            <a:r>
              <a:t>⠀⠀⠀⠀⠀⠀⠀⠀⠀⠀⠀⣿⣿⣿⣿⣿⣿⣿⣿⣿⣿⣿⣿⣿⣿⣿⣿⣿⣿⣿⣿⣿⣿⣿⣿⣿⣿⣿⣿⡿⣿⢿⢕⢕⢕⢕⢱⡿⢿⢹⣿⣿⡇⢝⣿⣇⢜⢕⢕⢕⢸⢕⢸⣿⣿⣿⣿⣿⣿⠀⠀⠀⠀⠀⠀⠀⠀⠀⠀⠀⠀</a:t>
            </a:r>
            <a:br/>
            <a:r>
              <a:t>⠀⠀⠀⠀⠀⠀⠀⠀⠀⠀⠀⣿⣿⣿⣿⣿⣿⣿⣿⣿⣿⣿⣿⣿⣿⣿⣿⣿⣿⣿⣿⣿⣿⣿⣿⣿⣿⣿⣿⣿⣿⡇⢕⢕⢕⢕⣿⢇⣕⢸⣿⣿⣧⢕⢹⡼⣇⢕⢕⢕⢸⢕⢸⣿⣿⣿⣿⣿⣿⠀⠀⠀⠀⠀⠀⠀⠀⠀⠀⠀⠀</a:t>
            </a:r>
            <a:br/>
            <a:r>
              <a:t>⠀⠀⠀⠀⠀⠀⠀⠀⠀⠀⠀⣿⣿⣿⣿⣿⣿⣿⣿⣿⣿⣿⣿⣿⣿⣿⣿⣿⣿⣿⣿⣿⣿⣿⣿⣿⣿⣿⣿⣿⣿⣧⣕⢕⢕⣵⣿⣿⣿⣿⣿⣿⣿⣧⣕⢳⡹⢇⢕⢕⢱⢕⢸⣿⣿⣿⣿⣿⣿⠀⠀⠀⠀⠀⠀⠀⠀⠀⠀⠀⠀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⠀⠀⠀⠀⠀⠀⠀⠀⠀⠀⠀⣿⣿⣿⣿⣿⣿⣿⣿⣿⣿⣿⣿⣿⣿⣿⣿⣿⣿⣿⣿⣿⣿⣿⣿⣿⣿⣿⣿⣿⣿⣿⣿⣿⣿⣿⣿⣿⣿⣵⣽⣿⣿⣿⣿⣾⣷⡕⢕⢕⢸⢕⢸⣿⣿⣿⣿⣿⣿⠀⠀⠀⠀⠀⠀⠀⠀⠀⠀⠀⠀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⠀⠀⠀⠀⠀⠀⠀⠀⠀⠀⠀⣿⣿⣿⣿⣿⣿⣿⣿⣿⣿⣿⣿⣿⣿⣿⣿⣿⣿⣿⣿⣿⣿⣿⣿⣿⣿⣿⣿⣿⣿⣿⣿⣿⣿⣿⣿⣿⣹⣿⣿⣿⣿⣿⣿⣿⡿⢕⢕⢕⢜⢕⢱⣿⣿⣿⣿⣿⣿⠀⠀⠀⠀⠀⠀⠀⠀⠀⠀⠀⠀</a:t>
            </a:r>
            <a:br/>
            <a:r>
              <a:t>⠀⠀⠀⠀⠀⠀⠀⠀⠀⠀⠀⣿⣿⣿⣿⣿⣿⣿⣿⣿⣿⣿⣿⣿⣿⣿⣿⣿⣿⣿⣿⣿⣿⣿⣿⣿⣿⣿⣿⣿⣿⡿⢿⢿⢿⢿⢿⣿⣿⣿⣧⣜⢝⢟⢏⢏⢕⢕⢕⢕⢜⢕⢱⣿⣿⣿⣿⣿⣿⠀⠀⠀⠀⠀⠀⠀⠀⠀⠀⠀⠀</a:t>
            </a:r>
            <a:br/>
            <a:r>
              <a:t>⠀⠀⠀⠀⠀⠀⠀⠀⠀⠀⠀⣿⣿⣿⣿⣿⣿⣿⣿⣿⣿⣿⣿⣿⣿⣿⣿⣿⣿⣿⣿⣿⣿⣿⣿⣿⣿⣿⣿⣿⡏⢕⣱⣷⣷⣷⣷⣵⡝⢿⣿⣿⣧⢕⢕⢕⢕⢕⢕⡇⢜⢕⢸⣿⣿⣿⣿⣿⣿⠀⠀⠀⠀⠀⠀⠀⠀⠀⠀⠀⠀</a:t>
            </a:r>
            <a:br/>
            <a:r>
              <a:t>⠀⠀⠀⠀⠀⠀⠀⠀⠀⠀⠀⣿⣿⣿⣿⣿⣿⣿⣿⣿⣿⣿⣿⣿⣿⣿⣿⣿⣿⣿⣿⣿⣿⣿⣿⣿⣿⣿⣿⣿⡇⣼⣿⣿⣿⣿⣿⣿⣿⡕⢜⢻⣿⡇⢕⢕⢕⢕⢕⡇⡜⢕⢕⣿⣿⣿⣿⣿⣿⠀⠀⠀⠀⠀⠀⠀⠀⠀⠀⠀⠀</a:t>
            </a:r>
            <a:br/>
            <a:r>
              <a:t>⠀⠀⠀⠀⠀⠀⠀⠀⠀⠀⠀⣿⣿⣿⣿⣿⣿⣿⣿⣿⣿⣿⣿⣿⣿⣿⣿⣿⣿⣿⣿⣿⣿⣿⣿⣿⣿⣿⣿⣿⡗⣿⣿⣿⣿⣿⣿⣿⣿⡗⢕⢕⢜⣿⣧⢕⢕⢕⢸⢕⡇⢕⢕⢿⣿⣿⣿⣿⣿⠀⠀⠀⠀⠀⠀⠀⠀⠀⠀⠀⠀</a:t>
            </a:r>
            <a:br/>
            <a:r>
              <a:t>⠀⠀⠀⠀⠀⠀⠀⠀⠀⠀⠀⣿⣿⣿⣿⣿⣿⣿⣿⣿⣿⣿⣿⣿⣿⣿⣿⣿⣿⣿⣿⣿⣿⣿⣿⣿⣿⣿⣿⣿⢕⢻⣿⣿⣿⣿⣿⣿⣿⣷⢕⢕⢕⢻⣿⣕⢕⢕⢜⢕⡇⢕⢕⢸⣿⣿⣿⣿⣿⠀⠀⠀⠀⠀⠀⠀⠀⠀⠀⠀⠀</a:t>
            </a:r>
            <a:br/>
            <a:r>
              <a:t>⠀⠀⠀⠀⠀⠀⠀⠀⠀⠀⠀⣿⣿⣿⣿⣿⣿⣿⣿⣿⣿⣿⣿⣿⣿⣿⣿⣿⣿⣿⣿⣿⣿⣿⣿⣿⣿⣿⣿⣿⢕⢸⣿⣿⣿⣿⣿⣿⣿⣿⢕⢕⢕⢜⣿⣿⣷⣧⢕⢕⡇⢕⢕⢕⣽⣿⣿⣿⣿⠀⠀⠀⠀⠀⠀⠀⠀⠀⠀⠀⠀</a:t>
            </a:r>
            <a:br/>
            <a:r>
              <a:t>⠀⠀⠀⠀⠀⠀⠀⠀⠀⠀⠀⠛⠛⠛⠛⠛⠛⠛⠛⠛⠛⠛⠛⠛⠛⠛⠛⠛⠛⠛⠛⠛⠛⠛⠛⠛⠛⠛⠛⠛⠑⠘⠛⠛⠛⠛⠛⠛⠛⠛⠑⠑⠑⠑⠛⠛⠛⠛⠑⠑⠃⠑⠑⠓⠋⠛⠛⠛⠛⠀⠀⠀⠀⠀⠀⠀⠀⠀⠀⠀⠀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⠀⠀⠀⠀⠀⠀⠀⠀⠀⠀⠀⣿⣿⣿⣿⣿⣿⣿⣿⣿⣿⣿⣿⣿⣿⣿⣿⣿⣿⣿⣿⣿⣿⣿⣿⣿⣿⣿⣿⣿⣿⣿⣿⣿⣿⣿⣿⣽⣷⣯⣵⣾⡿⡟⢿⣿⣿⣿⣿⣿⣿⣿⣿⣿⣿⣿⣿⣿⣿⠀⠀⠀⠀⠀⠀⠀⠀⠀⠀⠀⠀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⠀⠀⠀⠀⠀⠀⠀⠀⠀⠀⠀⣿⣿⣿⣿⣿⣿⣿⣿⣿⣿⣿⣿⣿⣿⣿⣿⣿⣿⣿⣿⣿⣿⣿⣿⣿⣿⣿⣿⣿⣿⣿⣿⣿⣿⣿⣿⣿⣿⣿⣿⣿⣷⣿⣷⣿⣯⣿⣿⣿⣿⣿⣿⣿⣿⣿⣿⣿⣿⠀⠀⠀⠀⠀⠀⠀⠀⠀⠀⠀⠀</a:t>
            </a:r>
            <a:br/>
            <a:r>
              <a:t>⠀⠀⠀⠀⠀⠀⠀⠀⠀⠀⠀⣿⣿⣿⣿⣿⣿⣿⣿⣿⣿⣿⣿⣿⣿⣿⣿⣿⣿⣿⣿⣿⣿⣿⣿⣿⣿⣿⣿⣿⡿⡟⢻⢿⣿⣿⣿⣿⣿⣿⡟⣾⣿⣿⣿⣿⣿⢻⣿⣿⣿⣿⣿⣿⣿⣿⣿⣿⣿⠀⠀⠀⠀⠀⠀⠀⠀⠀⠀⠀⠀</a:t>
            </a:r>
            <a:br/>
            <a:r>
              <a:t>⠀⠀⠀⠀⠀⠀⠀⠀⠀⠀⠀⣿⣿⣿⣿⣿⣿⣿⣿⣿⣿⣿⣿⣿⣿⣿⣿⣿⣿⣿⣿⣿⣿⣿⣿⣿⣿⣿⣿⣿⡵⠕⢕⢕⢜⠝⢿⣿⣿⣿⢇⢿⣿⣿⡿⣿⣿⢇⡷⢿⢎⡇⢻⣿⣿⣿⣿⣿⣿⠀⠀⠀⠀⠀⠀⠀⠀⠀⠀⠀⠀</a:t>
            </a:r>
            <a:br/>
            <a:r>
              <a:t>⠀⠀⠀⠀⠀⠀⠀⠀⠀⠀⠀⣿⣿⣿⣿⣿⣿⣿⣿⣿⣿⣿⣿⣿⣿⣿⣿⣿⣿⣿⣿⣿⣿⣿⣿⣿⣿⣿⣿⣻⡝⢕⣼⣿⢷⡕⡅⢸⣿⣿⡇⢸⣿⣿⡏⢇⣷⡕⢇⢸⢕⢇⢺⣿⣿⣿⣿⣿⣿⠀⠀⠀⠀⠀⠀⠀⠀⠀⠀⠀⠀</a:t>
            </a:r>
            <a:br/>
            <a:r>
              <a:t>⠀⠀⠀⠀⠀⠀⠀⠀⠀⠀⠀⣿⣿⣿⣿⣿⣿⣿⣿⣿⣿⣿⣿⣿⣿⣿⣿⣿⣿⣿⣿⣿⣿⣿⣿⣿⣿⣿⣿⣿⣿⣷⣮⣕⣕⡕⣣⣜⣿⣏⣇⢜⣿⣿⡇⢸⣏⢜⢜⢕⢕⡕⢸⣿⣿⣿⣿⣿⣿⠀⠀⠀⠀⠀⠀⠀⠀⠀⠀⠀⠀</a:t>
            </a:r>
            <a:br/>
            <a:r>
              <a:t>⠀⠀⠀⠀⠀⠀⠀⠀⠀⠀⠀⣿⣿⣿⣿⣿⣿⣿⣿⣿⣿⣿⣿⣿⣿⣿⣿⣿⣿⣿⣿⣿⣿⣿⣿⣿⣿⣿⣿⣿⣿⣿⣿⣿⡿⢝⢝⣧⣿⣻⣿⣇⢻⣿⡗⡕⣿⢕⢱⢕⢱⢇⢸⣿⣿⣿⣿⣿⣿⠀⠀⠀⠀⠀⠀⠀⠀⠀⠀⠀⠀</a:t>
            </a:r>
            <a:br/>
            <a:r>
              <a:t>⠀⠀⠀⠀⠀⠀⠀⠀⠀⠀⠀⣿⣿⣿⣿⣿⣿⣿⣿⣿⣿⣿⣿⣿⣿⣿⣿⣿⣿⣿⣿⣿⣿⣿⣿⣿⣿⣿⣿⣿⣿⣿⡿⢏⢕⢕⢜⣿⣿⡽⣿⣿⡎⢟⣿⢷⡇⢕⢕⢕⢕⡇⢸⣿⣿⣿⣿⣿⣿⠀⠀⠀⠀⠀⠀⠀⠀⠀⠀⠀⠀</a:t>
            </a:r>
            <a:br/>
            <a:r>
              <a:t>⠀⠀⠀⠀⠀⠀⠀⠀⠀⠀⠀⣿⣿⣿⣿⣿⣿⣿⣿⣿⣿⣿⣿⣿⣿⣿⣿⣿⣿⣿⣿⣿⣿⣿⣿⣿⣿⣿⣿⣿⣿⡿⢕⢕⢕⢕⢱⣿⢟⢕⢹⣿⣿⢕⢸⡟⣇⡕⢕⢕⡕⡇⢕⣿⣿⣿⣿⣿⣿⠀⠀⠀⠀⠀⠀⠀⠀⠀⠀⠀⠀</a:t>
            </a:r>
            <a:br/>
            <a:r>
              <a:t>⠀⠀⠀⠀⠀⠀⠀⠀⠀⠀⠀⣿⣿⣿⣿⣿⣿⣿⣿⣿⣿⣿⣿⣿⣿⣿⣿⣿⣿⣿⣿⣿⣿⣿⣿⣿⣿⣿⣿⣿⣿⣎⢕⢕⢕⢕⢸⣧⡧⣵⣼⣿⣿⣧⢕⢹⡜⡇⢕⢕⢕⡇⢱⣿⣿⣿⣿⣿⣿⠀⠀⠀⠀⠀⠀⠀⠀⠀⠀⠀⠀</a:t>
            </a:r>
            <a:br/>
            <a:r>
              <a:t>⠀⠀⠀⠀⠀⠀⠀⠀⠀⠀⠀⣿⣿⣿⣿⣿⣿⣿⣿⣿⣿⣿⣿⣿⣿⣿⣿⣿⣿⣿⣿⣿⣿⣿⣿⣿⣿⣿⣿⣿⣿⣿⣧⣵⣵⣵⣿⣿⣷⣿⢿⣿⣿⣿⣷⣧⢿⣼⢕⢕⢕⡇⢕⣿⣿⣿⣿⣿⣿⠀⠀⠀⠀⠀⠀⠀⠀⠀⠀⠀⠀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⠀⠀⠀⠀⠀⠀⠀⠀⠀⠀⠀⣿⣿⣿⣿⣿⣿⣿⣿⣿⣿⣿⣿⣿⣿⣿⣿⣿⣿⣿⣿⣿⣿⣿⣿⣿⣿⣿⣿⣿⣿⣿⣿⣿⣿⣿⣿⣿⣿⢿⢿⣿⣿⣿⣿⣿⣿⣿⢕⢕⢕⡇⢕⣿⣿⣿⣿⣿⣿⠀⠀⠀⠀⠀⠀⠀⠀⠀⠀⠀⠀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⠀⠀⠀⠀⠀⠀⠀⠀⠀⠀⠀⣿⣿⣿⣿⣿⣿⣿⣿⣿⣿⣿⣿⣿⣿⣿⣿⣿⣿⣿⣿⣿⣿⣿⣿⣿⣿⣿⣿⣿⣿⣿⣿⣿⣿⣿⣿⣿⣿⣿⣾⣿⡟⢿⣿⣿⣿⢇⢕⢕⢕⡇⢜⣿⣿⣿⣿⣿⣿⠀⠀⠀⠀⠀⠀⠀⠀⠀⠀⠀⠀</a:t>
            </a:r>
            <a:br/>
            <a:r>
              <a:t>⠀⠀⠀⠀⠀⠀⠀⠀⠀⠀⠀⣿⣿⣿⣿⣿⣿⣿⣿⣿⣿⣿⣿⣿⣿⣿⣿⣿⣿⣿⣿⣿⣿⣿⣿⣿⣿⣿⣿⣿⣿⣿⣿⢟⢏⢝⣝⣝⣝⡝⢿⣿⣷⣧⡕⢕⢕⢕⢕⢕⢕⡕⢕⣿⣿⣿⣿⣿⣿⠀⠀⠀⠀⠀⠀⠀⠀⠀⠀⠀⠀</a:t>
            </a:r>
            <a:br/>
            <a:r>
              <a:t>⠀⠀⠀⠀⠀⠀⠀⠀⠀⠀⠀⣿⣿⣿⣿⣿⣿⣿⣿⣿⣿⣿⣿⣿⣿⣿⣿⣿⣿⣿⣿⣿⣿⣿⣿⣿⣿⣿⣿⣿⣿⣿⢏⣱⣾⣿⣿⣿⣿⣿⣷⡜⢟⢿⣷⡕⢕⢕⢕⢱⢕⢇⢕⣿⣿⣿⣿⣿⣿⠀⠀⠀⠀⠀⠀⠀⠀⠀⠀⠀⠀</a:t>
            </a:r>
            <a:br/>
            <a:r>
              <a:t>⠀⠀⠀⠀⠀⠀⠀⠀⠀⠀⠀⣿⣿⣿⣿⣿⣿⣿⣿⣿⣿⣿⣿⣿⣿⣿⣿⣿⣿⣿⣿⣿⣿⣿⣿⣿⣿⣿⣿⣿⣿⣿⢇⣿⣿⣿⣿⣿⣿⣿⣿⣿⢕⢕⢹⣷⡕⢕⢕⣸⢕⡇⢕⢻⣿⣿⣿⣿⣿⠀⠀⠀⠀⠀⠀⠀⠀⠀⠀⠀⠀</a:t>
            </a:r>
            <a:br/>
            <a:r>
              <a:t>⠀⠀⠀⠀⠀⠀⠀⠀⠀⠀⠀⣿⣿⣿⣿⣿⣿⣿⣿⣿⣿⣿⣿⣿⣿⣿⣿⣿⣿⣿⣿⣿⣿⣿⣿⣿⣿⣿⣿⣿⣿⣿⢕⢿⣿⣿⣿⣿⣿⣿⣿⣿⢇⢕⢕⢿⣧⢕⢕⢹⢸⡇⢕⢸⣿⣿⣿⣿⣿⠀⠀⠀⠀⠀⠀⠀⠀⠀⠀⠀⠀</a:t>
            </a:r>
            <a:br/>
            <a:r>
              <a:t>⠀⠀⠀⠀⠀⠀⠀⠀⠀⠀⠀⣿⣿⣿⣿⣿⣿⣿⣿⣿⣿⣿⣿⣿⣿⣿⣿⣿⣿⣿⣿⣿⣿⣿⣿⣿⣿⣿⣿⣿⣿⢇⢕⢸⣿⣿⣿⣿⣿⣿⣿⣿⣧⢕⢕⢜⣿⣷⣵⡕⢸⡕⢕⢕⣝⣿⣿⣿⣿⠀⠀⠀⠀⠀⠀⠀⠀⠀⠀⠀⠀</a:t>
            </a:r>
            <a:br/>
            <a:r>
              <a:t>⠀⠀⠀⠀⠀⠀⠀⠀⠀⠀⠀⣿⣿⣿⣿⣿⣿⣿⣿⣿⣿⣿⣿⣿⣿⣿⣿⣿⣿⣿⣿⣿⣿⣿⣿⣿⣿⣿⣿⣿⣿⢕⢕⢕⣿⣿⣿⣿⣿⣿⣿⣿⣯⡕⢕⢱⣿⣿⣿⡷⢵⡕⢕⢱⣸⣿⣿⣿⣿⠀⠀⠀⠀⠀⠀⠀⠀⠀⠀⠀⠀</a:t>
            </a:r>
            <a:br/>
            <a:r>
              <a:t>⠀⠀⠀⠀⠀⠀⠀⠀⠀⠀⠀⠛⠛⠛⠛⠛⠛⠛⠛⠛⠛⠛⠛⠛⠛⠛⠛⠛⠛⠛⠛⠛⠛⠛⠛⠛⠛⠛⠛⠛⠛⠃⠑⠑⠙⠛⠛⠛⠛⠛⠛⠛⠛⠃⠑⠚⠛⠛⠛⠛⠘⠃⠑⠘⠛⠛⠛⠛⠛⠀⠀⠀⠀⠀⠀⠀⠀⠀⠀⠀⠀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⠀⠀⠀⠀⠀⠀⠀⠀⠀⠀⠀⣿⣿⣿⣿⣿⣿⣿⣿⣿⣿⣿⣿⣿⣿⣿⣿⣿⣿⣿⣿⣿⣿⣿⣿⣿⣿⣿⣿⣿⣿⣿⣿⣿⣿⣿⣿⣿⢿⣿⢿⢟⣿⣿⣿⣿⣿⣿⣿⣿⣿⣿⣿⣿⣿⣿⣿⣿⣿⠀⠀⠀⠀⠀⠀⠀⠀⠀⠀⠀⠀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⠀⠀⠀⠀⠀⠀⠀⠀⠀⠀⠀⣿⣿⣿⣿⣿⣿⣿⣿⣿⣿⣿⣿⣿⣿⣿⣿⣿⣿⣿⣿⣿⣿⣿⣿⣿⣿⣿⣿⣿⣿⣿⣿⣿⣿⣿⣿⣿⣿⣿⣿⣿⢟⣽⣝⣿⡿⣿⣿⣿⣿⣿⣿⣿⣿⣿⣿⣿⣿⠀⠀⠀⠀⠀⠀⠀⠀⠀⠀⠀⠀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⠀⠀⠀⠀⠀⠀⠀⠀⠀⠀⠀⣿⣿⣿⣿⣿⣿⣿⣿⣿⣿⣿⣿⣿⣿⣿⣿⣿⣿⣿⣿⣿⣿⣿⣿⣿⣿⣿⣿⣿⡟⢝⢝⢝⢿⣿⣿⣿⣿⣿⡟⢸⣿⣿⣿⣿⣿⡞⣿⣿⡿⡟⢿⣿⣿⣿⣿⣿⣿⠀⠀⠀⠀⠀⠀⠀⠀⠀⠀⠀⠀</a:t>
            </a:r>
            <a:br/>
            <a:r>
              <a:t>⠀⠀⠀⠀⠀⠀⠀⠀⠀⠀⠀⣿⣿⣿⣿⣿⣿⣿⣿⣿⣿⣿⣿⣿⣿⣿⣿⣿⣿⣿⣿⣿⣿⣿⣿⣿⣿⣿⣿⣿⣷⢑⢱⣕⡔⢘⢝⢻⣿⣿⡇⢸⢹⣿⡟⢿⣿⢕⢳⢝⢇⡇⢸⣿⣿⣿⣿⣿⣿⠀⠀⠀⠀⠀⠀⠀⠀⠀⠀⠀⠀</a:t>
            </a:r>
            <a:br/>
            <a:r>
              <a:t>⠀⠀⠀⠀⠀⠀⠀⠀⠀⠀⠀⣿⣿⣿⣿⣿⣿⣿⣿⣿⣿⣿⣿⣿⣿⣿⣿⣿⣿⣿⣿⣿⣿⣿⣿⣿⣿⣿⣿⣽⣯⡱⢵⢞⢟⢕⡕⢸⣿⡟⡇⢸⣿⣿⡇⢸⢿⢜⢜⢕⢕⡇⢕⣿⣿⣿⣿⣿⣿⠀⠀⠀⠀⠀⠀⠀⠀⠀⠀⠀⠀</a:t>
            </a:r>
            <a:br/>
            <a:r>
              <a:t>⠀⠀⠀⠀⠀⠀⠀⠀⠀⠀⠀⣿⣿⣿⣿⣿⣿⣿⣿⣿⣿⣿⣿⣿⣿⣿⣿⣿⣿⣿⣿⣿⣿⣿⣿⣿⣿⣿⣿⣿⣿⣿⣷⣧⣵⣕⢱⡕⣿⣿⣽⡜⢻⣿⡇⡎⢾⢕⢕⢕⢕⣷⢕⣿⣿⣿⣿⣿⣿⠀⠀⠀⠀⠀⠀⠀⠀⠀⠀⠀⠀</a:t>
            </a:r>
            <a:br/>
            <a:r>
              <a:t>⠀⠀⠀⠀⠀⠀⠀⠀⠀⠀⠀⣿⣿⣿⣿⣿⣿⣿⣿⣿⣿⣿⣿⣿⣿⣿⣿⣿⣿⣿⣿⣿⣿⣿⣿⣿⣿⣿⣿⣿⣿⣿⣿⣿⡟⢝⢜⢗⣿⡽⣿⣿⡜⣷⣿⣳⢜⢕⢕⢕⢕⡇⢕⣿⣿⣿⣿⣿⣿⠀⠀⠀⠀⠀⠀⠀⠀⠀⠀⠀⠀</a:t>
            </a:r>
            <a:br/>
            <a:r>
              <a:t>⠀⠀⠀⠀⠀⠀⠀⠀⠀⠀⠀⣿⣿⣿⣿⣿⣿⣿⣿⣿⣿⣿⣿⣿⣿⣿⣿⣿⣿⣿⣿⣿⣿⣿⣿⣿⣿⣿⣿⣿⣿⣿⢟⢕⢕⢕⢕⢸⣿⡗⢺⣟⣿⢕⢹⣯⢇⢕⢕⢕⢕⣧⢕⣿⣿⣿⣿⣿⣿⠀⠀⠀⠀⠀⠀⠀⠀⠀⠀⠀⠀</a:t>
            </a:r>
            <a:br/>
            <a:r>
              <a:t>⠀⠀⠀⠀⠀⠀⠀⠀⠀⠀⠀⣿⣿⣿⣿⣿⣿⣿⣿⣿⣿⣿⣿⣿⣿⣿⣿⣿⣿⣿⣿⣿⣿⣿⣿⣿⣿⣿⣿⣿⣿⡿⢵⢕⢕⢕⢕⣾⡇⢕⢜⣷⢽⣧⢕⢼⡞⣇⢕⢕⢱⢸⢕⢿⣿⣿⣿⣿⣿⠀⠀⠀⠀⠀⠀⠀⠀⠀⠀⠀⠀</a:t>
            </a:r>
            <a:br/>
            <a:r>
              <a:t>⠀⠀⠀⠀⠀⠀⠀⠀⠀⠀⠀⣿⣿⣿⣿⣿⣿⣿⣿⣿⣿⣿⣿⣿⣿⣿⣿⣿⣿⣿⣿⣿⣿⣿⣿⣿⣿⣿⣿⣿⣿⣧⢕⢕⢕⢕⢕⣸⣷⣳⣷⣿⣯⣻⣧⡕⢹⡜⡇⢕⢕⢸⢕⢹⣿⣿⣿⣿⣿⠀⠀⠀⠀⠀⠀⠀⠀⠀⠀⠀⠀</a:t>
            </a:r>
            <a:br/>
            <a:r>
              <a:t>⠀⠀⠀⠀⠀⠀⠀⠀⠀⠀⠀⣿⣿⣿⣿⣿⣿⣿⣿⣿⣿⣿⣿⣿⣿⣿⣿⣿⣿⣿⣿⣿⣿⣿⣿⣿⣿⣿⣿⣿⣿⣿⣷⣷⣵⣵⣿⣿⣿⣿⣏⣸⢿⣿⣿⣿⣵⣻⣕⢕⢕⢸⢕⣾⣿⣿⣿⣿⣿⠀⠀⠀⠀⠀⠀⠀⠀⠀⠀⠀⠀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⠀⠀⠀⠀⠀⠀⠀⠀⠀⠀⠀⣿⣿⣿⣿⣿⣿⣿⣿⣿⣿⣿⣿⣿⣿⣿⣿⣿⣿⣿⣿⣿⣿⣿⣿⣿⣿⣿⣿⣿⣿⣿⣿⣿⣿⣿⣿⣿⣿⣿⣟⡻⢿⣿⣿⣿⣿⣿⡿⢕⢕⢸⡕⣽⣿⣿⣿⣿⣿⠀⠀⠀⠀⠀⠀⠀⠀⠀⠀⠀⠀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⠀⠀⠀⠀⠀⠀⠀⠀⠀⠀⠀⣿⣿⣿⣿⣿⣿⣿⣿⣿⣿⣿⣿⣿⣿⣿⣿⣿⣿⣿⣿⣿⣿⣿⣿⣿⣿⣿⣿⣿⣿⣿⣿⣿⣿⣿⣿⣿⣿⣿⡿⣿⣿⣿⣿⡿⢿⢿⢇⢕⢕⢸⢕⣿⣿⣿⣿⣿⣿⠀⠀⠀⠀⠀⠀⠀⠀⠀⠀⠀⠀</a:t>
            </a:r>
            <a:br/>
            <a:r>
              <a:t>⠀⠀⠀⠀⠀⠀⠀⠀⠀⠀⠀⣿⣿⣿⣿⣿⣿⣿⣿⣿⣿⣿⣿⣿⣿⣿⣿⣿⣿⣿⣿⣿⣿⣿⣿⣿⣿⣿⣿⣿⣿⣿⣿⣿⣿⡿⢟⣹⣵⣵⣷⣵⣜⢟⢿⣿⣇⢕⢕⢕⢕⢕⢕⢿⣿⣿⣿⣿⣿⠀⠀⠀⠀⠀⠀⠀⠀⠀⠀⠀⠀</a:t>
            </a:r>
            <a:br/>
            <a:r>
              <a:t>⠀⠀⠀⠀⠀⠀⠀⠀⠀⠀⠀⣿⣿⣿⣿⣿⣿⣿⣿⣿⣿⣿⣿⣿⣿⣿⣿⣿⣿⣿⣿⣿⣿⣿⣿⣿⣿⣿⣿⣿⣿⣿⣿⣿⢟⢱⣾⣿⣿⣿⣿⣿⣿⣧⡕⢜⢝⢇⢕⢕⢸⢱⢕⢸⣿⣿⣿⣿⣿⠀⠀⠀⠀⠀⠀⠀⠀⠀⠀⠀⠀</a:t>
            </a:r>
            <a:br/>
            <a:r>
              <a:t>⠀⠀⠀⠀⠀⠀⠀⠀⠀⠀⠀⣿⣿⣿⣿⣿⣿⣿⣿⣿⣿⣿⣿⣿⣿⣿⣿⣿⣿⣿⣿⣿⣿⣿⣿⣿⣿⣿⣿⣿⣿⣿⣿⣿⢕⢸⣿⣿⣿⣿⣿⣿⣿⣿⣯⢕⢕⢕⣱⢕⢸⣿⢕⢜⣿⣿⣿⣿⣿⠀⠀⠀⠀⠀⠀⠀⠀⠀⠀⠀⠀</a:t>
            </a:r>
            <a:br/>
            <a:r>
              <a:t>⠀⠀⠀⠀⠀⠀⠀⠀⠀⠀⠀⣿⣿⣿⣿⣿⣿⣿⣿⣿⣿⣿⣿⣿⣿⣿⣿⣿⣿⣿⣿⣿⣿⣿⣿⣿⣿⣿⣿⣿⣿⣿⣿⡟⢕⢜⣿⣿⣿⣿⣿⣿⣿⣿⣿⣧⢕⢕⣿⡕⢜⢻⡕⢕⢝⣿⣿⣿⣿⠀⠀⠀⠀⠀⠀⠀⠀⠀⠀⠀⠀</a:t>
            </a:r>
            <a:br/>
            <a:r>
              <a:t>⠀⠀⠀⠀⠀⠀⠀⠀⠀⠀⠀⣿⣿⣿⣿⣿⣿⣿⣿⣿⣿⣿⣿⣿⣿⣿⣿⣿⣿⣿⣿⣿⣿⣿⣿⣿⣿⣿⣿⣿⣿⣿⡏⢕⢕⢕⢻⣿⣿⣿⣿⣿⣿⣿⣿⣿⡕⢕⣿⣿⣾⣾⡇⢕⢕⣻⣿⣿⣿⠀⠀⠀⠀⠀⠀⠀⠀⠀⠀⠀⠀</a:t>
            </a:r>
            <a:br/>
            <a:r>
              <a:t>⠀⠀⠀⠀⠀⠀⠀⠀⠀⠀⠀⣿⣿⣿⣿⣿⣿⣿⣿⣿⣿⣿⣿⣿⣿⣿⣿⣿⣿⣿⣿⣿⣿⣿⣿⣿⣿⣿⣿⣿⣿⣿⣇⢕⢕⢕⢕⢻⣿⣿⣿⣿⣿⣿⣿⣿⣿⣕⣿⣿⣿⢻⣏⢕⢵⣿⣿⣿⣿⠀⠀⠀⠀⠀⠀⠀⠀⠀⠀⠀⠀</a:t>
            </a:r>
            <a:br/>
            <a:r>
              <a:t>⠀⠀⠀⠀⠀⠀⠀⠀⠀⠀⠀⠛⠛⠛⠛⠛⠛⠛⠛⠛⠛⠛⠛⠛⠛⠛⠛⠛⠛⠛⠛⠛⠛⠛⠛⠛⠛⠛⠛⠛⠛⠛⠛⠑⠑⠑⠑⠘⠛⠛⠛⠛⠛⠛⠛⠛⠛⠛⠛⠛⠛⠃⠙⠓⠛⠛⠛⠛⠛⠀⠀⠀⠀⠀⠀⠀⠀⠀⠀⠀⠀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⠀⠀⠀⠀⠀⠀⠀⠀⠀⠀⠀⣿⣿⣿⣿⣿⣿⣿⣿⣿⣿⣿⣿⣿⣿⣿⣿⣿⣿⣿⣿⣿⣿⣿⣿⣿⣿⣿⣿⣿⣿⣿⣿⣿⣿⣿⣿⣯⣽⣟⣽⣵⣾⢿⢿⣿⣿⣿⣿⣿⣿⣿⣿⣿⣿⣿⣿⣿⣿⠀⠀⠀⠀⠀⠀⠀⠀⠀⠀⠀⠀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⠀⠀⠀⠀⠀⠀⠀⠀⠀⠀⠀⣿⣿⣿⣿⣿⣿⣿⣿⣿⣿⣿⣿⣿⣿⣿⣿⣿⣿⣿⣿⣿⣿⣿⣿⣿⣿⣿⣿⣿⣿⣿⣿⣿⣿⣿⣿⣿⣿⣿⣿⣿⣵⣿⣷⣿⣧⣿⣿⣿⣿⣿⣿⣿⣿⣿⣿⣿⣿⠀⠀⠀⠀⠀⠀⠀⠀⠀⠀⠀⠀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⠀⠀⠀⠀⠀⠀⠀⠀⠀⠀⠀⣿⣿⣿⣿⣿⣿⣿⣿⣿⣿⣿⣿⣿⣿⣿⣿⣿⣿⣿⣿⣿⣿⣿⣿⣿⣿⣿⣿⣿⣿⡿⢿⡿⣿⣿⣿⣿⣿⣿⣿⢹⣿⣿⣿⣿⣿⡿⣯⣿⣿⣿⣿⣿⣿⣿⣿⣿⣿⠀⠀⠀⠀⠀⠀⠀⠀⠀⠀⠀⠀</a:t>
            </a:r>
            <a:br/>
            <a:r>
              <a:t>⠀⠀⠀⠀⠀⠀⠀⠀⠀⠀⠀⣿⣿⣿⣿⣿⣿⣿⣿⣿⣿⣿⣿⣿⣿⣿⣿⣿⣿⣿⣿⣿⣿⣿⣿⣿⣿⣿⣿⣿⣏⢎⢕⡕⢝⢻⢿⣿⣿⣿⡏⢸⣽⣿⣿⣿⣿⡇⢻⢻⡏⢱⢹⣿⣿⣿⣿⣿⣿⠀⠀⠀⠀⠀⠀⠀⠀⠀⠀⠀⠀</a:t>
            </a:r>
            <a:br/>
            <a:r>
              <a:t>⠀⠀⠀⠀⠀⠀⠀⠀⠀⠀⠀⣿⣿⣿⣿⣿⣿⣿⣿⣿⣿⣿⣿⣿⣿⣿⣿⣿⣿⣿⣿⣿⣿⣿⣿⣿⣿⣿⣿⢿⣿⢕⢕⣵⣵⡔⢕⢜⣿⣿⡇⢕⡿⣿⣷⢜⢻⣕⢜⢕⢇⢸⢕⣿⣿⣿⣿⣿⣿⠀⠀⠀⠀⠀⠀⠀⠀⠀⠀⠀⠀</a:t>
            </a:r>
            <a:br/>
            <a:r>
              <a:t>⠀⠀⠀⠀⠀⠀⠀⠀⠀⠀⠀⣿⣿⣿⣿⣿⣿⣿⣿⣿⣿⣿⣿⣿⣿⣿⣿⣿⣿⣿⣿⣿⣿⣿⣿⣿⣿⣿⣿⣿⣿⣕⣞⢏⢝⢕⢕⢕⢻⣿⢻⢕⢻⣿⣿⢕⢿⡇⢕⢕⢕⢸⡕⢸⣿⣿⣿⣿⣿⠀⠀⠀⠀⠀⠀⠀⠀⠀⠀⠀⠀</a:t>
            </a:r>
            <a:br/>
            <a:r>
              <a:t>⠀⠀⠀⠀⠀⠀⠀⠀⠀⠀⠀⣿⣿⣿⣿⣿⣿⣿⣿⣿⣿⣿⣿⣿⣿⣿⣿⣿⣿⣿⣿⣿⣿⣿⣿⣿⣿⣿⣿⣿⣿⣿⣿⣿⣷⡕⢜⢧⢸⣿⣿⣷⡕⢿⣻⡇⢜⣇⢕⢜⢕⢸⡇⢸⣿⣿⣿⣿⣿⠀⠀⠀⠀⠀⠀⠀⠀⠀⠀⠀⠀</a:t>
            </a:r>
            <a:br/>
            <a:r>
              <a:t>⠀⠀⠀⠀⠀⠀⠀⠀⠀⠀⠀⣿⣿⣿⣿⣿⣿⣿⣿⣿⣿⣿⣿⣿⣿⣿⣿⣿⣿⣿⣿⣿⣿⣿⣿⣿⣿⣿⣿⣿⣿⣿⣿⢿⢏⢕⢕⢕⢸⣿⡜⣿⣷⡜⢟⢧⢣⢕⢕⢕⢎⡜⣧⢜⣿⣿⣿⣿⣿⠀⠀⠀⠀⠀⠀⠀⠀⠀⠀⠀⠀</a:t>
            </a:r>
            <a:br/>
            <a:r>
              <a:t>⠀⠀⠀⠀⠀⠀⠀⠀⠀⠀⠀⣿⣿⣿⣿⣿⣿⣿⣿⣿⣿⣿⣿⣿⣿⣿⣿⣿⣿⣿⣿⣿⣿⣿⣿⣿⣿⣿⣿⣿⡿⣿⢏⢕⢕⢕⢕⢕⢜⣿⡇⢻⡟⣷⢕⢜⢏⢇⢜⢕⢱⢕⣱⢕⣿⣿⣿⣿⣿⠀⠀⠀⠀⠀⠀⠀⠀⠀⠀⠀⠀</a:t>
            </a:r>
            <a:br/>
            <a:r>
              <a:t>⠀⠀⠀⠀⠀⠀⠀⠀⠀⠀⠀⣿⣿⣿⣿⣿⣿⣿⣿⣿⣿⣿⣿⣿⣿⣿⣿⣿⣿⣿⣿⣿⣿⣿⣿⣿⣿⣿⣿⣿⣿⡫⢗⢕⢕⢕⢕⢕⢕⢸⣷⣸⣻⡽⣷⡕⢎⢎⢇⢕⢕⢕⢹⢜⣿⣿⣿⣿⣿⠀⠀⠀⠀⠀⠀⠀⠀⠀⠀⠀⠀</a:t>
            </a:r>
            <a:br/>
            <a:r>
              <a:t>⠀⠀⠀⠀⠀⠀⠀⠀⠀⠀⠀⣿⣿⣿⣿⣿⣿⣿⣿⣿⣿⣿⣿⣿⣿⣿⣿⣿⣿⣿⣿⣿⣿⣿⣿⣿⣿⣿⣿⣿⣿⣿⣵⡕⢕⢕⢕⢕⣕⡏⣿⣿⣵⣻⣼⣷⡕⢜⢇⢇⢕⢕⢕⡕⢸⣿⣿⣿⣿⠀⠀⠀⠀⠀⠀⠀⠀⠀⠀⠀⠀</a:t>
            </a:r>
            <a:br/>
            <a:r>
              <a:t>⠀⠀⠀⠀⠀⠀⠀⠀⠀⠀⠀⣿⣿⣿⣿⣿⣿⣿⣿⣿⣿⣿⣿⣿⣿⣿⣿⣿⣿⣿⣿⣿⣿⣿⣿⣿⣿⣿⣿⣿⣿⣿⣿⣷⣷⣵⣷⣿⣿⣿⣟⣝⣿⣿⣿⣿⣿⣷⣞⣇⡕⢕⢕⣇⣿⣿⣿⣿⣿⠀⠀⠀⠀⠀⠀⠀⠀⠀⠀⠀⠀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⠀⠀⠀⠀⠀⠀⠀⠀⠀⠀⠀⣿⣿⣿⣿⣿⣿⣿⣿⣿⣿⣿⣿⣿⣿⣿⣿⣿⣿⣿⣿⣿⣿⣿⣿⣿⣿⣿⣿⣿⣿⣿⣿⣿⣿⣿⣿⣿⣿⣿⣿⣿⣿⣿⣿⣻⢿⣿⣿⣿⡇⢕⢕⣿⣿⣿⣿⣿⣿⠀⠀⠀⠀⠀⠀⠀⠀⠀⠀⠀⠀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⠀⠀⠀⠀⠀⠀⠀⠀⠀⠀⠀⣿⣿⣿⣿⣿⣿⣿⣿⣿⣿⣿⣿⣿⣿⣿⣿⣿⣿⣿⣿⣿⣿⣿⣿⣿⣿⣿⣿⣿⣿⣿⣿⣿⣿⣿⣿⣿⣿⣿⣿⣿⣿⣿⣿⣿⡿⣿⣿⣿⣇⢕⢕⣹⣿⣿⣿⣿⣿⠀⠀⠀⠀⠀⠀⠀⠀⠀⠀⠀⠀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⠀⠀⠀⠀⠀⠀⠀⠀⠀⠀⠀⣿⣿⣿⣿⣿⣿⣿⣿⣿⣿⣿⣿⣿⣿⣿⣿⣿⣿⣿⣿⣿⣿⣿⣿⣿⣿⣿⣿⣿⣿⣿⣿⣿⣿⣿⣿⣿⣿⣿⣿⣿⣿⣿⣽⣷⣷⣧⣜⡝⢯⣝⢕⣽⣿⣿⣿⣿⣿⠀⠀⠀⠀⠀⠀⠀⠀⠀⠀⠀⠀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⠀⠀⠀⠀⠀⠀⠀⠀⠀⠀⠀⣿⣿⣿⣿⣿⣿⣿⣿⣿⣿⣿⣿⣿⣿⣿⣿⣿⣿⣿⣿⣿⣿⣿⣿⣿⣿⣿⣿⣿⣿⣿⣿⣿⣿⣿⣿⣿⣿⣿⡿⢏⣿⣿⣿⣿⣿⣿⣿⣷⣕⢜⢝⣿⣿⣿⣿⣿⣿⠀⠀⠀⠀⠀⠀⠀⠀⠀⠀⠀⠀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⠀⠀⠀⠀⠀⠀⠀⠀⠀⠀⠀⣿⣿⣿⣿⣿⣿⣿⣿⣿⣿⣿⣿⣿⣿⣿⣿⣿⣿⣿⣿⣿⣿⣿⣿⣿⣿⣿⣿⣿⣿⣿⣿⣿⣿⣿⣿⣿⣿⢏⢕⢜⣿⣿⣿⣿⣿⣿⣿⣿⣿⣧⢕⢻⡿⣿⣿⣿⣿⠀⠀⠀⠀⠀⠀⠀⠀⠀⠀⠀⠀</a:t>
            </a:r>
            <a:br/>
            <a:r>
              <a:t>⠀⠀⠀⠀⠀⠀⠀⠀⠀⠀⠀⣿⣿⣿⣿⣿⣿⣿⣿⣿⣿⣿⣿⣿⣿⣿⣿⣿⣿⣿⣿⣿⣿⣿⣿⣿⣿⣿⣿⣿⣿⣿⣿⣿⣿⣿⣿⡿⢕⢕⢕⢕⢻⣿⣿⣿⣿⣿⣿⣿⣿⣿⣧⢜⢟⣽⣿⣿⣿⠀⠀⠀⠀⠀⠀⠀⠀⠀⠀⠀⠀</a:t>
            </a:r>
            <a:br/>
            <a:r>
              <a:t>⠀⠀⠀⠀⠀⠀⠀⠀⠀⠀⠀⣿⣿⣿⣿⣿⣿⣿⣿⣿⣿⣿⣿⣿⣿⣿⣿⣿⣿⣿⣿⣿⣿⣿⣿⣿⣿⣿⣿⣿⣿⣿⣿⣿⣿⣿⡟⢕⢕⢕⢕⢕⢜⢿⣿⣿⣿⣿⣿⣿⣿⣿⣿⣧⡼⢿⣿⣿⣿⠀⠀⠀⠀⠀⠀⠀⠀⠀⠀⠀⠀</a:t>
            </a:r>
            <a:br/>
            <a:r>
              <a:t>⠀⠀⠀⠀⠀⠀⠀⠀⠀⠀⠀⣿⣿⣿⣿⣿⣿⣿⣿⣿⣿⣿⣿⣿⣿⣿⣿⣿⣿⣿⣿⣿⣿⣿⣿⣿⣿⣿⣿⣿⣿⣿⣿⣿⣿⣿⣷⡕⢕⢕⢕⢕⢕⢜⢿⣿⣿⣿⣿⣿⣿⣿⣿⣿⣿⣷⣿⣿⣿⠀⠀⠀⠀⠀⠀⠀⠀⠀⠀⠀⠀</a:t>
            </a:r>
            <a:br/>
            <a:r>
              <a:t>⠀⠀⠀⠀⠀⠀⠀⠀⠀⠀⠀⠛⠛⠛⠛⠛⠛⠛⠛⠛⠛⠛⠛⠛⠛⠛⠛⠛⠛⠛⠛⠛⠛⠛⠛⠛⠛⠛⠛⠛⠛⠛⠛⠛⠛⠛⠛⠓⠑⠑⠑⠑⠑⠑⠘⠛⠛⠛⠛⠛⠛⠛⠛⠛⠛⠛⠛⠛⠛⠀⠀⠀⠀⠀⠀⠀⠀⠀⠀⠀⠀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⠀⠀⠀⠀⠀⠀⠀⠀⠀⠀⠀⣿⣿⣿⣿⣿⣿⣿⣿⣿⣿⣿⣿⣿⣿⣿⣿⣿⣿⣿⣿⣿⣿⣿⣿⣿⣿⣿⣿⣿⣿⣿⣿⣿⣿⣿⣿⣿⣷⣯⣷⣾⡿⡟⡟⣿⣿⣿⣿⣿⣿⣿⣿⣿⣿⣿⣿⣿⣿⠀⠀⠀⠀⠀⠀⠀⠀⠀⠀⠀⠀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⠀⠀⠀⠀⠀⠀⠀⠀⠀⠀⠀⣿⣿⣿⣿⣿⣿⣿⣿⣿⣿⣿⣿⣿⣿⣿⣿⣿⣿⣿⣿⣿⣿⣿⣿⣿⣿⣿⣿⣿⣿⢿⢿⣿⣿⣿⣿⣿⣿⣿⣿⢹⣿⣿⣿⣿⣿⡟⣿⣿⣿⢿⢿⣿⣿⣿⣿⣿⣿⠀⠀⠀⠀⠀⠀⠀⠀⠀⠀⠀⠀</a:t>
            </a:r>
            <a:br/>
            <a:r>
              <a:t>⠀⠀⠀⠀⠀⠀⠀⠀⠀⠀⠀⣿⣿⣿⣿⣿⣿⣿⣿⣿⣿⣿⣿⣿⣿⣿⣿⣿⣿⣿⣿⣿⣿⣿⣿⣿⣿⣿⣿⣿⣇⢕⢜⢔⢝⠟⢿⣿⣿⣿⡇⢜⣿⣿⣿⣿⣿⢇⢹⢝⡇⢸⢜⣿⣿⣿⣿⣿⣿⠀⠀⠀⠀⠀⠀⠀⠀⠀⠀⠀⠀</a:t>
            </a:r>
            <a:br/>
            <a:r>
              <a:t>⠀⠀⠀⠀⠀⠀⠀⠀⠀⠀⠀⣿⣿⣿⣿⣿⣿⣿⣿⣿⣿⣿⣿⣿⣿⣿⣿⣿⣿⣿⣿⣿⣿⣿⣿⣿⣿⣿⣿⢿⣿⢕⢕⣱⣷⡔⢕⢜⣿⣿⣧⢕⣏⣿⣿⢜⣹⡕⢜⢕⢇⢸⢕⢸⣿⣿⣿⣿⣿⠀⠀⠀⠀⠀⠀⠀⠀⠀⠀⠀⠀</a:t>
            </a:r>
            <a:br/>
            <a:r>
              <a:t>⠀⠀⠀⠀⠀⠀⠀⠀⠀⠀⠀⣿⣿⣿⣿⣿⣿⣿⣿⣿⣿⣿⣿⣿⣿⣿⣿⣿⣿⣿⣿⣿⣿⣿⣿⣿⣿⣿⣿⣿⣿⣧⣝⡏⢕⢕⢸⢕⢸⣿⡸⡕⢸⡽⢿⡕⢝⢇⢕⢕⢕⢸⢇⢸⣿⣿⣿⣿⣿⠀⠀⠀⠀⠀⠀⠀⠀⠀⠀⠀⠀</a:t>
            </a:r>
            <a:br/>
            <a:r>
              <a:t>⠀⠀⠀⠀⠀⠀⠀⠀⠀⠀⠀⣿⣿⣿⣿⣿⣿⣿⣿⣿⣿⣿⣿⣿⣿⣿⣿⣿⣿⣿⣿⣿⣿⣿⣿⣿⣿⣿⣿⣿⣿⣿⣿⣿⣷⡇⢕⢇⢜⣿⣿⣿⡇⢹⡺⡇⢕⢜⢕⢕⢕⢕⣧⢸⣿⣿⣿⣿⣿⠀⠀⠀⠀⠀⠀⠀⠀⠀⠀⠀⠀</a:t>
            </a:r>
            <a:br/>
            <a:r>
              <a:t>⠀⠀⠀⠀⠀⠀⠀⠀⠀⠀⠀⣿⣿⣿⣿⣿⣿⣿⣿⣿⣿⣿⣿⣿⣿⣿⣿⣿⣿⣿⣿⣿⣿⣿⣿⣿⣿⣿⣿⣿⣿⣿⣿⢿⢝⢕⢕⢕⢕⣻⣏⣿⢿⡇⢝⢻⡕⢕⢇⢕⢕⢕⢿⢕⣿⣿⣿⣿⣿⠀⠀⠀⠀⠀⠀⠀⠀⠀⠀⠀⠀</a:t>
            </a:r>
            <a:br/>
            <a:r>
              <a:t>⠀⠀⠀⠀⠀⠀⠀⠀⠀⠀⠀⣿⣿⣿⣿⣿⣿⣿⣿⣿⣿⣿⣿⣿⣿⣿⣿⣿⣿⣿⣿⣿⣿⣿⣿⣿⣿⣿⣿⣿⣿⣿⡏⢕⢕⢕⢕⢕⢕⢟⢿⣿⣯⢿⡕⢕⢱⢱⡕⢕⢸⢕⢜⢕⣿⣿⣿⣿⣿⠀⠀⠀⠀⠀⠀⠀⠀⠀⠀⠀⠀</a:t>
            </a:r>
            <a:br/>
            <a:r>
              <a:t>⠀⠀⠀⠀⠀⠀⠀⠀⠀⠀⠀⣿⣿⣿⣿⣿⣿⣿⣿⣿⣿⣿⣿⣿⣿⣿⣿⣿⣿⣿⣿⣿⣿⣿⣿⣿⣿⣿⣿⣿⣿⣿⡏⢕⢕⢕⢕⢕⢕⢕⢕⣻⣿⣯⢿⡕⢕⢣⢱⡕⢕⢕⢜⡇⢸⣿⣿⣿⣿⠀⠀⠀⠀⠀⠀⠀⠀⠀⠀⠀⠀</a:t>
            </a:r>
            <a:br/>
            <a:r>
              <a:t>⠀⠀⠀⠀⠀⠀⠀⠀⠀⠀⠀⣿⣿⣿⣿⣿⣿⣿⣿⣿⣿⣿⣿⣿⣿⣿⣿⣿⣿⣿⣿⣿⣿⣿⣿⣿⣿⣿⣿⣿⣿⣿⣷⢕⢕⢕⢕⢕⢕⢎⣹⣿⢻⣿⣿⣿⣕⢕⢱⢕⢕⢕⢕⢳⢼⣿⣿⣿⣿⠀⠀⠀⠀⠀⠀⠀⠀⠀⠀⠀⠀</a:t>
            </a:r>
            <a:br/>
            <a:r>
              <a:t>⠀⠀⠀⠀⠀⠀⠀⠀⠀⠀⠀⣿⣿⣿⣿⣿⣿⣿⣿⣿⣿⣿⣿⣿⣿⣿⣿⣿⣿⣿⣿⣿⣿⣿⣿⣿⣿⣿⣿⣿⣿⣿⣿⣷⣷⣵⣵⣾⣿⣷⣿⢕⢅⣜⣿⣿⣿⣷⣧⡱⡕⢕⡕⢱⣿⣿⣿⣿⣿⠀⠀⠀⠀⠀⠀⠀⠀⠀⠀⠀⠀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⠀⠀⠀⠀⠀⠀⠀⠀⠀⠀⠀⣿⣿⣿⣿⣿⣿⣿⣿⣿⣿⣿⣿⣿⣿⣿⣿⣿⣿⣿⣿⣿⣿⣿⣿⣿⣿⣿⣿⣿⣿⣿⣿⣿⣿⣿⣿⣿⣿⣿⣿⣿⣿⣿⣿⣿⣿⡻⣿⣷⣵⢕⢕⢸⣿⣿⣿⣿⣿⠀⠀⠀⠀⠀⠀⠀⠀⠀⠀⠀⠀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⠀⠀⠀⠀⠀⠀⠀⠀⠀⠀⠀⣿⣿⣿⣿⣿⣿⣿⣿⣿⣿⣿⣿⣿⣿⣿⣿⣿⣿⣿⣿⣿⣿⣿⣿⣿⣿⣿⣿⣿⣿⣿⣿⣿⣿⣿⣿⣿⣿⣿⣿⣿⣿⣿⣿⣿⣿⣿⣿⣿⣿⣧⢕⣱⣿⣿⣿⣿⣿⠀⠀⠀⠀⠀⠀⠀⠀⠀⠀⠀⠀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⠀⠀⠀⠀⠀⠀⠀⠀⠀⠀⠀⣿⣿⣿⣿⣿⣿⣿⣿⣿⣿⣿⣿⣿⣿⣿⣿⣿⣿⣿⣿⣿⣿⣿⣿⣿⣿⣿⣿⣿⣿⣿⣿⣿⣿⣿⣿⣿⣿⣿⣿⣿⣿⣿⣿⣿⣿⣿⣽⣵⣵⣝⢫⣟⣿⣿⣿⣿⣿⠀⠀⠀⠀⠀⠀⠀⠀⠀⠀⠀⠀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⠀⠀⠀⠀⠀⠀⠀⠀⠀⠀⠀⣿⣿⣿⣿⣿⣿⣿⣿⣿⣿⣿⣿⣿⣿⣿⣿⣿⣿⣿⣿⣿⣿⣿⣿⣿⣿⣿⣿⣿⣿⣿⣿⣿⣿⣿⣿⣿⣿⣿⣿⣿⣿⣿⢟⣽⣿⣿⣿⣿⣿⣿⣷⣕⢻⣿⣿⣿⣿⠀⠀⠀⠀⠀⠀⠀⠀⠀⠀⠀⠀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⠀⠀⠀⠀⠀⠀⠀⠀⠀⠀⠀⣿⣿⣿⣿⣿⣿⣿⣿⣿⣿⣿⣿⣿⣿⣿⣿⣿⣿⣿⣿⣿⣿⣿⣿⣿⣿⣿⣿⣿⣿⣿⣿⣿⣿⣿⣿⣿⣿⣿⣿⣿⡿⢇⢕⢹⣿⣿⣿⣿⣿⣿⣿⣿⣞⢿⣿⣿⣿⠀⠀⠀⠀⠀⠀⠀⠀⠀⠀⠀⠀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⠀⠀⠀⠀⠀⠀⠀⠀⠀⠀⠀⣿⣿⣿⣿⣿⣿⣿⣿⣿⣿⣿⣿⣿⣿⣿⣿⣿⣿⣿⣿⣿⣿⣿⣿⣿⣿⣿⣿⣿⣿⣿⣿⣿⣿⣿⣿⣿⣿⣿⡿⢏⢕⢕⢕⢜⣿⣿⣿⣿⣿⣿⣿⣿⣿⣎⡻⣿⣿⠀⠀⠀⠀⠀⠀⠀⠀⠀⠀⠀⠀</a:t>
            </a:r>
            <a:br/>
            <a:r>
              <a:t>⠀⠀⠀⠀⠀⠀⠀⠀⠀⠀⠀⣿⣿⣿⣿⣿⣿⣿⣿⣿⣿⣿⣿⣿⣿⣿⣿⣿⣿⣿⣿⣿⣿⣿⣿⣿⣿⣿⣿⣿⣿⣿⣿⣿⣿⣿⣿⣿⣿⢏⢕⢕⢕⢕⢕⢕⢹⣿⣿⣿⣿⣿⣿⣿⣿⣿⣧⣝⣿⠀⠀⠀⠀⠀⠀⠀⠀⠀⠀⠀⠀</a:t>
            </a:r>
            <a:br/>
            <a:r>
              <a:t>⠀⠀⠀⠀⠀⠀⠀⠀⠀⠀⠀⣿⣿⣿⣿⣿⣿⣿⣿⣿⣿⣿⣿⣿⣿⣿⣿⣿⣿⣿⣿⣿⣿⣿⣿⣿⣿⣿⣿⣿⣿⣿⣿⣿⣿⣿⣿⣿⣿⡕⢕⢕⢕⢕⢕⢕⢕⢹⣿⣿⣿⣿⣿⣿⣿⣿⣿⣿⣮⠀⠀⠀⠀⠀⠀⠀⠀⠀⠀⠀⠀</a:t>
            </a:r>
            <a:br/>
            <a:r>
              <a:t>⠀⠀⠀⠀⠀⠀⠀⠀⠀⠀⠀⠛⠛⠛⠛⠛⠛⠛⠛⠛⠛⠛⠛⠛⠛⠛⠛⠛⠛⠛⠛⠛⠛⠛⠛⠛⠛⠛⠛⠛⠛⠛⠛⠛⠛⠛⠛⠛⠛⠛⠃⠑⠑⠑⠑⠑⠑⠑⠛⠛⠛⠛⠛⠛⠛⠛⠛⠛⠛⠀⠀⠀⠀⠀⠀⠀⠀⠀⠀⠀⠀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⠀⠀⠀⠀⠀⠀⠀⠀⠀⠀⠀⣿⣿⣿⣿⣿⣿⣿⣿⣿⣿⣿⣿⣿⣿⣿⣿⣿⣿⣿⣿⣿⣿⣿⣿⣿⣿⣿⣿⣿⣿⣿⣿⣿⣿⣿⣿⣿⢿⣿⢟⢟⡻⣿⣿⣿⣿⣿⣿⣿⣿⣿⣿⣿⣿⣿⣿⣿⣿⠀⠀⠀⠀⠀⠀⠀⠀⠀⠀⠀⠀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⠀⠀⠀⠀⠀⠀⠀⠀⠀⠀⠀⣿⣿⣿⣿⣿⣿⣿⣿⣿⣿⣿⣿⣿⣿⣿⣿⣿⣿⣿⣿⣿⣿⣿⣿⣿⣿⣿⣿⣿⣿⣿⣿⣿⣿⣿⣿⣾⣿⣷⣿⣿⢟⣽⣝⣿⣿⣿⣿⣿⣿⣿⣿⣿⣿⣿⣿⣿⣿⠀⠀⠀⠀⠀⠀⠀⠀⠀⠀⠀⠀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⠀⠀⠀⠀⠀⠀⠀⠀⠀⠀⠀⣿⣿⣿⣿⣿⣿⣿⣿⣿⣿⣿⣿⣿⣿⣿⣿⣿⣿⣿⣿⣿⣿⣿⣿⣿⣿⣿⣿⣿⣿⣿⣿⣿⣿⣿⣿⣿⣿⣿⣿⣿⣿⣿⣿⣿⣿⣿⡿⣿⣿⣿⣿⣿⣿⣿⣿⣿⣿⠀⠀⠀⠀⠀⠀⠀⠀⠀⠀⠀⠀</a:t>
            </a:r>
            <a:br/>
            <a:r>
              <a:t>⠀⠀⠀⠀⠀⠀⠀⠀⠀⠀⠀⣿⣿⣿⣿⣿⣿⣿⣿⣿⣿⣿⣿⣿⣿⣿⣿⣿⣿⣿⣿⣿⣿⣿⣿⣿⣿⣿⣿⣿⡿⡟⢻⢟⣿⣿⣿⣿⣿⣿⣿⢸⣿⣿⣿⣿⣿⡇⣿⣿⡟⢻⢻⣿⣿⣿⣿⣿⣿⠀⠀⠀⠀⠀⠀⠀⠀⠀⠀⠀⠀</a:t>
            </a:r>
            <a:br/>
            <a:r>
              <a:t>⠀⠀⠀⠀⠀⠀⠀⠀⠀⠀⠀⣿⣿⣿⣿⣿⣿⣿⣿⣿⣿⣿⣿⣿⣿⣿⣿⣿⣿⣿⣿⣿⣿⣿⣿⣿⣿⣿⣿⣿⣵⢕⢕⢇⢕⠝⢻⢿⣿⣿⡇⢜⣿⣿⣷⢻⣿⢇⢸⢜⡇⢸⢕⢹⣿⣿⣿⣿⣿⠀⠀⠀⠀⠀⠀⠀⠀⠀⠀⠀⠀</a:t>
            </a:r>
            <a:br/>
            <a:r>
              <a:t>⠀⠀⠀⠀⠀⠀⠀⠀⠀⠀⠀⣿⣿⣿⣿⣿⣿⣿⣿⣿⣿⣿⣿⣿⣿⣿⣿⣿⣿⣿⣿⣿⣿⣿⣿⣿⣿⣿⣿⡻⣿⢕⢕⣼⣷⢕⢕⢕⢿⣿⢿⢕⢧⢿⣿⢜⣼⡇⢕⡕⢕⢸⢕⢸⣿⣿⣿⣿⣿⠀⠀⠀⠀⠀⠀⠀⠀⠀⠀⠀⠀</a:t>
            </a:r>
            <a:br/>
            <a:r>
              <a:t>⠀⠀⠀⠀⠀⠀⠀⠀⠀⠀⠀⣿⣿⣿⣿⣿⣿⣿⣿⣿⣿⣿⣿⣿⣿⣿⣿⣿⣿⣿⣿⣿⣿⣿⣿⣿⣿⣿⣿⣿⣿⣷⣽⣕⢕⢕⢜⢕⢸⣿⣝⣕⢝⣞⢹⡕⢕⡇⢕⢱⢕⢕⡕⢸⣿⣿⣿⣿⣿⠀⠀⠀⠀⠀⠀⠀⠀⠀⠀⠀⠀</a:t>
            </a:r>
            <a:br/>
            <a:r>
              <a:t>⠀⠀⠀⠀⠀⠀⠀⠀⠀⠀⠀⣿⣿⣿⣿⣿⣿⣿⣿⣿⣿⣿⣿⣿⣿⣿⣿⣿⣿⣿⣿⣿⣿⣿⣿⣿⣿⣿⣿⣿⣿⣿⣿⣿⣿⡇⢕⢕⢕⣿⣿⣿⣗⢜⡜⣇⢕⢜⢕⢕⢕⢕⡏⢜⣿⣿⣿⣿⣿⠀⠀⠀⠀⠀⠀⠀⠀⠀⠀⠀⠀</a:t>
            </a:r>
            <a:br/>
            <a:r>
              <a:t>⠀⠀⠀⠀⠀⠀⠀⠀⠀⠀⠀⣿⣿⣿⣿⣿⣿⣿⣿⣿⣿⣿⣿⣿⣿⣿⣿⣿⣿⣿⣿⣿⣿⣿⣿⣿⣿⣿⣿⣿⣿⣿⣿⢟⢕⢕⢕⢕⢕⡼⣿⣹⣿⣇⢜⢜⡕⡕⢱⢕⢕⢕⢹⢕⣿⣿⣿⣿⣿⠀⠀⠀⠀⠀⠀⠀⠀⠀⠀⠀⠀</a:t>
            </a:r>
            <a:br/>
            <a:r>
              <a:t>⠀⠀⠀⠀⠀⠀⠀⠀⠀⠀⠀⣿⣿⣿⣿⣿⣿⣿⣿⣿⣿⣿⣿⣿⣿⣿⣿⣿⣿⣿⣿⣿⣿⣿⣿⣿⣿⣿⣿⣿⣿⣿⣕⡕⢕⢕⢕⢕⢕⢜⢝⣧⣧⢿⡕⢕⢱⢱⡕⢕⢜⢕⢕⡇⢹⣿⣿⣿⣿⠀⠀⠀⠀⠀⠀⠀⠀⠀⠀⠀⠀</a:t>
            </a:r>
            <a:br/>
            <a:r>
              <a:t>⠀⠀⠀⠀⠀⠀⠀⠀⠀⠀⠀⣿⣿⣿⣿⣿⣿⣿⣿⣿⣿⣿⣿⣿⣿⣿⣿⣿⣿⣿⣿⣿⣿⣿⣿⣿⣿⣿⣿⣿⣿⣿⣕⢇⢕⢕⢕⢕⢕⢕⡕⣜⡿⣷⣻⣕⢕⢕⡕⡕⢕⢕⢕⢱⢸⣿⣿⣿⣿⠀⠀⠀⠀⠀⠀⠀⠀⠀⠀⠀⠀</a:t>
            </a:r>
            <a:br/>
            <a:r>
              <a:t>⠀⠀⠀⠀⠀⠀⠀⠀⠀⠀⠀⣿⣿⣿⣿⣿⣿⣿⣿⣿⣿⣿⣿⣿⣿⣿⣿⣿⣿⣿⣿⣿⣿⣿⣿⣿⣿⣿⣿⣿⣿⣿⣿⡕⢕⢕⢕⢕⢕⢜⢹⣿⢝⢸⣿⣿⣧⣕⢕⡕⢕⢕⢕⢜⣿⣿⣿⣿⣿⠀⠀⠀⠀⠀⠀⠀⠀⠀⠀⠀⠀</a:t>
            </a:r>
            <a:br/>
            <a:r>
              <a:t>⠀⠀⠀⠀⠀⠀⠀⠀⠀⠀⠀⣿⣿⣿⣿⣿⣿⣿⣿⣿⣿⣿⣿⣿⣿⣿⣿⣿⣿⣿⣿⣿⣿⣿⣿⣿⣿⣿⣿⣿⣿⣿⣿⣿⣷⣷⣵⣾⣿⣿⣾⡇⢔⡱⢟⢿⣿⣿⣷⡜⡕⢕⢕⢸⣿⣿⣿⣿⣿⠀⠀⠀⠀⠀⠀⠀⠀⠀⠀⠀⠀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⠀⠀⠀⠀⠀⠀⠀⠀⠀⠀⠀⣿⣿⣿⣿⣿⣿⣿⣿⣿⣿⣿⣿⣿⣿⣿⣿⣿⣿⣿⣿⣿⣿⣿⣿⣿⣿⣿⣿⣿⣿⣿⣿⣿⣿⣿⣿⣿⣿⣿⣿⣿⣿⣿⣿⣿⣿⣿⣿⣿⣾⣵⡕⢕⣿⣿⣿⣿⣿⠀⠀⠀⠀⠀⠀⠀⠀⠀⠀⠀⠀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⠀⠀⠀⠀⠀⠀⠀⠀⠀⠀⠀⣿⣿⣿⣿⣿⣿⣿⣿⣿⣿⣿⣿⣿⣿⣿⣿⣿⣿⣿⣿⣿⣿⣿⣿⣿⣿⣿⣿⣿⣿⣿⣿⣿⣿⣿⣿⣿⣿⣿⣿⣿⣿⣿⣿⣿⣿⣿⣿⣿⣿⣿⣿⣕⣹⣿⣿⣿⣿⠀⠀⠀⠀⠀⠀⠀⠀⠀⠀⠀⠀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⠀⠀⠀⠀⠀⠀⠀⠀⠀⠀⠀⣿⣿⣿⣿⣿⣿⣿⣿⣿⣿⣿⣿⣿⣿⣿⣿⣿⣿⣿⣿⣿⣿⣿⣿⣿⣿⣿⣿⣿⣿⣿⣿⣿⣿⣿⣿⣿⣿⣿⣿⣿⣿⣿⣿⣿⣿⣿⣿⣿⣟⣏⣝⢝⢿⣿⣿⣿⣿⠀⠀⠀⠀⠀⠀⠀⠀⠀⠀⠀⠀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⠀⠀⠀⠀⠀⠀⠀⠀⠀⠀⠀⣿⣿⣿⣿⣿⣿⣿⣿⣿⣿⣿⣿⣿⣿⣿⣿⣿⣿⣿⣿⣿⣿⣿⣿⣿⣿⣿⣿⣿⣿⣿⣿⣿⣿⣿⣿⣿⣿⣿⣿⣿⣿⣿⣿⣿⣿⢟⢻⣿⣿⣿⣿⣿⣷⣽⣿⣿⣿⠀⠀⠀⠀⠀⠀⠀⠀⠀⠀⠀⠀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⠀⠀⠀⠀⠀⠀⠀⠀⠀⠀⠀⣿⣿⣿⣿⣿⣿⣿⣿⣿⣿⣿⣿⣿⣿⣿⣿⣿⣿⣿⣿⣿⣿⣿⣿⣿⣿⣿⣿⣿⣿⣿⣿⣿⣿⣿⣿⣿⣿⣿⣿⣿⣿⣿⣿⡟⢕⢕⢸⣿⣿⣿⣿⣿⣿⣿⡝⢿⣿⠀⠀⠀⠀⠀⠀⠀⠀⠀⠀⠀⠀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⠀⠀⠀⠀⠀⠀⠀⠀⠀⠀⠀⣿⣿⣿⣿⣿⣿⣿⣿⣿⣿⣿⣿⣿⣿⣿⣿⣿⣿⣿⣿⣿⣿⣿⣿⣿⣿⣿⣿⣿⣿⣿⣿⣿⣿⣿⣿⣿⣿⣿⣿⣿⣿⢟⢕⢕⢕⢕⢕⢿⣿⣿⣿⣿⣿⣿⡮⢕⢹⠀⠀⠀⠀⠀⠀⠀⠀⠀⠀⠀⠀</a:t>
            </a:r>
            <a:br/>
            <a:r>
              <a:t>⠀⠀⠀⠀⠀⠀⠀⠀⠀⠀⠀⣿⣿⣿⣿⣿⣿⣿⣿⣿⣿⣿⣿⣿⣿⣿⣿⣿⣿⣿⣿⣿⣿⣿⣿⣿⣿⣿⣿⣿⣿⣿⣿⣿⣿⣿⣿⣿⣿⣿⣿⢟⢕⢕⢕⢕⢕⢕⢕⢜⣿⣿⣿⣿⣿⣿⣝⡕⢕⠀⠀⠀⠀⠀⠀⠀⠀⠀⠀⠀⠀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⠀⠀⠀⠀⠀⠀⠀⠀⠀⠀⠀⣿⣿⣿⣿⣿⣿⣿⣿⣿⣿⣿⣿⣿⣿⣿⣿⣿⣿⣿⣿⣿⣿⣿⣿⣿⣿⣿⣿⣿⣿⣿⣿⣿⣿⣿⣿⣿⣿⣿⣿⡇⢕⢕⢕⢕⢕⢕⢕⢕⢻⣿⣿⣿⣿⣿⣿⣿⣵⠀⠀⠀⠀⠀⠀⠀⠀⠀⠀⠀⠀</a:t>
            </a:r>
            <a:br/>
            <a:r>
              <a:t>⠀⠀⠀⠀⠀⠀⠀⠀⠀⠀⠀⠛⠛⠛⠛⠛⠛⠛⠛⠛⠛⠛⠛⠛⠛⠛⠛⠛⠛⠛⠛⠛⠛⠛⠛⠛⠛⠛⠛⠛⠛⠛⠛⠛⠛⠛⠛⠛⠛⠛⠛⠓⠑⠑⠑⠑⠑⠑⠑⠑⠑⠛⠛⠛⠛⠛⠛⠛⠛⠀⠀⠀⠀⠀⠀⠀⠀⠀⠀⠀⠀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⠀⠀⠀⠀⠀⠀⠀⠀⠀⠀⠀⣿⣿⣿⣿⣿⣿⣿⣿⣿⣿⣿⣿⣿⣿⣿⣿⣿⣿⣿⣿⣿⣿⣿⣿⣿⣿⣿⣿⣿⣿⣿⣿⣿⣿⣿⣿⢿⢟⡿⢟⣝⣟⣿⣿⣿⣿⣿⣿⣿⣿⣿⣿⣿⣿⣿⣿⣿⣿⠀⠀⠀⠀⠀⠀⠀⠀⠀⠀⠀⠀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⠀⠀⠀⠀⠀⠀⠀⠀⠀⠀⠀⣿⣿⣿⣿⣿⣿⣿⣿⣿⣿⣿⣿⣿⣿⣿⣿⣿⣿⣿⣿⣿⣿⣿⣿⣿⣿⣿⣿⣿⣿⣿⣿⣿⣿⣿⣿⣿⣿⣿⣿⣿⣏⣧⣧⣿⣿⣿⣟⣿⣿⣿⣿⣿⣿⣿⣿⣿⣿⠀⠀⠀⠀⠀⠀⠀⠀⠀⠀⠀⠀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⠀⠀⠀⠀⠀⠀⠀⠀⠀⠀⠀⣿⣿⣿⣿⣿⣿⣿⣿⣿⣿⣿⣿⣿⣿⣿⣿⣿⣿⣿⣿⣿⣿⣿⣿⣿⣿⣿⣿⣿⣿⣿⣿⣿⣿⣿⣿⣿⣿⣿⣿⢿⣿⣿⣿⣿⣿⡿⣿⣿⣿⣿⣿⣿⣿⣿⣿⣿⣿⠀⠀⠀⠀⠀⠀⠀⠀⠀⠀⠀⠀</a:t>
            </a:r>
            <a:br/>
            <a:r>
              <a:t>⠀⠀⠀⠀⠀⠀⠀⠀⠀⠀⠀⣿⣿⣿⣿⣿⣿⣿⣿⣿⣿⣿⣿⣿⣿⣿⣿⣿⣿⣿⣿⣿⣿⣿⣿⣿⣿⣿⣿⣿⡿⡟⢟⠽⢿⣿⣿⣿⣿⣿⣿⢸⣿⣿⣿⣿⣿⢕⢿⢹⣿⢹⢝⣿⣿⣿⣿⣿⣿⠀⠀⠀⠀⠀⠀⠀⠀⠀⠀⠀⠀</a:t>
            </a:r>
            <a:br/>
            <a:r>
              <a:t>⠀⠀⠀⠀⠀⠀⠀⠀⠀⠀⠀⣿⣿⣿⣿⣿⣿⣿⣿⣿⣿⣿⣿⣿⣿⣿⣿⣿⣿⣿⣿⣿⣿⣿⣿⣿⣿⣿⣿⣿⣵⢕⢕⢇⢕⢘⢝⢻⣿⣿⣿⢕⡏⣿⣿⢻⢻⡕⢜⢕⡇⢜⢕⢺⣿⣿⣿⣿⣿⠀⠀⠀⠀⠀⠀⠀⠀⠀⠀⠀⠀</a:t>
            </a:r>
            <a:br/>
            <a:r>
              <a:t>⠀⠀⠀⠀⠀⠀⠀⠀⠀⠀⠀⣿⣿⣿⣿⣿⣿⣿⣿⣿⣿⣿⣿⣿⣿⣿⣿⣿⣿⣿⣿⣿⣿⣿⣿⣿⣿⣿⣿⣻⣷⢕⣱⣼⢿⢇⢕⢕⢻⣿⣿⢕⢱⢟⢿⢕⡏⡇⢕⢕⢜⢜⢕⢸⣿⣿⣿⣿⣿⠀⠀⠀⠀⠀⠀⠀⠀⠀⠀⠀⠀</a:t>
            </a:r>
            <a:br/>
            <a:r>
              <a:t>⠀⠀⠀⠀⠀⠀⠀⠀⠀⠀⠀⣿⣿⣿⣿⣿⣿⣿⣿⣿⣿⣿⣿⣿⣿⣿⣿⣿⣿⣿⣿⣿⣿⣿⣿⣿⣿⣿⣿⣿⣿⣷⣧⣕⡕⢕⢜⢕⢜⣿⣯⣧⡕⢯⢼⡗⢕⢇⢕⢕⢕⢕⣞⢜⣿⣿⣿⣿⣿⠀⠀⠀⠀⠀⠀⠀⠀⠀⠀⠀⠀</a:t>
            </a:r>
            <a:br/>
            <a:r>
              <a:t>⠀⠀⠀⠀⠀⠀⠀⠀⠀⠀⠀⣿⣿⣿⣿⣿⣿⣿⣿⣿⣿⣿⣿⣿⣿⣿⣿⣿⣿⣿⣿⣿⣿⣿⣿⣿⣿⣿⣿⣿⣿⣿⣿⣿⣿⢇⢕⢜⢕⢿⣟⣿⣧⡜⣿⢣⢕⢕⡕⢕⢕⢕⢻⢕⣿⣿⣿⣿⣿⠀⠀⠀⠀⠀⠀⠀⠀⠀⠀⠀⠀</a:t>
            </a:r>
            <a:br/>
            <a:r>
              <a:t>⠀⠀⠀⠀⠀⠀⠀⠀⠀⠀⠀⣿⣿⣿⣿⣿⣿⣿⣿⣿⣿⣿⣿⣿⣿⣿⣿⣿⣿⣿⣿⣿⣿⣿⣿⣿⣿⣿⣿⣿⣿⣿⣿⢟⢕⢕⢕⢕⢕⢵⣿⢸⡿⣧⢇⢜⢇⢕⢕⢕⢕⢕⢸⡇⢻⣿⣿⣿⣿⠀⠀⠀⠀⠀⠀⠀⠀⠀⠀⠀⠀</a:t>
            </a:r>
            <a:br/>
            <a:r>
              <a:t>⠀⠀⠀⠀⠀⠀⠀⠀⠀⠀⠀⣿⣿⣿⣿⣿⣿⣿⣿⣿⣿⣿⣿⣿⣿⣿⣿⣿⣿⣿⣿⣿⣿⣿⣿⣿⣿⣿⣿⣿⣿⣯⣇⣕⢕⢕⢕⢕⢕⢜⢹⣇⢻⡽⣧⢕⢕⢕⢕⢕⢕⢕⢕⡇⢸⣿⣿⣿⣿⠀⠀⠀⠀⠀⠀⠀⠀⠀⠀⠀⠀</a:t>
            </a:r>
            <a:br/>
            <a:r>
              <a:t>⠀⠀⠀⠀⠀⠀⠀⠀⠀⠀⠀⣿⣿⣿⣿⣿⣿⣿⣿⣿⣿⣿⣿⣿⣿⣿⣿⣿⣿⣿⣿⣿⣿⣿⣿⣿⣿⣿⣿⣿⣿⣿⣇⢇⢕⢕⢕⢕⢕⢕⢕⣻⣎⢞⣾⣷⡕⢕⢜⢕⢕⢕⢕⢹⣼⣿⣿⣿⣿⠀⠀⠀⠀⠀⠀⠀⠀⠀⠀⠀⠀</a:t>
            </a:r>
            <a:br/>
            <a:r>
              <a:t>⠀⠀⠀⠀⠀⠀⠀⠀⠀⠀⠀⣿⣿⣿⣿⣿⣿⣿⣿⣿⣿⣿⣿⣿⣿⣿⣿⣿⣿⣿⣿⣿⣿⣿⣿⣿⣿⣿⣿⣿⣿⣿⣿⡇⢕⢕⢕⢕⢕⢕⢕⣾⢿⡣⣿⣿⣿⣇⡕⢕⢕⢕⢕⢜⣿⣿⣿⣿⣿⠀⠀⠀⠀⠀⠀⠀⠀⠀⠀⠀⠀</a:t>
            </a:r>
            <a:br/>
            <a:r>
              <a:t>⠀⠀⠀⠀⠀⠀⠀⠀⠀⠀⠀⣿⣿⣿⣿⣿⣿⣿⣿⣿⣿⣿⣿⣿⣿⣿⣿⣿⣿⣿⣿⣿⣿⣿⣿⣿⣿⣿⣿⣿⣿⣿⣿⣿⣷⣷⣵⣾⣿⢇⣼⣿⢕⢜⡟⢷⢽⣿⣿⣧⡕⢕⢕⢕⣿⣿⣿⣿⣿⠀⠀⠀⠀⠀⠀⠀⠀⠀⠀⠀⠀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⠀⠀⠀⠀⠀⠀⠀⠀⠀⠀⠀⣿⣿⣿⣿⣿⣿⣿⣿⣿⣿⣿⣿⣿⣿⣿⣿⣿⣿⣿⣿⣿⣿⣿⣿⣿⣿⣿⣿⣿⣿⣿⣿⣿⣿⣿⣿⣿⣿⣷⣿⣯⣷⣟⣮⣷⣷⣾⣿⣿⣿⣷⣵⢕⢼⣿⣿⣿⣿⠀⠀⠀⠀⠀⠀⠀⠀⠀⠀⠀⠀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⠀⠀⠀⠀⠀⠀⠀⠀⠀⠀⠀⣿⣿⣿⣿⣿⣿⣿⣿⣿⣿⣿⣿⣿⣿⣿⣿⣿⣿⣿⣿⣿⣿⣿⣿⣿⣿⣿⣿⣿⣿⣿⣿⣿⣿⣿⣿⣿⣿⣿⣿⣿⣿⣿⣿⣿⣿⣿⣿⣿⣷⣿⣿⣿⢿⣿⣿⣿⣿⠀⠀⠀⠀⠀⠀⠀⠀⠀⠀⠀⠀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⠀⠀⠀⠀⠀⠀⠀⠀⠀⠀⠀⣿⣿⣿⣿⣿⣿⣿⣿⣿⣿⣿⣿⣿⣿⣿⣿⣿⣿⣿⣿⣿⣿⣿⣿⣿⣿⣿⣿⣿⣿⣿⣿⣿⣿⣿⣿⣿⣿⣿⣿⣿⣿⣿⣿⣿⣿⣿⣿⣿⣿⣿⣿⡿⢿⢿⣿⣿⣿⠀⠀⠀⠀⠀⠀⠀⠀⠀⠀⠀⠀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⠀⠀⠀⠀⠀⠀⠀⠀⠀⠀⠀⣿⣿⣿⣿⣿⣿⣿⣿⣿⣿⣿⣿⣿⣿⣿⣿⣿⣿⣿⣿⣿⣿⣿⣿⣿⣿⣿⣿⣿⣿⣿⣿⣿⣿⣿⣿⣿⣿⣿⣿⣿⣿⣿⣿⣿⣿⣿⣿⣿⢟⢫⣷⣿⣷⣇⡝⣿⣿⠀⠀⠀⠀⠀⠀⠀⠀⠀⠀⠀⠀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⠀⠀⠀⠀⠀⠀⠀⠀⠀⠀⠀⣿⣿⣿⣿⣿⣿⣿⣿⣿⣿⣿⣿⣿⣿⣿⣿⣿⣿⣿⣿⣿⣿⣿⣿⣿⣿⣿⣿⣿⣿⣿⣿⣿⣿⣿⣿⣿⣿⣿⣿⣿⣿⣿⣿⣿⣿⣿⢟⢕⢕⢜⣿⣿⣿⣷⡟⢜⢻⠀⠀⠀⠀⠀⠀⠀⠀⠀⠀⠀⠀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⠀⠀⠀⠀⠀⠀⠀⠀⠀⠀⠀⣿⣿⣿⣿⣿⣿⣿⣿⣿⣿⣿⣿⣿⣿⣿⣿⣿⣿⣿⣿⣿⣿⣿⣿⣿⣿⣿⣿⣿⣿⣿⣿⣿⣿⣿⣿⣿⣿⣿⣿⣿⣿⣿⣿⡿⢏⢕⢕⢕⢕⢕⢻⣿⣿⢿⢝⢕⢕⠀⠀⠀⠀⠀⠀⠀⠀⠀⠀⠀⠀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⠀⠀⠀⠀⠀⠀⠀⠀⠀⠀⠀⣿⣿⣿⣿⣿⣿⣿⣿⣿⣿⣿⣿⣿⣿⣿⣿⣿⣿⣿⣿⣿⣿⣿⣿⣿⣿⣿⣿⣿⣿⣿⣿⣿⣿⣿⣿⣿⣿⣿⣿⣿⣿⡟⢕⢕⢕⢕⢕⢕⢕⢕⢕⢹⣿⣇⢕⢕⢕⠀⠀⠀⠀⠀⠀⠀⠀⠀⠀⠀⠀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⠀⠀⠀⠀⠀⠀⠀⠀⠀⠀⠀⣿⣿⣿⣿⣿⣿⣿⣿⣿⣿⣿⣿⣿⣿⣿⣿⣿⣿⣿⣿⣿⣿⣿⣿⣿⣿⣿⣿⣿⣿⣿⣿⣿⣿⣿⣿⣿⣿⣿⣿⣿⣿⢕⢕⢕⢕⢕⢕⢕⢕⢕⢕⢸⣿⣿⣇⢕⢕⠀⠀⠀⠀⠀⠀⠀⠀⠀⠀⠀⠀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⠀⠀⠀⠀⠀⠀⠀⠀⠀⠀⠀⠛⠛⠛⠛⠛⠛⠛⠛⠛⠛⠛⠛⠛⠛⠛⠛⠛⠛⠛⠛⠛⠛⠛⠛⠛⠛⠛⠛⠛⠛⠛⠛⠛⠛⠛⠛⠛⠛⠛⠛⠛⠛⠃⠑⠑⠑⠑⠑⠑⠑⠑⠑⠑⠛⠛⠛⠛⠃⠀⠀⠀⠀⠀⠀⠀⠀⠀⠀⠀⠀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⠀⠀⠀⠀⠀⠀⠀⠀⠀⠀⠀⠀⠀⢕⢎⣿⣿⣿⣿⣿⣿⣿⣿⣿⣿⣿⣿⣿⣿⣿⣿⣿⣿⣿⣿⣿⣿⣿⣿⣿⣿⣿⣿⣿⣿⣿⣿⣿⣿⣿⣿⣿⣿⣿⣿⣿⣿⣿⣿⣿⣿⣿⣿⣿⣿⣿⣿⣿⣿⠀⠀⠀⠀⠀⠀⠀⠀⠀⠀⠀⠀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⠀⠀⠀⠀⠀⠀⠀⠀⠀⠀⠀⠀⠔⢕⢜⣻⣿⣿⣿⣿⣿⣿⣿⣿⣿⣿⣿⣿⣿⣿⣿⣿⣿⣿⣿⣿⣿⣿⣿⣿⣿⣿⣿⣿⣿⣿⣿⣿⣿⣿⣿⣿⣿⣷⣾⣿⣿⣿⣿⣿⣿⣿⣿⣿⣿⣿⣿⣿⣿⠀⠀⠀⠀⠀⠀⠀⠀⠀⠀⠀⠀</a:t>
            </a:r>
            <a:br/>
            <a:r>
              <a:t>⠀⠀⠀⠀⠀⠀⠀⠀⠀⠀⠀⠅⠀⢕⢕⣿⣿⣿⣿⣿⣿⣿⣿⣿⣿⣿⣿⣿⣿⣿⣿⣿⣿⣿⣿⣿⣿⣿⣿⣿⣿⣿⣿⣿⣿⣿⣿⣿⣿⣿⣿⣿⣿⣿⣿⣿⣿⣿⣿⣿⣿⣿⣿⣿⣿⣿⣿⣿⣿⠀⠀⠀⠀⠀⠀⠀⠀⠀⠀⠀⠀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⠀⠀⠀⠀⠀⠀⠀⠀⠀⠀⠀⠀⠄⢕⢕⣿⣿⣿⣿⣿⣿⣿⣿⣿⣿⣿⣿⣿⣿⣿⣿⣿⣿⣿⣿⣿⣿⣿⣿⣿⣿⡟⡝⡕⣕⢕⢕⢕⢕⠝⢻⢿⣿⣿⣿⣿⣿⣿⣿⣿⣿⣿⣿⣿⣿⣿⣿⣿⣿⠀⠀⠀⠀⠀⠀⠀⠀⠀⠀⠀⠀</a:t>
            </a:r>
            <a:br/>
            <a:r>
              <a:t>⠀⠀⠀⠀⠀⠀⠀⠀⠀⠀⠀⠕⠀⢕⢕⢿⣿⣿⣿⣿⣿⣿⣿⣿⣿⣿⣿⣿⣿⣿⣿⣿⣿⣿⣿⣿⣿⣿⣿⣿⡟⢕⢕⢜⢕⠕⢜⢕⢕⠑⠁⠕⢝⢻⣿⣿⣿⣿⣿⣿⣿⣿⣿⣿⣿⣿⣿⣿⣿⠀⠀⠀⠀⠀⠀⠀⠀⠀⠀⠀⠀</a:t>
            </a:r>
            <a:br/>
            <a:r>
              <a:t>⠀⠀⠀⠀⠀⠀⠀⠀⠀⠀⠀⠀⠅⢕⢕⣿⣿⣿⣿⣿⣿⣿⣿⣿⣿⣿⣿⣿⣿⣿⣿⣿⣿⣿⣿⣿⣿⣿⣿⣿⣷⣕⣕⣕⣕⢄⢄⢅⢔⠕⠑⠀⠁⢸⣿⣿⣿⣿⣿⣿⣿⣿⣿⣿⣿⣿⣿⣿⣿⠀⠀⠀⠀⠀⠀⠀⠀⠀⠀⠀⠀</a:t>
            </a:r>
            <a:br/>
            <a:r>
              <a:t>⠀⠀⠀⠀⠀⠀⠀⠀⠀⠀⠀⠕⠀⢕⢕⣿⣿⣿⣿⣿⣿⣿⣿⣿⣿⣿⣿⣿⣿⣿⣿⣿⣿⣿⣿⣿⣿⣿⣿⣿⣿⣿⣿⣿⣿⣷⣵⢕⢕⢐⢄⠀⠀⢅⣿⣿⣿⣿⣿⣿⣿⣿⣿⣿⣿⣿⣿⣿⣿⠀⠀⠀⠀⠀⠀⠀⠀⠀⠀⠀⠀</a:t>
            </a:r>
            <a:br/>
            <a:r>
              <a:t>⠀⠀⠀⠀⠀⠀⠀⠀⠀⠀⠀⠀⢅⢕⢕⣿⣿⣿⣿⣿⣿⣿⣿⣿⣿⣿⣿⣿⣿⣿⣿⣿⣿⣿⣿⣿⣿⣿⣿⡟⢻⢿⢿⢿⠿⠿⠝⠕⠑⠅⠀⠀⠀⢕⣿⣿⣿⣿⣿⣿⣿⣿⣿⣿⣿⣿⣿⣿⣿⠀⠀⠀⠀⠀⠀⠀⠀⠀⠀⠀⠀</a:t>
            </a:r>
            <a:br/>
            <a:r>
              <a:t>⠀⠀⠀⠀⠀⠀⠀⠀⠀⠀⠀⠅⢀⢕⢕⣿⣿⣿⣿⣿⣿⣿⣿⣿⣿⣿⣿⣿⣿⣿⣿⣿⣿⣿⣿⣿⣿⣿⣿⣧⣕⣧⢔⢱⢵⣷⣷⣶⡔⢰⢷⣧⢔⢱⣿⣿⣿⣿⣿⣿⣿⣿⣿⣿⣿⣿⣿⣿⣿⠀⠀⠀⠀⠀⠀⠀⠀⠀⠀⠀⠀</a:t>
            </a:r>
            <a:br/>
            <a:r>
              <a:t>⠀⠀⠀⠀⠀⠀⠀⠀⠀⠀⠀⠀⢱⢕⢕⣿⣿⣿⣿⣿⣿⣿⣿⣿⣿⣿⣿⣿⣿⣿⣿⣿⣿⣿⣿⣿⣿⣿⣿⣿⣿⣿⣷⣷⣿⣿⣿⣿⣿⣯⣷⢏⢱⣿⣿⣿⣿⣿⣿⣿⣿⣿⣿⣿⣿⣿⣿⣿⣿⠀⠀⠀⠀⠀⠀⠀⠀⠀⠀⠀⠀</a:t>
            </a:r>
            <a:br/>
            <a:r>
              <a:t>⠀⠀⠀⠀⠀⠀⠀⠀⠀⠀⠀⠕⢀⢕⢵⣿⣿⣿⣿⣿⣿⣿⣿⣿⣿⣿⣿⣿⣿⣿⣿⣿⣿⣿⣿⣿⣿⣿⣿⣿⣿⣿⣿⣽⣿⣿⣿⣿⣿⣿⣿⣱⣿⣿⣿⣿⣿⣿⣿⣿⣿⣿⣿⣿⣿⣿⣿⣿⣿⠀⠀⠀⠀⠀⠀⠀⠀⠀⠀⠀⠀</a:t>
            </a:r>
            <a:br/>
            <a:r>
              <a:t>⠀⠀⠀⠀⠀⠀⠀⠀⠀⠀⠀⢀⢸⢕⢕⣿⣿⣿⣿⣿⣿⣿⣿⣿⣿⣿⣿⣿⣿⣿⣿⣿⣿⣿⣿⣿⣿⣿⣿⣿⣿⣿⣿⣿⣿⣿⣿⣿⣿⣿⣿⢕⢻⣿⣿⣿⣿⣿⣿⣿⣿⣿⣿⣿⣿⣿⣿⣿⣿⠀⠀⠀⠀⠀⠀⠀⠀⠀⠀⠀⠀</a:t>
            </a:r>
            <a:br/>
            <a:r>
              <a:t>⠀⠀⠀⠀⠀⠀⠀⠀⠀⠀⠀⠕⢕⢕⢿⣿⣿⣿⣿⣿⣿⣿⣿⣿⣿⣿⣿⣿⣿⣿⣿⣿⣿⣿⣿⣿⣿⣿⣿⣿⣿⣿⣿⣿⣿⣿⣿⣿⣿⢟⣱⣗⡕⢜⢝⢻⣿⣿⣿⣿⣿⣿⣿⣿⣿⣿⣿⣿⣿⠀⠀⠀⠀⠀⠀⠀⠀⠀⠀⠀⠀</a:t>
            </a:r>
            <a:br/>
            <a:r>
              <a:t>⠀⠀⠀⠀⠀⠀⠀⠀⠀⠀⠀⢀⢸⢕⢸⣿⣿⣿⣿⣿⣿⣿⣿⣿⣿⣿⣿⣿⣿⣿⣿⣿⣿⣿⣿⣿⣿⣿⣿⣿⣿⣿⣿⣿⣿⣝⣻⣿⣷⣿⣿⢟⣕⢕⣕⣕⣕⢹⢿⣿⣿⣿⣿⣿⣿⣿⣿⣿⣿⠀⠀⠀⠀⠀⠀⠀⠀⠀⠀⠀⠀</a:t>
            </a:r>
            <a:br/>
            <a:r>
              <a:t>⠀⠀⠀⠀⠀⠀⠀⠀⠀⠀⠀⠕⢕⢜⢾⣿⣿⣿⣿⣿⣿⣿⣿⣿⣿⣿⣿⣿⣿⣿⣿⣿⣿⣿⣿⣿⣿⣿⣿⣿⣿⣿⣿⣿⣿⣿⣿⣿⣿⣯⣽⣾⣿⣵⣾⣿⣿⣿⣿⣿⣿⣿⣿⣿⣿⣿⣿⣿⣿⠀⠀⠀⠀⠀⠀⠀⠀⠀⠀⠀⠀</a:t>
            </a:r>
            <a:br/>
            <a:r>
              <a:t>⠀⠀⠀⠀⠀⠀⠀⠀⠀⠀⠀⠀⢱⢕⢸⣿⣿⣿⣿⣿⣿⣿⣿⣿⣿⣿⣿⣿⣿⣿⣿⣿⣿⣿⣿⣿⣿⣿⣿⣿⣿⣿⣿⣿⣿⣿⣿⣿⣿⣿⣿⣿⣿⣿⣿⣿⣿⣿⣿⣿⣿⣿⣿⣿⣿⣿⣿⣿⣿⠀⠀⠀⠀⠀⠀⠀⠀⠀⠀⠀⠀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⠀⠀⠀⠀⠀⠀⠀⠀⠀⠀⠀⠁⢕⢜⢿⣿⣿⣿⣿⣿⣿⣿⣿⣿⣿⣿⣿⣿⣿⣿⣿⣿⣿⣿⣿⣿⣿⣿⣿⣿⣿⣿⣿⣿⣿⣿⣿⣿⣿⣿⣿⣿⣿⣿⣿⣿⣿⣿⣿⣿⣿⣿⣿⣿⣿⣿⣿⣿⣿⠀⠀⠀⠀⠀⠀⠀⠀⠀⠀⠀⠀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⠀⠀⠀⠀⠀⠀⠀⠀⠀⠀⠀⠀⢕⢕⢼⣿⣿⣿⣿⣿⣿⣿⣿⣿⣿⣿⣿⣿⣿⣿⣿⣿⣿⣿⣿⣿⣿⣿⣿⣿⣿⣿⣿⣿⣿⣿⣿⣿⣿⣿⣿⣿⣿⣿⣿⣿⣿⣿⣿⣿⣿⣿⣿⣿⣎⣿⣿⣿⣿⠀⠀⠀⠀⠀⠀⠀⠀⠀⠀⠀⠀</a:t>
            </a:r>
            <a:br/>
            <a:r>
              <a:t>⠀⠀⠀⠀⠀⠀⠀⠀⠀⠀⠀⠁⢕⢕⣿⣿⣿⣿⣿⣿⣿⣿⣿⣿⣿⣿⣿⣿⣿⣿⣿⣿⣿⣿⣿⣿⣿⣿⣿⣿⣿⣿⣿⣿⣿⣿⣿⣿⣿⣿⣿⣿⣿⣿⣿⣿⣿⣿⣿⣿⣿⣿⣿⣿⣿⣞⣿⣿⣿⠀⠀⠀⠀⠀⠀⠀⠀⠀⠀⠀⠀</a:t>
            </a:r>
            <a:br/>
            <a:r>
              <a:t>⠀⠀⠀⠀⠀⠀⠀⠀⠀⠀⠀⠀⢕⢕⣿⣿⣿⣿⣿⣿⣿⣿⣿⣿⣿⣿⣿⣿⣿⣿⣿⣿⣿⣿⣿⣿⣿⣿⣿⣿⣿⣿⣿⣿⣿⣿⣿⣿⣿⣿⣿⣿⣿⣿⣿⣿⣿⣿⢻⣿⣿⣿⣿⣿⣿⣿⣿⣿⣿⠀⠀⠀⠀⠀⠀⠀⠀⠀⠀⠀⠀</a:t>
            </a:r>
            <a:br/>
            <a:r>
              <a:t>⠀⠀⠀⠀⠀⠀⠀⠀⠀⠀⠀⢁⢕⢕⣿⣿⣿⣿⣿⣿⣿⣿⣿⣿⣿⣿⣿⣿⣿⣿⣿⣿⣿⣿⣿⣿⣿⣿⣿⣿⣿⣿⣿⣿⣿⣿⣿⣿⣿⣿⣿⣿⣿⣿⣿⣿⣿⣿⣿⣿⣿⣿⣿⣿⣿⣿⣿⣿⣿⠀⠀⠀⠀⠀⠀⠀⠀⠀⠀⠀⠀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⠀⠀⠀⠀⠀⠀⠀⠀⠀⠀⠀⢁⢕⢕⣿⣿⣿⣿⣿⣿⣿⣿⣿⣿⣿⣿⣿⣿⣿⣿⣿⣿⣿⣿⣿⣿⣿⣿⣿⣿⣿⣿⣿⣿⣿⣿⣿⣿⣿⣿⣿⣿⣿⣿⣿⣿⣿⣿⣿⣿⣿⡗⣿⣿⣿⣿⣿⣿⣿⠀⠀⠀⠀⠀⠀⠀⠀⠀⠀⠀⠀</a:t>
            </a:r>
            <a:br/>
            <a:r>
              <a:t>⠀⠀⠀⠀⠀⠀⠀⠀⠀⠀⠀⠁⠑⠑⠛⠛⠛⠛⠛⠛⠛⠛⠛⠛⠛⠛⠛⠛⠛⠛⠛⠛⠛⠛⠛⠛⠛⠛⠛⠛⠛⠛⠛⠛⠛⠛⠛⠛⠛⠛⠛⠛⠛⠛⠛⠛⠛⠛⠛⠛⠛⠛⠛⠛⠛⠛⠛⠛⠛⠀⠀⠀⠀⠀⠀⠀⠀⠀⠀⠀⠀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⠀⠀⠀⠀⠀⠀⠀⠀⠀⠀⠀⣿⣿⣿⣿⣿⣿⣿⣿⣿⣿⣿⣿⣿⣿⣿⣿⣿⣿⣿⣿⣿⣿⣿⣿⣿⣿⣿⣿⣿⣿⣿⣿⣿⣿⣿⣯⣽⣿⣵⣾⣿⢫⣟⣿⣿⣿⣿⣿⣿⣿⣿⣿⣿⣿⣿⣿⣿⣿⠀⠀⠀⠀⠀⠀⠀⠀⠀⠀⠀⠀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⠀⠀⠀⠀⠀⠀⠀⠀⠀⠀⠀⣿⣿⣿⣿⣿⣿⣿⣿⣿⣿⣿⣿⣿⣿⣿⣿⣿⣿⣿⣿⣿⣿⣿⣿⣿⣿⣿⣿⣿⣿⣿⣿⣿⣿⣿⣿⣿⣿⣿⡇⢿⣿⣿⣿⣿⣿⢹⣿⣿⡿⡟⣿⣿⣿⣿⣿⣿⣿⠀⠀⠀⠀⠀⠀⠀⠀⠀⠀⠀⠀</a:t>
            </a:r>
            <a:br/>
            <a:r>
              <a:t>⠀⠀⠀⠀⠀⠀⠀⠀⠀⠀⠀⣿⣿⣿⣿⣿⣿⣿⣿⣿⣿⣿⣿⣿⣿⣿⣿⣿⣿⣿⣿⣿⣿⣿⣿⣿⣿⣿⣿⡿⢕⢕⢕⢝⢻⢿⣿⣿⣿⣿⡇⢸⣿⣿⣿⢻⣿⢕⢿⢝⡇⡇⢸⣿⣿⣿⣿⣿⣿⠀⠀⠀⠀⠀⠀⠀⠀⠀⠀⠀⠀</a:t>
            </a:r>
            <a:br/>
            <a:r>
              <a:t>⠀⠀⠀⠀⠀⠀⠀⠀⠀⠀⠀⣿⣿⣿⣿⣿⣿⣿⣿⣿⣿⣿⣿⣿⣿⣿⣿⣿⣿⣿⣿⣿⣿⣿⣿⣿⣿⣿⣿⣿⡇⢕⢕⣵⡕⢰⡕⢹⣿⣿⣇⢜⣿⢻⡇⢜⣽⢕⢜⢕⢕⢸⢕⢻⣿⣿⣿⣿⣿⠀⠀⠀⠀⠀⠀⠀⠀⠀⠀⠀⠀</a:t>
            </a:r>
            <a:br/>
            <a:r>
              <a:t>⠀⠀⠀⠀⠀⠀⠀⠀⠀⠀⠀⣿⣿⣿⣿⣿⣿⣿⣿⣿⣿⣿⣿⣿⣿⣿⣿⣿⣿⣿⣿⣿⣿⣿⣿⣿⣿⣿⣷⣿⣧⣕⢟⢏⢕⢕⢕⢕⢿⣿⣹⡕⢹⡜⢻⡕⢏⢕⢕⢕⢕⢸⡵⢸⣿⣿⣿⣿⣿⠀⠀⠀⠀⠀⠀⠀⠀⠀⠀⠀⠀</a:t>
            </a:r>
            <a:br/>
            <a:r>
              <a:t>⠀⠀⠀⠀⠀⠀⠀⠀⠀⠀⠀⣿⣿⣿⣿⣿⣿⣿⣿⣿⣿⣿⣿⣿⣿⣿⣿⣿⣿⣿⣿⣿⣿⣿⣿⣿⣿⣿⣿⣿⣿⣿⣿⣷⣕⢕⢕⢕⢜⣿⢿⣿⣧⢹⡜⡇⢕⢕⢕⢕⢕⢕⢇⢕⣿⣿⣿⣿⣿⠀⠀⠀⠀⠀⠀⠀⠀⠀⠀⠀⠀</a:t>
            </a:r>
            <a:br/>
            <a:r>
              <a:t>⠀⠀⠀⠀⠀⠀⠀⠀⠀⠀⠀⣿⣿⣿⣿⣿⣿⣿⣿⣿⣿⣿⣿⣿⣿⣿⣿⣿⣿⣿⣿⣿⣿⣿⣿⣿⣿⣿⣿⣿⣿⣿⣿⡿⢇⢕⢕⢕⢱⢿⡇⢹⣿⣧⡝⢜⢕⢕⢇⢕⢕⢕⢕⡇⢿⣿⣿⣿⣿⠀⠀⠀⠀⠀⠀⠀⠀⠀⠀⠀⠀</a:t>
            </a:r>
            <a:br/>
            <a:r>
              <a:t>⠀⠀⠀⠀⠀⠀⠀⠀⠀⠀⠀⣿⣿⣿⣿⣿⣿⣿⣿⣿⣿⣿⣿⣿⣿⣿⣿⣿⣿⣿⣿⣿⣿⣿⣿⣿⣿⣿⣿⣿⣿⣿⣏⢕⢕⢕⢕⢕⢕⢹⣷⢜⢹⣻⣧⢕⢕⢕⢕⢇⢕⢕⢕⢇⣼⣿⣿⣿⣿⠀⠀⠀⠀⠀⠀⠀⠀⠀⠀⠀⠀</a:t>
            </a:r>
            <a:br/>
            <a:r>
              <a:t>⠀⠀⠀⠀⠀⠀⠀⠀⠀⠀⠀⣿⣿⣿⣿⣿⣿⣿⣿⣿⣿⣿⣿⣿⣿⣿⣿⣿⣿⣿⣿⣿⣿⣿⣿⣿⣿⣿⣿⣿⣿⣿⡿⢳⢕⢕⢕⢕⢕⢕⢿⡕⡕⢹⣝⣷⡱⢕⢕⡕⢕⢕⢕⢜⢎⣿⣿⣿⣿⠀⠀⠀⠀⠀⠀⠀⠀⠀⠀⠀⠀</a:t>
            </a:r>
            <a:br/>
            <a:r>
              <a:t>⠀⠀⠀⠀⠀⠀⠀⠀⠀⠀⠀⣿⣿⣿⣿⣿⣿⣿⣿⣿⣿⣿⣿⣿⣿⣿⣿⣿⣿⣿⣿⣿⣿⣿⣿⣿⣿⣿⣿⣿⣿⣿⣧⢕⢕⢕⢕⢕⢕⢕⢸⣷⡇⢕⢸⡿⣿⣇⢕⢕⢕⢕⢕⢸⣗⣿⣿⣿⣿⠀⠀⠀⠀⠀⠀⠀⠀⠀⠀⠀⠀</a:t>
            </a:r>
            <a:br/>
            <a:r>
              <a:t>⠀⠀⠀⠀⠀⠀⠀⠀⠀⠀⠀⣿⣿⣿⣿⣿⣿⣿⣿⣿⣿⣿⣿⣿⣿⣿⣿⣿⣿⣿⣿⣿⣿⣿⣿⣿⣿⣿⣿⣿⣿⣿⣿⣇⡕⢕⢕⢕⢕⢕⢕⢸⡕⢄⢕⢜⢻⢿⣿⣧⡕⢕⢕⢱⣻⣿⣿⣿⣿⠀⠀⠀⠀⠀⠀⠀⠀⠀⠀⠀⠀</a:t>
            </a:r>
            <a:br/>
            <a:r>
              <a:t>⠀⠀⠀⠀⠀⠀⠀⠀⠀⠀⠀⣿⣿⣿⣿⣿⣿⣿⣿⣿⣿⣿⣿⣿⣿⣿⣿⣿⣿⣿⣿⣿⣿⣿⣿⣿⣿⣿⣿⣿⣿⣿⣿⣿⣿⣷⣾⣿⢕⢕⢕⣧⢕⢕⢕⢀⠁⢑⢝⢿⣿⣧⣕⢕⢻⣿⣿⣿⣿⠀⠀⠀⠀⠀⠀⠀⠀⠀⠀⠀⠀</a:t>
            </a:r>
            <a:br/>
            <a:r>
              <a:t>⠀⠀⠀⠀⠀⠀⠀⠀⠀⠀⠀⣿⣿⣿⣿⣿⣿⣿⣿⣿⣿⣿⣿⣿⣿⣿⣿⣿⣿⣿⣿⣿⣿⣿⣿⣿⣿⣿⣿⣿⣿⣿⣿⣿⣿⣿⣿⢇⢕⢕⢸⣿⢕⢕⢱⢕⣕⣔⣵⣵⣼⡽⢿⣷⣺⣿⣿⣿⣿⠀⠀⠀⠀⠀⠀⠀⠀⠀⠀⠀⠀</a:t>
            </a:r>
            <a:br/>
            <a:r>
              <a:t>⠀⠀⠀⠀⠀⠀⠀⠀⠀⠀⠀⣿⣿⣿⣿⣿⣿⣿⣿⣿⣿⣿⣿⣿⣿⣿⣿⣿⣿⣿⣿⣿⣿⣿⣿⣿⣿⣿⣿⣿⣿⣿⣿⣿⣿⣿⡏⢕⢕⣵⣿⣿⣿⣿⣷⣿⣿⣿⣿⣿⣿⣿⣷⣼⣿⣿⣿⣿⣿⠀⠀⠀⠀⠀⠀⠀⠀⠀⠀⠀⠀</a:t>
            </a:r>
            <a:br/>
            <a:r>
              <a:t>⠀⠀⠀⠀⠀⠀⠀⠀⠀⠀⠀⣿⣿⣿⣿⣿⣿⣿⣿⣿⣿⣿⣿⣿⣿⣿⣿⣿⣿⣿⣿⣿⣿⣿⣿⣿⣿⣿⣿⣿⣿⣿⣿⣿⣿⣿⣷⣾⣿⣿⣿⣿⣿⣿⣿⣿⣿⣿⣿⣿⣿⣿⣿⣿⣿⣿⣿⣿⣿⠀⠀⠀⠀⠀⠀⠀⠀⠀⠀⠀⠀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⠀⠀⠀⠀⠀⠀⠀⠀⠀⠀⠀⣿⣿⣿⣿⣿⣿⣿⣿⣿⣿⣿⣿⣿⣿⣿⣿⣿⣿⣿⣿⣿⣿⣿⣿⣿⣿⣿⣿⣿⣿⣿⣿⣿⣿⣿⣿⣿⣿⣿⣿⣿⣿⣿⣿⣿⣿⣿⣿⣿⣿⣿⡿⢟⢝⢕⢕⢕⢝⠀⠀⠀⠀⠀⠀⠀⠀⠀⠀⠀⠀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⠀⠀⠀⠀⠀⠀⠀⠀⠀⠀⠀⣿⣿⣿⣿⣿⣿⣿⣿⣿⣿⣿⣿⣿⣿⣿⣿⣿⣿⣿⣿⣿⣿⣿⣿⣿⣿⣿⣿⣿⣿⣿⣿⣿⣿⣿⣿⣿⣿⣿⣿⣿⣿⣿⣿⣿⣿⣿⣿⢿⢟⢕⢕⢕⢕⢕⢕⢕⢕⠀⠀⠀⠀⠀⠀⠀⠀⠀⠀⠀⠀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⠀⠀⠀⠀⠀⠀⠀⠀⠀⠀⠀⣿⣿⣿⣿⣿⣿⣿⣿⣿⣿⣿⣿⣿⣿⣿⣿⣿⣿⣿⣿⣿⣿⣿⣿⣿⣿⣿⣿⣿⣿⣿⣿⣿⣿⣿⣿⣿⣿⣿⣿⣿⣿⣿⣿⣿⢟⢝⢕⢕⢕⢕⢕⢕⢕⢕⢕⢕⢕⠀⠀⠀⠀⠀⠀⠀⠀⠀⠀⠀⠀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⠀⠀⠀⠀⠀⠀⠀⠀⠀⠀⠀⣿⣿⣿⣿⣿⣿⣿⣿⣿⣿⣿⣿⣿⣿⣿⣿⣿⣿⣿⣿⣿⣿⣿⣿⣿⣿⣿⣿⣿⣿⣿⣿⣿⣿⣿⣿⣻⢿⣫⣽⣿⢿⣿⣿⣿⣿⣿⣿⣿⣿⣿⣿⣿⣿⣿⣿⣿⣿⠀⠀⠀⠀⠀⠀⠀⠀⠀⠀⠀⠀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⠀⠀⠀⠀⠀⠀⠀⠀⠀⠀⠀⣿⣿⣿⣿⣿⣿⣿⣿⣿⣿⣿⣿⣿⣿⣿⣿⣿⣿⣿⣿⣿⣿⣿⣿⣿⣿⣿⣿⣿⣿⣿⣿⣿⣿⣿⣿⣿⣿⣿⣿⣵⣾⣾⣿⣿⣿⣿⣿⣿⣿⣿⣿⣿⣿⣿⣿⣿⣿⠀⠀⠀⠀⠀⠀⠀⠀⠀⠀⠀⠀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⠀⠀⠀⠀⠀⠀⠀⠀⠀⠀⠀⣿⣿⣿⣿⣿⣿⣿⣿⣿⣿⣿⣿⣿⣿⣿⣿⣿⣿⣿⣿⣿⣿⣿⣿⣿⣿⣿⣿⣿⣿⣿⣿⣿⣿⣿⣿⣿⣿⣿⢹⣿⣿⣿⣿⣿⢿⣿⣿⣿⣿⣿⣿⣿⣿⣿⣿⣿⣿⠀⠀⠀⠀⠀⠀⠀⠀⠀⠀⠀⠀</a:t>
            </a:r>
            <a:br/>
            <a:r>
              <a:t>⠀⠀⠀⠀⠀⠀⠀⠀⠀⠀⠀⣿⣿⣿⣿⣿⣿⣿⣿⣿⣿⣿⣿⣿⣿⣿⣿⣿⣿⣿⣿⣿⣿⣿⣿⣿⣿⣿⣿⡿⢟⢻⢻⣿⣿⣿⣿⣿⣿⡏⢸⣿⣿⣿⣿⣿⡕⢻⡿⣿⢹⢝⣿⣿⣿⣿⣿⣿⣿⠀⠀⠀⠀⠀⠀⠀⠀⠀⠀⠀⠀</a:t>
            </a:r>
            <a:br/>
            <a:r>
              <a:t>⠀⠀⠀⠀⠀⠀⠀⠀⠀⠀⠀⣿⣿⣿⣿⣿⣿⣿⣿⣿⣿⣿⣿⣿⣿⣿⣿⣿⣿⣿⣿⣿⣿⣿⣿⣿⣿⣿⣿⣧⠕⢕⢇⢜⢝⢟⢻⣿⣿⣧⢜⣿⣿⣿⡝⣿⡇⢜⢕⢜⢜⡕⢹⣿⣿⣿⣿⣿⣿⠀⠀⠀⠀⠀⠀⠀⠀⠀⠀⠀⠀</a:t>
            </a:r>
            <a:br/>
            <a:r>
              <a:t>⠀⠀⠀⠀⠀⠀⠀⠀⠀⠀⠀⣿⣿⣿⣿⣿⣿⣿⣿⣿⣿⣿⣿⣿⣿⣿⣿⣿⣿⣿⣿⣿⣿⣿⣿⣿⣿⣿⢿⣿⢔⢕⣼⡷⢜⢣⡕⢿⣿⣿⡕⢸⣟⣻⡕⢸⡇⢕⢕⢕⢕⢟⢕⣿⣿⣿⣿⣿⣿⠀⠀⠀⠀⠀⠀⠀⠀⠀⠀⠀⠀</a:t>
            </a:r>
            <a:br/>
            <a:r>
              <a:t>⠀⠀⠀⠀⠀⠀⠀⠀⠀⠀⠀⣿⣿⣿⣿⣿⣿⣿⣿⣿⣿⣿⣿⣿⣿⣿⣿⣿⣿⣿⣿⣿⣿⣿⣿⣿⣿⣿⣿⣿⣷⣽⣕⢕⢕⢜⡕⢜⣿⣷⣿⣕⢹⡜⢷⢕⢹⢕⢕⢕⢕⢱⢕⢹⣿⣿⣿⣿⣿⠀⠀⠀⠀⠀⠀⠀⠀⠀⠀⠀⠀</a:t>
            </a:r>
            <a:br/>
            <a:r>
              <a:t>⠀⠀⠀⠀⠀⠀⠀⠀⠀⠀⠀⣿⣿⣿⣿⣿⣿⣿⣿⣿⣿⣿⣿⣿⣿⣿⣿⣿⣿⣿⣿⣿⣿⣿⣿⣿⣿⣿⣿⣿⣿⣿⣿⣿⡷⢕⢏⢕⣻⣿⢿⣿⣧⢸⢜⡇⢕⢱⢕⢕⢕⢕⢜⢸⣿⣿⣿⣿⣿⠀⠀⠀⠀⠀⠀⠀⠀⠀⠀⠀⠀</a:t>
            </a:r>
            <a:br/>
            <a:r>
              <a:t>⠀⠀⠀⠀⠀⠀⠀⠀⠀⠀⠀⣿⣿⣿⣿⣿⣿⣿⣿⣿⣿⣿⣿⣿⣿⣿⣿⣿⣿⣿⣿⣿⣿⣿⣿⣿⣿⣿⣿⣿⣿⣿⡿⢝⢕⢕⢕⢕⣾⣿⡕⢿⣿⣷⢕⢜⢕⢕⢕⢕⢕⢕⢕⢱⣿⣿⣿⣿⣿⠀⠀⠀⠀⠀⠀⠀⠀⠀⠀⠀⠀</a:t>
            </a:r>
            <a:br/>
            <a:r>
              <a:t>⠀⠀⠀⠀⠀⠀⠀⠀⠀⠀⠀⣿⣿⣿⣿⣿⣿⣿⣿⣿⣿⣿⣿⣿⣿⣿⣿⣿⣿⣿⣿⣿⣿⣿⣿⣿⣿⣿⣿⣿⣿⣿⣕⡕⢕⢕⢕⢕⢜⢻⡇⢕⢹⣿⣷⡕⢕⢕⢕⢕⢕⢕⢕⢕⣹⣿⣿⣿⣿⠀⠀⠀⠀⠀⠀⠀⠀⠀⠀⠀⠀</a:t>
            </a:r>
            <a:br/>
            <a:r>
              <a:t>⠀⠀⠀⠀⠀⠀⠀⠀⠀⠀⠀⣿⣿⣿⣿⣿⣿⣿⣿⣿⣿⣿⣿⣿⣿⣿⣿⣿⣿⣿⣿⣿⣿⣿⣿⣿⣿⣿⣿⣿⣿⣟⢏⢕⢕⢕⢕⢕⢕⢜⣿⣕⢕⢜⣹⣷⣕⢕⢜⢕⢕⢕⢕⡵⢝⣿⣿⣿⣿⠀⠀⠀⠀⠀⠀⠀⠀⠀⠀⠀⠀</a:t>
            </a:r>
            <a:br/>
            <a:r>
              <a:t>⠀⠀⠀⠀⠀⠀⠀⠀⠀⠀⠀⣿⣿⣿⣿⣿⣿⣿⣿⣿⣿⣿⣿⣿⣿⣿⣿⣿⣿⣿⣿⣿⣿⣿⣿⣿⣿⣿⣿⣿⣿⣿⣿⢕⢕⢕⢕⢕⢕⢕⢝⡿⢕⢕⢕⢻⣿⣧⣕⣣⡕⢕⢕⢱⣿⣿⣿⣿⣿⠀⠀⠀⠀⠀⠀⠀⠀⠀⠀⠀⠀</a:t>
            </a:r>
            <a:br/>
            <a:r>
              <a:t>⠀⠀⠀⠀⠀⠀⠀⠀⠀⠀⠀⣿⣿⣿⣿⣿⣿⣿⣿⣿⣿⣿⣿⣿⣿⣿⣿⣿⣿⣿⣿⣿⣿⣿⣿⣿⣿⣿⣿⣿⣿⣿⣿⣧⣵⣕⣱⡕⢕⢕⢕⢜⢕⢕⢕⠕⢜⢿⣿⣿⣷⡕⢕⢕⣳⣿⣿⣿⣿⠀⠀⠀⠀⠀⠀⠀⠀⠀⠀⠀⠀</a:t>
            </a:r>
            <a:br/>
            <a:r>
              <a:t>⠀⠀⠀⠀⠀⠀⠀⠀⠀⠀⠀⣿⣿⣿⣿⣿⣿⣿⣿⣿⣿⣿⣿⣿⣿⣿⣿⣿⣿⣿⣿⣿⣿⣿⣿⣿⣿⣿⣿⣿⣿⣿⣿⣿⣿⣿⣿⢇⢕⢕⢕⢕⢕⢜⢇⢄⠀⠑⢝⢻⣿⣿⣧⣕⣼⣿⣿⣿⣿⠀⠀⠀⠀⠀⠀⠀⠀⠀⠀⠀⠀</a:t>
            </a:r>
            <a:br/>
            <a:r>
              <a:t>⠀⠀⠀⠀⠀⠀⠀⠀⠀⠀⠀⣿⣿⣿⣿⣿⣿⣿⣿⣿⣿⣿⣿⣿⣿⣿⣿⣿⣿⣿⣿⣿⣿⣿⣿⣿⣿⣿⣿⣿⣿⣿⣿⣿⣿⣿⡟⢕⢕⢕⢕⢕⢕⢕⢕⢕⢕⢕⢕⢕⣜⢟⣿⣿⣿⣿⣿⣿⣿⠀⠀⠀⠀⠀⠀⠀⠀⠀⠀⠀⠀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⠀⠀⠀⠀⠀⠀⠀⠀⠀⠀⠀⣿⣿⣿⣿⣿⣿⣿⣿⣿⣿⣿⣿⣿⣿⣿⣿⣿⣿⣿⣿⣿⣿⣿⣿⣿⣿⣿⣿⣿⣿⣿⣿⣿⣿⣿⢕⢕⢕⣵⣷⣷⣾⣷⣾⣷⣷⣷⣿⣿⣿⣿⣼⡿⢟⢿⣿⣿⣿⠀⠀⠀⠀⠀⠀⠀⠀⠀⠀⠀⠀</a:t>
            </a:r>
            <a:br/>
            <a:r>
              <a:t>⠀⠀⠀⠀⠀⠀⠀⠀⠀⠀⠀⣿⣿⣿⣿⣿⣿⣿⣿⣿⣿⣿⣿⣿⣿⣿⣿⣿⣿⣿⣿⣿⣿⣿⣿⣿⣿⣿⣿⣿⣿⣿⣿⣿⣿⣿⣷⣾⣿⣿⣿⣿⣿⣿⣿⣿⣿⣿⣿⣿⣿⣿⣿⣿⣿⣧⣼⣿⣿⠀⠀⠀⠀⠀⠀⠀⠀⠀⠀⠀⠀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⠀⠀⠀⠀⠀⠀⠀⠀⠀⠀⠀⣿⣿⣿⣿⣿⣿⣿⣿⣿⣿⣿⣿⣿⣿⣿⣿⣿⣿⣿⣿⣿⣿⣿⣿⣿⣿⣿⣿⣿⣿⣿⣿⣿⣿⣿⣿⣿⣿⣿⣿⣿⣿⣿⣿⣿⣿⣿⣿⣿⣿⣿⣿⣿⢟⢟⢝⢕⢜⠀⠀⠀⠀⠀⠀⠀⠀⠀⠀⠀⠀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⠀⠀⠀⠀⠀⠀⠀⠀⠀⠀⠀⣿⣿⣿⣿⣿⣿⣿⣿⣿⣿⣿⣿⣿⣿⣿⣿⣿⣿⣿⣿⣿⣿⣿⣿⣿⣿⣿⣿⣿⣿⣿⣿⣿⣿⣿⣿⣿⣿⣿⣿⣿⣿⣿⣿⣿⣿⣿⣿⣿⣿⢟⢏⢕⢕⢕⢕⢕⢕⠀⠀⠀⠀⠀⠀⠀⠀⠀⠀⠀⠀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⠀⠀⠀⠀⠀⠀⠀⠀⠀⠀⠀⠛⠛⠛⠛⠛⠛⠛⠛⠛⠛⠛⠛⠛⠛⠛⠛⠛⠛⠛⠛⠛⠛⠛⠛⠛⠛⠛⠛⠛⠛⠛⠛⠛⠛⠛⠛⠛⠛⠛⠛⠛⠛⠛⠛⠛⠛⠛⠛⠙⠑⠑⠑⠑⠑⠑⠑⠑⠑⠀⠀⠀⠀⠀⠀⠀⠀⠀⠀⠀⠀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⠀⠀⠀⠀⠀⠀⠀⠀⠀⠀⠀⣿⣿⣿⣿⣿⣿⣿⣿⣿⣿⣿⣿⣿⣿⣿⣿⣿⣿⣿⣿⣿⣿⣿⣿⣿⣿⣿⣿⣿⣿⣿⣿⣿⣿⣿⣾⣵⣾⣿⢟⣽⣽⣿⣟⣿⣿⣿⣿⣿⣿⣿⣿⣿⣿⣿⣿⣿⣿⠀⠀⠀⠀⠀⠀⠀⠀⠀⠀⠀⠀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⠀⠀⠀⠀⠀⠀⠀⠀⠀⠀⠀⣿⣿⣿⣿⣿⣿⣿⣿⣿⣿⣿⣿⣿⣿⣿⣿⣿⣿⣿⣿⣿⣿⣿⣿⣿⣿⣿⣿⣿⣿⣿⣿⣿⣿⣿⣿⣿⣿⢸⣿⣿⣿⣿⣿⡏⣿⣿⣿⢿⡿⣿⣿⣿⣿⣿⣿⣿⣿⠀⠀⠀⠀⠀⠀⠀⠀⠀⠀⠀⠀</a:t>
            </a:r>
            <a:br/>
            <a:r>
              <a:t>⠀⠀⠀⠀⠀⠀⠀⠀⠀⠀⠀⣿⣿⣿⣿⣿⣿⣿⣿⣿⣿⣿⣿⣿⣿⣿⣿⣿⣿⣿⣿⣿⣿⣿⣿⣿⣿⣿⡏⢇⢕⡜⠟⢻⣿⣿⣿⣿⣿⢜⣿⣿⣿⡿⣿⡇⢜⡏⢻⢜⡇⢹⣿⣿⣿⣿⣿⣿⣿⠀⠀⠀⠀⠀⠀⠀⠀⠀⠀⠀⠀</a:t>
            </a:r>
            <a:br/>
            <a:r>
              <a:t>⠀⠀⠀⠀⠀⠀⠀⠀⠀⠀⠀⣿⣿⣿⣿⣿⣿⣿⣿⣿⣿⣿⣿⣿⣿⣿⣿⣿⣿⣿⣿⣿⣿⣿⣿⣿⣿⣿⣷⢕⢕⢱⣵⢢⣕⢜⣿⣿⣿⡕⢻⣿⣿⡇⢿⣇⢕⢕⢕⢕⢧⢕⣿⣿⣿⣿⣿⣿⣿⠀⠀⠀⠀⠀⠀⠀⠀⠀⠀⠀⠀</a:t>
            </a:r>
            <a:br/>
            <a:r>
              <a:t>⠀⠀⠀⠀⠀⠀⠀⠀⠀⠀⠀⣿⣿⣿⣿⣿⣿⣿⣿⣿⣿⣿⣿⣿⣿⣿⣿⣿⣿⣿⣿⣿⣿⣿⣿⣿⣿⣯⣿⣕⢸⢟⢏⢕⢜⢝⢜⣿⣿⣧⢜⢷⢻⣧⢜⢻⢕⢕⢕⢕⢝⢕⢻⣿⣿⣿⣿⣿⣿⠀⠀⠀⠀⠀⠀⠀⠀⠀⠀⠀⠀</a:t>
            </a:r>
            <a:br/>
            <a:r>
              <a:t>⠀⠀⠀⠀⠀⠀⠀⠀⠀⠀⠀⣿⣿⣿⣿⣿⣿⣿⣿⣿⣿⣿⣿⣿⣿⣿⣿⣿⣿⣿⣿⣿⣿⣿⣿⣿⣿⣿⣿⣿⣿⣷⣧⣵⢕⡷⢕⢻⣿⣿⣷⡜⢷⣻⡕⡜⢇⢕⢕⢕⢜⢵⢸⣿⣿⣿⣿⣿⣿⠀⠀⠀⠀⠀⠀⠀⠀⠀⠀⠀⠀</a:t>
            </a:r>
            <a:br/>
            <a:r>
              <a:t>⠀⠀⠀⠀⠀⠀⠀⠀⠀⠀⠀⣿⣿⣿⣿⣿⣿⣿⣿⣿⣿⣿⣿⣿⣿⣿⣿⣿⣿⣿⣿⣿⣿⣿⣿⣿⣿⣿⣿⣿⣿⣿⡿⢏⢕⢕⢕⢸⣿⡝⣿⣿⡜⢜⢳⢕⢕⢕⢕⢕⢕⢕⢕⢿⣿⣿⣿⣿⣿⠀⠀⠀⠀⠀⠀⠀⠀⠀⠀⠀⠀</a:t>
            </a:r>
            <a:br/>
            <a:r>
              <a:t>⠀⠀⠀⠀⠀⠀⠀⠀⠀⠀⠀⣿⣿⣿⣿⣿⣿⣿⣿⣿⣿⣿⣿⣿⣿⣿⣿⣿⣿⣿⣿⣿⣿⣿⣿⣿⣿⣿⣿⣿⣿⢏⢕⢕⢕⢕⢕⢜⢿⣇⢝⣿⣷⡕⢕⢕⢕⢕⢕⢕⢕⢕⢕⢽⣿⣿⣿⣿⣿⠀⠀⠀⠀⠀⠀⠀⠀⠀⠀⠀⠀</a:t>
            </a:r>
            <a:br/>
            <a:r>
              <a:t>⠀⠀⠀⠀⠀⠀⠀⠀⠀⠀⠀⣿⣿⣿⣿⣿⣿⣿⣿⣿⣿⣿⣿⣿⣿⣿⣿⣿⣿⣿⣿⣿⣿⣿⣿⣿⣿⣿⣿⣿⣿⢷⢾⢕⢕⢕⢕⢕⢸⣿⡕⢝⣿⣷⡕⢕⢕⢕⣕⢕⢕⢕⢕⢜⣿⣿⣿⣿⣿⠀⠀⠀⠀⠀⠀⠀⠀⠀⠀⠀⠀</a:t>
            </a:r>
            <a:br/>
            <a:r>
              <a:t>⠀⠀⠀⠀⠀⠀⠀⠀⠀⠀⠀⣿⣿⣿⣿⣿⣿⣿⣿⣿⣿⣿⣿⣿⣿⣿⣿⣿⣿⣿⣿⣿⣿⣿⣿⣿⣿⣿⣿⣿⣿⣧⢕⢕⢕⢕⢕⢕⢕⢹⣷⡇⢜⢿⣿⣕⢕⢕⢹⣕⢕⢕⢕⡕⣿⣿⣿⣿⣿⠀⠀⠀⠀⠀⠀⠀⠀⠀⠀⠀⠀</a:t>
            </a:r>
            <a:br/>
            <a:r>
              <a:t>⠀⠀⠀⠀⠀⠀⠀⠀⠀⠀⠀⣿⣿⣿⣿⣿⣿⣿⣿⣿⣿⣿⣿⣿⣿⣿⣿⣿⣿⣿⣿⣿⣿⣿⣿⣿⣿⣿⣿⣿⣿⣿⣗⢕⢕⢕⢕⢕⢕⢕⢱⢳⡕⢕⢝⢿⣷⣕⡜⣿⡕⢕⢜⢱⣿⣿⣿⣿⣿⠀⠀⠀⠀⠀⠀⠀⠀⠀⠀⠀⠀</a:t>
            </a:r>
            <a:br/>
            <a:r>
              <a:t>⠀⠀⠀⠀⠀⠀⠀⠀⠀⠀⠀⣿⣿⣿⣿⣿⣿⣿⣿⣿⣿⣿⣿⣿⣿⣿⣿⣿⣿⣿⣿⣿⣿⣿⣿⣿⣿⣿⣿⣿⣿⣿⣿⣷⣷⣾⡷⢕⢕⢕⢕⢕⢕⢱⡕⢜⢻⣿⣷⣿⣷⣕⢕⢼⣿⣿⣿⣿⣿⠀⠀⠀⠀⠀⠀⠀⠀⠀⠀⠀⠀</a:t>
            </a:r>
            <a:br/>
            <a:r>
              <a:t>⠀⠀⠀⠀⠀⠀⠀⠀⠀⠀⠀⣿⣿⣿⣿⣿⣿⣿⣿⣿⣿⣿⣿⣿⣿⣿⣿⣿⣿⣿⣿⣿⣿⣿⣿⣿⣿⣿⣿⣿⣿⣿⣿⣿⣿⣿⢇⢕⢕⢕⢕⢕⢕⢕⢕⢁⢑⢝⢿⢿⣿⣿⣿⣿⣿⣿⣿⣿⣿⠀⠀⠀⠀⠀⠀⠀⠀⠀⠀⠀⠀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⠀⠀⠀⠀⠀⠀⠀⠀⠀⠀⠀⣿⣿⣿⣿⣿⣿⣿⣿⣿⣿⣿⣿⣿⣿⣿⣿⣿⣿⣿⣿⣿⣿⣿⣿⣿⣿⣿⣿⣿⣿⣿⣿⣿⣿⡏⢕⢕⢕⢕⢕⢕⢕⢕⢕⢕⢕⢕⢕⢕⢞⣿⢝⢟⢿⣿⣿⣿⣿⠀⠀⠀⠀⠀⠀⠀⠀⠀⠀⠀⠀</a:t>
            </a:r>
            <a:br/>
            <a:r>
              <a:t>⠀⠀⠀⠀⠀⠀⠀⠀⠀⠀⠀⣿⣿⣿⣿⣿⣿⣿⣿⣿⣿⣿⣿⣿⣿⣿⣿⣿⣿⣿⣿⣿⣿⣿⣿⣿⣿⣿⣿⣿⣿⣿⣿⣿⣿⢇⢕⢕⣱⣱⣵⣷⣷⣷⣷⣵⣷⣧⣷⣾⣿⣿⣷⢕⢕⢝⣿⣿⣿⠀⠀⠀⠀⠀⠀⠀⠀⠀⠀⠀⠀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⠀⠀⠀⠀⠀⠀⠀⠀⠀⠀⠀⣿⣿⣿⣿⣿⣿⣿⣿⣿⣿⣿⣿⣿⣿⣿⣿⣿⣿⣿⣿⣿⣿⣿⣿⣿⣿⣿⣿⣿⣿⣿⣿⣿⣿⣿⣿⣿⣿⣿⣿⣿⣿⣿⣿⣿⣿⣿⣿⣿⣿⣿⣽⣷⣷⣷⣜⣿⣿⠀⠀⠀⠀⠀⠀⠀⠀⠀⠀⠀⠀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⠀⠀⠀⠀⠀⠀⠀⠀⠀⠀⠀⣿⣿⣿⣿⣿⣿⣿⣿⣿⣿⣿⣿⣿⣿⣿⣿⣿⣿⣿⣿⣿⣿⣿⣿⣿⣿⣿⣿⣿⣿⣿⣿⣿⣿⣿⣿⣿⣿⣿⣿⣿⣿⣿⣿⣿⣿⣿⣿⣿⣿⣿⣿⣿⢟⢏⢕⢕⢹⠀⠀⠀⠀⠀⠀⠀⠀⠀⠀⠀⠀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⠀⠀⠀⠀⠀⠀⠀⠀⠀⠀⠀⠛⠛⠛⠛⠛⠛⠛⠛⠛⠛⠛⠛⠛⠛⠛⠛⠛⠛⠛⠛⠛⠛⠛⠛⠛⠛⠛⠛⠛⠛⠛⠛⠛⠛⠛⠛⠛⠛⠛⠛⠛⠛⠛⠛⠛⠛⠛⠛⠛⠛⠛⠋⠑⠑⠑⠑⠑⠑⠀⠀⠀⠀⠀⠀⠀⠀⠀⠀⠀⠀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⠀⠀⠀⠀⠀⠀⠀⠀⠀⠀⠀⣿⣿⣿⣿⣿⣿⣿⣿⣿⣿⣿⣿⣿⣿⣿⣿⣿⣿⣿⣿⣿⣟⣿⡟⣸⣿⣫⣿⣿⣿⣻⣯⣽⡻⢿⣿⣿⣿⣿⣿⣿⣿⣿⣿⣿⣿⣿⣿⣿⣿⣿⣿⣿⣿⣿⣿⣿⣿⠀⠀⠀⠀⠀⠀⠀⠀⠀⠀⠀⠀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⠀⠀⠀⠀⠀⠀⠀⠀⠀⠀⠀⣿⣿⣿⣿⣿⣿⣿⣿⣿⣿⣿⣿⣿⣿⣿⣿⣿⣿⣿⣿⣿⣿⣿⣧⢿⢧⢹⢟⢯⢻⢇⢝⢕⢝⢎⢻⣿⣿⣿⣿⣿⣿⣿⣿⣿⣿⣿⣿⣿⣿⣿⣿⣿⣿⣿⣿⣿⣿⠀⠀⠀⠀⠀⠀⠀⠀⠀⠀⠀⠀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⠀⠀⠀⠀⠀⠀⠀⠀⠀⠀⠀⣿⣿⣿⣿⣿⣿⣿⣿⣿⣿⣿⣿⣿⣿⣿⣿⣿⣿⣿⣿⣿⣿⣿⣿⡗⢗⢕⢕⢕⠕⢕⠕⠕⠕⠕⢕⢝⣿⣿⣿⣿⣿⣿⣿⣿⣿⣿⣿⣿⣿⣿⣿⣿⣿⣿⣿⣿⣿⠀⠀⠀⠀⠀⠀⠀⠀⠀⠀⠀⠀</a:t>
            </a:r>
            <a:br/>
            <a:r>
              <a:t>⠀⠀⠀⠀⠀⠀⠀⠀⠀⠀⠀⣿⣿⣿⣿⣿⣿⣿⣿⣿⣿⣿⣿⣿⣿⣿⣿⡿⢏⢙⡝⠟⠿⢿⣿⡵⢕⢕⢕⠀⠀⠀⠀⠀⠀⠀⠁⢕⢜⢻⣿⣿⣿⣿⣿⣿⣿⣿⣿⣿⣿⣿⣿⣿⣿⣿⣿⣿⣿⠀⠀⠀⠀⠀⠀⠀⠀⠀⠀⠀⠀</a:t>
            </a:r>
            <a:br/>
            <a:r>
              <a:t>⠀⠀⠀⠀⠀⠀⠀⠀⠀⠀⠀⣿⣿⣿⣿⣿⣿⣿⣿⣿⣿⣿⣿⣿⣿⣿⣿⣷⡕⢔⢕⡕⢦⣄⡈⠑⠗⢱⢕⢕⢄⠀⠀⠀⠀⠀⠀⢔⢕⣕⣿⣿⣿⣿⣿⣿⣿⣿⣿⣿⣿⣿⣿⣿⣿⣿⣿⣿⣿⠀⠀⠀⠀⠀⠀⠀⠀⠀⠀⠀⠀</a:t>
            </a:r>
            <a:br/>
            <a:r>
              <a:t>⠀⠀⠀⠀⠀⠀⠀⠀⠀⠀⠀⣿⣿⣿⣿⣿⣿⣿⣿⣿⣿⣿⣿⣿⣿⣿⢿⢿⣇⢕⢜⢕⢕⢝⢕⢕⢕⢰⢗⢇⢕⢕⢀⠀⠀⠀⢀⢕⣷⣾⣿⣿⣿⣿⣿⣿⣿⣿⣿⣿⣿⣿⣿⣿⣿⣿⣿⣿⣿⠀⠀⠀⠀⠀⠀⠀⠀⠀⠀⠀⠀</a:t>
            </a:r>
            <a:br/>
            <a:r>
              <a:t>⠀⠀⠀⠀⠀⠀⠀⠀⠀⠀⠀⣿⣿⣿⣿⣿⣿⣿⣿⣿⣿⣿⣿⣿⣿⣿⣿⣿⣿⣿⣷⣷⡷⢕⢕⢕⣕⣕⢟⢗⢑⢕⢕⠀⠀⢀⣱⣿⣿⣿⣿⣿⣿⣿⣿⣿⣿⣿⣿⣿⣿⣿⣿⣿⣿⣿⣿⣿⣿⠀⠀⠀⠀⠀⠀⠀⠀⠀⠀⠀⠀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⠀⠀⠀⠀⠀⠀⠀⠀⠀⠀⠀⣿⣿⣿⣿⣿⣿⣿⣿⣿⣿⣿⣿⣿⣿⣿⣿⣿⣿⣿⣿⣿⡇⢕⢕⢸⢟⢟⢕⢕⢕⢕⢕⢀⢄⣵⣿⣿⣿⣿⣿⣿⣿⣿⣿⣿⣿⣿⣿⣿⣿⣿⣿⣿⣿⣿⣿⣿⣿⠀⠀⠀⠀⠀⠀⠀⠀⠀⠀⠀⠀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⠀⠀⠀⠀⠀⠀⠀⠀⠀⠀⠀⣿⣿⣿⣿⣿⣿⣿⣿⣿⣿⣿⣿⣿⣿⣿⣿⣿⣿⣿⡿⢏⢕⢕⢕⢕⢕⢕⢕⢕⢕⢕⢕⢱⣿⣿⣿⣿⣿⣿⣿⣿⣿⣿⣿⣿⣿⣿⣿⣿⣿⣿⣿⣿⣿⣿⣿⣿⣿⠀⠀⠀⠀⠀⠀⠀⠀⠀⠀⠀⠀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⠀⠀⠀⠀⠀⠀⠀⠀⠀⠀⠀⣿⣿⣿⣿⣿⣿⣿⣿⣿⣿⣿⣿⣿⣿⣿⣿⣏⣹⣵⢷⢗⢝⢕⢕⢕⢕⢕⢕⢕⢕⢕⢱⣿⣿⣿⣿⣿⣿⣿⣿⣿⣿⣿⣿⣿⣿⣿⣿⣿⣿⣿⣿⣿⣿⣿⣿⣿⣿⠀⠀⠀⠀⠀⠀⠀⠀⠀⠀⠀⠀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⠀⠀⠀⠀⠀⠀⠀⠀⠀⠀⠀⣿⣿⣿⣿⣿⣿⣿⣿⣿⣿⣿⣿⣿⣿⣿⣿⣿⣿⣿⣿⡕⢕⢕⢕⢕⣕⣱⢕⢕⢕⢕⢕⢿⣿⣿⣿⣿⣿⣿⣿⣿⣿⣿⣿⣿⣿⣿⣿⣿⣿⣿⣿⣿⣿⣿⣿⣿⣿⠀⠀⠀⠀⠀⠀⠀⠀⠀⠀⠀⠀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⠀⠀⠀⠀⠀⠀⠀⠀⠀⠀⠀⣿⣿⣿⣿⣿⣿⣿⣿⣿⣿⣿⣿⣿⣿⣿⣿⣿⣿⣿⣿⣇⢕⢕⣱⣿⣿⣿⣧⣷⣷⣿⣿⣿⣿⣿⣿⣿⣿⣿⣿⣿⣿⣿⣿⣿⣿⣿⣿⣿⣿⣿⣿⣿⣿⣿⣿⣿⣿⠀⠀⠀⠀⠀⠀⠀⠀⠀⠀⠀⠀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⠀⠀⠀⠀⠀⠀⠀⠀⠀⠀⠀⣿⣿⣿⣿⣿⣿⣿⣿⣿⣿⣿⣿⣿⣿⣿⣿⣿⣿⣿⣿⣿⡿⣿⣿⣿⢿⡿⢿⣿⣿⣿⣿⣿⣿⣿⣿⣿⣿⣿⣿⣿⣿⣿⣿⣿⣿⣿⣿⣿⣿⣿⣿⣿⣿⣿⣿⣿⣿⠀⠀⠀⠀⠀⠀⠀⠀⠀⠀⠀⠀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⠀⠀⠀⠀⠀⠀⠀⠀⠀⠀⠀⣿⣿⣿⣿⣿⣿⣿⣿⣿⣿⣿⣿⣿⣿⣿⣿⣿⣿⣿⣿⣿⣿⣝⣿⣻⣜⣿⣟⢿⢿⣯⡟⢿⢿⣿⣿⣿⣿⣿⣿⣿⣿⣿⣿⣿⣿⣿⣿⣿⣿⣿⣿⣿⣿⣿⣿⣿⣿⠀⠀⠀⠀⠀⠀⠀⠀⠀⠀⠀⠀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⠀⠀⠀⠀⠀⠀⠀⠀⠀⠀⠀⣿⣿⣿⣿⣿⣿⣿⣿⣿⣿⣿⣿⣿⣿⣿⣿⣿⣿⣿⣿⣿⣿⣗⣟⢣⣿⣟⢷⣷⢜⡏⢝⢜⢕⢟⣿⣿⣿⣿⣿⣿⣿⣿⣿⣿⣿⣿⣿⣿⣿⣿⣿⣿⣿⣿⣿⣿⣿⠀⠀⠀⠀⠀⠀⠀⠀⠀⠀⠀⠀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⠀⠀⠀⠀⠀⠀⠀⠀⠀⠀⠀⣿⣿⣿⣿⣿⣿⣿⣿⣿⣿⣿⣿⣿⣿⣿⣿⣿⣿⣿⣿⣿⣿⣿⢝⢕⢏⢝⢕⡜⢑⡜⢕⢕⢕⢕⢺⣿⣿⣿⣿⣿⣿⣿⣿⣿⣿⣿⣿⣿⣿⣿⣿⣿⣿⣿⣿⣿⣿⠀⠀⠀⠀⠀⠀⠀⠀⠀⠀⠀⠀</a:t>
            </a:r>
            <a:br/>
            <a:r>
              <a:t>⠀⠀⠀⠀⠀⠀⠀⠀⠀⠀⠀⣿⣿⣿⣿⣿⣿⣿⣿⣿⣿⣿⣿⣿⣿⣿⣿⢟⠿⢿⢿⣿⣿⣇⢕⢕⢕⠑⠑⠔⠁⠁⠀⠁⠀⠑⢕⢜⢿⣿⣿⣿⣿⣿⣿⣿⣿⣿⣿⣿⣿⣿⣿⣿⣿⣿⣿⣿⣿⠀⠀⠀⠀⠀⠀⠀⠀⠀⠀⠀⠀</a:t>
            </a:r>
            <a:br/>
            <a:r>
              <a:t>⠀⠀⠀⠀⠀⠀⠀⠀⠀⠀⠀⣿⣿⣿⣿⣿⣿⣿⣿⣿⣿⣿⣿⣿⣿⣿⣇⠑⢠⢔⢤⣅⢉⠙⠇⢕⢕⢕⢔⢄⠀⠀⠀⠀⠀⠀⢕⢱⢸⣿⣿⣿⣿⣿⣿⣿⣿⣿⣿⣿⣿⣿⣿⣿⣿⣿⣿⣿⣿⠀⠀⠀⠀⠀⠀⠀⠀⠀⠀⠀⠀</a:t>
            </a:r>
            <a:br/>
            <a:r>
              <a:t>⠀⠀⠀⠀⠀⠀⠀⠀⠀⠀⠀⣿⣿⣿⣿⣿⣿⣿⣿⣿⣿⣿⣿⣿⣿⣿⣿⡇⢕⢕⢕⢝⢻⢗⢔⢔⢄⢥⢕⢕⢕⠄⠀⠀⠀⢀⢕⣱⣿⣿⣿⣿⣿⣿⣿⣿⣿⣿⣿⣿⣿⣿⣿⣿⣿⣿⣿⣿⣿⠀⠀⠀⠀⠀⠀⠀⠀⠀⠀⠀⠀</a:t>
            </a:r>
            <a:br/>
            <a:r>
              <a:t>⠀⠀⠀⠀⠀⠀⠀⠀⠀⠀⠀⣿⣿⣿⣿⣿⣿⣿⣿⣿⣿⣿⣿⣿⣿⣧⣽⣿⣧⣕⢕⢕⢕⢕⢕⢕⢕⣷⡜⠑⢕⢕⢀⠀⠀⢕⣾⣿⣿⣿⣿⣿⣿⣿⣿⣿⣿⣿⣿⣿⣿⣿⣿⣿⣿⣿⣿⣿⣿⠀⠀⠀⠀⠀⠀⠀⠀⠀⠀⠀⠀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⠀⠀⠀⠀⠀⠀⠀⠀⠀⠀⠀⣿⣿⣿⣿⣿⣿⣿⣿⣿⣿⣿⣿⣿⣿⣿⣿⣿⣿⣿⣿⡿⢕⢕⢕⡾⢷⢇⢕⢕⢕⢕⢀⢀⣱⣿⣿⣿⣿⣿⣿⣿⣿⣿⣿⣿⣿⣿⣿⣿⣿⣿⣿⣿⣿⣿⣿⣿⣿⠀⠀⠀⠀⠀⠀⠀⠀⠀⠀⠀⠀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⠀⠀⠀⠀⠀⠀⠀⠀⠀⠀⠀⣿⣿⣿⣿⣿⣿⣿⣿⣿⣿⣿⣿⣿⣿⣿⣿⣿⣿⣿⡿⢇⢕⢕⢕⢕⢕⢕⢕⢕⢕⢕⢕⢸⣿⣿⣿⣿⣿⣿⣿⣿⣿⣿⣿⣿⣿⣿⣿⣿⣿⣿⣿⣿⣿⣿⣿⣿⣿⠀⠀⠀⠀⠀⠀⠀⠀⠀⠀⠀⠀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⠀⠀⠀⠀⠀⠀⠀⠀⠀⠀⠀⣿⣿⣿⣿⣿⣿⣿⣿⣿⣿⣿⣿⣿⣿⣿⢿⢟⢟⣻⡷⢷⢷⢕⢕⢕⢕⢕⢕⢕⢕⢕⢕⣿⣿⣿⣿⣿⣿⣿⣿⣿⣿⣿⣿⣿⣿⣿⣿⣿⣿⣿⣿⣿⣿⣿⣿⣿⣿⠀⠀⠀⠀⠀⠀⠀⠀⠀⠀⠀⠀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⠀⠀⠀⠀⠀⠀⠀⠀⠀⠀⠀⣿⣿⣿⣿⣿⣿⣿⣿⣿⣿⣿⣿⣿⣿⣿⣷⣾⣾⣿⣽⢕⢕⢕⢕⢕⢕⡕⢕⢕⣕⢕⡕⢻⣿⣿⣿⣿⣿⣿⣿⣿⣿⣿⣿⣿⣿⣿⣿⣿⣿⣿⣿⣿⣿⣿⣿⣿⣿⠀⠀⠀⠀⠀⠀⠀⠀⠀⠀⠀⠀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⠀⠀⠀⠀⠀⠀⠀⠀⠀⠀⠀⣿⣿⣿⣿⣿⣿⣿⣿⣿⣿⣿⣿⣿⣿⣿⣿⣿⣿⣿⣿⣇⢕⢕⢕⣷⣿⣿⣿⣿⣿⣿⣿⣿⣿⣿⣿⣿⣿⣿⣿⣿⣿⣿⣿⣿⣿⣿⣿⣿⣿⣿⣿⣿⣿⣿⣿⣿⣿⠀⠀⠀⠀⠀⠀⠀⠀⠀⠀⠀⠀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⠀⠀⠀⠀⠀⠀⠀⠀⠀⠀⠀⣿⣿⣿⣿⣿⣿⣿⣿⣿⣿⣿⣿⣿⣿⣿⣿⣿⣿⣿⣿⣿⣵⡕⣿⣿⣿⣿⣿⣿⣿⣿⣿⣿⣿⣿⣿⣿⣿⣿⣿⣿⣿⣿⣿⣿⣿⣿⣿⣿⣿⣿⣿⣿⣿⣿⣿⣿⣿⠀⠀⠀⠀⠀⠀⠀⠀⠀⠀⠀⠀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⠀⠀⠀⠀⠀⠀⠀⠀⠀⠀⠀⣿⣿⣿⣿⣿⣿⣿⣿⣿⣿⣿⣿⣿⣿⣿⣿⣿⣿⣿⣿⡿⡿⣿⢿⣿⢟⣿⣻⣿⣿⣿⣿⣿⣿⣿⣿⣿⣿⣿⣿⣿⣿⣿⣿⣿⣿⣿⣿⣿⣿⣿⣿⣿⣿⣿⣿⣿⣿⠀⠀⠀⠀⠀⠀⠀⠀⠀⠀⠀⠀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⠀⠀⠀⠀⠀⠀⠀⠀⠀⠀⠀⣿⣿⣿⣿⣿⣿⣿⣿⣿⣿⣿⣿⣿⣿⣿⣿⣿⣿⣿⣿⣿⣿⡻⣿⡟⣧⣿⣿⣟⣿⣿⣽⢻⣿⣿⣿⣿⣿⣿⣿⣿⣿⣿⣿⣿⣿⣿⣿⣿⣿⣿⣿⣿⣿⣿⣿⣿⣿⠀⠀⠀⠀⠀⠀⠀⠀⠀⠀⠀⠀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⠀⠀⠀⠀⠀⠀⠀⠀⠀⠀⠀⣿⣿⣿⣿⣿⣿⣿⣿⣿⣿⣿⣿⣿⣿⣿⣿⣿⣿⣿⣿⣿⣿⣝⣿⢗⣿⢟⢻⢿⡗⢯⢕⢕⢕⢻⢿⣿⣿⣿⣿⣿⣿⣿⣿⣿⣿⣿⣿⣿⣿⣿⣿⣿⣿⣿⣿⣿⣿⠀⠀⠀⠀⠀⠀⠀⠀⠀⠀⠀⠀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⠀⠀⠀⠀⠀⠀⠀⠀⠀⠀⠀⣿⣿⣿⣿⣿⣿⣿⣿⣿⣿⣿⣿⣿⣿⣿⣿⣿⣿⣿⣿⣿⣿⡿⢸⢕⢝⡕⢕⢕⢱⢕⠕⢕⢕⢕⢝⢻⣿⣿⣿⣿⣿⣿⣿⣿⣿⣿⣿⣿⣿⣿⣿⣿⣿⣿⣿⣿⣿⠀⠀⠀⠀⠀⠀⠀⠀⠀⠀⠀⠀</a:t>
            </a:r>
            <a:br/>
            <a:r>
              <a:t>⠀⠀⠀⠀⠀⠀⠀⠀⠀⠀⠀⣿⣿⣿⣿⣿⣿⣿⣿⣿⣿⣿⣿⣿⣿⣿⣿⢟⠟⢿⢿⣿⣿⣧⣕⢕⢕⢕⠁⠔⠀⠀⠀⠀⠀⠀⠕⢕⢜⣿⣿⣿⣿⣿⣿⣿⣿⣿⣿⣿⣿⣿⣿⣿⣿⣿⣿⣿⣿⠀⠀⠀⠀⠀⠀⠀⠀⠀⠀⠀⠀</a:t>
            </a:r>
            <a:br/>
            <a:r>
              <a:t>⠀⠀⠀⠀⠀⠀⠀⠀⠀⠀⠀⣿⣿⣿⣿⣿⣿⣿⣿⣿⣿⣿⣿⣿⣿⣿⣿⡕⢅⢕⢦⣄⣁⢉⠙⠕⢕⢕⢕⢔⢀⠀⠀⠀⠀⠀⢔⢕⢵⣾⣿⣿⣿⣿⣿⣿⣿⣿⣿⣿⣿⣿⣿⣿⣿⣿⣿⣿⣿⠀⠀⠀⠀⠀⠀⠀⠀⠀⠀⠀⠀</a:t>
            </a:r>
            <a:br/>
            <a:r>
              <a:t>⠀⠀⠀⠀⠀⠀⠀⠀⠀⠀⠀⣿⣿⣿⣿⣿⣿⣿⣿⣿⣿⣿⣿⣿⣿⣿⣿⣧⢕⢕⢇⢜⢟⢟⢕⢔⢔⢔⢗⢕⢕⢕⠀⠀⠀⠀⢔⣾⣿⣿⣿⣿⣿⣿⣿⣿⣿⣿⣿⣿⣿⣿⣿⣿⣿⣿⣿⣿⣿⠀⠀⠀⠀⠀⠀⠀⠀⠀⠀⠀⠀</a:t>
            </a:r>
            <a:br/>
            <a:r>
              <a:t>⠀⠀⠀⠀⠀⠀⠀⠀⠀⠀⠀⣿⣿⣿⣿⣿⣿⣿⣿⣿⣿⣿⣿⣿⣿⣷⣼⣼⣧⣕⣕⢕⢕⢕⢕⢕⢕⢹⣣⢇⢕⢕⠔⠀⠀⢅⣾⣿⣿⣿⣿⣿⣿⣿⣿⣿⣿⣿⣿⣿⣿⣿⣿⣿⣿⣿⣿⣿⣿⠀⠀⠀⠀⠀⠀⠀⠀⠀⠀⠀⠀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⠀⠀⠀⠀⠀⠀⠀⠀⠀⠀⠀⣿⣿⣿⣿⣿⣿⣿⣿⣿⣿⣿⣿⣿⣿⣿⣿⣿⣿⣿⣿⣿⡇⢕⢕⢼⢿⢟⢕⢕⢕⢕⢄⢀⣰⣿⣿⣿⣿⣿⣿⣿⣿⣿⣿⣿⣿⣿⣿⣿⣿⣿⣿⣿⣿⣿⣿⣿⣿⠀⠀⠀⠀⠀⠀⠀⠀⠀⠀⠀⠀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⠀⠀⠀⠀⠀⠀⠀⠀⠀⠀⠀⣿⣿⣿⣿⣿⣿⣿⣿⣿⣿⣿⣿⣿⣿⣿⣿⣿⣿⣿⣿⢟⢕⢕⢕⢕⢕⢕⢕⢕⢕⢕⢕⢕⣿⣿⣿⣿⣿⣿⣿⣿⣿⣿⣿⣿⣿⣿⣿⣿⣿⣿⣿⣿⣿⣿⣿⣿⣿⠀⠀⠀⠀⠀⠀⠀⠀⠀⠀⠀⠀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⠀⠀⠀⠀⠀⠀⠀⠀⠀⠀⠀⣿⣿⣿⣿⣿⣿⣿⣿⣿⣿⣿⣿⣿⣿⣿⣿⢿⢟⣻⣷⡷⢿⢇⢕⢕⢕⢕⢕⢕⢕⢕⢕⢸⣿⣿⣿⣿⣿⣿⣿⣿⣿⣿⣿⣿⣿⣿⣿⣿⣿⣿⣿⣿⣿⣿⣿⣿⣿⠀⠀⠀⠀⠀⠀⠀⠀⠀⠀⠀⠀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⠀⠀⠀⠀⠀⠀⠀⠀⠀⠀⠀⣿⣿⣿⣿⣿⣿⣿⣿⣿⣿⣿⣿⣿⣿⣿⣿⣷⣷⣿⣿⣕⢹⢕⢕⢕⢕⢵⣕⣕⣕⣕⣕⢜⢿⣿⣿⣿⣿⣿⣿⣿⣿⣿⣿⣿⣿⣿⣿⣿⣿⣿⣿⣿⣿⣿⣿⣿⣿⠀⠀⠀⠀⠀⠀⠀⠀⠀⠀⠀⠀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⠀⠀⠀⠀⠀⠀⠀⠀⠀⠀⠀⣿⣿⣿⣿⣿⣿⣿⣿⣿⣿⣿⣿⣿⣿⣿⣿⣿⣿⣿⣿⣿⣇⢕⢕⣵⣾⣿⣿⣿⣿⣿⣿⣿⣾⣽⣿⣿⣿⣿⣿⣿⣿⣿⣿⣿⣿⣿⣿⣿⣿⣿⣿⣿⣿⣿⣿⣿⣿⠀⠀⠀⠀⠀⠀⠀⠀⠀⠀⠀⠀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⠀⠀⠀⠀⠀⠀⠀⠀⠀⠀⠀⣿⣿⣿⣿⣿⣿⣿⣿⣿⣿⣿⣿⣿⣿⣿⣿⣿⣿⣿⣿⣿⣿⣻⣿⣿⡏⢽⣿⣿⣿⡿⢿⣿⣿⣿⣿⣿⣿⣿⣿⣿⣿⣿⣿⣿⣿⣿⣿⣿⣿⣿⣿⣿⣿⣿⣿⣿⣿⠀⠀⠀⠀⠀⠀⠀⠀⠀⠀⠀⠀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⠀⠀⠀⠀⠀⠀⠀⠀⠀⠀⠀⣿⣿⣿⣿⣿⣿⣿⣿⣿⣿⣿⣿⣿⣿⣿⣿⣿⣿⣿⣿⢿⣿⡯⣿⣏⣻⣾⣿⣿⡟⢿⢟⢗⢝⢿⣿⣿⣿⣿⣿⣿⣿⣿⣿⣿⣿⣿⣿⣿⣿⣿⣿⣿⣿⣿⣿⣿⣿⠀⠀⠀⠀⠀⠀⠀⠀⠀⠀⠀⠀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⠀⠀⠀⠀⠀⠀⠀⠀⠀⠀⠀⣿⣿⣿⣿⣿⣿⣿⣿⣿⣿⣿⣿⣿⣿⣿⣿⣿⣿⣿⣿⣿⣯⣧⣽⣇⢻⢿⢏⢟⢫⢕⢇⢕⢜⢕⢜⣿⣿⣿⣿⣿⣿⣿⣿⣿⣿⣿⣿⣿⣿⣿⣿⣿⣿⣿⣿⣿⣿⠀⠀⠀⠀⠀⠀⠀⠀⠀⠀⠀⠀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⠀⠀⠀⠀⠀⠀⠀⠀⠀⠀⠀⣿⣿⣿⣿⣿⣿⣿⣿⣿⣿⣿⣿⣿⣿⣿⣿⣿⣿⣿⣿⣿⣿⣿⢗⢞⢕⢕⢕⢕⠕⠑⠑⠑⠅⠑⢕⢜⢻⣿⣿⣿⣿⣿⣿⣿⣿⣿⣿⣿⣿⣿⣿⣿⣿⣿⣿⣿⣿⠀⠀⠀⠀⠀⠀⠀⠀⠀⠀⠀⠀</a:t>
            </a:r>
            <a:br/>
            <a:r>
              <a:t>⠀⠀⠀⠀⠀⠀⠀⠀⠀⠀⠀⣿⣿⣿⣿⣿⣿⣿⣿⣿⣿⣿⣿⣿⣿⣿⣿⡿⠟⠛⠻⠿⢿⣿⣕⡕⢇⢕⢄⠁⠁⠀⠀⠀⠀⠀⠀⢕⢕⢜⣿⣿⣿⣿⣿⣿⣿⣿⣿⣿⣿⣿⣿⣿⣿⣿⣿⣿⣿⠀⠀⠀⠀⠀⠀⠀⠀⠀⠀⠀⠀</a:t>
            </a:r>
            <a:br/>
            <a:r>
              <a:t>⠀⠀⠀⠀⠀⠀⠀⠀⠀⠀⠀⣿⣿⣿⣿⣿⣿⣿⣿⣿⣿⣿⣿⣿⣿⣿⣿⣧⠀⢸⢕⢶⣤⣄⡈⠑⠑⠕⢕⢕⢔⢀⠀⠀⠀⠀⠀⢕⣵⣵⣿⣿⣿⣿⣿⣿⣿⣿⣿⣿⣿⣿⣿⣿⣿⣿⣿⣿⣿⠀⠀⠀⠀⠀⠀⠀⠀⠀⠀⠀⠀</a:t>
            </a:r>
            <a:br/>
            <a:r>
              <a:t>⠀⠀⠀⠀⠀⠀⠀⠀⠀⠀⠀⣿⣿⣿⣿⣿⣿⣿⣿⣿⣿⣿⣿⣿⣿⣿⣿⣿⡔⢕⢕⢕⢝⢝⢕⢕⢕⢕⣝⢕⢕⢕⢀⠀⠀⠀⢄⣼⣿⣿⣿⣿⣿⣿⣿⣿⣿⣿⣿⣿⣿⣿⣿⣿⣿⣿⣿⣿⣿⠀⠀⠀⠀⠀⠀⠀⠀⠀⠀⠀⠀</a:t>
            </a:r>
            <a:br/>
            <a:r>
              <a:t>⠀⠀⠀⠀⠀⠀⠀⠀⠀⠀⠀⣿⣿⣿⣿⣿⣿⣿⣿⣿⣿⣿⣿⣿⣿⣿⣧⣧⣿⣧⣕⣕⣱⢕⢕⢕⣕⣕⢏⢎⢄⢕⢕⠀⠀⢀⣵⣿⣿⣿⣿⣿⣿⣿⣿⣿⣿⣿⣿⣿⣿⣿⣿⣿⣿⣿⣿⣿⣿⠀⠀⠀⠀⠀⠀⠀⠀⠀⠀⠀⠀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⠀⠀⠀⠀⠀⠀⠀⠀⠀⠀⠀⣿⣿⣿⣿⣿⣿⣿⣿⣿⣿⣿⣿⣿⣿⣿⣿⣿⣿⣿⣿⣿⣿⢕⢕⢕⢟⢏⢕⢕⢕⢕⢕⢔⢄⣾⣿⣿⣿⣿⣿⣿⣿⣿⣿⣿⣿⣿⣿⣿⣿⣿⣿⣿⣿⣿⣿⣿⣿⠀⠀⠀⠀⠀⠀⠀⠀⠀⠀⠀⠀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⠀⠀⠀⠀⠀⠀⠀⠀⠀⠀⠀⣿⣿⣿⣿⣿⣿⣿⣿⣿⣿⣿⣿⣿⣿⣿⣿⣿⣿⣿⣿⡿⢕⣕⢕⢕⢕⢕⢕⢕⢕⢕⢕⢕⢸⣿⣿⣿⣿⣿⣿⣿⣿⣿⣿⣿⣿⣿⣿⣿⣿⣿⣿⣿⣿⣿⣿⣿⣿⠀⠀⠀⠀⠀⠀⠀⠀⠀⠀⠀⠀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⠀⠀⠀⠀⠀⠀⠀⠀⠀⠀⠀⣿⣿⣿⣿⣿⣿⣿⣿⣿⣿⣿⣿⣿⣿⣿⣿⢿⢟⣻⣿⣾⡿⢿⢇⢕⢕⢕⢕⢕⢕⢕⢕⢕⢹⣿⣿⣿⣿⣿⣿⣿⣿⣿⣿⣿⣿⣿⣿⣿⣿⣿⣿⣿⣿⣿⣿⣿⣿⠀⠀⠀⠀⠀⠀⠀⠀⠀⠀⠀⠀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⠀⠀⠀⠀⠀⠀⠀⠀⠀⠀⠀⣿⣿⣿⣿⣿⣿⣿⣿⣿⣿⣿⣿⣿⣿⣿⣿⣿⣿⣿⣿⣿⣷⢫⢕⢕⢕⣵⣾⣷⣵⣧⣵⣕⢕⢻⣿⣿⣿⣿⣿⣿⣿⣿⣿⣿⣿⣿⣿⣿⣿⣿⣿⣿⣿⣿⣿⣿⣿⠀⠀⠀⠀⠀⠀⠀⠀⠀⠀⠀⠀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⠀⠀⠀⠀⠀⠀⠀⠀⠀⠀⠀⣿⣿⣿⣿⣿⣿⣿⣿⣿⣿⣿⣿⣿⣿⣿⣿⣿⣿⣿⣿⣿⣿⣇⢕⢕⣾⣿⣿⣿⣿⣿⣿⣿⣿⣷⣽⣿⣿⣿⣿⣿⣿⣿⣿⣿⣿⣿⣿⣿⣿⣿⣿⣿⣿⣿⣿⣿⣿⠀⠀⠀⠀⠀⠀⠀⠀⠀⠀⠀⠀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⠀⠀⠀⠀⠀⠀⠀⠀⠀⠀⠀⣿⣿⣿⣿⣿⣿⣿⣿⣿⣿⣿⣿⣿⣿⣿⣿⣿⣿⣿⣿⣿⣿⣟⣷⣿⣿⡝⣿⣿⣿⣿⣿⣻⢿⣿⣿⣿⣿⣿⣿⣿⣿⣿⣿⣿⣿⣿⣿⣿⣿⣿⣿⣿⣿⣿⣿⣿⣿⠀⠀⠀⠀⠀⠀⠀⠀⠀⠀⠀⠀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⠀⠀⠀⠀⠀⠀⠀⠀⠀⠀⠀⣿⣿⣿⣿⣿⣿⣿⣿⣿⣿⣿⣿⣿⣿⣿⣿⣿⣿⣿⣿⣿⣿⣿⢽⣿⣽⣿⣿⣿⣿⣝⢟⢝⢇⢝⢿⣿⣿⣿⣿⣿⣿⣿⣿⣿⣿⣿⣿⣿⣿⣿⣿⣿⣿⣿⣿⣿⣿⠀⠀⠀⠀⠀⠀⠀⠀⠀⠀⠀⠀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⠀⠀⠀⠀⠀⠀⠀⠀⠀⠀⠀⣿⣿⣿⣿⣿⣿⣿⣿⣿⣿⣿⣿⣿⣿⣿⣿⣿⣿⣿⣿⣿⣿⣿⣷⢿⢜⢿⢝⢕⢝⢕⢝⢕⢕⢕⢕⢝⢿⣿⣿⣿⣿⣿⣿⣿⣿⣿⣿⣿⣿⣿⣿⣿⣿⣿⣿⣿⣿⠀⠀⠀⠀⠀⠀⠀⠀⠀⠀⠀⠀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⠀⠀⠀⠀⠀⠀⠀⠀⠀⠀⠀⣿⣿⣿⣿⣿⣿⣿⣿⣿⣿⣿⣿⣿⣿⣿⣿⣿⣿⣿⣿⣿⣿⣿⡟⢝⢕⢕⢕⠕⢁⢐⠁⠁⠑⠀⠁⢕⢕⢝⢿⣿⣿⣿⣿⣿⣿⣿⣿⣿⣿⣿⣿⣿⣿⣿⣿⣿⣿⠀⠀⠀⠀⠀⠀⠀⠀⠀⠀⠀⠀</a:t>
            </a:r>
            <a:br/>
            <a:r>
              <a:t>⠀⠀⠀⠀⠀⠀⠀⠀⠀⠀⠀⣿⣿⣿⣿⣿⣿⣿⣿⣿⣿⣿⣿⣿⣿⣿⣿⣿⢟⢙⢝⠛⠻⠿⢷⣵⢕⢕⢕⢔⢀⠀⠀⠀⠀⠀⠀⠀⢕⢕⢸⣿⣿⣿⣿⣿⣿⣿⣿⣿⣿⣿⣿⣿⣿⣿⣿⣿⣿⠀⠀⠀⠀⠀⠀⠀⠀⠀⠀⠀⠀</a:t>
            </a:r>
            <a:br/>
            <a:r>
              <a:t>⠀⠀⠀⠀⠀⠀⠀⠀⠀⠀⠀⣿⣿⣿⣿⣿⣿⣿⣿⣿⣿⣿⣿⣿⣿⣿⣿⣿⡕⢑⢇⢟⢶⣦⣤⢀⢁⢑⢑⣕⢕⢕⢄⠀⠀⠀⠀⠀⢱⣼⣿⣿⣿⣿⣿⣿⣿⣿⣿⣿⣿⣿⣿⣿⣿⣿⣿⣿⣿⠀⠀⠀⠀⠀⠀⠀⠀⠀⠀⠀⠀</a:t>
            </a:r>
            <a:br/>
            <a:r>
              <a:t>⠀⠀⠀⠀⠀⠀⠀⠀⠀⠀⠀⣿⣿⣿⣿⣿⣿⣿⣿⣿⣿⣿⣿⣿⣿⣿⣿⣿⣿⡕⢕⢕⢕⢝⢕⢕⢕⢕⢫⡵⡕⠕⢕⢄⠀⠀⠀⢕⣿⣿⣿⣿⣿⣿⣿⣿⣿⣿⣿⣿⣿⣿⣿⣿⣿⣿⣿⣿⣿⠀⠀⠀⠀⠀⠀⠀⠀⠀⠀⠀⠀</a:t>
            </a:r>
            <a:br/>
            <a:r>
              <a:t>⠀⠀⠀⠀⠀⠀⠀⠀⠀⠀⠀⣿⣿⣿⣿⣿⣿⣿⣿⣿⣿⣿⣿⣿⣿⣿⣿⣷⣾⣿⣧⣕⣱⣷⢕⢕⢕⣵⣵⢗⢕⢔⢕⢕⠀⠀⢄⣾⣿⣿⣿⣿⣿⣿⣿⣿⣿⣿⣿⣿⣿⣿⣿⣿⣿⣿⣿⣿⣿⠀⠀⠀⠀⠀⠀⠀⠀⠀⠀⠀⠀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⠀⠀⠀⠀⠀⠀⠀⠀⠀⠀⠀⣿⣿⣿⣿⣿⣿⣿⣿⣿⣿⣿⣿⣿⣿⣿⣿⣿⣿⣿⣿⣿⣿⡟⢕⢕⢜⢏⢕⢕⢕⢕⢕⢕⢕⢱⣿⣿⣿⣿⣿⣿⣿⣿⣿⣿⣿⣿⣿⣿⣿⣿⣿⣿⣿⣿⣿⣿⣿⠀⠀⠀⠀⠀⠀⠀⠀⠀⠀⠀⠀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⠀⠀⠀⠀⠀⠀⠀⠀⠀⠀⠀⣿⣿⣿⣿⣿⣿⣿⣿⣿⣿⣿⣿⣿⣿⣿⣿⣿⣿⣿⣿⣿⣿⣕⣕⢕⢕⢕⢕⢕⢕⢕⢕⢕⢕⣼⣿⣿⣿⣿⣿⣿⣿⣿⣿⣿⣿⣿⣿⣿⣿⣿⣿⣿⣿⣿⣿⣿⣿⠀⠀⠀⠀⠀⠀⠀⠀⠀⠀⠀⠀</a:t>
            </a:r>
            <a:br/>
            <a:r>
              <a:t>⠀⠀⠀⠀⠀⠀⠀⠀⠀⠀⠀⣿⣿⣿⣿⣿⣿⣿⣿⣿⣿⣿⣿⣿⣿⣿⣿⣿⡿⢟⣻⣿⣿⣿⣿⢕⢕⢕⢕⣾⢕⢕⢕⢕⢕⢹⣿⣿⣿⣿⣿⣿⣿⣿⣿⣿⣿⣿⣿⣿⣿⣿⣿⣿⣿⣿⣿⣿⣿⠀⠀⠀⠀⠀⠀⠀⠀⠀⠀⠀⠀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⠀⠀⠀⠀⠀⠀⠀⠀⠀⠀⠀⣿⣿⣿⣿⣿⣿⣿⣿⣿⣿⣿⣿⣿⣿⣿⣿⣿⣿⣿⣿⣿⣿⣯⢏⢕⢕⣣⣾⣿⣽⣿⣷⣧⢕⢕⢹⣿⣿⣿⣿⣿⣿⣿⣿⣿⣿⣿⣿⣿⣿⣿⣿⣿⣿⣿⣿⣿⣿⠀⠀⠀⠀⠀⠀⠀⠀⠀⠀⠀⠀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⠀⠀⠀⠀⠀⠀⠀⠀⠀⠀⠀⣿⣿⣿⣿⣿⣿⣿⣿⣿⣿⣿⣿⣿⣿⣿⣿⣿⣿⣿⣿⣿⣿⣿⣧⢕⣼⣿⣿⣿⣿⣿⣿⣿⣿⣷⣷⣮⣿⣿⣿⣿⣿⣿⣿⣿⣿⣿⣿⣿⣿⣿⣿⣿⣿⣿⣿⣿⣿⠀⠀⠀⠀⠀⠀⠀⠀⠀⠀⠀⠀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⠀⠀⠀⠀⠀⠀⠀⠀⠀⠀⠀⣿⣿⣿⣿⣿⣿⣿⣿⣿⣿⣿⣿⣿⣿⣿⣿⣿⣿⣿⣿⣿⣿⣿⣿⣿⢿⣿⣿⢿⣿⣿⣿⣿⣿⣿⣿⣿⣿⣿⣿⣿⣿⣿⣿⣿⣿⣿⣿⣿⣿⣿⣿⣿⣿⣿⣿⣿⣿⠀⠀⠀⠀⠀⠀⠀⠀⠀⠀⠀⠀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⠀⠀⠀⠀⠀⠀⠀⠀⠀⠀⠀⣿⣿⣿⣿⣿⣿⣿⣿⣿⣿⣿⣿⣿⣿⣿⣿⣿⣿⣿⣿⣿⣿⣿⣷⡝⣿⣿⣇⣱⣿⣟⣻⣿⣿⡹⢿⣻⣿⣿⣿⣿⣿⣿⣿⣿⣿⣿⣿⣿⣿⣿⣿⣿⣿⣿⣿⣿⣿⠀⠀⠀⠀⠀⠀⠀⠀⠀⠀⠀⠀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⠀⠀⠀⠀⠀⠀⠀⠀⠀⠀⠀⣿⣿⣿⣿⣿⣿⣿⣿⣿⣿⣿⣿⣿⣿⣿⣿⣿⣿⣿⣿⣿⣿⣿⣿⡗⣿⣷⣿⣿⣿⣿⡷⢟⡳⢎⢝⢕⢗⡻⣿⣿⣿⣿⣿⣿⣿⣿⣿⣿⣿⣿⣿⣿⣿⣿⣿⣿⣿⠀⠀⠀⠀⠀⠀⠀⠀⠀⠀⠀⠀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⠀⠀⠀⠀⠀⠀⠀⠀⠀⠀⠀⣿⣿⣿⣿⣿⣿⣿⣿⣿⣿⣿⣿⣿⣿⣿⣿⣿⣿⣿⣿⣿⣿⣿⣿⣿⣝⣟⢹⡇⢹⢕⢕⢡⠜⢕⢑⢕⢕⢜⢝⢿⣿⣿⣿⣿⣿⣿⣿⣿⣿⣿⣿⣿⣿⣿⣿⣿⣿⠀⠀⠀⠀⠀⠀⠀⠀⠀⠀⠀⠀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⠀⠀⠀⠀⠀⠀⠀⠀⠀⠀⠀⣿⣿⣿⣿⣿⣿⣿⣿⣿⣿⣿⣿⣿⣿⣿⣿⣿⣿⣿⣿⣿⣿⣿⣿⣿⢕⣼⢕⢕⢑⠄⢔⠐⠐⠐⠁⠀⠀⠕⢕⢕⢝⣿⣿⣿⣿⣿⣿⣿⣿⣿⣿⣿⣿⣿⣿⣿⣿⠀⠀⠀⠀⠀⠀⠀⠀⠀⠀⠀⠀</a:t>
            </a:r>
            <a:br/>
            <a:r>
              <a:t>⠀⠀⠀⠀⠀⠀⠀⠀⠀⠀⠀⣿⣿⣿⣿⣿⣿⣿⣿⣿⣿⣿⣿⣿⣿⣿⣿⣿⣿⣿⢏⡙⡙⠛⠛⠻⢿⣿⣷⢣⢔⢔⢁⠀⠀⠀⠀⠀⠀⠀⢕⢕⣵⣿⣿⣿⣿⣿⣿⣿⣿⣿⣿⣿⣿⣿⣿⣿⣿⠀⠀⠀⠀⠀⠀⠀⠀⠀⠀⠀⠀</a:t>
            </a:r>
            <a:br/>
            <a:r>
              <a:t>⠀⠀⠀⠀⠀⠀⠀⠀⠀⠀⠀⣿⣿⣿⣿⣿⣿⣿⣿⣿⣿⣿⣿⣿⣿⣿⣿⣿⣿⣿⡇⢕⢜⢻⢷⢆⢄⢄⢅⣍⢵⡕⢕⢔⠀⠀⠀⠀⠀⢀⢱⣷⣿⣿⣿⣿⣿⣿⣿⣿⣿⣿⣿⣿⣿⣿⣿⣿⣿⠀⠀⠀⠀⠀⠀⠀⠀⠀⠀⠀⠀</a:t>
            </a:r>
            <a:br/>
            <a:r>
              <a:t>⠀⠀⠀⠀⠀⠀⠀⠀⠀⠀⠀⣿⣿⣿⣿⣿⣿⣿⣿⣿⣿⣿⣿⣿⣿⣿⣿⣿⣿⣿⣧⢕⢕⢱⣷⣷⢕⢕⣱⢕⡷⡵⠑⢕⢕⢀⠀⠀⠀⢕⣾⣿⣿⣿⣿⣿⣿⣿⣿⣿⣿⣿⣿⣿⣿⣿⣿⣿⣿⠀⠀⠀⠀⠀⠀⠀⠀⠀⠀⠀⠀</a:t>
            </a:r>
            <a:br/>
            <a:r>
              <a:t>⠀⠀⠀⠀⠀⠀⠀⠀⠀⠀⠀⣿⣿⣿⣿⣿⣿⣿⣿⣿⣿⣿⣿⣿⣿⣿⣿⣿⣿⣷⣾⣷⣷⣿⣿⡟⢕⢜⣷⣷⢕⢕⢕⢕⢕⢄⢀⠀⣰⣾⣿⣿⣿⣿⣿⣿⣿⣿⣿⣿⣿⣿⣿⣿⣿⣿⣿⣿⣿⠀⠀⠀⠀⠀⠀⠀⠀⠀⠀⠀⠀</a:t>
            </a:r>
            <a:br/>
            <a:r>
              <a:t>⠀⠀⠀⠀⠀⠀⠀⠀⠀⠀⠀⣿⣿⣿⣿⣿⣿⣿⣿⣿⣿⣿⣿⣿⣿⣿⣿⣿⣿⣯⣿⣿⣿⣿⣿⢇⢕⢕⢝⢕⢕⢕⢕⢕⢕⢕⢕⢸⣿⣿⣿⣿⣿⣿⣿⣿⣿⣿⣿⣿⣿⣿⣿⣿⣿⣿⣿⣿⣿⠀⠀⠀⠀⠀⠀⠀⠀⠀⠀⠀⠀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⠀⠀⠀⠀⠀⠀⠀⠀⠀⠀⠀⣿⣿⣿⣿⣿⣿⣿⣿⣿⣿⣿⣿⣿⣿⣿⣿⣿⣿⣿⣿⣿⣿⣿⣏⣵⡕⢕⢕⣸⣧⡕⢕⢕⢕⢕⢕⣼⣿⣿⣿⣿⣿⣿⣿⣿⣿⣿⣿⣿⣿⣿⣿⣿⣿⣿⣿⣿⣿⠀⠀⠀⠀⠀⠀⠀⠀⠀⠀⠀⠀</a:t>
            </a:r>
            <a:br/>
            <a:r>
              <a:t>⠀⠀⠀⠀⠀⠀⠀⠀⠀⠀⠀⣿⣿⣿⣿⣿⣿⣿⣿⣿⣿⣿⣿⣿⣿⣿⣿⣿⣿⣿⡿⢻⣿⣿⣿⡿⢇⢕⢱⣿⣿⣇⣵⣕⢕⢕⢕⢸⣿⣿⣿⣿⣿⣿⣿⣿⣿⣿⣿⣿⣿⣿⣿⣿⣿⣿⣿⣿⣿⠀⠀⠀⠀⠀⠀⠀⠀⠀⠀⠀⠀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⠀⠀⠀⠀⠀⠀⠀⠀⠀⠀⠀⣿⣿⣿⣿⣿⣿⣿⣿⣿⣿⣿⣿⣿⣿⣿⣿⣿⣿⣿⣿⣿⣿⣿⣿⣯⢕⢱⣿⣿⣿⣿⣿⣿⢕⢕⢕⢕⢻⣿⣿⣿⣿⣿⣿⣿⣿⣿⣿⣿⣿⣿⣿⣿⣿⣿⣿⣿⣿⠀⠀⠀⠀⠀⠀⠀⠀⠀⠀⠀⠀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⠀⠀⠀⠀⠀⠀⠀⠀⠀⠀⠀⣿⣿⣿⣿⣿⣿⣿⣿⣿⣿⣿⣿⣿⣿⣿⣿⣿⣿⣿⣿⣿⣿⣿⣿⣿⣷⣿⣿⣿⣿⣿⣿⣿⣿⣿⣷⣷⣷⣾⣿⣿⣿⣿⣿⣿⣿⣿⣿⣿⣿⣿⣿⣿⣿⣿⣿⣿⣿⠀⠀⠀⠀⠀⠀⠀⠀⠀⠀⠀⠀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⠀⠀⠀⠀⠀⠀⠀⠀⠀⠀⠀⣿⣿⣿⣿⣿⣿⣿⣿⣿⣿⣿⣿⣿⣿⣿⣿⣿⣿⣿⣿⣿⣿⣿⣿⡏⢻⣾⣿⡏⢼⣷⢞⣿⣿⣿⢿⢿⣟⡿⣿⣿⣿⣿⣿⣿⣿⣿⣿⣿⣿⣿⣿⣿⣿⣿⣿⣿⣿⠀⠀⠀⠀⠀⠀⠀⠀⠀⠀⠀⠀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⠀⠀⠀⠀⠀⠀⠀⠀⠀⠀⠀⣿⣿⣿⣿⣿⣿⣿⣿⣿⣿⣿⣿⣿⣿⣿⣿⣿⣿⣿⣿⣿⣿⣿⣿⣿⣽⣧⣷⣿⣿⣿⡧⢾⣻⢳⢕⢻⡜⢻⢻⣿⣿⣿⣿⣿⣿⣿⣿⣿⣿⣿⣿⣿⣿⣿⣿⣿⣿⠀⠀⠀⠀⠀⠀⠀⠀⠀⠀⠀⠀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⠀⠀⠀⠀⠀⠀⠀⠀⠀⠀⠀⣿⣿⣿⣿⣿⣿⣿⣿⣿⣿⣿⣿⣿⣿⣿⣿⣿⣿⣿⣿⣿⣿⣿⣿⣷⡟⣟⢿⢫⢹⢝⢱⠜⠹⢕⢕⢕⢕⢕⢕⢜⢻⣿⣿⣿⣿⣿⣿⣿⣿⣿⣿⣿⣿⣿⣿⣿⣿⠀⠀⠀⠀⠀⠀⠀⠀⠀⠀⠀⠀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⠀⠀⠀⠀⠀⠀⠀⠀⠀⠀⠀⣿⣿⣿⣿⣿⣿⣿⣿⣿⣿⣿⣿⣿⣿⣿⣿⣿⣿⣿⣿⣿⣿⣿⣿⣿⣿⣷⡕⢕⢕⢄⢔⢀⢐⠐⠁⠀⠀⠀⠑⢕⢕⢝⣿⣿⣿⣿⣿⣿⣿⣿⣿⣿⣿⣿⣿⣿⣿⠀⠀⠀⠀⠀⠀⠀⠀⠀⠀⠀⠀</a:t>
            </a:r>
            <a:br/>
            <a:r>
              <a:t>⠀⠀⠀⠀⠀⠀⠀⠀⠀⠀⠀⣿⣿⣿⣿⣿⣿⣿⣿⣿⣿⣿⣿⣿⣿⣿⣿⣿⣿⣿⣿⢝⢟⢟⢻⢿⢿⣿⣿⣧⣕⢕⢕⠁⠀⠀⠀⠀⠀⠀⠑⠑⢕⣱⣾⣿⣿⣿⣿⣿⣿⣿⣿⣿⣿⣿⣿⣿⣿⠀⠀⠀⠀⠀⠀⠀⠀⠀⠀⠀⠀</a:t>
            </a:r>
            <a:br/>
            <a:r>
              <a:t>⠀⠀⠀⠀⠀⠀⠀⠀⠀⠀⠀⣿⣿⣿⣿⣿⣿⣿⣿⣿⣿⣿⣿⣿⣿⣿⣿⣿⣿⣿⣿⠕⢝⢳⢗⢇⢅⢅⢍⣝⣽⢕⢕⢕⠀⠀⠀⠀⠀⠀⠀⢄⣵⣿⣿⣿⣿⣿⣿⣿⣿⣿⣿⣿⣿⣿⣿⣿⣿⠀⠀⠀⠀⠀⠀⠀⠀⠀⠀⠀⠀</a:t>
            </a:r>
            <a:br/>
            <a:r>
              <a:t>⠀⠀⠀⠀⠀⠀⠀⠀⠀⠀⠀⣿⣿⣿⣿⣿⣿⣿⣿⣿⣿⣿⣿⣿⣿⣿⣿⣿⣿⣿⣿⣇⡕⣾⣿⣿⣿⢇⣱⢗⣷⢇⠑⢕⢕⢄⠀⠀⠀⠀⢁⣸⣿⣿⣿⣿⣿⣿⣿⣿⣿⣿⣿⣿⣿⣿⣿⣿⣿⠀⠀⠀⠀⠀⠀⠀⠀⠀⠀⠀⠀</a:t>
            </a:r>
            <a:br/>
            <a:r>
              <a:t>⠀⠀⠀⠀⠀⠀⠀⠀⠀⠀⠀⣿⣿⣿⣿⣿⣿⣿⣿⣿⣿⣿⣿⣿⣿⣿⣿⣿⣿⣿⣷⣿⣷⣿⣿⣿⡿⢸⣷⣾⢏⢕⢕⢕⢕⢅⢀⢀⠀⢄⣵⣿⣿⣿⣿⣿⣿⣿⣿⣿⣿⣿⣿⣿⣿⣿⣿⣿⣿⠀⠀⠀⠀⠀⠀⠀⠀⠀⠀⠀⠀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⠀⠀⠀⠀⠀⠀⠀⠀⠀⠀⠀⣿⣿⣿⣿⣿⣿⣿⣿⣿⣿⣿⣿⣿⣿⣿⣿⣿⣿⣿⣿⣿⣿⣿⣿⣿⢕⢕⢝⡕⢕⢕⢕⢕⢕⢕⢕⢕⢔⣿⣿⣿⣿⣿⣿⣿⣿⣿⣿⣿⣿⣿⣿⣿⣿⣿⣿⣿⣿⠀⠀⠀⠀⠀⠀⠀⠀⠀⠀⠀⠀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⠀⠀⠀⠀⠀⠀⠀⠀⠀⠀⠀⣿⣿⣿⣿⣿⣿⣿⣿⣿⣿⣿⣿⣿⣿⣿⣿⣿⣿⣿⣿⣿⣿⣿⣿⣇⣕⢕⢕⣿⣧⣕⢕⢕⢕⢕⢕⢕⣸⣿⣿⣿⣿⣿⣿⣿⣿⣿⣿⣿⣿⣿⣿⣿⣿⣿⣿⣿⣿⠀⠀⠀⠀⠀⠀⠀⠀⠀⠀⠀⠀</a:t>
            </a:r>
            <a:br/>
            <a:r>
              <a:t>⠀⠀⠀⠀⠀⠀⠀⠀⠀⠀⠀⣿⣿⣿⣿⣿⣿⣿⣿⣿⣿⣿⣿⣿⣿⣿⣿⣿⣿⣿⣿⡿⢿⣿⣿⣿⢏⢕⣸⣿⣿⡫⣵⣵⡕⢕⢕⢕⢺⣿⣿⣿⣿⣿⣿⣿⣿⣿⣿⣿⣿⣿⣿⣿⣿⣿⣿⣿⣿⠀⠀⠀⠀⠀⠀⠀⠀⠀⠀⠀⠀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⠀⠀⠀⠀⠀⠀⠀⠀⠀⠀⠀⣿⣿⣿⣿⣿⣿⣿⣿⣿⣿⣿⣿⣿⣿⣿⣿⣿⣿⣿⣿⣿⣿⣿⣿⣿⣧⣵⣿⣿⣿⣿⣿⡿⢕⢕⢕⢕⢜⢿⣿⣿⣿⣿⣿⣿⣿⣿⣿⣿⣿⣿⣿⣿⣿⣿⣿⣿⣿⠀⠀⠀⠀⠀⠀⠀⠀⠀⠀⠀⠀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⠀⠀⠀⠀⠀⠀⠀⠀⠀⠀⠀⣿⣿⣿⣿⣿⣿⣿⣿⣿⣿⣿⣿⣿⣿⣿⣿⣿⣿⣿⣿⣿⣿⣿⣿⣿⣿⣿⣿⣿⣿⣿⣿⣿⣿⣷⣷⣷⣷⣷⣿⣿⣿⣿⣿⣿⣿⣿⣿⣿⣿⣿⣿⣿⣿⣿⣿⣿⣿⠀⠀⠀⠀⠀⠀⠀⠀⠀⠀⠀⠀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⠀⠀⠀⠀⠀⠀⠀⠀⠀⠀⠀⢜⢕⣿⣿⣿⣿⣿⣿⣿⣿⣿⣿⣿⣿⣿⣿⣿⣿⣿⣿⣿⣿⣿⣿⣿⣿⣿⣿⣿⣿⣿⣿⣿⣿⣿⣿⣿⣿⣿⣿⣿⣿⣿⣿⣿⣿⢿⣿⣿⣿⣿⣟⣿⣿⣿⣿⣿⣿⠀⠀⠀⠀⠀⠀⠀⠀⠀⠀⠀⠀</a:t>
            </a:r>
            <a:br/>
            <a:r>
              <a:t>⠀⠀⠀⠀⠀⠀⠀⠀⠀⠀⠀⢕⢜⣿⣷⣾⣿⣿⣿⣿⣿⣿⣿⣿⣿⣿⣿⣿⣿⣿⣿⣿⣿⣿⣿⣿⣿⣿⣿⣿⣿⣿⣿⣿⣿⣿⣿⣿⣿⣿⣿⣿⣿⣿⣿⣿⣿⣿⣿⣿⣿⣿⣿⣿⣿⣿⣿⣿⣿⠀⠀⠀⠀⠀⠀⠀⠀⠀⠀⠀⠀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⠀⠀⠀⠀⠀⠀⠀⠀⠀⠀⠀⢕⢕⣿⣿⣿⣿⣿⣿⣿⣿⣿⣿⣿⣿⣿⣿⣿⣿⣿⣿⣿⣿⣿⣿⣿⣿⣿⣿⣿⣟⢝⣱⣱⡕⡕⢕⢕⠕⢝⢻⣿⣿⣿⣿⣿⣿⣿⣿⣿⣿⣿⣿⣿⣿⣿⣿⣿⣿⠀⠀⠀⠀⠀⠀⠀⠀⠀⠀⠀⠀</a:t>
            </a:r>
            <a:br/>
            <a:r>
              <a:t>⠀⠀⠀⠀⠀⠀⠀⠀⠀⠀⠀⢕⢜⣿⣿⣿⣿⣿⣿⣿⣿⣿⣿⣿⣿⣿⣿⣿⣿⣿⣿⣿⣿⣿⣿⣿⣿⣿⣿⣿⢏⢜⢕⢕⢕⢕⢕⢕⢕⢑⠑⢕⢝⣿⣿⣿⣿⣿⣿⣿⣿⣿⣿⣿⣿⣿⣿⣿⣿⠀⠀⠀⠀⠀⠀⠀⠀⠀⠀⠀⠀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⠀⠀⠀⠀⠀⠀⠀⠀⠀⠀⠀⢕⢕⣿⣿⣿⣿⣿⣿⣿⣿⣿⣿⣿⣿⣿⣿⣿⣿⣿⣿⣿⣿⣿⣿⣿⣿⣿⣿⣿⣧⣕⣱⣵⣔⢔⢅⢅⠐⠕⠀⠀⠑⣿⣿⣿⣿⣿⣿⣿⣿⣿⣿⣿⣿⣿⣿⣿⣿⠀⠀⠀⠀⠀⠀⠀⠀⠀⠀⠀⠀</a:t>
            </a:r>
            <a:br/>
            <a:r>
              <a:t>⠀⠀⠀⠀⠀⠀⠀⠀⠀⠀⠀⢕⢺⣿⣿⣿⣿⣿⣿⣿⣿⣿⣿⣿⣿⣿⣿⣿⣿⣿⣿⣿⣿⣿⣿⣿⣿⣿⣿⣿⣿⣿⣿⣿⣿⣷⡕⢕⢕⢐⠄⠀⢀⢸⣿⣿⣿⣿⣿⣿⣿⣿⣿⣿⣿⣿⣿⣿⣿⠀⠀⠀⠀⠀⠀⠀⠀⠀⠀⠀⠀</a:t>
            </a:r>
            <a:br/>
            <a:r>
              <a:t>⠀⠀⠀⠀⠀⠀⠀⠀⠀⠀⠀⢕⢸⣿⣿⣿⣿⣿⣿⣿⣿⣿⣿⣿⣿⣿⣿⣿⣿⣿⣿⣿⣿⣿⣿⣿⣿⣿⡏⢝⢻⢟⢟⢿⠿⠝⠕⠕⠑⠔⠀⠀⠔⢸⣿⣿⣿⣿⣿⣿⣿⣿⣿⣿⣿⣿⣿⣿⣿⠀⠀⠀⠀⠀⠀⠀⠀⠀⠀⠀⠀</a:t>
            </a:r>
            <a:br/>
            <a:r>
              <a:t>⠀⠀⠀⠀⠀⠀⠀⠀⠀⠀⠀⢕⢹⣿⣿⣿⣿⣿⣿⣿⣿⣿⣿⣿⣿⣿⣿⣿⣿⣿⣿⣿⣿⣿⣿⣿⣿⣿⣿⣕⣵⣕⢔⢕⣾⣷⣷⣆⣔⢴⢷⡆⢕⣿⣿⣿⣿⣿⣿⣿⣿⣿⣿⣿⣿⣿⣿⣿⣿⠀⠀⠀⠀⠀⠀⠀⠀⠀⠀⠀⠀</a:t>
            </a:r>
            <a:br/>
            <a:r>
              <a:t>⠀⠀⠀⠀⠀⠀⠀⠀⠀⠀⠀⢕⢸⣿⣿⣿⣿⣿⣿⣿⣿⣿⣿⣿⣿⣿⣿⣿⣿⣿⣿⣿⣿⣿⣿⣿⣿⣿⣿⣿⣿⣿⣷⣾⣿⣿⣿⣿⣿⣵⡞⢕⣾⣿⣿⣿⣿⣿⣿⣿⣿⣿⣿⣿⣿⣿⣿⣿⣿⠀⠀⠀⠀⠀⠀⠀⠀⠀⠀⠀⠀</a:t>
            </a:r>
            <a:br/>
            <a:r>
              <a:t>⠀⠀⠀⠀⠀⠀⠀⠀⠀⠀⠀⢕⢻⣿⣿⣿⣿⣿⣿⣿⣿⣿⣿⣿⣿⣿⣿⣿⣿⣿⣿⣿⣿⣿⣿⣿⣿⣿⣿⣿⣿⣿⣽⣿⣿⣿⣿⣿⣿⣿⣕⣾⣿⣿⣿⣿⣿⣿⣿⣿⣿⣿⣿⣿⣿⣿⣿⣿⣿⠀⠀⠀⠀⠀⠀⠀⠀⠀⠀⠀⠀</a:t>
            </a:r>
            <a:br/>
            <a:r>
              <a:t>⠀⠀⠀⠀⠀⠀⠀⠀⠀⠀⠀⢕⢸⣿⣿⣿⣿⣿⣿⣿⣿⣿⣿⣿⣿⣿⣿⣿⣿⣿⣿⣿⣿⣿⣿⣿⣿⣿⣿⣿⣿⣿⣿⣿⣿⣿⣿⣿⣿⣿⢇⢻⣿⣿⣿⣿⣿⣿⣿⣿⣿⣿⣿⣿⣿⣿⣿⣿⣿⠀⠀⠀⠀⠀⠀⠀⠀⠀⠀⠀⠀</a:t>
            </a:r>
            <a:br/>
            <a:r>
              <a:t>⠀⠀⠀⠀⠀⠀⠀⠀⠀⠀⠀⢸⢿⣿⣿⣿⣿⣿⣿⣿⣿⣿⣿⣿⣿⣿⣿⣿⣿⣿⣿⣿⣿⣿⣿⣿⣿⣿⣿⣿⣿⣿⣿⣿⣿⣿⣿⣿⡿⣏⣵⡇⢝⢟⢿⣿⣿⣿⣿⣿⣿⣿⣿⣿⣿⣿⣿⣿⣿⠀⠀⠀⠀⠀⠀⠀⠀⠀⠀⠀⠀</a:t>
            </a:r>
            <a:br/>
            <a:r>
              <a:t>⠀⠀⠀⠀⠀⠀⠀⠀⠀⠀⠀⢕⣸⣿⣿⣿⣿⣿⣿⣿⣿⣿⣿⣿⣿⣿⣿⣿⣿⣿⣿⣿⣿⣿⣿⣿⣿⣿⣿⣿⣿⣿⣿⣿⣟⣻⣿⣿⣾⣿⡿⣗⢇⣵⢕⢝⢻⣿⣿⣿⣿⣿⣿⣿⣿⣿⣿⣿⣿⠀⠀⠀⠀⠀⠀⠀⠀⠀⠀⠀⠀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⠀⠀⠀⠀⠀⠀⠀⠀⠀⠀⠀⢸⣿⣿⣿⣿⣿⣿⣿⣿⣿⣿⣿⣿⣿⣿⣿⣿⣿⣿⣿⣿⣿⣿⣿⣿⣿⣿⣿⣿⣿⣿⣿⣿⣿⣿⣿⣿⣿⣿⣾⣿⣱⣾⣿⣷⣧⣼⣿⣿⣿⣿⣿⣿⣿⣿⣿⣿⣿⠀⠀⠀⠀⠀⠀⠀⠀⠀⠀⠀⠀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⠀⠀⠀⠀⠀⠀⠀⠀⠀⠀⠀⢕⣿⣿⣿⣿⣿⣿⣿⣿⣿⣿⣿⣿⣿⣿⣿⣿⣿⣿⣿⣿⣿⣿⣿⣿⣿⣿⣿⣿⣿⣿⣿⣿⣿⣿⣿⣿⣿⣿⣿⣿⣿⣿⣿⣿⣿⣿⣿⣿⣿⣿⣿⢿⣿⣿⣿⣿⣿⠀⠀⠀⠀⠀⠀⠀⠀⠀⠀⠀⠀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⠀⠀⠀⠀⠀⠀⠀⠀⠀⠀⠀⢸⣿⣿⣿⣿⣿⣿⣿⣿⣿⣿⣿⣿⣿⣿⣿⣿⣿⣿⣿⣿⣿⣿⣿⣿⣿⣿⣿⣿⣿⣿⣿⣿⣿⣿⣿⣿⣿⣿⣿⣿⣿⣿⣿⣿⣿⣿⣿⣿⣿⣿⣿⣯⢿⣿⣿⣿⣿⠀⠀⠀⠀⠀⠀⠀⠀⠀⠀⠀⠀</a:t>
            </a:r>
            <a:br/>
            <a:r>
              <a:t>⠀⠀⠀⠀⠀⠀⠀⠀⠀⠀⠀⢜⣿⣿⣿⣿⣿⣿⣿⣿⣿⣿⣿⣿⣿⣿⣿⣿⣿⣿⣿⣿⣿⣿⣿⣿⣿⣿⣿⣿⣿⣿⣿⣿⣿⣿⣿⣿⣿⣿⣿⣿⣿⣿⣿⣿⣿⣿⣿⣿⣿⣿⣿⣿⣿⣿⣿⣿⣿⠀⠀⠀⠀⠀⠀⠀⠀⠀⠀⠀⠀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⠀⠀⠀⠀⠀⠀⠀⠀⠀⠀⠀⣿⣿⣿⣿⣿⣿⣿⣿⣿⣿⣿⣿⣿⣿⣿⣿⣿⣿⣿⣿⣿⣿⣿⣿⣿⢿⣫⣯⢝⣿⡝⣟⣺⣟⣟⢻⣿⣽⡿⡻⣿⣿⣿⣿⣿⣿⣿⣿⣿⣿⣿⣿⣿⣿⣿⣿⣿⣿⠀⠀⠀⠀⠀⠀⠀⠀⠀⠀⠀⠀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⠀⠀⠀⠀⠀⠀⠀⠀⠀⠀⠀⣿⣿⣿⣿⣿⣿⣿⣿⣿⣿⣿⣿⣿⣿⣿⣿⣿⣿⣿⣿⣿⣿⣿⣿⣿⣿⣇⣿⣿⣿⣷⣜⣿⣿⣿⢿⣿⢿⡟⢜⢟⢿⣿⣿⣿⣿⣿⣿⣿⣿⣿⣿⣿⣿⣿⣿⣿⣿⠀⠀⠀⠀⠀⠀⠀⠀⠀⠀⠀⠀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⠀⠀⠀⠀⠀⠀⠀⠀⠀⠀⠀⣿⣿⣿⣿⣿⣿⣿⣿⣿⣿⣿⣿⣿⣿⣿⣿⣿⣿⣿⣿⣿⣿⣿⣿⣿⣿⣿⣿⢟⢟⢏⠻⢿⡕⢪⢜⢝⢕⢕⢜⢕⢜⢻⣿⣿⣿⣿⣿⣿⣿⣿⣿⣿⣿⣿⣿⣿⣿⠀⠀⠀⠀⠀⠀⠀⠀⠀⠀⠀⠀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⠀⠀⠀⠀⠀⠀⠀⠀⠀⠀⠀⣿⣿⣿⣿⣿⣿⣿⣿⣿⣿⣿⣿⣿⣿⣿⣿⣿⣿⣿⣿⣿⣿⣿⣿⣿⣿⣕⣕⢕⢕⢅⢐⢐⢁⠑⠕⠑⠑⠑⢕⢕⢕⢕⢝⣿⣿⣿⣿⣿⣿⣿⣿⣿⣿⣿⣿⣿⣿⠀⠀⠀⠀⠀⠀⠀⠀⠀⠀⠀⠀</a:t>
            </a:r>
            <a:br/>
            <a:r>
              <a:t>⠀⠀⠀⠀⠀⠀⠀⠀⠀⠀⠀⣿⣿⣿⣿⣿⣿⣿⣿⣿⣿⣿⣿⣿⣿⣿⣿⣿⣿⣿⣿⣟⢿⢿⢿⣿⣿⣿⣿⣾⣵⡕⢕⢕⠕⠕⠀⠀⠀⠀⠁⠀⠑⢕⣸⣿⣿⣿⣿⣿⣿⣿⣿⣿⣿⣿⣿⣿⣿⠀⠀⠀⠀⠀⠀⠀⠀⠀⠀⠀⠀</a:t>
            </a:r>
            <a:br/>
            <a:r>
              <a:t>⠀⠀⠀⠀⠀⠀⠀⠀⠀⠀⠀⣿⣿⣿⣿⣿⣿⣿⣿⣿⣿⣿⣿⣿⣿⣿⣿⣿⣿⣿⣿⣿⢕⢕⢇⢕⢜⢙⢟⣟⢿⢏⡕⢕⢄⠀⠀⠀⠀⠀⠀⠀⠀⣵⣿⣿⣿⣿⣿⣿⣿⣿⣿⣿⣿⣿⣿⣿⣿⠀⠀⠀⠀⠀⠀⠀⠀⠀⠀⠀⠀</a:t>
            </a:r>
            <a:br/>
            <a:r>
              <a:t>⠀⠀⠀⠀⠀⠀⠀⠀⠀⠀⠀⣿⣿⣿⣿⣿⣿⣿⣿⣿⣿⣿⣿⣿⣿⣿⣿⣿⣿⣿⣿⣿⣇⣱⣿⣿⣿⣷⣿⣾⢕⠙⢏⢕⢕⠄⠀⠀⠀⠀⠀⠀⢱⣿⣿⣿⣿⣿⣿⣿⣿⣿⣿⣿⣿⣿⣿⣿⣿⠀⠀⠀⠀⠀⠀⠀⠀⠀⠀⠀⠀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⠀⠀⠀⠀⠀⠀⠀⠀⠀⠀⠀⣿⣿⣿⣿⣿⣿⣿⣿⣿⣿⣿⣿⣿⣿⣿⣿⣿⣿⣿⣿⣿⣿⣿⣿⣿⣿⣿⣽⢏⢕⢕⢕⢕⢕⢅⢀⢀⠀⢀⢀⣱⣿⣿⣿⣿⣿⣿⣿⣿⣿⣿⣿⣿⣿⣿⣿⣿⣿⠀⠀⠀⠀⠀⠀⠀⠀⠀⠀⠀⠀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⠀⠀⠀⠀⠀⠀⠀⠀⠀⠀⠀⣿⣿⣿⣿⣿⣿⣿⣿⣿⣿⣿⣿⣿⣿⣿⣿⣿⣿⣿⣿⣿⣿⣿⣿⣿⣿⢏⢕⢕⢕⢕⢕⢕⢕⢕⢕⢕⢔⢔⣱⣿⣿⣿⣿⣿⣿⣿⣿⣿⣿⣿⣿⣿⣿⣿⣿⣿⣿⠀⠀⠀⠀⠀⠀⠀⠀⠀⠀⠀⠀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⠀⠀⠀⠀⠀⠀⠀⠀⠀⠀⠀⣿⣿⣿⣿⣿⣿⣿⣿⣿⣿⣿⣿⣿⣿⣿⣿⣿⣿⣿⣿⣿⣿⣿⣿⣿⡿⡕⢱⣷⣷⣵⢕⢕⢕⢕⢕⢕⢕⣱⣿⣿⣿⣿⣿⣿⣿⣿⣿⣿⣿⣿⣿⣿⣿⣿⣿⣿⣿⠀⠀⠀⠀⠀⠀⠀⠀⠀⠀⠀⠀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⠀⠀⠀⠀⠀⠀⠀⠀⠀⠀⠀⣿⣿⣿⣿⣿⣿⣿⣿⣿⣿⣿⣿⣿⣿⣿⣿⣿⣿⣿⣿⣿⣿⣿⡟⡻⢟⢇⣸⣿⣿⣧⣾⣷⣇⢕⢕⢕⢕⢻⣿⣿⣿⣿⣿⣿⣿⣿⣿⣿⣿⣿⣿⣿⣿⣿⣿⣿⣿⠀⠀⠀⠀⠀⠀⠀⠀⠀⠀⠀⠀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⠀⠀⠀⠀⠀⠀⠀⠀⠀⠀⠀⣿⣿⣿⣿⣿⣿⣿⣿⣿⣿⣿⣿⣿⣿⣿⣿⣿⣿⣿⣿⣿⣿⣿⣿⣿⣿⣷⣿⣿⣿⣿⣿⣿⢗⣕⣵⡕⢕⢜⣿⣿⣿⣿⣿⣿⣿⣿⣿⣿⣿⣿⣿⣿⣿⣿⣿⣿⣿⠀⠀⠀⠀⠀⠀⠀⠀⠀⠀⠀⠀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⠀⠀⠀⠀⠀⠀⠀⠀⠀⠀⠀⣿⣿⣿⣿⣿⣿⣿⣿⣿⣿⣿⣿⣿⣿⣿⣿⣿⣿⣿⣿⣿⣿⣿⣿⣿⣿⣿⣿⣫⣇⣕⡕⢝⢹⣿⣿⣿⣿⣟⣻⣿⣿⣿⣿⣿⣿⣿⣿⣿⣿⣿⣿⣿⣿⣿⣿⣿⣿⠀⠀⠀⠀⠀⠀⠀⠀⠀⠀⠀⠀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⠀⠀⠀⠀⠀⠀⠀⠀⠀⠀⠀⣿⣿⣿⣿⣿⣿⣿⣿⣿⣿⣿⣿⣿⣿⣿⣿⣿⣿⣿⣿⣿⣿⣿⣿⣿⣿⣿⣿⣟⣿⣿⣿⣿⣿⣿⣿⣷⣼⣷⣮⣜⢪⢿⣿⣿⣿⣿⣿⣿⣿⣿⣿⣿⣿⣿⣿⣿⣿⠀⠀⠀⠀⠀⠀⠀⠀⠀⠀⠀⠀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⠀⠀⠀⠀⠀⠀⠀⠀⠀⠀⠀⣿⣿⣿⣿⣿⣿⣿⣿⣿⣿⣿⣿⣿⣿⣿⣿⣿⣿⣿⣿⣿⣿⣿⣿⣿⣿⢿⢏⠟⠟⢟⢻⢿⢻⢿⢟⢿⢿⢗⢝⢟⢻⢏⣿⣿⣿⣿⣿⣿⣿⣿⣿⣿⣿⣿⣿⣿⣿⠀⠀⠀⠀⠀⠀⠀⠀⠀⠀⠀⠀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⠀⠀⠀⠀⠀⠀⠀⠀⠀⠀⠀⣿⣿⣿⣿⣿⣿⣿⣿⣿⣿⣿⣿⣿⣿⣿⣿⣿⣿⣿⣿⣿⣿⣿⣿⣿⣿⣧⣕⡕⢕⢕⢕⢕⢕⠑⢑⢕⢕⢕⠕⠕⠕⢕⢸⣿⣿⣿⣿⣿⣿⣿⣿⣿⣿⣿⣿⣿⣿⠀⠀⠀⠀⠀⠀⠀⠀⠀⠀⠀⠀</a:t>
            </a:r>
            <a:br/>
            <a:r>
              <a:t>⠀⠀⠀⠀⠀⠀⠀⠀⠀⠀⠀⣿⣿⣿⣿⣿⣿⣿⣿⣿⣿⣿⣿⣿⣿⣿⣿⣿⣿⣿⣿⣿⣿⣿⢟⢟⢿⣿⣿⣿⣧⡕⢕⢕⠕⠀⠀⠑⠑⠑⠀⠀⠀⢕⣼⣿⣿⣿⣿⣿⣿⣿⣿⣿⣿⣿⣿⣿⣿⠀⠀⠀⠀⠀⠀⠀⠀⠀⠀⠀⠀</a:t>
            </a:r>
            <a:br/>
            <a:r>
              <a:t>⠀⠀⠀⠀⠀⠀⠀⠀⠀⠀⠀⣿⣿⣿⣿⣿⣿⣿⣿⣿⣿⣿⣿⣿⣿⣿⣿⣿⣿⣿⣿⣿⣿⣿⣷⢕⣕⢸⡽⣿⣿⣿⡕⢕⢔⠀⠀⠀⠀⠀⠀⠀⢀⢸⣿⣿⣿⣿⣿⣿⣿⣿⣿⣿⣿⣿⣿⣿⣿⠀⠀⠀⠀⠀⠀⠀⠀⠀⠀⠀⠀</a:t>
            </a:r>
            <a:br/>
            <a:r>
              <a:t>⠀⠀⠀⠀⠀⠀⠀⠀⠀⠀⠀⣿⣿⣿⣿⣿⣿⣿⣿⣿⣿⣿⣿⣿⣿⣿⣿⣿⣿⣿⣿⣿⣿⣿⣿⣾⣿⣿⡇⢅⠝⢻⢕⢕⢕⠁⠀⠀⠀⠀⠀⠀⢄⣾⣿⣿⣿⣿⣿⣿⣿⣿⣿⣿⣿⣿⣿⣿⣿⠀⠀⠀⠀⠀⠀⠀⠀⠀⠀⠀⠀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⠀⠀⠀⠀⠀⠀⠀⠀⠀⠀⠀⣿⣿⣿⣿⣿⣿⣿⣿⣿⣿⣿⣿⣿⣿⣿⣿⣿⣿⣿⣿⣿⣿⣿⣿⣿⣿⣿⢧⢕⢳⢇⢣⡕⢕⢕⢄⢄⢕⢕⢀⢔⣼⣿⣿⣿⣿⣿⣿⣿⣿⣿⣿⣿⣿⣿⣿⣿⣿⠀⠀⠀⠀⠀⠀⠀⠀⠀⠀⠀⠀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⠀⠀⠀⠀⠀⠀⠀⠀⠀⠀⠀⣿⣿⣿⣿⣿⣿⣿⣿⣿⣿⣿⣿⣿⣿⣿⣿⣿⣿⣿⣿⣿⣿⣿⣿⣿⣿⣿⡏⢕⣿⣿⣿⣏⢕⢕⢕⢕⢕⢕⢕⣾⣿⣿⣿⣿⣿⣿⣿⣿⣿⣿⣿⣿⣿⣿⣿⣿⣿⠀⠀⠀⠀⠀⠀⠀⠀⠀⠀⠀⠀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⠀⠀⠀⠀⠀⠀⠀⠀⠀⠀⠀⣿⣿⣿⣿⣿⣿⣿⣿⣿⣿⣿⣿⣿⣿⣿⣿⣿⣿⣿⣿⣿⣿⣿⣿⣿⣿⣿⡧⣿⣿⣿⣿⣷⣵⢕⢕⢕⢕⢕⢸⣿⣿⣿⣿⣿⣿⣿⣿⣿⣿⣿⣿⣿⣿⣿⣿⣿⣿⠀⠀⠀⠀⠀⠀⠀⠀⠀⠀⠀⠀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⠀⠀⠀⠀⠀⠀⠀⠀⠀⠀⠀⣿⣿⣿⣿⣿⣿⣿⣿⣿⣿⣿⣿⣿⣿⣿⣿⣿⣿⣿⣿⣿⣿⣿⣿⣿⣿⣿⣇⣿⣿⣿⣿⣿⣿⣧⣵⡕⢕⢕⢺⣿⣿⣿⣿⣿⣿⣿⣿⣿⣿⣿⣿⣿⣿⣿⣿⣿⣿⠀⠀⠀⠀⠀⠀⠀⠀⠀⠀⠀⠀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⠀⠀⠀⠀⠀⠀⠀⠀⠀⠀⠀⣿⣿⣿⣿⣿⣿⣿⣿⣿⣿⣿⣿⣿⣿⣿⣿⣿⣿⣿⣿⣿⣿⣿⣿⣿⣿⣿⣿⣿⣿⣿⣿⣿⣿⣿⣿⣿⣷⣕⡜⣿⣿⣿⣿⣿⣿⣿⣿⣿⣿⣿⣿⣿⣿⣿⣿⣿⣿⠀⠀⠀⠀⠀⠀⠀⠀⠀⠀⠀⠀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⠀⠀⠀⠀⠀⠀⠀⠀⠀⠀⠀⣿⣿⣿⣿⣿⣿⣿⣿⣿⣿⣿⣿⣿⣿⣿⣿⣿⣿⣿⣿⣿⣿⣿⣿⣿⣿⣿⣿⣿⣿⣿⣟⢽⣝⡟⣻⣿⣿⣯⣻⣿⣿⣿⣿⣿⣿⣿⣿⣿⣿⣿⣿⣿⣿⣿⣿⣿⣿⠀⠀⠀⠀⠀⠀⠀⠀⠀⠀⠀⠀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⠀⠀⠀⠀⠀⠀⠀⠀⠀⠀⠀⣿⣿⣿⣿⣿⣿⣿⣿⣿⣿⣿⣿⣿⣿⣿⣿⣿⣿⣿⣿⣿⣿⣿⣿⣿⣿⣿⣿⣿⣿⣿⢟⢝⢿⣧⢹⣿⣿⣿⣿⡿⣿⢟⢻⣿⣿⣿⣿⣿⣿⣿⣿⣿⣿⣿⣿⣿⣿⠀⠀⠀⠀⠀⠀⠀⠀⠀⠀⠀⠀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⠀⠀⠀⠀⠀⠀⠀⠀⠀⠀⠀⣿⣿⣿⣿⣿⣿⣿⣿⣿⣿⣿⣿⣿⣿⣿⣿⣿⣿⣿⣿⣿⣿⣿⣿⣿⣿⣿⣿⣿⣿⣇⣕⢾⣿⣿⣇⡕⢿⣿⣿⢟⢕⢕⢕⢻⣿⣿⣿⣿⣿⣿⣿⣿⣿⣿⣿⣿⣿⠀⠀⠀⠀⠀⠀⠀⠀⠀⠀⠀⠀</a:t>
            </a:r>
            <a:br/>
            <a:r>
              <a:t>⠀⠀⠀⠀⠀⠀⠀⠀⠀⠀⠀⣿⣿⣿⣿⣿⣿⣿⣿⣿⣿⣿⣿⣿⣿⣿⣿⣿⣿⣿⣿⣿⣿⣿⣿⣿⣿⣿⣯⣿⣿⣿⡏⢕⢟⣿⡿⢇⢕⡝⢕⢕⢕⠕⠕⢼⣿⣿⣿⣿⣿⣿⣿⣿⣿⣿⣿⣿⣿⠀⠀⠀⠀⠀⠀⠀⠀⠀⠀⠀⠀</a:t>
            </a:r>
            <a:br/>
            <a:r>
              <a:t>⠀⠀⠀⠀⠀⠀⠀⠀⠀⠀⠀⣿⣿⣿⣿⣿⣿⣿⣿⣿⣿⣿⣿⣿⣿⣿⣿⣿⣿⣿⣿⣿⣿⣿⣿⣿⣿⣿⣧⣼⣿⡕⢕⢕⢕⢝⠕⠕⠕⠕⠕⠁⠁⠀⢄⣿⣿⣿⣿⣿⣿⣿⣿⣿⣿⣿⣿⣿⣿⠀⠀⠀⠀⠀⠀⠀⠀⠀⠀⠀⠀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⠀⠀⠀⠀⠀⠀⠀⠀⠀⠀⠀⣿⣿⣿⣿⣿⣿⣿⣿⣿⣿⣿⣿⣿⣿⣿⣿⣿⣿⣿⣿⣿⣿⣿⣿⣿⣿⣿⣿⡕⢕⢕⢕⠕⠑⠕⠐⠀⠀⠀⠀⠀⠀⢀⢜⣿⣿⣿⣿⣿⣿⣿⣿⣿⣿⣿⣿⣿⣿⠀⠀⠀⠀⠀⠀⠀⠀⠀⠀⠀⠀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⠀⠀⠀⠀⠀⠀⠀⠀⠀⠀⠀⣿⣿⣿⣿⣿⣿⣿⣿⣿⣿⣿⣿⣿⣿⣿⣿⣿⣿⣿⣿⣿⣿⣿⣿⣿⣿⣿⣿⢷⡕⢕⢕⢕⢀⠀⠀⠀⠀⠀⠀⢀⢕⢕⠕⢿⣿⣿⣿⣿⣿⣿⣿⣿⣿⣿⣿⣿⣿⠀⠀⠀⠀⠀⠀⠀⠀⠀⠀⠀⠀</a:t>
            </a:r>
            <a:br/>
            <a:r>
              <a:t>⠀⠀⠀⠀⠀⠀⠀⠀⠀⠀⠀⣿⣿⣿⣿⣿⣿⣿⣿⣿⣿⣿⣿⣿⣿⣿⣿⣿⣿⣿⣿⣿⣿⣿⣿⣿⣿⣿⣿⡜⣿⣧⡕⢕⢕⢔⢔⢀⠄⠔⢕⢕⢕⢄⢕⣾⣿⣿⣿⣿⣿⣿⣿⣿⣿⣿⣿⣿⣿⠀⠀⠀⠀⠀⠀⠀⠀⠀⠀⠀⠀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⠀⠀⠀⠀⠀⠀⠀⠀⠀⠀⠀⣿⣿⣿⣿⣿⣿⣿⣿⣿⣿⣿⣿⣿⣿⣿⣿⣿⣿⣿⣿⣿⣿⣿⣿⣿⣿⣿⣿⣷⣿⣿⣿⢕⢕⢕⢕⢕⢕⢕⢕⢕⢕⢕⢕⣿⣿⣿⣿⣿⣿⣿⣿⣿⣿⣿⣿⣿⣿⠀⠀⠀⠀⠀⠀⠀⠀⠀⠀⠀⠀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⠀⠀⠀⠀⠀⠀⠀⠀⠀⠀⠀⣿⣿⣿⣿⣿⣿⣿⣿⣿⣿⣿⣿⣿⣿⣿⣿⣿⣿⣿⣿⣿⣿⣿⣿⣿⣿⣿⣿⣿⣿⣿⣿⣷⣕⡕⢕⢕⢕⢕⢕⢕⢕⣸⣿⣿⣿⣿⣿⣿⣿⣿⣿⣿⣿⣿⣿⣿⣿⠀⠀⠀⠀⠀⠀⠀⠀⠀⠀⠀⠀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⠀⠀⠀⠀⠀⠀⠀⠀⠀⠀⠀⣿⣿⣿⣿⣿⣿⣿⣿⣿⣿⣿⣿⣿⣿⣿⣿⣿⣿⣿⣿⣿⣿⣿⣿⣿⣿⣿⣿⣿⣿⣿⣿⣿⣿⣿⣷⣕⢕⢕⢕⢕⢱⣿⣿⣿⣿⣿⣿⣿⣿⣿⣿⣿⣿⣿⣿⣿⣿⠀⠀⠀⠀⠀⠀⠀⠀⠀⠀⠀⠀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⠀⠀⠀⠀⠀⠀⠀⠀⠀⠀⠀⣿⣿⣿⣿⣿⣿⣿⣿⣿⣿⣿⣿⣿⣿⣿⣿⣿⣿⣿⣿⣿⣿⣿⣿⣿⣿⣿⣿⣿⣿⣿⣿⣿⣿⣿⣿⣿⣇⢕⢕⢕⢸⣿⣿⣿⣿⣿⣿⣿⣿⣿⣿⣿⣿⣿⣿⣿⣿⠀⠀⠀⠀⠀⠀⠀⠀⠀⠀⠀⠀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⠀⠀⠀⠀⠀⠀⠀⠀⠀⠀⠀⣿⣿⣿⣿⣿⣿⣿⣿⣿⣿⣿⣿⣿⣿⣿⣿⣿⣿⣿⣿⣿⣿⣿⣿⣿⣿⣿⣿⣿⣿⣿⣿⣿⣿⣿⣿⣿⣿⣧⡕⢕⣸⣿⣿⣿⣿⣿⣿⣿⣿⣿⣿⣿⣿⣿⣿⣿⣿⠀⠀⠀⠀⠀⠀⠀⠀⠀⠀⠀⠀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⠀⠀⠀⠀⠀⠀⠀⠀⠀⠀⠀⣿⣿⣿⣿⣿⣿⣿⣿⣿⣿⣿⣿⣿⣿⣿⣿⣿⣿⣿⣿⣿⣿⣿⣿⣿⣿⣿⣿⣿⣿⣿⣿⢟⢟⣿⣗⡝⣷⢎⣿⣻⡽⣿⣿⣿⣿⣿⣿⣿⣿⣿⣿⣿⣿⣿⣿⣿⣿⠀⠀⠀⠀⠀⠀⠀⠀⠀⠀⠀⠀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⠀⠀⠀⠀⠀⠀⠀⠀⠀⠀⠀⣿⣿⣿⣿⣿⣿⣿⣿⣿⣿⣿⣿⣿⣿⣿⣿⣿⣿⣿⣿⣿⣿⣿⣿⣿⣿⣿⣿⣿⣿⢿⢿⡿⢸⣿⣿⡇⣵⡕⢿⣿⡿⢇⢝⢿⣿⣿⣿⣿⣿⣿⣿⣿⣿⣿⣿⣿⣿⠀⠀⠀⠀⠀⠀⠀⠀⠀⠀⠀⠀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⠀⠀⠀⠀⠀⠀⠀⠀⠀⠀⠀⣿⣿⣿⣿⣿⣿⣿⣿⣿⣿⣿⣿⣿⣿⣿⣿⣿⣿⣿⣿⣿⣿⣿⣿⣿⣿⣿⣿⣿⣯⣾⣿⣇⣵⣿⣿⡿⣿⢇⢜⢏⢕⢕⠑⢕⣿⣿⣿⣿⣿⣿⣿⣿⣿⣿⣿⣿⣿⠀⠀⠀⠀⠀⠀⠀⠀⠀⠀⠀⠀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⠀⠀⠀⠀⠀⠀⠀⠀⠀⠀⠀⣿⣿⣿⣿⣿⣿⣿⣿⣿⣿⣿⣿⣿⣿⣿⣿⣿⣿⣿⣿⣿⣿⣿⣿⣿⣿⣿⣿⣿⢕⢻⣿⡿⢹⢹⡟⢕⢝⢕⠁⠁⠁⠑⠀⠁⣿⣿⣿⣿⣿⣿⣿⣿⣿⣿⣿⣿⣿⠀⠀⠀⠀⠀⠀⠀⠀⠀⠀⠀⠀</a:t>
            </a:r>
            <a:br/>
            <a:r>
              <a:t>⠀⠀⠀⠀⠀⠀⠀⠀⠀⠀⠀⣿⣿⣿⣿⣿⣿⣿⣿⣿⣿⣿⣿⣿⣿⣿⣿⣿⣿⣿⣿⣿⣿⣿⣿⣿⣿⣿⣿⢗⢕⢝⢟⢕⢕⢞⢇⢕⠕⠁⠀⠀⠀⠀⠀⢔⣿⣿⣿⣿⣿⣿⣿⣿⣿⣿⣿⣿⣿⠀⠀⠀⠀⠀⠀⠀⠀⠀⠀⠀⠀</a:t>
            </a:r>
            <a:br/>
            <a:r>
              <a:t>⠀⠀⠀⠀⠀⠀⠀⠀⠀⠀⠀⣿⣿⣿⣿⣿⣿⣿⣿⣿⣿⣿⣿⣿⣿⣿⣿⣿⣿⣿⣿⣿⣿⣿⣿⣿⣿⣿⣧⢕⢕⢕⢕⢑⠁⠀⠁⠀⠀⠀⠀⠀⢄⢔⢕⢕⠟⠟⠛⢻⣿⣿⣿⣿⣿⣿⣿⣿⣿⠀⠀⠀⠀⠀⠀⠀⠀⠀⠀⠀⠀</a:t>
            </a:r>
            <a:br/>
            <a:r>
              <a:t>⠀⠀⠀⠀⠀⠀⠀⠀⠀⠀⠀⣿⣿⣿⣿⣿⣿⣿⣿⣿⣿⣿⣿⣿⣿⣿⣿⣿⣿⣿⣿⣿⣿⣿⣿⣿⣿⣿⣿⣷⢕⢕⢕⢔⢔⠀⠀⠀⠀⠀⢔⢕⢕⠕⢁⢄⢄⢄⢰⣼⣿⣿⣿⣿⣿⣿⣿⣿⣿⠀⠀⠀⠀⠀⠀⠀⠀⠀⠀⠀⠀</a:t>
            </a:r>
            <a:br/>
            <a:r>
              <a:t>⠀⠀⠀⠀⠀⠀⠀⠀⠀⠀⠀⣿⣿⣿⣿⣿⣿⣿⣿⣿⣿⣿⣿⣿⣿⣿⣿⣿⣿⣿⣿⣿⣿⣿⣿⣿⣿⣿⣿⣿⣷⣵⢕⢕⢕⢕⢕⢕⢕⢕⢕⢕⢄⢄⢕⢕⢕⣱⣾⣿⣿⣿⣿⣿⣿⣿⣿⣿⣿⠀⠀⠀⠀⠀⠀⠀⠀⠀⠀⠀⠀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⠀⠀⠀⠀⠀⠀⠀⠀⠀⠀⠀⣿⣿⣿⣿⣿⣿⣿⣿⣿⣿⣿⣿⣿⣿⣿⣿⣿⣿⣿⣿⣿⣿⣿⣿⣿⣿⣿⣿⣿⣿⣿⡇⢕⢕⢕⢕⢕⢕⢕⢕⢕⢕⢕⢕⢕⣹⣿⣿⣿⣿⣿⣿⣿⣿⣿⣿⣿⣿⠀⠀⠀⠀⠀⠀⠀⠀⠀⠀⠀⠀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⠀⠀⠀⠀⠀⠀⠀⠀⠀⠀⠀⣿⣿⣿⣿⣿⣿⣿⣿⣿⣿⣿⣿⣿⣿⣿⣿⣿⣿⣿⣿⣿⣿⣿⣿⣿⣿⣿⣿⣿⣿⣿⣿⣷⣷⣧⡕⢕⢕⢕⢕⢕⢕⢕⢕⢕⣿⣿⣿⣿⣿⣿⣿⣿⣿⣿⣿⣿⣿⠀⠀⠀⠀⠀⠀⠀⠀⠀⠀⠀⠀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⠀⠀⠀⠀⠀⠀⠀⠀⠀⠀⠀⣿⣿⣿⣿⣿⣿⣿⣿⣿⣿⣿⣿⣿⣿⣿⣿⣿⣿⣿⣿⣿⣿⣿⣿⣿⣿⣿⣿⣿⣿⣿⣿⣿⣿⣿⣷⣕⢕⢕⢕⢕⢕⢕⢕⢸⣿⣿⣿⣿⣿⣿⣿⣿⣿⣿⣿⣿⣿⠀⠀⠀⠀⠀⠀⠀⠀⠀⠀⠀⠀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⠀⠀⠀⠀⠀⠀⠀⠀⠀⠀⠀⣿⣿⣿⣿⣿⣿⣿⣿⣿⣿⣿⣿⣿⣿⣿⣿⣿⣿⣿⣿⣿⣿⣿⣿⣿⣿⣿⣿⣿⣿⣿⣿⣿⣿⣿⣿⣿⢕⢕⢕⢕⢕⣕⣱⣾⣿⣿⣿⣿⣿⣿⣿⣿⣿⣿⣿⣿⣿⠀⠀⠀⠀⠀⠀⠀⠀⠀⠀⠀⠀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⠀⠀⠀⠀⠀⠀⠀⠀⠀⠀⠀⣿⣿⣿⣿⣿⣿⣿⣿⣿⣿⣿⣿⣿⣿⣿⣿⣿⣿⣿⣿⣿⣿⣿⣿⣿⣿⣿⣿⣿⣿⣿⣿⣿⣿⣿⣿⣿⣷⣕⢕⢕⢕⣿⣿⣿⣿⣿⣿⣿⣿⣿⣿⣿⣿⣿⣿⣿⣿⠀⠀⠀⠀⠀⠀⠀⠀⠀⠀⠀⠀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⠀⠀⠀⠀⠀⠀⠀⠀⠀⠀⠀⣿⣿⣿⣿⣿⣿⣿⣿⣿⣿⣿⣿⣿⣿⣿⣿⣿⣿⣿⣿⣿⣿⣿⣿⣿⣿⣿⣿⣿⣿⣿⣿⣿⣿⣿⣿⣿⣿⣿⣷⣕⣱⣿⣿⣿⣿⣿⣿⣿⣿⣿⣿⣿⣿⣿⣿⣿⣿⠀⠀⠀⠀⠀⠀⠀⠀⠀⠀⠀⠀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⠀⠀⠀⠀⠀⠀⠀⠀⠀⠀⠀⣿⣿⣿⣿⣿⣿⣿⣿⣿⣿⣿⣿⣿⣿⣿⣿⣿⣿⣿⣿⣿⣿⣿⣿⣿⣿⣿⣿⣿⣿⣿⣿⢿⢟⡿⡟⢝⢝⢝⡫⢟⡟⣿⡝⣿⣿⣿⣿⣿⣿⣿⣿⣿⣿⣿⣿⣿⣿⠀⠀⠀⠀⠀⠀⠀⠀⠀⠀⠀⠀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⠀⠀⠀⠀⠀⠀⠀⠀⠀⠀⠀⣿⣿⣿⣿⣿⣿⣿⣿⣿⣿⣿⣿⣿⣿⣿⣿⣿⣿⣿⣿⣿⣿⣿⣿⣿⣿⣿⣿⣿⣿⣿⡿⢏⣟⣿⢇⣵⡕⣿⣿⣇⢧⢕⢕⢎⢏⢿⣿⣿⣿⣿⣿⣿⣿⣿⣿⣿⣿⠀⠀⠀⠀⠀⠀⠀⠀⠀⠀⠀⠀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⠀⠀⠀⠀⠀⠀⠀⠀⠀⠀⠀⣿⣿⣿⣿⣿⣿⣿⣿⣿⣿⣿⣿⣿⣿⣿⣿⣿⣿⣿⣿⣿⣿⣿⣿⣿⣿⣿⣿⣿⣿⣿⣕⢜⣿⡟⢸⣿⢕⣽⡿⢕⢕⢕⠑⢑⢕⢱⣿⣿⣿⣿⣿⣿⣿⣿⣿⣿⣿⠀⠀⠀⠀⠀⠀⠀⠀⠀⠀⠀⠀</a:t>
            </a:r>
            <a:br/>
            <a:r>
              <a:t>⠀⠀⠀⠀⠀⠀⠀⠀⠀⠀⠀⣿⣿⣿⣿⣿⣿⣿⣿⣿⣿⣿⣿⣿⣿⣿⣿⣿⣿⣿⣿⣿⣿⣿⣿⣿⣿⣿⣿⣯⢻⣿⢏⢜⣹⢇⣿⢇⠑⠑⢑⡸⠕⠁⠀⠀⢕⢸⣿⣿⣿⣿⣿⣿⣿⣿⣿⣿⣿⠀⠀⠀⠀⠀⠀⠀⠀⠀⠀⠀⠀</a:t>
            </a:r>
            <a:br/>
            <a:r>
              <a:t>⠀⠀⠀⠀⠀⠀⠀⠀⠀⠀⠀⣿⣿⣿⣿⣿⣿⣿⣿⣿⣿⣿⣿⣿⣿⣿⣿⣿⣿⣿⣿⣿⣿⣿⣿⣿⣿⣿⣿⡟⢝⢏⢜⢕⢎⢕⢕⢕⠀⠀⠑⠀⠀⠀⠀⢀⢕⢜⣿⣿⣿⣿⣿⣿⣿⣿⣿⣿⣿⠀⠀⠀⠀⠀⠀⠀⠀⠀⠀⠀⠀</a:t>
            </a:r>
            <a:br/>
            <a:r>
              <a:t>⠀⠀⠀⠀⠀⠀⠀⠀⠀⠀⠀⣿⣿⣿⣿⣿⣿⣿⣿⣿⣿⣿⣿⣿⣿⣿⣿⣿⣿⣿⣿⣿⣿⣿⣿⣿⣿⣿⣿⡇⢕⢕⢕⢕⠕⠑⠑⠀⠀⠀⠀⢀⢄⢕⢕⢕⢕⢕⠝⠿⠟⢿⣿⣿⣿⣿⣿⣿⣿⠀⠀⠀⠀⠀⠀⠀⠀⠀⠀⠀⠀</a:t>
            </a:r>
            <a:br/>
            <a:r>
              <a:t>⠀⠀⠀⠀⠀⠀⠀⠀⠀⠀⠀⣿⣿⣿⣿⣿⣿⣿⣿⣿⣿⣿⣿⣿⣿⣿⣿⣿⣿⣿⣿⣿⣿⣿⣿⣿⣿⣿⣿⣷⡕⢕⢕⢕⢔⢄⢄⢔⢔⢔⢕⢕⢕⠑⢕⢄⢄⢄⢄⢄⢔⢱⣿⣿⣿⣿⣿⣿⣿⠀⠀⠀⠀⠀⠀⠀⠀⠀⠀⠀⠀</a:t>
            </a:r>
            <a:br/>
            <a:r>
              <a:t>⠀⠀⠀⠀⠀⠀⠀⠀⠀⠀⠀⣿⣿⣿⣿⣿⣿⣿⣿⣿⣿⣿⣿⣿⣿⣿⣿⣿⣿⣿⣿⣿⣿⣿⣿⣿⣿⣿⣿⣿⣿⣵⣵⡕⢕⢕⢕⢕⢕⢕⢕⢁⢀⢕⢕⢕⢕⢕⢕⠕⢕⣾⣿⣿⣿⣿⣿⣿⣿⠀⠀⠀⠀⠀⠀⠀⠀⠀⠀⠀⠀</a:t>
            </a:r>
            <a:br/>
            <a:r>
              <a:t>⠀⠀⠀⠀⠀⠀⠀⠀⠀⠀⠀⣿⣿⣿⣿⣿⣿⣿⣿⣿⣿⣿⣿⣿⣿⣿⣿⣿⣿⣿⣿⣿⣿⣿⣿⣿⣿⣿⣿⣿⣿⣿⣧⡝⣕⢕⢕⢕⢕⢕⢕⢕⢕⢕⢕⢕⢕⢕⢱⣿⣿⣿⣿⣿⣿⣿⣿⣿⣿⠀⠀⠀⠀⠀⠀⠀⠀⠀⠀⠀⠀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⠀⠀⠀⠀⠀⠀⠀⠀⠀⠀⠀⣿⣿⣿⣿⣿⣿⣿⣿⣿⣿⣿⣿⣿⣿⣿⣿⣿⣿⣿⣿⣿⣿⣿⣿⣿⣿⣿⣿⣿⣿⣿⣿⣿⣿⣷⡕⢕⢕⢕⢕⢕⢕⢕⢕⢕⢕⢕⢸⣿⣿⣿⣿⣿⣿⣿⣿⣿⣿⠀⠀⠀⠀⠀⠀⠀⠀⠀⠀⠀⠀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⠀⠀⠀⠀⠀⠀⠀⠀⠀⠀⠀⣿⣿⣿⣿⣿⣿⣿⣿⣿⣿⣿⣿⣿⣿⣿⣿⣿⣿⣿⣿⣿⣿⣿⣿⣿⣿⣿⣿⣿⣿⣿⣿⣿⣿⣿⣧⣵⡕⢕⢕⢕⢕⢕⢕⢕⢕⢕⣸⣿⣿⣿⣿⣿⣿⣿⣿⣿⣿⠀⠀⠀⠀⠀⠀⠀⠀⠀⠀⠀⠀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⠀⠀⠀⠀⠀⠀⠀⠀⠀⠀⠀⣿⣿⣿⣿⣿⣿⣿⣿⣿⣿⣿⣿⣿⣿⣿⣿⣿⣿⣿⣿⣿⣿⣿⣿⣿⣿⣿⣿⣿⣿⣿⣿⣿⣿⣿⣿⣿⢕⢕⢕⢕⢕⢕⢕⢕⢕⢕⣵⣿⣿⣿⣿⣿⣿⣿⣿⣿⣿⠀⠀⠀⠀⠀⠀⠀⠀⠀⠀⠀⠀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⠀⠀⠀⠀⠀⠀⠀⠀⠀⠀⠀⣿⣿⣿⣿⣿⣿⣿⣿⣿⣿⣿⣿⣿⣿⣿⣿⣿⣿⣿⣿⣿⣿⣿⣿⣿⣿⣿⣿⣿⣿⣿⣿⣿⣿⣿⣿⣿⡟⢇⢕⢕⢕⢕⣷⣷⣷⣿⣿⣿⣿⣿⣿⣿⣿⣿⣿⣿⣿⠀⠀⠀⠀⠀⠀⠀⠀⠀⠀⠀⠀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⠀⠀⠀⠀⠀⠀⠀⠀⠀⠀⠀⣿⣿⣿⣿⣿⣿⣿⣿⣿⣿⣿⣿⣿⣿⣿⣿⣿⣿⣿⣿⣿⣿⣿⣿⣿⣿⣿⣿⣿⣿⣿⣿⣿⣿⣿⣿⣿⣿⣧⡕⢕⢕⣼⣿⣿⣿⣿⣿⣿⣿⣿⣿⣿⣿⣿⣿⣿⣿⠀⠀⠀⠀⠀⠀⠀⠀⠀⠀⠀⠀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⠀⠀⠀⠀⠀⠀⠀⠀⠀⠀⠀⣿⣿⣿⣿⣿⣿⣿⣿⣿⣿⣿⣿⣿⣿⣿⣿⣿⣿⣿⣿⣿⣿⣿⣿⣿⣿⣿⣿⣿⣿⣿⣿⣿⣿⣿⣿⣿⣿⣿⣿⣷⣵⣿⣿⣿⣿⣿⣿⣿⣿⣿⣿⣿⣿⣿⣿⣿⣿⠀⠀⠀⠀⠀⠀⠀⠀⠀⠀⠀⠀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⠀⠀⠀⠀⠀⠀⠀⠀⠀⠀⠀⣿⣿⣿⣿⣿⣿⣿⣿⣿⣿⣿⣿⣿⣿⣿⣿⣿⣿⣿⣿⣿⣿⣿⣿⣿⣿⣿⣿⣿⣿⣿⣿⣿⣿⣿⢿⢿⡿⢏⢝⢝⢟⢿⣿⣮⣿⣿⣿⣿⣿⣿⣿⣿⣿⣿⣿⣿⣿⠀⠀⠀⠀⠀⠀⠀⠀⠀⠀⠀⠀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⠀⠀⠀⠀⠀⠀⠀⠀⠀⠀⠀⣿⣿⣿⣿⣿⣿⣿⣿⣿⣿⣿⣿⣿⣿⣿⣿⣿⣿⣿⣿⣿⣿⣿⣿⣿⣿⣿⣿⣿⣿⣿⣿⢟⣿⣿⢫⣇⢱⣿⣧⡱⡕⢕⢱⢱⢻⢏⢿⣿⣿⣿⣿⣿⣿⣿⣿⣿⣿⠀⠀⠀⠀⠀⠀⠀⠀⠀⠀⠀⠀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⠀⠀⠀⠀⠀⠀⠀⠀⠀⠀⠀⣿⣿⣿⣿⣿⣿⣿⣿⣿⣿⣿⣿⣿⣿⣿⣿⣿⣿⣿⣿⣿⣿⣿⣿⣿⣿⣿⣿⣿⣿⣿⣻⢜⣿⢏⣿⢇⣸⣿⡏⡕⢕⢗⠕⠕⢕⢕⢕⢸⣿⣿⣿⣿⣿⣿⣿⣿⣿⠀⠀⠀⠀⠀⠀⠀⠀⠀⠀⠀⠀</a:t>
            </a:r>
            <a:br/>
            <a:r>
              <a:t>⠀⠀⠀⠀⠀⠀⠀⠀⠀⠀⠀⣿⣿⣿⣿⣿⣿⣿⣿⣿⣿⣿⣿⣿⣿⣿⣿⣿⣿⣿⣿⣿⣿⣿⣿⣿⣿⣿⣿⣿⣿⡿⢇⢜⡟⡸⢟⢕⢝⢕⡹⠝⠑⠀⠀⠀⠕⢄⢱⣾⣿⣿⣿⣿⣿⣿⣿⣿⣿⠀⠀⠀⠀⠀⠀⠀⠀⠀⠀⠀⠀</a:t>
            </a:r>
            <a:br/>
            <a:r>
              <a:t>⠀⠀⠀⠀⠀⠀⠀⠀⠀⠀⠀⣿⣿⣿⣿⣿⣿⣿⣿⣿⣿⣿⣿⣿⣿⣿⣿⣿⣿⣿⣿⣿⣿⣿⣿⣿⣿⣿⣿⣿⢿⢇⢜⢜⢕⢱⢕⠑⢑⠕⠑⠀⠀⠀⠀⢀⢔⢕⢕⢻⣿⣿⣿⣿⣿⣿⣿⣿⣿⠀⠀⠀⠀⠀⠀⠀⠀⠀⠀⠀⠀</a:t>
            </a:r>
            <a:br/>
            <a:r>
              <a:t>⠀⠀⠀⠀⠀⠀⠀⠀⠀⠀⠀⣿⣿⣿⣿⣿⣿⣿⣿⣿⣿⣿⣿⣿⣿⣿⣿⣿⣿⣿⣿⣿⣿⣿⣿⣿⣿⣿⣿⣿⡇⢕⢕⢕⢕⠕⠁⢀⢄⢅⢀⢄⢄⢔⢕⢕⢕⢕⢕⢕⢻⣿⢿⣿⣿⣿⣿⣿⣿⠀⠀⠀⠀⠀⠀⠀⠀⠀⠀⠀⠀</a:t>
            </a:r>
            <a:br/>
            <a:r>
              <a:t>⠀⠀⠀⠀⠀⠀⠀⠀⠀⠀⠀⣿⣿⣿⣿⣿⣿⣿⣿⣿⣿⣿⣿⣿⣿⣿⣿⣿⣿⣿⣿⣿⣿⣿⣿⣿⣿⣿⣿⣿⣷⢕⢕⢕⢕⢔⢔⢕⢕⢕⢕⢕⠕⢑⢑⢁⢁⢕⢕⢕⠑⢕⠕⣼⣿⣿⣿⣿⣿⠀⠀⠀⠀⠀⠀⠀⠀⠀⠀⠀⠀</a:t>
            </a:r>
            <a:br/>
            <a:r>
              <a:t>⠀⠀⠀⠀⠀⠀⠀⠀⠀⠀⠀⣿⣿⣿⣿⣿⣿⣿⣿⣿⣿⣿⣿⣿⣿⣿⣿⣿⣿⣿⣿⣿⣿⣿⣿⣿⣿⣿⣿⣿⣿⣧⣵⢕⢞⢕⢕⢕⢕⢕⢑⢁⢜⢕⢕⢕⢕⢕⢕⢕⢀⠁⢱⣿⣿⣿⣿⣿⣿⠀⠀⠀⠀⠀⠀⠀⠀⠀⠀⠀⠀</a:t>
            </a:r>
            <a:br/>
            <a:r>
              <a:t>⠀⠀⠀⠀⠀⠀⠀⠀⠀⠀⠀⣿⣿⣿⣿⣿⣿⣿⣿⣿⣿⣿⣿⣿⣿⣿⣿⣿⣿⣿⣿⣿⣿⣿⣿⣿⣿⣿⣿⣿⣿⣿⣿⣽⣷⡇⢕⢕⢕⢕⢕⢕⢕⢕⢕⢕⢕⢕⢕⢕⢕⣔⣾⣿⣿⣿⣿⣿⣿⠀⠀⠀⠀⠀⠀⠀⠀⠀⠀⠀⠀</a:t>
            </a:r>
            <a:br/>
            <a:r>
              <a:t>⠀⠀⠀⠀⠀⠀⠀⠀⠀⠀⠀⣿⣿⣿⣿⣿⣿⣿⣿⣿⣿⣿⣿⣿⣿⣿⣿⣿⣿⣿⣿⣿⣿⣿⣿⣿⣿⣿⣿⣿⣿⣿⣿⣿⣿⣷⢕⢕⢕⢕⢕⢕⢕⢕⢕⢕⢕⢕⢕⢕⢕⣿⣿⣿⣿⣿⣿⣿⣿⠀⠀⠀⠀⠀⠀⠀⠀⠀⠀⠀⠀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⠀⠀⠀⠀⠀⠀⠀⠀⠀⠀⠀⣿⣿⣿⣿⣿⣿⣿⣿⣿⣿⣿⣿⣿⣿⣿⣿⣿⣿⣿⣿⣿⣿⣿⣿⣿⣿⣿⣿⣿⣿⣿⣿⣿⣿⣿⣷⣷⣿⣷⢕⢕⢕⢕⢕⢕⢕⢕⢕⢕⢱⣿⣿⣿⣿⣿⣿⣿⣿⠀⠀⠀⠀⠀⠀⠀⠀⠀⠀⠀⠀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⠀⠀⠀⠀⠀⠀⠀⠀⠀⠀⠀⣿⣿⣿⣿⣿⣿⣿⣿⣿⣿⣿⣿⣿⣿⣿⣿⣿⣿⣿⣿⣿⣿⣿⣿⣿⣿⣿⣿⣿⣿⣿⣿⣿⣿⣿⣿⣿⣿⣷⡕⢕⢕⢕⢕⢕⢕⢕⢕⢕⢸⣿⣿⣿⣿⣿⣿⣿⣿⠀⠀⠀⠀⠀⠀⠀⠀⠀⠀⠀⠀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⠀⠀⠀⠀⠀⠀⠀⠀⠀⠀⠀⣿⣿⣿⣿⣿⣿⣿⣿⣿⣿⣿⣿⣿⣿⣿⣿⣿⣿⣿⣿⣿⣿⣿⣿⣿⣿⣿⣿⣿⣿⣿⣿⣿⣿⣿⣿⣿⣿⢟⢇⢕⢕⢕⢕⣱⣵⣵⣵⣵⣿⣿⣿⣿⣿⣿⣿⣿⣿⠀⠀⠀⠀⠀⠀⠀⠀⠀⠀⠀⠀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⠀⠀⠀⠀⠀⠀⠀⠀⠀⠀⠀⣿⣿⣿⣿⣿⣿⣿⣿⣿⣿⣿⣿⣿⣿⣿⣿⣿⣿⣿⣿⣿⣿⣿⣿⣿⣿⣿⣿⣿⣿⣿⣿⣿⣿⣿⣿⣿⣜⢕⢕⢕⢕⢕⢕⣿⣿⣿⣿⣿⣿⣿⣿⣿⣿⣿⣿⣿⣿⠀⠀⠀⠀⠀⠀⠀⠀⠀⠀⠀⠀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⠀⠀⠀⠀⠀⠀⠀⠀⠀⠀⠀⣿⣿⣿⣿⣿⣿⣿⣿⣿⣿⣿⣿⣿⣿⣿⣿⣿⣿⣿⣿⣿⣿⣿⣿⣿⣿⣿⣿⣿⣿⣿⣿⣿⣿⣿⣿⣿⣿⣷⣕⢕⢕⣱⣿⣿⣿⣿⣿⣿⣿⣿⣿⣿⣿⣿⣿⣿⣿⠀⠀⠀⠀⠀⠀⠀⠀⠀⠀⠀⠀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⠀⠀⠀⠀⠀⠀⠀⠀⠀⠀⠀⣿⣿⣿⣿⣿⣿⣿⣿⣿⣿⣿⣿⣿⣿⣿⣿⣿⣿⣿⣿⣿⣿⣿⣿⣿⣿⣿⣿⣿⣿⣿⣿⣿⣿⣿⣿⣿⣿⣿⣿⣿⣿⣿⣿⣿⣟⡵⢕⢕⢝⢻⣿⣿⣿⣿⣿⣿⣿⠀⠀⠀⠀⠀⠀⠀⠀⠀⠀⠀⠀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⠀⠀⠀⠀⠀⠀⠀⠀⠀⠀⠀⣿⣿⣿⣿⣿⣿⣿⣿⣿⣿⣿⣿⣿⣿⣿⣿⣿⣿⣿⣿⣿⣿⣿⣿⣿⣿⣿⣿⣿⣿⣿⣿⣿⣿⣿⣿⣿⣿⣿⣿⣿⣿⣿⣿⣿⣿⣧⣱⣕⣱⢵⣿⣿⣿⣿⣿⣿⣿⠀⠀⠀⠀⠀⠀⠀⠀⠀⠀⠀⠀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⠀⠀⠀⠀⠀⠀⠀⠀⠀⠀⠀⣿⣿⣿⣿⣿⣿⣿⣿⣿⣿⣿⣿⣿⣿⣿⣿⣿⣿⣿⣿⣿⣿⣿⣿⣿⣿⣿⣿⣿⣿⣿⣿⣿⣿⣿⣿⣿⣿⣿⣿⣿⣿⣿⣿⣿⣿⣿⣿⢕⢕⢕⢕⢝⢝⢝⢻⣿⣿⠀⠀⠀⠀⠀⠀⠀⠀⠀⠀⠀⠀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⠀⠀⠀⠀⠀⠀⠀⠀⠀⠀⠀⣿⣿⣿⣿⣿⣿⣿⣿⣿⣿⣿⣿⣿⣿⣿⣿⣿⣿⣿⣿⣿⣿⣿⣿⣿⣿⣿⣿⣿⣿⣿⣿⣿⣿⣿⣿⣿⣿⣿⣿⣿⣿⣿⣿⣿⣿⣿⣿⣇⢕⢕⢕⢕⢕⢕⢕⢿⣿⠀⠀⠀⠀⠀⠀⠀⠀⠀⠀⠀⠀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⠀⠀⠀⠀⠀⠀⠀⠀⠀⠀⠀⣿⣿⣿⣿⣿⣿⣿⣿⣿⣿⣿⣿⣿⣿⣿⣿⣿⣿⣿⣿⣿⣿⣿⣿⣿⣿⣿⣿⣿⣿⣿⣿⣿⣿⣿⣿⣿⣿⣿⣿⣿⣿⣿⣿⣿⣿⣿⣿⣿⣇⢕⢕⢕⢕⢕⢕⢜⣿⠀⠀⠀⠀⠀⠀⠀⠀⠀⠀⠀⠀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⠀⠀⠀⠀⠀⠀⠀⠀⠀⠀⠀⣿⣿⣿⣿⣿⣿⣿⣿⣿⣿⣿⣿⣿⣿⣿⣿⣿⣿⣿⣿⣿⣿⣿⣿⣿⣿⣿⣿⣿⣿⣿⣿⣿⣿⣿⣿⣿⣿⣿⣿⣿⣿⣿⣿⣿⣿⣿⣿⣿⣿⣧⢕⢕⢕⢕⢕⢕⣿⠀⠀⠀⠀⠀⠀⠀⠀⠀⠀⠀⠀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⠀⠀⠀⠀⠀⠀⠀⠀⠀⠀⠀⠛⠛⠛⠛⠛⠛⠛⠛⠛⠛⠛⠛⠛⠛⠛⠛⠛⠛⠛⠛⠛⠛⠛⠛⠛⠛⠛⠛⠛⠛⠛⠛⠛⠛⠛⠛⠛⠛⠛⠛⠛⠛⠛⠛⠛⠛⠛⠛⠛⠛⠛⠃⠑⠑⠑⠑⠑⠛⠀⠀⠀⠀⠀⠀⠀⠀⠀⠀⠀⠀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⠀⠀⠀⠀⠀⠀⠀⠀⠀⠀⠀⣿⣿⣿⣿⣿⣿⣿⣿⣿⣿⣿⣿⣿⣿⣿⣿⣿⣿⣿⣿⣿⣿⣿⣿⣿⣿⣿⣿⣿⣿⣿⣿⣿⣿⣿⣿⣿⡧⢟⣿⢇⡱⢕⢕⢝⣿⣿⣿⣿⣿⣿⣿⣿⣿⣿⣿⣿⣿⠀⠀⠀⠀⠀⠀⠀⠀⠀⠀⠀⠀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⠀⠀⠀⠀⠀⠀⠀⠀⠀⠀⠀⣿⣿⣿⣿⣿⣿⣿⣿⣿⣿⣿⣿⣿⣿⣿⣿⣿⣿⣿⣿⣿⣿⣿⣿⣿⣿⣿⣿⣿⣿⣿⣿⣿⣯⣿⣿⣿⢝⣾⣻⢿⡗⢕⢕⢝⢝⢝⢕⢕⢞⢿⢿⣿⣿⣿⣿⣿⣿⠀⠀⠀⠀⠀⠀⠀⠀⠀⠀⠀⠀</a:t>
            </a:r>
            <a:br/>
            <a:r>
              <a:t>⠀⠀⠀⠀⠀⠀⠀⠀⠀⠀⠀⣿⣿⣿⣿⣿⣿⣿⣿⣿⣿⣿⣿⣿⣿⣿⣿⣿⣿⣿⣿⣿⣿⣿⣿⣿⣿⣿⣿⣿⣿⣿⣿⡟⣿⣿⣿⢱⢽⢿⣿⡯⢕⠕⠅⠑⢕⢕⠑⠑⢕⢕⢸⣿⣿⣿⣿⣿⣿⠀⠀⠀⠀⠀⠀⠀⠀⠀⠀⠀⠀</a:t>
            </a:r>
            <a:br/>
            <a:r>
              <a:t>⠀⠀⠀⠀⠀⠀⠀⠀⠀⠀⠀⣿⣿⣿⣿⣿⣿⣿⣿⣿⣿⣿⣿⣿⣿⣿⣿⣿⣿⣿⣿⣿⣿⣿⣿⣿⣿⣿⣿⣿⣿⣿⡟⡜⡞⢎⢱⢕⢕⢞⢏⠁⠀⠀⠀⠀⠀⢑⢕⢕⢕⢺⣿⣿⣿⣿⣿⣿⣿⠀⠀⠀⠀⠀⠀⠀⠀⠀⠀⠀⠀</a:t>
            </a:r>
            <a:br/>
            <a:r>
              <a:t>⠀⠀⠀⠀⠀⠀⠀⠀⠀⠀⠀⣿⣿⣿⣿⣿⣿⣿⣿⣿⣿⣿⣿⣿⣿⣿⣿⣿⣿⣿⣿⣿⣿⣿⣿⣿⣿⣿⣿⣿⣿⣏⢕⢇⢕⢜⢕⢑⢕⢇⢕⠄⢀⢀⢀⢄⢔⢕⢕⢕⢕⢕⢻⣿⣿⣿⣿⣿⣿⠀⠀⠀⠀⠀⠀⠀⠀⠀⠀⠀⠀</a:t>
            </a:r>
            <a:br/>
            <a:r>
              <a:t>⠀⠀⠀⠀⠀⠀⠀⠀⠀⠀⠀⣿⣿⣿⣿⣿⣿⣿⣿⣿⣿⣿⣿⣿⣿⣿⣿⣿⣿⣿⣿⣿⣿⣿⣿⣿⣿⣿⣿⣿⣿⣿⡕⢕⢕⢕⢕⢕⢕⢕⢕⢕⢕⢕⢕⠕⠕⠕⠕⠕⠑⠑⠘⢟⠟⣿⣿⣿⣿⠀⠀⠀⠀⠀⠀⠀⠀⠀⠀⠀⠀</a:t>
            </a:r>
            <a:br/>
            <a:r>
              <a:t>⠀⠀⠀⠀⠀⠀⠀⠀⠀⠀⠀⣿⣿⣿⣿⣿⣿⣿⣿⣿⣿⣿⣿⣿⣿⣿⣿⣿⣿⣿⣿⣿⣿⣿⣿⣿⣿⣿⣿⣿⣿⣿⣧⣱⣷⢇⢗⢕⢇⢕⢕⠕⢕⢆⢔⢔⢔⢄⢄⢔⢔⢄⠀⠀⢰⣿⣿⣿⣿⠀⠀⠀⠀⠀⠀⠀⠀⠀⠀⠀⠀</a:t>
            </a:r>
            <a:br/>
            <a:r>
              <a:t>⠀⠀⠀⠀⠀⠀⠀⠀⠀⠀⠀⣿⣿⣿⣿⣿⣿⣿⣿⣿⣿⣿⣿⣿⣿⣿⣿⣿⣿⣿⣿⣿⣿⣿⣿⣿⣿⣿⣿⣿⣿⣿⣿⣷⣿⣼⡕⢕⢕⢕⢔⢜⢕⢕⢕⢕⢕⢕⢕⢕⢕⢕⢀⠀⢜⣿⣿⣿⣿⠀⠀⠀⠀⠀⠀⠀⠀⠀⠀⠀⠀</a:t>
            </a:r>
            <a:br/>
            <a:r>
              <a:t>⠀⠀⠀⠀⠀⠀⠀⠀⠀⠀⠀⣿⣿⣿⣿⣿⣿⣿⣿⣿⣿⣿⣿⣿⣿⣿⣿⣿⣿⣿⣿⣿⣿⣿⣿⣿⣿⣿⣿⣿⣿⣿⣿⣿⣿⣿⣇⣵⣵⣵⢕⢕⢕⢕⢔⢕⢕⢕⢕⢕⢕⢕⢕⢕⣱⣿⣿⣿⣿⠀⠀⠀⠀⠀⠀⠀⠀⠀⠀⠀⠀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⠀⠀⠀⠀⠀⠀⠀⠀⠀⠀⠀⣿⣿⣿⣿⣿⣿⣿⣿⣿⣿⣿⣿⣿⣿⣿⣿⣿⣿⣿⣿⣿⣿⣿⣿⣿⣿⣿⣿⣿⣿⣿⣿⣿⣿⣿⣿⣿⣿⣿⡇⢕⢕⢕⢕⢕⢕⢕⢕⢕⢕⢕⢕⣜⣿⣿⣿⣿⣿⠀⠀⠀⠀⠀⠀⠀⠀⠀⠀⠀⠀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⠀⠀⠀⠀⠀⠀⠀⠀⠀⠀⠀⣿⣿⣿⣿⣿⣿⣿⣿⣿⣿⣿⣿⣿⣿⣿⣿⣿⣿⣿⣿⣿⣿⣿⣿⣿⣿⣿⣿⣿⣿⣿⣿⣿⣿⣿⣿⣿⣿⣿⣇⢕⢕⢕⢕⢕⢕⢕⢕⢕⢕⢕⢕⣼⣿⣿⣿⣿⣿⠀⠀⠀⠀⠀⠀⠀⠀⠀⠀⠀⠀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⠀⠀⠀⠀⠀⠀⠀⠀⠀⠀⠀⣿⣿⣿⣿⣿⣿⣿⣿⣿⣿⣿⣿⣿⣿⣿⣿⣿⣿⣿⣿⣿⣿⣿⣿⣿⣿⣿⣿⣿⣿⣿⣿⣿⣿⣿⣿⣿⣿⣿⣿⢇⢕⢕⢕⢕⢕⢕⢕⢕⢕⢕⢸⣿⣿⣿⣿⣿⣿⠀⠀⠀⠀⠀⠀⠀⠀⠀⠀⠀⠀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⠀⠀⠀⠀⠀⠀⠀⠀⠀⠀⠀⣿⣿⣿⣿⣿⣿⣿⣿⣿⣿⣿⣿⣿⣿⣿⣿⣿⣿⣿⣿⣿⣿⣿⣿⣿⣿⣿⣿⣿⣿⣿⣿⣿⣿⣿⣿⣿⡿⣿⡟⢕⢕⢕⢕⢕⢱⣷⣷⣷⣧⣵⣾⣿⣿⣿⣿⣿⣿⠀⠀⠀⠀⠀⠀⠀⠀⠀⠀⠀⠀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⠀⠀⠀⠀⠀⠀⠀⠀⠀⠀⠀⣿⣿⣿⣿⣿⣿⣿⣿⣿⣿⣿⣿⣿⣿⣿⣿⣿⣿⣿⣿⣿⣿⣿⣿⣿⣿⣿⣿⣿⣿⣿⣿⣿⣿⣿⣷⣕⣱⢟⢕⢕⢕⢕⢕⢕⣿⣿⣿⣿⣿⣿⣿⣿⣿⣿⣿⣿⣿⠀⠀⠀⠀⠀⠀⠀⠀⠀⠀⠀⠀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⠀⠀⠀⠀⠀⠀⠀⠀⠀⠀⠀⣿⣿⣿⣿⣿⣿⣿⣿⣿⣿⣿⣿⣿⣿⣿⣿⣿⣿⣿⣿⣿⣿⣿⣿⣿⣿⣿⣿⣿⣿⣿⣿⣿⣿⣿⣿⣿⣷⣕⢕⢕⢕⢕⣵⣾⣿⣿⣿⣿⣿⣿⣿⣿⣿⡿⣿⣿⣿⠀⠀⠀⠀⠀⠀⠀⠀⠀⠀⠀⠀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⠀⠀⠀⠀⠀⠀⠀⠀⠀⠀⠀⣿⣿⣿⣿⣿⣿⣿⣿⣿⣿⣿⣿⣿⣿⣿⣿⣿⣿⣿⣿⣿⣿⣿⣿⣿⣿⣿⣿⣿⣿⣿⣿⣿⣿⣿⣿⣿⣿⣿⣷⣕⣱⣿⣿⣿⣿⣿⣿⣿⣿⣿⣿⣿⢷⢿⢝⢝⢝⠀⠀⠀⠀⠀⠀⠀⠀⠀⠀⠀⠀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⠀⠀⠀⠀⠀⠀⠀⠀⠀⠀⠀⣿⣿⣿⣿⣿⣿⣿⣿⣿⣿⣿⣿⣿⣿⣿⣿⣿⣿⣿⣿⣿⣿⣿⣿⣿⣿⣿⣿⣿⣿⣿⣿⣿⣿⣿⣿⣿⣿⣿⣿⣿⣿⣿⣿⣿⣿⣿⣿⣿⣿⢝⢝⢕⢕⢕⣵⣵⣕⠀⠀⠀⠀⠀⠀⠀⠀⠀⠀⠀⠀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⠀⠀⠀⠀⠀⠀⠀⠀⠀⠀⠀⣿⣿⣿⣿⣿⣿⣿⣿⣿⣿⣿⣿⣿⣿⣿⣿⣿⣿⣿⣿⣿⣿⣿⣿⣿⣿⣿⣿⣿⣿⣿⣿⣿⣿⣿⣿⣿⣿⣿⣿⣿⣿⣿⣿⣿⣿⣿⣿⣿⡏⢕⢕⢕⢹⣿⣿⣿⣿⠀⠀⠀⠀⠀⠀⠀⠀⠀⠀⠀⠀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⠀⠀⠀⠀⠀⠀⠀⠀⠀⠀⠀⣿⣿⣿⣿⣿⣿⣿⣿⣿⣿⣿⣿⣿⣿⣿⣿⣿⣿⣿⣿⣿⣿⣿⣿⣿⣿⣿⣿⣿⣿⣿⣿⣿⣿⣿⣿⣿⣿⣿⣿⣿⣿⣿⣿⣿⣿⣿⣿⣿⡟⢕⢕⢕⢸⣿⣿⣿⣿⠀⠀⠀⠀⠀⠀⠀⠀⠀⠀⠀⠀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⠀⠀⠀⠀⠀⠀⠀⠀⠀⠀⠀⣿⣿⣿⣿⣿⣿⣿⣿⣿⣿⣿⣿⣿⣿⣿⣿⣿⣿⣿⣿⣿⣿⣿⣿⣿⣿⣿⣿⣿⣿⣿⣿⣿⣿⣿⣿⣿⣿⣿⣿⣿⣿⣿⣿⣿⣿⣿⣿⣿⡿⢇⢕⢕⢜⣿⣿⣿⣿⠀⠀⠀⠀⠀⠀⠀⠀⠀⠀⠀⠀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⠀⠀⠀⠀⠀⠀⠀⠀⠀⠀⠀⣿⣿⣿⣿⣿⣿⣿⣿⣿⣿⣿⣿⣿⣿⣿⣿⣿⣿⣿⣿⣿⣿⣿⣿⣿⣿⣿⣿⣿⣿⣿⣿⣿⣿⣿⣿⣿⣿⣿⣿⣿⣿⣿⣿⣿⣿⣿⣿⢗⢕⢕⣕⣵⢕⣽⣿⣿⣿⠀⠀⠀⠀⠀⠀⠀⠀⠀⠀⠀⠀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⠀⠀⠀⠀⠀⠀⠀⠀⠀⠀⠀⠛⠛⠛⠛⠛⠛⠛⠛⠛⠛⠛⠛⠛⠛⠛⠛⠛⠛⠛⠛⠛⠛⠛⠛⠛⠛⠛⠛⠛⠛⠛⠛⠛⠛⠛⠛⠛⠛⠛⠛⠛⠛⠛⠛⠛⠛⠃⠑⠑⠑⠘⠛⠛⠛⠛⠛⠛⠛⠀⠀⠀⠀⠀⠀⠀⠀⠀⠀⠀⠀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⠀⠀⠀⠀⠀⠀⠀⠀⠀⠀⠀⣿⣿⣿⣿⣿⣿⣿⣿⣿⣿⣿⣿⣿⣿⣿⣿⣿⣿⣿⣿⣿⣿⣿⣿⣿⣿⣿⣿⣿⣿⣿⣿⣿⣿⣿⣿⢟⣝⢹⣾⣧⢱⡕⢕⣱⡽⢿⢿⢟⡻⢿⣿⣿⣿⣿⣿⣿⣿⠀⠀⠀⠀⠀⠀⠀⠀⠀⠀⠀⠀</a:t>
            </a:r>
            <a:br/>
            <a:r>
              <a:t>⠀⠀⠀⠀⠀⠀⠀⠀⠀⠀⠀⣿⣿⣿⣿⣿⣿⣿⣿⣿⣿⣿⣿⣿⣿⣿⣿⣿⣿⣿⣿⣿⣿⣿⣿⣿⣿⣿⣿⣿⣿⣿⣿⣿⣯⣿⢿⣿⢣⣼⣷⣫⢞⢕⢇⠕⢕⢕⢕⢕⢕⢕⢹⢻⣿⣿⣿⣿⣿⠀⠀⠀⠀⠀⠀⠀⠀⠀⠀⠀⠀</a:t>
            </a:r>
            <a:br/>
            <a:r>
              <a:t>⠀⠀⠀⠀⠀⠀⠀⠀⠀⠀⠀⣿⣿⣿⣿⣿⣿⣿⣿⣿⣿⣿⣿⣿⣿⣿⣿⣿⣿⣿⣿⣿⣿⣿⣿⣿⣿⣿⣿⣿⣿⣿⣿⢻⣻⣯⣿⢏⢹⢹⡿⠏⠁⠐⠀⠁⠑⢑⠁⠑⢑⢕⢕⣸⣿⣿⣿⣿⣿⠀⠀⠀⠀⠀⠀⠀⠀⠀⠀⠀⠀</a:t>
            </a:r>
            <a:br/>
            <a:r>
              <a:t>⠀⠀⠀⠀⠀⠀⠀⠀⠀⠀⠀⣿⣿⣿⣿⣿⣿⣿⣿⣿⣿⣿⣿⣿⣿⣿⣿⣿⣿⣿⣿⣿⣿⣿⣿⣿⣿⣿⣿⣿⣿⣯⢟⢏⡜⢎⢝⢕⢕⢝⠔⠀⠀⠀⠀⠀⠀⢀⢕⢕⢕⢕⢹⣿⣿⣿⣿⣿⣿⠀⠀⠀⠀⠀⠀⠀⠀⠀⠀⠀⠀</a:t>
            </a:r>
            <a:br/>
            <a:r>
              <a:t>⠀⠀⠀⠀⠀⠀⠀⠀⠀⠀⠀⣿⣿⣿⣿⣿⣿⣿⣿⣿⣿⣿⣿⣿⣿⣿⣿⣿⣿⣿⣿⣿⣿⣿⣿⣿⣿⣿⣿⣿⣿⣿⡇⢕⢕⢕⢕⢔⢕⢕⢅⢀⢄⢄⢄⢔⢕⢕⢕⢕⢕⢕⢕⢿⣿⣿⣿⣿⣿⠀⠀⠀⠀⠀⠀⠀⠀⠀⠀⠀⠀</a:t>
            </a:r>
            <a:br/>
            <a:r>
              <a:t>⠀⠀⠀⠀⠀⠀⠀⠀⠀⠀⠀⣿⣿⣿⣿⣿⣿⣿⣿⣿⣿⣿⣿⣿⣿⣿⣿⣿⣿⣿⣿⣿⣿⣿⣿⣿⣿⣿⣿⣿⣿⣿⣧⢕⢕⢕⡵⡕⢕⢕⢕⢕⢕⢕⠕⠕⠑⠑⠑⠑⠑⠑⠑⠘⠟⢻⣿⣿⣿⠀⠀⠀⠀⠀⠀⠀⠀⠀⠀⠀⠀</a:t>
            </a:r>
            <a:br/>
            <a:r>
              <a:t>⠀⠀⠀⠀⠀⠀⠀⠀⠀⠀⠀⣿⣿⣿⣿⣿⣿⣿⣿⣿⣿⣿⣿⣿⣿⣿⣿⣿⣿⣿⣿⣿⣿⣿⣿⣿⣿⣿⣿⣿⣿⣿⣿⣧⣾⢿⣿⢇⢕⢕⠕⢑⢗⢕⢔⢕⢕⢔⢔⢔⢕⢕⠀⠀⠀⣼⣿⣿⣿⠀⠀⠀⠀⠀⠀⠀⠀⠀⠀⠀⠀</a:t>
            </a:r>
            <a:br/>
            <a:r>
              <a:t>⠀⠀⠀⠀⠀⠀⠀⠀⠀⠀⠀⣿⣿⣿⣿⣿⣿⣿⣿⣿⣿⣿⣿⣿⣿⣿⣿⣿⣿⣿⣿⣿⣿⣿⣿⣿⣿⣿⣿⣿⣿⣿⣿⣿⣿⣿⣇⢕⢕⣕⡕⢕⢕⢕⢕⢕⢕⢕⢕⢕⢕⢕⢔⢄⢔⢜⣿⣿⣿⠀⠀⠀⠀⠀⠀⠀⠀⠀⠀⠀⠀</a:t>
            </a:r>
            <a:br/>
            <a:r>
              <a:t>⠀⠀⠀⠀⠀⠀⠀⠀⠀⠀⠀⣿⣿⣿⣿⣿⣿⣿⣿⣿⣿⣿⣿⣿⣿⣿⣿⣿⣿⣿⣿⣿⣿⣿⣿⣿⣿⣿⣿⣿⣿⣿⣿⣿⣿⣿⣿⣵⣷⣾⣇⢕⢕⢕⢕⢕⢕⢕⢕⢕⢕⢕⢕⢕⢕⣵⣿⣿⣿⠀⠀⠀⠀⠀⠀⠀⠀⠀⠀⠀⠀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⠀⠀⠀⠀⠀⠀⠀⠀⠀⠀⠀⣿⣿⣿⣿⣿⣿⣿⣿⣿⣿⣿⣿⣿⣿⣿⣿⣿⣿⣿⣿⣿⣿⣿⣿⣿⣿⣿⣿⣿⣿⣿⣿⣿⣿⣿⣿⣿⣿⣿⡏⢕⢕⢕⢕⢕⢕⢕⢕⢕⢕⢕⢕⢕⣸⣿⣿⣿⣿⠀⠀⠀⠀⠀⠀⠀⠀⠀⠀⠀⠀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⠀⠀⠀⠀⠀⠀⠀⠀⠀⠀⠀⣿⣿⣿⣿⣿⣿⣿⣿⣿⣿⣿⣿⣿⣿⣿⣿⣿⣿⣿⣿⣿⣿⣿⣿⣿⣿⣿⣿⣿⣿⣿⣿⣿⣿⣿⣿⣿⣿⣿⣧⡕⢕⢕⢕⢕⢕⢕⢕⢕⢕⢕⢕⢱⣼⣿⣿⣿⣿⠀⠀⠀⠀⠀⠀⠀⠀⠀⠀⠀⠀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⠀⠀⠀⠀⠀⠀⠀⠀⠀⠀⠀⣿⣿⣿⣿⣿⣿⣿⣿⣿⣿⣿⣿⣿⣿⣿⣿⣿⣿⣿⣿⣿⣿⣿⣿⣿⣿⣿⣿⣿⣿⣿⣿⣿⣿⣿⣿⣿⣿⣿⣿⡇⢕⢕⢕⢕⢕⢕⢕⢕⢕⢕⢕⢸⣿⣿⣿⣿⣿⠀⠀⠀⠀⠀⠀⠀⠀⠀⠀⠀⠀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⠀⠀⠀⠀⠀⠀⠀⠀⠀⠀⠀⣿⣿⣿⣿⣿⣿⣿⣿⣿⣿⣿⣿⣿⣿⣿⣿⣿⣿⣿⣿⣿⣿⣿⣿⣿⣿⣿⣿⣿⣿⣿⣿⣿⣿⣿⣿⣿⣿⣿⡟⢕⢕⢕⢕⢕⢕⣵⣷⣷⣷⣷⣷⣿⣿⣿⣿⣿⣿⠀⠀⠀⠀⠀⠀⠀⠀⠀⠀⠀⠀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⠀⠀⠀⠀⠀⠀⠀⠀⠀⠀⠀⣿⣿⣿⣿⣿⣿⣿⣿⣿⣿⣿⣿⣿⣿⣿⣿⣿⣿⣿⣿⣿⣿⣿⣿⣿⣿⣿⣿⣿⣿⣿⣿⣿⣿⣿⣷⣕⡵⢟⢕⢕⢕⢕⢕⢕⣸⣿⣿⣿⣿⣿⣿⣿⣿⣿⣿⣿⣿⠀⠀⠀⠀⠀⠀⠀⠀⠀⠀⠀⠀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⠀⠀⠀⠀⠀⠀⠀⠀⠀⠀⠀⣿⣿⣿⣿⣿⣿⣿⣿⣿⣿⣿⣿⣿⣿⣿⣿⣿⣿⣿⣿⣿⣿⣿⣿⣿⣿⣿⣿⣿⣿⣿⣿⣿⣿⣿⣿⣿⣷⣧⡕⢕⢕⢕⣱⣾⣿⣿⣿⣿⣿⣿⣿⣿⣿⣿⣿⣿⣿⠀⠀⠀⠀⠀⠀⠀⠀⠀⠀⠀⠀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⠀⠀⠀⠀⠀⠀⠀⠀⠀⠀⠀⣿⣿⣿⣿⣿⣿⣿⣿⣿⣿⣿⣿⣿⣿⣿⣿⣿⣿⣿⣿⣿⣿⣿⣿⣿⣿⣿⣿⣿⣿⣿⣿⣿⣿⣿⣿⣿⣿⣿⣿⣧⣱⣾⣿⣿⣿⣿⣿⣿⣿⣿⣿⣿⣿⣿⡿⢝⢝⠀⠀⠀⠀⠀⠀⠀⠀⠀⠀⠀⠀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⠀⠀⠀⠀⠀⠀⠀⠀⠀⠀⠀⣿⣿⣿⣿⣿⣿⣿⣿⣿⣿⣿⣿⣿⣿⣿⣿⣿⣿⣿⣿⣿⣿⣿⣿⣿⣿⣿⣿⣿⣿⣿⣿⣿⣿⣿⣿⣿⣿⣿⣿⣿⣿⣿⣿⣿⣿⣿⣿⣿⣿⣿⣿⣿⣿⡏⢕⢕⢕⠀⠀⠀⠀⠀⠀⠀⠀⠀⠀⠀⠀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⠀⠀⠀⠀⠀⠀⠀⠀⠀⠀⠀⣿⣿⣿⣿⣿⣿⣿⣿⣿⣿⣿⣿⣿⣿⣿⣿⣿⣿⣿⣿⣿⣿⣿⣿⣿⣿⣿⣿⣿⣿⣿⣿⣿⣿⣿⣿⣿⣿⣿⣿⣿⣿⣿⣿⣿⣿⣿⣿⣿⣿⣿⡿⢹⣿⣿⣿⣾⣿⠀⠀⠀⠀⠀⠀⠀⠀⠀⠀⠀⠀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⠀⠀⠀⠀⠀⠀⠀⠀⠀⠀⠀⣿⣿⣿⣿⣿⣿⣿⣿⣿⣿⣿⣿⣿⣿⣿⣿⣿⣿⣿⣿⣿⣿⣿⣿⣿⣿⣿⣿⣿⣿⣿⣿⣿⣿⣿⣿⣿⣿⣿⣿⣿⣿⣿⣿⣿⣿⣿⣿⣿⣿⣿⡕⢕⣿⣿⣿⣿⣿⠀⠀⠀⠀⠀⠀⠀⠀⠀⠀⠀⠀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⠀⠀⠀⠀⠀⠀⠀⠀⠀⠀⠀⣿⣿⣿⣿⣿⣿⣿⣿⣿⣿⣿⣿⣿⣿⣿⣿⣿⣿⣿⣿⣿⣿⣿⣿⣿⣿⣿⣿⣿⣿⣿⣿⣿⣿⣿⣿⣿⣿⣿⣿⣿⣿⣿⣿⣿⣿⣿⣿⣿⣿⣿⣇⢕⢿⣿⣿⣿⣿⠀⠀⠀⠀⠀⠀⠀⠀⠀⠀⠀⠀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⠀⠀⠀⠀⠀⠀⠀⠀⠀⠀⠀⣿⣿⣿⣿⣿⣿⣿⣿⣿⣿⣿⣿⣿⣿⣿⣿⣿⣿⣿⣿⣿⣿⣿⣿⣿⣿⣿⣿⣿⣿⣿⣿⣿⣿⣿⣿⣿⣿⣿⣿⣿⣿⣿⣿⣿⣿⣿⢿⣿⣿⣿⣿⡧⢜⣿⣿⣿⣿⠀⠀⠀⠀⠀⠀⠀⠀⠀⠀⠀⠀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⠀⠀⠀⠀⠀⠀⠀⠀⠀⠀⠀⠛⠛⠛⠛⠛⠛⠛⠛⠛⠛⠛⠛⠛⠛⠛⠛⠛⠛⠛⠛⠛⠛⠛⠛⠛⠛⠛⠛⠛⠛⠛⠛⠛⠛⠛⠛⠛⠛⠛⠛⠛⠛⠛⠛⠛⠛⠑⠑⠑⠙⠛⠋⠑⠑⠛⠛⠛⠛⠀⠀⠀⠀⠀⠀⠀⠀⠀⠀⠀⠀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⠀⠀⠀⠀⠀⠀⠀⠀⠀⠀⠀⣿⣿⣿⣿⣿⣿⣿⣿⣿⣿⣿⣿⣿⣿⣿⣿⣿⣿⣿⣿⣿⣿⣿⣿⣿⣿⣿⣿⣿⣿⣿⣿⣿⣿⣿⣿⡿⣻⡏⣽⣟⣱⢱⢕⢕⣱⡿⢿⢿⡿⣿⣿⣿⣿⣿⣿⣿⣿⠀⠀⠀⠀⠀⠀⠀⠀⠀⠀⠀⠀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⠀⠀⠀⠀⠀⠀⠀⠀⠀⠀⠀⣿⣿⣿⣿⣿⣿⣿⣿⣿⣿⣿⣿⣿⣿⣿⣿⣿⣿⣿⣿⣿⣿⣿⣿⣿⣿⣿⣿⣿⣿⣿⣿⣿⣿⣿⣿⣿⡏⣸⣿⢟⢟⢕⢕⢕⢕⢕⢕⢕⢕⢕⢝⡽⣿⣿⣿⣿⣿⠀⠀⠀⠀⠀⠀⠀⠀⠀⠀⠀⠀</a:t>
            </a:r>
            <a:br/>
            <a:r>
              <a:t>⠀⠀⠀⠀⠀⠀⠀⠀⠀⠀⠀⣿⣿⣿⣿⣿⣿⣿⣿⣿⣿⣿⣿⣿⣿⣿⣿⣿⣿⣿⣿⣿⣿⣿⣿⣿⣿⣿⣿⣿⣿⣿⣿⣿⡿⡿⣽⡟⢼⢻⡿⢇⠑⠕⠅⠄⠕⢕⠑⠕⢑⠕⢕⢇⣿⣿⣿⣿⣿⠀⠀⠀⠀⠀⠀⠀⠀⠀⠀⠀⠀</a:t>
            </a:r>
            <a:br/>
            <a:r>
              <a:t>⠀⠀⠀⠀⠀⠀⠀⠀⠀⠀⠀⣿⣿⣿⣿⣿⣿⣿⣿⣿⣿⣿⣿⣿⣿⣿⣿⣿⣿⣿⣿⣿⣿⣿⣿⣿⣿⣿⣿⣿⣿⣿⣿⢟⢹⡷⢝⢇⢇⢞⢕⠀⠀⠀⠀⠀⠀⠑⢕⢔⢕⢕⢕⣾⣿⣿⣿⣿⣿⠀⠀⠀⠀⠀⠀⠀⠀⠀⠀⠀⠀</a:t>
            </a:r>
            <a:br/>
            <a:r>
              <a:t>⠀⠀⠀⠀⠀⠀⠀⠀⠀⠀⠀⣿⣿⣿⣿⣿⣿⣿⣿⣿⣿⣿⣿⣿⣿⣿⣿⣿⣿⣿⣿⣿⣿⣿⣿⣿⣿⣿⣿⣿⣿⣿⣟⢕⢕⢕⢕⢕⢕⢕⢐⢀⠀⢀⢀⢀⢀⢕⢕⢕⢕⢕⢕⢹⣿⣿⣿⣿⣿⠀⠀⠀⠀⠀⠀⠀⠀⠀⠀⠀⠀</a:t>
            </a:r>
            <a:br/>
            <a:r>
              <a:t>⠀⠀⠀⠀⠀⠀⠀⠀⠀⠀⠀⣿⣿⣿⣿⣿⣿⣿⣿⣿⣿⣿⣿⣿⣿⣿⣿⣿⣿⣿⣿⣿⣿⣿⣿⣿⣿⣿⣿⣿⣿⣿⣿⢕⢕⢕⢕⡱⢎⢕⢕⢕⢕⢕⢕⢕⢕⢕⢕⢕⠕⠕⠕⠕⢿⣿⣿⣿⣿⠀⠀⠀⠀⠀⠀⠀⠀⠀⠀⠀⠀</a:t>
            </a:r>
            <a:br/>
            <a:r>
              <a:t>⠀⠀⠀⠀⠀⠀⠀⠀⠀⠀⠀⣿⣿⣿⣿⣿⣿⣿⣿⣿⣿⣿⣿⣿⣿⣿⣿⣿⣿⣿⣿⣿⣿⣿⣿⣿⣿⣿⣿⣿⣿⣿⣿⣇⣳⡗⣷⡇⢎⢕⢕⢕⡱⢕⢅⢄⢄⢀⢀⢄⢄⢄⠀⠀⠀⢕⣿⣿⣿⠀⠀⠀⠀⠀⠀⠀⠀⠀⠀⠀⠀</a:t>
            </a:r>
            <a:br/>
            <a:r>
              <a:t>⠀⠀⠀⠀⠀⠀⠀⠀⠀⠀⠀⣿⣿⣿⣿⣿⣿⣿⣿⣿⣿⣿⣿⣿⣿⣿⣿⣿⣿⣿⣿⣿⣿⣿⣿⣿⣿⣿⣿⣿⣿⣿⣿⣿⣿⣿⣏⢝⢕⢕⡕⢸⢕⢕⢕⢕⢕⢕⢕⢕⢕⢕⢄⠀⠀⢜⢿⣿⣿⠀⠀⠀⠀⠀⠀⠀⠀⠀⠀⠀⠀</a:t>
            </a:r>
            <a:br/>
            <a:r>
              <a:t>⠀⠀⠀⠀⠀⠀⠀⠀⠀⠀⠀⣿⣿⣿⣿⣿⣿⣿⣿⣿⣿⣿⣿⣿⣿⣿⣿⣿⣿⣿⣿⣿⣿⣿⣿⣿⣿⣿⣿⣿⣿⣿⣿⣿⣿⣿⣿⣗⣵⣿⡇⢕⢕⢕⢕⢕⢕⢕⢕⢕⢕⢕⢕⢕⢔⢕⣸⣿⣿⠀⠀⠀⠀⠀⠀⠀⠀⠀⠀⠀⠀</a:t>
            </a:r>
            <a:br/>
            <a:r>
              <a:t>⠀⠀⠀⠀⠀⠀⠀⠀⠀⠀⠀⣿⣿⣿⣿⣿⣿⣿⣿⣿⣿⣿⣿⣿⣿⣿⣿⣿⣿⣿⣿⣿⣿⣿⣿⣿⣿⣿⣿⣿⣿⣿⣿⣿⣿⣿⣿⣿⣿⣿⡷⢕⢕⢕⢕⢕⢕⢕⢕⢕⢕⢕⢕⢕⢕⣿⣿⣿⣿⠀⠀⠀⠀⠀⠀⠀⠀⠀⠀⠀⠀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⠀⠀⠀⠀⠀⠀⠀⠀⠀⠀⠀⣿⣿⣿⣿⣿⣿⣿⣿⣿⣿⣿⣿⣿⣿⣿⣿⣿⣿⣿⣿⣿⣿⣿⣿⣿⣿⣿⣿⣿⣿⣿⣿⣿⣿⣿⣿⣿⣿⣿⡇⢕⢕⢕⢕⢕⢕⢕⢕⢕⢕⢕⢕⢕⢜⣿⣿⣿⣿⠀⠀⠀⠀⠀⠀⠀⠀⠀⠀⠀⠀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⠀⠀⠀⠀⠀⠀⠀⠀⠀⠀⠀⣿⣿⣿⣿⣿⣿⣿⣿⣿⣿⣿⣿⣿⣿⣿⣿⣿⣿⣿⣿⣿⣿⣿⣿⣿⣿⣿⣿⣿⣿⣿⣿⣿⣿⣿⣿⣿⣿⣿⣿⡇⢕⢕⢕⢕⢕⢕⢕⢕⢕⢕⢕⢕⣿⣿⣿⣿⣿⠀⠀⠀⠀⠀⠀⠀⠀⠀⠀⠀⠀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⠀⠀⠀⠀⠀⠀⠀⠀⠀⠀⠀⣿⣿⣿⣿⣿⣿⣿⣿⣿⣿⣿⣿⣿⣿⣿⣿⣿⣿⣿⣿⣿⣿⣿⣿⣿⣿⣿⣿⣿⣿⣿⣿⣿⣿⣿⣿⣿⣿⣿⣿⢇⢕⢕⢕⢕⢕⢕⣵⣵⣕⣕⣕⣱⣿⣿⣿⣿⣿⠀⠀⠀⠀⠀⠀⠀⠀⠀⠀⠀⠀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⠀⠀⠀⠀⠀⠀⠀⠀⠀⠀⠀⣿⣿⣿⣿⣿⣿⣿⣿⣿⣿⣿⣿⣿⣿⣿⣿⣿⣿⣿⣿⣿⣿⣿⣿⣿⣿⣿⣿⣿⣿⣿⣿⣿⣿⣿⣿⡟⢟⢻⢇⢕⢕⢕⢕⢕⢕⣾⣿⣿⣿⣿⣿⣿⣿⣿⣿⣿⣿⠀⠀⠀⠀⠀⠀⠀⠀⠀⠀⠀⠀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⠀⠀⠀⠀⠀⠀⠀⠀⠀⠀⠀⣿⣿⣿⣿⣿⣿⣿⣿⣿⣿⣿⣿⣿⣿⣿⣿⣿⣿⣿⣿⣿⣿⣿⣿⣿⣿⣿⣿⣿⣿⣿⣿⣿⣿⣿⣿⣿⣧⡕⢕⢕⢕⢕⢕⣵⣾⣿⣿⣿⣿⣿⣿⣿⣿⣿⣿⣿⣿⠀⠀⠀⠀⠀⠀⠀⠀⠀⠀⠀⠀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⠀⠀⠀⠀⠀⠀⠀⠀⠀⠀⠀⣿⣿⣿⣿⣿⣿⣿⣿⣿⣿⣿⣿⣿⣿⣿⣿⣿⣿⣿⣿⣿⣿⣿⣿⣿⣿⣿⣿⣿⣿⣿⣿⣿⣿⣿⣿⣿⣿⣿⣧⡕⢕⣱⣾⣿⣿⣿⣿⣿⣿⣿⣿⣿⣿⣿⣿⣿⣿⠀⠀⠀⠀⠀⠀⠀⠀⠀⠀⠀⠀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⠀⠀⠀⠀⠀⠀⠀⠀⠀⠀⠀⣿⣿⣿⣿⣿⣿⣿⣿⣿⣿⣿⣿⣿⣿⣿⣿⣿⣿⣿⣿⣿⣿⣿⣿⣿⣿⣿⣿⣿⣿⣿⣿⣿⣿⣿⣿⣿⣿⣿⣿⣿⣿⣿⣿⣿⣿⣿⣿⣿⣿⣿⣿⡟⢕⣿⣿⣿⣿⠀⠀⠀⠀⠀⠀⠀⠀⠀⠀⠀⠀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⠀⠀⠀⠀⠀⠀⠀⠀⠀⠀⠀⣿⣿⣿⣿⣿⣿⣿⣿⣿⣿⣿⣿⣿⣿⣿⣿⣿⣿⣿⣿⣿⣿⣿⣿⣿⣿⣿⣿⣿⣿⣿⣿⣿⣿⣿⣿⣿⣿⣿⣿⣿⣿⣿⣿⣿⣿⣿⣿⣿⣿⣿⣿⢕⢕⣿⣿⣿⣿⠀⠀⠀⠀⠀⠀⠀⠀⠀⠀⠀⠀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⠀⠀⠀⠀⠀⠀⠀⠀⠀⠀⠀⣿⣿⣿⣿⣿⣿⣿⣿⣿⣿⣿⣿⣿⣿⣿⣿⣿⣿⣿⣿⣿⣿⣿⣿⣿⣿⣿⣿⣿⣿⣿⣿⣿⣿⣿⣿⣿⣿⣿⣿⣿⣿⣿⣿⣿⣿⣿⣿⣿⣿⣿⣿⡕⢱⣿⣿⣿⣿⠀⠀⠀⠀⠀⠀⠀⠀⠀⠀⠀⠀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⠀⠀⠀⠀⠀⠀⠀⠀⠀⠀⠀⠛⠛⠛⠛⠛⠛⠛⠛⠛⠛⠛⠛⠛⠛⠛⠛⠛⠛⠛⠛⠛⠛⠛⠛⠛⠛⠛⠛⠛⠛⠛⠛⠛⠛⠛⠛⠛⠛⠛⠛⠛⠛⠛⠛⠛⠛⠛⠛⠛⠛⠛⠛⠓⠑⠛⠛⠛⠛⠀⠀⠀⠀⠀⠀⠀⠀⠀⠀⠀⠀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⠀⠀⠀⠀⠀⠀⠀⠀⠀⠀⠀⣿⣿⣿⣿⣿⣿⣿⣿⣿⣿⣿⣿⣿⣿⣿⣿⣿⣿⣿⣿⣿⣿⣿⣿⣿⣿⣿⣿⣿⣿⣿⣿⣿⣿⣿⣿⣿⣿⣏⢽⣗⢇⢕⢝⢗⢝⢻⣿⣯⢻⣿⣿⣿⣿⣿⣿⣿⣿⠀⠀⠀⠀⠀⠀⠀⠀⠀⠀⠀⠀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⠀⠀⠀⠀⠀⠀⠀⠀⠀⠀⠀⣿⣿⣿⣿⣿⣿⣿⣿⣿⣿⣿⣿⣿⣿⣿⣿⣿⣿⣿⣿⣿⣿⣿⣿⣿⣿⣿⣿⣿⣿⣿⣿⣿⣿⣿⣿⣿⣿⢧⣿⣧⢵⡕⢇⣱⡵⢿⢿⢏⢝⢻⢿⣿⣿⣿⣿⣿⣿⠀⠀⠀⠀⠀⠀⠀⠀⠀⠀⠀⠀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⠀⠀⠀⠀⠀⠀⠀⠀⠀⠀⠀⣿⣿⣿⣿⣿⣿⣿⣿⣿⣿⣿⣿⣿⣿⣿⣿⣿⣿⣿⣿⣿⣿⣿⣿⣿⣿⣿⣿⣿⣿⣿⣿⣿⣿⣿⣿⣿⢫⣾⣿⣻⢏⢕⢕⠕⢕⢕⢕⢕⢕⢕⢜⢇⣻⣿⣿⣿⣿⠀⠀⠀⠀⠀⠀⠀⠀⠀⠀⠀⠀</a:t>
            </a:r>
            <a:br/>
            <a:r>
              <a:t>⠀⠀⠀⠀⠀⠀⠀⠀⠀⠀⠀⣿⣿⣿⣿⣿⣿⣿⣿⣿⣿⣿⣿⣿⣿⣿⣿⣿⣿⣿⣿⣿⣿⣿⣿⣿⣿⣿⣿⣿⣿⣿⣿⣿⢟⣿⢿⡇⢜⢱⣿⠏⠕⠑⠐⠁⠑⢕⢑⢑⢅⢕⢕⣱⣿⣿⣿⣿⣿⠀⠀⠀⠀⠀⠀⠀⠀⠀⠀⠀⠀</a:t>
            </a:r>
            <a:br/>
            <a:r>
              <a:t>⠀⠀⠀⠀⠀⠀⠀⠀⠀⠀⠀⣿⣿⣿⣿⣿⣿⣿⣿⣿⣿⣿⣿⣿⣿⣿⣿⣿⣿⣿⣿⣿⣿⣿⣿⣿⣿⣿⣿⣿⣿⣿⡻⢝⢜⢇⢜⢕⢕⢝⢕⢄⠀⠀⠀⠀⠀⢔⢕⢕⢕⢕⢕⢹⣿⣿⣿⣿⣿⠀⠀⠀⠀⠀⠀⠀⠀⠀⠀⠀⠀</a:t>
            </a:r>
            <a:br/>
            <a:r>
              <a:t>⠀⠀⠀⠀⠀⠀⠀⠀⠀⠀⠀⣿⣿⣿⣿⣿⣿⣿⣿⣿⣿⣿⣿⣿⣿⣿⣿⣿⣿⣿⣿⣿⣿⣿⣿⣿⣿⣿⣿⣿⣿⣿⣷⢕⢕⢕⢕⢕⢕⢕⢕⢕⢄⢄⢄⢔⢔⢕⢕⢕⢕⢕⢕⢕⢿⣿⣿⣿⣿⠀⠀⠀⠀⠀⠀⠀⠀⠀⠀⠀⠀</a:t>
            </a:r>
            <a:br/>
            <a:r>
              <a:t>⠀⠀⠀⠀⠀⠀⠀⠀⠀⠀⠀⣿⣿⣿⣿⣿⣿⣿⣿⣿⣿⣿⣿⣿⣿⣿⣿⣿⣿⣿⣿⣿⣿⣿⣿⣿⣿⣿⣿⣿⣿⣿⣿⢕⢕⡕⣵⢇⢕⢕⢕⢕⢕⢕⠕⠕⠑⠑⠑⠑⠑⠑⠑⠁⢘⠝⣿⣿⣿⠀⠀⠀⠀⠀⠀⠀⠀⠀⠀⠀⠀</a:t>
            </a:r>
            <a:br/>
            <a:r>
              <a:t>⠀⠀⠀⠀⠀⠀⠀⠀⠀⠀⠀⣿⣿⣿⣿⣿⣿⣿⣿⣿⣿⣿⣿⣿⣿⣿⣿⣿⣿⣿⣿⣿⣿⣿⣿⣿⣿⣿⣿⣿⣿⣿⣿⣷⣿⡻⢷⢇⢕⢕⠕⢱⢇⢕⢕⢕⢔⢔⢔⢔⢔⢔⢄⠀⠀⢰⣿⣿⣿⠀⠀⠀⠀⠀⠀⠀⠀⠀⠀⠀⠀</a:t>
            </a:r>
            <a:br/>
            <a:r>
              <a:t>⠀⠀⠀⠀⠀⠀⠀⠀⠀⠀⠀⣿⣿⣿⣿⣿⣿⣿⣿⣿⣿⣿⣿⣿⣿⣿⣿⣿⣿⣿⣿⣿⣿⣿⣿⣿⣿⣿⣿⣿⣿⣿⣿⣿⣿⣿⣧⡕⢕⣵⢕⢕⢕⢕⢕⢕⢕⢕⢕⢕⢕⢕⢕⢄⢄⢕⢹⣿⣿⠀⠀⠀⠀⠀⠀⠀⠀⠀⠀⠀⠀</a:t>
            </a:r>
            <a:br/>
            <a:r>
              <a:t>⠀⠀⠀⠀⠀⠀⠀⠀⠀⠀⠀⣿⣿⣿⣿⣿⣿⣿⣿⣿⣿⣿⣿⣿⣿⣿⣿⣿⣿⣿⣿⣿⣿⣿⣿⣿⣿⣿⣿⣿⣿⣿⣿⣿⣿⣿⣿⣿⣿⣿⡕⢕⢕⢕⢕⢕⢕⢕⢕⢕⢕⢕⢕⢕⢕⣱⣾⣿⣿⠀⠀⠀⠀⠀⠀⠀⠀⠀⠀⠀⠀</a:t>
            </a:r>
            <a:br/>
            <a:r>
              <a:t>⠀⠀⠀⠀⠀⠀⠀⠀⠀⠀⠀⣿⣿⣿⣿⣿⣿⣿⣿⣿⣿⣿⣿⣿⣿⣿⣿⣿⣿⣿⣿⣿⣿⣿⣿⣿⣿⣿⣿⣿⣿⣿⣿⣿⣿⣿⣿⣿⣿⣿⢇⢕⢕⢕⢕⢕⢕⢕⢕⢕⢕⢕⢕⢕⢱⣽⣿⣿⣿⠀⠀⠀⠀⠀⠀⠀⠀⠀⠀⠀⠀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⠀⠀⠀⠀⠀⠀⠀⠀⠀⠀⠀⣿⣿⣿⣿⣿⣿⣿⣿⣿⣿⣿⣿⣿⣿⣿⣿⣿⣿⣿⣿⣿⣿⣿⣿⣿⣿⣿⣿⣿⣿⣿⣿⣿⣿⣿⣿⣿⣿⣿⣷⡕⢕⢕⢕⢕⢕⢕⢕⢕⢕⢕⢕⢕⣼⣿⣿⣿⣿⠀⠀⠀⠀⠀⠀⠀⠀⠀⠀⠀⠀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⠀⠀⠀⠀⠀⠀⠀⠀⠀⠀⠀⣿⣿⣿⣿⣿⣿⣿⣿⣿⣿⣿⣿⣿⣿⣿⣿⣿⣿⣿⣿⣿⣿⣿⣿⣿⣿⣿⣿⣿⣿⣿⣿⣿⣿⣿⣿⣿⣿⣿⣿⢇⢕⢕⢕⢕⢕⢕⢕⢕⢕⢕⢕⢕⣿⣿⣿⣿⣿⠀⠀⠀⠀⠀⠀⠀⠀⠀⠀⠀⠀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⠀⠀⠀⠀⠀⠀⠀⠀⠀⠀⠀⣿⣿⣿⣿⣿⣿⣿⣿⣿⣿⣿⣿⣿⣿⣿⣿⣿⣿⣿⣿⣿⣿⣿⣿⣿⣿⣿⣿⣿⣿⣿⣿⣿⣿⣿⣿⣿⣿⣿⢟⢕⢕⢕⢕⢕⢕⣵⣷⣷⣷⣷⣵⣾⣿⣿⣿⣿⣿⠀⠀⠀⠀⠀⠀⠀⠀⠀⠀⠀⠀</a:t>
            </a:r>
            <a:br/>
            <a:r>
              <a:t>⠀⠀⠀⠀⠀⠀⠀⠀⠀⠀⠀⣿⣿⣿⣿⣿⣿⣿⣿⣿⣿⣿⣿⣿⣿⣿⣿⣿⣿⣿⣿⣿⣿⣿⣿⣿⣿⣿⣿⣿⣿⣿⣿⣿⣿⣿⣷⡕⢕⢝⢕⢕⢕⢕⢕⢕⣱⣿⣿⣿⣿⣿⣿⣿⣿⣿⣿⣿⣿⠀⠀⠀⠀⠀⠀⠀⠀⠀⠀⠀⠀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⠀⠀⠀⠀⠀⠀⠀⠀⠀⠀⠀⣿⣿⣿⣿⣿⣿⣿⣿⣿⣿⣿⣿⣿⣿⣿⣿⣿⣿⣿⣿⣿⣿⣿⣿⣿⣿⣿⣿⣿⣿⣿⣿⣿⣿⣿⣿⣿⣕⢕⢕⢕⢕⢕⣱⣾⣿⣿⣿⣿⣿⣿⣿⣿⣿⣿⣿⣿⣿⠀⠀⠀⠀⠀⠀⠀⠀⠀⠀⠀⠀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⠀⠀⠀⠀⠀⠀⠀⠀⠀⠀⠀⣿⣿⣿⣿⣿⣿⣿⣿⣿⣿⣿⣿⣿⣿⣿⣿⣿⣿⣿⣿⣿⣿⣿⣿⣿⣿⣿⣿⣿⣿⣿⣿⣿⣿⣿⣿⣿⣿⣷⣧⣕⣱⣾⣿⣿⣿⣿⣿⣿⣿⣿⣿⣿⣿⣿⣿⣿⣿⠀⠀⠀⠀⠀⠀⠀⠀⠀⠀⠀⠀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⠀⠀⠀⠀⠀⠀⠀⠀⠀⠀⠀⣿⣿⣿⣿⣿⣿⣿⣿⣿⣿⣿⣿⣿⣿⣿⣿⣿⣿⣿⣿⣿⣿⣿⣿⣿⣿⣿⣿⣿⣿⣿⣿⣿⣿⣿⣿⣿⣿⣿⣿⣿⣿⣿⣿⣿⣿⣿⣿⣿⣿⣿⣿⣿⣿⢏⣻⣿⡏⠀⠀⠀⠀⠀⠀⠀⠀⠀⠀⠀⠀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⠀⠀⠀⠀⠀⠀⠀⠀⠀⠀⠀⢸⣿⣿⣿⣿⣿⣿⣿⣿⣿⣿⣿⣿⣿⣿⣿⣿⣿⣿⣿⣿⣿⣿⣿⣿⣿⣿⣿⣿⣿⣿⣿⣿⣿⣿⣿⣿⣿⣿⣿⣿⣿⣿⣿⣿⡿⣿⣿⣿⣿⣻⣿⣿⣿⣿⣿⣿⣿⠀⠀⠀⠀⠀⠀⠀⠀⠀⠀⠀⠀</a:t>
            </a:r>
            <a:br/>
            <a:r>
              <a:t>⠀⠀⠀⠀⠀⠀⠀⠀⠀⠀⠀⣸⣿⣽⣿⣿⣿⣿⣿⣿⣿⣿⣿⣿⣿⣿⣿⣿⣿⣿⣿⣿⣿⣿⣿⣿⣿⣿⣿⣿⣿⣿⣿⣿⣿⣿⣿⣿⣿⣿⣿⣿⣿⣿⣿⣿⣿⣿⣿⣿⣿⣿⣿⣿⣿⣿⣿⣿⣿⠀⠀⠀⠀⠀⠀⠀⠀⠀⠀⠀⠀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⠀⠀⠀⠀⠀⠀⠀⠀⠀⠀⠀⢸⣿⣿⣿⣿⣿⣿⣿⣿⣿⣿⣿⣿⣿⣿⣿⣿⣿⣿⣿⣿⣿⣿⣿⣿⣿⣿⣿⣿⡏⣝⣕⣱⢕⢕⢕⢕⢝⢻⣿⣿⣿⣿⣿⣿⣿⣿⣿⣿⣿⣿⣿⣿⣿⣿⣿⣿⣿⠀⠀⠀⠀⠀⠀⠀⠀⠀⠀⠀⠀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⠀⠀⠀⠀⠀⠀⠀⠀⠀⠀⠀⢸⣿⣿⣿⣿⣿⣿⣿⣿⣿⣿⣿⣿⣿⣿⣿⣿⣿⣿⣿⣿⣿⣿⣿⣿⣿⣿⣿⡏⢕⢕⢕⢕⢕⢕⢕⢕⠑⢁⠕⢝⣿⣿⣿⣿⣿⣿⣿⣿⣿⣿⣿⣿⣿⣿⣿⣿⣿⠀⠀⠀⠀⠀⠀⠀⠀⠀⠀⠀⠀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⠀⠀⠀⠀⠀⠀⠀⠀⠀⠀⠀⢸⣿⣿⣿⣿⣿⣿⣿⣿⣿⣿⣿⣿⣿⣿⣿⣿⣿⣿⣿⣿⣿⣿⣿⣿⣿⣿⣿⣧⣕⣕⣱⣕⢔⢄⢅⢔⠕⠑⠀⠁⢹⣿⣿⣿⣿⣿⣿⣿⣿⣿⣿⣿⣿⣿⣿⣿⣿⠀⠀⠀⠀⠀⠀⠀⠀⠀⠀⠀⠀</a:t>
            </a:r>
            <a:br/>
            <a:r>
              <a:t>⠀⠀⠀⠀⠀⠀⠀⠀⠀⠀⠀⢹⣿⣿⣿⣿⣿⣿⣿⣿⣿⣿⣿⣿⣿⣿⣿⣿⣿⣿⣿⣿⣿⣿⣿⣿⣿⣿⣿⣿⣿⣿⣿⣿⣿⣵⢕⢕⢔⠀⠀⠀⢸⣿⣿⣿⣿⣿⣿⣿⣿⣿⣿⣿⣿⣿⣿⣿⣿⠀⠀⠀⠀⠀⠀⠀⠀⠀⠀⠀⠀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⠀⠀⠀⠀⠀⠀⠀⠀⠀⠀⠀⢸⣿⣿⣿⣿⣿⣿⣿⣿⣿⣿⣿⣿⣿⣿⣿⣿⣿⣿⣿⣿⣿⣿⣿⣿⣿⣟⢟⢟⢿⠿⢿⢿⠿⠝⠕⠑⠕⠔⠀⠀⢸⣿⣿⣿⣿⣿⣿⣿⣿⣿⣿⣿⣿⣿⣿⣿⣿⠀⠀⠀⠀⠀⠀⠀⠀⠀⠀⠀⠀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⠀⠀⠀⠀⠀⠀⠀⠀⠀⠀⠀⢸⣿⣿⣿⣿⣿⣿⣿⣿⣿⣿⣿⣿⣿⣿⣿⣿⣿⣿⣿⣿⣿⣿⣿⣿⣿⣿⣇⢕⣧⡔⢱⢱⣽⣷⣗⡔⢱⢵⡷⢔⣸⣿⣿⣿⣿⣿⣿⣿⣿⣿⣿⣿⣿⣿⣿⣿⣿⠀⠀⠀⠀⠀⠀⠀⠀⠀⠀⠀⠀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⠀⠀⠀⠀⠀⠀⠀⠀⠀⠀⠀⢸⣿⣿⣿⣿⣿⣿⣿⣿⣿⣿⣿⣿⣿⣿⣿⣿⣿⣿⣿⣿⣿⣿⣿⣿⣿⣿⣿⣿⣿⣿⣷⣾⣿⣿⣿⣷⣿⣷⢏⣵⣿⣿⣿⣿⣿⣿⣿⣿⣿⣿⣿⣿⣿⣿⣿⣿⣿⠀⠀⠀⠀⠀⠀⠀⠀⠀⠀⠀⠀</a:t>
            </a:r>
            <a:br/>
            <a:r>
              <a:t>⠀⠀⠀⠀⠀⠀⠀⠀⠀⠀⠀⢹⣿⣿⣿⣿⣿⣿⣿⣿⣿⣿⣿⣿⣿⣿⣿⣿⣿⣿⣿⣿⣿⣿⣿⣿⣿⣿⣿⣿⣿⣿⣽⣿⣿⣿⣿⣿⣿⣧⣼⣿⣿⣿⣿⣿⣿⣿⣿⣿⣿⣿⣿⣿⣿⣿⣿⣿⣿⠀⠀⠀⠀⠀⠀⠀⠀⠀⠀⠀⠀</a:t>
            </a:r>
            <a:br/>
            <a:r>
              <a:t>⠀⠀⠀⠀⠀⠀⠀⠀⠀⠀⠀⣸⣿⣿⣿⣿⣿⣿⣿⣿⣿⣿⣿⣿⣿⣿⣿⣿⣿⣿⣿⣿⣿⣿⣿⣿⣿⣿⣿⣿⣿⣿⣿⣿⣿⣿⣿⣿⣿⡯⢜⣿⣿⣿⣿⣿⣿⣿⣿⣿⣿⣿⣿⣿⣿⣿⣿⣿⣿⠀⠀⠀⠀⠀⠀⠀⠀⠀⠀⠀⠀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⠀⠀⠀⠀⠀⠀⠀⠀⠀⠀⠀⢻⣿⣿⣿⣿⣿⣿⣿⣿⣿⣿⣿⣿⣿⣿⣿⣿⣿⣿⣿⣿⣿⣿⣿⣿⣿⣿⣿⣿⣿⣿⣿⣿⣿⣿⣿⣿⢟⣱⣗⢝⢝⢻⣿⣿⣿⣿⣿⣿⣿⣿⣿⣿⣿⣿⣿⣿⣿⠀⠀⠀⠀⠀⠀⠀⠀⠀⠀⠀⠀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⠀⠀⠀⠀⠀⠀⠀⠀⠀⠀⠀⣿⣿⣿⣿⣿⣿⣿⣿⣿⣿⣿⣿⣿⣿⣿⣿⣿⣿⣿⣿⣿⣿⣿⣿⣿⣿⣿⣿⣿⣿⣿⣿⣿⡻⢿⣿⣷⣿⣿⢟⡕⣵⣕⢕⢹⢿⣿⣿⣿⣿⣿⣿⣿⣿⣿⣿⣿⣿⠀⠀⠀⠀⠀⠀⠀⠀⠀⠀⠀⠀</a:t>
            </a:r>
            <a:br/>
            <a:r>
              <a:t>⠀⠀⠀⠀⠀⠀⠀⠀⠀⠀⠀⣹⣿⣿⣿⣿⣿⣿⣿⣿⣿⣿⣿⣿⣿⣿⣿⣿⣿⣿⣿⣿⣿⣿⣿⣿⣿⣿⣿⣿⣿⣿⣿⣿⣿⣿⣿⣿⣯⣿⣿⣧⣾⣿⣯⣧⣵⣿⣿⣿⣿⣿⣿⣿⣿⣿⣿⣿⣿⠀⠀⠀⠀⠀⠀⠀⠀⠀⠀⠀⠀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⠀⠀⠀⠀⠀⠀⠀⠀⠀⠀⠀⣿⣿⣿⣿⣿⣿⣿⣿⣿⣿⣿⣿⣿⣿⣿⣿⣿⣿⣿⣿⣿⣿⣿⣿⣿⣿⣿⣿⣿⣿⣿⣿⣿⣿⣿⣿⣿⣿⣿⢟⢏⢝⢝⢏⢝⣿⣷⣝⢿⣿⣿⣿⣿⣿⣿⣿⣿⣿⠀⠀⠀⠀⠀⠀⠀⠀⠀⠀⠀⠀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⠀⠀⠀⠀⠀⠀⠀⠀⠀⠀⠀⣿⣿⣿⣿⣿⣿⣿⣿⣿⣿⣿⣿⣿⣿⣿⣿⣿⣿⣿⣿⣿⣿⣿⣿⣿⣿⣿⣿⣿⣿⣿⣿⣿⣿⣿⣿⣿⣿⣿⣧⣵⡕⢕⣕⣳⣗⢟⢧⢕⣺⣿⣿⣿⣿⣿⣿⣿⣿⠀⠀⠀⠀⠀⠀⠀⠀⠀⠀⠀⠀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⠀⠀⠀⠀⠀⠀⠀⠀⠀⠀⠀⣿⣿⣿⣿⣿⣿⣿⣿⣿⣿⣿⣿⣿⣿⣿⣿⣿⣿⣿⣿⣿⣿⣿⣿⣿⣿⣿⣿⣿⣿⣿⣿⣿⣿⣿⣿⣿⣿⣿⣿⣿⡾⢟⢏⢕⢕⢕⢗⢕⢕⢝⢟⢿⣿⣿⣿⣿⣿⠀⠀⠀⠀⠀⠀⠀⠀⠀⠀⠀⠀</a:t>
            </a:r>
            <a:br/>
            <a:r>
              <a:t>⠀⠀⠀⠀⠀⠀⠀⠀⠀⠀⠀⣿⣿⣿⣿⣿⣿⣿⣿⣿⣿⣿⣿⣿⣿⣿⣿⣿⣿⣿⣿⣿⣿⣿⣿⣿⣿⣿⣿⣿⣿⣿⣿⣿⣿⡿⢹⢿⣿⡿⢏⠕⠄⠄⠅⠕⠑⠕⠑⢑⢕⢕⢕⣼⣿⣿⣿⣿⣿⠀⠀⠀⠀⠀⠀⠀⠀⠀⠀⠀⠀</a:t>
            </a:r>
            <a:br/>
            <a:r>
              <a:t>⠀⠀⠀⠀⠀⠀⠀⠀⠀⠀⠀⣿⣿⣿⣿⣿⣿⣿⣿⣿⣿⣿⣿⣿⣿⣿⣿⣿⣿⣿⣿⣿⣿⣿⣿⣿⣿⣿⣿⣿⣿⣿⡏⢟⢝⢕⢕⢜⢝⠕⠁⠀⠀⠀⠀⢑⢕⢔⢕⢕⢕⢕⢸⣿⣿⣿⣿⣿⣿⠀⠀⠀⠀⠀⠀⠀⠀⠀⠀⠀⠀</a:t>
            </a:r>
            <a:br/>
            <a:r>
              <a:t>⠀⠀⠀⠀⠀⠀⠀⠀⠀⠀⠀⣿⣿⣿⣿⣿⣿⣿⣿⣿⣿⣿⣿⣿⣿⣿⣿⣿⣿⣿⣿⣿⣿⣿⣿⣿⣿⣿⣿⣿⣿⣧⢕⢕⢕⢕⢕⢕⢕⢕⢄⢄⢀⢀⢄⢄⢕⢕⢕⢕⢕⢕⢕⢿⣿⣿⣿⣿⣿⠀⠀⠀⠀⠀⠀⠀⠀⠀⠀⠀⠀</a:t>
            </a:r>
            <a:br/>
            <a:r>
              <a:t>⠀⠀⠀⠀⠀⠀⠀⠀⠀⠀⠀⣿⣿⣿⣿⣿⣿⣿⣿⣿⣿⣿⣿⣿⣿⣿⣿⣿⣿⣿⣿⣿⣿⣿⣿⣿⣿⣿⣿⣿⣿⣧⢕⢕⣕⣕⣇⢕⢕⢕⢕⢕⢕⢕⢕⠕⢕⠕⠕⠕⠕⠕⠑⢜⢙⣿⣿⣿⣿⠀⠀⠀⠀⠀⠀⠀⠀⠀⠀⠀⠀</a:t>
            </a:r>
            <a:br/>
            <a:r>
              <a:t>⠀⠀⠀⠀⠀⠀⠀⠀⠀⠀⠀⣿⣿⣿⣿⣿⣿⣿⣿⣿⣿⣿⣿⣿⣿⣿⣿⣿⣿⣿⣿⣿⣿⣿⣿⣿⣿⣿⣿⣿⣿⣿⣾⢿⣷⣾⣿⣯⢕⣱⢵⢅⢄⢄⢄⢀⢀⢀⢄⢄⢄⢁⠁⠀⢠⣿⣿⣿⣿⠀⠀⠀⠀⠀⠀⠀⠀⠀⠀⠀⠀</a:t>
            </a:r>
            <a:br/>
            <a:r>
              <a:t>⠀⠀⠀⠀⠀⠀⠀⠀⠀⠀⠀⣿⣿⣿⣿⣿⣿⣿⣿⣿⣿⣿⣿⣿⣿⣿⣿⣿⣿⣿⣿⣿⣿⣿⣿⣿⣿⣿⣿⣿⣿⣿⣿⣿⣵⢕⢜⣵⡕⢕⢕⢕⢕⢕⢕⢕⢕⢕⢕⢕⢕⢀⠀⢄⢕⢻⣿⣿⣿⠀⠀⠀⠀⠀⠀⠀⠀⠀⠀⠀⠀</a:t>
            </a:r>
            <a:br/>
            <a:r>
              <a:t>⠀⠀⠀⠀⠀⠀⠀⠀⠀⠀⠀⣿⣿⣿⣿⣿⣿⣿⣿⣿⣿⣿⣿⣿⣿⣿⣿⣿⣿⣿⣿⣿⣿⣿⣿⣿⣿⣿⣿⣿⣿⣿⣿⣿⣿⣿⣿⣿⡕⢕⢕⢕⢕⢕⢕⢕⢕⢕⢕⢕⢕⢕⢕⢕⢕⣱⣿⣿⣿⠀⠀⠀⠀⠀⠀⠀⠀⠀⠀⠀⠀</a:t>
            </a:r>
            <a:br/>
            <a:r>
              <a:t>⠀⠀⠀⠀⠀⠀⠀⠀⠀⠀⠀⣿⣿⣿⣿⣿⣿⣿⣿⣿⣿⣿⣿⣿⣿⣿⣿⣿⣿⣿⣿⣿⣿⣿⣿⣿⣿⣿⣿⣿⣿⣿⣿⣿⣿⣿⣿⣿⢇⢕⢕⢕⢕⢕⢕⢕⢕⢕⢕⢕⢕⢕⢕⢕⢸⣿⣿⣿⣿⠀⠀⠀⠀⠀⠀⠀⠀⠀⠀⠀⠀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⠀⠀⠀⠀⠀⠀⠀⠀⠀⠀⠀⣿⣿⣿⣿⣿⣿⣿⣿⣿⣿⣿⣿⣿⣿⣿⣿⣿⣿⣿⣿⣿⣿⣿⣿⣿⣿⣿⣿⣿⣿⣿⣿⣿⣿⣿⣿⣿⣵⡕⢕⢕⢕⢕⢕⢕⢕⢕⢕⢕⢕⢕⢕⢜⣿⣿⣿⣿⣿⠀⠀⠀⠀⠀⠀⠀⠀⠀⠀⠀⠀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⠀⠀⠀⠀⠀⠀⠀⠀⠀⠀⠀⣿⣿⣿⣿⣿⣿⣿⣿⣿⣿⣿⣿⣿⣿⣿⣿⣿⣿⣿⣿⣿⣿⣿⣿⣿⣿⣿⣿⣿⣿⣿⣿⣿⣿⣿⣿⣿⣿⡇⢕⢕⢕⢕⢕⢕⢕⢕⢕⢕⢕⢕⢕⣿⣿⣿⣿⣿⣿⠀⠀⠀⠀⠀⠀⠀⠀⠀⠀⠀⠀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⠀⠀⠀⠀⠀⠀⠀⠀⠀⠀⠀⣿⣿⣿⣿⣿⣿⣿⣿⣿⣿⣿⣿⣿⣿⣿⣿⣿⣿⣿⣿⣿⣿⣿⣿⣿⣿⣿⣿⣿⣿⣿⣿⣿⣿⣿⣿⣿⡟⢕⢕⢕⢕⢕⢕⢕⣱⣵⣵⣕⣕⣕⣱⣿⣿⣿⣿⣿⣿⠀⠀⠀⠀⠀⠀⠀⠀⠀⠀⠀⠀</a:t>
            </a:r>
            <a:br/>
            <a:r>
              <a:t>⠀⠀⠀⠀⠀⠀⠀⠀⠀⠀⠀⣿⣿⣿⣿⣿⣿⣿⣿⣿⣿⣿⣿⣿⣿⣿⣿⣿⣿⣿⣿⣿⣿⣿⣿⣿⣿⣿⣿⣿⣿⣿⣿⢿⢿⢻⢿⢏⢕⢕⢕⢕⢕⢕⢕⣸⣿⣿⣿⣿⣿⣿⣿⣿⣿⣿⣿⣿⣿⠀⠀⠀⠀⠀⠀⠀⠀⠀⠀⠀⠀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⠀⠀⠀⠀⠀⠀⠀⠀⠀⠀⠀⣿⣿⣿⣿⣿⣿⣿⣿⣿⣿⣿⣿⣿⣿⣿⣿⣿⣿⣿⣿⣿⣿⣿⣿⣿⣿⣿⣿⣿⣿⣿⣿⣧⡕⢕⢕⢕⢕⢕⢕⢕⢕⣱⣾⣿⣿⣿⣿⣿⣿⣿⣿⣿⣿⣿⣿⣿⣿⠀⠀⠀⠀⠀⠀⠀⠀⠀⠀⠀⠀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⠀⠀⠀⠀⠀⠀⠀⠀⠀⠀⠀⣿⣿⣿⣿⣿⣿⣿⣿⣿⣿⣿⣿⣿⣿⣿⣿⣿⣿⣿⣿⣿⣿⣿⣿⣿⣿⣿⣿⣿⣿⣿⣿⣿⣿⣷⣕⡕⢕⢕⢕⢱⣾⣿⣿⣿⣿⣿⣿⣿⣿⣿⣿⣿⣿⣿⣿⣿⣿⠀⠀⠀⠀⠀⠀⠀⠀⠀⠀⠀⠀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⠀⠀⠀⠀⠀⠀⠀⠀⠀⠀⠀⣿⣿⣿⣿⣿⣿⣿⣿⣿⣿⣿⣿⣿⣿⣿⣿⣿⣿⣿⣿⣿⣿⣿⣿⣿⣿⣿⣿⣿⣿⣿⣿⣿⣿⣿⣿⣿⣷⣷⣷⣿⣿⣿⣿⣿⣿⣿⣿⣿⣿⣿⣿⣿⣿⣿⣿⣿⣿⠀⠀⠀⠀⠀⠀⠀⠀⠀⠀⠀⠀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⠀⠀⠀⠀⠀⠀⠀⠀⠀⠀⠀⣿⣿⣿⣿⣿⣿⣿⣿⣿⣿⣿⣿⣿⣿⣿⣿⣿⣿⣿⣿⣿⣿⣿⣿⣿⣿⣿⣿⣿⣿⣿⣿⣿⣿⣿⣿⣿⣝⣕⣕⣕⣕⣝⣿⡟⢟⢝⢻⣿⣿⣿⣿⣿⣿⣿⣿⣿⣿⠀⠀⠀⠀⠀⠀⠀⠀⠀⠀⠀⠀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⠀⠀⠀⠀⠀⠀⠀⠀⠀⠀⠀⣿⣿⣿⣿⣿⣿⣿⣿⣿⣿⣿⣿⣿⣿⣿⣿⣿⣿⣿⣿⣿⣿⣿⣿⣿⣿⣿⣿⣿⣿⣿⣿⣿⣿⣿⣿⣿⣿⣿⣿⣿⡷⢷⢝⢝⢕⢇⢕⢻⣿⣽⣿⣿⣿⣿⣿⣿⣿⠀⠀⠀⠀⠀⠀⠀⠀⠀⠀⠀⠀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⠀⠀⠀⠀⠀⠀⠀⠀⠀⠀⠀⣿⣿⣿⣿⣿⣿⣿⣿⣿⣿⣿⣿⣿⣿⣿⣿⣿⣿⣿⣿⣿⣿⣿⣿⣿⣿⣿⣿⣿⣿⣿⣿⣿⣿⣿⣿⣿⡿⢟⢏⢝⢕⢕⢕⢕⢕⢕⢕⢜⢝⢜⣿⣿⣿⣿⣿⣿⣿⠀⠀⠀⠀⠀⠀⠀⠀⠀⠀⠀⠀</a:t>
            </a:r>
            <a:br/>
            <a:r>
              <a:t>⠀⠀⠀⠀⠀⠀⠀⠀⠀⠀⠀⣿⣿⣿⣿⣿⣿⣿⣿⣿⣿⣿⣿⣿⣿⣿⣿⣿⣿⣿⣿⣿⣿⣿⣿⣿⣿⣿⣿⣿⣿⣿⣿⢏⢹⣿⡿⢏⢕⠑⠑⠕⢔⢁⠑⢄⢅⢕⢕⢕⢕⢱⣿⣿⣿⣿⣿⣿⣿⠀⠀⠀⠀⠀⠀⠀⠀⠀⠀⠀⠀</a:t>
            </a:r>
            <a:br/>
            <a:r>
              <a:t>⠀⠀⠀⠀⠀⠀⠀⠀⠀⠀⠀⣿⣿⣿⣿⣿⣿⣿⣿⣿⣿⣿⣿⣿⣿⣿⣿⣿⣿⣿⣿⣿⣿⣿⣿⣿⣿⣿⣿⣿⡟⢕⢕⢕⢕⢕⢕⢕⢔⢔⢀⠀⢀⢔⢕⢕⢕⢕⢕⢕⢕⢸⣿⣿⣿⣿⣿⣿⣿⠀⠀⠀⠀⠀⠀⠀⠀⠀⠀⠀⠀</a:t>
            </a:r>
            <a:br/>
            <a:r>
              <a:t>⠀⠀⠀⠀⠀⠀⠀⠀⠀⠀⠀⣿⣿⣿⣿⣿⣿⣿⣿⣿⣿⣿⣿⣿⣿⣿⣿⣿⣿⣿⣿⣿⣿⣿⣿⣿⣿⣿⣿⣿⡇⢕⢕⣕⢕⢕⢕⢕⢕⢕⢕⢕⢕⢕⢕⢕⢕⢕⢕⢕⢕⢕⢻⠿⢿⣿⣿⣿⣿⠀⠀⠀⠀⠀⠀⠀⠀⠀⠀⠀⠀</a:t>
            </a:r>
            <a:br/>
            <a:r>
              <a:t>⠀⠀⠀⠀⠀⠀⠀⠀⠀⠀⠀⣿⣿⣿⣿⣿⣿⣿⣿⣿⣿⣿⣿⣿⣿⣿⣿⣿⣿⣿⣿⣿⣿⣿⣿⣿⣿⣿⣿⣿⣧⣕⣕⣯⣷⣾⡿⢇⢕⡕⠕⠑⠑⠑⠑⠑⠑⠑⢕⢁⢀⢕⠘⢇⣾⣿⣿⣿⣿⠀⠀⠀⠀⠀⠀⠀⠀⠀⠀⠀⠀</a:t>
            </a:r>
            <a:br/>
            <a:r>
              <a:t>⠀⠀⠀⠀⠀⠀⠀⠀⠀⠀⠀⣿⣿⣿⣿⣿⣿⣿⣿⣿⣿⣿⣿⣿⣿⣿⣿⣿⣿⣿⣿⣿⣿⣿⣿⣿⣿⣿⣿⣿⣿⣿⡟⢻⢿⢟⢳⢗⢇⢕⢕⢔⢔⢔⢔⢔⢔⢔⢔⢄⢔⢔⠐⢱⣿⣿⣿⣿⣿⠀⠀⠀⠀⠀⠀⠀⠀⠀⠀⠀⠀</a:t>
            </a:r>
            <a:br/>
            <a:r>
              <a:t>⠀⠀⠀⠀⠀⠀⠀⠀⠀⠀⠀⣿⣿⣿⣿⣿⣿⣿⣿⣿⣿⣿⣿⣿⣿⣿⣿⣿⣿⣿⣿⣿⣿⣿⣿⣿⣿⣿⣿⣿⣿⣿⣷⣧⣵⣷⡕⢕⢕⢕⢕⢕⢕⢕⢕⢕⢕⢕⢕⢕⢕⢀⢕⢕⢹⣿⣿⣿⣿⠀⠀⠀⠀⠀⠀⠀⠀⠀⠀⠀⠀</a:t>
            </a:r>
            <a:br/>
            <a:r>
              <a:t>⠀⠀⠀⠀⠀⠀⠀⠀⠀⠀⠀⣿⣿⣿⣿⣿⣿⣿⣿⣿⣿⣿⣿⣿⣿⣿⣿⣿⣿⣿⣿⣿⣿⣿⣿⣿⣿⣿⣿⣿⣿⣿⣿⣿⣿⣿⡇⢕⢕⢕⢕⢕⢕⢕⢕⢕⢕⢕⢕⢕⢕⢕⢕⣷⣿⣿⣿⣿⣿⠀⠀⠀⠀⠀⠀⠀⠀⠀⠀⠀⠀</a:t>
            </a:r>
            <a:br/>
            <a:r>
              <a:t>⠀⠀⠀⠀⠀⠀⠀⠀⠀⠀⠀⣿⣿⣿⣿⣿⣿⣿⣿⣿⣿⣿⣿⣿⣿⣿⣿⣿⣿⣿⣿⣿⣿⣿⣿⣿⣿⣿⣿⣿⣿⣿⣿⣿⣿⣿⡇⢕⢕⢕⢕⢕⢕⢕⢕⢕⢕⢕⢕⢕⢕⢕⢱⣿⣿⣿⣿⣿⣿⠀⠀⠀⠀⠀⠀⠀⠀⠀⠀⠀⠀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⠀⠀⠀⠀⠀⠀⠀⠀⠀⠀⠀⣿⣿⣿⣿⣿⣿⣿⣿⣿⣿⣿⣿⣿⣿⣿⣿⣿⣿⣿⣿⣿⣿⣿⣿⣿⣿⣿⣿⣿⣿⣿⣿⣿⣿⣿⣿⡇⢕⢕⢕⢕⢕⢕⢕⢕⢕⢕⢕⢕⢕⢕⣵⣿⣿⣿⣿⣿⣿⠀⠀⠀⠀⠀⠀⠀⠀⠀⠀⠀⠀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⠀⠀⠀⠀⠀⠀⠀⠀⠀⠀⠀⣿⣿⣿⣿⣿⣿⣿⣿⣿⣿⣿⣿⣿⣿⣿⣿⣿⣿⣿⣿⣿⣿⣿⣿⣿⣿⣿⣿⣿⣿⣿⣿⣿⣿⣿⣿⢇⢕⢕⢕⢕⢕⢕⢕⢕⢕⢕⢕⢕⢕⢕⣿⣿⣿⣿⣿⣿⣿⠀⠀⠀⠀⠀⠀⠀⠀⠀⠀⠀⠀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⠀⠀⠀⠀⠀⠀⠀⠀⠀⠀⠀⣿⣿⣿⣿⣿⣿⣿⣿⣿⣿⣿⣿⣿⣿⣿⣿⣿⣿⣿⣿⣿⣿⣿⣿⣿⣿⣿⣿⣿⣿⣿⣿⣿⣿⣿⢟⢕⢕⢕⢕⢕⢕⢕⢱⣿⣿⣷⣷⣷⣷⣾⣿⣿⣿⣿⣿⣿⣿⠀⠀⠀⠀⠀⠀⠀⠀⠀⠀⠀⠀</a:t>
            </a:r>
            <a:br/>
            <a:r>
              <a:t>⠀⠀⠀⠀⠀⠀⠀⠀⠀⠀⠀⣿⣿⣿⣿⣿⣿⣿⣿⣿⣿⣿⣿⣿⣿⣿⣿⣿⣿⣿⣿⣿⣿⣿⣿⣿⣿⣿⣿⣿⣿⡿⢟⢻⢿⢏⢕⢕⢕⢕⢕⢕⢕⣱⣿⣿⣿⣿⣿⣿⣿⣿⣿⣿⣿⣿⣿⣿⣿⠀⠀⠀⠀⠀⠀⠀⠀⠀⠀⠀⠀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⠀⠀⠀⠀⠀⠀⠀⠀⠀⠀⠀⣿⣿⣿⣿⣿⣿⣿⣿⣿⣿⣿⣿⣿⣿⣿⣿⣿⣿⣿⣿⣿⣿⣿⣿⣿⣿⣿⣿⣿⣿⣿⣧⡕⢕⢕⢕⢕⢕⢕⢕⢱⣿⣿⣿⣿⣿⣿⣿⣿⣿⣿⣿⣿⣿⣿⣿⣿⣿⠀⠀⠀⠀⠀⠀⠀⠀⠀⠀⠀⠀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⠀⠀⠀⠀⠀⠀⠀⠀⠀⠀⠀⣿⣿⣿⣿⣿⣿⣿⣿⣿⣿⣿⣿⣿⣿⣿⣿⣿⣿⣿⣿⣿⣿⣿⣿⣿⣿⣿⣿⣿⣿⣿⣿⣿⣷⣧⣕⣕⣕⣕⣵⣿⣿⣿⣿⣿⣿⣿⣿⣿⣿⣿⣿⣿⣿⣿⣿⣿⣿⠀⠀⠀⠀⠀⠀⠀⠀⠀⠀⠀⠀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⠀⠀⠀⠀⠀⠀⠀⠀⠀⠀⠀⣿⣿⣿⣿⣿⣿⣿⣿⣿⣿⣿⣿⣿⣿⣿⣿⣿⣿⣿⣿⣿⣿⣿⣿⣿⣿⣿⣿⣿⣿⣿⣿⣿⣿⣿⣿⣷⣿⣷⢷⢾⢽⢇⢝⢿⣿⣿⣿⣿⣿⣿⣿⣿⣿⣿⣿⣿⣿⠀⠀⠀⠀⠀⠀⠀⠀⠀⠀⠀⠀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⠀⠀⠀⠀⠀⠀⠀⠀⠀⠀⠀⣿⣿⣿⣿⣿⣿⣿⣿⣿⣿⣿⣿⣿⣿⣿⣿⣿⣿⣿⣿⣿⣿⣿⣿⣿⣿⣿⣿⣿⣿⣿⣿⣿⣿⣿⡿⢿⢯⢗⢗⢕⢕⢕⢕⢜⢝⢿⢿⣿⢟⣿⣿⣿⣿⣿⣿⣿⣿⠀⠀⠀⠀⠀⠀⠀⠀⠀⠀⠀⠀</a:t>
            </a:r>
            <a:br/>
            <a:r>
              <a:t>⠀⠀⠀⠀⠀⠀⠀⠀⠀⠀⠀⣿⣿⣿⣿⣿⣿⣿⣿⣿⣿⣿⣿⣿⣿⣿⣿⣿⣿⣿⣿⣿⣿⣿⣿⣿⣿⣿⣿⣿⣿⣿⣿⡟⢏⢕⢑⢕⢕⠕⠑⠑⢕⢕⢕⢕⢕⢕⢱⣷⣕⣿⣿⣿⣿⣿⣿⣿⣿⠀⠀⠀⠀⠀⠀⠀⠀⠀⠀⠀⠀</a:t>
            </a:r>
            <a:br/>
            <a:r>
              <a:t>⠀⠀⠀⠀⠀⠀⠀⠀⠀⠀⠀⣿⣿⣿⣿⣿⣿⣿⣿⣿⣿⣿⣿⣿⣿⣿⣿⣿⣿⣿⣿⣿⣿⣿⣿⣿⣿⣿⣿⢿⢝⢝⢏⢕⢐⢑⢕⢕⢔⢔⢄⢔⢕⢕⢕⢕⢕⢕⢜⣿⣿⣿⣿⣿⣿⣿⣿⣿⣿⠀⠀⠀⠀⠀⠀⠀⠀⠀⠀⠀⠀</a:t>
            </a:r>
            <a:br/>
            <a:r>
              <a:t>⠀⠀⠀⠀⠀⠀⠀⠀⠀⠀⠀⣿⣿⣿⣿⣿⣿⣿⣿⣿⣿⣿⣿⣿⣿⣿⣿⣿⣿⣿⣿⣿⣿⣿⣿⣿⣿⣿⣧⢕⢕⢕⢕⢕⢕⢕⢕⢕⢕⢕⢕⢕⢕⢕⢕⢕⢕⢕⢕⢸⢿⣿⣿⣿⣿⣿⣿⣿⣿⠀⠀⠀⠀⠀⠀⠀⠀⠀⠀⠀⠀</a:t>
            </a:r>
            <a:br/>
            <a:r>
              <a:t>⠀⠀⠀⠀⠀⠀⠀⠀⠀⠀⠀⣿⣿⣿⣿⣿⣿⣿⣿⣿⣿⣿⣿⣿⣿⣿⣿⣿⣿⣿⣿⣿⣿⣿⣿⣿⣿⣿⣿⡕⢕⣕⣱⣵⡕⢕⢕⢕⢕⢕⢕⢕⢕⢕⢕⢕⠑⠑⢕⢕⢄⢄⢱⣿⣿⣿⣿⣿⣿⠀⠀⠀⠀⠀⠀⠀⠀⠀⠀⠀⠀</a:t>
            </a:r>
            <a:br/>
            <a:r>
              <a:t>⠀⠀⠀⠀⠀⠀⠀⠀⠀⠀⠀⣿⣿⣿⣿⣿⣿⣿⣿⣿⣿⣿⣿⣿⣿⣿⣿⣿⣿⣿⣿⣿⣿⣿⣿⣿⣿⣿⣿⣧⣵⣿⣿⢿⢇⢕⢑⢓⠘⠉⢁⢁⢑⢑⢑⢕⢔⢄⢁⢅⢕⢕⣸⣿⣿⣿⣿⣿⣿⠀⠀⠀⠀⠀⠀⠀⠀⠀⠀⠀⠀</a:t>
            </a:r>
            <a:br/>
            <a:r>
              <a:t>⠀⠀⠀⠀⠀⠀⠀⠀⠀⠀⠀⣿⣿⣿⣿⣿⣿⣿⣿⣿⣿⣿⣿⣿⣿⣿⣿⣿⣿⣿⣿⣿⣿⣿⣿⣿⣿⣿⣿⣿⡜⢟⢟⢝⢕⢕⢕⢕⢕⢕⢇⢣⢕⢕⢕⢕⢕⠕⠕⢕⢕⣵⣿⣿⣿⣿⣿⣿⣿⠀⠀⠀⠀⠀⠀⠀⠀⠀⠀⠀⠀</a:t>
            </a:r>
            <a:br/>
            <a:r>
              <a:t>⠀⠀⠀⠀⠀⠀⠀⠀⠀⠀⠀⣿⣿⣿⣿⣿⣿⣿⣿⣿⣿⣿⣿⣿⣿⣿⣿⣿⣿⣿⣿⣿⣿⣿⣿⣿⣿⣿⣿⣿⣿⣿⣿⡇⢕⢕⢕⢕⢱⣵⣕⢕⢕⢕⢕⢕⢕⢕⢕⢕⢕⣾⣿⣿⣿⣿⣿⣿⣿⠀⠀⠀⠀⠀⠀⠀⠀⠀⠀⠀⠀</a:t>
            </a:r>
            <a:br/>
            <a:r>
              <a:t>⠀⠀⠀⠀⠀⠀⠀⠀⠀⠀⠀⣿⣿⣿⣿⣿⣿⣿⣿⣿⣿⣿⣿⣿⣿⣿⣿⣿⣿⣿⣿⣿⣿⣿⣿⣿⣿⣿⣿⣿⣿⣿⣿⣿⡇⢕⢕⢕⢜⢻⢕⢕⢕⢕⢕⢕⢕⢕⢕⢕⢜⣿⣿⣿⣿⣿⣿⣿⣿⠀⠀⠀⠀⠀⠀⠀⠀⠀⠀⠀⠀</a:t>
            </a:r>
            <a:br/>
            <a:r>
              <a:t>⠀⠀⠀⠀⠀⠀⠀⠀⠀⠀⠀⣿⣿⣿⣿⣿⣿⣿⣿⣿⣿⣿⣿⣿⣿⣿⣿⣿⣿⣿⣿⣿⣿⣿⣿⣿⣿⣿⣿⣿⣿⣿⣿⣿⣷⡕⢕⢕⢕⢕⢕⢕⢕⢕⢕⢕⢕⢕⢕⢅⣹⣿⣿⣿⣿⣿⣿⣿⣿⠀⠀⠀⠀⠀⠀⠀⠀⠀⠀⠀⠀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⠀⠀⠀⠀⠀⠀⠀⠀⠀⠀⠀⣿⣿⣿⣿⣿⣿⣿⣿⣿⣿⣿⣿⣿⣿⣿⣿⣿⣿⣿⣿⣿⣿⣿⣿⣿⣿⣿⣿⣿⣿⣿⣿⣿⣿⡧⢕⢕⢕⢕⢕⢕⢕⢕⢕⢕⢕⢕⢕⢕⣿⣿⣿⣿⣿⣿⣿⣿⣿⠀⠀⠀⠀⠀⠀⠀⠀⠀⠀⠀⠀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⠀⠀⠀⠀⠀⠀⠀⠀⠀⠀⠀⣿⣿⣿⣿⣿⣿⣿⣿⣿⣿⣿⣿⣿⣿⣿⣿⣿⣿⣿⣿⣿⣿⣿⣿⣿⣿⣿⣿⣿⣿⣿⣿⣿⣿⢇⢕⢕⢕⢕⢕⢕⢕⢕⣕⣕⢕⢕⢕⣱⣿⣿⣿⣿⣿⣿⣿⣿⣿⠀⠀⠀⠀⠀⠀⠀⠀⠀⠀⠀⠀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⠀⠀⠀⠀⠀⠀⠀⠀⠀⠀⠀⣿⣿⣿⣿⣿⣿⣿⣿⣿⣿⣿⣿⣿⣿⣿⣿⣿⣿⣿⣿⣿⣿⣿⣿⣿⣿⣿⣿⣿⣿⣿⣿⣿⢏⢕⢕⢕⢕⢕⢕⢕⢱⣿⣿⣿⣿⣿⣿⣿⣿⣿⣿⣿⣿⣿⣿⣿⣿⠀⠀⠀⠀⠀⠀⠀⠀⠀⠀⠀⠀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⠀⠀⠀⠀⠀⠀⠀⠀⠀⠀⠀⣿⣿⣿⣿⣿⣿⣿⣿⣿⣿⣿⣿⣿⣿⣿⣿⣿⣿⣿⣿⣿⣿⣿⣿⣿⣿⣿⣿⣿⡿⣿⡿⢏⢕⢕⢕⢕⢕⢕⢕⣱⣿⣿⣿⣿⣿⣿⣿⣿⣿⣿⣿⣿⣿⣿⣿⣿⣿⠀⠀⠀⠀⠀⠀⠀⠀⠀⠀⠀⠀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⠀⠀⠀⠀⠀⠀⠀⠀⠀⠀⠀⣿⣿⣿⣿⣿⣿⣿⣿⣿⣿⣿⣿⣿⣿⣿⣿⣿⣿⣿⣿⣿⣿⣿⣿⣿⣿⣿⣿⣿⣿⣧⣕⡕⢕⢕⢕⢕⢕⢕⣱⣿⣿⣿⣿⣿⣿⣿⣿⣿⣿⣿⣿⣿⣿⣿⣿⣿⣿⠀⠀⠀⠀⠀⠀⠀⠀⠀⠀⠀⠀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⠀⠀⠀⠀⠀⠀⠀⠀⠀⠀⠀⣿⣿⣿⣿⣿⣿⣿⣿⣿⣿⣿⣿⣿⣿⣿⣿⣿⣿⣿⣿⣿⣿⣿⣿⣿⣿⣿⣿⣿⣿⣿⣿⣿⣷⣷⣷⣷⣷⣿⣿⣿⣿⣿⣿⣿⣿⣿⣿⣿⣿⣿⣿⣿⣿⣿⣿⣿⣿⠀⠀⠀⠀⠀⠀⠀⠀⠀⠀⠀⠀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⠀⠀⠀⠀⠀⠀⠀⠀⠀⠀⠀⣿⣿⣿⣿⣿⣿⣿⣿⣿⣿⣿⣿⣿⣿⣿⣿⣿⣿⣿⣿⣿⣿⣿⣿⣿⣿⣿⣿⣿⣿⣿⣿⣿⡿⢷⢷⢕⢕⢹⢿⣿⣿⣿⣿⡿⢿⢿⣿⣿⣿⣿⣿⣿⣿⣿⣿⣿⣿⠀⠀⠀⠀⠀⠀⠀⠀⠀⠀⠀⠀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⠀⠀⠀⠀⠀⠀⠀⠀⠀⠀⠀⣿⣿⣿⣿⣿⣿⣿⣿⣿⣿⣿⣿⣿⣿⣿⣿⣿⣿⣿⣿⣿⣿⣿⣿⣿⣿⣿⣿⣿⣿⢿⢿⢝⢝⢝⢕⢕⢕⢕⢕⢕⢕⢜⢕⢕⣕⣗⣿⣿⣿⣿⣿⣿⣿⣿⣿⣿⣿⠀⠀⠀⠀⠀⠀⠀⠀⠀⠀⠀⠀</a:t>
            </a:r>
            <a:br/>
            <a:r>
              <a:t>⠀⠀⠀⠀⠀⠀⠀⠀⠀⠀⠀⣿⣿⣿⣿⣿⣿⣿⣿⣿⣿⣿⣿⣿⣿⣿⣿⣿⣿⣿⣿⣿⣿⣿⣿⣿⣿⣿⣿⣟⡝⢕⢕⢕⢕⢕⢕⢕⢕⢕⢕⢕⢕⢕⢕⢸⣿⣿⣿⣿⣿⣿⣿⣿⣿⣿⣿⣿⣿⠀⠀⠀⠀⠀⠀⠀⠀⠀⠀⠀⠀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⠀⠀⠀⠀⠀⠀⠀⠀⠀⠀⠀⣿⣿⣿⣿⣿⣿⣿⣿⣿⣿⣿⣿⣿⣿⣿⣿⣿⣿⣿⣿⣿⣿⣿⣿⣿⡟⢏⢝⢕⢕⢕⢕⢕⢕⢕⢕⢕⢕⢕⢕⢕⢕⢕⢕⢸⣿⣿⣿⣿⣿⣿⣿⣿⣿⣿⣿⣿⣿⠀⠀⠀⠀⠀⠀⠀⠀⠀⠀⠀⠀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⠀⠀⠀⠀⠀⠀⠀⠀⠀⠀⠀⣿⣿⣿⣿⣿⣿⣿⣿⣿⣿⣿⣿⣿⣿⣿⣿⣿⣿⣿⣿⣿⣿⣿⣿⣿⡕⢕⢝⢕⢕⢕⢕⢕⢕⢵⣵⣕⢕⢕⢕⢕⢕⢕⢕⢕⢜⠝⢟⢻⣿⣿⣿⣿⣿⣿⣿⣿⣿⠀⠀⠀⠀⠀⠀⠀⠀⠀⠀⠀⠀</a:t>
            </a:r>
            <a:br/>
            <a:r>
              <a:t>⠀⠀⠀⠀⠀⠀⠀⠀⠀⠀⠀⣿⣿⣿⣿⣿⣿⣿⣿⣿⣿⣿⣿⣿⣿⣿⣿⣿⣿⣿⣿⣿⣿⣿⣿⣿⣿⡕⣕⣕⡕⢕⢕⢕⢕⢕⣼⣿⣿⢗⠕⢕⢅⠕⠕⢕⢔⢕⢕⢜⣿⣿⣿⣿⣿⣿⣿⣿⣿⠀⠀⠀⠀⠀⠀⠀⠀⠀⠀⠀⠀</a:t>
            </a:r>
            <a:br/>
            <a:r>
              <a:t>⠀⠀⠀⠀⠀⠀⠀⠀⠀⠀⠀⣿⣿⣿⣿⣿⣿⣿⣿⣿⣿⣿⣿⣿⣿⣿⣿⣿⣿⣿⣿⣿⣿⣿⣿⣿⣿⣇⡼⢿⢟⢕⢑⢁⢅⣅⣕⡅⢕⠅⠅⢕⢔⢔⢄⢕⢕⢕⢕⣸⣿⣿⣿⣿⣿⣿⣿⣿⣿⠀⠀⠀⠀⠀⠀⠀⠀⠀⠀⠀⠀</a:t>
            </a:r>
            <a:br/>
            <a:r>
              <a:t>⠀⠀⠀⠀⠀⠀⠀⠀⠀⠀⠀⣿⣿⣿⣿⣿⣿⣿⣿⣿⣿⣿⣿⣿⣿⣿⣿⣿⣿⣿⣿⣿⣿⣿⣿⣿⣿⣿⣿⢏⢝⢕⢕⢕⢕⢝⢝⢟⢇⢕⢔⢅⢕⢕⢕⢕⢕⣵⣿⣿⣿⣿⣿⣿⣿⣿⣿⣿⣿⠀⠀⠀⠀⠀⠀⠀⠀⠀⠀⠀⠀</a:t>
            </a:r>
            <a:br/>
            <a:r>
              <a:t>⠀⠀⠀⠀⠀⠀⠀⠀⠀⠀⠀⣿⣿⣿⣿⣿⣿⣿⣿⣿⣿⣿⣿⣿⣿⣿⣿⣿⣿⣿⣿⣿⣿⣿⣿⣿⣿⣿⣿⣿⣇⣕⣞⢿⣿⣷⣷⢕⢕⢕⢕⢕⢕⢕⢕⢕⢕⢿⣿⣿⣿⣿⣿⣿⣿⣿⣿⣿⣿⠀⠀⠀⠀⠀⠀⠀⠀⠀⠀⠀⠀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⠀⠀⠀⠀⠀⠀⠀⠀⠀⠀⠀⣿⣿⣿⣿⣿⣿⣿⣿⣿⣿⣿⣿⣿⣿⣿⣿⣿⣿⣿⣿⣿⣿⣿⣿⣿⣿⣿⣿⣿⣿⣷⢕⢕⢿⣿⡏⢕⢕⢕⢕⢕⢕⢕⢕⠕⢕⢿⣿⣿⣿⣿⣿⣿⣿⣿⣿⣿⣿⠀⠀⠀⠀⠀⠀⠀⠀⠀⠀⠀⠀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⠀⠀⠀⠀⠀⠀⠀⠀⠀⠀⠀⣿⣿⣿⣿⣿⣿⣿⣿⣿⣿⣿⣿⣿⣿⣿⣿⣿⣿⣿⣿⣿⣿⣿⣿⣿⣿⣿⣿⣿⣿⣿⣿⡇⢜⢿⢇⢕⢕⢕⢕⢕⢕⢕⢕⢔⢕⣿⣿⣿⣿⣿⣿⣿⣿⣿⣿⣿⣿⠀⠀⠀⠀⠀⠀⠀⠀⠀⠀⠀⠀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⠀⠀⠀⠀⠀⠀⠀⠀⠀⠀⠀⣿⣿⣿⣿⣿⣿⣿⣿⣿⣿⣿⣿⣿⣿⣿⣿⣿⣿⣿⣿⣿⣿⣿⣿⣿⣿⣿⣿⣿⣿⣿⣿⣷⢕⢕⢕⢕⢕⢕⢕⢕⢕⢕⢕⢕⢕⣸⣿⣿⣿⣿⣿⣿⣿⣿⣿⣿⣿⠀⠀⠀⠀⠀⠀⠀⠀⠀⠀⠀⠀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⠀⠀⠀⠀⠀⠀⠀⠀⠀⠀⠀⣿⣿⣿⣿⣿⣿⣿⣿⣿⣿⣿⣿⣿⣿⣿⣿⣿⣿⣿⣿⣿⣿⣿⣿⣿⣿⣿⣿⣿⣿⣿⣿⡏⢕⢕⢕⢕⢕⢕⢕⢕⣕⣕⣕⣱⣵⣿⣿⣿⣿⣿⣿⣿⣿⣿⣿⣿⣿⠀⠀⠀⠀⠀⠀⠀⠀⠀⠀⠀⠀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⠀⠀⠀⠀⠀⠀⠀⠀⠀⠀⠀⣿⣿⣿⣿⣿⣿⣿⣿⣿⣿⣿⣿⣿⣿⣿⣿⣿⣿⣿⣿⣿⣿⣿⣿⣿⣿⣿⣿⣿⣿⣿⡟⢕⢕⢕⢕⢕⢕⢕⢕⣼⣿⣿⣿⣿⣿⣿⣿⣿⣿⣿⣿⣿⣿⣿⣿⣿⣿⠀⠀⠀⠀⠀⠀⠀⠀⠀⠀⠀⠀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⠀⠀⠀⠀⠀⠀⠀⠀⠀⠀⠀⣿⣿⣿⣿⣿⣿⣿⣿⣿⣿⣿⣿⣿⣿⣿⣿⣿⣿⣿⣿⣿⣿⣿⣿⣿⣿⣿⣿⣿⣿⣿⢕⢕⢕⢕⢕⢕⢕⢕⢱⣿⣿⣿⣿⣿⣿⣿⣿⣿⣿⣿⣿⣿⣿⣿⣿⣿⣿⠀⠀⠀⠀⠀⠀⠀⠀⠀⠀⠀⠀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⠀⠀⠀⠀⠀⠀⠀⠀⠀⠀⠀⣿⣿⣿⣿⣿⣿⣿⣿⣿⣿⣿⣿⣿⣿⣿⣿⣿⣿⣿⣿⣿⣿⣿⣿⣿⣿⣿⣿⣿⣿⣏⢕⢕⢕⢕⢕⢕⢕⣱⣿⣿⣿⣿⣿⣿⣿⣿⣿⣿⣿⣿⣿⣿⣿⣿⣿⣿⣿⠀⠀⠀⠀⠀⠀⠀⠀⠀⠀⠀⠀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⠀⠀⠀⠀⠀⠀⠀⠀⠀⠀⠀⣿⣿⣿⣿⣿⣿⣿⣿⣿⣿⣿⣿⣿⣿⣿⣿⣿⣿⣿⣿⣿⣿⣿⣿⣿⣿⣿⣿⣿⣿⣿⣿⣷⣷⣷⣷⣾⣿⣿⣿⣿⣿⣿⣿⣿⣿⣿⣿⣿⣿⣿⣿⣿⣿⣿⣿⣿⣿⠀⠀⠀⠀⠀⠀⠀⠀⠀⠀⠀⠀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⠀⠀⠀⠀⠀⠀⠀⠀⠀⠀⠀⣿⣿⣿⣿⣿⣿⣿⣿⣿⣿⣿⣿⣿⣿⣿⣿⣿⣿⣿⣿⣿⣿⣿⣿⣿⣿⣿⣿⣿⣿⡿⢿⢿⢟⢟⢟⢿⣿⣿⣿⣿⣿⣿⣿⣿⣿⣿⣿⣿⣿⣿⣿⣿⣿⣿⣿⣿⣿⠀⠀⠀⠀⠀⠀⠀⠀⠀⠀⠀⠀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⠀⠀⠀⠀⠀⠀⠀⠀⠀⠀⠀⣿⣿⣿⣿⣿⣿⣿⣿⣿⣿⣿⣿⣿⣿⣿⣿⣿⣿⣿⣿⣿⣿⣿⣿⣿⣿⢿⢟⢕⢕⢕⢕⢕⢕⢕⢕⢕⢜⢻⣿⣿⣿⣿⣿⣿⣿⣿⣿⣿⣿⣿⣿⣿⣿⣿⣿⣿⣿⠀⠀⠀⠀⠀⠀⠀⠀⠀⠀⠀⠀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⠀⠀⠀⠀⠀⠀⠀⠀⠀⠀⠀⣿⣿⣿⣿⣿⣿⣿⣿⣿⣿⣿⣿⣿⣿⣿⣿⣿⣿⣿⣿⣿⣿⣿⣿⡏⢕⢇⡕⢕⢕⢕⢕⢕⢕⢕⢕⢕⢕⢕⣿⣿⣿⣿⣿⣿⣿⣿⣿⣿⣿⣿⣿⣿⣿⣿⣿⣿⣿⠀⠀⠀⠀⠀⠀⠀⠀⠀⠀⠀⠀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⠀⠀⠀⠀⠀⠀⠀⠀⠀⠀⠀⣿⣿⣿⣿⣿⣿⣿⣿⣿⣿⣿⣿⣿⣿⣿⣿⣿⣿⣿⣿⣿⣿⣯⡕⣕⣺⣿⣿⣿⣷⣧⢕⢕⢕⢕⢕⢕⢕⢱⣿⣿⣿⣿⣿⣿⣿⣿⣿⣿⣿⣿⣿⣿⣿⣿⣿⣿⣿⠀⠀⠀⠀⠀⠀⠀⠀⠀⠀⠀⠀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⠀⠀⠀⠀⠀⠀⠀⠀⠀⠀⠀⣿⣿⣿⣿⣿⣿⣿⣿⣿⣿⣿⣿⣿⣿⣿⣿⣿⣿⣿⣿⣿⣿⣿⣿⣿⣿⣿⣿⣿⣿⣿⣿⡵⢕⢕⠕⠕⠑⢸⣿⣿⣿⣿⣿⣿⣿⣿⣿⣿⣿⣿⣿⣿⣿⣿⣿⣿⣿⠀⠀⠀⠀⠀⠀⠀⠀⠀⠀⠀⠀</a:t>
            </a:r>
            <a:br/>
            <a:r>
              <a:t>⠀⠀⠀⠀⠀⠀⠀⠀⠀⠀⠀⣿⣿⣿⣿⣿⣿⣿⣿⣿⣿⣿⣿⣿⣿⣿⣿⣿⣿⣿⣿⣿⡕⢝⣿⣿⣿⣿⡿⢟⢟⢏⠕⠑⠁⠀⠀⠀⠀⢕⢟⣿⣿⣿⣿⣿⣿⣿⣿⣿⣿⣿⣿⣿⣿⣿⣿⣿⣿⠀⠀⠀⠀⠀⠀⠀⠀⠀⠀⠀⠀</a:t>
            </a:r>
            <a:br/>
            <a:r>
              <a:t>⠀⠀⠀⠀⠀⠀⠀⠀⠀⠀⠀⣿⣿⣿⣿⣿⣿⣿⣿⣿⣿⣿⣿⣿⣿⣿⣿⣿⣿⣿⣿⣿⣿⣵⢟⢏⢍⠀⠀⠀⠀⠄⢔⢐⢐⠀⠀⠀⠀⢕⢕⢸⣿⣿⣿⣿⣿⣿⣿⣿⣿⣿⣿⣿⣿⣿⣿⣿⣿⠀⠀⠀⠀⠀⠀⠀⠀⠀⠀⠀⠀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⠀⠀⠀⠀⠀⠀⠀⠀⠀⠀⠀⣿⣿⣿⣿⣿⣿⣿⣿⣿⣿⣿⣿⣿⣿⣿⣿⣿⣿⣿⣿⣿⣿⣿⡕⢕⢕⢔⢔⢄⢔⣷⣿⣿⡇⢔⢀⢄⢕⢕⢕⢸⣿⣿⣿⣿⣿⣿⣿⣿⣿⣿⣿⣿⣿⣿⣿⣿⣿⠀⠀⠀⠀⠀⠀⠀⠀⠀⠀⠀⠀</a:t>
            </a:r>
            <a:br/>
            <a:r>
              <a:t>⠀⠀⠀⠀⠀⠀⠀⠀⠀⠀⠀⣿⣿⣿⣿⣿⣿⣿⣿⣿⣿⣿⣿⣿⣿⣿⣿⣿⣿⣿⣿⣿⣿⢟⡏⣱⣵⣕⢕⣕⣱⡿⢟⢏⢕⢕⢕⢕⢕⢕⣕⣼⣿⣿⣿⣿⣿⣿⣿⣿⣿⣿⣿⣿⣿⣿⣿⣿⣿⠀⠀⠀⠀⠀⠀⠀⠀⠀⠀⠀⠀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⠀⠀⠀⠀⠀⠀⠀⠀⠀⠀⠀⣿⣿⣿⣿⣿⣿⣿⣿⣿⣿⣿⣿⣿⣿⣿⣿⣿⣿⣿⣿⣿⣿⣿⣿⣿⣿⣿⡟⢟⢿⢿⣯⣕⢵⢕⢕⢕⢕⢕⢻⣿⣿⣿⣿⣿⣿⣿⣿⣿⣿⣿⣿⣿⣿⣿⣿⣿⣿⠀⠀⠀⠀⠀⠀⠀⠀⠀⠀⠀⠀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⠀⠀⠀⠀⠀⠀⠀⠀⠀⠀⠀⣿⣿⣿⣿⣿⣿⣿⣿⣿⣿⣿⣿⣿⣿⣿⣿⣿⣿⣿⣿⣿⣿⣿⣿⣿⣿⣿⣿⣷⣷⣿⢝⡕⢅⢅⢕⢕⢕⢕⣼⣿⣿⣿⣿⣿⣿⣿⣿⣿⣿⣿⣿⣿⣿⣿⣿⣿⣿⠀⠀⠀⠀⠀⠀⠀⠀⠀⠀⠀⠀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⠀⠀⠀⠀⠀⠀⠀⠀⠀⠀⠀⣿⣿⣿⣿⣿⣿⣿⣿⣿⣿⣿⣿⣿⣿⣿⣿⣿⣿⣿⣿⣿⣿⣿⣿⣿⣿⣿⣿⣿⣿⣿⡇⢕⢕⢕⢕⢕⢕⢱⣿⣿⣿⣿⣿⣿⣿⣿⣿⣿⣿⣿⣿⣿⣿⣿⣿⣿⣿⠀⠀⠀⠀⠀⠀⠀⠀⠀⠀⠀⠀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⠀⠀⠀⠀⠀⠀⠀⠀⠀⠀⠀⣿⣿⣿⣿⣿⣿⣿⣿⣿⣿⣿⣿⣿⣿⣿⣿⣿⣿⣿⣿⣿⣿⣿⣿⣿⣿⣿⣿⣿⣿⣿⣿⢷⢗⢕⢕⢕⢕⢺⣿⣿⣿⣿⣿⣿⣿⣿⣿⣿⣿⣿⣿⣿⣿⣿⣿⣿⣿⠀⠀⠀⠀⠀⠀⠀⠀⠀⠀⠀⠀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⠀⠀⠀⠀⠀⠀⠀⠀⠀⠀⠀⣿⣿⣿⣿⣿⣿⣿⣿⣿⣿⣿⣿⣿⣿⣿⣿⣿⣿⣿⣿⣿⣿⣿⣿⣿⣿⣿⣿⣿⢕⢕⢕⢕⢕⢕⢕⢕⢕⣾⣿⣿⣿⣿⣿⣿⣿⣿⣿⣿⣿⣿⣿⣿⣿⣿⣿⣿⣿⠀⠀⠀⠀⠀⠀⠀⠀⠀⠀⠀⠀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⠀⠀⠀⠀⠀⠀⠀⠀⠀⠀⠀⣿⣿⣿⣿⣿⣿⣿⣿⣿⣿⣿⣿⣿⣿⣿⣿⣿⣿⣿⣿⣿⣿⣿⣿⣿⣿⣿⣿⡟⢕⢕⢕⢕⢕⢕⢕⢕⢕⣿⣿⣿⣿⣿⣿⣿⣿⣿⣿⣿⣿⣿⣿⣿⣿⣿⣿⣿⣿⠀⠀⠀⠀⠀⠀⠀⠀⠀⠀⠀⠀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⠀⠀⠀⠀⠀⠀⠀⠀⠀⠀⠀⣿⣿⣿⣿⣿⣿⣿⣿⣿⣿⣿⣿⣿⣿⣿⣿⣿⣿⣿⣿⣿⣿⣿⣿⣿⣿⣿⣿⣿⢕⢕⢕⢕⢕⢕⢕⢕⢱⣿⣿⣿⣿⣿⣿⣿⣿⣿⣿⣿⣿⣿⣿⣿⣿⣿⣿⣿⣿⠀⠀⠀⠀⠀⠀⠀⠀⠀⠀⠀⠀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⠀⠀⠀⠀⠀⠀⠀⠀⠀⠀⠀⣿⣿⣿⣿⣿⣿⣿⣿⣿⣿⣿⣿⣿⣿⣿⣿⣿⣿⣿⣿⣿⣿⣿⣿⣿⣿⣿⣿⣿⣇⡕⢕⢕⢕⢕⣕⣵⣿⣿⣿⣿⣿⣿⣿⣿⣿⣿⣿⣿⣿⣿⣿⣿⣿⣿⣿⣿⣿⠀⠀⠀⠀⠀⠀⠀⠀⠀⠀⠀⠀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⠀⠀⠀⠀⠀⠀⠀⠀⠀⠀⠀⣿⣿⣿⣿⣿⣿⣿⣿⣿⣿⣿⣿⣿⣿⣿⣿⣿⣿⣿⣿⣿⣿⣿⣿⢟⢟⢟⢟⢝⢝⢟⢿⢏⢝⢻⣿⣿⣿⣿⣿⣿⣿⣿⣿⣿⣿⣿⣿⣿⣿⣿⣿⣿⣿⣿⣿⣿⣿⠀⠀⠀⠀⠀⠀⠀⠀⠀⠀⠀⠀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⠀⠀⠀⠀⠀⠀⠀⠀⠀⠀⠀⣿⣿⣿⣿⣿⣿⣿⣿⣿⣿⣿⣿⣿⣿⣿⣿⣿⣿⣿⣿⣿⣿⡟⢕⢕⢕⢕⢕⢕⢕⢕⢕⢕⢕⢕⢜⢿⣿⣿⣿⣿⣿⣿⣿⣿⣿⣿⣿⣿⣿⣿⣿⣿⣿⣿⣿⣿⣿⠀⠀⠀⠀⠀⠀⠀⠀⠀⠀⠀⠀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⠀⠀⠀⠀⠀⠀⠀⠀⠀⠀⠀⣿⣿⣿⣿⣿⣿⣿⣿⣿⣿⣿⣿⣿⣿⣿⣿⣿⣿⣿⣿⣿⣿⣷⣵⣵⣵⡕⢕⢕⢕⢕⢕⢕⢕⠕⠑⢕⣺⣿⣿⣿⣿⣿⣿⣿⣿⣿⣿⣿⣿⣿⣿⣿⣿⣿⣿⣿⣿⠀⠀⠀⠀⠀⠀⠀⠀⠀⠀⠀⠀</a:t>
            </a:r>
            <a:br/>
            <a:r>
              <a:t>⠀⠀⠀⠀⠀⠀⠀⠀⠀⠀⠀⣿⣿⣿⣿⣿⣿⣿⣿⣿⣿⣿⣿⣿⣿⣿⣿⣿⣿⣿⣟⣽⣿⣿⣿⣿⣿⣷⣧⣵⡕⢕⢕⢕⢕⢕⢄⢕⣿⣿⣿⣿⣿⣿⣿⣿⣿⣿⣿⣿⣿⣿⣿⣿⣿⣿⣿⣿⣿⠀⠀⠀⠀⠀⠀⠀⠀⠀⠀⠀⠀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⠀⠀⠀⠀⠀⠀⠀⠀⠀⠀⠀⣿⣿⣿⣿⣿⣿⣿⣿⣿⣿⣿⣿⣿⣿⣿⣿⣿⣿⣿⣿⣿⣿⣿⣿⣿⣿⣿⢿⠟⠋⠕⠅⠁⠑⠕⢕⢕⣿⣿⣿⣿⣿⣿⣿⣿⣿⣿⣿⣿⣿⣿⣿⣿⣿⣿⣿⣿⣿⠀⠀⠀⠀⠀⠀⠀⠀⠀⠀⠀⠀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⠀⠀⠀⠀⠀⠀⠀⠀⠀⠀⠀⣿⣿⣿⣿⣿⣿⣿⣿⣿⣿⣿⣿⣿⣿⣿⣿⣿⣿⣿⣿⣿⡿⢿⠟⠟⠋⠑⠁⠀⠀⠀⠀⢔⢔⢔⢄⢕⢝⣻⣿⣿⣿⣿⣿⣿⣿⣿⣿⣿⣿⣿⣿⣿⣿⣿⣿⣿⣿⠀⠀⠀⠀⠀⠀⠀⠀⠀⠀⠀⠀</a:t>
            </a:r>
            <a:br/>
            <a:r>
              <a:t>⠀⠀⠀⠀⠀⠀⠀⠀⠀⠀⠀⣿⣿⣿⣿⣿⣿⣿⣿⣿⣿⣿⣿⣿⣿⣿⣿⣿⣿⣯⢕⢕⢕⢀⢐⣔⣥⣵⢄⢀⢀⢀⢄⢕⢕⢕⢕⢕⢕⢸⣿⣿⣿⣿⣿⣿⣿⣿⣿⣿⣿⣿⣿⣿⣿⣿⣿⣿⣿⠀⠀⠀⠀⠀⠀⠀⠀⠀⠀⠀⠀</a:t>
            </a:r>
            <a:br/>
            <a:r>
              <a:t>⠀⠀⠀⠀⠀⠀⠀⠀⠀⠀⠀⣿⣿⣿⣿⣿⣿⣿⣿⣿⣿⣿⣿⣿⣿⣿⣿⣿⣿⣿⢷⢕⢕⢕⢱⣿⣿⣿⢵⢕⢔⢅⢕⢕⢕⢕⢕⢕⢕⣸⣿⣿⣿⣿⣿⣿⣿⣿⣿⣿⣿⣿⣿⣿⣿⣿⣿⣿⣿⠀⠀⠀⠀⠀⠀⠀⠀⠀⠀⠀⠀</a:t>
            </a:r>
            <a:br/>
            <a:r>
              <a:t>⠀⠀⠀⠀⠀⠀⠀⠀⠀⠀⠀⣿⣿⣿⣿⣿⣿⣿⣿⣿⣿⣿⣿⣿⣿⣿⣿⣿⣿⣿⣿⣧⣕⣕⡵⢟⢏⢕⢕⢕⢕⢕⢕⢕⢕⢕⢕⢕⣾⣿⣿⣿⣿⣿⣿⣿⣿⣿⣿⣿⣿⣿⣿⣿⣿⣿⣿⣿⣿⠀⠀⠀⠀⠀⠀⠀⠀⠀⠀⠀⠀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⠀⠀⠀⠀⠀⠀⠀⠀⠀⠀⠀⣿⣿⣿⣿⣿⣿⣿⣿⣿⣿⣿⣿⣿⣿⣿⣿⣿⣿⣿⣿⣿⣿⣿⣵⣷⣾⡿⢗⢕⢕⢕⢕⢕⢕⢕⢕⢸⣿⣿⣿⣿⣿⣿⣿⣿⣿⣿⣿⣿⣿⣿⣿⣿⣿⣿⣿⣿⣿⠀⠀⠀⠀⠀⠀⠀⠀⠀⠀⠀⠀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⠀⠀⠀⠀⠀⠀⠀⠀⠀⠀⠀⣿⣿⣿⣿⣿⣿⣿⣿⣿⣿⣿⣿⣿⣿⣿⣿⣿⣿⣿⣿⣿⣿⣿⣿⣿⣯⣵⢴⢔⢕⢕⢕⢕⢕⢕⢕⢸⣿⣿⣿⣿⣿⣿⣿⣿⣿⣿⣿⣿⣿⣿⣿⣿⣿⣿⣿⣿⣿⠀⠀⠀⠀⠀⠀⠀⠀⠀⠀⠀⠀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⠀⠀⠀⠀⠀⠀⠀⠀⠀⠀⠀⣿⣿⣿⣿⣿⣿⣿⣿⣿⣿⣿⣿⣿⣿⣿⣿⣿⣿⣿⣿⣿⣿⣿⣿⣿⣿⣯⣕⣕⡕⢕⢕⢕⢕⢕⢕⢜⣿⣿⣿⣿⣿⣿⣿⣿⣿⣿⣿⣿⣿⣿⣿⣿⣿⣿⣿⣿⣿⠀⠀⠀⠀⠀⠀⠀⠀⠀⠀⠀⠀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⠀⠀⠀⠀⠀⠀⠀⠀⠀⠀⠀⣿⣿⣿⣿⣿⣿⣿⣿⣿⣿⣿⣿⣿⣿⣿⣿⣿⣿⣿⣿⣿⣿⣿⣿⣿⣿⣿⡿⢟⢕⢕⢕⢕⢕⢕⢕⢕⢻⣿⣿⣿⣿⣿⣿⣿⣿⣿⣿⣿⣿⣿⣿⣿⣿⣿⣿⣿⣿⠀⠀⠀⠀⠀⠀⠀⠀⠀⠀⠀⠀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⠀⠀⠀⠀⠀⠀⠀⠀⠀⠀⠀⣿⣿⣿⣿⣿⣿⣿⣿⣿⣿⣿⣿⣿⣿⣿⣿⣿⣿⣿⣿⣿⣿⣿⣿⣿⣿⣿⣇⢕⢕⢕⢕⢕⢕⢕⢕⢕⢸⣿⣿⣿⣿⣿⣿⣿⣿⣿⣿⣿⣿⣿⣿⣿⣿⣿⣿⣿⣿⠀⠀⠀⠀⠀⠀⠀⠀⠀⠀⠀⠀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⠀⠀⠀⠀⠀⠀⠀⠀⠀⠀⠀⣿⣿⣿⣿⣿⣿⣿⣿⣿⣿⣿⣿⣿⣿⣿⣿⣿⣿⣿⣿⣿⣿⣿⣿⣿⣿⣿⡇⢕⢕⢕⢕⢕⢕⢕⢕⢕⣼⣿⣿⣿⣿⣿⣿⣿⣿⣿⣿⣿⣿⣿⣿⣿⣿⣿⣿⣿⣿⠀⠀⠀⠀⠀⠀⠀⠀⠀⠀⠀⠀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⠀⠀⠀⠀⠀⠀⠀⠀⠀⠀⠀⣿⣿⣿⣿⣿⣿⣿⣿⣿⣿⣿⣿⣿⣿⣿⣿⣿⣿⣿⣿⣿⣿⣿⣿⣿⣿⣿⡇⢕⢕⢕⢕⢕⢕⢕⢕⣵⣿⣿⣿⣿⣿⣿⣿⣿⣿⣿⣿⣿⣿⣿⣿⣿⣿⣿⣿⣿⣿⠀⠀⠀⠀⠀⠀⠀⠀⠀⠀⠀⠀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⠀⠀⠀⠀⠀⠀⠀⠀⠀⠀⠀⣿⣿⣿⣿⣿⣿⣿⣿⣿⣿⣿⣿⣿⣿⣿⣿⣿⣿⣿⣿⣿⣿⣿⣿⣿⣿⣿⣷⣕⢕⢕⢕⢕⣕⣱⣾⣿⣿⣿⣿⣿⣿⣿⣿⣿⣿⣿⣿⣿⣿⣿⣿⣿⣿⣿⣿⣿⣿⠀⠀⠀⠀⠀⠀⠀⠀⠀⠀⠀⠀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⠀⠀⠀⠀⠀⠀⠀⠀⠀⠀⠀⣿⣿⣿⣿⣿⣿⣿⣿⣿⣿⣿⣿⣿⣿⣿⣿⣿⣿⣿⣿⣿⣿⣿⣿⣿⣿⣿⣿⣷⡗⢝⢟⢻⣿⣿⣿⣿⣿⣿⣿⣿⣿⣿⣿⣿⣿⣿⣿⣿⣿⣿⣿⣿⣿⣿⣿⣿⣿⠀⠀⠀⠀⠀⠀⠀⠀⠀⠀⠀⠀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⠀⠀⠀⠀⠀⠀⠀⠀⠀⠀⠀⣿⣿⣿⣿⣿⣿⣿⣿⣿⣿⣿⣿⣿⣿⣿⣿⣿⣿⡿⢟⢟⢟⢝⢝⢱⢽⢟⢇⢕⢕⢜⢝⢕⢜⢻⣿⣿⣿⣿⣿⣿⣿⣿⣿⣿⣿⣿⣿⣿⣿⣿⣿⣿⣿⣿⣿⣿⣿⠀⠀⠀⠀⠀⠀⠀⠀⠀⠀⠀⠀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⠀⠀⠀⠀⠀⠀⠀⠀⠀⠀⠀⣿⣿⣿⣿⣿⣿⣿⣿⣿⣿⣿⣿⣿⣿⣿⣿⣿⣿⣧⣕⣕⣕⣕⢕⢕⢕⢕⢕⢕⢕⢕⠕⠅⠁⠑⢝⢿⣿⣿⣿⣿⣿⣿⣿⣿⣿⣿⣿⣿⣿⣿⣿⣿⣿⣿⣿⣿⣿⠀⠀⠀⠀⠀⠀⠀⠀⠀⠀⠀⠀</a:t>
            </a:r>
            <a:br/>
            <a:r>
              <a:t>⠀⠀⠀⠀⠀⠀⠀⠀⠀⠀⠀⣿⣿⣿⣿⣿⣿⣿⣿⣿⣿⣿⣿⣿⣿⣿⣿⣿⣻⣿⣿⣿⣿⣿⣷⣷⣵⢕⢕⢕⢕⢄⢀⠀⠀⠀⠕⢻⣿⣿⣿⣿⣿⣿⣿⣿⣿⣿⣿⣿⣿⣿⣿⣿⣿⣿⣿⣿⣿⠀⠀⠀⠀⠀⠀⠀⠀⠀⠀⠀⠀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⠀⠀⠀⠀⠀⠀⠀⠀⠀⠀⠀⣿⣿⣿⣿⣿⣿⣿⣿⣿⣿⣿⣿⣿⣿⣿⣿⣿⣿⣿⣿⣿⣿⣿⢿⢿⢟⢕⢕⢕⢕⢕⢕⢕⢔⠀⢀⣸⣿⣿⣿⣿⣿⣿⣿⣿⣿⣿⣿⣿⣿⣿⣿⣿⣿⣿⣿⣿⣿⠀⠀⠀⠀⠀⠀⠀⠀⠀⠀⠀⠀</a:t>
            </a:r>
            <a:br/>
            <a:r>
              <a:t>⠀⠀⠀⠀⠀⠀⠀⠀⠀⠀⠀⣿⣿⣿⣿⣿⣿⣿⣿⣿⣿⣿⣿⣿⣿⣿⣿⣿⣿⢿⢿⢟⠝⠁⠀⠀⠀⢔⢔⢕⢕⢕⢕⢑⢕⢕⢱⣿⣿⣿⣿⣿⣿⣿⣿⣿⣿⣿⣿⣿⣿⣿⣿⣿⣿⣿⣿⣿⣿⠀⠀⠀⠀⠀⠀⠀⠀⠀⠀⠀⠀</a:t>
            </a:r>
            <a:br/>
            <a:r>
              <a:t>⠀⠀⠀⠀⠀⠀⠀⠀⠀⠀⠀⣿⣿⣿⣿⣿⣿⣿⣿⣿⣿⣿⣿⣿⣿⢟⠝⢕⢔⢄⣄⣄⢄⢄⢄⢔⢕⢕⢕⢕⢕⢕⢕⢕⢕⢕⢱⣿⣿⣿⣿⣿⣿⣿⣿⣿⣿⣿⣿⣿⣿⣿⣿⣿⣿⣿⣿⣿⣿⠀⠀⠀⠀⠀⠀⠀⠀⠀⠀⠀⠀</a:t>
            </a:r>
            <a:br/>
            <a:r>
              <a:t>⠀⠀⠀⠀⠀⠀⠀⠀⠀⠀⠀⣿⣿⣿⣿⣿⣿⣿⣿⣿⣿⣿⣿⣿⣿⡇⢔⢔⢕⣾⣿⣿⣕⡕⢅⢅⢕⢕⢕⢕⢕⢕⢕⢕⢕⢕⢼⣿⣿⣿⣿⣿⣿⣿⣿⣿⣿⣿⣿⣿⣿⣿⣿⣿⣿⣿⣿⣿⣿⠀⠀⠀⠀⠀⠀⠀⠀⠀⠀⠀⠀</a:t>
            </a:r>
            <a:br/>
            <a:r>
              <a:t>⠀⠀⠀⠀⠀⠀⠀⠀⠀⠀⠀⣿⣿⣿⣿⣿⣿⣿⣿⣿⣿⣿⣿⣿⣿⣿⣧⣕⡜⢝⢝⢕⢕⢕⢕⢕⢕⢕⢕⢕⢕⢕⢕⢕⢕⢕⣿⣿⣿⣿⣿⣿⣿⣿⣿⣿⣿⣿⣿⣿⣿⣿⣿⣿⣿⣿⣿⣿⣿⠀⠀⠀⠀⠀⠀⠀⠀⠀⠀⠀⠀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⠀⠀⠀⠀⠀⠀⠀⠀⠀⠀⠀⣿⣿⣿⣿⣿⣿⣿⣿⣿⣿⣿⣿⣿⣿⣿⣿⣿⣿⣷⣷⣷⡵⢕⢕⢕⢕⢕⢕⢕⢕⢕⢕⢕⢕⢕⣿⣿⣿⣿⣿⣿⣿⣿⣿⣿⣿⣿⣿⣿⣿⣿⣿⣿⣿⣿⣿⣿⣿⠀⠀⠀⠀⠀⠀⠀⠀⠀⠀⠀⠀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⠀⠀⠀⠀⠀⠀⠀⠀⠀⠀⠀⣿⣿⣿⣿⣿⣿⣿⣿⣿⣿⣿⣿⣿⣿⣿⣿⣿⣿⣿⣿⣯⣵⣵⢕⢕⢕⢕⢕⢕⢕⢕⢕⢕⢕⢱⣿⣿⣿⣿⣿⣿⣿⣿⣿⣿⣿⣿⣿⣿⣿⣿⣿⣿⣿⣿⣿⣿⣿⠀⠀⠀⠀⠀⠀⠀⠀⠀⠀⠀⠀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⠀⠀⠀⠀⠀⠀⠀⠀⠀⠀⠀⣿⣿⣿⣿⣿⣿⣿⣿⣿⣿⣿⣿⣿⣿⣿⣿⣿⣿⣿⣿⣿⣇⣕⢕⢕⢕⢕⢕⢕⢕⢕⢕⢕⢕⢜⣿⣿⣿⣿⣿⣿⣿⣿⣿⣿⣿⣿⣿⣿⣿⣿⣿⣿⣿⣿⣿⣿⣿⠀⠀⠀⠀⠀⠀⠀⠀⠀⠀⠀⠀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⠀⠀⠀⠀⠀⠀⠀⠀⠀⠀⠀⣿⣿⣿⣿⣿⣿⣿⣿⣿⣿⣿⣿⣿⣿⣿⣿⣿⣿⣿⣿⣿⣿⡿⢟⢕⢕⢕⢕⢕⢕⢕⢕⢕⢕⢕⢝⢝⣿⣿⣿⣿⣿⣿⣿⣿⣿⣿⣿⣿⣿⣿⣿⣿⣿⣿⣿⣿⣿⠀⠀⠀⠀⠀⠀⠀⠀⠀⠀⠀⠀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⠀⠀⠀⠀⠀⠀⠀⠀⠀⠀⠀⣿⣿⣿⣿⣿⣿⣿⣿⣿⣿⣿⣿⣿⣿⣿⣿⣿⣿⣿⣿⣿⣿⣷⣷⣷⢇⢕⢕⢕⢕⢕⢕⢕⢕⢕⢕⢕⣿⣿⣿⣿⣿⣿⣿⣿⣿⣿⣿⣿⣿⣿⣿⣿⣿⣿⣿⣿⣿⠀⠀⠀⠀⠀⠀⠀⠀⠀⠀⠀⠀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⠀⠀⠀⠀⠀⠀⠀⠀⠀⠀⠀⣿⣿⣿⣿⣿⣿⣿⣿⣿⣿⣿⣿⣿⣿⣿⣿⣿⣿⣿⣿⣿⣿⣿⣿⣿⣷⣕⢕⢕⢕⢕⢕⢕⢕⢕⢕⣼⣿⣿⣿⣿⣿⣿⣿⣿⣿⣿⣿⣿⣿⣿⣿⣿⣿⣿⣿⣿⣿⠀⠀⠀⠀⠀⠀⠀⠀⠀⠀⠀⠀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⠀⠀⠀⠀⠀⠀⠀⠀⠀⠀⠀⣿⣿⣿⣿⣿⣿⣿⣿⣿⣿⣿⣿⣿⣿⣿⣿⣿⣿⣿⣿⣿⣿⣿⣿⣿⣿⡿⢇⢕⢕⢕⢕⢕⢕⢕⣼⣿⣿⣿⣿⣿⣿⣿⣿⣿⣿⣿⣿⣿⣿⣿⣿⣿⣿⣿⣿⣿⣿⠀⠀⠀⠀⠀⠀⠀⠀⠀⠀⠀⠀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⠀⠀⠀⠀⠀⠀⠀⠀⠀⠀⠀⣿⣿⣿⣿⣿⣿⣿⣿⣿⣿⣿⣿⣿⣿⣿⣿⣿⣿⣿⣿⣿⣿⣿⣿⣿⣿⡕⢕⢕⢕⢕⢕⢕⣵⣾⣿⣿⣿⣿⣿⣿⣿⣿⣿⣿⣿⣿⣿⣿⣿⣿⣿⣿⣿⣿⣿⣿⣿⠀⠀⠀⠀⠀⠀⠀⠀⠀⠀⠀⠀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⠀⠀⠀⠀⠀⠀⠀⠀⠀⠀⠀⣿⣿⣿⣿⣿⣿⣿⣿⣿⣿⣿⣿⣿⣿⣿⣿⣿⣿⣿⣿⣿⣿⣿⣿⣿⣿⣷⣧⣵⣵⣷⣾⣿⣿⣿⣿⣿⣿⣿⣿⣿⣿⣿⣿⣿⣿⣿⣿⣿⣿⣿⣿⣿⣿⣿⣿⣿⣿⠀⠀⠀⠀⠀⠀⠀⠀⠀⠀⠀⠀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⠀⠀⠀⠀⠀⠀⠀⠀⠀⠀⠀⣿⣿⣿⣿⣿⣿⣿⣿⣿⣿⣿⣿⣿⣿⣿⣿⣿⣿⣿⣿⣿⣿⣿⣿⣿⣿⣿⣿⣧⡯⢟⢿⣿⣿⣿⣿⣿⣿⣿⣿⣿⣿⣿⣿⣿⣿⣿⣿⣿⣿⣿⣿⣿⣿⣿⣿⣿⣿⠀⠀⠀⠀⠀⠀⠀⠀⠀⠀⠀⠀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⠀⠀⠀⠀⠀⠀⠀⠀⠀⠀⠀⣿⣿⣿⣿⣿⣿⣿⣿⣿⣿⣿⣿⣿⣿⣿⣿⣿⣿⡟⣻⣿⣿⡟⣿⣿⡻⢿⡷⢟⢻⢯⢕⢟⢿⣿⣿⣿⣿⣿⣿⣿⣿⣿⣿⣿⣿⣿⣿⣿⣿⣿⣿⣿⣿⣿⣿⣿⣿⠀⠀⠀⠀⠀⠀⠀⠀⠀⠀⠀⠀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⠀⠀⠀⠀⠀⠀⠀⠀⠀⠀⠀⣿⣿⣿⣿⣿⣿⣿⣿⣿⣿⣿⣿⣿⣿⣿⣿⣿⣿⣿⣿⣿⣿⣧⢕⢜⢝⢕⢕⢕⠕⠕⠕⠕⠜⢻⣿⣿⣿⣿⣿⣿⣿⣿⣿⣿⣿⣿⣿⣿⣿⣿⣿⣿⣿⣿⣿⣿⣿⠀⠀⠀⠀⠀⠀⠀⠀⠀⠀⠀⠀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⠀⠀⠀⠀⠀⠀⠀⠀⠀⠀⠀⣿⣿⣿⣿⣿⣿⣿⣿⣿⣿⣿⣿⣿⣿⣿⣿⣿⣿⣿⣿⣿⣿⣿⣧⢕⢕⢕⢄⢀⢀⢄⠀⠀⠁⢁⢹⣿⣿⣿⣿⣿⣿⣿⣿⣿⣿⣿⣿⣿⣿⣿⣿⣿⣿⣿⣿⣿⣿⠀⠀⠀⠀⠀⠀⠀⠀⠀⠀⠀⠀</a:t>
            </a:r>
            <a:br/>
            <a:r>
              <a:t>⠀⠀⠀⠀⠀⠀⠀⠀⠀⠀⠀⣿⣿⣿⣿⣿⣿⣿⣿⣿⣿⣿⣿⣿⣿⣿⣿⣿⣿⡿⢿⣟⢟⢟⢕⢕⢕⢕⢕⢕⢕⢕⢄⠀⠀⠄⢸⣿⣿⣿⣿⣿⣿⣿⣿⣿⣿⣿⣿⣿⣿⣿⣿⣿⣿⣿⣿⣿⣿⠀⠀⠀⠀⠀⠀⠀⠀⠀⠀⠀⠀</a:t>
            </a:r>
            <a:br/>
            <a:r>
              <a:t>⠀⠀⠀⠀⠀⠀⠀⠀⠀⠀⠀⣿⣿⣿⣿⣿⣿⣿⣿⣿⣿⣿⣿⣿⣿⣿⢿⢟⠑⠁⢄⢕⣕⣕⢕⢕⢕⢕⢕⢕⢕⢕⢕⢕⠀⢀⣾⣿⣿⣿⣿⣿⣿⣿⣿⣿⣿⣿⣿⣿⣿⣿⣿⣿⣿⣿⣿⣿⣿⠀⠀⠀⠀⠀⠀⠀⠀⠀⠀⠀⠀</a:t>
            </a:r>
            <a:br/>
            <a:r>
              <a:t>⠀⠀⠀⠀⠀⠀⠀⠀⠀⠀⠀⣿⣿⣿⣿⣿⣿⣿⣿⣿⣿⣿⡏⢕⠕⢕⣕⡄⢄⢄⢔⢼⢿⣿⣿⣯⢇⢕⢕⢕⢕⢕⢕⢕⢕⢱⣿⣿⣿⣿⣿⣿⣿⣿⣿⣿⣿⣿⣿⣿⣿⣿⣿⣿⣿⣿⣿⣿⣿⠀⠀⠀⠀⠀⠀⠀⠀⠀⠀⠀⠀</a:t>
            </a:r>
            <a:br/>
            <a:r>
              <a:t>⠀⠀⠀⠀⠀⠀⠀⠀⠀⠀⠀⣿⣿⣿⣿⣿⣿⣿⣿⣿⣿⣿⣷⢕⣰⣿⣿⣿⣕⢕⢕⢕⢕⢕⢕⢕⢵⢕⢕⢕⢕⢕⢕⢕⢕⣾⣿⣿⣿⣿⣿⣿⣿⣿⣿⣿⣿⣿⣿⣿⣿⣿⣿⣿⣿⣿⣿⣿⣿⠀⠀⠀⠀⠀⠀⠀⠀⠀⠀⠀⠀</a:t>
            </a:r>
            <a:br/>
            <a:r>
              <a:t>⠀⠀⠀⠀⠀⠀⠀⠀⠀⠀⠀⣿⣿⣿⣿⣿⣿⣿⣿⣿⣿⣿⣿⣧⣟⣟⡝⢝⢹⣷⣷⣕⢕⢕⢕⢕⢕⢕⢕⢕⢕⢕⣵⢇⢱⣿⣿⣿⣿⣿⣿⣿⣿⣿⣿⣿⣿⣿⣿⣿⣿⣿⣿⣿⣿⣿⣿⣿⣿⠀⠀⠀⠀⠀⠀⠀⠀⠀⠀⠀⠀</a:t>
            </a:r>
            <a:br/>
            <a:r>
              <a:t>⠀⠀⠀⠀⠀⠀⠀⠀⠀⠀⠀⣿⣿⣿⣿⣿⣿⣿⣿⣿⣿⣿⣿⣿⣿⣿⣿⡿⢿⣿⣿⣿⢕⢕⢕⢕⢕⢕⢕⢕⢕⢜⣿⣕⢸⣿⣿⣿⣿⣿⣿⣿⣿⣿⣿⣿⣿⣿⣿⣿⣿⣿⣿⣿⣿⣿⣿⣿⣿⠀⠀⠀⠀⠀⠀⠀⠀⠀⠀⠀⠀</a:t>
            </a:r>
            <a:br/>
            <a:r>
              <a:t>⠀⠀⠀⠀⠀⠀⠀⠀⠀⠀⠀⣿⣿⣿⣿⣿⣿⣿⣿⣿⣿⣿⣿⣿⣿⣿⣿⣷⣷⣷⣿⡯⢜⢳⢕⢕⢕⢕⢕⢕⢕⢕⢱⢽⢼⣿⣿⣿⣿⣿⣿⣿⣿⣿⣿⣿⣿⣿⣿⣿⣿⣿⣿⣿⣿⣿⣿⣿⣿⠀⠀⠀⠀⠀⠀⠀⠀⠀⠀⠀⠀</a:t>
            </a:r>
            <a:br/>
            <a:r>
              <a:t>⠀⠀⠀⠀⠀⠀⠀⠀⠀⠀⠀⣿⣿⣿⣿⣿⣿⣿⣿⣿⣿⣿⣿⣿⣿⣿⣿⣿⣵⣿⣿⣧⢕⢕⢕⣵⣵⡕⢕⢕⢕⢕⢕⢕⢺⣿⣿⣿⣿⣿⣿⣿⣿⣿⣿⣿⣿⣿⣿⣿⣿⣿⣿⣿⣿⣿⣿⣿⣿⠀⠀⠀⠀⠀⠀⠀⠀⠀⠀⠀⠀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⠀⠀⠀⠀⠀⠀⠀⠀⠀⠀⠀⣿⣿⣿⣿⣿⣿⣿⣿⣿⣿⣿⣿⣿⣿⣿⣿⣿⣿⡿⢟⣝⣵⣷⣿⡿⡿⢇⢕⢕⢕⢕⢕⢕⢕⢝⢏⢻⣿⣿⣿⣿⣿⣿⣿⣿⣿⣿⣿⣿⣿⣿⣿⣿⣿⣿⣿⣿⣿⠀⠀⠀⠀⠀⠀⠀⠀⠀⠀⠀⠀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⠀⠀⠀⠀⠀⠀⠀⠀⠀⠀⠀⣿⣿⣿⣿⣿⣿⣿⣿⣿⣿⣿⣿⣿⣿⣿⣿⣿⣿⣿⣿⣿⣿⣿⡟⢇⢕⢕⢕⢕⢕⢕⢕⢕⢕⢕⢱⣿⣿⣿⣿⣿⣿⣿⣿⣿⣿⣿⣿⣿⣿⣿⣿⣿⣿⣿⣿⣿⣿⠀⠀⠀⠀⠀⠀⠀⠀⠀⠀⠀⠀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⠀⠀⠀⠀⠀⠀⠀⠀⠀⠀⠀⣿⣿⣿⣿⣿⣿⣿⣿⣿⣿⣿⣿⣿⣿⣿⣿⣿⣿⣿⣿⣿⣿⣿⣷⣕⢕⢕⢕⢕⢕⢕⢕⢕⢕⢱⣿⣿⣿⣿⣿⣿⣿⣿⣿⣿⣿⣿⣿⣿⣿⣿⣿⣿⣿⣿⣿⣿⣿⠀⠀⠀⠀⠀⠀⠀⠀⠀⠀⠀⠀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⠀⠀⠀⠀⠀⠀⠀⠀⠀⠀⠀⣿⣿⣿⣿⣿⣿⣿⣿⣿⣿⣿⣿⣿⣿⣿⣿⣿⣿⣿⣿⣿⣿⣿⣿⣿⣿⣷⣕⢕⢕⢕⢕⢕⣵⣿⣿⣿⣿⣿⣿⣿⣿⣿⣿⣿⣿⣿⣿⣿⣿⣿⣿⣿⣿⣿⣿⣿⣿⠀⠀⠀⠀⠀⠀⠀⠀⠀⠀⠀⠀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⠀⠀⠀⠀⠀⠀⠀⠀⠀⠀⠀⣿⣿⣿⣿⣿⣿⣿⣿⣿⣿⣿⣿⣿⣿⣿⣿⣿⣿⣿⣿⣿⣿⣿⣿⣿⣿⢿⢿⢗⢕⢕⣵⣿⣿⣿⣿⣿⣿⣿⣿⣿⣿⣿⣿⣿⣿⣿⣿⣿⣿⣿⣿⣿⣿⣿⣿⣿⣿⠀⠀⠀⠀⠀⠀⠀⠀⠀⠀⠀⠀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⠀⠀⠀⠀⠀⠀⠀⠀⠀⠀⠀⣿⣿⣿⣿⣿⣿⣿⣿⣿⣿⣿⣿⣿⣿⣿⣿⣿⣿⣿⣿⣿⣿⣿⣿⣿⣿⣷⣵⣷⣾⣿⣿⣿⣿⣿⣿⣿⣿⣿⣿⣿⣿⣿⣿⣿⣿⣿⣿⣿⣿⣿⣿⣿⣿⣿⣿⣿⣿⠀⠀⠀⠀⠀⠀⠀⠀⠀⠀⠀⠀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⠀⠀⠀⠀⠀⠀⠀⠀⠀⠀⠀⣿⣿⣿⣿⣿⣿⣿⣿⣿⣿⣿⣿⣿⣿⣿⣿⣿⡿⢻⣿⣿⣿⣿⣿⢿⢿⢿⢿⢿⢿⢹⢟⣿⣿⣿⣿⣿⣿⣿⣿⣿⣿⣿⣿⣿⣿⣿⣿⣿⣿⣿⣿⣿⣿⣿⣿⣿⣿⠀⠀⠀⠀⠀⠀⠀⠀⠀⠀⠀⠀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⠀⠀⠀⠀⠀⠀⠀⠀⠀⠀⠀⣿⣿⣿⣿⣿⣿⣿⣿⣿⣿⣿⣿⣿⣿⣿⣿⣿⣿⣷⣜⢝⡽⢝⢇⢕⢕⢕⢜⢝⢇⢕⢕⢜⢿⣿⣿⣿⣿⣿⣿⣿⣿⣿⣿⣿⣿⣿⣿⣿⣿⣿⣿⣿⣿⣿⣿⣿⣿⠀⠀⠀⠀⠀⠀⠀⠀⠀⠀⠀⠀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⠀⠀⠀⠀⠀⠀⠀⠀⠀⠀⠀⣿⣿⣿⣿⣿⣿⣿⣿⣿⣿⣿⣿⣿⣿⣿⣿⣿⣿⣿⣿⢝⢕⢕⢕⢕⢕⢕⠔⠀⠁⠁⠀⠁⢕⣜⢿⣿⣿⣿⣿⣿⣿⣿⣿⣿⣿⣿⣿⣿⣿⣿⣿⣿⣿⣿⣿⣿⣿⠀⠀⠀⠀⠀⠀⠀⠀⠀⠀⠀⠀</a:t>
            </a:r>
            <a:br/>
            <a:r>
              <a:t>⠀⠀⠀⠀⠀⠀⠀⠀⠀⠀⠀⣿⣿⣿⣿⣿⣿⣿⣿⣿⣿⣿⣿⡿⢿⢿⢿⢿⢿⢿⢿⢵⢕⢕⢕⢕⢕⢕⢔⢀⠀⠀⠀⠀⢕⣜⣾⣿⣿⣿⣿⣿⣿⣿⣿⣿⣿⣿⣿⣿⣿⣿⣿⣿⣿⣿⣿⣿⣿⠀⠀⠀⠀⠀⠀⠀⠀⠀⠀⠀⠀</a:t>
            </a:r>
            <a:br/>
            <a:r>
              <a:t>⠀⠀⠀⠀⠀⠀⠀⠀⠀⠀⠀⣿⣿⣿⣿⣿⣿⣿⣿⣿⣿⢿⢏⢕⠑⢱⣷⣷⣴⣴⣥⣅⢁⢑⢑⢕⣱⣵⡕⢕⢔⠀⠀⢀⢕⣿⣿⣿⣿⣿⣿⣿⣿⣿⣿⣿⣿⣿⣿⣿⣿⣿⣿⣿⣿⣿⣿⣿⣿⠀⠀⠀⠀⠀⠀⠀⠀⠀⠀⠀⠀</a:t>
            </a:r>
            <a:br/>
            <a:r>
              <a:t>⠀⠀⠀⠀⠀⠀⠀⠀⠀⠀⠀⣿⣿⣿⣿⣿⣿⣿⣿⣿⣿⢕⣵⢕⢕⢜⣹⣿⢿⣿⣿⡿⢇⢕⢕⢜⣱⣵⣵⢕⢕⢕⠀⢕⢱⣿⣿⣿⣿⣿⣿⣿⣿⣿⣿⣿⣿⣿⣿⣿⣿⣿⣿⣿⣿⣿⣿⣿⣿⠀⠀⠀⠀⠀⠀⠀⠀⠀⠀⠀⠀</a:t>
            </a:r>
            <a:br/>
            <a:r>
              <a:t>⠀⠀⠀⠀⠀⠀⠀⠀⠀⠀⠀⣿⣿⣿⣿⣿⣿⣿⣿⣿⣿⣿⣿⣷⣕⢕⢕⢇⢕⢝⢟⢕⢕⢕⢾⢕⣸⢿⣏⢕⢕⢕⢕⢱⣿⣿⣿⣿⣿⣿⣿⣿⣿⣿⣿⣿⣿⣿⣿⣿⣿⣿⣿⣿⣿⣿⣿⣿⣿⠀⠀⠀⠀⠀⠀⠀⠀⠀⠀⠀⠀</a:t>
            </a:r>
            <a:br/>
            <a:r>
              <a:t>⠀⠀⠀⠀⠀⠀⠀⠀⠀⠀⠀⣿⣿⣿⣿⣿⣿⣿⣿⣿⣿⣧⣵⣽⣿⣿⣷⣕⢱⢕⢕⢕⢕⢕⣼⢿⢿⣯⣿⡧⢕⢕⢕⣿⣿⣿⣿⣿⣿⣿⣿⣿⣿⣿⣿⣿⣿⣿⣿⣿⣿⣿⣿⣿⣿⣿⣿⣿⣿⠀⠀⠀⠀⠀⠀⠀⠀⠀⠀⠀⠀</a:t>
            </a:r>
            <a:br/>
            <a:r>
              <a:t>⠀⠀⠀⠀⠀⠀⠀⠀⠀⠀⠀⣿⣿⣿⣿⣿⣿⣿⣿⣿⣿⣿⡿⢿⣿⣿⣿⣿⣿⣷⡕⢕⢕⢽⢕⢕⢱⢾⣿⣿⣧⢕⢕⣿⣿⣿⣿⣿⣿⣿⣿⣿⣿⣿⣿⣿⣿⣿⣿⣿⣿⣿⣿⣿⣿⣿⣿⣿⣿⠀⠀⠀⠀⠀⠀⠀⠀⠀⠀⠀⠀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⠀⠀⠀⠀⠀⠀⠀⠀⠀⠀⠀⣿⣿⣿⣿⣿⣿⣿⣿⣿⣿⣿⣿⣿⣿⣿⣿⣿⣿⡟⢕⣕⣵⣇⢕⢕⢕⢕⣿⣿⢿⡇⢸⣿⣿⣿⣿⣿⣿⣿⣿⣿⣿⣿⣿⣿⣿⣿⣿⣿⣿⣿⣿⣿⣿⣿⣿⣿⣿⠀⠀⠀⠀⠀⠀⠀⠀⠀⠀⠀⠀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⠀⠀⠀⠀⠀⠀⠀⠀⠀⠀⠀⣿⣿⣿⣿⣿⣿⣿⣿⣿⣿⣿⣿⣿⣿⣿⡿⢿⣏⣵⣿⣿⣿⡏⢕⢕⢕⢱⣾⣷⡵⡇⢕⢝⢿⣿⣿⣿⣿⣿⣿⣿⣿⣿⣿⣿⣿⣿⣿⣿⣿⣿⣿⣿⣿⣿⣿⣿⣿⠀⠀⠀⠀⠀⠀⠀⠀⠀⠀⠀⠀</a:t>
            </a:r>
            <a:br/>
            <a:r>
              <a:t>⠀⠀⠀⠀⠀⠀⠀⠀⠀⠀⠀⣿⣿⣿⣿⣿⣿⣿⣿⣿⣿⣿⣿⣿⣟⣯⣵⣾⣿⣿⣿⣿⡿⢟⢕⢕⢕⢕⢹⣿⣿⣧⣕⢕⢕⢕⣾⣿⣿⣿⣿⣿⣿⣿⣿⣿⣿⣿⣿⣿⣿⣿⣿⣿⣿⣿⣿⣿⣿⠀⠀⠀⠀⠀⠀⠀⠀⠀⠀⠀⠀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⠀⠀⠀⠀⠀⠀⠀⠀⠀⠀⠀⣿⣿⣿⣿⣿⣿⣿⣿⣿⣿⣿⣿⣿⣿⣿⣿⣿⣿⣿⣿⢇⢕⢕⢕⢕⢕⢕⢸⣿⣿⣿⢕⢕⣱⣿⣿⣿⣿⣿⣿⣿⣿⣿⣿⣿⣿⣿⣿⣿⣿⣿⣿⣿⣿⣿⣿⣿⣿⠀⠀⠀⠀⠀⠀⠀⠀⠀⠀⠀⠀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⠀⠀⠀⠀⠀⠀⠀⠀⠀⠀⠀⣿⣿⣿⣿⣿⣿⣿⣿⣿⣿⣿⣿⣿⣿⣿⣿⣿⣿⣿⣿⣷⣾⣕⡇⡕⢕⢕⢜⢻⡟⡕⣸⣾⣿⣿⣿⣿⣿⣿⣿⣿⣿⣿⣿⣿⣿⣿⣿⣿⣿⣿⣿⣿⣿⣿⣿⣿⣿⠀⠀⠀⠀⠀⠀⠀⠀⠀⠀⠀⠀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⠀⠀⠀⠀⠀⠀⠀⠀⠀⠀⠀⣿⣿⣿⣿⣿⣿⣿⣿⣿⣿⣿⣿⣿⣿⣿⣿⣿⣿⣿⣿⣿⣿⣿⣷⣷⣕⢕⢕⢸⣕⣵⣿⣿⣿⣿⣿⣿⣿⣿⣿⣿⣿⣿⣿⣿⣿⣿⣿⣿⣿⣿⣿⣿⣿⣿⣿⣿⣿⠀⠀⠀⠀⠀⠀⠀⠀⠀⠀⠀⠀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⠀⠀⠀⠀⠀⠀⠀⠀⠀⠀⠀⣿⣿⣿⣿⣿⣿⣿⣿⣿⣿⣿⣿⣿⣿⣿⣿⣿⣿⣿⣿⣿⣿⣿⣿⢝⢕⢕⣵⣾⣿⣿⣿⣿⣿⣿⣿⣿⣿⣿⣿⣿⣿⣿⣿⣿⣿⣿⣿⣿⣿⣿⣿⣿⣿⣿⣿⣿⣿⠀⠀⠀⠀⠀⠀⠀⠀⠀⠀⠀⠀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⠀⠀⠀⠀⠀⠀⠀⠀⠀⠀⠀⣿⣿⣿⣿⣿⣿⣿⣿⣿⣿⣿⣿⣿⣿⣿⣿⣯⢻⣿⣿⣿⣿⣿⡿⢿⢿⢿⣿⡟⢞⢣⢝⣿⣿⣿⣿⣿⣿⣿⣿⣿⣿⣿⣿⣿⣿⣿⣿⣿⣿⣿⣿⣿⣿⣿⣿⣿⣿⠀⠀⠀⠀⠀⠀⠀⠀⠀⠀⠀⠀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⠀⠀⠀⠀⠀⠀⠀⠀⠀⠀⠀⣿⣿⣿⣿⣿⣿⣿⣿⣿⣿⣿⣿⣿⣿⣿⣿⣿⣿⣟⣿⡏⢿⢇⢕⢕⢕⢕⢟⢕⢕⢕⢕⢜⢝⢻⣿⣿⣿⣿⣿⣿⣿⣿⣿⣿⣿⣿⣿⣿⣿⣿⣿⣿⣿⣿⣿⣿⣿⠀⠀⠀⠀⠀⠀⠀⠀⠀⠀⠀⠀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⠀⠀⠀⠀⠀⠀⠀⠀⠀⠀⠀⣿⣿⣿⣿⣿⣿⣿⣿⣿⣿⣿⣿⣿⣿⣿⣿⣿⣿⢏⢝⡕⢕⢕⢕⢕⢕⢕⠀⠁⠁⠀⠁⠑⢕⢷⣸⣿⣿⣿⣿⣿⣿⣿⣿⣿⣿⣿⣿⣿⣿⣿⣿⣿⣿⣿⣿⣿⣿⠀⠀⠀⠀⠀⠀⠀⠀⠀⠀⠀⠀</a:t>
            </a:r>
            <a:br/>
            <a:r>
              <a:t>⠀⠀⠀⠀⠀⠀⠀⠀⠀⠀⠀⣿⣿⣿⣿⣿⣿⣿⣿⣿⣿⣿⢟⢟⢟⡟⠻⠿⢿⢷⢧⢷⣧⢕⢕⢕⢕⢔⢄⠀⠀⠀⠀⠀⢕⣾⣿⣿⣿⣿⣿⣿⣿⣿⣿⣿⣿⣿⣿⣿⣿⣿⣿⣿⣿⣿⣿⣿⣿⠀⠀⠀⠀⠀⠀⠀⠀⠀⠀⠀⠀</a:t>
            </a:r>
            <a:br/>
            <a:r>
              <a:t>⠀⠀⠀⠀⠀⠀⠀⠀⠀⠀⠀⣿⣿⣿⣿⣿⣿⣿⣿⣿⣿⢕⢕⢕⣜⣿⣷⣷⣧⣴⣅⢅⢅⢜⣱⣵⣵⢕⢕⢕⢀⠀⠀⢕⢸⣿⣿⣿⣿⣿⣿⣿⣿⣿⣿⣿⣿⣿⣿⣿⣿⣿⣿⣿⣿⣿⣿⣿⣿⠀⠀⠀⠀⠀⠀⠀⠀⠀⠀⠀⠀</a:t>
            </a:r>
            <a:br/>
            <a:r>
              <a:t>⠀⠀⠀⠀⠀⠀⠀⠀⠀⠀⠀⣿⣿⣿⣿⣿⣿⣿⣿⣿⣿⣾⣇⢕⢝⢷⢟⢻⢿⢟⢏⢕⢕⢕⢫⣵⣸⢕⢕⢕⢕⢀⠀⢕⣾⣿⣿⣿⣿⣿⣿⣿⣿⣿⣿⣿⣿⣿⣿⣿⣿⣿⣿⣿⣿⣿⣿⣿⣿⠀⠀⠀⠀⠀⠀⠀⠀⠀⠀⠀⠀</a:t>
            </a:r>
            <a:br/>
            <a:r>
              <a:t>⠀⠀⠀⠀⠀⠀⠀⠀⠀⠀⠀⣿⣿⣿⣿⣿⣿⣿⣿⣿⡿⢿⣿⣵⣇⢵⡵⢕⢕⢕⢕⢕⢱⣇⣵⣟⣟⣕⡕⢕⢕⢕⢔⣼⣿⣿⣿⣿⣿⣿⣿⣿⣿⣿⣿⣿⣿⣿⣿⣿⣿⣿⣿⣿⣿⣿⣿⣿⣿⠀⠀⠀⠀⠀⠀⠀⠀⠀⠀⠀⠀</a:t>
            </a:r>
            <a:br/>
            <a:r>
              <a:t>⠀⠀⠀⠀⠀⠀⠀⠀⠀⠀⠀⣿⣿⣿⣿⣿⣿⣿⣿⣿⣿⣿⣿⣿⣿⣷⣵⣧⣷⣧⢕⢕⣵⢿⢟⢿⢿⣿⣷⡕⢕⢕⢸⣿⣿⣿⣿⣿⣿⣿⣿⣿⣿⣿⣿⣿⣿⣿⣿⣿⣿⣿⣿⣿⣿⣿⣿⣿⣿⠀⠀⠀⠀⠀⠀⠀⠀⠀⠀⠀⠀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⠀⠀⠀⠀⠀⠀⠀⠀⠀⠀⠀⣿⣿⣿⣿⣿⣿⣿⣿⣿⣿⣿⣿⣿⣿⣿⣿⣿⣿⢇⢕⣷⡏⢕⢕⢜⣿⣿⣿⣿⣕⡕⣼⣿⣿⣿⣿⣿⣿⣿⣿⣿⣿⣿⣿⣿⣿⣿⣿⣿⣿⣿⣿⣿⣿⣿⣿⣿⣿⠀⠀⠀⠀⠀⠀⠀⠀⠀⠀⠀⠀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⠀⠀⠀⠀⠀⠀⠀⠀⠀⠀⠀⣿⣿⣿⣿⣿⣿⣿⣿⣿⣿⣿⣿⣿⣿⣿⣿⣿⢇⣵⣿⣿⡇⢕⢕⢕⣻⣿⣿⣿⡿⢇⢻⣿⣿⣿⣿⣿⣿⣿⣿⣿⣿⣿⣿⣿⣿⣿⣿⣿⣿⣿⣿⣿⣿⣿⣿⣿⣿⠀⠀⠀⠀⠀⠀⠀⠀⠀⠀⠀⠀</a:t>
            </a:r>
            <a:br/>
            <a:r>
              <a:t>⠀⠀⠀⠀⠀⠀⠀⠀⠀⠀⠀⣿⣿⣿⣿⣿⣿⣿⣿⣿⣿⣿⣿⣿⡿⣟⣻⣿⣿⣿⣿⣿⣕⢕⢕⢕⣿⣿⣿⣿⣷⣽⢕⢝⢿⢿⣿⣿⣿⣿⣿⣿⣿⣿⣿⣿⣿⣿⣿⣿⣿⣿⣿⣿⣿⣿⣿⣿⣿⠀⠀⠀⠀⠀⠀⠀⠀⠀⠀⠀⠀</a:t>
            </a:r>
            <a:br/>
            <a:r>
              <a:t>⠀⠀⠀⠀⠀⠀⠀⠀⠀⠀⠀⣿⣿⣿⣿⣿⣿⣿⣿⣿⣿⣿⣿⣷⣿⣿⣿⣿⣿⣿⢟⢟⢝⢕⢕⢕⢸⣿⣿⣿⣿⣿⣷⡕⣱⣾⣿⣿⣿⣿⣿⣿⣿⣿⣿⣿⣿⣿⣿⣿⣿⣿⣿⣿⣿⣿⣿⣿⣿⠀⠀⠀⠀⠀⠀⠀⠀⠀⠀⠀⠀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⠀⠀⠀⠀⠀⠀⠀⠀⠀⠀⠀⣿⣿⣿⣿⣿⣿⣿⣿⣿⣿⣿⣿⣿⣿⣿⣿⣿⣿⣿⣕⣱⣵⣧⢕⢕⢜⣿⣿⣿⣿⣿⣿⣿⣿⣿⣿⣿⣿⣿⣿⣿⣿⣿⣿⣿⣿⣿⣿⣿⣿⣿⣿⣿⣿⣿⣿⣿⣿⠀⠀⠀⠀⠀⠀⠀⠀⠀⠀⠀⠀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⠀⠀⠀⠀⠀⠀⠀⠀⠀⠀⠀⣿⣿⣿⣿⣿⣿⣿⣿⣿⣿⣿⣿⣿⣿⣿⣿⣿⣿⣿⣿⣿⣿⣿⣱⣱⢕⣿⣿⣿⣿⣽⣿⣿⣿⣿⣿⣿⣿⣿⣿⣿⣿⣿⣿⣿⣿⣿⣿⣿⣿⣿⣿⣿⣿⣿⣿⣿⣿⠀⠀⠀⠀⠀⠀⠀⠀⠀⠀⠀⠀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⠀⠀⠀⠀⠀⠀⠀⠀⠀⠀⠀⣿⣿⣿⣿⣿⣿⣿⣿⣿⣿⣿⣿⣿⣿⣿⣿⣿⣿⣿⣿⣿⣿⣿⣿⣿⡧⣟⢿⣿⣿⣿⣿⣿⣿⣿⣿⣿⣿⣿⣿⣿⣿⣿⣿⣿⣿⣿⣿⣿⣿⣿⣿⣿⣿⣿⣿⣿⣿⠀⠀⠀⠀⠀⠀⠀⠀⠀⠀⠀⠀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⠀⠀⠀⠀⠀⠀⠀⠀⠀⠀⠀⣿⣿⣿⣿⣿⣿⣿⣿⣿⣿⣿⣿⣿⣿⣿⣿⣿⣿⣿⣿⣿⣿⣿⣿⣝⣵⣿⣿⣿⣿⣿⣿⣿⣿⣿⣿⣿⣿⣿⣿⣿⣿⣿⣿⣿⣿⣿⣿⣿⣿⣿⣿⣿⣿⣿⣿⣿⣿⠀⠀⠀⠀⠀⠀⠀⠀⠀⠀⠀⠀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⠀⠀⠀⠀⠀⠀⠀⠀⠀⠀⠀⣿⣿⣿⣿⣿⣿⣿⣿⣿⣿⣿⣿⣿⣿⣿⣿⣿⣿⣿⣿⣿⣿⣿⣿⣿⣿⣿⣿⣿⣿⣿⣿⣿⣿⣿⣿⣿⣿⣿⣿⢿⢿⣿⣿⣿⣿⣿⣿⣿⣿⣿⣿⣿⣿⣿⣿⣿⣿⠀⠀⠀⠀⠀⠀⠀⠀⠀⠀⠀⠀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⠀⠀⠀⠀⠀⠀⠀⠀⠀⠀⠀⣿⣿⣿⣿⣿⣿⣿⣿⣿⣿⣿⣿⣿⣿⣿⣿⣿⣿⣿⣿⣿⣿⣿⣿⣿⣿⣿⣿⣟⢝⣱⢕⣕⡕⢕⢕⠝⢻⢿⣿⣿⣿⣿⣿⣿⣿⣿⣿⣿⣿⣿⣿⣿⣿⣿⣿⣿⣿⠀⠀⠀⠀⠀⠀⠀⠀⠀⠀⠀⠀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⠀⠀⠀⠀⠀⠀⠀⠀⠀⠀⠀⣿⣿⣿⣿⣿⣿⣿⣿⣿⣿⣿⣿⣿⣿⣿⣿⣿⣿⣿⣿⣿⣿⣿⣿⣿⣿⣿⡿⢝⢜⢕⢕⢕⢕⢜⢕⢕⢑⠑⢝⣿⣿⣿⣿⣿⣿⣿⣿⣿⣿⣿⣿⣿⣿⣿⣿⣿⣿⠀⠀⠀⠀⠀⠀⠀⠀⠀⠀⠀⠀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⠀⠀⠀⠀⠀⠀⠀⠀⠀⠀⠀⣿⣿⣿⣿⣿⣿⣿⣿⣿⣿⣿⣿⣿⣿⣿⣿⣿⣿⣿⣿⣿⣿⣿⣿⣿⣿⣿⣷⣕⣕⣕⣕⡕⢄⢄⢅⢔⠕⠀⠀⢜⣿⣿⣿⣿⣿⣿⣿⣿⣿⣿⣿⣿⣿⣿⣿⣿⣿⠀⠀⠀⠀⠀⠀⠀⠀⠀⠀⠀⠀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⠀⠀⠀⠀⠀⠀⠀⠀⠀⠀⠀⣿⣿⣿⣿⣿⣿⣿⣿⣿⣿⣿⣿⣿⣿⣿⣿⣿⣿⣿⣿⣿⣿⣿⣿⣿⣿⣿⣿⣿⣿⣿⣿⣿⣧⡕⢕⢕⠐⠀⠀⢕⣿⣿⣿⣿⣿⣿⣿⣿⣿⣿⣿⣿⣿⣿⣿⣿⣿⠀⠀⠀⠀⠀⠀⠀⠀⠀⠀⠀⠀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⠀⠀⠀⠀⠀⠀⠀⠀⠀⠀⠀⣿⣿⣿⣿⣿⣿⣿⣿⣿⣿⣿⣿⣿⣿⣿⣿⣿⣿⣿⣿⣿⣿⣿⣿⣿⣿⢟⢻⢿⡿⢿⡿⡿⠇⠕⠕⠑⠕⠄⠀⢕⣿⣿⣿⣿⣿⣿⣿⣿⣿⣿⣿⣿⣿⣿⣿⣿⣿⠀⠀⠀⠀⠀⠀⠀⠀⠀⠀⠀⠀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⠀⠀⠀⠀⠀⠀⠀⠀⠀⠀⠀⣿⣿⣿⣿⣿⣿⣿⣿⣿⣿⣿⣿⣿⣿⣿⣿⣿⣿⣿⣿⣿⣿⣿⣿⣿⣿⣇⢕⢱⣕⢰⢕⢱⣷⣶⣖⢔⡴⢷⢇⣸⣿⣿⣿⣿⣿⣿⣿⣿⣿⣿⣿⣿⣿⣿⣿⣿⣿⠀⠀⠀⠀⠀⠀⠀⠀⠀⠀⠀⠀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⠀⠀⠀⠀⠀⠀⠀⠀⠀⠀⠀⣿⣿⣿⣿⣿⣿⣿⣿⣿⣿⣿⣿⣿⣿⣿⣿⣿⣿⣿⣿⣿⣿⣿⣿⣿⣿⣿⣷⣿⣿⣷⣷⣷⣿⣿⣿⣷⣧⡷⣱⣿⣿⣿⣿⣿⣿⣿⣿⣿⣿⣿⣿⣿⣿⣿⣿⣿⣿⠀⠀⠀⠀⠀⠀⠀⠀⠀⠀⠀⠀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⠀⠀⠀⠀⠀⠀⠀⠀⠀⠀⠀⣿⣿⣿⣿⣿⣿⣿⣿⣿⣿⣿⣿⣿⣿⣿⣿⣿⣿⣿⣿⣿⣿⣿⣿⣿⣿⣿⣿⣿⣿⣻⣽⣿⣿⣿⣿⣿⣿⣵⣿⣿⣿⣿⣿⣿⣿⣿⣿⣿⣿⣿⣿⣿⣿⣿⣿⣿⣿⠀⠀⠀⠀⠀⠀⠀⠀⠀⠀⠀⠀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⠀⠀⠀⠀⠀⠀⠀⠀⠀⠀⠀⣿⣿⣿⣿⣿⣿⣿⣿⣿⣿⣿⣿⣿⣿⣿⣿⣿⣿⣿⣿⣿⣿⣿⣿⣿⣿⣿⣿⣿⣿⣿⣿⣿⣿⣿⣿⡿⢏⣵⡇⢝⢟⢿⣿⣿⣿⣿⣿⣿⣿⣿⣿⣿⣿⣿⣿⣿⣿⠀⠀⠀⠀⠀⠀⠀⠀⠀⠀⠀⠀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⠀⠀⠀⠀⠀⠀⠀⠀⠀⠀⠀⣿⣿⣿⣿⣿⣿⣿⣿⣿⣿⣿⣿⣿⣿⣿⣿⣿⣿⣿⣿⣿⣿⣿⣿⣿⣿⣿⣿⣿⣿⣿⣿⣟⢿⢿⣯⣾⣿⢿⢷⢱⣵⡕⢜⢻⣿⣿⣿⣿⣿⣿⣿⣿⣿⣿⣿⣿⣿⠀⠀⠀⠀⠀⠀⠀⠀⠀⠀⠀⠀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⠀⠀⠀⠀⠀⠀⠀⠀⠀⠀⠀⣿⣿⣿⣿⣿⣿⣿⣿⣿⣿⣿⣿⣿⣿⣿⣿⣿⣿⣿⣿⣿⣿⣿⣿⣿⣿⣿⣿⣿⣿⣿⣿⣿⣿⣿⣿⣿⣿⣿⣿⣱⣿⣿⣿⣷⣾⣿⣿⣿⣿⣿⣿⣿⣿⣿⣿⣿⣿⠀⠀⠀⠀⠀⠀⠀⠀⠀⠀⠀⠀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⠀⠀⠀⠀⠀⠀⠀⠀⠀⠀⠀⢸⣿⣿⣿⣿⣿⣿⣿⣿⣿⣿⣿⣿⣿⣿⣿⣿⣿⣿⣿⣿⣿⣿⣿⣿⣿⣿⣿⣿⣿⣿⣿⣿⣿⣿⣿⣿⣿⣿⣿⣿⣿⣿⣿⣯⣿⣿⣿⣿⣿⣿⣿⣿⣿⣿⣿⣿⣿⠀⠀⠀⠀⠀⠀⠀⠀⠀⠀⠀⠀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⠀⠀⠀⠀⠀⠀⠀⠀⠀⠀⠀⢸⣿⣿⣿⣿⣿⣿⣿⣿⣿⣿⣿⣿⣿⣿⣿⣿⣿⣿⣿⣿⣿⣿⣿⣿⣿⣿⣿⣿⣿⣿⣿⣿⣿⣿⣿⣿⣿⣿⣿⣿⣿⣿⣿⣾⣿⣿⣿⣿⣿⣿⣿⣿⣿⣿⣿⣿⣿⠀⠀⠀⠀⠀⠀⠀⠀⠀⠀⠀⠀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⠀⠀⠀⠀⠀⠀⠀⠀⠀⠀⠀⣿⣿⣿⣿⣿⣿⣿⣿⣿⣿⣿⣿⣿⣿⣿⣿⣯⣿⣟⣿⣿⣿⣿⣷⣟⣿⣿⣿⣿⣿⣿⣿⣿⣿⣿⣿⣿⣿⣿⣿⣿⣿⣿⣿⣿⣿⣿⣿⣿⣿⣿⣿⣿⣿⣿⣿⣿⣿⠀⠀⠀⠀⠀⠀⠀⠀⠀⠀⠀⠀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⠀⠀⠀⠀⠀⠀⠀⠀⠀⠀⠀⣿⣿⣿⣿⣿⣿⣿⣿⣿⣿⣿⣿⣿⣿⣿⣿⣝⣿⣿⣿⣿⣿⣿⢿⢿⢿⢿⣿⢗⢸⢇⢻⣿⣿⣿⣿⣿⣿⣿⣿⣿⣿⣿⣿⣿⣿⣿⣿⣿⣿⣿⣿⣿⣿⣿⣿⣿⣿⠀⠀⠀⠀⠀⠀⠀⠀⠀⠀⠀⠀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⠀⠀⠀⠀⠀⠀⠀⠀⠀⠀⠀⣿⣿⣿⣿⣿⣿⣿⣿⣿⣿⣿⣿⣿⣿⣿⣿⣿⣿⣿⣿⢯⢷⢕⢜⢕⢕⠜⢕⢕⢕⢕⢕⢝⢝⢻⣿⣿⣿⣿⣿⣿⣿⣿⣿⣿⣿⣿⣿⣿⣿⣿⣿⣿⣿⣿⣿⣿⣿⠀⠀⠀⠀⠀⠀⠀⠀⠀⠀⠀⠀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⠀⠀⠀⠀⠀⠀⠀⠀⠀⠀⠀⣿⣿⣿⣿⣿⣿⣿⣿⣿⣿⣿⣿⣿⣿⣿⣿⣿⣷⣿⣷⣕⢕⢕⢕⢕⢕⢅⠁⠁⠀⠀⠀⢕⢕⢺⣽⣿⣿⣿⣿⣿⣿⣿⣿⣿⣿⣿⣿⣿⣿⣿⣿⣿⣿⣿⣿⣿⣿⠀⠀⠀⠀⠀⠀⠀⠀⠀⠀⠀⠀</a:t>
            </a:r>
            <a:br/>
            <a:r>
              <a:t>⠀⠀⠀⠀⠀⠀⠀⠀⠀⠀⠀⣿⣿⣿⣿⣿⣿⣿⣿⣿⣿⢟⢝⢝⣝⡛⠛⠟⠿⢿⡿⣿⣇⣕⢕⢕⢕⢕⠀⠀⠀⠀⠀⢕⢕⣼⣿⣿⣿⣿⣿⣿⣿⣿⣿⣿⣿⣿⣿⣿⣿⣿⣿⣿⣿⣿⣿⣿⣿⠀⠀⠀⠀⠀⠀⠀⠀⠀⠀⠀⠀</a:t>
            </a:r>
            <a:br/>
            <a:r>
              <a:t>⠀⠀⠀⠀⠀⠀⠀⠀⠀⠀⠀⣿⣿⣿⣿⣿⣿⣿⣿⣿⣿⣕⢕⢱⢝⢿⣿⣷⣶⡔⢄⢅⢅⣹⣵⣵⢕⢕⢕⢄⠀⠀⢕⢔⣼⣿⣿⣿⣿⣿⣿⣿⣿⣿⣿⣿⣿⣿⣿⣿⣿⣿⣿⣿⣿⣿⣿⣿⣿⠀⠀⠀⠀⠀⠀⠀⠀⠀⠀⠀⠀</a:t>
            </a:r>
            <a:br/>
            <a:r>
              <a:t>⠀⠀⠀⠀⠀⠀⠀⠀⠀⠀⠀⣿⣿⣿⣿⣿⣿⣿⣿⣿⣿⣿⡕⢸⣻⢗⢜⢝⢕⢕⢕⢕⢕⢣⣷⣺⢕⢕⢕⢕⢔⠀⢕⢱⣿⣿⣿⣿⣿⣿⣿⣿⣿⣿⣿⣿⣿⣿⣿⣿⣿⣿⣿⣿⣿⣿⣿⣿⣿⠀⠀⠀⠀⠀⠀⠀⠀⠀⠀⠀⠀</a:t>
            </a:r>
            <a:br/>
            <a:r>
              <a:t>⠀⠀⠀⠀⠀⠀⠀⠀⠀⠀⠀⣿⣿⣿⣿⣿⣿⣿⣿⣿⣝⣿⣿⣿⣞⡾⣵⣷⣵⢕⢕⢸⣧⣵⣿⣯⣵⡕⢕⢕⢕⢕⢱⣿⣿⣿⣿⣿⣿⣿⣿⣿⣿⣿⣿⣿⣿⣿⣿⣿⣿⣿⣿⣿⣿⣿⣿⣿⣿⠀⠀⠀⠀⠀⠀⠀⠀⠀⠀⠀⠀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⠀⠀⠀⠀⠀⠀⠀⠀⠀⠀⠀⣿⣿⣿⣿⣿⣿⣿⣿⣿⣿⣿⣿⣿⣿⣿⣿⣿⣿⢕⢱⣾⢿⢟⣟⣿⣿⣿⣕⢕⢕⢕⣿⣿⣿⣿⣿⣿⣿⣿⣿⣿⣿⣿⣿⣿⣿⣿⣿⣿⣿⣿⣿⣿⣿⣿⣿⣿⣿⠀⠀⠀⠀⠀⠀⠀⠀⠀⠀⠀⠀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⠀⠀⠀⠀⠀⠀⠀⠀⠀⠀⠀⣿⣿⣿⣿⣿⣿⣿⣿⣿⣿⣿⣿⣿⣿⣿⣿⣿⢇⣵⣿⡿⢕⢱⢟⣿⣿⣿⣿⣷⡧⢕⣿⣿⣿⣿⣿⣿⣿⣿⣿⣿⣿⣿⣿⣿⣿⣿⣿⣿⣿⣿⣿⣿⣿⣿⣿⣿⣿⠀⠀⠀⠀⠀⠀⠀⠀⠀⠀⠀⠀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⠀⠀⠀⠀⠀⠀⠀⠀⠀⠀⠀⣿⣿⣿⣿⣿⣿⣿⣿⣿⣿⣿⣿⣿⣿⣿⣿⣯⣾⣿⣿⣷⢕⢕⢜⣿⣿⣿⣿⣿⡻⢕⢻⣿⣿⣿⣿⣿⣿⣿⣿⣿⣿⣿⣿⣿⣿⣿⣿⣿⣿⣿⣿⣿⣿⣿⣿⣿⣿⠀⠀⠀⠀⠀⠀⠀⠀⠀⠀⠀⠀</a:t>
            </a:r>
            <a:br/>
            <a:r>
              <a:t>⠀⠀⠀⠀⠀⠀⠀⠀⠀⠀⠀⣿⣿⣿⣿⣿⣿⣿⣿⣿⣿⣿⣿⣟⣿⣿⣿⣿⣿⣿⣿⣧⡕⢕⢸⣿⣿⣿⣿⣿⣷⣕⢕⢜⢝⣿⣿⣿⣿⣿⣿⣿⣿⣿⣿⣿⣿⣿⣿⣿⣿⣿⣿⣿⣿⣿⣿⣿⣿⠀⠀⠀⠀⠀⠀⠀⠀⠀⠀⠀⠀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⠀⠀⠀⠀⠀⠀⠀⠀⠀⠀⠀⣿⣿⣿⣿⣿⣿⣿⣿⣿⣿⣿⣿⣿⣿⣿⣿⣿⣿⣏⢟⣝⢕⣵⡜⣿⣿⣿⣿⣿⣿⣿⣷⣵⣿⣿⣿⣿⣿⣿⣿⣿⣿⣿⣿⣿⣿⣿⣿⣿⣿⣿⣿⣿⣿⣿⣿⣿⣿⠀⠀⠀⠀⠀⠀⠀⠀⠀⠀⠀⠀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⠀⠀⠀⠀⠀⠀⠀⠀⠀⠀⠀⣿⣿⣿⣿⣿⣿⣿⣿⣿⣿⣿⣿⣿⣿⣿⣿⣿⣿⣿⣵⣵⣿⣧⡵⣿⣿⣿⣿⣿⣿⣿⣿⣿⣿⣿⣿⣿⣿⣿⣿⣿⣿⣿⣿⣿⣿⣿⣿⣿⣿⣿⣿⣿⣿⣿⣿⣿⣿⠀⠀⠀⠀⠀⠀⠀⠀⠀⠀⠀⠀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⠀⠀⠀⠀⠀⠀⠀⠀⠀⠀⠀⣿⣿⣿⣿⣿⣿⣿⣿⣿⣿⣿⣿⣿⣿⣿⣿⣿⣿⣿⣿⣿⣿⣿⣗⣿⣿⣿⣿⣯⣿⣿⣿⣿⣿⣿⣿⣿⣿⣿⣿⣿⣿⣿⣿⣿⣿⣿⣿⣿⣿⣿⣿⣿⣿⣿⣿⣿⣿⠀⠀⠀⠀⠀⠀⠀⠀⠀⠀⠀⠀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⠀⠀⠀⠀⠀⠀⠀⠀⠀⠀⠀⣿⣿⣿⣿⣿⣿⣿⣿⣿⣿⣿⣿⣿⣿⣿⣿⣿⣿⣿⣿⣿⣿⣿⣷⣵⣾⣿⣿⣿⣿⣿⣿⣿⣿⣿⣿⣿⣿⣿⣿⣿⣿⣿⣿⣿⣿⣿⣿⣿⣿⣿⣿⣿⣿⣿⣿⣿⣿⠀⠀⠀⠀⠀⠀⠀⠀⠀⠀⠀⠀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⠀⠀⠀⠀⠀⠀⠀⠀⠀⠀⠀⣿⣿⣿⣿⣿⣿⣿⣿⣿⣿⣿⣿⣿⣿⣿⡧⣿⣿⣿⣟⣹⣿⣿⣟⣿⣿⣿⣿⣿⣿⣿⣿⣿⣿⣿⣿⣿⣿⣿⣿⣿⣿⣿⣿⣿⣿⣿⣿⣿⣿⣿⣿⣿⣿⣿⣿⣿⣿⠀⠀⠀⠀⠀⠀⠀⠀⠀⠀⠀⠀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⠀⠀⠀⠀⠀⠀⠀⠀⠀⠀⠀⣿⣿⣿⣿⣿⣿⣿⣿⣿⣿⣿⣿⣿⣿⣿⣿⢺⣿⣷⣿⣿⣿⣿⣷⣧⢿⣿⢟⢏⢫⢿⣿⣿⣿⣿⣿⣿⣿⣿⣿⣿⣿⣿⣿⣿⣿⣿⣿⣿⣿⣿⣿⣿⣿⣿⣿⣿⣿⠀⠀⠀⠀⠀⠀⠀⠀⠀⠀⠀⠀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⠀⠀⠀⠀⠀⠀⠀⠀⠀⠀⠀⣿⣿⣿⣿⣿⣿⣿⣿⣿⣿⣿⣿⣿⣿⣿⣿⣷⣿⣿⡿⡿⡟⢏⣝⣕⡹⣫⢇⢜⢕⢕⢝⢟⢿⣿⣿⣿⣿⣿⣿⣿⣿⣿⣿⣿⣿⣿⣿⣿⣿⣿⣿⣿⣿⣿⣿⣿⣿⠀⠀⠀⠀⠀⠀⠀⠀⠀⠀⠀⠀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⠀⠀⠀⠀⠀⠀⠀⠀⠀⠀⠀⣿⣿⣿⣿⣿⣿⣿⣿⣿⣿⣿⣿⣿⣿⣿⣿⣿⣿⣿⣇⢝⢗⢗⢕⢅⢅⠅⠕⠕⠑⠅⢜⢕⢕⢹⣿⣿⣿⣿⣿⣿⣿⣿⣿⣿⣿⣿⣿⣿⣿⣿⣿⣿⣿⣿⣿⣿⣿⠀⠀⠀⠀⠀⠀⠀⠀⠀⠀⠀⠀</a:t>
            </a:r>
            <a:br/>
            <a:r>
              <a:t>⠀⠀⠀⠀⠀⠀⠀⠀⠀⠀⠀⣿⣿⣿⣿⣿⣿⣿⣿⣿⣿⡿⢟⢿⢿⢿⢿⣿⣾⣿⣿⣗⡕⢕⢕⢕⢕⠀⠀⠀⠀⠀⢔⢕⢕⡕⣼⣿⣿⣿⣿⣿⣿⣿⣿⣿⣿⣿⣿⣿⣿⣿⣿⣿⣿⣿⣿⣿⣿⠀⠀⠀⠀⠀⠀⠀⠀⠀⠀⠀⠀</a:t>
            </a:r>
            <a:br/>
            <a:r>
              <a:t>⠀⠀⠀⠀⠀⠀⠀⠀⠀⠀⠀⣿⣿⣿⣿⣿⣿⣿⣿⣿⣿⢕⢕⣔⣶⣤⣄⣀⡈⠉⠙⠟⠺⢷⢕⢕⢕⢕⢀⠀⠀⠀⢕⢕⢱⣾⣿⣿⣿⣿⣿⣿⣿⣿⣿⣿⣿⣿⣿⣿⣿⣿⣿⣿⣿⣿⣿⣿⣿⠀⠀⠀⠀⠀⠀⠀⠀⠀⠀⠀⠀</a:t>
            </a:r>
            <a:br/>
            <a:r>
              <a:t>⠀⠀⠀⠀⠀⠀⠀⠀⠀⠀⠀⣿⣿⣿⣿⣿⣿⣿⣿⣿⣿⣧⢕⢞⣧⡝⢻⢟⢏⢕⢕⢕⢱⢟⡝⡇⢕⢕⢕⢔⠀⠁⢕⢕⣿⣿⣿⣿⣿⣿⣿⣿⣿⣿⣿⣿⣿⣿⣿⣿⣿⣿⣿⣿⣿⣿⣿⣿⣿⠀⠀⠀⠀⠀⠀⠀⠀⠀⠀⠀⠀</a:t>
            </a:r>
            <a:br/>
            <a:r>
              <a:t>⠀⠀⠀⠀⠀⠀⠀⠀⠀⠀⠀⣿⣿⣿⣿⣿⣿⣿⣿⣿⢿⢿⣧⢧⣽⡷⢕⣕⡕⢕⢕⡵⢜⢽⣷⢇⢑⢕⢕⢕⢕⢀⢕⣼⣿⣿⣿⣿⣿⣿⣿⣿⣿⣿⣿⣿⣿⣿⣿⣿⣿⣿⣿⣿⣿⣿⣿⣿⣿⠀⠀⠀⠀⠀⠀⠀⠀⠀⠀⠀⠀</a:t>
            </a:r>
            <a:br/>
            <a:r>
              <a:t>⠀⠀⠀⠀⠀⠀⠀⠀⠀⠀⠀⣿⣿⣿⣿⣿⣿⣿⣿⣿⣿⣿⣿⣿⣿⣵⣿⣿⣯⢕⢕⣿⣿⣿⣿⣿⣷⣕⢕⢕⢕⢱⣾⣿⣿⣿⣿⣿⣿⣿⣿⣿⣿⣿⣿⣿⣿⣿⣿⣿⣿⣿⣿⣿⣿⣿⣿⣿⣿⠀⠀⠀⠀⠀⠀⠀⠀⠀⠀⠀⠀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⠀⠀⠀⠀⠀⠀⠀⠀⠀⠀⠀⣿⣿⣿⣿⣿⣿⣿⣿⣿⣿⣿⣿⣿⣿⣿⣿⣿⢇⢼⣿⢏⢕⢜⣽⣿⣿⣿⣷⣕⡕⢕⣿⣿⣿⣿⣿⣿⣿⣿⣿⣿⣿⣿⣿⣿⣿⣿⣿⣿⣿⣿⣿⣿⣿⣿⣿⣿⣿⠀⠀⠀⠀⠀⠀⠀⠀⠀⠀⠀⠀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⠀⠀⠀⠀⠀⠀⠀⠀⠀⠀⠀⣿⣿⣿⣿⣿⣿⣿⣿⣿⣿⣿⣿⣿⣿⣿⣿⣿⣷⣿⣿⢇⢜⢕⣾⣿⣿⣿⣿⣿⢗⢜⢿⣿⣿⣿⣿⣿⣿⣿⣿⣿⣿⣿⣿⣿⣿⣿⣿⣿⣿⣿⣿⣿⣿⣿⣿⣿⣿⠀⠀⠀⠀⠀⠀⠀⠀⠀⠀⠀⠀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⠀⠀⠀⠀⠀⠀⠀⠀⠀⠀⠀⣿⣿⣿⣿⣿⣿⣿⣿⣿⣿⣿⣿⣿⣿⣿⣿⣿⣿⣿⣿⡕⢕⢕⣽⣿⣿⣿⣿⣿⡜⢕⢕⢝⢻⣿⣿⣿⣿⣿⣿⣿⣿⣿⣿⣿⣿⣿⣿⣿⣿⣿⣿⣿⣿⣿⣿⣿⣿⠀⠀⠀⠀⠀⠀⠀⠀⠀⠀⠀⠀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⠀⠀⠀⠀⠀⠀⠀⠀⠀⠀⠀⣿⣿⣿⣿⣿⣿⣿⣿⣿⣿⣿⣿⣿⣿⣿⣿⣿⣟⡿⣟⢝⢕⣱⣿⣿⣿⣿⣿⣿⣷⣵⢱⣵⣿⣿⣿⣿⣿⣿⣿⣿⣿⣿⣿⣿⣿⣿⣿⣿⣿⣿⣿⣿⣿⣿⣿⣿⣿⠀⠀⠀⠀⠀⠀⠀⠀⠀⠀⠀⠀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⠀⠀⠀⠀⠀⠀⠀⠀⠀⠀⠀⣿⣿⣿⣿⣿⣿⣿⣿⣿⣿⣿⣿⣿⣿⣿⣿⣿⣿⡗⣣⣷⣿⢻⣿⣿⣿⣿⣿⣿⣿⣷⣿⣿⣿⣿⣿⣿⣿⣿⣿⣿⣿⣿⣿⣿⣿⣿⣿⣿⣿⣿⣿⣿⣿⣿⣿⣿⣿⠀⠀⠀⠀⠀⠀⠀⠀⠀⠀⠀⠀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⠀⠀⠀⠀⠀⠀⠀⠀⠀⠀⠀⣿⣿⣿⣿⣿⣿⣿⣿⣿⣿⣿⣿⣿⣿⣿⣿⣿⣿⣿⣿⣿⣿⣗⢷⢿⣿⣿⣿⣿⣿⣿⣿⣿⣿⣿⣿⣿⣿⣿⣿⣿⣿⣿⣿⣿⣿⣿⣿⣿⣿⣿⣿⣿⣿⣿⣿⣿⣿⠀⠀⠀⠀⠀⠀⠀⠀⠀⠀⠀⠀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⠀⠀⠀⠀⠀⠀⠀⠀⠀⠀⠀⣿⣿⣿⣿⣿⣿⣿⣿⣿⣿⣿⣿⣿⣿⣿⣿⣿⣿⣿⣟⢻⣿⣿⢿⣿⣿⣿⣿⣿⣿⣿⣿⣿⣿⣿⣿⣿⣿⣿⣿⣿⣿⣿⣿⣿⣿⣿⣿⣿⣿⣿⣿⣿⣿⣿⣿⣿⣿⠀⠀⠀⠀⠀⠀⠀⠀⠀⠀⠀⠀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⠀⠀⠀⠀⠀⠀⠀⠀⠀⠀⠀⣿⣿⣿⣿⣿⣿⣿⣿⣿⣿⣿⣿⣿⣿⣿⣿⢿⣿⣯⣿⣿⣿⣿⣮⣝⣿⣿⣿⢟⡟⢿⣿⣿⣿⣿⣿⣿⣿⣿⣿⣿⣿⣿⣿⣿⣿⣿⣿⣿⣿⣿⣿⣿⣿⣿⣿⣿⣿⠀⠀⠀⠀⠀⠀⠀⠀⠀⠀⠀⠀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⠀⠀⠀⠀⠀⠀⠀⠀⠀⠀⠀⣿⣿⣿⣿⣿⣿⣿⣿⣿⣿⣿⣿⣿⣿⣿⣿⣧⣿⣿⢿⣿⢿⢟⢿⢞⢟⢻⢏⢕⢕⢕⢻⢿⣿⣿⣿⣿⣿⣿⣿⣿⣿⣿⣿⣿⣿⣿⣿⣿⣿⣿⣿⣿⣿⣿⣿⣿⣿⠀⠀⠀⠀⠀⠀⠀⠀⠀⠀⠀⠀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⠀⠀⠀⠀⠀⠀⠀⠀⠀⠀⠀⣿⣿⣿⣿⣿⣿⣿⣿⣿⣿⣿⣿⣿⣿⣿⣿⣿⡿⢿⢕⢜⡕⢕⢇⠕⠕⢜⢑⢕⠕⠑⢕⢕⢜⣻⣿⣿⣿⣿⣿⣿⣿⣿⣿⣿⣿⣿⣿⣿⣿⣿⣿⣿⣿⣿⣿⣿⣿⠀⠀⠀⠀⠀⠀⠀⠀⠀⠀⠀⠀</a:t>
            </a:r>
            <a:br/>
            <a:r>
              <a:t>⠀⠀⠀⠀⠀⠀⠀⠀⠀⠀⠀⣿⣿⣿⣿⣿⣿⣿⣿⣿⣿⣿⣿⣿⣿⣿⣿⣿⡕⢕⣱⡕⢕⢕⢕⢕⢅⠀⠀⠀⠀⠀⢅⢕⢕⣕⣿⣿⣿⣿⣿⣿⣿⣿⣿⣿⣿⣿⣿⣿⣿⣿⣿⣿⣿⣿⣿⣿⣿⠀⠀⠀⠀⠀⠀⠀⠀⠀⠀⠀⠀</a:t>
            </a:r>
            <a:br/>
            <a:r>
              <a:t>⠀⠀⠀⠀⠀⠀⠀⠀⠀⠀⠀⣿⣿⣿⣿⣿⣿⣿⣿⣿⣿⢕⢕⣕⣼⣍⣉⢙⠛⠟⢹⢳⢵⡕⢕⢕⢕⢅⠀⠀⠀⠀⢕⢕⣵⣿⣿⣿⣿⣿⣿⣿⣿⣿⣿⣿⣿⣿⣿⣿⣿⣿⣿⣿⣿⣿⣿⣿⣿⠀⠀⠀⠀⠀⠀⠀⠀⠀⠀⠀⠀</a:t>
            </a:r>
            <a:br/>
            <a:r>
              <a:t>⠀⠀⠀⠀⠀⠀⠀⠀⠀⠀⠀⣿⣿⣿⣿⣿⣿⣿⣿⣿⣿⣇⢕⡽⣽⡻⣿⣿⣷⡴⢔⢔⢱⢷⢷⡕⢕⢕⢕⢀⠀⢔⢕⢱⣿⣿⣿⣿⣿⣿⣿⣿⣿⣿⣿⣿⣿⣿⣿⣿⣿⣿⣿⣿⣿⣿⣿⣿⣿⠀⠀⠀⠀⠀⠀⠀⠀⠀⠀⠀⠀</a:t>
            </a:r>
            <a:br/>
            <a:r>
              <a:t>⠀⠀⠀⠀⠀⠀⠀⠀⠀⠀⠀⣿⣿⣿⣿⣿⣿⣿⣿⣿⢿⣿⣕⣕⢝⣷⢼⢟⢕⢕⢕⣱⢜⢻⣧⡇⢕⢕⢕⢕⢔⢕⣱⣿⣿⣿⣿⣿⣿⣿⣿⣿⣿⣿⣿⣿⣿⣿⣿⣿⣿⣿⣿⣿⣿⣿⣿⣿⣿⠀⠀⠀⠀⠀⠀⠀⠀⠀⠀⠀⠀</a:t>
            </a:r>
            <a:br/>
            <a:r>
              <a:t>⠀⠀⠀⠀⠀⠀⠀⠀⠀⠀⠀⣿⣿⣿⣿⣿⣿⣿⣿⣿⣿⣿⣿⣿⣿⣟⣏⣕⢵⡱⣕⣵⣷⣿⣿⣷⣧⢕⢕⢕⢕⢱⣿⣿⣿⣿⣿⣿⣿⣿⣿⣿⣿⣿⣿⣿⣿⣿⣿⣿⣿⣿⣿⣿⣿⣿⣿⣿⣿⠀⠀⠀⠀⠀⠀⠀⠀⠀⠀⠀⠀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⠀⠀⠀⠀⠀⠀⠀⠀⠀⠀⠀⣿⣿⣿⣿⣿⣿⣿⣿⣿⣿⣿⣿⣿⣿⣿⣿⣿⣟⣾⣿⡟⢹⣯⣿⣿⣿⣧⣕⢕⢕⢸⣿⣿⣿⣿⣿⣿⣿⣿⣿⣿⣿⣿⣿⣿⣿⣿⣿⣿⣿⣿⣿⣿⣿⣿⣿⣿⣿⠀⠀⠀⠀⠀⠀⠀⠀⠀⠀⠀⠀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⠀⠀⠀⠀⠀⠀⠀⠀⠀⠀⠀⣿⣿⣿⣿⣿⣿⣿⣿⣿⣿⣿⣿⣿⣿⣿⣿⣿⣿⣿⣿⢕⢜⣹⣿⣿⣿⣿⣿⢕⢕⢸⣿⣿⣿⣿⣿⣿⣿⣿⣿⣿⣿⣿⣿⣿⣿⣿⣿⣿⣿⣿⣿⣿⣿⣿⣿⣿⣿⠀⠀⠀⠀⠀⠀⠀⠀⠀⠀⠀⠀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⠀⠀⠀⠀⠀⠀⠀⠀⠀⠀⠀⣿⣿⣿⣿⣿⣿⣿⣿⣿⣿⣿⣿⣿⣿⣿⣿⣿⣿⣿⣿⢕⢕⣾⣿⣿⣿⣿⣎⢕⢕⢕⢜⣿⣿⣿⣿⣿⣿⣿⣿⣿⣿⣿⣿⣿⣿⣿⣿⣿⣿⣿⣿⣿⣿⣿⣿⣿⣿⠀⠀⠀⠀⠀⠀⠀⠀⠀⠀⠀⠀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⠀⠀⠀⠀⠀⠀⠀⠀⠀⠀⠀⣿⣿⣿⣿⣿⣿⣿⣿⣿⣿⣿⣿⣿⣿⣿⣿⣿⣿⢿⡿⢇⢜⣿⣿⣿⣿⣿⣿⣷⣵⣾⣿⣿⣿⣿⣿⣿⣿⣿⣿⣿⣿⣿⣿⣿⣿⣿⣿⣿⣿⣿⣿⣿⣿⣿⣿⣿⣿⠀⠀⠀⠀⠀⠀⠀⠀⠀⠀⠀⠀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⠀⠀⠀⠀⠀⠀⠀⠀⠀⠀⠀⣿⣿⣿⣿⣿⣿⣿⣿⣿⣿⣿⣿⣿⣿⣿⣿⣿⣿⣟⣾⣷⣵⣾⣿⣿⣿⣿⣿⣿⣿⣿⣿⣿⣿⣿⣿⣿⣿⣿⣿⣿⣿⣿⣿⣿⣿⣿⣿⣿⣿⣿⣿⣿⣿⣿⣿⣿⣿⠀⠀⠀⠀⠀⠀⠀⠀⠀⠀⠀⠀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⠀⠀⠀⠀⠀⠀⠀⠀⠀⠀⠀⣿⣿⣿⣿⣿⣿⣿⣿⣿⣿⣿⣿⣿⣿⣿⣿⣿⣿⣿⣟⢻⣿⣿⢿⣿⣿⣿⣿⣿⣿⣿⣿⣿⣿⣿⣿⣿⣿⣿⣿⣿⣿⣿⣿⣿⣿⣿⣿⣿⣿⣿⣿⣿⣿⣿⣿⣿⣿⠀⠀⠀⠀⠀⠀⠀⠀⠀⠀⠀⠀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⠀⠀⠀⠀⠀⠀⠀⠀⠀⠀⠀⣿⣿⣿⣿⣿⣿⣿⣿⣿⣿⣿⣿⣿⣿⣿⣿⢿⣿⣿⣿⣿⣿⣿⣯⣝⣿⣿⡿⢟⡟⢿⣿⣿⣿⣿⣿⣿⣿⣿⣿⣿⣿⣿⣿⣿⣿⣿⣿⣿⣿⣿⣿⣿⣿⣿⣿⣿⣿⠀⠀⠀⠀⠀⠀⠀⠀⠀⠀⠀⠀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⠀⠀⠀⠀⠀⠀⠀⠀⠀⠀⠀⣿⣿⣿⣿⣿⣿⣿⣿⣿⣿⣿⣿⣿⣿⣿⣿⣮⣿⣿⢿⣿⢿⡻⢿⢎⢟⢿⡞⢕⢜⢕⢻⢿⣿⣿⣿⣿⣿⣿⣿⣿⣿⣿⣿⣿⣿⣿⣿⣿⣿⣿⣿⣿⣿⣿⣿⣿⣿⠀⠀⠀⠀⠀⠀⠀⠀⠀⠀⠀⠀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⠀⠀⠀⠀⠀⠀⠀⠀⠀⠀⠀⣿⣿⣿⣿⣿⣿⣿⣿⣿⣿⣿⣿⣿⣿⣿⣿⣿⡯⢿⢕⢞⡕⢕⢗⢕⠕⠞⢑⢕⠑⢑⢕⢕⢜⢻⣿⣿⣿⣿⣿⣿⣿⣿⣿⣿⣿⣿⣿⣿⣿⣿⣿⣿⣿⣿⣿⣿⣿⠀⠀⠀⠀⠀⠀⠀⠀⠀⠀⠀⠀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⠀⠀⠀⠀⠀⠀⠀⠀⠀⠀⠀⣿⣿⣿⣿⣿⣿⣿⣿⣿⣿⣿⣿⣿⣿⣿⣿⣿⢕⢕⢕⢕⢕⢕⢕⢕⢀⠀⠀⠀⠀⠀⢄⢕⢱⣕⣿⣿⣿⣿⣿⣿⣿⣿⣿⣿⣿⣿⣿⣿⣿⣿⣿⣿⣿⣿⣿⣿⣿⠀⠀⠀⠀⠀⠀⠀⠀⠀⠀⠀⠀</a:t>
            </a:r>
            <a:br/>
            <a:r>
              <a:t>⠀⠀⠀⠀⠀⠀⠀⠀⠀⠀⠀⣿⣿⣿⣿⣿⣿⣿⣿⣿⣿⡕⢕⣕⣭⣍⢙⠛⠗⠗⢕⢧⣕⢕⢕⢕⢕⢄⠀⠀⠀⢀⢕⢱⣵⣿⣿⣿⣿⣿⣿⣿⣿⣿⣿⣿⣿⣿⣿⣿⣿⣿⣿⣿⣿⣿⣿⣿⣿⠀⠀⠀⠀⠀⠀⠀⠀⠀⠀⠀⠀</a:t>
            </a:r>
            <a:br/>
            <a:r>
              <a:t>⠀⠀⠀⠀⠀⠀⠀⠀⠀⠀⠀⣿⣿⣿⣿⣿⣿⣿⣿⣿⣿⣇⢕⢽⣝⣿⣿⣷⣷⣔⢔⢔⢱⣷⣧⢕⢕⢕⢕⢀⠀⢕⢕⣸⣿⣿⣿⣿⣿⣿⣿⣿⣿⣿⣿⣿⣿⣿⣿⣿⣿⣿⣿⣿⣿⣿⣿⣿⣿⠀⠀⠀⠀⠀⠀⠀⠀⠀⠀⠀⠀</a:t>
            </a:r>
            <a:br/>
            <a:r>
              <a:t>⠀⠀⠀⠀⠀⠀⠀⠀⠀⠀⠀⣿⣿⣿⣿⣿⣿⣿⣿⣿⢿⣿⣵⣇⣯⣗⡽⢿⢟⢕⢕⣽⢎⢷⣧⡇⢕⢕⢕⢕⢀⢕⣱⣿⣿⣿⣿⣿⣿⣿⣿⣿⣿⣿⣿⣿⣿⣿⣿⣿⣿⣿⣿⣿⣿⣿⣿⣿⣿⠀⠀⠀⠀⠀⠀⠀⠀⠀⠀⠀⠀</a:t>
            </a:r>
            <a:br/>
            <a:r>
              <a:t>⠀⠀⠀⠀⠀⠀⠀⠀⠀⠀⠀⣿⣿⣿⣿⣿⣿⣿⣿⣿⣿⣿⣿⣿⣯⡿⣇⢕⢕⢱⣞⣱⣵⣿⣿⣧⣕⢕⢕⢕⢔⣼⣿⣿⣿⣿⣿⣿⣿⣿⣿⣿⣿⣿⣿⣿⣿⣿⣿⣿⣿⣿⣿⣿⣿⣿⣿⣿⣿⠀⠀⠀⠀⠀⠀⠀⠀⠀⠀⠀⠀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⠀⠀⠀⠀⠀⠀⠀⠀⠀⠀⠀⣿⣿⣿⣿⣿⣿⣿⣿⣿⣿⣿⣿⣿⣿⣿⣿⣯⢵⣾⣿⡟⢟⢿⣿⣿⣿⣵⢕⢕⢕⣿⣿⣿⣿⣿⣿⣿⣿⣿⣿⣿⣿⣿⣿⣿⣿⣿⣿⣿⣿⣿⣿⣿⣿⣿⣿⣿⣿⠀⠀⠀⠀⠀⠀⠀⠀⠀⠀⠀⠀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⠀⠀⠀⠀⠀⠀⠀⠀⠀⠀⠀⣿⣿⣿⣿⣿⣿⣿⣿⣿⣿⣿⣿⣿⣿⣿⣿⣻⣿⣿⣿⢕⢕⣿⣿⣿⣿⣿⢏⢕⢕⢿⣿⣿⣿⣿⣿⣿⣿⣿⣿⣿⣿⣿⣿⣿⣿⣿⣿⣿⣿⣿⣿⣿⣿⣿⣿⣿⣿⠀⠀⠀⠀⠀⠀⠀⠀⠀⠀⠀⠀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⠀⠀⠀⠀⠀⠀⠀⠀⠀⠀⠀⣿⣿⣿⣿⣿⣿⣿⣿⣿⣿⣿⣿⣿⣿⣿⣿⣿⣿⣿⡿⢕⢕⣿⣿⣿⣿⣇⢕⢕⢕⢜⣿⣿⣿⣿⣿⣿⣿⣿⣿⣿⣿⣿⣿⣿⣿⣿⣿⣿⣿⣿⣿⣿⣿⣿⣿⣿⣿⠀⠀⠀⠀⠀⠀⠀⠀⠀⠀⠀⠀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⠀⠀⠀⠀⠀⠀⠀⠀⠀⠀⠀⣿⣿⣿⣿⣿⣿⣿⣿⣿⣿⣿⣿⣿⣿⣿⣿⣿⣿⣿⡝⢇⢸⣿⣿⣿⣿⣿⣵⣵⣾⣿⣿⣿⣿⣿⣿⣿⣿⣿⣿⣿⣿⣿⣿⣿⣿⣿⣿⣿⣿⣿⣿⣿⣿⣿⣿⣿⣿⠀⠀⠀⠀⠀⠀⠀⠀⠀⠀⠀⠀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⠀⠀⠀⠀⠀⠀⠀⠀⠀⠀⠀⣿⣿⣿⣿⣿⣿⣿⣿⣿⣿⣿⣿⣿⣿⣿⣿⣿⣿⣹⣾⣧⢾⣿⣿⣿⣿⣿⣿⣿⣿⣿⣿⣿⣿⣿⣿⣿⣿⣿⣿⣿⣿⣿⣿⣿⣿⣿⣿⣿⣿⣿⣿⣿⣿⣿⣿⣿⣿⠀⠀⠀⠀⠀⠀⠀⠀⠀⠀⠀⠀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⠀⠀⠀⠀⠀⠀⠀⠀⠀⠀⠀⣿⣿⣿⣿⣿⣿⣿⣿⣿⣿⣿⣿⣿⣿⣿⣿⣿⣿⣿⣿⣿⡯⣿⣿⣿⣿⣿⣿⣿⣿⣿⣿⣿⣿⣿⣿⣿⣿⣿⣿⣿⣿⣿⣿⣿⣿⣿⣿⣿⣿⣿⣿⣿⣿⣿⣿⣿⣿⠀⠀⠀⠀⠀⠀⠀⠀⠀⠀⠀⠀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⠀⠀⠀⠀⠀⠀⠀⠀⠀⠀⠀⣿⣿⣿⣿⣿⣿⣿⣿⣿⣿⣿⣿⣿⣿⣿⣿⣿⣿⣿⣿⣿⣿⣿⣿⣿⣿⣿⣿⣿⣿⣿⣿⣿⣿⣧⣿⡵⣿⣿⣿⣿⣿⣿⣿⣿⣿⣿⣿⣿⣿⣿⣿⣿⣿⣿⣿⣿⣿⠀⠀⠀⠀⠀⠀⠀⠀⠀⠀⠀⠀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⠀⠀⠀⠀⠀⠀⠀⠀⠀⠀⠀⣿⣿⣿⣿⣿⣿⣿⣿⣿⣿⣿⣿⣿⣿⣿⣿⣿⣿⣿⣿⣿⣿⣿⣿⣿⣿⣿⣿⣿⣿⣿⣿⣿⣿⡗⣮⡟⢻⣿⣿⣿⣿⣿⣿⣿⣿⣿⣿⣿⣿⣿⣿⣿⣿⣿⣿⣿⣿⠀⠀⠀⠀⠀⠀⠀⠀⠀⠀⠀⠀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⠀⠀⠀⠀⠀⠀⠀⠀⠀⠀⠀⣿⣿⣿⣿⣿⣿⣿⣿⣿⣿⣿⣿⣿⣿⣿⣿⣿⣿⣿⣿⣿⣿⣿⣿⣿⣿⣿⣿⣿⣿⣿⢿⣿⣿⣏⣹⢕⢕⣿⣿⣿⣿⣿⣿⣿⣿⣿⣿⣿⣿⣿⣿⣿⣿⣿⣿⣿⣿⠀⠀⠀⠀⠀⠀⠀⠀⠀⠀⠀⠀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⠀⠀⠀⠀⠀⠀⠀⠀⠀⠀⠀⣿⣿⣿⣿⣿⣿⣿⣿⣿⣿⣿⣿⣿⣿⣿⣿⣿⣿⣿⣿⣿⣿⣿⣿⣿⣿⣿⣿⣿⣿⢟⣿⣿⣿⢕⢿⢕⢸⣿⣿⣿⣿⣿⣿⣿⣿⣿⣿⣿⣿⣿⣿⣿⣿⣿⣿⣿⣿⠀⠀⠀⠀⠀⠀⠀⠀⠀⠀⠀⠀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⠀⠀⠀⠀⠀⠀⠀⠀⠀⠀⠀⣿⣿⣿⣿⣿⣿⣿⣿⣿⣿⣿⣿⣿⣿⣿⣿⣿⣿⣿⣿⣿⣿⣿⣿⣿⣿⣿⣿⣿⡯⣽⣿⡿⡟⢱⣾⢕⣼⣿⣿⣿⣿⣿⣿⣿⣿⣿⣿⣿⣿⣿⣿⣿⣿⣿⣿⣿⣿⠀⠀⠀⠀⠀⠀⠀⠀⠀⠀⠀⠀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⠀⠀⠀⠀⠀⠀⠀⠀⠀⠀⠀⣿⣿⣿⣿⣿⣿⣿⣿⣿⣿⣿⣿⣿⣿⣿⣿⣿⣿⣿⣿⣿⣿⣿⣿⣿⣿⣿⣿⣿⣕⣾⣿⣧⢇⣸⡝⡱⣻⣿⣿⣿⣿⣿⣿⣿⣿⣿⣿⣿⣿⣿⣿⣿⣿⣿⣿⣿⣿⠀⠀⠀⠀⠀⠀⠀⠀⠀⠀⠀⠀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⠀⠀⠀⠀⠀⠀⠀⠀⠀⠀⠀⣿⣿⣿⣿⣿⣿⣿⣿⣿⣿⣿⣿⣿⣿⣿⣿⣿⣿⣿⣿⣿⣿⣿⣿⣿⣿⣿⣿⣿⣿⣿⢻⡞⢕⣾⣿⢱⣿⣿⣿⣿⣿⣿⣿⣿⣿⣿⣿⣿⣿⣿⣿⣿⣿⣿⣿⣿⣿⠀⠀⠀⠀⠀⠀⠀⠀⠀⠀⠀⠀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⠀⠀⠀⠀⠀⠀⠀⠀⠀⠀⠀⣿⣿⣿⣿⣿⣿⣿⣿⣿⣿⣿⣿⣿⣿⣿⣿⣿⣿⣿⣿⣿⣿⣿⣿⣿⣿⣿⣿⣿⣿⣫⣿⢏⣾⣿⣹⣿⣿⣿⣿⣿⣿⣿⣿⣿⣿⣿⣿⣿⣿⣿⣿⣿⣿⣿⣿⣿⣿⠀⠀⠀⠀⠀⠀⠀⠀⠀⠀⠀⠀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⠀⠀⠀⠀⠀⠀⠀⠀⠀⠀⠀⣿⣿⣿⣿⣿⣿⣿⣿⣿⣿⣿⣿⣿⣿⣿⣿⣿⣿⣿⣿⣿⣿⣿⣿⣿⣿⣿⣿⣿⣽⣿⣟⣼⣿⡿⣿⣿⣿⣿⣿⣿⣿⣿⣿⣿⣿⣿⣿⣿⣿⣿⣿⣿⣿⣿⣿⣿⣿⠀⠀⠀⠀⠀⠀⠀⠀⠀⠀⠀⠀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⠀⠀⠀⠀⠀⠀⠀⠀⠀⠀⠀⣿⣿⣿⣿⣿⣿⣿⣿⣿⣿⣿⣿⣿⣿⣿⣿⣿⣿⣿⣿⣿⣿⣿⣿⣿⣿⣿⣯⣿⣿⡿⢟⢺⣿⣼⣿⣿⣿⣿⣿⣿⣿⣿⣿⣿⣿⣿⣿⣿⣿⣿⣿⣿⣿⣿⣿⣿⣿⠀⠀⠀⠀⠀⠀⠀⠀⠀⠀⠀⠀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⠀⠀⠀⠀⠀⠀⠀⠀⠀⠀⠀⣿⣿⣿⣿⣿⣿⣿⣿⣿⣿⣿⣿⣿⣿⣿⣿⣿⣿⣿⣿⣿⣿⣿⣿⣯⣝⡝⢝⢝⢕⢕⢕⣸⣿⣿⣿⣿⣿⣿⣿⣿⣿⣿⣿⣿⣿⣿⣿⣿⣿⣿⣿⣿⣿⣿⣿⣿⣿⠀⠀⠀⠀⠀⠀⠀⠀⠀⠀⠀⠀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⠀⠀⠀⠀⠀⠀⠀⠀⠀⠀⠀⣿⣿⣿⣿⣿⣿⣿⣿⣿⣿⣿⣿⣿⣿⣿⣿⣿⣿⣿⣿⣿⣿⣿⣿⣿⡿⢿⣷⣇⣕⡗⢞⢟⣿⣿⣿⣿⣿⣿⣿⣿⣿⣿⣿⣿⣿⣿⣿⣿⣿⣿⣿⣿⣿⣿⣿⣿⣿⠀⠀⠀⠀⠀⠀⠀⠀⠀⠀⠀⠀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⠀⠀⠀⠀⠀⠀⠀⠀⠀⠀⠀⣿⣿⣿⣿⣿⣿⣿⣿⣿⣿⣿⣿⣿⣿⣿⣿⣿⣿⣿⣿⣿⣿⣿⣿⡏⢕⢕⢜⢻⣿⣧⣕⢞⣽⣿⣿⣿⣿⣿⣿⣿⣿⣿⣿⣿⣿⣿⣿⣿⣿⣿⣿⣿⣿⣿⣿⣿⣿⠀⠀⠀⠀⠀⠀⠀⠀⠀⠀⠀⠀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⠀⠀⠀⠀⠀⠀⠀⠀⠀⠀⠀⣿⣿⣿⣿⣿⣿⣿⣿⣿⣿⣿⣿⣿⣿⣿⣿⣿⣿⣿⣿⣿⡿⢟⢿⣾⣷⡇⢕⢕⣿⣿⣿⣷⣿⣿⣿⣿⣿⣿⣿⣿⣿⣿⣿⣿⣿⣿⣿⣿⣿⣿⣿⣿⣿⣿⣿⣿⣿⠀⠀⠀⠀⠀⠀⠀⠀⠀⠀⠀⠀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⠀⠀⠀⠀⠀⠀⠀⠀⠀⠀⠀⣿⣿⣿⣿⣿⣿⣿⣿⣿⣿⣿⣿⣿⣿⣿⣿⣿⣿⣿⡿⢏⢕⢕⣿⣿⣿⣧⢕⢕⣿⣿⣿⣿⣿⣿⣿⣿⣿⣿⣿⣿⣿⣿⣿⣿⣿⣿⣿⣿⣿⣿⣿⣿⣿⣿⣿⣿⣿⠀⠀⠀⠀⠀⠀⠀⠀⠀⠀⠀⠀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⠀⠀⠀⠀⠀⠀⠀⠀⠀⠀⠀⣿⣿⣿⣿⣿⣿⣿⣿⣿⣿⣿⣿⣿⣿⣿⣿⣿⣿⢏⢕⢕⢕⢜⣻⣿⣿⡏⢇⢱⣿⣿⣿⣿⣿⣿⣿⣿⣿⣿⣿⣿⣿⣿⣿⣿⣿⣿⣿⣿⣿⣿⣿⣿⣿⣿⣿⣿⣿⠀⠀⠀⠀⠀⠀⠀⠀⠀⠀⠀⠀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⠀⠀⠀⠀⠀⠀⠀⠀⠀⠀⠀⣿⣿⣿⣿⣿⣿⣿⣿⣿⣿⣿⣿⣿⣿⣿⣿⡟⢕⢕⢕⢕⢕⣺⢟⢕⢱⡕⢱⣼⣿⣿⣿⣿⣿⣿⣿⣿⣿⣿⣿⣿⣿⣿⣿⣿⣿⣿⣿⣿⣿⣿⣿⣿⣿⣿⣿⣿⣿⠀⠀⠀⠀⠀⠀⠀⠀⠀⠀⠀⠀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⠀⠀⠀⠀⠀⠀⠀⠀⠀⠀⠀⠛⠛⠛⠛⠛⠛⠛⠛⠛⠛⠛⠛⠛⠛⠛⠛⠑⠑⠑⠘⠑⠑⠑⠑⠃⠚⠛⠃⠛⠛⠛⠛⠛⠛⠛⠛⠛⠛⠛⠛⠛⠛⠛⠛⠛⠛⠛⠛⠛⠛⠛⠛⠛⠛⠛⠛⠛⠛⠀⠀⠀⠀⠀⠀⠀⠀⠀⠀⠀⠀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⠀⠀⠀⠀⠀⠀⠀⠀⠀⠀⠀⣿⣿⣿⣿⣿⣿⣿⣿⣿⣿⣿⣿⣿⣿⣿⣿⣿⣿⣿⣿⣿⣿⣿⣿⣿⣿⣿⣿⣿⣿⣿⣿⣿⣿⣿⣿⣝⢹⣿⣿⣿⣿⣿⣿⣿⣿⣿⣿⣿⣿⣿⣿⣿⣿⣿⣿⣿⣿⠀⠀⠀⠀⠀⠀⠀⠀⠀⠀⠀⠀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⠀⠀⠀⠀⠀⠀⠀⠀⠀⠀⠀⣿⣿⣿⣿⣿⣿⣿⣿⣿⣿⣿⣿⣿⣿⣿⣿⣿⣿⣿⣿⣿⣿⣿⣿⣿⣿⣿⣿⣿⣿⣿⣿⡟⢇⢹⣿⣿⣷⣿⣾⣿⣿⣿⣿⣿⣿⣿⣿⣿⣿⣿⣿⣿⣿⣿⣿⣿⣿⠀⠀⠀⠀⠀⠀⠀⠀⠀⠀⠀⠀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⠀⠀⠀⠀⠀⠀⠀⠀⠀⠀⠀⣿⣿⣿⣿⣿⣿⣿⣿⣿⣿⣿⣿⣿⣿⣿⣿⣿⣿⣿⣿⣿⣿⣿⣿⣿⣿⣿⣿⣿⣿⣿⣿⡇⢕⢕⢹⣿⣽⣿⡝⣿⣿⣿⣿⣿⣿⣿⣿⣿⣿⣿⣿⣿⣿⣿⣿⣿⣿⠀⠀⠀⠀⠀⠀⠀⠀⠀⠀⠀⠀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⠀⠀⠀⠀⠀⠀⠀⠀⠀⠀⠀⣿⣿⣿⣿⣿⣿⣿⣿⣿⣿⣿⣿⣿⣿⣿⣿⣿⣿⣿⣿⣿⣿⣿⣿⣿⣿⣿⣿⣿⣿⣿⢿⡗⢕⢕⢕⣿⡇⣿⣿⣿⣿⣿⣿⣿⣿⣿⣿⣿⣿⣿⣿⣿⣿⣿⣿⣿⣿⠀⠀⠀⠀⠀⠀⠀⠀⠀⠀⠀⠀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⠀⠀⠀⠀⠀⠀⠀⠀⠀⠀⠀⣿⣿⣿⣿⣿⣿⣿⣿⣿⣿⣿⣿⣿⣿⣿⣿⣿⣿⣿⣿⣿⣿⣿⣿⣿⣿⣿⣿⣿⣿⣯⢎⢧⢕⢕⢕⣿⣷⣿⣿⣿⣿⣿⣿⣿⣿⣿⣿⣿⣿⣿⣿⣿⣿⣿⣿⣿⣿⠀⠀⠀⠀⠀⠀⠀⠀⠀⠀⠀⠀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⠀⠀⠀⠀⠀⠀⠀⠀⠀⠀⠀⣿⣿⣿⣿⣿⣿⣿⣿⣿⣿⣿⣿⣿⣿⣿⣿⣿⣿⣿⣿⣿⣿⣿⣿⣿⣿⢇⢱⣿⣿⢷⢕⣷⡕⢕⢸⣿⣟⣿⣿⣿⣿⣿⣿⣿⣿⣿⣿⣿⣿⣿⣿⣿⣿⣿⣿⣿⣿⠀⠀⠀⠀⠀⠀⠀⠀⠀⠀⠀⠀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⠀⠀⠀⠀⠀⠀⠀⠀⠀⠀⠀⣿⣿⣿⣿⣿⣿⣿⣿⣿⣿⣿⣿⣿⣿⣿⣿⣿⣿⣿⣿⣿⣿⣿⣿⣿⣿⡇⢸⣿⣿⢕⢸⣿⢕⣵⣿⣿⣿⣿⣿⣿⣿⣿⣿⣿⣿⣿⣿⣿⣿⣿⣿⣿⣿⣿⣿⣿⣿⠀⠀⠀⠀⠀⠀⠀⠀⠀⠀⠀⠀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⠀⠀⠀⠀⠀⠀⠀⠀⠀⠀⠀⣿⣿⣿⣿⣿⣿⣿⣿⣿⣿⣿⣿⣿⣿⣿⣿⣿⣿⣿⣿⣿⣿⣿⣿⣿⣿⣷⣿⣿⣿⢇⣾⣿⡕⣿⣿⣿⣿⣿⣿⣿⣿⣿⣿⣿⣿⣿⣿⣿⣿⣿⣿⣿⣿⣿⣿⣿⣿⠀⠀⠀⠀⠀⠀⠀⠀⠀⠀⠀⠀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⠀⠀⠀⠀⠀⠀⠀⠀⠀⠀⠀⣿⣿⣿⣿⣿⣿⣿⣿⣿⣿⣿⣿⣿⣿⣿⣿⣿⣿⣿⣿⣿⣿⣿⣿⣿⣿⢿⣿⣿⣟⣾⣿⣿⢾⣿⣿⣿⣿⣿⣿⣿⣿⣿⣿⣿⣿⣿⣿⣿⣿⣿⣿⣿⣿⣿⣿⣿⣿⠀⠀⠀⠀⠀⠀⠀⠀⠀⠀⠀⠀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⠀⠀⠀⠀⠀⠀⠀⠀⠀⠀⠀⣿⣿⣿⣿⣿⣿⣿⣿⣿⣿⣿⣿⣿⣿⣿⣿⣿⣿⣿⣿⣿⣿⣿⣿⡿⣣⣾⣿⣿⡾⢻⣿⣿⣿⣿⣿⣿⣿⣿⣿⣿⣿⣿⣿⣿⣿⣿⣿⣿⣿⣿⣿⣿⣿⣿⣿⣿⣿⠀⠀⠀⠀⠀⠀⠀⠀⠀⠀⠀⠀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⠀⠀⠀⠀⠀⠀⠀⠀⠀⠀⠀⣿⣿⣿⣿⣿⣿⣿⣿⣿⣿⣿⣿⣿⣿⣿⣿⣿⣿⣿⣿⣿⣿⣿⣟⡿⢿⢟⢝⢕⢕⢕⣿⣿⣿⣿⣿⣿⣿⣿⣿⣿⣿⣿⣿⣿⣿⣿⣿⣿⣿⣿⣿⣿⣿⣿⣿⣿⣿⠀⠀⠀⠀⠀⠀⠀⠀⠀⠀⠀⠀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⠀⠀⠀⠀⠀⠀⠀⠀⠀⠀⠀⣿⣿⣿⣿⣿⣿⣿⣿⣿⣿⣿⣿⣿⣿⣿⣿⣿⣿⣿⣿⣿⣿⡻⣿⣷⣇⢕⢕⣕⡱⢵⢟⢏⣽⣟⢹⢿⣿⣿⣿⣿⣿⣿⣿⣿⣿⣿⣿⣿⣿⣿⣿⣿⣿⣿⣿⣿⣿⠀⠀⠀⠀⠀⠀⠀⠀⠀⠀⠀⠀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⠀⠀⠀⠀⠀⠀⠀⠀⠀⠀⠀⣿⣿⣿⣿⣿⣿⣿⣿⣿⣿⣿⣿⣿⣿⣿⣿⣿⣿⣿⣿⢟⢝⣕⢜⢻⣿⣷⣧⣕⡕⢕⢜⢕⢕⢻⣿⣎⣿⣿⣿⣿⣿⣿⣿⣿⣿⣿⣿⣿⣿⣿⣿⣿⣿⣿⣿⣿⣿⠀⠀⠀⠀⠀⠀⠀⠀⠀⠀⠀⠀</a:t>
            </a:r>
            <a:br/>
            <a:r>
              <a:t>⠀⠀⠀⠀⠀⠀⠀⠀⠀⠀⠀⣿⣿⣿⣿⣿⣿⣿⣿⣿⣿⣿⣿⣿⣿⣿⣿⣿⡿⢏⣸⣿⣿⣧⢕⢕⢸⣿⣿⣿⣿⣷⣕⡕⢕⢕⢿⣿⡟⣿⣿⣿⣿⣿⣿⣿⣿⣿⣿⣿⣿⣿⣿⣿⣿⣿⣿⣿⣿⠀⠀⠀⠀⠀⠀⠀⠀⠀⠀⠀⠀</a:t>
            </a:r>
            <a:br/>
            <a:r>
              <a:t>⠀⠀⠀⠀⠀⠀⠀⠀⠀⠀⠀⣿⣿⣿⣿⣿⣿⣿⣿⣿⣿⣿⣿⣿⣿⣿⡿⢏⢕⢕⣽⣿⣿⣿⢕⢕⢸⣿⣿⣿⣿⣿⣿⣿⣧⡜⣿⣿⣿⢿⣿⣿⣿⣿⣿⣿⣿⣿⣿⣿⣿⣿⣿⣿⣿⣿⣿⣿⣿⠀⠀⠀⠀⠀⠀⠀⠀⠀⠀⠀⠀</a:t>
            </a:r>
            <a:br/>
            <a:r>
              <a:t>⠀⠀⠀⠀⠀⠀⠀⠀⠀⠀⠀⣿⣿⣿⣿⣿⣿⣿⣿⣿⣿⣿⣿⣿⣿⢿⢕⢕⢕⢱⢾⣿⢿⢇⢕⢕⣼⣿⣿⣿⣿⣿⣿⣿⣿⣿⣷⣝⣱⣿⣿⣿⣿⣿⣿⣿⣿⣿⣿⣿⣿⣿⣿⣿⣿⣿⣿⣿⣿⠀⠀⠀⠀⠀⠀⠀⠀⠀⠀⠀⠀</a:t>
            </a:r>
            <a:br/>
            <a:r>
              <a:t>⠀⠀⠀⠀⠀⠀⠀⠀⠀⠀⠀⣿⣿⣿⣿⣿⣿⣿⣿⣿⣿⣿⣿⣿⢏⢕⢕⢕⢕⣵⢞⢕⢕⢕⢕⢱⣿⣿⣿⣿⣿⣿⣿⣿⣿⣿⣿⣿⣿⣿⣿⣿⣿⣿⣿⣿⣿⣿⣿⣿⣿⣿⣿⣿⣿⣿⣿⣿⣿⠀⠀⠀⠀⠀⠀⠀⠀⠀⠀⠀⠀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⠀⠀⠀⠀⠀⠀⠀⠀⠀⠀⠀⠛⠛⠛⠛⠛⠛⠛⠛⠛⠛⠛⠛⠋⠑⠑⠑⠘⠛⠑⠑⠑⠃⠑⠃⠛⠛⠛⠛⠛⠛⠛⠛⠛⠛⠛⠛⠛⠛⠛⠛⠛⠛⠛⠛⠓⠛⠋⠛⠛⠛⠛⠛⠛⠛⠛⠛⠛⠛⠀⠀⠀⠀⠀⠀⠀⠀⠀⠀⠀⠀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⠀⠀⠀⠀⠀⠀⠀⠀⠀⠀⠀⣿⣿⣿⣿⣿⣿⣿⣿⣿⣿⣿⣿⣿⣿⣿⣿⣿⣿⣿⣿⣿⣿⣿⣿⣿⣿⣿⣿⣿⣿⣿⣿⣿⣿⢟⢟⢻⢿⣿⣿⣿⣿⣿⣿⣿⣿⣿⣿⣿⣿⣿⣿⣿⣿⣿⣿⣿⣿⠀⠀⠀⠀⠀⠀⠀⠀⠀⠀⠀⠀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⠀⠀⠀⠀⠀⠀⠀⠀⠀⠀⠀⣿⣿⣿⣿⣿⣿⣿⣿⣿⣿⣿⣿⣿⣿⣿⣿⣿⣿⣿⣿⣿⣿⣿⣿⣿⣿⣿⣿⣿⣿⣿⣿⣿⣿⣷⣵⣕⣕⡜⢻⣿⣿⣿⣿⣿⣿⣿⣿⣿⣿⣿⣿⣿⣿⣿⣿⣿⣿⠀⠀⠀⠀⠀⠀⠀⠀⠀⠀⠀⠀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⠀⠀⠀⠀⠀⠀⠀⠀⠀⠀⠀⣿⣿⣿⣿⣿⣿⣿⣿⣿⣿⣿⣿⣿⣿⣿⣿⣿⣿⣿⣿⣿⣿⣿⣿⣿⣿⣿⣿⣿⢕⢕⢝⢝⢝⢟⢿⣿⣿⣿⣿⣿⣿⣿⣿⣿⣿⣿⣿⣿⣿⣿⣿⣿⣿⣿⣿⣿⣿⠀⠀⠀⠀⠀⠀⠀⠀⠀⠀⠀⠀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⠀⠀⠀⠀⠀⠀⠀⠀⠀⠀⠀⣿⣿⣿⣿⣿⣿⣿⣿⣿⣿⣿⣿⣿⣿⣿⣿⣿⣿⣿⣿⣿⣿⣿⣿⣿⣿⣿⣿⣿⡕⢕⢕⢕⢕⢕⢕⢜⣽⣿⣿⣿⣿⣿⣿⣿⣿⣿⣿⣿⣿⣿⣿⣿⣿⣿⣿⣿⣿⠀⠀⠀⠀⠀⠀⠀⠀⠀⠀⠀⠀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⠀⠀⠀⠀⠀⠀⠀⠀⠀⠀⠀⣿⣿⣿⣿⣿⣿⣿⣿⣿⣿⣿⣿⣿⣿⣿⣿⣿⣿⣿⣿⣿⣿⣿⣿⣿⣿⣿⣿⣿⣿⡕⢕⢕⢕⢕⢕⢸⢵⣝⣝⣻⣿⣿⣿⣿⣿⣿⣿⣿⣿⣿⣿⣿⣿⣿⣿⣿⣿⠀⠀⠀⠀⠀⠀⠀⠀⠀⠀⠀⠀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⠀⠀⠀⠀⠀⠀⠀⠀⠀⠀⠀⣿⣿⣿⣿⣿⣿⣿⣿⣿⣿⣿⣿⣿⣿⣿⣿⣿⣿⣿⣿⣿⣿⣿⣿⣿⣿⣿⣿⣿⣿⣧⢕⢕⢕⢕⢕⢕⢟⣿⢟⢿⣿⣿⣿⣿⣿⣿⣿⣿⣿⣿⣿⣿⣿⣿⣿⣿⣿⠀⠀⠀⠀⠀⠀⠀⠀⠀⠀⠀⠀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⠀⠀⠀⠀⠀⠀⠀⠀⠀⠀⠀⣿⣿⣿⣿⣿⣿⣿⣿⣿⣿⣿⣿⣿⣿⣿⣿⣿⣿⣿⣿⣿⣿⣿⣿⣿⢿⣿⣿⣿⣿⣿⣕⢕⢕⢕⢕⢕⢕⣿⣿⣿⣿⣿⣿⣿⣿⣿⣿⣿⣿⣿⣿⣿⣿⣿⣿⣿⣿⠀⠀⠀⠀⠀⠀⠀⠀⠀⠀⠀⠀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⠀⠀⠀⠀⠀⠀⠀⠀⠀⠀⠀⣿⣿⣿⣿⣿⣿⣿⣿⣿⣿⣿⣿⣿⣿⣿⣿⣿⣿⣿⣿⣿⣿⣿⣿⣿⢕⢸⣿⣿⣿⣿⣿⣇⢕⢞⣷⣧⣾⣿⣿⣿⣿⣿⣿⣿⣿⣿⣿⣿⣿⣿⣿⣿⣿⣿⣿⣿⣿⠀⠀⠀⠀⠀⠀⠀⠀⠀⠀⠀⠀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⠀⠀⠀⠀⠀⠀⠀⠀⠀⠀⠀⣿⣿⣿⣿⣿⣿⣿⣿⣿⣿⣿⣿⣿⣿⣿⣿⣿⣿⣿⣿⣿⣿⣿⣿⣿⡇⢕⢹⣿⣿⣿⣿⣿⣷⣾⣿⣿⣿⣿⣿⣿⣿⣿⣿⣿⣿⣿⣿⣿⣿⣿⣿⣿⣿⣿⣿⣿⣿⠀⠀⠀⠀⠀⠀⠀⠀⠀⠀⠀⠀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⠀⠀⠀⠀⠀⠀⠀⠀⠀⠀⠀⣿⣿⣿⣿⣿⣿⣿⣿⣿⣿⣿⣿⣿⣿⣿⣿⣿⣿⣿⣿⣿⣿⣿⣿⣿⣧⢕⢕⢹⣿⣿⣿⣿⣿⣿⣿⣿⣿⣿⣿⣿⣿⣿⣿⣿⣿⣿⣿⣿⣿⣿⣿⣿⣿⣿⣿⣿⣿⠀⠀⠀⠀⠀⠀⠀⠀⠀⠀⠀⠀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⠀⠀⠀⠀⠀⠀⠀⠀⠀⠀⠀⣿⣿⣿⣿⣿⣿⣿⣿⣿⣿⣿⣿⣿⣿⣿⣿⣿⣿⣿⣿⣿⣿⣿⣿⢻⣿⣧⢕⣸⣿⡿⣿⣿⣿⣿⡿⣿⣿⣿⣿⣿⣿⣿⣿⣿⣿⣿⣿⣿⣿⣿⣿⣿⣿⣿⣿⣿⣿⠀⠀⠀⠀⠀⠀⠀⠀⠀⠀⠀⠀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⠀⠀⠀⠀⠀⠀⠀⠀⠀⠀⠀⣿⣿⣿⣿⣿⣿⣿⣿⣿⣿⣿⣿⣿⣿⣿⣿⣿⣿⣿⣿⣿⣟⡟⢕⢕⢕⣹⣾⡿⢏⢕⢜⣿⢟⢕⢝⢝⢿⢟⢿⢿⣿⣿⣿⣿⣿⣿⣿⣿⣿⣿⣿⣿⣿⣿⣿⣿⣿⠀⠀⠀⠀⠀⠀⠀⠀⠀⠀⠀⠀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⠀⠀⠀⠀⠀⠀⠀⠀⠀⠀⠀⣿⣿⣿⣿⣿⣿⣿⣿⣿⣿⣿⣿⣿⣿⣿⣿⣿⣿⣿⣿⣿⣿⣿⣷⣷⢾⢟⢏⢕⢕⢱⢏⢕⢕⢕⢕⢕⢱⢕⢕⢕⢕⢕⢕⢜⣿⣿⣿⣿⣿⣿⣿⣿⣿⣿⣿⣿⣿⠀⠀⠀⠀⠀⠀⠀⠀⠀⠀⠀⠀</a:t>
            </a:r>
            <a:br/>
            <a:r>
              <a:t>⠀⠀⠀⠀⠀⠀⠀⠀⠀⠀⠀⣿⣿⣿⣿⣿⣿⣿⣿⣿⣿⣿⣿⣿⣿⣿⣿⣿⣿⡿⢕⢿⣿⣿⣧⣵⣕⡕⢕⢕⢕⢕⢕⢕⢕⢕⢕⢕⢕⢕⢕⢕⢕⢕⢕⣾⣿⣿⣿⣿⣿⣿⣿⣿⣿⣿⣿⣿⣿⠀⠀⠀⠀⠀⠀⠀⠀⠀⠀⠀⠀</a:t>
            </a:r>
            <a:br/>
            <a:r>
              <a:t>⠀⠀⠀⠀⠀⠀⠀⠀⠀⠀⠀⣿⣿⣿⣿⣿⣿⣿⣿⣿⣿⣿⣿⣿⣿⣿⣿⣿⡺⢕⢕⢸⣿⣿⣿⣿⣿⣿⣧⣕⢕⢕⢕⢕⢕⢕⢕⢕⢕⢕⢕⢕⢕⢕⣼⣿⣿⣿⣿⣿⡿⣿⣿⣿⣿⣿⣿⣿⣿⠀⠀⠀⠀⠀⠀⠀⠀⠀⠀⠀⠀</a:t>
            </a:r>
            <a:br/>
            <a:r>
              <a:t>⠀⠀⠀⠀⠀⠀⠀⠀⠀⠀⠀⣿⣿⣿⣿⣿⣿⣿⣿⣿⣿⣿⣿⣿⣿⣿⣿⣿⣷⢇⣕⣾⣿⣿⣿⣿⣿⣿⣿⣿⣷⣵⡕⢕⢕⢕⢕⢕⢕⢕⢕⢕⣱⣿⣿⣿⣿⣿⣿⣿⡇⢜⢻⣿⣿⣿⣿⣿⣿⠀⠀⠀⠀⠀⠀⠀⠀⠀⠀⠀⠀</a:t>
            </a:r>
            <a:br/>
            <a:r>
              <a:t>⠀⠀⠀⠀⠀⠀⠀⠀⠀⠀⠀⣿⣿⣿⣿⣿⣿⣿⣿⣿⣿⣿⣿⣿⣿⣿⣿⣿⣞⣪⣿⣿⣿⣿⣿⣿⣿⣿⣿⣿⣿⣿⣿⣷⣕⣕⢕⢕⢕⣕⣱⣾⣿⣿⣿⣿⣿⣿⣿⣿⡇⢕⢕⢕⢝⢻⣿⣿⣿⠀⠀⠀⠀⠀⠀⠀⠀⠀⠀⠀⠀</a:t>
            </a:r>
            <a:br/>
            <a:r>
              <a:t>⠀⠀⠀⠀⠀⠀⠀⠀⠀⠀⠀⠛⠛⠛⠛⠛⠛⠛⠛⠛⠛⠛⠛⠛⠛⠛⠛⠚⠛⠛⠛⠛⠛⠛⠛⠛⠛⠛⠛⠛⠛⠛⠛⠛⠛⠛⠛⠛⠛⠛⠛⠛⠛⠛⠛⠛⠛⠛⠛⠛⠃⠑⠑⠑⠑⠑⠘⠛⠛⠀⠀⠀⠀⠀⠀⠀⠀⠀⠀⠀⠀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⠀⠀⠀⠀⠀⠀⠀⠀⠀⠀⠀⣿⣿⣿⣿⣿⣿⣿⣿⣿⣿⣿⣿⣿⣿⣿⣿⣿⣿⣿⣿⣿⣿⣿⣿⣿⣿⣿⣿⣿⣿⣿⣿⢿⢿⣿⢿⢿⢹⢿⢿⣿⣿⣿⣿⣿⣿⣿⣿⣿⣿⣿⣿⣿⣿⣿⣿⣿⣿⠀⠀⠀⠀⠀⠀⠀⠀⠀⠀⠀⠀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⠀⠀⠀⠀⠀⠀⠀⠀⠀⠀⠀⣿⣿⣿⣿⣿⣿⣿⣿⣿⣿⣿⣿⣿⣿⣿⣿⣿⣿⣿⣿⣿⣿⣿⣿⣿⣿⣿⣿⣿⣿⣿⣿⣿⡿⢷⣧⢕⢕⢕⢕⢡⣿⣿⣿⣿⣿⣿⣿⣿⣿⣿⣿⣿⣿⣿⣿⣿⣿⠀⠀⠀⠀⠀⠀⠀⠀⠀⠀⠀⠀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⠀⠀⠀⠀⠀⠀⠀⠀⠀⠀⠀⣿⣿⣿⣿⣿⣿⣿⣿⣿⣿⣿⣿⣿⣿⣿⣿⣿⣿⣿⣿⣿⣿⣿⣿⣿⣿⣿⣿⣿⣿⣿⣿⣿⣿⣿⣿⣿⣇⣅⢕⢱⣿⣿⣿⣿⣿⣿⣿⣿⣿⣿⣿⣿⣿⣿⣿⣿⣿⠀⠀⠀⠀⠀⠀⠀⠀⠀⠀⠀⠀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⠀⠀⠀⠀⠀⠀⠀⠀⠀⠀⠀⣿⣿⣿⣿⣿⣿⣿⣿⣿⣿⣿⣿⣿⣿⣿⣿⣿⣿⣿⣿⣿⣿⣿⣿⣿⣿⣿⣿⣿⣷⡕⢕⢝⢻⢿⣿⣿⣿⣿⣿⣿⣿⣿⣿⣿⣿⣿⣿⣿⣿⣿⣿⣿⣿⣿⣿⣿⣿⠀⠀⠀⠀⠀⠀⠀⠀⠀⠀⠀⠀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⠀⠀⠀⠀⠀⠀⠀⠀⠀⠀⠀⣿⣿⣿⣿⣿⣿⣿⣿⣿⣿⣿⣿⣿⣿⣿⣿⣿⣿⣿⣿⣿⣿⣿⣿⣿⣿⣿⣿⣿⣿⣿⣧⣵⡕⢕⣸⣿⣿⣿⣿⣿⣿⣿⣿⣿⣿⣿⣿⣿⣿⣿⣿⣿⣿⣿⣿⣿⣿⠀⠀⠀⠀⠀⠀⠀⠀⠀⠀⠀⠀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⠀⠀⠀⠀⠀⠀⠀⠀⠀⠀⠀⣿⣿⣿⣿⣿⣿⣿⣿⣿⣿⣿⣿⣿⣿⣿⣿⣿⣿⣿⣿⣿⣿⣿⣿⣿⣿⣿⣿⣿⣿⣿⡏⣿⢟⢝⢱⢝⣿⣿⣿⣿⣿⣿⣿⣿⣿⣿⣿⣿⣿⣿⣿⣿⣿⣿⣿⣿⣿⠀⠀⠀⠀⠀⠀⠀⠀⠀⠀⠀⠀</a:t>
            </a:r>
            <a:br/>
            <a:r>
              <a:t>⠀⠀⠀⠀⠀⠀⠀⠀⠀⠀⠀⣿⣿⣿⣿⣿⣿⣿⣿⣿⣿⣿⣿⣿⣿⣿⣿⡿⢿⣿⣿⣿⣿⣿⣿⡟⢹⡿⣿⣿⡿⢏⢕⢕⢕⢕⢜⢕⢎⢝⢿⢿⣿⣿⣿⣿⣿⣿⣿⣿⣿⣿⣿⣿⣿⣿⣿⣿⣿⠀⠀⠀⠀⠀⠀⠀⠀⠀⠀⠀⠀</a:t>
            </a:r>
            <a:br/>
            <a:r>
              <a:t>⠀⠀⠀⠀⠀⠀⠀⠀⠀⠀⠀⣿⣿⣿⣿⣿⣿⣿⣿⣿⣿⣿⣿⣿⣿⣿⣿⣿⣷⣾⣿⣿⣿⣿⣯⡕⢕⢜⢿⡷⢕⢕⢕⢕⢕⢕⢕⢕⢕⢕⢕⢕⢜⢝⢟⢟⢟⢟⢟⣿⣿⣿⣿⣿⣿⣿⣿⣿⣿⠀⠀⠀⠀⠀⠀⠀⠀⠀⠀⠀⠀</a:t>
            </a:r>
            <a:br/>
            <a:r>
              <a:t>⠀⠀⠀⠀⠀⠀⠀⠀⠀⠀⠀⣿⣿⣿⣿⣿⣿⣿⣿⣿⣿⣿⣿⣿⣿⣿⣿⣿⣿⢟⣿⣿⣿⣿⣿⣿⣷⡕⢕⢕⢕⢕⢕⢕⢕⢕⢕⢕⢕⢕⢕⢕⢕⢕⢕⢕⢕⢕⣼⣿⣿⣿⣿⣿⣿⣿⣿⣿⣿⠀⠀⠀⠀⠀⠀⠀⠀⠀⠀⠀⠀</a:t>
            </a:r>
            <a:br/>
            <a:r>
              <a:t>⠀⠀⠀⠀⠀⠀⠀⠀⠀⠀⠀⣿⣿⣿⣿⣿⣿⣿⣿⣿⣿⣿⣿⣿⣿⣿⣿⣿⢿⣷⣿⣿⣿⣿⣿⣿⣿⣿⣇⢕⢕⢕⢕⢕⢕⢕⢕⢕⢕⢕⢕⢕⢕⢕⣱⣕⣵⣿⣿⣿⣿⣿⢏⢻⣿⣿⣿⣿⣿⠀⠀⠀⠀⠀⠀⠀⠀⠀⠀⠀⠀</a:t>
            </a:r>
            <a:br/>
            <a:r>
              <a:t>⠀⠀⠀⠀⠀⠀⠀⠀⠀⠀⠀⣿⣿⣿⣿⣿⣿⣿⣿⣿⣿⣿⣿⣿⣿⣿⣿⣿⣿⣿⣿⣿⣿⣿⣿⣿⣿⣿⣿⡵⢕⢕⢕⢕⢕⢕⢕⢕⢕⢕⢕⢕⢕⢕⣸⣿⣿⣿⣿⣿⣿⢏⢕⢕⢜⢿⣿⣿⣿⠀⠀⠀⠀⠀⠀⠀⠀⠀⠀⠀⠀</a:t>
            </a:r>
            <a:br/>
            <a:r>
              <a:t>⠀⠀⠀⠀⠀⠀⠀⠀⠀⠀⠀⣿⣿⣿⣿⣿⣿⣿⣿⣿⣿⣿⣿⣿⣿⣿⣿⣿⣿⣿⣿⣿⣿⣿⣿⣿⣿⣿⣿⣿⣿⣕⢕⢕⢕⢕⢕⢕⢕⢕⢕⢕⣵⣿⣿⣿⣿⣿⣿⣿⣿⢕⢕⢕⢕⢸⢻⣿⣿⠀⠀⠀⠀⠀⠀⠀⠀⠀⠀⠀⠀</a:t>
            </a:r>
            <a:br/>
            <a:r>
              <a:t>⠀⠀⠀⠀⠀⠀⠀⠀⠀⠀⠀⠛⠛⠛⠛⠛⠛⠛⠛⠛⠛⠛⠛⠛⠛⠛⠛⠛⠛⠛⠛⠛⠛⠛⠛⠛⠛⠛⠛⠛⠛⠛⠓⠃⠑⠑⠑⠑⠑⠑⠚⠛⠛⠛⠛⠛⠛⠛⠛⠛⠛⠑⠑⠘⠓⠃⠑⠙⠛⠀⠀⠀⠀⠀⠀⠀⠀⠀⠀⠀⠀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⠀⠀⠀⠀⠀⠀⠀⠀⠀⠀⠀⣿⣿⣿⣿⣿⣿⣿⣿⣿⣿⣿⣿⣿⣿⣿⣿⣿⣿⣿⣿⣿⣿⣿⣿⣿⣿⣿⡿⢿⢿⡿⢿⢟⢝⢕⢕⢕⢕⢕⢹⣿⣿⣿⣿⣿⣿⣿⣿⣿⣿⣿⣿⣿⣿⣿⣿⣿⣿⠀⠀⠀⠀⠀⠀⠀⠀⠀⠀⠀⠀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⠀⠀⠀⠀⠀⠀⠀⠀⠀⠀⠀⣿⣿⣿⣿⣿⣿⣿⣿⣿⣿⣿⣿⣿⣿⣿⣿⣿⣿⣿⣿⣿⣿⣿⣿⣿⣷⣾⣷⢧⢕⣱⣷⣵⡕⢅⢁⢑⢕⢕⢕⢻⣿⣿⣿⣿⣿⣿⣿⣿⣿⣿⣿⣿⣿⣿⣿⣿⣿⠀⠀⠀⠀⠀⠀⠀⠀⠀⠀⠀⠀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⠀⠀⠀⠀⠀⠀⠀⠀⠀⠀⠀⣿⣿⣿⣿⣿⣿⣿⣿⣿⣿⣿⣿⣿⣿⣿⣿⣿⣿⣿⣿⣿⣿⣿⣿⣿⣿⣿⣷⣷⣷⣿⣿⣿⡕⢕⢕⢕⢱⣵⢕⣸⣿⣿⣿⣿⣿⣿⣿⣿⣿⣿⣿⣿⣿⣿⣿⣿⣿⠀⠀⠀⠀⠀⠀⠀⠀⠀⠀⠀⠀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⠀⠀⠀⠀⠀⠀⠀⠀⠀⠀⠀⣿⣿⣿⣿⣿⣿⣿⣿⣿⣿⣿⣿⣿⣿⣿⣿⣿⣿⣿⣿⣿⣿⣿⣿⣿⣿⣿⣿⣿⣿⣿⣿⣟⣟⡹⢿⣷⣟⣿⣧⢻⣿⣿⣿⣿⣿⣿⣿⣿⣿⣿⣿⣿⣿⣿⣿⣿⣿⠀⠀⠀⠀⠀⠀⠀⠀⠀⠀⠀⠀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⠀⠀⠀⠀⠀⠀⠀⠀⠀⠀⠀⣿⣿⣿⣿⣿⣿⣿⣿⣿⣿⣿⣿⣿⣿⣿⣿⣿⣿⣿⣿⣿⣿⣿⣿⣿⣿⣿⣿⣿⣿⣿⣿⣿⣿⣷⣾⣿⣿⣿⣯⣼⣿⣿⣿⣿⣿⣿⣿⣿⣿⣿⣿⣿⣿⣿⣿⣿⣿⠀⠀⠀⠀⠀⠀⠀⠀⠀⠀⠀⠀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⠀⠀⠀⠀⠀⠀⠀⠀⠀⠀⠀⣿⣿⣿⣿⣿⣿⣿⣿⣿⣿⣿⣿⣿⣿⣿⣿⣿⣿⣿⣿⣿⣿⣿⣿⣿⣿⡿⣿⣿⣿⣿⣿⣿⣿⣿⣿⣿⣿⡿⣽⣿⣿⣿⣿⣿⣿⣿⣿⣿⣿⣿⣿⣿⣿⣿⣿⣿⣿⠀⠀⠀⠀⠀⠀⠀⠀⠀⠀⠀⠀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⠀⠀⠀⠀⠀⠀⠀⠀⠀⠀⠀⣿⣿⣿⣿⣿⣿⣿⣿⣿⣿⣿⣿⣿⣿⣿⣿⣿⣿⣿⣿⣿⣿⣿⣿⣿⣟⢇⢻⣿⣿⣿⣿⣿⣿⣿⣿⣿⣿⡏⣿⣿⣿⣿⣿⣿⣿⣿⣿⣿⣿⣿⣿⣿⣿⣿⣿⣿⣿⠀⠀⠀⠀⠀⠀⠀⠀⠀⠀⠀⠀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⠀⠀⠀⠀⠀⠀⠀⠀⠀⠀⠀⣿⣿⣿⣿⣿⣿⣿⣿⣿⣿⣿⣿⣿⣿⣿⣿⣿⣿⣿⣿⣿⣿⣿⣿⣿⣿⣧⣼⣿⣿⣿⣿⣿⣿⣿⣿⣿⣿⡇⣿⣿⣿⣿⣿⣿⣿⣿⣿⣿⣿⣿⣿⣿⣿⣿⣿⣿⣿⠀⠀⠀⠀⠀⠀⠀⠀⠀⠀⠀⠀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⠀⠀⠀⠀⠀⠀⠀⠀⠀⠀⠀⣿⣿⣿⣿⣿⣿⣿⣿⣿⣿⣿⣿⣿⣿⣿⣿⣿⣿⣿⣿⣿⣿⣿⣿⣿⣿⡿⢿⣿⣿⣿⣿⣿⣿⣿⣿⢻⢿⡕⣿⣿⣿⣿⣿⣿⣿⣿⣿⣿⣿⣿⣿⣿⣿⣿⣿⣿⣿⠀⠀⠀⠀⠀⠀⠀⠀⠀⠀⠀⠀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⠀⠀⠀⠀⠀⠀⠀⠀⠀⠀⠀⣿⣿⣿⣿⣿⣿⣿⣿⣿⣿⣿⣿⣿⣿⣿⣿⣿⣿⣿⣿⣿⣿⣿⣿⣿⣿⢕⢕⣿⣿⣿⣿⡿⢻⡿⢕⣸⣳⣽⣿⣿⣿⣿⣿⣿⣿⣿⣿⣿⣿⣿⣿⣿⣿⣿⣿⣿⣿⠀⠀⠀⠀⠀⠀⠀⠀⠀⠀⠀⠀</a:t>
            </a:r>
            <a:br/>
            <a:r>
              <a:t>⠀⠀⠀⠀⠀⠀⠀⠀⠀⠀⠀⣿⣿⣿⣿⣿⣿⣿⣿⣿⣿⣿⣿⣿⣿⣿⣿⣿⣿⣿⣿⣿⣿⢿⡕⢕⢕⢇⢱⣿⣿⣿⡿⢇⢜⢕⢕⢕⢜⣿⣿⣿⣿⣿⣿⣿⣿⣿⣿⣿⣿⣿⣿⣿⣿⣿⣿⣿⣿⠀⠀⠀⠀⠀⠀⠀⠀⠀⠀⠀⠀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⠀⠀⠀⠀⠀⠀⠀⠀⠀⠀⠀⣿⣿⣿⣿⣿⣿⣿⣿⣿⣿⣿⣿⣿⣿⣿⣿⣿⣿⣿⣿⣿⣿⡟⢇⢕⢕⢕⢕⢕⣿⡟⢏⢕⣱⡗⢕⢕⢕⢜⢎⢟⢿⣿⣿⣿⣿⣿⣿⣿⣿⣿⣿⣿⣿⣿⣿⣿⣿⠀⠀⠀⠀⠀⠀⠀⠀⠀⠀⠀⠀</a:t>
            </a:r>
            <a:br/>
            <a:r>
              <a:t>⠀⠀⠀⠀⠀⠀⠀⠀⠀⠀⠀⣿⣿⣿⣿⣿⣿⣿⣿⣿⣿⣿⣿⣿⣿⣿⣿⣿⣿⣷⣿⣿⣿⣿⣧⡕⢕⢕⢕⣱⡽⣷⢕⣱⣿⢕⢕⢕⢕⢕⢕⢕⢕⢝⢝⣻⣿⣿⣿⣿⣿⣿⣿⣿⣿⣿⣿⣿⣿⠀⠀⠀⠀⠀⠀⠀⠀⠀⠀⠀⠀</a:t>
            </a:r>
            <a:br/>
            <a:r>
              <a:t>⠀⠀⠀⠀⠀⠀⠀⠀⠀⠀⠀⣿⣿⣿⣿⣿⣿⣿⣿⣿⣿⣿⣿⣿⣿⣿⣿⣿⣿⣿⣿⣿⣿⣿⣿⢿⣷⣾⣿⣿⣿⣿⣕⣿⣷⣵⣷⣕⣧⣵⣵⣕⡕⢕⢕⣱⢝⣝⢝⢜⣽⣿⣿⣿⣿⣿⣿⣿⣿⠀⠀⠀⠀⠀⠀⠀⠀⠀⠀⠀⠀</a:t>
            </a:r>
            <a:br/>
            <a:r>
              <a:t>⠀⠀⠀⠀⠀⠀⠀⠀⠀⠀⠀⣿⣿⣿⣿⣿⣿⣿⣿⣿⣿⣿⣿⣿⣿⣿⣿⣿⣿⣿⣿⣿⣿⣿⣿⣧⣿⣿⣿⣿⣿⣿⣧⣿⣿⣿⣿⣿⣿⣿⣿⣿⣿⣷⣷⣷⣿⣿⣾⣿⣿⣿⣿⣿⣿⣿⣿⣿⣿⠀⠀⠀⠀⠀⠀⠀⠀⠀⠀⠀⠀</a:t>
            </a:r>
            <a:br/>
            <a:r>
              <a:t>⠀⠀⠀⠀⠀⠀⠀⠀⠀⠀⠀⣿⣿⣿⣿⣿⣿⣿⣿⣿⣿⣿⣿⣿⣿⣿⣿⣿⣿⣿⣿⣿⣿⣿⣿⣿⣿⣿⣿⣿⣿⣿⣽⣿⣿⣿⣿⣿⣿⣿⣿⣿⣿⣿⣿⣿⣿⣿⣿⣿⣿⢟⢝⣼⣿⣿⣿⣿⣿⠀⠀⠀⠀⠀⠀⠀⠀⠀⠀⠀⠀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⠀⠀⠀⠀⠀⠀⠀⠀⠀⠀⠀⣿⣿⣿⣿⣿⣿⣿⣿⣿⣿⣿⣿⣿⣿⣿⣿⣿⣿⣿⣿⣿⣿⣿⣿⣿⣿⣿⣿⣿⣿⣿⣿⣿⣿⣿⣿⣿⣿⣿⣿⣿⣿⣿⣿⣿⣿⣿⣿⣿⢇⢕⣿⣿⣿⣿⣿⣿⣿⠀⠀⠀⠀⠀⠀⠀⠀⠀⠀⠀⠀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⠀⠀⠀⠀⠀⠀⠀⠀⠀⠀⠀⣿⣿⣿⣿⣿⣿⣿⣿⣿⣿⣿⣿⣿⣿⣿⣿⣿⣿⣿⣿⣿⣿⣿⣿⣿⣿⣿⣿⣿⣿⡿⢿⢟⢻⢿⢿⣿⡿⣿⣷⣾⡟⢿⣿⣿⣿⣿⣿⣿⣿⣿⣿⣿⣿⣿⣿⣿⣿⠀⠀⠀⠀⠀⠀⠀⠀⠀⠀⠀⠀</a:t>
            </a:r>
            <a:br/>
            <a:r>
              <a:t>⠀⠀⠀⠀⠀⠀⠀⠀⠀⠀⠀⣿⣿⣿⣿⣿⣿⣿⣿⣿⣿⣿⣿⣿⣿⣿⣿⣿⣿⣿⣿⣿⣿⣿⣿⢟⣻⣿⣝⣹⣿⢏⢜⢟⢕⣷⣕⣕⢕⢕⢜⢿⣷⣵⣼⣿⣿⣿⣿⣿⣿⣿⣿⣿⣿⣿⣿⣿⣿⠀⠀⠀⠀⠀⠀⠀⠀⠀⠀⠀⠀</a:t>
            </a:r>
            <a:br/>
            <a:r>
              <a:t>⠀⠀⠀⠀⠀⠀⠀⠀⠀⠀⠀⣿⣿⣿⣿⣿⣿⣿⣿⣿⣿⣿⣿⣿⣿⣿⣿⣿⣿⣿⣿⣿⣿⣿⡇⣕⢝⢧⣿⣿⣧⣅⣅⡕⢵⢹⣻⣿⡇⢕⢕⢕⢼⡿⣿⣿⣿⣿⣿⣿⣿⣿⣿⣿⣿⣿⣿⣿⣿⠀⠀⠀⠀⠀⠀⠀⠀⠀⠀⠀⠀</a:t>
            </a:r>
            <a:br/>
            <a:r>
              <a:t>⠀⠀⠀⠀⠀⠀⠀⠀⠀⠀⠀⣿⣿⣿⣿⣿⣿⣿⣿⣿⣿⣿⣿⣿⣿⣿⣿⣿⣿⣿⣿⣿⣿⣿⣿⣿⢕⣕⣿⣿⣷⣷⣷⣷⣵⣜⣿⣿⣝⣕⣱⢣⢕⢻⣷⣼⣿⣿⣿⣿⣿⣿⣿⣿⣿⣿⣿⣿⣿⠀⠀⠀⠀⠀⠀⠀⠀⠀⠀⠀⠀</a:t>
            </a:r>
            <a:br/>
            <a:r>
              <a:t>⠀⠀⠀⠀⠀⠀⠀⠀⠀⠀⠀⣿⣿⣿⣿⣿⣿⣿⣿⣿⣿⣿⣿⣿⣿⣿⣿⣿⣿⣿⣿⣿⣿⣿⣿⣿⢿⣿⣿⣿⣿⣽⣿⣿⣿⣿⣿⣿⣧⡿⢞⣕⢕⢕⣿⣿⣿⣿⣿⣿⣿⣿⣿⣿⣿⣿⣿⣿⣿⠀⠀⠀⠀⠀⠀⠀⠀⠀⠀⠀⠀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⠀⠀⠀⠀⠀⠀⠀⠀⠀⠀⠀⣿⣿⣿⣿⣿⣿⣿⣿⣿⣿⣿⣿⣿⣿⣿⣿⣿⣿⣿⣿⣿⣿⣿⣿⣿⡿⣿⣿⣿⣿⣿⣿⣿⣿⣿⣿⣿⣿⣧⡝⢟⢇⢕⣿⣿⣿⣿⣿⣿⣿⣿⣿⣿⣿⣿⣿⣿⣿⠀⠀⠀⠀⠀⠀⠀⠀⠀⠀⠀⠀</a:t>
            </a:r>
            <a:br/>
            <a:r>
              <a:t>⠀⠀⠀⠀⠀⠀⠀⠀⠀⠀⠀⣿⣿⣿⣿⣿⣿⣿⣿⣿⣿⣿⣿⣿⣿⣿⣿⣿⣿⣿⣿⣿⣿⣿⣿⢟⢕⢻⣿⣿⣿⣿⣿⣿⣿⣿⣿⣿⣿⣿⢗⠕⢕⢼⣿⣿⣿⣿⣿⣿⣿⣿⣿⣿⣿⣿⣿⣿⣿⠀⠀⠀⠀⠀⠀⠀⠀⠀⠀⠀⠀</a:t>
            </a:r>
            <a:br/>
            <a:r>
              <a:t>⠀⠀⠀⠀⠀⠀⠀⠀⠀⠀⠀⣿⣿⣿⣿⣿⣿⣿⣿⣿⣿⣿⣿⣿⣿⣿⣿⣿⣿⣿⣿⣿⣿⣿⣿⢵⢕⢕⢜⢝⣿⣿⣿⣿⣿⣿⣿⣿⣿⣿⢇⢕⢕⢾⣿⣿⣿⣿⣿⣿⣿⣿⣿⣿⣿⣿⣿⣿⣿⠀⠀⠀⠀⠀⠀⠀⠀⠀⠀⠀⠀</a:t>
            </a:r>
            <a:br/>
            <a:r>
              <a:t>⠀⠀⠀⠀⠀⠀⠀⠀⠀⠀⠀⣿⣿⣿⣿⣿⣿⣿⣿⣿⣿⣿⣿⣿⣿⣿⣿⣿⣿⣿⣿⣿⣿⣯⢽⣇⣱⣵⢕⢕⣿⣿⣿⣿⣿⣿⢏⢕⣻⣿⢕⢕⢕⢸⣿⣿⣿⣿⣿⣿⣿⣿⣿⣿⣿⣿⣿⣿⣿⠀⠀⠀⠀⠀⠀⠀⠀⠀⠀⠀⠀</a:t>
            </a:r>
            <a:br/>
            <a:r>
              <a:t>⠀⠀⠀⠀⠀⠀⠀⠀⠀⠀⠀⣿⣿⣿⣿⣿⣿⣿⣿⣿⣿⣿⣿⣿⣿⣿⣿⣿⣿⣿⣿⣿⣷⣷⣷⣯⢷⢇⢱⢕⣿⣿⣿⣿⣿⡏⢇⣱⣿⣿⢕⢕⢿⣸⣿⣿⣿⣿⣿⣿⣿⣿⣿⣿⣿⣿⣿⣿⣿⠀⠀⠀⠀⠀⠀⠀⠀⠀⠀⠀⠀</a:t>
            </a:r>
            <a:br/>
            <a:r>
              <a:t>⠀⠀⠀⠀⠀⠀⠀⠀⠀⠀⠀⣿⣿⣿⣿⣿⣿⣿⣿⣿⣿⣿⣿⣿⣿⣿⣿⣿⣿⣿⣿⣿⣿⣿⣿⣵⡷⣺⢟⢕⣿⣿⣿⣿⣟⣕⣎⡗⢟⢿⡕⢱⣿⣿⣿⣿⣿⣿⣿⣿⣿⣿⣿⣿⣿⣿⣿⣿⣿⠀⠀⠀⠀⠀⠀⠀⠀⠀⠀⠀⠀</a:t>
            </a:r>
            <a:br/>
            <a:r>
              <a:t>⠀⠀⠀⠀⠀⠀⠀⠀⠀⠀⠀⣿⣿⣿⣿⣿⣿⣿⣿⣿⣿⣿⣿⣿⣿⣿⣿⣿⣿⣿⣿⣿⣿⣽⣿⣾⡟⢱⢕⣵⣿⣿⣿⣿⣿⣿⡿⢕⢕⢳⢇⢕⢝⢿⣿⣿⣿⣿⣿⣿⣿⣿⣿⣿⣿⣿⣿⣿⣿⠀⠀⠀⠀⠀⠀⠀⠀⠀⠀⠀⠀</a:t>
            </a:r>
            <a:br/>
            <a:r>
              <a:t>⠀⠀⠀⠀⠀⠀⠀⠀⠀⠀⠀⣿⣿⣿⣿⣿⣿⣿⣿⣿⣿⣿⣿⣿⣿⣿⣿⣿⣿⣿⣿⣿⣿⣿⣿⣿⣧⣾⣿⣿⣿⣿⣿⣿⣿⢞⢕⢕⣵⡕⢕⢕⢕⢕⢪⢟⢿⣿⣿⣿⣿⣿⣿⣿⣿⣿⣿⣿⣿⠀⠀⠀⠀⠀⠀⠀⠀⠀⠀⠀⠀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⠀⠀⠀⠀⠀⠀⠀⠀⠀⠀⠀⣿⣿⣿⣿⣿⣿⣿⣿⣿⣿⣿⣿⣿⣿⣿⣿⣿⣿⣿⣿⣿⣿⣿⣿⣿⣿⣿⣿⣿⣿⣿⣿⣿⣿⣾⣿⣿⣿⣿⣷⣵⣵⣵⣵⣵⣾⣿⣿⣿⣿⣿⣿⣿⣿⣿⣿⣿⣿⠀⠀⠀⠀⠀⠀⠀⠀⠀⠀⠀⠀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⠀⠀⠀⠀⠀⠀⠀⠀⠀⠀⠀⣿⣿⣿⣿⣿⣿⣿⣿⣿⣿⣿⣿⣿⣿⣿⣿⣿⣿⣿⣿⣿⣿⣿⣿⣿⣿⣿⣿⡟⢝⡝⣕⡕⡜⢜⢝⢻⣿⣿⣿⣿⣿⣿⣿⣿⣿⣿⣿⣿⣿⣿⣿⣿⣿⣿⣿⣿⣿⠀⠀⠀⠀⠀⠀⠀⠀⠀⠀⠀⠀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⠀⠀⠀⠀⠀⠀⠀⠀⠀⠀⠀⣿⣿⣿⣿⣿⣿⣿⣿⣿⣿⣿⣿⣿⣿⣿⣿⣿⣿⣿⣿⣿⣿⣿⣿⣿⣿⣿⢿⢇⢝⢕⢝⢕⢕⢇⢕⠕⠑⢝⢿⣿⣿⣿⣿⣿⣿⣿⣿⣿⣿⣿⣿⣿⣿⣿⣿⣿⣿⠀⠀⠀⠀⠀⠀⠀⠀⠀⠀⠀⠀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⠀⠀⠀⠀⠀⠀⠀⠀⠀⠀⠀⣿⣿⣿⣿⣿⣿⣿⣿⣿⣿⣿⣿⣿⣿⣿⣿⣿⣿⣿⣿⣿⣿⣿⣿⣿⣿⣷⣕⡕⢕⣕⣕⢕⢅⢀⢁⢑⠑⠀⢜⣿⣿⣿⣿⣿⣿⣿⣿⣿⣿⣿⣿⣿⣿⣿⣿⣿⣿⠀⠀⠀⠀⠀⠀⠀⠀⠀⠀⠀⠀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⠀⠀⠀⠀⠀⠀⠀⠀⠀⠀⠀⣿⣿⣿⣿⣿⣿⣿⣿⣿⣿⣿⣿⣿⣿⣿⣿⣿⣿⣿⣿⣿⣿⣿⣿⣿⣿⣿⣿⣿⣿⣿⣿⣷⡕⢕⢕⢔⠄⠀⢕⣿⣿⣿⣿⣿⣿⣿⣿⣿⣿⣿⣿⣿⣿⣿⣿⣿⣿⠀⠀⠀⠀⠀⠀⠀⠀⠀⠀⠀⠀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⠀⠀⠀⠀⠀⠀⠀⠀⠀⠀⠀⣿⣿⣿⣿⣿⣿⣿⣿⣿⣿⣿⣿⣿⣿⣿⣿⣿⣿⣿⣿⣿⣿⣿⣿⣿⡿⢿⢿⢿⡿⢿⣿⣿⢕⠕⠕⠕⠕⠐⢕⣿⣿⣿⣿⣿⣿⣿⣿⣿⣿⣿⣿⣿⣿⣿⣿⣿⣿⠀⠀⠀⠀⠀⠀⠀⠀⠀⠀⠀⠀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⠀⠀⠀⠀⠀⠀⠀⠀⠀⠀⠀⣿⣿⣿⣿⣿⣿⣿⣿⣿⣿⣿⣿⣿⣿⣿⣿⣿⣿⣿⣿⣿⣿⣿⣿⣿⣧⢕⢕⢱⡕⢕⣕⢕⣶⣶⢆⢔⢴⡗⣵⣿⣿⣿⣿⣿⣿⣿⣿⣿⣿⣿⣿⣿⣿⣿⣿⣿⣿⠀⠀⠀⠀⠀⠀⠀⠀⠀⠀⠀⠀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⠀⠀⠀⠀⠀⠀⠀⠀⠀⠀⠀⣿⣿⣿⣿⣿⣿⣿⣿⣿⣿⣿⣿⣿⣿⣿⣿⣿⣿⣿⣿⣿⣿⣿⣿⣿⣿⣷⣷⣿⣿⣷⣵⣼⣿⣿⣿⣾⣵⢿⣿⣿⣿⣿⣿⣿⣿⣿⣿⣿⣿⣿⣿⣿⣿⣿⣿⣿⣿⠀⠀⠀⠀⠀⠀⠀⠀⠀⠀⠀⠀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⠀⠀⠀⠀⠀⠀⠀⠀⠀⠀⠀⣿⣿⣿⣿⣿⣿⣿⣿⣿⣿⣿⣿⣿⣿⣿⣿⣿⣿⣿⣿⣿⣿⣿⣿⣿⣿⣿⣿⣿⡿⢿⣻⣿⣿⣿⣿⣿⣧⣿⣿⣿⣿⣿⣿⣿⣿⣿⣿⣿⣿⣿⣿⣿⣿⣿⣿⣿⣿⠀⠀⠀⠀⠀⠀⠀⠀⠀⠀⠀⠀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⠀⠀⠀⠀⠀⠀⠀⠀⠀⠀⠀⣿⣿⣿⣿⣿⣿⣿⣿⣿⣿⣿⣿⣿⣿⣿⣿⣿⣿⣿⣿⣿⣿⣿⣿⣿⣿⣿⣿⣿⣿⣿⣿⣿⣿⣿⣿⣿⢏⢻⣿⣿⣿⣿⣿⣿⣿⣿⣿⣿⣿⣿⣿⣿⣿⣿⣿⣿⣿⠀⠀⠀⠀⠀⠀⠀⠀⠀⠀⠀⠀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⠀⠀⠀⠀⠀⠀⠀⠀⠀⠀⠀⣿⣿⣿⣿⣿⣿⣿⣿⣿⣿⣿⣿⣿⣿⣿⣿⣿⣿⣿⣿⣿⣿⣿⣿⣿⣿⣿⣿⣿⣿⣿⣿⣿⣿⣿⣿⡟⣱⡗⢝⢟⢿⣿⣿⣿⣿⣿⣿⣿⣿⣿⣿⣿⣿⣿⣿⣿⣿⠀⠀⠀⠀⠀⠀⠀⠀⠀⠀⠀⠀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⠀⠀⠀⠀⠀⠀⠀⠀⠀⠀⠀⣿⣿⣿⣿⣿⣿⣿⣿⣿⣿⣿⣿⣿⣿⣿⣿⣿⣿⣿⣿⣿⣿⣿⣿⣿⣿⣿⣿⣿⣿⣿⣿⢿⣿⣿⣯⣾⣿⡿⡗⣵⣕⢜⡹⢿⣿⣿⣿⣿⣿⣿⣿⣿⣿⣿⣿⣿⣿⠀⠀⠀⠀⠀⠀⠀⠀⠀⠀⠀⠀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⠀⠀⠀⠀⠀⠀⠀⠀⠀⠀⠀⣿⣿⣿⣿⣿⣿⣿⣿⣿⣿⣿⣿⣿⣿⣿⣿⣿⣿⣿⣿⣿⣿⣿⣿⣿⣿⣿⣿⣿⣿⣿⣿⣷⣾⣿⣿⣻⣿⣿⣧⣿⣿⣿⣿⣾⣿⣿⣿⣿⣿⣿⣿⣿⣿⣿⣿⣿⣿⠀⠀⠀⠀⠀⠀⠀⠀⠀⠀⠀⠀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⠀⠀⠀⠀⠀⠀⠀⠀⠀⠀⠀⣽⣿⣿⣿⣿⣿⣿⣿⣿⣿⣿⣿⣿⣿⣿⣿⣿⣿⣿⣿⣿⣿⣿⣿⣿⣿⣿⣿⣿⣿⣿⣿⣿⣿⣿⣿⣿⣿⣿⣿⣿⣿⣿⣿⣿⣽⣿⣿⣿⣿⣿⣿⣿⣿⣿⣿⣿⣿⠀⠀⠀⠀⠀⠀⠀⠀⠀⠀⠀⠀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⠀⠀⠀⠀⠀⠀⠀⠀⠀⠀⠀⢸⣿⣿⣿⣿⣿⣿⣿⣿⣿⣿⣿⣿⣿⣿⣿⣿⣿⣿⣿⣿⣿⣿⣿⣿⣿⣿⣿⣿⣿⣿⣿⣿⣿⣿⣿⣿⣿⣿⣿⣿⣿⣿⣿⣣⣿⣿⣿⣿⣿⣿⣿⣿⣿⣿⣿⣿⣿⠀⠀⠀⠀⠀⠀⠀⠀⠀⠀⠀⠀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⠀⠀⠀⠀⠀⠀⠀⠀⠀⠀⠀⣿⣿⣿⣿⣿⣿⣿⣿⣿⣿⣿⣿⣿⣿⣿⣿⣿⣿⣿⣿⣿⣿⣿⣿⣿⣿⣿⣿⡿⢿⣿⣿⣿⣿⣿⣿⣿⣿⣿⣿⣿⢿⢿⢿⣿⣿⣟⣻⢿⣿⣿⣿⣿⣿⣿⣿⣿⣿⠀⠀⠀⠀⠀⠀⠀⠀⠀⠀⠀⠀</a:t>
            </a:r>
            <a:br/>
            <a:r>
              <a:t>⠀⠀⠀⠀⠀⠀⠀⠀⠀⠀⠀⣿⣿⣿⣿⣿⣿⣿⣿⣿⣿⣿⣿⣿⣿⣿⣿⣿⣿⣿⣿⣿⣿⣿⣿⣿⣿⣿⣿⢳⣷⢕⡝⢟⢿⣿⣿⣿⣿⣿⣿⣿⣾⣧⣵⣕⣜⢝⢟⡻⢿⢿⣿⣿⣿⣿⣿⣿⣿⠀⠀⠀⠀⠀⠀⠀⠀⠀⠀⠀⠀</a:t>
            </a:r>
            <a:br/>
            <a:r>
              <a:t>⠀⠀⠀⠀⠀⠀⠀⠀⠀⠀⠀⣿⣿⣿⣿⣿⣿⣿⣿⣿⣿⣿⣿⣿⣿⣿⣿⣿⣿⣿⣿⣿⣿⣿⣿⣿⣿⣿⣿⢸⣿⣷⣿⣷⣵⡝⢻⣿⣿⣿⣿⣿⣿⣿⣿⣿⣿⣿⣿⣿⣿⣿⣿⣿⣿⣿⣿⣿⣿⠀⠀⠀⠀⠀⠀⠀⠀⠀⠀⠀⠀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⠀⠀⠀⠀⠀⠀⠀⠀⠀⠀⠀⣿⣿⣿⣿⣿⣿⣿⣿⣿⣿⣿⣿⣿⣿⣿⣿⣿⣿⣿⣿⣿⣿⣿⣿⣿⣿⣿⣿⣿⣿⣿⣿⣿⣿⣿⣿⣿⣿⣿⢟⢻⢿⣿⣿⣿⣿⣿⣿⣿⣿⣿⣿⣿⣿⣿⣿⣿⣿⠀⠀⠀⠀⠀⠀⠀⠀⠀⠀⠀⠀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⠀⠀⠀⠀⠀⠀⠀⠀⠀⠀⠀⣿⣿⣿⣿⣿⣿⣿⣿⣿⣿⣿⣿⣿⣿⣿⣿⣿⣿⣿⣿⣿⣿⣿⣿⣿⣿⣿⣿⣿⣿⣿⣿⣿⣿⣿⣿⣿⣧⣕⢕⢕⢕⢕⢝⢟⢷⢽⣝⣿⣿⣿⣿⣿⣿⣿⣿⣿⣿⠀⠀⠀⠀⠀⠀⠀⠀⠀⠀⠀⠀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⠀⠀⠀⠀⠀⠀⠀⠀⠀⠀⠀⣿⣿⣿⣿⣿⣿⣿⣿⣿⣿⣿⣿⣿⣿⣿⣿⣿⣿⣿⣿⣿⣿⣿⣿⣿⣿⣿⣿⣿⣿⣿⣿⣿⣿⣿⣿⣿⣿⣿⣿⣕⡕⢕⢳⢧⡜⣳⢵⣹⣿⣿⣿⣿⣿⣿⣿⣿⣿⠀⠀⠀⠀⠀⠀⠀⠀⠀⠀⠀⠀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⠀⠀⠀⠀⠀⠀⠀⠀⠀⠀⠀⣿⣿⣿⣿⣿⣿⣿⣿⣿⣿⣿⣿⣿⣿⣿⣿⣿⣿⣿⣿⣿⣿⣿⣿⣿⣿⣿⣿⣿⣿⣿⣿⣿⣿⣿⣿⣿⣿⣿⣿⣧⢵⢕⢕⢕⢏⡳⣝⣻⣿⣿⣿⣿⣿⣿⣿⣿⣿⠀⠀⠀⠀⠀⠀⠀⠀⠀⠀⠀⠀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⠀⠀⠀⠀⠀⠀⠀⠀⠀⠀⠀⣿⣿⣿⣿⣿⣿⣿⣿⣿⣿⣿⣿⣿⣿⣿⣿⣿⣿⣿⣿⣿⣿⣿⣿⣿⣿⣿⣿⣿⣿⣿⣿⣿⣿⣿⣿⣿⣿⣿⣿⢿⡕⢕⢕⢕⢜⢪⣿⣿⣿⣿⣿⣿⣿⣿⣿⣿⣿⠀⠀⠀⠀⠀⠀⠀⠀⠀⠀⠀⠀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⠀⠀⠀⠀⠀⠀⠀⠀⠀⠀⠀⣿⣿⣿⣿⣿⣿⣿⣿⣿⣿⣿⣿⣿⣿⣿⣿⣿⣿⣿⣿⣿⣿⣿⣿⣿⣿⣿⣿⣿⣿⣿⣿⣿⣿⣿⣿⣿⣿⣿⢕⢕⢕⢕⢕⢕⣜⣣⣼⣝⣿⣿⣿⣿⣿⣿⣿⣿⣿⠀⠀⠀⠀⠀⠀⠀⠀⠀⠀⠀⠀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⠀⠀⠀⠀⠀⠀⠀⠀⠀⠀⠀⣿⣿⣿⣿⣿⣿⣿⣿⣿⣿⣿⣿⣿⣿⣿⣿⣿⣿⣿⣿⣿⣿⣿⣿⣿⣿⣿⣿⣿⣿⣿⣿⣿⣿⣿⣿⣿⡿⢕⢕⢕⢕⢕⡕⢷⣷⣷⣿⣿⣽⣿⣿⣿⣿⣿⣿⣿⣿⠀⠀⠀⠀⠀⠀⠀⠀⠀⠀⠀⠀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⠀⠀⠀⠀⠀⠀⠀⠀⠀⠀⠀⣿⣿⣿⣿⣿⣿⣿⣿⣿⣿⣿⣿⣿⣿⣿⣿⣿⣿⣿⣿⣿⣿⣿⣿⣿⣿⣿⣿⣿⣿⣿⣿⣿⣿⣿⣿⣿⣿⣿⣿⣷⣷⣵⣿⣷⣷⣽⣿⣿⣿⣿⣿⣿⣿⣿⣿⣿⣿⠀⠀⠀⠀⠀⠀⠀⠀⠀⠀⠀⠀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⠀⠀⠀⠀⠀⠀⠀⠀⠀⠀⠀⣿⣿⣿⣿⣿⣿⣿⣿⣿⣿⣿⣿⣿⣿⣿⣿⣿⣿⣿⣿⣿⣿⣿⣿⣿⣿⣿⣿⣿⣿⣿⣿⣿⣿⣿⣿⣿⣿⣿⣿⣿⣿⣿⣿⣿⣿⣟⢻⣿⣿⣿⣿⣿⣿⣿⣿⣿⣿⠀⠀⠀⠀⠀⠀⠀⠀⠀⠀⠀⠀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⠀⠀⠀⠀⠀⠀⠀⠀⠀⠀⠀⠛⠛⠛⠛⠛⠛⠛⠛⠛⠛⠛⠛⠛⠛⠛⠛⠛⠛⠛⠛⠛⠛⠛⠛⠛⠛⠛⠛⠛⠛⠛⠛⠛⠛⠛⠛⠛⠛⠛⠛⠛⠛⠛⠛⠛⠛⠛⠃⠛⠛⠛⠛⠛⠛⠛⠛⠛⠛⠀⠀⠀⠀⠀⠀⠀⠀⠀⠀⠀⠀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⠀⠀⠀⠀⠀⠀⠀⠀⠀⠀⠀⣿⣿⣿⣿⣿⣿⣿⣿⣿⣿⣿⣿⣿⣿⣿⣿⣿⣿⣿⣿⣿⣿⣿⣿⣿⣿⣿⢗⢱⣽⣿⣿⣿⣿⣿⣿⣿⣿⣿⣿⣿⣿⣿⣿⣿⡿⣿⣿⣿⣿⣿⣿⣿⣿⣿⣿⣿⣿⠀⠀⠀⠀⠀⠀⠀⠀⠀⠀⠀⠀</a:t>
            </a:r>
            <a:br/>
            <a:r>
              <a:t>⠀⠀⠀⠀⠀⠀⠀⠀⠀⠀⠀⣿⣿⣿⣿⣿⣿⣿⣿⣿⣿⣿⣿⣿⣿⣿⣿⣿⣿⣿⣿⣿⣿⣿⣿⣿⣿⣿⢕⣹⣿⣿⣿⣿⣿⣿⣿⣿⣿⣿⣿⣿⣿⣿⣿⣿⣿⣿⣿⣿⣿⣿⣿⣿⣿⣿⣿⣿⣿⠀⠀⠀⠀⠀⠀⠀⠀⠀⠀⠀⠀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⠀⠀⠀⠀⠀⠀⠀⠀⠀⠀⠀⣿⣿⣿⣿⣿⣿⣿⣿⣿⣿⣿⣿⣿⣿⣿⣿⣿⣿⣿⣿⣿⣿⣿⣿⣿⣿⣿⣿⣿⣿⣿⣿⣿⣿⣿⣿⣿⣿⣿⣿⣿⣿⣿⣟⢟⢟⢏⢝⢟⢟⢿⢿⢿⣿⣿⣿⣿⣿⠀⠀⠀⠀⠀⠀⠀⠀⠀⠀⠀⠀</a:t>
            </a:r>
            <a:br/>
            <a:r>
              <a:t>⠀⠀⠀⠀⠀⠀⠀⠀⠀⠀⠀⣿⣿⣿⣿⣿⣿⣿⣿⣿⣿⣿⣿⣿⣿⣿⣿⣿⣿⣿⣿⣿⣿⣿⣿⣿⣿⣿⣿⣿⣿⣿⣿⣿⣿⣟⢝⣿⡿⣿⣿⣿⣿⣿⣿⣷⣵⣕⡕⢕⢕⢗⢗⢗⣧⣧⣽⣿⣿⠀⠀⠀⠀⠀⠀⠀⠀⠀⠀⠀⠀</a:t>
            </a:r>
            <a:br/>
            <a:r>
              <a:t>⠀⠀⠀⠀⠀⠀⠀⠀⠀⠀⠀⣿⣿⣿⣿⣿⣿⣿⣿⣿⣿⣿⣿⣿⣿⣿⣿⣿⣿⣿⣿⣿⣿⣿⣿⣿⣿⣿⣿⣿⣿⣿⣿⣿⣿⣿⣿⣿⣧⡜⢝⢻⣿⡿⢿⢿⢿⣿⢿⢟⢟⢟⢻⢿⣿⣿⣿⣿⣿⠀⠀⠀⠀⠀⠀⠀⠀⠀⠀⠀⠀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⠀⠀⠀⠀⠀⠀⠀⠀⠀⠀⠀⣿⣿⣿⣿⣿⣿⣿⣿⣿⣿⣿⣿⣿⣿⣿⣿⣿⣿⣿⣿⣿⣿⣿⣿⣿⣿⣿⣿⣿⣿⣿⣿⣿⣿⣿⣿⣿⣿⣇⢕⢕⢕⢝⢣⢕⢕⢜⢝⢳⣕⡕⢕⢜⣻⣿⣿⣿⣿⠀⠀⠀⠀⠀⠀⠀⠀⠀⠀⠀⠀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⠀⠀⠀⠀⠀⠀⠀⠀⠀⠀⠀⣿⣿⣿⣿⣿⣿⣿⣿⣿⣿⣿⣿⣿⣿⣿⣿⣿⣿⣿⣿⣿⣿⣿⣿⣿⣿⣿⣿⣿⣿⣿⣿⣿⣿⣿⣿⣿⣿⣿⣇⡕⢕⢕⢕⢕⢗⢱⢕⢕⢕⣝⣻⣿⣿⣿⣿⣿⣿⠀⠀⠀⠀⠀⠀⠀⠀⠀⠀⠀⠀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⠀⠀⠀⠀⠀⠀⠀⠀⠀⠀⠀⣿⣿⣿⣿⣿⣿⣿⣿⣿⣿⣿⣿⣿⣿⣿⣿⣿⣿⣿⣿⣿⣿⣿⣿⣿⣿⣿⣿⣿⣿⣿⣿⣿⣿⣿⣿⣿⣿⣿⣿⣿⣵⡕⢕⢕⢵⢱⣵⣼⣗⣮⣿⣿⣿⣿⣿⣿⣿⠀⠀⠀⠀⠀⠀⠀⠀⠀⠀⠀⠀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⠀⠀⠀⠀⠀⠀⠀⠀⠀⠀⠀⣿⣿⣿⣿⣿⣿⣿⣿⣿⣿⣿⣿⣿⣿⣿⣿⣿⣿⣿⣿⣿⣿⣿⣿⣿⣿⣿⣿⣿⣿⣿⣿⣿⣿⣿⣿⣿⣿⣿⣿⣿⣿⣷⣷⣾⣷⣷⣷⣿⣷⣷⣽⣿⣿⣿⣿⣿⣿⠀⠀⠀⠀⠀⠀⠀⠀⠀⠀⠀⠀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⠀⠀⠀⠀⠀⠀⠀⠀⠀⠀⠀⣿⣿⣿⣿⣿⣿⣿⣿⣿⣿⣿⣿⣿⣿⣿⣿⣿⣿⣿⣿⣿⣿⣿⣿⣿⣿⣿⣿⣿⣿⣿⣿⣿⣿⣿⣿⣿⣿⣿⣿⡿⢿⣿⣿⣿⣿⣾⣿⣿⣿⣿⣿⣿⣿⣿⣿⣿⣿⠀⠀⠀⠀⠀⠀⠀⠀⠀⠀⠀⠀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⠀⠀⠀⠀⠀⠀⠀⠀⠀⠀⠀⣿⣿⣿⣿⣿⣿⣿⣿⣿⣿⣿⣿⣿⣿⣿⣿⣿⣿⣿⣿⣿⣿⣿⣿⣿⣿⣿⣿⣿⣿⣿⣿⣿⣿⣿⣿⣿⣿⣿⢏⢕⢕⢝⣿⣿⣿⣷⣿⣿⣿⣿⣿⣿⣿⣿⣿⣿⣿⠀⠀⠀⠀⠀⠀⠀⠀⠀⠀⠀⠀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⠀⠀⠀⠀⠀⠀⠀⠀⠀⠀⠀⠛⠛⠛⠛⠛⠛⠛⠛⠛⠛⠛⠛⠛⠛⠛⠛⠛⠛⠛⠛⠛⠛⠛⠛⠛⠛⠛⠛⠛⠛⠛⠛⠛⠛⠛⠛⠛⠛⠑⠑⠑⠘⠑⠘⠛⠛⠛⠛⠛⠛⠛⠛⠛⠛⠛⠛⠛⠛⠀⠀⠀⠀⠀⠀⠀⠀⠀⠀⠀⠀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⠀⠀⠀⠀⠀⠀⠀⠀⠀⠀⠀⣿⣿⣿⣿⣿⣿⣿⣿⣿⣿⣿⣿⣿⣿⣿⣿⣿⣿⣿⣿⣿⣿⣿⣿⣿⣿⣿⣿⣿⣿⣿⣿⣿⣿⣿⣿⣿⣿⣿⣿⡿⢿⣿⣿⣿⣿⣿⣿⣿⣿⣿⣿⡿⢿⣿⣿⣿⣿⠀⠀⠀⠀⠀⠀⠀⠀⠀⠀⠀⠀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⠀⠀⠀⠀⠀⠀⠀⠀⠀⠀⠀⣿⣿⣿⣿⣿⣿⣿⣿⣿⣿⣿⣿⣿⣿⣿⣿⣿⣿⣿⣿⣿⣿⣿⣿⣿⣿⣿⣿⣿⣿⣿⣿⣿⣿⣿⣿⣿⣿⣿⣿⣿⣷⣧⣕⡕⢕⢕⢕⢕⢕⢕⢕⣕⢕⣕⣕⣟⣿⠀⠀⠀⠀⠀⠀⠀⠀⠀⠀⠀⠀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⠀⠀⠀⠀⠀⠀⠀⠀⠀⠀⠀⣿⣿⣿⣿⣿⣿⣿⣿⣿⣿⣿⣿⣿⣿⣿⣿⣿⣿⣿⣿⣿⣿⣿⣿⣿⣿⣿⣿⣿⣿⣿⣿⣿⣿⣿⣿⣿⣿⣿⣿⣿⣿⣿⣯⣽⣝⢳⢗⢗⢕⢕⢕⢕⢝⢟⢟⡟⣿⠀⠀⠀⠀⠀⠀⠀⠀⠀⠀⠀⠀</a:t>
            </a:r>
            <a:br/>
            <a:r>
              <a:t>⠀⠀⠀⠀⠀⠀⠀⠀⠀⠀⠀⣿⣿⣿⣿⣿⣿⣿⣿⣿⣿⣿⣿⣿⣿⣿⣿⣿⣿⣿⣿⣿⣿⣿⣿⣿⣿⣿⣿⣿⣿⣿⣿⣿⣿⣿⣿⡿⣿⣿⣿⣿⣿⣿⣿⣿⣿⣿⣷⡇⡕⢕⢕⢕⢕⢕⢱⣷⣿⠀⠀⠀⠀⠀⠀⠀⠀⠀⠀⠀⠀</a:t>
            </a:r>
            <a:br/>
            <a:r>
              <a:t>⠀⠀⠀⠀⠀⠀⠀⠀⠀⠀⠀⣿⣿⣿⣿⣿⣿⣿⣿⣿⣿⣿⣿⣿⣿⣿⣿⣿⣿⣿⣿⣿⣿⣿⣿⣿⣿⣿⣿⣿⣿⣿⣿⣿⣿⣿⣿⣿⢿⢿⢿⣿⣿⣿⣿⣿⣿⣿⣿⣷⣷⣿⣷⣧⣵⣵⣜⡻⣿⠀⠀⠀⠀⠀⠀⠀⠀⠀⠀⠀⠀</a:t>
            </a:r>
            <a:br/>
            <a:r>
              <a:t>⠀⠀⠀⠀⠀⠀⠀⠀⠀⠀⠀⣿⣿⣿⣿⣿⣿⣿⣿⣿⣿⣿⣿⣿⣿⣿⣿⣿⣿⣿⣿⣿⣿⣿⣿⣿⣿⣿⣿⣿⣿⣿⣿⣿⣿⣿⣿⣿⣿⣕⢕⢝⢜⢟⢿⣿⣿⣿⣿⣿⣿⣿⣿⣿⣿⣿⣿⣿⣿⠀⠀⠀⠀⠀⠀⠀⠀⠀⠀⠀⠀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⠀⠀⠀⠀⠀⠀⠀⠀⠀⠀⠀⣿⣿⣿⣿⣿⣿⣿⣿⣿⣿⣿⣿⣿⣿⣿⣿⣿⣿⣿⣿⣿⣿⣿⣿⣿⣿⣿⣿⣿⣿⣿⣿⣿⣿⣿⣿⣿⣿⣿⣷⣎⢼⣿⣷⣿⣿⣿⣿⣿⣿⣿⣿⣿⣿⣿⣿⣿⣿⠀⠀⠀⠀⠀⠀⠀⠀⠀⠀⠀⠀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⠀⠀⠀⠀⠀⠀⠀⠀⠀⠀⠀⣿⣿⣿⣿⣿⣿⣿⣿⣿⣿⣿⣿⣿⣿⣿⣿⣿⣿⣿⣿⣿⣿⣿⣿⣿⣿⣿⣿⣿⣿⣿⣿⣿⣿⣿⣿⣿⣿⣿⣿⢿⢷⢼⢿⣿⣿⣿⣿⣿⣿⣿⣿⣿⣿⣿⣿⣿⣿⠀⠀⠀⠀⠀⠀⠀⠀⠀⠀⠀⠀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⠀⠀⠀⠀⠀⠀⠀⠀⠀⠀⠀⣿⣿⣿⣿⣿⣿⣿⣿⣿⣿⣿⣿⣿⣿⣿⣿⣿⣿⣿⣿⣿⣿⣿⣿⣿⣿⣿⣿⣿⣿⣿⣿⣿⣿⣿⣿⣿⣿⣿⣿⡇⢕⢕⢱⣽⣟⣿⣿⣿⣿⣿⣿⣿⣿⣿⣿⣿⣿⠀⠀⠀⠀⠀⠀⠀⠀⠀⠀⠀⠀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⠀⠀⠀⠀⠀⠀⠀⠀⠀⠀⠀⣿⣿⣿⣿⣿⣿⣿⣿⣿⣿⣿⣿⣿⣿⣿⣿⣿⣿⣿⣿⣿⣿⣿⣿⣿⣿⣿⣿⣿⣿⣿⣿⣿⣿⣿⣿⣿⣿⣿⣿⣷⢕⢕⢕⢿⣿⣿⣿⣿⣿⣿⣿⣿⣿⣿⣿⣿⣿⠀⠀⠀⠀⠀⠀⠀⠀⠀⠀⠀⠀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⠀⠀⠀⠀⠀⠀⠀⠀⠀⠀⠀⣿⣿⣿⣿⣿⣿⣿⣿⣿⣿⣿⣿⣿⣿⣿⣿⣿⣿⣿⣿⣿⣿⣿⣿⣿⣿⣿⣿⣿⣿⣿⣿⣿⣿⣿⣿⣿⣿⣿⣿⣵⢕⢕⢕⢜⣿⣿⣿⣿⣿⣿⣿⣿⣿⣿⣿⣿⣿⠀⠀⠀⠀⠀⠀⠀⠀⠀⠀⠀⠀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⠀⠀⠀⠀⠀⠀⠀⠀⠀⠀⠀⣿⣿⣿⣿⣿⣿⣿⣿⣿⣿⣿⣿⣿⣿⣿⣿⣿⣿⣿⣿⣿⣿⣿⣿⣿⣿⣿⣿⣿⣿⣿⣿⣿⣿⣿⢟⢟⢿⣿⣿⣿⣷⡇⢕⢕⢺⣿⣿⣿⣿⣿⣿⣿⣿⣿⣿⣿⣿⠀⠀⠀⠀⠀⠀⠀⠀⠀⠀⠀⠀</a:t>
            </a:r>
            <a:br/>
            <a:r>
              <a:t>⠀⠀⠀⠀⠀⠀⠀⠀⠀⠀⠀⣿⣿⣿⣿⣿⣿⣿⣿⣿⣿⣿⣿⣿⣿⣿⣿⣿⣿⣿⣿⣿⣿⣿⣿⣿⣿⣿⣿⢟⢏⢕⢕⢕⢝⢕⢕⢕⢕⢻⣿⣿⣿⣿⣧⡕⢱⡇⣿⣿⣿⣿⣿⣿⣿⣿⣿⣿⣿⠀⠀⠀⠀⠀⠀⠀⠀⠀⠀⠀⠀</a:t>
            </a:r>
            <a:br/>
            <a:r>
              <a:t>⠀⠀⠀⠀⠀⠀⠀⠀⠀⠀⠀⠛⠛⠛⠛⠛⠛⠛⠛⠛⠛⠛⠛⠛⠛⠛⠛⠛⠛⠛⠛⠛⠛⠛⠛⠛⠛⠋⠑⠑⠑⠑⠑⠑⠑⠑⠑⠑⠑⠑⠘⠛⠛⠛⠛⠛⠃⠃⠛⠛⠛⠛⠛⠛⠛⠛⠛⠛⠛⠀⠀⠀⠀⠀⠀⠀⠀⠀⠀⠀⠀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⠀⠀⠀⠀⠀⠀⠀⠀⠀⠀⠀⣿⣿⣿⣿⣿⣿⣿⣿⣿⣿⣿⣿⣿⣿⣿⣿⣿⣿⣿⣿⣿⣿⣿⣿⣿⣿⣿⣿⣿⣿⣿⣿⣿⣿⣿⣿⣿⡿⢿⢿⢿⣿⣿⣿⣿⣿⣿⣿⣿⣿⣿⣿⣿⣿⣿⣿⣿⣿⠀⠀⠀⠀⠀⠀⠀⠀⠀⠀⠀⠀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⠀⠀⠀⠀⠀⠀⠀⠀⠀⠀⠀⣿⣿⣿⣿⣿⣿⣿⣿⣿⣿⣿⣿⣿⣿⣿⣿⣿⣿⣿⣿⣿⣿⣿⣿⣿⣿⣿⣿⣿⣿⣿⣿⣿⣿⣿⣿⣿⣿⣷⣵⡜⢕⢎⢝⢝⢝⠝⢝⢻⢿⣿⣿⣿⣿⣿⣿⣿⣿⠀⠀⠀⠀⠀⠀⠀⠀⠀⠀⠀⠀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⠀⠀⠀⠀⠀⠀⠀⠀⠀⠀⠀⣿⣿⣿⣿⣿⣿⣿⣿⣿⣿⣿⣿⣿⣿⣿⣿⣿⣿⣿⣿⣿⣿⣿⣿⣿⣿⣿⣿⣿⣿⣿⣿⣿⣿⣿⣿⣿⣿⣿⣿⣿⣷⣧⣵⢕⢕⢕⢕⢕⢕⢕⢕⢝⢝⢟⢻⣿⣿⠀⠀⠀⠀⠀⠀⠀⠀⠀⠀⠀⠀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⠀⠀⠀⠀⠀⠀⠀⠀⠀⠀⠀⣿⣿⣿⣿⣿⣿⣿⣿⣿⣿⣿⣿⣿⣿⣿⣿⣿⣿⣿⣿⣿⣿⣿⣿⣿⣿⣿⣿⣿⣿⣿⣿⣿⣿⣿⣿⣿⣿⣿⣿⣿⣿⣿⣿⣿⣧⡧⣵⣵⣵⣵⣕⢕⢱⣕⣱⣵⣝⠀⠀⠀⠀⠀⠀⠀⠀⠀⠀⠀⠀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⠀⠀⠀⠀⠀⠀⠀⠀⠀⠀⠀⣿⣿⣿⣿⣿⣿⣿⣿⣿⣿⣿⣿⣿⣿⣿⣿⣿⣿⣿⣿⣿⣿⣿⣿⣿⣿⣿⣿⣿⣿⣿⣿⣿⣿⣿⣿⣿⣿⣿⣿⣿⣿⣿⣿⣿⣿⣿⣧⣷⣵⣵⣕⣱⣵⣵⣷⣿⣿⠀⠀⠀⠀⠀⠀⠀⠀⠀⠀⠀⠀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⠀⠀⠀⠀⠀⠀⠀⠀⠀⠀⠀⣿⣿⣿⣿⣿⣿⣿⣿⣿⣿⣿⣿⣿⣿⣿⣿⣿⣿⣿⣿⣿⣿⣿⣿⣿⣿⣿⣿⣿⣿⣿⣿⣿⣿⣿⣿⣿⣿⣿⣿⣿⣿⣿⣿⣿⣿⣿⣿⡿⢿⡿⣿⣿⣿⣿⣿⣿⣿⠀⠀⠀⠀⠀⠀⠀⠀⠀⠀⠀⠀</a:t>
            </a:r>
            <a:br/>
            <a:r>
              <a:t>⠀⠀⠀⠀⠀⠀⠀⠀⠀⠀⠀⣿⣿⣿⣿⣟⣟⢻⣿⣿⣿⣿⣿⣿⣿⣿⣿⣿⣿⣿⣿⣿⣿⣿⣿⣿⣿⣿⣿⣿⣿⣿⣿⣿⣿⣿⣿⣿⣿⣿⣿⣿⣿⣿⣿⣿⣿⣿⣿⣿⣿⣿⣿⣿⣿⣿⣿⣿⣿⠀⠀⠀⠀⠀⠀⠀⠀⠀⠀⠀⠀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⠀⠀⠀⠀⠀⠀⠀⠀⠀⠀⠀⣿⣿⣿⣿⣿⢟⢗⣿⣿⣿⣿⣿⣿⣿⣿⣿⣿⣿⣿⣿⣿⣿⣿⣿⣿⣿⣿⣿⣿⣿⣿⣿⣿⣿⣿⣿⣿⡧⢕⢕⢕⢕⢝⢹⢟⢿⣿⣿⣿⣿⣿⣿⣿⣿⣿⣿⣿⣿⠀⠀⠀⠀⠀⠀⠀⠀⠀⠀⠀⠀</a:t>
            </a:r>
            <a:br/>
            <a:r>
              <a:t>⠀⠀⠀⠀⠀⠀⠀⠀⠀⠀⠀⣿⣿⣿⣿⣿⢕⢣⣿⣿⣿⣿⣿⣿⣿⣿⣿⣿⣿⣿⣿⣿⣿⣿⣿⣿⣿⣿⣿⣿⣿⣿⣿⣿⣿⣿⣿⣿⣿⢕⢕⢕⢕⢕⢕⢕⢕⢜⢿⣿⣿⣿⣿⣿⣿⣿⣿⣿⣿⠀⠀⠀⠀⠀⠀⠀⠀⠀⠀⠀⠀</a:t>
            </a:r>
            <a:br/>
            <a:r>
              <a:t>⠀⠀⠀⠀⠀⠀⠀⠀⠀⠀⠀⣿⣿⣿⣿⣿⢜⢇⣿⣿⣿⣿⣿⣿⣿⣿⣿⣿⣿⣿⣿⣿⣿⣿⣿⣿⣿⣿⣿⣿⣿⣿⣿⣿⣿⣿⣿⣿⢯⢕⢕⢕⢕⢕⢸⣇⢇⢕⢜⣿⣿⣿⣿⣿⣿⣿⣿⣿⣿⠀⠀⠀⠀⠀⠀⠀⠀⠀⠀⠀⠀</a:t>
            </a:r>
            <a:br/>
            <a:r>
              <a:t>⠀⠀⠀⠀⠀⠀⠀⠀⠀⠀⠀⣿⣿⣿⣿⣿⡇⢳⣿⣿⣿⣿⣿⣿⣿⣿⣿⣿⣿⣿⣿⣿⣿⣿⣿⣿⣿⣿⣿⣿⣿⣿⣿⣿⣿⣿⣿⣧⡕⢕⢕⢕⢕⢕⢕⢷⡕⢕⢕⢹⣿⣿⣿⣿⣿⣿⣿⣿⣿⠀⠀⠀⠀⠀⠀⠀⠀⠀⠀⠀⠀</a:t>
            </a:r>
            <a:br/>
            <a:r>
              <a:t>⠀⠀⠀⠀⠀⠀⠀⠀⠀⠀⠀⣿⣿⣿⣿⣿⡇⢕⣿⣿⣿⣿⣿⣿⣿⣿⣿⣿⣿⣿⣿⣿⣿⣿⣿⡿⢿⣿⣿⣿⣿⣿⢿⢟⢿⣿⣿⣿⣿⣧⡕⢕⢕⢕⢕⢜⡏⢕⢕⢜⣿⣿⣿⣿⣿⣿⣿⣿⣿⠀⠀⠀⠀⠀⠀⠀⠀⠀⠀⠀⠀</a:t>
            </a:r>
            <a:br/>
            <a:r>
              <a:t>⠀⠀⠀⠀⠀⠀⠀⠀⠀⠀⠀⣿⣿⣿⣿⣿⢇⢕⢸⣿⣿⣿⣿⣿⣿⣿⣿⣿⣿⣿⣿⣿⡿⢟⢝⢜⢕⢿⢟⢟⢝⢕⢕⢕⢕⢝⢿⣿⣿⣿⣿⣷⣕⢕⢕⢕⢺⢕⢕⢕⣿⣿⣿⣿⣿⣿⣿⣿⣿⠀⠀⠀⠀⠀⠀⠀⠀⠀⠀⠀⠀</a:t>
            </a:r>
            <a:br/>
            <a:r>
              <a:t>⠀⠀⠀⠀⠀⠀⠀⠀⠀⠀⠀⠛⠛⠛⠛⠛⠃⠑⠘⠛⠛⠛⠛⠛⠛⠛⠛⠛⠛⠛⠙⠑⠑⠑⠑⠑⠑⠑⠑⠑⠑⠑⠑⠑⠑⠑⠘⠛⠛⠛⠛⠛⠛⠓⠃⠑⠘⠑⠑⠘⠛⠛⠋⠛⠛⠛⠛⠛⠛⠀⠀⠀⠀⠀⠀⠀⠀⠀⠀⠀⠀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⠀⠀⠀⠀⠀⠀⠀⠀⠀⠀⠀⣿⣿⣿⣿⣿⣿⣿⣿⣿⣿⣿⣿⣿⣿⣿⣿⣿⣿⣿⣿⣿⣿⣿⣿⣿⣿⣿⣿⣿⣿⣿⣿⣿⣿⣿⣿⣿⣿⢿⢿⢏⢻⣿⣿⣿⣿⣿⣿⣿⣿⣿⣿⣿⣿⣿⣿⣿⣿⠀⠀⠀⠀⠀⠀⠀⠀⠀⠀⠀⠀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⠀⠀⠀⠀⠀⠀⠀⠀⠀⠀⠀⣿⣿⣿⣿⣿⣿⣿⣿⣿⣿⣿⣿⣿⣿⣿⣿⣿⣿⣿⣿⣿⣿⣿⣿⣿⣿⣿⣿⣿⣿⣿⣿⣿⣿⣿⣿⣿⣵⣵⣵⣮⣿⣻⣿⣿⣿⣿⣿⣿⣿⣿⣿⣿⣿⣿⣿⣿⣿⠀⠀⠀⠀⠀⠀⠀⠀⠀⠀⠀⠀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⠀⠀⠀⠀⠀⠀⠀⠀⠀⠀⠀⣿⣿⣿⣿⣿⣿⣿⣿⣿⣿⣿⣿⣿⣿⣿⣿⣿⣿⣿⣿⣿⣿⣿⣿⣿⣿⣿⣿⣿⣿⣿⣿⣿⣿⣿⣿⣿⣿⣯⣽⣏⡝⡱⣿⣿⣿⣿⣿⣿⣿⣿⣿⣿⣿⣿⣿⣿⣿⠀⠀⠀⠀⠀⠀⠀⠀⠀⠀⠀⠀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⠀⠀⠀⠀⠀⠀⠀⠀⠀⠀⠀⣿⣿⣿⣿⣿⣿⣿⣿⣿⣿⣿⣿⣿⣿⣿⣿⣿⣿⣿⣿⣿⣿⣿⣿⣿⣿⣿⣿⣿⣿⢿⢿⢿⢿⢿⢿⢟⢝⢝⢟⢝⢝⢝⢝⢿⢿⣿⣿⣿⣿⣿⣿⣿⣿⣿⣿⣿⣿⠀⠀⠀⠀⠀⠀⠀⠀⠀⠀⠀⠀</a:t>
            </a:r>
            <a:br/>
            <a:r>
              <a:t>⠀⠀⠀⠀⠀⠀⠀⠀⠀⠀⠀⣿⣿⣿⣿⣿⣿⣿⣿⣿⣿⣿⣿⣿⣿⣿⣿⣿⣿⣿⣿⣿⣿⣿⣿⣿⣿⣿⣿⡿⢧⢕⢕⢕⢕⢕⠕⠑⠁⠁⠀⠁⠑⠑⢕⢜⢹⣿⣿⣿⣿⣿⣿⣿⣿⣿⣿⣿⣿⠀⠀⠀⠀⠀⠀⠀⠀⠀⠀⠀⠀</a:t>
            </a:r>
            <a:br/>
            <a:r>
              <a:t>⠀⠀⠀⠀⠀⠀⠀⠀⠀⠀⠀⣿⣿⣿⣷⢻⣿⣿⣿⣿⣿⣿⣿⣿⣿⣿⣿⣿⣿⣿⣿⣿⣿⣿⣿⣿⣿⣿⣿⣷⡧⢕⢕⢕⢕⢕⠀⠀⠀⢀⢀⢀⢄⢔⢕⢕⢜⢿⣿⣿⣿⣿⣿⣿⣿⣿⣿⣿⣿⠀⠀⠀⠀⠀⠀⠀⠀⠀⠀⠀⠀</a:t>
            </a:r>
            <a:br/>
            <a:r>
              <a:t>⠀⠀⠀⠀⠀⠀⠀⠀⠀⠀⠀⢿⣻⣇⢿⡧⣿⣿⣿⣿⣿⣿⣿⣿⣿⣿⣿⣿⣿⣿⣿⣿⣿⣿⣿⣿⣿⣿⢟⢟⢟⢏⢕⢕⡕⢕⢕⢕⢕⢕⢕⢕⢱⣵⣵⣵⣼⣿⣿⣿⣿⣿⣿⣿⣿⣿⣿⣿⣿⠀⠀⠀⠀⠀⠀⠀⠀⠀⠀⠀⠀</a:t>
            </a:r>
            <a:br/>
            <a:r>
              <a:t>⠀⠀⠀⠀⠀⠀⠀⠀⠀⠀⠀⢜⣻⣿⣕⣸⣽⣿⣿⣿⣿⣿⣿⣿⣿⣿⣿⣿⣿⣿⣿⣿⣿⣿⣿⣿⡟⢕⢕⢕⢕⢕⢕⢕⣝⣿⣿⣷⣷⣧⣵⣵⣿⣿⣿⣿⣿⣿⣿⣿⣿⣿⣿⣿⣿⣿⣿⣿⣿⠀⠀⠀⠀⠀⠀⠀⠀⠀⠀⠀⠀</a:t>
            </a:r>
            <a:br/>
            <a:r>
              <a:t>⠀⠀⠀⠀⠀⠀⠀⠀⠀⠀⠀⣾⣿⣿⣿⣿⣿⣿⣿⣿⣿⣿⣿⣿⣿⣿⣿⣿⣿⣿⣿⣿⣿⣿⣿⣿⡷⢷⣗⢇⢝⢕⢕⢕⢕⢝⢟⢟⢿⢿⢿⢟⢟⢿⣿⣿⣿⣿⣿⣿⣿⣿⣿⣿⣿⣿⣿⣿⣿⠀⠀⠀⠀⠀⠀⠀⠀⠀⠀⠀⠀</a:t>
            </a:r>
            <a:br/>
            <a:r>
              <a:t>⠀⠀⠀⠀⠀⠀⠀⠀⠀⠀⠀⣿⣿⡿⢟⢿⢿⣿⣿⣿⣿⣿⣿⣿⣿⣿⣿⣿⣿⣿⣿⣿⣿⣿⣿⣿⣿⣿⣿⣷⣱⣵⣧⣵⢕⢕⢕⢕⢕⢕⢕⢕⢕⢕⢗⢯⣿⣟⣟⣿⣿⣿⣿⣿⣿⣿⣿⣿⣿⠀⠀⠀⠀⠀⠀⠀⠀⠀⠀⠀⠀</a:t>
            </a:r>
            <a:br/>
            <a:r>
              <a:t>⠀⠀⠀⠀⠀⠀⠀⠀⠀⠀⠀⣿⣿⣷⢕⢕⢜⣿⣿⣿⣿⣿⣿⣿⣿⣿⣿⣿⣿⣿⣿⣿⣿⣿⣿⣿⣿⣿⣿⣿⣿⣿⣿⣿⡇⢕⢕⢕⢕⢕⢕⢕⢕⢕⢕⢕⢝⢝⢽⢝⢻⣿⣿⣿⣿⣿⣿⣿⣿⠀⠀⠀⠀⠀⠀⠀⠀⠀⠀⠀⠀</a:t>
            </a:r>
            <a:br/>
            <a:r>
              <a:t>⠀⠀⠀⠀⠀⠀⠀⠀⠀⠀⠀⣿⣿⣷⣕⢕⢕⣿⣿⣿⣿⣿⣿⣿⣿⣿⣿⣿⣿⣿⣿⣿⣿⣿⣿⣿⣿⣿⣿⣿⣿⣿⣿⣿⡿⢕⢕⢕⢕⢕⢕⢕⢕⢕⢕⢕⢕⢕⢕⢕⢕⢻⣿⣿⣿⣿⣿⣿⣿⠀⠀⠀⠀⠀⠀⠀⠀⠀⠀⠀⠀</a:t>
            </a:r>
            <a:br/>
            <a:r>
              <a:t>⠀⠀⠀⠀⠀⠀⠀⠀⠀⠀⠀⣿⣿⣿⣿⣿⢱⣿⣿⣿⣿⣿⣿⣿⣿⣿⣿⣿⣿⣿⣿⣿⣿⣿⣿⣿⣿⣿⣿⣿⣿⣿⣿⣿⡕⢕⢕⢕⢕⢕⢕⢕⢕⢕⢕⢕⢕⢕⢕⢕⢕⢜⣿⣿⢿⣿⣿⣿⣿⠀⠀⠀⠀⠀⠀⠀⠀⠀⠀⠀⠀</a:t>
            </a:r>
            <a:br/>
            <a:r>
              <a:t>⠀⠀⠀⠀⠀⠀⠀⠀⠀⠀⠀⣿⣿⣿⣿⡟⢕⣿⣿⣿⣿⣿⣿⣿⣿⣿⣿⣿⣿⣿⣿⣿⣿⣿⣿⣿⣿⣿⣿⣿⣿⣿⡟⢟⢕⢕⢕⢕⢕⢕⢕⢕⢕⢕⢕⢕⢕⢕⢕⢕⢕⢕⢻⣿⣇⢜⢟⣿⣿⠀⠀⠀⠀⠀⠀⠀⠀⠀⠀⠀⠀</a:t>
            </a:r>
            <a:br/>
            <a:r>
              <a:t>⠀⠀⠀⠀⠀⠀⠀⠀⠀⠀⠀⣿⣿⣿⣿⢇⢕⢿⣿⣿⣿⣿⣿⣿⣿⣿⣿⣿⣿⣿⣿⣿⣿⣿⣿⣿⣿⣿⣿⣿⣿⣿⣕⢕⢕⢕⢕⢕⢕⢕⢕⢕⢕⢕⢕⢕⢕⢕⢕⢕⢕⢕⢸⣿⣿⡕⢕⢜⢻⠀⠀⠀⠀⠀⠀⠀⠀⠀⠀⠀⠀</a:t>
            </a:r>
            <a:br/>
            <a:r>
              <a:t>⠀⠀⠀⠀⠀⠀⠀⠀⠀⠀⠀⣿⣿⣿⣿⡇⢕⢸⣿⣿⣿⣿⣿⣿⣿⣿⣿⣿⣿⣿⣿⣿⣿⣿⣿⣿⣿⣿⣿⣿⣿⣿⣿⣿⣧⣕⢕⢕⢕⢕⢕⢕⢕⢕⢕⢕⢕⢕⢕⢕⢕⢕⣾⣿⣿⣷⢕⢕⢕⠀⠀⠀⠀⠀⠀⠀⠀⠀⠀⠀⠀</a:t>
            </a:r>
            <a:br/>
            <a:r>
              <a:t>⠀⠀⠀⠀⠀⠀⠀⠀⠀⠀⠀⣿⣿⣿⣿⣿⡕⢜⢿⣿⣿⣿⣿⣿⣿⣿⣿⣿⣿⣿⣿⣿⣿⣿⣿⣿⡿⡏⢕⢝⢿⣿⣿⣿⣿⣿⣷⣧⣕⢕⢕⢕⢕⢕⢕⢕⢕⢕⢕⢕⢕⣱⣿⣿⣿⣿⢕⢕⢕⠀⠀⠀⠀⠀⠀⠀⠀⠀⠀⠀⠀</a:t>
            </a:r>
            <a:br/>
            <a:r>
              <a:t>⠀⠀⠀⠀⠀⠀⠀⠀⠀⠀⠀⠛⠛⠛⠛⠛⠃⠑⠙⠛⠛⠛⠛⠛⠛⠛⠛⠛⠛⠛⠛⠛⠛⠛⠛⠋⠑⠑⠑⠑⠑⠙⠛⠛⠛⠛⠛⠛⠛⠓⠃⠑⠑⠑⠑⠑⠑⠑⠑⠑⠘⠛⠛⠛⠛⠋⠑⠑⠑⠀⠀⠀⠀⠀⠀⠀⠀⠀⠀⠀⠀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⠀⠀⠀⠀⠀⠀⠀⠀⠀⠀⠀⣿⣿⣿⣿⣿⣿⣿⣿⣿⣿⣿⣿⣿⣿⣿⣿⣿⣿⣿⣿⣿⣿⣿⣿⣿⣿⣿⣿⣿⣿⣿⣿⣿⣿⣿⣿⣿⣿⣿⡟⢿⣿⣿⣿⣿⣿⣿⣿⣿⣿⣿⣿⣿⣿⣿⣿⣿⣿⠀⠀⠀⠀⠀⠀⠀⠀⠀⠀⠀⠀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⠀⠀⠀⠀⠀⠀⠀⠀⠀⠀⠀⣿⣿⣿⣿⣿⣿⣿⣿⣿⣿⣿⣿⣿⣿⣿⣿⣿⣿⣿⣿⣿⣿⣿⣿⣿⣿⣿⣿⣿⣿⣿⣿⣿⣯⣿⢏⢕⢝⣱⣸⡮⢿⣿⣿⣿⣿⣿⣿⣿⣿⣿⣿⣿⣿⣿⣿⣿⣿⠀⠀⠀⠀⠀⠀⠀⠀⠀⠀⠀⠀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⠀⠀⠀⠀⠀⠀⠀⠀⠀⠀⠀⣿⣿⣿⣿⣿⣿⣿⣿⣿⣿⣿⣿⣿⣿⣿⣿⣿⣿⣿⣿⣿⣿⣿⣿⣿⣿⣿⣿⣿⣿⣿⣿⡧⢇⢕⢣⢵⢿⢟⢗⡝⢕⢿⣿⣿⣿⣿⣿⣿⣿⣿⣿⣿⣿⣿⣿⣿⣿⠀⠀⠀⠀⠀⠀⠀⠀⠀⠀⠀⠀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⠀⠀⠀⠀⠀⠀⠀⠀⠀⠀⠀⣿⣿⣿⣿⣿⣿⣿⣿⣿⣿⣿⣿⣿⣿⣿⣿⣿⣿⣿⣿⣿⣿⣿⣿⣿⣿⣿⣿⣿⣿⣿⣿⣿⣿⣷⣷⣷⣷⣟⣗⣫⢵⢿⣿⣿⣿⣿⣿⣿⣿⣿⣿⣿⣿⣿⣿⣿⣿⠀⠀⠀⠀⠀⠀⠀⠀⠀⠀⠀⠀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⠀⠀⠀⠀⠀⠀⠀⠀⠀⠀⠀⣿⣿⣿⣿⣿⣿⣿⣿⣿⣿⣿⣿⣿⣿⣿⣿⣿⣿⣿⣿⣿⣿⣿⣿⣿⣿⣿⣿⣿⣿⣿⣿⣿⣿⣿⣿⣿⣿⣷⣿⡿⢝⢝⣿⣿⣿⣿⣿⣿⣿⣿⣿⣿⣿⣿⣿⣿⣿⠀⠀⠀⠀⠀⠀⠀⠀⠀⠀⠀⠀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⠀⠀⠀⠀⠀⠀⠀⠀⠀⠀⠀⣿⣿⣿⣿⣿⣿⣿⣿⣿⣿⣿⣿⣿⣿⣿⣿⣿⣿⣿⣿⣿⣿⣿⣿⣿⣿⣿⣿⣿⣿⣿⣿⣿⣿⣿⣿⣿⣿⣿⣿⣷⣧⣵⣿⣿⣿⣿⣿⣿⣿⣿⣿⣿⣿⣿⣿⣿⣿⠀⠀⠀⠀⠀⠀⠀⠀⠀⠀⠀⠀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⠀⠀⠀⠀⠀⠀⠀⠀⠀⠀⠀⣿⣿⣿⣿⣿⣿⣿⣿⣿⣿⣿⣿⣿⣿⣿⣿⣿⣿⣿⣿⣿⣿⣿⣿⡿⣿⣿⣿⣿⣿⣿⣿⣿⣿⣿⣿⣿⣿⣿⣿⢿⢿⣿⣿⣿⣿⣿⣿⣿⣿⣿⣿⣿⣿⣿⣿⣿⣿⠀⠀⠀⠀⠀⠀⠀⠀⠀⠀⠀⠀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⠀⠀⠀⠀⠀⠀⠀⠀⠀⠀⠀⣿⣿⣿⣿⣿⣿⣿⣿⣿⣿⣿⣿⣿⣿⣿⣿⣿⣿⣿⣿⣿⣿⣿⣿⣿⣯⣽⣵⣵⣵⣵⣵⡿⢿⢿⢿⣿⢿⢿⢧⢷⢷⢿⢿⣿⣿⣿⣿⣿⣿⣿⣿⣿⣿⣿⣿⣿⣿⠀⠀⠀⠀⠀⠀⠀⠀⠀⠀⠀⠀</a:t>
            </a:r>
            <a:br/>
            <a:r>
              <a:t>⠀⠀⠀⠀⠀⠀⠀⠀⠀⠀⠀⣿⣿⣿⣿⣿⣿⣿⣿⣿⣿⣿⣿⣿⣿⣿⣿⣿⣿⣿⣿⡿⢻⢿⢿⣿⣿⡿⢟⢏⢕⢕⢕⢕⢕⢕⢕⢕⢕⢕⢕⢕⢕⢕⣱⣿⣿⣿⣿⣿⣿⣿⣿⣿⣿⣿⣿⣿⣿⠀⠀⠀⠀⠀⠀⠀⠀⠀⠀⠀⠀</a:t>
            </a:r>
            <a:br/>
            <a:r>
              <a:t>⠀⠀⠀⠀⠀⠀⠀⠀⠀⠀⠀⣿⡿⣿⣿⣿⣿⣿⣿⣿⣿⣿⣿⣿⣿⣿⣿⣿⣿⣯⣕⣕⣕⢕⢕⢕⡕⢕⢕⢕⢕⢕⢕⢕⢕⢕⢕⠕⠕⠑⢕⢕⣷⣿⣿⣿⣿⣿⣿⣿⣿⣿⣿⣿⣿⣿⣿⣿⣿⠀⠀⠀⠀⠀⠀⠀⠀⠀⠀⠀⠀</a:t>
            </a:r>
            <a:br/>
            <a:r>
              <a:t>⠀⠀⠀⠀⠀⠀⠀⠀⠀⠀⠀⣿⣿⣿⣿⣿⣿⣿⢿⣿⣿⣿⣿⣿⣿⣿⣿⣿⣿⣿⣵⣷⣵⣧⣼⣽⣵⣵⣼⡽⢕⢕⢕⢕⢕⢕⢄⢄⢄⢔⢕⢕⢻⣿⣿⣿⣿⣿⣿⣿⣿⣿⣿⣿⣿⣿⣿⣿⣿⠀⠀⠀⠀⠀⠀⠀⠀⠀⠀⠀⠀</a:t>
            </a:r>
            <a:br/>
            <a:r>
              <a:t>⠀⠀⠀⠀⠀⠀⠀⠀⠀⠀⠀⣿⣿⣿⣿⡟⢝⢏⢿⣿⣿⣿⣿⣿⣿⣿⣿⣿⣿⣿⣿⣿⣿⣿⣿⣷⣼⣝⣝⡕⢕⣕⣕⡕⢕⢕⢕⢕⢕⢕⢕⢕⢕⢕⢝⢝⡿⣿⣿⣿⣿⣿⣿⣿⣿⣿⣿⣿⣿⠀⠀⠀⠀⠀⠀⠀⠀⠀⠀⠀⠀</a:t>
            </a:r>
            <a:br/>
            <a:r>
              <a:t>⠀⠀⠀⠀⠀⠀⠀⠀⠀⠀⠀⣿⣿⣿⣿⣧⢕⢕⢸⣿⣿⣿⣿⣿⣿⣿⣿⣿⣿⣿⣿⣿⣿⣿⣿⣿⣿⣿⣿⣿⣿⣿⣿⣿⡕⢕⢕⢕⢕⢕⢕⢕⢕⢕⢕⢕⢕⢕⢜⢟⢝⢝⣿⣿⣿⣿⣿⣿⣿⠀⠀⠀⠀⠀⠀⠀⠀⠀⠀⠀⠀</a:t>
            </a:r>
            <a:br/>
            <a:r>
              <a:t>⠀⠀⠀⠀⠀⠀⠀⠀⠀⠀⠀⣿⣿⣿⣿⣿⣷⣕⢸⣿⣿⣿⣿⣿⣿⣿⣿⣿⣿⣿⣿⣿⣿⣿⣿⣿⣿⣿⣿⣿⣿⣿⣿⡿⢇⢕⢕⢕⢕⢕⢕⢕⢕⢕⢕⢕⢱⢕⢕⢕⢕⢕⢸⣿⡯⢝⢿⣿⣿⠀⠀⠀⠀⠀⠀⠀⠀⠀⠀⠀⠀</a:t>
            </a:r>
            <a:br/>
            <a:r>
              <a:t>⠀⠀⠀⠀⠀⠀⠀⠀⠀⠀⠀⣿⣿⣿⣿⣿⣿⣿⡿⣿⣿⣿⣿⣿⣿⣿⣿⣿⣿⣿⣿⣿⣿⣿⣿⣿⣿⣿⣿⣿⡿⢿⢏⢕⢕⢕⢕⢕⢕⢕⢕⢕⢕⢕⢕⢜⢕⢕⢕⢕⢕⢕⢜⣿⣿⡕⢜⢻⢿⠀⠀⠀⠀⠀⠀⠀⠀⠀⠀⠀⠀</a:t>
            </a:r>
            <a:br/>
            <a:r>
              <a:t>⠀⠀⠀⠀⠀⠀⠀⠀⠀⠀⠀⣿⣿⣿⣿⣿⣿⣿⢝⣿⣿⣿⣿⣿⣿⣿⣿⣿⣿⣿⣿⣿⣿⣿⣿⣿⣿⣿⣿⡏⢕⢕⢕⢕⢕⢕⢕⢕⢕⢕⢕⢕⢕⢕⢕⢕⢕⢕⢕⢕⢕⢕⢕⣿⣿⣧⢕⢕⢕⠀⠀⠀⠀⠀⠀⠀⠀⠀⠀⠀⠀</a:t>
            </a:r>
            <a:br/>
            <a:r>
              <a:t>⠀⠀⠀⠀⠀⠀⠀⠀⠀⠀⠀⣿⣿⣿⣿⣿⣿⡧⢕⣿⣿⣿⣿⣿⣿⣿⣿⣿⣿⣿⣿⣿⣿⣿⣿⣿⣿⣿⣿⣧⣕⢕⢕⢕⢕⢕⢕⢕⢕⢕⢕⢕⢕⢕⢕⢕⢕⢕⢕⢕⢕⢕⢕⣿⣿⣿⡕⢕⢕⠀⠀⠀⠀⠀⠀⠀⠀⠀⠀⠀⠀</a:t>
            </a:r>
            <a:br/>
            <a:r>
              <a:t>⠀⠀⠀⠀⠀⠀⠀⠀⠀⠀⠀⣿⣿⣿⣿⣿⣿⣿⢕⢸⣿⣿⣿⣿⣿⣿⣿⣿⣿⣿⣿⣿⣿⣿⣿⣿⣿⣿⣿⣿⣿⣷⣵⡕⢕⢕⢕⢕⢕⢕⢕⢕⢕⢕⢕⢕⢕⢕⢕⢕⢕⢕⢕⣿⣿⣿⣷⢕⢕⠀⠀⠀⠀⠀⠀⠀⠀⠀⠀⠀⠀</a:t>
            </a:r>
            <a:br/>
            <a:r>
              <a:t>⠀⠀⠀⠀⠀⠀⠀⠀⠀⠀⠀⣿⣿⣿⣿⣿⣿⣿⡇⢕⣿⣿⣿⣿⣿⣿⣿⣿⣿⣿⣿⣿⣿⣿⣿⣿⣿⢿⢻⣿⣿⣿⣿⣿⣷⣵⡕⢕⢕⢕⢕⢕⢕⢕⢕⢕⢕⢕⢕⢕⢕⢕⣾⣿⣿⣿⣿⡇⢕⠀⠀⠀⠀⠀⠀⠀⠀⠀⠀⠀⠀</a:t>
            </a:r>
            <a:br/>
            <a:r>
              <a:t>⠀⠀⠀⠀⠀⠀⠀⠀⠀⠀⠀⠛⠛⠛⠛⠛⠛⠛⠛⠑⠘⠛⠛⠛⠛⠛⠛⠛⠛⠛⠛⠛⠛⠛⠛⠛⠛⠑⠑⠙⠛⠛⠛⠛⠛⠛⠛⠓⠃⠑⠑⠑⠑⠑⠑⠑⠑⠑⠑⠑⠑⠛⠛⠛⠛⠛⠛⠑⠑⠀⠀⠀⠀⠀⠀⠀⠀⠀⠀⠀⠀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⠀⠀⠀⠀⠀⠀⠀⠀⠀⠀⠀⣿⣿⣿⣿⣿⣿⣿⣿⣿⣿⣿⣿⣿⣿⣿⣿⣿⣿⣿⣿⣿⣿⣿⣿⣿⣿⣿⣿⣿⣿⣿⣿⣿⣿⣿⣿⣿⣯⣿⣿⣿⣿⣿⣿⣿⣿⣿⣿⣿⣿⣿⣿⣿⣿⣿⣿⣿⣿⠀⠀⠀⠀⠀⠀⠀⠀⠀⠀⠀⠀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⠀⠀⠀⠀⠀⠀⠀⠀⠀⠀⠀⣿⣿⣿⣿⣿⣿⣿⣿⣿⣿⣿⣿⣿⣿⣿⣿⣿⣿⣿⣿⣿⣿⣿⣿⣿⣿⣿⣿⣿⣿⣿⣿⣿⣿⣿⣿⣯⢽⢗⣎⣿⣿⣿⣿⣿⣿⣿⣿⣿⣿⣿⣿⣿⣿⣿⣿⣿⣿⠀⠀⠀⠀⠀⠀⠀⠀⠀⠀⠀⠀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⠀⠀⠀⠀⠀⠀⠀⠀⠀⠀⠀⣿⣿⣿⣿⣿⣿⣿⣿⣿⣿⣿⣿⣿⣿⣿⣿⣿⣿⣿⣿⣿⣿⣿⣿⣿⣿⣿⣿⣿⣿⣿⡧⢾⢞⢝⢕⢕⣵⣾⣿⢱⢝⣿⣿⣿⣿⣿⣿⣿⣿⣿⣿⣿⣿⣿⣿⣿⣿⠀⠀⠀⠀⠀⠀⠀⠀⠀⠀⠀⠀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⠀⠀⠀⠀⠀⠀⠀⠀⠀⠀⠀⣿⣿⣿⣿⣿⣿⣿⣿⣿⣿⣿⣿⣿⣿⣿⣿⣿⣿⣿⣿⣿⣿⣿⣿⣿⣿⣿⣿⣿⣿⣽⣾⣯⡕⢕⢕⢝⢝⢝⣱⡵⢎⣹⣿⣿⣿⣿⣿⣿⣿⣿⣿⣿⣿⣿⣿⣿⣿⠀⠀⠀⠀⠀⠀⠀⠀⠀⠀⠀⠀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⠀⠀⠀⠀⠀⠀⠀⠀⠀⠀⠀⣿⣿⣿⣿⣿⣿⣿⣿⣿⣿⣿⣿⣿⣿⣿⣿⣿⣿⣿⣿⣿⣿⣿⣿⣿⣿⣿⣿⣿⣿⣿⣿⣿⣿⣗⢇⢕⢸⣽⣷⡾⢟⢟⣿⣿⣿⣿⣿⣿⣿⣿⣿⣿⣿⣿⣿⣿⣿⠀⠀⠀⠀⠀⠀⠀⠀⠀⠀⠀⠀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⠀⠀⠀⠀⠀⠀⠀⠀⠀⠀⠀⣿⣿⣿⣿⣿⣿⣿⣿⣿⣿⣿⣿⣿⣿⣿⣿⣿⣿⣿⣿⣿⣿⣿⣿⣿⣿⣿⣿⣿⣿⣿⣿⣿⣿⣷⣷⡷⢗⢞⢟⢝⢕⢱⣿⣿⣿⣿⣿⣿⣿⣿⣿⣿⣿⣿⣿⣿⣿⠀⠀⠀⠀⠀⠀⠀⠀⠀⠀⠀⠀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⠀⠀⠀⠀⠀⠀⠀⠀⠀⠀⠀⣿⣿⣿⣿⣿⣿⣿⣿⣿⣿⣿⣿⣿⣿⣿⣿⣿⣿⣿⣿⣿⣿⣿⣿⣿⣿⣿⣿⣿⣿⣿⣿⣿⣿⣿⣿⣿⣏⣝⢵⢕⢕⣽⣿⣿⣿⣿⣿⣿⣿⣿⣿⣿⣿⣿⣿⣿⣿⠀⠀⠀⠀⠀⠀⠀⠀⠀⠀⠀⠀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⠀⠀⠀⠀⠀⠀⠀⠀⠀⠀⠀⣿⣿⣿⣿⣿⣿⣿⣿⣿⣿⣿⣿⣿⣿⣿⣿⣿⣿⣿⣿⣿⣿⣿⣿⣿⣿⣿⣿⣿⣿⣿⣿⣿⣿⣿⢿⢿⢝⡕⣵⢧⢕⢻⣿⣿⣿⣿⣿⣿⣿⣿⣿⣿⣿⣿⣿⣿⣿⠀⠀⠀⠀⠀⠀⠀⠀⠀⠀⠀⠀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⠀⠀⠀⠀⠀⠀⠀⠀⠀⠀⠀⣿⣿⣿⣿⣿⣿⣿⣿⣿⣿⣿⣿⣿⣿⣿⣿⣿⣿⣿⣿⣿⣿⣿⣿⣿⣿⣿⢿⣿⣯⢵⢗⢇⢕⢕⢕⢕⢕⢜⢕⢕⡕⡵⣿⣿⣿⣿⣿⣿⣿⣿⣿⣿⣿⣿⣿⣿⣿⠀⠀⠀⠀⠀⠀⠀⠀⠀⠀⠀⠀</a:t>
            </a:r>
            <a:br/>
            <a:r>
              <a:t>⠀⠀⠀⠀⠀⠀⠀⠀⠀⠀⠀⣿⣿⣿⣿⣿⣿⣿⣿⣿⣿⣿⣿⣿⣿⣿⣿⣿⣿⣿⣿⣿⣿⣿⡿⢏⢕⢜⢏⢕⢕⢕⢕⢕⢕⢕⢕⢕⢕⢕⢕⢝⢕⣸⣿⣿⣿⣿⣿⣿⣿⣿⣿⣿⣿⣿⣿⣿⣿⠀⠀⠀⠀⠀⠀⠀⠀⠀⠀⠀⠀</a:t>
            </a:r>
            <a:br/>
            <a:r>
              <a:t>⠀⠀⠀⠀⠀⠀⠀⠀⠀⠀⠀⣿⣿⣿⣿⣿⣿⣿⣿⣿⣿⣿⣿⣿⣿⣿⣿⣿⣿⣯⡮⢕⢕⢕⢕⢕⢕⢕⣕⣵⡕⢕⢕⢕⢕⢅⢁⠁⠅⢕⡕⢱⢜⣻⣿⣿⣿⣿⣿⣿⣿⣿⣿⣿⣿⣿⣿⣿⣿⠀⠀⠀⠀⠀⠀⠀⠀⠀⠀⠀⠀</a:t>
            </a:r>
            <a:br/>
            <a:r>
              <a:t>⠀⠀⠀⠀⠀⠀⠀⠀⠀⠀⠀⣿⣿⣿⣿⣿⣿⣿⡿⢿⢿⣿⣿⣿⣿⣿⣿⣿⣿⣷⣷⣾⣷⣷⣷⣷⣷⣾⣿⢏⢕⢕⢕⢕⢕⢕⢕⢕⢕⢕⢕⢕⢕⢕⢝⡿⢿⣿⣿⣿⣿⣿⣿⣿⣿⣿⣿⣿⣿⠀⠀⠀⠀⠀⠀⠀⠀⠀⠀⠀⠀</a:t>
            </a:r>
            <a:br/>
            <a:r>
              <a:t>⠀⠀⠀⠀⠀⠀⠀⠀⠀⠀⠀⣿⣿⣿⣿⣿⣿⣿⡜⢎⢜⢿⣿⣿⣿⣿⣿⣿⣿⣿⣿⣿⣿⣿⣿⣿⣟⡟⢟⢕⢕⣱⣿⣷⡇⢕⢕⢕⠕⢕⢕⢕⢕⢕⢕⢕⢕⢕⢝⢝⢟⢟⢻⣿⣿⣿⣿⣿⣿⠀⠀⠀⠀⠀⠀⠀⠀⠀⠀⠀⠀</a:t>
            </a:r>
            <a:br/>
            <a:r>
              <a:t>⠀⠀⠀⠀⠀⠀⠀⠀⠀⠀⠀⣿⣿⣿⣿⣿⣿⣿⣿⣧⡕⢼⣿⣿⣿⣿⣿⣿⣿⣿⣿⣿⣿⣿⣿⣿⣿⣷⣾⣷⣿⣿⣿⢿⢏⢕⢕⢕⢕⢕⢕⢕⢕⢕⢕⢕⢕⢕⢕⢕⢕⢕⢕⣿⣿⡝⢕⢝⢻⠀⠀⠀⠀⠀⠀⠀⠀⠀⠀⠀⠀</a:t>
            </a:r>
            <a:br/>
            <a:r>
              <a:t>⠀⠀⠀⠀⠀⠀⠀⠀⠀⠀⠀⣿⣿⣿⣿⣿⣿⣿⣿⣿⣿⣾⣿⣿⣿⣿⣿⣿⣿⣿⣿⣿⣿⣿⣿⣿⣿⣿⡿⢿⢿⢏⢕⢕⢕⢕⢕⢕⢕⢕⢕⢕⢇⢕⢕⢕⢕⢕⢕⢕⢕⢕⢕⢻⣿⣷⢕⢕⢕⠀⠀⠀⠀⠀⠀⠀⠀⠀⠀⠀⠀</a:t>
            </a:r>
            <a:br/>
            <a:r>
              <a:t>⠀⠀⠀⠀⠀⠀⠀⠀⠀⠀⠀⣿⣿⣿⣿⣿⣿⣿⣿⣿⣿⢿⣿⣿⣿⣿⣿⣿⣿⣿⣿⣿⣿⣿⣿⣿⣏⣕⢕⢕⢕⢕⢕⢕⢕⢕⢕⢕⢕⢕⢕⢕⢕⢕⢕⢕⢕⢕⢕⢕⢕⢕⢕⢸⣿⣿⡇⢕⢕⠀⠀⠀⠀⠀⠀⠀⠀⠀⠀⠀⠀</a:t>
            </a:r>
            <a:br/>
            <a:r>
              <a:t>⠀⠀⠀⠀⠀⠀⠀⠀⠀⠀⠀⣿⣿⣿⣿⣿⣿⣿⣿⣿⣿⢜⣿⣿⣿⣿⣿⣿⣿⣿⣿⣿⣿⣿⣿⣿⣿⣿⣕⢕⢕⢕⢕⢕⢕⢕⢕⢕⢕⢕⢕⢕⢕⢕⢕⢕⢕⢕⢕⢕⢕⢕⢕⢸⣿⣿⣿⢕⢕⠀⠀⠀⠀⠀⠀⠀⠀⠀⠀⠀⠀</a:t>
            </a:r>
            <a:br/>
            <a:r>
              <a:t>⠀⠀⠀⠀⠀⠀⠀⠀⠀⠀⠀⣿⣿⣿⣿⣿⣿⣿⣿⣿⣿⡇⢻⣿⣿⣿⣿⣿⣿⣿⣿⣿⣿⣿⣿⣿⣿⣿⣿⣿⣧⣕⢕⢕⢕⢕⢕⢕⢕⢕⢕⢕⢕⢕⢕⢕⢕⢕⢕⢕⢕⢕⢕⣾⣿⣿⣿⡇⢕⠀⠀⠀⠀⠀⠀⠀⠀⠀⠀⠀⠀</a:t>
            </a:r>
            <a:br/>
            <a:r>
              <a:t>⠀⠀⠀⠀⠀⠀⠀⠀⠀⠀⠀⣿⣿⣿⣿⣿⣿⣿⣿⣿⣿⣯⢜⣿⣿⣿⣿⣿⣿⣿⣿⣿⣿⣿⣿⢷⡟⣿⣿⣿⣿⣿⣷⣧⣕⢕⢕⢕⢕⢕⢕⢕⢕⢕⢕⢕⢕⢕⢕⢕⢕⢕⣼⣿⣿⣿⣿⣿⢕⠀⠀⠀⠀⠀⠀⠀⠀⠀⠀⠀⠀</a:t>
            </a:r>
            <a:br/>
            <a:r>
              <a:t>⠀⠀⠀⠀⠀⠀⠀⠀⠀⠀⠀⠛⠛⠛⠛⠛⠛⠛⠛⠛⠛⠛⠃⠙⠛⠛⠛⠛⠛⠛⠛⠛⠛⠛⠛⠛⠓⠘⠛⠛⠛⠛⠛⠛⠛⠛⠃⠑⠑⠑⠑⠑⠑⠑⠑⠑⠑⠑⠑⠑⠑⠚⠛⠛⠛⠛⠛⠛⠑⠀⠀⠀⠀⠀⠀⠀⠀⠀⠀⠀⠀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⠀⠀⠀⠀⠀⠀⠀⠀⠀⠀⠀⣷⣷⣷⣷⣾⣿⣿⣯⣽⣽⣵⣸⡝⢕⢕⢕⢕⢕⢁⠀⠀⠀⢄⡱⢿⢿⢿⢿⣿⡿⣿⣿⣿⣿⢿⣿⣿⣿⣿⣿⣿⣿⣿⣿⣿⢿⣿⣿⣿⣿⣿⣿⣿⣿⣿⣿⣿⣿⠀⠀⠀⠀⠀⠀⠀⠀⠀⠀⠀⠀</a:t>
            </a:r>
            <a:br/>
            <a:r>
              <a:t>⠀⠀⠀⠀⠀⠀⠀⠀⠀⠀⠀⣿⣿⣿⣿⣿⣿⣿⣿⣿⣿⣿⣿⢇⢕⢕⢕⢀⢕⢔⠀⠀⠀⠀⢹⣟⣟⣫⣿⣵⣼⣵⣵⣵⣷⣷⣗⣺⣳⣽⣽⣽⣽⣵⢽⢽⣿⣿⣟⣟⣟⣟⣿⣿⢿⢿⣯⣿⣿⠀⠀⠀⠀⠀⠀⠀⠀⠀⠀⠀⠀</a:t>
            </a:r>
            <a:br/>
            <a:r>
              <a:t>⠀⠀⠀⠀⠀⠀⠀⠀⠀⠀⠀⣿⣿⣿⣿⣿⣿⣿⣿⣿⣿⣿⣿⢇⢕⢕⠑⢅⢔⢕⠕⠐⢔⠀⠘⢿⣿⣿⣿⣿⣿⣿⣿⣿⣿⣿⣿⣿⣿⣿⣿⣿⣿⣿⣷⣾⣽⣽⣿⣿⣿⣿⣾⣿⣿⣿⣿⣿⣾⠀⠀⠀⠀⠀⠀⠀⠀⠀⠀⠀⠀</a:t>
            </a:r>
            <a:br/>
            <a:r>
              <a:t>⠀⠀⠀⠀⠀⠀⠀⠀⠀⠀⠀⣿⣿⣿⣿⣿⣿⣿⣿⣿⣿⣿⣿⡇⢕⢄⠁⠁⠁⠀⠀⠀⠁⠀⠀⢸⣿⣿⣿⣿⣿⣿⣿⣿⣿⣿⣿⣿⣿⣿⣿⣿⣿⣿⣿⣿⣿⣿⣿⣿⣿⣿⣿⣿⣿⣿⣿⣿⣿⠀⠀⠀⠀⠀⠀⠀⠀⠀⠀⠀⠀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⠀⠀⠀⠀⠀⠀⠀⠀⠀⠀⠀⣿⣿⣿⣿⣿⣿⣿⣿⣿⣿⣿⣿⡕⢕⠑⠀⠀⠀⠀⠀⠀⠀⠀⠀⠜⢿⣿⣿⣿⣿⣿⣿⣿⣿⣿⣿⣿⣿⣿⣿⣿⣿⣿⣿⣿⣿⣿⣿⣿⣿⣿⣿⣿⣿⣿⣿⣿⣿⠀⠀⠀⠀⠀⠀⠀⠀⠀⠀⠀⠀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⠀⠀⠀⠀⠀⠀⠀⠀⠀⠀⠀⣿⣿⣿⣿⣿⣿⣿⣿⣿⣿⣿⣿⣇⢔⠀⠀⠀⠀⠀⠀⠀⠀⠀⠀⠕⢸⣿⣿⣿⣿⣿⣿⣿⣿⣿⣿⣿⣿⣿⣿⣿⣿⣿⣿⣿⣿⣿⣿⣿⣿⣿⣿⣿⣿⣿⣿⣿⣿⠀⠀⠀⠀⠀⠀⠀⠀⠀⠀⠀⠀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⠀⠀⠀⠀⠀⠀⠀⠀⠀⠀⠀⣿⣿⣿⣿⣿⣿⣿⣿⣿⣿⣿⣿⣿⡕⢔⠀⠀⠀⠀⠀⠀⠀⠀⠀⠀⢜⣿⣿⣿⣿⣿⣿⣿⣿⣿⣿⣿⣿⣿⣿⣿⣿⣿⣿⣿⣿⣿⣿⣿⣿⣿⣿⣿⣿⣿⣿⣿⣿⠀⠀⠀⠀⠀⠀⠀⠀⠀⠀⠀⠀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⠀⠀⠀⠀⠀⠀⠀⠀⠀⠀⠀⣿⣿⣿⣿⣿⣿⣿⣿⣿⣿⣿⣿⣿⣿⣇⢅⠀⠀⠀⠀⠀⠀⠀⠀⠀⠜⢿⣿⣿⣿⣿⣿⣿⣿⣿⣿⣿⣿⣿⣿⣿⣿⣿⣿⣿⣿⣿⣿⣿⣿⣿⣿⣿⣿⣿⣿⣿⣿⠀⠀⠀⠀⠀⠀⠀⠀⠀⠀⠀⠀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⠀⠀⠀⠀⠀⠀⠀⠀⠀⠀⠀⣿⣿⣿⣿⣿⣿⣿⣿⣿⣿⣿⣿⣿⣿⣿⡕⢄⠀⠀⠀⠀⠀⠀⠀⠀⠁⢜⢝⢝⢟⢟⢿⣿⣿⣿⣿⣿⣿⣿⣿⣿⣿⣿⣿⣿⣿⣿⣿⣿⣿⣿⣿⣿⣿⣿⣿⣿⣿⠀⠀⠀⠀⠀⠀⠀⠀⠀⠀⠀⠀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⠀⠀⠀⠀⠀⠀⠀⠀⠀⠀⠀⣿⣿⣿⣿⣿⣿⣿⣿⣿⣿⣿⣿⣿⣿⣿⣿⢕⢄⠀⠀⠀⠀⠀⠀⠀⠀⣵⣕⣕⢕⢕⢕⢕⢜⢝⢟⢟⢝⢝⢝⢝⢝⢝⢝⢟⢿⣽⢟⡻⢿⢿⣿⣿⣿⣿⣿⣿⣿⠀⠀⠀⠀⠀⠀⠀⠀⠀⠀⠀⠀</a:t>
            </a:r>
            <a:br/>
            <a:r>
              <a:t>⠀⠀⠀⠀⠀⠀⠀⠀⠀⠀⠀⣿⣿⣿⣿⣿⣿⣿⣿⣿⣿⣿⣿⣿⣿⣿⣿⣇⢕⢄⢀⢀⠀⠀⠀⠀⠐⢸⣿⣿⣿⣷⣷⣕⡕⢕⢕⢕⢕⢕⢕⢕⢕⢕⢕⢕⢝⢝⢕⢕⢇⢵⢱⢕⢜⢕⢱⣹⢝⠀⠀⠀⠀⠀⠀⠀⠀⠀⠀⠀⠀</a:t>
            </a:r>
            <a:br/>
            <a:r>
              <a:t>⠀⠀⠀⠀⠀⠀⠀⠀⠀⠀⠀⣿⣿⣿⣿⣿⣿⣿⣿⣿⣿⣿⣿⣿⣿⣿⣿⣿⣷⣕⢕⢕⢄⢀⠀⠀⢀⣸⣿⣿⣿⣿⣿⣿⣿⣷⣧⣵⣵⣕⣕⣕⣕⣕⣕⣕⣕⢕⢕⢵⢱⢵⢱⢕⢕⢇⢇⢜⢽⠀⠀⠀⠀⠀⠀⠀⠀⠀⠀⠀⠀</a:t>
            </a:r>
            <a:br/>
            <a:r>
              <a:t>⠀⠀⠀⠀⠀⠀⠀⠀⠀⠀⠀⣿⣿⣿⣿⣿⣿⣿⣿⣿⣿⣿⣿⣿⣿⣿⣿⣿⣿⡿⢷⣔⡐⢄⢄⢰⠇⢸⢿⢿⢿⢿⢿⣿⣿⣿⣿⣿⣿⣿⣿⣿⣿⣿⣿⣿⣿⣿⣿⣿⣾⣷⣷⣷⣷⣵⣕⣕⣇⠀⠀⠀⠀⠀⠀⠀⠀⠀⠀⠀⠀</a:t>
            </a:r>
            <a:br/>
            <a:r>
              <a:t>⠀⠀⠀⠀⠀⠀⠀⠀⠀⠀⠀⣿⣿⣿⣿⣿⣿⣿⣿⣿⣿⣿⣿⣿⣿⣿⣿⣿⢟⢕⢕⢜⢕⢜⠅⠁⢀⢕⢕⢕⢕⢕⢕⢕⢕⢕⢝⢟⢟⢟⢿⢿⣿⣿⣿⣿⣿⣿⣿⣿⣿⣿⣿⣿⣿⣿⣿⣿⣿⠀⠀⠀⠀⠀⠀⠀⠀⠀⠀⠀⠀</a:t>
            </a:r>
            <a:br/>
            <a:r>
              <a:t>⠀⠀⠀⠀⠀⠀⠀⠀⠀⠀⠀⣿⣿⣿⣿⣿⣿⣿⣿⣿⣿⣿⣿⣿⣿⣿⣿⢕⢕⢕⢕⢕⢕⢀⢄⢔⢕⢕⢕⢕⢕⢕⢕⢕⢕⢕⢕⢕⢕⢕⢕⢕⢕⢜⢝⢝⢕⢕⢕⢕⢕⢕⢕⡱⢜⢇⢕⢱⢝⠀⠀⠀⠀⠀⠀⠀⠀⠀⠀⠀⠀</a:t>
            </a:r>
            <a:br/>
            <a:r>
              <a:t>⠀⠀⠀⠀⠀⠀⠀⠀⠀⠀⠀⣿⣿⣿⣿⣿⣿⣿⣿⣿⣿⣿⣿⣿⣿⡿⢝⢕⢕⢕⢕⢕⢔⢕⣱⣵⣧⣵⣕⣕⡕⡕⢕⢕⢕⢕⢕⢕⢕⢕⢕⢕⢕⢕⢕⢕⢕⢕⢕⢕⢕⢕⢕⢕⢕⢜⢕⢕⢕⠀⠀⠀⠀⠀⠀⠀⠀⠀⠀⠀⠀</a:t>
            </a:r>
            <a:br/>
            <a:r>
              <a:t>⠀⠀⠀⠀⠀⠀⠀⠀⠀⠀⠀⣿⣿⣿⣿⣿⣿⣿⣿⣿⣿⣿⡿⢏⢕⢕⢕⢕⣕⣅⣴⣵⣾⣿⣿⣿⣿⣿⣿⣿⣿⣷⣧⣵⣕⣕⡕⢕⢕⢕⢕⢕⢕⢕⢕⢕⢕⢕⢕⢕⢕⢕⢕⢕⢕⢕⢕⢜⡕⠀⠀⠀⠀⠀⠀⠀⠀⠀⠀⠀⠀</a:t>
            </a:r>
            <a:br/>
            <a:r>
              <a:t>⠀⠀⠀⠀⠀⠀⠀⠀⠀⠀⠀⣿⣿⣿⣿⣿⣿⣿⣿⣿⣿⣿⣿⣷⣷⣷⣿⣿⣿⣿⣿⣿⣿⣿⣿⣿⣿⣿⣿⣿⣿⣿⣿⣿⣿⣿⣿⣿⣿⣷⣷⣷⣧⣵⣵⣕⣕⢕⢕⢕⢕⢕⢕⣕⢕⢕⢱⢜⢕⠀⠀⠀⠀⠀⠀⠀⠀⠀⠀⠀⠀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⠀⠀⠀⠀⠀⠀⠀⠀⠀⠀⠀⣿⣿⣿⣿⣿⣿⣿⣿⣿⣿⣿⣿⣿⣿⣿⣿⣿⣿⣿⣿⣿⣿⣿⣿⣿⣿⣿⣿⣿⣿⣿⣿⣿⣿⣿⣿⣿⣿⣿⣿⣿⣿⣿⣿⣿⣿⣿⣿⣿⣿⣷⣾⣯⣧⣵⣇⣇⣕⠀⠀⠀⠀⠀⠀⠀⠀⠀⠀⠀⠀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⠀⠀⠀⠀⠀⠀⠀⠀⠀⠀⠀⣷⣧⢕⢕⢕⢕⢔⠀⠀⠀⠁⢝⡿⢝⢕⢕⢕⢕⢕⢕⠑⠀⠀⠀⢕⣾⣿⣿⣿⣿⣿⣿⣿⣿⢿⣿⣿⣿⣿⣿⣿⣿⣿⣿⣿⣿⣿⣿⣿⣿⣿⣷⣿⣿⣿⣿⣿⣿⠀⠀⠀⠀⠀⠀⠀⠀⠀⠀⠀⠀</a:t>
            </a:r>
            <a:br/>
            <a:r>
              <a:t>⠀⠀⠀⠀⠀⠀⠀⠀⠀⠀⠀⣿⣿⣧⡕⢕⢕⢕⢔⢄⢀⠀⠘⣿⢕⢕⢕⢕⢕⢕⠁⠀⠀⠀⢔⣻⣿⣿⡾⢧⢵⣱⣵⣽⣳⣳⣞⣝⣱⣽⣽⣽⣽⣿⢏⢹⣟⣟⣟⣻⣻⣿⣿⢿⢿⢿⣏⣿⣿⠀⠀⠀⠀⠀⠀⠀⠀⠀⠀⠀⠀</a:t>
            </a:r>
            <a:br/>
            <a:r>
              <a:t>⠀⠀⠀⠀⠀⠀⠀⠀⠀⠀⠀⣿⣿⣿⣿⣧⡕⢕⢕⢕⠕⠀⠀⣷⢕⢕⢕⢕⢕⠕⠀⢀⢀⠀⠝⣿⣿⣿⣿⣿⣿⣿⣿⣿⣿⣿⣿⣿⣿⣿⣿⣿⣿⣿⣽⣾⣿⣽⣿⣿⣷⣷⣾⣿⣿⣽⣟⣻⣗⠀⠀⠀⠀⠀⠀⠀⠀⠀⠀⠀⠀</a:t>
            </a:r>
            <a:br/>
            <a:r>
              <a:t>⠀⠀⠀⠀⠀⠀⠀⠀⠀⠀⠀⣿⣿⣿⣿⣿⣷⣵⣕⢕⢔⢔⠀⢻⢕⢕⢕⢕⢕⢕⠕⠕⠁⠀⠀⢹⣿⣿⣿⣿⣿⣿⣿⣿⣿⣿⣿⣿⣿⣿⣿⣿⣿⣿⣿⣿⣿⣿⣿⣿⣿⣿⣿⣿⣿⣿⣿⣿⣿⠀⠀⠀⠀⠀⠀⠀⠀⠀⠀⠀⠀</a:t>
            </a:r>
            <a:br/>
            <a:r>
              <a:t>⠀⠀⠀⠀⠀⠀⠀⠀⠀⠀⠀⣿⣿⣿⡿⢿⣿⣿⣿⢗⢕⢕⢕⢜⢇⢕⢕⢕⢕⠁⠀⠀⠀⠀⠀⢸⣿⣿⣿⣿⣿⣿⣿⣿⣿⣿⣿⣿⣿⣿⣿⣿⣿⣿⣿⣿⣿⣿⣿⣿⣿⣿⣿⣿⣿⣿⣿⣿⣿⠀⠀⠀⠀⠀⠀⠀⠀⠀⠀⠀⠀</a:t>
            </a:r>
            <a:br/>
            <a:r>
              <a:t>⠀⠀⠀⠀⠀⠀⠀⠀⠀⠀⠀⣿⡿⢏⢕⢕⢕⢕⢁⠁⠁⠁⠁⠑⡕⢕⢕⢕⠀⠀⠀⠀⠀⠀⠀⢕⣿⣿⣿⣿⣿⣿⣿⣿⣿⣿⣿⣿⣿⣿⣿⣿⣿⣿⣿⣿⣿⣿⣿⣿⣿⣿⣿⣿⣿⣿⣿⣿⣿⠀⠀⠀⠀⠀⠀⠀⠀⠀⠀⠀⠀</a:t>
            </a:r>
            <a:br/>
            <a:r>
              <a:t>⠀⠀⠀⠀⠀⠀⠀⠀⠀⠀⠀⣿⣿⣷⣷⣷⣷⣷⣷⣦⡔⢄⢀⠀⢱⢕⢕⠕⠀⠀⠀⠀⠀⠀⠀⠐⢹⣿⣿⣿⣿⣿⣿⣿⣿⣿⣿⣿⣿⣿⣿⣿⣿⣿⣿⣿⣿⣿⣿⣿⣿⣿⣿⣿⣿⣿⣿⣿⣿⠀⠀⠀⠀⠀⠀⠀⠀⠀⠀⠀⠀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⠀⠀⠀⠀⠀⠀⠀⠀⠀⠀⠀⣿⣿⣿⣿⣿⣿⣿⣿⣿⣿⣿⣷⣷⣷⣇⢕⢀⠀⠀⠀⠀⠀⠀⠀⠀⢸⣿⣿⣿⣿⣿⣿⣿⣿⣿⣿⣿⣿⣿⣿⣿⣿⣿⣿⣿⣿⣿⣿⣿⣿⣿⣿⣿⣿⣿⣿⣿⣿⠀⠀⠀⠀⠀⠀⠀⠀⠀⠀⠀⠀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⠀⠀⠀⠀⠀⠀⠀⠀⠀⠀⠀⣿⣿⣿⣿⣿⣿⣿⣿⣿⣿⣿⣿⣿⣿⣿⡕⢅⢐⠀⠀⠄⠀⠀⠀⠀⢸⣿⣿⣿⣿⣿⣿⣿⣿⣿⣿⣿⣿⣿⣿⣿⣿⣿⣿⣿⣿⣿⣿⣿⣿⣿⣿⣿⣿⣿⣿⣿⣿⠀⠀⠀⠀⠀⠀⠀⠀⠀⠀⠀⠀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⠀⠀⠀⠀⠀⠀⠀⠀⠀⠀⠀⣿⣿⣿⣿⣿⣿⣿⣿⣿⣿⣿⣿⣿⣿⣿⡇⢕⠀⠀⠀⠀⠀⠀⠀⠀⠁⣿⣿⣿⣿⣿⣿⣿⣿⣿⣿⣿⣿⣿⣿⣿⣿⣿⣿⣿⣿⣿⣿⣿⣿⣿⣿⣿⣿⣿⣿⣿⣿⠀⠀⠀⠀⠀⠀⠀⠀⠀⠀⠀⠀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⠀⠀⠀⠀⠀⠀⠀⠀⠀⠀⠀⣿⣿⣿⣿⣿⣿⣿⣿⣿⣿⣿⣿⣿⣿⣿⣧⢕⢅⠀⠀⠀⠀⠀⠀⠀⢕⣿⣿⣿⣿⣿⣿⣿⣿⣿⣿⣿⣿⣿⣿⣿⣿⣿⣿⣿⣿⣿⣿⣿⣿⣿⣿⣿⣿⣿⣿⣿⣿⠀⠀⠀⠀⠀⠀⠀⠀⠀⠀⠀⠀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⠀⠀⠀⠀⠀⠀⠀⠀⠀⠀⠀⣿⣿⣿⣿⣿⣿⣿⣿⣿⣿⣿⣿⣿⣿⣿⣿⡕⢕⢀⠀⠀⠀⠀⠀⠀⠀⢹⣿⣿⣿⣿⣿⣿⣿⣿⣿⣿⣿⣿⣿⣿⣿⣿⣿⣿⣿⣿⣿⣿⣿⣿⣿⣿⣿⣿⣿⣿⣿⠀⠀⠀⠀⠀⠀⠀⠀⠀⠀⠀⠀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⠀⠀⠀⠀⠀⠀⠀⠀⠀⠀⠀⣿⣿⣿⣿⣿⣿⣿⣿⣿⣿⣿⣿⣿⣿⣿⣿⣿⣧⡕⢕⢔⠄⢀⠀⠀⢀⣾⣿⣿⣿⣿⣿⣿⣿⣿⣿⢿⢿⢿⢻⢟⢟⢟⢟⢝⢝⢝⢟⢟⢟⢿⢿⢿⢿⢟⢟⢻⢻⠀⠀⠀⠀⠀⠀⠀⠀⠀⠀⠀⠀</a:t>
            </a:r>
            <a:br/>
            <a:r>
              <a:t>⠀⠀⠀⠀⠀⠀⠀⠀⠀⠀⠀⣿⣿⣿⣿⣿⣿⣿⣿⣿⣿⣿⣿⣿⣿⣿⣿⣿⣯⡿⣧⣄⢄⢄⢄⡰⠕⢸⢿⢿⢿⢿⢟⢝⢝⢕⢕⢕⢕⢕⢕⢕⢕⢕⢕⢕⢕⢕⢕⢕⢕⢕⢕⢕⢕⢕⢕⢕⢕⠀⠀⠀⠀⠀⠀⠀⠀⠀⠀⠀⠀</a:t>
            </a:r>
            <a:br/>
            <a:r>
              <a:t>⠀⠀⠀⠀⠀⠀⠀⠀⠀⠀⠀⣿⣿⣿⣿⣿⣿⣿⣿⣿⣿⣿⣿⣿⣿⣿⣿⣿⢟⢕⢕⢝⢕⢏⠝⠁⢀⢕⢕⢕⢕⢕⢕⢕⢕⢕⢕⢕⢕⢕⢕⢕⢕⢕⢕⢕⢕⢕⢕⢕⢕⢕⢕⢕⣕⢕⢕⢱⢕⠀⠀⠀⠀⠀⠀⠀⠀⠀⠀⠀⠀</a:t>
            </a:r>
            <a:br/>
            <a:r>
              <a:t>⠀⠀⠀⠀⠀⠀⠀⠀⠀⠀⠀⣿⣿⣿⣿⣿⣿⣿⣿⣿⣿⣿⣿⣿⣿⣿⣟⢕⢕⢕⢕⢕⢕⠀⢄⢔⢕⢕⢕⢕⢕⢕⢕⢕⢕⢕⢕⢕⢕⢕⢕⢕⢕⢜⢟⢟⢟⢟⢟⢟⢟⢟⢟⢟⢟⢟⢿⢿⢿⠀⠀⠀⠀⠀⠀⠀⠀⠀⠀⠀⠀</a:t>
            </a:r>
            <a:br/>
            <a:r>
              <a:t>⠀⠀⠀⠀⠀⠀⠀⠀⠀⠀⠀⣿⣿⣿⣿⣿⣿⣿⣿⣿⣿⣿⣿⣿⣿⡯⢝⢕⢕⢕⢕⠕⢅⢕⣱⣵⣵⣵⣕⡕⢕⢕⢕⢕⢕⢕⢕⢕⢕⢕⢕⢕⢕⢕⢕⢕⢕⢕⢕⢕⢕⢕⢕⢕⢕⢕⢕⢕⢕⠀⠀⠀⠀⠀⠀⠀⠀⠀⠀⠀⠀</a:t>
            </a:r>
            <a:br/>
            <a:r>
              <a:t>⠀⠀⠀⠀⠀⠀⠀⠀⠀⠀⠀⣿⣿⣿⣿⣿⣿⣿⣿⣿⣿⣿⣿⢟⢝⢕⢕⢕⢕⣅⣰⣵⣷⣿⣿⣿⣿⣿⣿⣿⣷⣧⣵⣕⢕⢕⢕⢕⢕⢕⢕⢕⢕⢕⢕⢕⢕⢕⢕⢕⢕⢕⢕⢕⢕⢕⢕⢕⢕⠀⠀⠀⠀⠀⠀⠀⠀⠀⠀⠀⠀</a:t>
            </a:r>
            <a:br/>
            <a:r>
              <a:t>⠀⠀⠀⠀⠀⠀⠀⠀⠀⠀⠀⣿⣿⣿⣿⣿⣿⣿⣿⣿⣿⣿⣿⣵⣵⣷⣾⣿⣿⣿⣿⣿⣿⣿⣿⣿⣿⣿⣿⣿⣿⣿⣿⣿⣿⣿⣷⣧⣵⣕⣕⣕⢕⢕⢕⢕⢕⢕⢕⢕⢕⢕⢕⢕⢕⢕⢕⢱⢕⠀⠀⠀⠀⠀⠀⠀⠀⠀⠀⠀⠀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⠀⠀⠀⠀⠀⠀⠀⠀⠀⠀⠀⣿⣿⣿⣿⣿⣿⣿⣿⣿⣿⣿⣿⣿⣿⣿⣿⣿⣿⣿⣿⣿⣿⣿⣿⣿⣿⣿⣿⣿⣿⣿⣿⣿⣿⣿⣿⣿⣿⣿⣿⣿⣿⣿⣷⣷⣧⣵⣕⣕⣕⣜⢇⢏⢧⢕⢕⢕⡕⠀⠀⠀⠀⠀⠀⠀⠀⠀⠀⠀⠀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⠀⠀⠀⠀⠀⠀⠀⠀⠀⠀⠀⣿⣿⣿⣿⣿⣿⣿⣿⣿⣿⣿⣿⣿⣿⣿⣿⣿⣿⣿⣿⣿⣿⣿⣿⣿⣿⣿⣿⣿⣿⣿⣿⣿⣿⣿⣿⣿⣿⣿⣿⣿⣿⣿⣿⣿⣿⣿⣿⣿⣿⣿⣿⣿⣿⣷⣷⣷⣷⠀⠀⠀⠀⠀⠀⠀⠀⠀⠀⠀⠀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⠀⠀⠀⠀⠀⠀⠀⠀⠀⠀⠀⢑⠕⠕⠕⠕⠀⠀⠀⠀⢿⣿⣿⣻⣻⢏⢕⢕⢕⢕⢕⢕⢕⠐⠀⠀⠀⢔⣻⣿⣿⣿⣿⣿⣿⢿⣿⣿⣿⣿⣿⣿⣿⣿⣿⣿⣿⣿⣿⣿⣿⣿⣿⣿⣿⣿⣿⣿⣿⠀⠀⠀⠀⠀⠀⠀⠀⠀⠀⠀⠀</a:t>
            </a:r>
            <a:br/>
            <a:r>
              <a:t>⠀⠀⠀⠀⠀⠀⠀⠀⠀⠀⠀⢕⢕⢕⢔⢕⠀⠀⠀⠀⠜⢿⣿⣿⣿⢗⢕⢕⢕⢕⢕⠑⠀⠀⠀⠀⢄⣸⡾⢧⢵⣵⣵⣽⣳⣺⡞⣝⣱⣽⣽⣽⣽⣿⣟⣝⣟⣟⣟⣻⣿⣿⡿⢿⢿⢿⣟⣿⣿⠀⠀⠀⠀⠀⠀⠀⠀⠀⠀⠀⠀</a:t>
            </a:r>
            <a:br/>
            <a:r>
              <a:t>⠀⠀⠀⠀⠀⠀⠀⠀⠀⠀⠀⢕⢕⢕⢕⢕⢕⢀⠀⠀⠀⠘⢿⣿⣿⢕⢕⢕⢕⢕⠁⠀⠀⠀⢀⢄⣾⣿⣿⣿⣿⣿⣿⣿⣿⣿⣿⣿⣿⣿⣿⣿⣿⣯⣽⣾⣿⣿⣿⣿⣷⣷⣾⣿⣿⣯⣟⣟⣗⠀⠀⠀⠀⠀⠀⠀⠀⠀⠀⠀⠀</a:t>
            </a:r>
            <a:br/>
            <a:r>
              <a:t>⠀⠀⠀⠀⠀⠀⠀⠀⠀⠀⠀⣇⢕⢕⢕⢕⢕⢕⢄⢔⢄⠀⠘⣿⣿⢕⢕⢕⢕⢕⢄⢔⢔⠕⠕⠑⢹⣿⣿⣿⣿⣿⣿⣿⣿⣿⣿⣿⣿⣿⣿⣿⣿⣿⣿⣿⣿⣿⣿⣿⣿⣿⣿⣿⣿⣿⣿⣿⣿⠀⠀⠀⠀⠀⠀⠀⠀⠀⠀⠀⠀</a:t>
            </a:r>
            <a:br/>
            <a:r>
              <a:t>⠀⠀⠀⠀⠀⠀⠀⠀⠀⠀⠀⣿⣧⣕⢕⢕⢕⢕⢕⠕⢑⠕⠀⢸⣿⡇⢕⢕⢕⢕⢕⢅⠀⠀⠀⠀⢸⣿⣿⣿⣿⣿⣿⣿⣿⣿⣿⣿⣿⣿⣿⣿⣿⣿⣿⣿⣿⣿⣿⣿⣿⣿⣿⣿⣿⣿⣿⣿⣿⠀⠀⠀⠀⠀⠀⠀⠀⠀⠀⠀⠀</a:t>
            </a:r>
            <a:br/>
            <a:r>
              <a:t>⠀⠀⠀⠀⠀⠀⠀⠀⠀⠀⠀⣿⣿⣿⣵⣕⣕⣕⢕⢔⢕⢄⠀⠀⣿⣇⢕⢕⢕⢕⠁⠀⠀⠀⠀⠀⢜⣿⣿⣿⣿⣿⣿⣿⣿⣿⣿⣿⣿⣿⣿⣿⣿⣿⣿⣿⣿⣿⣿⣿⣿⣿⣿⣿⣿⣿⣿⣿⣿⠀⠀⠀⠀⠀⠀⠀⠀⠀⠀⠀⠀</a:t>
            </a:r>
            <a:br/>
            <a:r>
              <a:t>⠀⠀⠀⠀⠀⠀⠀⠀⠀⠀⠀⣿⣿⣿⣿⣿⣿⣿⣷⡷⢕⢕⢕⢔⢸⣿⡕⢕⢕⢕⠑⠀⠀⠀⠀⠀⠕⣿⣿⣿⣿⣿⣿⣿⣿⣿⣿⣿⣿⣿⣿⣿⣿⣿⣿⣿⣿⣿⣿⣿⣿⣿⣿⣿⣿⣿⣿⣿⣿⠀⠀⠀⠀⠀⠀⠀⠀⠀⠀⠀⠀</a:t>
            </a:r>
            <a:br/>
            <a:r>
              <a:t>⠀⠀⠀⠀⠀⠀⠀⠀⠀⠀⠀⣿⣿⣿⢿⡟⢟⠟⠟⠇⠕⠕⠕⠑⠘⣿⣇⢕⢕⠀⠀⠀⠀⠀⠀⠀⠀⣿⣿⣿⣿⣿⣿⣿⣿⣿⣿⣿⣿⣿⣿⣿⣿⣿⣿⣿⣿⣿⣿⣿⣿⣿⣿⣿⣿⣿⣿⣿⣿⠀⠀⠀⠀⠀⠀⠀⠀⠀⠀⠀⠀</a:t>
            </a:r>
            <a:br/>
            <a:r>
              <a:t>⠀⠀⠀⠀⠀⠀⠀⠀⠀⠀⠀⣿⢿⢇⢕⢕⢕⢅⢄⠀⠀⠀⠀⠀⢄⣿⣿⢕⢕⠀⠀⠀⠀⠀⠀⠀⠅⣿⣿⣿⣿⣿⣿⣿⣿⣿⣿⣿⣿⣿⣿⣿⣿⣿⣿⣿⣿⣿⣿⣿⣿⣿⣿⣿⣿⣿⣿⣿⣿⠀⠀⠀⠀⠀⠀⠀⠀⠀⠀⠀⠀</a:t>
            </a:r>
            <a:br/>
            <a:r>
              <a:t>⠀⠀⠀⠀⠀⠀⠀⠀⠀⠀⠀⣿⣿⣿⣿⣿⣿⣿⣵⣕⣕⢔⢀⢄⣼⣿⣿⢕⢕⠀⠀⠀⠀⠀⠀⠀⢕⢻⣿⣿⣿⣿⣿⣿⣿⣿⣿⣿⣿⣿⣿⣿⣿⣿⣿⣿⣿⣿⣿⣿⣿⣿⣿⣿⣿⣿⣿⣿⣿⠀⠀⠀⠀⠀⠀⠀⠀⠀⠀⠀⠀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⠀⠀⠀⠀⠀⠀⠀⠀⠀⠀⠀⣿⣿⣿⣿⣿⣿⣿⣿⣿⣿⣿⣿⣿⣿⣿⣿⡕⢕⠀⠀⠀⠀⠀⠀⠁⢕⣿⣿⣿⣿⣿⣿⣿⣿⣿⣿⣿⣿⣿⣿⣿⣿⣿⣿⣿⣿⣿⣿⣿⣿⣿⣿⣿⣿⣿⣿⣿⢯⠀⠀⠀⠀⠀⠀⠀⠀⠀⠀⠀⠀</a:t>
            </a:r>
            <a:br/>
            <a:r>
              <a:t>⠀⠀⠀⠀⠀⠀⠀⠀⠀⠀⠀⣿⣿⣿⣿⣿⣿⣿⣿⣿⣿⣿⣿⣿⣿⣿⣿⣇⢕⢀⠀⠀⠀⠀⠀⠀⠀⢸⣿⣿⣿⣿⣿⣿⣿⣿⣿⣿⣿⣿⣿⣿⣿⣿⣿⣿⣿⣿⣿⣿⣿⣿⣿⣿⣿⣿⣿⣿⣿⠀⠀⠀⠀⠀⠀⠀⠀⠀⠀⠀⠀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⠀⠀⠀⠀⠀⠀⠀⠀⠀⠀⠀⣿⣿⣿⣿⣿⣿⣿⣿⣿⣿⣿⣿⣿⣿⣿⣿⣿⣧⡕⠁⢀⢀⠀⠀⠀⠀⣸⣿⣿⣿⣿⣿⣿⣿⣿⣿⣿⣿⣿⣿⣿⣿⣿⣿⣿⣿⣿⣿⣿⣿⣿⣿⣿⣿⣿⣿⣿⣿⠀⠀⠀⠀⠀⠀⠀⠀⠀⠀⠀⠀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⠀⠀⠀⠀⠀⠀⠀⠀⠀⠀⠀⣿⣿⣿⣿⣿⣿⣿⣿⣿⣿⣿⣿⣿⣿⣿⣿⣿⡿⢻⣧⣄⠀⢀⢀⢰⠇⢹⢿⢿⣿⣿⣿⣿⣿⣿⣿⣿⣿⣿⣿⣿⡿⢿⢿⢿⢿⢿⢿⢿⢿⢟⢿⢟⢟⢟⢏⢝⢝⠀⠀⠀⠀⠀⠀⠀⠀⠀⠀⠀⠀</a:t>
            </a:r>
            <a:br/>
            <a:r>
              <a:t>⠀⠀⠀⠀⠀⠀⠀⠀⠀⠀⠀⣿⣿⣿⣿⣿⣿⣿⣿⣿⣿⣿⣿⣿⣿⣿⡿⢟⢕⠑⠁⢜⢙⢑⢝⠑⢀⢕⢕⢕⢕⢕⢕⢕⢜⢝⢟⢟⢏⢝⢝⢕⢕⢕⢕⢕⢕⢕⢕⢕⢕⢕⢕⢱⣕⢕⢕⢱⢕⠀⠀⠀⠀⠀⠀⠀⠀⠀⠀⠀⠀</a:t>
            </a:r>
            <a:br/>
            <a:r>
              <a:t>⠀⠀⠀⠀⠀⠀⠀⠀⠀⠀⠀⣿⣿⣿⣿⣿⣿⣿⣿⣿⣿⣿⣿⣿⣿⣯⢕⢕⢄⢄⢀⢔⢔⠁⢄⢔⢕⢕⢕⢕⢕⢕⢕⢕⢕⢕⢕⢕⢕⢕⢕⢕⢕⢕⢕⢕⢕⢕⢕⢕⢕⢕⢕⢕⢗⢕⢕⢕⢕⠀⠀⠀⠀⠀⠀⠀⠀⠀⠀⠀⠀</a:t>
            </a:r>
            <a:br/>
            <a:r>
              <a:t>⠀⠀⠀⠀⠀⠀⠀⠀⠀⠀⠀⣿⣿⣿⣿⣿⣿⣿⣿⣿⣿⣿⣿⣿⣿⡵⢕⢕⢕⢕⢕⠕⢄⢕⢕⢱⢵⢕⢕⢕⢕⢕⢕⢕⢕⢕⢕⢕⢕⢕⢕⢕⢕⢕⢕⢕⢕⢕⢕⢕⢕⢕⢕⢕⢕⢕⢕⢕⢕⠀⠀⠀⠀⠀⠀⠀⠀⠀⠀⠀⠀</a:t>
            </a:r>
            <a:br/>
            <a:r>
              <a:t>⠀⠀⠀⠀⠀⠀⠀⠀⠀⠀⠀⣿⣿⣿⣿⣿⣿⣿⣿⣿⣿⣿⣿⢟⢝⢕⠕⢕⢕⣅⣔⣵⣷⣿⣷⣷⣧⣵⣕⣕⣕⣕⣕⣕⢕⢕⢕⢕⢕⢕⢕⢕⢕⢕⢕⢕⢕⢕⢕⢕⢕⢕⢕⢕⢕⢕⢕⢕⢕⠀⠀⠀⠀⠀⠀⠀⠀⠀⠀⠀⠀</a:t>
            </a:r>
            <a:br/>
            <a:r>
              <a:t>⠀⠀⠀⠀⠀⠀⠀⠀⠀⠀⠀⣿⣿⣿⣿⣿⣿⣿⣿⣿⣿⣿⣿⣵⣵⣷⣷⣿⣿⣿⣿⣿⣿⣿⣿⣿⣿⣿⣿⣿⣿⣿⣿⣿⣿⣷⣷⣧⣵⣕⣕⡕⢕⢕⢕⢕⢕⢕⢕⢕⢕⢕⢕⢕⢕⢕⢕⢕⢕⠀⠀⠀⠀⠀⠀⠀⠀⠀⠀⠀⠀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⠀⠀⠀⠀⠀⠀⠀⠀⠀⠀⠀⣿⣿⣿⣿⣿⣿⣿⣿⣿⣿⣿⣿⣿⣿⣿⣿⣿⣿⣿⣿⣿⣿⣿⣿⣿⣿⣿⣿⣿⣿⣿⣿⣿⣿⣿⣿⣿⣿⣿⣿⣿⣿⣿⣷⣷⣷⣵⣵⣕⣱⣵⡇⢏⢵⡕⢕⢕⢕⠀⠀⠀⠀⠀⠀⠀⠀⠀⠀⠀⠀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⠀⠀⠀⠀⠀⠀⠀⠀⠀⠀⠀⣿⣿⣿⣿⣿⣿⣿⣿⣿⣿⣿⣿⣿⣿⣿⣿⣿⣿⣿⣿⣿⣿⣿⣿⣿⣿⣿⣿⣿⣿⣿⣿⣿⣿⣿⣿⣿⣿⣿⣿⣿⣿⣿⣿⣿⣿⣿⣿⣿⣿⣿⣿⣿⣿⣿⣷⣷⣾⠀⠀⠀⠀⠀⠀⠀⠀⠀⠀⠀⠀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⠀⠀⠀⠀⠀⠀⠀⠀⠀⠀⠀⣿⣿⣿⣿⣿⣿⣿⣿⣿⣿⣿⣿⣿⣿⣿⣿⣿⣿⣿⣿⣿⣿⣿⣿⣿⣿⣿⣿⢿⢟⢟⢟⢟⢟⢿⢿⣿⣿⣿⣿⣿⣿⣿⣿⣿⣿⣿⣿⣿⣿⣿⣿⣿⣿⣿⣿⣿⣿⠀⠀⠀⠀⠀⠀⠀⠀⠀⠀⠀⠀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⠀⠀⠀⠀⠀⠀⠀⠀⠀⠀⠀⣿⣿⣿⣿⣿⣿⣿⣿⣿⣿⣿⣿⣿⣿⣿⣿⣿⣿⣿⣿⣿⣿⣿⣿⣿⣿⣟⣷⢿⢟⢝⢝⢝⢝⢕⢕⢝⢻⣿⣿⣿⣿⣿⣿⣿⣿⣿⣿⣿⣿⣿⣿⣿⣿⣿⣿⣿⣿⠀⠀⠀⠀⠀⠀⠀⠀⠀⠀⠀⠀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⠀⠀⠀⠀⠀⠀⠀⠀⠀⠀⠀⣿⣿⣿⣿⣿⣿⣿⣿⣿⣿⣿⣿⣿⣿⣿⣿⣿⣿⣿⣿⣿⣿⣿⣿⣿⣏⡝⢕⢕⢕⢕⢕⢕⢁⠁⠑⠔⢔⢸⣿⣿⣿⣿⣿⣿⣿⣿⣿⣿⣿⣿⣿⣿⣿⣿⣿⣿⣿⠀⠀⠀⠀⠀⠀⠀⠀⠀⠀⠀⠀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⠀⠀⠀⠀⠀⠀⠀⠀⠀⠀⠀⣿⣿⣿⣿⣿⣿⣿⣿⣿⣿⣿⣿⣿⣿⣿⣿⣿⣿⣿⣿⣿⣿⣿⣿⣿⣿⣿⣿⣷⣷⣷⣷⣷⡕⢕⢄⠁⢀⢸⣿⣿⣿⣿⣿⣿⣿⣿⣿⣿⣿⣿⣿⣿⣿⣿⣿⣿⣿⠀⠀⠀⠀⠀⠀⠀⠀⠀⠀⠀⠀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⠀⠀⠀⠀⠀⠀⠀⠀⠀⠀⠀⣿⣿⣿⣿⣿⣿⣿⣿⣿⣿⣿⣿⣿⣿⣿⣿⣿⣿⣿⣿⣿⣿⣿⣿⣿⣿⣿⣿⣿⣿⣿⣿⣿⡏⢕⢕⢔⢕⢸⣿⣿⣿⣿⣿⣿⣿⣿⣿⣿⣿⣿⣿⣿⣿⣿⣿⣿⣿⠀⠀⠀⠀⠀⠀⠀⠀⠀⠀⠀⠀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⠀⠀⠀⠀⠀⠀⠀⠀⠀⠀⠀⣿⣿⣿⣿⣿⣿⣿⣿⣿⣿⣿⣿⣿⣿⣿⣿⣿⣿⣿⣿⣿⣿⣿⣿⣿⡝⢝⢇⢏⢏⢕⢗⢎⢣⡵⢕⢕⣵⣼⣿⣿⣿⣿⣿⣿⣿⣿⣿⣿⣿⣿⣿⣿⣿⣿⣿⣿⣿⠀⠀⠀⠀⠀⠀⠀⠀⠀⠀⠀⠀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⠀⠀⠀⠀⠀⠀⠀⠀⠀⠀⠀⣿⣿⣿⣿⣿⣿⣿⣿⣿⣿⣿⣿⣿⣿⣿⣿⣿⣿⣿⣿⣿⣿⣿⣿⣿⣿⣵⣝⣽⣿⣜⣝⣟⣾⣾⣷⣇⣸⣿⣿⣿⣿⣿⣿⣿⣿⣿⣿⣿⣿⣿⣿⣿⣿⣿⣿⣿⣿⠀⠀⠀⠀⠀⠀⠀⠀⠀⠀⠀⠀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⠀⠀⠀⠀⠀⠀⠀⠀⠀⠀⠀⣿⣿⣿⣿⣿⣿⣿⣿⣿⣿⣿⣿⣿⣿⣿⣿⣿⣿⣿⣿⣿⣿⣿⣿⣿⣿⣿⣿⣿⣿⣷⣿⣿⣿⣿⣿⡟⣿⣿⣿⣿⣿⣿⣿⣿⣿⣿⣿⣿⣿⣿⣿⣿⣿⣿⣿⣿⣿⠀⠀⠀⠀⠀⠀⠀⠀⠀⠀⠀⠀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⠀⠀⠀⠀⠀⠀⠀⠀⠀⠀⠀⣿⣿⣿⣿⣿⣿⣿⣿⣿⣿⣿⣿⣿⣿⣿⣿⣿⣿⣿⣿⣿⣿⣿⣿⣿⣿⣿⣿⣿⣿⣿⣿⣿⣿⣿⣿⢕⡞⢟⢿⣿⣿⣿⣿⣿⣿⣿⣿⣿⣿⣿⣿⣿⣿⣿⣿⣿⣿⠀⠀⠀⠀⠀⠀⠀⠀⠀⠀⠀⠀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⠀⠀⠀⠀⠀⠀⠀⠀⠀⠀⠀⣿⣿⣿⣿⣿⣿⣿⣿⣿⣿⣿⣿⣿⣿⣿⣿⣿⣿⣿⣿⣿⣿⣿⣿⣿⣿⣿⣿⣿⣿⣿⣿⣿⣿⢟⣵⣿⣮⡱⢕⢜⢝⢻⣿⣿⣿⣿⣿⣿⣿⣿⣿⣿⣿⣿⣿⣿⣿⠀⠀⠀⠀⠀⠀⠀⠀⠀⠀⠀⠀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⠀⠀⠀⠀⠀⠀⠀⠀⠀⠀⠀⣿⣿⣿⣿⣿⣿⣿⣿⣿⣿⣿⣿⣿⣿⣿⣿⣿⣿⣿⣿⣿⣿⣿⣿⣿⣿⣿⣿⣿⣿⣿⣿⣯⣿⣿⡿⢿⣽⣧⣼⣿⣿⣷⣾⣿⣿⣿⣿⣿⣿⣿⣿⣿⣿⣿⣿⣿⣿⠀⠀⠀⠀⠀⠀⠀⠀⠀⠀⠀⠀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⠀⠀⠀⠀⠀⠀⠀⠀⠀⠀⠀⢕⢕⢕⢕⢕⢕⠀⠀⠀⠀⢻⣿⣻⣻⣿⣿⣿⣿⡟⢕⢕⢕⠑⠀⠀⠀⠀⠀⢅⣾⣿⣿⣿⣿⣿⣿⣿⣿⣿⣿⣿⣿⣿⣿⣿⣿⣿⣿⣿⣿⣿⣿⣿⣿⣿⣿⣿⣿⠀⠀⠀⠀⠀⠀⠀⠀⠀⠀⠀⠀</a:t>
            </a:r>
            <a:br/>
            <a:r>
              <a:t>⠀⠀⠀⠀⠀⠀⠀⠀⠀⠀⠀⢕⢕⢕⢕⢕⢕⢕⠀⠀⠀⠑⣿⣿⣿⣿⣿⣿⡇⢕⢕⢕⢁⠀⠀⠀⠀⠀⠀⢱⣼⣷⣽⣿⣿⣿⣿⣿⣯⣯⣽⣽⣿⣿⣿⣿⣿⣻⣿⣿⣿⣿⣿⣿⣿⣿⣿⣿⣿⠀⠀⠀⠀⠀⠀⠀⠀⠀⠀⠀⠀</a:t>
            </a:r>
            <a:br/>
            <a:r>
              <a:t>⠀⠀⠀⠀⠀⠀⠀⠀⠀⠀⠀⢕⢕⢕⢕⢕⢕⢕⢕⢀⠀⠀⢸⣿⣿⣿⣿⣿⢕⢕⢕⢕⠀⠀⠀⠀⠀⠀⢱⣿⣿⣿⣿⣿⣿⣿⣿⣿⣿⣿⣿⣿⣿⣿⣽⣿⣿⣿⣿⣿⣿⣿⣿⣿⣿⣿⣿⣿⣿⠀⠀⠀⠀⠀⠀⠀⠀⠀⠀⠀⠀</a:t>
            </a:r>
            <a:br/>
            <a:r>
              <a:t>⠀⠀⠀⠀⠀⠀⠀⠀⠀⠀⠀⢕⢕⢕⢕⢄⢕⠑⠕⢕⠀⠀⠑⢿⣿⣿⣿⣷⡕⢕⢕⠐⠀⠀⠀⠀⠀⢔⣿⣿⣿⣿⣿⣿⣿⣿⣿⣿⣿⣿⣿⣿⣿⣿⣿⣿⣿⣿⣿⣿⣿⣿⣿⣿⣿⣿⣿⣿⣿⠀⠀⠀⠀⠀⠀⠀⠀⠀⠀⠀⠀</a:t>
            </a:r>
            <a:br/>
            <a:r>
              <a:t>⠀⠀⠀⠀⠀⠀⠀⠀⠀⠀⠀⣧⢕⢕⢕⢕⢕⢕⢕⢕⢀⠀⠀⠀⠝⣿⡇⢿⢇⢕⠐⠀⠀⠀⠀⠀⠄⢕⣿⣿⣿⣿⣿⣿⣿⣿⣿⣿⣿⣿⣿⣿⣿⣿⣿⣿⣿⣿⣿⣿⣿⣿⣿⣿⣿⣿⣿⣿⣿⠀⠀⠀⠀⠀⠀⠀⠀⠀⠀⠀⠀</a:t>
            </a:r>
            <a:br/>
            <a:r>
              <a:t>⠀⠀⠀⠀⠀⠀⠀⠀⠀⠀⠀⣿⣷⣕⢕⢕⢕⢕⢕⢕⢕⢄⢀⠀⠀⠘⡿⢕⢕⠁⠀⠀⠀⠀⠀⢀⢄⢕⣿⣿⣿⣿⣿⣿⣿⣿⣿⣿⣿⣿⣿⣿⣿⣿⣿⣿⣿⣿⣿⣿⣿⣿⣿⣿⣿⣿⣿⣿⣿⠀⠀⠀⠀⠀⠀⠀⠀⠀⠀⠀⠀</a:t>
            </a:r>
            <a:br/>
            <a:r>
              <a:t>⠀⠀⠀⠀⠀⠀⠀⠀⠀⠀⠀⣿⣿⣿⣧⡕⢕⢕⢕⢕⢕⢕⢕⢕⢕⢄⢅⠁⢕⢄⢄⢀⠀⠀⢀⢅⢕⢕⣿⣿⣿⣿⣿⣿⣿⣿⣿⣿⣿⣿⣿⣿⣿⣿⣿⣿⣿⣿⣿⣿⣿⣿⣿⣿⣿⣿⣿⣿⣿⠀⠀⠀⠀⠀⠀⠀⠀⠀⠀⠀⠀</a:t>
            </a:r>
            <a:br/>
            <a:r>
              <a:t>⠀⠀⠀⠀⠀⠀⠀⠀⠀⠀⠀⣿⣿⣿⣿⣿⡽⢳⢧⣕⢕⢕⢕⢕⢕⢕⢕⠀⠀⠑⠑⠑⠀⠀⠀⢕⢕⢕⣿⣿⣿⣿⣿⣿⣿⣿⣿⣿⣿⣿⣿⣿⣿⣿⣿⣿⣿⣿⣿⣿⣿⣿⣿⣿⣿⣿⣿⣿⣿⠀⠀⠀⠀⠀⠀⠀⠀⠀⠀⠀⠀</a:t>
            </a:r>
            <a:br/>
            <a:r>
              <a:t>⠀⠀⠀⠀⠀⠀⠀⠀⠀⠀⠀⣿⣿⣿⣿⣿⣿⣵⣕⣝⣷⣷⣷⣷⣕⣕⣕⢕⢀⠀⠀⠀⢄⢄⢅⢕⢕⢱⣿⣿⣿⣿⣿⣿⣿⣿⣿⣿⣿⣿⣿⣿⣿⣿⣿⣿⣿⣿⣿⣿⣿⣿⣿⣿⣿⣿⣿⣿⣿⠀⠀⠀⠀⠀⠀⠀⠀⠀⠀⠀⠀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⠀⠀⠀⠀⠀⠀⠀⠀⠀⠀⠀⣿⣿⣿⣿⣿⣿⣿⣿⣿⣿⣿⣿⣿⣿⣿⣿⡧⢕⢔⢄⠀⢔⠀⢕⢕⢔⢸⣿⣿⣿⣿⣿⣿⣿⣿⣿⣿⣿⣿⣿⣿⣿⣿⣿⣿⣿⣿⣿⣿⣿⣿⣿⣿⣿⣿⣿⣿⣿⠀⠀⠀⠀⠀⠀⠀⠀⠀⠀⠀⠀</a:t>
            </a:r>
            <a:br/>
            <a:r>
              <a:t>⠀⠀⠀⠀⠀⠀⠀⠀⠀⠀⠀⣿⣿⣿⣿⣿⣿⣿⣿⣿⡿⢿⢟⠟⠟⠋⠕⢕⢕⢕⢁⠁⠀⠀⠁⢕⢕⢸⣿⣿⣿⣿⣿⣿⣿⣿⣿⣿⣿⣿⣿⣿⣿⣿⣿⣿⣿⣿⣿⣿⣿⣿⣿⣿⣿⣿⣿⣿⣿⠀⠀⠀⠀⠀⠀⠀⠀⠀⠀⠀⠀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⠀⠀⠀⠀⠀⠀⠀⠀⠀⠀⠀⣿⣿⣿⣿⣿⣿⣿⣿⣿⡧⢕⢕⢔⢔⢀⠄⢅⢕⢕⢕⢔⠀⠀⠀⠕⢕⢸⣿⣿⣿⣿⣿⣿⣿⣿⣿⣿⣿⣿⣿⣿⣿⣿⣿⣿⣿⣿⣿⣿⣿⣿⣿⣿⣿⣿⣿⣿⣿⠀⠀⠀⠀⠀⠀⠀⠀⠀⠀⠀⠀</a:t>
            </a:r>
            <a:br/>
            <a:r>
              <a:t>⠀⠀⠀⠀⠀⠀⠀⠀⠀⠀⠀⣿⣿⣿⣿⣿⣿⣿⣿⣷⣷⣷⣕⣕⣕⣕⣕⣱⣵⡱⢕⢕⢑⠀⠀⢑⠀⢸⣿⣿⣿⣿⣿⣿⣿⣿⣿⣿⣿⣿⣿⣿⣿⣿⣿⣿⣿⣿⣿⣿⣿⣿⣿⣿⣿⣿⣿⣿⣿⠀⠀⠀⠀⠀⠀⠀⠀⠀⠀⠀⠀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⠀⠀⠀⠀⠀⠀⠀⠀⠀⠀⠀⣿⣿⣿⣿⣿⣿⣿⣿⣿⣿⣿⣿⣿⣿⣿⣿⣿⣿⣿⣷⣕⢅⢁⢁⢠⢞⢿⣿⣿⣿⣿⣿⣿⣿⣿⣿⣿⣿⣿⣿⣿⣿⣿⣿⣿⣿⣿⣿⣿⣿⣿⣿⣿⣿⣿⣿⣿⣿⠀⠀⠀⠀⠀⠀⠀⠀⠀⠀⠀⠀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⠀⠀⠀⠀⠀⠀⠀⠀⠀⠀⠀⣿⣿⣿⣿⣿⣿⣿⣿⣿⣿⣿⣿⣿⣿⣿⣿⣿⣿⢏⢜⢝⢟⢗⢎⠕⢁⢕⢕⢕⢕⢱⢜⢟⢝⡿⢟⢿⡿⢿⣿⣿⣿⣿⣿⣿⣿⣿⣿⣿⣿⣿⣿⣿⣿⣿⣿⣿⣿⠀⠀⠀⠀⠀⠀⠀⠀⠀⠀⠀⠀</a:t>
            </a:r>
            <a:br/>
            <a:r>
              <a:t>⠀⠀⠀⠀⠀⠀⠀⠀⠀⠀⠀⣿⣿⣿⣿⣿⣿⣿⣿⣿⣿⣿⣿⣿⣿⣿⣿⣿⡏⡕⢕⢕⢕⢕⢄⢔⢕⢕⢞⢕⣕⢕⡕⢵⣜⢗⣝⢪⡝⢫⡽⣟⣿⣿⡿⣿⣿⣿⢿⣿⣿⣿⣿⣿⣿⣿⣿⣿⣿⠀⠀⠀⠀⠀⠀⠀⠀⠀⠀⠀⠀</a:t>
            </a:r>
            <a:br/>
            <a:r>
              <a:t>⠀⠀⠀⠀⠀⠀⠀⠀⠀⠀⠀⣿⣿⣿⣿⣿⣿⣿⣿⣿⣿⣿⣿⣿⣿⣿⢿⢟⢝⢕⢕⢕⢕⢕⣕⣵⣮⣵⣼⣿⣪⣵⣵⡷⣕⣸⣿⡷⣼⣿⣸⣵⢱⣷⣷⣿⣿⣿⣿⣿⣿⣿⣿⣿⣿⣿⣿⣿⣿⠀⠀⠀⠀⠀⠀⠀⠀⠀⠀⠀⠀</a:t>
            </a:r>
            <a:br/>
            <a:r>
              <a:t>⠀⠀⠀⠀⠀⠀⠀⠀⠀⠀⠀⣿⣿⣿⣿⣿⣿⣿⣿⣿⣿⣿⣿⡿⢟⢇⢕⢕⢕⣅⣕⣧⣷⣿⣿⣿⣿⣿⣿⣿⣿⣿⣿⣾⣿⣿⣿⣿⣿⣿⣿⣿⣿⣿⣿⣿⣾⣿⣿⣿⣿⣿⣿⣿⣿⢿⣿⣿⣿⠀⠀⠀⠀⠀⠀⠀⠀⠀⠀⠀⠀</a:t>
            </a:r>
            <a:br/>
            <a:r>
              <a:t>⠀⠀⠀⠀⠀⠀⠀⠀⠀⠀⠀⣿⣿⣿⣿⣿⣿⣿⣿⣿⣿⣿⣿⣧⣵⣷⣷⣿⣿⣿⣿⣿⣿⣿⣿⣿⣿⣿⣿⣿⣿⣿⣿⣿⣿⣿⣿⣿⣿⣻⣿⣿⣿⣿⣿⣿⣿⣿⣿⢿⣿⣿⣿⣿⣿⣿⣿⣿⣿⠀⠀⠀⠀⠀⠀⠀⠀⠀⠀⠀⠀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⠀⠀⠀⠀⠀⠀⠀⠀⠀⠀⠀⣿⣿⣿⣿⣿⣿⣿⣿⣿⣿⣿⣿⣿⣿⣿⣿⣿⣿⣿⣿⣿⣿⣿⣿⣿⣿⣿⣿⣿⣿⣿⣿⣿⣿⣿⣿⣿⣽⣿⣿⣿⣿⣿⣿⣿⣿⣿⣿⣿⣿⣿⣿⣿⣿⣿⣾⣿⣿⠀⠀⠀⠀⠀⠀⠀⠀⠀⠀⠀⠀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⠀⠀⠀⠀⠀⠀⠀⠀⠀⠀⠀⢕⢔⢀⠀⠀⠀⠀⠀⠀⠀⠀⠀⠈⣟⣿⣿⡿⢇⢝⡏⡝⢝⢕⢕⠑⠀⠀⠀⠀⠀⠀⢔⣿⣿⣿⣿⣿⣿⣿⣿⣿⣿⣿⣿⣿⣿⣿⣿⣿⣿⣿⣿⣿⣿⣿⣿⣿⣿⠀⠀⠀⠀⠀⠀⠀⠀⠀⠀⠀⠀</a:t>
            </a:r>
            <a:br/>
            <a:r>
              <a:t>⠀⠀⠀⠀⠀⠀⠀⠀⠀⠀⠀⢕⢕⢕⢕⢔⢄⢀⢀⠀⠀⠀⠀⠀⣸⣿⣿⣿⡇⢕⢝⢕⢕⢕⠑⠀⠀⠀⠀⠀⠀⠀⣵⣿⣿⣿⣿⡽⣯⣯⣽⣿⣿⣿⣿⣟⣿⣿⣿⣿⣿⣿⣿⣿⣿⣿⣿⣿⣿⠀⠀⠀⠀⠀⠀⠀⠀⠀⠀⠀⠀</a:t>
            </a:r>
            <a:br/>
            <a:r>
              <a:t>⠀⠀⠀⠀⠀⠀⠀⠀⠀⠀⠀⣷⡕⢕⢕⢕⢕⢕⢕⢔⢔⢀⠀⠀⠘⢿⣿⣿⡇⢕⢕⢕⢕⢕⠀⠀⠀⠀⠀⠀⠀⢱⣿⣿⣿⣿⣿⣿⣿⣿⣿⣿⣿⣿⣽⣿⣿⣿⣿⣿⣿⣿⣿⣿⣿⣿⣿⣿⣟⠀⠀⠀⠀⠀⠀⠀⠀⠀⠀⠀⠀</a:t>
            </a:r>
            <a:br/>
            <a:r>
              <a:t>⠀⠀⠀⠀⠀⠀⠀⠀⠀⠀⠀⣿⣿⡕⢕⢕⢕⢕⢅⠑⠑⠕⢔⢀⠀⠀⢹⣿⢇⠁⢕⢕⢕⠕⠀⠀⠀⠀⠀⠀⢰⣿⣿⣿⣿⣿⣿⣿⣿⣿⣿⣿⣿⣿⣿⣿⣿⣿⣿⣿⣿⣿⣿⣿⣿⣿⣿⣿⣿⠀⠀⠀⠀⠀⠀⠀⠀⠀⠀⠀⠀</a:t>
            </a:r>
            <a:br/>
            <a:r>
              <a:t>⠀⠀⠀⠀⠀⠀⠀⠀⠀⠀⠀⣿⣿⣷⣕⢕⢕⢕⢕⢕⢔⢄⠁⠁⠀⠀⠀⠕⠀⠀⠁⠑⠁⠀⠀⠀⠀⠀⠀⠀⣼⣿⣿⣿⣿⣿⣿⣿⣿⣿⣿⣿⣿⣿⣿⣿⣿⣿⣿⣿⣿⣿⣿⣿⣿⣿⣿⣿⣿⠀⠀⠀⠀⠀⠀⠀⠀⠀⠀⠀⠀</a:t>
            </a:r>
            <a:br/>
            <a:r>
              <a:t>⠀⠀⠀⠀⠀⠀⠀⠀⠀⠀⠀⣿⣿⣿⣿⣵⢕⢕⢕⢕⢕⢕⢕⢕⢄⠀⠀⠀⠀⠀⠀⠀⠀⠀⠀⠀⠀⠀⠀⢕⣿⣿⣿⣿⣿⣿⣿⣿⣿⣿⣿⣿⣿⣿⣿⣿⣿⣿⣿⣿⣿⣿⣿⣿⣿⣿⣿⣿⣿⠀⠀⠀⠀⠀⠀⠀⠀⠀⠀⠀⠀</a:t>
            </a:r>
            <a:br/>
            <a:r>
              <a:t>⠀⠀⠀⠀⠀⠀⠀⠀⠀⠀⠀⣿⣿⣿⣿⣿⣧⢕⢕⢕⢕⠄⠀⠁⠁⠀⠀⠀⠀⠀⠀⠀⠀⠀⠀⠀⠀⠀⢔⣸⣿⣿⣿⣿⣿⣿⣿⣿⣿⣿⣿⣿⣿⣿⣿⣿⣿⣿⣿⣿⣿⣿⣿⣿⣿⣿⣿⣿⣿⠀⠀⠀⠀⠀⠀⠀⠀⠀⠀⠀⠀</a:t>
            </a:r>
            <a:br/>
            <a:r>
              <a:t>⠀⠀⠀⠀⠀⠀⠀⠀⠀⠀⠀⣿⣿⣿⣿⣿⣿⣧⡕⢕⠕⠀⢀⠀⠀⠀⠀⠀⠀⠀⠀⠀⠀⠀⠀⠀⠀⢄⢕⣿⣿⣿⣿⣿⣿⣿⣿⣿⣿⣿⣿⣿⣿⣿⣿⣿⣿⣿⣿⣿⣿⣿⣿⣿⣿⣿⣿⣿⣿⠀⠀⠀⠀⠀⠀⠀⠀⠀⠀⠀⠀</a:t>
            </a:r>
            <a:br/>
            <a:r>
              <a:t>⠀⠀⠀⠀⠀⠀⠀⠀⠀⠀⠀⣿⣿⣿⣿⣿⣿⣿⣷⡕⢔⢄⠁⠑⠔⢄⢄⢀⠀⠀⠀⠀⠀⠀⠀⠀⠀⢕⢕⣿⣿⣿⣿⣿⣿⣿⣿⣿⣿⣿⣿⣿⣿⣿⣿⣿⣿⣿⣿⣿⣿⣿⣿⣿⣿⣿⣿⣿⣿⠀⠀⠀⠀⠀⠀⠀⠀⠀⠀⠀⠀</a:t>
            </a:r>
            <a:br/>
            <a:r>
              <a:t>⠀⠀⠀⠀⠀⠀⠀⠀⠀⠀⠀⣿⣿⣿⣿⣿⣿⣿⣿⣿⣷⣕⢕⡔⢄⢄⢕⢕⢕⢔⢀⠀⠀⠀⠀⠀⢅⢕⢸⣿⣿⣿⣿⣿⣿⣿⣿⣿⣿⣿⣿⣿⣿⣿⣿⣿⣿⣿⣿⣿⣿⣿⣿⣿⣿⣿⣿⣿⣿⠀⠀⠀⠀⠀⠀⠀⠀⠀⠀⠀⠀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⠀⠀⠀⠀⠀⠀⠀⠀⠀⠀⠀⣿⣿⣿⣿⣿⣿⣿⣿⣿⣿⣿⡕⢝⢕⢷⢵⣕⢕⢕⢕⢕⢔⢄⢄⢕⢕⢕⣾⣿⣿⣿⣿⣿⣿⣿⣿⣿⣿⣿⣿⣿⣿⣿⣿⣿⣿⣿⣿⣿⣿⣿⣿⣿⣿⣿⣿⣿⣿⠀⠀⠀⠀⠀⠀⠀⠀⠀⠀⠀⠀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⠀⠀⠀⠀⠀⠀⠀⠀⠀⠀⠀⣿⣿⣿⣿⣿⣿⣿⣿⣿⣿⣿⣿⣧⡕⢕⢕⣝⣹⣷⣷⣾⣾⣿⣷⣧⣵⣱⣿⣿⣿⣿⣿⣿⣿⣿⣿⣿⣿⣿⣿⣿⣿⣿⣿⣿⣿⣿⣿⣿⣿⣿⣿⣿⣿⣿⣿⣿⣿⠀⠀⠀⠀⠀⠀⠀⠀⠀⠀⠀⠀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⠀⠀⠀⠀⠀⠀⠀⠀⠀⠀⠀⣿⣿⣿⣿⣿⣿⣿⣿⣿⣿⣿⣿⣿⣿⣿⣿⣿⣿⣿⣿⣿⣿⣿⢿⢟⢕⢜⣿⣿⣿⣿⣿⣿⣿⣿⣿⣿⣿⣿⣿⣿⣿⣿⣿⣿⣿⣿⣿⣿⣿⣿⣿⣿⣿⣿⣿⣿⣿⠀⠀⠀⠀⠀⠀⠀⠀⠀⠀⠀⠀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⠀⠀⠀⠀⠀⠀⠀⠀⠀⠀⠀⣿⣿⣿⣿⣿⣿⣿⣿⣿⣿⣿⣿⣿⣿⣿⣿⣿⣿⡿⢟⠟⠝⠅⢕⢕⢕⢸⣿⣿⣿⣿⣿⣿⣿⣿⣿⣿⣿⣿⣿⣿⣿⣿⣿⣿⣿⣿⣿⣿⣿⣿⣿⣿⣿⣿⣿⣿⣿⠀⠀⠀⠀⠀⠀⠀⠀⠀⠀⠀⠀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⠀⠀⠀⠀⠀⠀⠀⠀⠀⠀⠀⣿⣿⣿⣿⣿⣿⣿⣿⣿⣿⣿⣿⣿⣿⣿⣿⣿⣷⡆⢕⢔⢕⢕⢕⢕⢕⢕⢕⢕⢕⢜⢝⢝⢝⢝⢟⢿⣿⢿⣿⣿⣿⣿⣿⣿⣿⣿⣿⣿⣿⣿⣿⣿⣿⣿⣿⣿⣿⠀⠀⠀⠀⠀⠀⠀⠀⠀⠀⠀⠀</a:t>
            </a:r>
            <a:br/>
            <a:r>
              <a:t>⠀⠀⠀⠀⠀⠀⠀⠀⠀⠀⠀⣿⣿⣿⣿⣿⣿⣿⣿⣿⣿⣿⣿⣿⣿⣿⣿⣿⢟⢕⢕⢕⢕⢕⢕⢕⢕⢕⢕⢕⢕⢕⢕⢕⢕⢕⢇⢕⢜⢜⢝⢟⢯⢟⢻⢿⡿⣿⣿⣿⣿⣿⣿⣿⣿⣿⣿⣿⣿⠀⠀⠀⠀⠀⠀⠀⠀⠀⠀⠀⠀</a:t>
            </a:r>
            <a:br/>
            <a:r>
              <a:t>⠀⠀⠀⠀⠀⠀⠀⠀⠀⠀⠀⣿⣿⣿⣿⣿⣿⣿⣿⣿⣿⣿⣿⣿⣿⣿⣿⢕⢕⢕⢕⢕⢕⢕⣕⣵⣵⣵⣼⣏⡸⣱⣱⢕⡕⢕⢕⡕⢕⢇⢱⣵⢕⣕⡕⢳⡽⢿⣿⣿⣿⣿⣿⣿⣿⣿⣿⣿⣿⠀⠀⠀⠀⠀⠀⠀⠀⠀⠀⠀⠀</a:t>
            </a:r>
            <a:br/>
            <a:r>
              <a:t>⠀⠀⠀⠀⠀⠀⠀⠀⠀⠀⠀⣿⣿⣿⣿⣿⣿⣿⣿⣿⣿⣿⣿⡿⢿⢏⢕⢕⢕⢕⣕⣵⣷⣿⣿⣿⣿⣿⣿⣿⣿⣿⣿⣿⣷⡿⣽⣷⣟⣇⣵⡷⣷⣿⣿⣿⣵⣿⣿⣿⣿⣿⣿⣿⣿⣿⣿⣿⣿⠀⠀⠀⠀⠀⠀⠀⠀⠀⠀⠀⠀</a:t>
            </a:r>
            <a:br/>
            <a:r>
              <a:t>⠀⠀⠀⠀⠀⠀⠀⠀⠀⠀⠀⣿⣿⣿⣿⣿⣿⣿⣿⣿⣿⣿⣿⣧⣵⣷⣷⣿⣿⣿⣿⣿⣿⣿⣿⣿⣿⣿⣿⣿⣿⣿⣿⣿⣿⣿⣿⢿⣿⣷⣿⣯⣿⣿⣿⣿⣿⣿⡿⢿⣿⣿⣿⣿⣿⣿⣿⣿⣿⠀⠀⠀⠀⠀⠀⠀⠀⠀⠀⠀⠀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⠀⠀⠀⠀⠀⠀⠀⠀⠀⠀⠀⣿⣿⣿⣿⣿⣿⣿⣿⣿⣿⣿⣿⣿⣿⣿⣿⣿⣿⣿⣿⣿⣿⣿⣿⣿⣿⣿⣿⣿⣿⣿⣿⣿⣿⣿⣿⣿⣿⣟⣿⣿⣿⣿⣿⣿⣿⣿⣷⣿⣿⣿⣿⣿⣿⣿⣿⣿⣿⠀⠀⠀⠀⠀⠀⠀⠀⠀⠀⠀⠀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⠀⠀⠀⠀⠀⠀⠀⠀⠀⠀⠀⣿⣿⣿⣿⣿⣿⣿⣿⣿⣿⣿⣿⣿⣿⣿⣿⣿⣿⣿⣿⣿⣿⣿⣿⣿⣿⣿⣿⣿⣿⣿⣿⣿⣿⣿⡿⣿⣿⢿⣿⣯⣿⣿⣿⣾⣿⣿⣿⣿⣿⣿⣿⣿⣿⣿⣿⣿⣿⠀⠀⠀⠀⠀⠀⠀⠀⠀⠀⠀⠀</a:t>
            </a:r>
            <a:br/>
            <a:r>
              <a:t>⠀⠀⠀⠀⠀⠀⠀⠀⠀⠀⠀⣿⣿⣿⣿⣿⣿⣿⣿⣿⣿⣿⣿⣿⣿⣿⣿⣿⣿⣿⣿⣿⣿⣿⣿⣿⣿⣻⣿⣿⣿⣿⣿⣯⣿⣏⣿⣿⣽⣿⣿⣿⣿⣿⣿⣿⣿⣿⣿⣿⣿⣿⣿⣿⣿⣿⣿⣿⣿⠀⠀⠀⠀⠀⠀⠀⠀⠀⠀⠀⠀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⠀⠀⠀⠀⠀⠀⠀⠀⠀⠀⠀⣿⣿⣯⣽⣽⣽⣿⣿⣿⣿⣿⣿⣿⣿⣿⡿⢕⢕⢕⠕⠀⠀⠀⠀⠀⠀⠀⠀⠀⠀⠀⠀⠀⠀⠀⠀⢱⣿⣿⣿⣿⣿⣿⣿⣿⣿⣿⣿⣿⣿⣿⣿⣿⣿⣿⣿⣿⣿⠀⠀⠀⠀⠀⠀⠀⠀⠀⠀⠀⠀</a:t>
            </a:r>
            <a:br/>
            <a:r>
              <a:t>⠀⠀⠀⠀⠀⠀⠀⠀⠀⠀⠀⣿⣿⣿⣿⣿⣿⣿⣿⣿⣿⣿⣿⣿⣿⣿⣧⢕⢕⢕⢀⠀⠀⠀⠀⠀⠀⠀⠀⠀⠀⠀⠀⠀⠀⠀⠀⢱⢽⣿⣿⣿⣿⣟⣟⣿⣿⣿⣿⣿⣿⢿⢿⣿⣿⣿⣿⣿⣿⠀⠀⠀⠀⠀⠀⠀⠀⠀⠀⠀⠀</a:t>
            </a:r>
            <a:br/>
            <a:r>
              <a:t>⠀⠀⠀⠀⠀⠀⠀⠀⠀⠀⠀⣿⣿⣿⣿⣿⣿⣿⣿⣿⣿⣿⣿⣿⣿⣿⣿⢕⢕⢕⢕⢕⢕⢄⠀⠀⠀⠀⠀⠀⠀⠀⠀⠀⠀⠀⢀⣾⣿⣿⣿⣿⣿⣿⣽⣿⣿⣿⣿⣿⣿⣿⣿⣿⣿⣿⣿⣿⣟⠀⠀⠀⠀⠀⠀⠀⠀⠀⠀⠀⠀</a:t>
            </a:r>
            <a:br/>
            <a:r>
              <a:t>⠀⠀⠀⠀⠀⠀⠀⠀⠀⠀⠀⣿⣿⣿⣿⣿⣿⣿⣿⣿⣿⣿⣿⣿⣿⣿⢿⢕⢕⢕⢕⢕⠕⠁⠀⠀⠀⠀⠀⠀⠀⠀⠀⠀⠀⠀⢱⣿⣿⣿⣿⣿⣿⣿⣿⣿⣿⣿⣿⣿⣿⣿⣿⣿⣿⣿⣿⣿⣿⠀⠀⠀⠀⠀⠀⠀⠀⠀⠀⠀⠀</a:t>
            </a:r>
            <a:br/>
            <a:r>
              <a:t>⠀⠀⠀⠀⠀⠀⠀⠀⠀⠀⠀⣿⣿⣿⣿⣿⣿⣿⣿⣿⣿⣿⣿⣿⣿⣿⢇⢕⢕⢕⠁⠀⠀⠀⠀⠀⠀⠀⠀⠀⠀⠀⠀⠀⠀⢁⣼⣿⣿⣿⣿⣿⣿⣿⣿⣿⣿⣿⣿⣿⣿⣿⣿⣿⣿⣿⣿⣿⣿⠀⠀⠀⠀⠀⠀⠀⠀⠀⠀⠀⠀</a:t>
            </a:r>
            <a:br/>
            <a:r>
              <a:t>⠀⠀⠀⠀⠀⠀⠀⠀⠀⠀⠀⣿⣿⣿⣿⣿⣿⣿⣿⣿⣿⣿⣿⣿⣿⣿⣇⢕⢕⢄⠀⠀⠀⠀⠀⠀⠀⠀⠀⠀⠀⠀⠀⠀⢀⣱⣿⣿⣿⣿⣿⣿⣿⣿⣿⣿⣿⣿⣿⣿⣿⣿⣿⣿⣿⣿⣿⣿⣿⠀⠀⠀⠀⠀⠀⠀⠀⠀⠀⠀⠀</a:t>
            </a:r>
            <a:br/>
            <a:r>
              <a:t>⠀⠀⠀⠀⠀⠀⠀⠀⠀⠀⠀⣿⣿⣿⣿⣿⣿⣿⣿⣿⣿⣿⣿⣿⣿⣿⣿⢕⢕⢕⠄⢀⠀⠀⠀⠀⠀⠀⠀⠀⠀⠀⠀⠀⢱⣿⣿⣿⣿⣿⣿⣿⣿⣿⣿⣿⣿⣿⣿⣿⣿⣿⣿⣿⣿⣿⣿⣿⣿⠀⠀⠀⠀⠀⠀⠀⠀⠀⠀⠀⠀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⠀⠀⠀⠀⠀⠀⠀⠀⠀⠀⠀⣿⣿⣿⣿⣿⣿⣿⣿⣿⣿⣿⣿⣿⣿⣿⣿⣇⢕⢕⢕⢄⠁⠀⠀⢀⠀⠀⠔⠄⠄⢀⠀⢔⣿⣿⣿⣿⣿⣿⣿⣿⣿⣿⣿⣿⣿⣿⣿⣿⣿⣿⣿⣿⣿⣿⣿⣿⣿⠀⠀⠀⠀⠀⠀⠀⠀⠀⠀⠀⠀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⠀⠀⠀⠀⠀⠀⠀⠀⠀⠀⠀⣿⣿⣿⣿⣿⣿⣿⣿⣿⣿⣿⣿⣿⣿⣿⣿⣿⣧⡕⢕⢔⠕⠑⠀⠀⠀⠀⠀⠀⠕⢕⢕⣼⣿⣿⣿⣿⣿⣿⣿⣿⣿⣿⣿⣿⣿⣿⣿⣿⣿⣿⣿⣿⣿⣿⣿⣿⣿⠀⠀⠀⠀⠀⠀⠀⠀⠀⠀⠀⠀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⠀⠀⠀⠀⠀⠀⠀⠀⠀⠀⠀⣿⣿⣿⣿⣿⣿⣿⣿⣿⣿⣿⣿⣿⣿⣿⣿⣿⣿⣷⡕⢕⢔⠐⠐⠀⠀⠀⠀⠐⠐⠐⢕⢝⣿⣿⣿⣿⣿⣿⣿⣿⣿⣿⣿⣿⣿⣿⣿⣿⣿⣿⣿⣿⣿⣿⣿⣿⣿⠀⠀⠀⠀⠀⠀⠀⠀⠀⠀⠀⠀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⠀⠀⠀⠀⠀⠀⠀⠀⠀⠀⠀⣿⣿⣿⣿⣿⣿⣿⣿⣿⣿⣿⣿⣿⣿⣿⣿⣿⣿⣿⣿⣧⢕⢕⢄⢀⢔⢀⠀⠄⠀⠀⠑⠑⢜⣿⣿⣿⣿⣿⣿⣿⣿⣿⣿⣿⣿⣿⣿⣿⣿⣿⣿⣿⣿⣿⣿⣿⣿⠀⠀⠀⠀⠀⠀⠀⠀⠀⠀⠀⠀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⠀⠀⠀⠀⠀⠀⠀⠀⠀⠀⠀⣿⣿⣿⣿⣿⣿⣿⣿⣿⣿⣿⣿⣿⣿⣿⣿⣿⣿⣿⣿⢿⢕⢕⢕⢕⢀⠑⠔⠀⠀⠀⠀⠐⢐⢜⣿⣿⣿⣿⣿⣿⣿⣿⣿⣿⣿⣿⣿⣿⣿⣿⣿⣿⣿⣿⣿⣿⣿⠀⠀⠀⠀⠀⠀⠀⠀⠀⠀⠀⠀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⠀⠀⠀⠀⠀⠀⠀⠀⠀⠀⠀⣿⣿⣿⣿⣿⣿⣿⣿⣿⣿⣿⣿⣿⣿⣿⣿⣿⣿⣿⣿⣷⢧⡕⢕⢕⢕⢀⠄⠀⠀⠀⠀⠔⠕⢕⢝⢿⣿⣿⣿⣿⣿⣿⣿⣿⣿⣿⣿⣿⣿⣿⣿⣿⣿⣿⣿⣿⣿⠀⠀⠀⠀⠀⠀⠀⠀⠀⠀⠀⠀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⠀⠀⠀⠀⠀⠀⠀⠀⠀⠀⠀⣿⣿⣿⣿⣿⣿⣿⣿⣿⣿⣿⣿⣿⣿⣿⣿⣿⣿⣿⣿⣧⣅⢄⢀⢁⡕⢵⡕⢕⢔⢀⠀⠀⠀⠐⠕⢜⣿⣿⣿⣿⣿⣿⣿⣿⣿⣿⣿⣿⣿⣿⣿⣿⣿⣿⣿⣿⣿⠀⠀⠀⠀⠀⠀⠀⠀⠀⠀⠀⠀</a:t>
            </a:r>
            <a:br/>
            <a:r>
              <a:t>⠀⠀⠀⠀⠀⠀⠀⠀⠀⠀⠀⣿⣿⣿⣿⣿⣿⣿⣿⣿⣿⣿⣿⣿⣿⣿⣿⣿⣿⢿⢇⢜⢝⠟⢇⠘⢑⢕⢕⢕⢕⢕⢕⢑⢐⢕⢕⣕⣻⢻⣿⣿⣿⣿⣿⣿⣿⣿⣿⣿⣿⣿⣿⣿⣿⣿⣿⣿⣿⠀⠀⠀⠀⠀⠀⠀⠀⠀⠀⠀⠀</a:t>
            </a:r>
            <a:br/>
            <a:r>
              <a:t>⠀⠀⠀⠀⠀⠀⠀⠀⠀⠀⠀⣿⣿⣿⣿⣿⣿⣿⣿⣿⣿⣿⣿⣿⣿⣿⣿⣿⣿⡕⢕⢕⢕⠕⢁⢔⢕⢕⢕⢕⢕⢕⢅⢕⣱⣵⡾⢏⢕⢕⢕⢜⢏⢝⢝⢟⢫⡝⡻⢿⣿⣿⣿⣿⣿⣿⣿⣿⣿⠀⠀⠀⠀⠀⠀⠀⠀⠀⠀⠀⠀</a:t>
            </a:r>
            <a:br/>
            <a:r>
              <a:t>⠀⠀⠀⠀⠀⠀⠀⠀⠀⠀⠀⣿⣿⣿⣿⣿⣿⣿⣿⣿⣿⣿⣿⣿⣿⣿⣿⢟⢟⢕⢕⢕⢕⢕⢕⣕⣱⣧⣵⣝⣞⣿⣿⡟⢟⢕⢕⢕⢕⢕⢕⢕⢕⢕⢕⢕⢜⢟⢎⢝⣻⣿⣿⣿⣿⣿⣿⣿⣿⠀⠀⠀⠀⠀⠀⠀⠀⠀⠀⠀⠀</a:t>
            </a:r>
            <a:br/>
            <a:r>
              <a:t>⠀⠀⠀⠀⠀⠀⠀⠀⠀⠀⠀⣿⣿⣿⣿⣿⣿⣿⣿⣿⣿⣿⣿⡿⢟⢏⢕⢕⢕⢕⢕⣱⣵⣾⣿⣿⣿⣿⣿⣿⣿⣿⣿⣿⡇⢕⢕⣱⣕⣱⣕⣣⣕⣵⣇⡣⣱⣕⣻⣏⣿⣿⣿⣿⣿⣿⣿⣿⣿⠀⠀⠀⠀⠀⠀⠀⠀⠀⠀⠀⠀</a:t>
            </a:r>
            <a:br/>
            <a:r>
              <a:t>⠀⠀⠀⠀⠀⠀⠀⠀⠀⠀⠀⣿⣿⣿⣿⣿⣿⣿⣿⣿⣿⣿⣿⣧⣵⣵⣷⣷⣿⣿⣿⣿⣿⣿⣿⣿⣿⣿⣿⣿⣿⣿⣿⣿⡟⢕⣼⣿⣿⣿⣿⣿⡿⢟⡏⢹⣻⡵⢞⢾⣷⣿⣿⣻⣿⣿⣿⣿⣿⠀⠀⠀⠀⠀⠀⠀⠀⠀⠀⠀⠀</a:t>
            </a:r>
            <a:br/>
            <a:r>
              <a:t>⠀⠀⠀⠀⠀⠀⠀⠀⠀⠀⠀⣿⣿⣿⣿⣿⣿⣿⣿⣿⣿⣿⣿⣿⣿⣿⣿⣿⣿⣿⣿⣿⣿⣿⣿⣿⣿⣿⣿⣿⣿⣿⣿⣿⢇⣱⣿⣿⣿⡟⢏⢕⢜⡽⡝⡳⣟⣗⣼⣷⣿⣿⣿⣿⣿⣷⣾⣿⣿⠀⠀⠀⠀⠀⠀⠀⠀⠀⠀⠀⠀</a:t>
            </a:r>
            <a:br/>
            <a:r>
              <a:t>⠀⠀⠀⠀⠀⠀⠀⠀⠀⠀⠀⣿⣿⣿⣿⣿⣿⣿⣿⣿⣿⣿⣿⣿⣿⣿⣿⣿⣿⣿⣿⣿⣿⣿⣿⣿⣿⣿⣿⣿⣿⣿⣻⣿⣿⣿⡿⢟⢏⢕⢕⢕⢱⣼⣷⢿⣾⣿⣿⣿⣿⣿⣿⣿⣿⣿⣿⣿⣿⠀⠀⠀⠀⠀⠀⠀⠀⠀⠀⠀⠀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⠀⠀⠀⠀⠀⠀⠀⠀⠀⠀⠀⣿⣿⣿⣿⣿⣿⣿⣿⣿⣿⣿⣿⣿⣿⣿⣿⣿⣿⣿⣿⣿⣿⣿⣿⣿⣿⣿⣿⣿⣿⣿⣿⣿⣿⢕⢕⢕⢕⢕⢕⢣⣕⣿⣿⣿⣿⣿⣷⣿⣿⣿⣿⣿⣿⣿⣿⣿⣿⠀⠀⠀⠀⠀⠀⠀⠀⠀⠀⠀⠀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⠀⠀⠀⠀⠀⠀⠀⠀⠀⠀⠀⠛⠛⠛⠛⠛⠛⠛⠛⠛⠛⠛⠛⠛⠛⠛⠛⠛⠛⠛⠛⠛⠛⠛⠛⠛⠛⠛⠛⠛⠛⠛⠛⠛⠛⠑⠑⠑⠑⠃⠑⠑⠛⠚⠛⠛⠛⠛⠛⠛⠛⠛⠛⠛⠛⠛⠛⠛⠛⠀⠀⠀⠀⠀⠀⠀⠀⠀⠀⠀⠀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⠀⠀⠀⠀⠀⠀⠀⠀⠀⠀⠀⣿⣿⣯⣽⣽⣿⣿⣿⣿⣿⣿⣿⣿⣿⣿⣿⣿⣿⣿⣿⣿⢇⢕⢕⢕⢔⠀⠀⠀⠀⠀⠀⠀⠁⠀⠀⠀⢕⣿⣿⣿⣿⣿⣿⣿⣿⣿⣿⣿⣿⣿⣿⣿⣿⣿⣿⣿⣿⠀⠀⠀⠀⠀⠀⠀⠀⠀⠀⠀⠀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⠀⠀⠀⠀⠀⠀⠀⠀⠀⠀⠀⣿⣿⣿⣿⣿⣿⣿⣿⣿⣿⣿⣿⣿⣿⣿⣿⣿⣿⣿⣿⣿⡕⢕⢕⢕⢕⠀⠀⠀⠀⠀⠀⠀⠀⠀⠀⠀⢔⣿⣟⣿⣿⣟⣟⣿⣿⣿⣿⣿⣿⣿⡿⣿⣿⣿⣿⣿⣿⠀⠀⠀⠀⠀⠀⠀⠀⠀⠀⠀⠀</a:t>
            </a:r>
            <a:br/>
            <a:r>
              <a:t>⠀⠀⠀⠀⠀⠀⠀⠀⠀⠀⠀⣿⣿⣿⣿⣿⣿⣿⣿⣿⣿⣿⣿⣿⣿⣿⣿⣿⣿⣿⣿⣿⣷⡕⢕⢕⢕⢔⢄⠀⢔⠑⠑⠀⠀⠕⠀⢔⢸⣿⣿⣿⣿⣿⣿⣿⣿⣿⣿⣿⣿⣿⣿⣿⣿⣿⣿⣿⣿⠀⠀⠀⠀⠀⠀⠀⠀⠀⠀⠀⠀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⠀⠀⠀⠀⠀⠀⠀⠀⠀⠀⠀⣿⣿⣿⣿⣿⣿⣿⣿⣿⣿⣿⣿⣿⣿⣿⣿⣿⣿⣿⣿⣿⡿⢇⢕⢕⢕⢕⢕⢔⠀⠀⠀⠀⠀⠑⠐⢕⣿⣿⣿⣿⣿⣿⣿⣿⣿⣿⣿⣿⣿⣿⣿⣿⣿⣿⣿⣿⣿⠀⠀⠀⠀⠀⠀⠀⠀⠀⠀⠀⠀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⠀⠀⠀⠀⠀⠀⠀⠀⠀⠀⠀⣿⣿⣿⣿⣿⣿⣿⣿⣿⣿⣿⣿⣿⣿⣿⣿⣿⣿⣿⣿⣿⣿⣇⢕⢕⢕⢕⠀⠀⠀⢄⢔⢔⢀⠀⢕⣸⣿⣿⣿⣿⣿⣿⣿⣿⣿⣿⣿⣿⣿⣿⣿⣿⣿⣿⣿⣿⣿⠀⠀⠀⠀⠀⠀⠀⠀⠀⠀⠀⠀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⠀⠀⠀⠀⠀⠀⠀⠀⠀⠀⠀⣿⣿⣿⣿⣿⣿⣿⣿⣿⣿⣿⣿⣿⣿⣿⣿⣿⣿⣿⣿⣿⣿⣕⢕⢕⢕⢔⠀⠀⢄⢕⠑⠑⠀⢀⢱⣿⣿⣿⣿⣿⣿⣿⣿⣿⣿⣿⣿⣿⣿⣿⣿⣿⣿⣿⣿⣿⣿⠀⠀⠀⠀⠀⠀⠀⠀⠀⠀⠀⠀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⠀⠀⠀⠀⠀⠀⠀⠀⠀⠀⠀⣿⣿⣿⣿⣿⣿⣿⣿⣿⣿⣿⣿⣿⣿⣿⣿⣿⣿⣿⣿⣿⣿⡇⢕⢕⢕⢕⠔⠑⠁⠀⠀⠀⢄⢱⣿⣿⣿⣿⣿⣿⣿⣿⣿⣿⣿⣿⣿⣿⣿⣿⣿⣿⣿⣿⣿⣿⣿⠀⠀⠀⠀⠀⠀⠀⠀⠀⠀⠀⠀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⠀⠀⠀⠀⠀⠀⠀⠀⠀⠀⠀⣿⣿⣿⣿⣿⣿⣿⣿⣿⣿⣿⣿⣿⣿⣿⣿⣿⣿⣿⣿⣿⣿⣿⢕⢕⢕⢕⢄⢔⢄⢄⢔⢔⢕⢿⣿⣿⣿⣿⣿⣿⣿⣿⣿⣿⣿⣿⣿⣿⣿⣿⣿⣿⣿⣿⣿⣿⣿⠀⠀⠀⠀⠀⠀⠀⠀⠀⠀⠀⠀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⠀⠀⠀⠀⠀⠀⠀⠀⠀⠀⠀⣿⣿⣿⣿⣿⣿⣿⣿⣿⣿⣿⣿⣿⣿⣿⣿⣿⣿⣿⣿⣿⣿⣿⢕⢕⢕⢕⢕⢑⢕⢕⢕⢕⢕⢜⣿⣿⣿⣿⣿⣿⣿⣿⣿⣿⣿⣿⣿⣿⣿⣿⣿⣿⣿⣿⣿⣿⣿⠀⠀⠀⠀⠀⠀⠀⠀⠀⠀⠀⠀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⠀⠀⠀⠀⠀⠀⠀⠀⠀⠀⠀⣿⣿⣿⣿⣿⣿⣿⣿⣿⣿⣿⣿⣿⣿⣿⣿⣿⣿⣿⣿⣿⣿⢇⢕⢕⢕⢕⢕⢕⠕⠕⢕⢕⢕⢕⢹⣿⣿⣿⣿⣿⣿⣿⣿⣿⣿⣿⣿⣿⣿⣿⣿⣿⣿⣿⣿⣿⣿⠀⠀⠀⠀⠀⠀⠀⠀⠀⠀⠀⠀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⠀⠀⠀⠀⠀⠀⠀⠀⠀⠀⠀⣿⣿⣿⣿⣿⣿⣿⣿⣿⣿⣿⣿⣿⣿⣿⣿⣿⣿⣿⣿⣿⣿⣇⣕⣱⢕⢕⢕⢔⢀⢅⢅⢕⢕⢕⢕⢹⣿⣿⣿⣿⣿⣿⣿⣿⣿⣿⣿⣿⣿⣿⣿⣿⣿⣿⣿⣿⣿⠀⠀⠀⠀⠀⠀⠀⠀⠀⠀⠀⠀</a:t>
            </a:r>
            <a:br/>
            <a:r>
              <a:t>⠀⠀⠀⠀⠀⠀⠀⠀⠀⠀⠀⣿⣿⣿⣿⣿⣿⣿⣿⣿⣿⣿⣿⣿⣿⣿⣿⣿⣿⣿⢿⡿⡟⠋⠉⠁⠀⠕⢕⢕⢅⢕⢕⢑⢕⢕⢕⢕⢹⣿⣿⣿⣿⣿⣿⣿⣿⣿⣿⣿⣿⣿⣿⣿⣿⣿⣿⣿⣿⠀⠀⠀⠀⠀⠀⠀⠀⠀⠀⠀⠀</a:t>
            </a:r>
            <a:br/>
            <a:r>
              <a:t>⠀⠀⠀⠀⠀⠀⠀⠀⠀⠀⠀⣿⣿⣿⣿⣿⣿⣿⣿⣿⣿⣿⣿⣿⣿⣿⣿⣿⣿⣿⡷⣷⢧⢕⢔⠄⢀⣄⣵⣿⣧⢕⢕⢕⢕⢕⢕⢕⢕⢝⣿⣿⣿⣿⣿⣿⣿⣿⣿⣿⣿⣿⣿⣿⣿⣿⣿⣿⣿⠀⠀⠀⠀⠀⠀⠀⠀⠀⠀⠀⠀</a:t>
            </a:r>
            <a:br/>
            <a:r>
              <a:t>⠀⠀⠀⠀⠀⠀⠀⠀⠀⠀⠀⣿⣿⣿⣿⣿⣿⣿⣿⣿⣿⣿⣿⣿⣿⣿⣿⣿⣿⣿⣿⣧⣔⢄⢀⢄⢼⢿⣿⣿⣿⣧⣕⢕⢕⢕⢕⢕⢁⢅⢸⣿⣿⣿⣿⣿⣿⣿⣿⣿⣿⣿⣿⣿⣿⣿⣿⣿⣿⠀⠀⠀⠀⠀⠀⠀⠀⠀⠀⠀⠀</a:t>
            </a:r>
            <a:br/>
            <a:r>
              <a:t>⠀⠀⠀⠀⠀⠀⠀⠀⠀⠀⠀⣿⣿⣿⣿⣿⣿⣿⣿⣿⣿⣿⣿⣿⣿⣿⣿⣿⣿⡿⢕⢜⢝⠙⠟⢜⢕⢕⢕⢕⢕⢕⢿⡷⢕⢕⢕⢕⢕⣵⣿⢿⣿⣿⣿⣿⣿⣿⣿⣿⣿⣿⣿⣿⣿⣿⣿⣿⣿⠀⠀⠀⠀⠀⠀⠀⠀⠀⠀⠀⠀</a:t>
            </a:r>
            <a:br/>
            <a:r>
              <a:t>⠀⠀⠀⠀⠀⠀⠀⠀⠀⠀⠀⣿⣿⣿⣿⣿⣿⣿⣿⣿⣿⣿⣿⣿⣿⣿⣿⡿⢟⢕⢕⢕⢕⠕⢕⢕⢕⢕⢕⢕⢕⢕⢜⢧⣕⣕⣡⡵⢟⢕⢕⢝⢝⢗⢱⢟⢫⣟⢹⢻⣿⣿⣿⣿⣿⣿⣿⣿⣿⠀⠀⠀⠀⠀⠀⠀⠀⠀⠀⠀⠀</a:t>
            </a:r>
            <a:br/>
            <a:r>
              <a:t>⠀⠀⠀⠀⠀⠀⠀⠀⠀⠀⠀⣿⣿⣿⣿⣿⣿⣿⣿⣿⣿⣿⣿⣿⣿⣿⣿⢷⢜⢕⢕⢕⢕⢕⢕⣕⣱⣧⣼⣽⣜⣱⣜⡜⢟⣫⣵⢕⢕⢕⢕⢕⢜⢕⢕⢕⢜⢝⢕⢟⢸⣿⣿⣿⣿⣿⣿⣿⣿⠀⠀⠀⠀⠀⠀⠀⠀⠀⠀⠀⠀</a:t>
            </a:r>
            <a:br/>
            <a:r>
              <a:t>⠀⠀⠀⠀⠀⠀⠀⠀⠀⠀⠀⣿⣿⣿⣿⣿⣿⣿⣿⣿⣿⣿⣿⣿⡿⢝⢕⢕⠕⢑⢕⢕⣵⣾⣿⣿⣿⣿⣿⣿⣿⣿⣿⣿⣿⣿⣿⡗⢕⢕⢕⢕⢕⢕⢕⢕⢕⢕⢕⡜⣾⣿⣿⣿⣿⣿⣿⣿⣿⠀⠀⠀⠀⠀⠀⠀⠀⠀⠀⠀⠀</a:t>
            </a:r>
            <a:br/>
            <a:r>
              <a:t>⠀⠀⠀⠀⠀⠀⠀⠀⠀⠀⠀⣿⣿⣿⣿⣿⣿⣿⣿⣿⣿⣿⣿⣿⣷⣕⣱⣵⣵⣷⣿⣿⣿⣿⣿⣿⣿⣿⣿⣿⣿⣿⣿⣿⣿⣿⣿⣷⡕⢕⢕⢕⢕⢕⢕⢱⢕⡇⢜⢸⣷⣾⣷⣻⣿⣿⣿⣿⣿⠀⠀⠀⠀⠀⠀⠀⠀⠀⠀⠀⠀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⠀⠀⠀⠀⠀⠀⠀⠀⠀⠀⠀⣿⣿⣿⣿⣿⣿⣿⣿⣿⣿⣿⣿⣿⣿⣿⣿⣿⣿⣿⣿⣿⣿⣿⣿⣿⣿⣿⣿⣿⣿⣿⣿⣿⣿⣿⣿⣿⡇⢕⢕⢕⢕⢕⢜⢱⣕⣕⣷⣷⣿⣿⣿⣿⣿⣷⣾⣿⣿⠀⠀⠀⠀⠀⠀⠀⠀⠀⠀⠀⠀</a:t>
            </a:r>
            <a:br/>
            <a:r>
              <a:t>⠀⠀⠀⠀⠀⠀⠀⠀⠀⠀⠀⣿⣿⣿⣿⣿⣿⣿⣿⣿⣿⣿⣿⣿⣿⣿⣿⣿⣿⣿⣿⣿⣿⣿⣿⣿⣿⣿⣿⣿⣿⣿⣿⣿⣿⣿⣿⡿⢕⢕⢕⢕⢕⢕⡜⢜⣽⣿⣟⣽⣿⣿⣿⣿⣿⣿⣿⣿⣿⠀⠀⠀⠀⠀⠀⠀⠀⠀⠀⠀⠀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⠀⠀⠀⠀⠀⠀⠀⠀⠀⠀⠀⣿⣿⣿⣿⣿⣿⣿⣿⣿⣿⣿⣿⣿⣿⣿⣿⣿⣿⣿⣿⣿⣿⣿⣿⣿⣿⣿⣿⣿⣿⣿⣿⣿⣿⣿⣿⡇⢕⢕⢕⢕⢕⢼⣽⣿⣿⣿⣿⣿⣿⣿⣿⣿⣿⣿⣿⣿⣿⠀⠀⠀⠀⠀⠀⠀⠀⠀⠀⠀⠀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⠀⠀⠀⠀⠀⠀⠀⠀⠀⠀⠀⠛⠛⠛⠛⠛⠛⠛⠛⠛⠛⠛⠛⠛⠛⠛⠛⠛⠛⠛⠛⠛⠛⠛⠛⠛⠛⠛⠛⠛⠛⠛⠛⠛⠛⠛⠛⠃⠑⠑⠑⠑⠓⠃⠛⠛⠛⠛⠛⠛⠛⠛⠛⠛⠛⠛⠛⠛⠛⠀⠀⠀⠀⠀⠀⠀⠀⠀⠀⠀⠀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⠀⠀⠀⠀⠀⠀⠀⠀⠀⠀⠀⣿⣿⣽⣽⣽⣿⣿⣿⣿⣿⣿⣿⣿⣿⣿⣿⡿⢿⢿⢿⣿⣿⣿⣟⡣⢕⢕⢕⢕⢕⠕⠑⠀⠀⢀⢕⢕⢕⣿⣿⣿⣿⣿⣿⣿⣿⣿⣿⣿⣿⣿⣿⣿⣿⣿⣿⣿⣿⠀⠀⠀⠀⠀⠀⠀⠀⠀⠀⠀⠀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⠀⠀⠀⠀⠀⠀⠀⠀⠀⠀⠀⣿⣿⣿⣿⣿⣿⣿⣿⣿⣿⣿⣿⣿⣿⣿⣿⣿⣿⣿⣿⣿⣿⣿⣿⣟⢕⢕⢕⢕⢕⢀⠀⠀⢄⢕⢕⢕⢱⣿⣿⣿⣿⣟⣟⣿⣿⣿⣿⣿⣿⡿⣿⣿⣿⣿⣿⣿⣿⠀⠀⠀⠀⠀⠀⠀⠀⠀⠀⠀⠀</a:t>
            </a:r>
            <a:br/>
            <a:r>
              <a:t>⠀⠀⠀⠀⠀⠀⠀⠀⠀⠀⠀⣿⣿⣿⣿⣿⣿⣿⣿⣿⣿⣿⣿⣿⣿⣿⣿⣿⣿⣿⣿⣿⣿⣿⣿⣿⣿⢕⢕⢕⢕⢕⢔⠔⠑⢕⢕⢱⣿⣿⣿⣿⣿⣿⣿⣿⣿⣿⣿⣿⣿⣿⣿⣿⣿⣿⣿⣿⣿⠀⠀⠀⠀⠀⠀⠀⠀⠀⠀⠀⠀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⠀⠀⠀⠀⠀⠀⠀⠀⠀⠀⠀⣿⣿⣿⣿⣿⣿⣿⣿⣿⣿⣿⣿⣿⣿⣿⣿⣿⣿⣿⣿⣿⣿⣿⣿⣿⣷⡕⢕⢕⢕⢕⢕⠔⢐⠐⢔⣼⣿⣿⣿⣿⣿⣿⣿⣿⣿⣿⣿⣿⣿⣿⣿⣿⣿⣿⣿⣿⣿⠀⠀⠀⠀⠀⠀⠀⠀⠀⠀⠀⠀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⠀⠀⠀⠀⠀⠀⠀⠀⠀⠀⠀⣿⣿⣿⣿⣿⣿⣿⣿⣿⣿⣿⣿⣿⣿⣿⣿⣿⣿⣿⣿⣿⣿⣿⣿⣿⣿⣿⡕⢕⢕⢕⢕⢕⢅⠕⢕⣿⣿⣿⣿⣿⣿⣿⣿⣿⣿⣿⣿⣿⣿⣿⣿⣿⣿⣿⣿⣿⣿⠀⠀⠀⠀⠀⠀⠀⠀⠀⠀⠀⠀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⠀⠀⠀⠀⠀⠀⠀⠀⠀⠀⠀⣿⣿⣿⣿⣿⣿⣿⣿⣿⣿⣿⣿⣿⣿⣿⣿⣿⣿⣿⣿⣿⣿⣿⣿⣿⣿⣿⢕⢕⢕⢕⢕⢕⢕⢕⢼⣿⣿⣿⣿⣿⣿⣿⣿⣿⣿⣿⣿⣿⣿⣿⣿⣿⣿⣿⣿⣿⣿⠀⠀⠀⠀⠀⠀⠀⠀⠀⠀⠀⠀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⠀⠀⠀⠀⠀⠀⠀⠀⠀⠀⠀⣿⣿⣿⣿⣿⣿⣿⣿⣿⣿⣿⣿⣿⣿⣿⣿⣿⣿⣿⣿⣿⣿⣿⣻⣿⣿⢯⢕⢕⢕⢕⢕⢕⢕⢕⢅⢝⣿⣿⣿⣿⣿⣿⣿⣿⣿⣿⣿⣿⣿⣿⣿⣿⣿⣿⣿⣿⣿⠀⠀⠀⠀⠀⠀⠀⠀⠀⠀⠀⠀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⠀⠀⠀⠀⠀⠀⠀⠀⠀⠀⠀⣿⣿⣿⣿⣿⣿⣿⣿⣿⣿⣿⣿⣿⣿⣿⣿⣿⣿⣿⣿⣿⣿⣿⡷⢟⢧⣕⡑⢕⢕⢕⢕⢕⢕⢕⢕⢕⢻⣿⣿⣿⣿⣿⣿⣿⣿⣿⣿⣿⣿⣿⣿⣿⣿⣿⣿⣿⣿⠀⠀⠀⠀⠀⠀⠀⠀⠀⠀⠀⠀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⠀⠀⠀⠀⠀⠀⠀⠀⠀⠀⠀⣿⣿⣿⣿⣿⣿⣿⣿⣿⣿⣿⣿⣿⣿⣿⣿⣿⣿⣿⣿⣿⡿⢟⠕⠑⠁⢹⣿⣿⢟⢕⢕⢕⢕⢕⢕⢕⢸⣿⣿⣿⣿⣿⣿⣿⣿⣿⣿⣿⣿⣿⣿⣿⣿⣿⣿⣿⣿⠀⠀⠀⠀⠀⠀⠀⠀⠀⠀⠀⠀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⠀⠀⠀⠀⠀⠀⠀⠀⠀⠀⠀⣿⣿⣿⣿⣿⣿⣿⣿⣿⣿⣿⣿⣿⣿⣿⣿⣿⣿⣿⢿⢏⢕⠁⠀⠀⠀⠁⢿⣧⢕⢕⢕⢕⢕⢕⢕⢕⢕⣿⣿⣿⣿⣿⣿⣿⣿⣿⣿⣿⣿⣿⣿⣿⣿⣿⣿⣿⣿⠀⠀⠀⠀⠀⠀⠀⠀⠀⠀⠀⠀</a:t>
            </a:r>
            <a:br/>
            <a:r>
              <a:t>⠀⠀⠀⠀⠀⠀⠀⠀⠀⠀⠀⣿⣿⣿⣿⣿⣿⣿⣿⣿⣿⣿⣿⣿⣿⣿⣿⣿⣿⣿⣧⡕⢅⢀⣄⢤⠄⠀⣸⣿⡕⢕⢕⢕⢄⢄⢕⢕⢕⢸⣿⣿⣿⣿⣿⣿⣿⣿⣿⣿⣿⣿⣿⣿⣿⣿⣿⣿⣿⠀⠀⠀⠀⠀⠀⠀⠀⠀⠀⠀⠀</a:t>
            </a:r>
            <a:br/>
            <a:r>
              <a:t>⠀⠀⠀⠀⠀⠀⠀⠀⠀⠀⠀⣿⣿⣿⣿⣿⣿⣿⣿⣿⣿⣿⣿⣿⣿⣿⣿⣿⣿⣿⢿⢟⢟⠙⠁⠀⢄⣵⣿⣿⢕⢝⢕⢕⢕⢕⢕⢕⢕⢜⣿⣿⣿⣿⣿⣿⣿⣿⣿⣿⣿⣿⣿⣿⣿⣿⣿⣿⣿⠀⠀⠀⠀⠀⠀⠀⠀⠀⠀⠀⠀</a:t>
            </a:r>
            <a:br/>
            <a:r>
              <a:t>⠀⠀⠀⠀⠀⠀⠀⠀⠀⠀⠀⣿⣿⣿⣿⣿⣿⣿⣿⣿⣿⣿⣿⣿⣿⣿⣿⣿⣯⢕⢄⢄⠄⢠⣴⣾⣿⣿⣿⣿⣿⢇⢕⢕⢕⢕⢕⢅⢕⢕⣿⣿⣿⣿⣿⣿⣿⣿⣿⣿⣿⣿⣿⣿⣿⣿⣿⣿⣿⠀⠀⠀⠀⠀⠀⠀⠀⠀⠀⠀⠀</a:t>
            </a:r>
            <a:br/>
            <a:r>
              <a:t>⠀⠀⠀⠀⠀⠀⠀⠀⠀⠀⠀⣿⣿⣿⣿⣿⣿⣿⣿⣿⣿⣿⣿⣿⣿⣿⣿⣿⣿⣷⣴⣄⣔⣿⣿⣿⣿⣿⣿⣿⣿⣧⢕⢔⢕⡁⢀⠁⢅⢕⢿⣿⣿⣿⣿⣿⣿⣿⣿⣿⣿⣿⣿⣿⣿⣿⣿⣿⣿⠀⠀⠀⠀⠀⠀⠀⠀⠀⠀⠀⠀</a:t>
            </a:r>
            <a:br/>
            <a:r>
              <a:t>⠀⠀⠀⠀⠀⠀⠀⠀⠀⠀⠀⣿⣿⣿⣿⣿⣿⣿⣿⣿⣿⣿⣿⣿⣿⣿⣿⣿⣿⢇⠁⠉⢝⢕⢕⢇⢕⢕⢹⢏⢝⢝⢗⣷⣿⡟⢕⢔⢕⢕⣿⣿⣿⢿⢿⢿⣿⣿⣿⣿⣿⣿⣿⣿⣿⣿⣿⣿⣿⠀⠀⠀⠀⠀⠀⠀⠀⠀⠀⠀⠀</a:t>
            </a:r>
            <a:br/>
            <a:r>
              <a:t>⠀⠀⠀⠀⠀⠀⠀⠀⠀⠀⠀⣿⣿⣿⣿⣿⣿⣿⣿⣿⣿⣿⣿⣿⣿⣿⣿⣿⡏⢕⢄⢔⢕⢕⢕⢕⢕⢕⢕⢕⢕⢱⢕⣿⡇⢕⢕⢕⣱⣾⢟⢜⢏⢕⢜⢏⢟⢏⢝⣟⣻⢿⣿⣿⣿⣿⣿⣿⣿⠀⠀⠀⠀⠀⠀⠀⠀⠀⠀⠀⠀</a:t>
            </a:r>
            <a:br/>
            <a:r>
              <a:t>⠀⠀⠀⠀⠀⠀⠀⠀⠀⠀⠀⣿⣿⣿⣿⣿⣿⣿⣿⣿⣿⣿⣿⣿⣿⣿⣿⣿⢕⢕⢕⢕⢕⢕⢕⣕⣕⣵⣼⣹⣜⣵⣕⡜⢿⢷⣾⣟⣙⢕⢕⢕⢕⢕⢕⢕⢜⢝⢕⢝⢝⡿⣿⣿⣿⣻⣿⣿⣿⠀⠀⠀⠀⠀⠀⠀⠀⠀⠀⠀⠀</a:t>
            </a:r>
            <a:br/>
            <a:r>
              <a:t>⠀⠀⠀⠀⠀⠀⠀⠀⠀⠀⠀⣿⣿⣿⣿⣿⣿⣿⣿⣿⣿⣿⣿⣿⣿⣿⣿⣿⢕⢕⢕⢕⢕⣵⣿⣿⣿⣿⣿⣿⣿⣿⣿⣿⣿⣿⣿⣿⣇⢕⢕⢕⢕⢕⢕⢕⢕⢕⢕⢕⡜⢿⣿⣿⣿⣿⣿⣿⣿⠀⠀⠀⠀⠀⠀⠀⠀⠀⠀⠀⠀</a:t>
            </a:r>
            <a:br/>
            <a:r>
              <a:t>⠀⠀⠀⠀⠀⠀⠀⠀⠀⠀⠀⣿⣿⣿⣿⣿⣿⣿⣿⣿⣿⣿⣿⣿⣿⣿⣿⣿⣧⢕⢕⣱⣾⣿⣿⣿⣿⣿⣿⣿⣿⣿⣿⣿⣿⣿⣿⣿⣿⣕⢕⢕⢕⢕⢕⢕⢕⢕⢕⢕⣳⣼⣟⣻⣿⣿⣿⣿⣿⠀⠀⠀⠀⠀⠀⠀⠀⠀⠀⠀⠀</a:t>
            </a:r>
            <a:br/>
            <a:r>
              <a:t>⠀⠀⠀⠀⠀⠀⠀⠀⠀⠀⠀⣿⣿⣿⣿⣿⣿⣿⣿⣿⣿⣿⣿⣿⣿⣿⣿⣿⣧⣕⣷⣿⣿⣿⣿⣿⣿⣿⣿⣿⣿⣿⣿⣿⣿⣿⣿⣿⣿⣿⡕⢕⢕⢕⢕⢕⢕⣕⣱⣷⣿⣿⣿⣿⣿⣷⣾⣿⣿⠀⠀⠀⠀⠀⠀⠀⠀⠀⠀⠀⠀</a:t>
            </a:r>
            <a:br/>
            <a:r>
              <a:t>⠀⠀⠀⠀⠀⠀⠀⠀⠀⠀⠀⣿⣿⣿⣿⣿⣿⣿⣿⣿⣿⣿⣿⣿⣿⣿⣿⣿⣿⣿⣿⣿⣿⣿⣿⣿⣿⣿⣿⣿⣿⣿⣿⣿⣿⣿⣿⣿⣿⡿⢕⢕⢕⢕⢕⢜⣾⣿⣿⣿⣽⣿⣿⣿⣿⣿⣿⣿⣿⠀⠀⠀⠀⠀⠀⠀⠀⠀⠀⠀⠀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⠀⠀⠀⠀⠀⠀⠀⠀⠀⠀⠀⣿⣿⣿⣿⣿⣿⣿⣿⣿⣿⣿⣿⣿⣿⣿⣿⣿⣿⣿⣿⣿⣿⣿⣿⣿⣿⣿⣿⣿⣿⣿⣿⣿⣿⣿⣿⣿⣿⣯⢕⢕⢕⢕⢱⣏⣿⣿⣿⣿⣿⣿⣿⣿⣿⣿⣿⣿⣿⠀⠀⠀⠀⠀⠀⠀⠀⠀⠀⠀⠀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⠀⠀⠀⠀⠀⠀⠀⠀⠀⠀⠀⠛⠛⠛⠛⠛⠛⠛⠛⠛⠛⠛⠛⠛⠛⠛⠛⠛⠛⠛⠛⠛⠛⠛⠛⠛⠛⠛⠛⠛⠛⠛⠛⠛⠛⠛⠛⠛⠛⠑⠑⠑⠑⠑⠑⠛⠛⠛⠛⠛⠛⠛⠛⠛⠛⠛⠛⠛⠛⠀⠀⠀⠀⠀⠀⠀⠀⠀⠀⠀⠀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⠀⠀⠀⠀⠀⠀⠀⠀⠀⠀⠀⣿⣿⣯⣽⣽⣿⣿⣿⣿⣿⣿⣿⣿⣿⣿⡿⢿⢿⢿⢿⣿⣿⡇⢕⣿⣿⣟⢕⢕⢕⢕⢕⢕⢕⢕⢕⢸⣿⣿⣿⣿⣿⣿⣿⣿⣿⣿⣿⣿⣿⣿⣿⣿⣿⣿⣿⣿⣿⠀⠀⠀⠀⠀⠀⠀⠀⠀⠀⠀⠀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⠀⠀⠀⠀⠀⠀⠀⠀⠀⠀⠀⣿⣿⣿⣿⣿⣿⣿⣿⣿⣿⣿⣿⣿⣿⣿⣿⣿⣿⣿⣿⣿⣿⣿⣵⣿⣿⣿⣯⡕⢕⢕⢕⢕⢕⢕⢕⢕⢸⣿⣿⣿⣿⣟⣻⣿⣿⣿⣿⣿⣿⢿⡿⣿⣿⣿⣿⣿⣿⠀⠀⠀⠀⠀⠀⠀⠀⠀⠀⠀⠀</a:t>
            </a:r>
            <a:br/>
            <a:r>
              <a:t>⠀⠀⠀⠀⠀⠀⠀⠀⠀⠀⠀⣿⣿⣿⣿⣿⣿⣿⣿⣿⣿⣿⣿⣿⣿⣿⣿⣿⣿⣿⣿⣿⣿⣿⣿⣿⣿⣿⣿⣿⡕⢕⢕⢕⢕⢕⢕⢕⢕⢻⣿⣿⣿⣿⣽⣿⣿⣿⣿⣿⣿⣿⣿⣿⣿⣿⣿⣿⣿⠀⠀⠀⠀⠀⠀⠀⠀⠀⠀⠀⠀</a:t>
            </a:r>
            <a:br/>
            <a:r>
              <a:t>⠀⠀⠀⠀⠀⠀⠀⠀⠀⠀⠀⣿⣿⣿⣿⣿⣿⣿⣿⣿⣿⣿⣿⣿⣿⣿⣿⣿⣿⣿⣿⣿⣿⡿⢫⡿⣿⣿⣿⣿⣿⡇⢕⢕⢕⢕⢕⢕⢕⢜⣿⣿⣿⣿⣿⣿⣿⣿⣿⣿⣿⣿⣿⣿⣿⣿⣿⣿⣿⠀⠀⠀⠀⠀⠀⠀⠀⠀⠀⠀⠀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⠀⠀⠀⠀⠀⠀⠀⠀⠀⠀⠀⣿⣿⣿⣿⣿⣿⣿⣿⣿⣿⣿⣿⣿⣿⣿⣿⣿⣿⣿⣿⣿⣿⣿⣿⢕⣻⣿⣿⣿⣿⣿⣧⡕⢕⢕⢐⢑⢕⢱⣿⣿⣿⣿⣿⣿⣿⣿⣿⣿⣿⣿⣿⣿⣿⣿⣿⣿⣿⠀⠀⠀⠀⠀⠀⠀⠀⠀⠀⠀⠀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⠀⠀⠀⠀⠀⠀⠀⠀⠀⠀⠀⣿⣿⣿⣿⣿⣿⣿⣿⣿⣿⣿⣿⣿⣿⣿⣿⣿⣿⣿⣿⣿⣿⣿⣿⣾⡿⣿⣿⣿⣿⢿⢟⢕⢕⢕⢕⢕⢕⣸⣿⣿⣿⣿⣿⣿⣿⣿⣿⣿⣿⣿⣿⣿⣿⣿⣿⣿⣿⠀⠀⠀⠀⠀⠀⠀⠀⠀⠀⠀⠀</a:t>
            </a:r>
            <a:br/>
            <a:r>
              <a:t>⠀⠀⠀⠀⠀⠀⠀⠀⠀⠀⠀⣿⣿⣿⣿⣿⣿⣿⣿⣿⣿⣿⣿⣿⣿⣿⣿⣿⣿⣿⣿⣟⢟⢝⢕⠑⠕⢾⢟⢟⢇⢕⢕⢕⢕⢕⢕⢕⠕⢻⣿⣿⣿⣿⣿⣿⣿⣿⣿⣿⣿⣿⣿⣿⣿⣿⣿⣿⣿⠀⠀⠀⠀⠀⠀⠀⠀⠀⠀⠀⠀</a:t>
            </a:r>
            <a:br/>
            <a:r>
              <a:t>⠀⠀⠀⠀⠀⠀⠀⠀⠀⠀⠀⣿⣿⣿⣿⣿⣿⣿⣿⣿⣿⣿⣿⣿⣿⣿⣿⣿⣿⣷⣿⣾⡕⢇⢕⠕⠀⠑⢣⣅⠑⠑⠑⠑⠕⢕⢕⢕⢕⢕⣿⣿⣿⣿⣿⣿⣿⣿⣿⣿⣿⣿⣿⣿⣿⣿⣿⣿⣿⠀⠀⠀⠀⠀⠀⠀⠀⠀⠀⠀⠀</a:t>
            </a:r>
            <a:br/>
            <a:r>
              <a:t>⠀⠀⠀⠀⠀⠀⠀⠀⠀⠀⠀⣿⣿⣿⣿⣿⣿⣿⣿⣿⣿⣿⣿⣿⣿⣿⣿⣿⣿⣿⢿⢵⢟⠑⠀⠀⠀⠀⠀⣹⣟⡳⢖⢳⢗⢇⢕⢕⢕⢕⢸⣿⣿⣿⣿⣿⣿⣿⣿⣿⣿⣿⣿⣿⣿⣿⣿⣿⣿⠀⠀⠀⠀⠀⠀⠀⠀⠀⠀⠀⠀</a:t>
            </a:r>
            <a:br/>
            <a:r>
              <a:t>⠀⠀⠀⠀⠀⠀⠀⠀⠀⠀⠀⣿⣿⣿⣿⣿⣿⣿⣿⣿⣿⣿⣿⣿⣿⣿⣿⣿⢟⢕⠕⠑⠀⠀⠀⠀⠀⣠⣾⣿⣿⡟⢕⢕⢕⢕⢕⢕⢕⢕⢜⣿⣿⣿⣿⣿⣿⣿⣿⣿⣿⣿⣿⣿⣿⣿⣿⣿⣿⠀⠀⠀⠀⠀⠀⠀⠀⠀⠀⠀⠀</a:t>
            </a:r>
            <a:br/>
            <a:r>
              <a:t>⠀⠀⠀⠀⠀⠀⠀⠀⠀⠀⠀⣿⣿⣿⣿⣿⣿⣿⣿⣿⣿⣿⣿⣿⣿⣯⡵⢎⢁⠀⠀⠀⠀⠀⠀⣠⣾⣿⣿⣿⣿⣿⡇⢕⢕⢕⢕⢕⢑⢄⢕⢹⣿⣿⣿⣿⣿⣿⣿⣿⣿⣿⣿⣿⣿⣿⣿⣿⣿⠀⠀⠀⠀⠀⠀⠀⠀⠀⠀⠀⠀</a:t>
            </a:r>
            <a:br/>
            <a:r>
              <a:t>⠀⠀⠀⠀⠀⠀⠀⠀⠀⠀⠀⣿⣿⣿⣿⣿⣿⣿⣿⣿⣿⣿⣿⣿⣿⣿⣳⣷⣵⣵⣴⢴⢔⣵⣾⣿⣿⣿⣿⣿⣿⣿⢇⢕⢕⢕⢕⢕⢕⢔⢕⢜⣿⣿⣿⣿⣿⣿⣿⣿⣿⣿⣿⣿⣿⣿⣿⣿⣿⠀⠀⠀⠀⠀⠀⠀⠀⠀⠀⠀⠀</a:t>
            </a:r>
            <a:br/>
            <a:r>
              <a:t>⠀⠀⠀⠀⠀⠀⠀⠀⠀⠀⠀⣿⣿⣿⣿⣿⣿⣿⣿⣿⣿⣿⣿⣿⣿⡟⣻⣿⠟⠙⠁⣡⣾⣿⣿⣿⣿⣿⣿⣿⣿⡇⢕⢕⢕⢕⢕⢕⢕⢕⢕⢕⣿⣿⣿⣿⣿⣿⣿⣿⣿⣿⣿⣿⣿⣿⣿⣿⣿⠀⠀⠀⠀⠀⠀⠀⠀⠀⠀⠀⠀</a:t>
            </a:r>
            <a:br/>
            <a:r>
              <a:t>⠀⠀⠀⠀⠀⠀⠀⠀⠀⠀⠀⣿⣿⣿⣿⣿⣿⣿⣿⣿⣿⣿⣿⣿⣿⣿⣽⣕⣄⢀⣸⣿⣿⣿⣿⣿⣿⣿⣿⣿⣿⣿⣕⢕⢄⠁⠑⠀⠀⠁⠁⠁⢸⣿⣿⣿⣿⣿⣿⣿⣿⣿⣿⣿⣿⣿⣿⣿⣿⠀⠀⠀⠀⠀⠀⠀⠀⠀⠀⠀⠀</a:t>
            </a:r>
            <a:br/>
            <a:r>
              <a:t>⠀⠀⠀⠀⠀⠀⠀⠀⠀⠀⠀⣿⣿⣿⣿⣿⣿⣿⣿⣿⣿⣿⣿⣿⣿⣿⣿⣟⢟⢝⢻⢿⢿⢟⢟⢟⢟⢟⢿⢟⢏⢽⢹⣧⢕⢕⢠⡄⢀⠀⠀⢄⢟⣻⣿⣿⣿⣟⣿⣿⣿⣿⣿⣿⣿⣿⣿⣿⣿⠀⠀⠀⠀⠀⠀⠀⠀⠀⠀⠀⠀</a:t>
            </a:r>
            <a:br/>
            <a:r>
              <a:t>⠀⠀⠀⠀⠀⠀⠀⠀⠀⠀⠀⣿⣿⣿⣿⣿⣿⣿⣿⣿⣿⣿⣿⣿⣿⣿⣿⣿⣧⢕⢕⢕⢕⢕⢕⢕⢕⢕⢗⢕⢕⢕⢕⢿⣕⡑⢟⢫⢇⢕⢔⣱⡗⢝⢜⢟⢟⢝⢕⢹⣝⣯⣻⣿⣿⣿⣿⣿⣿⠀⠀⠀⠀⠀⠀⠀⠀⠀⠀⠀⠀</a:t>
            </a:r>
            <a:br/>
            <a:r>
              <a:t>⠀⠀⠀⠀⠀⠀⠀⠀⠀⠀⠀⣿⣿⣿⣿⣿⣿⣿⣿⣿⣿⣿⣿⣿⣿⣿⣿⣿⣿⡇⢕⢕⢕⢕⢕⢕⢱⢕⣵⢏⢸⣕⣇⢕⢿⣿⣷⣼⣵⣵⢿⢏⢕⢕⢕⢕⢜⢕⢕⢕⢕⢟⣿⣿⣿⣿⣿⣿⣿⠀⠀⠀⠀⠀⠀⠀⠀⠀⠀⠀⠀</a:t>
            </a:r>
            <a:br/>
            <a:r>
              <a:t>⠀⠀⠀⠀⠀⠀⠀⠀⠀⠀⠀⣿⣿⣿⣿⣿⣿⣿⣿⣿⣿⣿⣿⣿⣿⣿⣿⣿⣿⣷⣕⡝⡕⢕⣵⣾⣿⣷⣿⣿⣿⣿⣿⣿⣿⣿⣿⣿⣿⣿⡕⢕⢕⢕⢕⢕⢕⢕⢕⢕⢕⢿⣿⣯⡿⣿⣿⣿⣿⠀⠀⠀⠀⠀⠀⠀⠀⠀⠀⠀⠀</a:t>
            </a:r>
            <a:br/>
            <a:r>
              <a:t>⠀⠀⠀⠀⠀⠀⠀⠀⠀⠀⠀⣿⣿⣿⣿⣿⣿⣿⣿⣿⣿⣿⣿⣿⣿⣿⣿⣿⣿⣿⣿⣿⣷⣵⢺⣿⣿⣿⣿⣿⣿⣿⣿⣿⣿⣿⣿⣿⣿⣿⣧⡕⢕⢕⢕⢕⢕⢕⢕⢱⡵⣼⣷⣻⣿⣿⣿⣿⣿⠀⠀⠀⠀⠀⠀⠀⠀⠀⠀⠀⠀</a:t>
            </a:r>
            <a:br/>
            <a:r>
              <a:t>⠀⠀⠀⠀⠀⠀⠀⠀⠀⠀⠀⣿⣿⣿⣿⣿⣿⣿⣿⣿⣿⣿⣿⣿⣿⣿⣿⣿⣿⣷⣯⣽⣝⣝⣾⣿⣿⣿⣿⣿⣿⣿⣿⣿⣿⣿⣿⣿⣿⣿⣿⡇⢕⢕⢕⢕⢕⢕⣕⣵⣷⣿⣿⡿⣿⣷⣾⣿⣿⠀⠀⠀⠀⠀⠀⠀⠀⠀⠀⠀⠀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⠀⠀⠀⠀⠀⠀⠀⠀⠀⠀⠀⣿⣿⣿⣿⣿⣿⣿⣿⣿⣿⣿⣿⣿⣿⣿⣿⣿⣿⣿⣿⣿⣿⣿⣿⣿⣿⣿⣿⣿⣿⣿⣿⣿⣿⣿⣿⣿⣿⣿⣿⢇⢕⢕⢕⢕⢱⣹⣿⣿⣽⣿⣿⣿⣿⣿⣿⣿⣿⠀⠀⠀⠀⠀⠀⠀⠀⠀⠀⠀⠀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⠀⠀⠀⠀⠀⠀⠀⠀⠀⠀⠀⣿⣿⣿⣿⣿⣿⣿⣿⣿⣿⣿⣿⣿⣿⣿⣿⣿⣿⣿⣿⣿⣿⣿⣿⣿⣿⣿⣿⣿⣿⣿⣿⣿⣿⣿⣿⣿⣿⣿⣿⣕⢕⢕⢕⣕⣼⢿⣿⣿⣿⣿⣿⣿⣿⣿⣿⣿⣿⠀⠀⠀⠀⠀⠀⠀⠀⠀⠀⠀⠀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⠀⠀⠀⠀⠀⠀⠀⠀⠀⠀⠀⠛⠛⠛⠛⠛⠛⠛⠛⠛⠛⠛⠛⠛⠛⠛⠛⠛⠛⠛⠛⠛⠛⠛⠛⠛⠛⠛⠛⠛⠛⠛⠛⠛⠛⠛⠛⠛⠛⠛⠙⠑⠑⠑⠑⠋⠛⠛⠛⠛⠛⠛⠛⠛⠛⠛⠛⠛⠛⠀⠀⠀⠀⠀⠀⠀⠀⠀⠀⠀⠀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⠀⠀⠀⠀⠀⠀⠀⠀⠀⠀⠀⣿⣿⣿⣽⣽⣽⣿⣿⣿⣿⣿⣿⣿⣿⣿⣿⡿⢿⢿⢿⣿⣿⣿⢏⠕⢕⢕⢕⢕⢕⠕⠄⠑⠕⢕⢕⠕⠀⠑⠕⢕⢕⢕⢜⣿⣿⣿⣿⣿⣿⣿⣿⣿⣿⣿⣿⣿⣿⠀⠀⠀⠀⠀⠀⠀⠀⠀⠀⠀⠀</a:t>
            </a:r>
            <a:br/>
            <a:r>
              <a:t>⠀⠀⠀⠀⠀⠀⠀⠀⠀⠀⠀⣿⣿⣿⣿⣿⣿⣿⣿⣿⣿⣿⣿⣿⣿⣿⣿⣿⣿⣿⣿⣿⣿⣿⢕⢕⢕⢕⢕⢕⢕⠀⠀⠀⠕⢕⢕⢕⢔⠀⠐⢕⢕⠕⢕⢞⣻⣿⣿⣿⣿⣿⡿⣿⣿⣿⣿⣿⣿⠀⠀⠀⠀⠀⠀⠀⠀⠀⠀⠀⠀</a:t>
            </a:r>
            <a:br/>
            <a:r>
              <a:t>⠀⠀⠀⠀⠀⠀⠀⠀⠀⠀⠀⣿⣿⣿⣿⣿⣿⣿⣿⣿⣿⣿⣿⣿⣿⣿⣿⣿⣿⣿⣿⣿⣿⣵⣕⡑⠑⢕⣕⢕⢕⠀⠀⠀⠀⠐⢑⢕⢕⢕⢔⠕⢕⢑⢕⢸⣿⣿⣿⣿⣿⣿⣿⣿⣿⣿⣿⣿⣟⠀⠀⠀⠀⠀⠀⠀⠀⠀⠀⠀⠀</a:t>
            </a:r>
            <a:br/>
            <a:r>
              <a:t>⠀⠀⠀⠀⠀⠀⠀⠀⠀⠀⠀⣿⣿⣿⣿⣿⣿⣿⣿⣿⣿⣿⣿⣿⣿⣿⣿⣿⣿⣿⣿⣿⣿⢿⢿⢿⢟⠟⠝⢕⢕⢔⢀⠀⠀⠀⠀⠁⠑⠑⠔⠁⠑⢕⢕⢜⣿⣿⣿⣿⣿⣿⣿⣿⣿⣿⣿⣿⣿⠀⠀⠀⠀⠀⠀⠀⠀⠀⠀⠀⠀</a:t>
            </a:r>
            <a:br/>
            <a:r>
              <a:t>⠀⠀⠀⠀⠀⠀⠀⠀⠀⠀⠀⣿⣿⣿⣿⣿⣿⣿⣿⣿⣿⣿⣿⣿⣿⣿⣿⣿⣿⣿⣿⣇⢕⢄⢀⠀⠀⠀⠀⠁⢕⣕⢄⢀⠀⠀⢄⢔⢕⢕⢕⢕⠕⢔⢔⢕⣿⣿⣿⣿⣿⣿⣿⣿⣿⣿⣿⣿⣿⠀⠀⠀⠀⠀⠀⠀⠀⠀⠀⠀⠀</a:t>
            </a:r>
            <a:br/>
            <a:r>
              <a:t>⠀⠀⠀⠀⠀⠀⠀⠀⠀⠀⠀⣿⣿⣿⣿⣿⣿⣿⣿⣿⣿⣿⣿⣿⣿⣿⣿⣿⣿⣿⣿⣿⣽⢕⢱⢇⢔⢄⠀⢄⣼⣿⣷⣕⣕⢄⠀⢅⢕⢕⢁⠄⠀⠁⢁⢕⣿⣿⣿⣿⣿⣿⣿⣿⣿⣿⣿⣿⣿⠀⠀⠀⠀⠀⠀⠀⠀⠀⠀⠀⠀</a:t>
            </a:r>
            <a:br/>
            <a:r>
              <a:t>⠀⠀⠀⠀⠀⠀⠀⠀⠀⠀⠀⣿⣿⣿⣿⣿⣿⣿⣿⣿⣿⣿⣿⣿⣿⣿⣿⣿⣿⣿⣿⡿⢿⢏⠜⠑⠁⠀⣱⣾⣿⣿⣿⣿⣧⢕⢕⢕⢕⠀⠀⠑⢁⢄⢕⢕⣿⣿⣿⣿⣿⣿⣿⣿⣿⣿⣿⣿⣿⠀⠀⠀⠀⠀⠀⠀⠀⠀⠀⠀⠀</a:t>
            </a:r>
            <a:br/>
            <a:r>
              <a:t>⠀⠀⠀⠀⠀⠀⠀⠀⠀⠀⠀⣿⣿⣿⣿⣿⣿⣿⣿⣿⣿⣿⣿⣿⣿⣿⣿⣿⡿⢟⢏⠕⠑⠑⠀⠀⢀⣵⣿⣿⣿⣿⣿⣿⢝⠕⠕⠅⠔⠀⠀⠀⠀⢅⢕⢕⣿⣿⣿⣿⣿⣿⣿⣿⣿⣿⣿⣿⣿⠀⠀⠀⠀⠀⠀⠀⠀⠀⠀⠀⠀</a:t>
            </a:r>
            <a:br/>
            <a:r>
              <a:t>⠀⠀⠀⠀⠀⠀⠀⠀⠀⠀⠀⣿⣿⣿⣿⣿⣿⣿⣿⣿⣿⣿⣿⣿⣿⣿⣿⣟⣕⣕⡱⢰⢔⠀⢀⢔⣿⣿⣿⣿⣿⣿⣿⣿⡗⢇⢔⢄⢄⢄⠔⠕⠕⠕⢑⢕⣿⣿⣿⣿⣿⣿⣿⣿⣿⣿⣿⣿⣿⠀⠀⠀⠀⠀⠀⠀⠀⠀⠀⠀⠀</a:t>
            </a:r>
            <a:br/>
            <a:r>
              <a:t>⠀⠀⠀⠀⠀⠀⠀⠀⠀⠀⠀⣿⣿⣿⣿⣿⣿⣿⣿⣿⣿⣿⣿⣿⣿⢿⢟⢕⢕⣕⢝⠑⠀⠐⠀⣼⣿⣿⣿⣿⣿⣿⣿⣿⣿⣇⡕⢄⢅⢕⢅⢅⢕⢕⢕⢸⣿⣿⣿⣿⣿⣿⣿⣿⣿⣿⣿⣿⣿⠀⠀⠀⠀⠀⠀⠀⠀⠀⠀⠀⠀</a:t>
            </a:r>
            <a:br/>
            <a:r>
              <a:t>⠀⠀⠀⠀⠀⠀⠀⠀⠀⠀⠀⣿⣿⣿⣿⣿⣿⣿⣿⣿⣿⣿⣿⣿⣿⣿⣷⣷⡿⢏⠁⠀⠀⠀⣼⣿⣿⣿⣿⣿⣿⣿⣿⣿⣿⡕⢕⢕⢕⢕⢅⢕⢕⢕⢕⢸⣿⣿⣿⣿⣿⣿⣿⣿⣿⣿⣿⣿⣿⠀⠀⠀⠀⠀⠀⠀⠀⠀⠀⠀⠀</a:t>
            </a:r>
            <a:br/>
            <a:r>
              <a:t>⠀⠀⠀⠀⠀⠀⠀⠀⠀⠀⠀⣿⣿⣿⣿⣿⣿⣿⣿⣿⣿⣿⣿⣿⣿⢿⠏⠑⠁⠁⠀⠀⢀⣼⣿⣿⣿⣿⣿⣿⣿⣿⣿⣿⣿⣷⢇⢕⢕⢕⢕⢕⢑⢕⢕⢕⣿⣿⣿⣿⣿⣿⣿⣿⣿⣿⣿⣿⣿⠀⠀⠀⠀⠀⠀⠀⠀⠀⠀⠀⠀</a:t>
            </a:r>
            <a:br/>
            <a:r>
              <a:t>⠀⠀⠀⠀⠀⠀⠀⠀⠀⠀⠀⣿⣿⣿⣿⣿⣿⣿⣿⣿⣿⣿⣿⣿⣯⢕⢄⢀⠀⠀⠀⣠⣾⣿⣿⣿⣿⣿⣿⣿⣿⣿⣿⣿⣿⣿⣧⢕⢕⠕⠕⠕⠕⠕⠁⢕⣿⣿⣿⣿⣿⣿⣿⣿⣿⣿⣿⣿⣿⠀⠀⠀⠀⠀⠀⠀⠀⠀⠀⠀⠀</a:t>
            </a:r>
            <a:br/>
            <a:r>
              <a:t>⠀⠀⠀⠀⠀⠀⠀⠀⠀⠀⠀⣿⣿⣿⣿⣿⣿⣿⣿⣿⣿⣿⣿⣿⣿⢕⢕⢕⢕⢕⣸⣿⣿⣿⣿⣿⣿⣿⣿⣿⣿⣿⣿⣿⣿⣿⣧⢕⠅⠁⢁⠁⠀⠀⠀⢕⣿⣿⣿⣿⣿⣿⣿⣿⣿⣿⣿⣿⣿⠀⠀⠀⠀⠀⠀⠀⠀⠀⠀⠀⠀</a:t>
            </a:r>
            <a:br/>
            <a:r>
              <a:t>⠀⠀⠀⠀⠀⠀⠀⠀⠀⠀⠀⣿⣿⣿⣿⣿⣿⣿⣿⣿⣿⣿⣿⣏⣕⢅⢄⢄⢔⣱⣿⣿⣿⣿⣿⣿⣿⣿⣿⣿⣿⣿⣿⣿⣿⣿⣿⡕⢕⢔⢅⢀⠀⢀⢔⣸⣿⢟⡟⣿⢿⣿⣿⣿⣿⣿⣿⣿⣿⠀⠀⠀⠀⠀⠀⠀⠀⠀⠀⠀⠀</a:t>
            </a:r>
            <a:br/>
            <a:r>
              <a:t>⠀⠀⠀⠀⠀⠀⠀⠀⠀⠀⠀⣿⣿⣿⣿⣿⣿⣿⣿⣿⣿⢟⢻⢿⢿⢷⢗⢞⢏⢝⢿⣿⣿⣿⣿⣿⢿⢿⢿⢟⢿⡟⢯⢝⣗⣿⡿⢟⠗⠇⠕⠑⠑⢅⣵⢟⢟⢝⢜⢝⢼⣿⢻⣿⣿⣿⣿⣿⣿⠀⠀⠀⠀⠀⠀⠀⠀⠀⠀⠀⠀</a:t>
            </a:r>
            <a:br/>
            <a:r>
              <a:t>⠀⠀⠀⠀⠀⠀⠀⠀⠀⠀⠀⣿⣿⣿⣿⣿⣿⣿⣿⣿⣗⣱⢕⢕⢕⢕⢕⢕⢕⢕⢕⢝⢝⢕⢕⢕⢕⢕⢸⢝⢕⢕⡕⢕⢕⢜⢳⣔⡔⣄⢄⢄⣱⡾⢇⢕⢕⢕⢕⢕⢕⢽⣟⣿⣿⣾⣟⣷⣿⠀⠀⠀⠀⠀⠀⠀⠀⠀⠀⠀⠀</a:t>
            </a:r>
            <a:br/>
            <a:r>
              <a:t>⠀⠀⠀⠀⠀⠀⠀⠀⠀⠀⠀⣿⣿⣿⣿⣿⣿⣿⣿⣿⣿⣿⣷⡕⢇⢕⢕⢕⢕⢕⢱⢇⢕⢕⢕⢕⢕⢕⢕⢕⢕⢕⢕⢕⢕⢕⢕⢜⡕⢗⢞⢟⢕⣵⣕⣕⣕⢕⣑⣕⣕⣕⣇⣼⣼⣯⡯⣹⣿⠀⠀⠀⠀⠀⠀⠀⠀⠀⠀⠀⠀</a:t>
            </a:r>
            <a:br/>
            <a:r>
              <a:t>⠀⠀⠀⠀⠀⠀⠀⠀⠀⠀⠀⣿⣿⣿⣿⣿⣿⣿⣿⣿⣿⣿⣿⣷⣾⣷⣧⣼⣷⡗⣵⢕⢝⢜⢕⢕⢕⢕⣕⣵⣾⣷⣿⣿⣾⣿⣿⣿⣿⣧⡵⢎⣻⣿⣿⣿⣿⣿⣿⣿⣿⣿⣿⣿⣿⡿⣯⣿⣿⠀⠀⠀⠀⠀⠀⠀⠀⠀⠀⠀⠀</a:t>
            </a:r>
            <a:br/>
            <a:r>
              <a:t>⠀⠀⠀⠀⠀⠀⠀⠀⠀⠀⠀⣿⣿⣿⣿⣿⣿⣿⣿⣿⣿⣿⣿⣿⣿⣿⣿⣿⣿⣿⣷⣷⣷⣷⣾⣿⣿⣿⣿⣿⣿⣿⣿⣿⣿⣿⣿⣿⣿⣿⣿⣷⣿⣿⣿⣿⣿⢿⢏⢝⢝⢽⢝⢟⣿⡇⢱⣾⣿⠀⠀⠀⠀⠀⠀⠀⠀⠀⠀⠀⠀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⠀⠀⠀⠀⠀⠀⠀⠀⠀⠀⠀⣿⣿⣿⣿⣿⣿⣿⣿⣿⣿⣿⣿⣿⣿⣿⣿⣿⣿⣿⣿⣿⣿⣿⣿⣿⣿⣿⣿⣿⣿⣿⣿⣿⣿⣿⣿⣿⣿⣿⣿⣿⣿⣿⣿⣿⣷⣵⣕⡱⢕⢕⢇⣜⡇⡿⣷⣿⣿⠀⠀⠀⠀⠀⠀⠀⠀⠀⠀⠀⠀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⠀⠀⠀⠀⠀⠀⠀⠀⠀⠀⠀⣿⣿⣿⣿⣿⣿⣿⣿⣿⣿⣿⣿⣿⣿⣿⣿⣿⣿⣿⣿⣿⣿⣿⣿⣿⣿⣿⣿⣿⣿⣿⣿⣿⣿⣿⣿⣿⣿⣿⣿⣿⣿⣿⣿⣿⣿⣿⣿⣿⣿⣿⣷⣾⣿⣿⣿⣿⣿⠀⠀⠀⠀⠀⠀⠀⠀⠀⠀⠀⠀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⠀⠀⠀⠀⠀⠀⠀⠀⠀⠀⠀⣿⣿⣿⣽⣽⣽⣿⣿⣿⣿⣿⣿⣿⣿⣿⣿⡿⢿⢿⢿⣿⣿⣿⣿⢇⠁⠀⠑⢕⢕⢕⢄⢀⠑⠀⠀⠀⠀⠀⠀⠀⠀⠀⠑⢕⢕⢜⣿⣿⣿⣿⣿⣿⣿⣿⣿⣿⣿⠀⠀⠀⠀⠀⠀⠀⠀⠀⠀⠀⠀</a:t>
            </a:r>
            <a:br/>
            <a:r>
              <a:t>⠀⠀⠀⠀⠀⠀⠀⠀⠀⠀⠀⣿⣿⣿⣿⣿⣿⣿⣿⣿⣿⣿⣿⣿⣿⣿⣿⣿⣿⣿⣿⣿⣿⣿⡿⠑⠀⠀⠀⠀⠕⢕⢕⢕⢔⢄⢀⠀⠀⠀⠀⠀⠀⠀⠀⠕⠅⢕⢻⣿⣿⣿⡿⣿⣿⣿⣿⣿⣿⠀⠀⠀⠀⠀⠀⠀⠀⠀⠀⠀⠀</a:t>
            </a:r>
            <a:br/>
            <a:r>
              <a:t>⠀⠀⠀⠀⠀⠀⠀⠀⠀⠀⠀⣿⣿⣿⣿⣿⣿⣿⣿⣿⣿⣿⣿⣿⣿⣿⣿⣿⣿⣿⣿⣾⣏⣑⡁⠀⠀⠀⠀⠀⠀⠕⣱⣇⢕⢕⢕⢕⢔⢄⢀⠀⠀⠀⠀⠀⢄⢕⢱⣿⣿⣿⣿⣿⣿⣿⣿⣿⣟⠀⠀⠀⠀⠀⠀⠀⠀⠀⠀⠀⠀</a:t>
            </a:r>
            <a:br/>
            <a:r>
              <a:t>⠀⠀⠀⠀⠀⠀⠀⠀⠀⠀⠀⣿⣿⣿⣿⣿⣿⣿⣿⣿⣿⣿⣿⣿⣿⣿⣿⣿⣿⣿⣿⣿⡿⢿⢟⢷⠖⠆⠀⠀⠀⢰⣿⣿⣇⢕⠁⠀⠁⠀⠀⠁⠀⠀⠄⠕⢕⢕⢸⣿⣿⣿⣿⣿⣿⣿⣿⣿⣿⠀⠀⠀⠀⠀⠀⠀⠀⠀⠀⠀⠀</a:t>
            </a:r>
            <a:br/>
            <a:r>
              <a:t>⠀⠀⠀⠀⠀⠀⠀⠀⠀⠀⠀⣿⣿⣿⣿⣿⣿⣿⣿⣿⣿⣿⣿⣿⣿⣿⣿⣿⣿⢿⢿⢏⢁⠀⠀⠀⠀⠀⠀⠀⣰⣿⣿⣿⣿⣧⡄⠀⠀⠀⠀⠀⠀⠀⠀⠀⠑⢕⢸⣿⣿⣿⣿⣿⣿⣿⣿⣿⣿⠀⠀⠀⠀⠀⠀⠀⠀⠀⠀⠀⠀</a:t>
            </a:r>
            <a:br/>
            <a:r>
              <a:t>⠀⠀⠀⠀⠀⠀⠀⠀⠀⠀⠀⣿⣿⣿⣿⣿⣿⣿⣿⣿⣿⣿⣿⣿⣿⣿⣿⣿⣿⣷⣱⡇⢕⢕⢔⢄⢀⠀⢀⣼⣿⣿⣿⣿⣿⣿⣯⢕⢕⢕⢔⠄⠀⢀⢀⢀⢁⢕⢕⣿⣿⣿⣿⣿⣿⣿⣿⣿⣿⠀⠀⠀⠀⠀⠀⠀⠀⠀⠀⠀⠀</a:t>
            </a:r>
            <a:br/>
            <a:r>
              <a:t>⠀⠀⠀⠀⠀⠀⠀⠀⠀⠀⠀⣿⣿⣿⣿⣿⣿⣿⣿⣿⣿⣿⣿⣿⣿⣿⣿⣿⣿⡟⢻⢾⢷⢟⠇⠑⠀⢀⣾⣿⣿⣿⣿⣿⣿⣿⣿⣷⣧⢕⢕⠄⢁⠄⠕⠁⢕⢕⢱⣿⣿⣿⣿⣿⣿⣿⣿⣿⣿⠀⠀⠀⠀⠀⠀⠀⠀⠀⠀⠀⠀</a:t>
            </a:r>
            <a:br/>
            <a:r>
              <a:t>⠀⠀⠀⠀⠀⠀⠀⠀⠀⠀⠀⣿⣿⣿⣿⣿⣿⣿⣿⣿⣿⣿⣿⣿⣿⣿⣿⣿⣿⣿⢿⢇⠑⠀⠀⠀⢠⣾⣿⣿⣿⣿⣿⣿⣿⣿⣿⣿⢧⢕⢑⢁⢀⢀⢄⢔⢕⢕⢸⣿⣿⣿⣿⣿⣿⣿⣿⣿⣿⠀⠀⠀⠀⠀⠀⠀⠀⠀⠀⠀⠀</a:t>
            </a:r>
            <a:br/>
            <a:r>
              <a:t>⠀⠀⠀⠀⠀⠀⠀⠀⠀⠀⠀⣿⣿⣿⣿⣿⣿⣿⣿⣿⣿⣿⣿⣿⣿⣿⣿⣿⡟⢕⢁⠀⢀⠀⠀⣰⣿⣿⣿⣿⣿⣿⣿⣿⣿⣿⣿⡕⢕⢕⢄⠀⠁⠀⢄⢕⢕⢕⣿⣿⣿⣿⣿⣿⣿⣿⣿⣿⣿⠀⠀⠀⠀⠀⠀⠀⠀⠀⠀⠀⠀</a:t>
            </a:r>
            <a:br/>
            <a:r>
              <a:t>⠀⠀⠀⠀⠀⠀⠀⠀⠀⠀⠀⣿⣿⣿⣿⣿⣿⣿⣿⣿⣿⣿⣿⣿⣿⣿⡿⢟⢕⢕⢕⢕⠕⠄⢱⣿⣿⣿⣿⣿⣿⣿⣿⣿⣿⣿⣿⡷⢕⢕⠕⢑⠔⠕⢕⢕⢕⢱⣿⣿⣿⣿⣿⣿⣿⣿⣿⣿⣿⠀⠀⠀⠀⠀⠀⠀⠀⠀⠀⠀⠀</a:t>
            </a:r>
            <a:br/>
            <a:r>
              <a:t>⠀⠀⠀⠀⠀⠀⠀⠀⠀⠀⠀⣿⣿⣿⣿⣿⣿⣿⣿⣿⣿⣿⣿⣿⡟⢕⢕⢕⣔⣰⡇⢕⠐⢀⣿⣿⣿⣿⣿⣿⣿⣿⣿⣿⣿⣿⣿⣧⡕⢕⢕⢔⠐⢕⢕⢕⢕⢸⣿⣿⣿⣿⣿⣿⣿⣿⣿⣿⣿⠀⠀⠀⠀⠀⠀⠀⠀⠀⠀⠀⠀</a:t>
            </a:r>
            <a:br/>
            <a:r>
              <a:t>⠀⠀⠀⠀⠀⠀⠀⠀⠀⠀⠀⣿⣿⣿⣿⣿⣿⣿⣿⣿⣿⣿⣿⣿⣿⣿⣿⡿⢟⢏⠑⠀⠀⣸⣿⣿⣿⣿⣿⣿⣿⣿⣿⣿⣿⣿⣿⣿⣇⢕⢕⢄⢔⢕⠑⢕⣱⣿⣿⣿⣿⣿⣿⣿⣿⣿⣿⣿⣿⠀⠀⠀⠀⠀⠀⠀⠀⠀⠀⠀⠀</a:t>
            </a:r>
            <a:br/>
            <a:r>
              <a:t>⠀⠀⠀⠀⠀⠀⠀⠀⠀⠀⠀⣿⣿⣿⣿⣿⣿⣿⣿⣿⣿⣿⣿⣿⡿⢿⡟⠑⠀⠀⠀⠀⣰⣿⣿⣿⣿⣿⣿⣿⣿⣿⣿⣿⣿⣿⣿⣿⣿⢕⢕⠕⢕⢕⠀⢕⣿⣿⣿⣿⣿⣿⣿⣿⣿⣿⣿⣿⣿⠀⠀⠀⠀⠀⠀⠀⠀⠀⠀⠀⠀</a:t>
            </a:r>
            <a:br/>
            <a:r>
              <a:t>⠀⠀⠀⠀⠀⠀⠀⠀⠀⠀⠀⣿⣿⣿⣿⣿⣿⣿⣿⣿⣿⣿⣿⣟⣟⢇⢕⢔⠀⠀⠀⢰⣿⣿⣿⣿⣿⣿⣿⣿⣿⣿⣿⣿⣿⣿⢕⢕⢕⢕⢕⢔⢕⢁⢀⢕⣿⣿⣿⣿⣿⣿⣿⣿⣿⣿⣿⣿⣿⠀⠀⠀⠀⠀⠀⠀⠀⠀⠀⠀⠀</a:t>
            </a:r>
            <a:br/>
            <a:r>
              <a:t>⠀⠀⠀⠀⠀⠀⠀⠀⠀⠀⠀⣿⣿⣿⣿⣿⣿⣿⣿⣿⣿⣿⣿⣿⣿⢕⢕⠕⠑⢁⣱⣿⣿⣿⣿⣿⣿⣿⣿⣿⣿⣿⣿⣿⣿⣿⣿⣵⡕⢕⢕⢕⢕⠕⢕⣱⡟⢝⢟⢟⢟⢟⢻⢿⣿⢿⡿⢿⣿⠀⠀⠀⠀⠀⠀⠀⠀⠀⠀⠀⠀</a:t>
            </a:r>
            <a:br/>
            <a:r>
              <a:t>⠀⠀⠀⠀⠀⠀⠀⠀⠀⠀⠀⣿⣿⣿⣿⣿⣿⣿⣿⣿⣿⣿⣿⣿⣟⢕⢔⢔⣱⡵⢿⣿⣿⣿⣿⣿⣿⣿⣿⣿⣿⣿⣿⣿⢿⢿⢻⣿⢇⢕⠑⠁⠀⢄⢱⡟⢕⢕⢕⠕⠁⠕⠕⢕⢕⢕⢕⢸⣿⠀⠀⠀⠀⠀⠀⠀⠀⠀⠀⠀⠀</a:t>
            </a:r>
            <a:br/>
            <a:r>
              <a:t>⠀⠀⠀⠀⠀⠀⠀⠀⠀⠀⠀⣿⣿⣿⣿⣿⣿⣿⣿⣿⣿⢏⢝⢝⢟⢟⢟⢝⢕⢕⢕⢝⢻⢿⢿⢿⢿⢏⢹⢏⢝⢝⢕⢕⢜⢜⢹⣯⡕⢕⢔⣔⡱⢕⢏⢕⢕⢕⢕⠀⢀⢄⢔⢕⢕⢕⢕⡕⣿⠀⠀⠀⠀⠀⠀⠀⠀⠀⠀⠀⠀</a:t>
            </a:r>
            <a:br/>
            <a:r>
              <a:t>⠀⠀⠀⠀⠀⠀⠀⠀⠀⠀⠀⣿⣿⣿⣿⣿⣿⣿⣿⣿⣿⡕⢕⢕⢕⣕⢕⢕⢕⢕⢕⢕⢅⢔⢑⢕⢅⢕⢕⢕⢕⢕⢕⢕⢕⢕⢕⢕⢜⢝⢕⢕⢕⢕⢕⢕⢕⢕⢕⢕⢕⢕⢕⢕⢕⢕⡕⢜⣿⠀⠀⠀⠀⠀⠀⠀⠀⠀⠀⠀⠀</a:t>
            </a:r>
            <a:br/>
            <a:r>
              <a:t>⠀⠀⠀⠀⠀⠀⠀⠀⠀⠀⠀⣿⣿⣿⣿⣿⣿⣿⣿⣿⣿⣿⣿⣿⡿⢟⢝⢕⢕⢕⢕⢕⢕⢕⢁⢔⢔⣕⡇⢵⣱⢕⢗⣱⣕⣱⣵⣵⣵⣧⣵⣵⣕⡕⢕⢕⢕⢕⢕⢕⢕⢕⡕⢕⣣⢷⣽⣵⣿⠀⠀⠀⠀⠀⠀⠀⠀⠀⠀⠀⠀</a:t>
            </a:r>
            <a:br/>
            <a:r>
              <a:t>⠀⠀⠀⠀⠀⠀⠀⠀⠀⠀⠀⣿⣿⣿⣿⣿⣿⣿⣿⣿⣿⣿⣿⣿⣿⣯⣵⣧⣵⣵⣵⣱⣱⣷⣷⣵⣿⣽⣷⣿⣿⣿⣿⣿⣿⣿⣿⣿⣿⣿⣿⣿⣿⣿⣿⣷⣷⣵⣵⣧⣵⣾⣾⣿⣿⣷⣾⣿⣿⠀⠀⠀⠀⠀⠀⠀⠀⠀⠀⠀⠀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⠀⠀⠀⠀⠀⠀⠀⠀⠀⠀⠀⣿⣿⣿⣽⣽⣽⣿⣿⣿⣿⣿⣿⣿⣿⣿⣿⡿⣿⣿⣿⣿⣿⣿⣟⣷⢇⠀⠀⠀⠀⢸⣿⣿⣿⡧⢄⠀⠀⠀⠀⠀⠀⠀⠀⠀⠁⠕⢸⣿⣿⣿⣿⣿⣿⣿⣿⣿⣿⠀⠀⠀⠀⠀⠀⠀⠀⠀⠀⠀⠀</a:t>
            </a:r>
            <a:br/>
            <a:r>
              <a:t>⠀⠀⠀⠀⠀⠀⠀⠀⠀⠀⠀⣿⣿⣿⣿⣿⣿⣿⣿⣿⣿⣿⣿⣿⣿⣿⣿⣿⣿⣟⣻⣿⡿⢿⢿⠏⠀⠀⠀⠀⢄⣼⣯⣿⣿⣿⡕⡔⢀⠀⠀⠀⠀⠀⠀⠀⠀⢀⢜⣿⣿⣿⡿⣿⣿⣿⣿⣿⣿⠀⠀⠀⠀⠀⠀⠀⠀⠀⠀⠀⠀</a:t>
            </a:r>
            <a:br/>
            <a:r>
              <a:t>⠀⠀⠀⠀⠀⠀⠀⠀⠀⠀⠀⣿⣿⣿⣿⣿⣿⣿⣿⣿⣿⣿⣿⣿⣿⣿⣿⣿⣿⣿⣾⣝⣁⢁⠀⠀⠀⠀⠀⢀⣸⣿⣿⣿⣿⣿⣿⣷⡕⢔⠀⠀⠀⠀⠀⠀⢕⢕⢕⢸⣿⣿⣿⣿⣿⣿⣿⣿⣟⠀⠀⠀⠀⠀⠀⠀⠀⠀⠀⠀⠀</a:t>
            </a:r>
            <a:br/>
            <a:r>
              <a:t>⠀⠀⠀⠀⠀⠀⠀⠀⠀⠀⠀⣿⣿⣿⣿⣿⣿⣿⣿⣿⣿⣿⣿⣿⣿⣿⣿⣿⣿⣯⣽⣽⢟⢟⠕⠗⠔⠀⠐⢠⣿⣿⣿⣿⣿⣿⣿⣿⣷⢕⢀⠀⠀⠀⠀⠐⠕⢕⢕⢸⣿⣿⣿⣿⣿⣿⣿⣿⣿⠀⠀⠀⠀⠀⠀⠀⠀⠀⠀⠀⠀</a:t>
            </a:r>
            <a:br/>
            <a:r>
              <a:t>⠀⠀⠀⠀⠀⠀⠀⠀⠀⠀⠀⣿⣿⣿⣿⣿⣿⣿⣿⣿⣿⣿⣿⣿⣿⣿⣿⣿⣿⢻⢟⢝⠁⠀⠀⠀⠀⠀⢄⣾⣿⣿⣿⣿⣿⣿⣿⡗⣕⢅⢁⠀⠀⠀⠀⠔⢕⢕⢕⢸⣿⣿⣿⣿⣿⣿⣿⣿⣿⠀⠀⠀⠀⠀⠀⠀⠀⠀⠀⠀⠀</a:t>
            </a:r>
            <a:br/>
            <a:r>
              <a:t>⠀⠀⠀⠀⠀⠀⠀⠀⠀⠀⠀⣿⣿⣿⣿⣿⣿⣿⣿⣿⣿⣿⣿⣿⣿⣿⣿⣿⣿⢕⢕⢔⢄⢀⠀⠀⠀⢄⣾⣿⣿⣿⣿⣿⣿⣿⣿⣿⢷⣷⣧⣕⢔⢀⢄⢄⢕⠕⢕⢸⣿⣿⣿⣿⣿⣿⣿⣿⣿⠀⠀⠀⠀⠀⠀⠀⠀⠀⠀⠀⠀</a:t>
            </a:r>
            <a:br/>
            <a:r>
              <a:t>⠀⠀⠀⠀⠀⠀⠀⠀⠀⠀⠀⣿⣿⣿⣿⣿⣿⣿⣿⣿⣿⣿⣿⣿⣿⣿⣿⣯⣟⢟⢕⢕⢕⢕⠕⠀⢕⣿⣿⣿⣿⣿⣿⣿⣿⣿⣿⣿⣷⣯⣝⡝⢕⠕⠄⢁⢄⢔⢕⣾⣿⣿⣿⣿⣿⣿⣿⣿⣿⠀⠀⠀⠀⠀⠀⠀⠀⠀⠀⠀⠀</a:t>
            </a:r>
            <a:br/>
            <a:r>
              <a:t>⠀⠀⠀⠀⠀⠀⠀⠀⠀⠀⠀⣿⣿⣿⣿⣿⣿⣿⣿⣿⣿⣿⣿⣿⣿⣿⣿⣿⣯⣧⣾⢞⠑⠀⠀⢀⣼⣿⣿⣿⣿⣿⣿⣿⣿⣿⣿⣿⣿⡝⢝⢅⢁⠀⠁⢀⢀⢕⢱⣿⣿⣿⣿⣿⣿⣿⣿⣿⣿⠀⠀⠀⠀⠀⠀⠀⠀⠀⠀⠀⠀</a:t>
            </a:r>
            <a:br/>
            <a:r>
              <a:t>⠀⠀⠀⠀⠀⠀⠀⠀⠀⠀⠀⣿⣿⣿⣿⣿⣿⣿⣿⣿⣿⣿⣿⣿⣿⣿⣿⣿⢿⢏⠑⠀⠀⢀⢀⣼⣿⣿⣿⣿⣿⣿⣿⣿⣿⣿⣿⣿⣿⢇⢕⢕⢕⢔⢕⢕⢕⢕⣾⣿⣿⣿⣿⣿⣿⣿⣿⣿⣿⠀⠀⠀⠀⠀⠀⠀⠀⠀⠀⠀⠀</a:t>
            </a:r>
            <a:br/>
            <a:r>
              <a:t>⠀⠀⠀⠀⠀⠀⠀⠀⠀⠀⠀⣿⣿⣿⣿⣿⣿⣿⣿⣿⣿⣿⣿⣿⣿⣿⣿⣿⢏⢕⠀⠀⠄⢄⣾⣿⣿⣿⣿⣿⣿⣿⣿⣿⣿⣿⣟⡝⢝⢕⢕⢕⢅⠄⢕⢕⢕⣾⣿⣿⣿⣿⣿⣿⣿⣿⣿⣿⣿⠀⠀⠀⠀⠀⠀⠀⠀⠀⠀⠀⠀</a:t>
            </a:r>
            <a:br/>
            <a:r>
              <a:t>⠀⠀⠀⠀⠀⠀⠀⠀⠀⠀⠀⣿⣿⣿⣿⣿⣿⣿⣿⣿⣿⣿⣿⣿⣿⡟⢏⠕⠁⠀⢀⢄⢕⣾⣿⣿⣿⣿⣿⣿⣿⣿⣿⣿⣿⣿⣿⡕⢕⢕⢕⢕⢕⠑⢔⣱⣿⣿⣿⣿⣿⣿⣿⣿⣿⣿⣿⣿⣿⠀⠀⠀⠀⠀⠀⠀⠀⠀⠀⠀⠀</a:t>
            </a:r>
            <a:br/>
            <a:r>
              <a:t>⠀⠀⠀⠀⠀⠀⠀⠀⠀⠀⠀⣿⣿⣿⣿⣿⣿⣿⣿⣿⣿⣿⣿⣿⣏⡱⣕⣱⣴⡷⢗⠑⠀⣿⣿⣿⣿⣿⣿⣿⣿⣿⣿⣿⣿⣿⣿⡧⢕⢕⢕⢕⢕⢕⢸⣿⣿⣿⣿⣿⣿⣿⣿⣿⣿⣿⣿⣿⣿⠀⠀⠀⠀⠀⠀⠀⠀⠀⠀⠀⠀</a:t>
            </a:r>
            <a:br/>
            <a:r>
              <a:t>⠀⠀⠀⠀⠀⠀⠀⠀⠀⠀⠀⣿⣿⣿⣿⣿⣿⣿⣿⣿⣿⣿⣿⣿⣿⣿⢿⣿⢏⠑⠁⠀⢱⣿⣿⣿⣿⣿⣿⣿⣿⣿⣿⣿⣿⣿⣿⡿⢇⢕⢕⢕⢕⠕⢕⢹⣿⣿⣿⣿⣿⣿⣿⣿⣿⣿⣿⣿⣿⠀⠀⠀⠀⠀⠀⠀⠀⠀⠀⠀⠀</a:t>
            </a:r>
            <a:br/>
            <a:r>
              <a:t>⠀⠀⠀⠀⠀⠀⠀⠀⠀⠀⠀⣿⣿⣿⣿⣿⣿⣿⣿⣿⣿⣿⣿⣿⡿⢕⢕⢕⢕⢄⠀⠀⢸⣿⣿⣿⣿⣿⣿⣿⣿⣿⣿⣿⣿⣿⡧⢕⢔⢄⠄⠀⠁⠁⢕⢱⡟⢟⢟⢝⠝⢝⢕⢕⢕⢜⣽⣿⣻⠀⠀⠀⠀⠀⠀⠀⠀⠀⠀⠀⠀</a:t>
            </a:r>
            <a:br/>
            <a:r>
              <a:t>⠀⠀⠀⠀⠀⠀⠀⠀⠀⠀⠀⣿⣿⣿⣿⣿⣿⣿⣿⣿⣿⣿⣿⣷⣕⣕⢕⢕⢕⢕⠑⢕⣿⣿⣿⣿⣿⣿⣿⣿⣿⣿⣿⣿⣿⣿⡟⡧⣕⡕⢕⢕⠕⠁⠀⢸⢇⢕⢕⢕⢀⢅⢕⢕⣕⢱⣿⣿⣿⠀⠀⠀⠀⠀⠀⠀⠀⠀⠀⠀⠀</a:t>
            </a:r>
            <a:br/>
            <a:r>
              <a:t>⠀⠀⠀⠀⠀⠀⠀⠀⠀⠀⠀⣿⣿⣿⣿⣿⣿⣿⣿⣿⣿⣿⣿⣿⣧⡼⢇⢑⢁⢄⣸⣿⣿⣿⣿⣿⣿⣿⣿⣿⣿⣿⣿⣿⣿⢿⢟⢱⢕⢝⢕⢕⢄⢔⡱⢎⢕⢕⢕⢕⢕⢕⢕⣕⡞⣻⢿⣿⣿⠀⠀⠀⠀⠀⠀⠀⠀⠀⠀⠀⠀</a:t>
            </a:r>
            <a:br/>
            <a:r>
              <a:t>⠀⠀⠀⠀⠀⠀⠀⠀⠀⠀⠀⣿⣿⣿⣿⣿⣿⣿⣿⣿⣿⣿⡿⢿⢿⣷⣷⢧⢷⢞⢕⢝⢟⠟⢟⢟⠟⢻⢿⡟⢟⡹⢕⢕⢕⢕⢕⢽⢵⡗⢰⢕⢇⢕⠕⠕⢕⢕⢕⢕⢕⢕⢕⡕⣝⣸⣟⣷⡿⠀⠀⠀⠀⠀⠀⠀⠀⠀⠀⠀⠀</a:t>
            </a:r>
            <a:br/>
            <a:r>
              <a:t>⠀⠀⠀⠀⠀⠀⠀⠀⠀⠀⠀⣿⣿⣿⣿⣿⣿⣿⣿⣿⣿⣿⢇⢕⢕⢕⢕⢕⠕⠕⢕⢕⢅⢕⢁⠕⢁⢕⢕⢕⢕⢕⢕⢕⢕⢕⢕⢕⢄⠕⢕⢕⢕⢔⢕⢕⢕⢕⢕⢕⢕⢕⣜⢕⢵⢸⣯⣹⣿⠀⠀⠀⠀⠀⠀⠀⠀⠀⠀⠀⠀</a:t>
            </a:r>
            <a:br/>
            <a:r>
              <a:t>⠀⠀⠀⠀⠀⠀⠀⠀⠀⠀⠀⣿⣿⣿⣿⣿⣿⣿⣿⣿⣿⣿⣇⣕⣕⣕⣷⡆⢔⢄⢄⠅⠅⢕⢅⢔⢕⢕⢵⢵⢇⡕⣇⡱⡕⢕⡕⣕⣱⣵⣵⣷⣵⣵⣕⣱⣧⡵⢇⢸⡵⣽⣕⣺⣿⣾⣿⣿⣿⠀⠀⠀⠀⠀⠀⠀⠀⠀⠀⠀⠀</a:t>
            </a:r>
            <a:br/>
            <a:r>
              <a:t>⠀⠀⠀⠀⠀⠀⠀⠀⠀⠀⠀⣿⣿⣿⣿⣿⣿⣿⣿⣿⣿⣿⣿⣿⣿⣿⡏⡕⢕⢕⢕⢕⢕⣕⣗⢕⣽⢹⣵⣷⣿⣷⣷⣷⣿⣿⣿⣿⣿⣿⣿⣿⣿⣿⣿⣿⣿⣿⣿⣿⣿⣿⣿⣿⣿⣿⣿⣿⣿⠀⠀⠀⠀⠀⠀⠀⠀⠀⠀⠀⠀</a:t>
            </a:r>
            <a:br/>
            <a:r>
              <a:t>⠀⠀⠀⠀⠀⠀⠀⠀⠀⠀⠀⣿⣿⣿⣿⣿⣿⣿⣿⣿⣿⣿⣿⣿⣿⣿⣯⣵⣿⣾⣾⣷⣿⣿⣿⣿⣿⣾⣿⣿⣿⣿⣿⣿⣿⣿⣿⣿⣿⣿⣿⣿⣿⣿⣿⣿⣿⣿⣿⣿⣿⣿⣿⣿⣿⣿⣿⣿⣿⠀⠀⠀⠀⠀⠀⠀⠀⠀⠀⠀⠀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⠀⠀⠀⠀⠀⠀⠀⠀⠀⠀⠀⣿⣿⣿⣽⣽⣽⣿⣿⣿⣿⣿⣿⣿⣿⣿⣿⣿⣿⣷⣇⣜⢑⣕⣵⠕⠀⢀⣹⣿⣿⣿⣿⣿⣿⣿⡇⠑⢕⢕⠀⠀⠀⠀⠀⢀⢁⢕⣻⣿⣿⣿⣿⣿⣿⣿⣿⣿⣿⠀⠀⠀⠀⠀⠀⠀⠀⠀⠀⠀⠀</a:t>
            </a:r>
            <a:br/>
            <a:r>
              <a:t>⠀⠀⠀⠀⠀⠀⠀⠀⠀⠀⠀⣿⣿⣿⣿⣿⣿⣿⣿⣿⣿⣿⣿⣿⣿⣿⣿⢟⢟⣿⢿⢿⢟⠟⠋⠀⠀⢕⡷⣷⣷⣿⣿⣯⣿⣿⡕⠀⠀⢕⢔⠀⠀⠀⠀⢅⢕⢕⢸⣿⣿⣿⡿⣿⡿⣿⣿⣿⣿⠀⠀⠀⠀⠀⠀⠀⠀⠀⠀⠀⠀</a:t>
            </a:r>
            <a:br/>
            <a:r>
              <a:t>⠀⠀⠀⠀⠀⠀⠀⠀⠀⠀⠀⣿⣿⣿⣿⣿⣿⣿⣿⣿⣿⣿⣿⣿⣿⣿⣿⣷⣼⣕⢁⠀⠀⠀⠀⠀⠀⣾⣿⣿⣿⣿⣿⣿⣿⣿⡇⢄⢄⡕⢕⡕⢐⠀⠐⢕⢕⢕⢸⣿⣿⣿⣿⣿⣿⣿⣿⣿⣻⠀⠀⠀⠀⠀⠀⠀⠀⠀⠀⠀⠀</a:t>
            </a:r>
            <a:br/>
            <a:r>
              <a:t>⠀⠀⠀⠀⠀⠀⠀⠀⠀⠀⠀⣿⣿⣿⣿⣿⣿⣿⣿⣿⣿⣿⣿⣿⣿⣿⣟⣏⣝⣝⣹⠏⠑⠐⠀⠀⢱⣿⣿⣿⣿⣿⣿⣿⣿⣿⡏⢕⢕⢙⠑⠑⠑⠀⠀⠁⠑⢕⢸⣿⣿⣿⣿⣿⣿⣿⣿⣿⣿⠀⠀⠀⠀⠀⠀⠀⠀⠀⠀⠀⠀</a:t>
            </a:r>
            <a:br/>
            <a:r>
              <a:t>⠀⠀⠀⠀⠀⠀⠀⠀⠀⠀⠀⣿⣿⣿⣿⣿⣿⣿⣿⣿⣿⣿⣿⣿⣿⣿⣿⡿⢟⢟⢕⠀⠀⠀⠀⠀⣾⣿⣿⣿⣿⣿⣿⣿⣿⣿⣧⢦⣕⣕⣅⢐⢀⢀⢀⠀⢀⢕⢜⣿⣿⣿⣿⣿⣿⣿⣿⣿⣿⠀⠀⠀⠀⠀⠀⠀⠀⠀⠀⠀⠀</a:t>
            </a:r>
            <a:br/>
            <a:r>
              <a:t>⠀⠀⠀⠀⠀⠀⠀⠀⠀⠀⠀⣿⣿⣿⣿⣿⣿⣿⣿⣿⣿⣿⣿⣿⣿⣿⣿⡇⢔⢄⢄⠀⠀⠀⢀⣱⣿⣿⣿⣿⣿⣿⣿⣿⣿⣿⣟⢯⢿⢝⢝⢙⢙⠜⠕⠄⢕⢕⢱⣿⣿⣿⣿⣿⣿⣿⣿⣿⣿⠀⠀⠀⠀⠀⠀⠀⠀⠀⠀⠀⠀</a:t>
            </a:r>
            <a:br/>
            <a:r>
              <a:t>⠀⠀⠀⠀⠀⠀⠀⠀⠀⠀⠀⣿⣿⣿⣿⣿⣿⣿⣿⣿⣿⣿⣿⣿⣿⣿⢿⢗⢕⢕⢕⢕⢔⠐⢕⣿⣿⣿⣿⣿⣿⣿⣿⣿⣿⣿⣿⢿⣷⣇⢕⢟⠏⠑⢀⢀⢀⢕⣾⣿⣿⣿⣿⣿⣿⣿⣿⣿⣿⠀⠀⠀⠀⠀⠀⠀⠀⠀⠀⠀⠀</a:t>
            </a:r>
            <a:br/>
            <a:r>
              <a:t>⠀⠀⠀⠀⠀⠀⠀⠀⠀⠀⠀⣿⣿⣿⣿⣿⣿⣿⣿⣿⣿⣿⣿⣿⣿⣿⣿⡗⢕⣕⡔⢇⠕⢅⣸⣿⣿⣿⣿⣿⣿⣿⣿⣿⣿⣿⣿⣷⡮⣝⢣⢕⢕⠁⢕⢕⢕⢸⣿⣿⣿⣿⣿⣿⣿⣿⣿⣿⣿⠀⠀⠀⠀⠀⠀⠀⠀⠀⠀⠀⠀</a:t>
            </a:r>
            <a:br/>
            <a:r>
              <a:t>⠀⠀⠀⠀⠀⠀⠀⠀⠀⠀⠀⣿⣿⣿⣿⣿⣿⣿⣿⣿⣿⣿⣿⣿⣿⡿⢧⣵⣿⢟⠑⠁⠀⢕⣿⣿⣿⣿⣿⣿⣿⣿⣿⣿⣿⣿⣿⣿⣽⢇⢕⢕⢕⢕⢕⢕⢕⣿⣿⣿⣿⣿⣿⣿⣿⣿⣿⣿⣿⠀⠀⠀⠀⠀⠀⠀⠀⠀⠀⠀⠀</a:t>
            </a:r>
            <a:br/>
            <a:r>
              <a:t>⠀⠀⠀⠀⠀⠀⠀⠀⠀⠀⠀⣿⣿⣿⣿⣿⣿⣿⣿⣿⣿⣿⣿⣿⣿⣷⣷⣵⡷⢕⠀⠀⢄⣼⣿⣿⣿⣿⣿⣿⣿⣿⣿⣿⣿⣿⣿⡇⢕⢕⢕⢕⢕⢕⠑⢕⣼⣿⣿⣿⣿⣿⣿⣿⣿⣿⣿⣿⣿⠀⠀⠀⠀⠀⠀⠀⠀⠀⠀⠀⠀</a:t>
            </a:r>
            <a:br/>
            <a:r>
              <a:t>⠀⠀⠀⠀⠀⠀⠀⠀⠀⠀⠀⣿⣿⣿⣿⣿⣿⣿⣿⣿⣿⣿⣿⣿⣿⣿⢿⢏⠑⠑⠀⠀⣸⣿⣿⣿⣿⣿⣿⣿⣿⣿⣿⣿⣿⣿⣿⢕⢕⢕⢕⢕⢕⢔⢐⣱⣿⣿⣿⣿⣿⣿⣿⣿⣿⣿⣿⣿⣿⠀⠀⠀⠀⠀⠀⠀⠀⠀⠀⠀⠀</a:t>
            </a:r>
            <a:br/>
            <a:r>
              <a:t>⠀⠀⠀⠀⠀⠀⠀⠀⠀⠀⠀⣿⣿⣿⣿⣿⣿⣿⣿⣿⣿⣿⣿⣿⣿⢏⠑⠀⢀⣄⡄⢔⣿⣿⣿⣿⣿⣿⣿⣿⣿⣿⣿⣿⣿⣿⣿⢕⢕⢕⢕⢕⢕⢕⢕⣿⣿⣿⢿⢟⢻⣿⣿⣿⣿⣿⣿⣿⣿⠀⠀⠀⠀⠀⠀⠀⠀⠀⠀⠀⠀</a:t>
            </a:r>
            <a:br/>
            <a:r>
              <a:t>⠀⠀⠀⠀⠀⠀⠀⠀⠀⠀⠀⣿⣿⣿⣿⣿⣿⣿⣿⣿⣿⣿⣿⣿⣷⣕⣵⣷⣿⢟⠕⠀⣿⣿⣿⣿⣿⣿⣿⣿⣿⣿⣿⣿⣿⣿⣟⣗⢗⠇⠑⠑⠐⠑⠑⢜⢕⢄⠑⢕⢸⣿⣿⣿⣿⣿⣿⣿⣿⠀⠀⠀⠀⠀⠀⠀⠀⠀⠀⠀⠀</a:t>
            </a:r>
            <a:br/>
            <a:r>
              <a:t>⠀⠀⠀⠀⠀⠀⠀⠀⠀⠀⠀⣿⣿⣿⣿⣿⣿⣿⣿⣿⣿⣿⣿⣿⣿⡯⢕⢕⢕⢕⢕⢄⢸⣿⣿⣿⣿⣿⣿⣿⣿⣿⣿⣿⣿⣿⣿⢕⠕⢀⠀⠀⠐⠔⠑⢇⢕⢕⢔⢕⢟⣿⣿⣿⣿⣿⣿⣿⣻⠀⠀⠀⠀⠀⠀⠀⠀⠀⠀⠀⠀</a:t>
            </a:r>
            <a:br/>
            <a:r>
              <a:t>⠀⠀⠀⠀⠀⠀⠀⠀⠀⠀⠀⣿⣿⣿⣿⣿⣿⣿⣿⣿⣿⣿⣿⣿⢟⢇⢕⢕⢕⢕⢕⢑⣼⣿⣿⣿⣿⣿⣿⣿⣿⣿⣿⣿⣿⣿⣯⣕⡕⢔⢅⢑⢕⢑⢕⢕⢕⢕⢕⢕⢕⢜⢿⣿⣿⢻⣿⣿⣿⠀⠀⠀⠀⠀⠀⠀⠀⠀⠀⠀⠀</a:t>
            </a:r>
            <a:br/>
            <a:r>
              <a:t>⠀⠀⠀⠀⠀⠀⠀⠀⠀⠀⠀⣿⣿⣿⣿⣿⣿⣿⣿⣿⣿⣿⣿⣿⣿⡇⢕⢕⢕⢑⢅⣾⣿⣿⣿⣿⣿⣿⣿⣿⣿⣿⣿⣿⢿⢟⢟⢕⢕⢕⢕⠑⢅⢕⠕⢑⢕⢕⢕⢕⢕⢕⢺⣿⣟⣿⣿⣿⣿⠀⠀⠀⠀⠀⠀⠀⠀⠀⠀⠀⠀</a:t>
            </a:r>
            <a:br/>
            <a:r>
              <a:t>⠀⠀⠀⠀⠀⠀⠀⠀⠀⠀⠀⣿⣿⣿⣿⣿⣿⣿⣿⣿⣿⣿⣿⣿⣿⣿⣝⣝⣕⣱⢞⢟⢟⢟⢏⢝⢝⢿⣿⢿⢟⢝⢕⢕⢕⢕⢕⢗⠼⢽⢕⢎⠕⠑⢕⢕⢕⢕⢕⢕⢕⢜⢽⣟⣽⣻⣿⣷⣿⠀⠀⠀⠀⠀⠀⠀⠀⠀⠀⠀⠀</a:t>
            </a:r>
            <a:br/>
            <a:r>
              <a:t>⠀⠀⠀⠀⠀⠀⠀⠀⠀⠀⠀⣿⣿⣿⣿⣿⣿⣿⣿⣿⣿⣿⣿⡿⢝⢝⢝⢝⠕⢕⠕⠀⢕⢕⢕⢁⢕⢕⢕⢕⢕⢕⢕⢕⢕⢕⢕⢕⢔⢁⢁⢄⢔⢕⢕⢕⡕⢕⣱⣕⢱⣳⣼⣯⣿⢿⣿⣿⣿⠀⠀⠀⠀⠀⠀⠀⠀⠀⠀⠀⠀</a:t>
            </a:r>
            <a:br/>
            <a:r>
              <a:t>⠀⠀⠀⠀⠀⠀⠀⠀⠀⠀⠀⣿⣿⣿⣿⣿⣿⣿⣿⣿⣿⣿⣿⣇⡕⢕⢕⢕⢔⢅⠄⢀⢀⢕⢅⢕⢕⢕⢵⢵⢕⡕⢗⢕⢕⢕⢕⢕⢕⣕⣵⣵⣷⣼⣵⣵⣷⣵⣵⣿⣷⣾⣾⣻⣿⣿⣿⣿⣿⠀⠀⠀⠀⠀⠀⠀⠀⠀⠀⠀⠀</a:t>
            </a:r>
            <a:br/>
            <a:r>
              <a:t>⠀⠀⠀⠀⠀⠀⠀⠀⠀⠀⠀⣿⣿⣿⣿⣿⣿⣿⣿⣿⣿⣿⣿⣿⣧⣵⣵⣾⢕⢕⢕⢕⢕⣕⢕⡕⡵⢕⢵⣵⣳⣷⣾⣷⣹⣿⣷⣿⣿⣿⣿⣿⣿⣿⣿⣿⣿⣿⣿⣿⣿⣿⣿⣿⣿⣿⣿⣿⣿⠀⠀⠀⠀⠀⠀⠀⠀⠀⠀⠀⠀</a:t>
            </a:r>
            <a:br/>
            <a:r>
              <a:t>⠀⠀⠀⠀⠀⠀⠀⠀⠀⠀⠀⣿⣿⣿⣿⣿⣿⣿⣿⣿⣿⣿⣿⣿⣿⣿⣿⣿⡱⣕⣕⢕⢕⡺⣟⣫⢏⣜⣷⣧⣿⣿⣿⣿⣿⣿⣿⣿⣿⣿⣿⣿⣿⣿⣿⣿⣿⣿⣿⣿⣿⣿⣿⣿⣿⣿⣿⣿⣿⠀⠀⠀⠀⠀⠀⠀⠀⠀⠀⠀⠀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⠀⠀⠀⠀⠀⠀⠀⠀⠀⠀⠀⣿⣿⣿⣿⣿⣿⣿⣿⣿⣿⣿⣿⣿⣿⣿⣿⣿⣿⣿⣾⣷⣿⣿⣿⣿⣿⣿⣿⣿⣿⣿⣿⣿⣿⣿⣿⣿⣿⣿⣿⣿⣿⣿⣿⣿⣿⣿⣿⣿⣿⣿⣿⣿⣿⣿⣿⣿⣿⠀⠀⠀⠀⠀⠀⠀⠀⠀⠀⠀⠀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⠀⠀⠀⠀⠀⠀⠀⠀⠀⠀⠀⣻⣿⣿⢿⢿⣿⣿⣿⣿⣿⣿⣿⣿⣿⣿⣿⣿⣿⣿⣿⣿⣿⣿⣿⣿⣿⣿⣿⣿⣿⣿⣿⣿⣿⣿⣿⣿⣿⣿⣿⣿⣿⣿⣿⣿⣿⣿⣿⣿⣿⣿⣿⣿⣿⣿⡿⣿⣿⠀⠀⠀⠀⠀⠀⠀⠀⠀⠀⠀⠀</a:t>
            </a:r>
            <a:br/>
            <a:r>
              <a:t>⠀⠀⠀⠀⠀⠀⠀⠀⠀⠀⠀⢼⣿⣵⣵⣷⣿⣿⣿⣿⣿⣿⣿⣿⣿⣿⣿⣿⣿⣿⣿⣿⣿⣿⣿⣿⣿⣿⣿⣿⣿⣿⣿⣿⣿⣿⣿⣷⣣⣼⣿⣾⣷⣾⣿⣿⣿⣿⣷⣿⣿⣿⣿⣾⣿⣿⣿⣿⣿⠀⠀⠀⠀⠀⠀⠀⠀⠀⠀⠀⠀</a:t>
            </a:r>
            <a:br/>
            <a:r>
              <a:t>⠀⠀⠀⠀⠀⠀⠀⠀⠀⠀⠀⢺⢽⣿⣿⣿⣿⣿⣿⣿⣿⣿⣿⣿⣿⣿⣿⣿⣿⣿⣿⣿⣿⣿⣿⣿⣿⣿⣿⣿⣿⣿⣿⣿⣿⣿⣿⣿⣿⣿⣿⣿⣿⣿⣿⣿⣿⣿⣿⣿⣿⣿⣿⣿⣿⣿⣿⣿⣿⠀⠀⠀⠀⠀⠀⠀⠀⠀⠀⠀⠀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⠀⠀⠀⠀⠀⠀⠀⠀⠀⠀⠀⣱⣾⣿⣿⣿⣿⣿⣿⣿⣿⣿⣿⣿⣿⣿⣿⣿⣿⣿⣿⣿⣿⣿⣿⣿⣿⣿⣿⢿⢟⢟⢟⢻⢿⢿⣿⣿⣷⣹⣿⣿⣿⣿⣿⣿⣿⣿⣿⣿⣿⣿⣿⣿⣿⣿⣿⣿⣿⠀⠀⠀⠀⠀⠀⠀⠀⠀⠀⠀⠀</a:t>
            </a:r>
            <a:br/>
            <a:r>
              <a:t>⠀⠀⠀⠀⠀⠀⠀⠀⠀⠀⠀⢼⣫⣿⣿⣿⣿⣿⣿⣿⣿⣿⣿⣿⣿⣿⣿⣿⣿⣿⣿⣿⣿⣿⣿⣿⣿⢟⡱⢗⢗⠇⢕⢎⢝⠕⠜⢝⢻⣿⣿⣿⣿⣿⣿⣿⣿⣿⣿⣿⣿⣿⣿⣿⣿⣿⣿⣿⣿⠀⠀⠀⠀⠀⠀⠀⠀⠀⠀⠀⠀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⠀⠀⠀⠀⠀⠀⠀⠀⠀⠀⠀⣾⣿⣿⣿⣿⣿⣿⣿⣿⣿⣿⣿⣿⣿⣿⣿⣿⣿⣿⣿⣿⣿⣿⣿⣿⢏⢜⢕⢕⢕⢄⢔⢕⠑⠀⠁⠀⢕⣻⣿⣿⣿⣿⣿⣿⣿⣿⣿⣿⣿⣿⣿⣿⣿⣿⣿⣿⣿⠀⠀⠀⠀⠀⠀⠀⠀⠀⠀⠀⠀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⠀⠀⠀⠀⠀⠀⠀⠀⠀⠀⠀⣿⣿⣿⣿⣿⣿⣿⣿⣿⣿⣿⣿⣿⣿⣿⣿⣿⣿⣿⣿⣿⣿⣿⣿⣿⣷⢱⣷⣷⣧⣵⣵⣧⡕⢔⠀⠀⢁⣿⣿⣿⣿⣿⣿⣿⣿⣿⣿⣿⣿⣿⣿⣿⣿⣿⣿⣿⣿⠀⠀⠀⠀⠀⠀⠀⠀⠀⠀⠀⠀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⠀⠀⠀⠀⠀⠀⠀⠀⠀⠀⠀⣿⣿⣿⣿⣿⣿⣿⣿⣿⣿⣿⣿⣿⣿⣿⣿⣿⣿⣿⣿⣿⣿⣿⣿⣿⣿⢾⣿⣿⣿⣿⣿⣿⡞⢕⢕⠀⢕⣿⣿⣿⣿⣿⣿⣿⣿⣿⣿⣿⣿⣿⣿⣿⣿⣿⣿⣿⣿⠀⠀⠀⠀⠀⠀⠀⠀⠀⠀⠀⠀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⠀⠀⠀⠀⠀⠀⠀⠀⠀⠀⠀⣾⣿⣿⣿⣿⣿⣿⣿⣿⣿⣿⣿⣿⣿⣿⣿⣿⣿⣿⣿⣿⣿⣿⣿⣿⡝⢜⢟⢝⢝⢝⢕⢇⢝⢕⢕⢕⢕⣿⣿⣿⣿⣿⣿⣿⣿⣿⣿⣿⣿⣿⣿⣿⣿⣿⣿⣿⣿⠀⠀⠀⠀⠀⠀⠀⠀⠀⠀⠀⠀</a:t>
            </a:r>
            <a:br/>
            <a:r>
              <a:t>⠀⠀⠀⠀⠀⠀⠀⠀⠀⠀⠀⢹⣿⣿⢿⣿⣿⣿⣿⣿⣿⣿⣿⣿⣿⣿⣿⣿⣿⣿⣿⣿⣿⣿⣿⣿⣿⣕⢕⣕⣾⣧⢕⢕⢕⢕⢕⢕⣕⣿⣿⣿⣿⣿⣿⣿⣿⣿⣿⣿⣿⣿⣿⣿⣿⣿⣿⣿⣿⠀⠀⠀⠀⠀⠀⠀⠀⠀⠀⠀⠀</a:t>
            </a:r>
            <a:br/>
            <a:r>
              <a:t>⠀⠀⠀⠀⠀⠀⠀⠀⠀⠀⠀⢸⣿⣿⣿⣺⣿⣿⣿⣿⣿⣿⣿⣿⣿⣿⣿⣿⣿⣿⣿⣿⣿⣿⣿⣿⣿⣿⣿⣿⣿⣟⣜⢻⣷⣇⡕⣻⣿⣿⣿⣿⣿⣿⣿⣿⣿⣿⣿⣿⣿⣿⣿⣿⣿⣿⣿⣿⣿⠀⠀⠀⠀⠀⠀⠀⠀⠀⠀⠀⠀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⠀⠀⠀⠀⠀⠀⠀⠀⠀⠀⠀⢸⣿⣿⣿⣿⣿⣿⣿⣿⣿⣿⣿⣿⣿⣿⣿⣿⣿⣿⣿⣿⣿⣿⣿⣿⣿⣿⣿⣷⣾⣯⣵⣼⣿⣿⢇⢿⣿⣿⣿⣿⣿⣿⣿⣿⣿⣿⣿⣿⣿⣿⣿⣿⣿⣿⣿⣿⣿⠀⠀⠀⠀⠀⠀⠀⠀⠀⠀⠀⠀</a:t>
            </a:r>
            <a:br/>
            <a:r>
              <a:t>⠀⠀⠀⠀⠀⠀⠀⠀⠀⠀⠀⣸⣿⣷⣽⣿⣿⣿⣿⣿⣿⣿⣿⣿⣿⣿⣿⣿⣿⣿⣿⣿⣿⣿⣿⣿⣿⣿⣿⣿⣿⣿⣿⣿⣿⣿⡕⢕⢟⢿⢿⣿⣿⣿⣿⣿⣿⣿⣿⣿⣿⣿⣿⣿⣿⣿⣿⣿⣿⠀⠀⠀⠀⠀⠀⠀⠀⠀⠀⠀⠀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⠀⠀⠀⠀⠀⠀⠀⠀⠀⠀⠀⣿⣿⣿⣿⣿⣿⣿⣿⣿⣿⣿⣿⣿⣿⣿⣿⣿⣿⣿⣿⣿⣿⣿⣿⣿⣿⣿⣿⣿⣿⣿⣿⣿⣿⢟⣱⡕⢕⢕⢕⢜⢝⢻⢿⣿⣿⣿⣿⣿⣿⣿⣿⣿⣿⣿⣿⣿⣿⠀⠀⠀⠀⠀⠀⠀⠀⠀⠀⠀⠀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⠀⠀⠀⠀⠀⠀⠀⠀⠀⠀⠀⣿⣿⣿⣿⣿⣿⣿⣿⣿⣿⣿⣿⣿⣿⣿⣿⣿⣿⣿⣿⣿⣿⣿⣿⣿⣿⣿⣿⣿⣿⣿⣟⣟⣵⣾⢟⢕⢕⢕⢕⡕⢕⣱⣵⣿⣿⣿⣿⣿⣿⣿⣿⣿⣿⣿⣿⣿⣿⠀⠀⠀⠀⠀⠀⠀⠀⠀⠀⠀⠀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⠀⠀⠀⠀⠀⠀⠀⠀⠀⠀⠀⣿⣿⣿⣿⣿⣿⣿⣿⣿⣿⣿⣿⣿⣿⣿⣿⣿⣿⣿⣿⣿⣿⣿⣿⣿⣿⣿⣿⣿⣿⣿⣿⣿⣜⢕⣕⣵⣷⣧⢸⣷⣿⣿⣿⣿⣿⣿⣿⣿⣿⣿⣿⣿⣿⣿⣿⣿⣿⠀⠀⠀⠀⠀⠀⠀⠀⠀⠀⠀⠀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⠀⠀⠀⠀⠀⠀⠀⠀⠀⠀⠀⣿⣿⣿⣿⣿⣿⣿⣿⣿⣿⣿⣿⣿⣿⣿⣿⣿⣿⣿⣿⣿⣿⣿⣿⣿⣿⣿⣿⣿⣿⣿⣿⣿⣿⣷⣿⣿⣿⣿⣺⣿⣿⣿⣿⣿⣿⣿⣺⣿⣿⣿⣿⣿⣿⣿⣿⣿⣿⠀⠀⠀⠀⠀⠀⠀⠀⠀⠀⠀⠀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⠀⠀⠀⠀⠀⠀⠀⠀⠀⠀⠀⢸⢿⣿⣿⣿⣿⣿⣿⣿⣿⣿⣿⣿⣿⣿⣿⣿⣿⣿⣿⣿⣿⣿⣿⣿⣿⣿⣿⣿⣿⣿⣿⣿⣿⣿⣿⣿⣿⣿⣿⣿⣿⣿⣿⣇⣿⣿⣿⣿⣿⡽⣿⣿⣿⣿⣿⣿⣿⠀⠀⠀⠀⠀⠀⠀⠀⠀⠀⠀⠀</a:t>
            </a:r>
            <a:br/>
            <a:r>
              <a:t>⠀⠀⠀⠀⠀⠀⠀⠀⠀⠀⠀⣵⢟⣿⣿⣿⣿⣿⣿⣿⣿⣿⣿⣿⣿⣿⣿⣿⣿⣿⣿⣿⣿⣿⣿⣿⣿⣿⣿⣿⣿⣿⣿⣿⣿⣿⣿⣿⣿⣿⣿⣿⣿⣿⣿⢟⣿⣿⡟⣿⣿⣿⣻⣿⣿⣿⣿⣿⣿⠀⠀⠀⠀⠀⠀⠀⠀⠀⠀⠀⠀</a:t>
            </a:r>
            <a:br/>
            <a:r>
              <a:t>⠀⠀⠀⠀⠀⠀⠀⠀⠀⠀⠀⢜⣾⣿⣿⣿⣿⣿⣿⣿⣿⣿⣿⣿⣿⣿⣿⣿⣿⣿⣿⣿⣿⣿⣿⣿⣿⣿⣿⣿⣿⣿⣿⣿⣿⣿⣿⣿⣿⣿⣿⣿⣿⣿⡿⣸⣿⣿⡇⣿⣿⣿⣿⣿⣿⣿⣿⣿⣿⠀⠀⠀⠀⠀⠀⠀⠀⠀⠀⠀⠀</a:t>
            </a:r>
            <a:br/>
            <a:r>
              <a:t>⠀⠀⠀⠀⠀⠀⠀⠀⠀⠀⠀⢱⡾⢿⣿⣿⣿⣿⣿⣿⣿⣿⣿⣿⣿⣿⣿⣿⣿⣿⣿⣿⣿⣿⣿⣿⣿⣿⣿⣿⣿⣿⣿⣿⣿⣿⣿⣿⣿⣿⣿⣿⣿⣿⢇⣿⣿⣿⡇⣿⣿⣿⣿⣿⣿⣿⣿⣿⣿⠀⠀⠀⠀⠀⠀⠀⠀⠀⠀⠀⠀</a:t>
            </a:r>
            <a:br/>
            <a:r>
              <a:t>⠀⠀⠀⠀⠀⠀⠀⠀⠀⠀⠀⠘⠓⠚⠛⠛⠛⠛⠛⠛⠛⠛⠛⠛⠛⠛⠛⠛⠛⠛⠛⠛⠛⠛⠛⠛⠛⠛⠛⠛⠛⠛⠛⠛⠛⠛⠛⠛⠛⠛⠛⠛⠛⠛⠘⠛⠛⠛⠛⠛⠛⠛⠛⠛⠛⠛⠛⠛⠛⠀⠀⠀⠀⠀⠀⠀⠀⠀⠀⠀⠀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⠀⠀⠀⠀⠀⠀⠀⠀⠀⠀⠀⣿⣿⣽⣽⣽⣿⣿⣿⣿⣿⣾⣇⡕⢅⠀⠀⠀⠀⠀⠀⠀⠀⠀⣿⣿⣿⣿⣿⣿⣿⣿⡔⠀⠀⠀⠀⠀⠀⠀⠀⠀⠀⠁⢜⣿⣿⣿⣿⣿⣿⣿⣿⣿⣿⣿⣿⣿⣿⠀⠀⠀⠀⠀⠀⠀⠀⠀⠀⠀⠀</a:t>
            </a:r>
            <a:br/>
            <a:r>
              <a:t>⠀⠀⠀⠀⠀⠀⠀⠀⠀⠀⠀⣿⣿⣿⣿⣿⣿⣿⣿⣿⣿⣿⣿⣷⣵⣧⣄⣄⣄⢄⢀⢀⢀⢱⣿⣿⣷⣿⣿⣿⣷⣯⡕⠀⠀⠀⠀⠀⠀⠀⠀⠀⠀⠄⠕⢜⣿⣿⣿⣿⣿⣿⣿⣿⣿⣿⣿⣿⣿⠀⠀⠀⠀⠀⠀⠀⠀⠀⠀⠀⠀</a:t>
            </a:r>
            <a:br/>
            <a:r>
              <a:t>⠀⠀⠀⠀⠀⠀⠀⠀⠀⠀⠀⣿⣿⣿⣿⣿⣿⣿⣿⣿⣿⣿⣿⣿⡟⠙⠁⠕⠑⠁⠀⠀⠁⣼⣿⣿⣿⣿⣿⣿⣿⣿⡇⠀⠀⠀⠀⠀⠀⠀⠀⠀⠀⠀⢄⣼⣿⣿⣿⣿⣿⣿⣿⣿⣿⣿⣿⣿⣿⠀⠀⠀⠀⠀⠀⠀⠀⠀⠀⠀⠀</a:t>
            </a:r>
            <a:br/>
            <a:r>
              <a:t>⠀⠀⠀⠀⠀⠀⠀⠀⠀⠀⠀⣿⣿⣿⣿⣿⣿⣿⣿⣿⣿⣟⣝⣕⡕⢑⢔⠆⠔⠄⢄⣠⣾⣿⣿⣿⣿⣿⣿⣿⣿⣿⣿⡄⠀⠀⠀⠀⠀⠀⠀⠀⠀⢀⢱⣿⣿⣿⣿⣿⣿⣿⣿⣿⣿⣿⣿⣿⣿⠀⠀⠀⠀⠀⠀⠀⠀⠀⠀⠀⠀</a:t>
            </a:r>
            <a:br/>
            <a:r>
              <a:t>⠀⠀⠀⠀⠀⠀⠀⠀⠀⠀⠀⣿⣿⣿⣿⣿⣿⣿⣿⣿⣿⣿⣿⣟⣟⣝⣅⣄⣄⢕⠕⢿⣿⣿⣿⣿⣿⣿⣿⣿⣿⣿⣿⣷⢄⠀⠀⠀⠀⠀⠀⠀⢀⢔⣿⣿⣿⣿⣿⣿⣿⣿⣿⣿⣿⣿⣿⣿⣿⠀⠀⠀⠀⠀⠀⠀⠀⠀⠀⠀⠀</a:t>
            </a:r>
            <a:br/>
            <a:r>
              <a:t>⠀⠀⠀⠀⠀⠀⠀⠀⠀⠀⠀⣿⣿⣿⣿⣿⣿⣿⣿⣿⣿⣿⣿⣿⡟⢿⢿⢟⠑⠀⠁⠜⢿⣿⣿⣿⣿⣿⣿⣿⣿⣿⣿⣿⢕⠀⠀⠀⠀⠀⠀⠀⢕⢕⣿⣿⣿⣿⣿⣿⣿⣿⣿⣿⣿⣿⣿⣿⣿⠀⠀⠀⠀⠀⠀⠀⠀⠀⠀⠀⠀</a:t>
            </a:r>
            <a:br/>
            <a:r>
              <a:t>⠀⠀⠀⠀⠀⠀⠀⠀⠀⠀⠀⣿⣿⣿⣿⣿⣿⣿⣿⣿⣿⣿⣿⣿⣵⣷⣿⡇⢕⠀⠀⠀⢸⣿⣿⣿⣿⣿⣿⣿⣿⣿⣿⣿⢕⠀⠀⠀⠀⠀⠀⠀⢁⢕⣿⣿⣿⣿⣿⣿⣿⣿⣿⣿⣿⣿⣿⣿⣿⠀⠀⠀⠀⠀⠀⠀⠀⠀⠀⠀⠀</a:t>
            </a:r>
            <a:br/>
            <a:r>
              <a:t>⠀⠀⠀⠀⠀⠀⠀⠀⠀⠀⠀⣿⣿⣿⣿⣿⣿⣿⣿⣿⣿⣿⣿⣷⣷⣧⡝⠕⠑⠀⠀⠀⣿⣿⣿⣿⣿⣿⣿⣿⣿⣿⣿⣿⡇⠕⠀⠄⠀⠀⠀⠀⢕⢕⣿⣿⣿⣿⣿⣿⣿⣿⣿⣿⣿⣿⣿⣿⣿⠀⠀⠀⠀⠀⠀⠀⠀⠀⠀⠀⠀</a:t>
            </a:r>
            <a:br/>
            <a:r>
              <a:t>⠀⠀⠀⠀⠀⠀⠀⠀⠀⠀⠀⣿⣿⣿⣿⣿⣿⣿⣿⣿⣿⣿⣿⣿⢿⢿⢧⢕⢕⠕⢁⢕⢿⣿⣿⣿⣿⣿⣿⣿⣿⣿⣿⣿⣷⢄⠐⢀⢄⢄⢔⠕⢕⢕⢸⣿⣿⣿⣿⣿⣿⣿⣿⣿⣿⣿⣿⣿⣿⠀⠀⠀⠀⠀⠀⠀⠀⠀⠀⠀⠀</a:t>
            </a:r>
            <a:br/>
            <a:r>
              <a:t>⠀⠀⠀⠀⠀⠀⠀⠀⠀⠀⠀⣿⣿⣿⣿⣿⣿⣿⣿⣿⣿⣿⣿⣿⣿⣷⡷⢧⠕⠕⠕⢕⢸⣿⣿⣿⣿⣿⣿⣿⣿⣿⣿⣿⣿⢕⢕⢕⢕⠔⠑⢕⠄⢑⣸⣿⣿⣿⣿⣿⣿⣿⣿⣿⣿⣿⣿⣿⣿⠀⠀⠀⠀⠀⠀⠀⠀⠀⠀⠀⠀</a:t>
            </a:r>
            <a:br/>
            <a:r>
              <a:t>⠀⠀⠀⠀⠀⠀⠀⠀⠀⠀⠀⣿⣿⣿⣿⣿⣿⣿⣿⣿⣿⣿⣿⣿⣿⣇⡕⣕⣔⣰⢕⢕⢕⣿⣿⣿⣿⣿⣿⣿⣿⣿⣿⣿⣿⡇⢸⢕⢕⢕⢁⢕⢕⣱⣿⣿⣿⣿⣿⣿⣿⣿⣿⣿⣿⣿⣿⣿⣿⠀⠀⠀⠀⠀⠀⠀⠀⠀⠀⠀⠀</a:t>
            </a:r>
            <a:br/>
            <a:r>
              <a:t>⠀⠀⠀⠀⠀⠀⠀⠀⠀⠀⠀⣿⣿⣿⣿⣿⣿⣿⣿⣿⣿⣿⣿⣿⣿⡏⢕⢕⣵⢕⠕⠁⢕⣿⣿⣿⣿⣿⣿⣿⣿⣿⣿⣿⣿⡇⢜⢕⢕⢕⢐⢕⢸⣿⣿⣿⣿⣿⣿⣿⣿⣿⣿⣿⣿⣿⣿⣿⣿⠀⠀⠀⠀⠀⠀⠀⠀⠀⠀⠀⠀</a:t>
            </a:r>
            <a:br/>
            <a:r>
              <a:t>⠀⠀⠀⠀⠀⠀⠀⠀⠀⠀⠀⣿⣿⣿⣿⣿⣿⣿⣿⣿⣿⣿⣿⣿⣿⣿⣿⣿⢏⢕⠐⠀⢸⣿⣿⣿⣿⣿⣿⣿⣿⣿⣿⣿⣿⡕⢕⢕⢕⢕⠕⠁⢕⢝⢿⣿⣿⣿⣿⣿⣿⣿⣿⣿⣿⣿⣿⣿⣿⠀⠀⠀⠀⠀⠀⠀⠀⠀⠀⠀⠀</a:t>
            </a:r>
            <a:br/>
            <a:r>
              <a:t>⠀⠀⠀⠀⠀⠀⠀⠀⠀⠀⠀⣿⣿⣿⣿⣿⣿⣿⣿⣿⣿⣿⣿⣿⣿⣿⣯⣽⢕⢕⢔⢕⢜⢿⣿⣿⣿⣿⣿⣿⣿⣿⣿⣿⣿⣧⢕⠅⠕⠑⠀⠔⢄⢕⢇⢽⣿⣿⣿⣿⣿⣿⣿⣿⣿⣿⣿⣿⣿⠀⠀⠀⠀⠀⠀⠀⠀⠀⠀⠀⠀</a:t>
            </a:r>
            <a:br/>
            <a:r>
              <a:t>⠀⠀⠀⠀⠀⠀⠀⠀⠀⠀⠀⣿⣿⣿⣿⣿⣿⣿⣿⣿⣿⣿⣿⣿⣿⣿⣿⣝⣕⡕⢕⢕⢕⢸⣿⣿⣿⣿⣿⣿⣿⣿⣿⣿⣿⣿⡕⢐⠀⢄⢄⢑⢔⢕⢕⣕⣻⢿⣿⣿⣿⣿⣿⣿⣿⣿⣿⣿⣿⠀⠀⠀⠀⠀⠀⠀⠀⠀⠀⠀⠀</a:t>
            </a:r>
            <a:br/>
            <a:r>
              <a:t>⠀⠀⠀⠀⠀⠀⠀⠀⠀⠀⠀⣿⣿⣿⣿⣿⣿⣿⣿⣿⣿⣿⣿⣿⣿⣿⣿⣿⣷⡿⢇⢑⢕⢸⣿⣿⣿⣿⣿⣿⣿⣿⣿⣿⣿⢿⢟⢣⡄⢔⢕⡱⢕⢕⢕⢕⢗⢕⢕⣹⣽⣿⣿⣿⣿⣿⣿⣿⣿⠀⠀⠀⠀⠀⠀⠀⠀⠀⠀⠀⠀</a:t>
            </a:r>
            <a:br/>
            <a:r>
              <a:t>⠀⠀⠀⠀⠀⠀⠀⠀⠀⠀⠀⣿⣿⣿⣿⣿⣿⣿⣿⣿⣿⣿⣿⣿⣿⣿⣿⣿⣟⣗⣕⡕⢕⢕⡜⣿⣿⣿⣿⣿⣿⣿⢏⢕⢕⢕⢕⢕⠉⠙⠏⢁⢕⢕⢕⢕⢜⢱⣼⢽⢱⣿⣿⣿⣿⣿⣿⣿⣿⠀⠀⠀⠀⠀⠀⠀⠀⠀⠀⠀⠀</a:t>
            </a:r>
            <a:br/>
            <a:r>
              <a:t>⠀⠀⠀⠀⠀⠀⠀⠀⠀⠀⠀⣿⣿⣿⣿⣿⣿⣿⣿⣿⣿⣿⣿⣿⣿⣿⣿⣿⣿⣿⣷⣷⡾⢟⢕⢜⢿⣿⣿⢟⢏⢕⢇⢕⢕⢕⢕⢕⢔⢄⢔⢕⣕⣱⣕⡵⣱⣵⣾⣟⣿⣿⣿⣿⣿⣿⣿⣿⣿⠀⠀⠀⠀⠀⠀⠀⠀⠀⠀⠀⠀</a:t>
            </a:r>
            <a:br/>
            <a:r>
              <a:t>⠀⠀⠀⠀⠀⠀⠀⠀⠀⠀⠀⣿⣿⣿⣿⣿⣿⣿⣿⣿⣿⣿⣿⣿⣿⣿⣿⣿⣿⣯⢝⢕⢕⢕⢅⢕⢕⢝⢕⢱⢕⢕⢕⢕⢜⢕⢕⢕⢕⢕⢗⡱⡱⢽⣻⣽⣷⣿⣿⣿⣿⣿⣿⣿⣿⣿⣿⣿⣿⠀⠀⠀⠀⠀⠀⠀⠀⠀⠀⠀⠀</a:t>
            </a:r>
            <a:br/>
            <a:r>
              <a:t>⠀⠀⠀⠀⠀⠀⠀⠀⠀⠀⠀⣿⣿⣿⣿⣿⣿⣿⣿⣿⣿⣿⣿⣿⣿⣿⣿⣿⣿⣟⣕⢕⢕⢕⢕⢕⢕⢕⢕⢕⢕⢕⢕⢕⢕⡕⢕⣕⢕⣜⣧⣾⣿⣿⣿⣿⣿⣿⣿⣿⣿⣿⣿⣿⣿⣿⣿⣿⣿⠀⠀⠀⠀⠀⠀⠀⠀⠀⠀⠀⠀</a:t>
            </a:r>
            <a:br/>
            <a:r>
              <a:t>⠀⠀⠀⠀⠀⠀⠀⠀⠀⠀⠀⣿⣿⣿⣿⣿⣿⣿⣿⣿⣿⣿⣿⣿⣿⣿⣿⣿⣿⣿⣿⣧⣕⢕⢕⢕⢕⢕⢕⢕⢕⢧⢜⣇⢕⢞⣪⣷⣿⣿⣿⣿⣿⣿⣿⣿⣿⣿⣿⣿⣿⣿⣿⣿⣿⣿⣿⣿⣿⠀⠀⠀⠀⠀⠀⠀⠀⠀⠀⠀⠀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⠀⠀⠀⠀⠀⠀⠀⠀⠀⠀⠀⣿⣿⣿⣿⣿⣿⣿⣿⣿⣿⣿⣿⣿⣿⣿⣿⣿⣿⣿⣿⣿⣿⡕⣕⣇⣕⣕⣱⣕⡱⣕⣷⣽⣾⣿⣿⣿⣿⣿⣿⣿⣿⣿⣿⣿⣿⣿⣿⣿⣿⣿⣿⣿⣿⣿⣿⣿⣿⠀⠀⠀⠀⠀⠀⠀⠀⠀⠀⠀⠀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⠀⠀⠀⠀⠀⠀⠀⠀⠀⠀⠀⠛⠛⠛⠛⠛⠛⠛⠛⠛⠛⠛⠛⠛⠛⠛⠛⠛⠛⠛⠛⠛⠛⠛⠛⠛⠘⠛⠓⠛⠛⠛⠛⠛⠛⠛⠛⠛⠛⠛⠛⠛⠛⠛⠛⠛⠛⠛⠛⠛⠛⠛⠛⠛⠛⠛⠛⠛⠛⠀⠀⠀⠀⠀⠀⠀⠀⠀⠀⠀⠀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⠀⠀⠀⠀⠀⠀⠀⠀⠀⠀⠀⣿⣿⣽⣽⣽⣿⡕⢔⢀⠀⠀⠀⠀⠀⠀⠀⠀⠀⠀⠀⠀⠀⢱⣿⣿⣿⣿⣿⡷⠀⠀⠀⠀⠀⠀⠀⠀⠀⠀⠀⠀⢀⣾⣿⣿⣿⣿⣿⣿⣿⣿⣿⣿⣿⣿⣿⣿⣿⠀⠀⠀⠀⠀⠀⠀⠀⠀⠀⠀⠀</a:t>
            </a:r>
            <a:br/>
            <a:r>
              <a:t>⠀⠀⠀⠀⠀⠀⠀⠀⠀⠀⠀⣿⣿⣿⣿⣿⣿⣿⡕⢕⢕⢔⢀⠀⠀⠀⠀⠀⠀⠀⠀⠀⠀⣸⣿⣿⣷⣿⣿⣇⡄⠀⠀⠀⠀⠀⠀⠀⠀⠀⠀⠀⢑⣝⣟⣻⣿⣿⣿⣿⣿⣿⡿⣿⣿⣿⣿⣿⣿⠀⠀⠀⠀⠀⠀⠀⠀⠀⠀⠀⠀</a:t>
            </a:r>
            <a:br/>
            <a:r>
              <a:t>⠀⠀⠀⠀⠀⠀⠀⠀⠀⠀⠀⣿⣿⣿⣿⣿⣿⣿⣿⣿⣿⣿⣿⣷⣷⡷⠇⠐⠀⠀⠀⠐⣾⣿⣿⣿⣿⣿⣿⣿⣇⠀⠀⠀⠀⠀⠀⠀⠀⠀⠀⠀⢱⣿⣯⣿⣿⣿⣿⣿⣿⣿⣿⣿⣿⣿⣿⣿⣿⠀⠀⠀⠀⠀⠀⠀⠀⠀⠀⠀⠀</a:t>
            </a:r>
            <a:br/>
            <a:r>
              <a:t>⠀⠀⠀⠀⠀⠀⠀⠀⠀⠀⠀⣿⣿⣿⣿⣿⣿⣿⣿⣿⣕⡟⢟⢹⢟⢕⢄⢀⢀⢀⠀⢸⣿⣿⣿⣿⣿⣿⣿⣿⣿⣦⢀⠀⠀⠀⠀⠀⠀⠀⠀⢐⣼⣿⣿⣿⣿⣿⣿⣿⣿⣿⣿⣿⣿⣿⣿⣿⣿⠀⠀⠀⠀⠀⠀⠀⠀⠀⠀⠀⠀</a:t>
            </a:r>
            <a:br/>
            <a:r>
              <a:t>⠀⠀⠀⠀⠀⠀⠀⠀⠀⠀⠀⣿⣿⣿⣿⣿⣿⣿⣿⣿⣿⣇⣕⣅⣄⢄⢄⠀⠁⠀⢀⣿⣿⣿⣿⣿⣿⣿⣿⣿⣿⣿⡇⠀⠀⠀⠀⠀⠀⠀⢀⢸⣿⣿⣿⣿⣿⣿⣿⣿⣿⣿⣿⣿⣿⣿⣿⣿⣿⠀⠀⠀⠀⠀⠀⠀⠀⠀⠀⠀⠀</a:t>
            </a:r>
            <a:br/>
            <a:r>
              <a:t>⠀⠀⠀⠀⠀⠀⠀⠀⠀⠀⠀⣿⣿⣿⣿⣿⣿⣿⣿⣿⣿⣷⡕⢟⢕⢱⣴⣴⡴⢔⠅⢜⣿⣿⣿⣿⣿⣿⣿⣿⣿⣿⡇⢄⠀⠀⠀⠀⠀⠀⠀⠑⢻⣿⣿⣿⣿⣿⣿⣿⣿⣿⣿⣿⣿⣿⣿⣿⣿⠀⠀⠀⠀⠀⠀⠀⠀⠀⠀⠀⠀</a:t>
            </a:r>
            <a:br/>
            <a:r>
              <a:t>⠀⠀⠀⠀⠀⠀⠀⠀⠀⠀⠀⣿⣿⣿⣿⣿⣿⣿⣿⣿⣿⣿⣏⡕⢕⢕⢕⢕⢕⢕⠀⠕⢹⣿⣿⣿⣿⣿⣿⣿⣿⣿⣿⠄⠀⠀⠀⠀⠀⠁⢀⢕⢸⣿⣿⣿⣿⣿⣿⣿⣿⣿⣿⣿⣿⣿⣿⣿⣿⠀⠀⠀⠀⠀⠀⠀⠀⠀⠀⠀⠀</a:t>
            </a:r>
            <a:br/>
            <a:r>
              <a:t>⠀⠀⠀⠀⠀⠀⠀⠀⠀⠀⠀⣿⣿⣿⣿⣿⣿⣿⣿⣿⣿⣿⣿⢿⢗⢕⢕⢟⢏⢕⠀⠀⢜⣿⣿⣿⣿⣿⣿⣿⣿⣿⣿⡇⠀⠀⠀⠀⠀⠀⢑⢕⢸⣿⣿⣿⣿⣿⣿⣿⣿⣿⣿⣿⣿⣿⣿⣿⣿⠀⠀⠀⠀⠀⠀⠀⠀⠀⠀⠀⠀</a:t>
            </a:r>
            <a:br/>
            <a:r>
              <a:t>⠀⠀⠀⠀⠀⠀⠀⠀⠀⠀⠀⣿⣿⣿⣿⣿⣿⣿⣿⣿⣿⣿⣿⣿⣿⣷⣿⢟⢕⢕⠀⠔⢕⣿⣿⣿⣿⣿⣿⣿⣿⣿⣿⣿⡕⠀⠀⠀⠀⢕⢕⢕⢕⣿⣿⣿⣿⣿⣿⣿⣿⣿⣿⣿⣿⣿⣿⣿⣿⠀⠀⠀⠀⠀⠀⠀⠀⠀⠀⠀⠀</a:t>
            </a:r>
            <a:br/>
            <a:r>
              <a:t>⠀⠀⠀⠀⠀⠀⠀⠀⠀⠀⠀⣿⣿⣿⣿⣿⣿⣿⣿⣿⣿⣿⣿⣿⣿⣝⢕⢕⢑⢑⢄⢀⠀⢻⣿⣿⣿⣿⣿⣿⣿⣿⣿⣿⡇⠀⠀⠀⠀⠁⠕⢕⢱⣿⣿⣿⣿⣿⣿⣿⣿⣿⣿⣿⣿⣿⣿⣿⣿⠀⠀⠀⠀⠀⠀⠀⠀⠀⠀⠀⠀</a:t>
            </a:r>
            <a:br/>
            <a:r>
              <a:t>⠀⠀⠀⠀⠀⠀⠀⠀⠀⠀⠀⣿⣿⣿⣿⣿⣿⣿⣿⣿⣿⣿⣿⣿⣿⣷⢕⢜⢕⢕⠅⠀⠀⢸⣿⣿⣿⣿⣿⣿⣿⣿⣿⡿⠑⠄⠀⠀⠀⠐⢅⢕⣾⣿⣿⣿⣿⣿⣿⣿⣿⣿⣿⣿⣿⣿⣿⣿⣿⠀⠀⠀⠀⠀⠀⠀⠀⠀⠀⠀⠀</a:t>
            </a:r>
            <a:br/>
            <a:r>
              <a:t>⠀⠀⠀⠀⠀⠀⠀⠀⠀⠀⠀⣿⣿⣿⣿⣿⣿⣿⣿⣿⣿⣿⣿⣿⣿⣷⣇⡇⢕⢕⢕⢕⢕⠑⢻⣿⣿⣿⣿⣿⣿⣿⣿⣇⠀⠀⠀⠀⠀⠀⠑⢸⣿⣿⣿⣿⣿⣿⣿⣿⣿⣿⣿⣿⣿⣿⣿⣿⣿⠀⠀⠀⠀⠀⠀⠀⠀⠀⠀⠀⠀</a:t>
            </a:r>
            <a:br/>
            <a:r>
              <a:t>⠀⠀⠀⠀⠀⠀⠀⠀⠀⠀⠀⣿⣿⣿⣿⣿⣿⣿⣿⣿⣿⣿⣿⣿⣿⣿⣿⡯⢕⣕⣵⢗⢕⠀⠘⣿⣿⣿⣿⣿⣿⣿⣿⣿⢐⠀⠑⠀⠀⠀⠀⠕⢹⣿⣿⣿⣿⣿⣿⣿⣿⣿⣿⣿⣿⣿⣿⣿⣿⠀⠀⠀⠀⠀⠀⠀⠀⠀⠀⠀⠀</a:t>
            </a:r>
            <a:br/>
            <a:r>
              <a:t>⠀⠀⠀⠀⠀⠀⠀⠀⠀⠀⠀⣿⣿⣿⣿⣿⣿⣿⣿⣿⣿⣿⣿⣿⣿⣿⣿⢕⢕⢕⢜⢕⢕⢀⠄⢸⣿⣿⣿⣿⣿⣿⣿⣿⣧⢔⢀⠀⠀⠀⠀⠔⢱⣿⣿⣿⣿⣿⣿⣿⣿⣿⣿⣿⣿⣿⣿⣿⣿⠀⠀⠀⠀⠀⠀⠀⠀⠀⠀⠀⠀</a:t>
            </a:r>
            <a:br/>
            <a:r>
              <a:t>⠀⠀⠀⠀⠀⠀⠀⠀⠀⠀⠀⣿⣿⣿⣿⣿⣿⣿⣿⣿⣿⣿⣿⣿⣿⣿⣿⣇⣕⢕⢗⢕⠕⢕⢕⢜⣿⣿⣿⣿⣿⣿⣿⣿⣿⣇⢄⠀⠀⠀⢀⢅⢜⢿⣿⢿⡿⢿⣿⣿⣿⣿⣿⣿⣿⣿⣿⣿⣿⠀⠀⠀⠀⠀⠀⠀⠀⠀⠀⠀⠀</a:t>
            </a:r>
            <a:br/>
            <a:r>
              <a:t>⠀⠀⠀⠀⠀⠀⠀⠀⠀⠀⠀⣿⣿⣿⣿⣿⣿⣿⣿⣿⣿⣿⣿⣿⣿⣿⣿⣿⣵⣕⣕⣱⣵⣵⢕⢕⣿⣿⣿⣿⣿⣿⣿⣿⣿⣿⣿⢧⣄⣔⣔⡱⢕⢕⢕⢏⢎⢝⢜⣽⣿⣿⣿⣿⣿⣿⣿⣿⣿⠀⠀⠀⠀⠀⠀⠀⠀⠀⠀⠀⠀</a:t>
            </a:r>
            <a:br/>
            <a:r>
              <a:t>⠀⠀⠀⠀⠀⠀⠀⠀⠀⠀⠀⣿⣿⣿⣿⣿⣿⣿⣿⣿⣿⣿⣿⣿⣿⣿⣿⣿⣿⡟⢝⢝⢝⢕⢕⢕⣸⣿⣿⣿⣿⣿⣿⡿⢟⢟⢝⢅⠁⠉⠉⢕⢕⢕⢕⢕⡝⢕⣼⢝⢻⣿⣿⣿⣿⣿⣿⣿⣿⠀⠀⠀⠀⠀⠀⠀⠀⠀⠀⠀⠀</a:t>
            </a:r>
            <a:br/>
            <a:r>
              <a:t>⠀⠀⠀⠀⠀⠀⠀⠀⠀⠀⠀⣿⣿⣿⣿⣿⣿⣿⣿⣿⣿⣿⣿⣿⣿⣿⣿⣿⣿⣿⣿⣿⣿⣿⣷⣾⣿⣿⣿⣿⣿⢟⢕⢕⢕⢕⢕⢕⢔⢄⢔⡕⡕⣱⢕⡵⣕⣱⣷⣟⣿⣿⣿⣿⣿⣿⣿⣿⣿⠀⠀⠀⠀⠀⠀⠀⠀⠀⠀⠀⠀</a:t>
            </a:r>
            <a:br/>
            <a:r>
              <a:t>⠀⠀⠀⠀⠀⠀⠀⠀⠀⠀⠀⣿⣿⣿⣿⣿⣿⣿⣿⣿⣿⣿⣿⣿⣿⣿⣿⣿⣿⣿⣿⣿⣿⣟⢏⢝⢕⢝⢟⢻⢕⢕⢕⢕⢕⢜⢕⢕⢕⢕⣱⢗⢧⣽⡻⣿⣷⣵⣿⣿⣿⣿⣿⣿⣿⣿⣿⣿⣿⠀⠀⠀⠀⠀⠀⠀⠀⠀⠀⠀⠀</a:t>
            </a:r>
            <a:br/>
            <a:r>
              <a:t>⠀⠀⠀⠀⠀⠀⠀⠀⠀⠀⠀⣿⣿⣿⣿⣿⣿⣿⣿⣿⣿⣿⣿⣿⣿⣿⣿⣿⣿⣿⣟⣿⣿⣗⡕⢕⢕⢕⢕⢕⢕⢕⢕⢕⢕⢕⢕⢕⢕⡕⢕⡜⢹⣵⣿⣿⣿⣿⣿⣿⣿⣿⣿⣿⣿⣿⣿⣿⣿⠀⠀⠀⠀⠀⠀⠀⠀⠀⠀⠀⠀</a:t>
            </a:r>
            <a:br/>
            <a:r>
              <a:t>⠀⠀⠀⠀⠀⠀⠀⠀⠀⠀⠀⣿⣿⣿⣿⣿⣿⣿⣿⣿⣿⣿⣿⣿⣿⣿⣿⣿⣿⣿⣿⣿⣿⣿⣟⢕⢕⢕⢕⢕⢕⢕⢱⡇⢕⢇⢝⢕⢳⢣⣽⣿⣿⣿⣿⣿⣿⣿⣿⣿⣿⣿⣿⣿⣿⣿⣿⣿⣿⠀⠀⠀⠀⠀⠀⠀⠀⠀⠀⠀⠀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⠀⠀⠀⠀⠀⠀⠀⠀⠀⠀⠀⣿⣿⣿⣿⣿⣿⣿⣿⣿⣿⣿⣿⣿⣿⣿⣿⣿⣿⣿⣿⣿⣿⣿⣿⣷⣕⡕⣕⣕⣱⣕⢱⣜⡕⣗⣪⣿⣾⣿⣿⣿⣿⣿⣿⣿⣿⣿⣿⣿⣿⣿⣿⣿⣿⣿⣿⣿⣿⠀⠀⠀⠀⠀⠀⠀⠀⠀⠀⠀⠀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⠀⠀⠀⠀⠀⠀⠀⠀⠀⠀⠀⠛⠛⠛⠛⠛⠛⠛⠛⠛⠛⠛⠛⠛⠛⠛⠛⠛⠛⠛⠛⠛⠛⠛⠛⠛⠛⠛⠛⠃⠙⠓⠛⠚⠚⠛⠛⠛⠛⠛⠛⠛⠛⠛⠛⠛⠛⠛⠛⠛⠛⠛⠛⠛⠛⠛⠛⠛⠛⠀⠀⠀⠀⠀⠀⠀⠀⠀⠀⠀⠀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⠀⠀⠀⠀⠀⠀⠀⠀⠀⠀⠀⣿⣿⣽⣽⣽⣿⡟⢝⠑⠁⠁⠀⠀⠀⠀⠀⠀⠀⠀⠀⠀⠀⢸⣿⣿⣿⣧⢄⠀⠀⠀⠀⠀⠀⠀⠀⠀⠀⢀⣴⣿⣿⣿⣿⣿⣿⣿⣿⣿⣿⣿⣿⣿⣿⣿⣿⣿⣿⠀⠀⠀⠀⠀⠀⠀⠀⠀⠀⠀⠀</a:t>
            </a:r>
            <a:br/>
            <a:r>
              <a:t>⠀⠀⠀⠀⠀⠀⠀⠀⠀⠀⠀⣿⣿⣿⣿⣿⣿⡕⢀⠀⠀⠀⠀⠀⠀⠀⠀⠀⠀⠀⠀⠀⠀⢸⣿⣿⢿⣾⡕⠀⠀⠀⠀⠀⠀⠀⠀⠀⠐⠁⢜⣿⣿⣟⣟⣿⣿⣿⣿⣿⣿⢿⡿⣿⣿⣿⣿⣿⣿⠀⠀⠀⠀⠀⠀⠀⠀⠀⠀⠀⠀</a:t>
            </a:r>
            <a:br/>
            <a:r>
              <a:t>⠀⠀⠀⠀⠀⠀⠀⠀⠀⠀⠀⣿⣿⣿⣿⣿⣿⣧⣕⢔⢄⢀⠀⠀⠀⠀⠀⠀⠀⠀⠀⣄⣴⣿⣿⣿⣿⣿⣧⢀⠀⠀⠀⠀⠀⠀⠀⠀⠀⠁⣸⣿⣿⣿⣿⣿⣿⣿⣿⣿⣿⣿⣿⣿⣿⣿⣿⣿⣿⠀⠀⠀⠀⠀⠀⠀⠀⠀⠀⠀⠀</a:t>
            </a:r>
            <a:br/>
            <a:r>
              <a:t>⠀⠀⠀⠀⠀⠀⠀⠀⠀⠀⠀⣿⣿⣿⣿⣿⣿⣿⣿⣕⢞⢿⢷⢗⢕⢕⢔⠀⠀⠀⠀⢻⣿⣿⣿⣿⣿⣿⣿⣧⢀⠀⠀⠀⠀⠀⠀⠀⠀⠕⣿⣿⣿⣿⣿⣿⣿⣿⣿⣿⣿⣿⣿⣿⣿⣿⣿⣿⣿⠀⠀⠀⠀⠀⠀⠀⠀⠀⠀⠀⠀</a:t>
            </a:r>
            <a:br/>
            <a:r>
              <a:t>⠀⠀⠀⠀⠀⠀⠀⠀⠀⠀⠀⣿⣿⣿⣿⣿⣿⣿⣿⣿⣧⡕⢕⢕⢕⠕⠑⠀⠀⠀⠀⠁⣿⣿⣿⣿⣿⣿⣿⣿⡗⠀⠀⠀⠀⠀⠀⠀⠀⠐⢻⣿⣿⣿⣿⣿⣿⣿⣿⣿⣿⣿⣿⣿⣿⣿⣿⣿⣿⠀⠀⠀⠀⠀⠀⠀⠀⠀⠀⠀⠀</a:t>
            </a:r>
            <a:br/>
            <a:r>
              <a:t>⠀⠀⠀⠀⠀⠀⠀⠀⠀⠀⠀⣿⣿⣿⣿⣿⣿⣿⣿⣿⣿⣷⢕⢕⢄⢄⢄⠀⠀⠀⠀⠀⣹⣿⣿⣿⣿⣿⣿⣿⣷⢄⠀⠀⠀⠀⠀⠀⠀⢀⢸⣿⣿⣿⣿⣿⣿⣿⣿⣿⣿⣿⣿⣿⣿⣿⣿⣿⣿⠀⠀⠀⠀⠀⠀⠀⠀⠀⠀⠀⠀</a:t>
            </a:r>
            <a:br/>
            <a:r>
              <a:t>⠀⠀⠀⠀⠀⠀⠀⠀⠀⠀⠀⣿⣿⣿⣿⣿⣿⣿⣿⣿⣿⣿⢏⢕⢕⢕⢕⢔⢕⢔⠀⠁⢹⣿⣿⣿⣿⣿⣿⣿⣿⣧⢄⠀⠀⠀⠀⠀⠀⢐⢜⣿⣿⣿⣿⣿⣿⣿⣿⣿⣿⣿⣿⣿⣿⣿⣿⣿⣿⠀⠀⠀⠀⠀⠀⠀⠀⠀⠀⠀⠀</a:t>
            </a:r>
            <a:br/>
            <a:r>
              <a:t>⠀⠀⠀⠀⠀⠀⠀⠀⠀⠀⠀⣿⣿⣿⣿⣿⣿⣿⣿⣿⣿⣿⣗⢇⢕⢕⢕⢕⢄⢄⢔⢄⠐⢹⣿⣿⣿⣿⣿⣿⣿⣿⡇⠀⠀⠀⠀⠀⠀⢁⢕⣿⣿⣿⣿⣿⣿⣿⣿⣿⣿⣿⣿⣿⣿⣿⣿⣿⣿⠀⠀⠀⠀⠀⠀⠀⠀⠀⠀⠀⠀</a:t>
            </a:r>
            <a:br/>
            <a:r>
              <a:t>⠀⠀⠀⠀⠀⠀⠀⠀⠀⠀⠀⣿⣿⣿⣿⣿⣿⣿⣿⣿⣿⣿⣿⣿⣟⢟⢑⢑⢁⢁⢅⢕⠀⠁⢻⣿⣿⣿⣿⣿⣿⣿⣿⡔⠀⠀⠀⠀⠀⢕⢕⣿⣿⣿⣿⣿⣿⣿⣿⣿⣿⣿⣿⣿⣿⣿⣿⣿⣿⠀⠀⠀⠀⠀⠀⠀⠀⠀⠀⠀⠀</a:t>
            </a:r>
            <a:br/>
            <a:r>
              <a:t>⠀⠀⠀⠀⠀⠀⠀⠀⠀⠀⠀⣿⣿⣿⣿⣿⣿⣿⣿⣿⣿⣿⣿⣿⣯⡜⢝⢟⢟⢕⢕⠄⠀⠀⠘⣿⣿⣿⣿⣿⣿⣿⣿⣧⢄⠀⠀⠀⠀⠁⢕⢹⣿⣿⣿⣿⣿⣿⣿⣿⣿⣿⣿⣿⣿⣿⣿⣿⣿⠀⠀⠀⠀⠀⠀⠀⠀⠀⠀⠀⠀</a:t>
            </a:r>
            <a:br/>
            <a:r>
              <a:t>⠀⠀⠀⠀⠀⠀⠀⠀⠀⠀⠀⣿⣿⣿⣿⣿⣿⣿⣿⣿⣿⣿⣿⣿⣿⣧⡵⢕⢕⢕⢔⢄⠀⠀⠀⣿⣿⣿⣿⣿⣿⣿⣿⣿⠕⠀⠀⠀⠀⢀⢕⣸⣿⣿⣿⣿⣿⣿⣿⣿⣿⣿⣿⣿⣿⣿⣿⣿⣿⠀⠀⠀⠀⠀⠀⠀⠀⠀⠀⠀⠀</a:t>
            </a:r>
            <a:br/>
            <a:r>
              <a:t>⠀⠀⠀⠀⠀⠀⠀⠀⠀⠀⠀⣿⣿⣿⣿⣿⣿⣿⣿⣿⣿⣿⣿⣿⣿⣿⣧⡇⢕⢕⢕⢕⢄⠀⠀⠝⣿⣿⣿⣿⣿⣿⡟⠑⠀⠀⠀⠀⠀⠀⠑⣿⣿⣿⣿⣿⣿⣿⣿⣿⣿⣿⣿⣿⣿⣿⣿⣿⣿⠀⠀⠀⠀⠀⠀⠀⠀⠀⠀⠀⠀</a:t>
            </a:r>
            <a:br/>
            <a:r>
              <a:t>⠀⠀⠀⠀⠀⠀⠀⠀⠀⠀⠀⣿⣿⣿⣿⣿⣿⣿⣿⣿⣿⣿⣿⣿⣿⣿⣿⣷⣕⡕⢕⢕⢕⢀⢄⢀⠈⢿⣿⣿⣿⣿⣧⠄⠀⠀⠀⠀⠀⠀⠀⢜⣿⣿⣿⣿⣿⣿⣿⣿⣿⣿⣿⣿⣿⣿⣿⣿⣿⠀⠀⠀⠀⠀⠀⠀⠀⠀⠀⠀⠀</a:t>
            </a:r>
            <a:br/>
            <a:r>
              <a:t>⠀⠀⠀⠀⠀⠀⠀⠀⠀⠀⠀⣿⣿⣿⣿⣿⣿⣿⣿⣿⣿⣿⣿⣿⣿⣿⣿⣿⣿⣧⢕⢕⢕⢕⢕⢕⢀⢜⣿⣿⣿⣿⣿⣧⡀⢀⠀⠀⠀⠀⠀⢕⣿⣿⣿⣿⣿⣿⣿⣿⣿⣿⣿⣿⣿⣿⣿⣿⣿⠀⠀⠀⠀⠀⠀⠀⠀⠀⠀⠀⠀</a:t>
            </a:r>
            <a:br/>
            <a:r>
              <a:t>⠀⠀⠀⠀⠀⠀⠀⠀⠀⠀⠀⣿⣿⣿⣿⣿⣿⣿⣿⣿⣿⣿⣿⣿⣿⣿⣿⣿⣿⣇⢕⢕⢕⢕⢕⢄⠕⠕⢻⣿⣿⣿⣿⣿⣷⡄⠄⠀⠀⠀⠀⢕⣿⣿⡿⢿⣿⢿⣿⣿⣿⣿⣿⣿⣿⣿⣿⣿⣿⠀⠀⠀⠀⠀⠀⠀⠀⠀⠀⠀⠀</a:t>
            </a:r>
            <a:br/>
            <a:r>
              <a:t>⠀⠀⠀⠀⠀⠀⠀⠀⠀⠀⠀⣿⣿⣿⣿⣿⣿⣿⣿⣿⣿⣿⣿⣿⣿⣿⣿⣿⣿⣷⡕⢕⢕⢕⠑⢁⢅⢅⢸⣿⣿⣿⣿⣿⣿⣿⡗⢦⣴⣄⣅⡕⢕⢕⢜⢇⢏⢽⢕⢯⣿⣿⣿⣿⣿⣿⣿⣿⣿⠀⠀⠀⠀⠀⠀⠀⠀⠀⠀⠀⠀</a:t>
            </a:r>
            <a:br/>
            <a:r>
              <a:t>⠀⠀⠀⠀⠀⠀⠀⠀⠀⠀⠀⣿⣿⣿⣿⣿⣿⣿⣿⣿⣿⣿⣿⣿⣿⣿⣿⣿⣿⣿⣿⡕⢕⢕⢜⢝⢕⢕⢕⣿⣿⣿⣿⣿⣿⣿⣿⢕⠀⠁⠁⢕⢕⢕⢕⢕⡜⢕⡜⢫⢹⣿⣿⣿⣿⣿⣿⣿⣿⠀⠀⠀⠀⠀⠀⠀⠀⠀⠀⠀⠀</a:t>
            </a:r>
            <a:br/>
            <a:r>
              <a:t>⠀⠀⠀⠀⠀⠀⠀⠀⠀⠀⠀⣿⣿⣿⣿⣿⣿⣿⣿⣿⣿⣿⣿⣿⣿⣿⣿⣿⣿⣿⣿⣿⣇⣕⣔⣕⣱⣵⣷⣿⣿⣿⣿⣿⢿⢟⢹⢕⢔⢄⢕⢕⣕⣱⣕⢱⣱⣵⣾⣟⣿⣿⣿⣿⣿⣿⣿⣿⣿⠀⠀⠀⠀⠀⠀⠀⠀⠀⠀⠀⠀</a:t>
            </a:r>
            <a:br/>
            <a:r>
              <a:t>⠀⠀⠀⠀⠀⠀⠀⠀⠀⠀⠀⣿⣿⣿⣿⣿⣿⣿⣿⣿⣿⣿⣿⣿⣿⣿⣿⣿⣿⣿⣿⣿⣽⣝⢟⢏⡝⢝⢕⢜⢟⢏⢕⢕⢕⢕⢕⢕⢕⢕⣱⢣⡕⢾⡿⣯⣧⣧⢟⢿⣮⣿⣿⣻⣿⣿⣿⣿⣿⠀⠀⠀⠀⠀⠀⠀⠀⠀⠀⠀⠀</a:t>
            </a:r>
            <a:br/>
            <a:r>
              <a:t>⠀⠀⠀⠀⠀⠀⠀⠀⠀⠀⠀⣿⣿⣿⣿⣿⣿⣿⣿⣿⣿⣿⣿⣿⣿⣿⣿⣿⣿⣿⣿⣜⡝⢏⢻⣿⣟⢕⢕⢕⢕⢕⢕⢕⢕⢕⢕⢕⢕⢕⢕⡕⢝⣿⣿⣿⣿⣿⣿⣷⣿⣿⣿⣿⣿⣷⣿⣿⣿⠀⠀⠀⠀⠀⠀⠀⠀⠀⠀⠀⠀</a:t>
            </a:r>
            <a:br/>
            <a:r>
              <a:t>⠀⠀⠀⠀⠀⠀⠀⠀⠀⠀⠀⣿⣿⣿⣿⣿⣿⣿⣿⣿⣿⣿⣿⣿⣿⣿⣿⣿⣿⣿⣿⣿⣿⣿⣷⣮⣽⣕⡕⢕⢕⢕⢕⣕⢕⢕⢜⢕⢻⢷⢾⣷⣽⣯⣿⣿⣿⣿⣿⣿⣿⣿⣿⣿⣿⣿⣿⣿⣿⠀⠀⠀⠀⠀⠀⠀⠀⠀⠀⠀⠀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⠀⠀⠀⠀⠀⠀⠀⠀⠀⠀⠀⣿⣿⣿⣿⣿⣿⣿⣿⣿⣿⣿⣿⣿⣿⣿⣿⣿⣿⣿⣿⣿⣿⣿⣿⣿⣿⣿⣿⣷⣧⣵⣱⡝⣵⣇⣕⣏⣼⣾⣿⣿⣿⣿⣿⣿⣿⣿⣿⣿⣿⣿⣿⣿⣿⣿⣿⣿⣿⠀⠀⠀⠀⠀⠀⠀⠀⠀⠀⠀⠀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⠀⠀⠀⠀⠀⠀⠀⠀⠀⠀⠀⣿⣿⣽⣽⣽⣿⣿⣿⣿⡏⢗⢕⠑⠁⠀⠀⠀⠀⠀⠀⠀⠀⢄⣿⣿⡟⡇⠀⠀⠀⠀⠀⠀⠀⠀⠀⢀⣰⣿⣿⣿⣿⣿⣿⣿⣿⣿⣿⣿⣿⣿⣿⣿⣿⣿⣿⣿⣿⠀⠀⠀⠀⠀⠀⠀⠀⠀⠀⠀⠀</a:t>
            </a:r>
            <a:br/>
            <a:r>
              <a:t>⠀⠀⠀⠀⠀⠀⠀⠀⠀⠀⠀⣿⣿⣿⣿⣿⣿⣿⣿⡿⢇⠑⠀⠀⠀⠀⠀⠀⠀⠀⠀⠀⠀⣸⣿⣿⢧⢕⢔⠀⠀⠀⠀⠀⠀⠀⠀⠜⢿⣿⣟⣿⣟⣟⣟⣿⣿⣿⣿⣿⡿⣿⡿⣿⣿⣿⣿⣿⣿⠀⠀⠀⠀⠀⠀⠀⠀⠀⠀⠀⠀</a:t>
            </a:r>
            <a:br/>
            <a:r>
              <a:t>⠀⠀⠀⠀⠀⠀⠀⠀⠀⠀⠀⣿⣿⣿⣿⣿⣿⣿⣏⠁⠀⠀⠀⠀⠀⠀⠀⠀⠀⠀⠀⢄⣴⣿⣿⣿⣿⣷⢕⠔⠀⠀⠀⠀⠀⠀⠀⠁⢸⣿⣿⣿⣿⣿⣿⣿⣿⣿⣿⣿⣿⣿⣿⣿⣿⣿⣿⣿⣿⠀⠀⠀⠀⠀⠀⠀⠀⠀⠀⠀⠀</a:t>
            </a:r>
            <a:br/>
            <a:r>
              <a:t>⠀⠀⠀⠀⠀⠀⠀⠀⠀⠀⠀⣿⣿⣿⣿⣿⣿⣿⣿⣕⢔⢄⢀⠀⠀⠀⠀⠀⠀⠀⠐⢿⣿⣿⣿⣿⣿⣿⣧⢀⠀⠀⠀⠀⠀⠀⠀⠀⢺⣿⣿⣿⣿⣿⣿⣿⣿⣿⣿⣿⣿⣿⣿⣿⣿⣿⣿⣿⣿⠀⠀⠀⠀⠀⠀⠀⠀⠀⠀⠀⠀</a:t>
            </a:r>
            <a:br/>
            <a:r>
              <a:t>⠀⠀⠀⠀⠀⠀⠀⠀⠀⠀⠀⣿⣿⣿⣿⣿⣿⣿⣿⣿⣧⢕⢜⢕⢕⢔⢀⠀⠀⠀⠀⠀⠝⣿⣿⣿⣿⣿⣿⡣⢔⠀⠀⠀⠀⠀⠀⠀⠕⢿⣿⣿⣿⣿⣿⣿⣿⣿⣿⣿⣿⣿⣿⣿⣿⣿⣿⣿⣿⠀⠀⠀⠀⠀⠀⠀⠀⠀⠀⠀⠀</a:t>
            </a:r>
            <a:br/>
            <a:r>
              <a:t>⠀⠀⠀⠀⠀⠀⠀⠀⠀⠀⠀⣿⣿⣿⣿⣿⣿⣿⣿⣿⣿⣧⣵⢕⢕⢕⠕⠀⠀⠀⠀⠀⠀⣿⣿⣿⣿⣿⣿⣷⣟⢔⠀⠀⠀⠀⠀⠀⢕⢸⣿⣿⣿⣿⣿⣿⣿⣿⣿⣿⣿⣿⣿⣿⣿⣿⣿⣿⣿⠀⠀⠀⠀⠀⠀⠀⠀⠀⠀⠀⠀</a:t>
            </a:r>
            <a:br/>
            <a:r>
              <a:t>⠀⠀⠀⠀⠀⠀⠀⠀⠀⠀⠀⣿⣿⣿⣿⣿⣿⣿⣿⣿⣿⣿⣯⢕⢕⢕⢀⠀⠀⠀⠀⠀⠀⢿⣿⣿⣿⣿⣿⣿⣷⢁⠀⠀⠀⠀⠀⠁⢁⢸⣿⣿⣿⣿⣿⣿⣿⣿⣿⣿⣿⣿⣿⣿⣿⣿⣿⣿⣿⠀⠀⠀⠀⠀⠀⠀⠀⠀⠀⠀⠀</a:t>
            </a:r>
            <a:br/>
            <a:r>
              <a:t>⠀⠀⠀⠀⠀⠀⠀⠀⠀⠀⠀⣿⣿⣿⣿⣿⣿⣿⣿⣿⣿⣿⣿⣇⢕⢕⠕⠀⠀⠀⠀⠀⠀⠁⢻⣿⣿⣿⣿⣿⣿⡇⠀⠀⠀⠀⠀⠀⠑⢸⣿⣿⣿⣿⣿⣿⣿⣿⣿⣿⣿⣿⣿⣿⣿⣿⣿⣿⣿⠀⠀⠀⠀⠀⠀⠀⠀⠀⠀⠀⠀</a:t>
            </a:r>
            <a:br/>
            <a:r>
              <a:t>⠀⠀⠀⠀⠀⠀⠀⠀⠀⠀⠀⣿⣿⣿⣿⣿⣿⣿⣿⣿⣿⣿⣿⣿⣧⣕⣕⡔⢄⠄⠀⠀⠀⠀⠑⢻⣿⣿⣿⣿⣿⣿⡇⢀⠀⠀⠀⠀⠀⢸⣿⣿⣿⣿⣿⣿⣿⣿⣿⣿⣿⣿⣿⣿⣿⣿⣿⣿⣿⠀⠀⠀⠀⠀⠀⠀⠀⠀⠀⠀⠀</a:t>
            </a:r>
            <a:br/>
            <a:r>
              <a:t>⠀⠀⠀⠀⠀⠀⠀⠀⠀⠀⠀⣿⣿⣿⣿⣿⣿⣿⣿⣿⣿⣿⣿⣿⣿⡕⢕⢕⢔⢄⢄⢄⠀⠀⠀⢅⢻⣿⣿⣿⣿⣿⣷⢅⠀⠀⠀⠀⠀⠕⢹⣿⣿⣿⣿⣿⣿⣿⣿⣿⣿⣿⣿⣿⣿⣿⣿⣿⣿⠀⠀⠀⠀⠀⠀⠀⠀⠀⠀⠀⠀</a:t>
            </a:r>
            <a:br/>
            <a:r>
              <a:t>⠀⠀⠀⠀⠀⠀⠀⠀⠀⠀⠀⣿⣿⣿⣿⣿⣿⣿⣿⣿⣿⣿⣿⣿⣿⣿⡵⡇⢔⢕⢕⢕⠑⠀⠀⠀⢸⣿⣿⣿⣿⣿⣟⣇⢄⠀⠀⠀⠀⠕⢜⣿⣿⣿⣿⣿⣿⣿⣿⣿⣿⣿⣿⣿⣿⣿⣿⣿⣿⠀⠀⠀⠀⠀⠀⠀⠀⠀⠀⠀⠀</a:t>
            </a:r>
            <a:br/>
            <a:r>
              <a:t>⠀⠀⠀⠀⠀⠀⠀⠀⠀⠀⠀⣿⣿⣿⣿⣿⣿⣿⣿⣿⣿⣿⣿⣿⣿⣿⣿⣗⢕⢕⢕⢕⢕⠀⠀⠀⠀⢻⣿⣿⢿⣿⣿⡗⠕⠀⠀⠀⠀⠀⠕⣿⣿⣿⣿⣿⣿⣿⣿⣿⣿⣿⣿⣿⣿⣿⣿⣿⣿⠀⠀⠀⠀⠀⠀⠀⠀⠀⠀⠀⠀</a:t>
            </a:r>
            <a:br/>
            <a:r>
              <a:t>⠀⠀⠀⠀⠀⠀⠀⠀⠀⠀⠀⣿⣿⣿⣿⣿⣿⣿⣿⣿⣿⣿⣿⣿⣿⣿⣿⣿⡕⢕⢕⢕⢕⢄⢄⠀⠀⠀⠘⢿⣿⣿⢟⠁⠀⠀⠀⠀⠀⠀⠀⢹⣿⣿⣿⣿⣿⣿⣿⣿⣿⣿⣿⣿⣿⣿⣿⣿⣿⠀⠀⠀⠀⠀⠀⠀⠀⠀⠀⠀⠀</a:t>
            </a:r>
            <a:br/>
            <a:r>
              <a:t>⠀⠀⠀⠀⠀⠀⠀⠀⠀⠀⠀⣿⣿⣿⣿⣿⣿⣿⣿⣿⣿⣿⣿⣿⣿⣿⣿⣿⣿⣧⣵⣕⣕⢕⢅⢔⠄⢄⠀⢸⣿⢿⢻⣇⠀⠀⠀⠀⠀⠀⠀⢕⣿⣿⣿⣿⣿⣿⣿⣿⣿⣿⣿⣿⣿⣿⣿⣿⣿⠀⠀⠀⠀⠀⠀⠀⠀⠀⠀⠀⠀</a:t>
            </a:r>
            <a:br/>
            <a:r>
              <a:t>⠀⠀⠀⠀⠀⠀⠀⠀⠀⠀⠀⣿⣿⣿⣿⣿⣿⣿⣿⣿⣿⣿⣿⣿⣿⣿⣿⣿⣿⣿⡸⢟⢕⢕⢕⠔⢕⢕⠔⠁⣽⣷⡜⢾⣧⡄⠀⠀⠀⠀⠀⢕⣿⣿⣿⣿⣿⣿⣿⣿⣿⣿⣿⣿⣿⣿⣿⣿⣿⠀⠀⠀⠀⠀⠀⠀⠀⠀⠀⠀⠀</a:t>
            </a:r>
            <a:br/>
            <a:r>
              <a:t>⠀⠀⠀⠀⠀⠀⠀⠀⠀⠀⠀⣿⣿⣿⣿⣿⣿⣿⣿⣿⣿⣿⣿⣿⣿⣿⣿⣿⣿⣿⣿⣧⣕⢕⢕⢔⠕⢁⢀⢄⢜⢿⣿⣷⣾⣷⡕⢔⣤⣄⣥⡵⢝⢕⢕⢝⢏⡝⢸⢽⣽⣿⣿⣿⣿⣿⣿⣿⣿⠀⠀⠀⠀⠀⠀⠀⠀⠀⠀⠀⠀</a:t>
            </a:r>
            <a:br/>
            <a:r>
              <a:t>⠀⠀⠀⠀⠀⠀⠀⠀⠀⠀⠀⣿⣿⣿⣿⣿⣿⣿⣿⣿⣿⣿⣿⣿⣿⣿⣿⣿⣿⣿⣿⣿⣿⢕⢕⢕⠔⠕⢑⢅⢔⣸⣿⣿⣿⣿⣿⣇⠄⠀⠀⢕⢕⢕⢕⢕⢜⢕⡕⢝⢽⣿⣿⣿⣿⣿⣿⣿⣿⠀⠀⠀⠀⠀⠀⠀⠀⠀⠀⠀⠀</a:t>
            </a:r>
            <a:br/>
            <a:r>
              <a:t>⠀⠀⠀⠀⠀⠀⠀⠀⠀⠀⠀⣿⣿⣿⣿⣿⣿⣿⣿⣿⣿⣿⣿⣿⣿⣿⣿⣿⣿⣿⣷⣿⣿⣿⣷⣇⣴⣵⣷⢷⢟⢏⢻⣿⣿⣿⣿⣿⢇⢔⢕⢕⡕⣱⢕⢱⣱⣵⣾⣟⣽⣿⣿⣿⣿⣿⣿⣿⣿⠀⠀⠀⠀⠀⠀⠀⠀⠀⠀⠀⠀</a:t>
            </a:r>
            <a:br/>
            <a:r>
              <a:t>⠀⠀⠀⠀⠀⠀⠀⠀⠀⠀⠀⣿⣿⣿⣿⣿⣿⣿⣿⣿⣿⣿⣿⣿⣿⣿⣿⣿⣿⣿⣿⣿⡿⢗⢕⡕⢕⢕⢕⢕⢕⢕⢜⢝⢜⢝⢝⢕⢕⢕⢱⢕⡕⢪⣽⣯⣳⡼⢕⢿⡷⣿⣿⣻⣿⣿⣿⣿⣿⠀⠀⠀⠀⠀⠀⠀⠀⠀⠀⠀⠀</a:t>
            </a:r>
            <a:br/>
            <a:r>
              <a:t>⠀⠀⠀⠀⠀⠀⠀⠀⠀⠀⠀⣿⣿⣿⣿⣿⣿⣿⣿⣿⣿⣿⣿⣿⣿⣿⣿⣿⣿⣿⣿⣯⣕⣕⢕⢕⢕⢕⢣⢕⢕⢕⢕⢕⢕⢕⢕⢕⢕⢕⢕⡕⢝⣿⣿⡿⣿⣷⣳⣷⣾⣿⣿⣿⣿⣷⣾⣿⣿⠀⠀⠀⠀⠀⠀⠀⠀⠀⠀⠀⠀</a:t>
            </a:r>
            <a:br/>
            <a:r>
              <a:t>⠀⠀⠀⠀⠀⠀⠀⠀⠀⠀⠀⣿⣿⣿⣿⣿⣿⣿⣿⣿⣿⣿⣿⣿⣿⣿⣿⣿⣿⣿⣿⣿⣿⣿⣿⣿⣷⣷⣷⣵⣵⣕⣵⣕⡱⢜⢱⣱⣿⣷⣷⣷⣾⣿⣿⣿⣾⣿⣿⣿⣿⣯⣿⣿⣿⣿⣿⣿⣿⠀⠀⠀⠀⠀⠀⠀⠀⠀⠀⠀⠀</a:t>
            </a:r>
            <a:br/>
            <a:r>
              <a:t>⠀⠀⠀⠀⠀⠀⠀⠀⠀⠀⠀⣿⣿⣿⣿⣿⣿⣿⣿⣿⣿⣿⣿⣿⣿⣿⣿⣿⣿⣿⣿⣿⣿⣿⣿⣿⣿⣿⣿⣿⣿⣿⣿⣿⣷⣽⣾⣿⣿⣷⣿⣿⣿⣿⣿⣿⣿⣿⣿⣿⣿⣿⣿⣿⣿⣿⣿⣿⣿⠀⠀⠀⠀⠀⠀⠀⠀⠀⠀⠀⠀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⠀⠀⠀⠀⠀⠀⠀⠀⠀⠀⠀⣿⣿⣽⣽⣽⣿⣿⣿⣿⣿⣿⣿⣿⢟⢗⢕⢕⢕⠕⠁⠀⠕⠁⠀⠀⢄⠀⠀⠀⠀⠀⠀⠀⠀⢸⣿⣿⣿⣿⣿⣿⣿⣿⣿⣿⣿⣿⣿⣿⣿⣿⣿⣿⣿⣿⣿⣿⣿⠀⠀⠀⠀⠀⠀⠀⠀⠀⠀⠀⠀</a:t>
            </a:r>
            <a:br/>
            <a:r>
              <a:t>⠀⠀⠀⠀⠀⠀⠀⠀⠀⠀⠀⣿⣿⣿⣿⣿⣿⣿⣿⣿⣿⣿⣿⡗⣳⣧⢕⢕⢕⢀⢀⢀⠁⠁⢀⢔⠕⠀⠀⠀⠀⠀⠀⠀⢀⣼⣽⣽⢿⣿⣿⣿⣿⣟⣟⣿⣿⣿⣿⣿⣿⣿⣿⣿⣿⣿⣿⣿⣿⠀⠀⠀⠀⠀⠀⠀⠀⠀⠀⠀⠀</a:t>
            </a:r>
            <a:br/>
            <a:r>
              <a:t>⠀⠀⠀⠀⠀⠀⠀⠀⠀⠀⠀⣿⣿⣿⣿⣿⣿⣿⣿⣿⣿⣿⣿⣷⣿⣷⢇⢕⠑⠑⠀⠀⠀⢀⣵⣕⢕⢄⠀⠀⠀⠀⠀⠀⠔⠜⣿⣿⣿⣿⣿⣿⣿⣿⣯⣿⣿⣿⣿⣿⣿⣿⣿⣿⣿⣿⣿⣿⣿⠀⠀⠀⠀⠀⠀⠀⠀⠀⠀⠀⠀</a:t>
            </a:r>
            <a:br/>
            <a:r>
              <a:t>⠀⠀⠀⠀⠀⠀⠀⠀⠀⠀⠀⣿⣿⣿⣿⣿⣿⣿⣿⣿⣿⣿⣿⣿⣿⢟⠕⠁⠀⠀⠀⠀⠀⢸⣿⡜⢇⢱⢕⠐⠀⠀⠀⠀⠀⠀⢿⣿⣿⣿⣿⣿⣿⣿⣿⣿⣿⣿⣿⣿⣿⣿⣿⣿⣿⣿⣿⣿⣿⠀⠀⠀⠀⠀⠀⠀⠀⠀⠀⠀⠀</a:t>
            </a:r>
            <a:br/>
            <a:r>
              <a:t>⠀⠀⠀⠀⠀⠀⠀⠀⠀⠀⠀⣿⣿⣿⣿⣿⣿⣿⣿⣿⣿⣿⣿⣿⢕⠕⠀⠀⠀⠀⠀⠀⠀⠸⢿⣷⡕⢗⢕⠐⠐⠐⠀⠀⠀⠀⢕⢻⣿⣿⣿⣿⣿⣿⣿⣿⣿⣿⣿⣿⣿⣿⣿⣿⣿⣿⣿⣿⣿⠀⠀⠀⠀⠀⠀⠀⠀⠀⠀⠀⠀</a:t>
            </a:r>
            <a:br/>
            <a:r>
              <a:t>⠀⠀⠀⠀⠀⠀⠀⠀⠀⠀⠀⣿⣿⣿⣿⣿⣿⣿⣿⣿⣿⣿⣿⣿⢕⠀⠀⠀⠀⠀⠀⠀⠀⠀⠀⢻⣧⢕⢕⢕⢄⠀⠀⠀⠀⠀⠐⢜⣿⣿⣿⣿⣿⣿⣿⣿⣿⣿⣿⣿⣿⣿⣿⣿⣿⣿⣿⣿⣿⠀⠀⠀⠀⠀⠀⠀⠀⠀⠀⠀⠀</a:t>
            </a:r>
            <a:br/>
            <a:r>
              <a:t>⠀⠀⠀⠀⠀⠀⠀⠀⠀⠀⠀⣿⣿⣿⣿⣿⣿⣿⣿⣿⣿⣿⣿⣿⢕⢕⠀⠀⠀⠀⠀⠀⠀⠀⠀⠘⣿⡇⢕⢕⢕⢕⢔⠐⠀⠀⠁⢕⢻⣿⣿⣿⣿⣿⣿⣿⣿⣿⣿⣿⣿⣿⣿⣿⣿⣿⣿⣿⣿⠀⠀⠀⠀⠀⠀⠀⠀⠀⠀⠀⠀</a:t>
            </a:r>
            <a:br/>
            <a:r>
              <a:t>⠀⠀⠀⠀⠀⠀⠀⠀⠀⠀⠀⣿⣿⣿⣿⣿⣿⣿⣿⣿⣿⣿⣿⣿⣧⢕⢄⠀⠀⠀⠀⠀⠀⠀⠀⠀⢸⡧⢕⢕⢕⢕⠕⠐⠀⠀⠀⠁⢸⣿⣿⣿⣿⣿⣿⣿⣿⣿⣿⣿⣿⣿⣿⣿⣿⣿⣿⣿⣿⠀⠀⠀⠀⠀⠀⠀⠀⠀⠀⠀⠀</a:t>
            </a:r>
            <a:br/>
            <a:r>
              <a:t>⠀⠀⠀⠀⠀⠀⠀⠀⠀⠀⠀⣿⣿⣿⣿⣿⣿⣿⣿⣿⣿⣿⣿⣿⣿⢕⢕⢄⢀⠀⠀⠀⠀⠀⠀⠀⠑⣿⢕⢕⢕⢕⢔⢔⢄⢀⠀⠀⢕⣿⣿⣿⣿⣿⣿⣿⣿⣿⣿⣿⣿⣿⣿⣿⣿⣿⣿⣿⣿⠀⠀⠀⠀⠀⠀⠀⠀⠀⠀⠀⠀</a:t>
            </a:r>
            <a:br/>
            <a:r>
              <a:t>⠀⠀⠀⠀⠀⠀⠀⠀⠀⠀⠀⣿⣿⣿⣿⣿⣿⣿⣿⣿⣿⣿⣿⣿⣿⣧⡕⢕⠀⠀⠀⠀⠀⠀⠀⠀⠀⠜⡇⢕⢕⢕⢕⢕⢕⠕⠕⢔⠄⢸⣿⣿⣿⣿⣿⣿⣿⣿⣿⣿⣿⣿⣿⣿⣿⣿⣿⣿⣿⠀⠀⠀⠀⠀⠀⠀⠀⠀⠀⠀⠀</a:t>
            </a:r>
            <a:br/>
            <a:r>
              <a:t>⠀⠀⠀⠀⠀⠀⠀⠀⠀⠀⠀⣿⣿⣿⣿⣿⣿⣿⣿⣿⣿⣿⣿⣿⣿⣿⢧⢕⢕⢔⠄⠀⠀⠀⠀⠀⢀⠑⢱⡇⢕⢕⢕⢕⢕⢀⠄⠕⠀⠜⣿⣿⣿⣿⣿⣿⣿⣿⣿⣿⣿⣿⣿⣿⣿⣿⣿⣿⣿⠀⠀⠀⠀⠀⠀⠀⠀⠀⠀⠀⠀</a:t>
            </a:r>
            <a:br/>
            <a:r>
              <a:t>⠀⠀⠀⠀⠀⠀⠀⠀⠀⠀⠀⣿⣿⣿⣿⣿⣿⣿⣿⣿⣿⣿⣿⣿⣿⣿⣿⣧⢕⢕⢀⠀⠀⠀⠀⠀⠀⠀⠀⢕⢕⣱⣕⢕⢕⢕⢄⠀⠀⠀⢸⣿⣿⣿⣿⣿⣿⣿⣿⣿⣿⣿⣿⣿⣿⣿⣿⣿⣿⠀⠀⠀⠀⠀⠀⠀⠀⠀⠀⠀⠀</a:t>
            </a:r>
            <a:br/>
            <a:r>
              <a:t>⠀⠀⠀⠀⠀⠀⠀⠀⠀⠀⠀⣿⣿⣿⣿⣿⣿⣿⣿⣿⣿⣿⣿⣿⣿⣿⣿⣷⣇⡕⢕⢕⢔⢄⢀⠀⠀⠀⠀⠀⢜⣿⣿⣿⣷⡷⢕⠁⠀⠀⠕⣿⣿⣿⣿⣿⣿⣿⣿⣿⣿⣿⣿⣿⣿⣿⣿⣿⣿⠀⠀⠀⠀⠀⠀⠀⠀⠀⠀⠀⠀</a:t>
            </a:r>
            <a:br/>
            <a:r>
              <a:t>⠀⠀⠀⠀⠀⠀⠀⠀⠀⠀⠀⣿⣿⣿⣿⣿⣿⣿⣿⣿⣿⣿⣿⣿⣿⣿⣿⣿⣿⣷⡕⢕⢕⢕⢕⢄⢀⢀⠀⠀⠁⢕⣝⡏⢜⢕⢕⠀⠀⠀⠀⣻⣿⣿⣿⣿⣿⣿⣿⣿⣿⣿⣿⣿⣿⣿⣿⣿⣿⠀⠀⠀⠀⠀⠀⠀⠀⠀⠀⠀⠀</a:t>
            </a:r>
            <a:br/>
            <a:r>
              <a:t>⠀⠀⠀⠀⠀⠀⠀⠀⠀⠀⠀⣿⣿⣿⣿⣿⣿⣿⣿⣿⣿⣿⣿⣿⣿⣿⣿⣿⣿⣿⣿⣕⡱⢕⢅⢕⢕⢕⢔⢕⢕⢕⢜⢧⣕⢕⢁⠁⠀⠀⢀⢜⣿⣿⣿⣿⣿⣿⣿⣿⣿⣿⣿⣿⣿⣿⣿⣿⣿⠀⠀⠀⠀⠀⠀⠀⠀⠀⠀⠀⠀</a:t>
            </a:r>
            <a:br/>
            <a:r>
              <a:t>⠀⠀⠀⠀⠀⠀⠀⠀⠀⠀⠀⣿⣿⣿⣿⣿⣿⣿⣿⣿⣿⣿⣿⣿⣿⣿⣿⣿⣿⣿⣿⣿⣷⡕⢕⢕⢕⢕⢕⢕⢕⢔⢁⢕⠝⢳⢵⢕⢰⣵⣴⢞⢝⢝⢕⢝⢏⢟⢹⢟⣿⣿⣿⣿⣿⣿⣿⣿⣿⠀⠀⠀⠀⠀⠀⠀⠀⠀⠀⠀⠀</a:t>
            </a:r>
            <a:br/>
            <a:r>
              <a:t>⠀⠀⠀⠀⠀⠀⠀⠀⠀⠀⠀⣿⣿⣿⣿⣿⣿⣿⣿⣿⣿⣿⣿⣿⣿⣿⣿⣿⣿⣿⣿⣿⣿⣿⣇⢕⢕⢕⢕⢕⢕⢕⠕⢜⣷⣷⣧⢔⢄⠄⢐⢕⢕⢕⢕⢇⡝⢟⢜⢽⢝⣿⣿⣿⣿⣽⣿⣿⣿⠀⠀⠀⠀⠀⠀⠀⠀⠀⠀⠀⠀</a:t>
            </a:r>
            <a:br/>
            <a:r>
              <a:t>⠀⠀⠀⠀⠀⠀⠀⠀⠀⠀⠀⣿⣿⣿⣿⣿⣿⣿⣿⣿⣿⣿⣿⣿⣿⣿⣿⣿⣿⣿⣾⣿⣿⣿⣿⣧⣅⢕⢕⢅⣅⣱⣵⢞⢿⣿⣿⣷⣷⣵⣵⣵⣕⣇⣕⣕⣕⣕⣼⣟⣽⣿⣿⣿⣿⣿⣿⣿⣿⠀⠀⠀⠀⠀⠀⠀⠀⠀⠀⠀⠀</a:t>
            </a:r>
            <a:br/>
            <a:r>
              <a:t>⠀⠀⠀⠀⠀⠀⠀⠀⠀⠀⠀⣿⣿⣿⣿⣿⣿⣿⣿⣿⣿⣿⣿⣿⣿⣿⣿⣿⣿⣿⣿⣿⣿⡿⢣⢝⢝⢟⢟⢟⢝⢝⢕⠕⢜⢝⢝⢝⢝⢟⢻⢻⡟⢯⣽⣟⢧⡧⢗⢺⣷⣿⣾⣻⣿⣿⣿⣿⣿⠀⠀⠀⠀⠀⠀⠀⠀⠀⠀⠀⠀</a:t>
            </a:r>
            <a:br/>
            <a:r>
              <a:t>⠀⠀⠀⠀⠀⠀⠀⠀⠀⠀⠀⣿⣿⣿⣿⣿⣿⣿⣿⣿⣿⣿⣿⣿⣿⣿⣿⣿⣿⣿⣿⣽⣝⣕⡕⢕⢕⢕⢕⢕⢕⢕⢕⢕⢕⢕⢕⡕⢕⡕⢕⡕⢝⣧⡞⣷⣻⣳⣷⣷⣾⣿⣿⣿⣿⣿⣾⣿⣿⠀⠀⠀⠀⠀⠀⠀⠀⠀⠀⠀⠀</a:t>
            </a:r>
            <a:br/>
            <a:r>
              <a:t>⠀⠀⠀⠀⠀⠀⠀⠀⠀⠀⠀⣿⣿⣿⣿⣿⣿⣿⣿⣿⣿⣿⣿⣿⣿⣿⣿⣿⣿⣿⣿⣿⣿⣿⣿⣿⣿⣿⣷⣷⣷⣵⣷⣷⡵⣺⢿⣾⣿⣿⣾⣧⣿⣿⣿⣿⣿⣿⣿⣿⣿⣿⣿⣿⣿⣿⣿⣿⣿⠀⠀⠀⠀⠀⠀⠀⠀⠀⠀⠀⠀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⠀⠀⠀⠀⠀⠀⠀⠀⠀⠀⠀⣿⣽⣽⣽⣽⣿⣿⣿⣿⣟⣿⣿⣿⣿⣿⣿⡟⢕⢕⢕⠀⠀⠀⢄⢕⠁⠀⠀⠀⠀⠀⠀⢄⣿⣿⣿⣿⣿⣿⣿⣿⣿⣿⣿⣿⣿⣿⣿⣿⣿⣿⣿⣿⣿⣿⣿⣿⣿⠀⠀⠀⠀⠀⠀⠀⠀⠀⠀⠀⠀</a:t>
            </a:r>
            <a:br/>
            <a:r>
              <a:t>⠀⠀⠀⠀⠀⠀⠀⠀⠀⠀⠀⣿⣿⣿⣿⣿⣿⣿⣿⣿⣿⣿⣿⣿⣿⣿⣟⢕⢕⢕⠀⠀⢀⢕⢕⠁⠀⠀⠀⠀⠀⠀⠀⢕⣽⣿⣯⣯⢿⣿⣿⣿⣟⣟⣻⣿⣿⣿⣿⣿⣿⣿⣿⣿⣿⣿⣿⣿⣿⠀⠀⠀⠀⠀⠀⠀⠀⠀⠀⠀⠀</a:t>
            </a:r>
            <a:br/>
            <a:r>
              <a:t>⠀⠀⠀⠀⠀⠀⠀⠀⠀⠀⠀⣿⣿⣿⣿⣿⣿⣿⣿⣿⣿⣿⣿⣿⣿⣿⣷⣵⢕⢕⠀⠄⢕⢕⠑⠀⠀⠀⠀⠀⠀⠀⠀⠜⢿⣿⣿⣿⣿⣿⣿⣿⣿⣿⣿⣿⣿⣿⣿⣿⣿⣿⣿⣿⣿⣿⣿⣿⣿⠀⠀⠀⠀⠀⠀⠀⠀⠀⠀⠀⠀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⠀⠀⠀⠀⠀⠀⠀⠀⠀⠀⠀⣿⣿⣿⣿⣿⣿⣿⣿⣿⣿⣿⣿⣿⣿⣿⣿⣿⡕⢕⢔⠑⠁⠀⠀⢕⢱⢠⠄⠀⠀⠀⠀⠀⠜⣿⣿⣿⣿⣿⣿⣿⣿⣿⣿⣿⣿⣿⣿⣿⣿⣿⣿⣿⣿⣿⣿⣿⣿⠀⠀⠀⠀⠀⠀⠀⠀⠀⠀⠀⠀</a:t>
            </a:r>
            <a:br/>
            <a:r>
              <a:t>⠀⠀⠀⠀⠀⠀⠀⠀⠀⠀⠀⣿⣿⣿⣿⣿⣿⣿⣿⣿⣿⣿⣿⣿⣿⣿⣿⣿⢕⠕⠑⠀⠀⠀⠀⢕⢕⢕⠀⠄⠄⢀⠀⠀⠁⢜⣿⣿⣿⣿⣿⣿⣿⣿⣿⣿⣿⣿⣿⣿⣿⣿⣿⣿⣿⣿⣿⣿⣿⠀⠀⠀⠀⠀⠀⠀⠀⠀⠀⠀⠀</a:t>
            </a:r>
            <a:br/>
            <a:r>
              <a:t>⠀⠀⠀⠀⠀⠀⠀⠀⠀⠀⠀⣿⣿⣿⣿⣿⣿⣿⣿⣿⣿⣿⣿⣿⣿⣿⣿⡇⢕⠀⠀⠀⠀⠀⠀⠀⢕⢔⢄⠀⠀⠀⠀⠀⠀⠑⢹⣿⣿⣿⣿⣿⣿⣿⣿⣿⣿⣿⣿⣿⣿⣿⣿⣿⣿⣿⣿⣿⣿⠀⠀⠀⠀⠀⠀⠀⠀⠀⠀⠀⠀</a:t>
            </a:r>
            <a:br/>
            <a:r>
              <a:t>⠀⠀⠀⠀⠀⠀⠀⠀⠀⠀⠀⣿⣿⣿⣿⣿⣿⣿⣿⣿⣿⣿⣿⣿⣿⣿⣿⡇⢕⢀⠀⠀⠀⠀⠀⠀⠐⠑⢕⢕⢔⢄⠀⠀⠀⠀⢕⢿⣿⣿⣿⣿⣿⣿⣿⣿⣿⣿⣿⣿⣿⣿⣿⣿⣿⣿⣿⣿⣿⠀⠀⠀⠀⠀⠀⠀⠀⠀⠀⠀⠀</a:t>
            </a:r>
            <a:br/>
            <a:r>
              <a:t>⠀⠀⠀⠀⠀⠀⠀⠀⠀⠀⠀⣿⣿⣿⣿⣿⣿⣿⣿⣿⣿⣿⣿⣿⣿⣿⣿⣟⢕⠕⠀⠀⠀⠀⠀⠀⠄⠀⢕⢕⢕⠕⠀⠀⠀⠀⠀⢸⣿⣿⣿⣿⣿⣿⣿⣿⣿⣿⣿⣿⣿⣿⣿⣿⣿⣿⣿⣿⣿⠀⠀⠀⠀⠀⠀⠀⠀⠀⠀⠀⠀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⠀⠀⠀⠀⠀⠀⠀⠀⠀⠀⠀⣿⣿⣿⣿⣿⣿⣿⣿⣿⣿⣿⣿⣿⣿⣿⣿⣿⣧⢕⢄⠀⠔⠀⠀⠀⠁⢁⠕⢕⢕⢔⢄⢀⠀⠀⠀⠑⢻⣿⣿⣿⣿⣿⣿⣿⣿⣿⣿⣿⣿⣿⣿⣿⣿⣿⣿⣿⣿⠀⠀⠀⠀⠀⠀⠀⠀⠀⠀⠀⠀</a:t>
            </a:r>
            <a:br/>
            <a:r>
              <a:t>⠀⠀⠀⠀⠀⠀⠀⠀⠀⠀⠀⣿⣿⣿⣿⣿⣿⣿⣿⣿⣿⣿⣿⣿⣿⣿⣿⣿⢿⢕⢔⠄⠀⠀⠀⠀⠀⢀⠀⢕⢕⢕⢕⢕⠑⠔⠄⠄⢸⣿⣿⣿⣿⣿⣿⣿⣿⣿⣿⣿⣿⣿⣿⣿⣿⣿⣿⣿⣿⠀⠀⠀⠀⠀⠀⠀⠀⠀⠀⠀⠀</a:t>
            </a:r>
            <a:br/>
            <a:r>
              <a:t>⠀⠀⠀⠀⠀⠀⠀⠀⠀⠀⠀⣿⣿⣿⣿⣿⣿⣿⣿⣿⣿⣿⣿⣿⣿⣿⣿⣿⢳⢕⢕⢑⠀⠀⠀⠀⠀⠀⠀⠔⢕⢕⢕⢕⢄⢄⢄⢕⠕⢻⣿⣿⣿⣿⣿⣿⣿⣿⣿⣿⣿⣿⣿⣿⣿⣿⣿⣿⣿⠀⠀⠀⠀⠀⠀⠀⠀⠀⠀⠀⠀</a:t>
            </a:r>
            <a:br/>
            <a:r>
              <a:t>⠀⠀⠀⠀⠀⠀⠀⠀⠀⠀⠀⣿⣿⣿⣿⣿⣿⣿⣿⣿⣿⣿⣿⣿⣿⣿⣿⣿⡇⢕⢕⢕⢔⠐⠐⠀⠀⠀⠐⠑⠑⢕⢕⢕⢅⢕⠕⢕⠀⢑⣿⣿⣿⣿⣿⣿⣿⣿⣿⣿⣿⣿⣿⣿⣿⣿⣿⣿⣿⠀⠀⠀⠀⠀⠀⠀⠀⠀⠀⠀⠀</a:t>
            </a:r>
            <a:br/>
            <a:r>
              <a:t>⠀⠀⠀⠀⠀⠀⠀⠀⠀⠀⠀⣿⣿⣿⣿⣿⣿⣿⣿⣿⣿⣿⣿⣿⣿⣿⣿⣿⣷⡕⢕⢕⢕⢐⢔⠐⠀⠀⠄⠁⠑⢕⢕⣷⣇⢇⢇⠕⠀⠀⢸⣿⣿⣿⣿⣿⣿⣿⣿⣿⣿⣿⣿⣿⣿⣿⣿⣿⣿⠀⠀⠀⠀⠀⠀⠀⠀⠀⠀⠀⠀</a:t>
            </a:r>
            <a:br/>
            <a:r>
              <a:t>⠀⠀⠀⠀⠀⠀⠀⠀⠀⠀⠀⣿⣿⣿⣿⣿⣿⣿⣿⣿⣿⣿⣿⣿⣿⣿⣿⣿⣿⣿⣵⡕⢕⢕⢔⢔⢁⢄⢀⠀⠀⢑⢑⢕⢝⢕⢁⢀⠀⠀⢕⣿⣿⣿⣿⣿⣿⣿⣿⣿⣿⣿⣿⣿⣿⣿⣿⣿⣿⠀⠀⠀⠀⠀⠀⠀⠀⠀⠀⠀⠀</a:t>
            </a:r>
            <a:br/>
            <a:r>
              <a:t>⠀⠀⠀⠀⠀⠀⠀⠀⠀⠀⠀⣿⣿⣿⣿⣿⣿⣿⣿⣿⣿⣿⣿⣿⣿⣿⣿⣿⣿⣿⣿⣿⣕⢕⢕⢕⠕⢕⢕⢕⢕⢔⢔⢔⢁⢀⠁⠁⠀⠀⢁⢹⣿⣿⣿⣿⣿⣿⣿⣿⣿⣿⣿⣿⣿⣿⣿⣿⣿⠀⠀⠀⠀⠀⠀⠀⠀⠀⠀⠀⠀</a:t>
            </a:r>
            <a:br/>
            <a:r>
              <a:t>⠀⠀⠀⠀⠀⠀⠀⠀⠀⠀⠀⣿⣿⣿⣿⣿⣿⣿⣿⣿⣿⣿⣿⣿⣿⣿⣿⣿⣿⣿⣿⣿⣿⣷⡕⢕⢕⢕⢕⠕⢅⢕⢕⠕⢱⢧⢇⢱⣡⣵⢷⢞⢝⢎⢸⢟⢻⢟⢱⢻⣿⣿⣿⣿⣿⣿⣿⣿⣿⠀⠀⠀⠀⠀⠀⠀⠀⠀⠀⠀⠀</a:t>
            </a:r>
            <a:br/>
            <a:r>
              <a:t>⠀⠀⠀⠀⠀⠀⠀⠀⠀⠀⠀⣿⣿⣿⣿⣿⣿⣿⣿⣿⣿⣿⣿⣿⣿⣿⣿⣿⣿⣿⣿⣿⣿⣿⣿⣧⢕⢕⢕⢕⢕⢕⢕⢑⢕⣵⣵⢄⠄⠄⢐⢕⢕⢕⢕⢕⢜⢹⡕⡝⢽⣟⣿⣿⣿⣟⣿⣿⣿⠀⠀⠀⠀⠀⠀⠀⠀⠀⠀⠀⠀</a:t>
            </a:r>
            <a:br/>
            <a:r>
              <a:t>⠀⠀⠀⠀⠀⠀⠀⠀⠀⠀⠀⣿⣿⣿⣿⣿⣿⣿⣿⣿⣿⣿⣿⣿⣿⣿⣿⣿⣿⣿⣿⣿⣿⣿⣿⢿⣷⣄⢁⢕⢕⣅⣰⣵⢞⣿⣿⣷⣧⣵⣵⣵⣵⣵⣕⣕⣱⣵⣷⣷⣾⣾⣿⣿⣿⣿⣿⣿⣿⠀⠀⠀⠀⠀⠀⠀⠀⠀⠀⠀⠀</a:t>
            </a:r>
            <a:br/>
            <a:r>
              <a:t>⠀⠀⠀⠀⠀⠀⠀⠀⠀⠀⠀⣿⣿⣿⣿⣿⣿⣿⣿⣿⣿⣿⣿⣿⣿⣿⣿⣿⣿⣿⣿⣿⣿⡿⢗⢱⢝⢝⢟⢟⢏⢝⢕⢕⢅⢕⢕⢕⢕⢕⡝⢏⢝⢟⣟⡻⡹⣽⢝⢞⣮⣿⣞⣿⣿⣿⣿⣿⣿⠀⠀⠀⠀⠀⠀⠀⠀⠀⠀⠀⠀</a:t>
            </a:r>
            <a:br/>
            <a:r>
              <a:t>⠀⠀⠀⠀⠀⠀⠀⠀⠀⠀⠀⣿⣿⣿⣿⣿⣿⣿⣿⣿⣿⣿⣿⣿⣿⣿⣿⣿⣿⣷⣯⣝⣝⣕⢕⢕⢕⢕⢕⢕⢕⢔⢔⢔⢕⡕⢕⢕⢕⢕⢕⡕⢝⣼⣽⢫⣿⣿⣵⣷⣾⣿⣿⣿⣿⣿⣿⣿⣿⠀⠀⠀⠀⠀⠀⠀⠀⠀⠀⠀⠀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⠀⠀⠀⠀⠀⠀⠀⠀⠀⠀⠀⣿⣿⣿⣿⣿⣿⣿⣿⣿⣿⣿⣿⣿⣿⣿⣿⣿⣿⣿⣿⣿⣿⣿⣿⣿⣿⣿⣿⣿⣿⣿⣿⣿⣿⣿⡾⣿⣿⣾⣷⣯⣿⣿⣿⣿⣿⣿⣿⣿⣿⣿⣿⣿⣿⣿⣿⣿⣿⠀⠀⠀⠀⠀⠀⠀⠀⠀⠀⠀⠀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⠀⠀⠀⠀⠀⠀⠀⠀⠀⠀⠀⣿⣿⣿⣿⣿⣿⣿⣿⣿⣿⣿⣿⣿⣿⣿⣿⣿⣿⣿⣿⣿⣿⣿⣿⣿⣿⣿⣿⣿⣿⣿⣿⣿⣿⣿⣿⣿⣯⣷⣿⣿⣿⣿⣿⣿⣿⣿⣿⣿⣿⣿⣿⣿⣿⣿⣿⣿⣿⠀⠀⠀⠀⠀⠀⠀⠀⠀⠀⠀⠀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⠀⠀⠀⠀⠀⠀⠀⠀⠀⠀⠀⣿⣽⣽⣽⣿⣿⣿⣿⣿⣟⣿⣿⣿⣿⣿⣻⡟⣼⣿⡇⢕⢕⠁⠀⠀⢁⢕⢕⠕⠁⠀⢸⣿⣿⣿⣿⣿⣿⣿⣿⣿⣿⣿⣿⣿⣿⣿⣿⣿⣿⣿⣿⣿⣿⣿⣿⣿⣿⠀⠀⠀⠀⠀⠀⠀⠀⠀⠀⠀⠀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⠀⠀⠀⠀⠀⠀⠀⠀⠀⠀⠀⣿⣿⣿⣿⣿⣿⣿⣿⣿⣿⣿⣿⣿⣿⣿⢯⣿⡿⢝⢕⢕⢕⠔⠀⢀⢕⢕⠑⠀⠀⠀⢸⣽⣽⣯⣽⣽⢿⣿⣟⣿⣟⣟⣻⣿⣿⣿⣿⣿⣿⣿⣿⣿⣿⣿⣿⣿⣿⠀⠀⠀⠀⠀⠀⠀⠀⠀⠀⠀⠀</a:t>
            </a:r>
            <a:br/>
            <a:r>
              <a:t>⠀⠀⠀⠀⠀⠀⠀⠀⠀⠀⠀⣿⣿⣿⣿⣿⣿⣿⣿⣿⣿⣿⣿⣿⣿⣿⣿⡿⢇⢕⢵⢕⢕⢕⢔⢕⠕⠁⠀⠀⠀⢐⢸⣿⣿⣿⣿⣿⣿⣿⣿⣿⣿⣿⣯⣿⣿⣿⣿⣿⣿⣿⣿⣿⣿⣿⣿⣿⣿⠀⠀⠀⠀⠀⠀⠀⠀⠀⠀⠀⠀</a:t>
            </a:r>
            <a:br/>
            <a:r>
              <a:t>⠀⠀⠀⠀⠀⠀⠀⠀⠀⠀⠀⣿⣿⣿⣿⣿⣿⣿⣿⣿⣿⣿⣿⣿⣿⡿⢟⢕⢕⢕⢇⣕⡕⢕⠑⠀⢀⠀⠀⠀⠀⠀⠀⠘⣿⣿⣿⣿⣿⣿⣿⣿⣿⣿⣿⣿⣿⣿⣿⣿⣿⣿⣿⣿⣿⣿⣿⣿⣿⠀⠀⠀⠀⠀⠀⠀⠀⠀⠀⠀⠀</a:t>
            </a:r>
            <a:br/>
            <a:r>
              <a:t>⠀⠀⠀⠀⠀⠀⠀⠀⠀⠀⠀⣿⣿⣿⣿⣿⣿⣿⣿⣿⣿⣿⣿⣿⣿⣷⣾⣷⣾⣾⣿⢟⢕⠑⠀⠀⠁⠀⠀⠀⠀⠀⠀⠀⢜⢿⣿⣿⣿⣿⣿⣿⣿⣿⣿⣿⣿⣿⣿⣿⣿⣿⣿⣿⣿⣿⣿⣿⣿⠀⠀⠀⠀⠀⠀⠀⠀⠀⠀⠀⠀</a:t>
            </a:r>
            <a:br/>
            <a:r>
              <a:t>⠀⠀⠀⠀⠀⠀⠀⠀⠀⠀⠀⣿⣿⣿⣿⣿⣿⣿⣿⣿⣿⣿⣿⣿⣟⣻⡟⢟⢏⣯⡕⠕⠀⠀⠀⠀⠀⠀⠀⠀⠀⠀⠀⠀⠁⢜⣿⣿⣿⣿⣿⣿⣿⣿⣿⣿⣿⣿⣿⣿⣿⣿⣿⣿⣿⣿⣿⣿⣿⠀⠀⠀⠀⠀⠀⠀⠀⠀⠀⠀⠀</a:t>
            </a:r>
            <a:br/>
            <a:r>
              <a:t>⠀⠀⠀⠀⠀⠀⠀⠀⠀⠀⠀⣿⣿⣿⣿⣿⣿⣿⣿⣿⣿⣿⣿⣿⣿⣼⢜⢕⡕⢝⢇⢄⢀⠀⠀⠀⠀⢄⢔⢀⠀⠀⠀⠀⠀⠑⢸⣿⣿⣿⣿⣿⣿⣿⣿⣿⣿⣿⣿⣿⣿⣿⣿⣿⣿⣿⣿⣿⣿⠀⠀⠀⠀⠀⠀⠀⠀⠀⠀⠀⠀</a:t>
            </a:r>
            <a:br/>
            <a:r>
              <a:t>⠀⠀⠀⠀⠀⠀⠀⠀⠀⠀⠀⣿⣿⣿⣿⣿⣿⣿⣿⣿⣿⣿⣿⣿⣿⣿⡕⢱⢱⢕⢕⢕⠑⠑⠀⠀⢄⢕⠄⢕⢕⢄⠀⠀⠀⠀⠑⢹⣿⣿⣿⣿⣿⣿⣿⣿⣿⣿⣿⣿⣿⣿⣿⣿⣿⣿⣿⣿⣿⠀⠀⠀⠀⠀⠀⠀⠀⠀⠀⠀⠀</a:t>
            </a:r>
            <a:br/>
            <a:r>
              <a:t>⠀⠀⠀⠀⠀⠀⠀⠀⠀⠀⠀⣿⣿⣿⣿⣿⣿⣿⣿⣿⣿⣿⣿⣿⣿⣿⣿⣵⢕⢜⢧⣕⢕⢔⢄⠐⠐⠑⢕⢕⢕⠄⢄⠀⠀⠀⠀⢜⣿⣿⣿⣿⣿⣿⣿⣿⣿⣿⣿⣿⣿⣿⣿⣿⣿⣿⣿⣿⣿⠀⠀⠀⠀⠀⠀⠀⠀⠀⠀⠀⠀</a:t>
            </a:r>
            <a:br/>
            <a:r>
              <a:t>⠀⠀⠀⠀⠀⠀⠀⠀⠀⠀⠀⣿⣿⣿⣿⣿⣿⣿⣿⣿⣿⣿⣿⣿⣿⣿⣿⣿⡇⢕⢝⢝⣕⢕⢕⠕⠀⠔⠑⢕⠕⢕⢕⢁⠔⠄⠄⠀⢸⣿⣿⣿⣿⣿⣿⣿⣿⣿⣿⣿⣿⣿⣿⣿⣿⣿⣿⣿⣿⠀⠀⠀⠀⠀⠀⠀⠀⠀⠀⠀⠀</a:t>
            </a:r>
            <a:br/>
            <a:r>
              <a:t>⠀⠀⠀⠀⠀⠀⠀⠀⠀⠀⠀⣿⣿⣿⣿⣿⣿⣿⣿⣿⣿⣿⣿⣿⣿⣿⣿⣿⣧⢕⢕⢕⢕⡕⢕⠀⠀⠀⠀⠑⢔⢕⢕⢄⢄⢀⢄⢔⠜⢿⣿⣿⣿⣿⣿⣿⣿⣿⣿⣿⣿⣿⣿⣿⣿⣿⣿⣿⣿⠀⠀⠀⠀⠀⠀⠀⠀⠀⠀⠀⠀</a:t>
            </a:r>
            <a:br/>
            <a:r>
              <a:t>⠀⠀⠀⠀⠀⠀⠀⠀⠀⠀⠀⣿⣿⣿⣿⣿⣿⣿⣿⣿⣿⣿⣿⣿⣿⣿⣿⣿⣿⡇⢕⢕⢕⢕⢕⠑⠀⠄⠀⠑⢕⠑⢕⢔⢁⠑⠕⠔⠀⢜⣿⣿⣿⣿⣿⣿⣿⣿⣿⣿⣿⣿⣿⣿⣿⣿⣿⣿⣿⠀⠀⠀⠀⠀⠀⠀⠀⠀⠀⠀⠀</a:t>
            </a:r>
            <a:br/>
            <a:r>
              <a:t>⠀⠀⠀⠀⠀⠀⠀⠀⠀⠀⠀⣿⣿⣿⣿⣿⣿⣿⣿⣿⣿⣿⣿⣿⣿⣿⣿⣿⣿⣷⡕⢕⢕⢕⢕⢔⠀⠀⠀⠀⢁⢑⢅⢇⡕⢕⢇⠑⠀⠀⢹⣿⣿⣿⣿⣿⣿⣿⣿⣿⣿⣿⣿⣿⣿⣿⣿⣿⣿⠀⠀⠀⠀⠀⠀⠀⠀⠀⠀⠀⠀</a:t>
            </a:r>
            <a:br/>
            <a:r>
              <a:t>⠀⠀⠀⠀⠀⠀⠀⠀⠀⠀⠀⣿⣿⣿⣿⣿⣿⣿⣿⣿⣿⣿⣿⣿⣿⣿⣿⣿⣿⣿⣿⣕⢕⢕⢕⢕⢕⢔⢀⠀⢀⠑⠑⠁⢕⠕⢁⢀⢀⠀⢜⣿⣿⣿⣿⣿⣿⣿⣿⣿⣿⣿⣿⣿⣿⣿⣿⣿⣿⠀⠀⠀⠀⠀⠀⠀⠀⠀⠀⠀⠀</a:t>
            </a:r>
            <a:br/>
            <a:r>
              <a:t>⠀⠀⠀⠀⠀⠀⠀⠀⠀⠀⠀⣿⣿⣿⣿⣿⣿⣿⣿⣿⣿⣿⣿⣿⣿⣿⣿⣿⣿⣿⣿⣿⣿⣧⢕⢕⢅⠕⢕⢔⢕⠕⠕⢄⢑⢀⠁⠁⠀⠀⢐⢹⣿⡿⣟⣿⣿⣿⣿⣿⣿⣿⣿⣿⣿⣿⣿⣿⣿⠀⠀⠀⠀⠀⠀⠀⠀⠀⠀⠀⠀</a:t>
            </a:r>
            <a:br/>
            <a:r>
              <a:t>⠀⠀⠀⠀⠀⠀⠀⠀⠀⠀⠀⣿⣿⣿⣿⣿⣿⣿⣿⣿⣿⣿⣿⣿⣿⣿⣿⣿⣿⣿⣿⣿⣿⣿⣷⡕⡕⢕⢕⢕⠁⠀⢄⠑⢱⢧⠕⢕⢵⡴⢷⢏⢝⢕⢹⢟⢻⡯⢹⢿⣿⣿⣿⣿⣿⣿⣿⣿⣿⠀⠀⠀⠀⠀⠀⠀⠀⠀⠀⠀⠀</a:t>
            </a:r>
            <a:br/>
            <a:r>
              <a:t>⠀⠀⠀⠀⠀⠀⠀⠀⠀⠀⠀⣿⣿⣿⣿⣿⣿⣿⣿⣿⣿⣿⣿⣿⣿⣿⣿⣿⣿⣿⣿⣿⣿⣿⣿⣿⡕⠕⠕⢄⢀⢄⢕⢐⢕⣵⣔⢄⠀⠀⢄⢕⢕⢕⢕⢕⢝⢕⡜⣏⣿⣿⣿⣿⣿⣿⣿⣿⣿⠀⠀⠀⠀⠀⠀⠀⠀⠀⠀⠀⠀</a:t>
            </a:r>
            <a:br/>
            <a:r>
              <a:t>⠀⠀⠀⠀⠀⠀⠀⠀⠀⠀⠀⣿⣿⣿⣿⣿⣿⣿⣿⣿⣿⣿⣿⣿⣿⣿⣿⣿⣿⣿⣿⣿⣿⣿⣿⢻⣿⣆⡄⣄⣕⣱⣵⣵⢾⢿⢿⢗⢷⢴⢵⢵⣵⣵⣕⣵⣵⣮⣷⣾⣽⣿⣿⣿⣿⣿⣿⣿⣿⠀⠀⠀⠀⠀⠀⠀⠀⠀⠀⠀⠀</a:t>
            </a:r>
            <a:br/>
            <a:r>
              <a:t>⠀⠀⠀⠀⠀⠀⠀⠀⠀⠀⠀⣿⣿⣿⣿⣿⣿⣿⣿⣿⣿⣿⣿⣿⣿⣿⣿⣿⣿⣿⣿⣿⣿⣿⢟⢕⢕⢝⢝⢍⢝⢍⢕⢕⢕⢕⢕⢕⢕⢕⢱⢕⢕⢜⣽⡝⢯⡽⢗⢞⣼⣿⣟⣻⣿⣿⣿⣿⣿⠀⠀⠀⠀⠀⠀⠀⠀⠀⠀⠀⠀</a:t>
            </a:r>
            <a:br/>
            <a:r>
              <a:t>⠀⠀⠀⠀⠀⠀⠀⠀⠀⠀⠀⣿⣿⣿⣿⣿⣿⣿⣿⣿⣿⣿⣿⣿⣿⣿⣿⣿⣿⣷⣯⣝⣝⣕⢕⢕⢕⢕⢕⢕⢕⢔⡔⢅⢕⡕⢕⡕⢕⢕⢕⡕⢜⣜⡽⣿⣽⣗⣷⣷⣿⢿⣿⣿⣿⣷⣿⣿⣟⠀⠀⠀⠀⠀⠀⠀⠀⠀⠀⠀⠀</a:t>
            </a:r>
            <a:br/>
            <a:r>
              <a:t>⠀⠀⠀⠀⠀⠀⠀⠀⠀⠀⠀⣿⣿⣿⣿⣿⣿⣿⣿⣿⣿⣿⣿⣿⣿⣿⣿⣿⣿⣿⣿⣿⣿⣿⣿⣿⣿⣿⣿⣿⣿⣿⣿⣿⣿⣿⣿⣻⣿⣿⣷⣷⣿⣿⣿⣿⣿⣿⣿⣿⣿⣿⣿⣿⣿⣿⣿⣿⣿⠀⠀⠀⠀⠀⠀⠀⠀⠀⠀⠀⠀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⠀⠀⠀⠀⠀⠀⠀⠀⠀⠀⠀⣿⣿⣿⣿⣿⣿⣿⣿⣿⣿⣿⣿⣿⣿⣿⣿⣿⣿⣿⣿⡟⢝⢗⣿⣿⣿⣿⣿⣿⣿⣿⣿⣿⣿⣿⣿⣿⣿⣿⣿⣿⣿⣿⣿⣿⣿⣿⣿⣿⣿⣿⣿⣿⣿⣿⣿⣿⣿⠀⠀⠀⠀⠀⠀⠀⠀⠀⠀⠀⠀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⠀⠀⠀⠀⠀⠀⠀⠀⠀⠀⠀⣿⣿⣿⣿⣿⣿⣿⣿⣿⣿⣿⣿⣿⣿⣿⣿⣿⣿⣿⢟⢕⢕⢱⢟⠛⠟⠿⢿⣿⣿⣿⣿⣿⣿⣿⣿⣿⣿⣿⣿⣿⣿⣿⣿⣿⣿⡿⢿⢿⢿⣿⣿⣿⣿⣿⣿⣿⣿⠀⠀⠀⠀⠀⠀⠀⠀⠀⠀⠀⠀</a:t>
            </a:r>
            <a:br/>
            <a:r>
              <a:t>⠀⠀⠀⠀⠀⠀⠀⠀⠀⠀⠀⣿⣿⣿⣿⣿⣿⣿⣿⣿⣿⣿⣿⣿⣿⣿⣿⣟⣟⣕⡵⢕⢱⢝⢝⠀⠀⠀⠀⠙⠿⣿⣿⣿⣿⣿⣿⣿⣿⣿⣿⣿⣿⣿⣿⣿⣿⣿⡇⢕⢕⢕⢕⢱⣿⣿⣿⣿⣿⠀⠀⠀⠀⠀⠀⠀⠀⠀⠀⠀⠀</a:t>
            </a:r>
            <a:br/>
            <a:r>
              <a:t>⠀⠀⠀⠀⠀⠀⠀⠀⠀⠀⠀⣿⣿⣿⣿⣿⣿⣿⣿⣿⣿⣿⣿⣿⣿⣿⣿⣿⣿⢏⢕⢕⡇⢕⢕⠀⠀⠀⠀⠀⠀⠀⢙⣻⣿⣿⣿⣿⣿⣿⣿⣿⣿⣿⣿⢿⢟⢏⢕⢕⢕⢕⢕⣾⣿⣿⣿⣿⣿⠀⠀⠀⠀⠀⠀⠀⠀⠀⠀⠀⠀</a:t>
            </a:r>
            <a:br/>
            <a:r>
              <a:t>⠀⠀⠀⠀⠀⠀⠀⠀⠀⠀⠀⣿⣿⣿⣿⣿⣿⣿⣿⣿⣿⣿⣿⣿⣿⣿⣿⣿⣕⣕⣕⣇⣕⣕⣕⣄⣤⣴⣴⣶⣷⣿⣿⣿⣿⣿⣿⣿⣿⣿⢿⢟⢟⢝⢕⢕⢕⢕⢕⢕⢕⢕⣸⣿⣿⣿⣿⣿⣿⠀⠀⠀⠀⠀⠀⠀⠀⠀⠀⠀⠀</a:t>
            </a:r>
            <a:br/>
            <a:r>
              <a:t>⠀⠀⠀⠀⠀⠀⠀⠀⠀⠀⠀⣿⣿⣿⣿⣿⣿⣿⣿⣿⣿⣿⣿⣿⡿⣻⣿⣿⣿⣿⣿⣿⣿⣿⣿⣿⣿⣿⢿⢏⢿⣿⣿⣿⣿⢿⢫⢕⢕⢕⢕⢕⢕⢕⢕⢕⢕⢕⢕⢕⣕⣵⣿⣿⣿⣿⣿⣿⣿⠀⠀⠀⠀⠀⠀⠀⠀⠀⠀⠀⠀</a:t>
            </a:r>
            <a:br/>
            <a:r>
              <a:t>⠀⠀⠀⠀⠀⠀⠀⠀⠀⠀⠀⣿⣿⣿⣿⣿⣿⣿⣿⣿⢟⣏⣼⣽⣾⡿⢟⢏⢝⢻⢻⢿⢿⢿⢟⢝⢜⢕⢕⢕⢕⢝⢝⢝⢕⢕⢕⢕⢕⢕⢕⢕⠕⠕⠑⢳⣾⣿⣿⣿⣿⣿⣿⣿⣿⣿⣿⣿⣿⠀⠀⠀⠀⠀⠀⠀⠀⠀⠀⠀⠀</a:t>
            </a:r>
            <a:br/>
            <a:r>
              <a:t>⠀⠀⠀⠀⠀⠀⠀⠀⠀⠀⠀⣿⣿⣿⣿⣿⣿⣿⣿⣿⡿⢿⢿⢟⢏⢕⢕⢕⢕⢕⢕⢕⢕⢕⢕⢕⢕⢕⢕⠕⠕⠕⠕⠕⠑⠑⠑⠁⠁⠁⠀⠀⠀⠀⠀⢸⣿⣿⣿⣿⣿⣿⣿⣿⣿⣿⣿⣿⣿⠀⠀⠀⠀⠀⠀⠀⠀⠀⠀⠀⠀</a:t>
            </a:r>
            <a:br/>
            <a:r>
              <a:t>⠀⠀⠀⠀⠀⠀⠀⠀⠀⠀⠀⠛⠛⠛⠛⠛⠛⠛⠛⠛⠑⠑⠑⠑⠓⠑⠑⠑⠑⠑⠑⠑⠑⠑⠑⠑⠑⠑⠀⠀⠀⠀⠀⠀⠀⠀⠀⠀⠀⠀⠀⠀⠀⠀⠀⠘⠛⠛⠛⠛⠛⠛⠛⠛⠛⠛⠛⠛⠛⠀⠀⠀⠀⠀⠀⠀⠀⠀⠀⠀⠀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⠀⠀⠀⠀⠀⠀⠀⠀⠀⠀⠀⣿⣿⣿⣿⣿⣿⣿⣿⣿⣿⣿⣿⣯⣽⣽⣿⣿⣿⣿⣿⣿⣿⣿⣿⣿⣿⣿⣿⣿⣿⣿⣿⣿⣿⣿⣿⣿⣿⣿⣿⣿⣿⣿⣿⣿⣿⣿⣿⣿⣿⣿⣿⣿⣿⣿⣿⣿⣿⠀⠀⠀⠀⠀⠀⠀⠀⠀⠀⠀⠀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⠀⠀⠀⠀⠀⠀⠀⠀⠀⠀⠀⣿⣿⣿⣿⣿⣿⣿⣿⣿⣿⣿⣿⣿⣿⣿⣿⣿⣿⣿⣿⣿⣿⣿⣿⣿⣼⣽⣿⣿⣿⣿⣿⣿⣿⣿⣿⣿⣿⣿⣿⣿⣿⣿⣿⣿⣿⣿⣿⣿⣿⣿⣿⣿⣿⣿⣿⣿⣿⠀⠀⠀⠀⠀⠀⠀⠀⠀⠀⠀⠀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⠀⠀⠀⠀⠀⠀⠀⠀⠀⠀⠀⣿⣿⣿⣿⣿⣿⣿⣿⣿⣿⣿⣿⣿⣿⣿⣿⣿⣿⡿⢟⢕⢕⣱⣿⣿⣿⣿⣿⣿⣿⣿⣿⣿⣿⣿⣿⣿⣿⣿⣿⣿⣿⣿⣿⣿⣿⣿⣿⣿⣿⣿⣿⣿⣿⣿⣿⣿⣿⠀⠀⠀⠀⠀⠀⠀⠀⠀⠀⠀⠀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⠀⠀⠀⠀⠀⠀⠀⠀⠀⠀⠀⣿⣿⣿⣿⣿⣿⣿⣿⣿⣿⣿⣿⣿⣿⣿⣿⣿⣿⣵⣷⣾⣿⣿⣿⣿⣿⣿⣿⣿⣿⣿⣿⣿⣿⣿⣿⣿⣿⣿⣿⣿⣿⣿⣿⣿⣿⣿⣿⣿⣿⣿⣿⣿⣿⣿⣿⣿⣿⠀⠀⠀⠀⠀⠀⠀⠀⠀⠀⠀⠀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⠀⠀⠀⠀⠀⠀⠀⠀⠀⠀⠀⣿⣿⣿⣿⣿⣿⣿⣿⣿⣿⣿⣿⣿⣿⣿⣿⣿⣿⣿⣿⣿⡿⡯⢝⢝⠟⢿⢿⣿⣿⣿⣿⣿⣿⣿⣿⣿⣿⣿⣿⣿⣿⣿⣿⣿⣿⣿⣿⣿⣧⢕⢕⢜⢝⢝⢝⣿⣿⠀⠀⠀⠀⠀⠀⠀⠀⠀⠀⠀⠀</a:t>
            </a:r>
            <a:br/>
            <a:r>
              <a:t>⠀⠀⠀⠀⠀⠀⠀⠀⠀⠀⠀⣿⣿⣿⣿⣿⣿⣿⣿⣿⣿⣿⣿⣿⣿⣿⣿⣿⣿⣿⡿⢏⢕⡜⢟⢕⠀⠀⠀⠙⠻⣿⣿⣿⣿⣿⣿⣿⣿⣿⣿⣿⣿⣿⣿⣿⣿⣿⡿⢟⢏⢕⢕⢕⢕⢕⣼⣿⣿⠀⠀⠀⠀⠀⠀⠀⠀⠀⠀⠀⠀</a:t>
            </a:r>
            <a:br/>
            <a:r>
              <a:t>⠀⠀⠀⠀⠀⠀⠀⠀⠀⠀⠀⣿⣿⣿⣿⣿⣿⣿⣿⣿⣿⣿⣿⣿⣿⣿⣿⣿⣿⣿⣵⣵⣜⣕⣕⣕⣕⣄⣄⣠⣤⣵⣼⣿⣿⣿⣿⣿⣿⣿⣿⣿⣿⣿⢿⢟⢏⢕⢕⢕⢕⢕⢕⢕⢕⢱⣿⣿⣿⠀⠀⠀⠀⠀⠀⠀⠀⠀⠀⠀⠀</a:t>
            </a:r>
            <a:br/>
            <a:r>
              <a:t>⠀⠀⠀⠀⠀⠀⠀⠀⠀⠀⠀⣿⣿⣿⣿⣿⣿⣿⣿⣿⣿⣿⣿⣿⣿⡿⢿⢟⢟⣿⣿⣿⣿⣿⣿⣿⣿⣿⣿⣿⣿⡿⢟⢿⣿⣿⣿⣿⡿⢟⢝⢕⢕⢕⢕⢕⢕⢕⢕⢕⢕⢕⢕⢕⣱⣿⣿⣿⣿⠀⠀⠀⠀⠀⠀⠀⠀⠀⠀⠀⠀</a:t>
            </a:r>
            <a:br/>
            <a:r>
              <a:t>⠀⠀⠀⠀⠀⠀⠀⠀⠀⠀⠀⣿⣿⣿⣿⣿⣿⣿⣿⣿⣿⣿⣿⣿⣯⣷⣿⣷⣿⢟⢝⢕⢝⢝⢝⢝⢏⢝⢕⢕⢝⢕⢕⢕⢝⢝⢝⢕⢕⢕⢕⢕⢕⢕⢕⣕⣕⣵⣵⣷⣷⣷⣿⣿⣿⣿⣿⣿⣿⠀⠀⠀⠀⠀⠀⠀⠀⠀⠀⠀⠀</a:t>
            </a:r>
            <a:br/>
            <a:r>
              <a:t>⠀⠀⠀⠀⠀⠀⠀⠀⠀⠀⠀⣿⣿⣿⣿⣿⣿⣿⣿⣿⣿⣿⣿⣿⣿⡿⡿⢟⢕⢕⢕⢕⢕⢕⢕⢕⢕⢕⢕⢕⢕⢕⢕⠕⠕⠕⠕⠕⠕⠑⠑⠑⠑⠁⠁⢜⣿⣿⣿⣿⣿⣿⣿⣿⣿⣿⣿⣿⣿⠀⠀⠀⠀⠀⠀⠀⠀⠀⠀⠀⠀</a:t>
            </a:r>
            <a:br/>
            <a:r>
              <a:t>⠀⠀⠀⠀⠀⠀⠀⠀⠀⠀⠀⣿⣿⣿⣿⣿⣿⣿⣿⣿⣿⣿⡧⢕⢕⢕⢕⢕⢕⢕⢕⢕⢕⢕⢕⢕⢕⢕⢕⢕⢕⠀⠀⠀⠀⠀⠀⠀⠀⠀⠀⠀⠀⠀⠀⢕⣿⣿⣿⣿⣿⣿⣿⣿⣿⣿⣿⣿⣿⠀⠀⠀⠀⠀⠀⠀⠀⠀⠀⠀⠀</a:t>
            </a:r>
            <a:br/>
            <a:r>
              <a:t>⠀⠀⠀⠀⠀⠀⠀⠀⠀⠀⠀⣿⣿⣿⣿⣿⣿⣿⣿⣿⣿⣿⣷⣕⢕⢕⢕⢕⢕⢕⢕⢕⢕⢕⢕⢕⢕⢕⢕⠑⠁⠀⠀⠀⠐⠀⠀⠀⠀⠀⠀⠀⠀⠀⠀⢱⣿⣿⣿⣿⣿⣿⣿⣿⣿⣿⣿⣿⣿⠀⠀⠀⠀⠀⠀⠀⠀⠀⠀⠀⠀</a:t>
            </a:r>
            <a:br/>
            <a:r>
              <a:t>⠀⠀⠀⠀⠀⠀⠀⠀⠀⠀⠀⠛⠛⠛⠛⠛⠛⠛⠛⠛⠛⠛⠛⠛⠑⠑⠑⠑⠑⠑⠑⠑⠑⠑⠑⠑⠑⠑⠑⠀⠀⠀⠀⠀⠀⠀⠀⠀⠀⠀⠀⠀⠀⠀⠀⠘⠛⠛⠛⠛⠛⠛⠛⠛⠛⠛⠛⠛⠛⠀⠀⠀⠀⠀⠀⠀⠀⠀⠀⠀⠀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⠀⠀⠀⠀⠀⠀⠀⠀⠀⠀⠀⣿⣿⣿⣿⣿⣿⣿⣿⣿⣿⣿⣿⣿⣽⣽⣿⣿⣿⣿⣿⣿⣿⣿⣿⣿⣿⣿⣿⣿⣿⣿⣿⣿⣿⣿⣿⣿⣿⣿⣿⣿⣿⣿⣿⣿⣿⣿⣿⣿⣿⣿⣿⣿⣿⣿⣿⣿⣿⠀⠀⠀⠀⠀⠀⠀⠀⠀⠀⠀⠀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⠀⠀⠀⠀⠀⠀⠀⠀⠀⠀⠀⣿⣿⣿⣿⣿⣿⣿⣿⣿⣿⣿⣿⣿⣿⣿⣿⣿⣿⣿⣿⣿⣿⣿⣿⣿⣝⣻⣿⣿⣿⣿⣿⣿⣿⣿⣿⣿⣿⣿⣿⣿⣿⣿⣿⣿⣿⣿⣿⣿⣿⣿⣿⣿⣿⣿⣿⣿⣿⠀⠀⠀⠀⠀⠀⠀⠀⠀⠀⠀⠀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⠀⠀⠀⠀⠀⠀⠀⠀⠀⠀⠀⣿⣿⣿⣿⣿⣿⣿⣿⣿⣿⣿⣿⣿⣿⣿⣿⣿⣿⣿⣿⡿⣿⣿⣿⡿⢕⣿⣿⣿⣿⣿⣿⣿⣿⣿⣿⣿⣿⣿⣿⣿⣿⣿⣿⣿⣿⣿⣿⣿⣿⣿⣿⣿⣿⣿⣿⣿⣿⠀⠀⠀⠀⠀⠀⠀⠀⠀⠀⠀⠀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⠀⠀⠀⠀⠀⠀⠀⠀⠀⠀⠀⣿⣿⣿⣿⣿⣿⣿⣿⣿⣿⣿⣿⣿⣿⣿⣿⣿⣿⣿⢇⢕⢝⣿⣿⣿⣿⣿⣿⣿⣿⣿⣿⣿⣿⣿⣿⣿⣿⣿⣿⣿⣿⣿⣿⣿⣿⣿⣿⣿⣿⣿⣿⣿⣿⣿⣿⣿⣿⠀⠀⠀⠀⠀⠀⠀⠀⠀⠀⠀⠀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⠀⠀⠀⠀⠀⠀⠀⠀⠀⠀⠀⣿⣿⣿⣿⣿⣿⣿⣿⣿⣿⣿⣿⣿⣿⣿⣿⡿⢟⢕⢕⢕⣱⣿⣿⣿⣿⣿⣿⣿⣿⣿⣿⣿⣿⣿⣿⣿⣿⣿⣿⣿⣿⣿⣿⣿⣿⣿⣿⣿⣿⣿⣿⣿⣿⣿⣿⣿⣿⠀⠀⠀⠀⠀⠀⠀⠀⠀⠀⠀⠀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⠀⠀⠀⠀⠀⠀⠀⠀⠀⠀⠀⣿⣿⣿⣿⣿⣿⣿⣿⣿⣿⣿⣿⣿⣿⣿⣷⣷⣵⣷⣷⣾⣿⣿⣿⣿⣿⣿⣿⣿⣿⣿⣿⣿⣿⣿⣿⣿⣿⣿⣿⣿⣿⣿⣿⣿⣿⣿⣿⣿⣿⣿⣿⣿⣿⣿⣿⣿⣿⠀⠀⠀⠀⠀⠀⠀⠀⠀⠀⠀⠀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⠀⠀⠀⠀⠀⠀⠀⠀⠀⠀⠀⣿⣿⣿⣿⣿⣿⣿⣿⣿⣿⣿⣿⣿⣿⣿⣿⣿⣿⣿⣿⣿⣿⡿⣿⣿⣿⣿⣿⣿⣿⣿⣿⣿⣿⣿⣿⣿⣿⣿⣿⣿⣿⣿⣿⣿⣿⣿⣿⣿⣿⣧⢕⢕⢕⢕⢕⢕⣾⠀⠀⠀⠀⠀⠀⠀⠀⠀⠀⠀⠀</a:t>
            </a:r>
            <a:br/>
            <a:r>
              <a:t>⠀⠀⠀⠀⠀⠀⠀⠀⠀⠀⠀⣿⣿⣿⣿⣿⣿⣿⣿⣿⣿⣿⣿⣿⣿⣿⣿⣿⣿⣿⣿⣿⢏⢧⣝⢅⢈⠙⠻⣿⣿⣿⣿⣿⣿⣿⣿⣿⣿⣿⣿⣿⣿⣿⣿⣿⣿⣿⣿⡿⢟⢏⢕⢕⢕⢕⢕⣸⣿⠀⠀⠀⠀⠀⠀⠀⠀⠀⠀⠀⠀</a:t>
            </a:r>
            <a:br/>
            <a:r>
              <a:t>⠀⠀⠀⠀⠀⠀⠀⠀⠀⠀⠀⣿⣿⣿⣿⣿⣿⣿⣿⣿⣿⣿⣿⣿⣿⣿⣿⣿⣿⣿⣿⣷⣷⣷⣵⣵⣵⣥⣤⣵⣽⣿⣿⣿⣿⣿⣿⣿⣿⣿⣿⣿⣿⣿⢿⢿⢟⢏⢝⢕⢕⢕⢕⢕⢕⢕⢱⣿⣿⠀⠀⠀⠀⠀⠀⠀⠀⠀⠀⠀⠀</a:t>
            </a:r>
            <a:br/>
            <a:r>
              <a:t>⠀⠀⠀⠀⠀⠀⠀⠀⠀⠀⠀⣿⣿⣿⣿⣿⣿⣿⣿⣿⣿⣿⣿⣿⣿⡿⢟⢏⡽⢕⣱⡿⢟⢟⢿⣿⣿⣿⣿⢿⢿⣿⡿⢟⢝⢻⣿⢿⢻⢿⢟⢝⢕⢕⢕⢕⢕⢕⢕⢕⢕⢕⢕⢕⢕⣱⣿⣿⣿⠀⠀⠀⠀⠀⠀⠀⠀⠀⠀⠀⠀</a:t>
            </a:r>
            <a:br/>
            <a:r>
              <a:t>⠀⠀⠀⠀⠀⠀⠀⠀⠀⠀⠀⣿⣿⣿⣿⣿⣿⣿⣿⣿⣿⣿⣿⣿⣿⣿⣿⢟⣵⣿⢟⢕⢕⢕⢕⢕⢕⢕⢕⢕⢕⢕⢕⢕⢕⢕⢕⢕⢕⢕⢕⢕⢕⢕⢕⢕⣕⣱⣵⣵⣷⣷⣾⣿⣿⣿⣿⣿⣿⠀⠀⠀⠀⠀⠀⠀⠀⠀⠀⠀⠀</a:t>
            </a:r>
            <a:br/>
            <a:r>
              <a:t>⠀⠀⠀⠀⠀⠀⠀⠀⠀⠀⠀⣿⣿⣿⣿⣿⣿⣿⣿⣿⣿⣿⣿⣿⢿⢿⢟⢟⢟⢕⢕⢕⢕⢕⢕⢕⢕⢕⢕⢕⢕⠕⠕⠕⠕⠕⠑⠑⠑⠑⠑⠑⠁⠁⠘⢝⣿⣿⣿⣿⣿⣿⣿⣿⣿⣿⣿⣿⣿⠀⠀⠀⠀⠀⠀⠀⠀⠀⠀⠀⠀</a:t>
            </a:r>
            <a:br/>
            <a:r>
              <a:t>⠀⠀⠀⠀⠀⠀⠀⠀⠀⠀⠀⣿⣿⣿⣿⣿⣿⣿⣿⣿⣿⣿⣿⡷⢕⢕⢕⢕⢕⢕⢕⢕⢕⢕⢕⢕⢕⢕⢕⢕⢕⢔⠀⠀⠀⠀⠀⠀⠀⠀⠀⠀⠀⠀⠀⢑⣿⣿⣿⣿⣿⣿⣿⣿⣿⣿⣿⣿⣿⠀⠀⠀⠀⠀⠀⠀⠀⠀⠀⠀⠀</a:t>
            </a:r>
            <a:br/>
            <a:r>
              <a:t>⠀⠀⠀⠀⠀⠀⠀⠀⠀⠀⠀⣿⣿⣿⣿⣿⣿⣿⣿⣿⣿⣿⣿⣿⣵⡵⢕⢕⢕⢕⢕⢕⢕⢕⢕⢕⢕⢕⢕⢕⢕⠕⠐⠐⢄⠀⠀⠀⠀⠀⠀⠀⠀⠀⠀⢕⣿⣿⣿⣿⣿⣿⣿⣿⣿⣿⣿⣿⣿⠀⠀⠀⠀⠀⠀⠀⠀⠀⠀⠀⠀</a:t>
            </a:r>
            <a:br/>
            <a:r>
              <a:t>⠀⠀⠀⠀⠀⠀⠀⠀⠀⠀⠀⣿⣿⣿⣿⣿⣿⣿⣿⣿⣿⣿⣿⣿⣿⢇⢕⢕⢕⢕⢕⢕⢕⢕⢕⢕⢕⢕⢕⢕⠀⠀⠀⠀⠀⠀⠀⠀⠀⠀⠀⠀⠀⠀⠀⢕⣿⣿⣿⣿⣿⣿⣿⣿⣿⣿⣿⣿⣿⠀⠀⠀⠀⠀⠀⠀⠀⠀⠀⠀⠀</a:t>
            </a:r>
            <a:br/>
            <a:r>
              <a:t>⠀⠀⠀⠀⠀⠀⠀⠀⠀⠀⠀⠛⠛⠛⠛⠛⠛⠛⠛⠛⠛⠛⠛⠛⠃⠑⠑⠑⠑⠑⠑⠑⠑⠑⠑⠑⠑⠑⠑⠑⠀⠀⠀⠀⠀⠀⠀⠀⠀⠀⠀⠀⠀⠀⠀⠘⠛⠛⠛⠛⠛⠛⠛⠛⠛⠛⠛⠛⠛⠀⠀⠀⠀⠀⠀⠀⠀⠀⠀⠀⠀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⠀⠀⠀⠀⠀⠀⠀⠀⠀⠀⠀⣿⣿⣿⣿⣿⣿⣿⣿⣿⣿⣿⣿⡇⢸⣿⣿⣿⣿⣿⣿⣿⣿⣿⣿⣿⣿⣿⣿⣿⣿⣿⣿⣿⣿⣿⣿⣿⣿⡿⣿⣿⣿⣿⣿⣿⣿⣿⣿⣿⣿⣿⣿⣿⣿⣿⣿⣿⣿⠀⠀⠀⠀⠀⠀⠀⠀⠀⠀⠀⠀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⠀⠀⠀⠀⠀⠀⠀⠀⠀⠀⠀⣿⣿⣿⣿⣿⣿⣿⣿⣿⣿⣿⣿⡇⢸⣿⣿⣿⣿⣿⣿⣿⣿⣿⣿⣿⣿⣿⣿⣿⣿⣿⣿⣿⣿⣿⣿⣿⣿⢇⢜⢿⣿⣿⣿⣿⣿⣿⣿⣿⣿⣿⣿⣿⣿⣿⣿⣿⣿⠀⠀⠀⠀⠀⠀⠀⠀⠀⠀⠀⠀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⠀⠀⠀⠀⠀⠀⠀⠀⠀⠀⠀⣿⣿⣿⣿⣿⣿⣿⣿⣿⣿⣿⣿⡇⢸⣿⣿⣿⣿⣿⣿⣿⣿⣿⣿⣿⣿⣿⣿⣿⣿⣿⣿⣿⣿⣿⣿⣿⡟⠑⠑⢜⢿⣿⣿⣿⣿⣿⣿⣿⣿⣿⣿⣿⣿⣿⣿⣿⣿⠀⠀⠀⠀⠀⠀⠀⠀⠀⠀⠀⠀</a:t>
            </a:r>
            <a:br/>
            <a:r>
              <a:t>⠀⠀⠀⠀⠀⠀⠀⠀⠀⠀⠀⣿⣿⣿⣿⣿⣿⣿⣿⣿⣿⣿⣿⡇⣾⣿⣿⣿⣿⣿⣿⣿⣿⣿⣿⣿⣿⣿⣿⣿⣿⣿⣿⣿⣿⣿⣿⡿⢕⢔⢔⢕⢼⣿⣿⣿⣿⣿⣿⣿⣿⣿⣿⣿⣿⣿⣿⣿⣿⠀⠀⠀⠀⠀⠀⠀⠀⠀⠀⠀⠀</a:t>
            </a:r>
            <a:br/>
            <a:r>
              <a:t>⠀⠀⠀⠀⠀⠀⠀⠀⠀⠀⠀⣿⣿⣿⣿⣿⣿⣿⣿⣿⣿⣿⣿⢇⣿⣿⣿⣿⣿⣿⣿⣿⣿⣿⣿⣿⣿⣿⣿⣿⣿⣿⣿⣿⣿⢿⢏⢕⢕⠕⢑⢕⢕⢹⣿⣿⣿⣿⣿⣿⣿⣿⣿⣿⣿⣿⣿⣿⣿⠀⠀⠀⠀⠀⠀⠀⠀⠀⠀⠀⠀</a:t>
            </a:r>
            <a:br/>
            <a:r>
              <a:t>⠀⠀⠀⠀⠀⠀⠀⠀⠀⠀⠀⣿⣿⣿⣿⣿⣿⣿⣿⣿⣿⣿⣿⢕⣿⣿⣿⣿⣿⣿⣿⣿⣿⢝⢻⠿⠿⠿⠿⠿⠟⠛⠙⢅⢕⢕⠑⠁⠀⢐⢕⢕⢕⣱⣿⣿⣿⣿⣿⣿⣿⣿⣿⣿⣿⣿⣿⣿⣿⠀⠀⠀⠀⠀⠀⠀⠀⠀⠀⠀⠀</a:t>
            </a:r>
            <a:br/>
            <a:r>
              <a:t>⠀⠀⠀⠀⠀⠀⠀⠀⠀⠀⠀⣿⣿⣿⣿⣿⣿⣿⣿⣿⣿⣿⣿⢕⣿⣿⣿⣿⣿⣿⣿⣿⢇⢑⢁⠀⠀⠀⠀⠀⠀⢀⢕⢕⠑⠀⠀⢔⠐⢕⣕⣵⣿⣿⣿⣿⣿⣿⣿⣿⣿⣿⣿⣿⣿⣿⣿⣿⣿⠀⠀⠀⠀⠀⠀⠀⠀⠀⠀⠀⠀</a:t>
            </a:r>
            <a:br/>
            <a:r>
              <a:t>⠀⠀⠀⠀⠀⠀⠀⠀⠀⠀⠀⣿⣿⣿⣿⣿⣿⣿⣿⣿⣿⣿⣿⢕⣿⣿⣿⣿⣿⣿⡿⢕⠕⠑⠐⠀⠀⠀⠀⠀⠀⢕⢕⢅⢔⣵⣿⣿⣿⣿⣿⣿⣿⣿⣿⣿⣿⣿⣿⣿⣿⣿⣿⣿⣿⣿⣿⣿⣿⠀⠀⠀⠀⠀⠀⠀⠀⠀⠀⠀⠀</a:t>
            </a:r>
            <a:br/>
            <a:r>
              <a:t>⠀⠀⠀⠀⠀⠀⠀⠀⠀⠀⠀⣿⣿⣿⣿⣿⣿⣿⣿⣿⣿⣿⣿⢜⣿⣿⣿⣿⣿⣿⣕⣕⢕⢔⢄⢀⢀⠀⢄⢄⢕⢕⢕⣱⣿⣿⣿⣿⣿⣿⣿⣿⣿⣿⣿⣿⣿⣿⣿⣿⣿⣿⣿⣿⣿⣿⣿⣿⣿⠀⠀⠀⠀⠀⠀⠀⠀⠀⠀⠀⠀</a:t>
            </a:r>
            <a:br/>
            <a:r>
              <a:t>⠀⠀⠀⠀⠀⠀⠀⠀⠀⠀⠀⣿⣿⣿⣿⣿⣿⣿⣿⣿⣿⣿⣿⢸⣿⣿⣿⡿⢟⢟⢟⢎⢕⢕⢑⢕⢕⢕⢕⢕⢕⢕⢺⣿⣿⣿⣿⣿⣿⣿⣿⣿⣿⣿⣿⣿⣿⣿⣿⣿⣿⣿⣿⣿⣿⣿⣿⣿⣿⠀⠀⠀⠀⠀⠀⠀⠀⠀⠀⠀⠀</a:t>
            </a:r>
            <a:br/>
            <a:r>
              <a:t>⠀⠀⠀⠀⠀⠀⠀⠀⠀⠀⠀⣿⣿⣿⣿⣿⣿⣿⣿⣿⣿⣿⣿⢸⣿⣿⡏⢕⠀⠀⢔⢕⢗⢇⢕⢕⢕⢕⢕⣔⣕⣵⣿⣿⣿⣿⣿⣿⣿⣿⣿⣿⣿⣿⣿⣿⣿⣿⣿⣿⣿⣿⣿⣿⣿⣿⣿⣿⣿⠀⠀⠀⠀⠀⠀⠀⠀⠀⠀⠀⠀</a:t>
            </a:r>
            <a:br/>
            <a:r>
              <a:t>⠀⠀⠀⠀⠀⠀⠀⠀⠀⠀⠀⣿⣿⣿⣿⣿⣿⣿⣿⣿⣿⣿⣿⣼⣿⣿⡇⢕⣔⢕⢕⢵⠵⠷⢗⣗⣣⣼⣷⣷⣿⣿⣿⣿⣿⣿⣿⣿⣿⣿⣿⣿⣿⣿⣿⣿⣿⣿⣿⣿⣿⣿⣿⣿⣿⣿⣿⣿⣿⠀⠀⠀⠀⠀⠀⠀⠀⠀⠀⠀⠀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⠀⠀⠀⠀⠀⠀⠀⠀⠀⠀⠀⣿⣿⣿⣿⣿⣿⣿⣿⣿⣿⣿⣿⣿⣿⣿⣷⣷⣴⣴⣶⣶⣾⣿⣿⣿⣿⣿⣿⣿⣿⣿⣿⣿⣿⣿⣿⣿⣿⣿⣿⣿⣿⣿⣿⣿⣿⣿⣿⣿⣿⣿⣿⣿⣿⣿⣿⣿⣿⠀⠀⠀⠀⠀⠀⠀⠀⠀⠀⠀⠀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⠀⠀⠀⠀⠀⠀⠀⠀⠀⠀⠀⠛⠛⠛⠛⠛⠛⠛⠛⠛⠛⠃⠑⠙⠛⠛⠛⠛⠛⠛⠛⠛⠛⠛⠛⠛⠛⠛⠛⠛⠛⠛⠛⠛⠛⠛⠛⠛⠛⠛⠛⠛⠛⠛⠛⠛⠛⠛⠛⠛⠛⠛⠛⠛⠛⠛⠛⠛⠛⠀⠀⠀⠀⠀⠀⠀⠀⠀⠀⠀⠀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⠀⠀⠀⠀⠀⠀⠀⠀⠀⠀⠀⢸⡿⢿⢹⣿⣿⣿⣽⣿⣿⣿⣿⣿⣿⣿⣿⣿⣿⣿⣿⣿⣿⣿⣿⣿⣿⣿⣿⣿⣿⣿⣿⣿⣿⣿⣿⣿⣿⣿⣿⣿⣿⣿⣿⣿⣿⣿⣿⣿⣿⣿⣿⣿⣿⣿⣿⣿⣿⠀⠀⠀⠀⠀⠀⠀⠀⠀⠀⠀⠀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⠀⠀⠀⠀⠀⠀⠀⠀⠀⠀⠀⣸⣯⣽⣽⣿⣿⣿⣿⣿⣿⣿⣿⣿⣿⣿⣿⣿⣿⣿⣿⣿⣿⣿⣿⣿⣿⣿⣿⣿⣿⣿⣿⣿⣯⣿⣿⡿⣱⣽⣿⣿⣿⣽⣿⣿⣿⣿⣷⣿⣿⣿⣿⣿⣿⣿⣿⣷⣷⠀⠀⠀⠀⠀⠀⠀⠀⠀⠀⠀⠀</a:t>
            </a:r>
            <a:br/>
            <a:r>
              <a:t>⠀⠀⠀⠀⠀⠀⠀⠀⠀⠀⠀⢸⣿⣿⣿⣿⣿⣿⣿⣿⣿⣿⣿⣿⣿⣿⣿⣿⣿⣿⣿⣿⣿⣿⣿⣿⣿⣿⣿⣿⣿⣿⣿⣿⣿⣿⣯⣿⣿⣿⣿⣿⣿⣿⣿⣿⣿⣿⣿⣿⣿⣿⣿⣿⣿⣿⣿⣿⣿⠀⠀⠀⠀⠀⠀⠀⠀⠀⠀⠀⠀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⠀⠀⠀⠀⠀⠀⠀⠀⠀⠀⠀⢸⣿⣿⣿⣿⣿⣿⣿⣿⣿⣿⣿⣿⣿⣿⣿⣿⣿⣿⣿⣿⣿⣿⣿⣿⣿⣿⣿⡿⢿⢿⢟⢿⢿⣿⣿⣿⣿⣿⣿⣿⣿⣿⣿⣿⣿⣿⣿⣿⣿⣿⣿⣿⣿⣿⣿⣿⣿⠀⠀⠀⠀⠀⠀⠀⠀⠀⠀⠀⠀</a:t>
            </a:r>
            <a:br/>
            <a:r>
              <a:t>⠀⠀⠀⠀⠀⠀⠀⠀⠀⠀⠀⢹⣿⣿⣿⣿⣿⣿⣿⣿⣿⣿⣿⣿⣿⣿⣿⣿⣿⣿⣿⣿⣿⣿⣿⣿⣿⢟⣕⢵⢞⢕⠜⢕⢜⢕⢜⢝⢿⣿⣿⣿⣿⣿⣿⣿⣿⣿⣿⣿⣿⣿⣿⣿⣿⣿⣿⣿⣿⠀⠀⠀⠀⠀⠀⠀⠀⠀⠀⠀⠀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⠀⠀⠀⠀⠀⠀⠀⠀⠀⠀⠀⣿⣿⣿⣿⣿⣿⣿⣿⣿⣿⣿⣿⣿⣿⣿⣿⣿⣿⣿⣿⣿⣿⣿⣿⣿⢏⢕⢕⢕⢕⢔⢔⢄⠕⠑⠀⠁⢜⣿⣿⣿⣿⣿⣿⣿⣿⣿⣿⣿⣿⣿⣿⣿⣿⣿⣿⣿⣿⠀⠀⠀⠀⠀⠀⠀⠀⠀⠀⠀⠀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⠀⠀⠀⠀⠀⠀⠀⠀⠀⠀⠀⣿⣿⣿⣿⣿⣿⣿⣿⣿⣿⣿⣿⣿⣿⣿⣿⣿⣿⣿⣿⣿⣿⣿⣿⣿⣧⢕⣵⣷⣷⣵⣵⣵⡕⢔⢄⠀⢕⣿⣿⣿⣿⣿⣿⣿⣿⣿⣿⣿⣿⣿⣿⣿⣿⣿⣿⣿⣿⠀⠀⠀⠀⠀⠀⠀⠀⠀⠀⠀⠀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⠀⠀⠀⠀⠀⠀⠀⠀⠀⠀⠀⣿⣿⣿⣿⣿⣿⣿⣿⣿⣿⣿⣿⣿⣿⣿⣿⣿⣿⣿⣿⣿⣿⣿⣿⣿⣿⢸⣿⣿⣿⣿⣿⣿⣱⢇⢕⢀⢕⣿⣿⣿⣿⣿⣿⣿⣿⣿⣿⣿⣿⣿⣿⣿⣿⣿⣿⣿⣿⠀⠀⠀⠀⠀⠀⠀⠀⠀⠀⠀⠀</a:t>
            </a:r>
            <a:br/>
            <a:r>
              <a:t>⠀⠀⠀⠀⠀⠀⠀⠀⠀⠀⠀⢹⣿⣿⣿⣿⣿⣿⣿⣿⣿⣿⣿⣿⣿⣿⣿⣿⣿⣿⣿⣿⣿⣿⣿⣿⣿⢜⢝⢝⢝⡟⢝⢕⢜⢕⢕⢕⢜⣿⣿⣿⣿⣿⣿⣿⣿⣿⣿⣿⣿⣿⣿⣿⣿⣿⣿⣿⣿⠀⠀⠀⠀⠀⠀⠀⠀⠀⠀⠀⠀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⠀⠀⠀⠀⠀⠀⠀⠀⠀⠀⠀⢸⣿⣿⣿⣿⣿⣿⣿⣿⣿⣿⣿⣿⣿⣿⣿⣿⣿⣿⣿⣿⣿⣿⣿⣿⣿⣧⡕⢕⣱⣷⣕⡕⢕⢕⢕⢕⢕⣿⣿⣿⣿⣿⣿⣿⣿⣿⣿⣿⣿⣿⣿⣿⣿⣿⣿⣿⣿⠀⠀⠀⠀⠀⠀⠀⠀⠀⠀⠀⠀</a:t>
            </a:r>
            <a:br/>
            <a:r>
              <a:t>⠀⠀⠀⠀⠀⠀⠀⠀⠀⠀⠀⢸⣿⣽⣿⣿⣿⣿⣿⣿⣿⣿⣿⣿⣿⣿⣿⣿⣿⣿⣿⣿⣿⣿⣿⣿⣿⣿⣿⣿⣿⣿⣝⢝⣿⣇⡕⣿⣿⣿⣿⣿⣿⣿⣿⣿⣿⣿⣿⣿⣿⣿⣿⣿⣿⣿⣿⣿⣿⠀⠀⠀⠀⠀⠀⠀⠀⠀⠀⠀⠀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⠀⠀⠀⠀⠀⠀⠀⠀⠀⠀⠀⢸⣿⣿⣿⣿⣿⣿⣿⣿⣿⣿⣿⣿⣿⣿⣿⣿⣿⣿⣿⣿⣿⣿⣿⣿⣿⣿⣿⣿⣷⣯⣵⢕⣿⣿⢇⢿⣿⣿⣿⣿⣿⣿⣿⣿⣿⣿⣿⣿⣿⣿⣿⣿⣿⣿⣿⣿⣿⠀⠀⠀⠀⠀⠀⠀⠀⠀⠀⠀⠀</a:t>
            </a:r>
            <a:br/>
            <a:r>
              <a:t>⠀⠀⠀⠀⠀⠀⠀⠀⠀⠀⠀⢸⣷⣿⣿⣿⣿⣿⣿⣿⣿⣿⣿⣿⣿⣿⣿⣿⣿⣿⣿⣿⣿⣿⣿⣿⣿⣿⣿⣿⣿⣿⣷⣿⣿⣿⢕⢜⢻⢿⣿⣿⣿⣿⣿⣿⣿⣿⣿⣿⣿⣿⣿⣿⣿⣿⣿⣿⣿⠀⠀⠀⠀⠀⠀⠀⠀⠀⠀⠀⠀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⠀⠀⠀⠀⠀⠀⠀⠀⠀⠀⠀⢸⣿⣿⣿⣿⣿⣿⣿⣿⣿⣿⣿⣿⣿⣿⣿⣿⣿⣿⣿⣿⣿⣿⣿⣿⣿⣿⣿⣿⣿⣿⣿⣿⣿⢝⣱⡕⢕⢕⢜⢝⢟⢿⣿⣿⣿⣿⣿⣿⣿⣿⣿⣿⣿⣿⣿⣿⣿⠀⠀⠀⠀⠀⠀⠀⠀⠀⠀⠀⠀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⠀⠀⠀⠀⠀⠀⠀⠀⠀⠀⠀⣿⣿⣿⣿⣿⣿⣿⣿⣿⣿⣿⣿⣿⣿⣿⣿⣿⣿⣿⣿⣿⣿⣿⣿⣿⣿⣿⣿⣿⣿⣿⣿⣟⣵⣾⢟⢕⢕⢕⢱⡱⢕⣱⣼⣿⣿⣿⣿⣿⣿⣿⣿⣿⣿⣿⣿⣿⣿⠀⠀⠀⠀⠀⠀⠀⠀⠀⠀⠀⠀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⠀⠀⠀⠀⠀⠀⠀⠀⠀⠀⠀⣿⣿⣿⣿⣿⣿⣿⣿⣿⣿⣿⣿⣿⣿⣿⣿⣿⣿⣿⣿⣿⣿⣿⣿⣿⣿⣿⣿⣿⣿⣿⣿⣿⣝⢕⣕⣵⣵⡇⢹⣧⣿⣿⣿⣿⣿⣿⣿⣿⣿⣿⣿⣿⣿⣿⣿⣿⣿⠀⠀⠀⠀⠀⠀⠀⠀⠀⠀⠀⠀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⠀⠀⠀⠀⠀⠀⠀⠀⠀⠀⠀⣿⣿⣿⣿⣿⣿⣿⣿⣿⣿⣿⣿⣿⣿⣿⣿⣿⣿⣿⣿⣿⣿⣿⣿⣿⣿⣿⣿⣿⣿⣿⣿⣿⣿⣷⣿⣿⣿⣷⣸⣿⣿⣿⣿⣿⣿⣿⣿⣿⣿⣿⣿⣿⣿⣿⣿⣿⣿⠀⠀⠀⠀⠀⠀⠀⠀⠀⠀⠀⠀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⠀⠀⠀⠀⠀⠀⠀⠀⠀⠀⠀⢸⣿⣿⣿⣿⣿⣿⣿⣿⣿⣿⣿⣿⣿⣿⣿⣿⣿⣿⣿⣿⣿⣿⣿⣿⣿⣿⣿⣿⣿⣿⣿⣿⣿⣿⣿⣿⣿⣿⣿⣿⣿⣿⣿⣧⣿⣿⣿⣿⣿⣿⣿⣿⣿⣿⣿⣿⣿⠀⠀⠀⠀⠀⠀⠀⠀⠀⠀⠀⠀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⠀⠀⠀⠀⠀⠀⠀⠀⠀⠀⠀⢸⣿⣿⣿⣿⣿⣿⣿⣿⣿⣿⣿⣿⣿⣿⣿⣿⣿⣿⣿⣿⣿⣿⣿⣿⣿⣿⣿⣿⣿⣿⣿⣿⣿⣿⣿⣿⣿⣿⣿⣿⣿⣿⣿⢿⣿⣿⣻⣿⣯⣿⣿⣿⣿⣿⣿⣿⣿⠀⠀⠀⠀⠀⠀⠀⠀⠀⠀⠀⠀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⠀⠀⠀⠀⠀⠀⠀⠀⠀⠀⠀⢸⣿⣿⣿⣿⣿⣿⣿⣿⣿⣿⣿⣿⣿⣿⣿⣿⣿⣿⣿⣿⣿⣿⣿⣿⣿⣿⣿⣿⣿⣿⣿⣿⣿⣿⣿⣿⣿⣿⣿⣿⣿⣿⡏⣼⣿⣿⢸⣿⣿⣻⣿⣿⣿⣿⣿⣿⣿⠀⠀⠀⠀⠀⠀⠀⠀⠀⠀⠀⠀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⠀⠀⠀⠀⠀⠀⠀⠀⠀⠀⠀⢸⣿⣿⣿⣿⣿⣿⣿⣿⣿⣿⣿⣿⣿⣿⣿⣿⣿⣿⣿⣿⣿⣿⣿⣿⣿⣿⣿⣿⣿⣿⣿⣿⣿⣿⣿⣿⣿⣿⣿⣿⣿⣿⢕⣿⣿⣿⢸⣿⣿⣿⣿⣿⣿⣿⣿⣿⣿⠀⠀⠀⠀⠀⠀⠀⠀⠀⠀⠀⠀</a:t>
            </a:r>
            <a:br/>
            <a:r>
              <a:t>⠀⠀⠀⠀⠀⠀⠀⠀⠀⠀⠀⠑⠛⠛⠛⠛⠛⠛⠛⠛⠛⠛⠛⠛⠛⠛⠛⠛⠛⠛⠛⠛⠛⠛⠛⠛⠛⠛⠛⠛⠛⠛⠛⠛⠛⠛⠛⠛⠛⠛⠛⠛⠛⠛⠙⠛⠛⠛⠘⠛⠛⠛⠛⠛⠛⠛⠛⠛⠛⠀⠀⠀⠀⠀⠀⠀⠀⠀⠀⠀⠀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⠀⠀⠀⠀⠀⠀⠀⠀⠀⠀⠀⣿⣿⣿⣿⣿⣿⣿⣿⣿⣿⣿⣿⣿⣽⣽⣿⣿⣿⣿⣿⣿⣿⣿⣿⣿⣿⣿⣿⣿⣿⣿⣿⣿⣿⣿⣿⣿⣿⣿⣿⣿⣿⣿⣿⣿⣿⣿⣿⣿⣿⣿⣿⣿⣿⣿⣿⣿⣿⠀⠀⠀⠀⠀⠀⠀⠀⠀⠀⠀⠀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⠀⠀⠀⠀⠀⠀⠀⠀⠀⠀⠀⣿⣿⣿⣿⣿⣿⣿⣿⣿⣿⣿⣿⣿⣿⣿⣿⣿⢟⢷⢕⢻⣿⣿⣿⡿⢕⣿⣿⣿⣿⣿⣿⣿⣿⣿⣿⣿⣿⣿⣿⣿⣿⣿⣿⣿⣿⣿⣿⣿⣿⣿⣿⣿⣿⣿⣿⣿⣿⠀⠀⠀⠀⠀⠀⠀⠀⠀⠀⠀⠀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⠀⠀⠀⠀⠀⠀⠀⠀⠀⠀⠀⣿⣿⣿⣿⣿⣿⣿⣿⣿⣿⣿⣿⣿⣿⣿⢏⢕⢕⢕⢕⢱⣼⣿⣽⣷⣿⣿⣿⣿⣿⣿⣿⣿⣿⣿⣿⣿⣿⣿⣿⣿⣿⣿⣿⣿⣿⣿⣿⣿⣿⣿⣿⣿⣿⣿⣿⣿⣿⠀⠀⠀⠀⠀⠀⠀⠀⠀⠀⠀⠀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⠀⠀⠀⠀⠀⠀⠀⠀⠀⠀⠀⣿⣿⣿⣿⣿⣿⣿⣿⣿⣿⣿⣿⣿⣿⣿⣧⣵⣕⣵⣼⣿⣿⣿⣿⣿⣿⣿⣿⣿⣿⣿⣿⣿⣿⣿⣿⣿⣿⣿⣿⣿⣿⣿⣿⣿⣿⣿⣿⣿⣿⣿⣿⣿⣿⣿⣿⣿⣿⠀⠀⠀⠀⠀⠀⠀⠀⠀⠀⠀⠀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⠀⠀⠀⠀⠀⠀⠀⠀⠀⠀⠀⣿⣿⣿⣿⣿⣿⣿⣿⣿⣿⣿⣿⣿⣿⣿⣿⣿⣿⣿⣿⣿⣿⣿⣿⣿⣿⣿⣿⣿⣿⣿⣿⣿⣿⣿⣿⣿⣿⣿⣿⣿⣿⣿⣿⣿⣿⣿⣿⣿⣿⣷⣕⢜⢝⢝⢝⢝⢝⠀⠀⠀⠀⠀⠀⠀⠀⠀⠀⠀⠀</a:t>
            </a:r>
            <a:br/>
            <a:r>
              <a:t>⠀⠀⠀⠀⠀⠀⠀⠀⠀⠀⠀⣿⣿⣿⣿⣿⣿⣿⣿⣿⣿⣿⣿⣿⣿⣿⣿⣿⣿⣿⣿⣿⣿⡼⡟⢻⢿⣿⣿⣿⣿⣿⣿⣿⣿⣿⣿⣿⣿⣿⣿⣿⣿⣿⣿⣿⣿⣿⣿⣿⡿⢟⢝⢕⢕⢕⢕⢕⣸⠀⠀⠀⠀⠀⠀⠀⠀⠀⠀⠀⠀</a:t>
            </a:r>
            <a:br/>
            <a:r>
              <a:t>⠀⠀⠀⠀⠀⠀⠀⠀⠀⠀⠀⣿⣿⣿⣿⣿⣿⣿⣿⣿⣿⣿⣿⣿⣿⣿⣿⣿⣿⣿⣿⢟⢻⣿⣧⣵⣴⣼⣿⣿⣿⣿⣿⣿⣿⣿⣿⣿⣿⣿⣿⣿⣿⣿⣿⡿⢿⢟⢏⢝⢕⢕⢕⢕⢕⢕⢕⢱⣿⠀⠀⠀⠀⠀⠀⠀⠀⠀⠀⠀⠀</a:t>
            </a:r>
            <a:br/>
            <a:r>
              <a:t>⠀⠀⠀⠀⠀⠀⠀⠀⠀⠀⠀⣿⣿⣿⣿⣿⣿⣿⣿⣿⣿⣿⣿⣿⣿⣿⣟⣝⣵⣵⢕⢕⢕⢕⢕⢝⢿⢿⢿⢿⢿⢟⢻⢿⢟⢕⢟⢿⢟⢏⢻⢟⢝⢕⢕⢕⢕⢕⢕⢕⢕⢕⢕⢕⢕⢕⢕⣿⣿⠀⠀⠀⠀⠀⠀⠀⠀⠀⠀⠀⠀</a:t>
            </a:r>
            <a:br/>
            <a:r>
              <a:t>⠀⠀⠀⠀⠀⠀⠀⠀⠀⠀⠀⣿⣿⣿⣿⣿⣿⣿⣿⣿⣿⣿⣿⣿⣿⣿⣿⣿⡿⢕⢕⢕⢕⢕⢕⢕⢕⢕⢕⢕⢕⢕⢕⢕⢕⢕⢕⢕⢕⢕⢕⢕⢕⢕⢕⢕⢕⣕⣕⣱⣵⣵⣵⣵⣵⣷⣿⣿⣿⠀⠀⠀⠀⠀⠀⠀⠀⠀⠀⠀⠀</a:t>
            </a:r>
            <a:br/>
            <a:r>
              <a:t>⠀⠀⠀⠀⠀⠀⠀⠀⠀⠀⠀⣿⣿⣿⣿⣿⣿⣿⣿⣿⣿⣿⣿⣿⡿⢟⢿⢟⢇⢕⢕⢕⢕⢕⢕⢕⢕⢕⢕⢕⢕⠕⠕⠕⠑⠑⠑⠑⠑⠑⠑⠑⠁⠑⠞⢿⣿⣿⣿⣿⣿⣿⣿⣿⣿⣿⣿⣿⣿⠀⠀⠀⠀⠀⠀⠀⠀⠀⠀⠀⠀</a:t>
            </a:r>
            <a:br/>
            <a:r>
              <a:t>⠀⠀⠀⠀⠀⠀⠀⠀⠀⠀⠀⣿⣿⣿⣿⣿⣿⣿⣿⣿⣿⣿⣿⣿⢇⢕⢕⢕⢕⢕⢕⢕⢕⢕⢕⢕⢕⢔⢕⢕⢕⢔⢄⢀⠀⠀⠀⠀⠀⠀⠀⠀⠀⠀⠀⠕⣿⣿⣿⣿⣿⣿⣿⣿⣿⣿⣿⣿⣿⠀⠀⠀⠀⠀⠀⠀⠀⠀⠀⠀⠀</a:t>
            </a:r>
            <a:br/>
            <a:r>
              <a:t>⠀⠀⠀⠀⠀⠀⠀⠀⠀⠀⠀⣿⣿⣿⣿⣿⣿⣿⣿⣿⣿⣿⣿⣿⣷⣷⣵⡕⢕⢕⢕⢕⢕⢕⢕⢕⢕⢕⢕⢕⢕⢕⢁⢕⠀⠀⠀⠀⠀⠀⠀⠀⠀⠀⠀⠀⣿⣿⣿⣿⣿⣿⣿⣿⣿⣿⣿⣿⣿⠀⠀⠀⠀⠀⠀⠀⠀⠀⠀⠀⠀</a:t>
            </a:r>
            <a:br/>
            <a:r>
              <a:t>⠀⠀⠀⠀⠀⠀⠀⠀⠀⠀⠀⣿⣿⣿⣿⣿⣿⣿⣿⣿⣿⣿⣿⣿⣿⣿⡟⢕⢕⢕⢕⢕⢕⢕⢕⢕⢕⢕⢕⢕⢕⠕⠀⠅⠑⠀⠀⠀⠀⠀⠀⠀⠀⠀⠀⠀⣽⣿⣿⣿⣿⣿⣿⣿⣿⣿⣿⣿⣿⠀⠀⠀⠀⠀⠀⠀⠀⠀⠀⠀⠀</a:t>
            </a:r>
            <a:br/>
            <a:r>
              <a:t>⠀⠀⠀⠀⠀⠀⠀⠀⠀⠀⠀⣿⣿⣿⣿⣿⣿⣿⣿⣿⣿⣿⣿⣿⣿⡿⢕⢕⢕⢕⢕⢕⢕⢕⢕⢕⢕⢕⢕⢕⢕⢀⢀⢔⠀⠀⠀⠀⠀⠀⠀⠀⠀⠀⠀⠁⣿⣿⣿⣿⣿⣿⣿⣿⣿⣿⣿⣿⣿⠀⠀⠀⠀⠀⠀⠀⠀⠀⠀⠀⠀</a:t>
            </a:r>
            <a:br/>
            <a:r>
              <a:t>⠀⠀⠀⠀⠀⠀⠀⠀⠀⠀⠀⠛⠛⠛⠛⠛⠛⠛⠛⠛⠛⠛⠛⠛⠛⠃⠑⠑⠑⠑⠑⠑⠑⠑⠑⠑⠑⠑⠑⠑⠑⠑⠁⠀⠀⠀⠀⠀⠀⠀⠀⠀⠀⠀⠀⠀⠛⠛⠛⠛⠛⠛⠛⠛⠛⠛⠛⠛⠛⠀⠀⠀⠀⠀⠀⠀⠀⠀⠀⠀⠀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⠀⠀⠀⠀⠀⠀⠀⠀⠀⠀⠀⣿⣿⣿⣿⣿⣿⣿⣿⣿⣿⣿⣿⣿⣽⣽⣿⣿⣿⣿⣿⣿⣿⣿⣿⣿⣿⣿⣿⣿⣿⣿⣿⣿⣿⣿⣿⣿⣿⣿⣿⣿⣿⣿⣿⣿⣿⣿⣿⣿⣿⣿⣿⣿⣿⣿⣿⣿⣿⠀⠀⠀⠀⠀⠀⠀⠀⠀⠀⠀⠀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⠀⠀⠀⠀⠀⠀⠀⠀⠀⠀⠀⣿⣿⣿⣿⣿⣿⣿⣿⣿⣿⣿⣿⣿⣿⣿⣿⣿⡜⢿⣿⣿⣿⣿⣿⣿⣿⣿⣿⣿⣿⣿⣿⣿⣿⣿⣿⣿⣿⣿⣿⣿⣿⣿⣿⣿⣿⣿⣿⣿⣿⣿⣿⣿⣿⣿⣿⣿⣿⠀⠀⠀⠀⠀⠀⠀⠀⠀⠀⠀⠀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⠀⠀⠀⠀⠀⠀⠀⠀⠀⠀⠀⣿⣿⣿⣿⣿⣿⣿⣿⣿⣿⣿⣿⣿⣿⣿⣯⡟⢕⢕⢜⣻⣿⣿⣿⡿⢻⣿⣿⣿⣿⣿⣿⣿⣿⣿⣿⣿⣿⣿⣿⣿⣿⣿⣿⣿⣿⣿⣿⣿⣿⣿⣿⣿⣿⣿⣿⣿⣿⠀⠀⠀⠀⠀⠀⠀⠀⠀⠀⠀⠀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⠀⠀⠀⠀⠀⠀⠀⠀⠀⠀⠀⣿⣿⣿⣿⣿⣿⣿⣿⣿⣿⣿⣿⣿⢟⢟⢏⢕⢕⢕⣱⣿⣿⢿⢟⣕⣼⣿⣿⣿⣿⣿⣿⣿⣿⣿⣿⣿⣿⣿⣿⣿⣿⣿⣿⣿⣿⣿⣿⣿⣿⣿⣿⣿⣿⣿⣿⣿⣿⠀⠀⠀⠀⠀⠀⠀⠀⠀⠀⠀⠀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⠀⠀⠀⠀⠀⠀⠀⠀⠀⠀⠀⣿⣿⣿⣿⣿⣿⣿⣿⣿⣿⣿⣿⣿⣷⣷⣵⣷⣷⣿⣷⣷⣷⣿⣿⣿⣿⣿⣿⣿⣿⣿⣿⣿⣿⣿⣿⣿⣿⣿⣿⣿⣿⣿⣿⣿⣿⣿⣿⣿⣿⣿⣿⣿⣿⣿⣿⣿⣿⠀⠀⠀⠀⠀⠀⠀⠀⠀⠀⠀⠀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⠀⠀⠀⠀⠀⠀⠀⠀⠀⠀⠀⣿⣿⣿⣿⣿⣿⣿⣿⣿⣿⣿⣿⣿⣿⣿⣿⣿⣿⣿⣿⣿⣿⣿⣿⣿⣿⣿⣿⣿⣿⣿⣿⣿⣿⣿⣿⣿⣿⣿⣿⣿⣿⣿⣿⣿⣿⣿⣿⣿⣿⣟⡟⢟⢟⢟⢟⢟⢟⠀⠀⠀⠀⠀⠀⠀⠀⠀⠀⠀⠀</a:t>
            </a:r>
            <a:br/>
            <a:r>
              <a:t>⠀⠀⠀⠀⠀⠀⠀⠀⠀⠀⠀⣿⣿⣿⣿⣿⣿⣿⣿⣿⣿⣿⣿⣿⣿⣿⣿⣿⣿⣿⣿⣿⣟⣿⣿⣿⣿⣿⣿⣿⣿⣿⣿⣿⣿⣿⣿⣿⣿⣿⣿⣿⣿⣿⣿⣿⣿⣿⣿⣿⣿⣿⡟⢇⢕⢕⢕⢕⢱⠀⠀⠀⠀⠀⠀⠀⠀⠀⠀⠀⠀</a:t>
            </a:r>
            <a:br/>
            <a:r>
              <a:t>⠀⠀⠀⠀⠀⠀⠀⠀⠀⠀⠀⣿⣿⣿⣿⣿⣿⣿⣿⣿⣿⣿⣿⣿⣿⣿⣿⣿⣿⣿⢿⢟⢟⢝⢿⢿⣿⣿⣿⣿⣿⣿⣿⣿⣿⣿⣿⣿⣿⣿⣿⣿⣿⣿⣿⣿⣿⡿⢿⢟⢟⢕⢕⢕⢕⢕⢕⢕⣼⠀⠀⠀⠀⠀⠀⠀⠀⠀⠀⠀⠀</a:t>
            </a:r>
            <a:br/>
            <a:r>
              <a:t>⠀⠀⠀⠀⠀⠀⠀⠀⠀⠀⠀⣿⣿⣿⣿⣿⣿⣿⣿⣿⣿⣿⣿⣿⣿⣿⣿⣿⣽⣵⣵⢇⢕⢕⢕⢕⢜⢿⢿⢿⢟⢟⢟⢻⢿⢏⢕⢻⢿⡟⢟⢟⢟⢏⢝⢝⢕⢕⢕⢕⢕⢕⢕⢕⢕⢕⢕⣼⣿⠀⠀⠀⠀⠀⠀⠀⠀⠀⠀⠀⠀</a:t>
            </a:r>
            <a:br/>
            <a:r>
              <a:t>⠀⠀⠀⠀⠀⠀⠀⠀⠀⠀⠀⣿⣿⣿⣿⣿⣿⣿⣿⣿⣿⣿⣿⣿⣿⣿⣿⣿⣿⣿⣟⢕⢕⢕⢕⢕⢕⢕⢕⢕⢕⢕⢕⢕⢕⢕⢕⢕⢕⢕⢕⢕⢕⢕⢕⢕⢕⢕⢕⢕⢕⢕⢕⢕⢕⣕⣼⣿⣿⠀⠀⠀⠀⠀⠀⠀⠀⠀⠀⠀⠀</a:t>
            </a:r>
            <a:br/>
            <a:r>
              <a:t>⠀⠀⠀⠀⠀⠀⠀⠀⠀⠀⠀⣿⣿⣿⣿⣿⣿⣿⣿⣿⣿⣿⣿⣿⣿⡿⢟⢟⢟⢝⢕⢕⢕⢕⢕⢕⠕⢕⢕⢕⢕⠕⠑⠑⠑⠕⠑⠑⠑⠑⠑⠕⠱⢵⢵⣷⣷⣷⣿⣿⣿⣿⣿⣿⣿⣿⣿⣿⣿⠀⠀⠀⠀⠀⠀⠀⠀⠀⠀⠀⠀</a:t>
            </a:r>
            <a:br/>
            <a:r>
              <a:t>⠀⠀⠀⠀⠀⠀⠀⠀⠀⠀⠀⣿⣿⣿⣿⣿⣿⣿⣿⣿⣿⣿⣿⣿⡿⢕⢕⢕⢕⢕⢕⢕⢕⢕⢕⢕⢔⠁⢕⢕⢕⢄⠀⠀⠀⠀⠀⠀⠀⠀⠀⠀⠀⠀⠀⠕⣿⣿⣿⣿⣿⣿⣿⣿⣿⣿⣿⣿⣿⠀⠀⠀⠀⠀⠀⠀⠀⠀⠀⠀⠀</a:t>
            </a:r>
            <a:br/>
            <a:r>
              <a:t>⠀⠀⠀⠀⠀⠀⠀⠀⠀⠀⠀⣿⣿⣿⣿⣿⣿⣿⣿⣿⣿⣿⣿⣿⣿⣧⣧⣵⢕⢕⢕⢕⢕⢕⢕⢕⢕⢔⢕⢕⢕⢕⢕⢕⢐⠀⠀⠀⠀⠀⠀⠀⠀⠀⠀⠀⢸⣿⣿⣿⣿⣿⣿⣿⣿⣿⣿⣿⣿⠀⠀⠀⠀⠀⠀⠀⠀⠀⠀⠀⠀</a:t>
            </a:r>
            <a:br/>
            <a:r>
              <a:t>⠀⠀⠀⠀⠀⠀⠀⠀⠀⠀⠀⣿⣿⣿⣿⣿⣿⣿⣿⣿⣿⣿⣿⣿⣿⣿⣿⣿⢕⢕⢕⢕⢕⢕⢕⢕⢕⢕⢕⢕⢕⢕⢕⢅⠀⢀⠀⠀⠀⠀⠀⠀⠀⠀⠀⠀⢸⣿⣿⣿⣿⣿⣿⣿⣿⣿⣿⣿⣿⠀⠀⠀⠀⠀⠀⠀⠀⠀⠀⠀⠀</a:t>
            </a:r>
            <a:br/>
            <a:r>
              <a:t>⠀⠀⠀⠀⠀⠀⠀⠀⠀⠀⠀⣿⣿⣿⣿⣿⣿⣿⣿⣿⣿⣿⣿⣿⣿⣿⣿⢇⢕⢕⢕⢕⢕⢕⢕⢕⢕⢕⢕⢕⢕⠕⠁⠀⠀⠁⠀⠀⠀⠀⠀⠀⠀⠀⠀⠀⢸⣿⣿⣿⣿⣿⣿⣿⣿⣿⣿⣿⣿⠀⠀⠀⠀⠀⠀⠀⠀⠀⠀⠀⠀</a:t>
            </a:r>
            <a:br/>
            <a:r>
              <a:t>⠀⠀⠀⠀⠀⠀⠀⠀⠀⠀⠀⣿⣿⣿⣿⣿⣿⣿⣿⣿⣿⣿⣿⣿⣿⣿⡟⢕⢕⢕⢕⢕⢕⢕⢕⢕⢕⢕⢕⢕⢕⢀⢀⠔⠁⠀⠀⠀⠀⠀⠀⠀⠀⠀⠀⠀⢸⣿⣿⣿⣿⣿⣿⣿⣿⣿⣿⣿⣿⠀⠀⠀⠀⠀⠀⠀⠀⠀⠀⠀⠀</a:t>
            </a:r>
            <a:br/>
            <a:r>
              <a:t>⠀⠀⠀⠀⠀⠀⠀⠀⠀⠀⠀⠛⠛⠛⠛⠛⠛⠛⠛⠛⠛⠛⠛⠛⠛⠛⠑⠑⠑⠑⠑⠑⠑⠑⠑⠑⠑⠑⠑⠁⠁⠀⠀⠀⠀⠀⠀⠀⠀⠀⠀⠀⠀⠀⠀⠀⠘⠛⠛⠛⠛⠛⠛⠛⠛⠛⠛⠛⠛⠀⠀⠀⠀⠀⠀⠀⠀⠀⠀⠀⠀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⠀⠀⠀⠀⠀⠀⠀⠀⠀⠀⠀⣿⣿⣿⣿⣿⣿⣿⣿⣿⣿⣿⣟⢏⡕⡕⢕⢹⣿⣿⣿⣿⣿⣿⣿⣿⣿⣿⣿⣿⣿⣿⣿⣿⣿⣿⣿⣿⣿⣿⣿⣿⣿⣿⣿⣿⣿⣿⣿⣿⣿⣿⣿⣿⣿⣿⣿⣿⣿⠀⠀⠀⠀⠀⠀⠀⠀⠀⠀⠀⠀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⠀⠀⠀⠀⠀⠀⠀⠀⠀⠀⠀⣿⣿⣿⣿⣿⣿⣿⣿⣿⣿⣿⣿⢟⢜⢕⣱⣾⣿⣿⣿⣿⣿⣿⣿⡿⣿⣿⣿⣿⣿⣿⣿⣿⣿⣿⣿⣿⣿⣿⣿⣿⣿⣿⣿⣿⣿⣿⣿⣿⣿⣿⣿⣿⣿⣿⣿⣿⣿⠀⠀⠀⠀⠀⠀⠀⠀⠀⠀⠀⠀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⠀⠀⠀⠀⠀⠀⠀⠀⠀⠀⠀⣿⣿⣿⣿⣿⣿⣿⣿⣿⣿⣾⣾⣷⣕⣵⣿⣿⣿⣿⣿⣿⣿⣿⣟⣵⣿⣿⣿⣿⣿⣿⣿⣿⣿⣿⣿⣿⣿⣿⣿⣿⣿⣿⣿⣿⣿⣿⣿⣿⣿⣿⣿⣿⣿⣿⣿⣿⣿⠀⠀⠀⠀⠀⠀⠀⠀⠀⠀⠀⠀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⠀⠀⠀⠀⠀⠀⠀⠀⠀⠀⠀⣿⣿⣿⣿⣿⣿⣿⣿⣿⣿⣿⣿⣿⣿⣿⣿⣿⣿⣿⣿⣿⣿⣿⣿⣿⣿⣿⣿⣿⣿⣿⣿⣿⣿⣿⣿⣿⣿⣿⣿⣿⣿⣿⣿⣿⣿⣿⣿⣿⣯⣝⢟⢟⢟⢟⣿⣿⣿⠀⠀⠀⠀⠀⠀⠀⠀⠀⠀⠀⠀</a:t>
            </a:r>
            <a:br/>
            <a:r>
              <a:t>⠀⠀⠀⠀⠀⠀⠀⠀⠀⠀⠀⣿⣿⣿⣿⣿⣿⣿⣿⣿⣿⣿⣿⣿⣿⣿⣿⣿⣿⣿⣿⣿⡿⣿⣿⡿⣿⣿⣿⣿⣿⣿⣿⣿⣿⣿⣿⣿⣿⣿⣿⣿⣿⣿⣿⣿⣿⣿⣿⣿⣿⢿⢇⢕⢕⢕⣿⣿⣿⠀⠀⠀⠀⠀⠀⠀⠀⠀⠀⠀⠀</a:t>
            </a:r>
            <a:br/>
            <a:r>
              <a:t>⠀⠀⠀⠀⠀⠀⠀⠀⠀⠀⠀⣿⣿⣿⣿⣿⣿⣿⣿⣿⣿⣿⣿⣿⣿⣿⣿⣿⣿⣿⣷⣾⣕⣕⢝⢕⢜⢻⢻⢿⢟⢻⢿⢿⢟⢹⣿⣿⣿⣿⣿⣿⡿⢿⢿⢿⢟⢟⢏⢕⢕⢕⢕⢕⢕⣾⣿⣿⣿⠀⠀⠀⠀⠀⠀⠀⠀⠀⠀⠀⠀</a:t>
            </a:r>
            <a:br/>
            <a:r>
              <a:t>⠀⠀⠀⠀⠀⠀⠀⠀⠀⠀⠀⣿⣿⣿⣿⣿⣿⣿⣿⣿⣿⣿⣿⣿⣿⣿⣿⣿⣿⣿⣿⣏⢝⢎⢕⢕⢕⢕⢕⢕⢕⢕⢕⢕⢕⢕⢕⢜⢝⢝⢕⢕⢕⢕⢕⢕⢕⢕⢕⢕⢕⢕⢕⢕⣱⣿⣿⣿⣿⠀⠀⠀⠀⠀⠀⠀⠀⠀⠀⠀⠀</a:t>
            </a:r>
            <a:br/>
            <a:r>
              <a:t>⠀⠀⠀⠀⠀⠀⠀⠀⠀⠀⠀⣿⣿⣿⣿⣿⣿⣿⣿⣿⣿⣿⣿⣿⣻⣿⢟⡟⢏⢝⢕⢱⢜⣱⣵⡵⡕⠑⠑⠑⠑⠕⠵⢵⣵⣵⣕⣕⣕⣕⣕⣕⣕⣕⣕⣕⣕⣕⣕⣕⣕⣕⣱⣽⣿⣿⣿⣿⣿⠀⠀⠀⠀⠀⠀⠀⠀⠀⠀⠀⠀</a:t>
            </a:r>
            <a:br/>
            <a:r>
              <a:t>⠀⠀⠀⠀⠀⠀⠀⠀⠀⠀⠀⣿⣿⣿⣿⣿⣿⣿⣿⣿⣿⣿⣿⡿⢇⢕⢱⢇⣕⣕⣵⡼⢕⣿⡜⢕⢇⢕⢄⠀⠀⠀⠀⠀⠀⠁⠉⠙⠛⠻⢿⣿⣿⣿⣿⣿⣿⣿⣿⣿⣿⣿⣿⣿⣿⣿⣿⣿⣿⠀⠀⠀⠀⠀⠀⠀⠀⠀⠀⠀⠀</a:t>
            </a:r>
            <a:br/>
            <a:r>
              <a:t>⠀⠀⠀⠀⠀⠀⠀⠀⠀⠀⠀⣿⣿⣿⣿⣿⣿⣿⣿⣿⣿⣿⣿⣿⣿⣿⣿⣿⣿⣿⡟⡇⢱⣿⡇⢕⡕⡕⠑⢔⠀⠀⠀⠀⠀⠀⠀⠀⠀⠀⠀⠀⠀⠀⠁⢕⢹⣿⣿⣿⣿⣿⣿⣿⣿⣿⣿⣿⣿⠀⠀⠀⠀⠀⠀⠀⠀⠀⠀⠀⠀</a:t>
            </a:r>
            <a:br/>
            <a:r>
              <a:t>⠀⠀⠀⠀⠀⠀⠀⠀⠀⠀⠀⣿⣿⣿⣿⣿⣿⣿⣿⣿⣿⣿⣿⣿⣿⣿⣿⣿⣿⣏⢗⡕⣸⡿⢕⢕⢕⢕⢄⢕⢕⢄⠀⠀⠀⠀⠀⠀⠀⠀⠀⠀⠀⠀⠀⠁⢕⣿⣿⣿⣿⣿⣿⣿⣿⣿⣿⣿⣿⠀⠀⠀⠀⠀⠀⠀⠀⠀⠀⠀⠀</a:t>
            </a:r>
            <a:br/>
            <a:r>
              <a:t>⠀⠀⠀⠀⠀⠀⠀⠀⠀⠀⠀⣿⣿⣿⣿⣿⣿⣿⣿⣿⣿⣿⣿⣿⣿⣿⣿⣿⣿⣇⡣⢕⣿⡏⢕⢕⢕⢕⢕⢕⢱⡕⡕⢕⢄⠀⠀⠀⠀⠀⠀⠀⠀⠀⠀⠀⢐⢸⣿⣿⣿⣿⣿⣿⣿⣿⣿⣿⣿⠀⠀⠀⠀⠀⠀⠀⠀⠀⠀⠀⠀</a:t>
            </a:r>
            <a:br/>
            <a:r>
              <a:t>⠀⠀⠀⠀⠀⠀⠀⠀⠀⠀⠀⣿⣿⣿⣿⣿⣿⣿⣿⣿⣿⣿⣿⣿⣿⣿⣿⣿⣿⢕⢕⢱⣿⢇⢕⡕⢕⢕⢕⢕⢕⢵⢕⢕⠑⠁⠔⠔⠀⠀⠀⠀⠀⠀⠄⢄⠔⢸⣿⣿⣿⣿⣿⣿⣿⣿⣿⣿⣿⠀⠀⠀⠀⠀⠀⠀⠀⠀⠀⠀⠀</a:t>
            </a:r>
            <a:br/>
            <a:r>
              <a:t>⠀⠀⠀⠀⠀⠀⠀⠀⠀⠀⠀⣿⣿⣿⣿⣿⣿⣿⣿⣿⣿⣿⣿⣿⣿⣿⣿⣿⣯⢕⢕⣜⣿⢇⢕⢕⢕⢕⢕⢕⢕⢕⢕⠁⠀⠀⠀⠀⠀⠀⠀⠀⠀⠀⠀⠀⠁⢸⣿⣿⣿⣿⣿⣿⣿⣿⣿⣿⣿⠀⠀⠀⠀⠀⠀⠀⠀⠀⠀⠀⠀</a:t>
            </a:r>
            <a:br/>
            <a:r>
              <a:t>⠀⠀⠀⠀⠀⠀⠀⠀⠀⠀⠀⠛⠛⠛⠛⠛⠛⠛⠛⠛⠛⠛⠛⠛⠛⠛⠛⠛⠃⠑⠑⠛⠃⠃⠑⠘⠑⠑⠑⠑⠑⠑⠑⠐⠐⠐⠀⠀⠀⠀⠀⠀⠀⠀⠀⠀⠀⠘⠛⠛⠛⠛⠛⠛⠛⠛⠛⠛⠛⠀⠀⠀⠀⠀⠀⠀⠀⠀⠀⠀⠀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⠀⠀⠀⠀⠀⠀⠀⠀⠀⠀⠀⣿⣿⣿⣿⣿⣿⣿⣿⣿⡟⢫⣿⢿⢯⣿⣿⣿⣿⣿⣿⣿⣿⣿⣿⣿⣿⣿⣿⣿⣿⣿⣿⣿⣿⣿⣿⣿⣿⣿⣿⣿⣿⣿⣿⣿⣿⣿⣿⣿⣿⣿⣿⣿⣿⣿⣿⣿⣿⠀⠀⠀⠀⠀⠀⠀⠀⠀⠀⠀⠀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⠀⠀⠀⠀⠀⠀⠀⠀⠀⠀⠀⣿⣿⣿⣿⣿⣿⣿⣿⢏⣼⣽⣷⢕⢜⣿⣿⣿⣿⣿⣿⣿⣿⣿⣿⣿⣿⣿⣿⣿⣿⣿⣿⣿⣿⣿⣿⣿⣿⣿⣿⣿⣿⣿⣿⣿⣿⣿⣿⣿⣿⣿⣿⣿⣿⣿⣿⣿⣿⠀⠀⠀⠀⠀⠀⠀⠀⠀⠀⠀⠀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⠀⠀⠀⠀⠀⠀⠀⠀⠀⠀⠀⣿⣿⣿⣿⣿⣿⣿⣿⣺⣿⣿⣿⡧⣕⢎⣿⣿⣿⣿⣿⣿⣿⣿⣿⣿⣿⣿⣿⣿⣿⣿⣿⣿⣿⣿⣿⣿⣿⣿⣿⣿⣿⣿⣿⣿⣿⣿⣿⣿⣿⣿⣿⣿⣿⣿⣿⣿⣿⠀⠀⠀⠀⠀⠀⠀⠀⠀⠀⠀⠀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⠀⠀⠀⠀⠀⠀⠀⠀⠀⠀⠀⣿⣿⣿⣿⣿⣿⣿⣿⣿⣿⣿⣿⣇⢳⣿⣿⣿⣿⣿⣿⣿⣿⣿⣿⣿⣿⣿⣿⣿⣿⣿⣿⣿⣿⣿⣿⣿⣿⣿⣿⣿⣿⣿⣿⣿⣿⣿⣿⣿⣿⣿⣿⣿⣿⣿⣿⣿⣿⠀⠀⠀⠀⠀⠀⠀⠀⠀⠀⠀⠀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⠀⠀⠀⠀⠀⠀⠀⠀⠀⠀⠀⣿⣿⣿⣿⣿⣿⣿⣿⣿⣿⣿⣿⣿⣿⣿⣿⣿⣿⣿⣿⣿⣿⣿⣿⣿⣿⣿⣿⣿⣿⣿⣿⣿⣿⣿⣿⣿⣿⣿⣿⣿⣿⣿⣿⣿⣿⣿⣿⡿⢿⣿⣿⣿⣿⣿⣿⣿⣿⠀⠀⠀⠀⠀⠀⠀⠀⠀⠀⠀⠀</a:t>
            </a:r>
            <a:br/>
            <a:r>
              <a:t>⠀⠀⠀⠀⠀⠀⠀⠀⠀⠀⠀⣿⣿⣿⣿⣿⣿⣿⣿⣿⣿⣿⣿⣿⣿⣿⣿⣿⣿⣟⡟⢟⢿⣟⢿⣿⣿⣿⣿⣿⣿⣿⣿⣿⣿⣿⣿⣿⣿⣿⣿⣿⣿⣿⣿⣿⣿⣿⣿⡿⢕⢕⢕⢱⣿⣿⣿⣿⣿⠀⠀⠀⠀⠀⠀⠀⠀⠀⠀⠀⠀</a:t>
            </a:r>
            <a:br/>
            <a:r>
              <a:t>⠀⠀⠀⠀⠀⠀⠀⠀⠀⠀⠀⣿⣿⣿⣿⣿⣿⣿⣿⣿⣿⣿⣿⣿⣿⣿⣿⣿⣿⣿⣷⣵⡏⢕⢕⢝⢝⢹⢝⢝⢻⢿⢟⢱⢿⣿⣿⣿⣿⣿⣿⣿⣿⢿⢿⢟⢟⢏⢝⢕⢕⢕⢕⣸⣿⣿⣿⣿⣿⠀⠀⠀⠀⠀⠀⠀⠀⠀⠀⠀⠀</a:t>
            </a:r>
            <a:br/>
            <a:r>
              <a:t>⠀⠀⠀⠀⠀⠀⠀⠀⠀⠀⠀⣿⣿⣿⣿⣿⣿⣿⣿⣿⣿⣿⣿⣿⣿⣿⣿⣿⢟⢿⢇⢕⢕⢕⢕⢕⢕⢕⢕⢕⢕⢕⢕⢕⢕⢕⢝⢝⢕⢕⢕⢕⢕⢕⢕⢕⢕⢕⢕⢕⢕⢕⣱⣿⣿⣿⣿⣿⣿⠀⠀⠀⠀⠀⠀⠀⠀⠀⠀⠀⠀</a:t>
            </a:r>
            <a:br/>
            <a:r>
              <a:t>⠀⠀⠀⠀⠀⠀⠀⠀⠀⠀⠀⣿⣿⣿⣿⣿⣿⣿⣿⣿⣿⣿⣮⢝⢟⢝⢏⢕⢕⣱⣵⣿⡿⣿⣷⣕⢅⠁⢑⠓⢷⣧⣵⣵⣵⣕⣕⣕⣕⣕⣕⣕⣕⣕⣕⣕⢕⢕⢕⢕⢕⣼⣿⣿⣿⣿⣿⣿⣿⠀⠀⠀⠀⠀⠀⠀⠀⠀⠀⠀⠀</a:t>
            </a:r>
            <a:br/>
            <a:r>
              <a:t>⠀⠀⠀⠀⠀⠀⠀⠀⠀⠀⠀⣿⣿⣿⣿⣿⣿⣿⣿⣿⣿⣿⣏⣵⣵⣧⣵⣷⣿⣿⣿⣿⢇⢹⢏⢜⢕⠀⠀⠀⠀⠀⠉⢙⢛⠟⠿⢿⢿⣿⣿⣿⣿⣿⣿⣿⣿⣿⣿⣿⣿⣿⣿⣿⣿⣿⣿⣿⣿⠀⠀⠀⠀⠀⠀⠀⠀⠀⠀⠀⠀</a:t>
            </a:r>
            <a:br/>
            <a:r>
              <a:t>⠀⠀⠀⠀⠀⠀⠀⠀⠀⠀⠀⣿⣿⣿⣿⣿⣿⣿⣿⣿⣿⣿⣿⣿⣿⣿⣿⣿⣿⣿⣿⡟⢕⣸⢽⢕⢕⢄⠀⠀⠀⠀⠀⠀⠑⢕⢕⢄⠀⠀⠈⠙⠛⠛⠛⠟⢿⣿⣿⣿⣿⣿⣿⣿⣿⣿⣿⣿⣿⠀⠀⠀⠀⠀⠀⠀⠀⠀⠀⠀⠀</a:t>
            </a:r>
            <a:br/>
            <a:r>
              <a:t>⠀⠀⠀⠀⠀⠀⠀⠀⠀⠀⠀⣿⣿⣿⣿⣿⣿⣿⣿⣿⣿⣿⣿⣿⣿⣿⣿⣿⣿⣿⡿⢇⢕⣿⡞⢕⢕⢕⢄⠀⠀⠀⠀⠀⠀⠑⢕⢕⠀⠄⠀⠀⠀⠀⠁⠑⢕⣿⣿⣿⣿⣿⣿⣿⣿⣿⣿⣿⣿⠀⠀⠀⠀⠀⠀⠀⠀⠀⠀⠀⠀</a:t>
            </a:r>
            <a:br/>
            <a:r>
              <a:t>⠀⠀⠀⠀⠀⠀⠀⠀⠀⠀⠀⣿⣿⣿⣿⣿⣿⣿⣿⣿⣿⣿⣿⣿⣿⣿⣿⣿⣿⣿⡣⢕⢱⣧⢕⢱⢕⢕⢕⢔⢀⠀⠀⠀⠀⠀⠀⠁⠀⠀⠀⠀⠀⠀⠀⠀⢕⢻⣿⣿⣿⣿⣿⣿⣿⣿⣿⣿⣿⠀⠀⠀⠀⠀⠀⠀⠀⠀⠀⠀⠀</a:t>
            </a:r>
            <a:br/>
            <a:r>
              <a:t>⠀⠀⠀⠀⠀⠀⠀⠀⠀⠀⠀⣿⣿⣿⣿⣿⣿⣿⣿⣿⣿⣿⣿⣿⣿⣿⣿⣿⣿⣿⢕⢕⢸⣻⢕⢸⢕⢕⢕⢕⢕⢕⢕⠀⠄⠀⠄⢄⠀⠀⠀⠀⠀⠀⠀⠀⠁⢸⣿⣿⣿⣿⣿⣿⣿⣿⣿⣿⣿⠀⠀⠀⠀⠀⠀⠀⠀⠀⠀⠀⠀</a:t>
            </a:r>
            <a:br/>
            <a:r>
              <a:t>⠀⠀⠀⠀⠀⠀⠀⠀⠀⠀⠀⣿⣿⣿⣿⣿⣿⣿⣿⣿⣿⣿⣿⣿⣿⣿⣿⣿⣿⢇⢕⡕⣾⣻⢕⢜⢕⢕⢕⢕⢕⢕⢕⢐⠀⠀⠀⠁⠀⠀⠀⠀⠀⠀⠑⠑⠑⢸⣿⣿⣿⣿⣿⣿⣿⣿⣿⣿⣿⠀⠀⠀⠀⠀⠀⠀⠀⠀⠀⠀⠀</a:t>
            </a:r>
            <a:br/>
            <a:r>
              <a:t>⠀⠀⠀⠀⠀⠀⠀⠀⠀⠀⠀⠛⠛⠛⠛⠛⠛⠛⠛⠛⠛⠛⠛⠛⠛⠛⠛⠛⠛⠑⠑⠚⠋⠘⠑⠘⠑⠑⠃⠑⠑⠑⠑⠐⠀⠀⠀⠀⠀⠀⠀⠀⠀⠀⠀⠀⠀⠘⠛⠛⠛⠛⠛⠛⠛⠛⠛⠛⠛⠀⠀⠀⠀⠀⠀⠀⠀⠀⠀⠀⠀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⠀⠀⠀⠀⠀⠀⠀⠀⠀⠀⠀⣿⣿⣿⣿⣿⣿⣿⣿⣿⣿⣿⣿⣿⣿⣿⣿⣧⣕⡜⢟⢝⢻⣿⣿⣿⣿⣿⣿⣿⣿⣿⣿⣿⣿⣿⣿⣿⣿⣿⣿⣿⣿⣿⣿⣿⣿⡇⢝⢝⢝⢟⣿⣿⣿⣿⣿⣿⣿⠀⠀⠀⠀⠀⠀⠀⠀⠀⠀⠀⠀</a:t>
            </a:r>
            <a:br/>
            <a:r>
              <a:t>⠀⠀⠀⠀⠀⠀⠀⠀⠀⠀⠀⣿⣿⣿⣿⣿⣿⣿⣿⣿⣿⣿⣿⣿⣿⣿⡿⢟⢝⢕⢕⢕⢕⢕⢕⢕⢝⢟⢟⢏⢝⢿⣿⣿⣿⣿⣿⣿⣿⣿⣿⣿⣿⢿⢿⢟⢕⢕⢕⢕⢕⣼⣿⣿⣿⣿⣿⣿⣿⠀⠀⠀⠀⠀⠀⠀⠀⠀⠀⠀⠀</a:t>
            </a:r>
            <a:br/>
            <a:r>
              <a:t>⠀⠀⠀⠀⠀⠀⠀⠀⠀⠀⠀⣿⣿⣿⣿⣿⣿⣿⣿⣟⢿⢿⢿⢟⢟⢏⢕⣕⣱⣵⣵⣵⣕⡕⢕⢕⢕⢕⢕⢕⢕⢕⢜⢟⢟⢝⢕⢕⢕⢕⢕⢕⢕⢕⢕⢕⢕⢕⢕⢕⣽⣿⣿⣿⣿⣿⣿⣿⣿⠀⠀⠀⠀⠀⠀⠀⠀⠀⠀⠀⠀</a:t>
            </a:r>
            <a:br/>
            <a:r>
              <a:t>⠀⠀⠀⠀⠀⠀⠀⠀⠀⠀⠀⣿⣿⣿⣿⣿⣿⣿⡟⢿⢕⣱⣵⣵⣵⣾⣿⣿⣿⣿⣿⣿⣿⣿⣧⢕⠙⠛⠓⠳⢧⣵⣵⣕⣕⣕⣕⣕⡕⢕⢕⢕⢕⢕⢕⢕⢕⢕⢱⣾⣿⣿⣿⣿⣿⣿⣿⣿⣿⠀⠀⠀⠀⠀⠀⠀⠀⠀⠀⠀⠀</a:t>
            </a:r>
            <a:br/>
            <a:r>
              <a:t>⠀⠀⠀⠀⠀⠀⠀⠀⠀⠀⠀⣿⣿⣿⣿⣿⣿⣿⣿⣿⣿⣿⣿⣿⣿⣿⣿⣿⣿⣿⣿⣿⡿⢹⣟⢕⠀⠀⠀⠀⠀⠈⠙⠛⠻⠿⣿⣿⣿⣿⣿⣿⣿⣿⣷⣷⣷⣷⣿⣿⣿⣿⣿⣿⣿⣿⣿⣿⣿⠀⠀⠀⠀⠀⠀⠀⠀⠀⠀⠀⠀</a:t>
            </a:r>
            <a:br/>
            <a:r>
              <a:t>⠀⠀⠀⠀⠀⠀⠀⠀⠀⠀⠀⣿⣿⣿⣿⣿⣿⣿⣿⣿⣿⣿⣿⣿⣿⣿⣿⣿⣿⣿⣿⡟⢇⣸⢕⢇⢀⠀⠀⠀⠀⠀⢄⢔⢀⠀⠐⢅⢉⠉⠛⠻⢿⣿⣿⣿⣿⣿⣿⣿⣿⣿⣿⣿⣿⣿⣿⣿⣿⠀⠀⠀⠀⠀⠀⠀⠀⠀⠀⠀⠀</a:t>
            </a:r>
            <a:br/>
            <a:r>
              <a:t>⠀⠀⠀⠀⠀⠀⠀⠀⠀⠀⠀⣿⣿⣿⣿⣿⣿⣿⣿⣿⣿⣿⣿⣿⣿⣿⣿⣿⣿⣿⡿⢕⢕⣟⡞⢕⢕⠀⠀⠀⠀⠀⠕⢕⢕⢔⢀⢑⠁⢔⠄⠀⠀⢄⠄⢅⢹⣿⣿⣿⣿⣿⣿⣿⣿⣿⣿⣿⣿⠀⠀⠀⠀⠀⠀⠀⠀⠀⠀⠀⠀</a:t>
            </a:r>
            <a:br/>
            <a:r>
              <a:t>⠀⠀⠀⠀⠀⠀⠀⠀⠀⠀⠀⣿⣿⣿⣿⣿⣿⣿⣿⣿⣿⣿⣿⣿⣿⣿⣿⣿⣿⣿⢇⢕⢸⣽⢕⢕⢕⠀⠀⠀⠀⠀⠀⠕⢕⢕⢕⠑⠀⠁⠀⠀⠀⠀⠀⠕⢜⣿⣿⣿⣿⣿⣿⣿⣿⣿⣿⣿⣿⠀⠀⠀⠀⠀⠀⠀⠀⠀⠀⠀⠀</a:t>
            </a:r>
            <a:br/>
            <a:r>
              <a:t>⠀⠀⠀⠀⠀⠀⠀⠀⠀⠀⠀⣿⣿⣿⣿⣿⣿⣿⣿⣿⣿⣿⣿⣿⣿⣿⣿⣿⣿⡿⢕⢕⣿⣿⢕⢕⢕⢔⠀⠀⠀⠀⠀⠀⢑⢁⢁⠀⠀⠀⠀⠀⠀⠀⠀⠀⢕⣿⣿⣿⣿⣿⣿⣿⣿⣿⣿⣿⣿⠀⠀⠀⠀⠀⠀⠀⠀⠀⠀⠀⠀</a:t>
            </a:r>
            <a:br/>
            <a:r>
              <a:t>⠀⠀⠀⠀⠀⠀⠀⠀⠀⠀⠀⣿⣿⣿⣿⣿⣿⣿⣿⣿⣿⣿⣿⣿⣿⣿⣿⣿⡿⢇⢕⢱⣿⢵⢕⢕⢕⢕⢕⠀⠀⠀⠀⠀⠀⠀⠀⠑⠀⠀⠀⠀⠀⠀⠀⢄⢅⢸⣿⣿⣿⣿⣿⣿⣿⣿⣿⣿⣿⠀⠀⠀⠀⠀⠀⠀⠀⠀⠀⠀⠀</a:t>
            </a:r>
            <a:br/>
            <a:r>
              <a:t>⠀⠀⠀⠀⠀⠀⠀⠀⠀⠀⠀⠛⠛⠛⠛⠛⠛⠛⠛⠛⠛⠛⠛⠛⠛⠛⠛⠛⠛⠑⠘⠙⠘⠑⠑⠘⠑⠑⠑⠑⠐⠀⠀⠀⠀⠀⠀⠀⠀⠀⠀⠀⠀⠀⠀⠀⠑⠘⠛⠛⠛⠛⠛⠛⠛⠛⠛⠛⠛⠀⠀⠀⠀⠀⠀⠀⠀⠀⠀⠀⠀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⠀⠀⠀⠀⠀⠀⠀⠀⠀⠀⠀⣿⣿⣿⣿⣿⣿⣿⣿⣿⣿⣿⣿⣝⢻⢿⣿⣿⢻⣿⣿⣿⣿⣿⣿⣿⣿⣿⣿⣿⣿⣿⣿⣿⣿⣿⣿⣿⣿⣿⣿⣿⣿⣿⣿⣿⣿⣿⣿⣿⣿⣿⣿⣿⣿⣿⣿⣿⣿⠀⠀⠀⠀⠀⠀⠀⠀⠀⠀⠀⠀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⠀⠀⠀⠀⠀⠀⠀⠀⠀⠀⠀⣿⣿⣿⣿⣿⣿⣿⣿⣿⣿⣿⣿⣿⣧⡵⢜⢻⢧⣾⣿⣿⣿⣿⣿⣿⣿⣿⣿⣿⣿⣿⣿⣿⣿⣿⣿⣿⣿⣿⣿⣿⣿⣿⢿⢿⣿⣿⣿⣿⣿⣿⣿⣿⣿⣿⣿⣿⣿⠀⠀⠀⠀⠀⠀⠀⠀⠀⠀⠀⠀</a:t>
            </a:r>
            <a:br/>
            <a:r>
              <a:t>⠀⠀⠀⠀⠀⠀⠀⠀⠀⠀⠀⣿⣿⣿⣿⣿⣿⣿⣿⣿⣿⡿⢿⣟⢝⢝⢕⢕⢕⢜⢻⢿⣿⣿⣿⣿⣿⣿⣿⣿⣿⣿⣿⣿⣿⣿⣿⣿⣿⣿⣿⣿⣿⣿⣿⢕⢕⢜⢝⢝⣹⣿⣿⣿⣿⣿⣿⣿⣿⠀⠀⠀⠀⠀⠀⠀⠀⠀⠀⠀⠀</a:t>
            </a:r>
            <a:br/>
            <a:r>
              <a:t>⠀⠀⠀⠀⠀⠀⠀⠀⠀⠀⠀⣿⣿⣿⣿⡿⢟⢿⢏⢝⢕⢕⢕⢕⢕⢕⢕⢕⢕⢕⢕⢕⢜⢝⢝⢕⢹⡿⢿⣿⣿⣿⣿⡿⢿⢿⢿⢿⢿⢿⢿⢟⢟⢏⢕⢕⢕⢕⢕⣾⣿⣿⣿⣿⣿⣿⣿⣿⣿⠀⠀⠀⠀⠀⠀⠀⠀⠀⠀⠀⠀</a:t>
            </a:r>
            <a:br/>
            <a:r>
              <a:t>⠀⠀⠀⠀⠀⠀⠀⠀⠀⠀⠀⣿⣿⣎⣝⢟⢇⢕⢕⢕⢕⢕⢕⣕⣵⣵⣵⣵⣷⣷⣵⣵⣵⡕⢕⢕⢕⢜⢜⢝⢝⢕⢕⢕⢕⢕⢕⢕⢕⢕⢕⢕⢕⢕⢕⢕⢕⢱⣾⣿⣿⣿⣿⣿⣿⣿⣿⣿⣿⠀⠀⠀⠀⠀⠀⠀⠀⠀⠀⠀⠀</a:t>
            </a:r>
            <a:br/>
            <a:r>
              <a:t>⠀⠀⠀⠀⠀⠀⠀⠀⠀⠀⠀⣿⣿⣿⣿⣿⣿⣽⣷⣷⣾⣿⣿⣿⣿⣿⣿⣿⣿⣿⣿⣿⣿⡿⠕⠑⠙⠳⠷⢧⠵⣵⣕⣕⣕⣕⡕⢕⢕⢕⢕⢕⢕⢕⢕⢕⣱⣿⣿⣿⣿⣿⣿⣿⣿⣿⣿⣿⣿⠀⠀⠀⠀⠀⠀⠀⠀⠀⠀⠀⠀</a:t>
            </a:r>
            <a:br/>
            <a:r>
              <a:t>⠀⠀⠀⠀⠀⠀⠀⠀⠀⠀⠀⣿⣿⣿⣿⣿⣿⣿⣿⣿⣿⣿⣿⣿⣿⣿⣿⣿⣿⣿⣿⣿⡟⡱⢕⠀⠀⠀⠀⢀⢄⢬⢝⡛⢿⢿⣿⣿⣿⣿⣷⣵⣷⣧⣵⣾⣿⣿⣿⣿⣿⣿⣿⣿⣿⣿⣿⣿⣿⠀⠀⠀⠀⠀⠀⠀⠀⠀⠀⠀⠀</a:t>
            </a:r>
            <a:br/>
            <a:r>
              <a:t>⠀⠀⠀⠀⠀⠀⠀⠀⠀⠀⠀⣿⣿⣿⣿⣿⣿⣿⣿⣿⣿⣿⣿⣿⣿⣿⣿⣿⣿⣿⣿⢿⢕⣟⢕⠀⠀⠀⠀⠑⠑⠕⠕⢕⢕⠕⠐⠉⠙⠛⠻⢿⣿⣿⣿⣿⣿⣿⣿⣿⣿⣿⣿⣿⣿⣿⣿⣿⣿⠀⠀⠀⠀⠀⠀⠀⠀⠀⠀⠀⠀</a:t>
            </a:r>
            <a:br/>
            <a:r>
              <a:t>⠀⠀⠀⠀⠀⠀⠀⠀⠀⠀⠀⣿⣿⣿⣿⣿⣿⣿⣿⣿⣿⣿⣿⣿⣿⣿⣿⣿⣿⣿⣿⢕⢸⣫⢇⢔⠀⠀⠀⠀⠀⠀⠀⠀⠀⠀⠀⠀⠀⠀⠀⠀⠈⠉⠙⠟⢿⣿⣿⣿⣿⣿⣿⣿⣿⣿⣿⣿⣿⠀⠀⠀⠀⠀⠀⠀⠀⠀⠀⠀⠀</a:t>
            </a:r>
            <a:br/>
            <a:r>
              <a:t>⠀⠀⠀⠀⠀⠀⠀⠀⠀⠀⠀⣿⣿⣿⣿⣿⣿⣿⣿⣿⣿⣿⣿⣿⣿⣿⣿⣿⣿⣿⢕⢕⣻⡿⢕⢕⠀⠀⠀⠀⠀⠀⠀⠀⠀⠀⠀⠀⠀⠀⠀⠀⠐⠑⠀⢕⢸⣿⣿⣿⣿⣿⣿⣿⣿⣿⣿⣿⣿⠀⠀⠀⠀⠀⠀⠀⠀⠀⠀⠀⠀</a:t>
            </a:r>
            <a:br/>
            <a:r>
              <a:t>⠀⠀⠀⠀⠀⠀⠀⠀⠀⠀⠀⣿⣿⣿⣿⣿⣿⣿⣿⣿⣿⣿⣿⣿⣿⣿⣿⣿⣿⢕⢕⢱⣿⡇⢕⢕⢕⠀⠀⠀⠀⠀⠀⠀⠀⠀⠀⠀⠀⠀⠀⠀⠀⠀⠀⢁⢸⣿⣿⣿⣿⣿⣿⣿⣿⣿⣿⣿⣿⠀⠀⠀⠀⠀⠀⠀⠀⠀⠀⠀⠀</a:t>
            </a:r>
            <a:br/>
            <a:r>
              <a:t>⠀⠀⠀⠀⠀⠀⠀⠀⠀⠀⠀⣿⣿⣿⣿⣿⣿⣿⣿⣿⣿⣿⣿⣿⣿⣿⣿⣿⡏⢕⢱⣼⡯⢇⢕⢕⢕⠀⠀⠀⠀⠀⠀⠀⠀⠀⠁⠔⠀⠀⠀⠀⠀⠀⠀⠐⢕⣿⣿⣿⣿⣿⣿⣿⣿⣿⣿⣿⣿⠀⠀⠀⠀⠀⠀⠀⠀⠀⠀⠀⠀</a:t>
            </a:r>
            <a:br/>
            <a:r>
              <a:t>⠀⠀⠀⠀⠀⠀⠀⠀⠀⠀⠀⠛⠛⠛⠛⠛⠛⠛⠛⠛⠛⠛⠛⠛⠛⠛⠛⠛⠃⠑⠃⠃⠃⠑⠑⠑⠑⠑⠀⠀⠀⠀⠀⠀⠀⠀⠀⠀⠀⠀⠀⠁⠁⠁⠑⠑⠑⠛⠛⠛⠛⠛⠛⠛⠛⠛⠛⠛⠛⠀⠀⠀⠀⠀⠀⠀⠀⠀⠀⠀⠀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⠀⠀⠀⠀⠀⠀⠀⠀⠀⠀⠀⣿⣿⣿⣿⣿⣿⣿⣿⣿⣿⣿⣿⣿⣿⣿⣿⣿⣿⣿⣿⣿⣿⣿⣿⣿⣿⣿⣿⣿⣿⣿⣿⣿⣿⣿⣿⣿⣿⣿⣿⣿⣿⣷⡕⢜⢝⢝⡝⢹⣿⣿⣿⣿⣿⣿⣿⣿⣿⠀⠀⠀⠀⠀⠀⠀⠀⠀⠀⠀⠀</a:t>
            </a:r>
            <a:br/>
            <a:r>
              <a:t>⠀⠀⠀⠀⠀⠀⠀⠀⠀⠀⠀⣿⣿⣿⣿⣿⣿⣿⣿⣿⣿⣿⣿⣿⡿⣿⣿⣿⣿⣿⣿⣿⣿⣿⣿⣿⣿⣿⣿⣿⣿⣿⣿⣿⣿⣿⣿⣿⣿⣿⣿⣿⡿⢟⢕⢕⢱⣵⣷⣿⣿⣿⣿⣿⣿⣿⣿⣿⣿⠀⠀⠀⠀⠀⠀⠀⠀⠀⠀⠀⠀</a:t>
            </a:r>
            <a:br/>
            <a:r>
              <a:t>⠀⠀⠀⠀⠀⠀⠀⠀⠀⠀⠀⣿⣿⣿⣿⣿⣿⣿⣿⡇⣱⣿⣿⣿⣷⣾⣿⣿⣿⣿⣿⣿⣿⣿⣿⣿⣿⣿⣿⣿⣿⣿⣿⣿⣿⢿⢿⢟⢟⢝⢝⢕⢕⢕⢕⢕⣵⣿⣿⣿⣿⣿⣿⣿⣿⣿⣿⣿⣿⠀⠀⠀⠀⠀⠀⠀⠀⠀⠀⠀⠀</a:t>
            </a:r>
            <a:br/>
            <a:r>
              <a:t>⠀⠀⠀⠀⠀⠀⠀⠀⠀⠀⠀⣿⣿⣿⣿⣿⣿⣿⣿⣿⣿⣿⣿⣿⢻⢟⣿⣿⣿⣿⣿⢿⢿⢻⣿⣿⣿⣿⣿⣿⡿⢿⢗⢇⢕⢕⢕⢕⢕⢕⢕⢕⢕⢕⢕⣱⣿⣿⣿⣿⣿⣿⣿⣿⣿⣿⣿⣿⣿⠀⠀⠀⠀⠀⠀⠀⠀⠀⠀⠀⠀</a:t>
            </a:r>
            <a:br/>
            <a:r>
              <a:t>⠀⠀⠀⠀⠀⠀⠀⠀⠀⠀⠀⣿⣿⣿⣿⣿⢿⢟⢟⢏⢜⢕⢕⢕⢕⢕⢕⢝⢕⢕⢝⢕⢗⢞⢟⢟⢏⢕⢕⢕⢕⢕⢕⢕⢕⢕⢕⢕⢕⣕⣕⣕⣕⣵⣾⣿⣿⣿⣿⣿⣿⣿⣿⣿⣿⣿⣿⣿⣿⠀⠀⠀⠀⠀⠀⠀⠀⠀⠀⠀⠀</a:t>
            </a:r>
            <a:br/>
            <a:r>
              <a:t>⠀⠀⠀⠀⠀⠀⠀⠀⠀⠀⠀⣿⣿⣿⣿⡵⢼⢕⢕⢕⢕⢕⢕⢕⢕⢕⢕⢱⣵⣵⣵⢕⠕⠕⢕⢕⢕⢵⢕⣵⡕⢕⢕⢕⠑⠛⠷⢯⣮⣿⣿⣿⣿⣿⣿⣿⣿⣿⣿⣿⣿⣿⣿⣿⣿⣿⣿⣿⣿⠀⠀⠀⠀⠀⠀⠀⠀⠀⠀⠀⠀</a:t>
            </a:r>
            <a:br/>
            <a:r>
              <a:t>⠀⠀⠀⠀⠀⠀⠀⠀⠀⠀⠀⣿⣿⢿⢿⢇⢕⢕⢕⢕⢕⢕⢕⢕⢕⣱⣵⣿⣿⣿⢇⢕⠀⠀⢕⢕⢕⢸⠑⢕⢕⠕⠑⠀⠀⠀⠀⠀⠈⠙⠻⣿⣿⣿⣿⣿⣿⣿⣿⣿⣿⣿⣿⣿⣿⣿⣿⣿⣿⠀⠀⠀⠀⠀⠀⠀⠀⠀⠀⠀⠀</a:t>
            </a:r>
            <a:br/>
            <a:r>
              <a:t>⠀⠀⠀⠀⠀⠀⠀⠀⠀⠀⠀⣿⣧⣕⣱⣱⣱⣵⣷⣷⣿⣿⣿⣿⣿⣿⣿⣿⣿⡇⢱⢕⠀⠀⠑⠜⢕⢜⢀⢣⠇⠀⠀⠀⠀⠀⠀⠀⠀⠀⢀⠀⠈⠙⢻⣿⣿⣿⣿⣿⣿⣿⣿⣿⣿⣿⣿⣿⣿⠀⠀⠀⠀⠀⠀⠀⠀⠀⠀⠀⠀</a:t>
            </a:r>
            <a:br/>
            <a:r>
              <a:t>⠀⠀⠀⠀⠀⠀⠀⠀⠀⠀⠀⣿⣿⣿⣿⣿⣿⣿⣿⣿⣿⣿⣿⣿⣿⣿⣿⣿⡟⢱⣵⢕⠀⠀⠀⠀⠀⠁⠑⠁⠀⠀⠀⠀⠀⠀⠀⠀⠀⠀⠀⠀⠁⠐⢕⣿⣿⣿⣿⣿⣿⣿⣿⣿⣿⣿⣿⣿⣿⠀⠀⠀⠀⠀⠀⠀⠀⠀⠀⠀⠀</a:t>
            </a:r>
            <a:br/>
            <a:r>
              <a:t>⠀⠀⠀⠀⠀⠀⠀⠀⠀⠀⠀⣿⣿⣿⣿⣿⣿⣿⣿⣿⣿⣿⣿⣿⣿⣿⣿⡏⢕⣼⣧⢕⠀⠀⠀⠀⠀⠀⠀⠀⠀⠀⠀⠀⠀⠀⢀⠀⠀⠀⠀⠀⠀⠕⢕⣿⣿⣿⣿⣿⣿⣿⣿⣿⣿⣿⣿⣿⣿⠀⠀⠀⠀⠀⠀⠀⠀⠀⠀⠀⠀</a:t>
            </a:r>
            <a:br/>
            <a:r>
              <a:t>⠀⠀⠀⠀⠀⠀⠀⠀⠀⠀⠀⣿⣿⣿⣿⣿⣿⣿⣿⣿⣿⣿⣿⣿⣿⣿⡿⢕⢱⢿⢵⢕⠀⠀⠀⠀⠀⠀⠀⠀⠀⠀⠀⠀⠀⠀⠁⠀⠀⠀⢀⠀⠀⠀⢕⣿⣿⣿⣿⣿⣿⣿⣿⣿⣿⣿⣿⣿⣿⠀⠀⠀⠀⠀⠀⠀⠀⠀⠀⠀⠀</a:t>
            </a:r>
            <a:br/>
            <a:r>
              <a:t>⠀⠀⠀⠀⠀⠀⠀⠀⠀⠀⠀⠛⠛⠛⠛⠛⠛⠛⠛⠛⠛⠛⠛⠛⠛⠛⠓⠑⠛⠑⠓⠑⠀⠀⠀⠀⠀⠀⠀⠀⠀⠀⠀⠀⠀⠀⠀⠀⠀⠀⠀⠀⠑⠑⠑⠘⠛⠛⠛⠛⠛⠛⠛⠛⠛⠛⠛⠛⠛⠀⠀⠀⠀⠀⠀⠀⠀⠀⠀⠀⠀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⠀⠀⠀⠀⠀⠀⠀⠀⠀⠀⠀⣿⣿⣿⣿⣿⣿⣿⣿⣿⣿⣿⣿⣿⣿⣿⣿⣿⣿⣿⣿⣿⣿⣿⣿⣿⣿⣿⣿⣿⣿⣿⣿⣿⣿⣿⣿⣿⣿⣿⣿⣿⣿⣏⢟⢟⢟⢟⢟⢻⣿⣿⣿⣿⣿⣿⣿⣿⣿⠀⠀⠀⠀⠀⠀⠀⠀⠀⠀⠀⠀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⠀⠀⠀⠀⠀⠀⠀⠀⠀⠀⠀⣿⣿⣿⣿⣿⣿⣿⣿⣿⣿⣿⣿⣿⣿⣿⣿⣿⣿⣿⣿⣿⣿⣿⣿⣿⣿⣿⣿⣿⣿⣿⣿⣿⣿⣿⣿⣿⣿⣿⣿⣿⣿⢟⢕⢕⢕⣵⣵⣿⣿⣿⣿⣿⣿⣿⣿⣿⣿⠀⠀⠀⠀⠀⠀⠀⠀⠀⠀⠀⠀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⠀⠀⠀⠀⠀⠀⠀⠀⠀⠀⠀⣿⣿⣿⣿⣿⣿⣿⣿⣿⣿⣿⣿⣿⣿⣿⣿⣿⣿⣿⣿⣿⣿⣿⣿⣿⣿⣿⣿⣿⣿⣿⣿⣿⣿⣿⣿⡿⢿⢟⢟⢏⢕⢕⢕⢕⣵⣿⣿⣿⣿⣿⣿⣿⣿⣿⣿⣿⣿⠀⠀⠀⠀⠀⠀⠀⠀⠀⠀⠀⠀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⠀⠀⠀⠀⠀⠀⠀⠀⠀⠀⠀⣿⣿⣿⣿⣿⣿⣿⣿⣿⣿⣿⣿⣿⣿⣿⣿⣿⣿⣿⣿⣿⣿⣿⣿⣿⣿⣿⣿⣿⣿⣿⡿⢟⢟⢝⢕⢕⢕⢕⢕⢕⢕⢕⢕⣼⣿⣿⣿⣿⣿⣿⣿⣿⣿⣿⣿⣿⣿⠀⠀⠀⠀⠀⠀⠀⠀⠀⠀⠀⠀</a:t>
            </a:r>
            <a:br/>
            <a:r>
              <a:t>⠀⠀⠀⠀⠀⠀⠀⠀⠀⠀⠀⣿⣿⣿⣿⣿⣿⣿⣟⣽⣿⣿⣿⣿⣿⣿⣿⣿⣿⣿⣿⢿⢻⣿⣿⣿⣿⣿⢿⢟⢟⢏⢕⢕⢕⢕⢕⢕⢕⢕⢕⢕⣕⣱⣼⣿⣿⣿⣿⣿⣿⣿⣿⣿⣿⣿⣿⣿⣿⠀⠀⠀⠀⠀⠀⠀⠀⠀⠀⠀⠀</a:t>
            </a:r>
            <a:br/>
            <a:r>
              <a:t>⠀⠀⠀⠀⠀⠀⠀⠀⠀⠀⠀⣿⣿⣿⣿⣿⣿⣿⣿⢿⡹⣏⢏⢹⢝⢏⢝⢏⢕⢞⢏⢝⢟⢟⢏⢝⢝⢕⢕⢕⢕⢕⢕⢕⣕⢕⢕⣵⣷⣿⣿⣿⣿⣿⣿⣿⣿⣿⣿⣿⣿⣿⣿⣿⣿⣿⣿⣿⣿⠀⠀⠀⠀⠀⠀⠀⠀⠀⠀⠀⠀</a:t>
            </a:r>
            <a:br/>
            <a:r>
              <a:t>⠀⠀⠀⠀⠀⠀⠀⠀⠀⠀⠀⣿⣿⣿⡿⢿⢻⢏⢕⢕⢕⢕⢕⢕⢕⢕⢕⣕⣕⣕⡕⠕⢕⢕⢕⢕⡕⢕⢵⢵⢇⠕⠁⠀⠀⠉⠛⠻⢿⣿⣿⣿⣿⣿⣿⣿⣿⣿⣿⣿⣿⣿⣿⣿⣿⣿⣿⣿⣿⠀⠀⠀⠀⠀⠀⠀⠀⠀⠀⠀⠀</a:t>
            </a:r>
            <a:br/>
            <a:r>
              <a:t>⠀⠀⠀⠀⠀⠀⠀⠀⠀⠀⠀⣿⣯⣿⡵⢗⢇⢕⢕⢕⢕⢕⢕⢕⢕⣱⣾⣿⣿⡟⢕⠀⢕⢜⢕⢕⢕⡇⢑⢕⠀⠀⠀⠀⠀⠀⠀⠀⠀⠈⠝⠿⣿⣿⣿⣿⣿⣿⣿⣿⣿⣿⣿⣿⣿⣿⣿⣿⣿⠀⠀⠀⠀⠀⠀⠀⠀⠀⠀⠀⠀</a:t>
            </a:r>
            <a:br/>
            <a:r>
              <a:t>⠀⠀⠀⠀⠀⠀⠀⠀⠀⠀⠀⣿⣿⢿⢟⢇⢕⢇⢕⢕⢕⢕⣱⣾⣿⣿⣿⣿⡟⢕⠁⠀⠁⠑⠕⢕⢕⢕⠑⠁⠀⠀⠀⠀⠀⠀⠀⠀⠔⠀⠀⢄⠀⠈⢻⣿⣿⣿⣿⣿⣿⣿⣿⣿⣿⣿⣿⣿⣿⠀⠀⠀⠀⠀⠀⠀⠀⠀⠀⠀⠀</a:t>
            </a:r>
            <a:br/>
            <a:r>
              <a:t>⠀⠀⠀⠀⠀⠀⠀⠀⠀⠀⠀⣗⡜⢝⢕⢕⢕⢕⢕⣱⣷⣿⣿⣿⣿⣿⣿⡟⢕⡕⠀⠀⠀⠀⠀⠁⠑⠀⠀⠀⠀⠀⠀⠀⠀⠀⠀⠀⠀⠀⠀⠀⠀⢕⢸⣿⣿⣿⣿⣿⣿⣿⣿⣿⣿⣿⣿⣿⣿⠀⠀⠀⠀⠀⠀⠀⠀⠀⠀⠀⠀</a:t>
            </a:r>
            <a:br/>
            <a:r>
              <a:t>⠀⠀⠀⠀⠀⠀⠀⠀⠀⠀⠀⣿⣿⣿⣧⣵⣵⣾⣿⣿⣿⣿⣿⣿⣿⣿⣿⢕⣽⢧⢄⠀⠀⢔⢔⠄⠀⠀⠀⠀⠀⢀⠁⠀⠀⢄⢄⠀⠀⠀⠀⠀⠀⢕⢼⣿⣿⣿⣿⣿⣿⣿⣿⣿⣿⣿⣿⣿⣿⠀⠀⠀⠀⠀⠀⠀⠀⠀⠀⠀⠀</a:t>
            </a:r>
            <a:br/>
            <a:r>
              <a:t>⠀⠀⠀⠀⠀⠀⠀⠀⠀⠀⠀⣿⣿⣿⣿⣿⣿⣿⣿⣿⣿⣿⣿⣿⣿⣿⡧⣱⡏⢇⢕⠀⠀⢕⠑⠀⠀⠀⢀⢄⢕⢕⠀⢀⢀⠄⠀⠀⠀⠄⠀⢀⢀⠁⢸⣿⣿⣿⣿⣿⣿⣿⣿⣿⣿⣿⣿⣿⣿⠀⠀⠀⠀⠀⠀⠀⠀⠀⠀⠀⠀</a:t>
            </a:r>
            <a:br/>
            <a:r>
              <a:t>⠀⠀⠀⠀⠀⠀⠀⠀⠀⠀⠀⠛⠛⠛⠛⠛⠛⠛⠛⠛⠛⠛⠛⠛⠛⠛⠘⠛⠑⠑⠑⠀⠀⠀⠀⠀⠀⠀⠑⠑⠑⠑⠑⠑⠑⠀⠀⠀⠀⠀⠀⠁⠀⠑⠘⠛⠛⠛⠛⠛⠛⠛⠛⠛⠛⠛⠛⠛⠛⠀⠀⠀⠀⠀⠀⠀⠀⠀⠀⠀⠀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⠀⠀⠀⠀⠀⠀⠀⠀⠀⠀⠀⣿⣿⣿⣿⣿⣿⣿⣿⣿⣿⣿⣿⣿⣿⣿⣿⣿⣿⣿⣿⣿⣿⣿⣿⣿⣿⣿⣿⣿⣿⣿⣿⣿⣿⣿⣿⣿⣿⣿⣿⣿⣿⡟⢻⢿⢿⢿⢿⣿⣿⣿⣿⣿⣿⣿⣿⣿⣿⠀⠀⠀⠀⠀⠀⠀⠀⠀⠀⠀⠀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⠀⠀⠀⠀⠀⠀⠀⠀⠀⠀⠀⣿⣿⣿⣿⣿⣿⣿⣿⣿⣿⣿⣿⣿⣿⣿⣿⣿⣿⣿⣿⣿⣿⣿⣿⣿⣿⣿⣿⣿⣿⣿⣿⣿⣿⣿⣿⣿⣿⣿⣿⣿⡿⢕⢕⢕⣕⣕⣼⣿⣿⣿⣿⣿⣿⣿⣿⣿⣿⠀⠀⠀⠀⠀⠀⠀⠀⠀⠀⠀⠀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⠀⠀⠀⠀⠀⠀⠀⠀⠀⠀⠀⣿⣿⣿⣿⣿⣿⣿⣿⣿⣿⣿⣿⣿⣿⣿⣿⣿⣿⣿⣿⣿⣿⣿⣿⣿⣿⣿⣿⣿⣿⣿⣿⣿⣿⣿⣿⣿⡿⢿⢟⢏⢕⢕⢕⢱⣾⣿⣿⣿⣿⣿⣿⣿⣿⣿⣿⣿⣿⠀⠀⠀⠀⠀⠀⠀⠀⠀⠀⠀⠀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⠀⠀⠀⠀⠀⠀⠀⠀⠀⠀⠀⣿⣿⣿⣿⣿⣿⣿⣿⣿⣿⣿⣿⣿⣿⣿⣿⣿⣿⣿⣿⣿⣿⣿⣿⣿⣿⣿⣿⣿⣿⣿⣿⣿⢿⢟⢝⢕⢕⢕⢕⢕⢕⢕⢕⣿⣿⣿⣿⣿⣿⣿⣿⣿⣿⣿⣿⣿⣿⠀⠀⠀⠀⠀⠀⠀⠀⠀⠀⠀⠀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⠀⠀⠀⠀⠀⠀⠀⠀⠀⠀⠀⣿⣿⣿⣿⣿⣿⣿⣿⣿⣿⣿⣿⣿⣿⣿⣿⣿⣿⣿⣿⣿⣿⣿⣿⣿⣿⣿⣿⣿⡿⢟⢟⢕⢕⢕⢕⢕⢕⢕⢕⢕⢕⣱⣿⣿⣿⣿⣿⣿⣿⣿⣿⣿⣿⣿⣿⣿⣿⠀⠀⠀⠀⠀⠀⠀⠀⠀⠀⠀⠀</a:t>
            </a:r>
            <a:br/>
            <a:r>
              <a:t>⠀⠀⠀⠀⠀⠀⠀⠀⠀⠀⠀⣿⣿⣿⣿⣿⣿⣿⣿⣿⣿⣿⣿⣿⣿⣿⣿⣿⣿⣿⣿⣿⣿⣿⣿⡿⢿⢻⢟⢕⢕⢕⢕⢕⢕⢕⢕⣕⣵⣵⣷⣿⣿⣿⣿⣿⣿⣿⣿⣿⣿⣿⣿⣿⣿⣿⣿⣿⣿⠀⠀⠀⠀⠀⠀⠀⠀⠀⠀⠀⠀</a:t>
            </a:r>
            <a:br/>
            <a:r>
              <a:t>⠀⠀⠀⠀⠀⠀⠀⠀⠀⠀⠀⣿⣿⣿⣿⣿⣿⡿⢟⢻⣿⡟⢟⢻⢿⢏⢽⢷⡿⢿⢟⢝⢟⢕⢕⢕⢕⢕⢕⢕⢕⠕⠑⠱⢵⣵⣿⣿⣿⣿⣿⣿⣿⣿⣿⣿⣿⣿⣿⣿⣿⣿⣿⣿⣿⣿⣿⣿⣿⠀⠀⠀⠀⠀⠀⠀⠀⠀⠀⠀⠀</a:t>
            </a:r>
            <a:br/>
            <a:r>
              <a:t>⠀⠀⠀⠀⠀⠀⠀⠀⠀⠀⠀⣿⣿⣿⣿⣿⣵⣷⣿⢇⢕⢕⢕⢕⢕⢕⢕⣸⣕⣵⢕⢕⡱⢕⢕⢕⢕⡇⢞⠑⠀⠀⠀⠀⠀⠈⠙⠛⠻⣿⣿⣿⣿⣿⣿⣿⣿⣿⣿⣿⣿⣿⣿⣿⣿⣿⣿⣿⣿⠀⠀⠀⠀⠀⠀⠀⠀⠀⠀⠀⠀</a:t>
            </a:r>
            <a:br/>
            <a:r>
              <a:t>⠀⠀⠀⠀⠀⠀⠀⠀⠀⠀⠀⣿⣿⣿⣿⣿⡿⢝⢕⢕⢕⢕⢕⢕⢕⣵⣿⣿⣿⡝⠀⢕⢳⢎⢕⢕⢕⠁⠁⠀⠀⠀⠀⠀⠀⠀⠀⠀⠀⠀⠙⠟⠿⢿⣿⣿⣿⣿⣿⣿⣿⣿⣿⣿⣿⣿⣿⣿⣿⠀⠀⠀⠀⠀⠀⠀⠀⠀⠀⠀⠀</a:t>
            </a:r>
            <a:br/>
            <a:r>
              <a:t>⠀⠀⠀⠀⠀⠀⠀⠀⠀⠀⠀⣿⣿⣿⣿⢟⢕⢕⢕⢕⢕⣱⣵⣾⣿⣿⣿⣿⡏⢕⠀⠁⠑⠕⢕⢕⠕⠀⠀⠀⠀⠀⠀⠀⠀⠀⠀⠀⠀⠀⠔⠔⢀⢄⢹⣿⣿⣿⣿⣿⣿⣿⣿⣿⣿⣿⣿⣿⣿⠀⠀⠀⠀⠀⠀⠀⠀⠀⠀⠀⠀</a:t>
            </a:r>
            <a:br/>
            <a:r>
              <a:t>⠀⠀⠀⠀⠀⠀⠀⠀⠀⠀⠀⣿⣿⡟⢏⢕⡕⢕⣵⣿⣿⣿⣿⣿⣿⣿⣿⣿⢕⢕⠀⠀⠀⠀⠀⠀⠀⠀⠀⠀⢄⢄⢀⢀⠀⠀⠀⠀⠀⠀⠀⠀⠀⠕⢸⣿⣿⣿⣿⣿⣿⣿⣿⣿⣿⣿⣿⣿⣿⠀⠀⠀⠀⠀⠀⠀⠀⠀⠀⠀⠀</a:t>
            </a:r>
            <a:br/>
            <a:r>
              <a:t>⠀⠀⠀⠀⠀⠀⠀⠀⠀⠀⠀⣿⣿⣿⣿⣿⣿⣿⣿⣿⣿⣿⣿⣿⣿⣿⣿⢇⢸⡇⠀⠀⢄⠑⠀⠀⠀⢀⢕⢕⢕⢕⢕⢕⢕⠰⠀⠀⠀⠀⠀⠀⠀⢀⢸⣿⣿⣿⣿⣿⣿⣿⣿⣿⣿⣿⣿⣿⣿⠀⠀⠀⠀⠀⠀⠀⠀⠀⠀⠀⠀</a:t>
            </a:r>
            <a:br/>
            <a:r>
              <a:t>⠀⠀⠀⠀⠀⠀⠀⠀⠀⠀⠀⣿⣿⣿⣿⣿⣿⣿⣿⣿⣿⣿⣿⣿⣿⣿⡯⢱⡞⢕⠀⠀⢕⠀⠀⠀⢔⢕⢕⢕⢕⢕⢅⢔⢕⠐⠀⠀⠀⠐⠀⢄⢄⢄⢸⣿⣿⣿⣿⣿⣿⣿⣿⣿⣿⣿⣿⣿⣿⠀⠀⠀⠀⠀⠀⠀⠀⠀⠀⠀⠀</a:t>
            </a:r>
            <a:br/>
            <a:r>
              <a:t>⠀⠀⠀⠀⠀⠀⠀⠀⠀⠀⠀⠛⠛⠛⠛⠛⠛⠛⠛⠛⠛⠛⠛⠛⠛⠛⠘⠚⠃⠑⠀⠀⠑⠀⠀⠀⠑⠑⠑⠑⠑⠑⠑⠑⠑⠀⠀⠀⠀⠀⠀⠀⠀⠁⠘⠛⠛⠛⠛⠛⠛⠛⠛⠛⠛⠛⠛⠛⠛⠀⠀⠀⠀⠀⠀⠀⠀⠀⠀⠀⠀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⠀⠀⠀⠀⠀⠀⠀⠀⠀⠀⠀⣿⣿⣿⣿⣿⣿⣿⣿⣿⣿⣿⣿⣿⣿⣿⣿⣿⣿⣿⣿⣿⣿⣿⣿⣿⣿⣿⣿⣿⣿⣿⣿⣿⣿⣿⣿⣿⣿⣿⣿⣿⡟⢿⢿⣿⣿⣿⣿⣿⣿⣿⣿⣿⣿⣿⣿⣿⣿⠀⠀⠀⠀⠀⠀⠀⠀⠀⠀⠀⠀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⠀⠀⠀⠀⠀⠀⠀⠀⠀⠀⠀⣿⣿⣿⣿⣿⣿⣿⣿⣿⣿⣿⣿⣿⣿⣿⣿⣿⣿⣿⣿⣿⣿⣿⣿⣿⣿⣿⣿⣿⣿⣿⣿⣿⣿⣿⣿⣿⣿⣿⣿⣿⡿⢕⢕⡕⢕⣾⣿⣿⣿⣿⣿⣿⣿⣿⣿⣿⣿⠀⠀⠀⠀⠀⠀⠀⠀⠀⠀⠀⠀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⠀⠀⠀⠀⠀⠀⠀⠀⠀⠀⠀⣿⣿⣿⣿⣿⣿⣿⣿⣿⣿⣿⣿⣿⣿⣿⣿⣿⣿⣿⣿⣿⣿⣿⣿⣿⣿⣿⣿⣿⣿⣿⣿⣿⣿⣿⣿⢿⢟⢏⢕⢕⢕⢕⢱⣾⣿⣿⣿⣿⣿⣿⣿⣿⣿⣿⣿⣿⣿⠀⠀⠀⠀⠀⠀⠀⠀⠀⠀⠀⠀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⠀⠀⠀⠀⠀⠀⠀⠀⠀⠀⠀⣿⣿⣿⣿⣿⣿⣿⣿⣿⣿⣿⣿⣿⣿⣿⣿⣿⣿⣿⣿⣿⣿⣿⣿⣿⣿⣿⣿⣿⣿⣿⣿⡿⢟⢝⢕⢕⢕⢕⢕⢕⢕⢱⣾⣿⣿⣿⣿⣿⣿⣿⣿⣿⣿⣿⣿⣿⣿⠀⠀⠀⠀⠀⠀⠀⠀⠀⠀⠀⠀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⠀⠀⠀⠀⠀⠀⠀⠀⠀⠀⠀⣿⣿⣿⣿⣿⣿⣿⣿⣿⣿⣿⣿⣿⣿⣿⣿⣿⣿⣿⣿⣿⣿⣿⣿⣿⣿⣿⣿⣿⣿⢟⢏⢕⢕⢕⢕⢕⢕⢕⢕⢕⣱⣿⣿⣿⣿⣿⣿⣿⣿⣿⣿⣿⣿⣿⣿⣿⣿⠀⠀⠀⠀⠀⠀⠀⠀⠀⠀⠀⠀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⠀⠀⠀⠀⠀⠀⠀⠀⠀⠀⠀⣿⣿⣿⣿⣿⣿⣿⣿⣿⣿⣿⣿⣿⣿⣿⣿⣿⣿⣿⣿⣿⣿⣿⣿⣿⣿⡿⢿⢿⢟⢇⢕⢕⢕⢕⢕⣕⣵⣷⣷⣿⣿⣿⣿⣿⣿⣿⣿⣿⣿⣿⣿⣿⣿⣿⣿⣿⣿⠀⠀⠀⠀⠀⠀⠀⠀⠀⠀⠀⠀</a:t>
            </a:r>
            <a:br/>
            <a:r>
              <a:t>⠀⠀⠀⠀⠀⠀⠀⠀⠀⠀⠀⣿⣿⣯⣿⣿⣿⣿⣿⣿⣿⣿⣿⣿⣿⣿⣿⣿⣿⣿⣿⣿⡿⢿⢟⢝⢕⢕⢕⢕⢕⢕⣕⢕⣕⣾⣿⣿⣿⣿⣿⣿⣿⣿⣿⣿⣿⣿⣿⣿⣿⣿⣿⣿⣿⣿⣿⣿⣿⠀⠀⠀⠀⠀⠀⠀⠀⠀⠀⠀⠀</a:t>
            </a:r>
            <a:br/>
            <a:r>
              <a:t>⠀⠀⠀⠀⠀⠀⠀⠀⠀⠀⠀⣿⣿⣿⣿⣿⣿⣿⡿⢿⣝⢟⢟⢝⢜⢝⢻⣿⢿⢟⢏⢕⢕⢕⢕⢕⢕⣱⢕⠑⠀⠀⠈⠙⠛⠿⢿⣿⣿⣿⣿⣿⣿⣿⣿⣿⣿⣿⣿⣿⣿⣿⣿⣿⣿⣿⣿⣿⣿⠀⠀⠀⠀⠀⠀⠀⠀⠀⠀⠀⠀</a:t>
            </a:r>
            <a:br/>
            <a:r>
              <a:t>⠀⠀⠀⠀⠀⠀⠀⠀⠀⠀⠀⣿⣿⣿⣿⣻⣝⣵⡵⢕⢕⢕⢕⢕⢕⢕⣵⣷⣷⣿⢇⢕⣾⢸⢜⢕⢇⠑⠁⠀⠀⠀⠀⠀⠀⠀⠀⠁⠙⠟⢿⣿⣿⣿⣿⣿⣿⣿⣿⣿⣿⣿⣿⣿⣿⣿⣿⣿⣿⠀⠀⠀⠀⠀⠀⠀⠀⠀⠀⠀⠀</a:t>
            </a:r>
            <a:br/>
            <a:r>
              <a:t>⠀⠀⠀⠀⠀⠀⠀⠀⠀⠀⠀⣿⣿⣿⣿⡿⢟⢏⢕⢕⢕⢕⢕⢕⣱⣾⣿⣿⣿⡇⠀⢜⢻⢇⢕⠕⠀⠀⠀⠀⠀⠀⠀⠀⠀⠀⠀⠀⠀⢀⠀⢈⠉⠛⢻⣿⣿⣿⣿⣿⣿⣿⣿⣿⣿⣿⣿⣿⣿⠀⠀⠀⠀⠀⠀⠀⠀⠀⠀⠀⠀</a:t>
            </a:r>
            <a:br/>
            <a:r>
              <a:t>⠀⠀⠀⠀⠀⠀⠀⠀⠀⠀⠀⣿⣿⡿⢟⣇⢕⢕⢕⣕⣱⣵⣷⣿⣿⣿⣿⣿⣿⠑⠀⠑⠃⠑⠑⠀⠀⠀⢀⢀⢀⢄⢄⢄⢄⢔⠀⠀⠀⠁⠁⠁⠀⠐⢕⣿⣿⣿⣿⣿⣿⣿⣿⣿⣿⣿⣿⣿⣿⠀⠀⠀⠀⠀⠀⠀⠀⠀⠀⠀⠀</a:t>
            </a:r>
            <a:br/>
            <a:r>
              <a:t>⠀⠀⠀⠀⠀⠀⠀⠀⠀⠀⠀⣿⣿⣿⣿⣿⢕⢕⣿⣿⣿⣿⣿⣿⣿⣿⣿⣿⢇⢔⠀⢀⢀⠀⠀⠀⠀⢄⢕⢕⢕⢇⢕⢕⢕⢕⠀⠀⠀⠀⠀⠀⠀⠀⢕⣿⣿⣿⣿⣿⣿⣿⣿⣿⣿⣿⣿⣿⣿⠀⠀⠀⠀⠀⠀⠀⠀⠀⠀⠀⠀</a:t>
            </a:r>
            <a:br/>
            <a:r>
              <a:t>⠀⠀⠀⠀⠀⠀⠀⠀⠀⠀⠀⣿⣿⣿⣿⣿⣧⣵⣿⣿⣿⣿⣿⣿⣿⣿⣿⢏⢕⢕⢄⢕⠁⠀⠀⢀⢔⢕⢕⢕⢕⢕⢕⠑⢕⢑⠁⠀⠀⠀⠀⠀⠀⠀⢕⣿⣿⣿⣿⣿⣿⣿⣿⣿⣿⣿⣿⣿⣿⠀⠀⠀⠀⠀⠀⠀⠀⠀⠀⠀⠀</a:t>
            </a:r>
            <a:br/>
            <a:r>
              <a:t>⠀⠀⠀⠀⠀⠀⠀⠀⠀⠀⠀⣿⣿⣿⣿⣿⣿⣿⣿⣿⣿⣿⣿⣿⣿⣿⣿⢕⢕⢇⠁⢕⠀⠀⠀⢕⢱⢕⢕⢕⢕⢕⢄⢔⢕⠕⠀⠀⠀⠀⠀⠐⠁⠄⠕⣾⣿⣿⣿⣿⣿⣿⣿⣿⣿⣿⣿⣿⣿⠀⠀⠀⠀⠀⠀⠀⠀⠀⠀⠀⠀</a:t>
            </a:r>
            <a:br/>
            <a:r>
              <a:t>⠀⠀⠀⠀⠀⠀⠀⠀⠀⠀⠀⠛⠛⠛⠛⠛⠛⠛⠛⠛⠛⠛⠛⠛⠛⠛⠓⠘⠛⠑⠀⠑⠀⠀⠑⠑⠑⠑⠑⠑⠑⠑⠑⠑⠑⠀⠀⠀⠀⠀⠀⠀⠀⠀⠐⠛⠛⠛⠛⠛⠛⠛⠛⠛⠛⠛⠛⠛⠛⠀⠀⠀⠀⠀⠀⠀⠀⠀⠀⠀⠀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⠀⠀⠀⠀⠀⠀⠀⠀⠀⠀⠀⣿⣿⣿⣿⣿⣿⣿⣿⣿⣿⣿⣿⣿⣿⣿⣿⣿⣿⡇⢸⣿⣿⣿⣿⣿⣿⣿⣿⣿⣿⣿⣿⣿⣿⣿⣿⣿⣿⣿⣿⣿⣿⣿⣿⣿⣿⣿⣿⣿⣿⣿⣿⣿⣿⣿⣿⣿⣿⠀⠀⠀⠀⠀⠀⠀⠀⠀⠀⠀⠀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⠀⠀⠀⠀⠀⠀⠀⠀⠀⠀⠀⢻⣿⣿⣿⣿⣿⣿⣿⣿⣿⣿⣿⣿⣿⣿⣿⣿⣿⢇⢺⣿⣿⢿⢿⢻⢿⣿⣿⣿⣿⣿⣿⣿⣿⣿⣿⣿⣿⣿⣿⣿⣿⣿⣿⣿⣿⣿⣿⣿⣿⣿⣿⣿⣿⣿⣿⣿⣿⠀⠀⠀⠀⠀⠀⠀⠀⠀⠀⠀⠀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⠀⠀⠀⠀⠀⠀⠀⠀⠀⠀⠀⢸⣿⣿⣿⣿⣿⣿⣿⣿⣿⣿⣿⣿⣿⣿⣿⣿⣿⢕⢸⣿⣷⣷⡧⢔⢜⣿⣿⣿⣿⣿⣿⣿⣿⣿⣿⣿⣿⣿⣿⣿⣿⣿⣿⣿⣿⣿⣿⣿⣿⣿⣿⣿⣿⣿⣿⣿⣿⠀⠀⠀⠀⠀⠀⠀⠀⠀⠀⠀⠀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⠀⠀⠀⠀⠀⠀⠀⠀⠀⠀⠀⢸⣿⣿⣿⣿⣿⣿⣿⣿⣿⣿⣿⣿⣿⣿⣿⣿⣿⢕⢸⣿⣷⣧⣵⣧⣾⣿⣿⣿⣿⣿⣿⣿⣿⣿⣿⣿⣿⣿⣿⣿⣿⣿⣿⣿⣿⣿⣿⣿⣿⣿⣿⣿⣿⣿⣿⣿⣿⠀⠀⠀⠀⠀⠀⠀⠀⠀⠀⠀⠀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⠀⠀⠀⠀⠀⠀⠀⠀⠀⠀⠀⢸⣿⣿⣿⣿⣿⣿⣿⣿⣿⣿⣿⣿⣿⣿⣿⣿⣿⢕⢸⣿⣿⣿⣿⣟⣿⣿⣿⣿⣿⣿⣿⣿⣿⣿⣿⣿⣿⣿⣿⣿⣿⣿⣿⣿⣿⣿⣿⣿⣿⣿⣿⣿⣿⣿⣿⣿⣿⠀⠀⠀⠀⠀⠀⠀⠀⠀⠀⠀⠀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⠀⠀⠀⠀⠀⠀⠀⠀⠀⠀⠀⢸⣿⣿⣿⣿⣿⣿⣿⣿⣿⣿⣿⣿⣿⣿⣿⣿⣿⢕⣿⣿⣿⣿⣿⣿⣿⣿⣿⣿⣿⣿⣿⣿⣿⣿⣿⣿⣿⣿⣿⣿⣿⣿⣿⣿⣿⣿⣿⣿⣿⣿⣿⣿⣿⣿⣿⣿⣿⠀⠀⠀⠀⠀⠀⠀⠀⠀⠀⠀⠀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⠀⠀⠀⠀⠀⠀⠀⠀⠀⠀⠀⢸⣿⣿⣿⣿⣿⣿⣿⣿⣿⣿⣿⣿⣿⣿⣿⣿⣿⢕⣿⣿⣿⣿⣿⣿⣿⣿⣿⣿⣿⣿⣿⣿⣿⣿⣿⣿⣿⣿⣿⣿⣿⣿⣿⣿⣿⣿⣿⣿⣿⣿⣿⣿⣿⣿⣿⣿⣿⠀⠀⠀⠀⠀⠀⠀⠀⠀⠀⠀⠀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⠀⠀⠀⠀⠀⠀⠀⠀⠀⠀⠀⢸⣿⣿⣿⣿⣿⣿⣿⣿⣿⣿⣿⣿⣿⣿⣿⣿⣿⣕⣿⣿⣿⣿⣿⣿⣿⣿⣿⣿⣿⣿⣿⣿⣿⣿⣿⣿⣿⣿⣿⣿⣿⣿⣿⣿⣿⣿⣿⣿⣿⣿⣿⣿⣿⣿⣿⣿⣿⠀⠀⠀⠀⠀⠀⠀⠀⠀⠀⠀⠀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⠀⠀⠀⠀⠀⠀⠀⠀⠀⠀⠀⢸⣿⣿⣿⣿⣿⣿⣿⣿⣿⣿⣿⣿⣿⣿⣿⣿⣿⣿⣿⣟⣻⣿⣿⣿⣿⣵⣿⣿⣿⣿⣿⣿⣿⣿⣿⣿⣿⣿⣿⣿⣿⣿⣿⣿⣿⣿⣿⣿⣿⣿⣿⣿⣿⣿⣿⣿⣿⠀⠀⠀⠀⠀⠀⠀⠀⠀⠀⠀⠀</a:t>
            </a:r>
            <a:br/>
            <a:r>
              <a:t>⠀⠀⠀⠀⠀⠀⠀⠀⠀⠀⠀⢸⣽⣽⣿⣿⣿⣿⣿⣿⣿⣿⣿⣿⣿⣿⣿⣿⣿⢕⣿⣿⣿⣿⣮⣽⣻⣿⡿⣿⣿⣿⣿⣿⣿⣿⣿⣿⣿⣿⣿⣿⣿⣿⣿⣿⣿⣿⣿⣿⣿⣿⣿⣿⣿⣿⣿⣿⣿⠀⠀⠀⠀⠀⠀⠀⠀⠀⠀⠀⠀</a:t>
            </a:r>
            <a:br/>
            <a:r>
              <a:t>⠀⠀⠀⠀⠀⠀⠀⠀⠀⠀⠀⢸⣷⣿⣽⣿⣿⣿⣿⣿⣿⣿⣿⣿⣿⣿⣿⣿⣿⢕⣿⣿⣿⣿⣿⣿⢿⣷⢾⣿⣿⣿⣿⣿⣿⣿⣿⣿⣿⣿⣿⣿⣿⣿⣿⣿⣿⣿⣿⣿⣿⣿⣿⣿⣿⣿⣿⣿⣿⠀⠀⠀⠀⠀⠀⠀⠀⠀⠀⠀⠀</a:t>
            </a:r>
            <a:br/>
            <a:r>
              <a:t>⠀⠀⠀⠀⠀⠀⠀⠀⠀⠀⠀⢕⢝⢝⢟⢻⣿⣿⣿⣿⣿⣿⣿⣿⣿⣿⣿⣿⡟⢕⣿⣿⣿⣿⣿⣿⣿⣿⣿⣿⣿⣿⣿⣿⣿⣿⣿⣿⣿⣿⣿⣿⣿⣿⣿⣿⣿⣿⣿⣿⣿⣿⣿⣿⣿⣿⣿⣿⣿⠀⠀⠀⠀⠀⠀⠀⠀⠀⠀⠀⠀</a:t>
            </a:r>
            <a:br/>
            <a:r>
              <a:t>⠀⠀⠀⠀⠀⠀⠀⠀⠀⠀⠀⢕⡕⢕⢕⢕⢕⢕⢝⢻⢿⣿⣿⣿⣿⣿⣿⣿⡇⢕⣿⣿⣿⢿⢸⣿⣿⣿⣿⣿⣿⣿⣿⣿⣿⣿⣿⣿⣿⣿⣿⣿⣿⣿⣿⣿⣿⣿⣿⣿⣿⣿⣿⣿⣿⣿⣿⣿⣿⠀⠀⠀⠀⠀⠀⠀⠀⠀⠀⠀⠀</a:t>
            </a:r>
            <a:br/>
            <a:r>
              <a:t>⠀⠀⠀⠀⠀⠀⠀⠀⠀⠀⠀⢕⢱⢕⢕⢕⢗⢇⣗⡞⢕⢺⢟⢟⢟⢿⣿⣿⡇⢕⣿⣿⣿⢇⣼⣿⣿⣿⣿⣿⣿⣿⣿⣿⣿⣿⣿⣿⣿⣿⣿⣿⣿⣿⣿⣿⣿⣿⣿⣿⣿⣿⣿⣿⣿⣿⣿⣿⣿⠀⠀⠀⠀⠀⠀⠀⠀⠀⠀⠀⠀</a:t>
            </a:r>
            <a:br/>
            <a:r>
              <a:t>⠀⠀⠀⠀⠀⠀⠀⠀⠀⠀⠀⢕⢕⢕⢕⢕⢕⢕⢝⢕⢕⢕⢕⢕⢕⢕⢕⢝⢕⢸⣿⣿⡇⣸⣿⣿⣿⣿⣿⣿⣿⣿⣿⣿⣿⣻⣿⣿⣿⣿⣿⣿⣿⣿⣿⣿⣿⣿⣿⣿⣿⣿⣿⣿⣿⣿⣿⣿⣿⠀⠀⠀⠀⠀⠀⠀⠀⠀⠀⠀⠀</a:t>
            </a:r>
            <a:br/>
            <a:r>
              <a:t>⠀⠀⠀⠀⠀⠀⠀⠀⠀⠀⠀⢕⢕⢕⢕⢕⢕⢕⢕⢕⢕⢕⢕⢕⢵⢕⢕⢕⢕⢸⣿⡽⢕⢟⣿⣿⣿⣻⣿⣿⣿⣿⣿⣿⣿⣿⣿⣿⣿⣿⣿⣿⣿⣿⣿⣿⣿⣿⣿⣿⣿⣿⣿⣿⣿⣿⣿⣿⣿⠀⠀⠀⠀⠀⠀⠀⠀⠀⠀⠀⠀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⠀⠀⠀⠀⠀⠀⠀⠀⠀⠀⠀⢕⢕⢕⢕⢕⢕⢕⢕⢕⢕⢕⢕⢕⢕⢕⢕⢕⢕⢕⣿⣿⢧⢕⢻⣿⣿⣿⣟⢿⢿⣿⣿⣿⣿⣿⣿⣿⣿⣿⣿⣿⣿⣿⣿⣿⣿⣿⣿⣿⣿⣿⣿⣿⣿⣿⣿⣿⣿⠀⠀⠀⠀⠀⠀⠀⠀⠀⠀⠀⠀</a:t>
            </a:r>
            <a:br/>
            <a:r>
              <a:t>⠀⠀⠀⠀⠀⠀⠀⠀⠀⠀⠀⠑⠓⠃⠑⠑⠑⠑⠑⠑⠑⠚⠓⠑⠑⠓⠑⠑⠑⠑⠘⠛⠃⠑⠑⠛⠛⠛⠛⠑⠙⠃⠙⠛⠛⠛⠛⠛⠛⠛⠛⠛⠛⠛⠛⠛⠛⠛⠛⠛⠛⠛⠛⠛⠛⠛⠛⠛⠛⠀⠀⠀⠀⠀⠀⠀⠀⠀⠀⠀⠀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⠀⠀⠀⠀⠀⠀⠀⠀⠀⠀⠀⣿⣿⣿⣿⣿⣿⣿⣿⣿⣿⣿⣿⣿⣿⣿⣿⣿⣿⣿⣿⣿⣿⣿⣿⣿⣿⣿⣿⣿⣿⣿⣿⣿⣿⣿⣿⣿⣿⣟⡿⢿⢿⢿⢿⣿⣿⣿⣿⣿⣿⣿⣿⣿⣿⣿⣿⣿⣿⠀⠀⠀⠀⠀⠀⠀⠀⠀⠀⠀⠀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⠀⠀⠀⠀⠀⠀⠀⠀⠀⠀⠀⣿⣿⣿⣿⣿⣿⣿⣿⣿⣿⣿⣿⣿⣿⣿⣿⣿⣿⣿⣿⣿⣿⣿⣿⣿⣿⣿⣿⣿⣿⣿⣿⣿⣿⣿⣿⣿⣿⣿⡿⢇⣕⣱⣼⣿⣿⣿⣿⣿⣿⣿⣿⣿⣿⣿⣿⣿⣿⠀⠀⠀⠀⠀⠀⠀⠀⠀⠀⠀⠀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⠀⠀⠀⠀⠀⠀⠀⠀⠀⠀⠀⣿⣿⣿⣿⣿⣿⣿⣿⣿⣿⣿⣿⣿⣿⣿⣿⣿⣿⣿⣿⣿⣿⣿⣿⣿⣿⣿⣿⣿⣿⣿⣿⣿⣿⣿⣿⣿⡿⢏⢕⢱⣿⣿⣿⣿⣿⣿⣿⣿⣿⣿⣿⣿⣿⣿⣿⣿⣿⠀⠀⠀⠀⠀⠀⠀⠀⠀⠀⠀⠀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⠀⠀⠀⠀⠀⠀⠀⠀⠀⠀⠀⣿⣿⣿⣿⣿⣿⣿⣿⣿⣿⣿⣿⣿⣿⣿⣿⣿⣿⣿⣿⣿⣿⣿⣿⣿⣿⣿⣿⣿⣿⣿⣿⣿⣿⣿⣿⡿⢕⢕⢕⣿⣿⣿⣿⣿⣿⣿⣿⣿⣿⣿⣿⣿⣿⣿⣿⣿⣿⠀⠀⠀⠀⠀⠀⠀⠀⠀⠀⠀⠀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⠀⠀⠀⠀⠀⠀⠀⠀⠀⠀⠀⣿⣿⣿⣿⣿⣿⣿⣿⣿⣿⣿⣿⣿⣿⣿⣿⣿⣿⣿⣿⣿⣿⣿⣿⣿⣿⣿⣿⣿⣿⣿⣿⣿⡿⢟⢏⢕⢕⢱⣾⣿⣿⣿⣿⣿⣿⣿⣿⣿⣿⣿⣿⣿⣿⣿⣿⣿⣿⠀⠀⠀⠀⠀⠀⠀⠀⠀⠀⠀⠀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⠀⠀⠀⠀⠀⠀⠀⠀⠀⠀⠀⣿⣿⣿⣿⣿⣿⣿⣿⣿⣿⣿⣿⣿⣿⣿⣿⣿⣿⣿⣿⣿⣿⣿⣿⣿⣿⣿⣿⢿⢏⢝⢕⢕⢕⢕⢕⣕⣵⣿⣿⣿⣿⣿⣿⣿⣿⣿⣿⣿⣿⣿⣿⣿⣿⣿⣿⣿⣿⠀⠀⠀⠀⠀⠀⠀⠀⠀⠀⠀⠀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⠀⠀⠀⠀⠀⠀⠀⠀⠀⠀⠀⣿⣿⣿⣿⣿⣿⣿⣿⣿⣿⣿⣿⣿⣿⣿⣿⣿⣿⣿⣿⣿⣿⣿⣿⡿⢟⢝⢕⢕⢕⢕⣕⣵⣵⣵⣿⣿⣿⣿⣿⣿⣿⣿⣿⣿⣿⣿⣿⣿⣿⣿⣿⣿⣿⣿⣿⣿⣿⠀⠀⠀⠀⠀⠀⠀⠀⠀⠀⠀⠀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⠀⠀⠀⠀⠀⠀⠀⠀⠀⠀⠀⣿⣿⣿⣿⣿⣿⣿⣿⣿⣿⣿⣿⣿⣿⣿⣿⣿⣿⣿⣿⢿⢟⢇⢕⢕⢕⢕⢕⠳⢷⣿⣿⣿⣿⣿⣿⣿⣿⣿⣿⣿⣿⣿⣿⣿⣿⣿⣿⣿⣿⣿⣿⣿⣿⣿⣿⣿⣿⠀⠀⠀⠀⠀⠀⠀⠀⠀⠀⠀⠀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⠀⠀⠀⠀⠀⠀⠀⠀⠀⠀⠀⣿⣿⣿⣿⣿⣿⣿⣿⣿⣿⣿⣿⣿⣿⣿⣿⡿⢟⢇⢕⢜⣵⣵⢣⣾⢷⢇⠁⠐⠀⠈⠙⠛⠻⢿⣿⣿⣿⣿⣿⣿⣿⣿⣿⣿⣿⣿⣿⣿⣿⣿⣿⣿⣿⣿⣿⣿⣿⠀⠀⠀⠀⠀⠀⠀⠀⠀⠀⠀⠀</a:t>
            </a:r>
            <a:br/>
            <a:r>
              <a:t>⠀⠀⠀⠀⠀⠀⠀⠀⠀⠀⠀⣿⣿⣿⣿⣿⣿⣷⣿⣿⢿⢿⢿⢜⢕⢜⡕⢕⢕⣱⣾⣿⡿⢇⡿⢣⠕⠀⠀⠀⠀⠀⠀⠀⠀⠀⠀⠁⠉⠙⠟⢿⣿⣿⣿⣿⣿⣿⣿⣿⣿⣿⣿⣿⣿⣿⣿⣿⣿⠀⠀⠀⠀⠀⠀⠀⠀⠀⠀⠀⠀</a:t>
            </a:r>
            <a:br/>
            <a:r>
              <a:t>⠀⠀⠀⠀⠀⠀⠀⠀⠀⠀⠀⣿⣿⣿⣿⢿⣿⣯⣵⢟⢕⢕⢕⢕⢕⢕⢕⣵⣾⣿⡿⢹⢕⢱⢏⢕⠀⠀⠀⠀⠀⢀⢄⢔⢔⢔⢄⢄⠀⢀⢀⢀⢀⢁⢉⠙⢻⣿⣿⣿⣿⣿⣿⣿⣿⣿⣿⣿⣿⠀⠀⠀⠀⠀⠀⠀⠀⠀⠀⠀⠀</a:t>
            </a:r>
            <a:br/>
            <a:r>
              <a:t>⠀⠀⠀⠀⠀⠀⠀⠀⠀⠀⠀⣿⣿⣿⣿⣿⡟⢟⢕⢕⢕⢕⢕⢕⢕⣱⣾⣿⣿⣿⢇⢕⢕⢕⠕⠀⠀⠀⢀⢔⢄⢇⢱⡧⢕⢕⢕⢕⠀⠑⠀⠁⠑⠕⠑⢑⢕⣿⣿⣿⣿⣿⣿⣿⣿⣿⣿⣿⣿⠀⠀⠀⠀⠀⠀⠀⠀⠀⠀⠀⠀</a:t>
            </a:r>
            <a:br/>
            <a:r>
              <a:t>⠀⠀⠀⠀⠀⠀⠀⠀⠀⠀⠀⣿⣿⣿⣿⣿⡇⢕⢕⢕⢕⢕⣕⣵⣾⣿⣿⣿⣿⢏⠁⠕⢕⠁⠀⠀⢕⢕⢕⢕⢜⢳⢝⣳⣕⢕⢕⠑⠀⠀⠀⠀⠀⠀⠀⠀⠕⢾⣿⣿⣿⣿⣿⣿⣿⣿⣿⣿⣿⠀⠀⠀⠀⠀⠀⠀⠀⠀⠀⠀⠀</a:t>
            </a:r>
            <a:br/>
            <a:r>
              <a:t>⠀⠀⠀⠀⠀⠀⠀⠀⠀⠀⠀⣿⣿⣿⣿⣿⣿⡕⢕⣷⣿⣿⣿⣿⣿⣿⣿⣿⣿⠑⠀⠀⠁⠀⠀⢕⢱⢕⢕⢎⢕⢕⢇⢕⢕⢕⢕⠕⢑⠀⠀⠀⠀⠀⠀⠀⠕⢸⣿⣿⣿⣿⣿⣿⣿⣿⣿⣿⣿⠀⠀⠀⠀⠀⠀⠀⠀⠀⠀⠀⠀</a:t>
            </a:r>
            <a:br/>
            <a:r>
              <a:t>⠀⠀⠀⠀⠀⠀⠀⠀⠀⠀⠀⣿⣿⣿⣿⣿⣿⣷⣕⢹⣿⣿⣿⣿⣿⣿⣿⣿⡇⢄⠀⠀⠑⠀⢀⡕⢕⢕⢕⢕⢕⢕⢕⢕⢅⢔⢕⢕⠁⠀⠀⠀⠑⠀⠑⠑⠕⢸⣿⣿⣿⣿⣿⣿⣿⣿⣿⣿⣿⠀⠀⠀⠀⠀⠀⠀⠀⠀⠀⠀⠀</a:t>
            </a:r>
            <a:br/>
            <a:r>
              <a:t>⠀⠀⠀⠀⠀⠀⠀⠀⠀⠀⠀⣿⣿⣿⣿⣿⣿⣿⣿⣿⣿⣿⣿⣿⣿⣿⣿⣿⡕⢕⠀⠀⠀⢀⢕⡕⢕⢇⢕⢕⢕⢕⢕⢕⢕⢕⢕⠁⠀⠀⠀⠀⠀⠀⠀⠀⠀⢸⣿⣿⣿⣿⣿⣿⣿⣿⣿⣿⣿⠀⠀⠀⠀⠀⠀⠀⠀⠀⠀⠀⠀</a:t>
            </a:r>
            <a:br/>
            <a:r>
              <a:t>⠀⠀⠀⠀⠀⠀⠀⠀⠀⠀⠀⠛⠛⠛⠛⠛⠛⠛⠛⠛⠛⠛⠛⠛⠛⠛⠛⠛⠃⠑⠀⠀⠀⠑⠑⠘⠑⠑⠑⠑⠑⠑⠑⠑⠑⠑⠀⠀⠐⠐⠀⠀⠀⠀⠀⠀⠐⠘⠛⠛⠛⠛⠛⠛⠛⠛⠛⠛⠛⠀⠀⠀⠀⠀⠀⠀⠀⠀⠀⠀⠀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⠀⠀⠀⠀⠀⠀⠀⠀⠀⠀⠀⣿⣿⣿⣿⣿⣿⣿⣿⣿⣿⣿⣿⣿⣿⣿⣿⣿⣿⣿⣿⣿⣿⣿⣿⣿⣿⣿⣿⣿⣿⣿⣿⣿⣿⣿⣻⣿⢿⣿⣿⣿⣿⣿⣿⣿⣿⣿⣿⣿⣿⣿⣿⣿⣿⣿⣿⣿⣿⠀⠀⠀⠀⠀⠀⠀⠀⠀⠀⠀⠀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⠀⠀⠀⠀⠀⠀⠀⠀⠀⠀⠀⣿⣿⣿⣿⣿⣿⣿⣿⣿⣿⣿⣿⣿⣿⣿⣿⣿⣿⣿⣿⣿⣿⣿⣿⣿⣿⣿⣿⣿⣿⣿⣿⣿⣿⣿⣿⣿⣿⡗⡜⢕⣿⣿⣿⣿⣿⣿⣿⣿⣿⣿⣿⣿⣿⣿⣿⣿⣿⠀⠀⠀⠀⠀⠀⠀⠀⠀⠀⠀⠀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⠀⠀⠀⠀⠀⠀⠀⠀⠀⠀⠀⣿⣿⣿⣿⣿⣿⣿⣿⣿⣿⣿⣿⣿⣿⣿⣿⣿⣿⣿⣿⣿⣿⣿⣿⣿⣿⣿⣿⣿⣿⣿⣿⣿⣿⣿⣿⡿⢏⢵⣿⣿⣿⣿⣿⣿⣿⣿⣿⣿⣿⣿⣿⣿⣿⣿⣿⣿⣿⠀⠀⠀⠀⠀⠀⠀⠀⠀⠀⠀⠀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⠀⠀⠀⠀⠀⠀⠀⠀⠀⠀⠀⣿⣿⣿⣿⣿⣿⣿⣿⣿⣿⣿⣿⣿⣿⣿⣿⣿⣿⣿⣿⣿⣿⣿⣿⣿⣿⣿⣿⣿⣿⣿⣿⣿⣿⣿⡿⢕⢕⣼⣿⣿⣿⣿⣿⣿⣿⣿⣿⣿⣿⣿⣿⣿⣿⣿⣿⣿⣿⠀⠀⠀⠀⠀⠀⠀⠀⠀⠀⠀⠀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⠀⠀⠀⠀⠀⠀⠀⠀⠀⠀⠀⣿⣿⣿⣿⣿⣿⣿⣿⣿⣿⣿⣿⣿⣿⣿⣿⣿⣿⣿⣿⣿⣿⣿⣿⣿⣿⣿⣿⣿⣿⣿⣿⣿⡿⢏⢕⢕⣼⣿⣿⣿⣿⣿⣿⣿⣿⣿⣿⣿⣿⣿⣿⣿⣿⣿⣿⣿⣿⠀⠀⠀⠀⠀⠀⠀⠀⠀⠀⠀⠀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⠀⠀⠀⠀⠀⠀⠀⠀⠀⠀⠀⣿⣿⣿⣿⣿⣿⣿⣿⣿⣿⣿⣿⣿⣿⣿⣿⣿⣿⣿⣿⣿⣿⣿⣿⣿⣿⣿⣿⢿⢿⢟⢝⢕⢕⢕⣕⣵⣿⣿⣿⣿⣿⣿⣿⣿⣿⣿⣿⣿⣿⣿⣿⣿⣿⣿⣿⣿⣿⠀⠀⠀⠀⠀⠀⠀⠀⠀⠀⠀⠀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⠀⠀⠀⠀⠀⠀⠀⠀⠀⠀⠀⣿⣿⣿⣿⣿⣿⣿⣿⣿⣿⣿⣿⣿⣿⣿⣿⣿⣿⣿⣿⣿⣿⣿⣿⣿⢿⢏⢕⢕⢕⢕⢕⣱⣷⣾⣿⣿⣿⣿⣿⣿⣿⣿⣿⣿⣿⣿⣿⣿⣿⣿⣿⣿⣿⣿⣿⣿⣿⠀⠀⠀⠀⠀⠀⠀⠀⠀⠀⠀⠀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⠀⠀⠀⠀⠀⠀⠀⠀⠀⠀⠀⣿⣿⣿⣿⣿⣿⣿⣿⣿⣿⣿⣿⣿⣿⣿⣿⣿⣿⣿⣿⣿⣿⢿⢏⢕⢕⢕⢕⣱⣵⣾⣿⣿⣿⣿⣿⣿⣿⣿⣿⣿⣿⣿⣿⣿⣿⣿⣿⣿⣿⣿⣿⣿⣿⣿⣿⣿⣿⠀⠀⠀⠀⠀⠀⠀⠀⠀⠀⠀⠀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⠀⠀⠀⠀⠀⠀⠀⠀⠀⠀⠀⣿⣿⣿⣿⣿⣿⣿⣿⣿⣿⣿⣿⣿⣿⣿⣿⣿⣿⣿⢿⢯⢕⢕⣕⣱⣕⠇⢁⠙⠟⠿⢿⣿⣿⣿⣿⣿⣿⣿⣿⣿⣿⣿⣿⣿⣿⣿⣿⣿⣿⣿⣿⣿⣿⣿⣿⣿⣿⠀⠀⠀⠀⠀⠀⠀⠀⠀⠀⠀⠀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⠀⠀⠀⠀⠀⠀⠀⠀⠀⠀⠀⣿⣿⣿⣿⣿⣿⣿⣿⣿⣿⣿⣿⣿⣿⣿⡿⢏⢕⡕⢕⢕⢕⣱⡟⣿⢿⢗⠁⠀⠁⠀⠀⠁⠉⠙⠛⠟⠻⠿⢿⢿⣿⣿⣿⣿⣿⣿⣿⣿⣿⣿⣿⣿⣿⣿⣿⣿⣿⠀⠀⠀⠀⠀⠀⠀⠀⠀⠀⠀⠀</a:t>
            </a:r>
            <a:br/>
            <a:r>
              <a:t>⠀⠀⠀⠀⠀⠀⠀⠀⠀⠀⠀⣿⣿⣿⣿⣿⣿⣿⣿⣿⣿⢿⢿⡏⢕⢕⣵⣿⢟⢕⢕⣱⣾⡏⢕⡗⢕⠀⠀⠀⠀⠀⠀⠀⢀⢀⢀⢀⢀⠀⠀⠀⠘⠙⠛⠻⢿⣿⣿⣿⣿⣿⣿⣿⣿⣿⣿⣿⣿⠀⠀⠀⠀⠀⠀⠀⠀⠀⠀⠀⠀</a:t>
            </a:r>
            <a:br/>
            <a:r>
              <a:t>⠀⠀⠀⠀⠀⠀⠀⠀⠀⠀⠀⣿⣿⣿⣿⣿⣿⣯⣽⡿⢏⢇⢜⢕⢕⢕⢝⢝⢕⣵⣾⣿⡇⢕⢜⢇⠑⠀⠀⢄⠀⠀⢕⢜⢹⢱⢕⢕⢕⠔⢔⠔⠔⢔⢔⢄⢄⢜⢿⣿⣿⣿⣿⣿⣿⣿⣿⣿⣿⠀⠀⠀⠀⠀⠀⠀⠀⠀⠀⠀⠀</a:t>
            </a:r>
            <a:br/>
            <a:r>
              <a:t>⠀⠀⠀⠀⠀⠀⠀⠀⠀⠀⠀⣿⣿⣿⣿⣿⣿⣟⢯⢕⢕⢕⢕⢕⢕⢕⢕⣵⣿⣿⡿⢱⢕⢕⠇⠀⠀⢔⢔⢕⢇⡕⡜⢕⡗⣕⢕⢕⢕⢀⠁⠀⠀⠀⠀⠀⠀⠕⢸⣿⣿⣿⣿⣿⣿⣿⣿⣿⣿⠀⠀⠀⠀⠀⠀⠀⠀⠀⠀⠀⠀</a:t>
            </a:r>
            <a:br/>
            <a:r>
              <a:t>⠀⠀⠀⠀⠀⠀⠀⠀⠀⠀⠀⣿⣿⣿⣿⣿⣿⣷⢕⢕⢕⢕⢕⢕⢕⣵⣾⣿⣿⣿⠇⠕⢕⢕⢐⠀⢄⢕⢕⢕⢕⣜⢝⢞⢎⢵⢕⢕⢅⢁⠀⠀⠀⠀⠀⠀⠀⠄⢜⣿⣿⣿⣿⣿⣿⣿⣿⣿⣿⠀⠀⠀⠀⠀⠀⠀⠀⠀⠀⠀⠀</a:t>
            </a:r>
            <a:br/>
            <a:r>
              <a:t>⠀⠀⠀⠀⠀⠀⠀⠀⠀⠀⠀⣿⣿⣿⣿⣿⣿⣿⣿⢕⢕⣵⣷⣿⣿⣿⣿⣿⣿⡏⠀⠀⠑⠕⢐⢄⢱⢕⢜⢕⢕⢕⢜⢕⢕⢕⠕⢕⢕⢅⠀⠀⠀⢄⠄⢄⢄⢄⢕⣿⣿⣿⣿⣿⣿⣿⣿⣿⣿⠀⠀⠀⠀⠀⠀⠀⠀⠀⠀⠀⠀</a:t>
            </a:r>
            <a:br/>
            <a:r>
              <a:t>⠀⠀⠀⠀⠀⠀⠀⠀⠀⠀⠀⣿⣿⣿⣿⣿⣿⣿⣿⡕⢻⣿⣿⣿⣿⣿⣿⣿⣿⠅⠀⠀⠀⠑⠑⢕⢕⢕⢜⢕⡕⢕⢕⢕⢕⢔⢕⢕⢕⠀⠀⠀⠀⠀⠀⠀⠀⠁⠁⣽⣿⣿⣿⣿⣿⣿⣿⣿⣿⠀⠀⠀⠀⠀⠀⠀⠀⠀⠀⠀⠀</a:t>
            </a:r>
            <a:br/>
            <a:r>
              <a:t>⠀⠀⠀⠀⠀⠀⠀⠀⠀⠀⠀⣿⣿⣿⣿⣿⣿⣿⣿⣿⣾⣿⣿⣿⣿⣿⣿⣿⡇⠀⠀⠀⠄⢔⢕⢕⢕⢕⢗⢕⢕⢕⢕⢕⢕⢕⢕⢕⠀⠀⠀⠀⠀⠀⠀⠀⠀⠀⠔⣿⣿⣿⣿⣿⣿⣿⣿⣿⣿⠀⠀⠀⠀⠀⠀⠀⠀⠀⠀⠀⠀</a:t>
            </a:r>
            <a:br/>
            <a:r>
              <a:t>⠀⠀⠀⠀⠀⠀⠀⠀⠀⠀⠀⠛⠛⠛⠛⠛⠛⠛⠛⠛⠛⠛⠛⠛⠛⠛⠛⠛⠃⠀⠀⠀⠀⠑⠑⠑⠃⠃⠑⠃⠑⠑⠑⠑⠑⠑⠑⠑⠐⠑⠑⠀⠀⠀⠀⠀⠀⠀⠑⠛⠛⠛⠛⠛⠛⠛⠛⠛⠛⠀⠀⠀⠀⠀⠀⠀⠀⠀⠀⠀⠀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⠀⠀⠀⠀⠀⠀⠀⠀⠀⠀⠀⣿⣿⣿⣿⣿⣿⣿⣿⣿⣿⣿⣿⣿⣿⣿⣿⣿⣿⣿⣿⣿⣿⣿⣿⣿⣿⣿⣿⣿⣿⣿⣿⣷⣷⣿⣽⡝⢕⢇⣿⣿⣿⣿⣿⣿⣿⣿⣿⣿⣿⣿⣿⣿⣿⣿⣿⣿⣿⠀⠀⠀⠀⠀⠀⠀⠀⠀⠀⠀⠀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⠀⠀⠀⠀⠀⠀⠀⠀⠀⠀⠀⣿⣿⣿⣿⣿⣿⣿⣿⣿⣿⣿⣿⣿⣿⣿⣿⣿⣿⣿⣿⣿⣿⣿⣿⣿⣿⣿⣿⣿⣿⣿⣿⣿⣿⣿⡿⢇⢱⣼⣿⣿⣿⣿⣿⣿⣿⣿⣿⣿⣿⣿⣿⣿⣿⣿⣿⣿⣿⠀⠀⠀⠀⠀⠀⠀⠀⠀⠀⠀⠀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⠀⠀⠀⠀⠀⠀⠀⠀⠀⠀⠀⣿⣿⣿⣿⣿⣿⣿⣿⣿⣿⣿⣿⣿⣿⣿⣿⣿⣿⣿⣿⣿⣿⣿⣿⣿⣿⣿⣿⣿⣿⣿⣿⣿⣿⢟⢕⢕⣿⣿⣿⣿⣿⣿⣿⣿⣿⣿⣿⣿⣿⣿⣿⣿⣿⣿⣿⣿⣿⠀⠀⠀⠀⠀⠀⠀⠀⠀⠀⠀⠀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⠀⠀⠀⠀⠀⠀⠀⠀⠀⠀⠀⣿⣿⣿⣿⣿⣿⣿⣿⣿⣿⣿⣿⣿⣿⣿⣿⣿⣿⣿⣿⣿⣿⣿⣿⣿⣿⣿⣿⣿⣿⣿⣿⣿⢟⢕⢕⣾⣿⣿⣿⣿⣿⣿⣿⣿⣿⣿⣿⣿⣿⣿⣿⣿⣿⣿⣿⣿⣿⠀⠀⠀⠀⠀⠀⠀⠀⠀⠀⠀⠀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⠀⠀⠀⠀⠀⠀⠀⠀⠀⠀⠀⣿⣿⣿⣿⣿⣿⣿⣿⣿⣿⣿⣿⣿⣿⣿⣿⣿⣿⣿⣿⣿⣿⣿⣿⣿⣿⣿⣿⣿⣿⢿⢟⢕⢕⢕⣸⣿⣿⣿⣿⣿⣿⣿⣿⣿⣿⣿⣿⣿⣿⣿⣿⣿⣿⣿⣿⣿⣿⠀⠀⠀⠀⠀⠀⠀⠀⠀⠀⠀⠀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⠀⠀⠀⠀⠀⠀⠀⠀⠀⠀⠀⣿⣿⣿⣿⣿⣿⣿⣿⣿⣿⣿⣿⣿⣿⣿⣿⣿⣿⣿⣿⣿⣿⣿⣿⣿⣿⢿⢟⢝⢕⢕⢕⢕⣵⣾⣿⣿⣿⣿⣿⣿⣿⣿⣿⣿⣿⣿⣿⣿⣿⣿⣿⣿⣿⣿⣿⣿⣿⠀⠀⠀⠀⠀⠀⠀⠀⠀⠀⠀⠀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⠀⠀⠀⠀⠀⠀⠀⠀⠀⠀⠀⣿⣿⣿⣿⣿⣿⣿⣿⣿⣿⣿⣿⣿⣿⣿⣿⣿⣿⣿⣿⣿⣿⣿⡿⢟⢕⢕⢕⢕⢕⣱⣷⣿⣿⣿⣿⣿⣿⣿⣿⣿⣿⣿⣿⣿⣿⣿⣿⣿⣿⣿⣿⣿⣿⣿⣿⣿⣿⠀⠀⠀⠀⠀⠀⠀⠀⠀⠀⠀⠀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⠀⠀⠀⠀⠀⠀⠀⠀⠀⠀⠀⣿⣿⣿⣿⣿⣿⣿⣿⣿⣿⣿⣿⣿⣿⣿⣿⣿⣿⣿⣿⣿⡟⢏⢕⢕⢕⢕⣵⣵⣿⣿⣿⣿⣿⣿⣿⣿⣿⣿⣿⣿⣿⣿⣿⣿⣿⣿⣿⣿⣿⣿⣿⣿⣿⣿⣿⣿⣿⠀⠀⠀⠀⠀⠀⠀⠀⠀⠀⠀⠀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⠀⠀⠀⠀⠀⠀⠀⠀⠀⠀⠀⣿⣿⣿⣿⣿⣿⣿⣿⣿⣿⣿⣿⣿⣿⣿⣿⣿⣿⡿⢿⢕⢇⢕⣱⣵⣮⢕⠁⠈⠙⠛⠻⠿⢿⣿⣿⣿⣿⣿⣿⣿⣿⣿⣿⣿⣿⣿⣿⣿⣿⣿⣿⣿⣿⣿⣿⣿⣿⠀⠀⠀⠀⠀⠀⠀⠀⠀⠀⠀⠀</a:t>
            </a:r>
            <a:br/>
            <a:r>
              <a:t>⠀⠀⠀⠀⠀⠀⠀⠀⠀⠀⠀⣿⣿⣿⣿⣿⣿⣿⣿⣿⣿⣿⣿⣿⣿⣿⡿⢟⢕⣕⣵⣷⡞⢏⣾⢟⣿⢟⠑⠀⠀⠀⠀⠀⠀⠀⠁⠁⠉⠉⠉⠉⠙⠻⢿⣿⣿⣿⣿⣿⣿⣿⣿⣿⣿⣿⣿⣿⣿⠀⠀⠀⠀⠀⠀⠀⠀⠀⠀⠀⠀</a:t>
            </a:r>
            <a:br/>
            <a:r>
              <a:t>⠀⠀⠀⠀⠀⠀⠀⠀⠀⠀⠀⣿⣿⣿⣿⣿⣿⣿⣿⣿⣿⣿⣿⣿⡯⢕⣱⣾⣿⣿⡿⢕⢕⣼⢝⢜⢝⠁⠀⠀⠀⠀⢀⢄⣠⣰⢔⡔⢔⢄⠀⠀⠀⠀⠀⠀⠉⠝⢿⣿⣿⣿⣿⣿⣿⣿⣿⣿⣿⠀⠀⠀⠀⠀⠀⠀⠀⠀⠀⠀⠀</a:t>
            </a:r>
            <a:br/>
            <a:r>
              <a:t>⠀⠀⠀⠀⠀⠀⠀⠀⠀⠀⠀⣿⣿⣿⣿⣿⣿⡿⣿⣿⡿⢟⢏⣝⢕⢜⢝⢻⢿⢏⢕⣕⡵⢕⢕⢕⢀⠀⢀⢄⢔⠀⣕⢕⢕⢕⢕⢕⢕⢕⢕⠑⠀⠑⠑⠑⠑⠑⢕⢻⣿⣿⣿⣿⣿⣿⣿⣿⣿⠀⠀⠀⠀⠀⠀⠀⠀⠀⠀⠀⠀</a:t>
            </a:r>
            <a:br/>
            <a:r>
              <a:t>⠀⠀⠀⠀⠀⠀⠀⠀⠀⠀⠀⣿⣿⣿⣿⣿⣿⣞⣟⣿⡷⢷⢕⢕⢕⢕⢕⢕⢕⢕⣵⡿⡇⢕⢕⠀⠀⢀⢕⢕⢕⢕⢵⡕⡪⣝⢕⢇⢕⠕⢔⠁⠀⠀⠀⠀⠀⠀⠁⢸⣿⣿⣿⣿⣿⣿⣿⣿⣿⠀⠀⠀⠀⠀⠀⠀⠀⠀⠀⠀⠀</a:t>
            </a:r>
            <a:br/>
            <a:r>
              <a:t>⠀⠀⠀⠀⠀⠀⠀⠀⠀⠀⠀⣿⣿⣿⣿⣿⣿⣿⣿⣿⢕⢕⢕⢕⢕⢕⢕⢕⣱⣿⣿⢇⢕⢕⢕⢄⢔⢕⢕⢱⡜⣕⢇⢜⡝⢱⢕⢕⢕⢰⠔⠀⠀⠀⠀⠀⠀⠀⠄⢜⣿⣿⣿⣿⣿⣿⣿⣿⣿⠀⠀⠀⠀⠀⠀⠀⠀⠀⠀⠀⠀</a:t>
            </a:r>
            <a:br/>
            <a:r>
              <a:t>⠀⠀⠀⠀⠀⠀⠀⠀⠀⠀⠀⣿⣿⣿⣿⣿⣿⣿⣿⣿⣇⢕⢕⢕⣕⣵⣷⣿⣿⣿⡏⠀⠀⠀⢔⢅⢕⢕⢕⢕⢕⢕⢕⢕⢕⢕⢕⢁⢕⢕⠕⠁⠀⠀⠁⠁⠑⠕⠕⢕⣿⣿⣿⣿⣿⣿⣿⣿⣿⠀⠀⠀⠀⠀⠀⠀⠀⠀⠀⠀⠀</a:t>
            </a:r>
            <a:br/>
            <a:r>
              <a:t>⠀⠀⠀⠀⠀⠀⠀⠀⠀⠀⠀⣿⣿⣿⣿⣿⣿⣿⣿⣿⣿⢕⢱⣾⣿⣿⣿⣿⣿⡿⠁⠀⠀⠀⠕⢕⢇⡕⢕⢕⢕⢕⢕⢕⢕⢕⢕⢕⢕⠕⠀⠀⠀⠀⠀⠀⠀⠀⠀⠀⢼⣿⣿⣿⣿⣿⣿⣿⣿⠀⠀⠀⠀⠀⠀⠀⠀⠀⠀⠀⠀</a:t>
            </a:r>
            <a:br/>
            <a:r>
              <a:t>⠀⠀⠀⠀⠀⠀⠀⠀⠀⠀⠀⣿⣿⣿⣿⣿⣿⣿⣿⣿⣿⣷⣵⣿⣿⣿⣿⣿⣿⡇⠀⠀⠀⢔⠀⢕⢕⢇⢕⢕⢕⢕⢕⢕⢕⢕⢔⢕⢕⠀⢄⢔⠀⠀⠀⠀⠀⠀⠀⢄⣸⣿⣿⣿⣿⣿⣿⣿⣿⠀⠀⠀⠀⠀⠀⠀⠀⠀⠀⠀⠀</a:t>
            </a:r>
            <a:br/>
            <a:r>
              <a:t>⠀⠀⠀⠀⠀⠀⠀⠀⠀⠀⠀⠛⠛⠛⠛⠛⠛⠛⠛⠛⠛⠛⠛⠛⠛⠛⠛⠛⠛⠑⠀⠀⠐⠑⠀⠀⠑⠑⠑⠑⠑⠑⠑⠑⠑⠑⠑⠑⠑⠑⠑⠑⠀⠀⠀⠀⠀⠀⠀⠀⠛⠛⠛⠛⠛⠛⠛⠛⠛⠀⠀⠀⠀⠀⠀⠀⠀⠀⠀⠀⠀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⠀⠀⠀⠀⠀⠀⠀⠀⠀⠀⠀⣿⣿⣿⣿⣿⣿⣿⣿⣿⣿⣿⣿⣿⣿⣿⣿⣿⣿⣿⣿⣿⣿⣿⣿⣿⣿⣿⣿⣿⣿⣿⢿⢿⣿⢿⢽⢻⣿⣿⣿⣿⣿⣿⣿⣿⣿⣿⣿⣿⣿⣿⣿⣿⣿⣿⣿⣿⣿⠀⠀⠀⠀⠀⠀⠀⠀⠀⠀⠀⠀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⠀⠀⠀⠀⠀⠀⠀⠀⠀⠀⠀⣿⣿⣿⣿⣿⣿⣿⣿⣿⣿⣿⣿⣿⣿⣿⣿⣿⣿⣿⣿⣿⣿⣿⣿⣿⣿⣿⣿⣿⣿⣿⣿⣿⣷⡣⢕⢱⣿⣿⣿⣿⣿⣿⣿⣿⣿⣿⣿⣿⣿⣿⣿⣿⣿⣿⣿⣿⣿⠀⠀⠀⠀⠀⠀⠀⠀⠀⠀⠀⠀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⠀⠀⠀⠀⠀⠀⠀⠀⠀⠀⠀⣿⣿⣿⣿⣿⣿⣿⣿⣿⣿⣿⣿⣿⣿⣿⣿⣿⣿⣿⣿⣿⣿⣿⣿⣿⣿⣿⣿⣿⣿⣿⣿⣿⡟⢇⢱⣾⣿⣿⣿⣿⣿⣿⣿⣿⣿⣿⣿⣿⣿⣿⣿⣿⣿⣿⣿⣿⣿⠀⠀⠀⠀⠀⠀⠀⠀⠀⠀⠀⠀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⠀⠀⠀⠀⠀⠀⠀⠀⠀⠀⠀⣿⣿⣿⣿⣿⣿⣿⣿⣿⣿⣿⣿⣿⣿⣿⣿⣿⣿⣿⣿⣿⣿⣿⣿⣿⣿⣿⣿⣿⣿⣿⢟⢕⢕⢱⣿⣿⣿⣿⣿⣿⣿⣿⣿⣿⣿⣿⣿⣿⣿⣿⣿⣿⣿⣿⣿⣿⣿⠀⠀⠀⠀⠀⠀⠀⠀⠀⠀⠀⠀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⠀⠀⠀⠀⠀⠀⠀⠀⠀⠀⠀⣿⣿⣿⣿⣿⣿⣿⣿⣿⣿⣿⣿⣿⣿⣿⣿⣿⣿⣿⣿⣿⣿⣿⣿⣿⣿⣿⣿⢟⢟⢕⢕⢕⣵⣿⣿⣿⣿⣿⣿⣿⣿⣿⣿⣿⣿⣿⣿⣿⣿⣿⣿⣿⣿⣿⣿⣿⣿⠀⠀⠀⠀⠀⠀⠀⠀⠀⠀⠀⠀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⠀⠀⠀⠀⠀⠀⠀⠀⠀⠀⠀⣿⣿⣿⣿⣿⣿⣿⣿⣿⣿⣿⣿⣿⣿⣿⣿⣿⣿⣿⣿⣿⣿⣿⣿⣿⢟⢝⢕⢕⢕⢕⢕⣼⣿⣿⣿⣿⣿⣿⣿⣿⣿⣿⣿⣿⣿⣿⣿⣿⣿⣿⣿⣿⣿⣿⣿⣿⣿⠀⠀⠀⠀⠀⠀⠀⠀⠀⠀⠀⠀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⠀⠀⠀⠀⠀⠀⠀⠀⠀⠀⠀⣿⣿⣿⣿⣿⣿⣿⣿⣿⣿⣿⣿⣿⣿⣿⣿⣿⣿⣿⣿⣿⣿⡿⢟⢕⢕⢕⢕⢕⣵⣾⣿⣿⣿⣿⣿⣿⣿⣿⣿⣿⣿⣿⣿⣿⣿⣿⣿⣿⣿⣿⣿⣿⣿⣿⣿⣿⣿⠀⠀⠀⠀⠀⠀⠀⠀⠀⠀⠀⠀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⠀⠀⠀⠀⠀⠀⠀⠀⠀⠀⠀⣿⣿⣿⣿⣿⣿⣿⣿⣿⣿⣿⣿⣿⣿⣿⣿⣿⣿⣿⣿⣿⡻⢕⢕⢕⢕⢵⣷⣿⣿⣿⣿⣿⣿⣿⣿⣿⣿⣿⣿⣿⣿⣿⣿⣿⣿⣿⣿⣿⣿⣿⣿⣿⣿⣿⣿⣿⣿⠀⠀⠀⠀⠀⠀⠀⠀⠀⠀⠀⠀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⠀⠀⠀⠀⠀⠀⠀⠀⠀⠀⠀⣿⣿⣿⣿⣿⣿⣿⣿⣿⣿⣿⣿⣿⣿⣿⣿⣿⣿⡿⢿⢇⢕⣱⣵⣾⣯⢱⠑⠁⠉⢙⠛⠛⠟⠟⠿⠿⠿⠿⠿⠿⠿⣿⣿⣿⣿⣿⣿⣿⣿⣿⣿⣿⣿⣿⣿⣿⣿⠀⠀⠀⠀⠀⠀⠀⠀⠀⠀⠀⠀</a:t>
            </a:r>
            <a:br/>
            <a:r>
              <a:t>⠀⠀⠀⠀⠀⠀⠀⠀⠀⠀⠀⣿⣿⣿⣿⣿⣿⣿⣿⣿⣿⣿⣿⣿⣿⣿⣿⡟⢝⣕⣵⣷⣿⣿⣿⢟⡿⠙⠁⠐⠀⠀⠀⠀⠀⢀⢀⢀⠀⠀⠀⠀⠀⠀⠌⠙⠟⢿⣿⣿⣿⣿⣿⣿⣿⣿⣿⣿⣿⠀⠀⠀⠀⠀⠀⠀⠀⠀⠀⠀⠀</a:t>
            </a:r>
            <a:br/>
            <a:r>
              <a:t>⠀⠀⠀⠀⠀⠀⠀⠀⠀⠀⠀⣿⣿⣿⣿⣿⣿⣿⣿⣿⣿⣿⣿⣿⣿⢝⢕⣱⣿⣿⣿⣿⣿⣿⢟⢕⠕⢀⠀⠀⢄⠀⢔⢕⣷⣗⢧⢕⢕⢔⢔⢀⢄⢀⠀⢄⢀⢀⢜⢻⣿⣿⣿⣿⣿⣿⣿⣿⣿⠀⠀⠀⠀⠀⠀⠀⠀⠀⠀⠀⠀</a:t>
            </a:r>
            <a:br/>
            <a:r>
              <a:t>⠀⠀⠀⠀⠀⠀⠀⠀⠀⠀⠀⣿⣿⣿⣿⣿⣿⣿⣿⣿⣿⣿⢿⢟⣏⣵⣿⣿⣿⣿⣿⡿⢇⢞⢕⢕⠀⢅⢔⢕⢕⡔⢕⢕⡕⢜⡱⢕⢕⢕⠑⢕⠁⠀⠀⠑⠁⠁⠕⢜⣿⣿⣿⣿⣿⣿⣿⣿⣿⠀⠀⠀⠀⠀⠀⠀⠀⠀⠀⠀⠀</a:t>
            </a:r>
            <a:br/>
            <a:r>
              <a:t>⠀⠀⠀⠀⠀⠀⠀⠀⠀⠀⠀⣿⣿⣿⣿⣿⣿⣿⣿⡿⢟⣵⣗⢻⢿⢿⢯⢜⢝⢟⢏⢕⢕⠑⠁⠁⢄⢕⡕⢕⢕⢜⢣⢜⡗⡿⢱⢜⠕⢕⠐⠕⠀⠀⠀⠀⠀⠀⠀⢑⣿⣿⣿⣿⣿⣿⣿⣿⣿⠀⠀⠀⠀⠀⠀⠀⠀⠀⠀⠀⠀</a:t>
            </a:r>
            <a:br/>
            <a:r>
              <a:t>⠀⠀⠀⠀⠀⠀⠀⠀⠀⠀⠀⣿⣿⣿⣿⣿⣿⣿⣿⣿⣿⣿⡿⢕⢕⢕⢕⢕⢕⢕⢕⢕⠁⠀⢔⢔⢕⢕⢕⢕⡜⢕⢱⢕⢕⢎⢜⢝⢌⢕⠕⢅⠀⠀⠀⢀⢀⢀⢀⢁⢸⣿⣿⣿⣿⣿⣿⣿⣿⠀⠀⠀⠀⠀⠀⠀⠀⠀⠀⠀⠀</a:t>
            </a:r>
            <a:br/>
            <a:r>
              <a:t>⠀⠀⠀⠀⠀⠀⠀⠀⠀⠀⠀⣿⣿⣿⣿⣿⣿⣿⣿⣿⣿⣿⡇⢕⢕⢕⢕⢕⢕⣱⣾⠇⠀⠀⢕⡎⢕⢱⢕⢕⢕⢕⢕⢕⢕⢕⢕⢅⢔⢕⢕⠀⠀⠀⠀⠁⠀⠁⠀⠑⢜⣿⣿⣿⣿⣿⣿⣿⣿⠀⠀⠀⠀⠀⠀⠀⠀⠀⠀⠀⠀</a:t>
            </a:r>
            <a:br/>
            <a:r>
              <a:t>⠀⠀⠀⠀⠀⠀⠀⠀⠀⠀⠀⣿⣿⣿⣿⣿⣿⣿⣿⣿⣿⣿⡇⢕⢕⢱⣵⣷⣿⣿⡇⠀⢕⢀⢜⢇⢕⢸⢕⢕⢝⢸⢕⢕⢕⢕⢕⠕⢕⢕⠀⠀⢀⠀⠀⠀⠀⠀⠀⠀⠕⣿⣿⣿⣿⣿⣿⣿⣿⠀⠀⠀⠀⠀⠀⠀⠀⠀⠀⠀⠀</a:t>
            </a:r>
            <a:br/>
            <a:r>
              <a:t>⠀⠀⠀⠀⠀⠀⠀⠀⠀⠀⠀⣿⣿⣿⣿⣿⣿⣿⣿⣿⣿⣿⣷⣷⣷⣾⣿⣿⣿⡿⢕⢔⠁⠕⠑⢕⢱⢸⡕⢕⢕⢕⢕⢕⢕⢕⢕⢕⢕⢕⢄⢔⢕⠀⠀⠀⠀⠀⠀⠀⢕⣿⣿⣿⣿⣿⣿⣿⣿⠀⠀⠀⠀⠀⠀⠀⠀⠀⠀⠀⠀</a:t>
            </a:r>
            <a:br/>
            <a:r>
              <a:t>⠀⠀⠀⠀⠀⠀⠀⠀⠀⠀⠀⠛⠛⠛⠛⠛⠛⠛⠛⠛⠛⠛⠛⠛⠛⠛⠛⠛⠛⠃⠀⠁⠀⠀⠀⠑⠘⠘⠑⠑⠑⠑⠑⠑⠑⠑⠑⠑⠑⠑⠑⠑⠁⠀⠀⠀⠀⠀⠀⠀⠑⠛⠛⠛⠛⠛⠛⠛⠛⠀⠀⠀⠀⠀⠀⠀⠀⠀⠀⠀⠀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⠀⠀⠀⠀⠀⠀⠀⠀⠀⠀⠀⣿⣿⣿⣿⣿⣿⣿⣿⣿⣿⢕⢺⣿⣿⣿⣿⣿⣿⣿⣿⣿⣿⣿⣿⣿⣿⣿⣿⣿⣿⣿⣿⣿⣿⣿⣿⣿⣿⣿⣿⣿⣿⣿⣿⣿⣿⣿⣿⣿⣿⣿⣿⣿⣿⣿⣿⣿⣿⠀⠀⠀⠀⠀⠀⠀⠀⠀⠀⠀⠀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⠀⠀⠀⠀⠀⠀⠀⠀⠀⠀⠀⣿⣿⣿⣿⣿⣿⣿⣿⣿⣿⢕⣹⣿⣿⣿⣿⣿⣿⣿⣿⣿⣿⣿⣿⣿⣿⣿⣿⣿⣿⣿⣿⣿⣿⣿⣿⣿⣿⣿⣿⣿⣿⣿⣿⣿⣿⣿⣿⣿⣿⣿⣿⣿⣿⣿⣿⣿⣿⠀⠀⠀⠀⠀⠀⠀⠀⠀⠀⠀⠀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⠀⠀⠀⠀⠀⠀⠀⠀⠀⠀⠀⣿⣿⣿⣿⣿⣿⣿⣿⣿⣿⡕⡸⣿⣿⣿⣿⡿⢿⢿⣿⣿⣿⣿⣿⣿⣿⣿⣿⣿⣿⣿⣿⣿⣿⣿⣿⣿⣿⣿⣿⣿⣿⣿⣿⣿⣿⣿⣿⣿⣿⣿⣿⣿⣿⣿⣿⣿⣿⠀⠀⠀⠀⠀⠀⠀⠀⠀⠀⠀⠀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⠀⠀⠀⠀⠀⠀⠀⠀⠀⠀⠀⣿⣿⣿⣿⣿⣿⣿⣿⣿⣿⢎⢕⣿⣿⣟⣝⣕⡕⢑⠘⢻⣿⣿⣿⣿⣿⣿⣿⣿⣿⣿⣿⣿⣿⣿⣿⣿⣿⣿⣿⣿⣿⣿⣿⣿⣿⣿⣿⣿⣿⣿⣿⣿⣿⣿⣿⣿⣿⠀⠀⠀⠀⠀⠀⠀⠀⠀⠀⠀⠀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⠀⠀⠀⠀⠀⠀⠀⠀⠀⠀⠀⣿⣿⣿⣿⣿⣿⣿⣿⣿⣿⡇⢕⣿⣿⡿⡟⢟⣝⢕⡀⢸⣿⣿⣿⣿⣿⣿⣿⣿⣿⣿⣿⣿⣿⣿⣿⣿⣿⣿⣿⣿⣿⣿⣿⣿⣿⣿⣿⣿⣿⣿⣿⣿⣿⣿⣿⣿⣿⠀⠀⠀⠀⠀⠀⠀⠀⠀⠀⠀⠀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⠀⠀⠀⠀⠀⠀⠀⠀⠀⠀⠀⣿⣿⣿⣿⣿⣿⣿⣿⣿⣿⡕⢜⣿⣿⣿⣿⣿⣿⣿⣇⣸⣿⣿⣿⣿⣿⣿⣿⣿⣿⣿⣿⣿⣿⣿⣿⣿⣿⣿⣿⣿⣿⣿⣿⣿⣿⣿⣿⣿⣿⣿⣿⣿⣿⣿⣿⣿⣿⠀⠀⠀⠀⠀⠀⠀⠀⠀⠀⠀⠀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⠀⠀⠀⠀⠀⠀⠀⠀⠀⠀⠀⣿⣿⣿⣿⣿⣿⣿⣿⣿⣿⡇⢱⣿⣿⣿⣿⣿⣿⣿⣟⣿⣿⣿⣿⣿⣿⣿⣿⣿⣿⣿⣿⣿⣿⣿⣿⣿⣿⣿⣿⣿⣿⣿⣿⣿⣿⣿⣿⣿⣿⣿⣿⣿⣿⣿⣿⣿⣿⠀⠀⠀⠀⠀⠀⠀⠀⠀⠀⠀⠀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⠀⠀⠀⠀⠀⠀⠀⠀⠀⠀⠀⣿⣿⣿⣿⣿⣿⣿⣿⣿⣿⡕⢕⣿⣿⣿⣿⣿⣿⣿⣿⣿⣿⣿⣿⣿⢻⣿⢿⡸⢿⣿⣿⣿⣿⣿⣿⣿⣿⣿⣿⣿⣿⣿⣿⣿⣿⣿⣿⣿⣿⣿⣿⣿⣿⣿⣿⣿⣿⠀⠀⠀⠀⠀⠀⠀⠀⠀⠀⠀⠀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⠀⠀⠀⠀⠀⠀⠀⠀⠀⠀⠀⣿⣿⣿⣿⣿⣿⣿⣿⣿⣿⡇⢕⣿⣿⡜⢻⣿⣿⣿⣿⣿⣿⣿⣿⣿⣷⣵⣾⣿⣿⣿⣿⣿⣿⣿⣿⣿⣿⣿⣿⣿⣿⣿⣿⣿⣿⣿⣿⣿⣿⣿⣿⣿⣿⣿⣿⣿⣿⠀⠀⠀⠀⠀⠀⠀⠀⠀⠀⠀⠀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⠀⠀⠀⠀⠀⠀⠀⠀⠀⠀⠀⣿⣿⣿⣿⣿⣿⣿⣿⣿⣿⡇⢕⣿⡿⣳⣣⢿⣿⣿⣿⣿⣿⣿⣿⣿⣿⣿⣿⣯⣼⣿⣿⣿⣿⣿⣿⣿⣿⣿⣿⣿⣿⣿⣿⣿⣿⣿⣿⣿⣿⣿⣿⣿⣿⣿⣿⣿⣿⠀⠀⠀⠀⠀⠀⠀⠀⠀⠀⠀⠀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⠀⠀⠀⠀⠀⠀⠀⠀⠀⠀⠀⣿⣿⣿⣿⣿⣿⣿⣿⣿⣿⡇⢕⣿⣿⣿⣿⣾⣿⣿⣿⣿⣿⢿⢿⣿⣿⣿⣿⣿⣿⣿⣿⣿⣿⣿⣿⣿⣿⣿⣿⣿⣿⣿⣿⣿⣿⣿⣿⣿⣿⣿⣿⣿⣿⣿⣿⣿⣿⠀⠀⠀⠀⠀⠀⠀⠀⠀⠀⠀⠀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⠀⠀⠀⠀⠀⠀⠀⠀⠀⠀⠀⣿⣿⣿⣿⣿⣿⣿⣿⣿⣿⡇⢕⣿⣿⣿⣿⣿⣵⣧⣗⡾⣷⣷⣾⣻⣿⣿⣿⣿⣿⣿⣿⣿⣿⣿⣿⣿⣿⣿⣿⣿⣿⣿⣿⣿⣿⣿⣿⣿⣿⣿⣿⣿⣿⣿⣿⣿⣿⠀⠀⠀⠀⠀⠀⠀⠀⠀⠀⠀⠀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⠀⠀⠀⠀⠀⠀⠀⠀⠀⠀⠀⣿⣿⣿⣿⣿⣿⣿⣿⣿⣿⢕⢕⣿⣿⣿⣿⣿⣿⣿⣿⣯⣿⣻⣿⣿⣿⣿⣿⣿⣿⣿⣿⣿⣿⣿⣿⣿⣿⣿⣿⣿⣿⣿⣿⣿⣿⣿⣿⣿⣿⣿⣿⣿⣿⣿⣿⣿⣿⠀⠀⠀⠀⠀⠀⠀⠀⠀⠀⠀⠀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⠀⠀⠀⠀⠀⠀⠀⠀⠀⠀⠀⣿⣿⣿⣿⣿⣿⣿⣿⣿⣿⢇⢕⣿⣿⣿⣿⣿⣿⣿⣿⣯⣿⣿⣿⣿⣿⣿⣿⣿⣿⣿⣿⣿⣿⣿⣿⣿⣿⣿⣿⣿⣿⣿⣿⣿⣿⣿⣿⣿⣿⣿⣿⣿⣿⣿⣿⣿⣿⠀⠀⠀⠀⠀⠀⠀⠀⠀⠀⠀⠀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⠀⠀⠀⠀⠀⠀⠀⠀⠀⠀⠀⢻⢟⢎⢹⢝⢻⣿⣿⣿⡿⢕⢕⣿⣿⣿⣿⣿⣿⣿⣿⣿⣿⣿⣿⣿⣿⣿⣿⣿⣿⣿⣿⣿⣿⣿⣿⣿⣿⣿⣿⣿⣿⣿⣿⣿⣿⣿⣿⣿⣿⣿⣿⣿⣿⣿⣿⣿⣿⠀⠀⠀⠀⠀⠀⠀⠀⠀⠀⠀⠀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⠀⠀⠀⠀⠀⠀⠀⠀⠀⠀⠀⠑⠃⠑⠑⠑⠑⠑⠙⠃⠑⠑⠑⠙⠛⠛⠛⠛⠛⠛⠛⠛⠛⠛⠛⠛⠛⠛⠛⠛⠛⠛⠛⠛⠛⠛⠛⠛⠛⠛⠛⠛⠛⠛⠛⠛⠛⠛⠛⠛⠛⠛⠛⠛⠛⠛⠛⠛⠛⠀⠀⠀⠀⠀⠀⠀⠀⠀⠀⠀⠀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⠀⠀⠀⠀⠀⠀⠀⠀⠀⠀⠀⣿⣿⣿⣿⣿⣿⣿⣿⣿⣿⢕⢼⣿⣿⣿⣿⣿⢿⢿⣿⣿⣿⣿⣿⣿⣿⣿⣿⣿⣿⣿⣿⣿⣿⣿⣿⣿⣿⣿⣿⣿⣿⣿⣿⣿⣿⣿⣿⣿⣿⣿⣿⣿⣿⣿⣿⣿⣿⠀⠀⠀⠀⠀⠀⠀⠀⠀⠀⠀⠀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⠀⠀⠀⠀⠀⠀⠀⠀⠀⠀⠀⣿⣿⣿⣿⣿⣿⣿⣿⣿⣿⢕⢸⣿⣿⣿⣝⣕⣕⢑⠁⢹⣿⣿⣿⣿⣿⣿⣿⣿⣿⣿⣿⣿⣿⣿⣿⣿⣿⣿⣿⣿⣿⣿⣿⣿⣿⣿⣿⣿⣿⣿⣿⣿⣿⣿⣿⣿⣿⠀⠀⠀⠀⠀⠀⠀⠀⠀⠀⠀⠀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⠀⠀⠀⠀⠀⠀⠀⠀⠀⠀⠀⣿⣿⣿⣿⣿⣿⣿⣿⣿⣿⢕⣸⣿⣿⣿⡟⢟⣏⢕⢄⢕⣿⣿⣿⣿⣿⣿⣿⣿⣿⣿⣿⣿⣿⣿⣿⣿⣿⣿⣿⣿⣿⣿⣿⣿⣿⣿⣿⣿⣿⣿⣿⣿⣿⣿⣿⣿⣿⠀⠀⠀⠀⠀⠀⠀⠀⠀⠀⠀⠀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⠀⠀⠀⠀⠀⠀⠀⠀⠀⠀⠀⣿⣿⣿⣿⣿⣿⣿⣿⣿⣿⢕⢸⣿⣿⣿⣿⣾⣿⣿⣾⣱⣿⣿⣿⣿⣿⣿⣿⣿⣿⣿⣿⣿⣿⣿⣿⣿⣿⣿⣿⣿⣿⣿⣿⣿⣿⣿⣿⣿⣿⣿⣿⣿⣿⣿⣿⣿⣿⠀⠀⠀⠀⠀⠀⠀⠀⠀⠀⠀⠀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⠀⠀⠀⠀⠀⠀⠀⠀⠀⠀⠀⣿⣿⣿⣿⣿⣿⣿⣿⣿⣿⢕⢸⣿⣿⣿⣿⣿⣿⣿⣿⣿⣿⣿⣿⣿⡻⣿⡿⣹⣿⣿⣿⣿⣿⣿⣿⣿⣿⣿⣿⣿⣿⣿⣿⣿⣿⣿⣿⣿⣿⣿⣿⣿⣿⣿⣿⣿⣿⠀⠀⠀⠀⠀⠀⠀⠀⠀⠀⠀⠀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⠀⠀⠀⠀⠀⠀⠀⠀⠀⠀⠀⣿⣿⣿⣿⣿⣿⣿⣿⣿⣿⢕⢸⣿⣿⣏⢻⣿⣿⣿⣿⣿⣿⣿⣿⣿⣷⣵⣵⣿⣿⣾⣿⣿⣿⣿⣿⣿⣿⣿⣿⣿⣿⣿⣿⣿⣿⣿⣿⣿⣿⣿⣿⣿⣿⣿⣿⣿⣿⠀⠀⠀⠀⠀⠀⠀⠀⠀⠀⠀⠀</a:t>
            </a:r>
            <a:br/>
            <a:r>
              <a:t>⠀⠀⠀⠀⠀⠀⠀⠀⠀⠀⠀⣿⣿⣿⣿⣿⣿⣿⣿⣿⣿⢕⢸⣿⡿⣷⢜⢿⣿⣿⣿⣿⣿⣿⣿⣿⣿⣿⣿⣿⣼⣿⣿⣿⣿⣿⣿⣿⣿⣿⣿⣿⣿⣿⣿⣿⣿⣿⣿⣿⣿⣿⣿⣿⣿⣿⣿⣿⣿⠀⠀⠀⠀⠀⠀⠀⠀⠀⠀⠀⠀</a:t>
            </a:r>
            <a:br/>
            <a:r>
              <a:t>⠀⠀⠀⠀⠀⠀⠀⠀⠀⠀⠀⣿⣿⣿⣿⣿⣿⣿⣿⣿⣿⢕⢸⣿⣷⣿⣧⣾⣿⣿⣿⣿⣿⡿⣿⢿⣿⣿⣿⣿⣿⣿⣿⣿⣿⣿⣿⣿⣿⣿⣿⣿⣿⣿⣿⣿⣿⣿⣿⣿⣿⣿⣿⣿⣿⣿⣿⣿⣿⠀⠀⠀⠀⠀⠀⠀⠀⠀⠀⠀⠀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⠀⠀⠀⠀⠀⠀⠀⠀⠀⠀⠀⣿⣿⣿⣿⣿⣿⣿⣿⣿⣿⢕⢸⣿⣿⣿⣿⣿⢹⣽⣹⣵⣯⣵⣧⡻⣿⣿⣿⣿⣿⣿⣿⣿⣿⣿⣿⣿⣿⣿⣿⣿⣿⣿⣿⣿⣿⣿⣿⣿⣿⣿⣿⣿⣿⣿⣿⣿⣿⠀⠀⠀⠀⠀⠀⠀⠀⠀⠀⠀⠀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⠀⠀⠀⠀⠀⠀⠀⠀⠀⠀⠀⣿⣿⣿⣟⣿⣿⣿⣿⣿⣿⢕⢸⣿⣿⣿⣿⣿⣿⣿⣿⣿⣿⣿⣿⣿⣿⣿⣿⣿⣿⣿⣿⣿⣿⣿⣿⣿⣿⣿⣿⣿⣿⣿⣿⣿⣿⣿⣿⣿⣿⣿⣿⣿⣿⣿⣿⣿⣿⠀⠀⠀⠀⠀⠀⠀⠀⠀⠀⠀⠀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⠀⠀⠀⠀⠀⠀⠀⠀⠀⠀⠀⢻⢟⢏⢏⢟⢿⣿⣿⣿⣿⢕⢱⣿⣿⣿⣿⣿⣿⣿⣿⣿⣿⣿⣿⣿⣿⣿⣿⣿⣿⣿⣿⣿⣿⣿⣿⣿⣿⣿⣿⣿⣿⣿⣿⣿⣿⣿⣿⣿⣿⣿⣿⣿⣿⣿⣿⣿⣿⠀⠀⠀⠀⠀⠀⠀⠀⠀⠀⠀⠀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⠀⠀⠀⠀⠀⠀⠀⠀⠀⠀⠀⠑⠑⠑⠑⠑⠑⠙⠘⠃⠑⠑⠑⠙⠛⠛⠛⠛⠛⠛⠛⠛⠛⠛⠛⠛⠛⠛⠛⠛⠛⠛⠛⠛⠛⠛⠛⠛⠛⠛⠛⠛⠛⠛⠛⠛⠛⠛⠛⠛⠛⠛⠛⠛⠛⠛⠛⠛⠛⠀⠀⠀⠀⠀⠀⠀⠀⠀⠀⠀⠀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⠀⠀⠀⠀⠀⠀⠀⠀⠀⠀⠀⣿⣿⣿⣿⣿⣿⣿⣿⣿⣿⢕⢸⣿⣿⣿⣏⣕⣜⢕⠑⠝⣿⣿⣿⣿⣿⣿⣿⣿⣿⣿⣿⣿⣿⣿⣿⣿⣿⣿⣿⣿⣿⣿⣿⣿⣿⣿⣿⣿⣿⣿⣿⣿⣿⣿⣿⣿⣿⠀⠀⠀⠀⠀⠀⠀⠀⠀⠀⠀⠀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⠀⠀⠀⠀⠀⠀⠀⠀⠀⠀⠀⣿⣿⣿⣿⣿⣿⣿⣿⣿⣿⢕⢸⣿⣿⣿⢿⠟⣟⡕⣅⡐⢹⣿⣿⣿⣿⣿⣿⣿⣿⣿⣿⣿⣿⣿⣿⣿⣿⣿⣿⣿⣿⣿⣿⣿⣿⣿⣿⣿⣿⣿⣿⣿⣿⣿⣿⣿⣿⠀⠀⠀⠀⠀⠀⠀⠀⠀⠀⠀⠀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⠀⠀⠀⠀⠀⠀⠀⠀⠀⠀⠀⣿⣿⣿⣿⣿⣿⣿⣿⣿⣿⢕⢸⣿⣿⣿⣿⣷⣿⣿⣷⡕⣾⣿⣿⣿⣿⣿⣿⣿⣿⣿⣿⣿⣿⣿⣿⣿⣿⣿⣿⣿⣿⣿⣿⣿⣿⣿⣿⣿⣿⣿⣿⣿⣿⣿⣿⣿⣿⠀⠀⠀⠀⠀⠀⠀⠀⠀⠀⠀⠀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⠀⠀⠀⠀⠀⠀⠀⠀⠀⠀⠀⣿⣿⣿⣿⣿⣿⣿⣿⣿⣿⢕⢸⣿⣿⣿⣿⣿⣿⣿⣿⣿⣿⣿⣿⣿⡿⣿⣿⡟⣿⣿⣿⣿⣿⣿⣿⣿⣿⣿⣿⣿⣿⣿⣿⣿⣿⣿⣿⣿⣿⣿⣿⣿⣿⣿⣿⣿⣿⠀⠀⠀⠀⠀⠀⠀⠀⠀⠀⠀⠀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⠀⠀⠀⠀⠀⠀⠀⠀⠀⠀⠀⣿⣿⣿⣿⣿⣿⣿⣿⣿⣿⢕⢸⣿⣿⣿⢿⣿⣿⣿⣿⣿⣿⣿⣿⣿⣧⡜⣱⣾⣿⣽⣿⣿⣿⣿⣿⣿⣿⣿⣿⣿⣿⣿⣿⣿⣿⣿⣿⣿⣿⣿⣿⣿⣿⣿⣿⣿⣿⠀⠀⠀⠀⠀⠀⠀⠀⠀⠀⠀⠀</a:t>
            </a:r>
            <a:br/>
            <a:r>
              <a:t>⠀⠀⠀⠀⠀⠀⠀⠀⠀⠀⠀⣿⣿⣿⣿⣿⣿⣿⣿⣿⣿⢕⢸⣿⣿⣿⡕⢿⣿⣿⣿⣿⣿⣿⣿⣿⣿⣷⣿⣿⣹⣿⣿⣿⣿⣿⣿⣿⣿⣿⣿⣿⣿⣿⣿⣿⣿⣿⣿⣿⣿⣿⣿⣿⣿⣿⣿⣿⣿⠀⠀⠀⠀⠀⠀⠀⠀⠀⠀⠀⠀</a:t>
            </a:r>
            <a:br/>
            <a:r>
              <a:t>⠀⠀⠀⠀⠀⠀⠀⠀⠀⠀⠀⣿⣿⣿⣿⣿⣿⣿⣿⣿⣿⢕⢸⣿⣯⣾⣏⣼⣿⣿⣿⣿⣿⣿⣿⣿⣿⣿⣿⣿⣿⣿⣿⣿⣿⣿⣿⣿⣿⣿⣿⣿⣿⣿⣿⣿⣿⣿⣿⣿⣿⣿⣿⣿⣿⣿⣿⣿⣿⠀⠀⠀⠀⠀⠀⠀⠀⠀⠀⠀⠀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⠀⠀⠀⠀⠀⠀⠀⠀⠀⠀⠀⣿⣿⣿⣿⣿⣿⣿⣿⣿⣿⢕⢸⣿⣿⣿⣿⣿⣟⣟⣟⣏⣝⣗⣧⣵⣾⣿⣿⣿⣿⣿⣿⣿⣿⣿⣿⣿⣿⣿⣿⣿⣿⣿⣿⣿⣿⣿⣿⣿⣿⣿⣿⣿⣿⣿⣿⣿⣿⠀⠀⠀⠀⠀⠀⠀⠀⠀⠀⠀⠀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⠀⠀⠀⠀⠀⠀⠀⠀⠀⠀⠀⣿⣿⣿⣿⣿⣿⣿⣿⣿⣿⢕⢸⣿⣿⣿⣿⣿⣽⣿⣿⣿⣯⣽⣿⣿⣷⣿⣿⣿⣿⣿⣿⣿⣿⣿⣿⣿⣿⣿⣿⣿⣿⣿⣿⣿⣿⣿⣿⣿⣿⣿⣿⣿⣿⣿⣿⣿⣿⠀⠀⠀⠀⠀⠀⠀⠀⠀⠀⠀⠀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⠀⠀⠀⠀⠀⠀⠀⠀⠀⠀⠀⢿⢯⢟⡟⢻⣿⣿⣿⣿⣿⢕⢸⣿⣿⣿⣿⣿⣿⣿⣿⣿⣿⣿⣿⣿⣿⣿⣿⣿⣿⣿⣿⣿⣿⣿⣿⣿⣿⣿⣿⣿⣿⣿⣿⣿⣿⣿⣿⣿⣿⣿⣿⣿⣿⣿⣿⣿⣿⠀⠀⠀⠀⠀⠀⠀⠀⠀⠀⠀⠀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⠀⠀⠀⠀⠀⠀⠀⠀⠀⠀⠀⠑⠑⠑⠑⠑⠑⠛⠙⠃⠑⠑⠘⠛⠛⠛⠛⠛⠛⠛⠛⠛⠛⠛⠛⠛⠛⠛⠛⠛⠛⠛⠛⠛⠛⠛⠛⠛⠛⠛⠛⠛⠛⠛⠛⠛⠛⠛⠛⠛⠛⠛⠛⠛⠛⠛⠛⠛⠛⠀⠀⠀⠀⠀⠀⠀⠀⠀⠀⠀⠀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⠀⠀⠀⠀⠀⠀⠀⠀⠀⠀⠀⣿⣿⣿⣿⣿⣿⣿⣿⣿⣇⢜⢸⣿⣿⣿⣿⣿⣿⣿⣿⣿⣿⣿⣿⣿⣿⣿⣿⣿⣿⣿⣿⣿⣿⣿⣿⣿⣿⣿⣿⣿⣿⣿⣿⣿⣿⣿⣿⣿⣿⣿⣿⣿⣿⣿⣿⣿⣿⠀⠀⠀⠀⠀⠀⠀⠀⠀⠀⠀⠀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⠀⠀⠀⠀⠀⠀⠀⠀⠀⠀⠀⣿⣿⣿⣿⣿⣿⣿⣿⣿⣿⢕⢸⣿⣿⣿⡟⣕⣝⡕⢑⠘⢿⣿⣿⣿⣿⣿⣿⣿⣿⣿⣿⣿⣿⣿⣿⣿⣿⣿⣿⣿⣿⣿⣿⣿⣿⣿⣿⣿⣿⣿⣿⣿⣿⣿⣿⣿⣿⠀⠀⠀⠀⠀⠀⠀⠀⠀⠀⠀⠀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⠀⠀⠀⠀⠀⠀⠀⠀⠀⠀⠀⣿⣿⣿⣿⣿⣿⣿⣿⣿⣿⢕⢸⣿⣿⣿⡿⢟⢟⣕⢕⡀⢸⣿⣿⣿⣿⣿⣿⣿⣿⣿⣿⣿⣿⣿⣿⣿⣿⣿⣿⣿⣿⣿⣿⣿⣿⣿⣿⣿⣿⣿⣿⣿⣿⣿⣿⣿⣿⠀⠀⠀⠀⠀⠀⠀⠀⠀⠀⠀⠀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⠀⠀⠀⠀⠀⠀⠀⠀⠀⠀⠀⣿⣿⣿⣿⣿⣿⣿⣿⣿⣿⢕⢸⣿⣿⣿⣷⣳⣾⣿⣿⣇⢸⣿⣿⣿⣿⣿⣿⣿⣿⣿⣿⣿⣿⣿⣿⣿⣿⣿⣿⣿⣿⣿⣿⣿⣿⣿⣿⣿⣿⣿⣿⣿⣿⣿⣿⣿⣿⠀⠀⠀⠀⠀⠀⠀⠀⠀⠀⠀⠀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⠀⠀⠀⠀⠀⠀⠀⠀⠀⠀⠀⣿⣿⣿⣿⣿⣿⣿⣿⣿⣿⢕⢸⣿⣿⣿⣿⣿⣿⣿⣿⣿⣿⣿⣿⣿⣿⢜⢟⣝⣺⣿⣿⣿⣿⣿⣿⣿⣿⣿⣿⣿⣿⣿⣿⣿⣿⣿⣿⣿⣿⣿⣿⣿⣿⣿⣿⣿⣿⠀⠀⠀⠀⠀⠀⠀⠀⠀⠀⠀⠀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⠀⠀⠀⠀⠀⠀⠀⠀⠀⠀⠀⣿⣿⣿⣿⣿⣿⣿⣿⣿⣿⢕⢸⣿⣿⣿⡿⢻⣿⣿⣿⣿⣿⣿⣿⣿⣿⣇⣼⣿⢿⣿⣿⣿⣿⣿⣿⣿⣿⣿⣿⣿⣿⣿⣿⣿⣿⣿⣿⣿⣿⣿⣿⣿⣿⣿⣿⣿⣿⠀⠀⠀⠀⠀⠀⠀⠀⠀⠀⠀⠀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⠀⠀⠀⠀⠀⠀⠀⠀⠀⠀⠀⣿⣿⣿⣿⣿⣿⣿⣿⣿⣿⢕⢸⣿⣿⢿⣿⡕⣿⣿⣿⣿⣿⣿⣿⣿⣿⣿⣿⣿⣾⣿⣿⣿⣿⣿⣿⣿⣿⣿⣿⣿⣿⣿⣿⣿⣿⣿⣿⣿⣿⣿⣿⣿⣿⣿⣿⣿⣿⠀⠀⠀⠀⠀⠀⠀⠀⠀⠀⠀⠀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⠀⠀⠀⠀⠀⠀⠀⠀⠀⠀⠀⣿⣿⣿⣿⣿⣿⣿⣿⣿⣿⢕⢸⣿⣿⣿⣿⣿⣿⡿⣟⢻⣟⢹⣿⣝⢽⣿⣿⣿⣿⣿⣿⣿⣿⣿⣿⣿⣿⣿⣿⣿⣿⣿⣿⣿⣿⣿⣿⣿⣿⣿⣿⣿⣿⣿⣿⣿⣿⠀⠀⠀⠀⠀⠀⠀⠀⠀⠀⠀⠀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⠀⠀⠀⠀⠀⠀⠀⠀⠀⠀⠀⣿⣿⣿⣿⣿⣿⣿⣿⣿⣿⢕⢸⣿⣿⣿⣿⣿⣿⣿⣿⣿⣿⣯⣿⣿⣷⣿⣿⣿⣿⣿⣿⣿⣿⣿⣿⣿⣿⣿⣿⣿⣿⣿⣿⣿⣿⣿⣿⣿⣿⣿⣿⣿⣿⣿⣿⣿⣿⠀⠀⠀⠀⠀⠀⠀⠀⠀⠀⠀⠀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⠀⠀⠀⠀⠀⠀⠀⠀⠀⠀⠀⢟⢿⢟⢿⢿⣿⣿⣿⣿⣿⢕⢸⣿⣿⣿⣿⣿⣿⣿⣿⣿⣿⣿⣿⣿⣿⣿⣿⣿⣾⣿⣿⣿⣿⣿⣿⣿⣿⣿⣿⣿⣿⣿⣿⣿⣿⣿⣿⣿⣿⣿⣿⣿⣿⣿⣿⣿⣿⠀⠀⠀⠀⠀⠀⠀⠀⠀⠀⠀⠀</a:t>
            </a:r>
            <a:br/>
            <a:r>
              <a:t>⠀⠀⠀⠀⠀⠀⠀⠀⠀⠀⠀⠑⠑⠑⠑⠑⠘⠓⠋⠋⠙⠑⠘⠛⠛⠛⠛⠛⠛⠛⠛⠛⠛⠛⠛⠛⠛⠛⠛⠛⠛⠛⠛⠛⠛⠛⠛⠛⠛⠛⠛⠛⠛⠛⠛⠛⠛⠛⠛⠛⠛⠛⠛⠛⠛⠛⠛⠛⠛⠀⠀⠀⠀⠀⠀⠀⠀⠀⠀⠀⠀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⠀⠀⠀⠀⠀⠀⠀⠀⠀⠀⠀⣿⣿⣿⣿⣿⣿⣿⣿⣿⡇⢜⣿⣿⣿⣿⣿⣿⣿⣿⣿⣿⣿⣿⣿⣿⣿⣿⣿⣿⣿⣿⣿⣿⣿⣿⣿⣿⣿⣿⣿⣿⣿⣿⣿⣿⣿⣿⣿⣿⣿⣿⣿⣿⣿⣿⣿⣿⣿⠀⠀⠀⠀⠀⠀⠀⠀⠀⠀⠀⠀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⠀⠀⠀⠀⠀⠀⠀⠀⠀⠀⠀⣿⣿⣿⣿⣿⣿⣿⣿⣿⡇⢕⢹⣿⣿⣿⣿⣿⣿⣿⣿⣿⣿⣿⣿⣿⣿⣿⣿⣿⣿⣿⣿⣿⣿⣿⣿⣿⣿⣿⣿⣿⣿⣿⣿⣿⣿⣿⣿⣿⣿⣿⣿⣿⣿⣿⣿⣿⣿⠀⠀⠀⠀⠀⠀⠀⠀⠀⠀⠀⠀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⠀⠀⠀⠀⠀⠀⠀⠀⠀⠀⠀⣿⣿⣿⣿⣿⣿⣿⣿⣿⡧⢕⢸⣿⣿⣿⣿⣿⣿⣿⣿⣿⣿⣿⣿⣿⣿⣿⣿⣿⣿⣿⣿⣿⣿⣿⣿⣿⣿⣿⣿⣿⣿⣿⣿⣿⣿⣿⣿⣿⣿⣿⣿⣿⣿⣿⣿⣿⣿⠀⠀⠀⠀⠀⠀⠀⠀⠀⠀⠀⠀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⠀⠀⠀⠀⠀⠀⠀⠀⠀⠀⠀⣿⣿⣿⣿⣿⣿⣿⣿⣿⡇⢕⢸⣿⣿⣿⣿⢟⢝⢕⢕⢜⠝⣿⣿⣿⣿⣿⣿⣿⣿⣿⣿⣿⣿⣿⣿⣿⣿⣿⣿⣿⣿⣿⣿⣿⣿⣿⣿⣿⣿⣿⣿⣿⣿⣿⣿⣿⣿⠀⠀⠀⠀⠀⠀⠀⠀⠀⠀⠀⠀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⠀⠀⠀⠀⠀⠀⠀⠀⠀⠀⠀⣿⣿⣿⣿⣿⣿⣿⣿⣿⣏⢕⢸⣿⣿⣿⣿⣷⡿⡿⠕⢕⢀⢸⣿⣿⣿⣿⣿⣿⣿⣿⣿⣿⣿⣿⣿⣿⣿⣿⣿⣿⣿⣿⣿⣿⣿⣿⣿⣿⣿⣿⣿⣿⣿⣿⣿⣿⣿⠀⠀⠀⠀⠀⠀⠀⠀⠀⠀⠀⠀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⠀⠀⠀⠀⠀⠀⠀⠀⠀⠀⠀⣿⣿⣿⣿⣿⣿⣿⣿⣿⣯⢕⢸⣿⣿⣿⣿⣿⣵⣿⣿⣾⣇⢸⣿⣿⣿⣿⣿⣿⣿⣿⣿⣿⣿⣿⣿⣿⣿⣿⣿⣿⣿⣿⣿⣿⣿⣿⣿⣿⣿⣿⣿⣿⣿⣿⣿⣿⣿⠀⠀⠀⠀⠀⠀⠀⠀⠀⠀⠀⠀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⠀⠀⠀⠀⠀⠀⠀⠀⠀⠀⠀⣿⣿⣿⣿⣿⣿⣿⣿⣿⣿⢕⢸⣿⣿⣿⣿⣿⣿⣿⣿⣿⣿⣿⣿⣿⣿⣿⢿⣿⢏⣿⣿⣿⣿⣿⣿⣿⣿⣿⣿⣿⣿⣿⣿⣿⣿⣿⣿⣿⣿⣿⣿⣿⣿⣿⣿⣿⣿⠀⠀⠀⠀⠀⠀⠀⠀⠀⠀⠀⠀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⠀⠀⠀⠀⠀⠀⠀⠀⠀⠀⠀⣿⣿⣿⣿⣿⣿⣿⣿⣿⣿⢕⢸⣿⣿⣿⣿⣇⣿⣿⣿⣿⣿⣿⣿⣿⣿⡿⢕⣸⣾⣿⣿⣿⣿⣿⣿⣿⣿⣿⣿⣿⣿⣿⣿⣿⣿⣿⣿⣿⣿⣿⣿⣿⣿⣿⣿⣿⣿⠀⠀⠀⠀⠀⠀⠀⠀⠀⠀⠀⠀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⠀⠀⠀⠀⠀⠀⠀⠀⠀⠀⠀⣿⣿⣿⣿⣿⣿⣿⣿⣿⣿⢕⢸⣿⣿⣿⣿⣿⣟⣿⣿⣿⣿⣿⣿⣿⣿⣷⣾⣿⢿⣿⣿⣿⣿⣿⣿⣿⣿⣿⣿⣿⣿⣿⣿⣿⣿⣿⣿⣿⣿⣿⣿⣿⣿⣿⣿⣿⣿⠀⠀⠀⠀⠀⠀⠀⠀⠀⠀⠀⠀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⠀⠀⠀⠀⠀⠀⠀⠀⠀⠀⠀⣿⣿⣿⣿⣿⣿⣿⣿⣿⣿⢕⢸⣿⣿⣿⣿⣿⡿⣼⣿⣿⣿⡿⢿⣿⣿⣿⣿⣿⣿⣿⣿⣿⣿⣿⣿⣿⣿⣿⣿⣿⣿⣿⣿⣿⣿⣿⣿⣿⣿⣿⣿⣿⣿⣿⣿⣿⣿⠀⠀⠀⠀⠀⠀⠀⠀⠀⠀⠀⠀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⠀⠀⠀⠀⠀⠀⠀⠀⠀⠀⠀⣿⣿⣿⣿⣿⣿⣿⣿⣿⣿⢕⢸⣿⣿⣿⣿⣿⣿⣿⣿⣾⣷⣿⣷⢻⣿⣷⣼⣽⣿⣿⣿⣿⣿⣿⣿⣿⣿⣿⣿⣿⣿⣿⣿⣿⣿⣿⣿⣿⣿⣿⣿⣿⣿⣿⣿⣿⣿⠀⠀⠀⠀⠀⠀⠀⠀⠀⠀⠀⠀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⠀⠀⠀⠀⠀⠀⠀⠀⠀⠀⠀⠘⠑⠑⠑⠙⠛⠛⠛⠛⠛⠑⠘⠛⠛⠛⠛⠛⠛⠛⠛⠛⠛⠛⠛⠛⠛⠛⠛⠛⠛⠛⠛⠛⠛⠛⠛⠛⠛⠛⠛⠛⠛⠛⠛⠛⠛⠛⠛⠛⠛⠛⠛⠛⠛⠛⠛⠛⠛⠀⠀⠀⠀⠀⠀⠀⠀⠀⠀⠀⠀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⠀⠀⠀⠀⠀⠀⠀⠀⠀⠀⠀⣿⣿⣿⣿⣿⣿⣿⣿⣿⡇⢕⢺⣿⣿⣿⣿⣿⣿⣿⣿⣿⣿⣿⣿⣿⣿⣿⣿⣿⣿⣿⣿⣿⣿⣿⣿⣿⣿⣿⣿⣿⣿⣿⣿⣿⣿⣿⣿⣿⣿⣿⣿⣿⣿⣿⣿⣿⣿⠀⠀⠀⠀⠀⠀⠀⠀⠀⠀⠀⠀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⠀⠀⠀⠀⠀⠀⠀⠀⠀⠀⠀⣿⣿⣿⣿⣿⣿⣿⣿⣿⡇⢕⢸⣿⣿⣿⣿⣿⢟⢝⢝⢝⢝⢻⣿⣿⣿⣿⣿⣿⣿⣿⣿⣿⣿⣿⣿⣿⣿⣿⣿⣿⣿⣿⣿⣿⣿⣿⣿⣿⣿⣿⣿⣿⣿⣿⣿⣿⣿⠀⠀⠀⠀⠀⠀⠀⠀⠀⠀⠀⠀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⠀⠀⠀⠀⠀⠀⠀⠀⠀⠀⠀⣿⣿⣿⣿⣿⣿⣿⣿⣿⣇⢕⢸⣿⣿⣿⣿⣷⣵⣷⣧⢔⠐⢕⢿⣿⣿⣿⣿⣿⣿⣿⣿⣿⣿⣿⣿⣿⣿⣿⣿⣿⣿⣿⣿⣿⣿⣿⣿⣿⣿⣿⣿⣿⣿⣿⣿⣿⣿⠀⠀⠀⠀⠀⠀⠀⠀⠀⠀⠀⠀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⠀⠀⠀⠀⠀⠀⠀⠀⠀⠀⠀⣿⣿⣿⣿⣿⣿⣿⣿⣿⡧⢕⢸⣿⣿⣿⣿⣿⣯⣸⣷⣧⣾⡇⣸⣿⣿⣿⣿⣿⣿⣿⣿⣿⣿⣿⣿⣿⣿⣿⣿⣿⣿⣿⣿⣿⣿⣿⣿⣿⣿⣿⣿⣿⣿⣿⣿⣿⣿⠀⠀⠀⠀⠀⠀⠀⠀⠀⠀⠀⠀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⠀⠀⠀⠀⠀⠀⠀⠀⠀⠀⠀⣿⣿⣿⣿⣿⣿⣿⣿⣿⣧⢕⢸⣿⣿⣿⣿⣿⣿⣿⣿⣿⣿⣷⣿⣿⣿⣿⣿⣿⣿⣿⣿⣿⣿⣿⣿⣿⣿⣿⣿⣿⣿⣿⣿⣿⣿⣿⣿⣿⣿⣿⣿⣿⣿⣿⣿⣿⣿⠀⠀⠀⠀⠀⠀⠀⠀⠀⠀⠀⠀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⠀⠀⠀⠀⠀⠀⠀⠀⠀⠀⠀⣿⣿⣿⣿⣿⣿⣿⣿⣿⡷⢕⢸⣿⣿⣿⣿⣿⣿⣿⣿⢿⣿⣿⣿⣿⣿⣿⣿⣿⣿⣿⣿⣿⣿⣿⣿⣿⣿⣿⣿⣿⣿⣿⣿⣿⣿⣿⣿⣿⣿⣿⣿⣿⣿⣿⣿⣿⣿⠀⠀⠀⠀⠀⠀⠀⠀⠀⠀⠀⠀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⠀⠀⠀⠀⠀⠀⠀⠀⠀⠀⠀⣿⣿⣿⣿⣿⣿⣿⣿⣿⣿⢕⢸⣿⣿⣿⣿⣿⣿⣿⣿⣿⣿⣿⣿⣿⣿⣿⣟⣿⣿⣿⣿⣿⣿⣿⣿⣿⣿⣿⣿⣿⣿⣿⣿⣿⣿⣿⣿⣿⣿⣿⣿⣿⣿⣿⣿⣿⣿⠀⠀⠀⠀⠀⠀⠀⠀⠀⠀⠀⠀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⠀⠀⠀⠀⠀⠀⠀⠀⠀⠀⠀⣿⣿⣿⣿⣿⣿⣿⣿⣿⣿⢕⢸⣿⣿⣿⣿⣿⢿⣿⣿⣿⣿⣿⣿⣿⣿⣿⡇⢜⣧⣿⣿⣿⣿⣿⣿⣿⣿⣿⣿⣿⣿⣿⣿⣿⣿⣿⣿⣿⣿⣿⣿⣿⣿⣿⣿⣿⣿⠀⠀⠀⠀⠀⠀⠀⠀⠀⠀⠀⠀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⠀⠀⠀⠀⠀⠀⠀⠀⠀⠀⠀⣿⣿⣿⣿⣿⣿⣿⣿⣿⣿⢕⢸⣿⣿⣿⣿⣿⣷⢿⣿⣿⣿⣿⣿⣿⣿⣿⣷⣿⣿⣿⣿⣿⣿⣿⣿⣿⣿⣿⣿⣿⣿⣿⣿⣿⣿⣿⣿⣿⣿⣿⣿⣿⣿⣿⣿⣿⣿⠀⠀⠀⠀⠀⠀⠀⠀⠀⠀⠀⠀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⠀⠀⠀⠀⠀⠀⠀⠀⠀⠀⠀⣿⣿⣿⣿⣿⣿⣿⣿⣿⣿⢕⢸⣿⣿⣿⣿⣿⣿⣷⢻⣿⣿⣿⣿⣿⣿⡿⢟⢻⣽⣿⣿⣿⣿⣿⣿⣿⣿⣿⣿⣿⣿⣿⣿⣿⣿⣿⣿⣿⣿⣿⣿⣿⣿⣿⣿⣿⣿⠀⠀⠀⠀⠀⠀⠀⠀⠀⠀⠀⠀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⠀⠀⠀⠀⠀⠀⠀⠀⠀⠀⠀⣿⣿⣿⣿⣿⣿⣿⣿⣿⣿⢕⢸⣿⣿⣿⣿⣿⣿⣷⣿⣯⣽⣽⣗⣿⢿⣷⣮⣟⣿⣿⣿⣿⣿⣿⣿⣿⣿⣿⣿⣿⣿⣿⣿⣿⣿⣿⣿⣿⣿⣿⣿⣿⣿⣿⣿⣿⣿⠀⠀⠀⠀⠀⠀⠀⠀⠀⠀⠀⠀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⠀⠀⠀⠀⠀⠀⠀⠀⠀⠀⠀⣿⣿⣿⣿⣿⣿⣿⣿⣿⣿⢕⢸⣿⣿⣿⣿⣿⣿⣿⣿⣿⣿⣿⣿⣷⣿⣿⣿⢿⣿⣿⣿⣿⣿⣿⣿⣿⣿⣿⣿⣿⣿⣿⣿⣿⣿⣿⣿⣿⣿⣿⣿⣿⣿⣿⣿⣿⣿⠀⠀⠀⠀⠀⠀⠀⠀⠀⠀⠀⠀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⠀⠀⠀⠀⠀⠀⠀⠀⠀⠀⠀⣿⣿⣿⣿⣿⣿⣿⣿⣿⣿⢑⢸⣿⣿⣿⣿⣿⣿⣿⣿⣿⣿⣿⣿⣿⣿⣿⣿⣿⣿⣿⣿⣿⣿⣿⣿⣿⣿⣿⣿⣿⣿⣿⣿⣿⣿⣿⣿⣿⣿⣿⣿⣿⣿⣿⣿⣿⣿⠀⠀⠀⠀⠀⠀⠀⠀⠀⠀⠀⠀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⠀⠀⠀⠀⠀⠀⠀⠀⠀⠀⠀⠑⠙⠙⠙⠛⠛⠛⠛⠛⠛⠑⠘⠛⠛⠛⠛⠛⠛⠛⠛⠛⠛⠛⠛⠛⠛⠛⠛⠛⠛⠛⠛⠛⠛⠛⠛⠛⠛⠛⠛⠛⠛⠛⠛⠛⠛⠛⠛⠛⠛⠛⠛⠛⠛⠛⠛⠛⠛⠀⠀⠀⠀⠀⠀⠀⠀⠀⠀⠀⠀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⠀⠀⠀⠀⠀⠀⠀⠀⠀⠀⠀⣿⣿⣿⣿⣿⣿⣿⣿⣿⣿⣿⣿⣿⣿⣿⣿⣿⡇⢸⣿⣿⣿⣿⣿⣿⣿⣿⣿⣿⣿⣿⣿⣿⣿⣿⣿⣿⣿⣿⣿⣿⣿⣿⣿⣿⣿⣿⣿⣿⣿⣿⣿⣿⣿⣿⣿⣿⣿⠀⠀⠀⠀⠀⠀⠀⠀⠀⠀⠀⠀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⠀⠀⠀⠀⠀⠀⠀⠀⠀⠀⠀⣿⣿⣿⣿⣿⣿⣿⣿⣿⣿⣿⣿⣿⣿⣿⣿⣿⢕⢸⣿⣿⣿⣿⣿⣿⣿⣿⣿⣿⣿⣿⣿⣿⣿⣿⣿⣿⣿⣿⣿⣿⣿⣿⣿⣿⣿⣿⣿⣿⣿⣿⣿⣿⣿⣿⣿⣿⣿⠀⠀⠀⠀⠀⠀⠀⠀⠀⠀⠀⠀</a:t>
            </a:r>
            <a:br/>
            <a:r>
              <a:t>⠀⠀⠀⠀⠀⠀⠀⠀⠀⠀⠀⢹⣿⣿⣿⣿⣿⣿⣿⣿⣿⣿⣿⣿⣿⣿⣿⣿⢕⢸⣿⣿⡿⣿⣿⣿⣿⣿⣿⣿⣿⣿⣿⣿⣿⣿⣿⣿⣿⣿⣿⣿⣿⣿⣿⣿⣿⣿⣿⣿⣿⣿⣿⣿⣿⣿⣿⣿⣿⠀⠀⠀⠀⠀⠀⠀⠀⠀⠀⠀⠀</a:t>
            </a:r>
            <a:br/>
            <a:r>
              <a:t>⠀⠀⠀⠀⠀⠀⠀⠀⠀⠀⠀⢾⣿⣿⣿⣿⣿⣿⣿⣿⣿⣿⣿⣿⣿⣿⣿⣿⢕⢹⣿⣝⣜⡕⠘⢻⣿⣿⣿⣿⣿⣿⣿⣿⣿⣿⣿⣿⣿⣿⣿⣿⣿⣿⣿⣿⣿⣿⣿⣿⣿⣿⣿⣿⣿⣿⣿⣿⣿⠀⠀⠀⠀⠀⠀⠀⠀⠀⠀⠀⠀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⠀⠀⠀⠀⠀⠀⠀⠀⠀⠀⠀⣾⣿⣿⣿⣿⣿⣿⣿⣿⣿⣿⣿⣿⣿⣿⣿⣿⢕⢸⣏⡻⢝⣵⣕⣸⣿⣿⣿⣿⣿⣿⣿⣿⣿⣿⣿⣿⣿⣿⣿⣿⣿⣿⣿⣿⣿⣿⣿⣿⣿⣿⣿⣿⣿⣿⣿⣿⣿⠀⠀⠀⠀⠀⠀⠀⠀⠀⠀⠀⠀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⠀⠀⠀⠀⠀⠀⠀⠀⠀⠀⠀⣿⣿⣿⣿⣿⣿⣿⣿⣿⣿⣿⣿⣿⣿⣿⣿⣿⢕⣸⣿⣿⣿⣿⣷⣿⣿⣿⣿⣿⣿⣿⣿⣿⣿⣿⣿⣿⣿⣿⣿⣿⣿⣿⣿⣿⣿⣿⣿⣿⣿⣿⣿⣿⣿⣿⣿⣿⣿⠀⠀⠀⠀⠀⠀⠀⠀⠀⠀⠀⠀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⠀⠀⠀⠀⠀⠀⠀⠀⠀⠀⠀⣿⣿⣿⣿⣿⣿⣿⣿⣿⣿⣿⣿⣿⣿⣿⣿⣿⢕⣾⣿⣿⣿⣿⣷⣿⣿⣿⣿⣿⣿⣿⣿⣿⣿⣿⣿⣿⣿⣿⣿⣿⣿⣿⣿⣿⣿⣿⣿⣿⣿⣿⣿⣿⣿⣿⣿⣿⣿⠀⠀⠀⠀⠀⠀⠀⠀⠀⠀⠀⠀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⠀⠀⠀⠀⠀⠀⠀⠀⠀⠀⠀⣿⣿⣿⣿⣿⣿⣿⣿⣿⣿⣿⣿⣿⣿⣿⣿⣿⢕⣿⣼⣿⣿⣿⣿⣿⣿⣿⣿⣿⣿⣿⣿⣿⣿⣿⣿⣿⣿⣿⣿⣿⣿⣿⣿⣿⣿⣿⣿⣿⣿⣿⣿⣿⣿⣿⣿⣿⣿⠀⠀⠀⠀⠀⠀⠀⠀⠀⠀⠀⠀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⠀⠀⠀⠀⠀⠀⠀⠀⠀⠀⠀⣿⣿⣿⣿⣿⣿⣿⣿⣿⣿⣿⣿⣿⣿⣿⣿⣿⣷⣿⣿⣿⣿⣿⣿⡿⢏⣿⣿⣿⣿⣿⣿⣿⣿⣿⣿⣿⣿⣿⣿⣿⣿⣿⣿⣿⣿⣿⣿⣿⣿⣿⣿⣿⣿⣿⣿⣿⣿⠀⠀⠀⠀⠀⠀⠀⠀⠀⠀⠀⠀</a:t>
            </a:r>
            <a:br/>
            <a:r>
              <a:t>⠀⠀⠀⠀⠀⠀⠀⠀⠀⠀⠀⢹⣻⣿⣿⣿⣿⣿⣿⣿⣿⣿⣿⣿⣿⣿⣿⡿⢝⣿⣿⣿⣿⣿⣿⣿⣿⣿⣿⣿⣿⣿⣿⣿⣿⣿⣿⣿⣿⣿⣿⣿⣿⣿⣿⣿⣿⣿⣿⣿⣿⣿⣿⣿⣿⣿⣿⣿⣿⠀⠀⠀⠀⠀⠀⠀⠀⠀⠀⠀⠀</a:t>
            </a:r>
            <a:br/>
            <a:r>
              <a:t>⠀⠀⠀⠀⠀⠀⠀⠀⠀⠀⠀⢸⣽⣿⣿⣿⣿⣿⣿⣿⣿⣿⣿⣿⣿⣿⣿⡇⢕⣿⣿⣿⣿⣿⣿⣿⣜⣻⣿⣿⣿⣿⣿⣿⣿⣿⣿⣿⣿⣿⣿⣿⣿⣿⣿⣿⣿⣿⣿⣿⣿⣿⣿⣿⣿⣿⣿⣿⣿⠀⠀⠀⠀⠀⠀⠀⠀⠀⠀⠀⠀</a:t>
            </a:r>
            <a:br/>
            <a:r>
              <a:t>⠀⠀⠀⠀⠀⠀⠀⠀⠀⠀⠀⢜⢻⢿⣿⣿⣿⣿⣿⣿⣿⣿⣿⣿⣿⣿⣿⡇⢕⣿⣿⣿⣿⣽⣿⣿⣯⣯⣿⣿⣿⣿⣿⣿⣿⣿⣿⣿⣿⣿⣿⣿⣿⣿⣿⣿⣿⣿⣿⣿⣿⣿⣿⣿⣿⣿⣿⣿⣿⠀⠀⠀⠀⠀⠀⠀⠀⠀⠀⠀⠀</a:t>
            </a:r>
            <a:br/>
            <a:r>
              <a:t>⠀⠀⠀⠀⠀⠀⠀⠀⠀⠀⠀⢕⢕⢕⢕⢝⢝⢻⢿⣿⣿⣿⣿⣿⣿⣿⣿⡇⢕⣿⣿⣿⡟⢻⣿⣿⣿⣿⣿⣿⣿⣿⣿⣿⣿⣿⣿⣿⣿⣿⣿⣿⣿⣿⣿⣿⣿⣿⣿⣿⣿⣿⣿⣿⣿⣿⣿⣿⣿⠀⠀⠀⠀⠀⠀⠀⠀⠀⠀⠀⠀</a:t>
            </a:r>
            <a:br/>
            <a:r>
              <a:t>⠀⠀⠀⠀⠀⠀⠀⠀⠀⠀⠀⡕⢝⢱⢱⢵⢵⣕⢞⢕⣿⢟⢻⢿⣿⣿⣿⡇⣾⣿⣿⡗⢱⣾⣿⣿⣿⣿⣿⣿⣿⣿⣿⣿⣿⣿⣿⣿⣿⣿⣿⣿⣿⣿⣿⣿⣿⣿⣿⣿⣿⣿⣿⣿⣿⣿⣿⣿⣿⠀⠀⠀⠀⠀⠀⠀⠀⠀⠀⠀⠀</a:t>
            </a:r>
            <a:br/>
            <a:r>
              <a:t>⠀⠀⠀⠀⠀⠀⠀⠀⠀⠀⠀⢕⢕⢕⢕⢕⢜⢝⢕⢕⢕⢕⢜⢕⢜⢝⢝⢻⣿⣿⡇⢕⣿⣿⣿⣿⣿⣿⣿⣿⣿⣿⣯⣿⣿⣿⣿⣿⣿⣿⣿⣿⣿⣿⣿⣿⣿⣿⣿⣿⣿⣿⣿⣿⣿⣿⣿⣿⣿⠀⠀⠀⠀⠀⠀⠀⠀⠀⠀⠀⠀</a:t>
            </a:r>
            <a:br/>
            <a:r>
              <a:t>⠀⠀⠀⠀⠀⠀⠀⠀⠀⠀⠀⢕⢕⢕⢕⢕⢕⢕⢕⢕⢕⢕⢕⣕⢕⢕⢕⢜⣟⣟⡇⢸⢿⢿⣿⣿⣿⣿⣿⣿⣿⣿⣿⣿⣿⣿⣿⣿⣿⣿⣿⣿⣿⣿⣿⣿⣿⣿⣿⣿⣿⣿⣿⣿⣿⣿⣿⣿⣿⠀⠀⠀⠀⠀⠀⠀⠀⠀⠀⠀⠀</a:t>
            </a:r>
            <a:br/>
            <a:r>
              <a:t>⠀⠀⠀⠀⠀⠀⠀⠀⠀⠀⠀⢕⢕⢕⢱⢕⢜⢝⢕⢕⢕⢕⢕⢕⢕⢕⢕⢕⢻⣷⣇⢕⢕⣿⣿⣿⣼⢟⢿⣿⣿⣿⣿⣿⣿⣷⣿⣿⣿⣿⣿⣿⣿⣿⣿⣿⣿⣿⣿⣿⣿⣿⣿⣿⣿⣿⣿⣿⣿⠀⠀⠀⠀⠀⠀⠀⠀⠀⠀⠀⠀</a:t>
            </a:r>
            <a:br/>
            <a:r>
              <a:t>⠀⠀⠀⠀⠀⠀⠀⠀⠀⠀⠀⠑⠑⠑⠑⠑⠑⠑⠑⠑⠓⠃⠑⠑⠑⠑⠑⠑⠑⠛⠓⠑⠑⠘⠛⠛⠛⠃⠑⠚⠛⠙⠛⠛⠛⠛⠛⠛⠛⠛⠛⠛⠛⠛⠛⠛⠛⠛⠛⠛⠛⠛⠛⠛⠛⠛⠛⠛⠛⠀⠀⠀⠀⠀⠀⠀⠀⠀⠀⠀⠀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⠀⠀⠀⠀⠀⠀⠀⠀⠀⠀⠀⣿⣿⣿⣿⣿⣿⣿⣿⣿⡇⢕⣿⣿⣿⣿⣿⣿⣿⡟⢟⢟⢟⢿⣿⣿⣿⣿⣿⣿⣿⣿⣿⣿⣿⣿⣿⣿⣿⣿⣿⣿⣿⣿⣿⣿⣿⣿⣿⣿⣿⣿⣿⣿⣿⣿⣿⣿⣿⠀⠀⠀⠀⠀⠀⠀⠀⠀⠀⠀⠀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⠀⠀⠀⠀⠀⠀⠀⠀⠀⠀⠀⣿⣿⣿⣿⣿⣿⣿⣿⣿⡇⢕⣹⣿⣿⣿⣿⣿⣕⣵⣵⡕⢅⠀⢹⣿⣿⣿⣿⣿⣿⣿⣿⣿⣿⣿⣿⣿⣿⣿⣿⣿⣿⣿⣿⣿⣿⣿⣿⣿⣿⣿⣿⣿⣿⣿⣿⣿⣿⠀⠀⠀⠀⠀⠀⠀⠀⠀⠀⠀⠀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⠀⠀⠀⠀⠀⠀⠀⠀⠀⠀⠀⣿⣿⣿⣿⣿⣿⣿⣿⣿⡇⢕⣸⣿⣿⣿⣿⣿⡿⢏⣫⣵⣱⣴⢕⣿⣿⣿⣿⣿⣿⣿⣿⣿⣿⣿⣿⣿⣿⣿⣿⣿⣿⣿⣿⣿⣿⣿⣿⣿⣿⣿⣿⣿⣿⣿⣿⣿⣿⠀⠀⠀⠀⠀⠀⠀⠀⠀⠀⠀⠀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⠀⠀⠀⠀⠀⠀⠀⠀⠀⠀⠀⣿⣿⣿⣿⣿⣿⣿⣿⣿⡇⢕⢼⣿⣿⣿⣿⣿⣿⣿⣿⣿⣿⣿⣵⣿⣿⣿⣿⣿⣿⣿⣿⣿⣿⣿⣿⣿⣿⣿⣿⣿⣿⣿⣿⣿⣿⣿⣿⣿⣿⣿⣿⣿⣿⣿⣿⣿⣿⠀⠀⠀⠀⠀⠀⠀⠀⠀⠀⠀⠀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⠀⠀⠀⠀⠀⠀⠀⠀⠀⠀⠀⣿⣿⣿⣿⣿⣿⣿⣿⣿⡏⢕⢸⣿⣿⣿⣿⣿⣿⣿⣿⣷⣿⣿⣿⣿⣿⣿⣿⣿⣿⣿⣿⣿⣿⣿⣿⣿⣿⣿⣿⣿⣿⣿⣿⣿⣿⣿⣿⣿⣿⣿⣿⣿⣿⣿⣿⣿⣿⠀⠀⠀⠀⠀⠀⠀⠀⠀⠀⠀⠀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⠀⠀⠀⠀⠀⠀⠀⠀⠀⠀⠀⣿⣿⣿⣿⣿⣿⣿⣿⣿⡷⢕⢸⣿⣿⣿⣿⣿⣿⣿⣿⣿⣿⣿⣿⣿⣿⣿⣿⢿⣿⣿⣿⣿⣿⣿⣿⣿⣿⣿⣿⣿⣿⣿⣿⣿⣿⣿⣿⣿⣿⣿⣿⣿⣿⣿⣿⣿⣿⠀⠀⠀⠀⠀⠀⠀⠀⠀⠀⠀⠀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⠀⠀⠀⠀⠀⠀⠀⠀⠀⠀⠀⣿⣿⣿⣿⣿⣿⣿⣿⣿⣿⢕⢸⣿⣿⣿⣿⣿⣿⣿⣿⣿⣿⣿⣿⣿⣿⣿⣿⢟⣿⣿⣿⣿⣿⣿⣿⣿⣿⣿⣿⣿⣿⣿⣿⣿⣿⣿⣿⣿⣿⣿⣿⣿⣿⣿⣿⣿⣿⠀⠀⠀⠀⠀⠀⠀⠀⠀⠀⠀⠀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⠀⠀⠀⠀⠀⠀⠀⠀⠀⠀⠀⣿⣿⣿⣿⣿⣿⣿⣿⣿⣿⢕⢸⣿⣿⣿⣿⣿⣿⣽⣿⣿⣿⣿⣿⣿⣿⣿⣿⣵⣿⣿⣿⣿⣿⣿⣿⣿⣿⣿⣿⣿⣿⣿⣿⣿⣿⣿⣿⣿⣿⣿⣿⣿⣿⣿⣿⣿⣿⠀⠀⠀⠀⠀⠀⠀⠀⠀⠀⠀⠀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⠀⠀⠀⠀⠀⠀⠀⠀⠀⠀⠀⣿⣿⣿⣿⣿⣿⣿⣿⣿⣿⢕⢸⣿⣿⣿⣿⣿⣿⣷⡞⣿⣿⣿⣿⣿⣿⣿⣿⢿⡿⣿⣿⣿⣿⣿⣿⣿⣿⣿⣿⣿⣿⣿⣿⣿⣿⣿⣿⣿⣿⣿⣿⣿⣿⣿⣿⣿⣿⠀⠀⠀⠀⠀⠀⠀⠀⠀⠀⠀⠀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⠀⠀⠀⠀⠀⠀⠀⠀⠀⠀⠀⣿⣿⣿⣿⣿⣿⣿⣿⣿⣿⢕⢸⣿⣿⣿⣿⣿⣿⣿⣻⣿⣟⣟⣟⣿⣟⣻⣧⣕⣿⣿⣿⣿⣿⣿⣿⣿⣿⣿⣿⣿⣿⣿⣿⣿⣿⣿⣿⣿⣿⣿⣿⣿⣿⣿⣿⣿⣿⠀⠀⠀⠀⠀⠀⠀⠀⠀⠀⠀⠀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⠀⠀⠀⠀⠀⠀⠀⠀⠀⠀⠀⣿⣿⣿⣿⣿⣿⣿⣿⣿⣿⢕⢸⣿⣿⣿⣿⣿⣿⣿⣿⣿⣿⣿⣿⣿⣯⣾⣿⣿⣿⣿⣿⣿⣿⣿⣿⣿⣿⣿⣿⣿⣿⣿⣿⣿⣿⣿⣿⣿⣿⣿⣿⣿⣿⣿⣿⣿⣿⠀⠀⠀⠀⠀⠀⠀⠀⠀⠀⠀⠀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⠀⠀⠀⠀⠀⠀⠀⠀⠀⠀⠀⣿⣿⣿⣿⣿⣿⣿⣿⣿⡧⠕⢸⣿⣿⣿⣿⣿⣿⣿⣿⣿⣿⣿⣿⣿⣿⣿⣿⣿⣿⣿⣿⣿⣿⣿⣿⣿⣿⣿⣿⣿⣿⣿⣿⣿⣿⣿⣿⣿⣿⣿⣿⣿⣿⣿⣿⣿⣿⠀⠀⠀⠀⠀⠀⠀⠀⠀⠀⠀⠀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⠀⠀⠀⠀⠀⠀⠀⠀⠀⠀⠀⠙⠛⠛⠛⠛⠛⠛⠛⠛⠛⠑⠘⠛⠛⠛⠛⠛⠛⠛⠛⠛⠛⠛⠛⠛⠛⠛⠛⠛⠛⠛⠛⠛⠛⠛⠛⠛⠛⠛⠛⠛⠛⠛⠛⠛⠛⠛⠛⠛⠛⠛⠛⠛⠛⠛⠛⠛⠛⠀⠀⠀⠀⠀⠀⠀⠀⠀⠀⠀⠀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⠀⠀⠀⠀⠀⠀⠀⠀⠀⠀⠀⣿⣿⣿⣿⣿⣿⣿⣿⣿⡇⢕⣿⣿⣿⣿⣿⣿⣿⣿⢿⢿⢿⢿⣿⣿⣿⣿⣿⣿⣿⣿⣿⣿⣿⣿⣿⣿⣿⣿⣿⣿⣿⣿⣿⣿⣿⣿⣿⣿⣿⣿⣿⣿⣿⣿⣿⣿⣿⠀⠀⠀⠀⠀⠀⠀⠀⠀⠀⠀⠀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⠀⠀⠀⠀⠀⠀⠀⠀⠀⠀⠀⣿⣿⣿⣿⣿⣿⣿⣿⣿⡇⢕⣿⣿⣿⣿⣿⣿⣿⢝⣕⣕⢁⢑⠘⢿⣿⣿⣿⣿⣿⣿⣿⣿⣿⣿⣿⣿⣿⣿⣿⣿⣿⣿⣿⣿⣿⣿⣿⣿⣿⣿⣿⣿⣿⣿⣿⣿⣿⠀⠀⠀⠀⠀⠀⠀⠀⠀⠀⠀⠀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⠀⠀⠀⠀⠀⠀⠀⠀⠀⠀⠀⣿⣿⣿⣿⣿⣿⣿⣿⣿⡇⢕⣿⣿⣿⣿⣿⣿⣿⣿⢿⣟⡑⢕⡄⢸⣿⣿⣿⣿⣿⣿⣿⣿⣿⣿⣿⣿⣿⣿⣿⣿⣿⣿⣿⣿⣿⣿⣿⣿⣿⣿⣿⣿⣿⣿⣿⣿⣿⠀⠀⠀⠀⠀⠀⠀⠀⠀⠀⠀⠀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⠀⠀⠀⠀⠀⠀⠀⠀⠀⠀⠀⣿⣿⣿⣿⣿⣿⣿⣿⣿⡇⢕⣿⣿⣿⣿⣿⣿⣿⣷⣷⣿⣿⣿⣧⢸⣿⣿⣿⣿⣿⣿⣿⣿⣿⣿⣿⣿⣿⣿⣿⣿⣿⣿⣿⣿⣿⣿⣿⣿⣿⣿⣿⣿⣿⣿⣿⣿⣿⠀⠀⠀⠀⠀⠀⠀⠀⠀⠀⠀⠀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⠀⠀⠀⠀⠀⠀⠀⠀⠀⠀⠀⣿⣿⣿⣿⣿⣿⣿⣿⣿⡇⢕⣹⣿⣿⣿⣿⣿⣿⣿⣿⣿⣿⣿⣿⣿⣿⣿⣿⣿⣿⣿⣿⣿⣿⣿⣿⣿⣿⣿⣿⣿⣿⣿⣿⣿⣿⣿⣿⣿⣿⣿⣿⣿⣿⣿⣿⣿⣿⠀⠀⠀⠀⠀⠀⠀⠀⠀⠀⠀⠀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⠀⠀⠀⠀⠀⠀⠀⠀⠀⠀⠀⣿⣿⣿⣿⣿⣿⣿⣿⣿⡇⢕⢸⣿⣿⣿⣿⣿⣿⣿⣿⣿⣿⣿⣿⣿⣿⣿⣿⣿⣼⣿⣿⣿⣿⣿⣿⣿⣿⣿⣿⣿⣿⣿⣿⣿⣿⣿⣿⣿⣿⣿⣿⣿⣿⣿⣿⣿⣿⠀⠀⠀⠀⠀⠀⠀⠀⠀⠀⠀⠀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⠀⠀⠀⠀⠀⠀⠀⠀⠀⠀⠀⣿⣿⣿⣿⣿⣿⣿⣿⣿⡇⢕⢸⣿⣿⣿⣿⣿⣿⣿⣯⣿⣿⣿⣿⣿⣿⣿⣽⣿⣿⣿⣿⣿⣿⣿⣿⣿⣿⣿⣿⣿⣿⣿⣿⣿⣿⣿⣿⣿⣿⣿⣿⣿⣿⣿⣿⣿⣿⠀⠀⠀⠀⠀⠀⠀⠀⠀⠀⠀⠀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⠀⠀⠀⠀⠀⠀⠀⠀⠀⠀⠀⣿⣿⣿⣿⣿⣿⣿⣿⣿⡇⢕⢸⣿⣿⣿⣿⣿⣿⣿⡿⣿⣿⣿⡿⢿⡿⢿⢿⡝⢹⣷⣿⣿⣿⣿⣿⣿⣿⣿⣿⣿⣿⣿⣿⣿⣿⣿⣿⣿⣿⣿⣿⣿⣿⣿⣿⣿⣿⠀⠀⠀⠀⠀⠀⠀⠀⠀⠀⠀⠀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⠀⠀⠀⠀⠀⠀⠀⠀⠀⠀⠀⣿⣿⣿⣿⣿⣿⣿⣿⣿⡇⢕⢸⣿⣿⣿⣿⣿⣿⣿⣿⣿⣿⣾⣿⣿⣿⣟⣿⣿⣿⣿⣿⣿⣿⣿⣿⣿⣿⣿⣿⣿⣿⣿⣿⣿⣿⣿⣿⣿⣿⣿⣿⣿⣿⣿⣿⣿⣿⠀⠀⠀⠀⠀⠀⠀⠀⠀⠀⠀⠀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⠀⠀⠀⠀⠀⠀⠀⠀⠀⠀⠀⣿⣻⣿⣿⣿⣿⣿⣿⣿⡇⠔⢸⣿⣿⣿⣿⣿⣿⣿⣿⣿⣿⣿⣿⣿⡿⣿⣿⣿⣿⣿⣿⣿⣿⣿⣿⣿⣿⣿⣿⣿⣿⣿⣿⣿⣿⣿⣿⣿⣿⣿⣿⣿⣿⣿⣿⣿⣿⠀⠀⠀⠀⠀⠀⠀⠀⠀⠀⠀⠀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⠀⠀⠀⠀⠀⠀⠀⠀⠀⠀⠀⠛⠛⠛⠛⠛⠛⠛⠛⠛⠃⠑⠘⠛⠛⠛⠛⠛⠛⠛⠛⠛⠛⠛⠛⠛⠛⠛⠛⠛⠛⠛⠛⠛⠛⠛⠛⠛⠛⠛⠛⠛⠛⠛⠛⠛⠛⠛⠛⠛⠛⠛⠛⠛⠛⠛⠛⠛⠛⠀⠀⠀⠀⠀⠀⠀⠀⠀⠀⠀⠀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⠀⠀⠀⠀⠀⠀⠀⠀⠀⠀⠀⣿⣿⣿⣿⣿⣿⣿⣿⣿⢕⢞⣿⣿⣿⣿⣿⣿⣿⣿⣿⣿⣿⣿⣿⣿⣿⣿⣿⣿⣿⣿⣿⣿⣿⣿⣿⣿⣿⣿⣿⣿⣿⣿⣿⣿⣿⣿⣿⣿⣿⣿⣿⣿⣿⣿⣿⣿⣿⠀⠀⠀⠀⠀⠀⠀⠀⠀⠀⠀⠀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⠀⠀⠀⠀⠀⠀⠀⠀⠀⠀⠀⣿⣿⣿⣿⣿⣿⣿⣿⣿⢕⢜⣿⣿⣿⣿⣿⣿⣿⣿⣿⣿⣿⣿⣿⣿⣿⣿⣿⣿⣿⣿⣿⣿⣿⣿⣿⣿⣿⣿⣿⣿⣿⣿⣿⣿⣿⣿⣿⣿⣿⣿⣿⣿⣿⣿⣿⣿⣿⠀⠀⠀⠀⠀⠀⠀⠀⠀⠀⠀⠀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⠀⠀⠀⠀⠀⠀⠀⠀⠀⠀⠀⣿⣿⣿⣿⣿⣿⣿⣿⣿⢕⢜⣿⣿⣿⣿⣿⣿⣿⣿⡿⢟⢕⢕⠕⠝⢻⣿⣿⣿⣿⣿⣿⣿⣿⣿⣿⣿⣿⣿⣿⣿⣿⣿⣿⣿⣿⣿⣿⣿⣿⣿⣿⣿⣿⣿⣿⣿⣿⠀⠀⠀⠀⠀⠀⠀⠀⠀⠀⠀⠀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⠀⠀⠀⠀⠀⠀⠀⠀⠀⠀⠀⣿⣿⣿⣿⣿⣿⣿⣿⣿⢕⢱⣿⣿⣿⣿⣿⣿⣿⣿⣷⣷⣾⣷⢔⠀⠅⢻⣿⣿⣿⣿⣿⣿⣿⣿⣿⣿⣿⣿⣿⣿⣿⣿⣿⣿⣿⣿⣿⣿⣿⣿⣿⣿⣿⣿⣿⣿⣿⠀⠀⠀⠀⠀⠀⠀⠀⠀⠀⠀⠀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⠀⠀⠀⠀⠀⠀⠀⠀⠀⠀⠀⣿⣿⣿⣿⣿⣿⣿⣿⣿⢕⢕⣿⣿⣿⣿⣿⣿⣿⣿⣿⣝⣱⣷⣦⣾⡇⢸⣿⣿⣿⣿⣿⣿⣿⣿⣿⣿⣿⣿⣿⣿⣿⣿⣿⣿⣿⣿⣿⣿⣿⣿⣿⣿⣿⣿⣿⣿⣿⠀⠀⠀⠀⠀⠀⠀⠀⠀⠀⠀⠀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⠀⠀⠀⠀⠀⠀⠀⠀⠀⠀⠀⣿⣿⣿⣿⣿⣿⣿⣿⣿⡇⢕⣿⣿⣿⣿⣿⣿⣿⣿⣿⣝⣽⣷⣿⣻⣿⣻⣽⣝⣿⣼⣿⣿⣿⣿⣿⣿⣿⣿⣿⣿⣿⣿⣿⣿⣿⣿⣿⣿⣿⣿⣿⣿⣿⣿⣿⣿⣿⠀⠀⠀⠀⠀⠀⠀⠀⠀⠀⠀⠀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⠀⠀⠀⠀⠀⠀⠀⠀⠀⠀⠀⣿⣿⣿⣿⣿⣿⣿⣿⣿⡕⢕⣿⣿⣿⣿⣿⣿⣿⣿⣿⣿⣿⣿⣿⣿⣿⡟⣹⣿⣿⣿⣿⣿⣿⣿⣿⣿⣿⣿⣿⣿⣿⣿⣿⣿⣿⣿⣿⣿⣿⣿⣿⣿⣿⣿⣿⣿⣿⠀⠀⠀⠀⠀⠀⠀⠀⠀⠀⠀⠀</a:t>
            </a:r>
            <a:br/>
            <a:r>
              <a:t>⠀⠀⠀⠀⠀⠀⠀⠀⠀⠀⠀⠛⠛⠛⠛⠛⠛⠛⠛⠛⠑⠑⠛⠛⠛⠛⠛⠛⠛⠛⠛⠛⠛⠛⠛⠛⠛⠓⠛⠛⠛⠛⠛⠛⠛⠛⠛⠛⠛⠛⠛⠛⠛⠛⠛⠛⠛⠛⠛⠛⠛⠛⠛⠛⠛⠛⠛⠛⠛⠀⠀⠀⠀⠀⠀⠀⠀⠀⠀⠀⠀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⠀⠀⠀⠀⠀⠀⠀⠀⠀⠀⠀⣿⣿⣿⣿⣿⣿⣿⣿⣏⢕⢸⣿⣿⣿⣿⣿⣿⣿⣿⣿⣿⣿⣿⣿⣿⣿⣿⣿⣿⣿⣿⣿⣿⣿⣿⣿⣿⣿⣿⣿⣿⣿⣿⣿⣿⣿⣿⣿⣿⣿⣿⣿⣿⣿⣿⣿⣿⣿⠀⠀⠀⠀⠀⠀⠀⠀⠀⠀⠀⠀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⠀⠀⠀⠀⠀⠀⠀⠀⠀⠀⠀⣿⣿⣿⣿⣿⣿⣿⣿⣧⢕⢸⣿⣿⣿⣿⣿⣿⣿⣿⣿⡿⢏⢕⢕⠕⠝⢻⣿⣿⣿⣿⣿⣿⣿⣿⣿⣿⣿⣿⣿⣿⣿⣿⣿⣿⣿⣿⣿⣿⣿⣿⣿⣿⣿⣿⣿⣿⣿⠀⠀⠀⠀⠀⠀⠀⠀⠀⠀⠀⠀</a:t>
            </a:r>
            <a:br/>
            <a:r>
              <a:t>⠀⠀⠀⠀⠀⠀⠀⠀⠀⠀⠀⣿⣿⣿⣿⣿⣿⣿⣿⣗⢕⢸⣿⣿⣿⣿⣿⣿⣿⣿⣿⣷⣷⣾⣧⢔⢀⠔⢹⣿⣿⣿⣿⣿⣿⣿⣿⣿⣿⣿⣿⣿⣿⣿⣿⣿⣿⣿⣿⣿⣿⣿⣿⣿⣿⣿⣿⣿⣿⠀⠀⠀⠀⠀⠀⠀⠀⠀⠀⠀⠀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⠀⠀⠀⠀⠀⠀⠀⠀⠀⠀⠀⣿⣿⣿⣿⣿⣿⣿⣿⣿⢕⢸⣿⣿⣿⣿⣿⣿⣿⣿⣿⣿⣝⣱⣷⣴⣷⡇⢸⣿⣿⣿⣿⣿⣿⣿⣿⣿⣿⣿⣿⣿⣿⣿⣿⣿⣿⣿⣿⣿⣿⣿⣿⣿⣿⣿⣿⣿⣿⠀⠀⠀⠀⠀⠀⠀⠀⠀⠀⠀⠀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⠀⠀⠀⠀⠀⠀⠀⠀⠀⠀⠀⣿⣿⣿⣿⣿⣿⣿⣿⣿⢕⢸⣿⣿⣿⣿⣿⣿⣿⣿⣿⣿⣿⣿⣿⣿⣿⣷⣿⣿⣿⣿⣿⣿⣿⣿⣿⣿⣿⣿⣿⣿⣿⣿⣿⣿⣿⣿⣿⣿⣿⣿⣿⣿⣿⣿⣿⣿⣿⠀⠀⠀⠀⠀⠀⠀⠀⠀⠀⠀⠀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⠀⠀⠀⠀⠀⠀⠀⠀⠀⠀⠀⣿⣿⣿⣿⣿⣿⣿⣿⣿⢕⢱⣿⣿⣿⣿⣿⣿⣿⣿⣿⣿⣿⣿⣿⣿⣿⣿⣿⣿⣿⣿⣿⣿⣿⣿⣿⣿⣿⣿⣿⣿⣿⣿⣿⣿⣿⣿⣿⣿⣿⣿⣿⣿⣿⣿⣿⣿⣿⠀⠀⠀⠀⠀⠀⠀⠀⠀⠀⠀⠀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⠀⠀⠀⠀⠀⠀⠀⠀⠀⠀⠀⣿⣿⣿⣿⣿⣿⣿⣿⣿⢕⢸⣿⣿⣿⣿⣿⣿⣿⣿⣿⣿⣟⣻⣷⣿⣻⡟⣻⣿⣟⣟⣿⣷⣿⣿⣿⣿⣿⣿⣿⣿⣿⣿⣿⣿⣿⣿⣿⣿⣿⣿⣿⣿⣿⣿⣿⣿⣿⠀⠀⠀⠀⠀⠀⠀⠀⠀⠀⠀⠀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⠀⠀⠀⠀⠀⠀⠀⠀⠀⠀⠀⣿⣿⣿⣿⣿⣿⣿⣿⣿⢕⢸⣿⣿⣿⣿⣿⣿⣿⣿⣿⣿⣿⣿⣿⣿⣿⣿⣿⣿⣵⣿⣿⣿⣯⣽⣿⣿⣿⣿⣿⣿⣿⣿⣿⣿⣿⣿⣿⣿⣿⣿⣿⣿⣿⣿⣿⣿⣿⠀⠀⠀⠀⠀⠀⠀⠀⠀⠀⠀⠀</a:t>
            </a:r>
            <a:br/>
            <a:r>
              <a:t>⠀⠀⠀⠀⠀⠀⠀⠀⠀⠀⠀⣿⣿⣿⣿⣿⣿⣿⣿⣿⢕⢱⣿⣿⣿⣿⣿⣿⣿⣿⣿⣿⣿⣿⣿⣿⣿⣿⣿⣿⣿⣿⣿⣿⣿⣿⣿⣿⣿⣿⣿⣿⣿⣿⣿⣿⣿⣿⣿⣿⣿⣿⣿⣿⣿⣿⣿⣿⣿⠀⠀⠀⠀⠀⠀⠀⠀⠀⠀⠀⠀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⠀⠀⠀⠀⠀⠀⠀⠀⠀⠀⠀⣿⣿⣿⣿⣿⣿⣿⣿⣿⢕⢕⣿⣿⣿⣿⣿⣿⣿⣿⣿⣿⣿⣿⣿⣿⣿⣿⢿⢻⣿⣿⣿⣿⣿⣿⣿⣿⣿⣿⣿⣿⣿⣿⣿⣿⣿⣿⣿⣿⣿⣿⣿⣿⣿⣿⣿⣿⣿⠀⠀⠀⠀⠀⠀⠀⠀⠀⠀⠀⠀</a:t>
            </a:r>
            <a:br/>
            <a:r>
              <a:t>⠀⠀⠀⠀⠀⠀⠀⠀⠀⠀⠀⠛⠛⠛⠛⠛⠛⠛⠛⠛⠑⠑⠛⠛⠛⠛⠛⠛⠛⠛⠛⠛⠛⠛⠛⠛⠛⠛⠑⠛⠛⠛⠛⠛⠛⠛⠛⠛⠛⠛⠛⠛⠛⠛⠛⠛⠛⠛⠛⠛⠛⠛⠛⠛⠛⠛⠛⠛⠛⠀⠀⠀⠀⠀⠀⠀⠀⠀⠀⠀⠀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⠀⠀⠀⠀⠀⠀⠀⠀⠀⠀⠀⣿⣿⣿⣿⣿⣿⣿⣿⡇⢜⣿⣿⣿⣿⣿⣿⣿⣿⣿⣿⣿⣿⣿⣿⣿⣿⣿⣿⣿⣿⣿⣿⣿⣿⣿⣿⣿⣿⣿⣿⣿⣿⣿⣿⣿⣿⣿⣿⣿⣿⣿⣿⣿⣿⣿⣿⣿⣿⠀⠀⠀⠀⠀⠀⠀⠀⠀⠀⠀⠀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⠀⠀⠀⠀⠀⠀⠀⠀⠀⠀⠀⣿⣿⣿⣿⣿⣿⣿⣿⡇⢕⣺⣿⣿⣿⣿⣿⣿⣿⣿⣿⣿⡿⢟⢕⠕⢕⢝⢻⣿⣿⣿⣿⣿⣿⣿⣿⣿⣿⣿⣿⣿⣿⣿⣿⣿⣿⣿⣿⣿⣿⣿⣿⣿⣿⣿⣿⣿⣿⠀⠀⠀⠀⠀⠀⠀⠀⠀⠀⠀⠀</a:t>
            </a:r>
            <a:br/>
            <a:r>
              <a:t>⠀⠀⠀⠀⠀⠀⠀⠀⠀⠀⠀⣿⣿⣿⣿⣿⣿⣿⣿⡇⢕⢺⣿⣿⣿⣿⣿⣿⣿⣿⣿⣿⣷⣷⣷⣧⢕⢕⠔⢹⣿⣿⣿⣿⣿⣿⣿⣿⣿⣿⣿⣿⣿⣿⣿⣿⣿⣿⣿⣿⣿⣿⣿⣿⣿⣿⣿⣿⣿⠀⠀⠀⠀⠀⠀⠀⠀⠀⠀⠀⠀</a:t>
            </a:r>
            <a:br/>
            <a:r>
              <a:t>⠀⠀⠀⠀⠀⠀⠀⠀⠀⠀⠀⣿⣿⣿⣿⣿⣿⣿⣿⡇⢕⢾⣿⣿⣿⣿⣿⣿⣿⣿⣿⣿⣿⣝⣱⣷⣦⣴⡇⢸⣿⣿⣿⣿⣿⣿⣿⣿⣿⣿⣿⣿⣿⣿⣿⣿⣿⣿⣿⣿⣿⣿⣿⣿⣿⣿⣿⣿⣿⠀⠀⠀⠀⠀⠀⠀⠀⠀⠀⠀⠀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⠀⠀⠀⠀⠀⠀⠀⠀⠀⠀⠀⣿⣿⣿⣿⣿⣿⣿⣿⡇⢕⢸⣿⣿⣿⣿⣿⣿⣿⣿⣿⣿⣿⣿⣿⣿⣿⣿⣷⣼⣿⣿⣿⣿⣿⣿⣿⣿⣿⣿⣿⣿⣿⣿⣿⣿⣿⣿⣿⣿⣿⣿⣿⣿⣿⣿⣿⣿⣿⠀⠀⠀⠀⠀⠀⠀⠀⠀⠀⠀⠀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⠀⠀⠀⠀⠀⠀⠀⠀⠀⠀⠀⣿⣿⣿⣿⣿⣿⣿⣿⡇⢕⢸⣿⣿⣿⣿⣿⣿⣿⣿⣿⣿⣿⣿⣿⣿⣿⣽⣿⣿⣿⣿⣿⣿⣿⣿⣿⣿⣿⣿⣿⣿⣿⣿⣿⣿⣿⣿⣿⣿⣿⣿⣿⣿⣿⣿⣿⣿⣿⠀⠀⠀⠀⠀⠀⠀⠀⠀⠀⠀⠀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⠀⠀⠀⠀⠀⠀⠀⠀⠀⠀⠀⣿⣿⣿⣿⣿⣿⣿⣿⡏⢕⢸⣿⣿⣿⣿⣿⣿⣿⣿⣿⣿⣿⣿⣿⣿⣿⣿⣿⣿⣿⣿⣿⣿⣿⣿⣿⣿⣿⣿⣿⣿⣿⣿⣿⣿⣿⣿⣿⣿⣿⣿⣿⣿⣿⣿⣿⣿⣿⠀⠀⠀⠀⠀⠀⠀⠀⠀⠀⠀⠀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⠀⠀⠀⠀⠀⠀⠀⠀⠀⠀⠀⣿⣿⣿⣿⣿⣿⣿⣿⣏⢕⢸⣿⣿⣿⣿⣿⣿⣿⣿⣿⣿⣿⣿⣿⣿⣿⣿⣿⣿⣿⣿⣿⣿⣿⣿⣿⣿⣿⣿⣿⣿⣿⣿⣿⣿⣿⣿⣿⣿⣿⣿⣿⣿⣿⣿⣿⣿⣿⠀⠀⠀⠀⠀⠀⠀⠀⠀⠀⠀⠀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⠀⠀⠀⠀⠀⠀⠀⠀⠀⠀⠀⣿⣿⣿⣿⣿⣿⣿⣿⡇⠕⢸⣿⣿⣿⣿⣿⣿⣿⣿⣿⣿⣿⡿⢿⣿⣿⡿⢿⢿⣿⢿⢿⣿⣿⣿⣿⣿⣿⣿⣿⣿⣿⣿⣿⣿⣿⣿⣿⣿⣿⣿⣿⣿⣿⣿⣿⣿⣿⠀⠀⠀⠀⠀⠀⠀⠀⠀⠀⠀⠀</a:t>
            </a:r>
            <a:br/>
            <a:r>
              <a:t>⠀⠀⠀⠀⠀⠀⠀⠀⠀⠀⠀⣿⣿⣿⣿⣿⣿⣿⣿⡧⢕⢸⣿⣿⣿⣿⣿⣿⣿⣿⣿⣿⣿⣿⣿⣿⣿⣷⣾⣿⣾⣟⣿⣿⣿⣿⣿⣿⣿⣿⣿⣿⣿⣿⣿⣿⣿⣿⣿⣿⣿⣿⣿⣿⣿⣿⣿⣿⣿⠀⠀⠀⠀⠀⠀⠀⠀⠀⠀⠀⠀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⠀⠀⠀⠀⠀⠀⠀⠀⠀⠀⠀⣿⣿⣿⣿⣿⣿⣿⣿⡇⢅⢸⣿⣿⣿⣿⣿⣿⣿⣿⣿⣿⣿⣿⣿⣿⣿⣿⣿⣿⢿⣿⣿⣿⣿⣿⣿⣿⣿⣿⣿⣿⣿⣿⣿⣿⣿⣿⣿⣿⣿⣿⣿⣿⣿⣿⣿⣿⣿⠀⠀⠀⠀⠀⠀⠀⠀⠀⠀⠀⠀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⠀⠀⠀⠀⠀⠀⠀⠀⠀⠀⠀⠛⠛⠛⠛⠛⠛⠛⠛⠃⠑⠘⠛⠛⠛⠛⠛⠛⠛⠛⠛⠛⠛⠛⠛⠛⠛⠛⠛⠑⠚⠛⠛⠛⠛⠛⠛⠛⠛⠛⠛⠛⠛⠛⠛⠛⠛⠛⠛⠛⠛⠛⠛⠛⠛⠛⠛⠛⠛⠀⠀⠀⠀⠀⠀⠀⠀⠀⠀⠀⠀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⠀⠀⠀⠀⠀⠀⠀⠀⠀⠀⠀⣿⣿⣿⣿⣿⣿⣿⣿⢕⢹⣿⣿⣿⣿⣿⣿⣿⣿⣿⣿⣿⣿⣿⣿⣿⣿⣿⣿⣿⣿⣿⣿⣿⣿⣿⣿⣿⣿⣿⣿⣿⣿⣿⣿⣿⣿⣿⣿⣿⣿⣿⣿⣿⣿⣿⣿⣿⣿⠀⠀⠀⠀⠀⠀⠀⠀⠀⠀⠀⠀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⠀⠀⠀⠀⠀⠀⠀⠀⠀⠀⠀⣿⣿⣿⣿⣿⣿⣿⣿⢕⢕⣿⣿⣿⣿⣿⣿⣿⣿⣿⣿⣿⣿⣿⢿⢗⢣⢕⢝⢻⣿⣿⣿⣿⣿⣿⣿⣿⣿⣿⣿⣿⣿⣿⣿⣿⣿⣿⣿⣿⣿⣿⣿⣿⣿⣿⣿⣿⣿⠀⠀⠀⠀⠀⠀⠀⠀⠀⠀⠀⠀</a:t>
            </a:r>
            <a:br/>
            <a:r>
              <a:t>⠀⠀⠀⠀⠀⠀⠀⠀⠀⠀⠀⣿⣿⣿⣿⣿⣿⣿⣿⢇⢕⣿⣿⣿⣿⣿⣿⣿⣿⣿⣿⣿⣿⣷⣵⣷⣷⢕⢕⢕⢹⣿⣿⣿⣿⣿⣿⣿⣿⣿⣿⣿⣿⣿⣿⣿⣿⣿⣿⣿⣿⣿⣿⣿⣿⣿⣿⣿⣿⠀⠀⠀⠀⠀⠀⠀⠀⠀⠀⠀⠀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⠀⠀⠀⠀⠀⠀⠀⠀⠀⠀⠀⣿⣿⣿⣿⣿⣿⣿⣿⢕⢕⣿⣿⣿⣿⣿⣿⣿⣿⣿⣿⣿⣿⣟⣏⢱⣷⣵⣵⡇⢸⣿⣿⣿⣿⣿⣿⣿⣿⣿⣿⣿⣿⣿⣿⣿⣿⣿⣿⣿⣿⣿⣿⣿⣿⣿⣿⣿⣿⠀⠀⠀⠀⠀⠀⠀⠀⠀⠀⠀⠀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⠀⠀⠀⠀⠀⠀⠀⠀⠀⠀⠀⣿⣿⣿⣿⣿⣿⣿⣿⢕⢕⣿⣿⣿⣿⣿⣿⣿⣿⣿⣿⣿⣿⣿⣿⣿⣿⣿⣿⣧⣼⣿⣿⣿⣿⣿⣿⣿⣿⣿⣿⣿⣿⣿⣿⣿⣿⣿⣿⣿⣿⣿⣿⣿⣿⣿⣿⣿⣿⠀⠀⠀⠀⠀⠀⠀⠀⠀⠀⠀⠀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⠀⠀⠀⠀⠀⠀⠀⠀⠀⠀⠀⣿⣿⣿⣿⣿⣿⣿⣿⡕⢕⣿⣿⣿⣿⣿⣿⣿⣿⣿⣿⣿⣿⣿⣿⣿⣿⣿⡿⢿⢿⣿⣿⢿⢿⣿⣿⣿⣿⣿⣿⣿⣿⣿⣿⣿⣿⣿⣿⣿⣿⣿⣿⣿⣿⣿⣿⣿⣿⠀⠀⠀⠀⠀⠀⠀⠀⠀⠀⠀⠀</a:t>
            </a:r>
            <a:br/>
            <a:r>
              <a:t>⠀⠀⠀⠀⠀⠀⠀⠀⠀⠀⠀⣿⣿⣿⣿⣿⣿⣿⣿⡕⢕⣿⣿⣿⣿⣿⣿⣿⣿⣿⣿⣿⣿⣿⣿⣷⣾⣿⣷⣵⣧⣿⡵⣷⣿⣿⣿⣿⣿⣿⣿⣿⣿⣿⣿⣿⣿⣿⣿⣿⣿⣿⣿⣿⣿⣿⣿⣿⣿⠀⠀⠀⠀⠀⠀⠀⠀⠀⠀⠀⠀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⠀⠀⠀⠀⠀⠀⠀⠀⠀⠀⠀⣿⣿⣿⣿⣿⣿⣿⣿⢕⢕⣿⣿⣿⣿⣿⣿⣿⣿⣿⣿⣿⣿⣿⣿⣿⣿⣿⣟⣿⣿⣿⣿⣿⣿⣿⣿⣿⣿⣿⣿⣿⣿⣿⣿⣿⣿⣿⣿⣿⣿⣿⣿⣿⣿⣿⣿⣿⣿⠀⠀⠀⠀⠀⠀⠀⠀⠀⠀⠀⠀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⠀⠀⠀⠀⠀⠀⠀⠀⠀⠀⠀⠛⠛⠛⠛⠛⠛⠛⠛⠑⠑⠛⠛⠛⠛⠛⠛⠛⠛⠛⠛⠛⠛⠛⠛⠛⠛⠛⠛⠛⠋⠑⠛⠛⠛⠛⠛⠛⠛⠛⠛⠛⠛⠛⠛⠛⠛⠛⠛⠛⠛⠛⠛⠛⠛⠛⠛⠛⠛⠀⠀⠀⠀⠀⠀⠀⠀⠀⠀⠀⠀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⠀⠀⠀⠀⠀⠀⠀⠀⠀⠀⠀⣿⣿⣿⣿⣿⣿⡧⢕⢼⣿⣿⣿⣿⣿⣿⣿⣿⣿⣿⣿⣿⣿⣿⣿⣿⣿⣿⣿⣿⣿⣿⣿⣿⣿⣿⣿⣿⣿⣿⣿⣿⣿⣿⣿⣿⣿⣿⣿⣿⣿⣿⣿⣿⣿⣿⣿⣿⣿⠀⠀⠀⠀⠀⠀⠀⠀⠀⠀⠀⠀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⠀⠀⠀⠀⠀⠀⠀⠀⠀⠀⠀⣿⣿⣿⣿⣿⣿⣿⢕⢸⣿⣿⣿⣿⣿⣿⣿⣿⣿⣿⣿⣿⣿⣿⣿⣿⢿⢿⢧⢜⢝⢻⣿⣿⣿⣿⣿⣿⣿⣿⣿⣿⣿⣿⣿⣿⣿⣿⣿⣿⣿⣿⣿⣿⣿⣿⣿⣿⣿⠀⠀⠀⠀⠀⠀⠀⠀⠀⠀⠀⠀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⠀⠀⠀⠀⠀⠀⠀⠀⠀⠀⠀⣿⣿⣿⣿⣿⣿⣿⢕⢸⣿⣿⣿⣿⣿⣿⣿⣿⣿⣿⣿⣿⣿⣿⣿⣧⣷⣷⣷⣇⢕⢕⢹⣿⣿⣿⣿⣿⣿⣿⣿⣿⣿⣿⣿⣿⣿⣿⣿⣿⣿⣿⣿⣿⣿⣿⣿⣿⣿⠀⠀⠀⠀⠀⠀⠀⠀⠀⠀⠀⠀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⠀⠀⠀⠀⠀⠀⠀⠀⠀⠀⠀⣿⣿⣿⣿⣿⣿⣿⢕⢸⣿⣿⣿⣿⣿⣿⣿⣿⣿⣿⣿⣿⣿⣿⣿⣟⣏⢕⣮⣕⣱⣕⢸⣿⣿⣿⣿⣿⣿⣿⣿⣿⣿⣿⣿⣿⣿⣿⣿⣿⣿⣿⣿⣿⣿⣿⣿⣿⣿⠀⠀⠀⠀⠀⠀⠀⠀⠀⠀⠀⠀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⠀⠀⠀⠀⠀⠀⠀⠀⠀⠀⠀⣿⣿⣿⣿⣿⣿⣿⢕⢸⣿⣿⣿⣿⣿⣿⣿⣿⣿⣿⣿⣿⣿⣿⣿⣿⣿⣿⣿⣿⣿⣇⣾⣿⣿⣿⣿⣿⣿⣿⣿⣿⣿⣿⣿⣿⣿⣿⣿⣿⣿⣿⣿⣿⣿⣿⣿⣿⣿⠀⠀⠀⠀⠀⠀⠀⠀⠀⠀⠀⠀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⠀⠀⠀⠀⠀⠀⠀⠀⠀⠀⠀⣿⣿⣿⣿⣿⣿⣿⢕⢜⣿⣿⣿⣿⣿⣿⣿⣿⣿⣿⣿⣿⣿⣿⣿⣿⣿⢿⢿⡫⢝⣝⣏⡝⢟⣿⣿⡿⢿⣽⣿⣿⣿⣿⣿⣿⣿⣿⣿⣿⣿⣿⣿⣿⣿⣿⣿⣿⣿⠀⠀⠀⠀⠀⠀⠀⠀⠀⠀⠀⠀</a:t>
            </a:r>
            <a:br/>
            <a:r>
              <a:t>⠀⠀⠀⠀⠀⠀⠀⠀⠀⠀⠀⣿⣿⣿⣿⣿⣿⣿⢕⢜⣿⣿⣿⣿⣿⣿⣿⣿⣿⣿⣿⣿⣿⣿⣿⣿⣿⣿⣿⣷⣾⣻⣿⣿⣿⣿⣿⣿⣯⣷⣿⣿⣿⣿⣿⣿⣿⣿⣿⣿⣿⣿⣿⣿⣿⣿⣿⣿⣿⠀⠀⠀⠀⠀⠀⠀⠀⠀⠀⠀⠀</a:t>
            </a:r>
            <a:br/>
            <a:r>
              <a:t>⠀⠀⠀⠀⠀⠀⠀⠀⠀⠀⠀⣿⣿⣿⣿⣿⣿⣿⢕⢜⣿⣿⣿⣿⣿⣿⣿⣿⣿⣿⣿⣿⣿⣿⣿⣿⣿⣿⣿⣷⣾⣿⣿⣿⣿⣿⣿⣿⣿⣿⣿⣿⣿⣿⣿⣿⣿⣿⣿⣿⣿⣿⣿⣿⣿⣿⣿⣿⣿⠀⠀⠀⠀⠀⠀⠀⠀⠀⠀⠀⠀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⠀⠀⠀⠀⠀⠀⠀⠀⠀⠀⠀⣿⣿⣿⣿⣿⣿⣿⢕⢕⣿⣿⣿⣿⣿⣿⣿⣿⣿⣿⣿⣿⣿⣿⣿⣿⣿⣿⣿⣿⣿⣿⣿⣇⣸⣿⣿⣿⣿⣿⣿⣿⣿⣿⣿⣿⣿⣿⣿⣿⣿⣿⣿⣿⣿⣿⣿⣿⣿⠀⠀⠀⠀⠀⠀⠀⠀⠀⠀⠀⠀</a:t>
            </a:r>
            <a:br/>
            <a:r>
              <a:t>⠀⠀⠀⠀⠀⠀⠀⠀⠀⠀⠀⠛⠛⠛⠛⠛⠛⠛⠑⠑⠛⠛⠛⠛⠛⠛⠛⠛⠛⠛⠛⠛⠛⠛⠛⠛⠛⠛⠛⠛⠛⠛⠛⠛⠛⠛⠛⠛⠛⠛⠛⠛⠛⠛⠛⠛⠛⠛⠛⠛⠛⠛⠛⠛⠛⠛⠛⠛⠛⠀⠀⠀⠀⠀⠀⠀⠀⠀⠀⠀⠀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⠀⠀⠀⠀⠀⠀⠀⠀⠀⠀⠀⣿⣿⣿⣿⣿⣿⢕⢱⣿⣿⣿⣿⣿⣿⣿⣿⣿⣿⣿⣿⣿⣿⣿⣿⣿⣿⣿⣿⣿⣿⣿⣿⣿⣿⣿⣿⣿⣿⣿⣿⣿⣿⣿⣿⣿⣿⣿⣿⣿⣿⣿⣿⣿⣿⣿⣿⣿⣿⠀⠀⠀⠀⠀⠀⠀⠀⠀⠀⠀⠀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⠀⠀⠀⠀⠀⠀⠀⠀⠀⠀⠀⣿⣿⣿⣿⣿⣿⡇⢕⣿⣿⣿⣿⣿⣿⣿⣿⣿⣿⣿⣿⣿⣿⣿⣿⣿⣿⢿⢗⢱⢜⢝⢻⣿⣿⣿⣿⣿⣿⣿⣿⣿⣿⣿⣿⣿⣿⣿⣿⣿⣿⣿⣿⣿⣿⣿⣿⣿⣿⠀⠀⠀⠀⠀⠀⠀⠀⠀⠀⠀⠀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⠀⠀⠀⠀⠀⠀⠀⠀⠀⠀⠀⣿⣿⣿⣿⣿⣿⡇⢕⣿⣿⣿⣿⣿⣿⣿⣿⣿⣿⣿⣿⣿⣿⣿⣿⣿⣧⣷⣷⣿⣧⢕⢕⢻⣿⣿⣿⣿⣿⣿⣿⣿⣿⣿⣿⣿⣿⣿⣿⣿⣿⣿⣿⣿⣿⣿⣿⣿⣿⠀⠀⠀⠀⠀⠀⠀⠀⠀⠀⠀⠀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⠀⠀⠀⠀⠀⠀⠀⠀⠀⠀⠀⣿⣿⣿⣿⣿⣿⡇⢕⣿⣿⣿⣿⣿⣿⣿⣿⣿⣿⣿⣿⣿⣿⣿⣿⣿⣟⡝⢕⣷⣕⣵⣇⢸⣿⣿⣿⣿⣿⣿⣿⣿⣿⣿⣿⣿⣿⣿⣿⣿⣿⣿⣿⣿⣿⣿⣿⣿⣿⠀⠀⠀⠀⠀⠀⠀⠀⠀⠀⠀⠀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⠀⠀⠀⠀⠀⠀⠀⠀⠀⠀⠀⣿⣿⣿⣿⣿⣿⡇⢕⣿⣿⣿⣿⣿⣿⣿⣿⣿⣿⣿⣿⣿⣿⣿⣿⣿⣿⣿⣿⣿⣿⣿⣇⣾⣿⣿⣿⣿⣿⣿⣿⣿⣿⣿⣿⣿⣿⣿⣿⣿⣿⣿⣿⣿⣿⣿⣿⣿⣿⠀⠀⠀⠀⠀⠀⠀⠀⠀⠀⠀⠀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⠀⠀⠀⠀⠀⠀⠀⠀⠀⠀⠀⣿⣿⣿⣿⣿⣿⡇⢕⣽⣿⣿⣿⣿⣿⣿⣿⣿⣿⣿⣿⣿⣿⣿⣿⣿⣿⣿⣿⣿⣿⣿⣿⣿⣿⣿⣿⣿⣿⣿⣿⣿⣿⣿⣿⣿⣿⣿⣿⣿⣿⣿⣿⣿⣿⣿⣿⣿⣿⠀⠀⠀⠀⠀⠀⠀⠀⠀⠀⠀⠀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⠀⠀⠀⠀⠀⠀⠀⠀⠀⠀⠀⣿⣿⣿⣿⣿⣿⡇⢕⣿⣿⣿⣿⣿⣿⣿⣿⣿⣿⣿⣿⣿⣿⣿⣿⣿⣿⣿⣿⣿⢿⢿⣿⣿⢿⣿⣿⣿⣿⢿⣿⣿⣿⣿⣿⣿⣿⣿⣿⣿⣿⣿⣿⣿⣿⣿⣿⣿⣿⠀⠀⠀⠀⠀⠀⠀⠀⠀⠀⠀⠀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⠀⠀⠀⠀⠀⠀⠀⠀⠀⠀⠀⣿⣿⣿⣿⣿⣿⡇⢕⣿⣿⣿⣿⣿⣿⣿⣿⣿⣿⣿⣿⣿⣿⣿⣿⣿⣿⣿⣿⣿⢷⣗⢿⣿⣿⣿⣿⣿⣵⣸⣽⣿⣿⣿⣿⣿⣿⣿⣿⣿⣿⣿⣿⣿⣿⣿⣿⣿⣿⠀⠀⠀⠀⠀⠀⠀⠀⠀⠀⠀⠀</a:t>
            </a:r>
            <a:br/>
            <a:r>
              <a:t>⠀⠀⠀⠀⠀⠀⠀⠀⠀⠀⠀⣿⣻⣿⣿⣿⣿⢇⢕⢿⣿⣿⣿⣿⣿⣿⣿⣿⣿⣿⣿⣿⣿⣿⣿⣿⣿⣿⣿⣿⣷⣿⣿⣿⣿⣿⣿⣿⣿⣿⣿⣿⣿⣿⣿⣿⣿⣿⣿⣿⣿⣿⣿⣿⣿⣿⣿⣿⣿⠀⠀⠀⠀⠀⠀⠀⠀⠀⠀⠀⠀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⠀⠀⠀⠀⠀⠀⠀⠀⠀⠀⠀⣿⣿⣿⣿⣿⣿⡇⢔⣽⣿⣿⣿⣿⣿⣿⣿⣿⣿⣿⣿⣿⣿⣿⣿⣿⣿⣿⣿⣿⣿⣿⣿⣿⣝⣿⣿⣿⣿⣿⣿⣿⣿⣿⣿⣿⣿⣿⣿⣿⣿⣿⣿⣿⣿⣿⣿⣿⣿⠀⠀⠀⠀⠀⠀⠀⠀⠀⠀⠀⠀</a:t>
            </a:r>
            <a:br/>
            <a:r>
              <a:t>⠀⠀⠀⠀⠀⠀⠀⠀⠀⠀⠀⠛⠛⠛⠛⠛⠛⠑⠑⠙⠛⠛⠛⠛⠛⠛⠛⠛⠛⠛⠛⠛⠛⠛⠛⠛⠛⠛⠛⠛⠛⠛⠛⠛⠛⠛⠛⠛⠛⠛⠛⠛⠛⠛⠛⠛⠛⠛⠛⠛⠛⠛⠛⠛⠛⠛⠛⠛⠛⠀⠀⠀⠀⠀⠀⠀⠀⠀⠀⠀⠀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⠀⠀⠀⠀⠀⠀⠀⠀⠀⠀⠀⣿⣿⣿⣿⣿⡇⢕⣿⣿⣿⣿⣿⣿⣿⣿⣿⣿⣿⣿⣿⣿⣿⣿⣿⣿⣿⣿⣿⣿⣿⣿⣿⣿⣿⣿⣿⣿⣿⣿⣿⣿⣿⣿⣿⣿⣿⣿⣿⣿⣿⣿⣿⣿⣿⣿⣿⣿⣿⠀⠀⠀⠀⠀⠀⠀⠀⠀⠀⠀⠀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⠀⠀⠀⠀⠀⠀⠀⠀⠀⠀⠀⣿⣿⣿⣿⣿⡇⢕⢺⣿⣿⣿⣿⣿⣿⣿⣿⣿⣿⣿⣿⣿⣿⣿⣿⣿⣿⣿⣿⣿⣿⣿⣿⣿⣿⣿⣿⣿⣿⣿⣿⣿⣿⣿⣿⣿⣿⣿⣿⣿⣿⣿⣿⣿⣿⣿⣿⣿⣿⠀⠀⠀⠀⠀⠀⠀⠀⠀⠀⠀⠀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⠀⠀⠀⠀⠀⠀⠀⠀⠀⠀⠀⣿⣿⣿⣿⣿⡇⢕⢺⣿⣿⣿⣿⣿⣿⣿⣿⣿⣿⣿⣿⣿⣿⣿⣿⣿⣿⣿⣿⣿⣿⣿⣿⣿⣿⣿⣿⣿⣿⣿⣿⣿⣿⣿⣿⣿⣿⣿⣿⣿⣿⣿⣿⣿⣿⣿⣿⣿⣿⠀⠀⠀⠀⠀⠀⠀⠀⠀⠀⠀⠀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⠀⠀⠀⠀⠀⠀⠀⠀⠀⠀⠀⣿⣿⣿⣿⣿⡇⢕⢹⣿⣿⣿⣿⣿⣿⣿⣿⣿⣿⣿⣿⣿⣿⣿⣿⣿⣿⣿⣿⣿⣿⣿⣿⣿⣿⣿⣿⣿⣿⣿⣿⣿⣿⣿⣿⣿⣿⣿⣿⣿⣿⣿⣿⣿⣿⣿⣿⣿⣿⠀⠀⠀⠀⠀⠀⠀⠀⠀⠀⠀⠀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⠀⠀⠀⠀⠀⠀⠀⠀⠀⠀⠀⣿⣿⣿⣿⣿⡇⢕⢸⣿⣿⣿⣿⣿⣿⣿⣿⣿⣿⣿⣿⣿⣿⣿⣿⣿⣿⣿⣿⢿⢿⣿⣿⣿⣿⣿⣿⣿⣿⣿⣿⣿⣿⣿⣿⣿⣿⣿⣿⣿⣿⣿⣿⣿⣿⣿⣿⣿⣿⠀⠀⠀⠀⠀⠀⠀⠀⠀⠀⠀⠀</a:t>
            </a:r>
            <a:br/>
            <a:r>
              <a:t>⠀⠀⠀⠀⠀⠀⠀⠀⠀⠀⠀⣿⣿⣿⣿⣿⡏⢕⢸⣿⣿⣿⣿⣿⣿⣿⣿⣿⣿⣿⣿⣿⣿⣿⣿⣿⣿⢿⢞⢕⢕⢱⢝⢻⣿⣿⣿⣿⣿⣿⣿⣿⣿⣿⣿⣿⣿⣿⣿⣿⣿⣿⣿⣿⣿⣿⣿⣿⣿⠀⠀⠀⠀⠀⠀⠀⠀⠀⠀⠀⠀</a:t>
            </a:r>
            <a:br/>
            <a:r>
              <a:t>⠀⠀⠀⠀⠀⠀⠀⠀⠀⠀⠀⣿⣿⣿⣿⣿⡏⢕⢸⣿⣿⣿⣿⣿⣿⣿⣿⣿⣿⣿⣿⣿⣿⣿⣿⣿⣿⣷⣿⣿⣿⢷⢕⢕⣿⣿⣿⣿⣿⣿⣿⣿⣿⣿⣿⣿⣿⣿⣿⣿⣿⣿⣿⣿⣿⣿⣿⣿⣿⠀⠀⠀⠀⠀⠀⠀⠀⠀⠀⠀⠀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⠀⠀⠀⠀⠀⠀⠀⠀⠀⠀⠀⣿⣿⣿⣿⣿⡇⢕⢸⣿⣿⣿⣿⣿⣿⣿⣿⣿⣿⣿⣿⣿⣿⣿⣿⣿⣯⣹⣅⣕⣿⣧⣵⡇⣼⣿⣿⣿⣿⣿⣿⣿⣿⣿⣿⣿⣿⣿⣿⣿⣿⣿⣿⣿⣿⣿⣿⣿⣿⠀⠀⠀⠀⠀⠀⠀⠀⠀⠀⠀⠀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⠀⠀⠀⠀⠀⠀⠀⠀⠀⠀⠀⣿⣿⣿⣿⣿⡇⢕⢸⣿⣿⣿⣿⣿⣿⣿⣿⣿⣿⣿⣿⣿⣿⣿⣿⣿⣿⣿⣿⣿⣿⣿⣿⣷⣿⣿⣿⣿⣿⣿⣿⣿⣿⣿⣿⣿⣿⣿⣿⣿⣿⣿⣿⣿⣿⣿⣿⣿⣿⠀⠀⠀⠀⠀⠀⠀⠀⠀⠀⠀⠀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⠀⠀⠀⠀⠀⠀⠀⠀⠀⠀⠀⣿⣿⣿⣿⣿⡇⢅⢸⣿⣿⣿⣿⣿⣿⣿⣿⣿⣿⣿⣿⣿⣿⣿⣿⣿⣿⣿⣿⣿⣿⣿⣿⣿⣿⣿⣿⣿⣿⣿⣿⣿⣿⣿⣿⣿⣿⣿⣿⣿⣿⣿⣿⣿⣿⣿⣿⣿⣿⠀⠀⠀⠀⠀⠀⠀⠀⠀⠀⠀⠀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⠀⠀⠀⠀⠀⠀⠀⠀⠀⠀⠀⣿⣿⣿⣿⣿⡇⢕⢸⣿⣿⣿⣿⣿⣿⣿⣿⣿⣿⣿⣿⣿⣿⣿⣿⣿⣿⣿⣿⣿⣿⣿⡎⣿⣾⣿⣿⣿⣿⣷⣺⣽⣿⣿⣿⣿⣿⣿⣿⣿⣿⣿⣿⣿⣿⣿⣿⣿⣿⠀⠀⠀⠀⠀⠀⠀⠀⠀⠀⠀⠀</a:t>
            </a:r>
            <a:br/>
            <a:r>
              <a:t>⠀⠀⠀⠀⠀⠀⠀⠀⠀⠀⠀⢿⣿⣿⣿⣿⡇⢕⢸⣿⣿⣿⣿⣿⣿⣿⣿⣿⣿⣿⣿⣿⣿⣿⣿⣿⣿⣿⣿⣿⣿⣿⣿⣿⣿⣿⣿⣿⣿⣿⣟⣿⣿⣿⣿⣿⣿⣿⣿⣿⣿⣿⣿⣿⣿⣿⣿⣿⣿⠀⠀⠀⠀⠀⠀⠀⠀⠀⠀⠀⠀</a:t>
            </a:r>
            <a:br/>
            <a:r>
              <a:t>⠀⠀⠀⠀⠀⠀⠀⠀⠀⠀⠀⣿⣿⣿⣷⣿⡇⢅⢸⣿⣿⣿⣿⣿⣿⣿⣿⣿⣿⣿⣿⣿⣿⣿⣿⣿⣿⣿⣿⣿⣿⣿⣿⣿⣯⣸⣿⣿⣿⣿⣿⣿⣿⣿⣿⣿⣿⣿⣿⣿⣿⣿⣿⣿⣿⣿⣿⣿⣿⠀⠀⠀⠀⠀⠀⠀⠀⠀⠀⠀⠀</a:t>
            </a:r>
            <a:br/>
            <a:r>
              <a:t>⠀⠀⠀⠀⠀⠀⠀⠀⠀⠀⠀⠛⠛⠛⠛⠛⠃⠁⠘⠛⠛⠛⠛⠛⠛⠛⠛⠛⠛⠛⠛⠛⠛⠛⠛⠛⠛⠛⠛⠛⠛⠛⠛⠛⠛⠛⠛⠛⠛⠛⠛⠛⠛⠛⠛⠛⠛⠛⠛⠛⠛⠛⠛⠛⠛⠛⠛⠛⠛⠀⠀⠀⠀⠀⠀⠀⠀⠀⠀⠀⠀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⠀⠀⠀⠀⠀⠀⠀⠀⠀⠀⠀⣿⣿⣿⣿⡇⢕⢹⣿⣿⣿⣿⣿⣿⣿⣿⣿⣿⣿⣿⣿⣿⣿⣿⣿⣿⣿⣿⣿⣿⣿⣿⣿⣿⣿⣿⣿⣿⣿⣿⣿⣿⣿⣿⣿⣿⣿⣿⣿⣿⣿⣿⣿⣿⣿⣿⣿⣿⣿⠀⠀⠀⠀⠀⠀⠀⠀⠀⠀⠀⠀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⠀⠀⠀⠀⠀⠀⠀⠀⠀⠀⠀⣿⣿⣿⣿⡇⢕⢹⣿⣿⣿⣿⣿⣿⣿⣿⣿⣿⣿⣿⣿⣿⣿⣿⣿⣿⣿⣿⣿⣿⣿⣿⣿⣿⣿⣿⣿⣿⣿⣿⣿⣿⣿⣿⣿⣿⣿⣿⣿⣿⣿⣿⣿⣿⣿⣿⣿⣿⣿⠀⠀⠀⠀⠀⠀⠀⠀⠀⠀⠀⠀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⠀⠀⠀⠀⠀⠀⠀⠀⠀⠀⠀⣿⣿⣿⣿⡇⢕⢹⣿⣿⣿⣿⣿⣿⣿⣿⣿⣿⣿⣿⣿⣿⣿⣿⣿⣿⣿⣿⣿⣿⣿⣿⣿⣿⣿⣿⣿⣿⣿⣿⣿⣿⣿⣿⣿⣿⣿⣿⣿⣿⣿⣿⣿⣿⣿⣿⣿⣿⣿⠀⠀⠀⠀⠀⠀⠀⠀⠀⠀⠀⠀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⠀⠀⠀⠀⠀⠀⠀⠀⠀⠀⠀⣿⣿⣿⣿⡟⢕⢸⣿⣿⣿⣿⣿⣿⣿⣿⣿⣿⣿⣿⣿⣿⣿⣿⣿⣿⣿⣿⢿⣻⣟⢟⡿⣿⣿⣿⣿⣿⣿⣿⣿⣿⣿⣿⣿⣿⣿⣿⣿⣿⣿⣿⣿⣿⣿⣿⣿⣿⣿⠀⠀⠀⠀⠀⠀⠀⠀⠀⠀⠀⠀</a:t>
            </a:r>
            <a:br/>
            <a:r>
              <a:t>⠀⠀⠀⠀⠀⠀⠀⠀⠀⠀⠀⣿⣿⣿⣿⡟⢕⢸⣿⣿⣿⣿⣿⣿⣿⣿⣿⣿⣿⣿⣿⣿⣿⣿⣿⣿⣿⣟⣝⣱⣕⣵⡕⢕⢹⣿⣿⣿⣿⣿⣿⣿⣿⣿⣿⣿⣿⣿⣿⣿⣿⣿⣿⣿⣿⣿⣿⣿⣿⠀⠀⠀⠀⠀⠀⠀⠀⠀⠀⠀⠀</a:t>
            </a:r>
            <a:br/>
            <a:r>
              <a:t>⠀⠀⠀⠀⠀⠀⠀⠀⠀⠀⠀⣿⣿⣿⣿⣟⢕⢸⣿⣿⣿⣿⣿⣿⣿⣿⣿⣿⣿⣿⣿⣿⣿⣿⣿⣿⣿⣿⡿⢿⢿⣻⡏⢕⢜⣿⣿⣿⣿⣿⣿⣿⣿⣿⣿⣿⣿⣿⣿⣿⣿⣿⣿⣿⣿⣿⣿⣿⣿⠀⠀⠀⠀⠀⠀⠀⠀⠀⠀⠀⠀</a:t>
            </a:r>
            <a:br/>
            <a:r>
              <a:t>⠀⠀⠀⠀⠀⠀⠀⠀⠀⠀⠀⣿⣿⣿⣿⣟⢕⢸⣿⣿⣿⣿⣿⣿⣿⣿⣿⣿⣿⣿⣿⣿⣿⣿⣿⣿⣿⣧⣼⣦⣵⣿⣷⣿⢧⣿⣿⣿⣿⣿⣿⣿⣿⣿⣿⣿⣿⣿⣿⣿⣿⣿⣿⣿⣿⣿⣿⣿⣿⠀⠀⠀⠀⠀⠀⠀⠀⠀⠀⠀⠀</a:t>
            </a:r>
            <a:br/>
            <a:r>
              <a:t>⠀⠀⠀⠀⠀⠀⠀⠀⠀⠀⠀⣿⣿⣿⣿⣟⢕⢸⣿⣿⣿⣿⣿⣿⣿⣿⣿⣿⣿⣿⣿⣿⣿⣿⣿⣿⣿⣿⣿⣿⣿⣿⣿⣿⣾⣿⣿⣿⣿⣿⣿⣿⣿⣿⣿⣿⣿⣿⣿⣿⣿⣿⣿⣿⣿⣿⣿⣿⣿⠀⠀⠀⠀⠀⠀⠀⠀⠀⠀⠀⠀</a:t>
            </a:r>
            <a:br/>
            <a:r>
              <a:t>⠀⠀⠀⠀⠀⠀⠀⠀⠀⠀⠀⣿⣿⣿⣿⣟⢕⢸⣿⣿⣿⣿⣿⣿⣿⣿⣿⣿⣿⣿⣿⣿⣿⣿⣿⣿⣿⣿⣿⣿⣿⣿⣿⣿⣿⣿⣿⣿⣿⣿⣿⣿⣿⣿⣿⣿⣿⣿⣿⣿⣿⣿⣿⣿⣿⣿⣿⣿⣿⠀⠀⠀⠀⠀⠀⠀⠀⠀⠀⠀⠀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⠀⠀⠀⠀⠀⠀⠀⠀⠀⠀⠀⣿⣿⣿⣿⣿⢕⢸⣿⣿⣿⣿⣿⣿⣿⣿⣿⣿⣿⣿⣿⣿⣿⣿⣿⣿⣿⣿⣿⣿⣿⣯⣿⣿⣿⣿⣿⣿⣿⣿⣿⣿⣿⣿⣿⣿⣿⣿⣿⣿⣿⣿⣿⣿⣿⣿⣿⣿⣿⠀⠀⠀⠀⠀⠀⠀⠀⠀⠀⠀⠀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⠀⠀⠀⠀⠀⠀⠀⠀⠀⠀⠀⣿⣿⣿⣿⣿⢕⢸⣿⣿⣿⣿⣿⣿⣿⣿⣿⣿⣿⣿⣿⣿⣿⣿⣿⣿⣿⣿⣇⣿⣿⣿⣿⣿⣿⣿⣿⣿⣿⣿⣿⣿⣿⣿⣿⣿⣿⣿⣿⣿⣿⣿⣿⣿⣿⣿⣿⣿⣿⠀⠀⠀⠀⠀⠀⠀⠀⠀⠀⠀⠀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⠀⠀⠀⠀⠀⠀⠀⠀⠀⠀⠀⣿⣿⣿⣿⣿⢕⢸⣿⣿⣿⣿⣿⣿⣿⣿⣿⣿⣿⣿⣿⣿⣿⣿⣿⣿⣿⣿⣿⣞⣿⣿⣿⣿⣿⣿⣿⣿⣿⣿⣿⣿⣿⣿⣿⣿⣿⣿⣿⣿⣿⣿⣿⣿⣿⣿⣿⣿⣿⠀⠀⠀⠀⠀⠀⠀⠀⠀⠀⠀⠀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⠀⠀⠀⠀⠀⠀⠀⠀⠀⠀⠀⣿⣿⣿⣿⣿⢕⢸⣿⣿⣿⣿⣿⣿⣿⣿⣿⣿⣿⣿⣿⣿⣿⣿⣿⣿⣿⣿⡿⣿⣿⣿⣿⣿⣿⣿⣿⣿⣿⣿⣿⣿⣿⣿⣿⣿⣿⣿⣿⣿⣿⣿⣿⣿⣿⣿⣿⣿⣿⠀⠀⠀⠀⠀⠀⠀⠀⠀⠀⠀⠀</a:t>
            </a:r>
            <a:br/>
            <a:r>
              <a:t>⠀⠀⠀⠀⠀⠀⠀⠀⠀⠀⠀⣿⣿⣿⣿⡧⢕⢸⣿⣿⣿⣿⣿⣿⣿⣿⣿⣿⣿⣿⣿⣿⣿⣿⣿⣿⣿⣿⣧⣽⣿⣿⣿⣿⣿⣿⣿⣿⣟⣻⣿⣿⣿⣿⣿⣿⣿⣿⣿⣿⣿⣿⣿⣿⣿⣿⣿⣿⣿⠀⠀⠀⠀⠀⠀⠀⠀⠀⠀⠀⠀</a:t>
            </a:r>
            <a:br/>
            <a:r>
              <a:t>⠀⠀⠀⠀⠀⠀⠀⠀⠀⠀⠀⣿⣿⣿⣿⡧⢕⢸⣿⣿⣿⣿⣿⣿⣿⣿⣿⣿⣿⣿⣿⣿⣿⣿⣿⣿⣿⣿⣿⣿⣿⣿⣿⣿⣿⣿⣿⣿⣿⣿⣿⣯⣿⣿⣿⣿⣿⣿⣿⣿⣿⣿⣿⣿⣿⣿⣿⣿⣿⠀⠀⠀⠀⠀⠀⠀⠀⠀⠀⠀⠀</a:t>
            </a:r>
            <a:br/>
            <a:r>
              <a:t>⠀⠀⠀⠀⠀⠀⠀⠀⠀⠀⠀⣿⣿⣿⣿⡷⢕⢸⣿⣿⣿⣿⣿⣿⣿⣿⣿⣿⣿⣿⣿⣿⣿⣿⣿⣿⣿⣿⣿⣿⣿⣿⣿⣿⣿⡿⣿⣿⣿⣿⣿⣿⣿⣿⣿⣿⣿⣿⣿⣿⣿⣿⣿⣿⣿⣿⣿⣿⣿⠀⠀⠀⠀⠀⠀⠀⠀⠀⠀⠀⠀</a:t>
            </a:r>
            <a:br/>
            <a:r>
              <a:t>⠀⠀⠀⠀⠀⠀⠀⠀⠀⠀⠀⣿⣿⣿⣿⡇⢕⢸⣿⣿⣿⣿⣿⣻⣿⣿⣿⣿⣿⣿⣿⣿⣿⣿⣿⣿⣿⣿⣿⣿⣿⣿⣿⣿⣿⣇⣿⣿⣿⣿⣿⣿⣿⣿⣿⣿⣿⣿⣿⣿⣿⣿⣿⣿⣿⣿⣿⣿⣿⠀⠀⠀⠀⠀⠀⠀⠀⠀⠀⠀⠀</a:t>
            </a:r>
            <a:br/>
            <a:r>
              <a:t>⠀⠀⠀⠀⠀⠀⠀⠀⠀⠀⠀⠛⠛⠛⠛⠃⠑⠘⠛⠛⠛⠛⠛⠛⠛⠛⠛⠛⠛⠛⠛⠛⠛⠛⠛⠛⠛⠛⠛⠛⠛⠛⠛⠛⠛⠛⠛⠛⠛⠛⠛⠛⠛⠛⠛⠛⠛⠛⠛⠛⠛⠛⠛⠛⠛⠛⠛⠛⠛⠀⠀⠀⠀⠀⠀⠀⠀⠀⠀⠀⠀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⠀⠀⠀⠀⠀⠀⠀⠀⠀⠀⠀⣿⣿⣿⣿⣿⣿⣿⣿⣿⣿⣿⣿⣿⣿⣿⣿⡇⢜⣿⣟⡝⢏⠜⠟⣿⣿⣿⣿⣿⣿⣿⣿⣿⣿⣿⣿⣿⣿⣿⣿⣿⣿⣿⣿⣿⣿⣿⣿⣿⣿⣿⣿⣿⣿⣿⣿⣿⣿⠀⠀⠀⠀⠀⠀⠀⠀⠀⠀⠀⠀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⠀⠀⠀⠀⠀⠀⠀⠀⠀⠀⠀⣿⣿⣿⣿⣿⣿⣿⣿⣿⣿⣿⣿⣿⣿⣿⣿⡇⢕⣿⢟⢟⢟⢕⢄⣿⣿⣿⣿⣿⣿⣿⣿⣿⣿⣿⣿⣿⣿⣿⣿⣿⣿⣿⣿⣿⣿⣿⣿⣿⣿⣿⣿⣿⣿⣿⣿⣿⣿⠀⠀⠀⠀⠀⠀⠀⠀⠀⠀⠀⠀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⠀⠀⠀⠀⠀⠀⠀⠀⠀⠀⠀⣿⣿⣿⣿⣿⣿⣿⣿⣿⣿⣿⣿⣿⣿⣿⣿⡇⢱⣿⣿⣿⣿⣿⣯⣿⣿⣿⣿⣿⣿⣿⣿⣿⣿⣿⣿⣿⣿⣿⣿⣿⣿⣿⣿⣿⣿⣿⣿⣿⣿⣿⣿⣿⣿⣿⣿⣿⣿⠀⠀⠀⠀⠀⠀⠀⠀⠀⠀⠀⠀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⠀⠀⠀⠀⠀⠀⠀⠀⠀⠀⠀⣿⣿⣿⣿⣿⣿⣿⣿⣿⣿⣿⣿⣿⣿⣿⣿⢇⢸⣿⣿⣿⣿⣿⣿⣿⣿⣿⣿⣿⣿⣿⣿⣿⣿⣿⣿⣿⣿⣿⣿⣿⣿⣿⣿⣿⣿⣿⣿⣿⣿⣿⣿⣿⣿⣿⣿⣿⣿⠀⠀⠀⠀⠀⠀⠀⠀⠀⠀⠀⠀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⠀⠀⠀⠀⠀⠀⠀⠀⠀⠀⠀⣿⣿⣿⣿⣿⣿⣿⣿⣿⣿⣿⣿⣿⣿⣿⣿⢕⢸⣇⣿⣿⣿⣿⣿⣿⣿⣿⣿⣿⣿⣿⣿⣿⣿⣿⣿⣿⣿⣿⣿⣿⣿⣿⣿⣿⣿⣿⣿⣿⣿⣿⣿⣿⣿⣿⣿⣿⣿⠀⠀⠀⠀⠀⠀⠀⠀⠀⠀⠀⠀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⠀⠀⠀⠀⠀⠀⠀⠀⠀⠀⠀⣿⣿⣿⣿⣿⣿⣿⣿⣿⣿⣿⣿⣿⣿⣿⣿⣧⣼⣿⣿⣿⣿⣿⣿⢟⢻⣿⣿⣿⣿⣿⣿⣿⣿⣿⣿⣿⣿⣿⣿⣿⣿⣿⣿⣿⣿⣿⣿⣿⣿⣿⣿⣿⣿⣿⣿⣿⣿⠀⠀⠀⠀⠀⠀⠀⠀⠀⠀⠀⠀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⠀⠀⠀⠀⠀⠀⠀⠀⠀⠀⠀⢻⣿⣿⣿⣿⣿⣿⣿⣿⣿⣿⣿⣿⣿⣿⣿⢏⢹⣿⣿⣿⣿⣿⣿⣿⣿⣿⣿⣿⣿⣿⣿⣿⣿⣿⣿⣿⣿⣿⣿⣿⣿⣿⣿⣿⣿⣿⣿⣿⣿⣿⣿⣿⣿⣿⣿⣿⣿⠀⠀⠀⠀⠀⠀⠀⠀⠀⠀⠀⠀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⠀⠀⠀⠀⠀⠀⠀⠀⠀⠀⠀⢸⣿⣿⣿⣿⣿⣿⣿⣿⣿⣿⣿⣿⣿⣿⣿⢕⢸⣿⣿⣿⣿⣿⣿⣯⣻⣿⣿⣿⣿⣿⣿⣿⣿⣿⣿⣿⣿⣿⣿⣿⣿⣿⣿⣿⣿⣿⣿⣿⣿⣿⣿⣿⣿⣿⣿⣿⣿⠀⠀⠀⠀⠀⠀⠀⠀⠀⠀⠀⠀</a:t>
            </a:r>
            <a:br/>
            <a:r>
              <a:t>⠀⠀⠀⠀⠀⠀⠀⠀⠀⠀⠀⢻⢿⣿⣿⣿⣿⣿⣿⣿⣿⣿⣿⣿⣿⣿⣿⢕⢸⣿⣿⣿⣿⣻⣿⣿⣿⣿⣿⣿⣿⣿⣿⣿⣿⣿⣿⣿⣿⣿⣿⣿⣿⣿⣿⣿⣿⣿⣿⣿⣿⣿⣿⣿⣿⣿⣿⣿⣿⠀⠀⠀⠀⠀⠀⠀⠀⠀⠀⠀⠀</a:t>
            </a:r>
            <a:br/>
            <a:r>
              <a:t>⠀⠀⠀⠀⠀⠀⠀⠀⠀⠀⠀⢕⢇⢕⢝⢟⢻⣿⣿⣿⣿⣿⣿⣿⣿⣿⣿⢕⣸⣿⣿⣿⢟⢿⣿⣿⣿⣿⣿⣿⣿⣿⣿⣿⣿⣿⣿⣿⣿⣿⣿⣿⣿⣿⣿⣿⣿⣿⣿⣿⣿⣿⣿⣿⣿⣿⣿⣿⣿⠀⠀⠀⠀⠀⠀⠀⠀⠀⠀⠀⠀</a:t>
            </a:r>
            <a:br/>
            <a:r>
              <a:t>⠀⠀⠀⠀⠀⠀⠀⠀⠀⠀⠀⢜⢕⢕⢣⢵⢵⢷⢪⢿⢟⢻⢿⣿⣿⣿⣿⣱⣿⣿⣿⢇⣵⣿⣿⣿⣿⣿⣿⣿⣿⣿⣿⣿⣿⣿⣿⣿⣿⣿⣿⣿⣿⣿⣿⣿⣿⣿⣿⣿⣿⣿⣿⣿⣿⣿⣿⣿⣿⠀⠀⠀⠀⠀⠀⠀⠀⠀⠀⠀⠀</a:t>
            </a:r>
            <a:br/>
            <a:r>
              <a:t>⠀⠀⠀⠀⠀⠀⠀⠀⠀⠀⠀⢕⢕⢕⢕⢕⢝⢇⢕⢱⢕⢕⢕⢜⢏⢟⢻⣿⣿⣟⢕⣼⣿⣿⣿⣿⣿⣿⣿⣿⣿⣿⣿⣿⣿⣿⣿⣿⣿⣿⣿⣿⣿⣿⣿⣿⣿⣿⣿⣿⣿⣿⣿⣿⣿⣿⣿⣿⣿⠀⠀⠀⠀⠀⠀⠀⠀⠀⠀⠀⠀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⠀⠀⠀⠀⠀⠀⠀⠀⠀⠀⠀⢕⢕⢕⢕⢕⢕⢕⢕⢕⢕⢕⢕⡕⢕⢕⢜⣿⢿⡟⢝⡿⢿⣿⣿⣿⢿⣿⣿⣿⣿⣿⣿⣿⣿⣿⣿⣿⣿⣿⣿⣿⣿⣿⣿⣿⣿⣿⣿⣿⣿⣿⣿⣿⣿⣿⣿⣿⣿⠀⠀⠀⠀⠀⠀⠀⠀⠀⠀⠀⠀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⠀⠀⠀⠀⠀⠀⠀⠀⠀⠀⠀⢕⢕⢕⢕⢕⢕⢕⢕⢕⢕⢕⢜⢕⢕⢕⢕⢹⣿⣷⢜⢕⢱⣿⣿⣿⣼⢿⢿⣿⣿⣿⣿⣿⣿⣿⣿⣿⣿⣿⣿⣿⣿⣿⣿⣿⣿⣿⣿⣿⣿⣿⣿⣿⣿⣿⣿⣿⣿⠀⠀⠀⠀⠀⠀⠀⠀⠀⠀⠀⠀</a:t>
            </a:r>
            <a:br/>
            <a:r>
              <a:t>⠀⠀⠀⠀⠀⠀⠀⠀⠀⠀⠀⠑⠑⠑⠑⠑⠑⠑⠑⠑⠃⠑⠑⠑⠑⠑⠑⠘⠛⠃⠑⠑⠑⠛⠛⠛⠛⠑⠑⠛⠛⠛⠛⠛⠛⠛⠛⠛⠛⠛⠛⠛⠛⠛⠛⠛⠛⠛⠛⠛⠛⠛⠛⠛⠛⠛⠛⠛⠛⠀⠀⠀⠀⠀⠀⠀⠀⠀⠀⠀⠀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⠀⠀⠀⠀⠀⠀⠀⠀⠀⠀⠀⣿⣿⣯⢕⢕⣿⣿⣿⣿⣿⣿⣿⣿⣿⣿⣿⣿⣿⣿⣿⣿⣿⣿⣿⣿⣿⣿⣿⣿⣿⣿⣿⣿⣿⣿⣿⣿⣿⣿⣿⣿⣿⣿⣿⣿⣿⣿⣿⣿⣿⣿⣿⣿⣿⣿⣿⣿⣿⠀⠀⠀⠀⠀⠀⠀⠀⠀⠀⠀⠀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⠀⠀⠀⠀⠀⠀⠀⠀⠀⠀⠀⣿⣿⣿⢕⢕⣿⣿⣿⣿⣿⣿⣿⣿⣿⣿⣿⣿⣿⣿⣿⣿⣿⣿⣿⣿⣿⣿⣿⡿⣿⣻⣿⢿⣿⣿⣿⣿⣿⣿⣿⣿⣿⣿⣿⣿⣿⣿⣿⣿⣿⣿⣿⣿⣿⣿⣿⣿⣿⠀⠀⠀⠀⠀⠀⠀⠀⠀⠀⠀⠀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⠀⠀⠀⠀⠀⠀⠀⠀⠀⠀⠀⣿⣿⣿⢕⢕⣿⣿⣿⣿⣿⣿⣿⣿⣿⣿⣿⣿⣿⣿⣿⣿⣿⣿⣿⣿⣿⣿⡏⢎⢕⣕⣕⢜⢕⢹⣿⣿⣿⣿⣿⣿⣿⣿⣿⣿⣿⣿⣿⣿⣿⣿⣿⣿⣿⣿⣿⣿⣿⠀⠀⠀⠀⠀⠀⠀⠀⠀⠀⠀⠀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⠀⠀⠀⠀⠀⠀⠀⠀⠀⠀⠀⣿⣿⣿⢕⢕⣿⣿⣿⣿⣿⣿⣿⣿⣿⣿⣿⣿⣿⣿⣿⣿⣿⣿⣿⣿⣿⣿⣿⣿⣿⢿⢿⢟⠇⢜⣿⣿⣿⣿⣿⣿⣿⣿⣿⣿⣿⣿⣿⣿⣿⣿⣿⣿⣿⣿⣿⣿⣿⠀⠀⠀⠀⠀⠀⠀⠀⠀⠀⠀⠀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⠀⠀⠀⠀⠀⠀⠀⠀⠀⠀⠀⣿⣿⣿⢕⢕⣿⣿⣿⣿⣿⣿⣿⣿⣿⣿⣿⣿⣿⣿⣿⣿⣿⣿⣿⣿⣿⣿⣧⡅⣵⣔⣕⣺⣧⣱⣿⣿⣿⣿⣿⣿⣿⣿⣿⣿⣿⣿⣿⣿⣿⣿⣿⣿⣿⣿⣿⣿⣿⠀⠀⠀⠀⠀⠀⠀⠀⠀⠀⠀⠀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⠀⠀⠀⠀⠀⠀⠀⠀⠀⠀⠀⣿⣿⣿⢕⢕⣿⣿⣿⣿⣿⣿⣿⣿⣿⣿⣿⣿⣿⣿⣿⣿⣿⣿⣿⣿⣿⣿⣿⣿⣷⣞⣿⣿⣿⣿⣿⣿⣿⣿⣿⣿⣿⣿⣿⣿⣿⣿⣿⣿⣿⣿⣿⣿⣿⣿⣿⣿⣿⠀⠀⠀⠀⠀⠀⠀⠀⠀⠀⠀⠀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⠀⠀⠀⠀⠀⠀⠀⠀⠀⠀⠀⣿⣿⣿⢕⢕⣿⣿⣿⣿⣿⣿⣿⣿⣿⣿⣿⣿⣿⣿⣿⣿⣿⣿⣿⣿⣿⣿⣿⣿⣿⣟⢏⣿⡷⣻⣿⣿⣿⣿⣿⣿⣿⣿⣿⣿⣿⣿⣿⣿⣿⣿⣿⣿⣿⣿⣿⣿⣿⠀⠀⠀⠀⠀⠀⠀⠀⠀⠀⠀⠀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⠀⠀⠀⠀⠀⠀⠀⠀⠀⠀⠀⣿⣿⣿⢕⢕⣿⣿⣿⣿⣿⣿⣿⣿⣿⣿⣿⣿⣿⣿⣿⣿⣿⣿⣿⣿⣿⣿⣿⣿⣿⣿⣧⣸⣾⣿⣾⣿⣿⣿⣿⣿⣿⣿⣿⣿⣿⣿⣿⣿⣿⣿⣿⣿⣿⣿⣿⣿⣿⠀⠀⠀⠀⠀⠀⠀⠀⠀⠀⠀⠀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⠀⠀⠀⠀⠀⠀⠀⠀⠀⠀⠀⣿⣿⣿⢕⢕⣿⣿⣿⣿⣿⣿⣿⣿⣿⣿⣿⣿⣿⣿⣿⣿⣿⣿⣿⣿⣿⣿⣿⣿⣿⣿⣯⣾⣿⣿⣿⣿⣿⣿⣿⣿⣿⣿⣿⣿⣿⣿⣿⣿⣿⣿⣿⣿⣿⣿⣿⣿⣿⠀⠀⠀⠀⠀⠀⠀⠀⠀⠀⠀⠀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⠀⠀⠀⠀⠀⠀⠀⠀⠀⠀⠀⣿⣿⣿⢕⢕⣿⣿⣿⣿⣿⣿⣿⣿⣿⣿⣿⣿⣿⣿⣿⣿⣿⣿⣿⣿⣿⣿⡟⢿⣿⣿⣿⣿⣿⣿⣿⣿⣿⣿⣿⣿⣿⣿⣿⣿⣿⣿⣿⣿⣿⣿⣿⣿⣿⣿⣿⣿⣿⠀⠀⠀⠀⠀⠀⠀⠀⠀⠀⠀⠀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⠀⠀⠀⠀⠀⠀⠀⠀⠀⠀⠀⣿⣿⣿⢕⢕⣿⣿⣿⣿⣿⣿⣿⣿⣿⣿⣿⣿⣿⣿⣿⣿⣿⣿⣿⣿⣿⣿⢇⢸⣿⣿⣿⣿⣿⣿⣿⣿⣿⣿⡯⣿⣿⣿⣿⣿⣿⣿⣿⣿⣿⣿⣿⣿⣿⣿⣿⣿⣿⠀⠀⠀⠀⠀⠀⠀⠀⠀⠀⠀⠀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⠀⠀⠀⠀⠀⠀⠀⠀⠀⠀⠀⣿⣿⣿⢕⢕⣿⣿⣿⣿⣿⣿⣿⣿⣿⣿⣿⣿⣿⣿⣿⣿⣿⣿⣿⣿⣿⣿⣇⢕⢹⣿⣿⣿⣿⣿⣿⣿⣿⣿⣷⣿⣿⣿⣿⣿⣿⣿⣿⣿⣿⣿⣿⣿⣿⣿⣿⣿⣿⠀⠀⠀⠀⠀⠀⠀⠀⠀⠀⠀⠀</a:t>
            </a:r>
            <a:br/>
            <a:r>
              <a:t>⠀⠀⠀⠀⠀⠀⠀⠀⠀⠀⠀⣿⣿⣿⠕⢕⣿⣿⣿⣿⣿⣿⣿⣿⣿⣿⣿⣿⣿⣿⣿⣿⣿⣿⣿⣿⣿⣿⣿⡟⣻⣻⣿⣿⣿⣿⣿⣿⣿⣿⣿⣿⣿⣿⣿⣿⣿⣿⣿⣿⣿⣿⣿⣿⣿⣿⣿⣿⣿⠀⠀⠀⠀⠀⠀⠀⠀⠀⠀⠀⠀</a:t>
            </a:r>
            <a:br/>
            <a:r>
              <a:t>⠀⠀⠀⠀⠀⠀⠀⠀⠀⠀⠀⣿⣿⣿⠕⢕⣿⣿⣿⣿⣿⣿⣿⣿⣿⣿⣿⣿⣿⣿⣿⣿⣿⣿⣿⣿⣿⣿⣿⣵⣽⣿⣿⣿⡟⢟⢻⣯⣿⣿⢿⡿⢟⢕⢻⣿⣿⣿⣿⣿⣿⣿⣿⣿⣿⣿⣿⣿⣿⠀⠀⠀⠀⠀⠀⠀⠀⠀⠀⠀⠀</a:t>
            </a:r>
            <a:br/>
            <a:r>
              <a:t>⠀⠀⠀⠀⠀⠀⠀⠀⠀⠀⠀⣿⣿⣿⠑⢕⣿⣿⣿⣿⣿⣿⣿⣿⣿⣿⣿⣿⣿⣿⣿⣿⣿⣿⣿⣿⣿⣿⣿⣿⣿⣿⣿⢟⣝⣷⣿⣿⣿⣷⣷⣵⡕⣾⣿⣿⣿⣿⣿⣿⣿⣿⣿⣿⣿⣿⣿⣿⣿⠀⠀⠀⠀⠀⠀⠀⠀⠀⠀⠀⠀</a:t>
            </a:r>
            <a:br/>
            <a:r>
              <a:t>⠀⠀⠀⠀⠀⠀⠀⠀⠀⠀⠀⣿⣿⣷⠑⢕⣿⣿⣿⣿⣿⣿⣿⣿⣿⣿⣿⣿⣿⣿⣿⣿⣿⣿⣿⣿⣿⣿⣿⣿⣿⣿⣷⢕⢜⣿⣿⣿⣿⣿⣧⣷⣾⣿⣿⣿⣿⣿⣿⣿⣿⣿⣿⣿⣿⣿⣿⣿⣿⠀⠀⠀⠀⠀⠀⠀⠀⠀⠀⠀⠀</a:t>
            </a:r>
            <a:br/>
            <a:r>
              <a:t>⠀⠀⠀⠀⠀⠀⠀⠀⠀⠀⠀⣿⣿⣇⠑⢕⣿⣿⣿⣿⣿⣿⣿⣿⣿⣿⣿⣿⣿⣿⣿⣿⣿⣿⣿⣿⣿⣿⣿⣿⣿⣿⣿⣷⣧⣽⣽⣿⣿⣿⣿⣿⣿⣿⣿⣿⣿⣿⣿⣿⣿⣿⣿⣿⣿⣿⣿⣿⣿⠀⠀⠀⠀⠀⠀⠀⠀⠀⠀⠀⠀</a:t>
            </a:r>
            <a:br/>
            <a:r>
              <a:t>⠀⠀⠀⠀⠀⠀⠀⠀⠀⠀⠀⣟⣟⡇⠅⢕⣟⣟⣟⣟⡟⢟⣻⣿⣿⣿⣿⣿⣿⣿⣿⣿⣿⣿⣿⣿⣿⣿⣿⣿⣿⣿⣿⣿⡿⢿⣿⣷⣿⣿⣿⣿⣿⣿⣿⣿⣿⣿⣿⣿⣿⣿⣿⣿⣿⣿⣿⣿⣿⠀⠀⠀⠀⠀⠀⠀⠀⠀⠀⠀⠀</a:t>
            </a:r>
            <a:br/>
            <a:r>
              <a:t>⠀⠀⠀⠀⠀⠀⠀⠀⠀⠀⠀⠛⠛⠃⠀⠑⠛⠛⠛⠛⠛⠛⠛⠛⠛⠛⠛⠛⠛⠓⠓⠓⠓⠑⠙⠙⠙⠛⠛⠛⠛⠛⠙⠑⠑⠛⠛⠛⠛⠛⠛⠛⠛⠛⠛⠛⠛⠛⠛⠛⠛⠛⠛⠛⠛⠛⠛⠛⠛⠀⠀⠀⠀⠀⠀⠀⠀⠀⠀⠀⠀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⠀⠀⠀⠀⠀⠀⠀⠀⠀⠀⠀⣿⣿⢕⢕⣿⣿⣿⣿⣿⣿⣿⣿⣿⣿⣿⣿⣿⣿⣿⣿⣿⣿⣿⣿⣿⣿⣿⣿⣿⣿⣿⣿⣿⣿⣿⣿⣿⣿⣿⣿⣿⣿⣿⣿⣿⣿⣿⣿⣿⣿⣿⣿⣿⣿⣽⣿⣿⣿⠀⠀⠀⠀⠀⠀⠀⠀⠀⠀⠀⠀</a:t>
            </a:r>
            <a:br/>
            <a:r>
              <a:t>⠀⠀⠀⠀⠀⠀⠀⠀⠀⠀⠀⣿⣿⢕⢕⣿⣿⣿⣿⣿⣿⣿⣿⣿⣿⣿⣿⣿⣿⣿⣿⣿⣿⣿⣿⣿⣿⣿⣿⣟⢿⢗⢞⢟⢟⢻⣿⣿⣿⣿⣿⣿⣿⣿⣿⣿⣿⣿⣿⣿⣿⣿⣿⣿⣿⣿⣿⣿⣿⠀⠀⠀⠀⠀⠀⠀⠀⠀⠀⠀⠀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⠀⠀⠀⠀⠀⠀⠀⠀⠀⠀⠀⣿⣿⢕⢕⣿⣿⣿⣿⣿⣿⣿⣿⣿⣿⣿⣿⣿⣿⣿⣿⣿⣿⣿⣿⣿⣿⣿⣿⣕⣵⣵⣷⣧⡕⢕⢾⣿⣿⣿⣿⣿⣿⣿⣿⣿⣿⣿⣿⣿⣿⣿⣿⣿⣿⣿⣿⣿⣿⠀⠀⠀⠀⠀⠀⠀⠀⠀⠀⠀⠀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⠀⠀⠀⠀⠀⠀⠀⠀⠀⠀⠀⣿⣿⢕⢕⣿⣿⣿⣿⣿⣿⣿⣿⣿⣿⣿⣿⣿⣿⣿⣿⣿⣿⣿⣿⣿⣿⣿⣿⡟⠟⢟⠋⠝⣱⢕⢸⣿⣿⣿⣿⣿⣿⣿⣿⣿⣿⣿⣿⣿⣿⣿⣿⣿⣿⣿⣿⣿⣿⠀⠀⠀⠀⠀⠀⠀⠀⠀⠀⠀⠀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⠀⠀⠀⠀⠀⠀⠀⠀⠀⠀⠀⣿⣿⢕⢕⣿⣿⣿⣿⣿⣿⣿⣿⣿⣿⣿⣿⣿⣿⣿⣿⣿⣿⣿⣿⣿⣿⣿⣿⣷⣴⣟⣳⣷⣿⣧⣿⣿⣿⣿⣿⣿⣿⣿⣿⣿⣿⣿⣿⣿⣿⣿⣿⣿⣿⣿⣿⣿⣿⠀⠀⠀⠀⠀⠀⠀⠀⠀⠀⠀⠀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⠀⠀⠀⠀⠀⠀⠀⠀⠀⠀⠀⣿⣿⢕⢕⣿⣿⣿⣿⣿⣿⣿⣿⣿⣿⣿⣿⣿⣿⣿⣿⣿⣿⣿⣿⣿⣿⣿⣿⣿⣿⣷⣷⣿⣿⣻⣿⣿⣿⣿⣿⣿⣿⣿⣿⣿⣿⣿⣿⣿⣿⣿⣿⣿⣿⣿⣿⣿⣿⠀⠀⠀⠀⠀⠀⠀⠀⠀⠀⠀⠀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⠀⠀⠀⠀⠀⠀⠀⠀⠀⠀⠀⣿⣿⢕⢕⣿⣿⣿⣿⣿⣿⣿⣿⣿⣿⣿⣿⣿⣿⣿⣿⣿⣿⣿⣿⣿⣿⣿⣿⣿⣿⣿⣇⢸⢟⣵⢿⣿⣿⣿⣿⣿⣿⣿⣿⣿⣿⣿⣿⣿⣿⣿⣿⣿⣿⣿⣿⣿⣿⠀⠀⠀⠀⠀⠀⠀⠀⠀⠀⠀⠀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⠀⠀⠀⠀⠀⠀⠀⠀⠀⠀⠀⣿⣿⢕⢕⣿⣿⣿⣿⣿⣿⣿⣿⣿⣿⣿⣿⣿⣿⣿⣿⣿⣿⣿⣿⣿⣿⣿⣿⣿⣿⣿⣿⢷⣺⣿⣿⣿⣿⣿⣿⣿⣿⣿⣿⣿⣿⣿⣿⣿⣿⣿⣿⣿⣿⣿⣿⣿⣿⠀⠀⠀⠀⠀⠀⠀⠀⠀⠀⠀⠀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⠀⠀⠀⠀⠀⠀⠀⠀⠀⠀⠀⣿⣿⢕⢕⣿⣿⣿⣿⣿⣿⣿⣿⣿⣿⣿⣿⣿⣿⣿⣿⣿⣿⣿⣿⣿⣿⣿⣿⣿⣿⣿⣿⣿⣿⣷⣿⣿⣿⣿⣿⣿⣿⣿⣿⣿⣿⣿⣿⣿⣿⣿⣿⣿⣿⣿⣿⣿⣿⠀⠀⠀⠀⠀⠀⠀⠀⠀⠀⠀⠀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⠀⠀⠀⠀⠀⠀⠀⠀⠀⠀⠀⣿⣿⢕⢕⣿⣿⣿⣿⣿⣿⣿⣿⣿⣿⣿⣿⣿⣿⣿⣿⣿⣿⣿⣿⣿⣿⣿⣿⣿⣿⣿⣿⣿⣿⣿⣿⣿⣿⣿⣿⢻⣿⣿⣿⣿⣿⣿⣿⣿⣿⣿⣿⣿⣿⣿⣿⣿⣿⠀⠀⠀⠀⠀⠀⠀⠀⠀⠀⠀⠀</a:t>
            </a:r>
            <a:br/>
            <a:r>
              <a:t>⠀⠀⠀⠀⠀⠀⠀⠀⠀⠀⠀⣿⣿⠕⢕⣿⣿⣿⣿⣿⣿⣿⣿⣿⣿⣿⣿⣿⣿⣿⣿⣿⣿⣿⣿⣿⣿⣿⡏⢹⣿⣿⣿⣿⣿⣿⣿⣿⣿⣿⣿⣾⣿⣿⣿⣿⣿⣿⣿⣿⣿⣿⣿⣿⣿⣿⣿⣿⣿⠀⠀⠀⠀⠀⠀⠀⠀⠀⠀⠀⠀</a:t>
            </a:r>
            <a:br/>
            <a:r>
              <a:t>⠀⠀⠀⠀⠀⠀⠀⠀⠀⠀⠀⣿⣿⠕⢕⣿⣿⣿⣿⣿⣿⣿⣿⣿⣿⣿⣿⣿⣿⣿⣿⣿⣿⣿⣿⣿⣿⣿⡕⢕⣿⣿⣿⣿⣿⣿⣿⣿⣿⣿⣿⡇⣿⣿⣿⣿⣿⣿⣿⣿⣿⣿⣿⣿⣿⣿⣿⣿⣿⠀⠀⠀⠀⠀⠀⠀⠀⠀⠀⠀⠀</a:t>
            </a:r>
            <a:br/>
            <a:r>
              <a:t>⠀⠀⠀⠀⠀⠀⠀⠀⠀⠀⠀⣿⣿⠕⢕⣿⣿⣿⣿⣿⣿⣿⣿⣿⣿⣿⣿⣿⣿⣿⣿⣿⣿⣿⣿⣿⣿⣿⣿⣵⣵⢿⣿⣿⣿⣿⣿⣿⣿⣿⣿⣧⣿⣿⣿⣿⣿⣿⣿⣿⣿⣿⣿⣿⣿⣿⣿⣿⣿⠀⠀⠀⠀⠀⠀⠀⠀⠀⠀⠀⠀</a:t>
            </a:r>
            <a:br/>
            <a:r>
              <a:t>⠀⠀⠀⠀⠀⠀⠀⠀⠀⠀⠀⣿⣿⠕⢕⣿⣿⣿⣿⣿⣿⣿⣿⣿⣿⣿⣿⣿⣿⣿⣿⣿⣿⣿⣿⣿⣿⣿⣿⣇⣜⣷⣿⣿⣿⣿⣿⣿⣿⣿⣿⣿⣿⣿⣿⢟⢻⣿⣿⣿⣿⣿⣿⣿⣿⣿⣿⣿⣿⠀⠀⠀⠀⠀⠀⠀⠀⠀⠀⠀⠀</a:t>
            </a:r>
            <a:br/>
            <a:r>
              <a:t>⠀⠀⠀⠀⠀⠀⠀⠀⠀⠀⠀⣿⣿⠕⢕⣿⣿⣿⣿⣿⣿⣿⣿⣿⣿⣿⣿⣿⣿⣿⣿⣿⣿⣿⣿⣿⣿⣿⣿⣿⣿⣿⣿⣷⢽⣝⣝⢝⢝⣻⣿⡿⢝⢺⣵⣵⣵⣿⣿⣿⣿⣿⣿⣿⣿⣿⣿⣿⣿⠀⠀⠀⠀⠀⠀⠀⠀⠀⠀⠀⠀</a:t>
            </a:r>
            <a:br/>
            <a:r>
              <a:t>⠀⠀⠀⠀⠀⠀⠀⠀⠀⠀⠀⣿⡟⠔⢕⣿⣿⣿⣿⣿⣿⣿⣿⣿⣿⣿⣿⣿⣿⣿⣿⣿⣿⣿⣿⣿⣿⣿⣿⣿⣿⣿⡟⢕⢷⣿⣿⣷⣿⣿⣿⡾⢞⣹⣿⣿⣿⣿⣿⣿⣿⣿⣿⣿⣿⣿⣿⣿⣿⠀⠀⠀⠀⠀⠀⠀⠀⠀⠀⠀⠀</a:t>
            </a:r>
            <a:br/>
            <a:r>
              <a:t>⠀⠀⠀⠀⠀⠀⠀⠀⠀⠀⠀⣿⡇⠔⢕⣿⣿⣿⣿⣿⣿⣿⣿⣿⣿⣿⣿⣿⣿⣿⣿⣿⣿⣿⣿⣿⣿⣿⣿⣿⣿⣿⣿⣕⢕⣿⣿⣿⣿⣿⣷⣾⣿⣿⣿⣿⣿⣿⣿⣿⣿⣿⣿⣿⣿⣿⣿⣿⣿⠀⠀⠀⠀⠀⠀⠀⠀⠀⠀⠀⠀</a:t>
            </a:r>
            <a:br/>
            <a:r>
              <a:t>⠀⠀⠀⠀⠀⠀⠀⠀⠀⠀⠀⣿⡇⠐⢱⣿⣿⣿⣿⣿⣿⣿⣿⣿⣿⣿⣿⣿⣿⣿⣿⣿⣿⣿⣿⣿⣿⣿⣿⣿⣿⣿⣿⣿⣿⣿⣾⣿⣿⣿⣿⣿⣿⣿⣿⣿⣿⣿⣿⣿⣿⣿⣿⣿⣿⣿⣿⣿⣿⠀⠀⠀⠀⠀⠀⠀⠀⠀⠀⠀⠀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⠀⠀⠀⠀⠀⠀⠀⠀⠀⠀⠀⢻⢇⠐⢕⢿⢿⢿⡿⢿⢿⢿⣿⣿⣿⣿⣿⣿⣿⣿⣿⣿⣿⣿⣿⣿⣿⣿⣿⣿⣿⣿⣿⢾⢝⣹⣿⣾⣿⣿⣿⣿⣿⣿⣿⣿⣿⣿⣿⣿⣿⣿⣿⣿⣿⣿⣿⣿⣿⠀⠀⠀⠀⠀⠀⠀⠀⠀⠀⠀⠀</a:t>
            </a:r>
            <a:br/>
            <a:r>
              <a:t>⠀⠀⠀⠀⠀⠀⠀⠀⠀⠀⠀⠛⠃⠀⠑⠛⠛⠛⠛⠓⠚⠛⠛⠛⠛⠓⠛⠛⠛⠛⠛⠛⠙⠙⠙⠙⠙⠛⠛⠛⠛⠛⠓⠓⠑⠛⠛⠛⠛⠛⠛⠛⠛⠛⠛⠛⠛⠛⠛⠛⠛⠛⠛⠛⠛⠛⠛⠛⠛⠀⠀⠀⠀⠀⠀⠀⠀⠀⠀⠀⠀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⠀⠀⠀⠀⠀⠀⠀⠀⠀⠀⠀⡟⢕⢕⣿⣿⣿⣿⣿⣿⣿⣿⣿⣿⣿⣿⣿⣿⣿⣿⣿⣿⣿⣿⣿⣿⣿⣿⣿⣿⣿⣿⣿⣿⣿⣿⣿⣿⣿⣿⣿⣿⣿⣿⣿⣿⣿⣿⣿⣿⣿⣿⣿⣿⣿⣿⣿⣿⣿⠀⠀⠀⠀⠀⠀⠀⠀⠀⠀⠀⠀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⠀⠀⠀⠀⠀⠀⠀⠀⠀⠀⠀⡇⢕⢕⣿⣿⣿⣿⣿⣿⣿⣿⣿⣿⣿⣿⣿⣿⣿⣿⣿⣿⣿⣿⣿⣿⣿⣿⣿⣿⣿⣿⣿⣿⣿⣿⣿⣿⣿⣿⣿⣿⣿⣿⣿⣿⣿⣿⣿⣿⣿⣿⣿⣿⣿⣿⣿⣿⣿⠀⠀⠀⠀⠀⠀⠀⠀⠀⠀⠀⠀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⠀⠀⠀⠀⠀⠀⠀⠀⠀⠀⠀⡧⢕⢕⣿⣿⣿⣿⣿⣿⣿⣿⣿⣿⣿⣿⣿⣿⣿⣿⣿⣿⣿⣿⣿⣿⣿⣿⣿⣿⣿⣿⣿⣿⣿⣿⣿⣿⣿⣿⣿⣿⣿⣿⣿⣿⣿⣿⣿⣿⣿⣿⣿⣿⣿⣿⣿⣿⣿⠀⠀⠀⠀⠀⠀⠀⠀⠀⠀⠀⠀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⠀⠀⠀⠀⠀⠀⠀⠀⠀⠀⠀⣷⢕⢕⣿⣿⣿⣿⣿⣿⣿⣿⣿⣿⣿⣿⣿⣿⣿⣿⣿⣿⣿⣿⣿⣿⣿⣿⣿⣿⣿⣿⣻⣿⣿⣿⣿⣿⣿⣿⣿⣿⣿⣿⣿⣿⣿⣿⣿⣿⣿⣿⣿⣿⣯⣿⣿⣿⣿⠀⠀⠀⠀⠀⠀⠀⠀⠀⠀⠀⠀</a:t>
            </a:r>
            <a:br/>
            <a:r>
              <a:t>⠀⠀⠀⠀⠀⠀⠀⠀⠀⠀⠀⣿⢕⢕⣿⣿⣿⣿⣿⣿⣿⣿⣿⣿⣿⣿⣿⣿⣿⣿⣿⣿⣿⣿⣿⣿⣿⣿⣿⡿⢟⢝⡕⣕⡇⢑⢝⣿⣿⣿⣿⣿⣿⣿⣿⣿⣿⣿⣿⣿⣿⣿⣿⣿⣿⣿⣿⣿⣿⠀⠀⠀⠀⠀⠀⠀⠀⠀⠀⠀⠀</a:t>
            </a:r>
            <a:br/>
            <a:r>
              <a:t>⠀⠀⠀⠀⠀⠀⠀⠀⠀⠀⠀⣧⢕⢕⣿⣿⣿⣿⣿⣿⣿⣿⣿⣿⣿⣿⣿⣿⣿⣿⣿⣿⣿⣿⣿⣿⣿⣿⣿⣿⣱⣿⣿⣿⡿⢇⢕⣿⣿⣿⣿⣿⣿⣿⣿⣿⣿⣿⣿⣿⣿⣿⣿⣿⣿⣿⣿⣿⣿⠀⠀⠀⠀⠀⠀⠀⠀⠀⠀⠀⠀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⠀⠀⠀⠀⠀⠀⠀⠀⠀⠀⠀⣿⢕⢕⣿⣿⣿⣿⣿⣿⣿⣿⣿⣿⣿⣿⣿⣿⣿⣿⣿⣿⣿⣿⣿⣿⣿⣿⣿⣿⣇⢁⣵⣅⡅⣵⡕⣿⣿⣿⣿⣿⣿⣿⣿⣿⣿⣿⣿⣿⣿⣿⣿⣿⣿⣿⣿⣿⣿⠀⠀⠀⠀⠀⠀⠀⠀⠀⠀⠀⠀</a:t>
            </a:r>
            <a:br/>
            <a:r>
              <a:t>⠀⠀⠀⠀⠀⠀⠀⠀⠀⠀⠀⣯⢕⢕⣿⣿⣿⣿⣿⣿⣿⣿⣿⣿⣿⣿⣿⣿⣿⣿⣿⣿⣿⣿⣿⣿⣿⣿⣿⣿⣿⣿⣷⣜⣿⣿⣿⣿⣿⣿⣿⣿⣿⣿⣿⣿⣿⣿⣿⣿⣿⣿⣿⣿⣿⣿⣿⣿⣿⠀⠀⠀⠀⠀⠀⠀⠀⠀⠀⠀⠀</a:t>
            </a:r>
            <a:br/>
            <a:r>
              <a:t>⠀⠀⠀⠀⠀⠀⠀⠀⠀⠀⠀⣯⢕⢕⣿⣿⣿⣿⣿⣿⣿⣿⣿⣿⣿⣿⣿⣿⣿⣿⣿⣿⣿⣿⣿⣿⣿⣿⣿⣿⣿⣿⡟⢟⣿⣿⣻⣿⢿⣿⣿⣿⣿⣿⣿⣿⣿⣿⣿⣿⣿⣿⣿⣿⣿⣿⣿⣿⣿⠀⠀⠀⠀⠀⠀⠀⠀⠀⠀⠀⠀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⠀⠀⠀⠀⠀⠀⠀⠀⠀⠀⠀⣿⢕⢕⣿⣿⣿⣿⣿⣿⣿⣿⣿⣿⣿⣿⣿⣿⣿⣿⣿⣿⣿⣿⣿⣿⣿⣿⣿⣿⣿⣿⣿⣕⢝⣵⡟⣸⣿⣿⣿⣿⣿⣿⣿⣿⣿⣿⣿⣿⣿⣿⣿⣿⣿⣿⣿⣿⣿⠀⠀⠀⠀⠀⠀⠀⠀⠀⠀⠀⠀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⠀⠀⠀⠀⠀⠀⠀⠀⠀⠀⠀⣿⢕⢕⣿⣿⣿⣿⣿⣿⣿⣿⣿⣿⣿⣿⣿⣿⣿⣿⣿⣿⣿⣿⣿⣿⣿⣿⣿⣿⣿⣿⣿⣣⣿⣿⣿⣿⣿⣿⣿⣿⣿⣿⣿⣿⣿⣿⣿⣿⣿⣿⣿⣿⣿⣿⣿⣿⣿⠀⠀⠀⠀⠀⠀⠀⠀⠀⠀⠀⠀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⠀⠀⠀⠀⠀⠀⠀⠀⠀⠀⠀⣿⢑⢕⣿⣿⣿⣿⣿⣿⣿⣿⣿⣿⣿⣿⣿⣿⣿⣿⣿⣿⣿⣿⣿⣿⣿⣿⡿⢿⣿⣿⣿⣿⣿⣿⣿⣿⣿⣿⣿⣿⣿⣿⣿⣿⣿⣿⣿⣿⣿⣿⣿⣿⣿⣿⣿⣿⣿⠀⠀⠀⠀⠀⠀⠀⠀⠀⠀⠀⠀</a:t>
            </a:r>
            <a:br/>
            <a:r>
              <a:t>⠀⠀⠀⠀⠀⠀⠀⠀⠀⠀⠀⣿⠑⢕⣿⣿⣿⣿⣿⣿⣿⣿⣿⣿⣿⣿⣿⣿⣿⣿⣿⣿⣿⣿⣿⣿⣿⣿⢇⢕⣿⣿⣿⣿⣿⣿⣿⣿⣿⣿⣿⣿⣿⣿⣿⣿⣿⣿⣿⣿⣿⣿⣿⣿⣿⣿⣿⣿⣿⠀⠀⠀⠀⠀⠀⠀⠀⠀⠀⠀⠀</a:t>
            </a:r>
            <a:br/>
            <a:r>
              <a:t>⠀⠀⠀⠀⠀⠀⠀⠀⠀⠀⠀⣿⠕⢕⣿⣿⣿⣿⣿⣿⣿⣿⣿⣿⣿⣿⣿⣿⣿⣿⣿⣿⣿⣿⣿⣿⣿⣿⣧⢕⢟⣿⣿⣿⣿⣿⣿⣿⣿⣿⣿⣿⣿⣸⣿⣿⣿⣿⣿⣿⣿⣿⣿⣿⣿⣿⣿⣿⣿⠀⠀⠀⠀⠀⠀⠀⠀⠀⠀⠀⠀</a:t>
            </a:r>
            <a:br/>
            <a:r>
              <a:t>⠀⠀⠀⠀⠀⠀⠀⠀⠀⠀⠀⣇⠕⢕⣿⣿⣿⣿⣿⣿⣿⣿⣿⣿⣿⣿⣿⣿⣿⣿⣿⣿⣿⣿⣿⣿⣿⣿⣿⡟⢫⣿⣿⣿⣿⣿⣿⣿⣿⣿⣿⣿⣷⣾⣿⣿⣿⣿⣿⣿⣿⣿⣿⣿⣿⣿⣿⣿⣿⠀⠀⠀⠀⠀⠀⠀⠀⠀⠀⠀⠀</a:t>
            </a:r>
            <a:br/>
            <a:r>
              <a:t>⠀⠀⠀⠀⠀⠀⠀⠀⠀⠀⠀⡇⠔⢕⣿⣿⣿⣿⣿⣿⣿⣿⣿⣿⣿⣿⣿⣿⣿⣿⣿⣿⣿⣿⣿⣿⣿⣿⣿⣷⣷⣿⣿⡻⣿⣿⣿⣿⣿⣿⣿⣟⣺⡿⢿⣻⡟⢕⣸⣿⣿⣿⣿⣿⣿⣿⣿⣿⣿⠀⠀⠀⠀⠀⠀⠀⠀⠀⠀⠀⠀</a:t>
            </a:r>
            <a:br/>
            <a:r>
              <a:t>⠀⠀⠀⠀⠀⠀⠀⠀⠀⠀⠀⡇⠔⢸⣿⣿⣿⣿⣿⣿⣿⣿⣿⣿⣿⣿⣿⣿⣿⣿⣿⣿⣿⣿⣿⣿⣿⣿⣿⣿⣿⣿⣿⢧⢳⣵⣕⢕⣱⣵⣕⢕⣻⣿⣿⣿⣿⣿⣿⣿⣿⣿⣿⣿⣿⣿⣿⣿⣿⠀⠀⠀⠀⠀⠀⠀⠀⠀⠀⠀⠀</a:t>
            </a:r>
            <a:br/>
            <a:r>
              <a:t>⠀⠀⠀⠀⠀⠀⠀⠀⠀⠀⠀⡇⢔⢸⣿⣿⣿⣿⣿⣿⣿⣿⣿⣿⣿⣿⣿⣿⣿⣿⣿⣿⣿⣿⣿⣿⣿⣿⣿⣿⣿⣿⣵⢜⢸⣿⣿⣿⣿⣿⣿⣟⣟⣽⣿⣿⣿⣿⣿⣿⣿⣿⣿⣿⣿⣿⣿⣿⣿⠀⠀⠀⠀⠀⠀⠀⠀⠀⠀⠀⠀</a:t>
            </a:r>
            <a:br/>
            <a:r>
              <a:t>⠀⠀⠀⠀⠀⠀⠀⠀⠀⠀⠀⡇⢄⢸⣿⣿⣿⣿⣿⣿⣿⣿⣿⣿⣿⣿⣿⣿⣿⣿⣿⣿⣿⣿⣿⣿⣿⣿⣿⣿⣿⣿⣿⣷⣾⣿⢿⣿⣿⣿⣿⣿⣿⣿⣿⣿⣿⣿⣿⣿⣿⣿⣿⣿⣿⣿⣿⣿⣿⠀⠀⠀⠀⠀⠀⠀⠀⠀⠀⠀⠀</a:t>
            </a:r>
            <a:br/>
            <a:r>
              <a:t>⠀⠀⠀⠀⠀⠀⠀⠀⠀⠀⠀⡇⢄⢸⣿⣿⣿⣿⣿⣿⣿⣿⣿⣿⣿⣿⣿⣿⣿⣿⣿⣿⣿⣿⣿⣿⣿⣿⣿⣿⣿⣿⣿⢿⣿⣿⣿⢿⣿⣿⣿⣿⣿⣿⣿⣿⣿⣿⣿⣿⣿⣿⣿⣿⣿⣿⣿⣿⣿⠀⠀⠀⠀⠀⠀⠀⠀⠀⠀⠀⠀</a:t>
            </a:r>
            <a:br/>
            <a:r>
              <a:t>⠀⠀⠀⠀⠀⠀⠀⠀⠀⠀⠀⢇⢄⢸⣿⢿⣿⣿⣿⣿⣿⣿⣿⣿⣿⣿⣿⣿⣿⣿⣿⣿⣿⣿⣿⣿⣿⣿⣿⣿⣿⣿⣿⣟⡇⣸⣿⣿⣿⣿⣿⣿⣿⣿⣿⣿⣿⣿⣿⣿⣿⣿⣿⣿⣿⣿⣿⣿⣿⠀⠀⠀⠀⠀⠀⠀⠀⠀⠀⠀⠀</a:t>
            </a:r>
            <a:br/>
            <a:r>
              <a:t>⠀⠀⠀⠀⠀⠀⠀⠀⠀⠀⠀⠑⠀⠑⠛⠛⠛⠛⠃⠚⠛⠛⠛⠛⠛⠛⠛⠋⠋⠙⠙⠙⠙⠙⠛⠛⠛⠛⠛⠛⠛⠛⠛⠋⠚⠛⠛⠛⠛⠛⠛⠛⠛⠛⠛⠛⠛⠛⠛⠛⠛⠛⠛⠛⠛⠛⠛⠛⠛⠀⠀⠀⠀⠀⠀⠀⠀⠀⠀⠀⠀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⠀⠀⠀⠀⠀⠀⠀⠀⠀⠀⠀⢕⢕⣿⣿⣿⣿⣿⣿⣿⣿⣿⣿⣿⣿⣿⣿⣿⣿⣿⣿⣿⣿⣿⣿⣿⣿⣿⣿⣿⣿⣿⡿⢟⢟⢻⢿⣿⣿⣿⣿⣿⣿⣿⣿⣿⣿⣿⣿⣿⣿⣿⣿⣿⣿⣿⣿⣿⣿⠀⠀⠀⠀⠀⠀⠀⠀⠀⠀⠀⠀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⠀⠀⠀⠀⠀⠀⠀⠀⠀⠀⠀⢕⢕⣿⣿⣿⣿⣿⣿⣿⣿⣿⣿⣿⣿⣿⣿⣿⣿⣿⣿⣿⣿⣿⣿⣿⣿⣿⣿⣿⡇⣱⣵⣧⣵⣵⢕⢸⣿⣿⣿⣿⣿⣿⣿⣿⣿⣿⣿⣿⣿⣿⣿⣿⣿⣿⣿⣿⣿⠀⠀⠀⠀⠀⠀⠀⠀⠀⠀⠀⠀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⠀⠀⠀⠀⠀⠀⠀⠀⠀⠀⠀⢕⢕⣿⣿⣿⣿⣿⣿⣿⣿⣿⣿⣿⣿⣿⣿⣿⣿⣿⣿⣿⣿⣿⣿⣿⣿⣿⣿⣿⣇⢟⢟⢟⢟⢟⢕⣸⣿⣿⣿⣿⣿⣿⣿⣿⣿⣿⣿⣿⣿⣿⣿⣿⣿⣿⣿⣿⣿⠀⠀⠀⠀⠀⠀⠀⠀⠀⠀⠀⠀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⠀⠀⠀⠀⠀⠀⠀⠀⠀⠀⠀⢕⢕⣿⣿⣿⣿⣿⣿⣿⣿⣿⣿⣿⣿⣿⣿⣿⣿⣿⣿⣿⣿⣿⣿⣿⣿⣿⣿⣿⣿⣧⣴⡿⢧⣵⣷⣺⣿⣿⣿⣿⣿⣿⣿⣿⣿⣿⣿⣿⣿⣿⣿⣿⣿⣿⣿⣿⣿⠀⠀⠀⠀⠀⠀⠀⠀⠀⠀⠀⠀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⠀⠀⠀⠀⠀⠀⠀⠀⠀⠀⠀⢕⢕⣿⣿⣿⣿⣿⣿⣿⣿⣿⣿⣿⣿⣿⣿⣿⣿⣿⣿⣿⣿⣿⣿⣿⣿⣿⣿⣿⣿⣿⣿⣿⣽⣿⣿⣿⣿⣿⣿⣿⣿⣿⣿⣿⣿⣿⣿⣿⣿⣿⣿⣿⣿⣿⣿⣿⣿⠀⠀⠀⠀⠀⠀⠀⠀⠀⠀⠀⠀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⠀⠀⠀⠀⠀⠀⠀⠀⠀⠀⠀⢕⢕⣿⣿⣿⣿⣿⣿⣿⣿⣿⣿⣿⣿⣿⣿⣿⣿⣿⣿⣿⣿⣿⣿⣿⣿⣿⣿⣿⣿⣿⣿⡜⢹⡿⣳⡿⢟⣿⣿⣿⣿⣿⣿⣿⣿⣿⣿⣿⣿⣿⣿⣿⣿⣿⣿⣿⣿⠀⠀⠀⠀⠀⠀⠀⠀⠀⠀⠀⠀</a:t>
            </a:r>
            <a:br/>
            <a:r>
              <a:t>⠀⠀⠀⠀⠀⠀⠀⠀⠀⠀⠀⢕⢱⣿⣿⣿⣿⣿⣿⣿⣿⣿⣿⣿⣿⣿⣿⣿⣿⣿⣿⣿⣿⣿⣿⣿⣿⣿⣿⣿⣿⣿⣿⡿⣵⣾⡏⣵⣿⣿⣿⣿⣿⣿⣿⣿⣿⣿⣿⣿⣿⣿⣿⣿⣿⣿⣿⣿⣿⠀⠀⠀⠀⠀⠀⠀⠀⠀⠀⠀⠀</a:t>
            </a:r>
            <a:br/>
            <a:r>
              <a:t>⠀⠀⠀⠀⠀⠀⠀⠀⠀⠀⠀⢑⢱⣿⣿⣿⣿⣿⣿⣿⣿⣿⣿⣿⣿⣿⣿⣿⣿⣿⣿⣿⣿⣿⣿⣿⣿⣿⣿⣿⣿⣿⣿⣽⣿⣿⣽⣿⣿⣿⣿⣿⣿⣿⣿⣿⣿⣿⣿⣿⣿⣿⣿⣿⣿⣿⣿⣿⣿⠀⠀⠀⠀⠀⠀⠀⠀⠀⠀⠀⠀</a:t>
            </a:r>
            <a:br/>
            <a:r>
              <a:t>⠀⠀⠀⠀⠀⠀⠀⠀⠀⠀⠀⢑⢕⣿⣿⣿⣿⣿⣿⣿⣿⣿⣿⣿⣿⣿⣿⣿⣿⣿⣿⣿⣿⣿⣿⣿⣿⣿⣿⣿⣿⣿⣿⣿⣿⣿⣿⣿⣿⣿⣿⣿⣿⣿⣿⣿⣿⣿⣿⣿⣿⣿⣿⣿⣿⣿⣿⣿⣿⠀⠀⠀⠀⠀⠀⠀⠀⠀⠀⠀⠀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⠀⠀⠀⠀⠀⠀⠀⠀⠀⠀⠀⠑⢕⣿⣿⣿⣿⣿⣿⣿⣿⣿⣿⣿⣿⣿⣿⣿⣿⣿⣿⣿⣿⣿⣿⣿⣿⣿⢏⢹⣿⣿⣿⣿⣿⣿⣿⣿⣿⣿⣿⣿⣿⣿⣿⣿⣿⣿⣿⣿⣿⣿⣿⣿⣿⣿⣿⣿⣿⠀⠀⠀⠀⠀⠀⠀⠀⠀⠀⠀⠀</a:t>
            </a:r>
            <a:br/>
            <a:r>
              <a:t>⠀⠀⠀⠀⠀⠀⠀⠀⠀⠀⠀⠑⢕⣿⣿⣿⣿⣿⣿⣿⣿⣿⣿⣿⣿⣿⣿⣿⣿⣿⣿⣿⣿⣿⣿⣿⣿⣿⡕⢕⣿⣿⣿⣿⣿⣿⣿⣿⣿⣿⣿⣿⣿⡟⣿⣿⣿⣿⣿⣿⣿⣿⣿⣿⣿⣿⣿⣿⣿⠀⠀⠀⠀⠀⠀⠀⠀⠀⠀⠀⠀</a:t>
            </a:r>
            <a:br/>
            <a:r>
              <a:t>⠀⠀⠀⠀⠀⠀⠀⠀⠀⠀⠀⠔⢱⣿⣿⣿⣿⣿⣿⣿⣿⣿⣿⣿⣿⣿⣿⣿⣿⣿⣿⣿⣿⣿⣿⣿⣿⣿⣿⣵⢾⣿⣿⣿⣿⣿⣿⣿⣿⣿⣿⣿⣿⣷⣿⣿⣿⣿⣿⣿⣿⣿⣿⣿⣿⣿⣿⣿⣿⠀⠀⠀⠀⠀⠀⠀⠀⠀⠀⠀⠀</a:t>
            </a:r>
            <a:br/>
            <a:r>
              <a:t>⠀⠀⠀⠀⠀⠀⠀⠀⠀⠀⠀⠔⢱⣿⣿⣿⣿⣿⣿⣿⣿⣿⣿⣿⣿⣿⣿⣿⣿⣿⣿⣿⣿⣿⣿⣿⣿⣿⣿⣵⣸⣯⣿⣿⣿⣿⣿⣿⣿⣿⣿⣿⣿⣿⣿⣿⣿⣿⣿⢏⢿⣿⣿⣿⣿⣿⣿⣿⣿⠀⠀⠀⠀⠀⠀⠀⠀⠀⠀⠀⠀</a:t>
            </a:r>
            <a:br/>
            <a:r>
              <a:t>⠀⠀⠀⠀⠀⠀⠀⠀⠀⠀⠀⠔⢸⣿⣿⣿⣿⣿⣿⣿⣿⣿⣿⣿⣿⣿⣿⣿⣿⣿⣿⣿⣿⣿⣿⣿⣿⣿⣿⣿⣿⣿⣿⢿⢿⢿⢿⢿⢿⢿⢿⢿⢏⣯⣽⣿⣻⣽⣵⣵⣿⣿⣿⣿⣿⣿⣿⣿⣿⠀⠀⠀⠀⠀⠀⠀⠀⠀⠀⠀⠀</a:t>
            </a:r>
            <a:br/>
            <a:r>
              <a:t>⠀⠀⠀⠀⠀⠀⠀⠀⠀⠀⠀⢄⢸⣿⣿⣿⣿⣿⣿⣿⣿⣿⣿⣿⣿⣿⣿⣿⣿⣿⣿⣿⣿⣿⣿⣿⣿⣿⣿⣿⣿⣿⢟⢗⢱⣧⣵⢇⣵⣷⣵⣱⣵⣿⣿⣿⣿⣿⣿⣿⣿⣿⣿⣿⣿⣿⣿⣿⣿⠀⠀⠀⠀⠀⠀⠀⠀⠀⠀⠀⠀</a:t>
            </a:r>
            <a:br/>
            <a:r>
              <a:t>⠀⠀⠀⠀⠀⠀⠀⠀⠀⠀⠀⢄⢸⣿⣿⣿⣿⣿⣿⣿⣿⣿⣿⣿⣿⣿⣿⣿⣿⣿⣿⣿⣿⣿⣿⣿⣿⣿⣿⣿⣿⣿⣧⣕⣿⣿⣿⣿⣿⣿⣿⣯⣽⣿⣿⣿⣿⣿⣿⣿⣿⣿⣿⣿⣿⣿⣿⣿⣿⠀⠀⠀⠀⠀⠀⠀⠀⠀⠀⠀⠀</a:t>
            </a:r>
            <a:br/>
            <a:r>
              <a:t>⠀⠀⠀⠀⠀⠀⠀⠀⠀⠀⠀⢄⢸⣿⣿⣿⣿⣿⣿⣿⣿⣿⣿⣿⣿⣿⣿⣿⣿⣿⣿⣿⣿⣿⣿⣿⣿⣿⣿⣿⣿⣿⣿⣿⣿⣿⢟⣿⣿⣿⣿⣿⣿⣿⣿⣿⣿⣿⣿⣿⣿⣿⣿⣿⣿⣿⣿⣿⣿⠀⠀⠀⠀⠀⠀⠀⠀⠀⠀⠀⠀</a:t>
            </a:r>
            <a:br/>
            <a:r>
              <a:t>⠀⠀⠀⠀⠀⠀⠀⠀⠀⠀⠀⢀⢸⣿⣿⣿⣿⣿⣿⣿⣿⣿⣿⣿⣿⣿⣿⣿⣿⣿⣿⣿⣿⣿⣿⣿⣿⣿⣿⣿⣿⣿⣿⢿⢿⣿⣟⣻⣟⣽⣿⣿⣿⣿⣿⣿⣿⣿⣿⣿⣿⣿⣿⣿⣿⣿⣿⣿⣿⠀⠀⠀⠀⠀⠀⠀⠀⠀⠀⠀⠀</a:t>
            </a:r>
            <a:br/>
            <a:r>
              <a:t>⠀⠀⠀⠀⠀⠀⠀⠀⠀⠀⠀⢁⢸⣿⣿⣿⣿⣿⣿⣿⣿⣿⣿⣿⣿⣿⣿⣿⣿⣿⣿⣿⣿⣿⣿⣿⣿⣿⣿⣿⣿⣿⣟⣿⢕⣱⡟⣿⣿⣿⣿⣿⣿⣿⣿⣿⣿⣿⣿⣿⣿⣿⣿⣿⣿⣿⣿⣿⣿⠀⠀⠀⠀⠀⠀⠀⠀⠀⠀⠀⠀</a:t>
            </a:r>
            <a:br/>
            <a:r>
              <a:t>⠀⠀⠀⠀⠀⠀⠀⠀⠀⠀⠀⠁⠑⠓⠓⠓⠃⠑⠑⠛⠛⠛⠋⠙⠛⠛⠛⠙⠛⠋⠙⠛⠛⠛⠛⠛⠛⠛⠛⠛⠛⠛⠛⠋⠛⠛⠛⠛⠛⠛⠛⠛⠛⠛⠛⠛⠛⠛⠛⠛⠛⠛⠛⠛⠛⠛⠛⠛⠛⠀⠀⠀⠀⠀⠀⠀⠀⠀⠀⠀⠀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⠀⠀⠀⠀⠀⠀⠀⠀⠀⠀⠀⣿⣿⣿⣿⣿⣿⣿⣿⣿⣿⣿⣿⣿⣿⣿⣿⣿⣿⣿⣿⣿⣿⣿⣿⣿⣿⣿⣿⣿⣿⣿⢻⢝⢝⢕⢕⢝⢿⣿⣿⣿⣿⣿⣿⣿⣿⣿⣿⣿⣿⣿⣿⣿⣿⣿⣿⣿⣿⠀⠀⠀⠀⠀⠀⠀⠀⠀⠀⠀⠀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⠀⠀⠀⠀⠀⠀⠀⠀⠀⠀⠀⣿⣿⣿⣿⣿⣿⣿⣿⣿⣿⣿⣿⣿⣿⣿⣿⣿⣿⣿⣿⣿⣿⣿⣿⣿⣿⣿⣿⣿⣿⡏⣽⣿⣿⣿⣿⡇⢸⣿⣿⣿⣿⣿⣿⣿⣿⣿⣿⣿⣿⣿⣿⣿⣿⣿⣿⣿⣿⠀⠀⠀⠀⠀⠀⠀⠀⠀⠀⠀⠀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⠀⠀⠀⠀⠀⠀⠀⠀⠀⠀⠀⣿⣿⣿⣿⣿⣿⣿⣿⣿⣿⣿⣿⣿⣿⣿⣿⣿⣿⣿⣿⣿⣿⣿⣿⣿⣿⣿⣿⣿⣿⢇⣵⡕⢅⣵⢅⢅⣾⣿⣿⣿⣿⣿⣿⣿⣿⣿⣿⣿⣿⣿⣿⣿⣿⣿⣿⣿⣿⠀⠀⠀⠀⠀⠀⠀⠀⠀⠀⠀⠀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⠀⠀⠀⠀⠀⠀⠀⠀⠀⠀⠀⣿⣿⣿⣿⣿⣿⣿⣿⣿⣿⣿⣿⣿⣿⣿⣿⣿⣿⣿⣿⣿⣿⣿⣿⣿⣿⣿⣿⣿⣿⣿⣿⣿⣿⢯⢿⣿⣿⣿⣿⣿⣿⣿⣿⣿⣿⣿⣿⣿⣿⣿⣿⣿⣿⣿⣿⣿⣿⠀⠀⠀⠀⠀⠀⠀⠀⠀⠀⠀⠀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⠀⠀⠀⠀⠀⠀⠀⠀⠀⠀⠀⣿⣿⣿⣿⣿⣿⣿⣿⣿⣿⣿⣿⣿⣿⣿⣿⣿⣿⣿⣿⣿⣿⣿⣿⣿⣿⣿⣿⣿⣿⣿⣿⡿⢿⢿⡿⢿⣿⣿⣿⣿⣿⣿⣿⣿⣿⣿⣿⣿⣿⣿⣿⣿⣿⣿⣿⣿⣿⠀⠀⠀⠀⠀⠀⠀⠀⠀⠀⠀⠀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⠀⠀⠀⠀⠀⠀⠀⠀⠀⠀⠀⣿⣿⣿⣿⣿⣿⣿⣿⣿⣿⣿⣿⣿⣿⣿⣿⣿⣿⣿⣿⣿⣿⣿⣿⣿⣿⣿⣿⣿⣿⣿⣿⣿⣗⢟⣱⢟⡝⢝⣿⣿⣿⣿⣿⣿⣿⣿⣿⣿⣿⣿⣿⣿⣿⣿⣿⣿⣿⠀⠀⠀⠀⠀⠀⠀⠀⠀⠀⠀⠀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⠀⠀⠀⠀⠀⠀⠀⠀⠀⠀⠀⣿⣿⣿⣿⣿⣿⣿⣿⣿⣿⣿⣿⣿⣿⣿⣿⣿⣿⣿⣿⣿⣿⣿⣿⣿⣿⣿⣿⣿⣿⣿⣿⣯⣿⣿⣧⣵⣾⣿⣿⣿⣿⣿⣿⣿⣿⣿⣿⣿⣿⣿⣿⣿⣿⣿⣿⣿⣿⠀⠀⠀⠀⠀⠀⠀⠀⠀⠀⠀⠀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⠀⠀⠀⠀⠀⠀⠀⠀⠀⠀⠀⣿⣿⣿⣿⣿⣿⣿⣿⣿⣿⣿⣿⣿⣿⣿⣿⣿⣿⣿⣿⣿⣿⣿⣿⣿⣿⣷⣕⣸⣿⣿⣿⣿⣿⣿⣿⣿⣿⣿⣿⣿⣽⣿⣿⣿⣿⣿⣿⣿⣾⣿⣿⣿⣿⣿⣿⣿⣿⠀⠀⠀⠀⠀⠀⠀⠀⠀⠀⠀⠀</a:t>
            </a:r>
            <a:br/>
            <a:r>
              <a:t>⠀⠀⠀⠀⠀⠀⠀⠀⠀⠀⠀⣿⣿⣿⣿⣿⣿⣿⣿⣿⣿⣿⣿⣿⣿⣿⣿⣿⣿⣿⣿⣿⣿⣿⣿⣿⣿⣿⡟⢱⣎⣻⣿⣿⣿⣿⣿⣿⣿⣿⣿⣿⣿⣿⣼⣿⣿⣿⣿⣿⣿⢹⣿⣿⣿⣿⣿⣿⣿⠀⠀⠀⠀⠀⠀⠀⠀⠀⠀⠀⠀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⠀⠀⠀⠀⠀⠀⠀⠀⠀⠀⠀⣿⣿⣿⣿⣿⣿⣿⣿⣿⣿⣿⣿⣿⣿⣿⣿⣿⣿⣿⣿⣿⣿⣿⣿⣿⣿⣿⣿⣿⣿⣿⣿⢿⣿⣿⣿⣿⣿⣿⣿⣿⣿⣿⣿⣿⣿⣿⣿⣿⣿⢕⣷⣿⣿⣿⣿⣿⣿⠀⠀⠀⠀⠀⠀⠀⠀⠀⠀⠀⠀</a:t>
            </a:r>
            <a:br/>
            <a:r>
              <a:t>⠀⠀⠀⠀⠀⠀⠀⠀⠀⠀⠀⣿⣿⣿⣿⣿⣿⣿⣿⣿⣿⣿⣿⣿⣿⣿⣿⣿⣿⣿⣿⣿⣿⣿⣿⣿⣿⣿⣿⣿⣿⣿⢏⡜⢟⣟⢛⢝⢹⢝⢝⢕⣸⣿⣿⣿⣿⡟⢟⡿⣿⣿⣿⣿⣿⣿⣿⣿⣿⠀⠀⠀⠀⠀⠀⠀⠀⠀⠀⠀⠀</a:t>
            </a:r>
            <a:br/>
            <a:r>
              <a:t>⠀⠀⠀⠀⠀⠀⠀⠀⠀⠀⠀⣿⣿⣿⣿⣿⣿⣿⣿⣿⣿⣿⣿⣿⣿⣿⣿⣿⣿⣿⣿⣿⣿⣿⣿⣿⣿⣿⣿⣿⣿⣧⣕⣕⣵⣷⣷⣵⣾⣿⣿⣷⣿⣿⣿⣿⣿⣿⣿⣾⣿⣿⣿⣿⣿⣿⣿⣿⣿⠀⠀⠀⠀⠀⠀⠀⠀⠀⠀⠀⠀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⠀⠀⠀⠀⠀⠀⠀⠀⠀⠀⠀⣿⣿⣿⣿⣿⣿⣿⣿⣿⣿⣿⣿⣿⣿⣿⣿⣿⣿⣿⣿⣿⣿⣿⣿⣿⣿⣿⣿⣿⣿⣿⣿⡿⣿⣿⢟⣻⣿⣿⣿⣿⣿⣿⣿⣿⣿⣿⣿⣿⣿⣿⣿⣿⣿⣿⣿⣿⣿⠀⠀⠀⠀⠀⠀⠀⠀⠀⠀⠀⠀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⠀⠀⠀⠀⠀⠀⠀⠀⠀⠀⠀⣿⣿⣿⣿⣿⣿⣿⣿⣿⣿⣿⣿⣿⣿⣿⣿⣿⣿⣿⣿⣿⣿⣿⣿⣿⣿⣿⣿⣿⣿⣿⡿⢿⢿⢷⡟⢟⣝⣵⣿⣿⣿⣿⣿⣿⣿⣿⣿⣿⣿⣿⣿⣿⣿⣿⣿⣿⣿⠀⠀⠀⠀⠀⠀⠀⠀⠀⠀⠀⠀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⠀⠀⠀⠀⠀⠀⠀⠀⠀⠀⠀⣿⣿⣿⣿⣿⣿⣿⣿⣿⣿⣿⣿⣿⣿⣿⣿⣿⣿⣿⣿⣿⣿⣿⣿⣿⣿⣿⣿⣿⣿⣿⣿⣟⣇⣵⡕⢹⣽⣿⣿⣿⣿⣿⣿⣿⣿⣿⣿⣿⣿⣿⣿⣿⣿⣿⣿⣿⣿⠀⠀⠀⠀⠀⠀⠀⠀⠀⠀⠀⠀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⠀⠀⠀⠀⠀⠀⠀⠀⠀⠀⠀⠛⠛⠛⠛⠛⠛⠛⠛⠛⠛⠛⠛⠛⠛⠛⠛⠛⠛⠛⠛⠛⠛⠛⠛⠛⠛⠛⠛⠛⠛⠛⠛⠛⠛⠛⠓⠛⠛⠛⠛⠛⠛⠛⠛⠛⠛⠛⠛⠛⠛⠛⠛⠛⠛⠛⠛⠛⠛⠀⠀⠀⠀⠀⠀⠀⠀⠀⠀⠀⠀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⠀⠀⠀⠀⠀⠀⠀⠀⠀⠀⠀⣿⣿⣿⣿⣿⣿⣿⣿⣿⣿⣿⣿⣿⣿⣿⣿⣿⣿⣿⣿⣿⣿⣿⣿⣿⣿⣿⣿⣿⣿⣿⡟⢏⣝⡕⢕⢕⢻⣿⣿⣿⣿⣿⣿⣿⣿⣿⣿⣿⣿⣿⣿⣿⣿⣿⣿⣿⣿⠀⠀⠀⠀⠀⠀⠀⠀⠀⠀⠀⠀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⠀⠀⠀⠀⠀⠀⠀⠀⠀⠀⠀⣿⣿⣿⣿⣿⣿⣿⣿⣿⣿⣿⣿⣿⣿⣿⣿⣿⣿⣿⣿⣿⣿⣿⣿⣿⣿⣿⣿⣿⣿⡗⢪⣿⣿⣿⣿⣷⢕⣿⣿⣿⣿⣿⣿⣿⣿⣿⣿⣿⣿⣿⣿⣿⣿⣿⣿⣿⣿⠀⠀⠀⠀⠀⠀⠀⠀⠀⠀⠀⠀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⠀⠀⠀⠀⠀⠀⠀⠀⠀⠀⠀⣿⣿⣿⣿⣿⣿⣿⣿⣿⣿⣿⣿⣿⣿⣿⣿⣿⣿⣿⣿⣿⣿⣿⣿⣿⣿⣿⣿⣿⣿⣧⣱⣕⢁⣱⡕⢅⢱⣿⣿⣿⣿⣿⣿⣿⣿⣿⣿⣿⣿⣿⣿⣿⣿⣿⣿⣿⣿⠀⠀⠀⠀⠀⠀⠀⠀⠀⠀⠀⠀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⠀⠀⠀⠀⠀⠀⠀⠀⠀⠀⠀⣿⣿⣿⣿⣿⣿⣿⣿⣿⣿⣿⣿⣿⣿⣿⣿⣿⣿⣿⣿⣿⣿⣿⣿⣿⣿⣿⣿⣿⣿⣿⣿⣿⢻⢿⣿⢿⣿⣿⣿⣿⣿⣿⣿⣿⣿⣿⣿⣿⣿⣿⣿⣿⣿⣿⣿⣿⣿⠀⠀⠀⠀⠀⠀⠀⠀⠀⠀⠀⠀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⠀⠀⠀⠀⠀⠀⠀⠀⠀⠀⠀⣿⣿⣿⣿⣿⣿⣿⣿⣿⣿⣿⣿⣿⣿⣿⣿⣿⣿⣿⣿⣿⣿⣿⣿⣿⣿⣿⣿⣿⣿⣿⣿⣿⣿⣞⣣⢞⢝⢟⣿⣿⣿⣿⣿⣿⣿⣿⣿⣿⣿⣿⣿⣿⣿⣿⣿⣿⣿⠀⠀⠀⠀⠀⠀⠀⠀⠀⠀⠀⠀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⠀⠀⠀⠀⠀⠀⠀⠀⠀⠀⠀⣿⣿⣿⣿⣿⣿⣿⣿⣿⣿⣿⣿⣿⣿⣿⣿⣿⣿⣿⣿⣿⣿⣿⣿⣿⣿⣿⣿⣿⣿⣿⣿⣯⣿⣿⣯⣵⣿⣾⣿⣿⣿⣿⣿⣿⣿⣿⣿⣿⣿⣿⣿⣿⣿⣿⣿⣿⣿⠀⠀⠀⠀⠀⠀⠀⠀⠀⠀⠀⠀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⠀⠀⠀⠀⠀⠀⠀⠀⠀⠀⠀⣿⣿⣿⣿⣿⣿⣿⣿⣿⣿⣿⣿⣿⣿⣿⣿⣿⣿⣿⣿⣿⣿⣿⣿⣿⣿⢝⢻⣿⣿⣿⣿⣿⣿⣿⣿⣿⣿⣿⣿⣿⣿⣿⣿⣿⣿⣿⣿⣿⣿⣿⣿⣿⣿⣿⣿⣿⣿⠀⠀⠀⠀⠀⠀⠀⠀⠀⠀⠀⠀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⠀⠀⠀⠀⠀⠀⠀⠀⠀⠀⠀⣿⣿⣿⣿⣿⣿⣿⣿⣿⣿⣿⣿⣿⣿⣿⣿⣿⣿⣿⣿⣿⣿⣿⣿⣿⣇⢕⢜⣿⣿⣿⣿⣿⣿⣿⣿⣿⣿⣿⣿⣿⣿⣿⣿⣿⣿⣿⣿⣿⣿⣿⣿⣿⣿⣿⣿⣿⣿⠀⠀⠀⠀⠀⠀⠀⠀⠀⠀⠀⠀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⠀⠀⠀⠀⠀⠀⠀⠀⠀⠀⠀⣿⣿⣿⣿⣿⣿⣿⣿⣿⣿⣿⣿⣿⣿⣿⣿⣿⣿⣿⣿⣿⣿⣿⣿⣿⣿⣇⣼⣽⣿⣿⣿⣿⣿⣿⣿⣿⣿⣿⣿⣟⣿⣿⣿⣿⣿⣿⣿⣿⣿⣿⣿⣿⣿⣿⣿⣿⣿⠀⠀⠀⠀⠀⠀⠀⠀⠀⠀⠀⠀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⠀⠀⠀⠀⠀⠀⠀⠀⠀⠀⠀⣿⣿⣿⣿⣿⣿⣿⣿⣿⣿⣿⣿⣿⣿⣿⣿⣿⣿⣿⣿⣿⣿⣿⣿⣿⣿⣟⢕⢳⣼⣿⣿⣿⣿⣿⣿⣿⣿⣿⣿⣿⣿⣟⣿⣿⣽⣿⣿⣿⣿⡟⣿⣿⣿⣿⣿⣿⣿⠀⠀⠀⠀⠀⠀⠀⠀⠀⠀⠀⠀</a:t>
            </a:r>
            <a:br/>
            <a:r>
              <a:t>⠀⠀⠀⠀⠀⠀⠀⠀⠀⠀⠀⣿⣿⣿⣿⣿⣿⣿⣿⣿⣿⣿⣿⣿⣿⣿⣿⣿⣿⣿⣿⣿⣿⣿⣿⣿⣿⣿⣿⣿⣿⣿⡯⣿⣿⣿⣿⣿⣿⣿⣿⣿⣿⣿⣿⣿⣿⣿⣿⣿⣿⣇⣷⣿⣿⣿⣿⣿⣿⠀⠀⠀⠀⠀⠀⠀⠀⠀⠀⠀⠀</a:t>
            </a:r>
            <a:br/>
            <a:r>
              <a:t>⠀⠀⠀⠀⠀⠀⠀⠀⠀⠀⠀⣿⣿⣿⣿⣿⣿⣿⣿⣿⣿⣿⣿⣿⣿⣿⣿⣿⣿⣿⣿⣿⣿⣿⣿⣿⣿⣿⣿⣿⣿⢟⢝⢝⢟⠟⠟⢝⢽⢝⢇⢝⣿⣿⣿⣿⣿⣿⣿⢿⣿⣿⣿⣿⣿⣿⣿⣿⣿⠀⠀⠀⠀⠀⠀⠀⠀⠀⠀⠀⠀</a:t>
            </a:r>
            <a:br/>
            <a:r>
              <a:t>⠀⠀⠀⠀⠀⠀⠀⠀⠀⠀⠀⣿⣿⣿⣿⣿⣿⣿⣿⣿⣿⣿⣿⣿⣿⣿⣿⣿⣿⣿⣿⣿⣿⣿⣿⣿⣿⣿⣿⣿⣿⣷⣵⣕⣾⣿⡷⣧⣾⣿⣷⣿⣿⣿⣿⣿⣿⣿⣷⣮⣽⣿⣿⣿⣿⣿⣿⣿⣿⠀⠀⠀⠀⠀⠀⠀⠀⠀⠀⠀⠀</a:t>
            </a:r>
            <a:br/>
            <a:r>
              <a:t>⠀⠀⠀⠀⠀⠀⠀⠀⠀⠀⠀⣿⣿⣿⣿⣿⣿⣿⣿⣿⣿⣿⣿⣿⣿⣿⣿⣿⣿⣿⣿⣿⣿⣿⣿⣿⣿⣿⣿⣿⣿⣟⣿⣿⣿⣿⣿⣿⣿⣿⣿⣷⣿⣿⣿⣿⣿⣿⣿⣿⣿⣿⣿⣿⣿⣿⣿⣿⣿⠀⠀⠀⠀⠀⠀⠀⠀⠀⠀⠀⠀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⠀⠀⠀⠀⠀⠀⠀⠀⠀⠀⠀⣿⣿⣿⣿⣿⣿⣿⣿⣿⣿⣿⣿⣿⣿⣿⣿⣿⣿⣿⣿⣿⣿⣿⣿⣿⣿⣿⣿⣿⣿⣿⡿⢷⣯⡽⡷⢟⢏⣽⣿⣿⣿⣿⣿⣿⣿⣿⣿⣿⣿⣿⣿⣿⣿⣿⣿⣿⣿⠀⠀⠀⠀⠀⠀⠀⠀⠀⠀⠀⠀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⠀⠀⠀⠀⠀⠀⠀⠀⠀⠀⠀⣿⣿⣿⣿⣿⣿⣿⣿⣿⣿⣿⣿⣿⣿⣿⣿⣿⣿⣿⣿⣿⣿⣿⣿⣿⣿⣿⣿⣿⣿⣿⣿⢷⣇⣼⡕⢸⣿⣿⣿⣿⣿⣿⣿⣿⣿⣿⣿⣿⣿⣿⣿⣿⣿⣿⣿⣿⣿⠀⠀⠀⠀⠀⠀⠀⠀⠀⠀⠀⠀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⠀⠀⠀⠀⠀⠀⠀⠀⠀⠀⠀⠛⠛⠛⠛⠛⠛⠛⠛⠛⠛⠛⠛⠛⠛⠛⠛⠛⠛⠛⠛⠛⠛⠛⠛⠛⠛⠛⠛⠛⠛⠛⠛⠛⠚⠛⠓⠚⠛⠛⠛⠛⠛⠛⠛⠛⠛⠛⠛⠛⠛⠛⠛⠛⠛⠛⠛⠛⠛⠀⠀⠀⠀⠀⠀⠀⠀⠀⠀⠀⠀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⠀⠀⠀⠀⠀⠀⠀⠀⠀⠀⠀⣿⣿⣿⣿⣿⣿⣿⣿⣿⣿⣿⣿⣿⣿⣿⣿⣿⣿⣿⣿⣿⣿⣿⣿⣿⣿⣿⣿⣿⣿⡿⣿⢻⢏⢝⢕⢜⢹⣿⣿⣿⣿⣿⣿⣿⣿⣿⣿⣿⣿⣿⣿⣿⣿⣿⣿⣿⣿⠀⠀⠀⠀⠀⠀⠀⠀⠀⠀⠀⠀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⠀⠀⠀⠀⠀⠀⠀⠀⠀⠀⠀⣿⣿⣿⣿⣿⣿⣿⣿⣿⣿⣿⣿⣿⣿⣿⣿⣿⣿⣿⣿⣿⣿⣿⣿⣿⣿⣿⣿⣿⣿⡗⢯⣿⣿⣿⣷⣷⡜⣿⣿⣿⣿⣿⣿⣿⣿⣿⣿⣿⣿⣿⣿⣿⣿⣿⣿⣿⣿⠀⠀⠀⠀⠀⠀⠀⠀⠀⠀⠀⠀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⠀⠀⠀⠀⠀⠀⠀⠀⠀⠀⠀⣿⣿⣿⣿⣿⣿⣿⣿⣿⣿⣿⣿⣿⣿⣿⣿⣿⣿⣿⣿⣿⣿⣿⣿⣿⣿⣿⣿⣿⣿⣧⣜⣵⢕⢌⣽⢝⢕⣿⣿⣿⣿⣿⣿⣿⣿⣿⣿⣿⣿⣿⣿⣿⣿⣿⣿⣿⣿⠀⠀⠀⠀⠀⠀⠀⠀⠀⠀⠀⠀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⠀⠀⠀⠀⠀⠀⠀⠀⠀⠀⠀⣿⣿⣿⣿⣿⣿⣿⣿⣿⣿⣿⣿⣿⣿⣿⣿⣿⣿⣿⣿⣿⣿⣿⣿⣿⣿⣿⣿⣿⣿⣿⣿⣿⣿⢿⣽⣵⣾⣿⣿⣿⣿⣿⣿⣿⣿⣿⣿⣿⣿⣿⣿⣿⣿⣿⣿⣿⣿⠀⠀⠀⠀⠀⠀⠀⠀⠀⠀⠀⠀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⠀⠀⠀⠀⠀⠀⠀⠀⠀⠀⠀⣿⣿⣿⣿⣿⣿⣿⣿⣿⣿⣿⣿⣿⣿⣿⣿⣿⣿⣿⣿⣿⣿⣿⣿⣿⣿⣿⣿⣿⣿⣿⣿⣿⢿⣿⣿⣾⣿⣿⣿⣿⣿⣿⣿⣿⣿⣿⣿⣿⣿⣿⣿⣿⣿⣿⣿⣿⣿⠀⠀⠀⠀⠀⠀⠀⠀⠀⠀⠀⠀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⠀⠀⠀⠀⠀⠀⠀⠀⠀⠀⠀⣿⣿⣿⣿⣿⣿⣿⣿⣿⣿⣿⣿⣿⣿⣿⣿⣿⣿⣿⣿⣿⣿⣿⣿⣿⣿⣿⣿⣿⣿⣿⣿⣿⣿⢿⣫⡿⡿⢿⣿⣿⣿⣿⣿⣿⣿⣿⣿⣿⣿⣿⣿⣿⣿⣿⣿⣿⣿⠀⠀⠀⠀⠀⠀⠀⠀⠀⠀⠀⠀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⠀⠀⠀⠀⠀⠀⠀⠀⠀⠀⠀⣿⣿⣿⣿⣿⣿⣿⣿⣿⣿⣿⣿⣿⣿⣿⣿⣿⣿⣿⣿⣿⣿⣿⣿⣿⣿⣿⣿⣿⣿⣿⣿⣿⣿⣿⣯⣵⣼⣸⣿⣿⣿⣿⣿⣿⣿⣿⣿⣿⣿⣿⣿⣿⣿⣿⣿⣿⣿⠀⠀⠀⠀⠀⠀⠀⠀⠀⠀⠀⠀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⠀⠀⠀⠀⠀⠀⠀⠀⠀⠀⠀⣿⣿⣿⣿⣿⣿⣿⣿⣿⣿⣿⣿⣿⣿⣿⣿⣿⣿⣿⣿⣿⣿⣿⣿⣿⣇⣵⡿⢿⣿⣟⣿⣿⣿⣿⣿⣿⣿⣿⡿⢿⣿⣿⣿⣿⣿⣿⣿⣿⣿⣿⣿⣿⣿⣿⣿⣿⣿⠀⠀⠀⠀⠀⠀⠀⠀⠀⠀⠀⠀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⠀⠀⠀⠀⠀⠀⠀⠀⠀⠀⠀⣿⣿⣿⣿⣿⣿⣿⣿⣿⣿⣿⣿⣿⣿⣿⣿⣿⣿⣿⣿⣿⣿⣿⣿⣿⣿⢕⢺⣧⣽⣿⣿⣿⣿⣿⣿⣿⣿⣿⣿⣿⣿⣿⣿⣟⣿⣿⣿⣿⣿⢿⣿⣿⣿⣿⣿⣿⣿⠀⠀⠀⠀⠀⠀⠀⠀⠀⠀⠀⠀</a:t>
            </a:r>
            <a:br/>
            <a:r>
              <a:t>⠀⠀⠀⠀⠀⠀⠀⠀⠀⠀⠀⣿⣿⣿⣿⣿⣿⣿⣿⣿⣿⣿⣿⣿⣿⣿⣿⣿⣿⣿⣿⣿⣿⣿⣿⣿⣿⣿⣿⣿⣿⣿⡝⣿⣿⣿⣿⣿⣿⣿⣿⣿⣿⣿⣿⣿⣷⣿⡿⣿⣿⣎⣻⣿⣿⣿⣿⣿⣿⠀⠀⠀⠀⠀⠀⠀⠀⠀⠀⠀⠀</a:t>
            </a:r>
            <a:br/>
            <a:r>
              <a:t>⠀⠀⠀⠀⠀⠀⠀⠀⠀⠀⠀⣿⣿⣿⣿⣿⣿⣿⣿⣿⣿⣿⣿⣿⣿⣿⣿⣿⣿⣿⣿⣿⣿⣿⣿⣿⣿⣿⣿⣿⡞⢏⢑⢟⢻⠟⢟⢟⡟⢟⢝⢿⣿⣿⣿⣿⣿⣿⣿⣿⣿⣿⣿⣿⣿⣿⣿⣿⣿⠀⠀⠀⠀⠀⠀⠀⠀⠀⠀⠀⠀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⠀⠀⠀⠀⠀⠀⠀⠀⠀⠀⠀⣿⣿⣿⣿⣿⣿⣿⣿⣿⣿⣿⣿⣿⣿⣿⣿⣿⣿⣿⣿⣿⣿⣿⣿⣿⣿⣿⣿⣿⣇⣧⣕⢱⣷⣦⣕⣱⣾⣿⣾⣿⣿⣿⣿⣿⣿⣿⣿⣟⡻⣿⣿⣿⣿⣿⣿⣿⣿⠀⠀⠀⠀⠀⠀⠀⠀⠀⠀⠀⠀</a:t>
            </a:r>
            <a:br/>
            <a:r>
              <a:t>⠀⠀⠀⠀⠀⠀⠀⠀⠀⠀⠀⣿⣿⣿⣿⣿⣿⣿⣿⣿⣿⣿⣿⣿⣿⣿⣿⣿⣿⣿⣿⣿⣿⣿⣿⣿⣿⣿⣿⣿⣿⢿⣿⣿⣿⣿⣿⣿⣿⣿⣿⣷⣿⣿⣿⣿⣿⣿⣿⣿⣿⣿⣿⣿⣿⣿⣿⣿⣿⠀⠀⠀⠀⠀⠀⠀⠀⠀⠀⠀⠀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⠀⠀⠀⠀⠀⠀⠀⠀⠀⠀⠀⣿⣿⣿⣿⣿⣿⣿⣿⣿⣿⣿⣿⣿⣿⣿⣿⣿⣿⣿⣿⣿⣿⣿⣿⣿⣿⣿⣿⣿⣿⣿⣿⣿⣟⣳⡷⢟⢟⣹⣿⣿⣿⣿⣿⣿⣿⣿⣿⣿⣿⣿⣿⣿⣿⣿⣿⣿⣿⠀⠀⠀⠀⠀⠀⠀⠀⠀⠀⠀⠀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⠀⠀⠀⠀⠀⠀⠀⠀⠀⠀⠀⣿⣿⣿⣿⣿⣿⣿⣿⣿⣿⣿⣿⣿⣿⣿⣿⣿⣿⣿⣿⣿⣿⣿⣿⣿⣿⣿⣿⣿⣿⣿⣿⣼⢝⣵⢕⢕⣾⣿⣿⣿⣿⣿⣿⣿⣿⣿⣿⣿⣿⣿⣿⣿⣿⣿⣿⣿⣿⠀⠀⠀⠀⠀⠀⠀⠀⠀⠀⠀⠀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⠀⠀⠀⠀⠀⠀⠀⠀⠀⠀⠀⠛⠛⠛⠛⠛⠛⠛⠛⠛⠛⠛⠛⠛⠛⠛⠛⠛⠛⠛⠛⠛⠛⠛⠛⠛⠛⠛⠛⠛⠛⠛⠛⠛⠛⠛⠑⠚⠛⠛⠛⠛⠛⠛⠛⠛⠛⠛⠛⠛⠛⠛⠛⠛⠛⠛⠛⠛⠛⠀⠀⠀⠀⠀⠀⠀⠀⠀⠀⠀⠀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⠀⠀⠀⠀⠀⠀⠀⠀⠀⠀⠀⣿⣿⣿⣿⣿⣿⣿⣿⣿⣿⣿⣿⣿⣿⣿⣿⣿⣿⣿⣿⣿⣿⣿⣿⣿⣿⣿⣿⣿⣿⣿⣿⣿⢟⢟⢝⢝⢻⣿⣿⣿⣿⣿⣿⣿⣿⣿⣿⣿⣿⣿⣿⣿⣿⣿⣿⡿⢿⠀⠀⠀⠀⠀⠀⠀⠀⠀⠀⠀⠀</a:t>
            </a:r>
            <a:br/>
            <a:r>
              <a:t>⠀⠀⠀⠀⠀⠀⠀⠀⠀⠀⠀⣿⣿⣿⣿⣿⣿⣿⣿⣿⣿⣿⣿⣿⣿⣿⣿⣿⣿⣿⣿⣿⣿⣿⣿⣿⣿⣿⣿⣿⣿⡗⢽⣾⣿⣷⣷⣵⡼⣿⣿⣿⣿⣿⣿⣿⣿⣿⣿⣿⣿⣿⣿⣿⣿⣿⣿⣿⣿⠀⠀⠀⠀⠀⠀⠀⠀⠀⠀⠀⠀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⠀⠀⠀⠀⠀⠀⠀⠀⠀⠀⠀⣿⣿⣿⣿⣿⣿⣿⣿⣿⣿⣿⣿⣿⣿⣿⣿⣿⣿⣿⣿⣿⣿⣿⣿⣿⣿⣿⣿⣿⣿⣇⢕⣏⡝⢙⢝⢟⢝⣻⣿⣿⣿⣿⣿⣿⣿⣿⣿⣿⣿⣿⣿⣿⣿⣿⣿⣿⣿⠀⠀⠀⠀⠀⠀⠀⠀⠀⠀⠀⠀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⠀⠀⠀⠀⠀⠀⠀⠀⠀⠀⠀⣿⣿⣿⣿⣿⣿⣿⣿⣿⣿⣿⣿⣿⣿⣿⣿⣿⣿⣿⣿⣿⣿⣿⣿⣿⣿⣿⣿⣿⣿⣿⣿⣿⣷⣷⣟⣣⣵⣿⣿⣿⣿⣿⣿⣿⣿⣿⣿⣿⣿⣿⣿⣿⣿⣿⣿⣿⣿⠀⠀⠀⠀⠀⠀⠀⠀⠀⠀⠀⠀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⠀⠀⠀⠀⠀⠀⠀⠀⠀⠀⠀⣿⣿⣿⣿⣿⣿⣿⣿⣿⣿⣿⣿⣿⣿⣿⣿⣿⣿⣿⣿⣿⣿⣿⣿⣿⣿⣿⣿⣿⣿⣿⣿⣿⣿⣿⣟⣹⣟⢿⣿⣿⣿⣿⣿⣿⣿⣿⣿⣿⣿⣿⣿⣿⣿⣿⣿⣿⣿⠀⠀⠀⠀⠀⠀⠀⠀⠀⠀⠀⠀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⠀⠀⠀⠀⠀⠀⠀⠀⠀⠀⠀⣿⣿⣿⣿⣿⣿⣿⣿⣿⣿⣿⣿⣿⣿⣿⣿⣿⣿⣿⣿⣿⣿⣿⣿⡿⢏⢿⣿⣿⣿⣿⣿⣿⣿⣿⣿⣿⣿⣿⣿⣿⣿⣿⣿⣿⣿⣿⣿⣿⣿⣿⣿⣿⣿⣿⣿⣿⣿⠀⠀⠀⠀⠀⠀⠀⠀⠀⠀⠀⠀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⠀⠀⠀⠀⠀⠀⠀⠀⠀⠀⠀⣿⣿⣿⣿⣿⣿⣿⣿⣿⣿⣿⣿⣿⣿⣿⣿⣿⣿⣿⣿⣿⣿⣿⣿⣕⣕⣸⣿⣿⣿⣿⣿⣿⣿⣿⣿⣿⣿⣿⣿⣿⣿⣿⣿⣿⣿⣿⣿⣿⣿⣿⣿⣿⣿⣿⣿⣿⣿⠀⠀⠀⠀⠀⠀⠀⠀⠀⠀⠀⠀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⠀⠀⠀⠀⠀⠀⠀⠀⠀⠀⠀⣿⣿⣿⣿⣿⣿⣿⣿⣿⣿⣿⣿⣿⣿⣿⣿⣿⣿⣿⣿⣿⣿⣿⣿⣿⢟⢱⣵⣹⣿⣿⣿⣿⣿⣿⣿⣿⣿⣿⣿⣿⣿⣿⣿⣿⣿⣿⣿⣿⣿⣿⣿⣿⣿⣿⣿⣿⣿⠀⠀⠀⠀⠀⠀⠀⠀⠀⠀⠀⠀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⠀⠀⠀⠀⠀⠀⠀⠀⠀⠀⠀⣿⣿⣿⣿⣿⣿⣿⣿⣿⣿⣿⣿⣿⣿⣿⣿⣿⣿⣿⣿⣿⣿⣿⣿⣿⣷⣷⡾⣿⣿⣿⢻⣿⣿⣿⣿⣿⣿⣿⣿⣿⣿⣿⣿⣾⣻⣿⣿⣿⣟⣿⣿⣿⣿⣿⣿⣿⣿⠀⠀⠀⠀⠀⠀⠀⠀⠀⠀⠀⠀</a:t>
            </a:r>
            <a:br/>
            <a:r>
              <a:t>⠀⠀⠀⠀⠀⠀⠀⠀⠀⠀⠀⣿⣿⣿⣿⣿⣿⣿⣿⣿⣿⣿⣿⣿⣿⣿⣿⣿⣿⣿⣿⣿⣿⣿⣿⣿⣿⣿⣿⡟⢟⠇⢜⢿⣿⡿⢿⣿⢿⢿⢿⣿⣿⣿⣿⣿⣿⣿⣿⣿⣿⣿⣿⣿⣿⣿⣿⣿⣿⠀⠀⠀⠀⠀⠀⠀⠀⠀⠀⠀⠀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⠀⠀⠀⠀⠀⠀⠀⠀⠀⠀⠀⣿⣿⣿⣿⣿⣿⣿⣿⣿⣿⣿⣿⣿⣿⣿⣿⣿⣿⣿⣿⣿⣿⣿⣿⣿⣿⣿⣿⣟⢕⣕⢕⣸⣴⣕⢕⣽⣷⣧⣾⣿⣿⣿⣿⣿⣿⣿⣿⣿⣿⣿⣿⣿⣿⣿⣿⣿⣿⠀⠀⠀⠀⠀⠀⠀⠀⠀⠀⠀⠀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⠀⠀⠀⠀⠀⠀⠀⠀⠀⠀⠀⣿⣿⣿⣿⣿⣿⣿⣿⣿⣿⣿⣿⣿⣿⣿⣿⣿⣿⣿⣿⣿⣿⣿⣿⣿⣿⣿⣿⣿⣽⣿⣷⣾⣿⣿⣿⣿⣿⣿⣽⣿⣿⣿⣿⣿⣿⣿⣿⣷⣾⣿⣿⣿⣿⣿⣿⣿⣿⠀⠀⠀⠀⠀⠀⠀⠀⠀⠀⠀⠀</a:t>
            </a:r>
            <a:br/>
            <a:r>
              <a:t>⠀⠀⠀⠀⠀⠀⠀⠀⠀⠀⠀⣿⣿⣿⣿⣿⣿⣿⣿⣿⣿⣿⣿⣿⣿⣿⣿⣿⣿⣿⣿⣿⣿⣿⣿⣿⣿⣿⣿⣿⣷⣯⣽⣿⣿⣿⣿⣿⣿⣿⣿⣿⣿⣿⣿⣿⣿⣿⣿⣿⣿⣿⣿⣿⣿⣿⣿⣿⣿⠀⠀⠀⠀⠀⠀⠀⠀⠀⠀⠀⠀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⠀⠀⠀⠀⠀⠀⠀⠀⠀⠀⠀⣿⣿⣿⣿⣿⣿⣿⣿⣿⣿⣿⣿⣿⣿⣿⣿⣿⣿⣿⣿⣿⣿⣿⣿⣿⣿⣿⣿⣿⣿⣿⣟⣻⢿⣧⣼⢿⢟⣯⣿⣿⣿⣿⣿⣿⣿⣿⣿⣿⣿⣿⣿⣿⣿⣿⣿⣿⣿⠀⠀⠀⠀⠀⠀⠀⠀⠀⠀⠀⠀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⠀⠀⠀⠀⠀⠀⠀⠀⠀⠀⠀⣿⣿⣿⣿⣿⣿⣿⣿⣿⣿⣿⣿⣿⣿⣿⣿⣿⣿⣿⣿⣿⣿⣿⣿⣿⣿⣿⣿⣿⣿⣿⣟⣟⢟⡝⢕⢱⣿⣿⣿⣿⣿⣿⣿⣿⣿⣿⣿⣿⣿⣿⣿⣿⣿⣿⣿⣿⣿⠀⠀⠀⠀⠀⠀⠀⠀⠀⠀⠀⠀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⠀⠀⠀⠀⠀⠀⠀⠀⠀⠀⠀⠛⠛⠛⠛⠛⠛⠛⠛⠛⠛⠛⠛⠛⠛⠛⠛⠛⠛⠛⠛⠛⠛⠛⠛⠛⠛⠛⠛⠛⠛⠛⠛⠓⠛⠓⠑⠛⠛⠛⠛⠛⠛⠛⠛⠛⠛⠛⠛⠛⠛⠛⠛⠛⠛⠛⠛⠛⠛⠀⠀⠀⠀⠀⠀⠀⠀⠀⠀⠀⠀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⠀⠀⠀⠀⠀⠀⠀⠀⠀⠀⠀⣿⣿⣿⣿⣿⣿⣿⣿⣿⣿⣿⣿⣿⣿⣿⣿⣿⣿⣿⣿⣿⣿⣿⣿⣿⣿⣿⣿⣿⣿⣿⣿⣿⣿⢿⢿⢿⢿⣿⣿⣿⣿⣿⣿⣿⣿⣿⣿⣿⣿⣿⣿⣿⣿⣿⣿⣿⣿⠀⠀⠀⠀⠀⠀⠀⠀⠀⠀⠀⠀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⠀⠀⠀⠀⠀⠀⠀⠀⠀⠀⠀⣿⣿⣿⣿⣿⣿⣿⣿⣿⣿⣿⣿⣿⣿⣿⣿⣿⣿⣿⣿⣿⣿⣿⣿⣿⣿⣿⣿⣿⣿⢏⡏⢼⣵⣵⣕⣗⣸⣿⣿⣿⣿⣿⣿⣿⣿⣿⣿⣿⣿⣿⣿⣿⣿⣿⣿⣿⣿⠀⠀⠀⠀⠀⠀⠀⠀⠀⠀⠀⠀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⠀⠀⠀⠀⠀⠀⠀⠀⠀⠀⠀⣿⣿⣿⣿⣿⣿⣿⣿⣿⣿⣿⣿⣿⣿⣿⣿⣿⣿⣿⣿⣿⣿⣿⣿⣿⣿⣿⣿⣿⣿⢕⢕⠿⢿⠿⢿⡿⢿⣿⣿⣿⣿⣿⣿⣿⣿⣿⣿⣿⣿⣿⣿⣿⣿⣿⣿⣿⣿⠀⠀⠀⠀⠀⠀⠀⠀⠀⠀⠀⠀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⠀⠀⠀⠀⠀⠀⠀⠀⠀⠀⠀⣿⣿⣿⣿⣿⣿⣿⣿⣿⣿⣿⣿⣿⣿⣿⣿⣿⣿⣿⣿⣿⣿⣿⣿⣿⣿⣿⣿⣿⣷⣕⣵⣷⣧⣕⣵⣆⣰⣿⣿⣿⣿⣿⣿⣿⣿⣿⣿⣿⣿⣿⣿⣿⣿⣿⣿⣿⣿⠀⠀⠀⠀⠀⠀⠀⠀⠀⠀⠀⠀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⠀⠀⠀⠀⠀⠀⠀⠀⠀⠀⠀⣿⣿⣿⣿⣿⣿⣿⣿⣿⣿⣿⣿⣿⣿⣿⣿⣿⣿⣿⣿⣿⣿⣿⣿⣿⣿⣿⣿⣿⣿⣯⣿⣿⣿⣿⣿⣾⣿⣿⣿⣿⣿⣿⣿⣿⣿⣿⣿⣿⣿⣿⣿⣿⣿⣿⣿⣿⣿⠀⠀⠀⠀⠀⠀⠀⠀⠀⠀⠀⠀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⠀⠀⠀⠀⠀⠀⠀⠀⠀⠀⠀⣿⣿⣿⣿⣿⣿⣿⣿⣿⣿⣿⣿⣿⣿⣿⣿⣿⣿⣿⣿⣿⣿⣿⣿⣿⣿⣿⣿⣿⣿⣿⣿⣿⣿⣵⢟⡻⣿⣿⣿⣿⣿⣿⣿⣿⣿⣿⣿⣿⣿⣿⣿⣿⣿⣿⣿⣿⣿⠀⠀⠀⠀⠀⠀⠀⠀⠀⠀⠀⠀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⠀⠀⠀⠀⠀⠀⠀⠀⠀⠀⠀⣿⣿⣿⣿⣿⣿⣿⣿⣿⣿⣿⣿⣿⣿⣿⣿⣿⣿⣿⣿⣿⣿⣿⣿⡧⣿⣿⣿⣿⣿⣿⣿⣿⣿⣿⣿⣿⣿⣿⣿⣿⣿⣿⣿⣿⣿⣿⣿⣿⣿⣿⣿⣿⣿⣿⣿⣿⣿⠀⠀⠀⠀⠀⠀⠀⠀⠀⠀⠀⠀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⠀⠀⠀⠀⠀⠀⠀⠀⠀⠀⠀⣿⣿⣿⣿⣿⣿⣿⣿⣿⣿⣿⣿⣿⣿⣿⣿⣿⣿⣿⣿⣿⣿⣿⢏⢕⢻⣿⣿⣿⣿⣿⣿⣿⣿⣿⣿⣿⣿⣿⣿⣿⣿⣿⣿⣿⣿⣿⣿⣿⣿⣿⣿⣿⣿⣿⣿⣿⣿⠀⠀⠀⠀⠀⠀⠀⠀⠀⠀⠀⠀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⠀⠀⠀⠀⠀⠀⠀⠀⠀⠀⠀⣿⣿⣿⣿⣿⣿⣿⣿⣿⣿⣿⣿⣿⣿⣿⣿⣿⣿⣿⣿⣿⣿⢏⢕⢕⢸⣿⣿⣿⣿⣿⣿⣿⣿⣿⣿⣿⣿⣿⣿⣿⣿⣿⣿⣿⣿⣿⣿⣿⣿⣿⣿⣿⣿⣿⣿⣿⣿⠀⠀⠀⠀⠀⠀⠀⠀⠀⠀⠀⠀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⠀⠀⠀⠀⠀⠀⠀⠀⠀⠀⠀⣿⣿⣿⣿⣿⣿⣿⣿⣿⣿⣿⣿⣿⣿⣿⣿⣿⣿⣿⣿⣿⣿⣷⣕⣵⣜⣿⣿⣿⣽⣿⣿⣿⣿⣿⣿⣿⣿⢿⣿⣿⣿⣿⢟⣿⣿⣿⣿⣿⣿⣿⣿⣿⣿⣿⣿⣿⣿⠀⠀⠀⠀⠀⠀⠀⠀⠀⠀⠀⠀</a:t>
            </a:r>
            <a:br/>
            <a:r>
              <a:t>⠀⠀⠀⠀⠀⠀⠀⠀⠀⠀⠀⣿⣿⣿⣿⣿⣿⣿⣿⣿⣿⣿⣿⣿⣿⣿⣿⣿⣿⣿⣿⣿⣿⣿⢏⢱⣧⣜⣿⣿⣿⣿⣿⣿⣿⣿⣿⣿⣿⣾⣿⣿⣿⣿⣿⣿⣿⣿⣿⣿⣿⣿⣿⣿⣿⣿⣿⣿⣿⠀⠀⠀⠀⠀⠀⠀⠀⠀⠀⠀⠀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⠀⠀⠀⠀⠀⠀⠀⠀⠀⠀⠀⣿⣿⣿⣿⣿⣿⣿⣿⣿⣿⣿⣿⣿⣿⣿⣿⣿⣿⣿⣿⣿⣿⣿⣷⣷⣿⣿⣿⣿⣿⣿⣿⣿⣿⣿⣿⣿⣿⣿⣿⣿⣿⣟⣿⣿⣿⣿⣿⣿⣿⣿⣿⣿⣿⣿⣿⣿⣿⠀⠀⠀⠀⠀⠀⠀⠀⠀⠀⠀⠀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⠀⠀⠀⠀⠀⠀⠀⠀⠀⠀⠀⣿⣿⣿⣿⣿⣿⣿⣿⣿⣿⣿⣿⣿⣿⣿⣿⣿⣿⣿⣿⣿⣿⣿⣿⣿⣿⣿⣿⢟⢘⢝⢻⡛⢟⢝⢎⣝⣝⢽⣿⣿⣿⣿⣿⣿⣿⣿⣿⣿⣿⣿⣿⣿⣿⣿⣿⣿⣿⠀⠀⠀⠀⠀⠀⠀⠀⠀⠀⠀⠀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⠀⠀⠀⠀⠀⠀⠀⠀⠀⠀⠀⣿⣿⣿⣿⣿⣿⣿⣿⣿⣿⣿⣿⣿⣿⣿⣿⣿⣿⣿⣿⣿⣿⣿⣿⣿⣿⡇⢕⢕⢕⣱⣣⣷⣧⣵⣿⣿⣿⣯⣿⣿⣿⣿⣿⣿⣿⣿⡿⣿⣿⣿⣿⣿⣿⣿⣿⣿⣿⠀⠀⠀⠀⠀⠀⠀⠀⠀⠀⠀⠀</a:t>
            </a:r>
            <a:br/>
            <a:r>
              <a:t>⠀⠀⠀⠀⠀⠀⠀⠀⠀⠀⠀⣿⣿⣿⣿⣿⣿⣿⣿⣿⣿⣿⣿⣿⣿⣿⣿⣿⣿⣿⣿⣿⣿⣿⣿⣿⣿⣿⣝⣕⢕⢕⢸⣿⣿⣿⣿⣿⣿⣿⣿⣿⣿⣿⣿⣿⣿⣿⣿⣿⣿⣿⣿⣿⣿⣿⣿⣿⣿⠀⠀⠀⠀⠀⠀⠀⠀⠀⠀⠀⠀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⠀⠀⠀⠀⠀⠀⠀⠀⠀⠀⠀⣿⣿⣿⣿⣿⣿⣿⣿⣿⣿⣿⣿⣿⣿⣿⣿⣿⣿⣿⣿⣿⣿⣿⣿⣿⣿⣿⣿⣿⣿⣷⣵⣟⢟⣻⣿⣿⣿⣿⣿⣿⣿⣿⣿⣿⣿⣿⣿⣿⣿⣿⣿⣿⣿⣿⣿⣿⣿⠀⠀⠀⠀⠀⠀⠀⠀⠀⠀⠀⠀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⠀⠀⠀⠀⠀⠀⠀⠀⠀⠀⠀⣿⣿⣿⣿⣿⣿⣿⣿⣿⣿⣿⣿⣿⣿⣿⣿⣿⣿⣿⣿⣿⣿⣿⣿⣿⣿⣿⣿⣿⣿⣿⣯⡵⡿⢏⣱⣾⣿⣿⣿⣿⣿⣿⣿⣿⣿⣿⣿⣿⣿⣿⣿⣿⣿⣿⣿⣿⣿⠀⠀⠀⠀⠀⠀⠀⠀⠀⠀⠀⠀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⠀⠀⠀⠀⠀⠀⠀⠀⠀⠀⠀⠛⠛⠛⠛⠛⠛⠛⠛⠛⠛⠛⠛⠛⠛⠛⠛⠛⠛⠛⠛⠛⠛⠛⠛⠛⠛⠛⠛⠛⠛⠛⠓⠚⠃⠘⠛⠛⠛⠛⠛⠛⠛⠛⠛⠛⠛⠛⠛⠛⠛⠛⠛⠛⠛⠛⠛⠛⠛⠀⠀⠀⠀⠀⠀⠀⠀⠀⠀⠀⠀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⠀⠀⠀⠀⠀⠀⠀⠀⠀⠀⠀⣿⣿⣿⣿⣿⣿⣿⣿⣿⣿⣿⣿⣿⣿⣿⣿⣿⣿⣿⣿⣿⣿⣿⣿⣿⣿⣿⣿⣿⡿⢟⢟⢝⣕⣕⢱⢕⣿⣿⣿⣿⣿⣿⣿⣿⣿⣿⣿⣿⣿⣿⣿⣿⣿⣿⣿⣿⣿⠀⠀⠀⠀⠀⠀⠀⠀⠀⠀⠀⠀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⠀⠀⠀⠀⠀⠀⠀⠀⠀⠀⠀⣿⣿⣿⣿⣿⣿⣿⣿⣿⣿⣿⣿⣿⣿⣿⣿⣿⣿⣿⣿⣿⣿⣿⣿⣿⣿⣿⣿⣿⡇⢕⢱⣾⣿⣿⣿⣿⣿⣿⣿⣿⣿⣿⣿⣿⣿⣿⣿⣿⣿⣿⣿⣿⣿⣿⣿⣿⣿⠀⠀⠀⠀⠀⠀⠀⠀⠀⠀⠀⠀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⠀⠀⠀⠀⠀⠀⠀⠀⠀⠀⠀⣿⣿⣿⣿⣿⣿⣿⣿⣿⣿⣿⣿⣿⣿⣿⣿⣿⣿⣿⣿⣿⣿⣿⣿⣿⣿⣿⣿⣿⣕⢱⣵⣷⣕⢔⣵⡅⣽⣿⣿⣿⣿⣿⣿⣿⣿⣿⣿⣿⣿⣿⣿⣿⣿⣿⣿⣿⣿⠀⠀⠀⠀⠀⠀⠀⠀⠀⠀⠀⠀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⠀⠀⠀⠀⠀⠀⠀⠀⠀⠀⠀⣿⣿⣿⣿⣿⣿⣿⣿⣿⣿⣿⣿⣿⣿⣿⣿⣿⣿⣿⣿⣿⣿⣿⣿⣿⣿⣿⣿⣿⣿⣟⣿⣿⣿⣿⡿⣿⣿⣿⣿⣿⣿⣿⣿⣿⣿⣿⣿⣿⣿⣿⣿⣿⣿⣿⣿⣿⣿⠀⠀⠀⠀⠀⠀⠀⠀⠀⠀⠀⠀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⠀⠀⠀⠀⠀⠀⠀⠀⠀⠀⠀⣿⣿⣿⣿⣿⣿⣿⣿⣿⣿⣿⣿⣿⣿⣿⣿⣿⣿⣿⣿⣿⣿⣿⣿⣿⣿⣿⣿⣿⣿⣿⣿⣿⣟⣳⢿⣿⣿⣿⣿⣿⣿⣿⣿⣿⣿⣿⣿⣿⣿⣿⣿⣿⣿⣿⣿⣿⣿⠀⠀⠀⠀⠀⠀⠀⠀⠀⠀⠀⠀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⠀⠀⠀⠀⠀⠀⠀⠀⠀⠀⠀⣿⣿⣿⣿⣿⣿⣿⣿⣿⣿⣿⣿⣿⣿⣿⣿⣿⣿⣿⣿⣿⣿⣿⣿⣿⣿⣿⣿⣿⣿⣿⣿⣿⣿⣧⣾⣾⣿⣿⣿⣿⣿⣿⣿⣿⣿⣿⣿⣿⣿⣿⣿⣿⣿⣿⣿⣿⣿⠀⠀⠀⠀⠀⠀⠀⠀⠀⠀⠀⠀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⠀⠀⠀⠀⠀⠀⠀⠀⠀⠀⠀⣿⣿⣿⣿⣿⣿⣿⣿⣿⣿⣿⣿⣿⣿⣿⣿⣿⣿⣿⣿⣿⣮⡕⢕⢕⢻⣿⣿⣿⣻⣿⣿⣿⣿⣿⣿⣿⣿⣿⣿⣿⣿⣿⣿⣿⣿⣿⣿⣿⣿⣿⣿⣿⣿⣿⣿⣿⣿⠀⠀⠀⠀⠀⠀⠀⠀⠀⠀⠀⠀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⠀⠀⠀⠀⠀⠀⠀⠀⠀⠀⠀⣿⣿⣿⣿⣿⣿⣿⣿⣿⣿⣿⣿⣿⣿⣿⣿⣿⣿⣿⣿⣿⣿⣿⣷⡧⢺⣿⣿⣿⣿⣿⣿⣿⣿⣿⣿⣿⣷⣿⣿⣿⣿⣿⣿⣿⣿⣿⣿⣿⣿⣿⣿⣿⣿⣿⣿⣿⣿⠀⠀⠀⠀⠀⠀⠀⠀⠀⠀⠀⠀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⠀⠀⠀⠀⠀⠀⠀⠀⠀⠀⠀⣿⣿⣿⣿⣿⣿⣿⣿⣿⣿⣿⣿⣿⣿⣿⣿⣿⣿⣿⣿⣿⣿⣕⣸⣷⣕⣾⣿⣿⣿⣿⣿⣿⣿⣿⣿⣿⣿⣿⣿⣝⣿⣿⣿⣿⣿⣿⣿⣿⣿⣿⣿⣿⣿⣿⣿⣿⣿⠀⠀⠀⠀⠀⠀⠀⠀⠀⠀⠀⠀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⠀⠀⠀⠀⠀⠀⠀⠀⠀⠀⠀⣿⣿⣿⣿⣿⣿⣿⣿⣿⣿⣿⣿⣿⣿⣿⣿⣿⣿⣿⣿⣿⣿⣿⣿⣿⣿⣿⣿⢟⢻⢿⡿⢿⢟⢿⢏⢟⢹⣿⣿⣿⣿⣿⣿⣿⣿⣿⣿⣿⣿⣿⣿⣿⣿⣿⣿⣿⣿⠀⠀⠀⠀⠀⠀⠀⠀⠀⠀⠀⠀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⠀⠀⠀⠀⠀⠀⠀⠀⠀⠀⠀⣿⣿⣿⣿⣿⣿⣿⣿⣿⣿⣿⣿⣿⣿⣿⣿⣿⣿⣿⣿⣿⣿⣿⣿⣿⣿⣿⢟⢾⣷⣧⣽⣵⣕⣼⣿⣿⣟⣿⣿⣿⣿⣿⣿⣾⡿⣿⣿⣿⣿⣿⣿⣿⣿⣿⣿⣿⣿⠀⠀⠀⠀⠀⠀⠀⠀⠀⠀⠀⠀</a:t>
            </a:r>
            <a:br/>
            <a:r>
              <a:t>⠀⠀⠀⠀⠀⠀⠀⠀⠀⠀⠀⣿⣿⣿⣿⣿⣿⣿⣿⣿⣿⣿⣿⣿⣿⣿⣿⣿⣿⣿⣿⣿⣿⣿⣿⣿⣿⣇⢕⢕⢹⣿⣿⣿⣿⣿⣿⣿⣿⣿⣿⣿⣿⣿⣿⣿⣿⣿⣿⣿⣿⣿⣿⣿⣿⣿⣿⣿⣿⠀⠀⠀⠀⠀⠀⠀⠀⠀⠀⠀⠀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⠀⠀⠀⠀⠀⠀⠀⠀⠀⠀⠀⣿⣿⣿⣿⣿⣿⣿⣿⣿⣿⣿⣿⣿⣿⣿⣿⣿⣿⣿⣿⣿⣿⣿⣿⣿⣿⣿⣧⡕⢕⣾⣿⡿⢿⣿⣿⣿⣿⣿⣿⣿⣿⣿⣿⣿⣿⣿⣿⣿⣿⣿⣿⣿⣿⣿⣿⣿⣿⠀⠀⠀⠀⠀⠀⠀⠀⠀⠀⠀⠀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⠀⠀⠀⠀⠀⠀⠀⠀⠀⠀⠀⣿⣿⣿⣿⣿⣿⣿⣿⣿⣿⣿⣿⣿⣿⣿⣿⣿⣿⣿⣿⣿⣿⣿⣿⣿⣿⣿⣿⣿⣼⣝⣟⣷⡾⣿⣿⣿⣿⣿⣿⣿⣿⣿⣿⣿⣿⣿⣿⣿⣿⣿⣿⣿⣿⣿⣿⣿⣿⠀⠀⠀⠀⠀⠀⠀⠀⠀⠀⠀⠀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⠀⠀⠀⠀⠀⠀⠀⠀⠀⠀⠀⣿⣿⣿⣿⣿⣿⣿⣿⣿⣿⣿⣿⣿⣿⣿⣿⢇⢸⣿⣿⣿⣿⣿⣿⣿⣿⣿⣿⣿⣿⣿⣿⣿⣿⣿⣿⣿⣿⣿⣿⣿⣿⣿⣿⣿⣿⣿⣿⣿⣿⣿⣿⣿⣿⣿⣿⣿⣿⠀⠀⠀⠀⠀⠀⠀⠀⠀⠀⠀⠀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⠀⠀⠀⠀⠀⠀⠀⠀⠀⠀⠀⣻⣿⣿⣿⣿⣿⣿⣿⣿⣿⣿⣿⣿⣿⣿⣿⢕⢺⣿⣿⣿⣿⣿⣿⣿⣿⣿⣿⣿⣿⣿⣿⣿⣿⣿⣿⣿⣿⣿⣿⣿⣿⣿⣿⣿⣿⣿⣿⣿⣿⣿⣿⣿⣿⣿⣿⣿⣿⠀⠀⠀⠀⠀⠀⠀⠀⠀⠀⠀⠀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⠀⠀⠀⠀⠀⠀⠀⠀⠀⠀⠀⣿⣿⣿⣿⣿⣿⣿⣿⣿⣿⣿⣿⣿⣿⣿⣿⢕⣽⣿⢟⢟⠝⠝⢿⣿⣿⣿⣿⣿⣿⣿⣿⣿⣿⣿⣿⣿⣿⣿⣿⣿⣿⣿⣿⣿⣿⣿⣿⣿⣿⣿⣿⣿⣿⣿⣿⣿⣿⠀⠀⠀⠀⠀⠀⠀⠀⠀⠀⠀⠀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⠀⠀⠀⠀⠀⠀⠀⠀⠀⠀⠀⣿⣿⣿⣿⣿⣿⣿⣿⣿⣿⣿⣿⣿⣿⣿⣿⢕⣿⡿⢿⢿⢇⢀⢸⣿⣿⣿⣿⣿⣿⣿⣿⣿⣿⣿⣿⣿⣿⣿⣿⣿⣿⣿⣿⣿⣿⣿⣿⣿⣿⣿⣿⣿⣿⣿⣿⣿⣿⠀⠀⠀⠀⠀⠀⠀⠀⠀⠀⠀⠀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⠀⠀⠀⠀⠀⠀⠀⠀⠀⠀⠀⣿⣿⣿⣿⣿⣿⣿⣿⣿⣿⣿⣿⣿⣿⣿⣿⢕⣿⣷⣷⣷⣷⣷⣸⣿⣿⣿⣿⣿⣿⣿⣿⣿⣿⣿⣿⣿⣿⣿⣿⣿⣿⣿⣿⣿⣿⣿⣿⣿⣿⣿⣿⣿⣿⣿⣿⣿⣿⠀⠀⠀⠀⠀⠀⠀⠀⠀⠀⠀⠀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⠀⠀⠀⠀⠀⠀⠀⠀⠀⠀⠀⣿⣿⣿⣿⣿⣿⣿⣿⣿⣿⣿⣿⣿⣿⣿⣿⢕⣿⣿⣿⣿⣿⣻⣿⣿⣿⣿⣿⣿⣿⣿⣿⣿⣿⣿⣿⣿⣿⣿⣿⣿⣿⣿⣿⣿⣿⣿⣿⣿⣿⣿⣿⣿⣿⣿⣿⣿⣿⠀⠀⠀⠀⠀⠀⠀⠀⠀⠀⠀⠀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⠀⠀⠀⠀⠀⠀⠀⠀⠀⠀⠀⣿⣿⣿⣿⣿⣿⣿⣿⣿⣿⣿⣿⣿⣿⣿⡗⢕⣿⣿⣿⣿⣿⣿⣿⣿⣿⣿⣿⣿⣿⣿⣿⣿⣿⣿⣿⣿⣿⣿⣿⣿⣿⣿⣿⣿⣿⣿⣿⣿⣿⣿⣿⣿⣿⣿⣿⣿⣿⠀⠀⠀⠀⠀⠀⠀⠀⠀⠀⠀⠀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⠀⠀⠀⠀⠀⠀⠀⠀⠀⠀⠀⣿⣿⣿⣿⣿⣿⣿⣿⣿⣿⣿⣿⣿⣿⣿⣷⣕⣿⣿⣿⣿⣿⣿⣿⢿⣿⣿⣿⣿⣿⣿⣿⣿⣿⣿⣿⣿⣿⣿⣿⣿⣿⣿⣿⣿⣿⣿⣿⣿⣿⣿⣿⣿⣿⣿⣿⣿⣿⠀⠀⠀⠀⠀⠀⠀⠀⠀⠀⠀⠀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⠀⠀⠀⠀⠀⠀⠀⠀⠀⠀⠀⢿⣿⣿⣿⣿⣿⣿⣿⣿⣿⣿⣿⣿⣿⣿⡟⢟⣿⣿⣿⣿⡿⣿⣿⣿⣿⣿⣿⣿⣿⣿⣿⣿⣿⣿⣿⣿⣿⣿⣿⣿⣿⣿⣿⣿⣿⣿⣿⣿⣿⣿⣿⣿⣿⣿⣿⣿⣿⠀⠀⠀⠀⠀⠀⠀⠀⠀⠀⠀⠀</a:t>
            </a:r>
            <a:br/>
            <a:r>
              <a:t>⠀⠀⠀⠀⠀⠀⠀⠀⠀⠀⠀⣸⣿⣿⣿⣿⣿⣿⣿⣿⣿⣿⣿⣿⣿⣿⡇⢕⣿⣿⣿⣿⣿⣿⣿⣿⢿⢿⣿⣿⣿⣿⣿⣿⣿⣿⣿⣿⣿⣿⣿⣿⣿⣿⣿⣿⣿⣿⣿⣿⣿⣿⣿⣿⣿⣿⣿⣿⣿⠀⠀⠀⠀⠀⠀⠀⠀⠀⠀⠀⠀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⠀⠀⠀⠀⠀⠀⠀⠀⠀⠀⠀⢸⣿⣿⣿⣿⣿⣿⣿⣿⣿⣿⣿⣿⣿⣿⡇⢕⣿⣿⣿⣿⡿⣿⣿⣻⣟⣟⣿⣿⣿⣿⣿⣿⣿⣿⣿⣿⣿⣿⣿⣿⣿⣿⣿⣿⣿⣿⣿⣿⣿⣿⣿⣿⣿⣿⣿⣿⣿⠀⠀⠀⠀⠀⠀⠀⠀⠀⠀⠀⠀</a:t>
            </a:r>
            <a:br/>
            <a:r>
              <a:t>⠀⠀⠀⠀⠀⠀⠀⠀⠀⠀⠀⢕⢜⢝⢟⢻⣿⣿⣿⣿⣿⣿⣿⣿⣿⣿⡇⢕⣿⣿⣿⡿⢿⣿⣿⣿⣿⣿⣿⣿⣿⣿⣿⣿⣿⣿⣿⣿⣿⣿⣿⣿⣿⣿⣿⣿⣿⣿⣿⣿⣿⣿⣿⣿⣿⣿⣿⣿⣿⠀⠀⠀⠀⠀⠀⠀⠀⠀⠀⠀⠀</a:t>
            </a:r>
            <a:br/>
            <a:r>
              <a:t>⠀⠀⠀⠀⠀⠀⠀⠀⠀⠀⠀⢕⢕⢕⣕⢜⢵⢎⢽⢿⡿⢿⣿⣿⣿⣿⣇⣼⣿⣿⣿⢕⣵⣿⣿⣿⣿⣿⣿⣿⣿⣿⣿⣿⣿⣿⣿⣿⣿⣿⣿⣿⣿⣿⣿⣿⣿⣿⣿⣿⣿⣿⣿⣿⣿⣿⣿⣿⣿⠀⠀⠀⠀⠀⠀⠀⠀⠀⠀⠀⠀</a:t>
            </a:r>
            <a:br/>
            <a:r>
              <a:t>⠀⠀⠀⠀⠀⠀⠀⠀⠀⠀⠀⢕⢕⢕⢕⢜⢇⢕⢕⢕⢕⢕⢕⢹⢻⢟⣿⣿⣿⣿⢕⣾⣿⣿⣿⣿⣿⣿⣿⣿⣿⣿⣿⣿⣿⣿⣿⣿⣿⣿⣿⣿⣿⣿⣿⣿⣿⣿⣿⣿⣿⣿⣿⣿⣿⣿⣿⣿⣿⠀⠀⠀⠀⠀⠀⠀⠀⠀⠀⠀⠀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⠀⠀⠀⠀⠀⠀⠀⠀⠀⠀⠀⢕⢕⢕⢕⢕⢕⢕⢕⢕⢕⢕⢕⢕⢕⢕⣿⣿⣿⢟⣻⡿⣿⣿⣿⣿⣿⣿⣿⣿⣿⣿⣿⣿⣿⣿⣿⣿⣿⣿⣿⣿⣿⣿⣿⣿⣿⣿⣿⣿⣿⣿⣿⣿⣿⣿⣿⣿⣿⠀⠀⠀⠀⠀⠀⠀⠀⠀⠀⠀⠀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⠀⠀⠀⠀⠀⠀⠀⠀⠀⠀⠀⢕⢕⢕⢕⢕⢕⢕⢕⢕⢕⢜⢝⢕⢕⢕⢸⡷⡵⡱⢏⢕⢱⣿⣿⣿⣹⣿⣿⣿⣿⣿⣿⣿⣿⣿⣿⣿⣿⣿⣿⣿⣿⣿⣿⣿⣿⣿⣿⣿⣿⣿⣿⣿⣿⣿⣿⣿⣿⠀⠀⠀⠀⠀⠀⠀⠀⠀⠀⠀⠀</a:t>
            </a:r>
            <a:br/>
            <a:r>
              <a:t>⠀⠀⠀⠀⠀⠀⠀⠀⠀⠀⠀⠑⠑⠑⠑⠑⠑⠑⠑⠑⠑⠑⠑⠑⠑⠑⠑⠛⠃⠑⠃⠑⠑⠛⠛⠛⠛⠑⠘⠛⠛⠛⠛⠛⠛⠛⠛⠛⠛⠛⠛⠛⠛⠛⠛⠛⠛⠛⠛⠛⠛⠛⠛⠛⠛⠛⠛⠛⠛⠀⠀⠀⠀⠀⠀⠀⠀⠀⠀⠀⠀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⠀⠀⠀⠀⠀⠀⠀⠀⠀⠀⠀⣿⣿⣿⣿⣿⣿⣿⣿⣿⣿⣿⣿⣿⣿⣿⣿⣿⣿⣿⣿⣿⣿⣿⣿⣿⣿⣿⣿⣿⡿⢻⢟⢟⢝⢝⢝⢹⣿⣿⣿⣿⣿⣿⣿⣿⣿⣿⣿⣿⣿⣿⣿⣿⣿⣿⣿⣿⣿⠀⠀⠀⠀⠀⠀⠀⠀⠀⠀⠀⠀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⠀⠀⠀⠀⠀⠀⠀⠀⠀⠀⠀⣿⣿⣿⣿⣿⣿⣿⣿⣿⣿⣿⣿⣿⣿⣿⣿⣿⣿⣿⣿⣿⣿⣿⣿⣿⣿⣿⣿⣿⢕⢕⢱⣾⣿⣿⣷⣾⣿⣿⣿⣿⣿⣿⣿⣿⣿⣿⣿⣿⣿⣿⣿⣿⣿⣿⣿⣿⣿⠀⠀⠀⠀⠀⠀⠀⠀⠀⠀⠀⠀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⠀⠀⠀⠀⠀⠀⠀⠀⠀⠀⠀⣿⣿⣿⣿⣿⣿⣿⣿⣿⣿⣿⣿⣿⣿⣿⣿⣿⣿⣿⣿⣿⣿⣿⣿⣿⣿⣿⣿⣿⣕⣕⣜⣝⣝⢉⣝⢙⣻⣿⣿⣿⣿⣿⣿⣿⣿⣿⣿⣿⣿⣿⣿⣿⣿⣿⣿⣿⣿⠀⠀⠀⠀⠀⠀⠀⠀⠀⠀⠀⠀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⠀⠀⠀⠀⠀⠀⠀⠀⠀⠀⠀⣿⣿⣿⣿⣿⣿⣿⣿⣿⣿⣿⣿⣿⣿⣿⣿⣿⣿⣿⣿⣿⣿⣿⣿⣿⣿⣿⣿⣿⣿⢿⣿⣿⣷⣾⣿⣷⣿⣿⣿⣿⣿⣿⣿⣿⣿⣿⣿⣿⣿⣿⣿⣿⣿⣿⣿⣿⣿⠀⠀⠀⠀⠀⠀⠀⠀⠀⠀⠀⠀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⠀⠀⠀⠀⠀⠀⠀⠀⠀⠀⠀⣿⣿⣿⣿⣿⣿⣿⣿⣿⣿⣿⣿⣿⣿⣿⣿⣿⣿⣿⣿⣿⣿⣿⣿⣿⣿⣿⣿⣿⣿⣿⣿⣿⣿⣧⣯⡽⣿⣿⣿⣿⣿⣿⣿⣿⣿⣿⣿⣿⣿⣿⣿⣿⣿⣿⣿⣿⣿⠀⠀⠀⠀⠀⠀⠀⠀⠀⠀⠀⠀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⠀⠀⠀⠀⠀⠀⠀⠀⠀⠀⠀⣿⣿⣿⣿⣿⣿⣿⣿⣿⣿⣿⣿⣿⣿⣿⣿⣿⣿⣿⣿⣿⣿⡟⢕⢸⣿⣿⣿⣿⣿⣿⣿⣿⣿⣿⣿⣿⣿⡷⣿⣿⣿⣿⣿⣿⣿⣿⣿⣿⣿⣿⣿⣿⣿⣿⣿⣿⣿⠀⠀⠀⠀⠀⠀⠀⠀⠀⠀⠀⠀</a:t>
            </a:r>
            <a:br/>
            <a:r>
              <a:t>⠀⠀⠀⠀⠀⠀⠀⠀⠀⠀⠀⣿⣿⣿⣿⣿⣿⣿⣿⣿⣿⣿⣿⣿⣿⣿⣿⣿⣿⣿⣿⣿⣻⡕⢕⢸⣿⣿⣿⣿⣿⣿⣿⣿⣿⣿⣿⣿⣿⡇⣿⣿⣿⣿⣿⣿⣿⣿⣿⣿⣿⣿⣿⣿⣿⣿⣿⣿⣿⠀⠀⠀⠀⠀⠀⠀⠀⠀⠀⠀⠀</a:t>
            </a:r>
            <a:br/>
            <a:r>
              <a:t>⠀⠀⠀⠀⠀⠀⠀⠀⠀⠀⠀⣿⣿⣿⣿⣿⣿⣿⣿⣿⣿⣿⣿⣿⣿⣿⣿⣿⣿⣿⣿⣿⣿⢗⢕⢱⣿⣿⣿⣿⣿⣿⣿⣿⣿⣿⣿⣿⣯⣧⣿⣽⣿⣿⣿⣿⣿⣿⣿⣿⣿⣿⣿⣿⣿⣿⣿⣿⣿⠀⠀⠀⠀⠀⠀⠀⠀⠀⠀⠀⠀</a:t>
            </a:r>
            <a:br/>
            <a:r>
              <a:t>⠀⠀⠀⠀⠀⠀⠀⠀⠀⠀⠀⣿⣿⣿⣿⣿⣿⣿⣿⣿⣿⣿⣿⣿⣿⣿⣿⣿⣿⣿⣿⣿⣿⣿⣷⢜⢯⣿⣿⣿⣿⣿⣿⣿⣿⣿⣿⣿⣿⡕⣿⣿⣿⣿⣿⣿⣿⣿⣿⣿⣿⣿⣿⣿⣿⣿⣿⣿⣿⠀⠀⠀⠀⠀⠀⠀⠀⠀⠀⠀⠀</a:t>
            </a:r>
            <a:br/>
            <a:r>
              <a:t>⠀⠀⠀⠀⠀⠀⠀⠀⠀⠀⠀⣿⣿⣿⣿⣿⣿⣿⣿⣿⣿⣿⣿⣿⣿⣿⣿⣿⣿⣿⣿⣿⣽⣼⣿⣧⢜⢻⢿⣿⣿⣿⣿⣿⢿⡿⢿⢻⣿⣿⣿⣿⣿⣿⣿⣿⣿⣿⣿⣿⣿⣿⣿⣿⣿⣿⣿⣿⣿⠀⠀⠀⠀⠀⠀⠀⠀⠀⠀⠀⠀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⠀⠀⠀⠀⠀⠀⠀⠀⠀⠀⠀⣿⣿⣿⣿⣿⣿⣿⣿⣿⣿⣿⣿⣿⣿⣿⣿⣿⣿⣿⣿⣿⣿⣿⣿⣿⣷⡕⣱⣵⣵⣝⢗⡸⢕⣷⣷⣾⣿⣿⣿⣿⣿⣿⣿⣿⣿⣿⣿⣿⣿⣿⣿⣿⣿⣿⣿⣿⣿⠀⠀⠀⠀⠀⠀⠀⠀⠀⠀⠀⠀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⠀⠀⠀⠀⠀⠀⠀⠀⠀⠀⠀⣿⣿⣿⣿⣿⣿⣿⣿⣿⣿⣿⣿⣿⣿⣿⣿⣿⣿⣿⣿⣿⣿⣿⣿⣿⣿⡧⢝⣿⣿⣿⣿⣷⣿⣿⣿⣿⣿⣿⣿⣿⣿⣿⣿⣿⣿⣿⣿⣿⣿⣿⣿⣿⣿⣿⣿⣿⣿⠀⠀⠀⠀⠀⠀⠀⠀⠀⠀⠀⠀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⠀⠀⠀⠀⠀⠀⠀⠀⠀⠀⠀⣿⣿⣿⣿⣿⣿⣿⣿⣿⣿⣿⣿⣿⣿⣿⣿⣿⣿⣿⣿⣿⣿⣿⣿⣿⣟⢕⣵⣽⣿⣿⣿⣿⣿⣿⣿⣿⣿⣿⣿⣿⣿⣿⣿⣿⣿⣿⣿⣿⣿⣿⣿⣿⣿⣿⣿⣿⣿⠀⠀⠀⠀⠀⠀⠀⠀⠀⠀⠀⠀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⠀⠀⠀⠀⠀⠀⠀⠀⠀⠀⠀⣿⣿⣿⣿⣿⣿⣿⣿⣿⣿⣿⣿⣿⣿⣿⣿⣿⣿⣿⣿⣿⣿⣿⣿⣿⣿⣷⡜⢟⡿⣿⣿⣵⣿⣿⣿⣿⣿⣿⣿⣿⣿⣿⣿⣿⣿⣿⣿⣿⣿⣿⣿⣿⣿⣿⣿⣿⣿⠀⠀⠀⠀⠀⠀⠀⠀⠀⠀⠀⠀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⠀⠀⠀⠀⠀⠀⠀⠀⠀⠀⠀⠛⠛⠛⠛⠛⠛⠛⠛⠛⠛⠛⠛⠛⠛⠛⠛⠛⠛⠛⠛⠛⠛⠛⠛⠛⠛⠛⠓⠚⠛⠛⠛⠛⠛⠛⠛⠛⠛⠛⠛⠛⠛⠛⠛⠛⠛⠛⠛⠛⠛⠛⠛⠛⠛⠛⠛⠙⠛⠀⠀⠀⠀⠀⠀⠀⠀⠀⠀⠀⠀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⠀⠀⠀⠀⠀⠀⠀⠀⠀⠀⠀⣿⣿⣿⣿⣿⣿⣿⣿⣿⣿⣿⣿⣿⣿⣿⣿⣿⣿⣿⣿⣿⣿⣿⣿⣿⣿⣿⣿⣿⡿⢟⢻⢿⢟⢟⢟⣿⣿⣿⣿⣿⣿⣿⣿⣿⣿⣿⣿⣿⣿⣿⣿⣿⣿⣿⣿⣿⣿⠀⠀⠀⠀⠀⠀⠀⠀⠀⠀⠀⠀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⠀⠀⠀⠀⠀⠀⠀⠀⠀⠀⠀⣿⣿⣿⣿⣿⣿⣿⣿⣿⣿⣿⣿⣿⣿⣿⣿⣿⣿⣿⣿⣿⣿⣿⣿⣿⣿⣿⣿⡟⢕⢕⢕⣵⣷⣵⣼⣾⣿⣿⣿⣿⣿⣿⣿⣿⣿⣿⣿⣿⣿⣿⣿⣿⣿⣿⣿⣿⣿⠀⠀⠀⠀⠀⠀⠀⠀⠀⠀⠀⠀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⠀⠀⠀⠀⠀⠀⠀⠀⠀⠀⠀⣿⣿⣿⣿⣿⣿⣿⣿⣿⣿⣿⣿⣿⣿⣿⣿⣿⣿⣿⣿⣿⣿⣿⣿⣿⣿⣿⣿⡇⢕⠕⢟⢟⢟⠟⢟⢿⣿⣿⣿⣿⣿⣿⣿⣿⣿⣿⣿⣿⣿⣿⣿⣿⣿⣿⣿⣿⣿⠀⠀⠀⠀⠀⠀⠀⠀⠀⠀⠀⠀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⠀⠀⠀⠀⠀⠀⠀⠀⠀⠀⠀⣿⣿⣿⣿⣿⣿⣿⣿⣿⣿⣿⣿⣿⣿⣿⣿⣿⣿⣿⣿⣿⣿⣿⣿⣿⣿⣿⣿⣷⣿⣾⣿⣿⣵⣵⣷⣾⣿⣿⣿⣿⣿⣿⣿⣿⣿⣿⣿⣿⣿⣿⣿⣿⣿⣿⣿⣿⣿⠀⠀⠀⠀⠀⠀⠀⠀⠀⠀⠀⠀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⠀⠀⠀⠀⠀⠀⠀⠀⠀⠀⠀⣿⣿⣿⣿⣿⣿⣿⣿⣿⣿⣿⣿⣿⣿⣿⣿⣿⣿⣿⣿⣿⣿⣿⣿⣿⣿⣿⣿⣿⣿⣿⣿⣿⣵⢻⣻⢿⣿⣿⣿⣿⣿⣿⣿⣿⣿⣿⣿⣿⣿⣿⣿⣿⣿⣿⣿⣿⣿⠀⠀⠀⠀⠀⠀⠀⠀⠀⠀⠀⠀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⠀⠀⠀⠀⠀⠀⠀⠀⠀⠀⠀⣿⣿⣿⣿⣿⣿⣿⣿⣿⣿⣿⣿⣿⣿⣿⣿⣿⣿⣿⣿⣿⣿⡿⢕⢜⣿⣿⣿⣿⣿⣿⣿⣿⣿⣿⣿⣿⣿⣿⣿⣿⣿⣿⣿⣿⣿⣿⣿⣿⣿⣿⣿⣿⣿⣿⣿⣿⣿⠀⠀⠀⠀⠀⠀⠀⠀⠀⠀⠀⠀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⠀⠀⠀⠀⠀⠀⠀⠀⠀⠀⠀⣿⣿⣿⣿⣿⣿⣿⣿⣿⣿⣿⣿⣿⣿⣿⣿⣿⣿⣿⣿⣿⣿⡇⢕⢜⣿⣿⣿⣿⣿⣿⣿⣿⣿⣿⣿⣿⣯⢟⣽⣿⣿⣿⣿⣿⣿⣿⣿⣿⣿⣿⣿⣿⣿⣿⣿⣿⣿⠀⠀⠀⠀⠀⠀⠀⠀⠀⠀⠀⠀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⠀⠀⠀⠀⠀⠀⠀⠀⠀⠀⠀⣿⣿⣿⣿⣿⣿⣿⣿⣿⣿⣿⣿⣿⣿⣿⣿⣿⣿⣿⣿⣿⣿⡇⢕⢞⣿⣿⣿⣿⣿⣿⣿⣿⣿⣿⣿⣿⣇⣿⣿⣿⣿⣿⣿⣿⣿⣿⣿⣿⣿⣿⣿⣿⣿⣿⣿⣿⣿⠀⠀⠀⠀⠀⠀⠀⠀⠀⠀⠀⠀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⠀⠀⠀⠀⠀⠀⠀⠀⠀⠀⠀⣿⣿⣿⣿⣿⣿⣿⣿⣿⣿⣿⣿⣿⣿⣿⣿⣿⣿⣿⣿⣿⣿⣿⣮⢱⣿⣿⣿⣿⣿⣿⣿⣿⣿⣿⢿⣿⣾⣿⣿⢿⣿⣿⣿⣿⣿⣿⣿⣿⣿⣿⣿⣿⣿⣿⣿⣿⣿⠀⠀⠀⠀⠀⠀⠀⠀⠀⠀⠀⠀</a:t>
            </a:r>
            <a:br/>
            <a:r>
              <a:t>⠀⠀⠀⠀⠀⠀⠀⠀⠀⠀⠀⣿⣿⣿⣿⣿⣿⣿⣿⣿⣿⣿⣿⣿⣿⣿⣿⣿⣿⣿⣿⣿⣽⣿⣿⢜⢜⢝⣝⢝⢟⢿⢝⢏⢟⣸⣼⣿⣿⣿⣿⣿⣿⣿⣿⣿⣿⣿⣿⣿⣿⣿⣿⣿⣿⣿⣿⣿⣿⠀⠀⠀⠀⠀⠀⠀⠀⠀⠀⠀⠀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⠀⠀⠀⠀⠀⠀⠀⠀⠀⠀⠀⣿⣿⣿⣿⣿⣿⣿⣿⣿⣿⣿⣿⣿⣿⣿⣿⣿⣿⣿⣿⣿⣿⣿⣧⣱⣕⣺⣿⣿⣷⣵⣽⣱⣾⣿⣿⣿⣿⣿⣿⣿⣿⣿⣿⣿⣿⣿⣿⣿⣿⣿⣿⣿⣿⣿⣿⣿⣿⠀⠀⠀⠀⠀⠀⠀⠀⠀⠀⠀⠀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⠀⠀⠀⠀⠀⠀⠀⠀⠀⠀⠀⣿⣿⣿⣿⣿⣿⣿⣿⣿⣿⣿⣿⣿⣿⣿⣿⣿⣿⣿⣿⣿⣿⣿⣿⡟⣻⣿⣿⣿⣿⣿⣟⣽⣿⣿⣿⣿⣿⣿⣿⣿⣿⣿⣿⣿⣿⣿⣿⣿⣿⣿⣿⣿⣿⣿⣿⣿⣿⠀⠀⠀⠀⠀⠀⠀⠀⠀⠀⠀⠀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⠀⠀⠀⠀⠀⠀⠀⠀⠀⠀⠀⠛⠛⠛⠛⠛⠛⠛⠛⠛⠛⠛⠛⠛⠛⠛⠛⠛⠛⠛⠛⠛⠛⠛⠛⠃⠙⠛⠛⠛⠛⠛⠛⠛⠛⠛⠛⠛⠛⠛⠛⠛⠛⠛⠛⠛⠛⠛⠛⠛⠛⠛⠛⠛⠛⠋⠛⠋⠙⠀⠀⠀⠀⠀⠀⠀⠀⠀⠀⠀⠀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⠀⠀⠀⠀⠀⠀⠀⠀⠀⠀⠀⣿⣿⣿⣿⣿⣿⣿⣿⣿⣿⣿⣿⣿⣿⣿⣿⣿⣿⣿⣿⣿⣿⣿⣿⣿⣿⣿⣿⣿⣿⣿⣿⣿⣿⣿⣿⣿⣿⣿⣿⣿⣿⣿⣿⣿⣿⣿⣿⡿⣿⣿⣿⣿⣿⣿⣿⣿⣿⠀⠀⠀⠀⠀⠀⠀⠀⠀⠀⠀⠀</a:t>
            </a:r>
            <a:br/>
            <a:r>
              <a:t>⠀⠀⠀⠀⠀⠀⠀⠀⠀⠀⠀⣿⣿⣿⣿⣿⣿⣿⣿⣿⣿⣿⣿⣿⣿⣿⣿⣿⣿⣿⣿⣿⣿⣿⣿⣿⣿⣿⣿⢟⢏⢕⢕⢝⢝⢝⣿⣿⣿⣿⣿⣿⣿⣿⣿⣿⣿⣿⣿⣿⣿⣿⣿⣿⣿⣿⣿⣿⡿⠀⠀⠀⠀⠀⠀⠀⠀⠀⠀⠀⠀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⠀⠀⠀⠀⠀⠀⠀⠀⠀⠀⠀⣿⣿⣿⣿⣿⣿⣿⣿⣿⣿⣿⣿⣿⣿⣿⣿⣿⣿⣿⣿⣿⣿⣿⣿⣿⣿⣿⡏⢕⢕⣱⣷⣷⣷⣵⣿⣿⣿⣿⣿⣿⣿⣿⣿⣿⣿⣿⣿⣿⣿⣿⣿⣿⣿⣿⣿⣿⡇⠀⠀⠀⠀⠀⠀⠀⠀⠀⠀⠀⠀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⠀⠀⠀⠀⠀⠀⠀⠀⠀⠀⠀⣿⣿⣿⣿⣿⣿⣿⣿⣿⣿⣿⣿⣿⣿⣿⣿⣿⣿⣿⣿⣿⣿⣿⣿⣿⣿⣿⡇⢕⢜⣟⡻⢟⢛⡟⢛⣿⣿⣿⣿⣿⣿⣿⣿⣿⣿⣿⣿⣿⣿⣿⣿⣿⣿⣿⣿⣿⡇⠀⠀⠀⠀⠀⠀⠀⠀⠀⠀⠀⠀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⠀⠀⠀⠀⠀⠀⠀⠀⠀⠀⠀⣿⣿⣿⣿⣿⣿⣿⣿⣿⣿⣿⣿⣿⣿⣿⣿⣿⣿⣿⣿⣿⣿⣿⣿⣿⣿⣿⣷⣿⣿⣿⣿⣷⣾⣿⣷⣿⣿⣿⣿⣿⣿⣿⣿⣿⣿⣿⣿⣿⣿⣿⣿⣿⣿⣿⣿⣿⡇⠀⠀⠀⠀⠀⠀⠀⠀⠀⠀⠀⠀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⠀⠀⠀⠀⠀⠀⠀⠀⠀⠀⠀⣿⣿⣿⣿⣿⣿⣿⣿⣿⣿⣿⣿⣿⣿⣿⣿⣿⣿⣿⣿⣿⣿⣿⣿⣿⣿⣿⣿⣷⣾⣿⣿⣿⣿⣿⣿⣿⣿⣿⣿⣿⣿⣿⣿⣿⣿⣿⣿⣿⣿⣿⣿⣿⣿⣿⣿⣿⢕⠀⠀⠀⠀⠀⠀⠀⠀⠀⠀⠀⠀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⠀⠀⠀⠀⠀⠀⠀⠀⠀⠀⠀⣿⣿⣿⣿⣿⣿⣿⣿⣿⣿⣿⣿⣿⣿⣿⣿⣿⣿⣿⣿⣿⣿⣿⣿⣿⣿⣿⣿⣿⣿⣿⣿⣷⣇⣿⣻⣿⣿⣿⣿⣿⣿⣿⣿⣿⣿⣿⣿⣿⣿⣿⣿⣿⣿⣿⣿⣿⢕⠀⠀⠀⠀⠀⠀⠀⠀⠀⠀⠀⠀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⠀⠀⠀⠀⠀⠀⠀⠀⠀⠀⠀⣿⣿⣿⣿⣿⣿⣿⣿⣿⣿⣿⣿⣿⣿⣿⣿⣿⣿⣿⣿⣿⣿⣿⣿⡟⣿⣿⣿⣿⣿⣿⣿⣿⣿⣿⣿⣿⣿⣿⣿⣿⣿⣿⣿⣿⣿⣿⣿⣿⣿⣿⣿⣿⣿⣿⣿⣿⢕⠀⠀⠀⠀⠀⠀⠀⠀⠀⠀⠀⠀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⠀⠀⠀⠀⠀⠀⠀⠀⠀⠀⠀⣿⣿⣿⣿⣿⣿⣿⣿⣿⣿⣿⣿⣿⣿⣿⣿⣿⣿⣿⣿⣿⣿⣿⣿⢹⣿⣿⣿⣿⣿⣿⣿⣿⣿⣿⣿⣿⣿⣿⣿⣿⣿⣿⣿⣿⣿⣿⣿⣿⣿⣿⣿⣿⣿⣿⣿⣇⢕⠀⠀⠀⠀⠀⠀⠀⠀⠀⠀⠀⠀</a:t>
            </a:r>
            <a:br/>
            <a:r>
              <a:t>⠀⠀⠀⠀⠀⠀⠀⠀⠀⠀⠀⣿⣿⣿⣿⣿⣿⣿⣿⣿⣿⣿⣿⣿⣿⣿⣿⣿⣿⣿⣿⣿⣻⣿⡿⢜⣿⣿⣿⣿⣿⣿⣿⣿⣿⣿⣿⣿⣻⣯⣿⣿⣿⣿⣿⣿⣿⣿⣿⣿⣿⣿⣿⣿⣿⣿⣿⣷⢺⠀⠀⠀⠀⠀⠀⠀⠀⠀⠀⠀⠀</a:t>
            </a:r>
            <a:br/>
            <a:r>
              <a:t>⠀⠀⠀⠀⠀⠀⠀⠀⠀⠀⠀⣿⣿⣿⣿⣿⣿⣿⣿⣿⣿⣿⣿⣿⣿⣿⣿⣿⣿⣿⣿⡏⣿⣿⢕⢜⣿⣿⣿⣿⣿⣿⣿⣿⣿⣿⣿⣟⣿⣿⣿⣿⣿⣿⣿⣿⣿⣿⣿⣿⣿⣿⣿⣿⣿⣿⣿⡇⢸⠀⠀⠀⠀⠀⠀⠀⠀⠀⠀⠀⠀</a:t>
            </a:r>
            <a:br/>
            <a:r>
              <a:t>⠀⠀⠀⠀⠀⠀⠀⠀⠀⠀⠀⣿⣿⣿⣿⣿⣿⣿⣿⣿⣿⣿⣿⣿⣿⣿⣿⣿⣿⣿⣿⣹⣿⡟⢕⢕⣿⣿⣿⣿⣿⣿⣿⣿⣿⣿⣿⡟⢗⢿⣿⣿⣿⣿⣿⣿⣿⣿⣿⣿⣿⣿⣿⣿⣿⣿⣿⡇⢸⠀⠀⠀⠀⠀⠀⠀⠀⠀⠀⠀⠀</a:t>
            </a:r>
            <a:br/>
            <a:r>
              <a:t>⠀⠀⠀⠀⠀⠀⠀⠀⠀⠀⠀⣿⣿⣿⣿⣿⣿⣿⣿⣿⣿⣿⣿⣿⣿⣿⣿⣿⣿⣿⣿⣿⣯⡵⢕⢕⣻⣿⣿⣿⣿⣿⣿⣿⣿⣿⣿⣷⣾⣿⣿⣿⣿⣿⣿⣿⣿⣿⣿⣿⣿⣿⣿⣿⣿⣿⣿⡇⢸⠀⠀⠀⠀⠀⠀⠀⠀⠀⠀⠀⠀</a:t>
            </a:r>
            <a:br/>
            <a:r>
              <a:t>⠀⠀⠀⠀⠀⠀⠀⠀⠀⠀⠀⣿⣿⣿⣿⣿⣿⣿⣿⣿⣿⣿⣿⣿⣿⣿⣿⣿⣿⣿⣿⢿⣿⢿⢕⣕⢕⣱⣵⣝⣝⢝⡕⢕⢕⣸⣿⣿⣿⣿⣿⣿⣿⣿⣿⣿⣿⣿⣿⣿⣿⣿⣿⣿⣿⣿⣿⢇⢾⠀⠀⠀⠀⠀⠀⠀⠀⠀⠀⠀⠀</a:t>
            </a:r>
            <a:br/>
            <a:r>
              <a:t>⠀⠀⠀⠀⠀⠀⠀⠀⠀⠀⠀⣿⣿⣿⣿⣿⣿⣿⣿⣿⣿⣿⣿⣿⣿⣿⣿⣿⣿⣿⣿⣾⣿⡇⢱⣿⣷⣿⣿⣿⣿⣷⣵⣷⣿⣿⣿⣿⣿⣿⣿⣿⣿⣿⣿⣿⣿⣿⣿⣿⣿⣿⣿⣿⣿⣿⣿⢕⣼⠀⠀⠀⠀⠀⠀⠀⠀⠀⠀⠀⠀</a:t>
            </a:r>
            <a:br/>
            <a:r>
              <a:t>⠀⠀⠀⠀⠀⠀⠀⠀⠀⠀⠀⣿⣿⣿⣿⣿⣿⣿⣿⣿⣿⣿⣿⣿⣿⣿⣿⣿⣿⣿⣿⣿⣿⡇⢸⣿⣿⣿⣿⣿⣿⣿⣿⣿⡿⣷⣾⣿⣿⣿⣿⣿⣿⣿⣿⣿⣿⣿⣿⣿⣿⣿⣿⣿⣿⣿⣟⢕⢹⠀⠀⠀⠀⠀⠀⠀⠀⠀⠀⠀⠀</a:t>
            </a:r>
            <a:br/>
            <a:r>
              <a:t>⠀⠀⠀⠀⠀⠀⠀⠀⠀⠀⠀⠛⠛⠛⠛⠛⠛⠛⠛⠛⠛⠛⠛⠛⠛⠛⠛⠛⠛⠛⠛⠛⠛⠃⠘⠛⠛⠛⠛⠛⠛⠛⠑⠛⠛⠛⠛⠛⠛⠛⠛⠛⠛⠛⠛⠛⠛⠛⠛⠛⠛⠛⠛⠓⠓⠚⠛⠑⠚⠀⠀⠀⠀⠀⠀⠀⠀⠀⠀⠀⠀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⠀⠀⠀⠀⠀⠀⠀⠀⠀⠀⠀⣿⣿⣿⣿⣿⣿⣿⣿⣿⣿⣿⣿⣿⣿⣿⣿⣿⣿⣿⣿⣿⣿⣿⣿⣿⣿⣿⣿⣿⣿⣿⣿⣿⣿⣿⣿⣿⣿⣿⣿⣿⣿⣿⣿⣿⣿⣿⣿⣿⣿⣿⣿⣿⣿⣿⣿⡏⢕⠀⠀⠀⠀⠀⠀⠀⠀⠀⠀⠀⠀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⠀⠀⠀⠀⠀⠀⠀⠀⠀⠀⠀⣿⣿⣿⣿⣿⣿⣿⣿⣿⣿⣿⣿⣿⣿⣿⣿⣿⣿⣿⣿⣿⣿⣿⣿⣿⣿⣿⣿⣿⣿⣿⣿⣿⣿⣿⣿⣿⣿⣿⣿⣿⣿⣿⣿⣿⣿⣿⣿⣿⣿⣿⣿⣿⣿⣿⣿⣧⢕⠀⠀⠀⠀⠀⠀⠀⠀⠀⠀⠀⠀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⠀⠀⠀⠀⠀⠀⠀⠀⠀⠀⠀⣿⣿⣿⣿⣿⣿⣿⣿⣿⣿⣿⣿⣿⣿⣿⣿⣿⣿⣿⣿⣿⣿⣿⣿⣿⣿⣿⣿⣿⣿⣿⣿⣿⣿⣿⣿⣿⣿⣿⣿⣿⣿⣿⣿⣿⣿⣿⣿⣿⣿⣿⣿⣿⣿⣿⣿⡏⢱⠀⠀⠀⠀⠀⠀⠀⠀⠀⠀⠀⠀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⠀⠀⠀⠀⠀⠀⠀⠀⠀⠀⠀⣿⣿⣿⣿⣿⣿⣿⣿⣿⣿⣿⣿⣿⣿⣿⣿⣿⣿⣿⣿⣿⣿⣿⣿⣿⣿⣿⣿⣿⣿⣿⣿⣿⣿⣿⣿⣿⣿⣿⣿⣿⣿⣿⣿⣿⣿⣿⣿⣿⣿⣿⣿⣿⣿⣿⣿⡇⣼⠀⠀⠀⠀⠀⠀⠀⠀⠀⠀⠀⠀</a:t>
            </a:r>
            <a:br/>
            <a:r>
              <a:t>⠀⠀⠀⠀⠀⠀⠀⠀⠀⠀⠀⣿⣿⣿⣿⣿⣿⣿⣿⣿⣿⣿⣿⣿⣿⣿⣿⣿⣿⣿⣿⣿⣿⣿⣿⣿⣿⣿⣿⡿⢟⢝⡝⢹⢻⢿⣿⣿⣿⣿⣿⣿⣿⣿⣿⣿⣿⣿⣿⣿⣿⣿⣿⣿⣿⣿⣿⡇⢼⠀⠀⠀⠀⠀⠀⠀⠀⠀⠀⠀⠀</a:t>
            </a:r>
            <a:br/>
            <a:r>
              <a:t>⠀⠀⠀⠀⠀⠀⠀⠀⠀⠀⠀⣿⣿⣿⣿⣿⣿⣿⣿⣿⣿⣿⣿⣿⣿⣿⣿⣿⣿⣿⣿⣿⣿⣿⣿⣿⣿⣿⡏⢕⢕⢕⣕⣔⣕⣸⣿⣿⣿⣿⣿⣿⣿⣿⣿⣿⣿⣿⣿⣿⣿⣿⣿⣿⣿⣿⣿⡇⢼⠀⠀⠀⠀⠀⠀⠀⠀⠀⠀⠀⠀</a:t>
            </a:r>
            <a:br/>
            <a:r>
              <a:t>⠀⠀⠀⠀⠀⠀⠀⠀⠀⠀⠀⣿⣿⣿⣿⣿⣿⣿⣿⣿⣿⣿⣿⣿⣿⣿⣿⣿⣿⣿⣿⣿⣿⣿⣿⣿⣿⣿⢕⢕⢵⡿⢿⢿⢿⢿⢿⣿⣿⣿⣿⣿⣿⣿⣿⣿⣿⣿⣿⣿⣿⣿⣿⣿⣿⣿⣿⢕⣾⠀⠀⠀⠀⠀⠀⠀⠀⠀⠀⠀⠀</a:t>
            </a:r>
            <a:br/>
            <a:r>
              <a:t>⠀⠀⠀⠀⠀⠀⠀⠀⠀⠀⠀⣿⣿⣿⣿⣿⣿⣿⣿⣿⣿⣿⣿⣿⣿⣿⣿⣿⣿⣿⣿⣿⣿⣿⣿⣿⣿⣿⣵⣧⣷⣾⣧⣕⣵⣕⣸⣿⣿⣿⣿⣿⣿⣿⣿⣿⣿⣿⣿⣿⣿⣿⣿⣿⣿⣿⣿⢕⣿⠀⠀⠀⠀⠀⠀⠀⠀⠀⠀⠀⠀</a:t>
            </a:r>
            <a:br/>
            <a:r>
              <a:t>⠀⠀⠀⠀⠀⠀⠀⠀⠀⠀⠀⣿⣿⣿⣿⣿⣿⣿⣿⣿⣿⣿⣿⣿⣿⣿⣿⣿⣿⣿⣿⣿⣿⣿⣿⣿⣿⣿⣿⣟⣿⣿⣿⣿⣿⣿⣿⣿⣿⣿⣿⣿⣿⣿⣿⣿⣿⣿⣿⣿⣿⣿⣿⣿⣿⣿⡏⢕⣿⠀⠀⠀⠀⠀⠀⠀⠀⠀⠀⠀⠀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⠀⠀⠀⠀⠀⠀⠀⠀⠀⠀⠀⣿⣿⣿⣿⣿⣿⣿⣿⣿⣿⣿⣿⣿⣿⣿⣿⣿⣿⣿⣿⣿⣿⣿⣿⣿⣿⣿⣿⣿⣿⣿⣿⣿⣿⣿⣿⣿⣿⣿⣿⣿⣿⣿⣿⣿⣿⣿⣿⣿⣿⣿⣿⣿⣿⣿⣇⢱⣿⠀⠀⠀⠀⠀⠀⠀⠀⠀⠀⠀⠀</a:t>
            </a:r>
            <a:br/>
            <a:r>
              <a:t>⠀⠀⠀⠀⠀⠀⠀⠀⠀⠀⠀⣿⣿⣿⣿⣿⣿⣿⣿⣿⣿⣿⣿⣿⣿⣿⣿⣿⣿⣿⣿⣿⣿⣿⣿⣿⣿⣿⣿⣿⣿⣿⣿⣫⣿⣿⣿⣿⣿⣿⣿⣿⣿⣿⣿⣿⣿⣿⣿⣿⣿⣿⣿⣿⣿⣿⡇⢸⣿⠀⠀⠀⠀⠀⠀⠀⠀⠀⠀⠀⠀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⠀⠀⠀⠀⠀⠀⠀⠀⠀⠀⠀⣿⣿⣿⣿⣿⣿⣿⣿⣿⣿⣿⣿⣿⣿⣿⣿⣿⣿⣿⣿⣿⣿⣿⣿⣿⣿⣿⣿⣿⣿⣿⣿⣿⣿⣿⣿⣿⣿⣿⣿⣿⣿⣿⣿⣿⣿⣿⣿⣿⣿⣿⣿⣿⣿⣿⡇⢸⣿⠀⠀⠀⠀⠀⠀⠀⠀⠀⠀⠀⠀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⠀⠀⠀⠀⠀⠀⠀⠀⠀⠀⠀⣿⣿⣿⣿⣿⣿⣿⣿⣿⣿⣿⣿⣿⣿⣿⣿⣿⣿⣿⣿⣿⣿⣿⣿⣿⣿⣿⣿⣿⣿⣿⣿⣿⣿⣿⣿⣿⣿⣿⣿⣿⣿⣿⣿⣿⣿⣿⣿⣿⣿⣿⣿⣿⣿⣿⡇⣸⣿⠀⠀⠀⠀⠀⠀⠀⠀⠀⠀⠀⠀</a:t>
            </a:r>
            <a:br/>
            <a:r>
              <a:t>⠀⠀⠀⠀⠀⠀⠀⠀⠀⠀⠀⣿⣿⣿⣿⣿⣿⣿⣿⣿⣿⣿⣿⣿⣿⣿⣿⣿⣿⣿⣿⣿⣿⣿⣿⣾⣿⣿⣿⣿⣿⣿⣿⣿⣿⣿⣿⣿⣿⢿⣿⣿⣿⣿⣿⣿⣿⣿⣿⣿⣿⣿⣿⣿⣿⣿⡇⢸⣿⠀⠀⠀⠀⠀⠀⠀⠀⠀⠀⠀⠀</a:t>
            </a:r>
            <a:br/>
            <a:r>
              <a:t>⠀⠀⠀⠀⠀⠀⠀⠀⠀⠀⠀⣿⣿⣿⣿⣿⣿⣿⣿⣿⣿⣿⣿⣿⣿⣿⣿⣿⣿⣿⣿⣿⣿⣿⣿⢸⣿⣿⣿⣿⣿⣿⣿⣿⣿⣿⣿⣿⣿⣽⣿⣿⣿⣿⣿⣿⣿⣿⣿⣿⣿⣿⣿⣿⣿⣿⡷⣿⣿⠀⠀⠀⠀⠀⠀⠀⠀⠀⠀⠀⠀</a:t>
            </a:r>
            <a:br/>
            <a:r>
              <a:t>⠀⠀⠀⠀⠀⠀⠀⠀⠀⠀⠀⣿⣿⣿⣿⣿⣿⣿⣿⣿⣿⣿⣿⣿⣿⣿⣿⣿⣿⣿⣿⡿⣿⣿⡟⢱⣿⣿⣿⣿⣿⣿⣿⣿⣿⣯⣿⣟⣿⣿⣿⣿⣿⣿⣿⣿⣿⣿⣿⣿⣿⣿⣿⣿⣿⣿⢕⣿⣿⠀⠀⠀⠀⠀⠀⠀⠀⠀⠀⠀⠀</a:t>
            </a:r>
            <a:br/>
            <a:r>
              <a:t>⠀⠀⠀⠀⠀⠀⠀⠀⠀⠀⠀⣿⣿⣿⣿⣿⣿⣿⣿⣿⣿⣿⣿⣿⣿⣿⣿⣿⣿⣿⣿⢸⣿⣿⢕⢕⣾⣿⣿⣿⣿⣿⣿⣿⣿⣿⡿⢟⢗⣿⣿⣿⣿⣿⣿⣿⣿⣿⣿⣿⣿⣿⣿⣿⣿⣿⢕⣿⣿⠀⠀⠀⠀⠀⠀⠀⠀⠀⠀⠀⠀</a:t>
            </a:r>
            <a:br/>
            <a:r>
              <a:t>⠀⠀⠀⠀⠀⠀⠀⠀⠀⠀⠀⣿⣿⣿⣿⣿⣿⣿⣿⣿⣿⣿⣿⣿⣿⣿⣿⣿⣿⣿⢧⣿⢟⢇⢕⢕⣻⣟⣿⣿⣿⣿⣿⣿⣿⣿⣿⣷⣾⣿⣿⣿⣿⣿⣿⣿⣿⣿⣿⣿⣿⣿⣿⣿⣿⣿⢕⣿⣿⠀⠀⠀⠀⠀⠀⠀⠀⠀⠀⠀⠀</a:t>
            </a:r>
            <a:br/>
            <a:r>
              <a:t>⠀⠀⠀⠀⠀⠀⠀⠀⠀⠀⠀⣿⣿⣿⣿⣿⣿⣿⣿⣿⣿⣿⣿⣿⣿⣿⣿⣿⣿⣿⣿⣿⣿⣷⢕⢜⢞⢎⡝⢝⢟⢟⢝⢝⢕⢿⣿⣿⣿⣿⣿⣿⣿⣿⣿⣿⣿⣿⣿⣿⣿⣿⣿⣿⣿⣿⢕⣿⣿⠀⠀⠀⠀⠀⠀⠀⠀⠀⠀⠀⠀</a:t>
            </a:r>
            <a:br/>
            <a:r>
              <a:t>⠀⠀⠀⠀⠀⠀⠀⠀⠀⠀⠀⣿⣿⣿⣿⣿⣿⣿⣿⣿⣿⣿⣿⣿⣿⣿⣿⣿⣿⣿⣽⣽⣿⡇⢕⣾⣷⣿⣿⣿⣷⣵⣕⣵⣵⣿⣿⣿⣿⣿⣿⣿⣿⣿⣿⣿⣿⣿⣿⣿⣿⣿⣿⣿⣿⡟⢕⣿⣿⠀⠀⠀⠀⠀⠀⠀⠀⠀⠀⠀⠀</a:t>
            </a:r>
            <a:br/>
            <a:r>
              <a:t>⠀⠀⠀⠀⠀⠀⠀⠀⠀⠀⠀⣿⣿⣿⣿⣿⣿⣿⣿⣿⣿⣿⣿⣿⣿⣿⣿⣿⣿⣿⣿⣿⣿⣷⢕⣿⣿⣿⣿⣿⣿⣿⣿⣿⡿⣫⣿⣿⣿⣿⣿⣿⣿⣿⣿⣿⣿⣿⣿⣿⣿⣿⡿⢿⣿⡇⢕⣟⡟⠀⠀⠀⠀⠀⠀⠀⠀⠀⠀⠀⠀</a:t>
            </a:r>
            <a:br/>
            <a:r>
              <a:t>⠀⠀⠀⠀⠀⠀⠀⠀⠀⠀⠀⠛⠛⠛⠛⠛⠛⠛⠛⠛⠛⠛⠛⠛⠛⠛⠛⠛⠛⠛⠛⠛⠛⠛⠘⠛⠛⠛⠛⠛⠛⠛⠙⠛⠛⠛⠛⠛⠛⠛⠛⠛⠛⠛⠛⠙⠛⠙⠛⠛⠛⠓⠚⠛⠛⠃⠑⠛⠛⠀⠀⠀⠀⠀⠀⠀⠀⠀⠀⠀⠀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⠀⠀⠀⠀⠀⠀⠀⠀⠀⠀⠀⣿⣿⣿⣿⣿⣿⣿⣿⣿⣿⣿⣿⣿⣿⣿⣿⣿⣿⣿⣿⣿⣿⣿⣿⣿⣿⣿⣿⣿⣿⣿⣿⣿⣿⣿⣿⣿⣿⣿⣿⣿⣿⣿⣿⣿⣿⣿⣿⣿⣿⣿⣿⣿⣿⣿⢕⢕⣿⠀⠀⠀⠀⠀⠀⠀⠀⠀⠀⠀⠀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⠀⠀⠀⠀⠀⠀⠀⠀⠀⠀⠀⣿⣿⣿⣿⣿⣿⣿⣿⣿⣿⣿⣿⣿⣿⣿⣿⣿⣿⣿⣿⣿⣿⣿⣿⣿⣿⣿⣿⣿⣿⣿⣿⣿⣿⣿⣿⣿⣿⣿⣿⣿⣿⣿⣿⣿⣿⣿⣿⣿⣿⣿⣿⣿⣿⣿⢕⣸⣿⠀⠀⠀⠀⠀⠀⠀⠀⠀⠀⠀⠀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⠀⠀⠀⠀⠀⠀⠀⠀⠀⠀⠀⣿⣿⣿⣿⣿⣿⣿⣿⣿⣿⣿⣿⣿⣿⣿⣿⣿⣿⣿⣿⣿⣿⣿⣿⣿⣿⣿⣿⣿⣿⣿⣿⣿⣿⣿⣿⣿⣿⣿⣿⣿⣿⣿⣿⣿⣿⣿⣿⣿⣿⣿⣿⣿⣿⣿⡕⢸⣿⠀⠀⠀⠀⠀⠀⠀⠀⠀⠀⠀⠀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⠀⠀⠀⠀⠀⠀⠀⠀⠀⠀⠀⣿⣿⣿⣿⣿⣿⣿⣿⣿⣿⣿⣿⣿⣿⣿⣿⣿⣿⣿⣿⣿⣿⣿⣿⣿⣿⣿⣿⣿⣿⣿⣿⣿⣿⣿⣿⣿⣿⣿⣿⣿⣿⣿⣿⣿⣿⣿⣿⣿⣿⣿⣿⣿⣿⣿⢕⣼⣿⠀⠀⠀⠀⠀⠀⠀⠀⠀⠀⠀⠀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⠀⠀⠀⠀⠀⠀⠀⠀⠀⠀⠀⣿⣿⣿⣿⣿⣿⣿⣿⣿⣿⣿⣿⣿⣿⣿⣿⣿⣿⣿⣿⣿⣿⣿⣿⣿⣿⣿⣿⣿⣿⣿⣿⣿⣿⣿⣿⣿⣿⣿⣿⣿⣿⣿⣿⣿⣿⣿⣿⣿⣿⣿⣿⣿⣿⣿⢱⣿⣿⠀⠀⠀⠀⠀⠀⠀⠀⠀⠀⠀⠀</a:t>
            </a:r>
            <a:br/>
            <a:r>
              <a:t>⠀⠀⠀⠀⠀⠀⠀⠀⠀⠀⠀⣿⣿⣿⣿⣿⣿⣿⣿⣿⣿⣿⣿⣿⣿⣿⣿⣿⣿⣿⣿⣿⣿⣿⣿⣿⣿⣿⣿⣿⢿⢟⢟⣿⣿⣿⣿⣿⣿⣿⣿⣿⣿⣿⣿⣿⣿⣿⣿⣿⣿⣿⣿⣿⣿⣷⢕⣿⣿⠀⠀⠀⠀⠀⠀⠀⠀⠀⠀⠀⠀</a:t>
            </a:r>
            <a:br/>
            <a:r>
              <a:t>⠀⠀⠀⠀⠀⠀⠀⠀⠀⠀⠀⣿⣿⣿⣿⣿⣿⣿⣿⣿⣿⣿⣿⣿⣿⣿⣿⣿⣿⣿⣿⣿⣿⣿⣿⣿⣿⣿⢏⢕⢕⢜⢕⢕⢕⣿⣿⣿⣿⣿⣿⣿⣿⣿⣿⣿⣿⣿⣿⣿⣿⣿⣿⣿⣿⣿⢕⣿⣿⠀⠀⠀⠀⠀⠀⠀⠀⠀⠀⠀⠀</a:t>
            </a:r>
            <a:br/>
            <a:r>
              <a:t>⠀⠀⠀⠀⠀⠀⠀⠀⠀⠀⠀⣿⣿⣿⣿⣿⣿⣿⣿⣿⣿⣿⣿⣿⣿⣿⣿⣿⣿⣿⣿⣿⣿⣿⣿⣿⣿⣿⢕⢕⣵⣿⣿⣿⣿⣾⣿⣿⣿⣿⣿⣿⣿⣿⣿⣿⣿⣿⣿⣿⣿⣿⣿⣿⣿⡏⢸⣿⣿⠀⠀⠀⠀⠀⠀⠀⠀⠀⠀⠀⠀</a:t>
            </a:r>
            <a:br/>
            <a:r>
              <a:t>⠀⠀⠀⠀⠀⠀⠀⠀⠀⠀⠀⣿⣿⣿⣿⣿⣿⣿⣿⣿⣿⣿⣿⣿⣿⣿⣿⣿⣿⣿⣿⣿⣿⣿⣿⣿⣿⣯⢱⣕⣽⣿⢱⢝⣝⢕⣼⣿⣿⣿⣿⣿⣿⣿⣿⣿⣿⣿⣿⣿⣿⣿⣿⣿⣿⡇⢸⣿⣿⠀⠀⠀⠀⠀⠀⠀⠀⠀⠀⠀⠀</a:t>
            </a:r>
            <a:br/>
            <a:r>
              <a:t>⠀⠀⠀⠀⠀⠀⠀⠀⠀⠀⠀⣿⣿⣿⣿⣿⣿⣿⣿⣿⣿⣿⣿⣿⣿⣿⣿⣿⣿⣿⣿⣿⣿⣿⣿⣿⣿⣿⣿⢿⣿⣿⣿⣿⣿⣿⣿⣿⣿⣿⣿⣿⣿⣿⣿⣿⣿⣿⣿⣿⣿⣿⣿⣿⣿⡇⢸⣿⣿⠀⠀⠀⠀⠀⠀⠀⠀⠀⠀⠀⠀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⠀⠀⠀⠀⠀⠀⠀⠀⠀⠀⠀⣿⣿⣿⣿⣿⣿⣿⣿⣿⣿⣿⣿⣿⣿⣿⣿⣿⣿⣿⣿⣿⣿⣿⣿⣿⣿⣿⣿⣿⣿⣿⣿⣿⣿⣿⣿⣿⣿⣿⣿⣿⣿⣿⣿⣿⣿⣿⣿⣿⣿⣿⣿⣿⣿⡕⣺⣿⣿⠀⠀⠀⠀⠀⠀⠀⠀⠀⠀⠀⠀</a:t>
            </a:r>
            <a:br/>
            <a:r>
              <a:t>⠀⠀⠀⠀⠀⠀⠀⠀⠀⠀⠀⣿⣿⣿⣿⣿⣿⣿⣿⣿⣿⣿⣿⣿⣿⣿⣿⣿⣿⣿⣿⣿⣿⣿⣿⣿⣿⣿⣿⣿⣿⣿⣷⢧⣿⣿⣿⣿⣿⣿⣿⣿⣿⣿⣿⣿⣿⣿⣿⣿⣿⣿⣿⣿⣿⡕⣼⣿⣿⠀⠀⠀⠀⠀⠀⠀⠀⠀⠀⠀⠀</a:t>
            </a:r>
            <a:br/>
            <a:r>
              <a:t>⠀⠀⠀⠀⠀⠀⠀⠀⠀⠀⠀⣿⣿⣿⣿⣿⣿⣿⣿⣿⣿⣿⣿⣿⣿⣿⣿⣿⣿⣿⣿⣿⣿⣿⣿⣿⣿⣿⣿⣿⣿⣿⣿⣯⣿⣿⣿⣿⣿⣿⣿⣿⣿⣿⣿⣿⣿⣿⣿⣿⣿⣿⣿⣿⣿⢕⣽⣿⣿⠀⠀⠀⠀⠀⠀⠀⠀⠀⠀⠀⠀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⠀⠀⠀⠀⠀⠀⠀⠀⠀⠀⠀⣿⣿⣿⣿⣿⣿⣿⣿⣿⣿⣿⣿⣿⣿⣿⣿⣿⣿⣿⣿⣿⣿⣿⣿⣿⣿⣿⣿⣿⣿⣿⣿⣿⣿⣿⣿⣿⣿⣿⣿⣿⣿⣿⣿⣿⣿⣿⣿⣿⣿⣿⣿⣿⣿⢕⣿⣿⣿⠀⠀⠀⠀⠀⠀⠀⠀⠀⠀⠀⠀</a:t>
            </a:r>
            <a:br/>
            <a:r>
              <a:t>⠀⠀⠀⠀⠀⠀⠀⠀⠀⠀⠀⣿⣿⣿⣿⣿⣿⣿⣿⣿⣿⣿⣿⣿⣿⣿⣿⣿⣿⣿⣿⣿⣿⣿⣿⣹⣿⣿⣿⣿⣿⣿⣿⣿⣿⣿⣿⣿⣟⣿⣿⣿⣿⣿⣿⣿⣿⣿⣿⣿⣿⣿⣿⣿⣿⢕⣿⣿⣿⠀⠀⠀⠀⠀⠀⠀⠀⠀⠀⠀⠀</a:t>
            </a:r>
            <a:br/>
            <a:r>
              <a:t>⠀⠀⠀⠀⠀⠀⠀⠀⠀⠀⠀⣿⣿⣿⣿⣿⣿⣿⣿⣿⣿⣿⣿⣿⣿⣿⣿⣿⣿⣿⣿⣿⣿⣿⣿⢻⣿⣿⣿⣿⣿⣿⣿⣿⣿⣿⣿⣿⣿⣿⣿⣿⣿⣿⣿⣿⣿⣿⣿⣿⣿⣿⣿⣿⣿⢮⣿⣿⣿⠀⠀⠀⠀⠀⠀⠀⠀⠀⠀⠀⠀</a:t>
            </a:r>
            <a:br/>
            <a:r>
              <a:t>⠀⠀⠀⠀⠀⠀⠀⠀⠀⠀⠀⣿⣿⣿⣿⣿⣿⣿⣿⣿⣿⣿⣿⣿⣿⣿⣿⣿⣿⣿⣿⣿⣿⣿⣿⢕⣿⣿⣿⣿⣿⣿⣿⣿⣿⣿⣿⣵⣿⣿⣿⣿⣿⣿⣿⣿⣿⣿⣿⣿⣿⣿⣿⣿⣿⢕⣿⣿⣿⠀⠀⠀⠀⠀⠀⠀⠀⠀⠀⠀⠀</a:t>
            </a:r>
            <a:br/>
            <a:r>
              <a:t>⠀⠀⠀⠀⠀⠀⠀⠀⠀⠀⠀⣿⣿⣿⣿⣿⣿⣿⣿⣿⣿⣿⣿⣿⣿⣿⣿⣿⣿⣿⡿⣻⣿⣿⢇⢕⣻⣿⣿⣿⣿⣿⣿⣿⣿⣿⣿⣿⣿⣿⣿⣿⣿⣿⣿⣿⣿⣿⣿⣿⣿⣿⣿⣿⡟⢱⣿⣿⣿⠀⠀⠀⠀⠀⠀⠀⠀⠀⠀⠀⠀</a:t>
            </a:r>
            <a:br/>
            <a:r>
              <a:t>⠀⠀⠀⠀⠀⠀⠀⠀⠀⠀⠀⣿⣿⣿⣿⣿⣿⣿⣿⣿⣿⣿⣿⣿⣿⣿⣿⣿⣿⣿⡷⣻⡿⢟⢕⢕⡿⣿⣿⣿⣿⣿⣿⣿⣿⣿⣧⣵⣵⣿⣿⣿⣿⣿⣿⣿⣿⣿⣿⣿⣿⣿⣿⣿⡗⢸⣿⣿⣿⠀⠀⠀⠀⠀⠀⠀⠀⠀⠀⠀⠀</a:t>
            </a:r>
            <a:br/>
            <a:r>
              <a:t>⠀⠀⠀⠀⠀⠀⠀⠀⠀⠀⠀⣿⣿⣿⣿⣿⣿⣿⣿⣿⣿⣿⣿⣿⣿⣿⣿⣿⣿⣿⣿⣿⣷⣷⡇⢱⢽⢷⢻⢿⢿⡿⢟⢟⢹⣿⣿⣿⣿⣿⣿⣿⣿⣿⣿⣿⣿⣿⣿⣿⣿⣿⣿⣿⡇⢸⣿⣿⣿⠀⠀⠀⠀⠀⠀⠀⠀⠀⠀⠀⠀</a:t>
            </a:r>
            <a:br/>
            <a:r>
              <a:t>⠀⠀⠀⠀⠀⠀⠀⠀⠀⠀⠀⣿⣿⣿⣿⣿⣿⣿⣿⣿⣿⣿⣿⣿⣿⣿⣿⣿⣿⣿⣟⣕⣿⣷⡕⢱⣷⣾⣷⣷⣵⣕⣕⣕⣼⣿⣿⣿⣿⣿⣿⣿⣿⣿⣿⣿⣿⣿⣿⣿⣿⣿⣿⣿⡇⢸⣿⣿⣿⠀⠀⠀⠀⠀⠀⠀⠀⠀⠀⠀⠀</a:t>
            </a:r>
            <a:br/>
            <a:r>
              <a:t>⠀⠀⠀⠀⠀⠀⠀⠀⠀⠀⠀⣿⣿⣿⣿⣿⣿⣿⣿⣿⣿⣿⣿⣿⣿⣿⣿⣿⣿⣿⣿⣿⣿⣿⣿⣿⣿⣿⣿⣿⣿⣿⣿⣿⡿⣽⣿⣿⣿⣿⣿⣿⣿⣿⣿⣿⣿⣿⣿⢿⢿⡟⣿⣿⡕⢕⣽⣝⢽⠀⠀⠀⠀⠀⠀⠀⠀⠀⠀⠀⠀</a:t>
            </a:r>
            <a:br/>
            <a:r>
              <a:t>⠀⠀⠀⠀⠀⠀⠀⠀⠀⠀⠀⠛⠛⠛⠛⠛⠛⠛⠛⠛⠛⠛⠛⠛⠛⠛⠛⠛⠛⠛⠛⠛⠛⠛⠛⠛⠛⠛⠛⠛⠛⠛⠋⠛⠛⠛⠛⠛⠛⠛⠛⠛⠛⠙⠋⠛⠙⠛⠛⠛⠛⠛⠛⠛⠑⠘⠛⠙⠑⠀⠀⠀⠀⠀⠀⠀⠀⠀⠀⠀⠀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⠀⠀⠀⠀⠀⠀⠀⠀⠀⠀⠀⣿⣿⣿⣿⣿⣿⣿⣿⣿⣿⣿⣿⣿⣿⣿⣿⣿⣿⣿⣿⣿⣿⣿⣿⣿⣿⣿⣿⣿⣿⣿⣿⣿⣿⣿⣿⣿⣿⣿⣿⣿⣿⣿⣿⣿⣿⣿⣿⣿⣿⣿⣿⣿⡇⢕⢹⣿⣿⠀⠀⠀⠀⠀⠀⠀⠀⠀⠀⠀⠀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⠀⠀⠀⠀⠀⠀⠀⠀⠀⠀⠀⣿⣿⣿⣿⣿⣿⣿⣿⣿⣿⣿⣿⣿⣿⣿⣿⣿⣿⣿⣿⣿⣿⣿⣿⣿⣿⣿⣿⣿⣿⣿⣿⣿⣿⣿⣿⣿⣿⣿⣿⣿⣿⣿⣿⣿⣿⣿⣿⣿⣿⣿⣿⣿⡇⢕⣿⣿⣿⠀⠀⠀⠀⠀⠀⠀⠀⠀⠀⠀⠀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⠀⠀⠀⠀⠀⠀⠀⠀⠀⠀⠀⣿⣿⣿⣿⣿⣿⣿⣿⣿⣿⣿⣿⣿⣿⣿⣿⣿⣿⣿⣿⣿⣿⣿⣿⣿⣿⣿⣿⣿⣿⣿⣿⣿⣿⣿⣿⣿⣿⣿⣿⣿⣿⣿⣿⣿⣿⣿⣿⣿⣿⣿⣿⣿⡇⢕⣿⣿⣿⠀⠀⠀⠀⠀⠀⠀⠀⠀⠀⠀⠀</a:t>
            </a:r>
            <a:br/>
            <a:r>
              <a:t>⠀⠀⠀⠀⠀⠀⠀⠀⠀⠀⠀⣿⣿⣿⣿⣿⣿⣿⣽⣿⣿⣿⣿⣿⣿⣿⣿⣿⣿⣿⣿⣿⣿⣿⣿⣿⣿⣿⣿⣿⣿⣿⣿⣿⣿⣿⣿⣿⣿⣿⣿⣿⣿⣿⣿⣿⣿⣿⣿⣿⣿⣿⣿⣿⡿⢕⣿⣿⣿⠀⠀⠀⠀⠀⠀⠀⠀⠀⠀⠀⠀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⠀⠀⠀⠀⠀⠀⠀⠀⠀⠀⠀⣿⣿⣿⣿⣿⣿⣿⣿⣿⣿⣿⣿⣿⣿⣿⣿⣿⣿⣿⣿⣿⣿⣿⣿⣿⣿⣿⣿⣿⣿⣿⣿⣿⣿⣿⣿⣿⣿⣿⣿⣿⣿⣿⣿⣿⣿⣿⣿⣿⣿⣿⣿⣿⡏⢸⣿⣿⣿⠀⠀⠀⠀⠀⠀⠀⠀⠀⠀⠀⠀</a:t>
            </a:r>
            <a:br/>
            <a:r>
              <a:t>⠀⠀⠀⠀⠀⠀⠀⠀⠀⠀⠀⣿⣿⣿⣿⣿⣿⣿⣿⣿⣿⣿⣿⣿⣿⣿⣿⣿⣿⣿⣿⣿⣿⣿⣿⣿⣿⣿⣿⣿⣿⢿⡿⣿⣿⣿⣿⣿⣿⣿⣿⣿⣿⣿⣿⣿⣿⣿⣿⣿⣿⣿⣿⣿⡇⢸⣿⣿⣿⠀⠀⠀⠀⠀⠀⠀⠀⠀⠀⠀⠀</a:t>
            </a:r>
            <a:br/>
            <a:r>
              <a:t>⠀⠀⠀⠀⠀⠀⠀⠀⠀⠀⠀⣿⣿⣿⣿⣿⣿⣿⣿⣿⣿⣿⣿⣿⣿⣿⣿⣿⣿⣿⣿⣿⣿⣿⣿⣿⣿⣿⢟⢝⢱⢕⠕⢝⢝⣿⣿⣿⣿⣿⣿⣿⣿⣿⣿⣿⣿⣿⣿⣿⣿⣿⣿⣿⡇⢸⣿⣿⣿⠀⠀⠀⠀⠀⠀⠀⠀⠀⠀⠀⠀</a:t>
            </a:r>
            <a:br/>
            <a:r>
              <a:t>⠀⠀⠀⠀⠀⠀⠀⠀⠀⠀⠀⣿⣿⣿⣿⣿⣿⣿⣿⣿⣿⣿⣿⣿⣿⣿⣿⣿⣿⣿⣿⣿⣿⣿⣿⣿⣿⡏⢕⢕⣱⣷⣷⣧⣧⣿⣿⣿⣿⣿⣿⣿⣿⣿⣿⣿⣿⣿⣿⣿⣿⣿⣿⣿⡇⣿⣿⣿⣿⠀⠀⠀⠀⠀⠀⠀⠀⠀⠀⠀⠀</a:t>
            </a:r>
            <a:br/>
            <a:r>
              <a:t>⠀⠀⠀⠀⠀⠀⠀⠀⠀⠀⠀⣿⣿⣿⣿⣿⣿⣿⣿⣿⣿⣿⣿⣿⣿⣿⣿⣿⣿⣿⣿⣿⣿⣿⣿⣿⣿⡇⡕⢜⡟⢟⢟⢟⢛⢟⣿⣿⣿⣿⣿⣿⣿⣿⣿⣿⣿⣿⣿⣿⣿⣿⣿⣿⢕⣿⣿⣿⣿⠀⠀⠀⠀⠀⠀⠀⠀⠀⠀⠀⠀</a:t>
            </a:r>
            <a:br/>
            <a:r>
              <a:t>⠀⠀⠀⠀⠀⠀⠀⠀⠀⠀⠀⣿⣿⣿⣿⣿⣿⣿⣿⣿⣿⣿⣿⣿⣿⣿⣿⣿⣿⣿⣿⣿⣿⣿⣿⣿⣿⣿⣿⣿⣿⣷⣷⣿⣧⣾⣿⣿⣿⣿⣿⣿⣿⣿⣿⣿⣿⣿⣿⣿⣿⣿⣿⣿⢕⣿⣿⣿⣿⠀⠀⠀⠀⠀⠀⠀⠀⠀⠀⠀⠀</a:t>
            </a:r>
            <a:br/>
            <a:r>
              <a:t>⠀⠀⠀⠀⠀⠀⠀⠀⠀⠀⠀⣿⣿⣿⣿⣿⣿⣿⣿⣿⣿⣿⣿⣿⣿⣿⣿⣿⣿⣿⣿⣿⣿⣿⣿⣿⣿⣿⣷⣾⡿⣿⣿⣿⣿⣿⣿⣿⣿⣿⣿⣿⣿⣿⣿⣿⣿⣿⣿⣿⣿⣿⣿⣿⢕⣿⣿⣿⣿⠀⠀⠀⠀⠀⠀⠀⠀⠀⠀⠀⠀</a:t>
            </a:r>
            <a:br/>
            <a:r>
              <a:t>⠀⠀⠀⠀⠀⠀⠀⠀⠀⠀⠀⣿⣿⣿⣿⣿⣿⣿⣿⣿⣿⣿⣿⣿⣿⣿⣿⣿⣿⣿⣿⣿⣿⣿⣿⣿⣿⣿⣿⣿⣿⣯⣿⢹⣿⣿⣿⣿⣿⣿⣿⣿⣿⣿⣿⣿⣿⣿⣿⣿⣿⣿⣿⣿⢕⣿⣿⣿⣿⠀⠀⠀⠀⠀⠀⠀⠀⠀⠀⠀⠀</a:t>
            </a:r>
            <a:br/>
            <a:r>
              <a:t>⠀⠀⠀⠀⠀⠀⠀⠀⠀⠀⠀⣿⣿⣿⣿⣿⣿⣿⣿⣿⣿⣿⣿⣿⣿⣿⣿⣿⣿⣿⣿⣿⣿⣿⣿⣿⣿⣿⣿⣿⣿⣿⣷⣽⣿⣿⣿⣿⣿⣿⣿⣿⣿⣿⣿⣿⣿⣿⣿⣿⣿⣿⣿⣿⢕⣿⣿⣿⣿⠀⠀⠀⠀⠀⠀⠀⠀⠀⠀⠀⠀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⠀⠀⠀⠀⠀⠀⠀⠀⠀⠀⠀⣿⣿⣿⣿⣿⣿⣿⣿⣿⣿⣿⣿⣿⣿⣿⣿⣿⣿⣿⣿⣿⣿⣿⣿⣿⣿⣿⣿⣿⣿⣿⣿⣿⣿⣿⣿⣿⣿⣿⣿⣿⣿⣿⣿⣿⣿⣿⣿⣿⣿⣿⣿⡿⢕⣿⣿⣿⣿⠀⠀⠀⠀⠀⠀⠀⠀⠀⠀⠀⠀</a:t>
            </a:r>
            <a:br/>
            <a:r>
              <a:t>⠀⠀⠀⠀⠀⠀⠀⠀⠀⠀⠀⣿⣿⣿⣿⣿⣿⣿⣿⣿⣿⣿⣿⣿⣿⣿⣿⣿⣿⣿⣿⣿⣿⣿⣟⣿⣿⣿⣿⣿⣿⣿⣿⣿⣿⣿⣿⣿⣿⣿⣿⣿⣿⣿⣿⣿⣿⣿⣿⣿⣿⣿⣿⡧⢸⣿⣿⣿⣿⠀⠀⠀⠀⠀⠀⠀⠀⠀⠀⠀⠀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⠀⠀⠀⠀⠀⠀⠀⠀⠀⠀⠀⣿⣿⣿⣿⣿⣿⣿⣿⣿⣿⣿⣿⣿⣿⣿⣿⣿⣿⣿⣿⣿⣿⣿⣿⣿⣿⣿⣿⣿⣿⣿⣿⣿⣿⣿⣿⣿⣿⣿⣿⣿⣿⣿⣿⣿⣿⣿⣿⣿⣿⣿⣿⡟⢹⣿⣿⣿⣿⠀⠀⠀⠀⠀⠀⠀⠀⠀⠀⠀⠀</a:t>
            </a:r>
            <a:br/>
            <a:r>
              <a:t>⠀⠀⠀⠀⠀⠀⠀⠀⠀⠀⠀⣿⣿⣿⣿⣿⣿⣿⣿⣿⣿⣿⣿⣿⣿⣿⣿⣿⣿⣿⣿⣿⣿⣿⣿⢜⣿⣿⣿⣿⣿⣿⣿⣿⣿⣿⡟⣻⣿⣿⣿⣿⣿⣿⣿⣿⣿⣿⣿⣿⣿⣿⣿⡗⢸⣿⣿⣿⣿⠀⠀⠀⠀⠀⠀⠀⠀⠀⠀⠀⠀</a:t>
            </a:r>
            <a:br/>
            <a:r>
              <a:t>⠀⠀⠀⠀⠀⠀⠀⠀⠀⠀⠀⣿⣿⣿⣿⣿⣿⣿⣿⣿⣿⣿⣿⣿⣿⣿⣿⣿⣿⣿⣿⣿⣿⣿⢇⢜⣿⣿⣿⣿⣿⣿⣿⣿⣿⣿⣷⣿⣿⣿⣿⣿⣿⣿⣿⣿⣿⣿⣿⣿⣿⣿⣿⡇⢸⣿⣿⣿⣿⠀⠀⠀⠀⠀⠀⠀⠀⠀⠀⠀⠀</a:t>
            </a:r>
            <a:br/>
            <a:r>
              <a:t>⠀⠀⠀⠀⠀⠀⠀⠀⠀⠀⠀⣿⣿⣿⣿⣿⣿⣿⣿⣿⣿⣿⣿⣿⣿⣿⣿⣿⣿⣿⡝⢻⣿⡿⢕⢱⣿⣿⣿⣿⣿⣿⣿⣿⣿⣿⣟⣿⣻⣿⣿⣿⣿⣿⣿⣿⣿⣿⣿⣿⣿⣿⣿⡇⢸⣿⣿⣿⣿⠀⠀⠀⠀⠀⠀⠀⠀⠀⠀⠀⠀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⠀⠀⠀⠀⠀⠀⠀⠀⠀⠀⠀⣿⣿⣿⣿⣿⣿⣿⣿⣿⣿⣿⣿⣿⣿⣿⣿⣿⣿⣿⣿⣿⣿⣿⡷⢸⡯⡽⢿⣿⣿⡿⢿⢟⢻⣿⣿⣿⣿⣿⣿⣿⣿⣿⣿⣿⣿⣿⣿⣿⣿⣿⣿⡇⢸⣿⣿⣿⣿⠀⠀⠀⠀⠀⠀⠀⠀⠀⠀⠀⠀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⠀⠀⠀⠀⠀⠀⠀⠀⠀⠀⠀⣿⣿⣿⣿⣿⣿⣿⣿⣿⣿⣿⣿⣿⣿⣿⣿⣿⣿⣿⣿⣕⡜⢿⣿⣷⣵⣵⣵⣕⣕⢱⢕⣱⣾⣿⣿⣿⣿⣿⣿⣿⣿⣿⣿⣿⣿⣿⣿⣿⣿⣿⣿⢇⢸⣿⣿⡿⢟⠀⠀⠀⠀⠀⠀⠀⠀⠀⠀⠀⠀</a:t>
            </a:r>
            <a:br/>
            <a:r>
              <a:t>⠀⠀⠀⠀⠀⠀⠀⠀⠀⠀⠀⣿⣿⣿⣿⣿⣿⣿⣿⣿⣿⣿⣿⣿⣿⣿⣿⣿⣿⣿⣿⣿⡇⢸⣿⣿⣿⣿⣿⣿⣿⣿⣿⣿⡿⣽⣿⣿⣿⣿⣿⣿⣿⣿⣿⣿⣿⣿⣻⣟⣻⣿⣵⡕⢱⣵⡕⢿⢗⠀⠀⠀⠀⠀⠀⠀⠀⠀⠀⠀⠀</a:t>
            </a:r>
            <a:br/>
            <a:r>
              <a:t>⠀⠀⠀⠀⠀⠀⠀⠀⠀⠀⠀⠛⠛⠛⠛⠛⠛⠛⠛⠛⠛⠛⠛⠛⠛⠛⠛⠛⠛⠛⠛⠛⠃⠘⠛⠛⠛⠛⠛⠛⠛⠛⠛⠛⠚⠛⠛⠛⠛⠛⠛⠛⠙⠛⠓⠚⠛⠛⠛⠛⠛⠛⠛⠑⠘⠙⠓⠓⠑⠀⠀⠀⠀⠀⠀⠀⠀⠀⠀⠀⠀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⠀⠀⠀⠀⠀⠀⠀⠀⠀⠀⠀⣿⣿⣿⣿⣿⣿⣿⣿⣿⣿⣿⣿⣿⣿⣿⣿⣿⣿⣿⣿⣿⣿⣿⣿⣿⣿⣿⣿⣿⣿⣿⣿⣿⣿⣿⣿⣿⣿⣿⣿⣿⣿⣿⣿⣿⣿⣿⣿⣿⣿⣿⢕⢜⣿⣿⣿⣿⣿⠀⠀⠀⠀⠀⠀⠀⠀⠀⠀⠀⠀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⠀⠀⠀⠀⠀⠀⠀⠀⠀⠀⠀⣿⣿⣿⣿⣿⣿⣿⣿⣿⣿⣿⣿⣿⣿⣿⣿⣿⣿⣿⣿⣿⣿⣿⣿⣿⣿⣿⣿⣿⣿⣿⣿⣿⣿⣿⣿⣿⣿⣿⣿⣿⣿⣿⣿⣿⣿⣿⣿⣿⣿⣿⢕⢹⣿⣿⣿⣿⣿⠀⠀⠀⠀⠀⠀⠀⠀⠀⠀⠀⠀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⠀⠀⠀⠀⠀⠀⠀⠀⠀⠀⠀⣿⣿⣿⣿⣿⣿⣿⣿⣿⣿⣿⣿⣿⣿⣿⣿⣿⣿⣿⣿⣿⣿⣿⣿⣿⣿⣿⣿⣿⣿⣿⣿⣿⣿⣿⣿⣿⣿⣿⣿⣿⣿⣿⣿⣿⣿⣿⣿⣿⣿⣿⢕⣻⣿⣿⣿⣿⣿⠀⠀⠀⠀⠀⠀⠀⠀⠀⠀⠀⠀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⠀⠀⠀⠀⠀⠀⠀⠀⠀⠀⠀⣿⣿⣿⣿⣿⣿⣿⣿⣿⣿⣿⣿⣿⣿⣿⣿⣿⣿⣿⣿⣿⣿⣿⣿⣿⣿⣿⣿⣿⣿⣿⣿⣿⣿⣿⣿⣿⣿⣿⣿⣿⣿⣿⣿⣾⣿⣿⣿⣿⣿⣿⢕⣿⣿⣿⣿⣿⣻⠀⠀⠀⠀⠀⠀⠀⠀⠀⠀⠀⠀</a:t>
            </a:r>
            <a:br/>
            <a:r>
              <a:t>⠀⠀⠀⠀⠀⠀⠀⠀⠀⠀⠀⣿⣿⣿⣿⣿⣿⣿⣿⣿⣿⣿⣿⣿⣿⣿⣿⣿⣿⣿⣿⣿⣿⣿⣿⣿⣿⣿⡿⢟⢏⢝⢝⢿⢿⣿⣿⣿⣿⣿⣿⣿⣿⣿⣿⣿⣿⣿⣿⣿⣿⡿⢱⣿⣿⣿⣿⣿⣿⠀⠀⠀⠀⠀⠀⠀⠀⠀⠀⠀⠀</a:t>
            </a:r>
            <a:br/>
            <a:r>
              <a:t>⠀⠀⠀⠀⠀⠀⠀⠀⠀⠀⠀⣿⣿⣿⣿⣿⣿⣿⣿⣿⣿⣿⣿⣿⣿⣿⣿⣿⣿⣿⣿⣿⣿⣿⣿⣿⣿⢏⢕⢕⢕⣕⣅⢕⢸⣿⣿⣿⣿⣿⣿⣿⣿⣿⣿⣿⣿⣿⣿⣿⣿⣏⢱⣿⣿⣿⣿⣿⣿⠀⠀⠀⠀⠀⠀⠀⠀⠀⠀⠀⠀</a:t>
            </a:r>
            <a:br/>
            <a:r>
              <a:t>⠀⠀⠀⠀⠀⠀⠀⠀⠀⠀⠀⣿⣿⣿⣿⣿⣿⣿⣿⣿⣿⣿⣿⣿⣿⣿⣿⣿⣿⣿⣿⣿⣿⣿⣿⣿⣿⢕⢕⣵⣿⣿⣿⣿⣿⣿⣿⣿⣿⣿⣿⣿⣿⣿⣿⣿⣿⣿⣿⣿⣿⡟⢸⣿⣿⣿⣿⣿⣿⠀⠀⠀⠀⠀⠀⠀⠀⠀⠀⠀⠀</a:t>
            </a:r>
            <a:br/>
            <a:r>
              <a:t>⠀⠀⠀⠀⠀⠀⠀⠀⠀⠀⠀⣿⣿⣿⣿⣿⣿⣿⣿⣿⣿⣿⣿⣿⣿⣿⣿⣿⣿⣿⣿⣿⣿⣿⣿⣿⣿⣵⣵⣵⣮⣕⣰⣧⢔⣼⣿⣿⣿⣿⣿⣿⣿⣿⣿⣿⣿⣿⣿⣿⣿⡇⢸⣿⣿⣿⣿⣿⣿⠀⠀⠀⠀⠀⠀⠀⠀⠀⠀⠀⠀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⠀⠀⠀⠀⠀⠀⠀⠀⠀⠀⠀⣿⣿⣿⣿⣿⣿⣿⣿⣿⣿⣿⣿⣿⣿⣿⣿⣿⣿⣿⣿⣿⣿⣿⣿⣿⣿⣿⣻⣿⣿⣿⣿⡿⣿⣿⣿⣿⣿⣿⣿⣿⣿⣿⣿⣿⣿⣿⣿⣿⣿⡧⢸⣿⣿⣿⣿⣿⣿⠀⠀⠀⠀⠀⠀⠀⠀⠀⠀⠀⠀</a:t>
            </a:r>
            <a:br/>
            <a:r>
              <a:t>⠀⠀⠀⠀⠀⠀⠀⠀⠀⠀⠀⣿⣿⣿⣿⣿⣿⣿⣿⣿⣿⣿⣿⣿⣿⣿⣿⣿⣿⣿⣿⣿⣿⣿⣿⣿⣿⣿⣿⣿⣝⢿⣿⣿⣿⣿⣿⣿⣿⣿⣿⣿⣿⣿⣿⣿⣿⣿⣿⣿⣿⡇⢸⣿⣿⣿⣿⣿⣿⠀⠀⠀⠀⠀⠀⠀⠀⠀⠀⠀⠀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⠀⠀⠀⠀⠀⠀⠀⠀⠀⠀⠀⣿⣿⣿⣿⣿⣿⣿⣿⣿⣿⣿⣿⣿⣿⣿⣿⣿⣿⣿⣿⣿⣿⣿⣿⣿⣿⣿⣿⣿⣿⣟⣼⣿⣿⣿⣿⣿⣿⣿⣿⣿⣿⣿⣿⣿⣿⣿⣿⣿⣿⡇⢸⣿⣿⣿⣿⣿⣿⠀⠀⠀⠀⠀⠀⠀⠀⠀⠀⠀⠀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⠀⠀⠀⠀⠀⠀⠀⠀⠀⠀⠀⣿⣿⣿⣿⣿⣿⣿⣿⣿⣿⣿⣿⣿⣿⣿⣿⣿⣿⣿⣿⣿⣿⣿⣿⣿⣿⣿⣿⣿⣿⣽⣿⣿⣿⣿⣿⣿⣿⣿⣿⣿⣿⣿⣿⣿⣿⣿⣿⣿⣿⢇⢸⣿⣿⣿⣿⣿⣿⠀⠀⠀⠀⠀⠀⠀⠀⠀⠀⠀⠀</a:t>
            </a:r>
            <a:br/>
            <a:r>
              <a:t>⠀⠀⠀⠀⠀⠀⠀⠀⠀⠀⠀⣿⣿⣿⣿⣿⣿⣿⣿⣿⣿⣿⣿⣿⣿⣿⣿⣿⣿⣿⣿⣿⣿⡿⣿⣿⣿⣿⣿⣿⣿⣿⣿⣿⣿⣿⣿⣿⣿⣿⣿⣿⣿⣿⣿⣿⣿⣿⣿⣿⣿⣇⣽⣿⣿⣿⣿⣿⣿⠀⠀⠀⠀⠀⠀⠀⠀⠀⠀⠀⠀</a:t>
            </a:r>
            <a:br/>
            <a:r>
              <a:t>⠀⠀⠀⠀⠀⠀⠀⠀⠀⠀⠀⣿⣿⣿⣿⣿⣿⣿⣿⣿⣿⣿⣿⣿⣿⣿⣿⣿⣿⣿⣿⣿⣿⣷⣿⣿⣿⣿⣿⣿⣿⣿⣿⣿⣿⣿⣿⣿⣿⣿⣿⣿⣿⣿⣿⣿⣿⣿⣿⣿⣿⡏⣿⣿⣿⣿⣿⣿⣿⠀⠀⠀⠀⠀⠀⠀⠀⠀⠀⠀⠀</a:t>
            </a:r>
            <a:br/>
            <a:r>
              <a:t>⠀⠀⠀⠀⠀⠀⠀⠀⠀⠀⠀⣿⣿⣿⣿⣿⣿⣿⣿⣿⣿⣿⣿⣿⣿⣿⣿⣿⣿⣿⣿⣿⣿⡿⢸⣿⣿⣿⣿⣿⣿⣿⣿⣿⣿⣿⣿⣿⣿⣿⣿⣿⣿⣿⣿⣿⣿⣿⣿⣿⣿⢕⣿⣿⣿⣿⣿⣿⣿⠀⠀⠀⠀⠀⠀⠀⠀⠀⠀⠀⠀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⠀⠀⠀⠀⠀⠀⠀⠀⠀⠀⠀⣿⣿⣿⣿⣿⣿⣿⣿⣿⣿⣿⣿⣿⣿⣿⣿⣿⣿⣿⣿⡿⢽⢕⢕⣿⣿⣿⣿⣿⣿⣿⣿⣿⣿⡟⢻⣿⣿⣿⣿⣿⣿⣿⣿⣿⣿⣿⣿⣿⣿⢕⣿⣿⣿⣿⣿⣿⣿⠀⠀⠀⠀⠀⠀⠀⠀⠀⠀⠀⠀</a:t>
            </a:r>
            <a:br/>
            <a:r>
              <a:t>⠀⠀⠀⠀⠀⠀⠀⠀⠀⠀⠀⣿⣿⣿⣿⣿⣿⣿⣿⣿⣿⣿⣿⣿⣿⣿⣿⣿⣿⢟⢗⢫⢵⣣⣕⣿⣿⣿⣿⣿⣿⣿⣿⣿⣿⢳⣿⣿⣿⣿⣿⣿⣿⣿⣿⣿⣿⣿⣿⣿⣿⢕⣿⣿⣿⣿⣿⣿⣿⠀⠀⠀⠀⠀⠀⠀⠀⠀⠀⠀⠀</a:t>
            </a:r>
            <a:br/>
            <a:r>
              <a:t>⠀⠀⠀⠀⠀⠀⠀⠀⠀⠀⠀⣿⣿⣿⣿⣿⣿⣿⣿⣿⣿⣿⣿⣿⣿⣿⣿⣿⣿⡷⢕⣿⣿⢻⣿⣿⣿⣿⣿⣿⣿⣿⣿⢽⣷⣾⣿⣿⣿⣿⣿⣿⣿⣿⣿⣿⣿⣿⣿⣿⣿⢕⣿⣿⣿⣿⣿⢿⢿⠀⠀⠀⠀⠀⠀⠀⠀⠀⠀⠀⠀</a:t>
            </a:r>
            <a:br/>
            <a:r>
              <a:t>⠀⠀⠀⠀⠀⠀⠀⠀⠀⠀⠀⣿⣿⣿⣿⣿⣿⣿⣿⣿⣿⣿⣿⣿⣿⣿⣿⣿⣿⣿⣷⣝⡕⢕⢜⢝⢟⢻⢿⢿⢟⢝⢕⣼⣿⣿⣿⣿⣿⣿⣿⣿⣿⣻⣿⣿⣿⣿⣿⣿⢿⢕⢟⢻⣽⡕⢕⣧⣕⠀⠀⠀⠀⠀⠀⠀⠀⠀⠀⠀⠀</a:t>
            </a:r>
            <a:br/>
            <a:r>
              <a:t>⠀⠀⠀⠀⠀⠀⠀⠀⠀⠀⠀⣿⣿⣿⣿⣿⣿⣿⣿⣿⣿⣿⣿⣿⣿⣿⣿⣿⣿⣿⣿⣿⡇⢕⢕⣕⣕⡕⢕⢕⢕⣵⣾⣿⣿⣿⣿⣿⣿⣿⣿⣿⡿⢿⣿⣿⣿⣧⣽⣷⣷⢕⢕⢟⣟⡗⢸⣯⣽⠀⠀⠀⠀⠀⠀⠀⠀⠀⠀⠀⠀</a:t>
            </a:r>
            <a:br/>
            <a:r>
              <a:t>⠀⠀⠀⠀⠀⠀⠀⠀⠀⠀⠀⠛⠛⠛⠛⠛⠛⠛⠛⠛⠛⠛⠛⠛⠛⠛⠛⠛⠛⠛⠛⠛⠃⠓⠛⠛⠛⠛⠓⠑⠘⠘⠛⠛⠚⠛⠛⠛⠛⠛⠛⠚⠛⠛⠛⠛⠛⠛⠛⠋⠙⠑⠊⠋⠙⠓⠃⠛⠚⠀⠀⠀⠀⠀⠀⠀⠀⠀⠀⠀⠀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⠀⠀⠀⠀⠀⠀⠀⠀⠀⠀⠀⣿⣿⣿⣿⣿⣿⣿⣿⣿⣿⣿⣿⣿⣿⣿⣿⣿⣿⣿⣿⣿⣿⣿⣿⣿⣿⣿⣿⣿⣿⣿⣿⣿⣿⣿⣿⣿⣿⣿⣿⣿⣿⣿⣿⣿⣿⣿⣿⣿⣏⢕⣺⣿⣿⣿⣿⣿⣟⠀⠀⠀⠀⠀⠀⠀⠀⠀⠀⠀⠀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⠀⠀⠀⠀⠀⠀⠀⠀⠀⠀⠀⣿⣿⣿⣿⣿⣿⣿⣿⣿⣿⣿⣿⣿⣿⣿⣿⣿⣿⣿⣿⣿⣿⣿⣿⣿⣿⣿⣿⣿⣿⣿⣿⣿⣿⣿⣿⣿⣿⣿⣿⣿⣿⣿⣿⣿⣿⣿⣿⣿⡇⢕⣾⣿⣿⣿⣿⣿⣿⠀⠀⠀⠀⠀⠀⠀⠀⠀⠀⠀⠀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⠀⠀⠀⠀⠀⠀⠀⠀⠀⠀⠀⣿⣿⣿⣿⣿⣿⣿⣿⣿⣿⣿⣿⣿⣿⣿⣿⣿⣿⣿⣿⣿⣿⣿⣿⣿⣿⣿⣿⣿⣿⣿⣿⣿⣿⣿⣿⣿⣿⣿⣿⣿⣿⣿⣿⣿⣿⣿⣿⣿⣧⢕⣿⣿⣿⣿⣿⣿⣿⠀⠀⠀⠀⠀⠀⠀⠀⠀⠀⠀⠀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⠀⠀⠀⠀⠀⠀⠀⠀⠀⠀⠀⣿⣿⣿⣿⣿⣿⣿⣿⣿⣿⣿⣿⣿⣿⣿⣿⣿⣿⣿⣿⣿⣿⣿⣿⣿⣿⣿⣿⣿⣿⣿⣿⣿⣿⣿⣿⣿⣿⣿⣿⣷⣷⣾⣿⣿⣿⣿⣿⣿⡏⢱⣽⣿⣿⣿⣟⣿⣿⠀⠀⠀⠀⠀⠀⠀⠀⠀⠀⠀⠀</a:t>
            </a:r>
            <a:br/>
            <a:r>
              <a:t>⠀⠀⠀⠀⠀⠀⠀⠀⠀⠀⠀⣿⣿⣿⣿⣿⣿⣿⣿⣿⣿⣿⣿⣿⣿⣿⣿⣿⣿⣿⣿⣿⣿⣿⣿⣿⣿⣿⣿⢿⢟⢟⢻⣿⣿⣿⣿⣿⣿⣿⣿⣿⣿⣿⣿⣿⣿⣿⣿⣿⡇⢸⣿⣿⣿⣿⣿⣿⣿⠀⠀⠀⠀⠀⠀⠀⠀⠀⠀⠀⠀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⠀⠀⠀⠀⠀⠀⠀⠀⠀⠀⠀⣿⣿⣿⣿⣿⣿⣿⣿⣿⣿⣿⣿⣿⣿⣿⣿⣿⣿⣿⣿⣿⣿⣿⣿⣿⣿⢟⢕⢕⢕⢕⢕⢕⣸⣿⣿⣿⣿⣿⣿⣿⣿⣿⣿⣿⣿⣿⣿⣿⡇⢸⣿⣿⣿⣿⣿⣿⣿⠀⠀⠀⠀⠀⠀⠀⠀⠀⠀⠀⠀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⠀⠀⠀⠀⠀⠀⠀⠀⠀⠀⠀⣿⣿⣿⣿⣿⣿⣿⣿⣿⣿⣿⣿⣿⣿⣿⣿⣿⣿⣿⣿⣿⣿⣿⣿⣿⡿⢕⢕⣵⣿⣿⣿⣷⣿⣿⣿⣿⣿⣿⣿⣿⣿⣿⣿⣿⣿⣿⣿⣿⡇⢺⣿⣿⣿⣿⣿⣿⣿⠀⠀⠀⠀⠀⠀⠀⠀⠀⠀⠀⠀</a:t>
            </a:r>
            <a:br/>
            <a:r>
              <a:t>⠀⠀⠀⠀⠀⠀⠀⠀⠀⠀⠀⣿⣿⣿⣿⣿⣿⣿⣿⣿⣿⣿⣿⣿⣿⣿⣿⣿⣿⣿⣿⣿⣿⣿⣿⣿⣇⢵⣅⣽⣕⢕⢜⡝⢕⣿⣿⣿⣿⣿⣿⣿⣿⣿⣿⣿⣿⣿⣿⣿⡕⣸⣿⣿⣿⣿⣿⣿⣿⠀⠀⠀⠀⠀⠀⠀⠀⠀⠀⠀⠀</a:t>
            </a:r>
            <a:br/>
            <a:r>
              <a:t>⠀⠀⠀⠀⠀⠀⠀⠀⠀⠀⠀⣿⣿⣿⣿⣿⣿⣿⣿⣿⣿⣿⣿⣿⣿⣿⣿⣿⣿⣿⣿⣿⣿⣿⣿⣿⣿⡟⢿⣿⣿⣿⣿⣽⣿⣿⣿⣿⣿⣿⣿⣿⣿⣿⣿⣿⣿⣿⣿⣿⢇⣸⣿⣿⣿⣿⣿⣿⣿⠀⠀⠀⠀⠀⠀⠀⠀⠀⠀⠀⠀</a:t>
            </a:r>
            <a:br/>
            <a:r>
              <a:t>⠀⠀⠀⠀⠀⠀⠀⠀⠀⠀⠀⣿⣿⣿⣿⣿⣿⣿⣿⣿⣿⣿⣿⣿⣿⣿⣿⣿⣿⣿⣿⣿⣿⣿⣿⣿⣿⣿⣿⣿⡻⢿⣿⣿⣿⣿⣿⣿⣿⣿⣿⣿⣿⣿⣿⣿⣿⣿⣿⣿⡕⣹⣿⣿⣿⣿⣿⣿⣿⠀⠀⠀⠀⠀⠀⠀⠀⠀⠀⠀⠀</a:t>
            </a:r>
            <a:br/>
            <a:r>
              <a:t>⠀⠀⠀⠀⠀⠀⠀⠀⠀⠀⠀⣿⣿⣿⣿⣿⣿⣿⣿⣿⣿⣿⣿⣿⣿⣿⣿⣿⣿⣿⣿⣿⣿⣿⣿⣿⣿⣿⣿⣿⣿⢟⢿⣿⣿⣿⣿⣿⣿⣿⣿⣿⣿⣿⣿⣿⣿⣿⣿⣿⡕⢸⣿⣿⣿⣿⣿⣿⣿⠀⠀⠀⠀⠀⠀⠀⠀⠀⠀⠀⠀</a:t>
            </a:r>
            <a:br/>
            <a:r>
              <a:t>⠀⠀⠀⠀⠀⠀⠀⠀⠀⠀⠀⣿⣿⣿⣿⣿⣿⣿⣿⣿⣿⣿⣿⣿⣿⣿⣿⣿⣿⣿⣿⣿⣿⣿⣿⣿⣿⣿⣿⣿⣿⣿⣿⣷⣿⣿⣿⣿⣿⣿⣿⣿⣿⣿⣿⣿⣿⣿⣿⣿⢇⣺⣿⣿⣿⣿⣿⣿⣿⠀⠀⠀⠀⠀⠀⠀⠀⠀⠀⠀⠀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⠀⠀⠀⠀⠀⠀⠀⠀⠀⠀⠀⣿⣿⣿⣿⣿⣿⣿⣿⣿⣿⣿⣿⣿⣿⣿⣿⣿⣿⣿⣿⣿⣿⢿⣿⣿⣿⣿⣿⣿⣿⣿⣿⣿⣿⣿⣿⣿⣿⣿⣿⣿⣿⣿⣿⣿⣿⣿⣿⣿⣇⣿⣿⣿⣿⣿⣿⣿⣿⠀⠀⠀⠀⠀⠀⠀⠀⠀⠀⠀⠀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⠀⠀⠀⠀⠀⠀⠀⠀⠀⠀⠀⣿⣿⣿⣿⣿⣿⣿⣿⣿⣿⣿⣿⣿⣿⣿⣿⣿⣿⣿⣿⣿⣿⣾⣿⣿⣿⣿⣿⣿⣿⣿⣿⣿⣿⣿⣿⣿⣿⣿⣿⣿⣿⣿⣿⣿⣿⣿⣿⣿⢝⣿⣿⣿⣿⣿⣿⣿⣿⠀⠀⠀⠀⠀⠀⠀⠀⠀⠀⠀⠀</a:t>
            </a:r>
            <a:br/>
            <a:r>
              <a:t>⠀⠀⠀⠀⠀⠀⠀⠀⠀⠀⠀⣿⣿⣿⣿⣿⣿⣿⣿⣿⣿⣿⣿⣿⣿⣿⣿⣿⣿⣿⣿⢿⣿⢏⢿⣿⣿⣿⣿⣿⣿⣿⣿⣿⣿⣿⣿⣿⣿⣿⣿⣿⣿⣿⣿⣿⣿⣿⣿⣿⢕⣿⣿⣿⣿⣿⣿⣿⣿⠀⠀⠀⠀⠀⠀⠀⠀⠀⠀⠀⠀</a:t>
            </a:r>
            <a:br/>
            <a:r>
              <a:t>⠀⠀⠀⠀⠀⠀⠀⠀⠀⠀⠀⣿⣿⣿⣿⣿⣿⣿⣿⣿⣿⣿⣿⣿⣿⣿⣿⣿⣿⣟⢻⡗⢕⢕⢸⣿⣿⣿⣿⣿⣿⣿⣿⣿⣿⣿⢿⣿⣿⣿⣿⣿⣿⣿⣿⣿⣿⣿⣿⣿⢕⣿⣿⣿⣿⣿⣿⣿⣿⠀⠀⠀⠀⠀⠀⠀⠀⠀⠀⠀⠀</a:t>
            </a:r>
            <a:br/>
            <a:r>
              <a:t>⠀⠀⠀⠀⠀⠀⠀⠀⠀⠀⠀⣿⣿⣿⣿⣿⣿⣿⣿⣿⣿⣿⣿⣿⣿⣿⣿⣿⡿⢟⢗⢞⣟⣵⣵⣕⣷⣮⣿⣿⣿⣿⣿⣿⢟⢱⣿⣿⣿⣿⣿⣿⣿⣿⣿⣿⣿⣿⣿⣿⢕⣿⣿⣿⣿⣿⣿⣿⣿⠀⠀⠀⠀⠀⠀⠀⠀⠀⠀⠀⠀</a:t>
            </a:r>
            <a:br/>
            <a:r>
              <a:t>⠀⠀⠀⠀⠀⠀⠀⠀⠀⠀⠀⣿⣿⣿⣿⣿⣿⣿⣿⣿⣿⣿⣿⣿⣿⣿⣿⣿⣷⢵⢜⣾⣿⢻⢿⢿⣿⣿⢿⢿⢿⣻⡽⣯⣵⣺⣿⣿⣿⣿⣿⣿⣿⣿⣿⣿⣿⣿⣿⣿⢕⣿⣿⣿⢿⢿⢟⢟⢏⠀⠀⠀⠀⠀⠀⠀⠀⠀⠀⠀⠀</a:t>
            </a:r>
            <a:br/>
            <a:r>
              <a:t>⠀⠀⠀⠀⠀⠀⠀⠀⠀⠀⠀⣿⣿⣿⣿⣿⣿⣿⣿⣿⣿⣿⣿⣿⣿⣿⣿⣿⣿⣿⣯⣜⢕⢕⢕⢕⢕⢕⢕⢕⢎⢕⢱⣾⣿⣿⣿⣿⣿⣿⣿⣿⣿⣿⣿⣿⣿⣿⢿⢟⢕⢏⣷⡧⢕⣽⣷⣵⣕⠀⠀⠀⠀⠀⠀⠀⠀⠀⠀⠀⠀</a:t>
            </a:r>
            <a:br/>
            <a:r>
              <a:t>⠀⠀⠀⠀⠀⠀⠀⠀⠀⠀⠀⣿⣿⣿⣿⣿⣿⣿⣿⣿⣿⣿⣿⣿⣿⣿⣿⣿⣿⣿⣿⣿⢕⢕⢱⡵⢵⣵⣕⣕⢕⢕⢸⣿⣿⣿⣿⣿⣿⣿⢯⡻⣿⣻⣿⣽⣷⣷⣿⣟⢕⢕⢼⣕⢕⢵⡷⣿⡿⠀⠀⠀⠀⠀⠀⠀⠀⠀⠀⠀⠀</a:t>
            </a:r>
            <a:br/>
            <a:r>
              <a:t>⠀⠀⠀⠀⠀⠀⠀⠀⠀⠀⠀⠛⠛⠛⠛⠛⠛⠛⠛⠛⠛⠛⠛⠛⠛⠛⠛⠛⠛⠛⠛⠛⠑⠑⠚⠛⠛⠛⠛⠛⠓⠛⠚⠃⠛⠛⠛⠛⠓⠚⠛⠛⠛⠓⠛⠛⠛⠛⠓⠙⠑⠋⠑⠑⠛⠑⠙⠘⠓⠀⠀⠀⠀⠀⠀⠀⠀⠀⠀⠀⠀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⠀⠀⠀⠀⠀⠀⠀⠀⠀⠀⠀⣿⣿⣿⣿⣿⣿⣿⣿⣿⣿⣿⣿⣿⣿⣿⣿⣿⣿⣿⣿⣿⣿⣿⣿⣿⣿⣿⣿⣿⣿⣿⣿⣿⣿⣿⣿⣿⣿⣿⣿⣿⣿⣿⣿⣿⣿⣿⣿⡇⢕⢿⣿⣿⣿⣿⣿⣿⣿⠀⠀⠀⠀⠀⠀⠀⠀⠀⠀⠀⠀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⠀⠀⠀⠀⠀⠀⠀⠀⠀⠀⠀⣿⣿⣿⣿⣿⣿⣿⣿⣿⣿⣿⣿⣿⣿⣿⣿⣿⣿⣿⣿⣿⣿⣿⣿⣿⣿⣿⣿⣿⣿⣿⣿⣿⣿⣿⣿⣿⣿⣿⣿⣿⣿⣿⣿⣿⣿⣿⣿⡗⢸⣿⣿⣿⣿⣿⣿⣿⣿⠀⠀⠀⠀⠀⠀⠀⠀⠀⠀⠀⠀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⠀⠀⠀⠀⠀⠀⠀⠀⠀⠀⠀⣿⣿⣿⣿⣿⣿⣿⣿⣿⣿⣿⣿⣿⣿⣿⣿⣿⣿⣿⣿⣿⣿⣿⣿⣿⣿⣿⣿⣿⣿⣿⣿⣿⣿⣿⣿⣿⣿⣿⣿⣿⣾⣿⣿⣿⣿⣿⣿⡇⢸⣿⣿⣿⣿⣟⣿⣿⣿⠀⠀⠀⠀⠀⠀⠀⠀⠀⠀⠀⠀</a:t>
            </a:r>
            <a:br/>
            <a:r>
              <a:t>⠀⠀⠀⠀⠀⠀⠀⠀⠀⠀⠀⣿⣿⣿⣿⣿⣿⣿⣿⣿⣿⣿⣿⣿⣿⣿⣿⣿⣿⣿⣿⣿⣿⣿⣿⣿⣿⣿⣿⣿⢿⢿⢿⣿⣿⣿⣿⣿⣿⣿⣿⣿⣿⣿⣿⣿⣿⣿⣿⡇⢸⣿⣿⣿⣿⣿⣿⣿⣿⠀⠀⠀⠀⠀⠀⠀⠀⠀⠀⠀⠀</a:t>
            </a:r>
            <a:br/>
            <a:r>
              <a:t>⠀⠀⠀⠀⠀⠀⠀⠀⠀⠀⠀⣿⣿⣿⣿⣿⣿⣿⣿⣿⣿⣿⣿⣿⣿⣿⣿⣿⣿⣿⣿⣿⣿⣿⣿⣿⣿⢟⢏⢕⢕⢘⢑⢕⢹⣿⣿⣿⣿⣿⣿⣿⣿⣿⣿⣿⣿⣿⣿⡇⢸⣿⣿⣿⣿⣿⣿⣿⣿⠀⠀⠀⠀⠀⠀⠀⠀⠀⠀⠀⠀</a:t>
            </a:r>
            <a:br/>
            <a:r>
              <a:t>⠀⠀⠀⠀⠀⠀⠀⠀⠀⠀⠀⣿⣿⣿⣿⣿⣿⣿⣿⣿⣿⣿⣿⣿⣿⣿⣿⣿⣿⣿⣿⣿⣿⣿⣿⣿⡟⢕⢕⣵⣾⣿⣷⣷⣿⣿⣿⣿⣿⣿⣿⣿⣿⣿⣿⣿⣿⣿⣿⢇⢸⣿⣿⣿⣿⣿⣿⣿⣿⠀⠀⠀⠀⠀⠀⠀⠀⠀⠀⠀⠀</a:t>
            </a:r>
            <a:br/>
            <a:r>
              <a:t>⠀⠀⠀⠀⠀⠀⠀⠀⠀⠀⠀⣿⣿⣿⣿⣿⣿⣿⣿⣿⣿⣿⣿⣿⣿⣿⣿⣿⣿⣿⣿⣿⣿⣿⣿⣿⡇⢕⢕⣝⣹⢝⢝⡝⢝⣿⣿⣿⣿⣿⣿⣿⣿⣿⣿⣿⣿⣿⣿⢕⣸⣿⣿⣿⣿⣿⣿⣿⣿⠀⠀⠀⠀⠀⠀⠀⠀⠀⠀⠀⠀</a:t>
            </a:r>
            <a:br/>
            <a:r>
              <a:t>⠀⠀⠀⠀⠀⠀⠀⠀⠀⠀⠀⣿⣿⣿⣿⣿⣿⣿⣿⣿⣿⣿⣿⣿⣿⣿⣿⣿⣿⣿⣿⣿⣿⣿⣿⣿⣿⡷⢿⣿⣿⣷⣿⣷⣾⣿⣿⣿⣿⣿⣿⣿⣿⣿⣿⣿⣿⣿⣿⢇⣽⣿⣿⣿⣿⣿⣿⣿⣿⠀⠀⠀⠀⠀⠀⠀⠀⠀⠀⠀⠀</a:t>
            </a:r>
            <a:br/>
            <a:r>
              <a:t>⠀⠀⠀⠀⠀⠀⠀⠀⠀⠀⠀⣿⣿⣿⣿⣿⣿⣿⣿⣿⣿⣿⣿⣿⣿⣿⣿⣿⣿⣿⣿⣿⣿⣿⣿⣿⣿⣿⣿⣟⢿⢿⣿⣿⣿⣿⣿⣿⣿⣿⣿⣿⣿⣿⣿⣿⣿⣿⣿⢕⣿⣿⣿⣿⣿⣿⣿⣿⣿⠀⠀⠀⠀⠀⠀⠀⠀⠀⠀⠀⠀</a:t>
            </a:r>
            <a:br/>
            <a:r>
              <a:t>⠀⠀⠀⠀⠀⠀⠀⠀⠀⠀⠀⣿⣿⣿⣿⣿⣿⣿⣿⣿⣿⣿⣿⣿⣿⣿⣿⣿⣿⣿⣿⣿⣿⣿⣿⣿⣿⣿⣿⣿⣷⢜⣿⣿⣿⣿⣿⣿⣿⣿⣿⣿⣿⣿⣿⣿⣿⣿⣿⢕⣿⣿⣿⣿⣿⣿⣿⣿⣿⠀⠀⠀⠀⠀⠀⠀⠀⠀⠀⠀⠀</a:t>
            </a:r>
            <a:br/>
            <a:r>
              <a:t>⠀⠀⠀⠀⠀⠀⠀⠀⠀⠀⠀⣿⣿⣿⣿⣿⣿⣿⣿⣿⣿⣿⣿⣿⣿⣿⣿⣿⣿⣿⣿⣿⣿⣿⣿⣿⣿⣿⣿⣿⣿⣿⣷⣹⣿⣿⣿⣿⣿⣿⣿⣿⣿⣿⣿⣿⣿⣿⣿⢇⣿⣿⣿⣿⣿⣿⣿⣿⣿⠀⠀⠀⠀⠀⠀⠀⠀⠀⠀⠀⠀</a:t>
            </a:r>
            <a:br/>
            <a:r>
              <a:t>⠀⠀⠀⠀⠀⠀⠀⠀⠀⠀⠀⣿⣿⣿⣿⣿⣿⣿⣿⣿⣿⣿⣿⣿⣿⣿⣿⣿⣿⣿⣿⣿⡟⣿⣿⣿⣿⣿⣿⣿⣿⣿⣿⣿⣿⣿⣿⣿⣿⣿⣿⣿⣿⣿⣿⣿⣿⣿⣿⡵⣿⣿⣿⣿⣿⣿⣿⣿⣿⠀⠀⠀⠀⠀⠀⠀⠀⠀⠀⠀⠀</a:t>
            </a:r>
            <a:br/>
            <a:r>
              <a:t>⠀⠀⠀⠀⠀⠀⠀⠀⠀⠀⠀⣿⣿⣿⣿⣿⣿⣿⣿⣿⣿⣿⣿⣿⣿⣿⣿⣿⣿⣿⣿⣿⣿⢻⣿⣿⣿⣿⣿⣿⣿⣿⣿⣿⣿⣿⣿⣿⣿⣿⣿⣿⣿⣿⣿⣿⣿⣿⣿⡕⣿⣿⣿⣿⣿⣿⣿⣿⣿⠀⠀⠀⠀⠀⠀⠀⠀⠀⠀⠀⠀</a:t>
            </a:r>
            <a:br/>
            <a:r>
              <a:t>⠀⠀⠀⠀⠀⠀⠀⠀⠀⠀⠀⣿⣿⣿⣿⣿⣿⣿⣿⣿⣿⣿⣿⣿⣿⣿⣿⣿⣿⣿⡟⢿⢟⢜⢿⣿⣿⣿⣿⣿⣿⣿⣿⣿⣿⣿⣿⣿⣿⣿⣿⣿⣿⣿⣿⣿⣿⣿⣿⢕⣿⣿⣿⣿⣿⣿⣿⣿⣿⠀⠀⠀⠀⠀⠀⠀⠀⠀⠀⠀⠀</a:t>
            </a:r>
            <a:br/>
            <a:r>
              <a:t>⠀⠀⠀⠀⠀⠀⠀⠀⠀⠀⠀⣿⣿⣿⣿⣿⣿⣿⣿⣿⣿⣿⣿⣿⣿⣿⣿⣿⣿⣿⡟⢇⣕⡕⣕⣷⢿⢟⢿⣿⣿⣿⣿⣿⣿⣿⣿⣿⣿⣿⣿⣿⣿⣿⣿⣿⣿⣿⣿⢕⣿⣿⣿⣿⣿⣿⣿⣿⣿⠀⠀⠀⠀⠀⠀⠀⠀⠀⠀⠀⠀</a:t>
            </a:r>
            <a:br/>
            <a:r>
              <a:t>⠀⠀⠀⠀⠀⠀⠀⠀⠀⠀⠀⣿⣿⣿⣿⣿⣿⣿⣿⣿⣿⣿⣿⣿⣿⣿⣿⣿⢟⢟⢏⢝⣽⣷⣧⣼⣿⣷⣿⣿⣿⢿⣿⣿⢿⣿⣿⣿⣿⣿⣿⣿⣿⣿⣿⣿⣿⣿⣿⢕⣿⣿⣿⣿⣿⣿⣿⣿⡿⠀⠀⠀⠀⠀⠀⠀⠀⠀⠀⠀⠀</a:t>
            </a:r>
            <a:br/>
            <a:r>
              <a:t>⠀⠀⠀⠀⠀⠀⠀⠀⠀⠀⠀⣿⣿⣿⣿⣿⣿⣿⣿⣿⣿⣿⣿⣿⣿⣿⣿⣿⣧⢵⢕⣺⣿⢟⢟⢟⢟⢟⢏⢝⢕⣼⢽⣕⡕⢾⣿⣿⣿⣿⣿⣿⣿⣿⣿⣿⣿⣿⣿⢕⣿⡿⢟⢟⣏⡝⢝⢕⢕⠀⠀⠀⠀⠀⠀⠀⠀⠀⠀⠀⠀</a:t>
            </a:r>
            <a:br/>
            <a:r>
              <a:t>⠀⠀⠀⠀⠀⠀⠀⠀⠀⠀⠀⣿⣿⣿⣿⣿⣿⣿⣿⣿⣿⣿⣿⣿⣿⣿⣿⣿⣿⣿⣧⣕⢕⢕⢕⢗⢗⢗⢗⢗⢕⢕⢳⣿⣿⣿⣿⣿⣿⣿⣿⣿⣿⣿⣿⡿⢿⣏⡇⢕⣜⣿⡗⡱⡾⢷⣷⣧⣱⠀⠀⠀⠀⠀⠀⠀⠀⠀⠀⠀⠀</a:t>
            </a:r>
            <a:br/>
            <a:r>
              <a:t>⠀⠀⠀⠀⠀⠀⠀⠀⠀⠀⠀⣿⣿⣿⣿⣿⣿⣿⣿⣿⣿⣿⣿⣿⣿⣿⣿⣿⣿⣿⣿⣿⢕⢕⢕⢷⣳⣷⣧⣕⣕⡕⣼⣟⣿⣿⣿⣿⣿⣿⣟⣿⣿⢿⣿⣿⣿⢿⡿⢕⣱⢳⣇⢕⢫⡟⢿⢻⢯⠀⠀⠀⠀⠀⠀⠀⠀⠀⠀⠀⠀</a:t>
            </a:r>
            <a:br/>
            <a:r>
              <a:t>⠀⠀⠀⠀⠀⠀⠀⠀⠀⠀⠀⠛⠛⠛⠛⠛⠛⠛⠛⠛⠛⠛⠛⠛⠛⠛⠛⠛⠛⠛⠛⠛⠑⠑⠘⠛⠛⠛⠛⠛⠛⠛⠛⠘⠛⠛⠛⠛⠛⠛⠛⠓⠛⠛⠛⠛⠛⠛⠛⠑⠑⠃⠘⠓⠓⠓⠚⠑⠑⠀⠀⠀⠀⠀⠀⠀⠀⠀⠀⠀⠀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⠀⠀⠀⠀⠀⠀⠀⠀⠀⠀⠀⣿⣿⣿⣿⣿⣿⣿⣿⣿⣿⣿⣿⣿⣿⣿⣿⣿⣿⣿⣿⣿⣿⣿⣿⣿⣿⣿⣿⣿⣿⣿⣿⣿⣿⣿⣿⣿⣿⣿⣿⣿⣿⣿⣿⣿⣿⣿⡇⢕⣿⣿⣿⣿⣿⣿⣿⣾⣿⠀⠀⠀⠀⠀⠀⠀⠀⠀⠀⠀⠀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⠀⠀⠀⠀⠀⠀⠀⠀⠀⠀⠀⣿⣿⣿⣿⣿⣿⣿⣿⣿⣿⣿⣿⣿⣿⣿⣿⣿⣿⣿⣿⣿⣿⣿⣿⣿⣿⣿⣿⣿⣿⣿⣿⣿⣿⣿⣿⣿⣿⣿⣿⣿⣿⣿⣿⣿⣿⣿⡕⢱⣾⣿⣿⣿⣿⣿⣿⣿⣿⠀⠀⠀⠀⠀⠀⠀⠀⠀⠀⠀⠀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⠀⠀⠀⠀⠀⠀⠀⠀⠀⠀⠀⣿⣿⣿⣿⣿⣿⣿⣿⣿⣿⣿⣿⣿⣿⣿⣿⣿⣿⣿⣿⣿⣿⣿⣿⣿⣿⣿⣿⣿⣿⣿⣿⣿⣿⣿⣿⣿⣿⣿⣿⣿⣿⣿⣿⣿⣿⣿⡗⢸⣿⣿⣿⣿⣿⣿⣿⣿⣿⠀⠀⠀⠀⠀⠀⠀⠀⠀⠀⠀⠀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⠀⠀⠀⠀⠀⠀⠀⠀⠀⠀⠀⣿⣿⣿⣿⣿⣿⣿⣿⣿⣿⣿⣿⣿⣿⣿⣿⣿⣿⣿⣿⣿⣿⣿⣿⣿⣿⣿⣿⣿⣿⣿⣿⣿⣿⣿⣿⣿⣿⣿⣾⣷⣾⣿⣿⣿⣿⣿⢇⢸⣿⣿⣿⣿⣻⣿⣿⣿⣿⠀⠀⠀⠀⠀⠀⠀⠀⠀⠀⠀⠀</a:t>
            </a:r>
            <a:br/>
            <a:r>
              <a:t>⠀⠀⠀⠀⠀⠀⠀⠀⠀⠀⠀⣿⣿⣿⣿⣿⣿⣿⣿⣿⣿⣿⣿⣿⣿⣿⣿⣿⣿⣿⣿⣿⣿⣿⣿⣿⣿⣿⣿⣿⢿⢿⢿⣿⣿⣿⣿⣿⣿⣿⣿⣿⣿⣿⣿⣿⣿⣿⡕⢸⣿⣿⣿⣿⣿⣿⣿⣿⣿⠀⠀⠀⠀⠀⠀⠀⠀⠀⠀⠀⠀</a:t>
            </a:r>
            <a:br/>
            <a:r>
              <a:t>⠀⠀⠀⠀⠀⠀⠀⠀⠀⠀⠀⣿⣿⣿⣿⣿⣿⣿⣿⣿⣿⣿⣿⣿⣿⣿⣿⣿⣿⣿⣿⣿⣿⣿⣿⣿⣿⢟⢕⢕⢕⢑⢑⡕⣻⣿⣿⣿⣿⣿⣿⣿⣿⣿⣿⣿⣿⣿⡇⢸⣿⣿⣿⣿⣿⣿⣿⣿⣿⠀⠀⠀⠀⠀⠀⠀⠀⠀⠀⠀⠀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⠀⠀⠀⠀⠀⠀⠀⠀⠀⠀⠀⣿⣿⣿⣿⣿⣿⣿⣿⣿⣿⣿⣿⣿⣿⣿⣿⣿⣿⣿⣿⣿⣿⣿⣿⣿⡏⢕⢕⣱⣾⣿⣷⣾⣿⣿⣿⣿⣿⣿⣿⣿⣿⣿⣿⣿⣿⣿⢇⢸⣿⣿⣿⣿⣿⣿⣿⣿⣿⠀⠀⠀⠀⠀⠀⠀⠀⠀⠀⠀⠀</a:t>
            </a:r>
            <a:br/>
            <a:r>
              <a:t>⠀⠀⠀⠀⠀⠀⠀⠀⠀⠀⠀⣿⣿⣿⣿⣿⣿⣿⣿⣿⣿⣿⣿⣿⣿⣿⣿⣿⣿⣿⣿⣿⣿⣿⣿⣿⡇⢑⢕⣝⣹⢝⢝⡝⢹⣿⣿⣿⣿⣿⣿⣿⣿⣿⣿⣿⣿⣿⢕⣻⣿⣿⣿⣿⣿⣿⣿⣿⣿⠀⠀⠀⠀⠀⠀⠀⠀⠀⠀⠀⠀</a:t>
            </a:r>
            <a:br/>
            <a:r>
              <a:t>⠀⠀⠀⠀⠀⠀⠀⠀⠀⠀⠀⣿⣿⣿⣿⣿⣿⣿⣿⣿⣿⣿⣿⣿⣿⣿⣿⣿⣿⣿⣿⣿⣿⣿⣿⣿⣿⡳⢿⣿⣿⣷⣿⣿⣿⣿⣿⣿⣿⣿⣿⣿⣿⣿⣿⣿⣿⣿⢕⣿⣿⣿⣿⣿⣿⣿⣿⣿⣿⠀⠀⠀⠀⠀⠀⠀⠀⠀⠀⠀⠀</a:t>
            </a:r>
            <a:br/>
            <a:r>
              <a:t>⠀⠀⠀⠀⠀⠀⠀⠀⠀⠀⠀⣿⣿⣿⣿⣿⣿⣿⣿⣿⣿⣿⣿⣿⣿⣿⣿⣿⣿⣿⣿⣿⣿⣿⣿⣿⣿⣿⣿⣯⡻⢿⣿⣿⣿⣿⣿⣿⣿⣿⣿⣿⣿⣿⣿⣿⣿⣿⢕⣿⣿⣿⣿⣿⣿⣿⣿⣿⣿⠀⠀⠀⠀⠀⠀⠀⠀⠀⠀⠀⠀</a:t>
            </a:r>
            <a:br/>
            <a:r>
              <a:t>⠀⠀⠀⠀⠀⠀⠀⠀⠀⠀⠀⣿⣿⣿⣿⣿⣿⣿⣿⣿⣿⣿⣿⣿⣿⣿⣿⣿⣿⣿⣿⣿⣿⣿⣿⣿⣿⣿⣿⣿⣿⢏⣿⣿⣿⣿⣿⣿⣿⣿⣿⣿⣿⣿⣿⣿⣿⣿⢕⣿⣿⣿⣿⣿⣿⣿⣿⣿⣿⠀⠀⠀⠀⠀⠀⠀⠀⠀⠀⠀⠀</a:t>
            </a:r>
            <a:br/>
            <a:r>
              <a:t>⠀⠀⠀⠀⠀⠀⠀⠀⠀⠀⠀⣿⣿⣿⣿⣿⣿⣿⣿⣿⣿⣿⣿⣿⣿⣿⣿⣿⣿⣿⣿⣿⣿⣿⣿⣿⣿⣿⣿⣟⣿⣿⣿⣻⣿⣿⣿⣿⣿⣿⣿⣿⣿⣿⣿⣿⣿⣿⢕⣿⣿⣿⣿⣿⣿⣿⣿⣿⣿⠀⠀⠀⠀⠀⠀⠀⠀⠀⠀⠀⠀</a:t>
            </a:r>
            <a:br/>
            <a:r>
              <a:t>⠀⠀⠀⠀⠀⠀⠀⠀⠀⠀⠀⣿⣿⣿⣿⣿⣿⣿⣿⣿⣿⣿⣿⣿⣿⣿⣿⣿⣿⣿⣿⣿⣟⣿⣿⣿⣿⣿⣿⣿⣿⣿⣿⣿⣿⣿⣿⣿⣿⣿⣿⣿⣿⣿⣿⣿⣿⣿⣵⣿⣿⣿⣿⣿⣿⣿⣿⣿⣿⠀⠀⠀⠀⠀⠀⠀⠀⠀⠀⠀⠀</a:t>
            </a:r>
            <a:br/>
            <a:r>
              <a:t>⠀⠀⠀⠀⠀⠀⠀⠀⠀⠀⠀⣿⣿⣿⣿⣿⣿⣿⣿⣿⣿⣿⣿⣿⣿⣿⣿⣿⣿⣿⣿⣿⣿⢹⣿⣿⣿⣿⣿⣿⣿⣿⣿⣿⣿⣿⣿⣿⣿⣿⣿⣿⣿⣿⣿⣿⣿⣿⢕⣿⣿⣿⣿⣿⣿⣿⣿⣿⣿⠀⠀⠀⠀⠀⠀⠀⠀⠀⠀⠀⠀</a:t>
            </a:r>
            <a:br/>
            <a:r>
              <a:t>⠀⠀⠀⠀⠀⠀⠀⠀⠀⠀⠀⣿⣿⣿⣿⣿⣿⣿⣿⣿⣿⣿⣿⣿⣿⣿⣿⣿⣿⣿⡝⢿⢟⢜⢿⢿⣿⣿⣿⣿⣿⣿⣿⣿⣿⣿⣿⣿⣿⣿⣿⣿⣿⣿⣿⣿⣿⣿⢕⣿⣿⣿⣿⣿⣿⣿⣿⣿⣿⠀⠀⠀⠀⠀⠀⠀⠀⠀⠀⠀⠀</a:t>
            </a:r>
            <a:br/>
            <a:r>
              <a:t>⠀⠀⠀⠀⠀⠀⠀⠀⠀⠀⠀⣿⣿⣿⣿⣿⣿⣿⣿⣿⣿⣿⣿⣿⣿⣿⣿⣿⣿⣯⣟⢵⣕⢱⢼⢿⡿⢏⣻⣿⣿⣿⣿⣿⡿⣿⣿⣿⣿⣿⣿⣿⣿⣿⣿⣿⣿⣿⢕⣿⣿⣿⣿⣿⣿⣿⣿⣿⣿⠀⠀⠀⠀⠀⠀⠀⠀⠀⠀⠀⠀</a:t>
            </a:r>
            <a:br/>
            <a:r>
              <a:t>⠀⠀⠀⠀⠀⠀⠀⠀⠀⠀⠀⣿⣿⣿⣿⣿⣿⣿⣿⣿⣿⣿⣿⣿⣿⣿⣿⣿⢟⢝⣕⣹⣵⣷⣷⣿⣿⣿⣿⣿⢿⣿⣿⢿⢻⣿⣿⣿⣿⣿⣿⣿⣿⣿⣿⣿⣿⣿⢕⣿⣿⣿⣿⣿⣿⡿⢟⢟⢝⠀⠀⠀⠀⠀⠀⠀⠀⠀⠀⠀⠀</a:t>
            </a:r>
            <a:br/>
            <a:r>
              <a:t>⠀⠀⠀⠀⠀⠀⠀⠀⠀⠀⠀⣿⣿⣿⣿⣿⣿⣿⣿⣿⣿⣿⣿⣿⣿⣿⣿⣿⣷⢵⢕⢿⢿⢝⢟⢟⢝⢝⢝⢕⢸⢿⢽⣕⡸⢿⣿⣿⣿⣿⣿⣿⣿⣿⣿⣿⣿⣿⢕⢿⡟⢝⢹⣵⡕⢕⢕⣱⣽⠀⠀⠀⠀⠀⠀⠀⠀⠀⠀⠀⠀</a:t>
            </a:r>
            <a:br/>
            <a:r>
              <a:t>⠀⠀⠀⠀⠀⠀⠀⠀⠀⠀⠀⣿⣿⣿⣿⣿⣿⣿⣿⣿⣿⣿⣿⣿⣿⣿⣿⣿⣿⣿⣧⡕⢕⢕⢕⢕⢕⢗⢗⢜⢕⢕⢳⣿⣿⣿⣿⣿⣿⣿⣿⣿⣿⣿⣿⣿⣽⣕⢕⡜⢟⢕⢝⣟⣿⣿⣷⡕⢷⠀⠀⠀⠀⠀⠀⠀⠀⠀⠀⠀⠀</a:t>
            </a:r>
            <a:br/>
            <a:r>
              <a:t>⠀⠀⠀⠀⠀⠀⠀⠀⠀⠀⠀⣿⣿⣿⣿⣿⣿⣿⣿⣿⣿⣿⣿⣿⣿⣿⣿⣿⣿⣿⣿⡇⢕⢕⢕⣏⣿⣷⣷⣧⣕⡱⣿⣻⣿⣿⣿⣿⣽⣯⡿⣿⢿⣿⣿⣿⡞⣷⡕⣗⢝⢣⢝⢻⢟⣮⢝⢳⢇⠀⠀⠀⠀⠀⠀⠀⠀⠀⠀⠀⠀</a:t>
            </a:r>
            <a:br/>
            <a:r>
              <a:t>⠀⠀⠀⠀⠀⠀⠀⠀⠀⠀⠀⠛⠛⠛⠛⠛⠛⠛⠛⠛⠛⠛⠛⠛⠛⠛⠛⠛⠛⠛⠛⠛⠑⠑⠓⠛⠛⠛⠛⠛⠛⠛⠛⠛⠛⠛⠛⠛⠛⠛⠓⠙⠛⠛⠛⠛⠛⠛⠃⠑⠑⠓⠛⠛⠛⠓⠙⠑⠑⠀⠀⠀⠀⠀⠀⠀⠀⠀⠀⠀⠀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⠀⠀⠀⠀⠀⠀⠀⠀⠀⠀⠀⣿⣿⣿⣿⣿⣿⣿⣿⣿⣿⣿⣿⣿⣿⣿⡏⢕⣿⣿⣿⣿⣿⣿⣿⣿⣿⣿⣿⣿⣿⣿⣿⣿⣿⣿⣿⣿⣿⣿⣿⣿⣿⣿⣿⣿⣿⣿⣿⣿⣿⣿⣿⣿⣿⣿⣿⣿⣿⠀⠀⠀⠀⠀⠀⠀⠀⠀⠀⠀⠀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⠀⠀⠀⠀⠀⠀⠀⠀⠀⠀⠀⣿⣿⣿⣿⣿⣿⣿⣿⣿⣿⣿⣿⣿⣿⣿⡇⢱⣿⣿⣿⣿⣿⣿⣿⣿⣿⣿⣿⣿⣿⣿⣿⣿⣿⣿⣿⣿⣿⣿⣿⣿⣿⣿⣿⣿⣿⣿⣿⣿⣿⣿⣿⣿⣿⣿⣿⣿⣿⠀⠀⠀⠀⠀⠀⠀⠀⠀⠀⠀⠀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⠀⠀⠀⠀⠀⠀⠀⠀⠀⠀⠀⣿⣿⣿⣿⣿⣿⣿⣿⣿⣿⣿⣿⣿⣿⣿⡇⢱⣿⣿⣿⣿⣿⣿⣿⣿⣿⣿⣿⣿⣿⣿⣿⣿⣿⣿⣿⣿⣿⣿⣿⣿⣿⣿⣿⣿⣿⣿⣿⣿⣿⣿⣿⣿⣿⣿⣿⣿⣿⠀⠀⠀⠀⠀⠀⠀⠀⠀⠀⠀⠀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⠀⠀⠀⠀⠀⠀⠀⠀⠀⠀⠀⣿⣿⣿⣿⣿⣿⣿⣿⣿⣿⣿⣿⣿⣿⣿⡇⢸⣿⡿⢯⢝⢝⢿⣿⣿⣿⣿⣿⣿⣿⣿⣿⣿⣿⣿⣿⣿⣿⣿⣿⣿⣿⣿⣿⣿⣿⣿⣿⣿⣿⣿⣿⣿⣿⣿⣿⣿⣿⠀⠀⠀⠀⠀⠀⠀⠀⠀⠀⠀⠀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⠀⠀⠀⠀⠀⠀⠀⠀⠀⠀⠀⣿⣿⣿⣿⣿⣿⣿⣿⣿⣿⣿⣿⣿⣿⣿⡇⢸⣿⣷⣷⢧⢄⠁⢹⣿⣿⣿⣿⣿⣿⣿⣿⣿⣿⣿⣿⣿⣿⣿⣿⣿⣿⣿⣿⣿⣿⣿⣿⣿⣿⣿⣿⣿⣿⣿⣿⣿⣿⠀⠀⠀⠀⠀⠀⠀⠀⠀⠀⠀⠀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⠀⠀⠀⠀⠀⠀⠀⠀⠀⠀⠀⣿⣿⣿⣿⣿⣿⣿⣿⣿⣿⣿⣿⣿⣿⣿⡇⢸⣿⣾⣵⣷⣴⡇⣾⣿⣿⣿⣿⣿⣿⣿⣿⣿⣿⣿⣿⣿⣿⣿⣿⣿⣿⣿⣿⣿⣿⣿⣿⣿⣿⣿⣿⣿⣿⣿⣿⣿⣿⠀⠀⠀⠀⠀⠀⠀⠀⠀⠀⠀⠀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⠀⠀⠀⠀⠀⠀⠀⠀⠀⠀⠀⣿⣿⣿⣿⣿⣿⣿⣿⣿⣿⣿⣿⣿⣿⣿⢇⢸⣿⣿⣿⣿⣿⣻⣿⣿⣿⣿⣿⣿⣿⣿⣿⣿⣿⣿⣿⣿⣿⣿⣿⣿⣿⣿⣿⣿⣿⣿⣿⣿⣿⣿⣿⣿⣿⣿⣿⣿⣿⠀⠀⠀⠀⠀⠀⠀⠀⠀⠀⠀⠀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⠀⠀⠀⠀⠀⠀⠀⠀⠀⠀⠀⣿⣿⣿⣿⣿⣿⣿⣿⣿⣿⣿⣿⣿⣿⣿⢿⣿⣿⣿⣿⣿⣿⣿⣷⣾⣿⣿⣿⣿⣿⣿⣿⣿⣿⣿⣿⣿⣿⣿⣿⣿⣿⣿⣿⣿⣿⣿⣿⣿⣿⣿⣿⣿⣿⣿⣿⣿⣿⠀⠀⠀⠀⠀⠀⠀⠀⠀⠀⠀⠀</a:t>
            </a:r>
            <a:br/>
            <a:r>
              <a:t>⠀⠀⠀⠀⠀⠀⠀⠀⠀⠀⠀⢾⣿⣿⣿⣿⣿⣿⣿⣿⣿⣿⣿⣿⣿⣿⢕⢼⣿⣿⣿⣿⣿⣿⣿⣿⣿⣿⣿⣿⣿⣿⣿⣿⣿⣿⣿⣿⣿⣿⣿⣿⣿⣿⣿⣿⣿⣿⣿⣿⣿⣿⣿⣿⣿⣿⣿⣿⣿⠀⠀⠀⠀⠀⠀⠀⠀⠀⠀⠀⠀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⠀⠀⠀⠀⠀⠀⠀⠀⠀⠀⠀⣾⣿⣿⣿⣿⣿⣿⣿⣿⣿⣿⣿⣿⣿⣿⢕⣽⣿⣿⣿⣿⣿⣿⣿⣿⣟⣻⣿⣿⣿⣿⣿⣿⣿⣿⣿⣿⣿⣿⣿⣿⣿⣿⣿⣿⣿⣿⣿⣿⣿⣿⣿⣿⣿⣿⣿⣿⣿⠀⠀⠀⠀⠀⠀⠀⠀⠀⠀⠀⠀</a:t>
            </a:r>
            <a:br/>
            <a:r>
              <a:t>⠀⠀⠀⠀⠀⠀⠀⠀⠀⠀⠀⢜⢝⢟⢻⣿⣿⣿⣿⣿⣿⣿⣿⣿⣿⣿⢕⣺⣿⣿⣿⣿⣷⣿⣿⣿⣿⣿⣿⣿⣿⣿⣿⣿⣿⣿⣿⣿⣿⣿⣿⣿⣿⣿⣿⣿⣿⣿⣿⣿⣿⣿⣿⣿⣿⣿⣿⣿⣿⠀⠀⠀⠀⠀⠀⠀⠀⠀⠀⠀⠀</a:t>
            </a:r>
            <a:br/>
            <a:r>
              <a:t>⠀⠀⠀⠀⠀⠀⠀⠀⠀⠀⠀⢕⢕⣕⣕⡱⡹⢽⣿⢿⣿⣿⣿⣿⣿⡷⢕⣿⣿⣿⣿⢇⣱⣿⣿⣿⣿⣿⣿⣿⣿⣿⣿⣿⣿⣿⣿⣿⣿⣿⣿⣿⣿⣿⣿⣿⣿⣿⣿⣿⣿⣿⣿⣿⣿⣿⣿⣿⣿⠀⠀⠀⠀⠀⠀⠀⠀⠀⠀⠀⠀</a:t>
            </a:r>
            <a:br/>
            <a:r>
              <a:t>⠀⠀⠀⠀⠀⠀⠀⠀⠀⠀⠀⢕⢕⢕⢕⢞⢕⢕⡝⢕⢕⢕⢝⢟⢟⢟⣼⣿⣿⣿⢇⣵⣿⣿⣿⣿⣿⣿⣿⣿⣿⣿⣿⣿⣿⣿⣿⣿⣿⣿⣿⣿⣿⣿⣿⣿⣿⣿⣿⣿⣿⣿⣿⣿⣿⣿⣿⣿⣿⠀⠀⠀⠀⠀⠀⠀⠀⠀⠀⠀⠀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⠀⠀⠀⠀⠀⠀⠀⠀⠀⠀⠀⢕⢕⢕⢕⢕⢕⢕⢕⢕⢕⢕⢕⢕⢕⢸⣿⣿⣿⡿⢿⣿⣿⣿⣿⣿⣿⣿⣿⣿⣿⣿⣿⣿⣿⣿⣿⣿⣿⣿⣿⣿⣿⣿⣿⣿⣿⣿⣿⣿⣿⣿⣿⣿⣿⣿⣿⣿⣿⠀⠀⠀⠀⠀⠀⠀⠀⠀⠀⠀⠀</a:t>
            </a:r>
            <a:br/>
            <a:r>
              <a:t>⠀⠀⠀⠀⠀⠀⠀⠀⠀⠀⠀⢕⢕⢕⢱⢕⢕⢕⢕⢕⢕⢝⢕⢇⢕⢜⣿⢝⡏⢹⢏⢕⢝⣹⣿⣿⣿⣿⣿⣿⣿⣿⢿⣿⣿⣿⣿⢿⣿⣿⣿⣿⣿⣿⣿⣿⣿⣿⣿⣿⣿⣿⣿⣿⣿⣿⣿⣿⣿⠀⠀⠀⠀⠀⠀⠀⠀⠀⠀⠀⠀</a:t>
            </a:r>
            <a:br/>
            <a:r>
              <a:t>⠀⠀⠀⠀⠀⠀⠀⠀⠀⠀⠀⠑⠑⠑⠑⠑⠑⠑⠑⠑⠑⠑⠑⠑⠑⠑⠘⠋⠑⠑⠑⠑⠑⠛⠛⠛⠛⠋⠛⠛⠛⠛⠛⠛⠛⠛⠛⠛⠛⠛⠛⠛⠛⠛⠛⠛⠛⠛⠛⠛⠛⠛⠛⠛⠛⠛⠛⠛⠛⠀⠀⠀⠀⠀⠀⠀⠀⠀⠀⠀⠀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⠀⠀⠀⠀⠀⠀⠀⠀⠀⠀⠀⣿⣿⣿⣿⣿⣿⣿⣿⣿⣿⣿⣿⣿⣿⣿⣿⣿⣿⣿⣿⣿⣿⣿⣿⣿⣿⣿⣿⣿⣿⣿⣿⣿⣿⣿⣿⣿⣿⣿⣿⣿⣿⣿⣿⣿⢇⢕⣿⣿⣿⣿⣿⣷⣾⣿⣽⣟⣻⠀⠀⠀⠀⠀⠀⠀⠀⠀⠀⠀⠀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⠀⠀⠀⠀⠀⠀⠀⠀⠀⠀⠀⣿⣿⣿⣿⣿⣿⣿⣿⣿⣿⣿⣿⣿⣿⣿⣿⣿⣿⣿⣿⣿⣿⣿⣿⣿⣿⣿⣿⣿⣿⣿⣿⣿⣿⣿⣿⣿⣿⣿⣿⣿⣿⣿⣿⣿⡇⢱⣿⣿⣿⣿⣽⣿⣿⣿⣿⣿⣿⠀⠀⠀⠀⠀⠀⠀⠀⠀⠀⠀⠀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⠀⠀⠀⠀⠀⠀⠀⠀⠀⠀⠀⣿⣿⣿⣿⣿⣿⣿⣿⣿⣿⣿⣿⣿⣿⣿⣿⣿⣿⣿⣿⣿⣿⣿⣿⣿⣿⣿⣿⣿⣿⣿⣿⣿⣿⣿⣿⣿⣿⣿⣿⣿⣿⣿⣿⣿⡕⢜⣿⣿⣿⣿⣿⣿⣿⣿⣿⣿⣿⠀⠀⠀⠀⠀⠀⠀⠀⠀⠀⠀⠀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⠀⠀⠀⠀⠀⠀⠀⠀⠀⠀⠀⣿⣿⣿⣿⣿⣿⣿⣿⣿⣿⣿⣿⣿⣿⣿⣿⣿⣿⣿⣿⣿⣿⣿⣿⣿⣿⣿⣿⣿⣿⣿⣿⣿⣿⣿⣿⣿⣿⣿⣿⣿⣿⣿⣿⣿⡕⢸⣿⣿⣿⣿⣿⣿⣿⣿⣿⣿⣿⠀⠀⠀⠀⠀⠀⠀⠀⠀⠀⠀⠀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⠀⠀⠀⠀⠀⠀⠀⠀⠀⠀⠀⣿⣿⣿⣿⣿⣿⣿⣿⣿⣿⣿⣿⣿⣿⣿⣿⣿⣿⣿⣿⣿⣿⣿⣿⣿⣿⣿⣿⣿⣿⣿⣿⣿⣿⣿⣿⣿⣿⣿⣿⣿⣿⣿⣿⣿⡇⢸⣿⣿⣿⣿⣟⣟⣿⣿⣿⢿⢿⠀⠀⠀⠀⠀⠀⠀⠀⠀⠀⠀⠀</a:t>
            </a:r>
            <a:br/>
            <a:r>
              <a:t>⠀⠀⠀⠀⠀⠀⠀⠀⠀⠀⠀⣿⣿⣿⣿⣿⣿⣿⣿⣿⣿⣿⣿⣿⣿⣿⣿⣿⣿⣿⣿⣿⣿⣿⣿⣿⣿⣿⢿⢻⢟⢏⢝⢿⣿⣿⣿⣿⣿⣿⣿⣿⣿⣿⣿⣿⡇⢸⣿⣿⣿⣿⣿⣿⣿⣿⣿⣿⣿⠀⠀⠀⠀⠀⠀⠀⠀⠀⠀⠀⠀</a:t>
            </a:r>
            <a:br/>
            <a:r>
              <a:t>⠀⠀⠀⠀⠀⠀⠀⠀⠀⠀⠀⣿⣿⣿⣿⣿⣿⣿⣿⣿⣿⣿⣿⣿⣿⣿⣿⣿⣿⣿⣿⣿⣿⣿⣿⣿⣿⠇⢇⢕⢕⣅⣄⣱⣿⣿⣿⣿⣿⣿⣿⣿⣿⣿⣿⣿⡇⢾⣿⣿⣿⣿⣿⣿⣿⣿⣿⣿⣿⠀⠀⠀⠀⠀⠀⠀⠀⠀⠀⠀⠀</a:t>
            </a:r>
            <a:br/>
            <a:r>
              <a:t>⠀⠀⠀⠀⠀⠀⠀⠀⠀⠀⠀⣿⣿⣿⣿⣿⣿⣿⣿⣿⣿⣿⣿⣿⣿⣿⣿⣿⣿⣿⣿⣿⣿⣿⣿⣿⡇⢕⢕⢵⣿⡿⢿⢿⢿⣿⣿⣿⣿⣿⣿⣿⣿⣿⣿⣿⢇⢸⣿⣿⣿⣿⣿⣿⣿⣿⣿⣿⣿⠀⠀⠀⠀⠀⠀⠀⠀⠀⠀⠀⠀</a:t>
            </a:r>
            <a:br/>
            <a:r>
              <a:t>⠀⠀⠀⠀⠀⠀⠀⠀⠀⠀⠀⣿⣿⣿⣿⣿⣿⣿⣿⣿⣿⣿⣿⣿⣿⣿⣿⣿⣿⣿⣿⣿⣿⣿⣿⣿⣧⢰⢔⣵⣾⣇⣱⣧⣼⣿⣿⣿⣿⣿⣿⣿⣿⣿⣿⣿⢇⢾⣿⣿⣿⣿⣿⣿⣿⣿⣿⣿⣿⠀⠀⠀⠀⠀⠀⠀⠀⠀⠀⠀⠀</a:t>
            </a:r>
            <a:br/>
            <a:r>
              <a:t>⠀⠀⠀⠀⠀⠀⠀⠀⠀⠀⠀⣿⣿⣿⣿⣿⣿⣿⣿⣿⣿⣿⣿⣿⣿⣿⣿⣿⣿⣿⣿⣿⣿⣿⣿⣿⣿⣎⣹⡿⣿⣿⣿⣿⣿⣿⣿⣿⣿⣿⣿⣿⣿⣿⣿⣿⢜⣼⣿⣿⣿⣿⣿⣿⣿⣿⣿⣿⣿⠀⠀⠀⠀⠀⠀⠀⠀⠀⠀⠀⠀</a:t>
            </a:r>
            <a:br/>
            <a:r>
              <a:t>⠀⠀⠀⠀⠀⠀⠀⠀⠀⠀⠀⣿⣿⣿⣿⣿⣿⣿⣿⣿⣿⣿⣿⣿⣿⣿⣿⣿⣿⣿⣿⣿⣿⣿⣿⣿⣿⣿⣿⣿⣕⡹⣿⣿⣿⣿⣿⣿⣿⣿⣿⣿⣿⣿⣿⣿⢕⣿⣿⣿⣿⣿⣿⣿⣿⣿⣿⣿⣿⠀⠀⠀⠀⠀⠀⠀⠀⠀⠀⠀⠀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⠀⠀⠀⠀⠀⠀⠀⠀⠀⠀⠀⣿⣿⣿⣿⣿⣿⣿⣿⣿⣿⣿⣿⣿⣿⣿⣿⣿⣿⣿⣿⣿⣿⣿⣿⣿⣿⣿⣿⣿⡿⣵⡿⣿⣿⣿⣿⣿⣿⣿⣿⣿⣿⣿⣿⣿⢕⣿⣿⣿⣿⣿⣿⣿⣿⣿⣿⣿⣿⠀⠀⠀⠀⠀⠀⠀⠀⠀⠀⠀⠀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⠀⠀⠀⠀⠀⠀⠀⠀⠀⠀⠀⣿⣿⣿⣿⣿⣿⣿⣿⣿⣿⣿⣿⣿⣿⣿⣿⣿⣿⣿⣿⣿⣿⣿⣿⣿⣿⣿⣿⣿⣿⣿⣿⣿⣿⣿⣿⣿⣿⣿⣿⣿⣿⣿⣿⣿⡕⣿⣿⣿⣿⣿⣿⣿⣿⣿⣿⣿⣿⠀⠀⠀⠀⠀⠀⠀⠀⠀⠀⠀⠀</a:t>
            </a:r>
            <a:br/>
            <a:r>
              <a:t>⠀⠀⠀⠀⠀⠀⠀⠀⠀⠀⠀⣿⣿⣿⣿⣿⣿⣿⣿⣿⣿⣿⣿⣿⣿⣿⣿⣿⣿⣿⣿⣿⣿⡟⣿⣿⣿⣿⣿⣿⣿⣿⣿⣿⣿⣿⣿⣿⣿⣿⣿⣿⣿⣿⣿⣿⡟⣿⣿⣿⣿⣿⣿⣿⣿⣿⣿⣿⣿⠀⠀⠀⠀⠀⠀⠀⠀⠀⠀⠀⠀</a:t>
            </a:r>
            <a:br/>
            <a:r>
              <a:t>⠀⠀⠀⠀⠀⠀⠀⠀⠀⠀⠀⣿⣿⣿⣿⣿⣿⣿⣿⣿⣿⣿⣿⣿⣿⣿⣿⣿⣿⣿⣿⣿⣿⣷⣿⣿⣿⣿⣿⣿⣿⣿⣿⣿⣿⣿⣿⣿⣿⣿⣿⣿⣿⣿⣿⣿⢇⣿⣿⣿⣿⣿⣿⣿⣿⣿⣿⣿⣿⠀⠀⠀⠀⠀⠀⠀⠀⠀⠀⠀⠀</a:t>
            </a:r>
            <a:br/>
            <a:r>
              <a:t>⠀⠀⠀⠀⠀⠀⠀⠀⠀⠀⠀⣿⣿⣿⣿⣿⣿⣿⣿⣿⣿⣿⣿⣿⣿⣿⣿⣿⣿⣿⣿⡝⢟⢝⢹⣿⣿⣿⣿⣿⣿⣿⣿⣿⢿⣿⣿⣿⣿⣿⣿⣿⣿⣿⣿⣿⢕⣿⣿⣿⣿⣿⣿⣿⣿⣿⣿⣿⣿⠀⠀⠀⠀⠀⠀⠀⠀⠀⠀⠀⠀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⠀⠀⠀⠀⠀⠀⠀⠀⠀⠀⠀⣿⣿⣿⣿⣿⣿⣿⣿⣿⣿⣿⣿⣿⣿⣿⣿⣿⣿⣿⣿⣽⣧⡕⢞⣿⣿⣿⣿⣿⣿⣿⣿⡟⢼⣿⣿⣿⣿⣿⣿⣿⣿⣿⣿⣿⢕⣿⣿⣿⣿⣿⣿⣿⡿⢿⢿⡟⢏⠀⠀⠀⠀⠀⠀⠀⠀⠀⠀⠀⠀</a:t>
            </a:r>
            <a:br/>
            <a:r>
              <a:t>⠀⠀⠀⠀⠀⠀⠀⠀⠀⠀⠀⣿⣿⣿⣿⣿⣿⣿⣿⣿⣿⣿⣿⣿⣿⣿⣿⣿⣏⢕⣵⣵⣵⣷⣷⣿⣿⣿⣿⣿⣿⣏⡻⢇⣿⣿⣿⣿⣿⣿⣿⣿⣿⣿⣿⣿⢕⣿⣿⢿⢟⢻⢏⢕⢕⣗⣇⢝⢇⠀⠀⠀⠀⠀⠀⠀⠀⠀⠀⠀⠀</a:t>
            </a:r>
            <a:br/>
            <a:r>
              <a:t>⠀⠀⠀⠀⠀⠀⠀⠀⠀⠀⠀⣿⣿⣿⣿⣿⣿⣿⣿⣿⣿⣿⣿⣿⣿⣿⣿⣿⣿⣗⣇⢿⢿⢕⢟⢿⢿⡿⣿⣿⡿⢟⣿⣧⣿⣿⣿⣿⣿⣿⣿⣿⣿⣿⡿⢟⢕⣻⡵⢵⣾⣷⣵⣕⢕⣗⢞⢝⢸⠀⠀⠀⠀⠀⠀⠀⠀⠀⠀⠀⠀</a:t>
            </a:r>
            <a:br/>
            <a:r>
              <a:t>⠀⠀⠀⠀⠀⠀⠀⠀⠀⠀⠀⣿⣿⣿⣿⣿⣿⣿⣿⣿⣿⣿⣿⣿⣿⣿⣿⣿⣿⣿⣷⡇⢕⢕⢕⢕⢕⢕⢕⣕⣱⣵⣿⣿⣿⣿⣿⣿⣯⣻⣿⣿⣿⣿⣿⣾⢕⡸⣼⣕⢷⡻⢿⢿⢽⡕⢕⢕⢇⠀⠀⠀⠀⠀⠀⠀⠀⠀⠀⠀⠀</a:t>
            </a:r>
            <a:br/>
            <a:r>
              <a:t>⠀⠀⠀⠀⠀⠀⠀⠀⠀⠀⠀⣿⣿⣿⣿⣿⣿⣿⣿⣿⣿⣿⣿⣿⣿⣿⣿⣿⣿⣿⣿⣇⡕⢕⡕⢷⡷⣵⡕⢜⢹⢿⣿⣿⣿⣿⣿⣿⣾⢿⣿⣿⣿⣿⣮⣿⡇⢕⣎⡵⣵⡵⣼⡵⢕⢕⢱⣕⢕⠀⠀⠀⠀⠀⠀⠀⠀⠀⠀⠀⠀</a:t>
            </a:r>
            <a:br/>
            <a:r>
              <a:t>⠀⠀⠀⠀⠀⠀⠀⠀⠀⠀⠀⠛⠛⠛⠛⠛⠛⠛⠛⠛⠛⠛⠛⠛⠛⠛⠛⠛⠛⠛⠛⠛⠑⠑⠚⠛⠛⠛⠛⠃⠑⠑⠚⠛⠛⠛⠓⠛⠛⠛⠛⠛⠛⠛⠛⠛⠃⠛⠃⠓⠃⠘⠑⠑⠑⠑⠑⠙⠛⠀⠀⠀⠀⠀⠀⠀⠀⠀⠀⠀⠀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⠀⠀⠀⠀⠀⠀⠀⠀⠀⠀⠀⣿⣿⣿⣿⣿⣿⣿⣿⣿⣿⣿⣿⣿⣿⣿⣿⣿⣿⣿⣿⣿⣿⣿⣿⣿⣿⣿⣿⣿⣿⣿⣿⣿⣿⣿⣿⣿⣿⣿⣿⣿⣿⣿⣿⡇⢕⣿⣿⣿⣿⣷⣾⣽⣟⣟⣿⢷⣷⠀⠀⠀⠀⠀⠀⠀⠀⠀⠀⠀⠀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⠀⠀⠀⠀⠀⠀⠀⠀⠀⠀⠀⣿⣿⣿⣿⣿⣿⣿⣿⣿⣿⣿⣿⣿⣿⣿⣿⣿⣿⣿⣿⣿⣿⣿⣿⣿⣿⣿⣿⣿⣿⣿⣿⣿⣿⣿⣿⣿⣿⣿⣿⣿⣿⣿⣿⡇⢕⣿⣿⡿⣿⣿⣿⣿⣿⣿⣿⣿⣿⠀⠀⠀⠀⠀⠀⠀⠀⠀⠀⠀⠀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⠀⠀⠀⠀⠀⠀⠀⠀⠀⠀⠀⣿⣿⣿⣿⣿⣿⣿⣿⣿⣿⣿⣿⣿⣿⣿⣿⣿⣿⣿⣿⣿⣿⣿⣿⣿⣿⣿⣿⣿⣿⣿⣿⣿⣿⣿⣿⣿⣿⣿⣿⣿⣿⣿⣿⡇⢜⣿⣿⣿⣿⣿⣿⣿⣿⣿⣿⣿⣿⠀⠀⠀⠀⠀⠀⠀⠀⠀⠀⠀⠀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⠀⠀⠀⠀⠀⠀⠀⠀⠀⠀⠀⣿⣿⣿⣿⣿⣿⣿⣿⣿⣿⣿⣿⣿⣿⣿⣿⣿⣿⣿⣿⣿⣿⣿⣿⣿⣿⣿⣿⣿⣿⣿⣿⣿⣿⣿⣿⣿⣿⣿⣿⣿⣿⣿⣿⡗⢸⣿⣿⣿⣿⣿⣿⣿⣿⣿⣿⣿⣿⠀⠀⠀⠀⠀⠀⠀⠀⠀⠀⠀⠀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⠀⠀⠀⠀⠀⠀⠀⠀⠀⠀⠀⣿⣿⣿⣿⣿⣿⣿⣿⣿⣿⣿⣿⣿⣿⣿⣿⣿⣿⣿⣿⣿⣿⣿⣿⣿⣿⣿⣿⣿⣿⣿⣿⣿⣿⣿⣿⣿⣿⣿⣿⣿⣿⣿⣿⡇⢱⣿⣿⣿⣿⣟⣟⣿⣿⣿⢿⢿⢿⠀⠀⠀⠀⠀⠀⠀⠀⠀⠀⠀⠀</a:t>
            </a:r>
            <a:br/>
            <a:r>
              <a:t>⠀⠀⠀⠀⠀⠀⠀⠀⠀⠀⠀⣿⣿⣿⣿⣿⣿⣿⣿⣿⣿⣿⣿⣿⣿⣿⣿⣿⣿⣿⣿⣿⣿⣿⣿⣿⣿⡟⢏⢕⡕⠇⠜⢝⣿⣿⣿⣿⣿⣿⣿⣿⣿⣿⣿⣇⢸⣿⣿⣿⣿⣿⣿⣿⣿⣿⣿⣿⣿⠀⠀⠀⠀⠀⠀⠀⠀⠀⠀⠀⠀</a:t>
            </a:r>
            <a:br/>
            <a:r>
              <a:t>⠀⠀⠀⠀⠀⠀⠀⠀⠀⠀⠀⣿⣿⣿⣿⣿⣿⣿⣿⣿⣿⣿⣿⣿⣿⣿⣿⣿⣿⣿⣿⣿⣿⣿⣿⣿⡟⢕⢕⢕⣵⣴⣵⣵⣿⣿⣿⣿⣿⣿⣿⣿⣿⣿⣿⡇⢸⣿⣿⣿⣿⣿⣿⣿⣿⣿⣿⣿⣿⠀⠀⠀⠀⠀⠀⠀⠀⠀⠀⠀⠀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⠀⠀⠀⠀⠀⠀⠀⠀⠀⠀⠀⣿⣿⣿⣿⣿⣿⣿⣿⣿⣿⣿⣿⣿⣿⣿⣿⣿⣿⣿⣿⣿⣿⣿⣿⣿⡇⢑⢑⢜⢟⢟⢛⡟⢝⣿⣿⣿⣿⣿⣿⣿⣿⣿⣿⡇⢸⣿⣿⣿⣿⣿⣿⣿⣿⣿⣿⣿⣿⠀⠀⠀⠀⠀⠀⠀⠀⠀⠀⠀⠀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⠀⠀⠀⠀⠀⠀⠀⠀⠀⠀⠀⣿⣿⣿⣿⣿⣿⣿⣿⣿⣿⣿⣿⣿⣿⣿⣿⣿⣿⣿⣿⣿⣿⣿⣿⣿⣿⡽⢵⢿⣿⣧⣾⣳⣾⣿⣿⣿⣿⣿⣿⣿⣿⣿⣿⡇⢸⣿⣿⣿⣿⣿⣿⣿⣿⣿⣿⣿⣿⠀⠀⠀⠀⠀⠀⠀⠀⠀⠀⠀⠀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⠀⠀⠀⠀⠀⠀⠀⠀⠀⠀⠀⣿⣿⣿⣿⣿⣿⣿⣿⣿⣿⣿⣿⣿⣿⣿⣿⣿⣿⣿⣿⣿⣿⣿⣿⣿⣿⣧⣵⣜⢟⢿⣿⣿⣿⣿⣿⣿⣿⣿⣿⣿⣿⣿⣿⢇⢸⣿⣿⣿⣿⣿⣿⣿⣿⣿⣿⣿⣿⠀⠀⠀⠀⠀⠀⠀⠀⠀⠀⠀⠀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⠀⠀⠀⠀⠀⠀⠀⠀⠀⠀⠀⣿⣿⣿⣿⣿⣿⣿⣿⣿⣿⣿⣿⣿⣿⣿⣿⣿⣿⣿⣿⣿⣿⣿⣿⣿⣿⣿⣿⣿⣧⢜⡿⣿⣿⣿⣿⣿⣿⣿⣿⣿⣿⣿⣿⡇⢹⣿⣿⣿⣿⣿⣿⣿⣿⣿⣿⣿⣿⠀⠀⠀⠀⠀⠀⠀⠀⠀⠀⠀⠀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⠀⠀⠀⠀⠀⠀⠀⠀⠀⠀⠀⣿⣿⣿⣿⣿⣿⣿⣿⣿⣿⣿⣿⣿⣿⣿⣿⣿⣿⣿⣿⣿⣿⣿⣿⣿⣿⣿⣿⣿⣿⣷⣧⣿⣿⣿⣿⣿⣿⣿⣿⣿⣿⣿⣿⡇⢸⣿⣿⣿⣿⣿⣿⣿⣿⣿⣿⣿⣿⠀⠀⠀⠀⠀⠀⠀⠀⠀⠀⠀⠀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⠀⠀⠀⠀⠀⠀⠀⠀⠀⠀⠀⣿⣿⣿⣿⣿⣿⣿⣿⣿⣿⣿⣿⣿⣿⣿⣿⣿⣿⣿⣿⣿⣿⣿⣿⣿⣿⣿⣿⣿⣿⣿⣿⣿⣿⣿⣿⣿⣿⣿⣿⣿⣿⣿⣿⡇⣽⣿⣿⣿⣿⣿⣿⣿⣿⣿⣿⣿⣿⠀⠀⠀⠀⠀⠀⠀⠀⠀⠀⠀⠀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⠀⠀⠀⠀⠀⠀⠀⠀⠀⠀⠀⣿⣿⣿⣿⣿⣿⣿⣿⣿⣿⣿⣿⣿⣿⣿⣿⣿⣿⣿⣿⣿⣿⣿⣿⣿⣿⣿⣿⣿⣿⣿⣿⣿⣿⣿⣿⣿⣿⣿⣿⣿⣿⣿⣿⡟⢿⣿⣿⣿⣿⣿⣿⣿⣿⣿⣿⣿⣿⠀⠀⠀⠀⠀⠀⠀⠀⠀⠀⠀⠀</a:t>
            </a:r>
            <a:br/>
            <a:r>
              <a:t>⠀⠀⠀⠀⠀⠀⠀⠀⠀⠀⠀⣿⣿⣿⣿⣿⣿⣿⣿⣿⣿⣿⣿⣿⣿⣿⣿⣿⣿⣿⣿⣿⣿⣿⡟⣿⣿⣿⣿⣿⣿⣿⣿⣿⢿⣿⣿⣿⣿⣿⣿⣿⣿⣿⣿⡇⣼⣿⣿⣿⣿⣿⣿⣿⣿⣿⣿⣿⣿⠀⠀⠀⠀⠀⠀⠀⠀⠀⠀⠀⠀</a:t>
            </a:r>
            <a:br/>
            <a:r>
              <a:t>⠀⠀⠀⠀⠀⠀⠀⠀⠀⠀⠀⣿⣿⣿⣿⣿⣿⣿⣿⣿⣿⣿⣿⣿⣿⣿⣿⣿⣿⣿⣿⢿⣎⡝⢕⣼⣿⣿⣿⣿⣿⣿⣿⣿⣿⣿⣿⣿⣿⣿⣿⣿⣿⣿⣿⡕⢿⣿⣿⣿⣿⣿⣿⣿⣿⣿⣿⣿⣿⠀⠀⠀⠀⠀⠀⠀⠀⠀⠀⠀⠀</a:t>
            </a:r>
            <a:br/>
            <a:r>
              <a:t>⠀⠀⠀⠀⠀⠀⠀⠀⠀⠀⠀⣿⣿⣿⣿⣿⣿⣿⣿⣿⣿⣿⣿⣿⣿⣿⣿⣿⣿⣿⢟⢻⢿⣿⢵⣾⣿⣿⣿⣿⣿⣿⣿⡿⣿⣿⣿⣿⣿⣿⣿⣿⣿⣿⣿⢇⣿⣿⣿⣿⣿⣿⡿⢟⢟⢯⡹⢕⢕⠀⠀⠀⠀⠀⠀⠀⠀⠀⠀⠀⠀</a:t>
            </a:r>
            <a:br/>
            <a:r>
              <a:t>⠀⠀⠀⠀⠀⠀⠀⠀⠀⠀⠀⣿⣿⣿⣿⣿⣿⣿⣿⣿⣿⣿⣿⣿⣿⣿⣿⣿⣿⣧⡵⢷⣷⣷⣷⣿⣿⣿⣿⣿⣿⣿⣷⣾⣿⣿⣿⣿⣿⣿⣿⣿⣿⣿⣿⢕⡿⢿⢟⢏⡝⢕⢕⢕⡱⣕⣱⣵⢼⠀⠀⠀⠀⠀⠀⠀⠀⠀⠀⠀⠀</a:t>
            </a:r>
            <a:br/>
            <a:r>
              <a:t>⠀⠀⠀⠀⠀⠀⠀⠀⠀⠀⠀⣿⣿⣿⣿⣿⣿⣿⣿⣿⣿⣿⣿⣿⣿⣿⣿⣿⣿⣿⣽⢺⢿⢏⢸⢿⣿⣿⣿⣿⣿⣷⣿⣿⣿⣿⣿⣿⣿⣿⣿⣿⣿⡟⢏⢕⢳⣷⢜⣿⣿⣷⣵⡜⢽⢕⢕⢺⡗⠀⠀⠀⠀⠀⠀⠀⠀⠀⠀⠀⠀</a:t>
            </a:r>
            <a:br/>
            <a:r>
              <a:t>⠀⠀⠀⠀⠀⠀⠀⠀⠀⠀⠀⣿⣿⣿⣿⣿⣿⣿⣿⣿⣿⣿⣿⣿⣿⣿⣿⣿⣿⣿⣿⡇⢕⢕⢕⢕⢜⢻⣿⣿⣿⣿⣿⣿⣿⢿⣿⢿⣿⣿⣿⣿⣿⢿⣿⡕⢵⢷⣵⢻⢟⢻⡟⢗⢕⢕⢜⢕⢕⠀⠀⠀⠀⠀⠀⠀⠀⠀⠀⠀⠀</a:t>
            </a:r>
            <a:br/>
            <a:r>
              <a:t>⠀⠀⠀⠀⠀⠀⠀⠀⠀⠀⠀⣿⣿⣿⣿⣿⣿⣿⣿⣿⣿⣿⣿⣿⣿⣿⣿⣿⣿⣿⣿⣷⢕⢕⣱⣵⣕⢕⢜⣿⡿⣽⣿⣿⣿⣿⢿⣿⣟⣿⣿⣿⣿⣷⣿⡇⣜⣵⢞⢿⢿⢷⢎⢕⢕⢳⢧⣝⡕⠀⠀⠀⠀⠀⠀⠀⠀⠀⠀⠀⠀</a:t>
            </a:r>
            <a:br/>
            <a:r>
              <a:t>⠀⠀⠀⠀⠀⠀⠀⠀⠀⠀⠀⠛⠛⠛⠛⠛⠛⠛⠛⠛⠛⠛⠛⠛⠛⠛⠛⠛⠛⠛⠛⠛⠑⠑⠛⠛⠛⠓⠃⠘⠛⠛⠛⠛⠛⠛⠛⠛⠛⠛⠛⠛⠛⠛⠛⠙⠛⠓⠃⠑⠑⠑⠑⠑⠑⠃⠑⠓⠃⠀⠀⠀⠀⠀⠀⠀⠀⠀⠀⠀⠀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⠀⠀⠀⠀⠀⠀⠀⠀⠀⠀⠀⣿⣿⣿⣿⣿⣿⣿⣿⣿⣿⣿⣿⣿⣿⣿⣿⣿⣿⣿⣿⣿⣿⣿⣿⣿⣿⣿⣿⣿⣿⣿⣿⣿⣿⣿⣿⣿⣿⣿⣿⣿⣿⣿⡇⢕⢿⣿⣿⣷⣷⣯⣽⣟⣻⡷⢧⣵⣕⠀⠀⠀⠀⠀⠀⠀⠀⠀⠀⠀⠀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⠀⠀⠀⠀⠀⠀⠀⠀⠀⠀⠀⣿⣿⣿⣿⣿⣿⣿⣿⣿⣿⣿⣿⣿⣿⣿⣿⣿⣿⣿⣿⣿⣿⣿⣿⣿⣿⣿⣿⣿⣿⣿⣿⣿⣿⣿⣿⣿⣿⣿⣿⣿⣿⣿⣇⢕⣿⣿⣾⣿⣿⣿⣿⣿⣿⣿⣿⣧⣻⠀⠀⠀⠀⠀⠀⠀⠀⠀⠀⠀⠀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⠀⠀⠀⠀⠀⠀⠀⠀⠀⠀⠀⣿⣿⣿⣿⣿⣿⣿⣿⣿⣿⣿⣿⣿⣿⣿⣿⣿⣿⣿⣿⣿⣿⣿⣿⣿⣿⣿⣿⣿⣿⣿⣿⣿⣿⣿⣿⣿⣿⣿⣿⣿⣿⣿⣏⢕⣿⣿⣿⣿⣿⣿⣿⣿⣿⣿⣿⣿⣿⠀⠀⠀⠀⠀⠀⠀⠀⠀⠀⠀⠀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⠀⠀⠀⠀⠀⠀⠀⠀⠀⠀⠀⣿⣿⣿⣿⣿⣿⣿⣿⣿⣿⣿⣿⣿⣿⣿⣿⣿⣿⣿⣿⣿⣿⣿⣿⣿⣿⣿⣿⣿⣿⣿⣿⣿⣿⣿⣿⣿⣿⣿⣿⣿⣿⣿⡇⢕⣿⣿⣿⣿⣿⣿⣿⣿⣿⣿⣿⣿⣿⠀⠀⠀⠀⠀⠀⠀⠀⠀⠀⠀⠀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⠀⠀⠀⠀⠀⠀⠀⠀⠀⠀⠀⣿⣿⣿⣿⣿⣿⣿⣿⣿⣿⣿⣿⣿⣿⣿⣿⣿⣿⣿⣿⣿⣿⣿⣿⣿⣿⣿⣿⣿⣿⣿⣿⣿⣿⣿⣿⣿⣿⣿⣿⣿⣿⣿⡗⢕⣿⣿⣿⣿⣿⣿⣿⣿⣿⣿⣿⣿⣿⠀⠀⠀⠀⠀⠀⠀⠀⠀⠀⠀⠀</a:t>
            </a:r>
            <a:br/>
            <a:r>
              <a:t>⠀⠀⠀⠀⠀⠀⠀⠀⠀⠀⠀⣿⣿⣿⣿⣿⣿⣿⣿⣿⣿⣿⣿⣿⣿⣿⣿⣿⣿⣿⣿⣿⣿⣿⣿⣿⣿⣿⡿⢟⡟⣟⣻⣿⣿⣿⣿⣿⣿⣿⣿⣿⣷⣷⡇⢱⣿⣿⣿⣿⣿⣟⣻⣿⣿⡿⢿⡿⣿⠀⠀⠀⠀⠀⠀⠀⠀⠀⠀⠀⠀</a:t>
            </a:r>
            <a:br/>
            <a:r>
              <a:t>⠀⠀⠀⠀⠀⠀⠀⠀⠀⠀⠀⣿⣿⣿⣿⣿⣿⣿⣿⣿⣿⣿⣿⣿⣿⣿⣿⣿⣿⣿⣿⣿⣿⣿⣿⣿⣿⢏⢕⢕⢎⢑⢁⢕⣿⣿⣿⣿⣿⣿⣿⣿⣿⣿⣇⢕⣿⣿⣿⣿⣿⣿⣿⣿⣿⣿⣿⣿⣿⠀⠀⠀⠀⠀⠀⠀⠀⠀⠀⠀⠀</a:t>
            </a:r>
            <a:br/>
            <a:r>
              <a:t>⠀⠀⠀⠀⠀⠀⠀⠀⠀⠀⠀⣿⣿⣿⣿⣿⣿⣿⣿⣿⣿⣿⣿⣿⣿⣿⣿⣿⣿⣿⣿⣿⣿⣿⣿⣿⡟⠔⢕⢱⣿⣿⣿⣿⣿⣿⣿⣿⣿⣿⣿⣿⣿⣿⡇⢸⣿⣿⣿⣿⣿⣿⣿⣿⣿⣿⣿⣿⣿⠀⠀⠀⠀⠀⠀⠀⠀⠀⠀⠀⠀</a:t>
            </a:r>
            <a:br/>
            <a:r>
              <a:t>⠀⠀⠀⠀⠀⠀⠀⠀⠀⠀⠀⣿⣿⣿⣿⣿⣿⣿⣿⣿⣿⣿⣿⣿⣿⣿⣿⣿⣿⣿⣿⣿⣿⣿⣿⣿⣧⢔⢄⣼⣵⢕⣱⣇⣱⣿⣿⣿⣿⣿⣿⣿⣿⣿⡇⢸⣿⣿⣿⣿⣿⣿⣿⣿⣿⣿⣿⣿⣿⠀⠀⠀⠀⠀⠀⠀⠀⠀⠀⠀⠀</a:t>
            </a:r>
            <a:br/>
            <a:r>
              <a:t>⠀⠀⠀⠀⠀⠀⠀⠀⠀⠀⠀⣿⣿⣿⣿⣿⣿⣿⣿⣿⣿⣿⣿⣿⣿⣿⣿⣿⣿⣿⣿⣿⣿⣿⣿⣿⣿⡏⢝⡻⢿⣿⣿⣿⣿⣿⣿⣿⣿⣿⣿⣿⣿⣿⡇⢸⣿⣿⣿⣿⣿⣿⣿⣿⣿⣿⣿⣿⣿⠀⠀⠀⠀⠀⠀⠀⠀⠀⠀⠀⠀</a:t>
            </a:r>
            <a:br/>
            <a:r>
              <a:t>⠀⠀⠀⠀⠀⠀⠀⠀⠀⠀⠀⣿⣿⣿⣿⣿⣿⣿⣿⣿⣿⣿⣿⣿⣿⣿⣿⣿⣿⣿⣿⣿⣿⣿⣿⣿⣿⣷⣿⣧⢕⢝⣿⣿⣿⣿⣿⣿⣿⣿⣿⣿⣿⣿⡇⢸⣿⣿⣿⣿⣿⣿⣿⣿⣿⣿⣿⣿⣿⠀⠀⠀⠀⠀⠀⠀⠀⠀⠀⠀⠀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⠀⠀⠀⠀⠀⠀⠀⠀⠀⠀⠀⣿⣿⣿⣿⣿⣿⣿⣿⣿⣿⣿⣿⣿⣿⣿⣿⣿⣿⣿⣿⣿⣿⣿⣿⣿⣿⣿⣿⣿⣧⢱⣻⣿⣿⣿⣿⣿⣿⣿⣿⣿⣿⣿⡇⢸⣿⣿⣿⣿⣿⣿⣿⣿⣿⣿⣿⣿⣿⠀⠀⠀⠀⠀⠀⠀⠀⠀⠀⠀⠀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⠀⠀⠀⠀⠀⠀⠀⠀⠀⠀⠀⣿⣿⣿⣿⣿⣿⣿⣿⣿⣿⣿⣿⣿⣿⣿⣿⣿⣿⣿⣿⣿⣿⣿⣿⣿⣿⣿⣿⣿⣿⣷⣿⣿⣿⣿⣿⣿⣿⣿⣿⣿⣿⣿⡇⢸⣿⣿⣿⣿⣿⣿⣿⣿⣿⣿⣿⣿⣿⠀⠀⠀⠀⠀⠀⠀⠀⠀⠀⠀⠀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⠀⠀⠀⠀⠀⠀⠀⠀⠀⠀⠀⣿⣿⣿⣿⣿⣿⣿⣿⣿⣿⣿⣿⣿⣿⣿⣿⣿⣿⣿⣿⣿⣿⣿⣿⢿⣿⣿⣿⣿⣿⣿⣿⣿⣿⣿⣿⣿⣿⣿⣿⣿⣿⣿⣗⣸⣿⣿⣿⣿⣿⣿⣿⣿⣿⣿⣿⣿⣿⠀⠀⠀⠀⠀⠀⠀⠀⠀⠀⠀⠀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⠀⠀⠀⠀⠀⠀⠀⠀⠀⠀⠀⣿⣿⣿⣿⣿⣿⣿⣿⣿⣿⣿⣿⣿⣿⣿⣿⣿⣿⣿⣿⣿⣿⣿⣿⣿⣿⣿⣿⣿⣿⣿⣿⣿⣿⣿⣿⣿⣿⣿⣿⣿⣿⣿⡏⢸⣿⣿⣿⣿⣿⣿⣿⣿⣿⣿⣿⣿⣿⠀⠀⠀⠀⠀⠀⠀⠀⠀⠀⠀⠀</a:t>
            </a:r>
            <a:br/>
            <a:r>
              <a:t>⠀⠀⠀⠀⠀⠀⠀⠀⠀⠀⠀⣿⣿⣿⣿⣿⣿⣿⣿⣿⣿⣿⣿⣿⣿⣿⣿⣿⣿⣿⣿⣿⣿⢿⣿⢇⢻⣿⣿⣿⣿⣿⣿⣿⣿⣿⣿⣿⣿⣿⣿⣿⣿⣿⡇⢸⣿⣿⣿⣿⣿⣿⣿⣿⣿⣿⣿⣿⣿⠀⠀⠀⠀⠀⠀⠀⠀⠀⠀⠀⠀</a:t>
            </a:r>
            <a:br/>
            <a:r>
              <a:t>⠀⠀⠀⠀⠀⠀⠀⠀⠀⠀⠀⣿⣿⣿⣿⣿⣿⣿⣿⣿⣿⣿⣿⣿⣿⣿⣿⣿⣿⣿⣿⣿⣿⣷⣿⢕⣻⣿⣿⣿⣿⣿⣿⡿⣿⣿⣿⣿⣿⣿⣿⣿⣿⣿⡇⢸⣿⣿⣿⣿⣿⣿⣿⣿⣿⡿⢿⢿⢫⠀⠀⠀⠀⠀⠀⠀⠀⠀⠀⠀⠀</a:t>
            </a:r>
            <a:br/>
            <a:r>
              <a:t>⠀⠀⠀⠀⠀⠀⠀⠀⠀⠀⠀⣿⣿⣿⣿⣿⣿⣿⣿⣿⣿⣿⣿⣿⣿⣿⣿⣿⣿⣿⢿⢝⢝⢻⢿⢟⣿⣿⣿⣿⣿⣿⣿⣿⣯⣿⣿⣿⣿⣿⣿⣿⣿⣿⡇⢸⣿⣿⣿⣿⢿⢟⢻⡝⢇⢕⢕⢕⢕⠀⠀⠀⠀⠀⠀⠀⠀⠀⠀⠀⠀</a:t>
            </a:r>
            <a:br/>
            <a:r>
              <a:t>⠀⠀⠀⠀⠀⠀⠀⠀⠀⠀⠀⣿⣿⣿⣿⣿⣿⣿⣿⣿⣿⣿⣿⣿⣿⣿⣿⣿⣿⣿⣷⡸⣿⣾⣷⣷⡿⢟⢟⢟⢟⢝⢻⣿⣿⣿⣿⣿⣿⣿⣿⣿⣿⣿⡇⢸⢏⢝⣹⣕⢕⢕⣕⣗⡧⢕⢗⢺⡝⠀⠀⠀⠀⠀⠀⠀⠀⠀⠀⠀⠀</a:t>
            </a:r>
            <a:br/>
            <a:r>
              <a:t>⠀⠀⠀⠀⠀⠀⠀⠀⠀⠀⠀⣿⣿⣿⣿⣿⣿⣿⣿⣿⣿⣿⣿⣿⣿⣿⣿⣿⣿⣿⣿⡇⢟⢏⢕⢿⣿⣿⣿⣷⣧⣾⣿⣿⣿⣿⣿⣿⣿⣿⣿⣿⣝⣵⢕⢸⢿⢝⣟⣿⣿⣧⢕⢗⢕⣝⡝⢕⢕⠀⠀⠀⠀⠀⠀⠀⠀⠀⠀⠀⠀</a:t>
            </a:r>
            <a:br/>
            <a:r>
              <a:t>⠀⠀⠀⠀⠀⠀⠀⠀⠀⠀⠀⣿⣿⣿⣿⣿⣿⣿⣿⣿⣿⣿⣿⣿⣿⣿⣿⣿⣿⣿⣿⡇⢕⢕⢕⢕⢜⣹⣟⢿⣿⣻⣿⣿⣿⣿⣿⣽⣾⣿⣿⣿⡿⣿⡇⢜⢟⣞⣝⣎⣕⢝⡏⢕⡕⢱⡕⢕⢕⠀⠀⠀⠀⠀⠀⠀⠀⠀⠀⠀⠀</a:t>
            </a:r>
            <a:br/>
            <a:r>
              <a:t>⠀⠀⠀⠀⠀⠀⠀⠀⠀⠀⠀⣿⣿⣿⣿⣿⣿⣿⣿⣿⣿⣿⣿⣿⣿⣿⣿⣿⣿⣿⣿⣿⢕⡕⢳⣿⣧⣜⣕⣕⣽⣿⣿⣿⣿⣟⣿⣿⣿⣿⣿⣿⣿⣿⣷⣱⣷⡝⡝⢟⢝⢕⢕⢕⢝⢳⢧⢕⡕⠀⠀⠀⠀⠀⠀⠀⠀⠀⠀⠀⠀</a:t>
            </a:r>
            <a:br/>
            <a:r>
              <a:t>⠀⠀⠀⠀⠀⠀⠀⠀⠀⠀⠀⠛⠛⠛⠛⠛⠛⠛⠛⠛⠛⠛⠛⠛⠛⠛⠛⠛⠛⠛⠛⠛⠑⠘⠛⠛⠛⠛⠛⠛⠛⠛⠛⠛⠛⠛⠛⠋⠛⠛⠛⠛⠛⠛⠛⠛⠙⠑⠑⠑⠑⠓⠑⠘⠙⠑⠙⠑⠑⠀⠀⠀⠀⠀⠀⠀⠀⠀⠀⠀⠀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⠀⠀⠀⠀⠀⠀⠀⠀⠀⠀⠀⣿⣿⣿⣿⣿⣿⣿⣿⣿⣿⣿⣿⣿⣿⣿⣿⣿⣿⣿⣿⣿⣿⣿⣿⣿⣿⣿⣿⣿⣿⣿⣿⣿⣿⣿⣿⣿⣿⣿⣿⣿⣿⣿⢕⢸⣿⣿⢷⣿⣽⣝⣟⣷⢷⣵⣕⣜⢝⠀⠀⠀⠀⠀⠀⠀⠀⠀⠀⠀⠀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⠀⠀⠀⠀⠀⠀⠀⠀⠀⠀⠀⣿⣿⣿⣿⣿⣿⣿⣿⣿⣿⣿⣿⣿⣿⣿⣿⣿⣿⣿⣿⣿⣿⣿⣿⣿⣿⣿⣿⣿⣿⣿⣿⣿⣿⣿⣿⣿⣿⣿⣿⣿⣿⣿⢕⣸⣿⣿⣿⣿⣿⣿⣟⣿⣷⣾⣎⣻⣿⠀⠀⠀⠀⠀⠀⠀⠀⠀⠀⠀⠀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⠀⠀⠀⠀⠀⠀⠀⠀⠀⠀⠀⣿⣿⣿⣿⣿⣿⣿⣿⣿⣿⣿⣿⣿⣿⣿⣿⣿⣿⣿⣿⣿⣿⣿⣿⣿⣿⣿⣿⣿⣿⣿⣿⣿⣿⣿⣿⣿⣿⣿⣿⣿⣿⣿⢇⣿⣿⣿⣿⣿⣿⣿⣿⣿⣿⣿⣿⣿⣿⠀⠀⠀⠀⠀⠀⠀⠀⠀⠀⠀⠀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⠀⠀⠀⠀⠀⠀⠀⠀⠀⠀⠀⣿⣿⣿⣿⣿⣿⣿⣿⣿⣿⣿⣿⣿⣿⣿⣿⣿⣿⣿⣿⣿⣿⣿⣿⣿⣿⣿⢟⢕⢱⢵⢟⢟⣿⣿⣿⣿⣿⣿⣿⣿⣿⣷⢕⣾⣿⣯⣿⣿⣿⣻⣻⣿⣿⣿⢿⢿⣿⠀⠀⠀⠀⠀⠀⠀⠀⠀⠀⠀⠀</a:t>
            </a:r>
            <a:br/>
            <a:r>
              <a:t>⠀⠀⠀⠀⠀⠀⠀⠀⠀⠀⠀⣿⣿⣿⣿⣿⣿⣿⣿⣿⣿⣿⣿⣿⣿⣿⣿⣿⣿⣿⣿⣿⣿⣿⣿⣿⣿⢇⠕⢕⣱⣴⣕⣼⣿⣿⣿⣿⣿⣿⣿⣿⣿⣿⡕⣿⣿⣿⣿⣿⣿⣿⣿⣿⣿⣿⣿⣿⣿⠀⠀⠀⠀⠀⠀⠀⠀⠀⠀⠀⠀</a:t>
            </a:r>
            <a:br/>
            <a:r>
              <a:t>⠀⠀⠀⠀⠀⠀⠀⠀⠀⠀⠀⣿⣿⣿⣿⣿⣿⣿⣿⣿⣿⣿⣿⣿⣿⣿⣿⣿⣿⣿⣿⣿⣿⣿⣿⣿⣿⢕⠐⢸⢿⢟⢟⢟⢻⣿⣿⣿⣿⣿⣿⣿⣿⣿⢕⣿⣿⣿⣿⣿⣿⣿⣿⣿⣿⣿⣿⣿⣿⠀⠀⠀⠀⠀⠀⠀⠀⠀⠀⠀⠀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⠀⠀⠀⠀⠀⠀⠀⠀⠀⠀⠀⣿⣿⣿⣿⣿⣿⣿⣿⣿⣿⣿⣿⣿⣿⣿⣿⣿⣿⣿⣿⣿⣿⣿⣿⣿⣿⣷⢵⢺⣿⣵⣾⣷⣾⣿⣿⣿⣿⣿⣿⣿⣿⣟⢕⣿⣿⣿⣿⣿⣿⣿⣿⣿⣿⣿⣿⣿⣿⠀⠀⠀⠀⠀⠀⠀⠀⠀⠀⠀⠀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⠀⠀⠀⠀⠀⠀⠀⠀⠀⠀⠀⣿⣿⣿⣿⣿⣿⣿⣿⣿⣿⣿⣿⣿⣿⣿⣿⣿⣿⣿⣿⣿⣿⣿⣿⣿⣿⣿⣱⡜⢝⢿⣿⣿⣿⣿⣿⣿⣿⣿⣿⣿⣿⣿⢕⣿⣿⣿⣿⣿⣿⣿⣿⣿⣿⣿⣿⣿⣿⠀⠀⠀⠀⠀⠀⠀⠀⠀⠀⠀⠀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⠀⠀⠀⠀⠀⠀⠀⠀⠀⠀⠀⣿⣿⣿⣿⣿⣿⣿⣿⣿⣿⣿⣿⣿⣿⣿⣿⣿⣿⣿⣿⣿⣿⣿⣿⣿⣿⣿⣿⣿⣕⢕⣻⣿⣿⣿⣿⣿⣿⣿⣿⣿⣿⡏⢕⣿⣿⣿⣿⣿⣿⣿⣿⣿⣿⣿⣿⣿⣿⠀⠀⠀⠀⠀⠀⠀⠀⠀⠀⠀⠀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⠀⠀⠀⠀⠀⠀⠀⠀⠀⠀⠀⣿⣿⣿⣿⣿⣿⣿⣿⣿⣿⣿⣿⣿⣿⣿⣿⣿⣿⣿⣿⣿⣿⣿⣿⣿⣿⣿⣿⣿⣿⣇⣿⣿⣿⣿⣿⣿⣿⣿⣿⣿⣿⣇⢕⣿⣿⣿⣿⣿⣿⣿⣿⣿⣿⣿⣿⣿⣿⠀⠀⠀⠀⠀⠀⠀⠀⠀⠀⠀⠀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⠀⠀⠀⠀⠀⠀⠀⠀⠀⠀⠀⣿⣿⣿⣿⣿⣿⣿⣿⣿⣿⣿⣿⣿⣿⣿⣿⣿⣿⣿⣿⣯⢻⣿⣿⣿⡝⣿⣿⣿⣿⣿⣿⣿⣼⣿⣿⣿⣿⣿⣿⣿⣿⡿⣸⣿⣿⣿⣿⣿⣿⣿⣿⣿⣿⣿⣿⣿⣿⠀⠀⠀⠀⠀⠀⠀⠀⠀⠀⠀⠀</a:t>
            </a:r>
            <a:br/>
            <a:r>
              <a:t>⠀⠀⠀⠀⠀⠀⠀⠀⠀⠀⠀⣿⣿⣿⣿⣿⣿⣿⣿⣿⣿⣿⣿⣿⣿⣿⣿⣿⣿⣿⣿⣿⣿⣿⣿⣿⡇⣿⣿⣿⣿⣿⣿⣿⣿⣿⣿⣿⣿⣿⣿⣿⣿⣟⢸⣿⣿⣿⣿⣿⣿⣿⣿⣿⣿⣿⣿⣿⣿⠀⠀⠀⠀⠀⠀⠀⠀⠀⠀⠀⠀</a:t>
            </a:r>
            <a:br/>
            <a:r>
              <a:t>⠀⠀⠀⠀⠀⠀⠀⠀⠀⠀⠀⣿⣿⣿⣿⣿⣿⣿⣿⣿⣿⣿⣿⣿⣿⣿⣿⣿⣿⣿⣿⣿⣿⣿⣿⣿⢇⣼⣿⣿⣿⣿⣿⣿⢿⣿⣿⣿⣿⣿⣿⣿⣿⡇⢱⣿⣿⣿⣿⣿⣿⣿⣿⣿⣿⣿⣿⣿⡿⠀⠀⠀⠀⠀⠀⠀⠀⠀⠀⠀⠀</a:t>
            </a:r>
            <a:br/>
            <a:r>
              <a:t>⠀⠀⠀⠀⠀⠀⠀⠀⠀⠀⠀⣿⣿⣿⣿⣿⣿⣿⣿⣿⣿⣿⣿⣿⣿⣿⣿⣿⣿⣿⣿⣿⣿⣿⣿⣿⣕⣾⣿⣿⣿⣿⣿⣿⣿⣾⣿⣿⣿⣿⣿⣿⣿⡇⢸⣿⣿⣿⣿⣿⣿⣿⣿⢿⢟⢟⢟⢗⢷⠀⠀⠀⠀⠀⠀⠀⠀⠀⠀⠀⠀</a:t>
            </a:r>
            <a:br/>
            <a:r>
              <a:t>⠀⠀⠀⠀⠀⠀⠀⠀⠀⠀⠀⣿⣿⣿⣿⣿⣿⣿⣿⣿⣿⣿⣿⣿⣿⣿⣿⣿⣿⣿⣿⡝⣣⣜⣝⣏⣜⣿⢿⢿⢟⢻⣿⣿⣿⣿⣿⣿⣿⣿⣿⣿⣿⡇⢸⣿⣿⣿⢿⢟⢏⢹⢕⢇⢕⢱⣕⣕⢱⠀⠀⠀⠀⠀⠀⠀⠀⠀⠀⠀⠀</a:t>
            </a:r>
            <a:br/>
            <a:r>
              <a:t>⠀⠀⠀⠀⠀⠀⠀⠀⠀⠀⠀⣿⣿⣿⣿⣿⣿⣿⣿⣿⣿⣿⣿⣿⣿⣿⣿⣿⣿⣿⣿⣗⢝⣿⣿⢿⣿⣿⣷⣷⣇⣵⣿⣿⣿⣿⣿⣿⣿⣿⣿⣿⣿⡇⢜⢝⣕⣱⣮⡕⢕⢵⢽⢗⢟⣝⢹⢕⢕⠀⠀⠀⠀⠀⠀⠀⠀⠀⠀⠀⠀</a:t>
            </a:r>
            <a:br/>
            <a:r>
              <a:t>⠀⠀⠀⠀⠀⠀⠀⠀⠀⠀⠀⣿⣿⣿⣿⣿⣿⣿⣿⣿⣿⣿⣿⣿⣿⣿⣿⣿⣿⣿⣿⣿⢕⢕⢕⢜⢟⢿⣿⣿⣿⣿⣿⣿⣿⣿⣿⡿⢿⣿⣿⣽⣵⡇⢜⣟⣕⣯⢿⡿⣗⣎⢕⢕⢵⢕⢕⢕⢕⠀⠀⠀⠀⠀⠀⠀⠀⠀⠀⠀⠀</a:t>
            </a:r>
            <a:br/>
            <a:r>
              <a:t>⠀⠀⠀⠀⠀⠀⠀⠀⠀⠀⠀⣿⣿⣿⣿⣿⣿⣿⣿⣿⣿⣿⣿⣿⣿⣿⣿⣿⣿⣿⣿⣿⢕⢕⢕⣱⣕⢜⢯⣻⣿⣽⣿⣿⣿⣿⣿⣷⣿⣿⣿⣽⣿⣇⢱⢜⡿⣼⣵⣕⡣⢕⢜⣵⡗⢕⢕⢕⢕⠀⠀⠀⠀⠀⠀⠀⠀⠀⠀⠀⠀</a:t>
            </a:r>
            <a:br/>
            <a:r>
              <a:t>⠀⠀⠀⠀⠀⠀⠀⠀⠀⠀⠀⣿⣿⣿⣿⣿⣿⣿⣿⣿⣿⣿⣿⣿⣿⣿⣿⣿⣿⣿⣿⣿⢕⢕⣵⣿⣿⣷⣧⡕⢽⣿⣿⣿⣿⣿⣿⣿⣿⣷⣿⣿⣿⡿⣷⣿⢼⢎⢝⢜⡕⢕⢕⣜⢝⢗⢇⢵⢽⠀⠀⠀⠀⠀⠀⠀⠀⠀⠀⠀⠀</a:t>
            </a:r>
            <a:br/>
            <a:r>
              <a:t>⠀⠀⠀⠀⠀⠀⠀⠀⠀⠀⠀⠛⠛⠛⠛⠛⠛⠛⠛⠛⠛⠛⠛⠛⠛⠛⠛⠛⠛⠛⠛⠛⠑⠑⠘⠛⠛⠛⠋⠑⠚⠛⠛⠛⠛⠛⠛⠛⠛⠛⠛⠛⠛⠛⠋⠑⠛⠃⠑⠑⠑⠑⠑⠃⠑⠑⠑⠑⠘⠀⠀⠀⠀⠀⠀⠀⠀⠀⠀⠀⠀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⠀⠀⠀⠀⠀⠀⠀⠀⠀⠀⠀⣿⣿⣿⣿⣿⣿⣿⣿⣿⣿⣿⣿⣿⣿⣿⣿⣿⣿⣿⣿⣿⣿⣿⣿⣿⣿⣿⣿⣿⣿⣿⣿⣿⣿⣿⣿⣿⣿⣿⣿⣿⡇⢕⣞⣷⣼⣟⢟⢻⢧⣵⣜⣜⢝⢟⢻⢿⣿⠀⠀⠀⠀⠀⠀⠀⠀⠀⠀⠀⠀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⠀⠀⠀⠀⠀⠀⠀⠀⠀⠀⠀⣿⣿⣿⣿⣿⣿⣿⣿⣿⣿⣿⣿⣿⣿⣿⣿⣿⣿⣿⣿⣿⣿⣿⣿⣿⣿⣿⣿⣿⣿⣿⣿⣿⣿⣿⣿⣿⣿⣿⣿⣿⡇⢸⣿⣿⣿⣷⣷⣿⣿⣿⣾⣯⡿⢷⣷⣵⣵⠀⠀⠀⠀⠀⠀⠀⠀⠀⠀⠀⠀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⠀⠀⠀⠀⠀⠀⠀⠀⠀⠀⠀⣿⣿⣿⣿⣿⣿⣿⣿⣿⣿⣿⣿⣿⣿⣿⣿⣿⣿⣿⣿⣿⣿⣿⣿⣿⣿⣿⣿⣿⣿⣿⣿⣿⣿⣿⣿⣿⣿⣿⣿⣿⡇⢸⣿⣿⣿⣿⣿⣾⣿⣿⣿⣿⣿⣿⣷⣾⣿⠀⠀⠀⠀⠀⠀⠀⠀⠀⠀⠀⠀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⠀⠀⠀⠀⠀⠀⠀⠀⠀⠀⠀⣿⣿⣿⣿⣿⣿⣿⣿⣿⣿⣿⣿⣿⣿⣿⣿⣿⣿⣿⣿⣿⣿⣿⣿⣿⣿⣿⢿⢏⢝⡹⡟⢻⣿⣿⣿⣿⣿⣿⣿⣿⡗⢸⣿⣿⣿⣿⣿⣿⣿⣿⣿⣿⣿⣿⣿⣿⣿⠀⠀⠀⠀⠀⠀⠀⠀⠀⠀⠀⠀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⠀⠀⠀⠀⠀⠀⠀⠀⠀⠀⠀⣿⣿⣿⣿⣿⣿⣿⣿⣿⣿⣿⣿⣿⣿⣿⣿⣿⣿⣿⣿⣿⣿⣿⣿⣿⣿⢏⢕⢕⢅⣕⣕⣗⣿⣿⣿⣿⣿⣿⣿⣷⡇⢸⣿⣿⣿⣿⣟⣿⣿⡿⢿⣿⣿⣿⣿⣿⣿⠀⠀⠀⠀⠀⠀⠀⠀⠀⠀⠀⠀</a:t>
            </a:r>
            <a:br/>
            <a:r>
              <a:t>⠀⠀⠀⠀⠀⠀⠀⠀⠀⠀⠀⣿⣿⣿⣿⣿⣿⣿⣿⣿⣿⣿⣿⣿⣿⣿⣿⣿⣿⣿⣿⣿⣿⣿⣿⣿⣿⢕⠅⢸⢿⢿⢿⢿⢻⣿⣿⣿⣿⣿⣿⣿⣇⢸⣿⣿⣿⣿⣿⣿⣿⣿⣿⣿⣿⣿⣿⣷⣷⠀⠀⠀⠀⠀⠀⠀⠀⠀⠀⠀⠀</a:t>
            </a:r>
            <a:br/>
            <a:r>
              <a:t>⠀⠀⠀⠀⠀⠀⠀⠀⠀⠀⠀⣿⣿⣿⣿⣿⣿⣿⣿⣿⣿⣿⣿⣿⣿⣿⣿⣿⣿⣿⣿⣿⣿⣿⣿⣿⣿⣧⡕⢱⣕⣵⢷⣵⣾⣿⣿⣿⣿⣿⣿⣿⡇⢸⣿⣿⣿⣿⣿⣿⣿⣿⣿⣿⣿⣿⣿⣿⣿⠀⠀⠀⠀⠀⠀⠀⠀⠀⠀⠀⠀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⠀⠀⠀⠀⠀⠀⠀⠀⠀⠀⠀⣿⣿⣿⣿⣿⣿⣿⣿⣿⣿⣿⣿⣿⣿⣿⣿⣿⣿⣿⣿⣿⣿⣿⣿⣿⣿⣿⣕⢕⢟⣯⣯⣿⣿⣿⣿⣿⣿⣿⣿⣿⡇⢸⣿⣿⣿⣿⣿⣿⣿⣿⣿⣿⣿⣿⣿⣿⣿⠀⠀⠀⠀⠀⠀⠀⠀⠀⠀⠀⠀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⠀⠀⠀⠀⠀⠀⠀⠀⠀⠀⠀⣿⣿⣿⣿⣿⣿⣿⣿⣿⣿⣿⣿⣿⣿⣿⣿⣿⣿⣿⣿⣿⣿⣿⣿⣿⣿⣿⣿⣷⡕⢕⣿⣿⣿⣿⣿⣿⣿⣿⣿⣿⡇⣸⣿⣿⣿⣿⣿⣿⣿⣿⣿⣿⣿⣿⣿⣿⣿⠀⠀⠀⠀⠀⠀⠀⠀⠀⠀⠀⠀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⠀⠀⠀⠀⠀⠀⠀⠀⠀⠀⠀⣿⣿⣿⣿⣿⣿⣿⣿⣿⣿⣿⣿⣿⣿⣿⣿⣿⣿⣿⣿⣿⣿⣿⣿⣿⣿⣿⣿⣿⣿⣇⣿⣿⣿⣿⣿⣿⣿⣿⣿⣿⡇⣸⣿⣿⣿⣿⣿⣿⣿⣿⣿⣿⣿⣿⣿⣿⣿⠀⠀⠀⠀⠀⠀⠀⠀⠀⠀⠀⠀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⠀⠀⠀⠀⠀⠀⠀⠀⠀⠀⠀⣿⣿⣿⣿⣿⣿⣿⣿⣿⣿⣿⣿⣿⣿⣿⣿⣿⣿⣿⣿⣿⣿⣿⣿⣿⣿⣿⣿⣿⣿⣿⣿⣿⣿⣿⣿⣿⣿⣿⣿⣿⡇⢹⣿⣿⣿⣿⣿⣿⣿⣿⣿⣿⣿⣿⣿⣿⣿⠀⠀⠀⠀⠀⠀⠀⠀⠀⠀⠀⠀</a:t>
            </a:r>
            <a:br/>
            <a:r>
              <a:t>⠀⠀⠀⠀⠀⠀⠀⠀⠀⠀⠀⣿⣿⣿⣿⣿⣿⣿⣿⣿⣿⣿⣿⣿⣿⣿⣿⣿⣿⣿⣿⣿⢟⣿⣿⣿⣿⡎⣿⣿⣿⣿⣿⣿⣿⣿⣿⣿⣿⣿⣿⣿⢇⣸⣿⣿⣿⣿⣿⣿⣿⣿⣿⣿⣿⣿⣿⣿⣿⠀⠀⠀⠀⠀⠀⠀⠀⠀⠀⠀⠀</a:t>
            </a:r>
            <a:br/>
            <a:r>
              <a:t>⠀⠀⠀⠀⠀⠀⠀⠀⠀⠀⠀⣿⣿⣿⣿⣿⣿⣿⣿⣿⣿⣿⣿⣿⣿⣿⣿⣿⣿⣿⣿⣿⣷⣿⣿⣿⣿⣷⣿⣿⣿⣿⣻⣟⢿⣿⣟⣿⣿⣿⣿⣿⡯⣿⣿⣿⣿⣿⣿⣿⣿⣿⣿⣿⣿⣿⣿⣿⣿⠀⠀⠀⠀⠀⠀⠀⠀⠀⠀⠀⠀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⠀⠀⠀⠀⠀⠀⠀⠀⠀⠀⠀⣿⣿⣿⣿⣿⣿⣿⣿⣿⣿⣿⣿⣿⣿⣿⣿⣿⣿⣿⣿⣿⣿⣿⣿⣿⣿⢇⣼⣿⣿⣿⣿⣾⣷⣷⣿⣿⣿⣿⣿⣿⢕⣿⣿⣿⣿⣿⣿⣿⣿⣿⣿⣿⣿⣿⣿⣿⣿⠀⠀⠀⠀⠀⠀⠀⠀⠀⠀⠀⠀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⠀⠀⠀⠀⠀⠀⠀⠀⠀⠀⠀⣿⣿⣿⣿⣿⣿⣿⣿⣿⣿⣿⣿⣿⣿⣿⣿⣿⣿⣿⣿⣿⣿⣿⣿⣿⣿⢕⣾⣿⣿⣿⣿⣿⣿⣿⣿⣿⣿⣿⣿⣿⢇⣿⣿⣿⣿⣿⣿⣿⣿⣿⣿⣿⡿⢿⢟⢟⢝⠀⠀⠀⠀⠀⠀⠀⠀⠀⠀⠀⠀</a:t>
            </a:r>
            <a:br/>
            <a:r>
              <a:t>⠀⠀⠀⠀⠀⠀⠀⠀⠀⠀⠀⣿⣿⣿⣿⣿⣿⣿⣿⣿⣿⣿⣿⣿⣿⣿⣿⣿⣿⣿⣿⣧⡱⢕⣱⣽⣯⣕⡿⢿⢿⢻⢿⣿⣿⣿⣿⣿⣿⣿⣿⣿⡕⣿⣿⣿⣿⣿⣿⢿⢟⢟⢝⢝⢝⢝⢎⢱⢕⠀⠀⠀⠀⠀⠀⠀⠀⠀⠀⠀⠀</a:t>
            </a:r>
            <a:br/>
            <a:r>
              <a:t>⠀⠀⠀⠀⠀⠀⠀⠀⠀⠀⠀⣿⣿⣿⣿⣿⣿⣿⣿⣿⣿⣿⣿⣿⣿⣿⣿⣿⣿⣿⣿⣿⡽⢱⢿⢟⢝⢿⣿⣿⣷⣷⣿⣿⣿⣿⣿⣿⣿⣿⣿⣿⢕⣿⢿⢻⣿⢝⢕⢕⣹⢕⣕⡱⢵⢜⡕⢕⢕⠀⠀⠀⠀⠀⠀⠀⠀⠀⠀⠀⠀</a:t>
            </a:r>
            <a:br/>
            <a:r>
              <a:t>⠀⠀⠀⠀⠀⠀⠀⠀⠀⠀⠀⣿⣿⣿⣿⣿⣿⣿⣿⣿⣿⣿⣿⣿⣿⣿⣿⣿⣿⣿⣿⣿⡇⢕⢕⢕⢕⢕⢻⣿⣿⣿⣿⣿⣿⣿⣿⣿⣿⣿⢿⢟⢕⣵⢱⢵⣷⣷⣕⣝⡹⢕⢗⣇⢕⢕⢕⢕⢕⠀⠀⠀⠀⠀⠀⠀⠀⠀⠀⠀⠀</a:t>
            </a:r>
            <a:br/>
            <a:r>
              <a:t>⠀⠀⠀⠀⠀⠀⠀⠀⠀⠀⠀⣿⣿⣿⣿⣿⣿⣿⣿⣿⣿⣿⣿⣿⣿⣿⣿⣿⣿⣿⣿⣿⣇⢕⢕⢱⣵⣵⣵⢿⣿⢿⣿⣿⣿⣿⣿⣿⣿⣿⣷⣧⢕⢱⣼⢻⢟⢟⢟⢣⢱⢕⡕⢕⢕⢕⢕⢼⢷⠀⠀⠀⠀⠀⠀⠀⠀⠀⠀⠀⠀</a:t>
            </a:r>
            <a:br/>
            <a:r>
              <a:t>⠀⠀⠀⠀⠀⠀⠀⠀⠀⠀⠀⣿⣿⣿⣿⣿⣿⣿⣿⣿⣿⣿⣿⣿⣿⣿⣿⣿⣿⣿⣿⣿⣧⢕⢜⣵⣿⣿⣿⣿⢟⣿⣿⣿⣿⣿⣿⣿⣿⣿⣿⣿⣣⣱⣕⡻⢿⢳⢇⢕⢜⢺⢵⢕⡕⢕⢕⢕⢕⠀⠀⠀⠀⠀⠀⠀⠀⠀⠀⠀⠀</a:t>
            </a:r>
            <a:br/>
            <a:r>
              <a:t>⠀⠀⠀⠀⠀⠀⠀⠀⠀⠀⠀⣿⣿⣿⣿⣿⣿⣿⣿⣿⣿⣿⣿⣿⣿⣿⣿⣿⣿⣿⣿⣿⣿⢇⢕⣾⣿⣿⣿⡇⢜⢟⣿⣿⣿⣿⣿⣿⣿⣿⣿⣿⡝⢽⣻⣕⢕⢕⢕⢕⢕⢇⢜⢝⣕⡝⢹⢕⢗⠀⠀⠀⠀⠀⠀⠀⠀⠀⠀⠀⠀</a:t>
            </a:r>
            <a:br/>
            <a:r>
              <a:t>⠀⠀⠀⠀⠀⠀⠀⠀⠀⠀⠀⠛⠛⠛⠛⠛⠛⠛⠛⠛⠛⠛⠛⠛⠛⠛⠛⠛⠛⠛⠛⠓⠛⠃⠑⠛⠛⠛⠛⠛⠃⠑⠘⠛⠛⠛⠛⠛⠛⠛⠛⠛⠑⠑⠑⠑⠑⠃⠑⠙⠛⠑⠑⠚⠃⠑⠑⠑⠑⠀⠀⠀⠀⠀⠀⠀⠀⠀⠀⠀⠀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⠀⠀⠀⠀⠀⠀⠀⠀⠀⠀⠀⣿⣿⣿⣿⣿⣿⣿⣿⣿⣿⣿⣿⣿⣿⣿⣿⣿⣿⣿⣿⣿⣿⣿⣿⣿⣿⣿⣿⣿⣿⣿⣿⣿⣿⣿⣿⣿⣿⣿⣿⡇⢕⣟⣿⡹⣽⣟⢷⢣⣵⣜⢝⢟⢻⢿⣿⣿⣿⠀⠀⠀⠀⠀⠀⠀⠀⠀⠀⠀⠀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⠀⠀⠀⠀⠀⠀⠀⠀⠀⠀⠀⣿⣿⣿⣿⣿⣿⣿⣿⣿⣿⣿⣿⣿⣿⣿⣿⣿⣿⣿⣿⣿⣿⣿⣿⣿⣿⣿⣿⣿⣿⣿⣿⣿⣿⣿⣿⣿⣿⣿⣿⡇⢕⢿⣷⣿⣿⣿⣿⡯⣾⣯⡿⢿⣷⣵⣕⣜⡕⠀⠀⠀⠀⠀⠀⠀⠀⠀⠀⠀⠀</a:t>
            </a:r>
            <a:br/>
            <a:r>
              <a:t>⠀⠀⠀⠀⠀⠀⠀⠀⠀⠀⠀⣿⣿⣿⣿⣿⣿⣿⣿⣿⣿⣿⣿⣿⣿⣿⣿⣿⣿⣿⣿⣿⣿⣿⣿⣿⣿⣿⣿⣿⣿⣿⣿⣿⣿⣿⣿⣿⣿⣿⣿⡗⢕⣿⣿⣟⣿⣿⣿⣿⣿⣿⣿⣿⣷⣾⣽⣿⣿⠀⠀⠀⠀⠀⠀⠀⠀⠀⠀⠀⠀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⠀⠀⠀⠀⠀⠀⠀⠀⠀⠀⠀⣿⣿⣿⣿⣿⣿⣿⣿⣿⣿⣿⣿⣿⣿⣿⣿⣿⣿⣿⣿⣿⣿⣿⣿⣿⣿⣿⣿⣿⣿⣿⣿⣿⣿⣿⣿⣿⣿⣿⣿⣇⢕⣿⣿⣿⣿⣿⣿⣿⣿⣿⣿⣿⣿⣿⣿⣿⣿⠀⠀⠀⠀⠀⠀⠀⠀⠀⠀⠀⠀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⠀⠀⠀⠀⠀⠀⠀⠀⠀⠀⠀⣿⣿⣿⣿⣿⣿⣿⣿⣿⣿⣿⣿⣿⣿⣿⣿⣿⣿⣿⣿⣿⣿⣿⣿⣿⣿⡿⢏⢕⢕⢕⢜⢹⣿⣿⣿⣿⣿⣿⣿⡇⢕⣿⣿⣿⣿⣿⣿⣿⣿⣿⣿⣿⣿⣿⣿⣿⣿⠀⠀⠀⠀⠀⠀⠀⠀⠀⠀⠀⠀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⠀⠀⠀⠀⠀⠀⠀⠀⠀⠀⠀⣿⣿⣿⣿⣿⣿⣿⣿⣿⣿⣿⣿⣿⣿⣿⣿⣿⣿⣿⣿⣿⣿⣿⣿⣿⣿⢕⢕⢰⣴⣵⣵⣼⣿⣿⣿⣿⣿⣿⣷⡇⢕⣿⣿⣿⣿⣟⣟⣿⡿⢿⣿⣿⣿⣿⣿⣿⣿⠀⠀⠀⠀⠀⠀⠀⠀⠀⠀⠀⠀</a:t>
            </a:r>
            <a:br/>
            <a:r>
              <a:t>⠀⠀⠀⠀⠀⠀⠀⠀⠀⠀⠀⣿⣿⣿⣿⣿⣿⣿⣿⣿⣿⣿⣿⣿⣿⣿⣿⣿⣿⣿⣿⣿⣿⣿⣿⣿⣿⡕⢕⢟⠛⢟⡏⢝⣿⣿⣿⣿⣿⣿⣿⣇⢕⣿⣿⣿⣿⣿⣿⣿⣿⣿⣿⣿⣿⣷⣷⣾⣿⠀⠀⠀⠀⠀⠀⠀⠀⠀⠀⠀⠀</a:t>
            </a:r>
            <a:br/>
            <a:r>
              <a:t>⠀⠀⠀⠀⠀⠀⠀⠀⠀⠀⠀⣿⣿⣿⣿⣿⣿⣿⣿⣿⣿⣿⣿⣿⣿⣿⣿⣿⣿⣿⣿⣿⣿⣿⣿⣿⣿⣷⢕⢕⣵⢾⡽⣾⣿⣿⣿⣿⣿⣿⣿⡗⢸⣿⣿⣿⣿⣿⣿⣿⣿⣿⣿⣿⣿⣿⣿⣿⣿⠀⠀⠀⠀⠀⠀⠀⠀⠀⠀⠀⠀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⠀⠀⠀⠀⠀⠀⠀⠀⠀⠀⠀⣿⣿⣿⣿⣿⣿⣿⣿⣿⣿⣿⣿⣿⣿⣿⣿⣿⣿⣿⣿⣿⣿⣿⣿⣿⣿⣿⣧⡕⢜⢟⣿⣿⣿⣿⣿⣿⣿⣿⣿⡇⢸⣿⣿⣿⣿⣿⣿⣿⣿⣿⣿⣿⣿⣿⣿⣿⣿⠀⠀⠀⠀⠀⠀⠀⠀⠀⠀⠀⠀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⠀⠀⠀⠀⠀⠀⠀⠀⠀⠀⠀⣿⣿⣿⣿⣿⣿⣿⣿⣿⣿⣿⣿⣿⣿⣿⣿⣿⣿⣿⣿⣿⣿⣿⣿⣿⣿⣿⣿⣿⣧⡜⣿⣿⣿⣿⣿⣿⣿⣿⣿⡇⢸⣿⣿⣿⣿⣿⣿⣿⣿⣿⣿⣿⣿⣿⣿⣿⣿⠀⠀⠀⠀⠀⠀⠀⠀⠀⠀⠀⠀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⠀⠀⠀⠀⠀⠀⠀⠀⠀⠀⠀⣿⣿⣿⣿⣿⣿⣿⣿⣿⣿⣿⣿⣿⣿⣿⣿⣿⣿⣿⣿⣿⣿⣿⣿⣿⣿⣿⣿⣿⣿⣵⣿⣿⣿⣿⣿⣿⣿⣿⣿⡇⢸⣿⣿⣿⣿⣿⣿⣿⣿⣿⣿⣿⣿⣿⣿⣿⣿⠀⠀⠀⠀⠀⠀⠀⠀⠀⠀⠀⠀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⠀⠀⠀⠀⠀⠀⠀⠀⠀⠀⠀⣿⣿⣿⣿⣿⣿⣿⣿⣿⣿⣿⣿⣿⣿⣿⣿⣿⣿⣿⣿⣿⣿⣿⣿⣿⣿⡽⣿⣿⣿⣿⣿⣿⣿⣿⣿⣿⣿⣿⣿⡇⢸⣿⣿⣿⣿⣿⣿⣿⣿⣿⣿⣿⣿⣿⣿⣿⣿⠀⠀⠀⠀⠀⠀⠀⠀⠀⠀⠀⠀</a:t>
            </a:r>
            <a:br/>
            <a:r>
              <a:t>⠀⠀⠀⠀⠀⠀⠀⠀⠀⠀⠀⣿⣿⣿⣿⣿⣿⣿⣿⣿⣿⣿⣿⣿⣿⣿⣿⣿⣿⣿⣿⣿⣇⣿⣿⣿⣿⣧⣿⣿⣿⣿⣿⢿⣿⣿⡿⢿⣿⣿⣿⡇⢼⣿⣿⣿⣿⣿⣿⣿⣿⣿⣿⣿⣿⣿⣿⣿⣿⠀⠀⠀⠀⠀⠀⠀⠀⠀⠀⠀⠀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⠀⠀⠀⠀⠀⠀⠀⠀⠀⠀⠀⣿⣿⣿⣿⣿⣿⣿⣿⣿⣿⣿⣿⣿⣿⣿⣿⣿⣿⣿⣿⣿⣿⣿⣿⣿⣿⡟⢸⣿⣿⣿⣼⣸⣧⣝⣝⣺⣿⣿⣿⡟⢺⣿⣿⣿⣿⣿⣿⣿⣿⣿⣿⣿⣿⣿⣿⣿⣿⠀⠀⠀⠀⠀⠀⠀⠀⠀⠀⠀⠀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⠀⠀⠀⠀⠀⠀⠀⠀⠀⠀⠀⣿⣿⣿⣿⣿⣿⣿⣿⣿⣿⣿⣿⣿⣿⣿⣿⣿⣿⣿⣿⣿⣿⣿⣿⣿⣿⢇⣝⣿⣿⣿⣿⣿⣿⣿⣿⣿⣿⣿⣿⡇⢸⣿⣿⣿⣿⣿⣿⣿⣿⣿⣿⣿⣿⣿⣿⣿⢿⠀⠀⠀⠀⠀⠀⠀⠀⠀⠀⠀⠀</a:t>
            </a:r>
            <a:br/>
            <a:r>
              <a:t>⠀⠀⠀⠀⠀⠀⠀⠀⠀⠀⠀⣿⣿⣿⣿⣿⣿⣿⣿⣿⣿⣿⣿⣿⣿⣿⣿⣿⣿⣿⣿⡟⢟⢟⢟⣟⣿⡕⢜⣿⣿⣿⣿⣿⣿⣿⣿⣿⣿⣿⣿⡇⢸⣿⣿⣿⣿⣿⣿⣿⣿⣿⣿⢟⢟⢝⡝⢵⢕⠀⠀⠀⠀⠀⠀⠀⠀⠀⠀⠀⠀</a:t>
            </a:r>
            <a:br/>
            <a:r>
              <a:t>⠀⠀⠀⠀⠀⠀⠀⠀⠀⠀⠀⣿⣿⣿⣿⣿⣿⣿⣿⣿⣿⣿⣿⣿⣿⣿⣿⣿⣿⣿⣿⣿⣳⢜⢽⣿⢿⣿⣿⣷⣾⣿⣿⣿⣿⣿⣿⣿⣿⣿⣿⡇⢸⣿⣿⣿⣿⢿⢿⣟⢝⢕⢕⢜⢏⢵⢕⢕⢕⠀⠀⠀⠀⠀⠀⠀⠀⠀⠀⠀⠀</a:t>
            </a:r>
            <a:br/>
            <a:r>
              <a:t>⠀⠀⠀⠀⠀⠀⠀⠀⠀⠀⠀⣿⣿⣿⣿⣿⣿⣿⣿⣿⣿⣿⣿⣿⣿⣿⣿⣿⣿⣿⣿⣿⡟⢕⢕⢕⢕⢕⢝⣿⣿⣿⣿⣿⣿⣿⣿⣿⣿⣿⣿⡇⢸⢟⢟⢯⢕⢕⢱⢕⡱⡧⢵⢗⢱⢕⢕⢕⢕⠀⠀⠀⠀⠀⠀⠀⠀⠀⠀⠀⠀</a:t>
            </a:r>
            <a:br/>
            <a:r>
              <a:t>⠀⠀⠀⠀⠀⠀⠀⠀⠀⠀⠀⣿⣿⣿⣿⣿⣿⣿⣿⣿⣿⣿⣿⣿⣿⣿⣿⣿⣿⣿⣿⣿⣇⢕⢕⢕⢱⣕⣕⢜⢿⡿⢿⣿⣿⣿⣿⣿⣿⡟⣏⢕⢱⢷⡻⣾⣧⣜⢽⢇⢕⢹⢕⢕⢕⢕⣕⢕⢕⠀⠀⠀⠀⠀⠀⠀⠀⠀⠀⠀⠀</a:t>
            </a:r>
            <a:br/>
            <a:r>
              <a:t>⠀⠀⠀⠀⠀⠀⠀⠀⠀⠀⠀⣿⣿⣿⣿⣿⣿⣿⣿⣿⣿⣿⣿⣿⣿⣿⣿⣿⣿⣿⣿⣿⣿⢕⢕⣜⢽⣿⣿⣿⣼⢱⣿⣿⣿⣿⣿⣿⣿⣿⣯⡇⢕⣾⣝⣟⢜⢝⡕⢕⢕⢕⢕⢕⢕⢕⢟⢗⢗⠀⠀⠀⠀⠀⠀⠀⠀⠀⠀⠀⠀</a:t>
            </a:r>
            <a:br/>
            <a:r>
              <a:t>⠀⠀⠀⠀⠀⠀⠀⠀⠀⠀⠀⣿⣿⣿⣿⣿⣿⣿⣿⣿⣿⣿⣿⣿⣿⣿⣿⣿⣿⣿⣿⣿⣿⡇⢕⢜⣿⣿⣿⣿⢇⢜⣿⣿⣿⣿⣿⣿⣿⣿⣾⣷⣵⣾⡽⢟⢝⢕⢕⢕⢝⢗⣇⡕⣕⣕⣕⡕⢕⠀⠀⠀⠀⠀⠀⠀⠀⠀⠀⠀⠀</a:t>
            </a:r>
            <a:br/>
            <a:r>
              <a:t>⠀⠀⠀⠀⠀⠀⠀⠀⠀⠀⠀⣿⣿⣿⣿⣿⣿⣿⣿⣿⣿⣿⣿⣿⣿⣿⣿⣿⣿⣿⣿⡿⣿⣻⢕⢸⣿⣿⣿⣿⢕⡕⢕⢹⢿⣿⣿⣿⣿⣿⣿⢎⢕⢽⢵⢕⢕⢕⢕⣕⢕⢱⢕⡱⢕⢕⢜⢝⢕⠀⠀⠀⠀⠀⠀⠀⠀⠀⠀⠀⠀</a:t>
            </a:r>
            <a:br/>
            <a:r>
              <a:t>⠀⠀⠀⠀⠀⠀⠀⠀⠀⠀⠀⠛⠛⠛⠛⠛⠛⠛⠛⠛⠛⠛⠛⠛⠛⠛⠛⠛⠛⠛⠛⠛⠛⠛⠃⠘⠛⠛⠛⠛⠃⠛⠃⠑⠚⠛⠛⠛⠛⠛⠛⠓⠑⠑⠓⠓⠓⠃⠚⠛⠃⠑⠛⠓⠑⠑⠑⠓⠑⠀⠀⠀⠀⠀⠀⠀⠀⠀⠀⠀⠀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⠀⠀⠀⠀⠀⠀⠀⠀⠀⠀⠀⣿⣿⣿⣿⣿⣿⣿⣿⣿⣿⣿⣿⣿⣿⣿⣿⣿⣿⣿⣿⣿⣿⣿⣿⣿⣿⣿⣿⣿⣿⣿⣿⣿⣿⣿⣿⣿⣿⣿⣿⢕⢸⣣⢝⣿⡗⢣⣕⣕⢝⢟⢻⢿⣿⣿⣿⣿⡇⠀⠀⠀⠀⠀⠀⠀⠀⠀⠀⠀⠀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⠀⠀⠀⠀⠀⠀⠀⠀⠀⠀⠀⣿⣿⣿⣿⣿⣿⣿⣿⣿⣿⣿⣿⣿⣿⣿⣿⣿⣿⣿⣿⣿⣿⣿⣿⣿⣿⣿⣿⣿⣿⣿⣿⣿⣿⣿⣿⣿⣿⣿⣿⢕⡹⣿⣷⣿⣿⣾⢧⣽⣽⢷⣷⣵⣕⣜⡝⢕⢕⠀⠀⠀⠀⠀⠀⠀⠀⠀⠀⠀⠀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⠀⠀⠀⠀⠀⠀⠀⠀⠀⠀⠀⣿⣿⣿⣿⣿⣿⣿⣿⣿⣿⣿⣿⣿⣿⣿⣿⣿⣿⣿⣿⣿⣿⣿⣿⣿⣿⣿⣿⣿⣿⣿⣿⣿⣿⣿⣿⣿⣿⣿⣿⢕⣿⣿⣿⣿⣿⣿⣿⣿⣿⣿⣷⣾⣽⣿⣿⣿⢕⠀⠀⠀⠀⠀⠀⠀⠀⠀⠀⠀⠀</a:t>
            </a:r>
            <a:br/>
            <a:r>
              <a:t>⠀⠀⠀⠀⠀⠀⠀⠀⠀⠀⠀⣿⣿⣿⣿⣿⣿⣿⣿⣿⣿⣿⣿⣿⣿⣿⣿⣿⣿⣿⣿⣿⣿⣿⣿⣿⣿⣿⣿⢿⢿⢿⣿⣿⣿⣿⣿⣿⣿⣿⣿⢕⢿⣿⣿⣿⣿⣿⣿⣿⣿⣿⣿⣿⣿⣿⣿⣿⡇⠀⠀⠀⠀⠀⠀⠀⠀⠀⠀⠀⠀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⠀⠀⠀⠀⠀⠀⠀⠀⠀⠀⠀⣿⣿⣿⣿⣿⣿⣿⣿⣿⣿⣿⣿⣿⣿⣿⣿⣿⣿⣿⣿⣿⣿⣿⣿⣿⣿⢟⠕⠕⠑⢕⢕⣿⣿⣿⣿⣿⣿⣿⣿⢕⢽⣿⣿⣿⣿⣿⣿⣿⣿⣿⣿⣿⣿⣿⣿⣿⢇⠀⠀⠀⠀⠀⠀⠀⠀⠀⠀⠀⠀</a:t>
            </a:r>
            <a:br/>
            <a:r>
              <a:t>⠀⠀⠀⠀⠀⠀⠀⠀⠀⠀⠀⣿⣿⣿⣿⣿⣿⣿⣿⣿⣿⣿⣿⣿⣿⣿⣿⣿⣿⣿⣿⣿⣿⣿⣿⣿⣿⢕⢔⣴⣷⣷⣷⣿⣿⣿⣿⣿⣿⣷⣷⢕⣿⣿⣿⣿⣟⣿⣿⡿⢿⣿⣿⣿⣿⣿⣿⣿⢇⠀⠀⠀⠀⠀⠀⠀⠀⠀⠀⠀⠀</a:t>
            </a:r>
            <a:br/>
            <a:r>
              <a:t>⠀⠀⠀⠀⠀⠀⠀⠀⠀⠀⠀⣿⣿⣿⣿⣿⣿⣿⣿⣿⣿⣿⣿⣿⣿⣿⣿⣿⣿⣿⣿⣿⣿⣿⣿⣿⣿⢕⢕⢕⢁⣱⣕⣸⣿⣿⣿⣿⣿⣿⣿⡕⣿⣿⣿⣿⣿⣿⣿⣿⣿⣿⣿⣿⣷⣷⣿⣿⢕⠀⠀⠀⠀⠀⠀⠀⠀⠀⠀⠀⠀</a:t>
            </a:r>
            <a:br/>
            <a:r>
              <a:t>⠀⠀⠀⠀⠀⠀⠀⠀⠀⠀⠀⣿⣿⣿⣿⣿⣿⣿⣿⣿⣿⣿⣿⣿⣿⣿⣿⣿⣿⣿⣿⣿⣿⣿⣿⣿⣿⣷⢕⢕⢟⣷⣾⣿⣿⣿⣿⣿⣿⣿⣿⢕⣿⣿⣿⣿⣿⣿⣿⣿⣿⣿⣿⣿⣿⣿⣿⣿⢕⠀⠀⠀⠀⠀⠀⠀⠀⠀⠀⠀⠀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⠀⠀⠀⠀⠀⠀⠀⠀⠀⠀⠀⣿⣿⣿⣿⣿⣿⣿⣿⣿⣿⣿⣿⣿⣿⣿⣿⣿⣿⣿⣿⣿⣿⣿⣿⣿⣿⣿⣷⣕⢕⢝⣿⣿⣿⣿⣿⣿⣿⣿⣿⢕⣿⣿⣿⣿⣿⣿⣿⣿⣿⣿⣿⣿⣿⣿⣿⣿⢕⠀⠀⠀⠀⠀⠀⠀⠀⠀⠀⠀⠀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⠀⠀⠀⠀⠀⠀⠀⠀⠀⠀⠀⣿⣿⣿⣿⣿⣿⣿⣿⣿⣿⣿⣿⣿⣿⣿⣿⣿⣿⣿⣿⣿⣿⣿⣿⣿⣿⣿⣿⣿⣷⡕⣿⣿⣿⣿⣿⣿⣿⣿⣿⢕⣿⣿⣿⣿⣿⣿⣿⣿⣿⣿⣿⣿⣿⣿⣿⣿⢱⠀⠀⠀⠀⠀⠀⠀⠀⠀⠀⠀⠀</a:t>
            </a:r>
            <a:br/>
            <a:r>
              <a:t>⠀⠀⠀⠀⠀⠀⠀⠀⠀⠀⠀⣿⣿⣿⣿⣿⣿⣿⣿⣿⣿⣿⣿⣿⣿⣿⣿⣿⣿⣿⣿⣿⣿⣿⣿⣿⣿⣿⣿⣿⣿⣿⣿⣿⣿⣿⣿⣿⣿⣿⣿⢱⣿⣿⣿⣿⣿⣿⣿⣿⣿⣿⣿⣿⣿⣿⣿⣿⢜⠀⠀⠀⠀⠀⠀⠀⠀⠀⠀⠀⠀</a:t>
            </a:r>
            <a:br/>
            <a:r>
              <a:t>⠀⠀⠀⠀⠀⠀⠀⠀⠀⠀⠀⣿⣿⣿⣿⣿⣿⣿⣿⣿⣿⣿⣿⣿⣿⣿⣿⣿⣿⣿⣿⣿⣿⣿⣿⣿⣿⣇⣿⣿⣿⣿⣿⣿⣿⣿⣿⣿⣿⣿⣿⢜⣿⣿⣿⣿⣿⣿⣿⣿⣿⣿⣿⣿⣿⣿⣿⣿⢕⠀⠀⠀⠀⠀⠀⠀⠀⠀⠀⠀⠀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⠀⠀⠀⠀⠀⠀⠀⠀⠀⠀⠀⣿⣿⣿⣿⣿⣿⣿⣿⣿⣿⣿⣿⣿⣿⣿⣿⣿⣿⣿⣿⣿⣿⣿⣿⣿⣿⣿⢻⣿⣿⣿⢏⣿⣿⢻⢿⡟⣻⣿⣿⣸⣿⣿⣿⣿⣿⣿⣿⣿⣿⣿⣿⣿⣿⣿⣿⣿⢕⠀⠀⠀⠀⠀⠀⠀⠀⠀⠀⠀⠀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⠀⠀⠀⠀⠀⠀⠀⠀⠀⠀⠀⣿⣿⣿⣿⣿⣿⣿⣿⣿⣿⣿⣿⣿⣿⣿⣿⣿⣿⣿⣿⣿⣿⣿⣿⣿⣿⡟⢼⣿⣿⣿⣇⣼⣷⣧⣵⣼⣿⣿⣿⢺⣿⣿⣿⣿⣿⣿⣿⣿⣿⣿⣿⣿⣿⣿⣿⣿⢕⠀⠀⠀⠀⠀⠀⠀⠀⠀⠀⠀⠀</a:t>
            </a:r>
            <a:br/>
            <a:r>
              <a:t>⠀⠀⠀⠀⠀⠀⠀⠀⠀⠀⠀⣿⣿⣿⣿⣿⣿⣿⣿⣿⣿⣿⣿⣿⣿⣿⣿⣿⣿⣿⣿⣿⣿⣿⡿⢿⣿⢕⢱⣿⣿⣿⣿⣿⣿⣿⣿⣿⣿⣿⡟⢸⣿⣿⣿⣿⣿⣿⣿⣿⣿⣿⣿⣿⣿⣿⢿⢟⢕⠀⠀⠀⠀⠀⠀⠀⠀⠀⠀⠀⠀</a:t>
            </a:r>
            <a:br/>
            <a:r>
              <a:t>⠀⠀⠀⠀⠀⠀⠀⠀⠀⠀⠀⣿⣿⣿⣿⣿⣿⣿⣿⣿⣿⣿⣿⣿⣿⣿⣿⣿⣿⣿⣿⣷⣇⡕⢕⣷⣾⣷⣵⣿⣿⣿⣿⣿⣿⣿⣿⣿⣿⣿⡿⢸⣿⣿⣿⣿⣿⣿⣿⣿⡿⢿⣟⡏⢝⢕⢵⢕⢜⠀⠀⠀⠀⠀⠀⠀⠀⠀⠀⠀⠀</a:t>
            </a:r>
            <a:br/>
            <a:r>
              <a:t>⠀⠀⠀⠀⠀⠀⠀⠀⠀⠀⠀⣿⣿⣿⣿⣿⣿⣿⣿⣿⣿⣿⣿⣿⣿⣿⣿⣿⣿⣿⣿⣿⣷⢇⢜⢟⢕⢜⢝⢻⢿⣿⣿⣿⣿⣿⣿⣿⣿⣿⡗⢸⣿⣿⣿⡿⢟⢻⢏⢕⢕⢕⢕⣕⢕⢗⢕⢕⢕⠀⠀⠀⠀⠀⠀⠀⠀⠀⠀⠀⠀</a:t>
            </a:r>
            <a:br/>
            <a:r>
              <a:t>⠀⠀⠀⠀⠀⠀⠀⠀⠀⠀⠀⣿⣿⣿⣿⣿⣿⣿⣿⣿⣿⣿⣿⣿⣿⣿⣿⣿⣿⣿⣿⣿⣿⢕⢕⢕⢕⢕⣕⢕⢗⣽⣿⣿⣿⣿⣿⣿⣿⣿⡇⢜⢟⢝⢟⢇⢱⣕⣵⢱⢕⢟⡕⢕⢕⢕⢕⢕⢕⠀⠀⠀⠀⠀⠀⠀⠀⠀⠀⠀⠀</a:t>
            </a:r>
            <a:br/>
            <a:r>
              <a:t>⠀⠀⠀⠀⠀⠀⠀⠀⠀⠀⠀⣿⣿⣿⣿⣿⣿⣿⣿⣿⣿⣿⣿⣿⣿⣿⣿⣿⣿⣿⣿⣿⣿⢕⢕⢕⢕⣟⣿⣷⣕⢇⢸⣿⣿⣿⣿⣿⣟⣽⢕⢜⢟⣟⣿⣿⣵⢗⢇⢕⡝⢕⢕⢕⢕⣕⡕⢱⡕⠀⠀⠀⠀⠀⠀⠀⠀⠀⠀⠀⠀</a:t>
            </a:r>
            <a:br/>
            <a:r>
              <a:t>⠀⠀⠀⠀⠀⠀⠀⠀⠀⠀⠀⣿⣿⣿⣿⣿⣿⣿⣿⣿⣿⣿⣿⣿⣿⣿⣿⣿⣿⣿⣿⣿⣿⣇⢕⢕⣧⣿⣿⣿⡿⢕⢻⣿⣿⣿⣿⣿⣿⣿⣧⢜⢳⣵⣯⣕⡜⢕⢱⣕⢇⢕⢕⢕⢜⢝⢝⢕⢕⠀⠀⠀⠀⠀⠀⠀⠀⠀⠀⠀⠀</a:t>
            </a:r>
            <a:br/>
            <a:r>
              <a:t>⠀⠀⠀⠀⠀⠀⠀⠀⠀⠀⠀⣿⣿⣿⣿⣿⣿⣿⣿⣿⣿⣿⣿⣿⣿⣿⣿⣿⣿⣿⣿⣿⣿⣿⢕⢕⣼⣿⣿⣿⢇⣧⡣⢸⣿⣿⣿⣿⣿⣿⡷⡵⣯⢮⢝⢕⢕⢕⢕⡜⢹⢵⢗⢇⢵⣵⡕⢕⢕⠀⠀⠀⠀⠀⠀⠀⠀⠀⠀⠀⠀</a:t>
            </a:r>
            <a:br/>
            <a:r>
              <a:t>⠀⠀⠀⠀⠀⠀⠀⠀⠀⠀⠀⣿⣿⣿⣿⣿⣿⣿⣿⣿⣿⣿⣿⣿⣿⣿⣿⣿⣿⣿⢿⣟⣿⣿⡕⢕⣿⣿⣿⣿⢕⣿⣿⣾⣿⣿⣿⣿⣿⣿⡇⢕⢗⢗⢕⡕⢕⣕⣵⡕⢕⣣⡕⢇⢕⢕⡕⢕⢇⠀⠀⠀⠀⠀⠀⠀⠀⠀⠀⠀⠀</a:t>
            </a:r>
            <a:br/>
            <a:r>
              <a:t>⠀⠀⠀⠀⠀⠀⠀⠀⠀⠀⠀⠛⠛⠛⠛⠛⠛⠛⠛⠛⠛⠛⠛⠛⠛⠛⠛⠛⠛⠛⠛⠛⠛⠛⠓⠑⠙⠛⠛⠛⠑⠛⠛⠛⠛⠛⠛⠛⠛⠛⠛⠓⠘⠛⠃⠙⠛⠛⠙⠙⠃⠙⠑⠑⠑⠑⠘⠑⠑⠀⠀⠀⠀⠀⠀⠀⠀⠀⠀⠀⠀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⠀⠀⠀⠀⠀⠀⠀⠀⠀⠀⠀⣿⣿⣿⣿⣿⣿⣿⣿⣿⣿⣿⣿⣿⣿⣿⣿⣿⣿⣿⣿⣿⣿⣿⣿⣿⣿⣿⣿⣿⣿⣿⣿⣿⣿⣿⣿⣿⣿⣷⡕⢸⢜⡝⣻⢧⢵⢕⡜⢝⢟⢿⣿⣿⣿⣿⣿⣿⣿⠀⠀⠀⠀⠀⠀⠀⠀⠀⠀⠀⠀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⠀⠀⠀⠀⠀⠀⠀⠀⠀⠀⠀⣿⣿⣿⣿⣿⣿⣿⣿⣿⣿⣿⣿⣿⣿⣿⣿⣿⣿⣿⣿⣿⣿⣿⣿⣿⣿⣿⣿⣿⣿⣿⣿⣿⣿⣿⣿⣿⣿⣟⢕⢜⣻⣯⣾⣯⣧⢧⣽⣟⣷⣧⣵⣜⡝⢟⢕⢕⢕⠀⠀⠀⠀⠀⠀⠀⠀⠀⠀⠀⠀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⠀⠀⠀⠀⠀⠀⠀⠀⠀⠀⠀⣿⣿⣿⣿⣿⣿⣿⣿⣿⣿⣿⣿⣿⣿⣿⣿⣿⣿⣿⣿⣿⣿⣿⣿⣿⣿⣿⣿⣿⣿⣿⣿⣿⣿⣿⣿⣿⣿⣿⢇⢱⣿⣿⣿⣟⣿⣯⣿⣿⣿⣾⣯⣿⣿⣿⢷⢱⡕⠀⠀⠀⠀⠀⠀⠀⠀⠀⠀⠀⠀</a:t>
            </a:r>
            <a:br/>
            <a:r>
              <a:t>⠀⠀⠀⠀⠀⠀⠀⠀⠀⠀⠀⣿⣿⣿⣿⣿⣿⣿⣿⣿⣿⣿⣿⣿⣿⣿⣿⣿⣿⣿⣿⣿⣿⣿⣿⣿⣿⣿⡿⢿⢿⢿⣿⣿⣿⣿⣿⣿⣿⣿⡕⢾⣿⣿⣿⣿⣿⣿⣿⣿⣿⣿⣿⣿⣿⣿⣿⢕⢕⠀⠀⠀⠀⠀⠀⠀⠀⠀⠀⠀⠀</a:t>
            </a:r>
            <a:br/>
            <a:r>
              <a:t>⠀⠀⠀⠀⠀⠀⠀⠀⠀⠀⠀⣿⣿⣿⣿⣿⣿⣿⣿⣿⣿⣿⣿⣿⣿⣿⣿⣿⣿⣿⣿⣿⣿⣿⣿⣿⡿⢕⠑⠑⢁⢅⢸⣿⣿⣿⣿⣿⣿⣿⢕⢸⣿⣿⣿⣿⣿⣿⣿⣿⣿⣿⣿⣿⣿⣿⣿⢸⡕⠀⠀⠀⠀⠀⠀⠀⠀⠀⠀⠀⠀</a:t>
            </a:r>
            <a:br/>
            <a:r>
              <a:t>⠀⠀⠀⠀⠀⠀⠀⠀⠀⠀⠀⣿⣿⣿⣿⣿⣿⣿⣿⣿⣿⣿⣿⣿⣿⣿⣿⣿⣿⣿⣿⣿⣿⣿⣿⣿⣇⠁⢕⣾⡿⡿⢧⢿⣿⣿⣿⣿⣿⣷⢕⢸⣿⣿⣿⣟⣟⣿⢿⢿⣿⣿⣿⣿⣿⣿⣿⢸⢇⠀⠀⠀⠀⠀⠀⠀⠀⠀⠀⠀⠀</a:t>
            </a:r>
            <a:br/>
            <a:r>
              <a:t>⠀⠀⠀⠀⠀⠀⠀⠀⠀⠀⠀⣿⣿⣿⣿⣿⣿⣿⣿⣿⣿⣿⣿⣿⣿⣿⣿⣿⣿⣿⣿⣿⣿⣿⣿⣿⣿⢕⢱⢆⣄⢷⣵⣿⣿⣿⣿⣿⣿⣿⡕⣸⣿⣿⣿⣿⣿⣿⣿⣿⣿⣿⣿⣷⣾⣿⡟⢱⢕⠀⠀⠀⠀⠀⠀⠀⠀⠀⠀⠀⠀</a:t>
            </a:r>
            <a:br/>
            <a:r>
              <a:t>⠀⠀⠀⠀⠀⠀⠀⠀⠀⠀⠀⣿⣿⣿⣿⣿⣿⣿⣿⣿⣿⣿⣿⣿⣿⣿⣿⣿⣿⣿⣿⣿⣿⣿⣿⣿⣿⣧⢕⢕⢹⣵⣿⣿⣿⣿⣿⣿⣿⣿⢕⣿⣿⣿⣿⣿⣿⣿⣿⣿⣿⣿⣿⣿⣿⣿⣧⢸⢕⠀⠀⠀⠀⠀⠀⠀⠀⠀⠀⠀⠀</a:t>
            </a:r>
            <a:br/>
            <a:r>
              <a:t>⠀⠀⠀⠀⠀⠀⠀⠀⠀⠀⠀⣿⣿⣿⣿⣿⣿⣿⣿⣿⣿⣿⣿⣿⣿⣿⣿⣿⣿⣿⣿⣿⣿⣿⣿⣿⣿⣿⣿⣧⡕⢸⣿⣿⣿⣿⣿⣿⣿⣿⢕⣿⣿⣿⣿⣿⣿⣿⣿⣿⣿⣿⣿⣿⣿⣿⡏⢸⢕⠀⠀⠀⠀⠀⠀⠀⠀⠀⠀⠀⠀</a:t>
            </a:r>
            <a:br/>
            <a:r>
              <a:t>⠀⠀⠀⠀⠀⠀⠀⠀⠀⠀⠀⣿⣿⣿⣿⣿⣿⣿⣿⣿⣿⣿⣿⣿⣿⣿⣿⣿⣿⣿⣿⣿⣿⣿⣿⣿⣿⣿⣿⣿⣿⣣⣿⣿⣿⣿⣿⣿⣿⣿⢕⣿⣿⣿⣿⣿⣿⣿⣿⣿⣿⣿⣿⣿⣿⣿⡇⣼⢕⠀⠀⠀⠀⠀⠀⠀⠀⠀⠀⠀⠀</a:t>
            </a:r>
            <a:br/>
            <a:r>
              <a:t>⠀⠀⠀⠀⠀⠀⠀⠀⠀⠀⠀⣿⣿⣿⣿⣿⣿⣿⣿⣿⣿⣿⣿⣿⣿⣿⣿⣿⣿⣿⣿⣿⣿⣿⣿⣿⣿⡟⣿⣿⣿⣿⣿⣿⣿⣿⣿⣿⣿⣿⢕⣿⣿⣿⣿⣿⣿⣿⣿⣿⣿⣿⣿⣿⣿⣿⡇⢻⢇⠀⠀⠀⠀⠀⠀⠀⠀⠀⠀⠀⠀</a:t>
            </a:r>
            <a:br/>
            <a:r>
              <a:t>⠀⠀⠀⠀⠀⠀⠀⠀⠀⠀⠀⣿⣿⣿⣿⣿⣿⣿⣿⣿⣿⣿⣿⣿⣿⣿⣿⣿⣿⣿⣿⣿⣿⣿⣿⣿⣿⣧⢿⣿⣿⣿⣿⣿⣿⣿⣿⣿⣿⣿⢕⣿⣿⣿⣿⣿⣿⣿⣿⣿⣿⣿⣿⣿⣿⣿⡇⢸⢕⠀⠀⠀⠀⠀⠀⠀⠀⠀⠀⠀⠀</a:t>
            </a:r>
            <a:br/>
            <a:r>
              <a:t>⠀⠀⠀⠀⠀⠀⠀⠀⠀⠀⠀⣿⣿⣿⣿⣿⣿⣿⣿⣿⣿⣿⣿⣿⣿⣿⣿⣿⣿⣿⣿⣿⣿⣿⣿⣿⣿⣿⢜⣿⣿⣿⡷⣿⣿⢟⢿⡿⢟⣿⡱⣿⣿⣿⣿⣿⣿⣿⣿⣿⣿⣿⣿⣿⣿⣿⡇⢸⢕⠀⠀⠀⠀⠀⠀⠀⠀⠀⠀⠀⠀</a:t>
            </a:r>
            <a:br/>
            <a:r>
              <a:t>⠀⠀⠀⠀⠀⠀⠀⠀⠀⠀⠀⣿⣿⣿⣿⣿⣿⣿⣿⣿⣿⣿⣿⣿⣿⣿⣿⣿⣿⣿⣿⣿⣿⣿⣿⣿⣿⢇⢜⢿⣿⣿⣧⣿⣿⣷⣷⣷⣿⣿⢝⣿⣿⣿⣿⣿⣿⣿⣿⣿⣿⣿⣿⣿⣿⣿⡇⢸⢕⠀⠀⠀⠀⠀⠀⠀⠀⠀⠀⠀⠀</a:t>
            </a:r>
            <a:br/>
            <a:r>
              <a:t>⠀⠀⠀⠀⠀⠀⠀⠀⠀⠀⠀⣿⣿⣿⣿⣿⣿⣿⣿⣿⣿⣿⣿⣿⣿⣿⣿⣿⣿⣿⣿⣿⢟⢟⡟⢏⣝⣕⣕⣹⣿⣿⣿⣿⣿⣿⣿⣿⣿⣿⢱⣿⣿⣿⣿⣿⣿⣿⣿⣿⣿⣿⣿⣿⢿⢟⢇⣕⣕⠀⠀⠀⠀⠀⠀⠀⠀⠀⠀⠀⠀</a:t>
            </a:r>
            <a:br/>
            <a:r>
              <a:t>⠀⠀⠀⠀⠀⠀⠀⠀⠀⠀⠀⣿⣿⣿⣿⣿⣿⣿⣿⣿⣿⣿⣿⣿⣿⣿⣿⣿⣿⣿⣿⣯⣟⣣⢕⢼⡿⢟⢿⢿⣿⣿⣿⣿⣿⣿⣿⣿⣿⣿⢕⣿⣿⣿⣿⣿⣿⣿⢿⢟⢿⣝⢕⢕⢕⢗⢕⢜⢝⠀⠀⠀⠀⠀⠀⠀⠀⠀⠀⠀⠀</a:t>
            </a:r>
            <a:br/>
            <a:r>
              <a:t>⠀⠀⠀⠀⠀⠀⠀⠀⠀⠀⠀⣿⣿⣿⣿⣿⣿⣿⣿⣿⣿⣿⣿⣿⣿⣿⣿⣿⣿⣿⣿⣿⣿⡇⢕⢕⢕⢕⢕⢔⢕⢜⣻⣿⣿⣿⣿⣿⣿⣿⢕⣿⣿⣿⢿⢟⢻⢕⢕⢕⡕⢕⢕⢎⢕⢕⢕⢕⢕⠀⠀⠀⠀⠀⠀⠀⠀⠀⠀⠀⠀</a:t>
            </a:r>
            <a:br/>
            <a:r>
              <a:t>⠀⠀⠀⠀⠀⠀⠀⠀⠀⠀⠀⣿⣿⣿⣿⣿⣿⣿⣿⣿⣿⣿⣿⣿⣿⣿⣿⣿⣿⣿⣿⣿⣿⡇⢕⢕⢕⣵⣷⣷⣧⢕⢹⣿⣿⣿⣿⣿⣿⡿⢕⣝⣕⣕⣕⢱⢵⢧⢗⣎⢹⢕⢕⢕⢕⢕⢕⢕⢕⠀⠀⠀⠀⠀⠀⠀⠀⠀⠀⠀⠀</a:t>
            </a:r>
            <a:br/>
            <a:r>
              <a:t>⠀⠀⠀⠀⠀⠀⠀⠀⠀⠀⠀⣿⣿⣿⣿⣿⣿⣿⣿⣿⣿⣿⣿⣿⣿⣿⣿⣿⣿⣿⣿⣿⣿⡇⢕⢜⣝⣷⣿⣿⣿⢇⢜⣿⡿⢿⣿⣿⣵⢕⢕⢫⡽⣿⡿⣟⡕⢕⢱⢜⢕⢕⢕⢱⣵⣕⢱⢕⢕⠀⠀⠀⠀⠀⠀⠀⠀⠀⠀⠀⠀</a:t>
            </a:r>
            <a:br/>
            <a:r>
              <a:t>⠀⠀⠀⠀⠀⠀⠀⠀⠀⠀⠀⣿⣿⣿⣿⣿⣿⣿⣿⣿⣿⣿⣿⣿⣿⣿⣿⣿⣿⣿⣿⣿⣿⣿⡕⢕⢸⣿⣿⣿⣟⢱⣜⣿⣿⣿⣿⣿⣿⣿⢕⢕⢮⣷⡵⢕⢕⢱⢼⣕⡕⢕⢱⢕⢕⢕⢕⢕⢕⠀⠀⠀⠀⠀⠀⠀⠀⠀⠀⠀⠀</a:t>
            </a:r>
            <a:br/>
            <a:r>
              <a:t>⠀⠀⠀⠀⠀⠀⠀⠀⠀⠀⠀⣿⣿⣿⣿⣿⣿⣿⣿⣿⣿⣿⣿⣿⣿⣿⣿⣿⣿⣿⣿⣿⣿⣿⡇⢕⣸⣿⣿⣿⢏⣿⣿⣿⣿⣿⣿⣿⣿⡞⢗⡻⡜⢱⢕⢕⢕⢕⢵⢗⢞⡜⢸⢗⢷⢇⢕⢕⢇⠀⠀⠀⠀⠀⠀⠀⠀⠀⠀⠀⠀</a:t>
            </a:r>
            <a:br/>
            <a:r>
              <a:t>⠀⠀⠀⠀⠀⠀⠀⠀⠀⠀⠀⣿⣿⣿⣿⣿⣿⣿⣿⣿⣿⣿⣿⣿⣿⣿⣿⣿⣿⣿⣻⣽⣿⣿⣧⢕⢻⣿⣿⣿⢕⣿⣿⣿⣿⣿⣿⣿⣿⣯⡕⢜⣝⢕⢵⣕⣵⣿⣕⢜⢵⡕⢕⢕⢱⢕⡕⢕⢕⠀⠀⠀⠀⠀⠀⠀⠀⠀⠀⠀⠀</a:t>
            </a:r>
            <a:br/>
            <a:r>
              <a:t>⠀⠀⠀⠀⠀⠀⠀⠀⠀⠀⠀⠛⠛⠛⠛⠛⠛⠛⠛⠛⠛⠛⠛⠛⠛⠛⠛⠛⠛⠛⠛⠛⠛⠛⠛⠑⠘⠛⠛⠛⠑⠛⠛⠛⠛⠛⠛⠛⠛⠓⠋⠛⠋⠑⠓⠙⠙⠑⠘⠃⠑⠑⠑⠃⠘⠓⠑⠓⠃⠀⠀⠀⠀⠀⠀⠀⠀⠀⠀⠀⠀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⠀⠀⠀⠀⠀⠀⠀⠀⠀⠀⠀⣿⣿⣿⣿⣿⣿⣿⣿⣿⣿⣿⣿⣿⣿⣿⣿⣿⣿⣿⣿⣿⣿⣿⣿⣿⣿⣿⣿⣿⣿⣿⣿⣿⣿⣿⣿⣿⣿⢕⣿⣿⣿⣷⣵⣜⢝⢻⢿⣿⣿⣿⣿⣿⣿⣿⣿⣿⣿⠀⠀⠀⠀⠀⠀⠀⠀⠀⠀⠀⠀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⠀⠀⠀⠀⠀⠀⠀⠀⠀⠀⠀⣿⣿⣿⣿⣿⣿⣿⣿⣿⣿⣿⣿⣿⣿⣿⣿⣿⣿⣿⣿⣿⣿⣿⣿⣿⣿⣿⣿⣿⣿⣿⣿⣿⣿⣿⣿⣿⣿⢕⣿⣿⣿⣿⣿⣿⣿⣷⣷⣵⣝⡝⢻⢏⢝⢝⢝⢻⢿⠀⠀⠀⠀⠀⠀⠀⠀⠀⠀⠀⠀</a:t>
            </a:r>
            <a:br/>
            <a:r>
              <a:t>⠀⠀⠀⠀⠀⠀⠀⠀⠀⠀⠀⣿⣿⣿⣿⣿⣿⣿⣿⣿⣿⣿⣿⣿⣿⣿⣿⣿⣿⣿⣿⣿⣿⣿⣿⣿⣿⣿⣿⣿⣿⣿⣿⣿⣿⣿⣿⣿⣿⢕⣿⣿⣿⣿⣿⣿⣿⣿⣿⣿⣿⣿⣿⣷⡇⣕⢕⢕⢕⠀⠀⠀⠀⠀⠀⠀⠀⠀⠀⠀⠀</a:t>
            </a:r>
            <a:br/>
            <a:r>
              <a:t>⠀⠀⠀⠀⠀⠀⠀⠀⠀⠀⠀⣿⣿⣿⣿⣿⣿⣿⣿⣿⣿⣿⣿⣿⣿⣿⣿⣿⣿⣿⣿⣿⣿⣿⣿⣿⣿⣿⢿⢿⣿⣿⣿⣿⣿⣿⣿⣿⣿⢸⣿⣿⣿⣿⣿⣿⣿⣿⣿⣿⣿⣿⣿⣿⡇⡏⢕⢕⢕⠀⠀⠀⠀⠀⠀⠀⠀⠀⠀⠀⠀</a:t>
            </a:r>
            <a:br/>
            <a:r>
              <a:t>⠀⠀⠀⠀⠀⠀⠀⠀⠀⠀⠀⣿⣿⣿⣿⣿⣿⣿⣿⣿⣿⣿⣿⣿⣿⣿⣿⣿⣿⣿⣿⣿⣿⣿⣿⣿⡟⢝⠕⠑⢕⢸⣿⣿⣿⣿⣿⣿⣿⢕⣿⣿⣿⣿⣿⣿⣿⣿⣿⣿⣿⣿⣿⣿⡇⡇⢕⢕⢕⠀⠀⠀⠀⠀⠀⠀⠀⠀⠀⠀⠀</a:t>
            </a:r>
            <a:br/>
            <a:r>
              <a:t>⠀⠀⠀⠀⠀⠀⠀⠀⠀⠀⠀⣿⣿⣿⣿⣿⣿⣿⣿⣿⣿⣿⣿⣿⣿⣿⣿⣿⣿⣿⣿⣿⣿⣿⣿⣿⡕⢕⣵⣿⣿⢿⢿⣿⣿⣿⣿⣿⣿⢸⣿⣿⣿⣿⣿⣿⣿⣿⣿⣿⣿⣿⣿⣿⡇⡏⢕⢕⢕⠀⠀⠀⠀⠀⠀⠀⠀⠀⠀⠀⠀</a:t>
            </a:r>
            <a:br/>
            <a:r>
              <a:t>⠀⠀⠀⠀⠀⠀⠀⠀⠀⠀⠀⣿⣿⣿⣿⣿⣿⣿⣿⣿⣿⣿⣿⣿⣿⣿⣿⣿⣿⣿⣿⣿⣿⣿⣿⣿⣧⢕⣗⣅⡼⣵⣾⣿⣿⣿⣿⣿⣿⢸⣿⣿⣿⣿⣿⣿⣿⣿⣿⣿⣿⣿⣿⣿⡇⡕⢕⢕⢕⠀⠀⠀⠀⠀⠀⠀⠀⠀⠀⠀⠀</a:t>
            </a:r>
            <a:br/>
            <a:r>
              <a:t>⠀⠀⠀⠀⠀⠀⠀⠀⠀⠀⠀⣿⣿⣿⣿⣿⣿⣿⣿⣿⣿⣿⣿⣿⣿⣿⣿⣿⣿⣿⣿⣿⣿⣿⣿⣿⣿⣿⡎⢟⢿⣿⣿⣿⣿⣿⣿⣿⣿⢸⣿⣿⣿⣿⣿⣿⣿⣿⣿⣿⣿⣿⣿⣿⡇⡇⢕⢕⢕⠀⠀⠀⠀⠀⠀⠀⠀⠀⠀⠀⠀</a:t>
            </a:r>
            <a:br/>
            <a:r>
              <a:t>⠀⠀⠀⠀⠀⠀⠀⠀⠀⠀⠀⣿⣿⣿⣿⣿⣿⣿⣿⣿⣿⣿⣿⣿⣿⣿⣿⣿⣿⣿⣿⣿⣿⣿⣿⣿⣿⣿⣿⣷⣼⣿⣿⣿⣿⣿⣿⣿⡷⢸⣿⣿⣿⣿⣿⣿⣿⣿⣿⣿⣿⣿⣿⣿⢇⡇⢕⢕⢕⠀⠀⠀⠀⠀⠀⠀⠀⠀⠀⠀⠀</a:t>
            </a:r>
            <a:br/>
            <a:r>
              <a:t>⠀⠀⠀⠀⠀⠀⠀⠀⠀⠀⠀⣿⣿⣿⣿⣿⣿⣿⣿⣿⣿⣿⣿⣿⣿⣿⣿⣿⣿⣿⣿⣿⣿⣿⣿⣿⣿⣿⣿⣿⣿⣿⣿⣿⣿⣿⣿⣿⡏⢺⣿⣿⣿⣿⣿⣿⣿⣿⣿⣿⣿⣿⣿⣿⢸⣇⢕⢱⡕⠀⠀⠀⠀⠀⠀⠀⠀⠀⠀⠀⠀</a:t>
            </a:r>
            <a:br/>
            <a:r>
              <a:t>⠀⠀⠀⠀⠀⠀⠀⠀⠀⠀⠀⣿⣿⣿⣿⣿⣿⣿⣿⣿⣿⣿⣿⣿⣿⣿⣿⣿⣿⣿⣿⣿⣿⣿⣿⣿⣿⡟⣿⣿⣿⣿⣿⣿⣿⣿⣿⣿⡇⢸⣿⣿⣿⣿⣿⣿⣿⣿⣿⣿⣿⣿⣿⣿⢸⡿⢇⢸⣇⠀⠀⠀⠀⠀⠀⠀⠀⠀⠀⠀⠀</a:t>
            </a:r>
            <a:br/>
            <a:r>
              <a:t>⠀⠀⠀⠀⠀⠀⠀⠀⠀⠀⠀⣿⣿⣿⣿⣿⣿⣿⣿⣿⣿⣿⣿⣿⣿⣿⣿⣿⣿⣿⣿⣿⣿⣿⣿⣿⣿⡇⣿⣿⣿⣿⣿⣿⣿⣿⣿⣿⡇⢸⣿⣿⣿⣿⣿⣿⣿⣿⣿⣿⣿⣿⣿⣿⢸⡇⢕⢕⢿⠀⠀⠀⠀⠀⠀⠀⠀⠀⠀⠀⠀</a:t>
            </a:r>
            <a:br/>
            <a:r>
              <a:t>⠀⠀⠀⠀⠀⠀⠀⠀⠀⠀⠀⣿⣿⣿⣿⣿⣿⣿⣿⣿⣿⣿⣿⣿⣿⣿⣿⣿⣿⣿⣿⣿⣿⣿⣿⣿⣿⡇⣾⣿⣿⣿⣿⣿⣿⣿⣿⣿⣿⣿⣿⣿⣿⣿⣿⣿⣿⣿⣿⣿⣿⣿⣿⣿⢸⡇⢕⢕⢜⠀⠀⠀⠀⠀⠀⠀⠀⠀⠀⠀⠀</a:t>
            </a:r>
            <a:br/>
            <a:r>
              <a:t>⠀⠀⠀⠀⠀⠀⠀⠀⠀⠀⠀⣿⣿⣿⣿⣿⣿⣿⣿⣿⣿⣿⣿⣿⣿⣿⣿⣿⣿⣿⣿⣿⣿⣿⣿⣿⡿⡕⣸⣿⣿⣿⣿⣿⣿⣿⣷⣷⡾⢽⣿⣿⣿⣿⣿⣿⣿⣿⣿⣿⣿⣿⣿⣿⢸⡇⢕⢕⢕⠀⠀⠀⠀⠀⠀⠀⠀⠀⠀⠀⠀</a:t>
            </a:r>
            <a:br/>
            <a:r>
              <a:t>⠀⠀⠀⠀⠀⠀⠀⠀⠀⠀⠀⣿⣿⣿⣿⣿⣿⣿⣿⣿⣿⣿⣿⣿⣿⣿⣿⣿⣿⣿⣿⣿⣿⣿⡷⢷⣾⣿⣾⣿⣿⣿⣿⣿⣿⣿⣿⣿⡇⢸⣿⣿⣿⣿⣿⣿⣿⣿⣿⣿⣿⡿⣿⣯⢱⣿⣿⣽⣗⠀⠀⠀⠀⠀⠀⠀⠀⠀⠀⠀⠀</a:t>
            </a:r>
            <a:br/>
            <a:r>
              <a:t>⠀⠀⠀⠀⠀⠀⠀⠀⠀⠀⠀⣿⣿⣿⣿⣿⣿⣿⣿⣿⣿⣿⣿⣿⣿⣿⣿⣿⣿⣿⣿⣿⣿⣿⡟⢟⢟⢝⢝⢝⢝⢟⢿⣿⣿⣿⣿⣿⡇⢸⣿⣿⣿⣿⣿⣿⢿⢻⢿⣵⣷⣟⢟⢯⢕⡝⢕⡕⢕⠀⠀⠀⠀⠀⠀⠀⠀⠀⠀⠀⠀</a:t>
            </a:r>
            <a:br/>
            <a:r>
              <a:t>⠀⠀⠀⠀⠀⠀⠀⠀⠀⠀⠀⣿⣿⣿⣿⣿⣿⣿⣿⣿⣿⣿⣿⣿⣿⣿⣿⣿⣿⣿⣿⣿⣿⣿⡇⢕⢕⢱⣷⣵⣾⣾⣿⣿⣿⣿⣿⣿⡇⣻⣿⣿⣿⣯⣿⣾⢿⣿⣧⣿⣿⢝⢕⢕⢕⢕⢕⢕⢗⠀⠀⠀⠀⠀⠀⠀⠀⠀⠀⠀⠀</a:t>
            </a:r>
            <a:br/>
            <a:r>
              <a:t>⠀⠀⠀⠀⠀⠀⠀⠀⠀⠀⠀⣿⣿⣿⣿⣿⣿⣿⣿⣿⣿⣿⣿⣿⣿⣿⣿⣿⣿⣿⣿⣿⣿⣿⣗⢕⢵⣿⣿⣿⣿⣿⣿⣿⣿⣿⣿⣿⡇⣼⣾⣿⣿⣿⣿⣿⣿⣿⣿⢟⣕⢱⣕⢕⢕⢕⢕⢕⢇⠀⠀⠀⠀⠀⠀⠀⠀⠀⠀⠀⠀</a:t>
            </a:r>
            <a:br/>
            <a:r>
              <a:t>⠀⠀⠀⠀⠀⠀⠀⠀⠀⠀⠀⣿⣿⣿⣿⣿⣿⣿⣿⣿⣿⣿⣿⣿⣿⣿⣿⣿⣿⣿⣿⣿⣿⣿⣟⢕⢿⣿⣿⣿⣿⣿⣿⣿⣿⣿⣿⣿⡇⣽⣿⡿⣿⣿⣿⢿⣿⡕⢕⢱⡵⢻⢟⢏⢝⢕⡱⢵⡕⠀⠀⠀⠀⠀⠀⠀⠀⠀⠀⠀⠀</a:t>
            </a:r>
            <a:br/>
            <a:r>
              <a:t>⠀⠀⠀⠀⠀⠀⠀⠀⠀⠀⠀⣿⣿⣿⣿⣿⣿⣿⣿⣿⣿⣿⣿⣿⣿⣿⣿⣿⣿⣿⣿⣿⣿⣿⣿⡇⣳⣿⣿⣿⣿⣿⣿⣿⣿⣿⣿⣿⣷⣽⣿⣿⡿⢟⢏⢝⢟⣷⣧⢵⣇⣕⣕⣕⢕⣗⢇⡕⢕⠀⠀⠀⠀⠀⠀⠀⠀⠀⠀⠀⠀</a:t>
            </a:r>
            <a:br/>
            <a:r>
              <a:t>⠀⠀⠀⠀⠀⠀⠀⠀⠀⠀⠀⣿⣿⣿⣿⣿⣿⣿⣿⣿⣿⣿⣿⣿⣿⣿⣿⣿⣿⣿⣿⣿⣿⣿⣿⢇⢸⣿⣿⣿⣿⣿⣿⣿⣿⣿⣿⣿⡿⢿⣿⡏⣗⢪⣇⣼⣟⣱⢵⣧⢜⢸⢟⢕⣣⢕⢜⢏⢝⠀⠀⠀⠀⠀⠀⠀⠀⠀⠀⠀⠀</a:t>
            </a:r>
            <a:br/>
            <a:r>
              <a:t>⠀⠀⠀⠀⠀⠀⠀⠀⠀⠀⠀⣿⣿⣿⣿⣿⣿⣿⣿⣿⣿⣿⣿⣿⣿⣿⣿⣿⣿⣿⣿⣿⣿⣿⣿⣇⢜⣿⣿⣿⢿⣿⣿⣿⣿⣿⣿⣿⣿⢵⣾⣧⣹⡿⢿⢟⢟⢏⢝⢻⣱⣣⣼⣿⢧⣕⡗⢟⢕⠀⠀⠀⠀⠀⠀⠀⠀⠀⠀⠀⠀</a:t>
            </a:r>
            <a:br/>
            <a:r>
              <a:t>⠀⠀⠀⠀⠀⠀⠀⠀⠀⠀⠀⠛⠛⠛⠛⠛⠛⠛⠛⠛⠛⠛⠛⠛⠛⠛⠛⠛⠛⠛⠛⠛⠛⠛⠛⠛⠚⠛⠛⠛⠚⠛⠛⠛⠛⠛⠛⠛⠛⠚⠛⠛⠃⠑⠑⠊⠙⠓⠑⠚⠑⠙⠙⠛⠛⠃⠙⠘⠃⠀⠀⠀⠀⠀⠀⠀⠀⠀⠀⠀⠀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⠀⠀⠀⠀⠀⠀⠀⠀⠀⠀⠀⣿⣿⣿⣿⣿⣿⣿⣿⣿⣿⣿⣿⣿⣿⣿⣿⣿⣿⣿⣿⣿⣿⣿⣿⣿⣿⣿⣿⣿⣿⣿⣿⣿⣿⣿⣿⣿⡇⣸⣿⣿⣧⣕⣝⢟⢻⢿⣿⣿⣿⣿⣿⣏⣿⣿⣿⣿⣿⠀⠀⠀⠀⠀⠀⠀⠀⠀⠀⠀⠀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⠀⠀⠀⠀⠀⠀⠀⠀⠀⠀⠀⣿⣿⣿⣿⣿⣿⣿⣿⣿⣿⣿⣿⣿⣿⣿⣿⣿⣿⣿⣿⣿⣿⣿⣿⣿⣿⣿⣿⣿⣿⣿⣿⣿⣿⣿⣿⣿⡇⢾⣿⣿⣿⣿⣿⣿⣷⣧⣵⣝⡟⢻⣟⢕⢝⢟⢿⣿⣿⠀⠀⠀⠀⠀⠀⠀⠀⠀⠀⠀⠀</a:t>
            </a:r>
            <a:br/>
            <a:r>
              <a:t>⠀⠀⠀⠀⠀⠀⠀⠀⠀⠀⠀⣿⣿⣿⣿⣿⣿⣿⣿⣿⣿⣿⣿⣿⣿⣿⣿⣿⣿⣿⣿⣿⣿⣿⣿⣿⣿⣿⣿⣿⣿⣿⣿⣿⣿⣿⣿⣿⢇⣿⣿⣿⣿⣿⣿⣿⣿⣿⣿⣿⣿⣿⣷⡕⡕⢕⢕⢕⢿⠀⠀⠀⠀⠀⠀⠀⠀⠀⠀⠀⠀</a:t>
            </a:r>
            <a:br/>
            <a:r>
              <a:t>⠀⠀⠀⠀⠀⠀⠀⠀⠀⠀⠀⣿⣿⣿⣿⣿⣿⣿⣿⣿⣿⣿⣿⣿⣿⣿⣿⣿⣿⣿⣿⣿⣿⣿⣿⣿⣿⣿⣿⣿⣿⣿⣿⣿⣿⣿⣿⣿⡇⣿⣿⣿⣿⣿⣿⣿⣿⣿⣿⣿⣿⣿⣿⡇⡇⢕⢕⢕⢸⠀⠀⠀⠀⠀⠀⠀⠀⠀⠀⠀⠀</a:t>
            </a:r>
            <a:br/>
            <a:r>
              <a:t>⠀⠀⠀⠀⠀⠀⠀⠀⠀⠀⠀⣿⣿⣿⣿⣿⣿⣿⣿⣿⣿⣿⣿⣿⣿⣿⣿⣿⣿⣿⣿⣿⣿⣿⣿⣿⡿⢏⠕⠕⢜⢹⣿⣿⣿⣿⣿⣿⢇⣿⣿⣿⣿⣿⣿⣿⣿⣿⣿⣿⣿⣿⣿⡇⡇⢕⢕⢕⢜⠀⠀⠀⠀⠀⠀⠀⠀⠀⠀⠀⠀</a:t>
            </a:r>
            <a:br/>
            <a:r>
              <a:t>⠀⠀⠀⠀⠀⠀⠀⠀⠀⠀⠀⣿⣿⣿⣿⣿⣿⣿⣿⣿⣿⣿⣿⣿⣿⣿⣿⣿⣿⣿⣿⣿⣿⣿⣿⣿⡇⢕⣴⣷⣾⢷⢿⣿⣿⣿⣿⣿⢇⣿⣿⣿⣿⣿⣿⣿⣿⣿⣿⣿⣿⣿⣿⡇⡇⢕⢕⢕⢕⠀⠀⠀⠀⠀⠀⠀⠀⠀⠀⠀⠀</a:t>
            </a:r>
            <a:br/>
            <a:r>
              <a:t>⠀⠀⠀⠀⠀⠀⠀⠀⠀⠀⠀⣿⣿⣿⣿⣿⣿⣿⣿⣿⣿⣿⣿⣿⣿⣿⣿⣿⣿⣿⣿⣿⣿⣿⣿⣿⣷⢕⡵⣅⡵⣵⣾⣿⣿⣿⣿⣿⡇⣿⣿⣿⣿⣿⣿⣿⣿⣿⣿⣿⣿⣿⣿⡇⡕⢕⢕⢕⢕⠀⠀⠀⠀⠀⠀⠀⠀⠀⠀⠀⠀</a:t>
            </a:r>
            <a:br/>
            <a:r>
              <a:t>⠀⠀⠀⠀⠀⠀⠀⠀⠀⠀⠀⣿⣿⣿⣿⣿⣿⣿⣿⣿⣿⣿⣿⣿⣿⣿⣿⣿⣿⣿⣿⣿⣿⣿⣿⣿⣿⣷⡎⢝⢽⣿⣿⣿⣿⣿⣿⣿⢕⣿⣿⣿⣿⣿⣿⣿⣿⣿⣿⣿⣿⣿⣿⢕⡇⢕⢕⢕⢷⠀⠀⠀⠀⠀⠀⠀⠀⠀⠀⠀⠀</a:t>
            </a:r>
            <a:br/>
            <a:r>
              <a:t>⠀⠀⠀⠀⠀⠀⠀⠀⠀⠀⠀⣿⣿⣿⣿⣿⣿⣿⣿⣿⣿⣿⣿⣿⣿⣿⣿⣿⣿⣿⣿⣿⣿⣿⣿⣿⣿⣿⣿⣷⣷⣿⣿⣿⣿⣿⣿⣿⢕⣿⣿⣿⣿⣿⣿⣿⣿⣿⣿⣿⣿⣿⣿⢜⡇⢕⢕⢕⢕⠀⠀⠀⠀⠀⠀⠀⠀⠀⠀⠀⠀</a:t>
            </a:r>
            <a:br/>
            <a:r>
              <a:t>⠀⠀⠀⠀⠀⠀⠀⠀⠀⠀⠀⣿⣿⣿⣿⣿⣿⣿⣿⣿⣿⣿⣿⣿⣿⣿⣿⣿⣿⣿⣿⣿⣿⣿⣿⣿⣿⣿⣿⣿⣿⣿⣿⣿⣿⣿⣿⣿⢕⣿⣿⣿⣿⣿⣿⣿⣿⣿⣿⣿⣿⣿⣿⢸⡇⢕⢱⡕⢕⠀⠀⠀⠀⠀⠀⠀⠀⠀⠀⠀⠀</a:t>
            </a:r>
            <a:br/>
            <a:r>
              <a:t>⠀⠀⠀⠀⠀⠀⠀⠀⠀⠀⠀⣿⣿⣿⣿⣿⣿⣿⣿⣿⣿⣿⣿⣿⣿⣿⣿⣿⣿⣿⣿⣿⣿⣿⣿⣿⣿⣟⣿⣿⣿⣿⣿⣿⣿⣿⣿⣿⢇⣿⣿⣿⣿⣿⣿⣿⣿⣿⣿⣿⣿⣿⣿⢸⡿⢇⢸⣇⢕⠀⠀⠀⠀⠀⠀⠀⠀⠀⠀⠀⠀</a:t>
            </a:r>
            <a:br/>
            <a:r>
              <a:t>⠀⠀⠀⠀⠀⠀⠀⠀⠀⠀⠀⣿⣿⣿⣿⣿⣿⣿⣿⣿⣿⣿⣿⣿⣿⣿⣿⣿⣿⣿⣿⣿⣿⣿⣿⣿⣿⣿⢿⣿⣿⣿⣿⣿⣿⣿⣿⣿⢕⣿⣿⣿⣿⣿⣿⣿⣿⣿⣿⣿⣿⣿⣿⢸⡇⢕⢕⣿⡇⠀⠀⠀⠀⠀⠀⠀⠀⠀⠀⠀⠀</a:t>
            </a:r>
            <a:br/>
            <a:r>
              <a:t>⠀⠀⠀⠀⠀⠀⠀⠀⠀⠀⠀⣿⣿⣿⣿⣿⣿⣿⣿⣿⣿⣿⣿⣿⣿⣿⣿⣿⣿⣿⣿⣿⣿⣿⣿⣿⣿⣇⣾⣿⣿⣿⣿⣿⣿⣿⢿⣿⣿⣿⣿⣿⣿⣿⣿⣿⣿⣿⣿⣿⣿⣿⣿⢸⡇⢕⢕⢝⢇⠀⠀⠀⠀⠀⠀⠀⠀⠀⠀⠀⠀</a:t>
            </a:r>
            <a:br/>
            <a:r>
              <a:t>⠀⠀⠀⠀⠀⠀⠀⠀⠀⠀⠀⣿⣿⣿⣿⣿⣿⣿⣿⣿⣿⣿⣿⣿⣿⣿⣿⣿⣿⣿⣿⣿⣿⣿⣿⣿⢿⢇⢼⣿⣿⣿⣿⣿⣿⣷⣷⣾⢹⣿⣿⣿⣿⣿⣿⣿⣿⣿⣿⣿⣿⣿⣿⢸⢇⢇⢕⢕⢇⠀⠀⠀⠀⠀⠀⠀⠀⠀⠀⠀⠀</a:t>
            </a:r>
            <a:br/>
            <a:r>
              <a:t>⠀⠀⠀⠀⠀⠀⠀⠀⠀⠀⠀⣿⣿⣿⣿⣿⣿⣿⣿⣿⣿⣿⣿⣿⣿⣿⣿⣿⣿⣿⣿⣿⣿⣿⣷⢷⣾⣿⣾⣿⣿⣿⣿⣿⣿⣿⣿⣿⢸⣿⣿⣿⣿⣿⣿⣿⣿⣿⣿⣿⣟⣟⡽⢱⣿⣿⣿⣿⡕⠀⠀⠀⠀⠀⠀⠀⠀⠀⠀⠀⠀</a:t>
            </a:r>
            <a:br/>
            <a:r>
              <a:t>⠀⠀⠀⠀⠀⠀⠀⠀⠀⠀⠀⣿⣿⣿⣿⣿⣿⣿⣿⣿⣿⣿⣿⣿⣿⣿⣿⣿⣿⣿⣿⣿⣿⣿⣟⢻⢟⢝⢝⢝⢝⢟⣻⣿⣿⣿⣿⣿⢸⣿⣿⣿⣿⣿⡿⢟⢟⢻⡷⣿⣟⡝⣫⢕⡜⢕⢕⢕⢕⠀⠀⠀⠀⠀⠀⠀⠀⠀⠀⠀⠀</a:t>
            </a:r>
            <a:br/>
            <a:r>
              <a:t>⠀⠀⠀⠀⠀⠀⠀⠀⠀⠀⠀⣿⣿⣿⣿⣿⣿⣿⣿⣿⣿⣿⣿⣿⣿⣿⣿⣿⣿⣿⣿⣿⣿⣿⣿⢕⢕⣕⣾⣵⣾⣾⣿⣿⣿⣿⣿⣿⢸⣿⣿⣿⣽⣿⣿⣿⣿⣧⣿⡺⢗⢕⢕⢕⢕⢕⢝⢟⢿⠀⠀⠀⠀⠀⠀⠀⠀⠀⠀⠀⠀</a:t>
            </a:r>
            <a:br/>
            <a:r>
              <a:t>⠀⠀⠀⠀⠀⠀⠀⠀⠀⠀⠀⣿⣿⣿⣿⣿⣿⣿⣿⣿⣿⣿⣿⣿⣿⣿⣿⣿⣿⣿⣿⣿⣿⣿⣯⡕⣕⣿⣿⣿⣿⣿⣿⣿⣿⣿⣿⣯⢸⣿⣿⣿⣿⣿⣿⣻⣿⡽⢟⢕⣕⣕⢕⡕⢕⢕⢕⢕⢕⠀⠀⠀⠀⠀⠀⠀⠀⠀⠀⠀⠀</a:t>
            </a:r>
            <a:br/>
            <a:r>
              <a:t>⠀⠀⠀⠀⠀⠀⠀⠀⠀⠀⠀⣿⣿⣿⣿⣿⣿⣿⣿⣿⣿⣿⣿⣿⣿⣿⣿⣿⣿⣿⣿⣿⣿⣿⣿⡕⢜⣿⣿⣿⣿⣿⣿⣿⣿⣿⣿⣿⢸⣿⣿⣿⣿⣿⣝⣻⡵⢕⢱⣗⢟⢟⢇⢕⢱⢕⢳⣧⣱⠀⠀⠀⠀⠀⠀⠀⠀⠀⠀⠀⠀</a:t>
            </a:r>
            <a:br/>
            <a:r>
              <a:t>⠀⠀⠀⠀⠀⠀⠀⠀⠀⠀⠀⣿⣿⣿⣿⣿⣿⣿⣿⣿⣿⣿⣿⣿⣿⣿⣿⣿⣿⣿⣿⣿⣿⣿⣿⣇⢸⣿⣿⣿⣿⣿⣿⣿⣿⣿⣿⡯⣻⣿⣿⡟⢏⢕⢇⣝⢿⢷⢧⢼⣵⣵⡵⡞⢪⢱⣕⣕⢕⠀⠀⠀⠀⠀⠀⠀⠀⠀⠀⠀⠀</a:t>
            </a:r>
            <a:br/>
            <a:r>
              <a:t>⠀⠀⠀⠀⠀⠀⠀⠀⠀⠀⠀⣿⣿⣿⣿⣿⣿⣿⣿⣿⣿⣿⣿⣿⣿⣿⣿⣿⣿⣿⣿⣿⣿⣿⣿⣇⢜⣿⣿⣿⣿⣿⣿⣿⣿⣿⣿⣿⢟⢿⡗⣸⣕⣫⣾⣯⣕⣷⣿⡇⣕⢫⣜⡽⢕⢕⣕⢕⢞⠀⠀⠀⠀⠀⠀⠀⠀⠀⠀⠀⠀</a:t>
            </a:r>
            <a:br/>
            <a:r>
              <a:t>⠀⠀⠀⠀⠀⠀⠀⠀⠀⠀⠀⣿⣿⣿⣿⣿⣿⣿⣿⣿⣿⣿⣿⣿⣿⣿⣿⣿⣿⣿⣿⣿⣿⣿⣿⣿⣕⣿⣿⣿⣿⣿⣿⣿⣿⣿⣿⣿⣟⣿⣿⣷⢿⢟⢏⢽⣟⢕⢹⢵⢵⣽⣿⣟⡳⢕⢕⣜⢷⠀⠀⠀⠀⠀⠀⠀⠀⠀⠀⠀⠀</a:t>
            </a:r>
            <a:br/>
            <a:r>
              <a:t>⠀⠀⠀⠀⠀⠀⠀⠀⠀⠀⠀⠛⠛⠛⠛⠛⠛⠛⠛⠛⠛⠛⠛⠛⠛⠛⠛⠛⠛⠛⠛⠛⠛⠛⠛⠛⠛⠛⠛⠛⠛⠛⠛⠛⠛⠛⠛⠛⠛⠛⠛⠃⠑⠑⠑⠑⠘⠛⠋⠑⠓⠓⠛⠙⠛⠑⠘⠑⠑⠀⠀⠀⠀⠀⠀⠀⠀⠀⠀⠀⠀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⠀⠀⠀⠀⠀⠀⠀⠀⠀⠀⠀⣿⣿⣿⣿⣿⣿⣿⣿⣿⣿⣿⣿⣿⣿⡇⢕⣿⣿⣟⡟⢟⢿⣿⣿⣿⣿⣿⣿⣿⣿⣿⣿⣿⣿⣿⣿⣿⣿⣿⣿⣿⣿⣿⣿⣿⣿⣿⣿⣿⣿⣿⣿⣿⣿⣿⣿⣿⣿⠀⠀⠀⠀⠀⠀⠀⠀⠀⠀⠀⠀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⠀⠀⠀⠀⠀⠀⠀⠀⠀⠀⠀⣿⣿⣿⣿⣿⣿⣿⣿⣿⣿⣿⣿⣿⣿⡇⢸⣿⣿⣵⣵⢅⠁⢸⣿⣿⣿⣿⣿⣿⣿⣿⣿⣿⣿⣿⣿⣿⣿⣿⣿⣿⣿⣿⣿⣿⣿⣿⣿⣿⣿⣿⣿⣿⣿⣿⣿⣿⣿⠀⠀⠀⠀⠀⠀⠀⠀⠀⠀⠀⠀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⠀⠀⠀⠀⠀⠀⠀⠀⠀⠀⠀⣿⣿⣿⣿⣿⣿⣿⣿⣿⣿⣿⣿⣿⣿⡇⢸⣿⣿⣝⣼⣅⡔⢱⣿⣿⣿⣿⣿⣿⣿⣿⣿⣿⣿⣿⣿⣿⣿⣿⣿⣿⣿⣿⣿⣿⣿⣿⣿⣿⣿⣿⣿⣿⣿⣿⣿⣿⣿⠀⠀⠀⠀⠀⠀⠀⠀⠀⠀⠀⠀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⠀⠀⠀⠀⠀⠀⠀⠀⠀⠀⠀⣿⣿⣿⣿⣿⣿⣿⣿⣿⣿⣿⣿⣿⣿⡇⢸⣿⣿⣿⣿⣿⣧⣿⣿⣿⣿⣿⣿⣿⣿⣿⣿⣿⣿⣿⣿⣿⣿⣿⣿⣿⣿⣿⣿⣿⣿⣿⣿⣿⣿⣿⣿⣿⣿⣿⣿⣿⣿⠀⠀⠀⠀⠀⠀⠀⠀⠀⠀⠀⠀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⠀⠀⠀⠀⠀⠀⠀⠀⠀⠀⠀⣿⣿⣿⣿⣿⣿⣿⣿⣿⣿⣿⣿⣿⣿⡇⢸⣿⣿⣿⣿⣿⣾⣿⣿⣿⣿⣿⣿⣿⣿⣿⣿⣿⣿⣿⣿⣿⣿⣿⣿⣿⣿⣿⣿⣿⣿⣿⣿⣿⣿⣿⣿⣿⣿⣿⣿⣿⣿⠀⠀⠀⠀⠀⠀⠀⠀⠀⠀⠀⠀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⠀⠀⠀⠀⠀⠀⠀⠀⠀⠀⠀⣿⣿⣿⣿⣿⣿⣿⣿⣿⣿⣿⣿⣿⣿⢕⢸⣿⣿⣿⣿⡿⣿⣏⣿⣿⣿⣿⣿⣿⣿⣿⣿⣿⣿⣿⣿⣿⣿⣿⣿⣿⣿⣿⣿⣿⣿⣿⣿⣿⣿⣿⣿⣿⣿⣿⣿⣿⣿⠀⠀⠀⠀⠀⠀⠀⠀⠀⠀⠀⠀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⠀⠀⠀⠀⠀⠀⠀⠀⠀⠀⠀⣿⣿⣿⣿⣿⣿⣿⣿⣿⣿⣿⣿⣿⣿⢕⢸⣿⣿⣿⣿⣯⣼⣿⣿⢿⣾⣿⣿⣿⣿⣿⣿⣿⣿⣿⣿⣿⣿⣿⣿⣿⣿⣿⣿⣿⣿⣿⣿⣿⣿⣿⣿⣿⣿⣿⣿⣿⣿⠀⠀⠀⠀⠀⠀⠀⠀⠀⠀⠀⠀</a:t>
            </a:r>
            <a:br/>
            <a:r>
              <a:t>⠀⠀⠀⠀⠀⠀⠀⠀⠀⠀⠀⢻⢿⣿⣿⣿⣿⣿⣿⣿⡿⣿⣿⣿⣿⢕⢸⣿⣿⣿⣿⣿⣿⣿⣾⣿⣿⣿⣿⣿⣿⣿⣿⣿⣿⣿⣿⣿⣿⣿⣿⣿⣿⣿⣿⣿⣿⣿⣿⣿⣿⣿⣿⣿⣿⣿⣿⣿⣿⠀⠀⠀⠀⠀⠀⠀⠀⠀⠀⠀⠀</a:t>
            </a:r>
            <a:br/>
            <a:r>
              <a:t>⠀⠀⠀⠀⠀⠀⠀⠀⠀⠀⠀⢕⢕⢜⣝⡻⣿⣿⣿⣿⣿⣿⣿⣿⣿⢕⣸⣿⣿⣿⣿⡟⢻⣿⣿⣿⣿⣿⣿⣿⣿⣿⣿⣿⣿⣿⣿⣿⣿⣿⣿⣿⣿⣿⣿⣿⣿⣿⣿⣿⣿⣿⣿⣿⣿⣿⣿⣿⣿⠀⠀⠀⠀⠀⠀⠀⠀⠀⠀⠀⠀</a:t>
            </a:r>
            <a:br/>
            <a:r>
              <a:t>⠀⠀⠀⠀⠀⠀⠀⠀⠀⠀⠀⢜⢕⢽⡜⢝⢝⢏⢜⢹⢝⢟⡿⡿⡿⢕⣹⣿⣿⣿⡯⢱⣾⣿⣿⣿⣿⣿⣿⣿⣿⡿⣿⣿⣿⣿⣿⣿⣿⣿⣿⣿⣿⣿⣿⣿⣿⣿⣿⣿⣿⣿⣿⣿⣿⣿⣿⣿⣿⠀⠀⠀⠀⠀⠀⠀⠀⠀⠀⠀⠀</a:t>
            </a:r>
            <a:br/>
            <a:r>
              <a:t>⠀⠀⠀⠀⠀⠀⠀⠀⠀⠀⠀⢕⢕⢕⢕⢕⢕⢕⢕⢕⢕⢕⢕⢕⢕⢕⣿⣿⣿⣿⣧⣿⣿⣿⣿⣿⣿⣿⣿⣿⣿⣿⣿⣿⣿⣿⣿⣿⣿⣿⣿⣿⣿⣿⣿⣿⣿⣿⣿⣿⣿⣿⣿⣿⣿⣿⣿⣿⣿⠀⠀⠀⠀⠀⠀⠀⠀⠀⠀⠀⠀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⠀⠀⠀⠀⠀⠀⠀⠀⠀⠀⠀⢕⢕⢕⢕⢕⢕⢕⢕⢕⢵⢕⢕⢕⢕⢺⣿⣿⣿⡟⢝⢝⢟⢿⢿⣿⣿⡟⣿⣿⣿⣿⣿⣿⣿⣿⣿⣿⣿⣿⣿⣿⣿⣿⣿⣿⣿⣿⣿⣿⣿⣿⣿⣿⣿⣿⣿⣿⣿⠀⠀⠀⠀⠀⠀⠀⠀⠀⠀⠀⠀</a:t>
            </a:r>
            <a:br/>
            <a:r>
              <a:t>⠀⠀⠀⠀⠀⠀⠀⠀⠀⠀⠀⠑⠑⠑⠑⠑⠑⠑⠑⠑⠑⠑⠑⠑⠑⠘⠛⠛⠋⠑⠑⠑⠑⠑⠛⠛⠛⠛⠛⠛⠛⠛⠛⠛⠛⠛⠛⠛⠛⠛⠛⠛⠛⠛⠛⠛⠛⠛⠛⠛⠛⠛⠛⠛⠛⠛⠛⠛⠛⠀⠀⠀⠀⠀⠀⠀⠀⠀⠀⠀⠀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⠀⠀⠀⠀⠀⠀⠀⠀⠀⠀⠀⣿⣿⣿⣿⣿⣿⣿⣿⣿⣿⣿⣿⣿⣿⣿⣿⣿⣿⣿⣿⣿⣿⣿⣿⣿⣿⣿⣿⣿⣿⣿⣿⣿⣿⣿⣿⣿⢕⣿⣿⣧⣵⣝⢟⢿⣿⣿⣿⣿⣿⣿⣿⣿⣿⣿⣿⣿⣿⠀⠀⠀⠀⠀⠀⠀⠀⠀⠀⠀⠀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⠀⠀⠀⠀⠀⠀⠀⠀⠀⠀⠀⣿⣿⣿⣿⣿⣿⣿⣿⣿⣿⣿⣿⣿⣿⣿⣿⣿⣿⣿⣿⣿⣿⣿⣿⣿⣿⣿⣿⣿⣿⣿⣿⣿⣿⣿⣿⣿⢱⣿⣿⣿⣿⣿⣿⣷⣧⣜⣝⢟⢿⣟⢇⢟⢻⢿⣿⣿⣿⠀⠀⠀⠀⠀⠀⠀⠀⠀⠀⠀⠀</a:t>
            </a:r>
            <a:br/>
            <a:r>
              <a:t>⠀⠀⠀⠀⠀⠀⠀⠀⠀⠀⠀⣿⣿⣿⣿⣿⣿⣿⣿⣿⣿⣿⣿⣿⣿⣿⣿⣿⣿⣿⣿⣿⣿⣿⣿⣿⣿⣿⣿⣿⣿⣿⣿⣿⣿⣿⣿⡟⢸⣿⣿⣿⣿⣿⣿⣿⣿⣿⣿⣿⣿⣧⡕⡕⢕⢕⢜⣿⣿⠀⠀⠀⠀⠀⠀⠀⠀⠀⠀⠀⠀</a:t>
            </a:r>
            <a:br/>
            <a:r>
              <a:t>⠀⠀⠀⠀⠀⠀⠀⠀⠀⠀⠀⣿⣿⣿⣿⣿⣿⣿⣿⣿⣿⣿⣿⣿⣿⣿⣿⣿⣿⣿⣿⣿⣿⣿⣿⣿⣿⣿⣿⣿⣿⣿⣿⣿⣿⣿⣿⣗⢸⣿⣿⣿⣿⣿⣿⣿⣿⣿⣿⣿⣿⣿⡇⡇⢕⢕⢕⢺⣿⠀⠀⠀⠀⠀⠀⠀⠀⠀⠀⠀⠀</a:t>
            </a:r>
            <a:br/>
            <a:r>
              <a:t>⠀⠀⠀⠀⠀⠀⠀⠀⠀⠀⠀⣿⣿⣿⣿⣿⣿⣿⣿⣿⣿⣿⣿⣿⣿⣿⣿⣿⣿⣿⣿⣿⣿⣿⣿⣿⣿⢟⢕⠕⢕⢹⣿⣿⣿⣿⣿⡯⢸⣿⣿⣿⣿⣿⣿⣿⣿⣿⣿⣿⣿⣿⡇⡇⢕⢕⢕⢜⢻⠀⠀⠀⠀⠀⠀⠀⠀⠀⠀⠀⠀</a:t>
            </a:r>
            <a:br/>
            <a:r>
              <a:t>⠀⠀⠀⠀⠀⠀⠀⠀⠀⠀⠀⣿⣿⣿⣿⣿⣿⣿⣿⣿⣿⣿⣿⣿⣿⣿⣿⣿⣿⣿⣿⣿⣿⣿⣿⣿⡇⢕⣰⣷⣾⣷⢿⣿⣿⣿⣿⡇⢸⣿⣿⣿⣿⣿⣿⣿⣿⣿⣿⣿⣿⣿⡇⡇⢕⢕⢕⢕⢜⠀⠀⠀⠀⠀⠀⠀⠀⠀⠀⠀⠀</a:t>
            </a:r>
            <a:br/>
            <a:r>
              <a:t>⠀⠀⠀⠀⠀⠀⠀⠀⠀⠀⠀⣿⣿⣿⣿⣿⣿⣿⣿⣿⣿⣿⣿⣿⣿⣿⣿⣿⣿⣿⣿⣿⣿⣿⣿⣿⣿⢕⡼⢅⡱⣵⣾⣿⣿⣿⣿⣇⢸⣿⣿⣿⣿⣿⣿⣿⣿⣿⣿⣿⣿⣿⡇⡕⢕⢕⢕⢕⣵⠀⠀⠀⠀⠀⠀⠀⠀⠀⠀⠀⠀</a:t>
            </a:r>
            <a:br/>
            <a:r>
              <a:t>⠀⠀⠀⠀⠀⠀⠀⠀⠀⠀⠀⣿⣿⣿⣿⣿⣿⣿⣿⣿⣿⣿⣿⣿⣿⣿⣿⣿⣿⣿⣿⣿⣿⣿⣿⣿⣿⣿⡵⢟⢽⣿⣿⣿⣿⣿⣿⡇⢸⣿⣿⣿⣿⣿⣿⣿⣿⣿⣿⣿⣿⣿⢕⡇⢕⢕⢕⢷⢾⠀⠀⠀⠀⠀⠀⠀⠀⠀⠀⠀⠀</a:t>
            </a:r>
            <a:br/>
            <a:r>
              <a:t>⠀⠀⠀⠀⠀⠀⠀⠀⠀⠀⠀⣿⣿⣿⣿⣿⣿⣿⣿⣿⣿⣿⣿⣿⣿⣿⣿⣿⣿⣿⣿⣿⣿⣿⣿⣿⣿⣿⣿⣧⣵⣿⣿⣿⣿⣿⣿⣇⢸⣿⣿⣿⣿⣿⣿⣿⣿⣿⣿⣿⣿⣿⢕⡇⢕⡕⢕⢕⢕⠀⠀⠀⠀⠀⠀⠀⠀⠀⠀⠀⠀</a:t>
            </a:r>
            <a:br/>
            <a:r>
              <a:t>⠀⠀⠀⠀⠀⠀⠀⠀⠀⠀⠀⣿⣿⣿⣿⣿⣿⣿⣿⣿⣿⣿⣿⣿⣿⣿⣿⣿⣿⣿⣿⣿⣿⣿⣿⣿⣿⣿⣿⣿⣿⣿⣿⣿⣿⣿⣿⡇⢸⣿⣿⣿⣿⣿⣿⣿⣿⣿⣿⣿⣿⣿⢸⣇⢕⢵⡕⢕⢕⠀⠀⠀⠀⠀⠀⠀⠀⠀⠀⠀⠀</a:t>
            </a:r>
            <a:br/>
            <a:r>
              <a:t>⠀⠀⠀⠀⠀⠀⠀⠀⠀⠀⠀⣿⣿⣿⣿⣿⣿⣿⣿⣿⣿⣿⣿⣿⣿⣿⣿⣿⣿⣿⣿⣿⣿⣿⣿⣿⣿⣿⣿⣿⣿⣿⣿⣿⣿⣿⣿⡇⣼⣿⣿⣿⣿⣿⣿⣿⣿⣿⣿⣿⣿⣿⢸⢟⢕⢸⣇⢕⢕⠀⠀⠀⠀⠀⠀⠀⠀⠀⠀⠀⠀</a:t>
            </a:r>
            <a:br/>
            <a:r>
              <a:t>⠀⠀⠀⠀⠀⠀⠀⠀⠀⠀⠀⣿⣿⣿⣿⣿⣿⣿⣿⣿⣿⣿⣿⣿⣿⣿⣿⣿⣿⣿⣿⣿⣿⣿⣿⣿⣿⣿⢸⣿⣿⣿⣿⣿⣿⣿⣿⡇⢾⣿⣿⣿⣿⣿⣿⣿⣿⣿⣿⣿⣿⣿⢸⡇⢕⢜⣿⡇⢕⠀⠀⠀⠀⠀⠀⠀⠀⠀⠀⠀⠀</a:t>
            </a:r>
            <a:br/>
            <a:r>
              <a:t>⠀⠀⠀⠀⠀⠀⠀⠀⠀⠀⠀⣿⣿⣿⣿⣿⣿⣿⣿⣿⣿⣿⣿⣿⣿⣿⣿⣿⣿⣿⣿⣿⣿⣿⣿⣿⣿⣿⢸⣿⣿⣿⣿⣿⣿⣿⣿⣿⣿⣿⣿⣿⣿⣿⣿⣿⣿⣿⣿⣿⣿⣿⢸⡇⢕⢕⢝⡏⢕⠀⠀⠀⠀⠀⠀⠀⠀⠀⠀⠀⠀</a:t>
            </a:r>
            <a:br/>
            <a:r>
              <a:t>⠀⠀⠀⠀⠀⠀⠀⠀⠀⠀⠀⣿⣿⣿⣿⣿⣿⣿⣿⣿⣿⣿⣿⣿⣿⣿⣿⣿⣿⣿⣿⣿⣿⣿⣿⣿⢿⢧⢱⣾⣿⣿⣿⣿⣿⣿⣮⡏⣽⣿⣿⣿⣿⣿⣿⣿⣿⣿⣿⣿⣿⣿⢸⢇⣕⡕⢕⢟⢕⠀⠀⠀⠀⠀⠀⠀⠀⠀⠀⠀⠀</a:t>
            </a:r>
            <a:br/>
            <a:r>
              <a:t>⠀⠀⠀⠀⠀⠀⠀⠀⠀⠀⠀⣿⣿⣿⣿⣿⣿⣿⣿⣿⣿⣿⣿⣿⣿⣿⣿⣿⣿⣿⣿⣿⣿⣿⣷⢷⣷⣿⣷⣿⣿⣿⣿⣿⣿⣿⣿⡇⣿⣿⣿⣿⣿⣿⣿⣿⣿⡿⣿⣟⣽⡷⢱⢿⡿⢷⢽⢝⢕⠀⠀⠀⠀⠀⠀⠀⠀⠀⠀⠀⠀</a:t>
            </a:r>
            <a:br/>
            <a:r>
              <a:t>⠀⠀⠀⠀⠀⠀⠀⠀⠀⠀⠀⣿⣿⣿⣿⣿⣿⣿⣿⣿⣿⣿⣿⣿⣿⣿⣿⣿⣿⣿⣿⣿⣿⣿⣟⢟⢟⢏⢝⢟⢟⢿⣿⣿⣿⣿⣿⡇⣿⣿⣿⣿⣿⣿⣟⡝⢗⢾⣻⡯⡹⢕⢕⢕⣕⣕⢕⢕⢕⠀⠀⠀⠀⠀⠀⠀⠀⠀⠀⠀⠀</a:t>
            </a:r>
            <a:br/>
            <a:r>
              <a:t>⠀⠀⠀⠀⠀⠀⠀⠀⠀⠀⠀⣿⣿⣿⣿⣿⣿⣿⣿⣿⣿⣿⣿⣿⣿⣿⣿⣿⣿⣿⣿⣿⣿⣿⣿⡕⢕⣱⣷⣷⣷⣷⣿⣿⣿⣿⣿⢕⡿⣿⣿⣷⣿⣿⣿⣿⣿⣞⢝⢇⢕⢕⢕⢕⢕⢝⢝⣟⢿⠀⠀⠀⠀⠀⠀⠀⠀⠀⠀⠀⠀</a:t>
            </a:r>
            <a:br/>
            <a:r>
              <a:t>⠀⠀⠀⠀⠀⠀⠀⠀⠀⠀⠀⣿⣿⣿⣿⣿⣿⣿⣿⣿⣿⣿⣿⣿⣿⣿⣿⣿⣿⣿⣿⣿⣿⣿⣿⡇⢸⣿⣿⣿⣿⣿⣿⣿⣿⣿⣿⢕⣿⣿⣿⣿⣿⣿⣯⣽⢽⢇⢇⢱⣵⣵⣕⢕⢕⢕⢜⢕⢕⠀⠀⠀⠀⠀⠀⠀⠀⠀⠀⠀⠀</a:t>
            </a:r>
            <a:br/>
            <a:r>
              <a:t>⠀⠀⠀⠀⠀⠀⠀⠀⠀⠀⠀⣿⣿⣿⣿⣿⣿⣿⣿⣿⣿⣿⣿⣿⣿⣿⣿⣿⣿⣿⣿⣿⣿⣿⣿⡧⢜⣻⣿⣿⣿⣿⣿⣿⣿⣿⣿⣕⣿⣿⣿⣿⣿⢟⣽⣷⢕⢕⢞⡜⢝⢕⢕⣕⡕⢻⢷⡗⢇⠀⠀⠀⠀⠀⠀⠀⠀⠀⠀⠀⠀</a:t>
            </a:r>
            <a:br/>
            <a:r>
              <a:t>⠀⠀⠀⠀⠀⠀⠀⠀⠀⠀⠀⣿⣿⣿⣿⣿⣿⣿⣿⣿⣿⣿⣿⣿⣿⣿⣿⣿⣿⣿⣿⣿⣿⣿⣿⣿⢕⣿⣿⣿⣿⣿⣿⣿⣿⣿⣿⣪⣿⢿⢿⡏⢕⢝⣵⡟⢻⣞⢳⢷⢷⡗⣜⢕⢱⡧⢧⢕⢜⠀⠀⠀⠀⠀⠀⠀⠀⠀⠀⠀⠀</a:t>
            </a:r>
            <a:br/>
            <a:r>
              <a:t>⠀⠀⠀⠀⠀⠀⠀⠀⠀⠀⠀⣿⣿⣿⣿⣿⣿⣿⣿⣿⣿⣿⣿⣿⣿⣿⣿⣿⣿⣿⣿⣿⣿⣿⣿⣿⢕⣿⣿⣿⣿⣿⣿⣿⣿⣿⣿⣏⣞⣿⡱⢧⣕⣾⣿⣷⢽⢿⣝⢵⢕⣧⣕⢇⢱⢵⢜⡜⢧⠀⠀⠀⠀⠀⠀⠀⠀⠀⠀⠀⠀</a:t>
            </a:r>
            <a:br/>
            <a:r>
              <a:t>⠀⠀⠀⠀⠀⠀⠀⠀⠀⠀⠀⣿⣿⣿⣿⣿⣿⣿⣿⣿⣿⣿⣿⣿⣿⣿⣿⣿⣿⣿⣿⣿⣿⣿⣿⣿⣧⣿⣿⣿⣿⣿⣿⣿⣿⣿⣿⣿⣽⣿⣿⢏⢝⢝⢗⢾⣕⣕⡗⣗⢾⢿⣿⣝⢗⢕⢼⢝⢕⠀⠀⠀⠀⠀⠀⠀⠀⠀⠀⠀⠀</a:t>
            </a:r>
            <a:br/>
            <a:r>
              <a:t>⠀⠀⠀⠀⠀⠀⠀⠀⠀⠀⠀⠛⠛⠛⠛⠛⠛⠛⠛⠛⠛⠛⠛⠛⠛⠛⠛⠛⠛⠛⠛⠛⠛⠛⠛⠛⠛⠛⠛⠛⠛⠛⠛⠛⠛⠛⠛⠛⠛⠛⠓⠓⠑⠑⠑⠑⠛⠑⠑⠘⠙⠛⠓⠙⠛⠘⠘⠓⠑⠀⠀⠀⠀⠀⠀⠀⠀⠀⠀⠀⠀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⠀⠀⠀⠀⠀⠀⠀⠀⠀⠀⠀⣿⣿⣿⣿⣿⣿⣿⣿⣿⣿⣿⣿⣿⣿⣿⣿⣿⣿⣿⣿⣿⣿⣿⣿⣿⣿⣿⣿⣿⣿⣿⣿⣿⣿⣿⣿⡇⢸⣿⣷⣵⣜⡝⢻⡿⣿⣿⣿⣿⣿⣿⣿⣿⣿⣿⣿⣿⣿⠀⠀⠀⠀⠀⠀⠀⠀⠀⠀⠀⠀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⠀⠀⠀⠀⠀⠀⠀⠀⠀⠀⠀⣿⣿⣿⣿⣿⣿⣿⣿⣿⣿⣿⣿⣿⣿⣿⣿⣿⣿⣿⣿⣿⣿⣿⣿⣿⣿⣿⣿⣿⣿⣿⣿⣿⣿⣿⣿⡇⢼⣿⣿⣿⣿⣿⣷⣷⣵⣝⡝⢻⣟⢏⢟⢟⢿⣿⣿⣿⣟⠀⠀⠀⠀⠀⠀⠀⠀⠀⠀⠀⠀</a:t>
            </a:r>
            <a:br/>
            <a:r>
              <a:t>⠀⠀⠀⠀⠀⠀⠀⠀⠀⠀⠀⣿⣿⣿⣿⣿⣿⣿⣿⣿⣿⣿⣿⣿⣿⣿⣿⣿⣿⣿⣿⣿⣿⣿⣿⣿⣿⣿⣿⣿⣿⣿⣿⣿⣿⣿⣿⡇⣿⣿⣿⣿⣿⣿⣿⣿⣿⣿⣿⣿⣷⡕⢕⢕⢕⢕⢿⣿⣿⠀⠀⠀⠀⠀⠀⠀⠀⠀⠀⠀⠀</a:t>
            </a:r>
            <a:br/>
            <a:r>
              <a:t>⠀⠀⠀⠀⠀⠀⠀⠀⠀⠀⠀⣿⣿⣿⣿⣿⣿⣿⣿⣿⣿⣿⣿⣿⣿⣿⣿⣿⣿⣿⣿⣿⣿⣿⣿⣿⣿⣿⣿⣿⣿⣿⣿⣿⣿⣿⣿⡇⣿⣿⣿⣿⣿⣿⣿⣿⣿⣿⣿⣿⣿⡇⡇⢕⢕⢕⢸⣿⣿⠀⠀⠀⠀⠀⠀⠀⠀⠀⠀⠀⠀</a:t>
            </a:r>
            <a:br/>
            <a:r>
              <a:t>⠀⠀⠀⠀⠀⠀⠀⠀⠀⠀⠀⣿⣿⣿⣿⣿⣿⣿⣿⣿⣿⣿⣿⣿⣿⣿⣿⣿⣿⣿⣿⣿⣿⣿⣿⣿⣿⡿⢏⢝⢝⢝⣿⣿⣿⣿⣿⢇⣿⣿⣿⣿⣿⣿⣿⣿⣿⣿⣿⣿⣿⡇⡇⢕⢕⢕⢕⢟⣿⠀⠀⠀⠀⠀⠀⠀⠀⠀⠀⠀⠀</a:t>
            </a:r>
            <a:br/>
            <a:r>
              <a:t>⠀⠀⠀⠀⠀⠀⠀⠀⠀⠀⠀⣿⣿⣿⣿⣿⣿⣿⣿⣿⣿⣿⣿⣿⣿⣿⣿⣿⣿⣿⣿⣿⣿⣿⣿⣿⣿⢕⢄⣴⣷⣷⣾⣿⣿⣿⣿⢇⣿⣿⣿⣿⣿⣿⣿⣿⣿⣿⣿⣿⣿⡇⡇⢕⢕⢕⢕⢕⢿⠀⠀⠀⠀⠀⠀⠀⠀⠀⠀⠀⠀</a:t>
            </a:r>
            <a:br/>
            <a:r>
              <a:t>⠀⠀⠀⠀⠀⠀⠀⠀⠀⠀⠀⣿⣿⣿⣿⣿⣿⣿⣿⣿⣿⣿⣿⣿⣿⣿⣿⣿⣿⣿⣿⣿⣿⣿⣿⣿⣿⡇⢸⢝⣝⣧⣱⣿⣿⣿⣿⡇⣿⣿⣿⣿⣿⣿⣿⣿⣿⣿⣿⣿⣿⡇⡇⢕⢕⢕⢕⢵⣵⠀⠀⠀⠀⠀⠀⠀⠀⠀⠀⠀⠀</a:t>
            </a:r>
            <a:br/>
            <a:r>
              <a:t>⠀⠀⠀⠀⠀⠀⠀⠀⠀⠀⠀⣿⣿⣿⣿⣿⣿⣿⣿⣿⣿⣿⣿⣿⣿⣿⣿⣿⣿⣿⣿⣿⣿⣿⣿⣿⣿⣿⣧⢜⢯⣼⣿⣿⣿⣿⣿⢕⣿⣿⣿⣿⣿⣿⣿⣿⣿⣿⣿⣿⣿⡇⡇⢕⢕⢕⢱⢾⢿⠀⠀⠀⠀⠀⠀⠀⠀⠀⠀⠀⠀</a:t>
            </a:r>
            <a:br/>
            <a:r>
              <a:t>⠀⠀⠀⠀⠀⠀⠀⠀⠀⠀⠀⣿⣿⣿⣿⣿⣿⣿⣿⣿⣿⣿⣿⣿⣿⣿⣿⣿⣿⣿⣿⣿⣿⣿⣿⣿⣿⣿⣿⣧⣵⣾⣿⣿⣿⣿⣿⡕⣿⣿⣿⣿⣿⣿⣿⣿⣿⣿⣿⣿⣿⡇⡇⢕⢕⢕⢕⢕⢕⠀⠀⠀⠀⠀⠀⠀⠀⠀⠀⠀⠀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⠀⠀⠀⠀⠀⠀⠀⠀⠀⠀⠀⣿⣿⣿⣿⣿⣿⣿⣿⣿⣿⣿⣿⣿⣿⣿⣿⣿⣿⣿⣿⣿⣿⣿⣿⣿⣿⣿⣿⣿⣿⣿⣿⣿⣿⣿⣿⢕⣿⣿⣿⣿⣿⣿⣿⣿⣿⣿⣿⣿⣿⡇⣇⡕⢱⡕⢕⢕⢕⠀⠀⠀⠀⠀⠀⠀⠀⠀⠀⠀⠀</a:t>
            </a:r>
            <a:br/>
            <a:r>
              <a:t>⠀⠀⠀⠀⠀⠀⠀⠀⠀⠀⠀⣿⣿⣿⣿⣿⣿⣿⣿⣿⣿⣿⣿⣿⣿⣿⣿⣿⣿⣿⣿⣿⣿⣿⣿⣿⣿⣿⢻⣿⣿⣿⣿⣿⣿⣿⣿⢇⣿⣿⣿⣿⣿⣿⣿⣿⣿⣿⣿⣿⣿⡇⡏⢕⢸⣧⢕⢕⢕⠀⠀⠀⠀⠀⠀⠀⠀⠀⠀⠀⠀</a:t>
            </a:r>
            <a:br/>
            <a:r>
              <a:t>⠀⠀⠀⠀⠀⠀⠀⠀⠀⠀⠀⣿⣿⣿⣿⣿⣿⣿⣿⣿⣿⣿⣿⣿⣿⣿⣿⣿⣿⣿⣿⣿⣿⣿⣿⣿⣿⣿⡟⣿⣿⣿⣿⣿⣿⣿⣿⢕⣿⣿⣿⣿⣿⣿⣿⣿⣿⣿⣿⣿⣿⡇⡇⢕⢕⢿⣇⢕⢕⠀⠀⠀⠀⠀⠀⠀⠀⠀⠀⠀⠀</a:t>
            </a:r>
            <a:br/>
            <a:r>
              <a:t>⠀⠀⠀⠀⠀⠀⠀⠀⠀⠀⠀⣿⣿⣿⣿⣿⣿⣿⣿⣿⣿⣿⣿⣿⣿⣿⣿⣿⣿⣿⣿⣿⣿⣿⣿⣿⣿⣿⡧⣿⣿⣿⣿⣿⣿⣿⣿⣿⣿⣿⣿⣿⣿⣿⣿⣿⣿⣿⣿⣿⣿⡇⡇⢕⢕⢜⣇⢕⢕⠀⠀⠀⠀⠀⠀⠀⠀⠀⠀⠀⠀</a:t>
            </a:r>
            <a:br/>
            <a:r>
              <a:t>⠀⠀⠀⠀⠀⠀⠀⠀⠀⠀⠀⣿⣿⣿⣿⣿⣿⣿⣿⣿⣿⣿⣿⣿⣿⣿⣿⣿⣿⣿⣿⣿⣿⣿⣿⣿⡿⢿⢕⣾⣿⣿⣿⣿⣿⣿⣽⢻⣽⣿⣿⣿⣿⣿⣿⣿⣿⣿⣿⣿⣿⢕⣇⣕⣕⣕⣝⣕⢕⠀⠀⠀⠀⠀⠀⠀⠀⠀⠀⠀⠀</a:t>
            </a:r>
            <a:br/>
            <a:r>
              <a:t>⠀⠀⠀⠀⠀⠀⠀⠀⠀⠀⠀⣿⣿⣿⣿⣿⣿⣿⣿⣿⣿⣿⣿⣿⣿⣿⣿⣿⣿⣿⣿⣿⣿⣿⣷⢷⣿⣷⣧⣿⣿⣿⣿⣿⣿⣿⣿⢸⣿⣿⣿⣿⣿⣿⣿⣿⡿⢿⣟⣽⣷⢗⢿⢷⢷⢼⢕⢕⢕⠀⠀⠀⠀⠀⠀⠀⠀⠀⠀⠀⠀</a:t>
            </a:r>
            <a:br/>
            <a:r>
              <a:t>⠀⠀⠀⠀⠀⠀⠀⠀⠀⠀⠀⣿⣿⣿⣿⣿⣿⣿⣿⣿⣿⣿⣿⣿⣿⣿⣿⣿⣿⣿⣿⣿⣿⣿⣷⡟⢻⢏⢝⢻⢿⣿⣿⣿⣿⣿⣿⢸⣿⣿⣿⡿⣿⣟⣏⣞⢝⢿⢯⢽⢽⢕⢕⢕⢕⣕⣕⣕⣕⠀⠀⠀⠀⠀⠀⠀⠀⠀⠀⠀⠀</a:t>
            </a:r>
            <a:br/>
            <a:r>
              <a:t>⠀⠀⠀⠀⠀⠀⠀⠀⠀⠀⠀⣿⣿⣿⣿⣿⣿⣿⣿⣿⣿⣿⣿⣿⣿⣿⣿⣿⣿⣿⣿⣿⣿⣿⣿⡇⢕⣱⣷⣷⣵⣼⣿⣿⣿⣿⡿⢜⣿⣿⣿⣿⣿⣿⣿⣿⣾⣗⢝⢕⢕⢕⢕⢕⢕⢕⢽⢏⢏⠀⠀⠀⠀⠀⠀⠀⠀⠀⠀⠀⠀</a:t>
            </a:r>
            <a:br/>
            <a:r>
              <a:t>⠀⠀⠀⠀⠀⠀⠀⠀⠀⠀⠀⣿⣿⣿⣿⣿⣿⣿⣿⣿⣿⣿⣿⣿⣿⣿⣿⣿⣿⣿⣿⣿⣿⣿⣿⡇⢕⣾⣿⣿⣿⣿⣿⣿⣿⣿⣷⢸⣿⣿⣿⣿⣿⣿⣿⢟⢏⢕⢣⣿⣵⢵⢕⢕⣱⡱⢕⢕⢕⠀⠀⠀⠀⠀⠀⠀⠀⠀⠀⠀⠀</a:t>
            </a:r>
            <a:br/>
            <a:r>
              <a:t>⠀⠀⠀⠀⠀⠀⠀⠀⠀⠀⠀⣿⣿⣿⣿⣿⣿⣿⣿⣿⣿⣿⣿⣿⣿⣿⣿⣿⣿⣿⣿⣿⣿⣿⣿⣿⡕⢱⣿⣿⣿⣟⣿⣿⣿⣿⣿⣼⣿⣿⣿⢿⣏⡹⢿⣇⣕⣫⡕⢕⢗⢱⡵⢕⢜⢟⢟⢕⢵⠀⠀⠀⠀⠀⠀⠀⠀⠀⠀⠀⠀</a:t>
            </a:r>
            <a:br/>
            <a:r>
              <a:t>⠀⠀⠀⠀⠀⠀⠀⠀⠀⠀⠀⣿⣿⣿⣿⣿⣿⣿⣿⣿⣿⣿⣿⣿⣿⣿⣿⣿⣿⣿⣿⣿⣿⣿⣿⣿⡇⢸⣿⣿⣿⣷⣾⣿⣿⣿⣿⣿⣟⣟⢵⢕⢕⣱⡮⢝⣹⡝⢟⢟⢝⢵⢕⢕⢷⢟⣱⡕⣕⠀⠀⠀⠀⠀⠀⠀⠀⠀⠀⠀⠀</a:t>
            </a:r>
            <a:br/>
            <a:r>
              <a:t>⠀⠀⠀⠀⠀⠀⠀⠀⠀⠀⠀⣿⣿⣿⣿⣿⣿⣿⣿⣿⣿⣿⣿⣿⣿⣿⣿⣿⣿⣿⣿⣿⣿⣿⣿⣿⣇⢸⣿⣿⣿⣿⣿⣿⣿⣿⣿⣵⣹⣷⣞⣷⣿⡿⢳⡟⢟⢷⣱⡇⣷⣗⣕⣕⢞⢇⣕⡜⢾⠀⠀⠀⠀⠀⠀⠀⠀⠀⠀⠀⠀</a:t>
            </a:r>
            <a:br/>
            <a:r>
              <a:t>⠀⠀⠀⠀⠀⠀⠀⠀⠀⠀⠀⣿⣿⣿⣿⣿⣿⣿⣿⣿⣿⣿⣿⣿⣿⣿⣿⣿⣿⣿⣿⣿⣿⣿⣿⣿⣿⣿⣿⣿⣿⣿⣿⣿⣿⣿⣿⣷⣿⣿⢇⡱⢕⢜⢝⢳⡵⢎⢹⢽⣝⣻⢷⣜⢝⢝⣜⢕⢿⠀⠀⠀⠀⠀⠀⠀⠀⠀⠀⠀⠀</a:t>
            </a:r>
            <a:br/>
            <a:r>
              <a:t>⠀⠀⠀⠀⠀⠀⠀⠀⠀⠀⠀⠛⠛⠛⠛⠛⠛⠛⠛⠛⠛⠛⠛⠛⠛⠛⠛⠛⠛⠛⠛⠛⠛⠛⠛⠛⠛⠛⠛⠛⠛⠛⠛⠛⠛⠛⠛⠛⠛⠛⠛⠑⠑⠓⠓⠘⠑⠛⠑⠙⠛⠛⠓⠛⠛⠓⠑⠑⠙⠀⠀⠀⠀⠀⠀⠀⠀⠀⠀⠀⠀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⠀⠀⠀⠀⠀⠀⠀⠀⠀⠀⠀⣿⣿⣿⣿⣿⣿⣿⣿⣿⣿⣿⣿⣿⣿⣿⣿⣿⣿⣿⣿⣿⣿⣿⣿⣿⣿⣿⣿⣿⣿⣿⣿⣿⣿⣿⣿⣿⣿⣿⣿⣿⣿⣿⣿⣿⣿⣿⣿⣿⣿⣿⣿⣧⣜⣿⣿⣿⣿⠀⠀⠀⠀⠀⠀⠀⠀⠀⠀⠀⠀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⠀⠀⠀⠀⠀⠀⠀⠀⠀⠀⠀⣿⣿⣿⣿⣿⣿⣿⣿⣿⣿⣿⣿⣿⣿⣿⣿⣿⣿⣿⣿⣿⣿⣿⣿⣿⣿⣿⣿⣿⣿⣿⣿⣿⣿⣿⣿⣿⣿⣿⣿⣿⣿⣿⣿⣿⣿⣿⣿⣿⣿⣿⣿⣿⡷⣿⣿⣿⣿⠀⠀⠀⠀⠀⠀⠀⠀⠀⠀⠀⠀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⠀⠀⠀⠀⠀⠀⠀⠀⠀⠀⠀⣿⣿⣿⣿⣿⣿⣿⣿⣿⣿⣿⣿⣿⣿⣿⣿⣿⣿⣿⣿⣿⣿⣿⣿⣿⣿⣿⣿⣿⣿⣿⣿⣿⣿⣿⣿⣿⣿⣿⣿⣿⣿⣿⣿⣿⣿⣿⣿⣿⣿⣿⡿⢿⡧⢽⣯⣿⣿⠀⠀⠀⠀⠀⠀⠀⠀⠀⠀⠀⠀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⠀⠀⠀⠀⠀⠀⠀⠀⠀⠀⠀⣿⣿⣿⣿⣿⣿⣿⣿⣿⣿⣿⣿⣿⣿⣿⣿⣿⣿⣿⣿⣿⣿⣿⣿⣿⣿⣿⣿⣿⣿⣿⣿⣿⣿⣿⣿⣿⣿⣿⣿⣿⣿⣿⣿⣿⡿⢿⢏⠉⢹⠔⠀⠀⢕⠁⢁⢅⢜⠀⠀⠀⠀⠀⠀⠀⠀⠀⠀⠀⠀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⠀⠀⠀⠀⠀⠀⠀⠀⠀⠀⠀⣿⣿⣿⣿⣿⣿⣿⣿⣿⣿⣿⣿⣿⣿⣿⣿⣿⣿⣿⣿⣿⣿⣿⣿⣿⣿⣿⣿⣿⣿⣿⣿⣿⣿⣿⣿⣿⣿⣿⣿⣿⣿⣿⢏⢅⢕⢕⢄⠀⢕⢐⠀⠀⢅⠀⠀⠀⠁⠀⠀⠀⠀⠀⠀⠀⠀⠀⠀⠀⠀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⠀⠀⠀⠀⠀⠀⠀⠀⠀⠀⠀⣿⣿⣿⣿⣿⣿⣿⣿⣿⣿⣿⣿⣿⣿⣿⣿⣿⣿⣿⣿⣿⣿⣿⣿⣿⣿⣿⣿⣿⣿⣿⣿⣿⣿⣿⣿⣿⣿⣿⣿⣿⣷⢗⢕⢕⢕⢕⢅⢀⢕⢕⢀⢅⢕⢄⢄⢄⢕⠀⠀⠀⠀⠀⠀⠀⠀⠀⠀⠀⠀</a:t>
            </a:r>
            <a:br/>
            <a:r>
              <a:t>⠀⠀⠀⠀⠀⠀⠀⠀⠀⠀⠀⣿⣿⣿⣿⣿⣿⣿⣿⣿⣿⣿⣿⣿⣿⣿⣿⣿⣿⣿⣿⣿⣿⣿⡿⢟⣽⣿⣿⣿⣿⣿⣿⣿⣿⣿⣿⣿⣿⣿⣿⣿⣿⣹⢕⢕⢜⢅⢕⢆⢷⡇⢅⢔⠔⠕⠕⠔⠕⠀⠀⠀⠀⠀⠀⠀⠀⠀⠀⠀⠀</a:t>
            </a:r>
            <a:br/>
            <a:r>
              <a:t>⠀⠀⠀⠀⠀⠀⠀⠀⠀⠀⠀⣿⣿⣿⣿⣿⣿⣿⣿⣿⣿⣿⣿⣿⣿⣿⣿⣿⣿⣿⣿⣿⣿⣿⣿⣼⣿⣿⣿⣿⣿⣿⣿⣿⣿⣿⣿⣿⣿⣿⣿⡯⡿⢼⢕⢕⢕⢸⣼⢕⢝⡇⢕⢸⡇⢁⢕⠐⠀⠀⠀⠀⠀⠀⠀⠀⠀⠀⠀⠀⠀</a:t>
            </a:r>
            <a:br/>
            <a:r>
              <a:t>⠀⠀⠀⠀⠀⠀⠀⠀⠀⠀⠀⣿⣿⣿⣿⣿⣿⣿⣿⣿⣿⣿⣿⣿⣿⣿⣿⣿⣿⣿⣿⣿⣿⣿⣿⣿⣿⣿⣿⣿⣿⣿⣿⣿⣿⣿⣿⣿⣿⣿⣿⣇⡷⢺⢕⢕⢕⢜⢝⢕⢕⡇⢕⢜⢇⢅⠁⠀⠀⠀⠀⠀⠀⠀⠀⠀⠀⠀⠀⠀⠀</a:t>
            </a:r>
            <a:br/>
            <a:r>
              <a:t>⠀⠀⠀⠀⠀⠀⠀⠀⠀⠀⠀⣿⣿⣿⣿⣿⣿⣿⣿⣿⣿⣿⣿⣿⣿⣿⣿⣿⣿⣿⣿⣿⣿⣿⣿⣿⣿⢟⣿⣿⣿⣿⣿⣿⣿⣿⣿⣿⣿⣿⣿⣿⣱⣿⣿⣾⣾⣿⣿⣿⣿⣿⣿⣿⡇⠐⠐⠐⠀⠀⠀⠀⠀⠀⠀⠀⠀⠀⠀⠀⠀</a:t>
            </a:r>
            <a:br/>
            <a:r>
              <a:t>⠀⠀⠀⠀⠀⠀⠀⠀⠀⠀⠀⣿⣿⣿⣿⣿⣿⣿⣿⣿⣿⣿⣿⣿⣿⣿⣿⣿⣿⣿⣿⣿⣿⣿⣿⣿⣿⡕⢹⣿⣿⣿⣿⣿⣿⣿⣿⣿⣿⣿⣿⣿⣿⣿⣷⣷⣿⣿⣿⣿⣿⣿⣿⣿⠇⠀⢁⠁⠀⠀⠀⠀⠀⠀⠀⠀⠀⠀⠀⠀⠀</a:t>
            </a:r>
            <a:br/>
            <a:r>
              <a:t>⠀⠀⠀⠀⠀⠀⠀⠀⠀⠀⠀⣿⣿⣿⣿⣿⣿⣿⣿⣿⣿⣿⣿⣿⣿⣿⣿⣿⣿⣿⣿⣿⣿⣿⣿⢿⢟⣿⡕⢻⣿⣿⣿⣿⣿⣿⣿⣿⣿⣿⣿⣿⣿⣿⣿⣿⣿⣿⣿⣿⣿⣿⣿⡇⠄⠀⠀⠀⠀⠀⠀⠀⠀⠀⠀⠀⠀⠀⠀⠀⠀</a:t>
            </a:r>
            <a:br/>
            <a:r>
              <a:t>⠀⠀⠀⠀⠀⠀⠀⠀⠀⠀⠀⣿⣿⣿⣿⣿⣿⣿⣿⣿⣿⣿⣿⣿⣿⣿⣟⣻⣿⣽⣽⣾⣾⣿⣿⣿⣷⣿⣇⢸⣿⣿⣿⣿⣿⣿⣿⣿⣿⣿⣿⣿⣿⣿⣿⣿⣿⣿⣿⣿⣿⣿⣿⡇⠀⢀⠀⠀⠀⠀⠀⠀⠀⠀⠀⠀⠀⠀⠀⠀⠀</a:t>
            </a:r>
            <a:br/>
            <a:r>
              <a:t>⠀⠀⠀⠀⠀⠀⠀⠀⠀⠀⠀⣿⣿⢿⣿⣿⣿⣿⣯⣿⣿⣾⣿⣿⣿⣿⣿⣿⣿⣿⣿⣿⣿⣿⣿⣿⣷⣿⣿⣿⣿⣿⣿⣿⣿⣿⣿⣿⣿⣿⣿⣿⣿⣿⢿⢿⢿⢿⢿⢿⣿⣿⣿⡇⠀⠀⠀⠀⠀⠀⠀⠀⠀⠀⠀⠀⠀⠀⠀⠀⠀</a:t>
            </a:r>
            <a:br/>
            <a:r>
              <a:t>⠀⠀⠀⠀⠀⠀⠀⠀⠀⠀⠀⣿⣿⡿⡿⢿⢿⢟⢟⢝⢻⣿⣿⣿⣿⣿⣿⣿⣿⢿⡿⢟⢻⣯⡽⣇⢕⢱⢵⣿⣿⢟⣟⡻⢽⣯⡹⢝⢝⢟⢇⢕⢗⢱⠼⢱⢵⢗⡳⢷⣿⣿⣻⡇⠀⠀⠀⠀⠀⠀⠀⠀⠀⠀⠀⠀⠀⠀⠀⠀⠀</a:t>
            </a:r>
            <a:br/>
            <a:r>
              <a:t>⠀⠀⠀⠀⠀⠀⠀⠀⠀⠀⠀⣿⣿⣷⣷⣳⣵⢕⢕⢕⢜⢟⢟⢟⢏⢝⢟⢧⢜⢗⢎⢕⢟⢝⢝⢕⢕⢕⢕⢕⢪⢝⡞⢎⢱⢷⢗⣧⣯⣷⣵⣵⢕⢕⢅⢕⢜⢵⣞⣟⣝⣝⢙⠅⠀⠀⠀⠀⠀⠀⠀⠀⠀⠀⠀⠀⠀⠀⠀⠀⠀</a:t>
            </a:r>
            <a:br/>
            <a:r>
              <a:t>⠀⠀⠀⠀⠀⠀⠀⠀⠀⠀⠀⢻⢿⡏⢯⢇⢕⢕⢕⢕⢕⢕⢕⢕⢕⢕⢕⢕⢕⢕⢕⢕⢕⢕⢕⢕⢕⢕⢕⢁⢅⢑⠑⠑⠕⢗⢇⢝⢕⡹⢞⢝⢕⢕⠕⠱⢕⣜⣝⢻⡿⢿⢵⠀⠀⠀⠀⠀⠀⠀⠀⠀⠀⠀⠀⠀⠀⠀⠀⠀⠀</a:t>
            </a:r>
            <a:br/>
            <a:r>
              <a:t>⠀⠀⠀⠀⠀⠀⠀⠀⠀⠀⠀⢕⢕⢕⢕⢕⢕⢕⢕⢕⢕⢕⢕⢕⢕⠕⢕⢕⠑⢐⠕⠔⢕⠁⢄⢁⢅⠁⢑⢕⢕⢕⢕⢕⢄⢄⢀⠁⠘⢕⢜⢕⢕⢕⢕⢕⢅⣔⢜⢉⠁⠑⠄⠀⠀⠀⠀⠀⢀⠀⠀⠀⠀⠀⠀⠀⠀⠀⠀⠀⠀</a:t>
            </a:r>
            <a:br/>
            <a:r>
              <a:t>⠀⠀⠀⠀⠀⠀⠀⠀⠀⠀⠀⠁⢕⢕⢕⢕⠕⠕⠕⠕⠕⠅⠀⠄⢔⠔⠕⠑⠁⠑⢕⢀⠔⠐⠀⠑⠀⠀⢔⢕⢕⠕⢕⢕⢕⢕⢕⢔⠐⠀⠁⠁⢐⢕⢕⢕⢇⢕⢗⡯⡷⢕⢁⠀⠀⢀⢄⠕⢕⠀⠀⠀⠀⠀⠀⠀⠀⠀⠀⠀⠀</a:t>
            </a:r>
            <a:br/>
            <a:r>
              <a:t>⠀⠀⠀⠀⠀⠀⠀⠀⠀⠀⠀⠀⠀⠀⠀⠀⠀⠀⠀⠀⠀⠀⠀⠀⠀⠀⠀⠀⠁⠀⠀⠁⠀⠀⠀⠀⠀⠐⠀⠁⠑⠁⠑⠑⠕⠑⠕⠀⠐⢅⢀⢔⢕⢕⢁⢕⠑⠑⠁⠑⢅⢔⢅⢔⠔⢁⢀⢕⢕⠀⠀⠀⠀⠀⠀⠀⠀⠀⠀⠀⠀</a:t>
            </a:r>
            <a:br/>
            <a:r>
              <a:t>⠀⠀⠀⠀⠀⠀⠀⠀⠀⠀⠀⠀⠀⠀⠀⠀⠀⠀⠀⠀⠀⠀⠀⠀⠀⠀⠀⠀⠀⠀⠀⠀⠀⠀⠀⠀⠀⠀⠀⠀⠀⠀⠀⠀⠀⠑⠁⠀⢑⠕⠕⢑⠄⢁⢕⠀⠄⢔⢀⢀⣜⢕⢕⠅⢔⢕⢁⠕⢕⠀⠀⠀⠀⠀⠀⠀⠀⠀⠀⠀⠀</a:t>
            </a:r>
            <a:br/>
            <a:r>
              <a:t>⠀⠀⠀⠀⠀⠀⠀⠀⠀⠀⠀⠀⠀⠀⠀⠀⠀⠀⠀⠀⠀⠀⠀⠀⠀⠀⠀⠀⠀⠀⠀⠀⠀⠀⠀⠀⠀⠀⠀⠀⠀⠀⠀⠀⠀⠀⠀⠀⠀⠀⠀⠀⠁⠁⠑⠐⠑⠑⠑⠘⠙⠑⠁⠁⠁⠑⠐⠀⠑⠀⠀⠀⠀⠀⠀⠀⠀⠀⠀⠀⠀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⠀⠀⠀⠀⠀⠀⠀⠀⠀⠀⠀⣿⣿⣿⣿⣿⣿⣿⣿⣿⣿⣿⣿⣿⣿⣿⣿⣿⣿⣿⣿⣿⣿⣿⣿⣿⣿⣿⣿⣿⣿⣿⣿⣿⣿⣿⣿⣿⣿⣿⣿⣿⣿⣿⣿⣿⣿⣿⣿⣿⣿⣿⣿⣿⣦⢿⣿⣿⣿⠀⠀⠀⠀⠀⠀⠀⠀⠀⠀⠀⠀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⠀⠀⠀⠀⠀⠀⠀⠀⠀⠀⠀⣿⣿⣿⣿⣿⣿⣿⣿⣿⣿⣿⣿⣿⣿⣿⣿⣿⣿⣿⣿⣿⣿⣿⣿⣿⣿⣿⣿⣿⣿⣿⣿⣿⣿⣿⣿⣿⣿⣿⣿⣿⣿⣿⣿⣿⣿⣿⣿⣿⣿⣿⣿⣿⣿⢺⣻⣿⣿⠀⠀⠀⠀⠀⠀⠀⠀⠀⠀⠀⠀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⠀⠀⠀⠀⠀⠀⠀⠀⠀⠀⠀⣿⣿⣿⣿⣿⣿⣿⣿⣿⣿⣿⣿⣿⣿⣿⣿⣿⣿⣿⣿⣿⣿⣿⣿⣿⣿⣿⣿⣿⣿⣿⣿⣿⣿⣿⣿⣿⣿⣿⣿⣿⣿⣿⣿⣿⣿⣿⣿⣿⣿⣿⡿⢿⢿⢱⣽⣽⣟⠀⠀⠀⠀⠀⠀⠀⠀⠀⠀⠀⠀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⠀⠀⠀⠀⠀⠀⠀⠀⠀⠀⠀⣿⣿⣿⣿⣿⣿⣿⣿⣿⣿⣿⣿⣿⣿⣿⣿⣿⣿⣿⣿⣿⣿⣿⣿⣿⣿⣿⣿⣿⣿⣿⣿⣿⣿⣿⣿⣿⣿⣿⣿⣿⣿⣿⣿⣿⡿⢿⢏⠉⢝⠄⠀⠀⠐⢕⠀⢀⢔⠀⠀⠀⠀⠀⠀⠀⠀⠀⠀⠀⠀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⠀⠀⠀⠀⠀⠀⠀⠀⠀⠀⠀⣿⣿⣿⣿⣿⣿⣿⣿⣿⣿⣿⣿⣿⣿⣿⣿⣿⣿⣿⣿⣿⣿⣿⣿⣿⣿⣿⣿⣿⣿⣿⣿⣿⣿⣿⣿⣿⣿⣿⣿⣿⣿⣿⢏⢕⢕⢕⢐⠀⢕⢐⠀⠀⢑⠕⠀⠀⠄⠀⠀⠀⠀⠀⠀⠀⠀⠀⠀⠀⠀</a:t>
            </a:r>
            <a:br/>
            <a:r>
              <a:t>⠀⠀⠀⠀⠀⠀⠀⠀⠀⠀⠀⣿⣿⣿⣿⣿⣿⣿⣿⣿⣿⣿⣿⣿⣿⣿⣿⣿⣿⣿⣿⣿⣿⣿⣿⣿⣿⣿⣿⣿⣿⣿⣿⣿⣿⣿⣿⣿⣿⣿⣿⣿⣷⢗⢕⢕⢅⢕⢄⢔⢕⢕⢀⠅⢅⢅⢄⢄⢄⠀⠀⠀⠀⠀⠀⠀⠀⠀⠀⠀⠀</a:t>
            </a:r>
            <a:br/>
            <a:r>
              <a:t>⠀⠀⠀⠀⠀⠀⠀⠀⠀⠀⠀⣿⣿⣿⣿⣿⣿⣿⣿⣿⣿⣿⣿⣿⣿⣿⣿⣿⣿⣿⣿⣿⣿⣿⡿⢟⣽⣿⣿⣿⣿⣿⣿⣿⣿⣿⣿⣿⣿⣿⣿⣿⣿⣻⢕⢕⢜⢅⢕⢕⢷⡇⢅⢔⢔⢕⠕⠕⠕⠀⠀⠀⠀⠀⠀⠀⠀⠀⠀⠀⠀</a:t>
            </a:r>
            <a:br/>
            <a:r>
              <a:t>⠀⠀⠀⠀⠀⠀⠀⠀⠀⠀⠀⣿⣿⣿⣿⣿⣿⣿⣿⣿⣿⣿⣿⣿⣿⣿⣿⣿⣿⣿⣿⣿⣿⣿⣿⣷⣿⣿⣿⣿⣿⣿⣿⣿⣿⣿⣿⣿⣿⣿⣿⡯⣿⢾⢕⢕⢕⢸⣾⢕⢏⡇⢕⢱⣿⢅⢅⠀⠀⠀⠀⠀⠀⠀⠀⠀⠀⠀⠀⠀⠀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⠀⠀⠀⠀⠀⠀⠀⠀⠀⠀⠀⣿⣿⣿⣿⣿⣿⣿⣿⣿⣿⣿⣿⣿⣿⣿⣿⣿⣿⣿⣿⣿⣿⣿⣿⣿⣿⣿⣿⣿⣿⣿⣿⣿⣿⣿⣿⣿⣿⣿⣿⣇⡟⢼⢕⢕⢕⢜⢜⢕⢕⡇⢕⢜⢿⠕⠀⠀⠀⠀⠀⠀⠀⠀⠀⠀⠀⠀⠀⠀⠀</a:t>
            </a:r>
            <a:br/>
            <a:r>
              <a:t>⠀⠀⠀⠀⠀⠀⠀⠀⠀⠀⠀⣿⣿⣿⣿⣿⣿⣿⣿⣿⣿⣿⣿⣿⣿⣿⣿⣿⣿⣿⣿⣿⣿⣿⣿⣿⣿⡟⣿⣿⣿⣿⣿⣿⣿⣿⣿⣿⣿⣿⣿⣿⣣⣾⣾⣾⣿⣿⣿⣿⣿⣿⣿⣿⣗⠐⢀⠀⠀⠀⠀⠀⠀⠀⠀⠀⠀⠀⠀⠀⠀</a:t>
            </a:r>
            <a:br/>
            <a:r>
              <a:t>⠀⠀⠀⠀⠀⠀⠀⠀⠀⠀⠀⣿⣿⣿⣿⣿⣿⣿⣿⣿⣿⣿⣿⣿⣿⣿⣿⣿⣿⣿⣿⣿⣿⣿⣿⣿⣿⡕⢹⣿⣿⣿⣿⣿⣿⣿⣿⣿⣿⣟⣿⣿⣿⣿⣷⣷⣾⣿⣿⣿⣿⣿⣿⣿⡏⠁⢁⠀⠀⠀⠀⠀⠀⠀⠀⠀⠀⠀⠀⠀⠀</a:t>
            </a:r>
            <a:br/>
            <a:r>
              <a:t>⠀⠀⠀⠀⠀⠀⠀⠀⠀⠀⠀⣿⣿⣿⣿⣿⣿⣿⣿⣿⣿⣿⣿⣿⣿⣿⣿⣿⣿⣿⣿⣿⣿⣿⣿⣿⢻⣵⡕⣿⣿⣿⣿⣿⣿⣿⣿⣿⣿⣿⣿⣿⣿⣿⣿⣿⣿⣿⣿⣿⣿⣿⣿⣿⢔⠀⠀⠀⠀⠀⠀⠀⠀⠀⠀⠀⠀⠀⠀⠀⠀</a:t>
            </a:r>
            <a:br/>
            <a:r>
              <a:t>⠀⠀⠀⠀⠀⠀⠀⠀⠀⠀⠀⣿⣿⣿⣿⣿⣿⣿⣿⣿⣿⣿⣿⣿⣿⣿⣿⣿⣿⣿⣿⣿⣿⣿⣿⣿⢡⣿⡇⢽⣿⣿⣿⣿⣿⣿⣿⣿⣿⣿⣿⣿⣿⣿⣿⣿⣿⣿⣿⣿⣿⣿⣿⣿⢀⠀⠀⠀⠀⠀⠀⠀⠀⠀⠀⠀⠀⠀⠀⠀⠀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⠀⠀⠀⠀⠀⠀⠀⠀⠀⠀⠀⣿⣿⣿⣿⣿⣿⣿⣿⣿⣿⣿⣿⣿⣿⣿⣿⣿⣿⣿⣿⣿⣿⣿⣿⣿⣿⣿⣿⣿⣿⣿⣿⣿⣿⣿⣿⣿⣿⣿⣿⣿⣿⣿⣿⣿⢿⣿⣿⢿⣿⣿⣿⣿⠕⠀⠀⠀⠀⠀⠀⠀⠀⠀⠀⠀⠀⠀⠀⠀⠀</a:t>
            </a:r>
            <a:br/>
            <a:r>
              <a:t>⠀⠀⠀⠀⠀⠀⠀⠀⠀⠀⠀⣿⣿⣿⣿⡿⢿⢟⢟⢟⣿⣿⣿⣿⣿⣿⣿⣿⣿⣯⢿⣿⣫⣿⡯⣝⢱⡹⢹⣾⣿⡟⣿⢿⣿⣿⣟⣝⢟⢟⢗⠕⢵⢱⠸⢕⢾⢗⢷⡷⣿⣿⣿⣿⠀⠀⠀⠀⠀⠀⠀⠀⠀⠀⠀⠀⠀⠀⠀⠀⠀</a:t>
            </a:r>
            <a:br/>
            <a:r>
              <a:t>⠀⠀⠀⠀⠀⠀⠀⠀⠀⠀⠀⣿⣿⣿⣿⣳⣷⡇⢽⢿⢻⢿⢿⢟⢝⢟⢷⢝⢜⢗⢞⢝⢟⢏⢝⢕⢕⢕⢕⢱⡹⢾⢼⢯⢟⢾⢷⣾⣳⣧⣕⣕⢕⢕⢕⢕⢜⣵⣺⣿⢝⢜⢙⢏⠁⠀⠀⠀⠀⠀⠀⠀⠀⠀⠀⠀⠀⠀⠀⠀⠀</a:t>
            </a:r>
            <a:br/>
            <a:r>
              <a:t>⠀⠀⠀⠀⠀⠀⠀⠀⠀⠀⠀⢿⣿⢿⡿⢟⢝⢕⢕⢕⢕⢕⢕⢕⢕⢕⢕⢕⢕⢕⢕⢕⠕⢕⢕⢕⢕⢕⢕⢑⢑⢕⠕⠕⢕⢵⢵⢽⢽⢿⢜⢏⢕⢕⠕⢕⢕⢜⣝⢹⣿⣿⡿⢔⠀⠀⠀⠀⠀⠀⠀⠀⠀⠀⠀⠀⠀⠀⠀⠀⠀</a:t>
            </a:r>
            <a:br/>
            <a:r>
              <a:t>⠀⠀⠀⠀⠀⠀⠀⠀⠀⠀⠀⢕⢕⢕⢕⢕⢕⢕⢕⢕⢕⢕⢕⢕⢕⠕⢕⢕⢕⢕⢕⢕⢕⢕⢕⢕⠑⠑⢕⢕⢕⢕⢔⢔⢄⢀⠁⠁⠑⠕⢕⢕⢕⢕⢕⢔⢄⢌⡝⠛⠃⠑⢅⢀⠀⠀⠀⠀⠀⠀⠀⠀⠀⠀⠀⠀⠀⠀⠀⠀⠀</a:t>
            </a:r>
            <a:br/>
            <a:r>
              <a:t>⠀⠀⠀⠀⠀⠀⠀⠀⠀⠀⠀⠑⠕⠕⠕⢕⢕⢕⢕⢕⠕⠕⠁⠁⠕⠕⠕⠕⠑⠑⢑⠁⠕⢄⠀⠄⠀⠀⢕⢕⢕⢕⢕⢕⢕⢕⢕⢔⠄⢐⠅⠕⢑⢕⢕⢕⢕⢝⣝⢼⣷⢇⢔⠀⠀⢀⢀⢄⢔⠀⠀⠀⠀⠀⠀⠀⠀⠀⠀⠀⠀</a:t>
            </a:r>
            <a:br/>
            <a:r>
              <a:t>⠀⠀⠀⠀⠀⠀⠀⠀⠀⠀⠀⠀⠀⠀⠐⠀⠁⠀⠀⠐⠑⠀⠀⠀⠀⠀⠀⠀⠁⠀⠑⠑⠀⠀⠄⢕⠕⢕⠑⢕⠕⠁⠕⠕⠑⠑⢔⠔⠐⠔⢀⢀⢀⢕⠑⢑⠑⠑⠑⠙⠝⢑⢔⢀⢔⢔⢕⠕⢕⠀⠀⠀⠀⠀⠀⠀⠀⠀⠀⠀⠀</a:t>
            </a:r>
            <a:br/>
            <a:r>
              <a:t>⠀⠀⠀⠀⠀⠀⠀⠀⠀⠀⠀⠀⠀⠀⠀⠀⠀⠀⠀⠀⠀⠀⠀⠀⠀⠀⠀⠀⠀⠀⠀⠀⠀⠀⠀⠀⠀⠀⠀⠀⠀⠀⠀⠀⠁⠁⠑⠀⠁⢕⢅⠕⠕⠁⢕⠁⠁⠑⠀⠀⢐⢇⢕⢕⢕⢄⢔⢔⢕⠀⠀⠀⠀⠀⠀⠀⠀⠀⠀⠀⠀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⠀⠀⠀⠀⠀⠀⠀⠀⠀⠀⠀⠀⠀⠀⠀⠀⠀⠀⠀⠀⠀⠀⠀⠀⠀⠀⠀⠀⠀⠀⠀⠀⠀⠀⠀⠀⠀⠀⠀⠀⠀⠀⠀⠀⠀⠀⠀⠀⠀⠀⠀⠀⠀⠀⠀⠑⠐⠐⠐⠑⠓⠃⠑⠑⠑⠀⠀⠀⠑⠀⠀⠀⠀⠀⠀⠀⠀⠀⠀⠀⠀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⠀⠀⠀⠀⠀⠀⠀⠀⠀⠀⠀⣿⣿⣿⣿⣿⣿⣿⣿⣿⣿⣿⣿⣿⣿⣿⣿⣿⣿⣿⣿⣿⣿⣿⣿⣿⣿⣿⣿⣿⣿⣿⣿⣿⣿⣿⣿⣿⣿⣿⣿⣿⣿⣿⣿⣿⣿⣿⣿⣿⣿⣿⣿⣿⡞⢻⣿⣿⣿⠀⠀⠀⠀⠀⠀⠀⠀⠀⠀⠀⠀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⠀⠀⠀⠀⠀⠀⠀⠀⠀⠀⠀⣿⣿⣿⣿⣿⣿⣿⣿⣿⣿⣿⣿⣿⣿⣿⣿⣿⣿⣿⣿⣿⣿⣿⣿⣿⣿⣿⣿⣿⣿⣿⣿⣿⣿⣿⣿⣿⣿⣿⣿⣿⣿⣿⣿⣿⣿⣿⣿⣿⣿⣿⣿⣿⣿⡾⣿⣿⣿⠀⠀⠀⠀⠀⠀⠀⠀⠀⠀⠀⠀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⠀⠀⠀⠀⠀⠀⠀⠀⠀⠀⠀⣿⣿⣿⣿⣿⣿⣿⣿⣿⣿⣿⣿⣿⣿⣿⣿⣿⣿⣿⣿⣿⣿⣿⣿⣿⣿⣿⣿⣿⣿⣿⣿⣿⣿⣿⣿⣿⣿⣿⣿⣿⣿⣿⣿⣿⣿⣿⣿⣿⣿⣿⣿⣿⣿⡎⢿⣿⣿⠀⠀⠀⠀⠀⠀⠀⠀⠀⠀⠀⠀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⠀⠀⠀⠀⠀⠀⠀⠀⠀⠀⠀⣿⣿⣿⣿⣿⣿⣿⣿⣿⣿⣿⣿⣿⣿⣿⣿⣿⣿⣿⣿⣿⣿⣿⣿⣿⣿⣿⣿⣿⣿⣿⣿⣿⣿⣿⣿⣿⣿⣿⣿⣿⣿⣿⣿⣿⣿⣿⣿⣿⣿⣿⢿⠿⠿⢗⢸⢷⢾⠀⠀⠀⠀⠀⠀⠀⠀⠀⠀⠀⠀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⠀⠀⠀⠀⠀⠀⠀⠀⠀⠀⠀⣿⣿⣿⣿⣿⣿⣿⣿⣿⣿⣿⣿⣿⣿⣿⣿⣿⣿⣿⣿⣿⣿⣿⣿⣿⣿⣿⣿⣿⣿⣿⣿⣿⣿⣿⣿⣿⣿⣿⣿⣿⣿⣿⣿⣿⢿⢿⠏⢁⢕⠐⠀⠀⠀⢁⠀⠄⠄⠀⠀⠀⠀⠀⠀⠀⠀⠀⠀⠀⠀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⠀⠀⠀⠀⠀⠀⠀⠀⠀⠀⠀⣿⣿⣿⣿⣿⣿⣿⣿⣿⣿⣿⣿⣿⣿⣿⣿⣿⣿⣿⣿⣿⣿⣿⣿⣿⣿⣿⣿⣿⣿⣿⣿⣿⣿⣿⣿⣿⣿⣿⣿⣿⣿⣟⡏⢕⢕⢕⢁⠀⢕⢕⠀⠀⠀⠑⠀⠀⠀⠀⠀⠀⠀⠀⠀⠀⠀⠀⠀⠀⠀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⠀⠀⠀⠀⠀⠀⠀⠀⠀⠀⠀⣿⣿⣿⣿⣿⣿⣿⣿⣿⣿⣿⣿⣿⣿⣿⣿⣿⣿⣿⣿⣿⣿⣿⣿⣿⣿⣿⣿⣿⣿⣿⣿⣿⣿⣿⣿⣿⣿⣿⣿⣿⣷⢗⢕⢕⢕⢕⢅⢄⢑⡇⠄⠅⢁⢅⢄⢔⢔⠀⠀⠀⠀⠀⠀⠀⠀⠀⠀⠀⠀</a:t>
            </a:r>
            <a:br/>
            <a:r>
              <a:t>⠀⠀⠀⠀⠀⠀⠀⠀⠀⠀⠀⣿⣿⣿⣿⣿⣿⣿⣿⣿⣿⣷⣿⣿⣿⣿⣿⣿⣿⣿⣿⣿⣿⣿⡿⢟⣿⣿⣿⣿⣿⣿⣿⣿⣿⣿⣿⣿⣿⣿⣿⣿⣷⢺⢕⢕⢜⢕⡕⢕⢷⡇⢕⢅⢔⢕⠕⠕⠁⠀⠀⠀⠀⠀⠀⠀⠀⠀⠀⠀⠀</a:t>
            </a:r>
            <a:br/>
            <a:r>
              <a:t>⠀⠀⠀⠀⠀⠀⠀⠀⠀⠀⠀⣿⣿⣿⣿⣿⣿⣿⣿⣿⣿⣿⣿⣷⣿⣿⣿⣿⣿⣿⣿⣿⣿⣿⣿⣿⣿⣿⣿⣿⣿⣿⣿⣿⣿⣿⣿⣿⣿⣿⣿⣿⣿⣼⢕⢕⢕⢸⣾⢕⢏⡇⢕⢱⣿⡇⢀⠀⠀⠀⠀⠀⠀⠀⠀⠀⠀⠀⠀⠀⠀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⠀⠀⠀⠀⠀⠀⠀⠀⠀⠀⠀⣿⣿⣿⣿⣿⣿⣿⣿⣿⣿⣿⣿⣿⣿⣿⣿⣿⣿⣿⣿⣿⣿⣿⣿⣿⣿⣿⣿⣿⣿⣿⣿⣿⣿⣿⣿⣿⣿⣿⣿⣇⡿⢺⢕⢕⢕⢕⢕⢕⢕⣇⣕⣜⡿⢇⠅⢁⠀⠀⠀⠀⠀⠀⠀⠀⠀⠀⠀⠀⠀</a:t>
            </a:r>
            <a:br/>
            <a:r>
              <a:t>⠀⠀⠀⠀⠀⠀⠀⠀⠀⠀⠀⣿⣿⣿⣿⣿⣿⣿⣿⣿⣿⣿⣿⣿⣿⣿⣿⣿⣿⣿⣿⣿⣿⣿⣿⣿⣿⡿⣿⣿⣿⣿⣿⣿⣿⣿⣿⣿⣿⣿⣿⣿⣱⣼⣿⣾⣿⣿⣿⣿⣿⣿⣿⣿⣿⡇⢀⠀⠀⠀⠀⠀⠀⠀⠀⠀⠀⠀⠀⠀⠀</a:t>
            </a:r>
            <a:br/>
            <a:r>
              <a:t>⠀⠀⠀⠀⠀⠀⠀⠀⠀⠀⠀⣿⣿⣿⣿⣿⣿⣿⣿⣿⣿⣿⣿⣿⣿⣿⣿⣿⣿⣿⣿⣿⣿⣿⣿⣿⣟⡕⢻⣿⣿⣿⣿⣿⣿⣿⣿⣿⣿⣿⣿⣿⣿⣿⣷⣷⣿⣿⣿⣿⣿⣿⣿⣿⣿⢑⠐⠀⠀⠀⠀⠀⠀⠀⠀⠀⠀⠀⠀⠀⠀</a:t>
            </a:r>
            <a:br/>
            <a:r>
              <a:t>⠀⠀⠀⠀⠀⠀⠀⠀⠀⠀⠀⣿⣿⣿⣿⣿⣿⣿⣿⣿⣿⣿⣿⣿⣿⣿⣿⣿⣿⣿⣿⣿⣿⣿⣿⢿⢹⣱⡕⣿⣿⣿⣿⣿⣿⣿⣿⣿⣿⣿⣿⣿⣿⣿⣿⣿⣿⣿⣿⣿⣿⣿⣿⣿⡇⠀⠐⠄⠀⠀⠀⠀⠀⠀⠀⠀⠀⠀⠀⠀⠀</a:t>
            </a:r>
            <a:br/>
            <a:r>
              <a:t>⠀⠀⠀⠀⠀⠀⠀⠀⠀⠀⠀⣿⣿⣿⣿⣿⣿⣿⣿⣿⣿⣿⣿⣿⣿⣿⣿⣾⣿⣽⣽⣿⣾⣿⣿⣷⢰⣿⡇⣽⣿⣿⣿⣿⣿⣿⣿⣿⣿⣿⣿⣿⣿⣿⣿⣿⣿⣿⣿⣿⣿⣿⣿⣿⡇⢀⠀⠀⠀⠀⠀⠀⠀⠀⠀⠀⠀⠀⠀⠀⠀</a:t>
            </a:r>
            <a:br/>
            <a:r>
              <a:t>⠀⠀⠀⠀⠀⠀⠀⠀⠀⠀⠀⣿⣿⣿⣿⣿⣿⣿⣿⣿⣿⣿⣿⣿⣿⣿⣿⣿⣿⣿⣿⣿⣿⣿⣿⣿⣽⣿⣿⣿⣿⣿⣿⣿⣿⣿⣿⣿⣿⣿⣿⣿⣿⣿⣿⣿⢿⢿⣿⣿⣿⣿⣿⣿⡇⠑⠀⠁⠀⠀⠀⠀⠀⠀⠀⠀⠀⠀⠀⠀⠀</a:t>
            </a:r>
            <a:br/>
            <a:r>
              <a:t>⠀⠀⠀⠀⠀⠀⠀⠀⠀⠀⠀⣿⣿⣿⣿⡿⢿⢻⢟⢟⣻⣿⣿⣿⣿⣿⣿⣿⣿⣿⣿⡿⣿⣟⣫⢝⢽⢝⡹⣿⣿⢿⣿⣿⣿⣿⣟⣝⢟⢟⢗⠗⢱⢕⢕⢧⢸⢗⢷⢷⣿⣻⣿⣿⢇⠀⠀⠀⠀⠀⠀⠀⠀⠀⠀⠀⠀⠀⠀⠀⠀</a:t>
            </a:r>
            <a:br/>
            <a:r>
              <a:t>⠀⠀⠀⠀⠀⠀⠀⠀⠀⠀⠀⣿⣽⣼⣵⡕⢕⢕⢱⢝⢟⢿⢿⢟⢟⢟⣏⡝⢟⢳⢟⢗⢟⢟⢝⢕⢕⢕⢕⢕⢹⢿⡿⢷⣟⢾⢵⣵⣗⣵⣕⣕⢕⢕⢕⢕⢕⣱⣷⡗⢟⢗⢟⢛⢃⠀⠀⠀⠀⠀⠀⠀⠀⠀⠀⠀⠀⠀⠀⠀⠀</a:t>
            </a:r>
            <a:br/>
            <a:r>
              <a:t>⠀⠀⠀⠀⠀⠀⠀⠀⠀⠀⠀⢕⢟⡏⢝⢝⢕⢕⢕⢕⢕⢕⢕⢕⢕⢕⢕⢕⢕⢕⢕⢕⢕⢕⢕⢕⢕⢕⢕⠕⢕⠕⠕⠕⢕⢕⢕⡝⢽⢞⢝⢇⢕⢕⢕⢕⢕⢝⡝⢟⢿⣿⣿⡇⠀⠀⠀⠀⠀⠀⠀⠀⠀⠀⠀⠀⠀⠀⠀⠀⠀</a:t>
            </a:r>
            <a:br/>
            <a:r>
              <a:t>⠀⠀⠀⠀⠀⠀⠀⠀⠀⠀⠀⢕⢕⢕⢕⢕⢕⢕⢕⢕⢕⢕⢕⢕⢕⢕⢕⢕⢕⢕⢕⢕⢕⢕⠁⢕⢕⠕⢕⢕⢕⢕⢔⢔⢄⢁⠁⠑⠕⢕⢕⢕⢕⢕⢕⢔⢐⢌⢉⢟⠟⠑⠕⢑⠀⠀⠀⠀⠀⠀⠀⠀⠀⠀⠀⠀⠀⠀⠀⠀⠀</a:t>
            </a:r>
            <a:br/>
            <a:r>
              <a:t>⠀⠀⠀⠀⠀⠀⠀⠀⠀⠀⠀⠁⢕⢑⢕⢕⢕⢕⠕⠕⢕⢕⠁⠑⠕⠕⠕⠕⢕⢕⢕⢕⢀⢑⢁⢁⠁⠀⢕⢕⢕⢕⢕⢕⢕⢕⢕⢄⠐⠀⠁⠕⢑⢕⢕⢕⢕⢞⢻⡵⢷⣴⢔⠔⠀⠀⠀⠀⢄⠀⠀⠀⠀⠀⠀⠀⠀⠀⠀⠀⠀</a:t>
            </a:r>
            <a:br/>
            <a:r>
              <a:t>⠀⠀⠀⠀⠀⠀⠀⠀⠀⠀⠀⠀⠀⠀⠀⠀⠁⠀⠀⠀⠁⠀⠀⠁⠀⠀⠀⠀⠁⠑⠕⠁⠁⢁⠀⠕⢔⠐⠕⢕⠑⠑⠕⠕⢑⢕⠑⠀⠀⠀⠀⠀⢀⠔⢅⠕⠕⠕⠜⠝⢞⠇⢑⢀⠀⢄⠔⠕⢕⠀⠀⠀⠀⠀⠀⠀⠀⠀⠀⠀⠀</a:t>
            </a:r>
            <a:br/>
            <a:r>
              <a:t>⠀⠀⠀⠀⠀⠀⠀⠀⠀⠀⠀⠀⠀⠀⠀⠀⠀⠀⠀⠀⠀⠀⠀⠀⠀⠀⠀⠀⠀⠀⠀⠀⠀⠀⠀⠑⠐⠀⠀⠁⠀⠀⠀⠀⠁⠁⠔⠀⠀⢔⢕⢔⢔⠑⠄⠑⠔⠀⠀⠀⠀⠰⢕⢕⢕⠕⠀⢔⢕⠀⠀⠀⠀⠀⠀⠀⠀⠀⠀⠀⠀</a:t>
            </a:r>
            <a:br/>
            <a:r>
              <a:t>⠀⠀⠀⠀⠀⠀⠀⠀⠀⠀⠀⠀⠀⠀⠀⠀⠀⠀⠀⠀⠀⠀⠀⠀⠀⠀⠀⠀⠀⠀⠀⠀⠀⠀⠀⠀⠀⠀⠀⠀⠀⠀⠀⠀⠁⠀⠀⠀⠀⠀⠑⠁⠀⠀⠀⠀⠀⠀⠀⠀⠀⠑⠑⠑⠁⠀⠀⠑⠑⠀⠀⠀⠀⠀⠀⠀⠀⠀⠀⠀⠀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⠀⠀⠀⠀⠀⠀⠀⠀⠀⠀⠀⣿⣿⣿⣿⣿⣿⣿⣿⣿⣿⣿⣿⣿⣿⣿⣿⣿⣿⣿⣿⣿⣿⣿⣿⣿⣿⣿⣿⣿⣿⣿⣿⣿⣿⣿⣿⣿⣿⣿⣿⣿⣿⣿⣿⣿⣿⣿⣿⣿⣿⣿⣿⣿⣿⢝⣻⣿⣿⠀⠀⠀⠀⠀⠀⠀⠀⠀⠀⠀⠀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⠀⠀⠀⠀⠀⠀⠀⠀⠀⠀⠀⣿⣿⣿⣿⣿⣿⣿⣿⣿⣿⣿⣿⣿⣿⣿⣿⣿⣿⣿⣿⣿⣿⣿⣿⣿⣿⣿⣿⣿⣿⣿⣿⣿⣿⣿⣿⣿⣿⣿⣿⣿⣿⣿⣿⣿⣿⣿⣿⣿⣿⣿⣿⣿⣿⣿⢱⣽⣿⠀⠀⠀⠀⠀⠀⠀⠀⠀⠀⠀⠀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⠀⠀⠀⠀⠀⠀⠀⠀⠀⠀⠀⣿⣿⣿⣿⣿⣿⣿⣿⣿⣿⣿⣿⣿⣿⣿⣿⣿⣿⣿⣿⣿⣿⣿⣿⣿⣿⣿⣿⣿⣿⣿⣿⣿⣿⣿⣿⣿⣿⣿⣿⣿⣿⣿⣿⣿⣿⣿⣿⣿⣿⣿⣿⣿⣿⣿⢜⡿⣾⠀⠀⠀⠀⠀⠀⠀⠀⠀⠀⠀⠀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⠀⠀⠀⠀⠀⠀⠀⠀⠀⠀⠀⣿⣿⣿⣿⣿⣿⣿⣿⣿⣿⣿⣿⣿⣿⣿⣿⣿⣿⣿⣿⣿⣿⣿⣿⣿⣿⣿⣿⣿⣿⣿⣿⣿⣿⣿⣿⣿⣿⣿⣿⣿⣿⣿⣿⣿⣿⣿⣿⣿⣿⡿⠿⠿⠿⠟⢱⠝⠟⠀⠀⠀⠀⠀⠀⠀⠀⠀⠀⠀⠀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⠀⠀⠀⠀⠀⠀⠀⠀⠀⠀⠀⣿⣿⣿⣿⣿⣿⣿⣿⣿⣿⣿⣿⣿⣿⣿⣿⣿⣿⣿⣿⣿⣿⣿⣿⣿⣿⣿⣿⣿⣿⣿⣿⣿⣿⣿⣿⣿⣿⣿⣿⣿⣿⣿⣿⣿⢿⢿⠝⠁⢄⡕⠀⠀⠀⠀⢔⠀⠀⠀⠀⠀⠀⠀⠀⠀⠀⠀⠀⠀⠀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⠀⠀⠀⠀⠀⠀⠀⠀⠀⠀⠀⣿⣿⣿⣿⣿⣿⣿⣿⣿⣿⣿⣿⣿⣿⣿⣿⣿⣿⣿⣿⣿⣿⣿⣿⣿⣿⣿⣿⣿⣿⣿⣿⣿⣿⣿⣿⣿⣿⣿⣿⣿⣿⣟⡏⢕⢕⢕⢁⠀⢕⡇⠀⠀⠀⠀⢑⠀⠀⠀⠀⠀⠀⠀⠀⠀⠀⠀⠀⠀⠀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⠀⠀⠀⠀⠀⠀⠀⠀⠀⠀⠀⣿⣿⣿⣿⣿⣿⣿⣿⣿⣿⣿⣿⣿⣿⣿⣿⣿⣿⣿⣿⣿⣿⣿⣿⣿⣿⣿⣿⣿⣿⣿⣿⣿⣿⣿⣿⣿⣿⣿⣿⣿⣷⢗⢕⢕⢕⢕⢕⢅⢕⡇⢀⠑⢀⢐⢐⢔⢔⠀⠀⠀⠀⠀⠀⠀⠀⠀⠀⠀⠀</a:t>
            </a:r>
            <a:br/>
            <a:r>
              <a:t>⠀⠀⠀⠀⠀⠀⠀⠀⠀⠀⠀⣿⣿⣿⣿⣿⣿⣿⣿⣿⣿⣿⣿⣿⣿⣿⣿⣿⣿⣿⣿⣿⣿⣿⡿⣟⣿⣿⣿⣿⣿⣿⣿⣿⣿⣿⣿⣿⣿⣿⣿⣿⣷⢷⢕⢕⢕⢝⣕⢕⣵⡇⢕⢔⢄⢅⠁⠁⠑⠀⠀⠀⠀⠀⠀⠀⠀⠀⠀⠀⠀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⠀⠀⠀⠀⠀⠀⠀⠀⠀⠀⠀⣿⣿⣿⣿⣿⣿⣿⣿⣿⣿⣿⣿⣿⣿⣿⣿⣿⣿⣿⣿⣿⣿⣿⣿⣿⣿⣿⣿⣿⣿⣿⣿⣿⣿⣿⣿⣿⣿⣿⣿⣿⡿⢼⢕⢕⢕⣸⣾⢇⢎⣿⢕⢱⣿⡇⠅⠐⠀⠀⠀⠀⠀⠀⠀⠀⠀⠀⠀⠀⠀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⠀⠀⠀⠀⠀⠀⠀⠀⠀⠀⠀⣿⣿⣿⣿⣿⣿⣿⣿⣿⣿⣿⣿⣿⣿⣿⣿⣿⣿⣿⣿⣿⣿⣿⣿⣿⣿⣿⣿⣿⣿⣿⣿⣿⣿⣿⣿⣿⣿⣿⣿⣿⡿⢻⢕⢕⢕⢕⢕⢕⢕⣇⣕⣜⣿⢇⢀⠀⠀⠀⠀⠀⠀⠀⠀⠀⠀⠀⠀⠀⠀</a:t>
            </a:r>
            <a:br/>
            <a:r>
              <a:t>⠀⠀⠀⠀⠀⠀⠀⠀⠀⠀⠀⣿⣿⣿⣿⣿⣿⣿⣿⣿⣿⣿⣿⣿⣿⣿⣿⣿⣿⣿⣿⣿⣿⣿⣿⣿⣿⣻⣿⣿⣿⣿⣿⣿⣿⣿⣿⣿⣿⣿⣿⣿⣱⣼⣷⣷⣿⣿⣿⣿⣿⣯⣽⣿⣿⣷⠐⠀⠀⠀⠀⠀⠀⠀⠀⠀⠀⠀⠀⠀⠀</a:t>
            </a:r>
            <a:br/>
            <a:r>
              <a:t>⠀⠀⠀⠀⠀⠀⠀⠀⠀⠀⠀⣿⣿⣿⣿⣿⣿⣿⣿⣿⣿⣿⣿⣿⣿⣿⣿⣿⣿⣿⣿⣿⣿⣿⣿⣿⡿⡕⢻⣿⣿⣿⣿⣿⣿⣿⣿⣿⣿⣿⣿⣿⣿⣿⣷⣷⣿⣿⣿⣿⣿⣿⣿⣿⣿⡏⠀⠀⠀⠀⠀⠀⠀⠀⠀⠀⠀⠀⠀⠀⠀</a:t>
            </a:r>
            <a:br/>
            <a:r>
              <a:t>⠀⠀⠀⠀⠀⠀⠀⠀⠀⠀⠀⣿⣿⣿⣿⣿⣿⣿⣿⣿⣿⣿⣿⣿⣿⣿⣿⣿⣿⣿⣿⣿⣿⣿⣿⣿⢹⣳⡕⣿⣿⣿⣿⣿⣿⣿⣿⣿⣿⣿⣿⣿⣿⣿⣿⣿⣿⣿⣿⣿⣿⣿⣿⣿⣿⢔⠀⢀⠀⠀⠀⠀⠀⠀⠀⠀⠀⠀⠀⠀⠀</a:t>
            </a:r>
            <a:br/>
            <a:r>
              <a:t>⠀⠀⠀⠀⠀⠀⠀⠀⠀⠀⠀⣿⣿⣿⣿⣿⣿⣿⣿⣿⣿⣿⣿⣿⣿⣿⣿⣾⣿⣽⣿⣿⣿⣿⣿⣿⢱⣿⡇⣽⣿⣿⣿⣿⣿⣿⣿⣿⣿⣿⣿⣿⣿⣿⣿⣿⣿⣿⣿⣿⣿⣿⣿⣿⣿⢄⢀⠀⠀⠀⠀⠀⠀⠀⠀⠀⠀⠀⠀⠀⠀</a:t>
            </a:r>
            <a:br/>
            <a:r>
              <a:t>⠀⠀⠀⠀⠀⠀⠀⠀⠀⠀⠀⣿⣿⣿⣿⣿⣿⣿⣿⣿⣿⣿⣿⣿⣿⣿⣿⣿⣿⣿⣿⣿⣿⣿⣿⣿⣽⣿⣿⣾⣿⣿⣿⣿⣿⣿⣿⣿⣿⣿⣿⣿⣿⣿⣿⣿⣿⣿⣿⣿⣿⣿⣿⣿⣿⠕⠄⠀⠀⠀⠀⠀⠀⠀⠀⠀⠀⠀⠀⠀⠀</a:t>
            </a:r>
            <a:br/>
            <a:r>
              <a:t>⠀⠀⠀⠀⠀⠀⠀⠀⠀⠀⠀⣿⣿⣿⣿⣿⢿⢿⢿⢟⣿⣿⣿⣿⣿⣿⣿⣿⣿⣿⣿⣿⣿⣿⣯⣏⡹⣝⢏⣽⣿⣿⡿⢿⣻⡟⡟⢟⢟⢗⢗⢕⢕⢕⢕⢕⢪⡷⢷⢵⣷⣟⣿⣿⡿⠀⠀⠀⠀⠀⠀⠀⠀⠀⠀⠀⠀⠀⠀⠀⠀</a:t>
            </a:r>
            <a:br/>
            <a:r>
              <a:t>⠀⠀⠀⠀⠀⠀⠀⠀⠀⠀⠀⣿⣽⣽⣕⣕⣗⣷⢼⢿⢿⣿⢿⡟⢿⢿⣿⣟⢿⢿⢟⢟⢿⢟⢟⢝⢕⢕⢕⢕⢕⣗⣕⢗⢇⡕⢽⣵⣕⣱⡕⢄⢕⢕⢑⢕⢕⣕⢺⡷⢾⢟⢟⠟⢟⠀⠀⠀⠀⠀⠀⠀⠀⠀⠀⠀⠀⠀⠀⠀⠀</a:t>
            </a:r>
            <a:br/>
            <a:r>
              <a:t>⠀⠀⠀⠀⠀⠀⠀⠀⠀⠀⠀⢝⢻⡻⡻⢻⢗⢝⢕⢕⢕⢕⢕⢕⢕⢜⢕⢜⢕⢕⢕⢕⢕⢕⢕⢕⢕⢕⢕⠕⢕⢕⢕⢕⢕⢕⢕⢜⢞⢟⢕⢕⢕⢕⠕⢕⢇⢝⢗⢞⢻⣿⣾⣷⢅⠐⠀⠀⠀⠀⠀⠀⠀⠀⠀⠀⠀⠀⠀⠀⠀</a:t>
            </a:r>
            <a:br/>
            <a:r>
              <a:t>⠀⠀⠀⠀⠀⠀⠀⠀⠀⠀⠀⢕⢕⢕⢕⢕⢕⢕⢕⢕⢕⢕⢕⢕⢕⢕⢕⢕⢕⢕⢕⢕⠕⠑⢕⢕⢕⠕⢕⢕⢔⢔⢄⢀⢀⠁⠑⠑⠕⢕⢕⢕⢕⢕⢕⢄⢅⠁⢙⢻⢷⠯⠝⢙⠑⠀⠀⠀⠀⠀⠀⠀⠀⠀⠀⠀⠀⠀⠀⠀⠀</a:t>
            </a:r>
            <a:br/>
            <a:r>
              <a:t>⠀⠀⠀⠀⠀⠀⠀⠀⠀⠀⠀⠁⠕⠕⢕⢕⢕⢕⢕⢕⢕⢕⢕⢕⠕⢕⢕⢕⢕⢕⢕⢕⢕⠕⠕⢕⠑⠀⢕⢅⢕⢕⢕⢕⢕⢕⠔⠄⠀⠀⠑⠕⠑⠕⢕⢕⡕⢕⢷⢧⣰⢴⡄⢄⠀⠀⠀⠀⢀⠀⠀⠀⠀⠀⠀⠀⠀⠀⠀⠀⠀</a:t>
            </a:r>
            <a:br/>
            <a:r>
              <a:t>⠀⠀⠀⠀⠀⠀⠀⠀⠀⠀⠀⠀⠀⠔⠑⠕⠑⠁⠀⢁⢕⢕⢁⢀⢕⠁⠁⢄⠕⢕⢕⠕⢕⠐⠀⢕⠔⠐⠕⠕⢁⠁⠕⠕⠑⠑⠁⠁⠀⠀⠀⠀⠀⠀⢕⢕⢕⢕⢕⢟⢵⢝⢇⠑⢀⠀⢄⢄⢕⠀⠀⠀⠀⠀⠀⠀⠀⠀⠀⠀⠀</a:t>
            </a:r>
            <a:br/>
            <a:r>
              <a:t>⠀⠀⠀⠀⠀⠀⠀⠀⠀⠀⠀⠀⠀⠀⠀⠀⠀⠀⠀⢁⠑⠁⠁⠁⠀⠀⠀⠀⠀⠀⠀⠐⠕⠕⠔⢕⠐⠀⠀⠀⠀⠀⠀⠀⠀⠀⠀⠀⠀⠀⢄⠀⢄⢕⠑⢀⠄⢀⠀⠀⠁⠁⢀⢵⢔⢕⠕⠁⠑⠀⠀⠀⠀⠀⠀⠀⠀⠀⠀⠀⠀</a:t>
            </a:r>
            <a:br/>
            <a:r>
              <a:t>⠀⠀⠀⠀⠀⠀⠀⠀⠀⠀⠀⠀⠀⠀⠀⠀⠀⠀⠀⠀⠀⠀⠀⠀⠀⠀⠀⠀⠀⠀⠀⠀⠀⠀⠀⠀⠀⠀⠀⠀⠀⠀⠀⠀⠀⠀⠀⠀⠀⠀⠁⠀⠁⠀⠀⠁⠀⠀⠀⠀⠀⠀⠘⠑⠑⠑⠀⠐⠑⠀⠀⠀⠀⠀⠀⠀⠀⠀⠀⠀⠀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⠀⠀⠀⠀⠀⠀⠀⠀⠀⠀⠀⣿⣿⣿⣿⣿⣿⣿⣿⣿⣿⣿⣿⣿⣿⣿⣿⣿⣿⣿⣿⣿⣿⣿⣿⣿⣿⣿⣿⣿⣿⣿⣿⣿⣿⣿⣿⣿⣿⣿⣿⣿⣿⣿⣿⣿⣿⣿⣿⣿⣿⣿⣿⣿⣿⣿⣷⢜⢾⠀⠀⠀⠀⠀⠀⠀⠀⠀⠀⠀⠀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⠀⠀⠀⠀⠀⠀⠀⠀⠀⠀⠀⣿⣿⣿⣿⣿⣿⣿⣿⣿⣿⣿⣿⣿⣿⣿⣿⣿⣿⣿⣿⣿⣿⣿⣿⣿⣿⣿⣿⣿⣿⣿⣿⣿⣿⣿⣿⣿⣿⣿⣿⣿⣿⣿⣿⣿⣿⣿⣿⣿⣿⣿⣿⣿⣿⣿⣿⢱⣿⠀⠀⠀⠀⠀⠀⠀⠀⠀⠀⠀⠀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⠀⠀⠀⠀⠀⠀⠀⠀⠀⠀⠀⣿⣿⣿⣿⣿⣿⣿⣿⣿⣿⣿⣿⣿⣿⣿⣿⣿⣿⣿⣿⣿⣿⣿⣿⣿⣿⣿⣿⣿⣿⣿⣿⣿⣿⣿⣿⣿⣿⣿⣿⣿⣿⣿⣿⣿⣿⣿⣿⣿⣿⣿⣿⣿⣿⣿⣿⢕⢸⠀⠀⠀⠀⠀⠀⠀⠀⠀⠀⠀⠀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⠀⠀⠀⠀⠀⠀⠀⠀⠀⠀⠀⣿⣿⣿⣿⣿⣿⣿⣿⣿⣿⣿⣿⣿⣿⣿⣿⣿⣿⣿⣿⣿⣿⣿⣿⣿⣿⣿⣿⣿⣿⣿⣿⣿⣿⣿⣿⣿⣿⣿⣿⣿⣿⣿⣿⣿⣿⣿⣿⣿⢿⡿⠟⠟⠟⠛⠛⠕⠑⠀⠀⠀⠀⠀⠀⠀⠀⠀⠀⠀⠀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⠀⠀⠀⠀⠀⠀⠀⠀⠀⠀⠀⣿⣿⣿⣿⣿⣿⣿⣿⣿⣿⣿⣿⣿⣿⣿⣿⣿⣿⣿⣿⣿⣿⣿⣿⣿⣿⣿⣿⣿⣿⣿⣿⣿⣿⣿⣿⣿⣿⣿⣿⣿⣿⣿⣿⡿⢟⢟⠍⠀⢀⡇⠀⠀⠀⠀⠀⢄⠀⠀⠀⠀⠀⠀⠀⠀⠀⠀⠀⠀⠀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⠀⠀⠀⠀⠀⠀⠀⠀⠀⠀⠀⣿⣿⣿⣿⣿⣿⣿⣿⣿⣿⣿⣿⣿⣿⣿⣿⣿⣿⣿⣿⣿⣿⣿⣿⣿⣿⣿⣿⣿⣿⣿⣿⣿⣿⣿⣿⣿⣿⣿⣿⣿⣿⠟⢝⢕⢑⢕⠕⠀⢕⡇⠀⠀⠀⠀⠀⠀⠀⠀⠀⠀⠀⠀⠀⠀⠀⠀⠀⠀⠀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⠀⠀⠀⠀⠀⠀⠀⠀⠀⠀⠀⣿⣿⣿⣿⣿⣿⣿⣿⣿⣿⣿⣿⣿⣿⣿⣿⣿⣿⣿⣿⣿⣿⣿⣿⣿⣿⣿⣿⣿⣿⣿⣿⣿⣿⣿⣿⣿⣿⣿⣿⣿⣿⣝⢕⢕⢕⡕⢅⢅⢕⡇⢄⠕⠄⠀⢅⢁⢕⠀⠀⠀⠀⠀⠀⠀⠀⠀⠀⠀⠀</a:t>
            </a:r>
            <a:br/>
            <a:r>
              <a:t>⠀⠀⠀⠀⠀⠀⠀⠀⠀⠀⠀⣿⣿⣿⣿⣿⣿⣿⣿⣿⣿⣿⣿⣿⣿⣿⣿⣿⣿⣿⣿⣿⣿⣿⣿⡟⣿⣿⣿⣿⣿⣿⣿⣿⣿⣿⣿⣿⣿⣿⣿⣿⣿⣵⢕⢔⢕⢜⣝⢕⣱⡧⢔⢕⣕⡔⢕⠔⠑⠀⠀⠀⠀⠀⠀⠀⠀⠀⠀⠀⠀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⠀⠀⠀⠀⠀⠀⠀⠀⠀⠀⠀⣿⣿⣿⣿⣿⣿⣿⣿⣿⣿⣿⣿⣿⣿⣿⣿⣿⣿⣿⣿⣿⣿⣿⣿⣿⣿⣿⣿⣿⣿⣿⣿⣿⣿⣿⣿⣿⣿⣿⣿⣿⣿⣾⢕⢕⢕⢸⣿⢕⢇⡿⢕⢣⣿⡇⢕⠅⠕⠀⠀⠀⠀⠀⠀⠀⠀⠀⠀⠀⠀</a:t>
            </a:r>
            <a:br/>
            <a:r>
              <a:t>⠀⠀⠀⠀⠀⠀⠀⠀⠀⠀⠀⣿⣿⣿⣿⣿⣿⣿⣿⣿⣿⣿⣿⣿⣿⣿⣿⣿⣿⣿⣿⣿⣿⣿⣿⣿⣿⣿⣿⣿⣿⣿⣿⣿⣿⣿⣿⣿⣿⣿⣿⣿⢟⢸⢕⢕⢕⢕⢕⢕⢕⣇⣕⣜⣿⣇⣇⠅⠀⠀⠀⠀⠀⠀⠀⠀⠀⠀⠀⠀⠀</a:t>
            </a:r>
            <a:br/>
            <a:r>
              <a:t>⠀⠀⠀⠀⠀⠀⠀⠀⠀⠀⠀⣿⣿⣿⣿⣿⣿⣿⣿⣿⣿⣿⣿⣿⣿⣿⣿⣿⣿⣿⣿⣿⣿⣿⣿⣿⣿⡝⣿⣿⣿⣿⣿⣿⣿⣿⣿⣿⣿⣿⣿⣿⣕⣽⣿⣾⡿⣿⣿⣿⣿⣽⣿⣿⣿⣿⣿⢔⠀⠀⠀⠀⠀⠀⠀⠀⠀⠀⠀⠀⠀</a:t>
            </a:r>
            <a:br/>
            <a:r>
              <a:t>⠀⠀⠀⠀⠀⠀⠀⠀⠀⠀⠀⣿⣿⣿⣿⣿⣿⣿⣿⣿⣿⣿⣿⣿⣿⣿⣿⣿⣿⣿⣿⣿⣿⣿⣿⣿⣯⢍⢻⣿⣿⣿⣿⣿⣿⣿⣿⣿⣿⣿⣿⣿⣿⣷⣷⣾⣿⣿⣿⣿⣿⣿⣿⣿⣿⣿⡟⠀⠀⠀⠀⠀⠀⠀⠀⠀⠀⠀⠀⠀⠀</a:t>
            </a:r>
            <a:br/>
            <a:r>
              <a:t>⠀⠀⠀⠀⠀⠀⠀⠀⠀⠀⠀⣿⣿⣿⣿⣿⣿⣿⣿⣿⣿⣿⣿⣿⣿⣿⣿⣿⣿⣿⣿⣿⣿⣿⣿⣿⢳⣇⢜⣿⣿⣿⣿⣿⣿⣿⣿⣿⣿⣿⣿⣿⣿⣿⣿⣿⣿⣿⣿⣿⣿⣿⣿⣿⣿⣿⢐⠀⠀⠀⠀⠀⠀⠀⠀⠀⠀⠀⠀⠀⠀</a:t>
            </a:r>
            <a:br/>
            <a:r>
              <a:t>⠀⠀⠀⠀⠀⠀⠀⠀⠀⠀⠀⣿⣿⣿⣿⣿⣿⣿⣿⣿⣿⣿⣿⣿⣿⣿⣿⣿⣿⣯⣿⣿⣿⣿⣿⣿⢱⣿⣇⣻⣿⣿⣿⣿⣿⣿⣿⣿⣿⣿⣿⣿⣿⣿⣽⣿⣿⣿⣿⣿⣿⣿⣿⣿⣿⣿⢀⠀⠀⠀⠀⠀⠀⠀⠀⠀⠀⠀⠀⠀⠀</a:t>
            </a:r>
            <a:br/>
            <a:r>
              <a:t>⠀⠀⠀⠀⠀⠀⠀⠀⠀⠀⠀⣿⣿⣿⣿⣿⣿⣿⣿⣿⣿⣿⣿⣿⣿⣿⣿⣿⣿⣿⣿⣿⣿⣿⣿⣿⣽⣿⣿⣾⣿⣿⣿⣿⣿⣿⣿⣿⣿⣿⣿⣿⣿⣿⣿⣿⣿⣿⣿⣿⣿⣿⣿⣿⣿⣿⢕⠀⠀⠀⠀⠀⠀⠀⠀⠀⠀⠀⠀⠀⠀</a:t>
            </a:r>
            <a:br/>
            <a:r>
              <a:t>⠀⠀⠀⠀⠀⠀⠀⠀⠀⠀⠀⣿⣿⣿⣿⡿⢿⢿⢿⣿⣿⣿⣿⣿⣿⣿⣿⣿⣿⣿⣿⣿⣿⣿⣿⣿⣫⢝⢝⣿⣿⡿⢿⢿⡿⣿⢟⢟⢟⢟⢏⢕⢝⢽⢕⢇⣗⣽⡧⢵⣵⣾⣿⣿⣿⣿⢀⠀⠀⠀⠀⠀⠀⠀⠀⠀⠀⠀⠀⠀⠀</a:t>
            </a:r>
            <a:br/>
            <a:r>
              <a:t>⠀⠀⠀⠀⠀⠀⠀⠀⠀⠀⠀⢝⣕⢕⢕⢕⢕⢕⢕⢺⣿⣿⣿⣿⢿⣿⣿⣿⣿⣿⢿⢿⡿⢿⢟⢟⢝⢕⢕⢕⢕⢕⢕⡕⡜⢜⢝⢕⢕⢕⣕⢄⢔⢕⢕⢑⢕⢕⢱⢵⣵⢿⢯⢿⠿⠿⠐⠀⠀⠀⠀⠀⠀⠀⠀⠀⠀⠀⠀⠀⠀</a:t>
            </a:r>
            <a:br/>
            <a:r>
              <a:t>⠀⠀⠀⠀⠀⠀⠀⠀⠀⠀⠀⢕⢕⢕⢕⢕⢕⢕⢕⢕⢕⢕⢕⢕⢕⢜⢟⢕⢕⢕⢕⢕⢕⢕⢕⢕⢕⢕⢕⢕⠕⢕⢕⢕⢕⢕⢕⢕⢎⢟⢕⢇⢕⢕⢕⢕⢕⢕⡿⣿⢷⣳⣷⣷⣦⡑⠀⠀⠀⠀⠀⠀⠀⠀⠀⠀⠀⠀⠀⠀⠀</a:t>
            </a:r>
            <a:br/>
            <a:r>
              <a:t>⠀⠀⠀⠀⠀⠀⠀⠀⠀⠀⠀⢕⢕⢕⢕⢕⢕⢕⢕⢕⢕⢕⢕⢕⢕⢕⢕⢕⢕⢕⢕⢕⢕⢕⢕⢕⢕⠕⢕⢄⢔⢁⢀⠁⠁⠑⠑⠕⢕⢕⢕⢕⢕⢕⢕⢕⢑⢑⠕⠷⢯⣵⣿⠟⠟⠑⠀⠀⠀⠀⠀⠀⠀⠀⠀⠀⠀⠀⠀⠀⠀</a:t>
            </a:r>
            <a:br/>
            <a:r>
              <a:t>⠀⠀⠀⠀⠀⠀⠀⠀⠀⠀⠀⠑⠕⠕⢕⢕⢕⢕⢕⢕⢕⢕⢕⢕⢕⢕⢕⢕⢕⢕⢕⢕⢕⢔⢕⢕⠕⠀⠑⠑⢁⠑⢕⢔⠄⢄⠀⠀⠀⠁⠀⠑⢕⢕⢕⢁⢕⢕⢕⣱⣕⡁⡁⠑⠀⠀⠀⠀⠀⠀⠀⠀⠀⠀⠀⠀⠀⠀⠀⠀⠀</a:t>
            </a:r>
            <a:br/>
            <a:r>
              <a:t>⠀⠀⠀⠀⠀⠀⠀⠀⠀⠀⠀⠀⠁⠀⠑⠕⠕⢕⠕⢕⢕⢕⠑⢕⠕⠕⠑⢕⢕⢕⢕⢕⢕⠀⠁⠁⠀⠀⠀⠀⢀⠀⠀⠀⠀⠀⠀⠀⠀⠀⠀⠀⠀⠀⠀⢕⢕⢕⢞⢗⢵⢗⢸⢇⢕⠑⠀⠀⠀⠀⠀⠀⠀⠀⠀⠀⠀⠀⠀⠀⠀</a:t>
            </a:r>
            <a:br/>
            <a:r>
              <a:t>⠀⠀⠀⠀⠀⠀⠀⠀⠀⠀⠀⠀⠀⠀⠀⠀⠀⠀⠀⢁⠑⢑⢕⠑⠀⠀⠀⠑⠁⠁⠑⠁⠔⠔⠀⠕⠁⠀⠀⠀⠀⠀⠀⠀⠀⠀⠀⠀⠀⠀⠀⠀⠀⢄⢄⢕⠕⠑⠑⠑⠘⠕⠑⠑⠑⢀⠀⢀⢔⠀⠀⠀⠀⠀⠀⠀⠀⠀⠀⠀⠀</a:t>
            </a:r>
            <a:br/>
            <a:r>
              <a:t>⠀⠀⠀⠀⠀⠀⠀⠀⠀⠀⠀⠀⠀⠀⠀⠀⠀⠀⠀⠀⠀⠀⠀⠀⠀⠀⠀⠀⠀⠀⠀⠀⠀⠀⠀⠀⠀⠀⠀⠀⠀⠀⠀⠀⠀⠀⠀⠀⠀⠀⠀⠐⠀⠁⠁⠀⠀⠀⠀⠀⠀⠀⠀⠀⠘⠑⠑⠑⠑⠀⠀⠀⠀⠀⠀⠀⠀⠀⠀⠀⠀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⠀⠀⠀⠀⠀⠀⠀⠀⠀⠀⠀⣿⣿⣿⣿⣿⣿⣿⣿⣿⣿⣿⣿⣿⣿⣿⣿⣿⣿⣿⣿⣿⣿⣿⣿⣿⣿⣿⣿⣿⣿⣿⣿⣿⣿⣿⣿⣿⣿⣿⣿⣿⣿⣿⣿⣿⣿⣿⣿⣿⣿⣿⣿⣿⣿⣿⣿⡧⢝⠀⠀⠀⠀⠀⠀⠀⠀⠀⠀⠀⠀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⠀⠀⠀⠀⠀⠀⠀⠀⠀⠀⠀⣿⣿⣿⣿⣿⣿⣿⣿⣿⣿⣿⣿⣿⣿⣿⣿⣿⣿⣿⣿⣿⣿⣿⣿⣿⣿⣿⣿⣿⣿⣿⣿⣿⣿⣿⣿⣿⣿⣿⣿⣿⣿⣿⣿⣿⣿⣿⣿⣿⢿⡿⠟⠛⠛⠋⠙⠑⠅⠀⠀⠀⠀⠀⠀⠀⠀⠀⠀⠀⠀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⠀⠀⠀⠀⠀⠀⠀⠀⠀⠀⠀⣿⣿⣿⣿⣿⣿⣿⣿⣿⣿⣿⣿⣿⣿⣿⣿⣿⣿⣿⣿⣿⣿⣿⣿⣿⣿⣿⣿⣿⣿⣿⣿⣿⣿⣿⣿⣿⣿⣿⣿⣿⣿⣿⣿⡿⢟⢟⠕⠀⢀⡇⠀⠀⠀⠀⠀⠀⠔⠀⠀⠀⠀⠀⠀⠀⠀⠀⠀⠀⠀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⠀⠀⠀⠀⠀⠀⠀⠀⠀⠀⠀⣿⣿⣿⣿⣿⣿⣿⣿⣿⣿⣿⣿⣿⣿⣿⣿⣿⣿⣿⣿⣿⣿⣿⣿⣿⣿⣿⣿⣿⣿⣿⣿⣿⣿⣿⣿⣿⣿⣿⣿⣿⡿⢟⠕⢕⢕⢕⢕⠐⢔⡇⠀⠀⠀⠀⠀⠀⠀⠀⠀⠀⠀⠀⠀⠀⠀⠀⠀⠀⠀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⠀⠀⠀⠀⠀⠀⠀⠀⠀⠀⠀⣿⣿⣿⣿⣿⣿⣿⣿⣿⣿⣿⣿⣿⣿⣿⣿⣿⣿⣿⣿⣿⣿⣿⣿⣿⣿⣿⣿⣿⣿⣿⣿⣿⣿⣿⣿⣿⣿⣿⣿⣿⣟⣕⢕⢕⢕⡕⢔⢄⢁⡇⠄⠄⠀⢁⠔⠔⢕⠀⠀⠀⠀⠀⠀⠀⠀⠀⠀⠀⠀</a:t>
            </a:r>
            <a:br/>
            <a:r>
              <a:t>⠀⠀⠀⠀⠀⠀⠀⠀⠀⠀⠀⣿⣿⣿⣿⣿⣿⣿⣿⣿⣿⣿⣿⣿⣿⣿⣿⣿⣿⣿⣿⣿⣿⣿⣟⢝⣿⣿⣿⣿⣿⣿⣿⣿⣿⣿⣿⣿⣿⣿⣿⣿⣿⢾⢕⢕⢕⢕⣝⡕⣱⡇⢕⢕⣔⡔⢕⢅⢕⠀⠀⠀⠀⠀⠀⠀⠀⠀⠀⠀⠀</a:t>
            </a:r>
            <a:br/>
            <a:r>
              <a:t>⠀⠀⠀⠀⠀⠀⠀⠀⠀⠀⠀⣿⣿⣿⣿⣿⣿⣿⣿⣿⣿⣿⣿⣿⣿⣿⣿⣿⣿⣿⣿⣿⣿⣿⣿⣷⣿⣿⣿⣿⣿⣿⣿⣿⣿⣿⣿⣿⣿⣿⣿⣿⡿⢹⢕⢕⢕⢺⣿⢕⢜⢟⢕⢱⣿⡷⢕⢕⠄⠀⠀⠀⠀⠀⠀⠀⠀⠀⠀⠀⠀</a:t>
            </a:r>
            <a:br/>
            <a:r>
              <a:t>⠀⠀⠀⠀⠀⠀⠀⠀⠀⠀⠀⣿⣿⣿⣿⣿⣿⣿⣿⣿⣿⣿⣿⣿⣿⣿⣿⣿⣿⣿⣿⣿⣿⣿⣿⣿⣿⣿⣿⣿⣿⣿⣿⣿⣿⣿⣿⣿⣿⣿⣿⣿⢝⢞⡕⢕⢕⢕⢕⢕⣕⣇⣕⣕⣻⣿⣯⡕⠐⠀⠀⠀⠀⠀⠀⠀⠀⠀⠀⠀⠀</a:t>
            </a:r>
            <a:br/>
            <a:r>
              <a:t>⠀⠀⠀⠀⠀⠀⠀⠀⠀⠀⠀⣿⣿⣿⣿⣿⣿⣿⣿⣿⣿⣿⣿⣿⣿⣿⣿⣿⣿⣿⣿⣿⣿⣿⣿⣿⣿⡹⣿⣿⣿⣿⣿⣿⣿⣿⣿⣿⣿⣿⣿⣿⣎⣿⣿⣿⡿⣿⣿⣿⣿⣽⣿⣿⣿⣿⣿⣇⠀⠀⠀⠀⠀⠀⠀⠀⠀⠀⠀⠀⠀</a:t>
            </a:r>
            <a:br/>
            <a:r>
              <a:t>⠀⠀⠀⠀⠀⠀⠀⠀⠀⠀⠀⣿⣿⣿⣿⣿⣿⣿⣿⣿⣿⣿⣿⣿⣿⣿⣿⣿⣿⣿⣿⣿⣿⣿⣿⣿⣏⢕⣹⣿⣿⣿⣿⣿⣿⣿⣿⣿⣿⣿⣿⣿⣿⣿⣿⣿⣿⣿⣿⣿⣿⣿⣿⣿⣿⣿⣿⠃⠀⠀⠀⠀⠀⠀⠀⠀⠀⠀⠀⠀⠀</a:t>
            </a:r>
            <a:br/>
            <a:r>
              <a:t>⠀⠀⠀⠀⠀⠀⠀⠀⠀⠀⠀⣿⣿⣿⣿⣿⣿⣿⣿⣿⣿⣿⣿⣿⣿⣿⣿⣿⣿⣿⣿⣿⣿⣿⣿⣿⢻⣇⢹⣿⣿⣿⣿⣿⣿⣿⣿⣿⣿⣿⣿⣿⣿⣿⣿⣿⣿⣿⣿⣿⣿⣿⣿⣿⣿⣿⡷⠐⠀⠀⠀⠀⠀⠀⠀⠀⠀⠀⠀⠀⠀</a:t>
            </a:r>
            <a:br/>
            <a:r>
              <a:t>⠀⠀⠀⠀⠀⠀⠀⠀⠀⠀⠀⣿⣿⣿⣿⣿⣿⣿⣿⣿⣿⣿⣿⣿⣿⣿⣟⣻⣿⣯⣿⣿⣿⣿⣿⣿⢸⣿⡆⣻⣿⣿⣿⣿⣿⣿⣿⣿⣿⣿⣿⣿⣿⣿⣯⣽⣿⣿⣿⣿⣿⣿⣿⣿⣿⣿⡇⢀⠀⠀⠀⠀⠀⠀⠀⠀⠀⠀⠀⠀⠀</a:t>
            </a:r>
            <a:br/>
            <a:r>
              <a:t>⠀⠀⠀⠀⠀⠀⠀⠀⠀⠀⠀⣿⣿⢿⣿⣿⣟⣿⣿⣿⣿⣾⣿⣿⣿⣿⣿⣿⣿⣿⣿⣿⣿⣿⣿⣿⣧⣿⣿⣷⣿⣿⣿⣿⣿⣿⣿⣿⣿⣿⣿⣿⣿⣿⣿⣿⣿⣿⣿⣿⣿⣿⣿⣿⣿⣿⡇⠀⠀⠀⠀⠀⠀⠀⠀⠀⠀⠀⠀⠀⠀</a:t>
            </a:r>
            <a:br/>
            <a:r>
              <a:t>⠀⠀⠀⠀⠀⠀⠀⠀⠀⠀⠀⣿⣿⣿⡿⡿⢿⢿⢿⢿⣿⣿⣿⣿⣿⣿⣿⣿⣿⣿⣿⣿⣻⣿⣿⣿⣿⣯⢹⣹⣿⣿⣿⢿⡿⢿⢻⢟⢟⢿⢿⢽⢝⢝⢝⣕⣹⢵⡧⣵⣵⣼⡿⢿⣿⣿⡇⠀⠀⠀⠀⠀⠀⠀⠀⠀⠀⠀⠀⠀⠀</a:t>
            </a:r>
            <a:br/>
            <a:r>
              <a:t>⠀⠀⠀⠀⠀⠀⠀⠀⠀⠀⠀⢕⢕⢕⢕⢕⢕⢕⢕⢺⣿⣿⣿⣿⣿⣿⡿⢿⣿⣿⢿⢿⡿⢿⢿⢿⢏⢝⢕⢝⢕⢵⢕⢕⢜⢝⣟⢕⢕⡕⢕⢑⢔⢕⢕⠕⢕⢕⢱⣵⣷⣼⢿⢿⢿⢿⢇⠐⠀⠀⠀⠀⠀⠀⠀⠀⠀⠀⠀⠀⠀</a:t>
            </a:r>
            <a:br/>
            <a:r>
              <a:t>⠀⠀⠀⠀⠀⠀⠀⠀⠀⠀⠀⢕⢕⢕⢕⢕⢕⢕⢕⢕⢜⢕⢕⢕⢝⢽⢝⢕⢕⢕⢕⢕⢕⢕⢕⢕⢕⢕⢕⢕⢕⢜⢕⢕⢕⢕⢕⢕⢕⢜⢗⢕⢕⢕⢕⢕⢕⢕⣺⣿⢿⣾⣵⣵⣴⡕⠑⠀⠀⠀⠀⠀⠀⠀⠀⠀⠀⠀⠀⠀⠀</a:t>
            </a:r>
            <a:br/>
            <a:r>
              <a:t>⠀⠀⠀⠀⠀⠀⠀⠀⠀⠀⠀⢕⢕⢕⢕⢕⢕⢕⢕⢕⢕⢕⢕⢕⢕⢕⢕⢕⢕⢕⢕⢕⢕⢕⢕⢕⢕⢕⠑⢁⢀⠀⠁⠁⠑⠑⠕⠕⢕⢕⢕⢕⢕⢕⢕⢕⢑⠑⠳⢮⣧⣕⣹⢿⢟⠗⠐⠀⠀⠀⠀⠀⠀⠀⠀⠀⠀⠀⠀⠀⠀</a:t>
            </a:r>
            <a:br/>
            <a:r>
              <a:t>⠀⠀⠀⠀⠀⠀⠀⠀⠀⠀⠀⠑⠕⠕⢕⢕⢕⢕⢕⢕⢕⢕⢕⢕⢕⢕⢕⢕⢕⢕⢕⢕⢕⢕⢕⢕⢕⠄⠕⢑⠑⠕⠕⠔⢀⢀⠀⠀⠁⠁⠁⠕⢕⢕⢕⢕⢕⢕⢔⢔⣄⢙⠉⠑⠐⠄⠀⠀⠀⠀⠀⠀⠀⠀⠀⠀⠀⠀⠀⠀⠀</a:t>
            </a:r>
            <a:br/>
            <a:r>
              <a:t>⠀⠀⠀⠀⠀⠀⠀⠀⠀⠀⠀⠀⠀⠁⠑⠑⠕⠕⠕⠕⢕⢕⢕⢕⢕⢕⢕⢕⢕⢕⢕⢕⢄⢅⠁⢁⠀⠀⠀⠀⠁⠀⠀⠀⠀⠀⠀⠀⠀⠀⠀⠀⠀⠁⠁⢁⢕⢕⣸⢾⢽⣹⡟⢗⢔⢔⠀⠀⠀⠀⠀⠀⠀⠀⠀⠀⠀⠀⠀⠀⠀</a:t>
            </a:r>
            <a:br/>
            <a:r>
              <a:t>⠀⠀⠀⠀⠀⠀⠀⠀⠀⠀⠀⠀⠀⠀⠀⠀⠀⠀⠀⢀⠕⠕⠕⠕⠁⠀⠁⠑⠑⠀⠑⠁⠀⠀⠁⠁⠔⠀⠀⠀⠀⠀⠀⠀⠀⠀⠀⠀⠀⠀⠀⠀⠀⠀⠀⢄⢕⢕⠕⠕⠕⠑⢇⢕⠕⠀⠀⠀⠀⠀⠀⠀⠀⠀⠀⠀⠀⠀⠀⠀⠀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⠀⠀⠀⠀⠀⠀⠀⠀⠀⠀⠀⠀⠀⠀⠀⠀⠀⠀⠀⠀⠀⠀⠀⠀⠀⠀⠀⠀⠀⠀⠀⠀⠀⠀⠀⠀⠀⠀⠀⠀⠀⠀⠀⠀⠀⠀⠀⠀⠀⠀⠀⠀⠀⠀⠀⠀⠁⠀⠀⠀⠀⠀⠀⠀⠀⠀⠐⠀⠀⠀⠀⠀⠀⠀⠀⠀⠀⠀⠀⠀⠀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⠀⠀⠀⠀⠀⠀⠀⠀⠀⠀⠀⣿⣿⣿⣿⣿⣿⣿⣿⣿⣿⣿⣿⣿⣿⣿⣿⣿⣿⣿⣿⣿⣿⣿⣿⣿⣿⣿⣿⣿⣿⣿⣿⣿⣿⣿⣿⣿⣿⣿⣿⣿⣿⣿⣿⣿⣿⣿⣿⢿⠿⡟⠛⠛⠛⠋⠉⠉⠁⠀⠀⠀⠀⠀⠀⠀⠀⠀⠀⠀⠀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⠀⠀⠀⠀⠀⠀⠀⠀⠀⠀⠀⣿⣿⣿⣿⣿⣿⣿⣿⣿⣿⣿⣿⣿⣿⣿⣿⣿⣿⣿⣿⣿⣿⣿⣿⣿⣿⣿⣿⣿⣿⣿⣿⣿⣿⣿⣿⣿⣿⣿⣿⣿⣿⣿⣿⡿⠟⢟⠑⠀⠀⡇⠀⠀⠀⠀⠀⠀⠄⠀⠀⠀⠀⠀⠀⠀⠀⠀⠀⠀⠀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⠀⠀⠀⠀⠀⠀⠀⠀⠀⠀⠀⣿⣿⣿⣿⣿⣿⣿⣿⣿⣿⣿⣿⣿⣿⣿⣿⣿⣿⣿⣿⣿⣿⣿⣿⣿⣿⣿⣿⣿⣿⣿⣿⣿⣿⣿⣿⣿⣿⣿⣿⣿⡿⢿⠧⢔⢕⢕⢕⠀⢔⡇⠀⠀⠀⠀⠀⠀⠀⠀⠀⠀⠀⠀⠀⠀⠀⠀⠀⠀⠀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⠀⠀⠀⠀⠀⠀⠀⠀⠀⠀⠀⣿⣿⣿⣿⣿⣿⣿⣿⣿⣿⣿⣿⣿⣿⣿⣿⣿⣿⣿⣿⣿⣿⣿⣿⣿⣿⣿⣿⣿⣿⣿⣿⣿⣿⣿⣿⣿⣿⣿⣿⣿⣿⣝⢕⢕⢕⡔⢔⢄⢑⢇⠀⠑⠁⠔⠔⢄⢔⠀⠀⠀⠀⠀⠀⠀⠀⠀⠀⠀⠀</a:t>
            </a:r>
            <a:br/>
            <a:r>
              <a:t>⠀⠀⠀⠀⠀⠀⠀⠀⠀⠀⠀⣿⣿⣿⣿⣿⣿⣿⣿⣿⣿⣿⣿⣻⣿⣿⣿⣿⣿⣿⣿⣿⣿⣿⣟⢻⣾⣿⣿⣿⣿⣿⣿⣿⣿⣿⣿⣿⣿⣿⣿⣿⣿⣿⢕⢕⢕⢕⣝⡕⣱⡇⢕⢕⣔⡕⢕⢕⢕⠀⠀⠀⠀⠀⠀⠀⠀⠀⠀⠀⠀</a:t>
            </a:r>
            <a:br/>
            <a:r>
              <a:t>⠀⠀⠀⠀⠀⠀⠀⠀⠀⠀⠀⣿⣿⣿⣿⣿⣿⣿⣿⣿⣿⣿⣿⣿⣿⣿⣿⣿⣿⣿⣿⣿⣿⣿⣾⣿⣿⣿⣿⣿⣿⣿⣿⣿⣿⣿⣿⣿⣿⣿⣿⣿⣏⢽⢕⢕⢕⢸⣿⢇⢕⢸⢕⢱⣿⡧⡣⡕⢕⠀⠀⠀⠀⠀⠀⠀⠀⠀⠀⠀⠀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⠀⠀⠀⠀⠀⠀⠀⠀⠀⠀⠀⣿⣿⣿⣿⣿⣿⣿⣿⣿⣿⣿⣿⣿⣿⣿⣿⣿⣿⣿⣿⣿⣿⣿⣿⣿⣿⣿⣿⣿⣿⣿⣿⣿⣿⣿⣿⣿⣿⣿⣿⣿⡜⢸⡇⢕⡕⢕⢕⢕⢕⣸⣕⣜⣟⣧⣯⡕⢕⠀⠀⠀⠀⠀⠀⠀⠀⠀⠀⠀⠀</a:t>
            </a:r>
            <a:br/>
            <a:r>
              <a:t>⠀⠀⠀⠀⠀⠀⠀⠀⠀⠀⠀⣿⣿⣿⣿⣿⣿⣿⣿⣿⣿⣿⣿⣿⣿⣿⣿⣿⣿⣿⣿⣿⣿⣿⣿⣿⣿⡽⣿⣿⣿⣿⣿⣿⣿⣿⣿⣿⣿⣿⣿⣿⣧⣿⣿⢿⢿⣿⢿⣿⣿⣿⣿⣿⣿⣿⣿⣿⡕⠀⠀⠀⠀⠀⠀⠀⠀⠀⠀⠀⠀</a:t>
            </a:r>
            <a:br/>
            <a:r>
              <a:t>⠀⠀⠀⠀⠀⠀⠀⠀⠀⠀⠀⣿⣿⣿⣿⣿⣿⣿⣿⣿⣿⣿⣿⣿⣿⣿⣿⣿⣿⣿⣿⣿⣿⣿⣿⣿⣯⢕⣿⣿⣿⣿⣿⣿⣿⣿⣿⣿⣿⣿⣿⣿⣿⣿⣿⣿⣿⣿⣿⣿⣿⣿⣿⣿⣿⣿⣿⡟⠑⠀⠀⠀⠀⠀⠀⠀⠀⠀⠀⠀⠀</a:t>
            </a:r>
            <a:br/>
            <a:r>
              <a:t>⠀⠀⠀⠀⠀⠀⠀⠀⠀⠀⠀⣿⣿⣿⣿⣿⣿⣿⣿⣿⣿⣿⣿⣿⣿⣿⣿⣿⣿⣿⣿⣿⣿⣿⣿⣿⢿⡇⢿⣿⣿⣿⣿⣿⣿⣿⣿⣿⣿⣿⣿⣿⣿⣿⣿⣿⣿⣿⣿⣿⣿⣿⣿⣿⣿⣿⣿⡇⠀⠀⠀⠀⠀⠀⠀⠀⠀⠀⠀⠀⠀</a:t>
            </a:r>
            <a:br/>
            <a:r>
              <a:t>⠀⠀⠀⠀⠀⠀⠀⠀⠀⠀⠀⣿⣿⣿⣿⣿⣿⣿⣿⣿⣿⣿⣿⣿⣿⣿⣟⣟⣿⣯⣽⣿⣿⣿⣿⣟⢸⣿⡕⣿⣿⣿⣿⣿⣿⣿⣿⣿⣿⣿⣿⣿⣿⣿⣿⣽⣿⣿⣿⣿⣿⣿⣿⣿⣿⣿⣿⡔⠀⠀⠀⠀⠀⠀⠀⠀⠀⠀⠀⠀⠀</a:t>
            </a:r>
            <a:br/>
            <a:r>
              <a:t>⠀⠀⠀⠀⠀⠀⠀⠀⠀⠀⠀⣿⣿⣿⢿⣿⣟⣿⣯⣽⣿⣷⣿⣿⣿⣿⣿⣿⣿⣿⣿⣿⣿⣿⣿⣿⣧⣿⣿⣾⣿⣿⣿⣿⣿⣿⣿⣿⣿⣿⣿⣿⣿⣿⣿⣿⣿⣿⣿⣿⣿⣿⣿⣿⣿⣿⣿⡇⠀⠀⠀⠀⠀⠀⠀⠀⠀⠀⠀⠀⠀</a:t>
            </a:r>
            <a:br/>
            <a:r>
              <a:t>⠀⠀⠀⠀⠀⠀⠀⠀⠀⠀⠀⣷⣿⣿⣿⢿⢿⢿⢿⢿⣿⣿⣿⣿⣿⣿⣿⣿⣿⣿⣿⣿⣿⣿⣿⣿⣿⡟⢿⣿⣿⣿⣿⡿⢿⢿⢿⢿⢿⢿⢯⢝⢝⢝⣝⢝⢯⢵⣧⣽⣝⣽⢿⣿⣿⣿⣿⠁⠀⠀⠀⠀⠀⠀⠀⠀⠀⠀⠀⠀⠀</a:t>
            </a:r>
            <a:br/>
            <a:r>
              <a:t>⠀⠀⠀⠀⠀⠀⠀⠀⠀⠀⠀⢕⢕⢕⢕⢕⢕⢕⢕⢺⣿⣿⣿⣻⣿⢟⣿⣿⣟⣿⣿⣿⣿⣿⢿⢿⢿⢟⢝⢏⢝⢜⢗⢕⢹⢜⡗⢇⢕⡕⢕⢑⢅⢅⢕⢕⢜⢝⢽⣕⣎⣽⣿⢟⣿⣿⣿⢀⠀⠀⠀⠀⠀⠀⠀⠀⠀⠀⠀⠀⠀</a:t>
            </a:r>
            <a:br/>
            <a:r>
              <a:t>⠀⠀⠀⠀⠀⠀⠀⠀⠀⠀⠀⢕⢕⢕⢕⢕⢕⢕⢕⢜⢝⢕⢕⢕⢞⢝⢞⢝⢝⢕⢕⢝⢕⢕⢕⢕⢕⢕⢕⢕⢕⢞⢜⢕⢕⢕⢇⢕⢕⡕⢎⢕⢕⢕⢕⢔⢱⢳⣗⣾⣾⣽⣵⣵⣵⣄⠕⠀⠀⠀⠀⠀⠀⠀⠀⠀⠀⠀⠀⠀⠀</a:t>
            </a:r>
            <a:br/>
            <a:r>
              <a:t>⠀⠀⠀⠀⠀⠀⠀⠀⠀⠀⠀⢕⢕⢕⢕⢕⢕⢕⢕⢕⢕⢕⢕⢕⢕⢕⢕⢕⢕⢕⢕⢕⢕⢕⢕⢕⢕⢕⢕⢁⢕⠁⠑⠑⠑⠕⢕⢕⢕⢇⢕⢕⢕⢑⢕⢕⠕⠕⠝⣼⣧⣜⡫⣿⣿⡿⢕⠀⠀⠀⠀⠀⠀⠀⠀⠀⠀⠀⠀⠀⠀</a:t>
            </a:r>
            <a:br/>
            <a:r>
              <a:t>⠀⠀⠀⠀⠀⠀⠀⠀⠀⠀⠀⠑⠕⢕⢕⢕⢕⢕⢕⢕⢕⢕⢕⢕⢕⢕⢕⢕⢕⢕⢕⢕⢕⢕⢕⢕⢑⠔⢕⢕⢕⢕⢄⠄⠄⠀⠀⠁⠁⠑⢕⠕⢔⢕⢕⢕⢕⢄⣔⢀⢌⢝⢛⠟⠕⠔⠁⠀⠀⠀⠀⠀⠀⠀⠀⠀⠀⠀⠀⠀⠀</a:t>
            </a:r>
            <a:br/>
            <a:r>
              <a:t>⠀⠀⠀⠀⠀⠀⠀⠀⠀⠀⠀⠀⠀⠁⠀⢔⢑⢕⢕⢕⠕⢕⢕⢀⢕⢕⢕⢕⢕⢕⢕⢁⠀⠀⠀⠀⠀⠀⠀⠀⠀⠀⠀⠀⠁⠀⠀⠀⠀⠀⠀⠀⠁⠁⠑⠑⢕⢕⢕⣵⣾⢳⣖⡆⢔⢄⢀⠀⠀⠀⠀⠀⠀⠀⠀⠀⠀⠀⠀⠀⠀</a:t>
            </a:r>
            <a:br/>
            <a:r>
              <a:t>⠀⠀⠀⠀⠀⠀⠀⠀⠀⠀⠀⠀⠀⠀⠀⠀⠀⠀⠑⠔⢄⢄⢁⠁⠑⠀⠑⠕⠁⠅⠕⠑⠄⠀⠀⠀⠀⠀⠀⠀⠀⠀⠀⠀⠀⠀⠀⠀⠀⠀⠀⠀⠀⠀⠀⠀⢄⢕⡕⢏⢜⢝⢕⢕⢕⢕⠄⠀⠀⠀⠀⠀⠀⠀⠀⠀⠀⠀⠀⠀⠀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⠀⠀⠀⠀⠀⠀⠀⠀⠀⠀⠀⠀⠀⠀⠀⠀⠀⠀⠀⠀⠀⠀⠀⠀⠀⠀⠀⠀⠀⠀⠀⠀⠀⠀⠀⠀⠀⠀⠀⠀⠀⠀⠀⠀⠀⠀⠀⠀⠀⠀⠀⠀⠀⠀⠀⠀⠑⠁⠁⠀⠁⠁⠀⠁⠁⠀⠀⠀⠀⠀⠀⠀⠀⠀⠀⠀⠀⠀⠀⠀⠀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⠀⠀⠀⠀⠀⠀⠀⠀⠀⠀⠀⣿⣿⣿⣿⣿⣿⣿⣿⣿⣿⣿⣿⣿⣿⣿⣿⣿⣿⣿⣿⣿⣿⣿⣿⣿⣿⣿⣿⣿⣿⣿⣿⣿⣿⣿⣿⣿⣿⣿⣿⣿⣿⣿⣿⣿⣿⣿⣿⢿⠿⡟⠛⠋⠛⠙⠉⠉⠉⠀⠀⠀⠀⠀⠀⠀⠀⠀⠀⠀⠀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⠀⠀⠀⠀⠀⠀⠀⠀⠀⠀⠀⣿⣿⣿⣿⣿⣿⣿⣿⣿⣿⣿⣿⣿⣿⣿⣿⣿⣿⣿⣿⣿⣿⣿⣿⣿⣿⣿⣿⣿⣿⣿⣿⣿⣿⣿⣿⣿⣿⣿⣿⣿⣿⣿⣿⢿⢟⢟⠑⠀⢀⡇⠀⠀⠀⠀⠀⠀⠀⠀⠀⠀⠀⠀⠀⠀⠀⠀⠀⠀⠀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⠀⠀⠀⠀⠀⠀⠀⠀⠀⠀⠀⣿⣿⣿⣿⣿⣿⣿⣿⣿⣿⣿⣿⣿⣿⣿⣿⣿⣿⣿⣿⣿⣿⣿⣿⣿⣿⣿⣿⣿⣿⣿⣿⣿⣿⣿⣿⣿⣿⣿⣿⣿⡿⢿⠧⢕⢅⢕⢕⠀⢄⡇⢀⠀⠀⠀⠀⠀⠀⠀⠀⠀⠀⠀⠀⠀⠀⠀⠀⠀⠀</a:t>
            </a:r>
            <a:br/>
            <a:r>
              <a:t>⠀⠀⠀⠀⠀⠀⠀⠀⠀⠀⠀⣿⣿⣿⣿⣿⣿⣿⣿⣿⡿⣿⣿⣿⣿⣿⣿⣿⣿⣿⣿⣿⣿⣿⣿⣿⣿⣿⣿⣿⣿⣿⣿⣿⣿⣿⣿⣿⣿⣿⣿⣿⣿⣕⢕⢕⣕⡕⢔⢄⢑⢕⢁⠐⢀⠐⢄⢔⢄⠀⠀⠀⠀⠀⠀⠀⠀⠀⠀⠀⠀</a:t>
            </a:r>
            <a:br/>
            <a:r>
              <a:t>⠀⠀⠀⠀⠀⠀⠀⠀⠀⠀⠀⣿⣿⣿⣿⣿⣿⣿⣿⣿⣿⣽⣿⣿⣿⣿⣿⣿⣿⣿⣿⣿⣿⣿⣏⡽⣿⣿⣿⣿⣿⣿⣿⣿⣿⣿⣿⣿⣿⣿⣿⣿⣿⣿⢕⢕⢕⢕⣜⡕⣜⣇⢕⢕⣔⡔⢕⢕⢕⠀⠀⠀⠀⠀⠀⠀⠀⠀⠀⠀⠀</a:t>
            </a:r>
            <a:br/>
            <a:r>
              <a:t>⠀⠀⠀⠀⠀⠀⠀⠀⠀⠀⠀⣿⣿⣿⣿⣿⣿⣿⣿⣿⣿⣿⣿⣿⣿⣿⣿⣿⣿⣿⣿⣿⣿⣿⣿⣷⣿⣿⣿⣿⣿⣿⣿⣿⣿⣿⣿⣿⣿⣿⣿⣿⡿⣽⢕⢕⢕⢸⣿⢕⢕⢸⢕⢱⣿⣗⢕⢱⢕⠀⠀⠀⠀⠀⠀⠀⠀⠀⠀⠀⠀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⠀⠀⠀⠀⠀⠀⠀⠀⠀⠀⠀⣿⣿⣿⣿⣿⣿⣿⣿⣿⣿⣿⣿⣿⣿⣿⣿⣿⣿⣿⣿⣿⣿⣿⣿⣿⣿⣿⣿⣿⣿⣿⣿⣿⣿⣿⣿⣿⣿⣿⣿⣿⡝⢱⡇⢕⡕⢕⢕⢕⢕⣸⣕⣕⣟⣧⣎⡕⡕⠀⠀⠀⠀⠀⠀⠀⠀⠀⠀⠀⠀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⠀⠀⠀⠀⠀⠀⠀⠀⠀⠀⠀⣿⣿⣿⣿⣿⣿⣿⣿⣿⣿⣿⣿⣿⣿⣿⣿⣿⣿⣿⣿⣿⣿⣿⣿⣿⣿⣿⣿⣿⣿⣿⣿⣿⣿⣿⣿⣿⣿⣿⣿⣿⣷⣿⣿⢿⡿⣿⣿⣿⣿⣿⣿⣿⣿⣿⣿⣿⣧⠀⠀⠀⠀⠀⠀⠀⠀⠀⠀⠀⠀</a:t>
            </a:r>
            <a:br/>
            <a:r>
              <a:t>⠀⠀⠀⠀⠀⠀⠀⠀⠀⠀⠀⣿⣿⣿⣿⣿⣿⣿⣿⣿⣿⣿⣿⣿⣿⣿⣿⣿⣿⣿⣿⣿⣿⣿⣿⣿⣧⢕⣿⣿⣿⣿⣿⣿⣿⣿⣿⣿⣿⣿⣿⣿⣿⣿⣿⣿⣿⣿⣿⣿⣿⣿⣿⣿⣿⣿⣿⣿⢇⠀⠀⠀⠀⠀⠀⠀⠀⠀⠀⠀⠀</a:t>
            </a:r>
            <a:br/>
            <a:r>
              <a:t>⠀⠀⠀⠀⠀⠀⠀⠀⠀⠀⠀⣿⣿⣿⣿⣿⣿⣿⣿⣿⣿⣿⣿⣿⣿⣿⣿⣿⣿⣿⣿⣿⣿⣿⣿⣿⢿⡇⢿⣿⣿⣿⣿⣿⣿⣿⣿⣿⣿⣿⣿⣿⣿⣿⣿⣿⣿⣿⣿⣿⣿⣿⣿⣿⣿⣿⣿⣿⢔⠀⠀⠀⠀⠀⠀⠀⠀⠀⠀⠀⠀</a:t>
            </a:r>
            <a:br/>
            <a:r>
              <a:t>⠀⠀⠀⠀⠀⠀⠀⠀⠀⠀⠀⣿⣿⣿⣿⣿⣿⣿⣿⣿⣿⣿⣿⣿⡿⣿⣿⣟⣻⣯⣽⣽⣿⣵⣾⣿⢸⣿⡜⣿⣿⣿⣿⣿⣿⣿⣿⣿⣿⣿⣿⣿⣿⣿⣿⣯⣟⣿⣿⣿⣿⣿⣿⣿⣿⣿⣿⣯⠀⠀⠀⠀⠀⠀⠀⠀⠀⠀⠀⠀⠀</a:t>
            </a:r>
            <a:br/>
            <a:r>
              <a:t>⠀⠀⠀⠀⠀⠀⠀⠀⠀⠀⠀⣿⣿⣿⢿⣿⣟⣻⣿⣯⣿⣿⣾⣿⣿⣿⣿⣿⣿⣿⣟⣿⣿⣿⣿⣿⣎⣿⣷⣼⣿⣿⣿⣿⣿⣿⣿⣿⣿⣿⣿⣿⣿⣿⣿⣿⣿⣿⣿⣿⣿⣿⣿⣿⣿⣿⣿⣿⠄⠀⠀⠀⠀⠀⠀⠀⠀⠀⠀⠀⠀</a:t>
            </a:r>
            <a:br/>
            <a:r>
              <a:t>⠀⠀⠀⠀⠀⠀⠀⠀⠀⠀⠀⣷⣾⣿⣿⣿⣿⣿⣿⡿⣿⣿⣿⣿⣿⣿⣿⣿⣿⣿⣿⣿⣿⢿⣿⣿⣿⣻⣻⣿⣿⣿⣿⣿⣿⣿⣿⡿⢿⢿⢯⣝⡝⢝⢟⢽⢽⢿⣿⣯⣝⡝⣹⣿⣿⣿⣿⡟⠀⠀⠀⠀⠀⠀⠀⠀⠀⠀⠀⠀⠀</a:t>
            </a:r>
            <a:br/>
            <a:r>
              <a:t>⠀⠀⠀⠀⠀⠀⠀⠀⠀⠀⠀⢜⢝⢕⢕⢕⢕⢕⢱⣷⣿⣿⡿⢿⣿⣿⣿⣿⢏⣻⡽⣷⣿⣾⣿⣿⡿⢿⢻⢟⢏⢝⢹⢼⢝⡇⢗⢗⢗⡔⢕⢕⠕⢕⢕⢝⠝⢝⢹⢕⣝⢽⣻⣿⣿⣾⣿⡇⠀⠀⠀⠀⠀⠀⠀⠀⠀⠀⠀⠀⠀</a:t>
            </a:r>
            <a:br/>
            <a:r>
              <a:t>⠀⠀⠀⠀⠀⠀⠀⠀⠀⠀⠀⢕⢕⢕⢕⢕⢕⢕⢕⢜⢝⢕⢝⢝⢕⢷⢞⢏⢏⢝⢕⢝⢝⢕⢕⢜⢕⢕⢕⢕⢕⢕⢇⢜⢕⢕⢜⢕⢎⢽⢜⢱⢕⢕⢕⢔⢔⣕⣵⣼⣿⣿⣻⣕⣅⣕⣕⠕⠀⠀⠀⠀⠀⠀⠀⠀⠀⠀⠀⠀⠀</a:t>
            </a:r>
            <a:br/>
            <a:r>
              <a:t>⠀⠀⠀⠀⠀⠀⠀⠀⠀⠀⠀⢕⢕⢕⢕⢕⢕⢕⢕⢕⢕⢕⢕⢕⢕⢕⢕⢕⢕⢕⢕⢕⢕⢕⢕⢕⢕⢕⢕⠕⢑⠑⠑⠕⠕⢕⢕⢕⢕⢕⢕⢕⢕⢕⠕⢕⢕⢜⢻⣟⣷⣹⢱⢻⣿⣿⣇⢔⠀⠀⠀⠀⠀⠀⠀⠀⠀⠀⠀⠀⠀</a:t>
            </a:r>
            <a:br/>
            <a:r>
              <a:t>⠀⠀⠀⠀⠀⠀⠀⠀⠀⠀⠀⠑⢕⠕⢕⢕⢕⢕⢕⢕⢕⢕⢕⢕⢕⢕⢕⢕⢕⢕⢕⠕⠕⢑⠕⢕⠕⢕⠔⢕⢅⢄⢄⢄⠀⠀⠀⠑⠑⠕⢅⠕⢕⢔⢕⢕⢕⢔⢄⠁⠙⢛⢻⢾⠏⠅⠑⠄⠀⠀⠀⠀⠀⠀⠀⠀⠀⠀⠀⠀⠀</a:t>
            </a:r>
            <a:br/>
            <a:r>
              <a:t>⠀⠀⠀⠀⠀⠀⠀⠀⠀⠀⠀⠀⠀⠁⠁⠑⠕⠕⢕⢕⢕⢕⢕⢀⢕⢕⢕⢕⢕⢕⢕⠁⠁⠄⠀⠁⠀⠀⠀⠁⠑⠀⢕⠀⠔⢄⠀⠀⠀⠀⠀⠀⠁⠕⠕⢕⢕⢕⢜⢕⢵⡵⣧⢄⢄⢀⠀⠀⠀⠀⠀⠀⠀⠀⠀⠀⠀⠀⠀⠀⠀</a:t>
            </a:r>
            <a:br/>
            <a:r>
              <a:t>⠀⠀⠀⠀⠀⠀⠀⠀⠀⠀⠀⠀⠀⠀⠀⠀⠀⠀⠀⠀⢄⠀⠀⠁⠑⠑⠑⠕⠑⢁⠑⠁⠄⠀⠀⠀⠀⠀⢀⠀⠀⠀⠀⠀⠀⠀⠀⠀⠀⠀⠀⠀⠀⠀⠀⠀⢁⢕⢕⢼⢟⢞⢷⢕⢕⢕⢕⠀⠀⠀⠀⠀⠀⠀⠀⠀⠀⠀⠀⠀⠀</a:t>
            </a:r>
            <a:br/>
            <a:r>
              <a:t>⠀⠀⠀⠀⠀⠀⠀⠀⠀⠀⠀⠀⠀⠀⠀⠀⠀⠀⠀⠀⠀⠀⠀⠀⠀⠀⠀⠀⠁⠀⠀⠀⠀⠀⠀⠀⠀⠀⠀⠀⠀⠀⠀⠀⠀⠀⠀⠀⠀⠀⠀⠀⠀⠀⠀⠀⠀⠑⠘⠑⠑⠑⠑⠑⠑⠑⠁⠀⠀⠀⠀⠀⠀⠀⠀⠀⠀⠀⠀⠀⠀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⠀⠀⠀⠀⠀⠀⠀⠀⠀⠀⠀⣿⣿⣿⣿⣿⣿⣿⣿⣿⣿⣿⣿⣿⣿⢕⢸⣿⣿⣟⡻⢿⣿⣿⣿⣿⣿⣿⣿⣿⣿⣿⣿⣿⣿⣿⣿⣿⣿⣿⣿⣿⣿⣿⣿⣿⣿⣿⣿⣿⣿⣿⣿⣿⣿⣿⣿⣿⣿⠀⠀⠀⠀⠀⠀⠀⠀⠀⠀⠀⠀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⠀⠀⠀⠀⠀⠀⠀⠀⠀⠀⠀⣿⣿⣿⣿⣿⣿⣿⣿⣿⣿⣿⣿⣿⣿⢕⢸⣿⣧⣵⡅⠁⠑⢹⣿⣿⣿⣿⣿⣿⣿⣿⣿⣿⣿⣿⣿⣿⣿⣿⣿⣿⣿⣿⣿⣿⣿⣿⣿⣿⣿⣿⣿⣿⣿⣿⣿⣿⣿⠀⠀⠀⠀⠀⠀⠀⠀⠀⠀⠀⠀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⠀⠀⠀⠀⠀⠀⠀⠀⠀⠀⠀⣿⣿⣿⣿⣿⣿⣿⣿⣿⣿⣿⣿⣿⣿⢕⢸⣿⣝⣝⣅⣕⡄⢸⣿⣿⣿⣿⣿⣿⣿⣿⣿⣿⣿⣿⣿⣿⣿⣿⣿⣿⣿⣿⣿⣿⣿⣿⣿⣿⣿⣿⣿⣿⣿⣿⣿⣿⣿⠀⠀⠀⠀⠀⠀⠀⠀⠀⠀⠀⠀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⠀⠀⠀⠀⠀⠀⠀⠀⠀⠀⠀⣿⣿⣿⣿⣿⣿⣿⣿⣿⣿⣿⣿⣿⣿⢕⣽⣿⣿⣿⣿⣿⣱⣿⣿⣿⣿⣿⣿⣿⣿⣿⣿⣿⣿⣿⣿⣿⣿⣿⣿⣿⣿⣿⣿⣿⣿⣿⣿⣿⣿⣿⣿⣿⣿⣿⣿⣿⣿⠀⠀⠀⠀⠀⠀⠀⠀⠀⠀⠀⠀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⠀⠀⠀⠀⠀⠀⠀⠀⠀⠀⠀⣿⣿⣿⣿⣿⣿⣿⣿⣿⣿⣿⣿⣿⣿⢕⣿⣿⣿⣿⣿⣿⣾⣿⣿⣿⣿⣿⣿⣿⣿⣿⣿⣿⣿⣿⣿⣿⣿⣿⣿⣿⣿⣿⣿⣿⣿⣿⣿⣿⣿⣿⣿⣿⣿⣿⣿⣿⣿⠀⠀⠀⠀⠀⠀⠀⠀⠀⠀⠀⠀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⠀⠀⠀⠀⠀⠀⠀⠀⠀⠀⠀⣿⣿⣿⣿⣿⣿⣿⣿⣿⣿⣿⣿⣿⣿⢕⣿⣿⣿⣷⣿⣿⣿⣿⣿⣿⣿⣿⣿⣿⣿⣿⣿⣿⣿⣿⣿⣿⣿⣿⣿⣿⣿⣿⣿⣿⣿⣿⣿⣿⣿⣿⣿⣿⣿⣿⣿⣿⣿⠀⠀⠀⠀⠀⠀⠀⠀⠀⠀⠀⠀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⠀⠀⠀⠀⠀⠀⠀⠀⠀⠀⠀⣿⣿⣿⣿⣿⣿⣿⣿⣿⣿⣿⣿⣿⡧⢕⣿⣿⣿⣿⣿⣿⣿⣿⣿⣿⣿⣿⣿⣿⣿⣿⣿⣿⣿⣿⣿⣿⣿⣿⣿⣿⣿⣿⣿⣿⣿⣿⣿⣿⣿⣿⣿⣿⣿⣿⣿⣿⣿⠀⠀⠀⠀⠀⠀⠀⠀⠀⠀⠀⠀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⠀⠀⠀⠀⠀⠀⠀⠀⠀⠀⠀⣿⣿⣿⣿⣿⣿⣿⣿⣿⣿⣿⣿⣿⡗⢕⣿⣿⣷⣿⣿⣿⡿⣻⣿⣿⣿⣿⣿⣿⣿⣿⣿⣿⣿⣿⣿⣿⣿⣿⣿⣿⣿⣿⣿⣿⣿⣿⣿⣿⣿⣿⣿⣿⣿⣿⣿⣿⣿⠀⠀⠀⠀⠀⠀⠀⠀⠀⠀⠀⠀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⠀⠀⠀⠀⠀⠀⠀⠀⠀⠀⠀⣿⣿⣿⣿⣿⣿⣿⣿⣿⣿⣿⣿⣿⡇⢕⣿⣧⣿⣿⣳⣷⣿⣿⣿⣿⣿⣿⣿⣿⣿⣿⣿⣿⣿⣿⣿⣿⣿⣿⣿⣿⣿⣿⣿⣿⣿⣿⣿⣿⣿⣿⣿⣿⣿⣿⣿⣿⣿⠀⠀⠀⠀⠀⠀⠀⠀⠀⠀⠀⠀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⠀⠀⠀⠀⠀⠀⠀⠀⠀⠀⠀⣾⣿⣿⣿⣿⣿⣿⣿⣿⣿⣿⣿⣿⡇⢕⣿⣿⣿⣿⣿⣏⣿⣽⣿⢿⢟⣿⣿⣿⣿⣿⣿⣿⣿⣿⣿⣿⣿⣿⣿⣿⣿⣿⣿⣿⣿⣿⣿⣿⣿⣿⣿⣿⣿⣿⣿⣿⣿⠀⠀⠀⠀⠀⠀⠀⠀⠀⠀⠀⠀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⠀⠀⠀⠀⠀⠀⠀⠀⠀⠀⠀⢻⣿⣿⣿⣿⣿⣿⣿⣿⣿⣿⣿⣿⡇⢕⣿⣿⣿⣿⣿⣿⣿⣟⣾⣿⣿⣿⣿⣿⣿⣿⣿⣿⣿⣿⣿⣿⣿⣿⣿⣿⣿⣿⣿⣿⣿⣿⣿⣿⣿⣿⣿⣿⣿⣿⣿⣿⣿⠀⠀⠀⠀⠀⠀⠀⠀⠀⠀⠀⠀</a:t>
            </a:r>
            <a:br/>
            <a:r>
              <a:t>⠀⠀⠀⠀⠀⠀⠀⠀⠀⠀⠀⢕⢜⢝⢟⢿⢿⣿⣿⣿⣿⣿⣿⣿⡇⢕⣿⣿⣿⣿⡿⢟⢿⣿⣿⣿⣿⣿⣿⣿⣿⣿⣿⣿⣿⣿⣿⣿⣿⣿⣿⣿⣿⣿⣿⣿⣿⣿⣿⣿⣿⣿⣿⣿⣿⣿⣿⣿⣿⠀⠀⠀⠀⠀⠀⠀⠀⠀⠀⠀⠀</a:t>
            </a:r>
            <a:br/>
            <a:r>
              <a:t>⠀⠀⠀⠀⠀⠀⠀⠀⠀⠀⠀⢕⢳⣝⢏⢜⢻⢟⢝⢝⢻⢿⣿⣿⢇⢕⣿⣿⣿⣿⢏⢱⣿⣿⣿⣿⣿⣿⣿⣿⡿⣿⣿⣿⣿⣿⣿⣿⣿⣿⣿⣿⣿⣿⣿⣿⣿⣿⣿⣿⣿⣿⣿⣿⣿⣿⣿⣿⣿⠀⠀⠀⠀⠀⠀⠀⠀⠀⠀⠀⠀</a:t>
            </a:r>
            <a:br/>
            <a:r>
              <a:t>⠀⠀⠀⠀⠀⠀⠀⠀⠀⠀⠀⢕⢕⢕⢕⢕⢕⢕⢕⢕⢕⢕⢕⢕⢕⢱⣿⣿⣿⡿⣵⣿⣿⣿⣿⣿⣿⣿⣿⣿⣿⣿⣿⣿⣿⣿⣿⣿⣿⣿⣿⣿⣿⣿⣿⣿⣿⣿⣿⣿⣿⣿⣿⣿⣿⣿⣿⣿⣿⠀⠀⠀⠀⠀⠀⠀⠀⠀⠀⠀⠀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⠀⠀⠀⠀⠀⠀⠀⠀⠀⠀⠀⢕⢕⢕⢕⢕⢕⢕⢕⢱⡕⢕⢕⢕⢕⣿⣿⣿⣿⢏⢝⢟⢿⢿⣿⣿⣿⣻⣿⣿⣿⣿⣿⣿⣿⣿⣿⣿⣿⣿⣿⣿⣿⣿⣿⣿⣿⣿⣿⣿⣿⣿⣿⣿⣿⣿⣿⣿⣿⠀⠀⠀⠀⠀⠀⠀⠀⠀⠀⠀⠀</a:t>
            </a:r>
            <a:br/>
            <a:r>
              <a:t>⠀⠀⠀⠀⠀⠀⠀⠀⠀⠀⠀⠑⠑⠘⠑⠑⠑⠑⠑⠑⠑⠑⠑⠑⠑⠙⠛⠛⠛⠑⠑⠑⠑⠑⠛⠛⠛⠛⠛⠛⠛⠛⠛⠛⠛⠛⠛⠛⠛⠛⠛⠛⠛⠛⠛⠛⠛⠛⠛⠛⠛⠛⠛⠛⠛⠛⠛⠛⠛⠀⠀⠀⠀⠀⠀⠀⠀⠀⠀⠀⠀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⠀⠀⠀⠀⠀⠀⠀⠀⠀⠀⠀⣿⣿⣿⣿⣿⣿⣿⣿⣿⣿⣿⣿⣿⣿⣿⣿⣿⣿⣿⣿⣿⣿⣿⣿⣿⣿⣿⣿⣿⣿⣿⣿⣿⣿⣿⣿⣿⣿⣿⣿⣿⣿⣿⣿⣿⣿⣿⣿⢿⠿⡟⠛⠋⠙⠙⠉⠉⠉⠀⠀⠀⠀⠀⠀⠀⠀⠀⠀⠀⠀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⠀⠀⠀⠀⠀⠀⠀⠀⠀⠀⠀⣿⣿⣿⣿⣿⣿⣿⣿⣿⣿⣿⣿⣿⣿⣿⣿⣿⣿⣿⣿⣿⣿⣿⣿⣿⣿⣿⣿⣿⣿⣿⣿⣿⣿⣿⣿⣿⣿⣿⣿⣿⣿⣿⣿⡿⠟⢟⢑⠀⢀⡇⠀⠀⠀⠀⠀⠀⠀⠀⠀⠀⠀⠀⠀⠀⠀⠀⠀⠀⠀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⠀⠀⠀⠀⠀⠀⠀⠀⠀⠀⠀⣿⣿⣿⣿⣿⣿⣿⣿⣿⣿⣿⣿⣿⣿⣿⣿⣿⣿⣿⣿⣿⣿⣿⣿⣿⣿⣿⣿⣿⣿⣿⣿⣿⣿⣿⣿⣿⣿⣿⣿⣿⡿⢿⠧⢕⢅⢕⢕⠀⢄⢕⢀⠀⠀⠀⠀⠀⠀⠀⠀⠀⠀⠀⠀⠀⠀⠀⠀⠀⠀</a:t>
            </a:r>
            <a:br/>
            <a:r>
              <a:t>⠀⠀⠀⠀⠀⠀⠀⠀⠀⠀⠀⣿⣿⣿⣿⣿⣿⣿⣿⣿⢿⣿⣿⣿⣿⣿⣿⣿⣿⣿⣿⣿⣿⣿⣿⣿⣿⣿⣿⣿⣿⣿⣿⣿⣿⣿⣿⣿⣿⣿⣿⣿⣟⣕⢕⢕⣕⡕⢔⢄⢑⢕⢅⠅⠁⠀⠅⠄⢅⠀⠀⠀⠀⠀⠀⠀⠀⠀⠀⠀⠀</a:t>
            </a:r>
            <a:br/>
            <a:r>
              <a:t>⠀⠀⠀⠀⠀⠀⠀⠀⠀⠀⠀⣿⣿⣿⣿⣿⣿⣿⣿⣿⣿⣯⣻⣿⣿⣿⣿⣿⣿⣿⣿⣿⣿⣿⢝⡱⣿⣿⣿⣿⣿⣿⣿⣿⣿⣿⣿⣿⣿⣿⣿⣿⣷⢾⢕⢕⢕⢕⣝⢕⣕⣷⢔⢕⣔⡕⢇⢕⢕⠀⠀⠀⠀⠀⠀⠀⠀⠀⠀⠀⠀</a:t>
            </a:r>
            <a:br/>
            <a:r>
              <a:t>⠀⠀⠀⠀⠀⠀⠀⠀⠀⠀⠀⣿⣿⣿⣿⣿⣿⣿⣿⣿⣿⣿⣿⣿⣿⣿⣿⣿⣿⣿⣿⣿⣿⣯⣷⣷⣿⣿⣿⣿⣿⣿⣿⣿⣿⣿⣿⣿⣿⣿⣿⣿⢿⢹⢕⢕⢕⢸⣿⢕⢕⢸⢕⢕⣿⣇⢣⢕⢕⠀⠀⠀⠀⠀⠀⠀⠀⠀⠀⠀⠀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⠀⠀⠀⠀⠀⠀⠀⠀⠀⠀⠀⣿⣿⣿⣿⣿⣿⣿⣿⣿⣿⣿⣿⣿⣿⣿⣿⣿⣿⣿⣿⣿⣿⣿⣿⣿⣿⣿⣿⣿⣿⣿⣿⣿⣿⣿⣿⣿⣿⣿⣿⣿⡕⢸⡇⢕⢕⢕⢕⢕⢕⣸⣕⣕⣟⣧⣕⢕⣕⠀⠀⠀⠀⠀⠀⠀⠀⠀⠀⠀⠀</a:t>
            </a:r>
            <a:br/>
            <a:r>
              <a:t>⠀⠀⠀⠀⠀⠀⠀⠀⠀⠀⠀⣿⣿⣿⣿⣿⣿⣿⣿⣿⣿⣿⣿⣿⣿⣿⣿⣿⣿⣿⣿⣿⣿⣿⣿⣿⣯⣽⣿⣿⣿⣿⣿⣿⣿⣿⣿⣿⣿⣿⢾⣿⣇⣾⣿⢿⡿⢿⢿⣿⣿⣯⣿⣿⣿⣿⣿⣿⣿⠀⠀⠀⠀⠀⠀⠀⠀⠀⠀⠀⠀</a:t>
            </a:r>
            <a:br/>
            <a:r>
              <a:t>⠀⠀⠀⠀⠀⠀⠀⠀⠀⠀⠀⣿⣿⣿⣿⣿⣿⣿⣿⣿⣿⣿⣿⣿⣿⣿⡿⣿⣿⣿⣿⣿⣿⣿⣿⣿⣇⢔⣿⣿⣿⣿⣿⣿⣿⣿⣿⣿⣿⣿⣿⣿⣿⣷⣾⣾⣿⣿⣿⣿⣿⣿⣿⣿⣿⣿⣿⣿⣿⠀⠀⠀⠀⠀⠀⠀⠀⠀⠀⠀⠀</a:t>
            </a:r>
            <a:br/>
            <a:r>
              <a:t>⠀⠀⠀⠀⠀⠀⠀⠀⠀⠀⠀⣿⣿⣿⣿⣿⣿⣿⣿⣿⣿⣿⣿⣿⣿⣿⣷⣿⣿⣿⣿⣿⣿⣿⢿⣿⣿⡇⢻⣿⣿⣿⣿⣿⣿⣿⣿⣿⣿⣿⣿⣿⣿⣿⣿⣿⣿⣿⣿⣿⣿⣿⣿⣿⣿⣿⣿⣿⣿⠀⠀⠀⠀⠀⠀⠀⠀⠀⠀⠀⠀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⠀⠀⠀⠀⠀⠀⠀⠀⠀⠀⠀⣿⣿⣿⣿⣿⣿⣿⣿⣿⣿⣿⣿⣿⣿⡿⢽⢟⣟⣝⣝⣽⣽⣼⣼⣿⢹⣿⡜⣿⣿⣿⣿⣿⣿⣿⣿⣿⣿⣿⣿⣿⣿⣿⣽⣿⣿⣿⣿⣿⣿⣿⣿⣿⣿⣿⣿⣿⣿⠀⠀⠀⠀⠀⠀⠀⠀⠀⠀⠀⠀</a:t>
            </a:r>
            <a:br/>
            <a:r>
              <a:t>⠀⠀⠀⠀⠀⠀⠀⠀⠀⠀⠀⣿⣿⣿⣿⡿⢿⣟⣟⣿⣽⣽⣿⣷⣿⣿⣿⢿⣿⢿⢿⣿⣿⣿⣿⣿⣸⣿⣷⣝⣿⣿⣿⣿⣿⣿⣿⣿⣿⣿⣿⣿⣿⣿⣿⣿⣿⣿⣿⣿⣿⣿⣿⣿⣿⣿⣿⣿⣿⠀⠀⠀⠀⠀⠀⠀⠀⠀⠀⠀⠀</a:t>
            </a:r>
            <a:br/>
            <a:r>
              <a:t>⠀⠀⠀⠀⠀⠀⠀⠀⠀⠀⠀⣯⣷⣾⣿⣷⣿⣿⣿⣿⣿⣿⣿⣿⣿⣿⣿⣿⣿⣿⣿⣿⣿⣿⢿⣿⣿⡿⢿⢿⣿⣿⣿⣿⣿⣿⣿⣿⣿⣿⣟⡟⢟⢟⢻⢻⢿⣿⣽⣽⣟⡟⢟⣿⣿⣿⣿⣿⣿⠀⠀⠀⠀⠀⠀⠀⠀⠀⠀⠀⠀</a:t>
            </a:r>
            <a:br/>
            <a:r>
              <a:t>⠀⠀⠀⠀⠀⠀⠀⠀⠀⠀⠀⢝⢏⢝⢝⢝⢝⢝⢝⣽⣿⡿⢿⢿⢿⣿⣷⢇⢕⢕⢕⣕⣵⣵⣿⣿⣿⣿⣷⡿⢿⢟⢟⢝⢟⢹⣽⣵⢱⢅⢜⢅⢙⢜⢝⢇⢗⠗⢟⡟⢝⣟⣟⢿⣿⣿⣽⣿⣿⠀⠀⠀⠀⠀⠀⠀⠀⠀⠀⠀⠀</a:t>
            </a:r>
            <a:br/>
            <a:r>
              <a:t>⠀⠀⠀⠀⠀⠀⠀⠀⠀⠀⠀⢕⢕⢕⢕⢕⢕⢕⢕⢜⢝⢕⢕⢕⢕⢕⢷⢣⢕⢏⢱⢟⢟⢝⢕⢕⢝⢕⢕⢕⢕⢕⢕⡕⢵⢕⢕⢗⢱⢜⡇⢔⢔⢕⢕⢕⢕⢕⣕⣣⣽⣿⣿⢿⢝⢝⢙⠏⢙⠀⠀⠀⠀⠀⠀⠀⠀⠀⠀⠀⠀</a:t>
            </a:r>
            <a:br/>
            <a:r>
              <a:t>⠀⠀⠀⠀⠀⠀⠀⠀⠀⠀⠀⢕⢕⢕⢕⢕⢕⢕⢕⢕⢕⢕⢕⢕⢕⢕⢕⢕⢕⢕⢕⢕⢕⢕⢕⢕⢕⢕⢕⢕⢕⢕⢕⢕⢕⢕⢕⢕⢕⢇⢜⢕⢕⢕⢕⢕⢕⢹⣗⣿⣿⣿⡺⢿⣿⣷⣿⡷⢕⠀⠀⠀⠀⠀⠀⠀⠀⠀⠀⠀⠀</a:t>
            </a:r>
            <a:br/>
            <a:r>
              <a:t>⠀⠀⠀⠀⠀⠀⠀⠀⠀⠀⠀⠑⠕⢕⢕⢕⢕⢕⢕⢕⢕⢕⢕⢕⢕⢕⢕⢕⢁⠕⠕⠕⢅⠕⠕⠕⢕⢕⠁⠀⠀⠁⠀⠁⠁⠑⠑⠕⢕⢕⢑⢕⢕⢕⢕⢕⢕⢕⠑⠙⠟⢷⣷⣧⣜⡿⠿⠎⠕⠀⠀⠀⠀⠀⠀⠀⠀⠀⠀⠀⠀</a:t>
            </a:r>
            <a:br/>
            <a:r>
              <a:t>⠀⠀⠀⠀⠀⠀⠀⠀⠀⠀⠀⠀⠁⠀⠑⠁⠁⠔⠑⢄⠑⠕⠕⠕⠕⠑⢑⢕⢁⢀⢕⠕⠁⠀⠀⠀⠀⠀⠀⠐⠁⠑⠀⠀⠀⠀⠀⠀⠀⠀⠁⠑⠅⢕⢕⢕⢕⢕⢕⢵⣔⢄⢄⢜⢙⠙⠑⠀⠀⠀⠀⠀⠀⠀⠀⠀⠀⠀⠀⠀⠀</a:t>
            </a:r>
            <a:br/>
            <a:r>
              <a:t>⠀⠀⠀⠀⠀⠀⠀⠀⠀⠀⠀⠀⠀⠀⠀⠀⠀⠀⠀⠁⠀⠀⠀⠀⠀⠀⠁⢁⠑⠁⠀⠀⠀⠀⠀⠀⠀⠀⠀⠀⠀⠀⠀⠀⠀⠀⠀⠀⠀⠀⠀⠀⠀⠑⠑⠐⠑⠕⢕⢕⡕⣸⡿⢗⢖⢆⢄⢄⠀⠀⠀⠀⠀⠀⠀⠀⠀⠀⠀⠀⠀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⠀⠀⠀⠀⠀⠀⠀⠀⠀⠀⠀⠀⠀⠀⠀⠀⠀⠀⠀⠀⠀⠀⠀⠀⠀⠀⠀⠀⠀⠀⠀⠀⠀⠀⠀⠀⠀⠀⠀⠀⠀⠀⠀⠀⠀⠀⠀⠀⠀⠀⠀⠀⠀⠀⠀⠀⠀⠀⠐⠑⠓⠋⠑⠑⠑⠑⠑⠀⠀⠀⠀⠀⠀⠀⠀⠀⠀⠀⠀⠀⠀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⠀⠀⠀⠀⠀⠀⠀⠀⠀⠀⠀⣿⣿⣿⣿⣿⣿⣿⣿⣿⣿⣿⣿⣿⣿⣿⣿⣿⣿⣿⣿⣿⣿⣿⣿⣿⣿⣿⣿⣿⣿⣿⣿⣿⣿⣿⣿⣿⣿⣿⣿⣿⣿⣿⣿⣿⣿⣿⣿⢿⠿⡟⠛⠋⠙⠉⠉⠉⠉⠀⠀⠀⠀⠀⠀⠀⠀⠀⠀⠀⠀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⠀⠀⠀⠀⠀⠀⠀⠀⠀⠀⠀⣿⣿⣿⣿⣿⣿⣿⣿⣿⣿⣿⣿⣿⣿⣿⣿⣿⣿⣿⣿⣿⣿⣿⣿⣿⣿⣿⣿⣿⣿⣿⣿⣿⣿⣿⣿⣿⣿⣿⣿⣿⣿⣿⣿⡿⠟⢟⠑⠀⢄⡇⠀⠀⠀⠀⠀⠀⠀⠀⠀⠀⠀⠀⠀⠀⠀⠀⠀⠀⠀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⠀⠀⠀⠀⠀⠀⠀⠀⠀⠀⠀⣿⣿⣿⣿⣿⣿⣿⣿⣿⣿⣿⣿⣿⣿⣿⣿⣿⣿⣿⣿⣿⣿⣿⣿⣿⣿⣿⣿⣿⣿⣿⣿⣿⣿⣿⣿⣿⣿⣿⣿⣿⡿⢿⠕⢕⢅⢕⢕⠀⢔⢇⠀⠔⠀⠀⠀⠀⠀⠀⠀⠀⠀⠀⠀⠀⠀⠀⠀⠀⠀</a:t>
            </a:r>
            <a:br/>
            <a:r>
              <a:t>⠀⠀⠀⠀⠀⠀⠀⠀⠀⠀⠀⣿⣿⣿⣿⣿⣿⣿⣿⡿⣿⣿⣿⣿⣿⣿⣿⣿⣿⣿⣿⣿⣿⣿⣿⣿⢿⣿⣿⣿⣿⣿⣿⣿⣿⣿⣿⣿⣿⣿⣿⣿⣿⣕⢕⢕⣕⡕⢕⢄⢑⢕⠐⠁⠁⠀⢅⢄⢅⠀⠀⠀⠀⠀⠀⠀⠀⠀⠀⠀⠀</a:t>
            </a:r>
            <a:br/>
            <a:r>
              <a:t>⠀⠀⠀⠀⠀⠀⠀⠀⠀⠀⠀⣿⣿⣿⣿⣿⣿⣿⣿⣯⣿⣿⡿⣿⣿⣿⣿⣿⣿⣿⣿⣿⣿⣿⢝⢳⣿⣿⣿⣿⣿⣿⣿⣿⣿⣽⣿⣿⣿⣿⣿⣿⣧⢾⢕⢕⢕⢔⣝⡕⣱⣧⢕⢕⣔⡕⢇⢕⢕⠀⠀⠀⠀⠀⠀⠀⠀⠀⠀⠀⠀</a:t>
            </a:r>
            <a:br/>
            <a:r>
              <a:t>⠀⠀⠀⠀⠀⠀⠀⠀⠀⠀⠀⣿⣿⣿⣿⣿⣿⣿⣿⣿⣿⣿⣿⣿⣿⣿⣿⣿⣿⣿⣿⣿⣿⣯⣵⣷⣿⣿⣿⣿⣿⣿⣿⣿⣿⣿⣿⣿⣿⣿⣿⣿⢟⢼⢕⢕⢕⢸⣾⢕⢕⢸⢕⢕⣿⣷⢱⢕⢕⠀⠀⠀⠀⠀⠀⠀⠀⠀⠀⠀⠀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⠀⠀⠀⠀⠀⠀⠀⠀⠀⠀⠀⣿⣿⣿⣿⣿⣿⣿⣿⣿⣿⣿⣿⣿⣿⣿⣿⣿⣿⣿⣿⣿⣿⣿⣿⣿⣿⣿⣿⣿⣿⣿⣿⣿⣿⣿⣿⣿⣿⣿⣿⣿⡕⢗⡇⢕⢕⢕⢕⢕⢕⣸⣕⣕⣟⣧⣕⢕⢕⠀⠀⠀⠀⠀⠀⠀⠀⠀⠀⠀⠀</a:t>
            </a:r>
            <a:br/>
            <a:r>
              <a:t>⠀⠀⠀⠀⠀⠀⠀⠀⠀⠀⠀⣿⣿⣿⣿⣿⣿⣿⣿⣿⣿⣿⣿⣿⣿⣿⣿⣿⣿⣿⣿⣿⣿⣿⣿⣿⣏⢻⣿⣿⣿⣿⣿⣿⣿⣿⣿⣿⣿⣿⢾⣿⣧⣱⣿⣾⣿⢿⢿⣿⣿⣯⣽⣿⣿⣿⣿⣿⣿⠀⠀⠀⠀⠀⠀⠀⠀⠀⠀⠀⠀</a:t>
            </a:r>
            <a:br/>
            <a:r>
              <a:t>⠀⠀⠀⠀⠀⠀⠀⠀⠀⠀⠀⣿⣿⣿⣿⣿⣿⣿⣿⣿⣿⣿⣿⣿⣿⣿⣺⣿⣿⣿⣿⣿⣿⣿⣿⣿⡟⢕⣿⣿⣿⣿⣿⣿⣿⣿⣿⣿⣿⣿⣻⣿⣿⣿⣷⣷⣷⣿⣿⣿⣿⣿⣿⣿⣿⣿⣿⣿⣿⠀⠀⠀⠀⠀⠀⠀⠀⠀⠀⠀⠀</a:t>
            </a:r>
            <a:br/>
            <a:r>
              <a:t>⠀⠀⠀⠀⠀⠀⠀⠀⠀⠀⠀⣿⣿⣿⣿⣿⣿⣿⣿⣿⣿⣿⣿⣿⣿⣿⣿⣿⣿⣿⣿⣿⣿⣿⣿⣿⣿⡕⢻⣿⣿⣿⣿⣿⣿⣿⣿⣿⣿⣿⣿⣿⣿⣿⣿⣿⣿⣿⣿⣿⣿⣿⣿⣿⣿⣿⣿⣿⣿⠀⠀⠀⠀⠀⠀⠀⠀⠀⠀⠀⠀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⠀⠀⠀⠀⠀⠀⠀⠀⠀⠀⠀⣿⣿⣿⣿⣿⣿⣿⣿⣿⣿⣿⣿⣿⣿⣿⢵⢟⢏⣝⣝⣝⣹⣹⣾⣿⢿⣷⢜⣿⣿⣿⣿⣿⣿⣿⣿⣿⣿⣿⣿⣿⣿⣿⣿⣿⣻⣿⣿⣿⣿⣿⣿⣿⣿⣿⣿⣿⣿⠀⠀⠀⠀⠀⠀⠀⠀⠀⠀⠀⠀</a:t>
            </a:r>
            <a:br/>
            <a:r>
              <a:t>⠀⠀⠀⠀⠀⠀⠀⠀⠀⠀⠀⣿⣿⣿⣿⣿⢿⢿⣟⣻⣿⣽⣿⣷⣾⣿⡿⢿⢿⢿⢿⢿⢽⢿⢿⢧⢸⣿⣧⣟⣿⣿⣿⣿⣿⣿⣿⣿⣿⣿⣿⣿⣿⣿⣿⣿⣿⣿⣿⣿⣿⣿⣿⣿⣿⣿⣿⣿⣿⠀⠀⠀⠀⠀⠀⠀⠀⠀⠀⠀⠀</a:t>
            </a:r>
            <a:br/>
            <a:r>
              <a:t>⠀⠀⠀⠀⠀⠀⠀⠀⠀⠀⠀⣽⣽⣷⣷⣽⣷⣾⣿⣿⣿⣿⣿⣿⣿⣿⣿⣿⣿⣿⣿⣿⣿⣿⣿⣿⣿⣿⣿⣿⣿⣿⣿⣿⣿⣿⣿⣿⣿⣿⣿⡿⡿⢿⢿⢿⢿⣿⡿⣿⢟⢟⢟⣻⣿⣿⣿⣿⣿⠀⠀⠀⠀⠀⠀⠀⠀⠀⠀⠀⠀</a:t>
            </a:r>
            <a:br/>
            <a:r>
              <a:t>⠀⠀⠀⠀⠀⠀⠀⠀⠀⠀⠀⢟⢟⠏⢏⢝⢝⢝⢝⡿⣿⣿⢿⢿⣿⣿⣿⢝⢕⢕⢕⣝⣝⣵⣾⣿⣿⣷⣷⣟⢿⢻⢟⢏⡏⣹⣯⣝⣝⡙⢙⢙⢕⠕⢗⢗⢕⢼⢯⢿⢟⢟⢿⢿⣽⣽⣟⣿⣿⠀⠀⠀⠀⠀⠀⠀⠀⠀⠀⠀⠀</a:t>
            </a:r>
            <a:br/>
            <a:r>
              <a:t>⠀⠀⠀⠀⠀⠀⠀⠀⠀⠀⠀⢔⢔⢔⢕⢕⢕⢕⢱⢜⢇⢕⢕⢜⢝⢹⢱⢱⢵⢕⢸⢿⢗⢟⢟⢝⢏⢕⢕⢕⢕⢕⢕⢕⢇⢕⢵⢽⢜⡳⢕⢕⢅⢕⢕⢕⢝⢑⢕⢕⣕⣷⣾⣿⡟⢗⠞⢟⠟⠀⠀⠀⠀⠀⠀⠀⠀⠀⠀⠀⠀</a:t>
            </a:r>
            <a:br/>
            <a:r>
              <a:t>⠀⠀⠀⠀⠀⠀⠀⠀⠀⠀⠀⢕⢕⢕⢕⢕⢕⢕⢕⢕⢕⢕⢕⢕⢕⢕⢕⢕⢕⢕⢕⢕⢕⢕⠕⢕⢕⢕⢕⢕⢕⢕⢕⢕⢕⢕⢕⢕⢕⢕⢝⢕⢕⢕⢕⢕⢕⢜⢾⣿⣟⣿⣿⣵⣧⣷⣵⣴⡇⠀⠀⠀⠀⠀⠀⠀⠀⠀⠀⠀⠀</a:t>
            </a:r>
            <a:br/>
            <a:r>
              <a:t>⠀⠀⠀⠀⠀⠀⠀⠀⠀⠀⠀⠑⠕⠕⢕⢕⢕⢕⢕⢕⢕⢕⢕⠕⢕⢕⢕⢕⢕⠕⠔⢕⢕⢕⢕⢕⢕⢕⠑⠀⠑⠁⠁⠑⠕⠑⠕⢕⢕⢕⢕⢕⢕⢕⢕⢑⢕⢕⠜⠝⠿⣿⣽⣗⣇⢿⣿⡟⢕⠀⠀⠀⠀⠀⠀⠀⠀⠀⠀⠀⠀</a:t>
            </a:r>
            <a:br/>
            <a:r>
              <a:t>⠀⠀⠀⠀⠀⠀⠀⠀⠀⠀⠀⠀⠀⠀⠁⠁⠀⠁⠁⠁⠁⠁⠁⠑⠑⠑⢁⢁⠀⠀⠀⠀⠁⠀⠐⠑⠁⠁⠔⠔⠑⠄⠄⠀⠀⠀⠀⠀⠁⠁⠑⠕⢕⢕⢕⢕⢕⢕⢕⢔⡄⠀⢈⢙⢻⠿⠕⠅⠑⠀⠀⠀⠀⠀⠀⠀⠀⠀⠀⠀⠀</a:t>
            </a:r>
            <a:br/>
            <a:r>
              <a:t>⠀⠀⠀⠀⠀⠀⠀⠀⠀⠀⠀⠀⠀⠀⠀⠀⠀⠀⠀⠀⠀⠀⠀⢀⠔⠄⠁⢁⠀⠀⠀⠀⠀⠀⠀⠀⠀⠀⠄⠀⠀⠀⠀⠀⠔⠑⠀⠀⠀⠀⠀⠀⠁⠑⠕⠕⠅⢕⢅⢕⢜⢗⣵⣧⢇⢄⢄⢀⠀⠀⠀⠀⠀⠀⠀⠀⠀⠀⠀⠀⠀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⠀⠀⠀⠀⠀⠀⠀⠀⠀⠀⠀⠀⠀⠀⠀⠀⠀⠀⠀⠀⠀⠀⠀⠀⠀⠀⠀⠀⠀⠀⠀⠀⠀⠀⠀⠀⠀⠀⠀⠀⠀⠀⠀⠀⠀⠀⠀⠀⠀⠀⠀⠀⠀⠀⠀⠀⠀⠁⠁⠑⠑⠘⠛⠑⠑⠑⠑⠁⠀⠀⠀⠀⠀⠀⠀⠀⠀⠀⠀⠀⠀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⠀⠀⠀⠀⠀⠀⠀⠀⠀⠀⠀⣿⣿⣿⣿⣿⣿⣿⣿⣿⣿⣿⣿⣿⣿⣿⣿⣿⣿⣿⣿⣿⣿⣿⣿⣿⣿⣿⣿⣿⣿⣿⣿⣿⣿⣿⣿⣿⣿⣿⣿⣿⣿⣿⣿⣿⣿⣿⣿⢿⠿⡟⠛⠋⠙⠉⠉⠉⠉⠀⠀⠀⠀⠀⠀⠀⠀⠀⠀⠀⠀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⠀⠀⠀⠀⠀⠀⠀⠀⠀⠀⠀⣿⣿⣿⣿⣿⣿⣿⣿⣿⣿⣿⣿⣿⣿⣿⣿⣿⣿⣿⣿⣿⣿⣿⣿⣿⣿⣿⣿⣿⣿⣿⣿⣿⣿⣿⣿⣿⣿⣿⣿⣿⣿⣿⣿⡿⢟⢟⠑⠀⢄⡇⠀⠀⠀⠀⠀⠀⠀⠀⠀⠀⠀⠀⠀⠀⠀⠀⠀⠀⠀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⠀⠀⠀⠀⠀⠀⠀⠀⠀⠀⠀⣿⣿⣿⣿⣿⣿⣿⣿⣿⣿⣿⣿⣿⣿⣿⣿⣿⣿⣿⣿⣿⣿⣿⣿⣿⣿⣿⣿⣿⣿⣿⣿⣿⣿⣿⣿⣿⣿⣿⣿⣿⡿⢟⢇⢕⢅⢕⢁⠀⢕⡇⠀⢄⢀⠀⢀⠀⠀⠀⠀⠀⠀⠀⠀⠀⠀⠀⠀⠀⠀</a:t>
            </a:r>
            <a:br/>
            <a:r>
              <a:t>⠀⠀⠀⠀⠀⠀⠀⠀⠀⠀⠀⣿⣿⣿⣿⣿⣿⣿⣿⡿⣿⣿⣿⣿⣿⣿⣿⣿⣿⣿⣿⣿⣿⣿⣿⣿⢿⣿⣿⣿⣿⣿⣿⣿⣿⣿⣿⣿⣿⣿⣿⣿⣟⣕⢕⡕⣕⡕⢔⢅⢑⢕⠕⠅⢑⠐⠄⢅⢅⠀⠀⠀⠀⠀⠀⠀⠀⠀⠀⠀⠀</a:t>
            </a:r>
            <a:br/>
            <a:r>
              <a:t>⠀⠀⠀⠀⠀⠀⠀⠀⠀⠀⠀⣿⣿⣿⣿⣿⣿⣿⣿⣿⣷⣽⣿⣿⣟⣿⣿⣿⣿⣿⣿⣿⣿⣟⢝⢳⣿⣿⣿⣿⣿⣿⣿⣿⣯⣿⣿⣿⣿⣿⣿⣿⣯⢼⢕⢕⢔⢕⣝⢕⣱⢧⢕⢕⣕⡕⢕⢕⢕⠀⠀⠀⠀⠀⠀⠀⠀⠀⠀⠀⠀</a:t>
            </a:r>
            <a:br/>
            <a:r>
              <a:t>⠀⠀⠀⠀⠀⠀⠀⠀⠀⠀⠀⣿⣿⣿⣿⣿⣿⣿⣿⣿⣿⣿⣾⣿⣿⣿⣿⣿⣿⣿⣿⣿⣿⣷⣷⣵⣿⣿⣿⣿⣿⣿⣿⣿⣿⣿⣿⣿⣿⣿⣿⣿⡟⢼⢕⢕⢕⢸⣾⢕⢕⢸⢕⢕⣿⡯⢕⢕⢕⠀⠀⠀⠀⠀⠀⠀⠀⠀⠀⠀⠀</a:t>
            </a:r>
            <a:br/>
            <a:r>
              <a:t>⠀⠀⠀⠀⠀⠀⠀⠀⠀⠀⠀⣿⣿⣿⣿⣿⣿⣿⣿⣿⣿⣿⣿⣿⣿⣿⣾⣿⣿⣿⣿⣿⣿⣿⣿⣿⣿⣿⣿⣿⣿⣿⣿⣿⣿⣿⣿⣿⣿⣿⣿⣿⡕⢺⡇⢕⢕⢕⢕⢕⢕⢸⣕⣕⣟⣇⣕⢕⢕⠀⠀⠀⠀⠀⠀⠀⠀⠀⠀⠀⠀</a:t>
            </a:r>
            <a:br/>
            <a:r>
              <a:t>⠀⠀⠀⠀⠀⠀⠀⠀⠀⠀⠀⣿⣿⣿⣿⣿⣿⣿⣿⣿⣿⣿⣿⣿⣿⣿⢿⣿⣿⣿⣿⣿⣿⣿⣿⣿⡏⢿⣿⣿⣿⣿⣿⣿⣿⣿⣿⣿⣿⣿⣿⣿⣧⣱⣷⣷⣿⣿⣿⣿⣿⣯⣽⣿⣿⣿⣿⣿⣿⠀⠀⠀⠀⠀⠀⠀⠀⠀⠀⠀⠀</a:t>
            </a:r>
            <a:br/>
            <a:r>
              <a:t>⠀⠀⠀⠀⠀⠀⠀⠀⠀⠀⠀⣿⣿⣿⣿⣿⣿⣿⣿⣿⣿⣿⣿⣿⣿⣿⢸⣿⣿⣿⣿⣿⣿⣿⣿⣿⡿⢝⣿⣿⣿⣿⣿⣿⣿⣿⣿⣿⣿⣿⣻⣿⣿⣿⣷⣷⣷⣿⣿⣿⣿⣿⣿⣿⣿⣿⣿⣿⣿⠀⠀⠀⠀⠀⠀⠀⠀⠀⠀⠀⠀</a:t>
            </a:r>
            <a:br/>
            <a:r>
              <a:t>⠀⠀⠀⠀⠀⠀⠀⠀⠀⠀⠀⣿⣿⣿⣿⣿⣿⣿⣿⣿⣿⣿⣿⣿⣿⣿⣼⣿⣿⣿⣿⣿⣿⣿⣿⣿⣷⣇⢻⢿⣿⣿⣿⣿⣿⢿⣷⣿⣿⣿⣿⣿⣿⣿⣿⣿⣿⣿⣿⣿⣿⣿⣿⣿⣿⣿⣿⣿⣿⠀⠀⠀⠀⠀⠀⠀⠀⠀⠀⠀⠀</a:t>
            </a:r>
            <a:br/>
            <a:r>
              <a:t>⠀⠀⠀⠀⠀⠀⠀⠀⠀⠀⠀⣿⣿⣿⣿⣿⣿⣿⣿⣿⣿⣿⣿⣿⣿⣯⣽⢿⢟⣟⣝⣏⣝⣹⣽⣿⢟⣿⠜⣿⣿⣿⣿⣿⣿⣿⣿⣿⣿⣿⣿⣿⣿⣿⣿⣟⣿⣿⣿⣿⣿⣿⣿⣿⣿⣿⣿⣿⣿⠀⠀⠀⠀⠀⠀⠀⠀⠀⠀⠀⠀</a:t>
            </a:r>
            <a:br/>
            <a:r>
              <a:t>⠀⠀⠀⠀⠀⠀⠀⠀⠀⠀⠀⣿⣿⣿⣿⣿⡿⢿⣿⣟⣻⣿⣽⣿⣷⣷⣾⣿⡿⣿⣿⣿⣿⣿⣿⣧⢸⣿⡇⠺⣿⣿⣿⣿⣿⣿⣿⣿⣿⣿⣿⣿⣿⣿⣿⣿⣿⣿⣿⣿⣿⣿⣿⣿⣿⣿⣿⣿⣿⠀⠀⠀⠀⠀⠀⠀⠀⠀⠀⠀⠀</a:t>
            </a:r>
            <a:br/>
            <a:r>
              <a:t>⠀⠀⠀⠀⠀⠀⠀⠀⠀⠀⠀⣟⣽⣽⣧⣾⣷⣿⣿⣿⣿⣿⣿⣿⣿⣿⣷⣷⣷⣷⣿⣿⣿⣿⣿⣿⣿⣿⣿⣿⣿⣿⣿⣿⣿⣿⣿⣿⣿⣿⢿⢿⢿⢿⢿⡿⢿⣿⣿⣟⢿⢿⢿⢿⣿⣿⣿⣿⣿⠀⠀⠀⠀⠀⠀⠀⠀⠀⠀⠀⠀</a:t>
            </a:r>
            <a:br/>
            <a:r>
              <a:t>⠀⠀⠀⠀⠀⠀⠀⠀⠀⠀⠀⢟⢟⢟⢟⢟⢟⢟⢻⣿⣿⣿⢿⣿⣿⣿⣯⢝⢝⢝⢝⢝⣝⣱⣝⣿⣿⣇⣵⢷⢿⢿⢿⢝⢝⢟⣟⢟⢝⢝⢝⢗⠕⢕⢗⢱⡼⣽⢿⣿⣟⢿⢷⢿⣿⣿⣻⣿⣿⠀⠀⠀⠀⠀⠀⠀⠀⠀⠀⠀⠀</a:t>
            </a:r>
            <a:br/>
            <a:r>
              <a:t>⠀⠀⠀⠀⠀⠀⠀⠀⠀⠀⠀⢔⢔⢔⢕⢕⢕⢕⢜⢗⢇⢕⢕⢜⢝⢹⢕⡕⡕⢇⣧⡿⢿⢟⢝⢏⢏⢕⢕⢕⢕⢕⢕⢕⢕⢕⢕⣝⢕⢕⡕⢕⢕⢅⢔⢕⢕⠕⢕⢱⢇⢧⣽⣾⣾⢿⢽⠻⢿⠀⠀⠀⠀⠀⠀⠀⠀⠀⠀⠀⠀</a:t>
            </a:r>
            <a:br/>
            <a:r>
              <a:t>⠀⠀⠀⠀⠀⠀⠀⠀⠀⠀⠀⢕⢕⢕⢕⢕⢕⢕⢕⢕⢕⢕⢕⢕⢕⢕⢕⢕⢕⢕⠕⢕⢕⢕⠑⢕⢕⢕⢕⢕⢕⢕⢕⢕⢕⢕⢕⢕⢕⢕⢕⢕⢕⢕⢕⢕⢕⢕⢷⣾⣾⣿⣿⣯⣾⣵⣵⣴⣴⠀⠀⠀⠀⠀⠀⠀⠀⠀⠀⠀⠀</a:t>
            </a:r>
            <a:br/>
            <a:r>
              <a:t>⠀⠀⠀⠀⠀⠀⠀⠀⠀⠀⠀⠑⠕⠕⠕⠕⢕⢕⠕⢕⢕⢕⠕⢕⢕⢕⢕⠕⠑⠐⠐⠐⠕⢄⢕⢕⠕⠁⠁⠁⠁⠁⠑⠕⢑⠕⢕⢕⢕⢕⢕⢕⢕⢕⢕⠕⢕⢕⢞⢻⢿⣿⣿⣎⡝⢝⣿⣿⡟⠀⠀⠀⠀⠀⠀⠀⠀⠀⠀⠀⠀</a:t>
            </a:r>
            <a:br/>
            <a:r>
              <a:t>⠀⠀⠀⠀⠀⠀⠀⠀⠀⠀⠀⠀⠀⠀⠀⠀⠀⠁⠁⠁⠑⠁⠀⠐⠀⠁⠁⠀⠀⠀⠀⠀⠀⠀⠀⠁⠑⠑⠀⢀⠔⠀⠀⠀⠀⠀⠀⠁⠑⠑⠕⢕⢕⠕⢕⢕⢕⢕⢕⢀⢁⠈⠙⠛⢻⣷⣿⢏⠁⠀⠀⠀⠀⠀⠀⠀⠀⠀⠀⠀⠀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⠀⠀⠀⠀⠀⠀⠀⠀⠀⠀⠀⠀⠀⠀⠀⠀⠀⠀⠀⠀⠀⠀⠀⠀⠀⠀⠀⠀⠀⠀⠀⠀⠀⠀⠀⠀⠀⠀⠀⠀⠀⠀⠀⠀⠀⠀⠀⠀⠀⠀⠀⠀⠑⠐⠕⢕⢕⢕⢕⢕⢕⢧⢔⣔⣕⡕⠀⠀⠀⠀⠀⠀⠀⠀⠀⠀⠀⠀⠀⠀⠀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⠀⠀⠀⠀⠀⠀⠀⠀⠀⠀⠀⠀⠀⠀⠀⠀⠀⠀⠀⠀⠀⠀⠀⠀⠀⠀⠀⠀⠀⠀⠀⠀⠀⠀⠀⠀⠀⠀⠀⠀⠀⠀⠀⠀⠀⠀⠀⠀⠀⠀⠀⠀⠀⠀⠀⠀⠀⠁⠑⠑⠑⠑⠛⠛⠛⠑⠑⠐⠀⠀⠀⠀⠀⠀⠀⠀⠀⠀⠀⠀⠀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⠀⠀⠀⠀⠀⠀⠀⠀⠀⠀⠀⣿⣿⣿⣿⣿⣿⣿⣿⣿⣿⣿⣿⣿⣿⣿⣿⣿⣿⣿⣿⣿⣿⣿⣿⣿⣿⣿⣿⣿⣿⣿⣿⣿⣿⣿⣿⣿⣿⣿⣿⣿⣿⣿⣿⣿⣿⣿⣿⡿⠿⡟⠛⠋⠙⠉⠉⠉⠉⠀⠀⠀⠀⠀⠀⠀⠀⠀⠀⠀⠀</a:t>
            </a:r>
            <a:br/>
            <a:r>
              <a:t>⠀⠀⠀⠀⠀⠀⠀⠀⠀⠀⠀⣷⣾⣿⣿⣿⣿⣿⣿⣿⣿⣿⣿⣿⣿⣿⣿⣿⣿⣿⣿⣿⣿⣿⣿⣿⣿⣿⣿⣿⣿⣿⣿⣿⣿⣿⣿⣿⣿⣿⣿⣿⣿⣿⣿⡿⢟⢟⢑⠀⢄⡇⠀⠀⠀⠀⠀⠀⠀⠀⠀⠀⠀⠀⠀⠀⠀⠀⠀⠀⠀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⠀⠀⠀⠀⠀⠀⠀⠀⠀⠀⠀⣿⣿⣿⣿⣿⣿⣿⣿⣿⣿⣿⣿⣿⣿⣿⣿⣿⣿⣿⣿⣿⣿⣿⣿⣿⣿⣿⣿⣿⣿⣿⣿⣿⣿⣿⣿⣿⣿⣿⣿⣿⡿⢟⢕⢕⢅⢕⢅⠀⢕⡇⠄⢀⠀⠀⠀⠀⠀⠀⠀⠀⠀⠀⠀⠀⠀⠀⠀⠀⠀</a:t>
            </a:r>
            <a:br/>
            <a:r>
              <a:t>⠀⠀⠀⠀⠀⠀⠀⠀⠀⠀⠀⣿⣿⣿⣿⣿⣿⣿⣿⣿⣟⣿⣿⣿⣿⣿⣿⣿⣿⣿⣿⣿⣿⣿⣿⡿⢿⣿⣿⣿⣿⣿⣿⣿⣿⣿⣿⣿⣿⣿⣿⣿⣟⣕⢕⣕⣕⡕⢔⢀⢑⢕⠀⠅⠕⢐⢕⢔⢕⠀⠀⠀⠀⠀⠀⠀⠀⠀⠀⠀⠀</a:t>
            </a:r>
            <a:br/>
            <a:r>
              <a:t>⠀⠀⠀⠀⠀⠀⠀⠀⠀⠀⠀⣿⣿⣿⣿⣿⣿⣿⣿⡿⣿⣿⢿⣷⣟⣿⣿⣿⣿⣿⣿⣿⣿⡟⢹⢳⣿⣿⣿⣿⣿⣿⣿⣿⢯⣽⣿⣿⣿⣿⣿⣿⣧⢷⢔⢔⢔⢜⣝⡕⣵⢇⢕⢔⣔⡕⢕⢔⢕⠀⠀⠀⠀⠀⠀⠀⠀⠀⠀⠀⠀</a:t>
            </a:r>
            <a:br/>
            <a:r>
              <a:t>⠀⠀⠀⠀⠀⠀⠀⠀⠀⠀⠀⣿⣿⣿⣿⣿⣿⣿⣿⣿⣿⣿⣾⣿⣿⣿⣿⣿⣿⣿⣿⣿⣿⣧⣧⣾⣿⣿⣿⣿⣿⣿⣿⣿⣿⣿⣿⣿⣿⣿⣿⣿⡷⢸⢕⢕⢕⢸⣾⢕⢕⢹⢕⢕⣿⡇⢕⢕⢕⠀⠀⠀⠀⠀⠀⠀⠀⠀⠀⠀⠀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⠀⠀⠀⠀⠀⠀⠀⠀⠀⠀⠀⣿⣿⣿⣿⣿⣿⣿⣿⣿⣿⣿⣿⣿⣿⣿⣿⣿⣿⣿⣿⣿⣿⣿⣿⣿⣿⣿⣿⣿⣿⣿⣿⣿⣿⣿⣿⣿⣿⣿⣿⣿⡕⢺⡇⢕⢕⢕⢕⢕⢕⢸⣕⣕⣟⣇⢕⢕⢕⠀⠀⠀⠀⠀⠀⠀⠀⠀⠀⠀⠀</a:t>
            </a:r>
            <a:br/>
            <a:r>
              <a:t>⠀⠀⠀⠀⠀⠀⠀⠀⠀⠀⠀⣿⣿⣿⣿⣿⣿⣿⣿⣿⣿⣿⣿⣿⣿⡿⣿⣿⣿⣿⣿⣿⣿⣿⣿⣿⢟⢿⣿⣿⣿⣿⣿⣿⣿⣿⣿⣿⣿⣿⣿⣿⣧⣵⣷⣷⣿⣿⣿⣿⣿⣯⣽⣿⣿⣿⣿⣿⣿⠀⠀⠀⠀⠀⠀⠀⠀⠀⠀⠀⠀</a:t>
            </a:r>
            <a:br/>
            <a:r>
              <a:t>⠀⠀⠀⠀⠀⠀⠀⠀⠀⠀⠀⣿⣿⣿⣿⣿⣿⣿⣿⣿⣿⣿⣿⣿⣿⡯⣿⣿⣿⣿⣿⣿⣿⣿⣿⣿⡇⢙⣿⣿⣿⣿⣿⣿⣿⣿⣿⣿⣿⣿⣿⣿⣿⣿⣷⣷⣾⣷⣾⣿⣿⣿⣿⣿⣿⣿⣿⣿⣿⠀⠀⠀⠀⠀⠀⠀⠀⠀⠀⠀⠀</a:t>
            </a:r>
            <a:br/>
            <a:r>
              <a:t>⠀⠀⠀⠀⠀⠀⠀⠀⠀⠀⠀⣿⣿⣿⣿⣿⣿⣿⣿⣿⣿⣿⣿⣿⣿⣯⢿⣿⣿⣿⣿⣿⣿⣿⣿⣿⣷⡕⢻⣿⣿⣿⣿⣿⢿⢿⣿⣿⣿⣿⣿⣿⣿⣿⣿⣿⣿⣿⣿⣿⣿⣿⣿⣿⣿⣿⣿⣿⣿⠀⠀⠀⠀⠀⠀⠀⠀⠀⠀⠀⠀</a:t>
            </a:r>
            <a:br/>
            <a:r>
              <a:t>⠀⠀⠀⠀⠀⠀⠀⠀⠀⠀⠀⣿⣿⣿⣿⣿⣿⣿⣿⣿⣿⣿⣿⣿⣿⣏⣾⢿⢟⡟⣝⣟⣏⣕⣿⣿⣿⣿⠀⣾⣿⣿⣿⣿⣿⣿⣿⣿⣿⣿⣿⣿⣿⣿⣿⣿⣿⣿⣿⣿⣿⣿⣿⣿⣿⣿⣿⣿⣿⠀⠀⠀⠀⠀⠀⠀⠀⠀⠀⠀⠀</a:t>
            </a:r>
            <a:br/>
            <a:r>
              <a:t>⠀⠀⠀⠀⠀⠀⠀⠀⠀⠀⠀⣿⣿⣿⣿⣿⣿⢿⢿⢟⣻⣿⣽⣿⣷⣷⣷⣿⣿⣿⣿⣳⣳⣷⣾⡇⢼⣿⡕⢼⣿⣿⣿⣿⣿⣿⣿⣿⣿⣿⣿⣿⣿⣿⣿⣿⣿⣿⣿⣿⣿⣿⣿⣿⣿⣿⣿⣿⣿⠀⠀⠀⠀⠀⠀⠀⠀⠀⠀⠀⠀</a:t>
            </a:r>
            <a:br/>
            <a:r>
              <a:t>⠀⠀⠀⠀⠀⠀⠀⠀⠀⠀⠀⣏⣽⣽⣵⣷⣵⣿⣿⣿⣿⣿⣿⣿⣿⣿⣷⣷⣾⣾⣷⣷⣷⣷⣷⣷⣾⣿⣿⣿⣿⣿⣿⣿⣿⣿⣿⣿⣿⣿⣿⣿⣿⣿⣿⣿⣿⣿⣿⣿⣿⢿⢿⢿⣿⣿⣿⣿⣿⠀⠀⠀⠀⠀⠀⠀⠀⠀⠀⠀⠀</a:t>
            </a:r>
            <a:br/>
            <a:r>
              <a:t>⠀⠀⠀⠀⠀⠀⠀⠀⠀⠀⠀⢿⢿⢟⢟⠟⢟⢟⢿⣿⣿⣿⣟⣻⣿⣿⡟⢟⢝⢝⢝⢏⢏⢝⢝⢝⡝⢝⢝⢻⢿⢻⢏⢟⢟⢏⢝⢟⠛⠛⠟⢗⠕⢕⢕⢱⢕⣝⣟⣿⣷⢷⣷⣷⣟⣟⣿⡿⣿⠀⠀⠀⠀⠀⠀⠀⠀⠀⠀⠀⠀</a:t>
            </a:r>
            <a:br/>
            <a:r>
              <a:t>⠀⠀⠀⠀⠀⠀⠀⠀⠀⠀⠀⠀⢐⢔⢕⢕⢕⢕⢕⢝⢕⢕⢕⢝⢟⡏⢕⢕⡱⢕⢱⣮⣽⢝⢕⢕⢜⢕⢕⢕⢕⢕⢕⢕⢕⢜⢕⢕⢕⡕⢕⢕⢕⢔⢅⢅⢕⢕⢕⢕⡱⢧⣗⣳⣽⣿⢿⢻⢿⠀⠀⠀⠀⠀⠀⠀⠀⠀⠀⠀⠀</a:t>
            </a:r>
            <a:br/>
            <a:r>
              <a:t>⠀⠀⠀⠀⠀⠀⠀⠀⠀⠀⠀⢕⢕⢕⢕⢕⢕⢕⢕⢕⢕⢕⢕⢕⢕⢕⢜⢜⢕⠜⠝⠕⠑⠁⢕⢕⢕⢕⢕⢕⢕⠕⢕⢕⢕⢕⢕⢜⢕⢕⢕⢕⢕⢕⢕⢕⢕⢰⣴⣵⣧⣷⣿⣟⣝⣕⣕⢕⣐⠀⠀⠀⠀⠀⠀⠀⠀⠀⠀⠀⠀</a:t>
            </a:r>
            <a:br/>
            <a:r>
              <a:t>⠀⠀⠀⠀⠀⠀⠀⠀⠀⠀⠀⠁⠕⠕⠕⠕⢕⢕⢕⢕⢕⢕⠑⢕⠕⠕⠕⠑⠀⠔⠀⠀⠀⠀⠀⠀⠁⠑⠁⠑⠑⠀⠐⠕⠅⢑⢔⢑⢕⢕⢕⢕⢕⢕⢕⢕⢕⢕⢵⢿⣿⣾⣿⡟⢟⢟⢯⣿⣿⠀⠀⠀⠀⠀⠀⠀⠀⠀⠀⠀⠀</a:t>
            </a:r>
            <a:br/>
            <a:r>
              <a:t>⠀⠀⠀⠀⠀⠀⠀⠀⠀⠀⠀⠀⠀⠀⠁⠁⠁⠁⠀⠁⠀⠁⠀⠀⠀⠁⠁⠀⠀⠀⠀⠀⠀⠀⠀⠀⠔⠀⠀⠀⠀⠀⠀⠀⠀⠁⠁⠑⠕⢕⢅⢁⢑⢕⠕⢄⢅⢕⢕⢁⠑⠙⢻⢷⢾⣧⣵⣿⢟⠀⠀⠀⠀⠀⠀⠀⠀⠀⠀⠀⠀</a:t>
            </a:r>
            <a:br/>
            <a:r>
              <a:t>⠀⠀⠀⠀⠀⠀⠀⠀⠀⠀⠀⠀⠀⠀⠀⠀⠀⠀⠀⠀⠀⠀⠀⠀⠀⠀⠀⠀⠀⠀⠀⠀⠀⠀⠀⠀⠀⠀⠀⠀⠀⠀⠀⠀⠀⠀⠀⠀⠀⠀⠀⠐⠁⠔⠔⢕⢕⢕⢕⣕⢕⢔⡐⢄⢄⢜⠝⠃⠑⠀⠀⠀⠀⠀⠀⠀⠀⠀⠀⠀⠀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⠀⠀⠀⠀⠀⠀⠀⠀⠀⠀⠀⠀⠀⠀⠀⠀⠀⠀⠀⠀⠀⠀⠀⠀⠀⠀⠀⠀⠀⠀⠀⠀⠀⠀⠀⠀⠀⠀⠀⠀⠀⠀⠀⠀⠀⠀⠀⠀⠀⠀⠀⠀⠀⠀⠑⠑⠑⠑⠑⠐⠑⠑⠙⠑⠓⠚⠐⠀⠀⠀⠀⠀⠀⠀⠀⠀⠀⠀⠀⠀⠀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⠀⠀⠀⠀⠀⠀⠀⠀⠀⠀⠀⣿⣯⣽⣿⣿⣿⣿⣿⣿⣿⣿⣿⣿⣿⣿⣿⣿⣿⣿⣿⣿⣿⣿⣿⣿⣿⣿⣿⣿⣿⣿⣿⣿⣿⣿⣿⣿⣿⣿⣿⣿⣿⣿⣿⣿⣿⣿⣿⣿⣿⣿⣿⣿⣿⣿⣿⣿⣿⠀⠀⠀⠀⠀⠀⠀⠀⠀⠀⠀⠀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⠀⠀⠀⠀⠀⠀⠀⠀⠀⠀⠀⣷⣷⣿⣿⣿⣿⣿⣿⣿⣿⣿⣿⣿⣿⣿⣿⣿⣿⣿⣿⣿⣿⣿⣿⣿⣿⣿⣿⣿⣿⣿⣿⣿⣿⣿⣿⣿⣿⣿⣿⣿⣿⣿⣿⣿⣿⣿⣿⣿⣿⣿⣿⣿⣿⣿⣿⣿⣿⠀⠀⠀⠀⠀⠀⠀⠀⠀⠀⠀⠀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⠀⠀⠀⠀⠀⠀⠀⠀⠀⠀⠀⢿⣾⣾⣽⣿⣿⣿⣿⣿⣿⣿⣿⣿⣿⣿⣿⣿⣿⣿⣿⣿⣿⣿⣿⣿⣿⣿⣿⣿⣿⣿⣿⣿⣿⣿⣿⣿⣿⣿⣿⣿⣿⣿⣿⣿⣿⣿⣿⡿⠿⡟⠛⠋⠙⠉⠉⠉⠉⠀⠀⠀⠀⠀⠀⠀⠀⠀⠀⠀⠀</a:t>
            </a:r>
            <a:br/>
            <a:r>
              <a:t>⠀⠀⠀⠀⠀⠀⠀⠀⠀⠀⠀⣾⣷⣷⣾⣿⣿⣿⣿⣿⣿⣿⣿⣿⣿⣿⣿⣿⣿⣿⣿⣿⣿⣿⣿⣿⣿⣿⣿⣿⣿⣿⣿⣿⣿⣿⣿⣿⣿⣿⣿⣿⣿⣿⣿⡿⢟⢏⢁⠐⠐⡇⠄⠀⠀⠀⠀⠀⠀⠀⠀⠀⠀⠀⠀⠀⠀⠀⠀⠀⠀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⠀⠀⠀⠀⠀⠀⠀⠀⠀⠀⠀⣿⣿⣿⣿⣿⣿⣿⣿⣿⣿⣿⣿⣿⣿⣿⣿⣿⣿⣿⣿⣿⣿⣿⣿⣿⣿⣿⣿⣿⣿⣿⣿⣿⣿⣿⣿⣿⣿⣿⣿⣿⣿⢿⡧⢕⢅⢕⢀⠀⢕⡇⢁⢀⠀⠀⢀⠀⠀⠀⠀⠀⠀⠀⠀⠀⠀⠀⠀⠀⠀</a:t>
            </a:r>
            <a:br/>
            <a:r>
              <a:t>⠀⠀⠀⠀⠀⠀⠀⠀⠀⠀⠀⣿⣿⣿⣿⣿⣿⡿⢿⣿⣿⣿⣿⣿⣿⣿⣿⣿⣿⣿⣿⣿⣿⣿⣿⡿⣿⣿⣿⣿⣿⣿⣿⣿⣿⣿⣿⣿⣿⣿⣿⣿⣟⢑⢕⢕⡕⡕⢔⢄⠅⡇⠁⢁⠐⢑⢑⢔⢔⠀⠀⠀⠀⠀⠀⠀⠀⠀⠀⠀⠀</a:t>
            </a:r>
            <a:br/>
            <a:r>
              <a:t>⠀⠀⠀⠀⠀⠀⠀⠀⠀⠀⠀⣿⣿⣿⣿⣿⣿⣿⣿⣿⣿⢿⣿⣿⣿⣿⣿⣿⣿⣿⣿⣿⣿⢏⢝⢾⣿⣿⣿⣿⣿⣿⣿⣿⢯⣿⣿⣿⣿⣿⣿⣿⡷⢱⢔⢔⢜⢝⣕⢕⢧⢕⢕⢔⢔⢄⢄⢕⢕⠀⠀⠀⠀⠀⠀⠀⠀⠀⠀⠀⠀</a:t>
            </a:r>
            <a:br/>
            <a:r>
              <a:t>⠀⠀⠀⠀⠀⠀⠀⠀⠀⠀⠀⣿⣿⣿⣿⣿⣿⣿⣿⣿⣿⣷⣿⣿⣿⣿⣿⣿⣿⣿⣿⣿⣿⣵⣧⣾⣿⣿⣿⣿⣿⣿⣿⣿⣿⣿⣿⣿⣿⣿⣿⣿⣇⣸⢕⢕⢕⢸⣼⢕⢜⢱⢕⢱⣿⡇⢕⢕⢕⠀⠀⠀⠀⠀⠀⠀⠀⠀⠀⠀⠀</a:t>
            </a:r>
            <a:br/>
            <a:r>
              <a:t>⠀⠀⠀⠀⠀⠀⠀⠀⠀⠀⠀⣿⣿⣿⣿⣿⣿⣿⣿⣿⣿⣿⣿⣿⣿⣿⣿⣿⣿⣿⣿⣿⣿⣿⣿⣿⢿⣿⣿⣿⣿⣿⣿⣿⣿⣿⣿⣿⣿⣿⣿⣿⢕⢸⡇⢕⢕⢜⢕⢕⢕⢸⢕⡜⢿⡇⡕⢕⢕⠀⠀⠀⠀⠀⠀⠀⠀⠀⠀⠀⠀</a:t>
            </a:r>
            <a:br/>
            <a:r>
              <a:t>⠀⠀⠀⠀⠀⠀⠀⠀⠀⠀⠀⣿⣿⣿⣿⣿⣿⣿⣿⣿⣿⣿⣿⣿⣿⣿⣿⣿⣿⣿⣿⣿⣿⣿⣿⣿⢟⣿⣿⣿⣿⣿⣿⣿⣿⣿⣿⣿⣿⣿⣿⣿⣷⣮⣿⣷⣷⣷⣿⣿⣿⣿⣿⣿⣿⣿⣿⣿⣿⠀⠀⠀⠀⠀⠀⠀⠀⠀⠀⠀⠀</a:t>
            </a:r>
            <a:br/>
            <a:r>
              <a:t>⠀⠀⠀⠀⠀⠀⠀⠀⠀⠀⠀⣿⣿⣿⣿⣿⣿⣿⣿⣿⣿⣿⣿⣿⣿⣽⣿⣿⣿⣿⣿⣿⣿⣿⣿⣿⢕⢞⣿⣿⣿⣿⣿⣿⣿⣿⣿⣿⣿⣿⣿⣿⣿⣿⣿⣾⣾⣷⣿⣿⣿⣿⣿⣿⣿⣿⣿⣿⣿⠀⠀⠀⠀⠀⠀⠀⠀⠀⠀⠀⠀</a:t>
            </a:r>
            <a:br/>
            <a:r>
              <a:t>⠀⠀⠀⠀⠀⠀⠀⠀⠀⠀⠀⣿⣿⣿⣿⣿⣿⣿⣿⣿⣿⣿⣿⣿⣿⣿⣿⣿⣿⣿⣿⣿⣿⣿⣿⣿⣧⡄⢿⣿⣿⣿⣿⣿⣿⣿⢿⣿⣿⣿⣿⣿⣿⣿⣿⣿⣿⣿⣿⣿⣿⣿⣿⣿⣿⣿⣿⣿⣿⠀⠀⠀⠀⠀⠀⠀⠀⠀⠀⠀⠀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⠀⠀⠀⠀⠀⠀⠀⠀⠀⠀⠀⣿⣿⣿⣿⣿⣿⣿⣿⣿⣿⣿⣿⣿⣿⣫⣿⣿⢿⢿⢿⣿⣟⣿⣿⡇⢻⣇⠜⣿⣿⣿⣿⣿⣿⣿⣿⣿⣿⣿⣿⣿⣿⣿⣿⣿⣿⣿⣿⣿⣿⣿⣿⣿⣿⣿⣿⣿⣿⠀⠀⠀⠀⠀⠀⠀⠀⠀⠀⠀⠀</a:t>
            </a:r>
            <a:br/>
            <a:r>
              <a:t>⠀⠀⠀⠀⠀⠀⠀⠀⠀⠀⠀⣿⣿⣿⣿⣿⣿⣿⢿⣿⣿⣻⣿⣿⣿⣷⣷⣾⣿⣿⣿⣿⣿⣿⣟⡃⣾⣿⡄⣿⣿⣿⣿⣿⣿⣿⣿⣿⣿⣿⣿⣿⣿⣿⣿⣿⣿⣿⣿⣿⣿⣿⣿⣿⣿⣿⣿⣿⣿⠀⠀⠀⠀⠀⠀⠀⠀⠀⠀⠀⠀</a:t>
            </a:r>
            <a:br/>
            <a:r>
              <a:t>⠀⠀⠀⠀⠀⠀⠀⠀⠀⠀⠀⣟⣫⣹⣟⣷⣷⣾⣿⣿⣿⣿⣿⣿⣿⣯⣽⣽⣽⣽⣽⣽⣯⣽⣿⣧⣿⣿⣷⣾⣿⣿⣿⣿⣿⣿⣿⣿⣿⣿⣿⣿⣿⣿⣿⣿⣿⣿⣿⣿⣿⣿⣿⣿⣿⣿⣿⣿⣿⠀⠀⠀⠀⠀⠀⠀⠀⠀⠀⠀⠀</a:t>
            </a:r>
            <a:br/>
            <a:r>
              <a:t>⠀⠀⠀⠀⠀⠀⠀⠀⠀⠀⠀⣿⣿⢿⢿⢿⢿⢿⣿⣿⣿⡿⢿⣿⣿⢿⢿⢟⢟⢟⢻⢿⢟⢟⢟⢟⢟⢟⢟⢻⢿⢟⡟⢟⢝⢏⢝⢫⢿⠿⢿⢽⢝⢝⢝⣝⡟⢝⢿⣿⣿⣯⣵⣕⣼⣿⣿⣿⣿⠀⠀⠀⠀⠀⠀⠀⠀⠀⠀⠀⠀</a:t>
            </a:r>
            <a:br/>
            <a:r>
              <a:t>⠀⠀⠀⠀⠀⠀⠀⠀⠀⠀⠀⠁⢁⢁⢕⢕⢕⢜⡝⢇⢝⢕⢞⢟⡻⢇⢕⢕⢕⢕⢕⢵⡕⡇⢕⢕⢕⢕⢕⢝⢏⠜⢕⢕⢕⢕⢕⢕⢔⠕⢄⢄⢅⢁⢁⢝⢜⢟⢟⢟⢟⣗⢝⢽⢝⢟⣿⡿⢿⠀⠀⠀⠀⠀⠀⠀⠀⠀⠀⠀⠀</a:t>
            </a:r>
            <a:br/>
            <a:r>
              <a:t>⠀⠀⠀⠀⠀⠀⠀⠀⠀⠀⠀⠕⢕⢕⢕⢕⢕⢕⢕⢕⢕⢕⢕⢕⢗⢇⢕⢕⢕⢱⢏⢝⠝⠑⠑⠑⠑⢕⢕⢕⢕⢕⢕⠕⢑⢑⢕⢕⢕⢕⢕⢕⢕⢕⢕⢕⢕⢕⢑⢕⢕⣗⣝⣵⣿⡿⢟⢝⢕⠀⠀⠀⠀⠀⠀⠀⠀⠀⠀⠀⠀</a:t>
            </a:r>
            <a:br/>
            <a:r>
              <a:t>⠀⠀⠀⠀⠀⠀⠀⠀⠀⠀⠀⠀⠑⠑⠑⢕⢕⢕⢕⢕⢕⠕⢕⢕⢕⢕⠕⠅⠁⠁⠀⠀⠀⠀⠀⠀⠀⠁⠁⠁⠁⠀⠀⠀⠀⠁⠑⠕⠕⢕⢕⢕⢕⢕⢕⢕⢕⢕⢿⡟⣿⣿⣿⣿⣿⣷⡷⡵⢱⠀⠀⠀⠀⠀⠀⠀⠀⠀⠀⠀⠀</a:t>
            </a:r>
            <a:br/>
            <a:r>
              <a:t>⠀⠀⠀⠀⠀⠀⠀⠀⠀⠀⠀⠀⠀⠀⠀⠀⠑⠁⠁⠁⠑⠁⠀⠀⠀⠀⠀⠀⠀⠀⠀⠀⠀⠀⠀⠀⠀⠀⠀⠀⠀⠀⠀⠀⠀⠀⠀⠔⠔⢕⢕⢕⢕⢕⢕⢕⠕⢕⢜⢜⢟⢻⢿⣿⣗⣕⢕⢝⣿⠀⠀⠀⠀⠀⠀⠀⠀⠀⠀⠀⠀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⠀⠀⠀⠀⠀⠀⠀⠀⠀⠀⠀⠀⠀⠀⠀⠀⠀⠀⠀⠀⠀⠀⠀⠀⠀⠀⠀⠀⠀⠀⠀⠀⠀⠀⠀⠀⠀⠀⠀⠀⠀⠀⠀⠀⠀⠀⠀⠀⠀⠀⠀⠀⠔⠑⠁⠕⢑⢕⢕⢕⢅⢀⠁⠈⠙⠏⢽⣷⣵⠀⠀⠀⠀⠀⠀⠀⠀⠀⠀⠀⠀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⠀⠀⠀⠀⠀⠀⠀⠀⠀⠀⠀⠀⠀⠀⠀⠀⠀⠀⠀⠀⠀⠀⠀⠀⠀⠀⠀⠀⠀⠀⠀⠀⠀⠀⠀⠀⠀⠀⠀⠀⠀⠀⠀⠀⠀⠀⠀⠀⠀⠀⠀⠀⠀⠁⠀⠑⠑⠑⠑⠑⠑⠑⠑⠐⠀⠀⠀⠑⠙⠀⠀⠀⠀⠀⠀⠀⠀⠀⠀⠀⠀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⠀⠀⠀⠀⠀⠀⠀⠀⠀⠀⠀⣿⣽⣿⣿⣿⣿⣿⣿⣿⣿⣿⣿⣿⣿⣿⣿⣿⣿⣿⣿⣿⣿⣿⣿⣿⣿⣿⣿⣿⣿⣿⣿⣿⣿⣿⣿⣿⣿⣿⣿⣿⣿⣿⣿⣿⣿⣿⣿⣿⣿⣿⣿⣿⣿⣿⣿⣿⣿⠀⠀⠀⠀⠀⠀⠀⠀⠀⠀⠀⠀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⠀⠀⠀⠀⠀⠀⠀⠀⠀⠀⠀⢿⣿⣿⣿⣿⣿⣿⣿⣿⣿⣿⣿⣿⣿⣿⣿⣿⣿⣿⣿⣿⣿⣿⣿⣿⣿⣿⣿⣿⣿⣿⣿⣿⣿⣿⣿⣿⣿⣿⣿⣿⣿⣿⣿⣿⣿⣿⣿⣿⠿⡟⠛⠛⠙⠙⠉⠉⠉⠀⠀⠀⠀⠀⠀⠀⠀⠀⠀⠀⠀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⠀⠀⠀⠀⠀⠀⠀⠀⠀⠀⠀⣿⣿⣿⣿⣿⣿⣿⣿⣿⣿⣿⣿⣿⣿⣿⣿⣿⣿⣿⣿⣿⣿⣿⣿⣿⣿⣿⣿⣿⣿⣿⣿⣿⣿⣿⣿⣿⣿⣿⣿⣿⣿⣿⣿⡿⢿⢏⠅⠀⠀⡇⠀⠀⠀⠀⠀⠀⠀⠀⠀⠀⠀⠀⠀⠀⠀⠀⠀⠀⠀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⠀⠀⠀⠀⠀⠀⠀⠀⠀⠀⠀⣿⣿⣿⣿⣿⣿⣿⣿⣿⣿⣿⣿⣿⣿⣿⣿⣿⣿⣿⣿⣿⣿⣿⣿⣿⣿⣿⣿⣿⣿⣿⣿⣿⣿⣿⣿⣿⣿⣿⣿⣿⣿⣿⡏⢕⢕⢕⠀⠀⢕⡇⢀⢀⠀⠀⠀⠀⠀⠀⠀⠀⠀⠀⠀⠀⠀⠀⠀⠀⠀</a:t>
            </a:r>
            <a:br/>
            <a:r>
              <a:t>⠀⠀⠀⠀⠀⠀⠀⠀⠀⠀⠀⣿⣿⣿⣿⣿⣿⢿⡿⣿⣿⢿⣿⣿⣿⣿⣿⣿⣿⣿⣿⣿⣿⣿⡿⡿⣿⣿⣿⣿⣿⣿⣿⣿⣿⣿⣿⣿⣿⣿⣿⣿⣗⢇⢔⢕⢕⢅⢄⢀⠅⡇⠀⠑⠐⠀⠄⢄⢔⠀⠀⠀⠀⠀⠀⠀⠀⠀⠀⠀⠀</a:t>
            </a:r>
            <a:br/>
            <a:r>
              <a:t>⠀⠀⠀⠀⠀⠀⠀⠀⠀⠀⠀⣿⣿⣿⣿⣿⣯⣿⣿⣿⣿⢿⣷⣯⣿⣿⣿⣿⣿⣿⣿⣿⣿⢏⢝⣾⣿⣿⣿⣿⣿⣿⣿⣿⢯⣿⣿⣿⣿⣿⣿⣿⡗⢰⢕⢕⢍⢕⢕⢔⢷⢇⢄⢄⠅⢄⢄⢅⢅⠀⠀⠀⠀⠀⠀⠀⠀⠀⠀⠀⠀</a:t>
            </a:r>
            <a:br/>
            <a:r>
              <a:t>⠀⠀⠀⠀⠀⠀⠀⠀⠀⠀⠀⣿⣿⣿⣿⣿⣿⣿⣿⣿⣿⣾⣿⣿⣿⣿⣿⣿⣿⣿⣿⣿⣷⣵⣮⣼⣿⣿⣿⣿⣿⣿⣿⣿⣾⣿⣿⣿⣿⣿⣿⣿⣧⢸⢕⢕⢕⢼⣽⢕⢜⢕⢕⢱⣿⡇⢕⢕⢕⠀⠀⠀⠀⠀⠀⠀⠀⠀⠀⠀⠀</a:t>
            </a:r>
            <a:br/>
            <a:r>
              <a:t>⠀⠀⠀⠀⠀⠀⠀⠀⠀⠀⠀⣿⣿⣿⣿⣿⣿⣿⣿⣿⣿⣿⣿⣿⣿⣿⣿⣿⣿⣿⣿⣿⣿⣿⣿⣿⢿⣿⣿⣿⣿⣿⣿⣿⣿⣿⣿⣿⣿⣿⣿⣿⢕⢸⡕⢕⢕⢜⢜⢕⢕⢸⢕⢸⢿⡇⡇⢕⢕⠀⠀⠀⠀⠀⠀⠀⠀⠀⠀⠀⠀</a:t>
            </a:r>
            <a:br/>
            <a:r>
              <a:t>⠀⠀⠀⠀⠀⠀⠀⠀⠀⠀⠀⣿⣿⣿⣿⣿⣿⣿⣿⣿⣿⣿⣿⣿⣿⣿⣿⣿⣿⣿⣿⣿⣿⣿⣿⣿⢟⣿⣿⣿⣿⣿⣿⣿⣿⣿⣿⣿⣿⣿⣿⣿⣷⣾⣷⣿⣷⣷⣷⣾⣿⣿⣿⣿⣿⣿⣿⣿⣿⠀⠀⠀⠀⠀⠀⠀⠀⠀⠀⠀⠀</a:t>
            </a:r>
            <a:br/>
            <a:r>
              <a:t>⠀⠀⠀⠀⠀⠀⠀⠀⠀⠀⠀⣿⣿⣿⣿⣿⣿⣿⣿⣿⣿⣿⣿⣿⣿⣹⣿⣿⣿⣿⣿⣿⣿⣿⣿⡏⢕⢻⣿⣿⣿⣿⣿⣿⣿⣿⣿⣿⣿⣿⣿⣿⣿⣿⣽⣷⣾⣷⣿⣿⣿⣿⣿⣿⣿⣿⣿⣿⣿⠀⠀⠀⠀⠀⠀⠀⠀⠀⠀⠀⠀</a:t>
            </a:r>
            <a:br/>
            <a:r>
              <a:t>⠀⠀⠀⠀⠀⠀⠀⠀⠀⠀⠀⣿⣿⣿⣿⣿⣿⣿⣿⣿⣿⣿⣿⣿⣿⣼⣿⣿⣿⣿⣿⣿⣿⣿⣿⡿⣦⡅⢿⣿⣿⣿⣿⣿⣿⣿⣿⣿⣿⣿⣿⣿⣿⣿⣿⣿⣿⣿⣿⣿⣿⣿⣿⣿⣿⣿⣿⣿⣿⠀⠀⠀⠀⠀⠀⠀⠀⠀⠀⠀⠀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⠀⠀⠀⠀⠀⠀⠀⠀⠀⠀⠀⣿⣿⣿⣿⣿⣿⣿⣿⣿⣿⣿⣿⣿⣟⣿⣿⣿⡿⢿⣿⣿⣿⣟⣿⢕⢿⡇⢸⣿⣿⣿⣿⣿⣿⣿⣿⣿⣿⣿⣿⣿⣿⣿⣿⣿⣿⣿⣿⣿⣿⣿⣿⣿⣿⣿⣿⣿⣿⠀⠀⠀⠀⠀⠀⠀⠀⠀⠀⠀⠀</a:t>
            </a:r>
            <a:br/>
            <a:r>
              <a:t>⠀⠀⠀⠀⠀⠀⠀⠀⠀⠀⠀⣿⣿⣿⣿⣿⣿⣿⣿⡿⣿⣿⣿⣿⣿⣿⣷⣿⣿⣿⢿⣿⣿⡿⣿⢑⣾⣿⡀⣿⣿⣿⣿⣿⣿⣿⣿⣿⣿⣿⣿⣿⣿⣿⣿⣿⣿⣿⣿⣿⣿⣿⣿⣿⣿⣿⣿⣿⣿⠀⠀⠀⠀⠀⠀⠀⠀⠀⠀⠀⠀</a:t>
            </a:r>
            <a:br/>
            <a:r>
              <a:t>⠀⠀⠀⠀⠀⠀⠀⠀⠀⠀⠀⣻⣿⣯⣝⣷⣷⣾⣿⣿⣿⣿⣿⣿⣿⣏⣫⣽⣽⣽⣽⣯⣽⣽⣭⣥⣿⣯⣥⣽⣿⣿⣿⣿⣿⣿⣿⣿⣿⣿⣿⣿⣿⣿⣿⣿⣿⣿⣿⣿⣿⣿⣿⣿⣿⣿⣿⣿⣿⠀⠀⠀⠀⠀⠀⠀⠀⠀⠀⠀⠀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⠀⠀⠀⠀⠀⠀⠀⠀⠀⠀⠀⣿⣿⣿⣿⣿⣿⣿⣿⣿⣿⣿⣿⣿⣿⡿⢿⢿⢿⢿⢿⢿⢿⢿⢿⢟⢟⢟⢟⣿⣿⡿⢿⢿⢿⢿⢟⢟⡿⣿⣿⡿⢏⢝⢝⢟⢟⢿⢿⣿⣷⣾⣏⣝⣝⣿⣿⣿⣿⠀⠀⠀⠀⠀⠀⠀⠀⠀⠀⠀⠀</a:t>
            </a:r>
            <a:br/>
            <a:r>
              <a:t>⠀⠀⠀⠀⠀⠀⠀⠀⠀⠀⠀⠕⢑⢁⢕⢕⢕⢝⢹⢟⢕⢗⢳⢟⢿⢕⢕⢕⢕⢕⣱⢵⢵⢕⢕⢕⢕⢕⢳⢻⢞⢏⢕⢕⢕⢕⢕⢕⢄⢔⢅⢁⢅⠑⢑⠘⢟⢷⠷⠷⢟⢿⡝⢟⡟⢗⢷⣿⣿⠀⠀⠀⠀⠀⠀⠀⠀⠀⠀⠀⠀</a:t>
            </a:r>
            <a:br/>
            <a:r>
              <a:t>⠀⠀⠀⠀⠀⠀⠀⠀⠀⠀⠀⢄⢕⢕⢕⢕⢕⢕⢕⢕⢕⢕⢕⢱⡕⢕⢱⢕⢱⣵⢗⠏⢕⠝⠑⢕⠕⠕⢕⢕⠕⢕⢕⠕⢁⠕⢕⢕⢁⢅⢕⢕⢅⢅⢕⢕⢕⢕⠕⠕⢕⢸⢝⢷⣧⣷⣾⢝⢇⠀⠀⠀⠀⠀⠀⠀⠀⠀⠀⠀⠀</a:t>
            </a:r>
            <a:br/>
            <a:r>
              <a:t>⠀⠀⠀⠀⠀⠀⠀⠀⠀⠀⠀⠁⠕⢕⢕⢕⢕⢕⢕⢕⢕⢕⢕⢕⢕⢕⠕⠕⠑⠑⠁⠁⠀⠀⠀⠀⠀⠀⠕⠕⠕⠑⠁⠀⠀⠀⠑⠕⠕⢑⢕⢕⢕⢕⢕⢕⢕⢕⢱⡷⢷⣿⣿⣿⣿⣏⣸⣵⡕⠀⠀⠀⠀⠀⠀⠀⠀⠀⠀⠀⠀</a:t>
            </a:r>
            <a:br/>
            <a:r>
              <a:t>⠀⠀⠀⠀⠀⠀⠀⠀⠀⠀⠀⠀⠀⠄⠄⠁⠑⠕⠔⠕⠕⠐⠀⠁⠁⠀⠀⠀⠀⠀⠀⠀⠀⠀⠀⠀⠀⠀⠀⠀⠀⠀⠀⠀⠀⠀⠀⠀⠀⢅⢑⢕⢕⢕⢕⢕⢕⢕⢜⢝⢾⢿⣿⣿⣿⡝⢝⢕⢕⠀⠀⠀⠀⠀⠀⠀⠀⠀⠀⠀⠀</a:t>
            </a:r>
            <a:br/>
            <a:r>
              <a:t>⠀⠀⠀⠀⠀⠀⠀⠀⠀⠀⠀⠀⠀⠀⠀⠀⠀⠁⠀⠀⠀⠀⠀⠀⠀⠀⠀⠀⠀⠀⠀⠀⠀⠀⠀⠀⠀⠀⠀⠀⠀⠀⠀⠀⠀⠀⠀⠀⠀⠀⠁⠁⠁⠁⠀⠄⢔⢅⢕⢕⢕⠑⠘⠙⠻⢷⢧⢕⣕⠀⠀⠀⠀⠀⠀⠀⠀⠀⠀⠀⠀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⠀⠀⠀⠀⠀⠀⠀⠀⠀⠀⠀⠀⠀⠀⠀⠀⠀⠀⠀⠀⠀⠀⠀⠀⠀⠀⠀⠀⠀⠀⠀⠀⠀⠀⠀⠀⠀⠀⠀⠀⠀⠀⠀⠀⠀⠀⠀⠀⠀⠀⠀⠀⠀⠐⠀⠀⠑⠑⠑⠑⠑⠐⠀⠀⠀⠀⠁⠉⠛⠀⠀⠀⠀⠀⠀⠀⠀⠀⠀⠀⠀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⠀⠀⠀⠀⠀⠀⠀⠀⠀⠀⠀⢿⢿⣿⣿⣿⣿⣿⣿⣿⣿⣿⣿⣿⣿⣿⣿⣿⣿⣿⣿⣿⣿⣿⣿⣿⣿⣿⣿⣿⣿⣿⣿⣿⣿⣿⣿⣿⣿⣿⣿⣿⣿⣿⣿⣿⣿⣿⣿⣿⠿⡟⠛⠛⠙⠙⠉⠉⠉⠀⠀⠀⠀⠀⠀⠀⠀⠀⠀⠀⠀</a:t>
            </a:r>
            <a:br/>
            <a:r>
              <a:t>⠀⠀⠀⠀⠀⠀⠀⠀⠀⠀⠀⣿⣿⣿⣿⣿⣿⣿⣿⣷⣿⣿⣿⣿⣿⣿⣿⣿⣿⣿⣿⣿⣿⣿⣿⣿⣿⣿⣿⣿⣿⣿⣿⣿⣿⣿⣿⣿⣿⣿⣿⣿⣿⣿⣿⡿⢿⢯⠅⢀⢀⡇⠀⠀⠀⠀⠀⠀⠀⠀⠀⠀⠀⠀⠀⠀⠀⠀⠀⠀⠀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⠀⠀⠀⠀⠀⠀⠀⠀⠀⠀⠀⣿⣿⣿⣿⣿⣿⣿⣿⣿⣿⣿⣿⣿⣿⣿⣿⣿⣿⣿⣿⣿⣿⣿⣿⣿⣿⣿⣿⣿⣿⣿⣿⣿⣿⣿⣿⣿⣿⣿⣿⣿⣿⣿⡏⢕⢌⢕⠀⠀⢕⡇⠀⠀⠀⠀⠀⠀⠀⠀⠀⠀⠀⠀⠀⠀⠀⠀⠀⠀⠀</a:t>
            </a:r>
            <a:br/>
            <a:r>
              <a:t>⠀⠀⠀⠀⠀⠀⠀⠀⠀⠀⠀⣿⣿⣿⣿⣿⡿⡿⡿⣿⣿⣿⣿⣿⣿⣿⣿⣿⣿⣿⣿⣿⣿⣿⡿⢿⣿⣿⣿⣿⣿⣿⣿⣿⣿⣿⣿⣿⣿⣿⣿⣿⡗⢇⢕⢕⢕⢅⢀⢀⠅⡇⠀⢐⢀⠀⠄⢄⢔⠀⠀⠀⠀⠀⠀⠀⠀⠀⠀⠀⠀</a:t>
            </a:r>
            <a:br/>
            <a:r>
              <a:t>⠀⠀⠀⠀⠀⠀⠀⠀⠀⠀⠀⣿⣿⣿⣿⣿⣿⣿⣿⣿⣿⣿⣿⣿⣿⣿⣿⣿⣿⣿⣿⣿⡿⢝⢕⣾⣿⣿⣿⣿⣿⣿⣿⣿⢏⣿⣿⣿⣿⣿⣿⣿⣏⢕⢕⢕⢝⢕⢖⢆⡧⢇⢄⢄⠄⢄⢄⢅⢕⠀⠀⠀⠀⠀⠀⠀⠀⠀⠀⠀⠀</a:t>
            </a:r>
            <a:br/>
            <a:r>
              <a:t>⠀⠀⠀⠀⠀⠀⠀⠀⠀⠀⠀⣿⣿⣿⣿⣿⣿⣿⣿⣿⣿⣿⣿⣿⡿⣿⣿⣿⣿⣿⣿⣿⣯⣵⣵⣿⣿⣿⣿⣿⣿⣿⣿⣿⣾⣿⣿⣿⣿⣿⣿⣿⡇⢸⢕⢕⢕⣿⣿⡝⢝⢇⢕⢱⣿⡇⢕⢕⢕⠀⠀⠀⠀⠀⠀⠀⠀⠀⠀⠀⠀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⠀⠀⠀⠀⠀⠀⠀⠀⠀⠀⠀⣿⣿⣿⣿⣿⣿⣿⣿⣿⣿⣿⣿⣿⣿⣿⣿⣿⣿⣿⣿⣿⣿⣿⣿⣿⣿⣿⣿⣿⣿⣿⣿⣿⣿⣿⣿⣿⣿⣿⣿⣿⡕⢼⡕⢕⢕⢜⢝⢕⢕⢸⢕⢸⢿⣇⡕⢕⢕⠀⠀⠀⠀⠀⠀⠀⠀⠀⠀⠀⠀</a:t>
            </a:r>
            <a:br/>
            <a:r>
              <a:t>⠀⠀⠀⠀⠀⠀⠀⠀⠀⠀⠀⣿⣿⣿⣿⣿⣿⣿⣿⣿⣿⣿⣿⣿⣿⣿⣿⣿⣿⣿⣿⣿⣿⣿⣿⡿⢹⣿⣿⣿⣿⣿⣿⣿⣿⣿⣿⣿⣿⣿⣿⣿⡷⣺⣷⣵⣷⣷⣷⣷⣾⣟⣻⣿⣿⣿⣿⣷⣿⠀⠀⠀⠀⠀⠀⠀⠀⠀⠀⠀⠀</a:t>
            </a:r>
            <a:br/>
            <a:r>
              <a:t>⠀⠀⠀⠀⠀⠀⠀⠀⠀⠀⠀⣿⣿⣿⣿⣿⣿⣿⣿⣿⣿⣿⣿⣿⣗⣿⣿⣿⣿⣿⣿⣿⣿⣿⣿⡇⠜⢻⣿⣿⣿⣿⣿⣿⣿⣿⣿⣿⣿⣿⣿⣿⣿⣿⣯⣽⣽⣯⣿⣿⣿⣿⣿⣿⣿⣿⣿⣿⣿⠀⠀⠀⠀⠀⠀⠀⠀⠀⠀⠀⠀</a:t>
            </a:r>
            <a:br/>
            <a:r>
              <a:t>⠀⠀⠀⠀⠀⠀⠀⠀⠀⠀⠀⣿⣿⣿⣿⣿⣿⣿⣿⣿⣿⣿⣿⣿⣿⣿⣿⣿⣿⣿⣿⣿⣿⣿⣿⣧⢢⡁⢿⣿⣿⣿⣿⣿⣿⣿⣿⣿⣿⣿⣿⣿⣿⣿⣿⣿⣿⣿⣿⣿⣿⣿⣿⣿⣿⣿⣿⣿⣿⠀⠀⠀⠀⠀⠀⠀⠀⠀⠀⠀⠀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⠀⠀⠀⠀⠀⠀⠀⠀⠀⠀⠀⣿⣿⣿⣿⣿⣿⣿⣿⣿⣿⣿⣿⣿⢿⣽⣿⣿⡿⢿⣿⣿⣿⣿⣿⢸⢼⡧⢸⣿⣿⣿⣿⣿⣿⣿⣿⣿⣿⣿⣿⣿⣿⣿⡿⣿⣿⣿⣿⣿⣿⣿⣿⣿⣿⣿⣿⣿⣿⠀⠀⠀⠀⠀⠀⠀⠀⠀⠀⠀⠀</a:t>
            </a:r>
            <a:br/>
            <a:r>
              <a:t>⠀⠀⠀⠀⠀⠀⠀⠀⠀⠀⠀⣿⣿⣿⣿⣿⣿⣿⣿⣿⣿⣿⣿⣿⣯⣿⣷⣷⣿⣿⣿⣿⣿⣿⡿⢕⣿⣿⡅⣿⣿⣿⣿⣿⣿⣿⣿⣿⣿⣿⣿⣿⣿⣿⣿⣿⣿⣿⣿⣿⣿⣿⣿⣿⣿⣿⣿⣿⣿⠀⠀⠀⠀⠀⠀⠀⠀⠀⠀⠀⠀</a:t>
            </a:r>
            <a:br/>
            <a:r>
              <a:t>⠀⠀⠀⠀⠀⠀⠀⠀⠀⠀⠀⣿⣿⣯⣽⣿⣷⣿⣿⣿⣿⣿⣿⣿⣿⣿⣿⣟⣟⣟⣟⣟⣻⣟⣿⣣⣿⣿⣷⣿⣿⣿⣿⣿⣿⣿⣿⣿⣿⣿⣿⣿⣿⣿⣿⣿⣿⣿⣿⣿⣿⣿⣿⣿⣿⣿⣿⣿⣿⠀⠀⠀⠀⠀⠀⠀⠀⠀⠀⠀⠀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⠀⠀⠀⠀⠀⠀⠀⠀⠀⠀⠀⣿⣿⣿⣿⣿⣿⣿⣿⣿⣿⣿⣿⣿⣿⣿⣿⣿⣿⣿⣿⣿⢿⢿⢿⢿⢿⢿⢿⣿⣿⣿⡿⢿⣿⡿⢿⢿⣿⣿⡟⣟⡟⢟⢟⢻⢿⢿⣿⣿⣯⣽⣟⡝⢏⢽⣿⣿⣿⠀⠀⠀⠀⠀⠀⠀⠀⠀⠀⠀⠀</a:t>
            </a:r>
            <a:br/>
            <a:r>
              <a:t>⠀⠀⠀⠀⠀⠀⠀⠀⠀⠀⠀⢙⢝⢝⢝⢕⢝⢿⢟⢝⢝⣵⡾⣷⣿⢕⢕⢕⢕⢕⣕⣕⡕⢕⢕⢕⢕⢕⢺⢿⡿⢗⢇⢕⢕⢕⢕⢜⢈⢍⢈⢑⠕⢕⠜⢕⢳⢷⣵⡽⡽⢿⡟⢻⢻⢿⢯⣯⣿⠀⠀⠀⠀⠀⠀⠀⠀⠀⠀⠀⠀</a:t>
            </a:r>
            <a:br/>
            <a:r>
              <a:t>⠀⠀⠀⠀⠀⠀⠀⠀⠀⠀⠀⢕⢕⢕⢕⢕⢕⢕⢕⢕⢕⢕⢕⡕⡕⢕⣱⢕⢕⢽⢵⢿⢗⢇⢕⢕⢕⢕⢕⢕⢕⢕⢕⢕⢕⠑⢕⢕⢑⢅⢕⢕⢕⢕⢔⢄⢕⢱⢕⢔⢕⢕⡗⣵⣽⣕⣵⣷⢿⠀⠀⠀⠀⠀⠀⠀⠀⠀⠀⠀⠀</a:t>
            </a:r>
            <a:br/>
            <a:r>
              <a:t>⠀⠀⠀⠀⠀⠀⠀⠀⠀⠀⠀⠑⢕⢕⢕⢕⢕⢕⢕⢕⢕⢕⢕⢕⢕⢕⢕⢕⢜⠕⠑⠑⠁⠁⠁⠀⠀⠁⢕⢕⠕⠕⠀⠀⠀⠀⠕⠕⠑⢑⢕⢕⢕⢕⢕⢕⢕⢕⡕⣰⣴⣵⣵⣷⣿⣽⡏⢇⢕⠀⠀⠀⠀⠀⠀⠀⠀⠀⠀⠀⠀</a:t>
            </a:r>
            <a:br/>
            <a:r>
              <a:t>⠀⠀⠀⠀⠀⠀⠀⠀⠀⠀⠀⠀⠑⠕⢕⢕⢕⢕⢕⠕⠕⠕⠑⠑⠑⠀⠀⠀⠀⠀⠀⠀⠀⠀⠀⠀⠀⠀⠀⠀⠀⠀⠀⠀⠀⠀⠀⠀⠀⠑⠑⢕⢕⢕⢕⢕⢕⢕⡷⣿⢽⣿⣿⣯⣿⣯⢹⢷⢕⠀⠀⠀⠀⠀⠀⠀⠀⠀⠀⠀⠀</a:t>
            </a:r>
            <a:br/>
            <a:r>
              <a:t>⠀⠀⠀⠀⠀⠀⠀⠀⠀⠀⠀⠀⠀⠀⠀⠀⠀⠁⠀⠀⠀⠀⠀⠀⠀⠀⠀⠀⠀⠀⠀⠀⠀⠀⠀⠀⠀⠀⠀⠀⠀⠀⠀⠀⠀⠀⠀⠀⠀⠀⠐⠁⠑⠁⠑⠕⢕⠑⢇⢕⢕⢝⠝⢻⢿⢿⣕⡕⢕⠀⠀⠀⠀⠀⠀⠀⠀⠀⠀⠀⠀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⠀⠀⠀⠀⠀⠀⠀⠀⠀⠀⠀⠀⠀⠀⠀⠀⠀⠀⠀⠀⠀⠀⠀⠀⠀⠀⠀⠀⠀⠀⠀⠀⠀⠀⠀⠀⠀⠀⠀⠀⠀⠀⠀⠀⠀⠀⠀⠀⠀⠀⠀⠀⠀⠑⠀⠀⠑⠑⠑⠑⠑⠑⠀⠀⠁⠁⠙⠑⠘⠀⠀⠀⠀⠀⠀⠀⠀⠀⠀⠀⠀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⠀⠀⠀⠀⠀⠀⠀⠀⠀⠀⠀⣿⣿⣿⣿⣿⣿⣿⣿⣿⣿⣿⣿⣿⣿⣿⣿⣿⣿⣿⣿⣿⣿⣿⣿⣿⣿⣿⣿⣿⣿⣿⣿⣿⣿⣿⣿⣿⣿⣿⣿⣿⣿⣿⣿⣿⣿⣿⣿⣿⢿⡿⠛⠛⠙⠝⠈⠉⠉⠀⠀⠀⠀⠀⠀⠀⠀⠀⠀⠀⠀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⠀⠀⠀⠀⠀⠀⠀⠀⠀⠀⠀⣿⣿⣿⣿⣿⣿⣿⣿⣿⣿⣿⣿⣿⣿⣿⣿⣿⣿⣿⣿⣿⣿⣿⣿⣿⣿⣿⣿⣿⣿⣿⣿⣿⣿⣿⣿⣿⣿⣿⣿⣿⣿⣿⣿⡿⢿⢯⠉⠀⢀⡇⠀⠀⠀⠀⠀⠀⠀⠀⠀⠀⠀⠀⠀⠀⠀⠀⠀⠀⠀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⠀⠀⠀⠀⠀⠀⠀⠀⠀⠀⠀⣿⣿⣿⣿⣿⣿⣿⣿⣿⣿⣿⣿⣿⣿⣿⣿⣿⣿⣿⣿⣿⣿⣿⣿⣿⣿⣿⣿⣿⣿⣿⣿⣿⣿⣿⣿⣿⣿⣿⣿⣿⣿⣿⡏⢕⢕⢕⠀⠄⢕⡇⠀⠀⠀⠀⠀⠀⠀⠀⠀⠀⠀⠀⠀⠀⠀⠀⠀⠀⠀</a:t>
            </a:r>
            <a:br/>
            <a:r>
              <a:t>⠀⠀⠀⠀⠀⠀⠀⠀⠀⠀⠀⣿⣿⣿⣿⣿⣟⣿⢿⣿⣿⣿⣿⣿⣿⣿⣿⣿⣿⣿⣿⣿⣿⣿⣿⣿⣿⣿⣿⣿⣿⣿⣿⣿⣿⣿⣿⣿⣿⣿⣿⣿⡗⢕⢕⢅⢅⢅⢄⠀⠅⡇⢀⢀⠀⢀⢀⢐⢔⠀⠀⠀⠀⠀⠀⠀⠀⠀⠀⠀⠀</a:t>
            </a:r>
            <a:br/>
            <a:r>
              <a:t>⠀⠀⠀⠀⠀⠀⠀⠀⠀⠀⠀⣿⣿⣿⣿⣿⣿⣿⣿⣿⢿⣿⣿⣿⣿⣿⣿⣿⣿⣿⣿⣿⡿⢝⢱⣾⣿⣿⣿⣿⣿⣿⣿⡿⣏⣿⣿⣿⣿⣿⣿⣿⣏⢕⢕⢕⢍⢕⢖⡇⣔⡇⢄⢄⢄⢅⢅⢅⢕⠀⠀⠀⠀⠀⠀⠀⠀⠀⠀⠀⠀</a:t>
            </a:r>
            <a:br/>
            <a:r>
              <a:t>⠀⠀⠀⠀⠀⠀⠀⠀⠀⠀⠀⣿⣿⣿⣿⣿⣿⣿⣿⣿⣿⣾⣿⣿⣿⣿⣿⣿⣿⣿⣿⣿⣷⣾⣷⣿⣿⣿⣿⣿⣿⣿⣿⣿⣾⣿⣿⣿⣿⣿⣿⣿⡇⢕⢕⢕⢕⣿⣿⢝⢕⢇⢕⢱⣿⡇⢕⢕⢕⠀⠀⠀⠀⠀⠀⠀⠀⠀⠀⠀⠀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⠀⠀⠀⠀⠀⠀⠀⠀⠀⠀⠀⣿⣿⣿⣿⣿⣿⣿⣿⣿⣿⣿⣿⣿⣿⣿⣿⣿⣿⣿⣿⣿⣿⣿⣿⣿⣿⣿⣿⣿⣿⣿⣿⣿⣿⣿⣿⣿⣿⣿⣿⣿⢕⢱⡕⢕⢕⢝⢝⢕⢕⢱⢕⢸⣿⢇⡇⢕⡕⠀⠀⠀⠀⠀⠀⠀⠀⠀⠀⠀⠀</a:t>
            </a:r>
            <a:br/>
            <a:r>
              <a:t>⠀⠀⠀⠀⠀⠀⠀⠀⠀⠀⠀⣿⣿⣿⣿⣿⣿⣿⣿⣿⣿⣿⣿⣿⣿⣿⣿⣿⣿⣿⣿⣿⣿⣿⣿⡷⢹⣿⣿⣿⣿⣿⣿⣿⣿⣿⣿⣿⣿⣿⣿⣿⣇⣕⣧⣷⣷⣷⣷⣷⣷⣟⣻⣿⣿⣿⣿⣿⣿⠀⠀⠀⠀⠀⠀⠀⠀⠀⠀⠀⠀</a:t>
            </a:r>
            <a:br/>
            <a:r>
              <a:t>⠀⠀⠀⠀⠀⠀⠀⠀⠀⠀⠀⣿⣿⣿⣿⣿⣿⣿⣿⣿⣿⣿⣿⣿⡿⣿⣿⣿⣿⣿⣿⣿⣿⣿⣿⢕⠙⢻⣿⣿⣿⣿⣿⣿⣿⣿⣿⣿⣿⣿⣿⣿⣿⣿⣯⣽⣽⣿⣿⣿⣿⣿⣿⣿⣿⣿⣿⣿⣿⠀⠀⠀⠀⠀⠀⠀⠀⠀⠀⠀⠀</a:t>
            </a:r>
            <a:br/>
            <a:r>
              <a:t>⠀⠀⠀⠀⠀⠀⠀⠀⠀⠀⠀⣿⣿⣿⣿⣿⣿⣿⣿⣿⣿⣿⣿⣿⣟⣿⣿⣿⣿⣿⣿⣿⣿⣿⣿⢱⢔⡅⣿⣿⣿⣿⣿⣿⣿⣿⣿⣿⣿⣿⣿⣿⣿⣿⣿⣿⣿⣿⣿⣿⣿⣿⣿⣿⣿⣿⣿⣿⣿⠀⠀⠀⠀⠀⠀⠀⠀⠀⠀⠀⠀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⠀⠀⠀⠀⠀⠀⠀⠀⠀⠀⠀⣿⣿⣿⣿⣿⣿⣿⣿⣿⣿⣿⣿⡿⢿⣿⣿⣿⡿⢿⣿⣿⣿⣻⣿⠜⢹⡗⢸⣿⣿⣿⣿⣿⣿⣿⣿⣿⣿⣿⣿⣿⣿⣿⣿⣿⣿⣿⣿⣿⣿⣿⣿⣿⣿⣿⣿⣿⣿⠀⠀⠀⠀⠀⠀⠀⠀⠀⠀⠀⠀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⠀⠀⠀⠀⠀⠀⠀⠀⠀⠀⠀⣿⣿⣿⣿⣿⣿⣿⣿⣿⣿⣿⣿⣿⣽⣽⣷⣷⣿⣿⣿⣿⣟⣿⢿⡰⢿⣿⡌⣿⣿⣿⣿⣿⣿⣿⣿⣿⣿⣿⣿⣿⣿⣿⣿⣿⣿⣿⣿⣿⣿⣿⣿⣿⣿⣿⣿⣿⣿⠀⠀⠀⠀⠀⠀⠀⠀⠀⠀⠀⠀</a:t>
            </a:r>
            <a:br/>
            <a:r>
              <a:t>⠀⠀⠀⠀⠀⠀⠀⠀⠀⠀⠀⣟⣿⣯⣽⣽⣷⣿⣿⣿⣿⣿⣿⣿⣿⣻⣿⣟⣟⣿⣿⣿⣟⣟⣟⣣⣾⣿⣗⣻⣿⣿⣿⣿⣿⣿⣿⣿⣿⣿⣿⣿⣿⣿⣿⣿⣿⣿⣿⣿⣿⣿⣿⣿⣿⣿⣿⣿⣿⠀⠀⠀⠀⠀⠀⠀⠀⠀⠀⠀⠀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⠀⠀⠀⠀⠀⠀⠀⠀⠀⠀⠀⣿⣿⣿⣿⣿⣿⣿⣿⣿⣿⣿⣿⣿⣿⣿⣿⣿⣿⣿⣿⣿⣿⣿⣿⣿⣿⣿⣿⣿⣿⣿⣿⣿⣿⡿⣿⣿⣿⣿⢿⡿⢿⢿⢿⢿⢿⣿⣿⣿⣿⣿⡟⢟⡿⢻⣿⣿⣿⠀⠀⠀⠀⠀⠀⠀⠀⠀⠀⠀⠀</a:t>
            </a:r>
            <a:br/>
            <a:r>
              <a:t>⠀⠀⠀⠀⠀⠀⠀⠀⠀⠀⠀⢙⢙⢝⢝⢝⢹⢟⢟⢏⢝⢹⢽⣽⣯⢝⢕⢕⢕⢝⢝⢕⢕⢕⢕⢕⢕⣕⣵⣿⡿⢿⢜⢕⢕⢕⢕⢘⠝⢙⠙⠏⠕⢕⢇⢇⢕⣼⣽⣝⣟⣻⣿⡿⢿⣾⣿⣟⣻⠀⠀⠀⠀⠀⠀⠀⠀⠀⠀⠀⠀</a:t>
            </a:r>
            <a:br/>
            <a:r>
              <a:t>⠀⠀⠀⠀⠀⠀⠀⠀⠀⠀⠀⢔⢕⢕⢕⢕⢕⢕⢕⢕⢕⢕⢜⢝⢜⢱⢱⢕⢕⣞⣽⣕⢕⢕⢕⢕⠕⢕⢕⢝⢕⢕⢕⢕⢕⢕⢕⢕⢕⢕⢕⢕⢔⢔⠁⢀⢑⢕⡝⢍⢕⢕⢹⢵⣕⡇⣕⣝⢽⠀⠀⠀⠀⠀⠀⠀⠀⠀⠀⠀⠀</a:t>
            </a:r>
            <a:br/>
            <a:r>
              <a:t>⠀⠀⠀⠀⠀⠀⠀⠀⠀⠀⠀⠑⢕⢕⢕⢕⢕⢕⢕⢕⢕⢕⢝⢝⢕⢕⢕⢕⢕⠕⢑⠑⠁⠔⠁⠁⠐⠐⢕⢕⢕⢕⠀⠕⠔⢄⢕⢕⢕⢕⢕⢕⢕⢕⢕⢕⢕⢕⢕⢅⢅⣕⣜⣕⣽⣟⡿⢟⢇⠀⠀⠀⠀⠀⠀⠀⠀⠀⠀⠀⠀</a:t>
            </a:r>
            <a:br/>
            <a:r>
              <a:t>⠀⠀⠀⠀⠀⠀⠀⠀⠀⠀⠀⠀⠁⢕⢕⢕⢕⢕⢕⢕⢕⢕⢕⠕⠑⠁⠑⠀⠀⠀⠀⠀⠀⠀⠀⠀⠀⠀⠁⠁⠁⠀⠀⠀⠀⠀⠀⠀⠁⠔⢕⢕⢕⢕⢕⢕⢕⢕⢗⣸⣿⢻⣿⣿⣿⣿⡵⢧⢕⠀⠀⠀⠀⠀⠀⠀⠀⠀⠀⠀⠀</a:t>
            </a:r>
            <a:br/>
            <a:r>
              <a:t>⠀⠀⠀⠀⠀⠀⠀⠀⠀⠀⠀⠀⠀⠀⠁⠁⠑⠁⠁⠀⠁⠀⠀⠀⠀⠀⠀⠀⠀⠀⠀⠀⠀⠀⠀⠀⠀⠀⠀⠀⠀⠀⠀⠀⠀⠀⠀⠀⠀⠀⠁⠀⠕⠑⢕⢕⢕⢜⢝⢇⢝⢝⢿⢿⣿⣿⡇⢕⢕⠀⠀⠀⠀⠀⠀⠀⠀⠀⠀⠀⠀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⠀⠀⠀⠀⠀⠀⠀⠀⠀⠀⠀⠀⠀⠀⠀⠀⠀⠀⠀⠀⠀⠀⠀⠀⠀⠀⠀⠀⠀⠀⠀⠀⠀⠀⠀⠀⠀⠀⠀⠀⠀⠀⠀⠀⠀⠀⠀⠀⠀⠀⠀⠀⠀⠁⠁⠁⠐⠑⠀⠑⠑⠑⠁⠁⠘⠙⠑⠑⠑⠀⠀⠀⠀⠀⠀⠀⠀⠀⠀⠀⠀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⠀⠀⠀⠀⠀⠀⠀⠀⠀⠀⠀⣽⣿⣿⣿⣽⣿⣿⣿⣿⣿⣿⣿⣿⣿⣿⣿⣿⣿⣿⣿⣿⣿⣿⣿⣿⣿⣿⣿⣿⣿⣿⣿⣿⣿⣿⣿⣿⣿⣿⣿⣿⣿⣿⣿⣿⣿⣿⣿⣿⣿⣿⣿⣿⣿⣿⣿⣿⣿⠀⠀⠀⠀⠀⠀⠀⠀⠀⠀⠀⠀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⠀⠀⠀⠀⠀⠀⠀⠀⠀⠀⠀⣻⣽⣿⣿⡿⣿⣿⣿⢿⣿⣿⣿⣽⣿⣿⣿⣿⣿⣿⣿⣿⣿⣿⣿⣿⣿⣿⣿⣿⣿⣿⣿⣿⣿⣿⣿⣿⣿⣿⣿⣿⣿⣿⣿⣿⣿⣿⣿⣿⡿⡿⠟⠛⠋⠟⠙⠉⠉⠀⠀⠀⠀⠀⠀⠀⠀⠀⠀⠀⠀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⠀⠀⠀⠀⠀⠀⠀⠀⠀⠀⠀⣿⣿⣿⣿⣿⣿⣿⣿⣿⣿⣿⣿⣿⣿⣿⣿⣿⣿⣿⣿⣿⣿⣿⣿⣿⣿⣿⣿⣿⣿⣿⣿⣿⣿⣿⣿⣿⣿⣿⣿⣿⣿⣿⣿⡿⢿⢏⠉⢀⢀⡇⠀⠀⠀⠀⠀⠀⠀⠀⠀⠀⠀⠀⠀⠀⠀⠀⠀⠀⠀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⠀⠀⠀⠀⠀⠀⠀⠀⠀⠀⠀⣿⣿⣿⣿⣿⣿⣿⣿⣿⣿⣿⣿⣿⣿⣿⣿⣿⣿⣿⣿⣿⣿⣿⣿⣿⣿⣿⣿⣿⣿⣿⣿⣿⣿⣿⣿⣿⣿⣿⣿⣿⣿⢟⢝⢑⢕⢕⢀⠄⢕⡇⠀⠀⠀⠀⠀⠀⠀⠀⠀⠀⠀⠀⠀⠀⠀⠀⠀⠀⠀</a:t>
            </a:r>
            <a:br/>
            <a:r>
              <a:t>⠀⠀⠀⠀⠀⠀⠀⠀⠀⠀⠀⣿⣿⣿⣿⣟⣟⣻⣿⣿⣿⣿⣿⣿⣿⣿⣿⣿⣿⣿⣿⣿⣿⣿⢿⣿⣿⣿⣿⣿⣿⣿⣿⣿⣿⣿⣿⣿⣿⣿⣿⣿⢗⢕⢕⢕⢕⢕⢀⠀⠕⡇⠄⢐⠀⠀⢀⢄⢕⠀⠀⠀⠀⠀⠀⠀⠀⠀⠀⠀⠀</a:t>
            </a:r>
            <a:br/>
            <a:r>
              <a:t>⠀⠀⠀⠀⠀⠀⠀⠀⠀⠀⠀⣿⣿⣿⣾⣿⣿⣿⣿⣿⣿⣿⣾⣿⣿⣿⣿⣿⣿⣿⣿⣿⢏⢝⢳⣿⣿⣿⣿⣿⣿⣿⣿⡿⣽⣿⣿⣿⣿⣿⣿⣿⣝⡕⢅⢍⢝⢕⢕⢔⡥⡇⢀⢀⢁⢅⢅⢄⢕⠀⠀⠀⠀⠀⠀⠀⠀⠀⠀⠀⠀</a:t>
            </a:r>
            <a:br/>
            <a:r>
              <a:t>⠀⠀⠀⠀⠀⠀⠀⠀⠀⠀⠀⣿⣿⣿⣿⣿⣿⣿⣿⣿⣿⣿⣿⣿⣿⣿⣿⣿⣿⣿⣿⣿⣷⣷⣿⣿⣿⣿⣿⣿⣿⣿⣿⣿⣿⣿⣿⣿⣿⣿⣿⣿⡫⡇⢕⢕⢕⣯⡇⢕⢕⡧⢕⢱⣷⢕⢕⢕⢕⠀⠀⠀⠀⠀⠀⠀⠀⠀⠀⠀⠀</a:t>
            </a:r>
            <a:br/>
            <a:r>
              <a:t>⠀⠀⠀⠀⠀⠀⠀⠀⠀⠀⠀⣿⣿⣿⣿⣿⣿⣿⣿⣿⣿⣿⣿⣿⣿⣿⣿⣿⣿⣿⣿⣿⣿⣿⣿⡿⣿⣿⣿⣿⣿⣿⣿⣿⣿⣿⣿⣿⣿⣿⣿⣿⢇⢧⢕⢕⢕⢏⢕⢕⢕⡏⢕⢸⣿⢕⡇⢕⢕⠀⠀⠀⠀⠀⠀⠀⠀⠀⠀⠀⠀</a:t>
            </a:r>
            <a:br/>
            <a:r>
              <a:t>⠀⠀⠀⠀⠀⠀⠀⠀⠀⠀⠀⣿⣿⣿⣿⣿⣿⣿⣿⣿⣿⣿⣿⣿⣿⣿⣿⣿⣿⣿⣿⣿⣿⣿⣿⡇⢻⣿⣿⣿⣿⣿⣿⣿⣿⣿⣿⣿⣿⣿⣿⣿⣧⣯⣷⣵⣧⣷⣷⣷⣷⣿⣷⣷⣾⣷⣷⣿⣷⠀⠀⠀⠀⠀⠀⠀⠀⠀⠀⠀⠀</a:t>
            </a:r>
            <a:br/>
            <a:r>
              <a:t>⠀⠀⠀⠀⠀⠀⠀⠀⠀⠀⠀⣿⣿⣿⣿⣿⣿⣿⣿⣿⣿⣿⣿⡿⣿⣿⣿⣿⣿⣿⣿⣿⣿⣿⡏⠑⠿⢿⣿⣿⣿⣿⣿⣿⣿⣿⣿⣿⣿⣿⣿⣿⣿⣿⣿⣽⣿⣿⣿⣿⣿⣿⣿⣿⣿⣿⣿⣿⣿⠀⠀⠀⠀⠀⠀⠀⠀⠀⠀⠀⠀</a:t>
            </a:r>
            <a:br/>
            <a:r>
              <a:t>⠀⠀⠀⠀⠀⠀⠀⠀⠀⠀⠀⣿⣿⣿⣿⣿⣿⣿⣿⣿⣿⣿⣿⣿⣿⣿⣿⣿⣿⣿⣿⣿⣿⣿⡇⠁⢀⢕⣿⣿⣿⣿⣿⣿⣿⣿⣿⣿⣿⣿⣿⣿⣿⣿⣿⣿⣿⣿⣿⣿⣿⣿⣿⣿⣿⣿⣿⣿⣿⠀⠀⠀⠀⠀⠀⠀⠀⠀⠀⠀⠀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⠀⠀⠀⠀⠀⠀⠀⠀⠀⠀⠀⣿⣿⣿⣿⣿⣿⣿⣿⣿⣿⣿⣿⣿⣻⣿⣿⣿⣿⣿⣿⣿⣿⣿⣷⡆⢸⡇⢻⣿⣿⣿⣿⣿⣿⣿⣿⣿⣿⣿⣿⣿⣿⣿⣿⣿⣿⣿⣿⣿⣿⣿⣿⣿⣿⣿⣿⣿⣿⠀⠀⠀⠀⠀⠀⠀⠀⠀⠀⠀⠀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⠀⠀⠀⠀⠀⠀⠀⠀⠀⠀⠀⣿⣿⣿⣿⣿⣿⣿⣿⣿⣿⣿⣿⣿⣿⣽⣿⣷⣾⣿⣿⣿⣿⣿⣿⢔⣾⣷⡸⣿⣿⣿⣿⣿⣿⣿⣿⣿⣿⣿⣿⣿⣿⣿⣿⣿⣿⣿⣿⣿⣿⣿⣿⣿⣿⣿⣿⣿⣿⠀⠀⠀⠀⠀⠀⠀⠀⠀⠀⠀⠀</a:t>
            </a:r>
            <a:br/>
            <a:r>
              <a:t>⠀⠀⠀⠀⠀⠀⠀⠀⠀⠀⠀⣟⣟⣯⣽⣿⣷⣷⣿⣿⣿⣿⣿⣿⣿⣿⣿⣿⣿⣿⣿⣿⡿⢿⢿⣧⣿⡿⢷⣿⣿⣿⣿⣿⣿⣿⣿⣿⣿⣿⣿⣿⣿⣿⣿⣿⣿⣿⣿⣿⣿⣿⣿⣿⣿⣿⣿⣿⣿⠀⠀⠀⠀⠀⠀⠀⠀⠀⠀⠀⠀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⠀⠀⠀⠀⠀⠀⠀⠀⠀⠀⠀⣿⣿⣿⣿⣿⣿⣿⣿⣿⣿⣿⣿⣿⣿⣿⣿⣿⣿⣿⣿⣿⣿⣿⣿⣿⣿⣿⣿⣿⣿⣿⣿⣿⣿⣿⣿⣿⣿⣿⣿⣿⣿⣿⣿⣿⣿⣿⣿⣿⣿⡿⣿⣿⣿⣿⣿⣿⣿⠀⠀⠀⠀⠀⠀⠀⠀⠀⠀⠀⠀</a:t>
            </a:r>
            <a:br/>
            <a:r>
              <a:t>⠀⠀⠀⠀⠀⠀⠀⠀⠀⠀⠀⢟⢟⢟⢻⢻⣿⡿⢿⢿⢟⢟⣻⣿⢟⢟⢟⢟⢟⢟⢟⢏⢝⢝⢝⢝⢝⢝⣽⣿⣿⣟⡿⢟⢝⢏⢝⢻⢿⢿⢷⢾⢕⢕⢱⢜⣝⣜⢻⢿⢿⣿⣿⣽⣧⣕⣱⣿⣿⠀⠀⠀⠀⠀⠀⠀⠀⠀⠀⠀⠀</a:t>
            </a:r>
            <a:br/>
            <a:r>
              <a:t>⠀⠀⠀⠀⠀⠀⠀⠀⠀⠀⠀⢕⢕⢕⢕⢕⢕⢕⢕⢕⢝⢕⢟⢟⢕⢕⢕⢕⡵⢵⡵⢱⢕⢕⢕⢕⢕⢕⢹⢟⢟⢝⢕⢕⢕⢕⢕⢕⢄⢄⢕⢀⢕⢁⢁⠘⠜⢟⢻⢾⢷⢷⢞⢿⢏⢝⢟⢟⢷⠀⠀⠀⠀⠀⠀⠀⠀⠀⠀⠀⠀</a:t>
            </a:r>
            <a:br/>
            <a:r>
              <a:t>⠀⠀⠀⠀⠀⠀⠀⠀⠀⠀⠀⢕⢕⢕⢕⢕⢕⢕⢕⢕⢱⢕⡕⢕⢕⢜⢕⢱⢷⢳⢷⢕⢕⢕⠕⢕⢕⢕⢕⢕⢕⢕⢕⢕⢕⢕⢕⢕⢕⢔⢔⢕⢕⢕⢑⢕⢐⢕⢱⢕⢕⢕⢕⢕⡞⢣⢵⡕⣕⠀⠀⠀⠀⠀⠀⠀⠀⠀⠀⠀⠀</a:t>
            </a:r>
            <a:br/>
            <a:r>
              <a:t>⠀⠀⠀⠀⠀⠀⠀⠀⠀⠀⠀⠑⢕⢕⢕⢕⢕⢕⢕⢕⢕⢕⢕⢕⢕⢕⠜⢝⠕⠑⠁⠀⠀⠀⠀⠁⠀⠁⢕⢕⢕⠕⢄⠁⠀⠄⠁⢕⢕⠕⢕⢕⢕⢕⢕⢕⢕⢕⣕⣕⢔⣔⣱⣵⣵⡱⣜⢹⢕⠀⠀⠀⠀⠀⠀⠀⠀⠀⠀⠀⠀</a:t>
            </a:r>
            <a:br/>
            <a:r>
              <a:t>⠀⠀⠀⠀⠀⠀⠀⠀⠀⠀⠀⠀⠀⠁⠕⢕⢕⢕⢕⠕⠕⠑⠁⠁⠀⠁⠁⠀⠀⠀⠀⠀⠀⠀⠀⠀⠀⠀⠀⠁⠁⠀⠀⠀⠀⠀⠀⠀⠀⠀⠑⢕⢕⢕⢕⢕⢕⢜⢟⣸⡯⣿⣟⢿⣾⢟⢟⡕⢕⠀⠀⠀⠀⠀⠀⠀⠀⠀⠀⠀⠀</a:t>
            </a:r>
            <a:br/>
            <a:r>
              <a:t>⠀⠀⠀⠀⠀⠀⠀⠀⠀⠀⠀⠀⠀⠀⠀⠀⠀⠀⠀⠀⠀⠀⠀⠀⠀⠀⠀⠀⠀⠀⠀⠀⠀⠀⠀⠀⠀⠀⠀⠀⠀⠀⠀⠀⠀⠀⠀⠀⠀⠀⠀⠀⠁⠐⠑⠑⠑⠑⠘⠑⠃⠑⠛⠓⠛⠑⠛⠘⠑⠀⠀⠀⠀⠀⠀⠀⠀⠀⠀⠀⠀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⠀⠀⠀⠀⠀⠀⠀⠀⠀⠀⠀⣿⣿⣿⣿⣿⣿⣿⣿⣿⢿⣿⣿⣿⣿⣿⣿⣿⣿⣿⣿⣿⣿⣿⣿⣿⣿⣿⣿⣿⣿⣿⣿⣿⣿⣿⣿⣿⣿⣿⣿⣿⣿⣿⣿⣿⣿⣿⣿⣿⡿⡿⠟⠛⠋⠙⠙⠉⠉⠀⠀⠀⠀⠀⠀⠀⠀⠀⠀⠀⠀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⠀⠀⠀⠀⠀⠀⠀⠀⠀⠀⠀⣿⣿⣿⣿⣿⣿⣿⣿⣿⣿⣿⣿⣿⣿⣿⣿⣿⣿⣿⣿⣿⣿⣿⣿⣿⣿⣿⣿⣿⣿⣿⣿⣿⣿⣿⣿⣿⣿⣿⣿⣿⣿⣿⣿⣿⢿⢟⠉⠁⠀⡇⠀⠀⠀⠀⠀⠀⠀⠀⠀⠀⠀⠀⠀⠀⠀⠀⠀⠀⠀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⠀⠀⠀⠀⠀⠀⠀⠀⠀⠀⠀⣿⣿⣿⣿⣿⣿⣿⣿⣿⣿⣿⣿⣿⣿⣿⣿⣿⣿⣿⣿⣿⣿⣿⣿⣿⣿⣿⣿⣿⣿⣿⣿⣿⣿⣿⣿⣿⣿⣿⣿⣿⣿⣟⢏⢅⢕⢕⠄⠀⢕⡇⠄⠀⠀⠀⠀⠀⠀⠀⠀⠀⠀⠀⠀⠀⠀⠀⠀⠀⠀</a:t>
            </a:r>
            <a:br/>
            <a:r>
              <a:t>⠀⠀⠀⠀⠀⠀⠀⠀⠀⠀⠀⣿⣿⣿⢟⣻⣿⣿⣿⣿⣿⣿⣿⣿⣿⣿⣿⣿⣿⣿⣿⣿⣿⣿⣿⣿⣿⣿⣿⣿⣿⣿⣿⣿⣿⣿⣿⣿⣿⣿⣿⣿⢇⢕⢅⢕⢕⢑⢀⢀⠕⡇⢁⢐⠀⢀⠀⠄⢕⠀⠀⠀⠀⠀⠀⠀⠀⠀⠀⠀⠀</a:t>
            </a:r>
            <a:br/>
            <a:r>
              <a:t>⠀⠀⠀⠀⠀⠀⠀⠀⠀⠀⠀⣿⣿⣿⣿⣿⣿⣿⣿⣝⣿⣿⣿⣿⣿⣿⣿⣿⣿⣿⣿⣿⡟⢜⢳⣿⣿⣿⣿⣿⣿⣿⣿⡿⣿⣿⣿⣿⣿⣿⣿⣿⡏⡕⢌⢝⢟⢕⢅⢕⡅⡇⢄⢐⢀⢅⢀⢑⢕⠀⠀⠀⠀⠀⠀⠀⠀⠀⠀⠀⠀</a:t>
            </a:r>
            <a:br/>
            <a:r>
              <a:t>⠀⠀⠀⠀⠀⠀⠀⠀⠀⠀⠀⣿⣿⣿⣿⣿⣿⣿⣿⣿⣿⣿⣿⣿⣿⣿⣿⣿⣿⣿⣿⣿⣾⣷⣷⣿⣿⣿⣿⣿⣿⣿⣿⣿⣿⣿⣿⣿⣿⣿⣿⣿⡗⡇⢕⢕⢕⣷⡇⢱⢗⡇⢕⢱⣷⢕⢕⢕⢕⠀⠀⠀⠀⠀⠀⠀⠀⠀⠀⠀⠀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⠀⠀⠀⠀⠀⠀⠀⠀⠀⠀⠀⣿⣿⣿⣿⣿⣿⣿⣿⣿⣿⣿⣿⣿⣿⣿⣿⣿⣿⣿⣿⣿⣿⣿⣿⣿⣿⣿⣿⣿⣿⣿⣿⣿⣿⣿⣿⣿⣿⣿⣿⣿⢧⣧⢕⢕⢕⢟⢇⢕⢕⡇⢕⢸⣿⢕⡇⢕⢕⠀⠀⠀⠀⠀⠀⠀⠀⠀⠀⠀⠀</a:t>
            </a:r>
            <a:br/>
            <a:r>
              <a:t>⠀⠀⠀⠀⠀⠀⠀⠀⠀⠀⠀⣿⣿⣿⣿⣿⣿⣿⣿⣿⣿⣿⣿⣿⣿⣿⣿⣿⣿⣿⣿⣿⣿⣿⣿⢏⢿⣿⣿⣿⣿⣿⣿⣿⣿⣿⣿⣿⣿⣿⣿⣿⣧⣧⣧⣵⣷⣵⣵⣷⣷⣷⣷⣾⣿⣿⣿⣿⣿⠀⠀⠀⠀⠀⠀⠀⠀⠀⠀⠀⠀</a:t>
            </a:r>
            <a:br/>
            <a:r>
              <a:t>⠀⠀⠀⠀⠀⠀⠀⠀⠀⠀⠀⣿⣿⣿⣿⣿⣿⣿⣿⣿⣿⣿⣿⣿⣿⣿⣿⣿⣿⣿⣿⣿⣿⣿⣏⡕⢺⠿⣿⣿⣿⣿⣿⣿⣿⣿⣿⣿⣿⣿⣿⣿⣿⣿⣟⣽⣿⣿⣿⣿⣿⣿⣿⣿⣿⣿⣿⣿⣿⠀⠀⠀⠀⠀⠀⠀⠀⠀⠀⠀⠀</a:t>
            </a:r>
            <a:br/>
            <a:r>
              <a:t>⠀⠀⠀⠀⠀⠀⠀⠀⠀⠀⠀⣿⣿⣿⣿⣿⣿⣿⣿⣿⣿⣿⣿⣏⣿⣿⣿⣿⣿⣿⣿⣿⣿⣿⢣⢅⢀⢄⣹⣿⣿⣿⣿⣿⣿⣿⣿⣿⣿⣿⣿⣿⣿⣿⣿⣿⣿⣿⣿⣿⣿⣿⣿⣿⣿⣿⣿⣿⣿⠀⠀⠀⠀⠀⠀⠀⠀⠀⠀⠀⠀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⠀⠀⠀⠀⠀⠀⠀⠀⠀⠀⠀⣿⣿⣿⣿⣿⣿⣿⣿⣿⣿⣿⣿⢿⣿⣿⣿⣿⣿⣿⣿⣿⣿⣿⡏⡔⣼⡇⣿⣿⣿⣿⣿⣿⣿⣿⣿⣿⣿⣿⣿⣿⣿⣿⣿⣿⣿⣿⣿⣿⣿⣿⣿⣿⣿⣿⣿⣿⣿⠀⠀⠀⠀⠀⠀⠀⠀⠀⠀⠀⠀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⠀⠀⠀⠀⠀⠀⠀⠀⠀⠀⠀⣿⣿⣿⣿⣿⣿⣿⣿⣿⣿⣿⣟⣻⣿⣯⣿⣷⣾⣿⣿⣿⣿⣿⣷⢕⣿⣷⢺⣿⣿⣿⣿⣿⣿⣿⣿⣿⣿⣿⣿⣿⣿⣿⣿⣿⣿⣿⣿⣿⣿⣿⣿⣿⣿⣿⣿⣿⣿⠀⠀⠀⠀⠀⠀⠀⠀⠀⠀⠀⠀</a:t>
            </a:r>
            <a:br/>
            <a:r>
              <a:t>⠀⠀⠀⠀⠀⠀⠀⠀⠀⠀⠀⣟⣟⣿⣯⣿⣿⣿⣿⣿⣿⣿⣿⣿⣿⣿⣿⣿⣿⣿⣿⣿⣿⣿⣿⣜⣿⣿⣷⣿⣿⣿⣿⣿⣿⣿⣿⣿⣿⣿⣿⣿⣿⣿⣿⣿⣿⣿⣿⣿⣿⣿⣿⣿⣿⣿⣿⣿⣿⠀⠀⠀⠀⠀⠀⠀⠀⠀⠀⠀⠀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⠀⠀⠀⠀⠀⠀⠀⠀⠀⠀⠀⣿⣿⣿⣿⣿⣿⣿⣿⣿⣿⣿⣿⣿⣿⣿⣿⣿⣿⣿⣿⣿⣿⣷⣾⣿⣿⣿⣿⣿⣿⣿⣿⣿⣿⣿⣿⣿⣿⣿⣿⣿⣿⣿⣿⣿⣿⣿⣿⣿⣿⣿⣿⣿⣿⣿⣿⣿⣿⠀⠀⠀⠀⠀⠀⠀⠀⠀⠀⠀⠀</a:t>
            </a:r>
            <a:br/>
            <a:r>
              <a:t>⠀⠀⠀⠀⠀⠀⠀⠀⠀⠀⠀⢿⢿⢿⢿⣿⣿⡿⢿⢿⢿⢿⣿⢿⢿⢿⢿⢿⢿⢿⢿⢟⢟⢟⢟⢟⢟⢟⣟⣿⣿⣿⣿⡻⢿⡟⢿⢿⣿⢿⣿⣽⢽⢝⢝⣝⢝⢻⢿⣿⣿⣿⣾⣾⣻⣹⡝⣻⣿⠀⠀⠀⠀⠀⠀⠀⠀⠀⠀⠀⠀</a:t>
            </a:r>
            <a:br/>
            <a:r>
              <a:t>⠀⠀⠀⠀⠀⠀⠀⠀⠀⠀⠀⢕⢕⢕⢕⢜⢕⢕⢕⢕⢕⢸⢿⢗⢕⢕⢕⢕⣕⣕⣕⡗⢕⢕⢕⢕⢱⢜⢻⡿⢟⢟⢇⢕⢕⢕⢕⢕⢕⢑⢑⢑⠑⠑⢘⢕⢟⢿⢷⣷⣧⣽⡯⣿⣿⢻⢻⢿⢿⠀⠀⠀⠀⠀⠀⠀⠀⠀⠀⠀⠀</a:t>
            </a:r>
            <a:br/>
            <a:r>
              <a:t>⠀⠀⠀⠀⠀⠀⠀⠀⠀⠀⠀⢕⢕⢕⢕⢕⢕⢕⢕⢕⢕⢕⢕⢕⣱⡇⢕⣵⣽⣵⡕⢗⢕⢕⢕⠕⠕⢕⢕⢕⢕⢕⢕⢕⢕⢕⢕⢕⢕⢕⢕⢕⢕⢕⠕⢐⠄⢅⢕⢕⡵⢕⢕⢕⢕⢕⢕⡇⢕⠀⠀⠀⠀⠀⠀⠀⠀⠀⠀⠀⠀</a:t>
            </a:r>
            <a:br/>
            <a:r>
              <a:t>⠀⠀⠀⠀⠀⠀⠀⠀⠀⠀⠀⠑⢕⢕⢕⢕⢕⢕⢕⢕⢜⢗⢕⢜⢕⢕⢕⢕⢕⢕⢕⠕⠑⠁⠀⠀⢀⠑⢕⢕⢕⢕⢕⢕⢕⢕⢑⢕⢕⢕⢕⢕⢕⢕⢕⢕⢕⢕⢕⢕⢕⢅⢅⢕⢜⢕⢕⢕⢇⠀⠀⠀⠀⠀⠀⠀⠀⠀⠀⠀⠀</a:t>
            </a:r>
            <a:br/>
            <a:r>
              <a:t>⠀⠀⠀⠀⠀⠀⠀⠀⠀⠀⠀⠁⠕⠕⠕⢕⢕⠕⢕⢕⢕⢑⢕⠑⠅⠁⠅⠁⠀⠀⠀⠀⠀⠀⠀⠀⠀⠀⠑⠑⠑⠁⠑⠁⠀⠁⠀⠑⠑⠁⠑⢕⢕⢕⢕⢕⢕⣕⢻⣾⢧⣱⣻⡿⢿⡪⡕⢇⢕⠀⠀⠀⠀⠀⠀⠀⠀⠀⠀⠀⠀</a:t>
            </a:r>
            <a:br/>
            <a:r>
              <a:t>⠀⠀⠀⠀⠀⠀⠀⠀⠀⠀⠀⠀⠀⠀⠁⠑⠑⠁⠀⠁⠁⠀⠀⠀⠀⠀⠀⠀⠀⠀⠀⠀⠀⠀⠀⠀⠀⠀⠀⠀⠀⠀⠀⠀⠀⠀⠀⠀⠀⠀⠀⠁⠑⠑⠑⠑⠑⠑⠘⠚⠛⠛⠓⠃⠛⠛⠑⠑⠑⠀⠀⠀⠀⠀⠀⠀⠀⠀⠀⠀⠀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⠀⠀⠀⠀⠀⠀⠀⠀⠀⠀⠀⣿⣿⣿⣿⣿⣿⣿⣿⣿⣿⣿⣿⣿⡇⢕⣿⣿⣿⣟⢻⢿⣿⣿⣿⣿⣿⣿⣿⣿⣿⣿⣿⣿⣿⣿⣿⣿⣿⣿⣿⣿⣿⣿⣿⣿⣿⣿⣿⣿⣿⣿⣿⣿⣿⣿⣿⣿⣿⠀⠀⠀⠀⠀⠀⠀⠀⠀⠀⠀⠀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⠀⠀⠀⠀⠀⠀⠀⠀⠀⠀⠀⣿⣿⣿⣿⣿⣿⣿⣿⣿⣿⣿⣿⣿⡇⢕⣿⣿⣵⣥⢅⠁⠘⣿⣿⣿⣿⣿⣿⣿⣿⣿⣿⣿⣿⣿⣿⣿⣿⣿⣿⣿⣿⣿⣿⣿⣿⣿⣿⣿⣿⣿⣿⣿⣿⣿⣿⣿⣿⠀⠀⠀⠀⠀⠀⠀⠀⠀⠀⠀⠀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⠀⠀⠀⠀⠀⠀⠀⠀⠀⠀⠀⣿⣿⣿⣿⣿⣿⣿⣿⣿⣿⣿⣿⣿⡇⢕⣿⣯⣝⣹⣕⣔⢔⣿⣿⣿⣿⣿⣿⣿⣿⣿⣿⣿⣿⣿⣿⣿⣿⣿⣿⣿⣿⣿⣿⣿⣿⣿⣿⣿⣿⣿⣿⣿⣿⣿⣿⣿⣿⠀⠀⠀⠀⠀⠀⠀⠀⠀⠀⠀⠀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⠀⠀⠀⠀⠀⠀⠀⠀⠀⠀⠀⣿⣿⣿⣿⣿⣿⣿⣿⣿⣿⣿⣿⣿⡇⢜⣿⣿⣿⣿⣿⣿⣿⣿⣿⣿⣿⣿⣿⣿⣿⣿⣿⣿⣿⣿⣿⣿⣿⣿⣿⣿⣿⣿⣿⣿⣿⣿⣿⣿⣿⣿⣿⣿⣿⣿⣿⣿⣿⠀⠀⠀⠀⠀⠀⠀⠀⠀⠀⠀⠀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⠀⠀⠀⠀⠀⠀⠀⠀⠀⠀⠀⣿⣿⣿⣿⣿⣿⣿⣿⣿⣿⣿⣿⣿⡇⢱⣿⣿⣿⣿⣿⣿⣿⣿⣿⣿⣿⣿⣿⣿⣿⣿⣿⣿⣿⣿⣿⣿⣿⣿⣿⣿⣿⣿⣿⣿⣿⣿⣿⣿⣿⣿⣿⣿⣿⣿⣿⣿⣿⠀⠀⠀⠀⠀⠀⠀⠀⠀⠀⠀⠀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⠀⠀⠀⠀⠀⠀⠀⠀⠀⠀⠀⣿⣿⣿⣿⣿⣿⣿⣿⣿⣿⣿⣿⣿⡇⢸⣿⡽⣿⣿⣿⣿⣿⣿⣿⣿⣿⣿⣿⣿⣿⣿⣿⣿⣿⣿⣿⣿⣿⣿⣿⣿⣿⣿⣿⣿⣿⣿⣿⣿⣿⣿⣿⣿⣿⣿⣿⣿⣿⠀⠀⠀⠀⠀⠀⠀⠀⠀⠀⠀⠀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⠀⠀⠀⠀⠀⠀⠀⠀⠀⠀⠀⣿⣿⣿⣿⣿⣿⣿⣿⣿⣿⣿⣿⣿⡇⢸⣿⣿⣾⣿⣿⣿⡟⣾⣿⣿⣿⣿⣿⣿⣿⣿⣿⣿⣿⣿⣿⣿⣿⣿⣿⣿⣿⣿⣿⣿⣿⣿⣿⣿⣿⣿⣿⣿⣿⣿⣿⣿⣿⠀⠀⠀⠀⠀⠀⠀⠀⠀⠀⠀⠀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⠀⠀⠀⠀⠀⠀⠀⠀⠀⠀⠀⣿⣿⣿⣿⣿⣿⣿⣿⣿⣿⣿⣿⣿⡇⢸⣿⣼⣿⣿⣿⣯⣿⣿⣿⣿⣿⣿⣿⣿⣿⣿⣿⣿⣿⣿⣿⣿⣿⣿⣿⣿⣿⣿⣿⣿⣿⣿⣿⣿⣿⣿⣿⣿⣿⣿⣿⣿⣿⠀⠀⠀⠀⠀⠀⠀⠀⠀⠀⠀⠀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⠀⠀⠀⠀⠀⠀⠀⠀⠀⠀⠀⣻⣿⣿⣿⣿⣿⣿⣿⣿⣿⣿⣿⣿⢕⢸⣿⣿⣿⣿⣷⣿⣿⣿⣿⣿⣿⣿⣿⣿⣿⣿⣿⣿⣿⣿⣿⣿⣿⣿⣿⣿⣿⣿⣿⣿⣿⣿⣿⣿⣿⣿⣿⣿⣿⣿⣿⣿⣿⠀⠀⠀⠀⠀⠀⠀⠀⠀⠀⠀⠀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⠀⠀⠀⠀⠀⠀⠀⠀⠀⠀⠀⢿⣿⣿⣿⣿⣿⣿⣿⣿⣿⣿⣿⣿⢕⢸⣿⣿⣿⣿⣿⣿⣿⣽⣷⣿⣿⣿⣿⣿⣿⣿⣿⣿⣿⣿⣿⣿⣿⣿⣿⣿⣿⣿⣿⣿⣿⣿⣿⣿⣿⣿⣿⣿⣿⣿⣿⣿⣿⠀⠀⠀⠀⠀⠀⠀⠀⠀⠀⠀⠀</a:t>
            </a:r>
            <a:br/>
            <a:r>
              <a:t>⠀⠀⠀⠀⠀⠀⠀⠀⠀⠀⠀⢜⢝⢻⢿⣿⣿⣿⣿⣿⣿⣿⣿⣿⢕⢸⣿⣿⣿⣿⢿⢿⣿⣿⣿⣿⣿⣿⣿⣿⣿⣿⣿⣿⣿⣿⣿⣿⣿⣿⣿⣿⣿⣿⣿⣿⣿⣿⣿⣿⣿⣿⣿⣿⣿⣿⣿⣿⣿⠀⠀⠀⠀⠀⠀⠀⠀⠀⠀⠀⠀</a:t>
            </a:r>
            <a:br/>
            <a:r>
              <a:t>⠀⠀⠀⠀⠀⠀⠀⠀⠀⠀⠀⢱⣇⡫⢕⢻⢻⢏⢟⢟⢿⣿⣿⣿⢕⢸⣿⣿⣿⣟⢕⣾⣿⣿⣿⣿⣿⣿⣿⣿⢿⣿⣿⣿⣿⣿⣿⣿⣿⣿⣿⣿⣿⣿⣿⣿⣿⣿⣿⣿⣿⣿⣿⣿⣿⣿⣿⣿⣿⠀⠀⠀⠀⠀⠀⠀⠀⠀⠀⠀⠀</a:t>
            </a:r>
            <a:br/>
            <a:r>
              <a:t>⠀⠀⠀⠀⠀⠀⠀⠀⠀⠀⠀⢕⢝⢕⢕⢕⢇⢕⢕⢕⢕⢕⢝⢝⢕⣼⣿⣿⣿⣏⣺⣿⣿⣿⣿⣿⣿⣿⣿⣿⣿⣿⣿⣿⣿⣿⣿⣿⣿⣿⣿⣿⣿⣿⣿⣿⣿⣿⣿⣿⣿⣿⣿⣿⣿⣿⣿⣿⣿⠀⠀⠀⠀⠀⠀⠀⠀⠀⠀⠀⠀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⠀⠀⠀⠀⠀⠀⠀⠀⠀⠀⠀⢕⢕⢕⢕⢕⢕⢕⢕⣕⡕⢕⢕⢕⢱⣿⣿⣿⣿⢟⢟⢿⢿⣿⣿⣿⡟⣿⣿⣿⣿⣿⣟⣿⣿⣿⣿⣿⣿⣿⣿⣿⣿⣿⣿⣿⣿⣿⣿⣿⣿⣿⣿⣿⣿⣿⣿⣿⣿⠀⠀⠀⠀⠀⠀⠀⠀⠀⠀⠀⠀</a:t>
            </a:r>
            <a:br/>
            <a:r>
              <a:t>⠀⠀⠀⠀⠀⠀⠀⠀⠀⠀⠀⠑⠑⠑⠑⠑⠑⠑⠑⠑⠑⠑⠑⠑⠘⠛⠛⠛⠃⠑⠑⠑⠑⠘⠛⠛⠛⠛⠛⠛⠛⠛⠛⠛⠛⠛⠛⠛⠛⠛⠛⠛⠛⠛⠛⠛⠛⠛⠛⠛⠛⠛⠛⠛⠛⠛⠛⠛⠛⠀⠀⠀⠀⠀⠀⠀⠀⠀⠀⠀⠀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⠀⠀⠀⠀⠀⠀⠀⠀⠀⠀⠀⣿⣿⣿⣿⣿⣿⣿⣿⣿⣿⣿⣿⣿⣿⣿⣿⣿⣿⣿⣿⣿⣿⣿⣿⣿⣿⣿⣿⣿⣿⣿⣿⣿⣿⣿⣿⣿⣿⣿⣿⣿⣿⣿⣿⣿⣿⣿⣿⣿⡿⡿⠟⠛⠛⠙⠋⠉⠉⠀⠀⠀⠀⠀⠀⠀⠀⠀⠀⠀⠀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⠀⠀⠀⠀⠀⠀⠀⠀⠀⠀⠀⣿⣿⣿⣿⣿⣿⣿⣿⣿⣿⣿⣿⣿⣿⣿⣿⣿⣿⣿⣿⣿⣿⣿⣿⣿⣿⣿⣿⣿⣿⣿⣿⣿⣿⣿⣿⣿⣿⣿⣿⣿⣿⣿⣿⣿⢿⡟⠉⠁⠐⡇⠀⠀⠀⠀⠀⠀⠀⠀⠀⠀⠀⠀⠀⠀⠀⠀⠀⠀⠀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⠀⠀⠀⠀⠀⠀⠀⠀⠀⠀⠀⣿⣿⣿⣿⣿⣿⣿⣿⣿⣿⣿⣿⣿⣿⣿⣿⣿⣿⣿⣿⣿⣿⣿⣿⣿⣿⣿⣿⣿⣿⣿⣿⣿⣿⣿⣿⣿⣿⣿⣿⣿⣿⢟⢏⢅⢕⢕⠀⠄⢕⡇⠀⠀⠀⠀⠀⠀⠀⠀⠀⠀⠀⠀⠀⠀⠀⠀⠀⠀⠀</a:t>
            </a:r>
            <a:br/>
            <a:r>
              <a:t>⠀⠀⠀⠀⠀⠀⠀⠀⠀⠀⠀⣿⣿⡿⣟⣟⣟⣿⣿⣿⣿⣿⣿⣿⣿⣿⣿⣿⣿⣿⣿⣿⣿⣿⢿⣿⣿⣿⣿⣿⣿⣿⣿⣿⣿⣿⣿⣿⣿⣿⣿⣿⡕⢝⢕⢅⢕⢑⠀⢐⠕⡇⠄⠅⠀⢐⠀⠀⢔⠀⠀⠀⠀⠀⠀⠀⠀⠀⠀⠀⠀</a:t>
            </a:r>
            <a:br/>
            <a:r>
              <a:t>⠀⠀⠀⠀⠀⠀⠀⠀⠀⠀⠀⣿⣿⣿⣿⣿⣿⣿⣿⣿⣿⣿⣿⣿⣿⣿⣿⣿⣿⣿⣿⣿⡇⢝⣿⣿⣿⣿⣿⣿⣿⣿⣿⡿⣿⣿⣿⣿⣿⣿⣿⣿⣕⡕⢕⢕⢗⢕⢥⢅⡔⡇⢀⢀⢀⢕⢀⢕⢕⠀⠀⠀⠀⠀⠀⠀⠀⠀⠀⠀⠀</a:t>
            </a:r>
            <a:br/>
            <a:r>
              <a:t>⠀⠀⠀⠀⠀⠀⠀⠀⠀⠀⠀⣿⣿⣿⣿⣿⣿⣿⣿⣿⣿⣿⣿⣿⣿⣿⣿⣿⣿⣿⣿⣿⣵⣾⣿⣿⣿⣿⣿⣿⣿⣿⣿⣷⣿⣿⣿⣿⣿⣿⣿⣿⡗⡇⢕⢕⢕⣷⡇⢕⢣⡇⢕⢱⣧⢕⢕⢕⢕⠀⠀⠀⠀⠀⠀⠀⠀⠀⠀⠀⠀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⠀⠀⠀⠀⠀⠀⠀⠀⠀⠀⠀⣿⣿⣿⣿⣿⣿⣿⣿⣿⣿⣿⣿⣿⣿⣿⣿⣿⣿⣿⣿⣿⣿⣿⣿⣿⣿⣿⣿⣿⣿⣿⣿⣿⣿⣿⣿⣿⣿⣿⣿⣿⣷⣧⢕⢕⢕⢟⢇⢕⢕⡇⢕⢼⣿⢕⡕⢕⢕⠀⠀⠀⠀⠀⠀⠀⠀⠀⠀⠀⠀</a:t>
            </a:r>
            <a:br/>
            <a:r>
              <a:t>⠀⠀⠀⠀⠀⠀⠀⠀⠀⠀⠀⣿⣿⣿⣿⣿⣿⣿⣿⣿⣿⣿⣿⣿⣿⣿⣿⣿⣿⣿⣿⣿⣿⣿⣿⡞⣿⣿⣿⣿⣿⣿⣿⣿⣿⣿⣿⣿⣿⣿⣿⣿⣧⢯⣧⣵⣵⣵⣵⣵⣵⣷⣷⣾⣿⣷⣿⣿⣽⠀⠀⠀⠀⠀⠀⠀⠀⠀⠀⠀⠀</a:t>
            </a:r>
            <a:br/>
            <a:r>
              <a:t>⠀⠀⠀⠀⠀⠀⠀⠀⠀⠀⠀⣿⣿⣿⣿⣿⣿⣿⣿⣿⣿⣿⣿⣿⣿⣿⣿⣿⣿⣿⣿⣿⣿⣿⣇⢕⢾⣿⣿⣿⣿⣿⣿⣿⣿⣿⣿⣿⣿⣿⣿⣿⣿⣿⣟⣟⣟⣿⣿⣿⣿⣿⣿⣿⣿⣿⣿⣿⣿⠀⠀⠀⠀⠀⠀⠀⠀⠀⠀⠀⠀</a:t>
            </a:r>
            <a:br/>
            <a:r>
              <a:t>⠀⠀⠀⠀⠀⠀⠀⠀⠀⠀⠀⣿⣿⣿⣿⣿⣿⣿⣿⣿⣿⣿⣿⣿⣿⣿⣿⣿⣿⣿⣿⣿⣿⣿⣹⠑⠀⢅⣻⣿⣿⣿⣿⣿⣿⣿⣿⣿⣿⣿⣿⣿⣿⣿⣿⣿⣿⣿⣿⣿⣿⣿⣿⣿⣿⣿⣿⣿⣿⠀⠀⠀⠀⠀⠀⠀⠀⠀⠀⠀⠀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⠀⠀⠀⠀⠀⠀⠀⠀⠀⠀⠀⣿⣿⣿⣿⣿⣿⣿⣿⣿⣿⣿⣿⣿⣿⣿⣿⣿⣿⣿⣿⣿⡿⣧⡇⠄⣸⡜⣿⣿⣿⣿⣿⣿⣿⣿⣿⣿⣿⣿⣿⣿⣿⣿⣿⣿⣿⣿⣿⣿⣿⣿⣿⣿⣿⣿⣿⣿⣿⠀⠀⠀⠀⠀⠀⠀⠀⠀⠀⠀⠀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⠀⠀⠀⠀⠀⠀⠀⠀⠀⠀⠀⣿⣿⣿⣿⣿⣿⣿⣿⣿⣿⣿⣷⣟⣿⣯⣽⣷⣾⣿⣿⣿⣿⣿⡇⢄⣿⣇⣽⣿⣿⣿⣿⣿⣿⣿⣿⣿⣿⣿⣿⣿⣿⣿⣿⣿⣿⣿⣿⣿⣿⣿⣿⣿⣿⣿⣿⣿⣿⠀⠀⠀⠀⠀⠀⠀⠀⠀⠀⠀⠀</a:t>
            </a:r>
            <a:br/>
            <a:r>
              <a:t>⠀⠀⠀⠀⠀⠀⠀⠀⠀⠀⠀⣿⣟⣿⣿⣽⣿⣿⣿⣿⣿⣿⣿⣿⣿⣿⣿⣿⣿⣿⣿⣿⣿⣿⣷⢜⣿⣿⣞⣿⣿⣿⣿⣿⣿⣿⣿⣿⣿⣿⣿⣿⣿⣿⣿⣿⣿⣿⣿⣿⣿⣿⣿⣿⣿⣿⣿⣿⣿⠀⠀⠀⠀⠀⠀⠀⠀⠀⠀⠀⠀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⠀⠀⠀⠀⠀⠀⠀⠀⠀⠀⠀⣿⣿⣿⣿⣿⣿⣿⣿⣿⣿⣿⣿⣯⣿⣿⣿⣿⣿⣿⣿⣿⣿⣷⣾⣿⣿⣷⣾⣿⣿⣿⣿⣿⣿⣿⣿⣿⣿⣿⣿⣿⣿⣿⣿⣿⣿⣿⣿⣿⣿⣿⣿⣿⣿⣿⣿⣿⣿⠀⠀⠀⠀⠀⠀⠀⠀⠀⠀⠀⠀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⠀⠀⠀⠀⠀⠀⠀⠀⠀⠀⠀⣿⣿⣿⣿⣿⣿⣿⣿⣿⣿⣿⣿⣿⣿⣿⣿⣿⣿⣿⢿⢿⢿⢿⢿⢿⢿⢿⢿⣿⣿⣿⣿⣿⣿⣟⢿⣿⣿⣿⣟⡟⢟⡟⢟⢟⢻⢿⢿⣿⣿⣿⣯⣯⡿⡟⢟⢟⢿⠀⠀⠀⠀⠀⠀⠀⠀⠀⠀⠀⠀</a:t>
            </a:r>
            <a:br/>
            <a:r>
              <a:t>⠀⠀⠀⠀⠀⠀⠀⠀⠀⠀⠀⢕⢕⢕⢝⢝⢝⢕⢕⢕⢗⣷⣿⢯⢜⢝⢕⢕⢕⢕⢕⡕⢕⢕⢕⢕⢕⢕⢿⣿⣿⢿⢟⢝⢕⢕⢕⢕⢙⢝⠙⠝⠕⢕⠕⢟⢕⢷⣷⢽⣹⣟⣟⣿⣿⡿⢿⣾⣿⠀⠀⠀⠀⠀⠀⠀⠀⠀⠀⠀⠀</a:t>
            </a:r>
            <a:br/>
            <a:r>
              <a:t>⠀⠀⠀⠀⠀⠀⠀⠀⠀⠀⠀⢕⢕⢕⢕⢕⢕⢕⢕⢕⢕⢕⢕⢕⣕⢕⢕⣞⣇⣗⢜⢕⢕⢕⢕⢕⢕⢕⢜⢝⢕⢕⢕⢕⢕⢕⢕⢕⢕⢕⠕⢕⢄⢔⢔⢔⠐⠁⢕⢝⢝⡝⢝⢜⢝⢹⢕⢕⢜⠀⠀⠀⠀⠀⠀⠀⠀⠀⠀⠀⠀</a:t>
            </a:r>
            <a:br/>
            <a:r>
              <a:t>⠀⠀⠀⠀⠀⠀⠀⠀⠀⠀⠀⢑⢕⢕⢕⢕⢕⢕⢕⢗⢕⢕⢕⢇⢕⢕⡜⢗⢝⢝⢕⢕⢕⢕⠑⠁⠅⠕⢕⢕⢕⢕⢕⢕⢕⢕⠕⢕⢔⢕⢕⢕⢕⢕⢔⢕⢅⢅⢕⢕⢇⢕⠅⠕⢕⢕⢕⢇⢕⠀⠀⠀⠀⠀⠀⠀⠀⠀⠀⠀⠀</a:t>
            </a:r>
            <a:br/>
            <a:r>
              <a:t>⠀⠀⠀⠀⠀⠀⠀⠀⠀⠀⠀⠁⢕⠕⢕⢕⢕⢕⢕⢕⢕⢕⢕⠕⠕⠕⠑⠕⠁⠁⠁⠁⠀⠀⠀⠀⠐⠀⠑⠕⠕⠕⠕⠑⠑⠑⠀⠕⠑⠑⠑⢕⢕⢕⢕⢕⢕⢱⡼⣵⣱⡕⣕⣵⣵⣕⡕⢕⢕⠀⠀⠀⠀⠀⠀⠀⠀⠀⠀⠀⠀</a:t>
            </a:r>
            <a:br/>
            <a:r>
              <a:t>⠀⠀⠀⠀⠀⠀⠀⠀⠀⠀⠀⠀⠀⠀⠑⠑⠑⠑⠑⠑⠑⠑⠀⠀⠀⠀⠀⠀⠀⠀⠀⠀⠀⠀⠀⠀⠀⠀⠀⠀⠀⠀⠀⠀⠀⠀⠀⠀⠀⠀⠀⠑⠑⠑⠑⠑⠑⠑⠃⠛⠛⠛⠚⠛⠙⠃⠑⠑⠑⠀⠀⠀⠀⠀⠀⠀⠀⠀⠀⠀⠀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⠀⠀⠀⠀⠀⠀⠀⠀⠀⠀⠀⣿⣿⣿⣿⣿⣿⣿⣿⣿⣿⣿⣿⣿⣿⣿⣿⣿⣿⣿⣿⣿⣿⣿⣿⣿⣿⣿⣿⣿⣿⣿⣿⣿⣿⣿⣿⣿⣿⣿⣿⣿⣿⣿⣿⣿⣿⣿⣿⣿⡿⡿⠿⠟⠛⠙⠛⠙⠉⠀⠀⠀⠀⠀⠀⠀⠀⠀⠀⠀⠀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⠀⠀⠀⠀⠀⠀⠀⠀⠀⠀⠀⣿⣿⣿⣿⣿⣿⣿⣿⣿⣿⣿⣿⣿⣿⣿⣿⣿⣿⣿⣿⣿⣿⣿⣿⣿⣿⣿⣿⣿⣿⣿⣿⣿⣿⣿⣿⣿⣿⣿⣿⣿⣿⣿⣿⣿⢿⡟⠙⠁⠀⡇⠀⠀⠀⠀⠀⠀⠀⠀⠀⠀⠀⠀⠀⠀⠀⠀⠀⠀⠀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⠀⠀⠀⠀⠀⠀⠀⠀⠀⠀⠀⣿⣿⣿⣿⣿⣿⣿⣿⣿⣿⣿⣿⣿⣿⣿⣿⣿⣿⣿⣿⣿⣿⣿⣿⣿⣿⣿⣿⣿⣿⣿⣿⣿⣿⣿⣿⣿⣿⣿⣿⣿⣿⡿⢏⢕⢕⢕⠀⠄⠑⡇⢀⠀⠀⠀⠀⠀⠀⠀⠀⠀⠀⠀⠀⠀⠀⠀⠀⠀⠀</a:t>
            </a:r>
            <a:br/>
            <a:r>
              <a:t>⠀⠀⠀⠀⠀⠀⠀⠀⠀⠀⠀⣿⣿⢿⣏⣹⣿⣿⣿⣿⣿⣿⣿⣿⣿⣿⣿⣿⣿⣿⣿⣿⣿⣿⢿⣿⣿⣿⣿⣿⣿⣿⣿⣿⣿⣿⣿⣿⣿⣿⣿⣿⡽⢝⢕⢕⢕⢕⠄⠐⠅⡇⠔⢀⠀⠀⠀⢀⢄⠀⠀⠀⠀⠀⠀⠀⠀⠀⠀⠀⠀</a:t>
            </a:r>
            <a:br/>
            <a:r>
              <a:t>⠀⠀⠀⠀⠀⠀⠀⠀⠀⠀⠀⣿⣿⣿⣿⣽⣽⣿⣿⣻⣿⣿⣿⣿⣿⣿⣿⣿⣿⣿⣿⣿⣫⢝⣾⣿⣿⣿⣿⣿⣿⣿⣿⣿⣿⣿⣿⣿⣿⣿⣿⣿⢗⡇⢕⢑⢗⢱⢔⢔⣕⡇⢀⢁⠀⠀⢀⢕⢕⠀⠀⠀⠀⠀⠀⠀⠀⠀⠀⠀⠀</a:t>
            </a:r>
            <a:br/>
            <a:r>
              <a:t>⠀⠀⠀⠀⠀⠀⠀⠀⠀⠀⠀⣿⣿⣿⣿⣿⣿⣿⣿⣿⣿⣿⣿⣿⣿⣿⣿⣿⣿⣿⣿⣿⣾⣾⣿⣿⣿⣿⣿⣿⣿⣿⣿⣷⣿⣿⣿⣿⣿⣿⣿⣿⡏⡇⢕⢕⢕⣗⡇⢕⢱⢇⢕⢱⣵⢅⢑⢕⢕⠀⠀⠀⠀⠀⠀⠀⠀⠀⠀⠀⠀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⠀⠀⠀⠀⠀⠀⠀⠀⠀⠀⠀⣿⣿⣿⣿⣿⣿⣿⣿⣿⣿⣿⣿⣿⣿⣿⣿⣿⣿⣿⣿⣿⣿⣿⣿⣿⣿⣿⣿⣿⣿⣿⣿⣿⣿⣿⣿⣿⣿⣿⣿⣿⣟⣇⡕⡕⢕⢟⢇⢕⢕⣇⢕⢸⣿⢕⡕⢕⢕⠀⠀⠀⠀⠀⠀⠀⠀⠀⠀⠀⠀</a:t>
            </a:r>
            <a:br/>
            <a:r>
              <a:t>⠀⠀⠀⠀⠀⠀⠀⠀⠀⠀⠀⣿⣿⣿⣿⣿⣿⣿⣿⣿⣿⣿⣿⣿⣿⣿⣿⣿⣿⣿⣿⣿⣿⣿⣿⡯⣿⣿⣿⣿⣿⣿⣿⣿⣿⣿⣿⣿⣿⣿⣿⣿⣇⣇⣧⣕⣵⣵⣵⣵⣵⣾⣷⣼⣿⣿⣷⣷⣾⠀⠀⠀⠀⠀⠀⠀⠀⠀⠀⠀⠀</a:t>
            </a:r>
            <a:br/>
            <a:r>
              <a:t>⠀⠀⠀⠀⠀⠀⠀⠀⠀⠀⠀⣿⣿⣿⣿⣿⣿⣿⣿⣿⣿⣿⣿⣿⣿⣿⣿⣿⣿⣿⣿⣿⣿⣿⣯⡵⣼⣿⣿⣿⣿⣿⣿⣿⣿⣿⣿⣿⣿⣿⣿⣿⣿⣿⣿⣿⣿⣿⣿⣿⣿⣿⣿⣿⣿⣿⣿⣿⣿⠀⠀⠀⠀⠀⠀⠀⠀⠀⠀⠀⠀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⠀⠀⠀⠀⠀⠀⠀⠀⠀⠀⠀⣿⣿⣿⣿⣿⣿⣿⣿⣿⣿⣿⣿⣿⣿⣿⣿⣿⣿⣿⣿⣿⣿⣿⣿⠁⠄⢑⢿⣿⣿⣿⣿⣿⣿⣿⣿⣿⣿⣿⣿⣿⣿⣿⣿⣿⣿⣿⣿⣿⣿⣿⣿⣿⣿⣿⣿⣿⣿⠀⠀⠀⠀⠀⠀⠀⠀⠀⠀⠀⠀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⠀⠀⠀⠀⠀⠀⠀⠀⠀⠀⠀⣿⣿⣿⣿⣿⣿⣿⣿⣿⣿⣿⣿⣿⣿⣿⣿⣿⣿⣿⣿⣿⣿⣿⡇⠄⢰⡜⣾⣿⣿⣿⣿⣿⣿⣿⣿⣿⣿⣿⣿⣿⣿⣿⣿⣿⣿⣿⣿⣿⣿⣿⣿⣿⣿⣿⣿⣿⣿⠀⠀⠀⠀⠀⠀⠀⠀⠀⠀⠀⠀</a:t>
            </a:r>
            <a:br/>
            <a:r>
              <a:t>⠀⠀⠀⠀⠀⠀⠀⠀⠀⠀⠀⣿⣿⣿⣿⣿⣿⣿⣿⣿⣿⣿⡷⣿⣻⣿⣯⣽⣿⣿⣿⣿⣿⣿⡇⢀⣿⡇⢟⣿⣿⣿⣿⣿⣿⣿⣿⣿⣿⣿⣿⣿⣿⣿⣿⣿⣻⣿⣿⣿⣿⣿⣿⣿⣿⣿⣿⣿⣿⠀⠀⠀⠀⠀⠀⠀⠀⠀⠀⠀⠀</a:t>
            </a:r>
            <a:br/>
            <a:r>
              <a:t>⠀⠀⠀⠀⠀⠀⠀⠀⠀⠀⠀⡿⣿⣟⣿⣿⣯⣿⣿⣿⣿⣿⣿⣿⣿⣿⣿⣿⣿⣿⣿⣿⣿⣿⡇⢾⣿⣿⡿⣿⣿⣿⣿⣿⣿⣿⣿⣿⣿⣿⣿⣿⣿⣿⣿⣿⣿⣿⣿⣿⣿⣿⣿⣿⣿⣿⣿⣿⣿⠀⠀⠀⠀⠀⠀⠀⠀⠀⠀⠀⠀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⠀⠀⠀⠀⠀⠀⠀⠀⠀⠀⠀⣿⣿⣿⣿⣿⣿⣿⣿⣿⣿⣿⣿⣿⣿⣿⣿⣿⣿⣿⣿⣿⣽⣽⣷⣿⣿⣯⣽⣿⣿⣿⣿⣿⣿⣿⣿⣿⣿⣿⣿⣿⣿⣿⣿⣿⣿⣿⣿⣿⣿⣿⣿⣿⣿⣿⣿⣿⣿⠀⠀⠀⠀⠀⠀⠀⠀⠀⠀⠀⠀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⠀⠀⠀⠀⠀⠀⠀⠀⠀⠀⠀⣿⣿⣿⣿⣿⣿⣿⣿⣿⣿⣿⣿⣿⣿⣿⣿⣿⣿⣿⣿⣿⣿⣿⣿⣿⣿⣿⣿⣿⣿⣿⣿⣿⣿⣿⣿⣿⣿⣿⣿⡿⢿⢿⢿⢿⢿⣿⣿⣿⣿⣿⣿⣻⣻⣿⢿⢿⢿⠀⠀⠀⠀⠀⠀⠀⠀⠀⠀⠀⠀</a:t>
            </a:r>
            <a:br/>
            <a:r>
              <a:t>⠀⠀⠀⠀⠀⠀⠀⠀⠀⠀⠀⢜⢝⢝⢟⢟⣝⢝⢝⢝⢝⣿⣿⢿⢝⢹⢝⢝⢝⢝⢝⢕⢕⢕⢕⢕⢕⢕⣷⣿⣿⣿⡿⢟⢝⢏⢝⢟⢻⠟⢟⢞⢕⢕⢕⢵⡣⢴⣸⣝⢟⡻⢿⣿⣿⣾⣷⣧⣵⠀⠀⠀⠀⠀⠀⠀⠀⠀⠀⠀⠀</a:t>
            </a:r>
            <a:br/>
            <a:r>
              <a:t>⠀⠀⠀⠀⠀⠀⠀⠀⠀⠀⠀⢕⢕⢕⢕⢕⢕⢕⢕⢕⢜⢝⢝⢕⢕⢕⡱⡷⢷⡗⢜⢱⢕⢕⢕⢕⢕⢕⢞⢟⢝⢕⢕⢕⢕⢕⢕⢕⢕⢔⢕⢔⢄⢄⢅⠕⢅⠙⠟⢟⢿⢿⢿⢳⢞⢿⢇⢝⢝⠀⠀⠀⠀⠀⠀⠀⠀⠀⠀⠀⠀</a:t>
            </a:r>
            <a:br/>
            <a:r>
              <a:t>⠀⠀⠀⠀⠀⠀⠀⠀⠀⠀⠀⢕⢕⢕⢕⢕⢕⢕⢱⢕⡕⢕⢕⢗⢇⢕⡕⢷⢾⢏⢝⢕⢕⢕⠕⠕⠕⢕⢕⢕⢕⢕⢕⢕⢕⢕⢕⢕⢕⢕⢕⢕⢕⢕⢅⠕⢄⢁⢕⢕⢕⢜⢕⢕⢕⢕⢕⢕⢕⠀⠀⠀⠀⠀⠀⠀⠀⠀⠀⠀⠀</a:t>
            </a:r>
            <a:br/>
            <a:r>
              <a:t>⠀⠀⠀⠀⠀⠀⠀⠀⠀⠀⠀⠁⢕⢕⢕⢕⢑⢕⢕⢜⢕⢕⢕⢕⢕⢝⠕⠕⢕⢕⠑⠐⠄⠀⠀⠀⠀⠀⠕⠕⢕⢕⢕⢕⢕⢔⢅⢕⢕⠕⢕⢕⢕⢕⢕⢕⢕⢕⢕⡕⢕⢔⢁⢔⢅⢕⢕⢕⢕⠀⠀⠀⠀⠀⠀⠀⠀⠀⠀⠀⠀</a:t>
            </a:r>
            <a:br/>
            <a:r>
              <a:t>⠀⠀⠀⠀⠀⠀⠀⠀⠀⠀⠀⠀⠁⠑⠑⠑⠑⠑⠑⠑⠑⠑⠑⠑⠑⠑⠀⠀⠀⠀⠀⠀⠀⠀⠀⠀⠀⠀⠀⠑⠑⠁⠁⠁⠀⠀⠁⠁⠁⠑⠁⠁⠑⠑⠑⠑⠑⠑⠑⠚⠓⠓⠑⠚⠛⠚⠓⠑⠑⠀⠀⠀⠀⠀⠀⠀⠀⠀⠀⠀⠀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⠀⠀⠀⠀⠀⠀⠀⠀⠀⠀⠀⣿⣿⣿⣿⣿⣿⣿⣿⣿⣿⣿⣿⣿⣿⣿⣿⣿⣿⣿⣿⣿⣿⣿⣿⣿⣿⣿⣿⣿⣿⣿⣿⣿⣿⣿⣿⣿⣿⣿⣿⣿⣿⣿⣿⣿⣿⣿⣿⣿⣿⣿⢿⠿⠟⠏⠟⠛⠛⠀⠀⠀⠀⠀⠀⠀⠀⠀⠀⠀⠀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⠀⠀⠀⠀⠀⠀⠀⠀⠀⠀⠀⣿⣿⣿⣿⣿⣿⣿⣿⣿⣿⣿⣿⣿⣿⣿⣿⣿⣿⣿⣿⣿⣿⣿⣿⣿⣿⣿⣿⣿⣿⣿⣿⣿⣿⣿⣿⣿⣿⣿⣿⣿⣿⣿⣿⣿⣿⢿⠛⠝⠑⡇⠀⠀⠀⠀⠀⠀⠀⠀⠀⠀⠀⠀⠀⠀⠀⠀⠀⠀⠀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⠀⠀⠀⠀⠀⠀⠀⠀⠀⠀⠀⣿⣿⣿⣿⣿⣿⣿⣿⣿⣿⣿⣿⣿⣿⣿⣿⣿⣿⣿⣿⣿⣿⣿⣿⣿⣿⣿⣿⣿⣿⣿⣿⣿⣿⣿⣿⣿⣿⣿⣿⣿⣿⣿⢟⢙⢕⢕⠀⠀⢄⢕⠀⠀⠀⠀⠀⠀⠀⠀⠀⠀⠀⠀⠀⠀⠀⠀⠀⠀⠀</a:t>
            </a:r>
            <a:br/>
            <a:r>
              <a:t>⠀⠀⠀⠀⠀⠀⠀⠀⠀⠀⠀⣿⢿⣝⣻⣻⣿⣿⣿⣿⣿⣿⣿⣿⣿⣿⣿⣿⣿⣿⣿⣿⣿⣿⣿⣿⣿⣿⣿⣿⣿⣿⣿⣿⣿⣿⣿⣿⣿⣿⣿⣿⣯⢞⢕⢕⢕⢕⠁⢐⢕⢕⢕⢁⠀⢀⢀⢀⢔⠀⠀⠀⠀⠀⠀⠀⠀⠀⠀⠀⠀</a:t>
            </a:r>
            <a:br/>
            <a:r>
              <a:t>⠀⠀⠀⠀⠀⠀⠀⠀⠀⠀⠀⣳⣿⣷⣿⣿⣿⣿⣿⣿⣿⣿⣿⣿⣿⣿⣿⣿⣿⣿⣿⣿⢹⢝⣿⣿⣿⣿⣿⣿⣿⣿⣿⣿⡿⣿⣿⣿⣿⣿⣿⣿⢇⡕⢕⢣⠵⢕⣔⢔⢁⢕⢕⢅⢔⢕⢕⢕⢕⠀⠀⠀⠀⠀⠀⠀⠀⠀⠀⠀⠀</a:t>
            </a:r>
            <a:br/>
            <a:r>
              <a:t>⠀⠀⠀⠀⠀⠀⠀⠀⠀⠀⠀⣿⣿⣿⣿⣿⣿⣿⣿⣿⣿⣿⣿⣿⣿⣿⣿⣿⣿⣿⣿⣿⣧⣷⣿⣿⣿⣿⣿⣿⣿⣿⣿⣧⣿⣿⣿⣿⣿⣿⣿⣿⣷⡇⢕⢕⢕⣵⡕⢱⢗⣱⢕⢕⣔⢕⢕⢕⢕⠀⠀⠀⠀⠀⠀⠀⠀⠀⠀⠀⠀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⠀⠀⠀⠀⠀⠀⠀⠀⠀⠀⠀⣿⣿⣿⣿⣿⣿⣿⣿⣿⣿⣿⣿⣿⣿⣿⣿⣿⣿⣿⣿⣿⣿⣿⣿⣿⣿⣿⣿⣿⣿⣿⣿⣿⣿⣿⣿⣿⣿⣿⣿⣿⡟⡇⢕⢕⢕⢿⢧⢱⢕⢿⢕⢼⣿⢕⡕⢕⢕⠀⠀⠀⠀⠀⠀⠀⠀⠀⠀⠀⠀</a:t>
            </a:r>
            <a:br/>
            <a:r>
              <a:t>⠀⠀⠀⠀⠀⠀⠀⠀⠀⠀⠀⣿⣿⣿⣿⣿⣿⣿⣿⣿⣿⣿⣿⣿⣿⣿⣿⣿⣿⣿⣿⣿⣿⣿⣿⡯⣿⣿⣿⣿⣿⣿⣿⣿⣿⣿⣿⣿⣿⣿⣿⣿⡯⢇⣇⣝⣕⣱⣕⣕⣕⣼⣵⣽⣿⣾⣧⣷⣼⠀⠀⠀⠀⠀⠀⠀⠀⠀⠀⠀⠀</a:t>
            </a:r>
            <a:br/>
            <a:r>
              <a:t>⠀⠀⠀⠀⠀⠀⠀⠀⠀⠀⠀⣿⣿⣿⣿⣿⣿⣿⣿⣿⣿⣿⣿⣿⣿⣿⣿⣿⣿⣿⣿⣿⣿⣿⣯⡵⣼⣿⣿⣿⣿⣿⣿⣿⣿⣿⣿⣿⣿⣿⣿⣿⣷⣷⣿⡿⢿⣿⣿⣿⣿⣿⣿⣿⣿⣿⣿⣿⣿⠀⠀⠀⠀⠀⠀⠀⠀⠀⠀⠀⠀</a:t>
            </a:r>
            <a:br/>
            <a:r>
              <a:t>⠀⠀⠀⠀⠀⠀⠀⠀⠀⠀⠀⣿⣿⣿⣿⣿⣿⣿⣿⣿⣿⣿⣿⣿⣿⣿⣿⣿⣿⣿⣿⣿⣿⣿⡿⠕⠉⢝⣿⣿⣿⣿⣿⣿⣿⣿⣿⣿⣿⣻⣿⣿⣿⣿⣿⣿⣿⣿⣿⣿⣿⣿⣿⣿⣿⣿⣿⣿⣿⠀⠀⠀⠀⠀⠀⠀⠀⠀⠀⠀⠀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⠀⠀⠀⠀⠀⠀⠀⠀⠀⠀⠀⣿⣿⣿⣿⣿⣿⣿⣿⣿⣿⣿⣿⣿⣿⣿⣿⣿⣿⣿⣿⣿⣿⣿⢇⠀⣄⢱⣹⣿⣿⣿⣿⣿⣿⣿⣿⣿⣿⣿⣿⣿⣿⣿⣿⣿⣿⣿⣿⣿⣿⣿⣿⣿⣿⣿⣿⣿⣿⠀⠀⠀⠀⠀⠀⠀⠀⠀⠀⠀⠀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⠀⠀⠀⠀⠀⠀⠀⠀⠀⠀⠀⣿⣿⣿⣿⣿⣿⣿⣿⣿⣿⣿⣿⢿⣿⣿⣟⣻⣿⣿⣿⣿⣷⣿⢀⢠⣿⢕⡟⣿⣿⣿⣿⣿⣿⣿⣿⣿⣿⣿⣿⣿⣿⣿⣿⣿⣿⣿⣿⣿⣿⣿⣿⣿⣿⣿⣿⣿⣿⠀⠀⠀⠀⠀⠀⠀⠀⠀⠀⠀⠀</a:t>
            </a:r>
            <a:br/>
            <a:r>
              <a:t>⠀⠀⠀⠀⠀⠀⠀⠀⠀⠀⠀⣿⡿⣿⣿⣿⣿⣿⣿⣿⣿⣾⣿⣿⣿⣿⣿⣿⣿⣿⣿⣿⣿⣿⢔⢸⣿⣇⢼⣿⣿⣿⣿⣿⣿⣿⣿⣿⣿⣿⣿⣿⣿⣿⣿⣿⣿⣿⣿⣿⣿⣿⣿⣿⣿⣿⣿⣿⣿⠀⠀⠀⠀⠀⠀⠀⠀⠀⠀⠀⠀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⠀⠀⠀⠀⠀⠀⠀⠀⠀⠀⠀⣾⣿⣿⣿⣿⣿⣿⣿⣿⣿⣿⣿⣿⣿⣿⣿⣿⣿⣿⣿⣿⡿⢿⣣⣾⣿⡟⢿⣿⣿⣿⣿⣿⣿⣿⣿⣿⣿⣿⣿⣿⣿⣿⣿⣿⣿⣿⣿⣿⣿⣿⣿⣿⣿⣿⣿⣿⣿⠀⠀⠀⠀⠀⠀⠀⠀⠀⠀⠀⠀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⠀⠀⠀⠀⠀⠀⠀⠀⠀⠀⠀⢻⢿⢿⣿⣿⢿⢿⢿⢿⢿⣿⣿⣿⡿⣿⢿⡿⣿⢿⢿⢿⢟⢟⢟⢟⢟⢟⣻⣿⣿⣿⣿⣿⡿⣿⡻⣿⣿⣿⣿⡟⢻⢟⢟⢟⢝⢟⢟⢿⣿⣿⣿⣿⣿⣿⡟⣿⢟⠀⠀⠀⠀⠀⠀⠀⠀⠀⠀⠀⠀</a:t>
            </a:r>
            <a:br/>
            <a:r>
              <a:t>⠀⠀⠀⠀⠀⠀⠀⠀⠀⠀⠀⢕⢕⢕⢕⢕⢇⢕⢕⢕⢻⣿⢗⡗⢇⢜⢜⢕⢕⢱⡕⢕⢕⢕⢕⢕⢕⢜⢿⣿⣿⢿⢟⢎⢕⢕⢕⢕⢜⠝⢙⢝⠝⠕⢇⢕⢞⢽⢳⣷⣮⣕⣹⣟⣻⢟⣿⡿⢿⠀⠀⠀⠀⠀⠀⠀⠀⠀⠀⠀⠀</a:t>
            </a:r>
            <a:br/>
            <a:r>
              <a:t>⠀⠀⠀⠀⠀⠀⠀⠀⠀⠀⠀⢕⢕⢕⢕⢕⢕⢕⢕⢕⢜⢜⢕⡕⢕⢗⡞⢟⣏⢝⢕⢕⢕⢕⢕⢕⢕⢕⢜⢝⢕⢕⢕⢕⢕⢕⢕⢕⢕⢕⢕⢕⢔⢁⢕⢕⠅⠁⠁⠘⢝⢝⢟⢟⠟⢝⢝⢟⢕⠀⠀⠀⠀⠀⠀⠀⠀⠀⠀⠀⠀</a:t>
            </a:r>
            <a:br/>
            <a:r>
              <a:t>⠀⠀⠀⠀⠀⠀⠀⠀⠀⠀⠀⢕⢕⢕⢕⢕⢱⢕⢕⢕⢕⢏⢹⢕⡜⢸⢻⢟⢟⢇⢕⢕⠕⠑⠕⢕⢕⢕⢕⢕⢕⢕⢕⢑⢕⢕⢕⢕⢕⢕⢑⢑⢕⢕⢕⢑⢑⢔⢔⢕⢕⢕⢕⢕⢕⢔⢕⢕⢕⠀⠀⠀⠀⠀⠀⠀⠀⠀⠀⠀⠀</a:t>
            </a:r>
            <a:br/>
            <a:r>
              <a:t>⠀⠀⠀⠀⠀⠀⠀⠀⠀⠀⠀⠑⠑⠑⠑⠑⠑⠑⠑⠑⠑⠑⠑⠑⠘⠑⠑⠑⠑⠑⠑⠑⠑⠑⠀⠀⠑⠑⠑⠑⠑⠑⠁⠑⠑⠑⠑⠁⠑⠑⠑⠑⠑⠑⠑⠑⠑⠑⠑⠑⠑⠑⠑⠀⠀⠀⠁⠑⠑⠀⠀⠀⠀⠀⠀⠀⠀⠀⠀⠀⠀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⠀⠀⠀⠀⠀⠀⠀⠀⠀⠀⠀⣿⣿⣿⣿⣿⣿⣿⣿⣿⣿⣿⣿⣿⣿⣿⣿⣿⣿⣿⣿⣿⣿⣿⣿⣿⣿⣿⣿⣿⣿⣿⣿⣿⣿⣿⣿⣿⣿⣿⣿⣿⣿⣿⣿⣿⣿⣿⣿⣿⣿⣿⡿⢿⠿⠟⠏⠛⠛⠀⠀⠀⠀⠀⠀⠀⠀⠀⠀⠀⠀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⠀⠀⠀⠀⠀⠀⠀⠀⠀⠀⠀⣿⣿⣿⣿⣿⣿⣿⣿⣿⣿⣿⣿⣿⣿⣿⣿⣿⣿⣿⣿⣿⣿⣿⣿⣿⣿⣿⣿⣿⣿⣿⣿⣿⣿⣿⣿⣿⣿⣿⣿⣿⣿⣿⣿⣿⣿⢿⢟⠏⠉⡇⠔⠀⠀⠀⠀⠀⠀⠀⠀⠀⠀⠀⠀⠀⠀⠀⠀⠀⠀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⠀⠀⠀⠀⠀⠀⠀⠀⠀⠀⠀⣿⣿⣿⣿⣿⣿⣿⣿⣿⣿⣿⣿⣿⣿⣿⣿⣿⣿⣿⣿⣿⣿⣿⣿⣿⣿⣿⣿⣿⣿⣿⣿⣿⣿⣿⣿⣿⣿⣿⣿⣿⣿⣿⢟⢏⢜⢕⠄⢑⢔⢕⠀⠀⠀⠀⠀⠀⢀⠀⠀⠀⠀⠀⠀⠀⠀⠀⠀⠀⠀</a:t>
            </a:r>
            <a:br/>
            <a:r>
              <a:t>⠀⠀⠀⠀⠀⠀⠀⠀⠀⠀⠀⡿⣏⣝⣿⣟⣿⣿⣿⣿⣿⣿⣿⣿⣿⣿⣿⣿⣿⣿⣿⣿⣿⣿⣿⣿⣿⣿⣿⣿⣿⣿⣿⣿⣿⣿⣿⣿⣿⣿⣿⣿⣟⡟⢑⢕⢕⢕⢐⠅⢕⢕⢕⢔⢄⢄⢀⢀⢄⠀⠀⠀⠀⠀⠀⠀⠀⠀⠀⠀⠀</a:t>
            </a:r>
            <a:br/>
            <a:r>
              <a:t>⠀⠀⠀⠀⠀⠀⠀⠀⠀⠀⠀⣿⣿⣿⣿⣿⣿⣿⣿⣿⣿⣿⣿⣿⣿⣿⣿⣿⣿⣿⣿⣿⢝⢳⣿⣿⣿⣿⣿⣿⣿⣿⣿⣿⣟⣿⣿⣿⣿⣿⣿⣿⡯⡕⢱⢵⢵⢕⡕⢕⢕⢕⢕⢕⢔⢕⢕⢕⢕⠀⠀⠀⠀⠀⠀⠀⠀⠀⠀⠀⠀</a:t>
            </a:r>
            <a:br/>
            <a:r>
              <a:t>⠀⠀⠀⠀⠀⠀⠀⠀⠀⠀⠀⣿⣿⣿⣿⣿⣿⣿⣿⣿⣿⣿⣿⣿⣿⣿⣿⣿⣿⣿⣿⣿⣧⣾⣾⣿⣿⣿⣿⣿⣿⣿⣿⣧⣿⣿⣿⣿⣿⣿⣿⣿⣇⡇⢕⢕⢕⡵⡵⢕⣟⢱⢕⢕⣕⢕⢕⢕⢕⠀⠀⠀⠀⠀⠀⠀⠀⠀⠀⠀⠀</a:t>
            </a:r>
            <a:br/>
            <a:r>
              <a:t>⠀⠀⠀⠀⠀⠀⠀⠀⠀⠀⠀⣿⣿⣿⣿⣿⣿⣿⣿⣿⣿⣿⣾⣿⣿⣿⣿⣿⣿⣿⣿⣿⣿⣿⣿⣿⣿⣿⣿⣿⣿⣿⣿⣿⣿⣿⣿⣿⣿⣿⣿⣿⡏⡇⢕⢕⢕⣿⡇⢜⢕⢼⢕⢼⣿⢣⡕⢕⢱⠀⠀⠀⠀⠀⠀⠀⠀⠀⠀⠀⠀</a:t>
            </a:r>
            <a:br/>
            <a:r>
              <a:t>⠀⠀⠀⠀⠀⠀⠀⠀⠀⠀⠀⣿⣿⣿⣿⣿⣿⣿⣿⣿⣿⣿⣿⣿⣿⣿⣿⣿⣿⣿⣿⣿⣿⣿⣿⡿⣿⣿⣿⣿⣿⣿⣿⣿⣿⣿⣿⣿⣿⣿⣿⣿⣯⡇⣇⢕⢕⢕⣕⣕⣕⣹⣜⣝⣿⣵⣷⣵⣵⠀⠀⠀⠀⠀⠀⠀⠀⠀⠀⠀⠀</a:t>
            </a:r>
            <a:br/>
            <a:r>
              <a:t>⠀⠀⠀⠀⠀⠀⠀⠀⠀⠀⠀⣿⣿⣿⣿⣿⣿⣿⣿⣿⣿⣿⢿⣿⣿⣿⣿⣿⣿⣿⣿⣿⣿⣿⣿⡷⣾⣿⣿⣿⣿⣿⣿⣿⣿⣿⣿⣿⣿⣿⣿⣿⣿⣿⣿⣿⣿⣿⣿⣿⣿⣿⣿⣿⣿⣿⣿⣿⣿⠀⠀⠀⠀⠀⠀⠀⠀⠀⠀⠀⠀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⠀⠀⠀⠀⠀⠀⠀⠀⠀⠀⠀⣿⣿⣿⣿⣿⣿⣿⣿⣿⣿⣿⣿⣿⣿⣿⣿⣿⣿⣿⣿⣿⣿⣿⡟⠕⠙⢹⣿⣿⣿⣿⣿⣿⣿⣿⣿⣿⣿⣿⣿⣿⣿⣿⣷⣷⣾⣿⣿⣿⣿⣿⣿⣿⣿⣿⣿⣿⣿⠀⠀⠀⠀⠀⠀⠀⠀⠀⠀⠀⠀</a:t>
            </a:r>
            <a:br/>
            <a:r>
              <a:t>⠀⠀⠀⠀⠀⠀⠀⠀⠀⠀⠀⣿⣿⣿⣿⣿⣿⣿⣿⣿⣿⣿⣿⣿⣿⣿⣿⣿⣿⣿⣿⣿⣿⣿⠇⠀⡀⢱⢻⣿⣿⣿⣿⣿⣿⣿⣿⣿⣿⣿⣿⣿⣿⣿⣿⣿⣿⣿⣿⣿⣿⣿⣿⣿⣿⣿⣿⣿⣿⠀⠀⠀⠀⠀⠀⠀⠀⠀⠀⠀⠀</a:t>
            </a:r>
            <a:br/>
            <a:r>
              <a:t>⠀⠀⠀⠀⠀⠀⠀⠀⠀⠀⠀⣿⣿⣿⣿⣿⣿⣿⣿⣿⣿⣟⣿⣿⢿⢿⣟⣻⣿⣿⣿⣯⣽⣿⠀⢠⣿⢱⡼⣿⣿⣿⣿⣿⣿⣿⣿⣿⣿⣿⣿⣿⣿⣿⣿⣿⣿⣿⣿⣿⣿⣿⣿⣿⣿⣿⣿⣿⣿⠀⠀⠀⠀⠀⠀⠀⠀⠀⠀⠀⠀</a:t>
            </a:r>
            <a:br/>
            <a:r>
              <a:t>⠀⠀⠀⠀⠀⠀⠀⠀⠀⠀⠀⣿⣿⡿⢿⣿⣻⣿⣿⣿⣿⣿⣷⣿⣿⣿⣿⣿⣿⣿⣿⣿⣿⣿⢁⣼⣿⡕⣸⣿⣿⣿⣿⣿⣿⣿⣿⣿⣿⣿⣿⣿⣿⣿⣿⣿⣿⣿⣿⣿⣿⣿⣿⣿⣿⣿⣿⣿⣿⠀⠀⠀⠀⠀⠀⠀⠀⠀⠀⠀⠀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⠀⠀⠀⠀⠀⠀⠀⠀⠀⠀⠀⣾⣿⣿⣿⣿⣿⣿⣿⣿⣿⣿⣿⣿⣿⣿⣿⣿⣿⣿⣿⣿⣿⣿⣜⣿⣿⢿⣾⣿⣿⣿⣿⣿⣿⣿⣿⣿⣿⣿⣿⣿⣿⣿⣿⣿⣿⣿⣿⣿⣿⣿⣿⣿⣿⣿⣿⣿⣿⠀⠀⠀⠀⠀⠀⠀⠀⠀⠀⠀⠀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⠀⠀⠀⠀⠀⠀⠀⠀⠀⠀⠀⣿⣿⣿⣿⣿⣿⣿⣿⣿⣿⣿⣿⣿⣿⣿⣿⣿⣿⣿⣿⣿⢿⢿⢿⢿⡿⢿⣿⣿⣿⣿⣿⣿⣿⣿⢿⣿⣿⣿⣿⡿⢿⢿⢿⢿⢿⢿⢿⣿⣿⣿⣿⣿⣿⣿⣿⣿⣟⠀⠀⠀⠀⠀⠀⠀⠀⠀⠀⠀⠀</a:t>
            </a:r>
            <a:br/>
            <a:r>
              <a:t>⠀⠀⠀⠀⠀⠀⠀⠀⠀⠀⠀⢕⢕⢝⢕⢕⡕⢕⢕⢸⣳⣿⢏⢗⢏⢹⢜⢝⢝⢝⢕⢕⢕⢕⢕⢕⢕⢱⣷⣿⣿⣿⣿⢿⢝⢝⢟⢝⢝⢟⢟⢟⢕⢕⢕⢇⢕⣷⣧⣕⣹⣝⢟⡻⢿⣿⣿⣷⣿⠀⠀⠀⠀⠀⠀⠀⠀⠀⠀⠀⠀</a:t>
            </a:r>
            <a:br/>
            <a:r>
              <a:t>⠀⠀⠀⠀⠀⠀⠀⠀⠀⠀⠀⢕⢕⢕⢕⢕⢕⢕⢕⢕⢕⢜⢕⢕⢕⣵⡵⢷⢗⡞⢕⢕⢕⢕⢕⢜⢕⢕⢞⢟⢏⢝⢕⢕⢕⢕⢕⢕⢕⢕⢔⢕⢄⢅⢅⠕⢕⠕⠜⢝⢻⢟⢿⣿⡷⢷⢷⢿⡷⠀⠀⠀⠀⠀⠀⠀⠀⠀⠀⠀⠀</a:t>
            </a:r>
            <a:br/>
            <a:r>
              <a:t>⠀⠀⠀⠀⠀⠀⠀⠀⠀⠀⠀⢕⢕⢕⢕⢕⢕⢕⢕⢕⢕⢕⢕⢕⡽⢽⣵⣗⡇⡇⢇⢕⢕⢕⢕⢕⢕⢕⢕⢕⢕⢕⢕⢕⢕⢕⢕⢕⢕⢕⢕⢅⢑⢕⢕⢕⢕⢔⢄⢕⢕⢕⢕⢕⢕⢕⢕⢕⢕⠀⠀⠀⠀⠀⠀⠀⠀⠀⠀⠀⠀</a:t>
            </a:r>
            <a:br/>
            <a:r>
              <a:t>⠀⠀⠀⠀⠀⠀⠀⠀⠀⠀⠀⠑⠑⠑⠑⠘⠑⠘⠑⠑⠙⠑⠑⠑⠘⠘⠙⠙⠑⠑⠑⠑⠑⠑⠁⠑⠑⠑⠑⠑⠑⠑⠑⠑⠑⠑⠑⠑⠑⠑⠑⠐⠑⠑⠑⠑⠑⠑⠑⠐⠑⠑⠑⠙⠑⠑⠑⠑⠑⠀⠀⠀⠀⠀⠀⠀⠀⠀⠀⠀⠀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⠀⠀⠀⠀⠀⠀⠀⠀⠀⠀⠀⣿⣿⣿⣿⣿⣿⣿⣿⣿⣿⣿⣿⣿⣿⣿⣿⣿⣿⣿⣿⣿⣿⣿⣿⣿⣿⣿⣿⣿⣿⣿⣿⣿⣿⣿⣿⣿⣿⣿⣿⣿⣿⣿⣿⣿⣿⣿⣿⣿⣿⣿⣿⡿⢿⠟⠿⠟⠟⠀⠀⠀⠀⠀⠀⠀⠀⠀⠀⠀⠀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⠀⠀⠀⠀⠀⠀⠀⠀⠀⠀⠀⣿⣿⣿⣿⣿⣿⣿⣿⣿⣿⣿⣿⣿⣿⣿⣿⣿⣿⣿⣿⣿⣿⣿⣿⣿⣿⣿⣿⣿⣿⣿⣿⣿⣿⣿⣿⣿⣿⣿⣿⣿⣿⣿⣿⣿⣿⡿⠿⠛⢉⢕⢀⠀⠀⠀⠀⠀⠀⠀⠀⠀⠀⠀⠀⠀⠀⠀⠀⠀⠀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⠀⠀⠀⠀⠀⠀⠀⠀⠀⠀⠀⣿⣿⣿⣿⣿⣿⣿⣿⣿⣿⣿⣿⣿⣿⣿⣿⣿⣿⣿⣿⣿⣿⣿⣿⣿⣿⣿⣿⣿⣿⣿⣿⣿⣿⣿⣿⣿⣿⣿⣿⣿⣿⣿⡿⢟⢝⢇⢑⢐⢐⢕⠁⠁⠀⠀⠀⢀⠀⠀⠀⠀⠀⠀⠀⠀⠀⠀⠀⠀⠀</a:t>
            </a:r>
            <a:br/>
            <a:r>
              <a:t>⠀⠀⠀⠀⠀⠀⠀⠀⠀⠀⠀⡿⣝⣟⣻⣻⣿⣿⣿⣿⣿⣿⣿⣿⣿⣿⣿⣿⣿⣿⣿⣿⣿⣿⣿⣿⣿⣿⣿⣿⣿⣿⣿⣿⣿⣿⣿⣿⣿⣿⣿⣿⣟⡹⢕⢕⢕⢕⠔⢅⢕⢱⢔⢕⠀⢀⢀⢀⢔⠀⠀⠀⠀⠀⠀⠀⠀⠀⠀⠀⠀</a:t>
            </a:r>
            <a:br/>
            <a:r>
              <a:t>⠀⠀⠀⠀⠀⠀⠀⠀⠀⠀⠀⣾⣾⣿⣿⡿⣿⣿⣿⣿⣿⣿⣿⣿⣿⣿⣿⣿⣿⣿⣿⡿⢝⣻⣽⣿⣿⣿⣿⣿⣿⣿⣿⣿⣿⣿⣿⣿⣿⣿⣿⣿⡯⢜⢕⢕⣕⡕⢔⢕⢕⢸⢕⢕⢕⢕⢕⢕⢕⠀⠀⠀⠀⠀⠀⠀⠀⠀⠀⠀⠀</a:t>
            </a:r>
            <a:br/>
            <a:r>
              <a:t>⠀⠀⠀⠀⠀⠀⠀⠀⠀⠀⠀⣿⣿⣿⣿⣿⣿⣿⣿⣿⣿⣿⣿⣿⣿⣿⣿⣿⣿⣿⣿⣕⣼⣜⣿⢿⣿⣿⣿⣿⣿⣿⣿⣏⣿⣿⣿⣿⣿⣿⣿⣿⡷⡇⢕⢕⢕⣜⡝⢕⡷⣸⢕⢕⡕⢕⢕⢕⢕⠀⠀⠀⠀⠀⠀⠀⠀⠀⠀⠀⠀</a:t>
            </a:r>
            <a:br/>
            <a:r>
              <a:t>⠀⠀⠀⠀⠀⠀⠀⠀⠀⠀⠀⣿⣿⣿⣿⣿⣿⣿⣿⣿⣿⣿⣿⣿⣿⣿⣿⣿⣿⣿⣿⣿⣿⣿⣿⣿⣿⣿⣿⣿⣿⣿⣿⣯⣿⣿⣿⣿⣿⣿⣿⣿⣷⡇⢕⢕⢕⣿⣇⢱⢜⣻⢕⣼⣿⡕⡕⢕⢕⠀⠀⠀⠀⠀⠀⠀⠀⠀⠀⠀⠀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⠀⠀⠀⠀⠀⠀⠀⠀⠀⠀⠀⣿⣿⣿⣿⣿⣿⣿⣿⣿⣿⣿⣿⣿⣿⣿⣿⣿⣿⣿⣿⣿⣿⣿⣿⣿⣿⣿⣿⣿⣿⣿⣿⣿⣿⣿⣿⣿⣿⣿⣿⣿⣷⡇⡇⢎⢕⢕⢕⢕⢕⣸⣕⣺⣿⣧⣗⣕⣕⠀⠀⠀⠀⠀⠀⠀⠀⠀⠀⠀⠀</a:t>
            </a:r>
            <a:br/>
            <a:r>
              <a:t>⠀⠀⠀⠀⠀⠀⠀⠀⠀⠀⠀⣿⣿⣿⣿⣿⣿⣿⣿⣿⣿⣿⣿⣿⣿⣿⣿⣿⣿⣿⣿⣿⣿⣿⣿⣷⣼⣿⣿⣿⣿⣿⣿⣿⣿⣿⣿⣿⣿⣿⣿⣿⣯⣼⣿⣾⣿⣿⣿⣿⣿⣿⣿⣿⣿⣿⣿⣿⣿⠀⠀⠀⠀⠀⠀⠀⠀⠀⠀⠀⠀</a:t>
            </a:r>
            <a:br/>
            <a:r>
              <a:t>⠀⠀⠀⠀⠀⠀⠀⠀⠀⠀⠀⣿⣿⣿⣿⣿⣿⣿⣿⣿⣿⣿⣿⣿⣿⣿⣿⣿⣿⣿⣿⣿⣿⣿⡿⠘⠝⢿⣿⣿⣿⣿⣿⣿⣿⣿⣿⣿⣿⣿⣿⣿⣿⣿⣿⣷⣾⣿⣿⣿⣿⣿⣿⣿⣿⣿⣿⣿⣿⠀⠀⠀⠀⠀⠀⠀⠀⠀⠀⠀⠀</a:t>
            </a:r>
            <a:br/>
            <a:r>
              <a:t>⠀⠀⠀⠀⠀⠀⠀⠀⠀⠀⠀⣿⣿⣿⣿⣿⣿⣿⣿⣿⣿⣿⣿⣿⣿⣿⣿⣿⣿⣿⣿⣿⣿⣿⠑⠀⢁⢘⣿⣿⣿⣿⣿⣿⣿⣿⣿⣿⣿⣿⣿⣿⣿⣿⣿⣿⣿⣿⣿⣿⣿⣿⣿⣿⣿⣿⣿⣿⣿⠀⠀⠀⠀⠀⠀⠀⠀⠀⠀⠀⠀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⠀⠀⠀⠀⠀⠀⠀⠀⠀⠀⠀⣿⣿⣿⣿⣿⣿⣿⣿⣿⣿⣿⣿⣿⣿⡿⢿⢿⣿⣟⣻⣯⣝⡇⠀⢰⣧⢱⢸⣿⣿⣿⣿⣿⣿⣿⣿⣿⣿⣿⣿⣿⣿⣿⣿⣿⣿⣿⣿⣿⣿⣿⣿⣿⣿⣿⣿⣿⣿⠀⠀⠀⠀⠀⠀⠀⠀⠀⠀⠀⠀</a:t>
            </a:r>
            <a:br/>
            <a:r>
              <a:t>⠀⠀⠀⠀⠀⠀⠀⠀⠀⠀⠀⣿⣿⣿⣿⣿⣿⣿⣿⣿⣿⣽⣿⣷⣷⣾⣿⣿⣿⣿⣿⣿⣿⡇⢄⣿⣿⢀⢼⣿⣿⣿⣿⣿⣿⣿⣿⣿⣿⣿⣿⣿⣿⣿⣿⣿⣿⣿⣿⣿⣿⣿⣿⣿⣿⣿⣿⣿⣿⠀⠀⠀⠀⠀⠀⠀⠀⠀⠀⠀⠀</a:t>
            </a:r>
            <a:br/>
            <a:r>
              <a:t>⠀⠀⠀⠀⠀⠀⠀⠀⠀⠀⠀⣯⣷⣾⣿⣿⣿⣿⣿⣿⣿⣿⣿⣿⣿⣿⣿⣿⣿⣿⣿⣿⣿⣇⢱⣿⣿⣷⣻⣿⣿⣿⣿⣿⣿⣿⣿⣿⣿⣿⣿⣿⣿⣿⣿⣿⣿⣿⣿⣿⣿⣿⣿⣿⣿⣿⣿⣿⣿⠀⠀⠀⠀⠀⠀⠀⠀⠀⠀⠀⠀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⠀⠀⠀⠀⠀⠀⠀⠀⠀⠀⠀⣿⣿⣿⣿⣿⣿⣿⣿⣿⣿⣿⣿⣿⣿⣿⣿⣿⣿⣿⣿⣿⣯⣵⣿⣿⣾⣯⣿⣿⣿⣿⣿⣿⣿⣿⣿⣿⣿⣿⣿⣿⣿⣿⣿⣿⣿⣿⣿⣿⣿⣿⣿⣿⣿⣿⣿⣿⣿⠀⠀⠀⠀⠀⠀⠀⠀⠀⠀⠀⠀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⠀⠀⠀⠀⠀⠀⠀⠀⠀⠀⠀⢝⢝⢝⢏⢟⢝⢝⢝⡯⢿⢟⢟⢻⢟⢟⢟⢟⢟⢟⢏⢝⢝⢝⢝⢝⢝⢹⣽⣿⣿⣿⣿⡿⢟⢿⢯⢻⢿⣿⡿⢿⢵⢏⢱⢕⣕⣕⣜⢝⢟⢻⢿⣿⣿⣿⣿⣿⣵⠀⠀⠀⠀⠀⠀⠀⠀⠀⠀⠀⠀</a:t>
            </a:r>
            <a:br/>
            <a:r>
              <a:t>⠀⠀⠀⠀⠀⠀⠀⠀⠀⠀⠀⢕⢕⢕⢕⢕⢕⢕⢕⢕⢎⢱⢕⢕⢕⢕⣕⣕⣕⡇⢕⢕⢕⢕⢕⢱⢕⢜⢹⣿⢿⢿⢗⢜⢕⢕⢕⢕⢕⢕⠑⢕⢑⢑⢕⢕⢇⢝⢝⢻⢿⣷⣷⣵⣼⣝⣟⣟⣿⠀⠀⠀⠀⠀⠀⠀⠀⠀⠀⠀⠀</a:t>
            </a:r>
            <a:br/>
            <a:r>
              <a:t>⠀⠀⠀⠀⠀⠀⠀⠀⠀⠀⠀⢕⢕⢕⢕⢕⢕⢕⢕⢕⢕⡕⢕⡕⢷⢟⢻⡝⢝⢕⢕⢕⢕⢕⢕⢕⢕⢕⢕⢕⢕⢕⢕⢕⢕⢕⢕⢕⢕⢕⢕⢕⢕⢕⢄⢕⢔⢀⠕⠅⢑⠜⠝⢝⢟⢏⢝⢝⢝⠀⠀⠀⠀⠀⠀⠀⠀⠀⠀⠀⠀</a:t>
            </a:r>
            <a:br/>
            <a:r>
              <a:t>⠀⠀⠀⠀⠀⠀⠀⠀⠀⠀⠀⠑⠑⠑⠑⠑⠑⠑⠑⠑⠘⠃⠑⠘⠛⠛⠓⠋⠘⠑⠑⠑⠑⠑⠑⠑⠑⠑⠑⠑⠑⠑⠑⠑⠑⠑⠑⠑⠑⠑⠑⠑⠑⠑⠑⠑⠑⠑⠑⠐⠀⠑⠑⠑⠑⠑⠑⠑⠑⠀⠀⠀⠀⠀⠀⠀⠀⠀⠀⠀⠀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⠀⠀⠀⠀⠀⠀⠀⠀⠀⠀⠀⣿⣿⣿⣿⣿⣿⣿⣿⣿⣿⣿⣿⣿⣿⣿⣿⣿⣿⣿⣿⣿⣿⣿⣿⣿⣿⣿⣿⣿⣿⣿⣿⣿⣿⣿⣿⣿⣿⣿⣿⣿⣿⣿⣿⣿⣿⣿⣿⣿⣿⣿⣿⣿⡿⢿⠻⠿⠟⠀⠀⠀⠀⠀⠀⠀⠀⠀⠀⠀⠀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⠀⠀⠀⠀⠀⠀⠀⠀⠀⠀⠀⣿⣿⣿⣿⣿⣿⣿⣿⣿⣿⣿⣿⣿⣿⣿⣿⣿⣿⣿⣿⣿⣿⣿⣿⣿⣿⣿⣿⣿⣿⣿⣿⣿⣿⣿⣿⣿⣿⣿⣿⣿⣿⣿⣿⣿⣿⣿⢿⠟⠋⢕⠁⠀⠀⠀⠀⠀⠀⠀⠀⠀⠀⠀⠀⠀⠀⠀⠀⠀⠀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⠀⠀⠀⠀⠀⠀⠀⠀⠀⠀⠀⣿⣿⣿⣿⣿⣿⣿⣿⣿⣿⣿⣿⣿⣿⣿⣿⣿⣿⣿⣿⣿⣿⣿⣿⣿⣿⣿⣿⣿⣿⣿⣿⣿⣿⣿⣿⣿⣿⣿⣿⣿⣿⣿⡿⢟⢹⢇⢅⠀⢅⢸⢐⠄⠀⠀⠀⢀⠀⠀⠀⠀⠀⠀⠀⠀⠀⠀⠀⠀⠀</a:t>
            </a:r>
            <a:br/>
            <a:r>
              <a:t>⠀⠀⠀⠀⠀⠀⠀⠀⠀⠀⠀⣯⣟⢻⣟⣿⣿⣿⣿⣿⣿⣿⣿⣿⣿⣿⣿⣿⣿⣿⣿⣿⣿⣿⣿⣿⣿⣿⣿⣿⣿⣿⣿⣿⣿⣿⣿⣿⣿⣿⣿⣿⣿⢿⢇⢕⢕⢕⢕⠕⢅⢸⢔⢔⢔⢔⢐⢀⢄⠀⠀⠀⠀⠀⠀⠀⠀⠀⠀⠀⠀</a:t>
            </a:r>
            <a:br/>
            <a:r>
              <a:t>⠀⠀⠀⠀⠀⠀⠀⠀⠀⠀⠀⣷⣿⣿⣿⢿⣿⢿⣿⣿⣿⣿⣿⣿⣿⣿⣿⣿⣿⣿⣿⢟⢝⢧⣿⣿⣿⣿⣿⣿⣿⣿⣿⣿⣿⣿⣿⣿⣿⣿⣿⣿⣟⡕⢕⣕⣕⡕⢄⢕⢕⢸⢕⢕⢕⢕⢕⢕⢕⠀⠀⠀⠀⠀⠀⠀⠀⠀⠀⠀⠀</a:t>
            </a:r>
            <a:br/>
            <a:r>
              <a:t>⠀⠀⠀⠀⠀⠀⠀⠀⠀⠀⠀⣿⣿⣿⣿⣿⣿⣿⣿⣿⣿⣿⣿⣿⣿⣿⣿⣿⣿⣿⣿⣵⣎⣼⣿⢿⣿⣿⣿⣿⣿⣿⣿⣏⣿⣿⣿⣿⣿⣿⣿⣿⣷⡇⢕⢕⢕⣝⡕⢕⢷⢸⢕⢕⢕⢵⢕⢕⢕⠀⠀⠀⠀⠀⠀⠀⠀⠀⠀⠀⠀</a:t>
            </a:r>
            <a:br/>
            <a:r>
              <a:t>⠀⠀⠀⠀⠀⠀⠀⠀⠀⠀⠀⣿⣿⣿⣿⣿⣿⣿⣿⣿⣿⣿⣿⣿⣿⣿⣿⣿⣿⣿⣿⣿⣿⣿⣿⣿⣿⣿⣿⣿⣿⣿⣿⣯⣿⣿⣿⣿⣿⣿⣿⣿⣷⡇⢕⢕⢕⣿⡷⢕⢝⢸⢕⢸⣿⡇⢕⢕⢕⠀⠀⠀⠀⠀⠀⠀⠀⠀⠀⠀⠀</a:t>
            </a:r>
            <a:br/>
            <a:r>
              <a:t>⠀⠀⠀⠀⠀⠀⠀⠀⠀⠀⠀⣿⣿⣿⣿⣿⣿⣿⣿⣿⣿⣿⣿⣿⣿⣿⣿⣿⣿⣿⣿⣿⣿⣿⣿⣷⣿⣿⣿⣿⣿⣿⣿⣿⣿⣿⣿⣿⣿⣿⣿⣿⣿⡇⡇⢕⢕⢏⢕⢕⢕⢸⢇⢼⣿⡕⡵⣕⣕⠀⠀⠀⠀⠀⠀⠀⠀⠀⠀⠀⠀</a:t>
            </a:r>
            <a:br/>
            <a:r>
              <a:t>⠀⠀⠀⠀⠀⠀⠀⠀⠀⠀⠀⣿⣿⣿⣿⣿⣿⣿⣿⣿⣿⣿⣿⣿⣿⣿⣿⣿⣿⣿⣿⣿⣿⣿⣿⣷⣽⣿⣿⣿⣿⣿⣿⣿⣿⣿⣿⣿⣿⣿⣿⣿⣿⣷⣿⣾⣷⣷⣾⣷⣿⣿⣿⣿⣿⣿⣿⣷⣿⠀⠀⠀⠀⠀⠀⠀⠀⠀⠀⠀⠀</a:t>
            </a:r>
            <a:br/>
            <a:r>
              <a:t>⠀⠀⠀⠀⠀⠀⠀⠀⠀⠀⠀⣿⣿⣿⣿⣿⣿⣿⣿⣿⣿⣿⣿⣿⣿⣿⣿⣿⣿⣿⣿⣿⣿⣿⡿⠜⠝⣿⣿⣿⣿⣿⣿⣿⣿⣿⣿⣿⣿⣿⢿⣿⣿⣿⣯⣽⣽⣿⣿⣿⣿⣿⣿⣿⣿⣿⣿⣿⣿⠀⠀⠀⠀⠀⠀⠀⠀⠀⠀⠀⠀</a:t>
            </a:r>
            <a:br/>
            <a:r>
              <a:t>⠀⠀⠀⠀⠀⠀⠀⠀⠀⠀⠀⣿⣿⣿⣿⣿⣿⣿⣿⣿⣿⣿⣿⣿⣿⣿⣿⣿⣿⣿⣿⣿⣿⣿⢕⠁⠁⢸⣿⣿⣿⣿⣿⣿⣿⣿⣿⣿⣿⣿⣿⣿⣿⣿⣿⣿⣿⣿⣿⣿⣿⣿⣿⣿⣿⣿⣿⣿⣿⠀⠀⠀⠀⠀⠀⠀⠀⠀⠀⠀⠀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⠀⠀⠀⠀⠀⠀⠀⠀⠀⠀⠀⣿⣿⣿⣿⣿⣿⣿⣿⣿⣿⣿⣿⣿⣿⣿⣿⡿⢿⣿⣿⣟⣟⡇⠀⢰⡇⠀⢻⣿⣿⣿⣿⣿⣿⣿⣿⣿⣿⣿⣿⣿⣿⣿⣿⣿⣿⣿⣿⣿⣿⣿⣿⣿⣿⣿⣿⣿⣿⠀⠀⠀⠀⠀⠀⠀⠀⠀⠀⠀⠀</a:t>
            </a:r>
            <a:br/>
            <a:r>
              <a:t>⠀⠀⠀⠀⠀⠀⠀⠀⠀⠀⠀⣿⣿⣿⣿⣿⡿⢿⣿⣟⣻⣿⣽⣿⣷⣷⣷⣿⣿⣿⣿⣿⣿⡇⢔⣿⣿⠄⣸⣿⣿⣿⣿⣿⣿⣿⣿⣿⣿⣿⣿⣿⣿⣿⣿⣿⣿⣿⣿⣿⣿⣿⣿⣿⣿⣿⣿⣿⣿⠀⠀⠀⠀⠀⠀⠀⠀⠀⠀⠀⠀</a:t>
            </a:r>
            <a:br/>
            <a:r>
              <a:t>⠀⠀⠀⠀⠀⠀⠀⠀⠀⠀⠀⣹⣽⣷⣾⣿⣿⣿⣿⣿⣿⣿⣿⣿⣿⣿⣿⣿⣿⣿⣿⣿⣿⡇⢸⣿⣿⣧⢾⣿⣿⣿⣿⣿⣿⣿⣿⣿⣿⣿⣿⣿⣿⣿⣿⣿⣿⣿⣿⣿⣿⣿⣿⣿⣿⣿⣿⣿⣿⠀⠀⠀⠀⠀⠀⠀⠀⠀⠀⠀⠀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⠀⠀⠀⠀⠀⠀⠀⠀⠀⠀⠀⣿⣿⣿⣿⣿⣿⣿⣿⣿⣿⣿⣿⣿⣿⣿⣿⣿⣟⣿⣿⣟⣟⣷⣾⣿⣿⣟⣿⣿⣿⣿⣿⣿⣿⣿⣿⣿⣿⣿⣿⣿⣿⣿⣿⣿⣿⣿⣿⣿⣿⣿⣿⣿⣿⣿⣿⣿⣿⠀⠀⠀⠀⠀⠀⠀⠀⠀⠀⠀⠀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⠀⠀⠀⠀⠀⠀⠀⠀⠀⠀⠀⢿⢻⢿⢿⢿⢿⢿⢿⢿⣿⢿⢿⢿⣿⢿⣿⢿⢿⢿⢿⢿⢟⢟⢟⢟⢟⢻⢻⢿⣿⣿⣿⢿⣿⣿⣿⣿⣿⣿⡿⣿⡟⡿⢟⡟⢟⢟⢟⢻⢿⢿⣿⣿⣿⣿⣿⣿⣿⠀⠀⠀⠀⠀⠀⠀⠀⠀⠀⠀⠀</a:t>
            </a:r>
            <a:br/>
            <a:r>
              <a:t>⠀⠀⠀⠀⠀⠀⠀⠀⠀⠀⠀⢕⢕⢕⢕⢕⢕⢕⢕⢜⢇⢕⢕⢕⢕⢕⢕⢕⢕⡕⢕⢕⢕⢕⢕⢕⢕⢹⢿⣿⣿⣿⢹⢝⢝⢝⢝⢕⢕⢟⢟⠝⢕⢕⢕⢕⡕⢣⢷⢷⢧⣵⣼⣝⢝⢟⢿⢿⢿⠀⠀⠀⠀⠀⠀⠀⠀⠀⠀⠀⠀</a:t>
            </a:r>
            <a:br/>
            <a:r>
              <a:t>⠀⠀⠀⠀⠀⠀⠀⠀⠀⠀⠀⢕⢕⢕⢕⢕⢕⢕⢕⢕⢕⢕⢕⢕⣱⡵⢷⢷⡞⢕⢕⢕⢕⢕⢕⢕⢕⢕⢕⢏⢝⢝⢕⢕⢑⢕⢕⢕⢕⢕⢔⢕⢕⢄⢀⢑⠕⢑⢑⠅⠝⢟⢻⢟⣿⣷⢷⢧⢗⠀⠀⠀⠀⠀⠀⠀⠀⠀⠀⠀⠀</a:t>
            </a:r>
            <a:br/>
            <a:r>
              <a:t>⠀⠀⠀⠀⠀⠀⠀⠀⠀⠀⠀⠑⠑⠑⠑⠑⠑⠑⠑⠑⠑⠑⠑⠙⠑⠑⠃⠑⠃⠑⠑⠑⠑⠑⠑⠑⠑⠑⠑⠑⠑⠑⠑⠑⠑⠑⠑⠑⠑⠑⠑⠑⠑⠑⠁⠑⠑⠑⠑⠀⠀⠀⠑⠑⠑⠑⠑⠑⠑⠀⠀⠀⠀⠀⠀⠀⠀⠀⠀⠀⠀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⠀⠀⠀⠀⠀⠀⠀⠀⠀⠀⠀⣿⣿⣿⣿⣿⣿⣿⣿⣿⣿⣿⣿⣿⣿⣿⣿⣿⣿⣿⣿⣿⣿⣿⣿⣿⣿⣿⣿⣿⣿⣿⣿⣿⣿⣿⣿⣿⣿⣿⣿⣿⣿⣿⣿⣿⣿⣿⣿⣿⣿⣿⣿⣿⣿⣿⢿⢿⢻⠀⠀⠀⠀⠀⠀⠀⠀⠀⠀⠀⠀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⠀⠀⠀⠀⠀⠀⠀⠀⠀⠀⠀⣿⣿⣿⣿⣿⣿⣿⣿⣿⣿⣿⣿⣿⣿⣿⣿⣿⣿⣿⣿⣿⣿⣿⣿⣿⣿⣿⣿⣿⣿⣿⣿⣿⣿⣿⣿⣿⣿⣿⣿⣿⣿⣿⣿⣿⣿⣿⣿⢿⠟⢻⢍⢑⠕⠀⠕⠐⠀⠀⠀⠀⠀⠀⠀⠀⠀⠀⠀⠀⠀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⠀⠀⠀⠀⠀⠀⠀⠀⠀⠀⠀⣿⣿⣿⣿⣿⣿⣿⣿⣿⣿⣿⣿⣿⣿⣿⣿⣿⣿⣿⣿⣿⣿⣿⣿⣿⣿⣿⣿⣿⣿⣿⣿⣿⣿⣿⣿⣿⣿⣿⣿⣿⣿⣿⣿⡿⢟⢯⢕⠄⢅⢸⢕⢕⠐⠐⠀⠄⠀⠀⠀⠀⠀⠀⠀⠀⠀⠀⠀⠀⠀</a:t>
            </a:r>
            <a:br/>
            <a:r>
              <a:t>⠀⠀⠀⠀⠀⠀⠀⠀⠀⠀⠀⢝⢻⢟⣿⣿⣿⣿⡿⣿⣿⣿⣿⣿⣿⣿⣿⣿⣿⣿⣿⣿⣿⣿⣿⣿⣿⣿⣿⣿⣿⣿⣿⣿⣿⣿⣿⣿⣿⣿⣿⣿⣿⢿⡇⢕⢕⢕⢕⠅⢕⢸⢕⢕⢔⢕⢕⢕⢕⠀⠀⠀⠀⠀⠀⠀⠀⠀⠀⠀⠀</a:t>
            </a:r>
            <a:br/>
            <a:r>
              <a:t>⠀⠀⠀⠀⠀⠀⠀⠀⠀⠀⠀⣾⣯⣿⣿⣿⣿⣿⣿⣿⣿⣿⣿⣿⣿⣿⣿⣿⣿⣿⣿⡿⢟⢽⣾⣿⣿⣿⣿⣿⣿⣿⣿⣿⣿⣿⣿⣿⣿⣿⣿⣿⣿⢟⢕⢕⢕⢕⢕⢅⢕⢕⢕⢕⢕⢕⢕⢕⢕⠀⠀⠀⠀⠀⠀⠀⠀⠀⠀⠀⠀</a:t>
            </a:r>
            <a:br/>
            <a:r>
              <a:t>⠀⠀⠀⠀⠀⠀⠀⠀⠀⠀⠀⣿⣿⣿⣿⣿⣿⣿⣿⣿⣿⣿⣿⣿⣿⣿⣿⣿⣿⣿⣿⡧⡣⣱⣿⣿⣿⣿⣿⣿⣿⣿⣿⣿⢿⣿⣿⣿⣿⣿⣿⣿⣿⣵⢕⢜⢝⢕⢗⢕⣵⢕⡇⢕⢕⢕⢕⢕⢕⠀⠀⠀⠀⠀⠀⠀⠀⠀⠀⠀⠀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⠀⠀⠀⠀⠀⠀⠀⠀⠀⠀⠀⣿⣿⣿⣿⣿⣿⣿⣿⣿⣿⣿⣿⣿⣿⣿⣿⣿⣿⣿⣿⣿⣿⣿⣿⣿⣿⣿⣿⣿⣿⣿⣿⣿⣿⣿⣿⣿⣿⣿⣿⣿⣿⢿⢕⢕⢕⢸⣽⡕⢗⢇⡇⢕⣷⡗⢕⢕⢕⠀⠀⠀⠀⠀⠀⠀⠀⠀⠀⠀⠀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⠀⠀⠀⠀⠀⠀⠀⠀⠀⠀⠀⣿⣿⣿⣿⣿⣿⣿⣿⣿⣿⣿⣿⣿⣿⣿⣿⣿⣿⣿⣿⣿⣿⣿⣿⣿⣿⣿⣿⣿⣿⣿⣿⣿⣿⣿⣿⣿⣿⣿⣿⣿⣿⣾⣵⢱⢕⢜⢝⢕⢕⢜⡗⢸⣿⡇⢱⢕⢕⠀⠀⠀⠀⠀⠀⠀⠀⠀⠀⠀⠀</a:t>
            </a:r>
            <a:br/>
            <a:r>
              <a:t>⠀⠀⠀⠀⠀⠀⠀⠀⠀⠀⠀⣿⣿⣿⣿⣿⣿⣿⣿⣿⣿⣿⣿⣿⣿⣿⣿⣿⣿⣿⣿⣿⣿⣿⣿⣧⣽⣿⣿⣿⣿⣿⣿⣿⣿⣿⣿⣿⣿⣿⣿⣿⣿⣿⣼⣷⣧⣧⣵⣷⣷⣷⢷⣷⣾⣿⣿⣾⣿⠀⠀⠀⠀⠀⠀⠀⠀⠀⠀⠀⠀</a:t>
            </a:r>
            <a:br/>
            <a:r>
              <a:t>⠀⠀⠀⠀⠀⠀⠀⠀⠀⠀⠀⣿⣿⣿⣿⣿⣿⣿⣿⣿⣿⣿⣿⣿⣿⣿⣿⣿⣿⣿⣿⣿⣿⣿⡟⠑⢛⣿⣿⣿⣿⣿⣿⣿⣿⣿⣿⣿⣿⣿⣿⣿⣿⣿⣿⣟⣟⣿⣿⣿⣿⣿⣿⣿⣿⣿⣿⣿⣿⠀⠀⠀⠀⠀⠀⠀⠀⠀⠀⠀⠀</a:t>
            </a:r>
            <a:br/>
            <a:r>
              <a:t>⠀⠀⠀⠀⠀⠀⠀⠀⠀⠀⠀⣿⣿⣿⣿⣿⣿⣿⣿⣿⣿⣿⣿⣿⣿⣿⣿⣿⣿⣿⣿⣿⣿⣿⢇⠕⠑⢻⣿⣿⣿⣿⣿⣿⣿⣿⣿⣿⣿⣿⣷⣿⣿⣿⣿⣿⣿⣿⣿⣿⣿⣿⣿⣿⣿⣿⣿⣿⣿⠀⠀⠀⠀⠀⠀⠀⠀⠀⠀⠀⠀</a:t>
            </a:r>
            <a:br/>
            <a:r>
              <a:t>⠀⠀⠀⠀⠀⠀⠀⠀⠀⠀⠀⣿⣿⣿⣿⣿⣿⣿⣿⣿⣿⣿⣿⣿⣿⣿⣿⣿⣿⣿⣿⢟⢿⢏⠁⢀⡇⢸⣿⣿⣿⣿⣿⣿⣿⣿⣿⣿⣿⣿⣿⣿⣿⣿⣿⣿⣿⣿⣿⣿⣿⣿⣿⣿⣿⣿⣿⣿⣿⠀⠀⠀⠀⠀⠀⠀⠀⠀⠀⠀⠀</a:t>
            </a:r>
            <a:br/>
            <a:r>
              <a:t>⠀⠀⠀⠀⠀⠀⠀⠀⠀⠀⠀⣿⣿⣿⣿⣿⣿⣿⣿⡿⢷⢿⣟⣟⣏⣽⣽⣽⣷⣷⣾⣷⣽⡕⠀⣼⣿⢐⣿⣿⣿⣿⣿⣿⣿⣿⣿⣿⣿⣿⣿⣿⣿⣿⣿⣿⣿⣿⣿⣿⣿⣿⣿⣿⣿⣿⣿⣿⣿⠀⠀⠀⠀⠀⠀⠀⠀⠀⠀⠀⠀</a:t>
            </a:r>
            <a:br/>
            <a:r>
              <a:t>⠀⠀⠀⠀⠀⠀⠀⠀⠀⠀⠀⣟⣟⣿⣽⣿⣷⣷⣿⣿⣿⣿⣿⣿⣿⣿⣿⣿⣿⣿⣿⣿⣷⢕⢱⣿⣿⡇⣼⣿⣿⣿⣿⣿⣿⣿⣿⣿⣿⣿⣿⣿⣿⣿⣿⣿⣿⣿⣿⣿⣿⣿⣿⣿⣿⣿⣿⣿⣿⠀⠀⠀⠀⠀⠀⠀⠀⠀⠀⠀⠀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⠀⠀⠀⠀⠀⠀⠀⠀⠀⠀⠀⣿⣿⣿⣿⣿⣿⣿⣿⣿⣿⣿⣿⣿⣿⣿⣿⣿⣿⣿⣿⣿⣿⣂⢸⣿⣿⣿⣾⣿⣿⣿⣿⣿⣿⣿⣿⣿⣿⣿⣿⣿⣿⣿⣿⣿⣿⣿⣿⣿⣿⣿⣿⣿⣿⣿⣿⣿⣿⠀⠀⠀⠀⠀⠀⠀⠀⠀⠀⠀⠀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⠀⠀⠀⠀⠀⠀⠀⠀⠀⠀⠀⣿⣿⣿⣿⣿⣿⣿⣿⣿⣿⣿⣿⣿⣿⣿⣿⣷⣿⣿⣷⣷⣾⣿⣿⣿⣿⣷⣿⣿⣿⣿⣿⣿⣿⣿⣿⣿⣿⣿⣿⣿⣿⣿⣿⣿⣿⣿⣿⣿⣿⣿⣿⣿⣿⣿⣿⣿⣿⠀⠀⠀⠀⠀⠀⠀⠀⠀⠀⠀⠀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⠀⠀⠀⠀⠀⠀⠀⠀⠀⠀⠀⢟⢟⢟⢟⢟⢟⢟⢟⢟⢿⢟⢟⢻⢻⢿⢟⢟⢟⢟⢟⢟⢏⢝⢝⢝⢝⣟⣹⣿⣿⣿⣿⣿⣿⣿⣿⣿⣟⣿⣿⣿⡿⢟⡝⢯⢹⡹⢽⢝⢝⢟⢻⢿⣿⣿⣿⣿⣿⠀⠀⠀⠀⠀⠀⠀⠀⠀⠀⠀⠀</a:t>
            </a:r>
            <a:br/>
            <a:r>
              <a:t>⠀⠀⠀⠀⠀⠀⠀⠀⠀⠀⠀⢕⢕⢕⢕⢕⢕⢕⢕⢕⢕⢕⢕⢕⢕⢕⢕⢕⡕⢕⢕⢕⢕⢕⢕⢕⢕⢽⢿⣿⣿⣿⣿⢿⢟⢏⢕⢕⢕⢕⢜⢏⢕⢕⢝⢜⢇⢽⢷⢾⢿⢾⣧⣧⣇⣜⢝⢟⢻⠀⠀⠀⠀⠀⠀⠀⠀⠀⠀⠀⠀</a:t>
            </a:r>
            <a:br/>
            <a:r>
              <a:t>⠀⠀⠀⠀⠀⠀⠀⠀⠀⠀⠀⠑⠑⠑⠑⠑⠑⠑⠑⠑⠑⠑⠑⠑⠓⠚⠓⠓⠑⠑⠑⠑⠑⠑⠑⠃⠑⠑⠚⠛⠛⠋⠘⠑⠑⠑⠑⠑⠑⠑⠑⠑⠑⠑⠑⠑⠑⠑⠘⠑⠑⠑⠙⠛⠛⠛⠓⠓⠑⠀⠀⠀⠀⠀⠀⠀⠀⠀⠀⠀⠀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⠀⠀⠀⠀⠀⠀⠀⠀⠀⠀⠀⣿⣿⣿⣿⣿⣿⣿⣿⣿⣿⣿⣿⣿⣿⣿⣿⣿⣿⣿⣿⣿⣿⣿⣿⣿⣿⣿⣿⣿⣿⣿⣿⣿⣿⣿⣿⣿⣿⣿⣿⣿⣿⣿⣿⣿⣿⣿⣿⣿⣿⣿⣿⢟⢽⣟⢝⢕⣺⠀⠀⠀⠀⠀⠀⠀⠀⠀⠀⠀⠀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⠀⠀⠀⠀⠀⠀⠀⠀⠀⠀⠀⣿⣿⣿⣿⣿⣿⣿⣿⣿⣿⣿⣿⣿⣿⣿⣿⣿⣿⣿⣿⣿⣿⣿⣿⣿⣿⣿⣿⣿⣿⣿⣿⣿⣿⣿⣿⣿⣿⣿⣿⣿⣿⣿⣿⣿⣿⣿⣼⣿⣗⢽⢟⣇⡕⢕⢜⢕⢇⠀⠀⠀⠀⠀⠀⠀⠀⠀⠀⠀⠀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⠀⠀⠀⠀⠀⠀⠀⠀⠀⠀⠀⣿⣿⣿⣿⣿⣿⣿⣿⣿⣿⣿⣿⣿⣿⣿⣿⣿⣿⣿⣿⣿⣿⣿⣿⣿⣿⣿⣿⣿⣿⣿⣿⣿⣿⣿⣿⣿⣿⣿⣿⣿⣿⣿⣿⣿⣿⣿⡟⢎⠜⠑⡑⠁⠁⠀⠀⠀⠀⠀⠀⠀⠀⠀⠀⠀⠀⠀⠀⠀⠀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⠀⠀⠀⠀⠀⠀⠀⠀⠀⠀⠀⣿⣿⣿⣿⣿⣿⣿⣿⣿⣿⣿⣿⣿⣿⣿⣿⣿⣿⣿⣿⣿⣿⣿⣿⣿⣿⣿⣿⣿⣿⣿⣿⣿⣿⣿⣿⣿⣿⣿⣿⣿⣿⣿⣿⣟⠟⢝⠅⠀⠀⠀⡇⠀⠀⠀⠀⠀⠀⠀⠀⠀⠀⠀⠀⠀⠀⠀⠀⠀⠀</a:t>
            </a:r>
            <a:br/>
            <a:r>
              <a:t>⠀⠀⠀⠀⠀⠀⠀⠀⠀⠀⠀⢝⢕⢇⢵⢕⡝⢟⢿⣿⣿⣿⣿⣿⣿⣿⣿⣿⣿⣿⣿⣿⣿⣿⣿⣿⣿⣿⣿⣿⣿⣿⣿⣿⣿⣿⣿⣿⣿⣿⣿⣿⣿⣿⢏⢅⠀⢕⠁⠀⠀⠀⡇⠀⠀⠀⠀⠀⠀⠀⠀⠀⠀⠀⠀⠀⠀⠀⠀⠀⠀</a:t>
            </a:r>
            <a:br/>
            <a:r>
              <a:t>⠀⠀⠀⠀⠀⠀⠀⠀⠀⠀⠀⢕⢕⢕⢕⢕⢝⢷⣵⡜⢿⣿⣿⣿⣿⣿⣿⣿⣿⣿⣿⡿⢏⢝⡝⢝⢿⣿⣿⣿⣿⣿⣿⣿⣿⣿⣿⣿⣿⣿⣿⣿⣿⢇⠄⢄⢀⢅⠀⠀⠀⠀⡇⠀⠀⠀⠀⠀⠀⠀⠀⠀⠀⠀⠀⠀⠀⠀⠀⠀⠀</a:t>
            </a:r>
            <a:br/>
            <a:r>
              <a:t>⠀⠀⠀⠀⠀⠀⠀⠀⠀⠀⠀⣵⣕⣵⣕⡕⡕⢕⢿⣿⣜⣿⣿⣿⣿⣿⣿⣿⣿⣿⡿⢕⢕⢕⣟⢟⣿⣿⣿⣿⣿⣿⣿⣿⢫⣸⣿⣿⣿⣿⣿⣿⣿⢝⢅⠌⠙⢃⠄⢄⢄⠀⡇⠀⠀⠀⠀⠀⠀⠀⠀⠀⠀⠀⠀⠀⠀⠀⠀⠀⠀</a:t>
            </a:r>
            <a:br/>
            <a:r>
              <a:t>⠀⠀⠀⠀⠀⠀⠀⠀⠀⠀⠀⣿⣿⣿⣿⣿⣿⣿⣾⣿⡧⢹⣿⣿⣿⣿⣿⣿⣿⣿⣧⣱⣵⣵⣿⣿⢿⣿⣿⣿⣿⣿⣿⣿⢺⣿⣿⣿⣿⣿⣿⣿⣿⢕⢔⠅⢅⢰⣰⢕⠕⢕⢕⢔⢰⣔⠄⠀⠐⠀⠀⠀⠀⠀⠀⠀⠀⠀⠀⠀⠀</a:t>
            </a:r>
            <a:br/>
            <a:r>
              <a:t>⠀⠀⠀⠀⠀⠀⠀⠀⠀⠀⠀⣿⣿⣿⣿⣿⣿⣿⣿⣿⡇⣸⣿⣿⣿⣿⣿⣿⣿⣿⣿⣿⣿⣿⣿⡇⣾⣿⣿⣿⣿⣿⣿⣿⣼⣿⣿⣿⣿⣿⣿⣿⣿⢕⢱⢕⢕⠜⢛⢑⢑⠀⢕⢕⣿⣿⠕⢕⢁⠀⠀⠀⠀⠀⠀⠀⠀⠀⠀⠀⠀</a:t>
            </a:r>
            <a:br/>
            <a:r>
              <a:t>⠀⠀⠀⠀⠀⠀⠀⠀⠀⠀⠀⣿⣿⣿⣿⣿⣿⣿⣿⣿⡗⢽⣿⣿⣿⣿⣿⣿⣿⣿⣿⣿⣿⣿⣿⢕⣝⣿⣿⣿⣿⣿⣿⣿⢸⣿⣿⣿⣿⣿⣿⣿⣿⡕⢸⣕⣕⣕⣵⣴⣴⣴⣱⡴⣼⣽⣴⢕⢕⠀⠀⠀⠀⠀⠀⠀⠀⠀⠀⠀⠀</a:t>
            </a:r>
            <a:br/>
            <a:r>
              <a:t>⠀⠀⠀⠀⠀⠀⠀⠀⠀⠀⠀⣿⣿⣿⣿⣿⣿⣿⣿⣿⡕⢸⣿⣿⣿⣿⣿⣿⣿⣿⣿⣿⣿⣿⣿⠁⠙⣿⣿⣿⣿⣿⣿⣿⣿⣿⣿⣿⣿⣿⣿⢿⣿⣷⣿⢟⢟⢟⣝⢟⢝⣽⣯⣿⣿⣷⣷⣿⣷⠀⠀⠀⠀⠀⠀⠀⠀⠀⠀⠀⠀</a:t>
            </a:r>
            <a:br/>
            <a:r>
              <a:t>⠀⠀⠀⠀⠀⠀⠀⠀⠀⠀⠀⣿⣿⣿⣿⣿⣿⣿⣿⣿⡇⢸⣿⣿⣿⣿⣿⣿⣿⣿⣿⣿⣿⣿⡏⠀⠀⣿⣿⣿⣿⣿⣿⣿⣿⣿⣿⣿⣿⣿⣽⣾⣿⣿⣿⣿⣿⣿⣿⣿⣿⣿⣿⣿⣿⣿⣿⣿⣿⠀⠀⠀⠀⠀⠀⠀⠀⠀⠀⠀⠀</a:t>
            </a:r>
            <a:br/>
            <a:r>
              <a:t>⠀⠀⠀⠀⠀⠀⠀⠀⠀⠀⠀⣿⣿⣿⣿⣿⣿⣿⣿⣿⡏⢸⣿⣿⣿⣿⣿⣿⣿⣿⢿⢗⢟⢿⠀⠀⡄⢸⣿⣿⣿⣿⣿⣿⣿⢟⢟⢯⢻⣿⣟⣻⣝⣹⣝⣝⣽⣹⣽⣯⣿⣿⣿⣿⣿⣿⣿⣿⣿⠀⠀⠀⠀⠀⠀⠀⠀⠀⠀⠀⠀</a:t>
            </a:r>
            <a:br/>
            <a:r>
              <a:t>⠀⠀⠀⠀⠀⠀⠀⠀⠀⠀⠀⣿⣿⣿⣿⣿⣿⣿⣯⣵⡵⢼⠟⢏⢙⢙⢑⢅⢝⢕⡕⡔⣔⡄⠀⢠⣿⠜⣿⣿⣿⣿⣿⣿⣿⣿⣿⣿⣿⣿⣿⣿⣿⣿⣿⣿⣿⣿⣿⣿⣿⣿⣿⣿⣿⣿⣿⣿⣿⠀⠀⠀⠀⠀⠀⠀⠀⠀⠀⠀⠀</a:t>
            </a:r>
            <a:br/>
            <a:r>
              <a:t>⠀⠀⠀⠀⠀⠀⠀⠀⠀⠀⠀⢿⢟⡟⡟⢹⣹⣽⣷⣶⡕⢕⢕⢇⢕⢏⢝⢝⢝⢝⢝⢝⢕⠁⠀⢕⢜⢕⣿⡿⢿⣿⣿⣯⡕⡕⣕⡷⢿⣿⣿⣿⣿⣿⣧⣯⡵⢿⣷⣿⣿⣿⣿⣿⣿⣿⣿⣿⣿⠀⠀⠀⠀⠀⠀⠀⠀⠀⠀⠀⠀</a:t>
            </a:r>
            <a:br/>
            <a:r>
              <a:t>⠀⠀⠀⠀⠀⠀⠀⠀⠀⠀⠀⢕⣱⣸⢽⡷⣿⣿⣿⣟⣕⢕⢕⢸⡽⢽⣵⣵⣵⣵⣵⣵⣵⠀⢰⣷⣷⣷⡜⣿⣿⣿⣿⣿⣿⣿⣿⣿⣿⣿⣿⣿⣿⣿⣿⣿⣿⣿⣿⣿⣿⣿⣿⣿⣿⣿⣿⣿⣿⠀⠀⠀⠀⠀⠀⠀⠀⠀⠀⠀⠀</a:t>
            </a:r>
            <a:br/>
            <a:r>
              <a:t>⠀⠀⠀⠀⠀⠀⠀⠀⠀⠀⠀⣕⣕⣱⣵⣕⣕⣜⣝⣕⣕⣕⣕⢕⢕⣕⣼⣵⣵⣵⣕⣥⣽⣵⣼⣷⣵⣥⣼⣿⣿⣿⣿⣿⣿⣿⣿⣿⣿⣿⣿⣿⣿⣿⣿⣿⣿⣿⣿⣿⣿⣿⣿⣿⣿⣿⣿⣿⣿⠀⠀⠀⠀⠀⠀⠀⠀⠀⠀⠀⠀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⠀⠀⠀⠀⠀⠀⠀⠀⠀⠀⠀⣿⣿⣿⣿⣿⣿⣿⣿⣿⣿⣿⣿⣿⣿⣿⣿⣿⣿⣿⣿⣿⣿⣟⣿⣿⣿⣿⣿⣿⣿⣿⣿⣿⣿⣿⣿⣿⣿⣿⣿⣿⣿⣿⣿⣿⣿⣿⣿⣿⣿⣿⣿⣿⣿⣿⣿⣿⣿⠀⠀⠀⠀⠀⠀⠀⠀⠀⠀⠀⠀</a:t>
            </a:r>
            <a:br/>
            <a:r>
              <a:t>⠀⠀⠀⠀⠀⠀⠀⠀⠀⠀⠀⢜⢝⢝⢝⢟⢟⢟⢿⢿⢿⢿⢿⢿⢿⣿⢿⢿⢿⢿⢿⢿⢟⢿⢿⢿⢿⢿⢿⢿⢿⡿⢿⢿⢿⢿⢿⡿⢿⢿⢿⢿⢿⢟⢟⢿⢿⠿⠿⠿⠟⢿⢿⣿⣿⣿⣿⣿⢝⠀⠀⠀⠀⠀⠀⠀⠀⠀⠀⠀⠀</a:t>
            </a:r>
            <a:br/>
            <a:r>
              <a:t>⠀⠀⠀⠀⠀⠀⠀⠀⠀⠀⠀⠀⠀⠀⠀⠕⢕⢕⢕⢕⢕⢕⢕⢕⢕⢕⢕⢕⢕⢕⠑⢑⢅⢀⠀⢕⢔⢕⡕⢕⢇⡕⢕⢕⢕⢕⢕⢕⢕⢕⢕⢕⢕⢕⢕⢕⢕⢕⢕⢕⢔⢄⢔⢅⢁⢕⢜⠟⢝⠀⠀⠀⠀⠀⠀⠀⠀⠀⠀⠀⠀</a:t>
            </a:r>
            <a:br/>
            <a:r>
              <a:t>⠀⠀⠀⠀⠀⠀⠀⠀⠀⠀⠀⠀⠀⠀⠀⠀⠀⠑⠑⠑⠑⠑⠑⠑⠑⠐⠑⠑⠑⠑⠑⠑⠑⠐⠑⠑⠑⠑⠑⠑⠑⠑⠑⠑⠑⠑⠑⠁⠑⠑⠑⠑⠀⠀⠀⠀⠁⠑⠑⠑⠑⠑⠑⠑⠃⠑⠑⠀⠀⠀⠀⠀⠀⠀⠀⠀⠀⠀⠀⠀⠀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⠀⠀⠀⠀⠀⠀⠀⠀⠀⠀⠀⣿⣿⣿⣿⣿⣿⣿⣿⣿⣿⣿⣿⣿⣿⣿⣿⣿⣿⣿⣿⣿⣿⣿⣿⣿⣿⣿⣿⣿⣿⣿⣿⣿⣿⣿⣿⣿⣿⣿⣿⣿⣿⣿⣿⣿⣿⣿⣿⣿⣿⣿⣿⣿⣿⣿⡿⡿⣿⠀⠀⠀⠀⠀⠀⠀⠀⠀⠀⠀⠀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⠀⠀⠀⠀⠀⠀⠀⠀⠀⠀⠀⣿⣿⣿⣿⣿⣿⣿⣿⣿⣿⣿⣿⣿⣿⣿⣿⣿⣿⣿⣿⣿⣿⣿⣿⣿⣿⣿⣿⣿⣿⣿⣿⣿⣿⣿⣿⣿⣿⣿⣿⣿⣿⣿⣿⣿⣿⣿⣿⣿⣿⣿⢿⡟⢝⡝⢟⢕⡜⠀⠀⠀⠀⠀⠀⠀⠀⠀⠀⠀⠀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⠀⠀⠀⠀⠀⠀⠀⠀⠀⠀⠀⣿⣿⣿⣿⣿⣿⣿⣿⣿⣿⣿⣿⣿⣿⣿⣿⣿⣿⣿⣿⣿⣿⣿⣿⣿⣿⣿⣿⣿⣿⣿⣿⣿⣿⣿⣿⣿⣿⣿⣿⣿⣿⣿⣿⣿⣿⣿⣿⣷⢗⡎⢟⣟⣇⢕⢝⢕⢕⠀⠀⠀⠀⠀⠀⠀⠀⠀⠀⠀⠀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⠀⠀⠀⠀⠀⠀⠀⠀⠀⠀⠀⣿⣿⣿⣿⣿⣿⣿⣿⣿⣿⣿⣿⣿⣿⣿⣿⣿⣿⣿⣿⣿⣿⣿⣿⣿⣿⣿⣿⣿⣿⣿⣿⣿⣿⣿⣿⣿⣿⣿⣿⣿⣿⣿⣿⣿⣿⣿⣿⡟⢟⠝⠙⠑⠁⠁⠁⠀⠀⠀⠀⠀⠀⠀⠀⠀⠀⠀⠀⠀⠀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⠀⠀⠀⠀⠀⠀⠀⠀⠀⠀⠀⣿⣿⣿⣿⣿⣿⣿⣿⣿⣿⣿⣿⣿⣿⣿⣿⣿⣿⣿⣿⣿⣿⣿⣿⣿⣿⣿⣿⣿⣿⣿⣿⣿⣿⣿⣿⣿⣿⣿⣿⣿⣿⣿⣿⣿⡟⢝⢑⠁⠀⠀⢄⠀⠀⠀⠀⠀⠀⠀⠀⠀⠀⠀⠀⠀⠀⠀⠀⠀⠀</a:t>
            </a:r>
            <a:br/>
            <a:r>
              <a:t>⠀⠀⠀⠀⠀⠀⠀⠀⠀⠀⠀⢝⢟⢎⢵⣕⡝⢟⢿⣿⣿⣿⣿⣿⣿⣿⣿⣿⣿⣿⣿⣿⣿⣿⣿⣿⣿⣿⣿⣿⣿⣿⣿⣿⣿⣿⣿⣿⣿⣿⣿⣿⣿⣿⢟⢉⠀⠁⠅⠀⠀⠀⢸⠀⠀⠀⠀⠀⠀⠀⠀⠀⠀⠀⠀⠀⠀⠀⠀⠀⠀</a:t>
            </a:r>
            <a:br/>
            <a:r>
              <a:t>⠀⠀⠀⠀⠀⠀⠀⠀⠀⠀⠀⢕⢕⢕⢕⢜⢝⢿⣵⡝⢿⣿⣿⣿⣿⣿⣿⣿⣿⣿⣿⡿⠻⢝⡝⡝⢻⣿⣿⣿⣿⣿⣿⣿⣿⣿⣿⣿⣿⣿⣿⣿⣿⡗⢜⠅⢀⢐⠐⠀⠀⠀⢸⠀⠀⠀⠀⠀⠀⠀⠀⠀⠀⠀⠀⠀⠀⠀⠀⠀⠀</a:t>
            </a:r>
            <a:br/>
            <a:r>
              <a:t>⠀⠀⠀⠀⠀⠀⠀⠀⠀⠀⠀⣱⣕⣕⣕⣕⢕⢜⣿⣷⡜⣿⣿⣿⣿⣿⣿⣿⣿⣿⣿⢕⢕⢕⣟⢳⣿⣿⣿⣿⣿⣿⣿⣿⢻⣵⣿⣿⣿⣿⣿⣿⣿⡕⢔⠕⠑⢒⠅⢄⢀⢀⢸⠀⠀⠀⠀⠀⠀⠀⠀⠀⠀⠀⠀⠀⠀⠀⠀⠀⠀</a:t>
            </a:r>
            <a:br/>
            <a:r>
              <a:t>⠀⠀⠀⠀⠀⠀⠀⠀⠀⠀⠀⣿⣿⣿⣿⣿⣿⣷⣿⣿⣇⢽⣿⣿⣿⣿⣿⣿⣿⣿⣧⣕⣕⣵⣿⣿⣿⣿⣿⣿⣿⣿⣿⣿⣳⣿⣿⣿⣿⣿⣿⣿⣿⡇⡇⠑⠁⢔⡇⢕⢅⠕⢸⢔⢱⣥⢅⠀⠀⠀⠀⠀⠀⠀⠀⠀⠀⠀⠀⠀⠀</a:t>
            </a:r>
            <a:br/>
            <a:r>
              <a:t>⠀⠀⠀⠀⠀⠀⠀⠀⠀⠀⠀⣿⣿⣿⣿⣿⣿⣿⣿⣿⣏⣸⣿⣿⣿⣿⣿⣿⣿⣿⣿⣿⣿⣿⣿⡇⣾⣿⣿⣿⣿⣿⣿⣿⣿⣿⣿⣿⣿⣿⣿⣿⣿⡇⡇⡔⢕⢐⢇⠇⠁⠀⢸⢕⢸⣿⢕⢕⠁⠀⠀⠀⠀⠀⠀⠀⠀⠀⠀⠀⠀</a:t>
            </a:r>
            <a:br/>
            <a:r>
              <a:t>⠀⠀⠀⠀⠀⠀⠀⠀⠀⠀⠀⣿⣿⣿⣿⣿⣿⣿⣿⣿⡟⣿⣿⣿⣿⣿⣿⣿⣿⣿⣿⣿⣿⣿⣿⡕⢻⣿⣿⣿⣿⣿⣿⣿⡝⣿⣿⣿⣿⣿⣿⣿⣿⡇⢇⣇⣔⣕⣕⣔⣅⣄⣸⣵⣼⣽⡕⢕⢕⠀⠀⠀⠀⠀⠀⠀⠀⠀⠀⠀⠀</a:t>
            </a:r>
            <a:br/>
            <a:r>
              <a:t>⠀⠀⠀⠀⠀⠀⠀⠀⠀⠀⠀⣿⣿⣿⣿⣿⣿⣿⣿⣿⡕⣿⣿⣿⣿⣿⣿⣿⣿⣿⣿⣿⣿⣿⣿⠑⠘⣿⣿⣿⣿⣿⣿⣿⣧⣿⣿⣿⣿⣿⣿⣿⣿⣷⣼⢟⢟⢟⢟⢟⢟⢟⢗⣇⣞⣿⣷⣷⣾⠀⠀⠀⠀⠀⠀⠀⠀⠀⠀⠀⠀</a:t>
            </a:r>
            <a:br/>
            <a:r>
              <a:t>⠀⠀⠀⠀⠀⠀⠀⠀⠀⠀⠀⣿⣿⣿⣿⣿⣿⣿⣿⣿⡇⢸⣿⣿⣿⣿⣿⣿⣿⣿⣿⣿⣿⣿⡟⠀⠀⣿⣿⣿⣿⣿⣿⣿⣿⣿⣿⣻⣻⣿⣟⣹⣿⣿⣿⣿⣿⣿⣿⣿⣿⣷⣾⣿⣿⣿⣿⣿⣿⠀⠀⠀⠀⠀⠀⠀⠀⠀⠀⠀⠀</a:t>
            </a:r>
            <a:br/>
            <a:r>
              <a:t>⠀⠀⠀⠀⠀⠀⠀⠀⠀⠀⠀⣿⣿⣿⣿⣿⣿⣿⣿⣿⡕⢸⣿⣿⣿⣿⣿⣿⣿⣿⣿⢟⢻⣷⠑⠀⢀⣿⣿⣿⣿⣿⣿⣿⣿⢿⢿⢿⣻⣿⣿⣿⢿⢟⣻⣟⣟⣟⣟⣿⣿⣿⣿⣿⣿⣿⣿⣿⣿⠀⠀⠀⠀⠀⠀⠀⠀⠀⠀⠀⠀</a:t>
            </a:r>
            <a:br/>
            <a:r>
              <a:t>⠀⠀⠀⠀⠀⠀⠀⠀⠀⠀⠀⣿⣿⣿⣿⣿⣿⣟⣟⣏⣕⡼⢿⠟⠟⢋⢙⢙⢝⢍⢌⢕⢕⢑⠀⠀⢺⣸⣿⣿⣿⣿⣿⣷⣷⣷⣾⣿⣿⣿⣿⣿⣿⣿⣿⣿⣿⣿⣿⣿⣿⣿⣿⣿⣿⣿⣿⣿⣿⠀⠀⠀⠀⠀⠀⠀⠀⠀⠀⠀⠀</a:t>
            </a:r>
            <a:br/>
            <a:r>
              <a:t>⠀⠀⠀⠀⠀⠀⠀⠀⠀⠀⠀⢿⢿⢿⢟⢟⢏⣩⣭⣵⡔⢔⢕⢕⢕⢗⢗⢗⢞⢗⢞⢗⢏⢕⠀⢜⢝⢿⢿⡿⣿⣿⣿⣟⣟⢝⢏⣹⣿⣿⣿⣿⣿⣟⣿⣽⣟⣝⢽⣿⣿⣿⣿⣿⣿⣿⣿⣿⣿⠀⠀⠀⠀⠀⠀⠀⠀⠀⠀⠀⠀</a:t>
            </a:r>
            <a:br/>
            <a:r>
              <a:t>⠀⠀⠀⠀⠀⠀⠀⠀⠀⠀⠀⢕⢱⢞⣪⣿⣿⣿⣿⡟⢕⢕⢕⢕⣗⣗⣕⣕⣕⣇⣕⣕⣕⠀⢄⣱⣧⣵⡼⣷⣾⣿⣿⣿⣿⣷⣾⣿⣿⣿⣿⣿⣿⣿⣿⣿⣿⣷⣿⣿⣿⣿⣿⣿⣿⣿⣿⣿⣿⠀⠀⠀⠀⠀⠀⠀⠀⠀⠀⠀⠀</a:t>
            </a:r>
            <a:br/>
            <a:r>
              <a:t>⠀⠀⠀⠀⠀⠀⠀⠀⠀⠀⠀⢝⢝⢜⢕⢝⢝⢝⢟⢹⢝⢕⢝⢝⢕⢝⣝⣟⡟⢟⢟⢛⡿⣆⣝⣟⣟⢛⢳⣿⣿⣿⣿⣿⣿⣿⣿⣿⣿⣿⣿⣿⣿⣿⣿⣿⣿⣿⣿⣿⣿⣿⣿⣿⣿⣿⣿⣿⣿⠀⠀⠀⠀⠀⠀⠀⠀⠀⠀⠀⠀</a:t>
            </a:r>
            <a:br/>
            <a:r>
              <a:t>⠀⠀⠀⠀⠀⠀⠀⠀⠀⠀⠀⣿⣿⣿⣿⣿⣷⣷⣷⣷⣷⣷⣷⣷⣿⣿⣿⣿⣿⣿⣿⣿⣿⣷⣾⣿⣿⣿⣿⣿⣿⣿⣿⣿⣿⣿⣿⣿⣿⣿⣿⣿⣿⣿⣿⣿⣿⣿⣿⣿⣿⣿⣿⣿⣿⣿⣿⣿⣿⠀⠀⠀⠀⠀⠀⠀⠀⠀⠀⠀⠀</a:t>
            </a:r>
            <a:br/>
            <a:r>
              <a:t>⠀⠀⠀⠀⠀⠀⠀⠀⠀⠀⠀⢝⢟⢏⣟⣿⢿⣿⣿⣿⣿⣿⣿⣿⣿⣿⣿⣿⣿⣿⣿⣿⣿⣿⣿⣿⣿⣿⣿⣿⣿⣿⣿⣿⣿⣿⣿⣿⣿⣿⣿⣿⣿⣿⣿⣿⣿⣿⣿⣿⣿⣿⣿⣿⣿⣿⣿⣿⣿⠀⠀⠀⠀⠀⠀⠀⠀⠀⠀⠀⠀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⠀⠀⠀⠀⠀⠀⠀⠀⠀⠀⠀⠁⠁⠁⠁⢕⢕⢜⢝⢝⢝⢝⢝⢝⢟⢏⢝⢝⢝⢝⢝⢝⠝⠙⠝⢝⢝⢝⢹⡝⣟⣏⢝⢝⢹⢟⢝⢝⢝⢝⢝⢏⢝⢝⢜⢝⢝⢝⢍⢍⢍⠑⠙⠙⠟⢟⢝⢟⣿⠀⠀⠀⠀⠀⠀⠀⠀⠀⠀⠀⠀</a:t>
            </a:r>
            <a:br/>
            <a:r>
              <a:t>⠀⠀⠀⠀⠀⠀⠀⠀⠀⠀⠀⠀⠀⠀⠀⠀⠀⠑⠑⠑⠑⠑⠑⠑⠑⠑⠑⠑⠑⠑⠑⠑⠑⠑⠀⠑⠑⠑⠛⠑⠑⠃⠑⠑⠑⠑⠑⠑⠑⠑⠑⠑⠑⠑⠑⠑⠑⠑⠑⠑⠐⠑⠑⠐⠐⠐⠀⠑⠑⠀⠀⠀⠀⠀⠀⠀⠀⠀⠀⠀⠀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⠀⠀⠀⠀⠀⠀⠀⠀⠀⠀⠀⣿⣿⣿⣿⣿⣿⣿⣿⣿⣿⣿⣿⣿⣿⣿⣿⣿⣿⣿⣿⣿⣿⣿⣿⣿⣿⣿⣿⣿⣿⣿⣿⣿⣿⣿⣿⣿⣿⣿⣿⣿⣿⣿⣿⣿⣿⣿⣿⣿⣿⣿⡿⣿⣿⣽⣽⢹⢻⠀⠀⠀⠀⠀⠀⠀⠀⠀⠀⠀⠀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⠀⠀⠀⠀⠀⠀⠀⠀⠀⠀⠀⣿⣿⣿⣿⣿⣿⣿⣿⣿⣿⣿⣿⣿⣿⣿⣿⣿⣿⣿⣿⣿⣿⣿⣿⣿⣿⣿⣿⣿⣿⣿⣿⣿⣿⣿⣿⣿⣿⣿⣿⣿⣿⣿⣿⣿⣿⣿⣿⣷⣿⣿⣟⣻⢝⢝⣽⢕⢕⠀⠀⠀⠀⠀⠀⠀⠀⠀⠀⠀⠀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⠀⠀⠀⠀⠀⠀⠀⠀⠀⠀⠀⣿⣿⣿⣿⣿⣿⣿⣿⣿⣿⣿⣿⣿⣿⣿⣿⣿⣿⣿⣿⣿⣿⣿⣿⣿⣿⣿⣿⣿⣿⣿⣿⣿⣿⣿⣿⣿⣿⣿⣿⣿⣿⣿⣿⣿⣿⣿⣿⣿⣿⢯⢹⢗⡇⢗⢕⢇⢜⠀⠀⠀⠀⠀⠀⠀⠀⠀⠀⠀⠀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⠀⠀⠀⠀⠀⠀⠀⠀⠀⠀⠀⣿⣿⣿⣿⣿⣿⣿⣿⣿⣿⣿⣿⣿⣿⣿⣿⣿⣿⣿⣿⣿⣿⣿⣿⣿⣿⣿⣿⣿⣿⣿⣿⣿⣿⣿⣿⣿⣿⣿⣿⣿⣿⣿⣿⣿⣿⣿⣿⡯⢪⠝⢝⠑⠁⠁⠁⠁⠀⠀⠀⠀⠀⠀⠀⠀⠀⠀⠀⠀⠀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⠀⠀⠀⠀⠀⠀⠀⠀⠀⠀⠀⣿⣿⣿⣿⣿⣿⣿⣿⣿⣿⣿⣿⣿⣿⣿⣿⣿⣿⣿⣿⣿⣿⣿⣿⣿⣿⣿⣿⣿⣿⣿⣿⣿⣿⣿⣿⣿⣿⣿⣿⣿⣿⣿⣿⣿⣟⢏⢑⠁⠀⠀⢸⠀⠀⠀⠀⠀⠀⠀⠀⠀⠀⠀⠀⠀⠀⠀⠀⠀⠀</a:t>
            </a:r>
            <a:br/>
            <a:r>
              <a:t>⠀⠀⠀⠀⠀⠀⠀⠀⠀⠀⠀⢝⢕⢱⢵⣕⢝⢟⢿⣿⣿⣿⣿⣿⣿⣿⣿⣿⣿⣿⣿⣿⣿⣿⣿⣿⣿⣿⣿⣿⣿⣿⣿⣿⣿⣿⣿⣿⣿⣿⣿⣿⣿⣿⣿⡏⢁⠕⢕⠀⠀⠀⠑⢀⠀⠀⠀⠀⠀⠀⠀⠀⠀⠀⠀⠀⠀⠀⠀⠀⠀</a:t>
            </a:r>
            <a:br/>
            <a:r>
              <a:t>⠀⠀⠀⠀⠀⠀⠀⠀⠀⠀⠀⢕⢕⢕⢕⢜⢻⣷⣵⢝⣿⣿⣿⣿⣿⣿⣿⣿⣿⣿⣿⣿⠿⢏⡝⢝⢻⣿⣿⣿⣿⣿⣿⣿⣿⣿⣿⣿⣿⣿⣿⣿⣿⣿⢝⢅⢁⢐⠑⠀⠀⠀⠁⢕⠀⠀⠀⠀⠀⠀⠀⠀⠀⠀⠀⠀⠀⠀⠀⠀⠀</a:t>
            </a:r>
            <a:br/>
            <a:r>
              <a:t>⠀⠀⠀⠀⠀⠀⠀⠀⠀⠀⠀⣕⣕⣕⣕⢕⢕⢜⣿⣧⡜⣿⣿⣿⣿⣿⣿⣿⣿⣿⣿⢇⢕⢕⣝⡳⢮⣿⣿⣿⣿⣿⣿⣿⡿⣝⣿⣿⣿⣿⣿⣿⣿⡗⢃⠐⠒⠗⢕⢄⢀⢀⠀⡇⠀⠀⠀⠀⠀⠀⠀⠀⠀⠀⠀⠀⠀⠀⠀⠀⠀</a:t>
            </a:r>
            <a:br/>
            <a:r>
              <a:t>⠀⠀⠀⠀⠀⠀⠀⠀⠀⠀⠀⣿⣿⣿⣿⣿⣷⣷⣾⣿⡕⢿⣿⣿⣿⣿⣿⣿⣿⣿⣿⣕⣕⣱⣿⣿⣿⣿⣿⣿⣿⣿⣿⣿⡧⣾⣿⣿⣿⣿⣿⣿⣿⡇⢕⢕⢀⠅⢔⡔⢕⢕⢔⡇⢅⣠⡅⠀⠀⠀⠀⠀⠀⠀⠀⠀⠀⠀⠀⠀⠀</a:t>
            </a:r>
            <a:br/>
            <a:r>
              <a:t>⠀⠀⠀⠀⠀⠀⠀⠀⠀⠀⠀⣿⣿⣿⣿⣿⣿⣿⣿⣿⣇⣹⣿⣿⣿⣿⣿⣿⣿⣿⣿⣿⣿⣿⣿⡏⣼⣿⣿⣿⣿⣿⣿⣿⣧⣿⣿⣿⣿⣿⣿⣿⣿⡇⢕⢕⢔⢅⢸⢿⢕⠁⠑⡇⢕⣾⡇⢕⢅⠀⠀⠀⠀⠀⠀⠀⠀⠀⠀⠀⠀</a:t>
            </a:r>
            <a:br/>
            <a:r>
              <a:t>⠀⠀⠀⠀⠀⠀⠀⠀⠀⠀⠀⣿⣿⣿⣿⣿⣿⣿⣿⣿⢇⣿⣿⣿⣿⣿⣿⣿⣿⣿⣿⣿⣿⣿⣿⣕⢻⣿⣿⣿⣿⣿⣿⣿⡧⣿⣿⣿⣿⣿⣿⣿⣿⣷⢕⢱⢕⢔⢕⣔⣁⣄⣄⣇⣕⣝⣇⣕⢕⠀⠀⠀⠀⠀⠀⠀⠀⠀⠀⠀⠀</a:t>
            </a:r>
            <a:br/>
            <a:r>
              <a:t>⠀⠀⠀⠀⠀⠀⠀⠀⠀⠀⠀⣿⣿⣿⣿⣿⣿⣿⣿⣿⢕⣿⣿⣿⣿⣿⣿⣿⣿⣿⣿⣿⣿⣿⣯⡏⠄⣿⣿⣿⣿⣿⣿⣿⣷⣾⣿⣿⣿⣿⣿⡏⣿⣿⣵⡾⢿⢿⢟⢿⢿⢟⣟⣟⣻⣿⣽⣽⣮⠀⠀⠀⠀⠀⠀⠀⠀⠀⠀⠀⠀</a:t>
            </a:r>
            <a:br/>
            <a:r>
              <a:t>⠀⠀⠀⠀⠀⠀⠀⠀⠀⠀⠀⣿⣿⣿⣿⣿⣿⣿⣿⣿⢇⣿⣿⣿⣿⣿⣿⣿⣿⣿⣿⣿⣿⣿⣿⠀⠀⣿⣿⣿⣿⣿⣿⣿⣿⣿⣿⣿⣿⢿⣿⣇⣿⣿⣿⣷⣷⣷⣾⣷⣷⣷⣿⣿⣿⣿⣿⣿⣿⠀⠀⠀⠀⠀⠀⠀⠀⠀⠀⠀⠀</a:t>
            </a:r>
            <a:br/>
            <a:r>
              <a:t>⠀⠀⠀⠀⠀⠀⠀⠀⠀⠀⠀⣿⣿⣿⣿⣿⣿⣿⣿⣿⢵⢻⣿⣿⣿⣿⣿⣿⣿⣿⣿⡯⢽⣽⡇⠀⠀⣿⣿⣿⣿⣿⣿⣿⣿⣿⡿⡷⢾⣿⣿⣿⣟⣟⣟⡟⢟⢟⢟⣟⣿⣿⣿⣿⣿⣿⣿⣿⣿⠀⠀⠀⠀⠀⠀⠀⠀⠀⠀⠀⠀</a:t>
            </a:r>
            <a:br/>
            <a:r>
              <a:t>⠀⠀⠀⠀⠀⠀⠀⠀⠀⠀⠀⢿⢿⣿⣿⣿⣿⢿⢿⢟⣕⣸⡿⢟⢟⠟⠏⠏⢟⢙⢙⢅⢅⢕⠀⠀⢸⣿⣿⣿⣿⣿⣿⣿⣿⣷⣷⣷⣷⣿⣿⣿⣿⣿⣿⣿⣿⣿⣿⣿⣿⣿⣿⣿⣿⣿⣿⣿⣿⠀⠀⠀⠀⠀⠀⠀⠀⠀⠀⠀⠀</a:t>
            </a:r>
            <a:br/>
            <a:r>
              <a:t>⠀⠀⠀⠀⠀⠀⠀⠀⠀⠀⠀⣿⣿⢿⠿⢟⢟⢛⣏⣍⢍⢅⢔⢔⢴⢵⢵⢵⢵⢕⢱⢗⢗⢇⠀⢄⢟⢿⣿⣿⣿⢿⣿⣿⣿⢟⢟⣿⣻⣿⣿⣿⣿⣿⣿⣿⣹⢿⣿⣿⣿⣿⣿⣿⣿⣿⣿⣿⣿⠀⠀⠀⠀⠀⠀⠀⠀⠀⠀⠀⠀</a:t>
            </a:r>
            <a:br/>
            <a:r>
              <a:t>⠀⠀⠀⠀⠀⠀⠀⠀⠀⠀⠀⢔⢕⢱⣝⣸⣿⣿⣿⢟⢕⢕⢕⢕⢵⢵⢕⢕⢕⢕⢕⢕⢕⢕⢀⢱⣕⣜⡜⣿⣯⣿⣿⣿⣿⣧⣽⣿⣿⣿⣿⣿⣿⣿⣿⣿⣿⣿⣿⣿⣿⣿⣿⣿⣿⣿⣿⣿⣿⠀⠀⠀⠀⠀⠀⠀⠀⠀⠀⠀⠀</a:t>
            </a:r>
            <a:br/>
            <a:r>
              <a:t>⠀⠀⠀⠀⠀⠀⠀⠀⠀⠀⠀⢕⢝⢝⢟⢟⢝⢟⢗⣞⡗⢕⢗⢞⢞⢟⢿⢿⢿⢿⢿⠿⣿⡅⢵⢿⢿⢿⢇⣿⣿⣿⣿⣿⣿⣿⣿⣿⣿⣿⣿⣿⣿⣿⣿⣿⣿⣿⣿⣿⣿⣿⣿⣿⣿⣿⣿⣿⣿⠀⠀⠀⠀⠀⠀⠀⠀⠀⠀⠀⠀</a:t>
            </a:r>
            <a:br/>
            <a:r>
              <a:t>⠀⠀⠀⠀⠀⠀⠀⠀⠀⠀⠀⣷⣵⣵⣵⣵⣵⣵⣵⣵⣵⣵⣵⣵⣵⣷⣷⣿⣿⣷⣷⣷⣷⣿⣿⣿⣷⣶⣾⣿⣿⣿⣿⣿⣿⣿⣿⣿⣿⣿⣿⣿⣿⣿⣿⣿⣿⣿⣿⣿⣿⣿⣿⣿⣿⣿⣿⣿⣿⠀⠀⠀⠀⠀⠀⠀⠀⠀⠀⠀⠀</a:t>
            </a:r>
            <a:br/>
            <a:r>
              <a:t>⠀⠀⠀⠀⠀⠀⠀⠀⠀⠀⠀⢻⢿⢻⢿⢿⣿⣿⣿⣿⣿⣿⣿⣿⣿⣿⣿⣿⣿⣿⣿⣿⣿⣿⣿⣿⣿⣿⣿⣿⣿⣿⣿⣿⣿⣿⣿⣿⣿⣿⣿⣿⣿⣿⣿⣿⣿⣿⣿⣿⣿⣿⣿⣿⣿⣿⣿⣿⣿⠀⠀⠀⠀⠀⠀⠀⠀⠀⠀⠀⠀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⠀⠀⠀⠀⠀⠀⠀⠀⠀⠀⠀⠕⠕⠕⢝⢝⢝⢻⢿⢟⢿⢟⢿⢿⣿⢿⢿⢟⢿⢿⢟⢿⢟⢟⢿⢟⢿⢿⢿⣿⣿⢿⢿⢿⡿⣿⢿⢿⡿⢿⢿⢿⢿⢻⢿⢻⢿⢿⢿⠿⠿⠿⠟⢿⢿⣿⢿⡿⡟⠀⠀⠀⠀⠀⠀⠀⠀⠀⠀⠀⠀</a:t>
            </a:r>
            <a:br/>
            <a:r>
              <a:t>⠀⠀⠀⠀⠀⠀⠀⠀⠀⠀⠀⠀⠀⠀⠀⠁⠁⠑⠑⠑⠑⠑⠑⠑⠑⠑⠑⠑⠑⠑⠑⠑⠑⠀⠀⠑⠐⠑⠘⠛⠚⠑⠑⠑⠑⠘⠑⠑⠑⠑⠑⠑⠑⠑⠑⠑⠑⠑⠑⠑⠑⠑⠁⠀⠀⠁⠁⠑⠃⠀⠀⠀⠀⠀⠀⠀⠀⠀⠀⠀⠀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⠀⠀⠀⠀⠀⠀⠀⠀⠀⠀⠀⣿⣿⣿⣿⣿⣿⣿⣿⣿⣿⣿⣿⣿⢇⢸⣿⣿⣿⣿⣿⣿⣿⣿⣿⣿⣿⣿⣿⣿⣿⣿⣿⣿⣿⣿⣿⣿⣿⣿⣿⣿⣿⣿⣿⣿⣿⣿⣿⣿⣿⣿⣿⣿⣿⣿⣿⣿⣿⠀⠀⠀⠀⠀⠀⠀⠀⠀⠀⠀⠀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⠀⠀⠀⠀⠀⠀⠀⠀⠀⠀⠀⣿⣿⣿⣿⣿⣿⣿⣿⣿⣿⣿⣿⣿⢕⢸⣿⣿⣟⡟⢟⢿⣿⣿⣿⣿⣿⣿⣿⣿⣿⣿⣿⣿⣿⣿⣿⣿⣿⣿⣿⣿⣿⣿⣿⣿⣿⣿⣿⣿⣿⣿⣿⣿⣿⣿⣿⣿⣿⠀⠀⠀⠀⠀⠀⠀⠀⠀⠀⠀⠀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⠀⠀⠀⠀⠀⠀⠀⠀⠀⠀⠀⣿⣿⣿⣿⣿⣿⣿⣿⣿⣿⣿⣿⣿⢕⢸⣿⣧⣵⡅⢁⠁⢜⣿⣿⣿⣿⣿⣿⣿⣿⣿⣿⣿⣿⣿⣿⣿⣿⣿⣿⣿⣿⣿⣿⣿⣿⣿⣿⣿⣿⣿⣿⣿⣿⣿⣿⣿⣿⠀⠀⠀⠀⠀⠀⠀⠀⠀⠀⠀⠀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⠀⠀⠀⠀⠀⠀⠀⠀⠀⠀⠀⣿⣿⣿⣿⣿⣿⣿⣿⣿⣿⣿⣿⣿⢕⢸⣿⣯⣝⣵⣕⡄⢕⣿⣿⣿⣿⣿⣿⣿⣿⣿⣿⣿⣿⣿⣿⣿⣿⣿⣿⣿⣿⣿⣿⣿⣿⣿⣿⣿⣿⣿⣿⣿⣿⣿⣿⣿⣿⠀⠀⠀⠀⠀⠀⠀⠀⠀⠀⠀⠀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⠀⠀⠀⠀⠀⠀⠀⠀⠀⠀⠀⣿⣿⣿⣿⣿⣿⣿⣿⣿⣿⣿⣿⣿⢕⢸⣿⣿⣿⣿⣿⣧⣾⣿⣿⣿⣿⣿⣿⣿⣿⣿⣿⣿⣿⣿⣿⣿⣿⣿⣿⣿⣿⣿⣿⣿⣿⣿⣿⣿⣿⣿⣿⣿⣿⣿⣿⣿⣿⠀⠀⠀⠀⠀⠀⠀⠀⠀⠀⠀⠀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⠀⠀⠀⠀⠀⠀⠀⠀⠀⠀⠀⣿⣿⣿⣿⣿⣿⣿⣿⣿⣿⣿⣿⣿⢕⣸⣧⢿⣿⣿⣿⣿⣿⣾⣿⣿⣿⣿⣿⣿⣿⣿⣿⣿⣿⣿⣿⣿⣿⣿⣿⣿⣿⣿⣿⣿⣿⣿⣿⣿⣿⣿⣿⣿⣿⣿⣿⣿⣿⠀⠀⠀⠀⠀⠀⠀⠀⠀⠀⠀⠀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⠀⠀⠀⠀⠀⠀⠀⠀⠀⠀⠀⣿⣿⣿⣿⣿⣿⣿⣿⣿⣿⣿⣿⣿⢕⣿⣿⣿⣿⣿⣿⣿⣟⣿⣿⣿⣿⣿⣿⣿⣿⣿⣿⣿⣿⣿⣿⣿⣿⣿⣿⣿⣿⣿⣿⣿⣿⣿⣿⣿⣿⣿⣿⣿⣿⣿⣿⣿⣿⠀⠀⠀⠀⠀⠀⠀⠀⠀⠀⠀⠀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⠀⠀⠀⠀⠀⠀⠀⠀⠀⠀⠀⣿⣿⣿⣿⣿⣿⣿⣿⣿⣿⣿⣿⣿⢕⣾⣷⣿⣿⣟⡟⢹⣿⣿⣿⣿⣿⣿⣿⣿⣿⣿⣿⣿⣿⣿⣿⣿⣿⣿⣿⣿⣿⣿⣿⣿⣿⣿⣿⣿⣿⣿⣿⣿⣿⣿⣿⣿⣿⠀⠀⠀⠀⠀⠀⠀⠀⠀⠀⠀⠀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⠀⠀⠀⠀⠀⠀⠀⠀⠀⠀⠀⣿⣿⣿⣿⣿⣿⣿⣿⣿⣿⣿⣿⡟⢕⣿⣿⣿⣿⣿⣿⣽⣿⣻⣿⣿⣿⣿⣿⣿⣿⣿⣿⣿⣿⣿⣿⣿⣿⣿⣿⣿⣿⣿⣿⣿⣿⣿⣿⣿⣿⣿⣿⣿⣿⣿⣿⣿⣿⠀⠀⠀⠀⠀⠀⠀⠀⠀⠀⠀⠀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⠀⠀⠀⠀⠀⠀⠀⠀⠀⠀⠀⣿⣿⣿⣿⣿⣿⣿⣿⣿⣿⣿⣿⡏⢕⣿⣿⣿⣿⣿⣿⣿⣿⣽⣿⣾⣿⣿⣿⣿⣿⣿⣿⣿⣿⣿⣿⣿⣿⣿⣿⣿⣿⣿⣿⣿⣿⣿⣿⣿⣿⣿⣿⣿⣿⣿⣿⣿⣿⠀⠀⠀⠀⠀⠀⠀⠀⠀⠀⠀⠀</a:t>
            </a:r>
            <a:br/>
            <a:r>
              <a:t>⠀⠀⠀⠀⠀⠀⠀⠀⠀⠀⠀⢝⡿⢿⣿⣿⣿⣿⣿⣿⣿⣿⣿⡇⢕⣿⣿⣿⣿⡿⢿⣿⣿⣿⣿⣿⣿⣿⣿⣿⣿⣿⣿⣿⣿⣿⣿⣿⣿⣿⣿⣿⣿⣿⣿⣿⣿⣿⣿⣿⣿⣿⣿⣿⣿⣿⣿⣿⣿⠀⠀⠀⠀⠀⠀⠀⠀⠀⠀⠀⠀</a:t>
            </a:r>
            <a:br/>
            <a:r>
              <a:t>⠀⠀⠀⠀⠀⠀⠀⠀⠀⠀⠀⢜⣗⢎⢕⣿⢽⢟⢿⢿⣿⣿⣿⡇⢕⣿⣿⣿⣿⡇⣱⣿⣿⣿⣿⣿⣿⣿⣿⣿⣿⣿⣿⣿⣿⣿⣿⣿⣿⣿⣿⣿⣿⣿⣿⣿⣿⣿⣿⣿⣿⣿⣿⣿⣿⣿⣿⣿⣿⠀⠀⠀⠀⠀⠀⠀⠀⠀⠀⠀⠀</a:t>
            </a:r>
            <a:br/>
            <a:r>
              <a:t>⠀⠀⠀⠀⠀⠀⠀⠀⠀⠀⠀⢜⢟⢕⢕⢱⢕⢕⢕⢕⢗⢝⢏⢕⢱⣿⣿⣿⢟⣱⣿⣿⣿⣿⣿⣿⣿⣿⣿⣿⣿⣿⣿⣿⣿⣿⣿⣿⣿⣿⣿⣿⣿⣿⣿⣿⣿⣿⣿⣿⣿⣿⣿⣿⣿⣿⣿⣿⣿⠀⠀⠀⠀⠀⠀⠀⠀⠀⠀⠀⠀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⠀⠀⠀⠀⠀⠀⠀⠀⠀⠀⠀⢕⢕⢕⢕⢕⢕⢕⢕⢕⢕⢕⢕⢕⣾⣿⣿⣿⣽⢟⢿⢿⣿⣿⣿⣿⣿⣿⣿⣿⣿⣿⣿⡿⣿⣿⣿⣿⣿⣿⣿⣿⣿⣿⣿⣿⣿⣿⣿⣿⣿⣿⣿⣿⣿⣿⣿⣿⣿⠀⠀⠀⠀⠀⠀⠀⠀⠀⠀⠀⠀</a:t>
            </a:r>
            <a:br/>
            <a:r>
              <a:t>⠀⠀⠀⠀⠀⠀⠀⠀⠀⠀⠀⠑⠑⠑⠑⠑⠑⠑⠘⠙⠑⠑⠑⠑⠙⠛⠛⠛⠘⠑⠑⠑⠛⠛⠛⠛⠛⠛⠛⠛⠛⠛⠛⠛⠛⠛⠙⠛⠛⠛⠛⠛⠛⠛⠛⠛⠛⠛⠛⠛⠛⠛⠛⠛⠛⠛⠛⠛⠛⠀⠀⠀⠀⠀⠀⠀⠀⠀⠀⠀⠀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⠀⠀⠀⠀⠀⠀⠀⠀⠀⠀⠀⣿⣿⣿⣿⣿⣿⣿⣿⣿⣿⣿⣿⣿⣿⣿⣿⣿⣿⣿⣿⣿⣿⣿⣿⣿⣿⣿⣿⣿⣿⣿⣿⣿⣿⣿⣿⣿⣿⣿⣿⣿⣿⣿⣿⣿⣿⣿⣿⣿⣿⣿⣿⣿⣿⣟⢫⣝⢏⠀⠀⠀⠀⠀⠀⠀⠀⠀⠀⠀⠀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⠀⠀⠀⠀⠀⠀⠀⠀⠀⠀⠀⣿⣿⣿⣿⣿⣿⣿⣿⣿⣿⣿⣿⣿⣿⣿⣿⣿⣿⣿⣿⣿⣿⣿⣿⣿⣿⣿⣿⣿⣿⣿⣿⣿⣿⣿⣿⣿⣿⣿⣿⣿⣿⣿⣿⣿⣿⣿⣿⣿⣿⣿⣿⣻⣿⣿⣝⢝⢜⠀⠀⠀⠀⠀⠀⠀⠀⠀⠀⠀⠀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⠀⠀⠀⠀⠀⠀⠀⠀⠀⠀⠀⣿⣿⣿⣿⣿⣿⣿⣿⣿⣿⣿⣿⣿⣿⣿⣿⣿⣿⣿⣿⣿⣿⣿⣿⣿⣿⣿⣿⣿⣿⣿⣿⣿⣿⣿⣿⣿⣿⣿⣿⣿⣿⣿⣿⣿⣿⣿⣿⣿⡿⢟⢝⠏⠙⠙⠉⠁⠁⠀⠀⠀⠀⠀⠀⠀⠀⠀⠀⠀⠀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⠀⠀⠀⠀⠀⠀⠀⠀⠀⠀⠀⣿⣿⣿⣿⣿⣿⣿⣿⣿⣿⣿⣿⣿⣿⣿⣿⣿⣿⣿⣿⣿⣿⣿⣿⣿⣿⣿⣿⣿⣿⣿⣿⣿⣿⣿⣿⣿⣿⣿⣿⣿⣿⣿⣿⣿⣿⡟⡟⢏⠑⠁⠀⠀⡔⠀⠀⠀⠀⠀⠀⠀⠀⠀⠀⠀⠀⠀⠀⠀⠀</a:t>
            </a:r>
            <a:br/>
            <a:r>
              <a:t>⠀⠀⠀⠀⠀⠀⠀⠀⠀⠀⠀⡙⢕⢱⢵⣕⢝⢟⢿⣿⣿⣿⣿⣿⣿⣿⣿⣿⣿⣿⣿⣿⣿⣿⣿⣿⣿⣿⣿⣿⣿⣿⣿⣿⣿⣿⣿⣿⣿⣿⣿⣿⣿⣿⣿⣿⢟⠁⠕⢕⠀⠀⠀⠀⡇⠀⠀⠀⠀⠀⠀⠀⠀⠀⠀⠀⠀⠀⠀⠀⠀</a:t>
            </a:r>
            <a:br/>
            <a:r>
              <a:t>⠀⠀⠀⠀⠀⠀⠀⠀⠀⠀⠀⢕⢕⢕⢕⢜⢝⣮⣇⢝⢿⣿⣿⣿⣿⣿⣿⣿⣿⣿⣿⣿⡿⢟⡟⢝⢻⣿⣿⣿⣿⣿⣿⣿⣿⣿⣿⣿⣿⣿⣿⣿⣿⣿⣯⢜⢃⠁⠄⠕⠀⠀⠀⠀⡇⠀⠀⠀⠀⠀⠀⠀⠀⠀⠀⠀⠀⠀⠀⠀⠀</a:t>
            </a:r>
            <a:br/>
            <a:r>
              <a:t>⠀⠀⠀⠀⠀⠀⠀⠀⠀⠀⠀⣕⢕⢕⢕⢕⢕⢜⢿⣇⡝⣿⣿⣿⣿⣿⣿⣿⣿⣿⣿⡟⢕⢕⢸⣗⢾⣼⣿⣿⣿⣿⣿⣿⣿⣿⡝⣿⣿⣿⣿⣿⣿⣿⣏⢅⢕⠱⠥⢕⡀⠀⠀⠀⡇⠀⠀⠀⠀⠀⠀⠀⠀⠀⠀⠀⠀⠀⠀⠀⠀</a:t>
            </a:r>
            <a:br/>
            <a:r>
              <a:t>⠀⠀⠀⠀⠀⠀⠀⠀⠀⠀⠀⣿⣿⣿⣿⣿⣧⣧⣼⣿⡧⢹⣿⣿⣿⣿⣿⣿⣿⣿⣿⣇⢕⢕⢸⣿⣿⣿⣿⣿⣿⣿⣿⣿⣿⡕⣿⣿⣿⣿⣿⣿⣿⣿⣿⢕⢑⢕⠅⢱⢄⢕⢕⢑⡇⢐⣐⡐⢔⠀⠀⠀⠀⠀⠀⠀⠀⠀⠀⠀⠀</a:t>
            </a:r>
            <a:br/>
            <a:r>
              <a:t>⠀⠀⠀⠀⠀⠀⠀⠀⠀⠀⠀⣿⣿⣿⣿⣿⣿⣿⣿⣿⡏⢸⣿⣿⣿⣿⣿⣿⣿⣿⣿⣿⣿⣿⣿⡟⢝⣿⣿⣿⣿⣿⣿⣿⣿⣧⣿⣿⣿⣿⣿⣿⣿⣿⡿⢕⢕⢕⢅⢸⢾⢕⢕⢅⡇⢕⣿⡇⢕⠀⠀⠀⠀⠀⠀⠀⠀⠀⠀⠀⠀</a:t>
            </a:r>
            <a:br/>
            <a:r>
              <a:t>⠀⠀⠀⠀⠀⠀⠀⠀⠀⠀⠀⣿⣿⣿⣿⣿⣿⣿⣿⣿⣿⢾⣿⣿⣿⣿⣿⣿⣿⣿⣿⣿⣿⣿⣿⣇⣸⣿⣿⣿⣿⣿⣿⣿⣿⡏⣿⣿⣿⣿⣿⣿⣿⣿⣿⢕⢸⢑⢕⢕⠕⢀⢀⢀⣇⢑⢟⢇⢕⠀⠀⠀⠀⠀⠀⠀⠀⠀⠀⠀⠀</a:t>
            </a:r>
            <a:br/>
            <a:r>
              <a:t>⠀⠀⠀⠀⠀⠀⠀⠀⠀⠀⠀⣿⣿⣿⣿⣿⣿⣿⣿⣿⢇⢹⣿⣿⣿⣿⣿⣿⣿⣿⣿⣿⣿⣿⣿⡟⣁⣿⣿⣿⣿⣿⣿⣿⣿⣧⣿⣿⣿⣿⣿⣿⡟⣿⣿⣕⣸⡷⡾⢿⣿⣿⢿⢿⣯⡽⣿⣻⣻⠀⠀⠀⠀⠀⠀⠀⠀⠀⠀⠀⠀</a:t>
            </a:r>
            <a:br/>
            <a:r>
              <a:t>⠀⠀⠀⠀⠀⠀⠀⠀⠀⠀⠀⣿⣿⣿⣿⣿⣿⣿⣿⣿⡕⢸⣿⣿⣿⣿⣿⣿⣿⣿⣿⣿⣿⣿⣿⠇⠀⣿⣿⣿⣿⣿⣿⣿⣿⣿⣿⣿⣿⣿⣿⣿⢇⢿⣿⣿⣿⣧⣵⣵⣷⣵⣵⣿⣿⣿⣿⣿⣿⠀⠀⠀⠀⠀⠀⠀⠀⠀⠀⠀⠀</a:t>
            </a:r>
            <a:br/>
            <a:r>
              <a:t>⠀⠀⠀⠀⠀⠀⠀⠀⠀⠀⠀⣿⣿⣿⣿⣿⣿⣿⣿⣿⡕⢸⣿⣿⣿⣿⣿⣿⣿⣿⣿⣿⣟⣟⡿⠀⠀⣿⣿⣿⣿⣿⣿⣿⣿⣿⣿⣿⣽⣽⣵⣿⣿⣿⣿⣿⣿⣿⡿⢿⡿⣿⣿⣿⣿⣿⣿⣿⣿⠀⠀⠀⠀⠀⠀⠀⠀⠀⠀⠀⠀</a:t>
            </a:r>
            <a:br/>
            <a:r>
              <a:t>⠀⠀⠀⠀⠀⠀⠀⠀⠀⠀⠀⣿⣿⣿⣿⣿⣿⣿⣿⡿⢕⢸⣿⣿⢿⣿⢿⢻⢿⠟⠏⠏⢑⢑⠁⠀⠀⣿⣿⣿⣿⣿⣿⣿⣿⣟⣝⣕⣵⣾⣿⣿⣿⣿⣽⣵⣷⣷⣷⣷⣾⣿⣿⣿⣿⣿⣿⣿⣿⠀⠀⠀⠀⠀⠀⠀⠀⠀⠀⠀⠀</a:t>
            </a:r>
            <a:br/>
            <a:r>
              <a:t>⠀⠀⠀⠀⠀⠀⠀⠀⠀⠀⠀⣾⣷⣿⣿⣿⡷⠷⠷⢗⢚⢋⢍⢅⢅⢄⣔⣔⣔⣕⣕⣱⣵⡵⠀⠀⢄⣿⣿⣿⣿⣿⣿⣿⣿⣿⣿⣿⣿⣿⣿⣿⣿⣿⣿⣿⣿⢿⢿⣿⣿⣿⣿⣿⣿⣿⣿⣿⣿⠀⠀⠀⠀⠀⠀⠀⠀⠀⠀⠀⠀</a:t>
            </a:r>
            <a:br/>
            <a:r>
              <a:t>⠀⠀⠀⠀⠀⠀⠀⠀⠀⠀⠀⢝⢍⢽⢕⢰⢵⢳⣿⣿⢕⢕⢕⣕⢕⢕⣕⢕⢕⢕⢕⢕⢕⢕⠀⠀⢕⢸⡿⢿⡿⡟⡷⣷⣿⣯⡕⢳⣿⣿⡿⣿⣿⣿⣿⣿⣽⣾⣿⣿⣿⣿⣿⣿⣿⣿⣿⣿⣿⠀⠀⠀⠀⠀⠀⠀⠀⠀⠀⠀⠀</a:t>
            </a:r>
            <a:br/>
            <a:r>
              <a:t>⠀⠀⠀⠀⠀⠀⠀⠀⠀⠀⠀⢕⢵⢵⢷⢿⢿⣿⣗⣱⣕⢕⢇⣕⣹⣽⣵⣵⣼⣕⣼⣵⣵⡕⠄⣱⣧⣷⣷⢼⣷⣿⣿⣿⣿⣿⣿⣿⣿⣿⣿⣿⣿⣿⣿⣿⣿⣿⣿⣿⣿⣿⣿⣿⣿⣿⣿⣿⣿⠀⠀⠀⠀⠀⠀⠀⠀⠀⠀⠀⠀</a:t>
            </a:r>
            <a:br/>
            <a:r>
              <a:t>⠀⠀⠀⠀⠀⠀⠀⠀⠀⠀⠀⢕⢕⢕⢕⢕⢕⢕⢕⢷⢕⢕⢕⢕⢕⢕⣝⣝⣝⣙⡝⠝⢹⣵⣕⣏⣟⡟⠟⣷⣿⣿⣿⣿⣿⣿⣿⣿⣿⣿⣿⣿⣿⣿⣿⣿⣿⣿⣿⣿⣿⣿⣿⣿⣿⣿⣿⣿⣿⠀⠀⠀⠀⠀⠀⠀⠀⠀⠀⠀⠀</a:t>
            </a:r>
            <a:br/>
            <a:r>
              <a:t>⠀⠀⠀⠀⠀⠀⠀⠀⠀⠀⠀⣿⣿⣿⣿⣿⣿⣷⣷⣷⣷⣷⣷⣷⣾⣿⣿⣿⣿⣿⣿⣿⣾⣿⣽⣿⣿⣿⣿⣿⣿⣿⣿⣿⣿⣿⣿⣿⣿⣿⣿⣿⣿⣿⣿⣿⣿⣿⣿⣿⣿⣿⣿⣿⣿⣿⣿⣿⣿⠀⠀⠀⠀⠀⠀⠀⠀⠀⠀⠀⠀</a:t>
            </a:r>
            <a:br/>
            <a:r>
              <a:t>⠀⠀⠀⠀⠀⠀⠀⠀⠀⠀⠀⢜⢝⢗⢻⡟⣿⣿⣿⢿⣿⣿⣟⣿⣯⣿⣿⣿⣿⣿⣿⣿⣿⣿⣿⣿⣿⣿⣿⣿⣿⣿⣿⣿⣿⣿⣿⣿⣿⣿⣿⣿⣿⣿⣿⣿⣿⣿⣿⣿⣿⣿⣿⣿⣿⣿⣿⣿⣿⠀⠀⠀⠀⠀⠀⠀⠀⠀⠀⠀⠀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⠀⠀⠀⠀⠀⠀⠀⠀⠀⠀⠀⠑⠑⠑⠑⠙⠑⠑⠛⠛⠛⠛⠛⠛⠛⠛⠛⠛⠛⠛⠛⠛⠛⠛⠛⠛⠛⠛⠛⠛⠛⠛⠛⠛⠛⠛⠛⠛⠛⠛⠛⠛⠛⠛⠛⠛⠛⠛⠛⠛⠛⠛⠛⠛⠛⠛⠛⠛⠛⠀⠀⠀⠀⠀⠀⠀⠀⠀⠀⠀⠀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⠀⠀⠀⠀⠀⠀⠀⠀⠀⠀⠀⣿⣿⣿⣿⣿⣿⣿⣿⣿⣿⣿⣿⣿⣿⣿⣿⣿⣿⣿⣿⣿⣿⣿⣿⣿⣿⣿⣿⣿⣿⣿⣿⣿⣿⣿⣿⣿⣿⣿⣿⣿⣿⣿⣿⣿⣿⣿⣿⣿⣿⣿⣿⣿⣿⣿⣟⢟⣝⠀⠀⠀⠀⠀⠀⠀⠀⠀⠀⠀⠀</a:t>
            </a:r>
            <a:br/>
            <a:r>
              <a:t>⠀⠀⠀⠀⠀⠀⠀⠀⠀⠀⠀⣿⣿⣿⣷⣿⣿⣽⣿⣿⣿⣿⣿⣿⣿⣿⣿⣿⣿⣿⣿⣿⣿⣿⣿⣿⣿⣿⣿⣿⣿⣿⣿⣿⣿⣿⣿⣿⣿⣿⣿⣿⣿⣿⣿⣿⣿⣿⣿⣿⣿⣿⣿⣿⢿⣿⣻⢟⢝⠀⠀⠀⠀⠀⠀⠀⠀⠀⠀⠀⠀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⠀⠀⠀⠀⠀⠀⠀⠀⠀⠀⠀⣿⣿⣿⣿⣿⣿⣿⣿⣿⣿⣿⣿⣿⣿⣿⣿⣿⣿⣿⣿⣿⣿⣿⣿⣿⣿⣿⣿⣿⣿⣿⣿⣿⣿⣿⣿⣿⣿⣿⣿⣿⣿⣿⣿⣿⣿⣿⣿⣿⣿⡿⢞⢕⢜⠙⠙⠁⠁⠀⠀⠀⠀⠀⠀⠀⠀⠀⠀⠀⠀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⠀⠀⠀⠀⠀⠀⠀⠀⠀⠀⠀⣿⣿⣿⣿⣿⣿⣿⣿⣿⣿⣿⣿⣿⣿⣿⣿⣿⣿⣿⣿⣿⣿⣿⣿⣿⣿⣿⣿⣿⣿⣿⣿⣿⣿⣿⣿⣿⣿⣿⣿⣿⣿⣿⣿⣿⣿⣿⢿⢟⠇⠁⠀⠀⢸⠀⠀⠀⠀⠀⠀⠀⠀⠀⠀⠀⠀⠀⠀⠀⠀</a:t>
            </a:r>
            <a:br/>
            <a:r>
              <a:t>⠀⠀⠀⠀⠀⠀⠀⠀⠀⠀⠀⡙⢕⢱⢵⣕⢝⢟⢿⣿⣿⣿⣿⣿⣿⣿⣿⣿⣿⣿⣿⣿⣿⣿⣿⣿⣿⣿⣿⣿⣿⣿⣿⣿⣿⣿⣿⣿⣿⣿⣿⣿⣿⣿⣿⣿⡿⢋⠁⢕⠁⠀⠀⠀⢸⠀⠀⠀⠀⠀⠀⠀⠀⠀⠀⠀⠀⠀⠀⠀⠀</a:t>
            </a:r>
            <a:br/>
            <a:r>
              <a:t>⠀⠀⠀⠀⠀⠀⠀⠀⠀⠀⠀⢕⢕⢕⢕⢜⢹⢾⣇⢝⢿⣿⣿⣿⣿⣿⣿⣿⣿⣿⣿⣿⣿⢟⡟⢏⢟⢿⣿⣿⣿⣿⣿⣿⣿⣿⣿⣿⣿⣿⣿⣿⣿⣿⣿⣿⢟⢑⠀⠅⠄⠀⠀⠀⢸⠀⠀⠀⠀⠀⠀⠀⠀⠀⠀⠀⠀⠀⠀⠀⠀</a:t>
            </a:r>
            <a:br/>
            <a:r>
              <a:t>⠀⠀⠀⠀⠀⠀⠀⠀⠀⠀⠀⣕⢕⢕⢕⢕⢕⢜⢻⣷⡸⣿⣿⣿⣿⣿⣿⣿⣿⣿⣿⣿⢇⢅⢸⣗⡷⢮⣿⣿⣿⣿⣿⣿⣿⣿⣟⢹⣿⣿⣿⣿⣿⣿⣿⡵⠅⠱⢥⢔⢐⠀⠀⠀⢸⢀⠀⠀⠀⠀⠀⠀⠀⠀⠀⠀⠀⠀⠀⠀⠀</a:t>
            </a:r>
            <a:br/>
            <a:r>
              <a:t>⠀⠀⠀⠀⠀⠀⠀⠀⠀⠀⠀⣿⣿⣿⣿⣷⣷⣵⣼⣿⣯⢸⣿⣿⣿⣿⣿⣿⣿⣿⣿⡇⢕⢕⣱⣿⣷⣿⣿⣿⣿⣿⣿⣿⣿⣯⣸⣿⣿⣿⣿⣿⣿⣿⣿⡇⢕⢅⢕⢕⢕⢕⢕⢕⢕⡕⢐⢀⢄⠀⠀⠀⠀⠀⠀⠀⠀⠀⠀⠀⠀</a:t>
            </a:r>
            <a:br/>
            <a:r>
              <a:t>⠀⠀⠀⠀⠀⠀⠀⠀⠀⠀⠀⣿⣿⣿⣿⣿⣿⣿⣿⣿⣯⢺⣿⣿⣿⣿⣿⣿⣿⣿⣿⣿⣿⣿⣿⣿⢝⣽⣿⣿⣿⣿⣿⣿⣿⣿⣻⣿⣿⣿⣿⣿⣿⣿⣿⡇⢕⢕⢕⢕⣷⡇⢕⠑⢕⡇⢱⣿⡇⠀⠀⠀⠀⠀⠀⠀⠀⠀⠀⠀⠀</a:t>
            </a:r>
            <a:br/>
            <a:r>
              <a:t>⠀⠀⠀⠀⠀⠀⠀⠀⠀⠀⠀⣿⣿⣿⣿⣿⣿⣿⣿⣿⣧⣻⣿⣿⣿⣿⣿⣿⣿⣿⣿⣿⣿⣿⣿⡟⢱⣿⣿⣿⣿⣿⣿⣿⣿⣿⢻⣿⣿⣿⣿⣿⣿⣿⣿⡇⢕⡇⢕⢕⢕⠔⠔⢀⠑⡇⢜⢿⢇⠀⠀⠀⠀⠀⠀⠀⠀⠀⠀⠀⠀</a:t>
            </a:r>
            <a:br/>
            <a:r>
              <a:t>⠀⠀⠀⠀⠀⠀⠀⠀⠀⠀⠀⣿⣿⣿⣿⣿⣿⣿⣿⣿⣇⢸⣿⣿⣿⣿⣿⣿⣿⣿⣿⣿⣿⣿⣿⡿⠇⣹⣿⣿⣿⣿⣿⣿⣿⣿⣸⣿⣿⣿⣿⣿⣿⣿⣿⣧⣱⣷⣷⣷⣷⣿⣿⣿⣿⡟⣿⣿⣿⠀⠀⠀⠀⠀⠀⠀⠀⠀⠀⠀⠀</a:t>
            </a:r>
            <a:br/>
            <a:r>
              <a:t>⠀⠀⠀⠀⠀⠀⠀⠀⠀⠀⠀⣿⣿⣿⣿⣿⣿⣿⣿⣿⡧⢸⣿⣿⣿⣿⣿⣿⣿⣿⣿⣿⣿⣿⣿⡇⠁⢸⣿⣿⣿⣿⣿⣿⣿⣿⣿⣿⣿⣿⣿⣿⣿⢿⣿⣿⣽⣼⣵⣵⣵⣵⣵⣵⣵⣷⣷⣷⣾⠀⠀⠀⠀⠀⠀⠀⠀⠀⠀⠀⠀</a:t>
            </a:r>
            <a:br/>
            <a:r>
              <a:t>⠀⠀⠀⠀⠀⠀⠀⠀⠀⠀⠀⣿⣿⣿⣿⣿⣿⣿⣿⣿⣗⢸⣿⣿⣿⣿⣿⣿⣿⣿⣿⣿⣿⣿⡿⠁⠀⢸⣿⣿⣿⣿⣿⣿⣿⣿⣿⣿⣿⣷⣿⣿⣷⣷⣿⣿⣿⣿⣿⣿⣿⣿⣿⣿⣿⣿⣿⣿⣿⠀⠀⠀⠀⠀⠀⠀⠀⠀⠀⠀⠀</a:t>
            </a:r>
            <a:br/>
            <a:r>
              <a:t>⠀⠀⠀⠀⠀⠀⠀⠀⠀⠀⠀⣿⣿⣿⣿⣿⣿⣿⣿⣿⢇⢸⣿⣿⣿⣿⡿⢿⡻⡿⢿⠻⠕⠝⠃⠀⠀⢸⣿⣿⣿⣿⣯⣿⣿⣽⣟⢹⣝⣝⣻⣿⣿⣿⣿⣾⣿⣷⣷⣷⣷⣿⣿⣿⣿⣿⣿⣿⣿⠀⠀⠀⠀⠀⠀⠀⠀⠀⠀⠀⠀</a:t>
            </a:r>
            <a:br/>
            <a:r>
              <a:t>⠀⠀⠀⠀⠀⠀⠀⠀⠀⠀⠀⣽⣽⣿⣟⣿⣿⣽⢿⠷⠗⠞⢙⢙⢑⢅⢅⢅⢔⡕⢕⣅⣕⣕⠀⠀⠀⣼⣿⣿⣿⣿⣿⣿⣿⣿⣿⣿⣿⣿⣿⣿⣿⣿⣿⣿⣿⣿⣿⣿⣿⣿⣿⣿⣿⣿⣿⣿⣿⠀⠀⠀⠀⠀⠀⠀⠀⠀⠀⠀⠀</a:t>
            </a:r>
            <a:br/>
            <a:r>
              <a:t>⠀⠀⠀⠀⠀⠀⠀⠀⠀⠀⠀⢛⢟⣝⢍⢕⣰⣴⣷⡾⢕⢕⢕⢕⢜⢝⢝⢝⢝⢝⢝⢝⢝⢕⠀⠀⡜⢹⣿⣿⣿⣿⢿⣽⣿⣿⣟⣯⣿⣿⣿⣿⣿⣿⣿⣿⣿⣷⣷⣾⣾⣿⣿⣿⣿⣿⣿⣿⣿⠀⠀⠀⠀⠀⠀⠀⠀⠀⠀⠀⠀</a:t>
            </a:r>
            <a:br/>
            <a:r>
              <a:t>⠀⠀⠀⠀⠀⠀⠀⠀⠀⠀⠀⢕⢜⣱⣵⣷⣷⡇⢯⣝⢕⢕⢕⢕⣗⣗⣜⢕⣕⢗⣕⣕⣕⡕⢀⢀⣕⣼⣹⡜⣿⣷⣿⣽⣿⣿⣿⣿⣿⣿⣿⣾⣿⣿⣿⣿⣿⣷⣿⣿⣿⣿⣿⣿⣿⣿⣿⣿⣿⠀⠀⠀⠀⠀⠀⠀⠀⠀⠀⠀⠀</a:t>
            </a:r>
            <a:br/>
            <a:r>
              <a:t>⠀⠀⠀⠀⠀⠀⠀⠀⠀⠀⠀⢕⢕⢕⢕⢕⢕⢝⢝⡽⢝⢕⢜⢝⢝⢝⢟⢻⢟⢻⢟⠟⢿⣇⢀⡾⢿⢿⢿⢇⣿⣿⣿⣿⣿⣿⣿⣿⣿⣿⣿⣿⣿⣿⣿⣿⣿⣿⣿⣿⣿⣿⣿⣿⣿⣿⣿⣿⣿⠀⠀⠀⠀⠀⠀⠀⠀⠀⠀⠀⠀</a:t>
            </a:r>
            <a:br/>
            <a:r>
              <a:t>⠀⠀⠀⠀⠀⠀⠀⠀⠀⠀⠀⢵⣷⣷⣧⣷⣧⣵⣵⣵⣧⣵⣵⣵⣵⣷⣷⣷⣷⣷⣷⣴⣼⣿⣗⣿⣿⣷⣶⣾⣿⣿⣿⣿⣿⣿⣿⣿⣿⣿⣿⣿⣿⣿⣿⣿⣿⣿⣿⣿⣿⣿⣿⣿⣿⣿⣿⣿⣿⠀⠀⠀⠀⠀⠀⠀⠀⠀⠀⠀⠀</a:t>
            </a:r>
            <a:br/>
            <a:r>
              <a:t>⠀⠀⠀⠀⠀⠀⠀⠀⠀⠀⠀⢜⢽⡝⣿⢿⢿⡟⣿⣿⣿⣿⣿⣿⣿⣟⣿⣯⣿⣿⣿⣿⣿⣿⣿⣿⣿⣿⣿⣿⣿⣿⣿⣿⣿⣿⣿⣿⣿⣿⣿⣿⣿⣿⣿⣿⣿⣿⣿⣿⣿⣿⣿⣿⣿⣿⣿⣿⣿⠀⠀⠀⠀⠀⠀⠀⠀⠀⠀⠀⠀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⠀⠀⠀⠀⠀⠀⠀⠀⠀⠀⠀⠑⠑⠑⠑⠑⠙⠙⠛⠛⠛⠋⠛⠛⠛⠛⠛⠛⠛⠛⠛⠛⠛⠛⠛⠛⠛⠛⠛⠛⠛⠛⠛⠛⠛⠛⠛⠛⠛⠛⠛⠛⠛⠛⠛⠛⠛⠛⠛⠛⠛⠛⠛⠛⠛⠛⠛⠛⠛⠀⠀⠀⠀⠀⠀⠀⠀⠀⠀⠀⠀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⠀⠀⠀⠀⠀⠀⠀⠀⠀⠀⠀⣿⣿⢿⣿⣿⣿⣿⣿⣿⣿⣿⣿⣿⣿⣿⣿⣿⣿⣿⣿⣿⣿⣿⣿⣿⣿⣿⣿⣿⣿⣿⣿⣿⣿⣿⣿⣿⣿⣿⣿⣿⣿⣿⣿⣿⣿⣿⣿⣿⣿⣿⣿⣿⣿⣿⣿⣿⢿⠀⠀⠀⠀⠀⠀⠀⠀⠀⠀⠀⠀</a:t>
            </a:r>
            <a:br/>
            <a:r>
              <a:t>⠀⠀⠀⠀⠀⠀⠀⠀⠀⠀⠀⢾⣿⣿⣿⣿⣿⣿⣿⣿⣿⣿⣿⣿⣿⣿⣿⣿⣿⣿⣿⣿⣿⣿⣿⣿⣿⣿⣿⣿⣿⣿⣿⣿⣿⣿⣿⣿⣿⣿⣿⣿⣿⣿⣿⣿⣿⣿⣿⣿⣿⣿⣿⣿⣿⣿⣿⣿⣿⠀⠀⠀⠀⠀⠀⠀⠀⠀⠀⠀⠀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⠀⠀⠀⠀⠀⠀⠀⠀⠀⠀⠀⢿⢿⣿⣿⣿⣿⣿⣿⣿⣿⣿⣿⣿⣿⣿⣿⣿⣿⣿⣿⣿⣿⣿⣿⣿⣿⣿⣿⣿⣿⣿⣿⣿⣿⣿⣿⣿⣿⣿⣿⣿⣿⣿⣿⣿⣿⣿⣿⣿⣿⣿⣿⣿⣿⣟⣿⡯⢟⠀⠀⠀⠀⠀⠀⠀⠀⠀⠀⠀⠀</a:t>
            </a:r>
            <a:br/>
            <a:r>
              <a:t>⠀⠀⠀⠀⠀⠀⠀⠀⠀⠀⠀⣿⣿⣿⣷⣷⣿⣽⣿⣿⣿⣿⣿⣿⣿⣿⣿⣿⣿⣿⣿⣿⣿⣿⣿⣿⣿⣿⣿⣿⣿⣿⣿⣿⣿⣿⣿⣿⣿⣿⣿⣿⣿⣿⣿⣿⣿⣿⣿⣿⣿⣿⣿⣿⣿⣿⣿⣯⢝⠀⠀⠀⠀⠀⠀⠀⠀⠀⠀⠀⠀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⠀⠀⠀⠀⠀⠀⠀⠀⠀⠀⠀⣿⣿⣿⣿⣿⣿⣿⣿⣿⣿⣿⣿⣿⣿⣿⣿⣿⣿⣿⣿⣿⣿⣿⣿⣿⣿⣿⣿⣿⣿⣿⣿⣿⣿⣿⣿⣿⣿⣿⣿⣿⣿⣿⣿⣿⣿⣿⣿⣿⣿⣿⢿⢟⢝⢏⠙⠙⠁⠀⠀⠀⠀⠀⠀⠀⠀⠀⠀⠀⠀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⠀⠀⠀⠀⠀⠀⠀⠀⠀⠀⠀⣿⣿⣿⣿⣿⣿⣿⣿⣿⣿⣿⣿⣿⣿⣿⣿⣿⣿⣿⣿⣿⣿⣿⣿⣿⣿⣿⣿⣿⣿⣿⣿⣿⣿⣿⣿⣿⣿⣿⣿⣿⣿⣿⣿⣿⣿⣿⣿⣟⠟⠑⠁⠀⠀⡇⠀⠀⠀⠀⠀⠀⠀⠀⠀⠀⠀⠀⠀⠀⠀</a:t>
            </a:r>
            <a:br/>
            <a:r>
              <a:t>⠀⠀⠀⠀⠀⠀⠀⠀⠀⠀⠀⣙⢙⢵⢵⣕⢝⢟⢿⣿⣿⣿⣿⣿⣿⣿⣿⣿⣿⣿⣿⣿⣿⣿⣿⣿⣿⣿⣿⣿⣿⣿⣿⣿⣿⣿⣿⣿⣿⣿⣿⣿⣿⣿⣿⣿⣿⡿⠋⠁⢕⠀⠀⠀⠀⢕⠀⠀⠀⠀⠀⠀⠀⠀⠀⠀⠀⠀⠀⠀⠀</a:t>
            </a:r>
            <a:br/>
            <a:r>
              <a:t>⠀⠀⠀⠀⠀⠀⠀⠀⠀⠀⠀⢝⢕⢕⢕⢜⢝⢷⣇⡜⢿⣿⣿⣿⣿⣿⣿⣿⣿⣿⣿⣿⣿⡿⣟⢟⢟⡻⣿⣿⣿⣿⣿⣿⣿⣿⣿⣿⣿⣿⣿⣿⣿⣿⣿⣿⡟⢃⠐⠀⢕⠀⠀⠀⠀⢱⠀⠀⠀⠀⠀⠀⠀⠀⠀⠀⠀⠀⠀⠀⠀</a:t>
            </a:r>
            <a:br/>
            <a:r>
              <a:t>⠀⠀⠀⠀⠀⠀⠀⠀⠀⠀⠀⣕⢕⡕⢕⢕⢕⢕⢻⣿⣕⢻⣿⣿⣿⣿⣿⣿⣿⣿⣿⣿⢏⢕⢔⣽⡺⢼⣿⣿⣿⣿⣿⣿⣿⣿⣿⡟⣿⣿⣿⣿⣿⣿⣿⣿⠕⠕⠔⣄⡔⠄⠀⠀⠀⢸⠀⠀⠀⠀⠀⠀⠀⠀⠀⠀⠀⠀⠀⠀⠀</a:t>
            </a:r>
            <a:br/>
            <a:r>
              <a:t>⠀⠀⠀⠀⠀⠀⠀⠀⠀⠀⠀⣿⣿⣿⣿⣷⣷⣧⣼⣿⣿⡜⣿⣿⣿⣿⣿⣿⣿⣿⣿⣿⢕⢕⢕⣿⣷⣼⣿⣿⣿⣿⣿⣿⣿⣿⣇⣿⣿⣿⣿⣿⣿⣿⣿⣿⢕⢕⠕⠔⢐⣕⢕⡕⢔⢸⢀⢀⢄⠀⠀⠀⠀⠀⠀⠀⠀⠀⠀⠀⠀</a:t>
            </a:r>
            <a:br/>
            <a:r>
              <a:t>⠀⠀⠀⠀⠀⠀⠀⠀⠀⠀⠀⣿⣿⣿⣿⣿⣿⣿⣿⣿⣿⢕⣿⣿⣿⣿⣿⣿⣿⣿⣿⣿⣿⣿⣿⣿⡟⢱⣿⣿⣿⣿⣿⣿⣿⣿⣇⣿⣿⣿⣿⣿⣿⣿⣿⣿⢱⢕⢀⠔⢸⣾⢕⢕⢁⢸⢕⢸⣿⠀⠀⠀⠀⠀⠀⠀⠀⠀⠀⠀⠀</a:t>
            </a:r>
            <a:br/>
            <a:r>
              <a:t>⠀⠀⠀⠀⠀⠀⠀⠀⠀⠀⠀⣿⣿⣿⣿⣿⣿⣿⣿⣿⣿⣷⣿⣿⣿⣿⣿⣿⣿⣿⣿⣿⣿⣿⣿⡿⢕⣿⣿⣿⣿⣿⣿⣿⣿⣿⡏⣿⣿⣿⣿⣿⣿⣿⣿⣿⡜⢱⢔⠑⢕⢅⢀⠔⠀⢸⢕⢸⢿⠀⠀⠀⠀⠀⠀⠀⠀⠀⠀⠀⠀</a:t>
            </a:r>
            <a:br/>
            <a:r>
              <a:t>⠀⠀⠀⠀⠀⠀⠀⠀⠀⠀⠀⣿⣿⣿⣿⣿⣿⣿⣿⣿⣯⢻⣿⣿⣿⣿⣿⣿⣿⣿⣿⣿⣿⣿⣿⣷⡕⢹⣿⣿⣿⣿⣿⣿⣿⣿⡇⣻⣿⣿⣿⣿⣿⣿⣿⣿⡷⣺⣷⣷⣷⣷⣷⣷⣷⣞⣟⢻⣷⠀⠀⠀⠀⠀⠀⠀⠀⠀⠀⠀⠀</a:t>
            </a:r>
            <a:br/>
            <a:r>
              <a:t>⠀⠀⠀⠀⠀⠀⠀⠀⠀⠀⠀⣿⣿⣿⣿⣿⣿⣿⣿⣿⣟⢸⣿⣿⣿⣿⣿⣿⣿⣿⣿⣿⣿⣿⣿⡞⠐⢸⣿⣿⣿⣿⣿⣿⣿⣿⣿⣿⣿⣿⣿⣿⣿⣿⢹⣿⣿⣿⣵⣕⣕⣵⣽⣵⣣⣷⣿⣾⣿⠀⠀⠀⠀⠀⠀⠀⠀⠀⠀⠀⠀</a:t>
            </a:r>
            <a:br/>
            <a:r>
              <a:t>⠀⠀⠀⠀⠀⠀⠀⠀⠀⠀⠀⣿⣿⣿⣿⣿⣿⣿⣿⣿⣯⢸⣿⣿⣿⣿⣿⣿⣿⣿⣿⣿⣿⢿⣿⠃⠀⢸⣿⣿⣿⣿⣿⣿⣿⣿⣿⣿⣿⣏⣟⣻⣯⣧⣾⣿⣿⣿⣿⣿⣿⣿⣿⣿⣿⣿⣿⣿⣿⠀⠀⠀⠀⠀⠀⠀⠀⠀⠀⠀⠀</a:t>
            </a:r>
            <a:br/>
            <a:r>
              <a:t>⠀⠀⠀⠀⠀⠀⠀⠀⠀⠀⠀⣿⣿⣿⣿⣿⣿⣿⣿⣿⡿⢝⣿⣿⣿⣿⣿⣿⣿⣿⣿⣿⡏⠝⠕⠀⠀⢸⣿⣿⣿⣿⣿⣿⣿⢿⡿⢟⢟⢹⢿⣿⣿⣿⣿⣿⣿⣿⣏⣿⣿⣿⣿⣿⣿⣿⣿⣿⣿⠀⠀⠀⠀⠀⠀⠀⠀⠀⠀⠀⠀</a:t>
            </a:r>
            <a:br/>
            <a:r>
              <a:t>⠀⠀⠀⠀⠀⠀⠀⠀⠀⠀⠀⣿⣽⣿⣿⣿⣿⣯⣽⣽⡵⢷⠟⢟⢙⢙⢅⢅⢝⢕⢔⢔⢕⡕⠀⠀⠀⢸⣿⣿⣿⣿⣿⣿⣿⣿⣿⣿⣿⣿⣿⣿⣿⣿⣿⣿⣿⣿⣿⣿⣿⣿⣿⣿⣿⣿⣿⣿⣿⠀⠀⠀⠀⠀⠀⠀⠀⠀⠀⠀⠀</a:t>
            </a:r>
            <a:br/>
            <a:r>
              <a:t>⠀⠀⠀⠀⠀⠀⠀⠀⠀⠀⠀⢿⢟⢟⢟⢝⣽⣽⣷⣶⡇⢕⢕⢷⢞⢿⢟⢟⢟⢟⢟⢟⢏⢝⠀⠀⢄⣿⣿⣿⣿⣿⣿⣿⣿⣿⣿⣿⣿⣿⣿⣿⣿⣿⣿⣿⣿⣿⣿⣹⣽⣿⣿⣿⣿⣿⣿⣿⣿⠀⠀⠀⠀⠀⠀⠀⠀⠀⠀⠀⠀</a:t>
            </a:r>
            <a:br/>
            <a:r>
              <a:t>⠀⠀⠀⠀⠀⠀⠀⠀⠀⠀⠀⢕⢗⣏⣵⣼⣧⣟⣟⢻⢇⢕⢕⢕⢵⢵⢗⢇⢕⢸⢕⢕⢕⢕⠀⠀⢕⢞⢟⡟⣿⣯⣿⣿⣿⣿⣿⣿⣿⣿⣿⣿⣿⣿⣿⣿⣿⣿⣿⣿⣽⣿⣿⣿⣿⣿⣿⣿⣿⠀⠀⠀⠀⠀⠀⠀⠀⠀⠀⠀⠀</a:t>
            </a:r>
            <a:br/>
            <a:r>
              <a:t>⠀⠀⠀⠀⠀⠀⠀⠀⠀⠀⠀⢕⢝⢝⢝⢟⢝⢕⢕⡗⡗⢇⢜⢗⢟⢟⢻⣿⣿⣿⣷⣷⣿⡧⠀⢰⣿⣿⣿⣷⢹⣿⣿⣿⣿⣿⣿⣿⣿⣿⣿⣿⣿⣿⣿⣿⣿⣿⣿⣿⣿⣿⣿⣿⣿⣿⣿⣿⣿⠀⠀⠀⠀⠀⠀⠀⠀⠀⠀⠀⠀</a:t>
            </a:r>
            <a:br/>
            <a:r>
              <a:t>⠀⠀⠀⠀⠀⠀⠀⠀⠀⠀⠀⢕⣕⣕⣕⣕⣕⣕⣕⣝⣕⡕⢕⢕⣕⣱⣵⣵⣵⣵⣕⣕⣕⣷⡦⣵⣵⣵⣕⣑⣿⣿⣿⣿⣿⣿⣿⣿⣿⣿⣿⣿⣿⣿⣿⣿⣿⣿⣿⣿⣿⣿⣿⣿⣿⣿⣿⣿⣿⠀⠀⠀⠀⠀⠀⠀⠀⠀⠀⠀⠀</a:t>
            </a:r>
            <a:br/>
            <a:r>
              <a:t>⠀⠀⠀⠀⠀⠀⠀⠀⠀⠀⠀⡝⡻⡿⣿⣿⣿⣿⣿⡿⣿⣿⣿⣿⣿⣿⣿⡿⣿⣿⣿⣿⣿⣿⣿⣿⣿⣿⣿⣿⣿⣿⣿⣿⣿⣿⣿⣿⣿⣿⣿⣿⣿⣿⣿⣿⣿⣿⣿⣿⣿⣿⣿⣿⣿⣿⣿⣿⣿⠀⠀⠀⠀⠀⠀⠀⠀⠀⠀⠀⠀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⠀⠀⠀⠀⠀⠀⠀⠀⠀⠀⠀⠘⠑⠘⠋⠙⠛⠑⠛⠛⠛⠛⠛⠛⠛⠛⠛⠛⠛⠛⠛⠛⠛⠛⠛⠛⠛⠛⠛⠛⠛⠛⠛⠛⠛⠛⠛⠛⠛⠛⠛⠛⠛⠛⠛⠛⠛⠛⠛⠛⠛⠛⠛⠛⠛⠛⠛⠛⠛⠀⠀⠀⠀⠀⠀⠀⠀⠀⠀⠀⠀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⠀⠀⠀⠀⠀⠀⠀⠀⠀⠀⠀⢿⣯⣻⣿⣿⣿⣿⣿⣿⣿⣿⣿⣿⣿⣿⣿⣿⣿⣿⣿⣿⣿⣿⣿⣿⣿⣿⣿⣿⣿⣿⣿⣿⣿⣿⣿⣿⣿⣿⣿⣿⣿⣿⣿⣿⣿⣿⣿⣿⣿⣿⣿⣿⣿⣿⣿⣿⣿⠀⠀⠀⠀⠀⠀⠀⠀⠀⠀⠀⠀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⠀⠀⠀⠀⠀⠀⠀⠀⠀⠀⠀⢾⣿⣿⣾⣾⣿⣿⣿⣿⣿⣿⣿⣿⣿⣿⣿⣿⣿⣿⣿⣿⣿⣿⣿⣿⣿⣿⣿⣿⣿⣿⣿⣿⣿⣿⣿⣿⣿⣿⣿⣿⣿⣿⣿⣿⣿⣿⣿⣿⣿⣿⣿⣿⣿⣿⣿⣿⣿⠀⠀⠀⠀⠀⠀⠀⠀⠀⠀⠀⠀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⠀⠀⠀⠀⠀⠀⠀⠀⠀⠀⠀⣿⣿⣿⣿⣿⣿⣽⣿⣿⣿⣿⣿⣿⣿⣿⣿⣿⣿⣿⣿⣿⣿⣿⣿⣿⣿⣿⣿⣿⣿⣿⣿⣿⣿⣿⣿⣿⣿⣿⣿⣿⣿⣿⣿⣿⣿⣿⣿⣿⣿⣿⣿⣿⣿⣿⣿⣿⡟⠀⠀⠀⠀⠀⠀⠀⠀⠀⠀⠀⠀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⠀⠀⠀⠀⠀⠀⠀⠀⠀⠀⠀⣿⣿⣿⣿⣿⣿⣿⣿⣿⣿⣿⣿⣿⣾⣿⣿⣿⣿⣿⣿⣿⣿⣿⣿⣿⣿⣿⣿⣿⣿⣿⣿⣿⣿⣿⣿⣿⣿⣿⣿⣿⣿⣿⣿⣿⣿⣿⣿⣿⣿⣿⢿⢟⢏⠝⠝⠙⠑⠀⠀⠀⠀⠀⠀⠀⠀⠀⠀⠀⠀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⠀⠀⠀⠀⠀⠀⠀⠀⠀⠀⠀⣿⣿⣿⣿⣿⣿⣿⣿⣿⣿⣿⣿⣿⣿⣿⣿⣿⣿⣿⣿⣿⣿⣿⣿⣿⣿⣿⣿⣿⣿⣿⣿⣿⣿⣿⣿⣿⣿⣿⣿⣿⣿⣿⣿⣿⣿⣿⣿⡿⡟⠏⠘⠁⠀⠀⡇⠀⠀⠀⠀⠀⠀⠀⠀⠀⠀⠀⠀⠀⠀</a:t>
            </a:r>
            <a:br/>
            <a:r>
              <a:t>⠀⠀⠀⠀⠀⠀⠀⠀⠀⠀⠀⡝⢝⢵⢕⣕⡝⢟⢻⣿⣿⣿⣿⣿⣿⣿⣿⣿⣿⣿⣿⣿⣿⣿⣿⣿⣿⣿⣿⣿⣿⣿⣿⣿⣿⣿⣿⣿⣿⣿⣿⣿⣿⣿⣿⣿⣿⣿⠟⠙⢕⢕⠀⠀⠀⠀⡇⠀⠀⠀⠀⠀⠀⠀⠀⠀⠀⠀⠀⠀⠀</a:t>
            </a:r>
            <a:br/>
            <a:r>
              <a:t>⠀⠀⠀⠀⠀⠀⠀⠀⠀⠀⠀⢝⢕⢕⢕⢕⢝⢷⣧⡜⢻⣿⣿⣿⣿⣿⣿⣿⣿⣿⣿⣿⣿⣿⢟⢟⢟⢟⢿⣿⣿⣿⣿⣿⣿⣿⣿⣿⣿⣿⣿⣿⣿⣿⣿⣷⣿⢟⠑⢄⢄⢕⠀⠀⠀⠀⡇⠀⠀⠀⠀⠀⠀⠀⠀⠀⠀⠀⠀⠀⠀</a:t>
            </a:r>
            <a:br/>
            <a:r>
              <a:t>⠀⠀⠀⠀⠀⠀⠀⠀⠀⠀⠀⣕⢕⢕⢕⢕⢕⢕⢹⣿⣇⢹⣿⣿⣿⣿⣿⣿⣿⣿⣿⣿⡿⢕⢔⣸⡷⢧⣼⣿⣿⣿⣿⣿⣿⣿⣿⣿⣻⣿⣿⣿⣿⣿⣿⣿⡏⢅⠕⢄⣔⢐⠀⠀⠀⠀⡇⠀⠀⠀⠀⠀⠀⠀⠀⠀⠀⠀⠀⠀⠀</a:t>
            </a:r>
            <a:br/>
            <a:r>
              <a:t>⠀⠀⠀⠀⠀⠀⠀⠀⠀⠀⠀⣿⣿⣿⣿⣷⣷⣧⣵⣿⣿⢝⣿⣿⣿⣿⣿⣿⣿⣿⣿⣿⡇⢕⢕⣼⣿⣷⣿⣿⣿⣿⣿⣿⣿⣿⣿⢜⣿⣿⣿⣿⣿⣿⣿⣿⡇⡕⢕⠔⢐⣅⡝⢔⢔⠀⡇⠀⠀⠀⠀⠀⠀⠀⠀⠀⠀⠀⠀⠀⠀</a:t>
            </a:r>
            <a:br/>
            <a:r>
              <a:t>⠀⠀⠀⠀⠀⠀⠀⠀⠀⠀⠀⣿⣿⣿⣿⣿⣿⣿⣿⣿⣿⡕⣿⣿⣿⣿⣿⣿⣿⣿⣿⣿⣿⣷⣿⣿⣟⢏⣿⣿⣿⣿⣿⣿⣿⣿⣿⢸⣿⣿⣿⣿⣿⣿⣿⣿⡇⡇⢔⢅⢑⣷⣕⢕⢑⢅⢱⢕⣽⠀⠀⠀⠀⠀⠀⠀⠀⠀⠀⠀⠀</a:t>
            </a:r>
            <a:br/>
            <a:r>
              <a:t>⠀⠀⠀⠀⠀⠀⠀⠀⠀⠀⠀⣿⣿⣿⣿⣿⣿⣿⣿⣿⣿⣷⣿⣿⣿⣿⣿⣿⣿⣿⣿⣿⣿⣿⣿⣿⢇⣸⣿⣿⣿⣿⣿⣿⣿⣿⣿⢻⣿⣿⣿⣿⣿⣿⣿⣿⣇⡇⢱⢕⢕⢜⢕⢕⠕⠀⢸⠕⢿⠀⠀⠀⠀⠀⠀⠀⠀⠀⠀⠀⠀</a:t>
            </a:r>
            <a:br/>
            <a:r>
              <a:t>⠀⠀⠀⠀⠀⠀⠀⠀⠀⠀⠀⣿⣿⣿⣿⣿⣿⣿⣿⣿⣿⢇⣿⣿⣿⣿⣿⣿⣿⣿⣿⣿⣿⣿⣿⣿⢁⢸⣿⣿⣿⣿⣿⣿⣿⣿⣿⣸⣿⣿⣿⣿⣿⣿⣟⣿⣿⢕⣸⣵⣵⣶⣷⣷⣷⣷⣾⣷⣷⠀⠀⠀⠀⠀⠀⠀⠀⠀⠀⠀⠀</a:t>
            </a:r>
            <a:br/>
            <a:r>
              <a:t>⠀⠀⠀⠀⠀⠀⠀⠀⠀⠀⠀⣿⣿⣿⣿⣿⣿⣿⣿⣿⣟⢕⣿⣿⣿⣿⣿⣿⣿⣿⣿⣿⣿⣿⣿⣿⠑⠐⣿⣿⣿⣿⣿⣿⣿⣿⣿⣿⣿⣿⣿⣿⣿⣿⡇⣿⣿⣟⣟⣝⣝⣝⣝⣝⣝⣜⢼⣼⣾⠀⠀⠀⠀⠀⠀⠀⠀⠀⠀⠀⠀</a:t>
            </a:r>
            <a:br/>
            <a:r>
              <a:t>⠀⠀⠀⠀⠀⠀⠀⠀⠀⠀⠀⣿⣿⣿⣿⣿⣿⣿⣿⣿⣿⢕⣿⣿⣿⣿⣿⣿⣿⣿⣿⣿⣿⣿⣿⠇⠀⠁⣿⣿⣿⣿⣿⣿⣿⣿⣿⣿⣿⣿⣿⣿⣿⣯⣵⣿⣿⣿⣿⣿⣿⣿⣿⣿⣿⣿⣿⣿⣿⠀⠀⠀⠀⠀⠀⠀⠀⠀⠀⠀⠀</a:t>
            </a:r>
            <a:br/>
            <a:r>
              <a:t>⠀⠀⠀⠀⠀⠀⠀⠀⠀⠀⠀⣿⣿⣿⣿⣿⣿⣿⣿⣿⡿⢕⣿⣿⣿⣿⣿⣿⣿⣿⣿⣿⣿⣿⡏⠀⠀⢱⣿⣿⣿⣿⣿⣿⣿⣿⣿⡿⢿⢿⢿⢿⣿⣿⣿⣿⣿⣿⣿⣿⣿⣿⣿⣿⣿⣿⣿⣿⣿⠀⠀⠀⠀⠀⠀⠀⠀⠀⠀⠀⠀</a:t>
            </a:r>
            <a:br/>
            <a:r>
              <a:t>⠀⠀⠀⠀⠀⠀⠀⠀⠀⠀⠀⣻⣿⣿⣿⣿⣿⣿⣟⣻⣵⣵⢿⢿⠏⢝⢛⢙⢏⢝⢝⢕⢕⢕⠀⠀⠀⢸⣿⣿⣿⣿⣿⣿⣿⣿⣿⣷⣷⣿⣿⣿⣿⣿⣿⣿⣿⣿⣿⣿⣿⣿⣿⣿⣿⣿⣿⣿⣿⠀⠀⠀⠀⠀⠀⠀⠀⠀⠀⠀⠀</a:t>
            </a:r>
            <a:br/>
            <a:r>
              <a:t>⠀⠀⠀⠀⠀⠀⠀⠀⠀⠀⠀⢿⢿⢿⢟⣟⢟⣽⣽⣵⡵⢔⢱⢷⡵⡵⢷⢞⢷⢟⢿⢟⢟⢟⠀⠀⠀⣾⣿⣿⣿⣿⣿⣿⣿⣿⣿⣿⣿⣿⣿⣿⣿⣿⣿⣿⣿⣿⣿⢟⡟⣿⣿⣿⣿⣿⣿⣿⣿⠀⠀⠀⠀⠀⠀⠀⠀⠀⠀⠀⠀</a:t>
            </a:r>
            <a:br/>
            <a:r>
              <a:t>⠀⠀⠀⠀⠀⠀⠀⠀⠀⠀⠀⢕⢞⢏⢕⢎⣽⢿⢿⢿⡏⢕⢕⢱⣕⡕⢵⢵⢕⢕⢕⢕⢕⢕⠀⠀⢕⢿⣿⢿⣿⡿⡻⣿⣿⣿⣿⣷⣾⣿⣿⣿⣟⣿⣿⣿⣿⣿⣿⢿⣿⣿⣿⣿⣿⣿⣿⣿⣿⠀⠀⠀⠀⠀⠀⠀⠀⠀⠀⠀⠀</a:t>
            </a:r>
            <a:br/>
            <a:r>
              <a:t>⠀⠀⠀⠀⠀⠀⠀⠀⠀⠀⠀⢕⢝⢎⢟⢟⢝⢕⢱⢷⢵⢕⢼⢵⢵⢷⢷⣧⣷⣵⣵⣵⣵⣵⠀⢀⣷⣷⣷⣧⢻⣿⣿⣿⣿⣿⣿⣿⣿⣿⣿⣿⣿⣿⣿⣿⣿⣿⣿⣿⣿⣿⣿⣿⣿⣿⣿⣿⣿⠀⠀⠀⠀⠀⠀⠀⠀⠀⠀⠀⠀</a:t>
            </a:r>
            <a:br/>
            <a:r>
              <a:t>⠀⠀⠀⠀⠀⠀⠀⠀⠀⠀⠀⢕⢕⢕⢕⢕⢕⢕⢕⢇⢕⢕⢕⢕⢕⢕⢕⢜⢝⢝⢝⠝⢝⣹⡄⢸⣟⣙⢝⠛⢲⣿⣿⣿⣿⣿⣿⣿⣿⣿⣿⣿⣿⣿⣿⣿⣿⣿⣿⣿⣿⣿⣿⣿⣿⣿⣿⣿⣿⠀⠀⠀⠀⠀⠀⠀⠀⠀⠀⠀⠀</a:t>
            </a:r>
            <a:br/>
            <a:r>
              <a:t>⠀⠀⠀⠀⠀⠀⠀⠀⠀⠀⠀⡞⢟⡿⡿⣿⣿⣿⣿⣷⣿⣷⣷⣷⣷⣿⣿⣿⣿⣿⣿⣷⣷⣾⣇⣿⣿⣿⣿⣷⣾⣿⣿⣿⣿⣿⣿⣿⣿⣿⣿⣿⣿⣿⣿⣿⣿⣿⣿⣿⣿⣿⣿⣿⣿⣿⣿⣿⣿⠀⠀⠀⠀⠀⠀⠀⠀⠀⠀⠀⠀</a:t>
            </a:r>
            <a:br/>
            <a:r>
              <a:t>⠀⠀⠀⠀⠀⠀⠀⠀⠀⠀⠀⠑⠙⠙⠋⠙⠋⠙⠙⠛⠛⠛⠛⠛⠛⠛⠛⠛⠛⠛⠛⠛⠛⠛⠛⠛⠛⠛⠛⠛⠛⠛⠛⠛⠛⠛⠛⠛⠛⠛⠛⠛⠛⠛⠛⠛⠛⠛⠛⠛⠛⠛⠛⠛⠛⠛⠛⠛⠛⠀⠀⠀⠀⠀⠀⠀⠀⠀⠀⠀⠀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⠀⠀⠀⠀⠀⠀⠀⠀⠀⠀⠀⢱⣵⡕⢺⣪⣳⣵⣿⣿⣿⡿⣿⢵⣿⣷⣿⣿⣿⣿⣿⣿⣿⣿⣿⣿⣿⣿⣿⣿⣿⣿⣿⣿⣿⣿⣿⣿⣿⣿⣿⣿⣿⣿⣿⣿⣿⣿⣿⣿⣿⣿⣿⣿⣿⣿⣿⣿⣿⠀⠀⠀⠀⠀⠀⠀⠀⠀⠀⠀⠀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⠀⠀⠀⠀⠀⠀⠀⠀⠀⠀⠀⢸⡜⢱⢜⣗⢹⢻⢽⣷⣿⣵⣿⡽⣾⣿⣿⣗⣽⣿⣾⣿⣿⡿⣿⣿⣿⣷⣿⣿⣿⣿⣿⣿⣿⣿⣿⣿⣿⣿⣿⣿⣿⣿⣿⣿⣿⣿⣿⣿⣿⣿⣿⣿⣿⣿⣿⣿⣿⠀⠀⠀⠀⠀⠀⠀⠀⠀⠀⠀⠀</a:t>
            </a:r>
            <a:br/>
            <a:r>
              <a:t>⠀⠀⠀⠀⠀⠀⠀⠀⠀⠀⠀⢸⡷⣿⣯⣾⣿⣷⣗⣼⣿⣳⡽⣿⣻⣽⣿⣿⣿⣿⣿⣿⣿⣿⣿⣽⣽⣿⣿⣿⣿⣿⣿⣿⣿⣿⣿⣿⣿⣿⣿⣿⣿⣿⣿⣿⣿⣿⣿⣿⣿⣿⣿⣿⣿⣿⣿⣿⣿⠀⠀⠀⠀⠀⠀⠀⠀⠀⠀⠀⠀</a:t>
            </a:r>
            <a:br/>
            <a:r>
              <a:t>⠀⠀⠀⠀⠀⠀⠀⠀⠀⠀⠀⣿⣿⣷⣿⣿⣾⣟⣻⣿⣿⣿⣿⣾⣿⣿⣷⣻⣿⣿⣿⣿⣿⣿⣿⣿⣿⣿⣿⣿⣿⣿⣿⣿⣿⣿⣿⣿⣿⣿⣿⣿⣿⣿⣿⣿⣿⣿⣿⣿⣿⣿⣿⣿⣿⣿⣿⣿⣿⠀⠀⠀⠀⠀⠀⠀⠀⠀⠀⠀⠀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⠀⠀⠀⠀⠀⠀⠀⠀⠀⠀⠀⣿⣿⣿⣿⣿⣿⣿⣿⣿⣿⣿⣿⣿⣷⣿⣿⣿⣿⣿⣿⣿⣿⣿⣿⣿⣿⣿⣿⣿⣿⣿⣿⣿⣿⣿⣿⣿⣿⣿⣿⣿⣿⣿⣿⣿⣿⣿⣿⣿⣿⣿⣿⣿⢿⢏⢝⠝⠝⠀⠀⠀⠀⠀⠀⠀⠀⠀⠀⠀⠀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⠀⠀⠀⠀⠀⠀⠀⠀⠀⠀⠀⣿⣿⣿⣿⣿⣿⣿⣿⣿⣿⣿⣿⣿⣿⣿⣿⣿⣿⣿⣿⣿⣿⣿⣿⣿⣿⣿⣿⣿⣿⣿⣿⣿⣿⣿⣿⣿⣿⣿⣿⣿⣿⣿⣿⣿⣿⣿⣿⣿⣿⢿⢟⠇⠑⠁⠀⢱⠀⠀⠀⠀⠀⠀⠀⠀⠀⠀⠀⠀⠀</a:t>
            </a:r>
            <a:br/>
            <a:r>
              <a:t>⠀⠀⠀⠀⠀⠀⠀⠀⠀⠀⠀⠝⠝⢽⢕⣕⢜⢝⢻⣿⣿⣿⣿⣿⣿⣿⣿⣿⣿⣿⣿⣿⣿⣿⣿⣿⣿⣿⣿⣿⣿⣿⣿⣿⣿⣿⣿⣿⣿⣿⣿⣿⣿⣿⣿⣿⣿⣿⣿⡿⠞⢑⢕⠀⠀⠀⠀⢸⠀⠀⠀⠀⠀⠀⠀⠀⠀⠀⠀⠀⠀</a:t>
            </a:r>
            <a:br/>
            <a:r>
              <a:t>⠀⠀⠀⠀⠀⠀⠀⠀⠀⠀⠀⢝⢕⢕⢕⢕⢝⢳⣵⢜⢻⣿⣿⣿⣿⣿⣿⣿⣿⣿⣿⣿⣿⣿⣿⡿⢟⢟⢻⣿⣿⣿⣿⣿⣿⣿⣿⣿⣿⣿⣿⣿⣿⣿⣿⣿⣿⣿⡽⠇⠄⠄⢅⠀⠀⠀⠀⢸⠀⠀⠀⠀⠀⠀⠀⠀⠀⠀⠀⠀⠀</a:t>
            </a:r>
            <a:br/>
            <a:r>
              <a:t>⠀⠀⠀⠀⠀⠀⠀⠀⠀⠀⠀⢕⢕⢕⢕⢕⢕⢕⢝⣿⣇⢸⣿⣿⣿⣿⣿⣿⣿⣿⣿⣿⣿⡟⢕⢌⣱⢧⣇⣾⣿⣿⣿⣿⣿⣿⣿⣿⡿⢟⣿⣿⣿⣿⣿⣿⣿⣿⡕⢑⣀⡀⢄⠀⠀⠀⠀⢸⠀⠀⠀⠀⠀⠀⠀⠀⠀⠀⠀⠀⠀</a:t>
            </a:r>
            <a:br/>
            <a:r>
              <a:t>⠀⠀⠀⠀⠀⠀⠀⠀⠀⠀⠀⣿⣿⣷⣾⣷⣷⣵⣕⣹⣿⡇⢿⣿⣿⣿⣿⣿⣿⣿⣿⣿⣿⢕⢕⢸⣿⣧⣸⣿⣿⣿⣿⣿⣿⣿⣿⣿⢝⣿⣿⣿⣿⣿⣿⣿⣿⣿⢔⠔⢔⢅⢅⠔⠐⢔⢄⢸⢔⠀⠀⠀⠀⠀⠀⠀⠀⠀⠀⠀⠀</a:t>
            </a:r>
            <a:br/>
            <a:r>
              <a:t>⠀⠀⠀⠀⠀⠀⠀⠀⠀⠀⠀⣿⣿⣿⣿⣿⣿⣿⣿⣿⣿⡗⢸⣿⣿⣿⣿⣿⣿⣿⣿⣿⣿⣷⣷⣾⣿⡿⢟⣿⣿⣿⣿⣿⣿⣿⣿⣿⢹⣿⣿⣿⣿⣿⣿⣿⣿⣿⢕⢅⢐⠄⢸⣽⢕⢝⠕⢕⡇⠀⠀⠀⠀⠀⠀⠀⠀⠀⠀⠀⠀</a:t>
            </a:r>
            <a:br/>
            <a:r>
              <a:t>⠀⠀⠀⠀⠀⠀⠀⠀⠀⠀⠀⣿⣿⣿⣿⣿⣿⣿⣿⣿⣿⡇⣼⣿⣿⣿⣿⣿⣿⣿⣿⣿⣿⣿⣿⣿⣿⢕⣱⣿⣿⣿⣿⣿⣿⣿⣿⣿⢻⣿⣿⣿⣿⣿⣿⣿⣿⣿⢕⢱⢕⢔⢕⢝⢅⢅⠀⢕⡇⠀⠀⠀⠀⠀⠀⠀⠀⠀⠀⠀⠀</a:t>
            </a:r>
            <a:br/>
            <a:r>
              <a:t>⠀⠀⠀⠀⠀⠀⠀⠀⠀⠀⠀⣿⣿⣿⣿⣿⣿⣿⣿⣿⣿⢯⣿⣿⣿⣿⣿⣿⣿⣿⣿⣿⣿⣿⣿⣿⡟⠕⢿⣿⣿⣿⣿⣿⣿⣿⣿⣿⢸⣿⣿⣿⣿⣿⣿⣿⣿⣿⡇⢸⣕⣕⣵⣵⣥⣴⣴⣵⣧⠀⠀⠀⠀⠀⠀⠀⠀⠀⠀⠀⠀</a:t>
            </a:r>
            <a:br/>
            <a:r>
              <a:t>⠀⠀⠀⠀⠀⠀⠀⠀⠀⠀⠀⣿⣿⣿⣿⣿⣿⣿⣿⣿⣿⡇⣿⣿⣿⣿⣿⣿⣿⣿⣿⣿⣿⣿⣿⣿⡇⠰⣾⣿⣿⣿⣿⣿⣿⣿⣿⣿⣿⣿⣿⣿⣿⣿⣿⣿⣻⣿⣷⡿⢟⢟⢟⢟⢟⢟⢟⢝⣹⠀⠀⠀⠀⠀⠀⠀⠀⠀⠀⠀⠀</a:t>
            </a:r>
            <a:br/>
            <a:r>
              <a:t>⠀⠀⠀⠀⠀⠀⠀⠀⠀⠀⠀⣿⣿⣿⣿⣿⣿⣿⣿⣿⣿⢇⣿⣿⣿⣿⣿⣿⣿⣿⣿⣿⣿⣿⣿⠟⠁⠀⢸⣾⣿⣿⣿⣿⣿⣿⣿⣿⣿⣿⣿⣿⣿⣿⣟⣏⣽⣿⣿⣿⣿⣿⣿⣿⣿⣿⣿⣿⣿⠀⠀⠀⠀⠀⠀⠀⠀⠀⠀⠀⠀</a:t>
            </a:r>
            <a:br/>
            <a:r>
              <a:t>⠀⠀⠀⠀⠀⠀⠀⠀⠀⠀⠀⣿⣿⣿⣿⣿⣿⣿⣿⣿⣿⢇⣿⣿⣿⣿⣿⣿⣿⣿⣿⣿⣿⣿⣿⠇⠀⠀⣿⣿⣿⣿⣿⣿⣿⣿⣿⣿⣿⣿⣿⢿⣿⣿⣿⣿⣿⣿⣿⣿⣿⣿⣿⣿⣿⣿⣿⣿⣿⠀⠀⠀⠀⠀⠀⠀⠀⠀⠀⠀⠀</a:t>
            </a:r>
            <a:br/>
            <a:r>
              <a:t>⠀⠀⠀⠀⠀⠀⠀⠀⠀⠀⠀⢿⢿⡿⣿⣿⣿⡿⢿⢿⢏⣕⣹⣿⣿⣿⡿⠿⢿⡿⣿⣻⣻⡏⠙⠀⠀⢰⣿⣿⣿⣿⣿⣿⣿⣿⣿⣿⣷⣕⣵⣽⣽⣿⣿⣿⣿⣿⣿⣿⣿⣿⣿⣿⣿⣿⣿⣿⣿⠀⠀⠀⠀⠀⠀⠀⠀⠀⠀⠀⠀</a:t>
            </a:r>
            <a:br/>
            <a:r>
              <a:t>⠀⠀⠀⠀⠀⠀⠀⠀⠀⠀⠀⣿⣿⣿⣿⡿⢿⢿⣿⣟⣟⢏⢹⣽⣵⣵⣾⣿⣿⣿⣿⣿⣿⣷⠀⠀⠀⣸⣿⣿⣿⣿⣿⣿⣿⣿⣿⣿⣿⣿⣿⣿⣿⣿⣿⣿⣿⣿⣿⣿⣿⣿⣿⣿⣿⣿⣿⣿⣿⠀⠀⠀⠀⠀⠀⠀⠀⠀⠀⠀⠀</a:t>
            </a:r>
            <a:br/>
            <a:r>
              <a:t>⠀⠀⠀⠀⠀⠀⠀⠀⠀⠀⠀⢝⣵⢵⢸⢻⢿⢿⣿⣿⣟⢕⢕⢽⢟⢻⢟⢟⢝⢝⢝⢕⢕⢕⠀⠀⢀⣿⣿⣿⣿⣿⣿⣿⣿⣿⣿⣟⣟⣻⢿⣽⣿⣿⣿⣿⣿⣿⣿⣯⣽⣽⣷⣿⣿⣿⣿⣿⣿⠀⠀⠀⠀⠀⠀⠀⠀⠀⠀⠀⠀</a:t>
            </a:r>
            <a:br/>
            <a:r>
              <a:t>⠀⠀⠀⠀⠀⠀⠀⠀⠀⠀⠀⢕⢕⡵⣼⡵⣟⢏⢝⢝⢕⢕⢕⢕⢗⢇⢜⢕⢕⣵⢕⢕⢕⢕⠀⠀⢑⢟⢿⢿⣿⣿⣏⣳⣿⣿⣿⣿⣿⣯⣹⣿⣿⣿⣿⣿⣿⣿⣿⣷⣿⣿⣿⣿⣿⣿⣿⣿⣿⠀⠀⠀⠀⠀⠀⠀⠀⠀⠀⠀⠀</a:t>
            </a:r>
            <a:br/>
            <a:r>
              <a:t>⠀⠀⠀⠀⠀⠀⠀⠀⠀⠀⠀⢕⢕⢕⢜⢕⢕⢕⢜⢝⢝⢕⢝⢝⢝⢝⢝⢻⣿⣿⣿⣿⣿⣿⠀⠄⣼⣿⣿⣷⡽⣽⣿⣿⣿⣿⣿⣿⣿⣿⣿⣿⣿⣿⣿⣿⣿⣿⣿⣿⣿⣿⣿⣿⣿⣿⣿⣿⣿⠀⠀⠀⠀⠀⠀⠀⠀⠀⠀⠀⠀</a:t>
            </a:r>
            <a:br/>
            <a:r>
              <a:t>⠀⠀⠀⠀⠀⠀⠀⠀⠀⠀⠀⣕⣕⣕⡕⣕⡕⡕⡕⢕⢕⢕⢕⢔⢕⢕⢕⢕⢕⢝⢝⢝⠍⣭⡤⢐⣫⣝⣙⠙⠑⣾⣿⣿⣿⣿⣿⣿⣿⣿⣿⣿⣿⣿⣿⣿⣿⣿⣿⣿⣿⣿⣿⣿⣿⣿⣿⣿⣿⠀⠀⠀⠀⠀⠀⠀⠀⠀⠀⠀⠀</a:t>
            </a:r>
            <a:br/>
            <a:r>
              <a:t>⠀⠀⠀⠀⠀⠀⠀⠀⠀⠀⠀⠘⠙⠛⠛⠛⠛⠛⠛⠛⠛⠛⠛⠛⠛⠛⠛⠛⠛⠛⠛⠛⠓⠚⠛⠘⠛⠛⠛⠛⠓⠛⠛⠛⠛⠛⠛⠛⠛⠛⠛⠛⠛⠛⠛⠛⠛⠛⠛⠛⠛⠛⠛⠛⠛⠛⠛⠛⠛⠀⠀⠀⠀⠀⠀⠀⠀⠀⠀⠀⠀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⠀⠀⠀⠀⠀⠀⠀⠀⠀⠀⠀⢱⣵⡱⢪⣷⣣⣵⣿⣿⣿⣿⣿⣿⣿⣿⣿⣿⣿⣿⣿⣿⣿⣿⣿⣿⣿⣿⣿⣿⣿⣿⣿⣿⣿⣿⣿⣿⣿⣿⣿⣿⣿⣿⣿⣿⣿⣿⣿⣿⣿⣿⣿⣿⣿⣿⣿⣿⣿⠀⠀⠀⠀⠀⠀⠀⠀⠀⠀⠀⠀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⠀⠀⠀⠀⠀⠀⠀⠀⠀⠀⠀⢼⡕⢵⢝⣧⢻⢫⢽⣷⣿⣯⣿⢟⣿⣿⣽⣿⣯⣿⣟⣿⣿⡿⣿⣿⣿⣿⣾⣿⣿⣿⣿⣿⣿⣿⣿⣿⣿⣿⣿⣿⣿⣿⣿⣿⣿⣿⣿⣿⣿⣿⣿⣿⣿⣿⣿⣿⣿⠀⠀⠀⠀⠀⠀⠀⠀⠀⠀⠀⠀</a:t>
            </a:r>
            <a:br/>
            <a:r>
              <a:t>⠀⠀⠀⠀⠀⠀⠀⠀⠀⠀⠀⢸⡿⣿⣯⣾⣷⣷⡞⡝⣿⡫⡹⢿⣿⣿⣾⣻⣿⣷⣿⣿⣿⣿⣿⣿⣿⣿⣿⣿⣿⣿⣿⣿⣿⣿⣿⣿⣿⣿⣿⣿⣿⣿⣿⣿⣿⣿⣿⣿⣿⣿⣿⣿⣿⣿⣿⣿⣿⠀⠀⠀⠀⠀⠀⠀⠀⠀⠀⠀⠀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⠀⠀⠀⠀⠀⠀⠀⠀⠀⠀⠀⣿⣿⣷⣿⣯⣾⣝⣻⣿⣿⣿⣾⣟⣿⣻⣷⣷⣯⣿⣿⣿⣿⣿⣿⣿⣿⣿⣿⣿⣿⣿⣿⣿⣿⣿⣿⣿⣿⣿⣿⣿⣿⣿⣿⣿⣿⣿⣿⣿⣿⣿⣿⣿⣿⣿⣿⣿⣿⠀⠀⠀⠀⠀⠀⠀⠀⠀⠀⠀⠀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⠀⠀⠀⠀⠀⠀⠀⠀⠀⠀⠀⣿⣿⣿⣿⣿⣿⣿⣿⣿⣿⣿⣷⣾⣧⣷⣾⣿⣽⣿⣿⣿⣿⣿⣿⣿⣿⣿⣿⣿⣿⣿⣿⣿⣿⣿⣿⣿⣿⣿⣿⣿⣿⣿⣿⣿⣿⣿⣿⣿⣿⣿⣿⣿⢿⡿⢟⢝⢝⠀⠀⠀⠀⠀⠀⠀⠀⠀⠀⠀⠀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⠀⠀⠀⠀⠀⠀⠀⠀⠀⠀⠀⣿⣿⣿⣿⣿⣿⣿⣿⣿⣿⣿⣿⣿⣿⣿⣿⣿⣿⣿⣿⣿⣿⣿⣿⣿⣿⣿⣿⣿⣿⣿⣿⣿⣿⣿⣿⣿⣿⣿⣿⣿⣿⣿⣿⣿⣿⣿⣿⣿⣿⡿⢿⠟⠑⠁⠁⠀⡇⠀⠀⠀⠀⠀⠀⠀⠀⠀⠀⠀⠀</a:t>
            </a:r>
            <a:br/>
            <a:r>
              <a:t>⠀⠀⠀⠀⠀⠀⠀⠀⠀⠀⠀⠟⠝⢽⢝⣝⢝⢝⢻⣿⣿⣿⣿⣿⣿⣿⣿⣿⣿⣿⣿⣿⣿⣿⣿⣿⣿⣿⣿⣿⣿⣿⣿⣿⣿⣿⣿⣿⣿⣿⣿⣿⣿⣿⣿⣿⣿⣿⣿⣿⢿⠋⢑⠐⠀⠀⠀⠀⡇⠀⠀⠀⠀⠀⠀⠀⠀⠀⠀⠀⠀</a:t>
            </a:r>
            <a:br/>
            <a:r>
              <a:t>⠀⠀⠀⠀⠀⠀⠀⠀⠀⠀⠀⢝⢟⢕⢕⢜⢝⢷⣵⡕⢻⣿⣿⣿⣿⣿⣿⣿⣿⣿⣿⣿⣿⣿⣿⡿⢿⢟⢿⣿⣿⣿⣿⣿⣿⣿⣿⣿⣿⣿⣿⣿⣿⣿⣿⣿⣿⣿⣿⢷⠔⠀⢀⠑⠀⠀⠀⠀⣧⠀⠀⠀⠀⠀⠀⠀⠀⠀⠀⠀⠀</a:t>
            </a:r>
            <a:br/>
            <a:r>
              <a:t>⠀⠀⠀⠀⠀⠀⠀⠀⠀⠀⠀⢕⢕⢕⢕⢕⢕⢕⢝⣿⡧⢜⣿⣿⣿⣿⣿⣿⣿⣿⣿⣿⣿⡿⠇⢅⢕⢧⣕⣺⣿⣿⣿⣿⣿⣿⣿⣿⣿⢿⢿⣿⣿⣿⣿⣿⣿⣿⡟⢑⢐⢀⢅⠄⠀⠀⠀⠀⢸⠀⠀⠀⠀⠀⠀⠀⠀⠀⠀⠀⠀</a:t>
            </a:r>
            <a:br/>
            <a:r>
              <a:t>⠀⠀⠀⠀⠀⠀⠀⠀⠀⠀⠀⣾⣷⣷⣷⣷⣵⣵⣕⣸⣿⡯⢻⣿⣿⣿⣿⣿⣿⣿⣿⣿⣿⡇⢕⢜⣷⣷⣼⣿⣿⣿⣿⣿⣿⣿⣿⣿⡏⢳⣿⣿⣿⣿⣿⣿⣿⣿⡇⢔⢔⠌⠅⢔⠆⢀⢄⢀⢸⠀⠀⠀⠀⠀⠀⠀⠀⠀⠀⠀⠀</a:t>
            </a:r>
            <a:br/>
            <a:r>
              <a:t>⠀⠀⠀⠀⠀⠀⠀⠀⠀⠀⠀⣿⣿⣿⣿⣿⣿⣿⣿⣿⣿⡧⢸⣿⣿⣿⣿⣿⣿⣿⣿⣿⣿⣧⣵⣵⣿⣿⡿⢿⣿⣿⣿⣿⣿⣿⣿⣿⡇⣿⣿⣿⣿⣿⣿⣿⣿⣿⡇⢕⢄⠑⠅⣏⡇⢕⢔⠕⢸⠀⠀⠀⠀⠀⠀⠀⠀⠀⠀⠀⠀</a:t>
            </a:r>
            <a:br/>
            <a:r>
              <a:t>⠀⠀⠀⠀⠀⠀⠀⠀⠀⠀⠀⣿⣿⣿⣿⣿⣿⣿⣿⣿⣿⡯⣸⣿⣿⣿⣿⣿⣿⣿⣿⣿⣿⣿⣿⣿⣿⡇⢅⣿⣿⣿⣿⣿⣿⣿⣿⣿⡷⣿⣿⣿⣿⣿⣿⣿⣿⣿⡇⢕⡕⢐⢕⢟⢕⢕⢄⠀⢸⠀⠀⠀⠀⠀⠀⠀⠀⠀⠀⠀⠀</a:t>
            </a:r>
            <a:br/>
            <a:r>
              <a:t>⠀⠀⠀⠀⠀⠀⠀⠀⠀⠀⠀⣿⣿⣿⣿⣿⣿⣿⣿⣿⣿⡏⣼⣿⣿⣿⣿⣿⣿⣿⣿⣿⣿⣿⣿⣿⣿⢇⢸⣿⣿⣿⣿⣿⣿⣿⣿⣿⡇⣿⣿⣿⣿⣿⣿⣿⡟⣿⣿⢕⢹⣔⣕⣕⣥⣤⣴⣴⣼⠀⠀⠀⠀⠀⠀⠀⠀⠀⠀⠀⠀</a:t>
            </a:r>
            <a:br/>
            <a:r>
              <a:t>⠀⠀⠀⠀⠀⠀⠀⠀⠀⠀⠀⣿⣿⣿⣿⣿⣿⣿⣿⣿⣿⢇⣿⣿⣿⣿⣿⣿⣿⣿⣿⣿⣿⣿⣿⣿⡇⠰⣷⣿⣿⣿⣿⣿⣿⣿⣿⣿⣿⣾⣿⣿⣿⣿⣿⣿⡟⣿⣿⣿⢿⢟⢟⢟⢟⢟⢟⢟⣇⠀⠀⠀⠀⠀⠀⠀⠀⠀⠀⠀⠀</a:t>
            </a:r>
            <a:br/>
            <a:r>
              <a:t>⠀⠀⠀⠀⠀⠀⠀⠀⠀⠀⠀⣿⣿⣿⣿⣿⣿⣿⣿⣿⣿⢇⣿⣿⣿⣿⣿⣿⣿⣿⣿⣿⣿⣿⣿⣿⠃⠀⢸⣿⣿⣿⣿⣿⣿⣿⣿⣿⣿⣿⣿⣿⣿⣿⣿⢿⢇⣿⣿⣿⣿⣿⣿⣿⣿⣿⣿⣿⣿⠀⠀⠀⠀⠀⠀⠀⠀⠀⠀⠀⠀</a:t>
            </a:r>
            <a:br/>
            <a:r>
              <a:t>⠀⠀⠀⠀⠀⠀⠀⠀⠀⠀⠀⣿⣿⣿⣿⣿⣿⣿⣿⣿⣿⢇⣿⣿⣿⣿⣿⣿⣿⣿⣿⣿⣿⣿⣵⡏⠀⠀⣸⣿⣿⣿⣿⣿⣿⣿⣿⣿⣿⣿⣾⣿⣿⣿⣿⣿⣿⣿⣿⣿⣿⣿⣿⣿⣿⣿⣿⣿⣿⠀⠀⠀⠀⠀⠀⠀⠀⠀⠀⠀⠀</a:t>
            </a:r>
            <a:br/>
            <a:r>
              <a:t>⠀⠀⠀⠀⠀⠀⠀⠀⠀⠀⠀⣿⣿⣿⣿⣿⣿⣿⣿⢿⢟⢕⢹⣿⣿⣿⣿⣿⣿⣿⣿⢿⡿⡟⢟⠁⠀⠀⣿⣿⣿⣿⣿⣿⣿⣿⣿⣟⣻⣽⣝⣝⣟⣿⣿⣿⣿⣿⣿⣿⣿⣿⣿⣿⣿⣿⣿⣿⣿⠀⠀⠀⠀⠀⠀⠀⠀⠀⠀⠀⠀</a:t>
            </a:r>
            <a:br/>
            <a:r>
              <a:t>⠀⠀⠀⠀⠀⠀⠀⠀⠀⠀⠀⣾⣾⣿⣿⣿⣿⣷⡿⢷⢾⢟⢟⣟⣝⣽⣵⣶⣵⣷⣾⣿⣵⣵⠀⠀⠀⢸⣿⣿⣿⣿⣿⣿⣿⣿⣿⣿⣿⣿⣿⣿⣿⣿⣿⣿⣿⣿⣿⣿⣿⣿⣿⣿⣿⣿⣿⣿⣿⠀⠀⠀⠀⠀⠀⠀⠀⠀⠀⠀⠀</a:t>
            </a:r>
            <a:br/>
            <a:r>
              <a:t>⠀⠀⠀⠀⠀⠀⠀⠀⠀⠀⠀⢟⣝⣹⢹⣗⣷⣾⣿⣿⡿⢕⢜⣟⢿⢿⢿⢟⢟⢟⢟⢏⢝⢕⠀⠀⠀⣾⣿⣿⣿⣿⣿⣿⣿⣟⣿⣿⡟⢟⢟⢻⣻⣿⣿⣿⣿⣿⣿⣿⣟⣟⣟⣽⣿⣿⣿⣿⣿⠀⠀⠀⠀⠀⠀⠀⠀⠀⠀⠀⠀</a:t>
            </a:r>
            <a:br/>
            <a:r>
              <a:t>⠀⠀⠀⠀⠀⠀⠀⠀⠀⠀⠀⢕⢝⡕⣕⢵⡕⢗⢞⢗⢝⢕⢕⢕⢵⢵⢕⢗⢕⣕⢕⢕⢕⢕⠀⠀⢸⣿⣿⣿⣿⣿⣿⢯⢽⣿⣿⣿⣿⣇⢕⢗⣾⢿⣟⣿⣿⣿⣿⣿⡿⢟⡿⣿⣿⣿⣿⣿⣿⠀⠀⠀⠀⠀⠀⠀⠀⠀⠀⠀⠀</a:t>
            </a:r>
            <a:br/>
            <a:r>
              <a:t>⠀⠀⠀⠀⠀⠀⠀⠀⠀⠀⠀⢕⢕⢞⢏⢝⢜⢕⢕⢷⢾⢵⢵⢵⢷⢷⢾⢵⣵⣷⣵⣵⣵⣵⠀⢀⣰⣵⣵⣧⢪⣻⣾⣿⣿⣿⣿⣿⣿⣿⣿⣿⣿⣿⣿⣿⣿⣿⣿⣿⣿⣿⣿⣿⣿⣿⣿⣿⣿⠀⠀⠀⠀⠀⠀⠀⠀⠀⠀⠀⠀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⠀⠀⠀⠀⠀⠀⠀⠀⠀⠀⠀⢕⢕⢕⢕⢕⢕⢕⢕⢕⢕⢕⢕⢕⢕⢕⢕⢜⢟⢿⢟⢿⠿⠟⢀⠀⡿⠻⠟⢿⠷⢹⣿⣿⣿⣿⣿⣿⣿⣿⣿⣿⣿⣿⣿⣿⣿⣿⣿⣿⣿⣿⣿⣿⣿⣿⣿⣿⣿⠀⠀⠀⠀⠀⠀⠀⠀⠀⠀⠀⠀</a:t>
            </a:r>
            <a:br/>
            <a:r>
              <a:t>⠀⠀⠀⠀⠀⠀⠀⠀⠀⠀⠀⠑⠓⠓⠓⠓⠓⠑⠑⠑⠑⠑⠑⠑⠐⠑⠑⠑⠑⠑⠑⠑⠁⠛⠛⠒⠓⠓⠓⠂⠀⠘⠛⠛⠛⠛⠛⠛⠛⠛⠛⠛⠛⠛⠛⠛⠛⠛⠛⠛⠛⠛⠛⠛⠛⠛⠛⠛⠛⠀⠀⠀⠀⠀⠀⠀⠀⠀⠀⠀⠀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⠀⠀⠀⠀⠀⠀⠀⠀⠀⠀⠀⢱⣵⡜⢯⢯⣕⢵⣞⢏⣿⡗⣿⣿⣿⣿⣿⣿⣿⣿⣿⣿⣿⣿⣿⣯⣿⢿⣿⣿⣿⣿⣿⣿⣿⣿⣿⣿⣿⣿⣿⣿⣿⣿⣿⣿⣿⣿⣿⣿⣿⣿⣿⣿⣿⣿⣿⣿⣿⠀⠀⠀⠀⠀⠀⠀⠀⠀⠀⠀⠀</a:t>
            </a:r>
            <a:br/>
            <a:r>
              <a:t>⠀⠀⠀⠀⠀⠀⠀⠀⠀⠀⠀⢸⡕⢱⢇⣕⢏⢎⢽⣷⣞⣞⢽⢽⢿⡿⢧⣻⡝⡷⣗⣻⣿⣯⣯⣿⣿⡿⣷⣿⣿⣿⣿⣿⣿⣿⣿⣿⣿⣿⣿⣿⣿⣿⣿⣿⣿⣿⣿⣿⣿⣿⣿⣿⣿⣿⣿⣿⣿⠀⠀⠀⠀⠀⠀⠀⠀⠀⠀⠀⠀</a:t>
            </a:r>
            <a:br/>
            <a:r>
              <a:t>⠀⠀⠀⠀⠀⠀⠀⠀⠀⠀⠀⢸⢷⣿⢱⢱⣿⣵⡕⡜⢱⡕⡜⢺⢜⣯⣿⣷⣻⣗⣼⣻⣿⣿⣿⣯⣽⣽⣿⣿⣿⣿⣿⣿⣿⣿⣿⣿⣿⣿⣿⣿⣿⣿⣿⣿⣿⣿⣿⣿⣿⣿⣿⣿⣿⣿⣿⣿⣿⠀⠀⠀⠀⠀⠀⠀⠀⠀⠀⠀⠀</a:t>
            </a:r>
            <a:br/>
            <a:r>
              <a:t>⠀⠀⠀⠀⠀⠀⠀⠀⠀⠀⠀⣿⣿⣷⣷⣯⣼⣎⣝⣟⢻⣾⡳⣳⣳⣞⣮⣼⣿⣿⣽⣿⣿⣿⣿⣿⣿⣿⣿⣿⣿⣿⣿⣿⣿⣿⣿⣿⣿⣿⣿⣿⣿⣿⣿⣿⣿⣿⣿⣿⣿⣿⣿⣿⣿⣿⣿⣿⣿⠀⠀⠀⠀⠀⠀⠀⠀⠀⠀⠀⠀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⠀⠀⠀⠀⠀⠀⠀⠀⠀⠀⠀⣿⣿⣿⣿⣿⣿⣿⣽⣿⣿⣿⣷⣷⣿⣼⣮⣿⣿⣿⣿⣿⣿⣿⣿⣿⣿⣿⣿⣿⣿⣿⣿⣿⣿⣿⣿⣿⣿⣿⣿⣿⣿⣿⣿⣿⣿⣿⣿⣿⣿⣿⣿⣿⣿⡿⢏⢯⢝⠀⠀⠀⠀⠀⠀⠀⠀⠀⠀⠀⠀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⠀⠀⠀⠀⠀⠀⠀⠀⠀⠀⠀⣿⣿⣿⣿⣿⣿⣿⣿⣿⣿⣿⣿⣿⣿⣿⣿⣿⣿⣿⣿⣿⣿⣿⣿⣿⣿⣿⣿⣿⣿⣿⣿⣿⣿⣿⣿⣿⣿⣿⣿⣿⣿⣿⣿⣿⣿⣿⣿⣿⣿⣿⣿⣿⠟⠑⠁⠀⠀⠀⠀⠀⠀⠀⠀⠀⠀⠀⠀⠀⠀</a:t>
            </a:r>
            <a:br/>
            <a:r>
              <a:t>⠀⠀⠀⠀⠀⠀⠀⠀⠀⠀⠀⠟⠝⢝⣝⡝⢝⢝⢿⣿⣿⣿⣿⣿⣿⣿⣿⣿⣿⣿⣿⣿⣿⣿⣿⣿⣿⣿⣿⣿⣿⣿⣿⣿⣿⣿⣿⣿⣿⣿⣿⣿⣿⣿⣿⣿⣿⣿⣿⣿⣿⠟⠋⢕⠐⠀⠀⠀⠀⠀⠀⠀⠀⠀⠀⠀⠀⠀⠀⠀⠀</a:t>
            </a:r>
            <a:br/>
            <a:r>
              <a:t>⠀⠀⠀⠀⠀⠀⠀⠀⠀⠀⠀⢗⢗⢕⢕⢜⢝⢷⣵⡕⢻⣿⣿⣿⣿⣿⣿⣿⣿⣿⣿⣿⣿⣿⣿⣿⢿⢿⢿⢿⣿⣿⣿⣿⣿⣿⣿⣿⣿⣿⣿⣿⣿⣿⣿⣿⣿⣿⣿⡿⢇⠄⠀⢅⠀⠀⠀⠀⠀⠀⠀⠀⠀⠀⠀⠀⠀⠀⠀⠀⠀</a:t>
            </a:r>
            <a:br/>
            <a:r>
              <a:t>⠀⠀⠀⠀⠀⠀⠀⠀⠀⠀⠀⢕⢕⢕⢕⢕⢕⢕⢝⢿⣇⢜⣿⣿⣿⣿⣿⣿⣿⣿⣿⣿⣿⣿⢏⢅⢕⢳⣵⣇⢹⣿⣿⣿⣿⣿⣿⣿⣿⣿⢿⣿⣿⣿⣿⣿⣿⣿⣿⠏⢑⢀⠄⠅⠀⠀⠀⠀⠀⠀⠀⠀⠀⠀⠀⠀⠀⠀⠀⠀⠀</a:t>
            </a:r>
            <a:br/>
            <a:r>
              <a:t>⠀⠀⠀⠀⠀⠀⠀⠀⠀⠀⠀⣷⣷⣷⣵⣷⣵⣕⣕⣸⣿⡇⢸⣿⣿⣿⣿⣿⣿⣿⣿⣿⣿⡟⢕⢕⣷⣿⣯⣿⣿⣿⣿⣿⣿⣿⣿⣿⣿⢹⣷⣿⣿⣿⣿⣿⣿⣿⣿⡕⢕⢌⢍⢑⢒⢐⢄⢄⠀⠀⠀⠀⠀⠀⠀⠀⠀⠀⠀⠀⠀</a:t>
            </a:r>
            <a:br/>
            <a:r>
              <a:t>⠀⠀⠀⠀⠀⠀⠀⠀⠀⠀⠀⣿⣿⣿⣿⣿⣿⣿⣿⣿⣿⣷⢸⣿⣿⣿⣿⣿⣿⣿⣿⣿⣿⣧⣵⣵⣾⣿⣿⢿⣿⣿⣿⣿⣿⣿⣿⣿⣿⢸⣿⣿⣿⣿⣿⣿⣿⣿⣿⣧⢕⠕⢄⢕⣕⡕⢐⢕⢕⠀⠀⠀⠀⠀⠀⠀⠀⠀⠀⠀⠀</a:t>
            </a:r>
            <a:br/>
            <a:r>
              <a:t>⠀⠀⠀⠀⠀⠀⠀⠀⠀⠀⠀⣿⣿⣿⣿⣿⣿⣿⣿⣿⣿⣿⣸⣿⣿⣿⣿⣿⣿⣿⣿⣿⣿⣿⣿⣿⣿⡟⢕⣸⣿⣿⣿⣿⣿⣿⣿⣿⣿⢾⣿⣿⣿⣿⣿⣿⣿⣿⣿⣿⢕⡕⢕⢜⢟⢃⢐⠀⠀⠀⠀⠀⠀⠀⠀⠀⠀⠀⠀⠀⠀</a:t>
            </a:r>
            <a:br/>
            <a:r>
              <a:t>⠀⠀⠀⠀⠀⠀⠀⠀⠀⠀⠀⣿⣿⣿⣿⣿⣿⣿⣿⣿⣿⡿⢺⣿⣿⣿⣿⣿⣿⣿⣿⣿⣿⣿⣿⣿⣿⣷⢕⣿⣿⣿⣿⣿⣿⣿⣿⣿⣿⣸⣿⣿⣿⣿⣿⣿⣿⣿⣿⡟⢕⣇⣕⣕⣕⣕⣅⣄⣔⠀⠀⠀⠀⠀⠀⠀⠀⠀⠀⠀⠀</a:t>
            </a:r>
            <a:br/>
            <a:r>
              <a:t>⠀⠀⠀⠀⠀⠀⠀⠀⠀⠀⠀⣿⣿⣿⣿⣿⣿⣿⣿⣿⣿⢕⢸⣿⣿⣿⣿⣿⣿⣿⣿⣿⣿⣿⣿⣿⣿⠕⣶⣿⣿⣿⣿⣿⣿⣿⣿⣿⣿⣷⣿⣿⣿⣿⣿⣿⣿⢽⣿⣧⣷⡿⢿⢿⢿⢻⢻⢟⢻⠀⠀⠀⠀⠀⠀⠀⠀⠀⠀⠀⠀</a:t>
            </a:r>
            <a:br/>
            <a:r>
              <a:t>⠀⠀⠀⠀⠀⠀⠀⠀⠀⠀⠀⣿⣿⣿⣿⣿⣿⣿⣿⣿⣿⡇⢸⣿⣿⣿⣿⣿⣿⣿⣿⣿⣿⣿⣿⣿⡇⠔⠜⣿⣿⣿⣿⣿⣿⣿⣿⣿⣿⣿⣿⣿⣿⣿⣿⣿⢿⢺⣿⣿⣷⣷⣷⣷⣷⣷⣷⣷⣾⠀⠀⠀⠀⠀⠀⠀⠀⠀⠀⠀⠀</a:t>
            </a:r>
            <a:br/>
            <a:r>
              <a:t>⠀⠀⠀⠀⠀⠀⠀⠀⠀⠀⠀⣿⣿⣿⣿⣿⣿⣿⣿⣿⣿⡇⢸⣿⣿⣿⣿⣿⣿⣿⣿⣿⣿⣿⣿⣿⠁⠀⢠⣿⣿⣿⣿⣿⣿⣿⣿⣿⣿⣿⣿⣿⣿⣿⣽⣿⣿⣿⣿⣿⣿⣿⣿⣿⣿⣿⣿⣿⣿⠀⠀⠀⠀⠀⠀⠀⠀⠀⠀⠀⠀</a:t>
            </a:r>
            <a:br/>
            <a:r>
              <a:t>⠀⠀⠀⠀⠀⠀⠀⠀⠀⠀⠀⣿⣿⣿⣿⣿⣿⣿⣿⣿⡿⢇⢸⣿⣿⣿⣿⣿⣿⣿⣿⣿⢿⢿⢽⠇⠀⠀⢸⣿⣿⣿⣿⣿⣿⣿⣿⣿⣿⡿⢝⢟⢟⣹⣿⣿⣿⣿⣿⣿⣿⣿⣿⣿⣿⣿⣿⣿⣿⠀⠀⠀⠀⠀⠀⠀⠀⠀⠀⠀⠀</a:t>
            </a:r>
            <a:br/>
            <a:r>
              <a:t>⠀⠀⠀⠀⠀⠀⠀⠀⠀⠀⠀⣿⣷⣾⣿⣟⣿⣿⣷⣷⢷⠷⢾⢟⢏⢝⣝⣅⣜⢕⢱⣜⢇⡕⠑⠀⠀⢀⣿⣿⣿⣿⣿⣿⣿⣿⣿⣿⣿⣿⣿⣿⣿⣿⣿⣿⣿⣿⣿⣿⣿⣿⣿⣿⣿⣿⣿⣿⣿⠀⠀⠀⠀⠀⠀⠀⠀⠀⠀⠀⠀</a:t>
            </a:r>
            <a:br/>
            <a:r>
              <a:t>⠀⠀⠀⠀⠀⠀⠀⠀⠀⠀⠀⢿⢟⣟⣝⡽⣽⣵⣷⣷⣷⢇⢕⢺⢗⢷⢟⢟⢟⢟⢟⢟⢟⢇⠀⠀⠀⢸⣿⣿⣿⣿⣿⣿⢿⣿⣿⡿⣿⢿⢿⢿⡿⣿⣿⣿⣿⣿⣿⣿⣿⣿⢿⢿⢿⣿⣿⣿⣿⠀⠀⠀⠀⠀⠀⠀⠀⠀⠀⠀⠀</a:t>
            </a:r>
            <a:br/>
            <a:r>
              <a:t>⠀⠀⠀⠀⠀⠀⠀⠀⠀⠀⠀⢱⢝⢜⢕⢇⢕⢝⢝⢯⢗⢕⢕⢕⢕⡕⢕⢕⢕⢕⢕⢕⢕⢱⠀⠀⢰⣿⣿⣿⣿⣿⣿⣿⣿⢿⣿⣿⣷⣇⢜⢕⣜⣿⣿⣿⣿⣿⣿⣿⣟⢻⣷⣷⣿⣿⣿⣿⣿⠀⠀⠀⠀⠀⠀⠀⠀⠀⠀⠀⠀</a:t>
            </a:r>
            <a:br/>
            <a:r>
              <a:t>⠀⠀⠀⠀⠀⠀⠀⠀⠀⠀⠀⢕⢕⢕⢜⢕⢇⢕⢕⣕⣵⡕⣇⣕⣕⣵⣱⣕⣕⣜⣕⣕⣕⣕⠀⠀⢅⣝⣟⣟⢟⢟⣿⣵⣵⣾⣿⣿⣿⣿⣧⣵⣼⣿⣿⣿⣿⣾⣿⣿⣿⣷⣵⣽⣿⣿⣿⣿⣿⠀⠀⠀⠀⠀⠀⠀⠀⠀⠀⠀⠀</a:t>
            </a:r>
            <a:br/>
            <a:r>
              <a:t>⠀⠀⠀⠀⠀⠀⠀⠀⠀⠀⠀⢕⢕⢕⢕⢕⢕⢕⢕⢕⢕⢕⢕⢕⢕⢕⢱⣿⣿⣿⣿⣿⣿⣿⠀⠃⣾⣿⣿⣿⣧⠱⣿⣿⣿⣿⣿⣿⣿⣿⣿⣿⣿⣿⣿⣿⣿⣿⣿⣿⣿⣿⣿⣿⣿⣿⣿⣿⣿⠀⠀⠀⠀⠀⠀⠀⠀⠀⠀⠀⠀</a:t>
            </a:r>
            <a:br/>
            <a:r>
              <a:t>⠀⠀⠀⠀⠀⠀⠀⠀⠀⠀⠀⠑⠑⠑⠑⠑⠑⠑⠑⠑⠑⠑⠑⠑⠑⠑⠑⠑⠁⠑⠁⠉⠑⠁⠐⠀⠑⠁⠁⠁⠉⠁⠛⠛⠛⠛⠛⠛⠛⠛⠛⠛⠛⠛⠛⠛⠛⠛⠛⠛⠛⠛⠛⠛⠛⠛⠛⠛⠛⠀⠀⠀⠀⠀⠀⠀⠀⠀⠀⠀⠀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⠀⠀⠀⠀⠀⠀⠀⠀⠀⠀⠀⢺⣷⣜⢿⣿⣽⣿⣾⣿⣿⣟⢿⣟⢿⣿⢾⣿⣿⣿⣿⣿⣿⣯⣟⣿⣿⣿⣿⣿⣿⣿⣿⣿⣿⣿⣿⣿⣻⣿⣿⣿⣿⣿⣿⣿⣿⣿⣿⣿⣿⣿⣿⣿⣿⣿⣿⣿⣿⠀⠀⠀⠀⠀⠀⠀⠀⠀⠀⠀⠀</a:t>
            </a:r>
            <a:br/>
            <a:r>
              <a:t>⠀⠀⠀⠀⠀⠀⠀⠀⠀⠀⠀⡵⣷⣷⣿⣾⣺⢎⢝⣳⣾⣞⣧⣷⢽⣿⢏⣟⣕⢝⢷⣟⣿⣿⣿⣿⣿⡗⣳⣷⣾⣿⣿⣿⣮⣻⣿⣯⣿⣿⣿⣿⣿⣿⣿⣿⣿⣿⣿⣿⣿⣿⣿⣿⣿⣿⣿⣿⣿⠀⠀⠀⠀⠀⠀⠀⠀⠀⠀⠀⠀</a:t>
            </a:r>
            <a:br/>
            <a:r>
              <a:t>⠀⠀⠀⠀⠀⠀⠀⠀⠀⠀⠀⢿⣿⣿⡿⣿⣿⣷⣾⣳⣿⣕⣣⢿⢿⣯⣾⣿⣿⣷⣷⣟⣿⣿⣿⣿⣽⣷⣿⣯⣽⣻⣿⣿⣿⣿⣿⣿⣿⣿⣿⣿⣿⣿⣿⣿⣿⣿⣿⣿⣿⣿⣿⣿⣿⣿⣿⣿⣿⠀⠀⠀⠀⠀⠀⠀⠀⠀⠀⠀⠀</a:t>
            </a:r>
            <a:br/>
            <a:r>
              <a:t>⠀⠀⠀⠀⠀⠀⠀⠀⠀⠀⠀⣿⣿⣷⣷⣿⣮⣮⣹⣿⣿⣿⣿⣿⣿⣿⣿⣾⣿⣿⣿⣿⣿⣿⣿⣿⣿⣿⣿⣿⣿⣿⣿⣿⣿⣿⣿⣿⣿⣿⣿⣿⣿⣿⣿⣿⣿⣿⣿⣿⣿⣿⣿⣿⣿⣿⣿⣿⣿⠀⠀⠀⠀⠀⠀⠀⠀⠀⠀⠀⠀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⠀⠀⠀⠀⠀⠀⠀⠀⠀⠀⠀⣿⣿⣿⣿⣿⣿⣿⣿⣿⣿⣿⣿⣿⣿⣿⣿⣿⣿⣿⣿⣿⣿⣿⣿⣿⣿⣿⣿⣿⣿⣿⣿⣿⣿⣿⣿⣿⣿⣿⣿⣿⣿⣿⣿⣿⣿⣿⣿⣿⣿⣿⣿⣿⣿⣿⡿⡿⢏⠀⠀⠀⠀⠀⠀⠀⠀⠀⠀⠀⠀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⠀⠀⠀⠀⠀⠀⠀⠀⠀⠀⠀⣿⣿⣿⣿⣿⣿⣿⣿⣿⣿⣿⣿⣿⣿⣿⣿⣿⣿⣿⣿⣿⣿⣿⣿⣿⣿⣿⣿⣿⣿⣿⣿⣿⣿⣿⣿⣿⣿⣿⣿⣿⣿⣿⣿⣿⣿⣿⣿⣿⣿⣿⣿⣿⡿⠇⠑⠁⠀⠀⠀⠀⠀⠀⠀⠀⠀⠀⠀⠀⠀</a:t>
            </a:r>
            <a:br/>
            <a:r>
              <a:t>⠀⠀⠀⠀⠀⠀⠀⠀⠀⠀⠀⠟⢏⢝⣝⡝⢝⢝⢿⣿⣿⣿⣿⣿⣿⣿⣿⣿⣿⣿⣿⣿⣿⣿⣿⣿⣿⣿⣿⣿⣿⣿⣿⣿⣿⣿⣿⣿⣿⣿⣿⣿⣿⣿⣿⣿⣿⣿⣿⣿⣿⡿⠝⠝⢔⠀⠀⠀⠀⠀⠀⠀⠀⠀⠀⠀⠀⠀⠀⠀⠀</a:t>
            </a:r>
            <a:br/>
            <a:r>
              <a:t>⠀⠀⠀⠀⠀⠀⠀⠀⠀⠀⠀⢖⢖⢆⢕⢜⢝⢳⣕⡕⢻⣿⣿⣿⣿⣿⣿⣿⣿⣿⣿⣿⣿⣿⣿⣿⡿⢿⢿⢿⣿⣿⣿⣿⣿⣿⣿⣿⣿⣿⣿⣿⣿⣿⣿⣿⣿⣿⣿⣽⣏⢔⠀⠁⠕⠀⠀⠀⠀⠀⠀⠀⠀⠀⠀⠀⠀⠀⠀⠀⠀</a:t>
            </a:r>
            <a:br/>
            <a:r>
              <a:t>⠀⠀⠀⠀⠀⠀⠀⠀⠀⠀⠀⢕⢕⢕⢕⢕⢕⢕⢜⣿⣧⢜⣿⣿⣿⣿⣿⣿⣿⣿⣿⣿⣿⣿⡿⢑⢙⢳⣵⣇⡜⣿⣿⣿⣿⣿⣿⣿⣿⣿⡿⢿⣿⣿⣿⣿⣿⣿⣿⡿⢇⢔⠄⠁⠁⠀⠀⠀⠀⠀⠀⠀⠀⠀⠀⠀⠀⠀⠀⠀⠀</a:t>
            </a:r>
            <a:br/>
            <a:r>
              <a:t>⠀⠀⠀⠀⠀⠀⠀⠀⠀⠀⠀⣷⣷⣷⣵⣵⣵⣕⣕⢜⣿⣧⢸⣿⣿⣿⣿⣿⣿⣿⣿⣿⣿⣿⢕⢕⢼⣽⣿⣷⣿⣿⣿⣿⣿⣿⣿⣿⣿⡟⢷⣾⣿⣿⣿⣿⣿⣿⣿⣿⡕⢅⠍⠁⢑⠐⢄⢄⢄⠀⠀⠀⠀⠀⠀⠀⠀⠀⠀⠀⠀</a:t>
            </a:r>
            <a:br/>
            <a:r>
              <a:t>⠀⠀⠀⠀⠀⠀⠀⠀⠀⠀⠀⣿⣿⣿⣿⣿⣿⣿⣿⣿⣿⣿⡕⣿⣿⣿⣿⣿⣿⣿⣿⣿⣿⣿⣵⣵⣼⣿⣿⣿⣿⣿⣿⣿⣿⣿⣿⣿⣿⡗⣿⣿⣿⣿⣿⣿⣿⣿⣿⣿⡇⢄⠁⠀⢕⣰⢕⢑⢕⠀⠀⠀⠀⠀⠀⠀⠀⠀⠀⠀⠀</a:t>
            </a:r>
            <a:br/>
            <a:r>
              <a:t>⠀⠀⠀⠀⠀⠀⠀⠀⠀⠀⠀⣿⣿⣿⣿⣿⣿⣿⣿⣿⣿⣿⣜⣿⣿⣿⣿⣿⣿⣿⣿⣿⣿⣿⣿⣿⣿⣿⢏⢕⣿⣿⣿⣿⣿⣿⣿⣿⣿⣷⣿⣿⣿⣿⣿⣿⣿⣿⣿⣿⡇⢕⢑⢔⢜⢟⢑⢑⠐⠀⠀⠀⠀⠀⠀⠀⠀⠀⠀⠀⠀</a:t>
            </a:r>
            <a:br/>
            <a:r>
              <a:t>⠀⠀⠀⠀⠀⠀⠀⠀⠀⠀⠀⣿⣿⣿⣿⣿⣿⣿⣿⣿⣿⡿⢻⣿⣿⣿⣿⣿⣿⣿⣿⣿⣿⣿⣿⣿⣿⣿⢕⣾⣿⣿⣿⣿⣿⣿⣿⣿⣿⣧⣿⣿⣿⣿⣿⣿⣿⣿⣿⣿⡇⢸⡕⢕⢕⣕⣅⣅⣄⠀⠀⠀⠀⠀⠀⠀⠀⠀⠀⠀⠀</a:t>
            </a:r>
            <a:br/>
            <a:r>
              <a:t>⠀⠀⠀⠀⠀⠀⠀⠀⠀⠀⠀⣿⣿⣿⣿⣿⣿⣿⣿⣿⣿⡇⢸⣿⣿⣿⣿⣿⣿⣿⣿⣿⣿⣿⣿⣿⣿⢏⢵⣽⣿⣿⣿⣿⣿⣿⣿⣿⣿⣿⣼⣿⣿⣿⣿⣿⣿⣿⣿⣿⡧⢼⣿⢿⢿⢿⢿⢿⢿⠀⠀⠀⠀⠀⠀⠀⠀⠀⠀⠀⠀</a:t>
            </a:r>
            <a:br/>
            <a:r>
              <a:t>⠀⠀⠀⠀⠀⠀⠀⠀⠀⠀⠀⣿⣿⣿⣿⣿⣿⣿⣿⣿⣿⡧⢸⣿⣿⣿⣿⣿⣿⣿⣿⣿⣿⣿⣿⣿⡿⠁⠈⣿⣿⣿⣿⣿⣿⣿⣿⣿⣿⣿⣿⣿⣿⣿⣿⣿⣿⡟⢸⣿⣿⣿⣷⣷⣷⣷⣷⣷⣷⠀⠀⠀⠀⠀⠀⠀⠀⠀⠀⠀⠀</a:t>
            </a:r>
            <a:br/>
            <a:r>
              <a:t>⠀⠀⠀⠀⠀⠀⠀⠀⠀⠀⠀⣿⣿⣿⣿⣿⣿⣿⣿⣿⣿⡇⢸⣿⣿⣿⣿⣿⣿⣿⣿⣿⣯⣿⣿⣿⡇⠀⠀⣿⣿⣿⣿⣿⣿⣿⣿⣿⣿⣿⣿⣿⣿⣾⣿⣿⣷⣾⣿⣿⣿⣿⣿⣿⣿⣿⣿⣿⣿⠀⠀⠀⠀⠀⠀⠀⠀⠀⠀⠀⠀</a:t>
            </a:r>
            <a:br/>
            <a:r>
              <a:t>⠀⠀⠀⠀⠀⠀⠀⠀⠀⠀⠀⣿⣿⣿⣿⣿⣿⣿⣿⣿⣿⢇⢸⣿⣿⣿⣿⣿⣿⣿⣿⣿⣿⣿⢏⡿⠀⠀⢄⣿⣿⣿⣿⣿⣿⣿⣿⣿⣿⣟⣟⢟⢟⡽⢿⣿⣿⣿⣿⣿⣿⣿⣿⣿⣿⣿⣿⣿⣿⠀⠀⠀⠀⠀⠀⠀⠀⠀⠀⠀⠀</a:t>
            </a:r>
            <a:br/>
            <a:r>
              <a:t>⠀⠀⠀⠀⠀⠀⠀⠀⠀⠀⠀⣽⣽⣽⣿⣿⣿⣯⣽⣽⣵⣵⡵⠟⠟⢝⢙⢝⢌⢝⢝⡕⢕⢕⢕⠁⠀⠀⢸⣿⣿⣿⣿⣿⣿⣿⣿⣿⣷⣷⣷⣷⣷⣷⣿⣿⣿⣿⣿⣿⣿⣿⣿⣿⣿⣿⣿⣿⣿⠀⠀⠀⠀⠀⠀⠀⠀⠀⠀⠀⠀</a:t>
            </a:r>
            <a:br/>
            <a:r>
              <a:t>⠀⠀⠀⠀⠀⠀⠀⠀⠀⠀⠀⢿⢿⢟⢟⡟⡏⣽⣽⣵⣴⢕⢕⢕⢵⢵⢷⢷⢷⢷⢾⢿⢿⢷⠁⠀⠀⢀⣾⣿⣿⣿⣿⣿⣿⣿⣿⣿⣿⣿⣿⣿⣿⣿⣿⣿⣿⣿⣿⣿⣿⣿⣿⣿⣿⣿⣿⣿⣿⠀⠀⠀⠀⠀⠀⠀⠀⠀⠀⠀⠀</a:t>
            </a:r>
            <a:br/>
            <a:r>
              <a:t>⠀⠀⠀⠀⠀⠀⠀⠀⠀⠀⠀⢱⢕⢪⢇⢝⢝⢟⡻⢿⡽⢕⢕⢕⢕⢕⢕⢕⢕⢕⢕⢕⢕⢱⠀⠀⠀⣱⣿⣿⣿⣿⣿⣿⣿⣿⣷⣷⣯⣝⡗⢕⢕⢪⣾⣿⣿⣿⣿⣿⣿⣿⣗⡼⣵⣷⣿⣿⣿⠀⠀⠀⠀⠀⠀⠀⠀⠀⠀⠀⠀</a:t>
            </a:r>
            <a:br/>
            <a:r>
              <a:t>⠀⠀⠀⠀⠀⠀⠀⠀⠀⠀⠀⢕⢕⢇⢕⢕⢕⢕⢕⢕⢕⢕⢕⢕⢞⢇⢕⢕⢕⢕⢕⢕⢕⢕⠀⠀⢕⢜⣿⣿⣿⣿⣿⡿⣝⣵⣾⣿⣿⣿⣇⡕⣕⣳⣿⣿⣿⣿⣿⣿⣿⣯⡕⢟⣟⣿⣿⣿⣿⠀⠀⠀⠀⠀⠀⠀⠀⠀⠀⠀⠀</a:t>
            </a:r>
            <a:br/>
            <a:r>
              <a:t>⠀⠀⠀⠀⠀⠀⠀⠀⠀⠀⠀⢕⢕⢕⢕⢕⢕⢕⢕⢝⢝⢕⢕⢜⢏⢟⢟⣷⣿⣷⣷⣷⣷⣷⠀⢄⣱⣷⣷⣾⣷⢸⣸⣿⣿⣿⣿⣿⣿⣿⣿⣿⣿⣿⣿⣿⣿⣿⣿⣿⣿⣿⣿⣿⣿⣿⣿⣿⣿⠀⠀⠀⠀⠀⠀⠀⠀⠀⠀⠀⠀</a:t>
            </a:r>
            <a:br/>
            <a:r>
              <a:t>⠀⠀⠀⠀⠀⠀⠀⠀⠀⠀⠀⠑⠑⠑⠑⠑⠑⠑⠑⠑⠑⠑⠑⠑⠑⠚⠛⠛⠛⠛⠛⠛⠛⠛⠀⠀⠛⠛⠛⠛⠛⠃⠙⠛⠛⠛⠛⠛⠛⠛⠛⠛⠛⠛⠛⠛⠛⠛⠛⠛⠛⠛⠛⠛⠛⠛⠛⠛⠛⠀⠀⠀⠀⠀⠀⠀⠀⠀⠀⠀⠀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⠀⠀⠀⠀⠀⠀⠀⠀⠀⠀⠀⢞⣾⢎⢝⢿⣯⣿⣿⣿⣿⡿⣿⣿⡻⢿⣿⣿⣿⣿⢿⣻⢿⣿⣿⣿⣿⣿⣿⡻⣿⢟⣿⣿⣿⣿⣿⣿⣿⣿⣿⣿⣿⣿⣿⣿⣿⣿⣿⣿⣿⣿⣿⣿⣿⣿⣿⣿⣿⠀⠀⠀⠀⠀⠀⠀⠀⠀⠀⠀⠀</a:t>
            </a:r>
            <a:br/>
            <a:r>
              <a:t>⠀⠀⠀⠀⠀⠀⠀⠀⠀⠀⠀⣳⢧⣻⣾⣼⡽⡝⢿⢫⣷⣾⢳⢷⣾⣝⡳⢹⣝⢗⢻⣕⡹⣿⣷⣺⣿⣯⣺⢿⣾⢿⣿⣿⣿⣟⣿⣿⣿⣽⣿⣿⣿⣿⣿⣿⣿⣿⣿⣿⣿⣿⣿⣿⣿⣿⣿⣿⣿⠀⠀⠀⠀⠀⠀⠀⠀⠀⠀⠀⠀</a:t>
            </a:r>
            <a:br/>
            <a:r>
              <a:t>⠀⠀⠀⠀⠀⠀⠀⠀⠀⠀⠀⢹⣿⣿⣿⣷⣿⣿⣷⣗⢿⢽⣕⡕⡗⢇⢽⢿⣷⣾⢺⢼⣣⢼⣯⣿⣮⣿⣳⣾⣿⣿⣿⡯⣧⣿⣿⣿⣿⣿⣿⣿⣿⣿⣿⣿⣿⣿⣿⣿⣿⣿⣿⣿⣿⣿⣿⣿⣿⠀⠀⠀⠀⠀⠀⠀⠀⠀⠀⠀⠀</a:t>
            </a:r>
            <a:br/>
            <a:r>
              <a:t>⠀⠀⠀⠀⠀⠀⠀⠀⠀⠀⠀⣿⣿⣿⣿⣿⣵⣇⣝⣿⣿⣿⣷⡼⣞⣾⣾⣧⣷⣫⣿⣿⣿⣿⣾⣿⣿⣟⣿⣿⣿⣿⣿⣾⣿⣿⣿⣿⣿⣿⣿⣿⣿⣿⣿⣿⣿⣿⣿⣿⣿⣿⣿⣿⣿⣿⣿⣿⣿⠀⠀⠀⠀⠀⠀⠀⠀⠀⠀⠀⠀</a:t>
            </a:r>
            <a:br/>
            <a:r>
              <a:t>⠀⠀⠀⠀⠀⠀⠀⠀⠀⠀⠀⣿⣿⣿⣿⣿⣿⣿⣿⣿⣿⣿⣷⣷⣮⣧⣿⣼⣿⣽⣿⣿⣿⣿⢿⣿⣿⣿⣿⣿⣿⣿⣿⣿⣿⣿⣿⣿⣿⣿⣿⣿⣿⣿⣿⣿⣿⣿⣿⣿⣿⣿⣿⣿⣿⣿⣿⣿⡿⠀⠀⠀⠀⠀⠀⠀⠀⠀⠀⠀⠀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⠀⠀⠀⠀⠀⠀⠀⠀⠀⠀⠀⣿⣿⣿⣿⣿⣿⣿⣿⣿⣿⣿⣿⣿⣿⣿⣿⣿⣿⣷⣿⣿⣿⣿⣿⣿⣿⣿⣿⣿⣿⣿⣿⣿⣿⣿⣿⣿⣿⣿⣿⣿⣿⣿⣿⣿⣿⣿⣿⣿⣿⣿⣿⣿⣿⣿⢿⠏⠑⠀⠀⠀⠀⠀⠀⠀⠀⠀⠀⠀⠀</a:t>
            </a:r>
            <a:br/>
            <a:r>
              <a:t>⠀⠀⠀⠀⠀⠀⠀⠀⠀⠀⠀⢿⢟⢏⣝⢝⢝⢟⢻⣿⣿⣿⣿⣿⣿⣿⣿⣿⣿⣿⣿⣿⣿⣿⣿⣿⣿⣿⣿⣿⣿⣿⣿⣿⣿⣿⣿⣿⣿⣿⣿⣿⣿⣿⣿⣿⣿⣿⣿⣿⣿⣿⣿⡿⠋⢕⠐⠀⠀⠀⠀⠀⠀⠀⠀⠀⠀⠀⠀⠀⠀</a:t>
            </a:r>
            <a:br/>
            <a:r>
              <a:t>⠀⠀⠀⠀⠀⠀⠀⠀⠀⠀⠀⢖⢲⢦⢕⢜⢝⢳⣵⣕⢝⢿⣿⣿⣿⣿⣿⣿⣿⣿⣿⣿⣿⣿⣿⣿⣿⡿⢿⢿⢿⣿⣿⣿⣿⣿⣿⣿⣿⣿⣿⣿⣿⣿⣿⣿⣿⣿⣿⣿⣿⣿⡇⠀⠀⠀⠀⠀⠀⠀⠀⠀⠀⠀⠀⠀⠀⠀⠀⠀⠀</a:t>
            </a:r>
            <a:br/>
            <a:r>
              <a:t>⠀⠀⠀⠀⠀⠀⠀⠀⠀⠀⠀⢕⢕⢕⢕⢕⢕⢕⢜⢻⣧⡜⢿⣿⣿⣿⣿⣿⣿⣿⣿⣿⣿⣿⣿⡟⢙⠑⢣⣕⢕⣜⣻⣿⣿⣿⣿⣿⣿⣿⣿⣿⢿⣿⣿⣿⣿⣿⣿⣿⣿⡟⢕⠄⠀⠀⢀⠀⠀⠀⠀⠀⠀⠀⠀⠀⠀⠀⠀⠀⠀</a:t>
            </a:r>
            <a:br/>
            <a:r>
              <a:t>⠀⠀⠀⠀⠀⠀⠀⠀⠀⠀⠀⣵⣵⣵⣵⣵⣕⣕⣕⡕⢹⣷⡕⣿⣿⣿⣿⣿⣿⣿⣿⣿⣿⣿⣿⢕⢕⣵⣽⣿⣷⣷⣿⣿⣿⣿⣿⣿⣿⣿⣿⢳⣵⣿⣿⣿⣿⣿⣿⣿⣿⡯⢀⠍⠙⢑⠐⠄⢄⠀⠀⠀⠀⠀⠀⠀⠀⠀⠀⠀⠀</a:t>
            </a:r>
            <a:br/>
            <a:r>
              <a:t>⠀⠀⠀⠀⠀⠀⠀⠀⠀⠀⠀⣿⣿⣿⣿⣿⣿⣿⣿⣿⣿⣿⣇⣿⣿⣿⣿⣿⣿⣿⣿⣿⣿⣿⣇⣱⣱⣿⣿⣿⣿⣿⣿⣿⣿⣿⣿⣿⣿⣿⡿⣵⣿⣿⣿⣿⣿⣿⣿⣿⣿⣿⢕⢔⢀⢔⣖⡆⢕⠀⠀⠀⠀⠀⠀⠀⠀⠀⠀⠀⠀</a:t>
            </a:r>
            <a:br/>
            <a:r>
              <a:t>⠀⠀⠀⠀⠀⠀⠀⠀⠀⠀⠀⣿⣿⣿⣿⣿⣿⣿⣿⣿⣿⣿⣏⣻⣿⣿⣿⣿⣿⣿⣿⣿⣿⣿⣿⣿⣿⣿⡿⠏⢻⣿⣿⣿⣿⣿⣿⣿⣿⣿⣷⣾⣿⣿⣿⣿⣿⣿⣿⣿⣿⣿⢕⣔⢕⢕⢿⢟⠕⠀⠀⠀⠀⠀⠀⠀⠀⠀⠀⠀⠀</a:t>
            </a:r>
            <a:br/>
            <a:r>
              <a:t>⠀⠀⠀⠀⠀⠀⠀⠀⠀⠀⠀⣿⣿⣿⣿⣿⣿⣿⣿⣿⣿⣿⡷⣿⣿⣿⣿⣿⣿⣿⣿⣿⣿⣿⣿⣿⣿⣿⡕⢐⣿⣿⣿⣿⣿⣿⣿⣿⣿⣿⣿⢸⣿⣿⣿⣿⣿⣿⣿⣿⣿⣷⢕⢻⢕⢕⢕⢕⢅⠀⠀⠀⠀⠀⠀⠀⠀⠀⠀⠀⠀</a:t>
            </a:r>
            <a:br/>
            <a:r>
              <a:t>⠀⠀⠀⠀⠀⠀⠀⠀⠀⠀⠀⣿⣿⣿⣿⣿⣿⣿⣿⣿⣿⣿⡕⣿⣿⣿⣿⣿⣿⣿⣿⣿⣿⣿⣿⣿⣿⣿⠇⢸⣿⣿⣿⣿⣿⣿⣿⣿⣿⣿⣿⣜⣿⣿⣿⣿⣿⣿⣿⡿⣿⣿⣱⣿⣿⣿⣿⣿⡿⠀⠀⠀⠀⠀⠀⠀⠀⠀⠀⠀⠀</a:t>
            </a:r>
            <a:br/>
            <a:r>
              <a:t>⠀⠀⠀⠀⠀⠀⠀⠀⠀⠀⠀⣿⣿⣿⣿⣿⣿⣿⣿⣿⣿⣿⢕⣿⣿⣿⣿⣿⣿⣿⣿⣿⣿⣿⣿⣿⣿⡇⠀⢶⣿⣿⣿⣿⣿⣿⣿⣿⣿⣿⣿⣿⣿⣿⣿⣿⣿⣿⣿⡇⣿⣿⣽⣯⣵⣵⣵⣵⣵⠀⠀⠀⠀⠀⠀⠀⠀⠀⠀⠀⠀</a:t>
            </a:r>
            <a:br/>
            <a:r>
              <a:t>⠀⠀⠀⠀⠀⠀⠀⠀⠀⠀⠀⣿⣿⣿⣿⣿⣿⣿⣿⣿⣿⣿⢕⣿⣿⣿⣿⣿⣿⣿⣿⣿⣿⣿⣿⣿⣿⡇⠀⠈⣿⣿⣿⣿⣿⣿⣿⣿⣿⣿⣿⣿⣿⣿⣿⣿⣿⣿⣿⣷⣿⣿⣿⣿⣿⣿⣿⣿⣿⠀⠀⠀⠀⠀⠀⠀⠀⠀⠀⠀⠀</a:t>
            </a:r>
            <a:br/>
            <a:r>
              <a:t>⠀⠀⠀⠀⠀⠀⠀⠀⠀⠀⠀⣿⣿⣿⣿⣿⣿⣿⣿⣿⣿⣿⢕⣿⣿⣿⣿⣿⣿⣿⣿⣿⣿⣿⣿⡿⣿⠀⠀⠀⣿⣿⣿⣿⣿⣿⣿⣿⣿⣿⣿⢿⢿⢿⢟⢟⢿⣿⣿⣿⣿⣿⣿⣿⣿⣿⣿⣿⣿⠀⠀⠀⠀⠀⠀⠀⠀⠀⠀⠀⠀</a:t>
            </a:r>
            <a:br/>
            <a:r>
              <a:t>⠀⠀⠀⠀⠀⠀⠀⠀⠀⠀⠀⣟⣟⣟⣿⣿⣿⣿⣻⣟⣟⣏⣕⣹⣿⢿⢟⠻⠟⠝⢟⢟⡏⡝⢝⢕⠏⠀⠀⠀⣿⣿⣿⣿⣿⣿⣿⣿⣿⣿⣽⣽⣵⣕⣵⣵⣼⣿⣿⣷⣿⣾⣿⣿⣿⣷⣾⣿⣿⠀⠀⠀⠀⠀⠀⠀⠀⠀⠀⠀⠀</a:t>
            </a:r>
            <a:br/>
            <a:r>
              <a:t>⠀⠀⠀⠀⠀⠀⠀⠀⠀⠀⠀⣿⣿⣿⣿⢿⠾⢾⢟⢛⣟⡝⢍⢕⢕⡔⣰⣵⣵⣷⣧⣷⣿⣧⣷⡜⠀⠀⠀⠀⣿⣿⣿⣿⣿⣿⣿⣿⣿⣿⣿⣿⣿⣿⣿⣿⣿⣿⣿⣿⣿⣿⣿⣿⣿⣿⣿⣿⣿⠀⠀⠀⠀⠀⠀⠀⠀⠀⠀⠀⠀</a:t>
            </a:r>
            <a:br/>
            <a:r>
              <a:t>⠀⠀⠀⠀⠀⠀⠀⠀⠀⠀⠀⢍⢕⢕⢔⢕⢱⢼⢷⢿⢿⢇⢕⢕⢜⢝⢏⢝⢝⢏⢝⢝⢝⢝⢹⠅⠀⠀⠀⣕⣿⣿⣿⣿⣿⣿⣿⢟⢿⣻⡟⢟⢟⢟⢟⢟⢟⣿⣿⢿⣿⣿⡿⣿⡿⣿⢿⢟⣻⠀⠀⠀⠀⠀⠀⠀⠀⠀⠀⠀⠀</a:t>
            </a:r>
            <a:br/>
            <a:r>
              <a:t>⠀⠀⠀⠀⠀⠀⠀⠀⠀⠀⠀⢕⢕⢕⢕⢕⢕⢕⢕⢕⢝⢕⢕⢕⢕⣕⢕⢵⢕⢕⢕⢕⢕⢕⡿⠀⠀⠀⢾⢟⣿⣿⣿⣿⣿⣿⢿⢿⣿⣿⡇⢕⢕⢕⢕⢕⢕⣟⢿⣿⣿⣽⣽⡿⢝⢇⡷⢾⣿⠀⠀⠀⠀⠀⠀⠀⠀⠀⠀⠀⠀</a:t>
            </a:r>
            <a:br/>
            <a:r>
              <a:t>⠀⠀⠀⠀⠀⠀⠀⠀⠀⠀⠀⢕⢕⢕⢕⢕⢕⢕⢕⢕⢕⢕⢇⢕⣕⣕⣕⢕⣕⣕⢕⢕⢕⢜⢕⠀⠀⢰⢕⢕⣻⣿⣿⣿⣿⣿⣼⣿⣿⣿⣧⣕⣕⣕⣕⣝⣽⣵⣽⣷⣽⣿⣿⣗⣕⣜⣝⣝⣿⠀⠀⠀⠀⠀⠀⠀⠀⠀⠀⠀⠀</a:t>
            </a:r>
            <a:br/>
            <a:r>
              <a:t>⠀⠀⠀⠀⠀⠀⠀⠀⠀⠀⠀⠑⠑⠑⠑⠑⠑⠑⠑⠑⠑⠑⠑⠑⠑⠑⠙⠛⠛⠛⠛⠛⠛⠛⠛⠀⠂⠘⠛⠛⠛⠛⠛⠛⠛⠛⠛⠛⠛⠛⠛⠛⠛⠛⠛⠛⠛⠛⠛⠛⠛⠛⠛⠛⠛⠛⠛⠛⠛⠀⠀⠀⠀⠀⠀⠀⠀⠀⠀⠀⠀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⠀⠀⠀⠀⠀⠀⠀⠀⠀⠀⠀⢳⣿⣏⣽⣿⣿⣿⣿⣿⣿⣿⣿⣿⣿⣿⣿⣿⣿⣿⣿⡿⣿⣿⣿⣿⣿⣿⣿⣿⢿⣿⡿⣿⣿⡿⣟⣿⣿⣿⣿⣿⣿⣿⣿⣿⣿⣿⣿⣿⣿⣿⣿⣿⣿⣿⣿⣿⣿⠀⠀⠀⠀⠀⠀⠀⠀⠀⠀⠀⠀</a:t>
            </a:r>
            <a:br/>
            <a:r>
              <a:t>⠀⠀⠀⠀⠀⠀⠀⠀⠀⠀⠀⣻⣿⣿⣿⣿⣿⣿⣿⣿⣿⣿⣿⣿⣿⣿⣿⣿⣿⣿⣿⢿⣟⣿⣿⣿⣟⣿⣧⣻⣿⡿⢿⣿⣿⣟⣞⣿⣿⣿⣿⣿⣿⣿⣿⣿⣿⣿⣿⣿⣿⣿⣿⣿⣿⣿⣿⣿⣿⠀⠀⠀⠀⠀⠀⠀⠀⠀⠀⠀⠀</a:t>
            </a:r>
            <a:br/>
            <a:r>
              <a:t>⠀⠀⠀⠀⠀⠀⠀⠀⠀⠀⠀⢹⣿⣿⣿⣿⣿⣿⣿⣿⣿⣿⣟⣿⣿⣟⣿⡿⣿⣾⢿⣯⣝⣿⡽⣽⣷⢧⡷⣼⣿⡿⣯⣿⣽⣼⣿⣿⢿⣿⣿⣿⣿⣿⣿⣿⣿⣿⣿⣿⣿⣿⣿⣿⣿⣿⣿⣿⣿⠀⠀⠀⠀⠀⠀⠀⠀⠀⠀⠀⠀</a:t>
            </a:r>
            <a:br/>
            <a:r>
              <a:t>⠀⠀⠀⠀⠀⠀⠀⠀⠀⠀⠀⣿⣿⣿⣿⣿⣷⣽⣽⣻⣿⣿⣿⣿⣿⣻⣟⣿⣾⣿⣽⣿⣿⣿⣾⣽⣿⣿⣿⣿⣿⣿⣿⣿⣿⣿⣿⣿⣿⣿⣿⣿⣿⣿⣿⣿⣿⣿⣿⣿⣿⣿⣿⣿⣿⣿⣿⣿⣿⠀⠀⠀⠀⠀⠀⠀⠀⠀⠀⠀⠀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⠀⠀⠀⠀⠀⠀⠀⠀⠀⠀⠀⣿⣿⣿⣿⣿⣿⣿⣿⣿⣿⣿⣿⣿⣿⣿⣼⣯⣿⣿⣿⣿⣿⣿⣿⣿⣿⣿⣿⣿⣿⣿⣿⣿⣿⣿⣿⣿⣿⣿⣿⣿⣿⣿⣿⣿⣿⣿⣿⣿⣿⣿⣿⣿⣿⣿⣿⣿⣿⠀⠀⠀⠀⠀⠀⠀⠀⠀⠀⠀⠀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⠀⠀⠀⠀⠀⠀⠀⠀⠀⠀⠀⣿⣿⣿⣿⣿⣿⣿⣿⣿⣿⣿⣿⣿⣿⣿⣿⣿⣿⣿⣿⣿⣿⣿⣿⣿⣿⣿⣿⣿⣿⣿⣿⣿⣿⣿⣿⣿⣿⣿⣿⣿⣿⣿⣿⣿⣿⣿⣿⣿⣿⣿⣿⣿⣿⣿⣿⠿⠃⠀⠀⠀⠀⠀⠀⠀⠀⠀⠀⠀⠀</a:t>
            </a:r>
            <a:br/>
            <a:r>
              <a:t>⠀⠀⠀⠀⠀⠀⠀⠀⠀⠀⠀⢿⢟⢟⢏⢝⢝⢟⢿⢿⣿⣿⣿⣿⣿⣿⣿⣿⣿⣿⣿⣿⣿⣿⣿⣿⣿⣿⣿⣿⣿⣿⣿⣿⣿⣿⣿⣿⣿⣿⣿⣿⣿⣿⣿⣿⣿⣿⣿⣿⣿⣿⣿⣿⢿⠋⢕⠐⠀⠀⠀⠀⠀⠀⠀⠀⠀⠀⠀⠀⠀</a:t>
            </a:r>
            <a:br/>
            <a:r>
              <a:t>⠀⠀⠀⠀⠀⠀⠀⠀⠀⠀⠀⢶⢴⢥⢅⢝⢕⢳⢵⣕⢝⢿⣿⣿⣿⣿⣿⣿⣿⣿⣿⣿⣿⣿⣿⣿⣿⣿⢿⢿⢿⣿⣿⣿⣿⣿⣿⣿⣿⣿⣿⣿⣿⣿⣿⣿⣿⣿⣿⣿⣿⣿⣿⡕⢄⠀⢀⠀⠀⠀⠀⠀⠀⠀⠀⠀⠀⠀⠀⠀⠀</a:t>
            </a:r>
            <a:br/>
            <a:r>
              <a:t>⠀⠀⠀⠀⠀⠀⠀⠀⠀⠀⠀⢕⢕⢕⢕⢕⢕⢕⢜⢻⣷⡕⢻⣿⣿⣿⣿⣿⣿⣿⣿⣿⣿⣿⣿⣿⢏⢁⠗⢵⡕⢕⢹⣿⣿⣿⣿⣿⣿⣿⣿⣿⡿⢿⣿⣿⣿⣿⣿⣿⣿⣿⢟⠔⠅⠀⢅⢀⠀⠀⠀⠀⠀⠀⠀⠀⠀⠀⠀⠀⠀</a:t>
            </a:r>
            <a:br/>
            <a:r>
              <a:t>⠀⠀⠀⠀⠀⠀⠀⠀⠀⠀⠀⣵⣵⣵⣵⣕⣕⣕⣕⡕⢸⣿⡧⢿⣿⣿⣿⣿⣿⣿⣿⣿⣿⣿⣿⡇⢔⣕⣱⣿⣿⣾⣾⣿⣿⣿⣿⣿⣿⣿⣿⡟⢧⣼⣾⣿⣿⣿⣿⣿⣿⣿⡕⠁⢉⠙⠑⠄⠄⠀⠀⠀⠀⠀⠀⠀⠀⠀⠀⠀⠀</a:t>
            </a:r>
            <a:br/>
            <a:r>
              <a:t>⠀⠀⠀⠀⠀⠀⠀⠀⠀⠀⠀⣿⣿⣿⣿⣿⣿⣿⣿⣿⣿⣿⣿⣸⣿⣿⣿⣿⣿⣿⣿⣿⣿⣿⣿⣇⣕⣿⣿⣿⣿⣿⣿⣿⣿⣿⣿⣿⣿⣿⣿⡇⣾⣿⣿⣿⣿⣿⣿⣿⣿⣿⡇⢕⠀⢀⢔⡗⡆⠀⠀⠀⠀⠀⠀⠀⠀⠀⠀⠀⠀</a:t>
            </a:r>
            <a:br/>
            <a:r>
              <a:t>⠀⠀⠀⠀⠀⠀⠀⠀⠀⠀⠀⣿⣿⣿⣿⣿⣿⣿⣿⣿⣿⣿⣷⢸⣿⣿⣿⣿⣿⣿⣿⣿⣿⣿⣿⣿⣿⣿⣿⡿⢻⣿⣿⣿⣿⣿⣿⣿⣿⣿⣿⣧⣿⣿⣿⣿⣿⣿⣿⣿⣿⣿⣿⢕⡔⢔⢕⢿⢇⠀⠀⠀⠀⠀⠀⠀⠀⠀⠀⠀⠀</a:t>
            </a:r>
            <a:br/>
            <a:r>
              <a:t>⠀⠀⠀⠀⠀⠀⠀⠀⠀⠀⠀⣿⣿⣿⣿⣿⣿⣿⣿⣿⣿⣿⡿⢾⣿⣿⣿⣿⣿⣿⣿⣿⣿⣿⣿⣿⣿⣿⢕⢄⣸⣿⣿⣿⣿⣿⣿⣿⣿⣿⣿⣇⣿⣿⣿⣿⣿⣿⣿⣿⣿⣿⣿⢕⣧⢕⢕⢕⢐⠀⠀⠀⠀⠀⠀⠀⠀⠀⠀⠀⠀</a:t>
            </a:r>
            <a:br/>
            <a:r>
              <a:t>⠀⠀⠀⠀⠀⠀⠀⠀⠀⠀⠀⣿⣿⣿⣿⣿⣿⣿⣿⣿⣿⣿⡏⣾⣿⣿⣿⣿⣿⣿⣿⣿⣿⣿⣿⣿⣿⣿⢇⢱⣿⣿⣿⣿⣿⣿⣿⣿⣿⣿⣿⣿⣸⣿⣿⣿⣿⣿⣿⣿⡿⣿⣿⣱⣿⣷⣿⣿⣿⠀⠀⠀⠀⠀⠀⠀⠀⠀⠀⠀⠀</a:t>
            </a:r>
            <a:br/>
            <a:r>
              <a:t>⠀⠀⠀⠀⠀⠀⠀⠀⠀⠀⠀⣿⣿⣿⣿⣿⣿⣿⣿⣿⣿⣿⣇⣿⣿⣿⣿⣿⣿⣿⣿⣿⣿⣿⣿⣿⣿⡏⠀⠀⢿⣿⣿⣿⣿⣿⣿⣿⣿⣿⣿⣿⣿⣿⣿⣿⣿⣿⣿⣿⡇⣿⣿⣿⣯⣵⣵⣵⣵⠀⠀⠀⠀⠀⠀⠀⠀⠀⠀⠀⠀</a:t>
            </a:r>
            <a:br/>
            <a:r>
              <a:t>⠀⠀⠀⠀⠀⠀⠀⠀⠀⠀⠀⣿⣿⣿⣿⣿⣿⣿⣿⣿⣿⣿⢇⣼⣿⣿⣿⣿⣿⣿⣿⣿⣿⣿⣿⣿⣿⡇⠀⠘⢿⣿⣿⣿⣿⣿⣿⣿⣿⣿⣿⣿⣿⣿⣿⣯⣽⣿⣯⣭⣴⣿⣿⣿⣿⣿⣿⣿⣿⠀⠀⠀⠀⠀⠀⠀⠀⠀⠀⠀⠀</a:t>
            </a:r>
            <a:br/>
            <a:r>
              <a:t>⠀⠀⠀⠀⠀⠀⠀⠀⠀⠀⠀⣿⣿⣿⣿⣿⣿⣿⣿⣿⣿⣿⡇⢻⣿⣿⣿⣿⣿⣿⣿⣿⣿⣿⣿⣿⣻⡇⠀⠀⢸⣿⣿⣿⣿⣿⣿⣿⣿⣿⣿⣿⣿⣿⡿⢿⢿⢿⣿⣿⡿⣿⣿⣿⣿⣿⢿⣿⣿⠀⠀⠀⠀⠀⠀⠀⠀⠀⠀⠀⠀</a:t>
            </a:r>
            <a:br/>
            <a:r>
              <a:t>⠀⠀⠀⠀⠀⠀⠀⠀⠀⠀⠀⢿⢿⢿⢿⣿⣿⣿⢿⢿⢿⢏⢕⢸⣿⣿⢿⢿⢿⠟⢻⢿⢟⢟⢛⢕⣹⠀⠀⠀⠘⣿⣿⣿⣿⣿⣿⣿⣿⣿⣿⣗⣕⡕⢕⣕⣕⣕⣾⣿⣿⣿⣿⣿⣿⣿⣽⣽⣿⠀⠀⠀⠀⠀⠀⠀⠀⠀⠀⠀⠀</a:t>
            </a:r>
            <a:br/>
            <a:r>
              <a:t>⠀⠀⠀⠀⠀⠀⠀⠀⠀⠀⠀⣿⣿⣿⣿⣿⣽⡿⢿⠿⢟⢛⢛⢝⢅⢅⢕⣔⣰⣴⣵⣵⣵⣵⣱⣱⡇⠀⠀⠀⠀⣿⣿⣿⣿⣿⣿⣿⣿⣿⣿⣿⣿⣿⣿⣿⣿⣿⣿⣿⣿⣿⣿⣿⣿⣿⣿⣿⣿⠀⠀⠀⠀⠀⠀⠀⠀⠀⠀⠀⠀</a:t>
            </a:r>
            <a:br/>
            <a:r>
              <a:t>⠀⠀⠀⠀⠀⠀⠀⠀⠀⠀⠀⢋⢝⢍⢕⢕⡔⢕⣱⣼⣾⡽⢕⢕⢜⢟⢟⢟⢟⢟⢟⢟⢟⢟⢟⣻⠁⠀⠀⠀⢔⣿⣿⣿⣿⣿⣿⣿⢿⢿⢿⡿⢿⢿⢿⢿⢿⣿⣿⣿⣿⣿⣿⣿⣿⣿⣿⣿⣿⠀⠀⠀⠀⠀⠀⠀⠀⠀⠀⠀⠀</a:t>
            </a:r>
            <a:br/>
            <a:r>
              <a:t>⠀⠀⠀⠀⠀⠀⠀⠀⠀⠀⠀⢕⢕⢕⢕⢕⢕⢕⢕⢕⢕⢕⢕⢕⢕⢕⢕⣕⢕⢕⢕⢕⢕⢕⢱⡇⠀⠀⢀⣰⣧⣿⣿⣿⣿⣿⣿⣿⣗⣕⡝⢕⢕⢕⢕⢕⢕⢱⢿⣿⣿⣿⣟⡟⢿⣧⢕⡧⣵⠀⠀⠀⠀⠀⠀⠀⠀⠀⠀⠀⠀</a:t>
            </a:r>
            <a:br/>
            <a:r>
              <a:t>⠀⠀⠀⠀⠀⠀⠀⠀⠀⠀⠀⢕⢕⢕⢕⢕⢕⢕⢕⢕⢕⢕⢕⢕⢕⢝⢕⢕⢕⢕⢕⢕⢕⢕⢼⢇⠀⠀⢀⢜⢕⢸⣿⣿⣿⣿⣿⣞⣷⣷⢇⢕⢕⢕⢕⢕⢵⣗⢗⣮⣿⣻⣿⣿⡜⢕⢕⢱⢵⠀⠀⠀⠀⠀⠀⠀⠀⠀⠀⠀⠀</a:t>
            </a:r>
            <a:br/>
            <a:r>
              <a:t>⠀⠀⠀⠀⠀⠀⠀⠀⠀⠀⠀⠑⠑⠑⠑⠑⠑⠑⠑⠑⠑⠑⠑⠑⠘⠛⠓⠓⠓⠓⠓⠓⠓⠓⠃⠃⠀⠐⠑⠑⠓⠚⠛⠛⠛⠛⠛⠛⠛⠛⠛⠓⠓⠓⠓⠓⠓⠛⠛⠛⠛⠛⠛⠛⠛⠛⠓⠃⠓⠀⠀⠀⠀⠀⠀⠀⠀⠀⠀⠀⠀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⠀⠀⠀⠀⠀⠀⠀⠀⠀⠀⠀⣿⣿⣿⣿⣿⣿⣿⣿⣿⣿⣿⣿⣿⢕⢱⣿⣿⣿⣿⣿⣿⣿⣿⣿⣿⣿⣿⣿⣿⣿⣿⣿⣿⣿⣿⣿⣿⣿⣿⣿⣿⣿⣿⣿⣿⣿⣿⣿⣿⣿⣿⣿⣿⣿⣿⣿⣿⣿⠀⠀⠀⠀⠀⠀⠀⠀⠀⠀⠀⠀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⠀⠀⠀⠀⠀⠀⠀⠀⠀⠀⠀⣿⣿⣿⣿⣿⣿⣿⣿⣿⣿⣿⣿⣿⢕⢸⣿⣿⣿⣿⣿⣿⣿⣿⣿⣿⣿⣿⣿⣿⣿⣿⣿⣿⣿⣿⣿⣿⣿⡿⢕⢻⣿⣿⣿⣿⣿⣿⣿⣿⣿⣿⣿⣿⣿⣿⣿⣿⣿⠀⠀⠀⠀⠀⠀⠀⠀⠀⠀⠀⠀</a:t>
            </a:r>
            <a:br/>
            <a:r>
              <a:t>⠀⠀⠀⠀⠀⠀⠀⠀⠀⠀⠀⣿⣿⣿⣿⣿⣿⣿⣿⣿⣿⣿⣿⡿⢕⢸⣿⣿⣿⣿⣿⣿⣿⣿⣿⣿⣿⣿⣿⣿⣿⣿⣿⣿⣿⣿⣿⣿⣿⢇⠀⢕⢻⣿⣿⣿⣿⣿⣿⣿⣿⣿⣿⣿⣿⣿⣿⣿⣿⠀⠀⠀⠀⠀⠀⠀⠀⠀⠀⠀⠀</a:t>
            </a:r>
            <a:br/>
            <a:r>
              <a:t>⠀⠀⠀⠀⠀⠀⠀⠀⠀⠀⠀⣿⣿⣿⣿⣿⣿⣿⣿⣿⣿⣿⣿⡇⢕⣾⣿⣿⣿⣿⣿⣿⣿⣿⣿⣿⣿⣿⣿⣿⣿⣿⣿⣿⣿⣿⣿⣿⢟⢕⢀⢕⢕⣿⣿⣿⣿⣿⣿⣿⣿⣿⣿⣿⣿⣿⣿⣿⣿⠀⠀⠀⠀⠀⠀⠀⠀⠀⠀⠀⠀</a:t>
            </a:r>
            <a:br/>
            <a:r>
              <a:t>⠀⠀⠀⠀⠀⠀⠀⠀⠀⠀⠀⣿⣿⣿⣿⣿⣿⣿⣿⣿⣿⣿⣿⡇⢕⣿⣿⣿⣿⣿⣿⣿⣿⣿⣿⣿⣿⣿⣿⣿⣿⣿⣿⣿⣿⡿⢟⢕⢕⢕⠕⠑⢕⢜⣿⣿⣿⣿⣿⣿⣿⣿⣿⣿⣿⣿⣿⣿⣿⠀⠀⠀⠀⠀⠀⠀⠀⠀⠀⠀⠀</a:t>
            </a:r>
            <a:br/>
            <a:r>
              <a:t>⠀⠀⠀⠀⠀⠀⠀⠀⠀⠀⠀⣿⣿⣿⣿⣿⣿⣿⣿⣿⣿⣿⣿⡇⢕⣿⣿⣿⣿⣿⣿⣿⣿⡟⠻⢿⣿⣿⣿⣿⢿⠿⠟⠋⢕⢕⠕⠁⠀⠀⠀⠄⠕⢱⣾⣿⣿⣿⣿⣿⣿⣿⣿⣿⣿⣿⣿⣿⣿⠀⠀⠀⠀⠀⠀⠀⠀⠀⠀⠀⠀</a:t>
            </a:r>
            <a:br/>
            <a:r>
              <a:t>⠀⠀⠀⠀⠀⠀⠀⠀⠀⠀⠀⣿⣿⣿⣿⣿⣿⣿⣿⣿⣿⣿⣿⡇⢕⣿⣿⣿⣿⣿⣿⣿⢟⠑⢁⠀⠀⠀⠀⠀⠀⠀⠀⢕⢕⠁⠀⠀⠀⠀⢀⣰⣾⣿⣿⣿⣿⣿⣿⣿⣿⣿⣿⣿⣿⣿⣿⣿⣿⠀⠀⠀⠀⠀⠀⠀⠀⠀⠀⠀⠀</a:t>
            </a:r>
            <a:br/>
            <a:r>
              <a:t>⠀⠀⠀⠀⠀⠀⠀⠀⠀⠀⠀⣿⣿⣿⣿⣿⣿⣿⣿⣿⣿⣿⣿⡇⢕⣿⣿⣿⣿⣿⣿⠏⠕⠑⠐⠀⠀⠀⠀⠀⠀⠀⢕⢕⢅⣰⣾⣿⣷⣾⣿⣿⣿⣿⣿⣿⣿⣿⣿⣿⣿⣿⣿⣿⣿⣿⣿⣿⣿⠀⠀⠀⠀⠀⠀⠀⠀⠀⠀⠀⠀</a:t>
            </a:r>
            <a:br/>
            <a:r>
              <a:t>⠀⠀⠀⠀⠀⠀⠀⠀⠀⠀⠀⣿⣿⣿⣿⣿⣿⣿⣿⣿⣿⣿⣿⡇⢱⣿⣿⣿⣿⡟⢕⢕⢔⢔⠐⠀⠀⢀⠀⢄⢀⢔⢕⢕⢸⣿⣿⣿⣿⣿⣿⣿⣿⣿⣿⣿⣿⣿⣿⣿⣿⣿⣿⣿⣿⣿⣿⣿⣿⠀⠀⠀⠀⠀⠀⠀⠀⠀⠀⠀⠀</a:t>
            </a:r>
            <a:br/>
            <a:r>
              <a:t>⠀⠀⠀⠀⠀⠀⠀⠀⠀⠀⠀⣿⣿⣿⣿⣿⣿⣿⣿⣿⣿⣿⣿⡇⢸⣿⣿⣿⢏⢕⢕⢕⠕⠑⠀⠁⢁⢕⢕⢕⢕⢕⢕⢕⣽⣿⣿⣿⣿⣿⣿⣿⣿⣿⣿⣿⣿⣿⣿⣿⣿⣿⣿⣿⣿⣿⣿⣿⣿⠀⠀⠀⠀⠀⠀⠀⠀⠀⠀⠀⠀</a:t>
            </a:r>
            <a:br/>
            <a:r>
              <a:t>⠀⠀⠀⠀⠀⠀⠀⠀⠀⠀⠀⣿⣿⣿⣿⣿⣿⣿⣿⣿⣿⣿⣿⢇⢸⣿⣿⢇⢕⠀⠀⢄⢔⢕⢕⠕⠕⢑⢅⢅⢕⣕⣵⣿⣿⣿⣿⣿⣿⣿⣿⣿⣿⣿⣿⣿⣿⣿⣿⣿⣿⣿⣿⣿⣿⣿⣿⣿⣿⠀⠀⠀⠀⠀⠀⠀⠀⠀⠀⠀⠀</a:t>
            </a:r>
            <a:br/>
            <a:r>
              <a:t>⠀⠀⠀⠀⠀⠀⠀⠀⠀⠀⠀⣿⣿⣿⣿⣿⣿⣿⣿⣿⣿⣿⣿⡇⣼⣿⣿⡕⢅⢄⢄⢕⢕⢕⢕⢕⢕⣕⣵⣵⣾⣿⣿⣿⣿⣿⣿⣿⣿⣿⣿⣿⣿⣿⣿⣿⣿⣿⣿⣿⣿⣿⣿⣿⣿⣿⣿⣿⣿⠀⠀⠀⠀⠀⠀⠀⠀⠀⠀⠀⠀</a:t>
            </a:r>
            <a:br/>
            <a:r>
              <a:t>⠀⠀⠀⠀⠀⠀⠀⠀⠀⠀⠀⣿⣿⣿⣿⣿⣿⣿⣿⣿⣿⣿⣿⣇⣿⣿⣿⣧⣵⣵⣴⣴⣶⣶⣾⣿⣿⣿⣿⣿⣿⣿⣿⣿⣿⣿⣿⣿⣿⣿⣿⣿⣿⣿⣿⣿⣿⣿⣿⣿⣿⣿⣿⣿⣿⣿⣿⣿⣿⠀⠀⠀⠀⠀⠀⠀⠀⠀⠀⠀⠀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⠀⠀⠀⠀⠀⠀⠀⠀⠀⠀⠀⣿⣿⣿⣿⣿⣿⣿⣿⣿⣟⣿⢟⢟⢏⢻⣽⡿⢿⡿⢿⢿⢿⢿⣿⣿⣿⣿⣿⣿⣿⣿⣿⣿⣿⣿⣿⣿⣿⣿⣿⣿⣿⣿⣿⣿⣿⣿⣿⣿⣿⣿⣿⣿⣿⣿⣿⣿⣿⠀⠀⠀⠀⠀⠀⠀⠀⠀⠀⠀⠀</a:t>
            </a:r>
            <a:br/>
            <a:r>
              <a:t>⠀⠀⠀⠀⠀⠀⠀⠀⠀⠀⠀⠙⠙⠙⠙⠙⠛⠛⠛⠛⠛⠛⠑⠑⠑⠛⠛⠛⠓⠑⠚⠑⠑⠑⠑⠘⠙⠛⠛⠛⠛⠛⠛⠛⠛⠛⠛⠛⠛⠛⠛⠛⠛⠛⠛⠛⠛⠛⠛⠛⠛⠛⠛⠛⠛⠛⠛⠛⠛⠀⠀⠀⠀⠀⠀⠀⠀⠀⠀⠀⠀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⠀⠀⠀⠀⠀⠀⠀⠀⠀⠀⠀⣿⣿⣿⣿⣿⣿⣿⣿⣿⣿⣿⣿⡇⢸⣿⣿⢿⢟⢟⢻⢿⣿⣿⣿⣿⣿⣿⣿⣿⣿⣿⣿⣿⣿⣿⣿⣿⣿⣿⣿⣿⣿⣿⣿⣿⣿⣿⣿⣿⣿⣿⣿⣿⣿⣿⣿⣿⣿⠀⠀⠀⠀⠀⠀⠀⠀⠀⠀⠀⠀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⠀⠀⠀⠀⠀⠀⠀⠀⠀⠀⠀⣿⣿⣿⣿⣿⣿⣿⣿⣿⣿⣿⣿⡇⢸⣿⣷⣵⣵⢔⠁⠕⣿⣿⣿⣿⣿⣿⣿⣿⣿⣿⣿⣿⣿⣿⣿⣿⣿⣿⣿⣿⣿⣿⣿⣿⣿⣿⣿⣿⣿⣿⣿⣿⣿⣿⣿⣿⣿⠀⠀⠀⠀⠀⠀⠀⠀⠀⠀⠀⠀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⠀⠀⠀⠀⠀⠀⠀⠀⠀⠀⠀⣿⣿⣿⣿⣿⣿⣿⣿⣿⣿⣿⣿⢇⢸⣿⣯⣝⣵⣵⢴⢕⣿⣿⣿⣿⣿⣿⣿⣿⣿⣿⣿⣿⣿⣿⣿⣿⣿⣿⣿⣿⣿⣿⣿⣿⣿⣿⣿⣿⣿⣿⣿⣿⣿⣿⣿⣿⣿⠀⠀⠀⠀⠀⠀⠀⠀⠀⠀⠀⠀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⠀⠀⠀⠀⠀⠀⠀⠀⠀⠀⠀⣿⣿⣿⣿⣿⣿⣿⣿⣿⣿⣿⣿⢕⢸⣿⣿⣿⣿⣿⣿⢼⣿⣿⣿⣿⣿⣿⣿⣿⣿⣿⣿⣿⣿⣿⣿⣿⣿⣿⣿⣿⣿⣿⣿⣿⣿⣿⣿⣿⣿⣿⣿⣿⣿⣿⣿⣿⣿⠀⠀⠀⠀⠀⠀⠀⠀⠀⠀⠀⠀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⠀⠀⠀⠀⠀⠀⠀⠀⠀⠀⠀⣿⣿⣿⣿⣿⣿⣿⣿⣿⣿⣿⣿⢕⢸⣿⣿⣿⣷⣿⣿⣿⣿⣿⣿⣿⣿⣿⣿⣿⣿⣿⣿⣿⣿⣿⣿⣿⣿⣿⣿⣿⣿⣿⣿⣿⣿⣿⣿⣿⣿⣿⣿⣿⣿⣿⣿⣿⣿⠀⠀⠀⠀⠀⠀⠀⠀⠀⠀⠀⠀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⠀⠀⠀⠀⠀⠀⠀⠀⠀⠀⠀⣿⣿⣿⣿⣿⣿⣿⣿⣿⣿⣿⣿⢕⢸⡿⢽⣿⡿⣿⡿⣿⣿⣿⣿⣿⣿⣿⣿⣿⣿⣿⣿⣿⣿⣿⣿⣿⣿⣿⣿⣿⣿⣿⣿⣿⣿⣿⣿⣿⣿⣿⣿⣿⣿⣿⣿⣿⣿⠀⠀⠀⠀⠀⠀⠀⠀⠀⠀⠀⠀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⠀⠀⠀⠀⠀⠀⠀⠀⠀⠀⠀⣿⣿⣿⣿⣿⣿⣿⣿⣿⣿⣿⣿⢕⢼⡿⣿⣾⣷⣿⣿⣷⣟⣿⣿⣿⣿⣿⣿⣿⣿⣿⣿⣿⣿⣿⣿⣿⣿⣿⣿⣿⣿⣿⣿⣿⣿⣿⣿⣿⣿⣿⣿⣿⣿⣿⣿⣿⣿⠀⠀⠀⠀⠀⠀⠀⠀⠀⠀⠀⠀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⠀⠀⠀⠀⠀⠀⠀⠀⠀⠀⠀⣿⣿⣿⣿⣿⣿⣿⣿⣿⣿⣿⣿⢕⢸⣷⣾⣗⣞⣿⡗⢿⡟⣻⣿⣿⣿⣿⣿⣿⣿⣿⣿⣿⣿⣿⣿⣿⣿⣿⣿⣿⣿⣿⣿⣿⣿⣿⣿⣿⣿⣿⣿⣿⣿⣿⣿⣿⣿⠀⠀⠀⠀⠀⠀⠀⠀⠀⠀⠀⠀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⠀⠀⠀⠀⠀⠀⠀⠀⠀⠀⠀⣿⣿⣿⣿⣿⣿⣿⣿⣿⣿⣿⣿⢕⢸⣿⣿⣿⣿⣿⣿⣿⣷⣿⣿⣟⣿⣿⣿⣿⣿⣿⣿⣿⣿⣿⣿⣿⣿⣿⣿⣿⣿⣿⣿⣿⣿⣿⣿⣿⣿⣿⣿⣿⣿⣿⣿⣿⣿⠀⠀⠀⠀⠀⠀⠀⠀⠀⠀⠀⠀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⠀⠀⠀⠀⠀⠀⠀⠀⠀⠀⠀⣿⣿⣿⣿⣿⣿⣿⣿⣿⣿⣿⣿⢕⢸⣿⣿⣿⣿⣟⣿⣿⣿⣿⣽⣿⣿⣿⣿⣿⣿⣿⣿⣿⣿⣿⣿⣿⣿⣿⣿⣿⣿⣿⣿⣿⣿⣿⣿⣿⣿⣿⣿⣿⣿⣿⣿⣿⣿⠀⠀⠀⠀⠀⠀⠀⠀⠀⠀⠀⠀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⠀⠀⠀⠀⠀⠀⠀⠀⠀⠀⠀⢿⣿⣿⣿⣿⣿⣿⣿⣿⣿⣿⣿⢕⢸⣿⣿⣿⣿⢟⣿⣿⣿⣿⣿⣿⣿⣿⣿⣿⣿⣿⣿⣿⣿⣿⣿⣿⣿⣿⣿⣿⣿⣿⣿⣿⣿⣿⣿⣿⣿⣿⣿⣿⣿⣿⣿⣿⣿⠀⠀⠀⠀⠀⠀⠀⠀⠀⠀⠀⠀</a:t>
            </a:r>
            <a:br/>
            <a:r>
              <a:t>⠀⠀⠀⠀⠀⠀⠀⠀⠀⠀⠀⢜⢹⢟⣻⣿⣿⣿⣿⣿⣿⣿⣿⢕⢸⣿⣿⣿⡏⣱⣿⣿⣿⣿⣿⣿⣿⣿⣿⣿⣿⣿⣿⣿⣿⣿⣿⣿⣿⣿⣿⣿⣿⣿⣿⣿⣿⣿⣿⣿⣿⣿⣿⣿⣿⣿⣿⣿⣿⠀⠀⠀⠀⠀⠀⠀⠀⠀⠀⠀⠀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⠀⠀⠀⠀⠀⠀⠀⠀⠀⠀⠀⢕⢕⢕⢕⢜⢕⢇⢝⢻⢻⢿⢟⢕⣾⣿⣿⡿⢱⣿⣿⣿⣿⣿⣿⣿⣿⣿⣿⣿⣿⣿⣿⣿⣿⣿⣿⣿⣿⣿⣿⣿⣿⣿⣿⣿⣿⣿⣿⣿⣿⣿⣿⣿⣿⣿⣿⣿⣿⠀⠀⠀⠀⠀⠀⠀⠀⠀⠀⠀⠀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⠀⠀⠀⠀⠀⠀⠀⠀⠀⠀⠀⢕⢕⢕⢕⢕⢕⢕⢕⢕⢕⢕⢕⢱⣿⣿⣿⡵⣿⣿⣿⣿⣿⣿⣿⣿⣿⣿⣿⣿⣿⣿⣿⣿⣿⣿⣿⣿⣿⣿⣿⣿⣿⣿⣿⣿⣿⣿⣿⣿⣿⣿⣿⣿⣿⣿⣿⣿⣿⠀⠀⠀⠀⠀⠀⠀⠀⠀⠀⠀⠀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⠀⠀⠀⠀⠀⠀⠀⠀⠀⠀⠀⠑⠑⠑⠑⠑⠑⠑⠑⠑⠑⠑⠑⠘⠛⠛⠛⠑⠑⠘⠛⠛⠛⠓⠛⠛⠛⠛⠛⠛⠛⠛⠛⠛⠛⠛⠛⠛⠛⠛⠛⠛⠛⠛⠛⠛⠛⠛⠛⠛⠛⠛⠛⠛⠛⠛⠛⠛⠛⠀⠀⠀⠀⠀⠀⠀⠀⠀⠀⠀⠀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⠀⠀⠀⠀⠀⠀⠀⠀⠀⠀⠀⢗⢿⣯⡽⣿⣿⣿⣿⣿⣿⣿⣿⣿⣿⣿⣿⣿⣿⣿⣿⣿⣿⣿⣿⣿⣿⣿⣿⣿⣿⣿⣿⣿⣿⣿⣿⣿⣿⣿⣿⣿⣿⣿⣿⣿⣿⣿⣿⣿⣿⣿⣿⣿⣿⣿⣿⣿⣿⠀⠀⠀⠀⠀⠀⠀⠀⠀⠀⠀⠀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⠀⠀⠀⠀⠀⠀⠀⠀⠀⠀⠀⣻⢿⣾⣿⣿⣿⣿⣿⣿⣿⣿⣿⣿⣿⣿⣿⣿⣿⣿⣿⣿⣿⣿⣿⣿⣿⣿⣿⣿⣿⣿⣿⣿⣿⣿⣗⣹⣿⣿⣾⣿⣿⣿⣿⣿⣿⣿⣿⣿⣿⣿⣿⣿⣿⣿⣿⣿⣿⠀⠀⠀⠀⠀⠀⠀⠀⠀⠀⠀⠀</a:t>
            </a:r>
            <a:br/>
            <a:r>
              <a:t>⠀⠀⠀⠀⠀⠀⠀⠀⠀⠀⠀⣟⣿⢿⣿⣿⣿⣿⣿⣿⣿⣿⣟⣿⣿⢿⣿⣿⣿⣿⣿⣿⣿⣫⣿⣿⣿⣿⣾⣗⣿⣷⣿⣿⣿⣿⣿⣿⣿⣿⣿⣿⣿⣿⣿⣿⣿⣿⣿⣿⣿⣿⣿⣿⣿⣿⣿⣿⣿⠀⠀⠀⠀⠀⠀⠀⠀⠀⠀⠀⠀</a:t>
            </a:r>
            <a:br/>
            <a:r>
              <a:t>⠀⠀⠀⠀⠀⠀⠀⠀⠀⠀⠀⣿⣿⣿⣿⣷⣯⣿⣯⣽⣿⣿⣿⣷⣷⣿⣿⣿⣵⣻⣿⣿⣿⣿⣷⣿⣿⣿⣿⣿⣿⣿⣿⣿⣿⣿⣿⣿⣿⣿⣿⣿⣿⣿⣿⣿⣿⣿⣿⣿⣿⣿⣿⣿⣿⣿⣿⣿⣿⠀⠀⠀⠀⠀⠀⠀⠀⠀⠀⠀⠀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⠀⠀⠀⠀⠀⠀⠀⠀⠀⠀⠀⣿⣿⣿⣿⣿⣿⣿⣿⣿⣿⣿⣿⣿⣿⣿⣿⣿⣿⣿⣿⣿⣿⣿⣿⣿⣿⣿⣿⣿⣿⣿⣿⣿⣿⣿⣿⣿⣿⣿⣿⣿⣿⣿⣿⣿⣿⣿⣿⣿⣿⣿⣿⣿⣿⣿⣿⣿⠟⠀⠀⠀⠀⠀⠀⠀⠀⠀⠀⠀⠀</a:t>
            </a:r>
            <a:br/>
            <a:r>
              <a:t>⠀⠀⠀⠀⠀⠀⠀⠀⠀⠀⠀⣿⢿⢟⢟⢟⢟⢟⢿⣿⣿⣿⣿⣿⣿⣿⣿⣿⣿⣿⣿⣿⣿⣿⣿⣿⣿⣿⣿⣿⣿⣿⣿⣿⣿⣿⣿⣿⣿⣿⣿⣿⣿⣿⣿⣿⣿⣿⣿⣿⣿⣿⣿⣿⣿⢿⠋⢕⠔⠀⠀⠀⠀⠀⠀⠀⠀⠀⠀⠀⠀</a:t>
            </a:r>
            <a:br/>
            <a:r>
              <a:t>⠀⠀⠀⠀⠀⠀⠀⠀⠀⠀⠀⢥⢥⢥⢬⢝⢕⢳⢵⡕⢝⢿⣿⣿⣿⣿⣿⣿⣿⣿⣿⣿⣿⣿⣿⣿⣿⣿⣿⢿⢿⢿⣿⣿⣿⣿⣿⣿⣿⣿⣿⣿⣿⣿⣿⣿⣿⣿⣿⣿⣿⣿⣿⣿⡕⢀⠀⢑⢀⠀⠀⠀⠀⠀⠀⠀⠀⠀⠀⠀⠀</a:t>
            </a:r>
            <a:br/>
            <a:r>
              <a:t>⠀⠀⠀⠀⠀⠀⠀⠀⠀⠀⠀⢕⢕⢕⢕⢕⢕⢕⢕⢝⣷⣕⢹⣿⣿⣿⣿⣿⣿⣿⣿⣿⣿⣿⣿⣿⡿⠝⠑⢱⣕⢕⢜⢻⣿⣿⣿⣿⣿⣿⣿⣿⣿⡿⢿⣿⣿⣿⣿⣿⣿⣿⣿⢟⢔⠄⠀⢅⢀⠀⠀⠀⠀⠀⠀⠀⠀⠀⠀⠀⠀</a:t>
            </a:r>
            <a:br/>
            <a:r>
              <a:t>⠀⠀⠀⠀⠀⠀⠀⠀⠀⠀⠀⣵⣵⣕⣕⣕⣕⡕⣕⢕⢜⣿⣧⢹⣿⣿⣿⣿⣿⣿⣿⣿⣿⣿⣿⣿⢕⢕⣕⣺⣿⣷⣵⣿⣿⣿⣿⣿⣿⣿⣿⣿⢟⣧⣼⣽⣿⣿⣿⣿⣿⣿⣿⡅⢁⠉⠙⠑⠄⠀⠀⠀⠀⠀⠀⠀⠀⠀⠀⠀⠀</a:t>
            </a:r>
            <a:br/>
            <a:r>
              <a:t>⠀⠀⠀⠀⠀⠀⠀⠀⠀⠀⠀⣿⣿⣿⣿⣿⣿⣿⣿⣿⣷⣿⣿⢜⣿⣿⣿⣿⣿⣿⣿⣿⣿⣿⣿⣇⢕⣜⣿⣿⣿⣿⣿⣿⣿⣿⣿⣿⣿⣿⣿⣿⢷⣾⣿⣿⣿⣿⣿⣿⣿⣿⣿⡇⢕⠀⠀⢔⡇⠀⠀⠀⠀⠀⠀⠀⠀⠀⠀⠀⠀</a:t>
            </a:r>
            <a:br/>
            <a:r>
              <a:t>⠀⠀⠀⠀⠀⠀⠀⠀⠀⠀⠀⣿⣿⣿⣿⣿⣿⣿⣿⣿⣿⣿⣿⢷⣿⣿⣿⣿⣿⣿⣿⣿⣿⣿⣿⣿⣿⣿⣿⣿⢿⣿⣿⣿⣿⣿⣿⣿⣿⣿⣿⣿⣼⣿⣿⣿⣿⣿⣿⣿⣿⣿⣿⡇⢕⢕⢕⢕⠿⠀⠀⠀⠀⠀⠀⠀⠀⠀⠀⠀⠀</a:t>
            </a:r>
            <a:br/>
            <a:r>
              <a:t>⠀⠀⠀⠀⠀⠀⠀⠀⠀⠀⠀⣿⣿⣿⣿⣿⣿⣿⣿⣿⣿⣿⣿⣵⣿⣿⣿⣿⣿⣿⣿⣿⣿⣿⣿⣿⣿⣿⡏⠁⢱⣿⣿⣿⣿⣿⣿⣿⣿⣿⣿⣿⡟⣿⣿⣿⣿⣿⣿⣿⣿⣿⣿⣯⢕⣇⢕⢕⢕⠀⠀⠀⠀⠀⠀⠀⠀⠀⠀⠀⠀</a:t>
            </a:r>
            <a:br/>
            <a:r>
              <a:t>⠀⠀⠀⠀⠀⠀⠀⠀⠀⠀⠀⣿⣿⣿⣿⣿⣿⣿⣿⣿⣿⣿⡯⢱⣿⣿⣿⣿⣿⣿⣿⣿⣿⣿⣿⣿⣿⣿⡇⢐⣾⣿⣿⣿⣿⣿⣿⣿⣿⣿⣿⣿⡇⣹⣿⣿⣿⣿⣿⣿⣿⢿⣿⣿⣱⣿⣷⣷⣿⠀⠀⠀⠀⠀⠀⠀⠀⠀⠀⠀⠀</a:t>
            </a:r>
            <a:br/>
            <a:r>
              <a:t>⠀⠀⠀⠀⠀⠀⠀⠀⠀⠀⠀⣿⣿⣿⣿⣿⣿⣿⣿⣿⣿⣿⡿⢸⣿⣿⣿⣿⣿⣿⣿⣿⣿⣿⣿⣿⣿⡟⠁⠁⢿⣿⣿⣿⣿⣿⣿⣿⣿⣿⣿⣿⣿⣿⣿⣿⣿⣿⣿⣿⣿⣾⣿⣿⣿⣟⣱⣕⣕⠀⠀⠀⠀⠀⠀⠀⠀⠀⠀⠀⠀</a:t>
            </a:r>
            <a:br/>
            <a:r>
              <a:t>⠀⠀⠀⠀⠀⠀⠀⠀⠀⠀⠀⣿⣿⣿⣿⣿⣿⣿⣿⣿⣿⣿⣿⢸⣿⣿⣿⣿⣿⣿⣿⣿⣿⣿⣿⣿⣿⡇⠀⠀⢸⣿⣿⣿⣿⣿⣿⣿⣿⣿⣿⣿⣿⣿⣿⣿⣿⣿⣿⣯⣽⣵⣿⣿⡿⣿⣿⣿⣿⠀⠀⠀⠀⠀⠀⠀⠀⠀⠀⠀⠀</a:t>
            </a:r>
            <a:br/>
            <a:r>
              <a:t>⠀⠀⠀⠀⠀⠀⠀⠀⠀⠀⠀⣿⣿⣿⣿⣿⣿⣿⣿⣿⣿⣿⣿⢸⣿⣿⣿⣿⣿⣿⣿⣿⣿⣿⣿⣿⣿⡇⠀⠀⠈⣿⣿⣿⣿⣿⣿⣿⣿⣿⣿⣿⣿⣿⣿⡿⣿⣿⣿⣿⣿⣿⣿⣿⢿⣿⣿⣿⣿⠀⠀⠀⠀⠀⠀⠀⠀⠀⠀⠀⠀</a:t>
            </a:r>
            <a:br/>
            <a:r>
              <a:t>⠀⠀⠀⠀⠀⠀⠀⠀⠀⠀⠀⣿⣿⣿⣿⣿⣿⣿⣿⣿⡿⢿⢏⢜⣿⣿⣿⢿⣿⡿⢟⢿⢿⢿⢟⢟⢻⡇⠀⠀⠀⢿⣿⣿⣿⣿⣿⣿⣿⣿⣿⣿⢯⢕⢝⢕⢕⢕⢗⣯⣿⣽⣽⣿⣷⣞⣿⣿⣳⠀⠀⠀⠀⠀⠀⠀⠀⠀⠀⠀⠀</a:t>
            </a:r>
            <a:br/>
            <a:r>
              <a:t>⠀⠀⠀⠀⠀⠀⠀⠀⠀⠀⠀⣷⣷⣷⣿⣿⣿⣿⣿⣷⢷⠷⠞⠟⢋⢙⢅⢅⢄⢔⢔⢕⣕⣕⣕⢕⣸⠑⠀⠀⠀⢸⣿⣿⣿⣿⣿⣿⣿⣿⣿⣿⣿⣿⣷⣾⣿⣿⣿⣿⣿⣿⣿⣿⣿⣿⣿⣿⣿⠀⠀⠀⠀⠀⠀⠀⠀⠀⠀⠀⠀</a:t>
            </a:r>
            <a:br/>
            <a:r>
              <a:t>⠀⠀⠀⠀⠀⠀⠀⠀⠀⠀⠀⠟⢛⢟⢏⢍⢍⢕⣰⣴⣳⣷⢕⢕⢕⢇⢇⢷⢷⢿⢿⢿⢿⢿⢿⢿⣿⠀⠀⠀⠀⢔⣿⣿⣿⣿⣿⣿⣿⣿⣿⣿⣿⣿⣿⣿⣿⣿⣿⣿⣿⣿⣿⣿⣿⣿⣿⣿⣿⠀⠀⠀⠀⠀⠀⠀⠀⠀⠀⠀⠀</a:t>
            </a:r>
            <a:br/>
            <a:r>
              <a:t>⠀⠀⠀⠀⠀⠀⠀⠀⠀⠀⠀⢕⢕⢕⢕⢕⢕⢕⢜⢝⢝⢕⢕⢕⢕⢕⢕⢕⢕⢕⢕⢕⢕⢕⢕⢱⢇⢀⠀⠀⢀⣱⣿⣿⣿⣿⣿⣿⡷⢜⢕⢝⢕⢕⢜⢝⢝⢝⢝⢹⣿⣿⣿⣿⣿⣿⡟⢹⢯⠀⠀⠀⠀⠀⠀⠀⠀⠀⠀⠀⠀</a:t>
            </a:r>
            <a:br/>
            <a:r>
              <a:t>⠀⠀⠀⠀⠀⠀⠀⠀⠀⠀⠀⢕⢕⢕⢕⢕⢕⢕⢕⢕⢕⢕⢕⢕⢱⢕⢕⢕⢕⢕⣕⢕⢕⢕⢕⣼⢀⠀⠀⠔⢟⢟⢻⣿⣿⣿⣿⣿⡟⢏⢕⢕⢕⢕⢕⢕⢕⢕⣱⣼⡹⢿⣿⣷⣯⡕⢝⢕⢕⠀⠀⠀⠀⠀⠀⠀⠀⠀⠀⠀⠀</a:t>
            </a:r>
            <a:br/>
            <a:r>
              <a:t>⠀⠀⠀⠀⠀⠀⠀⠀⠀⠀⠀⠑⠑⠑⠑⠑⠑⠑⠑⠑⠑⠑⠑⠑⠑⠑⠑⠑⠑⠑⠑⠑⠑⠑⠑⠋⠁⠀⠀⠐⠑⠑⠘⠛⠛⠛⠛⠛⠛⠑⠑⠑⠑⠑⠑⠑⠑⠘⠑⠓⠓⠓⠓⠛⠛⠃⠑⠑⠘⠀⠀⠀⠀⠀⠀⠀⠀⠀⠀⠀⠀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⠀⠀⠀⠀⠀⠀⠀⠀⠀⠀⠀⢞⢷⣟⡹⣿⣿⣿⣿⣿⣿⣿⣿⣿⣿⣿⣿⣿⣿⣿⣿⣿⣿⣿⣿⣿⣿⣿⣿⣿⣿⣿⣿⣿⣿⣿⣿⢿⣿⣿⣿⣿⣿⣿⣿⣿⣿⣿⣿⣿⣿⣿⣿⣿⣿⣿⣿⣿⣿⠀⠀⠀⠀⠀⠀⠀⠀⠀⠀⠀⠀</a:t>
            </a:r>
            <a:br/>
            <a:r>
              <a:t>⠀⠀⠀⠀⠀⠀⠀⠀⠀⠀⠀⣻⢿⣿⣷⣿⣿⣿⣿⣿⣿⣿⣿⣿⣿⣿⣿⣿⣿⣿⣿⣿⣿⣿⣿⣿⣿⣿⣿⣿⣻⣿⡿⣿⡿⣿⡿⣝⣽⣿⣿⣿⣿⣿⣿⣿⣿⣿⣿⣿⣿⣿⣿⣿⣿⣿⣿⣿⣿⠀⠀⠀⠀⠀⠀⠀⠀⠀⠀⠀⠀</a:t>
            </a:r>
            <a:br/>
            <a:r>
              <a:t>⠀⠀⠀⠀⠀⠀⠀⠀⠀⠀⠀⢟⣻⢿⣿⣿⣿⣿⣿⣾⣿⣿⣿⣻⡿⡻⣻⣿⣿⣿⣿⣿⣿⣿⣿⣿⣿⣷⢷⣷⣻⣾⡷⢯⣿⣽⣷⣟⢝⣿⣿⣿⣿⣿⣿⣿⣿⣿⣿⣿⣿⣿⣿⣿⣿⣿⣿⣿⣿⠀⠀⠀⠀⠀⠀⠀⠀⠀⠀⠀⠀</a:t>
            </a:r>
            <a:br/>
            <a:r>
              <a:t>⠀⠀⠀⠀⠀⠀⠀⠀⠀⠀⠀⣾⣿⣿⣿⣷⣧⣿⣿⣽⣿⣗⣿⣿⢟⣿⣾⣞⣯⣕⣻⣽⣿⣿⣿⣿⣿⣿⣿⣿⣿⣿⣿⣿⣿⣿⢟⣿⣿⣿⣿⣿⣿⣿⣿⣿⣿⣿⣿⣿⣿⣿⣿⣿⣿⣿⣿⣿⣿⠀⠀⠀⠀⠀⠀⠀⠀⠀⠀⠀⠀</a:t>
            </a:r>
            <a:br/>
            <a:r>
              <a:t>⠀⠀⠀⠀⠀⠀⠀⠀⠀⠀⠀⣿⣿⣿⣿⣿⣿⣿⣿⣿⣿⣿⣿⣿⣿⣿⣮⣿⣿⣺⣿⣟⣻⣿⣿⣿⣿⣿⣿⣿⣿⣿⣿⣿⣿⣽⣿⣿⣿⣿⣿⣿⣿⣿⣿⣿⣿⣿⣿⣿⣿⣿⣿⣿⣿⣿⣿⣿⣿⠀⠀⠀⠀⠀⠀⠀⠀⠀⠀⠀⠀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⠀⠀⠀⠀⠀⠀⠀⠀⠀⠀⠀⣿⡿⡿⢟⢟⢟⢟⢿⣿⣿⣿⣿⣿⣿⣿⣿⣿⣿⣿⣿⣿⣿⣿⣿⣿⣿⣿⣿⣿⣿⣿⣿⣿⣿⣿⣿⣿⣿⣿⣿⣿⣿⣟⣿⣿⣿⣿⣿⣿⣿⣿⣿⣿⣿⣿⢿⠋⢕⠀⠀⠀⠀⠀⠀⠀⠀⠀⠀⠀⠀</a:t>
            </a:r>
            <a:br/>
            <a:r>
              <a:t>⠀⠀⠀⠀⠀⠀⠀⠀⠀⠀⠀⢥⣥⣅⣍⡝⢗⢳⢵⣕⢝⢻⣿⣿⣿⣿⣿⣿⣿⣿⣿⣿⣿⣿⣿⣿⣿⣿⣿⣿⡿⢿⣿⣿⣿⣿⣿⣿⣿⣿⣿⣿⣿⣿⣿⣿⣿⣿⣿⣿⣿⣿⣿⣽⣿⢅⠀⠀⢁⠀⠀⠀⠀⠀⠀⠀⠀⠀⠀⠀⠀</a:t>
            </a:r>
            <a:br/>
            <a:r>
              <a:t>⠀⠀⠀⠀⠀⠀⠀⠀⠀⠀⠀⢕⢕⢕⢕⢕⢕⢕⢕⢝⢿⣕⢜⣿⣿⣿⣿⣿⣿⣿⣿⣿⣿⣿⣿⣿⣿⢟⠑⠣⢕⡱⢕⢝⣿⣿⣿⣿⣿⣿⣿⣿⣿⣿⡿⢿⣿⣿⣿⣿⣿⣿⣿⣿⢟⢔⠄⠁⢁⠀⠀⠀⠀⠀⠀⠀⠀⠀⠀⠀⠀</a:t>
            </a:r>
            <a:br/>
            <a:r>
              <a:t>⠀⠀⠀⠀⠀⠀⠀⠀⠀⠀⠀⣵⣵⣕⣕⣕⡕⡕⢕⢕⢕⢻⣧⡜⣿⣿⣿⣿⣿⣿⣿⣿⣿⣿⣿⣿⡏⢕⢱⣕⣿⣿⣧⣿⣿⣿⣿⣿⣿⣿⣿⣿⣿⢻⣕⣿⣽⣿⣿⣿⣿⣿⣿⣿⡕⢁⠙⠓⠑⠀⠀⠀⠀⠀⠀⠀⠀⠀⠀⠀⠀</a:t>
            </a:r>
            <a:br/>
            <a:r>
              <a:t>⠀⠀⠀⠀⠀⠀⠀⠀⠀⠀⠀⣿⣿⣿⣿⣿⣿⣿⣿⣿⣷⣿⣿⣇⣿⣿⣿⣿⣿⣿⣿⣿⣿⣿⣿⣿⢕⢕⣿⣿⣿⣿⣿⣿⣿⣿⣿⣿⣿⣿⣿⣿⣿⢱⣿⣿⣿⣿⣿⣿⣿⣿⣿⣿⡇⢔⠀⠄⢔⠀⠀⠀⠀⠀⠀⠀⠀⠀⠀⠀⠀</a:t>
            </a:r>
            <a:br/>
            <a:r>
              <a:t>⠀⠀⠀⠀⠀⠀⠀⠀⠀⠀⠀⣿⣿⣿⣿⣿⣿⣿⣿⣿⣿⣿⣿⡇⢿⣿⣿⣿⣿⣿⣿⣿⣿⣿⣿⣿⣿⣿⣿⣿⣿⢿⣿⣿⣿⣿⣿⣿⣿⣿⣿⣿⣿⣸⣿⣿⣿⣿⣿⣿⣿⣿⣿⣿⡇⢕⢀⢔⢕⠀⠀⠀⠀⠀⠀⠀⠀⠀⠀⠀⠀</a:t>
            </a:r>
            <a:br/>
            <a:r>
              <a:t>⠀⠀⠀⠀⠀⠀⠀⠀⠀⠀⠀⣿⣿⣿⣿⣿⣿⣿⣿⣿⣿⣿⣿⡷⣿⣿⣿⣿⣿⣿⣿⣿⣿⣿⣿⣿⣿⣿⡟⠙⠁⣾⣿⣿⣿⣿⣿⣿⣿⣿⣿⣿⣿⣹⣿⣿⣿⣿⣿⣿⣿⣿⣿⣿⣧⢕⣇⢕⢅⠀⠀⠀⠀⠀⠀⠀⠀⠀⠀⠀⠀</a:t>
            </a:r>
            <a:br/>
            <a:r>
              <a:t>⠀⠀⠀⠀⠀⠀⠀⠀⠀⠀⠀⣿⣿⣿⣿⣿⣿⣿⣿⣿⣿⣿⣿⢝⣿⣿⣿⣿⣿⣿⣿⣿⣿⣿⣿⣿⣿⣿⣧⠄⢱⣿⣿⣿⣿⣿⣿⣿⣿⣿⣿⣿⣿⡏⣿⣿⣿⣿⣿⣿⣿⣿⢿⣿⣿⢵⣿⣷⣷⠀⠀⠀⠀⠀⠀⠀⠀⠀⠀⠀⠀</a:t>
            </a:r>
            <a:br/>
            <a:r>
              <a:t>⠀⠀⠀⠀⠀⠀⠀⠀⠀⠀⠀⣿⣿⣿⣿⣿⣿⣿⣿⣿⣿⣿⣿⡕⣿⣿⣿⣿⣿⣿⣿⣿⣿⣿⣿⣿⣿⡿⠃⠀⢻⣿⣿⣿⣿⣿⣿⣿⣿⣿⣿⣿⣿⣿⣿⣿⣿⣿⣿⣿⣿⣿⢺⣿⣿⣻⣟⣏⣝⠀⠀⠀⠀⠀⠀⠀⠀⠀⠀⠀⠀</a:t>
            </a:r>
            <a:br/>
            <a:r>
              <a:t>⠀⠀⠀⠀⠀⠀⠀⠀⠀⠀⠀⣿⣿⣿⣿⣿⣿⣿⣿⣿⣿⣿⣿⡇⣿⣿⣿⣿⣿⣿⣿⣿⣿⣿⣿⣿⣿⡇⠀⠀⠈⣿⣿⣿⣿⣿⣿⣿⣿⣿⣿⣿⣿⣿⣿⣿⣿⣿⣿⣿⣟⣋⣡⣿⣿⣿⣿⣿⣿⠀⠀⠀⠀⠀⠀⠀⠀⠀⠀⠀⠀</a:t>
            </a:r>
            <a:br/>
            <a:r>
              <a:t>⠀⠀⠀⠀⠀⠀⠀⠀⠀⠀⠀⣿⣿⣿⣿⣿⣿⣿⣿⣿⣿⣿⣿⢇⣿⣿⣿⣿⣿⣿⣿⣿⣿⣿⣿⣿⣿⡇⠀⠀⠄⣿⣿⣿⣿⣿⣿⣿⣿⣿⣿⣿⣿⣿⣿⣿⣿⣿⣿⣿⣿⣿⣿⣿⣿⣿⣿⣿⣿⠀⠀⠀⠀⠀⠀⠀⠀⠀⠀⠀⠀</a:t>
            </a:r>
            <a:br/>
            <a:r>
              <a:t>⠀⠀⠀⠀⠀⠀⠀⠀⠀⠀⠀⣿⣿⣿⣿⣿⣿⣿⣿⣿⣿⣿⡟⢇⢿⣿⣿⣿⣿⣿⢿⢿⣿⡿⢿⠿⢿⡇⠀⠀⠀⢸⣿⣿⣿⣿⣿⣿⣷⣿⡾⢽⢽⢝⢝⢕⢕⢕⢕⢱⣽⣷⣗⣞⢷⣾⣽⣿⣿⠀⠀⠀⠀⠀⠀⠀⠀⠀⠀⠀⠀</a:t>
            </a:r>
            <a:br/>
            <a:r>
              <a:t>⠀⠀⠀⠀⠀⠀⠀⠀⠀⠀⠀⣿⣧⣵⣷⣿⣟⣿⣿⣽⣷⣧⢵⠷⠞⢟⢙⢑⢅⢅⢅⢕⢔⢕⢕⢕⢸⡇⠀⠀⠀⠸⣿⣿⣿⣿⣿⣿⣿⣯⣿⣿⣷⣷⣷⣵⣵⣷⣷⣾⣿⣿⣿⣿⣿⣿⣿⣿⣿⠀⠀⠀⠀⠀⠀⠀⠀⠀⠀⠀⠀</a:t>
            </a:r>
            <a:br/>
            <a:r>
              <a:t>⠀⠀⠀⠀⠀⠀⠀⠀⠀⠀⠀⢿⠿⢿⢟⢛⢏⢝⢍⣕⣕⢴⢔⢕⢕⢕⢕⢵⣵⣵⣷⣷⣿⣿⣿⣾⣾⠇⠀⠀⠀⠀⣿⣿⣿⣿⣿⣿⣿⣿⣿⣿⣿⣿⣿⣿⣿⣿⣿⣿⣿⣿⣿⣿⣿⣿⣿⣿⣿⠀⠀⠀⠀⠀⠀⠀⠀⠀⠀⠀⠀</a:t>
            </a:r>
            <a:br/>
            <a:r>
              <a:t>⠀⠀⠀⠀⠀⠀⠀⠀⠀⠀⠀⢔⢕⢕⢕⢕⢕⢕⢜⢟⢝⢝⢕⢕⢕⢕⢕⢕⢕⢕⢕⢕⢕⢕⢕⢕⡜⠀⠀⠀⠀⢕⣿⣿⣿⣿⣿⣿⣿⢏⢻⢏⢏⢝⢟⢟⢟⢟⢟⢟⢟⣿⣿⣿⣿⣿⣿⣿⢿⠀⠀⠀⠀⠀⠀⠀⠀⠀⠀⠀⠀</a:t>
            </a:r>
            <a:br/>
            <a:r>
              <a:t>⠀⠀⠀⠀⠀⠀⠀⠀⠀⠀⠀⢕⢕⢕⢕⢕⢕⢕⢕⢕⢕⢕⢕⢱⢕⡕⢕⢕⢕⢕⢕⢕⢕⢕⢕⢕⠑⠄⠀⠀⣰⣷⣿⣿⣿⣿⣿⣿⣿⡇⢕⢕⢕⢕⢕⢕⢕⢕⢕⢕⢸⢿⣷⣾⣏⣝⢪⢕⢕⠀⠀⠀⠀⠀⠀⠀⠀⠀⠀⠀⠀</a:t>
            </a:r>
            <a:br/>
            <a:r>
              <a:t>⠀⠀⠀⠀⠀⠀⠀⠀⠀⠀⠀⠑⠑⠑⠑⠑⠑⠑⠑⠑⠑⠑⠑⠑⠑⠑⠑⠑⠑⠑⠑⠑⠑⠑⠑⠑⠑⠀⠀⠀⠑⠑⠑⠙⠛⠛⠛⠛⠛⠃⠑⠑⠑⠑⠑⠑⠑⠑⠑⠓⠙⠑⠘⠛⠛⠛⠃⠑⠑⠀⠀⠀⠀⠀⠀⠀⠀⠀⠀⠀⠀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⠀⠀⠀⠀⠀⠀⠀⠀⠀⠀⠀⢎⢵⣷⣝⢿⣿⣿⣿⣿⣿⣿⣿⣿⣿⣿⣿⣿⣿⣿⣿⣿⣿⣿⣿⣿⣿⣿⣿⣿⡿⣿⣿⣿⣿⣿⣿⣿⣿⣿⣿⣿⣿⣿⣿⣿⣿⣿⣿⣿⣿⣿⣿⣿⣿⣿⣿⣿⣿⠀⠀⠀⠀⠀⠀⠀⠀⠀⠀⠀⠀</a:t>
            </a:r>
            <a:br/>
            <a:r>
              <a:t>⠀⠀⠀⠀⠀⠀⠀⠀⠀⠀⠀⣻⢺⣿⣿⣮⣿⣿⣿⣿⣿⣿⣿⣿⣿⣿⣿⣿⣿⣿⣿⡿⡿⣏⢻⣟⣿⡗⣿⡿⢵⢝⢿⣿⣻⡿⣿⣿⢽⣽⣿⣿⣿⣿⣿⣿⣿⣿⣿⣿⣿⣿⣿⣿⣿⣿⣿⣿⣿⠀⠀⠀⠀⠀⠀⠀⠀⠀⠀⠀⠀</a:t>
            </a:r>
            <a:br/>
            <a:r>
              <a:t>⠀⠀⠀⠀⠀⠀⠀⠀⠀⠀⠀⡿⡿⣾⣿⣿⣿⣿⣿⣿⢽⣿⣿⣟⣟⢟⢿⡻⣽⣿⣗⡿⢗⢝⢕⢕⢝⢜⢱⢕⢕⢜⣷⣗⢯⣝⣷⣻⡟⣿⣿⣿⣿⣿⣿⣿⣿⣿⣿⣿⣿⣿⣿⣿⣿⣿⣿⣿⣿⠀⠀⠀⠀⠀⠀⠀⠀⠀⠀⠀⠀</a:t>
            </a:r>
            <a:br/>
            <a:r>
              <a:t>⠀⠀⠀⠀⠀⠀⠀⠀⠀⠀⠀⣷⣾⣿⣾⣿⣽⣿⣽⢟⢻⣿⣾⡿⡮⣝⡵⡕⢕⢣⢕⢟⢱⢜⣕⣕⣕⡕⢗⣗⢕⢧⣹⢞⢿⢿⣷⢱⡻⣿⣿⣿⣾⣿⣿⣿⣿⣿⣿⣿⣿⣿⣿⣿⣿⣿⣿⣿⣿⠀⠀⠀⠀⠀⠀⠀⠀⠀⠀⠀⠀</a:t>
            </a:r>
            <a:br/>
            <a:r>
              <a:t>⠀⠀⠀⠀⠀⠀⠀⠀⠀⠀⠀⣿⣿⣯⣽⣿⣿⣿⣿⣿⣿⣿⣿⣿⣯⣽⢕⣕⣕⣕⣱⡝⢕⢟⢣⣿⢏⣷⢱⣾⣷⣺⡽⣾⣷⣮⣿⣽⣿⣿⣾⣿⣿⣿⣿⣿⣿⣿⣿⣿⣿⣿⣿⣿⣿⣿⣿⣿⣿⠀⠀⠀⠀⠀⠀⠀⠀⠀⠀⠀⠀</a:t>
            </a:r>
            <a:br/>
            <a:r>
              <a:t>⠀⠀⠀⠀⠀⠀⠀⠀⠀⠀⠀⣿⣿⣿⣿⣿⣿⣿⣿⣿⣿⣿⣿⣿⣿⣿⣟⣿⣳⣷⣞⡏⣕⢷⣧⣳⣿⣧⣼⣿⣟⣻⣿⣿⣾⣷⣷⣿⣿⣿⣿⣿⣿⣿⣿⣿⣿⣿⣿⣿⣿⣿⣿⣿⣿⣿⣿⣿⣿⠀⠀⠀⠀⠀⠀⠀⠀⠀⠀⠀⠀</a:t>
            </a:r>
            <a:br/>
            <a:r>
              <a:t>⠀⠀⠀⠀⠀⠀⠀⠀⠀⠀⠀⣿⣿⣿⡿⢿⢿⢿⢿⣿⣿⣿⣿⣿⣿⣿⣿⣿⣿⣯⣿⡿⣿⢞⣧⣷⢿⢟⣿⣿⣿⣾⣿⣿⣿⣿⣿⣿⣿⣿⣿⣿⣿⣿⣿⣿⣿⣿⣿⣿⣿⣿⣿⣿⣿⣿⣿⣿⡿⠀⠀⠀⠀⠀⠀⠀⠀⠀⠀⠀⠀</a:t>
            </a:r>
            <a:br/>
            <a:r>
              <a:t>⠀⠀⠀⠀⠀⠀⠀⠀⠀⠀⠀⣟⣙⣕⡑⢕⠗⢱⢵⣕⢜⢟⢿⣿⣿⣿⣿⣿⣿⣿⣿⣿⣾⣿⣿⣿⢿⣿⣿⣿⣿⣿⣿⣿⣿⣿⣿⣿⣿⣿⣿⣿⣿⣿⣿⣿⣿⣿⣿⣿⣿⣿⣿⣿⣿⣽⣿⢅⠀⠀⠀⠀⠀⠀⠀⠀⠀⠀⠀⠀⠀</a:t>
            </a:r>
            <a:br/>
            <a:r>
              <a:t>⠀⠀⠀⠀⠀⠀⠀⠀⠀⠀⠀⢕⢕⢝⢝⢝⢕⢕⢕⢜⢻⣧⡕⢻⣿⣿⣿⣿⣿⣿⣿⣿⣿⣿⣿⣿⣿⣿⡟⠋⠱⣕⡕⢕⢝⢿⣿⣿⣿⣿⣿⣿⣿⣿⣿⣿⡿⢿⣿⣿⣿⣿⣿⣿⣿⣿⢟⠅⠀⠀⠀⠀⠀⠀⠀⠀⠀⠀⠀⠀⠀</a:t>
            </a:r>
            <a:br/>
            <a:r>
              <a:t>⠀⠀⠀⠀⠀⠀⠀⠀⠀⠀⠀⣕⣕⡕⢕⢕⢕⢕⢕⢕⢕⢜⣿⣕⢹⣿⣿⣿⣿⣿⣿⣿⣿⣿⣿⣿⣿⡟⢔⢕⣗⣿⣿⣧⣵⣼⣿⣿⣿⣿⣿⣿⣿⣿⡿⢵⣱⢵⢿⣿⣿⣿⣿⣿⣿⣿⡆⢑⠃⠀⠀⠀⠀⠀⠀⠀⠀⠀⠀⠀⠀</a:t>
            </a:r>
            <a:br/>
            <a:r>
              <a:t>⠀⠀⠀⠀⠀⠀⠀⠀⠀⠀⠀⣿⣿⣿⣿⣿⣿⣷⣾⣾⣷⣧⣼⣿⡜⣿⣿⣿⣿⣿⣿⣿⣿⣿⣿⣿⣿⢕⢜⣿⣿⣿⣿⣿⣿⣿⣿⣿⣿⣿⣿⣿⣿⣿⡇⣼⣿⣿⣿⣿⣿⣿⣿⣿⣿⣿⡇⢑⠀⠀⠀⠀⠀⠀⠀⠀⠀⠀⠀⠀⠀</a:t>
            </a:r>
            <a:br/>
            <a:r>
              <a:t>⠀⠀⠀⠀⠀⠀⠀⠀⠀⠀⠀⣿⣿⣿⣿⣿⣿⣿⣿⣿⣿⣿⣿⣿⢇⣿⣿⣿⣿⣿⣿⣿⣿⣿⣿⣿⣿⣷⣾⣿⣿⣿⣿⣿⣿⣿⣿⣿⣿⣿⣿⣿⣿⣿⣇⣿⣿⣿⣿⣿⣿⣿⣿⣿⣿⣿⡇⢔⠀⠀⠀⠀⠀⠀⠀⠀⠀⠀⠀⠀⠀</a:t>
            </a:r>
            <a:br/>
            <a:r>
              <a:t>⠀⠀⠀⠀⠀⠀⠀⠀⠀⠀⠀⣿⣿⣿⣿⣿⣿⣿⣿⣿⣿⣿⣿⣿⣧⣿⣿⣿⣿⣿⣿⣿⣿⣿⣿⣿⣿⣿⣿⡟⠛⠋⢸⣿⣿⣿⣿⣿⣿⣿⣿⣿⣿⣿⡟⣿⣿⣿⣿⣿⣿⣿⣿⣿⣿⣿⣇⢕⣷⠀⠀⠀⠀⠀⠀⠀⠀⠀⠀⠀⠀</a:t>
            </a:r>
            <a:br/>
            <a:r>
              <a:t>⠀⠀⠀⠀⠀⠀⠀⠀⠀⠀⠀⣿⣿⣿⣿⣿⣿⣿⣿⣿⣿⣿⣿⣿⢗⣿⣿⣿⣿⣿⣿⣿⣿⣿⣿⣿⣿⣿⣿⡇⠀⢀⣾⣿⣿⣿⣿⣿⣿⣿⣿⣿⣿⣿⣿⢸⣿⣿⣿⣿⣿⣿⣿⣿⣿⣿⣿⣕⣹⠀⠀⠀⠀⠀⠀⠀⠀⠀⠀⠀⠀</a:t>
            </a:r>
            <a:br/>
            <a:r>
              <a:t>⠀⠀⠀⠀⠀⠀⠀⠀⠀⠀⠀⣿⣿⣿⣿⣿⣿⣿⣿⣿⣿⣿⣿⣿⢱⣿⣿⣿⣿⣿⣿⣿⣿⣿⣿⣿⣿⣿⣿⠏⠀⢼⣿⣿⣿⣿⣿⣿⣿⣿⣿⣿⣿⣿⣿⣾⣿⣿⣿⣿⣿⣿⣿⣿⢿⣿⣿⣿⣿⠀⠀⠀⠀⠀⠀⠀⠀⠀⠀⠀⠀</a:t>
            </a:r>
            <a:br/>
            <a:r>
              <a:t>⠀⠀⠀⠀⠀⠀⠀⠀⠀⠀⠀⣿⣿⣿⣿⣿⣿⣿⣿⣿⣿⣿⣿⣿⢱⣿⣿⣿⣿⣿⣿⣿⣿⣿⣿⣿⣿⣿⠕⠀⠀⠸⣿⣿⣿⣿⣿⣿⣿⣿⣿⣿⣿⣿⣿⣿⣿⣿⣿⣿⣿⣿⣿⢿⢝⣿⣿⣿⣿⠀⠀⠀⠀⠀⠀⠀⠀⠀⠀⠀⠀</a:t>
            </a:r>
            <a:br/>
            <a:r>
              <a:t>⠀⠀⠀⠀⠀⠀⠀⠀⠀⠀⠀⣿⣿⣿⣿⣿⣿⣿⣿⣿⣿⣿⣿⣿⢹⣿⣿⣿⣿⣿⣿⣿⣿⣿⣿⣿⣽⡷⢐⠀⠀⠀⣿⣿⣿⣿⣿⣿⣿⣿⣿⣿⣿⣿⣿⣿⣿⣿⣿⣿⣿⣿⣿⣿⣿⣿⣿⣿⣿⠀⠀⠀⠀⠀⠀⠀⠀⠀⠀⠀⠀</a:t>
            </a:r>
            <a:br/>
            <a:r>
              <a:t>⠀⠀⠀⠀⠀⠀⠀⠀⠀⠀⠀⣿⣿⣿⣿⣿⣿⣿⣿⣿⣿⣿⣿⣿⢕⣿⣿⣿⣿⣿⣿⣿⣿⣿⣿⣿⣿⣿⠀⠀⠀⠁⣿⣿⣿⣿⣿⣿⣿⣟⣟⣟⣟⣿⡿⢿⢟⢟⢟⢟⢟⢟⣿⢟⣟⣟⣿⡿⣻⠀⠀⠀⠀⠀⠀⠀⠀⠀⠀⠀⠀</a:t>
            </a:r>
            <a:br/>
            <a:r>
              <a:t>⠀⠀⠀⠀⠀⠀⠀⠀⠀⠀⠀⣟⣟⣟⣟⣻⣿⣿⣿⣟⣟⣟⣏⣕⣕⣿⢿⢿⢟⠟⠋⠙⢟⢝⢝⢝⢕⡇⠀⠀⠀⠀⣿⣿⣿⣿⣿⣿⣿⣟⢟⣿⣯⣝⣫⣕⢕⢕⣕⣕⣜⣜⣿⣿⣷⣷⣾⣿⣿⠀⠀⠀⠀⠀⠀⠀⠀⠀⠀⠀⠀</a:t>
            </a:r>
            <a:br/>
            <a:r>
              <a:t>⠀⠀⠀⠀⠀⠀⠀⠀⠀⠀⠀⣿⣿⣿⣿⣿⡿⢷⠿⢟⢛⢛⢝⡍⢅⢕⢔⢔⢔⣕⣕⣵⣵⣕⣵⣵⣕⠇⠀⠀⠀⠀⢿⣿⣿⣿⣿⣿⣿⣿⣿⣿⣿⣿⣿⣿⣿⣿⣿⣿⣿⣿⣿⣿⣿⣿⣿⣿⣿⠀⠀⠀⠀⠀⠀⠀⠀⠀⠀⠀⠀</a:t>
            </a:r>
            <a:br/>
            <a:r>
              <a:t>⠀⠀⠀⠀⠀⠀⠀⠀⠀⠀⠀⢙⢝⢕⢕⢔⢕⢕⢕⢷⡼⢽⢧⢕⢕⢕⢝⢝⢟⢟⢟⢟⢟⢟⢟⢟⠏⠀⠀⠀⠀⠀⢸⣿⣿⣿⣿⣿⣿⣿⣿⣿⣿⣿⣿⣿⣿⣿⣿⣿⣿⣿⣿⣿⣿⣿⣿⣿⣿⠀⠀⠀⠀⠀⠀⠀⠀⠀⠀⠀⠀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⠀⠀⠀⠀⠀⠀⠀⠀⠀⠀⠀⢕⢕⢕⢕⢕⢕⢕⢕⢕⢕⢕⢕⢕⢕⢕⢕⢕⢕⢕⢕⢕⢕⢕⢕⢕⠀⠀⠀⠀⠀⡔⢸⣿⣿⣿⣿⣿⣿⣿⡕⢜⢝⢕⢕⢕⢜⢝⢝⢝⢝⢝⢝⢿⡿⢿⢿⣿⢟⠀⠀⠀⠀⠀⠀⠀⠀⠀⠀⠀⠀</a:t>
            </a:r>
            <a:br/>
            <a:r>
              <a:t>⠀⠀⠀⠀⠀⠀⠀⠀⠀⠀⠀⠑⠑⠑⠑⠑⠑⠑⠑⠑⠑⠑⠑⠑⠑⠑⠃⠑⠘⠑⠑⠑⠑⠑⠑⠑⠀⠀⠀⠀⠘⠓⠛⠛⠛⠛⠛⠛⠛⠛⠓⠑⠑⠑⠑⠑⠑⠑⠑⠑⠑⠑⠑⠃⠚⠓⠘⠘⠑⠀⠀⠀⠀⠀⠀⠀⠀⠀⠀⠀⠀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⠀⠀⠀⠀⠀⠀⠀⠀⠀⠀⠀⢜⢵⣷⣏⢿⣿⣿⣿⣿⣟⣿⣿⣿⢿⣿⣿⣿⣿⣿⣿⢿⣿⣿⣿⣿⣿⡿⣻⣿⣿⣿⣟⣿⣿⣻⣿⣿⣿⣿⣿⣿⣿⣿⣿⣿⣿⣿⣿⣿⣿⣿⣿⣿⣿⣿⣿⣿⣿⠀⠀⠀⠀⠀⠀⠀⠀⠀⠀⠀⠀</a:t>
            </a:r>
            <a:br/>
            <a:r>
              <a:t>⠀⠀⠀⠀⠀⠀⠀⠀⠀⠀⠀⣿⣟⣾⣿⣯⡿⣿⢻⣿⢽⣷⣞⣮⡷⣷⢿⣿⡟⢸⢝⢕⢜⢕⡝⢝⢝⣯⢟⣯⡱⡜⢽⢿⣟⣿⣿⣿⡿⣿⣿⣿⣿⣿⣿⣿⣿⣿⣿⣿⣿⣿⣿⣿⣿⣿⣿⣿⣿⠀⠀⠀⠀⠀⠀⠀⠀⠀⠀⠀⠀</a:t>
            </a:r>
            <a:br/>
            <a:r>
              <a:t>⠀⠀⠀⠀⠀⠀⠀⠀⠀⠀⠀⡯⡿⢾⣷⣿⣿⣽⣾⣷⢕⢜⢕⢏⢕⢕⢹⢕⢕⣮⢕⣳⢇⢕⢜⢕⢜⢕⢝⡇⢕⢜⢳⡳⢞⢽⣿⣿⣟⣿⣿⣿⣿⣿⣿⣿⣿⣿⣿⣿⣿⣿⣿⣿⣿⣿⣿⣿⣿⠀⠀⠀⠀⠀⠀⠀⠀⠀⠀⠀⠀</a:t>
            </a:r>
            <a:br/>
            <a:r>
              <a:t>⠀⠀⠀⠀⠀⠀⠀⠀⠀⠀⠀⣿⣾⣾⣷⣿⣽⣝⣝⡝⢻⢞⢷⣮⢵⢝⢱⢱⢕⢕⢕⡜⢣⢼⢏⡝⢇⡱⡝⢞⢇⢱⡵⡕⢕⣧⣿⣏⢟⣿⣿⣿⣿⣿⣿⣿⣿⣿⣿⣿⣿⣿⣿⣿⣿⣿⣿⣿⣿⠀⠀⠀⠀⠀⠀⠀⠀⠀⠀⠀⠀</a:t>
            </a:r>
            <a:br/>
            <a:r>
              <a:t>⠀⠀⠀⠀⠀⠀⠀⠀⠀⠀⠀⣿⣿⣯⣽⣿⣿⣿⣿⣿⢷⣞⣷⣧⢽⢕⢕⢱⢕⢕⢕⡜⢞⢕⢟⢼⡜⣕⡗⢷⣮⣕⣯⢷⣿⣾⣽⣽⣿⣿⣿⣾⣿⣿⣿⣿⣿⣿⣿⣿⣿⣿⣿⣿⣿⣿⣿⣿⣿⠀⠀⠀⠀⠀⠀⠀⠀⠀⠀⠀⠀</a:t>
            </a:r>
            <a:br/>
            <a:r>
              <a:t>⠀⠀⠀⠀⠀⠀⠀⠀⠀⠀⠀⣿⣿⣿⣿⣿⣿⣿⣿⣾⡿⣿⣿⣷⣿⡷⢏⣱⣞⡕⢇⢸⢸⢼⣕⣷⣺⣧⡼⣿⣿⣟⣟⣻⣿⣷⢧⣾⣿⣿⣿⣿⣿⣿⣿⣿⣿⣿⣿⣿⣿⣿⣿⣿⣿⣿⣿⣿⣿⠀⠀⠀⠀⠀⠀⠀⠀⠀⠀⠀⠀</a:t>
            </a:r>
            <a:br/>
            <a:r>
              <a:t>⠀⠀⠀⠀⠀⠀⠀⠀⠀⠀⠀⣿⢿⣿⣯⡿⢻⢿⢿⢿⣿⣿⣿⣿⣵⣿⣿⣿⣗⣼⣝⢇⢹⢕⢣⣵⢷⡞⣹⣿⣿⣷⣿⣯⣿⣿⣷⣿⣿⣿⣿⣿⣿⣿⣿⣿⣻⣿⣿⣿⣿⣿⣿⣿⣿⣿⣿⣿⣿⠀⠀⠀⠀⠀⠀⠀⠀⠀⠀⠀⠀</a:t>
            </a:r>
            <a:br/>
            <a:r>
              <a:t>⠀⠀⠀⠀⠀⠀⠀⠀⠀⠀⠀⣿⣏⢕⠕⠕⠇⢵⢵⣕⢜⢝⢿⣿⣿⣿⣿⣿⣯⣝⣟⣗⡕⣼⣷⣟⡷⣾⣿⣟⣿⣿⣿⣿⣿⣿⣿⣿⣿⣿⣿⣿⣿⣿⣿⣿⣿⣿⣿⣿⣿⣿⣿⣿⣿⣿⣽⣿⢅⠀⠀⠀⠀⠀⠀⠀⠀⠀⠀⠀⠀</a:t>
            </a:r>
            <a:br/>
            <a:r>
              <a:t>⠀⠀⠀⠀⠀⠀⠀⠀⠀⠀⠀⢝⢝⢝⢝⢝⢝⢕⢕⢜⢝⢷⣕⢝⣿⣿⣿⣿⣿⣿⣿⣷⣿⣿⣿⣿⣿⣿⣿⢏⢡⣕⡑⢕⢜⢻⢿⣿⣿⣿⣿⣿⣿⣿⣿⣿⣿⣿⣿⣿⣿⣿⣿⣿⣿⣿⣿⢟⠅⠀⠀⠀⠀⠀⠀⠀⠀⠀⠀⠀⠀</a:t>
            </a:r>
            <a:br/>
            <a:r>
              <a:t>⠀⠀⠀⠀⠀⠀⠀⠀⠀⠀⠀⣕⣕⡕⢕⢕⢕⢕⢕⢕⢕⢜⢻⣧⢜⣿⣿⣿⣿⣿⣿⣿⣿⣿⣿⣿⣿⣿⢇⢕⣃⣿⣿⣷⣵⣵⣽⣿⣿⣿⣿⣿⣿⣿⣿⡿⣕⢱⢕⣿⣿⣿⣿⣿⣿⣿⣿⡕⢑⠀⠀⠀⠀⠀⠀⠀⠀⠀⠀⠀⠀</a:t>
            </a:r>
            <a:br/>
            <a:r>
              <a:t>⠀⠀⠀⠀⠀⠀⠀⠀⠀⠀⠀⣿⣿⣿⣿⣿⣿⣷⣷⣷⣷⣵⣼⣿⡧⢹⣿⣿⣿⣿⣿⣿⣿⣿⣿⣿⣿⡏⢜⢻⣿⣿⣿⣟⣿⣿⣿⣿⣿⣿⣿⣿⣿⣿⣿⡇⣼⣿⣿⣿⣿⣿⣿⣿⣿⣿⣿⡇⢕⠀⠀⠀⠀⠀⠀⠀⠀⠀⠀⠀⠀</a:t>
            </a:r>
            <a:br/>
            <a:r>
              <a:t>⠀⠀⠀⠀⠀⠀⠀⠀⠀⠀⠀⣿⣿⣿⣿⣿⣿⣿⣿⣿⣿⣿⣿⣿⣏⢸⣿⣿⣿⣿⣿⣿⣿⣿⣿⣿⣿⣷⣧⣿⣿⣿⣿⣿⣿⣿⣿⣿⣿⣿⣿⣿⣿⣿⣿⣇⣿⣿⣿⣿⣿⣿⣿⣿⣿⣿⣿⡇⢕⠀⠀⠀⠀⠀⠀⠀⠀⠀⠀⠀⠀</a:t>
            </a:r>
            <a:br/>
            <a:r>
              <a:t>⠀⠀⠀⠀⠀⠀⠀⠀⠀⠀⠀⣿⣿⣿⣿⣿⣿⣿⣿⣿⣿⣿⣿⣿⡿⢸⣿⣿⣿⣿⣿⣿⣿⣿⣿⣿⣿⣿⣿⣿⠟⠛⠁⣿⣿⣿⣿⣿⣿⣿⣿⣿⣿⣿⣿⡟⣿⣿⣿⣿⣿⣿⣿⣿⣿⣿⣿⣇⠑⠀⠀⠀⠀⠀⠀⠀⠀⠀⠀⠀⠀</a:t>
            </a:r>
            <a:br/>
            <a:r>
              <a:t>⠀⠀⠀⠀⠀⠀⠀⠀⠀⠀⠀⣿⣿⣿⣿⣿⣿⣿⣿⣿⣿⣿⣿⣿⡿⣸⣿⣿⣿⣿⣿⣿⣿⣿⣿⣿⣿⣿⣿⣿⢁⠀⢰⣿⣿⣿⣿⣿⣿⣿⣿⣿⣿⣿⣿⣧⢻⣿⣿⣿⣿⣿⣿⣿⣿⣿⣿⣿⣕⠀⠀⠀⠀⠀⠀⠀⠀⠀⠀⠀⠀</a:t>
            </a:r>
            <a:br/>
            <a:r>
              <a:t>⠀⠀⠀⠀⠀⠀⠀⠀⠀⠀⠀⣿⣿⣿⣿⣿⣿⣿⣿⣿⣿⣿⣿⣿⢇⣿⣿⣿⣿⣿⣿⣿⣿⣿⣿⣿⣿⣿⣿⣿⠕⠀⣿⣿⣿⣿⣿⣿⣿⣿⣿⣿⣿⣿⣿⣿⣾⣿⣿⣿⣿⣿⣿⣿⣿⣽⣿⣿⣾⠀⠀⠀⠀⠀⠀⠀⠀⠀⠀⠀⠀</a:t>
            </a:r>
            <a:br/>
            <a:r>
              <a:t>⠀⠀⠀⠀⠀⠀⠀⠀⠀⠀⠀⣿⣿⣿⣿⣿⣿⣿⣿⣿⣿⣿⣿⣿⡕⣿⣿⣿⣿⣿⣿⣿⣿⣿⣿⣿⣿⣿⡿⠁⠀⠀⢻⣿⣿⣿⣿⣿⣿⣿⣿⣿⣿⣿⣿⣿⣿⣿⣿⣿⣿⣿⣿⣿⣿⢞⣿⣿⣿⠀⠀⠀⠀⠀⠀⠀⠀⠀⠀⠀⠀</a:t>
            </a:r>
            <a:br/>
            <a:r>
              <a:t>⠀⠀⠀⠀⠀⠀⠀⠀⠀⠀⠀⣿⣿⣿⣿⣿⣿⣿⣿⣿⣿⣿⣿⣿⡇⣿⣿⣿⣿⣿⣿⣿⣿⣿⣿⣿⣿⣿⢕⠀⠀⠀⢸⣿⣿⣿⣿⣿⣿⣿⣿⣿⣿⣿⣿⣿⣿⣿⣿⣷⣿⣿⣿⣿⣷⣷⣿⣿⣿⠀⠀⠀⠀⠀⠀⠀⠀⠀⠀⠀⠀</a:t>
            </a:r>
            <a:br/>
            <a:r>
              <a:t>⠀⠀⠀⠀⠀⠀⠀⠀⠀⠀⠀⣿⣿⣿⣿⣿⣿⣿⣿⣿⣿⣿⣿⣿⡗⣿⣿⣿⣿⣿⣿⣿⣿⣿⣿⣿⣿⡿⠐⠀⠀⠐⢸⣿⣿⢿⣿⣿⣿⣿⣿⡿⢿⡿⢿⣿⢿⢿⢿⢟⢟⢻⢿⣿⣿⢿⢿⣿⣿⠀⠀⠀⠀⠀⠀⠀⠀⠀⠀⠀⠀</a:t>
            </a:r>
            <a:br/>
            <a:r>
              <a:t>⠀⠀⠀⠀⠀⠀⠀⠀⠀⠀⠀⡿⣿⡟⢟⣟⣿⣿⣿⣿⢿⢟⢟⢏⣕⣸⣿⣿⢟⢟⠿⠟⢻⢟⢟⢟⡝⡇⠀⠀⠀⠀⢸⣿⣿⣿⣿⣿⣿⣿⢻⢿⣻⣿⢟⣗⢕⢕⢕⢕⢕⢕⣕⣷⣾⣽⣽⣽⣿⠀⠀⠀⠀⠀⠀⠀⠀⠀⠀⠀⠀</a:t>
            </a:r>
            <a:br/>
            <a:r>
              <a:t>⠀⠀⠀⠀⠀⠀⠀⠀⠀⠀⠀⣿⣿⣿⣿⣿⣿⣿⣿⢿⠿⢿⢟⢛⢏⢝⢅⢅⢄⢔⢔⣕⢕⢕⡜⡸⣝⠇⠀⠀⠀⠀⢸⣿⣿⣿⣿⣿⣿⣿⣷⣷⣿⣿⣷⣷⣷⣷⣷⣷⣿⣿⣿⣿⣿⣿⣿⣿⣿⠀⠀⠀⠀⠀⠀⠀⠀⠀⠀⠀⠀</a:t>
            </a:r>
            <a:br/>
            <a:r>
              <a:t>⠀⠀⠀⠀⠀⠀⠀⠀⠀⠀⠀⠟⢛⢏⢝⢝⢕⢔⢕⣵⣵⡇⢸⢏⢕⢕⢜⢗⢗⢟⢿⢿⢿⢿⢿⢿⢏⠀⠀⠀⠀⠀⢸⣿⣿⣿⣿⣿⣿⣿⣿⣿⣿⣿⣿⣿⣿⣿⣿⣿⣿⣿⣿⣿⣿⣿⣿⣿⣿⠀⠀⠀⠀⠀⠀⠀⠀⠀⠀⠀⠀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⠀⠀⠀⠀⠀⠀⠀⠀⠀⠀⠀⢕⢕⢕⢕⢕⢕⢕⢕⢕⢕⢕⢕⢕⢕⢕⢕⢕⢕⢕⢕⢕⢕⢕⢕⢕⠀⠀⠀⠀⠀⢄⢸⣿⣿⣿⣿⣿⣿⣿⢏⢝⢝⢟⢝⢝⢟⢟⢟⢟⢟⢟⢟⢿⢿⡿⣿⣿⣿⠀⠀⠀⠀⠀⠀⠀⠀⠀⠀⠀⠀</a:t>
            </a:r>
            <a:br/>
            <a:r>
              <a:t>⠀⠀⠀⠀⠀⠀⠀⠀⠀⠀⠀⠑⠑⠑⠑⠑⠑⠑⠑⠑⠑⠑⠑⠑⠑⠑⠑⠑⠑⠑⠑⠑⠑⠑⠑⠑⠀⠀⠀⠀⠐⠃⠘⠛⠛⠛⠛⠛⠛⠛⠃⠑⠑⠑⠑⠑⠑⠑⠑⠑⠑⠑⠑⠑⠑⠑⠘⠙⠙⠀⠀⠀⠀⠀⠀⠀⠀⠀⠀⠀⠀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⠀⠀⠀⠀⠀⠀⠀⠀⠀⠀⠀⢕⡽⣯⣞⢹⣿⣿⣿⣿⣿⣿⣿⣿⣿⣿⣿⢿⣿⣿⣿⡿⣿⣿⣿⣿⣿⡿⣿⣿⣿⣿⣿⣿⣿⣿⣿⣿⣿⣿⣿⣿⣿⣿⣿⣿⣿⣿⣿⣿⣿⣿⣿⣿⣿⣿⣿⣿⣿⠀⠀⠀⠀⠀⠀⠀⠀⠀⠀⠀⠀</a:t>
            </a:r>
            <a:br/>
            <a:r>
              <a:t>⠀⠀⠀⠀⠀⠀⠀⠀⠀⠀⠀⣽⡗⣿⣯⢿⣞⢳⢟⢏⡟⢿⣾⣳⡳⢽⢿⢿⣟⢻⢿⡿⡹⡟⡯⣝⡿⣿⣟⣿⣿⣿⢿⣿⣿⣿⣿⣿⣿⣿⣿⣿⣿⣿⣿⣿⣿⣿⣿⣿⣿⣿⣿⣿⣿⣿⣿⣿⣿⠀⠀⠀⠀⠀⠀⠀⠀⠀⠀⠀⠀</a:t>
            </a:r>
            <a:br/>
            <a:r>
              <a:t>⠀⠀⠀⠀⠀⠀⠀⠀⠀⠀⠀⣿⢿⢾⣷⣿⣿⡿⣷⣷⡵⢱⡗⢜⢇⢕⢜⢕⢼⢱⡽⣎⡞⢇⢱⡹⢝⢝⡹⣿⢷⢗⣻⣿⣿⣿⣿⣿⣷⣿⣿⣿⣿⣿⣿⣿⣿⣿⣿⣿⣿⣿⣿⣿⣿⣿⣿⣿⣿⠀⠀⠀⠀⠀⠀⠀⠀⠀⠀⠀⠀</a:t>
            </a:r>
            <a:br/>
            <a:r>
              <a:t>⠀⠀⠀⠀⠀⠀⠀⠀⠀⠀⠀⣿⣿⣿⣷⣯⣽⣽⣝⡫⢞⢗⢷⢧⢵⢜⢕⢇⢜⢕⢇⢕⡞⢧⢽⣏⣕⣧⡝⡷⡿⡫⣷⣽⣟⣿⣿⣿⣿⣿⣿⣿⣿⣿⣿⣿⣿⣿⣿⣿⣿⣿⣿⣿⣿⣿⣿⣿⣿⠀⠀⠀⠀⠀⠀⠀⠀⠀⠀⠀⠀</a:t>
            </a:r>
            <a:br/>
            <a:r>
              <a:t>⠀⠀⠀⠀⠀⠀⠀⠀⠀⠀⠀⣿⣿⣿⣿⢿⣿⣿⣿⡿⡷⢗⣱⡵⡱⢕⡕⢜⢕⡇⢕⢱⢹⢏⢟⢻⣻⣽⣿⣷⣾⣼⣿⣿⢿⣿⣿⣿⣿⣿⣿⣿⣿⣿⣿⣿⣿⣿⣿⣿⣿⣿⣿⣿⣿⣿⣿⣿⣿⠀⠀⠀⠀⠀⠀⠀⠀⠀⠀⠀⠀</a:t>
            </a:r>
            <a:br/>
            <a:r>
              <a:t>⠀⠀⠀⠀⠀⠀⠀⠀⠀⠀⠀⣿⣿⣿⣿⣿⣿⣿⣿⣾⣵⣿⣷⣧⡾⡗⢇⣜⣳⢜⢗⢜⢵⢵⢧⣷⣗⡻⢵⢾⣿⣟⣿⣿⣿⣿⣿⢿⣿⣿⣿⣿⣿⣿⣿⣿⣿⣿⣿⣿⣿⣿⣿⣿⣿⣿⣿⣿⣿⠀⠀⠀⠀⠀⠀⠀⠀⠀⠀⠀⠀</a:t>
            </a:r>
            <a:br/>
            <a:r>
              <a:t>⠀⠀⠀⠀⠀⠀⠀⠀⠀⠀⠀⣿⣿⣿⣿⣿⡿⢿⢿⢿⣿⣿⣿⣿⣵⣷⣿⡷⢵⢫⣝⡻⢞⣗⢇⣵⢵⡾⢹⣿⣿⣷⣾⣿⣿⣿⣿⣿⣿⣿⣿⣿⣿⣿⣿⣿⣿⣿⣿⣿⣿⣿⣿⣿⣿⣿⣿⣿⣿⠀⠀⠀⠀⠀⠀⠀⠀⠀⠀⠀⠀</a:t>
            </a:r>
            <a:br/>
            <a:r>
              <a:t>⠀⠀⠀⠀⠀⠀⠀⠀⠀⠀⠀⡿⢟⠏⠕⠕⠕⢵⢵⣕⡜⢝⢻⣿⣿⣿⣿⣿⣿⣝⣗⣗⣣⢼⣽⣟⣻⣷⣿⣿⣿⣿⣿⣿⣿⣿⣿⣿⣿⣿⣿⣿⣿⣿⣿⣿⣿⣯⣿⣿⣿⣿⣿⣿⣿⣿⣿⣿⣿⠀⠀⠀⠀⠀⠀⠀⠀⠀⠀⠀⠀</a:t>
            </a:r>
            <a:br/>
            <a:r>
              <a:t>⠀⠀⠀⠀⠀⠀⠀⠀⠀⠀⠀⢝⢝⢝⢝⢝⢝⢇⢕⢕⢝⢷⣇⢜⢿⣿⣿⣿⣿⣿⣿⣯⣾⣿⣿⣿⣿⣿⣿⡿⢋⢵⣕⡕⢕⢝⢻⣿⣿⣿⣿⣿⣿⣿⣿⣿⣿⣿⣿⣿⣿⣿⣿⣿⣿⣿⣿⣿⢟⠀⠀⠀⠀⠀⠀⠀⠀⠀⠀⠀⠀</a:t>
            </a:r>
            <a:br/>
            <a:r>
              <a:t>⠀⠀⠀⠀⠀⠀⠀⠀⠀⠀⠀⣕⢕⡕⢕⢕⢕⢕⢕⢕⢕⢕⢹⣿⡕⢻⣿⣿⣿⣿⣿⣿⣿⣿⣿⣿⣽⣿⡟⣱⣇⣽⣿⡿⣧⡱⣵⣾⣿⣿⣿⣿⣿⣿⣿⣿⡿⣕⢕⡮⣿⣿⣿⣿⣿⣿⣿⣿⡕⠀⠀⠀⠀⠀⠀⠀⠀⠀⠀⠀⠀</a:t>
            </a:r>
            <a:br/>
            <a:r>
              <a:t>⠀⠀⠀⠀⠀⠀⠀⠀⠀⠀⠀⣿⣿⣿⣿⣿⣿⣷⣷⣷⣵⣵⣧⣿⣷⢜⣿⣿⣿⣿⣿⣿⣿⣿⣿⣿⣿⣿⢇⣻⣿⣿⣿⣧⢹⣿⣿⣿⣿⣿⣿⣿⣿⣿⣿⣿⣄⣽⣿⣯⣿⣿⣿⣿⣿⣿⣿⣿⡇⠀⠀⠀⠀⠀⠀⠀⠀⠀⠀⠀⠀</a:t>
            </a:r>
            <a:br/>
            <a:r>
              <a:t>⠀⠀⠀⠀⠀⠀⠀⠀⠀⠀⠀⣿⣿⣿⣿⣿⣿⣿⣿⣿⣿⣿⣿⣿⣿⢕⣿⣿⣿⣿⣿⣿⣿⣿⣿⣿⣿⣿⣷⣿⣿⣿⣿⣿⣾⣿⣿⣿⣿⣿⣿⣿⣿⣿⣿⣿⣸⣿⣿⣿⣿⣿⣿⣿⣿⣿⣿⣿⡇⠀⠀⠀⠀⠀⠀⠀⠀⠀⠀⠀⠀</a:t>
            </a:r>
            <a:br/>
            <a:r>
              <a:t>⠀⠀⠀⠀⠀⠀⠀⠀⠀⠀⠀⣿⣿⣿⣿⣿⣿⣿⣿⣿⣿⣿⣿⣿⣿⢕⣿⣿⣿⣿⣿⣿⣿⣿⣿⣿⣿⣿⣿⣿⡟⠛⠋⠀⣿⣿⣿⣿⣿⣿⣿⣿⣿⣿⣿⣿⢟⣿⣿⣿⣿⣿⣿⣿⣿⣿⣿⣿⣧⠀⠀⠀⠀⠀⠀⠀⠀⠀⠀⠀⠀</a:t>
            </a:r>
            <a:br/>
            <a:r>
              <a:t>⠀⠀⠀⠀⠀⠀⠀⠀⠀⠀⠀⣿⣿⣿⣿⣿⣿⣿⣿⣿⣿⣿⣿⣿⡿⢫⣿⣿⣿⣿⣿⣿⣿⣿⣿⣿⣿⣿⣿⣿⣕⠐⠀⣰⣿⣿⣿⣿⣿⣿⣿⣿⣿⣿⣿⣿⡇⢿⣿⣿⣿⣿⣿⣿⣿⣿⣿⣿⣿⠀⠀⠀⠀⠀⠀⠀⠀⠀⠀⠀⠀</a:t>
            </a:r>
            <a:br/>
            <a:r>
              <a:t>⠀⠀⠀⠀⠀⠀⠀⠀⠀⠀⠀⣿⣿⣿⣿⣿⣿⣿⣿⣿⣿⣿⣿⣿⡟⢸⣿⣿⣿⣿⣿⣿⣿⣿⣿⣿⣿⣿⣿⣿⡟⠀⢰⣿⣿⣿⣿⣿⣿⣿⣿⣿⣿⣿⣿⣿⣷⣾⣿⣿⣿⣿⣿⣿⣿⣿⣿⣿⣿⠀⠀⠀⠀⠀⠀⠀⠀⠀⠀⠀⠀</a:t>
            </a:r>
            <a:br/>
            <a:r>
              <a:t>⠀⠀⠀⠀⠀⠀⠀⠀⠀⠀⠀⣿⣿⣿⣿⣿⣿⣿⣿⣿⣿⣿⣿⣿⣗⢸⣿⣿⣿⣿⣿⣿⣿⣿⣿⣿⣿⣿⣿⢟⠁⠀⠁⣿⣿⣿⣿⣿⣿⣿⣿⣿⣿⣿⣿⣿⣿⣻⣿⣿⣿⣿⣿⣿⣿⣿⢗⣿⣿⠀⠀⠀⠀⠀⠀⠀⠀⠀⠀⠀⠀</a:t>
            </a:r>
            <a:br/>
            <a:r>
              <a:t>⠀⠀⠀⠀⠀⠀⠀⠀⠀⠀⠀⣿⣿⣿⣿⣿⣿⣿⣿⣿⣿⣿⣿⣿⣗⢸⣿⣿⣿⣿⣿⣿⣿⣿⣿⣿⣿⣿⡟⠀⠀⠀⠀⣿⣿⣿⣿⣿⣿⣿⣿⣿⣿⣿⣿⣿⣿⣟⣿⣿⣿⣿⣿⣿⣿⣷⣾⣿⣿⠀⠀⠀⠀⠀⠀⠀⠀⠀⠀⠀⠀</a:t>
            </a:r>
            <a:br/>
            <a:r>
              <a:t>⠀⠀⠀⠀⠀⠀⠀⠀⠀⠀⠀⣿⣿⣿⣿⣿⣿⣿⣿⣿⣿⣿⣿⣿⣿⢸⣿⣿⣿⣿⣿⣿⣿⣿⣿⣿⣿⡇⠁⠀⠀⠐⠐⣿⣿⣟⣿⣿⣿⡿⢿⢿⢿⢿⢿⣿⣿⣿⡿⡿⢿⢿⢿⣿⣿⣿⢿⣿⣿⠀⠀⠀⠀⠀⠀⠀⠀⠀⠀⠀⠀</a:t>
            </a:r>
            <a:br/>
            <a:r>
              <a:t>⠀⠀⠀⠀⠀⠀⠀⠀⠀⠀⠀⡿⢿⢿⢿⢿⢿⣿⣿⣿⢿⢿⢿⢟⢕⢜⣿⣿⣿⢿⣿⢿⢿⢿⢿⢿⢟⡇⠀⠀⠀⠀⠀⣿⣿⣿⣿⣿⣿⢜⢟⢿⢗⢞⢗⢇⢕⢕⢕⢕⢕⢕⢕⢸⢽⣵⣟⣟⣻⠀⠀⠀⠀⠀⠀⠀⠀⠀⠀⠀⠀</a:t>
            </a:r>
            <a:br/>
            <a:r>
              <a:t>⠀⠀⠀⠀⠀⠀⠀⠀⠀⠀⠀⢿⣿⣿⣿⣿⣿⣿⣽⣿⣿⢿⠿⠿⢟⢛⢝⢝⢌⢅⡔⢴⢔⢕⢕⢕⢸⠃⠀⠀⠀⠀⠀⣿⣿⣿⣿⣿⣿⣧⣵⣵⣵⣵⣷⣷⣧⣵⣵⣷⣵⣷⣿⣷⣿⣿⣿⣿⣿⠀⠀⠀⠀⠀⠀⠀⠀⠀⠀⠀⠀</a:t>
            </a:r>
            <a:br/>
            <a:r>
              <a:t>⠀⠀⠀⠀⠀⠀⠀⠀⠀⠀⠀⠿⢟⢟⢟⢏⢍⢝⢕⢴⢵⣕⢗⢗⢇⢕⢱⢧⢵⢾⢷⢿⡷⢾⣿⣷⢎⠀⠀⠀⠀⠀⠀⣿⣿⣿⣿⣿⣿⣿⣿⣿⣿⣿⣿⣿⣿⣿⣿⣿⣿⣿⣿⣿⣿⣿⣿⣿⣿⠀⠀⠀⠀⠀⠀⠀⠀⠀⠀⠀⠀</a:t>
            </a:r>
            <a:br/>
            <a:r>
              <a:t>⠀⠀⠀⠀⠀⠀⠀⠀⠀⠀⠀⢔⢕⢕⢕⢕⢕⢕⢕⢜⢇⢕⢕⢕⢕⢕⢕⢕⢕⢕⢕⢕⢕⢕⢕⢕⠀⠀⠀⠀⠀⢀⢱⣿⣿⣿⣿⣿⣿⣿⢟⢟⢟⣿⢿⢻⢿⢿⢿⢿⣿⣿⣿⣿⣿⣿⣿⣿⣿⠀⠀⠀⠀⠀⠀⠀⠀⠀⠀⠀⠀</a:t>
            </a:r>
            <a:br/>
            <a:r>
              <a:t>⠀⠀⠀⠀⠀⠀⠀⠀⠀⠀⠀⠑⠑⠑⠑⠑⠑⠑⠑⠑⠑⠑⠑⠑⠑⠑⠑⠑⠑⠑⠑⠑⠑⠑⠑⠑⠀⠀⠀⠀⠀⠑⠘⠛⠛⠛⠛⠛⠛⠛⠑⠑⠑⠑⠑⠑⠑⠑⠑⠑⠑⠑⠑⠑⠑⠑⠘⠙⠛⠀⠀⠀⠀⠀⠀⠀⠀⠀⠀⠀⠀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⠀⠀⠀⠀⠀⠀⠀⠀⠀⠀⠀⢕⡹⢮⣼⡝⢻⣿⣟⣿⣿⣿⣿⣿⢟⣿⣿⡻⣿⢿⣿⣿⢿⣿⣿⣿⣿⣿⣿⣿⣿⣿⣿⣿⣿⣿⣿⣿⣿⣿⣿⣿⣿⣿⣿⣿⣿⣿⣿⣿⣿⣿⣿⣿⣿⣿⣿⣿⣿⠀⠀⠀⠀⠀⠀⠀⠀⠀⠀⠀⠀</a:t>
            </a:r>
            <a:br/>
            <a:r>
              <a:t>⠀⠀⠀⠀⠀⠀⠀⠀⠀⠀⠀⣇⢜⢧⣯⡿⣵⣷⡟⢟⡽⢿⡳⣷⣗⡮⡷⢽⣟⡳⢽⢝⢞⢟⢯⣽⢽⣿⣿⣿⢿⣿⡿⣿⣿⣿⣿⣿⣿⣿⣿⣿⣿⣿⣿⣿⣿⣿⣿⣿⣿⣿⣿⣿⣿⣿⣿⣿⣿⠀⠀⠀⠀⠀⠀⠀⠀⠀⠀⠀⠀</a:t>
            </a:r>
            <a:br/>
            <a:r>
              <a:t>⠀⠀⠀⠀⠀⠀⠀⠀⠀⠀⠀⢮⢱⢱⣵⡗⡗⡝⢕⡵⡱⡕⢜⢕⢕⢕⢕⢵⢱⢹⣮⢗⣞⢝⢜⣜⢽⡸⣝⢯⡷⢺⣿⣿⣿⣿⣿⣿⣿⣿⣿⣿⣿⣿⣿⣿⣿⣿⣿⣿⣿⣿⣿⣿⣿⣿⣿⣿⣿⠀⠀⠀⠀⠀⠀⠀⠀⠀⠀⠀⠀</a:t>
            </a:r>
            <a:br/>
            <a:r>
              <a:t>⠀⠀⠀⠀⠀⠀⠀⠀⠀⠀⠀⢧⣧⣵⡕⣎⣝⣱⡝⢜⢜⢕⢳⢵⢕⢕⢕⢕⢕⢕⢕⢕⡗⢱⢧⢟⢏⣕⣪⣽⣿⣿⢿⣿⣿⣿⣿⣿⣿⣿⣿⣿⣿⣿⣿⣿⣿⣿⣿⣿⣿⣿⣿⣿⣿⣿⣿⣿⣿⠀⠀⠀⠀⠀⠀⠀⠀⠀⠀⠀⠀</a:t>
            </a:r>
            <a:br/>
            <a:r>
              <a:t>⠀⠀⠀⠀⠀⠀⠀⠀⠀⠀⠀⣿⣿⣿⣧⢟⣿⣽⣽⢿⡗⢗⢱⢕⢕⢕⢕⢕⢕⢕⢕⢕⢜⢟⢟⢫⢟⡿⣻⣿⣷⣿⣿⣿⣿⣿⣿⣿⣿⣿⣿⣿⣿⣿⣿⣿⣿⣿⣿⣿⣿⣿⣿⣿⣿⣿⣿⣿⣿⠀⠀⠀⠀⠀⠀⠀⠀⠀⠀⠀⠀</a:t>
            </a:r>
            <a:br/>
            <a:r>
              <a:t>⠀⠀⠀⠀⠀⠀⠀⠀⠀⠀⠀⣿⣿⣿⣿⣿⣿⣿⣿⣷⣧⡇⢇⣷⡣⢯⢕⢕⣕⢕⢕⢕⢕⢵⢗⣕⣷⣺⣧⣼⣿⣿⣿⣿⣿⣿⣿⣿⣿⣿⣿⣿⣿⣿⣿⣿⣿⣿⣿⣿⣿⣿⣿⣿⣿⣿⣿⣿⣿⠀⠀⠀⠀⠀⠀⠀⠀⠀⠀⠀⠀</a:t>
            </a:r>
            <a:br/>
            <a:r>
              <a:t>⠀⠀⠀⠀⠀⠀⠀⠀⠀⠀⠀⣿⣿⣿⣟⣽⡻⢿⢿⢿⡾⣷⣿⣵⣳⣵⢕⣹⢵⢕⡸⡝⢇⢝⢕⢵⢵⢾⢟⣼⣿⣿⣷⣿⣿⣿⣿⣿⣿⣿⣿⣿⣿⣿⣿⣿⣿⣿⣯⣿⣿⣿⣿⣿⣿⣿⣿⣿⣿⠀⠀⠀⠀⠀⠀⠀⠀⠀⠀⠀⠀</a:t>
            </a:r>
            <a:br/>
            <a:r>
              <a:t>⠀⠀⠀⠀⠀⠀⠀⠀⠀⠀⠀⣿⡿⠟⢝⠕⠕⠵⢵⣕⡕⢝⢺⢪⣿⣷⣗⣷⡯⢼⢝⡣⣧⢱⣎⡵⣹⢺⣷⣿⣿⣿⣿⣿⣿⣿⣿⣿⣿⣿⣿⣿⣿⣿⣿⣿⣿⣿⣽⣿⣿⣿⣿⣿⣿⣿⣿⣿⣿⠀⠀⠀⠀⠀⠀⠀⠀⠀⠀⠀⠀</a:t>
            </a:r>
            <a:br/>
            <a:r>
              <a:t>⠀⠀⠀⠀⠀⠀⠀⠀⠀⠀⠀⢝⢝⢝⢝⢝⢟⢗⢇⢕⢝⢳⣵⡕⢹⣽⢽⣳⣷⣕⣿⣿⣵⣾⣿⣿⣷⢿⣻⡻⢝⣹⣕⣑⢕⢜⢝⢿⣿⣿⣿⣿⣿⣿⣿⣿⣿⣿⣿⣿⣿⣿⣿⣿⣿⣿⣿⣿⣿⠀⠀⠀⠀⠀⠀⠀⠀⠀⠀⠀⠀</a:t>
            </a:r>
            <a:br/>
            <a:r>
              <a:t>⠀⠀⠀⠀⠀⠀⠀⠀⠀⠀⠀⡕⡕⣕⢕⢕⢕⢕⢕⢕⢕⢕⢜⢿⣇⢸⣿⣿⣾⣿⣿⣿⣿⣷⣿⣿⣯⣿⣿⣕⣪⣼⣿⣿⢷⣕⢵⣵⣿⣿⣿⣿⣿⣿⣿⣿⣿⢯⡅⣱⢸⣿⣿⣿⣿⣿⣿⣿⣿⠀⠀⠀⠀⠀⠀⠀⠀⠀⠀⠀⠀</a:t>
            </a:r>
            <a:br/>
            <a:r>
              <a:t>⠀⠀⠀⠀⠀⠀⠀⠀⠀⠀⠀⣿⣿⣿⣿⣿⣷⣷⣷⣷⣵⣧⣵⣼⣿⡇⣿⣿⣿⣿⣿⣿⣿⣿⣿⣿⣿⣿⣟⢝⣿⣿⣿⣿⢜⣿⣿⣿⣿⣿⣿⣿⣿⣿⣿⣿⣿⢡⣿⣿⣿⣿⣿⣿⣿⣿⣿⣿⣿⠀⠀⠀⠀⠀⠀⠀⠀⠀⠀⠀⠀</a:t>
            </a:r>
            <a:br/>
            <a:r>
              <a:t>⠀⠀⠀⠀⠀⠀⠀⠀⠀⠀⠀⣿⣿⣿⣿⣿⣿⣿⣿⣿⣿⣿⣿⣿⣿⡇⣹⣿⣿⣿⣿⣿⣿⣿⣿⣿⣿⣿⣷⣮⣿⣿⣿⡿⣿⣿⣿⣿⣿⣿⣿⣿⣿⣿⣿⣿⣿⢸⣿⣿⣿⣿⣿⣿⣿⣿⣿⣿⣿⠀⠀⠀⠀⠀⠀⠀⠀⠀⠀⠀⠀</a:t>
            </a:r>
            <a:br/>
            <a:r>
              <a:t>⠀⠀⠀⠀⠀⠀⠀⠀⠀⠀⠀⣿⣿⣿⣿⣿⣿⣿⣿⣿⣿⣿⣿⣿⣿⣧⣽⣿⣿⣿⣿⣿⣿⣿⣿⣿⣿⣿⣿⣿⡿⠙⠋⠁⢸⣿⣿⣿⣿⣿⣿⣿⣿⣿⣿⣿⣿⢿⣿⣿⣿⣿⣿⣿⣿⣿⣿⣿⣿⠀⠀⠀⠀⠀⠀⠀⠀⠀⠀⠀⠀</a:t>
            </a:r>
            <a:br/>
            <a:r>
              <a:t>⠀⠀⠀⠀⠀⠀⠀⠀⠀⠀⠀⣿⣿⣿⣿⣿⣿⣿⣿⣿⣿⣿⣿⣿⣿⡯⣽⣿⣿⣿⣿⣿⣿⣿⣿⣿⣿⣿⣿⣿⣧⢀⠀⠀⣼⣿⣿⣿⣿⣿⣿⣿⣿⣿⣿⣿⣿⡎⢿⣿⣿⣿⣿⣿⣿⣿⣿⣿⣿⠀⠀⠀⠀⠀⠀⠀⠀⠀⠀⠀⠀</a:t>
            </a:r>
            <a:br/>
            <a:r>
              <a:t>⠀⠀⠀⠀⠀⠀⠀⠀⠀⠀⠀⣿⣿⣿⣿⣿⣿⣿⣿⣿⣿⣿⣿⣿⣿⢜⣿⣿⣿⣿⣿⣿⣿⣿⣿⣿⣿⣿⣿⣿⣿⠇⠀⢱⣿⣿⣿⣿⣿⣿⣿⣿⣿⣿⣿⣿⣿⣧⣾⣿⣿⣿⣿⣿⣿⣿⣿⡇⣿⠀⠀⠀⠀⠀⠀⠀⠀⠀⠀⠀⠀</a:t>
            </a:r>
            <a:br/>
            <a:r>
              <a:t>⠀⠀⠀⠀⠀⠀⠀⠀⠀⠀⠀⣿⣿⣿⣿⣿⣿⣿⣿⣿⣿⣿⣿⣿⣿⢕⣿⣿⣿⣿⣿⣿⣿⣿⣿⣿⣿⣿⣿⡿⠁⠀⠀⠌⣿⣿⣿⣿⣿⣿⣿⣿⣿⣿⣿⣿⣿⣿⣿⣿⣿⣿⣿⣿⣿⣿⣿⢇⣿⠀⠀⠀⠀⠀⠀⠀⠀⠀⠀⠀⠀</a:t>
            </a:r>
            <a:br/>
            <a:r>
              <a:t>⠀⠀⠀⠀⠀⠀⠀⠀⠀⠀⠀⣿⣿⣿⣿⣿⣿⣿⣿⣿⣿⣿⣿⣿⣿⢇⣿⣿⣿⣿⣿⣿⣿⣿⣿⣿⣿⣿⣿⠑⠀⠀⠀⢀⣿⣿⣿⣿⣿⣿⣿⣿⣿⣿⣿⣿⣿⣿⣿⣿⣿⣽⣿⣿⣿⣿⣿⣷⣿⠀⠀⠀⠀⠀⠀⠀⠀⠀⠀⠀⠀</a:t>
            </a:r>
            <a:br/>
            <a:r>
              <a:t>⠀⠀⠀⠀⠀⠀⠀⠀⠀⠀⠀⣿⣿⣿⣿⣿⣿⣿⣿⣿⣿⣿⣿⣿⣿⡧⣿⣿⣿⣿⣿⣿⣿⣿⣿⣿⣿⡿⠇⠀⠀⠐⠂⢳⣿⣿⣟⣿⣿⡿⢿⢿⣿⣿⣿⣿⣿⣿⣿⣿⣿⡿⣿⣿⣿⣿⣿⣿⣿⠀⠀⠀⠀⠀⠀⠀⠀⠀⠀⠀⠀</a:t>
            </a:r>
            <a:br/>
            <a:r>
              <a:t>⠀⠀⠀⠀⠀⠀⠀⠀⠀⠀⠀⣿⣿⡿⢿⢿⢿⣿⣿⣿⣿⡿⡿⢿⢏⢕⣿⣿⣿⡿⢿⣿⢟⢿⣿⣿⣟⢕⠀⠀⠀⠀⠀⢸⣿⣿⣿⣿⣿⡜⢻⢿⣷⡳⢷⢷⢝⢝⢕⢕⢕⢕⢕⢕⢹⣽⣿⣗⢺⠀⠀⠀⠀⠀⠀⠀⠀⠀⠀⠀⠀</a:t>
            </a:r>
            <a:br/>
            <a:r>
              <a:t>⠀⠀⠀⠀⠀⠀⠀⠀⠀⠀⠀⣿⣿⣿⣿⣿⣿⣿⣿⣿⣿⣷⣷⢷⠷⢟⢛⢋⢙⢑⢅⢄⢄⢔⢝⢟⢻⠇⠀⠀⠀⠀⠀⢸⣿⣿⣿⣿⣿⣧⣕⣕⣱⣵⣵⣵⣕⣵⣵⣕⣱⣵⣵⣷⣷⣷⣿⣿⣿⠀⠀⠀⠀⠀⠀⠀⠀⠀⠀⠀⠀</a:t>
            </a:r>
            <a:br/>
            <a:r>
              <a:t>⠀⠀⠀⠀⠀⠀⠀⠀⠀⠀⠀⢷⠿⠿⢟⢟⢟⢝⢍⢝⣕⡔⢕⢱⡇⢕⢕⢱⢕⢕⣕⡱⣵⣱⣵⣵⡏⠀⠀⠀⠀⠀⠀⣸⣿⣿⣿⣿⣿⣿⣿⣿⣿⣿⣿⣿⣿⣿⣿⣿⣿⣿⣿⣿⣿⣿⣿⣿⣿⠀⠀⠀⠀⠀⠀⠀⠀⠀⠀⠀⠀</a:t>
            </a:r>
            <a:br/>
            <a:r>
              <a:t>⠀⠀⠀⠀⠀⠀⠀⠀⠀⠀⠀⢔⢔⢕⢕⢕⢕⢕⢕⢇⢎⢝⢜⢕⢕⢕⢕⢕⢕⢕⢕⢕⢕⢕⢕⠕⠀⠀⠀⠀⠀⢀⢄⣿⣿⣿⣿⣿⣿⣿⢿⢿⢿⢿⣿⣿⣿⣿⣿⣿⣿⣿⣿⣿⣿⣿⣿⣿⣿⠀⠀⠀⠀⠀⠀⠀⠀⠀⠀⠀⠀</a:t>
            </a:r>
            <a:br/>
            <a:r>
              <a:t>⠀⠀⠀⠀⠀⠀⠀⠀⠀⠀⠀⠑⠑⠑⠑⠑⠑⠑⠑⠑⠑⠑⠑⠑⠑⠑⠑⠑⠑⠑⠑⠑⠑⠑⠑⠀⠀⠀⠀⠀⠀⠑⠘⠛⠛⠛⠛⠛⠛⠛⠑⠑⠑⠑⠑⠑⠑⠑⠑⠑⠙⠙⠙⠙⠙⠙⠙⠛⠛⠀⠀⠀⠀⠀⠀⠀⠀⠀⠀⠀⠀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⠀⠀⠀⠀⠀⠀⠀⠀⠀⠀⠀⡵⣽⢽⣿⣿⢿⣿⣿⣿⣯⣿⣿⣿⣿⣿⣿⣽⣿⣿⣿⣿⣿⣿⣿⣿⣿⣿⣿⣿⣿⣿⣿⣿⣿⣿⣿⣿⣿⣿⣿⣿⣿⣿⣿⣿⣿⣿⣿⣿⣿⣿⣿⣿⣿⣿⣿⣿⣿⠀⠀⠀⠀⠀⠀⠀⠀⠀⠀⠀⠀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⠀⠀⠀⠀⠀⠀⠀⠀⠀⠀⠀⣷⣷⣫⣾⣿⣯⣿⣾⣿⣿⣿⢿⣿⣿⣷⣿⣿⣿⣿⣿⣿⣿⣿⣿⣿⣿⣿⣿⣿⣿⣿⣿⣿⣿⣿⣿⣿⣿⣿⣿⣿⣿⣿⣿⣿⣿⣿⣿⣿⣿⣿⣿⣿⣿⣿⣿⣿⣿⠀⠀⠀⠀⠀⠀⠀⠀⠀⠀⠀⠀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⠀⠀⠀⠀⠀⠀⠀⠀⠀⠀⠀⢷⣽⣗⢮⣽⣻⣏⢿⡺⣵⣕⢼⡿⡟⢗⢝⢟⢟⣿⣿⣿⣿⣿⣿⣿⣿⣿⣿⣿⣿⣿⣿⣿⣿⣿⣿⣿⣿⣿⣿⣿⣿⣿⣿⣿⣿⣿⣿⣿⣿⣿⣿⣿⣿⣿⣿⣿⣿⠀⠀⠀⠀⠀⠀⠀⠀⠀⠀⠀⠀</a:t>
            </a:r>
            <a:br/>
            <a:r>
              <a:t>⠀⠀⠀⠀⠀⠀⠀⠀⠀⠀⠀⣼⣽⣵⣵⣫⣝⣹⡽⢝⢟⢏⢾⢷⢽⢷⢝⢏⢧⢎⡹⢷⢱⣟⣿⣿⣿⣿⣿⣿⣿⣿⣿⣿⣿⣿⣿⣿⣿⣿⣿⣿⣿⣿⣿⣿⣿⣿⣿⣿⣿⣿⣿⣿⣿⣿⣿⣿⣿⠀⠀⠀⠀⠀⠀⠀⠀⠀⠀⠀⠀</a:t>
            </a:r>
            <a:br/>
            <a:r>
              <a:t>⠀⠀⠀⠀⠀⠀⠀⠀⠀⠀⠀⣿⣿⣯⣾⣟⣿⣽⢿⢏⣗⡗⢣⢵⢜⢱⣕⣜⢜⣜⢕⢕⢕⡟⢟⢿⢿⢿⣿⣿⣿⣿⣿⣿⣿⣿⣿⣿⣿⣿⣿⣿⣿⣿⣿⣿⣿⣿⣿⣿⣿⣿⣿⣿⣿⣿⣿⣿⣿⠀⠀⠀⠀⠀⠀⠀⠀⠀⠀⠀⠀</a:t>
            </a:r>
            <a:br/>
            <a:r>
              <a:t>⠀⠀⠀⠀⠀⠀⠀⠀⠀⠀⠀⣿⣿⣿⣻⡏⣻⢻⣷⣷⣼⡕⢱⢳⣷⢼⢽⡕⢕⢕⢞⢏⣜⡯⣵⢷⣷⣿⣿⣿⣼⣿⣿⣿⣿⣿⣿⣿⣿⣿⣿⣿⣿⣿⣿⣿⣿⣿⣿⣿⣿⣿⣿⣿⣿⣿⣿⣿⣿⠀⠀⠀⠀⠀⠀⠀⠀⠀⠀⠀⠀</a:t>
            </a:r>
            <a:br/>
            <a:r>
              <a:t>⠀⠀⠀⠀⠀⠀⠀⠀⠀⠀⠀⣿⣿⡽⢿⣕⣳⡿⢿⢿⣷⣷⣾⡿⣵⣇⣜⣸⣵⣵⢸⣹⣟⢫⢼⣗⡿⢧⢿⣿⣯⣿⣿⣷⣿⣿⣿⣿⣿⣿⣿⣿⣿⣿⣿⣿⣿⣿⣿⣿⣿⣿⣿⣿⣿⣿⣿⣿⣿⠀⠀⠀⠀⠀⠀⠀⠀⠀⠀⠀⠀</a:t>
            </a:r>
            <a:br/>
            <a:r>
              <a:t>⠀⠀⠀⠀⠀⠀⠀⠀⠀⠀⠀⣿⣿⢿⢟⢏⢕⢵⢕⣕⡕⢝⢜⢿⣽⣿⡟⣝⣽⣏⢜⢝⢵⢧⢾⣇⣵⣾⣿⣿⣿⣿⣿⣿⣿⣿⣿⣿⣿⣿⣿⣿⣿⣿⣿⣿⣿⣿⣿⣿⣿⣿⣿⣿⣿⣿⣿⣿⣿⠀⠀⠀⠀⠀⠀⠀⠀⠀⠀⠀⠀</a:t>
            </a:r>
            <a:br/>
            <a:r>
              <a:t>⠀⠀⠀⠀⠀⠀⠀⠀⠀⠀⠀⢟⢟⢟⢗⢗⢖⢖⢖⢇⢜⢝⢧⣕⢜⢫⣿⣟⣻⣧⣸⣿⣷⣵⣾⢿⣿⣯⣿⢟⢹⠕⣿⣷⡕⢕⢜⢝⢿⣿⣿⣿⣿⣿⣿⣿⣿⣿⣿⣿⣿⣿⣿⣿⣿⣿⣿⣿⣿⠀⠀⠀⠀⠀⠀⠀⠀⠀⠀⠀⠀</a:t>
            </a:r>
            <a:br/>
            <a:r>
              <a:t>⠀⠀⠀⠀⠀⠀⠀⠀⠀⠀⠀⢕⢕⢕⢕⢕⢕⢕⢕⢕⢕⢕⢕⢝⣷⡕⢻⣿⣿⣿⣿⣿⣿⣷⣾⣯⣽⣿⣿⢱⣷⣿⣿⣿⡏⢷⣕⢕⢵⣿⣿⣿⣿⣿⣿⣿⣿⣿⡿⣏⢕⣳⣾⣿⣿⣿⣿⣿⣿⠀⠀⠀⠀⠀⠀⠀⠀⠀⠀⠀⠀</a:t>
            </a:r>
            <a:br/>
            <a:r>
              <a:t>⠀⠀⠀⠀⠀⠀⠀⠀⠀⠀⠀⣿⣿⣿⣿⣷⣷⣷⣵⣵⣵⣵⣵⣵⣸⣿⢕⣿⣿⣿⣿⣿⣿⣿⣿⣿⣿⣿⣿⣧⣿⣿⣿⣿⣇⢕⢻⣷⣿⣿⣿⣿⣿⣿⣿⣿⣿⣿⡇⣜⣿⣿⣾⣿⣿⣿⣿⣿⣿⠀⠀⠀⠀⠀⠀⠀⠀⠀⠀⠀⠀</a:t>
            </a:r>
            <a:br/>
            <a:r>
              <a:t>⠀⠀⠀⠀⠀⠀⠀⠀⠀⠀⠀⣿⣿⣿⣿⣿⣿⣿⣿⣿⣿⣿⣿⣿⣿⣿⡕⣿⣿⣿⣿⣿⣿⣿⣿⣿⣿⣿⣿⣷⣽⣿⣿⣿⠷⣷⣿⣿⣿⣿⣿⣿⣿⣿⣿⣿⣿⣿⡇⣿⣿⣿⣿⣿⣿⣿⣿⣿⣿⠀⠀⠀⠀⠀⠀⠀⠀⠀⠀⠀⠀</a:t>
            </a:r>
            <a:br/>
            <a:r>
              <a:t>⠀⠀⠀⠀⠀⠀⠀⠀⠀⠀⠀⣿⣿⣿⣿⣿⣿⣿⣿⣿⣿⣿⣿⣿⣿⣿⡇⣿⣿⣿⣿⣿⣿⣿⣿⣿⣿⣿⣿⣿⡿⠘⠉⠁⠀⣿⣿⣿⣿⣿⣿⣿⣿⣿⣿⣿⣿⣿⡿⣿⣿⣿⣿⣿⣿⣿⣿⣿⣿⠀⠀⠀⠀⠀⠀⠀⠀⠀⠀⠀⠀</a:t>
            </a:r>
            <a:br/>
            <a:r>
              <a:t>⠀⠀⠀⠀⠀⠀⠀⠀⠀⠀⠀⣿⣿⣿⣿⣿⣿⣿⣿⣿⣿⣿⣿⣿⣿⣿⡗⣿⣿⣿⣿⣿⣿⣿⣿⣿⣿⣿⣿⣿⣧⡀⠀⠀⢠⣿⣿⣿⣿⣿⣿⣿⣿⣿⣿⣿⣿⣿⣷⢹⣿⣿⣿⣿⣿⣿⣿⣿⣿⠀⠀⠀⠀⠀⠀⠀⠀⠀⠀⠀⠀</a:t>
            </a:r>
            <a:br/>
            <a:r>
              <a:t>⠀⠀⠀⠀⠀⠀⠀⠀⠀⠀⠀⣿⣿⣿⣿⣿⣿⣿⣿⣿⣿⣿⣿⣿⣿⣷⢸⣿⣿⣿⣿⣿⣿⣿⣿⣿⣿⣿⣿⣿⣿⠇⠀⠀⢸⣿⣿⣿⣿⣿⣿⣿⣿⣿⣿⣿⣿⣿⣿⣵⣿⣿⣿⣿⣿⣿⣿⣿⣿⠀⠀⠀⠀⠀⠀⠀⠀⠀⠀⠀⠀</a:t>
            </a:r>
            <a:br/>
            <a:r>
              <a:t>⠀⠀⠀⠀⠀⠀⠀⠀⠀⠀⠀⣿⣿⣿⣿⣿⣿⣿⣿⣿⣿⣿⣿⣿⣿⣷⢸⣿⣿⣿⣿⣿⣿⣿⣿⣿⣿⣿⣿⣿⠋⠀⠀⠀⢸⣿⣿⣿⣿⣿⣿⣿⣿⣿⣿⣿⣿⣿⣿⣿⣿⣿⣿⣿⣿⣿⣿⣿⣿⠀⠀⠀⠀⠀⠀⠀⠀⠀⠀⠀⠀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⠀⠀⠀⠀⠀⠀⠀⠀⠀⠀⠀⣿⣿⣿⣿⣿⣿⣿⣿⣿⣿⣿⣿⣿⣿⣿⢸⣿⣿⣿⣿⣿⣿⣿⣿⣿⣿⣿⣿⡏⠀⠀⠀⠀⢸⣿⣿⣿⣿⣿⣿⣿⣿⣿⣿⣿⣿⣿⣿⣿⣿⣿⣿⣿⣿⣿⣿⣿⣿⠀⠀⠀⠀⠀⠀⠀⠀⠀⠀⠀⠀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⠀⠀⠀⠀⠀⠀⠀⠀⠀⠀⠀⣿⣿⣿⣿⣿⣿⣿⣿⣿⣿⣿⣿⣿⣿⣿⢸⣿⣿⣿⣿⣿⣿⣿⣿⣿⣿⣿⣿⡇⠀⢠⢄⠄⢸⣿⣿⣿⢿⣿⣿⣿⣿⣿⣿⣿⣿⣿⣿⣿⣿⣿⣿⣾⣿⣷⣾⣿⣿⠀⠀⠀⠀⠀⠀⠀⠀⠀⠀⠀⠀</a:t>
            </a:r>
            <a:br/>
            <a:r>
              <a:t>⠀⠀⠀⠀⠀⠀⠀⠀⠀⠀⠀⣿⣿⣿⣿⣿⣿⣿⣿⣿⣿⣿⣿⣿⣿⢟⢕⣿⣿⣿⣿⣿⣿⡿⣿⣿⣿⣿⡇⠀⠀⠀⠀⠀⢸⣿⣿⣿⣷⣿⡿⣻⣿⣯⣽⣽⣿⣿⣟⢟⢟⢟⢝⢝⢝⣟⢿⣿⢿⠀⠀⠀⠀⠀⠀⠀⠀⠀⠀⠀⠀</a:t>
            </a:r>
            <a:br/>
            <a:r>
              <a:t>⠀⠀⠀⠀⠀⠀⠀⠀⠀⠀⠀⣿⣿⣷⣷⣷⣷⣾⣿⣿⣿⣯⣼⣵⣵⣵⡷⢿⠟⠟⠓⢙⢍⢅⣼⣿⣿⣿⠇⠀⠀⠀⠀⠀⢸⣿⣿⣿⣿⣷⢕⢕⢝⢝⢻⣿⡾⣹⣽⣝⣕⢕⢕⢕⣕⣕⣞⣟⣻⠀⠀⠀⠀⠀⠀⠀⠀⠀⠀⠀⠀</a:t>
            </a:r>
            <a:br/>
            <a:r>
              <a:t>⠀⠀⠀⠀⠀⠀⠀⠀⠀⠀⠀⣿⣿⣿⡿⢿⢿⢿⢟⢛⢟⢝⢝⢝⡕⢔⢕⢕⢕⢕⢕⢕⢕⢜⢿⣿⢟⠋⠀⠀⠀⠀⠀⠀⣸⣿⣿⣿⣿⣿⣿⣿⣿⣿⣿⣿⣿⣿⣿⣿⣿⣿⣿⣿⣿⣿⣿⣿⣿⠀⠀⠀⠀⠀⠀⠀⠀⠀⠀⠀⠀</a:t>
            </a:r>
            <a:br/>
            <a:r>
              <a:t>⠀⠀⠀⠀⠀⠀⠀⠀⠀⠀⠀⢅⢅⢄⢕⢕⢕⢕⢕⢕⢹⢎⢕⢕⢕⢇⢕⢕⢕⢕⢝⢝⢕⢇⢜⢞⠀⠀⠀⠀⠀⢀⠀⢄⣿⣿⣿⣿⣿⣿⣿⣿⣿⣿⣿⣿⣿⣿⣿⣿⣿⣿⣿⣿⣿⣿⣿⣿⣿⠀⠀⠀⠀⠀⠀⠀⠀⠀⠀⠀⠀</a:t>
            </a:r>
            <a:br/>
            <a:r>
              <a:t>⠀⠀⠀⠀⠀⠀⠀⠀⠀⠀⠀⠑⠑⠑⠑⠑⠑⠑⠑⠑⠑⠑⠑⠑⠑⠑⠑⠑⠑⠑⠑⠑⠑⠑⠑⠀⠀⠀⠀⠀⠀⠐⠀⠘⠛⠛⠛⠛⠛⠛⠋⠙⠙⠛⠛⠛⠛⠛⠛⠛⠛⠛⠛⠛⠛⠛⠛⠛⠛⠀⠀⠀⠀⠀⠀⠀⠀⠀⠀⠀⠀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⠀⠀⠀⠀⠀⠀⠀⠀⠀⠀⠀⢕⢜⢵⣱⣎⡝⣿⣿⣟⣿⣿⣿⣿⣿⡿⣿⣯⣿⣿⣿⣿⣿⣿⣿⣿⣿⣿⣿⣿⣿⣿⣿⣿⣿⣿⣿⣿⣿⣿⣿⣿⣿⣿⣿⣿⣿⣿⣿⣿⣿⣿⣿⣿⣿⣿⣿⣿⣿⠀⠀⠀⠀⠀⠀⠀⠀⠀⠀⠀⠀</a:t>
            </a:r>
            <a:br/>
            <a:r>
              <a:t>⠀⠀⠀⠀⠀⠀⠀⠀⠀⠀⠀⣵⣇⢺⣵⣿⣿⣼⣷⣻⣿⡽⡿⣿⣿⣾⣾⣿⣿⣿⣿⣾⣿⣿⣿⣿⣿⣿⣿⣿⣿⣿⣿⣿⣿⣿⣿⣿⣿⣿⣿⣿⣿⣿⣿⣿⣿⣿⣿⣿⣿⣿⣿⣿⣿⣿⣿⣿⣿⠀⠀⠀⠀⠀⠀⠀⠀⠀⠀⠀⠀</a:t>
            </a:r>
            <a:br/>
            <a:r>
              <a:t>⠀⠀⠀⠀⠀⠀⠀⠀⠀⠀⠀⢿⣽⣗⢾⣹⣷⣞⡿⢿⢮⣵⡼⣽⣿⣟⢫⣿⣿⣿⣽⣿⣿⣿⣿⣿⣿⣿⣿⣿⣿⣿⣿⣿⣿⣿⣿⣿⣿⣿⣿⣿⣿⣿⣿⣿⣿⣿⣿⣿⣿⣿⣿⣿⣿⣿⣿⣿⣿⠀⠀⠀⠀⠀⠀⠀⠀⠀⠀⠀⠀</a:t>
            </a:r>
            <a:br/>
            <a:r>
              <a:t>⠀⠀⠀⠀⠀⠀⠀⠀⠀⠀⠀⣼⡼⢵⣵⣯⣝⣻⣹⡹⢻⡿⢷⡷⢿⢿⣯⡽⡿⣿⣿⣿⣿⣿⣿⣿⣿⣿⣿⣿⣿⣿⣿⣿⣿⣿⣿⣿⣿⣿⣿⣿⣿⣿⣿⣿⣿⣿⣿⣿⣿⣿⣿⣿⣿⣿⣿⣿⣿⠀⠀⠀⠀⠀⠀⠀⠀⠀⠀⠀⠀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⠀⠀⠀⠀⠀⠀⠀⠀⠀⠀⠀⣿⣿⣷⢽⣟⣻⣿⡿⢿⣟⣗⢷⣵⡧⢵⣟⣕⡏⣿⣹⣏⣻⣿⣿⡿⣿⣿⣿⣿⣿⣿⣿⣿⣿⣿⣿⣿⣿⣿⣿⣿⣿⣿⣿⣿⣿⣿⣿⣿⣿⣿⣿⣿⣿⣿⣿⣿⣿⠀⠀⠀⠀⠀⠀⠀⠀⠀⠀⠀⠀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⠀⠀⠀⠀⠀⠀⠀⠀⠀⠀⠀⣿⣿⣿⣿⣿⣿⣿⣿⣾⣯⣵⢵⢾⣷⣮⢽⣝⡵⢵⢟⢟⣏⣿⣽⡿⣿⣿⣿⣿⣷⣿⣿⣿⣿⣿⣿⣿⣿⣿⣿⣿⣿⣿⣿⣿⣿⣿⣿⣿⣿⣿⣿⣿⣿⣿⣿⣿⣿⠀⠀⠀⠀⠀⠀⠀⠀⠀⠀⠀⠀</a:t>
            </a:r>
            <a:br/>
            <a:r>
              <a:t>⠀⠀⠀⠀⠀⠀⠀⠀⠀⠀⠀⣿⣯⣿⢟⣟⣸⡿⡿⢿⣿⣿⣷⣿⣾⣷⣜⣟⣽⣵⣾⣟⣟⢟⢼⣿⣾⢿⢽⣿⣿⣿⣿⣿⣿⣿⣿⣿⣿⣿⣿⣿⣿⣿⣿⣿⣿⣿⣿⣿⣿⣿⣿⣿⣿⣿⣿⣿⣿⠀⠀⠀⠀⠀⠀⠀⠀⠀⠀⠀⠀</a:t>
            </a:r>
            <a:br/>
            <a:r>
              <a:t>⠀⠀⠀⠀⠀⠀⠀⠀⠀⠀⠀⣫⣿⡷⢟⢏⢝⢕⢕⣕⡕⢜⢕⢱⢽⣽⣿⣟⣫⣿⢝⢝⢸⢵⢷⣫⣱⣼⣿⣿⣿⢿⣿⣿⣿⣿⣿⣿⣿⣿⣿⣿⣿⣿⣿⣿⣿⣿⣿⣿⣿⣿⣿⣿⣿⣿⣿⣿⣿⠀⠀⠀⠀⠀⠀⠀⠀⠀⠀⠀⠀</a:t>
            </a:r>
            <a:br/>
            <a:r>
              <a:t>⠀⠀⠀⠀⠀⠀⠀⠀⠀⠀⠀⡿⢟⢗⢗⢖⢖⢖⢖⢗⢜⢝⢳⣵⡕⢏⣻⣿⣿⣷⣪⣷⣿⣮⣷⣿⣿⣿⣿⢏⢕⣙⣿⣿⣝⢑⢕⢝⢻⣿⣿⣿⣿⣿⣿⣿⣿⣿⣿⣿⣿⣿⣿⣿⣿⣿⣿⣿⣿⠀⠀⠀⠀⠀⠀⠀⠀⠀⠀⠀⠀</a:t>
            </a:r>
            <a:br/>
            <a:r>
              <a:t>⠀⠀⠀⠀⠀⠀⠀⠀⠀⠀⠀⢕⢕⢕⢕⢕⢕⢕⢕⢕⢕⢕⢕⢜⢿⡇⢹⣿⣗⣿⣿⣿⣿⣿⣿⣿⣿⣿⣿⣺⣿⣿⣿⣿⣏⢝⣧⡕⢕⣼⣿⣿⣿⣿⣿⣿⣿⣿⣿⣿⣕⢱⣞⣿⣿⣿⣿⣿⣿⠀⠀⠀⠀⠀⠀⠀⠀⠀⠀⠀⠀</a:t>
            </a:r>
            <a:br/>
            <a:r>
              <a:t>⠀⠀⠀⠀⠀⠀⠀⠀⠀⠀⠀⣿⣿⣿⣷⣷⣷⣧⣵⣧⣵⣵⣵⣕⣜⣿⡇⢿⣿⡿⣿⣿⣿⣿⣿⣿⣿⣿⣿⣷⣿⣿⣿⣿⡏⢕⢜⣿⣮⣿⣿⣿⣿⣿⣿⣿⣿⣿⣿⡕⣹⣿⣿⣿⣿⣿⣿⣿⣿⠀⠀⠀⠀⠀⠀⠀⠀⠀⠀⠀⠀</a:t>
            </a:r>
            <a:br/>
            <a:r>
              <a:t>⠀⠀⠀⠀⠀⠀⠀⠀⠀⠀⠀⣿⣿⣿⣿⣿⣿⣿⣿⣿⣿⣿⣿⣿⣿⣿⣧⢜⣿⣿⣿⣿⣿⣿⣿⣟⣻⣿⣿⣿⣽⣿⣿⡿⠻⣷⣷⣿⣿⣿⣿⣿⣿⣿⣿⣿⣿⣿⣿⡕⣿⣿⣿⣿⣿⣿⣿⣿⣿⠀⠀⠀⠀⠀⠀⠀⠀⠀⠀⠀⠀</a:t>
            </a:r>
            <a:br/>
            <a:r>
              <a:t>⠀⠀⠀⠀⠀⠀⠀⠀⠀⠀⠀⣿⣿⣿⣿⣿⣿⣿⣿⣿⣿⣿⣿⣿⣿⣿⣿⢸⣿⣿⣿⣿⣿⣿⣿⣿⣿⣿⣿⣿⡏⠁⠁⠀⠀⣿⣿⣿⣿⣿⣿⣿⣿⣿⣿⣿⣿⣿⣿⡿⣿⣿⣿⣿⣿⣿⣿⣿⣿⠀⠀⠀⠀⠀⠀⠀⠀⠀⠀⠀⠀</a:t>
            </a:r>
            <a:br/>
            <a:r>
              <a:t>⠀⠀⠀⠀⠀⠀⠀⠀⠀⠀⠀⣿⣿⣿⣿⣿⣿⣿⣿⣿⣿⣿⣿⣿⣿⣿⣿⣻⣿⣿⣿⣿⣿⣿⣿⣿⣿⣿⣿⣿⣧⡁⠀⠀⢰⣿⣿⣿⣿⣿⣿⣿⣿⣿⣿⣿⣿⣿⣿⣇⢿⣿⣿⣿⣿⣿⣿⣿⣿⠀⠀⠀⠀⠀⠀⠀⠀⠀⠀⠀⠀</a:t>
            </a:r>
            <a:br/>
            <a:r>
              <a:t>⠀⠀⠀⠀⠀⠀⠀⠀⠀⠀⠀⣿⣿⣿⣿⣿⣿⣿⣿⣿⣿⣿⣿⣿⣿⣿⢇⣾⣿⣿⣿⣿⣿⣿⣿⣿⣿⣿⣿⣿⣿⠑⠀⠀⣿⣿⣿⣿⣿⣿⣿⣿⣿⣿⣿⣿⣿⣿⣿⣿⣸⣿⣿⣿⣿⣿⣿⣿⣿⠀⠀⠀⠀⠀⠀⠀⠀⠀⠀⠀⠀</a:t>
            </a:r>
            <a:br/>
            <a:r>
              <a:t>⠀⠀⠀⠀⠀⠀⠀⠀⠀⠀⠀⣿⣿⣿⣿⣿⣿⣿⣿⣿⣿⣿⣿⣿⣿⣿⢇⣿⣿⣿⣿⣿⣿⣿⣿⣿⣿⣿⣿⡿⠁⠀⠀⠀⣿⣿⣿⣿⣿⣿⣿⣿⣿⣿⣿⣿⣿⣿⣿⣿⣿⣿⣿⣿⣿⣿⣿⣿⣿⠀⠀⠀⠀⠀⠀⠀⠀⠀⠀⠀⠀</a:t>
            </a:r>
            <a:br/>
            <a:r>
              <a:t>⠀⠀⠀⠀⠀⠀⠀⠀⠀⠀⠀⣿⣿⣿⣿⣿⣿⣿⣿⣿⣿⣿⣿⣿⣿⣿⡇⣿⣿⣿⣿⣿⣿⣿⣿⣿⣿⣿⣿⡇⠀⠀⠀⠀⢹⣿⣿⣿⡿⣿⣿⣿⣿⣿⣿⣿⣿⣿⣿⣿⣿⣿⣿⣿⣿⣿⣿⣿⣿⠀⠀⠀⠀⠀⠀⠀⠀⠀⠀⠀⠀</a:t>
            </a:r>
            <a:br/>
            <a:r>
              <a:t>⠀⠀⠀⠀⠀⠀⠀⠀⠀⠀⠀⣿⣿⣿⣿⣿⣿⣿⣿⣿⣿⣿⣿⣿⣿⣿⡇⣿⣿⣿⣿⣿⣿⣿⣿⣿⣿⣿⣿⡇⠀⢄⡀⡀⢸⣿⣿⣿⣿⣿⣿⣿⣿⣿⣿⣿⣿⣿⣿⣿⣷⣾⣿⣿⣿⣯⣿⣿⣿⠀⠀⠀⠀⠀⠀⠀⠀⠀⠀⠀⠀</a:t>
            </a:r>
            <a:br/>
            <a:r>
              <a:t>⠀⠀⠀⠀⠀⠀⠀⠀⠀⠀⠀⣿⣿⣿⣿⣿⣿⣿⣿⣿⣿⣿⣿⣿⣿⡿⢇⣿⣿⣿⣿⣿⣿⣿⣿⣿⣿⣿⣿⠀⠀⠀⠀⠀⢸⣿⣿⣿⣿⣿⣿⣿⣿⣽⣽⣝⣟⣻⡿⢿⢿⢿⢟⢟⢟⢟⢻⣿⣿⠀⠀⠀⠀⠀⠀⠀⠀⠀⠀⠀⠀</a:t>
            </a:r>
            <a:br/>
            <a:r>
              <a:t>⠀⠀⠀⠀⠀⠀⠀⠀⠀⠀⠀⣿⣿⣿⣿⣷⣧⣷⣾⡿⣿⣽⣽⣵⣵⣵⣵⣼⡿⢿⠯⠝⢋⢙⢙⢹⣿⣿⣿⠀⠀⠀⠀⠀⢸⣿⣿⣿⣿⣿⢝⢟⢟⢟⢻⡿⡿⢽⣝⣟⢗⢕⢕⢕⢕⢕⢜⢻⢾⠀⠀⠀⠀⠀⠀⠀⠀⠀⠀⠀⠀</a:t>
            </a:r>
            <a:br/>
            <a:r>
              <a:t>⠀⠀⠀⠀⠀⠀⠀⠀⠀⠀⠀⣿⣿⣿⣿⣿⢿⠿⢿⢟⢛⢛⢏⢝⢍⢕⢕⢔⢕⢕⢕⢕⢕⢕⢕⣿⣿⡿⠑⠀⠀⠀⠀⠀⢸⣿⣿⣿⣿⣿⣷⣷⣾⣷⣷⣿⣿⣿⣿⣿⣿⣾⣷⣾⣷⣿⣿⣿⣿⠀⠀⠀⠀⠀⠀⠀⠀⠀⠀⠀⠀</a:t>
            </a:r>
            <a:br/>
            <a:r>
              <a:t>⠀⠀⠀⠀⠀⠀⠀⠀⠀⠀⠀⢉⢍⢅⢄⢔⢕⢕⢕⢕⢇⢵⢇⢱⢕⢇⢕⢕⢝⢕⢞⢻⢎⢟⢾⡟⠀⠀⠀⠀⠀⠀⠀⠀⣼⣿⣿⣿⣿⣿⣿⣿⣿⣿⣿⣿⣿⣿⣿⣿⣿⣿⣿⣿⣿⣿⣿⣿⣿⠀⠀⠀⠀⠀⠀⠀⠀⠀⠀⠀⠀</a:t>
            </a:r>
            <a:br/>
            <a:r>
              <a:t>⠀⠀⠀⠀⠀⠀⠀⠀⠀⠀⠀⠀⠑⠑⠑⠑⠑⠑⠑⠑⠑⠑⠑⠑⠑⠑⠑⠑⠑⠑⠑⠑⠑⠑⠘⠀⠀⠀⠀⠀⠀⠀⠀⠐⠛⠛⠛⠛⠛⠛⠛⠛⠛⠛⠛⠛⠛⠛⠛⠛⠛⠛⠛⠛⠛⠛⠛⠛⠛⠀⠀⠀⠀⠀⠀⠀⠀⠀⠀⠀⠀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⠀⠀⠀⠀⠀⠀⠀⠀⠀⠀⠀⢝⢕⢽⣮⣾⡝⣻⣿⣿⣿⣿⣿⣿⣿⣿⣿⣿⣿⣿⣿⣿⣿⣿⣿⣿⣿⣿⣿⣿⣿⣿⣿⣿⣿⣿⣿⣿⣿⣿⣿⣿⣿⣿⣿⣿⣿⣿⣿⣿⣿⣿⣿⣿⣿⣿⣿⣿⣿⠀⠀⠀⠀⠀⠀⠀⠀⠀⠀⠀⠀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⠀⠀⠀⠀⠀⠀⠀⠀⠀⠀⠀⢵⣵⣞⣵⣿⣿⣽⣷⣟⣿⣿⣿⢿⣿⣷⣿⣿⣿⣿⣿⣿⣿⣿⣿⣿⣿⣿⣿⣿⣿⣿⣿⣿⣿⣿⣿⣿⣿⣿⣿⣿⣿⣿⣿⣿⣿⣿⣿⣿⣿⣿⣿⣿⣿⣿⣿⣿⣿⠀⠀⠀⠀⠀⠀⠀⠀⠀⠀⠀⠀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⠀⠀⠀⠀⠀⠀⠀⠀⠀⠀⠀⢽⣯⣟⡷⣽⣯⣷⣻⢟⢯⣵⣝⢯⢿⢟⢎⣟⡻⣟⣿⣿⣿⣿⣿⣿⣿⣿⣿⣿⣿⣿⣿⣿⣿⣿⣿⣿⣿⣿⣿⣿⣿⣿⣿⣿⣿⣿⣿⣿⣿⣿⣿⣿⣿⣿⣿⣿⣿⠀⠀⠀⠀⠀⠀⠀⠀⠀⠀⠀⠀</a:t>
            </a:r>
            <a:br/>
            <a:r>
              <a:t>⠀⠀⠀⠀⠀⠀⠀⠀⠀⠀⠀⣮⡧⢵⣵⣼⣽⣿⣞⡜⢟⣿⢵⣷⢧⢿⣯⢽⣿⢷⣯⢿⣿⣿⣿⣿⣿⣿⣿⣿⣿⣿⣿⣿⣿⣿⣿⣿⣿⣿⣿⣿⣿⣿⣿⣿⣿⣿⣿⣿⣿⣿⣿⣿⣿⣿⣿⣿⣿⠀⠀⠀⠀⠀⠀⠀⠀⠀⠀⠀⠀</a:t>
            </a:r>
            <a:br/>
            <a:r>
              <a:t>⠀⠀⠀⠀⠀⠀⠀⠀⠀⠀⠀⣿⣿⣿⢿⣟⣻⣿⣿⣿⣟⣞⢷⣷⣷⢿⣽⣳⣝⣫⣗⣟⣿⣿⣿⣿⣿⣿⣿⣿⣿⣿⣿⣿⣿⣿⣿⣿⣿⣿⣿⣿⣿⣿⣿⣿⣿⣿⣿⣿⣿⣿⣿⣿⣿⣿⣿⣿⣿⠀⠀⠀⠀⠀⠀⠀⠀⠀⠀⠀⠀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⠀⠀⠀⠀⠀⠀⠀⠀⠀⠀⠀⣿⣿⣿⣿⣿⣿⣿⣿⣿⣯⣧⣱⣼⣿⣷⡿⣯⣷⢾⢮⡟⣻⣿⣿⣿⣿⣿⣿⣿⣿⣿⣿⣿⣿⣿⣿⣿⣿⣿⣿⣿⣿⣿⣿⣿⣿⣿⣿⣿⣿⣿⣿⣿⣿⣿⣿⣿⣿⠀⠀⠀⠀⠀⠀⠀⠀⠀⠀⠀⠀</a:t>
            </a:r>
            <a:br/>
            <a:r>
              <a:t>⠀⠀⠀⠀⠀⠀⠀⠀⠀⠀⠀⣿⣟⣟⡿⢗⢟⢻⢿⣿⣿⣿⣷⣿⣷⣿⣸⣝⣿⣿⣾⣿⣟⣟⣿⣿⣿⣿⢯⣿⣿⣿⣿⣿⣿⣿⣿⣿⣿⣿⣿⣿⣿⣿⣿⣿⣿⣿⣿⣿⣿⣿⣿⣿⣿⣿⣿⣿⣿⠀⠀⠀⠀⠀⠀⠀⠀⠀⠀⠀⠀</a:t>
            </a:r>
            <a:br/>
            <a:r>
              <a:t>⠀⠀⠀⠀⠀⠀⠀⠀⠀⠀⠀⢻⣻⣿⡾⢟⢝⢝⢕⣕⡕⢜⢝⢹⢿⣻⣿⣯⣹⣼⡝⢟⢹⢿⢾⣿⣇⣷⣿⡿⢟⢻⣻⣿⣿⣿⣿⣿⣿⣿⣿⣿⣿⣿⣿⣿⣿⣿⣿⣿⣿⣿⣿⣿⣿⣿⣿⣿⣿⠀⠀⠀⠀⠀⠀⠀⠀⠀⠀⠀⠀</a:t>
            </a:r>
            <a:br/>
            <a:r>
              <a:t>⠀⠀⠀⠀⠀⠀⠀⠀⠀⠀⠀⣿⢟⢗⢖⢖⢗⢶⢶⢧⢕⢝⢳⣵⡕⢝⣹⣿⣿⣵⣵⣽⣿⣷⣽⣾⣿⣿⣝⣕⣪⣴⣿⣿⣏⡙⢕⢝⢝⢿⣿⣿⣿⣿⣿⣿⣿⣿⣿⣿⣿⣿⣿⣿⣿⣿⣿⣿⣿⠀⠀⠀⠀⠀⠀⠀⠀⠀⠀⠀⠀</a:t>
            </a:r>
            <a:br/>
            <a:r>
              <a:t>⠀⠀⠀⠀⠀⠀⠀⠀⠀⠀⠀⢕⢕⢕⢕⢕⢕⢕⢕⢕⢕⢕⢕⢜⢻⣧⢜⢷⣷⣿⣿⣿⣿⣿⣵⣿⣿⣿⣿⡽⣿⣿⣿⣿⣇⢝⢷⣵⢕⣕⣿⣿⣿⣿⣿⣿⣿⣿⣿⣿⣿⡕⣸⣿⣿⣿⣿⣿⣿⠀⠀⠀⠀⠀⠀⠀⠀⠀⠀⠀⠀</a:t>
            </a:r>
            <a:br/>
            <a:r>
              <a:t>⠀⠀⠀⠀⠀⠀⠀⠀⠀⠀⠀⣿⣿⣿⣷⣷⣷⣧⣵⣵⣵⣵⣵⣕⡕⣿⣷⢸⣿⣯⣿⣿⣿⣿⣿⣿⣿⣿⣷⣿⣿⣿⣿⣿⡏⢕⢕⢻⣷⣿⣿⣿⣿⣿⣿⣿⣿⣿⣿⣿⢜⣻⣿⣿⣿⣿⣿⣿⣿⠀⠀⠀⠀⠀⠀⠀⠀⠀⠀⠀⠀</a:t>
            </a:r>
            <a:br/>
            <a:r>
              <a:t>⠀⠀⠀⠀⠀⠀⠀⠀⠀⠀⠀⣿⣿⣿⣿⣿⣿⣿⣿⣿⣿⣿⣿⣿⣿⣿⣷⣜⣻⣿⣿⣿⣿⣿⣿⣟⣻⣿⣿⣿⡿⣿⣿⠟⢻⣷⣧⣼⣿⣿⣿⣿⣿⣿⣿⣿⣿⣿⣿⣿⢹⣿⣿⣿⣿⣿⣿⣿⣿⠀⠀⠀⠀⠀⠀⠀⠀⠀⠀⠀⠀</a:t>
            </a:r>
            <a:br/>
            <a:r>
              <a:t>⠀⠀⠀⠀⠀⠀⠀⠀⠀⠀⠀⣿⣿⣿⣿⣿⣿⣿⣿⣿⣿⣿⣿⣿⣿⣿⣿⢜⣿⣿⣿⣿⣻⣿⣿⣿⣿⣿⣿⣿⠁⠀⠀⠀⢑⣿⣿⣿⣿⣿⣿⣿⣿⣿⣿⣿⣿⣿⣿⣿⣾⣿⣿⣿⣿⣿⣿⣿⣿⠀⠀⠀⠀⠀⠀⠀⠀⠀⠀⠀⠀</a:t>
            </a:r>
            <a:br/>
            <a:r>
              <a:t>⠀⠀⠀⠀⠀⠀⠀⠀⠀⠀⠀⣿⣿⣿⣿⣿⣿⣿⣿⣿⣿⣿⣿⣿⣿⣿⣿⣹⣿⣿⣿⣿⣿⣿⣿⣿⣿⣿⣿⣿⣦⠀⠀⠀⣼⣿⣿⣿⣿⣿⣿⣿⣿⣿⣿⣿⣿⣿⣿⣿⡕⣿⣿⣿⣿⣿⣿⣿⣿⠀⠀⠀⠀⠀⠀⠀⠀⠀⠀⠀⠀</a:t>
            </a:r>
            <a:br/>
            <a:r>
              <a:t>⠀⠀⠀⠀⠀⠀⠀⠀⠀⠀⠀⣿⣿⣿⣿⣿⣿⣿⣿⣿⣿⣿⣿⣿⣿⣿⡏⣺⣿⣿⣿⣿⣿⣿⣿⣿⣿⣿⣿⣿⢏⠀⠀⢱⣿⣿⣿⣿⣿⣿⣿⣿⣿⣿⣿⣿⣿⣿⣿⣿⣇⣹⣿⣿⣿⣿⣿⣿⣿⠀⠀⠀⠀⠀⠀⠀⠀⠀⠀⠀⠀</a:t>
            </a:r>
            <a:br/>
            <a:r>
              <a:t>⠀⠀⠀⠀⠀⠀⠀⠀⠀⠀⠀⣿⣿⣿⣿⣿⣿⣿⣿⣿⣿⣿⣿⣿⣿⣿⡇⣿⣿⣿⣿⣿⣿⣿⣿⣿⣿⣿⣿⠃⠀⠀⠀⠸⣿⣿⣿⣿⣿⣿⣿⣿⣿⣿⣿⣿⣿⣿⣿⣿⣿⣿⣿⣿⣿⣿⣿⣿⣿⠀⠀⠀⠀⠀⠀⠀⠀⠀⠀⠀⠀</a:t>
            </a:r>
            <a:br/>
            <a:r>
              <a:t>⠀⠀⠀⠀⠀⠀⠀⠀⠀⠀⠀⣿⣿⣿⣿⣿⣿⣿⣿⣿⣿⣿⣿⣿⣿⣿⣟⣸⣿⣿⣿⣿⣿⣿⣿⣿⣿⣿⣿⡄⠀⠀⠀⠀⣿⣿⣿⣿⣿⣿⣿⣿⣿⣿⣿⣿⣿⣿⣿⣿⣿⣷⣿⣿⡿⣿⣿⣿⣿⠀⠀⠀⠀⠀⠀⠀⠀⠀⠀⠀⠀</a:t>
            </a:r>
            <a:br/>
            <a:r>
              <a:t>⠀⠀⠀⠀⠀⠀⠀⠀⠀⠀⠀⣿⣿⣿⣿⣿⣿⣿⣿⣿⣿⣿⣿⣿⣿⣿⣧⢽⣿⣿⣿⣿⣿⣿⣿⣿⣿⣿⣿⠇⠀⡀⢀⢀⣿⣿⣿⣿⣿⣿⣿⣿⣿⣿⣿⣿⣿⣿⣿⣿⣿⣿⣿⣿⣯⣿⣽⣽⣿⠀⠀⠀⠀⠀⠀⠀⠀⠀⠀⠀⠀</a:t>
            </a:r>
            <a:br/>
            <a:r>
              <a:t>⠀⠀⠀⠀⠀⠀⠀⠀⠀⠀⠀⣿⣿⣿⣿⣿⣿⣿⣿⣿⣿⣿⣿⣿⣿⣿⢏⢸⣿⣿⣿⣿⣿⣿⣿⣿⣿⣿⣿⡇⠀⠁⠀⠀⢻⣿⣿⣿⣿⡿⢝⣿⣿⣿⣿⣿⢟⡟⢿⢿⣿⣿⣿⡿⢟⢟⢿⢿⣿⠀⠀⠀⠀⠀⠀⠀⠀⠀⠀⠀⠀</a:t>
            </a:r>
            <a:br/>
            <a:r>
              <a:t>⠀⠀⠀⠀⠀⠀⠀⠀⠀⠀⠀⣽⣿⣿⣿⣽⣽⣽⣿⣿⣿⣿⣏⣽⣝⣕⣵⣼⣿⡿⢿⠽⠟⠛⢛⢟⣿⣿⣿⡟⠀⠀⠀⠀⢸⣿⣿⣿⣿⣿⢕⢝⢿⣿⣿⣟⣟⣟⣿⢗⢗⢕⢕⢕⢕⢕⢕⢕⢽⠀⠀⠀⠀⠀⠀⠀⠀⠀⠀⠀⠀</a:t>
            </a:r>
            <a:br/>
            <a:r>
              <a:t>⠀⠀⠀⠀⠀⠀⠀⠀⠀⠀⠀⣿⣿⣿⣿⣿⣿⡿⢿⠿⠿⢟⢛⢟⢝⢍⢍⢕⢔⢔⢔⢔⢕⢕⢕⣱⡿⠻⡿⠇⠀⠀⠀⠀⢸⣿⣿⣿⣿⣿⣧⣵⣵⣼⣽⣷⣷⣷⣷⣿⣿⣷⣷⣧⣵⣵⣷⣷⣷⠀⠀⠀⠀⠀⠀⠀⠀⠀⠀⠀⠀</a:t>
            </a:r>
            <a:br/>
            <a:r>
              <a:t>⠀⠀⠀⠀⠀⠀⠀⠀⠀⠀⠀⠙⢙⢉⢅⢕⢔⢕⢕⢕⢱⢵⢗⢕⢝⢱⢕⢕⢕⢗⢷⢷⢷⢿⢿⡿⠁⠀⠀⠀⠀⠀⠀⠀⣸⣿⣿⣿⣿⣿⣿⣿⣿⣿⣿⣿⣿⣿⣿⣿⣿⣿⣿⣿⣿⣿⣿⣿⣿⠀⠀⠀⠀⠀⠀⠀⠀⠀⠀⠀⠀</a:t>
            </a:r>
            <a:br/>
            <a:r>
              <a:t>⠀⠀⠀⠀⠀⠀⠀⠀⠀⠀⠀⠑⠑⠑⠑⠑⠑⠑⠑⠑⠑⠑⠑⠑⠑⠑⠑⠑⠑⠑⠑⠑⠑⠑⠘⠃⠀⠀⠀⠀⠀⠀⠀⠐⠛⠛⠛⠛⠛⠛⠛⠛⠛⠛⠛⠛⠛⠛⠛⠛⠛⠛⠛⠛⠛⠛⠛⠛⠛⠀⠀⠀⠀⠀⠀⠀⠀⠀⠀⠀⠀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⠀⠀⠀⠀⠀⠀⠀⠀⠀⠀⠀⢹⢵⡽⣾⣵⣯⣻⣿⣿⣿⣿⣿⣿⣿⣿⣿⣿⣿⣿⣿⣿⣿⣿⣿⣿⣿⣿⣿⣿⣿⣿⣿⣿⣿⣿⣿⣿⣿⣿⣿⣿⣿⣿⣿⣿⣿⣿⣿⣿⣿⣿⣿⣿⣿⣿⣿⣿⣿⠀⠀⠀⠀⠀⠀⠀⠀⠀⠀⠀⠀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⠀⠀⠀⠀⠀⠀⠀⠀⠀⠀⠀⣵⣵⣗⣷⣿⣿⣿⣿⣿⣿⣿⣿⣿⣿⣿⣿⣿⣿⣿⣿⣿⣿⣿⣿⣿⣿⣿⣿⣿⣿⣿⣿⣿⣿⣿⣿⣿⣿⣿⣿⣿⣿⣿⣿⣿⣿⣿⣿⣿⣿⣿⣿⣿⣿⣿⣿⣿⣿⠀⠀⠀⠀⠀⠀⠀⠀⠀⠀⠀⠀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⠀⠀⠀⠀⠀⠀⠀⠀⠀⠀⠀⢽⢿⣟⣳⣯⣿⣿⣿⣿⣿⣿⣿⣿⣿⣿⡿⣿⣿⣿⣿⣿⣿⣿⣿⣿⣿⣿⣿⣿⣿⣿⣿⣿⣿⣿⣿⣿⣿⣿⣿⣿⣿⣿⣿⣿⣿⣿⣿⣿⣿⣿⣿⣿⣿⣿⣿⣿⣿⠀⠀⠀⠀⠀⠀⠀⠀⠀⠀⠀⠀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⠀⠀⠀⠀⠀⠀⠀⠀⠀⠀⠀⣷⡯⣽⣼⣾⣯⣿⣿⣿⢟⣿⢿⣷⡿⢿⣿⣽⣿⣿⣿⣿⣿⣿⣿⣿⣿⣿⣿⣿⣿⣿⣿⣿⣿⣿⣿⣿⣿⣿⣿⣿⣿⣿⣿⣿⣿⣿⣿⣿⣿⣿⣿⣿⣿⣿⣿⣿⣿⠀⠀⠀⠀⠀⠀⠀⠀⠀⠀⠀⠀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⠀⠀⠀⠀⠀⠀⠀⠀⠀⠀⠀⣿⣿⣿⣿⣿⣻⣿⣿⣿⣿⣿⣷⣾⣾⣿⣿⣿⣞⣻⣟⣿⣽⣿⣿⣿⣿⣿⣿⣿⣿⣿⣿⣿⣿⣿⣿⣿⣿⣿⣿⣿⣿⣿⣿⣿⣿⣿⣿⣿⣿⣿⣿⣿⣿⣿⣿⣿⣿⠀⠀⠀⠀⠀⠀⠀⠀⠀⠀⠀⠀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⠀⠀⠀⠀⠀⠀⠀⠀⠀⠀⠀⣿⣿⣿⣿⣿⣿⣿⣿⣿⣿⣿⣷⣾⣿⣿⣿⣿⣿⣷⣿⣟⣿⣯⣿⣿⣿⣿⣿⣿⣿⣿⣿⣿⣿⣿⣿⣿⣿⣿⣿⣿⣿⣿⣿⣿⣿⣿⣿⣿⣿⣿⣿⣿⣿⣿⣿⣿⣿⠀⠀⠀⠀⠀⠀⠀⠀⠀⠀⠀⠀</a:t>
            </a:r>
            <a:br/>
            <a:r>
              <a:t>⠀⠀⠀⠀⠀⠀⠀⠀⠀⠀⠀⣿⣿⣿⣿⣿⢿⢿⢿⣿⣿⣿⣿⣿⣟⣿⣟⣝⣿⣿⣿⣿⣿⣟⣿⣿⣿⣿⣿⣿⣿⣿⣿⣿⣿⣿⣿⣿⣿⣿⣿⣿⣿⣿⣿⣿⣿⣿⣿⣿⣿⣿⣿⣿⣿⣿⣿⣿⣿⠀⠀⠀⠀⠀⠀⠀⠀⠀⠀⠀⠀</a:t>
            </a:r>
            <a:br/>
            <a:r>
              <a:t>⠀⠀⠀⠀⠀⠀⠀⠀⠀⠀⠀⣿⣿⣿⣿⢟⢏⢝⢕⣕⣕⢜⢝⢏⢿⣿⣿⣯⣿⣿⣿⣟⢻⡿⢿⣿⣿⣿⣿⡟⡫⠝⣽⣿⣿⣿⣿⣿⣿⣿⣿⣿⣿⣿⣿⣿⣿⣿⣿⣿⣿⣿⣿⣿⣿⣿⣿⣿⣿⠀⠀⠀⠀⠀⠀⠀⠀⠀⠀⠀⠀</a:t>
            </a:r>
            <a:br/>
            <a:r>
              <a:t>⠀⠀⠀⠀⠀⠀⠀⠀⠀⠀⠀⣿⢿⢟⢗⢖⢖⢳⢶⢧⢕⢝⢗⢧⣕⢝⢻⣿⣿⣽⣾⣿⣿⣿⣿⣷⣿⣿⡇⣮⣵⣷⣿⣿⣏⣝⠕⢜⢝⢻⣿⣿⣿⣿⣿⣿⣿⣿⣿⣿⣿⣿⣿⣿⣿⣿⣿⣿⣿⠀⠀⠀⠀⠀⠀⠀⠀⠀⠀⠀⠀</a:t>
            </a:r>
            <a:br/>
            <a:r>
              <a:t>⠀⠀⠀⠀⠀⠀⠀⠀⠀⠀⠀⢏⢕⢕⢕⢕⢕⢕⢕⢕⢕⢕⢕⢕⢹⣧⡕⢿⣷⣿⣿⣿⣿⣿⣷⣿⣿⣿⣿⣹⣿⣿⣿⣿⡇⢘⢹⣧⡕⡕⣸⣿⣿⣿⣿⣿⣿⣿⣿⣿⣿⣏⢕⣿⣿⣿⣿⣿⣿⠀⠀⠀⠀⠀⠀⠀⠀⠀⠀⠀⠀</a:t>
            </a:r>
            <a:br/>
            <a:r>
              <a:t>⠀⠀⠀⠀⠀⠀⠀⠀⠀⠀⠀⣿⣿⣿⣷⣷⣷⣷⣵⣵⣵⣵⣵⣕⣕⣸⣷⢜⣿⣿⣿⣿⣿⣿⣿⣿⣿⣿⣿⣿⣿⣿⣿⣿⡇⢔⢕⢜⣿⣯⣿⣿⣿⣿⣿⣿⣿⣿⣿⣿⣏⢜⣿⣿⣿⣿⣿⣿⣿⠀⠀⠀⠀⠀⠀⠀⠀⠀⠀⠀⠀</a:t>
            </a:r>
            <a:br/>
            <a:r>
              <a:t>⠀⠀⠀⠀⠀⠀⠀⠀⠀⠀⠀⣿⣿⣿⣿⣿⣿⣿⣿⣿⣿⣿⣿⣿⣿⣿⣿⡇⣿⣿⣿⣿⣿⣿⣿⣿⣿⣿⣿⣿⢻⢿⠿⠟⢻⣷⣵⣧⣿⣿⣿⣿⣿⣿⣿⣿⣿⣿⣿⣿⣯⢺⣿⣿⣿⣿⣿⣿⣿⠀⠀⠀⠀⠀⠀⠀⠀⠀⠀⠀⠀</a:t>
            </a:r>
            <a:br/>
            <a:r>
              <a:t>⠀⠀⠀⠀⠀⠀⠀⠀⠀⠀⠀⣿⣿⣿⣿⣿⣿⣿⣿⣿⣿⣿⣿⣿⣿⣿⣿⡇⣿⣿⣿⣿⣿⣿⣿⣿⣿⣿⣿⡏⠀⠀⠀⠀⢸⣿⣿⣿⣿⣿⣿⣿⣿⣿⣿⣿⣿⣿⣿⣿⣷⢼⣿⣿⣿⣿⣿⣿⣿⠀⠀⠀⠀⠀⠀⠀⠀⠀⠀⠀⠀</a:t>
            </a:r>
            <a:br/>
            <a:r>
              <a:t>⠀⠀⠀⠀⠀⠀⠀⠀⠀⠀⠀⣿⣿⣿⣿⣿⣿⣿⣿⣿⣿⣿⣿⣿⣿⣿⣿⣧⣿⣿⣿⣿⣿⣿⣿⣿⣿⣿⣿⣿⡔⠀⠀⢄⣿⣿⣿⣿⣿⣿⣿⣿⣿⣿⣿⣿⣿⣿⣿⣿⣯⢸⣿⣿⣿⣿⣿⣿⣿⠀⠀⠀⠀⠀⠀⠀⠀⠀⠀⠀⠀</a:t>
            </a:r>
            <a:br/>
            <a:r>
              <a:t>⠀⠀⠀⠀⠀⠀⠀⠀⠀⠀⠀⣿⣿⣿⣿⣿⣿⣿⣿⣿⣿⣿⣿⣿⣿⣿⣿⢱⣿⣿⣿⣿⣿⣿⣿⣿⣿⣿⣿⡟⠀⠀⠀⣼⣿⣿⣿⣿⣿⣿⣿⣿⣿⣿⣿⣿⣿⣿⣿⣿⣿⣇⣿⣿⣿⣿⣿⣿⣿⠀⠀⠀⠀⠀⠀⠀⠀⠀⠀⠀⠀</a:t>
            </a:r>
            <a:br/>
            <a:r>
              <a:t>⠀⠀⠀⠀⠀⠀⠀⠀⠀⠀⠀⣿⣿⣿⣿⣿⣿⣿⣿⣿⣿⣿⣿⣿⣿⣿⣿⢸⣿⣿⣿⣿⣿⣿⣿⣿⣿⣿⡏⠀⠀⠀⠀⢻⣿⣿⣿⣿⣿⣿⣿⣿⣿⣿⣿⣿⣿⣿⣿⣿⣿⣿⣿⣿⣿⣿⣿⣿⣿⠀⠀⠀⠀⠀⠀⠀⠀⠀⠀⠀⠀</a:t>
            </a:r>
            <a:br/>
            <a:r>
              <a:t>⠀⠀⠀⠀⠀⠀⠀⠀⠀⠀⠀⣿⣿⣿⣿⣿⣿⣿⣿⣿⣿⣿⣿⣿⣿⣿⣿⢸⣿⣿⣿⣿⣿⣿⣿⣿⣿⣿⣇⠀⠀⠀⠀⢸⣿⣿⣿⣿⣿⣿⣿⣿⣿⣿⣿⣿⣿⣿⣿⣿⣿⣿⣿⣿⣿⡿⣿⣿⣿⠀⠀⠀⠀⠀⠀⠀⠀⠀⠀⠀⠀</a:t>
            </a:r>
            <a:br/>
            <a:r>
              <a:t>⠀⠀⠀⠀⠀⠀⠀⠀⠀⠀⠀⣿⣿⣿⣿⣿⣿⣿⣿⣿⣿⣿⣿⣿⣿⣿⣿⢸⣿⣿⣿⣿⣿⣿⣿⣿⣿⣿⣿⠀⢀⠀⠀⢸⣿⣿⣿⣿⣿⣿⣿⣿⣿⣿⣿⣿⣿⣿⣿⣿⣿⣿⣿⣿⣿⣿⣿⣟⣟⠀⠀⠀⠀⠀⠀⠀⠀⠀⠀⠀⠀</a:t>
            </a:r>
            <a:br/>
            <a:r>
              <a:t>⠀⠀⠀⠀⠀⠀⠀⠀⠀⠀⠀⣿⣿⣿⣿⣿⣿⣿⣿⣿⣿⣿⣿⣿⣿⣿⡿⢸⣿⣿⣿⣿⣿⣿⣿⣿⣿⣿⣿⣷⣼⡅⠁⠑⣿⣿⣿⣿⣿⣿⢟⢻⣿⣿⣿⣿⣿⣿⣿⣿⣿⣿⣿⣿⢿⢿⢿⢿⣿⠀⠀⠀⠀⠀⠀⠀⠀⠀⠀⠀⠀</a:t>
            </a:r>
            <a:br/>
            <a:r>
              <a:t>⠀⠀⠀⠀⠀⠀⠀⠀⠀⠀⠀⣻⣿⣯⣽⣽⣽⣽⣿⣿⣿⣿⣟⡟⣝⣝⣕⣕⣿⢿⢿⢟⠟⠟⠙⢻⣿⣿⣿⣿⣿⡟⠁⠀⣿⣿⣿⣿⣿⣿⡕⢕⢕⢹⣿⣿⣿⣿⣿⡷⢷⢵⢕⢕⢕⢕⢕⢕⢕⠀⠀⠀⠀⠀⠀⠀⠀⠀⠀⠀⠀</a:t>
            </a:r>
            <a:br/>
            <a:r>
              <a:t>⠀⠀⠀⠀⠀⠀⠀⠀⠀⠀⠀⣿⣿⣿⣿⣿⣿⣿⣿⢷⠾⠿⢟⢟⢛⢋⢉⢍⢅⢔⢔⢔⢔⢕⢕⢸⣿⠋⠁⠈⠉⠀⠀⠀⣿⣿⣿⣿⣿⣿⣧⣕⣕⣵⣼⣿⣿⣯⣽⣵⣷⣷⣵⣵⣕⣕⣵⣵⣵⠀⠀⠀⠀⠀⠀⠀⠀⠀⠀⠀⠀</a:t>
            </a:r>
            <a:br/>
            <a:r>
              <a:t>⠀⠀⠀⠀⠀⠀⠀⠀⠀⠀⠀⠛⢋⢙⢉⢍⢕⢔⢔⢕⢱⢕⢱⢕⢕⢱⢕⢕⢕⢕⢵⢵⢵⢼⣾⣿⠇⠀⠀⠀⠀⠀⠀⠀⣿⣿⣿⣿⣿⣿⣿⣿⣿⣿⣿⣿⣿⣿⣿⣿⣿⣿⣿⣿⣿⣿⣿⣿⣿⠀⠀⠀⠀⠀⠀⠀⠀⠀⠀⠀⠀</a:t>
            </a:r>
            <a:br/>
            <a:r>
              <a:t>⠀⠀⠀⠀⠀⠀⠀⠀⠀⠀⠀⠀⠑⠑⠑⠑⠑⠑⠑⠑⠑⠑⠑⠑⠑⠑⠑⠑⠑⠑⠑⠑⠑⠑⠛⠋⠀⠀⠀⠀⠀⠀⠀⠐⠛⠛⠛⠛⠛⠛⠛⠛⠛⠛⠛⠛⠛⠛⠛⠛⠛⠛⠛⠛⠛⠛⠛⠛⠛⠀⠀⠀⠀⠀⠀⠀⠀⠀⠀⠀⠀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⠀⠀⠀⠀⠀⠀⠀⠀⠀⠀⠀⣿⣿⣿⣿⣿⣿⣿⣿⣿⣿⣿⣿⢕⢺⣿⢿⢏⢝⢝⢻⢿⣿⣿⣿⣿⣿⣿⣿⣿⣿⣿⣿⣿⣿⣿⣿⣿⣿⣿⣿⣿⣿⣿⣿⣿⣿⣿⣿⣿⣿⣿⣿⣿⣿⣿⣿⣿⣿⠀⠀⠀⠀⠀⠀⠀⠀⠀⠀⠀⠀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⠀⠀⠀⠀⠀⠀⠀⠀⠀⠀⠀⣿⣿⣿⣿⣿⣿⣿⣿⣿⣿⣿⣿⢕⢸⣿⣷⣷⡆⢅⠀⢸⣿⣿⣿⣿⣿⣿⣿⣿⣿⣿⣿⣿⣿⣿⣿⣿⣿⣿⣿⣿⣿⣿⣿⣿⣿⣿⣿⣿⣿⣿⣿⣿⣿⣿⣿⣿⣿⠀⠀⠀⠀⠀⠀⠀⠀⠀⠀⠀⠀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⠀⠀⠀⠀⠀⠀⠀⠀⠀⠀⠀⣿⣿⣿⣿⣿⣿⣿⣿⣿⣿⣿⣿⢕⢸⣿⣧⣱⣷⣵⡔⢱⣿⣿⣿⣿⣿⣿⣿⣿⣿⣿⣿⣿⣿⣿⣿⣿⣿⣿⣿⣿⣿⣿⣿⣿⣿⣿⣿⣿⣿⣿⣿⣿⣿⣿⣿⣿⣿⠀⠀⠀⠀⠀⠀⠀⠀⠀⠀⠀⠀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⠀⠀⠀⠀⠀⠀⠀⠀⠀⠀⠀⣿⣿⣿⣿⣿⣿⣿⣿⣿⣿⣿⣿⢕⢺⣿⣿⣿⣿⣿⣷⣿⣿⣿⣿⣿⣿⣿⣿⣿⣿⣿⣿⣿⣿⣿⣿⣿⣿⣿⣿⣿⣿⣿⣿⣿⣿⣿⣿⣿⣿⣿⣿⣿⣿⣿⣿⣿⣿⠀⠀⠀⠀⠀⠀⠀⠀⠀⠀⠀⠀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⠀⠀⠀⠀⠀⠀⠀⠀⠀⠀⠀⣿⣿⣿⣿⣿⣿⣿⣿⣿⣿⣿⡿⢕⣸⣿⣿⣿⣿⣿⣿⣿⣿⣿⣿⣿⣿⣿⣿⣿⣿⣿⣿⣿⣿⣿⣿⣿⣿⣿⣿⣿⣿⣿⣿⣿⣿⣿⣿⣿⣿⣿⣿⣿⣿⣿⣿⣿⣿⠀⠀⠀⠀⠀⠀⠀⠀⠀⠀⠀⠀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⠀⠀⠀⠀⠀⠀⠀⠀⠀⠀⠀⣿⣿⣿⣿⣿⣿⣿⣿⣿⣿⣿⣿⢕⣽⡟⣿⣿⣿⣿⣿⣿⣿⣿⣿⣿⣿⣿⣿⣿⣿⣿⣿⣿⣿⣿⣿⣿⣿⣿⣿⣿⣿⣿⣿⣿⣿⣿⣿⣿⣿⣿⣿⣿⣿⣿⣿⣿⣿⠀⠀⠀⠀⠀⠀⠀⠀⠀⠀⠀⠀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⠀⠀⠀⠀⠀⠀⠀⠀⠀⠀⠀⣿⣿⣿⣿⣿⣿⣿⣿⣿⣿⣿⣟⢕⣿⡿⢹⣿⡟⣿⣿⣿⣿⣿⣿⣿⣿⣿⣿⣿⣿⣿⣿⣿⣿⣿⣿⣿⣿⣿⣿⣿⣿⣿⣿⣿⣿⣿⣿⣿⣿⣿⣿⣿⣿⣿⣿⣿⣿⠀⠀⠀⠀⠀⠀⠀⠀⠀⠀⠀⠀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⠀⠀⠀⠀⠀⠀⠀⠀⠀⠀⠀⣿⣿⣿⣿⣿⣿⣿⣿⣿⣿⣿⡏⢕⣿⣿⣿⣾⣾⣿⣿⣟⣻⣿⣻⣿⣿⣿⣿⣿⣿⣿⣿⣿⣿⣿⣿⣿⣿⣿⣿⣿⣿⣿⣿⣿⣿⣿⣿⣿⣿⣿⣿⣿⣿⣿⣿⣿⣿⠀⠀⠀⠀⠀⠀⠀⠀⠀⠀⠀⠀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⠀⠀⠀⠀⠀⠀⠀⠀⠀⠀⠀⣿⣿⣿⣿⣿⣿⣿⣿⣿⣿⣿⡇⢕⣿⣷⣾⣷⣾⣿⡗⣟⣟⣝⣿⣿⣿⣿⣿⣿⣿⣿⣿⣿⣿⣿⣿⣿⣿⣿⣿⣿⣿⣿⣿⣿⣿⣿⣿⣿⣿⣿⣿⣿⣿⣿⣿⣿⣿⠀⠀⠀⠀⠀⠀⠀⠀⠀⠀⠀⠀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⠀⠀⠀⠀⠀⠀⠀⠀⠀⠀⠀⣿⣿⣿⣿⣿⣿⣿⣿⣿⣿⣿⡇⢕⣿⣿⣿⣿⣿⣿⣼⣿⣷⣿⣿⣿⣧⣿⣿⣿⣿⣿⣿⣿⣿⣿⣿⣿⣿⣿⣿⣿⣿⣿⣿⣿⣿⣿⣿⣿⣿⣿⣿⣿⣿⣿⣿⣿⣿⠀⠀⠀⠀⠀⠀⠀⠀⠀⠀⠀⠀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⠀⠀⠀⠀⠀⠀⠀⠀⠀⠀⠀⣿⣿⣿⣿⣿⣿⣿⣿⣿⣿⣿⡇⢕⣿⣿⣿⣿⣿⣟⡿⣯⣿⣿⣿⣿⣿⣿⣿⣿⣿⣿⣿⣿⣿⣿⣿⣿⣿⣿⣿⣿⣿⣿⣿⣿⣿⣿⣿⣿⣿⣿⣿⣿⣿⣿⣿⣿⣿⠀⠀⠀⠀⠀⠀⠀⠀⠀⠀⠀⠀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⠀⠀⠀⠀⠀⠀⠀⠀⠀⠀⠀⣿⣿⣿⣿⣿⣿⣿⣿⣿⣿⣿⡇⢕⣿⣿⣿⣿⡿⢟⣿⣿⣿⣿⣿⣿⣿⣿⣿⣿⣿⣿⣿⣿⣿⣿⣿⣿⣿⣿⣿⣿⣿⣿⣿⣿⣿⣿⣿⣿⣿⣿⣿⣿⣿⣿⣿⣿⣿⠀⠀⠀⠀⠀⠀⠀⠀⠀⠀⠀⠀</a:t>
            </a:r>
            <a:br/>
            <a:r>
              <a:t>⠀⠀⠀⠀⠀⠀⠀⠀⠀⠀⠀⢝⢻⢿⣿⣿⣿⣿⣿⣿⣿⣿⡇⢕⣿⣿⣿⣟⢇⣸⣿⣿⣿⣿⣿⣿⣿⣿⣿⣿⣿⣿⣿⣿⣿⣿⣿⣿⣿⣿⣿⣿⣿⣿⣿⣿⣿⣿⣿⣿⣿⣿⣿⣿⣿⣿⣿⣿⣿⠀⠀⠀⠀⠀⠀⠀⠀⠀⠀⠀⠀</a:t>
            </a:r>
            <a:br/>
            <a:r>
              <a:t>⠀⠀⠀⠀⠀⠀⠀⠀⠀⠀⠀⢕⢕⢝⢇⢕⢹⢝⢟⢿⣿⣿⢇⢕⣿⣿⣿⢟⢱⣿⣿⣿⣿⣿⣿⣿⣿⣿⣿⣿⣻⣿⣿⣿⣿⣿⣿⣿⣿⣿⣿⣿⣿⣿⣿⣿⣿⣿⣿⣿⣿⣿⣿⣿⣿⣿⣿⣿⣿⠀⠀⠀⠀⠀⠀⠀⠀⠀⠀⠀⠀</a:t>
            </a:r>
            <a:br/>
            <a:r>
              <a:t>⠀⠀⠀⠀⠀⠀⠀⠀⠀⠀⠀⢕⢕⢕⢕⢕⢕⢕⢕⢕⢕⢕⢕⢸⣿⣿⣿⣕⣿⣿⣿⣿⣿⣿⣿⣿⣿⣿⣿⣿⣿⣿⣿⣿⣿⣿⣿⣿⣿⣿⣿⣿⣿⣿⣿⣿⣿⣿⣿⣿⣿⣿⣿⣿⣿⣿⣿⣿⣿⠀⠀⠀⠀⠀⠀⠀⠀⠀⠀⠀⠀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⠀⠀⠀⠀⠀⠀⠀⠀⠀⠀⠀⠑⠑⠑⠑⠑⠑⠑⠑⠑⠑⠑⠑⠘⠛⠛⠛⠑⠙⠙⠛⠛⠛⠘⠛⠛⠛⠛⠛⠛⠛⠛⠚⠚⠛⠛⠛⠛⠛⠛⠛⠛⠛⠛⠛⠛⠛⠛⠛⠛⠛⠛⠛⠛⠛⠛⠛⠛⠛⠀⠀⠀⠀⠀⠀⠀⠀⠀⠀⠀⠀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⠀⠀⠀⠀⠀⠀⠀⠀⠀⠀⠀⣿⣷⣿⣿⣿⣿⣿⣿⣿⣿⣿⣿⣿⣿⣿⣿⣿⣿⣿⣿⣿⣿⣿⣿⣿⣿⣿⣿⣿⣿⣿⣿⣿⣿⣿⣿⣿⣿⣿⣿⣿⣿⣿⣿⣿⣿⣿⣿⣿⣿⣿⣿⣿⣿⣿⣿⣿⣿⠀⠀⠀⠀⠀⠀⠀⠀⠀⠀⠀⠀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⠀⠀⠀⠀⠀⠀⠀⠀⠀⠀⠀⣿⣾⣷⣿⣾⣿⣿⣿⣿⣿⣿⣿⣿⣿⣿⣿⣿⣿⣿⣿⣿⣿⣿⣿⣿⣿⣿⣿⣿⣿⣿⣿⣿⣿⣿⣿⣿⣿⣿⣿⣿⣿⣿⣿⣿⣿⣿⣿⣿⣿⣿⣿⣿⣿⣿⣿⣿⣿⠀⠀⠀⠀⠀⠀⠀⠀⠀⠀⠀⠀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⠀⠀⠀⠀⠀⠀⠀⠀⠀⠀⠀⣿⣿⣿⣾⣿⣿⣿⣿⣿⣿⣿⣿⣿⣿⢿⣿⣿⣿⣿⣿⣿⣿⣿⣿⣿⣿⣿⣿⣿⣿⣿⣿⣿⣿⣿⣿⣿⣿⣿⣿⣿⣿⣿⣿⣿⣿⣿⣿⣿⣿⣿⣿⣿⣿⣿⣿⣿⣿⠀⠀⠀⠀⠀⠀⠀⠀⠀⠀⠀⠀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⠀⠀⠀⠀⠀⠀⠀⠀⠀⠀⠀⣿⣿⣿⣿⢿⡟⢏⢝⣕⣕⡕⢝⢟⢿⣿⣿⣿⣿⣿⣿⣿⣿⢿⣿⣿⣿⣿⡟⡫⢕⢸⣿⣿⣿⣿⣿⣿⣿⣿⣿⣿⣿⣿⣿⣿⣿⣿⣿⣿⣿⣿⣿⣿⣿⣿⣿⣿⣿⠀⠀⠀⠀⠀⠀⠀⠀⠀⠀⠀⠀</a:t>
            </a:r>
            <a:br/>
            <a:r>
              <a:t>⠀⠀⠀⠀⠀⠀⠀⠀⠀⠀⠀⣿⣿⢟⢗⢳⢶⢷⢵⢴⢥⢌⢝⢳⣵⡜⢻⣿⣿⣿⣿⣷⣿⣿⣿⣿⣿⣿⣼⣷⣾⣿⣿⣿⡟⢝⡝⢕⢜⢝⢻⣿⣿⣿⣿⣿⣿⣿⣿⣿⣿⣿⣿⣿⣿⣿⣿⣿⣿⠀⠀⠀⠀⠀⠀⠀⠀⠀⠀⠀⠀</a:t>
            </a:r>
            <a:br/>
            <a:r>
              <a:t>⠀⠀⠀⠀⠀⠀⠀⠀⠀⠀⠀⣿⢕⢕⢕⢕⢕⢕⢕⢕⢕⢕⢕⢕⢜⢻⣕⢹⣿⣿⣿⣿⣿⣿⣿⣿⣿⣿⣟⣿⣯⣿⣿⣿⢕⠀⢈⢻⣧⡕⣕⣼⣿⣿⣿⣿⣿⣿⣿⣿⣿⣿⣿⡝⣹⣿⣿⣿⣿⠀⠀⠀⠀⠀⠀⠀⠀⠀⠀⠀⠀</a:t>
            </a:r>
            <a:br/>
            <a:r>
              <a:t>⠀⠀⠀⠀⠀⠀⠀⠀⠀⠀⠀⣿⣷⣷⣾⣷⣷⣷⣧⣵⣵⣕⣕⣕⣕⣕⣿⡧⢿⣿⣿⣿⣿⣿⣿⣿⣿⣿⣿⣿⣿⣿⣿⣿⢕⢕⢐⢕⢜⣿⣾⣿⣿⣿⣿⣿⣿⣿⣿⣿⣿⣿⢜⣻⣿⣿⣿⣿⣿⠀⠀⠀⠀⠀⠀⠀⠀⠀⠀⠀⠀</a:t>
            </a:r>
            <a:br/>
            <a:r>
              <a:t>⠀⠀⠀⠀⠀⠀⠀⠀⠀⠀⠀⣿⣿⣿⣿⣿⣿⣿⣿⣿⣿⣿⣿⣿⣿⣿⣿⡿⢸⣿⣿⣿⣿⣿⣿⣿⣿⣿⣿⢿⣿⣿⢿⢻⣷⣵⣵⣵⣧⣿⣿⣿⣿⣿⣿⣿⣿⣿⣿⣿⣿⣿⢹⣿⣿⣿⣿⣿⣿⠀⠀⠀⠀⠀⠀⠀⠀⠀⠀⠀⠀</a:t>
            </a:r>
            <a:br/>
            <a:r>
              <a:t>⠀⠀⠀⠀⠀⠀⠀⠀⠀⠀⠀⣿⣿⣿⣿⣿⣿⣿⣿⣿⣿⣿⣿⣿⣿⣿⣿⣿⢸⣿⣿⣿⣿⣿⣿⣿⣿⣿⢇⠀⠀⠀⠀⢸⣿⣿⣿⣿⣿⣿⣿⣿⣿⣿⣿⣿⣿⣿⣿⣿⣿⣿⣾⣿⣿⣿⣿⣿⣿⠀⠀⠀⠀⠀⠀⠀⠀⠀⠀⠀⠀</a:t>
            </a:r>
            <a:br/>
            <a:r>
              <a:t>⠀⠀⠀⠀⠀⠀⠀⠀⠀⠀⠀⣿⣿⣿⣿⣿⣿⣿⣿⣿⣿⣿⣿⣿⣿⣿⣿⣿⢼⣿⣿⣿⣿⣿⣿⣿⣿⣿⣷⠀⠀⠀⢀⣾⣿⣿⣿⣿⣿⣿⣿⣿⣿⣿⣿⣿⣿⣿⣿⣿⣿⣿⡜⣿⣿⣿⣿⣿⣿⠀⠀⠀⠀⠀⠀⠀⠀⠀⠀⠀⠀</a:t>
            </a:r>
            <a:br/>
            <a:r>
              <a:t>⠀⠀⠀⠀⠀⠀⠀⠀⠀⠀⠀⣿⣿⣿⣿⣿⣿⣿⣿⣿⣿⣿⣿⣿⣿⣿⣿⡏⣾⣿⣿⣿⣿⣿⣿⣿⣿⣿⢏⠀⠀⠀⣼⣿⣿⣿⣿⣿⣿⣿⣿⣿⣿⣿⣿⣿⣿⣿⣿⣿⣿⣿⡇⢿⣿⣿⣿⣿⣿⠀⠀⠀⠀⠀⠀⠀⠀⠀⠀⠀⠀</a:t>
            </a:r>
            <a:br/>
            <a:r>
              <a:t>⠀⠀⠀⠀⠀⠀⠀⠀⠀⠀⠀⣿⣿⣿⣿⣿⣿⣿⣿⣿⣿⣿⣿⣿⣿⣿⣿⡇⣿⣿⣿⣿⣿⣿⣿⣿⣿⠃⠀⠀⠀⠀⣿⣿⣿⣿⣿⣿⣿⣿⣿⣿⣿⣿⣿⣿⣿⣿⣿⣿⣿⣿⣿⣿⣿⣿⣿⣿⣿⠀⠀⠀⠀⠀⠀⠀⠀⠀⠀⠀⠀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⠀⠀⠀⠀⠀⠀⠀⠀⠀⠀⠀⣿⣿⣿⣿⣿⣿⣿⣿⣿⣿⣿⣿⣿⣿⣿⣿⡇⣿⣿⣿⣿⣿⣿⣿⣿⣿⡔⠀⠀⠀⠀⣿⣿⣿⣿⣿⣿⣿⣿⣿⣿⣿⣿⣿⣿⣿⣿⣿⣿⣿⣿⣿⣽⣿⣿⣿⡿⣿⠀⠀⠀⠀⠀⠀⠀⠀⠀⠀⠀⠀</a:t>
            </a:r>
            <a:br/>
            <a:r>
              <a:t>⠀⠀⠀⠀⠀⠀⠀⠀⠀⠀⠀⣿⣿⣿⣿⣿⣿⣿⣿⣿⣿⣿⣿⣿⣿⣿⣿⣏⣿⣿⣿⣿⣿⣿⣿⣿⣿⣿⣶⣶⣶⣾⣿⣿⣿⣿⣿⣿⣿⣿⣿⣿⣿⣿⣿⣿⣿⣿⣿⡿⢿⣿⣿⣿⣿⣻⣿⣾⡿⠀⠀⠀⠀⠀⠀⠀⠀⠀⠀⠀⠀</a:t>
            </a:r>
            <a:br/>
            <a:r>
              <a:t>⠀⠀⠀⠀⠀⠀⠀⠀⠀⠀⠀⣿⣿⣿⣿⣿⣿⣿⣿⣿⣿⣿⣿⣿⣿⣿⣿⡗⢿⣿⣿⣿⣿⣿⣿⣿⣿⡿⢟⠿⢿⢿⢟⣽⣿⣿⣿⣿⣿⣿⢿⣿⣿⣿⣿⣿⣿⣿⣿⣿⣿⣿⣿⣿⣿⣿⣿⣿⣿⠀⠀⠀⠀⠀⠀⠀⠀⠀⠀⠀⠀</a:t>
            </a:r>
            <a:br/>
            <a:r>
              <a:t>⠀⠀⠀⠀⠀⠀⠀⠀⠀⠀⠀⣟⣿⣿⣿⣟⣽⣝⣹⣽⣿⣿⣿⢟⣟⡟⢇⢕⣸⣿⣿⢿⢟⢿⢿⣿⣿⢟⠋⠀⠀⠀⢸⣿⣿⣿⣿⣿⣿⡿⢇⢜⢟⢻⢿⣿⣿⣿⣿⣿⣿⣿⣿⣯⢏⢕⢕⢕⢜⠀⠀⠀⠀⠀⠀⠀⠀⠀⠀⠀⠀</a:t>
            </a:r>
            <a:br/>
            <a:r>
              <a:t>⠀⠀⠀⠀⠀⠀⠀⠀⠀⠀⠀⣿⣿⣿⣿⣿⣿⣿⣿⣿⣾⡿⢿⠿⢟⠛⢛⢋⢙⢅⢅⢅⢄⢔⣿⡿⡟⠀⠀⠀⠀⠀⢸⣿⣿⣿⣿⣿⣿⣿⡇⢕⢕⢕⢕⢜⢿⣿⣿⣾⣾⣿⣯⣏⢕⢕⢕⢕⢕⠀⠀⠀⠀⠀⠀⠀⠀⠀⠀⠀⠀</a:t>
            </a:r>
            <a:br/>
            <a:r>
              <a:t>⠀⠀⠀⠀⠀⠀⠀⠀⠀⠀⠀⠟⠟⠛⠛⢙⢝⢝⢕⢕⢔⢕⢕⢕⢕⢕⣱⢕⢕⢕⢕⣕⣕⡕⣿⢣⠃⠀⠀⠀⠀⠀⢸⣿⣿⣿⣿⣿⣿⣿⣿⣷⣿⣿⣿⣿⣿⣿⣿⣿⣿⣿⣿⣿⣿⣿⣿⣿⣿⠀⠀⠀⠀⠀⠀⠀⠀⠀⠀⠀⠀</a:t>
            </a:r>
            <a:br/>
            <a:r>
              <a:t>⠀⠀⠀⠀⠀⠀⠀⠀⠀⠀⠀⠀⠑⠑⠑⠑⠑⠑⠑⠑⠑⠑⠑⠑⠑⠑⠑⠑⠑⠑⠑⠑⠑⠑⠛⠘⠀⠀⠀⠀⠀⠀⠘⠛⠛⠛⠛⠛⠛⠛⠛⠛⠛⠛⠛⠛⠛⠛⠛⠛⠛⠛⠛⠛⠛⠛⠛⠛⠛⠀⠀⠀⠀⠀⠀⠀⠀⠀⠀⠀⠀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⠀⠀⠀⠀⠀⠀⠀⠀⠀⠀⠀⣿⣿⣿⣿⡿⡟⢏⢝⣕⣕⢜⢝⢟⢿⣿⣿⣿⣿⣿⣿⣿⣿⣿⣿⣿⣿⣿⣟⢽⢛⣯⣿⣿⣿⣿⣿⣿⣿⣿⣿⣿⣿⣿⣿⣿⣿⣿⣿⣿⣿⣿⣿⣿⣿⣿⣿⣿⣿⠀⠀⠀⠀⠀⠀⠀⠀⠀⠀⠀⠀</a:t>
            </a:r>
            <a:br/>
            <a:r>
              <a:t>⠀⠀⠀⠀⠀⠀⠀⠀⠀⠀⠀⣿⣿⢟⢳⢷⢷⢧⢵⢴⢥⢌⢝⢳⣵⡜⢻⣿⣿⣿⣿⣿⣿⣿⣿⣿⣿⣷⣷⣷⣷⣿⣿⣿⠟⢏⣝⠝⢝⢝⢟⢿⣿⣿⣿⣿⣿⣿⣿⣿⣿⣿⣿⣿⣿⣿⣿⣿⣿⠀⠀⠀⠀⠀⠀⠀⠀⠀⠀⠀⠀</a:t>
            </a:r>
            <a:br/>
            <a:r>
              <a:t>⠀⠀⠀⠀⠀⠀⠀⠀⠀⠀⠀⡿⢇⢕⢕⢕⢕⢕⢕⢕⢕⢕⢕⢕⢜⢻⣕⢹⣿⣿⣿⣿⣿⣿⣿⣿⣿⣿⣿⣿⣿⣿⣿⣟⢄⠀⠁⢝⢷⣵⢕⢕⣿⣿⣿⣿⣿⣿⣿⣿⣿⣿⣿⣏⢹⣿⣿⣿⣿⠀⠀⠀⠀⠀⠀⠀⠀⠀⠀⠀⠀</a:t>
            </a:r>
            <a:br/>
            <a:r>
              <a:t>⠀⠀⠀⠀⠀⠀⠀⠀⠀⠀⠀⣿⣷⣷⣷⣷⣷⣷⣵⣵⣵⣵⣕⣕⣕⡕⣻⣧⢿⣿⣿⣿⣿⣿⣿⣿⣿⣿⣿⣿⣿⣿⣿⡇⢕⢕⢔⢔⢜⢿⣾⣿⣿⣿⣿⣿⣿⣿⣿⣿⣿⣿⡇⣹⣿⣿⣿⣿⣿⠀⠀⠀⠀⠀⠀⠀⠀⠀⠀⠀⠀</a:t>
            </a:r>
            <a:br/>
            <a:r>
              <a:t>⠀⠀⠀⠀⠀⠀⠀⠀⠀⠀⠀⣿⣿⣿⣿⣿⣿⣿⣿⣿⣿⣿⣿⣿⣿⣿⣿⣿⢸⣿⣿⣿⣿⣿⣿⣿⣿⣿⣿⣿⣿⣿⢿⣷⣕⣕⣵⣵⣵⣾⣿⣿⣿⣿⣿⣿⣿⣿⣿⣿⣿⣿⡏⣿⣿⣿⣿⣿⣿⠀⠀⠀⠀⠀⠀⠀⠀⠀⠀⠀⠀</a:t>
            </a:r>
            <a:br/>
            <a:r>
              <a:t>⠀⠀⠀⠀⠀⠀⠀⠀⠀⠀⠀⣿⣿⣿⣿⣿⣿⣿⣿⣿⣿⣿⣿⣿⣿⣿⣿⣿⢾⣿⣿⣿⣿⣿⣿⣿⣿⡟⠁⠈⠉⠁⠀⣿⣿⣿⣿⣿⣿⣿⣿⣿⣿⣿⣿⣿⣿⣿⣿⣿⣿⣿⣷⣿⣿⣿⣿⣿⣿⠀⠀⠀⠀⠀⠀⠀⠀⠀⠀⠀⠀</a:t>
            </a:r>
            <a:br/>
            <a:r>
              <a:t>⠀⠀⠀⠀⠀⠀⠀⠀⠀⠀⠀⣿⣿⣿⣿⣿⣿⣿⣿⣿⣿⣿⣿⣿⣿⣿⣿⣿⢾⣿⣿⣿⣿⣿⣿⣿⣿⣷⡄⠁⠀⠀⢠⣿⣿⣿⣿⣿⣿⣿⣿⣿⣿⣿⣿⣿⣿⣿⣿⣿⣿⣿⣇⢸⣿⣿⣿⣿⣿⠀⠀⠀⠀⠀⠀⠀⠀⠀⠀⠀⠀</a:t>
            </a:r>
            <a:br/>
            <a:r>
              <a:t>⠀⠀⠀⠀⠀⠀⠀⠀⠀⠀⠀⣿⣿⣿⣿⣿⣿⣿⣿⣿⣿⣿⣿⣿⣿⣿⣿⡟⣼⣿⣿⣿⣿⣿⣿⣿⣿⡿⠑⠀⠀⢠⣿⣿⣿⣿⣿⣿⣿⣿⣿⣿⣿⣿⣿⣿⣿⣿⣿⣿⣿⣿⣿⢸⣿⣿⣿⣿⣿⠀⠀⠀⠀⠀⠀⠀⠀⠀⠀⠀⠀</a:t>
            </a:r>
            <a:br/>
            <a:r>
              <a:t>⠀⠀⠀⠀⠀⠀⠀⠀⠀⠀⠀⣿⣿⣿⣿⣿⣿⣿⣿⣿⣿⣿⣿⣿⣿⣿⣿⡗⣿⣿⣿⣿⣿⣿⣿⣿⡟⠁⠀⠀⠀⣾⣿⣿⣿⣿⣿⣿⣿⣿⣿⣿⣿⣿⣿⣿⣿⣿⣿⣿⣿⣿⣿⣿⣿⣿⣿⣿⣿⠀⠀⠀⠀⠀⠀⠀⠀⠀⠀⠀⠀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⠀⠀⠀⠀⠀⠀⠀⠀⠀⠀⠀⣿⣿⣿⣿⣿⣿⣿⣿⣿⣿⣿⣿⣿⣿⣿⣿⡧⢿⣿⣿⣿⣿⣿⣿⣿⡔⠀⠀⠀⢀⣿⣿⣿⣿⣿⣿⣿⣿⣿⣿⣿⣿⣿⣿⣿⣿⣿⣿⣿⣿⣿⣿⣿⣿⣿⣿⣿⣿⠀⠀⠀⠀⠀⠀⠀⠀⠀⠀⠀⠀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⠀⠀⠀⠀⠀⠀⠀⠀⠀⠀⠀⣿⣿⣿⣿⣿⣿⣿⣿⣿⣿⣿⣿⣿⣿⣿⣿⣟⣿⣿⣿⣿⣿⣿⣿⣿⣿⣿⣷⣿⣿⣽⢝⣿⣿⣿⣿⣿⣿⣿⣿⣿⣿⣿⣿⣿⣿⣿⣿⣿⡿⣿⣿⣟⣿⣿⣿⡷⢾⠀⠀⠀⠀⠀⠀⠀⠀⠀⠀⠀⠀</a:t>
            </a:r>
            <a:br/>
            <a:r>
              <a:t>⠀⠀⠀⠀⠀⠀⠀⠀⠀⠀⠀⣿⣿⣿⣿⣿⣿⣿⣿⣿⣿⣿⣿⣿⣿⣿⣿⡏⢻⣿⣿⣿⣿⣿⣿⣿⣿⣟⢟⠛⠛⢫⣼⣿⣿⣿⣿⣿⣿⣿⣿⣿⣿⣿⣿⣿⣿⣷⣿⣿⣿⣿⣿⣿⣿⣿⣿⣿⣿⠀⠀⠀⠀⠀⠀⠀⠀⠀⠀⠀⠀</a:t>
            </a:r>
            <a:br/>
            <a:r>
              <a:t>⠀⠀⠀⠀⠀⠀⠀⠀⠀⠀⠀⣟⣿⣿⣿⣿⣟⣟⣻⣿⣿⣿⣿⢿⢻⢟⢏⢕⢸⣿⣿⣿⢿⣿⣿⣿⡿⠛⠀⠀⠁⢸⣿⣿⣿⣿⣿⣿⣿⢜⢝⢻⢿⣿⣿⣿⣿⣿⣿⣿⣾⣿⣿⣿⡟⢟⢝⢕⢝⠀⠀⠀⠀⠀⠀⠀⠀⠀⠀⠀⠀</a:t>
            </a:r>
            <a:br/>
            <a:r>
              <a:t>⠀⠀⠀⠀⠀⠀⠀⠀⠀⠀⠀⣿⣿⣿⣿⣿⣿⣿⣿⣿⣿⣿⡿⢿⠾⠟⠟⠛⠋⢙⢁⢁⢅⣿⣿⢹⠃⠀⠀⠀⠀⠑⣿⣿⣿⣿⣿⣿⣿⡇⢗⢕⢕⢕⢝⢻⣿⣿⣿⣿⣷⣾⣿⣟⢇⢕⢕⢕⢕⠀⠀⠀⠀⠀⠀⠀⠀⠀⠀⠀⠀</a:t>
            </a:r>
            <a:br/>
            <a:r>
              <a:t>⠀⠀⠀⠀⠀⠀⠀⠀⠀⠀⠀⠿⠟⠟⠟⢛⢋⢝⢍⢕⢕⢔⢔⡕⢕⢕⡱⢕⢕⢕⢕⢕⡕⣿⡿⡟⠀⠀⠀⠀⠀⢄⣿⣿⣿⣿⣿⣿⣿⣿⣷⣵⣷⣿⣷⣿⣾⣿⣿⣿⣿⣿⣾⣿⣿⣿⣷⣷⣾⠀⠀⠀⠀⠀⠀⠀⠀⠀⠀⠀⠀</a:t>
            </a:r>
            <a:br/>
            <a:r>
              <a:t>⠀⠀⠀⠀⠀⠀⠀⠀⠀⠀⠀⠀⠑⠑⠑⠑⠑⠑⠑⠑⠑⠑⠑⠑⠑⠑⠑⠑⠑⠑⠑⠘⠑⠛⠃⠃⠀⠀⠀⠀⠀⠑⠛⠛⠛⠛⠛⠛⠛⠛⠛⠛⠛⠛⠛⠛⠛⠛⠛⠛⠛⠛⠛⠛⠛⠛⠛⠛⠛⠀⠀⠀⠀⠀⠀⠀⠀⠀⠀⠀⠀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⠀⠀⠀⠀⠀⠀⠀⠀⠀⠀⠀⣿⣿⣿⣿⣿⣿⢏⢝⣝⣕⡜⢝⢟⢿⣿⣿⣿⣿⣿⣿⣿⣿⣿⣿⣿⣿⡟⡫⠝⢻⣿⣿⣿⣿⣿⣿⣿⣿⣿⣿⣿⣿⣿⣿⣿⣿⣿⣿⣿⣿⣿⣿⣿⣿⣿⣿⣿⣿⠀⠀⠀⠀⠀⠀⠀⠀⠀⠀⠀⠀</a:t>
            </a:r>
            <a:br/>
            <a:r>
              <a:t>⠀⠀⠀⠀⠀⠀⠀⠀⠀⠀⠀⣿⣿⡿⢻⢷⢷⢦⢵⢥⢥⢬⢝⢳⣵⡜⢻⣿⣿⣿⣿⣿⣿⣿⣿⣿⣟⣧⣵⣷⣾⣿⣿⣿⡿⠟⣝⡝⢝⢝⢝⢿⣿⣿⣿⣿⣿⣿⣿⣿⣿⣿⣿⣿⣿⣿⣿⣿⣿⠀⠀⠀⠀⠀⠀⠀⠀⠀⠀⠀⠀</a:t>
            </a:r>
            <a:br/>
            <a:r>
              <a:t>⠀⠀⠀⠀⠀⠀⠀⠀⠀⠀⠀⣿⢟⢕⢕⢕⢕⢕⢕⢕⢕⢕⢕⢕⢕⢻⣧⢹⣿⣿⣿⣿⣿⣿⣿⣿⣿⣻⣿⣿⣿⣿⣿⢏⠁⠀⠀⠙⢳⣵⢕⣜⣿⣿⣿⣿⣿⣿⣿⣿⣿⣿⣿⣿⡏⣹⣿⣿⣿⠀⠀⠀⠀⠀⠀⠀⠀⠀⠀⠀⠀</a:t>
            </a:r>
            <a:br/>
            <a:r>
              <a:t>⠀⠀⠀⠀⠀⠀⠀⠀⠀⠀⠀⣿⣷⣷⣷⣷⣷⣷⣧⣵⣵⣵⣕⣕⣱⣕⢸⣷⢹⣿⣿⣿⣿⣿⣿⣿⣿⣿⣿⣿⣿⣿⣿⢕⢔⢕⢔⢔⢕⢹⣷⣿⣿⣿⣿⣿⣿⣿⣿⣿⣿⣿⣿⢜⣻⣿⣿⣿⣿⠀⠀⠀⠀⠀⠀⠀⠀⠀⠀⠀⠀</a:t>
            </a:r>
            <a:br/>
            <a:r>
              <a:t>⠀⠀⠀⠀⠀⠀⠀⠀⠀⠀⠀⣿⣿⣿⣿⣿⣿⣿⣿⣿⣿⣿⣿⣿⣿⣿⣿⣿⢟⣿⣿⣿⣿⣿⣿⣿⣿⣿⣿⣿⣿⣿⣧⣕⣕⣕⣕⣕⣵⣵⣿⣿⣿⣿⣿⣿⣿⣿⣿⣿⣿⣿⣿⢸⣿⣿⣿⣿⣿⠀⠀⠀⠀⠀⠀⠀⠀⠀⠀⠀⠀</a:t>
            </a:r>
            <a:br/>
            <a:r>
              <a:t>⠀⠀⠀⠀⠀⠀⠀⠀⠀⠀⠀⣿⣿⣿⣿⣿⣿⣿⣿⣿⣿⣿⣿⣿⣿⣿⣿⣿⢇⣿⣿⣿⣿⣿⣿⣿⣿⠃⠙⠛⠋⠑⢸⣿⣿⣿⣿⣿⣿⣿⣿⣿⣿⣿⣿⣿⣿⣿⣿⣿⣿⣿⣿⣾⣿⣿⣿⣿⣿⠀⠀⠀⠀⠀⠀⠀⠀⠀⠀⠀⠀</a:t>
            </a:r>
            <a:br/>
            <a:r>
              <a:t>⠀⠀⠀⠀⠀⠀⠀⠀⠀⠀⠀⣿⣿⣿⣿⣿⣿⣿⣿⣿⣿⣿⣿⣿⣿⣿⣿⣿⡷⣿⣿⣿⣿⣿⣿⣿⣿⡀⠐⠀⠀⠀⣾⣿⣿⣿⣿⣿⣿⣿⣿⣿⣿⣿⣿⣿⣿⣿⣿⣿⣿⣿⣿⡕⣿⣿⣿⣿⣿⠀⠀⠀⠀⠀⠀⠀⠀⠀⠀⠀⠀</a:t>
            </a:r>
            <a:br/>
            <a:r>
              <a:t>⠀⠀⠀⠀⠀⠀⠀⠀⠀⠀⠀⣿⣿⣿⣿⣿⣿⣿⣿⣿⣿⣿⣿⣿⣿⣿⣿⣿⢽⣿⣿⣿⣿⣿⣿⣿⣿⡇⠀⠀⠀⣸⣿⣿⣿⣿⣿⣿⣿⣿⣿⣿⣿⣿⣿⣿⣿⣿⣿⣿⣿⣿⣿⣇⣻⣿⣿⣿⣿⠀⠀⠀⠀⠀⠀⠀⠀⠀⠀⠀⠀</a:t>
            </a:r>
            <a:br/>
            <a:r>
              <a:t>⠀⠀⠀⠀⠀⠀⠀⠀⠀⠀⠀⣿⣿⣿⣿⣿⣿⣿⣿⣿⣿⣿⣿⣿⣿⣿⣿⣿⢹⣿⣿⣿⣿⣿⣿⣿⠟⠀⠀⠀⢱⣿⣿⣿⣿⣿⣿⣿⣿⣿⣿⣿⣿⣿⣿⣿⣿⣿⣿⣿⣿⣿⣿⣿⣿⣿⣿⣿⣿⠀⠀⠀⠀⠀⠀⠀⠀⠀⠀⠀⠀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⠀⠀⠀⠀⠀⠀⠀⠀⠀⠀⠀⣿⣿⣿⣿⣿⣿⣿⣿⣿⣿⣿⣿⣿⣿⣿⣿⣿⢿⣿⣿⣿⣿⣿⣿⡇⠀⠀⠀⠀⢸⣿⣿⣿⣿⣿⣿⣿⣿⣿⣿⣿⣿⣿⣿⣿⣿⣿⣿⣿⣿⣿⣿⣿⣿⣿⣿⣿⣿⠀⠀⠀⠀⠀⠀⠀⠀⠀⠀⠀⠀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⠀⠀⠀⠀⠀⠀⠀⠀⠀⠀⠀⣿⣿⣿⣿⣿⣿⣿⣿⣿⣿⣿⣿⣿⣿⣿⣿⣿⢸⣿⣿⣿⣿⣿⣿⣷⣶⣶⣷⣿⣿⡗⣿⣿⣿⣿⣿⣿⣿⣿⣿⣿⣿⣟⣿⣿⣿⣿⣿⣿⣿⣿⢿⣿⣿⣻⣿⢽⢿⠀⠀⠀⠀⠀⠀⠀⠀⠀⠀⠀⠀</a:t>
            </a:r>
            <a:br/>
            <a:r>
              <a:t>⠀⠀⠀⠀⠀⠀⠀⠀⠀⠀⠀⣿⣿⣿⣿⣿⣿⣿⣿⣿⣿⣿⣿⣿⣿⣿⣿⣿⢸⣿⣿⣿⣿⣿⣿⣿⡿⡿⢿⠿⠟⣱⣿⣿⣿⣿⣿⣿⣿⣿⣿⣿⣿⣿⣿⣿⣿⣽⣽⣿⣾⣿⣿⣿⣿⣿⣿⣿⣿⠀⠀⠀⠀⠀⠀⠀⠀⠀⠀⠀⠀</a:t>
            </a:r>
            <a:br/>
            <a:r>
              <a:t>⠀⠀⠀⠀⠀⠀⠀⠀⠀⠀⠀⣟⣿⣿⣿⣟⣟⣟⣟⣿⣿⣿⡿⢿⢿⢻⢟⢕⢜⣿⣿⣿⢿⣿⣿⣿⡿⠑⠀⠐⠐⣿⣿⣿⣿⣿⣿⣿⡜⢻⢿⣿⣿⣿⣿⣿⣿⣿⣿⣷⣷⣿⣿⡟⢟⢻⢯⢝⢝⠀⠀⠀⠀⠀⠀⠀⠀⠀⠀⠀⠀</a:t>
            </a:r>
            <a:br/>
            <a:r>
              <a:t>⠀⠀⠀⠀⠀⠀⠀⠀⠀⠀⠀⣿⣿⡿⣿⣿⣿⣿⣿⣿⣯⣽⣽⣿⢿⠿⠿⠟⠛⢋⢙⢁⣾⣿⣿⡇⠀⠀⠀⠀⠀⢿⣿⣿⣿⣿⣿⣿⡗⢕⢕⢜⢝⢟⢻⣿⣿⣿⣿⣽⣷⣿⣟⣏⢗⢕⢕⢕⢕⠀⠀⠀⠀⠀⠀⠀⠀⠀⠀⠀⠀</a:t>
            </a:r>
            <a:br/>
            <a:r>
              <a:t>⠀⠀⠀⠀⠀⠀⠀⠀⠀⠀⠀⠿⠿⠿⠟⠛⢛⢏⢍⢍⢅⢕⢔⢔⢱⢕⢕⢇⢕⢕⢕⢕⣿⣿⣿⠀⠀⠀⠀⠀⠀⢸⣿⣿⣿⣿⣿⣿⣿⣇⣵⣧⣵⣷⣵⣾⣿⣿⣿⣿⣿⣿⣷⣿⣿⣷⣷⣷⣷⠀⠀⠀⠀⠀⠀⠀⠀⠀⠀⠀⠀</a:t>
            </a:r>
            <a:br/>
            <a:r>
              <a:t>⠀⠀⠀⠀⠀⠀⠀⠀⠀⠀⠀⠀⠐⠐⠑⠑⠑⠑⠑⠑⠑⠑⠑⠑⠑⠑⠑⠑⠑⠑⠑⠙⠛⠛⠃⠀⠀⠀⠀⠀⠀⠘⠛⠛⠛⠛⠛⠛⠛⠛⠛⠛⠛⠛⠛⠛⠛⠛⠛⠛⠛⠛⠛⠛⠛⠛⠛⠛⠛⠀⠀⠀⠀⠀⠀⠀⠀⠀⠀⠀⠀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⠀⠀⠀⠀⠀⠀⠀⠀⠀⠀⠀⣿⣾⣿⣷⣿⣿⣿⣿⣿⣿⣿⣿⣿⣿⡿⣿⣿⣿⣿⣿⣿⣿⣿⣿⣿⣿⣿⣿⣿⣿⣿⣿⣿⣿⣿⣿⣿⣿⣿⣿⣿⣿⣿⣿⣿⣿⣿⣿⣿⣿⣿⣿⣿⣿⣿⣿⣿⣿⠀⠀⠀⠀⠀⠀⠀⠀⠀⠀⠀⠀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⠀⠀⠀⠀⠀⠀⠀⠀⠀⠀⠀⣿⣿⣿⣿⣿⢿⢻⢝⢝⣕⢜⢝⢟⢿⣿⣿⣿⣿⣿⣿⣿⣿⣿⣿⣿⡿⢟⢝⢝⣿⣿⣿⣿⣿⣿⣿⣿⣿⣿⣿⣿⣿⣿⣿⣿⣿⣿⣿⣿⣿⣿⣿⣿⣿⣿⣿⣿⣿⠀⠀⠀⠀⠀⠀⠀⠀⠀⠀⠀⠀</a:t>
            </a:r>
            <a:br/>
            <a:r>
              <a:t>⠀⠀⠀⠀⠀⠀⠀⠀⠀⠀⠀⣿⣿⣿⢟⢮⢵⢥⢥⢥⢥⢬⢝⢳⢵⡜⢻⣿⣿⣿⣿⣿⣿⣿⣿⣿⣾⣵⣼⣾⣿⣿⣿⣿⡿⠟⢏⡝⢝⢝⢝⢻⣿⣿⣿⣿⣿⣿⣿⣿⣿⣿⣿⣿⣿⣿⣿⣿⣿⠀⠀⠀⠀⠀⠀⠀⠀⠀⠀⠀⠀</a:t>
            </a:r>
            <a:br/>
            <a:r>
              <a:t>⠀⠀⠀⠀⠀⠀⠀⠀⠀⠀⠀⣿⡟⢕⢕⢕⢕⢕⢕⢕⢕⢕⢕⢕⢜⢹⣧⢜⣿⣿⣿⣿⣿⣿⣿⣿⣿⣿⣿⣿⣿⣿⣿⡟⠑⢀⠐⠈⢳⣮⣕⢕⣽⣿⣿⣿⣿⣿⣿⣿⣿⣿⣿⣿⣟⣻⣿⣿⣿⠀⠀⠀⠀⠀⠀⠀⠀⠀⠀⠀⠀</a:t>
            </a:r>
            <a:br/>
            <a:r>
              <a:t>⠀⠀⠀⠀⠀⠀⠀⠀⠀⠀⠀⣿⣷⣷⣾⣷⣷⣷⣵⣕⣵⣵⣕⣕⣕⣕⡸⣷⣸⣿⣿⣿⣿⣿⣿⣿⣿⣿⣿⣿⣿⣿⣿⢕⢔⢔⢕⢔⢕⢝⣿⣾⣿⣿⣿⣿⣿⣿⣿⣿⣿⣿⣿⡇⢝⣿⣿⣿⣿⠀⠀⠀⠀⠀⠀⠀⠀⠀⠀⠀⠀</a:t>
            </a:r>
            <a:br/>
            <a:r>
              <a:t>⠀⠀⠀⠀⠀⠀⠀⠀⠀⠀⠀⣿⣿⣿⣿⣿⣿⣿⣿⣿⣿⣿⣿⣿⣿⣿⣿⣿⡝⣿⣿⣿⣿⣿⣿⣿⣿⣿⣿⣿⣿⣿⣯⡕⣕⣕⣕⣕⣕⣱⣿⣿⣿⣿⣿⣿⣿⣿⣿⣿⣿⣿⣿⡇⣿⣿⣿⣿⣿⠀⠀⠀⠀⠀⠀⠀⠀⠀⠀⠀⠀</a:t>
            </a:r>
            <a:br/>
            <a:r>
              <a:t>⠀⠀⠀⠀⠀⠀⠀⠀⠀⠀⠀⣿⣿⣿⣿⣿⣿⣿⣿⣿⣿⣿⣿⣿⣿⣿⣿⣿⡏⣿⣿⣿⣿⣿⣿⣿⡏⢝⠿⠟⠏⢝⣿⣿⣿⣿⣿⣿⣿⣿⣿⣿⣿⣿⣿⣿⣿⣿⣿⣿⣿⣿⣿⣷⣿⣿⣿⣿⣿⠀⠀⠀⠀⠀⠀⠀⠀⠀⠀⠀⠀</a:t>
            </a:r>
            <a:br/>
            <a:r>
              <a:t>⠀⠀⠀⠀⠀⠀⠀⠀⠀⠀⠀⣿⣿⣿⣿⣿⣿⣿⣿⣿⣿⣿⣿⣿⣿⣿⣿⣿⣇⣿⣿⣿⣿⣿⣿⣿⠀⠅⠀⠀⠀⢸⣿⣿⣿⣿⣿⣿⣿⣿⣿⣿⣿⣿⣿⣿⣿⣿⣿⣿⣿⣿⣿⣏⢸⣿⣿⣿⣿⠀⠀⠀⠀⠀⠀⠀⠀⠀⠀⠀⠀</a:t>
            </a:r>
            <a:br/>
            <a:r>
              <a:t>⠀⠀⠀⠀⠀⠀⠀⠀⠀⠀⠀⣿⣿⣿⣿⣿⣿⣿⣿⣿⣿⣿⣿⣿⣿⣿⣿⣿⣫⣿⣿⣿⣿⣿⣿⣿⣷⠀⠀⠀⢀⣾⣿⣿⣿⣿⣿⣿⣿⣿⣿⣿⣿⣿⣿⣿⣿⣿⣿⣿⣿⣿⣿⣿⣜⣿⣿⣿⣿⠀⠀⠀⠀⠀⠀⠀⠀⠀⠀⠀⠀</a:t>
            </a:r>
            <a:br/>
            <a:r>
              <a:t>⠀⠀⠀⠀⠀⠀⠀⠀⠀⠀⠀⣿⣿⣿⣿⣿⣿⣿⣿⣿⣿⣿⣿⣿⣿⣿⣿⣿⢸⣿⣿⣿⣿⣿⣿⣿⠇⠀⠀⠀⣾⣿⣿⣿⣿⣿⣿⣿⣿⣿⣿⣿⣿⣿⣿⣿⣿⣿⣿⣿⣿⣿⣿⣿⣿⣿⣿⣿⣿⠀⠀⠀⠀⠀⠀⠀⠀⠀⠀⠀⠀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⠀⠀⠀⠀⠀⠀⠀⠀⠀⠀⠀⣿⣿⣿⣿⣿⣿⣿⣿⣿⣿⣿⣿⣿⣿⣿⣿⣿⣿⣿⣿⣿⣿⣿⡟⠁⠀⠀⠀⢸⣿⣿⣿⣿⣿⣿⣿⣿⣿⣿⣿⣿⣿⣿⣿⣿⣿⣿⣿⣿⣿⣿⣿⣿⣿⣿⣿⣿⣿⠀⠀⠀⠀⠀⠀⠀⠀⠀⠀⠀⠀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⠀⠀⠀⠀⠀⠀⠀⠀⠀⠀⠀⣿⣿⣿⣿⣿⣿⣿⣿⣿⣿⣿⣿⣿⣿⣿⣿⣿⣿⣿⣿⣿⣿⣿⣇⣀⢀⣀⣤⣴⣿⣿⣿⣿⣿⣿⣿⣿⣿⣿⣿⣿⣿⢟⢿⣿⣿⣿⣿⣿⣿⣿⣿⢿⢿⣿⣟⣿⢽⠀⠀⠀⠀⠀⠀⠀⠀⠀⠀⠀⠀</a:t>
            </a:r>
            <a:br/>
            <a:r>
              <a:t>⠀⠀⠀⠀⠀⠀⠀⠀⠀⠀⠀⣿⣿⣿⣿⣿⣿⣿⣿⣿⣿⣿⣿⣿⣿⣿⣿⣿⢿⣿⣿⣿⣿⣿⣿⣿⣿⣿⣿⣿⡟⣿⣿⣿⣿⣿⣿⣿⣿⣿⣿⣿⣿⣿⣿⣿⣿⣿⣽⣿⣷⣷⣿⣿⣿⣿⣿⣿⣿⠀⠀⠀⠀⠀⠀⠀⠀⠀⠀⠀⠀</a:t>
            </a:r>
            <a:br/>
            <a:r>
              <a:t>⠀⠀⠀⠀⠀⠀⠀⠀⠀⠀⠀⡿⣿⣿⣿⣟⣟⣟⢟⣿⣿⣿⡿⢿⢿⢿⢻⢝⢜⣿⣿⣿⣿⣿⣿⣿⡟⠟⠟⢛⢱⣿⣿⣿⣿⣿⣿⡿⣿⣿⣿⣿⣿⣿⣿⣿⣿⣷⣽⣿⣽⣝⡻⡿⢿⢿⢿⢟⢝⠀⠀⠀⠀⠀⠀⠀⠀⠀⠀⠀⠀</a:t>
            </a:r>
            <a:br/>
            <a:r>
              <a:t>⠀⠀⠀⠀⠀⠀⠀⠀⠀⠀⠀⣿⣿⣿⣿⣿⣿⣿⣿⣿⣯⣿⣽⣷⣿⢷⠷⠷⠟⠟⢙⣽⣿⣿⡿⠟⠀⠀⠀⠀⢸⣿⣿⣿⣿⣿⣿⣧⢕⢝⢟⢿⢿⣿⣿⣿⣿⣯⣽⣿⣿⣟⢿⢻⢗⢕⢕⢕⢕⠀⠀⠀⠀⠀⠀⠀⠀⠀⠀⠀⠀</a:t>
            </a:r>
            <a:br/>
            <a:r>
              <a:t>⠀⠀⠀⠀⠀⠀⠀⠀⠀⠀⠀⢿⢿⠿⠿⠟⢛⢛⢏⢝⢍⢅⢕⢔⢔⢔⢰⡔⢕⢕⢸⣿⣿⣿⠇⠀⠀⠀⠀⠀⢸⣿⣿⣿⣿⣿⣿⣿⣵⣕⢱⣱⣕⣼⣿⣿⣿⣿⣿⣿⣿⣾⣿⣿⣿⣷⣧⣕⣵⠀⠀⠀⠀⠀⠀⠀⠀⠀⠀⠀⠀</a:t>
            </a:r>
            <a:br/>
            <a:r>
              <a:t>⠀⠀⠀⠀⠀⠀⠀⠀⠀⠀⠀⠀⠐⠐⠑⠑⠑⠑⠑⠑⠑⠑⠑⠑⠑⠑⠑⠑⠑⠑⠘⠛⠛⠋⠀⠀⠀⠀⠀⠀⠘⠛⠛⠛⠛⠛⠛⠛⠛⠛⠛⠛⠛⠛⠛⠛⠛⠛⠛⠛⠛⠛⠛⠛⠛⠛⠛⠛⠛⠀⠀⠀⠀⠀⠀⠀⠀⠀⠀⠀⠀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⠀⠀⠀⠀⠀⠀⠀⠀⠀⠀⠀⣿⣿⣿⣷⣿⣿⣿⣿⣿⣿⣟⣿⣿⣿⣿⣿⣿⣿⣿⣿⣿⣿⣿⣿⣿⣿⣿⣿⣿⣿⣿⣿⣿⣿⣿⣿⣿⣿⣿⣿⣿⣿⣿⣿⣿⣿⣿⣿⣿⣿⣿⣿⣿⣿⣿⣿⣿⣿⠀⠀⠀⠀⠀⠀⠀⠀⠀⠀⠀⠀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⠀⠀⠀⠀⠀⠀⠀⠀⠀⠀⠀⣿⣿⣿⣿⣿⣿⣟⢏⡝⢝⢝⢝⢟⢿⣿⣿⣿⣿⣿⣿⣿⣿⣿⣿⢿⣟⡻⣿⣿⣿⣿⣿⣿⣿⣿⣿⣿⣿⣿⣿⣿⣿⣿⣿⣿⣿⣿⣿⣿⣿⣿⣿⣿⣿⣿⣿⣿⣿⠀⠀⠀⠀⠀⠀⠀⠀⠀⠀⠀⠀</a:t>
            </a:r>
            <a:br/>
            <a:r>
              <a:t>⠀⠀⠀⠀⠀⠀⠀⠀⠀⠀⠀⣿⣿⣿⢟⢫⢥⢥⢥⢵⢥⣬⡝⢗⢵⣕⢻⣿⣿⣿⣿⣿⣿⣿⣳⢎⣅⣕⣿⣿⣿⣿⣿⣿⣿⢿⢟⣝⢝⢹⢝⢟⢿⣿⣿⣿⣿⣿⣿⣿⣿⣿⣿⣿⣿⣿⣿⣿⣿⠀⠀⠀⠀⠀⠀⠀⠀⠀⠀⠀⠀</a:t>
            </a:r>
            <a:br/>
            <a:r>
              <a:t>⠀⠀⠀⠀⠀⠀⠀⠀⠀⠀⠀⣿⡿⢇⢕⢕⢕⢕⢕⢕⢕⢕⢕⢕⢕⢝⢷⡜⢿⣿⣿⣿⣿⣿⣿⣿⣿⣿⣿⣿⣿⣿⣿⣿⢇⠄⠀⠁⠙⢷⣜⢕⢱⣿⣿⣿⣿⣿⣿⣿⣿⣿⣿⣿⣿⣻⢹⣿⣿⠀⠀⠀⠀⠀⠀⠀⠀⠀⠀⠀⠀</a:t>
            </a:r>
            <a:br/>
            <a:r>
              <a:t>⠀⠀⠀⠀⠀⠀⠀⠀⠀⠀⠀⣿⣿⣿⣧⣷⣷⣵⣧⣵⣕⣱⣕⡕⣕⡕⢜⣿⡞⣿⣿⣿⣿⣿⣿⣿⣿⣿⣿⣿⣿⣿⣿⡇⢔⢔⢕⢔⢔⢕⢻⣿⣿⣿⣿⣿⣿⣿⣿⣿⣿⣿⣿⣿⡇⢹⣿⣿⣿⠀⠀⠀⠀⠀⠀⠀⠀⠀⠀⠀⠀</a:t>
            </a:r>
            <a:br/>
            <a:r>
              <a:t>⠀⠀⠀⠀⠀⠀⠀⠀⠀⠀⠀⣿⣿⣿⣿⣿⣿⣿⣿⣿⣿⣿⣿⣿⣿⣿⣿⣿⣏⣿⣿⣿⣿⣿⣿⣿⣿⣿⣿⣿⣿⣿⣿⣕⢕⢕⣕⣕⣕⣕⣜⣿⣿⣿⣿⣿⣿⣿⣿⣿⣿⣿⣿⣿⡇⣿⣿⣿⣿⠀⠀⠀⠀⠀⠀⠀⠀⠀⠀⠀⠀</a:t>
            </a:r>
            <a:br/>
            <a:r>
              <a:t>⠀⠀⠀⠀⠀⠀⠀⠀⠀⠀⠀⣿⣿⣿⣿⣿⣿⣿⣿⣿⣿⣿⣿⣿⣿⣿⣿⣿⣯⣿⣿⣿⣿⣿⣿⢿⣿⣿⣿⣿⢿⣿⣿⣿⣿⣿⣿⣿⣿⣿⣿⣿⣿⣿⣿⣿⣿⣿⣿⣿⣿⣿⣿⣿⣧⣿⣿⣿⣿⠀⠀⠀⠀⠀⠀⠀⠀⠀⠀⠀⠀</a:t>
            </a:r>
            <a:br/>
            <a:r>
              <a:t>⠀⠀⠀⠀⠀⠀⠀⠀⠀⠀⠀⣿⣿⣿⣿⣿⣿⣿⣿⣿⣿⣿⣿⣿⣿⣿⣿⣿⣿⣿⣿⣿⣿⣿⡿⠁⠈⠉⠙⠁⢸⣿⣿⣿⣿⣿⣿⣿⣿⣿⣿⣿⣿⣿⣿⣿⣿⣿⣿⣿⣿⣿⣿⣿⡏⢹⣿⣿⣿⠀⠀⠀⠀⠀⠀⠀⠀⠀⠀⠀⠀</a:t>
            </a:r>
            <a:br/>
            <a:r>
              <a:t>⠀⠀⠀⠀⠀⠀⠀⠀⠀⠀⠀⣿⣿⣿⣿⣿⣿⣿⣿⣿⣿⣿⣿⣿⣿⣿⣿⣿⣟⣿⣿⣿⣿⣿⣇⠀⠀⠀⠀⠀⢸⣿⣿⣿⣿⣿⣿⣿⣿⣿⣿⣿⣿⣿⣿⣿⣿⣿⣿⣿⣿⣿⣿⣿⣿⢸⣿⣿⣿⠀⠀⠀⠀⠀⠀⠀⠀⠀⠀⠀⠀</a:t>
            </a:r>
            <a:br/>
            <a:r>
              <a:t>⠀⠀⠀⠀⠀⠀⠀⠀⠀⠀⠀⣿⣿⣿⣿⣿⣿⣿⣿⣿⣿⣿⣿⣿⣿⣿⣿⣿⣿⣿⣿⣿⣿⣿⣿⡇⠀⠀⠀⢄⣿⣿⣿⣿⣿⣿⣿⣿⣿⣿⣿⣿⣿⣿⣿⣿⣿⣿⣿⣿⣿⣿⣿⣿⣿⣷⣿⣿⣿⠀⠀⠀⠀⠀⠀⠀⠀⠀⠀⠀⠀</a:t>
            </a:r>
            <a:br/>
            <a:r>
              <a:t>⠀⠀⠀⠀⠀⠀⠀⠀⠀⠀⠀⣿⣿⣿⣿⣿⣿⣿⣿⣿⣿⣿⣿⣿⣿⣿⣿⣿⣿⣿⣿⣿⣿⣿⡟⠁⠀⠀⠀⣼⣿⣿⣿⣿⣿⣿⣿⣿⣿⣿⣿⣿⣿⣿⣿⣿⣿⣿⣿⣿⣿⣿⣿⣿⣿⣿⣿⣿⣿⠀⠀⠀⠀⠀⠀⠀⠀⠀⠀⠀⠀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⠀⠀⠀⠀⠀⠀⠀⠀⠀⠀⠀⣿⣿⣿⣿⣿⣿⣿⣿⣿⣿⣿⣿⣿⣿⣿⣿⣿⣿⣿⣿⣿⣿⢏⠁⠀⠀⠀⠀⣿⣿⣿⣿⣿⣿⣿⣿⣿⣿⣿⣿⢿⢟⢿⢿⣿⣿⣿⣿⣿⣿⣿⣿⣿⣿⣿⣿⣿⣿⠀⠀⠀⠀⠀⠀⠀⠀⠀⠀⠀⠀</a:t>
            </a:r>
            <a:br/>
            <a:r>
              <a:t>⠀⠀⠀⠀⠀⠀⠀⠀⠀⠀⠀⣿⣿⣿⣿⣿⣿⣿⣿⣿⣿⣿⣿⣿⣿⣿⣿⣿⣿⣿⣿⣿⣿⡆⠀⠀⠀⠀⠀⣿⣿⣿⣿⣿⣿⣿⣿⣿⣿⣿⣿⣷⣷⣷⣷⢾⣿⣿⣟⣿⣿⣿⣿⣿⣿⣿⣿⣿⣿⠀⠀⠀⠀⠀⠀⠀⠀⠀⠀⠀⠀</a:t>
            </a:r>
            <a:br/>
            <a:r>
              <a:t>⠀⠀⠀⠀⠀⠀⠀⠀⠀⠀⠀⡿⢿⣿⣿⣿⣿⡿⢿⣿⣿⣿⣿⣿⣿⣿⣿⣿⣿⣿⣿⣿⣿⣇⢀⢀⢀⢀⠀⢻⣿⣿⣿⣿⣿⣿⣿⣿⣿⣿⣿⣿⣿⣵⡕⢝⣽⣽⣝⣟⡟⣟⢻⣿⣿⣿⣿⣿⢿⠀⠀⠀⠀⠀⠀⠀⠀⠀⠀⠀⠀</a:t>
            </a:r>
            <a:br/>
            <a:r>
              <a:t>⠀⠀⠀⠀⠀⠀⠀⠀⠀⠀⠀⣿⣿⣿⣿⣿⣿⣿⣿⣿⣟⣿⣻⣷⣷⣷⣼⣿⣿⣿⣿⣿⣿⣿⣿⣿⣿⣷⠂⢸⣿⣿⣿⣿⣿⣿⡿⣿⣿⣿⣿⣿⣿⣿⡿⢕⢕⢿⢿⣿⢿⣿⡿⢿⢷⢕⢕⢕⢕⠀⠀⠀⠀⠀⠀⠀⠀⠀⠀⠀⠀</a:t>
            </a:r>
            <a:br/>
            <a:r>
              <a:t>⠀⠀⠀⠀⠀⠀⠀⠀⠀⠀⠀⣿⣿⡿⢿⢿⠿⢟⢟⢛⢛⢝⢍⢍⢕⢕⡔⢔⢝⣿⣿⣿⣿⣿⣿⣿⣿⠑⠀⢕⣿⣿⣿⣿⣿⣿⣿⡕⢜⣿⣿⣿⣿⣿⣇⣱⣕⣕⣼⣕⣹⣽⣯⣷⣷⣷⣵⡕⢕⠀⠀⠀⠀⠀⠀⠀⠀⠀⠀⠀⠀</a:t>
            </a:r>
            <a:br/>
            <a:r>
              <a:t>⠀⠀⠀⠀⠀⠀⠀⠀⠀⠀⠀⠁⠀⠐⠐⠑⠑⠑⠑⠑⠑⠑⠑⠑⠑⠑⠑⠘⠛⠛⠛⠛⠛⠛⠛⠛⠁⠀⠀⠘⠛⠛⠛⠛⠛⠛⠛⠓⠓⠊⠛⠛⠛⠛⠛⠛⠛⠛⠛⠛⠛⠛⠛⠛⠛⠛⠛⠛⠛⠀⠀⠀⠀⠀⠀⠀⠀⠀⠀⠀⠀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⠀⠀⠀⠀⠀⠀⠀⠀⠀⠀⠀⣿⣷⣿⣷⣾⣿⣿⣿⣿⣿⣿⣿⣿⣿⣿⢿⣿⣿⣿⣿⣿⣿⣿⣿⣿⣿⣿⣿⣿⣿⣿⣿⣿⣿⣿⣿⣿⣿⣿⣿⣿⣿⣿⣿⣿⣿⣿⣿⣿⣿⣿⣿⣿⣿⣿⣿⣿⣿⠀⠀⠀⠀⠀⠀⠀⠀⠀⠀⠀⠀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⠀⠀⠀⠀⠀⠀⠀⠀⠀⠀⠀⣿⣿⣿⣿⣿⣿⡿⢟⡝⢹⢝⢝⢟⢻⣿⣿⣿⣿⣿⣿⣿⣿⣿⡿⢿⢿⣿⣿⣿⣿⣿⣿⣿⣿⣿⣿⣿⣿⣿⣿⣿⣿⣿⣿⣿⣿⣿⣿⣿⣿⣿⣿⣿⣿⣿⣿⣿⣿⠀⠀⠀⠀⠀⠀⠀⠀⠀⠀⠀⠀</a:t>
            </a:r>
            <a:br/>
            <a:r>
              <a:t>⠀⠀⠀⠀⠀⠀⠀⠀⠀⠀⠀⣿⣿⣿⡿⢫⢥⢥⢥⢵⢥⣼⣝⢗⢧⣱⡝⢿⣿⣿⣿⣿⣿⢏⡵⢊⢕⣿⣿⣿⣿⣿⣿⣿⣿⡿⠟⣝⡝⢝⢜⢝⢻⣿⣿⣿⣿⣿⣿⣿⣿⣿⣿⣿⣿⣿⣿⣿⣿⠀⠀⠀⠀⠀⠀⠀⠀⠀⠀⠀⠀</a:t>
            </a:r>
            <a:br/>
            <a:r>
              <a:t>⠀⠀⠀⠀⠀⠀⠀⠀⠀⠀⠀⣿⣿⢏⢕⢕⢕⢕⢕⢕⢕⢕⢕⢕⢕⢜⢿⣜⢿⣿⣿⣿⣿⣷⣷⣿⣿⣿⣿⣿⣿⣿⣿⣿⢏⢐⠀⠀⠈⢳⣧⣕⣕⣹⣿⣿⣿⣿⣿⣿⣿⣿⣿⣿⣿⣿⡏⣻⣿⠀⠀⠀⠀⠀⠀⠀⠀⠀⠀⠀⠀</a:t>
            </a:r>
            <a:br/>
            <a:r>
              <a:t>⠀⠀⠀⠀⠀⠀⠀⠀⠀⠀⠀⣿⣿⣷⣧⣧⣷⣧⣵⣵⣕⣱⣕⣕⢕⡕⢕⢿⣞⣿⣿⣿⣿⣿⣿⣿⣿⣿⣿⣿⣿⣿⣿⡟⢕⢄⢕⢕⢕⢔⢝⣿⣿⣿⣿⣿⣿⣿⣿⣿⣿⣿⣿⣿⣿⢜⢿⣿⣿⠀⠀⠀⠀⠀⠀⠀⠀⠀⠀⠀⠀</a:t>
            </a:r>
            <a:br/>
            <a:r>
              <a:t>⠀⠀⠀⠀⠀⠀⠀⠀⠀⠀⠀⣿⣿⣿⣿⣿⣿⣿⣿⣿⣿⣿⣿⣿⣿⣿⣿⣿⣧⢸⣿⣿⣿⣿⣿⣿⣿⣿⣿⣿⣿⣿⣿⡇⡕⢕⣕⣕⣕⣕⣱⣿⣿⣿⣿⣿⣿⣿⣿⣿⣿⣿⣿⣿⣿⢸⣿⣿⣿⠀⠀⠀⠀⠀⠀⠀⠀⠀⠀⠀⠀</a:t>
            </a:r>
            <a:br/>
            <a:r>
              <a:t>⠀⠀⠀⠀⠀⠀⠀⠀⠀⠀⠀⣿⣿⣿⣿⣿⣿⣿⣿⣿⣿⣿⣿⣿⣿⣿⣿⣿⣿⢸⣿⣿⣿⣿⣿⣿⣿⣿⣿⣿⣿⣿⣿⣿⣿⣿⣿⣿⣿⣿⣿⣿⣿⣿⣿⣿⣿⣿⣿⣿⣿⣿⣿⣿⣿⣼⣿⣿⣿⠀⠀⠀⠀⠀⠀⠀⠀⠀⠀⠀⠀</a:t>
            </a:r>
            <a:br/>
            <a:r>
              <a:t>⠀⠀⠀⠀⠀⠀⠀⠀⠀⠀⠀⣿⣿⣿⣿⣿⣿⣿⣿⣿⣿⣿⣿⣿⣿⣿⣿⣿⣿⢼⣿⣿⣿⣿⢏⠟⠿⠟⠟⠑⣿⣿⣿⣿⣿⣿⣿⣿⣿⣿⣿⣿⣿⣿⣿⣿⣿⣿⣿⣿⣿⣿⣿⣿⣿⢜⣿⣿⣿⠀⠀⠀⠀⠀⠀⠀⠀⠀⠀⠀⠀</a:t>
            </a:r>
            <a:br/>
            <a:r>
              <a:t>⠀⠀⠀⠀⠀⠀⠀⠀⠀⠀⠀⣿⣿⣿⣿⣿⣿⣿⣿⣿⣿⣿⣿⣿⣿⣿⣿⣿⣟⣾⣿⣿⣿⣿⠀⠀⠀⠀⠀⠀⣿⣿⣿⣿⣿⣿⣿⣿⣿⣿⣿⣿⣿⣿⣿⣿⣿⣿⣿⣿⣿⣿⣿⣿⣿⡇⣻⣿⣿⠀⠀⠀⠀⠀⠀⠀⠀⠀⠀⠀⠀</a:t>
            </a:r>
            <a:br/>
            <a:r>
              <a:t>⠀⠀⠀⠀⠀⠀⠀⠀⠀⠀⠀⣿⣿⣿⣿⣿⣿⣿⣿⣿⣿⣿⣿⣿⣿⣿⣿⣿⣿⣿⣿⣿⣿⣿⣦⡀⠀⠀⠀⢠⣿⣿⣿⣿⣿⣿⣿⣿⣿⣿⣿⣿⣿⣿⣿⣿⣿⣿⣿⣿⣿⣿⣿⣿⣿⣷⣿⣿⣿⠀⠀⠀⠀⠀⠀⠀⠀⠀⠀⠀⠀</a:t>
            </a:r>
            <a:br/>
            <a:r>
              <a:t>⠀⠀⠀⠀⠀⠀⠀⠀⠀⠀⠀⣿⣿⣿⣿⣿⣿⣿⣿⣿⣿⣿⣿⣿⣿⣿⣿⣿⣿⣿⣿⣿⣿⣿⡟⠁⠀⠀⠀⣾⣿⣿⣿⣿⣿⣿⣿⣿⣿⣿⣿⣿⣿⣿⣿⣿⣿⣿⣿⣿⣿⣿⣿⣿⣿⣿⣿⣿⣿⠀⠀⠀⠀⠀⠀⠀⠀⠀⠀⠀⠀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⠀⠀⠀⠀⠀⠀⠀⠀⠀⠀⠀⣿⣿⣿⣿⣿⣿⣿⣿⣿⣿⣿⣿⣿⣿⣿⣿⣿⣿⣿⣿⣿⣿⡟⠑⠀⠀⠀⢰⣿⣿⣿⣿⣿⣿⣿⣿⣿⣿⣿⡿⢿⢟⢻⢿⢿⣿⣿⣿⣿⣿⣿⣿⣿⣿⣿⣿⡿⢿⠀⠀⠀⠀⠀⠀⠀⠀⠀⠀⠀⠀</a:t>
            </a:r>
            <a:br/>
            <a:r>
              <a:t>⠀⠀⠀⠀⠀⠀⠀⠀⠀⠀⠀⣿⣿⣿⣿⣿⣿⣿⣿⣿⣿⣿⣿⣿⣿⣿⣿⣿⣿⣿⣿⣿⡟⠀⠀⠀⠀⠀⠁⣿⣿⣿⣿⣿⣿⣿⣿⣿⣿⣿⣿⣷⣷⣷⣷⣾⢿⡿⣿⣟⣻⣿⣽⣿⣿⣿⣿⣿⣿⠀⠀⠀⠀⠀⠀⠀⠀⠀⠀⠀⠀</a:t>
            </a:r>
            <a:br/>
            <a:r>
              <a:t>⠀⠀⠀⠀⠀⠀⠀⠀⠀⠀⠀⣿⢿⣿⣿⣿⣿⡿⢿⣿⣿⣿⣿⣿⣿⣿⣿⣿⣿⣿⣿⣿⣧⠀⠀⠀⠀⠀⠀⣿⣿⣿⣿⣿⣿⣿⣿⣿⣿⣿⣯⢝⢝⢝⢝⢜⢹⣽⣝⣟⢟⡟⡻⢿⣿⣿⣿⡿⡿⠀⠀⠀⠀⠀⠀⠀⠀⠀⠀⠀⠀</a:t>
            </a:r>
            <a:br/>
            <a:r>
              <a:t>⠀⠀⠀⠀⠀⠀⠀⠀⠀⠀⠀⣿⣿⣿⣿⣿⣿⣿⣿⣿⣿⣟⣿⣷⣷⣿⣿⣿⣿⣿⣿⣿⡟⠀⠀⠀⠀⠀⠀⣿⣿⣿⣿⣿⣿⣿⣿⣿⣿⣿⣿⢕⢕⢕⢕⢕⢕⢻⢿⣿⣿⡿⢿⢿⢷⢵⡕⢕⢕⠀⠀⠀⠀⠀⠀⠀⠀⠀⠀⠀⠀</a:t>
            </a:r>
            <a:br/>
            <a:r>
              <a:t>⠀⠀⠀⠀⠀⠀⠀⠀⠀⠀⠀⣿⣿⣿⡿⢿⠿⠿⢟⢟⢛⢋⢝⢍⢍⢝⣿⣿⣿⣿⣿⣿⣷⣦⣼⠑⠀⠁⠀⣿⣿⣿⣿⣿⣿⣿⣿⣿⣿⣿⡿⢕⢕⢕⢕⣕⣕⡕⣵⣕⢝⣟⣟⣏⣵⣵⣵⡕⡕⠀⠀⠀⠀⠀⠀⠀⠀⠀⠀⠀⠀</a:t>
            </a:r>
            <a:br/>
            <a:r>
              <a:t>⠀⠀⠀⠀⠀⠀⠀⠀⠀⠀⠀⠁⠁⠀⠐⠑⠑⠑⠑⠑⠑⠑⠑⠑⠑⠑⠘⠛⠛⠛⠛⠛⠛⠛⠛⠁⠀⠀⠀⠘⠛⠛⠛⠛⠛⠛⠛⠛⠛⠛⠙⠚⠛⠛⠛⠛⠛⠛⠛⠛⠛⠛⠛⠛⠛⠛⠛⠛⠚⠀⠀⠀⠀⠀⠀⠀⠀⠀⠀⠀⠀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⠀⠀⠀⠀⠀⠀⠀⠀⠀⠀⠀⣾⣷⣿⣿⣾⣿⣿⣿⣿⣿⣿⣿⣿⣿⣿⢿⣿⣿⣿⣿⣿⣿⣿⣿⣾⣿⣿⣿⣿⣿⣿⣿⣿⣿⣿⣿⣿⣿⣿⣿⣿⣿⣿⣿⣿⣿⣿⣿⣿⣿⣿⣿⣿⣿⣿⣿⣿⣿⠀⠀⠀⠀⠀⠀⠀⠀⠀⠀⠀⠀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⠀⠀⠀⠀⠀⠀⠀⠀⠀⠀⠀⣿⣿⣿⣿⣿⣿⡿⢟⢫⣝⢝⢝⢝⢻⢿⣿⣿⣿⣿⣿⣿⣿⣿⡿⢿⣿⣿⣿⣿⣿⣿⣿⣿⣿⣿⣿⣿⣿⣿⣿⣿⣿⣿⣿⣿⣿⣿⣿⣿⣿⣿⣿⣿⣿⣿⣿⣿⣿⠀⠀⠀⠀⠀⠀⠀⠀⠀⠀⠀⠀</a:t>
            </a:r>
            <a:br/>
            <a:r>
              <a:t>⠀⠀⠀⠀⠀⠀⠀⠀⠀⠀⠀⣿⣿⣿⡿⢟⢭⢥⢥⢵⢥⣬⣭⢕⢧⣕⡝⢿⣿⣿⣿⣿⢟⣵⠕⢞⣾⣿⣿⣿⣿⣿⣿⣿⣿⡿⠟⢏⡝⠕⢜⢝⢟⢿⣿⣿⣿⣿⣿⣿⣿⣿⣿⣿⣿⣿⣿⣿⣿⠀⠀⠀⠀⠀⠀⠀⠀⠀⠀⠀⠀</a:t>
            </a:r>
            <a:br/>
            <a:r>
              <a:t>⠀⠀⠀⠀⠀⠀⠀⠀⠀⠀⠀⣿⣿⢏⢕⢕⢕⢕⢕⢕⢕⢕⢕⢕⢕⢜⢳⣵⢻⣿⣿⣿⣯⣵⣷⣷⣿⣿⣿⣿⣿⣿⣿⣿⡟⢑⠐⠀⠈⠝⣧⣕⢱⣕⣿⣿⣿⣿⣿⣿⣿⣿⣿⣿⣿⣿⣏⢝⣿⠀⠀⠀⠀⠀⠀⠀⠀⠀⠀⠀⠀</a:t>
            </a:r>
            <a:br/>
            <a:r>
              <a:t>⠀⠀⠀⠀⠀⠀⠀⠀⠀⠀⠀⣿⣿⣿⣷⣵⣷⣧⣵⣵⣵⣱⣕⣕⣕⡕⢱⣻⣷⢿⣿⣿⣿⣿⣿⣿⣿⣿⣿⣿⣿⣿⣿⣿⢕⢔⢔⢕⢔⢔⢜⢿⣿⣿⣿⣿⣿⣿⣿⣿⣿⣿⣿⣿⣿⡇⢻⣿⣿⠀⠀⠀⠀⠀⠀⠀⠀⠀⠀⠀⠀</a:t>
            </a:r>
            <a:br/>
            <a:r>
              <a:t>⠀⠀⠀⠀⠀⠀⠀⠀⠀⠀⠀⣿⣿⣿⣿⣿⣿⣿⣿⣿⣿⣿⣿⣿⣿⣿⣿⣿⣿⣸⣿⣿⣿⣿⣿⣿⣿⣿⣿⣿⣿⣿⣿⣿⢕⢕⢕⣕⣕⣕⣱⣼⣿⣿⣿⣿⣿⣿⣿⣿⣿⣿⣿⣿⣿⡇⣿⣿⣿⠀⠀⠀⠀⠀⠀⠀⠀⠀⠀⠀⠀</a:t>
            </a:r>
            <a:br/>
            <a:r>
              <a:t>⠀⠀⠀⠀⠀⠀⠀⠀⠀⠀⠀⣿⣿⣿⣿⣿⣿⣿⣿⣿⣿⣿⣿⣿⣿⣿⣿⣿⣿⣺⣿⣿⣿⣿⣿⣿⣿⣿⣿⣿⣿⣿⣿⣿⣿⣿⣿⣿⣿⣿⣿⣿⣿⣿⣿⣿⣿⣿⣿⣿⣿⣿⣿⣿⣿⣧⣿⣿⣿⠀⠀⠀⠀⠀⠀⠀⠀⠀⠀⠀⠀</a:t>
            </a:r>
            <a:br/>
            <a:r>
              <a:t>⠀⠀⠀⠀⠀⠀⠀⠀⠀⠀⠀⣿⣿⣿⣿⣿⣿⣿⣿⣿⣿⣿⣿⣿⣿⣿⣿⣿⣿⣼⣿⣿⣿⡟⢿⣿⡿⣿⢏⢻⣿⣿⣿⣿⣿⣿⣿⣿⣿⣿⣿⣿⣿⣿⣿⣿⣿⣿⣿⣿⣿⣿⣿⣿⣿⡇⢻⣿⣿⠀⠀⠀⠀⠀⠀⠀⠀⠀⠀⠀⠀</a:t>
            </a:r>
            <a:br/>
            <a:r>
              <a:t>⠀⠀⠀⠀⠀⠀⠀⠀⠀⠀⠀⣿⣿⣿⣿⣿⣿⣿⣿⣿⣿⣿⣿⣿⣿⣿⣿⣿⣿⣿⣿⣿⣿⠇⠀⠀⠁⠁⠀⢸⣿⣿⣿⣿⣿⣿⣿⣿⣿⣿⣿⣿⣿⣿⣿⣿⣿⣿⣿⣿⣿⣿⣿⣿⣿⣷⢜⣿⣿⠀⠀⠀⠀⠀⠀⠀⠀⠀⠀⠀⠀</a:t>
            </a:r>
            <a:br/>
            <a:r>
              <a:t>⠀⠀⠀⠀⠀⠀⠀⠀⠀⠀⠀⣿⣿⣿⣿⣿⣿⣿⣿⣿⣿⣿⣿⣿⣿⣿⣿⣿⣿⣿⣿⣿⣿⣔⠀⠀⠀⠀⠀⣸⣿⣿⣿⣿⣿⣿⣿⣿⣿⣿⣿⣿⣿⣿⣿⣿⣿⣿⣿⣿⣿⣿⣿⣿⣿⣿⣾⣿⣿⠀⠀⠀⠀⠀⠀⠀⠀⠀⠀⠀⠀</a:t>
            </a:r>
            <a:br/>
            <a:r>
              <a:t>⠀⠀⠀⠀⠀⠀⠀⠀⠀⠀⠀⣿⣿⣿⣿⣿⣿⣿⣿⣿⣿⣿⣿⣿⣿⣿⣿⣿⣿⣿⣿⣿⣿⣿⡇⠀⠀⠀⢀⣿⣿⣿⣿⣿⣿⣿⣿⣿⣿⣿⣿⣿⣿⣿⣿⣿⣿⣿⣿⣿⣿⣿⣿⣿⣿⣿⣿⣿⣿⠀⠀⠀⠀⠀⠀⠀⠀⠀⠀⠀⠀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⠀⠀⠀⠀⠀⠀⠀⠀⠀⠀⠀⣿⣿⣿⣿⣿⣿⣿⣿⣿⣿⣿⣿⣿⣿⣿⣿⣿⣿⣿⣿⣿⣿⡟⠀⠀⠀⠀⢸⣿⣿⣿⣿⣿⣿⣿⣿⣿⣿⣿⣿⢿⢿⢻⢿⢿⣿⣿⣿⣿⣿⣿⣿⣿⣿⣿⣿⣿⣿⠀⠀⠀⠀⠀⠀⠀⠀⠀⠀⠀⠀</a:t>
            </a:r>
            <a:br/>
            <a:r>
              <a:t>⠀⠀⠀⠀⠀⠀⠀⠀⠀⠀⠀⣿⣿⣿⣿⣿⣿⣿⣿⣿⣿⣿⣿⣿⣿⣿⣿⣿⣿⣿⣿⣿⡟⠀⠀⠀⠀⠀⢸⣿⣿⣿⣿⣿⣿⣿⣿⣿⣿⣷⣿⣷⣷⣷⣷⣷⡿⢿⢿⣿⣟⣻⣯⣽⣽⣿⣷⣿⣿⠀⠀⠀⠀⠀⠀⠀⠀⠀⠀⠀⠀</a:t>
            </a:r>
            <a:br/>
            <a:r>
              <a:t>⠀⠀⠀⠀⠀⠀⠀⠀⠀⠀⠀⣿⢿⢿⣿⡿⣿⢿⢿⢿⣿⣿⣿⣿⣿⣿⣿⣿⣿⣿⣿⣿⠀⠀⠀⠀⠀⠀⢸⣿⣿⣿⣿⣿⣿⣿⣿⣿⣿⡟⢏⢝⣝⢝⢝⢕⢜⣽⣟⡟⢟⢻⢿⣿⣿⣿⣿⣿⣿⠀⠀⠀⠀⠀⠀⠀⠀⠀⠀⠀⠀</a:t>
            </a:r>
            <a:br/>
            <a:r>
              <a:t>⠀⠀⠀⠀⠀⠀⠀⠀⠀⠀⠀⣿⣿⣿⣿⣿⣿⣿⣿⣿⣿⣿⣿⣷⣿⣿⣿⣿⣿⣿⣿⣿⢔⠀⠀⠀⠀⠀⢸⣿⣿⣿⣿⣿⣿⣿⣿⣿⢟⢕⢕⢕⢕⢕⢕⢕⢕⢸⢿⣿⣿⡿⢿⣷⣿⣵⣝⢝⢕⠀⠀⠀⠀⠀⠀⠀⠀⠀⠀⠀⠀</a:t>
            </a:r>
            <a:br/>
            <a:r>
              <a:t>⠀⠀⠀⠀⠀⠀⠀⠀⠀⠀⠀⣿⣿⣿⣿⣿⡿⢿⢿⢿⢟⡟⢟⣏⡽⣿⣿⣿⣿⣿⣿⣿⠁⠄⢄⠀⠄⠀⠄⣿⣿⣿⣿⣿⣿⣿⣿⡟⢕⢕⢕⢕⢕⢕⢕⢕⢕⢕⢕⡕⡟⢟⣻⡗⡣⢵⣕⡕⢕⠀⠀⠀⠀⠀⠀⠀⠀⠀⠀⠀⠀</a:t>
            </a:r>
            <a:br/>
            <a:r>
              <a:t>⠀⠀⠀⠀⠀⠀⠀⠀⠀⠀⠀⠉⠁⠑⠑⠑⠑⠑⠘⠘⠙⠙⠓⠛⠋⠛⠛⠛⠛⠛⠛⠛⠀⠀⠀⠀⠀⠀⠀⠛⠛⠛⠛⠛⠛⠛⠛⠑⠑⠑⠑⠑⠚⠛⠛⠛⠛⠛⠛⠛⠛⠛⠛⠛⠛⠛⠛⠛⠛⠀⠀⠀⠀⠀⠀⠀⠀⠀⠀⠀⠀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⠀⠀⠀⠀⠀⠀⠀⠀⠀⠀⠀⣿⣷⣿⣿⣿⣿⣿⣿⣿⣿⣿⣿⣿⣿⣿⣿⣿⣿⣿⣿⣿⣿⣿⣿⣿⣿⣿⣿⣻⣿⣿⣿⣿⣿⣿⣿⣿⣿⣿⣿⣿⣿⣿⣿⣿⣿⣿⣿⣿⣿⣿⣿⣿⣿⣿⣿⣿⣿⠀⠀⠀⠀⠀⠀⠀⠀⠀⠀⠀⠀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⠀⠀⠀⠀⠀⠀⠀⠀⠀⠀⠀⣿⣿⣿⣿⣿⣿⣿⣿⣿⣿⣿⣿⣿⣿⣿⣿⣿⣿⣿⣿⣿⣿⣿⡿⣿⣿⣿⣿⣿⣿⣿⣿⣿⣿⣿⣿⣿⣿⣿⣿⣿⣿⣿⣿⣿⣿⣿⣿⣿⣿⣿⣿⣿⣿⣿⣿⣿⣿⠀⠀⠀⠀⠀⠀⠀⠀⠀⠀⠀⠀</a:t>
            </a:r>
            <a:br/>
            <a:r>
              <a:t>⠀⠀⠀⠀⠀⠀⠀⠀⠀⠀⠀⣿⣿⣿⣿⣾⣿⣿⣿⣿⣿⣿⣿⣿⣻⣿⣿⣿⣿⣿⣿⣿⣿⣿⣿⣿⣿⣿⣿⣿⣿⣿⣿⣿⣿⣿⣿⣿⣿⣿⣿⣿⣿⣿⣿⣿⣿⣿⣿⣿⣿⣿⣿⣿⣿⣿⣿⣿⣿⠀⠀⠀⠀⠀⠀⠀⠀⠀⠀⠀⠀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⠀⠀⠀⠀⠀⠀⠀⠀⠀⠀⠀⣿⣿⣿⣿⣿⣿⡿⢿⢫⢝⢕⢹⢝⢻⢿⣿⣿⣿⣿⣿⣿⣿⣿⣿⣿⣿⣿⣿⣿⣿⣿⣿⣿⣿⣿⣿⣿⣿⣿⣿⣿⣿⣿⣿⣿⣿⣿⣿⣿⣿⣿⣿⣿⣿⣿⣿⣿⣿⠀⠀⠀⠀⠀⠀⠀⠀⠀⠀⠀⠀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⠀⠀⠀⠀⠀⠀⠀⠀⠀⠀⠀⣿⣿⣿⡿⢟⢵⢥⢥⢥⢵⣥⣽⡕⢳⣕⡜⢿⣿⣿⣿⢿⣽⢗⢗⣾⣿⣿⣿⣿⣿⣿⣿⣿⣿⣿⠟⠏⣝⢕⢕⢝⢝⢻⣿⣿⣿⣿⣿⣿⣿⣿⣿⣿⣿⣿⣿⣿⣿⠀⠀⠀⠀⠀⠀⠀⠀⠀⠀⠀⠀</a:t>
            </a:r>
            <a:br/>
            <a:r>
              <a:t>⠀⠀⠀⠀⠀⠀⠀⠀⠀⠀⠀⣿⣿⡟⢕⢕⢕⢕⢕⢕⢕⢕⢕⢕⢕⢜⢻⣧⡹⣿⣿⣯⣵⣵⣾⣿⣿⣿⣿⣿⣿⣿⣿⣿⡿⠕⠄⠀⠀⠙⢷⣵⣕⣜⣿⣿⣿⣿⣿⣿⣿⣿⣿⣿⣿⣿⣿⡕⣸⠀⠀⠀⠀⠀⠀⠀⠀⠀⠀⠀⠀</a:t>
            </a:r>
            <a:br/>
            <a:r>
              <a:t>⠀⠀⠀⠀⠀⠀⠀⠀⠀⠀⠀⣿⣿⣿⣾⣧⣷⣧⣵⣵⣵⣕⣱⣕⣕⡕⣕⢸⣷⣹⣿⣿⣿⣿⣿⣿⣿⣿⣿⣿⣿⣿⣿⣿⢇⢔⢔⢕⢔⢔⢅⢻⣿⣿⣿⣿⣿⣿⣿⣿⣿⣿⣿⣿⣿⣏⢜⣿⣿⠀⠀⠀⠀⠀⠀⠀⠀⠀⠀⠀⠀</a:t>
            </a:r>
            <a:br/>
            <a:r>
              <a:t>⠀⠀⠀⠀⠀⠀⠀⠀⠀⠀⠀⣿⣿⣿⣿⣿⣿⣿⣿⣿⣿⣿⣿⣿⣿⣿⣿⣿⣿⡝⣿⣿⣿⣿⣿⣿⣿⣿⣿⣿⣿⣿⣿⣿⢕⢕⢕⣕⣕⣕⣕⣱⣿⣿⣿⣿⣿⣿⣿⣿⣿⣿⣿⣿⣿⣟⢸⣿⣿⠀⠀⠀⠀⠀⠀⠀⠀⠀⠀⠀⠀</a:t>
            </a:r>
            <a:br/>
            <a:r>
              <a:t>⠀⠀⠀⠀⠀⠀⠀⠀⠀⠀⠀⣿⣿⣿⣿⣿⣿⣿⣿⣿⣿⣿⣿⣿⣿⣿⣿⣿⣿⡗⣿⣿⣿⣿⣿⣿⣿⣿⣿⣿⣿⣿⣿⣿⣿⣿⣿⣿⣿⣿⣿⣿⣿⣿⣿⣿⣿⣿⣿⣿⣿⣿⣿⣿⣿⣿⣼⣿⣿⠀⠀⠀⠀⠀⠀⠀⠀⠀⠀⠀⠀</a:t>
            </a:r>
            <a:br/>
            <a:r>
              <a:t>⠀⠀⠀⠀⠀⠀⠀⠀⠀⠀⠀⣿⣿⣿⣿⣿⣿⣿⣿⣿⣿⣿⣿⣿⣿⣿⣿⣿⣿⣧⣿⣿⡟⣿⣿⣿⣿⡟⢻⣿⣿⣿⣿⣿⣿⣿⣿⣿⣿⣿⣿⣿⣿⣿⣿⣿⣿⣿⣿⣿⣿⣿⣿⣿⣿⣿⢝⣿⣿⠀⠀⠀⠀⠀⠀⠀⠀⠀⠀⠀⠀</a:t>
            </a:r>
            <a:br/>
            <a:r>
              <a:t>⠀⠀⠀⠀⠀⠀⠀⠀⠀⠀⠀⣿⣿⣿⣿⣿⣿⣿⣿⣿⣿⣿⣿⣿⣿⣿⣿⣿⣿⣿⣿⣿⡇⠑⠉⠑⠑⠁⢸⣿⣿⣿⣿⣿⣿⣿⣿⣿⣿⣿⣿⣿⣿⣿⣿⣿⣿⣿⣿⣿⣿⣿⣿⣿⣿⣿⡇⢻⣿⠀⠀⠀⠀⠀⠀⠀⠀⠀⠀⠀⠀</a:t>
            </a:r>
            <a:br/>
            <a:r>
              <a:t>⠀⠀⠀⠀⠀⠀⠀⠀⠀⠀⠀⣿⣿⣿⣿⣿⣿⣿⣿⣿⣿⣿⣿⣿⣿⣿⣿⣿⣿⣿⣿⣿⡇⠀⠀⠀⠀⠀⢱⣿⣿⣿⣿⣿⣿⣿⣿⣿⣿⣿⣿⣿⣿⣿⣿⣿⣿⣿⣿⣿⣿⣿⣿⣿⣿⣿⣷⣿⣿⠀⠀⠀⠀⠀⠀⠀⠀⠀⠀⠀⠀</a:t>
            </a:r>
            <a:br/>
            <a:r>
              <a:t>⠀⠀⠀⠀⠀⠀⠀⠀⠀⠀⠀⣿⣿⣿⣿⣿⣿⣿⣿⣿⣿⣿⣿⣿⣿⣿⣿⣿⣿⣿⣿⣿⣿⣷⠀⠀⠀⠀⣸⣿⣿⣿⣿⣿⣿⣿⣿⣿⣿⣿⣿⣿⣿⣿⣿⣿⣿⣿⣿⣿⣿⣿⣿⣿⣿⣿⣿⢿⣿⠀⠀⠀⠀⠀⠀⠀⠀⠀⠀⠀⠀</a:t>
            </a:r>
            <a:br/>
            <a:r>
              <a:t>⠀⠀⠀⠀⠀⠀⠀⠀⠀⠀⠀⣿⣿⣿⣿⣿⣿⣿⣿⣿⣿⣿⣿⣿⣿⣿⣿⣿⣿⣿⣿⣿⣿⠇⠀⠀⠀⠀⣿⣿⣿⣿⣿⣿⣿⣿⣿⣿⣿⣿⣿⡿⢿⢟⢿⢿⣿⣿⣿⣿⣿⣿⣿⣿⣿⣿⣿⣿⣿⠀⠀⠀⠀⠀⠀⠀⠀⠀⠀⠀⠀</a:t>
            </a:r>
            <a:br/>
            <a:r>
              <a:t>⠀⠀⠀⠀⠀⠀⠀⠀⠀⠀⠀⣿⣿⣿⣿⣿⣿⣿⣿⣿⣿⣿⣿⣿⣿⣿⣿⣿⣿⣿⣿⣿⠃⠀⠀⠀⠀⠑⣿⣿⣿⣿⣿⣿⣿⣿⣿⣷⣾⣿⣿⣷⣷⣧⣵⣵⣼⢿⢿⢿⣟⣟⣿⣽⣽⣽⣷⣷⣿⠀⠀⠀⠀⠀⠀⠀⠀⠀⠀⠀⠀</a:t>
            </a:r>
            <a:br/>
            <a:r>
              <a:t>⠀⠀⠀⠀⠀⠀⠀⠀⠀⠀⠀⣿⢿⢿⣿⡿⢿⢿⢿⡿⣿⣿⣿⣿⣿⣿⣿⣿⣿⣿⣿⡇⠀⠀⠀⠀⠀⠀⣿⣿⣿⣿⣿⣿⣿⣿⣿⡿⢟⢟⢟⢝⢝⢝⢝⢕⢜⢝⣟⡟⢟⢻⢻⢿⣿⣿⣿⣿⢿⠀⠀⠀⠀⠀⠀⠀⠀⠀⠀⠀⠀</a:t>
            </a:r>
            <a:br/>
            <a:r>
              <a:t>⠀⠀⠀⠀⠀⠀⠀⠀⠀⠀⠀⣿⣿⣿⣿⣿⣿⣿⣿⣿⣿⣻⣿⣿⣿⣿⣿⣿⣿⣿⣿⡇⠀⠀⠀⠀⠀⠀⢿⣿⣿⡿⣿⣿⣿⣿⡿⢏⢕⢕⢕⢕⢕⢕⢕⢕⢕⢜⢿⣿⣿⡷⢿⣷⢷⣧⡝⢝⢕⠀⠀⠀⠀⠀⠀⠀⠀⠀⠀⠀⠀</a:t>
            </a:r>
            <a:br/>
            <a:r>
              <a:t>⠀⠀⠀⠀⠀⠀⠀⠀⠀⠀⠀⣿⣿⣿⣿⣿⡿⢿⢿⢿⢟⢟⢛⢏⢻⣿⣿⣿⣿⣿⣿⡇⠀⢀⠀⠀⢀⠀⢸⣿⣿⣧⣸⣿⣿⢏⢕⢕⢕⢕⢕⢕⢕⢕⢕⢕⢕⢕⢕⢕⢝⢟⢗⢗⢇⢕⣕⡕⢕⠀⠀⠀⠀⠀⠀⠀⠀⠀⠀⠀⠀</a:t>
            </a:r>
            <a:br/>
            <a:r>
              <a:t>⠀⠀⠀⠀⠀⠀⠀⠀⠀⠀⠀⠉⠉⠑⠐⠑⠑⠑⠑⠑⠑⠑⠓⠚⠛⠛⠛⠛⠛⠛⠛⠃⠀⠁⠁⠀⠀⠀⠘⠛⠛⠛⠛⠛⠋⠑⠑⠑⠑⠑⠑⠑⠓⠓⠚⠛⠛⠛⠛⠛⠓⠛⠛⠛⠛⠛⠛⠓⠃⠀⠀⠀⠀⠀⠀⠀⠀⠀⠀⠀⠀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⠀⠀⠀⠀⠀⠀⠀⠀⠀⠀⠀⣿⣿⣿⣿⣿⣿⣿⣿⣿⣿⣿⣿⣿⣿⣿⣿⣿⣿⣿⣿⡿⣻⢟⣵⢕⢕⢕⢕⢕⢕⢕⢕⢟⢝⢟⢝⢞⡿⢿⣿⣿⣿⣿⣿⣿⣿⣿⣿⣿⣿⣿⣿⣿⣿⣿⣿⣿⣿⠀⠀⠀⠀⠀⠀⠀⠀⠀⠀⠀⠀</a:t>
            </a:r>
            <a:br/>
            <a:r>
              <a:t>⠀⠀⠀⠀⠀⠀⠀⠀⠀⠀⠀⣿⣿⣿⣿⣿⣿⣿⣿⣿⣿⣿⣿⣿⣿⣿⣿⣿⣿⣿⢟⢕⢕⢜⢕⢕⢕⢕⢕⢕⢔⠅⢕⠕⠕⢕⢕⢕⢕⢕⢕⢿⣿⣿⣿⣿⣿⣿⣿⣿⣿⣿⣿⣿⣿⣿⣿⣿⣿⠀⠀⠀⠀⠀⠀⠀⠀⠀⠀⠀⠀</a:t>
            </a:r>
            <a:br/>
            <a:r>
              <a:t>⠀⠀⠀⠀⠀⠀⠀⠀⠀⠀⠀⣿⣿⣿⣿⣿⣿⣿⣿⣿⣿⣿⣿⣿⣿⣿⣿⣿⣿⡿⢕⢕⢕⢕⢕⢕⢕⢕⢕⢕⢕⢄⢕⠑⢅⢕⠕⠑⠕⢕⢕⢸⣿⣿⣿⣿⣿⣿⣿⣿⣿⣿⣿⣿⣿⣿⣿⣿⣿⠀⠀⠀⠀⠀⠀⠀⠀⠀⠀⠀⠀</a:t>
            </a:r>
            <a:br/>
            <a:r>
              <a:t>⠀⠀⠀⠀⠀⠀⠀⠀⠀⠀⠀⣿⣿⣿⣿⣿⣿⣿⣿⣿⣿⣿⣿⣿⣿⣿⣿⣿⣿⡇⢕⢕⢕⢕⢕⢕⢕⢕⢕⢕⢕⢕⢕⢕⢕⢕⢔⢄⠀⠀⢕⢸⣿⣿⣿⣿⣿⣿⣿⣿⣿⣿⣿⣿⣿⣿⣿⣿⣿⠀⠀⠀⠀⠀⠀⠀⠀⠀⠀⠀⠀</a:t>
            </a:r>
            <a:br/>
            <a:r>
              <a:t>⠀⠀⠀⠀⠀⠀⠀⠀⠀⠀⠀⣿⣿⣿⣿⣿⣿⣿⣿⣿⣿⣿⣿⣿⣿⣿⣿⣿⣿⣷⢕⢕⢕⢕⣵⣷⣷⣷⣷⣧⣵⣷⣕⡕⢕⢕⢕⢕⢕⠀⢔⢕⣿⣿⣿⣿⣿⣿⣿⣿⣿⣿⣿⣿⣿⣿⣿⣿⣿⠀⠀⠀⠀⠀⠀⠀⠀⠀⠀⠀⠀</a:t>
            </a:r>
            <a:br/>
            <a:r>
              <a:t>⠀⠀⠀⠀⠀⠀⠀⠀⠀⠀⠀⣿⣿⣿⣿⣿⣿⣿⣿⣿⣿⣿⣿⣿⣿⣿⣿⣿⣿⣿⢕⢕⢱⣿⣿⣿⣿⣿⣿⣿⣿⣿⣿⣿⢕⢕⢕⢕⢕⢕⢀⢕⣹⣿⣿⣿⣿⣿⣿⣿⣿⣿⣿⣿⣿⣿⣿⣿⣿⠀⠀⠀⠀⠀⠀⠀⠀⠀⠀⠀⠀</a:t>
            </a:r>
            <a:br/>
            <a:r>
              <a:t>⠀⠀⠀⠀⠀⠀⠀⠀⠀⠀⠀⣿⣿⣿⣿⣿⣿⣿⣿⣿⣿⣿⣿⣿⣿⣿⣿⣿⣿⣿⡕⢕⢾⣿⣿⣿⣿⣿⣿⣿⣿⣿⣿⣿⢕⢕⢕⢕⢕⢕⢕⢕⣿⣿⣿⣿⣿⣿⣿⣿⣿⣿⣿⣿⣿⣿⣿⣿⣿⠀⠀⠀⠀⠀⠀⠀⠀⠀⠀⠀⠀</a:t>
            </a:r>
            <a:br/>
            <a:r>
              <a:t>⠀⠀⠀⠀⠀⠀⠀⠀⠀⠀⠀⣿⣿⣿⣿⣿⣿⣿⣿⣿⣿⣿⣿⣿⣿⣿⣿⣿⣿⣿⣇⢕⣜⢏⢕⠕⢕⠜⢝⢟⢟⢟⢹⢕⢑⢑⠑⠐⢔⢸⡧⢼⣿⣿⣿⣿⣿⣿⣿⣿⣿⣿⣿⣿⣿⣿⣿⣿⣿⠀⠀⠀⠀⠀⠀⠀⠀⠀⠀⠀⠀</a:t>
            </a:r>
            <a:br/>
            <a:r>
              <a:t>⠀⠀⠀⠀⠀⠀⠀⠀⠀⠀⠀⣿⣿⣿⣿⣿⣿⣿⣿⣿⣿⣿⣿⣿⣿⣿⣿⣿⣿⣿⣿⡾⢕⢕⣕⢕⢸⢇⢕⢕⣵⢕⢱⢇⡕⡕⢄⠀⢕⣇⢱⣇⢻⣿⣿⣿⣿⣿⣿⣿⣿⣿⣿⣿⣿⣿⣿⣿⣿⠀⠀⠀⠀⠀⠀⠀⠀⠀⠀⠀⠀</a:t>
            </a:r>
            <a:br/>
            <a:r>
              <a:t>⠀⠀⠀⠀⠀⠀⠀⠀⠀⠀⠀⣿⣿⣿⣿⣿⣿⣿⣿⣿⣿⣿⣿⣿⣿⣿⣿⣿⣿⣿⣿⣿⣿⣎⢝⣇⢝⢗⢕⣼⡟⢕⢕⡕⢕⢕⢕⢕⣸⣿⡕⢟⣾⣿⣿⣿⣿⣿⣿⣿⣿⣿⣿⣿⣿⣿⣿⣿⣿⠀⠀⠀⠀⠀⠀⠀⠀⠀⠀⠀⠀</a:t>
            </a:r>
            <a:br/>
            <a:r>
              <a:t>⠀⠀⠀⠀⠀⠀⠀⠀⠀⠀⠀⣿⣿⣿⣿⣿⣿⣿⣿⣿⣿⣿⣿⣿⣿⣿⣿⣿⣿⣿⣿⣿⣿⣿⣿⣷⣷⣾⣿⣿⣯⣱⣵⣼⣿⣷⣷⣷⣿⣿⣵⣾⣿⣿⣿⣿⣿⣿⣿⣿⣿⣿⣿⣿⣿⣿⣿⣿⣿⠀⠀⠀⠀⠀⠀⠀⠀⠀⠀⠀⠀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⠀⠀⠀⠀⠀⠀⠀⠀⠀⠀⠀⣿⣿⣿⣿⣿⣿⣿⣿⣿⣿⣿⣿⣿⣿⣿⣿⣿⣿⣿⣿⣿⣿⣿⣿⣿⣿⣝⢿⣿⣿⣿⡿⢏⣱⣿⣿⣿⣿⣿⣿⣿⣿⣿⣿⣿⣿⣿⣿⣿⣿⣿⣿⣿⣿⣿⣿⣿⣿⠀⠀⠀⠀⠀⠀⠀⠀⠀⠀⠀⠀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⠀⠀⠀⠀⠀⠀⠀⠀⠀⠀⠀⣿⣿⣿⣿⣿⣿⣿⣿⣿⣿⣿⣿⣿⣿⣿⣿⣿⣿⣿⣿⣿⣿⣿⣿⣿⣿⣿⣿⣷⣷⣷⣷⣿⣿⣿⣿⣿⣿⣿⣿⣿⣿⣿⣿⣿⣿⣿⣿⣿⣿⣿⣿⣿⣿⣿⣿⣿⣿⠀⠀⠀⠀⠀⠀⠀⠀⠀⠀⠀⠀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⠀⠀⠀⠀⠀⠀⠀⠀⠀⠀⠀⣿⣿⣿⣿⣿⣿⣿⣿⣿⣿⣿⣿⣿⣿⣿⣿⣿⣿⣿⣿⣿⣿⣿⣿⣿⣿⣿⣿⣿⣿⣿⣿⣿⣿⣿⣿⣿⡟⢱⣿⣿⣿⣿⣿⣿⣿⣿⣿⣿⣿⣿⣿⣿⣿⣿⣿⣿⣿⠀⠀⠀⠀⠀⠀⠀⠀⠀⠀⠀⠀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⠀⠀⠀⠀⠀⠀⠀⠀⠀⠀⠀⣿⣿⣿⣿⣿⣿⣿⣿⣿⣿⣿⣿⣿⣿⣿⣿⣿⣿⣿⣿⣿⣿⣿⣿⢻⣿⣿⣿⣿⣿⣿⣿⣿⣿⣿⣿⢟⣱⣾⣿⡏⢻⢿⣿⣿⣿⣿⣿⣿⣿⣿⣿⣿⣿⣿⣿⣿⣿⠀⠀⠀⠀⠀⠀⠀⠀⠀⠀⠀⠀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⠀⠀⠀⠀⠀⠀⠀⠀⠀⠀⠀⣿⣿⣿⣿⣿⣿⣿⣿⣿⣿⣿⣿⣿⣿⣿⣿⣿⣿⣿⣿⣿⣿⣿⣿⣿⣿⣿⣿⣿⣿⣿⣿⣿⣿⡿⣫⣾⣿⣿⣿⢱⣵⣺⣾⣟⣿⣿⣿⣿⣿⣿⣿⣿⣿⣿⣿⣿⣿⠀⠀⠀⠀⠀⠀⠀⠀⠀⠀⠀⠀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⠀⠀⠀⠀⠀⠀⠀⠀⠀⠀⠀⣿⣿⣿⣿⣿⣿⣿⣿⣿⣿⣿⣿⣿⣿⣿⣿⣿⣿⣿⣿⣿⣿⣿⣿⣿⣿⣿⣿⣿⣿⣿⣿⣿⣿⣿⣿⣿⣿⣿⢇⣿⣷⢻⣿⣿⣿⣿⣿⣿⣿⣿⣿⣿⣿⣿⣿⣿⣿⠀⠀⠀⠀⠀⠀⠀⠀⠀⠀⠀⠀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⠀⠀⠀⠀⠀⠀⠀⠀⠀⠀⠀⣿⣿⣿⣿⣿⣿⣿⣿⣿⣿⣿⣿⣿⣿⣿⣿⣿⣿⣿⣿⣿⣿⣿⣿⣿⣿⣿⣿⣿⣿⣿⣿⣿⣿⣿⣿⣿⣿⢟⣾⣿⣟⢿⣿⣿⣿⣿⣿⣿⣿⣿⣿⣿⣿⣿⣿⣿⣿⠀⠀⠀⠀⠀⠀⠀⠀⠀⠀⠀⠀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⠀⠀⠀⠀⠀⠀⠀⠀⠀⠀⠀⣿⣿⣿⣿⣿⣿⣿⣿⣿⣿⣿⣿⣿⣿⣿⣿⣿⣿⣿⣿⣿⣿⣿⣿⣿⣿⣿⣿⣿⣿⣿⣿⣿⣿⣿⣽⣾⣱⣿⣿⣿⣿⣿⣿⣿⣿⣿⣿⣿⣿⣿⣿⣿⣿⣿⣿⣿⣿⠀⠀⠀⠀⠀⠀⠀⠀⠀⠀⠀⠀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⠀⠀⠀⠀⠀⠀⠀⠀⠀⠀⠀⣿⣿⣿⣿⣿⣿⣿⣿⣿⣿⣿⣿⣿⣿⣿⣿⣿⣿⣿⣿⣿⢿⢏⢕⢕⢕⢕⢕⢕⢕⢕⢕⠕⢎⢟⢟⢿⡿⣿⣿⣿⣿⣿⣿⣿⣿⣿⣿⣿⣿⣿⣿⣿⣿⣿⣿⣿⣿⠀⠀⠀⠀⠀⠀⠀⠀⠀⠀⠀⠀</a:t>
            </a:r>
            <a:br/>
            <a:r>
              <a:t>⠀⠀⠀⠀⠀⠀⠀⠀⠀⠀⠀⣿⣿⣿⣿⣿⣿⣿⣿⣿⣿⣿⣿⣿⣿⣿⣿⣿⣿⣿⡿⢇⢕⢕⢕⢕⢕⢕⢕⢕⢕⢕⢕⢔⠀⢁⢕⢕⢕⢕⢝⣿⣿⣿⣿⣿⣿⣿⣿⣿⣿⣿⣿⣿⣿⣿⣿⣿⣿⠀⠀⠀⠀⠀⠀⠀⠀⠀⠀⠀⠀</a:t>
            </a:r>
            <a:br/>
            <a:r>
              <a:t>⠀⠀⠀⠀⠀⠀⠀⠀⠀⠀⠀⣿⣿⣿⣿⣿⣿⣿⣿⣿⣿⣿⣿⣿⣿⣿⣿⣿⣿⡿⢕⢕⢕⢕⢕⢕⢕⢕⢕⢕⢕⢕⢕⠕⢀⢕⢕⠕⠕⢕⢕⢸⣿⣿⣿⣿⣿⣿⣿⣿⣿⣿⣿⣿⣿⣿⣿⣿⣿⠀⠀⠀⠀⠀⠀⠀⠀⠀⠀⠀⠀</a:t>
            </a:r>
            <a:br/>
            <a:r>
              <a:t>⠀⠀⠀⠀⠀⠀⠀⠀⠀⠀⠀⣿⣿⣿⣿⣿⣿⣿⣿⣿⣿⣿⣿⣿⣿⣿⣿⣿⣿⡕⢕⢕⢕⢕⢕⢕⢕⢕⢕⢕⢕⢕⢕⢕⢕⢕⢔⢄⠀⠀⢕⢸⣿⣿⣿⣿⣿⣿⣿⣿⣿⣿⣿⣿⣿⣿⣿⣿⣿⠀⠀⠀⠀⠀⠀⠀⠀⠀⠀⠀⠀</a:t>
            </a:r>
            <a:br/>
            <a:r>
              <a:t>⠀⠀⠀⠀⠀⠀⠀⠀⠀⠀⠀⣿⣿⣿⣿⣿⣿⣿⣿⣿⣿⣿⣿⣿⣿⣿⣿⣿⣿⣧⢕⢕⢕⢕⣵⣵⣷⣷⣷⣵⣵⣵⣵⡕⢕⢕⢕⢕⢔⠁⢕⢕⣿⣿⣿⣿⣿⣿⣿⣿⣿⣿⣿⣿⣿⣿⣿⣿⣿⠀⠀⠀⠀⠀⠀⠀⠀⠀⠀⠀⠀</a:t>
            </a:r>
            <a:br/>
            <a:r>
              <a:t>⠀⠀⠀⠀⠀⠀⠀⠀⠀⠀⠀⣿⣿⣿⣿⣿⣿⣿⣿⣿⣿⣿⣿⣿⣿⣿⣿⣿⣿⣿⢕⢕⣱⣿⣿⣿⣿⣿⣿⣿⣿⣿⣿⣿⣇⢕⢕⢕⢕⢕⢄⢕⢽⣿⣿⣿⣿⣿⣿⣿⣿⣿⣿⣿⣿⣿⣿⣿⣿⠀⠀⠀⠀⠀⠀⠀⠀⠀⠀⠀⠀</a:t>
            </a:r>
            <a:br/>
            <a:r>
              <a:t>⠀⠀⠀⠀⠀⠀⠀⠀⠀⠀⠀⣿⣿⣿⣿⣿⣿⣿⣿⣿⣿⣿⣿⣿⣿⣿⣿⣿⣿⣿⢕⢕⢿⣿⣿⣿⣿⣿⣿⣿⣿⣿⣿⣿⡿⢕⢕⢕⢕⢕⢕⢕⣿⣿⣿⣿⣿⣿⣿⣿⣿⣿⣿⣿⣿⣿⣿⣿⣿⠀⠀⠀⠀⠀⠀⠀⠀⠀⠀⠀⠀</a:t>
            </a:r>
            <a:br/>
            <a:r>
              <a:t>⠀⠀⠀⠀⠀⠀⠀⠀⠀⠀⠀⣿⣿⣿⣿⣿⣿⣿⣿⣿⣿⣿⣿⣿⣿⣿⣿⣿⣿⣿⡇⢕⢹⢿⢟⢟⢟⢝⢟⢟⢿⢟⢏⢝⢕⢑⠑⠕⢡⢱⣧⣸⣿⣿⣿⣿⣿⣿⣿⣿⣿⣿⣿⣿⣿⣿⣿⣿⣿⠀⠀⠀⠀⠀⠀⠀⠀⠀⠀⠀⠀</a:t>
            </a:r>
            <a:br/>
            <a:r>
              <a:t>⠀⠀⠀⠀⠀⠀⠀⠀⠀⠀⠀⣿⣿⣿⣿⣿⣿⣿⣿⣿⣿⣿⣿⣿⣿⣿⣿⣿⣿⣿⣿⡼⢝⢕⣕⢕⢱⢇⢕⢕⣱⢕⢱⢕⢕⢕⢀⠀⢕⡕⢕⢕⢻⣿⣿⣿⣿⣿⣿⣿⣿⣿⣿⣿⣿⣿⣿⣿⣿⠀⠀⠀⠀⠀⠀⠀⠀⠀⠀⠀⠀</a:t>
            </a:r>
            <a:br/>
            <a:r>
              <a:t>⠀⠀⠀⠀⠀⠀⠀⠀⠀⠀⠀⣿⣿⣿⣿⣿⣿⣿⣿⣿⣿⣿⣿⣿⣿⣿⣿⣿⣿⣿⣿⣷⣿⡞⢻⢟⢼⢧⢕⣱⣿⢕⢕⢕⢕⢕⢕⢕⢱⣿⢜⢿⣾⣿⣿⣿⣿⣿⣿⣿⣿⣿⣿⣿⣿⣿⣿⣿⣿⠀⠀⠀⠀⠀⠀⠀⠀⠀⠀⠀⠀</a:t>
            </a:r>
            <a:br/>
            <a:r>
              <a:t>⠀⠀⠀⠀⠀⠀⠀⠀⠀⠀⠀⣿⣿⣿⣿⣿⣿⣿⣿⣿⣿⣿⣿⣿⣿⣿⣿⣿⣿⣿⣿⣿⣿⣿⣷⣧⣵⣷⣾⣿⣿⣕⣕⢱⣷⣵⣧⣵⣿⣿⣵⣾⣿⣿⣿⣿⣿⣿⣿⣿⣿⣿⣿⣿⣿⣿⣿⣿⣿⠀⠀⠀⠀⠀⠀⠀⠀⠀⠀⠀⠀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⠀⠀⠀⠀⠀⠀⠀⠀⠀⠀⠀⣿⣿⣿⣿⣿⣿⣿⣿⣿⣿⣿⣿⣿⣿⣿⣿⣿⣿⣿⣿⣿⣿⣿⣿⣿⣿⡟⣿⣿⣿⣿⣿⢟⢏⣿⣿⣿⣿⣿⣿⣿⣿⣿⣿⣿⣿⣿⣿⣿⣿⣿⣿⣿⣿⣿⣿⣿⣿⠀⠀⠀⠀⠀⠀⠀⠀⠀⠀⠀⠀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⠀⠀⠀⠀⠀⠀⠀⠀⠀⠀⠀⣿⣿⣿⣿⣿⣿⣿⣿⣿⣿⣿⣿⣿⣿⣿⣿⣿⣿⣿⣿⣿⣿⣿⣿⣿⣿⣿⣿⣾⣯⣽⣵⣷⣿⣿⣿⣿⣿⣿⣿⣿⣿⣿⣿⣿⣿⣿⣿⣿⣿⣿⣿⣿⣿⣿⣿⣿⣿⠀⠀⠀⠀⠀⠀⠀⠀⠀⠀⠀⠀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⠀⠀⠀⠀⠀⠀⠀⠀⠀⠀⠀⣿⣿⣿⣿⣿⣿⣿⣿⣿⣿⣿⣿⣿⣿⣿⣿⣿⣿⣿⣿⣿⣿⣿⣿⣿⣿⣿⣿⣿⣿⣿⣿⣿⣿⣿⣿⡟⢱⣾⡿⡟⢻⢿⣿⣿⣿⣿⣿⣿⣿⣿⣿⣿⣿⣿⣿⣿⣿⠀⠀⠀⠀⠀⠀⠀⠀⠀⠀⠀⠀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⠀⠀⠀⠀⠀⠀⠀⠀⠀⠀⠀⣿⣿⣿⣿⣿⣿⣿⣿⣿⣿⣿⣿⣿⣿⣿⣿⣿⣿⣿⣿⣿⣿⣿⣿⣿⣿⣿⣿⣿⣿⣿⣿⣿⣿⣿⣏⣵⣿⣿⣾⢱⣧⣷⣞⡿⣿⣿⣿⣿⣿⣿⣿⣿⣿⣿⣿⣿⣿⠀⠀⠀⠀⠀⠀⠀⠀⠀⠀⠀⠀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⠀⠀⠀⠀⠀⠀⠀⠀⠀⠀⠀⣿⣿⣿⣿⣿⣿⣿⣿⣿⣿⣿⣿⣿⣿⣿⣿⣿⣿⣿⣿⣿⣿⣿⣿⣿⣿⣿⣿⣿⣿⣿⣿⣿⣿⣿⣿⣿⣿⣿⢏⣿⣎⣿⣿⣿⣿⣿⣿⣿⣿⣿⣿⣿⣿⣿⣿⣿⣿⠀⠀⠀⠀⠀⠀⠀⠀⠀⠀⠀⠀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⠀⠀⠀⠀⠀⠀⠀⠀⠀⠀⠀⣿⣿⣿⣿⣿⣿⣿⣿⣿⣿⣿⣿⣿⣿⣿⣿⣿⣿⣿⣿⣿⣿⣿⣿⣿⣿⣿⣿⣿⣿⣿⣿⣿⣿⣿⣿⣿⣿⢏⣾⣿⡿⢽⣿⣿⣿⣿⣿⣿⣿⣿⣿⣿⣿⣿⣿⣿⣿⠀⠀⠀⠀⠀⠀⠀⠀⠀⠀⠀⠀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⠀⠀⠀⠀⠀⠀⠀⠀⠀⠀⠀⣿⣿⣿⣿⣿⣿⣿⣿⣿⣿⣿⣿⣿⣿⣿⣿⣿⣿⣿⣿⣿⣿⣿⣿⣿⣿⣿⣿⣿⣿⣿⣿⣿⣿⣿⣿⣿⣣⣾⣿⣿⣿⣿⣿⣿⣿⣿⣿⣿⣿⣿⣿⣿⣿⣿⣿⣿⣿⠀⠀⠀⠀⠀⠀⠀⠀⠀⠀⠀⠀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⠀⠀⠀⠀⠀⠀⠀⠀⠀⠀⠀⣿⣿⣿⣿⣿⣿⣿⣿⣿⣿⣿⡇⢕⣿⣿⢟⢗⠕⠜⢝⢿⣿⣿⣿⣿⣿⣿⣿⣿⣿⣿⣿⣿⣿⣿⣿⣿⣿⣿⣿⣿⣿⣿⣿⣿⣿⣿⣿⣿⣿⣿⣿⣿⣿⣿⣿⣿⣿⠀⠀⠀⠀⠀⠀⠀⠀⠀⠀⠀⠀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⠀⠀⠀⠀⠀⠀⠀⠀⠀⠀⠀⣿⣿⣿⣿⣿⣿⣿⣿⣿⣿⣿⡇⢕⣿⣿⣾⢷⢕⢀⠀⢸⣿⣿⣿⣿⣿⣿⣿⣿⣿⣿⣿⣿⣿⣿⣿⣿⣿⣿⣿⣿⣿⣿⣿⣿⣿⣿⣿⣿⣿⣿⣿⣿⣿⣿⣿⣿⣿⠀⠀⠀⠀⠀⠀⠀⠀⠀⠀⠀⠀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⠀⠀⠀⠀⠀⠀⠀⠀⠀⠀⠀⣿⣿⣿⣿⣿⣿⣿⣿⣿⣿⣿⡇⢕⣿⣿⣧⣾⣷⣷⡇⣼⣿⣿⣿⣿⣿⣿⣿⣿⣿⣿⣿⣿⣿⣿⣿⣿⣿⣿⣿⣿⣿⣿⣿⣿⣿⣿⣿⣿⣿⣿⣿⣿⣿⣿⣿⣿⣿⠀⠀⠀⠀⠀⠀⠀⠀⠀⠀⠀⠀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⠀⠀⠀⠀⠀⠀⠀⠀⠀⠀⠀⣿⣿⣿⣿⣿⣿⣿⣿⣿⣿⣿⡇⢕⣿⣿⣿⣿⣿⣿⣗⣿⣿⣿⣿⣿⣿⣿⣿⣿⣿⣿⣿⣿⣿⣿⣿⣿⣿⣿⣿⣿⣿⣿⣿⣿⣿⣿⣿⣿⣿⣿⣿⣿⣿⣿⣿⣿⣿⠀⠀⠀⠀⠀⠀⠀⠀⠀⠀⠀⠀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⠀⠀⠀⠀⠀⠀⠀⠀⠀⠀⠀⣿⣿⣿⣿⣿⣿⣿⣿⣿⣿⣿⡇⢕⣿⡵⢻⡿⢿⣿⣿⡿⣿⣿⣿⣿⣿⣿⣿⣿⣿⣿⣿⣿⣿⣿⣿⣿⣿⣿⣿⣿⣿⣿⣿⣿⣿⣿⣿⣿⣿⣿⣿⣿⣿⣿⣿⣿⣿⠀⠀⠀⠀⠀⠀⠀⠀⠀⠀⠀⠀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⠀⠀⠀⠀⠀⠀⠀⠀⠀⠀⠀⣿⣿⣿⣿⣿⣿⣿⣿⣿⣿⣿⡇⢕⣿⢿⣿⣾⣿⣿⡿⣿⣟⣿⣿⣿⣿⣿⣿⣿⣿⣿⣿⣿⣿⣿⣿⣿⣿⣿⣿⣿⣿⣿⣿⣿⣿⣿⣿⣿⣿⣿⣿⣿⣿⣿⣿⣿⣿⠀⠀⠀⠀⠀⠀⠀⠀⠀⠀⠀⠀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⠀⠀⠀⠀⠀⠀⠀⠀⠀⠀⠀⣿⣿⣿⣿⣿⣿⣿⣿⣿⣿⣿⡇⢕⣿⣷⣾⣵⣯⢟⡇⣟⢝⢼⣿⣿⣿⣟⣻⣿⣿⣿⣿⣿⣿⣿⣿⣿⣿⣿⣿⣿⣿⣿⣿⣿⣿⣿⣿⣿⣿⣿⣿⣿⣿⣿⣿⣿⣿⠀⠀⠀⠀⠀⠀⠀⠀⠀⠀⠀⠀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⠀⠀⠀⠀⠀⠀⠀⠀⠀⠀⠀⣿⣿⣿⣿⣿⣿⣿⣿⣿⣿⣿⡇⢕⣿⣿⣿⣿⣿⣷⣾⣿⣷⣾⣿⣿⣿⣿⣿⣿⣿⣿⣿⣿⣿⣿⣿⣿⣿⣿⣿⣿⣿⣿⣿⣿⣿⣿⣿⣿⣿⣿⣿⣿⣿⣿⣿⣿⣿⠀⠀⠀⠀⠀⠀⠀⠀⠀⠀⠀⠀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⠀⠀⠀⠀⠀⠀⠀⠀⠀⠀⠀⣿⣿⣿⣿⣿⣿⣿⣿⣿⣿⣿⡇⢕⣿⣿⣿⣿⣿⣏⣿⣳⣾⣿⣿⣿⣿⣿⣿⣿⣿⣿⣿⣿⣿⣿⣿⣿⣿⣿⣿⣿⣿⣿⣿⣿⣿⣿⣿⣿⣿⣿⣿⣿⣿⣿⣿⣿⣿⠀⠀⠀⠀⠀⠀⠀⠀⠀⠀⠀⠀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⠀⠀⠀⠀⠀⠀⠀⠀⠀⠀⠀⣿⣿⣿⣿⣿⣿⣿⣿⣿⣿⣿⢕⢕⣿⣿⣿⣿⣟⢟⣿⣿⣿⣿⣿⣿⣿⣿⣿⣿⣿⣿⣿⣿⣿⣿⣿⣿⣿⣿⣿⣿⣿⣿⣿⣿⣿⣿⣿⣿⣿⣿⣿⣿⣿⣿⣿⣿⣿⠀⠀⠀⠀⠀⠀⠀⠀⠀⠀⠀⠀</a:t>
            </a:r>
            <a:br/>
            <a:r>
              <a:t>⠀⠀⠀⠀⠀⠀⠀⠀⠀⠀⠀⢿⡿⣿⣿⣿⣿⣿⣿⣿⣿⣿⡕⢕⣿⣿⣿⣟⢕⣸⣿⣿⣿⣿⣿⣿⣿⣿⣿⣿⣿⣿⣿⣿⣿⣿⣿⣿⣿⣿⣿⣿⣿⣿⣿⣿⣿⣿⣿⣿⣿⣿⣿⣿⣿⣿⣿⣿⣿⠀⠀⠀⠀⠀⠀⠀⠀⠀⠀⠀⠀</a:t>
            </a:r>
            <a:br/>
            <a:r>
              <a:t>⠀⠀⠀⠀⠀⠀⠀⠀⠀⠀⠀⢜⢕⢿⢝⢏⣟⢟⢿⢿⣿⣿⢕⢕⣿⣿⣿⡿⢱⣿⣿⣿⣿⣿⣿⣿⣿⣿⣿⣿⣻⣿⣿⣿⣿⣿⣿⣿⣿⣿⣿⣿⣿⣿⣿⣿⣿⣿⣿⣿⣿⣿⣿⣿⣿⣿⣿⣿⣿⠀⠀⠀⠀⠀⠀⠀⠀⠀⠀⠀⠀</a:t>
            </a:r>
            <a:br/>
            <a:r>
              <a:t>⠀⠀⠀⠀⠀⠀⠀⠀⠀⠀⠀⢕⢕⢕⢕⢕⢕⢕⢜⢕⢕⢕⢕⢕⣿⣿⣿⡇⣾⣿⣿⣿⣿⡿⣿⣿⣿⣿⣿⣿⣿⣿⣿⣿⣿⣿⣿⣿⣿⣿⣿⣿⣿⣿⣿⣿⣿⣿⣿⣿⣿⣿⣿⣿⣿⣿⣿⣿⣿⠀⠀⠀⠀⠀⠀⠀⠀⠀⠀⠀⠀</a:t>
            </a:r>
            <a:br/>
            <a:r>
              <a:t>⠀⠀⠀⠀⠀⠀⠀⠀⠀⠀⠀⠑⠑⠑⠑⠑⠑⠑⠑⠑⠑⠑⠑⠑⠛⠛⠛⠃⠙⠛⠛⠛⠛⠓⠛⠛⠛⠛⠛⠛⠛⠛⠛⠛⠛⠛⠛⠛⠛⠛⠛⠛⠛⠛⠛⠛⠛⠛⠛⠛⠛⠛⠛⠛⠛⠛⠛⠛⠛⠀⠀⠀⠀⠀⠀⠀⠀⠀⠀⠀⠀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⠀⠀⠀⠀⠀⠀⠀⠀⠀⠀⠀⣿⣿⣿⣿⣿⣿⣿⣿⣿⣿⣿⣿⣿⣿⣿⣿⣿⣿⣿⣿⣿⢟⢏⢜⢕⢕⢕⢱⡕⢕⡕⢕⢕⢕⠕⢝⢽⣿⣿⣿⣿⣿⣿⣿⣿⣿⣿⣿⣿⣿⣿⣿⣿⣿⣿⣿⣿⣿⠀⠀⠀⠀⠀⠀⠀⠀⠀⠀⠀⠀</a:t>
            </a:r>
            <a:br/>
            <a:r>
              <a:t>⠀⠀⠀⠀⠀⠀⠀⠀⠀⠀⠀⣿⣿⣿⣿⣿⣿⣿⣿⣿⣿⣿⣿⣿⣿⣿⣿⣿⣿⣿⡿⢏⢕⢕⢕⢱⢻⢝⢟⢕⢕⢕⢕⢔⠀⢁⠀⢕⢕⢝⢻⣿⣿⣿⣿⣿⣿⣿⣿⣿⣿⣿⣿⣿⣿⣿⣿⣿⣿⠀⠀⠀⠀⠀⠀⠀⠀⠀⠀⠀⠀</a:t>
            </a:r>
            <a:br/>
            <a:r>
              <a:t>⠀⠀⠀⠀⠀⠀⠀⠀⠀⠀⠀⣿⣿⣿⣿⣿⣿⣿⣿⣿⣿⣿⣿⣿⣿⣿⣿⣿⣿⡏⢕⢕⢕⡕⢕⢕⢕⢕⢕⢕⢕⢕⢕⢕⠑⢕⢕⢕⢕⢕⢕⣹⣿⣿⣿⣿⣿⣿⣿⣿⣿⣿⣿⣿⣿⣿⣿⣿⣿⠀⠀⠀⠀⠀⠀⠀⠀⠀⠀⠀⠀</a:t>
            </a:r>
            <a:br/>
            <a:r>
              <a:t>⠀⠀⠀⠀⠀⠀⠀⠀⠀⠀⠀⣿⣿⣿⣿⣿⣿⣿⣿⣿⣿⣿⣿⣿⣿⣿⣿⣿⣷⢕⢕⢕⢕⢕⢕⢕⢕⢕⢕⢕⢕⢕⢕⢕⢕⢕⢕⢀⠀⠅⢕⢸⣿⣿⣿⣿⣿⣿⣿⣿⣿⣿⣿⣿⣿⣿⣿⣿⣿⠀⠀⠀⠀⠀⠀⠀⠀⠀⠀⠀⠀</a:t>
            </a:r>
            <a:br/>
            <a:r>
              <a:t>⠀⠀⠀⠀⠀⠀⠀⠀⠀⠀⠀⣿⣿⣿⣿⣿⣿⣿⣿⣿⣿⣿⣿⣿⣿⣿⣿⣿⣿⣇⢕⢕⢕⢕⣵⣵⣵⣵⣵⣕⢕⣕⣕⢕⢕⢕⢕⢕⢔⠁⢕⢜⣿⣿⣿⣿⣿⣿⣿⣿⣿⣿⣿⣿⣿⣿⣿⣿⣿⠀⠀⠀⠀⠀⠀⠀⠀⠀⠀⠀⠀</a:t>
            </a:r>
            <a:br/>
            <a:r>
              <a:t>⠀⠀⠀⠀⠀⠀⠀⠀⠀⠀⠀⣿⣿⣿⣿⣿⣿⣿⣿⣿⣿⣿⣿⣿⣿⣿⣿⣿⣿⣇⢕⢕⣱⣾⣿⣿⣿⣿⣿⣿⣿⣿⣿⣷⡕⢕⢕⢕⢕⢄⢅⢕⣿⣿⣿⣿⣿⣿⣿⣿⣿⣿⣿⣿⣿⣿⣿⣿⣿⠀⠀⠀⠀⠀⠀⠀⠀⠀⠀⠀⠀</a:t>
            </a:r>
            <a:br/>
            <a:r>
              <a:t>⠀⠀⠀⠀⠀⠀⠀⠀⠀⠀⠀⣿⣿⣿⣿⣿⣿⣿⣿⣿⣿⣿⣿⣿⣿⣿⣿⣿⣿⣧⢕⢕⣿⣿⣿⣿⣿⣿⣿⣿⣿⣿⣿⣿⡇⢕⢕⢕⢕⢕⢕⢕⣾⣿⣿⣿⣿⣿⣿⣿⣿⣿⣿⣿⣿⣿⣿⣿⣿⠀⠀⠀⠀⠀⠀⠀⠀⠀⠀⠀⠀</a:t>
            </a:r>
            <a:br/>
            <a:r>
              <a:t>⠀⠀⠀⠀⠀⠀⠀⠀⠀⠀⠀⣿⣿⣿⣿⣿⣿⣿⣿⣿⣿⣿⣿⣿⣿⣿⣿⣿⣿⣿⡕⢕⣿⡿⢿⢿⢟⢻⢿⢿⣿⢿⢿⢟⢕⠕⠕⢕⢑⢱⣕⣸⣿⣿⣿⣿⣿⣿⣿⣿⣿⣿⣿⣿⣿⣿⣿⣿⣿⠀⠀⠀⠀⠀⠀⠀⠀⠀⠀⠀⠀</a:t>
            </a:r>
            <a:br/>
            <a:r>
              <a:t>⠀⠀⠀⠀⠀⠀⠀⠀⠀⠀⠀⣿⣿⣿⣿⣿⣿⣿⣿⣿⣿⣿⣿⣿⣿⣿⣿⣿⣿⣿⣧⢾⡗⢣⡕⢕⣣⢕⢕⢕⢕⢕⢸⢕⢕⢕⠀⠀⢕⡜⢏⢝⣿⣿⣿⣿⣿⣿⣿⣿⣿⣿⣿⣿⣿⣿⣿⣿⣿⠀⠀⠀⠀⠀⠀⠀⠀⠀⠀⠀⠀</a:t>
            </a:r>
            <a:br/>
            <a:r>
              <a:t>⠀⠀⠀⠀⠀⠀⠀⠀⠀⠀⠀⣿⣿⣿⣿⣿⣿⣿⣿⣿⣿⣿⣿⣿⣿⣿⣿⣿⣿⣿⣿⣷⣿⡼⣿⣷⣇⢕⡕⢱⣿⡕⢕⢕⢕⢕⢕⢄⢕⣿⢸⣧⣿⣿⣿⣿⣿⣿⣿⣿⣿⣿⣿⣿⣿⣿⣿⣿⣿⠀⠀⠀⠀⠀⠀⠀⠀⠀⠀⠀⠀</a:t>
            </a:r>
            <a:br/>
            <a:r>
              <a:t>⠀⠀⠀⠀⠀⠀⠀⠀⠀⠀⠀⣿⣿⣿⣿⣿⣿⣿⣿⣿⣿⣿⣿⣿⣿⣿⣿⣿⣿⣿⣿⣿⣿⣷⣧⣵⣕⣵⣵⣿⣿⣷⣕⢱⣵⣵⣵⣕⣾⣿⣱⣼⣿⣿⣿⣿⣿⣿⣿⣿⣿⣿⣿⣿⣿⣿⣿⣿⣿⠀⠀⠀⠀⠀⠀⠀⠀⠀⠀⠀⠀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⠀⠀⠀⠀⠀⠀⠀⠀⠀⠀⠀⣿⣿⣿⣿⣿⣿⣿⣿⣿⣿⣿⣿⣿⣿⣿⣿⣿⣿⣿⣿⣿⣿⣿⣿⣿⣿⢿⣿⣿⣿⣿⣿⡿⢟⣿⣿⣿⣿⣿⣿⣿⣿⣿⣿⣿⣿⣿⣿⣿⣿⣿⣿⣿⣿⣿⣿⣿⣿⠀⠀⠀⠀⠀⠀⠀⠀⠀⠀⠀⠀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⠀⠀⠀⠀⠀⠀⠀⠀⠀⠀⠀⣿⣿⣿⣿⣿⣿⣿⣿⣿⣿⣿⣿⣿⣿⣿⣿⣿⣿⣿⣿⣿⣿⣿⣿⣿⣿⣷⣿⣿⣟⣟⣏⣱⣾⣿⣿⣿⣿⣿⣿⣿⣿⣿⣿⣿⣿⣿⣿⣿⣿⣿⣿⣿⣿⣿⣿⣿⣿⠀⠀⠀⠀⠀⠀⠀⠀⠀⠀⠀⠀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⠀⠀⠀⠀⠀⠀⠀⠀⠀⠀⠀⣿⣿⣿⣿⣿⣿⣿⣿⣿⣿⣿⣿⣿⣿⣿⣿⣿⣿⣿⣿⣿⣿⣿⣿⣿⣿⣿⣿⣿⣿⣿⣿⣿⣿⣿⣿⣿⡟⢹⣿⣿⣿⣿⣿⣿⣿⣿⣿⣿⣿⣿⣿⣿⣿⣿⣿⣿⣿⠀⠀⠀⠀⠀⠀⠀⠀⠀⠀⠀⠀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⠀⠀⠀⠀⠀⠀⠀⠀⠀⠀⠀⣿⣿⣿⣿⣿⣿⣿⣿⣿⣿⣿⣿⣿⣿⣿⣿⣿⣿⣿⣿⣿⣿⣿⡿⣿⣿⣿⣿⣿⣿⣿⣿⣿⣿⣿⣿⡟⢱⣾⣿⢻⢿⣿⣿⣿⣿⣿⣿⣿⣿⣿⣿⣿⣿⣿⣿⣿⣿⠀⠀⠀⠀⠀⠀⠀⠀⠀⠀⠀⠀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⠀⠀⠀⠀⠀⠀⠀⠀⠀⠀⠀⣿⣿⣿⣿⣿⣿⣿⣿⣿⣿⣿⣿⣿⣿⣿⣿⣿⣿⣿⣿⣿⣿⣿⣷⣿⣿⣿⣿⣿⣿⣿⣿⣿⣿⣿⢏⣵⣿⣿⣾⢕⣱⢮⡟⢿⣿⣿⣿⣿⣿⣿⣿⣿⣿⣿⣿⣿⣿⠀⠀⠀⠀⠀⠀⠀⠀⠀⠀⠀⠀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⠀⠀⠀⠀⠀⠀⠀⠀⠀⠀⠀⣿⣿⣿⣿⣿⣿⣿⣿⣿⣿⣿⣿⣿⣿⣿⣿⣿⣿⣿⣿⣿⣿⣿⣿⣿⣿⣿⣿⣿⣿⣿⣿⣿⣿⣷⣿⣿⣿⣿⢿⣿⣞⣿⣿⣷⣿⣿⣿⣿⣿⣿⣿⣿⣿⣿⣿⣿⣿⠀⠀⠀⠀⠀⠀⠀⠀⠀⠀⠀⠀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⠀⠀⠀⠀⠀⠀⠀⠀⠀⠀⠀⣿⣿⣿⣿⣿⣿⣿⣿⣿⣿⣿⣿⣿⣿⣿⣿⣿⣿⣿⣿⣿⣿⣿⣿⣿⣿⣿⣿⣿⣿⣿⣿⣿⣿⣿⣿⣿⣿⢏⣾⣿⡿⣿⣿⣿⣿⣿⣿⣿⣿⣿⣿⣿⣿⣿⣿⣿⣿⠀⠀⠀⠀⠀⠀⠀⠀⠀⠀⠀⠀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⠀⠀⠀⠀⠀⠀⠀⠀⠀⠀⠀⣿⣿⣿⣿⣿⣿⣿⣿⣿⣿⣿⣿⣿⣿⣿⣿⣿⣿⣿⣿⣿⣿⣿⣿⣿⣿⣿⣿⣿⣿⣿⣿⣿⣿⣿⣻⣽⢣⣾⣿⣿⣷⣿⣿⣿⣿⣿⣿⣿⣿⣿⣿⣿⣿⣿⣿⣿⣿⠀⠀⠀⠀⠀⠀⠀⠀⠀⠀⠀⠀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⠀⠀⠀⠀⠀⠀⠀⠀⠀⠀⠀⣿⣿⣿⣿⣿⣿⣿⣿⣿⣿⣿⣿⣿⣿⣿⣿⣿⣿⣿⣿⣿⢿⢏⢝⢕⢕⢕⢵⣱⣵⣵⣕⣱⢜⢜⢝⢻⣿⣿⣿⣿⣿⣿⣿⣿⣿⣿⣿⣿⣿⣿⣿⣿⣿⣿⣿⣿⣿⠀⠀⠀⠀⠀⠀⠀⠀⠀⠀⠀⠀</a:t>
            </a:r>
            <a:br/>
            <a:r>
              <a:t>⠀⠀⠀⠀⠀⠀⠀⠀⠀⠀⠀⣿⣿⣿⣿⣿⣿⣿⣿⣿⣿⣿⣿⣿⣿⣿⣿⣿⣿⣿⡿⢕⢕⢕⢕⢕⢕⢕⢜⢜⢝⢏⢕⢜⢕⢕⢕⢕⢜⢹⢻⣿⣿⣿⣿⣿⣿⣿⣿⣿⣿⣿⣿⣿⣿⣿⣿⣿⣿⠀⠀⠀⠀⠀⠀⠀⠀⠀⠀⠀⠀</a:t>
            </a:r>
            <a:br/>
            <a:r>
              <a:t>⠀⠀⠀⠀⠀⠀⠀⠀⠀⠀⠀⣿⣿⣿⣿⣿⣿⣿⣿⣿⣿⣿⣿⣿⣿⣿⣿⣿⣿⢇⢕⢕⢕⢕⢕⢕⢕⢕⢕⢕⢕⢕⢕⢕⢕⢕⢕⢕⢕⢕⢜⣿⣿⣿⣿⣿⣿⣿⣿⣿⣿⣿⣿⣿⣿⣿⣿⣿⣿⠀⠀⠀⠀⠀⠀⠀⠀⠀⠀⠀⠀</a:t>
            </a:r>
            <a:br/>
            <a:r>
              <a:t>⠀⠀⠀⠀⠀⠀⠀⠀⠀⠀⠀⣿⣿⣿⣿⣿⣿⣿⣿⣿⣿⣿⣿⣿⣿⣿⣿⣿⡏⢕⢕⢕⢕⢕⢕⢕⢕⢕⢕⢕⢕⢕⢕⢕⢕⢗⢕⠀⠅⢑⢕⢿⣿⣿⣿⣿⣿⣿⣿⣿⣿⣿⣿⣿⣿⣿⣿⣿⣿⠀⠀⠀⠀⠀⠀⠀⠀⠀⠀⠀⠀</a:t>
            </a:r>
            <a:br/>
            <a:r>
              <a:t>⠀⠀⠀⠀⠀⠀⠀⠀⠀⠀⠀⣿⣿⣿⣿⣿⣿⣿⣿⣿⣿⣿⣿⣿⣿⣿⣿⣿⣷⡕⢕⢕⢕⢕⣕⣕⣕⣕⣕⢕⢕⢕⡕⢕⢕⢕⢕⢕⢄⠑⢕⢸⣿⣿⣿⣿⣿⣿⣿⣿⣿⣿⣿⣿⣿⣿⣿⣿⣿⠀⠀⠀⠀⠀⠀⠀⠀⠀⠀⠀⠀</a:t>
            </a:r>
            <a:br/>
            <a:r>
              <a:t>⠀⠀⠀⠀⠀⠀⠀⠀⠀⠀⠀⣿⣿⣿⣿⣿⣿⣿⣿⣿⣿⣿⣿⣿⣿⣿⣿⣿⣿⡇⢕⢕⣱⣾⣿⣿⣿⣿⣿⣿⣿⣿⣿⣧⡕⢕⢕⢕⢕⢄⢕⢜⣿⣿⣿⣿⣿⣿⣿⣿⣿⣿⣿⣿⣿⣿⣿⣿⣿⠀⠀⠀⠀⠀⠀⠀⠀⠀⠀⠀⠀</a:t>
            </a:r>
            <a:br/>
            <a:r>
              <a:t>⠀⠀⠀⠀⠀⠀⠀⠀⠀⠀⠀⣿⣿⣿⣿⣿⣿⣿⣿⣿⣿⣿⣿⣿⣿⣿⣿⣿⣿⡇⢕⢕⣿⣿⣿⣿⣿⣿⣿⣿⣿⣿⣿⣿⣇⢕⢕⢕⢕⢕⢕⢕⣿⣿⣿⣿⣿⣿⣿⣿⣿⣿⣿⣿⣿⣿⣿⣿⣿⠀⠀⠀⠀⠀⠀⠀⠀⠀⠀⠀⠀</a:t>
            </a:r>
            <a:br/>
            <a:r>
              <a:t>⠀⠀⠀⠀⠀⠀⠀⠀⠀⠀⠀⣿⣿⣿⣿⣿⣿⣿⣿⣿⣿⣿⣿⣿⣿⣿⣿⣿⣿⣇⢕⢕⣿⣿⣿⣿⣿⣿⣿⣿⣿⣿⣿⡿⢟⢕⢕⢕⠕⢕⡕⣾⣿⣿⣿⣿⣿⣿⣿⣿⣿⣿⣿⣿⣿⣿⣿⣿⣿⠀⠀⠀⠀⠀⠀⠀⠀⠀⠀⠀⠀</a:t>
            </a:r>
            <a:br/>
            <a:r>
              <a:t>⠀⠀⠀⠀⠀⠀⠀⠀⠀⠀⠀⣿⣿⣿⣿⣿⣿⣿⣿⣿⣿⣿⣿⣿⣿⣿⣿⣿⣿⣿⣕⣷⣯⢝⣟⢟⢿⢝⢝⢝⢏⢝⢕⢕⢕⢕⠁⠁⢜⢜⢝⢽⣿⣿⣿⣿⣿⣿⣿⣿⣿⣿⣿⣿⣿⣿⣿⣿⣿⠀⠀⠀⠀⠀⠀⠀⠀⠀⠀⠀⠀</a:t>
            </a:r>
            <a:br/>
            <a:r>
              <a:t>⠀⠀⠀⠀⠀⠀⠀⠀⠀⠀⠀⣿⣿⣿⣿⣿⣿⣿⣿⣿⣿⣿⣿⣿⣿⣿⣿⣿⣿⣿⣿⣵⣷⣸⣷⣵⡯⡣⣕⣕⣾⡇⢜⢕⢕⢕⢕⢀⢕⣧⢱⣇⣿⣿⣿⣿⣿⣿⣿⣿⣿⣿⣿⣿⣿⣿⣿⣿⣿⠀⠀⠀⠀⠀⠀⠀⠀⠀⠀⠀⠀</a:t>
            </a:r>
            <a:br/>
            <a:r>
              <a:t>⠀⠀⠀⠀⠀⠀⠀⠀⠀⠀⠀⣿⣿⣿⣿⣿⣿⣿⣿⣿⣿⣿⣿⣿⣿⣿⣿⣿⣿⣿⣿⣿⣿⣯⣿⡻⢗⣝⣹⣾⣿⣧⣵⣕⣕⣕⣕⢕⣼⣿⣱⣼⣿⣿⣿⣿⣿⣿⣿⣿⣿⣿⣿⣿⣿⣿⣿⣿⣿⠀⠀⠀⠀⠀⠀⠀⠀⠀⠀⠀⠀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⠀⠀⠀⠀⠀⠀⠀⠀⠀⠀⠀⣿⣿⣿⣿⣿⣿⣿⣿⣿⣿⣿⣿⣿⣿⣿⣿⣿⣿⣿⣿⣿⣿⣿⣿⣿⣿⣮⣿⣿⣿⢿⢟⣕⣵⣿⣿⣿⣿⣿⣿⣿⣿⣿⣿⣿⣿⣿⣿⣿⣿⣿⣿⣿⣿⣿⣿⣿⣿⠀⠀⠀⠀⠀⠀⠀⠀⠀⠀⠀⠀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⠀⠀⠀⠀⠀⠀⠀⠀⠀⠀⠀⣿⣿⣿⣿⣿⣿⣿⣿⣿⣿⣿⣿⣿⣿⣿⣿⣿⣿⣿⣿⣿⣿⣿⣿⣿⣿⣿⣿⣿⣿⣿⣿⣿⣿⣿⣿⣿⡇⢿⣿⣿⣿⣿⣿⣿⣿⣿⣿⣿⣿⣿⣿⣿⣿⣿⣿⣿⣿⠀⠀⠀⠀⠀⠀⠀⠀⠀⠀⠀⠀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⠀⠀⠀⠀⠀⠀⠀⠀⠀⠀⠀⣿⣿⣿⣿⣿⣿⣿⣿⣿⣿⣿⣿⣿⣿⣿⣿⣿⣿⣿⣿⣿⣿⣿⣿⣿⣿⣿⣿⣿⣿⣿⣿⣿⣿⣿⣿⡿⢕⣿⣿⢿⣿⣿⣿⣿⣿⣿⣿⣿⣿⣿⣿⣿⣿⣿⣿⣿⣿⠀⠀⠀⠀⠀⠀⠀⠀⠀⠀⠀⠀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⠀⠀⠀⠀⠀⠀⠀⠀⠀⠀⠀⣿⣿⣿⣿⣿⣿⣿⣿⣿⣿⣿⣿⣿⣿⣿⣿⣿⣿⣿⣿⣿⣿⣿⣿⣿⣿⣿⣿⣿⣿⣿⣿⣿⣿⣿⢟⣱⣿⣿⡿⢕⢕⡜⡹⣿⣿⣿⣿⣿⣿⣿⣿⣿⣿⣿⣿⣿⣿⠀⠀⠀⠀⠀⠀⠀⠀⠀⠀⠀⠀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⠀⠀⠀⠀⠀⠀⠀⠀⠀⠀⠀⣿⣿⣿⣿⣿⣿⣿⣿⣿⣿⣿⣿⣿⣿⣿⣿⣿⣿⣿⣿⣿⣿⣿⣿⣿⣿⣿⣿⣿⣿⣿⣿⣿⣿⣷⣿⣿⣿⣿⢷⣯⣿⣿⣷⣾⣿⣿⣿⣿⣿⣿⣿⣿⣿⣿⣿⣿⣿⠀⠀⠀⠀⠀⠀⠀⠀⠀⠀⠀⠀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⠀⠀⠀⠀⠀⠀⠀⠀⠀⠀⠀⣿⣿⣿⣿⣿⣿⣿⣿⣿⣿⣿⣿⣿⣿⣿⣿⣿⣿⣿⣿⣿⣿⣿⣿⣿⣿⣿⣿⣿⣿⣿⣿⣿⣿⣿⣿⣿⣿⢿⣼⣿⡿⣿⣿⣿⣿⣿⣿⣿⣿⣿⣿⣿⣿⣿⣿⣿⣿⠀⠀⠀⠀⠀⠀⠀⠀⠀⠀⠀⠀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⠀⠀⠀⠀⠀⠀⠀⠀⠀⠀⠀⣿⣿⣿⣿⣿⣿⣿⣿⣿⣿⣿⣿⣿⣿⣿⣿⣿⣿⣿⣿⣿⣿⣿⣿⣿⣿⣿⣿⣿⣿⣿⣿⣿⣿⣿⣟⣿⢏⣼⣿⣿⣷⣿⣿⣿⣿⣿⣿⣿⣿⣿⣿⣿⣿⣿⣿⣿⣿⠀⠀⠀⠀⠀⠀⠀⠀⠀⠀⠀⠀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⠀⠀⠀⠀⠀⠀⠀⠀⠀⠀⠀⣿⣿⣿⣿⣿⣿⣿⣿⣿⣿⣿⣿⣿⣿⣿⣿⣿⣿⣿⣿⣿⢟⢟⢕⢕⢕⢕⢕⢕⢕⢕⢜⢝⢻⢝⢻⣿⣿⣿⣿⣿⣿⣿⣿⣿⣿⣿⣿⣿⣿⣿⣿⣿⣿⣿⣿⣿⣿⠀⠀⠀⠀⠀⠀⠀⠀⠀⠀⠀⠀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⠀⠀⠀⠀⠀⠀⠀⠀⠀⠀⠀⣿⣿⣿⣿⣿⣿⣿⣿⣿⣿⣿⣿⣿⣿⣿⣿⣿⣿⣿⡟⢕⣕⣱⣵⣇⣵⣵⣇⡷⢕⢕⢕⠕⠑⠕⢕⢹⢟⢻⣿⣿⣿⣿⣿⣿⣿⣿⣿⣿⣿⣿⣿⣿⣿⣿⣿⣿⣿⠀⠀⠀⠀⠀⠀⠀⠀⠀⠀⠀⠀</a:t>
            </a:r>
            <a:br/>
            <a:r>
              <a:t>⠀⠀⠀⠀⠀⠀⠀⠀⠀⠀⠀⣿⣿⣿⣿⣿⣿⣿⣿⣿⣿⣿⣿⣿⣿⣿⣿⣿⢟⢕⢱⣿⣿⣿⡟⢿⣟⢟⢕⢕⢕⢕⢕⢄⢄⢄⢕⢕⢕⢕⣻⣿⣿⣿⣿⣿⣿⣿⣿⣿⣿⣿⣿⣿⣿⣿⣿⣿⣿⠀⠀⠀⠀⠀⠀⠀⠀⠀⠀⠀⠀</a:t>
            </a:r>
            <a:br/>
            <a:r>
              <a:t>⠀⠀⠀⠀⠀⠀⠀⠀⠀⠀⠀⣿⣿⣿⣿⣿⣿⣿⣿⣿⣿⣿⣿⣿⣿⣿⣿⡟⢕⣱⣕⣟⣿⢟⢕⢕⢕⢕⢕⢕⢕⢕⢕⠕⢕⢕⢕⠑⢕⢕⢹⣿⣿⣿⣿⣿⣿⣿⣿⣿⣿⣿⣿⣿⣿⣿⣿⣿⣿⠀⠀⠀⠀⠀⠀⠀⠀⠀⠀⠀⠀</a:t>
            </a:r>
            <a:br/>
            <a:r>
              <a:t>⠀⠀⠀⠀⠀⠀⠀⠀⠀⠀⠀⣿⣿⣿⣿⣿⣿⣿⣿⣿⣿⣿⣿⣿⣿⣿⣿⣷⣜⢕⢜⣗⢕⢕⢕⢕⢕⢕⢕⢕⢕⢕⢕⢕⢕⢕⢕⢔⢑⢕⢜⣿⣿⣿⣿⣿⣿⣿⣿⣿⣿⣿⣿⣿⣿⣿⣿⣿⣿⠀⠀⠀⠀⠀⠀⠀⠀⠀⠀⠀⠀</a:t>
            </a:r>
            <a:br/>
            <a:r>
              <a:t>⠀⠀⠀⠀⠀⠀⠀⠀⠀⠀⠀⣿⣿⣿⣿⣿⣿⣿⣿⣿⣿⣿⣿⣿⣿⣿⣿⣿⡏⢕⢕⢱⣵⣷⣷⣷⣷⣷⣷⣵⣵⣵⣧⡕⢕⢕⢕⢕⢅⢕⢕⣿⣿⣿⣿⣿⣿⣿⣿⣿⣿⣿⣿⣿⣿⣿⣿⣿⣿⠀⠀⠀⠀⠀⠀⠀⠀⠀⠀⠀⠀</a:t>
            </a:r>
            <a:br/>
            <a:r>
              <a:t>⠀⠀⠀⠀⠀⠀⠀⠀⠀⠀⠀⣿⣿⣿⣿⣿⣿⣿⣿⣿⣿⣿⣿⣿⣿⣿⣿⣿⡇⣕⣵⣼⣿⣿⣿⣿⣿⣿⣿⣿⣿⣿⣿⣿⣧⢕⢕⢕⢕⢕⢕⣿⣿⣿⣿⣿⣿⣿⣿⣿⣿⣿⣿⣿⣿⣿⣿⣿⣿⠀⠀⠀⠀⠀⠀⠀⠀⠀⠀⠀⠀</a:t>
            </a:r>
            <a:br/>
            <a:r>
              <a:t>⠀⠀⠀⠀⠀⠀⠀⠀⠀⠀⠀⣿⣿⣿⣿⣿⣿⣿⣿⣿⣿⣿⣿⣿⣿⣿⣿⣿⣷⢕⣿⣿⣿⣿⣿⣿⣿⣿⣿⣿⣿⣿⣿⣿⡇⢕⢕⢕⢕⢕⢱⣿⣿⣿⣿⣿⣿⣿⣿⣿⣿⣿⣿⣿⣿⣿⣿⣿⣿⠀⠀⠀⠀⠀⠀⠀⠀⠀⠀⠀⠀</a:t>
            </a:r>
            <a:br/>
            <a:r>
              <a:t>⠀⠀⠀⠀⠀⠀⠀⠀⠀⠀⠀⣿⣿⣿⣿⣿⣿⣿⣿⣿⣿⣿⣿⣿⣿⣿⣿⣿⣿⡕⢝⣿⣿⢿⢿⣿⣿⡿⢿⣿⣿⡿⢟⡟⢕⠕⠕⠕⢕⢜⢟⣿⣿⣿⣿⣿⣿⣿⣿⣿⣿⣿⣿⣿⣿⣿⣿⣿⣿⠀⠀⠀⠀⠀⠀⠀⠀⠀⠀⠀⠀</a:t>
            </a:r>
            <a:br/>
            <a:r>
              <a:t>⠀⠀⠀⠀⠀⠀⠀⠀⠀⠀⠀⣿⣿⣿⣿⣿⣿⣿⣿⣿⣿⣿⣿⣿⣿⣿⣿⣿⣿⣿⣿⣿⡟⣯⣕⣸⡗⢕⢕⢕⣵⢕⢕⢕⢕⢄⢄⠀⢕⣱⡵⣿⣿⣿⣿⣿⣿⣿⣿⣿⣿⣿⣿⣿⣿⣿⣿⣿⣿⠀⠀⠀⠀⠀⠀⠀⠀⠀⠀⠀⠀</a:t>
            </a:r>
            <a:br/>
            <a:r>
              <a:t>⠀⠀⠀⠀⠀⠀⠀⠀⠀⠀⠀⣿⣿⣿⣿⣿⣿⣿⣿⣿⣿⣿⣿⣿⣿⣿⣿⣿⣿⣿⣿⣿⣷⢿⣿⣿⣗⣵⢕⣱⣿⡇⢕⢕⢕⢕⢕⢔⣸⡇⣹⣿⣿⣿⣿⣿⣿⣿⣿⣿⣿⣿⣿⣿⣿⣿⣿⣿⣿⠀⠀⠀⠀⠀⠀⠀⠀⠀⠀⠀⠀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⠀⠀⠀⠀⠀⠀⠀⠀⠀⠀⠀⣿⣿⣿⣿⣿⣿⣿⣿⣿⣿⣿⣿⣿⣿⣿⣿⣿⣿⣿⣿⣿⣿⣿⣾⣼⣵⣽⣾⣿⣿⣿⣧⣷⣵⣵⣧⣼⣿⣿⣿⣿⣿⣿⣿⣿⣿⣿⣿⣿⣿⣿⣿⣿⣿⣿⣿⣿⣿⠀⠀⠀⠀⠀⠀⠀⠀⠀⠀⠀⠀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⠀⠀⠀⠀⠀⠀⠀⠀⠀⠀⠀⣿⣿⣿⣿⣿⣿⣿⣿⣿⣿⣿⣿⣿⣿⣿⣿⣿⣿⣿⣿⣿⣿⣿⣿⣿⣟⢿⣿⣿⣿⣿⣿⢟⢫⣿⣿⣿⣿⣿⣿⣿⣿⣿⣿⣿⣿⣿⣿⣿⣿⣿⣿⣿⣿⣿⣿⣿⣿⠀⠀⠀⠀⠀⠀⠀⠀⠀⠀⠀⠀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⠀⠀⠀⠀⠀⠀⠀⠀⠀⠀⠀⣿⣿⣿⣿⣿⣿⣿⣿⣿⣿⣿⣿⣿⣿⣿⣿⣿⣿⣿⣿⣿⣿⣿⣿⣿⣿⣷⣿⣿⣟⣏⣽⣵⣿⣿⣿⣿⣿⣿⣿⣿⣿⣿⣿⣿⣿⣿⣿⣿⣿⣿⣿⣿⣿⣿⣿⣿⣿⠀⠀⠀⠀⠀⠀⠀⠀⠀⠀⠀⠀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⠀⠀⠀⠀⠀⠀⠀⠀⠀⠀⠀⣿⣿⣿⣿⣿⣿⣿⣿⣿⣿⣿⣿⣿⣿⣿⣿⣿⣿⣿⣿⣿⣿⣯⣿⣿⣿⣿⣿⣿⣿⣿⣿⣿⣿⣿⢏⣱⣿⣿⢇⢝⡝⢿⣿⣿⣿⣿⣿⣿⣿⣿⣿⣿⣿⣿⣿⣿⣿⠀⠀⠀⠀⠀⠀⠀⠀⠀⠀⠀⠀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⠀⠀⠀⠀⠀⠀⠀⠀⠀⠀⠀⣿⣿⣿⣿⣿⣿⣿⣿⣿⣿⣿⣿⣿⣿⣿⣿⣿⣿⣿⣿⣿⣿⣿⣿⣿⣿⣿⣿⣿⣿⣿⣿⣿⣿⣣⣾⣿⣿⣿⣼⣷⣷⣾⣝⣿⣿⣿⣿⣿⣿⣿⣿⣿⣿⣿⣿⣿⣿⠀⠀⠀⠀⠀⠀⠀⠀⠀⠀⠀⠀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⠀⠀⠀⠀⠀⠀⠀⠀⠀⠀⠀⣿⣿⣿⣿⣿⣿⣿⣿⣿⣿⣿⣿⣿⣿⣿⣿⣿⣿⣿⣿⣿⣿⣿⣿⣿⣿⣿⣿⣿⣿⣿⣿⣿⣿⣿⣿⣿⢇⣿⣿⣯⣹⣿⣿⣿⣿⣿⣿⣿⣿⣿⣿⣿⣿⣿⣿⣿⣿⠀⠀⠀⠀⠀⠀⠀⠀⠀⠀⠀⠀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⠀⠀⠀⠀⠀⠀⠀⠀⠀⠀⠀⣿⣿⣿⣿⣿⣿⣿⣿⣿⣿⣿⣿⣿⣿⣿⣿⣿⣿⣿⣿⣿⣿⣿⣿⣿⣿⣿⣿⣿⣿⣿⣿⣿⣿⣿⣿⣧⣿⣿⣿⣿⣿⣿⣿⣿⣿⣿⣿⣿⣿⣿⣿⣿⣿⣿⣿⣿⣿⠀⠀⠀⠀⠀⠀⠀⠀⠀⠀⠀⠀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⠀⠀⠀⠀⠀⠀⠀⠀⠀⠀⠀⣿⣿⣿⣿⣿⣿⣿⣿⣿⣿⣿⣿⣿⣿⣿⣿⣿⣿⣿⣿⣿⢿⢟⢕⢕⢕⢏⢝⢕⢕⢕⢝⢟⢟⢿⢿⣿⣿⣿⣿⢿⣿⣿⣿⣿⣿⣿⣿⣿⣿⣿⣿⣿⣿⣿⣿⣿⣿⠀⠀⠀⠀⠀⠀⠀⠀⠀⠀⠀⠀</a:t>
            </a:r>
            <a:br/>
            <a:r>
              <a:t>⠀⠀⠀⠀⠀⠀⠀⠀⠀⠀⠀⣿⣿⣿⣿⣿⣿⣿⣿⣿⣿⣿⣿⣿⣿⣿⣿⣿⣿⣿⣿⣵⣟⣯⣿⡇⣵⣾⣧⣷⣾⡧⢵⢇⢕⢕⢕⢝⢿⢿⣿⣿⣿⣿⣿⣿⣿⣿⣿⣿⣿⣿⣿⣿⣿⣿⣿⣿⣿⠀⠀⠀⠀⠀⠀⠀⠀⠀⠀⠀⠀</a:t>
            </a:r>
            <a:br/>
            <a:r>
              <a:t>⠀⠀⠀⠀⠀⠀⠀⠀⠀⠀⠀⣿⣿⣿⣿⣿⣿⣿⣿⣿⣿⣿⣿⣿⣿⣿⣿⣿⢟⣹⣿⣿⣿⣿⢿⣿⡟⢿⢏⢇⢝⢕⢕⢕⢕⢕⢕⢕⢕⢜⣿⣿⣿⣿⣿⣿⣿⣿⣿⣿⣿⣿⣿⣿⣿⣿⣿⣿⣿⠀⠀⠀⠀⠀⠀⠀⠀⠀⠀⠀⠀</a:t>
            </a:r>
            <a:br/>
            <a:r>
              <a:t>⠀⠀⠀⠀⠀⠀⠀⠀⠀⠀⠀⣿⣿⣿⣿⣿⣿⣿⣿⣿⣿⣿⣿⣿⣿⣿⣿⣿⣼⣧⢟⡿⢿⢟⢇⢕⢕⢕⢕⢕⢕⢕⢕⢕⢕⢕⢕⠕⢕⢜⢿⣿⣿⣿⣿⣿⣿⣿⣿⣿⣿⣿⣿⣿⣿⣿⣿⣿⣿⠀⠀⠀⠀⠀⠀⠀⠀⠀⠀⠀⠀</a:t>
            </a:r>
            <a:br/>
            <a:r>
              <a:t>⠀⠀⠀⠀⠀⠀⠀⠀⠀⠀⠀⣿⣿⣿⣿⣿⣿⣿⣿⣿⣿⣿⣿⣿⣿⣿⣿⣿⡟⢏⢝⡿⢝⢕⢕⢕⢕⢕⢕⢕⢕⢕⢕⢕⢕⢕⢕⢀⠅⢕⢸⣿⣿⣿⣿⣿⣿⣿⣿⣿⣿⣿⣿⣿⣿⣿⣿⣿⣿⠀⠀⠀⠀⠀⠀⠀⠀⠀⠀⠀⠀</a:t>
            </a:r>
            <a:br/>
            <a:r>
              <a:t>⠀⠀⠀⠀⠀⠀⠀⠀⠀⠀⠀⣿⣿⣿⣿⣿⣿⣿⣿⣿⣿⣿⣿⣿⣿⣿⣿⣿⡟⢇⢜⢯⣧⣧⣵⣵⣵⣵⣕⡕⢕⣕⣕⡕⢕⢕⢕⢕⢕⢕⢱⣿⣿⣿⣿⣿⣿⣿⣿⣿⣿⣿⣿⣿⣿⣿⣿⣿⣿⠀⠀⠀⠀⠀⠀⠀⠀⠀⠀⠀⠀</a:t>
            </a:r>
            <a:br/>
            <a:r>
              <a:t>⠀⠀⠀⠀⠀⠀⠀⠀⠀⠀⠀⣿⣿⣿⣿⣿⣿⣿⣿⣿⣿⣿⣿⣿⣿⣿⣿⣿⣗⢵⣕⣾⣿⣿⣿⣿⣿⣿⣿⣿⣿⣿⣿⣷⣕⢕⢕⢕⢕⢕⢕⣿⣿⣿⣿⣿⣿⣿⣿⣿⣿⣿⣿⣿⣿⣿⣿⣿⣿⠀⠀⠀⠀⠀⠀⠀⠀⠀⠀⠀⠀</a:t>
            </a:r>
            <a:br/>
            <a:r>
              <a:t>⠀⠀⠀⠀⠀⠀⠀⠀⠀⠀⠀⣿⣿⣿⣿⣿⣿⣿⣿⣿⣿⣿⣿⣿⣿⣿⣿⣿⡧⢹⣿⣿⣿⣿⣿⣿⣿⣿⣿⣿⣿⣿⣿⣿⡟⢕⢕⢕⢕⢕⣱⣿⣿⣿⣿⣿⣿⣿⣿⣿⣿⣿⣿⣿⣿⣿⣿⣿⣿⠀⠀⠀⠀⠀⠀⠀⠀⠀⠀⠀⠀</a:t>
            </a:r>
            <a:br/>
            <a:r>
              <a:t>⠀⠀⠀⠀⠀⠀⠀⠀⠀⠀⠀⣿⣿⣿⣿⣿⣿⣿⣿⣿⣿⣿⣿⣿⣿⣿⣿⣿⣿⡜⢻⣿⣿⣿⣿⣿⣿⣿⣿⣿⣿⣿⣿⢿⢇⢕⢕⢕⢕⢱⢿⣿⣿⣿⣿⣿⣿⣿⣿⣿⣿⣿⣿⣿⣿⣿⣿⣿⣿⠀⠀⠀⠀⠀⠀⠀⠀⠀⠀⠀⠀</a:t>
            </a:r>
            <a:br/>
            <a:r>
              <a:t>⠀⠀⠀⠀⠀⠀⠀⠀⠀⠀⠀⣿⣿⣿⣿⣿⣿⣿⣿⣿⣿⣿⣿⣿⣿⣿⣿⣿⣿⣿⣿⣿⡯⣟⡗⣿⡏⢕⢝⢝⣝⢕⢗⢕⢕⢀⢀⠁⢕⢱⡜⣿⣿⣿⣿⣿⣿⣿⣿⣿⣿⣿⣿⣿⣿⣿⣿⣿⣿⠀⠀⠀⠀⠀⠀⠀⠀⠀⠀⠀⠀</a:t>
            </a:r>
            <a:br/>
            <a:r>
              <a:t>⠀⠀⠀⠀⠀⠀⠀⠀⠀⠀⠀⣿⣿⣿⣿⣿⣿⣿⣿⣿⣿⣿⣿⣿⣿⣿⣿⣿⣿⣿⣿⣿⣧⣿⣿⢏⢣⡕⢕⢱⣿⡕⢕⢕⢕⢕⢕⢄⢱⢜⣻⣿⣿⣿⣿⣿⣿⣿⣿⣿⣿⣿⣿⣿⣿⣿⣿⣿⣿⠀⠀⠀⠀⠀⠀⠀⠀⠀⠀⠀⠀</a:t>
            </a:r>
            <a:br/>
            <a:r>
              <a:t>⠀⠀⠀⠀⠀⠀⠀⠀⠀⠀⠀⣿⣿⣿⣿⣿⣿⣿⣿⣿⣿⣿⣿⣿⣿⣿⣿⣿⣿⣿⣿⣿⣿⣮⣝⡟⣟⣏⣵⣿⣿⣧⣵⣕⣕⣕⣱⣵⣿⣾⣿⣿⣿⣿⣿⣿⣿⣿⣿⣿⣿⣿⣿⣿⣿⣿⣿⣿⣿⠀⠀⠀⠀⠀⠀⠀⠀⠀⠀⠀⠀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⠀⠀⠀⠀⠀⠀⠀⠀⠀⠀⠀⣿⣿⣿⣿⣿⣿⣿⣿⣿⣿⣿⣿⣿⣿⣿⣿⣿⣿⣿⣿⣿⣿⣿⣿⣿⣷⣮⣟⡿⢿⢿⣏⣵⣿⣿⣿⣿⣿⣿⣿⣿⣿⣿⣿⣿⣿⣿⣿⣿⣿⣿⣿⣿⣿⣿⣿⣿⣿⠀⠀⠀⠀⠀⠀⠀⠀⠀⠀⠀⠀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⠀⠀⠀⠀⠀⠀⠀⠀⠀⠀⠀⣿⣿⣿⣿⣿⣿⣿⣿⣿⣿⣿⣿⣿⣿⣿⣿⣿⣿⣿⣿⣿⣿⣿⣿⣿⣿⣿⣿⣿⣿⣿⣿⣿⣿⣿⣿⢇⣼⣿⣿⣿⣿⣿⣿⣿⣿⣿⣿⣿⣿⣿⣿⣿⣿⣿⣿⣿⣿⠀⠀⠀⠀⠀⠀⠀⠀⠀⠀⠀⠀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⠀⠀⠀⠀⠀⠀⠀⠀⠀⠀⠀⣿⣿⣿⣿⣿⣿⣿⣿⣿⣿⣿⣿⣿⣿⣿⣿⣿⣿⣿⣿⣿⣿⣽⣿⣿⣿⣿⣿⣿⣿⣿⣿⣿⣿⣿⢏⣱⣿⣱⢜⢝⢟⣿⣿⣿⣿⣿⣿⣿⣿⣿⣿⣿⣿⣿⣿⣿⣿⠀⠀⠀⠀⠀⠀⠀⠀⠀⠀⠀⠀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⠀⠀⠀⠀⠀⠀⠀⠀⠀⠀⠀⣿⣿⣿⣿⣿⣿⣿⣿⣿⣿⣿⣿⣿⣿⣿⣿⣿⣿⣿⣿⣿⣿⣿⣿⣿⣿⣿⣿⣿⣿⣿⣿⣿⡿⣣⣾⣿⣿⡗⣷⢮⡗⣜⢻⣿⣿⣿⣿⣿⣿⣿⣿⣿⣿⣿⣿⣿⣿⠀⠀⠀⠀⠀⠀⠀⠀⠀⠀⠀⠀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⠀⠀⠀⠀⠀⠀⠀⠀⠀⠀⠀⣿⣿⣿⣿⣿⣿⣿⣿⣿⣿⣿⣿⣿⣿⣿⣿⣿⣿⣿⣿⣿⣿⣿⣿⣿⣿⣿⣿⣿⣿⣿⣿⣿⣾⣿⣿⣿⣿⣹⣿⣎⣿⣿⣿⣿⣿⣿⣿⣿⣿⣿⣿⣿⣿⣿⣿⣿⣿⠀⠀⠀⠀⠀⠀⠀⠀⠀⠀⠀⠀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⠀⠀⠀⠀⠀⠀⠀⠀⠀⠀⠀⣿⣿⣿⣿⣿⣿⣿⣿⣿⣿⣿⣿⣿⣿⣿⣿⣿⣿⣿⣿⣿⣿⣿⣿⣿⣿⣿⣿⣿⣿⣿⣿⣿⣿⣿⣿⣿⢻⣿⣿⡇⣿⣿⣿⣿⣿⣿⣿⣿⣿⣿⣿⣿⣿⣿⣿⣿⣿⠀⠀⠀⠀⠀⠀⠀⠀⠀⠀⠀⠀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⠀⠀⠀⠀⠀⠀⠀⠀⠀⠀⠀⣿⣿⣿⣿⣿⣿⣿⣿⣿⣿⣿⣿⣿⣿⣿⣿⣿⣿⣿⣿⣿⣿⣿⣿⣿⣿⣿⣿⣿⣿⣿⣿⣿⣿⣿⣿⣳⣿⣿⣿⣿⣿⣿⣿⣿⣿⣿⣿⣿⣿⣿⣿⣿⣿⣿⣿⣿⣿⠀⠀⠀⠀⠀⠀⠀⠀⠀⠀⠀⠀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⠀⠀⠀⠀⠀⠀⠀⠀⠀⠀⠀⣿⣿⣿⣿⣿⣿⣿⣿⣿⣿⣿⣿⣿⣿⣿⣿⣿⣿⣿⣿⣿⡿⣿⡏⢿⡿⢟⢟⢫⢝⢹⢿⢻⢿⢿⣿⣿⣿⣿⣿⣿⣿⣿⣿⣿⣿⣿⣿⣿⣿⣿⣿⣿⣿⣿⣿⣿⣿⠀⠀⠀⠀⠀⠀⠀⠀⠀⠀⠀⠀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⠀⠀⠀⠀⠀⠀⠀⠀⠀⠀⠀⣿⣿⣿⣿⣿⣿⣿⣿⣿⣿⣿⣿⣿⣿⣿⣿⣿⣿⣿⣿⣯⣷⣟⣿⡗⣣⢱⣇⣵⣵⣵⣵⣷⢧⡧⢕⢝⢿⢿⣿⣿⣿⣿⣿⣿⣿⣿⣿⣿⣿⣿⣿⣿⣿⣿⣿⣿⣿⠀⠀⠀⠀⠀⠀⠀⠀⠀⠀⠀⠀</a:t>
            </a:r>
            <a:br/>
            <a:r>
              <a:t>⠀⠀⠀⠀⠀⠀⠀⠀⠀⠀⠀⣿⣿⣿⣿⣿⣿⣿⣿⣿⣿⣿⣿⣿⣿⣿⣿⣿⢟⣫⣿⣿⣿⣿⣿⣷⡿⣿⡿⢝⢏⡇⢕⢕⢕⢕⢕⢕⢕⢜⣿⣿⣿⣿⣿⣿⣿⣿⣿⣿⣿⣿⣿⣿⣿⣿⣿⣿⣿⠀⠀⠀⠀⠀⠀⠀⠀⠀⠀⠀⠀</a:t>
            </a:r>
            <a:br/>
            <a:r>
              <a:t>⠀⠀⠀⠀⠀⠀⠀⠀⠀⠀⠀⣿⣿⣿⣿⣿⣿⣿⣿⣿⣿⣿⣿⣿⣿⣿⣿⣿⣼⡿⢿⣿⣿⣿⢕⢝⢏⢕⢕⢕⢕⢕⢕⢕⢕⢕⢕⢕⢕⢜⢿⣿⣿⣿⣿⣿⣿⣿⣿⣿⣿⣿⣿⣿⣿⣿⣿⣿⣿⠀⠀⠀⠀⠀⠀⠀⠀⠀⠀⠀⠀</a:t>
            </a:r>
            <a:br/>
            <a:r>
              <a:t>⠀⠀⠀⠀⠀⠀⠀⠀⠀⠀⠀⣿⣿⣿⣿⣿⣿⣿⣿⣿⣿⣿⣿⣿⣿⣿⣿⣿⡿⢟⢳⣗⡗⢕⢕⢕⢕⢕⢕⢕⢕⢕⢕⢕⢕⢕⢕⠁⠕⢕⢸⣿⣿⣿⣿⣿⣿⣿⣿⣿⣿⣿⣿⣿⣿⣿⣿⣿⣿⠀⠀⠀⠀⠀⠀⠀⠀⠀⠀⠀⠀</a:t>
            </a:r>
            <a:br/>
            <a:r>
              <a:t>⠀⠀⠀⠀⠀⠀⠀⠀⠀⠀⠀⣿⣿⣿⣿⣿⣿⣿⣿⣿⣿⣿⣿⣿⣿⣿⣿⣿⣷⢕⢕⣷⣵⣕⣕⣕⣕⢕⢕⢕⢕⢕⣕⢕⢕⢕⢕⢕⢅⢕⢜⣿⣿⣿⣿⣿⣿⣿⣿⣿⣿⣿⣿⣿⣿⣿⣿⣿⣿⠀⠀⠀⠀⠀⠀⠀⠀⠀⠀⠀⠀</a:t>
            </a:r>
            <a:br/>
            <a:r>
              <a:t>⠀⠀⠀⠀⠀⠀⠀⠀⠀⠀⠀⣿⣿⣿⣿⣿⣿⣿⣿⣿⣿⣿⣿⣿⣿⣿⣿⣿⢧⡧⢕⣼⣿⣿⣿⣿⣿⣿⣿⣷⣾⣿⣿⣧⡕⢕⢕⢕⢕⢕⢕⣿⣿⣿⣿⣿⣿⣿⣿⣿⣿⣿⣿⣿⣿⣿⣿⣿⣿⠀⠀⠀⠀⠀⠀⠀⠀⠀⠀⠀⠀</a:t>
            </a:r>
            <a:br/>
            <a:r>
              <a:t>⠀⠀⠀⠀⠀⠀⠀⠀⠀⠀⠀⣿⣿⣿⣿⣿⣿⣿⣿⣿⣿⣿⣿⣿⣿⣿⣿⣿⡎⢳⣾⣿⣿⣿⣿⣿⣿⣿⣿⣿⣿⣿⣿⣿⣿⢇⢕⢕⢕⢕⢱⣿⣿⣿⣿⣿⣿⣿⣿⣿⣿⣿⣿⣿⣿⣿⣿⣿⣿⠀⠀⠀⠀⠀⠀⠀⠀⠀⠀⠀⠀</a:t>
            </a:r>
            <a:br/>
            <a:r>
              <a:t>⠀⠀⠀⠀⠀⠀⠀⠀⠀⠀⠀⣿⣿⣿⣿⣿⣿⣿⣿⣿⣿⣿⣿⣿⣿⣿⣿⣿⣧⢜⢿⣿⣿⣿⣿⣿⣿⣿⣿⣿⣿⣿⣿⣿⢇⢕⢕⢕⢕⢱⢿⣿⣿⣿⣿⣿⣿⣿⣿⣿⣿⣿⣿⣿⣿⣿⣿⣿⣿⠀⠀⠀⠀⠀⠀⠀⠀⠀⠀⠀⠀</a:t>
            </a:r>
            <a:br/>
            <a:r>
              <a:t>⠀⠀⠀⠀⠀⠀⠀⠀⠀⠀⠀⣿⣿⣿⣿⣿⣿⣿⣿⣿⣿⣿⣿⣿⣿⣿⣿⣿⣿⣷⣾⣻⣻⣻⢿⣿⣿⢟⢟⢻⢟⢟⢹⢕⢇⠑⠑⠑⢕⢕⡜⣿⣿⣿⣿⣿⣿⣿⣿⣿⣿⣿⣿⣿⣿⣿⣿⣿⣿⠀⠀⠀⠀⠀⠀⠀⠀⠀⠀⠀⠀</a:t>
            </a:r>
            <a:br/>
            <a:r>
              <a:t>⠀⠀⠀⠀⠀⠀⠀⠀⠀⠀⠀⣿⣿⣿⣿⣿⣿⣿⣿⣿⣿⣿⣿⣿⣿⣿⣿⣿⣿⣿⣷⣿⣏⣿⣷⣟⢎⡕⢕⢕⣿⢕⢕⢕⢕⢕⢕⢀⢱⢜⣿⣿⣿⣿⣿⣿⣿⣿⣿⣿⣿⣿⣿⣿⣿⣿⣿⣿⣿⠀⠀⠀⠀⠀⠀⠀⠀⠀⠀⠀⠀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⠀⠀⠀⠀⠀⠀⠀⠀⠀⠀⠀⣿⣿⣿⣿⣿⣿⣿⣿⣿⣿⣿⣿⣿⣿⣿⣿⣿⣿⣿⣿⣿⣿⣻⢿⢷⢷⢷⣵⣾⣿⣇⢕⢕⢕⢕⢕⢱⣾⣾⣿⣿⣿⣿⣿⣿⣿⣿⣿⣿⣿⣿⣿⣿⣿⣿⣿⣿⣿⠀⠀⠀⠀⠀⠀⠀⠀⠀⠀⠀⠀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⠀⠀⠀⠀⠀⠀⠀⠀⠀⠀⠀⣿⣿⣿⣿⣿⣿⣿⣿⣿⣿⣿⣿⣿⣿⣿⣿⣿⣿⣿⣿⣿⣿⣿⣿⣷⣷⣿⣿⣿⣿⣿⣷⣿⣿⣿⣿⣿⣿⣿⣿⣿⣿⣿⣿⣿⣿⣿⣿⣿⣿⣿⣿⣿⣿⣿⣿⣿⣿⠀⠀⠀⠀⠀⠀⠀⠀⠀⠀⠀⠀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⠀⠀⠀⠀⠀⠀⠀⠀⠀⠀⠀⣿⣿⣿⣿⣿⣿⣿⣿⣿⣿⣿⣿⣿⣿⣿⣿⣿⣿⣿⣿⣿⣿⣿⣿⣿⣯⡻⣿⣿⣿⣿⢟⣕⣾⣿⣿⣿⣿⣿⣿⣿⣿⣿⣿⣿⣿⣿⣿⣿⣿⣿⣿⣿⣿⣿⣿⣿⣿⠀⠀⠀⠀⠀⠀⠀⠀⠀⠀⠀⠀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⠀⠀⠀⠀⠀⠀⠀⠀⠀⠀⠀⣿⣿⣿⣿⣿⣿⣿⣿⣿⣿⣿⣿⣿⣿⣿⣿⣿⣿⣿⣿⣿⣿⣿⣿⣿⣿⣿⣿⣾⣷⣷⣿⣿⣿⣿⣿⡿⣿⣿⣿⣿⣿⣿⣿⣿⣿⣿⣿⣿⣿⣿⣿⣿⣿⣿⣿⣿⣿⠀⠀⠀⠀⠀⠀⠀⠀⠀⠀⠀⠀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⠀⠀⠀⠀⠀⠀⠀⠀⠀⠀⠀⣿⣿⣿⣿⣿⣿⣿⣿⣿⣿⣿⣿⣿⣿⣿⣿⣿⣿⣿⣿⣿⣿⣿⣿⣿⣿⣿⣿⣿⣿⣿⣿⣿⣿⣿⣿⢇⣿⣿⣿⣿⣿⣿⣿⣿⣿⣿⣿⣿⣿⣿⣿⣿⣿⣿⣿⣿⣿⠀⠀⠀⠀⠀⠀⠀⠀⠀⠀⠀⠀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⠀⠀⠀⠀⠀⠀⠀⠀⠀⠀⠀⣿⣿⣿⣿⣿⣿⣿⣿⣿⣿⣿⣿⣿⣿⣿⣿⣿⣿⣿⣿⣿⣿⢿⣿⣿⣿⣿⣿⣿⣿⣿⣿⣿⣿⣿⢏⣱⣿⢇⢝⢟⢿⣿⣿⣿⣿⣿⣿⣿⣿⣿⣿⣿⣿⣿⣿⣿⣿⠀⠀⠀⠀⠀⠀⠀⠀⠀⠀⠀⠀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⠀⠀⠀⠀⠀⠀⠀⠀⠀⠀⠀⣿⣿⣿⣿⣿⣿⣿⣿⣿⣿⣿⣿⣿⣿⣿⣿⣿⣿⣿⣿⣿⣿⣿⣿⣿⣿⣿⣿⣿⣿⣿⣿⣿⡿⣣⣾⣿⣿⣇⣷⣹⡕⣿⣿⣿⣿⣿⣿⣿⣿⣿⣿⣿⣿⣿⣿⣿⣿⠀⠀⠀⠀⠀⠀⠀⠀⠀⠀⠀⠀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⠀⠀⠀⠀⠀⠀⠀⠀⠀⠀⠀⣿⣿⣿⣿⣿⣿⣿⣿⣿⣿⣿⣿⣿⣿⣿⣿⣿⣿⣿⣿⣿⣿⣿⣿⣿⣿⣿⣿⣿⣿⣿⣿⣿⣾⣿⣿⣿⣿⢿⣿⡽⣿⣿⣿⣿⣿⣿⣿⣿⣿⣿⣿⣿⣿⣿⣿⣿⣿⠀⠀⠀⠀⠀⠀⠀⠀⠀⠀⠀⠀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⠀⠀⠀⠀⠀⠀⠀⠀⠀⠀⠀⣿⣿⣿⣿⣿⣿⣿⣿⣿⣿⣿⣿⣿⣿⣿⣿⣿⣿⣿⣿⣿⣿⣿⣿⣿⣿⣿⣿⣿⣿⣿⣿⣿⣿⣿⣿⡿⢻⣿⣿⡇⣿⣿⣿⣿⣿⣿⣿⣿⣿⣿⣿⣿⣿⣿⣿⣿⣿⠀⠀⠀⠀⠀⠀⠀⠀⠀⠀⠀⠀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⠀⠀⠀⠀⠀⠀⠀⠀⠀⠀⠀⣿⣿⣿⣿⣿⣿⣿⣿⣿⣿⣿⣿⣿⣿⣿⣿⣿⣿⣿⣿⣿⣿⣿⣿⣿⣿⣿⣿⣿⣿⣿⣿⣿⣿⣿⣿⣳⣿⣿⣿⣿⣿⣿⣿⣿⣿⣿⣿⣿⣿⣿⣿⣿⣿⣿⣿⣿⣿⠀⠀⠀⠀⠀⠀⠀⠀⠀⠀⠀⠀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⠀⠀⠀⠀⠀⠀⠀⠀⠀⠀⠀⣿⣿⣿⣿⣿⣿⣿⣿⣿⣿⣿⣿⣿⣿⣿⣿⣿⣿⣿⣿⣿⣿⣿⢟⢿⢿⡿⢿⢟⢏⢿⢿⣿⣿⢿⣿⣿⣿⣿⣿⣿⣿⣿⣿⣿⣿⣿⣿⣿⣿⣿⣿⣿⣿⣿⣿⣿⣿⠀⠀⠀⠀⠀⠀⠀⠀⠀⠀⠀⠀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⠀⠀⠀⠀⠀⠀⠀⠀⠀⠀⠀⣿⣿⣿⣿⣿⣿⣿⣿⣿⣿⣿⣿⣿⣿⣿⣿⣿⣿⣿⣿⣟⣷⣿⢿⣼⢟⡕⣵⢜⢱⣕⣕⣕⣵⣵⡼⢝⣿⣿⣿⣿⣿⣿⣿⣿⣿⣿⣿⣿⣿⣿⣿⣿⣿⣿⣿⣿⣿⠀⠀⠀⠀⠀⠀⠀⠀⠀⠀⠀⠀</a:t>
            </a:r>
            <a:br/>
            <a:r>
              <a:t>⠀⠀⠀⠀⠀⠀⠀⠀⠀⠀⠀⣿⣿⣿⣿⣿⣿⣿⣿⣿⣿⣿⣿⣿⣿⣿⣿⣿⡿⢟⣿⣿⣿⣿⣿⣿⣼⣿⣿⡿⢿⡟⢝⢟⢝⢝⢝⢕⡇⢜⣿⣿⣿⣿⣿⣿⣿⣿⣿⣿⣿⣿⣿⣿⣿⣿⣿⣿⣿⠀⠀⠀⠀⠀⠀⠀⠀⠀⠀⠀⠀</a:t>
            </a:r>
            <a:br/>
            <a:r>
              <a:t>⠀⠀⠀⠀⠀⠀⠀⠀⠀⠀⠀⣿⣿⣿⣿⣿⣿⣿⣿⣿⣿⣿⣿⣿⣿⣿⣿⣿⣼⣿⣿⣿⣿⣿⡏⢻⢻⢜⢝⢕⢕⢜⢕⢕⢕⢕⢕⢕⢕⢕⢿⣿⣿⣿⣿⣿⣿⣿⣿⣿⣿⣿⣿⣿⣿⣿⣿⣿⣿⠀⠀⠀⠀⠀⠀⠀⠀⠀⠀⠀⠀</a:t>
            </a:r>
            <a:br/>
            <a:r>
              <a:t>⠀⠀⠀⠀⠀⠀⠀⠀⠀⠀⠀⣿⣿⣿⣿⣿⣿⣿⣿⣿⣿⣿⣿⣿⣿⣿⣿⣿⣿⡿⢵⣯⢯⢝⢕⢕⢕⢕⢕⢕⢕⢕⢕⢕⢕⢕⢕⠑⢕⢕⢸⣿⣿⣿⣿⣿⣿⣿⣿⣿⣿⣿⣿⣿⣿⣿⣿⣿⣿⠀⠀⠀⠀⠀⠀⠀⠀⠀⠀⠀⠀</a:t>
            </a:r>
            <a:br/>
            <a:r>
              <a:t>⠀⠀⠀⠀⠀⠀⠀⠀⠀⠀⠀⣿⣿⣿⣿⣿⣿⣿⣿⣿⣿⣿⣿⣿⣿⣿⣿⣿⣷⡕⢵⣯⣕⡕⢕⢕⢕⢕⢕⢕⢕⢕⢕⢕⢕⢕⢕⢔⢑⢕⢕⣿⣿⣿⣿⣿⣿⣿⣿⣿⣿⣿⣿⣿⣿⣿⣿⣿⣿⠀⠀⠀⠀⠀⠀⠀⠀⠀⠀⠀⠀</a:t>
            </a:r>
            <a:br/>
            <a:r>
              <a:t>⠀⠀⠀⠀⠀⠀⠀⠀⠀⠀⠀⣿⣿⣿⣿⣿⣿⣿⣿⣿⣿⣿⣿⣿⣿⣿⣿⣿⡏⣇⢕⢹⣿⣿⣿⣷⣷⣷⣷⣧⣵⣷⣷⣗⡕⢕⢕⢕⢕⢕⢕⣻⣿⣿⣿⣿⣿⣿⣿⣿⣿⣿⣿⣿⣿⣿⣿⣿⣿⠀⠀⠀⠀⠀⠀⠀⠀⠀⠀⠀⠀</a:t>
            </a:r>
            <a:br/>
            <a:r>
              <a:t>⠀⠀⠀⠀⠀⠀⠀⠀⠀⠀⠀⣿⣿⣿⣿⣿⣿⣿⣿⣿⣿⣿⣿⣿⣿⣿⣿⣿⡎⢻⣵⣿⣿⣿⣿⣿⣿⣿⣿⣿⣿⣿⣿⣿⣿⣧⢕⢕⢕⢕⢕⣿⣿⣿⣿⣿⣿⣿⣿⣿⣿⣿⣿⣿⣿⣿⣿⣿⣿⠀⠀⠀⠀⠀⠀⠀⠀⠀⠀⠀⠀</a:t>
            </a:r>
            <a:br/>
            <a:r>
              <a:t>⠀⠀⠀⠀⠀⠀⠀⠀⠀⠀⠀⣿⣿⣿⣿⣿⣿⣿⣿⣿⣿⣿⣿⣿⣿⣿⣿⣿⣏⢜⢿⣿⣿⣿⣿⣿⣿⣿⣿⣿⣿⣿⣿⣿⣿⢝⢕⢕⢕⢕⣾⣿⣿⣿⣿⣿⣿⣿⣿⣿⣿⣿⣿⣿⣿⣿⣿⣿⣿⠀⠀⠀⠀⠀⠀⠀⠀⠀⠀⠀⠀</a:t>
            </a:r>
            <a:br/>
            <a:r>
              <a:t>⠀⠀⠀⠀⠀⠀⠀⠀⠀⠀⠀⣿⣿⣿⣿⣿⣿⣿⣿⣿⣿⣿⣿⣿⣿⣿⣿⣿⣿⣷⣼⣿⣿⢿⢿⣿⣿⢿⢿⣿⣿⡿⢿⢟⢕⢕⠕⠕⢕⢕⢕⣿⣿⣿⣿⣿⣿⣿⣿⣿⣿⣿⣿⣿⣿⣿⣿⣿⣿⠀⠀⠀⠀⠀⠀⠀⠀⠀⠀⠀⠀</a:t>
            </a:r>
            <a:br/>
            <a:r>
              <a:t>⠀⠀⠀⠀⠀⠀⠀⠀⠀⠀⠀⣿⣿⣿⣿⣿⣿⣿⣿⣿⣿⣿⣿⣿⣿⣿⣿⣿⣿⣿⣿⣿⡟⣾⡷⡪⢫⢕⢕⢕⣵⢕⢜⢕⢕⢕⢔⠀⢕⡜⣷⣿⣿⣿⣿⣿⣿⣿⣿⣿⣿⣿⣿⣿⣿⣿⣿⣿⣿⠀⠀⠀⠀⠀⠀⠀⠀⠀⠀⠀⠀</a:t>
            </a:r>
            <a:br/>
            <a:r>
              <a:t>⠀⠀⠀⠀⠀⠀⠀⠀⠀⠀⠀⣿⣿⣿⣿⣿⣿⣿⣿⣿⣿⣿⣿⣿⣿⣿⣿⣿⣿⣿⣿⣿⣿⢻⣿⣇⣕⣕⢕⣱⣿⡇⢕⢕⢕⢕⢕⢕⣸⣷⣿⣿⣿⣿⣿⣿⣿⣿⣿⣿⣿⣿⣿⣿⣿⣿⣿⣿⣿⠀⠀⠀⠀⠀⠀⠀⠀⠀⠀⠀⠀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⠀⠀⠀⠀⠀⠀⠀⠀⠀⠀⠀⣿⣿⣿⣿⣿⣿⣿⣿⣿⣿⣿⣿⣿⣿⣿⣿⣿⣿⣿⣿⣿⣿⣿⣯⣽⣽⣵⣾⣿⣿⣿⣧⣳⣵⣵⣷⣾⣿⣿⣿⣿⣿⣿⣿⣿⣿⣿⣿⣿⣿⣿⣿⣿⣿⣿⣿⣿⣿⠀⠀⠀⠀⠀⠀⠀⠀⠀⠀⠀⠀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⠀⠀⠀⠀⠀⠀⠀⠀⠀⠀⠀⣿⣿⣿⣿⣿⣿⣿⣿⣿⣿⣿⣿⣿⣿⣿⣿⣿⣿⣿⣿⣿⣿⣿⣿⣿⣟⢻⣿⣿⣿⣿⣿⢟⣹⣿⣿⣿⣿⣿⣿⣿⣿⣿⣿⣿⣿⣿⣿⣿⣿⣿⣿⣿⣿⣿⣿⣿⣿⠀⠀⠀⠀⠀⠀⠀⠀⠀⠀⠀⠀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⠀⠀⠀⠀⠀⠀⠀⠀⠀⠀⠀⣿⣿⣿⣿⣿⣿⣿⣿⣿⣿⣿⣿⣿⣿⣿⣿⣿⣿⣿⣿⣿⣿⣿⣿⣿⣿⣿⣿⣽⣿⣽⣵⣾⣿⣿⣿⣿⣿⣿⣿⣿⣿⣿⣿⣿⣿⣿⣿⣿⣿⣿⣿⣿⣿⣿⣿⣿⣿⠀⠀⠀⠀⠀⠀⠀⠀⠀⠀⠀⠀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⠀⠀⠀⠀⠀⠀⠀⠀⠀⠀⠀⣿⣿⣿⣿⣿⣿⣿⣿⣿⣿⣿⣿⣿⣿⣿⣿⣿⣿⣿⣿⣿⣿⣿⣿⣿⣿⣿⣿⣿⣿⣿⣿⣿⣿⣿⢏⣱⣿⡟⢟⢿⡿⣿⣿⣿⣿⣿⣿⣿⣿⣿⣿⣿⣿⣿⣿⣿⣿⠀⠀⠀⠀⠀⠀⠀⠀⠀⠀⠀⠀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⠀⠀⠀⠀⠀⠀⠀⠀⠀⠀⠀⣿⣿⣿⣿⣿⣿⣿⣿⣿⣿⣿⣿⣿⣿⣿⣿⣿⣿⣿⣿⣿⣿⣿⣿⣿⣿⣿⣿⣿⣿⣿⣿⣿⡿⢣⣾⣿⣿⢇⣧⡵⣜⢿⣿⣿⣿⣿⣿⣿⣿⣿⣿⣿⣿⣿⣿⣿⣿⠀⠀⠀⠀⠀⠀⠀⠀⠀⠀⠀⠀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⠀⠀⠀⠀⠀⠀⠀⠀⠀⠀⠀⣿⣿⣿⣿⣿⣿⣿⣿⣿⣿⣿⣿⣿⣿⣿⣿⣿⣿⣿⣿⣿⣿⣿⣿⣿⣿⣿⣿⣿⣿⣿⣿⣿⣷⣿⣿⣿⡿⣾⣿⢹⣾⣿⣿⣿⣿⣿⣿⣿⣿⣿⣿⣿⣿⣿⣿⣿⣿⠀⠀⠀⠀⠀⠀⠀⠀⠀⠀⠀⠀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⠀⠀⠀⠀⠀⠀⠀⠀⠀⠀⠀⣿⣿⣿⣿⣿⣿⣿⣿⣿⣿⣿⣿⣿⣿⣿⣿⣿⣿⣿⣿⣿⣿⣿⣿⣿⣿⣿⣿⣿⣿⣿⣿⣿⣿⣿⣿⡿⣹⣿⣿⢸⣿⣿⣿⣿⣿⣿⣿⣿⣿⣿⣿⣿⣿⣿⣿⣿⣿⠀⠀⠀⠀⠀⠀⠀⠀⠀⠀⠀⠀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⠀⠀⠀⠀⠀⠀⠀⠀⠀⠀⠀⣿⣿⣿⣿⣿⣿⣿⣿⣿⣿⣿⣿⣿⣿⣿⣿⣿⣿⣿⣿⣿⣿⣿⣿⣿⣿⣿⣿⣿⣿⣿⣿⣿⣿⣿⣿⣳⣿⣿⣿⣷⣿⣿⣿⣿⣿⣿⣿⣿⣿⣿⣿⣿⣿⣿⣿⣿⣿⠀⠀⠀⠀⠀⠀⠀⠀⠀⠀⠀⠀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⠀⠀⠀⠀⠀⠀⠀⠀⠀⠀⠀⣿⣿⣿⣿⣿⣿⣿⣿⣿⣿⣿⣿⣿⣿⣿⣿⣿⣿⣿⣿⣿⣿⣿⣿⣿⣿⣿⢿⣿⣿⣿⡻⢿⣿⣿⣿⣿⣿⣿⣿⣿⣿⣿⣿⣿⣿⣿⣿⣿⣿⣿⣿⣿⣿⣿⣿⣿⣿⠀⠀⠀⠀⠀⠀⠀⠀⠀⠀⠀⠀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⠀⠀⠀⠀⠀⠀⠀⠀⠀⠀⠀⣿⣿⣿⣿⣿⣿⣿⣿⣿⣿⣿⣿⣿⣿⣿⣿⣿⣿⣿⣿⣿⡿⢏⣽⣷⡝⣯⡟⢝⢝⡵⢱⢏⢝⢿⢟⢟⢿⣿⣿⣿⣿⣿⣿⣿⣿⣿⣿⣿⣿⣿⣿⣿⣿⣿⣿⣿⣿⠀⠀⠀⠀⠀⠀⠀⠀⠀⠀⠀⠀</a:t>
            </a:r>
            <a:br/>
            <a:r>
              <a:t>⠀⠀⠀⠀⠀⠀⠀⠀⠀⠀⠀⣿⣿⣿⣿⣿⣿⣿⣿⣿⣿⣿⣿⣿⣿⣿⣿⣿⣿⣿⡿⣿⣾⣿⣿⣯⣿⡟⣳⣱⣇⣕⣷⣱⣵⣷⣾⣷⣧⣟⢻⣿⣿⣿⣿⣿⣿⣿⣿⣿⣿⣿⣿⣿⣿⣿⣿⣿⣿⠀⠀⠀⠀⠀⠀⠀⠀⠀⠀⠀⠀</a:t>
            </a:r>
            <a:br/>
            <a:r>
              <a:t>⠀⠀⠀⠀⠀⠀⠀⠀⠀⠀⠀⣿⣿⣿⣿⣿⣿⣿⣿⣿⣿⣿⣿⣿⣿⣿⣿⣿⣿⣕⣵⣿⣿⣿⣿⣿⣿⣿⢿⣿⢏⢟⢟⢕⢝⢕⢕⢕⢕⢻⢱⣿⣿⣿⣿⣿⣿⣿⣿⣿⣿⣿⣿⣿⣿⣿⣿⣿⣿⠀⠀⠀⠀⠀⠀⠀⠀⠀⠀⠀⠀</a:t>
            </a:r>
            <a:br/>
            <a:r>
              <a:t>⠀⠀⠀⠀⠀⠀⠀⠀⠀⠀⠀⣿⣿⣿⣿⣿⣿⣿⣿⣿⣿⣿⣿⣿⣿⣿⣿⣿⣷⣿⣿⢟⣿⣿⣿⣇⢜⢜⢇⢜⢕⢕⢕⢕⢕⢕⢕⢕⢕⢕⢕⢹⣿⣿⣿⣿⣿⣿⣿⣿⣿⣿⣿⣿⣿⣿⣿⣿⣿⠀⠀⠀⠀⠀⠀⠀⠀⠀⠀⠀⠀</a:t>
            </a:r>
            <a:br/>
            <a:r>
              <a:t>⠀⠀⠀⠀⠀⠀⠀⠀⠀⠀⠀⣿⣿⣿⣿⣿⣿⣿⣿⣿⣿⣿⣿⣿⣿⣿⣿⣿⣿⣟⢟⢗⣾⣷⢇⢕⢕⢕⢕⢕⢕⢕⢕⢕⢕⢕⢕⢕⢕⢕⢕⢜⣿⣿⣿⣿⣿⣿⣿⣿⣿⣿⣿⣿⣿⣿⣿⣿⣿⠀⠀⠀⠀⠀⠀⠀⠀⠀⠀⠀⠀</a:t>
            </a:r>
            <a:br/>
            <a:r>
              <a:t>⠀⠀⠀⠀⠀⠀⠀⠀⠀⠀⠀⣿⣿⣿⣿⣿⣿⣿⣿⣿⣿⣿⣿⣿⣿⣿⣿⣿⣿⢟⣇⢜⣻⣾⣇⣕⡕⢕⢕⢕⢕⢕⢕⢕⢕⢕⢕⢕⢕⢕⢕⢕⣿⣿⣿⣿⣿⣿⣿⣿⣿⣿⣿⣿⣿⣿⣿⣿⣿⠀⠀⠀⠀⠀⠀⠀⠀⠀⠀⠀⠀</a:t>
            </a:r>
            <a:br/>
            <a:r>
              <a:t>⠀⠀⠀⠀⠀⠀⠀⠀⠀⠀⠀⣿⣿⣿⣿⣿⣿⣿⣿⣿⣿⣿⣿⣿⣿⣿⣿⣿⣿⢱⣗⣵⣼⣿⣿⣿⣿⣿⣿⣿⣷⣵⣷⣷⣿⣇⡕⢕⢕⢕⢕⢕⣿⣿⣿⣿⣿⣿⣿⣿⣿⣿⣿⣿⣿⣿⣿⣿⣿⠀⠀⠀⠀⠀⠀⠀⠀⠀⠀⠀⠀</a:t>
            </a:r>
            <a:br/>
            <a:r>
              <a:t>⠀⠀⠀⠀⠀⠀⠀⠀⠀⠀⠀⣿⣿⣿⣿⣿⣿⣿⣿⣿⣿⣿⣿⣿⣿⣿⣿⣿⣿⡇⢺⣿⣿⣿⣿⣿⣿⣿⣿⣿⣿⣿⣿⣿⣿⣿⣿⡇⢕⢕⢕⣸⣿⣿⣿⣿⣿⣿⣿⣿⣿⣿⣿⣿⣿⣿⣿⣿⣿⠀⠀⠀⠀⠀⠀⠀⠀⠀⠀⠀⠀</a:t>
            </a:r>
            <a:br/>
            <a:r>
              <a:t>⠀⠀⠀⠀⠀⠀⠀⠀⠀⠀⠀⣿⣿⣿⣿⣿⣿⣿⣿⣿⣿⣿⣿⣿⣿⣿⣿⣿⣿⣷⣜⢻⣿⣿⣿⣿⣿⣿⣿⣿⣿⣿⣿⣿⣿⣿⢏⢕⢕⢕⢕⢽⣿⣿⣿⣿⣿⣿⣿⣿⣿⣿⣿⣿⣿⣿⣿⣿⣿⠀⠀⠀⠀⠀⠀⠀⠀⠀⠀⠀⠀</a:t>
            </a:r>
            <a:br/>
            <a:r>
              <a:t>⠀⠀⠀⠀⠀⠀⠀⠀⠀⠀⠀⣿⣿⣿⣿⣿⣿⣿⣿⣿⣿⣿⣿⣿⣿⣿⣿⣿⣿⣿⣿⣿⣿⣿⢟⣟⣿⣿⡿⢿⢿⢿⢿⢟⢏⢕⢕⢕⠕⢱⢜⣾⣿⣿⣿⣿⣿⣿⣿⣿⣿⣿⣿⣿⣿⣿⣿⣿⣿⠀⠀⠀⠀⠀⠀⠀⠀⠀⠀⠀⠀</a:t>
            </a:r>
            <a:br/>
            <a:r>
              <a:t>⠀⠀⠀⠀⠀⠀⠀⠀⠀⠀⠀⣿⣿⣿⣿⣿⣿⣿⣿⣿⣿⣿⣿⣿⣿⣿⣿⣿⣿⣿⣿⣿⣿⡟⣿⣕⢜⢕⢕⢕⢕⣵⢕⢕⢕⢕⢕⢕⢔⢕⣼⣿⣿⣿⣿⣿⣿⣿⣿⣿⣿⣿⣿⣿⣿⣿⣿⣿⣿⠀⠀⠀⠀⠀⠀⠀⠀⠀⠀⠀⠀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⠀⠀⠀⠀⠀⠀⠀⠀⠀⠀⠀⣿⣿⣿⣿⣿⣿⣿⣿⣿⣿⣿⣿⣿⣿⣿⣿⣿⣿⣿⣿⣿⣿⣿⣟⣿⣧⣇⢇⢕⣵⣿⡇⢕⢕⢕⠕⢑⢕⣾⣿⣿⣯⣿⣿⣿⣿⣿⣿⣿⣿⣿⣿⣿⣿⣿⣿⣿⣿⠀⠀⠀⠀⠀⠀⠀⠀⠀⠀⠀⠀</a:t>
            </a:r>
            <a:br/>
            <a:r>
              <a:t>⠀⠀⠀⠀⠀⠀⠀⠀⠀⠀⠀⣿⣿⣿⣿⣿⣿⣿⣿⣿⣿⣿⣿⣿⣿⣿⣿⣿⣿⣿⣿⣿⣿⣿⣿⣷⣷⣷⣿⣿⣿⣿⣿⣼⣷⣷⣷⣿⣿⣿⣿⣿⣿⣿⣿⣿⣿⣿⣿⣿⣿⣿⣿⣿⣿⣿⣿⣿⣿⠀⠀⠀⠀⠀⠀⠀⠀⠀⠀⠀⠀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⠀⠀⠀⠀⠀⠀⠀⠀⠀⠀⠀⣿⣿⣿⣿⣿⣿⣿⣿⣿⣿⣿⣿⣿⣿⣿⣿⣿⣿⣿⣿⣿⣿⣿⣿⣿⣿⣮⣻⢿⣿⣿⣿⢟⣹⣿⣿⣿⣿⣿⣿⣿⣿⣿⣿⣿⣿⣿⣿⣿⣿⣿⣿⣿⣿⣿⣿⣿⣿⠀⠀⠀⠀⠀⠀⠀⠀⠀⠀⠀⠀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⠀⠀⠀⠀⠀⠀⠀⠀⠀⠀⠀⣿⣿⣿⣿⣿⣿⣿⣿⣿⣿⣿⣿⣿⣿⣿⣿⣿⣿⣿⣿⣿⣿⣿⣿⣿⣿⣿⣿⣷⣾⣷⣾⣿⣿⣿⣿⡇⣿⣿⣿⣿⣿⣿⣿⣿⣿⣿⣿⣿⣿⣿⣿⣿⣿⣿⣿⣿⣿⠀⠀⠀⠀⠀⠀⠀⠀⠀⠀⠀⠀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⠀⠀⠀⠀⠀⠀⠀⠀⠀⠀⠀⣿⣿⣿⣿⣿⣿⣿⣿⣿⣿⣿⣿⣿⣿⣿⣿⣿⣿⣿⣿⣿⣿⣿⣿⣿⣿⣿⣿⣿⣿⣿⣿⣿⣿⣿⡿⢱⡿⡏⢻⢿⣿⣿⣿⣿⣿⣿⣿⣿⣿⣿⣿⣿⣿⣿⣿⣿⣿⠀⠀⠀⠀⠀⠀⠀⠀⠀⠀⠀⠀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⠀⠀⠀⠀⠀⠀⠀⠀⠀⠀⠀⣿⣿⣿⣿⣿⣿⣿⣿⣿⣿⣿⣿⣿⣿⣿⣿⣿⣿⣿⣿⣿⣿⣿⣿⣿⣿⣿⣿⣿⣿⣿⣿⣿⣿⢟⣱⣿⣿⣇⣕⣎⣸⢿⣿⣿⣿⣿⣿⣿⣿⣿⣿⣿⣿⣿⣿⣿⣿⠀⠀⠀⠀⠀⠀⠀⠀⠀⠀⠀⠀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⠀⠀⠀⠀⠀⠀⠀⠀⠀⠀⠀⣿⣿⣿⣿⣿⣿⣿⣿⣿⣿⣿⣿⣿⣿⣿⣿⣿⣿⣿⣿⣿⣿⣿⣿⣿⣿⣿⣿⣿⣿⣿⣿⢿⣯⣾⣿⣿⣿⣜⣷⢻⣯⣯⣿⣿⣿⣿⣿⣿⣿⣿⣿⣿⣿⣿⣿⣿⣿⠀⠀⠀⠀⠀⠀⠀⠀⠀⠀⠀⠀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⠀⠀⠀⠀⠀⠀⠀⠀⠀⠀⠀⣿⣿⣿⣿⣿⣿⣿⣿⣿⣿⣿⣿⣿⣿⣿⣿⣿⣿⣿⣿⣿⣿⣿⣿⣿⣿⣿⣿⣿⣿⣯⣿⣿⣿⣿⣿⣿⢣⣿⣿⢱⣮⣿⣿⣿⣿⣿⣿⣿⣿⣿⣿⣿⣿⣿⣿⣿⣿⠀⠀⠀⠀⠀⠀⠀⠀⠀⠀⠀⠀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⠀⠀⠀⠀⠀⠀⠀⠀⠀⠀⠀⣿⣿⣿⣿⣿⣿⣿⣿⣿⣿⣿⣿⣿⣿⣿⣿⣿⣿⣿⣿⣿⣿⣿⣿⣿⣿⣿⣿⣿⣿⣿⣿⣿⣿⣟⣿⢷⣿⣿⣿⣷⣿⣿⣿⣿⣿⣿⣿⣿⣿⣿⣿⣿⣿⣿⣿⣿⣿⠀⠀⠀⠀⠀⠀⠀⠀⠀⠀⠀⠀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⠀⠀⠀⠀⠀⠀⠀⠀⠀⠀⠀⣿⣿⣿⣿⣿⣿⣿⣿⣿⣿⣿⣿⣿⣿⣿⣿⣿⣿⣿⣿⣿⣿⣿⣿⣿⣿⡿⢿⣿⣿⣿⣟⢻⣿⣿⣿⣿⣿⣿⣿⣿⣿⣿⣿⣿⣿⣿⣿⣿⣿⣿⣿⣿⣿⣿⣿⣿⣿⠀⠀⠀⠀⠀⠀⠀⠀⠀⠀⠀⠀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⠀⠀⠀⠀⠀⠀⠀⠀⠀⠀⠀⣿⣿⣿⣿⣿⣿⣿⣿⣿⣿⣿⣿⣿⣿⣿⣿⣿⣿⣿⣿⣿⣿⢿⣟⣿⣕⢻⣿⣿⢟⢿⡝⢕⢻⢻⢿⢻⢿⣿⣿⣿⣿⣿⣿⣿⣿⣿⣿⣿⣿⣿⣿⣿⣿⣿⣿⣿⣿⠀⠀⠀⠀⠀⠀⠀⠀⠀⠀⠀⠀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⠀⠀⠀⠀⠀⠀⠀⠀⠀⠀⠀⣿⣿⣿⣿⣿⣿⣿⣿⣿⣿⣿⣿⣿⣿⣿⣿⣿⣿⣿⣿⣿⢟⣵⣿⣿⣻⣵⡿⣕⢱⡕⢕⣕⢱⣕⣜⣵⣵⣸⢿⢿⣿⣿⣿⣿⣿⣿⣿⣿⣿⣿⣿⣿⣿⣿⣿⣿⣿⠀⠀⠀⠀⠀⠀⠀⠀⠀⠀⠀⠀</a:t>
            </a:r>
            <a:br/>
            <a:r>
              <a:t>⠀⠀⠀⠀⠀⠀⠀⠀⠀⠀⠀⣿⣿⣿⣿⣿⣿⣿⣿⣿⣿⣿⣿⣿⣿⣿⣿⣿⣿⣟⢕⣼⣿⣿⣿⣿⣿⢿⣧⣿⣿⡷⣷⣟⢜⢿⢟⢟⢟⢝⡷⣾⣿⣿⣿⣿⣿⣿⣿⣿⣿⣿⣿⣿⣿⣿⣿⣿⣿⠀⠀⠀⠀⠀⠀⠀⠀⠀⠀⠀⠀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⠀⠀⠀⠀⠀⠀⠀⠀⠀⠀⠀⣿⣿⣿⣿⣿⣿⣿⣿⣿⣿⣿⣿⣿⣿⣿⣿⣿⣿⣿⣿⣿⣿⣿⣿⣿⢕⢜⢳⢝⢫⢇⢕⢕⢕⢕⢕⢕⢕⢕⢕⢜⢿⣿⣿⣿⣿⣿⣿⣿⣿⣿⣿⣿⣿⣿⣿⣿⣿⠀⠀⠀⠀⠀⠀⠀⠀⠀⠀⠀⠀</a:t>
            </a:r>
            <a:br/>
            <a:r>
              <a:t>⠀⠀⠀⠀⠀⠀⠀⠀⠀⠀⠀⣿⣿⣿⣿⣿⣿⣿⣿⣿⣿⣿⣿⣿⣿⣿⣿⣿⣿⣿⣾⢿⣼⣟⣟⡟⢇⢕⢕⢕⢕⢕⢕⢕⢕⢕⢕⢕⢕⢕⢕⢕⢾⣿⣿⣿⣿⣿⣿⣿⣿⣿⣿⣿⣿⣿⣿⣿⣿⠀⠀⠀⠀⠀⠀⠀⠀⠀⠀⠀⠀</a:t>
            </a:r>
            <a:br/>
            <a:r>
              <a:t>⠀⠀⠀⠀⠀⠀⠀⠀⠀⠀⠀⣿⣿⣿⣿⣿⣿⣿⣿⣿⣿⣿⣿⣿⣿⣿⣿⣿⣿⣟⢷⢕⢱⣿⣽⢕⢕⢕⢕⢕⢕⢕⢕⢕⢕⢕⢕⢕⢕⢕⢕⢕⢼⣿⣿⣿⣿⣿⣿⣿⣿⣿⣿⣿⣿⣿⣿⣿⣿⠀⠀⠀⠀⠀⠀⠀⠀⠀⠀⠀⠀</a:t>
            </a:r>
            <a:br/>
            <a:r>
              <a:t>⠀⠀⠀⠀⠀⠀⠀⠀⠀⠀⠀⣿⣿⣿⣿⣿⣿⣿⣿⣿⣿⣿⣿⣿⣿⣿⣿⣿⣿⡇⡵⢕⢜⣿⣿⣿⣷⣧⣵⣵⣕⡕⢱⣵⣵⣵⣕⢕⢕⢕⢕⢕⢸⣿⣿⣿⣿⣿⣿⣿⣿⣿⣿⣿⣿⣿⣿⣿⣿⠀⠀⠀⠀⠀⠀⠀⠀⠀⠀⠀⠀</a:t>
            </a:r>
            <a:br/>
            <a:r>
              <a:t>⠀⠀⠀⠀⠀⠀⠀⠀⠀⠀⠀⣿⣿⣿⣿⣿⣿⣿⣿⣿⣿⣿⣿⣿⣿⣿⣿⣿⣿⣗⢹⣷⣿⣿⣿⣿⣿⣿⣿⣿⣿⣿⣿⣿⣿⣿⣿⣇⢕⢕⢕⢕⣾⣿⣿⣿⣿⣿⣿⣿⣿⣿⣿⣿⣿⣿⣿⣿⣿⠀⠀⠀⠀⠀⠀⠀⠀⠀⠀⠀⠀</a:t>
            </a:r>
            <a:br/>
            <a:r>
              <a:t>⠀⠀⠀⠀⠀⠀⠀⠀⠀⠀⠀⣿⣿⣿⣿⣿⣿⣿⣿⣿⣿⣿⣿⣿⣿⣿⣿⣿⣿⣷⣕⢻⣿⣿⣿⣿⣿⣿⣿⣿⣿⣿⣿⣿⣿⣿⣿⢟⢕⢕⢕⣸⣿⣿⣿⣿⣿⣿⣿⣿⣿⣿⣿⣿⣿⣿⣿⣿⣿⠀⠀⠀⠀⠀⠀⠀⠀⠀⠀⠀⠀</a:t>
            </a:r>
            <a:br/>
            <a:r>
              <a:t>⠀⠀⠀⠀⠀⠀⠀⠀⠀⠀⠀⣿⣿⣿⣿⣿⣿⣿⣿⣿⣿⣿⣿⣿⣿⣿⣿⣿⣿⣿⣿⣷⣿⣿⣿⣿⣿⣿⣿⣿⣿⣿⣿⣿⣿⡿⢏⢕⢕⢕⢕⢻⣿⣿⣿⣿⣿⣿⣿⣿⣿⣿⣿⣿⣿⣿⣿⣿⣿⠀⠀⠀⠀⠀⠀⠀⠀⠀⠀⠀⠀</a:t>
            </a:r>
            <a:br/>
            <a:r>
              <a:t>⠀⠀⠀⠀⠀⠀⠀⠀⠀⠀⠀⣿⣿⣿⣿⣿⣿⣿⣿⣿⣿⣿⣿⣿⣿⣿⣿⣿⣿⣿⣿⣿⣿⡿⣷⣵⢣⢿⢗⢎⢝⢝⢝⢝⢕⢕⢕⢕⢕⢕⢹⣿⣿⣿⣿⣿⣿⣿⣿⣿⣿⣿⣿⣿⣿⣿⣿⣿⣿⠀⠀⠀⠀⠀⠀⠀⠀⠀⠀⠀⠀</a:t>
            </a:r>
            <a:br/>
            <a:r>
              <a:t>⠀⠀⠀⠀⠀⠀⠀⠀⠀⠀⠀⣿⣿⣿⣿⣿⣿⣿⣿⣿⣿⣿⣿⣿⣿⣿⣿⣿⣿⣿⣿⣿⣿⣿⡾⣿⣷⡱⢕⢕⢕⣸⣧⢕⢕⢕⢕⠕⢑⢕⣾⣿⣿⣿⣿⣿⣿⣿⣿⣿⣿⣿⣿⣿⣿⣿⣿⣿⣿⠀⠀⠀⠀⠀⠀⠀⠀⠀⠀⠀⠀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⠀⠀⠀⠀⠀⠀⠀⠀⠀⠀⠀⣿⣿⣿⣿⣿⣿⣿⣿⣿⣿⣿⣿⣿⣿⣿⣿⣿⣿⣿⣿⣿⣿⣿⣿⣯⣽⣽⣵⣵⣾⣿⣿⡕⢵⣔⣴⣵⣵⣾⣿⣿⣿⣿⣿⣿⣿⣿⣿⣿⣿⣿⣿⣿⣿⣿⣿⣿⣿⠀⠀⠀⠀⠀⠀⠀⠀⠀⠀⠀⠀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⠀⠀⠀⠀⠀⠀⠀⠀⠀⠀⠀⣿⣿⣿⣿⣿⣿⣿⣿⣿⣿⣿⣿⣿⣿⣿⣿⣿⣿⣿⣿⣿⣿⣿⣿⣿⣿⣟⢻⣿⣿⣿⣿⣿⢟⣿⣿⣿⣿⣿⣿⣿⣿⣿⣿⣿⣿⣿⣿⣿⣿⣿⣿⣿⣿⣿⣿⣿⣿⠀⠀⠀⠀⠀⠀⠀⠀⠀⠀⠀⠀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⠀⠀⠀⠀⠀⠀⠀⠀⠀⠀⠀⣿⣿⣿⣿⣿⣿⣿⣿⣿⣿⣿⣿⣿⣿⣿⣿⣿⣿⣿⣿⣿⣿⣿⣿⣿⣿⣿⣿⣿⣽⣿⣯⣷⣾⣿⣿⡏⣿⣿⣿⣿⣿⣿⣿⣿⣿⣿⣿⣿⣿⣿⣿⣿⣿⣿⣿⣿⣿⠀⠀⠀⠀⠀⠀⠀⠀⠀⠀⠀⠀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⠀⠀⠀⠀⠀⠀⠀⠀⠀⠀⠀⣿⣿⣿⣿⣿⣿⣿⣿⣿⣿⣿⣿⣿⣿⣿⣿⣿⣿⣿⣿⣿⣿⣾⣿⣿⣿⣿⣿⣿⣿⣿⣿⣿⣿⣿⡿⢕⣿⡿⢿⢿⣿⣿⣿⣿⣿⣿⣿⣿⣿⣿⣿⣿⣿⣿⣿⣿⣿⠀⠀⠀⠀⠀⠀⠀⠀⠀⠀⠀⠀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⠀⠀⠀⠀⠀⠀⠀⠀⠀⠀⠀⣿⣿⣿⣿⣿⣿⣿⣿⣿⣿⣿⣿⣿⣿⣿⣿⣿⣿⣿⣿⣿⣿⣿⣿⣿⣿⣿⣿⣿⣿⣿⣿⣿⣿⡟⣱⣿⣿⣇⣕⣯⡹⣿⣿⣿⣿⣿⣿⣿⣿⣿⣿⣿⣿⣿⣿⣿⣿⠀⠀⠀⠀⠀⠀⠀⠀⠀⠀⠀⠀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⠀⠀⠀⠀⠀⠀⠀⠀⠀⠀⠀⣿⣿⣿⣿⣿⣿⣿⣿⣿⣿⣿⣿⣿⣿⣿⣿⣿⣿⣿⣿⣿⣿⣿⣿⣿⣿⣿⣿⣿⣿⣿⣿⡿⣫⣾⣿⣿⣿⣿⣿⢱⣾⣽⣿⣿⣿⣿⣿⣿⣿⣿⣿⣿⣿⣿⣿⣿⣿⠀⠀⠀⠀⠀⠀⠀⠀⠀⠀⠀⠀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⠀⠀⠀⠀⠀⠀⠀⠀⠀⠀⠀⣿⣿⣿⣿⣿⣿⣿⣿⣿⣿⣿⣿⣿⣿⣿⣿⣿⣿⣿⣿⣿⣿⣿⣿⣿⣿⣿⣿⣿⣿⣯⣷⣿⣿⣿⣿⣿⢳⣿⣿⢸⣯⣿⣿⣿⣿⣿⣿⣿⣿⣿⣿⣿⣿⣿⣿⣿⣿⠀⠀⠀⠀⠀⠀⠀⠀⠀⠀⠀⠀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⠀⠀⠀⠀⠀⠀⠀⠀⠀⠀⠀⣿⣿⣿⣿⣿⣿⣿⣿⣿⣿⣿⣿⣿⣿⣿⣿⣿⣿⣿⣿⣿⣿⣿⣿⢿⣿⢏⣵⣼⣿⣿⣿⢟⢺⡽⣿⣿⣿⣿⣿⣿⣿⣿⣿⣿⣿⣿⣿⣿⣿⣿⣿⣿⣿⣿⣿⣿⣿⠀⠀⠀⠀⠀⠀⠀⠀⠀⠀⠀⠀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⠀⠀⠀⠀⠀⠀⠀⠀⠀⠀⠀⣿⣿⣿⣿⣿⣿⣿⣿⣿⣿⣿⣿⣿⣿⣿⣿⣿⣿⣿⣿⣿⡿⢇⣕⣷⣿⣿⢹⣾⡿⢕⢝⢇⢏⢕⢜⢟⢜⢹⢻⣿⣿⣿⣿⣿⣿⣿⣿⣿⣿⣿⣿⣿⣿⣿⣿⣿⣿⠀⠀⠀⠀⠀⠀⠀⠀⠀⠀⠀⠀</a:t>
            </a:r>
            <a:br/>
            <a:r>
              <a:t>⠀⠀⠀⠀⠀⠀⠀⠀⠀⠀⠀⣿⣿⣿⣿⣿⣿⣿⣿⣿⣿⣿⣿⣿⣿⣿⣿⣿⣿⣿⢟⢏⣻⣿⣿⣿⣿⣽⣿⡟⣷⣸⣇⡕⣷⢱⣷⣧⣿⡷⣵⣜⢹⣿⣿⣿⣿⣿⣿⣿⣿⣿⣿⣿⣿⣿⣿⣿⣿⠀⠀⠀⠀⠀⠀⠀⠀⠀⠀⠀⠀</a:t>
            </a:r>
            <a:br/>
            <a:r>
              <a:t>⠀⠀⠀⠀⠀⠀⠀⠀⠀⠀⠀⣿⣿⣿⣿⣿⣿⣿⣿⣿⣿⣿⣿⣿⣿⣿⣿⣿⣿⣿⣷⣿⣿⣿⣿⣿⡟⢇⢹⡟⢿⡿⡝⢟⢏⢜⢝⢕⢕⢕⢜⢏⢻⣿⣿⣿⣿⣿⣿⣿⣿⣿⣿⣿⣿⣿⣿⣿⣿⠀⠀⠀⠀⠀⠀⠀⠀⠀⠀⠀⠀</a:t>
            </a:r>
            <a:br/>
            <a:r>
              <a:t>⠀⠀⠀⠀⠀⠀⠀⠀⠀⠀⠀⣿⣿⣿⣿⣿⣿⣿⣿⣿⣿⣿⣿⣿⣿⣿⣿⣿⣿⣿⡏⣿⣿⢻⣿⣿⣗⢕⢕⢕⢕⢕⢕⢕⢕⢕⢕⢕⢕⢕⢕⢕⢕⣿⣿⣿⣿⣿⣿⣿⣿⣿⣿⣿⣿⣿⣿⣿⣿⠀⠀⠀⠀⠀⠀⠀⠀⠀⠀⠀⠀</a:t>
            </a:r>
            <a:br/>
            <a:r>
              <a:t>⠀⠀⠀⠀⠀⠀⠀⠀⠀⠀⠀⣿⣿⣿⣿⣿⣿⣿⣿⣿⣿⣿⣿⣿⣿⣿⣿⣿⣿⣿⣿⡗⢝⢿⣷⡾⢝⢕⢕⢕⢕⢕⢕⢕⢕⢕⢕⢕⢕⢕⢕⢕⢕⣿⣿⣿⣿⣿⣿⣿⣿⣿⣿⣿⣿⣿⣿⣿⣿⠀⠀⠀⠀⠀⠀⠀⠀⠀⠀⠀⠀</a:t>
            </a:r>
            <a:br/>
            <a:r>
              <a:t>⠀⠀⠀⠀⠀⠀⠀⠀⠀⠀⠀⣿⣿⣿⣿⣿⣿⣿⣿⣿⣿⣿⣿⣿⣿⣿⣿⣿⣿⡿⢹⣝⡕⢻⣿⣵⣕⡕⢕⢕⢕⢕⢕⢕⢕⢕⢕⢕⢕⢕⢕⢕⢕⣿⣿⣿⣿⣿⣿⣿⣿⣿⣿⣿⣿⣿⣿⣿⣿⠀⠀⠀⠀⠀⠀⠀⠀⠀⠀⠀⠀</a:t>
            </a:r>
            <a:br/>
            <a:r>
              <a:t>⠀⠀⠀⠀⠀⠀⠀⠀⠀⠀⠀⣿⣿⣿⣿⣿⣿⣿⣿⣿⣿⣿⣿⣿⣿⣿⣿⣿⣿⣿⢜⣻⣷⣾⣿⣿⣿⣿⣿⣿⣷⣷⣵⣵⣷⣷⣷⡇⢕⡕⢕⢕⢕⣿⣿⣿⣿⣿⣿⣿⣿⣿⣿⣿⣿⣿⣿⣿⣿⠀⠀⠀⠀⠀⠀⠀⠀⠀⠀⠀⠀</a:t>
            </a:r>
            <a:br/>
            <a:r>
              <a:t>⠀⠀⠀⠀⠀⠀⠀⠀⠀⠀⠀⣿⣿⣿⣿⣿⣿⣿⣿⣿⣿⣿⣿⣿⣿⣿⣿⣿⣿⣿⣕⢸⣿⣿⣿⣿⣿⣿⣿⣿⣿⣿⣿⣿⣿⣿⣿⣿⣾⢕⡇⢕⣾⣿⣿⣿⣿⣿⣿⣿⣿⣿⣿⣿⣿⣿⣿⣿⣿⠀⠀⠀⠀⠀⠀⠀⠀⠀⠀⠀⠀</a:t>
            </a:r>
            <a:br/>
            <a:r>
              <a:t>⠀⠀⠀⠀⠀⠀⠀⠀⠀⠀⠀⣿⣿⣿⣿⣿⣿⣿⣿⣿⣿⣿⣿⣿⣿⣿⣿⣿⣿⣿⣿⣷⡸⣿⣿⣿⣿⣿⣿⣿⣿⣿⣿⣿⣿⣿⣿⡿⢝⢕⢕⢱⣿⣿⣿⣿⣿⣿⣿⣿⣿⣿⣿⣿⣿⣿⣿⣿⣿⠀⠀⠀⠀⠀⠀⠀⠀⠀⠀⠀⠀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⠀⠀⠀⠀⠀⠀⠀⠀⠀⠀⠀⣿⣿⣿⣿⣿⣿⣿⣿⣿⣿⣿⣿⣿⣿⣿⣿⣿⣿⣿⣿⣿⣿⣿⣿⡿⣻⢿⣟⢿⢿⢿⣿⣿⢿⢟⢏⢕⢕⢕⢕⣕⣿⣿⣿⣿⣿⣿⣿⣿⣿⣿⣿⣿⣿⣿⣿⣿⣿⠀⠀⠀⠀⠀⠀⠀⠀⠀⠀⠀⠀</a:t>
            </a:r>
            <a:br/>
            <a:r>
              <a:t>⠀⠀⠀⠀⠀⠀⠀⠀⠀⠀⠀⣿⣿⣿⣿⣿⣿⣿⣿⣿⣿⣿⣿⣿⣿⣿⣿⣿⣿⣿⣿⣿⣿⣿⣟⣿⣇⢝⢜⢕⢕⢕⣱⡕⢕⢕⢕⢕⢕⢕⢕⣿⣿⣿⣿⣿⣿⣿⣿⣿⣿⣿⣿⣿⣿⣿⣿⣿⣿⠀⠀⠀⠀⠀⠀⠀⠀⠀⠀⠀⠀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⠀⠀⠀⠀⠀⠀⠀⠀⠀⠀⠀⣿⣿⣿⣿⣿⣿⣿⣿⣿⣿⣿⣿⣿⣿⣿⣿⣿⣿⣿⣿⣿⣿⣿⣿⣜⢟⢟⢕⢕⢕⣵⣿⡇⢕⢕⢅⢅⢔⣱⣾⣿⣿⣿⣿⣿⣿⣿⣿⣿⣿⣿⣿⣿⣿⣿⣿⣿⣿⠀⠀⠀⠀⠀⠀⠀⠀⠀⠀⠀⠀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⠀⠀⠀⠀⠀⠀⠀⠀⠀⠀⠀⣿⣿⣿⣿⣿⣿⣿⣿⣿⣿⣿⣿⣿⣿⣿⣿⣿⣿⣿⣿⣿⣿⣿⣿⣿⣿⣿⣿⣿⣿⣿⣿⣯⣜⣿⣷⣿⣿⣿⣿⣿⣿⣿⣿⣿⣿⣿⣿⣿⣿⣿⣿⣿⣿⣿⣿⣿⣿⠀⠀⠀⠀⠀⠀⠀⠀⠀⠀⠀⠀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⠀⠀⠀⠀⠀⠀⠀⠀⠀⠀⠀⣿⣿⣿⣿⣿⣿⣿⣿⣿⣿⣿⣿⣿⣿⣿⣿⣿⣿⣿⣿⣿⣿⢿⣿⣿⣿⣿⣷⣟⣿⣿⡿⣿⣽⣿⣿⡟⣿⣿⣿⣿⣿⣿⣿⣿⣿⣿⣿⣿⣿⣿⣿⣿⣿⣿⣿⣿⣿⠀⠀⠀⠀⠀⠀⠀⠀⠀⠀⠀⠀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⠀⠀⠀⠀⠀⠀⠀⠀⠀⠀⠀⣿⣿⣿⣿⣿⣿⣿⣿⣿⣿⣿⣿⣿⣿⣿⣿⣿⣿⣿⣿⣿⣿⣿⣿⣿⣿⣿⣿⣿⣿⣿⣿⣿⣿⣿⡿⢕⣿⣟⢿⢿⣿⣿⣿⣿⣿⣿⣿⣿⣿⣿⣿⣿⣿⣿⣿⣿⣿⠀⠀⠀⠀⠀⠀⠀⠀⠀⠀⠀⠀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⠀⠀⠀⠀⠀⠀⠀⠀⠀⠀⠀⣿⣿⣿⣿⣿⣿⣿⣿⣿⣿⣿⣿⣿⣿⣿⣿⣿⣿⣿⣿⣿⣿⣿⣿⣿⣿⣿⣿⣿⣿⣿⣿⣿⣿⡟⣱⣿⣿⣇⣵⣏⢼⣿⣿⣿⣿⣿⣿⣿⣿⣿⣿⣿⣿⣿⣿⣿⣿⠀⠀⠀⠀⠀⠀⠀⠀⠀⠀⠀⠀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⠀⠀⠀⠀⠀⠀⠀⠀⠀⠀⠀⣿⣿⣿⣿⣿⣿⣿⣿⣿⣿⣿⣿⣿⣿⣿⣿⣿⣿⣿⣿⣿⣿⣿⣿⣿⣿⣿⣿⣿⣿⣿⣿⡿⣫⣾⣿⣿⣿⢿⣿⢺⣧⣽⣿⣿⣿⣿⣿⣿⣿⣿⣿⣿⣿⣿⣿⣿⣿⠀⠀⠀⠀⠀⠀⠀⠀⠀⠀⠀⠀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⠀⠀⠀⠀⠀⠀⠀⠀⠀⠀⠀⣿⣿⣿⣿⣿⣿⣿⣿⣿⣿⣿⣿⣿⣿⣿⣿⣿⣿⣿⣿⣿⣿⣿⣿⣿⣿⣿⣿⣿⣿⣻⣵⣿⣿⣿⣿⣿⢧⣿⣿⢸⣽⣿⣿⣿⣿⣿⣿⣿⣿⣿⣿⣿⣿⣿⣿⣿⣿⠀⠀⠀⠀⠀⠀⠀⠀⠀⠀⠀⠀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⠀⠀⠀⠀⠀⠀⠀⠀⠀⠀⠀⣿⣿⣿⣿⣿⣿⣿⣿⣿⣿⣿⣿⣿⣿⣿⣿⣿⣿⣿⣿⣿⣿⣿⣿⣿⣿⣿⣿⣿⣿⣿⣿⣿⣿⣿⣿⣯⣿⣿⣿⣷⣿⣿⣿⣿⣿⣿⣿⣿⣿⣿⣿⣿⣿⣿⣿⣿⣿⠀⠀⠀⠀⠀⠀⠀⠀⠀⠀⠀⠀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⠀⠀⠀⠀⠀⠀⠀⠀⠀⠀⠀⣿⣿⣿⣿⣿⣿⣿⣿⣿⣿⣿⣿⣿⣿⣿⣿⣿⣿⣿⣿⣿⣿⣿⣿⣿⣿⣿⣟⣝⡿⣿⣿⣿⣯⣟⢿⣿⣿⣿⣿⣿⣿⣿⣿⣿⣿⣿⣿⣿⣿⣿⣿⣿⣿⣿⣿⣿⣿⠀⠀⠀⠀⠀⠀⠀⠀⠀⠀⠀⠀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⠀⠀⠀⠀⠀⠀⠀⠀⠀⠀⠀⣿⣿⣿⣿⣿⣿⣿⣿⣿⣿⣿⣿⣿⣿⣿⣿⣿⣿⣿⣿⣿⣿⡿⢏⣹⣿⣿⣝⣿⣟⣿⡿⢿⢕⡿⢏⢻⣯⢻⢿⣿⣿⣿⣿⣿⣿⣿⣿⣿⣿⣿⣿⣿⣿⣿⣿⣿⣿⠀⠀⠀⠀⠀⠀⠀⠀⠀⠀⠀⠀</a:t>
            </a:r>
            <a:br/>
            <a:r>
              <a:t>⠀⠀⠀⠀⠀⠀⠀⠀⠀⠀⠀⣿⣿⣿⣿⣿⣿⣿⣿⣿⣿⣿⣿⣿⣿⣿⣿⣿⣿⣿⣿⡿⢿⣷⣮⣾⣿⣯⣵⡽⣾⢏⢱⡜⢕⡕⢕⢕⢕⣕⣕⡜⢟⢿⣿⣿⣿⣿⣿⣿⣿⣿⣿⣿⣿⣿⣿⣿⣿⠀⠀⠀⠀⠀⠀⠀⠀⠀⠀⠀⠀</a:t>
            </a:r>
            <a:br/>
            <a:r>
              <a:t>⠀⠀⠀⠀⠀⠀⠀⠀⠀⠀⠀⣿⣿⣿⣿⣿⣿⣿⣿⣿⣿⣿⣿⣿⣿⣿⣿⣿⣿⣿⣧⣵⣾⡿⡟⢿⣿⣿⢏⢹⣏⣿⣼⢇⣕⣿⢸⣿⢳⢿⡟⢻⢷⣾⣿⣿⣿⣿⣿⣿⣿⣿⣿⣿⣿⣿⣿⣿⣿⠀⠀⠀⠀⠀⠀⠀⠀⠀⠀⠀⠀</a:t>
            </a:r>
            <a:br/>
            <a:r>
              <a:t>⠀⠀⠀⠀⠀⠀⠀⠀⠀⠀⠀⣿⣿⣿⣿⣿⣿⣿⣿⣿⣿⣿⣿⣿⣿⣿⣿⣿⣿⣿⣿⡟⢻⣟⣮⣧⡇⢜⢕⢸⡏⢹⡿⢜⢝⢕⢕⢕⢕⢕⢕⢕⢕⢹⣿⣿⣿⣿⣿⣿⣿⣿⣿⣿⣿⣿⣿⣿⣿⠀⠀⠀⠀⠀⠀⠀⠀⠀⠀⠀⠀</a:t>
            </a:r>
            <a:br/>
            <a:r>
              <a:t>⠀⠀⠀⠀⠀⠀⠀⠀⠀⠀⠀⣿⣿⣿⣿⣿⣿⣿⣿⣿⣿⣿⣿⣿⣿⣿⣿⣿⣿⣿⣿⣮⡯⣯⣿⢿⢿⡕⢕⢕⢕⢕⢕⢕⢕⢕⢕⢕⢕⢕⢕⢕⢕⢜⣿⣿⣿⣿⣿⣿⣿⣿⣿⣿⣿⣿⣿⣿⣿⠀⠀⠀⠀⠀⠀⠀⠀⠀⠀⠀⠀</a:t>
            </a:r>
            <a:br/>
            <a:r>
              <a:t>⠀⠀⠀⠀⠀⠀⠀⠀⠀⠀⠀⣿⣿⣿⣿⣿⣿⣿⣿⣿⣿⣿⣿⣿⣿⣿⣿⣿⣿⣿⡯⣻⡕⢸⣿⣷⡗⢕⢕⢕⢕⢕⢕⢕⢕⢕⢕⢕⢕⢕⢕⢕⢕⢸⣿⣿⣿⣿⣿⣿⣿⣿⣿⣿⣿⣿⣿⣿⣿⠀⠀⠀⠀⠀⠀⠀⠀⠀⠀⠀⠀</a:t>
            </a:r>
            <a:br/>
            <a:r>
              <a:t>⠀⠀⠀⠀⠀⠀⠀⠀⠀⠀⠀⣿⣿⣿⣿⣿⣿⣿⣿⣿⣿⣿⣿⣿⣿⣿⣿⣿⣿⣿⡕⢻⣿⣣⣿⣿⣿⣧⣕⣕⣕⢕⢕⢕⢕⢕⣕⢕⢕⢕⢕⢕⢕⢸⣿⣿⣿⣿⣿⣿⣿⣿⣿⣿⣿⣿⣿⣿⣿⠀⠀⠀⠀⠀⠀⠀⠀⠀⠀⠀⠀</a:t>
            </a:r>
            <a:br/>
            <a:r>
              <a:t>⠀⠀⠀⠀⠀⠀⠀⠀⠀⠀⠀⣿⣿⣿⣿⣿⣿⣿⣿⣿⣿⣿⣿⣿⣿⣿⣿⣿⣿⣿⣧⡜⣻⣿⣿⣿⣿⣿⣿⣿⣿⣿⣷⣷⣿⣿⣿⣿⣇⣳⣇⢕⢱⣿⣿⣿⣿⣿⣿⣿⣿⣿⣿⣿⣿⣿⣿⣿⣿⠀⠀⠀⠀⠀⠀⠀⠀⠀⠀⠀⠀</a:t>
            </a:r>
            <a:br/>
            <a:r>
              <a:t>⠀⠀⠀⠀⠀⠀⠀⠀⠀⠀⠀⣿⣿⣿⣿⣿⣿⣿⣿⣿⣿⣿⣿⣿⣿⣿⣿⣿⣿⣿⣿⣷⡜⣿⣿⣿⣿⣿⣿⣿⣿⣿⣿⣿⣿⣿⣿⣿⣿⣿⢞⢕⣿⣿⣿⣿⣿⣿⣿⣿⣿⣿⣿⣿⣿⣿⣿⣿⣿⠀⠀⠀⠀⠀⠀⠀⠀⠀⠀⠀⠀</a:t>
            </a:r>
            <a:br/>
            <a:r>
              <a:t>⠀⠀⠀⠀⠀⠀⠀⠀⠀⠀⠀⣿⣿⣿⣿⣿⣿⣿⣿⣿⣿⣿⣿⣿⣿⣿⣿⣿⣿⣿⣿⣿⣿⡿⣿⣿⣿⣿⣿⣿⣿⣿⣿⣿⣿⣿⣿⣿⢏⢕⢕⡕⢿⣿⣿⣿⣿⣿⣿⣿⣿⣿⣿⣿⣿⣿⣿⣿⣿⠀⠀⠀⠀⠀⠀⠀⠀⠀⠀⠀⠀</a:t>
            </a:r>
            <a:br/>
            <a:r>
              <a:t>⠀⠀⠀⠀⠀⠀⠀⠀⠀⠀⠀⣿⣿⣿⣿⣿⣿⣿⣿⣿⣿⣿⣿⣿⣿⣿⣿⣿⣿⣿⣿⣿⣿⣿⣯⢽⡕⢕⡵⢝⢝⢝⢟⢟⢟⢏⢝⢕⢕⢕⢕⢱⣼⣿⣿⣿⣿⣿⣿⣿⣿⣿⣿⣿⣿⣿⣿⣿⣿⠀⠀⠀⠀⠀⠀⠀⠀⠀⠀⠀⠀</a:t>
            </a:r>
            <a:br/>
            <a:r>
              <a:t>⠀⠀⠀⠀⠀⠀⠀⠀⠀⠀⠀⣿⣿⣿⣿⣿⣿⣿⣿⣿⣿⣿⣿⣿⣿⣿⣿⣿⣿⣿⣿⣿⣿⣿⣿⡝⢿⢵⢕⢕⢕⢕⣱⡇⢕⢕⢕⢑⢑⢕⢕⣾⣿⣿⣿⣿⣿⣿⣿⣿⣿⣿⣿⣿⣿⣿⣿⣿⣿⠀⠀⠀⠀⠀⠀⠀⠀⠀⠀⠀⠀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⠀⠀⠀⠀⠀⠀⠀⠀⠀⠀⠀⣿⣿⣿⣿⣿⣿⣿⣿⣿⣿⣿⣿⣿⣿⣿⣿⣿⣿⣿⣿⣿⣿⣿⣿⣿⣧⣽⣵⣵⣵⣾⣿⣿⢣⣵⣕⣕⣵⣵⣿⣿⣿⣿⣿⣿⣿⣿⣿⣿⣿⣿⣿⣿⣿⣿⣿⣿⣿⠀⠀⠀⠀⠀⠀⠀⠀⠀⠀⠀⠀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⠀⠀⠀⠀⠀⠀⠀⠀⠀⠀⠀⣿⣿⣿⣿⣿⣿⣿⣿⣿⣿⣿⣿⣿⣿⣿⣿⣿⣿⣿⣿⣿⣿⣿⣿⣿⣿⣿⣿⣻⣿⣿⣿⣿⢿⣿⣿⡿⣿⣿⣿⣿⣿⣿⣿⣿⣿⣿⣿⣿⣿⣿⣿⣿⣿⣿⣿⣿⣿⠀⠀⠀⠀⠀⠀⠀⠀⠀⠀⠀⠀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⠀⠀⠀⠀⠀⠀⠀⠀⠀⠀⠀⣿⣿⣿⣿⣿⣿⣿⣿⣿⣿⣿⣿⣿⣿⣿⣿⣿⣿⣿⣿⣿⣿⣿⣿⣿⣿⣿⣿⣿⣿⣿⣿⣿⣿⣿⣿⢇⣿⡽⡻⢿⣿⣿⣿⣿⣿⣿⣿⣿⣿⣿⣿⣿⣿⣿⣿⣿⣿⠀⠀⠀⠀⠀⠀⠀⠀⠀⠀⠀⠀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⠀⠀⠀⠀⠀⠀⠀⠀⠀⠀⠀⣿⣿⣿⣿⣿⣿⣿⣿⣿⣿⣿⣿⣿⣿⣿⣿⣿⣿⣿⣿⣿⣿⣿⣿⣿⣿⣿⣿⣿⣿⣿⣿⣿⣿⡿⣱⣿⣿⣧⣞⣮⣹⣿⣿⣿⣿⣿⣿⣿⣿⣿⣿⣿⣿⣿⣿⣿⣿⠀⠀⠀⠀⠀⠀⠀⠀⠀⠀⠀⠀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⠀⠀⠀⠀⠀⠀⠀⠀⠀⠀⠀⣿⣿⣿⣿⣿⣿⣿⣿⣿⣿⣿⣿⣿⣿⣿⣿⣿⣿⣿⣿⣿⣿⣿⣿⣿⣿⣿⣿⣿⣿⣿⣿⡿⣫⣾⣿⣿⡿⣻⣿⢿⣷⣽⣿⣿⣿⣿⣿⣿⣿⣿⣿⣿⣿⣿⣿⣿⣿⠀⠀⠀⠀⠀⠀⠀⠀⠀⠀⠀⠀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⠀⠀⠀⠀⠀⠀⠀⠀⠀⠀⠀⣿⣿⣿⣿⣿⣿⣿⣿⣿⣿⣿⣿⣿⣿⣿⣿⣿⣿⣿⣿⣿⣿⣿⣿⣿⣿⣿⣿⣿⣟⣫⣷⣿⣿⣿⣿⣿⣧⣿⣿⢹⣿⣿⣿⣿⣿⣿⣿⣿⣿⣿⣿⣿⣿⣿⣿⣿⣿⠀⠀⠀⠀⠀⠀⠀⠀⠀⠀⠀⠀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⠀⠀⠀⠀⠀⠀⠀⠀⠀⠀⠀⣿⣿⣿⣿⣿⣿⣿⣿⣿⣿⣿⡇⢱⣿⣿⣿⡿⢿⢿⣿⣿⣿⣿⣿⣿⣿⣿⣿⣿⣿⣿⣿⣿⣿⣿⣿⣿⣿⣿⣿⣿⣿⣿⣿⣿⣿⣿⣿⣿⣿⣿⣿⣿⣿⣿⣿⣿⣿⠀⠀⠀⠀⠀⠀⠀⠀⠀⠀⠀⠀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⠀⠀⠀⠀⠀⠀⠀⠀⠀⠀⠀⣿⣿⣿⣿⣿⣿⣿⣿⣿⣿⣿⡇⢕⣿⣏⢝⡝⢑⠑⠜⢿⣿⣿⣿⣿⣿⣿⣿⣿⣿⣿⣿⣿⣿⣿⣿⣿⣿⣿⣿⣿⣿⣿⣿⣿⣿⣿⣿⣿⣿⣿⣿⣿⣿⣿⣿⣿⣿⠀⠀⠀⠀⠀⠀⠀⠀⠀⠀⠀⠀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⠀⠀⠀⠀⠀⠀⠀⠀⠀⠀⠀⣿⣿⣿⣿⣿⣿⣿⣿⣿⣿⣿⡇⢕⣿⡿⢟⢟⡕⢄⢀⢸⣿⣿⣿⣿⣿⣿⣿⣿⣿⣿⣿⣿⣿⣿⣿⣿⣿⣿⣿⣿⣿⣿⣿⣿⣿⣿⣿⣿⣿⣿⣿⣿⣿⣿⣿⣿⣿⠀⠀⠀⠀⠀⠀⠀⠀⠀⠀⠀⠀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⠀⠀⠀⠀⠀⠀⠀⠀⠀⠀⠀⣿⣿⣿⣿⣿⣿⣿⣿⣿⣿⣿⡇⢕⣿⣿⣷⣿⣿⣷⣕⣾⣿⣿⣿⣿⣿⣿⣿⣿⣿⣿⣿⣿⣿⣿⣿⣿⣿⣿⣿⣿⣿⣿⣿⣿⣿⣿⣿⣿⣿⣿⣿⣿⣿⣿⣿⣿⣿⠀⠀⠀⠀⠀⠀⠀⠀⠀⠀⠀⠀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⠀⠀⠀⠀⠀⠀⠀⠀⠀⠀⠀⣿⣿⣿⣿⣿⣿⣿⣿⣿⣿⣿⡇⢜⣿⣿⣿⣿⣟⣿⣿⣿⣿⣿⣿⣿⣿⣿⣿⣿⣿⣿⣿⣿⣿⣿⣿⣿⣿⣿⣿⣿⣿⣿⣿⣿⣿⣿⣿⣿⣿⣿⣿⣿⣿⣿⣿⣿⣿⠀⠀⠀⠀⠀⠀⠀⠀⠀⠀⠀⠀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⠀⠀⠀⠀⠀⠀⠀⠀⠀⠀⠀⣿⣿⣿⣿⣿⣿⣿⣿⣿⣿⣿⡕⢕⣿⡽⣿⣿⣿⣿⣿⣿⣿⣿⣿⣿⣿⣿⣿⣿⣿⣿⣿⣿⣿⣿⣿⣿⣿⣿⣿⣿⣿⣿⣿⣿⣿⣿⣿⣿⣿⣿⣿⣿⣿⣿⣿⣿⣿⠀⠀⠀⠀⠀⠀⠀⠀⠀⠀⠀⠀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⠀⠀⠀⠀⠀⠀⠀⠀⠀⠀⠀⣿⣿⣿⣿⣿⣿⣿⣿⣿⣿⣿⡕⢕⣿⣗⣝⢿⣟⣿⣿⣿⣿⣿⣿⣿⣿⣳⣿⣿⣿⣿⣿⣿⣿⣿⣿⣿⣿⣿⣿⣿⣿⣿⣿⣿⣿⣿⣿⣿⣿⣿⣿⣿⣿⣿⣿⣿⣿⠀⠀⠀⠀⠀⠀⠀⠀⠀⠀⠀⠀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⠀⠀⠀⠀⠀⠀⠀⠀⠀⠀⠀⣿⣿⣿⣿⣿⣿⣿⣿⣿⣿⣿⡇⢕⣿⡯⢿⣿⣿⣿⢿⣿⣿⣿⣿⣿⣿⣿⡿⢿⣿⣿⣿⣿⣿⣿⣿⣿⣿⣿⣿⣿⣿⣿⣿⣿⣿⣿⣿⣿⣿⣿⣿⣿⣿⣿⣿⣿⣿⠀⠀⠀⠀⠀⠀⠀⠀⠀⠀⠀⠀</a:t>
            </a:r>
            <a:br/>
            <a:r>
              <a:t>⠀⠀⠀⠀⠀⠀⠀⠀⠀⠀⠀⣿⣿⣿⣿⣿⣿⣿⣿⣿⣿⣿⢕⢱⣿⣿⣿⣽⣯⣿⢝⣝⣕⢵⣼⣿⣿⣿⣷⣾⣿⣿⣿⣿⣿⣿⣿⣿⣿⣿⣿⣿⣿⣿⣿⣿⣿⣿⣿⣿⣿⣿⣿⣿⣿⣿⣿⣿⣿⠀⠀⠀⠀⠀⠀⠀⠀⠀⠀⠀⠀</a:t>
            </a:r>
            <a:br/>
            <a:r>
              <a:t>⠀⠀⠀⠀⠀⠀⠀⠀⠀⠀⠀⣿⣿⣿⣿⣿⣿⣿⣿⣿⣿⣿⢇⢱⣿⣿⣿⣿⣿⣷⣾⣿⢿⣿⣿⣿⣿⣿⣿⣿⣿⣿⣿⣿⣿⣿⣿⣿⣿⣿⣿⣿⣿⣿⣿⣿⣿⣿⣿⣿⣿⣿⣿⣿⣿⣿⣿⣿⣿⠀⠀⠀⠀⠀⠀⠀⠀⠀⠀⠀⠀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⠀⠀⠀⠀⠀⠀⠀⠀⠀⠀⠀⣿⣿⣿⣿⣿⣿⣿⣿⣿⣿⣿⢕⢸⣿⣿⣿⣿⣿⣯⣿⣣⣿⣿⣿⣿⣿⣿⣿⣿⣿⣿⣿⣿⣿⣿⣿⣿⣿⣿⣿⣿⣿⣿⣿⣿⣿⣿⣿⣿⣿⣿⣿⣿⣿⣿⣿⣿⣿⠀⠀⠀⠀⠀⠀⠀⠀⠀⠀⠀⠀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⠀⠀⠀⠀⠀⠀⠀⠀⠀⠀⠀⣿⣿⣿⣿⣿⣿⣿⣿⣿⣿⣿⢕⢸⣿⣿⣿⣿⣿⡟⣿⣿⣿⣿⣿⣿⣿⣿⣿⣿⣿⣿⣿⣿⣿⣿⣿⣿⣿⣿⣿⣿⣿⣿⣿⣿⣿⣿⣿⣿⣿⣿⣿⣿⣿⣿⣿⣿⣿⠀⠀⠀⠀⠀⠀⠀⠀⠀⠀⠀⠀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⠀⠀⠀⠀⠀⠀⠀⠀⠀⠀⠀⢿⣿⣿⣿⣿⣿⣿⣿⣿⣿⣿⢕⢸⣿⣿⣿⣿⣟⢸⣿⣿⣿⣿⣿⣿⣿⣿⣿⣿⣿⣿⣿⣿⣿⣿⣿⣿⣿⣿⣿⣿⣿⣿⣿⣿⣿⣿⣿⣿⣿⣿⣿⣿⣿⣿⣿⣿⣿⠀⠀⠀⠀⠀⠀⠀⠀⠀⠀⠀⠀</a:t>
            </a:r>
            <a:br/>
            <a:r>
              <a:t>⠀⠀⠀⠀⠀⠀⠀⠀⠀⠀⠀⢕⢺⢟⢟⢟⢻⢿⣿⣿⣿⣿⢕⢸⣿⣿⣿⣿⡗⣾⣿⣿⣿⣿⣿⣿⣿⣿⣿⣿⣻⣿⣿⣿⣿⣿⣿⣿⣿⣿⣿⣿⣿⣿⣿⣿⣿⣿⣿⣿⣿⣿⣿⣿⣿⣿⣿⣿⣿⠀⠀⠀⠀⠀⠀⠀⠀⠀⠀⠀⠀</a:t>
            </a:r>
            <a:br/>
            <a:r>
              <a:t>⠀⠀⠀⠀⠀⠀⠀⠀⠀⠀⠀⢕⢕⢕⢕⢕⢕⢕⢕⢜⢝⢝⢕⢜⢿⣿⣿⣿⣼⣿⣿⣿⣿⣿⢿⣿⣿⣿⣿⣿⣿⣿⣿⣿⣿⣿⣿⣿⣿⣿⣿⣿⣿⣿⣿⣿⣿⣿⣿⣿⣿⣿⣿⣿⣿⣿⣿⣿⣿⠀⠀⠀⠀⠀⠀⠀⠀⠀⠀⠀⠀</a:t>
            </a:r>
            <a:br/>
            <a:r>
              <a:t>⠀⠀⠀⠀⠀⠀⠀⠀⠀⠀⠀⠑⠑⠑⠑⠑⠑⠑⠑⠑⠑⠑⠑⠑⠛⠛⠛⠛⠙⠛⠛⠛⠛⠛⠚⠛⠛⠛⠛⠛⠛⠛⠛⠛⠛⠛⠛⠛⠛⠛⠛⠛⠛⠛⠛⠛⠛⠛⠛⠛⠛⠛⠛⠛⠛⠛⠛⠛⠛⠀⠀⠀⠀⠀⠀⠀⠀⠀⠀⠀⠀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⠀⠀⠀⠀⠀⠀⠀⠀⠀⠀⠀⣿⣿⣿⣿⣿⣿⣿⣿⣿⣿⣿⣿⣿⣿⣿⣿⣿⣿⣿⣿⣿⣿⣿⣿⡿⢿⢟⣿⣷⣕⣾⡿⣿⣟⢝⢿⣟⢿⣿⣿⣿⣿⣿⣿⣿⣿⣿⣿⣿⣿⣿⣿⣿⣿⣿⣿⣿⣿⠀⠀⠀⠀⠀⠀⠀⠀⠀⠀⠀⠀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⠀⠀⠀⠀⠀⠀⠀⠀⠀⠀⠀⣿⣿⣿⣿⣿⣿⣿⣿⣿⣿⣿⣿⣿⣿⣿⣿⣿⣿⣿⣿⣿⣿⣟⣵⣕⣼⣷⣾⡯⢿⢟⡻⣿⢿⡇⢸⢟⢜⣿⡜⢟⢿⣿⣿⣿⣿⣿⣿⣿⣿⣿⣿⣿⣿⣿⣿⣿⣿⠀⠀⠀⠀⠀⠀⠀⠀⠀⠀⠀⠀</a:t>
            </a:r>
            <a:br/>
            <a:r>
              <a:t>⠀⠀⠀⠀⠀⠀⠀⠀⠀⠀⠀⣿⣿⣿⣿⣿⣿⣿⣿⣿⣿⣿⣿⣿⣿⣿⣿⣿⣿⣿⣿⣏⢝⣟⣻⣿⣾⣷⣷⣧⣵⢧⣿⡗⣱⢟⢕⢕⡕⢕⢇⢕⣕⢜⢹⣿⣿⣿⣿⣿⣿⣿⣿⣿⣿⣿⣿⣿⣿⠀⠀⠀⠀⠀⠀⠀⠀⠀⠀⠀⠀</a:t>
            </a:r>
            <a:br/>
            <a:r>
              <a:t>⠀⠀⠀⠀⠀⠀⠀⠀⠀⠀⠀⣿⣿⣿⣿⣿⣿⣿⣿⣿⣿⣿⣿⣿⣿⣿⣿⣿⣿⣿⣿⣿⣿⢿⢟⢕⢎⢻⢿⢷⢇⡼⢱⣇⣽⢕⢸⢕⣷⡷⣼⡟⢿⢾⣿⣿⣿⣿⣿⣿⣿⣿⣿⣿⣿⣿⣿⣿⣿⠀⠀⠀⠀⠀⠀⠀⠀⠀⠀⠀⠀</a:t>
            </a:r>
            <a:br/>
            <a:r>
              <a:t>⠀⠀⠀⠀⠀⠀⠀⠀⠀⠀⠀⣿⣿⣿⣿⣿⣿⣿⣿⣿⣿⣿⣿⣿⣿⣿⣿⣿⣿⣿⣿⣿⢕⢸⣯⣕⢕⢕⢕⢕⢕⢿⢝⡿⡕⢟⢇⢕⢕⢕⢜⢕⢕⢕⢜⣿⣿⣿⣿⣿⣿⣿⣿⣿⣿⣿⣿⣿⣿⠀⠀⠀⠀⠀⠀⠀⠀⠀⠀⠀⠀</a:t>
            </a:r>
            <a:br/>
            <a:r>
              <a:t>⠀⠀⠀⠀⠀⠀⠀⠀⠀⠀⠀⣿⣿⣿⣿⣿⣿⣿⣿⣿⣿⣿⣿⣿⣿⣿⣿⣿⣿⣿⣿⣿⣷⡗⣿⣿⢧⣕⢕⢕⢕⢕⢕⢕⢕⢕⢕⢕⢕⢕⢕⢕⢕⢕⢸⣿⣿⣿⣿⣿⣿⣿⣿⣿⣿⣿⣿⣿⣿⠀⠀⠀⠀⠀⠀⠀⠀⠀⠀⠀⠀</a:t>
            </a:r>
            <a:br/>
            <a:r>
              <a:t>⠀⠀⠀⠀⠀⠀⠀⠀⠀⠀⠀⣿⣿⣿⣿⣿⣿⣿⣿⣿⣿⣿⣿⣿⣿⣿⣿⣿⣿⣿⣷⢱⣽⡕⢸⣷⣷⡷⢕⢕⢕⢕⢕⢕⢕⢕⢕⢕⢕⢕⢕⢕⢕⢕⣿⣿⣿⣿⣿⣿⣿⣿⣿⣿⣿⣿⣿⣿⣿⠀⠀⠀⠀⠀⠀⠀⠀⠀⠀⠀⠀</a:t>
            </a:r>
            <a:br/>
            <a:r>
              <a:t>⠀⠀⠀⠀⠀⠀⠀⠀⠀⠀⠀⣿⣿⣿⣿⣿⣿⣿⣿⣿⣿⣿⣿⣿⣿⣿⣿⣿⣿⣿⣿⡕⣾⣿⣾⣿⣿⣿⣧⣵⣕⡕⢕⢕⢕⢕⢕⢕⢕⡕⢱⢕⢕⢱⣿⣿⣿⣿⣿⣿⣿⣿⣿⣿⣿⣿⣿⣿⣿⠀⠀⠀⠀⠀⠀⠀⠀⠀⠀⠀⠀</a:t>
            </a:r>
            <a:br/>
            <a:r>
              <a:t>⠀⠀⠀⠀⠀⠀⠀⠀⠀⠀⠀⣿⣿⣿⣿⣿⣿⣿⣿⣿⣿⣿⣿⣿⣿⣿⣿⣿⣿⣿⣿⣷⡝⢿⣿⣿⣿⣿⣿⣿⣿⣿⣿⣧⣵⣷⣾⣿⣿⣯⣷⡇⢱⣿⣿⣿⣿⣿⣿⣿⣿⣿⣿⣿⣿⣿⣿⣿⣿⠀⠀⠀⠀⠀⠀⠀⠀⠀⠀⠀⠀</a:t>
            </a:r>
            <a:br/>
            <a:r>
              <a:t>⠀⠀⠀⠀⠀⠀⠀⠀⠀⠀⠀⣿⣿⣿⣿⣿⣿⣿⣿⣿⣿⣿⣿⣿⣿⣿⣿⣿⣿⣿⣿⣿⣷⣹⣿⣿⣿⣿⣿⣿⣿⣿⣿⣿⣿⣿⣿⣿⣿⣿⡿⢕⢸⣿⣿⣿⣿⣿⣿⣿⣿⣿⣿⣿⣿⣿⣿⣿⣿⠀⠀⠀⠀⠀⠀⠀⠀⠀⠀⠀⠀</a:t>
            </a:r>
            <a:br/>
            <a:r>
              <a:t>⠀⠀⠀⠀⠀⠀⠀⠀⠀⠀⠀⣿⣿⣿⣿⣿⣿⣿⣿⣿⣿⣿⣿⣿⣿⣿⣿⣿⣿⣿⣿⣿⣿⣷⣻⣿⣿⢿⢿⢿⣿⣿⣿⣿⣿⣿⣿⣿⢿⢏⢕⣿⢸⣿⣿⣿⣿⣿⣿⣿⣿⣿⣿⣿⣿⣿⣿⣿⣿⠀⠀⠀⠀⠀⠀⠀⠀⠀⠀⠀⠀</a:t>
            </a:r>
            <a:br/>
            <a:r>
              <a:t>⠀⠀⠀⠀⠀⠀⠀⠀⠀⠀⠀⣿⣿⣿⣿⣿⣿⣿⣿⣿⣿⣿⣿⣿⣿⣿⣿⣿⣿⣿⣿⣿⣿⣿⣿⢣⣵⣕⢕⢇⢕⢝⢝⢟⢟⢝⢝⢕⢕⠕⢕⢱⣼⣿⣿⣿⣿⣿⣿⣿⣿⣿⣿⣿⣿⣿⣿⣿⣿⠀⠀⠀⠀⠀⠀⠀⠀⠀⠀⠀⠀</a:t>
            </a:r>
            <a:br/>
            <a:r>
              <a:t>⠀⠀⠀⠀⠀⠀⠀⠀⠀⠀⠀⣿⣿⣿⣿⣿⣿⣿⣿⣿⣿⣿⣿⣿⣿⣿⣿⣿⣿⣿⣿⣿⣿⣿⣿⣇⡵⣷⣕⣕⢕⢕⣱⣾⢕⢕⢕⢔⢔⢕⢕⣼⣿⣿⣿⣿⣿⣿⣿⣿⣿⣿⣿⣿⣿⣿⣿⣿⣿⠀⠀⠀⠀⠀⠀⠀⠀⠀⠀⠀⠀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⠀⠀⠀⠀⠀⠀⠀⠀⠀⠀⠀⣿⣿⣿⣿⣿⣿⣿⣿⣿⣿⣿⣿⣿⣿⣿⣿⣿⣿⣿⣿⣿⣿⣿⣿⣿⣿⣷⣷⣷⣷⣿⣿⣿⡷⢷⣵⣷⣷⣾⣿⣿⣿⣿⣿⣿⣿⣿⣿⣿⣿⣿⣿⣿⣿⣿⣿⣿⣿⠀⠀⠀⠀⠀⠀⠀⠀⠀⠀⠀⠀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⠀⠀⠀⠀⠀⠀⠀⠀⠀⠀⠀⣿⣿⣿⣿⣿⣿⣿⣿⣿⣿⣿⣿⣿⣿⣿⣿⣿⣿⣿⣿⣿⣿⣿⣿⣿⣿⣿⣿⣿⣿⣿⣟⣿⣿⣿⡟⣽⣿⢟⣻⣿⣿⣿⣿⣿⣿⣿⣿⣿⣿⣿⣿⣿⣿⣿⣿⣿⣿⠀⠀⠀⠀⠀⠀⠀⠀⠀⠀⠀⠀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⠀⠀⠀⠀⠀⠀⠀⠀⠀⠀⠀⣿⣿⣿⣿⣿⣿⣿⣿⣿⣿⣿⣿⣿⣿⣿⣿⣿⣿⣿⣿⣿⣿⣿⣿⣿⣿⣿⣿⣿⣿⣿⣿⣿⣿⢏⣾⣿⣿⣵⣿⣾⣿⣿⣿⣿⣿⣿⣿⣿⣿⣿⣿⣿⣿⣿⣿⣿⣿⠀⠀⠀⠀⠀⠀⠀⠀⠀⠀⠀⠀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⠀⠀⠀⠀⠀⠀⠀⠀⠀⠀⠀⣿⣿⣿⣿⣿⣿⣿⣿⣿⣿⣿⣿⣿⣿⣿⣿⣿⣿⣿⣿⣿⣿⣿⣿⣿⣿⣿⣿⣿⣿⣿⢿⣟⣵⣿⣿⣿⢿⣿⣿⣿⣾⣿⣿⣿⣿⣿⣿⣿⣿⣿⣿⣿⣿⣿⣿⣿⣿⠀⠀⠀⠀⠀⠀⠀⠀⠀⠀⠀⠀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⠀⠀⠀⠀⠀⠀⠀⠀⠀⠀⠀⣿⣿⣿⣿⣿⣿⣿⣿⣿⣿⣿⣿⣿⣿⣿⣿⣿⣿⣿⣿⣿⣿⣿⣿⣿⣿⣿⣿⣟⣽⣷⣿⣿⣿⣿⣿⢿⣾⣿⡟⣿⣿⣿⣿⣿⣿⣿⣿⣿⣿⣿⣿⣿⣿⣿⣿⣿⣿⠀⠀⠀⠀⠀⠀⠀⠀⠀⠀⠀⠀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⠀⠀⠀⠀⠀⠀⠀⠀⠀⠀⠀⣿⣿⣿⣿⣿⣿⣿⣿⣿⣿⣿⣿⣿⣿⣿⣿⣿⣿⣿⣿⣿⣿⣿⣿⣿⣿⣿⣿⣵⣕⣼⣿⣿⡟⢟⢾⡟⣿⣿⣿⣿⣿⣿⣿⣿⣿⣿⣿⣿⣿⣿⣿⣿⣿⣿⣿⣿⣿⠀⠀⠀⠀⠀⠀⠀⠀⠀⠀⠀⠀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⠀⠀⠀⠀⠀⠀⠀⠀⠀⠀⠀⣿⣿⣿⣿⣿⣿⣿⣿⣿⣿⣿⣿⣿⣿⣿⣿⣿⣿⣿⣿⣿⣿⣟⣵⡕⢱⣾⣯⣇⢺⢿⡿⣾⣿⡗⢝⢧⢏⢿⡇⢻⢿⣿⣿⣿⣿⣿⣿⣿⣿⣿⣿⣿⣿⣿⣿⣿⣿⠀⠀⠀⠀⠀⠀⠀⠀⠀⠀⠀⠀</a:t>
            </a:r>
            <a:br/>
            <a:r>
              <a:t>⠀⠀⠀⠀⠀⠀⠀⠀⠀⠀⠀⣿⣿⣿⣿⣿⣿⣿⣿⣿⣿⣿⣿⣿⣿⣿⣿⣿⣿⣿⣿⡟⢝⢻⣿⣻⣿⣷⣽⣝⣸⢣⢻⣹⢯⢸⢇⢕⢕⢜⢇⢕⢕⢝⢻⣿⣿⣿⣿⣿⣿⣿⣿⣿⣿⣿⣿⣿⣿⠀⠀⠀⠀⠀⠀⠀⠀⠀⠀⠀⠀</a:t>
            </a:r>
            <a:br/>
            <a:r>
              <a:t>⠀⠀⠀⠀⠀⠀⠀⠀⠀⠀⠀⣿⣿⣿⣿⣿⣿⣿⣿⣿⣿⣿⣿⣿⣿⣿⣿⣿⣿⣿⣿⣾⣿⣿⣿⢟⢝⢿⡿⣿⢹⢕⣟⡹⢸⢕⢔⡇⢎⣧⡱⢷⢷⣷⣷⣿⣿⣿⣿⣿⣿⣿⣿⣿⣿⣿⣿⣿⣿⠀⠀⠀⠀⠀⠀⠀⠀⠀⠀⠀⠀</a:t>
            </a:r>
            <a:br/>
            <a:r>
              <a:t>⠀⠀⠀⠀⠀⠀⠀⠀⠀⠀⠀⣿⣿⣿⣿⣿⣿⣿⣿⣿⣿⣿⣿⣿⣿⣿⣿⣿⣿⣿⣿⣿⢇⢕⣼⢕⢕⢕⢕⢕⢕⣪⢱⢣⡗⢱⣜⢇⢜⢇⢝⢗⢕⢕⢸⣿⣿⣿⣿⣿⣿⣿⣿⣿⣿⣿⣿⣿⣿⠀⠀⠀⠀⠀⠀⠀⠀⠀⠀⠀⠀</a:t>
            </a:r>
            <a:br/>
            <a:r>
              <a:t>⠀⠀⠀⠀⠀⠀⠀⠀⠀⠀⠀⣿⣿⣿⣿⣿⣿⣿⣿⣿⣿⣿⣿⣿⣿⣿⣿⣿⣿⣿⣿⢿⣇⣧⣿⣿⣧⢕⢕⢕⢕⢕⢕⢜⢕⢕⢕⢕⢕⢕⢕⢕⢕⢕⢸⣿⣿⣿⣿⣿⣿⣿⣿⣿⣿⣿⣿⣿⣿⠀⠀⠀⠀⠀⠀⠀⠀⠀⠀⠀⠀</a:t>
            </a:r>
            <a:br/>
            <a:r>
              <a:t>⠀⠀⠀⠀⠀⠀⠀⠀⠀⠀⠀⣿⣿⣿⣿⣿⣿⣿⣿⣿⣿⣿⣿⣿⣿⣿⣿⣿⣿⣿⣇⢱⣽⣇⢸⣯⣕⣕⡇⢕⢕⢕⢕⢕⢕⢕⢕⢕⢕⢕⢕⢕⢕⢕⣸⣿⣿⣿⣿⣿⣿⣿⣿⣿⣿⣿⣿⣿⣿⠀⠀⠀⠀⠀⠀⠀⠀⠀⠀⠀⠀</a:t>
            </a:r>
            <a:br/>
            <a:r>
              <a:t>⠀⠀⠀⠀⠀⠀⠀⠀⠀⠀⠀⣿⣿⣿⣿⣿⣿⣿⣿⣿⣿⣿⣿⣿⣿⣿⣿⣿⣿⣿⣿⡕⣽⣿⣼⣿⣿⣿⣇⡕⢕⢕⢕⢕⢕⢕⢕⢕⢕⢕⢕⡕⢕⢕⣿⣿⣿⣿⣿⣿⣿⣿⣿⣿⣿⣿⣿⣿⣿⠀⠀⠀⠀⠀⠀⠀⠀⠀⠀⠀⠀</a:t>
            </a:r>
            <a:br/>
            <a:r>
              <a:t>⠀⠀⠀⠀⠀⠀⠀⠀⠀⠀⠀⣿⣿⣿⣿⣿⣿⣿⣿⣿⣿⣿⣿⣿⣿⣿⣿⣿⣿⣿⣿⣷⡕⣿⣿⣿⣿⣿⣿⣿⣿⣷⣧⣵⣕⣕⣵⣷⣷⣾⣽⡇⢱⣾⣿⣿⣿⣿⣿⣿⣿⣿⣿⣿⣿⣿⣿⣿⣿⠀⠀⠀⠀⠀⠀⠀⠀⠀⠀⠀⠀</a:t>
            </a:r>
            <a:br/>
            <a:r>
              <a:t>⠀⠀⠀⠀⠀⠀⠀⠀⠀⠀⠀⣿⣿⣿⣿⣿⣿⣿⣿⣿⣿⣿⣿⣿⣿⣿⣿⣿⣿⣿⣿⣿⣷⣺⣿⣿⣿⣿⣿⣿⣿⣿⣿⣿⣿⣿⣿⣿⣿⣿⣿⢇⢹⣿⣿⣿⣿⣿⣿⣿⣿⣿⣿⣿⣿⣿⣿⣿⣿⠀⠀⠀⠀⠀⠀⠀⠀⠀⠀⠀⠀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⠀⠀⠀⠀⠀⠀⠀⠀⠀⠀⠀⣿⣿⣿⣿⣿⣿⣿⣿⣿⣿⣿⣿⣿⣿⣿⣿⣿⣿⣿⣿⣿⣿⣿⣿⣿⣿⣿⣿⣿⣿⣿⣿⣿⣿⣿⣿⣿⣿⢟⢕⣷⢸⣿⣿⣿⣿⣿⣿⣿⣿⣿⣿⣿⣿⣿⣿⣿⣿⠀⠀⠀⠀⠀⠀⠀⠀⠀⠀⠀⠀</a:t>
            </a:r>
            <a:br/>
            <a:r>
              <a:t>⠀⠀⠀⠀⠀⠀⠀⠀⠀⠀⠀⣿⣿⣿⣿⣿⣿⣿⣿⣿⣿⣿⣿⣿⣿⣿⣿⣿⣿⣿⣿⣿⣿⣿⣯⢽⡝⢱⢱⢸⢝⢟⢻⢿⢿⢟⢟⢏⢕⢕⢕⢝⢸⣿⣿⣿⣿⣿⣿⣿⣿⣿⣿⣿⣿⣿⣿⣿⣿⠀⠀⠀⠀⠀⠀⠀⠀⠀⠀⠀⠀</a:t>
            </a:r>
            <a:br/>
            <a:r>
              <a:t>⠀⠀⠀⠀⠀⠀⠀⠀⠀⠀⠀⣿⣿⣿⣿⣿⣿⣿⣿⣿⣿⣿⣿⣿⣿⣿⣿⣿⣿⣿⣿⣿⣿⣿⣿⣇⣵⣜⢕⢕⢕⢕⢱⣷⢕⢕⢅⢅⢔⢕⢕⣵⣿⣿⣿⣿⣿⣿⣿⣿⣿⣿⣿⣿⣿⣿⣿⣿⣿⠀⠀⠀⠀⠀⠀⠀⠀⠀⠀⠀⠀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⠀⠀⠀⠀⠀⠀⠀⠀⠀⠀⠀⣿⣿⣿⣿⣿⣿⣿⣿⣿⣿⣿⣿⣿⣿⣿⣿⣿⣿⣿⣿⣿⣿⣿⣿⣿⣷⣾⣯⣵⣷⣾⣿⣿⡧⣵⣵⣵⣵⣷⣿⣿⣿⣿⣿⣿⣿⣿⣿⣿⣿⣿⣿⣿⣿⣿⣿⣿⣿⠀⠀⠀⠀⠀⠀⠀⠀⠀⠀⠀⠀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⠀⠀⠀⠀⠀⠀⠀⠀⠀⠀⠀⣿⣿⣿⣿⣿⣿⣿⣿⣿⣿⣿⣿⣿⣿⣿⣿⣿⣿⣿⣿⣿⣿⣿⣿⣿⣿⣿⣿⣯⣿⣿⣿⣿⣿⣿⢟⣿⡿⢹⣿⣿⣿⣿⣿⣿⣿⣿⣿⣿⣿⣿⣿⣿⣿⣿⣿⣿⣿⠀⠀⠀⠀⠀⠀⠀⠀⠀⠀⠀⠀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⠀⠀⠀⠀⠀⠀⠀⠀⠀⠀⠀⣿⣿⣿⣿⣿⣿⣿⣿⣿⣿⣿⣿⣿⣿⣿⣿⣿⣿⣿⣿⣿⣿⣿⣿⣿⣿⣿⣿⣿⣿⣿⣿⣿⡿⣱⣿⣿⣷⣷⣷⡿⣿⣿⣿⣿⣿⣿⣿⣿⣿⣿⣿⣿⣿⣿⣿⣿⣿⠀⠀⠀⠀⠀⠀⠀⠀⠀⠀⠀⠀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⠀⠀⠀⠀⠀⠀⠀⠀⠀⠀⠀⣿⣿⣿⣿⣿⣿⣿⣿⣿⣿⣿⣿⣿⣿⣿⣿⣿⣿⣿⣿⣿⣿⣿⣿⣿⣿⣿⣿⣿⣿⡿⣟⣯⣾⣿⣿⣿⣿⣿⣿⣿⣼⣿⣿⣿⣿⣿⣿⣿⣿⣿⣿⣿⣿⣿⣿⣿⣿⠀⠀⠀⠀⠀⠀⠀⠀⠀⠀⠀⠀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⠀⠀⠀⠀⠀⠀⠀⠀⠀⠀⠀⣿⣿⣿⣿⣿⣿⣿⣿⣿⣿⣿⣿⣿⣿⣿⣿⣿⣿⣿⣿⣿⣿⣿⣿⣿⣿⣿⣯⣽⣵⣾⣿⣿⣿⣿⣿⢿⣿⣿⣟⣿⣿⣿⣿⣿⣿⣿⣿⣿⣿⣿⣿⣿⣿⣿⣿⣿⣿⠀⠀⠀⠀⠀⠀⠀⠀⠀⠀⠀⠀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⠀⠀⠀⠀⠀⠀⠀⠀⠀⠀⠀⣿⣿⣿⣿⣿⣿⣿⣿⣿⣿⣿⣿⣿⣿⣿⣿⣿⣿⣿⣿⣿⣿⣿⣿⣿⣿⣻⣯⣵⣕⣼⣿⣿⡟⢝⢿⡿⣿⣿⣿⣿⣿⣿⣿⣿⣿⣿⣿⣿⣿⣿⣿⣿⣿⣿⣿⣿⣿⠀⠀⠀⠀⠀⠀⠀⠀⠀⠀⠀⠀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⠀⠀⠀⠀⠀⠀⠀⠀⠀⠀⠀⣿⣿⣿⣿⣿⣿⣿⣿⣿⣿⣿⣿⣿⣿⣿⣿⣿⣿⣿⣿⣿⣿⣟⣼⡕⢸⣷⣯⣏⢺⢿⢿⣞⣿⣳⢜⡟⢏⢻⡇⢻⢿⣿⣿⣿⣿⣿⣿⣿⣿⣿⣿⣿⣿⣿⣿⣿⣿⠀⠀⠀⠀⠀⠀⠀⠀⠀⠀⠀⠀</a:t>
            </a:r>
            <a:br/>
            <a:r>
              <a:t>⠀⠀⠀⠀⠀⠀⠀⠀⠀⠀⠀⣿⣿⣿⣿⣿⣿⣿⣿⣿⣿⣿⣿⣿⣿⣿⣿⣿⣿⣿⣿⡟⢝⢻⣿⣻⣿⣮⣽⢕⢜⢣⢺⣺⡝⢼⢇⢕⢕⢜⢕⢕⢕⢜⢻⣿⣿⣿⣿⣿⣿⣿⣿⣿⣿⣿⣿⣿⣿⠀⠀⠀⠀⠀⠀⠀⠀⠀⠀⠀⠀</a:t>
            </a:r>
            <a:br/>
            <a:r>
              <a:t>⠀⠀⠀⠀⠀⠀⠀⠀⠀⠀⠀⣿⣿⣿⣿⣿⣿⣿⣿⣿⣿⣿⣿⣿⣿⣿⣿⣿⣿⣿⣿⣿⣿⣿⣿⢗⢝⢻⣿⣷⡝⢕⡾⢫⢕⡇⢅⡇⢜⣵⡱⢧⡷⣇⣾⣿⣿⣿⣿⣿⣿⣿⣿⣿⣿⣿⣿⣿⣿⠀⠀⠀⠀⠀⠀⠀⠀⠀⠀⠀⠀</a:t>
            </a:r>
            <a:br/>
            <a:r>
              <a:t>⠀⠀⠀⠀⠀⠀⠀⠀⠀⠀⠀⣿⣿⣿⣿⣿⣿⣿⣿⣿⣿⣿⣿⣿⣿⣿⣿⣿⣿⣿⣿⣿⢗⢕⣕⢕⢕⢕⢕⢝⢕⢜⡵⢟⡾⢱⡕⢇⢜⢏⢝⢟⢕⢕⢹⣿⣿⣿⣿⣿⣿⣿⣿⣿⣿⣿⣿⣿⣿⠀⠀⠀⠀⠀⠀⠀⠀⠀⠀⠀⠀</a:t>
            </a:r>
            <a:br/>
            <a:r>
              <a:t>⠀⠀⠀⠀⠀⠀⠀⠀⠀⠀⠀⣿⣿⣿⣿⣿⣿⣿⣿⣿⣿⣿⣿⣿⣿⣿⣿⣿⣿⣿⣿⣟⣇⣵⣻⣷⣧⢕⢕⢕⢕⢕⢕⢕⢕⢕⢕⢕⢕⢕⢕⢕⢕⢕⢸⣿⣿⣿⣿⣿⣿⣿⣿⣿⣿⣿⣿⣿⣿⠀⠀⠀⠀⠀⠀⠀⠀⠀⠀⠀⠀</a:t>
            </a:r>
            <a:br/>
            <a:r>
              <a:t>⠀⠀⠀⠀⠀⠀⠀⠀⠀⠀⠀⣿⣿⣿⣿⣿⣿⣿⣿⣿⣿⣿⣿⣿⣿⣿⣿⣿⣿⣿⣇⢱⣽⡏⢹⣯⣇⣕⡕⢕⢕⢕⢕⢕⢕⢕⢕⢕⢕⢕⢕⢕⢕⢕⣿⣿⣿⣿⣿⣿⣿⣿⣿⣿⣿⣿⣿⣿⣿⠀⠀⠀⠀⠀⠀⠀⠀⠀⠀⠀⠀</a:t>
            </a:r>
            <a:br/>
            <a:r>
              <a:t>⠀⠀⠀⠀⠀⠀⠀⠀⠀⠀⠀⣿⣿⣿⣿⣿⣿⣿⣿⣿⣿⣿⣿⣿⣿⣿⣿⣿⣿⣿⣿⡜⣽⣷⣷⣿⣿⣿⣕⡕⢕⢕⢕⢕⢕⢕⢕⢕⢕⢕⢕⡕⢕⢱⣿⣿⣿⣿⣿⣿⣿⣿⣿⣿⣿⣿⣿⣿⣿⠀⠀⠀⠀⠀⠀⠀⠀⠀⠀⠀⠀</a:t>
            </a:r>
            <a:br/>
            <a:r>
              <a:t>⠀⠀⠀⠀⠀⠀⠀⠀⠀⠀⠀⣿⣿⣿⣿⣿⣿⣿⣿⣿⣿⣿⣿⣿⣿⣿⣿⣿⣿⣿⣿⣧⢝⣿⣿⣿⣿⣿⣿⣿⣿⣷⣧⣕⣕⣕⣵⣵⣷⣾⣼⡇⣱⣿⣿⣿⣿⣿⣿⣿⣿⣿⣿⣿⣿⣿⣿⣿⣿⠀⠀⠀⠀⠀⠀⠀⠀⠀⠀⠀⠀</a:t>
            </a:r>
            <a:br/>
            <a:r>
              <a:t>⠀⠀⠀⠀⠀⠀⠀⠀⠀⠀⠀⣿⣿⣿⣿⣿⣿⣿⣿⣿⣿⣿⣿⣿⣿⣿⣿⣿⣿⣿⣿⣿⣧⢿⣿⣿⣿⣿⣿⣿⣿⣿⣿⣿⣿⣿⣿⣿⣿⣿⣿⡇⢻⣿⣿⣿⣿⣿⣿⣿⣿⣿⣿⣿⣿⣿⣿⣿⣿⠀⠀⠀⠀⠀⠀⠀⠀⠀⠀⠀⠀</a:t>
            </a:r>
            <a:br/>
            <a:r>
              <a:t>⠀⠀⠀⠀⠀⠀⠀⠀⠀⠀⠀⣿⣿⣿⣿⣿⣿⣿⣿⣿⣿⣿⣿⣿⣿⣿⣿⣿⣿⣿⣿⣿⣿⣯⣿⣿⣿⣿⣿⣿⣿⣿⣿⣿⣿⣿⣿⣿⣿⢟⢹⣧⢸⣿⣿⣿⣿⣿⣿⣿⣿⣿⣿⣿⣿⣿⣿⣿⣿⠀⠀⠀⠀⠀⠀⠀⠀⠀⠀⠀⠀</a:t>
            </a:r>
            <a:br/>
            <a:r>
              <a:t>⠀⠀⠀⠀⠀⠀⠀⠀⠀⠀⠀⣿⣿⣿⣿⣿⣿⣿⣿⣿⣿⣿⣿⣿⣿⣿⣿⣿⣿⣿⣿⣿⣿⣿⣿⢝⡝⢕⢜⢝⢟⢟⢿⢿⢿⢟⢟⢋⢑⢕⢜⢟⣸⣿⣿⣿⣿⣿⣿⣿⣿⣿⣿⣿⣿⣿⣿⣿⣿⠀⠀⠀⠀⠀⠀⠀⠀⠀⠀⠀⠀</a:t>
            </a:r>
            <a:br/>
            <a:r>
              <a:t>⠀⠀⠀⠀⠀⠀⠀⠀⠀⠀⠀⣿⣿⣿⣿⣿⣿⣿⣿⣿⣿⣿⣿⣿⣿⣿⣿⣿⣿⣿⣿⣿⣿⣿⣿⡧⣣⡕⢕⢕⢕⢕⢱⣵⢕⢕⢅⢅⢔⢕⢜⣼⣿⣿⣿⣿⣿⣿⣿⣿⣿⣿⣿⣿⣿⣿⣿⣿⣿⠀⠀⠀⠀⠀⠀⠀⠀⠀⠀⠀⠀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⠀⠀⠀⠀⠀⠀⠀⠀⠀⠀⠀⣿⣿⣿⣿⣿⣿⣿⣿⣿⣿⣿⣿⣿⣿⣿⣿⣿⣿⣿⣿⣿⣿⣿⣿⣿⣷⣾⣯⣵⣷⣾⣿⣿⡷⣵⣵⣵⣵⣷⣿⣿⣿⣿⣿⣿⣿⣿⣿⣿⣿⣿⣿⣿⣿⣿⣿⣿⣿⠀⠀⠀⠀⠀⠀⠀⠀⠀⠀⠀⠀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⠀⠀⠀⠀⠀⠀⠀⠀⠀⠀⠀⣿⣿⣿⣿⣿⣿⣿⣿⣿⣿⣿⣿⣿⣿⣿⣿⣿⣿⣿⣿⣿⣿⣿⣿⣿⣿⣿⣿⣿⣿⣿⣿⣿⣿⡿⣻⣿⢟⢽⢿⣿⣿⣿⣿⣿⣿⣿⣿⣿⣿⣿⣿⣿⣿⣿⣿⣿⣿⠀⠀⠀⠀⠀⠀⠀⠀⠀⠀⠀⠀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⠀⠀⠀⠀⠀⠀⠀⠀⠀⠀⠀⣿⣿⣿⣿⣿⣿⣿⣿⣿⣿⣿⣿⣿⣿⣿⣿⣿⣿⣿⣿⣿⣿⣿⣿⣿⣿⣿⣿⣿⣿⣿⣿⣿⢯⣾⣿⣿⣷⣾⣸⡿⣿⣿⣿⣿⣿⣿⣿⣿⣿⣿⣿⣿⣿⣿⣿⣿⣿⠀⠀⠀⠀⠀⠀⠀⠀⠀⠀⠀⠀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⠀⠀⠀⠀⠀⠀⠀⠀⠀⠀⠀⣿⣿⣿⣿⣿⣿⣿⣿⣿⣿⣿⣿⣿⣿⣿⣿⣿⣿⣿⣿⣿⣿⣿⣿⣿⣿⣿⣿⣿⡿⢟⣫⣵⣿⣿⣿⢫⣿⣏⣿⣷⣿⣿⣿⣿⣿⣿⣿⣿⣿⣿⣿⣿⣿⣿⣿⣿⣿⠀⠀⠀⠀⠀⠀⠀⠀⠀⠀⠀⠀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⠀⠀⠀⠀⠀⠀⠀⠀⠀⠀⠀⣿⣿⣿⣿⣿⣿⣿⣿⣿⣿⣿⣿⣿⣿⣿⣿⣿⣿⣿⣿⣿⣿⣿⣿⣿⣿⣿⣯⣵⣾⣿⣿⣿⣿⣿⣿⣿⣿⣏⣻⣿⣿⣿⣿⣿⣿⣿⣿⣿⣿⣿⣿⣿⣿⣿⣿⣿⣿⠀⠀⠀⠀⠀⠀⠀⠀⠀⠀⠀⠀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⠀⠀⠀⠀⠀⠀⠀⠀⠀⠀⠀⣿⣿⣿⣿⣿⣿⣿⣿⣿⣿⣿⣿⣿⣿⣿⣿⣿⣿⣿⣿⣿⣿⣿⣿⣿⣿⣿⣿⣿⢟⣻⣿⣿⣿⣿⣟⣿⣿⣿⣿⣿⣿⣿⣿⣿⣿⣿⣿⣿⣿⣿⣿⣿⣿⣿⣿⣿⣿⠀⠀⠀⠀⠀⠀⠀⠀⠀⠀⠀⠀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⠀⠀⠀⠀⠀⠀⠀⠀⠀⠀⠀⣿⣿⣿⣿⣿⣿⣿⣿⣿⣿⣿⣿⣿⣿⣿⣿⣿⣿⣿⣿⣿⣿⣿⢿⡿⢿⢿⣟⣾⣧⣮⣿⢿⣝⢝⢟⣟⣿⣿⣿⣿⣿⣿⣿⣿⣿⣿⣿⣿⣿⣿⣿⣿⣿⣿⣿⣿⣿⠀⠀⠀⠀⠀⠀⠀⠀⠀⠀⠀⠀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⠀⠀⠀⠀⠀⠀⠀⠀⠀⠀⠀⣿⣿⣿⣿⣿⣿⣿⣿⣿⣿⣿⣿⣿⣿⣿⣿⣿⣿⣿⣿⣿⣿⣯⣵⡇⢸⢿⣾⣿⣝⢟⢟⣯⣿⡝⢕⡝⢇⢹⡇⢟⢻⣿⣿⣿⣿⣿⣿⣿⣿⣿⣿⣿⣿⣿⣿⣿⣿⠀⠀⠀⠀⠀⠀⠀⠀⠀⠀⠀⠀</a:t>
            </a:r>
            <a:br/>
            <a:r>
              <a:t>⠀⠀⠀⠀⠀⠀⠀⠀⠀⠀⠀⣿⣿⣿⣿⣿⣿⣿⣿⣿⣿⣿⣿⣿⣿⣿⣿⣿⣿⣿⣿⢏⣝⣟⣻⣝⣾⣷⣧⣽⢕⡕⣹⣟⡿⡕⢇⢕⢕⢕⢹⢕⡕⢜⢹⣿⣿⣿⣿⣿⣿⣿⣿⣿⣿⣿⣿⣿⣿⠀⠀⠀⠀⠀⠀⠀⠀⠀⠀⠀⠀</a:t>
            </a:r>
            <a:br/>
            <a:r>
              <a:t>⠀⠀⠀⠀⠀⠀⠀⠀⠀⠀⠀⣿⣿⣿⣿⣿⣿⣿⣿⣿⣿⣿⣿⣿⣿⣿⣿⣿⣿⣿⣿⣿⡿⢿⡿⢏⢹⢫⢿⣿⡇⢕⡼⢏⢇⢇⢕⡵⢜⣵⣕⢷⢟⢧⣷⣿⣿⣿⣿⣿⣿⣿⣿⣿⣿⣿⣿⣿⣿⠀⠀⠀⠀⠀⠀⠀⠀⠀⠀⠀⠀</a:t>
            </a:r>
            <a:br/>
            <a:r>
              <a:t>⠀⠀⠀⠀⠀⠀⠀⠀⠀⠀⠀⣿⣿⣿⣿⣿⣿⣿⣿⣿⣿⣿⣿⣿⣿⣿⣿⣿⣿⣿⣿⣿⡏⢕⣱⢕⢕⢕⢕⢕⢕⢕⡕⢟⣼⢇⢧⢕⢜⢝⢜⢟⢕⢕⢸⣿⣿⣿⣿⣿⣿⣿⣿⣿⣿⣿⣿⣿⣿⠀⠀⠀⠀⠀⠀⠀⠀⠀⠀⠀⠀</a:t>
            </a:r>
            <a:br/>
            <a:r>
              <a:t>⠀⠀⠀⠀⠀⠀⠀⠀⠀⠀⠀⣿⣿⣿⣿⣿⣿⣿⣿⣿⣿⣿⣿⣿⣿⣿⣿⣿⣿⣿⣿⡫⣧⣵⣽⣿⣷⡕⢕⢕⢕⢕⢕⢕⢎⢕⢕⢕⢕⢕⢕⢕⢕⢕⢸⣿⣿⣿⣿⣿⣿⣿⣿⣿⣿⣿⣿⣿⣿⠀⠀⠀⠀⠀⠀⠀⠀⠀⠀⠀⠀</a:t>
            </a:r>
            <a:br/>
            <a:r>
              <a:t>⠀⠀⠀⠀⠀⠀⠀⠀⠀⠀⠀⣿⣿⣿⣿⣿⣿⣿⣿⣿⣿⣿⣿⣿⣿⣿⣿⣿⣿⣿⡧⢕⣼⡗⢕⣿⣵⣕⣕⢕⢕⢕⢕⢕⢕⢕⢕⢕⢕⢕⢕⢕⢕⢕⣿⣿⣿⣿⣿⣿⣿⣿⣿⣿⣿⣿⣿⣿⣿⠀⠀⠀⠀⠀⠀⠀⠀⠀⠀⠀⠀</a:t>
            </a:r>
            <a:br/>
            <a:r>
              <a:t>⠀⠀⠀⠀⠀⠀⠀⠀⠀⠀⠀⣿⣿⣿⣿⣿⣿⣿⣿⣿⣿⣿⣿⣿⣿⣿⣿⣿⣿⣿⣿⡕⣾⣿⣿⣿⣿⣿⣧⣕⡕⢕⢕⢕⢕⢕⢕⢕⢕⢕⢕⡕⢕⣱⣿⣿⣿⣿⣿⣿⣿⣿⣿⣿⣿⣿⣿⣿⣿⠀⠀⠀⠀⠀⠀⠀⠀⠀⠀⠀⠀</a:t>
            </a:r>
            <a:br/>
            <a:r>
              <a:t>⠀⠀⠀⠀⠀⠀⠀⠀⠀⠀⠀⣿⣿⣿⣿⣿⣿⣿⣿⣿⣿⣿⣿⣿⣿⣿⣿⣿⣿⣿⣿⣧⡝⢿⣿⣿⣿⣿⣿⣿⣿⣿⣷⣵⣕⣕⣵⣷⣷⣿⣿⡧⣵⣿⣿⣿⣿⣿⣿⣿⣿⣿⣿⣿⣿⣿⣿⣿⣿⠀⠀⠀⠀⠀⠀⠀⠀⠀⠀⠀⠀</a:t>
            </a:r>
            <a:br/>
            <a:r>
              <a:t>⠀⠀⠀⠀⠀⠀⠀⠀⠀⠀⠀⣿⣿⣿⣿⣿⣿⣿⣿⣿⣿⣿⣿⣿⣿⣿⣿⣿⣿⣿⣿⣿⣷⣻⣿⣿⣿⣿⣿⣿⣿⣿⣿⣿⣿⣿⣿⣿⣿⣿⣿⡕⢿⣿⣿⣿⣿⣿⣿⣿⣿⣿⣿⣿⣿⣿⣿⣿⣿⠀⠀⠀⠀⠀⠀⠀⠀⠀⠀⠀⠀</a:t>
            </a:r>
            <a:br/>
            <a:r>
              <a:t>⠀⠀⠀⠀⠀⠀⠀⠀⠀⠀⠀⣿⣿⣿⣿⣿⣿⣿⣿⣿⣿⣿⣿⣿⣿⣿⣿⣿⣿⣿⣿⣿⣿⣷⣻⣿⣿⣿⣿⣿⣿⣿⣿⣿⣿⣿⣿⣿⣿⢟⢹⣧⢸⣿⣿⣿⣿⣿⣿⣿⣿⣿⣿⣿⣿⣿⣿⣿⣿⠀⠀⠀⠀⠀⠀⠀⠀⠀⠀⠀⠀</a:t>
            </a:r>
            <a:br/>
            <a:r>
              <a:t>⠀⠀⠀⠀⠀⠀⠀⠀⠀⠀⠀⣿⣿⣿⣿⣿⣿⣿⣿⣿⣿⣿⣿⣿⣿⣿⣿⣿⣿⣿⣿⣿⣿⣿⣯⡵⢵⢕⢕⢝⢝⢟⢟⢿⢿⢟⢟⢝⢕⢕⢜⢝⣸⣿⣿⣿⣿⣿⣿⣿⣿⣿⣿⣿⣿⣿⣿⣿⣿⠀⠀⠀⠀⠀⠀⠀⠀⠀⠀⠀⠀</a:t>
            </a:r>
            <a:br/>
            <a:r>
              <a:t>⠀⠀⠀⠀⠀⠀⠀⠀⠀⠀⠀⣿⣿⣿⣿⣿⣿⣿⣿⣿⣿⣿⣿⣿⣿⣿⣿⣿⣿⣿⣿⣿⣿⣿⣿⣗⢵⣕⣕⡕⢕⢔⣱⣷⢕⢕⢕⢔⢔⢕⣜⣼⣿⣿⣿⣿⣿⣿⣿⣿⣿⣿⣿⣿⣿⣿⣿⣿⣿⠀⠀⠀⠀⠀⠀⠀⠀⠀⠀⠀⠀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⠀⠀⠀⠀⠀⠀⠀⠀⠀⠀⠀⣿⣿⣿⣿⣿⣿⣿⣿⣿⣿⣿⣿⣿⣿⣿⣿⣿⣿⣿⣿⣿⣿⣿⣿⣿⣿⣷⣷⣷⣷⣿⣿⣿⣷⣧⣵⣵⣷⣾⣿⣿⣿⣿⣿⣿⣿⣿⣿⣿⣿⣿⣿⣿⣿⣿⣿⣿⣿⠀⠀⠀⠀⠀⠀⠀⠀⠀⠀⠀⠀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⠀⠀⠀⠀⠀⠀⠀⠀⠀⠀⠀⣿⣿⣿⣿⣿⣿⣿⣿⣿⣿⣿⣿⣿⣿⣿⣿⣿⣿⣿⣿⣿⣿⣿⣿⣿⣿⣿⣿⣾⣿⣿⣿⣿⣿⢿⣿⡟⢜⡹⣿⣿⣿⣿⣿⣿⣿⣿⣿⣿⣿⣿⣿⣿⣿⣿⣿⣿⣿⠀⠀⠀⠀⠀⠀⠀⠀⠀⠀⠀⠀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⠀⠀⠀⠀⠀⠀⠀⠀⠀⠀⠀⣿⣿⣿⣿⣿⣿⣿⣿⣿⣿⣿⣿⣿⣿⣿⣿⣿⣿⣿⣿⣿⣿⣿⣿⣿⣿⣿⣿⣿⣿⣿⣿⢟⣵⣿⣿⣿⣿⣾⣿⣿⣿⢿⣿⣿⣿⣿⣿⣿⣿⣿⣿⣿⣿⣿⣿⣿⣿⠀⠀⠀⠀⠀⠀⠀⠀⠀⠀⠀⠀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⠀⠀⠀⠀⠀⠀⠀⠀⠀⠀⠀⣿⣿⣿⣿⣿⣿⣿⣿⣿⣿⣿⣿⣿⣿⣿⣿⣿⣿⣿⣿⣿⣿⣿⣿⣿⣿⣿⣿⢿⢟⣫⣷⣿⣿⣿⡟⣿⣿⡽⢿⣿⣿⣿⣿⣿⣿⣿⣿⣿⣿⣿⣿⣿⣿⣿⣿⣿⣿⠀⠀⠀⠀⠀⠀⠀⠀⠀⠀⠀⠀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⠀⠀⠀⠀⠀⠀⠀⠀⠀⠀⠀⣿⣿⣿⣿⣿⣿⣿⣿⣿⣿⣿⣿⣿⣿⣿⣿⣿⣿⣿⣿⣿⣿⣿⣿⣿⣿⣿⣷⣷⣿⣿⣿⣿⣿⣿⣾⣿⣿⣾⣿⣿⣿⣿⣿⣿⣿⣿⣿⣿⣿⣿⣿⣿⣿⣿⣿⣿⣿⠀⠀⠀⠀⠀⠀⠀⠀⠀⠀⠀⠀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⠀⠀⠀⠀⠀⠀⠀⠀⠀⠀⠀⣿⣿⣿⣿⣿⣿⣿⣿⣿⣿⣿⣿⣿⣿⣿⣿⣿⣿⣿⣿⣿⣿⣿⣿⣿⣿⢟⡿⣿⡕⣱⢿⣿⢳⡿⣷⣽⣿⣿⣿⣿⣿⣿⣿⣿⣿⣿⣿⣿⣿⣿⣿⣿⣿⣿⣿⣿⣿⠀⠀⠀⠀⠀⠀⠀⠀⠀⠀⠀⠀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⠀⠀⠀⠀⠀⠀⠀⠀⠀⠀⠀⣿⣿⣿⣿⣿⣿⣿⣿⣿⣿⣿⣿⣿⣿⣿⣿⣿⣿⣿⣿⣿⣿⣿⢝⡻⢕⣷⣳⡿⣻⣮⣷⣝⢷⣕⡕⢽⣽⢿⡿⢿⣿⣿⣿⣿⣿⣿⣿⣿⣿⣿⣿⣿⣿⣿⣿⣿⣿⠀⠀⠀⠀⠀⠀⠀⠀⠀⠀⠀⠀</a:t>
            </a:r>
            <a:br/>
            <a:r>
              <a:t>⠀⠀⠀⠀⠀⠀⠀⠀⠀⠀⠀⣿⣿⣿⣿⣿⣿⣿⣿⣿⣿⣿⣿⣿⣿⣿⣿⣿⣿⣿⣿⣿⢟⣷⣿⣧⣵⣟⢻⢿⢇⢝⢝⣿⣾⡏⢕⢸⢝⢜⡗⡜⢝⢻⣿⣿⣿⣿⣿⣿⣿⣿⣿⣿⣿⣿⣿⣿⣿⠀⠀⠀⠀⠀⠀⠀⠀⠀⠀⠀⠀</a:t>
            </a:r>
            <a:br/>
            <a:r>
              <a:t>⠀⠀⠀⠀⠀⠀⠀⠀⠀⠀⠀⣿⣿⣿⣿⣿⣿⣿⣿⣿⣿⣿⣿⣿⣿⣿⣿⣿⣿⣿⣿⣵⣧⣷⣾⣵⡻⢿⣿⣗⣇⢵⢱⣣⡞⢳⢜⠅⢕⡕⢕⢕⢱⣕⡜⣿⣿⣿⣿⣿⣿⣿⣿⣿⣿⣿⣿⣿⣿⠀⠀⠀⠀⠀⠀⠀⠀⠀⠀⠀⠀</a:t>
            </a:r>
            <a:br/>
            <a:r>
              <a:t>⠀⠀⠀⠀⠀⠀⠀⠀⠀⠀⠀⣿⣿⣿⣿⣿⣿⣿⣿⣿⣿⣿⣿⣿⣿⣿⣿⣿⣿⣿⣿⣿⣿⢕⢟⢇⢕⢕⢞⢾⢿⢕⢱⢫⡼⡜⢇⢱⢇⣱⢧⣜⢟⢟⢿⣿⣿⣿⣿⣿⣿⣿⣿⣿⣿⣿⣿⣿⣿⠀⠀⠀⠀⠀⠀⠀⠀⠀⠀⠀⠀</a:t>
            </a:r>
            <a:br/>
            <a:r>
              <a:t>⠀⠀⠀⠀⠀⠀⠀⠀⠀⠀⠀⣿⣿⣿⣿⣿⣿⣿⣿⣿⣿⣿⣿⣿⣿⣿⣿⣿⣿⣿⡇⣟⣝⢕⢱⣇⢕⢕⢜⢕⢕⢕⢕⢇⢱⢏⢜⢇⢕⢕⢕⢜⢕⢕⢸⣿⣿⣿⣿⣿⣿⣿⣿⣿⣿⣿⣿⣿⣿⠀⠀⠀⠀⠀⠀⠀⠀⠀⠀⠀⠀</a:t>
            </a:r>
            <a:br/>
            <a:r>
              <a:t>⠀⠀⠀⠀⠀⠀⠀⠀⠀⠀⠀⣿⣿⣿⣿⣿⣿⣿⣿⣿⣿⣿⣿⣿⣿⣿⣿⣿⣿⣿⡟⢞⢾⣾⢟⢿⡿⢧⢕⢕⢕⢕⢕⢕⢜⢕⢕⢕⢕⢕⢕⢕⢕⢕⣼⣿⣿⣿⣿⣿⣿⣿⣿⣿⣿⣿⣿⣿⣿⠀⠀⠀⠀⠀⠀⠀⠀⠀⠀⠀⠀</a:t>
            </a:r>
            <a:br/>
            <a:r>
              <a:t>⠀⠀⠀⠀⠀⠀⠀⠀⠀⠀⠀⣿⣿⣿⣿⣿⣿⣿⣿⣿⣿⣿⣿⣿⣿⣿⣿⣿⣿⣿⣿⢜⢻⣷⡕⣾⣷⣷⣵⢕⢕⢕⢕⢕⢕⢕⢕⢕⢕⢕⢕⢕⢕⢸⣿⣿⣿⣿⣿⣿⣿⣿⣿⣿⣿⣿⣿⣿⣿⠀⠀⠀⠀⠀⠀⠀⠀⠀⠀⠀⠀</a:t>
            </a:r>
            <a:br/>
            <a:r>
              <a:t>⠀⠀⠀⠀⠀⠀⠀⠀⠀⠀⠀⣿⣿⣿⣿⣿⣿⣿⣿⣿⣿⣿⣿⣿⣿⣿⣿⣿⣿⣿⣿⡇⢻⣿⣿⣿⣿⣿⣿⣧⣵⣕⢕⢕⢕⢕⢕⢕⢕⣕⣕⡕⢕⣿⣿⣿⣿⣿⣿⣿⣿⣿⣿⣿⣿⣿⣿⣿⣿⠀⠀⠀⠀⠀⠀⠀⠀⠀⠀⠀⠀</a:t>
            </a:r>
            <a:br/>
            <a:r>
              <a:t>⠀⠀⠀⠀⠀⠀⠀⠀⠀⠀⠀⣿⣿⣿⣿⣿⣿⣿⣿⣿⣿⣿⣿⣿⣿⣿⣿⣿⣿⣿⣿⣷⡕⣿⣿⣿⣿⣿⣿⣿⣿⣿⣿⣷⣧⣵⣷⣾⣿⣿⣿⡇⣾⣿⣿⣿⣿⣿⣿⣿⣿⣿⣿⣿⣿⣿⣿⣿⣿⠀⠀⠀⠀⠀⠀⠀⠀⠀⠀⠀⠀</a:t>
            </a:r>
            <a:br/>
            <a:r>
              <a:t>⠀⠀⠀⠀⠀⠀⠀⠀⠀⠀⠀⣿⣿⣿⣿⣿⣿⣿⣿⣿⣿⣿⣿⣿⣿⣿⣿⣿⣿⣿⣿⣿⣿⣜⣿⣿⣿⣿⣿⣿⣿⣿⣿⣿⣿⣿⣿⣿⣿⣿⣿⡕⢻⣿⣿⣿⣿⣿⣿⣿⣿⣿⣿⣿⣿⣿⣿⣿⣿⠀⠀⠀⠀⠀⠀⠀⠀⠀⠀⠀⠀</a:t>
            </a:r>
            <a:br/>
            <a:r>
              <a:t>⠀⠀⠀⠀⠀⠀⠀⠀⠀⠀⠀⣿⣿⣿⣿⣿⣿⣿⣿⣿⣿⣿⣿⣿⣿⣿⣿⣿⣿⣿⣿⣿⣿⣿⣾⢿⢿⢿⢿⢿⣿⣿⣿⣿⣿⣿⣿⣿⢿⢏⢸⣧⢸⣿⣿⣿⣿⣿⣿⣿⣿⣿⣿⣿⣿⣿⣿⣿⣿⠀⠀⠀⠀⠀⠀⠀⠀⠀⠀⠀⠀</a:t>
            </a:r>
            <a:br/>
            <a:r>
              <a:t>⠀⠀⠀⠀⠀⠀⠀⠀⠀⠀⠀⣿⣿⣿⣿⣿⣿⣿⣿⣿⣿⣿⣿⣿⣿⣿⣿⣿⣿⣿⣿⣿⣿⣿⣿⡗⡇⢕⢕⢕⢕⢜⢝⢝⢏⢝⠍⠕⢑⢔⡵⢔⣷⣿⣿⣿⣿⣿⣿⣿⣿⣿⣿⣿⣿⣿⣿⣿⣿⠀⠀⠀⠀⠀⠀⠀⠀⠀⠀⠀⠀</a:t>
            </a:r>
            <a:br/>
            <a:r>
              <a:t>⠀⠀⠀⠀⠀⠀⠀⠀⠀⠀⠀⣿⣿⣿⣿⣿⣿⣿⣿⣿⣿⣿⣿⣿⣿⣿⣿⣿⣿⣿⣿⣿⣿⣿⣿⣯⣟⣣⡧⢇⣕⣱⣵⣿⣕⢕⢕⢕⢕⣕⣵⣿⣿⣿⣿⣿⣿⣿⣿⣿⣿⣿⣿⣿⣿⣿⣿⣿⣿⠀⠀⠀⠀⠀⠀⠀⠀⠀⠀⠀⠀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⠀⠀⠀⠀⠀⠀⠀⠀⠀⠀⠀⣿⣿⣿⣿⣿⣿⣿⣿⣿⣿⣿⣿⣿⣿⣿⣿⣿⣿⣿⣿⣿⣿⣿⣿⣿⣿⣿⣿⣿⣿⣿⣿⣿⣏⣿⣿⣿⣿⣿⣿⣿⣿⣿⣿⣿⣿⣿⣿⣿⣿⣿⣿⣿⣿⣿⣿⣿⣿⠀⠀⠀⠀⠀⠀⠀⠀⠀⠀⠀⠀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⠀⠀⠀⠀⠀⠀⠀⠀⠀⠀⠀⣿⣿⣿⣿⣿⣿⣿⣿⣿⣿⣿⣿⣿⣿⣿⣿⣿⣿⣿⣿⣿⣿⣿⣿⣿⣿⣿⣿⣿⣿⣿⣿⣿⣿⣿⣟⢟⢿⣿⣿⣿⣿⣿⣿⣿⣿⣿⣿⣿⣿⣿⣿⣿⣿⣿⣿⣿⣿⠀⠀⠀⠀⠀⠀⠀⠀⠀⠀⠀⠀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⠀⠀⠀⠀⠀⠀⠀⠀⠀⠀⠀⣿⣿⣿⣿⣿⣿⣿⣿⣿⣿⣿⣿⣿⣿⣿⣿⣿⣿⣿⣿⣿⣿⣿⣿⣿⣿⣿⣿⣿⣿⣿⣿⣿⣿⣿⣧⣵⢯⡻⣿⣿⣿⣿⣿⣿⣿⣿⣿⣿⣿⣿⣿⣿⣿⣿⣿⣿⣿⠀⠀⠀⠀⠀⠀⠀⠀⠀⠀⠀⠀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⠀⠀⠀⠀⠀⠀⠀⠀⠀⠀⠀⣿⣿⣿⣿⣿⣿⣿⣿⣿⣿⣿⣿⣿⣿⣿⣿⣿⣿⣿⣿⣿⣿⣿⣿⣿⣿⣿⣿⣿⣿⣿⣿⣿⣿⣿⢿⣿⣹⣷⣿⣿⣿⣿⣿⣿⣿⣿⣿⣿⣿⣿⣿⣿⣿⣿⣿⣿⣿⠀⠀⠀⠀⠀⠀⠀⠀⠀⠀⠀⠀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⠀⠀⠀⠀⠀⠀⠀⠀⠀⠀⠀⣿⣿⣿⣿⣿⣿⣿⣿⣿⣿⣿⣿⣿⣿⣿⣿⣿⣿⣿⣿⣿⣿⣿⣿⣿⣿⣟⣝⣵⣾⣿⣿⣿⣿⣿⣾⣿⡷⣿⣿⣿⣿⣿⣿⣿⣿⣿⣿⣿⣿⣿⣿⣿⣿⣿⣿⣿⣿⠀⠀⠀⠀⠀⠀⠀⠀⠀⠀⠀⠀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⠀⠀⠀⠀⠀⠀⠀⠀⠀⠀⠀⣿⣿⣿⣿⣿⣿⣿⣿⣿⣿⣿⣿⣿⣿⣿⣿⣿⣿⣿⣿⣿⣿⣿⣿⣿⡟⢝⣿⣫⣝⢜⣿⣿⡻⢿⢯⣾⣿⣿⣿⣿⣿⣿⣿⣿⣿⣿⣿⣿⣿⣿⣿⣿⣿⣿⣿⣿⣿⠀⠀⠀⠀⠀⠀⠀⠀⠀⠀⠀⠀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⠀⠀⠀⠀⠀⠀⠀⠀⠀⠀⠀⣿⣿⣿⣿⣿⣿⣿⣿⣿⣿⣿⣿⣿⣿⣿⣿⣿⣿⣿⣿⣿⣿⡿⣸⣜⢜⣽⣝⣿⢿⣷⣿⣯⣿⣇⡕⢸⡾⢿⣟⢿⣿⣿⣿⣿⣿⣿⣿⣿⣿⣿⣿⣿⣿⣿⣿⣿⣿⠀⠀⠀⠀⠀⠀⠀⠀⠀⠀⠀⠀</a:t>
            </a:r>
            <a:br/>
            <a:r>
              <a:t>⠀⠀⠀⠀⠀⠀⠀⠀⠀⠀⠀⣿⣿⣿⣿⣿⣿⣿⣿⣿⣿⣿⣿⣿⣿⣿⣿⣿⣿⣿⣿⢟⢏⢻⣿⡧⣵⣝⣟⢻⢗⢱⡕⣫⢿⢷⢱⡕⢕⢕⢿⡕⢝⢻⢿⣿⣿⣿⣿⣿⣿⣿⣿⣿⣿⣿⣿⣿⣿⠀⠀⠀⠀⠀⠀⠀⠀⠀⠀⠀⠀</a:t>
            </a:r>
            <a:br/>
            <a:r>
              <a:t>⠀⠀⠀⠀⠀⠀⠀⠀⠀⠀⠀⣿⣿⣿⣿⣿⣿⣿⣿⣿⣿⣿⣿⣿⣿⣿⣿⣿⣿⣿⣿⣿⣷⣷⣷⣽⣾⢿⢻⣿⣕⢵⢜⢸⡎⢇⡝⠑⢕⢕⢕⢕⢱⣵⣵⣿⣿⣿⣿⣿⣿⣿⣿⣿⣿⣿⣿⣿⣿⠀⠀⠀⠀⠀⠀⠀⠀⠀⠀⠀⠀</a:t>
            </a:r>
            <a:br/>
            <a:r>
              <a:t>⠀⠀⠀⠀⠀⠀⠀⠀⠀⠀⠀⣿⣿⣿⣿⣿⣿⣿⣿⣿⣿⣿⣿⣿⣿⣿⣿⣿⣿⣿⣿⣿⢿⢕⢝⢝⢕⢕⢜⢜⢿⢕⢱⢏⣼⢸⢕⢕⡇⢱⢟⣾⡏⢜⢻⣿⣿⣿⣿⣿⣿⣿⣿⣿⣿⣿⣿⣿⣿⠀⠀⠀⠀⠀⠀⠀⠀⠀⠀⠀⠀</a:t>
            </a:r>
            <a:br/>
            <a:r>
              <a:t>⠀⠀⠀⠀⠀⠀⠀⠀⠀⠀⠀⣿⣿⣿⣿⣿⣿⣿⣿⣿⣿⣿⣿⣿⣿⣿⣿⣿⣿⣿⡣⢿⣼⢕⢕⣧⣕⡕⢕⢕⢕⢕⢕⡇⢕⢿⢜⢇⢕⢕⢕⢕⢕⢕⢸⣿⣿⣿⣿⣿⣿⣿⣿⣿⣿⣿⣿⣿⣿⠀⠀⠀⠀⠀⠀⠀⠀⠀⠀⠀⠀</a:t>
            </a:r>
            <a:br/>
            <a:r>
              <a:t>⠀⠀⠀⠀⠀⠀⠀⠀⠀⠀⠀⣿⣿⣿⣿⣿⣿⣿⣿⣿⣿⣿⣿⣿⣿⣿⣿⣿⣿⣿⡝⢕⢝⢗⢗⢻⢟⢇⢕⢕⢕⢕⢕⢕⢕⢜⢕⢕⢕⢕⢕⢕⢕⢕⣼⣿⣿⣿⣿⣿⣿⣿⣿⣿⣿⣿⣿⣿⣿⠀⠀⠀⠀⠀⠀⠀⠀⠀⠀⠀⠀</a:t>
            </a:r>
            <a:br/>
            <a:r>
              <a:t>⠀⠀⠀⠀⠀⠀⠀⠀⠀⠀⠀⣿⣿⣿⣿⣿⣿⣿⣿⣿⣿⣿⣿⣿⣿⣿⣿⣿⣿⣿⡮⢕⣏⣷⣕⣽⣿⣷⣷⢕⢕⢕⢕⢕⢕⢕⢕⢕⢕⢕⢕⢕⢕⢱⣿⣿⣿⣿⣿⣿⣿⣿⣿⣿⣿⣿⣿⣿⣿⠀⠀⠀⠀⠀⠀⠀⠀⠀⠀⠀⠀</a:t>
            </a:r>
            <a:br/>
            <a:r>
              <a:t>⠀⠀⠀⠀⠀⠀⠀⠀⠀⠀⠀⣿⣿⣿⣿⣿⣿⣿⣿⣿⣿⣿⣿⣿⣿⣿⣿⣿⣿⣿⣿⡕⢹⣿⣿⣿⣿⣿⣿⣷⣵⣕⡕⢕⢕⢕⢕⢕⢕⣕⣵⣕⢱⣿⣿⣿⣿⣿⣿⣿⣿⣿⣿⣿⣿⣿⣿⣿⣿⠀⠀⠀⠀⠀⠀⠀⠀⠀⠀⠀⠀</a:t>
            </a:r>
            <a:br/>
            <a:r>
              <a:t>⠀⠀⠀⠀⠀⠀⠀⠀⠀⠀⠀⣿⣿⣿⣿⣿⣿⣿⣿⣿⣿⣿⣿⣿⣿⣿⣿⣿⣿⣿⣿⣷⣕⣿⣿⣿⣿⣿⣿⣿⣿⣿⣿⣿⣧⣵⣷⣿⣿⣿⣿⡇⣿⣿⣿⣿⣿⣿⣿⣿⣿⣿⣿⣿⣿⣿⣿⣿⣿⠀⠀⠀⠀⠀⠀⠀⠀⠀⠀⠀⠀</a:t>
            </a:r>
            <a:br/>
            <a:r>
              <a:t>⠀⠀⠀⠀⠀⠀⠀⠀⠀⠀⠀⣿⣿⣿⣿⣿⣿⣿⣿⣿⣿⣿⣿⣿⣿⣿⣿⣿⣿⣿⣿⣿⣿⣞⣿⣿⣿⣿⣿⣿⣿⣿⣿⣿⣿⣿⣿⣿⣿⣿⣿⡕⢿⣿⣿⣿⣿⣿⣿⣿⣿⣿⣿⣿⣿⣿⣿⣿⣿⠀⠀⠀⠀⠀⠀⠀⠀⠀⠀⠀⠀</a:t>
            </a:r>
            <a:br/>
            <a:r>
              <a:t>⠀⠀⠀⠀⠀⠀⠀⠀⠀⠀⠀⣿⣿⣿⣿⣿⣿⣿⣿⣿⣿⣿⣿⣿⣿⣿⣿⣿⣿⣿⣿⣿⣿⣿⣾⢟⢟⢿⢿⢿⢿⣿⣿⣿⣿⣿⣿⡿⢟⢕⣸⡧⢸⣿⣿⣿⣿⣿⣿⣿⣿⣿⣿⣿⣿⣿⣿⣿⣿⠀⠀⠀⠀⠀⠀⠀⠀⠀⠀⠀⠀</a:t>
            </a:r>
            <a:br/>
            <a:r>
              <a:t>⠀⠀⠀⠀⠀⠀⠀⠀⠀⠀⠀⣿⣿⣿⣿⣿⣿⣿⣿⣿⣿⣿⣿⣿⣿⣿⣿⣿⣿⣿⣿⣿⣿⣿⣿⣏⣕⢕⢕⢕⢑⢑⢜⢝⢝⢕⢑⢑⢔⢕⢕⣱⣾⣿⣿⣿⣿⣿⣿⣿⣿⣿⣿⣿⣿⣿⣿⣿⣿⠀⠀⠀⠀⠀⠀⠀⠀⠀⠀⠀⠀</a:t>
            </a:r>
            <a:br/>
            <a:r>
              <a:t>⠀⠀⠀⠀⠀⠀⠀⠀⠀⠀⠀⣿⣿⣿⣿⣿⣿⣿⣿⣿⣿⣿⣿⣿⣿⣿⣿⣿⣿⣿⣿⣿⣿⣿⣿⣷⣽⣗⣗⣇⣕⣵⣾⣿⣕⣕⢕⣕⣕⣵⣾⣿⣿⣿⣿⣿⣿⣿⣿⣿⣿⣿⣿⣿⣿⣿⣿⣿⣿⠀⠀⠀⠀⠀⠀⠀⠀⠀⠀⠀⠀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⠀⠀⠀⠀⠀⠀⠀⠀⠀⠀⠀⣿⣿⣿⣿⣿⣿⣿⣿⣿⣿⣿⣿⣿⣿⣿⣿⣿⣿⣿⣿⣿⣿⣿⣿⣿⣿⣿⣿⣿⣿⣿⣿⣿⣿⣿⡏⢫⢝⡿⣿⣿⣿⣿⣿⣿⣿⣿⣿⣿⣿⣿⣿⣿⣿⣿⣿⣿⣿⠀⠀⠀⠀⠀⠀⠀⠀⠀⠀⠀⠀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⠀⠀⠀⠀⠀⠀⠀⠀⠀⠀⠀⣿⣿⣿⣿⣿⣿⣿⣿⣿⣿⣿⣿⣿⣿⣿⣿⣿⣿⣿⣿⣿⣿⣿⣿⣿⣿⣿⣿⣿⣿⣿⣿⣿⣿⣿⣷⣷⣿⣟⢿⣿⣿⣿⣿⣿⣿⣿⣿⣿⣿⣿⣿⣿⣿⣿⣿⣿⣿⠀⠀⠀⠀⠀⠀⠀⠀⠀⠀⠀⠀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⠀⠀⠀⠀⠀⠀⠀⠀⠀⠀⠀⣿⣿⣿⣿⣿⣿⣿⣿⣿⣿⣿⣿⣿⣿⣿⣿⣿⣿⣿⣿⣿⣿⣿⣿⣿⣿⣿⣿⢿⢿⣿⣿⣿⣿⡟⣼⣿⢿⣿⣷⣿⣿⣿⣿⣿⣿⣿⣿⣿⣿⣿⣿⣿⣿⣿⣿⣿⣿⠀⠀⠀⠀⠀⠀⠀⠀⠀⠀⠀⠀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⠀⠀⠀⠀⠀⠀⠀⠀⠀⠀⠀⣿⣿⣿⣿⣿⣿⣿⣿⣿⣿⣿⣿⣿⣿⣿⣿⣿⣿⣿⣿⣿⣿⣿⣿⣿⣷⣵⣵⣾⣿⣿⣿⣿⣿⣿⣿⣿⣸⣿⣿⣿⣿⣿⣿⣿⣿⣿⣿⣿⣿⣿⣿⣿⣿⣿⣿⣿⣿⠀⠀⠀⠀⠀⠀⠀⠀⠀⠀⠀⠀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⠀⠀⠀⠀⠀⠀⠀⠀⠀⠀⠀⣿⣿⣿⣿⣿⣿⣿⣿⣿⣿⣿⣿⣿⣿⣿⣿⣿⣿⣿⣿⣿⣿⣿⣿⣿⣿⣿⣿⣿⣿⣿⣿⣿⣿⣿⣿⢿⣷⣧⣵⣕⡜⡜⢝⢟⡿⢿⣿⣿⣿⡇⢿⢿⢿⢿⣿⣿⣿⠀⠀⠀⠀⠀⠀⠀⠀⠀⠀⠀⠀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⠀⠀⠀⠀⠀⠀⠀⠀⠀⠀⠀⣿⣿⣿⣿⣿⣿⣿⣿⣿⣿⣿⣿⣿⣿⣿⣿⣿⣿⣿⣿⣿⣿⣿⣿⣿⣿⣿⣿⣿⣿⣿⣿⣿⣿⣿⣿⣿⣿⣿⣿⣿⣿⣿⣷⣾⣵⣵⣕⡜⢝⢕⢕⢕⡕⢱⣿⣿⣿⠀⠀⠀⠀⠀⠀⠀⠀⠀⠀⠀⠀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⠀⠀⠀⠀⠀⠀⠀⠀⠀⠀⠀⣿⣿⣿⣿⣿⣿⣿⣿⣿⣿⣿⣿⣿⣿⣿⣿⣿⣿⣿⣿⣿⣿⣿⣿⣿⣿⣿⣿⣿⣿⣿⣿⣿⣿⣿⣿⣿⣿⣿⣿⣿⣿⣿⣿⣿⣿⣿⣿⣿⣿⡇⢱⣵⣼⣿⣿⣿⣿⠀⠀⠀⠀⠀⠀⠀⠀⠀⠀⠀⠀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⠀⠀⠀⠀⠀⠀⠀⠀⠀⠀⠀⣿⣿⣿⣿⣿⣿⣿⣿⣿⣿⣿⣿⣿⣿⣿⣿⣿⣿⣿⣿⣿⣿⣿⣿⣿⣿⣿⣿⣿⣿⣿⣿⣿⣿⣿⣿⣿⣿⣿⣿⣿⣿⣿⣿⣿⣿⣿⣿⣿⣿⡇⢸⣿⣿⣿⣿⣵⣜⠀⠀⠀⠀⠀⠀⠀⠀⠀⠀⠀⠀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⠀⠀⠀⠀⠀⠀⠀⠀⠀⠀⠀⣿⣿⣿⣿⣿⣿⣿⣿⣿⣿⣿⣿⣿⣿⣿⣿⣿⣿⣿⣿⣿⣿⣿⣿⣿⣿⣿⣿⣿⣿⣿⣿⣿⣿⣿⣿⣿⣿⣿⣿⣿⣿⣿⣿⣿⣿⣿⣿⣿⣿⣇⢕⣿⣿⣿⣿⣿⣿⠀⠀⠀⠀⠀⠀⠀⠀⠀⠀⠀⠀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⠀⠀⠀⠀⠀⠀⠀⠀⠀⠀⠀⣿⣿⣿⣿⣿⣿⣿⣿⣿⣿⣿⣿⣿⣿⣿⣿⣿⣿⣿⣿⣿⣿⣿⣿⣿⣿⣿⣿⣿⣿⣿⣿⣿⣿⣿⣿⣿⣿⣿⣿⣿⣿⣿⣿⣿⣿⡿⣿⣿⡿⢿⢕⢝⢻⢿⣿⣿⣿⠀⠀⠀⠀⠀⠀⠀⠀⠀⠀⠀⠀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⠀⠀⠀⠀⠀⠀⠀⠀⠀⠀⠀⣿⣿⣿⣿⣿⣿⣿⣿⣿⣿⣿⣿⣿⣿⣿⣿⣿⣿⣿⣿⣿⣿⣿⣿⣿⣿⣿⣿⣿⣿⣿⣿⣿⣿⣿⣿⣿⣿⣿⣿⣿⣿⣿⣿⣿⣿⣿⣿⣿⢕⢁⠁⢁⢑⠕⠕⢹⣿⠀⠀⠀⠀⠀⠀⠀⠀⠀⠀⠀⠀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⠀⠀⠀⠀⠀⠀⠀⠀⠀⠀⠀⣿⣿⣿⣿⣿⣿⣿⣿⣿⣿⣿⣿⣿⣿⣿⣿⣿⣿⣿⣿⣿⣿⣿⣿⣿⣿⣿⣿⣿⣿⣿⣿⣿⣿⣿⣿⣿⣿⣿⣿⣿⣿⣿⣿⣿⣿⣿⣿⡇⢕⢕⢕⢑⠀⠀⠀⢕⣿⠀⠀⠀⠀⠀⠀⠀⠀⠀⠀⠀⠀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⠀⠀⠀⠀⠀⠀⠀⠀⠀⠀⠀⣿⣿⣿⣿⣿⣿⣿⣿⣿⣿⣿⣿⣿⣿⣿⣿⣿⣿⣿⣿⣿⣿⣿⣿⣿⣿⣿⣿⣿⣿⣿⣿⣿⣿⣿⣿⣿⣿⣿⣿⣿⣿⣿⣿⣿⣿⣿⣿⢕⢕⢕⢕⢕⠀⠀⢄⣼⣿⠀⠀⠀⠀⠀⠀⠀⠀⠀⠀⠀⠀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⠀⠀⠀⠀⠀⠀⠀⠀⠀⠀⠀⣿⣿⣿⣿⣿⣿⣿⣿⣿⣿⣿⣿⣿⣿⣿⣿⣿⣿⣿⣿⣿⣿⣿⣿⣿⣿⣿⣿⣿⣿⣿⣿⣿⣿⣿⣿⣿⣿⣿⣿⣿⣿⣿⣿⣿⣿⣿⣿⢕⢕⢕⢕⢕⢔⢄⢱⣿⣿⠀⠀⠀⠀⠀⠀⠀⠀⠀⠀⠀⠀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⠀⠀⠀⠀⠀⠀⠀⠀⠀⠀⠀⣿⣿⣿⣿⣿⣿⣿⣿⣿⣿⣿⣿⣿⣿⣿⣿⣿⣿⣿⣿⣿⣿⣿⣿⣿⣿⣿⣿⣿⣿⣿⣿⣿⣿⣿⣿⣿⣿⣿⣿⣿⣿⣿⣿⣿⣿⣿⣿⣧⣕⢕⢕⢕⢕⢕⣸⣿⣿⠀⠀⠀⠀⠀⠀⠀⠀⠀⠀⠀⠀</a:t>
            </a:r>
            <a:br/>
            <a:r>
              <a:t>⠀⠀⠀⠀⠀⠀⠀⠀⠀⠀⠀⣿⣿⣿⣿⣿⣿⣿⣿⣿⣿⣿⣿⣿⣿⣿⣿⣿⣿⣿⣿⣿⣿⣿⣿⣿⣿⣿⣿⣿⣿⣿⣿⣿⣿⣿⣿⣿⢏⢏⢝⣿⣿⣿⣿⣿⣿⣿⣿⣿⣿⣷⣵⣵⣾⣿⣿⣿⣿⠀⠀⠀⠀⠀⠀⠀⠀⠀⠀⠀⠀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⠀⠀⠀⠀⠀⠀⠀⠀⠀⠀⠀⣿⣿⣿⣿⣿⣿⣿⣿⣿⣿⣿⣿⣿⣿⣿⣿⣿⣿⣿⣿⣿⣿⣿⣿⣿⣿⣿⣿⣿⣿⣿⣿⣿⣿⣿⣿⣿⣿⣧⣕⢼⣿⣿⣿⣿⣿⣿⣫⣿⣿⣿⣿⣿⣿⣿⣿⣿⣿⠀⠀⠀⠀⠀⠀⠀⠀⠀⠀⠀⠀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⠀⠀⠀⠀⠀⠀⠀⠀⠀⠀⠀⣿⣿⣿⣿⣿⣿⣿⣿⣿⣿⣿⣿⣿⣿⣿⣿⣿⣿⣿⣿⣿⣿⣿⣿⣿⣿⣿⣿⣿⣿⣿⣿⣿⢝⢿⣿⣿⣿⣿⣿⣿⣿⣿⣿⣿⣧⣿⣵⣿⣿⣿⣿⣿⣿⣿⣿⣿⣿⠀⠀⠀⠀⠀⠀⠀⠀⠀⠀⠀⠀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⠀⠀⠀⠀⠀⠀⠀⠀⠀⠀⠀⣿⣿⣿⣿⣿⣿⣿⣿⣿⣿⣿⣿⣿⣿⣿⣿⣿⣿⣿⣿⣿⣿⣿⣿⣿⣿⣿⣿⣿⣿⣿⣿⣿⡇⢕⢜⢻⣿⣿⣿⣿⣿⣿⣿⣿⣿⣿⣿⣿⣿⣿⣿⣿⣿⣿⣿⣿⣿⠀⠀⠀⠀⠀⠀⠀⠀⠀⠀⠀⠀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⠀⠀⠀⠀⠀⠀⠀⠀⠀⠀⠀⣿⣿⣿⣿⣿⣿⣿⣿⣿⣿⣿⣿⣿⣿⣿⣿⣿⣿⣿⣿⣿⣿⣿⣿⣿⣿⣿⣿⣿⣿⣿⣿⣿⣷⣵⣕⣿⣿⣿⣿⣿⣿⣿⣿⣿⣿⣿⣿⣿⣿⣿⣿⣿⣿⣿⣿⣿⣿⠀⠀⠀⠀⠀⠀⠀⠀⠀⠀⠀⠀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⠀⠀⠀⠀⠀⠀⠀⠀⠀⠀⠀⣿⣿⣿⣿⣿⣿⣿⣿⣿⣿⣿⣿⣿⣿⣿⣿⣿⣿⣿⣿⣿⣿⣿⣿⣿⣿⣿⣿⣿⣿⣿⣿⣿⣿⣿⣿⣿⣿⣿⣿⣿⣿⣿⣿⣿⣿⣿⣿⣿⣿⣿⣿⣿⣿⣾⣿⣿⣿⠀⠀⠀⠀⠀⠀⠀⠀⠀⠀⠀⠀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⠀⠀⠀⠀⠀⠀⠀⠀⠀⠀⠀⣿⣿⣿⣿⣿⣿⣿⣿⣿⣿⣿⣿⣿⣿⣿⣿⣿⣿⣿⣿⣿⣿⣿⣿⣿⣿⣿⣿⣿⣿⣿⣿⣿⣿⣿⣿⢿⣷⣧⣵⣕⡜⡝⢝⢟⡿⢿⣿⣿⣿⡇⢿⡿⢿⢿⣿⣿⣿⠀⠀⠀⠀⠀⠀⠀⠀⠀⠀⠀⠀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⠀⠀⠀⠀⠀⠀⠀⠀⠀⠀⠀⣿⣿⣿⣿⣿⣿⣿⣿⣿⣿⣿⣿⣿⣿⣿⣿⣿⣿⣿⣿⣿⣿⣿⣿⣿⣿⣿⣿⣿⣿⣿⣿⣿⣿⣿⣿⣿⣿⣿⣿⣿⣿⣿⣷⣾⣵⣵⣕⢝⢝⢕⢕⢕⢕⢱⣿⣿⣿⠀⠀⠀⠀⠀⠀⠀⠀⠀⠀⠀⠀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⠀⠀⠀⠀⠀⠀⠀⠀⠀⠀⠀⣿⣿⣿⣿⣿⣿⣿⣿⣿⣿⣿⣿⣿⣿⣿⣿⣿⣿⣿⣿⣿⣿⣿⣿⣿⣿⣿⣿⣿⣿⣿⣿⣿⣿⣿⣿⣿⣿⣿⣿⣿⣿⣿⣿⣿⣿⣿⣿⣿⣿⡇⢱⣵⣼⣷⣿⣿⣿⠀⠀⠀⠀⠀⠀⠀⠀⠀⠀⠀⠀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⠀⠀⠀⠀⠀⠀⠀⠀⠀⠀⠀⣿⣿⣿⣿⣿⣿⣿⣿⣿⣿⣿⣿⣿⣿⣿⣿⣿⣿⣿⣿⣿⣿⣿⣿⣿⣿⣿⣿⣿⣿⣿⣿⣿⣿⣿⣿⣿⣿⣿⣿⣿⣿⣿⣿⣿⣿⣿⣿⣿⣿⡇⢸⣿⣿⣿⣿⣵⣝⠀⠀⠀⠀⠀⠀⠀⠀⠀⠀⠀⠀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⠀⠀⠀⠀⠀⠀⠀⠀⠀⠀⠀⣿⣿⣿⣿⣿⣿⣿⣿⣿⣿⣿⣿⣿⣿⣿⣿⣿⣿⣿⣿⣿⣿⣿⣿⣿⣿⣿⣿⣿⣿⣿⣿⣿⣿⣿⣿⣿⣿⣿⣿⣿⣿⣿⣿⣿⣿⣿⣿⣿⢿⢿⢕⣿⣿⣿⣿⣿⣿⠀⠀⠀⠀⠀⠀⠀⠀⠀⠀⠀⠀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⠀⠀⠀⠀⠀⠀⠀⠀⠀⠀⠀⣿⣿⣿⣿⣿⣿⣿⣿⣿⣿⣿⣿⣿⣿⣿⣿⣿⣿⣿⣿⣿⣿⣿⣿⣿⣿⣿⣿⣿⣿⣿⣿⣿⣿⣿⣿⣿⣿⣿⣿⣿⣿⣿⣿⣿⣿⡏⠑⠁⢕⢕⠕⢕⢝⣿⣿⣿⣿⠀⠀⠀⠀⠀⠀⠀⠀⠀⠀⠀⠀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⠀⠀⠀⠀⠀⠀⠀⠀⠀⠀⠀⣿⣿⣿⣿⣿⣿⣿⣿⣿⣿⣿⣿⣿⣿⣿⣿⣿⣿⣿⣿⣿⣿⣿⣿⣿⣿⣿⣿⣿⣿⣿⣿⣿⣿⣿⣿⣿⣿⣿⣿⣿⣿⣿⣿⣿⣿⢕⢕⢕⢕⠁⠀⠀⢅⣸⣿⣿⣿⠀⠀⠀⠀⠀⠀⠀⠀⠀⠀⠀⠀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⠀⠀⠀⠀⠀⠀⠀⠀⠀⠀⠀⣿⣿⣿⣿⣿⣿⣿⣿⣿⣿⣿⣿⣿⣿⣿⣿⣿⣿⣿⣿⣿⣿⣿⣿⣿⣿⣿⣿⣿⣿⣿⣿⣿⣿⣿⣿⣿⣿⣿⣿⣿⣿⣿⣿⣿⡿⢕⢕⢕⢕⢅⠀⠀⢱⣿⣿⣿⣿⠀⠀⠀⠀⠀⠀⠀⠀⠀⠀⠀⠀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⠀⠀⠀⠀⠀⠀⠀⠀⠀⠀⠀⣿⣿⣿⣿⣿⣿⣿⣿⣿⣿⣿⣿⣿⣿⣿⣿⣿⣿⣿⣿⣿⣿⣿⣿⣿⣿⣿⣿⣿⣿⣿⣿⣿⣿⣿⣿⣿⣿⣿⣿⣿⣿⣿⣿⣿⣿⢕⢕⢕⢕⢕⢔⢔⣸⣿⣿⣿⣿⠀⠀⠀⠀⠀⠀⠀⠀⠀⠀⠀⠀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⠀⠀⠀⠀⠀⠀⠀⠀⠀⠀⠀⣿⣿⣿⣿⣿⣿⣿⣿⣿⣿⣿⣿⣿⣿⣿⣿⣿⣿⣿⣿⣿⣿⣿⣿⣿⣿⣿⣿⣿⣿⣿⣿⣿⣿⣿⣿⣿⣿⣿⣿⣿⣿⣿⣿⣿⣿⣧⣕⢕⢕⢕⢕⣵⣾⣿⣿⣿⣿⠀⠀⠀⠀⠀⠀⠀⠀⠀⠀⠀⠀</a:t>
            </a:r>
            <a:br/>
            <a:r>
              <a:t>⠀⠀⠀⠀⠀⠀⠀⠀⠀⠀⠀⣿⣿⣿⣿⣿⣿⣿⣿⣿⣿⣿⣿⣿⣿⣿⣿⣿⣿⣿⣿⣿⣿⣿⣿⣿⣿⣿⣿⣿⣿⣿⡟⢿⣧⡕⢜⢟⣿⣿⣿⣿⣿⣿⣿⣿⣿⣿⣿⣷⣷⣾⣿⣿⣿⣿⣿⣿⣿⠀⠀⠀⠀⠀⠀⠀⠀⠀⠀⠀⠀</a:t>
            </a:r>
            <a:br/>
            <a:r>
              <a:t>⠀⠀⠀⠀⠀⠀⠀⠀⠀⠀⠀⣿⣿⣿⣿⣿⣿⣿⣿⣿⣿⣿⣿⣿⣿⣿⣿⣿⣿⣿⣿⣿⣿⣿⣿⣿⣿⣿⣿⣿⣿⣿⣧⢕⢜⢻⣷⣧⣜⣿⣿⣿⣿⣿⡿⡿⢟⣿⣿⣿⣿⣿⣿⣿⣿⣿⣿⣿⣿⠀⠀⠀⠀⠀⠀⠀⠀⠀⠀⠀⠀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⠀⠀⠀⠀⠀⠀⠀⠀⠀⠀⠀⣿⣿⣿⣿⣿⣿⣿⣿⣿⣿⣿⣿⣿⣿⣿⣿⣿⣿⣿⣿⣿⣿⣿⣿⣿⣿⣿⣿⣿⣿⣿⣿⡕⢕⢱⣿⣿⣿⣿⣿⣿⣿⣿⣷⣾⣿⣿⣿⣿⣿⣿⣿⣿⣿⣿⣿⣿⣿⠀⠀⠀⠀⠀⠀⠀⠀⠀⠀⠀⠀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⠀⠀⠀⠀⠀⠀⠀⠀⠀⠀⠀⣿⣿⣿⣿⣿⣿⣿⣿⣿⣿⣿⣿⣿⣿⣿⣿⣿⣿⣿⣿⣿⣿⣿⣿⣿⣿⣿⣿⣿⣿⣿⣿⣿⣧⣼⣿⣿⣿⣿⣿⣿⣿⣿⣿⣿⣿⣿⣿⣿⣿⣿⣿⣿⣿⣿⣿⣿⣿⠀⠀⠀⠀⠀⠀⠀⠀⠀⠀⠀⠀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⠀⠀⠀⠀⠀⠀⠀⠀⠀⠀⠀⠛⠛⠛⠛⠛⠛⠛⠛⠛⠛⠛⠛⠛⠛⠛⠛⠛⠛⠛⠛⠛⠛⠛⠛⠛⠛⠛⠛⠛⠛⠛⠛⠛⠛⠛⠛⠛⠛⠛⠛⠛⠛⠙⠙⠑⠑⠑⠑⠑⠘⠙⠋⠙⠛⠙⠑⠘⠛⠀⠀⠀⠀⠀⠀⠀⠀⠀⠀⠀⠀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⠀⠀⠀⠀⠀⠀⠀⠀⠀⠀⠀⣿⣿⣿⣿⣿⣿⣿⣿⣿⣿⣿⣿⣿⣿⣿⣿⣿⣿⣿⣿⣿⣿⣿⣿⣿⣿⣿⣿⣿⣿⣿⣿⣿⣿⣿⣿⢿⣷⣧⣵⣕⡜⢜⢝⢟⢻⢿⣿⣿⣿⡇⢿⢿⢻⢿⣿⣿⣿⠀⠀⠀⠀⠀⠀⠀⠀⠀⠀⠀⠀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⠀⠀⠀⠀⠀⠀⠀⠀⠀⠀⠀⣿⣿⣿⣿⣿⣿⣿⣿⣿⣿⣿⣿⣿⣿⣿⣿⣿⣿⣿⣿⣿⣿⣿⣿⣿⣿⣿⣿⣿⣿⣿⣿⣿⣿⣿⣿⣿⣿⣿⣿⣿⣿⣿⣷⣾⣵⣵⣕⡜⢝⢕⢕⢕⢕⢱⣿⣿⣿⠀⠀⠀⠀⠀⠀⠀⠀⠀⠀⠀⠀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⠀⠀⠀⠀⠀⠀⠀⠀⠀⠀⠀⣿⣿⣿⣿⣿⣿⣿⣿⣿⣿⣿⣿⣿⣿⣿⣿⣿⣿⣿⣿⣿⣿⣿⣿⣿⣿⣿⣿⣿⣿⣿⣿⣿⣿⣿⣿⣿⣿⣿⣿⣿⣿⣿⣿⣿⣿⣿⣿⣿⣿⡇⢱⣵⣼⣾⣿⣿⣿⠀⠀⠀⠀⠀⠀⠀⠀⠀⠀⠀⠀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⠀⠀⠀⠀⠀⠀⠀⠀⠀⠀⠀⣿⣿⣿⣿⣿⣿⣿⣿⣿⣿⣿⣿⣿⣿⣿⣿⣿⣿⣿⣿⣿⣿⣿⣿⣿⣿⣿⣿⣿⣿⣿⣿⣿⣿⣿⣿⣿⣿⣿⣿⣿⣿⣿⣿⣿⣿⣿⣿⣿⣿⡇⢸⣿⣿⣿⣿⣵⣜⠀⠀⠀⠀⠀⠀⠀⠀⠀⠀⠀⠀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⠀⠀⠀⠀⠀⠀⠀⠀⠀⠀⠀⣿⣿⣿⣿⣿⣿⣿⣿⣿⣿⣿⣿⣿⣿⣿⣿⣿⣿⣿⣿⣿⣿⣿⣿⣿⣿⣿⣿⣿⣿⣿⣿⣿⣿⣿⣿⣿⣿⣿⣿⣿⣿⡿⢟⠟⠟⠟⢟⢿⣿⣧⢕⣿⣿⣿⣿⣿⣿⠀⠀⠀⠀⠀⠀⠀⠀⠀⠀⠀⠀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⠀⠀⠀⠀⠀⠀⠀⠀⠀⠀⠀⣿⣿⣿⣿⣿⣿⣿⣿⣿⣿⣿⣿⣿⣿⣿⣿⣿⣿⣿⣿⣿⣿⣿⣿⣿⣿⣿⣿⣿⣿⣿⣿⣿⣿⣿⣿⣿⣿⣿⣿⣿⣿⢇⢀⠀⠀⠀⠀⠁⢹⣿⢕⣿⣿⣿⣿⣿⣿⠀⠀⠀⠀⠀⠀⠀⠀⠀⠀⠀⠀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⠀⠀⠀⠀⠀⠀⠀⠀⠀⠀⠀⣿⣿⣿⣿⣿⣿⣿⣿⣿⣿⣿⣿⣿⣿⣿⣿⣿⣿⣿⣿⣿⣿⣿⣿⣿⣿⣿⣿⣿⣿⣿⣿⣿⣿⣿⣿⣿⣿⣿⣿⣿⣿⢕⢕⢄⢀⠀⠀⠀⣼⣿⢕⢽⣿⣿⣿⣿⣿⠀⠀⠀⠀⠀⠀⠀⠀⠀⠀⠀⠀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⠀⠀⠀⠀⠀⠀⠀⠀⠀⠀⠀⣿⣿⣿⣿⣿⣿⣿⣿⣿⣿⣿⣿⣿⣿⣿⣿⣿⣿⣿⣿⣿⣿⣿⣿⣿⣿⣿⣿⣿⣿⣿⣿⣿⣿⣿⣿⣿⣿⣿⣿⣿⣿⢕⢕⢕⢕⢄⢄⢔⣿⣿⢕⢸⣾⣿⣿⣿⣿⠀⠀⠀⠀⠀⠀⠀⠀⠀⠀⠀⠀</a:t>
            </a:r>
            <a:br/>
            <a:r>
              <a:t>⠀⠀⠀⠀⠀⠀⠀⠀⠀⠀⠀⣿⣿⣿⣿⣿⣿⣿⣿⣿⣿⣿⣿⣿⣿⣿⣿⣿⣿⣿⣿⣿⣿⣿⣿⣿⣿⣿⣟⢟⢻⣿⣿⣿⣿⣿⣿⣿⣿⣿⣿⣿⣿⡇⢕⢕⢕⢕⢕⢕⣹⣿⡇⢸⣿⣿⣿⣿⣿⠀⠀⠀⠀⠀⠀⠀⠀⠀⠀⠀⠀</a:t>
            </a:r>
            <a:br/>
            <a:r>
              <a:t>⠀⠀⠀⠀⠀⠀⠀⠀⠀⠀⠀⣿⣿⣿⣿⣿⣿⣿⣿⣿⣿⣿⣿⣿⣿⣿⣿⣿⣿⣿⣿⣿⣿⣿⣿⣿⣿⣿⢇⢕⢕⢜⢿⣿⣿⣿⣿⣿⣿⣿⣿⣿⣿⣿⣷⣧⣵⣷⣿⣿⣿⣿⣧⢸⣿⣿⣿⣿⣿⠀⠀⠀⠀⠀⠀⠀⠀⠀⠀⠀⠀</a:t>
            </a:r>
            <a:br/>
            <a:r>
              <a:t>⠀⠀⠀⠀⠀⠀⠀⠀⠀⠀⠀⣿⣿⣿⣿⣿⣿⣿⣿⣿⣿⣿⣿⣿⣿⣿⣿⣿⣿⣿⣿⣿⣿⣿⣿⣿⣿⣿⣯⣝⡇⢕⢕⢻⣿⣿⣿⣿⣿⣿⣿⡿⡟⢽⣿⣿⣿⣿⣿⣿⣿⣿⣿⣯⣿⣿⣿⣿⣿⠀⠀⠀⠀⠀⠀⠀⠀⠀⠀⠀⠀</a:t>
            </a:r>
            <a:br/>
            <a:r>
              <a:t>⠀⠀⠀⠀⠀⠀⠀⠀⠀⠀⠀⣿⣿⣿⣿⣿⣿⣿⣿⣿⣿⣿⣿⣿⣿⣿⣿⣿⣿⣿⣿⣿⣿⣿⣿⣿⣿⣿⣿⣿⣿⣕⡕⣾⣿⣿⣿⣿⣿⣿⣽⣷⣾⣾⣿⣿⣿⣿⣿⣿⣿⣿⣿⣇⣿⣿⣿⣿⣿⠀⠀⠀⠀⠀⠀⠀⠀⠀⠀⠀⠀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⠀⠀⠀⠀⠀⠀⠀⠀⠀⠀⠀⣿⣿⣿⣿⣿⣿⣿⣿⣿⣿⣿⣿⣿⣿⣿⣿⣿⣿⣿⣿⣿⣿⣿⣿⣿⣿⣿⣿⣿⣿⣿⣿⣿⣿⣿⣿⣿⣿⣿⣿⣿⣿⣿⣿⣿⣿⣿⣿⣿⣿⣿⣿⢇⣿⣿⣿⣿⣿⠀⠀⠀⠀⠀⠀⠀⠀⠀⠀⠀⠀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⠀⠀⠀⠀⠀⠀⠀⠀⠀⠀⠀⣿⣿⣿⣿⣿⣿⣿⣿⣿⣿⣿⣿⣿⣿⣿⣿⣿⣿⣿⣿⣿⣿⣿⣿⣿⣿⣿⣿⣿⣿⣿⣿⣿⣿⣿⣿⣿⣿⣟⡿⣿⣿⣿⣿⣿⣿⣷⣹⣿⣿⣿⣿⡇⢹⣿⣿⣿⣿⠀⠀⠀⠀⠀⠀⠀⠀⠀⠀⠀⠀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⠀⠀⠀⠀⠀⠀⠀⠀⠀⠀⠀⣿⣿⣿⣿⣿⣿⣿⣿⣿⣿⣿⣿⣿⣿⣿⣿⣿⣿⣿⣿⣿⣿⣿⣿⣿⣿⣿⣿⣿⣿⣿⣿⣿⣿⣿⣿⣿⣿⣿⣿⣷⣿⣿⣿⣿⣿⣿⣷⣿⣿⣿⣿⡇⢸⣿⣿⣿⣿⠀⠀⠀⠀⠀⠀⠀⠀⠀⠀⠀⠀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⠀⠀⠀⠀⠀⠀⠀⠀⠀⠀⠀⣿⣿⣿⣿⣿⣿⣿⣿⣿⣿⣿⣿⣿⣿⣿⣿⣿⣿⣿⣿⣿⣿⣿⣿⣿⣿⣿⣿⣿⣿⣿⣿⣿⢿⢟⢏⢕⢕⢕⢕⢕⢕⢕⢕⠙⠙⠏⠝⠟⠋⠙⢝⡇⢜⣿⣿⣿⣿⠀⠀⠀⠀⠀⠀⠀⠀⠀⠀⠀⠀</a:t>
            </a:r>
            <a:br/>
            <a:r>
              <a:t>⠀⠀⠀⠀⠀⠀⠀⠀⠀⠀⠀⣿⣿⣿⣿⣿⣿⣿⣿⣿⣿⣿⣿⣿⣿⣿⣿⣿⣿⣿⣿⣿⣿⣿⣿⣿⣿⣿⣿⣿⣿⣿⣟⢕⢕⢕⢕⢕⢕⢕⢕⢕⢕⢕⢔⠀⠀⠀⠀⠀⠄⠕⠕⢕⢕⣿⣿⣿⣿⠀⠀⠀⠀⠀⠀⠀⠀⠀⠀⠀⠀</a:t>
            </a:r>
            <a:br/>
            <a:r>
              <a:t>⠀⠀⠀⠀⠀⠀⠀⠀⠀⠀⠀⣿⣿⣿⣿⣿⣿⣿⣿⣿⣿⣿⣿⣿⣿⣿⣿⣿⣿⣿⣿⣿⣿⣿⣿⣿⣿⣿⣿⣿⣿⣿⣿⡕⢕⢕⢑⢕⣵⣕⣕⡕⢕⢕⠀⠀⠀⠀⠀⠀⠀⠀⠀⠀⢕⣿⣿⣿⣿⠀⠀⠀⠀⠀⠀⠀⠀⠀⠀⠀⠀</a:t>
            </a:r>
            <a:br/>
            <a:r>
              <a:t>⠀⠀⠀⠀⠀⠀⠀⠀⠀⠀⠀⠛⠛⠛⠛⠛⠛⠛⠛⠛⠛⠛⠛⠛⠛⠛⠛⠛⠛⠛⠛⠛⠛⠛⠛⠛⠛⠛⠛⠛⠛⠛⠛⠛⠑⠑⠑⠑⠛⠛⠛⠛⠛⠓⠓⠒⠐⠀⠀⠀⠀⠀⠀⠀⠑⠘⠛⠛⠛⠀⠀⠀⠀⠀⠀⠀⠀⠀⠀⠀⠀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⠀⠀⠀⠀⠀⠀⠀⠀⠀⠀⠀⣿⣿⣿⣿⣿⣿⣿⣿⣿⣿⣿⣿⣿⣿⣿⣿⣿⣿⣿⣿⣿⣿⣿⣿⣿⣿⣿⣿⣿⣿⣿⣿⣿⣿⣟⣿⣿⣷⣧⣵⣕⣕⡜⢝⢟⢻⢿⣿⣿⣿⡇⢿⢿⢿⢿⣿⣿⣿⠀⠀⠀⠀⠀⠀⠀⠀⠀⠀⠀⠀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⠀⠀⠀⠀⠀⠀⠀⠀⠀⠀⠀⣿⣿⣿⣿⣿⣿⣿⣿⣿⣿⣿⣿⣿⣿⣿⣿⣿⣿⣿⣿⣿⣿⣿⣿⣿⣿⣿⣿⣿⣿⣿⣿⣿⣿⣿⣿⣿⣿⣿⣿⣿⣿⣿⣷⣷⣵⣵⣕⡕⢝⢕⢕⢕⡕⢱⣿⣿⣿⠀⠀⠀⠀⠀⠀⠀⠀⠀⠀⠀⠀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⠀⠀⠀⠀⠀⠀⠀⠀⠀⠀⠀⣿⣿⣿⣿⣿⣿⣿⣿⣿⣿⣿⣿⣿⣿⣿⣿⣿⣿⣿⣿⣿⣿⣿⣿⣿⣿⣿⣿⣿⣿⣿⣿⣿⣿⣿⣿⣿⣿⣿⣿⣿⣿⣿⣿⣿⣿⣿⣿⣿⣿⢇⢱⣵⣼⣿⣿⣿⣿⠀⠀⠀⠀⠀⠀⠀⠀⠀⠀⠀⠀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⠀⠀⠀⠀⠀⠀⠀⠀⠀⠀⠀⣿⣿⣿⣿⣿⣿⣿⣿⣿⣿⣿⣿⣿⣿⣿⣿⣿⣿⣿⣿⣿⣿⣿⣿⣿⣿⣿⣿⣿⣿⣿⣿⣿⣿⣿⣿⣿⣿⣿⣿⣿⣿⣿⣿⣿⣿⣿⣿⣿⣿⡇⢸⣾⣿⣿⣿⣵⣜⠀⠀⠀⠀⠀⠀⠀⠀⠀⠀⠀⠀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⠀⠀⠀⠀⠀⠀⠀⠀⠀⠀⠀⣿⣿⣿⣿⣿⣿⣿⣿⣿⣿⣿⣿⣿⣿⣿⣿⣿⣿⣿⣿⣿⣿⣿⣿⣿⣿⣿⣿⣿⣿⣿⣿⣿⣿⣿⣿⣿⣿⣿⣿⣿⣿⣿⢿⢿⣿⣿⣿⣿⣿⡇⢜⣿⣿⣿⣿⣿⣿⠀⠀⠀⠀⠀⠀⠀⠀⠀⠀⠀⠀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⠀⠀⠀⠀⠀⠀⠀⠀⠀⠀⠀⣿⣿⣿⣿⣿⣿⣿⣿⣿⣿⣿⣿⣿⣿⣿⣿⣿⣿⣿⣿⣿⣿⣿⣿⣿⣿⣿⣿⣿⣿⣿⣿⣿⣿⣿⣿⣿⣿⣿⣿⡏⠁⠁⠁⠁⠁⠘⢻⣿⣿⣷⢕⣿⣿⣿⣿⣿⣿⠀⠀⠀⠀⠀⠀⠀⠀⠀⠀⠀⠀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⠀⠀⠀⠀⠀⠀⠀⠀⠀⠀⠀⣿⣿⣿⣿⣿⣿⣿⣿⣿⣿⣿⣿⣿⣿⣿⣿⣿⣿⣿⣿⣿⣿⣿⣿⣿⣿⣿⣿⣿⣿⣿⣿⣿⣿⣿⣿⣿⣿⣿⣿⢕⢕⢐⢀⠀⠀⠀⢸⣿⣿⣿⢕⣿⣿⣿⣿⣿⣿⠀⠀⠀⠀⠀⠀⠀⠀⠀⠀⠀⠀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⠀⠀⠀⠀⠀⠀⠀⠀⠀⠀⠀⣿⣿⣿⣿⣿⣿⣿⣿⣿⣿⣿⣿⣿⣿⣿⣿⣿⣿⣿⣿⣿⣿⣿⣿⣿⣿⣿⣿⣿⣿⣿⣿⣿⣿⣿⣿⣿⣿⣿⣿⢕⢕⢕⢕⢄⠀⢕⢽⣿⣿⣿⢕⣿⣿⣿⣿⣿⣿⠀⠀⠀⠀⠀⠀⠀⠀⠀⠀⠀⠀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⠀⠀⠀⠀⠀⠀⠀⠀⠀⠀⠀⣿⣿⣿⣿⣿⣿⣿⣿⣿⣿⣿⣿⣿⣿⣿⣿⣿⣿⣿⣿⣿⣿⣿⣿⣿⣿⣿⣿⣿⣿⣿⣿⣿⣿⣿⣿⣿⣿⣿⣿⣕⢕⢕⢕⢕⢕⢕⢟⣿⣿⣿⢕⢸⣾⣿⣿⣿⣿⠀⠀⠀⠀⠀⠀⠀⠀⠀⠀⠀⠀</a:t>
            </a:r>
            <a:br/>
            <a:r>
              <a:t>⠀⠀⠀⠀⠀⠀⠀⠀⠀⠀⠀⣿⣿⣿⣿⣿⣿⣿⣿⣿⣿⣿⣿⣿⣿⣿⣿⣿⣿⣿⣿⣿⣿⣿⣿⣿⡿⢧⡝⢻⣿⣿⣿⣿⣿⣿⣿⣿⣿⣿⣿⣿⣵⣕⣕⣵⣵⣷⣿⣿⣿⣿⡇⢸⣿⣿⣿⣿⣿⠀⠀⠀⠀⠀⠀⠀⠀⠀⠀⠀⠀</a:t>
            </a:r>
            <a:br/>
            <a:r>
              <a:t>⠀⠀⠀⠀⠀⠀⠀⠀⠀⠀⠀⣿⣿⣿⣿⣿⣿⣿⣿⣿⣿⣿⣿⣿⣿⣿⣿⣿⣿⣿⣿⣿⣿⣿⣿⣿⣵⣕⣕⢕⢜⢿⣿⣿⣿⣿⣿⣿⣿⣿⣿⡿⣿⣿⣿⣿⣿⣿⣿⣿⣿⣿⡇⢸⣿⣿⣿⣿⣿⠀⠀⠀⠀⠀⠀⠀⠀⠀⠀⠀⠀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⠀⠀⠀⠀⠀⠀⠀⠀⠀⠀⠀⣿⣿⣿⣿⣿⣿⣿⣿⣿⣿⣿⣿⣿⣿⣿⣿⣿⣿⣿⣿⣿⣿⣿⣿⣿⣿⣷⣵⡕⢕⢕⣹⣿⣿⣿⣿⣿⣟⣟⣣⣽⣿⣿⣿⣿⣿⣿⣿⣿⣿⣿⡇⢜⣿⣿⣿⣿⣿⠀⠀⠀⠀⠀⠀⠀⠀⠀⠀⠀⠀</a:t>
            </a:r>
            <a:br/>
            <a:r>
              <a:t>⠀⠀⠀⠀⠀⠀⠀⠀⠀⠀⠀⣿⣿⣿⣿⣿⣿⣿⣿⣿⣿⣿⣿⣿⣿⣿⣿⣿⣿⣿⣿⣿⣿⣿⣿⣿⣿⣿⣿⣿⣷⣵⣻⣿⣿⣿⣿⣿⣿⣿⣿⣿⣿⣿⣿⣿⣿⣿⣿⣿⣿⣿⣇⢕⣿⣿⣿⣿⣿⠀⠀⠀⠀⠀⠀⠀⠀⠀⠀⠀⠀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⠀⠀⠀⠀⠀⠀⠀⠀⠀⠀⠀⣿⣿⣿⣿⣿⣿⣿⣿⣿⣿⣿⣿⣿⣿⣿⣿⣿⣿⣿⣿⣿⣿⣿⣿⣿⣿⣿⣿⣿⣿⣿⣿⣿⣿⣿⣿⣯⡟⡿⡿⣿⣿⣽⣿⣿⣮⣿⣿⣿⣿⣿⣿⢕⣿⣿⣿⣿⣿⠀⠀⠀⠀⠀⠀⠀⠀⠀⠀⠀⠀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⠀⠀⠀⠀⠀⠀⠀⠀⠀⠀⠀⣿⣿⣿⣿⣿⣿⣿⣿⣿⣿⣿⣿⣿⣿⣿⣿⣿⣿⣿⣿⣿⣿⣿⣿⣿⣿⣿⣿⣿⣿⣿⣿⣿⣿⣿⣿⣿⣿⣷⣷⣿⣿⣿⣿⣿⣿⣿⣿⣿⣿⣿⣿⢕⢹⣿⣿⣿⣿⠀⠀⠀⠀⠀⠀⠀⠀⠀⠀⠀⠀</a:t>
            </a:r>
            <a:br/>
            <a:r>
              <a:t>⠀⠀⠀⠀⠀⠀⠀⠀⠀⠀⠀⣿⣿⣿⣿⣿⣿⣿⣿⣿⣿⣿⣿⣿⣿⣿⣿⣿⣿⣿⣿⣿⣿⣿⣿⣿⣿⣿⣿⣿⣿⣿⣿⣿⡿⢿⢿⢿⢿⢿⢿⣿⣿⣿⣿⣿⣯⣿⣿⣿⣿⣿⣿⡕⢸⣿⣿⣿⣿⠀⠀⠀⠀⠀⠀⠀⠀⠀⠀⠀⠀</a:t>
            </a:r>
            <a:br/>
            <a:r>
              <a:t>⠀⠀⠀⠀⠀⠀⠀⠀⠀⠀⠀⣿⣿⣿⣿⣿⣿⣿⣿⣿⣿⣿⣿⣿⣿⣿⣿⣿⣿⣿⣿⣿⣿⣿⣿⣿⣿⣿⣿⣿⣿⢟⢝⢕⢕⢕⢕⢕⢕⢕⢕⢕⢕⠘⠙⠙⠝⠙⠙⠑⢜⢿⣿⡇⢸⣿⣿⣿⣿⠀⠀⠀⠀⠀⠀⠀⠀⠀⠀⠀⠀</a:t>
            </a:r>
            <a:br/>
            <a:r>
              <a:t>⠀⠀⠀⠀⠀⠀⠀⠀⠀⠀⠀⣿⣿⣿⣿⣿⣿⣿⣿⣿⣿⣿⣿⣿⣿⣿⣿⣿⣿⣿⣿⣿⣿⣿⣿⣿⣿⣿⣿⣿⣿⡕⢕⢕⢕⢕⢕⢕⢕⢕⢕⢕⢕⠀⠀⠀⠀⠀⠀⠀⠑⠜⣿⡇⢜⣿⣿⣿⣿⠀⠀⠀⠀⠀⠀⠀⠀⠀⠀⠀⠀</a:t>
            </a:r>
            <a:br/>
            <a:r>
              <a:t>⠀⠀⠀⠀⠀⠀⠀⠀⠀⠀⠀⣿⣿⣿⣿⣿⣿⣿⣿⣿⣿⣿⣿⣿⣿⣿⣿⣿⣿⣿⣿⣿⣿⣿⣿⣿⣿⣿⣿⣿⣿⣷⡕⢕⢕⢕⢱⣷⣵⣵⣕⢕⢑⠀⠀⠀⠀⠀⠀⠀⠀⠀⣿⣧⢕⣿⣿⣿⣿⠀⠀⠀⠀⠀⠀⠀⠀⠀⠀⠀⠀</a:t>
            </a:r>
            <a:br/>
            <a:r>
              <a:t>⠀⠀⠀⠀⠀⠀⠀⠀⠀⠀⠀⣿⣿⣿⣿⣿⣿⣿⣿⣿⣿⣿⣿⣿⣿⣿⣿⣿⣿⣿⣿⣿⣿⣿⣿⣿⣿⣿⣿⣿⣿⣿⣿⣕⢕⢕⢜⣿⣿⣿⣿⣿⣿⣿⣷⣔⠀⠀⠀⠀⠀⢕⣿⣿⢕⣿⣿⣿⣿⠀⠀⠀⠀⠀⠀⠀⠀⠀⠀⠀⠀</a:t>
            </a:r>
            <a:br/>
            <a:r>
              <a:t>⠀⠀⠀⠀⠀⠀⠀⠀⠀⠀⠀⠛⠛⠛⠛⠛⠛⠛⠛⠛⠛⠛⠛⠛⠛⠛⠛⠛⠛⠛⠛⠛⠛⠛⠛⠛⠛⠛⠛⠛⠛⠛⠛⠛⠃⠑⠚⠛⠛⠛⠛⠛⠛⠛⠛⠛⠑⠐⠐⠀⠀⠘⠛⠛⠑⠘⠛⠛⠛⠀⠀⠀⠀⠀⠀⠀⠀⠀⠀⠀⠀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⠀⠀⠀⠀⠀⠀⠀⠀⠀⠀⠀⣿⣿⣿⣿⣿⣿⣿⣿⣿⣿⡗⢕⢺⣿⣿⣿⣿⣿⣿⣿⣿⣿⣿⣿⣿⣿⣿⣿⣿⣿⣿⣿⣿⣿⣿⣿⣿⣿⣿⣿⣿⣿⣿⣿⣿⣿⣿⣿⣿⣿⣿⣿⣿⣿⣿⣿⣿⣿⠀⠀⠀⠀⠀⠀⠀⠀⠀⠀⠀⠀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⠀⠀⠀⠀⠀⠀⠀⠀⠀⠀⠀⣿⣿⣿⣿⣿⣿⣿⣿⣿⣿⡇⢕⢹⣿⣿⣿⣿⣿⣿⣿⣿⣿⣿⣿⣿⣿⣿⣿⣿⣿⣿⣿⣿⣿⣿⣿⣿⣿⣿⣿⣿⣿⣿⣿⣿⣿⣿⣿⣿⣿⣿⣿⣿⣿⣿⣿⣿⣿⠀⠀⠀⠀⠀⠀⠀⠀⠀⠀⠀⠀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⠀⠀⠀⠀⠀⠀⠀⠀⠀⠀⠀⣿⣿⣿⣿⣿⣿⣿⣿⣿⣿⣏⢕⢸⣿⣿⣿⣿⣿⣿⣿⣿⣿⣿⣿⣿⣿⣿⣿⣿⣿⣿⣿⣿⣿⣿⣿⣿⣿⣿⣿⣿⣿⣿⣿⣿⣿⣿⣿⣿⣿⣿⣿⣿⣿⣿⣿⣿⣿⠀⠀⠀⠀⠀⠀⠀⠀⠀⠀⠀⠀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⠀⠀⠀⠀⠀⠀⠀⠀⠀⠀⠀⣿⣿⣿⣿⣿⣿⣿⣿⣿⣿⣿⢕⢸⣿⡿⢟⢇⢕⠝⢻⣿⣿⣿⣿⣿⣿⣿⣿⣿⣿⣿⣿⣿⣿⣿⣿⣿⣿⣿⣿⣿⣿⣿⣿⣿⣿⣿⣿⣿⣿⣿⣿⣿⣿⣿⣿⣿⣿⠀⠀⠀⠀⠀⠀⠀⠀⠀⠀⠀⠀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⠀⠀⠀⠀⠀⠀⠀⠀⠀⠀⠀⣿⣿⣿⣿⣿⣿⣿⣿⣿⣿⣿⢕⢸⣿⣷⡾⢷⢕⠀⠀⢹⣿⣿⣿⣿⣿⣿⣿⣿⣿⣿⣿⣿⣿⣿⣿⣿⣿⣿⣿⣿⣿⣿⣿⣿⣿⣿⣿⣿⣿⣿⣿⣿⣿⣿⣿⣿⣿⠀⠀⠀⠀⠀⠀⠀⠀⠀⠀⠀⠀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⠀⠀⠀⠀⠀⠀⠀⠀⠀⠀⠀⣿⣿⣿⣿⣿⣿⣿⣿⣿⣿⣿⢕⢹⣿⣷⣧⣿⣷⣇⡇⣸⣿⣿⣿⣿⣿⣿⣿⣿⣿⣿⣿⣿⣿⣿⣿⣿⣿⣿⣿⣿⣿⣿⣿⣿⣿⣿⣿⣿⣿⣿⣿⣿⣿⣿⣿⣿⣿⠀⠀⠀⠀⠀⠀⠀⠀⠀⠀⠀⠀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⠀⠀⠀⠀⠀⠀⠀⠀⠀⠀⠀⣿⣿⣿⣿⣿⣿⣿⣿⣿⣿⣿⢕⢸⣿⣿⣿⣿⣿⣿⣿⣿⣿⣿⣿⣿⣿⣿⡟⣿⣿⣿⣿⣿⣿⣿⣿⣿⣿⣿⣿⣿⣿⣿⣿⣿⣿⣿⣿⣿⣿⣿⣿⣿⣿⣿⣿⣿⣿⠀⠀⠀⠀⠀⠀⠀⠀⠀⠀⠀⠀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⠀⠀⠀⠀⠀⠀⠀⠀⠀⠀⠀⣿⣿⣿⣿⣿⣿⣿⣿⣿⣿⣿⢕⢸⣿⢜⢿⣿⣿⣿⣿⣿⣿⣿⣿⣿⡝⢏⣱⣯⣟⣿⣿⣿⣿⣿⣿⣿⣿⣿⣿⣿⣿⣿⣿⣿⣿⣿⣿⣿⣿⣿⣿⣿⣿⣿⣿⣿⣿⠀⠀⠀⠀⠀⠀⠀⠀⠀⠀⠀⠀</a:t>
            </a:r>
            <a:br/>
            <a:r>
              <a:t>⠀⠀⠀⠀⠀⠀⠀⠀⠀⠀⠀⣿⣿⣿⣿⣿⣿⣿⣿⣿⣿⣿⢕⢸⣿⢷⣇⣯⣿⣿⣿⣿⣿⣿⣿⣿⣿⣿⣿⡟⢿⣿⣿⣿⣿⣿⣿⣿⣿⣿⣿⣿⣿⣿⣿⣿⣿⣿⣿⣿⣿⣿⣿⣿⣿⣿⣿⣿⣿⠀⠀⠀⠀⠀⠀⠀⠀⠀⠀⠀⠀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⠀⠀⠀⠀⠀⠀⠀⠀⠀⠀⠀⣿⣿⣿⣿⣿⣿⣿⣿⣿⣿⣿⢕⢸⣿⣜⣿⣿⡿⢿⣿⣿⣿⣿⢟⣿⣿⣿⣿⣿⣿⣿⣿⣿⣿⣿⣿⣿⣿⣿⣿⣿⣿⣿⣿⣿⣿⣿⣿⣿⣿⣿⣿⣿⣿⣿⣿⣿⣿⠀⠀⠀⠀⠀⠀⠀⠀⠀⠀⠀⠀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⠀⠀⠀⠀⠀⠀⠀⠀⠀⠀⠀⣿⣿⣿⣿⣿⣿⣿⣿⣿⣿⣿⢕⢸⣿⣿⣿⣷⣷⣮⢕⢕⣷⣵⣝⣻⣿⣿⣿⣿⣿⣿⣿⣿⣿⣿⣿⣿⣿⣿⣿⣿⣿⣿⣿⣿⣿⣿⣿⣿⣿⣿⣿⣿⣿⣿⣿⣿⣿⠀⠀⠀⠀⠀⠀⠀⠀⠀⠀⠀⠀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⠀⠀⠀⠀⠀⠀⠀⠀⠀⠀⠀⣿⣿⣿⣿⣿⣿⣿⣿⣿⣿⡇⢕⣸⣿⣿⣿⣿⣿⣿⣷⣿⡿⢻⣽⣿⣿⣿⣿⣿⣿⣿⣿⣿⣿⣿⣿⣿⣿⣿⣿⣿⣿⣿⣿⣿⣿⣿⣿⣿⣿⣿⣿⣿⣿⣿⣿⣿⣿⠀⠀⠀⠀⠀⠀⠀⠀⠀⠀⠀⠀</a:t>
            </a:r>
            <a:br/>
            <a:r>
              <a:t>⠀⠀⠀⠀⠀⠀⠀⠀⠀⠀⠀⣿⣿⣿⢿⣿⣿⣿⣿⣿⣿⡇⢕⣼⣿⣿⣿⣿⣿⣿⣧⣟⣵⣿⣿⣿⣿⣿⣿⣿⣿⣿⣿⣿⣿⣿⣿⣿⣿⣿⣿⣿⣿⣿⣿⣿⣿⣿⣿⣿⣿⣿⣿⣿⣿⣿⣿⣿⣿⠀⠀⠀⠀⠀⠀⠀⠀⠀⠀⠀⠀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⠀⠀⠀⠀⠀⠀⠀⠀⠀⠀⠀⣿⣿⣿⣿⣿⣿⣿⣿⣿⣿⡇⢕⣿⣿⣿⣿⣿⣿⣿⢝⣿⣿⣿⣿⣿⣿⣿⣿⣿⣿⣿⣿⣿⣿⣿⣿⣿⣿⣿⣿⣿⣿⣿⣿⣿⣿⣿⣿⣿⣿⣿⣿⣿⣿⣿⣿⣿⣿⠀⠀⠀⠀⠀⠀⠀⠀⠀⠀⠀⠀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⠀⠀⠀⠀⠀⠀⠀⠀⠀⠀⠀⢹⡿⣿⢿⡿⣿⣿⣿⣿⣿⡇⢕⣿⣿⣿⣿⣿⣿⣿⣿⣿⣿⣿⣿⣿⣿⣿⣿⣿⢿⣿⣿⣿⣿⣿⣿⣿⣿⣿⣿⣿⣿⣿⣿⣿⣿⣿⣿⣿⣿⣿⣿⣿⣿⣿⣿⣿⣿⠀⠀⠀⠀⠀⠀⠀⠀⠀⠀⠀⠀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⠀⠀⠀⠀⠀⠀⠀⠀⠀⠀⠀⢕⢕⢕⢕⢕⢕⢝⢝⢟⢟⢇⢕⢿⣿⣿⣿⣿⣿⣿⣿⣿⣿⣿⣿⡟⣿⣿⣿⣿⣿⣿⣿⣿⣿⣿⣿⣿⣿⣿⣿⣿⣿⣿⣿⣿⣿⣿⣿⣿⣿⣿⣿⣿⣿⣿⣿⣿⣿⠀⠀⠀⠀⠀⠀⠀⠀⠀⠀⠀⠀</a:t>
            </a:r>
            <a:br/>
            <a:r>
              <a:t>⠀⠀⠀⠀⠀⠀⠀⠀⠀⠀⠀⠑⠑⠑⠑⠑⠑⠑⠑⠑⠑⠑⠑⠑⠘⠛⠛⠛⠛⠛⠛⠛⠛⠛⠛⠛⠛⠛⠛⠛⠛⠛⠛⠛⠛⠛⠛⠛⠛⠛⠛⠛⠛⠛⠛⠛⠛⠛⠛⠛⠛⠛⠛⠛⠛⠛⠛⠛⠛⠀⠀⠀⠀⠀⠀⠀⠀⠀⠀⠀⠀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⠀⠀⠀⠀⠀⠀⠀⠀⠀⠀⠀⣿⣿⣿⣿⣿⣿⣿⣿⣿⣿⣿⣿⣿⣿⣿⣿⣿⣿⣿⣿⣿⣿⣿⣿⣿⣿⣿⣿⣿⣿⣿⣿⣿⣿⣟⣿⡿⣷⣧⣵⣕⣕⢕⢝⢟⢻⢿⣿⣿⣿⡇⢿⢿⢻⡿⣿⣿⣿⠀⠀⠀⠀⠀⠀⠀⠀⠀⠀⠀⠀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⠀⠀⠀⠀⠀⠀⠀⠀⠀⠀⠀⣿⣿⣿⣿⣿⣿⣿⣿⣿⣿⣿⣿⣿⣿⣿⣿⣿⣿⣿⣿⣿⣿⣿⣿⣿⣿⣿⣿⣿⣿⣿⣿⣿⣿⣿⣿⣿⣿⣿⣿⣿⣿⣿⣷⣷⣷⣵⣕⣕⢝⢕⢕⢕⢕⢱⣿⣿⣿⠀⠀⠀⠀⠀⠀⠀⠀⠀⠀⠀⠀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⠀⠀⠀⠀⠀⠀⠀⠀⠀⠀⠀⣿⣿⣿⣿⣿⣿⣿⣿⣿⣿⣿⣿⣿⣿⣿⣿⣿⣿⣿⣿⣿⣿⣿⣿⣿⣿⣿⣿⣿⣿⣿⣿⣿⣿⣿⣿⣿⣿⣿⣿⣿⣿⣿⣿⣿⣿⣿⣿⣿⣿⡇⢱⣵⣼⣿⣿⣿⣿⠀⠀⠀⠀⠀⠀⠀⠀⠀⠀⠀⠀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⠀⠀⠀⠀⠀⠀⠀⠀⠀⠀⠀⣿⣿⣿⣿⣿⣿⣿⣿⣿⣿⣿⣿⣿⣿⣿⣿⣿⣿⣿⣿⣿⣿⣿⣿⣿⣿⣿⣿⣿⣿⣿⣿⣿⣿⣿⣿⣿⣿⣿⣿⣿⣿⣿⣿⣿⣿⣿⣿⣿⣿⡇⢸⣾⣿⣿⣿⣼⣎⠀⠀⠀⠀⠀⠀⠀⠀⠀⠀⠀⠀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⠀⠀⠀⠀⠀⠀⠀⠀⠀⠀⠀⣿⣿⣿⣿⣿⣿⣿⣿⣿⣿⣿⣿⣿⣿⣿⣿⣿⣿⣿⣿⣿⣿⣿⣿⣿⣿⣿⣿⣿⣿⣿⣿⣿⣿⣿⣿⣿⣿⣿⢟⠟⠙⠝⠝⢻⣿⣿⣿⣿⣿⡇⢜⣿⣿⣿⣿⣿⣿⠀⠀⠀⠀⠀⠀⠀⠀⠀⠀⠀⠀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⠀⠀⠀⠀⠀⠀⠀⠀⠀⠀⠀⣿⣿⣿⣿⣿⣿⣿⣿⣿⣿⣿⣿⣿⣿⣿⣿⣿⣿⣿⣿⣿⣿⣿⣿⣿⣿⣿⣿⣿⣿⣿⣿⣿⣿⣿⣿⣿⣿⡿⢔⠀⠀⠀⠀⠀⢹⣿⣿⣿⣿⣷⢕⣿⣿⣿⣿⣿⣿⠀⠀⠀⠀⠀⠀⠀⠀⠀⠀⠀⠀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⠀⠀⠀⠀⠀⠀⠀⠀⠀⠀⠀⣿⣿⣿⣿⣿⣿⣿⣿⣿⣿⣿⣿⣿⣿⣿⣿⣿⣿⣿⣿⣿⣿⣿⣿⣿⣿⣿⣿⣿⣿⣿⣿⣿⣿⣿⣿⣿⣿⡇⢕⢕⢔⢔⠀⠄⣼⣿⣿⣿⣿⣿⢕⣿⣿⣿⣿⣿⣿⠀⠀⠀⠀⠀⠀⠀⠀⠀⠀⠀⠀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⠀⠀⠀⠀⠀⠀⠀⠀⠀⠀⠀⣿⣿⣿⣿⣿⣿⣿⣿⣿⣿⣿⣿⣿⣿⣿⣿⣿⣿⣿⣿⣿⣿⣿⣿⣿⣿⣿⣿⣿⣿⣿⣿⣿⣿⣿⣿⣿⣯⡕⢕⢕⢕⢕⢔⢕⢻⣿⣿⣿⣿⣿⢕⣿⣿⣿⣿⣿⣿⠀⠀⠀⠀⠀⠀⠀⠀⠀⠀⠀⠀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⠀⠀⠀⠀⠀⠀⠀⠀⠀⠀⠀⣿⣿⣿⣿⣿⣿⣿⣿⣿⣿⣿⣿⣿⣿⣿⣿⣿⣿⣿⣿⣿⣿⣿⣿⣿⣿⣿⣿⣿⣿⣿⣿⣿⣿⣿⣿⣿⣿⣿⡕⢕⢕⢕⢕⣕⣵⣿⣿⣿⣿⣿⢕⢺⣿⣿⣿⣿⣿⠀⠀⠀⠀⠀⠀⠀⠀⠀⠀⠀⠀</a:t>
            </a:r>
            <a:br/>
            <a:r>
              <a:t>⠀⠀⠀⠀⠀⠀⠀⠀⠀⠀⠀⣿⣿⣿⣿⣿⣿⣿⣿⣿⣿⣿⣿⣿⣿⣿⣿⣿⣿⣿⣿⣿⣿⣿⣿⢟⢟⢻⣿⣿⣿⣿⣿⣿⣿⣿⣿⣿⣿⣿⣿⣿⣿⣿⣿⣿⣿⣿⣿⣿⣿⣿⡇⢸⣿⣿⣿⣿⣿⠀⠀⠀⠀⠀⠀⠀⠀⠀⠀⠀⠀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⠀⠀⠀⠀⠀⠀⠀⠀⠀⠀⠀⣿⣿⣿⣿⣿⣿⣿⣿⣿⣿⣿⣿⣿⣿⣿⣿⣿⣿⣿⣿⣿⣿⣿⣿⣷⡕⢕⢕⢹⣿⣿⣿⣿⣿⣿⡿⣿⡻⡝⣿⣿⣿⣿⣿⣿⣿⣿⣿⣿⣿⣿⡇⢸⣿⣿⣿⣿⣿⠀⠀⠀⠀⠀⠀⠀⠀⠀⠀⠀⠀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⠀⠀⠀⠀⠀⠀⠀⠀⠀⠀⠀⣿⣿⣿⣿⣿⣿⣿⣿⣿⣿⣿⣿⣿⣿⣿⣿⣿⣿⣿⣿⣿⣿⣿⣿⣿⣯⣽⡕⢕⢜⢝⣿⣿⣿⣿⣷⣵⣷⣿⣿⣿⣿⣿⣿⣿⣿⣿⣿⣿⣿⣿⡇⢜⣿⣿⣿⣿⣿⠀⠀⠀⠀⠀⠀⠀⠀⠀⠀⠀⠀</a:t>
            </a:r>
            <a:br/>
            <a:r>
              <a:t>⠀⠀⠀⠀⠀⠀⠀⠀⠀⠀⠀⣿⣿⣿⣿⣿⣿⣿⣿⣿⣿⣿⣿⣿⣿⣿⣿⣿⣿⣿⣿⣿⣿⣿⣿⣿⣿⣿⣿⣷⣵⣫⣻⣫⣿⣿⣿⣿⣿⣿⣿⣿⣿⣿⣿⣿⣿⣿⣿⣿⣿⣿⣇⢕⣿⣿⣿⣿⣿⠀⠀⠀⠀⠀⠀⠀⠀⠀⠀⠀⠀</a:t>
            </a:r>
            <a:br/>
            <a:r>
              <a:t>⠀⠀⠀⠀⠀⠀⠀⠀⠀⠀⠀⣿⣿⣿⣿⣿⣿⣿⣿⣿⣿⣿⣿⣿⣿⣿⣿⣿⣿⣿⣿⣿⣿⣿⣿⣿⣿⣿⣿⣿⣿⣿⣿⣷⣷⡻⣿⢿⣿⣿⣿⣿⣿⣿⣿⣝⣿⣿⣿⣿⣿⣿⣿⢕⣿⣿⣿⣿⣿⠀⠀⠀⠀⠀⠀⠀⠀⠀⠀⠀⠀</a:t>
            </a:r>
            <a:br/>
            <a:r>
              <a:t>⠀⠀⠀⠀⠀⠀⠀⠀⠀⠀⠀⣿⣿⣿⣿⣿⣿⣿⣿⣿⣿⣿⣿⣿⣿⣿⣿⣿⣿⣿⣿⣿⣿⣿⣿⣿⣿⣿⣿⣿⣿⣿⣿⣿⣿⣿⣷⣾⣼⣽⣻⣿⣿⣿⣿⣿⣿⣿⣿⣿⣿⣿⣿⢕⣿⣿⣿⣿⣿⠀⠀⠀⠀⠀⠀⠀⠀⠀⠀⠀⠀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⠀⠀⠀⠀⠀⠀⠀⠀⠀⠀⠀⣿⣿⣿⣿⣿⣿⣿⣿⣿⣿⣿⣿⣿⣿⣿⣿⣿⣿⣿⣿⣿⣿⣿⣿⣿⣿⣿⣿⣿⣿⣿⢿⢿⢟⢟⢻⢿⢿⣿⣿⣿⣿⣿⣿⣿⣿⣿⣿⣿⣿⣿⣿⢕⢹⣿⣿⣿⣿⠀⠀⠀⠀⠀⠀⠀⠀⠀⠀⠀⠀</a:t>
            </a:r>
            <a:br/>
            <a:r>
              <a:t>⠀⠀⠀⠀⠀⠀⠀⠀⠀⠀⠀⣿⣿⣿⣿⣿⣿⣿⣿⣿⣿⣿⣿⣿⣿⣿⣿⣿⣿⣿⣿⣿⣿⣿⣿⣿⣿⣿⣿⡟⢝⢕⢕⢕⢕⢕⢕⢕⢕⢕⢕⠈⠙⠙⠝⠛⠋⠙⢜⢿⣿⣿⣿⡇⢸⣿⣿⣿⣿⠀⠀⠀⠀⠀⠀⠀⠀⠀⠀⠀⠀</a:t>
            </a:r>
            <a:br/>
            <a:r>
              <a:t>⠀⠀⠀⠀⠀⠀⠀⠀⠀⠀⠀⣿⣿⣿⣿⣿⣿⣿⣿⣿⣿⣿⣿⣿⣿⣿⣿⣿⣿⣿⣿⣿⣿⣿⣿⣿⣿⣿⣿⣧⢕⢕⢕⠕⢕⢕⢕⢕⢕⢕⢕⠀⠀⠀⠀⠀⠀⠀⠀⠕⣿⣿⣿⡇⢸⣿⣿⣿⣿⠀⠀⠀⠀⠀⠀⠀⠀⠀⠀⠀⠀</a:t>
            </a:r>
            <a:br/>
            <a:r>
              <a:t>⠀⠀⠀⠀⠀⠀⠀⠀⠀⠀⠀⣿⣿⣿⣿⣿⣿⣿⣿⣿⣿⣿⣿⣿⣿⣿⣿⣿⣿⣿⣿⣿⣿⣿⣿⣿⣿⣿⣿⣿⣷⡕⢕⢕⢔⢻⣷⣵⣕⣕⢑⢀⠀⠀⠀⠀⠀⠀⠀⢄⣾⣿⣿⡇⢕⣿⣿⣿⣿⠀⠀⠀⠀⠀⠀⠀⠀⠀⠀⠀⠀</a:t>
            </a:r>
            <a:br/>
            <a:r>
              <a:t>⠀⠀⠀⠀⠀⠀⠀⠀⠀⠀⠀⣿⣿⣿⣿⣿⣿⣿⣿⣿⣿⣿⣿⣿⣿⣿⣿⣿⣿⣿⣿⣿⣿⣿⣿⣿⣿⣿⣿⣿⣿⣿⣧⡕⢕⣱⣿⣿⣿⣿⣿⣷⣷⣦⢀⠀⠀⠀⠀⢱⣿⣿⣿⣷⢕⣿⣿⣿⣿⠀⠀⠀⠀⠀⠀⠀⠀⠀⠀⠀⠀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⠀⠀⠀⠀⠀⠀⠀⠀⠀⠀⠀⣿⣿⣿⣿⣿⣿⣿⣿⣿⣿⣿⣿⣿⣿⣿⣿⣿⣿⣿⣿⣿⣿⣿⣿⣿⣿⣿⣿⣿⣿⣿⣿⣿⣿⣿⣿⣿⣿⣿⣿⣿⣿⣿⡇⢕⢕⢔⢔⣾⣿⣿⣿⣿⢕⣿⣿⣿⣿⠀⠀⠀⠀⠀⠀⠀⠀⠀⠀⠀⠀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⠀⠀⠀⠀⠀⠀⠀⠀⠀⠀⠀⠛⠛⠛⠛⠛⠛⠛⠛⠛⠛⠛⠛⠛⠛⠛⠛⠛⠛⠛⠛⠛⠛⠛⠛⠛⠛⠛⠛⠛⠛⠛⠛⠛⠛⠛⠛⠛⠛⠛⠛⠛⠛⠛⠃⠑⠑⠑⠑⠛⠛⠛⠛⠛⠑⠘⠛⠛⠛⠀⠀⠀⠀⠀⠀⠀⠀⠀⠀⠀⠀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⠀⠀⠀⠀⠀⠀⠀⠀⠀⠀⠀⣿⣿⣿⣿⣿⣿⣿⣿⣿⣿⣿⣿⣿⣿⣿⣿⣿⣿⣿⣿⣿⣿⣿⣿⣿⣿⣿⣿⣿⣿⣿⣿⣿⣿⣟⣿⡿⣷⣧⣵⣕⣕⡕⢝⢝⢟⡿⣿⣿⣿⡇⢿⢿⢻⢿⣿⣿⣿⠀⠀⠀⠀⠀⠀⠀⠀⠀⠀⠀⠀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⠀⠀⠀⠀⠀⠀⠀⠀⠀⠀⠀⣿⣿⣿⣿⣿⣿⣿⣿⣿⣿⣿⣿⣿⣿⣿⣿⣿⣿⣿⣿⣿⣿⣿⣿⣿⣿⣿⣿⣿⣿⣿⣿⣿⣿⣿⣿⣿⣿⣿⣿⣿⣿⣿⣷⣾⣷⣵⣕⣕⢝⢕⢕⢕⡕⢱⣿⣿⣿⠀⠀⠀⠀⠀⠀⠀⠀⠀⠀⠀⠀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⠀⠀⠀⠀⠀⠀⠀⠀⠀⠀⠀⣿⣿⣿⣿⣿⣿⣿⣿⣿⣿⣿⣿⣿⣿⣿⣿⣿⣿⣿⣿⣿⣿⣿⣿⣿⣿⣿⣿⣿⣿⣿⣿⣿⣿⣿⣿⣿⣿⣿⣿⣿⣿⣿⣿⣿⣿⣿⣽⣿⣿⡇⢱⣵⣼⣿⣿⢿⣿⠀⠀⠀⠀⠀⠀⠀⠀⠀⠀⠀⠀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⠀⠀⠀⠀⠀⠀⠀⠀⠀⠀⠀⣿⣿⣿⣿⣿⣿⣿⣿⣿⣿⣿⣿⣿⣿⣿⣿⣿⣿⣿⣿⣿⣿⣿⣿⣿⣿⣿⣿⣿⣿⣿⣿⣿⣿⣿⣿⣿⣿⣿⣿⣿⣿⣿⣿⣿⣿⣿⣿⣿⣿⡇⢸⣾⣿⣿⣿⣼⣎⠀⠀⠀⠀⠀⠀⠀⠀⠀⠀⠀⠀</a:t>
            </a:r>
            <a:br/>
            <a:r>
              <a:t>⠀⠀⠀⠀⠀⠀⠀⠀⠀⠀⠀⣿⣿⣿⣿⣿⣿⣿⣿⣿⣿⣿⣿⣿⣿⣿⣿⣿⣿⣿⣿⣿⣿⣿⣿⣿⣿⣿⣿⣿⣿⣿⣿⣿⣿⣿⣿⣿⣿⣿⣿⢿⣿⣿⣿⣿⣿⣿⣿⣿⣿⡇⢸⣿⣿⣿⣿⣿⣿⠀⠀⠀⠀⠀⠀⠀⠀⠀⠀⠀⠀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⠀⠀⠀⠀⠀⠀⠀⠀⠀⠀⠀⣿⣿⣿⣿⣿⣿⣿⣿⣿⣿⣿⣿⣿⣿⣿⣿⣿⣿⣿⣿⣿⣿⣿⣿⣿⣿⣿⣿⣿⣿⣿⣿⣿⣿⣿⣿⣿⢇⠁⠁⠁⠁⠙⢿⣿⣿⣿⣿⣿⣿⡇⢜⣿⣿⣿⣿⣿⣿⠀⠀⠀⠀⠀⠀⠀⠀⠀⠀⠀⠀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⠀⠀⠀⠀⠀⠀⠀⠀⠀⠀⠀⣿⣿⣿⣿⣿⣿⣿⣿⣿⣿⣿⣿⣿⣿⣿⣿⣿⣿⣿⣿⣿⣿⣿⣿⣿⣿⣿⣿⣿⣿⣿⣿⣿⣿⣿⣿⡏⢕⢕⠐⢀⢀⠀⢸⣿⣿⣿⣿⣿⣿⣷⢕⣿⣿⣿⣿⣿⣿⠀⠀⠀⠀⠀⠀⠀⠀⠀⠀⠀⠀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⠀⠀⠀⠀⠀⠀⠀⠀⠀⠀⠀⣿⣿⣿⣿⣿⣿⣿⣿⣿⣿⣿⣿⣿⣿⣿⣿⣿⣿⣿⣿⣿⣿⣿⣿⣿⣿⣿⣿⣿⣿⣿⣿⣿⣿⣿⣿⢇⢕⢕⢕⢕⢕⢀⢾⣿⣿⣿⣿⣿⣿⣿⢕⣿⣿⣿⣿⣿⣿⠀⠀⠀⠀⠀⠀⠀⠀⠀⠀⠀⠀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⠀⠀⠀⠀⠀⠀⠀⠀⠀⠀⠀⣿⣿⣿⣿⣿⣿⣿⣿⣿⣿⣿⣿⣿⣿⣿⣿⣿⣿⣿⣿⣿⣿⣿⣿⣿⣿⣿⣿⣿⣿⣿⣿⣿⣿⣿⣿⣧⢕⢕⢕⢕⢕⢕⢜⣿⣿⣿⣿⣿⣿⣿⢕⣿⣿⣿⣿⣿⣿⠀⠀⠀⠀⠀⠀⠀⠀⠀⠀⠀⠀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⠀⠀⠀⠀⠀⠀⠀⠀⠀⠀⠀⣿⣿⣿⣿⣿⣿⣿⣿⣿⣿⣿⣿⣿⣿⣿⣿⣿⣿⣿⣿⣿⣿⣿⣿⣿⣿⣿⣿⣿⣿⣿⣿⣿⣿⣿⣿⣿⣷⣵⣵⣵⣵⣷⣿⣿⣿⣿⣿⣿⣿⣿⡕⢸⣿⣿⣿⣿⣿⠀⠀⠀⠀⠀⠀⠀⠀⠀⠀⠀⠀</a:t>
            </a:r>
            <a:br/>
            <a:r>
              <a:t>⠀⠀⠀⠀⠀⠀⠀⠀⠀⠀⠀⣿⣿⣿⣿⣿⣿⣿⣿⣿⣿⣿⣿⣿⣿⣿⣿⣿⣿⣿⣿⣿⣿⣿⣝⢝⢟⢿⣿⣿⣿⣿⣿⣿⣿⣿⣿⣿⣿⣿⣿⣿⣿⣿⣿⣿⣿⣿⣿⣿⣿⣿⡇⢸⣿⣿⣿⣿⣿⠀⠀⠀⠀⠀⠀⠀⠀⠀⠀⠀⠀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⠀⠀⠀⠀⠀⠀⠀⠀⠀⠀⠀⣿⣿⣿⣿⣿⣿⣿⣿⣿⣿⣿⣿⣿⣿⣿⣿⣿⣿⣿⣿⣿⣿⣿⣿⣕⢕⢕⢸⣿⣿⣿⣿⣿⣿⡟⢟⣏⣱⣿⣿⣿⣿⣿⣿⣿⣿⣿⣿⣿⣿⣿⡇⢸⣿⣿⣿⣿⣿⠀⠀⠀⠀⠀⠀⠀⠀⠀⠀⠀⠀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⠀⠀⠀⠀⠀⠀⠀⠀⠀⠀⠀⣿⣿⣿⣿⣿⣿⣿⣿⣿⣿⣿⣿⣿⣿⣿⣿⣿⣿⣿⣿⣿⣿⣿⣿⣷⣧⢕⢕⢝⢟⢹⢿⣿⣿⣷⣿⣿⣿⣿⣿⣿⣿⣿⣿⣿⣿⣿⣿⣿⣿⣿⡇⢜⣿⣿⣿⣿⣿⠀⠀⠀⠀⠀⠀⠀⠀⠀⠀⠀⠀</a:t>
            </a:r>
            <a:br/>
            <a:r>
              <a:t>⠀⠀⠀⠀⠀⠀⠀⠀⠀⠀⠀⣿⣿⣿⣿⣿⣿⣿⣿⣿⣿⣿⣿⣿⣿⣿⣿⣿⣿⣿⣿⣿⣿⣿⣿⣷⣿⣷⣵⣕⡱⡳⡷⡽⣿⣿⣿⣿⣿⣿⣿⣿⣿⣿⡻⣿⣿⣿⣿⣿⣿⣿⣧⢕⣿⣿⣿⣿⣿⠀⠀⠀⠀⠀⠀⠀⠀⠀⠀⠀⠀</a:t>
            </a:r>
            <a:br/>
            <a:r>
              <a:t>⠀⠀⠀⠀⠀⠀⠀⠀⠀⠀⠀⣿⣿⣿⣿⣿⣿⣿⣿⣿⣿⣿⣿⣿⣿⣿⣿⣿⣿⣿⣿⣿⣿⣿⣿⣿⣿⣿⣿⣿⣿⣿⣿⣽⣞⣟⣟⡟⡿⣿⣿⣿⣿⣿⣿⣿⣿⣿⣿⣿⣿⣿⣿⢕⣿⣿⣿⣿⣿⠀⠀⠀⠀⠀⠀⠀⠀⠀⠀⠀⠀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⠀⠀⠀⠀⠀⠀⠀⠀⠀⠀⠀⣿⣿⣿⣿⣿⣿⣿⣿⣿⣿⣿⣿⣿⣿⣿⣿⣿⣿⣿⣿⣿⣿⣿⣿⣿⣿⣿⣿⣿⡿⢿⢿⢟⢻⢿⢿⢷⣷⣿⣟⣻⣿⣟⣿⣿⣿⣿⣿⣿⣿⣿⣿⢕⣿⣿⣿⣿⣿⠀⠀⠀⠀⠀⠀⠀⠀⠀⠀⠀⠀</a:t>
            </a:r>
            <a:br/>
            <a:r>
              <a:t>⠀⠀⠀⠀⠀⠀⠀⠀⠀⠀⠀⣿⣿⣿⣿⣿⣿⣿⣿⣿⣿⣿⣿⣿⣿⣿⣿⣿⣿⣿⣿⣿⣿⣿⣿⣿⣿⣿⢏⢜⢕⢕⢕⢕⢕⢕⢕⢕⢕⠙⠝⠟⠟⠟⠟⠝⠋⢿⣿⣿⣿⣿⣿⢕⢹⣿⣿⣿⣿⠀⠀⠀⠀⠀⠀⠀⠀⠀⠀⠀⠀</a:t>
            </a:r>
            <a:br/>
            <a:r>
              <a:t>⠀⠀⠀⠀⠀⠀⠀⠀⠀⠀⠀⣿⣿⣿⣿⣿⣿⣿⣿⣿⣿⣿⣿⣿⣿⣿⣿⣿⣿⣿⣿⣿⣿⣿⣿⣿⣿⣿⣇⢕⢔⢕⠑⢕⠕⢕⢕⢕⢕⢔⠀⠀⠀⠀⠀⠀⠀⠑⢿⣿⣿⣿⣿⡇⢸⣿⣿⣿⣿⠀⠀⠀⠀⠀⠀⠀⠀⠀⠀⠀⠀</a:t>
            </a:r>
            <a:br/>
            <a:r>
              <a:t>⠀⠀⠀⠀⠀⠀⠀⠀⠀⠀⠀⣿⣿⣿⣿⣿⣿⣿⣿⣿⣿⣿⣿⣿⣿⣿⣿⣿⣿⣿⣿⣿⣿⣿⣿⣿⣿⣿⣿⣷⡕⠕⢕⢕⢳⣧⣕⡕⢑⠀⠀⠀⠀⠀⠀⠀⠀⢀⣾⣿⣿⣿⣿⡇⢸⣿⣿⣿⣿⠀⠀⠀⠀⠀⠀⠀⠀⠀⠀⠀⠀</a:t>
            </a:r>
            <a:br/>
            <a:r>
              <a:t>⠀⠀⠀⠀⠀⠀⠀⠀⠀⠀⠀⣿⣿⣿⣿⣿⣿⣿⣿⣿⣿⣿⣿⣿⣿⣿⣿⣿⣿⣿⣿⣿⣿⣿⣿⣿⣿⣿⣿⣿⣿⣧⣕⣱⣾⣿⣿⣿⣿⣿⣷⣦⡄⠀⠀⠀⠀⢱⣿⣿⣿⣿⣿⡇⢜⣿⣿⣿⣿⠀⠀⠀⠀⠀⠀⠀⠀⠀⠀⠀⠀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⠀⠀⠀⠀⠀⠀⠀⠀⠀⠀⠀⣿⣿⣿⣿⣿⣿⣿⣿⣿⣿⣿⣿⣿⣿⣿⣿⣿⣿⣿⣿⣿⣿⣿⣿⣿⣿⣿⣿⣿⣿⣿⣿⣿⣿⣿⣿⣿⣿⣿⣿⣿⡇⢕⢕⢔⢔⣾⣿⣿⣿⣿⣿⣷⢕⣿⣿⣿⣿⠀⠀⠀⠀⠀⠀⠀⠀⠀⠀⠀⠀</a:t>
            </a:r>
            <a:br/>
            <a:r>
              <a:t>⠀⠀⠀⠀⠀⠀⠀⠀⠀⠀⠀⣿⣿⣿⣿⣿⣿⣿⣿⣿⣿⣿⣿⣿⣿⣿⣿⣿⣿⣿⣿⣿⣿⣿⣿⣿⣿⣿⣿⣿⣿⣿⣿⣿⣿⢿⣿⡿⢘⢿⣿⣿⡇⢕⢕⢕⢕⣿⣿⣿⣿⣿⣿⣿⢕⣿⣿⣿⣿⠀⠀⠀⠀⠀⠀⠀⠀⠀⠀⠀⠀</a:t>
            </a:r>
            <a:br/>
            <a:r>
              <a:t>⠀⠀⠀⠀⠀⠀⠀⠀⠀⠀⠀⠛⠛⠛⠛⠛⠛⠛⠛⠛⠛⠛⠛⠛⠛⠛⠛⠛⠛⠛⠛⠛⠛⠛⠛⠛⠛⠛⠛⠛⠛⠛⠛⠛⠓⠘⠋⠑⠑⠘⠛⠛⠃⠑⠑⠑⠑⠛⠛⠛⠛⠛⠛⠛⠑⠘⠛⠛⠛⠀⠀⠀⠀⠀⠀⠀⠀⠀⠀⠀⠀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⠀⠀⠀⠀⠀⠀⠀⠀⠀⠀⠀⣿⣿⣿⣿⣿⣿⣿⣿⣿⣿⣿⣿⣿⣿⣿⣿⣿⣿⣿⣿⣿⣿⣿⣿⣿⣿⣿⣿⣿⣿⣿⣿⣿⣿⣟⣿⡿⣷⣧⣵⣕⣎⢕⢝⢟⢿⢿⣿⣿⣿⡇⢿⢿⢿⢿⣿⣿⣿⠀⠀⠀⠀⠀⠀⠀⠀⠀⠀⠀⠀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⠀⠀⠀⠀⠀⠀⠀⠀⠀⠀⠀⣿⣿⣿⣿⣿⣿⣿⣿⣿⣿⣿⣿⣿⣿⣿⣿⣿⣿⣿⣿⣿⣿⣿⣿⣿⣿⣿⣿⣿⣿⣿⣿⣿⣿⣿⣿⣿⣿⣿⣿⣿⣿⣿⣷⣷⣧⣵⣕⡕⢝⢕⢕⢕⢕⢱⣿⣿⣿⠀⠀⠀⠀⠀⠀⠀⠀⠀⠀⠀⠀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⠀⠀⠀⠀⠀⠀⠀⠀⠀⠀⠀⣿⣿⣿⣿⣿⣿⣿⣿⣿⣿⣿⣿⣿⣿⣿⣿⣿⣿⣿⣿⣿⣿⣿⣿⣿⣿⣿⣿⣿⣿⣿⣿⣿⣿⣿⣿⣿⣿⣿⣿⣿⣿⣿⣿⣿⣿⣿⣽⣿⣿⢇⢱⣵⣼⣿⣿⣿⣿⠀⠀⠀⠀⠀⠀⠀⠀⠀⠀⠀⠀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⠀⠀⠀⠀⠀⠀⠀⠀⠀⠀⠀⣿⣿⣿⣿⣿⣿⣿⣿⣿⣿⣿⣿⣿⣿⣿⣿⣿⣿⣿⣿⣿⣿⣿⣿⣿⣿⣿⣿⣿⣿⣿⣿⣿⣿⣿⣿⣿⣿⣿⣿⣿⣿⣿⣿⣿⣿⣿⣿⣿⣿⡇⢸⣾⣿⣿⣿⣼⣜⠀⠀⠀⠀⠀⠀⠀⠀⠀⠀⠀⠀</a:t>
            </a:r>
            <a:br/>
            <a:r>
              <a:t>⠀⠀⠀⠀⠀⠀⠀⠀⠀⠀⠀⣿⣿⣿⣿⣿⣿⣿⣿⣿⣿⣿⣿⣿⣿⣿⣿⣿⣿⣿⣿⣿⣿⣿⣿⣿⣿⣿⣿⣿⣿⣿⣿⣿⣿⢟⠟⠏⢝⢟⢿⣿⣿⣿⣿⣿⣿⣿⣿⣿⣿⡇⢸⣿⣿⣿⣿⣿⣿⠀⠀⠀⠀⠀⠀⠀⠀⠀⠀⠀⠀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⠀⠀⠀⠀⠀⠀⠀⠀⠀⠀⠀⣿⣿⣿⣿⣿⣿⣿⣿⣿⣿⣿⣿⣿⣿⣿⣿⣿⣿⣿⣿⣿⣿⣿⣿⣿⣿⣿⣿⣿⣿⣿⣿⣿⡿⢗⢔⢄⢀⠀⢕⣿⣿⣿⣿⣿⣿⣿⣿⣿⣿⡇⢜⣿⣿⣿⣿⣿⣿⠀⠀⠀⠀⠀⠀⠀⠀⠀⠀⠀⠀</a:t>
            </a:r>
            <a:br/>
            <a:r>
              <a:t>⠀⠀⠀⠀⠀⠀⠀⠀⠀⠀⠀⣿⣿⣿⣿⣿⣿⣿⣿⣿⣿⣿⣿⣿⣿⣿⣿⣿⣿⣿⣿⣿⣿⣿⣿⣿⣿⣿⣿⣿⣿⣿⣿⣿⡇⢕⢕⢕⢄⢔⢱⣿⣿⣿⣿⣿⣿⣿⣿⣿⣿⣧⢕⣿⣿⣿⣿⣿⣿⠀⠀⠀⠀⠀⠀⠀⠀⠀⠀⠀⠀</a:t>
            </a:r>
            <a:br/>
            <a:r>
              <a:t>⠀⠀⠀⠀⠀⠀⠀⠀⠀⠀⠀⣿⣿⣿⣿⣿⣿⣿⣿⣿⣿⣿⣿⣿⣿⣿⣿⣿⣿⣿⣿⣿⣿⣿⣿⣿⣿⣿⣿⣿⣿⣿⣿⣿⣝⢕⢕⢕⢕⢕⢜⣿⣿⣿⣿⣿⣿⣿⣿⣿⣿⣿⢕⣿⣿⣿⣿⣿⣿⠀⠀⠀⠀⠀⠀⠀⠀⠀⠀⠀⠀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⠀⠀⠀⠀⠀⠀⠀⠀⠀⠀⠀⣿⣿⣿⣿⣿⣿⣿⣿⣿⣿⣿⣿⣿⣿⣿⣿⣿⣿⣿⣿⣿⣿⣿⣿⣿⣿⣿⣿⣿⣿⣿⣿⣿⣿⣕⣕⡕⢕⣱⣵⣾⣿⣿⣿⣿⣿⣿⣿⣿⣿⣿⢕⣿⣿⣿⣿⣿⣿⠀⠀⠀⠀⠀⠀⠀⠀⠀⠀⠀⠀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⠀⠀⠀⠀⠀⠀⠀⠀⠀⠀⠀⣿⣿⣿⣿⣿⣿⣿⣿⣿⣿⣿⣿⣿⣿⣿⣿⣿⣿⣿⣿⣿⣿⣿⣿⣿⣿⣿⣿⣿⣿⣿⣿⣿⣿⣿⣿⣿⣿⣿⣿⣿⣿⣿⣿⣿⣿⣿⣿⣿⣿⣿⢕⢺⣿⣿⣿⣿⣿⠀⠀⠀⠀⠀⠀⠀⠀⠀⠀⠀⠀</a:t>
            </a:r>
            <a:br/>
            <a:r>
              <a:t>⠀⠀⠀⠀⠀⠀⠀⠀⠀⠀⠀⣿⣿⣿⣿⣿⣿⣿⣿⣿⣿⣿⣿⣿⣿⣿⣿⣿⣿⣿⣿⣿⣿⣏⣕⡝⢻⣿⣿⣿⣿⣿⣿⣿⢿⢿⣿⣿⣿⣿⡿⣿⣿⣿⣿⣿⣿⣿⣿⣿⣿⣿⡇⢸⣿⣿⣿⣿⣿⠀⠀⠀⠀⠀⠀⠀⠀⠀⠀⠀⠀</a:t>
            </a:r>
            <a:br/>
            <a:r>
              <a:t>⠀⠀⠀⠀⠀⠀⠀⠀⠀⠀⠀⣿⣿⣿⣿⣿⣿⣿⣿⣿⣿⣿⣿⣿⣿⣿⣿⣿⣿⣿⣿⣿⣿⣿⣯⣵⣱⣿⣿⣿⢿⢿⢿⡇⣜⣼⣿⣿⣿⣿⣿⣿⣿⣿⣿⣿⣿⣿⣿⣿⣿⣿⡇⢸⣿⣿⣿⣿⣿⠀⠀⠀⠀⠀⠀⠀⠀⠀⠀⠀⠀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⠀⠀⠀⠀⠀⠀⠀⠀⠀⠀⠀⣿⣿⣿⣿⣿⣿⣿⣿⣿⣿⣿⣿⣿⣿⣿⣿⣿⣿⣿⣿⣿⣿⣿⢻⢿⣿⣿⣿⣿⣿⣿⣿⣿⣿⣿⣿⣿⣿⣿⣿⣿⢿⣷⣿⣿⣿⣿⣿⣿⣿⣿⡇⢸⣿⣿⣿⣿⣿⠀⠀⠀⠀⠀⠀⠀⠀⠀⠀⠀⠀</a:t>
            </a:r>
            <a:br/>
            <a:r>
              <a:t>⠀⠀⠀⠀⠀⠀⠀⠀⠀⠀⠀⣿⣿⣿⣿⣿⣿⣿⣿⣿⣿⣿⣿⣿⣿⣿⣿⣿⣿⣿⣿⣿⣿⣿⣇⣕⢕⢜⢝⢝⢸⡻⣿⣿⣿⣿⣿⣿⣿⣿⣿⣿⣿⣿⣿⣿⣿⣿⣿⣿⣿⣿⡇⢕⣿⣿⣿⣿⣿⠀⠀⠀⠀⠀⠀⠀⠀⠀⠀⠀⠀</a:t>
            </a:r>
            <a:br/>
            <a:r>
              <a:t>⠀⠀⠀⠀⠀⠀⠀⠀⠀⠀⠀⣿⣿⣿⣿⣿⣿⣿⣿⣿⣿⣿⣿⣿⣿⣿⣿⣿⣿⣿⣿⣿⣿⣿⣿⣿⢇⢕⢕⢕⢕⢝⢝⢏⢟⢿⢏⡿⢻⢿⣿⢟⣿⣿⣿⣿⣿⣿⣿⣿⣿⣿⣷⢕⣿⣿⣿⣿⣿⠀⠀⠀⠀⠀⠀⠀⠀⠀⠀⠀⠀</a:t>
            </a:r>
            <a:br/>
            <a:r>
              <a:t>⠀⠀⠀⠀⠀⠀⠀⠀⠀⠀⠀⣿⣿⣿⣿⣿⣿⣿⣿⣿⣿⣿⣿⣿⣿⣿⣿⣿⣿⣿⣿⣿⣿⣿⣿⣿⢕⠕⠑⠑⢕⢕⢕⢕⢕⢕⢕⠁⠙⠙⠑⠙⠙⠁⢹⣿⣿⣿⣿⣿⣿⣿⣿⢕⣿⣿⣿⣿⣿⠀⠀⠀⠀⠀⠀⠀⠀⠀⠀⠀⠀</a:t>
            </a:r>
            <a:br/>
            <a:r>
              <a:t>⠀⠀⠀⠀⠀⠀⠀⠀⠀⠀⠀⣿⣿⣿⣿⣿⣿⣿⣿⣿⣿⣿⣿⣿⣿⣿⣿⣿⣿⣿⣿⣿⣿⣿⣿⣿⣷⣔⢕⢔⢄⠀⢄⢑⠕⢕⢕⠀⠀⠀⠀⠀⠀⠀⢕⣿⣿⣿⣿⣿⣿⣿⣿⢕⢻⣿⣿⣿⣿⠀⠀⠀⠀⠀⠀⠀⠀⠀⠀⠀⠀</a:t>
            </a:r>
            <a:br/>
            <a:r>
              <a:t>⠀⠀⠀⠀⠀⠀⠀⠀⠀⠀⠀⣿⣿⣿⣿⣿⣿⣿⣿⣿⣿⣿⣿⣿⣿⣿⣿⣿⣿⣿⣿⣿⣿⣿⣿⣿⣿⣿⣷⣴⡅⢕⣵⣷⣦⣴⣄⣀⡀⠀⠀⠀⠀⠀⢱⣿⣿⣿⣿⣿⣿⣿⣿⡕⢸⣿⣿⣿⣿⠀⠀⠀⠀⠀⠀⠀⠀⠀⠀⠀⠀</a:t>
            </a:r>
            <a:br/>
            <a:r>
              <a:t>⠀⠀⠀⠀⠀⠀⠀⠀⠀⠀⠀⣿⣿⣿⣿⣿⣿⣿⣿⣿⣿⣿⣿⣿⣿⣿⣿⣿⣿⣿⣿⣿⣿⣿⣿⣿⣿⣿⣿⣿⣿⣿⣿⣿⣿⣟⢻⣿⣿⡇⢔⢕⢔⢄⣸⣿⣿⣿⣿⣿⣿⣿⣿⡇⢸⣿⣿⣿⣿⠀⠀⠀⠀⠀⠀⠀⠀⠀⠀⠀⠀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⠀⠀⠀⠀⠀⠀⠀⠀⠀⠀⠀⣿⣿⣿⣿⣿⣿⣿⣿⣿⣿⣿⣿⣿⣿⣿⣿⣿⣿⣿⣿⣿⣿⣿⣿⣿⣿⣿⣿⣿⣿⣿⣿⢟⢿⢟⢑⢜⣿⡇⢕⢕⢕⢱⣿⣿⣿⣿⣿⣿⣿⣿⣿⡇⢜⣿⣿⣿⣿⠀⠀⠀⠀⠀⠀⠀⠀⠀⠀⠀⠀</a:t>
            </a:r>
            <a:br/>
            <a:r>
              <a:t>⠀⠀⠀⠀⠀⠀⠀⠀⠀⠀⠀⣿⣿⣿⣿⣿⣿⣿⣿⣿⣿⣿⣿⣿⣿⣿⣿⣿⣿⣿⣿⣿⣿⣿⣿⣿⣿⣿⣿⣿⣿⣿⢟⢷⢕⣕⣵⣿⣿⡇⢕⢇⢕⢸⣿⣿⣿⣿⣿⣿⣿⣿⣿⣷⢕⣿⣿⣿⣿⠀⠀⠀⠀⠀⠀⠀⠀⠀⠀⠀⠀</a:t>
            </a:r>
            <a:br/>
            <a:r>
              <a:t>⠀⠀⠀⠀⠀⠀⠀⠀⠀⠀⠀⣿⣿⣿⣿⣿⣿⣿⣿⣿⣿⣿⣿⣿⣿⣿⣿⣿⣿⣿⣿⣿⣿⣿⣿⣿⣿⣿⣿⣿⣿⢟⢕⣵⣾⣿⣿⣿⣿⢇⢕⢕⢕⢸⣿⣿⣿⣿⣿⣿⣿⣿⣿⣿⢕⣿⣿⣿⣿⠀⠀⠀⠀⠀⠀⠀⠀⠀⠀⠀⠀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⠀⠀⠀⠀⠀⠀⠀⠀⠀⠀⠀⠛⠛⠛⠛⠛⠛⠛⠛⠛⠛⠛⠛⠛⠛⠛⠛⠛⠛⠛⠛⠛⠛⠛⠛⠛⠛⠛⠛⠛⠛⠛⠛⠛⠛⠛⠛⠛⠛⠑⠑⠑⠑⠛⠛⠛⠛⠛⠛⠛⠛⠛⠛⠛⠑⠘⠛⠛⠛⠀⠀⠀⠀⠀⠀⠀⠀⠀⠀⠀⠀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⠀⠀⠀⠀⠀⠀⠀⠀⠀⠀⠀⣿⣿⣿⣿⣿⣿⣿⣿⣿⣿⣿⣿⣿⣿⣿⣿⣿⣿⣿⣿⣿⣿⣿⣿⣿⣿⣿⣿⣿⣿⣿⣿⣿⣿⣟⣿⡿⣷⣧⣵⣕⣎⢜⢝⢟⢿⡿⣿⣿⣿⡇⢿⢿⢻⢿⣿⣿⣿⠀⠀⠀⠀⠀⠀⠀⠀⠀⠀⠀⠀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⠀⠀⠀⠀⠀⠀⠀⠀⠀⠀⠀⣿⣿⣿⣿⣿⣿⣿⣿⣿⣿⣿⣿⣿⣿⣿⣿⣿⣿⣿⣿⣿⣿⣿⣿⣿⣿⣿⣿⣿⣿⣿⣿⣿⣿⣿⣿⣿⣿⣿⣿⣿⣿⣿⣷⣷⣧⣵⣕⡕⢝⢕⢕⢕⢕⡱⣿⣿⣿⠀⠀⠀⠀⠀⠀⠀⠀⠀⠀⠀⠀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⠀⠀⠀⠀⠀⠀⠀⠀⠀⠀⠀⣿⣿⣿⣿⣿⣿⣿⣿⣿⣿⣿⣿⣿⣿⣿⣿⣿⣿⣿⣿⣿⣿⣿⣿⣿⣿⣿⣿⣿⣿⣿⣿⣿⣿⣿⣿⣿⣿⣿⣿⣿⣿⣿⣿⣿⣿⣿⣽⣿⣿⢇⢱⣵⣼⣿⡿⣿⣿⠀⠀⠀⠀⠀⠀⠀⠀⠀⠀⠀⠀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⠀⠀⠀⠀⠀⠀⠀⠀⠀⠀⠀⣿⣿⣿⣿⣿⣿⣿⣿⣿⣿⣿⣿⣿⣿⣿⣿⣿⣿⣿⣿⣿⣿⣿⣿⣿⣿⣿⣿⣿⣿⣿⣿⣿⣿⣿⣿⣿⣿⣿⣿⣿⣿⣿⣿⣿⣿⣿⣿⣿⣿⡇⢸⣾⣿⣿⣿⣼⣎⠀⠀⠀⠀⠀⠀⠀⠀⠀⠀⠀⠀</a:t>
            </a:r>
            <a:br/>
            <a:r>
              <a:t>⠀⠀⠀⠀⠀⠀⠀⠀⠀⠀⠀⣿⣿⣿⣿⣿⣿⣿⣿⣿⣿⣿⣿⣿⣿⣿⣿⣿⣿⣿⣿⣿⣿⣿⣿⣿⣿⣿⣿⣿⣿⣿⣿⡟⠏⠝⠝⠝⢻⣿⣿⣿⣿⣿⣿⣿⣿⣿⣿⣿⣿⡇⢸⣿⣿⣿⣿⣿⣿⠀⠀⠀⠀⠀⠀⠀⠀⠀⠀⠀⠀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⠀⠀⠀⠀⠀⠀⠀⠀⠀⠀⠀⣿⣿⣿⣿⣿⣿⣿⣿⣿⣿⣿⣿⣿⣿⣿⣿⣿⣿⣿⣿⣿⣿⣿⣿⣿⣿⣿⣿⣿⣿⣿⣿⢇⢗⢕⢔⠀⠀⢹⣿⣿⣿⣿⣿⣿⣿⣿⣿⣿⣿⡇⢜⣿⣿⣿⣿⣿⣿⠀⠀⠀⠀⠀⠀⠀⠀⠀⠀⠀⠀</a:t>
            </a:r>
            <a:br/>
            <a:r>
              <a:t>⠀⠀⠀⠀⠀⠀⠀⠀⠀⠀⠀⣿⣿⣿⣿⣿⣿⣿⣿⣿⣿⣿⣿⣿⣿⣿⣿⣿⣿⣿⣿⣿⣿⣿⣿⣿⣿⣿⣿⣿⣿⣿⣿⣕⢅⢕⢕⢕⢕⣿⣿⣿⣿⣿⣿⣿⣿⣿⣿⣿⣿⡇⢕⣿⣿⣿⣿⣿⣿⠀⠀⠀⠀⠀⠀⠀⠀⠀⠀⠀⠀</a:t>
            </a:r>
            <a:br/>
            <a:r>
              <a:t>⠀⠀⠀⠀⠀⠀⠀⠀⠀⠀⠀⣿⣿⣿⣿⣿⣿⣿⣿⣿⣿⣿⣿⣿⣿⣿⣿⣿⣿⣿⣿⣿⣿⣿⣿⣿⣿⣿⣿⣿⣿⣿⣿⡇⢕⢕⢕⢕⢕⢻⣿⣿⣿⣿⣿⣿⣿⣿⣿⣿⣿⣿⢕⣿⣿⣿⣿⣿⣿⠀⠀⠀⠀⠀⠀⠀⠀⠀⠀⠀⠀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⠀⠀⠀⠀⠀⠀⠀⠀⠀⠀⠀⣿⣿⣿⣿⣿⣿⣿⣿⣿⣿⣿⣿⣿⣿⣿⣿⣿⣿⣿⣿⣿⣿⣿⣿⣿⣿⣿⣿⣿⣿⣿⣿⣿⣕⣕⣕⣵⣷⣿⣿⣿⣿⣿⣿⣿⣿⣿⣿⣿⣿⣿⢕⣿⣿⣿⣿⣿⣿⠀⠀⠀⠀⠀⠀⠀⠀⠀⠀⠀⠀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⠀⠀⠀⠀⠀⠀⠀⠀⠀⠀⠀⣿⣿⣿⣿⣿⣿⣿⣿⣿⣿⣿⣿⣿⣿⣿⣿⣿⣿⣿⣿⣿⣿⣿⣿⣿⣿⣿⣿⣿⣿⣿⣿⣿⣿⣿⣿⣿⣿⣿⣿⣿⣿⣿⣿⣿⣿⣿⣿⣿⣿⣿⢕⢻⣿⣿⣿⣿⣿⠀⠀⠀⠀⠀⠀⠀⠀⠀⠀⠀⠀</a:t>
            </a:r>
            <a:br/>
            <a:r>
              <a:t>⠀⠀⠀⠀⠀⠀⠀⠀⠀⠀⠀⣿⣿⣿⣿⣿⣿⣿⣿⣿⣿⣿⣿⣿⣿⣿⣿⣿⣿⣿⣿⣿⣿⡟⢝⢻⣿⣿⣿⣿⣿⣿⣿⡿⣿⣟⣿⣿⣿⣿⣿⣿⣿⣿⣿⣿⣿⣿⣿⣿⣿⣿⡕⢸⣿⣿⣿⣿⣿⠀⠀⠀⠀⠀⠀⠀⠀⠀⠀⠀⠀</a:t>
            </a:r>
            <a:br/>
            <a:r>
              <a:t>⠀⠀⠀⠀⠀⠀⠀⠀⠀⠀⠀⣿⣿⣿⣿⣿⣿⣿⣿⣿⣿⣿⣿⣿⣿⣿⣿⣿⣿⣿⣿⣿⣿⣿⣟⣇⣕⣟⣟⢿⢿⢟⣗⣕⣼⣿⣻⣿⣿⣿⣿⣟⣿⣿⣿⣿⣿⣿⣿⣿⣿⣿⡇⢸⣿⣿⣿⣿⣿⠀⠀⠀⠀⠀⠀⠀⠀⠀⠀⠀⠀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⠀⠀⠀⠀⠀⠀⠀⠀⠀⠀⠀⣿⣿⣿⣿⣿⣿⣿⣿⣿⣿⣿⣿⣿⣿⣿⣿⣿⣿⣿⣿⣿⣿⣿⣿⣿⣿⣿⣿⣿⣿⣿⣿⣿⣿⣿⣿⣿⣿⣿⣿⣻⣿⣿⣿⣿⣿⣿⣿⣿⣿⣿⡇⢸⣿⣿⣿⣿⣿⠀⠀⠀⠀⠀⠀⠀⠀⠀⠀⠀⠀</a:t>
            </a:r>
            <a:br/>
            <a:r>
              <a:t>⠀⠀⠀⠀⠀⠀⠀⠀⠀⠀⠀⣿⣿⣿⣿⣿⣿⣿⣿⣿⣿⣿⣿⣿⣿⣿⣿⣿⣿⣿⣿⣿⣿⣿⢟⢟⢻⢿⢟⢻⣿⣿⣿⣿⣿⣿⣿⣿⢿⣿⣿⣿⣿⣿⣿⣿⣿⣿⣿⣿⣿⣿⡇⢕⣿⣿⣿⣿⣿⠀⠀⠀⠀⠀⠀⠀⠀⠀⠀⠀⠀</a:t>
            </a:r>
            <a:br/>
            <a:r>
              <a:t>⠀⠀⠀⠀⠀⠀⠀⠀⠀⠀⠀⣿⣿⣿⣿⣿⣿⣿⣿⣿⣿⣿⣿⣿⣿⣿⣿⣿⣿⣿⣿⣿⣿⣷⣗⢕⢕⢕⢕⢕⢜⢟⢟⢝⢟⠝⠝⢝⢟⢷⢾⢟⠻⣿⣿⣿⣿⣿⣿⣿⣿⣿⣧⢕⣿⣿⣿⣿⣿⠀⠀⠀⠀⠀⠀⠀⠀⠀⠀⠀⠀</a:t>
            </a:r>
            <a:br/>
            <a:r>
              <a:t>⠀⠀⠀⠀⠀⠀⠀⠀⠀⠀⠀⣿⣿⣿⣿⣿⣿⣿⣿⣿⣿⣿⣿⣿⣿⣿⣿⣿⣿⣿⣿⣿⣿⣿⣿⣕⢕⢅⢅⢑⠑⠑⢑⢕⢕⢀⠀⠀⠀⠀⠀⠀⠀⢹⣿⣿⣿⣿⣿⣿⣿⣿⣿⢕⣿⣿⣿⣿⣿⠀⠀⠀⠀⠀⠀⠀⠀⠀⠀⠀⠀</a:t>
            </a:r>
            <a:br/>
            <a:r>
              <a:t>⠀⠀⠀⠀⠀⠀⠀⠀⠀⠀⠀⣿⣿⣿⣿⣿⣿⣿⣿⣿⣿⣿⣿⣿⣿⣿⣿⣿⣿⣿⣿⣿⣿⣿⣿⣿⣷⣕⡑⠑⠑⢕⣄⡁⠁⠀⠀⠀⠀⠀⠀⠀⠀⣼⣿⣿⣿⣿⣿⣿⣿⣿⣿⢕⢿⣿⣿⣿⣿⠀⠀⠀⠀⠀⠀⠀⠀⠀⠀⠀⠀</a:t>
            </a:r>
            <a:br/>
            <a:r>
              <a:t>⠀⠀⠀⠀⠀⠀⠀⠀⠀⠀⠀⣿⣿⣿⣿⣿⣿⣿⣿⣿⣿⣿⣿⣿⣿⣿⣿⣿⣿⣿⣿⣿⣿⣿⣿⣿⣿⣿⣿⣷⣵⣿⣿⣿⡿⣷⣶⣦⢄⢔⢔⢔⢔⣿⣿⣿⣿⣿⣿⣿⣿⣿⣿⡕⢸⣿⣿⣿⣿⠀⠀⠀⠀⠀⠀⠀⠀⠀⠀⠀⠀</a:t>
            </a:r>
            <a:br/>
            <a:r>
              <a:t>⠀⠀⠀⠀⠀⠀⠀⠀⠀⠀⠀⣿⣿⣿⣿⣿⣿⣿⣿⣿⣿⣿⣿⣿⣿⣿⣿⣿⣿⣿⣿⣿⣿⣿⣿⣿⣿⣿⣿⣿⣿⣿⢿⣿⡗⢘⢻⣿⡇⢕⢕⢕⢼⣿⣿⣿⣿⣿⣿⣿⣿⣿⣿⡇⣸⣿⣿⣿⣿⠀⠀⠀⠀⠀⠀⠀⠀⠀⠀⠀⠀</a:t>
            </a:r>
            <a:br/>
            <a:r>
              <a:t>⠀⠀⠀⠀⠀⠀⠀⠀⠀⠀⠀⣿⣿⣿⣿⣿⣿⣿⣿⣿⣿⣿⣿⣿⣿⣿⣿⣿⣿⣿⣿⣿⣿⣿⣿⣿⣿⣿⣿⣿⣿⡟⣱⢎⣕⣵⣿⣿⢇⢕⢕⢕⣽⣿⣿⣿⣿⣿⣿⣿⣿⣿⣿⡇⢸⣿⣿⣿⣿⠀⠀⠀⠀⠀⠀⠀⠀⠀⠀⠀⠀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⠀⠀⠀⠀⠀⠀⠀⠀⠀⠀⠀⣿⣿⣿⣿⣿⣿⣿⣿⣿⣿⣿⣿⣿⣿⣿⣿⣿⣿⣿⣿⣿⣿⣿⣿⣿⣿⣿⣿⣿⢿⢕⢱⣾⣿⣿⣿⣿⢕⢕⢕⢕⣿⣿⣿⣿⣿⣿⣿⣿⣿⣿⣿⣇⢕⣿⣿⣿⣿⠀⠀⠀⠀⠀⠀⠀⠀⠀⠀⠀⠀</a:t>
            </a:r>
            <a:br/>
            <a:r>
              <a:t>⠀⠀⠀⠀⠀⠀⠀⠀⠀⠀⠀⣿⣿⣿⣿⣿⣿⣿⣿⣿⣿⣿⣿⣿⣿⣿⣿⣿⣿⣿⣿⣿⣿⣿⣿⣿⣿⣿⣿⣿⣷⣾⣿⣿⣿⣿⣿⣿⢕⢕⢕⢱⣿⣿⣿⣿⣿⣿⣿⣿⣿⣿⣿⣿⢕⣿⣿⣿⣿⠀⠀⠀⠀⠀⠀⠀⠀⠀⠀⠀⠀</a:t>
            </a:r>
            <a:br/>
            <a:r>
              <a:t>⠀⠀⠀⠀⠀⠀⠀⠀⠀⠀⠀⠛⠛⠛⠛⠛⠛⠛⠛⠛⠛⠛⠛⠛⠛⠛⠛⠛⠛⠛⠛⠛⠛⠛⠛⠛⠛⠛⠛⠛⠛⠛⠛⠛⠛⠛⠛⠛⠑⠑⠑⠚⠛⠛⠛⠛⠛⠛⠛⠛⠛⠛⠛⠛⠑⠛⠛⠛⠛⠀⠀⠀⠀⠀⠀⠀⠀⠀⠀⠀⠀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⠀⠀⠀⠀⠀⠀⠀⠀⠀⠀⠀⣿⣿⣿⣿⣿⣿⣿⣿⣿⣿⣿⣿⣿⣿⣿⣿⣿⣿⣿⣿⣿⣿⣿⣿⣿⣿⣿⣿⣿⣿⣿⣿⣿⣽⣟⣿⡿⣷⣧⣵⣕⣕⢜⢝⢟⢿⡿⣿⣿⣿⡇⢿⢿⢻⣿⣿⣿⣿⠀⠀⠀⠀⠀⠀⠀⠀⠀⠀⠀⠀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⠀⠀⠀⠀⠀⠀⠀⠀⠀⠀⠀⣿⣿⣿⣿⣿⣿⣿⣿⣿⣿⣿⣿⣿⣿⣿⣿⣿⣿⣿⣿⣿⣿⣿⣿⣿⣿⣿⣿⣿⣿⣿⣿⣿⣿⣿⣿⣿⣿⣿⣿⣿⣿⣿⣷⣷⣧⣵⣕⡕⢝⢕⢕⢕⢕⢸⣿⣿⣿⠀⠀⠀⠀⠀⠀⠀⠀⠀⠀⠀⠀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⠀⠀⠀⠀⠀⠀⠀⠀⠀⠀⠀⣿⣿⣿⣿⣿⣿⣿⣿⣿⣿⣿⣿⣿⣿⣿⣿⣿⣿⣿⣿⣿⣿⣿⣿⣿⣿⣿⣿⣿⣿⣿⣿⣿⣿⣿⣿⣿⣿⣿⣿⣿⣿⣿⣿⣿⣿⣿⣽⣿⣿⢇⢱⣵⣼⣿⡿⣿⣿⠀⠀⠀⠀⠀⠀⠀⠀⠀⠀⠀⠀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⠀⠀⠀⠀⠀⠀⠀⠀⠀⠀⠀⣿⣿⣿⣿⣿⣿⣿⣿⣿⣿⣿⣿⣿⣿⣿⣿⣿⣿⣿⣿⣿⣿⣿⣿⣿⣿⣿⣿⣿⣿⣿⣿⣿⣿⣿⣿⣿⣿⣿⣿⣿⣿⣿⣿⣿⣿⣿⣿⣿⣿⡇⢸⣾⣿⣿⣿⣼⣎⠀⠀⠀⠀⠀⠀⠀⠀⠀⠀⠀⠀</a:t>
            </a:r>
            <a:br/>
            <a:r>
              <a:t>⠀⠀⠀⠀⠀⠀⠀⠀⠀⠀⠀⣿⣿⣿⣿⣿⣿⣿⣿⣿⣿⣿⣿⣿⣿⣿⣿⣿⣿⣿⣿⣿⣿⣿⣿⣿⣿⣿⣿⣿⣿⣿⡟⢙⠑⠑⠙⢻⣿⣿⣿⣿⣿⣿⣿⣿⣿⣿⣿⣿⣿⡇⢸⣿⣿⣿⣿⣿⣿⠀⠀⠀⠀⠀⠀⠀⠀⠀⠀⠀⠀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⠀⠀⠀⠀⠀⠀⠀⠀⠀⠀⠀⣿⣿⣿⣿⣿⣿⣿⣿⣿⣿⣿⣿⣿⣿⣿⣿⣿⣿⣿⣿⣿⣿⣿⣿⣿⣿⣿⣿⣿⣿⣿⢝⢝⢕⢔⠀⢱⣿⣿⣿⣿⣿⣿⣿⣿⣿⣿⣿⣿⣿⡇⢸⣿⣿⣿⣿⣿⣿⠀⠀⠀⠀⠀⠀⠀⠀⠀⠀⠀⠀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⠀⠀⠀⠀⠀⠀⠀⠀⠀⠀⠀⣿⣿⣿⣿⣿⣿⣿⣿⣿⣿⣿⣿⣿⣿⣿⣿⣿⣿⣿⣿⣿⣿⣿⣿⣿⣿⣿⣿⣿⣿⣿⢕⢔⢕⢕⢕⢱⣿⣿⣿⣿⣿⣿⣿⣿⣿⣿⣿⣿⣿⡇⢕⣿⣿⣿⣿⣿⣿⠀⠀⠀⠀⠀⠀⠀⠀⠀⠀⠀⠀</a:t>
            </a:r>
            <a:br/>
            <a:r>
              <a:t>⠀⠀⠀⠀⠀⠀⠀⠀⠀⠀⠀⣿⣿⣿⣿⣿⣿⣿⣿⣿⣿⣿⣿⣿⣿⣿⣿⣿⣿⣿⣿⣿⣿⣿⣿⣿⣿⣿⣿⣿⣿⣿⣇⢕⢕⢕⢕⢜⣿⣿⣿⣿⣿⣿⣿⣿⣿⣿⣿⣿⣿⣿⢕⣿⣿⣿⣿⣿⣿⠀⠀⠀⠀⠀⠀⠀⠀⠀⠀⠀⠀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⠀⠀⠀⠀⠀⠀⠀⠀⠀⠀⠀⣿⣿⣿⣿⣿⣿⣿⣿⣿⣿⣿⣿⣿⣿⣿⣿⣿⣿⣿⣿⣿⣿⣿⣿⣿⣿⣿⣿⣿⣿⣿⣷⣧⣵⣕⣱⣿⣿⣿⣿⣿⣿⣿⣿⣿⣿⣿⣿⣿⣿⣿⡕⣿⣿⣿⣿⣿⣿⠀⠀⠀⠀⠀⠀⠀⠀⠀⠀⠀⠀</a:t>
            </a:r>
            <a:br/>
            <a:r>
              <a:t>⠀⠀⠀⠀⠀⠀⠀⠀⠀⠀⠀⣿⣿⣿⣿⣿⣿⣿⣿⣿⣿⣿⣿⣿⣿⣿⣿⣿⣿⣿⣿⣿⣿⣿⣿⣿⣿⣿⣿⣿⣿⣿⣿⣿⣿⣷⣿⣿⣿⣿⣿⣿⣿⣿⣿⣿⣿⣿⣿⣿⣿⣿⢕⢻⣿⣿⣿⣿⣿⠀⠀⠀⠀⠀⠀⠀⠀⠀⠀⠀⠀</a:t>
            </a:r>
            <a:br/>
            <a:r>
              <a:t>⠀⠀⠀⠀⠀⠀⠀⠀⠀⠀⠀⣿⣿⣿⣿⣿⣿⣿⣿⣿⣿⣿⣿⣿⣿⣿⣿⣿⣿⣿⣿⣿⡿⢿⢟⢿⣿⣿⣿⣿⣿⣿⢿⣯⣿⣿⣿⣿⣿⣿⣿⣿⣿⣿⣿⣿⣿⣿⣿⣿⣿⣿⡕⢸⣿⣿⣿⣿⣿⠀⠀⠀⠀⠀⠀⠀⠀⠀⠀⠀⠀</a:t>
            </a:r>
            <a:br/>
            <a:r>
              <a:t>⠀⠀⠀⠀⠀⠀⠀⠀⠀⠀⠀⣿⣿⣿⣿⣿⣿⣿⣿⣿⣿⣿⣿⣿⣿⣿⣿⣿⣿⣿⣿⣿⣷⣷⡷⢕⢜⢿⣿⣿⣿⣟⣕⣺⣿⣿⣿⣿⣿⣿⣿⣿⣿⣿⣿⣿⣿⣿⣿⣿⣿⣿⡇⢸⣿⣿⣿⣿⣿⠀⠀⠀⠀⠀⠀⠀⠀⠀⠀⠀⠀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⠀⠀⠀⠀⠀⠀⠀⠀⠀⠀⠀⣿⣿⣿⣿⣿⣿⣿⣿⣿⣿⣿⣿⣿⣿⣿⣿⣿⣿⣿⣿⣿⣿⣿⣿⣿⣿⣿⣿⣿⣿⣿⣿⣿⣿⣿⣿⣿⣿⣷⣽⣿⣿⣿⣿⣿⣿⣿⣿⣿⣿⣿⡇⢸⣿⣿⣿⣿⣿⠀⠀⠀⠀⠀⠀⠀⠀⠀⠀⠀⠀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⠀⠀⠀⠀⠀⠀⠀⠀⠀⠀⠀⣿⣿⣿⣿⣿⣿⣿⣿⣿⣿⣿⣿⣿⣿⣿⣿⣿⣿⣿⣿⣿⣿⣿⣿⣿⡟⢝⢝⣝⣽⣽⣿⣿⣿⣿⣿⣻⣿⣿⣿⣿⣿⣿⣿⣿⣿⣿⣿⣿⣿⣿⡇⢜⣿⣿⣿⣿⣿⠀⠀⠀⠀⠀⠀⠀⠀⠀⠀⠀⠀</a:t>
            </a:r>
            <a:br/>
            <a:r>
              <a:t>⠀⠀⠀⠀⠀⠀⠀⠀⠀⠀⠀⣿⣿⣿⣿⣿⣿⣿⣿⣿⣿⣿⣿⣿⣿⣿⣿⣿⣿⣿⣿⣿⣿⣿⡕⢕⢕⢕⢜⢝⣿⣿⢟⢟⠛⠋⠑⠙⠑⠚⠑⢜⣿⣿⣿⣿⣿⣿⣿⣿⣿⣿⣇⢕⣿⣿⣿⣿⣿⠀⠀⠀⠀⠀⠀⠀⠀⠀⠀⠀⠀</a:t>
            </a:r>
            <a:br/>
            <a:r>
              <a:t>⠀⠀⠀⠀⠀⠀⠀⠀⠀⠀⠀⣿⣿⣿⣿⣿⣿⣿⣿⣿⣿⣿⣿⣿⣿⣿⣿⣿⣿⣿⣿⣿⣿⣿⣧⡕⢕⢕⢅⢅⢁⠀⠕⠕⠀⠀⠀⠀⠀⠀⠀⢅⣿⣿⣿⣿⣿⣿⣿⣿⣿⣿⣷⢕⣿⣿⣿⣿⣿⠀⠀⠀⠀⠀⠀⠀⠀⠀⠀⠀⠀</a:t>
            </a:r>
            <a:br/>
            <a:r>
              <a:t>⠀⠀⠀⠀⠀⠀⠀⠀⠀⠀⠀⣿⣿⣿⣿⣿⣿⣿⣿⣿⣿⣿⣿⣿⣿⣿⣿⣿⣿⣿⣿⣿⣿⣿⣿⣿⣷⣔⡁⢄⣼⣷⣦⣤⣄⣀⡀⠀⢄⢄⢄⢱⣿⣿⣿⣿⣿⣿⣿⣿⣿⣿⣿⢕⣿⣿⣿⣿⣿⠀⠀⠀⠀⠀⠀⠀⠀⠀⠀⠀⠀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⠀⠀⠀⠀⠀⠀⠀⠀⠀⠀⠀⣿⣿⣿⣿⣿⣿⣿⣿⣿⣿⣿⣿⣿⣿⣿⣿⣿⣿⣿⣿⣿⣿⣿⣿⣿⣿⣿⣿⣿⣿⣿⣿⡝⢻⣿⣿⢕⢕⢕⢕⣾⣿⣿⣿⣿⣿⣿⣿⣿⣿⣿⣿⢕⢸⣿⣿⣿⣿⠀⠀⠀⠀⠀⠀⠀⠀⠀⠀⠀⠀</a:t>
            </a:r>
            <a:br/>
            <a:r>
              <a:t>⠀⠀⠀⠀⠀⠀⠀⠀⠀⠀⠀⣿⣿⣿⣿⣿⣿⣿⣿⣿⣿⣿⣿⣿⣿⣿⣿⣿⣿⣿⣿⣿⣿⣿⣿⣿⣿⣿⣿⣿⡧⢝⢏⢕⣸⣿⣿⢕⢕⢕⢕⣿⣿⣿⣿⣿⣿⣿⣿⣿⣿⣿⣿⡇⣸⣿⣿⣿⣿⠀⠀⠀⠀⠀⠀⠀⠀⠀⠀⠀⠀</a:t>
            </a:r>
            <a:br/>
            <a:r>
              <a:t>⠀⠀⠀⠀⠀⠀⠀⠀⠀⠀⠀⣿⣿⣿⣿⣿⣿⣿⣿⣿⣿⣿⣿⣿⣿⣿⣿⣿⣿⣿⣿⣿⣿⣿⣿⣿⣿⣿⣿⣟⢕⢇⣵⣾⣿⣿⣿⢕⢕⢕⢕⣿⣿⣿⣿⣿⣿⣿⣿⣿⣿⣿⣿⡇⢸⣿⣿⣿⣿⠀⠀⠀⠀⠀⠀⠀⠀⠀⠀⠀⠀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⠀⠀⠀⠀⠀⠀⠀⠀⠀⠀⠀⣿⣿⣿⣿⣿⣿⣿⣿⣿⣿⣿⣿⣿⣿⣿⣿⣿⣿⣿⣿⣿⣿⣿⣿⣿⣿⣿⣏⣝⣵⣾⣿⣿⣿⣿⡿⢕⢕⢕⣸⣿⣿⣿⣿⣿⣿⣿⣿⣿⣿⣿⣿⡇⢕⣿⣿⣿⣿⠀⠀⠀⠀⠀⠀⠀⠀⠀⠀⠀⠀</a:t>
            </a:r>
            <a:br/>
            <a:r>
              <a:t>⠀⠀⠀⠀⠀⠀⠀⠀⠀⠀⠀⣿⣿⣿⣿⣿⣿⣿⣿⣿⣿⣿⣿⣿⣿⣿⣿⣿⣿⣿⣿⣿⣿⣿⣿⣿⣿⣿⣿⣿⣿⣿⣿⣿⣿⣿⣧⢕⢕⢕⢿⣿⣿⣿⣿⣿⣿⣿⣿⣿⣿⣿⣿⣿⢕⣿⣿⣿⣿⠀⠀⠀⠀⠀⠀⠀⠀⠀⠀⠀⠀</a:t>
            </a:r>
            <a:br/>
            <a:r>
              <a:t>⠀⠀⠀⠀⠀⠀⠀⠀⠀⠀⠀⠛⠛⠛⠛⠛⠛⠛⠛⠛⠛⠛⠛⠛⠛⠛⠛⠛⠛⠛⠛⠛⠛⠛⠛⠛⠛⠛⠛⠛⠛⠛⠛⠛⠛⠛⠛⠑⠑⠑⠘⠛⠛⠛⠛⠛⠛⠛⠛⠛⠛⠛⠛⠛⠑⠛⠛⠛⠛⠀⠀⠀⠀⠀⠀⠀⠀⠀⠀⠀⠀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⠀⠀⠀⠀⠀⠀⠀⠀⠀⠀⠀⣿⣿⣿⣿⣿⣿⣿⣿⣿⣿⣿⣿⣿⣿⣿⣿⣿⣿⣿⣿⣿⣿⣿⣿⣿⣿⣿⣿⣿⣿⣿⣿⣿⣿⣿⣿⡿⣷⣷⣵⣵⣕⢜⢝⢟⢿⢿⣿⣿⣿⡕⢿⢿⢻⢿⣿⣿⣿⠀⠀⠀⠀⠀⠀⠀⠀⠀⠀⠀⠀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⠀⠀⠀⠀⠀⠀⠀⠀⠀⠀⠀⣿⣿⣿⣿⣿⣿⣿⣿⣿⣿⣿⣿⣿⣿⣿⣿⣿⣿⣿⣿⣿⣿⣿⣿⣿⣿⣿⣿⣿⣿⣿⣿⣿⣿⣿⣿⣿⣿⣿⣿⣿⣿⣿⣷⣷⣧⣵⣕⣕⢝⢕⢕⢕⢕⢸⣿⣿⣿⠀⠀⠀⠀⠀⠀⠀⠀⠀⠀⠀⠀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⠀⠀⠀⠀⠀⠀⠀⠀⠀⠀⠀⣿⣿⣿⣿⣿⣿⣿⣿⣿⣿⣿⣿⣿⣿⣿⣿⣿⣿⣿⣿⣿⣿⣿⣿⣿⣿⣿⣿⣿⣿⣿⣿⣿⣿⣿⣿⣿⣿⣿⣿⣿⣿⣿⣿⣿⣿⣿⣿⣿⣿⢕⢱⣵⣼⣿⣿⢿⣿⠀⠀⠀⠀⠀⠀⠀⠀⠀⠀⠀⠀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⠀⠀⠀⠀⠀⠀⠀⠀⠀⠀⠀⣿⣿⣿⣿⣿⣿⣿⣿⣿⣿⣿⣿⣿⣿⣿⣿⣿⣿⣿⣿⣿⣿⣿⣿⣿⣿⣿⣿⣿⣿⣿⣿⣿⣿⣿⣿⣿⣿⣿⣿⣿⣿⣿⣿⣿⣿⣿⣿⣿⣿⡇⢸⣾⣿⣿⣿⣼⣎⠀⠀⠀⠀⠀⠀⠀⠀⠀⠀⠀⠀</a:t>
            </a:r>
            <a:br/>
            <a:r>
              <a:t>⠀⠀⠀⠀⠀⠀⠀⠀⠀⠀⠀⣿⣿⣿⣿⣿⣿⣿⣿⣿⣿⣿⣿⣿⣿⣿⣿⣿⣿⣿⣿⣿⣿⣿⣿⣿⣿⣿⣿⣿⣿⢏⢑⢑⠑⠙⢿⣿⣿⣿⣿⣿⣿⣿⣿⣿⣿⣿⣿⣿⣿⡇⢸⣿⣿⣿⣿⣿⣿⠀⠀⠀⠀⠀⠀⠀⠀⠀⠀⠀⠀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⠀⠀⠀⠀⠀⠀⠀⠀⠀⠀⠀⣿⣿⣿⣿⣿⣿⣿⣿⣿⣿⣿⣿⣿⣿⣿⣿⣿⣿⣿⣿⣿⣿⣿⣿⣿⣿⣿⣿⣿⣿⢕⢕⢕⢕⢀⢸⣿⣿⣿⣿⣿⣿⣿⣿⣿⣿⣿⣿⣿⣿⡇⢸⣿⣿⣿⣿⣿⣿⠀⠀⠀⠀⠀⠀⠀⠀⠀⠀⠀⠀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⠀⠀⠀⠀⠀⠀⠀⠀⠀⠀⠀⣿⣿⣿⣿⣿⣿⣿⣿⣿⣿⣿⣿⣿⣿⣿⣿⣿⣿⣿⣿⣿⣿⣿⣿⣿⣿⣿⣿⣿⣿⡱⢕⢔⢕⢕⢼⣿⣿⣿⣿⣿⣿⣿⣿⣿⣿⣿⣿⣿⣿⡇⢜⣿⣿⣿⣿⣿⣿⠀⠀⠀⠀⠀⠀⠀⠀⠀⠀⠀⠀</a:t>
            </a:r>
            <a:br/>
            <a:r>
              <a:t>⠀⠀⠀⠀⠀⠀⠀⠀⠀⠀⠀⣿⣿⣿⣿⣿⣿⣿⣿⣿⣿⣿⣿⣿⣿⣿⣿⣿⣿⣿⣿⣿⣿⣿⣿⣿⣿⣿⣿⣿⣿⣇⢕⢕⢕⢕⢜⣿⣿⣿⣿⣿⣿⣿⣿⣿⣿⣿⣿⣿⣿⣷⢕⣿⣿⣿⣿⣿⣿⠀⠀⠀⠀⠀⠀⠀⠀⠀⠀⠀⠀</a:t>
            </a:r>
            <a:br/>
            <a:r>
              <a:t>⠀⠀⠀⠀⠀⠀⠀⠀⠀⠀⠀⣿⣿⣿⣿⣿⣿⣿⣿⣿⣿⣿⣿⣿⣿⣿⣿⣿⣿⣿⣿⣿⣿⣿⣿⣿⣿⣿⣿⣿⣿⣿⣷⣵⣴⣾⣿⣿⣿⣿⣿⣿⣿⣿⣿⣿⣿⣿⣿⣿⣿⣿⡕⣿⣿⣿⣿⣿⣿⠀⠀⠀⠀⠀⠀⠀⠀⠀⠀⠀⠀</a:t>
            </a:r>
            <a:br/>
            <a:r>
              <a:t>⠀⠀⠀⠀⠀⠀⠀⠀⠀⠀⠀⣿⣿⣿⣿⣿⣿⣿⣿⣿⣿⣿⣿⣿⣿⣿⣿⣿⣿⣿⣿⣿⣿⣿⣿⣿⣿⣿⣿⣿⣿⣿⣾⣿⣯⣿⣿⣿⣿⣿⣿⣿⣿⣿⣿⣿⣿⣿⣿⣿⣿⣿⢕⢿⣿⣿⣿⣿⣿⠀⠀⠀⠀⠀⠀⠀⠀⠀⠀⠀⠀</a:t>
            </a:r>
            <a:br/>
            <a:r>
              <a:t>⠀⠀⠀⠀⠀⠀⠀⠀⠀⠀⠀⣿⣿⣿⣿⣿⣿⣿⣿⣿⣿⣿⣿⣿⣿⣿⣿⣿⣿⣿⣿⣿⡿⢟⢻⣿⣿⣿⣿⣿⣿⣿⣿⣿⣿⣻⣿⣷⣿⣿⣿⣿⣿⣿⣿⣿⣿⣿⣿⣿⣿⣿⡕⢸⣿⣿⣿⣿⣿⠀⠀⠀⠀⠀⠀⠀⠀⠀⠀⠀⠀</a:t>
            </a:r>
            <a:br/>
            <a:r>
              <a:t>⠀⠀⠀⠀⠀⠀⠀⠀⠀⠀⠀⣿⣿⣿⣿⣿⣿⣿⣿⣿⣿⣿⣿⣿⣿⣿⣿⣿⣿⣿⣿⣿⣿⣵⢧⢜⢹⡿⣿⣿⡿⢇⣿⣿⢺⣿⣿⣿⡿⣿⣿⣿⣿⣿⣿⣿⣿⣿⣿⣿⣿⣿⡇⢸⣿⣿⣿⣿⣿⠀⠀⠀⠀⠀⠀⠀⠀⠀⠀⠀⠀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⠀⠀⠀⠀⠀⠀⠀⠀⠀⠀⠀⣿⣿⣿⣿⣿⣿⣿⣿⣿⣿⣿⣿⣿⣿⣿⣿⣿⣿⣿⣿⣿⣿⣿⣿⣿⣿⣿⣿⣿⣿⣿⣿⣿⣿⣿⣿⣿⣿⣾⣿⣿⣿⣿⣿⣿⣿⣿⣿⣿⣿⣿⡇⢸⣿⣿⣿⣿⣿⠀⠀⠀⠀⠀⠀⠀⠀⠀⠀⠀⠀</a:t>
            </a:r>
            <a:br/>
            <a:r>
              <a:t>⠀⠀⠀⠀⠀⠀⠀⠀⠀⠀⠀⣿⣿⣿⣿⣿⣿⣿⣿⣿⣿⣿⣿⣿⣿⣿⣿⣿⣿⣿⣿⣿⣿⣿⢏⡝⢕⢕⢕⢕⣱⣽⣿⣿⣿⣿⢿⣿⣿⡿⣿⣿⣿⣿⣿⣿⣿⣿⣿⣿⣿⣿⡇⢸⣿⣿⣿⣿⣿⠀⠀⠀⠀⠀⠀⠀⠀⠀⠀⠀⠀</a:t>
            </a:r>
            <a:br/>
            <a:r>
              <a:t>⠀⠀⠀⠀⠀⠀⠀⠀⠀⠀⠀⣿⣿⣿⣿⣿⣿⣿⣿⣿⣿⣿⣿⣿⣿⣿⣿⣿⣿⣿⣿⣿⣿⢇⢕⢕⢕⢕⢺⣿⣿⡿⢟⢟⠋⠁⠁⠁⠁⠀⢸⣿⣿⣿⣿⣿⣿⣿⣿⣿⣿⣿⡇⢕⣿⣿⣿⣿⣿⠀⠀⠀⠀⠀⠀⠀⠀⠀⠀⠀⠀</a:t>
            </a:r>
            <a:br/>
            <a:r>
              <a:t>⠀⠀⠀⠀⠀⠀⠀⠀⠀⠀⠀⣿⣿⣿⣿⣿⣿⣿⣿⣿⣿⣿⣿⣿⣿⣿⣿⣿⣿⣿⣿⣿⣿⣵⣵⢕⢕⢕⠕⢼⣏⢁⠑⠀⠀⠀⠀⠀⢀⠀⢸⣿⣿⣿⣿⣿⣿⣿⣿⣿⣿⣿⣷⢕⣿⣿⣿⣿⣿⠀⠀⠀⠀⠀⠀⠀⠀⠀⠀⠀⠀</a:t>
            </a:r>
            <a:br/>
            <a:r>
              <a:t>⠀⠀⠀⠀⠀⠀⠀⠀⠀⠀⠀⣿⣿⣿⣿⣿⣿⣿⣿⣿⣿⣿⣿⣿⣿⣿⣿⣿⣿⣿⣿⣿⣿⣿⣿⣿⣵⣄⣰⣾⣿⣿⣷⣶⣶⡔⢔⢕⢕⢕⣾⣿⣿⣿⣿⣿⣿⣿⣿⣿⣿⣿⣿⢕⣿⣿⣿⣿⣿⠀⠀⠀⠀⠀⠀⠀⠀⠀⠀⠀⠀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⠀⠀⠀⠀⠀⠀⠀⠀⠀⠀⠀⣿⣿⣿⣿⣿⣿⣿⣿⣿⣿⣿⣿⣿⣿⣿⣿⣿⣿⣿⣿⣿⣿⣿⣿⣿⣿⣿⣿⢿⣿⡷⢝⣿⣿⡇⢕⢕⢕⢕⣿⣿⣿⣿⣿⣿⣿⣿⣿⣿⣿⣿⣿⢕⢸⣿⣿⣿⣿⠀⠀⠀⠀⠀⠀⠀⠀⠀⠀⠀⠀</a:t>
            </a:r>
            <a:br/>
            <a:r>
              <a:t>⠀⠀⠀⠀⠀⠀⠀⠀⠀⠀⠀⣿⣿⣿⣿⣿⣿⣿⣿⣿⣿⣿⣿⣿⣿⣿⣿⣿⣿⣿⣿⣿⣿⣿⣿⣿⣿⣿⣿⣇⣕⢕⣵⣿⣿⣧⢕⢕⢕⢕⣿⣿⣿⣿⣿⣿⣿⣿⣿⣿⣿⣿⣿⡇⢸⣿⣿⣿⣿⠀⠀⠀⠀⠀⠀⠀⠀⠀⠀⠀⠀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⠀⠀⠀⠀⠀⠀⠀⠀⠀⠀⠀⣿⣿⣿⣿⣿⣿⣿⣿⣿⣿⣿⣿⣿⣿⣿⣿⣿⣿⣿⣿⣿⣿⣿⣿⣿⣿⣿⣽⢎⣱⣿⣿⣿⣿⣿⢕⢕⢕⣸⣿⣿⣿⣿⣿⣿⣿⣿⣿⣿⣿⣿⣿⡇⢸⣿⣿⣿⣿⠀⠀⠀⠀⠀⠀⠀⠀⠀⠀⠀⠀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⠀⠀⠀⠀⠀⠀⠀⠀⠀⠀⠀⣿⣿⣿⣿⣿⣿⣿⣿⣿⣿⣿⣿⣿⣿⣿⣿⣿⣿⣿⣿⣿⣿⣿⣿⣿⣿⣷⣵⣾⣿⣿⣿⣿⣿⣿⢕⢕⢕⣿⣿⣿⣿⣿⣿⣿⣿⣿⣿⣿⣿⣿⣿⡇⢕⣿⣿⣿⣿⠀⠀⠀⠀⠀⠀⠀⠀⠀⠀⠀⠀</a:t>
            </a:r>
            <a:br/>
            <a:r>
              <a:t>⠀⠀⠀⠀⠀⠀⠀⠀⠀⠀⠀⣿⣿⣿⣿⣿⣿⣿⣿⣿⣿⣿⣿⣿⣿⣿⣿⣿⣿⣿⣿⣿⣿⣿⣿⣿⣿⣿⣿⣿⣿⣿⣿⣿⣿⣿⡇⢕⢕⢸⣿⣿⣿⣿⣿⣿⣿⣿⣿⣿⣿⣿⣿⣿⢕⣿⣿⣿⣿⠀⠀⠀⠀⠀⠀⠀⠀⠀⠀⠀⠀</a:t>
            </a:r>
            <a:br/>
            <a:r>
              <a:t>⠀⠀⠀⠀⠀⠀⠀⠀⠀⠀⠀⠛⠛⠛⠛⠛⠛⠛⠛⠛⠛⠛⠛⠛⠛⠛⠛⠛⠛⠛⠛⠛⠛⠛⠛⠛⠛⠛⠛⠛⠛⠛⠛⠛⠛⠛⠑⠑⠑⠘⠛⠛⠛⠛⠛⠛⠛⠛⠛⠛⠛⠛⠛⠛⠑⠛⠛⠛⠛⠀⠀⠀⠀⠀⠀⠀⠀⠀⠀⠀⠀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⠀⠀⠀⠀⠀⠀⠀⠀⠀⠀⠀⣿⣿⣿⣿⣿⣿⣿⣿⣿⣿⣿⣿⣿⣿⣿⣿⣿⣿⣿⣿⣿⣿⣿⣿⣿⣿⣿⣿⣿⣿⣿⣿⣿⣽⣿⣿⡿⣷⣷⣵⣵⣕⡜⢹⢟⢟⢿⣿⣿⣿⡕⢿⢿⢻⢿⣿⣿⣿⠀⠀⠀⠀⠀⠀⠀⠀⠀⠀⠀⠀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⠀⠀⠀⠀⠀⠀⠀⠀⠀⠀⠀⣿⣿⣿⣿⣿⣿⣿⣿⣿⣿⣿⣿⣿⣿⣿⣿⣿⣿⣿⣿⣿⣿⣿⣿⣿⣿⣿⣿⣿⣿⣿⣿⣿⣿⣿⣿⣿⣿⣿⣿⣿⣿⣿⣷⣷⣧⣵⣕⣕⢝⢕⢕⢕⢕⡱⣿⣿⣿⠀⠀⠀⠀⠀⠀⠀⠀⠀⠀⠀⠀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⠀⠀⠀⠀⠀⠀⠀⠀⠀⠀⠀⣿⣿⣿⣿⣿⣿⣿⣿⣿⣿⣿⣿⣿⣿⣿⣿⣿⣿⣿⣿⣿⣿⣿⣿⣿⣿⣿⣿⣿⣿⣿⣿⣿⣿⣿⣿⣿⣿⣿⣿⣿⣿⣿⣿⣿⣿⣿⣿⣿⣿⢕⢱⣧⣼⣿⡿⢿⣿⠀⠀⠀⠀⠀⠀⠀⠀⠀⠀⠀⠀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⠀⠀⠀⠀⠀⠀⠀⠀⠀⠀⠀⣿⣿⣿⣿⣿⣿⣿⣿⣿⣿⣿⣿⣿⣿⣿⣿⣿⣿⣿⣿⣿⣿⣿⣿⣿⣿⣿⣿⣿⣿⣿⣿⣿⣿⣿⣿⣿⣿⣿⣿⣿⣿⣿⣿⣿⣿⣿⣿⣿⣿⡇⢸⣿⣿⣿⣿⣼⣇⠀⠀⠀⠀⠀⠀⠀⠀⠀⠀⠀⠀</a:t>
            </a:r>
            <a:br/>
            <a:r>
              <a:t>⠀⠀⠀⠀⠀⠀⠀⠀⠀⠀⠀⣿⣿⣿⣿⣿⣿⣿⣿⣿⣿⣿⣿⣿⣿⣿⣿⣿⣿⣿⣿⣿⣿⣿⣿⣿⣿⣿⣿⢏⢙⢁⠑⠙⣿⣿⣿⣿⣿⣿⣿⣿⣿⣿⣿⣿⣿⣿⣿⣿⣿⡇⢸⣿⣿⣿⣿⣿⣿⠀⠀⠀⠀⠀⠀⠀⠀⠀⠀⠀⠀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⠀⠀⠀⠀⠀⠀⠀⠀⠀⠀⠀⣿⣿⣿⣿⣿⣿⣿⣿⣿⣿⣿⣿⣿⣿⣿⣿⣿⣿⣿⣿⣿⣿⣿⣿⣿⣿⣿⣿⡕⢕⢕⢕⢔⢸⣿⣿⣿⣿⣿⣿⣿⣿⣿⣿⣿⣿⣿⣿⣿⣿⡇⢸⣿⣿⣿⣿⣿⣿⠀⠀⠀⠀⠀⠀⠀⠀⠀⠀⠀⠀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⠀⠀⠀⠀⠀⠀⠀⠀⠀⠀⠀⣿⣿⣿⣿⣿⣿⣿⣿⣿⣿⣿⣿⣿⣿⣿⣿⣿⣿⣿⣿⣿⣿⣿⣿⣿⣿⣿⣿⡇⢕⢕⢕⢕⢸⣿⣿⣿⣿⣿⣿⣿⣿⣿⣿⣿⣿⣿⣿⣿⣿⡇⢜⣿⣿⣿⣿⣿⣿⠀⠀⠀⠀⠀⠀⠀⠀⠀⠀⠀⠀</a:t>
            </a:r>
            <a:br/>
            <a:r>
              <a:t>⠀⠀⠀⠀⠀⠀⠀⠀⠀⠀⠀⣿⣿⣿⣿⣿⣿⣿⣿⣿⣿⣿⣿⣿⣿⣿⣿⣿⣿⣿⣿⣿⣿⣿⣿⣿⣿⣿⣿⣿⡕⢅⢕⢕⢜⣿⣿⣿⣿⣿⣿⣿⣿⣿⣿⣿⣿⣿⣿⣿⣿⣷⢕⣿⣿⣿⣿⣿⣿⠀⠀⠀⠀⠀⠀⠀⠀⠀⠀⠀⠀</a:t>
            </a:r>
            <a:br/>
            <a:r>
              <a:t>⠀⠀⠀⠀⠀⠀⠀⠀⠀⠀⠀⣿⣿⣿⣿⣿⣿⣿⣿⣿⣿⣿⣿⣿⣿⣿⣿⣿⣿⣿⣿⣿⣿⣿⣿⣿⣿⣿⣿⣿⣷⣧⣵⣷⣿⣿⣿⣿⣿⣿⣿⣿⣿⣿⣿⣿⣿⣿⣿⣿⣿⣿⡕⣿⣿⣿⣿⣿⣿⠀⠀⠀⠀⠀⠀⠀⠀⠀⠀⠀⠀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⠀⠀⠀⠀⠀⠀⠀⠀⠀⠀⠀⣿⣿⣿⣿⣿⣿⣿⣿⣿⣿⣿⣿⣿⣿⣿⣿⣿⣿⣿⣿⣿⣿⣿⣿⣿⣿⣿⣿⣿⣿⣿⢿⣿⣿⣿⣿⣿⣿⣿⣿⣿⣿⣿⣿⣿⣿⣿⣿⣿⣿⣿⢕⢿⣿⣿⣿⣿⣿⠀⠀⠀⠀⠀⠀⠀⠀⠀⠀⠀⠀</a:t>
            </a:r>
            <a:br/>
            <a:r>
              <a:t>⠀⠀⠀⠀⠀⠀⠀⠀⠀⠀⠀⣿⣿⣿⣿⣿⣿⣿⣿⣿⣿⣿⣿⣿⣿⣿⣿⣿⣿⣿⣿⡿⢟⢻⢿⣿⣿⣿⣿⣿⢿⣿⣿⣯⣿⣿⣿⣿⣿⣿⣿⣿⣿⣿⣿⣿⣿⣿⣿⣿⣿⣿⡕⢹⣿⣿⣿⣿⣿⠀⠀⠀⠀⠀⠀⠀⠀⠀⠀⠀⠀</a:t>
            </a:r>
            <a:br/>
            <a:r>
              <a:t>⠀⠀⠀⠀⠀⠀⠀⠀⠀⠀⠀⣿⣿⣿⣿⣿⣿⣿⣿⣿⣿⣿⣿⣿⣿⣿⣿⣿⣿⣿⣿⣿⣷⡷⢕⢝⣿⣿⣿⢟⢺⣷⣷⣿⣿⣿⣿⢿⣿⣿⣿⣿⣿⣿⣿⣿⣿⣿⣿⣿⣿⣿⡇⢸⣿⣿⣿⣿⣿⠀⠀⠀⠀⠀⠀⠀⠀⠀⠀⠀⠀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⠀⠀⠀⠀⠀⠀⠀⠀⠀⠀⠀⣿⣿⣿⣿⣿⣿⣿⣿⣿⣿⣿⣿⣿⣿⣿⣿⣿⣿⣿⣿⣿⣿⣿⣿⡿⢿⢿⢿⢿⣿⢯⣿⣿⣿⣿⣿⣿⣿⣿⣿⣿⣿⣿⣿⣿⣿⣿⣿⣿⣿⣿⡇⢸⣿⣿⣿⣿⣿⠀⠀⠀⠀⠀⠀⠀⠀⠀⠀⠀⠀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⠀⠀⠀⠀⠀⠀⠀⠀⠀⠀⠀⣿⣿⣿⣿⣿⣿⣿⣿⣿⣿⣿⣿⣿⣿⣿⣿⣿⣿⣿⣿⣿⡿⢝⢕⢕⢕⢕⢕⢕⣵⣿⣿⡿⠟⠟⠟⠟⣿⣿⣿⣿⣿⣿⣿⣿⣿⣿⣿⣿⣿⣿⡇⢸⣿⣿⣿⣿⣿⠀⠀⠀⠀⠀⠀⠀⠀⠀⠀⠀⠀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⠀⠀⠀⠀⠀⠀⠀⠀⠀⠀⠀⣿⣿⣿⣿⣿⣿⣿⣿⣿⣿⣿⣿⣿⣿⣿⣿⣿⣿⣿⣿⣿⣇⢕⢕⢁⢀⣵⣾⣿⣿⣿⠟⠁⠀⠀⢀⠀⣽⣿⣿⣿⣿⣿⣿⣿⣿⣿⣿⣿⣿⣿⡧⢕⣿⣿⣿⣿⣿⠀⠀⠀⠀⠀⠀⠀⠀⠀⠀⠀⠀</a:t>
            </a:r>
            <a:br/>
            <a:r>
              <a:t>⠀⠀⠀⠀⠀⠀⠀⠀⠀⠀⠀⣿⣿⣿⣿⣿⣿⣿⣿⣿⣿⣿⣿⣿⣿⣿⣿⣿⣿⣿⣿⣿⣿⢇⡕⢕⢕⢜⢻⣿⣿⣥⣄⡄⢔⢕⢕⢱⣿⣿⣿⣿⣿⣿⣿⣿⣿⣿⣿⣿⣿⣿⣿⢕⣿⣿⣿⣿⣿⠀⠀⠀⠀⠀⠀⠀⠀⠀⠀⠀⠀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⠀⠀⠀⠀⠀⠀⠀⠀⠀⠀⠀⣿⣿⣿⣿⣿⣿⣿⣿⣿⣿⣿⣿⣿⣿⣿⣿⣿⣿⣿⣿⣿⣿⣿⣷⣣⣕⣵⣷⣿⢿⣿⣿⡇⢕⢕⢕⢕⣿⣿⣿⣿⣿⣿⣿⣿⣿⣿⣿⣿⣿⣿⣿⢕⣿⣿⣿⣿⣿⠀⠀⠀⠀⠀⠀⠀⠀⠀⠀⠀⠀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⠀⠀⠀⠀⠀⠀⠀⠀⠀⠀⠀⣿⣿⣿⣿⣿⣿⣿⣿⣿⣿⣿⣿⣿⣿⣿⣿⣿⣿⣿⣿⣿⣿⣿⣿⣿⣾⣿⢟⢟⢕⢹⣿⣿⢕⢕⢕⢱⣿⣿⣿⣿⣿⣿⣿⣿⣿⣿⣿⣿⣿⣿⣿⢕⢸⣿⣿⣿⣿⠀⠀⠀⠀⠀⠀⠀⠀⠀⠀⠀⠀</a:t>
            </a:r>
            <a:br/>
            <a:r>
              <a:t>⠀⠀⠀⠀⠀⠀⠀⠀⠀⠀⠀⣿⣿⣿⣿⣿⣿⣿⣿⣿⣿⣿⣿⣿⣿⣿⣿⣿⣿⣿⣿⣿⣿⣿⣿⣿⣿⣿⢱⢇⣮⣿⣿⣿⡕⢕⢕⣼⣿⣿⣿⣿⣿⣿⣿⣿⣿⣿⣿⣿⣿⣿⣿⡇⣸⣿⣿⣿⣿⠀⠀⠀⠀⠀⠀⠀⠀⠀⠀⠀⠀</a:t>
            </a:r>
            <a:br/>
            <a:r>
              <a:t>⠀⠀⠀⠀⠀⠀⠀⠀⠀⠀⠀⣿⣿⣿⣿⣿⣿⣿⣿⣿⣿⣿⣿⣿⣿⣿⣿⣿⣿⣿⣿⣿⣿⣿⣿⣿⣿⢷⢇⣼⣿⣿⣿⡿⢕⢕⢕⣿⣿⣿⣿⣿⣿⣿⣿⣿⣿⣿⣿⣿⣿⣿⣿⡇⢸⣿⣿⣿⣿⠀⠀⠀⠀⠀⠀⠀⠀⠀⠀⠀⠀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⠀⠀⠀⠀⠀⠀⠀⠀⠀⠀⠀⣿⣿⣿⣿⣿⣿⣿⣿⣿⣿⣿⣿⣿⣿⣿⣿⣿⣿⣿⣿⣿⣿⣿⣿⣿⣿⣷⣾⣿⣿⣿⣿⡇⢕⢕⢱⣿⣿⣿⣿⣿⣿⣿⣿⣿⣿⣿⣿⣿⣿⣿⣿⡇⢕⣿⣿⣿⣿⠀⠀⠀⠀⠀⠀⠀⠀⠀⠀⠀⠀</a:t>
            </a:r>
            <a:br/>
            <a:r>
              <a:t>⠀⠀⠀⠀⠀⠀⠀⠀⠀⠀⠀⣿⣿⣿⣿⣿⣿⣿⣿⣿⣿⣿⣿⣿⣿⣿⣿⣿⣿⣿⣿⣿⣿⣿⣿⣿⣿⣿⣿⣿⣿⣿⣿⣧⡕⢕⣿⣿⣿⣿⣿⣿⣿⣿⣿⣿⣿⣿⣿⣿⣿⣿⣿⣿⢕⣿⣿⣿⣿⠀⠀⠀⠀⠀⠀⠀⠀⠀⠀⠀⠀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⠀⠀⠀⠀⠀⠀⠀⠀⠀⠀⠀⣿⣿⣿⣿⣿⣿⣿⣿⣿⣿⣿⣿⣿⣿⣿⣿⣿⣿⣿⣿⣿⣿⣿⣿⣿⣿⣿⣿⣿⣿⣿⣿⣿⣿⣿⣿⣿⣷⣷⣵⣵⣕⢕⢝⢝⢟⢿⣿⣿⣿⢕⢿⢿⢟⢿⣿⣿⣿⠀⠀⠀⠀⠀⠀⠀⠀⠀⠀⠀⠀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⠀⠀⠀⠀⠀⠀⠀⠀⠀⠀⠀⣿⣿⣿⣿⣿⣿⣿⣿⣿⣿⣿⣿⣿⣿⣿⣿⣿⣿⣿⣿⣿⣿⣿⣿⣿⣿⣿⣿⣿⣿⣿⣿⣿⣿⣿⣿⣿⣿⣿⣿⣿⣿⣿⣿⣷⣧⣵⣕⣕⢝⢕⢕⢕⢕⡱⣿⣿⣿⠀⠀⠀⠀⠀⠀⠀⠀⠀⠀⠀⠀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⠀⠀⠀⠀⠀⠀⠀⠀⠀⠀⠀⣿⣿⣿⣿⣿⣿⣿⣿⣿⣿⣿⣿⣿⣿⣿⣿⣿⣿⣿⣿⣿⣿⣿⣿⣿⣿⣿⣿⣿⣿⣿⣿⣿⣿⣿⣿⣿⣿⣿⣿⣿⣿⣿⣿⣿⣿⣿⣿⣿⣿⢕⢱⣧⣼⣿⣿⢿⣿⠀⠀⠀⠀⠀⠀⠀⠀⠀⠀⠀⠀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⠀⠀⠀⠀⠀⠀⠀⠀⠀⠀⠀⣿⣿⣿⣿⣿⣿⣿⣿⣿⣿⣿⣿⣿⣿⣿⣿⣿⣿⣿⣿⣿⣿⣿⣿⣿⣿⣿⣿⣿⣿⣿⣿⣿⣿⣿⣿⣿⣿⣿⣿⣿⣿⣿⣿⣿⣿⣿⣿⣿⣿⡕⢸⣿⣿⣿⣿⣼⣇⠀⠀⠀⠀⠀⠀⠀⠀⠀⠀⠀⠀</a:t>
            </a:r>
            <a:br/>
            <a:r>
              <a:t>⠀⠀⠀⠀⠀⠀⠀⠀⠀⠀⠀⣿⣿⣿⣿⣿⣿⣿⣿⣿⣿⣿⣿⣿⣿⣿⣿⣿⣿⣿⣿⣿⣿⣿⣿⣿⣿⣿⡟⢝⢑⠑⠙⢿⣿⣿⣿⣿⣿⣿⣿⣿⣿⣿⣿⣿⣿⣿⣿⣿⣿⡇⢸⣿⣿⣿⣿⣿⣿⠀⠀⠀⠀⠀⠀⠀⠀⠀⠀⠀⠀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⠀⠀⠀⠀⠀⠀⠀⠀⠀⠀⠀⣿⣿⣿⣿⣿⣿⣿⣿⣿⣿⣿⣿⣿⣿⣿⣿⣿⣿⣿⣿⣿⣿⣿⣿⣿⣿⣿⡇⢕⢕⢕⢄⢸⣿⣿⣿⣿⣿⣿⣿⣿⣿⣿⣿⣿⣿⣿⣿⣿⣿⡇⢸⣿⣿⣿⣿⣿⣿⠀⠀⠀⠀⠀⠀⠀⠀⠀⠀⠀⠀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⠀⠀⠀⠀⠀⠀⠀⠀⠀⠀⠀⣿⣿⣿⣿⣿⣿⣿⣿⣿⣿⣿⣿⣿⣿⣿⣿⣿⣿⣿⣿⣿⣿⣿⣿⣿⣿⣿⣧⢕⢕⢕⢕⢱⣿⣿⣿⣿⣿⣿⣿⣿⣿⣿⣿⣿⣿⣿⣿⣿⣿⡇⢜⣿⣿⣿⣿⣿⣿⠀⠀⠀⠀⠀⠀⠀⠀⠀⠀⠀⠀</a:t>
            </a:r>
            <a:br/>
            <a:r>
              <a:t>⠀⠀⠀⠀⠀⠀⠀⠀⠀⠀⠀⣿⣿⣿⣿⣿⣿⣿⣿⣿⣿⣿⣿⣿⣿⣿⣿⣿⣿⣿⣿⣿⣿⣿⣿⣿⣿⣿⣿⡇⢅⢕⢕⢕⣻⣿⣿⣿⣿⣿⣿⣿⣿⣿⣿⣿⣿⣿⣿⣿⣿⣷⢕⣿⣿⣿⣿⣿⣿⠀⠀⠀⠀⠀⠀⠀⠀⠀⠀⠀⠀</a:t>
            </a:r>
            <a:br/>
            <a:r>
              <a:t>⠀⠀⠀⠀⠀⠀⠀⠀⠀⠀⠀⣿⣿⣿⣿⣿⣿⣿⣿⣿⣿⣿⣿⣿⣿⣿⣿⣿⣿⣿⣿⣿⣿⣿⣿⣿⣿⣿⣿⣿⣷⣵⣵⣼⣿⣿⣿⣿⣿⣿⣿⣿⣿⣿⣿⣿⣿⣿⣿⣿⣿⣿⡕⣿⣿⣿⣿⣿⣿⠀⠀⠀⠀⠀⠀⠀⠀⠀⠀⠀⠀</a:t>
            </a:r>
            <a:br/>
            <a:r>
              <a:t>⠀⠀⠀⠀⠀⠀⠀⠀⠀⠀⠀⣿⣿⣿⣿⣿⣿⣿⣿⣿⣿⣿⣿⣿⣿⣿⣿⣿⣿⣿⣿⣿⣿⣿⣿⣿⣿⣿⣿⣿⣿⡿⣿⣿⣿⣿⣿⣿⣿⣿⣿⣿⣿⣿⣿⣿⣿⣿⣿⣿⣿⣿⢕⢿⣿⣿⣿⣿⣿⠀⠀⠀⠀⠀⠀⠀⠀⠀⠀⠀⠀</a:t>
            </a:r>
            <a:br/>
            <a:r>
              <a:t>⠀⠀⠀⠀⠀⠀⠀⠀⠀⠀⠀⣿⣿⣿⣿⣿⣿⣿⣿⣿⣿⣿⣿⣿⣿⣿⣿⣿⣿⣿⣿⡿⢟⢻⣿⣿⣿⣿⣿⣿⣯⣿⣿⣾⣿⣿⣿⣿⣿⣿⣿⣿⣿⣿⣿⣿⣿⣿⣿⣿⣿⣿⡕⢹⣿⣿⣿⣿⣿⠀⠀⠀⠀⠀⠀⠀⠀⠀⠀⠀⠀</a:t>
            </a:r>
            <a:br/>
            <a:r>
              <a:t>⠀⠀⠀⠀⠀⠀⠀⠀⠀⠀⠀⣿⣿⣿⣿⣿⣿⣿⣿⣿⣿⣿⣿⣿⣿⣿⣿⣿⣿⣿⣿⣷⣷⢇⢜⢻⣿⡿⢿⢿⣿⣾⣾⣿⣿⣿⢻⣿⣿⣿⣿⣿⣿⣿⣿⣿⣿⣿⣿⣿⣿⣿⡇⢸⣿⣿⣿⣿⣿⠀⠀⠀⠀⠀⠀⠀⠀⠀⠀⠀⠀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⠀⠀⠀⠀⠀⠀⠀⠀⠀⠀⠀⣿⣿⣿⣿⣿⣿⣿⣿⣿⣿⣿⣿⣿⣿⣿⣿⣿⣿⣿⣿⣿⣿⣿⡿⢿⢿⢿⢿⢿⢻⣼⣿⣿⣿⣿⣮⣿⣿⣿⣿⣿⣿⣿⣿⣿⣿⣿⣿⣿⣿⣿⡇⢸⣿⣿⣿⣿⣿⠀⠀⠀⠀⠀⠀⠀⠀⠀⠀⠀⠀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⠀⠀⠀⠀⠀⠀⠀⠀⠀⠀⠀⣿⣿⣿⣿⣿⣿⣿⣿⣿⣿⣿⣿⣿⣿⣿⣿⣿⣿⣿⣿⣿⢏⢱⢕⢕⢕⢕⢕⣱⣿⣿⣿⠟⠓⠊⠝⣿⣿⣿⣿⣿⣿⣿⣿⣿⣿⣿⣿⣿⣿⣿⡇⢸⣿⣿⣿⣿⣿⠀⠀⠀⠀⠀⠀⠀⠀⠀⠀⠀⠀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⠀⠀⠀⠀⠀⠀⠀⠀⠀⠀⠀⣿⣿⣿⣿⣿⣿⣿⣿⣿⣿⣿⣿⣿⣿⣿⣿⣿⣿⣿⣿⣿⡕⢕⢕⢀⢑⣵⣾⣿⣿⡿⠃⢀⢄⢄⢄⣿⣿⣿⣿⣿⣿⣿⣿⣿⣿⣿⣿⣿⣿⣿⡧⢕⣿⣿⣿⣿⣿⠀⠀⠀⠀⠀⠀⠀⠀⠀⠀⠀⠀</a:t>
            </a:r>
            <a:br/>
            <a:r>
              <a:t>⠀⠀⠀⠀⠀⠀⠀⠀⠀⠀⠀⣿⣿⣿⣿⣿⣿⣿⣿⣿⣿⣿⣿⣿⣿⣿⣿⣿⣿⣿⣿⣿⣷⡕⢕⢕⢕⢝⣿⣿⣿⣧⡔⢕⢕⢕⢕⣿⣿⣿⣿⣿⣿⣿⣿⣿⣿⣿⣿⣿⣿⣿⣿⢕⣿⣿⣿⣿⣿⠀⠀⠀⠀⠀⠀⠀⠀⠀⠀⠀⠀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⠀⠀⠀⠀⠀⠀⠀⠀⠀⠀⠀⣿⣿⣿⣿⣿⣿⣿⣿⣿⣿⣿⣿⣿⣿⣿⣿⣿⣿⣿⣿⣿⣿⣞⡵⢕⢱⣾⣾⡟⢿⣿⣧⢕⢕⢕⢕⣿⣿⣿⣿⣿⣿⣿⣿⣿⣿⣿⣿⣿⣿⣿⣿⢕⣿⣿⣿⣿⣿⠀⠀⠀⠀⠀⠀⠀⠀⠀⠀⠀⠀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⠀⠀⠀⠀⠀⠀⠀⠀⠀⠀⠀⣿⣿⣿⣿⣿⣿⣿⣿⣿⣿⣿⣿⣿⣿⣿⣿⣿⣿⣿⣿⣿⣿⣿⣷⣿⣾⡟⢟⡟⢜⣿⣿⡇⢕⢕⢸⣿⣿⣿⣿⣿⣿⣿⣿⣿⣿⣿⣿⣿⣿⣿⣿⢇⢸⣿⣿⣿⣿⠀⠀⠀⠀⠀⠀⠀⠀⠀⠀⠀⠀</a:t>
            </a:r>
            <a:br/>
            <a:r>
              <a:t>⠀⠀⠀⠀⠀⠀⠀⠀⠀⠀⠀⣿⣿⣿⣿⣿⣿⣿⣿⣿⣿⣿⣿⣿⣿⣿⣿⣿⣿⣿⣿⣿⣿⣿⣿⣿⣿⡷⢱⢕⣼⣿⡟⢕⢕⢕⣿⣿⣿⣿⣿⣿⣿⣿⣿⣿⣿⣿⣿⣿⣿⣿⣿⡇⢸⣿⣿⣿⣿⠀⠀⠀⠀⠀⠀⠀⠀⠀⠀⠀⠀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⠀⠀⠀⠀⠀⠀⠀⠀⠀⠀⠀⣿⣿⣿⣿⣿⣿⣿⣿⣿⣿⣿⣿⣿⣿⣿⣿⣿⣿⣿⣿⣿⣿⣿⣿⣿⡿⢗⢕⣾⣿⣿⡇⢕⢕⢱⣿⣿⣿⣿⣿⣿⣿⣿⣿⣿⣿⣿⣿⣿⣿⣿⣿⡇⢸⣿⣿⣿⣿⠀⠀⠀⠀⠀⠀⠀⠀⠀⠀⠀⠀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⠀⠀⠀⠀⠀⠀⠀⠀⠀⠀⠀⣿⣿⣿⣿⣿⣿⣿⣿⣿⣿⣿⣿⣿⣿⣿⣿⣿⣿⣿⣿⣿⣿⣿⣿⣿⣿⣷⣿⣿⣿⣿⣇⡕⣱⣿⣿⣿⣿⣿⣿⣿⣿⣿⣿⣿⣿⣿⣿⣿⣿⣿⣿⡇⢕⣿⣿⣿⣿⠀⠀⠀⠀⠀⠀⠀⠀⠀⠀⠀⠀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⠀⠀⠀⠀⠀⠀⠀⠀⠀⠀⠀⣿⣿⣿⣿⣿⣿⣿⣿⣿⣿⣿⣿⣿⣿⣿⣿⣿⣿⣿⣿⣿⣿⣿⣿⣿⣿⣿⣿⣿⣿⣿⣿⣿⣽⣿⣿⣿⣷⣷⣵⣵⣕⢕⢝⢝⢟⢿⣿⣿⣿⢕⢿⢿⢿⢿⣿⣿⣿⠀⠀⠀⠀⠀⠀⠀⠀⠀⠀⠀⠀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⠀⠀⠀⠀⠀⠀⠀⠀⠀⠀⠀⣿⣿⣿⣿⣿⣿⣿⣿⣿⣿⣿⣿⣿⣿⣿⣿⣿⣿⣿⣿⣿⣿⣿⣿⣿⣿⣿⣿⣿⣿⣿⣿⣿⣿⣿⣿⣿⣿⣿⣿⣿⣿⣿⣿⣷⣧⣵⣕⣕⢝⢕⢕⢕⢕⢱⣿⣿⣿⠀⠀⠀⠀⠀⠀⠀⠀⠀⠀⠀⠀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⠀⠀⠀⠀⠀⠀⠀⠀⠀⠀⠀⣿⣿⣿⣿⣿⣿⣿⣿⣿⣿⣿⣿⣿⣿⣿⣿⣿⣿⣿⣿⣿⣿⣿⣿⣿⣿⣿⣿⣿⣿⣿⣿⣿⣿⣿⣿⣿⣿⣿⣿⣿⣿⣿⣿⣿⣿⣿⣿⣿⣿⢕⢷⣧⣼⣿⡿⢿⣿⠀⠀⠀⠀⠀⠀⠀⠀⠀⠀⠀⠀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⠀⠀⠀⠀⠀⠀⠀⠀⠀⠀⠀⣿⣿⣿⣿⣿⣿⣿⣿⣿⣿⣿⣿⣿⣿⣿⣿⣿⣿⣿⣿⣿⣿⣿⣿⣿⣿⣿⣿⣿⣿⣿⣿⣿⣿⣿⣿⣿⣿⣿⣿⣿⣿⣿⣿⣿⣿⣿⣿⣿⣿⢕⢸⣿⣿⣿⣿⣧⣕⠀⠀⠀⠀⠀⠀⠀⠀⠀⠀⠀⠀</a:t>
            </a:r>
            <a:br/>
            <a:r>
              <a:t>⠀⠀⠀⠀⠀⠀⠀⠀⠀⠀⠀⣿⣿⣿⣿⣿⣿⣿⣿⣿⣿⣿⣿⣿⣿⣿⣿⣿⣿⣿⣿⣿⣿⣿⣿⣿⣿⣿⠟⠙⠙⠙⢻⣿⣿⣿⣿⣿⣿⣿⣿⣿⣿⣿⣿⣿⣿⣿⣿⣿⣿⡕⢸⣿⣿⣿⣿⣿⣿⠀⠀⠀⠀⠀⠀⠀⠀⠀⠀⠀⠀</a:t>
            </a:r>
            <a:br/>
            <a:r>
              <a:t>⠀⠀⠀⠀⠀⠀⠀⠀⠀⠀⠀⣿⣿⣿⣿⣿⣿⣿⣿⣿⣿⣿⣿⣿⣿⣿⣿⣿⣿⣿⣿⣿⣿⣿⣿⣿⣿⣿⢕⢕⢕⢔⢜⣿⣿⣿⣿⣿⣿⣿⣿⣿⣿⣿⣿⣿⣿⣿⣿⣿⣿⡇⢸⣿⣿⣿⣿⣿⣿⠀⠀⠀⠀⠀⠀⠀⠀⠀⠀⠀⠀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⠀⠀⠀⠀⠀⠀⠀⠀⠀⠀⠀⣿⣿⣿⣿⣿⣿⣿⣿⣿⣿⣿⣿⣿⣿⣿⣿⣿⣿⣿⣿⣿⣿⣿⣿⣿⣿⣿⢕⢇⢔⢕⢱⣿⣿⣿⣿⣿⣿⣿⣿⣿⣿⣿⣿⣿⣿⣿⣿⣿⣿⡇⢸⣿⣿⣿⣿⣿⣿⠀⠀⠀⠀⠀⠀⠀⠀⠀⠀⠀⠀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⠀⠀⠀⠀⠀⠀⠀⠀⠀⠀⠀⣿⣿⣿⣿⣿⣿⣿⣿⣿⣿⣿⣿⣿⣿⣿⣿⣿⣿⣿⣿⣿⣿⣿⣿⣿⣿⣿⣧⢕⢕⢕⢕⢻⣿⣿⣿⣿⣿⣿⣿⣿⣿⣿⣿⣿⣿⣿⣿⣿⣿⡗⢕⣿⣿⣿⣿⣿⣿⠀⠀⠀⠀⠀⠀⠀⠀⠀⠀⠀⠀</a:t>
            </a:r>
            <a:br/>
            <a:r>
              <a:t>⠀⠀⠀⠀⠀⠀⠀⠀⠀⠀⠀⣿⣿⣿⣿⣿⣿⣿⣿⣿⣿⣿⣿⣿⣿⣿⣿⣿⣿⣿⣿⣿⣿⣿⣿⣿⣿⣿⣿⣷⣵⣕⣷⣿⣿⣿⣿⣿⣿⣿⣿⣿⣿⣿⣿⣿⣿⣿⣿⣿⣿⣿⡕⣿⣿⣿⣿⣿⣿⠀⠀⠀⠀⠀⠀⠀⠀⠀⠀⠀⠀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⠀⠀⠀⠀⠀⠀⠀⠀⠀⠀⠀⣿⣿⣿⣿⣿⣿⣿⣿⣿⣿⣿⣿⣿⣿⣿⣿⣿⣿⣿⣿⡿⢟⢿⣿⣿⣿⣿⣿⣿⣽⣿⣽⣿⣿⣿⣿⣿⣿⣿⣿⣿⣿⣿⣿⣿⣿⣿⣿⣿⣿⣿⢕⢿⣿⣿⣿⣿⣿⠀⠀⠀⠀⠀⠀⠀⠀⠀⠀⠀⠀</a:t>
            </a:r>
            <a:br/>
            <a:r>
              <a:t>⠀⠀⠀⠀⠀⠀⠀⠀⠀⠀⠀⣿⣿⣿⣿⣿⣿⣿⣿⣿⣿⣿⣿⣿⣿⣿⣿⣿⣿⣿⣿⣷⣗⡇⢜⢿⢿⡿⢿⣿⣷⣷⣿⣿⣿⢻⣿⣿⣿⣿⣿⣿⣿⣿⣿⣿⣿⣿⣿⣿⣿⣿⡕⢸⣿⣿⣿⣿⣿⠀⠀⠀⠀⠀⠀⠀⠀⠀⠀⠀⠀</a:t>
            </a:r>
            <a:br/>
            <a:r>
              <a:t>⠀⠀⠀⠀⠀⠀⠀⠀⠀⠀⠀⣿⣿⣿⣿⣿⣿⣿⣿⣿⣿⣿⣿⣿⣿⣿⣿⣿⣿⣿⣿⣿⣿⡿⢿⢟⢟⢿⢿⢻⣾⣿⣿⣿⣿⣿⣿⣿⣿⣿⣿⣿⣿⣿⣿⣿⣿⣿⣿⣿⣿⣿⡇⢸⣿⣿⣿⣿⣿⠀⠀⠀⠀⠀⠀⠀⠀⠀⠀⠀⠀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⠀⠀⠀⠀⠀⠀⠀⠀⠀⠀⠀⣿⣿⣿⣿⣿⣿⣿⣿⣿⣿⣿⣿⣿⣿⣿⣿⣿⣿⣿⣿⡟⢝⢕⢕⢕⢕⢕⢕⣼⣿⣿⢟⠑⠙⠝⣿⣿⣿⣿⣿⣿⣿⣿⣿⣿⣿⣿⣿⣿⣿⣿⡇⢸⣿⣿⣿⣿⣿⠀⠀⠀⠀⠀⠀⠀⠀⠀⠀⠀⠀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⠀⠀⠀⠀⠀⠀⠀⠀⠀⠀⠀⣿⣿⣿⣿⣿⣿⣿⣿⣿⣿⣿⣿⣿⣿⣿⣿⣿⣿⣿⣿⣇⢕⠕⢀⢁⢅⣵⣿⣿⣿⠏⢀⢔⢔⢔⣿⣿⣿⣿⣿⣿⣿⣿⣿⣿⣿⣿⣿⣿⣿⣿⡇⢸⣿⣿⣿⣿⣿⠀⠀⠀⠀⠀⠀⠀⠀⠀⠀⠀⠀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⠀⠀⠀⠀⠀⠀⠀⠀⠀⠀⠀⣿⣿⣿⣿⣿⣿⣿⣿⣿⣿⣿⣿⣿⣿⣿⣿⣿⣿⣿⣿⣿⣧⢕⢕⢕⢜⢻⣿⣿⣷⡔⢕⢕⢕⢕⢸⣿⣿⣿⣿⣿⣿⣿⣿⣿⣿⣿⣿⣿⣿⣿⣷⢕⣿⣿⣿⣿⣿⠀⠀⠀⠀⠀⠀⠀⠀⠀⠀⠀⠀</a:t>
            </a:r>
            <a:br/>
            <a:r>
              <a:t>⠀⠀⠀⠀⠀⠀⠀⠀⠀⠀⠀⣿⣿⣿⣿⣿⣿⣿⣿⣿⣿⣿⣿⣿⣿⣿⣿⣿⣿⣿⣿⣿⣯⡕⣕⢕⣸⣿⣿⢻⣿⣷⣕⢕⢕⢕⣾⣿⣿⣿⣿⣿⣿⣿⣿⣿⣿⣿⣿⣿⣿⣿⣿⢕⣿⣿⣿⣿⣿⠀⠀⠀⠀⠀⠀⠀⠀⠀⠀⠀⠀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⠀⠀⠀⠀⠀⠀⠀⠀⠀⠀⠀⣿⣿⣿⣿⣿⣿⣿⣿⣿⣿⣿⣿⣿⣿⣿⣿⣿⣿⣿⣿⣿⣿⣿⣷⣗⣿⢟⢟⢇⢸⣿⢏⢕⢕⢸⣿⣿⣿⣿⣿⣿⣿⣿⣿⣿⣿⣿⣿⣿⣿⣿⣿⢕⢿⣿⣿⣿⣿⠀⠀⠀⠀⠀⠀⠀⠀⠀⠀⠀⠀</a:t>
            </a:r>
            <a:br/>
            <a:r>
              <a:t>⠀⠀⠀⠀⠀⠀⠀⠀⠀⠀⠀⣿⣿⣿⣿⣿⣿⣿⣿⣿⣿⣿⣿⣿⣿⣿⣿⣿⣿⣿⣿⣿⣿⣿⣿⣿⣿⡇⢗⣣⣿⡏⢕⢕⢕⣿⣿⣿⣿⣿⣿⣿⣿⣿⣿⣿⣿⣿⣿⣿⣿⣿⣿⡇⢸⣿⣿⣿⣿⠀⠀⠀⠀⠀⠀⠀⠀⠀⠀⠀⠀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⠀⠀⠀⠀⠀⠀⠀⠀⠀⠀⠀⣿⣿⣿⣿⣿⣿⣿⣿⣿⣿⣿⣿⣿⣿⣿⣿⣿⣿⣿⣿⣿⣿⣿⣿⣿⡷⢎⣕⣿⣿⣇⢕⢱⣿⣿⣿⣿⣿⣿⣿⣿⣿⣿⣿⣿⣿⣿⣿⣿⣿⣿⣿⡇⢸⣿⣿⣿⣿⠀⠀⠀⠀⠀⠀⠀⠀⠀⠀⠀⠀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⠀⠀⠀⠀⠀⠀⠀⠀⠀⠀⠀⣿⣿⣿⣿⣿⣿⣿⣿⣿⣿⣿⣿⣿⣿⣿⣿⣿⣿⣿⣿⣿⣿⣿⣿⣿⣿⣿⣿⣿⣿⣿⣿⣿⣿⣿⣿⣿⣿⣿⣿⣿⣿⣿⣿⣿⣿⣿⣿⣿⣿⣿⣿⡇⢕⣿⣿⣿⣿⠀⠀⠀⠀⠀⠀⠀⠀⠀⠀⠀⠀</a:t>
            </a:r>
            <a:br/>
            <a:r>
              <a:t>⠀⠀⠀⠀⠀⠀⠀⠀⠀⠀⠀⣿⣿⣿⣿⣿⣿⣿⣿⣿⣿⣿⣿⣿⣿⣿⣿⣿⣿⣿⣿⣿⣿⣿⣿⣿⣿⣿⣿⡿⣿⣿⣿⣿⣿⣿⣿⣿⣿⣿⣿⣿⣿⣿⣿⣿⣿⣿⣿⣿⣿⣿⣿⣿⢕⣿⣿⣿⣿⠀⠀⠀⠀⠀⠀⠀⠀⠀⠀⠀⠀</a:t>
            </a:r>
            <a:br/>
            <a:r>
              <a:t>⠀⠀⠀⠀⠀⠀⠀⠀⠀⠀⠀⠛⠛⠛⠛⠛⠛⠛⠛⠛⠛⠛⠛⠛⠛⠛⠛⠛⠛⠛⠛⠛⠛⠛⠛⠛⠛⠛⠛⠋⠚⠛⠛⠛⠛⠛⠛⠛⠛⠛⠛⠛⠛⠛⠛⠛⠛⠛⠛⠛⠛⠛⠛⠛⠑⠛⠛⠛⠛⠀⠀⠀⠀⠀⠀⠀⠀⠀⠀⠀⠀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⠀⠀⠀⠀⠀⠀⠀⠀⠀⠀⠀⣿⣿⣿⣿⣿⣿⣿⣿⣿⣿⣿⣿⣿⣿⣿⣿⣿⣿⣿⣿⣿⣿⣿⣿⣿⣿⣿⣿⣿⣿⣿⣿⣿⣽⣿⣻⣿⣷⣷⣼⣕⣕⢕⢝⢝⢻⢿⣿⣿⣿⢸⢿⢿⢟⣿⣿⣿⣿⠀⠀⠀⠀⠀⠀⠀⠀⠀⠀⠀⠀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⠀⠀⠀⠀⠀⠀⠀⠀⠀⠀⠀⣿⣿⣿⣿⣿⣿⣿⣿⣿⣿⣿⣿⣿⣿⣿⣿⣿⣿⣿⣿⣿⣿⣿⣿⣿⣿⣿⣿⣿⣿⣿⣿⣿⣿⣿⣿⣿⣿⣿⣿⣿⣿⣿⣿⣷⣧⣵⣕⣕⢕⢕⢕⢕⢕⢱⣿⣿⣿⠀⠀⠀⠀⠀⠀⠀⠀⠀⠀⠀⠀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⠀⠀⠀⠀⠀⠀⠀⠀⠀⠀⠀⣿⣿⣿⣿⣿⣿⣿⣿⣿⣿⣿⣿⣿⣿⣿⣿⣿⣿⣿⣿⣿⣿⣿⣿⣿⣿⣿⣿⣿⣿⣿⣿⣿⣿⣿⣿⣿⣿⣿⣿⣿⣿⣿⣿⣿⣿⣿⣿⣿⣿⢕⣷⣧⣼⣿⣿⢿⣿⠀⠀⠀⠀⠀⠀⠀⠀⠀⠀⠀⠀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⠀⠀⠀⠀⠀⠀⠀⠀⠀⠀⠀⣿⣿⣿⣿⣿⣿⣿⣿⣿⣿⣿⣿⣿⣿⣿⣿⣿⣿⣿⣿⣿⣿⣿⣿⣿⣿⣿⣿⣿⣿⣿⣿⣿⣿⣿⣿⣿⣿⣿⣿⣿⣿⣿⣿⣿⣿⣿⣿⣿⣿⢕⣾⣿⣿⣿⣿⣵⣵⠀⠀⠀⠀⠀⠀⠀⠀⠀⠀⠀⠀</a:t>
            </a:r>
            <a:br/>
            <a:r>
              <a:t>⠀⠀⠀⠀⠀⠀⠀⠀⠀⠀⠀⣿⣿⣿⣿⣿⣿⣿⣿⣿⣿⣿⣿⣿⣿⣿⣿⣿⣿⣿⣿⣿⣿⣿⣿⣿⣿⡿⠟⠙⠝⢻⣿⣿⣿⣿⣿⣿⣿⣿⣿⣿⣿⣿⣿⣿⣿⣿⣿⣿⣿⢕⢸⣿⣿⣿⣿⣿⣿⠀⠀⠀⠀⠀⠀⠀⠀⠀⠀⠀⠀</a:t>
            </a:r>
            <a:br/>
            <a:r>
              <a:t>⠀⠀⠀⠀⠀⠀⠀⠀⠀⠀⠀⣿⣿⣿⣿⣿⣿⣿⣿⣿⣿⣿⣿⣿⣿⣿⣿⣿⣿⣿⣿⣿⣿⣿⣿⣿⣿⡇⢕⢕⢔⢄⢿⣿⣿⣿⣿⣿⣿⣿⣿⣿⣿⣿⣿⣿⣿⣿⣿⣿⣿⡕⢸⣿⣿⣿⣿⣿⣿⠀⠀⠀⠀⠀⠀⠀⠀⠀⠀⠀⠀</a:t>
            </a:r>
            <a:br/>
            <a:r>
              <a:t>⠀⠀⠀⠀⠀⠀⠀⠀⠀⠀⠀⣿⣿⣿⣿⣿⣿⣿⣿⣿⣿⣿⣿⣿⣿⣿⣿⣿⣿⣿⣿⣿⣿⣿⣿⣿⣿⡇⢕⢔⢕⢕⣼⣿⣿⣿⣿⣿⣿⣿⣿⣿⣿⣿⣿⣿⣿⣿⣿⣿⣿⡇⢸⣿⣿⣿⣿⣿⣿⠀⠀⠀⠀⠀⠀⠀⠀⠀⠀⠀⠀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⠀⠀⠀⠀⠀⠀⠀⠀⠀⠀⠀⣿⣿⣿⣿⣿⣿⣿⣿⣿⣿⣿⣿⣿⣿⣿⣿⣿⣿⣿⣿⣿⣿⣿⣿⣿⣿⣿⡕⢕⢕⢕⢹⣿⣿⣿⣿⣿⣿⣿⣿⣿⣿⣿⣿⣿⣿⣿⣿⣿⣿⡇⢸⣿⣿⣿⣿⣿⣿⠀⠀⠀⠀⠀⠀⠀⠀⠀⠀⠀⠀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⠀⠀⠀⠀⠀⠀⠀⠀⠀⠀⠀⣿⣿⣿⣿⣿⣿⣿⣿⣿⣿⣿⣿⣿⣿⣿⣿⣿⣿⣿⣿⣿⣿⣿⣿⣿⣿⣿⣷⣕⣵⣵⣾⣿⣿⣿⣿⣿⣿⣿⣿⣿⣿⣿⣿⣿⣿⣿⣿⣿⣿⣯⢕⣿⣿⣿⣿⣿⣿⠀⠀⠀⠀⠀⠀⠀⠀⠀⠀⠀⠀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⠀⠀⠀⠀⠀⠀⠀⠀⠀⠀⠀⣿⣿⣿⣿⣿⣿⣿⣿⣿⣿⣿⣿⣿⣿⣿⣿⣿⣿⣿⣿⡿⢻⢿⣿⣿⣿⣿⣿⣿⣟⢻⣿⣿⣿⣿⣿⣿⣿⣿⣿⣿⣿⣿⣿⣿⣿⣿⣿⣿⣿⣿⢕⣿⣿⣿⣿⣿⣿⠀⠀⠀⠀⠀⠀⠀⠀⠀⠀⠀⠀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⠀⠀⠀⠀⠀⠀⠀⠀⠀⠀⠀⣿⣿⣿⣿⣿⣿⣿⣿⣿⣿⣿⣿⣿⣿⣿⣿⣿⣿⣿⣿⣵⣗⡕⢝⢿⣿⢿⣿⣷⣷⣿⣿⣿⡏⣿⣿⣿⣿⣿⣿⣿⣿⣿⣿⣿⣿⣿⣿⣿⣿⣿⢕⢹⣿⣿⣿⣿⣿⠀⠀⠀⠀⠀⠀⠀⠀⠀⠀⠀⠀</a:t>
            </a:r>
            <a:br/>
            <a:r>
              <a:t>⠀⠀⠀⠀⠀⠀⠀⠀⠀⠀⠀⣿⣿⣿⣿⣿⣿⣿⣿⣿⣿⣿⣿⣿⣿⣿⣿⣿⣿⣿⣿⣿⣿⢿⢿⢟⢻⢿⠟⢧⣿⣿⣿⣿⣿⣿⣿⣿⣿⣿⣿⣿⣿⣿⣿⣿⣿⣿⣿⣿⣿⣿⡇⢸⣿⣿⣿⣿⣿⠀⠀⠀⠀⠀⠀⠀⠀⠀⠀⠀⠀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⠀⠀⠀⠀⠀⠀⠀⠀⠀⠀⠀⣿⣿⣿⣿⣿⣿⣿⣿⣿⣿⣿⣿⣿⣿⣿⣿⣿⣿⣿⣿⢏⢱⢕⢕⢕⢕⢕⣰⣿⣿⡿⠏⠉⠙⣿⣿⣿⣿⣿⣿⣿⣿⣿⣿⣿⣿⣿⣿⣿⣿⣿⡇⢸⣿⣿⣿⣿⣿⠀⠀⠀⠀⠀⠀⠀⠀⠀⠀⠀⠀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⠀⠀⠀⠀⠀⠀⠀⠀⠀⠀⠀⣿⣿⣿⣿⣿⣿⣿⣿⣿⣿⣿⣿⣿⣿⣿⣿⣿⣿⣿⣿⡕⢕⢕⢀⢁⣠⣾⣿⣿⢟⢅⢔⢕⢕⢻⣿⣿⣿⣿⣿⣿⣿⣿⣿⣿⣿⣿⣿⣿⣿⣿⡇⢸⣿⣿⣿⣿⣿⠀⠀⠀⠀⠀⠀⠀⠀⠀⠀⠀⠀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⠀⠀⠀⠀⠀⠀⠀⠀⠀⠀⠀⣿⣿⣿⣿⣿⣿⣿⣿⣿⣿⣿⣿⣿⣿⣿⣿⣿⣿⣿⣿⣿⣇⡕⢅⢜⢻⣿⣿⣿⣆⢕⢕⢕⢕⢱⣿⣿⣿⣿⣿⣿⣿⣿⣿⣿⣿⣿⣿⣿⣿⣿⣇⢕⣿⣿⣿⣿⣿⠀⠀⠀⠀⠀⠀⠀⠀⠀⠀⠀⠀</a:t>
            </a:r>
            <a:br/>
            <a:r>
              <a:t>⠀⠀⠀⠀⠀⠀⠀⠀⠀⠀⠀⣿⣿⣿⣿⣿⣿⣿⣿⣿⣿⣿⣿⣿⣿⣿⣿⣿⣿⣿⣿⣟⣏⡕⡕⢕⣵⣿⡟⢿⣿⡷⢕⢕⢕⣾⣿⣿⣿⣿⣿⣿⣿⣿⣿⣿⣿⣿⣿⣿⣿⣿⣿⢕⣿⣿⣿⣿⣿⠀⠀⠀⠀⠀⠀⠀⠀⠀⠀⠀⠀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⠀⠀⠀⠀⠀⠀⠀⠀⠀⠀⠀⣿⣿⣿⣿⣿⣿⣿⣿⣿⣿⣿⣿⣿⣿⣿⣿⣿⣿⣿⣿⣿⣿⣾⣱⣸⣟⢟⡟⢕⣿⢕⢕⢕⣸⣿⣿⣿⣿⣿⣿⣿⣿⣿⣿⣿⣿⣿⣿⣿⣿⣿⣿⢕⢿⣿⣿⣿⣿⠀⠀⠀⠀⠀⠀⠀⠀⠀⠀⠀⠀</a:t>
            </a:r>
            <a:br/>
            <a:r>
              <a:t>⠀⠀⠀⠀⠀⠀⠀⠀⠀⠀⠀⣿⣿⣿⣿⣿⣿⣿⣿⣿⣿⣿⣿⣿⣿⣿⣿⣿⣿⣿⣿⣿⣿⣿⣿⣿⡷⢱⢇⣼⡏⢕⢕⣵⣿⣿⣿⣿⣿⣿⣿⣿⣿⣿⣿⣿⣿⣿⣿⣿⣿⣿⣿⡕⢼⣿⣿⣿⣿⠀⠀⠀⠀⠀⠀⠀⠀⠀⠀⠀⠀</a:t>
            </a:r>
            <a:br/>
            <a:r>
              <a:t>⠀⠀⠀⠀⠀⠀⠀⠀⠀⠀⠀⣿⣿⣿⣿⣿⣿⣿⣿⣿⣿⣿⣿⣿⣿⣿⣿⣿⣿⣿⣿⣿⣿⣿⣿⣿⢗⢕⣸⣿⣿⣷⣾⣿⣿⣿⣿⣿⣿⣿⣿⣿⣿⣿⣿⣿⣿⣿⣿⣿⣿⣿⣿⡇⢸⣿⣿⣿⣿⠀⠀⠀⠀⠀⠀⠀⠀⠀⠀⠀⠀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⠀⠀⠀⠀⠀⠀⠀⠀⠀⠀⠀⣿⣿⣿⣿⣿⣿⣿⣿⣿⣿⣿⣿⣿⣿⣿⣿⣿⣿⣿⣿⣿⣿⣿⣿⣿⣿⣿⣿⣿⣿⣿⣿⣿⣿⣿⣿⣿⣿⣿⣿⣿⣿⣿⣿⣿⣿⣿⣿⣿⣿⣿⣿⡇⢜⣿⣿⣿⣿⠀⠀⠀⠀⠀⠀⠀⠀⠀⠀⠀⠀</a:t>
            </a:r>
            <a:br/>
            <a:r>
              <a:t>⠀⠀⠀⠀⠀⠀⠀⠀⠀⠀⠀⣿⣿⣿⣿⣿⣿⣿⣿⣿⣿⣿⣿⣿⣿⣿⣿⣿⣿⣿⣿⣿⣿⣿⣿⣿⣿⣿⡇⣽⣿⣿⣿⣿⣿⣿⣿⣿⣿⣿⣿⣿⣿⣿⣿⣿⣿⣿⣿⣿⣿⣿⣿⣷⢕⣿⣿⣿⣿⠀⠀⠀⠀⠀⠀⠀⠀⠀⠀⠀⠀</a:t>
            </a:r>
            <a:br/>
            <a:r>
              <a:t>⠀⠀⠀⠀⠀⠀⠀⠀⠀⠀⠀⠛⠛⠛⠛⠛⠛⠛⠛⠛⠛⠛⠛⠛⠛⠛⠛⠛⠛⠛⠛⠛⠛⠛⠛⠛⠛⠛⠑⠃⠛⠛⠛⠛⠛⠛⠛⠛⠛⠛⠛⠛⠛⠛⠛⠛⠛⠛⠛⠛⠛⠛⠛⠛⠑⠛⠛⠛⠛⠀⠀⠀⠀⠀⠀⠀⠀⠀⠀⠀⠀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⠀⠀⠀⠀⠀⠀⠀⠀⠀⠀⠀⣿⣿⣿⣿⣿⣿⣿⣿⣿⣿⡇⢕⣿⣿⡟⢝⡕⢕⠕⠙⢿⣿⣿⣿⣿⣿⣿⣿⣿⣿⣿⣿⣿⣿⣿⣿⣿⣿⣿⣿⣿⣿⣿⣿⣿⣿⣿⣿⣿⣿⣿⣿⣿⣿⣿⣿⣿⣿⠀⠀⠀⠀⠀⠀⠀⠀⠀⠀⠀⠀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⠀⠀⠀⠀⠀⠀⠀⠀⠀⠀⠀⣿⣿⣿⣿⣿⣿⣿⣿⣿⣿⡇⢕⣿⣿⡿⢟⢟⡕⢁⢀⢸⣿⣿⣿⣿⣿⣿⣿⣿⣿⣿⣿⣿⣿⣿⣿⣿⣿⣿⣿⣿⣿⣿⣿⣿⣿⣿⣿⣿⣿⣿⣿⣿⣿⣿⣿⣿⣿⠀⠀⠀⠀⠀⠀⠀⠀⠀⠀⠀⠀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⠀⠀⠀⠀⠀⠀⠀⠀⠀⠀⠀⣿⣿⣿⣿⣿⣿⣿⣿⣿⣿⡇⢕⣿⣿⣿⣷⣾⣿⣷⡇⣸⣿⣿⣿⣿⣿⣿⣿⣿⣿⣿⣿⣿⣿⣿⣿⣿⣿⣿⣿⣿⣿⣿⣿⣿⣿⣿⣿⣿⣿⣿⣿⣿⣿⣿⣿⣿⣿⠀⠀⠀⠀⠀⠀⠀⠀⠀⠀⠀⠀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⠀⠀⠀⠀⠀⠀⠀⠀⠀⠀⠀⣿⣿⣿⣿⣿⣿⣿⣿⣿⣿⡇⢕⣿⣿⣿⣿⣿⡿⣿⣿⣽⣿⣿⣿⣿⣿⣿⣿⣿⣿⣿⣿⣿⣿⣿⣿⣿⣿⣿⣿⣿⣿⣿⣿⣿⣿⣿⣿⣿⣿⣿⣿⣿⣿⣿⣿⣿⣿⠀⠀⠀⠀⠀⠀⠀⠀⠀⠀⠀⠀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⠀⠀⠀⠀⠀⠀⠀⠀⠀⠀⠀⣿⣿⣿⣿⣿⣿⣿⣿⣿⣿⡇⢕⣿⣿⢿⣿⣿⣿⣿⣿⣿⣿⣿⣿⣿⢿⣿⢿⣹⣿⣿⣿⣿⣿⣿⣿⣿⣿⣿⣿⣿⣿⣿⣿⣿⣿⣿⣿⣿⣿⣿⣿⣿⣿⣿⣿⣿⣿⠀⠀⠀⠀⠀⠀⠀⠀⠀⠀⠀⠀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⠀⠀⠀⠀⠀⠀⠀⠀⠀⠀⠀⣿⣿⣿⣿⣿⣿⣿⣿⣿⣿⡇⢕⣿⣟⡕⢻⣿⣿⣿⣿⣿⣿⣿⣿⣿⣵⣕⣵⣷⣧⣾⣿⣿⣿⣿⣿⣿⣿⣿⣿⣿⣿⣿⣿⣿⣿⣿⣿⣿⣿⣿⣿⣿⣿⣿⣿⣿⣿⠀⠀⠀⠀⠀⠀⠀⠀⠀⠀⠀⠀</a:t>
            </a:r>
            <a:br/>
            <a:r>
              <a:t>⠀⠀⠀⠀⠀⠀⠀⠀⠀⠀⠀⣿⣿⣿⣿⣿⣿⣿⣿⣿⣿⡇⢕⣿⣿⢻⣧⣿⣿⣿⣿⣿⣿⣿⣿⣿⣿⣿⣿⣇⣽⣿⣿⣿⣿⣿⣿⣿⣿⣿⣿⣿⣿⣿⣿⣿⣿⣿⣿⣿⣿⣿⣿⣿⣿⣿⣿⣿⣿⠀⠀⠀⠀⠀⠀⠀⠀⠀⠀⠀⠀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⠀⠀⠀⠀⠀⠀⠀⠀⠀⠀⠀⣿⣿⣿⣿⣿⣿⣿⣿⣿⣿⡇⢕⣿⣿⣾⣿⡿⣿⣿⣿⡿⣿⢿⢿⢿⣿⣿⣿⣿⣿⣿⣿⣿⣿⣿⣿⣿⣿⣿⣿⣿⣿⣿⣿⣿⣿⣿⣿⣿⣿⣿⣿⣿⣿⣿⣿⣿⣿⠀⠀⠀⠀⠀⠀⠀⠀⠀⠀⠀⠀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⠀⠀⠀⠀⠀⠀⠀⠀⠀⠀⠀⣿⣿⣿⣿⣿⣿⣿⣿⣿⣿⡇⢕⣿⣿⣿⣿⣧⣷⡾⡱⢇⣷⣧⣽⣿⣿⣿⣿⣿⣿⣿⣿⣿⣿⣿⣿⣿⣿⣿⣿⣿⣿⣿⣿⣿⣿⣿⣿⣿⣿⣿⣿⣿⣿⣿⣿⣿⣿⠀⠀⠀⠀⠀⠀⠀⠀⠀⠀⠀⠀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⠀⠀⠀⠀⠀⠀⠀⠀⠀⠀⠀⣿⣿⣿⣿⣿⣿⣿⣿⣿⣿⡇⢕⣿⣿⣿⣿⣿⣿⣿⣿⣿⣿⢟⣫⣽⣿⣿⣿⣿⣿⣿⣿⣿⣿⣿⣿⣿⣿⣿⣿⣿⣿⣿⣿⣿⣿⣿⣿⣿⣿⣿⣿⣿⣿⣿⣿⣿⣿⠀⠀⠀⠀⠀⠀⠀⠀⠀⠀⠀⠀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⠀⠀⠀⠀⠀⠀⠀⠀⠀⠀⠀⣿⣿⣿⣿⣿⣿⣿⣿⣿⣿⡇⢕⣿⣿⣿⣿⣿⣿⣿⣿⡼⢫⣼⣿⣿⣿⣿⣿⣿⣿⣿⣿⣿⣿⣿⣿⣿⣿⣿⣿⣿⣿⣿⣿⣿⣿⣿⣿⣿⣿⣿⣿⣿⣿⣿⣿⣿⣿⠀⠀⠀⠀⠀⠀⠀⠀⠀⠀⠀⠀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⠀⠀⠀⠀⠀⠀⠀⠀⠀⠀⠀⣿⣿⣿⣿⣿⣿⣿⣿⣿⣿⡇⢕⣿⣿⣿⣿⣿⣿⣿⣿⢱⣾⣿⣿⣿⣿⣿⣿⣿⣿⣿⣿⣿⣿⣿⣿⣿⣿⣿⣿⣿⣿⣿⣿⣿⣿⣿⣿⣿⣿⣿⣿⣿⣿⣿⣿⣿⣿⠀⠀⠀⠀⠀⠀⠀⠀⠀⠀⠀⠀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⠀⠀⠀⠀⠀⠀⠀⠀⠀⠀⠀⣿⣿⣿⣿⣿⣿⣿⣿⣿⣿⡇⢕⣿⣿⣿⣿⣿⣿⣿⣿⣼⣿⣿⣿⣿⣿⣿⣿⣿⣿⣿⣿⣿⣿⣿⣿⣿⣿⣿⣿⣿⣿⣿⣿⣿⣿⣿⣿⣿⣿⣿⣿⣿⣿⣿⣿⣿⣿⠀⠀⠀⠀⠀⠀⠀⠀⠀⠀⠀⠀</a:t>
            </a:r>
            <a:br/>
            <a:r>
              <a:t>⠀⠀⠀⠀⠀⠀⠀⠀⠀⠀⠀⢹⣿⡿⣿⣿⣿⣿⣿⣿⣿⡇⢕⣿⣿⣿⣿⣿⣿⣿⣿⣿⣿⣿⣿⣿⣿⣿⣿⣿⢿⣿⣿⣿⣿⣿⣿⣿⣿⣿⣿⣿⣿⣿⣿⣿⣿⣿⣿⣿⣿⣿⣿⣿⣿⣿⣿⣿⣿⠀⠀⠀⠀⠀⠀⠀⠀⠀⠀⠀⠀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⠀⠀⠀⠀⠀⠀⠀⠀⠀⠀⠀⢕⢇⢕⢕⢕⢝⢹⢻⢿⢟⢇⢕⢿⣿⣿⣽⣿⣿⣿⣿⣿⣿⣿⣿⣿⣿⣿⣿⣿⣿⣿⣿⣿⣿⣿⣿⣿⣿⣿⣿⣿⣿⣿⣿⣿⣿⣿⣿⣿⣿⣿⣿⣿⣿⣿⣿⣿⣿⠀⠀⠀⠀⠀⠀⠀⠀⠀⠀⠀⠀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⠀⠀⠀⠀⠀⠀⠀⠀⠀⠀⠀⠑⠑⠑⠑⠑⠑⠑⠑⠑⠑⠑⠑⠑⠙⠛⠛⠛⠛⠛⠛⠛⠛⠛⠛⠛⠛⠛⠛⠛⠛⠛⠛⠛⠛⠛⠛⠛⠛⠛⠛⠛⠛⠛⠛⠛⠛⠛⠛⠛⠛⠛⠛⠛⠛⠛⠛⠛⠛⠀⠀⠀⠀⠀⠀⠀⠀⠀⠀⠀⠀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⠀⠀⠀⠀⠀⠀⠀⠀⠀⠀⠀⣿⣿⣿⣿⣿⣿⣿⣿⣿⣿⣿⣿⣿⣿⣿⣿⣿⣿⣿⣿⣿⣿⣿⣿⣿⣿⣿⣿⣿⣿⣿⣿⣿⣽⣿⣻⣿⣷⣷⣼⣕⣕⢕⢝⢹⢟⢿⢿⣿⡧⢸⢿⢿⢿⣿⣿⣿⣿⠀⠀⠀⠀⠀⠀⠀⠀⠀⠀⠀⠀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⠀⠀⠀⠀⠀⠀⠀⠀⠀⠀⠀⣿⣿⣿⣿⣿⣿⣿⣿⣿⣿⣿⣿⣿⣿⣿⣿⣿⣿⣿⣿⣿⣿⣿⣿⣿⣿⣿⣿⣿⣿⣿⣿⣿⣿⣿⣿⣿⣿⣿⣿⣿⣿⣿⣿⣷⣧⣵⣕⣕⢕⢕⢕⢕⢕⢜⣿⣿⣿⠀⠀⠀⠀⠀⠀⠀⠀⠀⠀⠀⠀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⠀⠀⠀⠀⠀⠀⠀⠀⠀⠀⠀⣿⣿⣿⣿⣿⣿⣿⣿⣿⣿⣿⣿⣿⣿⣿⣿⣿⣿⣿⣿⣿⣿⣿⣿⣿⣿⣿⣿⣿⣿⣿⣿⣿⣿⣿⣿⣿⣿⣿⣿⣿⣿⣿⣿⣿⣿⣿⣿⣿⡗⢕⣷⣧⣾⣿⣿⢿⣿⠀⠀⠀⠀⠀⠀⠀⠀⠀⠀⠀⠀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⠀⠀⠀⠀⠀⠀⠀⠀⠀⠀⠀⣿⣿⣿⣿⣿⣿⣿⣿⣿⣿⣿⣿⣿⣿⣿⣿⣿⣿⣿⣿⣿⣿⣿⣿⣿⣿⣿⣿⣿⣿⣿⣿⣿⣿⣿⣿⣿⣿⣿⣿⣿⣿⣿⣿⣿⣿⣿⣿⣿⣿⢕⣿⣿⣿⣿⣿⣵⣵⠀⠀⠀⠀⠀⠀⠀⠀⠀⠀⠀⠀</a:t>
            </a:r>
            <a:br/>
            <a:r>
              <a:t>⠀⠀⠀⠀⠀⠀⠀⠀⠀⠀⠀⣿⣿⣿⣿⣿⣿⣿⣿⣿⣿⣿⣿⣿⣿⣿⣿⣿⣿⣿⣿⣿⣿⣿⣿⣿⣿⢿⢟⢻⢿⣿⣿⣿⣿⣿⣿⣿⣿⣿⣿⣿⣿⣿⣿⣿⣿⣿⣿⣿⣿⢕⣿⣿⣿⣿⣿⣿⣿⠀⠀⠀⠀⠀⠀⠀⠀⠀⠀⠀⠀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⠀⠀⠀⠀⠀⠀⠀⠀⠀⠀⠀⣿⣿⣿⣿⣿⣿⣿⣿⣿⣿⣿⣿⣿⣿⣿⣿⣿⣿⣿⣿⣿⣿⣿⣿⣿⡇⢄⢔⢄⢁⣿⣿⣿⣿⣿⣿⣿⣿⣿⣿⣿⣿⣿⣿⣿⣿⣿⣿⣿⣿⢕⣿⣿⣿⣿⣿⣿⣿⠀⠀⠀⠀⠀⠀⠀⠀⠀⠀⠀⠀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⠀⠀⠀⠀⠀⠀⠀⠀⠀⠀⠀⣿⣿⣿⣿⣿⣿⣿⣿⣿⣿⣿⣿⣿⣿⣿⣿⣿⣿⣿⣿⣿⣿⣿⣿⣿⡇⢅⢕⢕⢕⣸⣿⣿⣿⣿⣿⣿⣿⣿⣿⣿⣿⣿⣿⣿⣿⣿⣿⣿⣿⡕⢸⣿⣿⣿⣿⣿⣿⠀⠀⠀⠀⠀⠀⠀⠀⠀⠀⠀⠀</a:t>
            </a:r>
            <a:br/>
            <a:r>
              <a:t>⠀⠀⠀⠀⠀⠀⠀⠀⠀⠀⠀⣿⣿⣿⣿⣿⣿⣿⣿⣿⣿⣿⣿⣿⣿⣿⣿⣿⣿⣿⣿⣿⣿⣿⣿⣿⣿⡕⢕⢕⢕⢿⣿⣿⣿⣿⣿⣿⣿⣿⣿⣿⣿⣿⣿⣿⣿⣿⣿⣿⣿⡇⢸⣿⣿⣿⣿⣿⣿⠀⠀⠀⠀⠀⠀⠀⠀⠀⠀⠀⠀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⠀⠀⠀⠀⠀⠀⠀⠀⠀⠀⠀⣿⣿⣿⣿⣿⣿⣿⣿⣿⣿⣿⣿⣿⣿⣿⣿⣿⣿⣿⣿⣿⣿⣿⣿⣿⣿⣷⣕⡑⣱⣾⣿⣿⣿⣿⣿⣿⣿⣿⣿⣿⣿⣿⣿⣿⣿⣿⣿⣿⣿⣇⢸⣿⣿⣿⣿⣿⣿⠀⠀⠀⠀⠀⠀⠀⠀⠀⠀⠀⠀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⠀⠀⠀⠀⠀⠀⠀⠀⠀⠀⠀⣿⣿⣿⣿⣿⣿⣿⣿⣿⣿⣿⣿⣿⣿⣿⣿⣿⣿⣿⣿⣿⣿⣿⣿⣿⣿⣿⣿⣿⣿⣿⣿⣿⣿⣿⣿⣿⣿⣿⣿⣿⣿⣿⣿⣿⣿⣿⣿⣿⣿⣇⢕⣿⣿⣿⣿⣿⣿⠀⠀⠀⠀⠀⠀⠀⠀⠀⠀⠀⠀</a:t>
            </a:r>
            <a:br/>
            <a:r>
              <a:t>⠀⠀⠀⠀⠀⠀⠀⠀⠀⠀⠀⣿⣿⣿⣿⣿⣿⣿⣿⣿⣿⣿⣿⣿⣿⣿⣿⣿⣿⣿⣿⢿⣿⣿⣿⣿⣿⣿⣳⣿⣟⣿⣿⣿⣿⣿⣿⣿⣿⣿⣿⣿⣿⣿⣿⣿⣿⣿⣿⣿⣿⣿⢕⣿⣿⣿⣿⣿⣿⠀⠀⠀⠀⠀⠀⠀⠀⠀⠀⠀⠀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⠀⠀⠀⠀⠀⠀⠀⠀⠀⠀⠀⣿⣿⣿⣿⣿⣿⣿⣿⣿⣿⣿⣿⣿⣿⣿⣿⣿⣿⣿⣿⣵⡕⢜⢻⣿⢿⣧⣯⣝⣿⣿⣿⢷⣿⣿⣿⣿⣿⣿⣿⣿⣿⣿⣿⣿⣿⣿⣿⣿⣿⣿⢕⣿⣿⣿⣿⣿⣿⠀⠀⠀⠀⠀⠀⠀⠀⠀⠀⠀⠀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⠀⠀⠀⠀⠀⠀⠀⠀⠀⠀⠀⣿⣿⣿⣿⣿⣿⣿⣿⣿⣿⣿⣿⣿⣿⣿⣿⣿⣿⣿⣿⣿⡿⢷⢷⢷⢷⢻⡵⣼⣿⣿⣿⣿⣿⣿⣿⣿⣿⣿⣿⣿⣿⣿⣿⣿⣿⣿⣿⣿⣿⣿⢕⢻⣿⣿⣿⣿⣿⠀⠀⠀⠀⠀⠀⠀⠀⠀⠀⠀⠀</a:t>
            </a:r>
            <a:br/>
            <a:r>
              <a:t>⠀⠀⠀⠀⠀⠀⠀⠀⠀⠀⠀⣿⣿⣿⣿⣿⣿⣿⣿⣿⣿⣿⣿⣿⣿⣿⣿⣿⣿⣿⡟⢕⢇⢕⢕⢕⢕⢄⣼⣿⣿⠏⢉⢜⣿⣿⣿⣿⣿⣿⣿⣿⣿⣿⣿⣿⣿⣿⣿⣿⣿⣿⡕⢸⣿⣿⣿⣿⣿⠀⠀⠀⠀⠀⠀⠀⠀⠀⠀⠀⠀</a:t>
            </a:r>
            <a:br/>
            <a:r>
              <a:t>⠀⠀⠀⠀⠀⠀⠀⠀⠀⠀⠀⣿⣿⣿⣿⣿⣿⣿⣿⣿⣿⣿⣿⣿⣿⣿⣿⣿⣿⣿⣧⢕⠕⢄⢅⢀⣱⣿⣿⢟⢕⢕⢕⢕⢹⣿⣿⣿⣿⣿⣿⣿⣿⣿⣿⣿⣿⣿⣿⣿⣿⣿⡇⢸⣿⣿⣿⣿⣿⠀⠀⠀⠀⠀⠀⠀⠀⠀⠀⠀⠀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⠀⠀⠀⠀⠀⠀⠀⠀⠀⠀⠀⣿⣿⣿⣿⣿⣿⣿⣿⣿⣿⣿⣿⣿⣿⣿⣿⣿⣿⣿⣿⣷⣕⢅⢕⢺⣿⣿⣿⣧⡕⢕⢕⢕⣾⣿⣿⣿⣿⣿⣿⣿⣿⣿⣿⣿⣿⣿⣿⣿⣿⣿⡇⢸⣿⣿⣿⣿⣿⠀⠀⠀⠀⠀⠀⠀⠀⠀⠀⠀⠀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⠀⠀⠀⠀⠀⠀⠀⠀⠀⠀⠀⣿⣿⣿⣿⣿⣿⣿⣿⣿⣿⣿⣿⣿⣿⣿⣿⣿⣿⣿⣿⢿⢝⢕⢕⢱⣼⣟⢿⣿⢕⢕⢕⣸⣿⣿⣿⣿⣿⣿⣿⣿⣿⣿⣿⣿⣿⣿⣿⣿⣿⣿⣇⢕⣿⣿⣿⣿⣿⠀⠀⠀⠀⠀⠀⠀⠀⠀⠀⠀⠀</a:t>
            </a:r>
            <a:br/>
            <a:r>
              <a:t>⠀⠀⠀⠀⠀⠀⠀⠀⠀⠀⠀⣿⣿⣿⣿⣿⣿⣿⣿⣿⣿⣿⣿⣿⣿⣿⣿⣿⣿⣿⣿⣷⣧⣞⣧⣿⢟⢻⢕⡝⢕⢕⣱⣿⣿⣿⣿⣿⣿⣿⣿⣿⣿⣿⣿⣿⣿⣿⣿⣿⣿⣿⣿⢕⣿⣿⣿⣿⣿⠀⠀⠀⠀⠀⠀⠀⠀⠀⠀⠀⠀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⠀⠀⠀⠀⠀⠀⠀⠀⠀⠀⠀⣿⣿⣿⣿⣿⣿⣿⣿⣿⣿⣿⣿⣿⣿⣿⣿⣿⣿⣿⣿⣿⣿⣿⣿⡿⢇⢇⣵⣿⣧⣼⣿⣿⣿⣿⣿⣿⣿⣿⣿⣿⣿⣿⣿⣿⣿⣿⣿⣿⣿⣿⣿⢕⢻⣿⣿⣿⣿⠀⠀⠀⠀⠀⠀⠀⠀⠀⠀⠀⠀</a:t>
            </a:r>
            <a:br/>
            <a:r>
              <a:t>⠀⠀⠀⠀⠀⠀⠀⠀⠀⠀⠀⣿⣿⣿⣿⣿⣿⣿⣿⣿⣿⣿⣿⣿⣿⣿⣿⣿⣿⣿⣿⣿⣿⣿⣿⣟⢋⡱⣿⣿⣿⣿⣿⣿⣿⣿⣿⣿⣿⣿⣿⣿⣿⣿⣿⣿⣿⣿⣿⣿⣿⣿⣿⡇⢸⣿⣿⣿⣿⠀⠀⠀⠀⠀⠀⠀⠀⠀⠀⠀⠀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⠀⠀⠀⠀⠀⠀⠀⠀⠀⠀⠀⣿⣿⣿⣿⣿⣿⣿⣿⣿⣿⣿⣿⣿⣿⣿⣿⣿⣿⣿⣿⣿⣿⣿⣿⣿⣿⢇⡝⣹⣿⣿⣿⣿⣿⣿⣿⣿⣿⣿⣿⣿⣿⣿⣿⣿⣿⣿⣿⣿⣿⣿⣿⡇⢜⣿⣿⣿⣿⠀⠀⠀⠀⠀⠀⠀⠀⠀⠀⠀⠀</a:t>
            </a:r>
            <a:br/>
            <a:r>
              <a:t>⠀⠀⠀⠀⠀⠀⠀⠀⠀⠀⠀⣿⣿⣿⣿⣿⣿⣿⣿⣿⣿⣿⣿⣿⣿⣿⣿⣿⣿⣿⣿⣿⣿⣿⣿⢏⢷⣜⣱⣿⣿⣿⣿⣿⣿⣿⣿⣿⣿⣿⣿⣿⣿⣿⣿⣿⣿⣿⣿⣿⣿⣿⣿⣇⢕⣿⣿⣿⣿⠀⠀⠀⠀⠀⠀⠀⠀⠀⠀⠀⠀</a:t>
            </a:r>
            <a:br/>
            <a:r>
              <a:t>⠀⠀⠀⠀⠀⠀⠀⠀⠀⠀⠀⠛⠛⠛⠛⠛⠛⠛⠛⠛⠛⠛⠛⠛⠛⠛⠛⠛⠛⠛⠛⠛⠛⠛⠛⠓⠑⠑⠛⠛⠛⠛⠛⠛⠛⠛⠛⠛⠛⠛⠛⠛⠛⠛⠛⠛⠛⠛⠛⠛⠛⠛⠛⠛⠑⠛⠛⠛⠛⠀⠀⠀⠀⠀⠀⠀⠀⠀⠀⠀⠀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⠀⠀⠀⠀⠀⠀⠀⠀⠀⠀⠀⣿⣿⣿⣿⣿⣿⣿⣿⣿⣿⣿⣿⣿⣿⣿⣿⣿⣿⣿⣿⣿⣿⣿⣿⣿⣿⣿⣿⣿⣿⣿⣿⣿⣿⣿⣿⣿⣿⣷⣵⣜⣕⡕⢜⢝⢟⢿⢿⣿⡇⢿⢿⢿⢿⣿⣿⣿⣿⠀⠀⠀⠀⠀⠀⠀⠀⠀⠀⠀⠀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⠀⠀⠀⠀⠀⠀⠀⠀⠀⠀⠀⣿⣿⣿⣿⣿⣿⣿⣿⣿⣿⣿⣿⣿⣿⣿⣿⣿⣿⣿⣿⣿⣿⣿⣿⣿⣿⣿⣿⣿⣿⣿⣿⣿⣿⣿⣿⣿⣿⣿⣿⣿⣿⣿⣿⣷⣧⣵⣕⣕⢕⢕⢕⢕⢕⢸⣿⣿⣿⠀⠀⠀⠀⠀⠀⠀⠀⠀⠀⠀⠀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⠀⠀⠀⠀⠀⠀⠀⠀⠀⠀⠀⣿⣿⣿⣿⣿⣿⣿⣿⣿⣿⣿⣿⣿⣿⣿⣿⣿⣿⣿⣿⣿⣿⣿⣿⣿⣿⣿⣿⣿⣿⣿⣿⣿⣿⣿⣿⣿⣿⣿⣿⣿⣿⣿⣿⣿⣿⣿⣿⣿⡇⢱⣷⣧⣼⣿⣿⢿⣿⠀⠀⠀⠀⠀⠀⠀⠀⠀⠀⠀⠀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⠀⠀⠀⠀⠀⠀⠀⠀⠀⠀⠀⣿⣿⣿⣿⣿⣿⣿⣿⣿⣿⣿⣿⣿⣿⣿⣿⣿⣿⣿⣿⣿⣿⣿⣿⣿⣿⣿⣿⣿⣿⣿⣿⣿⣿⣿⣿⣿⣿⣿⣿⣿⣿⣿⣿⣿⣿⣿⣿⣿⡇⢸⣿⣿⣿⣿⣿⣵⣕⠀⠀⠀⠀⠀⠀⠀⠀⠀⠀⠀⠀</a:t>
            </a:r>
            <a:br/>
            <a:r>
              <a:t>⠀⠀⠀⠀⠀⠀⠀⠀⠀⠀⠀⣿⣿⣿⣿⣿⣿⣿⣿⣿⣿⣿⣿⣿⣿⣿⣿⣿⣿⣿⣿⣿⣿⣿⣿⣿⣿⢿⢿⢿⣿⣿⣿⣿⣿⣿⣿⣿⣿⣿⣿⣿⣿⣿⣿⣿⣿⣿⣿⣿⣇⢕⣿⣿⣿⣿⣿⣿⣿⠀⠀⠀⠀⠀⠀⠀⠀⠀⠀⠀⠀</a:t>
            </a:r>
            <a:br/>
            <a:r>
              <a:t>⠀⠀⠀⠀⠀⠀⠀⠀⠀⠀⠀⣿⣿⣿⣿⣿⣿⣿⣿⣿⣿⣿⣿⣿⣿⣿⣿⣿⣿⣿⣿⣿⣿⣿⣿⣿⢕⢄⢄⢁⢸⣿⣿⣿⣿⣿⣿⣿⣿⣿⣿⣿⣿⣿⣿⣿⣿⣿⣿⣿⣿⢕⣿⣿⣿⣿⣿⣿⣿⠀⠀⠀⠀⠀⠀⠀⠀⠀⠀⠀⠀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⠀⠀⠀⠀⠀⠀⠀⠀⠀⠀⠀⣿⣿⣿⣿⣿⣿⣿⣿⣿⣿⣿⣿⣿⣿⣿⣿⣿⣿⣿⣿⣿⣿⣿⣿⣿⡕⢕⢕⢕⢜⣿⣿⣿⣿⣿⣿⣿⣿⣿⣿⣿⣿⣿⣿⣿⣿⣿⣿⣿⣿⢕⣿⣿⣿⣿⣿⣿⣿⠀⠀⠀⠀⠀⠀⠀⠀⠀⠀⠀⠀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⠀⠀⠀⠀⠀⠀⠀⠀⠀⠀⠀⣿⣿⣿⣿⣿⣿⣿⣿⣿⣿⣿⣿⣿⣿⣿⣿⣿⣿⣿⣿⣿⣿⣿⣿⣿⣇⢕⢕⢕⢸⣿⣿⣿⣿⣿⣿⣿⣿⣿⣿⣿⣿⣿⣿⣿⣿⣿⣿⣿⣿⡕⢹⣿⣿⣿⣿⣿⣿⠀⠀⠀⠀⠀⠀⠀⠀⠀⠀⠀⠀</a:t>
            </a:r>
            <a:br/>
            <a:r>
              <a:t>⠀⠀⠀⠀⠀⠀⠀⠀⠀⠀⠀⣿⣿⣿⣿⣿⣿⣿⣿⣿⣿⣿⣿⣿⣿⣿⣿⣿⣿⣿⣿⣿⣿⣿⣿⣿⣿⣇⢕⣕⣵⣿⣿⣿⣿⣿⣿⣿⣿⣿⣿⣿⣿⣿⣿⣿⣿⣿⣿⣿⣿⡇⢸⣿⣿⣿⣿⣿⣿⠀⠀⠀⠀⠀⠀⠀⠀⠀⠀⠀⠀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⠀⠀⠀⠀⠀⠀⠀⠀⠀⠀⠀⣿⣿⣿⣿⣿⣿⣿⣿⣿⣿⣿⣿⣿⣿⣿⣿⣿⣿⣿⣿⢿⣿⣿⣿⣿⣿⣿⣿⣿⣟⣻⣿⣿⣿⣿⣿⣿⣿⣿⣿⣿⣿⣿⣿⣿⣿⣿⣿⣿⣿⡇⢜⣿⣿⣿⣿⣿⣿⠀⠀⠀⠀⠀⠀⠀⠀⠀⠀⠀⠀</a:t>
            </a:r>
            <a:br/>
            <a:r>
              <a:t>⠀⠀⠀⠀⠀⠀⠀⠀⠀⠀⠀⣿⣿⣿⣿⣿⣿⣿⣿⣿⣿⣿⣿⣿⣿⣿⣿⣿⣿⣿⣯⣵⢕⢸⣿⣿⣿⣽⡝⢹⣿⣿⡿⢾⣿⣿⣿⣿⣿⣿⣿⣿⣿⣿⣿⣿⣿⣿⣿⣿⣿⣿⢕⣿⣿⣿⣿⣿⣿⠀⠀⠀⠀⠀⠀⠀⠀⠀⠀⠀⠀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⠀⠀⠀⠀⠀⠀⠀⠀⠀⠀⠀⣿⣿⣿⣿⣿⣿⣿⣿⣿⣿⣿⣿⣿⣿⣿⣿⣿⣿⣿⣿⣿⢿⢷⢷⢷⢾⢗⢧⣿⣿⣿⣿⣿⣿⣿⣿⣿⣿⣿⣿⣿⣿⣿⣿⣿⣿⣿⣿⣿⣿⣿⢕⣿⣿⣿⣿⣿⣿⠀⠀⠀⠀⠀⠀⠀⠀⠀⠀⠀⠀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⠀⠀⠀⠀⠀⠀⠀⠀⠀⠀⠀⣿⣿⣿⣿⣿⣿⣿⣿⣿⣿⣿⣿⣿⣿⣿⣿⣿⣿⣿⡏⢕⢕⠕⢕⢕⢕⢠⣾⣿⡟⢘⢌⢹⣿⣿⣿⣿⣿⣿⣿⣿⣿⣿⣿⣿⣿⣿⣿⣿⣿⣿⢕⢿⣿⣿⣿⣿⣿⠀⠀⠀⠀⠀⠀⠀⠀⠀⠀⠀⠀</a:t>
            </a:r>
            <a:br/>
            <a:r>
              <a:t>⠀⠀⠀⠀⠀⠀⠀⠀⠀⠀⠀⣿⣿⣿⣿⣿⣿⣿⣿⣿⣿⣿⣿⣿⣿⣿⣿⣿⣿⣿⣧⢕⢕⢄⢅⢀⣵⣿⡿⢏⢕⢕⢕⢕⣿⣿⣿⣿⣿⣿⣿⣿⣿⣿⣿⣿⣿⣿⣿⣿⣿⣿⡇⢸⣿⣿⣿⣿⣿⠀⠀⠀⠀⠀⠀⠀⠀⠀⠀⠀⠀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⠀⠀⠀⠀⠀⠀⠀⠀⠀⠀⠀⣿⣿⣿⣿⣿⣿⣿⣿⣿⣿⣿⣿⣿⣿⣿⣿⣿⣿⣿⣿⣷⡔⢁⢕⢺⣿⣿⣷⣇⢕⢕⢕⣸⣿⣿⣿⣿⣿⣿⣿⣿⣿⣿⣿⣿⣿⣿⣿⣿⣿⣿⡇⢸⣿⣿⣿⣿⣿⠀⠀⠀⠀⠀⠀⠀⠀⠀⠀⠀⠀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⠀⠀⠀⠀⠀⠀⠀⠀⠀⠀⠀⣿⣿⣿⣿⣿⣿⣿⣿⣿⣿⣿⣿⣿⣿⣿⣿⣿⣿⣿⣿⡿⢝⢕⢕⢱⣿⣟⢿⡿⢕⢕⢕⣿⣿⣿⣿⣿⣿⣿⣿⣿⣿⣿⣿⣿⣿⣿⣿⣿⣿⣿⣏⢜⣿⣿⣿⣿⣿⠀⠀⠀⠀⠀⠀⠀⠀⠀⠀⠀⠀</a:t>
            </a:r>
            <a:br/>
            <a:r>
              <a:t>⠀⠀⠀⠀⠀⠀⠀⠀⠀⠀⠀⣿⣿⣿⣿⣿⣿⣿⣿⣿⣿⣿⣿⣿⣿⣿⣿⣿⣿⣿⣿⣿⣣⣇⡇⣿⢟⡻⢕⡇⢕⢕⣾⣿⣿⣿⣿⣿⣿⣿⣿⣿⣿⣿⣿⣿⣿⣿⣿⣿⣿⣿⣿⡕⣿⣿⣿⣿⣿⠀⠀⠀⠀⠀⠀⠀⠀⠀⠀⠀⠀</a:t>
            </a:r>
            <a:br/>
            <a:r>
              <a:t>⠀⠀⠀⠀⠀⠀⠀⠀⠀⠀⠀⣿⣿⣿⣿⣿⣿⣿⣿⣿⣿⣿⣿⣿⣿⣿⣿⣿⣿⣿⣿⣿⣿⣿⣿⡟⢇⢇⣼⣿⣷⣾⣿⣿⣿⣿⣿⣿⣿⣿⣿⣿⣿⣿⣿⣿⣿⣿⣿⣿⣿⣿⣿⢕⢿⣿⣿⣿⣿⠀⠀⠀⠀⠀⠀⠀⠀⠀⠀⠀⠀</a:t>
            </a:r>
            <a:br/>
            <a:r>
              <a:t>⠀⠀⠀⠀⠀⠀⠀⠀⠀⠀⠀⣿⣿⣿⣿⣿⣿⣿⣿⣿⣿⣿⣿⣿⣿⣿⣿⣿⣿⣿⣿⣿⣿⣿⣿⡟⢑⡕⢿⣿⣿⣿⣿⣿⣿⣿⣿⣿⣿⣿⣿⣿⣿⣿⣿⣿⣿⣿⣿⣿⣿⣿⣿⡕⢸⣿⣿⣿⣿⠀⠀⠀⠀⠀⠀⠀⠀⠀⠀⠀⠀</a:t>
            </a:r>
            <a:br/>
            <a:r>
              <a:t>⠀⠀⠀⠀⠀⠀⠀⠀⠀⠀⠀⣿⣿⣿⣿⣿⣿⣿⣿⣿⣿⣿⣿⣿⣿⣿⣿⣿⣿⣿⣿⣿⣿⣿⣿⣿⡟⣱⢇⣼⣿⣿⣿⣿⣿⣿⣿⣿⣿⣿⣿⣿⣿⣿⣿⣿⣿⣿⣿⣿⣿⣿⣿⡇⢸⣿⣿⣿⣿⠀⠀⠀⠀⠀⠀⠀⠀⠀⠀⠀⠀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⠀⠀⠀⠀⠀⠀⠀⠀⠀⠀⠀⣿⣿⣿⣿⣿⣿⣿⣿⣿⣿⣿⣿⣿⣿⣿⣿⣿⣿⣿⣿⣿⣿⣿⣿⡕⢳⢵⣺⣿⣿⣿⣿⣿⣿⣿⣿⣿⣿⣿⣿⣿⣿⣿⣿⣿⣿⣿⣿⣿⣿⣿⣿⣇⢕⣿⣿⣿⣿⠀⠀⠀⠀⠀⠀⠀⠀⠀⠀⠀⠀</a:t>
            </a:r>
            <a:br/>
            <a:r>
              <a:t>⠀⠀⠀⠀⠀⠀⠀⠀⠀⠀⠀⠛⠛⠛⠛⠛⠛⠛⠛⠛⠛⠛⠛⠛⠛⠛⠛⠛⠛⠛⠛⠛⠛⠛⠛⠛⠓⠚⠛⠛⠛⠛⠛⠛⠛⠛⠛⠛⠛⠛⠛⠛⠛⠛⠛⠛⠛⠛⠛⠛⠛⠛⠛⠛⠑⠛⠛⠛⠛⠀⠀⠀⠀⠀⠀⠀⠀⠀⠀⠀⠀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⠀⠀⠀⠀⠀⠀⠀⠀⠀⠀⠀⣿⣿⣿⣿⣿⣿⣿⣿⣿⣿⣿⣿⣿⣿⣿⣿⣿⣿⣿⣿⣿⣿⣿⣿⣿⣿⣿⣿⣿⣿⣿⣿⣿⣿⣿⣻⣿⣿⣷⣵⣵⣕⢕⢜⢝⢟⢿⢿⣿⡕⡿⡿⢿⢿⣿⣿⣿⣿⠀⠀⠀⠀⠀⠀⠀⠀⠀⠀⠀⠀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⠀⠀⠀⠀⠀⠀⠀⠀⠀⠀⠀⣿⣿⣿⣿⣿⣿⣿⣿⣿⣿⣿⣿⣿⣿⣿⣿⣿⣿⣿⣿⣿⣿⣿⣿⣿⣿⣿⣿⣿⣿⣿⣿⣿⣿⣿⣿⣿⣿⣿⣿⣿⣿⣿⣿⣷⣧⣵⣕⣕⢕⢕⢕⢱⢕⢜⣿⣿⣿⠀⠀⠀⠀⠀⠀⠀⠀⠀⠀⠀⠀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⠀⠀⠀⠀⠀⠀⠀⠀⠀⠀⠀⣿⣿⣿⣿⣿⣿⣿⣿⣿⣿⣿⣿⣿⣿⣿⣿⣿⣿⣿⣿⣿⣿⣿⣿⣿⣿⣿⣿⣿⣿⣿⣿⣿⣿⣿⣿⣿⣿⣿⣿⣿⣿⣿⣿⣿⣿⣿⣿⣿⡇⢸⣷⣧⣼⣿⣿⢿⣿⠀⠀⠀⠀⠀⠀⠀⠀⠀⠀⠀⠀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⠀⠀⠀⠀⠀⠀⠀⠀⠀⠀⠀⣿⣿⣿⣿⣿⣿⣿⣿⣿⣿⣿⣿⣿⣿⣿⣿⣿⣿⣿⣿⣿⣿⣿⣿⣿⣿⣿⣿⣿⣿⣿⣿⣿⣿⣿⣿⣿⣿⣿⣿⣿⣿⣿⣿⣿⣿⣿⣿⣿⡇⢸⣿⣿⣿⣿⣿⣵⣕⠀⠀⠀⠀⠀⠀⠀⠀⠀⠀⠀⠀</a:t>
            </a:r>
            <a:br/>
            <a:r>
              <a:t>⠀⠀⠀⠀⠀⠀⠀⠀⠀⠀⠀⣿⣿⣿⣿⣿⣿⣿⣿⣿⣿⣿⣿⣿⣿⣿⣿⣿⣿⣿⣿⣿⣿⣿⣿⣿⣿⢿⢿⣿⣿⣿⣿⣿⣿⣿⣿⣿⣿⣿⣿⣿⣿⣿⣿⣿⣿⣿⣿⣿⡇⢸⣿⣿⣿⣿⣿⣿⣿⠀⠀⠀⠀⠀⠀⠀⠀⠀⠀⠀⠀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⠀⠀⠀⠀⠀⠀⠀⠀⠀⠀⠀⣿⣿⣿⣿⣿⣿⣿⣿⣿⣿⣿⣿⣿⣿⣿⣿⣿⣿⣿⣿⣿⣿⣿⣿⡿⢅⢄⢄⢁⢻⣿⣿⣿⣿⣿⣿⣿⣿⣿⣿⣿⣿⣿⣿⣿⣿⣿⣿⣿⣧⢜⣿⣿⣿⣿⣿⣿⣿⠀⠀⠀⠀⠀⠀⠀⠀⠀⠀⠀⠀</a:t>
            </a:r>
            <a:br/>
            <a:r>
              <a:t>⠀⠀⠀⠀⠀⠀⠀⠀⠀⠀⠀⣿⣿⣿⣿⣿⣿⣿⣿⣿⣿⣿⣿⣿⣿⣿⣿⣿⣿⣿⣿⣿⣿⣿⣿⣿⢕⢕⢁⢕⢸⣿⣿⣿⣿⣿⣿⣿⣿⣿⣿⣿⣿⣿⣿⣿⣿⣿⣿⣿⣿⢕⣿⣿⣿⣿⣿⣿⣿⠀⠀⠀⠀⠀⠀⠀⠀⠀⠀⠀⠀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⠀⠀⠀⠀⠀⠀⠀⠀⠀⠀⠀⣿⣿⣿⣿⣿⣿⣿⣿⣿⣿⣿⣿⣿⣿⣿⣿⣿⣿⣿⣿⣿⣿⣿⣿⣿⡕⢕⢕⢕⢻⣿⣿⣿⣿⣿⣿⣿⣿⣿⣿⣿⣿⣿⣿⣿⣿⣿⣿⣿⣿⢕⣿⣿⣿⣿⣿⣿⣿⠀⠀⠀⠀⠀⠀⠀⠀⠀⠀⠀⠀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⠀⠀⠀⠀⠀⠀⠀⠀⠀⠀⠀⣿⣿⣿⣿⣿⣿⣿⣿⣿⣿⣿⣿⣿⣿⣿⣿⣿⣿⣿⣿⣿⣿⣿⣿⣿⣿⡕⢕⣱⣼⣿⣿⣿⣿⣿⣿⣿⣿⣿⣿⣿⣿⣿⣿⣿⣿⣿⣿⣿⣿⡇⢹⣿⣿⣿⣿⣿⣿⠀⠀⠀⠀⠀⠀⠀⠀⠀⠀⠀⠀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⠀⠀⠀⠀⠀⠀⠀⠀⠀⠀⠀⣿⣿⣿⣿⣿⣿⣿⣿⣿⣿⣿⣿⣿⣿⣿⣿⣿⣿⣿⣯⡵⢕⢹⣿⣿⣿⣽⡝⣽⣿⣿⡿⣿⣿⣿⣿⣿⣿⣿⣿⣿⣿⣿⣿⣿⣿⣿⣿⣿⣿⣧⢕⣿⣿⣿⣿⣿⣿⠀⠀⠀⠀⠀⠀⠀⠀⠀⠀⠀⠀</a:t>
            </a:r>
            <a:br/>
            <a:r>
              <a:t>⠀⠀⠀⠀⠀⠀⠀⠀⠀⠀⠀⣿⣿⣿⣿⣿⣿⣿⣿⣿⣿⣿⣿⣿⣿⣿⣿⣿⣿⣿⣿⣿⡷⢷⢵⢧⡽⢗⢹⣿⣿⣿⣿⣿⣿⣿⣿⣿⣿⣿⣿⣿⣿⣿⣿⣿⣿⣿⣿⣿⣿⣿⢕⣿⣿⣿⣿⣿⣿⠀⠀⠀⠀⠀⠀⠀⠀⠀⠀⠀⠀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⠀⠀⠀⠀⠀⠀⠀⠀⠀⠀⠀⣿⣿⣿⣿⣿⣿⣿⣿⣿⣿⣿⣿⣿⣿⣿⣿⣿⣿⣿⡏⢕⢕⠕⢕⢕⢕⢡⣿⣿⢟⢌⢅⢹⣿⣿⣿⣿⣿⣿⣿⣿⣿⣿⣿⣿⣿⣿⣿⣿⣿⣿⢇⣿⣿⣿⣿⣿⣿⠀⠀⠀⠀⠀⠀⠀⠀⠀⠀⠀⠀</a:t>
            </a:r>
            <a:br/>
            <a:r>
              <a:t>⠀⠀⠀⠀⠀⠀⠀⠀⠀⠀⠀⣿⣿⣿⣿⣿⣿⣿⣿⣿⣿⣿⣿⣿⣿⣿⣿⣿⣿⣿⣧⢕⢑⢄⢅⢀⣱⣿⡿⢋⢕⢕⢕⢕⣿⣿⣿⣿⣿⣿⣿⣿⣿⣿⣿⣿⣿⣿⣿⣿⣿⣿⡇⢸⣿⣿⣿⣿⣿⠀⠀⠀⠀⠀⠀⠀⠀⠀⠀⠀⠀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⠀⠀⠀⠀⠀⠀⠀⠀⠀⠀⠀⣿⣿⣿⣿⣿⣿⣿⣿⣿⣿⣿⣿⣿⣿⣿⣿⣿⣿⣿⣿⣧⡔⠁⢕⢾⣿⣿⣷⣕⢕⢕⢕⣾⣿⣿⣿⣿⣿⣿⣿⣿⣿⣿⣿⣿⣿⣿⣿⣿⣿⣿⡇⢸⣿⣿⣿⣿⣿⠀⠀⠀⠀⠀⠀⠀⠀⠀⠀⠀⠀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⠀⠀⠀⠀⠀⠀⠀⠀⠀⠀⠀⣿⣿⣿⣿⣿⣿⣿⣿⣿⣿⣿⣿⣿⣿⣿⣿⣿⣿⣿⣿⣿⢏⢕⢕⢱⣿⡟⣿⡏⢕⢕⢱⣿⣿⣿⣿⣿⣿⣿⣿⣿⣿⣿⣿⣿⣿⣿⣿⣿⣿⣿⡏⢜⣿⣿⣿⣿⣿⠀⠀⠀⠀⠀⠀⠀⠀⠀⠀⠀⠀</a:t>
            </a:r>
            <a:br/>
            <a:r>
              <a:t>⠀⠀⠀⠀⠀⠀⠀⠀⠀⠀⠀⣿⣿⣿⣿⣿⣿⣿⣿⣿⣿⣿⣿⣿⣿⣿⣿⣿⣿⣿⣿⣷⣵⣇⡕⣿⢟⡗⢜⡇⢕⢱⣿⣿⣿⣿⣿⣿⣿⣿⣿⣿⣿⣿⣿⣿⣿⣿⣿⣿⣿⣿⣿⡕⣿⣿⣿⣿⣿⠀⠀⠀⠀⠀⠀⠀⠀⠀⠀⠀⠀</a:t>
            </a:r>
            <a:br/>
            <a:r>
              <a:t>⠀⠀⠀⠀⠀⠀⠀⠀⠀⠀⠀⣿⣿⣿⣿⣿⣿⣿⣿⣿⣿⣿⣿⣿⣿⣿⣿⣿⣿⣿⣿⣿⣿⣿⣿⡇⢇⢇⣼⣿⣿⣿⣿⣿⣿⣿⣿⣿⣿⣿⣿⣿⣿⣿⣿⣿⣿⣿⣿⣿⣿⣿⣿⢕⣿⣿⣿⣿⣿⠀⠀⠀⠀⠀⠀⠀⠀⠀⠀⠀⠀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⠀⠀⠀⠀⠀⠀⠀⠀⠀⠀⠀⣿⣿⣿⣿⣿⣿⣿⣿⣿⣿⣿⣿⣿⣿⣿⣿⣿⣿⣿⣿⣿⣿⣿⣿⡟⢑⣱⣿⢿⣿⣿⣿⣿⣿⣿⣿⣿⣿⣿⣿⣿⣿⣿⣿⣿⣿⣿⣿⣿⣿⣿⣿⡕⢸⣿⣿⣿⣿⠀⠀⠀⠀⠀⠀⠀⠀⠀⠀⠀⠀</a:t>
            </a:r>
            <a:br/>
            <a:r>
              <a:t>⠀⠀⠀⠀⠀⠀⠀⠀⠀⠀⠀⣿⣿⣿⣿⣿⣿⣿⣿⣿⣿⣿⣿⣿⣿⣿⣿⣿⣿⣿⣿⣿⣿⣿⣿⣿⡿⢣⡟⣼⣿⣿⣿⣿⣿⣿⣿⣿⣿⣿⣿⣿⣿⣿⣿⣿⣿⣿⣿⣿⣿⣿⣿⡇⢸⣿⣿⣿⣿⠀⠀⠀⠀⠀⠀⠀⠀⠀⠀⠀⠀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⠀⠀⠀⠀⠀⠀⠀⠀⠀⠀⠀⣿⣿⣿⣿⣿⣿⣿⣿⣿⣿⣿⣿⣿⣿⣿⣿⣿⣿⣿⣿⣿⣿⣿⣿⡇⢹⢧⢼⣿⣿⣿⣿⣿⣿⣿⣿⣿⣿⣿⣿⣿⣿⣿⣿⣿⣿⣿⣿⣿⣿⣿⣿⡇⢜⣿⣿⣿⣿⠀⠀⠀⠀⠀⠀⠀⠀⠀⠀⠀⠀</a:t>
            </a:r>
            <a:br/>
            <a:r>
              <a:t>⠀⠀⠀⠀⠀⠀⠀⠀⠀⠀⠀⠛⠛⠛⠛⠛⠛⠛⠛⠛⠛⠛⠛⠛⠛⠛⠛⠛⠛⠛⠛⠛⠛⠛⠛⠛⠓⠓⠛⠛⠛⠛⠛⠛⠛⠛⠛⠛⠛⠛⠛⠛⠛⠛⠛⠛⠛⠛⠛⠛⠛⠛⠛⠛⠑⠛⠛⠛⠛⠀⠀⠀⠀⠀⠀⠀⠀⠀⠀⠀⠀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⠀⠀⠀⠀⠀⠀⠀⠀⠀⠀⠀⣿⣿⣿⣿⣿⣿⣿⣿⣿⣿⣿⣿⣿⣿⣿⣿⣿⣿⣿⣿⣿⣿⣿⣿⣿⣿⣿⣿⣿⣿⣿⣿⣿⣿⣽⣿⣿⣿⣷⣵⣵⣇⡕⢜⢝⢟⢿⢿⣿⢸⡿⡟⢿⢿⢻⣿⣿⣿⠀⠀⠀⠀⠀⠀⠀⠀⠀⠀⠀⠀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⠀⠀⠀⠀⠀⠀⠀⠀⠀⠀⠀⣿⣿⣿⣿⣿⣿⣿⣿⣿⣿⣿⣿⣿⣿⣿⣿⣿⣿⣿⣿⣿⣿⣿⣿⣿⣿⣿⣿⣿⣿⣿⣿⣿⣿⣿⣿⣿⣿⣿⣿⣿⣿⣿⣿⣷⣷⣵⣵⣕⢕⢕⢕⢕⢱⢸⣿⣿⣿⠀⠀⠀⠀⠀⠀⠀⠀⠀⠀⠀⠀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⠀⠀⠀⠀⠀⠀⠀⠀⠀⠀⠀⣿⣿⣿⣿⣿⣿⣿⣿⣿⣿⣿⣿⣿⣿⣿⣿⣿⣿⣿⣿⣿⣿⣿⣿⣿⣿⣿⣿⣿⣿⣿⣿⣿⣿⣿⣿⣿⣿⣿⣿⣿⣿⣿⣿⣿⣿⣿⣿⣿⢕⣿⣷⣧⣼⣿⣿⢿⣿⠀⠀⠀⠀⠀⠀⠀⠀⠀⠀⠀⠀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⠀⠀⠀⠀⠀⠀⠀⠀⠀⠀⠀⣿⣿⣿⣿⣿⣿⣿⣿⣿⣿⣿⣿⣿⣿⣿⣿⣿⣿⣿⣿⣿⣿⣿⣿⣿⣿⣿⣿⣿⣿⣿⣿⣿⣿⣿⣿⣿⣿⣿⣿⣿⣿⣿⣿⣿⣿⣿⣿⣿⢕⢹⣿⣿⣿⣿⣿⣵⣕⠀⠀⠀⠀⠀⠀⠀⠀⠀⠀⠀⠀</a:t>
            </a:r>
            <a:br/>
            <a:r>
              <a:t>⠀⠀⠀⠀⠀⠀⠀⠀⠀⠀⠀⣿⣿⣿⣿⣿⣿⣿⣿⣿⣿⣿⣿⣿⣿⣿⣿⣿⣿⣿⣿⣿⣿⣿⣿⣿⣿⢿⢿⣿⣿⣿⣿⣿⣿⣿⣿⣿⣿⣿⣿⣿⣿⣿⣿⣿⣿⣿⣿⣿⡇⢸⣿⣿⣿⣿⣿⣿⣿⠀⠀⠀⠀⠀⠀⠀⠀⠀⠀⠀⠀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⠀⠀⠀⠀⠀⠀⠀⠀⠀⠀⠀⣿⣿⣿⣿⣿⣿⣿⣿⣿⣿⣿⣿⣿⣿⣿⣿⣿⣿⣿⣿⣿⣿⣿⣿⡏⢅⢄⢁⢘⣿⣿⣿⣿⣿⣿⣿⣿⣿⣿⣿⣿⣿⣿⣿⣿⣿⣿⣿⣿⡇⢸⣿⣿⣿⣿⣿⣿⣿⠀⠀⠀⠀⠀⠀⠀⠀⠀⠀⠀⠀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⠀⠀⠀⠀⠀⠀⠀⠀⠀⠀⠀⣿⣿⣿⣿⣿⣿⣿⣿⣿⣿⣿⣿⣿⣿⣿⣿⣿⣿⣿⣿⣿⣿⣿⣿⡇⢑⢕⢁⢕⢹⣿⣿⣿⣿⣿⣿⣿⣿⣿⣿⣿⣿⣿⣿⣿⣿⣿⣿⣿⣧⢜⣿⣿⣿⣿⣿⣿⣿⠀⠀⠀⠀⠀⠀⠀⠀⠀⠀⠀⠀</a:t>
            </a:r>
            <a:br/>
            <a:r>
              <a:t>⠀⠀⠀⠀⠀⠀⠀⠀⠀⠀⠀⣿⣿⣿⣿⣿⣿⣿⣿⣿⣿⣿⣿⣿⣿⣿⣿⣿⣿⣿⣿⣿⣿⣿⣿⣿⡕⠕⢕⢕⢿⣿⣿⣿⣿⣿⣿⣿⣿⣿⣿⣿⣿⣿⣿⣿⣿⣿⣿⣿⣿⢕⣿⣿⣿⣿⣿⣿⣿⠀⠀⠀⠀⠀⠀⠀⠀⠀⠀⠀⠀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⠀⠀⠀⠀⠀⠀⠀⠀⠀⠀⠀⣿⣿⣿⣿⣿⣿⣿⣿⣿⣿⣿⣿⣿⣿⣿⣿⣿⣿⣿⣿⣿⣿⣿⣿⣿⣧⢕⣑⣱⣾⣿⣿⣿⣿⣿⣿⣿⣿⣿⣿⣿⣿⣿⣿⣿⣿⣿⣿⣿⣿⡕⣿⣿⣿⣿⣿⣿⣿⠀⠀⠀⠀⠀⠀⠀⠀⠀⠀⠀⠀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⠀⠀⠀⠀⠀⠀⠀⠀⠀⠀⠀⣿⣿⣿⣿⣿⣿⣿⣿⣿⣿⣿⣿⣿⣿⣿⣿⣿⣿⣿⣿⣿⣿⣿⣿⣿⣿⣿⣿⢿⣻⣿⣽⣿⣿⣿⣿⣿⣿⣿⣿⣿⣿⣿⣿⣿⣿⣿⣿⣿⣿⡇⢸⣿⣿⣿⣿⣿⣿⠀⠀⠀⠀⠀⠀⠀⠀⠀⠀⠀⠀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⠀⠀⠀⠀⠀⠀⠀⠀⠀⠀⠀⣿⣿⣿⣿⣿⣿⣿⣿⣿⣿⣿⣿⣿⣿⣿⣿⣿⣿⣿⣧⡕⢕⢻⣿⣿⣯⣹⣝⣿⣿⣿⢷⣿⣿⣿⣿⣿⣿⣿⣿⣿⣿⣿⣿⣿⣿⣿⣿⣿⣿⡧⢜⣿⣿⣿⣿⣿⣿⠀⠀⠀⠀⠀⠀⠀⠀⠀⠀⠀⠀</a:t>
            </a:r>
            <a:br/>
            <a:r>
              <a:t>⠀⠀⠀⠀⠀⠀⠀⠀⠀⠀⠀⣿⣿⣿⣿⣿⣿⣿⣿⣿⣿⣿⣿⣿⣿⣿⣿⣿⣿⣿⣿⣿⣷⢵⢼⢵⡽⣜⣽⣿⣿⣿⣾⣿⣿⣿⣿⣿⣿⣿⣿⣿⣿⣿⣿⣿⣿⣿⣿⣿⣿⣿⢕⣿⣿⣿⣿⣿⣿⠀⠀⠀⠀⠀⠀⠀⠀⠀⠀⠀⠀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⠀⠀⠀⠀⠀⠀⠀⠀⠀⠀⠀⣿⣿⣿⣿⣿⣿⣿⣿⣿⣿⣿⣿⣿⣿⣿⣿⣿⣿⣿⡟⢕⢕⢕⢕⢕⢐⣸⣿⣿⢏⢅⢅⢹⣿⣿⣿⣿⣿⣿⣿⣿⣿⣿⣿⣿⣿⣿⣿⣿⣿⣿⢕⣿⣿⣿⣿⣿⣿⠀⠀⠀⠀⠀⠀⠀⠀⠀⠀⠀⠀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⠀⠀⠀⠀⠀⠀⠀⠀⠀⠀⠀⣿⣿⣿⣿⣿⣿⣿⣿⣿⣿⣿⣿⣿⣿⣿⣿⣿⣿⣿⣇⢕⢕⢄⢁⢀⣵⣿⢿⠃⢕⢕⢕⢕⣿⣿⣿⣿⣿⣿⣿⣿⣿⣿⣿⣿⣿⣿⣿⣿⣿⣿⢕⢹⣿⣿⣿⣿⣿⠀⠀⠀⠀⠀⠀⠀⠀⠀⠀⠀⠀</a:t>
            </a:r>
            <a:br/>
            <a:r>
              <a:t>⠀⠀⠀⠀⠀⠀⠀⠀⠀⠀⠀⣿⣿⣿⣿⣿⣿⣿⣿⣿⣿⣿⣿⣿⣿⣿⣿⣿⣿⣿⣿⣧⡔⠁⢱⢾⣿⣯⣵⣕⢕⢕⢕⣾⣿⣿⣿⣿⣿⣿⣿⣿⣿⣿⣿⣿⣿⣿⣿⣿⣿⣿⡇⢸⣿⣿⣿⣿⣿⠀⠀⠀⠀⠀⠀⠀⠀⠀⠀⠀⠀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⠀⠀⠀⠀⠀⠀⠀⠀⠀⠀⠀⣿⣿⣿⣿⣿⣿⣿⣿⣿⣿⣿⣿⣿⣿⣿⣿⣿⣿⣿⣿⣿⢟⢕⢕⢱⣿⡻⣿⡯⢕⢕⢱⣿⣿⣿⣿⣿⣿⣿⣿⣿⣿⣿⣿⣿⣿⣿⣿⣿⣿⣿⡏⢸⣿⣿⣿⣿⣿⠀⠀⠀⠀⠀⠀⠀⠀⠀⠀⠀⠀</a:t>
            </a:r>
            <a:br/>
            <a:r>
              <a:t>⠀⠀⠀⠀⠀⠀⠀⠀⠀⠀⠀⣿⣿⣿⣿⣿⣿⣿⣿⣿⣿⣿⣿⣿⣿⣿⣿⣿⣿⣿⣿⣵⣱⢇⣕⣿⢟⡣⢜⣇⢕⢕⣿⣿⣿⣿⣿⣿⣿⣿⣿⣿⣿⣿⣿⣿⣿⣿⣿⣿⣿⣿⣯⢕⣿⣿⣿⣿⣿⠀⠀⠀⠀⠀⠀⠀⠀⠀⠀⠀⠀</a:t>
            </a:r>
            <a:br/>
            <a:r>
              <a:t>⠀⠀⠀⠀⠀⠀⠀⠀⠀⠀⠀⣿⣿⣿⣿⣿⣿⣿⣿⣿⣿⣿⣿⣿⣿⣿⣿⣿⣿⣿⣿⣿⣿⣿⣿⣷⢇⢗⣼⣿⣿⣿⣿⣿⣿⣿⣿⣿⣿⣿⣿⣿⣿⣿⣿⣿⣿⣿⣿⣿⣿⣿⣿⢕⣿⣿⣿⣿⣿⠀⠀⠀⠀⠀⠀⠀⠀⠀⠀⠀⠀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⠀⠀⠀⠀⠀⠀⠀⠀⠀⠀⠀⣿⣿⣿⣿⣿⣿⣿⣿⣿⣿⣿⣿⣿⣿⣿⣿⣿⣿⣿⣿⣿⣿⣿⣿⡗⢃⣱⣿⣿⣿⣿⣿⣿⣿⣿⣿⣿⣿⣿⣿⣿⣿⣿⣿⣿⣿⣿⣿⣿⣿⣿⣿⡕⢻⣿⣿⣿⣿⠀⠀⠀⠀⠀⠀⠀⠀⠀⠀⠀⠀</a:t>
            </a:r>
            <a:br/>
            <a:r>
              <a:t>⠀⠀⠀⠀⠀⠀⠀⠀⠀⠀⠀⣿⣿⣿⣿⣿⣿⣿⣿⣿⣿⣿⣿⣿⣿⣿⣿⣿⣿⣿⣿⣿⣿⣿⣿⣿⣿⡟⣽⢣⣿⣿⣿⣿⣿⣿⣿⣿⣿⣿⣿⣿⣿⣿⣿⣿⣿⣿⣿⣿⣿⣿⣿⡇⢸⣿⣿⣿⣿⠀⠀⠀⠀⠀⠀⠀⠀⠀⠀⠀⠀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⠀⠀⠀⠀⠀⠀⠀⠀⠀⠀⠀⣿⣿⣿⣿⣿⣿⣿⣿⣿⣿⣿⣿⣿⣿⣿⣿⣿⣿⣿⣿⣿⣿⣿⣿⣿⢏⢷⡵⣾⣿⣿⣿⣿⣿⣿⣿⣿⣿⣿⣿⣿⣿⣿⣿⣿⣿⣿⣿⣿⣿⣿⣿⡇⢜⣿⣿⣿⣿⠀⠀⠀⠀⠀⠀⠀⠀⠀⠀⠀⠀</a:t>
            </a:r>
            <a:br/>
            <a:r>
              <a:t>⠀⠀⠀⠀⠀⠀⠀⠀⠀⠀⠀⠛⠛⠛⠛⠛⠛⠛⠛⠛⠛⠛⠛⠛⠛⠛⠛⠛⠛⠛⠛⠛⠛⠛⠛⠛⠓⠃⠓⠛⠛⠛⠛⠛⠛⠛⠛⠛⠛⠛⠛⠛⠛⠛⠛⠛⠛⠛⠛⠛⠛⠛⠛⠛⠑⠛⠛⠛⠛⠀⠀⠀⠀⠀⠀⠀⠀⠀⠀⠀⠀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⠀⠀⠀⠀⠀⠀⠀⠀⠀⠀⠀⣿⣿⣿⣿⣿⣿⣿⣿⣿⣿⣿⣿⣿⣿⣿⣿⣿⣿⣿⣿⣿⣿⣿⣿⣿⣿⣿⣿⣿⣿⣿⣿⣿⣯⣿⣟⣿⣷⣷⣧⣵⣕⡕⢝⢝⢟⢿⢿⡇⣿⣿⢿⢟⢿⣿⣿⣿⣿⠀⠀⠀⠀⠀⠀⠀⠀⠀⠀⠀⠀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⠀⠀⠀⠀⠀⠀⠀⠀⠀⠀⠀⣿⣿⣿⣿⣿⣿⣿⣿⣿⣿⣿⣿⣿⣿⣿⣿⣿⣿⣿⣿⣿⣿⣿⣿⣿⣿⣿⣿⣿⣿⣿⣿⣿⣿⣿⣿⣿⣿⣿⣿⣿⣿⣿⣿⣷⣷⣵⣕⡕⢜⢕⢇⢕⢕⢸⣿⣿⣿⠀⠀⠀⠀⠀⠀⠀⠀⠀⠀⠀⠀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⠀⠀⠀⠀⠀⠀⠀⠀⠀⠀⠀⣿⣿⣿⣿⣿⣿⣿⣿⣿⣿⣿⣿⣿⣿⣿⣿⣿⣿⣿⣿⣿⣿⣿⣿⣿⣿⣿⣿⣿⣿⣿⣿⣿⣿⣿⣿⣿⣿⣿⣿⣿⣿⣿⣿⣿⣿⣿⣿⡇⢜⣿⣷⣧⣾⣿⣿⢿⣿⠀⠀⠀⠀⠀⠀⠀⠀⠀⠀⠀⠀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⠀⠀⠀⠀⠀⠀⠀⠀⠀⠀⠀⣿⣿⣿⣿⣿⣿⣿⣿⣿⣿⣿⣿⣿⣿⣿⣿⣿⣿⣿⣿⣿⣿⣿⣿⣿⣿⣿⣿⣿⣿⣿⣿⣿⣿⣿⣿⣿⣿⣿⣿⣿⣿⣿⣿⣿⣿⣿⣿⣧⢜⣿⣿⣿⣿⣿⣿⣮⣵⠀⠀⠀⠀⠀⠀⠀⠀⠀⠀⠀⠀</a:t>
            </a:r>
            <a:br/>
            <a:r>
              <a:t>⠀⠀⠀⠀⠀⠀⠀⠀⠀⠀⠀⣿⣿⣿⣿⣿⣿⣿⣿⣿⣿⣿⣿⣿⣿⣿⣿⣿⣿⣿⣿⣿⣿⣿⣿⣿⣿⡿⣿⣿⣿⣿⣿⣿⣿⣿⣿⣿⣿⣿⣿⣿⣿⣿⣿⣿⣿⣿⣿⣿⢕⣿⣿⣿⣿⣿⣿⣿⣿⠀⠀⠀⠀⠀⠀⠀⠀⠀⠀⠀⠀</a:t>
            </a:r>
            <a:br/>
            <a:r>
              <a:t>⠀⠀⠀⠀⠀⠀⠀⠀⠀⠀⠀⣿⣿⣿⣿⣿⣿⣿⣿⣿⣿⣿⣿⣿⣿⣿⣿⣿⣿⣿⣿⣿⣿⣿⣿⢏⢅⢄⢁⢹⣿⣿⣿⣿⣿⣿⣿⣿⣿⣿⣿⣿⣿⣿⣿⣿⣿⣿⣿⣿⢕⢻⣿⣿⣿⣿⣿⣿⣿⠀⠀⠀⠀⠀⠀⠀⠀⠀⠀⠀⠀</a:t>
            </a:r>
            <a:br/>
            <a:r>
              <a:t>⠀⠀⠀⠀⠀⠀⠀⠀⠀⠀⠀⣿⣿⣿⣿⣿⣿⣿⣿⣿⣿⣿⣿⣿⣿⣿⣿⣿⣿⣿⣿⣿⣿⣿⣿⡇⢕⢁⢕⢕⣿⣿⣿⣿⣿⣿⣿⣿⣿⣿⣿⣿⣿⣿⣿⣿⣿⣿⣿⣿⡇⢸⣿⣿⣿⣿⣿⣿⣿⠀⠀⠀⠀⠀⠀⠀⠀⠀⠀⠀⠀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⠀⠀⠀⠀⠀⠀⠀⠀⠀⠀⠀⣿⣿⣿⣿⣿⣿⣿⣿⣿⣿⣿⣿⣿⣿⣿⣿⣿⣿⣿⣿⣿⣿⣿⣿⣧⢕⢕⢕⢜⣿⣿⣿⣿⣿⣿⣿⣿⣿⣿⣿⣿⣿⣿⣿⣿⣿⣿⣿⣿⡇⢸⣿⣿⣿⣿⣿⣿⣿⠀⠀⠀⠀⠀⠀⠀⠀⠀⠀⠀⠀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⠀⠀⠀⠀⠀⠀⠀⠀⠀⠀⠀⣿⣿⣿⣿⣿⣿⣿⣿⣿⣿⣿⣿⣿⣿⣿⣿⣿⣿⣿⣿⣿⣿⣿⣿⣿⣧⢕⢕⣵⣿⣿⣿⣿⣿⣿⣿⣿⣿⣿⣿⣿⣿⣿⣿⣿⣿⣿⣿⣿⣷⢕⣿⣿⣿⣿⣿⣿⣿⠀⠀⠀⠀⠀⠀⠀⠀⠀⠀⠀⠀</a:t>
            </a:r>
            <a:br/>
            <a:r>
              <a:t>⠀⠀⠀⠀⠀⠀⠀⠀⠀⠀⠀⣿⣿⣿⣿⣿⣿⣿⣿⣿⣿⣿⣿⣿⣿⣿⣿⣿⣿⣿⣿⣿⣿⣿⣿⣿⣿⣿⣿⣽⣿⣿⣿⣿⣿⣿⣿⣿⣿⣿⣿⣿⣿⣿⣿⣿⣿⣿⣿⣿⣿⢕⣿⣿⣿⣿⣿⣿⣿⠀⠀⠀⠀⠀⠀⠀⠀⠀⠀⠀⠀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⠀⠀⠀⠀⠀⠀⠀⠀⠀⠀⠀⣿⣿⣿⣿⣿⣿⣿⣿⣿⣿⣿⣿⣿⣿⣿⣿⣿⣿⣿⣿⣿⣿⣿⣿⣿⣿⡿⢝⢻⣿⣿⣿⣿⣿⣿⣿⣿⣿⣿⣿⣿⣿⣿⣿⣿⣿⣿⣿⣿⣿⡕⢹⣿⣿⣿⣿⣿⣿⠀⠀⠀⠀⠀⠀⠀⠀⠀⠀⠀⠀</a:t>
            </a:r>
            <a:br/>
            <a:r>
              <a:t>⠀⠀⠀⠀⠀⠀⠀⠀⠀⠀⠀⣿⣿⣿⣿⣿⣿⣿⣿⣿⣿⣿⣿⣿⣿⣿⣿⣿⣿⣿⣿⣕⢕⢹⣿⣿⣯⣽⣵⣿⣿⣿⡿⣿⣿⣿⣿⣿⣿⣿⣿⣿⣿⣿⣿⣿⣿⣿⣿⣿⣿⡇⢸⣿⣿⣿⣿⣿⣿⠀⠀⠀⠀⠀⠀⠀⠀⠀⠀⠀⠀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⠀⠀⠀⠀⠀⠀⠀⠀⠀⠀⠀⣿⣿⣿⣿⣿⣿⣿⣿⣿⣿⣿⣿⣿⣿⣿⣿⣿⣿⣿⣿⣿⣷⣵⣽⣵⣵⡿⣿⣿⣿⢿⣿⣿⣿⣿⣿⣿⣿⣿⣿⣿⣿⣿⣿⣿⣿⣿⣿⣿⣿⡇⢸⣿⣿⣿⣿⣿⣿⠀⠀⠀⠀⠀⠀⠀⠀⠀⠀⠀⠀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⠀⠀⠀⠀⠀⠀⠀⠀⠀⠀⠀⣿⣿⣿⣿⣿⣿⣿⣿⣿⣿⣿⣿⣿⣿⣿⣿⣿⣿⣿⡟⢏⢕⢕⢕⢕⢕⣼⣿⡿⠛⢕⢅⢜⣿⣿⣿⣿⣿⣿⣿⣿⣿⣿⣿⣿⣿⣿⣿⣿⣿⣷⢕⣿⣿⣿⣿⣿⣿⠀⠀⠀⠀⠀⠀⠀⠀⠀⠀⠀⠀</a:t>
            </a:r>
            <a:br/>
            <a:r>
              <a:t>⠀⠀⠀⠀⠀⠀⠀⠀⠀⠀⠀⣿⣿⣿⣿⣿⣿⣿⣿⣿⣿⣿⣿⣿⣿⣿⣿⣿⣿⣿⣇⢕⢕⢀⢑⢅⣾⣿⢟⠁⢔⢕⢕⢕⣿⣿⣿⣿⣿⣿⣿⣿⣿⣿⣿⣿⣿⣿⣿⣿⣿⣿⢕⣿⣿⣿⣿⣿⣿⠀⠀⠀⠀⠀⠀⠀⠀⠀⠀⠀⠀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⠀⠀⠀⠀⠀⠀⠀⠀⠀⠀⠀⣿⣿⣿⣿⣿⣿⣿⣿⣿⣿⣿⣿⣿⣿⣿⣿⣿⣿⣿⣿⣇⢔⠑⢱⢾⣿⣧⣤⣴⡕⢕⢕⣸⣿⣿⣿⣿⣿⣿⣿⣿⣿⣿⣿⣿⣿⣿⣿⣿⣿⣿⡕⢹⣿⣿⣿⣿⣿⠀⠀⠀⠀⠀⠀⠀⠀⠀⠀⠀⠀</a:t>
            </a:r>
            <a:br/>
            <a:r>
              <a:t>⠀⠀⠀⠀⠀⠀⠀⠀⠀⠀⠀⣿⣿⣿⣿⣿⣿⣿⣿⣿⣿⣿⣿⣿⣿⣿⣿⣿⣿⣿⣿⣿⢗⢕⢕⢱⣿⡿⣿⣿⢕⢕⢕⣿⣿⣿⣿⣿⣿⣿⣿⣿⣿⣿⣿⣿⣿⣿⣿⣿⣿⣿⣇⢸⣿⣿⣿⣿⣿⠀⠀⠀⠀⠀⠀⠀⠀⠀⠀⠀⠀</a:t>
            </a:r>
            <a:br/>
            <a:r>
              <a:t>⠀⠀⠀⠀⠀⠀⠀⠀⠀⠀⠀⣿⣿⣿⣿⣿⣿⣿⣿⣿⣿⣿⣿⣿⣿⣿⣿⣿⣿⣿⣿⣕⣱⢇⡕⣿⢿⢷⢞⣿⡕⢕⢱⣿⣿⣿⣿⣿⣿⣿⣿⣿⣿⣿⣿⣿⣿⣿⣿⣿⣿⣿⡏⢜⣿⣿⣿⣿⣿⠀⠀⠀⠀⠀⠀⠀⠀⠀⠀⠀⠀</a:t>
            </a:r>
            <a:br/>
            <a:r>
              <a:t>⠀⠀⠀⠀⠀⠀⠀⠀⠀⠀⠀⣿⣿⣿⣿⣿⣿⣿⣿⣿⣿⣿⣿⣿⣿⣿⣿⣿⣿⣿⣿⣿⣿⣿⣿⡿⡇⢼⢹⣿⣷⣧⣾⣿⣿⣿⣿⣿⣿⣿⣿⣿⣿⣿⣿⣿⣿⣿⣿⣿⣿⣿⣿⢕⣿⣿⣿⣿⣿⠀⠀⠀⠀⠀⠀⠀⠀⠀⠀⠀⠀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⠀⠀⠀⠀⠀⠀⠀⠀⠀⠀⠀⣿⣿⣿⣿⣿⣿⣿⣿⣿⣿⣿⣿⣿⣿⣿⣿⣿⣿⣿⣿⣿⣿⣿⣿⡯⢕⢕⣿⣿⣿⣿⣿⣿⣿⣿⣿⣿⣿⣿⣿⣿⣿⣿⣿⣿⣿⣿⣿⣿⣿⣿⣿⢕⢻⣿⣿⣿⣿⠀⠀⠀⠀⠀⠀⠀⠀⠀⠀⠀⠀</a:t>
            </a:r>
            <a:br/>
            <a:r>
              <a:t>⠀⠀⠀⠀⠀⠀⠀⠀⠀⠀⠀⣿⣿⣿⣿⣿⣿⣿⣿⣿⣿⣿⣿⣿⣿⣿⣿⣿⣿⣿⣿⣿⣿⣿⣿⣷⣷⣿⣿⡿⣿⢿⣿⣿⣿⣿⣿⣿⣿⣿⣿⣿⣿⣿⣿⣿⣿⣿⣿⣿⣿⣿⣿⡇⢸⣿⣿⣿⣿⠀⠀⠀⠀⠀⠀⠀⠀⠀⠀⠀⠀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⠀⠀⠀⠀⠀⠀⠀⠀⠀⠀⠀⣿⣿⣿⣿⣿⣿⣿⣿⣿⣿⣿⣿⣿⣿⣿⣿⣿⣿⣿⣿⣿⣿⣿⣿⣿⣿⣿⣿⣟⢯⣿⣿⣿⣿⣿⣿⣿⣿⣿⣿⣿⣿⣿⣿⣿⣿⣿⣿⣿⣿⣿⣿⡇⢜⣿⣿⣿⣿⠀⠀⠀⠀⠀⠀⠀⠀⠀⠀⠀⠀</a:t>
            </a:r>
            <a:br/>
            <a:r>
              <a:t>⠀⠀⠀⠀⠀⠀⠀⠀⠀⠀⠀⠛⠛⠛⠛⠛⠛⠛⠛⠛⠛⠛⠛⠛⠛⠛⠛⠛⠛⠛⠛⠛⠛⠛⠛⠛⠛⠛⠑⠙⠙⠛⠛⠛⠛⠛⠛⠛⠛⠛⠛⠛⠛⠛⠛⠛⠛⠛⠛⠛⠛⠛⠛⠛⠑⠛⠛⠛⠛⠀⠀⠀⠀⠀⠀⠀⠀⠀⠀⠀⠀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⠀⠀⠀⠀⠀⠀⠀⠀⠀⠀⠀⣿⣿⣿⣿⣿⣿⣿⣿⣿⣿⣿⣿⣿⣿⣿⣿⣿⣿⣿⣿⣿⣿⣿⣿⣿⣿⣿⣿⣿⣿⣿⣿⣿⣿⣿⣿⣿⣿⣷⣼⣵⣕⡕⢝⢝⢟⢿⢿⡇⣿⣿⢿⢟⢿⣿⣿⣿⣿⠀⠀⠀⠀⠀⠀⠀⠀⠀⠀⠀⠀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⠀⠀⠀⠀⠀⠀⠀⠀⠀⠀⠀⣿⣿⣿⣿⣿⣿⣿⣿⣿⣿⣿⣿⣿⣿⣿⣿⣿⣿⣿⣿⣿⣿⣿⣿⣿⣿⣿⣿⣿⣿⣿⣿⣿⣿⣿⣿⣿⣿⣿⣿⣿⣿⣿⣿⣷⣷⣵⣕⡕⢕⢕⢕⢕⢵⢸⣿⣿⣿⠀⠀⠀⠀⠀⠀⠀⠀⠀⠀⠀⠀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⠀⠀⠀⠀⠀⠀⠀⠀⠀⠀⠀⣿⣿⣿⣿⣿⣿⣿⣿⣿⣿⣿⣿⣿⣿⣿⣿⣿⣿⣿⣿⣿⣿⣿⣿⣿⣿⣿⣿⣿⣿⣿⣿⣿⣿⣿⣿⣿⣿⣿⣿⣿⣿⣿⣿⣿⣿⣿⣿⡇⢸⣿⣷⣧⣼⣿⣿⢿⣿⠀⠀⠀⠀⠀⠀⠀⠀⠀⠀⠀⠀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⠀⠀⠀⠀⠀⠀⠀⠀⠀⠀⠀⣿⣿⣿⣿⣿⣿⣿⣿⣿⣿⣿⣿⣿⣿⣿⣿⣿⣿⣿⣿⣿⣿⣿⣿⣿⣿⣿⣿⣿⣿⣿⣿⣿⣿⣿⣿⣿⣿⣿⣿⣿⣿⣿⣿⣿⣿⣿⣿⡇⢜⣿⣿⣿⣿⣿⣿⣧⣵⠀⠀⠀⠀⠀⠀⠀⠀⠀⠀⠀⠀</a:t>
            </a:r>
            <a:br/>
            <a:r>
              <a:t>⠀⠀⠀⠀⠀⠀⠀⠀⠀⠀⠀⣿⣿⣿⣿⣿⣿⣿⣿⣿⣿⣿⣿⣿⣿⣿⣿⣿⣿⣿⣿⣿⣿⣿⣿⣿⣿⡿⣿⣿⣿⣿⣿⣿⣿⣿⣿⣿⣿⣿⣿⣿⣿⣿⣿⣿⣿⣿⣿⣿⢕⣿⣿⣿⣿⣿⣿⣿⣿⠀⠀⠀⠀⠀⠀⠀⠀⠀⠀⠀⠀</a:t>
            </a:r>
            <a:br/>
            <a:r>
              <a:t>⠀⠀⠀⠀⠀⠀⠀⠀⠀⠀⠀⣿⣿⣿⣿⣿⣿⣿⣿⣿⣿⣿⣿⣿⣿⣿⣿⣿⣿⣿⣿⣿⣿⣿⣿⢏⢅⢅⢁⢝⣿⣿⣿⣿⣿⣿⣿⣿⣿⣿⣿⣿⣿⣿⣿⣿⣿⣿⣿⣿⢕⢿⣿⣿⣿⣿⣿⣿⣿⠀⠀⠀⠀⠀⠀⠀⠀⠀⠀⠀⠀</a:t>
            </a:r>
            <a:br/>
            <a:r>
              <a:t>⠀⠀⠀⠀⠀⠀⠀⠀⠀⠀⠀⣿⣿⣿⣿⣿⣿⣿⣿⣿⣿⣿⣿⣿⣿⣿⣿⣿⣿⣿⣿⣿⣿⣿⣿⡇⢕⢁⢕⢕⣿⣿⣿⣿⣿⣿⣿⣿⣿⣿⣿⣿⣿⣿⣿⣿⣿⣿⣿⣿⡇⢸⣿⣿⣿⣿⣿⣿⣿⠀⠀⠀⠀⠀⠀⠀⠀⠀⠀⠀⠀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⠀⠀⠀⠀⠀⠀⠀⠀⠀⠀⠀⣿⣿⣿⣿⣿⣿⣿⣿⣿⣿⣿⣿⣿⣿⣿⣿⣿⣿⣿⣿⣿⣿⣿⣿⣧⢕⠕⢕⢕⢿⣿⣿⣿⣿⣿⣿⣿⣿⣿⣿⣿⣿⣿⣿⣿⣿⣿⣿⣿⡇⢸⣿⣿⣿⣿⣿⣿⣿⠀⠀⠀⠀⠀⠀⠀⠀⠀⠀⠀⠀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⠀⠀⠀⠀⠀⠀⠀⠀⠀⠀⠀⣿⣿⣿⣿⣿⣿⣿⣿⣿⣿⣿⣿⣿⣿⣿⣿⣿⣿⣿⣿⣿⣿⣿⣿⣿⣧⢕⢕⣱⣾⣿⣿⣿⣿⣿⣿⣿⣿⣿⣿⣿⣿⣿⣿⣿⣿⣿⣿⣿⣷⢕⣿⣿⣿⣿⣿⣿⣿⠀⠀⠀⠀⠀⠀⠀⠀⠀⠀⠀⠀</a:t>
            </a:r>
            <a:br/>
            <a:r>
              <a:t>⠀⠀⠀⠀⠀⠀⠀⠀⠀⠀⠀⣿⣿⣿⣿⣿⣿⣿⣿⣿⣿⣿⣿⣿⣿⣿⣿⣿⣿⣿⣿⣿⣿⣿⣿⣿⣿⣿⣯⣽⣿⣿⣿⣿⣿⣿⣿⣿⣿⣿⣿⣿⣿⣿⣿⣿⣿⣿⣿⣿⣿⢕⣿⣿⣿⣿⣿⣿⣿⠀⠀⠀⠀⠀⠀⠀⠀⠀⠀⠀⠀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⠀⠀⠀⠀⠀⠀⠀⠀⠀⠀⠀⣿⣿⣿⣿⣿⣿⣿⣿⣿⣿⣿⣿⣿⣿⣿⣿⣿⣿⣿⣿⣿⣿⣿⣿⣿⣿⡟⣝⣻⣿⣿⣿⣿⣿⣿⣿⣿⣿⣿⣿⣿⣿⣿⣿⣿⣿⣿⣿⣿⣿⡕⢻⣿⣿⣿⣿⣿⣿⠀⠀⠀⠀⠀⠀⠀⠀⠀⠀⠀⠀</a:t>
            </a:r>
            <a:br/>
            <a:r>
              <a:t>⠀⠀⠀⠀⠀⠀⠀⠀⠀⠀⠀⣿⣿⣿⣿⣿⣿⣿⣿⣿⣿⣿⣿⣿⣿⣿⣿⣿⣿⣿⣿⣕⢕⢹⣿⣿⣿⡽⢱⣿⣿⣿⡳⣿⣿⣿⣿⣿⣿⣿⣿⣿⣿⣿⣿⣿⣿⣿⣿⣿⣿⡇⢸⣿⣿⣿⣿⣿⣿⠀⠀⠀⠀⠀⠀⠀⠀⠀⠀⠀⠀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⠀⠀⠀⠀⠀⠀⠀⠀⠀⠀⠀⣿⣿⣿⣿⣿⣿⣿⣿⣿⣿⣿⣿⣿⣿⣿⣿⣿⣿⣿⣿⣿⣷⣵⣽⣽⣼⡧⣾⣿⣿⣗⣿⣿⣿⣿⣿⣿⣿⣿⣿⣿⣿⣿⣿⣿⣿⣿⣿⣿⣿⡇⢸⣿⣿⣿⣿⣿⣿⠀⠀⠀⠀⠀⠀⠀⠀⠀⠀⠀⠀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⠀⠀⠀⠀⠀⠀⠀⠀⠀⠀⠀⣿⣿⣿⣿⣿⣿⣿⣿⣿⣿⣿⣿⣿⣿⣿⣿⣿⣿⣿⡿⢟⢝⢕⢕⢕⢜⣼⣿⡿⠏⢃⢌⢜⣿⣿⣿⣿⣿⣿⣿⣿⣿⣿⣿⣿⣿⣿⣿⣿⣿⣷⢕⣿⣿⣿⣿⣿⣿⠀⠀⠀⠀⠀⠀⠀⠀⠀⠀⠀⠀</a:t>
            </a:r>
            <a:br/>
            <a:r>
              <a:t>⠀⠀⠀⠀⠀⠀⠀⠀⠀⠀⠀⣿⣿⣿⣿⣿⣿⣿⣿⣿⣿⣿⣿⣿⣿⣿⣿⣿⣿⣿⣧⢕⢕⢑⠁⢑⣼⣿⡟⠁⠀⢕⢕⢕⣹⣿⣿⣿⣿⣿⣿⣿⣿⣿⣿⣿⣿⣿⣿⣿⣿⣿⢕⣿⣿⣿⣿⣿⣿⠀⠀⠀⠀⠀⠀⠀⠀⠀⠀⠀⠀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⠀⠀⠀⠀⠀⠀⠀⠀⠀⠀⠀⣿⣿⣿⣿⣿⣿⣿⣿⣿⣿⣿⣿⣿⣿⣿⣿⣿⣿⣿⣿⣧⡅⠑⢕⢾⣿⣯⣥⣤⡕⢕⢕⢱⣿⣿⣿⣿⣿⣿⣿⣿⣿⣿⣿⣿⣿⣿⣿⣿⣿⣿⡕⢹⣿⣿⣿⣿⣿⠀⠀⠀⠀⠀⠀⠀⠀⠀⠀⠀⠀</a:t>
            </a:r>
            <a:br/>
            <a:r>
              <a:t>⠀⠀⠀⠀⠀⠀⠀⠀⠀⠀⠀⣿⣿⣿⣿⣿⣿⣿⣿⣿⣿⣿⣿⣿⣿⣿⣿⣿⣿⣿⣿⣿⢗⢕⢕⢱⣾⡿⣿⣿⡟⢕⢕⢕⣿⣿⣿⣿⣿⣿⣿⣿⣿⣿⣿⣿⣿⣿⣿⣿⣿⣿⣇⢸⣿⣿⣿⣿⣿⠀⠀⠀⠀⠀⠀⠀⠀⠀⠀⠀⠀</a:t>
            </a:r>
            <a:br/>
            <a:r>
              <a:t>⠀⠀⠀⠀⠀⠀⠀⠀⠀⠀⠀⣿⣿⣿⣿⣿⣿⣿⣿⣿⣿⣿⣿⣿⣿⣿⣿⣿⣿⣿⣿⣧⣱⣇⣧⣿⢿⢷⢜⢿⣧⢕⢕⢸⣿⣿⣿⣿⣿⣿⣿⣿⣿⣿⣿⣿⣿⣿⣿⣿⣿⣿⣏⢜⣿⣿⣿⣿⣿⠀⠀⠀⠀⠀⠀⠀⠀⠀⠀⠀⠀</a:t>
            </a:r>
            <a:br/>
            <a:r>
              <a:t>⠀⠀⠀⠀⠀⠀⠀⠀⠀⠀⠀⣿⣿⣿⣿⣿⣿⣿⣿⣿⣿⣿⣿⣿⣿⣿⣿⣿⣿⣿⣿⣿⣿⣿⣿⣿⡕⡜⢱⣿⣿⣕⣕⣿⣿⣿⣿⣿⣿⣿⣿⣿⣿⣿⣿⣿⣿⣿⣿⣿⣿⣿⣿⢕⣿⣿⣿⣿⣿⠀⠀⠀⠀⠀⠀⠀⠀⠀⠀⠀⠀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⠀⠀⠀⠀⠀⠀⠀⠀⠀⠀⠀⣿⣿⣿⣿⣿⣿⣿⣿⣿⣿⣿⣿⣿⣿⣿⣿⣿⣿⣿⣿⣿⣿⣿⣿⡯⢵⢕⣿⣿⣿⣿⣿⣿⣿⣿⣿⣿⣿⣿⣿⣿⣿⣿⣿⣿⣿⣿⣿⣿⣿⣿⣿⢕⢻⣿⣿⣿⣿⠀⠀⠀⠀⠀⠀⠀⠀⠀⠀⠀⠀</a:t>
            </a:r>
            <a:br/>
            <a:r>
              <a:t>⠀⠀⠀⠀⠀⠀⠀⠀⠀⠀⠀⣿⣿⣿⣿⣿⣿⣿⣿⣿⣿⣿⣿⣿⣿⣿⣿⣿⣿⣿⣿⣿⣿⣿⣿⣷⣶⣾⣿⣿⣿⣿⣿⣿⣿⣿⣿⣿⣿⣿⣿⣿⣿⣿⣿⣿⣿⣿⣿⣿⣿⣿⣿⡇⢸⣿⣿⣿⣿⠀⠀⠀⠀⠀⠀⠀⠀⠀⠀⠀⠀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⠀⠀⠀⠀⠀⠀⠀⠀⠀⠀⠀⣿⣿⣿⣿⣿⣿⣿⣿⣿⣿⣿⣿⣿⣿⣿⣿⣿⣿⣿⣿⣿⣿⣿⣿⣿⣿⣿⣿⣿⢝⣿⣾⣿⣿⣿⣿⣿⣿⣿⣿⣿⣿⣿⣿⣿⣿⣿⣿⣿⣿⣿⣿⡇⢜⣿⣿⣿⣿⠀⠀⠀⠀⠀⠀⠀⠀⠀⠀⠀⠀</a:t>
            </a:r>
            <a:br/>
            <a:r>
              <a:t>⠀⠀⠀⠀⠀⠀⠀⠀⠀⠀⠀⠛⠛⠛⠛⠛⠛⠛⠛⠛⠛⠛⠛⠛⠛⠛⠛⠛⠛⠛⠛⠛⠛⠛⠛⠛⠛⠛⠛⠋⠙⠓⠛⠛⠛⠛⠛⠛⠛⠛⠛⠛⠛⠛⠛⠛⠛⠛⠛⠛⠛⠛⠛⠛⠑⠛⠛⠛⠛⠀⠀⠀⠀⠀⠀⠀⠀⠀⠀⠀⠀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⠀⠀⠀⠀⠀⠀⠀⠀⠀⠀⠀⣿⣿⣿⣿⣿⣿⣿⣿⣿⣿⣿⣿⣿⣿⣿⣿⣿⣿⣿⣿⣿⣿⣿⣿⣿⣿⣿⣿⣿⣿⣿⣿⣿⣿⣿⣻⣿⣷⣷⣵⣕⣕⡕⢝⢝⢟⢿⢿⡇⣿⣿⢿⢟⢟⣿⣿⣿⣿⠀⠀⠀⠀⠀⠀⠀⠀⠀⠀⠀⠀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⠀⠀⠀⠀⠀⠀⠀⠀⠀⠀⠀⣿⣿⣿⣿⣿⣿⣿⣿⣿⣿⣿⣿⣿⣿⣿⣿⣿⣿⣿⣿⣿⣿⣿⣿⣿⣿⣿⣿⣿⣿⣿⣿⣿⣿⣿⣿⣿⣿⣿⣿⣿⣿⣿⣿⣷⣷⣵⣕⡕⢜⢕⢕⢕⢕⢜⣿⣿⣿⠀⠀⠀⠀⠀⠀⠀⠀⠀⠀⠀⠀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⠀⠀⠀⠀⠀⠀⠀⠀⠀⠀⠀⣿⣿⣿⣿⣿⣿⣿⣿⣿⣿⣿⣿⣿⣿⣿⣿⣿⣿⣿⣿⣿⣿⣿⣿⣿⣿⣿⣿⣿⣿⣿⣿⣿⣿⣿⣿⣿⣿⣿⣿⣿⣿⣿⣿⣿⣿⣿⣿⡇⢜⣿⣷⣧⣼⣿⡿⢿⣿⠀⠀⠀⠀⠀⠀⠀⠀⠀⠀⠀⠀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⠀⠀⠀⠀⠀⠀⠀⠀⠀⠀⠀⣿⣿⣿⣿⣿⣿⣿⣿⣿⣿⣿⣿⣿⣿⣿⣿⣿⣿⣿⣿⣿⣿⣿⣿⣿⣿⣿⣿⣿⣿⣿⣿⣿⣿⣿⣿⣿⣿⣿⣿⣿⣿⣿⣿⣿⣿⣿⣿⡇⢜⣿⣿⣿⣿⣿⣿⣵⣵⠀⠀⠀⠀⠀⠀⠀⠀⠀⠀⠀⠀</a:t>
            </a:r>
            <a:br/>
            <a:r>
              <a:t>⠀⠀⠀⠀⠀⠀⠀⠀⠀⠀⠀⣿⣿⣿⣿⣿⣿⣿⣿⣿⣿⣿⣿⣿⣿⣿⣿⣿⣿⣿⣿⣿⣿⣿⣿⣿⣿⡿⢿⣿⣿⣿⣿⣿⣿⣿⣿⣿⣿⣿⣿⣿⣿⣿⣿⣿⣿⣿⣿⣿⢕⣿⣿⣿⣿⣿⣿⣿⣿⠀⠀⠀⠀⠀⠀⠀⠀⠀⠀⠀⠀</a:t>
            </a:r>
            <a:br/>
            <a:r>
              <a:t>⠀⠀⠀⠀⠀⠀⠀⠀⠀⠀⠀⣿⣿⣿⣿⣿⣿⣿⣿⣿⣿⣿⣿⣿⣿⣿⣿⣿⣿⣿⣿⣿⣿⣿⣿⡏⢅⢅⢁⢘⣿⣿⣿⣿⣿⣿⣿⣿⣿⣿⣿⣿⣿⣿⣿⣿⣿⣿⣿⣿⢕⢿⣿⣿⣿⣿⣿⣿⣿⠀⠀⠀⠀⠀⠀⠀⠀⠀⠀⠀⠀</a:t>
            </a:r>
            <a:br/>
            <a:r>
              <a:t>⠀⠀⠀⠀⠀⠀⠀⠀⠀⠀⠀⣿⣿⣿⣿⣿⣿⣿⣿⣿⣿⣿⣿⣿⣿⣿⣿⣿⣿⣿⣿⣿⣿⣿⣿⡇⢕⢑⢕⢕⢹⣿⣿⣿⣿⣿⣿⣿⣿⣿⣿⣿⣿⣿⣿⣿⣿⣿⣿⣿⡇⢸⣿⣿⣿⣿⣿⣿⣿⠀⠀⠀⠀⠀⠀⠀⠀⠀⠀⠀⠀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⠀⠀⠀⠀⠀⠀⠀⠀⠀⠀⠀⣿⣿⣿⣿⣿⣿⣿⣿⣿⣿⣿⣿⣿⣿⣿⣿⣿⣿⣿⣿⣿⣿⣿⣿⣧⢕⠕⢕⢕⢿⣿⣿⣿⣿⣿⣿⣿⣿⣿⣿⣿⣿⣿⣿⣿⣿⣿⣿⣿⡇⢸⣿⣿⣿⣿⣿⣿⣿⠀⠀⠀⠀⠀⠀⠀⠀⠀⠀⠀⠀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⠀⠀⠀⠀⠀⠀⠀⠀⠀⠀⠀⣿⣿⣿⣿⣿⣿⣿⣿⣿⣿⣿⣿⣿⣿⣿⣿⣿⣿⣿⣿⣿⣿⣿⣿⣿⣧⢕⢕⣱⣾⣿⣿⣿⣿⣿⣿⣿⣿⣿⣿⣿⣿⣿⣿⣿⣿⣿⣿⣿⣷⢕⣿⣿⣿⣿⣿⣿⣿⠀⠀⠀⠀⠀⠀⠀⠀⠀⠀⠀⠀</a:t>
            </a:r>
            <a:br/>
            <a:r>
              <a:t>⠀⠀⠀⠀⠀⠀⠀⠀⠀⠀⠀⣿⣿⣿⣿⣿⣿⣿⣿⣿⣿⣿⣿⣿⣿⣿⣿⣿⣿⣿⣿⣿⣿⣿⣿⣿⣿⣿⣿⣽⣿⣿⣿⣿⣿⣿⣿⣿⣿⣿⣿⣿⣿⣿⣿⣿⣿⣿⣿⣿⣿⢕⣿⣿⣿⣿⣿⣿⣿⠀⠀⠀⠀⠀⠀⠀⠀⠀⠀⠀⠀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⠀⠀⠀⠀⠀⠀⠀⠀⠀⠀⠀⣿⣿⣿⣿⣿⣿⣿⣿⣿⣿⣿⣿⣿⣿⣿⣿⣿⣿⣿⣿⣿⣿⣿⣿⣿⣿⣟⣟⣺⣿⣿⣿⣿⣿⣿⣿⣿⣿⣿⣿⣿⣿⣿⣿⣿⣿⣿⣿⣿⣿⢕⢻⣿⣿⣿⣿⣿⣿⠀⠀⠀⠀⠀⠀⠀⠀⠀⠀⠀⠀</a:t>
            </a:r>
            <a:br/>
            <a:r>
              <a:t>⠀⠀⠀⠀⠀⠀⠀⠀⠀⠀⠀⣿⣿⣿⣿⣿⣿⣿⣿⣿⣿⣿⣿⣿⣿⣿⣿⣿⣿⣿⣿⡕⢕⢹⣿⣿⣿⡝⢹⣿⣿⣿⣳⣿⣿⣿⣿⣿⣿⣿⣿⣿⣿⣿⣿⣿⣿⣿⣿⣿⣿⡇⢸⣿⣿⣿⣿⣿⣿⠀⠀⠀⠀⠀⠀⠀⠀⠀⠀⠀⠀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⠀⠀⠀⠀⠀⠀⠀⠀⠀⠀⠀⣿⣿⣿⣿⣿⣿⣿⣿⣿⣿⣿⣿⣿⣿⣿⣿⣿⣿⣿⣿⣿⣷⣵⣽⣽⣼⡷⣿⣿⣿⡿⣿⣿⣿⣿⣿⣿⣿⣿⣿⣿⣿⣿⣿⣿⣿⣿⣿⣿⣿⡇⢸⣿⣿⣿⣿⣿⣿⠀⠀⠀⠀⠀⠀⠀⠀⠀⠀⠀⠀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⠀⠀⠀⠀⠀⠀⠀⠀⠀⠀⠀⣿⣿⣿⣿⣿⣿⣿⣿⣿⣿⣿⣿⣿⣿⣿⣿⣿⣿⣿⣿⢟⢏⢕⢕⢕⢕⣵⣿⣿⠇⠙⢙⢙⢻⣿⣿⣿⣿⣿⣿⣿⣿⣿⣿⣿⣿⣿⣿⣿⣿⣷⢕⣿⣿⣿⣿⣿⣿⠀⠀⠀⠀⠀⠀⠀⠀⠀⠀⠀⠀</a:t>
            </a:r>
            <a:br/>
            <a:r>
              <a:t>⠀⠀⠀⠀⠀⠀⠀⠀⠀⠀⠀⣿⣿⣿⣿⣿⣿⣿⣿⣿⣿⣿⣿⣿⣿⣿⣿⣿⣿⣿⣿⢕⢕⢅⠁⢕⣼⣿⡿⠃⠀⢔⢕⢕⢸⣿⣿⣿⣿⣿⣿⣿⣿⣿⣿⣿⣿⣿⣿⣿⣿⣿⢕⣿⣿⣿⣿⣿⣿⠀⠀⠀⠀⠀⠀⠀⠀⠀⠀⠀⠀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⠀⠀⠀⠀⠀⠀⠀⠀⠀⠀⠀⣿⣿⣿⣿⣿⣿⣿⣿⣿⣿⣿⣿⣿⣿⣿⣿⣿⣿⣿⣿⣧⡕⠑⢕⢺⢿⣿⣥⣤⡔⢕⢕⢕⢸⣿⣿⣿⣿⣿⣿⣿⣿⣿⣿⣿⣿⣿⣿⣿⣿⣿⡕⢹⣿⣿⣿⣿⣿⠀⠀⠀⠀⠀⠀⠀⠀⠀⠀⠀⠀</a:t>
            </a:r>
            <a:br/>
            <a:r>
              <a:t>⠀⠀⠀⠀⠀⠀⠀⠀⠀⠀⠀⣿⣿⣿⣿⣿⣿⣿⣿⣿⣿⣿⣿⣿⣿⣿⣿⣿⣿⣿⣿⣿⡷⢕⢕⢕⣾⣿⣿⣿⣿⡇⢕⢕⢸⣿⣿⣿⣿⣿⣿⣿⣿⣿⣿⣿⣿⣿⣿⣿⣿⣿⡇⢸⣿⣿⣿⣿⣿⠀⠀⠀⠀⠀⠀⠀⠀⠀⠀⠀⠀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⠀⠀⠀⠀⠀⠀⠀⠀⠀⠀⠀⣿⣿⣿⣿⣿⣿⣿⣿⣿⣿⣿⣿⣿⣿⣿⣿⣿⣿⣿⣿⣯⣧⣗⣵⣼⢿⣿⡜⣿⣿⡇⢕⢕⣸⣿⣿⣿⣿⣿⣿⣿⣿⣿⣿⣿⣿⣿⣿⣿⣿⣿⣏⢜⣿⣿⣿⣿⣿⠀⠀⠀⠀⠀⠀⠀⠀⠀⠀⠀⠀</a:t>
            </a:r>
            <a:br/>
            <a:r>
              <a:t>⠀⠀⠀⠀⠀⠀⠀⠀⠀⠀⠀⣿⣿⣿⣿⣿⣿⣿⣿⣿⣿⣿⣿⣿⣿⣿⣿⣿⣿⣿⣿⣿⣿⣿⣿⣿⣸⢕⢕⣾⣿⣇⢕⢕⣿⣿⣿⣿⣿⣿⣿⣿⣿⣿⣿⣿⣿⣿⣿⣿⣿⣿⣿⢕⣿⣿⣿⣿⣿⠀⠀⠀⠀⠀⠀⠀⠀⠀⠀⠀⠀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⠀⠀⠀⠀⠀⠀⠀⠀⠀⠀⠀⣿⣿⣿⣿⣿⣿⣿⣿⣿⣿⣿⣿⣿⣿⣿⣿⣿⣿⣿⣿⣿⣿⣿⣿⣯⡵⢕⣺⣿⣿⣿⣿⣿⣿⣿⣿⣿⣿⣿⣿⣿⣿⣿⣿⣿⣿⣿⣿⣿⣿⣿⣿⢕⢻⣿⣿⣿⣿⠀⠀⠀⠀⠀⠀⠀⠀⠀⠀⠀⠀</a:t>
            </a:r>
            <a:br/>
            <a:r>
              <a:t>⠀⠀⠀⠀⠀⠀⠀⠀⠀⠀⠀⣿⣿⣿⣿⣿⣿⣿⣿⣿⣿⣿⣿⣿⣿⣿⣿⣿⣿⣿⣿⣿⣿⣿⣿⣷⣵⣾⣿⣿⣿⣿⣿⣿⣿⣿⣿⣿⣿⣿⣿⣿⣿⣿⣿⣿⣿⣿⣿⣿⣿⣿⣿⡇⢸⣿⣿⣿⣿⠀⠀⠀⠀⠀⠀⠀⠀⠀⠀⠀⠀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⠀⠀⠀⠀⠀⠀⠀⠀⠀⠀⠀⣿⣿⣿⣿⣿⣿⣿⣿⣿⣿⣿⣿⣿⣿⣿⣿⣿⣿⣿⣿⣿⣿⣿⣿⣿⣿⣿⣿⣿⣿⡝⣿⣻⣿⣿⣿⣿⣿⣿⣿⣿⣿⣿⣿⣿⣿⣿⣿⣿⣿⣿⣿⡇⢜⣿⣿⣿⣿⠀⠀⠀⠀⠀⠀⠀⠀⠀⠀⠀⠀</a:t>
            </a:r>
            <a:br/>
            <a:r>
              <a:t>⠀⠀⠀⠀⠀⠀⠀⠀⠀⠀⠀⠛⠛⠛⠛⠛⠛⠛⠛⠛⠛⠛⠛⠛⠛⠛⠛⠛⠛⠛⠛⠛⠛⠛⠛⠛⠛⠛⠛⠛⠛⠓⠛⠛⠛⠛⠛⠛⠛⠛⠛⠛⠛⠛⠛⠛⠛⠛⠛⠛⠛⠛⠛⠛⠑⠛⠛⠛⠛⠀⠀⠀⠀⠀⠀⠀⠀⠀⠀⠀⠀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⠀⠀⠀⠀⠀⠀⠀⠀⠀⠀⠀⣿⣿⣿⣿⣿⣿⣿⣿⣿⣿⣿⣿⣿⣿⣿⣿⣿⣿⣿⣿⣿⣿⣿⣿⣿⣿⣿⣿⣿⣿⣿⣿⣿⣿⣿⣿⣿⣷⣷⣵⣵⣕⡕⢜⢝⢟⢿⢿⡇⣿⣿⢿⢟⢟⢿⣿⣿⣿⠀⠀⠀⠀⠀⠀⠀⠀⠀⠀⠀⠀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⠀⠀⠀⠀⠀⠀⠀⠀⠀⠀⠀⣿⣿⣿⣿⣿⣿⣿⣿⣿⣿⣿⣿⣿⣿⣿⣿⣿⣿⣿⣿⣿⣿⣿⣿⣿⣿⣿⣿⣿⣿⣿⣿⣿⣿⣿⣿⣿⣿⣿⣿⣿⣿⣿⣿⣷⣷⣵⣕⡕⢜⢕⢕⢕⢕⢞⣿⣿⣿⠀⠀⠀⠀⠀⠀⠀⠀⠀⠀⠀⠀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⠀⠀⠀⠀⠀⠀⠀⠀⠀⠀⠀⣿⣿⣿⣿⣿⣿⣿⣿⣿⣿⣿⣿⣿⣿⣿⣿⣿⣿⣿⣿⣿⣿⣿⣿⣿⣿⣿⣿⣿⣿⣿⣿⣿⣿⣿⣿⣿⣿⣿⣿⣿⣿⣿⣿⣿⣿⣿⣿⡇⢸⣿⣷⣧⣾⣿⣿⢿⣿⠀⠀⠀⠀⠀⠀⠀⠀⠀⠀⠀⠀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⠀⠀⠀⠀⠀⠀⠀⠀⠀⠀⠀⣿⣿⣿⣿⣿⣿⣿⣿⣿⣿⣿⣿⣿⣿⣿⣿⣿⣿⣿⣿⣿⣿⣿⣿⣿⣿⣿⣿⣿⣿⣿⣿⣿⣿⣿⣿⣿⣿⣿⣿⣿⣿⣿⣿⣿⣿⣿⣿⣇⢕⣿⣿⣿⣿⣿⣿⣵⣵⠀⠀⠀⠀⠀⠀⠀⠀⠀⠀⠀⠀</a:t>
            </a:r>
            <a:br/>
            <a:r>
              <a:t>⠀⠀⠀⠀⠀⠀⠀⠀⠀⠀⠀⣿⣿⣿⣿⣿⣿⣿⣿⣿⣿⣿⣿⣿⣿⣿⣿⣿⣿⣿⣿⣿⣿⣿⣿⣿⣿⢿⢿⣿⣿⣿⣿⣿⣿⣿⣿⣿⣿⣿⣿⣿⣿⣿⣿⣿⣿⣿⣿⣿⢕⣿⣿⣿⣿⣿⣿⣿⣿⠀⠀⠀⠀⠀⠀⠀⠀⠀⠀⠀⠀</a:t>
            </a:r>
            <a:br/>
            <a:r>
              <a:t>⠀⠀⠀⠀⠀⠀⠀⠀⠀⠀⠀⣿⣿⣿⣿⣿⣿⣿⣿⣿⣿⣿⣿⣿⣿⣿⣿⣿⣿⣿⣿⣿⣿⣿⣿⡟⢕⢅⢁⠁⢻⣿⣿⣿⣿⣿⣿⣿⣿⣿⣿⣿⣿⣿⣿⣿⣿⣿⣿⣿⢕⢻⣿⣿⣿⣿⣿⣿⣿⠀⠀⠀⠀⠀⠀⠀⠀⠀⠀⠀⠀</a:t>
            </a:r>
            <a:br/>
            <a:r>
              <a:t>⠀⠀⠀⠀⠀⠀⠀⠀⠀⠀⠀⣿⣿⣿⣿⣿⣿⣿⣿⣿⣿⣿⣿⣿⣿⣿⣿⣿⣿⣿⣿⣿⣿⣿⣿⣷⢕⢕⢑⢕⢸⣿⣿⣿⣿⣿⣿⣿⣿⣿⣿⣿⣿⣿⣿⣿⣿⣿⣿⣿⡇⢸⣿⣿⣿⣿⣿⣿⣿⠀⠀⠀⠀⠀⠀⠀⠀⠀⠀⠀⠀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⠀⠀⠀⠀⠀⠀⠀⠀⠀⠀⠀⣿⣿⣿⣿⣿⣿⣿⣿⣿⣿⣿⣿⣿⣿⣿⣿⣿⣿⣿⣿⣿⣿⣿⣿⣿⡕⠕⢕⢕⢸⣿⣿⣿⣿⣿⣿⣿⣿⣿⣿⣿⣿⣿⣿⣿⣿⣿⣿⣿⡇⢸⣿⣿⣿⣿⣿⣿⣿⠀⠀⠀⠀⠀⠀⠀⠀⠀⠀⠀⠀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⠀⠀⠀⠀⠀⠀⠀⠀⠀⠀⠀⣿⣿⣿⣿⣿⣿⣿⣿⣿⣿⣿⣿⣿⣿⣿⣿⣿⣿⣿⣿⣿⣿⣿⣿⣿⣷⡕⢕⣱⣼⣿⣿⣿⣿⣿⣿⣿⣿⣿⣿⣿⣿⣿⣿⣿⣿⣿⣿⣿⣿⢕⣿⣿⣿⣿⣿⣿⣿⠀⠀⠀⠀⠀⠀⠀⠀⠀⠀⠀⠀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⠀⠀⠀⠀⠀⠀⠀⠀⠀⠀⠀⣿⣿⣿⣿⣿⣿⣿⣿⣿⣿⣿⣿⣿⣿⣿⣿⣿⣿⣿⣿⣿⣿⣿⣿⣿⣿⣿⣿⣻⣿⣿⣿⣿⣿⣿⣿⣿⣿⣿⣿⣿⣿⣿⣿⣿⣿⣿⣿⣿⣿⢕⢿⣿⣿⣿⣿⣿⣿⠀⠀⠀⠀⠀⠀⠀⠀⠀⠀⠀⠀</a:t>
            </a:r>
            <a:br/>
            <a:r>
              <a:t>⠀⠀⠀⠀⠀⠀⠀⠀⠀⠀⠀⣿⣿⣿⣿⣿⣿⣿⣿⣿⣿⣿⣿⣿⣿⣿⣿⣿⣿⣿⣿⣿⣿⣿⣿⣿⣿⣿⣿⣻⣿⣿⣿⣿⣿⣿⣿⣿⣿⣿⣿⣿⣿⣿⣿⣿⣿⣿⣿⣿⣿⡕⢹⣿⣿⣿⣿⣿⣿⠀⠀⠀⠀⠀⠀⠀⠀⠀⠀⠀⠀</a:t>
            </a:r>
            <a:br/>
            <a:r>
              <a:t>⠀⠀⠀⠀⠀⠀⠀⠀⠀⠀⠀⣿⣿⣿⣿⣿⣿⣿⣿⣿⣿⣿⣿⣿⣿⣿⣿⣿⣿⣿⣿⣵⢕⢹⣿⣿⣿⡏⣹⣿⣿⣿⢟⣿⣿⣿⣿⣿⣿⣿⣿⣿⣿⣿⣿⣿⣿⣿⣿⣿⣿⡇⢸⣿⣿⣿⣿⣿⣿⠀⠀⠀⠀⠀⠀⠀⠀⠀⠀⠀⠀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⠀⠀⠀⠀⠀⠀⠀⠀⠀⠀⠀⣿⣿⣿⣿⣿⣿⣿⣿⣿⣿⣿⣿⣿⣿⣿⣿⣿⣿⣿⣿⣿⣷⣧⣽⣽⣵⣷⣽⣿⣿⢟⣿⣾⣿⣿⣿⣿⣿⣿⣿⣿⣿⣿⣿⣿⣿⣿⣿⣿⣿⡇⢜⣿⣿⣿⣿⣿⣿⠀⠀⠀⠀⠀⠀⠀⠀⠀⠀⠀⠀</a:t>
            </a:r>
            <a:br/>
            <a:r>
              <a:t>⠀⠀⠀⠀⠀⠀⠀⠀⠀⠀⠀⣿⣿⣿⣿⣿⣿⣿⣿⣿⣿⣿⣿⣿⣿⣿⣿⣿⣿⣿⣿⣿⢟⢝⢝⢝⢝⣱⣿⣿⢟⠊⠋⢙⢻⣿⣿⣿⣿⣿⣿⣿⣿⣿⣿⣿⣿⣿⣿⣿⣿⣿⢕⣿⣿⣿⣿⣿⣿⠀⠀⠀⠀⠀⠀⠀⠀⠀⠀⠀⠀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⠀⠀⠀⠀⠀⠀⠀⠀⠀⠀⠀⣿⣿⣿⣿⣿⣿⣿⣿⣿⣿⣿⣿⣿⣿⣿⣿⣿⣿⣿⣿⡕⢕⢕⠑⠕⣱⣿⣿⢏⠀⢀⢕⢕⢜⢿⣿⣿⣿⣿⣿⣿⣿⣿⣿⣿⣿⣿⣿⣿⣿⣿⢕⣿⣿⣿⣿⣿⣿⠀⠀⠀⠀⠀⠀⠀⠀⠀⠀⠀⠀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⠀⠀⠀⠀⠀⠀⠀⠀⠀⠀⠀⣿⣿⣿⣿⣿⣿⣿⣿⣿⣿⣿⣿⣿⣿⣿⣿⣿⣿⣿⣿⣧⡕⢅⠔⢔⢿⣿⣏⣠⣄⢕⢕⢕⢕⣾⣿⣿⣿⣿⣿⣿⣿⣿⣿⣿⣿⣿⣿⣿⣿⣿⡇⢸⣿⣿⣿⣿⣿⠀⠀⠀⠀⠀⠀⠀⠀⠀⠀⠀⠀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⠀⠀⠀⠀⠀⠀⠀⠀⠀⠀⠀⣿⣿⣿⣿⣿⣿⣿⣿⣿⣿⣿⣿⣿⣿⣿⣿⣿⣿⣿⣿⣿⣷⡕⢔⢕⢕⣾⣿⣿⣿⣷⡇⢕⢕⢻⣿⣿⣿⣿⣿⣿⣿⣿⣿⣿⣿⣿⣿⣿⣿⣿⡏⢸⣿⣿⣿⣿⣿⠀⠀⠀⠀⠀⠀⠀⠀⠀⠀⠀⠀</a:t>
            </a:r>
            <a:br/>
            <a:r>
              <a:t>⠀⠀⠀⠀⠀⠀⠀⠀⠀⠀⠀⣿⣿⣿⣿⣿⣿⣿⣿⣿⣿⣿⣿⣿⣿⣿⣿⣿⣿⣿⣿⣿⣯⢵⣷⣷⣼⣿⡜⢻⣿⣿⢇⢕⢕⢸⣿⣿⣿⣿⣿⣿⣿⣿⣿⣿⣿⣿⣿⣿⣿⣿⣇⢜⣿⣿⣿⣿⣿⠀⠀⠀⠀⠀⠀⠀⠀⠀⠀⠀⠀</a:t>
            </a:r>
            <a:br/>
            <a:r>
              <a:t>⠀⠀⠀⠀⠀⠀⠀⠀⠀⠀⠀⣿⣿⣿⣿⣿⣿⣿⣿⣿⣿⣿⣿⣿⣿⣿⣿⣿⣿⣿⣿⣿⣿⣿⣿⣿⣣⢕⡕⣼⣿⣿⡇⢕⢕⣿⣿⣿⣿⣿⣿⣿⣿⣿⣿⣿⣿⣿⣿⣿⣿⣿⣿⢕⣿⣿⣿⣿⣿⠀⠀⠀⠀⠀⠀⠀⠀⠀⠀⠀⠀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⠀⠀⠀⠀⠀⠀⠀⠀⠀⠀⠀⣿⣿⣿⣿⣿⣿⣿⣿⣿⣿⣿⣿⣿⣿⣿⣿⣿⣿⣿⣿⣿⣿⣿⣿⡿⣟⢕⣸⣿⣿⣿⣷⣷⣷⣿⣿⣿⣿⣿⣿⣿⣿⣿⣿⣿⣿⣿⣿⣿⣿⣿⣿⢕⢻⣿⣿⣿⣿⠀⠀⠀⠀⠀⠀⠀⠀⠀⠀⠀⠀</a:t>
            </a:r>
            <a:br/>
            <a:r>
              <a:t>⠀⠀⠀⠀⠀⠀⠀⠀⠀⠀⠀⣿⣿⣿⣿⣿⣿⣿⣿⣿⣿⣿⣿⣿⣿⣿⣿⣿⣿⣿⣿⣿⣿⣿⣿⣷⣵⣵⣿⣿⣿⣿⣿⣿⣿⣿⣿⣿⣿⣿⣿⣿⣿⣿⣿⣿⣿⣿⣿⣿⣿⣿⣿⡇⢸⣿⣿⣿⣿⠀⠀⠀⠀⠀⠀⠀⠀⠀⠀⠀⠀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⠀⠀⠀⠀⠀⠀⠀⠀⠀⠀⠀⣿⣿⣿⣿⣿⣿⣿⣿⣿⣿⣿⣿⣿⣿⣿⣿⣿⣿⣿⣿⣿⣿⣿⣿⣿⣿⣿⣿⣿⣿⣿⡿⣿⣿⣿⣿⣿⣿⣿⣿⣿⣿⣿⣿⣿⣿⣿⣿⣿⣿⣿⣿⡇⢜⣿⣿⣿⣿⠀⠀⠀⠀⠀⠀⠀⠀⠀⠀⠀⠀</a:t>
            </a:r>
            <a:br/>
            <a:r>
              <a:t>⠀⠀⠀⠀⠀⠀⠀⠀⠀⠀⠀⠛⠛⠛⠛⠛⠛⠛⠛⠛⠛⠛⠛⠛⠛⠛⠛⠛⠛⠛⠛⠛⠛⠛⠛⠛⠛⠛⠛⠛⠛⠛⠓⠛⠛⠛⠛⠛⠛⠛⠛⠛⠛⠛⠛⠛⠛⠛⠛⠛⠛⠛⠛⠛⠑⠛⠛⠛⠛⠀⠀⠀⠀⠀⠀⠀⠀⠀⠀⠀⠀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⠀⠀⠀⠀⠀⠀⠀⠀⠀⠀⠀⣿⣿⣿⣿⣿⣿⣿⣿⣿⣿⣿⣿⣿⣿⣿⣿⣿⣿⣿⣿⣿⣿⣿⣿⣿⣿⣿⣿⣿⣿⣿⣿⣿⣿⣿⣟⣿⣿⣷⣧⣵⣕⡕⢜⢝⢟⢿⢿⡇⢸⡿⢿⢟⢟⢿⣿⣿⣿⠀⠀⠀⠀⠀⠀⠀⠀⠀⠀⠀⠀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⠀⠀⠀⠀⠀⠀⠀⠀⠀⠀⠀⣿⣿⣿⣿⣿⣿⣿⣿⣿⣿⣿⣿⣿⣿⣿⣿⣿⣿⣿⣿⣿⣿⣿⣿⣿⣿⣿⣿⣿⣿⣿⣿⣿⣿⣿⣿⣿⣿⣿⣿⣿⣿⣿⣿⣷⣷⣵⣕⡕⢕⢕⢕⢕⢱⢜⣿⣿⣿⠀⠀⠀⠀⠀⠀⠀⠀⠀⠀⠀⠀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⠀⠀⠀⠀⠀⠀⠀⠀⠀⠀⠀⣿⣿⣿⣿⣿⣿⣿⣿⣿⣿⣿⣿⣿⣿⣿⣿⣿⣿⣿⣿⣿⣿⣿⣿⣿⣿⣿⣿⣿⣿⣿⣿⣿⣿⣿⣿⣿⣿⣿⣿⣿⣿⣿⣿⣿⣿⣿⣿⣿⢕⣿⣷⣧⣼⣿⣿⢿⣿⠀⠀⠀⠀⠀⠀⠀⠀⠀⠀⠀⠀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⠀⠀⠀⠀⠀⠀⠀⠀⠀⠀⠀⣿⣿⣿⣿⣿⣿⣿⣿⣿⣿⣿⣿⣿⣿⣿⣿⣿⣿⣿⣿⣿⣿⣿⣿⣿⣿⣿⣿⣿⣿⣿⣿⣿⣿⣿⣿⣿⣿⣿⣿⣿⣿⣿⣿⣿⣿⣿⣿⣿⢕⣿⣿⣿⣿⣿⣿⣵⣵⠀⠀⠀⠀⠀⠀⠀⠀⠀⠀⠀⠀</a:t>
            </a:r>
            <a:br/>
            <a:r>
              <a:t>⠀⠀⠀⠀⠀⠀⠀⠀⠀⠀⠀⣿⣿⣿⣿⣿⣿⣿⣿⣿⣿⣿⣿⣿⣿⣿⣿⣿⣿⣿⣿⣿⣿⣿⣿⣿⣿⢿⢟⢻⢿⣿⣿⣿⣿⣿⣿⣿⣿⣿⣿⣿⣿⣿⣿⣿⣿⣿⣿⣿⡕⢸⣿⣿⣿⣿⣿⣿⣿⠀⠀⠀⠀⠀⠀⠀⠀⠀⠀⠀⠀</a:t>
            </a:r>
            <a:br/>
            <a:r>
              <a:t>⠀⠀⠀⠀⠀⠀⠀⠀⠀⠀⠀⣿⣿⣿⣿⣿⣿⣿⣿⣿⣿⣿⣿⣿⣿⣿⣿⣿⣿⣿⣿⣿⣿⣿⣿⣿⡇⢅⢄⢄⢁⣻⣿⣿⣿⣿⣿⣿⣿⣿⣿⣿⣿⣿⣿⣿⣿⣿⣿⣿⡇⢸⣿⣿⣿⣿⣿⣿⣿⠀⠀⠀⠀⠀⠀⠀⠀⠀⠀⠀⠀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⠀⠀⠀⠀⠀⠀⠀⠀⠀⠀⠀⣿⣿⣿⣿⣿⣿⣿⣿⣿⣿⣿⣿⣿⣿⣿⣿⣿⣿⣿⣿⣿⣿⣿⣿⣿⡇⢕⢕⢕⢕⢸⣿⣿⣿⣿⣿⣿⣿⣿⣿⣿⣿⣿⣿⣿⣿⣿⣿⣿⡇⢜⣿⣿⣿⣿⣿⣿⣿⠀⠀⠀⠀⠀⠀⠀⠀⠀⠀⠀⠀</a:t>
            </a:r>
            <a:br/>
            <a:r>
              <a:t>⠀⠀⠀⠀⠀⠀⠀⠀⠀⠀⠀⣿⣿⣿⣿⣿⣿⣿⣿⣿⣿⣿⣿⣿⣿⣿⣿⣿⣿⣿⣿⣿⣿⣿⣿⣿⣷⢕⢕⢕⢕⢻⣿⣿⣿⣿⣿⣿⣿⣿⣿⣿⣿⣿⣿⣿⣿⣿⣿⣿⣿⢕⣿⣿⣿⣿⣿⣿⣿⠀⠀⠀⠀⠀⠀⠀⠀⠀⠀⠀⠀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⠀⠀⠀⠀⠀⠀⠀⠀⠀⠀⠀⣿⣿⣿⣿⣿⣿⣿⣿⣿⣿⣿⣿⣿⣿⣿⣿⣿⣿⣿⣿⣿⣿⣿⣿⣿⣿⣧⡕⢕⣵⣿⣿⣿⣿⣿⣿⣿⣿⣿⣿⣿⣿⣿⣿⣿⣿⣿⣿⣿⣿⡕⢿⣿⣿⣿⣿⣿⣿⠀⠀⠀⠀⠀⠀⠀⠀⠀⠀⠀⠀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⠀⠀⠀⠀⠀⠀⠀⠀⠀⠀⠀⣿⣿⣿⣿⣿⣿⣿⣿⣿⣿⣿⣿⣿⣿⣿⣿⣿⣿⣿⣿⣿⣿⣿⣿⣿⣿⣿⣿⡟⣿⣿⣿⣿⣿⣿⣿⣿⣿⣿⣿⣿⣿⣿⣿⣿⣿⣿⣿⣿⣿⡇⢸⣿⣿⣿⣿⣿⣿⠀⠀⠀⠀⠀⠀⠀⠀⠀⠀⠀⠀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⠀⠀⠀⠀⠀⠀⠀⠀⠀⠀⠀⣿⣿⣿⣿⣿⣿⣿⣿⣿⣿⣿⣿⣿⣿⣿⣿⣿⣿⣿⣿⣧⡕⢜⢿⣿⣿⣿⢯⣿⣿⣿⣿⢷⣿⣿⣿⣿⣿⣿⣿⣿⣿⣿⣿⣿⣿⣿⣿⣿⣿⡧⢜⣿⣿⣿⣿⣿⣿⠀⠀⠀⠀⠀⠀⠀⠀⠀⠀⠀⠀</a:t>
            </a:r>
            <a:br/>
            <a:r>
              <a:t>⠀⠀⠀⠀⠀⠀⠀⠀⠀⠀⠀⣿⣿⣿⣿⣿⣿⣿⣿⣿⣿⣿⣿⣿⣿⣿⣿⣿⣿⣿⣿⣿⣿⣧⣵⣽⣽⣼⡎⣿⣿⣿⣿⣿⣿⣿⣿⣿⣿⣿⣿⣿⣿⣿⣿⣿⣿⣿⣿⣿⣿⣿⢕⣿⣿⣿⣿⣿⣿⠀⠀⠀⠀⠀⠀⠀⠀⠀⠀⠀⠀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⠀⠀⠀⠀⠀⠀⠀⠀⠀⠀⠀⣿⣿⣿⣿⣿⣿⣿⣿⣿⣿⣿⣿⣿⣿⣿⣿⣿⣿⣿⣿⣿⣿⡿⢟⢟⢝⢝⢸⣿⣿⡿⠿⠟⠙⢿⣿⣿⣿⣿⣿⣿⣿⣿⣿⣿⣿⣿⣿⣿⣿⣿⢕⣿⣿⣿⣿⣿⣿⠀⠀⠀⠀⠀⠀⠀⠀⠀⠀⠀⠀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⠀⠀⠀⠀⠀⠀⠀⠀⠀⠀⠀⣿⣿⣿⣿⣿⣿⣿⣿⣿⣿⣿⣿⣿⣿⣿⣿⣿⣿⣿⣿⣿⢏⢕⢕⢕⢕⢱⣿⣿⣿⠇⢀⢄⢔⢜⢻⣿⣿⣿⣿⣿⣿⣿⣿⣿⣿⣿⣿⣿⣿⣿⡕⢸⣿⣿⣿⣿⣿⠀⠀⠀⠀⠀⠀⠀⠀⠀⠀⠀⠀</a:t>
            </a:r>
            <a:br/>
            <a:r>
              <a:t>⠀⠀⠀⠀⠀⠀⠀⠀⠀⠀⠀⣿⣿⣿⣿⣿⣿⣿⣿⣿⣿⣿⣿⣿⣿⣿⣿⣿⣿⣿⣿⣿⡕⠕⠑⢁⢕⡟⢻⢿⣇⢀⢕⢕⢕⢕⢜⣿⣿⣿⣿⣿⣿⣿⣿⣿⣿⣿⣿⣿⣿⣿⡇⢸⣿⣿⣿⣿⣿⠀⠀⠀⠀⠀⠀⠀⠀⠀⠀⠀⠀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⠀⠀⠀⠀⠀⠀⠀⠀⠀⠀⠀⣿⣿⣿⣿⣿⣿⣿⣿⣿⣿⣿⣿⣿⣿⣿⣿⣿⣿⣿⣿⣿⣷⣕⢁⠑⢕⢟⢕⢺⣿⣿⣧⣵⡕⢕⢕⣿⣿⣿⣿⣿⣿⣿⣿⣿⣿⣿⣿⣿⣿⣿⣇⡜⣿⣿⣿⣿⣿⠀⠀⠀⠀⠀⠀⠀⠀⠀⠀⠀⠀</a:t>
            </a:r>
            <a:br/>
            <a:r>
              <a:t>⠀⠀⠀⠀⠀⠀⠀⠀⠀⠀⠀⣿⣿⣿⣿⣿⣿⣿⣿⣿⣿⣿⣿⣿⣿⣿⣿⣿⣿⣿⣿⣿⣿⣿⣷⣧⢕⣵⣕⢸⣿⣿⣿⣿⢇⢕⢕⣿⣿⣿⣿⣿⣿⣿⣿⣿⣿⣿⣿⣿⣿⣿⣿⢕⣿⣿⣿⣿⣿⠀⠀⠀⠀⠀⠀⠀⠀⠀⠀⠀⠀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⠀⠀⠀⠀⠀⠀⠀⠀⠀⠀⠀⣿⣿⣿⣿⣿⣿⣿⣿⣿⣿⣿⣿⣿⣿⣿⣿⣿⣿⣿⣿⣿⣿⣿⣿⣿⡝⢝⢝⢱⣿⣿⣿⣿⢕⢕⢕⣿⣿⣿⣿⣿⣿⣿⣿⣿⣿⣿⣿⣿⣿⣿⣿⢕⢿⣿⣿⣿⣿⠀⠀⠀⠀⠀⠀⠀⠀⠀⠀⠀⠀</a:t>
            </a:r>
            <a:br/>
            <a:r>
              <a:t>⠀⠀⠀⠀⠀⠀⠀⠀⠀⠀⠀⣿⣿⣿⣿⣿⣿⣿⣿⣿⣿⣿⣿⣿⣿⣿⣿⣿⣿⣿⣿⣿⣿⣿⣿⣿⢷⢕⢹⣿⣿⣿⣿⣿⣇⣕⣕⣿⣿⣿⣿⣿⣿⣿⣿⣿⣿⣿⣿⣿⣿⣿⣿⡕⢸⣿⣿⣿⣿⠀⠀⠀⠀⠀⠀⠀⠀⠀⠀⠀⠀</a:t>
            </a:r>
            <a:br/>
            <a:r>
              <a:t>⠀⠀⠀⠀⠀⠀⠀⠀⠀⠀⠀⣿⣿⣿⣿⣿⣿⣿⣿⣿⣿⣿⣿⣿⣿⣿⣿⣿⣿⣿⣿⣿⣿⣿⣿⣿⣝⣕⣼⣿⣿⣿⣿⣿⣿⣿⣿⣿⣿⣿⣿⣿⣿⣿⣿⣿⣿⣿⣿⣿⣿⣿⣿⡇⢸⣿⣿⣿⣿⠀⠀⠀⠀⠀⠀⠀⠀⠀⠀⠀⠀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⠀⠀⠀⠀⠀⠀⠀⠀⠀⠀⠀⣿⣿⣿⣿⣿⣿⣿⣿⣿⣿⣿⣿⣿⣿⣿⣿⣿⣿⣿⣿⣿⣿⣿⣿⣿⣿⣿⣿⣿⣿⣿⣿⣿⣿⣿⣿⣿⣿⣿⣿⣿⣿⣿⣿⣿⣿⣿⣿⣿⣿⣿⣿⣇⢕⣿⣿⣿⣿⠀⠀⠀⠀⠀⠀⠀⠀⠀⠀⠀⠀</a:t>
            </a:r>
            <a:br/>
            <a:r>
              <a:t>⠀⠀⠀⠀⠀⠀⠀⠀⠀⠀⠀⠛⠛⠛⠛⠛⠛⠛⠛⠛⠛⠛⠛⠛⠛⠛⠛⠛⠛⠛⠛⠛⠛⠛⠛⠛⠛⠛⠛⠛⠛⠛⠛⠛⠛⠙⠛⠛⠛⠛⠛⠛⠛⠛⠛⠛⠛⠛⠛⠛⠛⠛⠛⠛⠑⠛⠛⠛⠛⠀⠀⠀⠀⠀⠀⠀⠀⠀⠀⠀⠀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⠀⠀⠀⠀⠀⠀⠀⠀⠀⠀⠀⣿⣿⣿⣿⣿⣿⣿⣿⣿⣿⣿⣿⣿⣿⣿⣿⣿⣿⣿⣿⣿⣿⣿⣿⣿⣿⣿⣿⣿⣿⣿⣿⣿⣯⣿⣟⣿⣿⣷⣧⣵⣕⡕⢜⢝⢟⢿⢿⣿⢸⡿⢿⢟⢟⣿⣿⣿⣿⠀⠀⠀⠀⠀⠀⠀⠀⠀⠀⠀⠀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⠀⠀⠀⠀⠀⠀⠀⠀⠀⠀⠀⣿⣿⣿⣿⣿⣿⣿⣿⣿⣿⣿⣿⣿⣿⣿⣿⣿⣿⣿⣿⣿⣿⣿⣿⣿⣿⣿⣿⣿⣿⣿⣿⣿⣿⣿⣿⣿⣿⣿⣿⣿⣿⣿⣿⣷⣷⣵⣵⣕⢕⢕⢕⢕⢱⢜⣿⣿⣿⠀⠀⠀⠀⠀⠀⠀⠀⠀⠀⠀⠀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⠀⠀⠀⠀⠀⠀⠀⠀⠀⠀⠀⣿⣿⣿⣿⣿⣿⣿⣿⣿⣿⣿⣿⣿⣿⣿⣿⣿⣿⣿⣿⣿⣿⣿⣿⣿⣿⣿⣿⣿⣿⣿⣿⣿⣿⣿⣿⣿⣿⣿⣿⣿⣿⣿⣿⣿⣿⣿⣿⣿⢕⣻⣷⣮⣼⣿⣿⢿⣿⠀⠀⠀⠀⠀⠀⠀⠀⠀⠀⠀⠀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⠀⠀⠀⠀⠀⠀⠀⠀⠀⠀⠀⣿⣿⣿⣿⣿⣿⣿⣿⣿⣿⣿⣿⣿⣿⣿⣿⣿⣿⣿⣿⣿⣿⣿⣿⣿⣿⣿⣿⣿⣿⣿⣿⣿⣿⣿⣿⣿⣿⣿⣿⣿⣿⣿⣿⣿⣿⣿⣿⣿⡕⢸⣿⣿⣿⣿⣿⣵⣵⠀⠀⠀⠀⠀⠀⠀⠀⠀⠀⠀⠀</a:t>
            </a:r>
            <a:br/>
            <a:r>
              <a:t>⠀⠀⠀⠀⠀⠀⠀⠀⠀⠀⠀⣿⣿⣿⣿⣿⣿⣿⣿⣿⣿⣿⣿⣿⣿⣿⣿⣿⣿⣿⣿⣿⣿⣿⣿⣿⣿⡿⢟⢟⢻⢿⣿⣿⣿⣿⣿⣿⣿⣿⣿⣿⣿⣿⣿⣿⣿⣿⣿⣿⡇⢸⣿⣿⣿⣿⣿⣿⣿⠀⠀⠀⠀⠀⠀⠀⠀⠀⠀⠀⠀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⠀⠀⠀⠀⠀⠀⠀⠀⠀⠀⠀⣿⣿⣿⣿⣿⣿⣿⣿⣿⣿⣿⣿⣿⣿⣿⣿⣿⣿⣿⣿⣿⣿⣿⣿⣿⣿⢕⢔⢔⢄⢜⣿⣿⣿⣿⣿⣿⣿⣿⣿⣿⣿⣿⣿⣿⣿⣿⣿⣿⡇⢜⣿⣿⣿⣿⣿⣿⣿⠀⠀⠀⠀⠀⠀⠀⠀⠀⠀⠀⠀</a:t>
            </a:r>
            <a:br/>
            <a:r>
              <a:t>⠀⠀⠀⠀⠀⠀⠀⠀⠀⠀⠀⣿⣿⣿⣿⣿⣿⣿⣿⣿⣿⣿⣿⣿⣿⣿⣿⣿⣿⣿⣿⣿⣿⣿⣿⣿⣿⢕⢕⢅⢕⢕⣿⣿⣿⣿⣿⣿⣿⣿⣿⣿⣿⣿⣿⣿⣿⣿⣿⣿⣷⢕⣿⣿⣿⣿⣿⣿⣿⠀⠀⠀⠀⠀⠀⠀⠀⠀⠀⠀⠀</a:t>
            </a:r>
            <a:br/>
            <a:r>
              <a:t>⠀⠀⠀⠀⠀⠀⠀⠀⠀⠀⠀⣿⣿⣿⣿⣿⣿⣿⣿⣿⣿⣿⣿⣿⣿⣿⣿⣿⣿⣿⣿⣿⣿⣿⣿⣿⣿⣇⢕⢕⢕⢜⣿⣿⣿⣿⣿⣿⣿⣿⣿⣿⣿⣿⣿⣿⣿⣿⣿⣿⣿⢕⣿⣿⣿⣿⣿⣿⣿⠀⠀⠀⠀⠀⠀⠀⠀⠀⠀⠀⠀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⠀⠀⠀⠀⠀⠀⠀⠀⠀⠀⠀⣿⣿⣿⣿⣿⣿⣿⣿⣿⣿⣿⣿⣿⣿⣿⣿⣿⣿⣿⣿⣿⣿⣿⣿⣿⣿⣿⣇⢕⣱⣾⣿⣿⣿⣿⣿⣿⣿⣿⣿⣿⣿⣿⣿⣿⣿⣿⣿⣿⣿⡕⢸⣿⣿⣿⣿⣿⣿⠀⠀⠀⠀⠀⠀⠀⠀⠀⠀⠀⠀</a:t>
            </a:r>
            <a:br/>
            <a:r>
              <a:t>⠀⠀⠀⠀⠀⠀⠀⠀⠀⠀⠀⣿⣿⣿⣿⣿⣿⣿⣿⣿⣿⣿⣿⣿⣿⣿⣿⣿⣿⣿⣿⣿⣿⣿⣿⣿⣿⣿⣿⣷⣷⣿⣿⣿⣿⣿⣿⣿⣿⣿⣿⣿⣿⣿⣿⣿⣿⣿⣿⣿⣿⡇⢸⣿⣾⣿⣿⣿⣿⠀⠀⠀⠀⠀⠀⠀⠀⠀⠀⠀⠀</a:t>
            </a:r>
            <a:br/>
            <a:r>
              <a:t>⠀⠀⠀⠀⠀⠀⠀⠀⠀⠀⠀⣿⣿⣿⣿⣿⣿⣿⣿⣿⣿⣿⣿⣿⣿⣿⣿⣿⣿⣿⣿⣿⣿⣿⣿⣿⣿⣿⣿⣿⢻⣿⣿⣿⣿⣿⣿⣿⣿⣿⣿⣿⣿⣿⣿⣿⣿⣿⣿⣿⣿⡇⢜⣿⣿⣿⣿⣿⣿⠀⠀⠀⠀⠀⠀⠀⠀⠀⠀⠀⠀</a:t>
            </a:r>
            <a:br/>
            <a:r>
              <a:t>⠀⠀⠀⠀⠀⠀⠀⠀⠀⠀⠀⣿⣿⣿⣿⣿⣿⣿⣿⣿⣿⣿⣿⣿⣿⣿⣿⣿⣿⣿⣿⣧⡕⢜⢿⣿⣿⣿⡿⣗⣱⣿⣿⣿⢿⣿⣿⣿⣿⣿⣿⣿⣿⣿⣿⣿⣿⣿⣿⣿⣿⣷⢕⣿⣿⣿⣿⣿⣿⠀⠀⠀⠀⠀⠀⠀⠀⠀⠀⠀⠀</a:t>
            </a:r>
            <a:br/>
            <a:r>
              <a:t>⠀⠀⠀⠀⠀⠀⠀⠀⠀⠀⠀⣿⣿⣿⣿⣿⣿⣿⣿⣿⣿⣿⣿⣿⣿⣿⣿⣿⣿⣿⣿⣿⣿⣷⣼⣽⣯⣵⣕⣟⣿⣿⣿⣿⣿⣿⣿⣿⣿⣿⣿⣿⣿⣿⣿⣿⣿⣿⣿⣿⣿⣿⢕⣿⣿⣿⣿⣿⣿⠀⠀⠀⠀⠀⠀⠀⠀⠀⠀⠀⠀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⠀⠀⠀⠀⠀⠀⠀⠀⠀⠀⠀⣿⣿⣿⣿⣿⣿⣿⣿⣿⣿⣿⣿⣿⣿⣿⣿⣿⣿⣿⣿⣿⣿⣿⡿⢟⢟⢏⢅⢹⣿⣿⣿⠿⠗⢹⣿⣿⣿⣿⣿⣿⣿⣿⣿⣿⣿⣿⣿⣿⣿⣿⢕⢿⣿⣿⣿⣿⣿⠀⠀⠀⠀⠀⠀⠀⠀⠀⠀⠀⠀</a:t>
            </a:r>
            <a:br/>
            <a:r>
              <a:t>⠀⠀⠀⠀⠀⠀⠀⠀⠀⠀⠀⣿⣿⣿⣿⣿⣿⣿⣿⣿⣿⣿⣿⣿⣿⣿⣿⣿⣿⣿⣿⣿⡿⢏⢕⢕⢕⢕⢱⣿⣿⣿⡏⢀⢄⢔⢻⣿⣿⣿⣿⣿⣿⣿⣿⣿⣿⣿⣿⣿⣿⣿⡇⢸⣿⣿⣿⣿⣿⠀⠀⠀⠀⠀⠀⠀⠀⠀⠀⠀⠀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⠀⠀⠀⠀⠀⠀⠀⠀⠀⠀⠀⣿⣿⣿⣿⣿⣿⣿⣿⣿⣿⣿⣿⣿⣿⣿⣿⣿⣿⣿⣿⣿⡕⢕⢕⠑⠑⠀⢞⡟⢿⣿⢇⢕⢕⢕⢕⢸⣿⣿⣿⣿⣿⣿⣿⣿⣿⣿⣿⣿⣿⣿⡇⢸⣿⣿⣿⣿⣿⠀⠀⠀⠀⠀⠀⠀⠀⠀⠀⠀⠀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⠀⠀⠀⠀⠀⠀⠀⠀⠀⠀⠀⣿⣿⣿⣿⣿⣿⣿⣿⣿⣿⣿⣿⣿⣿⣿⣿⣿⣿⣿⣿⣿⣷⡕⢑⠔⢕⢻⣿⢟⢕⢾⣧⣕⡕⢕⢕⢕⣿⣿⣿⣿⣿⣿⣿⣿⣿⣿⣿⣿⣿⣿⣗⢕⣿⣿⣿⣿⣿⠀⠀⠀⠀⠀⠀⠀⠀⠀⠀⠀⠀</a:t>
            </a:r>
            <a:br/>
            <a:r>
              <a:t>⠀⠀⠀⠀⠀⠀⠀⠀⠀⠀⠀⣿⣿⣿⣿⣿⣿⣿⣿⣿⣿⣿⣿⣿⣿⣿⣿⣿⣿⣿⣿⣿⣿⣿⣷⣴⣴⣿⢏⢕⣵⣾⣿⣿⣿⡇⢕⢕⣿⣿⣿⣿⣿⣿⣿⣿⣿⣿⣿⣿⣿⣿⣿⢕⣿⣿⣿⣿⣿⠀⠀⠀⠀⠀⠀⠀⠀⠀⠀⠀⠀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⠀⠀⠀⠀⠀⠀⠀⠀⠀⠀⠀⣿⣿⣿⣿⣿⣿⣿⣿⣿⣿⣿⣿⣿⣿⣿⣿⣿⣿⣿⣿⣿⣿⣿⣿⣿⡿⢝⢕⢱⣿⣿⣿⣿⣿⢕⢕⢕⣽⣿⣿⣿⣿⣿⣿⣿⣿⣿⣿⣿⣿⣿⣿⢕⢻⣿⣿⣿⣿⠀⠀⠀⠀⠀⠀⠀⠀⠀⠀⠀⠀</a:t>
            </a:r>
            <a:br/>
            <a:r>
              <a:t>⠀⠀⠀⠀⠀⠀⠀⠀⠀⠀⠀⣿⣿⣿⣿⣿⣿⣿⣿⣿⣿⣿⣿⣿⣿⣿⣿⣿⣿⣿⣿⣿⣿⣿⣿⣿⡧⢕⢇⣾⣿⣿⣿⣿⣿⡇⢕⢕⣿⣿⣿⣿⣿⣿⣿⣿⣿⣿⣿⣿⣿⣿⣿⡇⢸⣿⣿⣿⣿⠀⠀⠀⠀⠀⠀⠀⠀⠀⠀⠀⠀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⠀⠀⠀⠀⠀⠀⠀⠀⠀⠀⠀⣿⣿⣿⣿⣿⣿⣿⣿⣿⣿⣿⣿⣿⣿⣿⣿⣿⣿⣿⣿⣿⣿⣿⣿⣿⡝⢃⣸⣿⣿⣿⣿⣿⣿⣿⣿⣿⣿⣿⣿⣿⣿⣿⣿⣿⣿⣿⣿⣿⣿⣿⣿⡇⢸⣿⣿⣿⣿⠀⠀⠀⠀⠀⠀⠀⠀⠀⠀⠀⠀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⠀⠀⠀⠀⠀⠀⠀⠀⠀⠀⠀⣿⣿⣿⣿⣿⣿⣿⣿⣿⣿⣿⣿⣿⣿⣿⣿⣿⣿⣿⣿⣿⣿⣿⣿⣿⣿⣿⣿⣿⣿⣿⣿⣿⣿⣿⣿⣿⣿⣿⣿⣿⣿⣿⣿⣿⣿⣿⣿⣿⣿⣿⣿⣧⢕⣿⣿⣿⣿⠀⠀⠀⠀⠀⠀⠀⠀⠀⠀⠀⠀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⠀⠀⠀⠀⠀⠀⠀⠀⠀⠀⠀⣿⣿⣿⣿⣿⣿⣿⣿⣿⣿⡇⢕⣿⣿⣿⣿⡿⢿⢿⣿⣿⣿⣿⣿⣿⣿⣿⣿⣿⣿⣿⣿⣿⣿⣿⣿⣿⣿⣿⣿⣿⣿⣿⣿⣿⣿⣿⣿⣿⣿⣿⣿⣿⣿⣿⣿⣿⣿⠀⠀⠀⠀⠀⠀⠀⠀⠀⠀⠀⠀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⠀⠀⠀⠀⠀⠀⠀⠀⠀⠀⠀⣿⣿⣿⣿⣿⣿⣿⣿⣿⣿⡇⢕⣿⣿⣿⢝⣕⡕⢑⠘⢹⣿⣿⣿⣿⣿⣿⣿⣿⣿⣿⣿⣿⣿⣿⣿⣿⣿⣿⣿⣿⣿⣿⣿⣿⣿⣿⣿⣿⣿⣿⣿⣿⣿⣿⣿⣿⣿⠀⠀⠀⠀⠀⠀⠀⠀⠀⠀⠀⠀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⠀⠀⠀⠀⠀⠀⠀⠀⠀⠀⠀⣿⣿⣿⣿⣿⣿⣿⣿⣿⣿⡇⢕⣿⣿⡿⡟⢟⣝⢕⡀⢕⣿⣿⣿⣿⣿⣿⣿⣿⣿⣿⣿⣿⣿⣿⣿⣿⣿⣿⣿⣿⣿⣿⣿⣿⣿⣿⣿⣿⣿⣿⣿⣿⣿⣿⣿⣿⣿⠀⠀⠀⠀⠀⠀⠀⠀⠀⠀⠀⠀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⠀⠀⠀⠀⠀⠀⠀⠀⠀⠀⠀⣿⣿⣿⣿⣿⣿⣿⣿⣿⣿⡇⢕⣿⣿⣿⣿⣾⣿⣿⣇⣱⣿⣿⣿⣿⣿⣿⣿⣿⣿⣿⣿⣿⣿⣿⣿⣿⣿⣿⣿⣿⣿⣿⣿⣿⣿⣿⣿⣿⣿⣿⣿⣿⣿⣿⣿⣿⣿⠀⠀⠀⠀⠀⠀⠀⠀⠀⠀⠀⠀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⠀⠀⠀⠀⠀⠀⠀⠀⠀⠀⠀⣿⣿⣿⣿⣿⣿⣿⣿⣿⣿⡇⢕⣿⣿⣿⣿⣿⣿⣿⣿⣿⣿⣿⣿⣟⢻⣿⢷⡸⢿⣿⣿⣿⣿⣿⣿⣿⣿⣿⣿⣿⣿⣿⣿⣿⣿⣿⣿⣿⣿⣿⣿⣿⣿⣿⣿⣿⣿⠀⠀⠀⠀⠀⠀⠀⠀⠀⠀⠀⠀</a:t>
            </a:r>
            <a:br/>
            <a:r>
              <a:t>⠀⠀⠀⠀⠀⠀⠀⠀⠀⠀⠀⣿⣿⣿⣿⣿⣿⣿⣿⣿⣿⡇⢕⣿⣟⡕⢻⣿⣿⣿⣿⣿⣿⣿⣿⣿⣷⣵⣵⣿⣷⣾⣿⣿⣿⣿⣿⣿⣿⣿⣿⣿⣿⣿⣿⣿⣿⣿⣿⣿⣿⣿⣿⣿⣿⣿⣿⣿⣿⠀⠀⠀⠀⠀⠀⠀⠀⠀⠀⠀⠀</a:t>
            </a:r>
            <a:br/>
            <a:r>
              <a:t>⠀⠀⠀⠀⠀⠀⠀⠀⠀⠀⠀⣿⣿⣿⣿⣿⣿⣿⣿⣿⣿⡇⢕⣿⣿⢳⣇⢻⣿⣿⣿⣿⣿⣿⣿⣿⣿⣿⣿⣿⣼⣿⣿⣿⣿⣿⣿⣿⣿⣿⣿⣿⣿⣿⣿⣿⣿⣿⣿⣿⣿⣿⣿⣿⣿⣿⣿⣿⣿⠀⠀⠀⠀⠀⠀⠀⠀⠀⠀⠀⠀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⠀⠀⠀⠀⠀⠀⠀⠀⠀⠀⠀⣿⣿⣿⣿⣿⣿⣿⣿⣿⣿⡇⢕⣿⣿⣿⣿⣇⣿⣿⣿⣿⢿⢿⢿⢿⣿⣿⣿⣿⣿⣿⣿⣿⣿⣿⣿⣿⣿⣿⣿⣿⣿⣿⣿⣿⣿⣿⣿⣿⣿⣿⣿⣿⣿⣿⣿⣿⣿⠀⠀⠀⠀⠀⠀⠀⠀⠀⠀⠀⠀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⠀⠀⠀⠀⠀⠀⠀⠀⠀⠀⠀⣿⣿⣿⣿⣿⣿⣿⣿⣿⣿⡇⢕⣿⣿⣿⣿⣿⣱⣧⣗⡮⣱⣷⣮⣟⣿⣿⣿⣿⣿⣿⣿⣿⣿⣿⣿⣿⣿⣿⣿⣿⣿⣿⣿⣿⣿⣿⣿⣿⣿⣿⣿⣿⣿⣿⣿⣿⣿⠀⠀⠀⠀⠀⠀⠀⠀⠀⠀⠀⠀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⠀⠀⠀⠀⠀⠀⠀⠀⠀⠀⠀⣿⣿⣿⣿⣿⣿⣿⣿⣿⣿⡇⢕⣿⣿⣿⣿⣿⣿⣿⣿⣏⡽⣫⣿⣿⣿⣿⣿⣿⣿⣿⣿⣿⣿⣿⣿⣿⣿⣿⣿⣿⣿⣿⣿⣿⣿⣿⣿⣿⣿⣿⣿⣿⣿⣿⣿⣿⣿⠀⠀⠀⠀⠀⠀⠀⠀⠀⠀⠀⠀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⠀⠀⠀⠀⠀⠀⠀⠀⠀⠀⠀⣿⣿⣿⣿⣿⣿⣿⣿⣿⢿⡇⢕⣿⣿⣿⣿⣿⣿⣿⣿⣷⣼⣿⣿⣿⣿⣿⣿⣿⣿⣿⣿⣿⣿⣿⣿⣿⣿⣿⣿⣿⣿⣿⣿⣿⣿⣿⣿⣿⣿⣿⣿⣿⣿⣿⣿⣿⣿⠀⠀⠀⠀⠀⠀⠀⠀⠀⠀⠀⠀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⠀⠀⠀⠀⠀⠀⠀⠀⠀⠀⠀⣿⣿⣿⣿⣿⣿⣿⣿⡿⣿⢕⢕⣿⣿⣿⣿⣿⣿⣿⣿⣟⣿⣿⣿⣿⣿⣿⣿⣿⣿⣿⣿⣿⣿⣿⣿⣿⣿⣿⣿⣿⣿⣿⣿⣿⣿⣿⣿⣿⣿⣿⣿⣿⣿⣿⣿⣿⣿⠀⠀⠀⠀⠀⠀⠀⠀⠀⠀⠀⠀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⠀⠀⠀⠀⠀⠀⠀⠀⠀⠀⠀⢿⣿⣿⣿⣿⣿⣿⣿⣿⣿⢇⢕⣿⣿⣿⣿⣿⣿⣿⣿⣿⣿⣿⣿⣿⣿⣿⣿⡿⣿⣿⣿⣿⣿⣿⣿⣿⣿⣿⣿⣿⣿⣿⣿⣿⣿⣿⣿⣿⣿⣿⣿⣿⣿⣿⣿⣿⣿⠀⠀⠀⠀⠀⠀⠀⠀⠀⠀⠀⠀</a:t>
            </a:r>
            <a:br/>
            <a:r>
              <a:t>⠀⠀⠀⠀⠀⠀⠀⠀⠀⠀⠀⢜⢕⢕⢝⢝⢝⢻⡻⢿⢿⢇⢕⣿⣿⣿⢿⣿⣿⣿⣿⣿⣿⣿⣿⣿⣿⣿⣿⣿⣿⣿⣿⣿⣿⣿⣿⣿⣿⣿⣿⣿⣿⣿⣿⣿⣿⣿⣿⣿⣿⣿⣿⣿⣿⣿⣿⣿⣿⠀⠀⠀⠀⠀⠀⠀⠀⠀⠀⠀⠀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⠀⠀⠀⠀⠀⠀⠀⠀⠀⠀⠀⠑⠑⠑⠑⠑⠑⠑⠑⠑⠑⠑⠑⠘⠛⠛⠛⠛⠛⠛⠛⠛⠛⠛⠛⠛⠛⠛⠛⠛⠛⠛⠛⠛⠛⠛⠛⠛⠛⠛⠛⠛⠛⠛⠛⠛⠛⠛⠛⠛⠛⠛⠛⠛⠛⠛⠛⠛⠛⠀⠀⠀⠀⠀⠀⠀⠀⠀⠀⠀⠀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⠀⠀⠀⠀⠀⠀⠀⠀⠀⠀⠀⣿⣿⣿⣿⣿⣿⣿⣿⣿⣿⣿⣿⣿⣿⣿⣿⣿⣿⣿⣿⣿⣿⣿⣿⣿⣿⣿⣿⣿⣿⣿⣿⣿⣿⣿⣻⣿⣿⣷⣧⣵⣕⡕⢝⢟⢟⢿⢿⣿⢜⡿⢟⢟⢿⣻⣿⣿⣿⠀⠀⠀⠀⠀⠀⠀⠀⠀⠀⠀⠀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⠀⠀⠀⠀⠀⠀⠀⠀⠀⠀⠀⣿⣿⣿⣿⣿⣿⣿⣿⣿⣿⣿⣿⣿⣿⣿⣿⣿⣿⣿⣿⣿⣿⣿⣿⣿⣿⣿⣿⣿⣿⣿⣿⣿⣿⣿⣿⣿⣿⣿⣿⣿⣿⣿⣿⣷⣷⣵⣵⣕⢕⢕⢕⢕⣱⢕⣿⣿⣿⠀⠀⠀⠀⠀⠀⠀⠀⠀⠀⠀⠀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⠀⠀⠀⠀⠀⠀⠀⠀⠀⠀⠀⣿⣿⣿⣿⣿⣿⣿⣿⣿⣿⣿⣿⣿⣿⣿⣿⣿⣿⣿⣿⣿⣿⣿⣿⣿⣿⣿⣿⣿⣿⣿⣿⣿⣿⣿⣿⣿⣿⣿⣿⣿⣿⣿⣿⣿⣿⣿⣿⣿⡇⢸⣷⣷⣼⣿⣿⢿⣿⠀⠀⠀⠀⠀⠀⠀⠀⠀⠀⠀⠀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⠀⠀⠀⠀⠀⠀⠀⠀⠀⠀⠀⣿⣿⣿⣿⣿⣿⣿⣿⣿⣿⣿⣿⣿⣿⣿⣿⣿⣿⣿⣿⣿⣿⣿⣿⣿⣿⣿⣿⣿⣿⣿⣿⣿⣿⣿⣿⣿⣿⣿⣿⣿⣿⣿⣿⣿⣿⣿⣿⣿⡇⢸⣿⣿⣿⣿⣿⣧⣧⠀⠀⠀⠀⠀⠀⠀⠀⠀⠀⠀⠀</a:t>
            </a:r>
            <a:br/>
            <a:r>
              <a:t>⠀⠀⠀⠀⠀⠀⠀⠀⠀⠀⠀⣿⣿⣿⣿⣿⣿⣿⣿⣿⣿⣿⣿⣿⣿⣿⣿⣿⣿⣿⣿⣿⣿⣿⣿⣿⣿⡿⢟⠟⠟⢻⣿⣿⣿⣿⣿⣿⣿⣿⣿⣿⣿⣿⣿⣿⣿⣿⣿⣿⡇⢜⣿⣿⣿⣿⣿⣿⣿⠀⠀⠀⠀⠀⠀⠀⠀⠀⠀⠀⠀</a:t>
            </a:r>
            <a:br/>
            <a:r>
              <a:t>⠀⠀⠀⠀⠀⠀⠀⠀⠀⠀⠀⣿⣿⣿⣿⣿⣿⣿⣿⣿⣿⣿⣿⣿⣿⣿⣿⣿⣿⣿⣿⣿⣿⣿⣿⣿⣿⡇⢔⢔⢔⢄⢸⣿⣿⣿⣿⣿⣿⣿⣿⣿⣿⣿⣿⣿⣿⣿⣿⣿⣧⢕⣿⣿⣿⣿⣿⣿⣿⠀⠀⠀⠀⠀⠀⠀⠀⠀⠀⠀⠀</a:t>
            </a:r>
            <a:br/>
            <a:r>
              <a:t>⠀⠀⠀⠀⠀⠀⠀⠀⠀⠀⠀⣿⣿⣿⣿⣿⣿⣿⣿⣿⣿⣿⣿⣿⣿⣿⣿⣿⣿⣿⣿⣿⣿⣿⣿⣿⣿⣇⢅⢅⢅⢕⢸⣿⣿⣿⣿⣿⣿⣿⣿⣿⣿⣿⣿⣿⣿⣿⣿⣿⣿⢕⣿⣿⣿⣿⣿⣿⣿⠀⠀⠀⠀⠀⠀⠀⠀⠀⠀⠀⠀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⠀⠀⠀⠀⠀⠀⠀⠀⠀⠀⠀⣿⣿⣿⣿⣿⣿⣿⣿⣿⣿⣿⣿⣿⣿⣿⣿⣿⣿⣿⣿⣿⣿⣿⣿⣿⣿⣿⡕⢑⢕⢕⢸⣿⣿⣿⣿⣿⣿⣿⣿⣿⣿⣿⣿⣿⣿⣿⣿⣿⣿⡇⢸⣿⣿⣿⣿⣿⣿⠀⠀⠀⠀⠀⠀⠀⠀⠀⠀⠀⠀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⠀⠀⠀⠀⠀⠀⠀⠀⠀⠀⠀⣿⣿⣿⣿⣿⣿⣿⣿⣿⣿⣿⣿⣿⣿⣿⣿⣿⣿⣿⣿⣿⣿⣿⣿⣿⣿⣿⣷⣇⣱⣵⣿⣿⣿⣿⣿⣿⣿⣿⣿⣿⣿⣿⣿⣿⣿⣿⣿⣿⣿⣇⢸⣿⣿⣿⣿⣿⣿⠀⠀⠀⠀⠀⠀⠀⠀⠀⠀⠀⠀</a:t>
            </a:r>
            <a:br/>
            <a:r>
              <a:t>⠀⠀⠀⠀⠀⠀⠀⠀⠀⠀⠀⣿⣿⣿⣿⣿⣿⣿⣿⣿⣿⣿⣿⣿⣿⣿⣿⣿⣿⣿⣿⣿⣿⣿⣿⣿⣿⣿⣿⣟⣝⣿⣿⣿⣿⣿⣿⣿⣿⣿⣿⣿⣿⣿⣿⣿⣿⣿⣿⣿⣿⡇⢜⣿⣿⣿⣿⣿⣿⠀⠀⠀⠀⠀⠀⠀⠀⠀⠀⠀⠀</a:t>
            </a:r>
            <a:br/>
            <a:r>
              <a:t>⠀⠀⠀⠀⠀⠀⠀⠀⠀⠀⠀⣿⣿⣿⣿⣿⣿⣿⣿⣿⣿⣿⣿⣿⣿⣿⣿⣿⣿⣿⣿⣿⣿⣿⣿⣿⣿⣿⣿⣿⣿⢿⣿⣿⣿⣿⣿⣿⣿⣿⣿⣿⣿⣿⣿⣿⣿⣿⣿⣿⣿⣧⢕⣿⣿⣿⣿⣿⣿⠀⠀⠀⠀⠀⠀⠀⠀⠀⠀⠀⠀</a:t>
            </a:r>
            <a:br/>
            <a:r>
              <a:t>⠀⠀⠀⠀⠀⠀⠀⠀⠀⠀⠀⣿⣿⣿⣿⣿⣿⣿⣿⣿⣿⣿⣿⣿⣿⣿⣿⣿⣿⣿⣿⣧⡕⢜⢿⣿⣿⣿⣿⢯⣕⢱⣿⣿⣿⣿⣿⣿⣿⣿⣿⣿⣿⣿⣿⣿⣿⣿⣿⣿⣿⣿⢕⣿⣿⣿⣿⣿⣿⠀⠀⠀⠀⠀⠀⠀⠀⠀⠀⠀⠀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⠀⠀⠀⠀⠀⠀⠀⠀⠀⠀⠀⣿⣿⣿⣿⣿⣿⣿⣿⣿⣿⣿⣿⣿⣿⣿⣿⣿⣿⣿⣿⣿⣿⣷⣼⣯⣽⣵⣼⣜⡻⣿⣿⣿⣿⣿⣿⣿⣿⣿⣿⣿⣿⣿⣿⣿⣿⣿⣿⣿⣿⣿⢕⢿⣿⣿⣿⣿⣿⠀⠀⠀⠀⠀⠀⠀⠀⠀⠀⠀⠀</a:t>
            </a:r>
            <a:br/>
            <a:r>
              <a:t>⠀⠀⠀⠀⠀⠀⠀⠀⠀⠀⠀⣿⣿⣿⣿⣿⣿⣿⣿⣿⣿⣿⣿⣿⣿⣿⣿⣿⣿⣿⣿⣿⣿⣿⣿⣿⢿⢟⢏⠘⠗⣿⣿⣿⡿⠟⢿⣿⣿⣿⣿⣿⣿⣿⣿⣿⣿⣿⣿⣿⣿⣿⡕⢸⣿⣿⣿⣿⣿⠀⠀⠀⠀⠀⠀⠀⠀⠀⠀⠀⠀</a:t>
            </a:r>
            <a:br/>
            <a:r>
              <a:t>⠀⠀⠀⠀⠀⠀⠀⠀⠀⠀⠀⣿⣿⣿⣿⣿⣿⣿⣿⣿⣿⣿⣿⣿⣿⣿⣿⣿⣿⣿⣿⣿⣿⡿⢏⢕⢕⢕⢕⠀⢱⣿⣿⣿⡇⢄⢸⢿⣿⣿⣿⣿⣿⣿⣿⣿⣿⣿⣿⣿⣿⣿⡇⢸⣿⣿⣿⣿⣿⠀⠀⠀⠀⠀⠀⠀⠀⠀⠀⠀⠀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⠀⠀⠀⠀⠀⠀⠀⠀⠀⠀⠀⣿⣿⣿⣿⣿⣿⣿⣿⣿⣿⣿⣿⣿⣿⣿⣿⣿⣿⣿⣿⣿⡟⢕⢕⢕⠕⠑⠁⢔⢸⢿⢿⣿⢇⢕⢕⢕⢻⣿⣿⣿⣿⣿⣿⣿⣿⣿⣿⣿⣿⣿⣗⢜⣿⣿⣿⣿⣿⠀⠀⠀⠀⠀⠀⠀⠀⠀⠀⠀⠀</a:t>
            </a:r>
            <a:br/>
            <a:r>
              <a:t>⠀⠀⠀⠀⠀⠀⠀⠀⠀⠀⠀⣿⣿⣿⣿⣿⣿⣿⣿⣿⣿⣿⣿⣿⣿⣿⣿⣿⣿⣿⣿⣿⣧⡕⠕⢅⢄⢳⣷⣿⣿⡿⢕⢕⢕⢕⢕⢕⢜⣿⣿⣿⣿⣿⣿⣿⣿⣿⣿⣿⣿⣿⣿⢕⣿⣿⣿⣿⣿⠀⠀⠀⠀⠀⠀⠀⠀⠀⠀⠀⠀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⠀⠀⠀⠀⠀⠀⠀⠀⠀⠀⠀⣿⣿⣿⣿⣿⣿⣿⣿⣿⣿⣿⣿⣿⣿⣿⣿⣿⣿⣿⣿⣿⣿⣷⣧⣅⣠⣾⣯⢟⢿⢇⣕⣼⣿⣷⡕⢕⢕⣿⣿⣿⣿⣿⣿⣿⣿⣿⣿⣿⣿⣿⣿⢕⣿⣿⣿⣿⣿⠀⠀⠀⠀⠀⠀⠀⠀⠀⠀⠀⠀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⠀⠀⠀⠀⠀⠀⠀⠀⠀⠀⠀⣿⣿⣿⣿⣿⣿⣿⣿⣿⣿⣿⣿⣿⣿⣿⣿⣿⣿⣿⣿⣿⣿⣿⣿⣿⣿⢝⢟⢕⣕⣼⣿⣿⣿⣿⢇⢕⢕⢻⣿⣿⣿⣿⣿⣿⣿⣿⣿⣿⣿⣿⣿⢕⢸⣿⣿⣿⣿⠀⠀⠀⠀⠀⠀⠀⠀⠀⠀⠀⠀</a:t>
            </a:r>
            <a:br/>
            <a:r>
              <a:t>⠀⠀⠀⠀⠀⠀⠀⠀⠀⠀⠀⣿⣿⣿⣿⣿⣿⣿⣿⣿⣿⣿⣿⣿⣿⣿⣿⣿⣿⣿⣿⣿⣿⣿⣿⣿⡏⢇⢕⣾⣿⣿⣿⣿⣿⣿⡕⢕⢱⢸⣿⣿⣿⣿⣿⣿⣿⣿⣿⣿⣿⣿⣿⡇⢸⣿⣿⣿⣿⠀⠀⠀⠀⠀⠀⠀⠀⠀⠀⠀⠀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⠀⠀⠀⠀⠀⠀⠀⠀⠀⠀⠀⣿⣿⣿⣿⣿⣿⣿⣿⣿⣿⣿⣿⣿⣿⣿⣿⣿⣿⣿⣿⣿⣿⣿⣿⣿⡕⠇⢱⣿⣿⣿⣿⣿⣿⣿⣿⣷⣷⣾⣿⣿⣿⣿⣿⣿⣿⣿⣿⣿⣿⣿⣿⡇⢜⣿⣿⣿⣿⠀⠀⠀⠀⠀⠀⠀⠀⠀⠀⠀⠀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⠀⠀⠀⠀⠀⠀⠀⠀⠀⠀⠀⣿⣿⣿⣿⣿⣿⣿⣿⣿⣿⣿⣿⣿⣿⣿⣿⣿⣿⣿⣿⣿⣿⣿⣿⣿⣿⣿⣿⣿⣿⣿⣿⣿⣯⣿⣻⣿⢿⣷⣧⣵⣕⡕⢝⢝⢟⢿⢿⣿⡇⢿⢿⢿⢿⣻⣿⣿⣿⠀⠀⠀⠀⠀⠀⠀⠀⠀⠀⠀⠀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⠀⠀⠀⠀⠀⠀⠀⠀⠀⠀⠀⣿⣿⣿⣿⣿⣿⣿⣿⣿⣿⣿⣿⣿⣿⣿⣿⣿⣿⣿⣿⣿⣿⣿⣿⣿⣿⣿⣿⣿⣿⣿⣿⣿⣿⣿⣿⣿⣿⣿⣿⣿⣿⣿⣿⣷⣷⣵⣕⣕⡕⢕⢕⢱⢱⢸⣿⣿⣿⠀⠀⠀⠀⠀⠀⠀⠀⠀⠀⠀⠀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⠀⠀⠀⠀⠀⠀⠀⠀⠀⠀⠀⣿⣿⣿⣿⣿⣿⣿⣿⣿⣿⣿⣿⣿⣿⣿⣿⣿⣿⣿⣿⣿⣿⣿⣿⣿⣿⣿⣿⣿⣿⣿⣿⣿⣿⣿⣿⣿⣿⣿⣿⣿⣿⣿⣿⣿⣿⣿⣿⣿⡇⢸⣷⣷⣼⣿⡿⣿⣿⠀⠀⠀⠀⠀⠀⠀⠀⠀⠀⠀⠀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⠀⠀⠀⠀⠀⠀⠀⠀⠀⠀⠀⣿⣿⣿⣿⣿⣿⣿⣿⣿⣿⣿⣿⣿⣿⣿⣿⣿⣿⣿⣿⣿⣿⣿⣿⣿⣿⣿⣿⣿⣿⣿⣿⣿⣿⣿⣿⣿⣿⣿⣿⣿⣿⣿⣿⣿⣿⣿⣿⣿⡇⢕⣿⣿⣿⣿⣿⣯⣧⠀⠀⠀⠀⠀⠀⠀⠀⠀⠀⠀⠀</a:t>
            </a:r>
            <a:br/>
            <a:r>
              <a:t>⠀⠀⠀⠀⠀⠀⠀⠀⠀⠀⠀⣿⣿⣿⣿⣿⣿⣿⣿⣿⣿⣿⣿⣿⣿⣿⣿⣿⣿⣿⣿⣿⣿⣿⣿⣿⣿⣿⢟⠏⠙⠝⢻⣿⣿⣿⣿⣿⣿⣿⣿⣿⣿⣿⣿⣿⣿⣿⣿⣿⣿⢕⣿⣿⣿⣿⣿⣿⣿⠀⠀⠀⠀⠀⠀⠀⠀⠀⠀⠀⠀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⠀⠀⠀⠀⠀⠀⠀⠀⠀⠀⠀⣿⣿⣿⣿⣿⣿⣿⣿⣿⣿⣿⣿⣿⣿⣿⣿⣿⣿⣿⣿⣿⣿⣿⣿⣿⣿⣿⡕⢕⢔⢔⢅⢿⣿⣿⣿⣿⣿⣿⣿⣿⣿⣿⣿⣿⣿⣿⣿⣿⣿⢕⣻⣿⣿⣿⣿⣿⣿⠀⠀⠀⠀⠀⠀⠀⠀⠀⠀⠀⠀</a:t>
            </a:r>
            <a:br/>
            <a:r>
              <a:t>⠀⠀⠀⠀⠀⠀⠀⠀⠀⠀⠀⣿⣿⣿⣿⣿⣿⣿⣿⣿⣿⣿⣿⣿⣿⣿⣿⣿⣿⣿⣿⣿⣿⣿⣿⣿⣿⣿⡇⢕⢕⢕⢕⣼⣿⣿⣿⣿⣿⣿⣿⣿⣿⣿⣿⣿⣿⣿⣿⣿⣿⡕⢹⣿⣿⣿⣿⣿⣿⠀⠀⠀⠀⠀⠀⠀⠀⠀⠀⠀⠀</a:t>
            </a:r>
            <a:br/>
            <a:r>
              <a:t>⠀⠀⠀⠀⠀⠀⠀⠀⠀⠀⠀⣿⣿⣿⣿⣿⣿⣿⣿⣿⣿⣿⣿⣿⣿⣿⣿⣿⣿⣿⣿⣿⣿⣿⣿⣿⣿⣿⣷⢕⢕⢕⢕⣻⣿⣿⣿⣿⣿⣿⣿⣿⣿⣿⣿⣿⣿⣿⣿⣿⣿⡇⢸⣿⣿⣿⣿⣿⣿⠀⠀⠀⠀⠀⠀⠀⠀⠀⠀⠀⠀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⠀⠀⠀⠀⠀⠀⠀⠀⠀⠀⠀⣿⣿⣿⣿⣿⣿⣿⣿⣿⣿⣿⣿⣿⣿⣿⣿⣿⣿⣿⣿⣿⣿⣿⣿⣿⣿⣿⣿⣷⣕⣵⣾⣿⣿⣿⣿⣿⣿⣿⣿⣿⣿⣿⣿⣿⣿⣿⣿⣿⣿⣇⢸⣿⣿⣿⣿⣿⣿⠀⠀⠀⠀⠀⠀⠀⠀⠀⠀⠀⠀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⠀⠀⠀⠀⠀⠀⠀⠀⠀⠀⠀⣿⣿⣿⣿⣿⣿⣿⣿⣿⣿⣿⣿⣿⣿⣿⣿⣿⣿⣿⣿⣿⣿⣿⣿⣿⣿⣿⣿⣿⣿⣿⢿⣿⣿⣿⣿⣿⣿⣿⣿⣿⣿⣿⣿⣿⣿⣿⣿⣿⣿⣧⢕⣿⣿⣿⣿⣿⣿⠀⠀⠀⠀⠀⠀⠀⠀⠀⠀⠀⠀</a:t>
            </a:r>
            <a:br/>
            <a:r>
              <a:t>⠀⠀⠀⠀⠀⠀⠀⠀⠀⠀⠀⣿⣿⣿⣿⣿⣿⣿⣿⣿⣿⣿⣿⣿⣿⣿⣿⣿⣿⣿⣿⡿⢿⣿⣿⣿⣿⣿⣿⣿⣿⣿⣷⣿⣿⣿⣿⣿⣿⣿⣿⣿⣿⣿⣿⣿⣿⣿⣿⣿⣿⣿⢕⣿⣿⣿⣿⣿⣿⠀⠀⠀⠀⠀⠀⠀⠀⠀⠀⠀⠀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⠀⠀⠀⠀⠀⠀⠀⠀⠀⠀⠀⣿⣿⣿⣿⣿⣿⣿⣿⣿⣿⣿⣿⣿⣿⣿⣿⣿⣿⣿⣿⣧⡵⢜⢿⣿⣿⣿⣿⣿⣏⡕⢱⣿⣿⣿⣿⣿⣿⣿⣿⣿⣿⣿⣿⣿⣿⣿⣿⣿⣿⣿⢕⣿⣿⣿⣿⣿⣿⠀⠀⠀⠀⠀⠀⠀⠀⠀⠀⠀⠀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⠀⠀⠀⠀⠀⠀⠀⠀⠀⠀⠀⣿⣿⣿⣿⣿⣿⣿⣿⣿⣿⣿⣿⣿⣿⣿⣿⣿⣿⣿⣿⣿⣿⣷⣼⣿⣼⣽⣽⣇⣝⣟⡇⣿⣿⣿⣿⣿⣿⣿⣿⣿⣿⣿⣿⣿⣿⣿⣿⣿⣿⣿⢕⢸⣿⣿⣿⣿⣿⠀⠀⠀⠀⠀⠀⠀⠀⠀⠀⠀⠀</a:t>
            </a:r>
            <a:br/>
            <a:r>
              <a:t>⠀⠀⠀⠀⠀⠀⠀⠀⠀⠀⠀⣿⣿⣿⣿⣿⣿⣿⣿⣿⣿⣿⣿⣿⣿⣿⣿⣿⣿⣿⣿⣿⣿⣿⣿⣿⣿⡿⢟⠑⠕⢾⣧⣿⣿⣿⡿⣿⣿⣿⣿⣿⣿⣿⣿⣿⣿⣿⣿⣿⣿⣿⡇⢸⣿⣿⣿⣿⣿⠀⠀⠀⠀⠀⠀⠀⠀⠀⠀⠀⠀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⠀⠀⠀⠀⠀⠀⠀⠀⠀⠀⠀⣿⣿⣿⣿⣿⣿⣿⣿⣿⣿⣿⣿⣿⣿⣿⣿⣿⣿⣿⣿⣿⣿⣿⢟⢏⢕⢕⢕⢕⠀⠀⢸⣿⣿⣿⡇⢹⣿⣿⣿⣿⣿⣿⣿⣿⣿⣿⣿⣿⣿⣿⡇⢸⣿⣿⣿⣿⣿⠀⠀⠀⠀⠀⠀⠀⠀⠀⠀⠀⠀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⠀⠀⠀⠀⠀⠀⠀⠀⠀⠀⠀⣿⣿⣿⣿⣿⣿⣿⣿⣿⣿⣿⣿⣿⣿⣿⣿⣿⣿⣿⣿⣿⣿⢏⡕⢕⢕⢕⠑⠁⠀⠀⢼⢿⢿⣿⡇⢕⢝⣿⣿⣿⣿⣿⣿⣿⣿⣿⣿⣿⣿⣿⣗⢕⣿⣿⣿⣿⣿⠀⠀⠀⠀⠀⠀⠀⠀⠀⠀⠀⠀</a:t>
            </a:r>
            <a:br/>
            <a:r>
              <a:t>⠀⠀⠀⠀⠀⠀⠀⠀⠀⠀⠀⣿⣿⣿⣿⣿⣿⣿⣿⣿⣿⣿⣿⣿⣿⣿⣿⣿⣿⣿⣿⣿⣇⢕⢕⢕⠁⢱⣴⣴⣾⣿⣷⣕⢕⢕⢕⢕⢕⢸⣿⣿⣿⣿⣿⣿⣿⣿⣿⣿⣿⣿⣿⢕⣿⣿⣿⣿⣿⠀⠀⠀⠀⠀⠀⠀⠀⠀⠀⠀⠀</a:t>
            </a:r>
            <a:br/>
            <a:r>
              <a:t>⠀⠀⠀⠀⠀⠀⠀⠀⠀⠀⠀⣿⣿⣿⣿⣿⣿⣿⣿⣿⣿⣿⣿⣿⣿⣿⣿⣿⣿⣿⣿⣿⣿⣧⣕⣔⢑⣱⣿⡝⢿⣿⣿⣿⢕⣕⣕⢕⢕⢕⣿⣿⣿⣿⣿⣿⣿⣿⣿⣿⣿⣿⣿⢕⢿⣿⣿⣿⣿⠀⠀⠀⠀⠀⠀⠀⠀⠀⠀⠀⠀</a:t>
            </a:r>
            <a:br/>
            <a:r>
              <a:t>⠀⠀⠀⠀⠀⠀⠀⠀⠀⠀⠀⣿⣿⣿⣿⣿⣿⣿⣿⣿⣿⣿⣿⣿⣿⣿⣿⣿⣿⣿⣿⣿⣿⣿⣿⣿⣿⢟⢟⢕⣱⣿⣿⣿⣸⣿⣿⢇⢜⢕⢻⣿⣿⣿⣿⣿⣿⣿⣿⣿⣿⣿⣿⡕⢸⣿⣿⣿⣿⠀⠀⠀⠀⠀⠀⠀⠀⠀⠀⠀⠀</a:t>
            </a:r>
            <a:br/>
            <a:r>
              <a:t>⠀⠀⠀⠀⠀⠀⠀⠀⠀⠀⠀⣿⣿⣿⣿⣿⣿⣿⣿⣿⣿⣿⣿⣿⣿⣿⣿⣿⣿⣿⣿⣿⣿⣿⣿⣿⡿⡇⢕⣳⣿⣿⣿⣿⣿⣿⣿⡕⢕⢕⢸⣿⣿⣿⣿⣿⣿⣿⣿⣿⣿⣿⣿⡇⢸⣿⣿⣿⣿⠀⠀⠀⠀⠀⠀⠀⠀⠀⠀⠀⠀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⠀⠀⠀⠀⠀⠀⠀⠀⠀⠀⠀⣿⣿⣿⣿⣿⣿⣿⣿⣿⣿⣿⣿⣿⣿⣿⣿⣿⣿⣿⣿⣿⣿⣿⣿⣿⡗⠇⢕⣾⣿⣿⣿⣿⣿⣿⣿⣷⣕⣕⣸⣿⣿⣿⣿⣿⣿⣿⣿⣿⣿⣿⣿⣇⢕⣿⣿⣿⣿⠀⠀⠀⠀⠀⠀⠀⠀⠀⠀⠀⠀</a:t>
            </a:r>
            <a:br/>
            <a:r>
              <a:t>⠀⠀⠀⠀⠀⠀⠀⠀⠀⠀⠀⣿⣿⣿⣿⣿⣿⣿⣿⣿⣿⣿⣿⣿⣿⣿⣿⣿⣿⣿⣿⣿⣿⣿⣿⣿⣿⣷⣿⣿⣿⣿⣿⣿⣿⣿⣿⣿⣿⣿⣿⣿⣿⣿⣿⣿⣿⣿⣿⣿⣿⣿⣿⣿⢕⣿⣿⣿⣿⠀⠀⠀⠀⠀⠀⠀⠀⠀⠀⠀⠀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⠀⠀⠀⠀⠀⠀⠀⠀⠀⠀⠀⣿⣿⣿⣿⣿⣿⣿⣿⣿⣿⣿⣿⣿⣿⣿⣿⣿⣿⣿⣿⣿⣿⣿⣿⣿⣿⣿⣿⣿⣿⣿⣿⣿⣿⣿⣿⣿⣿⣷⣮⣵⣕⡜⡝⢝⢟⢿⣿⣿⣿⢜⢿⢿⢿⣿⣿⣿⣿⠀⠀⠀⠀⠀⠀⠀⠀⠀⠀⠀⠀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⠀⠀⠀⠀⠀⠀⠀⠀⠀⠀⠀⣿⣿⣿⣿⣿⣿⣿⣿⣿⣿⣿⣿⣿⣿⣿⣿⣿⣿⣿⣿⣿⣿⣿⣿⣿⣿⣿⣿⣿⣿⣿⣿⣿⣿⣿⣿⣿⣿⣿⣿⣿⣿⣿⣿⣷⣷⣵⣕⣕⡕⢕⢕⢱⢕⢕⣿⣿⣿⠀⠀⠀⠀⠀⠀⠀⠀⠀⠀⠀⠀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⠀⠀⠀⠀⠀⠀⠀⠀⠀⠀⠀⣿⣿⣿⣿⣿⣿⣿⣿⣿⣿⣿⣿⣿⣿⣿⣿⣿⣿⣿⣿⣿⣿⣿⣿⣿⣿⣿⣿⣿⣿⣿⣿⣿⣿⣿⣿⣿⣿⣿⣿⣿⣿⣿⣿⣿⣿⣿⣿⣿⣿⢕⣷⣷⣼⣿⣿⢿⣿⠀⠀⠀⠀⠀⠀⠀⠀⠀⠀⠀⠀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⠀⠀⠀⠀⠀⠀⠀⠀⠀⠀⠀⣿⣿⣿⣿⣿⣿⣿⣿⣿⣿⣿⣿⣿⣿⣿⣿⣿⣿⣿⣿⣿⣿⣿⣿⣿⣿⣿⣿⣿⣿⣿⣿⣿⣿⣿⣿⣿⣿⣿⣿⣿⣿⣿⣿⣿⣿⣿⣿⣿⣿⢕⢺⣿⣿⣿⣿⣿⣽⠀⠀⠀⠀⠀⠀⠀⠀⠀⠀⠀⠀</a:t>
            </a:r>
            <a:br/>
            <a:r>
              <a:t>⠀⠀⠀⠀⠀⠀⠀⠀⠀⠀⠀⣿⣿⣿⣿⣿⣿⣿⣿⣿⣿⣿⣿⣿⣿⣿⣿⣿⣿⣿⣿⣿⣿⣿⣿⣿⣿⣿⣿⡿⠏⠙⠙⠝⢻⣿⣿⣿⣿⣿⣿⣿⣿⣿⣿⣿⣿⣿⣿⣿⣿⡇⢸⣿⣿⣿⣿⣿⣿⠀⠀⠀⠀⠀⠀⠀⠀⠀⠀⠀⠀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⠀⠀⠀⠀⠀⠀⠀⠀⠀⠀⠀⣿⣿⣿⣿⣿⣿⣿⣿⣿⣿⣿⣿⣿⣿⣿⣿⣿⣿⣿⣿⣿⣿⣿⣿⣿⣿⣿⣿⣇⢕⢕⢕⢔⢕⣿⣿⣿⣿⣿⣿⣿⣿⣿⣿⣿⣿⣿⣿⣿⣿⡇⢸⣿⣿⣿⣿⣿⣿⠀⠀⠀⠀⠀⠀⠀⠀⠀⠀⠀⠀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⠀⠀⠀⠀⠀⠀⠀⠀⠀⠀⠀⣿⣿⣿⣿⣿⣿⣿⣿⣿⣿⣿⣿⣿⣿⣿⣿⣿⣿⣿⣿⣿⣿⣿⣿⣿⣿⣿⣿⣿⢕⢕⢕⢕⢕⣿⣿⣿⣿⣿⣿⣿⣿⣿⣿⣿⣿⣿⣿⣿⣿⡇⢜⣿⣿⣿⣿⣿⣿⠀⠀⠀⠀⠀⠀⠀⠀⠀⠀⠀⠀</a:t>
            </a:r>
            <a:br/>
            <a:r>
              <a:t>⠀⠀⠀⠀⠀⠀⠀⠀⠀⠀⠀⣿⣿⣿⣿⣿⣿⣿⣿⣿⣿⣿⣿⣿⣿⣿⣿⣿⣿⣿⣿⣿⣿⣿⣿⣿⣿⣿⣿⣿⣇⢕⢕⢕⢜⣿⣿⣿⣿⣿⣿⣿⣿⣿⣿⣿⣿⣿⣿⣿⣿⣷⢕⣿⣿⣿⣿⣿⣿⠀⠀⠀⠀⠀⠀⠀⠀⠀⠀⠀⠀</a:t>
            </a:r>
            <a:br/>
            <a:r>
              <a:t>⠀⠀⠀⠀⠀⠀⠀⠀⠀⠀⠀⣿⣿⣿⣿⣿⣿⣿⣿⣿⣿⣿⣿⣿⣿⣿⣿⣿⣿⣿⣿⣿⣿⣿⣿⣿⣿⣿⣿⣿⣿⣇⣕⣵⣿⣿⣿⣿⣿⣿⣿⣿⣿⣿⣿⣿⣿⣿⣿⣿⣿⣿⡕⣿⣿⣿⣿⣿⣿⠀⠀⠀⠀⠀⠀⠀⠀⠀⠀⠀⠀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⠀⠀⠀⠀⠀⠀⠀⠀⠀⠀⠀⣿⣿⣿⣿⣿⣿⣿⣿⣿⣿⣿⣿⣿⣿⣿⣿⣿⣿⣿⣿⣿⣿⣿⣿⣿⣿⣿⣿⣿⣿⣿⣿⣿⣿⣿⣿⣿⣿⣿⣿⣿⣿⣿⣿⣿⣿⣿⣿⣿⣿⣿⢕⢿⣿⣿⣿⣿⣿⠀⠀⠀⠀⠀⠀⠀⠀⠀⠀⠀⠀</a:t>
            </a:r>
            <a:br/>
            <a:r>
              <a:t>⠀⠀⠀⠀⠀⠀⠀⠀⠀⠀⠀⣿⣿⣿⣿⣿⣿⣿⣿⣿⣿⣿⣿⣿⣿⣿⣿⣿⣿⣿⣿⣿⢿⣿⣿⣿⣿⣿⣿⣿⣿⣿⣿⣿⣷⣿⣿⣿⣿⣿⣿⣿⣿⣿⣿⣿⣿⣿⣿⣿⣿⣿⡕⢹⣿⣿⣿⣿⣿⠀⠀⠀⠀⠀⠀⠀⠀⠀⠀⠀⠀</a:t>
            </a:r>
            <a:br/>
            <a:r>
              <a:t>⠀⠀⠀⠀⠀⠀⠀⠀⠀⠀⠀⣿⣿⣿⣿⣿⣿⣿⣿⣿⣿⣿⣿⣿⣿⣿⣿⣿⣿⣿⣿⣧⣵⡜⢻⣿⣿⣿⣿⣟⢻⣽⣷⣇⢕⡜⣿⣿⣿⣿⣿⣿⣿⣿⣿⣿⣿⣿⣿⣿⣿⣿⡇⢸⣿⣿⣿⣿⣿⠀⠀⠀⠀⠀⠀⠀⠀⠀⠀⠀⠀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⠀⠀⠀⠀⠀⠀⠀⠀⠀⠀⠀⣿⣿⣿⣿⣿⣿⣿⣿⣿⣿⣿⣿⣿⣿⣿⣿⣿⣿⣿⣿⣿⣿⣷⣧⣿⣽⣽⣽⣽⣼⡿⢟⢟⢷⡜⣿⣿⣿⣿⣿⣿⣿⣿⣿⣿⣿⣿⣿⣿⣿⣿⡇⢸⣿⣿⣿⣿⣿⠀⠀⠀⠀⠀⠀⠀⠀⠀⠀⠀⠀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⠀⠀⠀⠀⠀⠀⠀⠀⠀⠀⠀⣿⣿⣿⣿⣿⣿⣿⣿⣿⣿⣿⣿⣿⣿⣿⣿⣿⣿⣿⣿⣿⣿⣿⣿⣿⣿⣿⣿⣿⢟⠝⢗⣕⣕⡕⣼⣿⣿⣿⣿⣿⣿⣿⣿⣿⣿⣿⣿⣿⣿⣿⡇⢜⣿⣿⣿⣿⣿⠀⠀⠀⠀⠀⠀⠀⠀⠀⠀⠀⠀</a:t>
            </a:r>
            <a:br/>
            <a:r>
              <a:t>⠀⠀⠀⠀⠀⠀⠀⠀⠀⠀⠀⣿⣿⣿⣿⣿⣿⣿⣿⣿⣿⣿⣿⣿⣿⣿⣿⣿⣿⣿⣿⣿⣿⣿⣿⣿⡿⢟⢏⢕⢕⠀⠀⠈⠉⠉⠉⢿⣿⣿⣿⣿⣿⣿⣿⣿⣿⣿⣿⣿⣿⣿⣧⢕⣿⣿⣿⣿⣿⠀⠀⠀⠀⠀⠀⠀⠀⠀⠀⠀⠀</a:t>
            </a:r>
            <a:br/>
            <a:r>
              <a:t>⠀⠀⠀⠀⠀⠀⠀⠀⠀⠀⠀⣿⣿⣿⣿⣿⣿⣿⣿⣿⣿⣿⣿⣿⣿⣿⣿⣿⣿⣿⣿⣿⣿⣿⡿⢹⢕⢕⢕⢕⢕⠀⠀⠀⠀⢀⢄⢸⣿⣿⣿⣿⣿⣿⣿⣿⣿⣿⣿⣿⣿⣿⣿⢕⣿⣿⣿⣿⣿⠀⠀⠀⠀⠀⠀⠀⠀⠀⠀⠀⠀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⠀⠀⠀⠀⠀⠀⠀⠀⠀⠀⠀⣿⣿⣿⣿⣿⣿⣿⣿⣿⣿⣿⣿⣿⣿⣿⣿⣿⣿⣿⣿⣿⣿⢏⢳⢕⢕⢕⢕⢑⢕⣠⣴⣤⡀⢕⢕⢜⢝⢝⢝⢻⣿⣿⣿⣿⣿⣿⣿⣿⣿⣿⣿⢕⢿⣿⣿⣿⣿⠀⠀⠀⠀⠀⠀⠀⠀⠀⠀⠀⠀</a:t>
            </a:r>
            <a:br/>
            <a:r>
              <a:t>⠀⠀⠀⠀⠀⠀⠀⠀⠀⠀⠀⣿⣿⣿⣿⣿⣿⣿⣿⣿⣿⣿⣿⣿⣿⣿⣿⣿⣿⣿⣿⣿⣿⡕⢕⢑⢑⢅⣺⣟⢻⣿⣿⣿⣿⣧⣕⢕⢕⢕⢕⢜⢟⢿⣿⣿⣿⣿⣿⣿⣿⣿⣿⡇⢸⣿⣿⣿⣿⠀⠀⠀⠀⠀⠀⠀⠀⠀⠀⠀⠀</a:t>
            </a:r>
            <a:br/>
            <a:r>
              <a:t>⠀⠀⠀⠀⠀⠀⠀⠀⠀⠀⠀⣿⣿⣿⣿⣿⣿⣿⣿⣿⣿⣿⣿⣿⣿⣿⣿⣿⣿⣿⣿⣿⣿⣿⣷⣷⣷⡷⢿⢿⢕⣼⣿⣿⣿⣿⣿⣿⣧⡕⢕⢕⢹⣿⣿⣿⣿⣿⣿⣿⣿⣿⣿⡇⢸⣿⣿⣿⣿⠀⠀⠀⠀⠀⠀⠀⠀⠀⠀⠀⠀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⠀⠀⠀⠀⠀⠀⠀⠀⠀⠀⠀⣿⣿⣿⣿⣿⣿⣿⣿⣿⣿⣿⣿⣿⣿⣿⣿⣿⣿⣿⣿⣿⣿⣿⣿⣿⣿⣇⢕⢱⣾⣿⣿⣿⣿⣿⣿⣿⣿⡇⢕⢕⢜⣿⣿⣿⣿⣿⣿⣿⣿⣿⣿⡇⡕⣿⣿⣿⣿⠀⠀⠀⠀⠀⠀⠀⠀⠀⠀⠀⠀</a:t>
            </a:r>
            <a:br/>
            <a:r>
              <a:t>⠀⠀⠀⠀⠀⠀⠀⠀⠀⠀⠀⣿⣿⣿⣿⣿⣿⣿⣿⣿⣿⣿⣿⣿⣿⣿⣿⣿⣿⣿⣿⣿⣿⣿⣿⣿⡏⢼⢕⢸⣿⣿⣿⣿⣿⣿⣿⣿⣿⡇⢕⢕⢕⢿⣿⣿⣿⣿⣿⣿⣿⣿⣿⣿⢕⣿⣿⣿⣿⠀⠀⠀⠀⠀⠀⠀⠀⠀⠀⠀⠀</a:t>
            </a:r>
            <a:br/>
            <a:r>
              <a:t>⠀⠀⠀⠀⠀⠀⠀⠀⠀⠀⠀⣿⣿⣿⣿⣿⣿⣿⣿⣿⣿⣿⣿⣿⣿⣿⣿⣿⣿⣿⣿⣿⣿⣿⣿⣿⣿⣦⣷⣿⣿⣿⣿⣿⣿⣿⣿⣿⣿⣿⡕⢕⢕⢸⣿⣿⣿⣿⣿⣿⣿⣿⣿⣿⢕⢿⣿⣿⣿⠀⠀⠀⠀⠀⠀⠀⠀⠀⠀⠀⠀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⠀⠀⠀⠀⠀⠀⠀⠀⠀⠀⠀⠛⠛⠛⠛⠛⠛⠛⠛⠛⠛⠛⠛⠛⠛⠛⠛⠛⠛⠛⠛⠛⠛⠛⠛⠛⠛⠛⠛⠛⠛⠛⠛⠛⠛⠛⠛⠛⠛⠛⠛⠛⠛⠛⠛⠛⠛⠛⠛⠛⠛⠛⠛⠛⠃⠘⠛⠛⠛⠀⠀⠀⠀⠀⠀⠀⠀⠀⠀⠀⠀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⠀⠀⠀⠀⠀⠀⠀⠀⠀⠀⠀⣿⣿⣿⣿⣿⣿⣿⣿⣿⣿⣿⣿⣿⣿⣿⣿⣿⣿⣿⣿⣿⣿⣿⣿⣿⣿⣿⣿⣿⣿⣿⣿⣿⣿⣿⣿⣿⣿⣷⣧⣵⣜⡕⡝⢟⢟⢿⢿⣿⣿⡕⢿⢿⢿⣿⣿⣿⣿⠀⠀⠀⠀⠀⠀⠀⠀⠀⠀⠀⠀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⠀⠀⠀⠀⠀⠀⠀⠀⠀⠀⠀⣿⣿⣿⣿⣿⣿⣿⣿⣿⣿⣿⣿⣿⣿⣿⣿⣿⣿⣿⣿⣿⣿⣿⣿⣿⣿⣿⣿⣿⣿⣿⣿⣿⣿⣿⣿⣿⣿⣿⣿⣿⣿⣿⣿⣷⣷⣵⣵⣕⡝⢕⢕⢕⢕⢕⣿⣿⣿⠀⠀⠀⠀⠀⠀⠀⠀⠀⠀⠀⠀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⠀⠀⠀⠀⠀⠀⠀⠀⠀⠀⠀⣿⣿⣿⣿⣿⣿⣿⣿⣿⣿⣿⣿⣿⣿⣿⣿⣿⣿⣿⣿⣿⣿⣿⣿⣿⣿⣿⣿⣿⣿⣿⣿⣿⣿⣿⣿⣿⣿⣿⣿⣿⣿⣿⣿⣿⣿⣿⣿⣿⣿⡇⢱⣧⣼⣿⣿⢿⣿⠀⠀⠀⠀⠀⠀⠀⠀⠀⠀⠀⠀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⠀⠀⠀⠀⠀⠀⠀⠀⠀⠀⠀⣿⣿⣿⣿⣿⣿⣿⣿⣿⣿⣿⣿⣿⣿⣿⣿⣿⣿⣿⣿⣿⣿⣿⣿⣿⣿⣿⣿⣿⣿⣿⣿⣿⣿⣿⣿⣿⣿⣿⣿⣿⣿⣿⣿⣿⣿⣿⣿⣿⣿⡇⢸⣿⣿⣿⣿⣷⣵⠀⠀⠀⠀⠀⠀⠀⠀⠀⠀⠀⠀</a:t>
            </a:r>
            <a:br/>
            <a:r>
              <a:t>⠀⠀⠀⠀⠀⠀⠀⠀⠀⠀⠀⣿⣿⣿⣿⣿⣿⣿⣿⣿⣿⣿⣿⣿⣿⣿⣿⣿⣿⣿⣿⣿⣿⣿⣿⣿⣿⣿⣿⣿⡿⠏⠑⠑⠝⢻⣿⣿⣿⣿⣿⣿⣿⣿⣿⣿⣿⣿⣿⣿⣿⡇⢸⣿⣿⣿⣿⣿⣿⠀⠀⠀⠀⠀⠀⠀⠀⠀⠀⠀⠀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⠀⠀⠀⠀⠀⠀⠀⠀⠀⠀⠀⣿⣿⣿⣿⣿⣿⣿⣿⣿⣿⣿⣿⣿⣿⣿⣿⣿⣿⣿⣿⣿⣿⣿⣿⣿⣿⣿⣿⣿⣇⢕⢕⢕⢔⢕⣿⣿⣿⣿⣿⣿⣿⣿⣿⣿⣿⣿⣿⣿⣿⡇⢜⣿⣿⣿⣿⣿⣿⠀⠀⠀⠀⠀⠀⠀⠀⠀⠀⠀⠀</a:t>
            </a:r>
            <a:br/>
            <a:r>
              <a:t>⠀⠀⠀⠀⠀⠀⠀⠀⠀⠀⠀⣿⣿⣿⣿⣿⣿⣿⣿⣿⣿⣿⣿⣿⣿⣿⣿⣿⣿⣿⣿⣿⣿⣿⣿⣿⣿⣿⣿⣿⣿⢕⢕⢕⢕⢱⣿⣿⣿⣿⣿⣿⣿⣿⣿⣿⣿⣿⣿⣿⣿⣿⢕⣿⣿⣿⣿⣿⣿⠀⠀⠀⠀⠀⠀⠀⠀⠀⠀⠀⠀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⠀⠀⠀⠀⠀⠀⠀⠀⠀⠀⠀⣿⣿⣿⣿⣿⣿⣿⣿⣿⣿⣿⣿⣿⣿⣿⣿⣿⣿⣿⣿⣿⣿⣿⣿⣿⣿⣿⣿⣿⣿⣇⢕⢕⢕⢜⣿⣿⣿⣿⣿⣿⣿⣿⣿⣿⣿⣿⣿⣿⣿⣿⢕⣿⣿⣿⣿⣿⣿⠀⠀⠀⠀⠀⠀⠀⠀⠀⠀⠀⠀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⠀⠀⠀⠀⠀⠀⠀⠀⠀⠀⠀⣿⣿⣿⣿⣿⣿⣿⣿⣿⣿⣿⣿⣿⣿⣿⣿⣿⣿⣿⣿⣿⣿⣿⣿⣿⣿⣿⣿⣿⣿⣿⣇⣱⣵⣿⣿⣿⣿⣿⣿⣿⣿⣿⣿⣿⣿⣿⣿⣿⣿⣿⢕⢿⣿⣿⣿⣿⣿⠀⠀⠀⠀⠀⠀⠀⠀⠀⠀⠀⠀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⠀⠀⠀⠀⠀⠀⠀⠀⠀⠀⠀⣿⣿⣿⣿⣿⣿⣿⣿⣿⣿⣿⣿⣿⣿⣿⣿⣿⣿⣿⣿⣿⣿⣿⣿⣿⣿⣿⣿⣿⣿⣿⣿⣿⣿⣿⣿⣿⣿⣿⣿⣿⣿⣿⣿⣿⣿⣿⣿⣿⣿⣿⡕⢸⣿⣿⣿⣿⣿⠀⠀⠀⠀⠀⠀⠀⠀⠀⠀⠀⠀</a:t>
            </a:r>
            <a:br/>
            <a:r>
              <a:t>⠀⠀⠀⠀⠀⠀⠀⠀⠀⠀⠀⣿⣿⣿⣿⣿⣿⣿⣿⣿⣿⣿⣿⣿⣿⣿⣿⣿⣿⣿⣿⣿⡿⢿⣿⣿⣿⣿⣿⣿⣿⣿⣿⣿⣿⡿⢿⣿⣿⣿⣿⣿⣿⣿⣿⣿⣿⣿⣿⣿⣿⣿⡇⢸⣿⣿⣿⣿⣿⠀⠀⠀⠀⠀⠀⠀⠀⠀⠀⠀⠀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⠀⠀⠀⠀⠀⠀⠀⠀⠀⠀⠀⣿⣿⣿⣿⣿⣿⣿⣿⣿⣿⣿⣿⣿⣿⣿⣿⣿⣿⣿⣿⣧⣵⡕⢹⣿⣿⣿⣿⣿⡟⣿⣿⣿⣧⡕⢕⢿⣿⣿⣿⣿⣿⣿⣿⣿⣿⣿⣿⣿⣿⣿⡇⢸⣿⣿⣿⣿⣿⠀⠀⠀⠀⠀⠀⠀⠀⠀⠀⠀⠀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⠀⠀⠀⠀⠀⠀⠀⠀⠀⠀⠀⣿⣿⣿⣿⣿⣿⣿⣿⣿⣿⣿⣿⣿⣿⣿⣿⣿⣿⣿⣿⣿⣿⣷⣵⣿⣿⣿⣿⣯⣵⣾⣿⣿⡟⢿⣕⢳⣿⣿⣿⣿⣿⣿⣿⣿⣿⣿⣿⣿⣿⣿⡧⢜⣿⣿⣿⣿⣿⠀⠀⠀⠀⠀⠀⠀⠀⠀⠀⠀⠀</a:t>
            </a:r>
            <a:br/>
            <a:r>
              <a:t>⠀⠀⠀⠀⠀⠀⠀⠀⠀⠀⠀⣿⣿⣿⣿⣿⣿⣿⣿⣿⣿⣿⣿⣿⣿⣿⣿⣿⣿⣿⣿⣿⣿⣿⣿⣿⣿⣿⣿⣿⣿⡟⢫⣿⣯⡕⢹⢗⣿⣿⣿⣿⣿⣿⣿⣿⣿⣿⣿⣿⣿⣿⣧⢕⣿⣿⣿⣿⣿⠀⠀⠀⠀⠀⠀⠀⠀⠀⠀⠀⠀</a:t>
            </a:r>
            <a:br/>
            <a:r>
              <a:t>⠀⠀⠀⠀⠀⠀⠀⠀⠀⠀⠀⣿⣿⣿⣿⣿⣿⣿⣿⣿⣿⣿⣿⣿⣿⣿⣿⣿⣿⣿⣿⣿⣿⣿⣿⣿⣿⣿⢿⢟⢝⢔⠀⠁⠙⠙⠙⠙⠑⢹⣿⣿⣿⣿⣿⣿⣿⣿⣿⣿⣿⣿⣿⢕⣿⣿⣿⣿⣿⠀⠀⠀⠀⠀⠀⠀⠀⠀⠀⠀⠀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⠀⠀⠀⠀⠀⠀⠀⠀⠀⠀⠀⣿⣿⣿⣿⣿⣿⣿⣿⣿⣿⣿⣿⣿⣿⣿⣿⣿⣿⣿⣿⣿⣿⣿⣿⢟⡝⢕⢕⢕⢕⢕⠀⠀⠀⠀⠀⢄⢄⢕⢿⣿⣿⣿⣿⣿⣿⣿⣿⣿⣿⣿⣿⢕⢿⣿⣿⣿⣿⠀⠀⠀⠀⠀⠀⠀⠀⠀⠀⠀⠀</a:t>
            </a:r>
            <a:br/>
            <a:r>
              <a:t>⠀⠀⠀⠀⠀⠀⠀⠀⠀⠀⠀⣿⣿⣿⣿⣿⣿⣿⣿⣿⣿⣿⣿⣿⣿⣿⣿⣿⣿⣿⣿⣿⣿⡿⢷⡏⢕⢕⢕⢕⢕⢕⢀⣄⡀⠀⢕⢕⢕⢕⢜⢝⢍⢝⣿⣿⣿⣿⣿⣿⣿⣿⣿⡇⢸⣿⣿⣿⣿⠀⠀⠀⠀⠀⠀⠀⠀⠀⠀⠀⠀</a:t>
            </a:r>
            <a:br/>
            <a:r>
              <a:t>⠀⠀⠀⠀⠀⠀⠀⠀⠀⠀⠀⣿⣿⣿⣿⣿⣿⣿⣿⣿⣿⣿⣿⣿⣿⣿⣿⣿⣿⣿⣿⣿⣿⡕⢕⢕⠕⢑⢱⣷⢷⣿⣿⣿⣿⣧⣕⢕⢕⢕⢕⢕⢕⢕⢼⢿⢿⣿⣿⣿⣿⣿⣿⡇⣸⣿⣿⣿⣿⠀⠀⠀⠀⠀⠀⠀⠀⠀⠀⠀⠀</a:t>
            </a:r>
            <a:br/>
            <a:r>
              <a:t>⠀⠀⠀⠀⠀⠀⠀⠀⠀⠀⠀⣿⣿⣿⣿⣿⣿⣿⣿⣿⣿⣿⣿⣿⣿⣿⣿⣿⣿⣿⣿⣿⣿⣿⣷⣵⣵⣵⣾⣿⢕⣸⣿⣿⣿⣿⣿⣷⣵⣕⢕⢕⢕⢕⢱⣵⣷⣿⣿⣿⣿⣿⣿⡇⡸⣿⣿⣿⣿⠀⠀⠀⠀⠀⠀⠀⠀⠀⠀⠀⠀</a:t>
            </a:r>
            <a:br/>
            <a:r>
              <a:t>⠀⠀⠀⠀⠀⠀⠀⠀⠀⠀⠀⣿⣿⣿⣿⣿⣿⣿⣿⣿⣿⣿⣿⣿⣿⣿⣿⣿⣿⣿⣿⣿⣿⣿⣿⣿⣿⣟⢕⡕⣵⣿⣿⣿⣿⣿⣿⣿⣿⣿⣧⢕⢕⢕⣿⣿⣿⣿⣿⣿⣿⣿⣿⣧⢕⣿⣿⣿⣿⠀⠀⠀⠀⠀⠀⠀⠀⠀⠀⠀⠀</a:t>
            </a:r>
            <a:br/>
            <a:r>
              <a:t>⠀⠀⠀⠀⠀⠀⠀⠀⠀⠀⠀⣿⣿⣿⣿⣿⣿⣿⣿⣿⣿⣿⣿⣿⣿⣿⣿⣿⣿⣿⣿⣿⣿⣿⣿⣿⣿⢝⢕⢕⣿⣿⣿⣿⣿⣿⣿⣿⣿⣿⣿⢕⢕⢕⢹⣿⣿⣿⣿⣿⣿⣿⣿⣿⢕⣿⣿⣿⣿⠀⠀⠀⠀⠀⠀⠀⠀⠀⠀⠀⠀</a:t>
            </a:r>
            <a:br/>
            <a:r>
              <a:t>⠀⠀⠀⠀⠀⠀⠀⠀⠀⠀⠀⣿⣿⣿⣿⣿⣿⣿⣿⣿⣿⣿⣿⣿⣿⣿⣿⣿⣿⣿⣿⣿⣿⣿⣿⣿⣿⣧⣵⣿⣿⣿⣿⣿⣿⣿⣿⣿⣿⣿⣿⢕⢕⢕⢜⣿⣿⣿⣿⣿⣿⣿⣿⣿⢕⢹⣿⣿⣿⠀⠀⠀⠀⠀⠀⠀⠀⠀⠀⠀⠀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⠀⠀⠀⠀⠀⠀⠀⠀⠀⠀⠀⠛⠛⠛⠛⠛⠛⠛⠛⠛⠛⠛⠛⠛⠛⠛⠛⠛⠛⠛⠛⠛⠛⠛⠛⠛⠛⠛⠛⠛⠛⠛⠛⠛⠛⠛⠛⠛⠛⠛⠛⠃⠑⠑⠓⠛⠛⠛⠛⠛⠛⠛⠛⠛⠃⠘⠛⠛⠛⠀⠀⠀⠀⠀⠀⠀⠀⠀⠀⠀⠀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⠀⠀⠀⠀⠀⠀⠀⠀⠀⠀⠀⣿⣿⣿⣿⣿⣿⣿⣿⣿⣿⣿⣿⣿⣿⣿⣿⣿⣿⣿⣿⣿⣿⣿⣿⣿⣿⣿⣿⣿⣿⣿⣿⣿⣿⣿⣿⣿⣷⣿⣧⣼⣕⡕⢏⢟⡻⢿⢿⣿⣿⡇⢻⢿⢿⣿⣿⣿⣿⠀⠀⠀⠀⠀⠀⠀⠀⠀⠀⠀⠀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⠀⠀⠀⠀⠀⠀⠀⠀⠀⠀⠀⣿⣿⣿⣿⣿⣿⣿⣿⣿⣿⣿⣿⣿⣿⣿⣿⣿⣿⣿⣿⣿⣿⣿⣿⣿⣿⣿⣿⣿⣿⣿⣿⣿⣿⣿⣿⣿⣿⣿⣿⣿⣿⣿⣿⣾⣷⣵⣧⣕⡝⢕⢕⢕⡕⢕⣿⣿⣿⠀⠀⠀⠀⠀⠀⠀⠀⠀⠀⠀⠀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⠀⠀⠀⠀⠀⠀⠀⠀⠀⠀⠀⣿⣿⣿⣿⣿⣿⣿⣿⣿⣿⣿⣿⣿⣿⣿⣿⣿⣿⣿⣿⣿⣿⣿⣿⣿⣿⣿⣿⣿⣿⣿⣿⣿⣿⣿⣿⣿⣿⣿⣿⣿⣿⣿⣿⣿⣿⣿⣿⣿⣿⡇⢱⣾⣽⣿⣿⢿⣿⠀⠀⠀⠀⠀⠀⠀⠀⠀⠀⠀⠀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⠀⠀⠀⠀⠀⠀⠀⠀⠀⠀⠀⣿⣿⣿⣿⣿⣿⣿⣿⣿⣿⣿⣿⣿⣿⣿⣿⣿⣿⣿⣿⣿⣿⣿⣿⣿⣿⣿⣿⣿⣿⣿⣿⣿⣿⣿⣿⣿⣿⣿⣿⣿⣿⣿⣿⣿⣿⣿⣿⣿⣿⡇⢕⣿⣿⣿⣿⣯⣧⠀⠀⠀⠀⠀⠀⠀⠀⠀⠀⠀⠀</a:t>
            </a:r>
            <a:br/>
            <a:r>
              <a:t>⠀⠀⠀⠀⠀⠀⠀⠀⠀⠀⠀⣿⣿⣿⣿⣿⣿⣿⣿⣿⣿⣿⣿⣿⣿⣿⣿⣿⣿⣿⣿⣿⣿⣿⣿⣿⣿⣿⣿⣿⣿⡟⠏⠑⠑⠝⢻⣿⣿⣿⣿⣿⣿⣿⣿⣿⣿⣿⣿⣿⣿⣧⢕⣿⣿⣿⣿⣿⣿⠀⠀⠀⠀⠀⠀⠀⠀⠀⠀⠀⠀</a:t>
            </a:r>
            <a:br/>
            <a:r>
              <a:t>⠀⠀⠀⠀⠀⠀⠀⠀⠀⠀⠀⣿⣿⣿⣿⣿⣿⣿⣿⣿⣿⣿⣿⣿⣿⣿⣿⣿⣿⣿⣿⣿⣿⣿⣿⣿⣿⣿⣿⣿⣿⡇⢔⢕⢔⢔⢜⣿⣿⣿⣿⣿⣿⣿⣿⣿⣿⣿⣿⣿⣿⣿⢕⣿⣿⣿⣿⣿⣿⠀⠀⠀⠀⠀⠀⠀⠀⠀⠀⠀⠀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⠀⠀⠀⠀⠀⠀⠀⠀⠀⠀⠀⣿⣿⣿⣿⣿⣿⣿⣿⣿⣿⣿⣿⣿⣿⣿⣿⣿⣿⣿⣿⣿⣿⣿⣿⣿⣿⣿⣿⣿⣿⣧⢕⢕⢕⢕⢕⣿⣿⣿⣿⣿⣿⣿⣿⣿⣿⣿⣿⣿⣿⣿⢕⣿⣿⣿⣿⣿⣿⠀⠀⠀⠀⠀⠀⠀⠀⠀⠀⠀⠀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⠀⠀⠀⠀⠀⠀⠀⠀⠀⠀⠀⣿⣿⣿⣿⣿⣿⣿⣿⣿⣿⣿⣿⣿⣿⣿⣿⣿⣿⣿⣿⣿⣿⣿⣿⣿⣿⣿⣿⣿⣿⣿⡇⢕⢕⢕⢜⣿⣿⣿⣿⣿⣿⣿⣿⣿⣿⣿⣿⣿⣿⣿⢇⢽⣿⣿⣿⣿⣿⠀⠀⠀⠀⠀⠀⠀⠀⠀⠀⠀⠀</a:t>
            </a:r>
            <a:br/>
            <a:r>
              <a:t>⠀⠀⠀⠀⠀⠀⠀⠀⠀⠀⠀⣿⣿⣿⣿⣿⣿⣿⣿⣿⣿⣿⣿⣿⣿⣿⣿⣿⣿⣿⣿⣿⣿⣿⣿⣿⣿⣿⣿⣿⣿⣿⣿⣇⣱⣵⣿⣿⣿⣿⣿⣿⣿⣿⣿⣿⣿⣿⣿⣿⣿⣿⡇⢸⣿⣿⣿⣿⣿⠀⠀⠀⠀⠀⠀⠀⠀⠀⠀⠀⠀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⠀⠀⠀⠀⠀⠀⠀⠀⠀⠀⠀⣿⣿⣿⣿⣿⣿⣿⣿⣿⣿⣿⣿⣿⣿⣿⣿⣿⣿⣿⣿⣿⣿⣿⣿⣿⣿⣿⣿⣿⣿⣿⣿⣿⣿⣿⣿⣿⣿⣿⣿⣿⣿⣿⣿⣿⣿⣿⣿⣿⣿⣿⣇⢸⣿⣿⣿⣿⣿⠀⠀⠀⠀⠀⠀⠀⠀⠀⠀⠀⠀</a:t>
            </a:r>
            <a:br/>
            <a:r>
              <a:t>⠀⠀⠀⠀⠀⠀⠀⠀⠀⠀⠀⣿⣿⣿⣿⣿⣿⣿⣿⣿⣿⣿⣿⣿⣿⣿⣿⣿⣿⣿⣿⣿⡿⢿⣿⣿⣿⣿⣿⣿⣿⣿⣿⣿⣿⣿⢿⢿⣿⣿⣿⣿⣿⣿⣿⣿⣿⣿⣿⣿⣿⣿⡇⢸⣿⣿⣿⣿⣿⠀⠀⠀⠀⠀⠀⠀⠀⠀⠀⠀⠀</a:t>
            </a:r>
            <a:br/>
            <a:r>
              <a:t>⠀⠀⠀⠀⠀⠀⠀⠀⠀⠀⠀⣿⣿⣿⣿⣿⣿⣿⣿⣿⣿⣿⣿⣿⣿⣿⣿⣿⣿⣿⣿⣯⣵⣕⢝⣿⣿⣿⣿⣿⣿⢻⣿⣿⣿⣿⡝⢇⢸⣿⣿⣿⣿⣿⣿⣿⣿⣿⣿⣿⣿⣿⡇⢜⣿⣿⣿⣿⣿⠀⠀⠀⠀⠀⠀⠀⠀⠀⠀⠀⠀</a:t>
            </a:r>
            <a:br/>
            <a:r>
              <a:t>⠀⠀⠀⠀⠀⠀⠀⠀⠀⠀⠀⣿⣿⣿⣿⣿⣿⣿⣿⣿⣿⣿⣿⣿⣿⣿⣿⣿⣿⣿⣿⣿⣿⣷⣵⣾⣿⣿⣿⣯⣽⣵⣿⣿⣿⣿⣿⣧⡕⣼⣿⣿⣿⣿⣿⣿⣿⣿⣿⣿⣿⣿⣷⢕⣿⣿⣿⣿⣿⠀⠀⠀⠀⠀⠀⠀⠀⠀⠀⠀⠀</a:t>
            </a:r>
            <a:br/>
            <a:r>
              <a:t>⠀⠀⠀⠀⠀⠀⠀⠀⠀⠀⠀⣿⣿⣿⣿⣿⣿⣿⣿⣿⣿⣿⣿⣿⣿⣿⣿⣿⣿⣿⣿⣿⣿⣿⣿⣿⣿⣿⣿⣿⣿⣿⡿⢿⣿⣿⣿⣝⢟⢿⣿⣿⣿⣿⣿⣿⣿⣿⣿⣿⣿⣿⣿⢕⣿⣿⣿⣿⣿⠀⠀⠀⠀⠀⠀⠀⠀⠀⠀⠀⠀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⠀⠀⠀⠀⠀⠀⠀⠀⠀⠀⠀⣿⣿⣿⣿⣿⣿⣿⣿⣿⣿⣿⣿⣿⣿⣿⣿⣿⣿⣿⣿⣿⣿⣿⣿⣿⣿⣿⣿⡿⢟⢏⢕⠁⠙⠟⠟⠗⠟⠋⢹⣿⣿⣿⣿⣿⣿⣿⣿⣿⣿⣿⣿⢕⣿⣿⣿⣿⣿⠀⠀⠀⠀⠀⠀⠀⠀⠀⠀⠀⠀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⠀⠀⠀⠀⠀⠀⠀⠀⠀⠀⠀⣿⣿⣿⣿⣿⣿⣿⣿⣿⣿⣿⣿⣿⣿⣿⣿⣿⣿⣿⣿⣿⣿⣿⣿⣿⡿⡝⢕⢕⢕⢕⢕⠀⠀⠀⠀⠀⠀⢀⢕⣿⣿⣿⣿⣿⣿⣿⣿⣿⣿⣿⣿⢕⢸⣿⣿⣿⣿⠀⠀⠀⠀⠀⠀⠀⠀⠀⠀⠀⠀</a:t>
            </a:r>
            <a:br/>
            <a:r>
              <a:t>⠀⠀⠀⠀⠀⠀⠀⠀⠀⠀⠀⣿⣿⣿⣿⣿⣿⣿⣿⣿⣿⣿⣿⣿⣿⣿⣿⣿⣿⣿⣿⣿⣿⣿⢿⣗⢕⢕⢕⢕⢕⢕⠕⠀⠀⠀⠀⢄⢕⢕⢕⢜⢻⣿⡟⢟⢻⣿⣿⣿⣿⣿⣿⡇⢸⣿⣿⣿⣿⠀⠀⠀⠀⠀⠀⠀⠀⠀⠀⠀⠀</a:t>
            </a:r>
            <a:br/>
            <a:r>
              <a:t>⠀⠀⠀⠀⠀⠀⠀⠀⠀⠀⠀⣿⣿⣿⣿⣿⣿⣿⣿⣿⣿⣿⣿⣿⣿⣿⣿⣿⣿⣿⣿⣿⣿⡇⢕⢕⢕⠑⢕⣵⡵⢵⣷⣿⣿⣷⣄⢕⢕⢕⢕⢕⢕⢸⣿⡇⢕⢿⣿⣿⣿⣿⣿⡇⣸⣿⣿⣿⣿⠀⠀⠀⠀⠀⠀⠀⠀⠀⠀⠀⠀</a:t>
            </a:r>
            <a:br/>
            <a:r>
              <a:t>⠀⠀⠀⠀⠀⠀⠀⠀⠀⠀⠀⣿⣿⣿⣿⣿⣿⣿⣿⣿⣿⣿⣿⣿⣿⣿⣿⣿⣿⣿⣿⣿⣿⣿⣧⣵⣕⣔⣱⣿⡇⢕⣿⣿⣿⣿⣿⣷⣕⢕⢕⢕⢕⢕⢜⣿⢕⢕⢣⣽⣻⣿⣿⡇⢕⣿⣿⣿⣿⠀⠀⠀⠀⠀⠀⠀⠀⠀⠀⠀⠀</a:t>
            </a:r>
            <a:br/>
            <a:r>
              <a:t>⠀⠀⠀⠀⠀⠀⠀⠀⠀⠀⠀⣿⣿⣿⣿⣿⣿⣿⣿⣿⣿⣿⣿⣿⣿⣿⣿⣿⣿⣿⣿⣿⣿⣿⣿⣿⣿⣿⢝⢝⢱⣾⣿⣿⣿⣿⣿⣿⣿⣿⣷⡕⢕⢕⢕⣿⣇⣷⣿⣿⣿⣿⣿⣿⢕⣿⣿⣿⣿⠀⠀⠀⠀⠀⠀⠀⠀⠀⠀⠀⠀</a:t>
            </a:r>
            <a:br/>
            <a:r>
              <a:t>⠀⠀⠀⠀⠀⠀⠀⠀⠀⠀⠀⣿⣿⣿⣿⣿⣿⣿⣿⣿⣿⣿⣿⣿⣿⣿⣿⣿⣿⣿⣿⣿⣿⣿⣿⣿⣿⢯⢇⢕⣿⣿⣿⣿⣿⣿⣿⣿⣿⣿⣿⣿⡕⢕⢕⢸⣿⣾⣿⣿⣿⣿⣿⣿⢕⢿⣿⣿⣿⠀⠀⠀⠀⠀⠀⠀⠀⠀⠀⠀⠀</a:t>
            </a:r>
            <a:br/>
            <a:r>
              <a:t>⠀⠀⠀⠀⠀⠀⠀⠀⠀⠀⠀⣿⣿⣿⣿⣿⣿⣿⣿⣿⣿⣿⣿⣿⣿⣿⣿⣿⣿⣿⣿⣿⣿⣿⣿⣿⣿⣧⣵⣾⣿⣿⣿⣿⣿⣿⣿⣿⣿⣿⣿⣿⡇⢕⢕⢕⣿⣿⣿⣿⣿⣿⣿⣿⡕⢸⣿⣿⣿⠀⠀⠀⠀⠀⠀⠀⠀⠀⠀⠀⠀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⠀⠀⠀⠀⠀⠀⠀⠀⠀⠀⠀⠛⠛⠛⠛⠛⠛⠛⠛⠛⠛⠛⠛⠛⠛⠛⠛⠛⠛⠛⠛⠛⠛⠛⠛⠛⠛⠛⠛⠛⠛⠛⠛⠛⠛⠛⠛⠛⠛⠛⠛⠛⠃⠑⠑⠑⠛⠛⠛⠛⠛⠛⠛⠛⠃⠘⠛⠛⠛⠀⠀⠀⠀⠀⠀⠀⠀⠀⠀⠀⠀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⠀⠀⠀⠀⠀⠀⠀⠀⠀⠀⠀⣿⣿⣿⣿⣿⣿⣿⣿⣿⣿⣿⣿⣿⣿⣿⣿⣿⣿⣿⣿⣿⣿⣿⣿⣿⣿⣿⣿⣿⣿⣿⣿⣿⣿⣿⣿⣿⣿⣾⣧⣼⣱⣕⢝⡹⢻⢿⣿⣿⣿⡯⢜⢿⢿⢿⣿⣿⣿⠀⠀⠀⠀⠀⠀⠀⠀⠀⠀⠀⠀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⠀⠀⠀⠀⠀⠀⠀⠀⠀⠀⠀⣿⣿⣿⣿⣿⣿⣿⣿⣿⣿⣿⣿⣿⣿⣿⣿⣿⣿⣿⣿⣿⣿⣿⣿⣿⣿⣿⣿⣿⣿⣿⣿⣿⣿⣿⣿⣿⣿⣿⣿⣿⣿⣿⣿⣷⣷⣵⣜⣜⡝⢕⢕⢱⡕⢕⣿⣿⣿⠀⠀⠀⠀⠀⠀⠀⠀⠀⠀⠀⠀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⠀⠀⠀⠀⠀⠀⠀⠀⠀⠀⠀⣿⣿⣿⣿⣿⣿⣿⣿⣿⣿⣿⣿⣿⣿⣿⣿⣿⣿⣿⣿⣿⣿⣿⣿⣿⣿⣿⣿⣿⣿⣿⣿⣿⣿⣿⣿⣿⣿⣿⣿⣿⣿⣿⣿⣿⣿⣿⣿⣿⣿⡇⢕⣷⣼⣿⣿⣿⣿⠀⠀⠀⠀⠀⠀⠀⠀⠀⠀⠀⠀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⠀⠀⠀⠀⠀⠀⠀⠀⠀⠀⠀⣿⣿⣿⣿⣿⣿⣿⣿⣿⣿⣿⣿⣿⣿⣿⣿⣿⣿⣿⣿⣿⣿⣿⣿⣿⣿⣿⣿⣿⣿⣿⣿⣿⣿⣿⣿⣿⣿⣿⣿⣿⣿⣿⣿⣿⣿⣿⣿⣿⣿⣷⢕⣿⣿⣿⣿⣼⣮⠀⠀⠀⠀⠀⠀⠀⠀⠀⠀⠀⠀</a:t>
            </a:r>
            <a:br/>
            <a:r>
              <a:t>⠀⠀⠀⠀⠀⠀⠀⠀⠀⠀⠀⣿⣿⣿⣿⣿⣿⣿⣿⣿⣿⣿⣿⣿⣿⣿⣿⣿⣿⣿⣿⣿⣿⣿⣿⣿⣿⣿⣿⣿⣿⣿⡟⢏⠑⠕⠝⢻⣿⣿⣿⣿⣿⣿⣿⣿⣿⣿⣿⣿⣿⣿⢕⣿⣿⣿⣿⣿⣿⠀⠀⠀⠀⠀⠀⠀⠀⠀⠀⠀⠀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⠀⠀⠀⠀⠀⠀⠀⠀⠀⠀⠀⣿⣿⣿⣿⣿⣿⣿⣿⣿⣿⣿⣿⣿⣿⣿⣿⣿⣿⣿⣿⣿⣿⣿⣿⣿⣿⣿⣿⣿⣿⣿⡕⢔⢕⢔⢔⢸⣿⣿⣿⣿⣿⣿⣿⣿⣿⣿⣿⣿⣿⣿⢕⣻⣿⣿⣿⣿⣿⠀⠀⠀⠀⠀⠀⠀⠀⠀⠀⠀⠀</a:t>
            </a:r>
            <a:br/>
            <a:r>
              <a:t>⠀⠀⠀⠀⠀⠀⠀⠀⠀⠀⠀⣿⣿⣿⣿⣿⣿⣿⣿⣿⣿⣿⣿⣿⣿⣿⣿⣿⣿⣿⣿⣿⣿⣿⣿⣿⣿⣿⣿⣿⣿⣿⣇⢅⡕⢅⢕⢕⣿⣿⣿⣿⣿⣿⣿⣿⣿⣿⣿⣿⣿⣿⢇⢹⣿⣿⣿⣿⣿⠀⠀⠀⠀⠀⠀⠀⠀⠀⠀⠀⠀</a:t>
            </a:r>
            <a:br/>
            <a:r>
              <a:t>⠀⠀⠀⠀⠀⠀⠀⠀⠀⠀⠀⣿⣿⣿⣿⣿⣿⣿⣿⣿⣿⣿⣿⣿⣿⣿⣿⣿⣿⣿⣿⣿⣿⣿⣿⣿⣿⣿⣿⣿⣿⣿⣿⡕⢕⢕⢕⢜⣿⣿⣿⣿⣿⣿⣿⣿⣿⣿⣿⣿⣿⣿⡇⢸⣿⣿⣿⣿⣿⠀⠀⠀⠀⠀⠀⠀⠀⠀⠀⠀⠀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⠀⠀⠀⠀⠀⠀⠀⠀⠀⠀⠀⣿⣿⣿⣿⣿⣿⣿⣿⣿⣿⣿⣿⣿⣿⣿⣿⣿⣿⣿⣿⣿⣿⣿⣿⣿⣿⣿⣿⣿⣿⣿⣿⣿⡕⣕⣵⣾⣿⣿⣿⣿⣿⣿⣿⣿⣿⣿⣿⣿⣿⣿⣇⢸⣿⣿⣿⣿⣿⠀⠀⠀⠀⠀⠀⠀⠀⠀⠀⠀⠀</a:t>
            </a:r>
            <a:br/>
            <a:r>
              <a:t>⠀⠀⠀⠀⠀⠀⠀⠀⠀⠀⠀⣿⣿⣿⣿⣿⣿⣿⣿⣿⣿⣿⣿⣿⣿⣿⣿⣿⣿⣿⣿⣿⣿⣿⣿⣿⣿⣿⣿⣿⣿⣿⣿⣷⣾⣯⣿⣿⣿⣿⣿⣿⣿⣿⣿⣿⣿⣿⣿⣿⣿⣿⡇⢸⣿⣿⣿⣿⣿⠀⠀⠀⠀⠀⠀⠀⠀⠀⠀⠀⠀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⠀⠀⠀⠀⠀⠀⠀⠀⠀⠀⠀⣿⣿⣿⣿⣿⣿⣿⣿⣿⣿⣿⣿⣿⣿⣿⣿⣿⣿⣿⣿⣿⢿⢿⣿⣿⣿⣿⣿⣿⣿⣿⣿⣿⣿⣿⣿⣿⡟⢻⣿⣿⣿⣿⣿⣿⣿⣿⣿⣿⣿⣿⣇⢜⣿⣿⣿⣿⣿⠀⠀⠀⠀⠀⠀⠀⠀⠀⠀⠀⠀</a:t>
            </a:r>
            <a:br/>
            <a:r>
              <a:t>⠀⠀⠀⠀⠀⠀⠀⠀⠀⠀⠀⣿⣿⣿⣿⣿⣿⣿⣿⣿⣿⣿⣿⣿⣿⣿⣿⣿⣿⣿⣿⣿⣧⣵⢜⢻⣿⣿⣿⣿⣿⡟⢻⣿⣿⣿⡿⣟⡳⢕⢹⣿⣿⣿⣿⣿⣿⣿⣿⣿⣿⣿⣿⢕⣿⣿⣿⣿⣿⠀⠀⠀⠀⠀⠀⠀⠀⠀⠀⠀⠀</a:t>
            </a:r>
            <a:br/>
            <a:r>
              <a:t>⠀⠀⠀⠀⠀⠀⠀⠀⠀⠀⠀⣿⣿⣿⣿⣿⣿⣿⣿⣿⣿⣿⣿⣿⣿⣿⣿⣿⣿⣿⣿⣿⣿⣷⣷⣾⣿⣿⣿⣿⣿⣧⣵⣿⡿⣿⢿⣿⣿⣵⣱⣿⣿⣿⣿⣿⣿⣿⣿⣿⣿⣿⣿⢕⣿⣿⣿⣿⣿⠀⠀⠀⠀⠀⠀⠀⠀⠀⠀⠀⠀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⠀⠀⠀⠀⠀⠀⠀⠀⠀⠀⠀⣿⣿⣿⣿⣿⣿⣿⣿⣿⣿⣿⣿⣿⣿⣿⣿⣿⣿⣿⣿⣿⣿⣿⣿⣿⣿⣿⣿⣿⣿⣿⣿⣿⣿⣿⣿⣿⣟⡿⢽⣿⣿⣿⣿⣿⣿⣿⣿⣿⣿⣿⣿⢕⣿⣿⣿⣿⣿⠀⠀⠀⠀⠀⠀⠀⠀⠀⠀⠀⠀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⠀⠀⠀⠀⠀⠀⠀⠀⠀⠀⠀⣿⣿⣿⣿⣿⣿⣿⣿⣿⣿⣿⣿⣿⣿⣿⣿⣿⣿⣿⣿⣿⣿⣿⣿⣿⣿⣿⣿⣿⣿⡿⢟⢑⠘⠹⢿⢿⢿⢗⠞⢻⣿⣿⣿⣿⣿⣿⣿⣿⣿⣿⣿⢕⢸⣿⣿⣿⣿⠀⠀⠀⠀⠀⠀⠀⠀⠀⠀⠀⠀</a:t>
            </a:r>
            <a:br/>
            <a:r>
              <a:t>⠀⠀⠀⠀⠀⠀⠀⠀⠀⠀⠀⣿⣿⣿⣿⣿⣿⣿⣿⣿⣿⣿⣿⣿⣿⣿⣿⣿⣿⣿⣿⣿⣿⣿⣿⣿⡿⢟⢝⢕⢕⢕⢕⢕⠀⠀⠁⠀⠀⠀⠀⠑⣿⣿⣿⣿⣿⣿⣿⣿⣿⣿⣿⡇⢸⣿⣿⣿⣿⠀⠀⠀⠀⠀⠀⠀⠀⠀⠀⠀⠀</a:t>
            </a:r>
            <a:br/>
            <a:r>
              <a:t>⠀⠀⠀⠀⠀⠀⠀⠀⠀⠀⠀⣿⣿⣿⣿⣿⣿⣿⣿⣿⣿⣿⣿⣿⣿⣿⣿⣿⣿⣿⣿⣿⣿⣿⣿⣏⡕⢕⢕⢕⢕⢕⢕⢕⠀⠀⠀⠀⢀⢔⢕⢕⢻⢿⣿⣿⣿⡿⣿⣿⣿⣿⣿⡇⢸⣿⣿⣿⣿⠀⠀⠀⠀⠀⠀⠀⠀⠀⠀⠀⠀</a:t>
            </a:r>
            <a:br/>
            <a:r>
              <a:t>⠀⠀⠀⠀⠀⠀⠀⠀⠀⠀⠀⣿⣿⣿⣿⣿⣿⣿⣿⣿⣿⣿⣿⣿⣿⣿⣿⣿⣿⣿⣿⣿⣿⡏⢕⢝⢕⠕⢑⢕⣅⣕⣕⣵⣴⣦⣤⡀⢕⢕⢕⢕⢕⢕⢻⣿⣿⣕⢕⢹⣿⣿⣿⡗⢸⣿⣿⣿⣿⠀⠀⠀⠀⠀⠀⠀⠀⠀⠀⠀⠀</a:t>
            </a:r>
            <a:br/>
            <a:r>
              <a:t>⠀⠀⠀⠀⠀⠀⠀⠀⠀⠀⠀⣿⣿⣿⣿⣿⣿⣿⣿⣿⣿⣿⣿⣿⣿⣿⣿⣿⣿⣿⣿⣿⣿⣿⣧⣵⣕⣔⣕⣾⣯⢑⢝⣿⣿⣿⣿⣷⣧⢕⢕⢕⢕⢕⢕⢻⣿⣿⡇⢕⢻⣟⡻⢷⢕⣿⣿⣿⣿⠀⠀⠀⠀⠀⠀⠀⠀⠀⠀⠀⠀</a:t>
            </a:r>
            <a:br/>
            <a:r>
              <a:t>⠀⠀⠀⠀⠀⠀⠀⠀⠀⠀⠀⣿⣿⣿⣿⣿⣿⣿⣿⣿⣿⣿⣿⣿⣿⣿⣿⣿⣿⣿⣿⣿⣿⣿⣿⣿⣿⣿⡟⢟⢏⣵⣾⣿⣿⣿⣿⣿⣿⣷⣕⡕⢕⢕⢕⢕⢻⣿⣧⡱⣕⣾⣿⣿⢝⣿⣿⣿⣿⠀⠀⠀⠀⠀⠀⠀⠀⠀⠀⠀⠀</a:t>
            </a:r>
            <a:br/>
            <a:r>
              <a:t>⠀⠀⠀⠀⠀⠀⠀⠀⠀⠀⠀⣿⣿⣿⣿⣿⣿⣿⣿⣿⣿⣿⣿⣿⣿⣿⣿⣿⣿⣿⣿⣿⣿⣿⣿⣿⣿⣿⢇⢕⢸⣿⣿⣿⣿⣿⣿⣿⣿⣿⣿⣿⣧⢕⢕⢕⢸⣿⣿⣷⣿⣿⣿⣿⢇⢻⣿⣿⣿⠀⠀⠀⠀⠀⠀⠀⠀⠀⠀⠀⠀</a:t>
            </a:r>
            <a:br/>
            <a:r>
              <a:t>⠀⠀⠀⠀⠀⠀⠀⠀⠀⠀⠀⣿⣿⣿⣿⣿⣿⣿⣿⣿⣿⣿⣿⣿⣿⣿⣿⣿⣿⣿⣿⣿⣿⣿⣿⣿⣿⣯⣵⣵⣿⣿⣿⣿⣿⣿⣿⣿⣿⣿⣿⣿⣿⣧⢕⢕⢕⣿⣿⣿⣿⣿⣿⣿⡇⢸⣿⣿⣿⠀⠀⠀⠀⠀⠀⠀⠀⠀⠀⠀⠀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⠀⠀⠀⠀⠀⠀⠀⠀⠀⠀⠀⠛⠛⠛⠛⠛⠛⠛⠛⠛⠛⠛⠛⠛⠛⠛⠛⠛⠛⠛⠛⠛⠛⠛⠛⠛⠛⠛⠛⠛⠛⠛⠛⠛⠛⠛⠛⠛⠛⠛⠛⠛⠛⠛⠑⠑⠑⠙⠛⠛⠛⠛⠛⠛⠃⠘⠛⠛⠛⠀⠀⠀⠀⠀⠀⠀⠀⠀⠀⠀⠀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⠀⠀⠀⠀⠀⠀⠀⠀⠀⠀⠀⣿⣿⣿⣿⣿⣿⣿⣿⣿⣿⣿⣿⣿⣿⣿⣿⣿⣿⣿⣿⣿⣿⣿⣿⣿⣿⣿⣿⣿⣿⣿⣿⣿⣿⣿⣿⣿⣿⣿⣮⣵⣕⡝⡹⢝⢟⢿⣿⣿⣿⣿⢜⢿⢿⣿⣿⣿⣿⠀⠀⠀⠀⠀⠀⠀⠀⠀⠀⠀⠀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⠀⠀⠀⠀⠀⠀⠀⠀⠀⠀⠀⣿⣿⣿⣿⣿⣿⣿⣿⣿⣿⣿⣿⣿⣿⣿⣿⣿⣿⣿⣿⣿⣿⣿⣿⣿⣿⣿⣿⣿⣿⣿⣿⣿⣿⣿⣿⣿⣿⣿⣿⣿⣿⣿⣿⣷⣾⣵⣵⣕⡝⢝⢕⢕⢕⢕⢿⣿⣿⠀⠀⠀⠀⠀⠀⠀⠀⠀⠀⠀⠀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⠀⠀⠀⠀⠀⠀⠀⠀⠀⠀⠀⣿⣿⣿⣿⣿⣿⣿⣿⣿⣿⣿⣿⣿⣿⣿⣿⣿⣿⣿⣿⣿⣿⣿⣿⣿⣿⣿⣿⣿⣿⣿⣿⣿⣿⣿⣿⣿⣿⣿⣿⣿⣿⣿⣿⣿⣿⣿⣿⣿⣿⣿⢕⣷⣵⣿⣿⢿⣿⠀⠀⠀⠀⠀⠀⠀⠀⠀⠀⠀⠀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⠀⠀⠀⠀⠀⠀⠀⠀⠀⠀⠀⣿⣿⣿⣿⣿⣿⣿⣿⣿⣿⣿⣿⣿⣿⣿⣿⣿⣿⣿⣿⣿⣿⣿⣿⣿⣿⣿⣿⣿⣿⣿⣿⣿⣿⣿⣿⣿⣿⣿⣿⣿⣿⣿⣿⣿⣿⣿⣿⣿⣿⣿⢕⢿⣿⣿⣿⣷⣧⠀⠀⠀⠀⠀⠀⠀⠀⠀⠀⠀⠀</a:t>
            </a:r>
            <a:br/>
            <a:r>
              <a:t>⠀⠀⠀⠀⠀⠀⠀⠀⠀⠀⠀⣿⣿⣿⣿⣿⣿⣿⣿⣿⣿⣿⣿⣿⣿⣿⣿⣿⣿⣿⣿⣿⣿⣿⣿⣿⣿⣿⣿⣿⣿⣿⣿⣿⡿⢟⢏⢝⢟⢿⣿⣿⣿⣿⣿⣿⣿⣿⣿⣿⣿⣿⡕⢸⣿⣿⣿⣿⣿⠀⠀⠀⠀⠀⠀⠀⠀⠀⠀⠀⠀</a:t>
            </a:r>
            <a:br/>
            <a:r>
              <a:t>⠀⠀⠀⠀⠀⠀⠀⠀⠀⠀⠀⣿⣿⣿⣿⣿⣿⣿⣿⣿⣿⣿⣿⣿⣿⣿⣿⣿⣿⣿⣿⣿⣿⣿⣿⣿⣿⣿⣿⣿⣿⣿⣿⣿⢕⢕⣰⢔⢄⢜⣿⣿⣿⣿⣿⣿⣿⣿⣿⣿⣿⣿⡇⢸⣿⣿⣿⣿⣿⠀⠀⠀⠀⠀⠀⠀⠀⠀⠀⠀⠀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⠀⠀⠀⠀⠀⠀⠀⠀⠀⠀⠀⣿⣿⣿⣿⣿⣿⣿⣿⣿⣿⣿⣿⣿⣿⣿⣿⣿⣿⣿⣿⣿⣿⣿⣿⣿⣿⣿⣿⣿⣿⣿⣿⣿⡇⢕⢕⢕⢕⢕⣿⣿⣿⣿⣿⣿⣿⣿⣿⣿⣿⣿⡇⢸⣿⣿⣿⣿⣿⠀⠀⠀⠀⠀⠀⠀⠀⠀⠀⠀⠀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⠀⠀⠀⠀⠀⠀⠀⠀⠀⠀⠀⣿⣿⣿⣿⣿⣿⣿⣿⣿⣿⣿⣿⣿⣿⣿⣿⣿⣿⣿⣿⣿⣿⣿⣿⣿⣿⣿⣿⣿⣿⣿⣿⣿⣷⢕⢕⢕⢕⢜⢿⣿⣿⣿⣿⣿⣿⣿⣿⣿⣿⣿⡇⢸⣿⣿⣿⣿⣿⠀⠀⠀⠀⠀⠀⠀⠀⠀⠀⠀⠀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⠀⠀⠀⠀⠀⠀⠀⠀⠀⠀⠀⣿⣿⣿⣿⣿⣿⣿⣿⣿⣿⣿⣿⣿⣿⣿⣿⣿⣿⣿⣿⣿⣿⣿⣿⣿⣿⣿⣿⣿⣿⣿⣿⣿⣿⣧⡕⢕⢕⣵⣿⣿⣿⣿⣿⣿⣿⣿⣿⣿⣿⣿⣏⢕⣿⣿⣿⣿⣿⠀⠀⠀⠀⠀⠀⠀⠀⠀⠀⠀⠀</a:t>
            </a:r>
            <a:br/>
            <a:r>
              <a:t>⠀⠀⠀⠀⠀⠀⠀⠀⠀⠀⠀⣿⣿⣿⣿⣿⣿⣿⣿⣿⣿⣿⣿⣿⣿⣿⣿⣿⣿⣿⣿⣿⣿⣿⣿⣿⣿⣿⣿⣿⣿⣿⣿⣿⣿⣿⣷⣷⣿⣿⣿⣿⣿⣿⣿⣿⣿⣿⣿⣿⣿⣿⣿⢕⣿⣿⣿⣿⣿⠀⠀⠀⠀⠀⠀⠀⠀⠀⠀⠀⠀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⠀⠀⠀⠀⠀⠀⠀⠀⠀⠀⠀⣿⣿⣿⣿⣿⣿⣿⣿⣿⣿⣿⣿⣿⣿⣿⣿⣿⣿⣿⣿⣿⣿⣟⢝⢿⣿⣿⣿⣿⣿⣿⣿⣿⣿⣿⣿⣿⣿⣿⣿⡿⣿⣿⣿⣿⣿⣿⣿⣿⣿⣿⣿⢕⣿⣿⣿⣿⣿⠀⠀⠀⠀⠀⠀⠀⠀⠀⠀⠀⠀</a:t>
            </a:r>
            <a:br/>
            <a:r>
              <a:t>⠀⠀⠀⠀⠀⠀⠀⠀⠀⠀⠀⣿⣿⣿⣿⣿⣿⣿⣿⣿⣿⣿⣿⣿⣿⣿⣿⣿⣿⣿⣿⣿⣿⣿⣟⢇⢜⣿⣿⣿⣿⣿⣿⡻⣿⣿⣿⣿⣿⣿⣿⣏⢜⢿⣿⣿⣿⣿⣿⣿⣿⣿⣿⢕⣿⣿⣿⣿⣿⠀⠀⠀⠀⠀⠀⠀⠀⠀⠀⠀⠀</a:t>
            </a:r>
            <a:br/>
            <a:r>
              <a:t>⠀⠀⠀⠀⠀⠀⠀⠀⠀⠀⠀⣿⣿⣿⣿⣿⣿⣿⣿⣿⣿⣿⣿⣿⣿⣿⣿⣿⣿⣿⣿⣿⣿⣿⣿⣿⣿⣿⣿⣿⣿⣿⣿⣕⣼⣿⣿⣿⣿⣿⣷⣾⣕⢕⢿⣿⣿⣿⣿⣿⣿⣿⣿⢕⣿⣿⣿⣿⣿⠀⠀⠀⠀⠀⠀⠀⠀⠀⠀⠀⠀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⠀⠀⠀⠀⠀⠀⠀⠀⠀⠀⠀⣿⣿⣿⣿⣿⣿⣿⣿⣿⣿⣿⣿⣿⣿⣿⣿⣿⣿⣿⣿⣿⣿⣿⣿⣿⣿⣿⣿⣿⣿⣿⣿⣿⣿⣿⣿⣿⣿⣿⣿⣿⣿⣾⣿⣿⣿⣿⣿⣿⣿⣿⣿⢕⢸⣿⣿⣿⣿⠀⠀⠀⠀⠀⠀⠀⠀⠀⠀⠀⠀</a:t>
            </a:r>
            <a:br/>
            <a:r>
              <a:t>⠀⠀⠀⠀⠀⠀⠀⠀⠀⠀⠀⣿⣿⣿⣿⣿⣿⣿⣿⣿⣿⣿⣿⣿⣿⣿⣿⣿⣿⣿⣿⣿⣿⣿⣿⣿⣿⣿⣿⣿⣿⣿⣿⣿⣿⣿⢻⢿⣿⣿⣿⣿⣿⣿⣿⣿⣿⣿⣿⣿⣿⣿⣿⡇⢸⣿⣿⣿⣿⠀⠀⠀⠀⠀⠀⠀⠀⠀⠀⠀⠀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⠀⠀⠀⠀⠀⠀⠀⠀⠀⠀⠀⣿⣿⣿⣿⣿⣿⣿⣿⣿⣿⣿⣿⣿⣿⣿⣿⣿⣿⣿⣿⣿⣿⣿⣿⣿⣿⡿⢟⢟⢟⢝⢝⢝⢝⢕⠀⠁⢜⠋⠙⠙⠙⠑⢻⣿⣿⣿⣿⣿⣿⣿⣿⡇⢸⣿⣿⣿⣿⠀⠀⠀⠀⠀⠀⠀⠀⠀⠀⠀⠀</a:t>
            </a:r>
            <a:br/>
            <a:r>
              <a:t>⠀⠀⠀⠀⠀⠀⠀⠀⠀⠀⠀⣿⣿⣿⣿⣿⣿⣿⣿⣿⣿⣿⣿⣿⣿⣿⣿⣿⣿⣿⣿⣿⣿⣿⣿⣿⣏⡕⢕⢕⢕⢕⢕⢕⢕⢕⠀⠀⠁⠀⠀⠀⠀⠀⢸⣿⣿⣿⣿⣿⣿⣿⣿⡇⢕⣿⣿⣿⣿⠀⠀⠀⠀⠀⠀⠀⠀⠀⠀⠀⠀</a:t>
            </a:r>
            <a:br/>
            <a:r>
              <a:t>⠀⠀⠀⠀⠀⠀⠀⠀⠀⠀⠀⣿⣿⣿⣿⣿⣿⣿⣿⣿⣿⣿⣿⣿⣿⣿⣿⣿⣿⣿⣿⣿⣿⣿⡇⢕⢕⢕⠕⢑⠕⠕⢕⢕⢕⢕⠀⠀⠀⠀⠀⠀⢔⢔⢕⣿⣿⣿⣿⣿⣿⣿⣿⣷⢕⣿⣿⣿⣿⠀⠀⠀⠀⠀⠀⠀⠀⠀⠀⠀⠀</a:t>
            </a:r>
            <a:br/>
            <a:r>
              <a:t>⠀⠀⠀⠀⠀⠀⠀⠀⠀⠀⠀⣿⣿⣿⣿⣿⣿⣿⣿⣿⣿⣿⣿⣿⣿⣿⣿⣿⣿⣿⣿⣿⣿⣿⣿⣧⡕⢔⢄⢔⢱⣷⣶⣴⣷⣶⣶⣶⣦⡄⢔⢕⢕⢕⢕⢜⢿⣿⣿⣿⣿⣿⡕⢕⢷⣿⣿⣿⣿⠀⠀⠀⠀⠀⠀⠀⠀⠀⠀⠀⠀</a:t>
            </a:r>
            <a:br/>
            <a:r>
              <a:t>⠀⠀⠀⠀⠀⠀⠀⠀⠀⠀⠀⣿⣿⣿⣿⣿⣿⣿⣿⣿⣿⣿⣿⣿⣿⣿⣿⣿⣿⣿⣿⣿⣿⣿⣿⣿⣿⣷⣧⣵⣿⣿⢟⢻⣿⣿⣿⣿⣿⣿⣧⢕⢕⢕⢕⢕⢕⢻⣿⣿⣿⣿⣷⢕⢸⢫⢝⣟⢿⠀⠀⠀⠀⠀⠀⠀⠀⠀⠀⠀⠀</a:t>
            </a:r>
            <a:br/>
            <a:r>
              <a:t>⠀⠀⠀⠀⠀⠀⠀⠀⠀⠀⠀⣿⣿⣿⣿⣿⣿⣿⣿⣿⣿⣿⣿⣿⣿⣿⣿⣿⣿⣿⣿⣿⣿⣿⣿⣿⣿⣿⣿⢟⢿⢟⣕⣵⣿⣿⣿⣿⣿⣿⣿⣷⡕⢕⢕⢕⢇⢕⢻⣿⣿⣿⣿⣧⢕⣕⣳⣽⢿⠀⠀⠀⠀⠀⠀⠀⠀⠀⠀⠀⠀</a:t>
            </a:r>
            <a:br/>
            <a:r>
              <a:t>⠀⠀⠀⠀⠀⠀⠀⠀⠀⠀⠀⣿⣿⣿⣿⣿⣿⣿⣿⣿⣿⣿⣿⣿⣿⣿⣿⣿⣿⣿⣿⣿⣿⣿⣿⣿⣿⣿⢟⢕⢱⣾⣿⣿⣿⣿⣿⣿⣿⣿⣿⣿⣿⣧⡕⢕⢕⢕⢜⢿⣿⣿⣿⣿⡇⢜⣷⣿⣿⠀⠀⠀⠀⠀⠀⠀⠀⠀⠀⠀⠀</a:t>
            </a:r>
            <a:br/>
            <a:r>
              <a:t>⠀⠀⠀⠀⠀⠀⠀⠀⠀⠀⠀⠛⠛⠛⠛⠛⠛⠛⠛⠛⠛⠛⠛⠛⠛⠛⠛⠛⠛⠛⠛⠛⠛⠛⠛⠛⠛⠙⠑⠑⠛⠛⠛⠛⠛⠛⠛⠛⠛⠛⠛⠛⠛⠛⠛⠑⠑⠑⠑⠘⠛⠛⠛⠛⠓⠘⠛⠛⠛⠀⠀⠀⠀⠀⠀⠀⠀⠀⠀⠀⠀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⠀⠀⠀⠀⠀⠀⠀⠀⠀⠀⠀⣿⣿⣿⣿⣿⣿⣿⣿⣿⣿⣿⣿⣿⣿⣿⣿⣿⣿⣿⣿⣿⣿⣿⣿⣿⣿⣿⣿⣿⣿⣿⣿⣿⣿⣿⣿⣿⣿⣿⣮⣵⣜⡜⢹⢟⢟⡿⣿⣿⣿⣿⢜⢻⢿⡿⣿⣿⣿⠀⠀⠀⠀⠀⠀⠀⠀⠀⠀⠀⠀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⠀⠀⠀⠀⠀⠀⠀⠀⠀⠀⠀⣿⣿⣿⣿⣿⣿⣿⣿⣿⣿⣿⣿⣿⣿⣿⣿⣿⣿⣿⣿⣿⣿⣿⣿⣿⣿⣿⣿⣿⣿⣿⣿⣿⣿⣿⣿⣿⣿⣿⣿⣿⣿⣿⣿⣿⣾⣵⣵⣱⡎⢝⢕⢕⢕⢕⣿⣿⣿⠀⠀⠀⠀⠀⠀⠀⠀⠀⠀⠀⠀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⠀⠀⠀⠀⠀⠀⠀⠀⠀⠀⠀⣿⣿⣿⣿⣿⣿⣿⣿⣿⣿⣿⣿⣿⣿⣿⣿⣿⣿⣿⣿⣿⣿⣿⣿⣿⣿⣿⣿⣿⣿⣿⣿⣿⣿⣿⣿⣿⣿⣿⣿⣿⣿⣿⣿⣿⣿⣿⣿⣿⣿⣿⢕⣵⣷⣿⣿⢿⣿⠀⠀⠀⠀⠀⠀⠀⠀⠀⠀⠀⠀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⠀⠀⠀⠀⠀⠀⠀⠀⠀⠀⠀⣿⣿⣿⣿⣿⣿⣿⣿⣿⣿⣿⣿⣿⣿⣿⣿⣿⣿⣿⣿⣿⣿⣿⣿⣿⣿⣿⣿⣿⣿⣿⣿⣿⣿⣿⣿⣿⣿⣿⣿⣿⣿⣿⣿⣿⣿⣿⣿⣿⣿⣿⢕⢺⣿⣿⣿⣯⣮⠀⠀⠀⠀⠀⠀⠀⠀⠀⠀⠀⠀</a:t>
            </a:r>
            <a:br/>
            <a:r>
              <a:t>⠀⠀⠀⠀⠀⠀⠀⠀⠀⠀⠀⣿⣿⣿⣿⣿⣿⣿⣿⣿⣿⣿⣿⣿⣿⣿⣿⣿⣿⣿⣿⣿⣿⣿⣿⣿⣿⣿⣿⣿⣿⣿⣿⣿⣿⣿⢿⢟⢟⢿⣿⣿⣿⣿⣿⣿⣿⣿⣿⣿⣿⣿⡇⢸⣿⣿⣿⣿⣿⠀⠀⠀⠀⠀⠀⠀⠀⠀⠀⠀⠀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⠀⠀⠀⠀⠀⠀⠀⠀⠀⠀⠀⣿⣿⣿⣿⣿⣿⣿⣿⣿⣿⣿⣿⣿⣿⣿⣿⣿⣿⣿⣿⣿⣿⣿⣿⣿⣿⣿⣿⣿⣿⣿⣿⣿⣿⢕⢕⢅⡅⢁⢜⣿⣿⣿⣿⣿⣿⣿⣿⣿⣿⣿⡇⢸⣿⣿⣿⣿⣿⠀⠀⠀⠀⠀⠀⠀⠀⠀⠀⠀⠀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⠀⠀⠀⠀⠀⠀⠀⠀⠀⠀⠀⣿⣿⣿⣿⣿⣿⣿⣿⣿⣿⣿⣿⣿⣿⣿⣿⣿⣿⣿⣿⣿⣿⣿⣿⣿⣿⣿⣿⣿⣿⣿⣿⣿⣿⡇⢕⢕⢕⢕⢕⣻⣿⣿⣿⣿⣿⣿⣿⣿⣿⣿⡇⢸⣿⣿⣿⣿⣿⠀⠀⠀⠀⠀⠀⠀⠀⠀⠀⠀⠀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⠀⠀⠀⠀⠀⠀⠀⠀⠀⠀⠀⣿⣿⣿⣿⣿⣿⣿⣿⣿⣿⣿⣿⣿⣿⣿⣿⣿⣿⣿⣿⣿⣿⣿⣿⣿⣿⣿⣿⣿⣿⣿⣿⣿⣿⣇⢕⢕⢕⢕⢱⣿⣿⣿⣿⣿⣿⣿⣿⣿⣿⣿⡇⢜⣿⣿⣿⣿⣿⠀⠀⠀⠀⠀⠀⠀⠀⠀⠀⠀⠀</a:t>
            </a:r>
            <a:br/>
            <a:r>
              <a:t>⠀⠀⠀⠀⠀⠀⠀⠀⠀⠀⠀⣿⣿⣿⣿⣿⣿⣿⣿⣿⣿⣿⣿⣿⣿⣿⣿⣿⣿⣿⣿⣿⣿⣿⣿⣿⣿⣿⣿⣿⣿⣿⣿⣿⣿⣿⣇⢕⢕⢕⣕⣼⣿⣿⣿⣿⣿⣿⣿⣿⣿⣿⣯⡕⣿⣿⣿⣿⣿⠀⠀⠀⠀⠀⠀⠀⠀⠀⠀⠀⠀</a:t>
            </a:r>
            <a:br/>
            <a:r>
              <a:t>⠀⠀⠀⠀⠀⠀⠀⠀⠀⠀⠀⣿⣿⣿⣿⣿⣿⣿⣿⣿⣿⣿⣿⣿⣿⣿⣿⣿⣿⣿⣿⣿⣿⣿⣿⣿⣿⣿⣿⣿⣿⣿⣿⣿⣿⣿⣿⣧⣵⣾⣿⣿⣿⣿⣿⣿⣿⣿⣿⣿⣿⣿⣿⢕⣿⣿⣿⣿⣿⠀⠀⠀⠀⠀⠀⠀⠀⠀⠀⠀⠀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⠀⠀⠀⠀⠀⠀⠀⠀⠀⠀⠀⣿⣿⣿⣿⣿⣿⣿⣿⣿⣿⣿⣿⣿⣿⣿⣿⣿⣿⣿⣿⣿⣿⣿⣿⣝⢻⣿⣿⣿⣿⣿⣿⣿⣿⣿⣿⣿⣿⣿⣿⣿⣿⣿⣿⣿⣿⣿⣿⣿⣿⣿⣿⢕⣿⣿⣿⣿⣿⠀⠀⠀⠀⠀⠀⠀⠀⠀⠀⠀⠀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⠀⠀⠀⠀⠀⠀⠀⠀⠀⠀⠀⣿⣿⣿⣿⣿⣿⣿⣿⣿⣿⣿⣿⣿⣿⣿⣿⣿⣿⣿⣿⣿⣿⣿⣿⣟⡇⢜⣿⣿⣿⣿⣿⣿⣿⣿⣿⣿⣿⣿⣿⣿⣿⢜⢻⣿⣿⣿⣿⣿⣿⣿⣿⢕⣿⣿⣿⣿⣿⠀⠀⠀⠀⠀⠀⠀⠀⠀⠀⠀⠀</a:t>
            </a:r>
            <a:br/>
            <a:r>
              <a:t>⠀⠀⠀⠀⠀⠀⠀⠀⠀⠀⠀⣿⣿⣿⣿⣿⣿⣿⣿⣿⣿⣿⣿⣿⣿⣿⣿⣿⣿⣿⣿⣿⣿⣿⣿⣿⣿⣿⣿⣿⣿⣿⣿⣿⢕⣹⣿⣿⣿⣿⣿⣿⣽⣗⢕⢹⣿⣿⣿⣿⣿⣿⣿⢕⢹⣿⣿⣿⣿⠀⠀⠀⠀⠀⠀⠀⠀⠀⠀⠀⠀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⠀⠀⠀⠀⠀⠀⠀⠀⠀⠀⠀⣿⣿⣿⣿⣿⣿⣿⣿⣿⣿⣿⣿⣿⣿⣿⣿⣿⣿⣿⣿⣿⣿⣿⣿⣿⣿⣿⣿⣿⣿⣿⣿⣿⣿⣿⣿⣿⣿⣿⣿⣿⣿⣿⣇⣵⣿⣿⣿⣿⣿⣿⣿⡇⢸⣿⣿⣿⣿⠀⠀⠀⠀⠀⠀⠀⠀⠀⠀⠀⠀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⠀⠀⠀⠀⠀⠀⠀⠀⠀⠀⠀⣿⣿⣿⣿⣿⣿⣿⣿⣿⣿⣿⣿⣿⣿⣿⣿⣿⣿⣿⣿⣿⣿⣿⣿⣿⣿⣿⣿⣿⣿⣿⣿⣿⣿⣿⣿⢿⣿⣿⣿⣿⣿⣿⣿⣿⣿⣿⣿⣿⣿⣿⣿⡇⢸⣿⣿⣿⣿⠀⠀⠀⠀⠀⠀⠀⠀⠀⠀⠀⠀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⠀⠀⠀⠀⠀⠀⠀⠀⠀⠀⠀⣿⣿⣿⣿⣿⣿⣿⣿⣿⣿⣿⣿⣿⣿⣿⣿⣿⣿⣿⣿⣿⣿⣿⣿⣿⣿⣿⢿⢿⢟⢟⢟⢟⢟⢟⢟⠑⠝⢽⢿⢿⢿⢿⢿⢻⣿⣿⣿⣿⣿⣿⣿⣇⢸⣿⣿⣿⣿⠀⠀⠀⠀⠀⠀⠀⠀⠀⠀⠀⠀</a:t>
            </a:r>
            <a:br/>
            <a:r>
              <a:t>⠀⠀⠀⠀⠀⠀⠀⠀⠀⠀⠀⣿⣿⣿⣿⣿⣿⣿⣿⣿⣿⣿⣿⣿⣿⣿⣿⣿⣿⣿⣿⣿⣿⣿⣿⡿⢿⣧⢕⢕⢕⢕⢕⢕⢕⢕⢕⠀⠀⠕⠀⠀⠀⠀⠀⠘⣿⣿⣿⣿⣿⣿⣿⣿⣕⣿⣿⣿⣿⠀⠀⠀⠀⠀⠀⠀⠀⠀⠀⠀⠀</a:t>
            </a:r>
            <a:br/>
            <a:r>
              <a:t>⠀⠀⠀⠀⠀⠀⠀⠀⠀⠀⠀⣿⣿⣿⣿⣿⣿⣿⣿⣿⣿⣿⣿⣿⣿⣿⣿⣿⣿⣿⣿⣿⣿⣿⣿⡕⢕⢕⠑⢑⢕⢕⢕⢕⢕⢕⢕⠀⠀⠀⠀⠀⠀⠀⢀⢀⣿⣿⣿⣿⣿⣿⣿⣿⣿⣿⣿⣿⣿⠀⠀⠀⠀⠀⠀⠀⠀⠀⠀⠀⠀</a:t>
            </a:r>
            <a:br/>
            <a:r>
              <a:t>⠀⠀⠀⠀⠀⠀⠀⠀⠀⠀⠀⣿⣿⣿⣿⣿⣿⣿⣿⣿⣿⣿⣿⣿⣿⣿⣿⣿⣿⣿⣿⣿⣿⣿⣿⣷⣕⢅⢄⢄⢱⣶⣴⣅⣕⣕⣅⣀⣀⡀⠀⠀⢀⢔⢕⢕⢸⣿⣿⣿⣿⣿⣿⣿⢟⢟⢿⣿⣿⠀⠀⠀⠀⠀⠀⠀⠀⠀⠀⠀⠀</a:t>
            </a:r>
            <a:br/>
            <a:r>
              <a:t>⠀⠀⠀⠀⠀⠀⠀⠀⠀⠀⠀⣿⣿⣿⣿⣿⣿⣿⣿⣿⣿⣿⣿⣿⣿⣿⣿⣿⣿⣿⣿⣿⣿⣿⣿⣿⣿⣧⣅⢑⣱⣿⣿⣿⣿⣿⣿⣿⣿⣿⣷⡔⢕⢕⢕⢕⢣⡝⢿⣿⣿⣿⣿⣿⢕⢕⢕⣿⢿⠀⠀⠀⠀⠀⠀⠀⠀⠀⠀⠀⠀</a:t>
            </a:r>
            <a:br/>
            <a:r>
              <a:t>⠀⠀⠀⠀⠀⠀⠀⠀⠀⠀⠀⣿⣿⣿⣿⣿⣿⣿⣿⣿⣿⣿⣿⣿⣿⣿⣿⣿⣿⣿⣿⣿⣿⣿⣿⣿⣿⣿⣿⣿⣿⣿⣿⢻⣿⣿⣿⣿⣿⣿⣿⣿⡕⢕⢕⢕⢕⡷⢜⢿⣿⣿⣿⣿⡇⢕⢕⢕⣕⠀⠀⠀⠀⠀⠀⠀⠀⠀⠀⠀⠀</a:t>
            </a:r>
            <a:br/>
            <a:r>
              <a:t>⠀⠀⠀⠀⠀⠀⠀⠀⠀⠀⠀⣿⣿⣿⣿⣿⣿⣿⣿⣿⣿⣿⣿⣿⣿⣿⣿⣿⣿⣿⣿⣿⣿⣿⣿⣿⣿⣿⣿⡏⢟⢿⢏⣕⣾⣿⣿⣿⣿⣿⣿⣿⣿⣇⢕⢕⢕⢻⡕⢜⣿⣿⣿⣿⡇⢱⣧⡽⣎⠀⠀⠀⠀⠀⠀⠀⠀⠀⠀⠀⠀</a:t>
            </a:r>
            <a:br/>
            <a:r>
              <a:t>⠀⠀⠀⠀⠀⠀⠀⠀⠀⠀⠀⠛⠛⠛⠛⠛⠛⠛⠛⠛⠛⠛⠛⠛⠛⠛⠛⠛⠛⠛⠛⠛⠛⠛⠛⠛⠛⠛⠛⠑⠑⠓⠛⠛⠛⠛⠛⠛⠛⠛⠛⠛⠛⠛⠓⠑⠑⠑⠘⠑⠙⠛⠛⠛⠃⠑⠛⠛⠛⠀⠀⠀⠀⠀⠀⠀⠀⠀⠀⠀⠀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⠀⠀⠀⠀⠀⠀⠀⠀⠀⠀⠀⣿⣿⣿⣿⣿⣿⣿⣿⣿⣿⣿⣿⣿⣿⣿⣿⣿⣿⣿⣿⣿⣿⣿⣿⣿⣿⣿⣿⣿⣿⣿⣿⣿⣿⣿⣿⣿⣷⣿⣮⣵⣕⡜⡹⢝⢟⢿⣿⣿⣿⣿⢝⢿⢿⡿⣿⣿⣿⠀⠀⠀⠀⠀⠀⠀⠀⠀⠀⠀⠀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⠀⠀⠀⠀⠀⠀⠀⠀⠀⠀⠀⣿⣿⣿⣿⣿⣿⣿⣿⣿⣿⣿⣿⣿⣿⣿⣿⣿⣿⣿⣿⣿⣿⣿⣿⣿⣿⣿⣿⣿⣿⣿⣿⣿⣿⣿⣿⣿⣿⣿⣿⣿⣿⣿⣿⣷⣾⣵⣵⣱⡝⢇⢕⢱⢕⢕⣿⣿⣿⠀⠀⠀⠀⠀⠀⠀⠀⠀⠀⠀⠀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⠀⠀⠀⠀⠀⠀⠀⠀⠀⠀⠀⣿⣿⣿⣿⣿⣿⣿⣿⣿⣿⣿⣿⣿⣿⣿⣿⣿⣿⣿⣿⣿⣿⣿⣿⣿⣿⣿⣿⣿⣿⣿⣿⣿⣿⣿⣿⣿⣿⣿⣿⣿⣿⣿⣿⣿⣿⣿⣿⣿⣿⣿⢕⢵⣧⣿⣿⣿⣿⠀⠀⠀⠀⠀⠀⠀⠀⠀⠀⠀⠀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⠀⠀⠀⠀⠀⠀⠀⠀⠀⠀⠀⣿⣿⣿⣿⣿⣿⣿⣿⣿⣿⣿⣿⣿⣿⣿⣿⣿⣿⣿⣿⣿⣿⣿⣿⣿⣿⣿⣿⣿⣿⣿⣿⣿⣿⣿⣿⣿⣿⣿⣿⣿⣿⣿⣿⣿⣿⣿⣿⣿⣿⣿⢕⢸⣿⣿⣿⣯⣮⠀⠀⠀⠀⠀⠀⠀⠀⠀⠀⠀⠀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⠀⠀⠀⠀⠀⠀⠀⠀⠀⠀⠀⣿⣿⣿⣿⣿⣿⣿⣿⣿⣿⣿⣿⣿⣿⣿⣿⣿⣿⣿⣿⣿⣿⣿⣿⣿⣿⣿⣿⣿⣿⣿⣿⣿⣿⣿⢟⢕⢑⠑⠑⢹⣿⣿⣿⣿⣿⣿⣿⣿⣿⣿⡇⢸⣿⣿⣿⣿⣿⠀⠀⠀⠀⠀⠀⠀⠀⠀⠀⠀⠀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⠀⠀⠀⠀⠀⠀⠀⠀⠀⠀⠀⣿⣿⣿⣿⣿⣿⣿⣿⣿⣿⣿⣿⣿⣿⣿⣿⣿⣿⣿⣿⣿⣿⣿⣿⣿⣿⣿⣿⣿⣿⣿⣿⣿⣿⣿⢕⢗⢕⢇⢕⢕⢿⣿⣿⣿⣿⣿⣿⣿⣿⣿⡇⢸⣿⣿⣿⣿⣿⠀⠀⠀⠀⠀⠀⠀⠀⠀⠀⠀⠀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⠀⠀⠀⠀⠀⠀⠀⠀⠀⠀⠀⣿⣿⣿⣿⣿⣿⣿⣿⣿⣿⣿⣿⣿⣿⣿⣿⣿⣿⣿⣿⣿⣿⣿⣿⣿⣿⣿⣿⣿⣿⣿⣿⣿⣿⣿⡇⢅⢕⢅⢕⢕⣾⣿⣿⣿⣿⣿⣿⣿⣿⣿⡇⢜⣿⣿⣿⣿⣿⠀⠀⠀⠀⠀⠀⠀⠀⠀⠀⠀⠀</a:t>
            </a:r>
            <a:br/>
            <a:r>
              <a:t>⠀⠀⠀⠀⠀⠀⠀⠀⠀⠀⠀⣿⣿⣿⣿⣿⣿⣿⣿⣿⣿⣿⣿⣿⣿⣿⣿⣿⣿⣿⣿⣿⣿⣿⣿⣿⣿⣿⣿⣿⣿⣿⣿⣿⣿⣿⣷⡕⢕⢕⢕⢕⢹⣿⣿⣿⣿⣿⣿⣿⣿⣿⣿⡕⣿⣿⣿⣿⣿⠀⠀⠀⠀⠀⠀⠀⠀⠀⠀⠀⠀</a:t>
            </a:r>
            <a:br/>
            <a:r>
              <a:t>⠀⠀⠀⠀⠀⠀⠀⠀⠀⠀⠀⣿⣿⣿⣿⣿⣿⣿⣿⣿⣿⣿⣿⣿⣿⣿⣿⣿⣿⣿⣿⣿⣿⣿⣿⣿⣿⣿⣿⣿⣿⣿⣿⣿⣿⣿⣿⣷⡕⢕⣱⣵⣿⣿⣿⣿⣿⣿⣿⣿⣿⣿⣿⢕⣿⣿⣿⣿⣿⠀⠀⠀⠀⠀⠀⠀⠀⠀⠀⠀⠀</a:t>
            </a:r>
            <a:br/>
            <a:r>
              <a:t>⠀⠀⠀⠀⠀⠀⠀⠀⠀⠀⠀⣿⣿⣿⣿⣿⣿⣿⣿⣿⣿⣿⣿⣿⣿⣿⣿⣿⣿⣿⣿⣿⣿⣿⣿⣿⡏⢻⢿⣿⣿⣿⣿⣿⣿⣿⣿⣿⣿⣿⣿⣿⣿⣿⣿⣿⣿⣿⣿⣿⣿⣿⣿⢕⣿⣿⣿⣿⣿⠀⠀⠀⠀⠀⠀⠀⠀⠀⠀⠀⠀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⠀⠀⠀⠀⠀⠀⠀⠀⠀⠀⠀⣿⣿⣿⣿⣿⣿⣿⣿⣿⣿⣿⣿⣿⣿⣿⣿⣿⣿⣿⣿⣿⣿⣿⣿⣿⣟⢳⢜⣿⣿⣿⣿⣿⣿⣿⣿⣿⣿⣿⣿⣿⣿⣿⡟⢿⣿⣿⣿⣿⣿⣿⣿⡕⢻⣿⣿⣿⣿⠀⠀⠀⠀⠀⠀⠀⠀⠀⠀⠀⠀</a:t>
            </a:r>
            <a:br/>
            <a:r>
              <a:t>⠀⠀⠀⠀⠀⠀⠀⠀⠀⠀⠀⣿⣿⣿⣿⣿⣿⣿⣿⣿⣿⣿⣿⣿⣿⣿⣿⣿⣿⣿⣿⣿⣿⣿⣿⣿⣿⣿⣷⣿⣿⣿⣿⣿⣿⢿⢿⣿⣿⣿⣿⣿⣿⢿⣧⡜⢻⣿⣿⣿⣿⣿⣿⢕⢸⣿⣿⣿⣿⠀⠀⠀⠀⠀⠀⠀⠀⠀⠀⠀⠀</a:t>
            </a:r>
            <a:br/>
            <a:r>
              <a:t>⠀⠀⠀⠀⠀⠀⠀⠀⠀⠀⠀⣿⣿⣿⣿⣿⣿⣿⣿⣿⣿⣿⣿⣿⣿⣿⣿⣿⣿⣿⣿⣿⣿⣿⣿⣿⣿⣿⣿⣿⣿⣿⣿⣿⣿⣧⣼⣿⣿⣿⣿⣿⣿⣿⣿⣧⢕⢻⣿⣿⣿⣿⣿⡇⢸⣿⣿⣿⣿⠀⠀⠀⠀⠀⠀⠀⠀⠀⠀⠀⠀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⠀⠀⠀⠀⠀⠀⠀⠀⠀⠀⠀⣿⣿⣿⣿⣿⣿⣿⣿⣿⣿⣿⣿⣿⣿⣿⣿⣿⣿⣿⣿⣿⣿⣿⣿⣿⣿⣿⣿⣿⣿⣿⣿⣿⣿⣿⣿⣿⣿⣿⣿⣿⣿⣿⣿⣿⣷⣿⣿⣿⣿⣿⣿⣇⢸⣿⣿⣿⣿⠀⠀⠀⠀⠀⠀⠀⠀⠀⠀⠀⠀</a:t>
            </a:r>
            <a:br/>
            <a:r>
              <a:t>⠀⠀⠀⠀⠀⠀⠀⠀⠀⠀⠀⣿⣿⣿⣿⣿⣿⣿⣿⣿⣿⣿⣿⣿⣿⣿⣿⣿⣿⣿⣿⣿⣿⣿⣿⣿⣿⣿⣿⣿⡿⢿⢿⢿⢿⣿⣿⣿⣟⢿⣿⣿⣿⣿⣿⣿⣿⣿⣿⣿⣿⣿⣿⣿⣾⣿⣿⣿⣿⠀⠀⠀⠀⠀⠀⠀⠀⠀⠀⠀⠀</a:t>
            </a:r>
            <a:br/>
            <a:r>
              <a:t>⠀⠀⠀⠀⠀⠀⠀⠀⠀⠀⠀⣿⣿⣿⣿⣿⣿⣿⣿⣿⣿⣿⣿⣿⣿⣿⣿⣿⣿⣿⣿⣿⣿⣿⣿⣿⢿⢹⡧⢕⢕⢕⢕⢕⢕⢕⢕⢝⢁⠈⢕⢛⠋⠝⠛⠙⠙⢿⣿⣿⣿⣿⣿⣿⣿⣿⣿⣿⣿⠀⠀⠀⠀⠀⠀⠀⠀⠀⠀⠀⠀</a:t>
            </a:r>
            <a:br/>
            <a:r>
              <a:t>⠀⠀⠀⠀⠀⠀⠀⠀⠀⠀⠀⣿⣿⣿⣿⣿⣿⣿⣿⣿⣿⣿⣿⣿⣿⣿⣿⣿⣿⣿⣿⣿⣿⣿⣿⣿⢕⢕⢕⠕⢕⢕⢕⢕⢕⢕⢕⢕⢔⠀⠁⠁⠀⠀⠀⠀⠀⢸⣿⣿⣿⣿⣿⣿⣿⣿⣿⣿⣿⠀⠀⠀⠀⠀⠀⠀⠀⠀⠀⠀⠀</a:t>
            </a:r>
            <a:br/>
            <a:r>
              <a:t>⠀⠀⠀⠀⠀⠀⠀⠀⠀⠀⠀⣿⣿⣿⣿⣿⣿⣿⣿⣿⣿⣿⣿⣿⣿⣿⣿⣿⣿⣿⣿⣿⣿⣿⣿⣿⣧⢕⢕⢄⢁⢱⣕⡑⠕⢕⢕⠕⠀⠀⠀⠀⠀⠀⠀⢔⢀⢸⣿⣿⣿⣿⣿⣿⣿⣿⣿⣿⣿⠀⠀⠀⠀⠀⠀⠀⠀⠀⠀⠀⠀</a:t>
            </a:r>
            <a:br/>
            <a:r>
              <a:t>⠀⠀⠀⠀⠀⠀⠀⠀⠀⠀⠀⣿⣿⣿⣿⣿⣿⣿⣿⣿⣿⣿⣿⣿⣿⣿⣿⣿⣿⣿⣿⣿⣿⣿⣿⣿⣿⣧⡕⠕⢕⢸⣿⣿⣷⣶⣶⣦⣴⣤⣤⣄⠀⢀⢔⢕⢕⣳⣿⣿⣿⣿⣿⣿⢝⢹⡕⢕⢻⠀⠀⠀⠀⠀⠀⠀⠀⠀⠀⠀⠀</a:t>
            </a:r>
            <a:br/>
            <a:r>
              <a:t>⠀⠀⠀⠀⠀⠀⠀⠀⠀⠀⠀⣿⣿⣿⣿⣿⣿⣿⣿⣿⣿⣿⣿⣿⣿⣿⣿⣿⣿⣿⣿⣿⣿⣿⣿⣿⣿⣿⣷⣴⣵⣾⣿⣿⣿⣿⣿⣿⣿⣿⣿⣿⣇⢕⢕⢕⢕⢹⣞⣿⣿⣿⣿⣿⡇⢸⣇⢕⢕⠀⠀⠀⠀⠀⠀⠀⠀⠀⠀⠀⠀</a:t>
            </a:r>
            <a:br/>
            <a:r>
              <a:t>⠀⠀⠀⠀⠀⠀⠀⠀⠀⠀⠀⣿⣿⣿⣿⣿⣿⣿⣿⣿⣿⣿⣿⣿⣿⣿⣿⣿⣿⣿⣿⣿⣿⣿⣿⣿⣿⣿⣿⣿⣿⣿⣿⡿⣿⣿⣿⣿⣿⣿⣿⣿⣿⣧⢕⢕⢕⢕⢹⡕⢻⣿⣿⣿⡇⢸⣿⣧⡕⠀⠀⠀⠀⠀⠀⠀⠀⠀⠀⠀⠀</a:t>
            </a:r>
            <a:br/>
            <a:r>
              <a:t>⠀⠀⠀⠀⠀⠀⠀⠀⠀⠀⠀⠛⠛⠛⠛⠛⠛⠛⠛⠛⠛⠛⠛⠛⠛⠛⠛⠛⠛⠛⠛⠛⠛⠛⠛⠛⠛⠛⠛⠛⠛⠛⠛⠃⠘⠛⠛⠛⠛⠛⠛⠛⠛⠛⠃⠑⠑⠑⠘⠃⠘⠛⠛⠛⠃⠑⠛⠛⠛⠀⠀⠀⠀⠀⠀⠀⠀⠀⠀⠀⠀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⠀⠀⠀⠀⠀⠀⠀⠀⠀⠀⠀⣿⣿⣿⣿⣿⣿⣿⣿⣿⣿⣿⡿⣳⢽⢟⢝⢜⣮⣿⡣⣜⢏⢝⢕⢕⢕⢕⢕⢕⢸⣿⣿⣿⣿⣿⣿⣿⣿⣿⣿⣿⣿⣿⣿⣿⣿⣿⣿⣿⣿⣿⣿⣿⣿⣿⣿⣿⣿⠀⠀⠀⠀⠀⠀⠀⠀⠀⠀⠀⠀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⠀⠀⠀⠀⠀⠀⠀⠀⠀⠀⠀⣿⣿⣿⣿⣿⣿⣿⣿⣿⡟⢕⣱⡇⢗⢕⢕⢱⢽⢏⢕⢕⢕⢕⢕⢕⢕⢕⢕⢕⢸⣿⣿⣿⣿⣿⣿⣿⣿⣿⣿⣿⣿⣿⣿⣿⣿⣿⣿⣿⣿⣿⣿⣿⣿⣿⣿⣿⣿⠀⠀⠀⠀⠀⠀⠀⠀⠀⠀⠀⠀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⠀⠀⠀⠀⠀⠀⠀⠀⠀⠀⠀⣿⣿⣿⣿⣿⣿⣿⣿⣿⢯⢷⢟⢕⢕⢜⢳⢕⢕⢕⢕⢕⢕⢕⢕⢕⢕⣕⢕⢕⢸⣿⣿⣿⣿⣿⣿⣿⣿⣿⣿⣿⣿⣿⣿⣿⣿⣿⣿⣿⣿⣿⣿⣿⣿⣿⣿⣿⣿⠀⠀⠀⠀⠀⠀⠀⠀⠀⠀⠀⠀</a:t>
            </a:r>
            <a:br/>
            <a:r>
              <a:t>⠀⠀⠀⠀⠀⠀⠀⠀⠀⠀⠀⣿⣿⣿⣿⣿⣿⣿⣿⣿⢕⢗⢕⢕⢕⢕⢕⣱⣷⣾⣿⣿⣷⣷⣷⣾⣿⣿⣿⣿⡗⣿⣿⣿⣿⣿⣿⣿⣿⣿⣿⣿⣿⣿⣿⣿⣿⣿⣿⣿⣿⣿⣿⣿⣿⣿⣿⣿⣿⠀⠀⠀⠀⠀⠀⠀⠀⠀⠀⠀⠀</a:t>
            </a:r>
            <a:br/>
            <a:r>
              <a:t>⠀⠀⠀⠀⠀⠀⠀⠀⠀⠀⠀⣿⣿⣿⣿⣿⣿⣿⣿⣿⡇⢕⢕⢕⢕⢕⣾⣿⣿⣿⣿⣿⣿⣿⣿⣿⣿⣿⣿⣿⣿⡜⢻⣿⣿⣿⣿⣿⣿⣿⣿⣿⣿⣿⣿⣿⣿⣿⣿⣿⣿⣿⣿⣿⣿⣿⣿⣿⣿⠀⠀⠀⠀⠀⠀⠀⠀⠀⠀⠀⠀</a:t>
            </a:r>
            <a:br/>
            <a:r>
              <a:t>⠀⠀⠀⠀⠀⠀⠀⠀⠀⠀⠀⣿⣿⣿⣿⣿⣿⣿⣿⣿⣷⢕⢕⢕⢱⣿⣿⣿⣿⣿⣿⣿⣿⣿⣿⣿⣿⣿⣿⢿⣿⡇⢸⣿⣿⣿⣿⣿⣿⣿⣿⣿⣿⣿⣿⣿⣿⣿⣿⣿⣿⣿⣿⣿⣿⣿⣿⣿⣿⠀⠀⠀⠀⠀⠀⠀⠀⠀⠀⠀⠀</a:t>
            </a:r>
            <a:br/>
            <a:r>
              <a:t>⠀⠀⠀⠀⠀⠀⠀⠀⠀⠀⠀⣿⣿⣿⣿⣿⣿⣿⣿⣿⣿⢕⢕⢕⢞⣿⡿⢿⢟⢟⠏⠝⠝⠝⢝⡟⢏⢝⠕⠑⢅⢕⠑⢣⣿⣿⣿⣿⣿⣿⣿⣿⣿⣿⣿⣿⣿⣿⣿⣿⣿⣿⣿⣿⣿⣿⣿⣿⣿⠀⠀⠀⠀⠀⠀⠀⠀⠀⠀⠀⠀</a:t>
            </a:r>
            <a:br/>
            <a:r>
              <a:t>⠀⠀⠀⠀⠀⠀⠀⠀⠀⠀⠀⣿⣿⣿⣿⣿⣿⣿⣿⣿⣿⡇⢕⢕⢕⢕⣱⣷⡕⢕⢄⢱⣕⡄⢔⣿⣧⡱⣴⡕⣕⢕⢕⣼⣿⣿⣿⣿⣿⣿⣿⣿⣿⣿⣿⣿⣿⣿⣿⣿⣿⣿⣿⣿⣿⣿⣿⣿⣿⠀⠀⠀⠀⠀⠀⠀⠀⠀⠀⠀⠀</a:t>
            </a:r>
            <a:br/>
            <a:r>
              <a:t>⠀⠀⠀⠀⠀⠀⠀⠀⠀⠀⠀⣿⣿⣿⣿⣿⣿⣿⣿⣿⣿⣷⣾⣕⢕⣻⣿⣿⣇⢱⢵⣾⣿⢟⣸⣿⣿⣷⣝⣟⣟⣗⣵⣿⣿⣿⣿⣿⣿⣿⣿⣿⣿⣿⣿⣿⣿⣿⣿⣿⣿⣿⣿⣿⣿⣿⣿⣿⣿⠀⠀⠀⠀⠀⠀⠀⠀⠀⠀⠀⠀</a:t>
            </a:r>
            <a:br/>
            <a:r>
              <a:t>⠀⠀⠀⠀⠀⠀⠀⠀⠀⠀⠀⣿⣿⣿⣿⣿⣿⣿⣿⣿⣿⣯⣿⣿⣿⣿⣿⣿⣿⣿⣿⣷⣿⣾⣿⢿⣿⣿⣿⣿⣿⣿⣿⣿⣿⣿⣿⣿⣿⣿⣿⣿⣿⣿⣿⣿⣿⣿⣿⣿⣿⣿⣿⣿⣿⣿⣿⣿⣿⠀⠀⠀⠀⠀⠀⠀⠀⠀⠀⠀⠀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⠀⠀⠀⠀⠀⠀⠀⠀⠀⠀⠀⣿⣿⣿⣿⣿⣿⣿⣿⣿⣿⣿⣿⣿⣿⣿⣿⣿⣿⣿⣿⣿⣿⣿⢿⢿⢿⢿⣻⣿⣿⣿⣿⣿⣿⣿⣿⣿⣿⣿⣿⣿⣿⣿⣿⣿⣿⣿⣿⣿⣿⣿⣿⣿⣿⣿⣿⣿⣿⠀⠀⠀⠀⠀⠀⠀⠀⠀⠀⠀⠀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⠀⠀⠀⠀⠀⠀⠀⠀⠀⠀⠀⣿⣿⣿⣿⣿⣿⣿⣿⣿⣿⣿⣿⣿⣿⣿⣿⣿⣿⣿⣿⣿⣿⣷⣾⣿⣾⣿⣿⣿⣿⣿⣿⣿⣿⣿⣿⣿⣿⣿⣿⣿⣿⣿⣿⣿⣿⣿⣿⣿⣿⣿⣿⣿⣿⣿⣿⣿⣿⠀⠀⠀⠀⠀⠀⠀⠀⠀⠀⠀⠀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⠀⠀⠀⠀⠀⠀⠀⠀⠀⠀⠀⣿⣿⣿⣿⣿⣿⣿⣿⣿⣿⣿⣿⣿⡜⣿⣿⣿⣿⣿⣿⣿⣿⣿⣿⣿⣿⣿⣿⣿⣿⣿⣿⣿⣿⣿⣿⣿⣿⣿⣿⣿⣿⣿⣿⣿⣿⣿⣿⣿⣿⣿⣿⣿⣿⣿⣿⣿⣿⠀⠀⠀⠀⠀⠀⠀⠀⠀⠀⠀⠀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⠀⠀⠀⠀⠀⠀⠀⠀⠀⠀⠀⣿⣿⣿⣿⣿⣿⣿⣿⣿⣿⣿⣿⣿⣿⣿⣿⣿⣿⣿⣿⣿⣿⣿⣿⡿⢣⣿⣿⣿⣿⣿⣿⣿⣿⣿⣿⣿⣿⣿⣿⣿⣿⣿⣿⣿⣿⣿⣿⣿⣿⣿⣿⣿⣿⣿⣿⣿⣿⠀⠀⠀⠀⠀⠀⠀⠀⠀⠀⠀⠀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⠀⠀⠀⠀⠀⠀⠀⠀⠀⠀⠀⣿⣿⣿⣿⣿⣿⣿⣿⣿⣿⢕⢕⣿⣿⣿⣝⣕⣕⢕⠁⢝⣿⣿⣿⣿⣿⣿⣿⣿⣿⣿⣿⣿⣿⣿⣿⣿⣿⣿⣿⣿⣿⣿⣿⣿⣿⣿⣿⣿⣿⣿⣿⣿⣿⣿⣿⣿⣿⠀⠀⠀⠀⠀⠀⠀⠀⠀⠀⠀⠀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⠀⠀⠀⠀⠀⠀⠀⠀⠀⠀⠀⣿⣿⣿⣿⣿⣿⣿⣿⣿⣿⢕⢕⣿⣿⣿⢟⢫⣝⡕⣄⢄⣿⣿⣿⣿⣿⣿⣿⣿⣿⣿⣿⣿⣿⣿⣿⣿⣿⣿⣿⣿⣿⣿⣿⣿⣿⣿⣿⣿⣿⣿⣿⣿⣿⣿⣿⣿⣿⠀⠀⠀⠀⠀⠀⠀⠀⠀⠀⠀⠀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⠀⠀⠀⠀⠀⠀⠀⠀⠀⠀⠀⣿⣿⣿⣿⣿⣿⣿⣿⣿⣿⢕⢕⣿⣿⣿⣿⣾⣿⣿⣾⣱⣿⣿⣿⣿⣿⣿⣿⣿⣿⣿⣿⣿⣿⣿⣿⣿⣿⣿⣿⣿⣿⣿⣿⣿⣿⣿⣿⣿⣿⣿⣿⣿⣿⣿⣿⣿⣿⠀⠀⠀⠀⠀⠀⠀⠀⠀⠀⠀⠀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⠀⠀⠀⠀⠀⠀⠀⠀⠀⠀⠀⣿⣿⣿⣿⣿⣿⣿⣿⣿⣿⢕⢕⣿⣿⣿⣿⣿⣿⢿⣿⣯⣿⣿⣿⣿⣿⣿⣿⣿⣿⣿⣿⣿⣿⣿⣿⣿⣿⣿⣿⣿⣿⣿⣿⣿⣿⣿⣿⣿⣿⣿⣿⣿⣿⣿⣿⣿⣿⠀⠀⠀⠀⠀⠀⠀⠀⠀⠀⠀⠀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⠀⠀⠀⠀⠀⠀⠀⠀⠀⠀⠀⣿⣿⣿⣿⣿⣿⣿⣿⣿⣿⢕⢕⣿⣿⣿⣿⣿⣿⣿⣿⣿⣿⣿⣿⣿⢟⢿⢿⢣⢿⣿⣿⣿⣿⣿⣿⣿⣿⣿⣿⣿⣿⣿⣿⣿⣿⣿⣿⣿⣿⣿⣿⣿⣿⣿⣿⣿⣿⠀⠀⠀⠀⠀⠀⠀⠀⠀⠀⠀⠀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⠀⠀⠀⠀⠀⠀⠀⠀⠀⠀⠀⣿⣿⣿⣿⣿⣿⣿⣿⣿⣿⢕⢕⣿⣿⡗⣻⣿⣿⣿⣿⣿⣿⣿⣿⣿⣧⣱⣵⣿⣷⣾⣿⣿⣿⣿⣿⣿⣿⣿⣿⣿⣿⣿⣿⣿⣿⣿⣿⣿⣿⣿⣿⣿⣿⣿⣿⣿⣿⠀⠀⠀⠀⠀⠀⠀⠀⠀⠀⠀⠀</a:t>
            </a:r>
            <a:br/>
            <a:r>
              <a:t>⠀⠀⠀⠀⠀⠀⠀⠀⠀⠀⠀⣿⣿⣿⣿⣿⣿⣿⣿⣿⣿⢕⢕⣿⣿⢷⢵⢻⣿⣿⣿⣿⣿⣿⣿⣿⣿⣿⣿⣿⣼⣿⣿⣿⣿⣿⣿⣿⣿⣿⣿⣿⣿⣿⣿⣿⣿⣿⣿⣿⣿⣿⣿⣿⣿⣿⣿⣿⣿⠀⠀⠀⠀⠀⠀⠀⠀⠀⠀⠀⠀</a:t>
            </a:r>
            <a:br/>
            <a:r>
              <a:t>⠀⠀⠀⠀⠀⠀⠀⠀⠀⠀⠀⣿⣿⣿⣿⣿⣿⣿⣿⣿⣿⢇⢕⣿⣷⣿⣧⣾⣿⣿⣿⣿⣿⢿⢿⢿⣿⣿⣿⣿⣿⣿⣿⣿⣿⣿⣿⣿⣿⣿⣿⣿⣿⣿⣿⣿⣿⣿⣿⣿⣿⣿⣿⣿⣿⣿⣿⣿⣿⠀⠀⠀⠀⠀⠀⠀⠀⠀⠀⠀⠀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⠀⠀⠀⠀⠀⠀⠀⠀⠀⠀⠀⣿⣿⣿⣿⣿⣿⣿⣿⣿⣿⢕⢕⣿⣿⣿⣿⣿⢝⣽⣽⢕⡕⣽⣧⡟⢿⣿⣿⣿⣿⣿⣿⣿⣿⣿⣿⣿⣿⣿⣿⣿⣿⣿⣿⣿⣿⣿⣿⣿⣿⣿⣿⣿⣿⣿⣿⣿⣿⠀⠀⠀⠀⠀⠀⠀⠀⠀⠀⠀⠀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⠀⠀⠀⠀⠀⠀⠀⠀⠀⠀⠀⣿⣿⣿⣿⣿⣿⣿⣿⣿⣿⢇⢕⣿⣿⣿⣿⣿⣿⣿⣿⣿⣽⣺⣿⣿⣿⣿⣿⣿⣿⣿⣿⣿⣿⣿⣿⣿⣿⣿⣿⣿⣿⣿⣿⣿⣿⣿⣿⣿⣿⣿⣿⣿⣿⣿⣿⣿⣿⠀⠀⠀⠀⠀⠀⠀⠀⠀⠀⠀⠀</a:t>
            </a:r>
            <a:br/>
            <a:r>
              <a:t>⠀⠀⠀⠀⠀⠀⠀⠀⠀⠀⠀⣿⣿⣿⣟⣿⣿⣿⣿⣿⣿⢕⢕⣿⣿⣿⣿⣿⣿⣿⣿⣿⣿⣿⣿⣿⣿⣿⣿⣿⣿⣿⣿⣿⣿⣿⣿⣿⣿⣿⣿⣿⣿⣿⣿⣿⣿⣿⣿⣿⣿⣿⣿⣿⣿⣿⣿⣿⣿⠀⠀⠀⠀⠀⠀⠀⠀⠀⠀⠀⠀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⠀⠀⠀⠀⠀⠀⠀⠀⠀⠀⠀⢸⢜⢝⢝⢝⢿⢿⢿⣿⡿⢕⢕⣿⣿⣿⢿⣿⣿⣿⣿⣿⣿⣿⣿⣿⣿⣿⣿⣿⣿⣿⣿⣿⣿⣿⣿⣿⣿⣿⣿⣿⣿⣿⣿⣿⣿⣿⣿⣿⣿⣿⣿⣿⣿⣿⣿⣿⣿⠀⠀⠀⠀⠀⠀⠀⠀⠀⠀⠀⠀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⠀⠀⠀⠀⠀⠀⠀⠀⠀⠀⠀⠑⠑⠑⠑⠑⠑⠙⠑⠑⠑⠑⠑⠙⠛⠛⠛⠛⠛⠛⠛⠛⠛⠛⠛⠛⠛⠛⠛⠛⠛⠛⠛⠛⠛⠛⠛⠛⠛⠛⠛⠛⠛⠛⠛⠛⠛⠛⠛⠛⠛⠛⠛⠛⠛⠛⠛⠛⠛⠀⠀⠀⠀⠀⠀⠀⠀⠀⠀⠀⠀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⠀⠀⠀⠀⠀⠀⠀⠀⠀⠀⠀⣿⣿⣿⣿⣿⣿⣿⣿⣿⣿⣿⣿⢫⢾⢟⢵⢕⢕⢇⢕⠕⢕⢕⢕⢝⢏⢝⢝⢜⣿⣿⣿⣿⣿⣿⣿⣿⣿⣿⣿⣿⣿⣿⣿⣿⣿⣿⣿⣿⣿⣿⣿⣿⣿⣿⣿⣿⣿⠀⠀⠀⠀⠀⠀⠀⠀⠀⠀⠀⠀</a:t>
            </a:r>
            <a:br/>
            <a:r>
              <a:t>⠀⠀⠀⠀⠀⠀⠀⠀⠀⠀⠀⣿⣿⣿⣿⣿⣿⣿⣿⣿⡿⢏⣱⡟⢜⢕⢕⢕⢕⢕⢕⢄⢐⢕⢕⢕⢕⢕⢕⢕⢟⣿⣿⣿⣿⣿⣿⣿⣿⣿⣿⣿⣿⣿⣿⣿⣿⣿⣿⣿⣿⣿⣿⣿⣿⣿⣿⣿⣿⠀⠀⠀⠀⠀⠀⠀⠀⠀⠀⠀⠀</a:t>
            </a:r>
            <a:br/>
            <a:r>
              <a:t>⠀⠀⠀⠀⠀⠀⠀⠀⠀⠀⠀⣿⣿⣿⣿⣿⣿⣿⣿⣿⡕⣵⣯⢇⢕⢕⢕⢕⢕⢕⢕⢕⢕⢕⢕⢕⢕⢕⢕⢕⢕⢻⣿⣿⣿⣿⣿⣿⣿⣿⣿⣿⣿⣿⣿⣿⣿⣿⣿⣿⣿⣿⣿⣿⣿⣿⣿⣿⣿⠀⠀⠀⠀⠀⠀⠀⠀⠀⠀⠀⠀</a:t>
            </a:r>
            <a:br/>
            <a:r>
              <a:t>⠀⠀⠀⠀⠀⠀⠀⠀⠀⠀⠀⣿⣿⣿⣿⣿⣿⣿⣿⡇⢜⣕⢕⢕⢕⢕⢕⢕⢕⢕⢕⣕⣱⣱⣕⣵⣵⣷⣷⣧⡕⢱⣿⣿⣿⣿⣿⣿⣿⣿⣿⣿⣿⣿⣿⣿⣿⣿⣿⣿⣿⣿⣿⣿⣿⣿⣿⣿⣿⠀⠀⠀⠀⠀⠀⠀⠀⠀⠀⠀⠀</a:t>
            </a:r>
            <a:br/>
            <a:r>
              <a:t>⠀⠀⠀⠀⠀⠀⠀⠀⠀⠀⠀⣿⣿⣿⣿⣿⣿⣿⣿⣷⢕⢕⢕⢕⢕⢕⢕⣵⣷⣿⣿⣿⣿⣿⣿⣿⣿⣿⣿⣿⣧⢕⣿⣿⣿⣿⣿⣿⣿⣿⣿⣿⣿⣿⣿⣿⣿⣿⣿⣿⣿⣿⣿⣿⣿⣿⣿⣿⣿⠀⠀⠀⠀⠀⠀⠀⠀⠀⠀⠀⠀</a:t>
            </a:r>
            <a:br/>
            <a:r>
              <a:t>⠀⠀⠀⠀⠀⠀⠀⠀⠀⠀⠀⣿⣿⣿⣿⣿⣿⣿⣿⣿⡕⢕⢕⢕⢕⢱⢿⣿⣿⣿⣿⣿⣿⣿⣿⣿⣿⣿⣿⣿⣿⢕⣺⣿⣿⣿⣿⣿⣿⣿⣿⣿⣿⣿⣿⣿⣿⣿⣿⣿⣿⣿⣿⣿⣿⣿⣿⣿⣿⠀⠀⠀⠀⠀⠀⠀⠀⠀⠀⠀⠀</a:t>
            </a:r>
            <a:br/>
            <a:r>
              <a:t>⠀⠀⠀⠀⠀⠀⠀⠀⠀⠀⠀⣿⣿⣿⣿⣿⣿⣿⣿⣿⡇⢕⢕⢕⢕⢕⢹⣿⣿⣿⣿⣿⣿⢿⢿⢿⢿⢟⢟⢟⢝⢕⢝⢝⣿⣿⣿⣿⣿⣿⣿⣿⣿⣿⣿⣿⣿⣿⣿⣿⣿⣿⣿⣿⣿⣿⣿⣿⣿⠀⠀⠀⠀⠀⠀⠀⠀⠀⠀⠀⠀</a:t>
            </a:r>
            <a:br/>
            <a:r>
              <a:t>⠀⠀⠀⠀⠀⠀⠀⠀⠀⠀⠀⣿⣿⣿⣿⣿⣿⣿⣿⣿⣇⢕⢕⢕⢕⢕⢜⢕⢗⢇⢕⢕⡕⢅⢜⣷⡇⢱⡄⢕⣕⢕⢕⣸⣿⣿⣿⣿⣿⣿⣿⣿⣿⣿⣿⣿⣿⣿⣿⣿⣿⣿⣿⣿⣿⣿⣿⣿⣿⠀⠀⠀⠀⠀⠀⠀⠀⠀⠀⠀⠀</a:t>
            </a:r>
            <a:br/>
            <a:r>
              <a:t>⠀⠀⠀⠀⠀⠀⠀⠀⠀⠀⠀⣿⣿⣿⣿⣿⣿⣿⣿⣿⣿⣕⡕⢕⢕⢱⣾⣿⣧⢕⢕⣼⣿⡯⢕⣹⣿⣕⢻⣷⣷⡇⢱⣿⣿⣿⣿⣿⣿⣿⣿⣿⣿⣿⣿⣿⣿⣿⣿⣿⣿⣿⣿⣿⣿⣿⣿⣿⣿⠀⠀⠀⠀⠀⠀⠀⠀⠀⠀⠀⠀</a:t>
            </a:r>
            <a:br/>
            <a:r>
              <a:t>⠀⠀⠀⠀⠀⠀⠀⠀⠀⠀⠀⣿⣿⣿⣿⣿⣿⣿⣿⣿⣿⢿⣿⢷⣵⣿⣿⣿⣿⣿⣿⣿⣿⣵⣾⣿⣿⣿⣿⣷⣷⣾⣿⣿⣿⣿⣿⣿⣿⣿⣿⣿⣿⣿⣿⣿⣿⣿⣿⣿⣿⣿⣿⣿⣿⣿⣿⣿⣿⠀⠀⠀⠀⠀⠀⠀⠀⠀⠀⠀⠀</a:t>
            </a:r>
            <a:br/>
            <a:r>
              <a:t>⠀⠀⠀⠀⠀⠀⠀⠀⠀⠀⠀⣿⣿⣿⣿⣿⣿⣿⣿⣿⣿⣾⣏⡕⢿⣿⣿⣿⣿⣿⣿⣿⣿⣿⣿⣽⣿⣿⣿⣿⣿⣿⣿⣿⣿⣿⣿⣿⣿⣿⣿⣿⣿⣿⣿⣿⣿⣿⣿⣿⣿⣿⣿⣿⣿⣿⣿⣿⣿⠀⠀⠀⠀⠀⠀⠀⠀⠀⠀⠀⠀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⠀⠀⠀⠀⠀⠀⠀⠀⠀⠀⠀⣿⣿⣿⣿⣿⣿⣿⣿⣿⣿⣿⣿⣿⣿⣿⣿⣿⣿⣿⣿⣿⣿⣟⣝⣝⣝⣵⣿⣿⣿⣿⣿⣿⣿⣿⣿⣿⣿⣿⣿⣿⣿⣿⣿⣿⣿⣿⣿⣿⣿⣿⣿⣿⣿⣿⣿⣿⣿⠀⠀⠀⠀⠀⠀⠀⠀⠀⠀⠀⠀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⠀⠀⠀⠀⠀⠀⠀⠀⠀⠀⠀⣿⣿⣿⣿⣿⣿⣿⣿⣿⣿⣿⣿⡏⢿⣿⣿⣿⣿⣿⣿⣿⣿⣿⣿⣿⣿⣿⣿⣿⣿⣿⣿⣿⣿⣿⣿⣿⣿⣿⣿⣿⣿⣿⣿⣿⣿⣿⣿⣿⣿⣿⣿⣿⣿⣿⣿⣿⣿⠀⠀⠀⠀⠀⠀⠀⠀⠀⠀⠀⠀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⠀⠀⠀⠀⠀⠀⠀⠀⠀⠀⠀⣿⣿⣿⣿⣿⣿⣿⣿⣿⣿⣿⣿⣿⣜⣿⣿⣿⣿⣿⣿⣿⣿⣿⣿⣿⣿⣿⣿⣿⣿⣿⣿⣿⣿⣿⣿⣿⣿⣿⣿⣿⣿⣿⣿⣿⣿⣿⣿⣿⣿⣿⣿⣿⣿⣿⣿⣿⣿⠀⠀⠀⠀⠀⠀⠀⠀⠀⠀⠀⠀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⠀⠀⠀⠀⠀⠀⠀⠀⠀⠀⠀⣿⣿⣿⣿⣿⣿⣿⣿⣿⣿⣿⣿⣿⣿⣿⣿⣿⣿⣿⣿⣿⣿⣿⣼⣿⣿⣿⣿⣿⣿⣿⣿⣿⣿⣿⣿⣿⣿⣿⣿⣿⣿⣿⣿⣿⣿⣿⣿⣿⣿⣿⣿⣿⣿⣿⣿⣿⣿⠀⠀⠀⠀⠀⠀⠀⠀⠀⠀⠀⠀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⠀⠀⠀⠀⠀⠀⠀⠀⠀⠀⠀⣿⣿⣿⣿⣿⣿⣿⣿⣿⣿⣿⣿⢫⢧⢏⢕⢕⢕⠕⢕⠕⢕⢕⢕⢕⢜⢝⢕⢕⢹⣿⣿⣿⣿⣿⣿⣿⣿⣿⣿⣿⣿⣿⣿⣿⣿⣿⣿⣿⣿⣿⣿⣿⣿⣿⣿⣿⣿⠀⠀⠀⠀⠀⠀⠀⠀⠀⠀⠀⠀</a:t>
            </a:r>
            <a:br/>
            <a:r>
              <a:t>⠀⠀⠀⠀⠀⠀⠀⠀⠀⠀⠀⣿⣿⣿⣿⣿⣿⣿⣿⣿⡿⢟⢹⢞⢜⢕⢕⢕⢕⢔⢔⢔⢕⢕⢕⢕⢕⢕⢕⢕⢸⣿⣿⣿⣿⣿⣿⣿⣿⣿⣿⣿⣿⣿⣿⣿⣿⣿⣿⣿⣿⣿⣿⣿⣿⣿⣿⣿⣿⠀⠀⠀⠀⠀⠀⠀⠀⠀⠀⠀⠀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⠀⠀⠀⠀⠀⠀⠀⠀⠀⠀⠀⣿⣿⣿⣿⣿⣿⣿⣿⣿⢕⢕⢕⢕⢕⢕⢔⢕⢕⢕⢕⢕⢕⢕⢕⢕⢕⢕⢕⢕⢜⢻⣿⣿⣿⣿⣿⣿⣿⣿⣿⣿⣿⣿⣿⣿⣿⣿⣿⣿⣿⣿⣿⣿⣿⣿⣿⣿⣿⠀⠀⠀⠀⠀⠀⠀⠀⠀⠀⠀⠀</a:t>
            </a:r>
            <a:br/>
            <a:r>
              <a:t>⠀⠀⠀⠀⠀⠀⠀⠀⠀⠀⠀⣿⣿⣿⣿⣿⣿⣿⣿⡇⢕⢕⢕⢕⢕⢕⢕⢕⢕⢕⣕⣵⣵⣕⢕⢕⣵⣵⣵⣕⢕⢸⣿⣿⣿⣿⣿⣿⣿⣿⣿⣿⣿⣿⣿⣿⣿⣿⣿⣿⣿⣿⣿⣿⣿⣿⣿⣿⣿⠀⠀⠀⠀⠀⠀⠀⠀⠀⠀⠀⠀</a:t>
            </a:r>
            <a:br/>
            <a:r>
              <a:t>⠀⠀⠀⠀⠀⠀⠀⠀⠀⠀⠀⣿⣿⣿⣿⣿⣿⣿⣿⣇⢕⢕⢕⠕⢕⢕⢕⣱⣷⣿⣿⣿⣿⣿⣿⣿⣿⣿⣿⣿⣇⢕⣿⣿⣿⣿⣿⣿⣿⣿⣿⣿⣿⣿⣿⣿⣿⣿⣿⣿⣿⣿⣿⣿⣿⣿⣿⣿⣿⠀⠀⠀⠀⠀⠀⠀⠀⠀⠀⠀⠀</a:t>
            </a:r>
            <a:br/>
            <a:r>
              <a:t>⠀⠀⠀⠀⠀⠀⠀⠀⠀⠀⠀⣿⣿⣿⣿⣿⣿⣿⣿⣿⢕⢕⢅⢄⢕⢱⣾⣿⣿⣿⣿⣿⣿⣿⣿⣿⣿⣿⣿⣿⣿⡕⣿⣿⣿⣿⣿⣿⣿⣿⣿⣿⣿⣿⣿⣿⣿⣿⣿⣿⣿⣿⣿⣿⣿⣿⣿⣿⣿⠀⠀⠀⠀⠀⠀⠀⠀⠀⠀⠀⠀</a:t>
            </a:r>
            <a:br/>
            <a:r>
              <a:t>⠀⠀⠀⠀⠀⠀⠀⠀⠀⠀⠀⣿⣿⣿⣿⣿⣿⣿⣿⣿⡕⢕⢕⢕⢕⢸⣿⣿⣿⣿⣿⣿⣿⣿⣿⣿⣿⢿⢟⢝⢟⢇⢟⡟⣿⣿⣿⣿⣿⣿⣿⣿⣿⣿⣿⣿⣿⣿⣿⣿⣿⣿⣿⣿⣿⣿⣿⣿⣿⠀⠀⠀⠀⠀⠀⠀⠀⠀⠀⠀⠀</a:t>
            </a:r>
            <a:br/>
            <a:r>
              <a:t>⠀⠀⠀⠀⠀⠀⠀⠀⠀⠀⠀⣿⣿⣿⣿⣿⣿⣿⣿⣿⡇⢕⢕⢕⢕⢜⢟⢝⢽⢝⢕⢝⢝⠕⠕⣷⡵⢕⡁⢕⢕⢕⢕⢸⣿⣿⣿⣿⣿⣿⣿⣿⣿⣿⣿⣿⣿⣿⣿⣿⣿⣿⣿⣿⣿⣿⣿⣿⣿⠀⠀⠀⠀⠀⠀⠀⠀⠀⠀⠀⠀</a:t>
            </a:r>
            <a:br/>
            <a:r>
              <a:t>⠀⠀⠀⠀⠀⠀⠀⠀⠀⠀⠀⣿⣿⣿⣿⣿⣿⣿⣿⣿⣇⣕⡕⢕⢕⣱⣷⣿⣇⡕⢕⣸⣿⣧⢕⢫⣿⡕⢳⣧⣷⣇⣕⣿⣿⣿⣿⣿⣿⣿⣿⣿⣿⣿⣿⣿⣿⣿⣿⣿⣿⣿⣿⣿⣿⣿⣿⣿⣿⠀⠀⠀⠀⠀⠀⠀⠀⠀⠀⠀⠀</a:t>
            </a:r>
            <a:br/>
            <a:r>
              <a:t>⠀⠀⠀⠀⠀⠀⠀⠀⠀⠀⠀⣿⣿⣿⣿⣿⣿⣿⣿⣿⣿⢻⣗⣷⣕⣽⣿⣿⣿⣽⣾⣿⣿⣏⢕⢕⣿⣿⣷⣼⣿⣷⣿⣿⣿⣿⣿⣿⣿⣿⣿⣿⣿⣿⣿⣿⣿⣿⣿⣿⣿⣿⣿⣿⣿⣿⣿⣿⣿⠀⠀⠀⠀⠀⠀⠀⠀⠀⠀⠀⠀</a:t>
            </a:r>
            <a:br/>
            <a:r>
              <a:t>⠀⠀⠀⠀⠀⠀⠀⠀⠀⠀⠀⣿⣿⣿⣿⣿⣿⣿⣿⣿⣿⣾⡏⢜⣿⣿⣿⣿⣿⣿⣿⣿⣿⣿⣷⣿⣿⣿⣿⣿⣿⣿⣿⣿⣿⣿⣿⣿⣿⣿⣿⣿⣿⣿⣿⣿⣿⣿⣿⣿⣿⣿⣿⣿⣿⣿⣿⣿⣿⠀⠀⠀⠀⠀⠀⠀⠀⠀⠀⠀⠀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⠀⠀⠀⠀⠀⠀⠀⠀⠀⠀⠀⣿⣿⣿⣿⣿⣿⣿⣿⣿⣿⣿⣿⣿⣿⣿⣿⣿⣿⣿⣿⣿⣿⡿⢏⢝⢟⢝⣽⣿⣿⣿⣿⣿⣿⣿⣿⣿⣿⣿⣿⣿⣿⣿⣿⣿⣿⣿⣿⣿⣿⣿⣿⣿⣿⣿⣿⣿⣿⠀⠀⠀⠀⠀⠀⠀⠀⠀⠀⠀⠀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⠀⠀⠀⠀⠀⠀⠀⠀⠀⠀⠀⣿⣿⣿⣿⣿⣿⣿⣿⣿⣿⣿⡿⢟⢕⢕⢕⢕⢕⢕⢕⢕⢕⢕⢕⢕⢕⢕⢕⢕⢹⣿⣿⣿⣿⣿⣿⣿⣿⣿⣿⣿⣿⣿⣿⣿⣿⣿⣿⣿⣿⣿⣿⣿⣿⣿⣿⣿⣿⠀⠀⠀⠀⠀⠀⠀⠀⠀⠀⠀⠀</a:t>
            </a:r>
            <a:br/>
            <a:r>
              <a:t>⠀⠀⠀⠀⠀⠀⠀⠀⠀⠀⠀⣿⣿⣿⣿⣿⣿⣿⣿⣿⡿⢟⢕⢕⢕⢕⢕⢕⢱⣯⢕⢕⢕⢕⢑⢕⢕⢕⢔⢔⢸⣿⣿⣿⣿⣿⣿⣿⣿⣿⣿⣿⣿⣿⣿⣿⣿⣿⣿⣿⣿⣿⣿⣿⣿⣿⣿⣿⣿⠀⠀⠀⠀⠀⠀⠀⠀⠀⠀⠀⠀</a:t>
            </a:r>
            <a:br/>
            <a:r>
              <a:t>⠀⠀⠀⠀⠀⠀⠀⠀⠀⠀⠀⣿⣿⣿⣿⣿⣿⣿⣿⣿⢕⢕⢕⢕⢕⢕⢕⢕⢞⢇⢕⢕⢕⢕⢕⢕⢕⢕⢕⢕⢎⣿⣿⣿⣿⣿⣿⣿⣿⣿⣿⣿⣿⣿⣿⣿⣿⣿⣿⣿⣿⣿⣿⣿⣿⣿⣿⣿⣿⠀⠀⠀⠀⠀⠀⠀⠀⠀⠀⠀⠀</a:t>
            </a:r>
            <a:br/>
            <a:r>
              <a:t>⠀⠀⠀⠀⠀⠀⠀⠀⠀⠀⠀⣿⣿⣿⣿⣿⣿⣿⣿⢇⢕⢕⢕⢕⢕⢕⢸⢕⢕⢕⣕⣕⡕⢕⢕⢕⣕⣵⣕⡕⢕⢹⣿⣿⣿⣿⣿⣿⣿⣿⣿⣿⣿⣿⣿⣿⣿⣿⣿⣿⣿⣿⣿⣿⣿⣿⣿⣿⣿⠀⠀⠀⠀⠀⠀⠀⠀⠀⠀⠀⠀</a:t>
            </a:r>
            <a:br/>
            <a:r>
              <a:t>⠀⠀⠀⠀⠀⠀⠀⠀⠀⠀⠀⣿⣿⣿⣿⣿⣿⣿⣿⡇⢕⢕⢕⢕⢕⢕⢕⣵⣿⣿⣿⣿⣿⣿⣿⣿⣿⣿⣿⣿⣇⢜⣿⣿⣿⣿⣿⣿⣿⣿⣿⣿⣿⣿⣿⣿⣿⣿⣿⣿⣿⣿⣿⣿⣿⣿⣿⣿⣿⠀⠀⠀⠀⠀⠀⠀⠀⠀⠀⠀⠀</a:t>
            </a:r>
            <a:br/>
            <a:r>
              <a:t>⠀⠀⠀⠀⠀⠀⠀⠀⠀⠀⠀⣿⣿⣿⣿⣿⣿⣿⣿⣷⢕⢕⢄⢀⢕⣱⣿⣿⣿⣿⣿⣿⣿⣿⣿⣿⣿⣿⣿⣿⣿⡵⣿⣿⣿⣿⣿⣿⣿⣿⣿⣿⣿⣿⣿⣿⣿⣿⣿⣿⣿⣿⣿⣿⣿⣿⣿⣿⣿⠀⠀⠀⠀⠀⠀⠀⠀⠀⠀⠀⠀</a:t>
            </a:r>
            <a:br/>
            <a:r>
              <a:t>⠀⠀⠀⠀⠀⠀⠀⠀⠀⠀⠀⣿⣿⣿⣿⣿⣿⣿⣿⣿⢕⢕⢕⢕⢕⣿⣿⣿⣿⣿⣿⣿⣿⣿⣿⣿⣿⣿⡿⡿⢿⢿⢿⢿⣿⣿⣿⣿⣿⣿⣿⣿⣿⣿⣿⣿⣿⣿⣿⣿⣿⣿⣿⣿⣿⣿⣿⣿⣿⠀⠀⠀⠀⠀⠀⠀⠀⠀⠀⠀⠀</a:t>
            </a:r>
            <a:br/>
            <a:r>
              <a:t>⠀⠀⠀⠀⠀⠀⠀⠀⠀⠀⠀⣿⣿⣿⣿⣿⣿⣿⣿⣿⢕⢕⢕⢕⢕⢿⢟⢟⢟⡟⢏⢟⢟⢇⠕⢽⡕⢕⢕⢕⢕⢕⢕⢱⣿⣿⣿⣿⣿⣿⣿⣿⣿⣿⣿⣿⣿⣿⣿⣿⣿⣿⣿⣿⣿⣿⣿⣿⣿⠀⠀⠀⠀⠀⠀⠀⠀⠀⠀⠀⠀</a:t>
            </a:r>
            <a:br/>
            <a:r>
              <a:t>⠀⠀⠀⠀⠀⠀⠀⠀⠀⠀⠀⣿⣿⣿⣿⣿⣿⣿⣿⣿⡇⢕⡕⢕⢕⣱⣵⣾⣇⡕⢕⢱⣷⣆⢕⢜⣷⡕⢷⣵⣷⡕⢕⣾⣿⣿⣿⣿⣿⣿⣿⣿⣿⣿⣿⣿⣿⣿⣿⣿⣿⣿⣿⣿⣿⣿⣿⣿⣿⠀⠀⠀⠀⠀⠀⠀⠀⠀⠀⠀⠀</a:t>
            </a:r>
            <a:br/>
            <a:r>
              <a:t>⠀⠀⠀⠀⠀⠀⠀⠀⠀⠀⠀⣿⣿⣿⣿⣿⣿⣿⣿⣿⣿⣻⣷⣵⣱⣽⣿⣿⣿⣱⣾⣿⣿⡟⢕⢕⢿⣿⣿⣽⣯⣵⣾⣿⣿⣿⣿⣿⣿⣿⣿⣿⣿⣿⣿⣿⣿⣿⣿⣿⣿⣿⣿⣿⣿⣿⣿⣿⣿⠀⠀⠀⠀⠀⠀⠀⠀⠀⠀⠀⠀</a:t>
            </a:r>
            <a:br/>
            <a:r>
              <a:t>⠀⠀⠀⠀⠀⠀⠀⠀⠀⠀⠀⣿⣿⣿⣿⣿⣿⣿⣿⣿⣿⣼⡇⢹⣿⣿⣿⣿⣿⣿⣿⣿⣿⣿⣵⣗⣻⣿⣿⣿⣿⣿⣿⣿⣿⣿⣿⣿⣿⣿⣿⣿⣿⣿⣿⣿⣿⣿⣿⣿⣿⣿⣿⣿⣿⣿⣿⣿⣿⠀⠀⠀⠀⠀⠀⠀⠀⠀⠀⠀⠀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⠀⠀⠀⠀⠀⠀⠀⠀⠀⠀⠀⣿⣿⣿⣿⣿⣿⣿⣿⣿⣿⣿⣿⣿⣿⣿⣿⣿⣿⣿⣿⣿⣿⣿⢟⢻⣟⢟⣻⣿⣿⣿⣿⣿⣿⣿⣿⣿⣿⣿⣿⣿⣿⣿⣿⣿⣿⣿⣿⣿⣿⣿⣿⣿⣿⣿⣿⣿⣿⠀⠀⠀⠀⠀⠀⠀⠀⠀⠀⠀⠀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⠀⠀⠀⠀⠀⠀⠀⠀⠀⠀⠀⣿⣿⣿⣿⣿⣿⣿⣿⣿⣿⣿⣿⢻⣿⣿⣿⣿⣿⣿⣿⣿⣿⣿⣷⣾⣷⣾⣿⣿⣿⣿⣿⣿⣿⣿⣿⣿⣿⣿⣿⣿⣿⣿⣿⣿⣿⣿⣿⣿⣿⣿⣿⣿⣿⣿⣿⣿⣿⠀⠀⠀⠀⠀⠀⠀⠀⠀⠀⠀⠀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⠀⠀⠀⠀⠀⠀⠀⠀⠀⠀⠀⣿⣿⣿⣿⣿⣿⣿⣿⣿⣿⣿⡿⢏⢕⢕⢕⢕⢱⡇⢕⢕⢕⢕⢕⢕⢕⢕⢕⢜⢿⣿⣿⣿⣿⣿⣿⣿⣿⣿⣿⣿⣿⣿⣿⣿⣿⣿⣿⣿⣿⣿⣿⣿⣿⣿⣿⣿⣿⠀⠀⠀⠀⠀⠀⠀⠀⠀⠀⠀⠀</a:t>
            </a:r>
            <a:br/>
            <a:r>
              <a:t>⠀⠀⠀⠀⠀⠀⠀⠀⠀⠀⠀⣿⣿⣿⣿⣿⣿⣿⣿⣿⣿⢟⢕⢕⢕⢕⢜⢕⣾⣷⡱⢕⢕⢕⢕⢕⢕⢕⢔⢕⢸⣿⣿⣿⣿⣿⣿⣿⣿⣿⣿⣿⣿⣿⣿⣿⣿⣿⣿⣿⣿⣿⣿⣿⣿⣿⣿⣿⣿⠀⠀⠀⠀⠀⠀⠀⠀⠀⠀⠀⠀</a:t>
            </a:r>
            <a:br/>
            <a:r>
              <a:t>⠀⠀⠀⠀⠀⠀⠀⠀⠀⠀⠀⣿⣿⣿⣿⣿⣿⣿⣿⡿⢕⢕⢕⢕⢕⢕⣕⢱⢽⢏⢕⢕⢕⢕⢕⢕⢕⢕⢕⢕⢹⣿⣿⣿⣿⣿⣿⣿⣿⣿⣿⣿⣿⣿⣿⣿⣿⣿⣿⣿⣿⣿⣿⣿⣿⣿⣿⣿⣿⠀⠀⠀⠀⠀⠀⠀⠀⠀⠀⠀⠀</a:t>
            </a:r>
            <a:br/>
            <a:r>
              <a:t>⠀⠀⠀⠀⠀⠀⠀⠀⠀⠀⠀⣿⣿⣿⣿⣿⣿⣿⣿⢕⢕⢕⢕⢕⢕⢜⢗⢕⢕⢕⢕⢕⢕⢕⢕⢕⢕⣕⣕⢕⢕⣿⣿⣿⣿⣿⣿⣿⣿⣿⣿⣿⣿⣿⣿⣿⣿⣿⣿⣿⣿⣿⣿⣿⣿⣿⣿⣿⣿⠀⠀⠀⠀⠀⠀⠀⠀⠀⠀⠀⠀</a:t>
            </a:r>
            <a:br/>
            <a:r>
              <a:t>⠀⠀⠀⠀⠀⠀⠀⠀⠀⠀⠀⣿⣿⣿⣿⣿⣿⣿⣯⢕⢕⢕⢕⢕⢕⢕⢕⣷⣷⣷⣿⣿⣿⣷⣷⣾⣿⣿⣿⣷⡜⣿⣿⣿⣿⣿⣿⣿⣿⣿⣿⣿⣿⣿⣿⣿⣿⣿⣿⣿⣿⣿⣿⣿⣿⣿⣿⣿⣿⠀⠀⠀⠀⠀⠀⠀⠀⠀⠀⠀⠀</a:t>
            </a:r>
            <a:br/>
            <a:r>
              <a:t>⠀⠀⠀⠀⠀⠀⠀⠀⠀⠀⠀⣿⣿⣿⣿⣿⣿⣿⣿⡕⢕⢕⠁⢕⢕⣱⣿⣿⣿⣿⣿⣿⣿⣿⣿⣿⣿⣿⣿⣿⣿⣼⣿⣿⣿⣿⣿⣿⣿⣿⣿⣿⣿⣿⣿⣿⣿⣿⣿⣿⣿⣿⣿⣿⣿⣿⣿⣿⣿⠀⠀⠀⠀⠀⠀⠀⠀⠀⠀⠀⠀</a:t>
            </a:r>
            <a:br/>
            <a:r>
              <a:t>⠀⠀⠀⠀⠀⠀⠀⠀⠀⠀⠀⣿⣿⣿⣿⣿⣿⣿⣿⡇⢕⢕⢕⢕⣱⣿⣿⣿⣿⣿⣿⣿⣿⣿⣿⣿⣿⣿⣿⣿⣿⣾⢿⢿⣿⣿⣿⣿⣿⣿⣿⣿⣿⣿⣿⣿⣿⣿⣿⣿⣿⣿⣿⣿⣿⣿⣿⣿⣿⠀⠀⠀⠀⠀⠀⠀⠀⠀⠀⠀⠀</a:t>
            </a:r>
            <a:br/>
            <a:r>
              <a:t>⠀⠀⠀⠀⠀⠀⠀⠀⠀⠀⠀⣿⣿⣿⣿⣿⣿⣿⣿⡇⢕⢕⢕⢕⢸⣿⢿⢿⢿⢿⢻⢯⠜⢝⢝⣟⢟⢏⠝⢕⢕⢅⢕⣼⣿⣿⣿⣿⣿⣿⣿⣿⣿⣿⣿⣿⣿⣿⣿⣿⣿⣿⣿⣿⣿⣿⣿⣿⣿⠀⠀⠀⠀⠀⠀⠀⠀⠀⠀⠀⠀</a:t>
            </a:r>
            <a:br/>
            <a:r>
              <a:t>⠀⠀⠀⠀⠀⠀⠀⠀⠀⠀⠀⣿⣿⣿⣿⣿⣿⣿⣿⣿⢕⢕⢕⢕⢕⢕⣱⣵⡝⢕⢕⢱⣴⢡⢔⣿⣧⢕⣇⣱⡕⢕⢕⣿⣿⣿⣿⣿⣿⣿⣿⣿⣿⣿⣿⣿⣿⣿⣿⣿⣿⣿⣿⣿⣿⣿⣿⣿⣿⠀⠀⠀⠀⠀⠀⠀⠀⠀⠀⠀⠀</a:t>
            </a:r>
            <a:br/>
            <a:r>
              <a:t>⠀⠀⠀⠀⠀⠀⠀⠀⠀⠀⠀⣿⣿⣿⣿⣿⣿⣿⣿⣿⣷⣷⣧⣕⢕⣺⣿⣿⣿⢧⣷⣿⣿⡏⢕⣱⣿⣿⣽⣟⣟⣣⣼⣿⣿⣿⣿⣿⣿⣿⣿⣿⣿⣿⣿⣿⣿⣿⣿⣿⣿⣿⣿⣿⣿⣿⣿⣿⣿⠀⠀⠀⠀⠀⠀⠀⠀⠀⠀⠀⠀</a:t>
            </a:r>
            <a:br/>
            <a:r>
              <a:t>⠀⠀⠀⠀⠀⠀⠀⠀⠀⠀⠀⣿⣿⣿⣿⣿⣿⣿⣿⣿⣇⣿⡟⣿⣿⣿⣿⣿⣿⣿⣿⣿⣷⣷⣵⡿⢿⣿⣿⣿⣿⣿⣿⣿⣿⣿⣿⣿⣿⣿⣿⣿⣿⣿⣿⣿⣿⣿⣿⣿⣿⣿⣿⣿⣿⣿⣿⣿⣿⠀⠀⠀⠀⠀⠀⠀⠀⠀⠀⠀⠀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⠀⠀⠀⠀⠀⠀⠀⠀⠀⠀⠀⣿⣿⣿⣿⣿⣿⣿⣿⣿⣿⣿⣿⣿⣿⣿⣿⣿⣿⣿⣿⣿⣿⣿⡿⢿⢿⢿⢿⣿⣿⣿⣿⣿⣿⣿⣿⣿⣿⣿⣿⣿⣿⣿⣿⣿⣿⣿⣿⣿⣿⣿⣿⣿⣿⣿⣿⣿⣿⠀⠀⠀⠀⠀⠀⠀⠀⠀⠀⠀⠀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⠀⠀⠀⠀⠀⠀⠀⠀⠀⠀⠀⣿⣿⣿⣿⣿⣿⣿⣿⣿⣿⣿⣿⣿⣿⣿⣿⣿⣿⣿⣿⣿⣿⣯⣵⡷⣣⣵⣿⣿⣿⣿⣿⣿⣿⣿⣿⣿⣿⣿⣿⣿⣿⣿⣿⣿⣿⣿⣿⣿⣿⣿⣿⣿⣿⣿⣿⣿⣿⠀⠀⠀⠀⠀⠀⠀⠀⠀⠀⠀⠀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⠀⠀⠀⠀⠀⠀⠀⠀⠀⠀⠀⣿⣿⣿⣿⣿⣿⣿⣿⣿⣿⣿⣧⢜⣿⣿⣿⣿⣿⣿⣿⣿⣿⣿⣿⣿⣿⣿⣿⣿⣿⣿⣿⣿⣿⣿⣿⣿⣿⣿⣿⣿⣿⣿⣿⣿⣿⣿⣿⣿⣿⣿⣿⣿⣿⣿⣿⣿⣿⠀⠀⠀⠀⠀⠀⠀⠀⠀⠀⠀⠀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⠀⠀⠀⠀⠀⠀⠀⠀⠀⠀⠀⣿⣿⣿⣿⣿⣿⣿⣿⣿⣿⣿⣿⣿⣿⣿⣿⣿⣿⣿⣿⣿⣿⣿⣿⢯⣿⣿⣿⣿⣿⣿⣿⣿⣿⣿⣿⣿⣿⣿⣿⣿⣿⣿⣿⣿⣿⣿⣿⣿⣿⣿⣿⣿⣿⣿⣿⣿⣿⠀⠀⠀⠀⠀⠀⠀⠀⠀⠀⠀⠀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⠀⠀⠀⠀⠀⠀⠀⠀⠀⠀⠀⣿⣿⣿⣿⣿⣿⣿⣿⣿⣿⣿⣿⣿⣿⣿⣿⣿⣿⣿⣿⣿⣿⡿⢏⣾⣿⣿⣿⣿⣿⣿⣿⣿⣿⣿⣿⣿⣿⣿⣿⣿⣿⣿⣿⣿⣿⣿⣿⣿⣿⣿⣿⣿⣿⣿⣿⣿⣿⠀⠀⠀⠀⠀⠀⠀⠀⠀⠀⠀⠀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⠀⠀⠀⠀⠀⠀⠀⠀⠀⠀⠀⣿⣿⣿⣿⣿⣿⣿⣿⣿⣿⣿⡿⢏⢝⡱⣕⢕⣕⢕⢕⢕⢕⢕⢕⢕⢕⢕⢜⢻⣿⣿⣿⣿⣿⣿⣿⣿⣿⣿⣿⣿⣿⣿⣿⣿⣿⣿⣿⣿⣿⣿⣿⣿⣿⣿⣿⣿⣿⠀⠀⠀⠀⠀⠀⠀⠀⠀⠀⠀⠀</a:t>
            </a:r>
            <a:br/>
            <a:r>
              <a:t>⠀⠀⠀⠀⠀⠀⠀⠀⠀⠀⠀⣿⣿⣿⣿⣿⣿⣿⣿⣿⣿⢏⢕⢕⢎⢇⢕⢷⣿⡕⢕⢕⢕⢕⢕⢕⢕⢕⢕⢕⣿⣿⣿⣿⣿⣿⣿⣿⣿⣿⣿⣿⣿⣿⣿⣿⣿⣿⣿⣿⣿⣿⣿⣿⣿⣿⣿⣿⣿⠀⠀⠀⠀⠀⠀⠀⠀⠀⠀⠀⠀</a:t>
            </a:r>
            <a:br/>
            <a:r>
              <a:t>⠀⠀⠀⠀⠀⠀⠀⠀⠀⠀⠀⣿⣿⣿⣿⣿⣿⣿⣿⡏⢕⢕⢕⢕⢕⢕⢕⣕⢟⢕⢕⢕⢑⢕⢕⢕⢕⢕⢕⢼⣿⣿⣿⣿⣿⣿⣿⣿⣿⣿⣿⣿⣿⣿⣿⣿⣿⣿⣿⣿⣿⣿⣿⣿⣿⣿⣿⣿⣿⠀⠀⠀⠀⠀⠀⠀⠀⠀⠀⠀⠀</a:t>
            </a:r>
            <a:br/>
            <a:r>
              <a:t>⠀⠀⠀⠀⠀⠀⠀⠀⠀⠀⠀⣿⣿⣿⣿⣿⣿⣿⡟⢕⢕⢕⢕⢕⢕⢜⢇⢕⢕⢕⢕⢕⢕⢕⢕⢕⢕⢕⢕⢱⣿⣿⣿⣿⣿⣿⣿⣿⣿⣿⣿⣿⣿⣿⣿⣿⣿⣿⣿⣿⣿⣿⣿⣿⣿⣿⣿⣿⣿⠀⠀⠀⠀⠀⠀⠀⠀⠀⠀⠀⠀</a:t>
            </a:r>
            <a:br/>
            <a:r>
              <a:t>⠀⠀⠀⠀⠀⠀⠀⠀⠀⠀⠀⣿⣿⣿⣿⣿⣿⣿⡇⢕⢕⢕⢕⢕⢕⢕⢕⣕⣵⣵⣷⣵⣵⣵⣵⣾⣿⣿⣿⣿⣿⣿⣿⣿⣿⣿⣿⣿⣿⣿⣿⣿⣿⣿⣿⣿⣿⣿⣿⣿⣿⣿⣿⣿⣿⣿⣿⣿⣿⠀⠀⠀⠀⠀⠀⠀⠀⠀⠀⠀⠀</a:t>
            </a:r>
            <a:br/>
            <a:r>
              <a:t>⠀⠀⠀⠀⠀⠀⠀⠀⠀⠀⠀⣿⣿⣿⣿⣿⣿⣿⣧⢕⢔⢔⠑⢕⢕⣕⣾⣿⣿⣿⣿⣿⣿⣿⣿⣿⣿⣿⣿⣿⣯⣿⣿⣿⣿⣿⣿⣿⣿⣿⣿⣿⣿⣿⣿⣿⣿⣿⣿⣿⣿⣿⣿⣿⣿⣿⣿⣿⣿⠀⠀⠀⠀⠀⠀⠀⠀⠀⠀⠀⠀</a:t>
            </a:r>
            <a:br/>
            <a:r>
              <a:t>⠀⠀⠀⠀⠀⠀⠀⠀⠀⠀⠀⣿⣿⣿⣿⣿⣿⣿⣿⢕⢕⢕⢕⢕⢕⢿⣿⣿⣿⣿⣿⣿⣿⣿⣿⣿⣿⣿⣿⣿⣿⣿⣿⣿⣿⣿⣿⣿⣿⣿⣿⣿⣿⣿⣿⣿⣿⣿⣿⣿⣿⣿⣿⣿⣿⣿⣿⣿⣿⠀⠀⠀⠀⠀⠀⠀⠀⠀⠀⠀⠀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⠀⠀⠀⠀⠀⠀⠀⠀⠀⠀⠀⣿⣿⣿⣿⣿⣿⣿⣿⢕⢕⢕⢕⢕⢕⣼⣿⣿⢿⣿⣿⢟⢟⢟⢟⢻⢿⢻⢏⢕⢕⢕⢕⣾⣿⣿⣿⣿⣿⣿⣿⣿⣿⣿⣿⣿⣿⣿⣿⣿⣿⣿⣿⣿⣿⣿⣿⣿⣿⠀⠀⠀⠀⠀⠀⠀⠀⠀⠀⠀⠀</a:t>
            </a:r>
            <a:br/>
            <a:r>
              <a:t>⠀⠀⠀⠀⠀⠀⠀⠀⠀⠀⠀⣿⣿⣿⣿⣿⣿⣿⣿⡇⢕⢕⢕⢕⢕⢕⣕⣵⢻⢕⢕⣵⣄⢕⢕⢿⣕⢱⡕⣱⢕⢕⢱⣿⣿⣿⣿⣿⣿⣿⣿⣿⣿⣿⣿⣿⣿⣿⣿⣿⣿⣿⣿⣿⣿⣿⣿⣿⣿⠀⠀⠀⠀⠀⠀⠀⠀⠀⠀⠀⠀</a:t>
            </a:r>
            <a:br/>
            <a:r>
              <a:t>⠀⠀⠀⠀⠀⠀⠀⠀⠀⠀⠀⣿⣿⣿⣿⣿⣿⣿⣿⣷⣷⣧⡕⢕⢱⣿⣿⣿⡿⢣⣷⣿⣿⡇⢝⣼⣿⣵⣻⡿⣗⣱⣾⣿⣿⣿⣿⣿⣿⣿⣿⣿⣿⣿⣿⣿⣿⣿⣿⣿⣿⣿⣿⣿⣿⣿⣿⣿⣿⠀⠀⠀⠀⠀⠀⠀⠀⠀⠀⠀⠀</a:t>
            </a:r>
            <a:br/>
            <a:r>
              <a:t>⠀⠀⠀⠀⠀⠀⠀⠀⠀⠀⠀⣿⣿⣿⣿⣿⣿⣿⣿⣿⣻⣷⢻⣷⣾⣿⣿⣿⣿⣿⣿⣿⣿⣗⣸⣼⣿⣿⣿⣿⣿⣿⣿⣿⣿⣿⣿⣿⣿⣿⣿⣿⣿⣿⣿⣿⣿⣿⣿⣿⣿⣿⣿⣿⣿⣿⣿⣿⣿⠀⠀⠀⠀⠀⠀⠀⠀⠀⠀⠀⠀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⠀⠀⠀⠀⠀⠀⠀⠀⠀⠀⠀⣿⣿⣿⣿⣿⣿⣿⣿⣿⣿⣧⣵⣻⣿⣿⣿⣿⣿⣿⣿⣿⣿⣿⣿⣿⣿⣿⣿⣿⣿⣿⣿⣿⣿⣿⣿⣿⣿⣿⣿⣿⣿⣿⣿⣿⣿⣿⣿⣿⣿⣿⣿⣿⣿⣿⣿⣿⣿⠀⠀⠀⠀⠀⠀⠀⠀⠀⠀⠀⠀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⠀⠀⠀⠀⠀⠀⠀⠀⠀⠀⠀⣿⣿⣿⣿⣿⣿⣿⣿⣿⣿⣿⣿⣿⣿⣿⣿⣿⣿⣿⣿⣿⣿⣕⣕⡗⡇⣱⣿⣿⣿⣿⣿⣿⣿⣿⣿⣿⣿⣿⣿⣿⣿⣿⣿⣿⣿⣿⣿⣿⣿⣿⣿⣿⣿⣿⣿⣿⣿⠀⠀⠀⠀⠀⠀⠀⠀⠀⠀⠀⠀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⠀⠀⠀⠀⠀⠀⠀⠀⠀⠀⠀⣿⣿⣿⣿⣿⣿⣿⣿⣿⣿⣿⣿⣮⣿⣿⣿⣿⣿⣿⣿⣿⣿⣿⣿⣿⣿⣿⣿⣿⣿⣿⣿⣿⣿⣿⣿⣿⣿⣿⣿⣿⣿⣿⣿⣿⣿⣿⣿⣿⣿⣿⣿⣿⣿⣿⣿⣿⣿⠀⠀⠀⠀⠀⠀⠀⠀⠀⠀⠀⠀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⠀⠀⠀⠀⠀⠀⠀⠀⠀⠀⠀⣿⣿⣿⣿⣿⣿⣿⣿⣿⣿⣿⣿⣿⣿⣿⣿⣿⣿⣿⣿⣿⣿⡿⢇⣿⣿⣿⣿⣿⣿⣿⣿⣿⣿⣿⣿⣿⣿⣿⣿⣿⣿⣿⣿⣿⣿⣿⣿⣿⣿⣿⣿⣿⣿⣿⣿⣿⣿⠀⠀⠀⠀⠀⠀⠀⠀⠀⠀⠀⠀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⠀⠀⠀⠀⠀⠀⠀⠀⠀⠀⠀⣿⣿⣿⣿⣿⣿⣿⣿⣿⣿⢟⡱⣾⡟⡯⢕⢝⢕⢕⢕⢕⢕⢕⢕⢕⢕⢕⢹⣿⣿⣿⣿⣿⣿⣿⣿⣿⣿⣿⣿⣿⣿⣿⣿⣿⣿⣿⣿⣿⣿⣿⣿⣿⣿⣿⣿⣿⣿⠀⠀⠀⠀⠀⠀⠀⠀⠀⠀⠀⠀</a:t>
            </a:r>
            <a:br/>
            <a:r>
              <a:t>⠀⠀⠀⠀⠀⠀⠀⠀⠀⠀⠀⣿⣿⣿⣿⣿⣿⣿⣿⡿⢇⣱⢇⢕⢕⢕⢕⣵⣕⢕⢁⢕⢕⢕⢕⢕⢕⢕⢸⣿⣿⣿⣿⣿⣿⣿⣿⣿⣿⣿⣿⣿⣿⣿⣿⣿⣿⣿⣿⣿⣿⣿⣿⣿⣿⣿⣿⣿⣿⠀⠀⠀⠀⠀⠀⠀⠀⠀⠀⠀⠀</a:t>
            </a:r>
            <a:br/>
            <a:r>
              <a:t>⠀⠀⠀⠀⠀⠀⠀⠀⠀⠀⠀⣿⣿⣿⣿⣿⣿⣿⢏⢕⢜⢇⢕⢕⢕⢕⢵⢏⢕⢕⢕⢔⢕⢕⢕⢱⢵⡵⢿⣿⣿⣿⣿⣿⣿⣿⣿⣿⣿⣿⣿⣿⣿⣿⣿⣿⣿⣿⣿⣿⣿⣿⣿⣿⣿⣿⣿⣿⣿⠀⠀⠀⠀⠀⠀⠀⠀⠀⠀⠀⠀</a:t>
            </a:r>
            <a:br/>
            <a:r>
              <a:t>⠀⠀⠀⠀⠀⠀⠀⠀⠀⠀⠀⣿⣿⣿⣿⣿⣿⡟⢕⢕⢕⢕⢕⢕⢕⢕⢕⢕⢕⢕⢕⢕⢕⢕⢱⣽⣵⣕⣸⣿⣿⣿⣿⣿⣿⣿⣿⣿⣿⣿⣿⣿⣿⣿⣿⣿⣿⣿⣿⣿⣿⣿⣿⣿⣿⣿⣿⣿⣿⠀⠀⠀⠀⠀⠀⠀⠀⠀⠀⠀⠀</a:t>
            </a:r>
            <a:br/>
            <a:r>
              <a:t>⠀⠀⠀⠀⠀⠀⠀⠀⠀⠀⠀⣿⣿⣿⣿⣿⣿⡇⢕⠕⠕⢕⢕⢕⢕⣱⣵⣷⣷⣾⣿⣿⣷⣾⣿⣿⣿⣿⣿⣿⣿⣿⣿⣿⣿⣿⣿⣿⣿⣿⣿⣿⣿⣿⣿⣿⣿⣿⣿⣿⣿⣿⣿⣿⣿⣿⣿⣿⣿⠀⠀⠀⠀⠀⠀⠀⠀⠀⠀⠀⠀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⠀⠀⠀⠀⠀⠀⠀⠀⠀⠀⠀⣿⣿⣿⣿⣿⣿⣧⢕⢕⢕⠀⢅⢕⣵⣿⣿⣿⣿⣿⣿⣿⣿⣿⣿⣿⣿⣿⣿⣿⣿⣿⣿⣿⣿⣿⣿⣿⣿⣿⣿⣿⣿⣿⣿⣿⣿⣿⣿⣿⣿⣿⣿⣿⣿⣿⣿⣿⣿⠀⠀⠀⠀⠀⠀⠀⠀⠀⠀⠀⠀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⠀⠀⠀⠀⠀⠀⠀⠀⠀⠀⠀⣿⣿⣿⣿⣿⣿⣿⢕⢕⢕⢕⢕⣾⣿⣿⣿⣿⣿⣿⣿⣿⣿⣿⣿⣿⣿⣿⢿⢷⢿⢟⢻⣿⣿⣿⣿⣿⣿⣿⣿⣿⣿⣿⣿⣿⣿⣿⣿⣿⣿⣿⣿⣿⣿⣿⣿⣿⣿⠀⠀⠀⠀⠀⠀⠀⠀⠀⠀⠀⠀</a:t>
            </a:r>
            <a:br/>
            <a:r>
              <a:t>⠀⠀⠀⠀⠀⠀⠀⠀⠀⠀⠀⣿⣿⣿⣿⣿⣿⣿⢕⢕⢕⢕⢕⢻⡿⢿⢿⣟⡟⢏⢟⠙⢕⢹⣽⡝⢕⠕⠅⢄⢄⢕⣾⣿⣿⣿⣿⣿⣿⣿⣿⣿⣿⣿⣿⣿⣿⣿⣿⣿⣿⣿⣿⣿⣿⣿⣿⣿⣿⠀⠀⠀⠀⠀⠀⠀⠀⠀⠀⠀⠀</a:t>
            </a:r>
            <a:br/>
            <a:r>
              <a:t>⠀⠀⠀⠀⠀⠀⠀⠀⠀⠀⠀⣿⣿⣿⣿⣿⣿⣿⡇⢕⢕⢕⢕⢕⣱⣵⣷⡜⢕⢕⣵⣴⢔⢕⢻⣧⢕⣕⣱⣕⢕⢱⣿⣿⣿⣿⣿⣿⣿⣿⣿⣿⣿⣿⣿⣿⣿⣿⣿⣿⣿⣿⣿⣿⣿⣿⣿⣿⣿⠀⠀⠀⠀⠀⠀⠀⠀⠀⠀⠀⠀</a:t>
            </a:r>
            <a:br/>
            <a:r>
              <a:t>⠀⠀⠀⠀⠀⠀⠀⠀⠀⠀⠀⣿⣿⣿⣿⣿⣿⣿⣷⣷⣷⣕⡕⢜⣿⣿⣿⢇⢇⣷⣿⣿⢇⢕⢕⣿⣷⣼⣿⣽⣵⣿⣿⣿⣿⣿⣿⣿⣿⣿⣿⣿⣿⣿⣿⣿⣿⣿⣿⣿⣿⣿⣿⣿⣿⣿⣿⣿⣿⠀⠀⠀⠀⠀⠀⠀⠀⠀⠀⠀⠀</a:t>
            </a:r>
            <a:br/>
            <a:r>
              <a:t>⠀⠀⠀⠀⠀⠀⠀⠀⠀⠀⠀⣿⣿⣿⣿⣿⣿⣿⣿⣽⣿⢹⣿⣿⣿⣿⣿⣿⣿⣿⣿⣿⣿⣵⣷⣻⣿⣿⣿⣿⣿⣿⣿⣿⣿⣿⣿⣿⣿⣿⣿⣿⣿⣿⣿⣿⣿⣿⣿⣿⣿⣿⣿⣿⣿⣿⣿⣿⣿⠀⠀⠀⠀⠀⠀⠀⠀⠀⠀⠀⠀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⠀⠀⠀⠀⠀⠀⠀⠀⠀⠀⠀⣿⣿⣿⣿⣿⣿⣿⣿⣿⣿⣿⣿⣿⣿⣿⣿⣿⣿⣿⣿⣿⡿⢿⢿⢿⢟⣿⣿⣿⣿⣿⣿⣿⣿⣿⣿⣿⣿⣿⣿⣿⣿⣿⣿⣿⣿⣿⣿⣿⣿⣿⣿⣿⣿⣿⣿⣿⣿⠀⠀⠀⠀⠀⠀⠀⠀⠀⠀⠀⠀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⠀⠀⠀⠀⠀⠀⠀⠀⠀⠀⠀⣿⣿⣿⣿⣿⣿⣿⣿⣿⣿⢿⣿⣿⣿⣿⣿⣿⣿⣿⣿⣿⣷⣼⣯⣽⣵⣿⣿⣿⣿⣿⣿⣿⣿⣿⣿⣿⣿⣿⣿⣿⣿⣿⣿⣿⣿⣿⣿⣿⣿⣿⣿⣿⣿⣿⣿⣿⣿⠀⠀⠀⠀⠀⠀⠀⠀⠀⠀⠀⠀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⠀⠀⠀⠀⠀⠀⠀⠀⠀⠀⠀⣿⣿⣿⣿⣿⣿⣿⣿⣿⣿⣇⢹⣿⣿⣿⣿⣿⣿⣿⣿⣿⣿⣿⣿⣿⣿⣿⣿⣿⣿⣿⣿⣿⣿⣿⣿⣿⣿⣿⣿⣿⣿⣿⣿⣿⣿⣿⣿⣿⣿⣿⣿⣿⣿⣿⣿⣿⣿⠀⠀⠀⠀⠀⠀⠀⠀⠀⠀⠀⠀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⠀⠀⠀⠀⠀⠀⠀⠀⠀⠀⠀⣿⣿⣿⣿⣿⣿⣿⣿⣿⣿⣿⣧⡹⣿⣿⣿⣿⣿⣿⣿⣿⣿⣿⣿⣿⣿⣿⣿⣿⣿⣿⣿⣿⣿⣿⣿⣿⣿⣿⣿⣿⣿⣿⣿⣿⣿⣿⣿⣿⣿⣿⣿⣿⣿⣿⣿⣿⣿⠀⠀⠀⠀⠀⠀⠀⠀⠀⠀⠀⠀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⠀⠀⠀⠀⠀⠀⠀⠀⠀⠀⠀⣿⣿⣿⣿⣿⣿⣿⣿⣿⣿⣿⣿⣿⣿⣿⣿⣿⣿⣿⣿⣿⡟⣳⣿⣿⣿⣿⣿⣿⣿⣿⣿⣿⣿⣿⣿⣿⣿⣿⣿⣿⣿⣿⣿⣿⣿⣿⣿⣿⣿⣿⣿⣿⣿⣿⣿⣿⣿⠀⠀⠀⠀⠀⠀⠀⠀⠀⠀⠀⠀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⠀⠀⠀⠀⠀⠀⠀⠀⠀⠀⠀⣿⣿⣿⣿⣿⣿⣿⣿⣿⣿⣿⣿⣿⣿⣿⣿⣿⣿⣿⣿⣿⣿⣏⣿⣿⣿⣿⣿⣿⣿⣿⣿⣿⣿⣿⣿⣿⣿⣿⣿⣿⣿⣿⣿⣿⣿⣿⣿⣿⣿⣿⣿⣿⣿⣿⣿⣿⣿⠀⠀⠀⠀⠀⠀⠀⠀⠀⠀⠀⠀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⠀⠀⠀⠀⠀⠀⠀⠀⠀⠀⠀⣿⣿⣿⣿⣿⣿⣿⣿⣿⢟⢱⢇⢇⢝⢕⢕⢣⢕⠕⢕⢕⢕⢕⢕⢕⢕⢕⢹⣿⣿⣿⣿⣿⣿⣿⣿⣿⣿⣿⣿⣿⣿⣿⣿⣿⣿⣿⣿⣿⣿⣿⣿⣿⣿⣿⣿⣿⣾⠀⠀⠀⠀⠀⠀⠀⠀⠀⠀⠀⠀</a:t>
            </a:r>
            <a:br/>
            <a:r>
              <a:t>⠀⠀⠀⠀⠀⠀⠀⠀⠀⠀⠀⣿⣿⣿⣿⣿⣿⣿⢟⢏⢱⢎⢕⢕⢕⢕⢜⢕⢕⢅⢄⠔⢕⢕⢕⢕⢕⢕⢸⣿⣿⣿⣿⣿⣿⣿⣿⣿⣿⣿⣿⣿⣿⣿⣿⣿⣿⣿⣿⣿⣿⣿⣿⣿⣿⣿⣿⣿⣿⠀⠀⠀⠀⠀⠀⠀⠀⠀⠀⠀⠀</a:t>
            </a:r>
            <a:br/>
            <a:r>
              <a:t>⠀⠀⠀⠀⠀⠀⠀⠀⠀⠀⠀⣿⣿⣿⣿⣿⣿⡿⢕⢕⢕⢕⢕⢕⣵⡕⢝⢕⢕⢕⢕⢔⢕⢕⢱⢾⢗⢗⣽⣿⣿⣿⣿⣿⣿⣿⣿⣿⣿⣿⣿⣿⣿⣿⣿⣿⣿⣿⣿⣿⣿⣿⣿⣿⣿⣿⣿⣿⣿⠀⠀⠀⠀⠀⠀⠀⠀⠀⠀⠀⠀</a:t>
            </a:r>
            <a:br/>
            <a:r>
              <a:t>⠀⠀⠀⠀⠀⠀⠀⠀⠀⠀⠀⣿⣿⣿⣿⣿⣿⢕⢕⢕⢕⢕⢕⢕⢕⢇⢕⢕⣱⣵⣕⣕⣕⣕⣷⣿⣷⣧⣿⣿⣿⣿⣿⣿⣿⣿⣿⣿⣿⣿⣿⣿⣿⣿⣿⣿⣿⣿⣿⣿⣿⣿⣿⣿⣿⣿⣿⣿⣿⠀⠀⠀⠀⠀⠀⠀⠀⠀⠀⠀⠀</a:t>
            </a:r>
            <a:br/>
            <a:r>
              <a:t>⠀⠀⠀⠀⠀⠀⠀⠀⠀⠀⠀⣿⣿⣿⣿⣿⣿⢕⢅⢁⢑⠑⢕⢕⢕⣾⣿⣿⣿⣿⣿⣿⣿⣿⣿⣿⣿⣿⣿⣿⣿⣿⣿⣿⣿⣿⣿⣿⣿⣿⣿⣿⣿⣿⣿⣿⣿⣿⣿⣿⣿⣿⣿⣿⣿⣿⣿⣿⣿⠀⠀⠀⠀⠀⠀⠀⠀⠀⠀⠀⠀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⠀⠀⠀⠀⠀⠀⠀⠀⠀⠀⠀⣿⣿⣿⣿⣿⣿⡇⢕⢕⢔⢄⢕⣵⣿⣿⣿⣿⣿⣿⣿⣿⣿⣿⣿⣿⣿⣿⣿⢻⣿⣿⣿⣿⣿⣿⣿⣿⣿⣿⣿⣿⣿⣿⣿⣿⣿⣿⣿⣿⣿⣿⣿⣿⣿⣿⣿⣿⣿⠀⠀⠀⠀⠀⠀⠀⠀⠀⠀⠀⠀</a:t>
            </a:r>
            <a:br/>
            <a:r>
              <a:t>⠀⠀⠀⠀⠀⠀⠀⠀⠀⠀⠀⣿⣿⣿⣿⣿⣿⡇⢕⢕⢕⢕⢱⣿⣿⣿⣿⣿⡿⢿⢿⢿⢿⢿⣿⢿⢟⢏⠝⠝⠝⢹⣿⣿⣿⣿⣿⣿⣿⣿⣿⣿⣿⣿⣿⣿⣿⣿⣿⣿⣿⣿⣿⣿⣿⣿⣿⣿⣿⠀⠀⠀⠀⠀⠀⠀⠀⠀⠀⠀⠀</a:t>
            </a:r>
            <a:br/>
            <a:r>
              <a:t>⠀⠀⠀⠀⠀⠀⠀⠀⠀⠀⠀⣿⣿⣿⣿⣿⣿⣇⢕⢕⢕⢕⢕⢟⢟⢝⢝⢵⢇⢕⢕⠁⠁⢕⢷⢕⢅⡅⢅⢔⢔⢸⣿⣿⣿⣿⣿⣿⣿⣿⣿⣿⣿⣿⣿⣿⣿⣿⣿⣿⣿⣿⣿⣿⣿⣿⣿⣿⣿⠀⠀⠀⠀⠀⠀⠀⠀⠀⠀⠀⠀</a:t>
            </a:r>
            <a:br/>
            <a:r>
              <a:t>⠀⠀⠀⠀⠀⠀⠀⠀⠀⠀⠀⣿⣿⣿⣿⣿⣿⣿⣕⣕⡕⢕⢕⣱⣷⣿⣳⢸⢕⣕⣿⣧⡕⢇⢸⣧⡕⣧⣿⡕⢕⣾⣿⣿⣿⣿⣿⣿⣿⣿⣿⣿⣿⣿⣿⣿⣿⣿⣿⣿⣿⣿⣿⣿⣿⣿⣿⣿⣿⠀⠀⠀⠀⠀⠀⠀⠀⠀⠀⠀⠀</a:t>
            </a:r>
            <a:br/>
            <a:r>
              <a:t>⠀⠀⠀⠀⠀⠀⠀⠀⠀⠀⠀⣿⣿⣿⣿⣿⣿⣿⣿⣿⣿⣧⣕⣼⣿⣿⣷⣵⣸⣟⡿⣟⡕⢕⣜⣿⣿⣷⣷⣾⣿⣿⣿⣿⣿⣿⣿⣿⣿⣿⣿⣿⣿⣿⣿⣿⣿⣿⣿⣿⣿⣿⣿⣿⣿⣿⣿⣿⣿⠀⠀⠀⠀⠀⠀⠀⠀⠀⠀⠀⠀</a:t>
            </a:r>
            <a:br/>
            <a:r>
              <a:t>⠀⠀⠀⠀⠀⠀⠀⠀⠀⠀⠀⣿⣿⣿⣿⣿⣿⣿⣿⣿⣯⣿⣿⣿⣿⣿⣿⣿⣿⣿⣿⣿⣷⣿⣽⣿⣿⣿⣿⣿⣿⣿⣿⣿⣿⣿⣿⣿⣿⣿⣿⣿⣿⣿⣿⣿⣿⣿⣿⣿⣿⣿⣿⣿⣿⣿⣿⣿⣿⠀⠀⠀⠀⠀⠀⠀⠀⠀⠀⠀⠀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⠀⠀⠀⠀⠀⠀⠀⠀⠀⠀⠀⣿⣿⣿⣿⣿⣿⣿⣿⣿⣿⣿⣿⣿⣿⣿⣿⣿⣿⣿⣿⣿⢟⢹⣽⢝⢱⣿⣿⣿⣿⣿⣿⣿⣿⣿⣿⣿⣿⣿⣿⣿⣿⣿⣿⣿⣿⣿⣿⣿⣿⣿⣿⣿⣿⣿⣿⣿⣿⠀⠀⠀⠀⠀⠀⠀⠀⠀⠀⠀⠀</a:t>
            </a:r>
            <a:br/>
            <a:r>
              <a:t>⠀⠀⠀⠀⠀⠀⠀⠀⠀⠀⠀⣿⣿⣿⣿⣿⣿⣿⣿⣿⡟⢻⣿⣿⣿⣿⣿⣿⣿⣿⣿⣿⣿⣾⣷⣾⣿⣿⣿⣿⣿⣿⣿⣿⣿⣿⣿⣿⣿⣿⣿⣿⣿⣿⣿⣿⣿⣿⣿⣿⣿⣿⣿⣿⣿⣿⣿⣿⣿⠀⠀⠀⠀⠀⠀⠀⠀⠀⠀⠀⠀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⠀⠀⠀⠀⠀⠀⠀⠀⠀⠀⠀⣿⣿⣿⣿⣿⣿⣿⣿⣿⣿⣕⢹⣿⣿⣿⣿⣿⣿⣿⣿⣿⣿⣿⣿⣿⣿⣿⣿⣿⣿⣿⣿⣿⣿⣿⣿⣿⣿⣿⣿⣿⣿⣿⣿⣿⣿⣿⣿⣿⣿⣿⣿⣿⣿⣿⣿⣿⣿⠀⠀⠀⠀⠀⠀⠀⠀⠀⠀⠀⠀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⠀⠀⠀⠀⠀⠀⠀⠀⠀⠀⠀⣿⣿⣿⣿⣿⣿⣿⣿⣿⣿⣿⣧⣹⣿⣿⣿⣿⣿⣿⣿⣿⣿⣿⣿⣿⣿⣿⣿⣿⣿⣿⣿⣿⣿⣿⣿⣿⣿⣿⣿⣿⣿⣿⣿⣿⣿⣿⣿⣿⣿⣿⣿⣿⣿⣿⣿⣿⣿⠀⠀⠀⠀⠀⠀⠀⠀⠀⠀⠀⠀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⠀⠀⠀⠀⠀⠀⠀⠀⠀⠀⠀⣿⣿⣿⣿⣿⣿⣿⣿⣿⣿⣿⣿⣿⣿⣿⣿⣿⣿⣿⣿⣯⣱⢿⣿⣿⣿⣿⣿⣿⣿⣿⣿⣿⣿⣿⣿⣿⣿⣿⣿⣿⣿⣿⣿⣿⣿⣿⣿⣿⣿⣿⣿⣿⣿⣿⣿⣿⣿⠀⠀⠀⠀⠀⠀⠀⠀⠀⠀⠀⠀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⠀⠀⠀⠀⠀⠀⠀⠀⠀⠀⠀⣿⣿⣿⣿⣿⣿⣿⣿⣿⣿⣿⣿⣿⣿⣿⣿⣿⣿⣿⣿⣿⣽⣿⣿⣿⣿⣿⣿⣿⣿⣿⣿⣿⣿⣿⣿⣿⣿⣿⣿⣿⣿⣿⣿⣿⣿⣿⣿⣿⣿⣿⣿⣿⣿⣿⣿⣿⣿⠀⠀⠀⠀⠀⠀⠀⠀⠀⠀⠀⠀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⠀⠀⠀⠀⠀⠀⠀⠀⠀⠀⠀⣿⣿⣿⣿⣿⣿⣿⣿⡿⢕⢜⢕⢕⢕⢕⢱⢗⢕⠁⠁⢕⢕⢕⢕⢕⢕⢕⣼⣿⣿⣿⣿⣿⣿⣿⣿⣿⣿⣿⣿⣿⣿⣿⣿⣿⣿⣿⣿⣿⣿⣿⣿⣿⣿⣿⣿⣿⣿⠀⠀⠀⠀⠀⠀⠀⠀⠀⠀⠀⠀</a:t>
            </a:r>
            <a:br/>
            <a:r>
              <a:t>⠀⠀⠀⠀⠀⠀⠀⠀⠀⠀⠀⣿⣿⣿⣿⣿⣿⡿⢕⢕⢕⢕⢕⢕⢕⢕⡵⢕⢕⢕⢕⢁⢕⢕⢕⢱⣕⡕⣿⣿⣿⣿⣿⣿⣿⣿⣿⣿⣿⣿⣿⣿⣿⣿⣿⣿⣿⣿⣿⣿⣿⣿⣿⣿⣿⣿⣿⣿⣿⠀⠀⠀⠀⠀⠀⠀⠀⠀⠀⠀⠀</a:t>
            </a:r>
            <a:br/>
            <a:r>
              <a:t>⠀⠀⠀⠀⠀⠀⠀⠀⠀⠀⠀⣿⣿⣿⣿⣿⣿⢇⢕⢕⢕⢕⢕⢕⢳⢕⢕⢕⢕⢕⢕⢕⢕⢕⢕⣻⣝⢹⣿⣿⣿⣿⣿⣿⣿⣿⣿⣿⣿⣿⣿⣿⣿⣿⣿⣿⣿⣿⣿⣿⣿⣿⣿⣿⣿⣿⣿⣿⣿⠀⠀⠀⠀⠀⠀⠀⠀⠀⠀⠀⠀</a:t>
            </a:r>
            <a:br/>
            <a:r>
              <a:t>⠀⠀⠀⠀⠀⠀⠀⠀⠀⠀⠀⣿⣿⣿⣿⣿⡇⢕⢕⢕⢕⢕⢕⢕⢕⣕⣵⣷⣾⣿⣷⣷⣵⣵⣿⣿⣿⣿⣿⣿⣿⣿⣿⣿⣿⣿⣿⣿⣿⣿⣿⣿⣿⣿⣿⣿⣿⣿⣿⣿⣿⣿⣿⣿⣿⣿⣿⣿⣿⠀⠀⠀⠀⠀⠀⠀⠀⠀⠀⠀⠀</a:t>
            </a:r>
            <a:br/>
            <a:r>
              <a:t>⠀⠀⠀⠀⠀⠀⠀⠀⠀⠀⠀⣿⣿⣿⣿⣿⣷⢕⢔⢔⠁⠁⢕⢕⣵⣿⣿⣿⣿⣿⣿⣿⣿⣿⣿⣿⣿⣿⣿⣿⣿⣿⣿⣿⣿⣿⣿⣿⣿⣿⣿⣿⣿⣿⣿⣿⣿⣿⣿⣿⣿⣿⣿⣿⣿⣿⣿⣿⣿⠀⠀⠀⠀⠀⠀⠀⠀⠀⠀⠀⠀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⠀⠀⠀⠀⠀⠀⠀⠀⠀⠀⠀⣿⣿⣿⣿⣿⣿⡕⢕⢕⢕⢕⢱⣿⣿⣿⣿⣿⣿⣿⣿⣿⣿⣿⣿⣿⣿⣿⣿⣽⣿⣿⣿⣿⣿⣿⣿⣿⣿⣿⣿⣿⣿⣿⣿⣿⣿⣿⣿⣿⣿⣿⣿⣿⣿⣿⣿⣿⣿⠀⠀⠀⠀⠀⠀⠀⠀⠀⠀⠀⠀</a:t>
            </a:r>
            <a:br/>
            <a:r>
              <a:t>⠀⠀⠀⠀⠀⠀⠀⠀⠀⠀⠀⣿⣿⣿⣿⣿⣿⢇⢕⢕⢕⢕⢸⣿⣿⣿⢿⢝⣗⢏⢜⠝⢝⢟⢟⢏⢕⠕⢑⠑⢕⢣⣿⣿⣿⣿⣿⣿⣿⣿⣿⣿⣿⣿⣿⣿⣿⣿⣿⣿⣿⣿⣿⣿⣿⣿⣿⣿⣿⠀⠀⠀⠀⠀⠀⠀⠀⠀⠀⠀⠀</a:t>
            </a:r>
            <a:br/>
            <a:r>
              <a:t>⠀⠀⠀⠀⠀⠀⠀⠀⠀⠀⠀⣿⣿⣿⣿⣿⣿⡇⢕⢕⢕⢕⢕⢝⣕⣕⡕⢏⢕⢕⣄⡄⢄⢜⢿⡕⢔⢔⡵⢕⢕⣾⣿⣿⣿⣿⣿⣿⣿⣿⣿⣿⣿⣿⣿⣿⣿⣿⣿⣿⣿⣿⣿⣿⣿⣿⣿⣿⣿⠀⠀⠀⠀⠀⠀⠀⠀⠀⠀⠀⠀</a:t>
            </a:r>
            <a:br/>
            <a:r>
              <a:t>⠀⠀⠀⠀⠀⠀⠀⠀⠀⠀⠀⣿⣿⣿⣿⣿⣿⣷⣵⣷⣕⢕⢕⣿⣿⣿⡇⢱⢱⣼⣿⣷⢕⢕⣺⣷⣜⣻⣿⣇⣵⣿⣿⣿⣿⣿⣿⣿⣿⣿⣿⣿⣿⣿⣿⣿⣿⣿⣿⣿⣿⣿⣿⣿⣿⣿⣿⣿⣿⠀⠀⠀⠀⠀⠀⠀⠀⠀⠀⠀⠀</a:t>
            </a:r>
            <a:br/>
            <a:r>
              <a:t>⠀⠀⠀⠀⠀⠀⠀⠀⠀⠀⠀⣿⣿⣿⣿⣿⣿⣿⣗⣿⣟⣿⣷⣿⣿⣿⣷⣷⣾⣿⣿⣷⣇⣼⣼⣿⣿⣿⣿⣿⣿⣿⣿⣿⣿⣿⣿⣿⣿⣿⣿⣿⣿⣿⣿⣿⣿⣿⣿⣿⣿⣿⣿⣿⣿⣿⣿⣿⣿⠀⠀⠀⠀⠀⠀⠀⠀⠀⠀⠀⠀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⠀⠀⠀⠀⠀⠀⠀⠀⠀⠀⠀⣿⣿⣿⣿⣿⣿⣿⣿⣿⣿⣿⣿⣿⣿⣿⣿⣿⣿⣿⣿⣯⣕⣳⣏⣱⣼⣿⣿⣿⣿⣿⣿⣿⣿⣿⣿⣿⣿⣿⣿⣿⣿⣿⣿⣿⣿⣿⣿⣿⣿⣿⣿⣿⣿⣿⣿⣿⣿⠀⠀⠀⠀⠀⠀⠀⠀⠀⠀⠀⠀</a:t>
            </a:r>
            <a:br/>
            <a:r>
              <a:t>⠀⠀⠀⠀⠀⠀⠀⠀⠀⠀⠀⣿⣿⣿⣿⣿⣿⣿⣿⣿⡜⢹⣿⣿⣿⣿⣿⣿⣿⣿⣿⣿⣿⣿⣿⣿⣿⣿⣿⣿⣿⣿⣿⣿⣿⣿⣿⣿⣿⣿⣿⣿⣿⣿⣿⣿⣿⣿⣿⣿⣿⣿⣿⣿⣿⣿⣿⣿⣿⠀⠀⠀⠀⠀⠀⠀⠀⠀⠀⠀⠀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⠀⠀⠀⠀⠀⠀⠀⠀⠀⠀⠀⣿⣿⣿⣿⣿⣿⣿⣿⣿⣿⣿⣷⣝⣿⣿⣿⣿⣿⣿⣿⣿⣿⣿⣿⣿⣿⣿⣿⣿⣿⣿⣿⣿⣿⣿⣿⣿⣿⣿⣿⣿⣿⣿⣿⣿⣿⣿⣿⣿⣿⣿⣿⣿⣿⣿⣿⣿⣿⠀⠀⠀⠀⠀⠀⠀⠀⠀⠀⠀⠀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⠀⠀⠀⠀⠀⠀⠀⠀⠀⠀⠀⣿⣿⣿⣿⣿⣿⣿⣿⣿⣿⣿⣿⣿⣿⣿⣿⣿⣿⣿⣿⡿⢏⣿⣿⣿⣿⣿⣿⣿⣿⣿⣿⣿⣿⣿⣿⣿⣿⣿⣿⣿⣿⣿⣿⣿⣿⣿⣿⣿⣿⣿⣿⣿⣿⣿⣿⣿⣿⠀⠀⠀⠀⠀⠀⠀⠀⠀⠀⠀⠀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⠀⠀⠀⠀⠀⠀⠀⠀⠀⠀⠀⣿⣿⣿⣿⣿⣿⡿⢏⢕⢕⢕⢕⢕⢕⢕⣹⢟⢕⢅⠄⠕⢕⢅⢕⢕⢕⣸⣿⣿⣿⣿⣿⣿⣿⣿⣿⣿⣿⣿⣿⣿⣿⣿⣿⣿⣿⣿⣿⣿⣿⣿⣿⣿⣿⣿⣿⣿⣿⠀⠀⠀⠀⠀⠀⠀⠀⠀⠀⠀⠀</a:t>
            </a:r>
            <a:br/>
            <a:r>
              <a:t>⠀⠀⠀⠀⠀⠀⠀⠀⠀⠀⠀⣿⣿⣿⣿⣿⡿⢕⢕⢕⢕⢕⢕⢕⣇⢑⢝⢕⢕⢕⢕⢕⢅⢕⢕⡾⢷⢿⣿⣿⣿⣿⣿⣿⣿⣿⣿⣿⣿⣿⣿⣿⣿⣿⣿⣿⣿⣿⣿⣿⣿⣿⣿⣿⣿⣿⣿⣿⡿⠀⠀⠀⠀⠀⠀⠀⠀⠀⠀⠀⠀</a:t>
            </a:r>
            <a:br/>
            <a:r>
              <a:t>⠀⠀⠀⠀⠀⠀⠀⠀⠀⠀⠀⣿⣿⣿⣿⣿⢇⢑⢕⢕⢕⢕⢕⢕⢕⢕⡕⣕⣕⣵⣕⡕⢕⢕⣵⣷⣧⣼⣿⣿⣿⣿⣿⣿⣿⣿⣿⣿⣿⣿⣿⣿⣿⣿⣿⣿⣿⣿⣿⣿⣿⣿⣿⣿⣿⣿⣿⣿⣿⠀⠀⠀⠀⠀⠀⠀⠀⠀⠀⠀⠀</a:t>
            </a:r>
            <a:br/>
            <a:r>
              <a:t>⠀⠀⠀⠀⠀⠀⠀⠀⠀⠀⠀⣿⣿⣿⣿⣿⢕⢑⠁⠁⠑⠕⢕⢕⣱⣿⣿⣿⣿⣿⣿⣿⣿⣿⣿⣿⣿⣿⣿⣿⣿⣿⣿⣿⣿⣿⣿⣿⣿⣿⣿⣿⣿⣿⣿⣿⣿⣿⣿⣿⣿⣿⣿⣿⣿⣿⣿⣿⣿⠀⠀⠀⠀⠀⠀⠀⠀⠀⠀⠀⠀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⠀⠀⠀⠀⠀⠀⠀⠀⠀⠀⠀⣿⣿⣿⣿⣿⡇⢕⢕⢅⢄⢅⢕⣼⣿⣿⣿⣿⣿⣿⣿⣿⣿⣿⣿⣿⣿⣿⣿⣿⣿⣿⣿⣿⣿⣿⣿⣿⣿⣿⣿⣿⣿⣿⣿⣿⣿⣿⣿⣿⣿⣿⣿⣿⣿⣿⣿⣿⣿⠀⠀⠀⠀⠀⠀⠀⠀⠀⠀⠀⠀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⠀⠀⠀⠀⠀⠀⠀⠀⠀⠀⠀⣿⣿⣿⣿⣿⡇⢕⢕⢕⢕⢕⣿⣿⣿⣿⣿⣿⣿⣿⣿⣿⣿⣿⣿⢿⢟⢿⢟⠟⢟⣻⣿⣿⣿⣿⣿⣿⣿⣿⣿⣿⣿⣿⣿⣿⣿⣿⣿⣿⣿⣿⣿⣿⣿⣿⣿⣿⣿⠀⠀⠀⠀⠀⠀⠀⠀⠀⠀⠀⠀</a:t>
            </a:r>
            <a:br/>
            <a:r>
              <a:t>⠀⠀⠀⠀⠀⠀⠀⠀⠀⠀⠀⣿⣿⣿⣿⣿⡇⢕⢕⢕⢕⢕⢜⢟⢟⢫⢹⡵⢇⢕⠁⠁⠕⢣⡕⢕⢑⢀⢔⢄⢕⣾⣿⣿⣿⣿⣿⣿⣿⣿⣿⣿⣿⣿⣿⣿⣿⣿⣿⣿⣿⣿⣿⣿⣿⣿⣿⣿⣿⠀⠀⠀⠀⠀⠀⠀⠀⠀⠀⠀⠀</a:t>
            </a:r>
            <a:br/>
            <a:r>
              <a:t>⠀⠀⠀⠀⠀⠀⠀⠀⠀⠀⠀⣿⣿⣿⣿⣿⣷⢕⣕⡕⢕⢕⢱⣵⣷⣷⢕⢇⢕⣸⣷⣕⢕⢕⣿⡕⢧⣵⣵⢕⢱⣿⣿⣿⣿⣿⣿⣿⣿⣿⣿⣿⣿⣿⣿⣿⣿⣿⣿⣿⣿⣿⣿⣿⣿⣿⣿⣿⣿⠀⠀⠀⠀⠀⠀⠀⠀⠀⠀⠀⠀</a:t>
            </a:r>
            <a:br/>
            <a:r>
              <a:t>⠀⠀⠀⠀⠀⠀⠀⠀⠀⠀⠀⣿⣿⣿⣿⣿⣿⣿⣻⣟⣷⣕⣱⣿⣿⣿⣧⣕⣿⣿⣿⣏⢕⢕⢻⣿⣷⣯⣽⣷⣿⣿⣿⣿⣿⣿⣿⣿⣿⣿⣿⣿⣿⣿⣿⣿⣿⣿⣿⣿⣿⣿⣿⣿⣿⣿⣿⣿⣿⠀⠀⠀⠀⠀⠀⠀⠀⠀⠀⠀⠀</a:t>
            </a:r>
            <a:br/>
            <a:r>
              <a:t>⠀⠀⠀⠀⠀⠀⠀⠀⠀⠀⠀⣿⣿⣿⣿⣿⣿⣿⣿⣿⣼⣿⣿⣿⣿⣿⣿⣿⣿⣿⣿⣿⣵⣿⣿⣿⣿⣿⣿⣿⣿⣿⣿⣿⣿⣿⣿⣿⣿⣿⣿⣿⣿⣿⣿⣿⣿⣿⣿⣿⣿⣿⣿⣿⣿⣿⣿⣿⣿⠀⠀⠀⠀⠀⠀⠀⠀⠀⠀⠀⠀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⠀⠀⠀⠀⠀⠀⠀⠀⠀⠀⠀⣿⣿⣿⣿⣿⣿⣿⣿⣷⣿⣿⣿⣿⣿⣿⣿⣿⣿⣿⣿⡟⢟⣟⣟⢝⣽⣿⣿⣿⣿⣿⣿⣿⣿⣿⣿⣿⣿⣿⣿⣿⣿⣿⣿⣿⣿⣿⣿⣿⣿⣿⣿⣿⣿⣿⣿⣿⣿⠀⠀⠀⠀⠀⠀⠀⠀⠀⠀⠀⠀</a:t>
            </a:r>
            <a:br/>
            <a:r>
              <a:t>⠀⠀⠀⠀⠀⠀⠀⠀⠀⠀⠀⣿⣿⣿⣿⣿⣿⣿⣿⡏⢿⣿⣿⣿⣿⣿⣿⣿⣿⣿⣿⣿⣷⣯⣵⣾⣿⣿⣿⣿⣿⣿⣿⣿⣿⣿⣿⣿⣿⣿⣿⣿⣿⣿⣿⣿⣿⣿⣿⣿⣿⣿⣿⣿⣿⣿⣿⣿⣿⠀⠀⠀⠀⠀⠀⠀⠀⠀⠀⠀⠀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⠀⠀⠀⠀⠀⠀⠀⠀⠀⠀⠀⣿⣿⣿⣿⣿⣿⣿⣿⣷⣕⢻⣿⣿⣿⣿⣿⣿⣿⣿⣿⣿⣿⣿⣿⣿⣿⣿⣿⣿⣿⣿⣿⣿⣿⣿⣿⣿⣿⣿⣿⣿⣿⣿⣿⣿⣿⣿⣿⣿⣿⣿⣿⣿⣿⣿⣿⣿⣿⠀⠀⠀⠀⠀⠀⠀⠀⠀⠀⠀⠀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⠀⠀⠀⠀⠀⠀⠀⠀⠀⠀⠀⣿⣿⣿⣿⣿⣿⣿⣿⣿⣿⣿⣿⣮⣿⣿⣿⣿⣿⣿⣿⣿⣿⣿⣿⣿⣿⣿⣿⣿⣿⣿⣿⣿⣿⣿⣿⣿⣿⣿⣿⣿⣿⣿⣿⣿⣿⣿⣿⣿⣿⣿⣿⣿⣿⣿⣿⣿⣿⠀⠀⠀⠀⠀⠀⠀⠀⠀⠀⠀⠀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⠀⠀⠀⠀⠀⠀⠀⠀⠀⠀⠀⣿⣿⣿⣿⣿⣿⢟⢝⢕⢕⢕⢕⢕⢕⢕⢹⢿⢕⢕⢀⢕⢕⢕⢕⢕⢕⣱⣿⣿⣿⣿⣿⣿⣿⣿⣿⣿⣿⣿⣿⣿⣿⣿⣿⣿⣿⣿⣿⣿⣿⣿⣿⣿⣿⣿⣿⣿⣿⠀⠀⠀⠀⠀⠀⠀⠀⠀⠀⠀⠀</a:t>
            </a:r>
            <a:br/>
            <a:r>
              <a:t>⠀⠀⠀⠀⠀⠀⠀⠀⠀⠀⠀⣿⣿⣿⣿⣿⡿⢕⢕⢕⢕⢕⢕⢱⣗⢜⢝⢕⢕⢅⢕⢕⢅⢕⢕⢼⢿⣿⣿⣿⣿⣿⣿⣿⣿⣿⣿⣿⣿⣿⣿⣿⣿⣿⣿⣿⣿⣿⣿⣿⣿⣿⣿⣿⣿⣿⣿⣿⣿⠀⠀⠀⠀⠀⠀⠀⠀⠀⠀⠀⠀</a:t>
            </a:r>
            <a:br/>
            <a:r>
              <a:t>⠀⠀⠀⠀⠀⠀⠀⠀⠀⠀⠀⣿⣿⣿⣿⣿⢕⢕⢕⢕⢕⢕⢕⢕⢕⢕⣕⣕⣱⣵⣵⣕⡕⣱⣵⣷⣷⣽⣿⣿⣿⣿⣿⣿⣿⣿⣿⣿⣿⣿⣿⣿⣿⣿⣿⣿⣿⣿⣿⣿⣿⣿⣿⣿⣿⣿⣿⣿⣯⠀⠀⠀⠀⠀⠀⠀⠀⠀⠀⠀⠀</a:t>
            </a:r>
            <a:br/>
            <a:r>
              <a:t>⠀⠀⠀⠀⠀⠀⠀⠀⠀⠀⠀⣿⣿⣿⣿⣿⢕⢁⢁⠁⠑⠕⢕⢕⣱⣿⣿⣿⣿⣿⣿⣿⣿⣿⣿⣿⣿⣿⣿⣿⣿⣿⣿⣿⣿⣿⣿⣿⣿⣿⣿⣿⣿⣿⣿⣿⣿⣿⣿⣿⣿⣿⣿⣿⣿⣿⣿⣿⣿⠀⠀⠀⠀⠀⠀⠀⠀⠀⠀⠀⠀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⠀⠀⠀⠀⠀⠀⠀⠀⠀⠀⠀⣿⣿⣿⣿⣿⡕⢄⢕⢔⢄⢔⢱⣾⣿⣿⣿⣿⣿⣿⣿⣿⣿⣿⣿⣿⣿⣿⣿⣿⣿⣿⣿⣿⣿⣿⣿⣿⣿⣿⣿⣿⣿⣿⣿⣿⣿⣿⣿⣿⣿⣿⣿⣿⣿⣿⣿⣿⣿⠀⠀⠀⠀⠀⠀⠀⠀⠀⠀⠀⠀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⠀⠀⠀⠀⠀⠀⠀⠀⠀⠀⠀⣿⣿⣿⣿⣿⡕⢕⢕⢕⢕⢕⣿⣿⣿⣿⣿⣿⣿⣿⣿⣿⢿⣿⡿⢿⢟⢟⢟⠏⢝⢹⣿⣿⣿⣿⣿⣿⣿⣿⣿⣿⣿⣿⣿⣿⣿⣿⣿⣿⣿⣿⣿⣿⣿⣿⣿⣿⣿⠀⠀⠀⠀⠀⠀⠀⠀⠀⠀⠀⠀</a:t>
            </a:r>
            <a:br/>
            <a:r>
              <a:t>⠀⠀⠀⠀⠀⠀⠀⠀⠀⠀⠀⣿⣿⣿⣿⣿⡇⢕⢕⢕⢕⢕⢜⢟⢏⢝⢹⡗⢕⢝⠉⠑⠁⢳⡇⢔⢁⢀⢔⢔⢕⣿⣿⣿⣿⣿⣿⣿⣿⣿⣿⣿⣿⣿⣿⣿⣿⣿⣿⣿⣿⣿⣿⣿⣿⣿⣿⣿⣿⠀⠀⠀⠀⠀⠀⠀⠀⠀⠀⠀⠀</a:t>
            </a:r>
            <a:br/>
            <a:r>
              <a:t>⠀⠀⠀⠀⠀⠀⠀⠀⠀⠀⠀⣿⣿⣿⣿⣿⣧⢕⣕⡕⢕⢕⢱⣷⣾⣿⡕⢇⢕⣼⣷⣕⢕⢕⣿⡕⢣⣾⣕⢕⣸⣿⣿⣿⣿⣿⣿⣿⣿⣿⣿⣿⣿⣿⣿⣿⣿⣿⣿⣿⣿⣿⣿⣿⣿⣿⣿⣿⣿⠀⠀⠀⠀⠀⠀⠀⠀⠀⠀⠀⠀</a:t>
            </a:r>
            <a:br/>
            <a:r>
              <a:t>⠀⠀⠀⠀⠀⠀⠀⠀⠀⠀⠀⣿⣿⣿⣿⣿⣿⣿⣿⡿⣷⣵⣵⣿⣿⣿⣵⣵⣝⣻⣟⣇⢕⢕⣽⣿⣷⣷⣷⣾⣿⣿⣿⣿⣿⣿⣿⣿⣿⣿⣿⣿⣿⣿⣿⣿⣿⣿⣿⣿⣿⣿⣿⣿⣿⣿⣿⣿⣿⠀⠀⠀⠀⠀⠀⠀⠀⠀⠀⠀⠀</a:t>
            </a:r>
            <a:br/>
            <a:r>
              <a:t>⠀⠀⠀⠀⠀⠀⠀⠀⠀⠀⠀⣿⣿⣿⣿⣿⣿⣿⣿⣧⣿⣿⣿⣿⣿⣿⣿⣿⣿⣿⣿⣿⣷⣯⣽⣿⣿⣿⣿⣿⣿⣿⣿⣿⣿⣿⣿⣿⣿⣿⣿⣿⣿⣿⣿⣿⣿⣿⣿⣿⣿⣿⣿⣿⣿⣿⣿⣿⣿⠀⠀⠀⠀⠀⠀⠀⠀⠀⠀⠀⠀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⠀⠀⠀⠀⠀⠀⠀⠀⠀⠀⠀⣿⣿⣿⣿⣿⣿⣿⣿⣷⣿⣿⣿⣿⣿⣿⣿⣿⣿⣿⣿⡟⢝⣝⣝⢕⣿⣿⣿⣿⣿⣿⣿⣿⣿⣿⣿⣿⣿⣿⣿⣿⣿⣿⣿⣿⣿⣿⣿⣿⣿⣿⣿⣿⣿⣿⣿⣿⣿⠀⠀⠀⠀⠀⠀⠀⠀⠀⠀⠀⠀</a:t>
            </a:r>
            <a:br/>
            <a:r>
              <a:t>⠀⠀⠀⠀⠀⠀⠀⠀⠀⠀⠀⣿⣿⣿⣿⣿⣿⣿⣿⢝⢻⣿⣿⣿⣿⣿⣿⣿⣿⣿⣿⣿⣾⣷⣷⣾⣿⣿⣿⣿⣿⣿⣿⣿⣿⣿⣿⣿⣿⣿⣿⣿⣿⣿⣿⣿⣿⣿⣿⣿⣿⣿⣿⣿⣿⣿⣿⣿⣿⠀⠀⠀⠀⠀⠀⠀⠀⠀⠀⠀⠀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⠀⠀⠀⠀⠀⠀⠀⠀⠀⠀⠀⣿⣿⣿⣿⣿⣿⣿⣿⣷⡕⢿⣿⣿⣿⣿⣿⣿⣿⣿⣿⣿⣿⣿⣿⣿⣿⣿⣿⣿⣿⣿⣿⣿⣿⣿⣿⣿⣿⣿⣿⣿⣿⣿⣿⣿⣿⣿⣿⣿⣿⣿⣿⣿⣿⣿⣿⣿⣿⠀⠀⠀⠀⠀⠀⠀⠀⠀⠀⠀⠀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⠀⠀⠀⠀⠀⠀⠀⠀⠀⠀⠀⣿⣿⣿⣿⣿⣿⣿⣿⣿⣿⣿⣿⣮⣿⣿⣿⣿⣿⣿⣿⣿⣿⣿⣿⣿⣿⣿⣿⣿⣿⣿⣿⣿⣿⣿⣿⣿⣿⣿⣿⣿⣿⣿⣿⣿⣿⣿⣿⣿⣿⣿⣿⣿⣿⣿⣿⣿⣿⠀⠀⠀⠀⠀⠀⠀⠀⠀⠀⠀⠀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⠀⠀⠀⠀⠀⠀⠀⠀⠀⠀⠀⣿⣿⣿⣿⣿⣿⣿⣿⣿⣿⣿⣿⣿⣿⣿⣿⣿⣿⣿⣝⡼⣿⣿⣿⣿⣿⣿⣿⣿⣿⣿⣿⣿⣿⣿⣿⣿⣿⣿⣿⣿⣿⣿⣿⣿⣿⣿⣿⣿⣿⣿⣿⣿⣿⣿⣿⣿⣿⠀⠀⠀⠀⠀⠀⠀⠀⠀⠀⠀⠀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⠀⠀⠀⠀⠀⠀⠀⠀⠀⠀⠀⣿⣿⣿⣿⣿⣿⣿⣿⣿⣿⢕⢸⣿⣿⣿⣿⣿⢿⢿⢿⣿⣿⣿⣿⣿⣿⣿⣿⣿⣿⣿⣿⣿⣿⣿⣿⣿⣿⣿⣿⣿⣿⣿⣿⣿⣿⣿⣿⣿⣿⣿⣿⣿⣿⣿⣿⣿⣿⠀⠀⠀⠀⠀⠀⠀⠀⠀⠀⠀⠀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⠀⠀⠀⠀⠀⠀⠀⠀⠀⠀⠀⣿⣿⣿⣿⣿⣿⣿⣿⣿⣿⢕⢸⣿⣿⣿⡟⢕⣕⡕⢕⠈⢻⣿⣿⣿⣿⣿⣿⣿⣿⣿⣿⣿⣿⣿⣿⣿⣿⣿⣿⣿⣿⣿⣿⣿⣿⣿⣿⣿⣿⣿⣿⣿⣿⣿⣿⣿⣿⠀⠀⠀⠀⠀⠀⠀⠀⠀⠀⠀⠀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⠀⠀⠀⠀⠀⠀⠀⠀⠀⠀⠀⣿⣿⣿⣿⣿⣿⣿⣿⣿⣿⢕⢸⣿⣿⣿⣿⢟⢟⣇⢅⢀⢜⣿⣿⣿⣿⣿⣿⣿⣿⣿⣿⣿⣿⣿⣿⣿⣿⣿⣿⣿⣿⣿⣿⣿⣿⣿⣿⣿⣿⣿⣿⣿⣿⣿⣿⣿⣿⠀⠀⠀⠀⠀⠀⠀⠀⠀⠀⠀⠀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⠀⠀⠀⠀⠀⠀⠀⠀⠀⠀⠀⣿⣿⣿⣿⣿⣿⣿⣿⣿⣿⢕⢸⣿⣿⣿⣷⣳⣾⣿⣿⣷⢱⣿⣿⣿⣿⣿⣿⣿⣿⣿⣿⣿⣿⣿⣿⣿⣿⣿⣿⣿⣿⣿⣿⣿⣿⣿⣿⣿⣿⣿⣿⣿⣿⣿⣿⣿⣿⠀⠀⠀⠀⠀⠀⠀⠀⠀⠀⠀⠀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⠀⠀⠀⠀⠀⠀⠀⠀⠀⠀⠀⣿⣿⣿⣿⣿⣿⣿⣿⣿⣿⢕⢸⣿⣿⣿⣿⣿⣿⣯⢿⣿⣿⣿⣿⣿⣿⣿⣿⣿⣿⣿⣿⣿⣿⣿⣿⣿⣿⣿⣿⣿⣿⣿⣿⣿⣿⣿⣿⣿⣿⣿⣿⣿⣿⣿⣿⣿⣿⠀⠀⠀⠀⠀⠀⠀⠀⠀⠀⠀⠀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⠀⠀⠀⠀⠀⠀⠀⠀⠀⠀⠀⣿⣿⣿⣿⣿⣿⣿⣿⣿⣿⢕⢸⣿⣿⣿⣿⣿⣿⣿⣿⣿⣿⣿⣿⣿⣿⢿⣿⣿⢻⣿⣿⣿⣿⣿⣿⣿⣿⣿⣿⣿⣿⣿⣿⣿⣿⣿⣿⣿⣿⣿⣿⣿⣿⣿⣿⣿⣿⠀⠀⠀⠀⠀⠀⠀⠀⠀⠀⠀⠀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⠀⠀⠀⠀⠀⠀⠀⠀⠀⠀⠀⣿⣿⣿⣿⣿⣿⣿⣿⣿⣿⢕⢸⣿⣿⣿⡿⣿⣿⣿⣿⣿⣿⣿⣿⣿⣿⢕⢝⣝⣞⡻⣿⣿⣿⣿⣿⣿⣿⣿⣿⣿⣿⣿⣿⣿⣿⣿⣿⣿⣿⣿⣿⣿⣿⣿⣿⣿⣿⠀⠀⠀⠀⠀⠀⠀⠀⠀⠀⠀⠀</a:t>
            </a:r>
            <a:br/>
            <a:r>
              <a:t>⠀⠀⠀⠀⠀⠀⠀⠀⠀⠀⠀⣿⣿⣿⣿⣿⣿⣿⣿⣿⣿⢕⢕⣿⣿⣿⡷⢹⣿⣿⣿⣿⣿⣿⣿⣿⣿⣇⣼⣿⡿⣿⣿⣿⣿⣿⣿⣿⣿⣿⣿⣿⣿⣿⣿⣿⣿⣿⣿⣿⣿⣿⣿⣿⣿⣿⣿⣿⣿⠀⠀⠀⠀⠀⠀⠀⠀⠀⠀⠀⠀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⠀⠀⠀⠀⠀⠀⠀⠀⠀⠀⠀⣿⣿⣿⣿⣿⣿⣿⣿⣿⣿⢕⢕⣿⣿⢿⣷⢕⣿⣿⣿⣿⣿⣿⣻⣿⣿⣿⣿⣿⣷⣿⣿⣿⣿⣿⣿⣿⣿⣿⣿⣿⣿⣿⣿⣿⣿⣿⣿⣿⣿⣿⣿⣿⣿⣿⣿⣿⣿⠀⠀⠀⠀⠀⠀⠀⠀⠀⠀⠀⠀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⠀⠀⠀⠀⠀⠀⠀⠀⠀⠀⠀⣿⣿⣿⣿⣿⣿⣿⣿⣿⣿⢕⢕⣿⣿⣿⣿⣾⣿⡿⣿⡟⣟⢹⢷⣹⢹⣿⣿⣿⣿⣿⣿⣿⣿⣿⣿⣿⣿⣿⣿⣿⣿⣿⣿⣿⣿⣿⣿⣿⣿⣿⣿⣿⣿⣿⣿⣿⣿⠀⠀⠀⠀⠀⠀⠀⠀⠀⠀⠀⠀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⠀⠀⠀⠀⠀⠀⠀⠀⠀⠀⠀⣿⣿⣿⣿⣿⣿⣿⣿⣿⣿⢕⢱⣿⣿⣿⣿⣿⣿⣿⣿⣿⣿⣇⣽⣿⣷⣷⣿⣿⣿⣿⣿⣿⣿⣿⣿⣿⣿⣿⣿⣿⣿⣿⣿⣿⣿⣿⣿⣿⣿⣿⣿⣿⣿⣿⣿⣿⣿⠀⠀⠀⠀⠀⠀⠀⠀⠀⠀⠀⠀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⠀⠀⠀⠀⠀⠀⠀⠀⠀⠀⠀⣿⣿⣿⣿⣿⣿⣿⣿⣿⣿⢕⢜⣿⣿⣿⣿⣿⣿⣿⣿⣿⣿⡿⣿⣿⣿⣿⣿⣿⣿⣿⣿⣿⣿⣿⣿⣿⣿⣿⣿⣿⣿⣿⣿⣿⣿⣿⣿⣿⣿⣿⣿⣿⣿⣿⣿⣿⣿⠀⠀⠀⠀⠀⠀⠀⠀⠀⠀⠀⠀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⠀⠀⠀⠀⠀⠀⠀⠀⠀⠀⠀⣽⣿⣿⣿⣿⣿⣿⣿⣿⣿⢕⢸⣿⣿⣿⣿⣿⣿⣿⣿⣿⣿⣷⣾⣿⣿⣿⣿⣿⣿⣿⣿⣿⣿⣿⣿⣿⣿⣿⣿⣿⣿⣿⣿⣿⣿⣿⣿⣿⣿⣿⣿⣿⣿⣿⣿⣿⣿⠀⠀⠀⠀⠀⠀⠀⠀⠀⠀⠀⠀</a:t>
            </a:r>
            <a:br/>
            <a:r>
              <a:t>⠀⠀⠀⠀⠀⠀⠀⠀⠀⠀⠀⣿⣿⣿⢿⣿⣿⣿⣿⣿⣿⢕⢕⣿⣿⣿⣿⣿⣿⣿⣿⣿⣿⣿⣿⣿⣿⣿⣿⣿⣿⣿⣿⣿⣿⣿⣿⣿⣿⣿⣿⣿⣿⣿⣿⣿⣿⣿⣿⣿⣿⣿⣿⣿⣿⣿⣿⣿⣿⠀⠀⠀⠀⠀⠀⠀⠀⠀⠀⠀⠀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⠀⠀⠀⠀⠀⠀⠀⠀⠀⠀⠀⢝⢻⢟⢟⢿⣿⣿⣿⣿⣿⢕⢕⣿⣿⡿⣿⣿⣿⣿⣿⣿⣿⣿⣿⣿⣿⣿⣿⣿⣾⣿⣿⣿⣿⣿⣿⣿⣿⣿⣿⣿⣿⣿⣿⣿⣿⣿⣿⣿⣿⣿⣿⣿⣿⣿⣿⣿⣿⠀⠀⠀⠀⠀⠀⠀⠀⠀⠀⠀⠀</a:t>
            </a:r>
            <a:br/>
            <a:r>
              <a:t>⠀⠀⠀⠀⠀⠀⠀⠀⠀⠀⠀⠑⠑⠑⠑⠑⠑⠘⠙⠋⠑⠑⠑⠛⠛⠛⠚⠛⠛⠛⠛⠛⠛⠛⠛⠛⠛⠛⠛⠛⠛⠛⠛⠛⠛⠛⠛⠛⠛⠛⠛⠛⠛⠛⠛⠛⠛⠛⠛⠛⠛⠛⠛⠛⠛⠛⠛⠛⠛⠀⠀⠀⠀⠀⠀⠀⠀⠀⠀⠀⠀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⠀⠀⠀⠀⠀⠀⠀⠀⠀⠀⠀⣿⣿⣿⣿⣿⣿⢟⢕⢕⢕⢕⢕⢕⢕⢕⢺⢿⢇⢕⢀⢅⢕⢕⢕⢕⢕⣱⣿⣿⣿⣿⣿⣿⣿⣿⣿⣿⣿⣿⣿⣿⣿⣿⣿⣿⣿⣿⣿⣿⣿⣿⣿⣿⣿⣿⣻⣿⣿⠀⠀⠀⠀⠀⠀⠀⠀⠀⠀⠀⠀</a:t>
            </a:r>
            <a:br/>
            <a:r>
              <a:t>⠀⠀⠀⠀⠀⠀⠀⠀⠀⠀⠀⣿⣿⣿⣿⣿⢇⢕⢔⢕⢕⢕⢕⢱⣇⢜⢕⢕⢕⢅⢕⢕⢕⢕⢕⢜⢿⣿⣿⣿⣿⣿⣿⣿⣿⣿⣿⣿⣿⣿⣿⣿⣿⣿⣿⣿⣿⣿⣿⣿⣿⣿⣿⣿⣿⣿⣿⣽⣷⠀⠀⠀⠀⠀⠀⠀⠀⠀⠀⠀⠀</a:t>
            </a:r>
            <a:br/>
            <a:r>
              <a:t>⠀⠀⠀⠀⠀⠀⠀⠀⠀⠀⠀⣿⣿⣿⣿⡏⢕⠕⢕⢕⢕⢕⢕⢕⢕⢕⣕⣕⣕⣵⣵⣕⣕⣱⣵⣿⣧⣿⣿⣿⣿⣿⣿⣿⣿⣿⣿⣿⣿⣿⣿⣿⣿⣿⣿⣿⣿⣿⣿⣿⣿⣿⣿⣿⣿⣿⣿⣿⣧⠀⠀⠀⠀⠀⠀⠀⠀⠀⠀⠀⠀</a:t>
            </a:r>
            <a:br/>
            <a:r>
              <a:t>⠀⠀⠀⠀⠀⠀⠀⠀⠀⠀⠀⣿⣿⣿⣿⡇⢕⢁⢁⠀⠕⠕⢕⢕⣵⣿⣿⣿⣿⣿⣿⣿⣿⣿⣿⣿⣿⣿⣿⣿⣿⣿⣿⣿⣿⣿⣿⣿⣿⣿⣿⣿⣿⣿⣿⣿⣿⣿⣿⣿⣿⣿⣿⣿⣿⣿⣿⣿⡏⠀⠀⠀⠀⠀⠀⠀⠀⠀⠀⠀⠀</a:t>
            </a:r>
            <a:br/>
            <a:r>
              <a:t>⠀⠀⠀⠀⠀⠀⠀⠀⠀⠀⠀⣿⣿⣿⣿⣷⢕⢕⢕⢄⢄⢔⣱⣾⣿⣿⣿⣿⣿⣿⣿⣿⣿⣿⣿⣿⣿⣿⣿⣿⣿⣿⣿⣿⣿⣿⣿⣿⣿⣿⣿⣿⣿⣿⣿⣿⣿⣿⣿⣿⣿⣿⣿⣿⣿⣿⣿⣿⣧⠀⠀⠀⠀⠀⠀⠀⠀⠀⠀⠀⠀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⠀⠀⠀⠀⠀⠀⠀⠀⠀⠀⠀⣿⣿⣿⣿⣿⢕⢕⢕⢕⢕⢕⣿⣿⣿⣿⣿⣿⣿⡿⢟⢿⢿⢿⢿⢟⢟⢟⢻⠝⢝⢹⣿⣿⣿⣿⣿⣿⣿⣿⣿⣿⣿⣿⣿⣿⣿⣿⣿⣿⣿⣿⣿⣿⣿⣿⣿⣿⣧⠀⠀⠀⠀⠀⠀⠀⠀⠀⠀⠀⠀</a:t>
            </a:r>
            <a:br/>
            <a:r>
              <a:t>⠀⠀⠀⠀⠀⠀⠀⠀⠀⠀⠀⣿⣿⣿⣿⣿⢕⢕⢕⢕⢕⢕⢜⢟⢝⢝⢹⡗⢕⢝⢁⠁⠑⢱⡇⢕⡁⢁⢕⢔⢕⣿⣿⣿⣿⣿⣿⣿⣿⣿⣿⣿⣿⣿⣿⣿⣿⣿⣿⣿⣿⣿⣿⣿⣿⣿⣿⣿⡇⠀⠀⠀⠀⠀⠀⠀⠀⠀⠀⠀⠀</a:t>
            </a:r>
            <a:br/>
            <a:r>
              <a:t>⠀⠀⠀⠀⠀⠀⠀⠀⠀⠀⠀⣿⣿⣿⣿⣿⡇⣕⣕⡕⢕⢕⢱⣷⣿⣿⣷⢇⣕⣾⣷⡕⢕⢕⣿⡵⢣⣿⣕⢕⣼⣿⣿⣿⣿⣿⣿⣿⣿⣿⣿⣿⣿⣿⣿⣿⣿⣿⣿⣿⣿⣿⣿⣿⣿⣿⣿⣿⣿⠀⠀⠀⠀⠀⠀⠀⠀⠀⠀⠀⠀</a:t>
            </a:r>
            <a:br/>
            <a:r>
              <a:t>⠀⠀⠀⠀⠀⠀⠀⠀⠀⠀⠀⣿⣿⣿⣿⣿⣿⡿⣿⡽⣷⣵⣵⣾⣻⣿⣷⣧⣟⣻⣟⣇⢕⢕⣟⣿⣷⣷⣷⣾⣿⣿⣿⣿⣿⣿⣿⣿⣿⣿⣿⣿⣿⣿⣿⣿⣿⣿⣿⣿⣿⣿⣿⣿⣿⣿⣿⣿⣿⠀⠀⠀⠀⠀⠀⠀⠀⠀⠀⠀⠀</a:t>
            </a:r>
            <a:br/>
            <a:r>
              <a:t>⠀⠀⠀⠀⠀⠀⠀⠀⠀⠀⠀⣿⣿⣿⣿⣿⣿⣿⣿⣧⣿⣿⣿⣿⣿⣿⣿⣿⣿⣿⣿⣿⣾⣯⣽⣿⣿⣿⣿⣿⣿⣿⣿⣿⣿⣿⣿⣿⣿⣿⣿⣿⣿⣿⣿⣿⣿⣿⣿⣿⣿⣿⣿⣿⣿⣿⣿⣿⡏⠀⠀⠀⠀⠀⠀⠀⠀⠀⠀⠀⠀</a:t>
            </a:r>
            <a:br/>
            <a:r>
              <a:t>⠀⠀⠀⠀⠀⠀⠀⠀⠀⠀⠀⣿⣿⣿⣿⣿⣿⣿⣟⢿⣿⣿⣿⣿⣿⣿⣿⣿⣿⣿⣿⣿⣿⣿⣿⣿⣿⣿⣿⣿⣿⣿⣿⣿⣿⣿⣿⣿⣿⣿⣿⣿⣿⣿⣿⣿⣿⣿⣿⣿⣿⣿⣿⣿⣿⣿⣿⣿⣿⠀⠀⠀⠀⠀⠀⠀⠀⠀⠀⠀⠀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⠀⠀⠀⠀⠀⠀⠀⠀⠀⠀⠀⣿⣿⣿⣿⣿⣿⣿⣿⣾⣿⣿⣿⣿⣿⣿⣿⣿⣿⣿⣿⡟⢝⣝⢽⢕⣿⣿⣿⣿⣿⣿⣿⣿⣿⣿⣿⣿⣿⣿⣿⣿⣿⣿⣿⣿⣿⣿⣿⣿⣿⣿⣿⣿⣿⣿⣿⣿⡇⠀⠀⠀⠀⠀⠀⠀⠀⠀⠀⠀⠀</a:t>
            </a:r>
            <a:br/>
            <a:r>
              <a:t>⠀⠀⠀⠀⠀⠀⠀⠀⠀⠀⠀⣿⣿⣿⣿⣿⣿⣿⣟⢝⢿⣿⣿⣿⣿⣿⣿⣿⣿⣿⣿⣿⣷⣷⣷⣿⣿⣿⣿⣿⣿⣿⣿⣿⣿⣿⣿⣿⣿⣿⣿⣿⣿⣿⣿⣿⣿⣿⣿⣿⣿⣿⣿⣿⣿⣿⣿⣿⣷⠀⠀⠀⠀⠀⠀⠀⠀⠀⠀⠀⠀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⠀⠀⠀⠀⠀⠀⠀⠀⠀⠀⠀⣿⣿⣿⣿⣿⣿⣿⣿⣧⡕⣿⣿⣿⣿⣿⣿⣿⣿⣿⣿⣿⣿⣿⣿⣿⣿⣿⣿⣿⣿⣿⣿⣿⣿⣿⣿⣿⣿⣿⣿⣿⣿⣿⣿⣿⣿⣿⣿⣿⣿⣿⣿⣿⣿⣿⣿⣿⣿⠀⠀⠀⠀⠀⠀⠀⠀⠀⠀⠀⠀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⠀⠀⠀⠀⠀⠀⠀⠀⠀⠀⠀⣿⣿⣿⣿⣿⣿⣿⣿⣿⣿⣿⣿⣾⣿⣿⣿⣿⣿⣿⣿⣿⣿⣿⣿⣿⣿⣿⣿⣿⣿⣿⣿⣿⣿⣿⣿⣿⣿⣿⣿⣿⣿⣿⣿⣿⣿⣿⣿⣿⣿⣿⣿⣿⣿⣿⣿⣿⣧⠀⠀⠀⠀⠀⠀⠀⠀⠀⠀⠀⠀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⠀⠀⠀⠀⠀⠀⠀⠀⠀⠀⠀⣿⣿⣿⣿⣿⣿⣿⣿⣿⣿⣿⣿⣿⣿⣿⣿⣿⣿⣿⣽⣾⣿⣿⣿⣿⣿⣿⣿⣿⣿⣿⣿⣿⣿⣿⣿⣿⣿⣿⣿⣿⣿⣿⣿⣿⣿⣿⣿⣿⣿⣿⣿⣿⣿⣿⣿⣿⡟⠀⠀⠀⠀⠀⠀⠀⠀⠀⠀⠀⠀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⠀⠀⠀⠀⠀⠀⠀⠀⠀⠀⠀⣿⣿⣿⣿⣿⣿⣿⣿⣿⣿⣿⣿⣿⣿⣿⣿⣿⣿⣿⣿⣯⣿⣿⣿⣿⣿⣿⣿⣿⣿⣿⣿⣿⣿⣿⣿⣿⣿⣿⣿⣿⣿⣿⣿⣿⣿⣿⣿⣿⣿⣿⣿⣿⣿⣿⣿⣿⣿⠀⠀⠀⠀⠀⠀⠀⠀⠀⠀⠀⠀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⠀⠀⠀⠀⠀⠀⠀⠀⠀⠀⠀⣿⣿⣿⣿⣿⣿⢏⢕⢕⢕⢕⢕⢕⢕⢕⢻⢿⢇⢝⢕⢕⢕⠕⢕⢕⢕⣸⣿⣿⣿⣿⣿⣿⣿⣿⣿⣿⣿⣿⣿⣿⣿⣿⣿⣻⣿⣿⣿⣿⣿⣿⣿⣿⣿⣿⣿⡇⢕⠀⠀⠀⠀⠀⠀⠀⠀⠀⠀⠀⠀</a:t>
            </a:r>
            <a:br/>
            <a:r>
              <a:t>⠀⠀⠀⠀⠀⠀⠀⠀⠀⠀⠀⣿⣿⣿⣿⣿⢇⢕⢔⢕⢕⢕⢕⢳⣇⢜⢕⢕⢕⢅⢔⢕⢕⢕⢕⢜⢟⣿⣿⣿⣿⣿⣿⣿⣿⣿⣿⣿⣿⣿⣿⣿⣿⣿⣿⣿⣿⣿⣿⣿⣿⣿⣿⣿⣿⣿⣿⢇⢕⠀⠀⠀⠀⠀⠀⠀⠀⠀⠀⠀⠀</a:t>
            </a:r>
            <a:br/>
            <a:r>
              <a:t>⠀⠀⠀⠀⠀⠀⠀⠀⠀⠀⠀⣿⣿⣿⣿⡇⠅⢕⢕⢕⢕⢕⢕⢕⢕⣕⣕⣱⣵⣕⣕⣕⣕⣱⣵⣿⣧⣿⣿⣿⣿⣿⣿⣿⣿⣿⣿⣿⣿⣿⣿⣿⣿⣿⣿⣿⣿⣿⣿⣿⣿⣿⣿⣿⣿⣿⣿⡇⢕⠀⠀⠀⠀⠀⠀⠀⠀⠀⠀⠀⠀</a:t>
            </a:r>
            <a:br/>
            <a:r>
              <a:t>⠀⠀⠀⠀⠀⠀⠀⠀⠀⠀⠀⣿⣿⣿⣿⡇⢕⠀⢀⠀⠑⠕⢕⢕⣵⣿⣿⣿⣿⣿⣿⣿⣿⣿⣿⣿⣿⣿⣿⣿⣿⣿⣿⣿⣿⣿⣿⣿⣿⣿⣿⣿⣿⣿⣿⣿⣿⣿⣿⣿⣿⣿⣿⣿⣿⣿⣿⡇⢕⠀⠀⠀⠀⠀⠀⠀⠀⠀⠀⠀⠀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⠀⠀⠀⠀⠀⠀⠀⠀⠀⠀⠀⣿⣿⣿⣿⣧⢕⢕⢕⢄⢄⢕⣱⣿⣿⣿⣿⣿⣿⣿⣿⣿⣿⣿⣿⣿⣿⣿⣿⣿⣿⣿⣿⣿⣿⣿⣿⣿⣿⣿⣿⣿⣿⣿⣿⣿⣿⣿⣿⣿⣿⣿⣿⣿⣿⣿⣿⡇⢕⠀⠀⠀⠀⠀⠀⠀⠀⠀⠀⠀⠀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⠀⠀⠀⠀⠀⠀⠀⠀⠀⠀⠀⣿⣿⣿⣿⣏⢕⢕⢕⢕⢕⢕⣿⣿⣿⣿⣿⣿⣿⣿⣿⡿⢿⣿⡿⢿⢿⢟⢟⠏⢝⢹⣿⣿⣿⣿⣿⣿⣿⣿⣿⣿⣿⣿⣿⣿⣿⣿⣿⣿⣿⣿⣿⣿⣿⣿⣿⣕⢕⠀⠀⠀⠀⠀⠀⠀⠀⠀⠀⠀⠀</a:t>
            </a:r>
            <a:br/>
            <a:r>
              <a:t>⠀⠀⠀⠀⠀⠀⠀⠀⠀⠀⠀⣿⣿⣿⣿⣧⢕⢕⢕⢕⢕⢕⢝⢟⢏⢹⢹⡿⢇⢜⠈⠁⠑⢗⡕⢕⡕⢁⢕⢔⢕⣿⣿⣿⣿⣿⣿⣿⣿⣿⣿⣿⣿⣿⣿⣿⣿⣿⣿⣿⣿⣿⣿⣿⣿⣿⣽⢕⢕⠀⠀⠀⠀⠀⠀⠀⠀⠀⠀⠀⠀</a:t>
            </a:r>
            <a:br/>
            <a:r>
              <a:t>⠀⠀⠀⠀⠀⠀⠀⠀⠀⠀⠀⣿⣿⣿⣿⣿⡕⣕⣕⡕⢕⢕⣵⣷⣾⣿⣿⡇⣕⣿⣷⡕⢕⢕⣿⡵⢵⣿⣇⢕⣼⣿⣿⣿⣿⣿⣿⣿⣿⣿⣿⣿⣿⣿⣿⣿⣿⣿⣿⣿⣿⣿⣿⣿⣿⣿⣿⡇⢕⠀⠀⠀⠀⠀⠀⠀⠀⠀⠀⠀⠀</a:t>
            </a:r>
            <a:br/>
            <a:r>
              <a:t>⠀⠀⠀⠀⠀⠀⠀⠀⠀⠀⠀⣿⣿⣿⣿⣿⣿⣯⣿⣿⣧⣵⣷⣿⣿⣿⣿⣵⣿⣻⣟⣕⣵⣟⣻⣿⣿⣾⣷⣾⣿⣿⣿⣿⣿⣿⣿⣿⣿⣿⣿⣿⣿⣿⣿⣿⣿⣿⣿⣿⣿⣿⣿⣿⣿⣿⣿⣇⢕⠀⠀⠀⠀⠀⠀⠀⠀⠀⠀⠀⠀</a:t>
            </a:r>
            <a:br/>
            <a:r>
              <a:t>⠀⠀⠀⠀⠀⠀⠀⠀⠀⠀⠀⣿⣿⣿⣿⣿⣿⣿⣿⣷⣿⣿⣿⣿⣿⣿⣿⣿⣿⣿⣿⣿⣿⣿⣽⣿⣿⣿⣿⣿⣿⣿⣿⣿⣿⣿⣿⣿⣿⣿⣿⣿⣿⣿⣿⣿⣿⣿⣿⣿⣿⣿⣿⣿⣿⣿⣿⣧⡕⠀⠀⠀⠀⠀⠀⠀⠀⠀⠀⠀⠀</a:t>
            </a:r>
            <a:br/>
            <a:r>
              <a:t>⠀⠀⠀⠀⠀⠀⠀⠀⠀⠀⠀⣿⣿⣿⣿⣿⣿⣿⡿⢿⣿⣿⣿⣿⣿⣿⣿⣿⣿⣿⣿⣿⣿⣿⣿⣿⣿⣿⣿⣿⣿⣿⣿⣿⣿⣿⣿⣿⣿⣿⣿⣿⣿⣿⣿⣿⣿⣿⣿⣿⣿⣿⣿⣿⣿⣿⣿⡇⢕⠀⠀⠀⠀⠀⠀⠀⠀⠀⠀⠀⠀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⠀⠀⠀⠀⠀⠀⠀⠀⠀⠀⠀⣿⣿⣿⣿⣿⣿⣿⣿⣼⣿⣿⣿⣿⣿⣿⣿⣿⣿⣿⣿⡟⢝⢟⢏⢱⣿⣿⣿⣿⣿⣿⣿⣿⣿⣿⣿⣿⣿⣿⣿⣿⣿⣿⣿⣿⣿⣿⣿⣿⣿⣿⣿⣿⣿⣿⣿⡇⢕⠀⠀⠀⠀⠀⠀⠀⠀⠀⠀⠀⠀</a:t>
            </a:r>
            <a:br/>
            <a:r>
              <a:t>⠀⠀⠀⠀⠀⠀⠀⠀⠀⠀⠀⣿⣿⣿⣿⣿⣿⣿⣏⢟⢿⣿⣿⣿⣿⣿⣿⣿⣿⣿⣿⣿⣿⣿⣿⣿⣿⣿⣿⣿⣿⣿⣿⣿⣿⣿⣿⣿⣿⣿⣿⣿⣿⣿⣿⣿⣿⣿⣿⣿⣿⣿⣿⣿⣿⣿⣿⡇⢕⠀⠀⠀⠀⠀⠀⠀⠀⠀⠀⠀⠀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⠀⠀⠀⠀⠀⠀⠀⠀⠀⠀⠀⣿⣿⣿⣿⣿⣿⣿⣿⣧⡜⣿⣿⣿⣿⣿⣿⣿⣿⣿⣿⣿⣿⣿⣿⣿⣿⣿⣿⣿⣿⣿⣿⣿⣿⣿⣿⣿⣿⣿⣿⣿⣿⣿⣿⣿⣿⣿⣿⣿⣿⣿⣿⣿⣿⣿⣿⣧⢇⠀⠀⠀⠀⠀⠀⠀⠀⠀⠀⠀⠀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⠀⠀⠀⠀⠀⠀⠀⠀⠀⠀⠀⣿⣿⣿⣿⣿⣿⣿⣿⣿⣿⣿⣿⣿⣿⣿⣿⣿⣿⣿⣿⣿⣿⣿⣿⣿⣿⣿⣿⣿⣿⣿⣿⣿⣿⣿⣿⣿⣿⣿⣿⣿⣿⣿⣿⣿⣿⣿⣿⣿⣿⣿⣿⣿⣿⣿⣿⡟⣱⠀⠀⠀⠀⠀⠀⠀⠀⠀⠀⠀⠀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⠀⠀⠀⠀⠀⠀⠀⠀⠀⠀⠀⣿⣿⣿⣿⣿⣿⣿⣿⣿⣿⣿⣿⣿⣿⣿⣿⣿⣿⣿⣽⣾⣿⣿⣿⣿⣿⣿⣿⣿⣿⣿⣿⣿⣿⣿⣿⣿⣿⣿⣿⣿⣿⣿⣿⣿⣿⣿⣿⣿⣿⣿⣿⣿⣿⣿⣿⡇⢕⠀⠀⠀⠀⠀⠀⠀⠀⠀⠀⠀⠀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⠀⠀⠀⠀⠀⠀⠀⠀⠀⠀⠀⣿⣿⣿⣿⣿⣿⣿⣿⣿⣿⣿⣿⣿⣿⣿⣿⣿⣿⣿⣿⣎⣿⣿⣿⣿⣿⣿⣿⣿⣿⣿⣿⣿⣿⣿⣿⣿⣿⣿⣿⣿⣿⣿⣿⣿⣿⣿⣿⣿⣿⣿⣿⣿⣿⣿⣿⡇⢕⠀⠀⠀⠀⠀⠀⠀⠀⠀⠀⠀⠀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⠀⠀⠀⠀⠀⠀⠀⠀⠀⠀⠀⣿⣿⣿⣿⣿⣿⣿⣿⣿⣿⣿⣿⣿⣿⣿⣿⣿⣿⣿⢿⣿⣿⣿⣿⣿⣿⣿⣿⣿⣿⣿⣿⣿⣿⣿⣿⣿⣿⣿⣿⣿⣿⣿⣿⣿⣿⣿⣿⣿⣿⣿⣿⣿⣿⣿⣿⡕⢕⠀⠀⠀⠀⠀⠀⠀⠀⠀⠀⠀⠀</a:t>
            </a:r>
            <a:br/>
            <a:r>
              <a:t>⠀⠀⠀⠀⠀⠀⠀⠀⠀⠀⠀⣿⣿⣿⣿⣿⣿⣿⣿⣿⣿⣿⣿⣿⣿⣿⣿⣿⣿⣿⣾⣿⣿⣿⣿⣿⣿⣿⣿⣿⣿⣿⣿⣿⣿⣿⣿⣿⣿⣿⣿⣿⣿⣿⣿⣿⣿⣿⣿⣿⣿⣿⣿⣿⣿⣿⣿⡇⢕⠀⠀⠀⠀⠀⠀⠀⠀⠀⠀⠀⠀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⠀⠀⠀⠀⠀⠀⠀⠀⠀⠀⠀⣿⣿⣿⣿⣿⡿⢏⢕⢕⢕⢕⢕⢑⠕⢕⣱⡷⢝⢕⢕⢕⢕⢕⢕⢕⢕⣸⣿⣿⣿⣿⣿⣿⣿⣿⣿⣿⣿⣿⣿⣿⣿⣿⣿⣿⣿⣿⣿⣿⣕⣸⢕⣷⢕⢕⢕⢜⢕⠀⠀⠀⠀⠀⠀⠀⠀⠀⠀⠀⠀</a:t>
            </a:r>
            <a:br/>
            <a:r>
              <a:t>⠀⠀⠀⠀⠀⠀⠀⠀⠀⠀⠀⣿⣿⣿⣿⡿⢕⢕⢕⢕⢑⢁⢅⢕⢕⢗⢇⢕⢕⢕⢕⢕⢕⢕⢕⢕⢕⣿⣿⣿⣿⣿⣿⣿⣿⣿⣿⣿⣿⣿⣿⣿⣿⣿⣿⣿⣿⣿⣿⣟⣿⣏⣿⢝⡕⢕⢕⢕⢕⠀⠀⠀⠀⠀⠀⠀⠀⠀⠀⠀⠀</a:t>
            </a:r>
            <a:br/>
            <a:r>
              <a:t>⠀⠀⠀⠀⠀⠀⠀⠀⠀⠀⠀⣿⣿⣿⣿⢕⢑⢕⢕⢕⢕⢕⢕⢕⢕⢕⢕⣕⣵⣵⣵⡕⢕⣕⣵⣵⡕⣿⣿⣿⣿⣿⣿⣿⣿⣿⣿⣿⣿⣿⣿⣿⣿⣿⣿⣿⣿⣿⣿⣿⣿⣿⣿⣿⡟⢕⢕⢕⢕⠀⠀⠀⠀⠀⠀⠀⠀⠀⠀⠀⠀</a:t>
            </a:r>
            <a:br/>
            <a:r>
              <a:t>⠀⠀⠀⠀⠀⠀⠀⠀⠀⠀⠀⣿⣿⣿⣿⢕⢐⠁⠁⠁⠑⠑⢕⢕⣵⣿⣿⣿⣿⣿⣿⣿⣿⣿⣿⣿⣿⣽⣿⣿⣿⣿⣿⣿⣿⣿⣿⣿⣿⣿⣿⣿⣿⣿⣿⣿⣿⣿⣿⣿⣿⣿⣿⣿⡜⢕⢕⢕⢕⠀⠀⠀⠀⠀⠀⠀⠀⠀⠀⠀⠀</a:t>
            </a:r>
            <a:br/>
            <a:r>
              <a:t>⠀⠀⠀⠀⠀⠀⠀⠀⠀⠀⠀⣿⣿⣿⣿⢕⢁⢔⢁⠀⢀⢕⣱⣾⣿⣿⣿⣿⣿⣿⣿⣿⣿⣿⣿⣿⣿⣿⣿⣿⣿⣿⣿⣿⣿⣿⣿⣿⣿⣿⣿⣿⣿⣿⣿⣿⣿⣿⣿⣿⣿⣷⣿⣿⣿⢕⢕⢕⡵⠀⠀⠀⠀⠀⠀⠀⠀⠀⠀⠀⠀</a:t>
            </a:r>
            <a:br/>
            <a:r>
              <a:t>⠀⠀⠀⠀⠀⠀⠀⠀⠀⠀⠀⣿⣿⣿⣿⢕⢕⢕⢕⢔⢕⢱⣿⣿⣿⣿⣿⣿⣿⣿⣿⣿⣿⣿⣿⡿⣿⢿⣿⢟⢟⣿⣿⣿⣿⣿⣿⣿⣿⣿⣿⣿⣿⣿⣿⣿⣿⣿⣿⣿⣿⣿⣿⣿⣷⢕⢕⡸⢇⠀⠀⠀⠀⠀⠀⠀⠀⠀⠀⠀⠀</a:t>
            </a:r>
            <a:br/>
            <a:r>
              <a:t>⠀⠀⠀⠀⠀⠀⠀⠀⠀⠀⠀⣿⣿⣿⣿⢕⢕⢕⢕⢕⢕⢜⢿⢿⢿⢟⢻⡿⢏⢝⠛⠝⠝⢝⣕⢕⠁⢕⢔⢅⢱⣿⣿⣿⣿⣿⣿⣿⣿⣿⣿⣿⣿⣿⣿⣿⣿⣿⣿⣯⣿⣿⣽⣿⡏⢕⢸⢕⢸⠀⠀⠀⠀⠀⠀⠀⠀⠀⠀⠀⠀</a:t>
            </a:r>
            <a:br/>
            <a:r>
              <a:t>⠀⠀⠀⠀⠀⠀⠀⠀⠀⠀⠀⣿⣿⣿⣿⡕⢕⢕⢕⢕⢕⢕⣕⣵⣵⣷⣎⡇⢱⣧⡔⢔⢔⢕⣧⢎⣱⣏⢕⢕⣼⣿⣿⣿⣿⣿⣿⣿⣿⣿⣿⣿⣿⣿⣿⣿⣿⣿⣿⣿⣿⣿⣿⣿⣟⢕⢕⢕⢏⠀⠀⠀⠀⠀⠀⠀⠀⠀⠀⠀⠀</a:t>
            </a:r>
            <a:br/>
            <a:r>
              <a:t>⠀⠀⠀⠀⠀⠀⠀⠀⠀⠀⠀⣿⣿⣿⣿⣷⣼⢻⣿⣧⡕⢕⣽⣿⣿⣿⣿⣏⣿⣿⡿⢇⣱⣾⣿⣿⣽⣽⣵⣿⣿⣿⣿⣿⣿⣿⣿⣿⣿⣿⣿⣿⣿⣿⣿⣿⣿⣿⣿⣿⣿⣿⣿⣿⣯⢕⢱⢞⢕⠀⠀⠀⠀⠀⠀⠀⠀⠀⠀⠀⠀</a:t>
            </a:r>
            <a:br/>
            <a:r>
              <a:t>⠀⠀⠀⠀⠀⠀⠀⠀⠀⠀⠀⣿⣿⣿⣿⣿⣿⣼⣿⡹⣿⣿⣿⣿⣿⣿⣿⣿⣿⣿⣿⣿⣿⣿⣿⣿⣿⣿⣿⣿⣿⣿⣿⣿⣿⣿⣿⣿⣿⣿⣿⣿⣿⣿⣿⣿⣿⣿⣿⣿⣿⣿⣿⣿⣿⢕⢕⢕⢕⠀⠀⠀⠀⠀⠀⠀⠀⠀⠀⠀⠀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⠀⠀⠀⠀⠀⠀⠀⠀⠀⠀⠀⣿⣿⣿⣿⣿⣿⣿⣵⣿⣿⣿⣿⣿⣿⣿⣿⣿⣿⣿⣿⢿⢟⢟⣟⣻⣿⣿⣿⣿⣿⣿⣿⣿⣿⣿⣿⣿⣿⣿⣿⣿⣿⣿⣿⣿⣿⣿⣿⣿⣿⣿⣿⣿⣿⢕⢕⢕⣸⠀⠀⠀⠀⠀⠀⠀⠀⠀⠀⠀⠀</a:t>
            </a:r>
            <a:br/>
            <a:r>
              <a:t>⠀⠀⠀⠀⠀⠀⠀⠀⠀⠀⠀⣿⣿⣿⣿⣿⣿⣿⢟⣿⣿⣿⣿⣿⣿⣿⣿⣿⣿⣿⣿⣿⣿⣿⣿⣿⣿⣿⣿⣿⣿⣿⣿⣿⣿⣿⣿⣿⣿⣿⣿⣿⣿⣿⣿⣿⣿⣿⣿⣿⣿⣿⣿⣿⡯⢕⢕⢕⢕⠀⠀⠀⠀⠀⠀⠀⠀⠀⠀⠀⠀</a:t>
            </a:r>
            <a:br/>
            <a:r>
              <a:t>⠀⠀⠀⠀⠀⠀⠀⠀⠀⠀⠀⣿⣿⣿⣿⣿⣿⣿⣧⡜⢻⣿⣿⣿⣿⣿⣿⣿⣿⣿⣿⣿⣿⣿⣿⣿⣿⣿⣿⣿⣿⣿⣿⣿⣿⣿⣿⣿⣿⣿⣿⣿⣿⣿⣿⣿⣿⣿⣿⣿⣿⣿⣿⣿⣇⡕⢕⢕⢱⠀⠀⠀⠀⠀⠀⠀⠀⠀⠀⠀⠀</a:t>
            </a:r>
            <a:br/>
            <a:r>
              <a:t>⠀⠀⠀⠀⠀⠀⠀⠀⠀⠀⠀⣿⣿⣿⣿⣿⣿⣿⣿⣿⣧⡻⣿⣿⣿⣿⣿⣿⣿⣿⣿⣿⣿⣿⣿⣿⣿⣿⣿⣿⣿⣿⣿⣿⣿⣿⣿⣿⣿⣿⣿⣿⣿⣿⣿⣿⣿⣿⣿⣿⣿⣿⣿⣿⣿⢇⡱⢕⣼⠀⠀⠀⠀⠀⠀⠀⠀⠀⠀⠀⠀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⠀⠀⠀⠀⠀⠀⠀⠀⠀⠀⠀⣿⣿⣿⣿⣿⣿⣿⣿⣿⣿⣿⣿⣿⣿⣿⣿⣿⣿⣿⣿⣿⣿⣿⣿⣿⣿⣿⣿⣿⣿⣿⣿⣿⣿⣿⣿⣿⣿⣿⣿⣿⣿⣿⣿⣿⣿⣿⣿⣿⣿⣿⣿⣿⡇⢸⡇⣱⢿⠀⠀⠀⠀⠀⠀⠀⠀⠀⠀⠀⠀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⠀⠀⠀⠀⠀⠀⠀⠀⠀⠀⠀⣿⣿⣿⣿⣿⣿⣿⣿⣿⣿⣿⣿⣿⣿⣿⣿⣿⣿⣿⣿⣿⣿⣿⣿⣿⣿⣿⣿⣿⣿⣿⣿⣿⣿⣿⣿⣿⣿⣿⣿⣿⣿⣿⣿⣿⣿⣿⣿⣿⣿⣿⣿⣿⡷⢕⢸⡏⢜⠀⠀⠀⠀⠀⠀⠀⠀⠀⠀⠀⠀</a:t>
            </a:r>
            <a:br/>
            <a:r>
              <a:t>⠀⠀⠀⠀⠀⠀⠀⠀⠀⠀⠀⣿⣿⣿⣿⣿⣿⣿⣿⣿⣿⣿⣿⣿⣿⣿⣿⣿⣿⣿⣏⣿⣿⣿⣿⣿⣿⣿⣿⣿⣿⣿⣿⣿⣿⣿⣿⣿⣿⣿⣿⣿⣿⣿⣿⣿⣿⣿⣿⣿⣿⣿⣿⣿⡟⢕⢜⢕⣿⠀⠀⠀⠀⠀⠀⠀⠀⠀⠀⠀⠀</a:t>
            </a:r>
            <a:br/>
            <a:r>
              <a:t>⠀⠀⠀⠀⠀⠀⠀⠀⠀⠀⠀⣿⣿⣿⣿⣿⣿⣿⣿⣿⣿⣿⣿⣿⣿⣿⣿⣿⣿⣿⣿⣹⣿⣿⣿⣿⣿⣿⣿⣿⣿⣿⣿⣿⣿⣿⣿⣿⣿⣿⣿⣿⣿⣿⣿⣿⣿⣿⣿⣿⣿⣿⣿⣿⡧⢕⢕⢜⢹⠀⠀⠀⠀⠀⠀⠀⠀⠀⠀⠀⠀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⠀⠀⠀⠀⠀⠀⠀⠀⠀⠀⠀⣿⣿⣿⣿⣿⣿⣿⣿⣿⣿⣿⣿⣿⣿⣿⣿⣿⣿⣿⣿⣿⣿⣿⣿⣿⣿⣿⣿⣿⣿⣿⣿⣿⣿⣿⣿⣿⣿⣿⣿⣿⣿⣿⣿⣿⣿⣿⣿⣿⣿⣿⣿⣿⣯⢕⢕⢕⢕⠀⠀⠀⠀⠀⠀⠀⠀⠀⠀⠀⠀</a:t>
            </a:r>
            <a:br/>
            <a:r>
              <a:t>⠀⠀⠀⠀⠀⠀⠀⠀⠀⠀⠀⣿⣿⣿⣿⣿⣿⣿⣿⣿⣿⣿⣿⣿⣿⣿⣿⣿⣿⣿⣼⣿⣿⣿⣿⣿⣿⣿⣿⣿⣿⣿⣿⣿⣿⣿⣿⣿⣿⣿⣿⣿⣿⣿⣿⣿⣿⣿⣿⣿⣿⣿⣿⣿⣿⢕⢕⢕⢸⠀⠀⠀⠀⠀⠀⠀⠀⠀⠀⠀⠀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⠀⠀⠀⠀⠀⠀⠀⠀⠀⠀⠀⣿⣿⣿⣿⣿⣿⣿⣿⣿⣿⣿⣿⣿⣿⣿⣿⣿⣿⣿⣿⣿⣿⣿⣿⣿⣿⣿⣿⣿⣿⣿⣿⣿⣿⣿⣿⣿⣿⣿⣿⣿⣿⣿⣿⣿⣿⣿⣿⣿⣿⣿⣿⣿⣧⡇⢕⢕⢕⠀⠀⠀⠀⠀⠀⠀⠀⠀⠀⠀⠀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⠀⠀⠀⠀⠀⠀⠀⠀⠀⠀⠀⠛⠛⠛⠛⠛⠛⠛⠛⠛⠛⠛⠛⠛⠛⠛⠛⠛⠛⠛⠛⠛⠛⠛⠛⠛⠛⠛⠛⠛⠛⠛⠛⠛⠛⠛⠛⠛⠛⠛⠛⠛⠛⠛⠛⠛⠛⠛⠛⠛⠛⠛⠛⠛⠛⠃⠑⠑⠑⠀⠀⠀⠀⠀⠀⠀⠀⠀⠀⠀⠀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⠀⠀⠀⠀⠀⠀⠀⠀⠀⠀⠀⣿⣿⣿⣿⣿⡿⠏⢕⢕⢕⠕⢕⢕⢜⢕⢝⢕⢕⢜⢝⢝⢕⢕⢕⢕⢕⣿⣿⣿⣿⣿⣿⣿⣿⣿⣿⣿⣿⣿⣿⣿⣿⣿⣿⣿⣿⣿⣷⢕⢕⢕⢕⢕⢕⢕⢕⢕⢕⠀⠀⠀⠀⠀⠀⠀⠀⠀⠀⠀⠀</a:t>
            </a:r>
            <a:br/>
            <a:r>
              <a:t>⠀⠀⠀⠀⠀⠀⠀⠀⠀⠀⠀⣿⣿⣿⣿⡟⢑⢕⢕⢕⢕⢔⢕⢑⢁⢅⢕⢕⢕⢕⢕⢕⢕⢕⢕⢔⢱⣿⣿⣿⣿⣿⣿⣿⣿⣿⣿⣿⣿⣷⣾⣿⣿⣿⣿⣿⣿⣿⡷⣧⣇⡕⢕⢕⢕⢕⢕⢕⢕⠀⠀⠀⠀⠀⠀⠀⠀⠀⠀⠀⠀</a:t>
            </a:r>
            <a:br/>
            <a:r>
              <a:t>⠀⠀⠀⠀⠀⠀⠀⠀⠀⠀⠀⣿⣿⣿⡟⢕⢕⢕⢝⢕⢕⢕⢕⢕⢔⢔⢕⢕⢕⡕⢕⢕⢕⢕⣕⡕⢸⣿⣿⣿⣿⣿⣿⣿⣿⣿⣿⣿⣿⣿⣿⣿⣿⣿⣿⣿⣿⣿⣿⡿⣷⣿⣷⡕⢕⢕⢕⢕⢕⠀⠀⠀⠀⠀⠀⠀⠀⠀⠀⠀⠀</a:t>
            </a:r>
            <a:br/>
            <a:r>
              <a:t>⠀⠀⠀⠀⠀⠀⠀⠀⠀⠀⠀⣿⣿⣿⢇⢄⠑⠕⠕⠅⠕⠕⢕⢕⢕⣱⣷⣿⣿⣿⣿⣷⣷⣿⣿⣿⣜⢻⣿⣿⣿⣿⣿⣿⣿⣿⣿⣿⣿⣿⣿⣿⣿⣿⣿⣿⣿⣿⡾⣿⣿⣿⡟⡕⢕⢕⢕⢜⢸⠀⠀⠀⠀⠀⠀⠀⠀⠀⠀⠀⠀</a:t>
            </a:r>
            <a:br/>
            <a:r>
              <a:t>⠀⠀⠀⠀⠀⠀⠀⠀⠀⠀⠀⣿⣿⣿⡇⢕⠀⢔⠀⠀⠀⢔⢕⣱⣿⣿⣿⣿⣿⣿⣿⣿⣿⣿⣿⣿⣿⣿⣿⣿⣿⣿⣿⣿⣿⣿⣿⣿⣿⣿⣿⣿⣿⣿⣿⣿⣿⣿⣿⣿⣹⣷⣻⡇⢕⢕⢕⡕⣳⠀⠀⠀⠀⠀⠀⠀⠀⠀⠀⠀⠀</a:t>
            </a:r>
            <a:br/>
            <a:r>
              <a:t>⠀⠀⠀⠀⠀⠀⠀⠀⠀⠀⠀⣿⣿⣿⡇⢕⢕⢕⢄⠀⢀⢕⢸⣿⣿⣿⣿⣿⣿⣿⣿⣿⣿⣿⣿⣿⣿⣿⡿⢿⢿⣿⣿⣿⣿⣿⣿⣿⣿⣿⣿⣿⣷⣿⣿⣿⣿⣿⣿⣿⣷⣷⡟⡇⢕⢕⡼⢕⢝⠀⠀⠀⠀⠀⠀⠀⠀⠀⠀⠀⠀</a:t>
            </a:r>
            <a:br/>
            <a:r>
              <a:t>⠀⠀⠀⠀⠀⠀⠀⠀⠀⠀⠀⣿⣿⣿⡇⢕⢕⢕⢕⢕⢕⢕⣿⣿⣿⣿⣿⣿⣿⢿⢟⢟⢟⢏⢝⢕⠝⢕⢁⢕⢱⣿⣿⣿⣿⣿⣿⣿⣿⣿⣿⣿⣿⣿⣿⣿⣿⣿⣿⣿⣿⣿⣿⡇⢕⣸⢕⢸⣇⠀⠀⠀⠀⠀⠀⠀⠀⠀⠀⠀⠀</a:t>
            </a:r>
            <a:br/>
            <a:r>
              <a:t>⠀⠀⠀⠀⠀⠀⠀⠀⠀⠀⠀⣿⣿⣿⣧⢕⢕⢕⢕⢕⢕⢕⢝⣕⣕⣵⣿⢕⢱⡕⢔⢅⡁⢸⡕⢔⢔⢕⢕⢕⣿⣿⣿⣿⣿⣿⣿⣿⣿⣿⣿⣿⣿⣿⣿⣿⣿⣿⣿⣿⣿⣿⣿⡕⢕⢕⢕⢫⣽⠀⠀⠀⠀⠀⠀⠀⠀⠀⠀⠀⠀</a:t>
            </a:r>
            <a:br/>
            <a:r>
              <a:t>⠀⠀⠀⠀⠀⠀⠀⠀⠀⠀⠀⣿⣿⣿⣿⡕⣵⣵⣕⢕⢕⢱⣿⣿⣿⣿⡷⢵⣼⣿⣧⢕⢕⣸⣿⣵⣻⢗⣕⣵⣿⣿⣿⣿⣿⣿⣿⣿⣿⣿⣿⣿⣿⣿⣿⣿⣿⣿⣿⣿⣿⣿⣿⡇⢕⢱⢇⢱⣿⠀⠀⠀⠀⠀⠀⠀⠀⠀⠀⠀⠀</a:t>
            </a:r>
            <a:br/>
            <a:r>
              <a:t>⠀⠀⠀⠀⠀⠀⠀⠀⠀⠀⠀⣿⣿⣿⣿⣿⡇⣿⡜⢿⣷⣾⣿⣿⣿⣿⣿⣷⣿⣯⣽⣷⣿⣿⣿⣿⣿⣿⣿⣿⣿⣿⣿⣿⣿⣿⣿⣿⣿⣿⣿⣿⣿⣿⣿⣿⣿⣿⣯⣿⣿⣿⣿⡇⢕⢕⢕⢜⣹⠀⠀⠀⠀⠀⠀⠀⠀⠀⠀⠀⠀</a:t>
            </a:r>
            <a:br/>
            <a:r>
              <a:t>⠀⠀⠀⠀⠀⠀⠀⠀⠀⠀⠀⣿⣿⣿⣿⣿⣷⣿⣧⣼⣿⣿⣿⣿⣿⣿⣿⣿⣿⣿⣿⣿⣿⣷⣿⣿⣿⣿⣿⣿⣿⣿⣿⣿⣿⣿⣿⣿⣿⣿⣿⣿⣿⣿⣿⣿⣿⣿⣿⣟⣿⣿⣿⡇⢕⢕⢕⢸⣿⠀⠀⠀⠀⠀⠀⠀⠀⠀⠀⠀⠀</a:t>
            </a:r>
            <a:br/>
            <a:r>
              <a:t>⠀⠀⠀⠀⠀⠀⠀⠀⠀⠀⠀⣿⣿⣿⣿⣿⣿⣿⢻⣿⣿⣿⣿⣿⣿⣿⣿⣿⣿⣿⣿⣿⣿⣿⡿⢿⣿⣿⣿⣿⣿⣿⣿⣿⣿⣿⣿⣿⣿⣿⣿⣿⣿⣿⣿⣿⣿⣿⣿⣿⣿⣿⣿⡇⢕⢕⢕⣸⣿⠀⠀⠀⠀⠀⠀⠀⠀⠀⠀⠀⠀</a:t>
            </a:r>
            <a:br/>
            <a:r>
              <a:t>⠀⠀⠀⠀⠀⠀⠀⠀⠀⠀⠀⣿⣿⣿⣿⣿⣿⣿⣿⣿⣿⣿⣿⣿⣿⣿⣿⣿⣿⣿⣿⣵⣵⣵⣵⣾⣿⣿⣿⣿⣿⣿⣿⣿⣿⣿⣿⣿⣿⣿⣿⣿⣿⣿⣿⣿⣿⣿⣿⣿⣿⣿⣿⡇⢕⢕⢕⢹⣿⠀⠀⠀⠀⠀⠀⠀⠀⠀⠀⠀⠀</a:t>
            </a:r>
            <a:br/>
            <a:r>
              <a:t>⠀⠀⠀⠀⠀⠀⠀⠀⠀⠀⠀⣿⣿⣿⣿⣿⣿⣿⡕⢹⣿⣿⣿⣿⣿⣿⣿⣿⣿⣿⣿⣿⣿⣿⣿⣿⣿⣿⣿⣿⣿⣿⣿⣿⣿⣿⣿⣿⣿⣿⣿⣿⣿⣿⣿⣿⣿⣿⣿⣿⣿⣿⣿⣇⡕⢕⢜⢸⣿⠀⠀⠀⠀⠀⠀⠀⠀⠀⠀⠀⠀</a:t>
            </a:r>
            <a:br/>
            <a:r>
              <a:t>⠀⠀⠀⠀⠀⠀⠀⠀⠀⠀⠀⣿⣿⣿⣿⣿⣿⣿⣿⣧⡹⣿⣿⣿⣿⣿⣿⣿⣿⣿⣿⣿⣿⣿⣿⣿⣿⣿⣿⣿⣿⣿⣿⣿⣿⣿⣿⣿⣿⣿⣿⣿⣿⣿⣿⣿⣿⣿⣿⣿⣿⣿⣿⣿⡇⡵⢕⣼⣿⠀⠀⠀⠀⠀⠀⠀⠀⠀⠀⠀⠀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⠀⠀⠀⠀⠀⠀⠀⠀⠀⠀⠀⣿⣿⣿⣿⣿⣿⣿⣿⣿⣿⣿⣿⣿⣿⣿⣿⣿⣿⣿⣿⣿⣿⣿⣿⣿⣿⣿⣿⣿⣿⣿⣿⣿⣿⣿⣿⣿⣿⣿⣿⣿⣿⣿⣿⣿⣿⣿⣿⣿⣿⣿⣿⡇⢹⢇⣸⢷⣿⠀⠀⠀⠀⠀⠀⠀⠀⠀⠀⠀⠀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⠀⠀⠀⠀⠀⠀⠀⠀⠀⠀⠀⣿⣿⣿⣿⣿⣿⣿⣿⣿⣿⣿⣿⣿⣿⣿⣿⣿⣿⣿⣿⣿⣿⣿⣿⣿⣿⣿⣿⣿⣿⣿⣿⣿⣿⣿⣿⣿⣿⣿⣿⣿⣿⣿⣿⣿⣿⣿⣿⣿⣿⣿⣿⡇⢜⢳⢇⢜⣿⠀⠀⠀⠀⠀⠀⠀⠀⠀⠀⠀⠀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⠀⠀⠀⠀⠀⠀⠀⠀⠀⠀⠀⣿⣿⣿⣿⣿⣿⣿⣿⣿⣿⣿⣿⣿⣿⣿⣿⣿⣿⣿⢿⣿⣿⣿⣿⣿⣿⣿⣿⣿⣿⣿⣿⣿⣿⣿⣿⣿⣿⣿⣿⣿⣿⣿⣿⣿⣿⣿⣿⣿⣿⣿⣿⡇⢕⢏⢱⡞⣿⠀⠀⠀⠀⠀⠀⠀⠀⠀⠀⠀⠀</a:t>
            </a:r>
            <a:br/>
            <a:r>
              <a:t>⠀⠀⠀⠀⠀⠀⠀⠀⠀⠀⠀⣿⣿⣿⣿⣿⣿⣿⣿⣿⣿⣿⣿⣿⣿⣿⣿⣿⣿⣿⣾⣿⣿⣿⣿⣿⣿⣿⣿⣿⣿⣿⣿⣿⣿⣿⣿⣿⣿⣿⣿⣿⣿⣿⣿⣿⣿⣿⣿⣿⣿⣿⣿⡇⢕⢕⢜⢹⣿⠀⠀⠀⠀⠀⠀⠀⠀⠀⠀⠀⠀</a:t>
            </a:r>
            <a:br/>
            <a:r>
              <a:t>⠀⠀⠀⠀⠀⠀⠀⠀⠀⠀⠀⣿⣿⣿⣿⣿⣿⣿⣿⣿⣿⣿⣿⣿⣿⣿⣿⣿⣿⣿⣿⣾⣿⣿⣿⣿⣿⣿⣿⣿⣿⣿⣿⣿⣿⣿⣿⣿⣿⣿⣿⣿⣿⣿⣿⣿⣿⣿⣿⣿⣿⣿⣿⣏⢕⡱⢕⢱⢿⠀⠀⠀⠀⠀⠀⠀⠀⠀⠀⠀⠀</a:t>
            </a:r>
            <a:br/>
            <a:r>
              <a:t>⠀⠀⠀⠀⠀⠀⠀⠀⠀⠀⠀⣿⣿⣿⣿⣿⣿⣿⣿⣿⣿⣿⣿⣿⣿⣿⣿⣿⣿⣿⢻⣿⣿⣿⣿⣿⣿⣿⣿⣿⣿⣿⣿⣿⣿⣿⣿⣿⣿⣿⣿⣿⣿⣿⣿⣿⣿⣿⣿⣿⣿⣿⣿⡏⢕⢕⢕⢱⣿⠀⠀⠀⠀⠀⠀⠀⠀⠀⠀⠀⠀</a:t>
            </a:r>
            <a:br/>
            <a:r>
              <a:t>⠀⠀⠀⠀⠀⠀⠀⠀⠀⠀⠀⣿⣿⣿⣿⣿⣿⣿⣿⣿⣿⣿⣿⣿⣿⣿⣿⣿⣿⣿⣟⣿⣿⣿⣿⣿⣿⣿⣿⣿⣿⣿⣿⣿⣿⣿⣿⣿⣿⣿⣿⣿⣿⣿⣿⣿⣿⣿⣿⣿⣿⣿⣿⣧⢇⢕⢕⢕⣿⠀⠀⠀⠀⠀⠀⠀⠀⠀⠀⠀⠀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⠀⠀⠀⠀⠀⠀⠀⠀⠀⠀⠀⠛⠛⠛⠛⠛⠛⠛⠛⠛⠛⠛⠛⠛⠛⠛⠛⠛⠛⠛⠛⠛⠛⠛⠛⠛⠛⠛⠛⠛⠛⠛⠛⠛⠛⠛⠛⠛⠛⠛⠛⠛⠛⠛⠛⠛⠛⠛⠛⠛⠛⠛⠛⠛⠑⠑⠑⠑⠓⠀⠀⠀⠀⠀⠀⠀⠀⠀⠀⠀⠀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⠀⠀⠀⠀⠀⠀⠀⠀⠀⠀⠀⣿⣿⣿⣿⣿⣿⢟⢕⢕⢕⢕⢕⢕⣱⣿⣿⣼⢻⢿⢿⢿⢿⢕⢕⢕⢸⣿⣿⣿⣿⣿⣿⣿⣿⣿⣿⣿⣿⣿⣿⣿⣿⣿⣿⣿⣿⣿⣿⣿⣿⣿⣿⢕⢕⢇⢝⢻⣿⠀⠀⠀⠀⠀⠀⠀⠀⠀⠀⠀⠀</a:t>
            </a:r>
            <a:br/>
            <a:r>
              <a:t>⠀⠀⠀⠀⠀⠀⠀⠀⠀⠀⠀⣿⣿⣿⣿⡿⢏⢕⢕⢕⢕⢕⢕⢕⢜⢻⢟⢕⢕⢕⢕⢕⢕⢕⢕⢕⣸⣿⣿⣿⣿⣿⣿⣿⣿⣿⣿⣿⣿⣿⣿⣿⣿⣿⣿⣿⣿⣿⣿⣿⣿⣿⡟⢕⢕⢕⢸⣿⣿⠀⠀⠀⠀⠀⠀⠀⠀⠀⠀⠀⠀</a:t>
            </a:r>
            <a:br/>
            <a:r>
              <a:t>⠀⠀⠀⠀⠀⠀⠀⠀⠀⠀⠀⣿⣿⣿⣿⢇⢕⢕⢱⡕⢕⢕⢕⢕⢕⢕⢕⢕⢕⢕⢕⢕⣵⣧⢱⣿⣿⣿⣿⣿⣿⣿⣿⣿⣿⣿⣿⣿⣿⣿⣿⣿⣿⣿⣿⣿⣿⣿⣿⣿⣿⣿⣧⡕⢕⢕⣸⣿⣿⠀⠀⠀⠀⠀⠀⠀⠀⠀⠀⠀⠀</a:t>
            </a:r>
            <a:br/>
            <a:r>
              <a:t>⠀⠀⠀⠀⠀⠀⠀⠀⠀⠀⠀⣿⣿⣿⢇⢕⢕⢱⡕⢕⢕⢕⢕⢕⢕⢕⣕⣵⣷⣿⣿⣿⣿⣿⣿⣿⣿⣿⣿⣿⣿⣿⣿⣿⣿⣿⣿⣿⣿⣿⣿⣿⣿⣿⣿⣿⣿⣿⣿⣿⣿⣿⣿⢕⢕⢕⣼⣿⣿⠀⠀⠀⠀⠀⠀⠀⠀⠀⠀⠀⠀</a:t>
            </a:r>
            <a:br/>
            <a:r>
              <a:t>⠀⠀⠀⠀⠀⠀⠀⠀⠀⠀⠀⣿⣿⣿⢕⢕⢅⢕⢕⢕⢕⢕⢕⣱⣾⣿⣿⣿⣿⣿⣿⣿⣿⣿⣿⣿⣿⣿⣿⣿⣿⣿⣿⣿⣿⣿⣿⣿⣿⣿⣿⣿⣿⣿⣿⣿⣿⣿⣿⣿⣿⣿⣷⢕⢇⢕⣺⣿⣿⠀⠀⠀⠀⠀⠀⠀⠀⠀⠀⠀⠀</a:t>
            </a:r>
            <a:br/>
            <a:r>
              <a:t>⠀⠀⠀⠀⠀⠀⠀⠀⠀⠀⠀⣿⣿⣿⡗⢕⢕⢕⢕⢕⢕⢕⣾⣿⣿⣿⣿⣿⣿⣿⣿⣿⣿⣿⣿⣿⣿⣿⣿⣿⣿⣿⣿⣿⣿⣿⣿⣿⣿⣿⣿⣿⣿⣿⣿⣿⣿⣿⣿⣿⣿⣿⡿⡇⢕⣿⣿⣿⣿⠀⠀⠀⠀⠀⠀⠀⠀⠀⠀⠀⠀</a:t>
            </a:r>
            <a:br/>
            <a:r>
              <a:t>⠀⠀⠀⠀⠀⠀⠀⠀⠀⠀⠀⣿⣿⣿⡟⢕⢕⢕⢕⢕⢕⢕⣿⣿⣿⣿⣿⣿⣿⣿⣿⣿⣿⣿⡿⢟⢟⢝⢝⢹⣽⣿⣿⣿⣿⣿⣿⣿⣿⣿⣿⣿⣿⣿⣿⣿⣿⣿⣿⣿⣿⣿⣟⢕⣾⢜⣻⣿⣿⠀⠀⠀⠀⠀⠀⠀⠀⠀⠀⠀⠀</a:t>
            </a:r>
            <a:br/>
            <a:r>
              <a:t>⠀⠀⠀⠀⠀⠀⠀⠀⠀⠀⠀⣿⣿⣿⣷⢕⢕⢕⢕⢕⢕⢕⢟⢟⢟⢟⣿⢟⡟⢝⢝⢕⢕⣷⢱⢕⢕⣕⢕⢕⣿⣿⣿⣿⣿⣿⣿⣿⣿⣿⣿⣿⣿⣿⣿⣿⣿⣿⣿⣿⣿⣿⣧⡼⢇⢵⣿⣿⣿⠀⠀⠀⠀⠀⠀⠀⠀⠀⠀⠀⠀</a:t>
            </a:r>
            <a:br/>
            <a:r>
              <a:t>⠀⠀⠀⠀⠀⠀⠀⠀⠀⠀⠀⣿⣿⣿⣿⡕⢕⣕⢕⢕⢕⢕⣵⣷⣿⣿⣿⣵⣾⣷⣗⢱⢇⣿⣿⣧⣿⣿⢇⣼⣿⣿⣿⣿⣿⣿⣿⣿⣿⣿⣿⣿⣿⣿⣿⣿⣿⣿⣿⣿⣿⣿⣧⢧⣱⢇⣿⣿⣿⠀⠀⠀⠀⠀⠀⠀⠀⠀⠀⠀⠀</a:t>
            </a:r>
            <a:br/>
            <a:r>
              <a:t>⠀⠀⠀⠀⠀⠀⠀⠀⠀⠀⠀⣿⣿⣿⣿⣷⣿⣿⣷⣷⣵⣿⣿⣿⣿⣿⣿⣿⣿⣿⣿⣱⣾⣿⣿⣿⣷⣷⣿⣿⣿⣿⣿⣿⣿⣿⣿⣿⣿⣿⣿⣿⣿⣿⣿⣿⣿⣿⣿⣿⣿⣿⣿⢕⢕⢕⣿⣿⣿⠀⠀⠀⠀⠀⠀⠀⠀⠀⠀⠀⠀</a:t>
            </a:r>
            <a:br/>
            <a:r>
              <a:t>⠀⠀⠀⠀⠀⠀⠀⠀⠀⠀⠀⣿⣿⣿⣿⣿⣿⣿⢇⢹⣿⣿⣿⣿⣿⣿⣿⣿⣿⣿⣿⣿⣿⣿⣿⣿⣿⣿⣿⣿⣿⣿⣿⣿⣿⣿⣿⣿⣿⣿⣿⣿⣿⣿⣿⣿⣿⣿⣿⣿⣿⣿⣏⡏⢕⡹⣿⣿⣿⠀⠀⠀⠀⠀⠀⠀⠀⠀⠀⠀⠀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⠀⠀⠀⠀⠀⠀⠀⠀⠀⠀⠀⣿⣿⣿⣿⣿⣿⣿⣿⣿⣿⣿⣿⣿⣿⣿⣿⣿⣿⣿⣿⣿⣿⣿⣿⣿⣿⣿⣿⣿⣿⣿⣿⣿⣿⣿⣿⣿⣿⣿⣿⣿⣿⣿⣿⣿⣿⣿⣿⣿⣿⣿⣿⢕⡇⢕⣿⣿⣿⠀⠀⠀⠀⠀⠀⠀⠀⠀⠀⠀⠀</a:t>
            </a:r>
            <a:br/>
            <a:r>
              <a:t>⠀⠀⠀⠀⠀⠀⠀⠀⠀⠀⠀⣿⣿⣿⣿⣿⣿⣿⣿⣿⣿⣿⣿⣿⣿⣿⣿⣿⣿⣿⣿⡟⢟⣟⣏⣽⣿⣿⣿⣿⣿⣿⣿⣿⣿⣿⣿⣿⣿⣿⣿⣿⣿⣿⣿⣿⣿⣿⣿⣿⣿⣿⣿⣵⢕⣾⣿⣿⣿⠀⠀⠀⠀⠀⠀⠀⠀⠀⠀⠀⠀</a:t>
            </a:r>
            <a:br/>
            <a:r>
              <a:t>⠀⠀⠀⠀⠀⠀⠀⠀⠀⠀⠀⣿⣿⣿⣿⣿⣿⣿⢿⣿⣿⣿⣿⣿⣿⣿⣿⣿⣿⣿⣿⣿⣿⣿⣿⣿⣿⣿⣿⣿⣿⣿⣿⣿⣿⣿⣿⣿⣿⣿⣿⣿⣿⣿⣿⣿⣿⣿⣿⣿⣿⣿⣟⡿⣕⢟⣿⣿⣿⠀⠀⠀⠀⠀⠀⠀⠀⠀⠀⠀⠀</a:t>
            </a:r>
            <a:br/>
            <a:r>
              <a:t>⠀⠀⠀⠀⠀⠀⠀⠀⠀⠀⠀⣿⣿⣿⣿⣿⣿⣿⣷⡿⣿⣿⣿⣿⣿⣿⣿⣿⣿⣿⣿⣿⣿⣿⣿⣿⣿⣿⣿⣿⣿⣿⣿⣿⣿⣿⣿⣿⣿⣿⣿⣿⣿⣿⣿⣿⣿⣿⣿⣿⣿⣿⣿⢇⣷⢕⣿⣿⣿⠀⠀⠀⠀⠀⠀⠀⠀⠀⠀⠀⠀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⠀⠀⠀⠀⠀⠀⠀⠀⠀⠀⠀⣿⣿⣿⣿⣿⣿⣿⣿⣿⣿⣿⣿⣿⣿⣿⣿⣿⣿⣿⣿⣿⣿⣿⣿⣿⣿⣿⣿⣿⣿⣿⣿⣿⣿⣿⣿⣿⣿⣿⣿⣿⣿⣿⣿⣿⣿⣿⣿⣿⣿⣿⡏⣿⢕⣻⣿⣿⣿⠀⠀⠀⠀⠀⠀⠀⠀⠀⠀⠀⠀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⠀⠀⠀⠀⠀⠀⠀⠀⠀⠀⠀⣿⣿⣿⣿⣿⣿⣿⣿⣿⣿⣿⣿⣿⣿⣿⣿⣿⣿⣿⣿⣿⣿⣿⣿⣿⣿⣿⣿⣿⣿⣿⣿⣿⣿⣿⣿⣿⣿⣿⣿⣿⣿⣿⣿⣿⣿⣿⣿⣿⣿⣿⣧⢟⣾⢟⣿⣿⣿⠀⠀⠀⠀⠀⠀⠀⠀⠀⠀⠀⠀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⠀⠀⠀⠀⠀⠀⠀⠀⠀⠀⠀⣿⣿⣿⣿⣿⣿⣿⣿⣿⣿⣿⣿⣿⣿⣿⣿⣿⣿⣿⣿⣿⣿⣿⣿⣿⣿⣿⣿⣿⣿⣿⣿⣿⣿⣿⣿⣿⣿⣿⣿⣿⣿⣿⣿⣿⣿⣿⣿⣿⣿⣿⡿⣱⢟⣧⣿⣿⣿⠀⠀⠀⠀⠀⠀⠀⠀⠀⠀⠀⠀</a:t>
            </a:r>
            <a:br/>
            <a:r>
              <a:t>⠀⠀⠀⠀⠀⠀⠀⠀⠀⠀⠀⣿⣿⣿⣿⣿⣿⣿⣿⣿⣿⣿⣿⣿⣿⣿⣿⣿⣿⣿⣹⣿⣿⣿⣿⣿⣿⣿⣿⣿⣿⣿⣿⣿⣿⣿⣿⣿⣿⣿⣿⣿⣿⣿⣿⣿⣿⣿⣿⣿⣿⣿⡇⡻⣕⢾⣿⣿⣿⠀⠀⠀⠀⠀⠀⠀⠀⠀⠀⠀⠀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⠀⠀⠀⠀⠀⠀⠀⠀⠀⠀⠀⣿⣿⣿⣿⣿⣿⣿⣿⣿⣿⣿⣿⣿⣿⣿⣿⣿⣿⣿⣿⣿⣿⣿⣿⣿⣿⣿⣿⣿⣿⣿⣿⣿⣿⣿⣿⣿⣿⣿⣿⣿⣿⣿⣿⣿⣿⣿⣿⣿⣿⣿⣿⢕⣿⢕⣿⣿⣿⠀⠀⠀⠀⠀⠀⠀⠀⠀⠀⠀⠀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⠀⠀⠀⠀⠀⠀⠀⠀⠀⠀⠀⣿⣿⣿⣿⣿⣿⣿⣿⣿⣿⣿⣿⣿⣿⣿⣿⣿⣿⣿⣿⣿⣿⣿⣿⣿⣿⣿⣿⣿⣿⣿⣿⣿⣿⣿⣿⣿⣿⣿⣿⣿⣿⣿⣿⣿⣿⣿⣿⣿⣿⣿⡟⡜⢕⢺⣿⣿⣿⠀⠀⠀⠀⠀⠀⠀⠀⠀⠀⠀⠀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⠀⠀⠀⠀⠀⠀⠀⠀⠀⠀⠀⣿⣿⣿⣿⣿⣿⣿⣿⣿⣿⣿⣿⣿⣿⣿⣿⣿⣿⣿⣿⣿⣿⣿⣿⣿⣿⣿⣿⣿⣿⣿⣿⣿⣿⣿⣿⣿⣿⣿⣿⣿⣿⣿⣿⣿⣿⣿⣿⣿⣿⣿⣧⡇⡕⢕⣿⣿⣿⠀⠀⠀⠀⠀⠀⠀⠀⠀⠀⠀⠀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⠀⠀⠀⠀⠀⠀⠀⠀⠀⠀⠀⠛⠛⠛⠛⠛⠛⠛⠛⠛⠛⠛⠛⠛⠛⠛⠛⠛⠛⠛⠛⠛⠛⠛⠛⠛⠛⠛⠛⠛⠛⠛⠛⠛⠛⠛⠛⠛⠛⠛⠛⠛⠛⠛⠛⠛⠛⠛⠛⠛⠛⠛⠛⠑⠓⠑⠛⠛⠛⠀⠀⠀⠀⠀⠀⠀⠀⠀⠀⠀⠀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⠀⠀⠀⠀⠀⠀⠀⠀⠀⠀⠀⣿⣿⣿⣿⣿⣿⢿⢏⢕⢕⢕⢕⢕⢕⢱⢣⢹⢿⣿⣿⣿⢇⢕⢕⢕⢿⣿⣿⣿⣿⣿⣿⣿⣿⣿⣿⣿⣿⣿⣿⣿⣿⣿⣿⣿⣿⣿⣿⣿⣿⣷⢕⢱⢕⢻⣿⣿⣿⠀⠀⠀⠀⠀⠀⠀⠀⠀⠀⠀⠀</a:t>
            </a:r>
            <a:br/>
            <a:r>
              <a:t>⠀⠀⠀⠀⠀⠀⠀⠀⠀⠀⠀⣿⣿⣿⣿⣿⢟⢕⢕⢕⢕⢕⢕⢕⢕⣷⣿⣟⢮⢝⢝⢕⢕⢕⢕⢕⣼⣿⣿⣿⣿⣿⣿⣿⣿⣿⣿⣿⣿⣿⣿⣿⣿⣿⣿⣿⣿⣿⣿⣿⣿⡇⢕⢕⢕⣷⣷⣿⣿⠀⠀⠀⠀⠀⠀⠀⠀⠀⠀⠀⠀</a:t>
            </a:r>
            <a:br/>
            <a:r>
              <a:t>⠀⠀⠀⠀⠀⠀⠀⠀⠀⠀⠀⣿⣿⣿⣿⡇⢕⢕⢕⢕⢕⢕⢕⢕⢕⢞⢝⢕⢕⢕⢕⢕⣱⣕⢱⣵⣿⣿⣿⣿⣿⣿⣿⣿⣿⣿⣿⣿⣿⣿⣿⣿⣿⣿⣿⣿⣿⣿⣿⣿⣿⣇⢕⢕⢕⣿⣿⣿⣿⠀⠀⠀⠀⠀⠀⠀⠀⠀⠀⠀⠀</a:t>
            </a:r>
            <a:br/>
            <a:r>
              <a:t>⠀⠀⠀⠀⠀⠀⠀⠀⠀⠀⠀⣿⣿⣿⢏⢕⢕⢕⢕⢕⢕⢕⢕⢕⢕⢕⢕⣵⣵⣵⣵⣵⣿⣾⣷⣿⢿⣿⣿⣿⣿⣿⣿⣿⣿⣿⣿⣿⣿⣿⣿⣿⣿⣿⣿⣿⣿⣿⣿⣿⣿⣏⢕⢕⢕⣿⣿⣿⣿⠀⠀⠀⠀⠀⠀⠀⠀⠀⠀⠀⠀</a:t>
            </a:r>
            <a:br/>
            <a:r>
              <a:t>⠀⠀⠀⠀⠀⠀⠀⠀⠀⠀⠀⣿⣿⣿⢕⢕⢕⢕⢕⢕⢕⢕⢕⢱⣵⣿⣿⣿⣿⣿⣿⣿⣿⣿⣿⣿⣾⣿⣿⣿⣿⣿⣿⣿⣿⣿⣿⣿⣿⣿⣿⣿⣿⣿⣿⣿⣿⣿⣿⣿⣿⡇⢕⡕⢕⣿⣿⣿⣿⠀⠀⠀⠀⠀⠀⠀⠀⠀⠀⠀⠀</a:t>
            </a:r>
            <a:br/>
            <a:r>
              <a:t>⠀⠀⠀⠀⠀⠀⠀⠀⠀⠀⠀⣿⣿⣿⡕⢕⢕⢕⢕⢕⢕⢕⣵⣿⣿⣿⣿⣿⣿⣿⣿⣿⣿⣿⣿⣿⣿⣿⣿⣿⣿⣿⣿⣿⣿⣿⣿⣿⣿⣿⣿⣿⣿⣿⣿⣿⣿⣿⣿⣿⣿⡷⢏⢕⡾⣿⣿⣿⣿⠀⠀⠀⠀⠀⠀⠀⠀⠀⠀⠀⠀</a:t>
            </a:r>
            <a:br/>
            <a:r>
              <a:t>⠀⠀⠀⠀⠀⠀⠀⠀⠀⠀⠀⣿⣿⣿⡇⢕⢕⢕⢕⢕⢕⣾⣿⣿⣿⣿⣿⣿⣿⣿⣿⣿⣿⣿⣿⡿⢿⢟⢟⣟⢻⣿⣿⣿⣿⣿⣿⣿⣿⣿⣿⣿⣿⣿⣿⣿⣿⣿⣿⣿⣿⡗⢣⡞⢕⣿⣿⣿⣿⠀⠀⠀⠀⠀⠀⠀⠀⠀⠀⠀⠀</a:t>
            </a:r>
            <a:br/>
            <a:r>
              <a:t>⠀⠀⠀⠀⠀⠀⠀⠀⠀⠀⠀⣿⣿⣿⡇⢕⢕⢕⢕⢕⢕⢕⡼⢿⢿⢿⣿⣿⢿⢟⢟⢟⢿⢯⡕⢜⢕⢕⢕⢕⣿⣿⣿⣿⣿⣿⣿⣿⣿⣿⣿⣿⣿⣿⣿⣿⣿⣿⣿⣿⣿⡇⡸⢇⣱⣿⣿⣿⣿⠀⠀⠀⠀⠀⠀⠀⠀⠀⠀⠀⠀</a:t>
            </a:r>
            <a:br/>
            <a:r>
              <a:t>⠀⠀⠀⠀⠀⠀⠀⠀⠀⠀⠀⣿⣿⣿⣇⢕⢕⢕⢕⢕⢕⢕⢕⣱⣼⣾⣿⢜⣵⣵⢵⢵⢜⣿⣾⢇⣽⡧⢕⢸⣿⣿⣿⣿⣿⣿⣿⣿⣿⣿⣿⣿⣿⣿⣿⣿⣿⣿⣿⣿⣿⡏⡇⢕⢼⣿⣿⣿⣿⠀⠀⠀⠀⠀⠀⠀⠀⠀⠀⠀⠀</a:t>
            </a:r>
            <a:br/>
            <a:r>
              <a:t>⠀⠀⠀⠀⠀⠀⠀⠀⠀⠀⠀⣿⣿⣿⣿⣵⣷⣷⣵⣵⣕⣷⣿⣿⣿⣿⣿⣿⣿⣿⣷⢕⣵⣿⣿⣿⣯⣽⣷⣿⣿⣿⣿⣿⣿⣿⣿⣿⣿⣿⣿⣿⣿⣿⣿⣿⣿⣿⣿⣿⣿⡇⢜⢇⢕⣿⣿⣿⣿⠀⠀⠀⠀⠀⠀⠀⠀⠀⠀⠀⠀</a:t>
            </a:r>
            <a:br/>
            <a:r>
              <a:t>⠀⠀⠀⠀⠀⠀⠀⠀⠀⠀⠀⣿⣿⣿⣿⣿⣿⣿⢿⣿⣿⣿⣿⣿⣿⣿⣿⣿⣿⣿⣿⣿⣿⣿⣿⣿⣿⣿⣿⣿⣿⣿⣿⣿⣿⣿⣿⣿⣿⣿⣿⣿⣿⣿⣿⣿⣿⣿⣿⣿⣿⡷⢇⢕⣾⣿⣿⣿⣿⠀⠀⠀⠀⠀⠀⠀⠀⠀⠀⠀⠀</a:t>
            </a:r>
            <a:br/>
            <a:r>
              <a:t>⠀⠀⠀⠀⠀⠀⠀⠀⠀⠀⠀⣿⣿⣿⣿⣿⣿⣿⣧⣾⣿⣿⣿⣿⣿⣿⣿⣿⣿⣿⣿⣿⣿⣿⣿⣿⣿⣿⣿⣿⣿⣿⣿⣿⣿⣿⣿⣿⣿⣿⣿⣿⣿⣿⣿⣿⣿⣿⣿⣿⣿⣗⢱⡕⢹⣿⣿⣿⣿⠀⠀⠀⠀⠀⠀⠀⠀⠀⠀⠀⠀</a:t>
            </a:r>
            <a:br/>
            <a:r>
              <a:t>⠀⠀⠀⠀⠀⠀⠀⠀⠀⠀⠀⣿⣿⣿⣿⣿⣿⣟⣿⣿⣿⣿⣿⣿⣿⣿⣿⣿⣿⣿⣿⡿⢿⣿⣿⣿⣿⣿⣿⣿⣿⣿⣿⣿⣿⣿⣿⣿⣿⣿⣿⣿⣿⣿⣿⣿⣿⣿⣿⣿⣿⡗⡱⢕⣼⣿⣿⣿⣿⠀⠀⠀⠀⠀⠀⠀⠀⠀⠀⠀⠀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⠀⠀⠀⠀⠀⠀⠀⠀⠀⠀⠀⣿⣿⣿⣿⣿⣿⣿⣿⣿⣿⣿⣿⣿⣿⣿⣿⣿⣿⣿⣿⣿⣿⣿⣿⣿⣿⣿⣿⣿⣿⣿⣿⣿⣿⣿⣿⣿⣿⣿⣿⣿⣿⣿⣿⣿⣿⣿⣿⣿⣿⡏⣷⢱⢿⣿⣿⣿⣿⠀⠀⠀⠀⠀⠀⠀⠀⠀⠀⠀⠀</a:t>
            </a:r>
            <a:br/>
            <a:r>
              <a:t>⠀⠀⠀⠀⠀⠀⠀⠀⠀⠀⠀⣿⣿⣿⣿⣿⣿⣿⣝⣿⣿⣿⣿⣿⣿⣿⣿⣿⣿⣿⣿⣿⣿⣿⣿⣿⣿⣿⣿⣿⣿⣿⣿⣿⣿⣿⣿⣿⣿⣿⣿⣿⣿⣿⣿⣿⣿⣿⣿⣿⣿⣿⢝⣧⢜⣿⣿⣿⣿⠀⠀⠀⠀⠀⠀⠀⠀⠀⠀⠀⠀</a:t>
            </a:r>
            <a:br/>
            <a:r>
              <a:t>⠀⠀⠀⠀⠀⠀⠀⠀⠀⠀⠀⣿⣿⣿⣿⣿⣿⣿⣿⣮⣿⣿⣿⣿⣿⣿⣿⣿⣿⣿⣿⣿⣿⣿⣿⣿⣿⣿⣿⣿⣿⣿⣿⣿⣿⣿⣿⣿⣿⣿⣿⣿⣿⣿⣿⣿⣿⣿⣿⣿⣿⡿⣾⢏⣿⣿⣿⣿⣿⠀⠀⠀⠀⠀⠀⠀⠀⠀⠀⠀⠀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⠀⠀⠀⠀⠀⠀⠀⠀⠀⠀⠀⣿⣿⣿⣿⣿⣿⣿⣿⣿⣿⣿⣿⣿⣿⣿⣿⣿⣿⣿⣿⣿⣿⣿⣿⣿⣿⣿⣿⣿⣿⣿⣿⣿⣿⣿⣿⣿⣿⣿⣿⣿⣿⣿⣿⣿⣿⣿⣿⣿⣿⣇⢿⣵⢟⣿⣿⣿⣿⠀⠀⠀⠀⠀⠀⠀⠀⠀⠀⠀⠀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⠀⠀⠀⠀⠀⠀⠀⠀⠀⠀⠀⣿⣿⣿⣿⣿⣿⣿⣿⣿⣿⣿⣿⣿⣿⣿⣿⣿⣿⣿⣿⣿⣿⣿⣿⣿⣿⣿⣿⣿⣿⣿⣿⣿⣿⣿⣿⣿⣿⣿⣿⣿⣿⣿⣿⣿⣿⣿⣿⣿⣿⣿⢱⢿⣵⣿⣿⣿⣿⠀⠀⠀⠀⠀⠀⠀⠀⠀⠀⠀⠀</a:t>
            </a:r>
            <a:br/>
            <a:r>
              <a:t>⠀⠀⠀⠀⠀⠀⠀⠀⠀⠀⠀⣿⣿⣿⣿⣿⣿⣿⣿⣿⣿⣿⣿⣿⣿⣿⣿⣿⣿⣿⢻⣿⣿⣿⣿⣿⣿⣿⣿⣿⣿⣿⣿⣿⣿⣿⣿⣿⣿⣿⣿⣿⣿⣿⣿⣿⣿⣿⣿⣿⣿⡇⡗⢕⣿⣿⣿⣿⣿⠀⠀⠀⠀⠀⠀⠀⠀⠀⠀⠀⠀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⠀⠀⠀⠀⠀⠀⠀⠀⠀⠀⠀⣿⣿⣿⣿⣿⣿⣿⣿⣿⣿⣿⣿⣿⣿⣿⣿⣿⣿⣿⣿⣿⣿⣿⣿⣿⣿⣿⣿⣿⣿⣿⣿⣿⣿⣿⣿⣿⣿⣿⣿⣿⣿⣿⣿⣿⣿⣿⣿⣿⣿⣷⢕⣯⢕⣿⣿⣿⣿⠀⠀⠀⠀⠀⠀⠀⠀⠀⠀⠀⠀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⠀⠀⠀⠀⠀⠀⠀⠀⠀⠀⠀⣿⣿⣿⣿⣿⣿⣿⣿⣿⣿⣿⣿⣿⣿⣿⣿⣿⣿⣿⣿⣿⣿⣿⣿⣿⣿⣿⣿⣿⣿⣿⣿⣿⣿⣿⣿⣿⣿⣿⣿⣿⣿⣿⣿⣿⣿⣿⣿⣿⣿⡇⡜⢕⣾⣿⣿⣿⣿⠀⠀⠀⠀⠀⠀⠀⠀⠀⠀⠀⠀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⠀⠀⠀⠀⠀⠀⠀⠀⠀⠀⠀⣿⣿⣿⣿⣿⣿⣿⣿⣿⣿⣿⣿⣿⣿⣿⣿⣿⣿⣿⣿⣿⣿⣿⣿⣿⣿⣿⣿⣿⣿⣿⣿⣿⣿⣿⣿⣿⣿⣿⣿⣿⣿⣿⣿⣿⣿⣿⣿⣿⣿⣇⢇⡱⢸⣿⣿⣿⣿⠀⠀⠀⠀⠀⠀⠀⠀⠀⠀⠀⠀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⠀⠀⠀⠀⠀⠀⠀⠀⠀⠀⠀⠛⠛⠛⠛⠛⠛⠛⠛⠛⠛⠛⠛⠛⠛⠛⠛⠛⠛⠛⠛⠛⠛⠛⠛⠛⠛⠛⠛⠛⠛⠛⠛⠛⠛⠛⠛⠛⠛⠛⠛⠛⠛⠛⠛⠛⠛⠛⠛⠛⠛⠛⠑⠃⠑⠛⠛⠛⠛⠀⠀⠀⠀⠀⠀⠀⠀⠀⠀⠀⠀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⠀⠀⠀⠀⠀⠀⠀⠀⠀⠀⠀⣿⣿⣿⣿⣿⣿⣿⢻⢣⢏⢕⢕⢕⢕⢕⢕⢕⢕⢕⢕⣕⣹⡿⡿⡟⣿⣿⣿⣿⣿⣿⣿⣿⣿⣿⣿⣿⣿⣿⣿⣿⣿⣿⣿⣿⣿⣿⣿⣕⢕⡕⡕⣿⣿⣿⣿⣿⣿⠀⠀⠀⠀⠀⠀⠀⠀⠀⠀⠀⠀</a:t>
            </a:r>
            <a:br/>
            <a:r>
              <a:t>⠀⠀⠀⠀⠀⠀⠀⠀⠀⠀⠀⣿⣿⣿⣿⣿⡿⢕⢕⢕⢕⢕⢕⢕⢕⢕⢕⢕⢕⢕⢕⢕⢜⢕⢕⢕⢸⣿⣿⣿⣿⣿⣿⣿⣿⣿⣿⣿⣿⣿⣿⣿⣿⣿⣿⣿⣿⣿⣿⡇⢕⢜⢕⣜⣝⣿⣿⣿⣿⠀⠀⠀⠀⠀⠀⠀⠀⠀⠀⠀⠀</a:t>
            </a:r>
            <a:br/>
            <a:r>
              <a:t>⠀⠀⠀⠀⠀⠀⠀⠀⠀⠀⠀⣿⣿⣿⣿⢏⢕⢕⢕⢕⢕⢕⢕⢕⢕⢕⢕⢕⢕⢕⢕⢕⢕⡕⢕⣵⣿⣿⣿⣿⣿⣿⣿⣿⣿⣿⣿⣿⣿⣿⣿⣿⣿⣿⣿⣿⣿⣿⣿⢇⢜⢕⢕⣿⣿⣿⣿⣿⣿⠀⠀⠀⠀⠀⠀⠀⠀⠀⠀⠀⠀</a:t>
            </a:r>
            <a:br/>
            <a:r>
              <a:t>⠀⠀⠀⠀⠀⠀⠀⠀⠀⠀⠀⣿⣿⣿⡏⢕⢱⢕⢕⢕⢕⢕⢕⢕⢔⢕⢕⢕⣕⣱⣵⣱⣿⣧⣾⣿⣿⣿⣿⣿⣿⣿⣿⣿⣿⣿⣿⣿⣿⣿⣿⣿⣿⣿⣿⣿⣿⣿⣿⡗⢕⢕⢕⣿⣿⣿⣿⣿⣿⠀⠀⠀⠀⠀⠀⠀⠀⠀⠀⠀⠀</a:t>
            </a:r>
            <a:br/>
            <a:r>
              <a:t>⠀⠀⠀⠀⠀⠀⠀⠀⠀⠀⠀⣿⣿⣿⢕⢕⠕⢕⢕⢕⢕⢕⢕⢕⢕⣱⣷⣾⣿⣿⣿⣿⣿⣿⣿⣿⣾⣿⣿⣿⣿⣿⣿⣿⣿⣿⣿⣿⣿⣿⣿⣿⣿⣿⣿⣿⣿⣿⣿⡏⢱⢕⢕⣿⣿⣿⣿⣿⣿⠀⠀⠀⠀⠀⠀⠀⠀⠀⠀⠀⠀</a:t>
            </a:r>
            <a:br/>
            <a:r>
              <a:t>⠀⠀⠀⠀⠀⠀⠀⠀⠀⠀⠀⣿⣿⣿⢕⢕⢕⢔⢑⢕⢕⢕⣱⣵⣿⣿⣿⣿⣿⣿⣿⣿⣿⣿⣿⣿⣿⣿⣿⣿⣿⣿⣿⣿⣿⣿⣿⣿⣿⣿⣿⣿⣿⣿⣿⣿⣿⣿⣿⣧⢕⢕⣵⣿⣿⣿⣿⣿⣿⠀⠀⠀⠀⠀⠀⠀⠀⠀⠀⠀⠀</a:t>
            </a:r>
            <a:br/>
            <a:r>
              <a:t>⠀⠀⠀⠀⠀⠀⠀⠀⠀⠀⠀⣿⣿⣿⡕⢕⢕⢕⢕⢕⢕⢕⢿⣿⣿⣿⣿⣿⣿⣿⣿⣿⣿⣿⣿⣿⣿⢿⢿⢿⢿⣿⣿⣿⣿⣿⣿⣿⣿⣿⣿⣿⣿⣿⣿⣿⣿⣿⣿⡕⢕⡱⢫⣿⣿⣿⣿⣿⣿⠀⠀⠀⠀⠀⠀⠀⠀⠀⠀⠀⠀</a:t>
            </a:r>
            <a:br/>
            <a:r>
              <a:t>⠀⠀⠀⠀⠀⠀⠀⠀⠀⠀⠀⣿⣿⣿⡇⢕⢕⢕⢕⢕⢕⢕⣸⣿⣿⢿⢿⢿⡟⢻⢿⢟⢟⣟⡏⢕⢕⢕⢕⢕⣾⣿⣿⣿⣿⣿⣿⣿⣿⣿⣿⣿⣿⣿⣿⣿⣿⣿⣿⡕⢸⡇⢸⣿⣿⣿⣿⣿⣿⠀⠀⠀⠀⠀⠀⠀⠀⠀⠀⠀⠀</a:t>
            </a:r>
            <a:br/>
            <a:r>
              <a:t>⠀⠀⠀⠀⠀⠀⠀⠀⠀⠀⠀⣿⣿⣿⡇⢕⢕⢕⢕⢕⢕⢕⢕⣕⣕⣵⣟⢕⢱⡕⣕⢕⢕⣾⣧⡕⣱⡵⢕⢱⣿⣿⣿⣿⣿⣿⣿⣿⣿⣿⣿⣿⣿⣿⣿⣿⣿⣿⣿⢕⢇⢕⢟⣿⣿⣿⣿⣿⣿⠀⠀⠀⠀⠀⠀⠀⠀⠀⠀⠀⠀</a:t>
            </a:r>
            <a:br/>
            <a:r>
              <a:t>⠀⠀⠀⠀⠀⠀⠀⠀⠀⠀⠀⣿⣿⣿⣿⣕⣵⣵⣕⣕⢕⣵⣿⣿⣿⣿⣧⣧⣾⣿⣧⢜⣱⣿⣿⣷⣟⣟⣵⣾⣿⣿⣿⣿⣿⣿⣿⣿⣿⣿⣿⣿⣿⣿⣿⣿⣿⣿⣿⡜⢱⢎⢜⣿⣿⣿⣿⣿⣿⠀⠀⠀⠀⠀⠀⠀⠀⠀⠀⠀⠀</a:t>
            </a:r>
            <a:br/>
            <a:r>
              <a:t>⠀⠀⠀⠀⠀⠀⠀⠀⠀⠀⠀⣿⣿⣿⣿⣿⣿⣿⡿⣿⣿⣿⣿⣿⣿⣿⣿⣿⣿⣿⣿⣾⣿⣿⣿⣿⣿⣿⣿⣿⣿⣿⣿⣿⣿⣿⣿⣿⣿⣿⣿⣿⣿⣿⣿⣿⣿⣿⣿⣇⡕⢕⣵⣿⣿⣿⣿⣿⣿⠀⠀⠀⠀⠀⠀⠀⠀⠀⠀⠀⠀</a:t>
            </a:r>
            <a:br/>
            <a:r>
              <a:t>⠀⠀⠀⠀⠀⠀⠀⠀⠀⠀⠀⣿⣿⣿⣿⣿⣿⣿⣵⣼⣿⣿⣿⣿⣿⣿⣿⣿⣿⣿⣿⣿⣿⣿⣿⣿⣿⣿⣿⣿⣿⣿⣿⣿⣿⣿⣿⣿⣿⣿⣿⣿⣿⣿⣿⣿⣿⣿⣿⢕⢕⡱⢸⣿⣿⣿⣿⣿⣿⠀⠀⠀⠀⠀⠀⠀⠀⠀⠀⠀⠀</a:t>
            </a:r>
            <a:br/>
            <a:r>
              <a:t>⠀⠀⠀⠀⠀⠀⠀⠀⠀⠀⠀⣿⣿⣿⣿⣿⣿⣟⣿⣿⣿⣿⣿⣿⣿⣿⣿⣿⣿⣿⣿⣿⣿⣿⢿⢿⣿⣿⣿⣿⣿⣿⣿⣿⣿⣿⣿⣿⣿⣿⣿⣿⣿⣿⣿⣿⣿⣿⣿⡗⢜⢇⣸⣿⣿⣿⣿⣿⣿⠀⠀⠀⠀⠀⠀⠀⠀⠀⠀⠀⠀</a:t>
            </a:r>
            <a:br/>
            <a:r>
              <a:t>⠀⠀⠀⠀⠀⠀⠀⠀⠀⠀⠀⣿⣿⣿⣿⣿⣿⣿⣿⣿⣿⣿⣿⣿⣿⣿⣿⣿⣿⣿⣿⣯⣷⣷⣷⣿⣿⣿⣿⣿⣿⣿⣿⣿⣿⣿⣿⣿⣿⣿⣿⣿⣿⣿⣿⣿⣿⣿⣿⡧⣇⢕⣿⣿⣿⣿⣿⣿⣿⠀⠀⠀⠀⠀⠀⠀⠀⠀⠀⠀⠀</a:t>
            </a:r>
            <a:br/>
            <a:r>
              <a:t>⠀⠀⠀⠀⠀⠀⠀⠀⠀⠀⠀⣿⣿⣿⣿⣿⣿⣿⡝⣿⣿⣿⣿⣿⣿⣿⣿⣿⣿⣿⣿⣿⣿⣿⣿⣿⣿⣿⣿⣿⣿⣿⣿⣿⣿⣿⣿⣿⣿⣿⣿⣿⣿⣿⣿⣿⣿⣿⣿⣷⢯⣞⢜⣿⣿⣿⣿⣿⣿⠀⠀⠀⠀⠀⠀⠀⠀⠀⠀⠀⠀</a:t>
            </a:r>
            <a:br/>
            <a:r>
              <a:t>⠀⠀⠀⠀⠀⠀⠀⠀⠀⠀⠀⣿⣿⣿⣿⣿⣿⣿⣿⣎⢿⣿⣿⣿⣿⣿⣿⣿⣿⣿⣿⣿⣿⣿⣿⣿⣿⣿⣿⣿⣿⣿⣿⣿⣿⣿⣿⣿⣿⣿⣿⣿⣿⣿⣿⣿⣿⣿⣿⣿⣵⢿⣼⣿⣿⣿⣿⣿⣿⠀⠀⠀⠀⠀⠀⠀⠀⠀⠀⠀⠀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⠀⠀⠀⠀⠀⠀⠀⠀⠀⠀⠀⣿⣿⣿⣿⣿⣿⣿⣿⣿⣿⣿⣿⣿⣿⣿⣿⣿⣿⣿⣿⣿⣿⣿⣿⣿⣿⣿⣿⣿⣿⣿⣿⣿⣿⣿⣿⣿⣿⣿⣿⣿⣿⣿⣿⣿⣿⣿⣿⢕⣿⣱⣿⣿⣿⣿⣿⣿⣿⠀⠀⠀⠀⠀⠀⠀⠀⠀⠀⠀⠀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⠀⠀⠀⠀⠀⠀⠀⠀⠀⠀⠀⣿⣿⣿⣿⣿⣿⣿⣿⣿⣿⣿⣿⣿⣿⣿⣿⣿⣿⣿⣿⣿⣿⣿⣿⣿⣿⣿⣿⣿⣿⣿⣿⣿⣿⣿⣿⣿⣿⣿⣿⣿⣿⣿⣿⣿⣿⣿⣿⣿⢜⣿⢕⣿⣿⣿⣿⣿⣿⠀⠀⠀⠀⠀⠀⠀⠀⠀⠀⠀⠀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⠀⠀⠀⠀⠀⠀⠀⠀⠀⠀⠀⣿⣿⣿⣿⣿⣿⣿⣿⣿⣿⣿⣿⣿⣿⣿⣿⣿⣿⣿⢿⣿⣿⣿⣿⣿⣿⣿⣿⣿⣿⣿⣿⣿⣿⣿⣿⣿⣿⣿⣿⣿⣿⣿⣿⣿⣿⣿⣿⢇⣾⢜⣻⣿⣿⣿⣿⣿⣿⠀⠀⠀⠀⠀⠀⠀⠀⠀⠀⠀⠀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⠀⠀⠀⠀⠀⠀⠀⠀⠀⠀⠀⣿⣿⣿⣿⣿⣿⣿⣿⣿⣿⣿⣿⣿⣿⣿⣿⣿⣿⣷⣿⣿⣿⣿⣿⣿⣿⣿⣿⣿⣿⣿⣿⣿⣿⣿⣿⣿⣿⣿⣿⣿⣿⣿⣿⣿⣿⣿⣿⣱⢇⡕⢸⣿⣿⣿⣿⣿⣿⠀⠀⠀⠀⠀⠀⠀⠀⠀⠀⠀⠀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⠀⠀⠀⠀⠀⠀⠀⠀⠀⠀⠀⣿⣿⣿⣿⣿⣿⣿⣿⣿⣿⣿⣿⣿⣿⣿⣿⣿⣿⣿⣿⣿⣿⣿⣿⣿⣿⣿⣿⣿⣿⣿⣿⣿⣿⣿⣿⣿⣿⣿⣿⣿⣿⣿⣿⣿⣿⣿⣿⡟⢱⢗⣱⣿⣿⣿⣿⣿⣿⠀⠀⠀⠀⠀⠀⠀⠀⠀⠀⠀⠀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⠀⠀⠀⠀⠀⠀⠀⠀⠀⠀⠀⣿⣿⣿⣿⣿⣿⣿⣿⣿⣿⣿⣿⣿⣿⣿⣿⣿⣿⣿⣿⣿⣿⣿⣿⣿⣿⣿⣿⣿⣿⣿⣿⣿⣿⣿⣿⣿⣿⣿⣿⣿⣿⣿⣿⣿⣿⣿⣿⡏⡇⢕⢺⣿⣿⣿⣿⣿⣿⠀⠀⠀⠀⠀⠀⠀⠀⠀⠀⠀⠀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⠀⠀⠀⠀⠀⠀⠀⠀⠀⠀⠀⠛⠛⠛⠛⠛⠛⠛⠛⠛⠛⠛⠛⠛⠛⠛⠛⠛⠛⠛⠛⠛⠛⠛⠛⠛⠛⠛⠛⠛⠛⠛⠛⠛⠛⠛⠛⠛⠛⠛⠛⠛⠛⠛⠛⠛⠛⠛⠛⠚⠑⠃⠑⠛⠛⠛⠛⠛⠛⠀⠀⠀⠀⠀⠀⠀⠀⠀⠀⠀⠀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⠀⠀⠀⠀⠀⠀⠀⠀⠀⠀⠀⣿⣿⣿⣿⣿⣿⣿⡿⢗⣿⣿⣿⢿⢯⢫⢕⢕⢕⢕⢕⢕⢜⢟⣿⣿⣿⣿⣿⣿⣿⣿⣿⣿⣿⣿⣿⣿⣿⣿⣿⣿⣿⣿⣿⣿⣿⣿⣇⢜⢕⢕⣿⣿⣿⣿⣿⣿⣿⠀⠀⠀⠀⠀⠀⠀⠀⠀⠀⠀⠀</a:t>
            </a:r>
            <a:br/>
            <a:r>
              <a:t>⠀⠀⠀⠀⠀⠀⠀⠀⠀⠀⠀⣿⣿⣿⣿⣿⣿⢧⢕⣼⢗⢜⢕⢕⢕⢕⢕⢕⢔⢑⢕⢕⢕⢕⢜⣻⣿⣿⣿⣿⣿⣿⣿⣿⣿⣿⣿⣿⣿⣿⣿⣿⣿⣿⣿⣿⣿⣿⡏⢕⢜⢕⣝⡻⣿⣿⣿⣿⣿⠀⠀⠀⠀⠀⠀⠀⠀⠀⠀⠀⠀</a:t>
            </a:r>
            <a:br/>
            <a:r>
              <a:t>⠀⠀⠀⠀⠀⠀⠀⠀⠀⠀⠀⣿⣿⣿⣿⡟⢕⢕⡞⢕⢕⢕⢕⢕⢕⢕⢕⢕⢕⢕⢕⢕⢕⢕⣷⣿⣿⣿⣿⣿⣿⣿⣿⣿⣿⣿⣿⣿⣿⣿⣿⣿⣿⣿⣿⣿⣿⣿⢇⢱⢕⢕⣿⣿⣿⣿⣿⣯⣿⠀⠀⠀⠀⠀⠀⠀⠀⠀⠀⠀⠀</a:t>
            </a:r>
            <a:br/>
            <a:r>
              <a:t>⠀⠀⠀⠀⠀⠀⠀⠀⠀⠀⠀⣿⣿⣿⡟⢏⢜⢝⢕⢕⢕⢕⢕⢕⢕⢔⢕⢕⢕⢕⢕⢕⣱⣿⣿⣿⣿⣿⣿⣿⣿⣿⣿⣿⣿⣿⣿⣿⣿⣿⣿⣿⣿⣿⣿⣿⣿⣿⣧⢕⢕⢵⣿⣿⣿⣿⣿⣿⣿⠀⠀⠀⠀⠀⠀⠀⠀⠀⠀⠀⠀</a:t>
            </a:r>
            <a:br/>
            <a:r>
              <a:t>⠀⠀⠀⠀⠀⠀⠀⠀⠀⠀⠀⣿⣿⣿⢕⢕⠕⢕⠕⢕⢕⢕⢕⢕⢕⣕⣵⣷⣾⣿⣿⣿⣿⣿⣿⣿⣿⣿⣿⣿⣿⣿⣿⣿⣿⣿⣿⣿⣿⣿⣿⣿⣿⣿⣿⣿⣿⣿⡟⢕⢕⢱⣿⣿⣿⣿⣿⣿⣿⠀⠀⠀⠀⠀⠀⠀⠀⠀⠀⠀⠀</a:t>
            </a:r>
            <a:br/>
            <a:r>
              <a:t>⠀⠀⠀⠀⠀⠀⠀⠀⠀⠀⠀⣿⣿⣿⢕⢕⢕⢔⢕⢅⢕⢕⢕⣵⣾⣿⣿⣿⣿⣿⣿⣿⣿⣿⣿⣿⣿⣿⣿⣿⣿⣿⣿⣿⣿⣿⣿⣿⣿⣿⣿⣿⣿⣿⣿⣿⣿⣿⢇⡱⢕⣱⣿⣿⣿⣿⣿⣿⣿⠀⠀⠀⠀⠀⠀⠀⠀⠀⠀⠀⠀</a:t>
            </a:r>
            <a:br/>
            <a:r>
              <a:t>⠀⠀⠀⠀⠀⠀⠀⠀⠀⠀⠀⣿⣿⣿⡇⢕⢕⢕⢕⢕⢕⢕⢸⣿⣿⣿⣿⣿⣿⣿⣿⣿⣿⣿⣿⣿⣿⣿⢿⢿⢿⣿⣿⣿⣿⣿⣿⣿⣿⣿⣿⣿⣿⣿⣿⣿⣿⣿⢎⢕⢕⢻⣿⣿⣿⣿⣿⣿⣿⠀⠀⠀⠀⠀⠀⠀⠀⠀⠀⠀⠀</a:t>
            </a:r>
            <a:br/>
            <a:r>
              <a:t>⠀⠀⠀⠀⠀⠀⠀⠀⠀⠀⠀⣿⣿⣿⡇⢕⢕⢕⢕⢕⢕⢕⢸⣿⣿⣿⢿⢿⢟⢟⢿⢿⢟⣿⢟⢕⢇⢕⢕⢕⣹⣿⣿⣿⣿⣿⣿⣿⣿⣿⣿⣿⣿⣿⣿⣿⣿⣿⡇⢸⡇⢕⣿⣿⣿⣿⣿⣿⣿⠀⠀⠀⠀⠀⠀⠀⠀⠀⠀⠀⠀</a:t>
            </a:r>
            <a:br/>
            <a:r>
              <a:t>⠀⠀⠀⠀⠀⠀⠀⠀⠀⠀⠀⣿⣿⣿⡇⢕⢕⢕⢕⢕⢕⢕⢕⢕⢕⣱⡼⢇⢕⣕⡕⣕⡕⢿⣏⡵⢱⣵⢕⢕⣿⣿⣿⣿⣿⣿⣿⣿⣿⣿⣿⣿⣿⣿⣿⣿⣿⣿⢕⢇⢕⢾⣿⣿⣿⣿⣿⣿⣿⠀⠀⠀⠀⠀⠀⠀⠀⠀⠀⠀⠀</a:t>
            </a:r>
            <a:br/>
            <a:r>
              <a:t>⠀⠀⠀⠀⠀⠀⠀⠀⠀⠀⠀⣿⣿⣿⣷⣕⣵⣵⣕⢕⢕⢕⣷⣿⣿⣿⣷⢧⣼⣷⣯⡕⢕⣾⣿⣷⣟⣟⣣⣾⣿⣿⣿⣿⣿⣿⣿⣿⣿⣿⣿⣿⣿⣿⣿⣿⣿⣿⡕⢕⢕⢜⣿⣿⣿⣿⣿⣿⣿⠀⠀⠀⠀⠀⠀⠀⠀⠀⠀⠀⠀</a:t>
            </a:r>
            <a:br/>
            <a:r>
              <a:t>⠀⠀⠀⠀⠀⠀⠀⠀⠀⠀⠀⣿⣿⣿⣿⣿⣿⣿⡿⣿⣷⣿⣿⣿⣿⣿⣿⣿⣿⣯⣿⣷⣿⣿⣿⣿⣿⣿⣿⣿⣿⣿⣿⣿⣿⣿⣿⣿⣿⣿⣿⣿⣿⣿⣿⣿⣿⣿⡇⡕⢕⣱⣿⣿⣿⣿⣿⣿⣿⠀⠀⠀⠀⠀⠀⠀⠀⠀⠀⠀⠀</a:t>
            </a:r>
            <a:br/>
            <a:r>
              <a:t>⠀⠀⠀⠀⠀⠀⠀⠀⠀⠀⠀⣿⣿⣿⣿⣿⣿⣿⣕⣼⣿⣿⣿⣿⣿⣿⣿⣿⣿⣿⣿⣿⣿⣿⣿⣿⣿⣿⣿⣿⣿⣿⣿⣿⣿⣿⣿⣿⣿⣿⣿⣿⣿⣿⣿⣿⣿⣿⢕⡕⢕⢸⣿⣿⣿⣿⣿⣿⣿⠀⠀⠀⠀⠀⠀⠀⠀⠀⠀⠀⠀</a:t>
            </a:r>
            <a:br/>
            <a:r>
              <a:t>⠀⠀⠀⠀⠀⠀⠀⠀⠀⠀⠀⣿⣿⣿⣿⣿⣿⡟⣿⣿⣿⣿⣿⣿⣿⣿⣿⣿⣿⣿⣿⣿⣿⣿⣿⢿⣿⣿⣿⣿⣿⣿⣿⣿⣿⣿⣿⣿⣿⣿⣿⣿⣿⣿⣿⣿⣿⣿⣿⢕⢇⢸⣿⣿⣿⣿⣿⣿⣿⠀⠀⠀⠀⠀⠀⠀⠀⠀⠀⠀⠀</a:t>
            </a:r>
            <a:br/>
            <a:r>
              <a:t>⠀⠀⠀⠀⠀⠀⠀⠀⠀⠀⠀⣿⣿⣿⣿⣿⣿⣿⣿⣿⣿⣿⣿⣿⣿⣿⣿⣿⣿⣿⣿⣯⣵⣾⣧⣾⣿⣿⣿⣿⣿⣿⣿⣿⣿⣿⣿⣿⣿⣿⣿⣿⣿⣿⣿⣿⣿⣿⡧⣜⢕⣿⣿⣿⣿⣿⣿⣿⣿⠀⠀⠀⠀⠀⠀⠀⠀⠀⠀⠀⠀</a:t>
            </a:r>
            <a:br/>
            <a:r>
              <a:t>⠀⠀⠀⠀⠀⠀⠀⠀⠀⠀⠀⣿⣿⣿⣿⣿⣿⣯⡻⣿⣿⣿⣿⣿⣿⣿⣿⣿⣿⣿⣿⣿⣿⣿⣿⣿⣿⣿⣿⣿⣿⣿⣿⣿⣿⣿⣿⣿⣿⣿⣿⣿⣿⣿⣿⣿⣿⣿⣧⢟⣼⢝⣿⣿⣿⣿⣿⣿⣿⠀⠀⠀⠀⠀⠀⠀⠀⠀⠀⠀⠀</a:t>
            </a:r>
            <a:br/>
            <a:r>
              <a:t>⠀⠀⠀⠀⠀⠀⠀⠀⠀⠀⠀⣿⣿⣿⣿⣿⣿⣿⣷⣜⢿⣿⣿⣿⣿⣿⣿⣿⣿⣿⣿⣿⣿⣿⣿⣿⣿⣿⣿⣿⣿⣿⣿⣿⣿⣿⣿⣿⣿⣿⣿⣿⣿⣿⣿⣿⣿⣿⣿⣱⡿⣱⣿⣿⣿⣿⣿⣿⣿⠀⠀⠀⠀⠀⠀⠀⠀⠀⠀⠀⠀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⠀⠀⠀⠀⠀⠀⠀⠀⠀⠀⠀⣿⣿⣿⣿⣿⣿⣿⣿⣿⣿⣿⣿⣿⣿⣿⣿⣿⣿⣿⣿⣿⣿⣿⣿⣿⣿⣿⣿⣿⣿⣿⣿⣿⣿⣿⣿⣿⣿⣿⣿⣿⣿⣿⣿⣿⣿⣿⢇⣿⢕⣿⣿⣿⣿⣿⣿⣿⣿⠀⠀⠀⠀⠀⠀⠀⠀⠀⠀⠀⠀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⠀⠀⠀⠀⠀⠀⠀⠀⠀⠀⠀⣿⣿⣿⣿⣿⣿⣿⣿⣿⣿⣿⣿⣿⣿⣿⣿⣿⣿⣿⣿⣿⣿⣿⣿⣿⣿⣿⣿⣿⣿⣿⣿⣿⣿⣿⣿⣿⣿⣿⣿⣿⣿⣿⣿⣿⣿⣿⣷⢝⣿⢕⣿⣿⣿⣿⣿⣿⣿⠀⠀⠀⠀⠀⠀⠀⠀⠀⠀⠀⠀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⠀⠀⠀⠀⠀⠀⠀⠀⠀⠀⠀⣿⣿⣿⣿⣿⣿⣿⣿⣿⣿⣿⣿⣿⣿⣿⣿⣿⣿⣿⢿⣿⣿⣿⣿⣿⣿⣿⣿⣿⣿⣿⣿⣿⣿⣿⣿⣿⣿⣿⣿⣿⣿⣿⣿⣿⣿⣿⡟⣼⢝⢾⣿⣿⣿⣿⣿⣿⣿⠀⠀⠀⠀⠀⠀⠀⠀⠀⠀⠀⠀</a:t>
            </a:r>
            <a:br/>
            <a:r>
              <a:t>⠀⠀⠀⠀⠀⠀⠀⠀⠀⠀⠀⣿⣿⣿⣿⣿⣿⣿⣿⣿⣿⣿⣿⣿⣿⣿⣿⣿⣿⣷⣾⣿⣿⣿⣿⣿⣿⣿⣿⣿⣿⣿⣿⣿⣿⣿⣿⣿⣿⣿⣿⣿⣿⣿⣿⣿⣿⣿⣇⢏⡵⢻⣿⣿⣿⣿⣿⣿⣿⠀⠀⠀⠀⠀⠀⠀⠀⠀⠀⠀⠀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⠀⠀⠀⠀⠀⠀⠀⠀⠀⠀⠀⣿⣿⣿⣿⣿⣿⣿⣿⣿⣿⣿⣿⣿⣿⣿⣿⣿⣿⣿⣿⣿⣿⣿⣿⣿⣿⣿⣿⣿⣿⣿⣿⣿⣿⣿⣿⣿⣿⣿⣿⣿⣿⣿⣿⣿⣿⣿⣿⢕⢿⢕⣿⣿⣿⣿⣿⣿⣿⠀⠀⠀⠀⠀⠀⠀⠀⠀⠀⠀⠀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⠀⠀⠀⠀⠀⠀⠀⠀⠀⠀⠀⣿⣿⣿⣿⣿⣿⣿⣿⣿⣿⣿⣿⣿⣿⣿⣿⣿⣿⣿⣿⣿⣿⣿⣿⣿⣿⣿⣿⣿⣿⣿⣿⣿⣿⣿⣿⣿⣿⣿⣿⣿⣿⣿⣿⣿⣿⣿⡏⢇⢕⢹⣿⣿⣿⣿⣿⣿⣿⠀⠀⠀⠀⠀⠀⠀⠀⠀⠀⠀⠀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⠀⠀⠀⠀⠀⠀⠀⠀⠀⠀⠀⠛⠛⠛⠛⠛⠛⠛⠛⠛⠛⠛⠛⠛⠛⠛⠛⠛⠛⠛⠛⠛⠛⠛⠛⠛⠛⠛⠛⠛⠛⠛⠛⠛⠛⠛⠛⠛⠛⠛⠛⠛⠛⠛⠛⠛⠛⠛⠓⠃⠑⠑⠛⠛⠛⠛⠛⠛⠛⠀⠀⠀⠀⠀⠀⠀⠀⠀⠀⠀⠀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⠀⠀⠀⠀⠀⠀⠀⠀⠀⠀⠀⣿⣿⣿⣿⣿⣿⣿⣿⢟⣿⣟⣿⣿⣿⣿⣿⢎⢜⢕⢕⢝⢏⢕⢇⡝⢻⣿⣿⣿⣿⣿⣿⣿⣿⣿⣿⣿⣿⣿⣿⣿⣿⣿⣿⣿⣿⡇⢱⢕⢕⣿⣿⣿⣿⣿⣿⣿⣿⠀⠀⠀⠀⠀⠀⠀⠀⠀⠀⠀⠀</a:t>
            </a:r>
            <a:br/>
            <a:r>
              <a:t>⠀⠀⠀⠀⠀⠀⠀⠀⠀⠀⠀⣿⣿⣿⣿⣿⣿⡯⢕⣕⣟⢻⡟⢝⢻⢿⣯⣕⢔⢁⢕⢕⢕⢕⢜⢕⣾⣿⣿⣿⣿⣿⣿⣿⣿⣿⣿⣿⣿⣿⣿⣿⣿⣿⣿⣿⣿⣿⢕⢕⢇⡜⢻⣿⣿⣿⣿⣿⣿⠀⠀⠀⠀⠀⠀⠀⠀⠀⠀⠀⠀</a:t>
            </a:r>
            <a:br/>
            <a:r>
              <a:t>⠀⠀⠀⠀⠀⠀⠀⠀⠀⠀⠀⣿⣿⣿⣿⡿⢇⢕⣾⣿⡝⢕⢕⢕⢕⢕⢝⢕⢕⢕⢕⢕⢕⢕⢱⣾⣿⣿⣿⣿⣿⣿⣿⣿⣿⣿⣿⣿⣿⣿⣿⣿⣿⣿⣿⣿⣿⡇⢕⢕⢕⣿⣿⣿⣿⣿⣝⣿⣿⠀⠀⠀⠀⠀⠀⠀⠀⠀⠀⠀⠀</a:t>
            </a:r>
            <a:br/>
            <a:r>
              <a:t>⠀⠀⠀⠀⠀⠀⠀⠀⠀⠀⠀⣿⣿⣿⡿⢏⢻⣿⢟⢗⢕⢕⢕⢕⢕⢕⢕⢕⢕⢕⢕⢕⢕⣾⣼⣿⣿⣿⣿⣿⣿⣿⣿⣿⣿⣿⣿⣿⣿⣿⣿⣿⣿⣿⣿⣿⣿⣇⢕⢕⢵⣿⣿⣿⣿⣿⣿⣿⣿⠀⠀⠀⠀⠀⠀⠀⠀⠀⠀⠀⠀</a:t>
            </a:r>
            <a:br/>
            <a:r>
              <a:t>⠀⠀⠀⠀⠀⠀⠀⠀⠀⠀⠀⣿⣿⣿⢇⢕⢕⢟⢇⢕⢕⢕⢕⢕⢕⣱⣵⣵⣷⣷⣾⣷⣾⣿⣿⣿⣿⣿⣿⣿⣿⣿⣿⣿⣿⣿⣿⣿⣿⣿⣿⣿⣿⣿⣿⣿⣿⡷⢕⡕⢕⣿⣿⣿⣿⣿⣿⣿⣿⠀⠀⠀⠀⠀⠀⠀⠀⠀⠀⠀⠀</a:t>
            </a:r>
            <a:br/>
            <a:r>
              <a:t>⠀⠀⠀⠀⠀⠀⠀⠀⠀⠀⠀⣿⣿⣿⢕⢕⢔⢔⢕⢕⢕⢕⢕⣵⣾⣿⣿⣿⣿⣿⣿⣿⣿⣿⣿⣿⣿⣿⣿⣿⣿⣿⣿⣿⣿⣿⣿⣿⣿⣿⣿⣿⣿⣿⣿⣿⣿⣏⣱⢇⢕⣿⣿⣿⣿⣿⣿⣿⣿⠀⠀⠀⠀⠀⠀⠀⠀⠀⠀⠀⠀</a:t>
            </a:r>
            <a:br/>
            <a:r>
              <a:t>⠀⠀⠀⠀⠀⠀⠀⠀⠀⠀⠀⣿⣿⣿⡇⢕⢕⢕⢕⢕⢕⢕⢸⣿⣿⣿⣿⣿⣿⣿⣿⣿⣿⣿⣿⣿⣿⣿⡿⢿⢿⣿⣿⣿⣿⣿⣿⣿⣿⣿⣿⣿⣿⣿⣿⣿⣿⢇⡇⢕⢕⣿⣿⣿⣿⣿⣿⣿⣿⠀⠀⠀⠀⠀⠀⠀⠀⠀⠀⠀⠀</a:t>
            </a:r>
            <a:br/>
            <a:r>
              <a:t>⠀⠀⠀⠀⠀⠀⠀⠀⠀⠀⠀⣿⣿⣿⡇⢕⢕⢕⢕⢕⢕⢕⢕⣿⣿⣿⢿⢿⢿⡟⢟⢟⢟⡿⡿⢟⢝⢕⢅⢕⢱⣿⣿⣿⣿⣿⣿⣿⣿⣿⣿⣿⣿⣿⣿⣿⣿⡯⢕⡏⢕⣿⣿⣿⣿⣿⣿⣿⣿⠀⠀⠀⠀⠀⠀⠀⠀⠀⠀⠀⠀</a:t>
            </a:r>
            <a:br/>
            <a:r>
              <a:t>⠀⠀⠀⠀⠀⠀⠀⠀⠀⠀⠀⣿⣿⣿⡷⢕⢕⢕⢕⢕⢕⢕⢕⢕⢕⣕⣵⢝⢕⡕⢄⢕⡕⣸⣯⡇⢱⣵⢕⢕⣼⣿⣿⣿⣿⣿⣿⣿⣿⣿⣿⣿⣿⣿⣿⣿⣿⡇⡕⢕⢵⣿⣿⣿⣿⣿⣿⣿⣿⠀⠀⠀⠀⠀⠀⠀⠀⠀⠀⠀⠀</a:t>
            </a:r>
            <a:br/>
            <a:r>
              <a:t>⠀⠀⠀⠀⠀⠀⠀⠀⠀⠀⠀⣿⣿⣿⣷⡕⣕⣵⣕⢕⢕⢕⣵⣾⣿⣿⣯⣵⣼⣷⣯⡕⢝⣾⣿⣿⣾⣿⣇⣵⣿⣿⣿⣿⣿⣿⣿⣿⣿⣿⣿⣿⣿⣿⣿⣿⣿⣇⢇⡱⢕⣿⣿⣿⣿⣿⣿⣿⣿⠀⠀⠀⠀⠀⠀⠀⠀⠀⠀⠀⠀</a:t>
            </a:r>
            <a:br/>
            <a:r>
              <a:t>⠀⠀⠀⠀⠀⠀⠀⠀⠀⠀⠀⣿⣿⣿⣿⣷⡿⣿⡿⢿⣷⣾⣿⣿⣿⣿⣿⣿⣿⣯⣿⣷⣿⣿⣿⣿⣿⣿⣿⣿⣿⣿⣿⣿⣿⣿⣿⣿⣿⣿⣿⣿⣿⣿⣿⣿⣿⡟⢕⢕⢕⣿⣿⣿⣿⣿⣿⣿⣿⠀⠀⠀⠀⠀⠀⠀⠀⠀⠀⠀⠀</a:t>
            </a:r>
            <a:br/>
            <a:r>
              <a:t>⠀⠀⠀⠀⠀⠀⠀⠀⠀⠀⠀⣿⣿⣿⣿⣿⣿⣿⣇⣜⢿⣿⣿⣿⣿⣿⣿⣿⣿⣿⣿⣿⣿⣿⣿⣿⣿⣿⣿⣿⣿⣿⣿⣿⣿⣿⣿⣿⣿⣿⣿⣿⣿⣿⣿⣿⣿⡇⡇⢕⡹⣿⣿⣿⣿⣿⣿⣿⣿⠀⠀⠀⠀⠀⠀⠀⠀⠀⠀⠀⠀</a:t>
            </a:r>
            <a:br/>
            <a:r>
              <a:t>⠀⠀⠀⠀⠀⠀⠀⠀⠀⠀⠀⣿⣿⣿⣿⣿⣿⡟⢿⣿⣿⣿⣿⣿⣿⣿⣿⣿⣿⣿⣿⣿⣿⣿⣿⢿⣿⣿⣿⣿⣿⣿⣿⣿⣿⣿⣿⣿⣿⣿⣿⣿⣿⣿⣿⣿⣿⣷⢕⡎⢕⣿⣿⣿⣿⣿⣿⣿⣿⠀⠀⠀⠀⠀⠀⠀⠀⠀⠀⠀⠀</a:t>
            </a:r>
            <a:br/>
            <a:r>
              <a:t>⠀⠀⠀⠀⠀⠀⠀⠀⠀⠀⠀⣿⣿⣿⣿⣿⣿⣿⣿⣿⣿⣿⣿⣿⣿⣿⣿⣿⣿⣿⣿⣿⣵⣷⣷⣵⣿⣿⣿⣿⣿⣿⣿⣿⣿⣿⣿⣿⣿⣿⣿⣿⣿⣿⣿⣿⣿⡟⣵⢕⣾⣿⣿⣿⣿⣿⣿⣿⣿⠀⠀⠀⠀⠀⠀⠀⠀⠀⠀⠀⠀</a:t>
            </a:r>
            <a:br/>
            <a:r>
              <a:t>⠀⠀⠀⠀⠀⠀⠀⠀⠀⠀⠀⣿⣿⣿⣿⣿⣿⣿⡻⣿⣿⣿⣿⣿⣿⣿⣿⣿⣿⣿⣿⣿⣿⣿⣿⣿⣿⣿⣿⣿⣿⣿⣿⣿⣿⣿⣿⣿⣿⣿⣿⣿⣿⣿⣿⣿⣿⣇⡿⣵⢏⣿⣿⣿⣿⣿⣿⣿⣿⠀⠀⠀⠀⠀⠀⠀⠀⠀⠀⠀⠀</a:t>
            </a:r>
            <a:br/>
            <a:r>
              <a:t>⠀⠀⠀⠀⠀⠀⠀⠀⠀⠀⠀⣿⣿⣿⣿⣿⣿⣿⣷⣝⢿⣿⣿⣿⣿⣿⣿⣿⣿⣿⣿⣿⣿⣿⣿⣿⣿⣿⣿⣿⣿⣿⣿⣿⣿⣿⣿⣿⣿⣿⣿⣿⣿⣿⣿⣿⣿⣿⣇⡿⣱⣿⣿⣿⣿⣿⣿⣿⣿⠀⠀⠀⠀⠀⠀⠀⠀⠀⠀⠀⠀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⠀⠀⠀⠀⠀⠀⠀⠀⠀⠀⠀⣿⣿⣿⣿⣿⣿⣿⣿⣿⣿⣿⣿⣿⣿⣿⣿⣿⣿⣿⣿⣿⣿⣿⣿⣿⣿⣿⣿⣿⣿⣿⣿⣿⣿⣿⣿⣿⣿⣿⣿⣿⣿⣿⣿⣿⣿⡏⢻⢇⣽⣿⣿⣿⣿⣿⣿⣿⣿⠀⠀⠀⠀⠀⠀⠀⠀⠀⠀⠀⠀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⠀⠀⠀⠀⠀⠀⠀⠀⠀⠀⠀⣿⣿⣿⣿⣿⣿⣿⣿⣿⣿⣿⣿⣿⣿⣿⣿⣿⣿⣿⣿⣿⣿⣿⣿⣿⣿⣿⣿⣿⣿⣿⣿⣿⣿⣿⣿⣿⣿⣿⣿⣿⣿⣿⣿⣿⣿⣧⡎⢻⢕⣿⣿⣿⣿⣿⣿⣿⣿⠀⠀⠀⠀⠀⠀⠀⠀⠀⠀⠀⠀</a:t>
            </a:r>
            <a:br/>
            <a:r>
              <a:t>⠀⠀⠀⠀⠀⠀⠀⠀⠀⠀⠀⣿⣿⣿⣿⣿⣿⣿⣿⣿⣿⣿⣿⣿⣿⣿⣿⣿⣿⣿⣟⣿⣿⣿⣿⣿⣿⣿⣿⣿⣿⣿⣿⣿⣿⣿⣿⣿⣿⣿⣿⣿⣿⣿⣿⣿⣿⡷⣵⢏⢷⣿⣿⣿⣿⣿⣿⣿⣿⠀⠀⠀⠀⠀⠀⠀⠀⠀⠀⠀⠀</a:t>
            </a:r>
            <a:br/>
            <a:r>
              <a:t>⠀⠀⠀⠀⠀⠀⠀⠀⠀⠀⠀⣿⣿⣿⣿⣿⣿⣿⣿⣿⣿⣿⣿⣿⣿⣿⣿⣿⣿⣯⣼⣿⣿⣿⣿⣿⣿⣿⣿⣿⣿⣿⣿⣿⣿⣿⣿⣿⣿⣿⣿⣿⣿⣿⣿⣿⣿⡇⡸⣕⢞⣿⣿⣿⣿⣿⣿⣿⣿⠀⠀⠀⠀⠀⠀⠀⠀⠀⠀⠀⠀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⠀⠀⠀⠀⠀⠀⠀⠀⠀⠀⠀⣿⣿⣿⣿⣿⣿⣿⣿⣿⣿⣿⣿⣿⣿⣿⣿⣿⣿⣿⣿⣿⣿⣿⣿⣿⣿⣿⣿⣿⣿⣿⣿⣿⣿⣿⣿⣿⣿⣿⣿⣿⣿⣿⣿⣿⣿⣟⢇⢹⢕⣿⣿⣿⣿⣿⣿⣿⣿⠀⠀⠀⠀⠀⠀⠀⠀⠀⠀⠀⠀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⠀⠀⠀⠀⠀⠀⠀⠀⠀⠀⠀⣿⣿⣿⣿⣿⣿⣿⣿⣿⣿⣿⣿⣿⣿⣿⣿⣿⣿⣿⣿⣿⣿⣿⣿⣿⣿⣿⣿⣿⣿⣿⣿⣿⣿⣿⣿⣿⣿⣿⣿⣿⣿⣿⣿⣿⣿⡿⢗⢕⢸⣿⣿⣿⣿⣿⣿⣿⣿⠀⠀⠀⠀⠀⠀⠀⠀⠀⠀⠀⠀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⠀⠀⠀⠀⠀⠀⠀⠀⠀⠀⠀⠛⠛⠛⠛⠛⠛⠛⠛⠛⠛⠛⠛⠛⠛⠛⠛⠛⠛⠛⠛⠛⠛⠛⠛⠛⠛⠛⠛⠛⠛⠛⠛⠛⠛⠛⠛⠛⠛⠛⠛⠛⠛⠛⠛⠛⠛⠃⠚⠑⠑⠛⠛⠛⠛⠛⠛⠛⠛⠀⠀⠀⠀⠀⠀⠀⠀⠀⠀⠀⠀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⠀⠀⠀⠀⠀⠀⠀⠀⠀⠀⠀⣿⣿⣿⣿⣿⣿⣿⣿⡿⣝⣿⣿⣿⣿⡗⣜⣕⢱⣕⣵⣷⣵⢕⢕⢕⢝⣿⣿⣿⣿⣿⣿⣿⣿⣿⣿⣿⣿⣿⣿⣿⣿⣿⣿⣿⣿⢕⢕⢕⢺⣿⣿⣿⣿⣿⣿⣿⣿⠀⠀⠀⠀⠀⠀⠀⠀⠀⠀⠀⠀</a:t>
            </a:r>
            <a:br/>
            <a:r>
              <a:t>⠀⠀⠀⠀⠀⠀⠀⠀⠀⠀⠀⣿⣿⣿⣿⣿⣿⣿⢕⢕⣷⡻⡟⢏⢟⣿⣯⣿⡷⢕⢝⢕⢕⢕⢕⢕⢕⣿⣿⣿⣿⣿⣿⣿⣿⣿⣿⣿⣿⣿⣿⣿⣿⣿⣿⣿⣿⢇⢕⢎⢜⢟⣿⣿⣿⣿⣿⣿⣿⠀⠀⠀⠀⠀⠀⠀⠀⠀⠀⠀⠀</a:t>
            </a:r>
            <a:br/>
            <a:r>
              <a:t>⠀⠀⠀⠀⠀⠀⠀⠀⠀⠀⠀⣿⣿⣿⣿⣿⢏⢕⣾⣿⣯⢕⢕⣗⣎⣹⡿⢟⢕⢕⢕⢕⢕⢕⢕⣧⣾⣿⣿⣿⣿⣿⣿⣿⣿⣿⣿⣿⣿⣿⣿⣿⣿⣿⣿⣿⣿⢕⢕⢕⢻⣿⣾⣿⣿⣟⣿⡿⣿⠀⠀⠀⠀⠀⠀⠀⠀⠀⠀⠀⠀</a:t>
            </a:r>
            <a:br/>
            <a:r>
              <a:t>⠀⠀⠀⠀⠀⠀⠀⠀⠀⠀⠀⣿⣿⣿⣿⢟⢝⡿⣿⢿⢽⢕⢎⢻⣗⢕⢕⢕⢕⢕⢕⢕⢕⢗⣽⣿⣿⣿⣿⣿⣿⣿⣿⣿⣿⣿⣿⣿⣿⣿⣿⣿⣿⣿⣿⣿⣗⢕⢕⢵⢼⣿⣿⣿⣿⣿⣿⣿⣿⠀⠀⠀⠀⠀⠀⠀⠀⠀⠀⠀⠀</a:t>
            </a:r>
            <a:br/>
            <a:r>
              <a:t>⠀⠀⠀⠀⠀⠀⠀⠀⠀⠀⠀⣿⣿⣿⡏⢕⢕⢺⢎⢇⢕⢕⢕⢕⣹⣵⣷⣷⣷⣷⣷⣷⣾⣿⣿⣿⣿⣿⣿⣿⣿⣿⣿⣿⣿⣿⣿⣿⣿⣿⣿⣿⣿⣿⣿⣿⣧⢇⢕⢜⢺⣿⣿⣿⣿⣿⣿⣿⣿⠀⠀⠀⠀⠀⠀⠀⠀⠀⠀⠀⠀</a:t>
            </a:r>
            <a:br/>
            <a:r>
              <a:t>⠀⠀⠀⠀⠀⠀⠀⠀⠀⠀⠀⣿⣿⣿⡇⢕⢕⢕⢕⢕⢕⢕⢕⣾⣿⣿⣿⣿⣿⣿⣿⣿⣿⣿⣿⣿⣿⣿⣿⣿⣿⣿⣿⣿⣿⣿⣿⣿⣿⣿⣿⣿⣿⣿⣿⣿⣿⢕⢇⢕⢸⣿⣿⣿⣿⣿⣿⣿⣿⠀⠀⠀⠀⠀⠀⠀⠀⠀⠀⠀⠀</a:t>
            </a:r>
            <a:br/>
            <a:r>
              <a:t>⠀⠀⠀⠀⠀⠀⠀⠀⠀⠀⠀⣿⣿⣿⣧⢕⢕⢕⢕⢱⢕⢕⣾⣿⣿⣿⣿⣿⣿⣿⣿⣿⣿⣿⣿⣿⣿⣿⣿⡿⢿⣿⣿⣿⣿⣿⣿⣿⣿⣿⣿⣿⣿⣿⣿⣿⡇⢝⢕⢜⣿⣿⣿⣿⣿⣿⣿⣿⣿⠀⠀⠀⠀⠀⠀⠀⠀⠀⠀⠀⠀</a:t>
            </a:r>
            <a:br/>
            <a:r>
              <a:t>⠀⠀⠀⠀⠀⠀⠀⠀⠀⠀⠀⣿⣿⣿⣿⢕⢕⢕⢕⢕⢕⢸⢻⣿⣿⣿⣿⢿⢿⢟⢟⢟⢟⢟⢿⢟⢏⢏⢜⢅⢕⣾⣿⣿⣿⣿⣿⣿⣿⣿⣿⣿⣿⣿⣿⣿⣷⢕⣺⢕⢹⣿⣿⣿⣿⣿⣿⣿⣿⠀⠀⠀⠀⠀⠀⠀⠀⠀⠀⠀⠀</a:t>
            </a:r>
            <a:br/>
            <a:r>
              <a:t>⠀⠀⠀⠀⠀⠀⠀⠀⠀⠀⠀⣿⣿⣿⣿⢕⢕⢕⢕⢕⢕⢕⢜⢝⢕⢕⣇⢕⢇⢕⢅⢕⢕⢜⣿⣕⡕⢵⡕⢕⢸⣿⣿⣿⣿⣿⣿⣿⣿⣿⣿⣿⣿⣿⣿⣿⡟⢱⢝⢱⣾⣿⣿⣿⣿⣿⣿⣿⣿⠀⠀⠀⠀⠀⠀⠀⠀⠀⠀⠀⠀</a:t>
            </a:r>
            <a:br/>
            <a:r>
              <a:t>⠀⠀⠀⠀⠀⠀⠀⠀⠀⠀⠀⣿⣿⣿⣿⡕⢕⣱⣕⢕⢕⢕⢱⣷⣿⣿⣿⡇⣵⣿⣼⡇⢜⣱⣿⣿⣷⣿⣇⣱⣾⣿⣿⣿⣿⣿⣿⣿⣿⣿⣿⣿⣿⣿⣿⣿⣧⢜⢕⢕⢾⣿⣿⣿⣿⣿⣿⣿⣿⠀⠀⠀⠀⠀⠀⠀⠀⠀⠀⠀⠀</a:t>
            </a:r>
            <a:br/>
            <a:r>
              <a:t>⠀⠀⠀⠀⠀⠀⠀⠀⠀⠀⠀⣿⣿⣿⣿⣷⣿⣿⣿⢿⣷⣵⣿⣿⣿⣿⣿⣿⣿⣿⣿⣯⣾⣿⣿⣿⣿⣿⣿⣿⣿⣿⣿⣿⣿⣿⣿⣿⣿⣿⣿⣿⣿⣿⣿⣿⣿⢇⢕⢕⣸⣿⣿⣿⣿⣿⣿⣿⣿⠀⠀⠀⠀⠀⠀⠀⠀⠀⠀⠀⠀</a:t>
            </a:r>
            <a:br/>
            <a:r>
              <a:t>⠀⠀⠀⠀⠀⠀⠀⠀⠀⠀⠀⣿⣿⣿⣿⣿⣿⣿⣿⣜⣿⣿⣿⣿⣿⣿⣿⣿⣿⣿⣿⣿⣿⣿⣿⣿⣿⣿⣿⣿⣿⣿⣿⣿⣿⣿⣿⣿⣿⣿⣿⣿⣿⣿⣿⣿⡏⢜⢕⣸⣾⣿⣿⣿⣿⣿⣿⣿⣿⠀⠀⠀⠀⠀⠀⠀⠀⠀⠀⠀⠀</a:t>
            </a:r>
            <a:br/>
            <a:r>
              <a:t>⠀⠀⠀⠀⠀⠀⠀⠀⠀⠀⠀⣿⣿⣿⣿⣿⣿⣿⢿⣿⣿⣿⣿⣿⣿⣿⣿⣿⣿⣿⣿⣿⣿⣿⣿⣿⣿⣿⣿⣿⣿⣿⣿⣿⣿⣿⣿⣿⣿⣿⣿⣿⣿⣿⣿⣿⣷⡇⢱⢕⣻⣿⣿⣿⣿⣿⣿⣿⣿⠀⠀⠀⠀⠀⠀⠀⠀⠀⠀⠀⠀</a:t>
            </a:r>
            <a:br/>
            <a:r>
              <a:t>⠀⠀⠀⠀⠀⠀⠀⠀⠀⠀⠀⣿⣿⣿⣿⣿⣿⣿⣼⣿⣿⣿⣿⣿⣿⣿⣿⣿⣿⣿⣿⣿⣏⣵⣵⣕⣾⣿⣿⣿⣿⣿⣿⣿⣿⣿⣿⣿⣿⣿⣿⣿⣿⣿⣿⣿⣿⢧⡎⢺⣿⣿⣿⣿⣿⣿⣿⣿⣿⠀⠀⠀⠀⠀⠀⠀⠀⠀⠀⠀⠀</a:t>
            </a:r>
            <a:br/>
            <a:r>
              <a:t>⠀⠀⠀⠀⠀⠀⠀⠀⠀⠀⠀⣿⣿⣿⣿⣿⣿⣿⡻⣿⣿⣿⣿⣿⣿⣿⣿⣿⣿⣿⣿⣿⣿⣿⣿⣿⣿⣿⣿⣿⣿⣿⣿⣿⣿⣿⣿⣿⣿⣿⣿⣿⣿⣿⣿⣿⣏⣸⢧⡞⢿⣿⣿⣿⣿⣿⣿⣿⣿⠀⠀⠀⠀⠀⠀⠀⠀⠀⠀⠀⠀</a:t>
            </a:r>
            <a:br/>
            <a:r>
              <a:t>⠀⠀⠀⠀⠀⠀⠀⠀⠀⠀⠀⣿⣿⣿⣿⣿⣿⣿⣷⣝⢿⣿⣿⣿⣿⣿⣿⣿⣿⣿⣿⣿⣿⣿⣿⣿⣿⣿⣿⣿⣿⣿⣿⣿⣿⣿⣿⣿⣿⣿⣿⣿⣿⣿⣿⣿⣿⣏⣱⣇⣼⣿⣿⣿⣿⣿⣿⣿⣿⠀⠀⠀⠀⠀⠀⠀⠀⠀⠀⠀⠀</a:t>
            </a:r>
            <a:br/>
            <a:r>
              <a:t>⠀⠀⠀⠀⠀⠀⠀⠀⠀⠀⠀⣿⣿⣿⣿⣿⣿⣿⣿⣿⣷⣿⣿⣿⣿⣿⣿⣿⣿⣿⣿⣿⣿⣿⣿⣿⣿⣿⣿⣿⣿⣿⣿⣿⣿⣿⣿⣿⣿⣿⣿⣿⣿⣿⣿⣿⣿⢜⡇⢸⣿⣿⣿⣿⣿⣿⣿⣿⣿⠀⠀⠀⠀⠀⠀⠀⠀⠀⠀⠀⠀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⠀⠀⠀⠀⠀⠀⠀⠀⠀⠀⠀⣿⣿⣿⣿⣿⣿⣿⣿⣿⣿⣿⣿⣿⣿⣿⣿⣿⣿⣿⣿⣿⣿⣿⣿⣿⣿⣿⣿⣿⣿⣿⣿⣿⣿⣿⣿⣿⣿⣿⣿⣿⣿⣿⣿⣿⣿⡕⢹⡏⢸⣿⣿⣿⣿⣿⣿⣿⣿⠀⠀⠀⠀⠀⠀⠀⠀⠀⠀⠀⠀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⠀⠀⠀⠀⠀⠀⠀⠀⠀⠀⠀⣿⣿⣿⣿⣿⣿⣿⣿⣿⣿⣿⣿⣿⣿⣿⣿⣿⣿⣿⣿⣿⣿⣿⣿⣿⣿⣿⣿⣿⣿⣿⣿⣿⣿⣿⣿⣿⣿⣿⣿⣿⣿⣿⣿⣿⣿⢇⡞⢱⣿⣿⣿⣿⣿⣿⣿⣿⣿⠀⠀⠀⠀⠀⠀⠀⠀⠀⠀⠀⠀</a:t>
            </a:r>
            <a:br/>
            <a:r>
              <a:t>⠀⠀⠀⠀⠀⠀⠀⠀⠀⠀⠀⣿⣿⣿⣿⣿⣿⣿⣿⣿⣿⣿⣿⣿⣿⣿⣿⣿⣿⣿⣱⣿⣿⣿⣿⣿⣿⣿⣿⣿⣿⣿⣿⣿⣿⣿⣿⣿⣿⣿⣿⣿⣿⣿⣿⣿⣿⢕⢇⡱⢿⣿⣿⣿⣿⣿⣿⣿⣿⠀⠀⠀⠀⠀⠀⠀⠀⠀⠀⠀⠀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⠀⠀⠀⠀⠀⠀⠀⠀⠀⠀⠀⣿⣿⣿⣿⣿⣿⣿⣿⣿⣿⣿⣿⣿⣿⣿⣿⣿⣿⣿⣿⣿⣿⣿⣿⣿⣿⣿⣿⣿⣿⣿⣿⣿⣿⣿⣿⣿⣿⣿⣿⣿⣿⣿⣿⣿⣿⡇⢜⢇⣸⣿⣿⣿⣿⣿⣿⣿⣿⠀⠀⠀⠀⠀⠀⠀⠀⠀⠀⠀⠀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⠀⠀⠀⠀⠀⠀⠀⠀⠀⠀⠀⣿⣿⣿⣿⣿⣿⣿⣿⣿⣿⣿⣿⣿⣿⣿⣿⣿⣿⣿⣿⣿⣿⣿⣿⣿⣿⣿⣿⣿⣿⣿⣿⣿⣿⣿⣿⣿⣿⣿⣿⣿⣿⣿⣿⣿⣿⢳⡇⢜⢿⣿⣿⣿⣿⣿⣿⣿⣿⠀⠀⠀⠀⠀⠀⠀⠀⠀⠀⠀⠀</a:t>
            </a:r>
            <a:br/>
            <a:r>
              <a:t>⠀⠀⠀⠀⠀⠀⠀⠀⠀⠀⠀⠛⠛⠛⠛⠛⠛⠛⠛⠛⠛⠛⠛⠛⠛⠛⠛⠛⠛⠛⠚⠛⠛⠛⠛⠛⠛⠛⠛⠛⠛⠛⠛⠛⠛⠛⠛⠛⠛⠛⠛⠛⠛⠛⠛⠛⠛⠑⠃⠃⠘⠛⠛⠛⠛⠛⠛⠛⠛⠀⠀⠀⠀⠀⠀⠀⠀⠀⠀⠀⠀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⠀⠀⠀⠀⠀⠀⠀⠀⠀⠀⠀⣿⣿⣿⣿⣿⣿⣿⣿⣿⡗⢕⢸⣿⣿⣿⣿⣿⣿⣿⣿⣿⣿⣿⣿⣿⣿⣿⣿⣿⣿⣿⣿⣿⣿⣿⣿⣿⣿⣿⣿⣿⣿⣿⣿⣿⣿⣿⣿⣿⣿⣿⣿⣿⣿⣿⣿⣿⣿⠀⠀⠀⠀⠀⠀⠀⠀⠀⠀⠀⠀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⠀⠀⠀⠀⠀⠀⠀⠀⠀⠀⠀⣿⣿⣿⣿⣿⣿⣿⣿⣿⣿⢕⢸⣿⣿⣿⣿⢏⢝⢜⢕⠑⢹⣿⣿⣿⣿⣿⣿⣿⣿⣿⣿⣿⣿⣿⣿⣿⣿⣿⣿⣿⣿⣿⣿⣿⣿⣿⣿⣿⣿⣿⣿⣿⣿⣿⣿⣿⣿⠀⠀⠀⠀⠀⠀⠀⠀⠀⠀⠀⠀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⠀⠀⠀⠀⠀⠀⠀⠀⠀⠀⠀⣿⣿⣿⣿⣿⣿⣿⣿⣿⣿⢕⢸⣿⣿⣿⣿⡾⢿⣗⢑⢁⢀⢹⣿⣿⣿⣿⣿⣿⣿⣿⣿⣿⣿⣿⣿⣿⣿⣿⣿⣿⣿⣿⣿⣿⣿⣿⣿⣿⣿⣿⣿⣿⣿⣿⣿⣿⣿⠀⠀⠀⠀⠀⠀⠀⠀⠀⠀⠀⠀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⠀⠀⠀⠀⠀⠀⠀⠀⠀⠀⠀⣿⣿⣿⣿⣿⣿⣿⣿⣿⣿⢕⢸⣿⣿⣿⣿⣷⣵⣿⣿⣿⡇⣼⣿⣿⣿⣿⣿⣿⣿⣿⣿⣿⣿⣿⣿⣿⣿⣿⣿⣿⣿⣿⣿⣿⣿⣿⣿⣿⣿⣿⣿⣿⣿⣿⣿⣿⣿⠀⠀⠀⠀⠀⠀⠀⠀⠀⠀⠀⠀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⠀⠀⠀⠀⠀⠀⠀⠀⠀⠀⠀⣿⣿⣿⣿⣿⣿⣿⣿⣿⣿⢕⢸⣿⣿⣿⣿⢿⣿⣿⣿⣿⣿⣿⣿⣿⣿⡇⢻⢻⣱⣿⣿⣿⣿⣿⣿⣿⣿⣿⣿⣿⣿⣿⣿⣿⣿⣿⣿⣿⣿⣿⣿⣿⣿⣿⣿⣿⣿⠀⠀⠀⠀⠀⠀⠀⠀⠀⠀⠀⠀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⠀⠀⠀⠀⠀⠀⠀⠀⠀⠀⠀⣿⣿⣿⣿⣿⣿⣿⣿⣿⣿⢕⢕⣿⣿⣿⣿⡜⣿⣿⣿⣿⣿⣿⣿⣿⣿⡇⢱⣾⣷⣯⣿⣿⣿⣿⣿⣿⣿⣿⣿⣿⣿⣿⣿⣿⣿⣿⣿⣿⣿⣿⣿⣿⣿⣿⣿⣿⣿⠀⠀⠀⠀⠀⠀⠀⠀⠀⠀⠀⠀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⠀⠀⠀⠀⠀⠀⠀⠀⠀⠀⠀⣿⣿⣿⣿⣿⣿⣿⣿⣿⣿⢕⢕⣿⣿⣿⣿⣇⢹⣿⣿⣿⣿⣿⣿⣿⣿⣾⣿⣿⣫⣿⣿⣿⣿⣿⣿⣿⣿⣿⣿⣿⣿⣿⣿⣿⣿⣿⣿⣿⣿⣿⣿⣿⣿⣿⣿⣿⣿⠀⠀⠀⠀⠀⠀⠀⠀⠀⠀⠀⠀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⠀⠀⠀⠀⠀⠀⠀⠀⠀⠀⠀⣿⣿⣿⣿⣿⣿⣿⣿⣿⣿⢕⢕⣿⣿⣿⣿⣿⣧⣿⢿⢿⢿⣟⢏⢽⣿⣿⣿⣿⣿⣿⣿⣿⣿⣿⣿⣿⣿⣿⣿⣿⣿⣿⣿⣿⣿⣿⣿⣿⣿⣿⣿⣿⣿⣿⣿⣿⣿⠀⠀⠀⠀⠀⠀⠀⠀⠀⠀⠀⠀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⠀⠀⠀⠀⠀⠀⠀⠀⠀⠀⠀⣿⣿⣿⣿⣿⣿⣿⣿⣿⣿⢕⢕⣿⣿⣿⣿⣿⣿⣿⣿⣿⣿⣾⣗⣿⣿⣷⣽⣿⣿⣿⣿⣿⣿⣿⣿⣿⣿⣿⣿⣿⣿⣿⣿⣿⣿⣿⣿⣿⣿⣿⣿⣿⣿⣿⣿⣿⣿⠀⠀⠀⠀⠀⠀⠀⠀⠀⠀⠀⠀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⠀⠀⠀⠀⠀⠀⠀⠀⠀⠀⠀⣿⣿⣿⣿⣿⣿⣿⣿⣿⣿⢕⢜⣿⣿⣿⣿⣿⣿⣿⣿⣿⣿⣿⣧⣿⣿⣿⣿⣿⣿⣿⣿⣿⣿⣿⣿⣿⣿⣿⣿⣿⣿⣿⣿⣿⣿⣿⣿⣿⣿⣿⣿⣿⣿⣿⣿⣿⣿⠀⠀⠀⠀⠀⠀⠀⠀⠀⠀⠀⠀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⠀⠀⠀⠀⠀⠀⠀⠀⠀⠀⠀⢝⡿⢿⢿⣿⣿⣿⣿⣿⣿⢕⢕⣿⣿⣿⣿⣿⣿⣿⣿⣿⣿⣿⣿⣿⣿⣿⣿⣿⣿⣿⣿⣿⣿⣿⣿⣿⣿⣿⣿⣿⣿⣿⣿⣿⣿⣿⣿⣿⣿⣿⣿⣿⣿⣿⣿⣿⣿⠀⠀⠀⠀⠀⠀⠀⠀⠀⠀⠀⠀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⠀⠀⠀⠀⠀⠀⠀⠀⠀⠀⠀⠑⠑⠑⠑⠑⠙⠙⠛⠛⠛⠑⠑⠛⠛⠛⠙⠛⠛⠛⠛⠛⠛⠛⠛⠛⠛⠛⠛⠛⠛⠛⠛⠛⠛⠛⠛⠛⠛⠛⠛⠛⠛⠛⠛⠛⠛⠛⠛⠛⠛⠛⠛⠛⠛⠛⠛⠛⠛⠀⠀⠀⠀⠀⠀⠀⠀⠀⠀⠀⠀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⠀⠀⠀⠀⠀⠀⠀⠀⠀⠀⠀⣿⣿⣿⣿⣿⣿⣿⣿⣿⢟⣿⣿⣿⣿⣿⣿⣿⡕⢿⡟⢝⢟⢟⢕⢕⢜⢻⣿⣿⣿⣿⣿⣿⣿⣿⣿⣿⣿⣿⣿⣿⣿⣿⣿⡇⢕⢕⢕⣾⣿⣿⣿⣿⣿⣿⣿⣿⣿⠀⠀⠀⠀⠀⠀⠀⠀⠀⠀⠀⠀</a:t>
            </a:r>
            <a:br/>
            <a:r>
              <a:t>⠀⠀⠀⠀⠀⠀⠀⠀⠀⠀⠀⣿⣿⣿⣿⣿⣿⣿⣏⡜⣺⡽⣿⡿⡻⢿⣿⣿⣷⢇⢕⢕⢕⢕⢕⢕⢕⢸⣿⣿⣿⣿⣿⣿⣿⣿⣿⣿⣿⣿⣿⣿⣿⣿⣿⡿⢕⢕⢇⢝⢻⣿⣿⣿⣿⣿⣿⣿⣿⠀⠀⠀⠀⠀⠀⠀⠀⠀⠀⠀⠀</a:t>
            </a:r>
            <a:br/>
            <a:r>
              <a:t>⠀⠀⠀⠀⠀⠀⠀⠀⠀⠀⠀⣿⣿⣿⣿⣿⡿⢝⢵⣾⣿⡏⢜⢱⢮⣝⣟⢿⢏⢕⢕⢕⢕⢕⢕⢕⢕⣾⣿⣿⣿⣿⣿⣿⣿⣿⣿⣿⣿⣿⣿⣿⣿⣿⣿⡇⢕⢕⢕⣾⣿⣿⣾⣯⣿⣿⢿⣿⣿⠀⠀⠀⠀⠀⠀⠀⠀⠀⠀⠀⠀</a:t>
            </a:r>
            <a:br/>
            <a:r>
              <a:t>⠀⠀⠀⠀⠀⠀⠀⠀⠀⠀⠀⣿⣿⣿⣿⡿⢗⢷⣿⡿⣿⢗⢎⢹⣿⡗⢕⢕⢱⢕⢕⡕⢕⢳⣿⣵⣟⣿⣿⣿⣿⣿⣿⣿⣿⣿⣿⣿⣿⣿⣿⣿⣿⣿⣿⡧⢕⢕⣵⣿⣿⣿⣿⣿⣿⣿⣿⣿⣿⠀⠀⠀⠀⠀⠀⠀⠀⠀⠀⠀⠀</a:t>
            </a:r>
            <a:br/>
            <a:r>
              <a:t>⠀⠀⠀⠀⠀⠀⠀⠀⠀⠀⠀⣿⣿⣿⣿⢕⢕⢜⢿⢕⢕⢕⢕⢕⢜⣱⣷⣷⣿⣿⣿⣿⣿⣿⣿⣿⣿⣿⣿⣿⣿⣿⣿⣿⣿⣿⣿⣿⣿⣿⣿⣿⣿⣿⣿⣧⢇⡕⢇⣿⣿⣿⣿⣿⣿⣿⣿⣿⣿⠀⠀⠀⠀⠀⠀⠀⠀⠀⠀⠀⠀</a:t>
            </a:r>
            <a:br/>
            <a:r>
              <a:t>⠀⠀⠀⠀⠀⠀⠀⠀⠀⠀⠀⣿⣿⣿⣿⢕⢕⢕⢅⢕⢕⢕⢕⢱⣿⣿⣿⣿⣿⣿⣿⣿⣿⣿⣿⣿⣿⣿⣿⣿⣿⣿⣿⣿⣿⣿⣿⣿⣿⣿⣿⣿⣿⣿⣿⣿⢕⢇⢕⣿⣿⣿⣿⣿⣿⣿⣿⣿⣿⠀⠀⠀⠀⠀⠀⠀⠀⠀⠀⠀⠀</a:t>
            </a:r>
            <a:br/>
            <a:r>
              <a:t>⠀⠀⠀⠀⠀⠀⠀⠀⠀⠀⠀⣿⣿⣿⣿⢕⢕⢕⢕⢕⢕⢕⣱⣿⣿⣿⣿⣿⣿⣿⣿⣿⣿⣿⣿⣿⣿⣿⣿⣿⡿⢿⣿⣿⣿⣿⣿⣿⣿⣿⣿⣿⣿⣿⣿⡇⢕⢕⡕⣿⣿⣿⣿⣿⣿⣿⣿⣿⣿⠀⠀⠀⠀⠀⠀⠀⠀⠀⠀⠀⠀</a:t>
            </a:r>
            <a:br/>
            <a:r>
              <a:t>⠀⠀⠀⠀⠀⠀⠀⠀⠀⠀⠀⣿⣿⣿⣿⡕⢕⢕⢕⢕⢕⢸⣿⣿⣿⣿⣿⣿⣿⡿⢿⡟⢟⢟⢿⢟⢝⢝⢕⢝⢕⢱⣿⣿⣿⣿⣿⣿⣿⣿⣿⣿⣿⣿⣿⡷⢕⡪⢕⣿⣿⣿⣿⣿⣿⣿⣿⣿⣿⠀⠀⠀⠀⠀⠀⠀⠀⠀⠀⠀⠀</a:t>
            </a:r>
            <a:br/>
            <a:r>
              <a:t>⠀⠀⠀⠀⠀⠀⠀⠀⠀⠀⠀⣿⣿⣿⣿⡇⢕⢕⢕⢕⢕⢕⢞⢟⢟⢝⣝⣱⢳⢜⢕⢕⢕⢕⢜⣏⢕⢕⣵⢕⢕⣾⣿⣿⣿⣿⣿⣿⣿⣿⣿⣿⣿⣿⣿⡟⣵⢕⢵⣿⣿⣿⣿⣿⣿⣿⣿⣿⣿⠀⠀⠀⠀⠀⠀⠀⠀⠀⠀⠀⠀</a:t>
            </a:r>
            <a:br/>
            <a:r>
              <a:t>⠀⠀⠀⠀⠀⠀⠀⠀⠀⠀⠀⣿⣿⣿⣿⣇⢕⢕⣕⢕⢕⢕⢱⣵⣾⣿⣿⣿⡕⣱⣧⡗⢕⠏⢕⣿⣿⣼⡿⣕⣱⣿⣿⣿⣿⣿⣿⣿⣿⣿⣿⣿⣿⣿⣿⣇⢞⣕⢕⣿⣿⣿⣿⣿⣿⣿⣿⣿⣿⠀⠀⠀⠀⠀⠀⠀⠀⠀⠀⠀⠀</a:t>
            </a:r>
            <a:br/>
            <a:r>
              <a:t>⠀⠀⠀⠀⠀⠀⠀⠀⠀⠀⠀⣿⣿⣿⣿⣿⣷⣿⣿⣿⣾⣧⣿⣿⣿⣿⣿⣿⣿⣿⣿⣿⣧⣷⣿⣿⣿⣿⣿⣿⣿⣿⣿⣿⣿⣿⣿⣿⣿⣿⣿⣿⣿⣿⣿⣷⢕⢕⢕⣽⣿⣿⣿⣿⣿⣿⣿⣿⣿⠀⠀⠀⠀⠀⠀⠀⠀⠀⠀⠀⠀</a:t>
            </a:r>
            <a:br/>
            <a:r>
              <a:t>⠀⠀⠀⠀⠀⠀⠀⠀⠀⠀⠀⣿⣿⣿⣿⣿⣿⣿⣿⣷⣿⣿⣿⣿⣿⣿⣿⣿⣿⣿⣿⣿⣿⣿⣿⣿⣿⣿⣿⣿⣿⣿⣿⣿⣿⣿⣿⣿⣿⣿⣿⣿⣿⣿⣿⡇⢝⢕⣜⣿⣿⣿⣿⣿⣿⣿⣿⣿⣿⠀⠀⠀⠀⠀⠀⠀⠀⠀⠀⠀⠀</a:t>
            </a:r>
            <a:br/>
            <a:r>
              <a:t>⠀⠀⠀⠀⠀⠀⠀⠀⠀⠀⠀⣿⣿⣿⣿⣿⣿⣿⡿⣿⣿⣿⣿⣿⣿⣿⣿⣿⣿⣿⣿⣿⣿⣿⣿⣿⣿⣿⣿⣿⣿⣿⣿⣿⣿⣿⣿⣿⣿⣿⣿⣿⣿⣿⣿⣷⡕⢳⢕⣿⣿⣿⣿⣿⣿⣿⣿⣿⣿⠀⠀⠀⠀⠀⠀⠀⠀⠀⠀⠀⠀</a:t>
            </a:r>
            <a:br/>
            <a:r>
              <a:t>⠀⠀⠀⠀⠀⠀⠀⠀⠀⠀⠀⣿⣿⣿⣿⣿⣿⣿⣷⣿⣿⣿⣿⣿⣿⣿⣿⣿⣿⣿⣿⣿⣿⣯⣽⣿⣱⣿⣿⣿⣿⣿⣿⣿⣿⣿⣿⣿⣿⣿⣿⣿⣿⣿⣿⡿⢧⡏⢾⣿⣿⣿⣿⣿⣿⣿⣿⣿⣿⠀⠀⠀⠀⠀⠀⠀⠀⠀⠀⠀⠀</a:t>
            </a:r>
            <a:br/>
            <a:r>
              <a:t>⠀⠀⠀⠀⠀⠀⠀⠀⠀⠀⠀⣿⣿⣿⣿⣿⣿⣿⣟⢿⣿⣿⣿⣿⣿⣿⣿⣿⣿⣿⣿⣿⣿⣿⣿⣿⣿⣿⣿⣿⣿⣿⣿⣿⣿⣿⣿⣿⣿⣿⣿⣿⣿⣿⣿⣇⣸⣧⢟⣿⣿⣿⣿⣿⣿⣿⣿⣿⣿⠀⠀⠀⠀⠀⠀⠀⠀⠀⠀⠀⠀</a:t>
            </a:r>
            <a:br/>
            <a:r>
              <a:t>⠀⠀⠀⠀⠀⠀⠀⠀⠀⠀⠀⣿⣿⣿⣿⣿⣿⣿⣿⣮⢻⣿⣿⣿⣿⣿⣿⣿⣿⣿⣿⣿⣿⣿⣿⣿⣿⣿⣿⣿⣿⣿⣿⣿⣿⣿⣿⣿⣿⣿⣿⣿⣿⣿⣿⡿⣇⣼⣇⣿⣿⣿⣿⣿⣿⣿⣿⣿⣿⠀⠀⠀⠀⠀⠀⠀⠀⠀⠀⠀⠀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⠀⠀⠀⠀⠀⠀⠀⠀⠀⠀⠀⣿⣿⣿⣿⣿⣿⣿⣿⣿⣿⣿⣿⣿⣿⣿⣿⣿⣿⣿⣿⣿⣿⣿⣿⣿⣿⣿⣿⣿⣿⣿⣿⣿⣿⣿⣿⣿⣿⣿⣿⣿⣿⣿⣿⣿⢸⡇⣸⣿⣿⣿⣿⣿⣿⣿⣿⣿⣿⠀⠀⠀⠀⠀⠀⠀⠀⠀⠀⠀⠀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⠀⠀⠀⠀⠀⠀⠀⠀⠀⠀⠀⣿⣿⣿⣿⣿⣿⣿⣿⣿⣿⣿⣿⣿⣿⣿⣿⣿⣿⣿⣿⣿⣿⣿⣿⣿⣿⣿⣿⣿⣿⣿⣿⣿⣿⣿⣿⣿⣿⣿⣿⣿⣿⣿⣿⣧⢕⢹⡏⢹⣿⣿⣿⣿⣿⣿⣿⣿⣿⠀⠀⠀⠀⠀⠀⠀⠀⠀⠀⠀⠀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⠀⠀⠀⠀⠀⠀⠀⠀⠀⠀⠀⣿⣿⣿⣿⣿⣿⣿⣿⣿⣿⣿⣿⣿⣿⣿⣿⣿⣿⣿⣿⣿⣿⣿⣿⣿⣿⣿⣿⣿⣿⣿⣿⣿⣿⣿⣿⣿⣿⣿⣿⣿⣿⣿⣿⣯⢇⡞⢳⣿⣿⣿⣿⣿⣿⣿⣿⣿⣿⠀⠀⠀⠀⠀⠀⠀⠀⠀⠀⠀⠀</a:t>
            </a:r>
            <a:br/>
            <a:r>
              <a:t>⠀⠀⠀⠀⠀⠀⠀⠀⠀⠀⠀⣿⣿⣿⣿⣿⣿⣿⣿⣿⣿⣿⣿⣿⣿⣿⣿⣿⣿⣿⣟⣹⣿⣿⣿⣿⣿⣿⣿⣿⣿⣿⣿⣿⣿⣿⣿⣿⣿⣿⣿⣿⣿⣿⣿⣿⢕⢇⡕⢿⣿⣿⣿⣿⣿⣿⣿⣿⣿⠀⠀⠀⠀⠀⠀⠀⠀⠀⠀⠀⠀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⠀⠀⠀⠀⠀⠀⠀⠀⠀⠀⠀⣿⣿⣿⣿⣿⣿⣿⣿⣿⣿⣿⣿⣿⣿⣿⣿⣿⣿⣿⣿⣿⣿⣿⣿⣿⣿⣿⣿⣿⣿⣿⣿⣿⣿⣿⣿⣿⣿⣿⣿⣿⣿⣿⣿⣿⡇⢜⢕⣸⣿⣿⣿⣿⣿⣿⣿⣿⣿⠀⠀⠀⠀⠀⠀⠀⠀⠀⠀⠀⠀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⠀⠀⠀⠀⠀⠀⠀⠀⠀⠀⠀⣿⣿⣿⣿⣿⣿⣿⣿⣿⣿⣿⣿⣿⣿⣿⣿⣿⣿⣿⣿⣿⣿⣿⣿⣿⣿⣿⣿⣿⣿⣿⣿⣿⣿⣿⣿⣿⣿⣿⣿⣿⣿⣿⣿⣿⢳⡇⢜⢿⣿⣿⣿⣿⣿⣿⣿⣿⣿⠀⠀⠀⠀⠀⠀⠀⠀⠀⠀⠀⠀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⠀⠀⠀⠀⠀⠀⠀⠀⠀⠀⠀⠛⠛⠛⠛⠛⠛⠛⠛⠛⠛⠛⠛⠛⠛⠛⠛⠛⠛⠛⠛⠛⠛⠛⠛⠛⠛⠛⠛⠛⠛⠛⠛⠛⠛⠛⠛⠛⠛⠛⠛⠛⠛⠛⠛⠛⠑⠑⠃⠘⠛⠛⠛⠛⠛⠛⠛⠛⠛⠀⠀⠀⠀⠀⠀⠀⠀⠀⠀⠀⠀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⠀⠀⠀⠀⠀⠀⠀⠀⠀⠀⠀⣿⣿⣿⣿⣿⣿⣿⣿⣿⡻⣿⣿⣿⣿⣿⣿⣿⡗⢽⣷⣿⣿⢿⢿⡕⢜⢹⣿⣿⣿⣿⣿⣿⣿⣿⣿⣿⣿⣿⣿⣿⣿⣿⣿⢕⡕⢕⢜⣿⣿⣿⣿⣿⣿⣿⣿⣿⣿⠀⠀⠀⠀⠀⠀⠀⠀⠀⠀⠀⠀</a:t>
            </a:r>
            <a:br/>
            <a:r>
              <a:t>⠀⠀⠀⠀⠀⠀⠀⠀⠀⠀⠀⣿⣿⣿⣿⣿⣿⣿⢏⢜⡜⡿⢿⡟⡟⢿⣿⣿⣿⣧⣟⢟⢕⢕⢕⢕⢕⢕⣿⣿⣿⣿⣿⣿⣿⣿⣿⣿⣿⣿⣿⣿⣿⣿⣿⢏⢕⢗⢝⢟⣻⣿⣿⣿⣿⣿⣿⣿⣿⠀⠀⠀⠀⠀⠀⠀⠀⠀⠀⠀⠀</a:t>
            </a:r>
            <a:br/>
            <a:r>
              <a:t>⠀⠀⠀⠀⠀⠀⠀⠀⠀⠀⠀⣿⣿⣿⣿⣿⣿⢏⢱⣷⣿⡟⢇⢕⢵⡼⣟⡿⢟⢏⢇⢕⢕⢕⢕⢕⢕⣵⣿⣿⣿⣿⣿⣿⣿⣿⣿⣿⣿⣿⣿⣿⣿⣿⣿⢇⢕⢕⢸⣿⣿⣿⣿⣽⣿⡻⢿⣿⣿⠀⠀⠀⠀⠀⠀⠀⠀⠀⠀⠀⠀</a:t>
            </a:r>
            <a:br/>
            <a:r>
              <a:t>⠀⠀⠀⠀⠀⠀⠀⠀⠀⠀⠀⣿⣿⣿⣿⣿⢷⢷⣾⣿⣿⡟⢜⢟⢿⡿⢕⢕⢕⡕⢕⢕⢕⢱⣾⣣⣾⣿⣿⣿⣿⣿⣿⣿⣿⣿⣿⣿⣿⣿⣿⣿⣿⣿⣿⢣⢕⢣⣵⣿⣿⣿⣿⣿⣿⣿⣿⣿⣿⠀⠀⠀⠀⠀⠀⠀⠀⠀⠀⠀⠀</a:t>
            </a:r>
            <a:br/>
            <a:r>
              <a:t>⠀⠀⠀⠀⠀⠀⠀⠀⠀⠀⠀⣿⣿⣿⣿⢇⢕⢕⢽⢝⡕⢕⢕⢕⡕⣫⣵⣵⣿⣿⣿⣿⣿⣿⣿⣿⣿⣿⣿⣿⣿⣿⣿⣿⣿⣿⣿⣿⣿⣿⣿⣿⣿⣿⣿⡼⢕⢕⢹⣿⣿⣿⣿⣿⣿⣿⣿⣿⣿⠀⠀⠀⠀⠀⠀⠀⠀⠀⠀⠀⠀</a:t>
            </a:r>
            <a:br/>
            <a:r>
              <a:t>⠀⠀⠀⠀⠀⠀⠀⠀⠀⠀⠀⣿⣿⣿⣿⢕⢕⢕⢕⢕⢕⢕⢕⢱⣾⣿⣿⣿⣿⣿⣿⣿⣿⣿⣿⣿⣿⣿⣿⣿⣿⣿⣿⣿⣿⣿⣿⣿⣿⣿⣿⣿⣿⣿⣿⢇⡸⢕⢜⣿⣿⣿⣿⣿⣿⣿⣿⣿⣿⠀⠀⠀⠀⠀⠀⠀⠀⠀⠀⠀⠀</a:t>
            </a:r>
            <a:br/>
            <a:r>
              <a:t>⠀⠀⠀⠀⠀⠀⠀⠀⠀⠀⠀⣿⣿⣿⣿⡕⢕⢕⢕⢕⢕⢕⢕⣼⣿⣿⣿⣿⣿⣿⣿⣿⣿⣿⣿⣿⣿⣿⣿⣿⡿⢿⣿⣿⣿⣿⣿⣿⣿⣿⣿⣿⣿⣿⣿⢸⢕⢜⣹⣿⣿⣿⣿⣿⣿⣿⣿⣿⣿⠀⠀⠀⠀⠀⠀⠀⠀⠀⠀⠀⠀</a:t>
            </a:r>
            <a:br/>
            <a:r>
              <a:t>⠀⠀⠀⠀⠀⠀⠀⠀⠀⠀⠀⣿⣿⣿⣿⡇⢕⢕⢕⢕⢕⢜⣿⣿⣿⣿⣿⣿⣿⣿⡿⢿⣿⢟⢿⢿⢟⢝⢝⢜⢝⢜⣿⣿⣿⣿⣿⣿⣿⣿⣿⣿⣿⣿⣿⡎⢱⡇⢸⣿⣿⣿⣿⣿⣿⣿⣿⣿⣿⠀⠀⠀⠀⠀⠀⠀⠀⠀⠀⠀⠀</a:t>
            </a:r>
            <a:br/>
            <a:r>
              <a:t>⠀⠀⠀⠀⠀⠀⠀⠀⠀⠀⠀⣿⣿⣿⣿⣿⢕⢕⢕⢕⢕⢕⢜⢿⢟⢟⢝⢝⡱⢗⢕⢕⢕⢑⢕⢹⡱⢕⣵⣕⡕⢱⣿⣿⣿⣿⣿⣿⣿⣿⣿⣿⣿⣿⣿⢳⡞⢕⢾⣿⣿⣿⣿⣿⣿⣿⣿⣿⣿⠀⠀⠀⠀⠀⠀⠀⠀⠀⠀⠀⠀</a:t>
            </a:r>
            <a:br/>
            <a:r>
              <a:t>⠀⠀⠀⠀⠀⠀⠀⠀⠀⠀⠀⣿⣿⣿⣿⣯⢕⢕⢕⢕⢕⢕⢕⣱⣵⣷⣿⣿⣧⢕⣼⣵⢇⢜⢕⣸⣿⣷⣿⢗⣕⣿⣿⣿⣿⣿⣿⣿⣿⣿⣿⣿⣿⣿⣿⣕⢇⡵⢸⣿⣿⣿⣿⣿⣿⣿⣿⣿⣿⠀⠀⠀⠀⠀⠀⠀⠀⠀⠀⠀⠀</a:t>
            </a:r>
            <a:br/>
            <a:r>
              <a:t>⠀⠀⠀⠀⠀⠀⠀⠀⠀⠀⠀⣿⣿⣿⣿⣿⣧⣾⣿⣿⣷⣷⣼⣿⣿⣿⣿⣿⣿⣿⣿⣟⣷⣵⣺⣿⣿⣿⣿⣿⣿⣿⣿⣿⣿⣿⣿⣿⣿⣿⣿⣿⣿⣿⣿⡏⢕⢇⣸⣿⣿⣿⣿⣿⣿⣿⣿⣿⣿⠀⠀⠀⠀⠀⠀⠀⠀⠀⠀⠀⠀</a:t>
            </a:r>
            <a:br/>
            <a:r>
              <a:t>⠀⠀⠀⠀⠀⠀⠀⠀⠀⠀⠀⣿⣿⣿⣿⣿⣿⣿⣿⣿⣿⣿⣿⣿⣿⣿⣿⣿⣿⣿⣿⣿⣿⣿⣿⣿⣾⣿⣿⣿⣿⣿⣿⣿⣿⣿⣿⣿⣿⣿⣿⣿⣿⣿⣿⢇⡕⢕⢟⣿⣿⣿⣿⣿⣿⣿⣿⣿⣿⠀⠀⠀⠀⠀⠀⠀⠀⠀⠀⠀⠀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⠀⠀⠀⠀⠀⠀⠀⠀⠀⠀⠀⣿⣿⣿⣿⣿⣿⣿⣿⣿⣿⣿⣿⣿⣿⣿⣿⣿⣿⣿⣿⣿⣿⣿⣿⣿⣿⣿⣿⣿⣿⣿⣿⣿⣿⣿⣿⣿⣿⣿⣿⣿⣿⣿⣿⣷⢕⡎⢸⣿⣿⣿⣿⣿⣿⣿⣿⣿⣿⠀⠀⠀⠀⠀⠀⠀⠀⠀⠀⠀⠀</a:t>
            </a:r>
            <a:br/>
            <a:r>
              <a:t>⠀⠀⠀⠀⠀⠀⠀⠀⠀⠀⠀⣿⣿⣿⣿⣿⣿⣿⣿⣸⣿⣿⣿⣿⣿⣿⣿⣿⣿⣿⣿⣿⣿⣟⣫⣽⣕⣼⣿⣿⣿⣿⣿⣿⣿⣿⣿⣿⣿⣿⣿⣿⣿⣿⣿⡟⣵⢕⣿⣿⣿⣿⣿⣿⣿⣿⣿⣿⣿⠀⠀⠀⠀⠀⠀⠀⠀⠀⠀⠀⠀</a:t>
            </a:r>
            <a:br/>
            <a:r>
              <a:t>⠀⠀⠀⠀⠀⠀⠀⠀⠀⠀⠀⣿⣿⣿⣿⣿⣿⣿⣿⢿⣿⣿⣿⣿⣿⣿⣿⣿⣿⣿⣿⣿⣿⣿⣿⣿⣿⣿⣿⣿⣿⣿⣿⣿⣿⣿⣿⣿⣿⣿⣿⣿⣿⣿⣿⣇⡿⣱⢻⣿⣿⣿⣿⣿⣿⣿⣿⣿⣿⠀⠀⠀⠀⠀⠀⠀⠀⠀⠀⠀⠀</a:t>
            </a:r>
            <a:br/>
            <a:r>
              <a:t>⠀⠀⠀⠀⠀⠀⠀⠀⠀⠀⠀⣿⣿⣿⣿⣿⣿⣿⣿⣷⡝⣿⣿⣿⣿⣿⣿⣿⣿⣿⣿⣿⣿⣿⣿⣿⣿⣿⣿⣿⣿⣿⣿⣿⣿⣿⣿⣿⣿⣿⣿⣿⣿⣿⣿⣽⣇⣿⣱⣿⣿⣿⣿⣿⣿⣿⣿⣿⣿⠀⠀⠀⠀⠀⠀⠀⠀⠀⠀⠀⠀</a:t>
            </a:r>
            <a:br/>
            <a:r>
              <a:t>⠀⠀⠀⠀⠀⠀⠀⠀⠀⠀⠀⣿⣿⣿⣿⣿⣿⣿⣿⣿⣿⣮⣿⣿⣿⣿⣿⣿⣿⣿⣿⣿⣿⣿⣿⣿⣿⣿⣿⣿⣿⣿⣿⣿⣿⣿⣿⣿⣿⣿⣿⣿⣿⣿⣿⡇⢿⢕⣽⣿⣿⣿⣿⣿⣿⣿⣿⣿⣿⠀⠀⠀⠀⠀⠀⠀⠀⠀⠀⠀⠀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⠀⠀⠀⠀⠀⠀⠀⠀⠀⠀⠀⣿⣿⣿⣿⣿⣿⣿⣿⣿⣿⣿⣿⣿⣿⣿⣿⣿⣿⣿⣿⣿⣿⣿⣿⣿⣿⣿⣿⣿⣿⣿⣿⣿⣿⣿⣿⣿⣿⣿⣿⣿⣿⣿⣿⡧⡎⣿⢕⣿⣿⣿⣿⣿⣿⣿⣿⣿⣿⠀⠀⠀⠀⠀⠀⠀⠀⠀⠀⠀⠀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⠀⠀⠀⠀⠀⠀⠀⠀⠀⠀⠀⣿⣿⣿⣿⣿⣿⣿⣿⣿⣿⣿⣿⣿⣿⣿⣿⣿⣿⣿⣿⣿⣿⣿⣿⣿⣿⣿⣿⣿⣿⣿⣿⣿⣿⣿⣿⣿⣿⣿⣿⣿⣿⣿⣿⡿⣱⢏⢺⣿⣿⣿⣿⣿⣿⣿⣿⣿⣿⠀⠀⠀⠀⠀⠀⠀⠀⠀⠀⠀⠀</a:t>
            </a:r>
            <a:br/>
            <a:r>
              <a:t>⠀⠀⠀⠀⠀⠀⠀⠀⠀⠀⠀⣿⣿⣿⣿⣿⣿⣿⣿⣿⣿⣿⣿⣿⣿⣿⣿⣿⣿⣿⣿⣫⣿⣿⣿⣿⣿⣿⣿⣿⣿⣿⣿⣿⣿⣿⣿⣿⣿⣿⣿⣿⣿⣿⣿⡗⡸⣕⢺⣿⣿⣿⣿⣿⣿⣿⣿⣿⣿⠀⠀⠀⠀⠀⠀⠀⠀⠀⠀⠀⠀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⠀⠀⠀⠀⠀⠀⠀⠀⠀⠀⠀⣿⣿⣿⣿⣿⣿⣿⣿⣿⣿⣿⣿⣿⣿⣿⣿⣿⣿⣿⣿⣿⣿⣿⣿⣿⣿⣿⣿⣿⣿⣿⣿⣿⣿⣿⣿⣿⣿⣿⣿⣿⣿⣿⣿⣿⡇⢝⢕⣿⣿⣿⣿⣿⣿⣿⣿⣿⣿⠀⠀⠀⠀⠀⠀⠀⠀⠀⠀⠀⠀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⠀⠀⠀⠀⠀⠀⠀⠀⠀⠀⠀⣿⣿⣿⣿⣿⣿⣿⣿⣿⣿⣿⣿⣿⣿⣿⣿⣿⣿⣿⣿⣿⣿⣿⣿⣿⣿⣿⣿⣿⣿⣿⣿⣿⣿⣿⣿⣿⣿⣿⣿⣿⣿⣿⣿⡿⢳⢕⢸⣿⣿⣿⣿⣿⣿⣿⣿⣿⣿⠀⠀⠀⠀⠀⠀⠀⠀⠀⠀⠀⠀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⠀⠀⠀⠀⠀⠀⠀⠀⠀⠀⠀⠛⠛⠛⠛⠛⠛⠛⠛⠛⠛⠛⠛⠛⠛⠛⠛⠛⠛⠛⠛⠛⠛⠛⠛⠛⠛⠛⠛⠛⠛⠛⠛⠛⠛⠛⠛⠛⠛⠛⠛⠛⠛⠛⠛⠃⠚⠑⠑⠛⠛⠛⠛⠛⠛⠛⠛⠛⠛⠀⠀⠀⠀⠀⠀⠀⠀⠀⠀⠀⠀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⠀⠀⠀⠀⠀⠀⠀⠀⠀⠀⠀⣿⣿⣿⣿⣿⣿⣿⣿⣿⣿⣻⣿⣿⣿⣿⣻⣿⣏⢫⣿⣿⣿⣿⣿⣿⢏⢝⣿⣿⣿⣿⣿⣿⣿⣿⣿⣿⣿⣿⣿⣿⣿⣿⡗⢕⢕⢕⢹⣿⣿⣿⣿⣿⣿⣿⣿⣿⣿⠀⠀⠀⠀⠀⠀⠀⠀⠀⠀⠀⠀</a:t>
            </a:r>
            <a:br/>
            <a:r>
              <a:t>⠀⠀⠀⠀⠀⠀⠀⠀⠀⠀⠀⣿⣿⣿⣿⣿⣿⣿⡿⣝⢕⣿⢿⣿⢿⢿⣿⣿⣿⣷⣝⢿⢟⢏⢕⢕⢕⢕⢹⣿⣿⣿⣿⣿⣿⣿⣿⣿⣿⣿⣿⣿⣿⣿⡿⢇⢜⢞⢜⢟⢿⣿⣿⣿⣿⣿⣿⣿⣿⠀⠀⠀⠀⠀⠀⠀⠀⠀⠀⠀⠀</a:t>
            </a:r>
            <a:br/>
            <a:r>
              <a:t>⠀⠀⠀⠀⠀⠀⠀⠀⠀⠀⠀⣿⣿⣿⣿⣿⣿⡟⢏⣵⣾⣟⢗⢏⢣⢽⢝⣻⡿⢏⢎⢕⢕⢕⢕⢕⢕⢕⣾⣿⣿⣿⣿⣿⣿⣿⣿⣿⣿⣿⣿⣿⣿⣿⡿⢕⢇⢕⢸⣿⣿⣿⣿⣿⣿⡿⢿⣿⣿⠀⠀⠀⠀⠀⠀⠀⠀⠀⠀⠀⠀</a:t>
            </a:r>
            <a:br/>
            <a:r>
              <a:t>⠀⠀⠀⠀⠀⠀⠀⠀⠀⠀⠀⣿⣿⣿⣿⣿⣿⢵⣷⣾⣿⣽⡧⢕⢺⣿⢝⢕⢕⢕⢕⡕⢕⢱⢵⣿⣸⣿⣿⣿⣿⣿⣿⣿⣿⣿⣿⣿⣿⣿⣿⣿⣿⣿⡟⢕⢕⢵⣾⣿⣿⣿⣿⣿⣿⣿⣿⣿⣿⠀⠀⠀⠀⠀⠀⠀⠀⠀⠀⠀⠀</a:t>
            </a:r>
            <a:br/>
            <a:r>
              <a:t>⠀⠀⠀⠀⠀⠀⠀⠀⠀⠀⠀⣿⣿⣿⣿⡿⢕⢕⢝⢿⡇⢕⢕⢕⢕⢟⣣⣵⣾⣿⣿⣿⣿⣿⣿⣿⣿⣿⣿⣿⣿⣿⣿⣿⣿⣿⣿⣿⣿⣿⣿⣿⣿⣿⣇⢕⡕⢜⢺⣿⣿⣿⣿⣿⣿⣿⣿⣿⣿⠀⠀⠀⠀⠀⠀⠀⠀⠀⠀⠀⠀</a:t>
            </a:r>
            <a:br/>
            <a:r>
              <a:t>⠀⠀⠀⠀⠀⠀⠀⠀⠀⠀⠀⣿⣿⣿⣿⡇⢕⢕⢕⢕⢕⢕⢕⢕⣸⣿⣿⣿⣿⣿⣿⣿⣿⣿⣿⣿⣿⣿⣿⣿⣿⣿⣿⣿⣿⣿⣿⣿⣿⣿⣿⣿⣿⣿⣷⢕⢕⢕⣸⣿⣿⣿⣿⣿⣿⣿⣿⣿⣿⠀⠀⠀⠀⠀⠀⠀⠀⠀⠀⠀⠀</a:t>
            </a:r>
            <a:br/>
            <a:r>
              <a:t>⠀⠀⠀⠀⠀⠀⠀⠀⠀⠀⠀⣿⣿⣿⣿⣇⢕⢑⢕⢕⢕⢕⢕⣱⣿⣿⣿⣿⣿⣿⣿⣿⣿⣿⣿⣿⣿⣿⣿⣿⣿⣿⣿⣿⣿⣿⣿⣿⣿⣿⣿⣿⣿⣿⡗⢹⢕⢜⣻⣿⣿⣿⣿⣿⣿⣿⣿⣿⣿⠀⠀⠀⠀⠀⠀⠀⠀⠀⠀⠀⠀</a:t>
            </a:r>
            <a:br/>
            <a:r>
              <a:t>⠀⠀⠀⠀⠀⠀⠀⠀⠀⠀⠀⣿⣿⣿⣿⣿⢕⢕⢕⢕⢕⢱⣸⣿⣿⣿⣿⣿⣿⣿⣿⣿⢿⢿⢿⢿⢟⢏⢝⢕⢕⢕⣸⣿⣿⣿⣿⣿⣿⣿⣿⣿⣿⣿⣿⡇⢱⢕⢹⣿⣿⣿⣿⣿⣿⣿⣿⣿⣿⠀⠀⠀⠀⠀⠀⠀⠀⠀⠀⠀⠀</a:t>
            </a:r>
            <a:br/>
            <a:r>
              <a:t>⠀⠀⠀⠀⠀⠀⠀⠀⠀⠀⠀⣿⣿⣿⣿⣿⢕⢕⢕⢕⢕⢕⢜⢿⢿⢟⢟⢹⢝⢵⢇⢕⢕⢕⢑⢕⣗⢕⢕⣕⣕⢕⣿⣿⣿⣿⣿⣿⣿⣿⣿⣿⣿⣿⣟⢳⡏⢳⣻⣿⣿⣿⣿⣿⣿⣿⣿⣿⣿⠀⠀⠀⠀⠀⠀⠀⠀⠀⠀⠀⠀</a:t>
            </a:r>
            <a:br/>
            <a:r>
              <a:t>⠀⠀⠀⠀⠀⠀⠀⠀⠀⠀⠀⣿⣿⣿⣿⣿⢕⢕⢕⢕⢕⢕⢕⢕⣵⣷⣷⣾⣟⣕⣱⣧⢱⢕⢗⢕⣿⣗⣾⡿⢕⣼⣿⣿⣿⣿⣿⣿⣿⣿⣿⣿⣿⣿⣗⡜⢇⢜⢺⣿⣿⣿⣿⣿⣿⣿⣿⣿⣿⠀⠀⠀⠀⠀⠀⠀⠀⠀⠀⠀⠀</a:t>
            </a:r>
            <a:br/>
            <a:r>
              <a:t>⠀⠀⠀⠀⠀⠀⠀⠀⠀⠀⠀⣿⣿⣿⣿⣿⣷⣱⣿⣿⣷⣧⣵⣿⣿⣿⣿⣿⣿⣿⣿⣿⣷⣣⣵⣿⣿⣿⣿⣿⣿⣿⣿⣿⣿⣿⣿⣿⣿⣿⣿⣿⣿⣿⣿⢇⢜⢕⣸⣿⣿⣿⣿⣿⣿⣿⣿⣿⣿⠀⠀⠀⠀⠀⠀⠀⠀⠀⠀⠀⠀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⠀⠀⠀⠀⠀⠀⠀⠀⠀⠀⠀⣿⣿⣿⣿⣿⣿⣿⣿⣿⣿⣿⣿⣿⣿⣿⣿⣿⣿⣿⣿⣿⣿⣿⣿⣿⣿⣿⣿⣿⣿⣿⣿⣿⣿⣿⣿⣿⣿⣿⣿⣿⣿⣿⣿⢜⢕⢸⣻⣿⣿⣿⣿⣿⣿⣿⣿⣿⣿⠀⠀⠀⠀⠀⠀⠀⠀⠀⠀⠀⠀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⠀⠀⠀⠀⠀⠀⠀⠀⠀⠀⠀⣿⣿⣿⣿⣿⣿⣿⣿⣿⣿⣿⣿⣿⣿⣿⣿⣿⣿⣿⣿⣿⣿⣿⣿⣿⣿⣿⣿⣿⣿⣿⣿⣿⣿⣿⣿⣿⣿⣿⣿⣿⣿⣿⣿⡇⢕⢕⣹⣿⣿⣿⣿⣿⣿⣿⣿⣿⣿⠀⠀⠀⠀⠀⠀⠀⠀⠀⠀⠀⠀</a:t>
            </a:r>
            <a:br/>
            <a:r>
              <a:t>⠀⠀⠀⠀⠀⠀⠀⠀⠀⠀⠀⣿⣿⣿⣿⣿⣿⣿⣿⣮⣿⣿⣿⣿⣿⣿⣿⣿⣿⣿⣿⣿⣿⣿⣟⣽⣯⣱⣿⣿⣿⣿⣿⣿⣿⣿⣿⣿⣿⣿⣿⣿⣿⣿⣿⢣⡕⢱⣿⣿⣿⣿⣿⣿⣿⣿⣿⣿⣿⠀⠀⠀⠀⠀⠀⠀⠀⠀⠀⠀⠀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⠀⠀⠀⠀⠀⠀⠀⠀⠀⠀⠀⣿⣿⣿⣿⣿⣿⣿⣿⣿⣿⣿⣿⣿⣿⣿⣿⣿⣿⣿⣿⣿⣿⣿⣿⣿⣿⣿⣿⣿⣿⣿⣿⣿⣿⣿⣿⣿⣿⣿⣿⣿⣿⣿⣿⣱⢧⡜⢺⣿⣿⣿⣿⣿⣿⣿⣿⣿⣿⠀⠀⠀⠀⠀⠀⠀⠀⠀⠀⠀⠀</a:t>
            </a:r>
            <a:br/>
            <a:r>
              <a:t>⠀⠀⠀⠀⠀⠀⠀⠀⠀⠀⠀⣿⣿⣿⣿⣿⣿⣿⣿⣷⡜⢿⣿⣿⣿⣿⣿⣿⣿⣿⣿⣿⣿⣿⣿⣿⣿⣿⣿⣿⣿⣿⣿⣿⣿⣿⣿⣿⣿⣿⣿⣿⣿⣿⣿⣻⢸⢇⣸⣿⣿⣿⣿⣿⣿⣿⣿⣿⣿⠀⠀⠀⠀⠀⠀⠀⠀⠀⠀⠀⠀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⠀⠀⠀⠀⠀⠀⠀⠀⠀⠀⠀⣿⣿⣿⣿⣿⣿⣿⣿⣿⣿⣿⣿⣿⣿⣿⣿⣿⣿⣿⣿⣿⣿⣿⣿⣿⣿⣿⣿⣿⣿⣿⣿⣿⣿⣿⣿⣿⣿⣿⣿⣿⣿⣿⣿⢏⡟⢕⣿⣿⣿⣿⣿⣿⣿⣿⣿⣿⣿⠀⠀⠀⠀⠀⠀⠀⠀⠀⠀⠀⠀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⠀⠀⠀⠀⠀⠀⠀⠀⠀⠀⠀⣿⣿⣿⣿⣿⣿⣿⣿⣿⣿⣿⣿⣿⣿⣿⣿⣿⣿⣿⣿⣿⣿⣿⣿⣿⣿⣿⣿⣿⣿⣿⣿⣿⣿⣿⣿⣿⣿⣿⣿⣿⣿⣿⣿⣵⢝⡿⢸⣿⣿⣿⣿⣿⣿⣿⣿⣿⣿⠀⠀⠀⠀⠀⠀⠀⠀⠀⠀⠀⠀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⠀⠀⠀⠀⠀⠀⠀⠀⠀⠀⠀⣿⣿⣿⣿⣿⣿⣿⣿⣿⣿⣿⣿⣿⣿⣿⣿⣿⣿⣿⣿⣿⣿⣿⣿⣿⣿⣿⣿⣿⣿⣿⣿⣿⣿⣿⣿⣿⣿⣿⣿⣿⣿⣿⣿⡼⡼⢝⢾⣿⣿⣿⣿⣿⣿⣿⣿⣿⣿⠀⠀⠀⠀⠀⠀⠀⠀⠀⠀⠀⠀</a:t>
            </a:r>
            <a:br/>
            <a:r>
              <a:t>⠀⠀⠀⠀⠀⠀⠀⠀⠀⠀⠀⣿⣿⣿⣿⣿⣿⣿⣿⣿⣿⣿⣿⣿⣿⣿⣿⣿⣿⣿⣿⡟⣽⣿⣿⣿⣿⣿⣿⣿⣿⣿⣿⣿⣿⣿⣿⣿⣿⣿⣿⣿⣿⣿⣿⡇⢧⡱⢹⣿⣿⣿⣿⣿⣿⣿⣿⣿⣿⠀⠀⠀⠀⠀⠀⠀⠀⠀⠀⠀⠀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⠀⠀⠀⠀⠀⠀⠀⠀⠀⠀⠀⣿⣿⣿⣿⣿⣿⣿⣿⣿⣿⣿⣿⣿⣿⣿⣿⣿⣿⣿⣿⣿⣿⣿⣿⣿⣿⣿⣿⣿⣿⣿⣿⣿⣿⣿⣿⣿⣿⣿⣿⣿⣿⣿⣿⢿⢕⢣⢸⣿⣿⣿⣿⣿⣿⣿⣿⣿⣿⠀⠀⠀⠀⠀⠀⠀⠀⠀⠀⠀⠀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⠀⠀⠀⠀⠀⠀⠀⠀⠀⠀⠀⣿⣿⣿⣿⣿⣿⣿⣿⣿⣿⣿⣿⣿⣿⣿⣿⣿⣿⣿⣿⣿⣿⣿⣿⣿⣿⣿⣿⣿⣿⣿⣿⣿⣿⣿⣿⣿⣿⣿⣿⣿⣿⣿⣿⡏⡎⢕⢿⣿⣿⣿⣿⣿⣿⣿⣿⣿⣿⠀⠀⠀⠀⠀⠀⠀⠀⠀⠀⠀⠀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⠀⠀⠀⠀⠀⠀⠀⠀⠀⠀⠀⠛⠛⠛⠛⠛⠛⠛⠛⠛⠛⠛⠛⠛⠛⠛⠛⠛⠛⠛⠛⠛⠛⠛⠛⠛⠛⠛⠛⠛⠛⠛⠛⠛⠛⠛⠛⠛⠛⠛⠛⠛⠛⠛⠛⠃⠃⠑⠘⠛⠛⠛⠛⠛⠛⠛⠛⠛⠛⠀⠀⠀⠀⠀⠀⠀⠀⠀⠀⠀⠀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⠀⠀⠀⠀⠀⠀⠀⠀⠀⠀⠀⣿⣿⣿⣿⣿⣿⣿⣿⣿⣿⣟⣿⣷⣷⣾⣿⣷⣿⢪⣻⣿⣿⣿⣿⣿⡟⢟⢿⣿⣿⣿⣿⣿⣿⣿⣿⣿⣿⣿⣿⣿⣿⣿⡇⢜⢕⢕⣿⣿⣿⣿⣿⣿⣿⣿⣿⣿⣿⠀⠀⠀⠀⠀⠀⠀⠀⠀⠀⠀⠀</a:t>
            </a:r>
            <a:br/>
            <a:r>
              <a:t>⠀⠀⠀⠀⠀⠀⠀⠀⠀⠀⠀⣿⣿⣿⣿⣿⣿⣿⣿⢟⢹⢱⣿⣿⣿⣿⣿⣿⣿⣷⣜⢿⣿⢿⢿⢕⡕⢕⢜⣿⣿⣿⣿⣿⣿⣿⣿⣿⣿⣿⣿⣿⣿⣿⡿⢕⢕⢇⢝⣻⣿⣿⣿⣿⣿⣿⣿⣿⣿⠀⠀⠀⠀⠀⠀⠀⠀⠀⠀⠀⠀</a:t>
            </a:r>
            <a:br/>
            <a:r>
              <a:t>⠀⠀⠀⠀⠀⠀⠀⠀⠀⠀⠀⣿⣿⣿⣿⣿⣿⣿⢟⢏⣵⣿⢷⢟⢳⣝⡽⢿⣿⣿⢯⢗⢜⢕⢕⢕⢕⢕⣱⣿⣿⣿⣿⣿⣿⣿⣿⣿⣿⣿⣿⣿⣿⣿⡇⢕⢇⢕⣿⣿⣿⣿⣿⣿⣿⡿⢿⣿⣿⠀⠀⠀⠀⠀⠀⠀⠀⠀⠀⠀⠀</a:t>
            </a:r>
            <a:br/>
            <a:r>
              <a:t>⠀⠀⠀⠀⠀⠀⠀⠀⠀⠀⠀⣿⣿⣿⣿⣿⣿⡵⣵⣽⣿⣿⡧⡕⢵⣷⣟⢟⢫⢕⢇⢕⢕⣕⢕⣱⣿⣾⣿⣿⣿⣿⣿⣿⣿⣿⣿⣿⣿⣿⣿⣿⣿⣿⡇⡕⢕⡵⣿⣿⣿⣿⣿⣿⣿⣿⣿⣿⣿⠀⠀⠀⠀⠀⠀⠀⠀⠀⠀⠀⠀</a:t>
            </a:r>
            <a:br/>
            <a:r>
              <a:t>⠀⠀⠀⠀⠀⠀⠀⠀⠀⠀⠀⣿⣿⣿⣿⣿⢇⢕⢜⣿⣏⡝⢝⢕⢕⢹⢷⣕⣱⣷⣷⣷⣿⣷⣿⣿⣿⣿⣿⣿⣿⣿⣿⣿⣿⣿⣿⣿⣿⣿⣿⣿⣿⣿⡧⢇⡕⢕⣿⣿⣿⣿⣿⣿⣿⣿⣿⣿⣿⠀⠀⠀⠀⠀⠀⠀⠀⠀⠀⠀⠀</a:t>
            </a:r>
            <a:br/>
            <a:r>
              <a:t>⠀⠀⠀⠀⠀⠀⠀⠀⠀⠀⠀⣿⣿⣿⣿⡟⢕⢕⢑⢝⢜⢕⢕⢕⢕⣷⣾⣿⣿⣿⣿⣿⣿⣿⣿⣿⣿⣿⣿⣿⣿⣿⣿⣿⣿⣿⣿⣿⣿⣿⣿⣿⣿⣿⡯⢱⢇⢕⣿⣿⣿⣿⣿⣿⣿⣿⣿⣿⣿⠀⠀⠀⠀⠀⠀⠀⠀⠀⠀⠀⠀</a:t>
            </a:r>
            <a:br/>
            <a:r>
              <a:t>⠀⠀⠀⠀⠀⠀⠀⠀⠀⠀⠀⣿⣿⣿⣿⣏⢕⢕⢕⢕⢕⢕⢕⢕⣼⣿⣿⣿⣿⣿⣿⣿⣿⣿⣿⣿⣿⣿⣿⣿⣿⣿⣿⣿⣿⣿⣿⣿⣿⣿⣿⣿⣿⣿⡇⡕⢕⢕⣿⣿⣿⣿⣿⣿⣿⣿⣿⣿⣿⠀⠀⠀⠀⠀⠀⠀⠀⠀⠀⠀⠀</a:t>
            </a:r>
            <a:br/>
            <a:r>
              <a:t>⠀⠀⠀⠀⠀⠀⠀⠀⠀⠀⠀⣿⣿⣿⣿⣿⢕⢕⢕⢕⢕⢕⣕⣾⣿⣿⣿⣿⣿⣿⣿⣿⣿⣿⣿⣿⣿⡿⢟⢟⢝⢝⢹⣿⣿⣿⣿⣿⣿⣿⣿⣿⣿⣿⣿⢕⡮⢕⣿⣿⣿⣿⣿⣿⣿⣿⣿⣿⣿⠀⠀⠀⠀⠀⠀⠀⠀⠀⠀⠀⠀</a:t>
            </a:r>
            <a:br/>
            <a:r>
              <a:t>⠀⠀⠀⠀⠀⠀⠀⠀⠀⠀⠀⣿⣿⣿⣿⣿⡇⢕⢕⢕⢕⢕⢜⢻⣿⣿⢿⢿⡟⣟⡝⢝⢕⢕⢕⢕⢧⢕⢕⣕⢕⢕⢸⣿⣿⣿⣿⣿⣿⣿⣿⣿⣿⣿⡏⢷⢏⢾⣿⣿⣿⣿⣿⣿⣿⣿⣿⣿⣿⠀⠀⠀⠀⠀⠀⠀⠀⠀⠀⠀⠀</a:t>
            </a:r>
            <a:br/>
            <a:r>
              <a:t>⠀⠀⠀⠀⠀⠀⠀⠀⠀⠀⠀⣿⣿⣿⣿⣿⡇⢕⢕⢕⢕⢕⢕⢕⢕⣱⣵⣵⣷⡇⢕⣵⡕⡕⢳⢕⣿⣾⣵⣿⡧⢕⣾⣿⣿⣿⣿⣿⣿⣿⣿⣿⣿⣿⣇⢝⣵⢇⣿⣿⣿⣿⣿⣿⣿⣿⣿⣿⣿⠀⠀⠀⠀⠀⠀⠀⠀⠀⠀⠀⠀</a:t>
            </a:r>
            <a:br/>
            <a:r>
              <a:t>⠀⠀⠀⠀⠀⠀⠀⠀⠀⠀⠀⣿⣿⣿⣿⣿⣷⣱⣷⣷⣧⣵⣕⣸⣿⣿⣿⣿⣿⣷⣿⣿⣷⣵⣱⣾⣿⣿⣿⣿⣷⣿⣿⣿⣿⣿⣿⣿⣿⣿⣿⣿⣿⣿⣧⢕⢏⢕⣿⣿⣿⣿⣿⣿⣿⣿⣿⣿⣿⠀⠀⠀⠀⠀⠀⠀⠀⠀⠀⠀⠀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⠀⠀⠀⠀⠀⠀⠀⠀⠀⠀⠀⣿⣿⣿⣿⣿⣿⣿⣿⣿⣿⣿⣿⣿⣿⣿⣿⣿⣿⣿⣿⣿⣿⣿⣿⣿⣿⣿⣿⣿⣿⣿⣿⣿⣿⣿⣿⣿⣿⣿⣿⣿⣿⣿⡇⢟⢕⢜⣿⣿⣿⣿⣿⣿⣿⣿⣿⣿⣿⠀⠀⠀⠀⠀⠀⠀⠀⠀⠀⠀⠀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⠀⠀⠀⠀⠀⠀⠀⠀⠀⠀⠀⣿⣿⣿⣿⣿⣿⣿⣿⣿⣿⣿⣿⣿⣿⣿⣿⣿⣿⣿⣿⣿⣿⣿⣿⣿⣿⣿⣿⣿⣿⣿⣿⣿⣿⣿⣿⣿⣿⣿⣿⣿⣿⣿⣷⡕⢎⢕⣿⣿⣿⣿⣿⣿⣿⣿⣿⣿⣿⠀⠀⠀⠀⠀⠀⠀⠀⠀⠀⠀⠀</a:t>
            </a:r>
            <a:br/>
            <a:r>
              <a:t>⠀⠀⠀⠀⠀⠀⠀⠀⠀⠀⠀⣿⣿⣿⣿⣿⣿⣿⣿⣏⣿⣿⣿⣿⣿⣿⣿⣿⣿⣿⣿⣿⣿⣿⢿⣿⣿⡟⣿⣿⣿⣿⣿⣿⣿⣿⣿⣿⣿⣿⣿⣿⣿⣿⡿⢣⢕⢾⣿⣿⣿⣿⣿⣿⣿⣿⣿⣿⣿⠀⠀⠀⠀⠀⠀⠀⠀⠀⠀⠀⠀</a:t>
            </a:r>
            <a:br/>
            <a:r>
              <a:t>⠀⠀⠀⠀⠀⠀⠀⠀⠀⠀⠀⣿⣿⣿⣿⣿⣿⣿⣿⡿⣿⣿⣿⣿⣿⣿⣿⣿⣿⣿⣿⣿⣿⣿⣷⣿⣿⣿⣿⣿⣿⣿⣿⣿⣿⣿⣿⣿⣿⣿⣿⣿⣿⣿⣯⣸⢵⢜⢿⣿⣿⣿⣿⣿⣿⣿⣿⣿⣿⠀⠀⠀⠀⠀⠀⠀⠀⠀⠀⠀⠀</a:t>
            </a:r>
            <a:br/>
            <a:r>
              <a:t>⠀⠀⠀⠀⠀⠀⠀⠀⠀⠀⠀⣿⣿⣿⣿⣿⣿⣿⣿⣷⡝⢿⣿⣿⣿⣿⣿⣿⣿⣿⣿⣿⣿⣿⣿⣿⣿⣿⣿⣿⣿⣿⣿⣿⣿⣿⣿⣿⣿⣿⣿⣿⣿⣿⡗⣇⣼⢇⣿⣿⣿⣿⣿⣿⣿⣿⣿⣿⣿⠀⠀⠀⠀⠀⠀⠀⠀⠀⠀⠀⠀</a:t>
            </a:r>
            <a:br/>
            <a:r>
              <a:t>⠀⠀⠀⠀⠀⠀⠀⠀⠀⠀⠀⣿⣿⣿⣿⣿⣿⣿⣿⣿⣿⣮⣻⣿⣿⣿⣿⣿⣿⣿⣿⣿⣿⣿⣿⣿⣿⣿⣿⣿⣿⣿⣿⣿⣿⣿⣿⣿⣿⣿⣿⣿⣿⣿⣿⢜⡇⣸⣿⣿⣿⣿⣿⣿⣿⣿⣿⣿⣿⠀⠀⠀⠀⠀⠀⠀⠀⠀⠀⠀⠀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⠀⠀⠀⠀⠀⠀⠀⠀⠀⠀⠀⣿⣿⣿⣿⣿⣿⣿⣿⣿⣿⣿⣿⣿⣿⣿⣿⣿⣿⣿⣿⣿⣿⣿⣿⣿⣿⣿⣿⣿⣿⣿⣿⣿⣿⣿⣿⣿⣿⣿⣿⣿⣿⣿⣟⢜⢹⡏⣽⣿⣿⣿⣿⣿⣿⣿⣿⣿⣿⠀⠀⠀⠀⠀⠀⠀⠀⠀⠀⠀⠀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⠀⠀⠀⠀⠀⠀⠀⠀⠀⠀⠀⣿⣿⣿⣿⣿⣿⣿⣿⣿⣿⣿⣿⣿⣿⣿⣿⣿⣿⣿⣿⣿⣿⣿⣿⣿⣿⣿⣿⣿⣿⣿⣿⣿⣿⣿⣿⣿⣿⣿⣿⣿⣿⣿⣧⢧⡞⢱⣿⣿⣿⣿⣿⣿⣿⣿⣿⣿⣿⠀⠀⠀⠀⠀⠀⠀⠀⠀⠀⠀⠀</a:t>
            </a:r>
            <a:br/>
            <a:r>
              <a:t>⠀⠀⠀⠀⠀⠀⠀⠀⠀⠀⠀⣿⣿⣿⣿⣿⣿⣿⣿⣿⣿⣿⣿⣿⣿⣿⣿⣿⣿⣿⣿⣿⢻⣿⣿⣿⣿⣿⣿⣿⣿⣿⣿⣿⣿⣿⣿⣿⣿⣿⣿⣿⣿⣿⣿⢜⢇⡜⢿⣿⣿⣿⣿⣿⣿⣿⣿⣿⣿⠀⠀⠀⠀⠀⠀⠀⠀⠀⠀⠀⠀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⠀⠀⠀⠀⠀⠀⠀⠀⠀⠀⠀⣿⣿⣿⣿⣿⣿⣿⣿⣿⣿⣿⣿⣿⣿⣿⣿⣿⣿⣿⣿⣿⣿⣿⣿⣿⣿⣿⣿⣿⣿⣿⣿⣿⣿⣿⣿⣿⣿⣿⣿⣿⣿⣿⡿⡷⢜⢇⣸⣿⣿⣿⣿⣿⣿⣿⣿⣿⣿⠀⠀⠀⠀⠀⠀⠀⠀⠀⠀⠀⠀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⠀⠀⠀⠀⠀⠀⠀⠀⠀⠀⠀⣿⣿⣿⣿⣿⣿⣿⣿⣿⣿⣿⣿⣿⣿⣿⣿⣿⣿⣿⣿⣿⣿⣿⣿⣿⣿⣿⣿⣿⣿⣿⣿⣿⣿⣿⣿⣿⣿⣿⣿⣿⣿⣿⣿⢗⡕⢜⢿⣿⣿⣿⣿⣿⣿⣿⣿⣿⣿⠀⠀⠀⠀⠀⠀⠀⠀⠀⠀⠀⠀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⠀⠀⠀⠀⠀⠀⠀⠀⠀⠀⠀⠛⠛⠛⠛⠛⠛⠛⠛⠛⠛⠛⠛⠛⠛⠛⠛⠛⠛⠛⠛⠛⠛⠛⠛⠛⠛⠛⠛⠛⠛⠛⠛⠛⠛⠛⠛⠛⠛⠛⠛⠛⠛⠛⠛⠑⠑⠃⠙⠛⠛⠛⠛⠛⠛⠛⠛⠛⠛⠀⠀⠀⠀⠀⠀⠀⠀⠀⠀⠀⠀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⠀⠀⠀⠀⠀⠀⠀⠀⠀⠀⠀⣿⣿⣿⣿⣿⣿⣿⣿⣿⣿⣿⣿⣟⣫⣽⣿⣽⣽⣿⢫⣿⣿⣿⣿⣽⡏⢝⢿⣿⣿⣿⣿⣿⣿⣿⣿⣿⣿⣿⣿⣿⣿⣿⢕⢝⢕⢸⣿⣿⣿⣿⣿⣿⣿⣿⣿⣿⣿⠀⠀⠀⠀⠀⠀⠀⠀⠀⠀⠀⠀</a:t>
            </a:r>
            <a:br/>
            <a:r>
              <a:t>⠀⠀⠀⠀⠀⠀⠀⠀⠀⠀⠀⣿⣿⣿⣿⣿⣿⣿⣿⣿⢿⢳⣼⣿⣿⣿⣿⣿⣿⣷⡕⣿⣿⣿⣿⣿⣧⢕⢕⢿⣿⣿⣿⣿⣿⣿⣿⣿⣿⣿⣿⣿⣿⣿⢿⢕⢗⢕⢝⢿⣿⣿⣿⣿⣿⣿⣿⣿⣿⠀⠀⠀⠀⠀⠀⠀⠀⠀⠀⠀⠀</a:t>
            </a:r>
            <a:br/>
            <a:r>
              <a:t>⠀⠀⠀⠀⠀⠀⠀⠀⠀⠀⠀⣿⣿⣿⣿⣿⣿⣿⣿⢵⢕⣱⣽⡝⣿⡻⢿⣿⣿⣿⣟⡮⢜⢝⢝⢕⢝⢕⢕⣼⣿⣿⣿⣿⣿⣿⣿⣿⣿⣿⣿⣿⣿⣿⢇⢱⢕⢸⣿⣿⣿⣿⣿⣿⣿⣿⣿⣿⣿⠀⠀⠀⠀⠀⠀⠀⠀⠀⠀⠀⠀</a:t>
            </a:r>
            <a:br/>
            <a:r>
              <a:t>⠀⠀⠀⠀⠀⠀⠀⠀⠀⠀⠀⣿⣿⣿⣿⣿⣿⣿⣕⣕⣿⣿⣯⢜⡕⣟⣳⣽⡽⢟⢕⢜⢕⢕⢕⢕⢕⣕⣾⣿⣿⣿⣿⣿⣿⣿⣿⣿⣿⣿⣿⣿⣿⣿⢱⢕⢣⣾⣿⣿⣿⣿⣿⣿⣿⣿⣿⣿⣾⠀⠀⠀⠀⠀⠀⠀⠀⠀⠀⠀⠀</a:t>
            </a:r>
            <a:br/>
            <a:r>
              <a:t>⠀⠀⠀⠀⠀⠀⠀⠀⠀⠀⠀⣿⣿⣿⣿⣿⡿⢏⢝⢿⣿⢻⢯⢕⢜⢹⣿⢕⢕⢕⢕⣕⣕⣕⣱⣼⣿⣿⣿⣿⣿⣿⣿⣿⣿⣿⣿⣿⣿⣿⣿⣿⣿⣿⡕⢕⢕⢸⣿⣿⣿⣿⣿⣿⣿⣿⣿⣿⣿⠀⠀⠀⠀⠀⠀⠀⠀⠀⠀⠀⠀</a:t>
            </a:r>
            <a:br/>
            <a:r>
              <a:t>⠀⠀⠀⠀⠀⠀⠀⠀⠀⠀⠀⣿⣿⣿⣿⣿⢇⢕⢕⢜⢝⢇⢕⢕⢕⢕⣱⣷⣷⣿⣿⣿⣿⣿⣿⣿⣿⣿⣿⣿⣿⣿⣿⣿⣿⣿⣿⣿⣿⣿⣿⣿⣿⣿⢇⡱⢕⢸⣿⣿⣿⣿⣿⣿⣿⣿⣿⣿⣿⠀⠀⠀⠀⠀⠀⠀⠀⠀⠀⠀⠀</a:t>
            </a:r>
            <a:br/>
            <a:r>
              <a:t>⠀⠀⠀⠀⠀⠀⠀⠀⠀⠀⠀⣿⣿⣿⣿⣿⢕⢕⢕⢕⢕⢕⢕⢕⢕⣾⣿⣿⣿⣿⣿⣿⣿⣿⣿⣿⣿⣿⣿⣿⣿⣿⣿⣿⣿⣿⣿⣿⣿⣿⣿⣿⣿⣿⢜⡇⢜⢹⣿⣿⣿⣿⣿⣿⣿⣿⣿⣿⣿⠀⠀⠀⠀⠀⠀⠀⠀⠀⠀⠀⠀</a:t>
            </a:r>
            <a:br/>
            <a:r>
              <a:t>⠀⠀⠀⠀⠀⠀⠀⠀⠀⠀⠀⣿⣿⣿⣿⣿⡇⢕⢕⢕⢕⢕⢕⢕⣼⣿⣿⣿⣿⣿⣿⣿⣿⣿⣿⣿⣿⣿⣿⡿⢿⢟⢟⣻⣿⣿⣿⣿⣿⣿⣿⣿⣿⣿⡿⢱⡇⢸⣿⣿⣿⣿⣿⣿⣿⣿⣿⣿⣿⠀⠀⠀⠀⠀⠀⠀⠀⠀⠀⠀⠀</a:t>
            </a:r>
            <a:br/>
            <a:r>
              <a:t>⠀⠀⠀⠀⠀⠀⠀⠀⠀⠀⠀⣿⣿⣿⣿⣿⡇⢕⢕⢕⢕⢕⢕⢻⣿⣿⣿⣿⣿⣿⡿⢿⡟⢟⢟⢟⣟⣏⢕⢕⢕⢕⢜⣿⣿⣿⣿⣿⣿⣿⣿⣿⣿⣿⢟⣞⢕⡾⣿⣿⣿⣿⣿⣿⣿⣿⣿⣿⣿⠀⠀⠀⠀⠀⠀⠀⠀⠀⠀⠀⠀</a:t>
            </a:r>
            <a:br/>
            <a:r>
              <a:t>⠀⠀⠀⠀⠀⠀⠀⠀⠀⠀⠀⣿⣿⣿⣿⣿⡇⢕⢕⢕⢕⢕⢕⢕⢟⢝⢝⣝⣱⣵⢗⢕⢕⢕⢱⣔⣱⣧⣇⣹⣷⢗⢱⣿⣿⣿⣿⣿⣿⣿⣿⣿⣿⣿⣱⢱⡵⢝⣿⣿⣿⣿⣿⣿⣿⣿⣿⣿⣿⠀⠀⠀⠀⠀⠀⠀⠀⠀⠀⠀⠀</a:t>
            </a:r>
            <a:br/>
            <a:r>
              <a:t>⠀⠀⠀⠀⠀⠀⠀⠀⠀⠀⠀⣿⣿⣿⣿⣿⣷⡕⣕⣵⣕⡕⡕⢕⣵⣾⣿⣿⣿⣿⣵⣾⣷⣝⢕⢱⣾⣿⣿⣿⣿⣵⣿⣿⣿⣿⣿⣿⣿⣿⣿⣿⣿⣿⡿⢕⢇⣱⣿⣿⣿⣿⣿⣿⣿⣿⣿⣿⣿⠀⠀⠀⠀⠀⠀⠀⠀⠀⠀⠀⠀</a:t>
            </a:r>
            <a:br/>
            <a:r>
              <a:t>⠀⠀⠀⠀⠀⠀⠀⠀⠀⠀⠀⣿⣿⣿⣿⣿⣿⣿⣿⣿⣿⣿⣿⣾⣿⣿⣿⣿⣿⣿⣿⣿⣿⣿⣷⣿⣿⣿⣿⣿⣿⣿⣿⣿⣿⣿⣿⣿⣿⣿⣿⣿⣿⣿⢇⢇⢕⢝⣿⣿⣿⣿⣿⣿⣿⣿⣿⣿⣿⠀⠀⠀⠀⠀⠀⠀⠀⠀⠀⠀⠀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⠀⠀⠀⠀⠀⠀⠀⠀⠀⠀⠀⣿⣿⣿⣿⣿⣿⣿⣿⣿⣿⣿⣿⣿⣿⣿⣿⣿⣿⣿⣿⣿⣿⣿⣿⣿⣿⣿⣿⣿⣿⣿⣿⣿⣿⣿⣿⣿⣿⣿⣿⣿⣿⣿⡗⢕⡇⢜⣿⣿⣿⣿⣿⣿⣿⣿⣿⣿⣿⠀⠀⠀⠀⠀⠀⠀⠀⠀⠀⠀⠀</a:t>
            </a:r>
            <a:br/>
            <a:r>
              <a:t>⠀⠀⠀⠀⠀⠀⠀⠀⠀⠀⠀⣿⣿⣿⣿⣿⣿⣿⣿⣿⢻⣿⣿⣿⣿⣿⣿⣿⣿⣿⣿⣿⣿⣿⣿⣿⣿⣿⢿⣿⣿⣿⣿⣿⣿⣿⣿⣿⣿⣿⣿⣿⣿⣿⡞⣵⢕⡾⣿⣿⣿⣿⣿⣿⣿⣿⣿⣿⣿⠀⠀⠀⠀⠀⠀⠀⠀⠀⠀⠀⠀</a:t>
            </a:r>
            <a:br/>
            <a:r>
              <a:t>⠀⠀⠀⠀⠀⠀⠀⠀⠀⠀⠀⣿⣿⣿⣿⣿⣿⣿⣿⣿⣿⣿⣿⣿⣿⣿⣿⣿⣿⣿⣿⣿⣿⣿⣯⣵⣾⣿⣾⣿⣿⣿⣿⣿⣿⣿⣿⣿⣿⣿⣿⣿⣿⣿⣇⡽⣵⢕⣿⣿⣿⣿⣿⣿⣿⣿⣿⣿⣿⠀⠀⠀⠀⠀⠀⠀⠀⠀⠀⠀⠀</a:t>
            </a:r>
            <a:br/>
            <a:r>
              <a:t>⠀⠀⠀⠀⠀⠀⠀⠀⠀⠀⠀⣿⣿⣿⣿⣿⣿⣿⣿⣿⡝⣿⣿⣿⣿⣿⣿⣿⣿⣿⣿⣿⣿⣿⣿⣿⣿⣿⣿⣿⣿⣿⣿⣿⣿⣿⣿⣿⣿⣿⣿⣿⣿⣿⣟⣇⡾⣕⣿⣿⣿⣿⣿⣿⣿⣿⣿⣿⣿⠀⠀⠀⠀⠀⠀⠀⠀⠀⠀⠀⠀</a:t>
            </a:r>
            <a:br/>
            <a:r>
              <a:t>⠀⠀⠀⠀⠀⠀⠀⠀⠀⠀⠀⣿⣿⣿⣿⣿⣿⣿⣿⣿⣿⣎⢿⣿⣿⣿⣿⣿⣿⣿⣿⣿⣿⣿⣿⣿⣿⣿⣿⣿⣿⣿⣿⣿⣿⣿⣿⣿⣿⣿⣿⣿⣿⣿⡏⢹⢕⣼⣿⣿⣿⣿⣿⣿⣿⣿⣿⣿⣿⠀⠀⠀⠀⠀⠀⠀⠀⠀⠀⠀⠀</a:t>
            </a:r>
            <a:br/>
            <a:r>
              <a:t>⠀⠀⠀⠀⠀⠀⠀⠀⠀⠀⠀⣿⣿⣿⣿⣿⣿⣿⣿⣿⣿⣿⣷⣿⣿⣿⣿⣿⣿⣿⣿⣿⣿⣿⣿⣿⣿⣿⣿⣿⣿⣿⣿⣿⣿⣿⣿⣿⣿⣿⣿⣿⣿⣿⣷⡎⢻⢕⣿⣿⣿⣿⣿⣿⣿⣿⣿⣿⣿⠀⠀⠀⠀⠀⠀⠀⠀⠀⠀⠀⠀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⠀⠀⠀⠀⠀⠀⠀⠀⠀⠀⠀⣿⣿⣿⣿⣿⣿⣿⣿⣿⣿⣿⣿⣿⣿⣿⣿⣿⣿⣿⣿⣿⣿⣿⣿⣿⣿⣿⣿⣿⣿⣿⣿⣿⣿⣿⣿⣿⣿⣿⣿⣿⣿⣿⣷⢧⢏⢻⣿⣿⣿⣿⣿⣿⣿⣿⣿⣿⣿⠀⠀⠀⠀⠀⠀⠀⠀⠀⠀⠀⠀</a:t>
            </a:r>
            <a:br/>
            <a:r>
              <a:t>⠀⠀⠀⠀⠀⠀⠀⠀⠀⠀⠀⣿⣿⣿⣿⣿⣿⣿⣿⣿⣿⣿⣿⣿⣿⣿⣿⣿⣿⣿⣿⣿⡿⣿⣿⣿⣿⣿⣿⣿⣿⣿⣿⣿⣿⣿⣿⣿⣿⣿⣿⣿⣿⣿⣿⡱⢕⢎⣿⣿⣿⣿⣿⣿⣿⣿⣿⣿⣿⠀⠀⠀⠀⠀⠀⠀⠀⠀⠀⠀⠀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⠀⠀⠀⠀⠀⠀⠀⠀⠀⠀⠀⣿⣿⣿⣿⣿⣿⣿⣿⣿⣿⣿⣿⣿⣿⣿⣿⣿⣿⣿⣿⣿⣿⣿⣿⣿⣿⣿⣿⣿⣿⣿⣿⣿⣿⣿⣿⣿⣿⣿⣿⣿⣿⣿⡿⡇⢸⢕⣿⣿⣿⣿⣿⣿⣿⣿⣿⣿⣿⠀⠀⠀⠀⠀⠀⠀⠀⠀⠀⠀⠀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⠀⠀⠀⠀⠀⠀⠀⠀⠀⠀⠀⣿⣿⣿⣿⣿⣿⣿⣿⣿⣿⣿⣿⣿⣿⣿⣿⣿⣿⣿⣿⣿⣿⣿⣿⣿⣿⣿⣿⣿⣿⣿⣿⣿⣿⣿⣿⣿⣿⣿⣿⣿⣿⣿⣿⢱⡕⢜⣿⣿⣿⣿⣿⣿⣿⣿⣿⣿⣿⠀⠀⠀⠀⠀⠀⠀⠀⠀⠀⠀⠀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⠀⠀⠀⠀⠀⠀⠀⠀⠀⠀⠀⠛⠛⠛⠛⠛⠛⠛⠛⠛⠛⠛⠛⠛⠛⠛⠛⠛⠛⠛⠛⠛⠛⠛⠛⠛⠛⠛⠛⠛⠛⠛⠛⠛⠛⠛⠛⠛⠛⠛⠛⠛⠛⠛⠛⠘⠑⠑⠙⠛⠛⠛⠛⠛⠛⠛⠛⠛⠛⠀⠀⠀⠀⠀⠀⠀⠀⠀⠀⠀⠀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⠀⠀⠀⠀⠀⠀⠀⠀⠀⠀⠀⣿⣿⣿⣿⣿⣿⣿⣿⣿⣿⣿⣿⡿⢟⣏⡻⡯⣟⣿⣻⡻⣿⣯⣽⣽⣿⣿⣿⣿⣿⣿⣿⣿⣿⣿⣿⣿⣿⣿⣿⣿⣿⣏⣱⢇⢕⣽⣿⣿⣿⣿⣿⣿⣿⣿⣿⣿⡇⠀⠀⠀⠀⠀⠀⠀⠀⠀⠀⠀⠀</a:t>
            </a:r>
            <a:br/>
            <a:r>
              <a:t>⠀⠀⠀⠀⠀⠀⠀⠀⠀⠀⠀⣿⣿⣿⣿⣿⣿⣿⣿⣿⣿⡿⢿⣻⣿⣿⣿⣿⣿⣿⡕⢿⡝⢝⢟⢟⢿⢏⢜⢝⣿⣿⣿⣿⣿⣿⣿⣿⣿⣿⣿⣿⣿⡟⢇⢜⢇⣜⣟⣿⣿⣿⣿⣿⣿⣿⣿⣿⣿⠀⠀⠀⠀⠀⠀⠀⠀⠀⠀⠀⠀</a:t>
            </a:r>
            <a:br/>
            <a:r>
              <a:t>⠀⠀⠀⠀⠀⠀⠀⠀⠀⠀⠀⣿⣿⣿⣿⣿⣿⣿⣿⡿⣕⢕⣺⣽⣿⡿⣿⣿⣿⣿⣿⢮⢕⢕⢕⢕⢕⢕⢕⢕⣿⣿⣿⣿⣿⣿⣿⣿⣿⣿⣿⣿⣿⣏⢕⡇⢕⣿⣿⣿⣿⣿⣿⣽⣻⣿⣿⡿⣟⠀⠀⠀⠀⠀⠀⠀⠀⠀⠀⠀⠀</a:t>
            </a:r>
            <a:br/>
            <a:r>
              <a:t>⠀⠀⠀⠀⠀⠀⠀⠀⠀⠀⠀⣿⣿⣿⣿⣿⣿⣿⡿⢹⢱⣾⣿⡟⢝⢱⢵⢟⢟⣿⢿⢇⢕⢕⢕⢕⢕⢕⢕⣵⣿⣿⣿⣿⣿⣿⣿⣿⣿⣿⣿⣿⣿⡏⢇⢜⢳⣿⣿⣿⣿⣿⣿⣿⣿⣿⣿⣿⣇⠀⠀⠀⠀⠀⠀⠀⠀⠀⠀⠀⠀</a:t>
            </a:r>
            <a:br/>
            <a:r>
              <a:t>⠀⠀⠀⠀⠀⠀⠀⠀⠀⠀⠀⣿⣿⣿⣿⣿⣿⡿⢷⢷⣿⣿⣿⡟⢜⢗⣿⡟⢝⢕⢕⢕⢕⢕⢕⢕⢱⣧⣿⣿⣿⣿⣿⣿⣿⣿⣿⣿⣿⣿⣿⣿⣿⣧⢗⡵⢜⣿⣿⣿⣿⣿⣿⣿⣿⣿⣿⣿⣿⠀⠀⠀⠀⠀⠀⠀⠀⠀⠀⠀⠀</a:t>
            </a:r>
            <a:br/>
            <a:r>
              <a:t>⠀⠀⠀⠀⠀⠀⠀⠀⠀⠀⠀⣿⣿⣿⣿⣿⣿⢇⢕⢜⢿⢧⡜⢕⢕⢕⢜⢫⣵⣵⣷⣷⣷⣷⣷⣷⣿⣿⣿⣿⣿⣿⣿⣿⣿⣿⣿⣿⣿⣿⣿⣿⣿⡿⣕⢇⢕⣽⣿⣿⣿⣿⣿⣿⣿⣿⣿⣿⣿⠀⠀⠀⠀⠀⠀⠀⠀⠀⠀⠀⠀</a:t>
            </a:r>
            <a:br/>
            <a:r>
              <a:t>⠀⠀⠀⠀⠀⠀⠀⠀⠀⠀⠀⣿⣿⣿⣿⣿⣿⢕⢕⢕⢕⢕⢕⢕⢕⢱⣾⣿⣿⣿⣿⣿⣿⣿⣿⣿⣿⣿⣿⣿⣿⣿⣿⣿⣿⣿⣿⣿⣿⣿⣿⣿⣿⡇⡹⡕⢜⣿⣿⣿⣿⣿⣿⣿⣿⣿⣿⣿⣿⠀⠀⠀⠀⠀⠀⠀⠀⠀⠀⠀⠀</a:t>
            </a:r>
            <a:br/>
            <a:r>
              <a:t>⠀⠀⠀⠀⠀⠀⠀⠀⠀⠀⠀⣿⣿⣿⣿⣿⣿⢕⢕⢕⢕⢕⢕⢕⢕⣼⣿⣿⣿⣿⣿⣿⣿⣿⣿⣿⣿⣿⣿⣿⣿⡿⢿⢟⣿⣿⣿⣿⣿⣿⣿⣿⣿⡿⡇⣸⢕⣽⣿⣿⣿⣿⣿⣿⣿⣿⣿⣿⣿⠀⠀⠀⠀⠀⠀⠀⠀⠀⠀⠀⠀</a:t>
            </a:r>
            <a:br/>
            <a:r>
              <a:t>⠀⠀⠀⠀⠀⠀⠀⠀⠀⠀⠀⣿⣿⣿⣿⣿⣿⢕⢕⢕⢕⢕⢕⢕⣾⣿⣿⣿⣿⣿⣿⣿⡿⢿⣿⣿⢿⡿⢟⢟⢇⢕⢕⢱⣿⣿⣿⣿⣿⣿⣿⣿⣿⣟⢱⡇⢹⣿⣿⣿⣿⣿⣿⣿⣿⣿⣿⣿⣿⠀⠀⠀⠀⠀⠀⠀⠀⠀⠀⠀⠀</a:t>
            </a:r>
            <a:br/>
            <a:r>
              <a:t>⠀⠀⠀⠀⠀⠀⠀⠀⠀⠀⠀⣿⣿⣿⣿⣿⣿⡇⢕⢕⢕⢕⢕⢕⢜⢟⢟⢝⢝⢝⣵⡗⢜⢕⢕⣕⣜⣿⣽⣕⣷⣷⢇⣼⣿⣿⣿⣿⣿⣿⣿⣿⣿⣧⡜⢣⡎⢻⣿⣿⣿⣿⣿⣿⣿⣿⣿⣿⣿⠀⠀⠀⠀⠀⠀⠀⠀⠀⠀⠀⠀</a:t>
            </a:r>
            <a:br/>
            <a:r>
              <a:t>⠀⠀⠀⠀⠀⠀⠀⠀⠀⠀⠀⣿⣿⣿⣿⣿⣿⣧⢕⢕⣕⡕⢕⢕⢕⣱⣵⣷⣾⣿⣏⣧⣾⣮⡗⡜⣫⣿⣿⣿⣿⣟⣵⣿⣿⣿⣿⣿⣿⣿⣿⣿⣿⣯⢇⢜⢕⢼⣿⣿⣿⣿⣿⣿⣿⣿⣿⣿⣿⠀⠀⠀⠀⠀⠀⠀⠀⠀⠀⠀⠀</a:t>
            </a:r>
            <a:br/>
            <a:r>
              <a:t>⠀⠀⠀⠀⠀⠀⠀⠀⠀⠀⠀⣿⣿⣿⣿⣿⣿⣿⣷⣿⣿⣿⣷⣷⣼⣿⣿⣿⣿⣿⣿⣿⣿⣿⣿⣷⣿⣿⣿⣿⣿⣿⣿⣿⣿⣿⣿⣿⣿⣿⣿⣿⣿⣿⢸⢕⢕⣽⣿⣿⣿⣿⣿⣿⣿⣿⣿⣿⣿⠀⠀⠀⠀⠀⠀⠀⠀⠀⠀⠀⠀</a:t>
            </a:r>
            <a:br/>
            <a:r>
              <a:t>⠀⠀⠀⠀⠀⠀⠀⠀⠀⠀⠀⣿⣿⣿⣿⣿⣿⣿⣿⣿⣿⣿⣟⣿⣿⣿⣿⣿⣿⣿⣿⣿⣿⣿⣿⣿⣿⣿⣿⣿⣿⣿⣿⣿⣿⣿⣿⣿⣿⣿⣿⣿⣿⣿⡣⢜⢕⣼⣿⣿⣿⣿⣿⣿⣿⣿⣿⣿⣿⠀⠀⠀⠀⠀⠀⠀⠀⠀⠀⠀⠀</a:t>
            </a:r>
            <a:br/>
            <a:r>
              <a:t>⠀⠀⠀⠀⠀⠀⠀⠀⠀⠀⠀⣿⣿⣿⣿⣿⣿⣿⣿⣿⡿⣿⣿⣿⣿⣿⣿⣿⣿⣿⣿⣿⣿⣿⣿⣿⣿⣿⣿⣿⣿⣿⣿⣿⣿⣿⣿⣿⣿⣿⣿⣿⣿⣿⢳⡇⢕⢿⣿⣿⣿⣿⣿⣿⣿⣿⣿⣿⣿⠀⠀⠀⠀⠀⠀⠀⠀⠀⠀⠀⠀</a:t>
            </a:r>
            <a:br/>
            <a:r>
              <a:t>⠀⠀⠀⠀⠀⠀⠀⠀⠀⠀⠀⣿⣿⣿⣿⣿⣿⣿⣿⣿⣿⣿⣿⣿⣿⣿⣿⣿⣿⣿⣿⣿⣿⣿⣟⣝⣝⣽⣇⣿⣿⣿⣿⣿⣿⣿⣿⣿⣿⣿⣿⣿⣿⣿⣵⢧⡇⢸⣿⣿⣿⣿⣿⣿⣿⣿⣿⣿⣿⠀⠀⠀⠀⠀⠀⠀⠀⠀⠀⠀⠀</a:t>
            </a:r>
            <a:br/>
            <a:r>
              <a:t>⠀⠀⠀⠀⠀⠀⠀⠀⠀⠀⠀⣿⣿⣿⣿⣿⣿⣿⣿⣿⣟⣿⣿⣿⣿⣿⣿⣿⣿⣿⣿⣿⣿⣿⣿⣿⣿⣿⣿⣿⣿⣿⣿⣿⣿⣿⣿⣿⣿⣿⣿⣿⣿⣿⡹⣱⢣⣼⣿⣿⣿⣿⣿⣿⣿⣿⣿⣿⣿⠀⠀⠀⠀⠀⠀⠀⠀⠀⠀⠀⠀</a:t>
            </a:r>
            <a:br/>
            <a:r>
              <a:t>⠀⠀⠀⠀⠀⠀⠀⠀⠀⠀⠀⣿⣿⣿⣿⣿⣿⣿⣿⣿⣿⣧⡝⢿⣿⣿⣿⣿⣿⣿⣿⣿⣿⣿⣿⣿⣿⣿⣿⣿⣿⣿⣿⣿⣿⣿⣿⣿⣿⣿⣿⣿⣿⣿⢇⣟⣱⢿⣿⣿⣿⣿⣿⣿⣿⣿⣿⣿⣿⠀⠀⠀⠀⠀⠀⠀⠀⠀⠀⠀⠀</a:t>
            </a:r>
            <a:br/>
            <a:r>
              <a:t>⠀⠀⠀⠀⠀⠀⠀⠀⠀⠀⠀⣿⣿⣿⣿⣿⣿⣿⣿⣿⣿⣿⣿⣮⣿⣿⣿⣿⣿⣿⣿⣿⣿⣿⣿⣿⣿⣿⣿⣿⣿⣿⣿⣿⣿⣿⣿⣿⣿⣿⣿⣿⣿⣿⢕⢝⣟⢱⣿⣿⣿⣿⣿⣿⣿⣿⣿⣿⣿⠀⠀⠀⠀⠀⠀⠀⠀⠀⠀⠀⠀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⠀⠀⠀⠀⠀⠀⠀⠀⠀⠀⠀⣿⣿⣿⣿⣿⣿⣿⣿⣿⣿⣿⣿⣿⣿⣿⣿⣿⣿⣿⣿⣿⣿⣿⣿⣿⣿⣿⣿⣿⣿⣿⣿⣿⣿⣿⣿⣿⣿⣿⣿⣿⣿⣿⡜⢜⢜⣻⣿⣿⣿⣿⣿⣿⣿⣿⣿⣿⣿⠀⠀⠀⠀⠀⠀⠀⠀⠀⠀⠀⠀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⠀⠀⠀⠀⠀⠀⠀⠀⠀⠀⠀⣿⣿⣿⣿⣿⣿⣿⣿⣿⣿⣿⣿⣿⣿⣿⣿⣿⣿⣿⣿⣿⣿⣿⣿⣿⣿⣿⣿⣿⣿⣿⣿⣿⣿⣿⣿⣿⣿⣿⣿⣿⣿⣿⢇⡇⡕⢹⣿⣿⣿⣿⣿⣿⣿⣿⣿⣿⣿⠀⠀⠀⠀⠀⠀⠀⠀⠀⠀⠀⠀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⠀⠀⠀⠀⠀⠀⠀⠀⠀⠀⠀⣿⣿⣿⣿⣿⣿⣿⣿⣿⣿⣿⣿⣿⣿⣿⣿⣿⣿⣿⣿⣿⣿⣾⣿⣿⣿⣿⣿⣿⣿⣿⣿⣿⣿⣿⣿⣿⣿⣿⣿⣿⣿⣿⢹⢕⢇⣵⣿⣿⣿⣿⣿⣿⣿⣿⣿⣿⣿⠀⠀⠀⠀⠀⠀⠀⠀⠀⠀⠀⠀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⠀⠀⠀⠀⠀⠀⠀⠀⠀⠀⠀⣿⣿⣿⣿⣿⣿⣿⣿⣿⣿⣿⣿⣿⣿⣿⣿⣿⣿⣿⣿⣿⣿⣿⣿⣿⣿⣿⣿⣿⣿⣿⣿⣿⣿⣿⣿⣿⣿⣿⣿⣿⣿⣿⡏⢣⢕⢻⣿⣿⣿⣿⣿⣿⣿⣿⣿⣿⣿⠀⠀⠀⠀⠀⠀⠀⠀⠀⠀⠀⠀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⠀⠀⠀⠀⠀⠀⠀⠀⠀⠀⠀⠛⠛⠛⠛⠛⠛⠛⠛⠛⠛⠛⠛⠛⠛⠛⠛⠛⠛⠛⠛⠛⠛⠛⠛⠛⠛⠛⠛⠛⠛⠛⠛⠛⠛⠛⠛⠛⠛⠛⠛⠛⠛⠛⠃⠃⠊⠑⠛⠛⠛⠛⠛⠛⠛⠛⠛⠛⠛⠀⠀⠀⠀⠀⠀⠀⠀⠀⠀⠀⠀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⠀⠀⠀⠀⠀⠀⠀⠀⠀⠀⠀⣿⣿⣿⣿⣿⣿⣿⣿⣿⣿⣿⣿⢿⣯⣵⣼⣷⣿⣽⡯⢿⢻⢟⢻⣿⣿⣿⢿⢿⣿⣿⣿⣿⣿⣿⣿⣿⣿⣿⣿⣿⣿⣧⡜⢕⡕⣿⣿⣿⣿⣿⣿⣿⣿⣿⣿⣿⣇⠀⠀⠀⠀⠀⠀⠀⠀⠀⠀⠀⠀</a:t>
            </a:r>
            <a:br/>
            <a:r>
              <a:t>⠀⠀⠀⠀⠀⠀⠀⠀⠀⠀⠀⣿⣿⣿⣿⣿⣿⣿⣿⣿⡿⢻⢪⣿⣯⣿⣿⣿⣿⣿⣷⡝⢇⢕⢕⢕⢝⢕⢕⢕⢻⣿⣿⣿⣿⣿⣿⣿⣿⣿⣿⣿⣿⣟⢇⢜⢕⣼⣝⣿⣿⣿⣿⣿⣿⣿⣿⣿⡧⠀⠀⠀⠀⠀⠀⠀⠀⠀⠀⠀⠀</a:t>
            </a:r>
            <a:br/>
            <a:r>
              <a:t>⠀⠀⠀⠀⠀⠀⠀⠀⠀⠀⠀⣿⣿⣿⣿⣿⣿⣿⣿⣿⢧⢇⣵⣿⣿⣿⢻⣿⣿⣿⣿⣟⢕⢕⢕⢕⢕⢕⢕⢕⣼⣿⣿⣿⣿⣿⣿⣿⣿⣿⣿⣿⣿⡏⢕⢇⢕⣿⣿⣿⣿⣿⣿⣽⣟⣿⣿⡿⢏⠀⠀⠀⠀⠀⠀⠀⠀⠀⠀⠀⠀</a:t>
            </a:r>
            <a:br/>
            <a:r>
              <a:t>⠀⠀⠀⠀⠀⠀⠀⠀⠀⠀⠀⣿⣿⣿⣿⣿⣿⣿⡿⢕⣜⣿⣿⣮⢕⢕⣟⡺⡹⢽⢏⢇⢕⢕⢕⢕⢕⢕⣱⣾⣿⣿⣿⣿⣿⣿⣿⣿⣿⣿⣿⣿⣿⡇⡕⢜⢺⣿⣿⣿⣿⣿⣿⣿⣿⣿⣿⣿⣇⠀⠀⠀⠀⠀⠀⠀⠀⠀⠀⠀⠀</a:t>
            </a:r>
            <a:br/>
            <a:r>
              <a:t>⠀⠀⠀⠀⠀⠀⠀⠀⠀⠀⠀⣿⣿⣿⣿⣿⣿⣟⢏⢹⣿⣿⢻⢟⢕⢜⢝⣿⢕⢕⢕⢕⢕⢕⡕⢕⣸⣿⣿⣿⣿⣿⣿⣿⣿⣿⣿⣿⣿⣿⣿⣿⣿⡧⢕⢕⢕⣿⣿⣿⣿⣿⣿⣿⣿⣿⣿⣿⣷⠀⠀⠀⠀⠀⠀⠀⠀⠀⠀⠀⠀</a:t>
            </a:r>
            <a:br/>
            <a:r>
              <a:t>⠀⠀⠀⠀⠀⠀⠀⠀⠀⠀⠀⣿⣿⣿⣿⣿⣿⡇⢕⢕⢜⢟⢇⢕⢕⢕⢕⣱⣱⣷⣾⣿⣿⣿⣿⣿⣿⣿⣿⣿⣿⣿⣿⣿⣿⣿⣿⣿⣿⣿⣿⣿⣿⡟⣱⢇⢕⣿⣿⣿⣿⣿⣿⣿⣿⣿⣿⣿⡇⠀⠀⠀⠀⠀⠀⠀⠀⠀⠀⠀⠀</a:t>
            </a:r>
            <a:br/>
            <a:r>
              <a:t>⠀⠀⠀⠀⠀⠀⠀⠀⠀⠀⠀⣿⣿⣿⣿⣿⣿⡇⡕⢕⢕⢕⢕⢕⢕⢕⣼⣿⣿⣿⣿⣿⣿⣿⣿⣿⣿⣿⣿⣿⣿⣿⣿⣿⣿⣿⣿⣿⣿⣿⣿⣿⣿⣇⡸⣕⢜⣿⣿⣿⣿⣿⣿⣿⣿⣿⣿⣿⡇⠀⠀⠀⠀⠀⠀⠀⠀⠀⠀⠀⠀</a:t>
            </a:r>
            <a:br/>
            <a:r>
              <a:t>⠀⠀⠀⠀⠀⠀⠀⠀⠀⠀⠀⣿⣿⣿⣿⣿⣿⡏⢕⢕⢕⢕⢕⢕⢕⣼⣿⣿⣿⣿⣿⣿⣿⣿⣿⣿⣿⣿⣿⣿⣿⣟⢻⢏⢽⣿⣿⣿⣿⣿⣿⣿⣿⣿⡇⣼⢕⣿⣿⣿⣿⣿⣿⣿⣿⣿⣿⣿⣷⠀⠀⠀⠀⠀⠀⠀⠀⠀⠀⠀⠀</a:t>
            </a:r>
            <a:br/>
            <a:r>
              <a:t>⠀⠀⠀⠀⠀⠀⠀⠀⠀⠀⠀⣿⣿⣿⣿⣿⣿⣇⢕⢕⢕⢕⢕⢕⢞⢟⢻⣿⣟⣿⣿⡿⢟⡟⢿⢿⢟⣟⣟⡝⡝⢕⢕⢜⣿⣿⣿⣿⣿⣿⣿⣿⣿⣏⢹⢕⢹⣿⣿⣿⣿⣿⣿⣿⣿⣿⣿⣿⣿⠀⠀⠀⠀⠀⠀⠀⠀⠀⠀⠀⠀</a:t>
            </a:r>
            <a:br/>
            <a:r>
              <a:t>⠀⠀⠀⠀⠀⠀⠀⠀⠀⠀⠀⣿⣿⣿⣿⣿⣿⡟⢕⢕⢕⢕⢕⢕⢕⢕⢜⢕⢕⣕⣵⡟⢕⡕⣕⢱⣵⣼⣷⣧⣼⣿⢝⢱⣿⣿⣿⣿⣿⣿⣿⣿⣿⣧⢜⢳⢏⢻⣿⣿⣿⣿⣿⣿⣿⣿⣿⣿⣿⠀⠀⠀⠀⠀⠀⠀⠀⠀⠀⠀⠀</a:t>
            </a:r>
            <a:br/>
            <a:r>
              <a:t>⠀⠀⠀⠀⠀⠀⠀⠀⠀⠀⠀⣿⣿⣿⣿⣿⣿⣿⣇⣱⣵⣧⣕⣕⢕⣱⣷⣿⣿⣿⣿⣾⣼⣿⣼⢕⣱⣿⣿⣿⣿⣯⣵⣿⣿⣿⣿⣿⣿⣿⣿⣿⣿⣯⢇⢞⢱⣾⣿⣿⣿⣿⣿⣿⣿⣿⣿⣿⣿⠀⠀⠀⠀⠀⠀⠀⠀⠀⠀⠀⠀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⠀⠀⠀⠀⠀⠀⠀⠀⠀⠀⠀⣿⣿⣿⣿⣿⣿⣿⣿⣿⣿⣿⣿⣿⣿⣿⣿⣿⣿⣿⣿⣿⣿⣿⣿⣿⣿⣿⣿⣿⣿⣿⣿⣿⣿⣿⣿⣿⣿⣿⣿⣿⣿⣿⢱⢕⢜⣿⣿⣿⣿⣿⣿⣿⣿⣿⣿⣿⣿⠀⠀⠀⠀⠀⠀⠀⠀⠀⠀⠀⠀</a:t>
            </a:r>
            <a:br/>
            <a:r>
              <a:t>⠀⠀⠀⠀⠀⠀⠀⠀⠀⠀⠀⣿⣿⣿⣿⣿⣿⣿⣿⣿⣿⣿⣽⣿⣿⣿⣿⣿⣿⣿⣿⣿⣿⣿⣿⣿⣿⣿⣿⣿⣿⣿⣿⣿⣿⣿⣿⣿⣿⣿⣿⣿⣿⣷⡕⢸⢕⣼⣿⣿⣿⣿⣿⣿⣿⣿⣿⣿⣿⠀⠀⠀⠀⠀⠀⠀⠀⠀⠀⠀⠀</a:t>
            </a:r>
            <a:br/>
            <a:r>
              <a:t>⠀⠀⠀⠀⠀⠀⠀⠀⠀⠀⠀⣿⣿⣿⣿⣿⣿⣿⣿⣿⣿⣻⣿⣿⣿⣿⣿⣿⣿⣿⣿⣿⣿⣿⣿⣿⣿⣿⡿⢿⣿⣿⣿⣿⣿⣿⣿⣿⣿⣿⣿⣿⣿⣿⢳⡇⢜⢾⣿⣿⣿⣿⣿⣿⣿⣿⣿⣿⣿⠀⠀⠀⠀⠀⠀⠀⠀⠀⠀⠀⠀</a:t>
            </a:r>
            <a:br/>
            <a:r>
              <a:t>⠀⠀⠀⠀⠀⠀⠀⠀⠀⠀⠀⣿⣿⣿⣿⣿⣿⣿⣿⣿⣿⣿⣿⣿⣿⣿⣿⣿⣿⣿⣿⣿⣿⣿⣿⣧⣱⣵⣾⣾⣿⣿⣿⣿⣿⣿⣿⣿⣿⣿⣿⣿⣿⣿⣵⢳⡇⢸⣿⣿⣿⣿⣿⣿⣿⣿⣿⣿⣿⠀⠀⠀⠀⠀⠀⠀⠀⠀⠀⠀⠀</a:t>
            </a:r>
            <a:br/>
            <a:r>
              <a:t>⠀⠀⠀⠀⠀⠀⠀⠀⠀⠀⠀⣿⣿⣿⣿⣿⣿⣿⣿⣿⣿⡝⢿⣿⣿⣿⣿⣿⣿⣿⣿⣿⣿⣿⣿⣿⣿⣿⣿⣿⣿⣿⣿⣿⣿⣿⣿⣿⣿⣿⣿⣿⣿⣿⡸⡵⢇⣼⣿⣿⣿⣿⣿⣿⣿⣿⣿⣿⣿⠀⠀⠀⠀⠀⠀⠀⠀⠀⠀⠀⠀</a:t>
            </a:r>
            <a:br/>
            <a:r>
              <a:t>⠀⠀⠀⠀⠀⠀⠀⠀⠀⠀⠀⣿⣿⣿⣿⣿⣿⣿⣿⣿⣿⣿⣧⡹⣿⣿⣿⣿⣿⣿⣿⣿⣿⣿⣿⣿⣿⣿⣿⣿⣿⣿⣿⣿⣿⣿⣿⣿⣿⣿⣿⣿⣿⣿⢇⣫⣱⢿⣿⣿⣿⣿⣿⣿⣿⣿⣿⣿⣿⠀⠀⠀⠀⠀⠀⠀⠀⠀⠀⠀⠀</a:t>
            </a:r>
            <a:br/>
            <a:r>
              <a:t>⠀⠀⠀⠀⠀⠀⠀⠀⠀⠀⠀⣿⣿⣿⣿⣿⣿⣿⣿⣿⣿⣿⣿⣿⣼⣻⣿⣿⣿⣿⣿⣿⣿⣿⣿⣿⣿⣿⣿⣿⣿⣿⣿⣿⣿⣿⣿⣿⣿⣿⣿⣿⣿⣿⢝⢕⣧⣸⣿⣿⣿⣿⣿⣿⣿⣿⣿⣿⣿⠀⠀⠀⠀⠀⠀⠀⠀⠀⠀⠀⠀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⠀⠀⠀⠀⠀⠀⠀⠀⠀⠀⠀⣿⣿⣿⣿⣿⣿⣿⣿⣿⣿⣿⣿⣿⣿⣿⣿⣿⣿⣿⣿⣿⣿⣿⣿⣿⣿⣿⣿⣿⣿⣿⣿⣿⣿⣿⣿⣿⣿⣿⣿⣿⣿⣿⡞⢎⢕⣿⣿⣿⣿⣿⣿⣿⣿⣿⣿⣿⣿⠀⠀⠀⠀⠀⠀⠀⠀⠀⠀⠀⠀</a:t>
            </a:r>
            <a:br/>
            <a:r>
              <a:t>⠀⠀⠀⠀⠀⠀⠀⠀⠀⠀⠀⣿⣿⣿⣿⣿⣿⣿⣿⣿⣿⣿⣿⣿⣿⣿⣿⣿⣿⣿⣿⣿⣿⡟⣿⣿⣿⣿⣿⣿⣿⣿⣿⣿⣿⣿⣿⣿⣿⣿⣿⣿⣿⣿⢧⢇⢕⢸⣿⣿⣿⣿⣿⣿⣿⣿⣿⣿⣿⠀⠀⠀⠀⠀⠀⠀⠀⠀⠀⠀⠀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⠀⠀⠀⠀⠀⠀⠀⠀⠀⠀⠀⣿⣿⣿⣿⣿⣿⣿⣿⣿⣿⣿⣿⣿⣿⣿⣿⣿⣿⣿⣿⣿⣿⣿⣿⣿⣿⣿⣿⣿⣿⣿⣿⣿⣿⣿⣿⣿⣿⣿⣿⣿⣿⣿⣱⢕⢇⣼⣿⣿⣿⣿⣿⣿⣿⣿⣿⣿⣿⠀⠀⠀⠀⠀⠀⠀⠀⠀⠀⠀⠀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⠀⠀⠀⠀⠀⠀⠀⠀⠀⠀⠀⣿⣿⣿⣿⣿⣿⣿⣿⣿⣿⣿⣿⣿⣿⣿⣿⣿⣿⣿⣿⣿⣿⣿⣿⣿⣿⣿⣿⣿⣿⣿⣿⣿⣿⣿⣿⣿⣿⣿⣿⣿⣿⣿⡇⣱⢕⢻⣿⣿⣿⣿⣿⣿⣿⣿⣿⣿⣿⠀⠀⠀⠀⠀⠀⠀⠀⠀⠀⠀⠀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⠀⠀⠀⠀⠀⠀⠀⠀⠀⠀⠀⠛⠛⠛⠛⠛⠛⠛⠛⠛⠛⠛⠛⠛⠛⠛⠛⠛⠛⠛⠛⠛⠛⠛⠛⠛⠛⠛⠛⠛⠛⠛⠛⠛⠛⠛⠛⠛⠛⠛⠛⠛⠛⠛⠓⠃⠃⠑⠛⠛⠛⠛⠛⠛⠛⠛⠛⠛⠛⠀⠀⠀⠀⠀⠀⠀⠀⠀⠀⠀⠀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⠀⠀⠀⠀⠀⠀⠀⠀⠀⠀⠀⣿⣿⣿⣿⣿⣿⣿⣿⣿⣿⣿⣿⣻⣷⣾⣿⣿⣿⣿⣿⢏⢕⢕⢜⢟⢟⢏⢕⢜⢻⣿⣿⣿⣿⣿⣿⣿⣿⣿⣿⣿⣿⣧⡞⢕⡵⣿⣿⣿⣿⣿⣿⣿⣿⣿⣿⣿⢝⠀⠀⠀⠀⠀⠀⠀⠀⠀⠀⠀⠀</a:t>
            </a:r>
            <a:br/>
            <a:r>
              <a:t>⠀⠀⠀⠀⠀⠀⠀⠀⠀⠀⠀⣿⣿⣿⣿⣿⣿⣿⣿⣿⣿⢟⡕⢹⣻⣿⣿⣿⣿⣿⣿⢕⢕⢕⢕⢕⢕⢕⢕⢕⢜⣿⣿⣿⣿⣿⣿⣿⣿⣿⣿⣿⣿⣏⢕⡕⢕⣧⣽⣿⣿⣿⣿⣿⣿⣿⣿⣿⣇⠀⠀⠀⠀⠀⠀⠀⠀⠀⠀⠀⠀</a:t>
            </a:r>
            <a:br/>
            <a:r>
              <a:t>⠀⠀⠀⠀⠀⠀⠀⠀⠀⠀⠀⣿⣿⣿⣿⣿⣿⣿⣿⡿⢟⣝⣾⣿⢿⡟⢣⣕⡿⢿⣿⢗⢕⢕⢕⢕⢕⢕⢕⢕⣱⣿⣿⣿⣿⣿⣿⣿⣿⣿⣿⣿⣿⣧⢕⢇⢕⣿⣿⣿⣿⣿⣿⣯⣯⣿⣿⡿⢇⠀⠀⠀⠀⠀⠀⠀⠀⠀⠀⠀⠀</a:t>
            </a:r>
            <a:br/>
            <a:r>
              <a:t>⠀⠀⠀⠀⠀⠀⠀⠀⠀⠀⠀⣿⣿⣿⣿⣿⣿⣿⣿⣵⣼⣿⣿⣿⡇⢕⢵⣷⡕⢎⢝⢕⢕⢕⢕⢕⢕⣵⣧⣾⣿⣿⣿⣿⣿⣿⣿⣿⣿⣿⣿⣿⣿⡇⡇⢕⢏⣿⣿⣿⣿⣿⣿⣿⣿⣿⣿⣿⢕⠀⠀⠀⠀⠀⠀⠀⠀⠀⠀⠀⠀</a:t>
            </a:r>
            <a:br/>
            <a:r>
              <a:t>⠀⠀⠀⠀⠀⠀⠀⠀⠀⠀⠀⣿⣿⣿⣿⣿⣿⣿⢕⢕⢹⣿⣏⢟⢕⢕⢕⢕⢕⢕⢕⢕⣱⣵⣵⣵⣵⣿⣿⣿⣿⣿⣿⣿⣿⣿⣿⣿⣿⣿⣿⣿⣿⣗⢜⡇⢕⣿⣿⣿⣿⣿⣿⣿⣿⣿⣿⣿⡇⠀⠀⠀⠀⠀⠀⠀⠀⠀⠀⠀⠀</a:t>
            </a:r>
            <a:br/>
            <a:r>
              <a:t>⠀⠀⠀⠀⠀⠀⠀⠀⠀⠀⠀⣿⣿⣿⣿⣿⣿⡟⢕⢕⢜⢕⢝⢕⢕⢕⢕⢕⣱⣾⣿⣿⣿⣿⣿⣿⣿⣿⣿⣿⣿⣿⣿⣿⣿⣿⣿⣿⣿⣿⣿⣿⣿⡟⣵⢕⢵⣿⣿⣿⣿⣿⣿⣿⣿⣿⣿⣿⡇⠀⠀⠀⠀⠀⠀⠀⠀⠀⠀⠀⠀</a:t>
            </a:r>
            <a:br/>
            <a:r>
              <a:t>⠀⠀⠀⠀⠀⠀⠀⠀⠀⠀⠀⣿⣿⣿⣿⣿⣿⣏⢕⢕⢕⢕⢕⢕⢕⢕⢱⣿⣿⣿⣿⣿⣿⣿⣿⣿⣿⣿⣿⣿⣿⣿⣿⣿⣿⣿⣿⣿⣿⣿⣿⣿⣿⣇⡜⣱⢇⣿⣿⣿⣿⣿⣿⣿⣿⣿⣿⣿⡇⠀⠀⠀⠀⠀⠀⠀⠀⠀⠀⠀⠀</a:t>
            </a:r>
            <a:br/>
            <a:r>
              <a:t>⠀⠀⠀⠀⠀⠀⠀⠀⠀⠀⠀⣿⣿⣿⣿⣿⣿⣿⢕⢕⢕⢕⢕⢕⢕⢕⢸⣿⣿⣿⣿⣿⣿⣿⣿⣿⣿⣿⣿⣿⢿⢿⢇⢕⢕⣿⣿⣿⣿⣿⣿⣿⣿⣿⡇⡿⣕⣿⣿⣿⣿⣿⣿⣿⣿⣿⣿⣿⡇⠀⠀⠀⠀⠀⠀⠀⠀⠀⠀⠀⠀</a:t>
            </a:r>
            <a:br/>
            <a:r>
              <a:t>⠀⠀⠀⠀⠀⠀⠀⠀⠀⠀⠀⣿⣿⣿⣿⣿⣿⣿⡇⢕⢕⢕⢕⢕⢕⢕⢱⢿⢿⢻⡻⣿⡫⢝⢟⢝⢝⢝⣿⢷⢱⣵⣕⡕⢸⣿⣿⣿⣿⣿⣿⣿⣿⡇⢸⢇⢹⣿⣿⣿⣿⣿⣿⣿⣿⣿⣿⣿⣧⠀⠀⠀⠀⠀⠀⠀⠀⠀⠀⠀⠀</a:t>
            </a:r>
            <a:br/>
            <a:r>
              <a:t>⠀⠀⠀⠀⠀⠀⠀⠀⠀⠀⠀⣿⣿⣿⣿⣿⣿⣿⡕⢕⢕⢕⢕⢕⢕⢕⢕⣕⣵⣵⣷⣿⡕⣽⡵⢕⡺⢷⣿⣿⣷⣿⡟⢱⣿⣿⣿⣿⣿⣿⣿⣿⣿⡷⡎⢱⢕⢽⣿⣿⣿⣿⣿⣿⣿⣿⣿⣿⣿⠀⠀⠀⠀⠀⠀⠀⠀⠀⠀⠀⠀</a:t>
            </a:r>
            <a:br/>
            <a:r>
              <a:t>⠀⠀⠀⠀⠀⠀⠀⠀⠀⠀⠀⣿⣿⣿⣿⣿⣿⣿⣿⣱⣷⣿⣧⣵⣕⣱⣿⣿⣿⣿⣿⣿⣿⣿⣷⣇⣱⣿⣿⣿⣿⣿⣿⣿⣿⣿⣿⣿⣿⣿⣿⣿⣿⣧⢣⢎⢱⣾⣿⣿⣿⣿⣿⣿⣿⣿⣿⣿⣿⠀⠀⠀⠀⠀⠀⠀⠀⠀⠀⠀⠀</a:t>
            </a:r>
            <a:br/>
            <a:r>
              <a:t>⠀⠀⠀⠀⠀⠀⠀⠀⠀⠀⠀⣿⣿⣿⣿⣿⣿⣿⣿⣿⣿⣿⡟⢿⣿⣿⣿⣿⣿⣿⣿⣿⣿⣿⣿⣿⣿⣿⣿⣿⣿⣿⣿⣿⣿⣿⣿⣿⣿⣿⣿⣿⣿⣿⡕⢕⢜⢿⣿⣿⣿⣿⣿⣿⣿⣿⣿⣿⣿⠀⠀⠀⠀⠀⠀⠀⠀⠀⠀⠀⠀</a:t>
            </a:r>
            <a:br/>
            <a:r>
              <a:t>⠀⠀⠀⠀⠀⠀⠀⠀⠀⠀⠀⣿⣿⣿⣿⣿⣿⣿⣿⣿⣿⣿⣷⣾⣿⣿⣿⣿⣿⣿⣿⣿⣿⣿⣿⣿⣿⣿⣿⣿⣿⣿⣿⣿⣿⣿⣿⣿⣿⣿⣿⣿⣿⣿⡕⢸⢕⣾⣿⣿⣿⣿⣿⣿⣿⣿⣿⣿⣿⠀⠀⠀⠀⠀⠀⠀⠀⠀⠀⠀⠀</a:t>
            </a:r>
            <a:br/>
            <a:r>
              <a:t>⠀⠀⠀⠀⠀⠀⠀⠀⠀⠀⠀⣿⣿⣿⣿⣿⣿⣿⣿⣿⣿⣯⣿⣿⣿⣿⣿⣿⣿⣿⣿⣿⣿⣿⣿⡿⢟⢟⢟⡟⣿⣿⣿⣿⣿⣿⣿⣿⣿⣿⣿⣿⣿⣿⢝⡇⢸⢻⣿⣿⣿⣿⣿⣿⣿⣿⣿⣿⣿⠀⠀⠀⠀⠀⠀⠀⠀⠀⠀⠀⠀</a:t>
            </a:r>
            <a:br/>
            <a:r>
              <a:t>⠀⠀⠀⠀⠀⠀⠀⠀⠀⠀⠀⣿⣿⣿⣿⣿⣿⣿⣿⣿⣿⣿⣿⣿⣿⣿⣿⣿⣿⣿⣿⣿⣿⣿⣿⣿⣷⣾⣿⣿⣿⣿⣿⣿⣿⣿⣿⣿⣿⣿⣿⣿⣿⣿⣷⢱⡇⢸⣿⣿⣿⣿⣿⣿⣿⣿⣿⣿⣿⠀⠀⠀⠀⠀⠀⠀⠀⠀⠀⠀⠀</a:t>
            </a:r>
            <a:br/>
            <a:r>
              <a:t>⠀⠀⠀⠀⠀⠀⠀⠀⠀⠀⠀⣿⣿⣿⣿⣿⣿⣿⣿⣿⣿⣷⡝⢿⣿⣿⣿⣿⣿⣿⣿⣿⣿⣿⣿⣿⣿⣿⣿⣿⣿⣿⣿⣿⣿⣿⣿⣿⣿⣿⣿⣿⣿⣿⡜⣼⢱⣾⣿⣿⣿⣿⣿⣿⣿⣿⣿⣿⣿⠀⠀⠀⠀⠀⠀⠀⠀⠀⠀⠀⠀</a:t>
            </a:r>
            <a:br/>
            <a:r>
              <a:t>⠀⠀⠀⠀⠀⠀⠀⠀⠀⠀⠀⣿⣿⣿⣿⣿⣿⣿⣿⣿⣿⣿⣿⣧⣻⣿⣿⣿⣿⣿⣿⣿⣿⣿⣿⣿⣿⣿⣿⣿⣿⣿⣿⣿⣿⣿⣿⣿⣿⣿⣿⣿⣿⣿⡇⢯⣱⢿⣿⣿⣿⣿⣿⣿⣿⣿⣿⣿⣿⠀⠀⠀⠀⠀⠀⠀⠀⠀⠀⠀⠀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⠀⠀⠀⠀⠀⠀⠀⠀⠀⠀⠀⣿⣿⣿⣿⣿⣿⣿⣿⣿⣿⣿⣿⣿⣿⣿⣿⣿⣿⣿⣿⣿⣿⣿⣿⣿⣿⣿⣿⣿⣿⣿⣿⣿⣿⣿⣿⣿⣿⣿⣿⣿⣿⣿⢸⢇⢯⣸⣿⣿⣿⣿⣿⣿⣿⣿⣿⣿⣿⠀⠀⠀⠀⠀⠀⠀⠀⠀⠀⠀⠀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⠀⠀⠀⠀⠀⠀⠀⠀⠀⠀⠀⣿⣿⣿⣿⣿⣿⣿⣿⣿⣿⣿⣿⣿⣿⣿⣿⣿⣿⣿⣿⣿⣿⣿⣿⣿⣿⣿⣿⣿⣿⣿⣿⣿⣿⣿⣿⣿⣿⣿⣿⣿⣿⣿⣿⢏⢕⣿⣿⣿⣿⣿⣿⣿⣿⣿⣿⣿⣿⠀⠀⠀⠀⠀⠀⠀⠀⠀⠀⠀⠀</a:t>
            </a:r>
            <a:br/>
            <a:r>
              <a:t>⠀⠀⠀⠀⠀⠀⠀⠀⠀⠀⠀⣿⣿⣿⣿⣿⣿⣿⣿⣿⣿⣿⣿⣿⣿⣿⣿⣿⣿⣿⣿⣿⣿⣟⣽⣿⣿⣿⣿⣿⣿⣿⣿⣿⣿⣿⣿⣿⣿⣿⣿⣿⣿⣿⣧⢇⢎⢸⣿⣿⣿⣿⣿⣿⣿⣿⣿⣿⣿⠀⠀⠀⠀⠀⠀⠀⠀⠀⠀⠀⠀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⠀⠀⠀⠀⠀⠀⠀⠀⠀⠀⠀⣿⣿⣿⣿⣿⣿⣿⣿⣿⣿⣿⣿⣿⣿⣿⣿⣿⣿⣿⣿⣿⣿⣿⣿⣿⣿⣿⣿⣿⣿⣿⣿⣿⣿⣿⣿⣿⣿⣿⣿⣿⣿⣿⡸⡱⢕⣼⣿⣿⣿⣿⣿⣿⣿⣿⣿⣿⣿⠀⠀⠀⠀⠀⠀⠀⠀⠀⠀⠀⠀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⠀⠀⠀⠀⠀⠀⠀⠀⠀⠀⠀⣿⣿⣿⣿⣿⣿⣿⣿⣿⣿⣿⣿⣿⣿⣿⣿⣿⣿⣿⣿⣿⣿⣿⣿⣿⣿⣿⣿⣿⣿⣿⣿⣿⣿⣿⣿⣿⣿⣿⣿⣿⣿⣿⡇⡵⢕⢻⣿⣿⣿⣿⣿⣿⣿⣿⣿⣿⣿⠀⠀⠀⠀⠀⠀⠀⠀⠀⠀⠀⠀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⠀⠀⠀⠀⠀⠀⠀⠀⠀⠀⠀⠛⠛⠛⠛⠛⠛⠛⠛⠛⠛⠛⠛⠛⠛⠛⠛⠛⠛⠛⠛⠛⠛⠛⠛⠛⠛⠛⠛⠛⠛⠛⠛⠛⠛⠛⠛⠛⠛⠛⠛⠛⠛⠛⠑⠑⠃⠑⠛⠛⠛⠛⠛⠛⠛⠛⠛⠛⠛⠀⠀⠀⠀⠀⠀⠀⠀⠀⠀⠀⠀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⠀⠀⠀⠀⠀⠀⠀⠀⠀⠀⠀⣿⣿⣿⣿⣿⣿⣿⣿⣿⣿⣿⣿⢿⣻⣿⣿⣿⡇⢕⢕⢕⢕⢕⢕⢕⢕⢕⢕⢕⢕⢻⣿⣿⣿⣿⣿⣿⣿⣿⣿⣿⣿⣿⢕⢳⢞⢿⣿⣿⣿⣿⣿⣿⣿⣿⣿⡧⢕⠀⠀⠀⠀⠀⠀⠀⠀⠀⠀⠀⠀</a:t>
            </a:r>
            <a:br/>
            <a:r>
              <a:t>⠀⠀⠀⠀⠀⠀⠀⠀⠀⠀⠀⣿⣿⣿⣿⣿⣿⣿⣿⣿⣿⣇⢱⢎⣿⣿⣿⢿⢟⢇⢕⢕⢕⢕⢕⢕⢜⢕⢱⢇⢕⣸⣿⣿⣿⣿⣿⣿⣿⣿⣿⣿⣿⢇⢱⢇⢸⣷⣾⣿⣿⣿⡿⣿⣿⣿⣿⡧⢕⠀⠀⠀⠀⠀⠀⠀⠀⠀⠀⠀⠀</a:t>
            </a:r>
            <a:br/>
            <a:r>
              <a:t>⠀⠀⠀⠀⠀⠀⠀⠀⠀⠀⠀⣿⣿⣿⣿⣿⣿⣿⣿⣿⢏⢱⣾⣿⣿⢏⢝⢕⢕⢕⢕⢕⢕⢕⢕⢕⢕⢕⣕⣷⣷⣿⣿⣿⣿⣿⣿⣿⣿⣿⣿⣿⣿⢇⡕⢕⣸⣿⣿⣿⣿⣿⣿⣿⣿⣿⣿⡝⢕⠀⠀⠀⠀⠀⠀⠀⠀⠀⠀⠀⠀</a:t>
            </a:r>
            <a:br/>
            <a:r>
              <a:t>⠀⠀⠀⠀⠀⠀⠀⠀⠀⠀⠀⣿⣿⣿⣿⣿⣿⣿⡿⢷⢻⣿⣿⢿⢏⢕⢕⢕⢕⢕⢕⢕⢕⢕⢕⣱⣷⣾⣿⣿⣿⣿⣿⣿⣿⣿⣿⣿⣿⣿⣿⣿⣿⣜⢇⢕⢻⣿⣿⣿⣿⣿⣿⣿⣿⣿⣿⡗⢕⠀⠀⠀⠀⠀⠀⠀⠀⠀⠀⠀⠀</a:t>
            </a:r>
            <a:br/>
            <a:r>
              <a:t>⠀⠀⠀⠀⠀⠀⠀⠀⠀⠀⠀⣿⣿⣿⣿⣿⣿⣿⡇⢕⢕⢹⢿⢕⢕⢕⢕⢕⢕⢕⣕⣵⣵⣾⣿⣿⣿⣿⣿⣿⣿⣿⣿⣿⣿⣿⣿⣿⣿⣿⣿⣿⣿⡯⢕⡕⢕⣿⣿⣿⣿⣿⣿⣿⣿⣿⣿⡟⢕⠀⠀⠀⠀⠀⠀⠀⠀⠀⠀⠀⠀</a:t>
            </a:r>
            <a:br/>
            <a:r>
              <a:t>⠀⠀⠀⠀⠀⠀⠀⠀⠀⠀⠀⣿⣿⣿⣿⣿⣿⣿⡕⢕⢕⢕⢕⢕⢕⢕⢕⢕⣵⣾⣿⣿⣿⣿⣿⣿⣿⣿⣿⣿⣿⣿⣿⣿⣿⣿⣿⣿⣿⣿⣿⣿⣿⢇⡇⢜⣿⣿⣿⣿⣿⣿⣿⣿⣿⣿⣿⡿⡕⠀⠀⠀⠀⠀⠀⠀⠀⠀⠀⠀⠀</a:t>
            </a:r>
            <a:br/>
            <a:r>
              <a:t>⠀⠀⠀⠀⠀⠀⠀⠀⠀⠀⠀⣿⣿⣿⣿⣿⣿⣿⡇⢕⢕⢕⢕⢕⢕⢕⢕⣿⣿⣿⣿⣿⣿⣿⣿⣿⣿⣿⣿⣿⣿⣿⡿⡿⢿⢿⣿⣿⣿⣿⣿⣿⣿⡧⢕⡜⢜⣿⣿⣿⣿⣿⣿⣿⣿⣿⣿⣧⢕⠀⠀⠀⠀⠀⠀⠀⠀⠀⠀⠀⠀</a:t>
            </a:r>
            <a:br/>
            <a:r>
              <a:t>⠀⠀⠀⠀⠀⠀⠀⠀⠀⠀⠀⣿⣿⣿⣿⣿⣿⣿⣇⢕⢕⢕⢕⢕⢕⢕⢕⢿⣿⣿⣿⣿⣿⣿⣿⣿⣿⣿⣿⡿⢟⢟⢕⢕⢜⣽⣿⣿⣿⣿⣿⣿⣿⡿⣵⢗⣵⣿⣿⣿⣿⣿⣿⣿⣿⣿⣿⣿⡕⠀⠀⠀⠀⠀⠀⠀⠀⠀⠀⠀⠀</a:t>
            </a:r>
            <a:br/>
            <a:r>
              <a:t>⠀⠀⠀⠀⠀⠀⠀⠀⠀⠀⠀⣿⣿⣿⣿⣿⣿⣿⡗⢕⢕⢕⢕⢕⢕⢕⢕⢟⢟⢏⢹⣹⣵⢎⡕⢕⢕⣕⢹⣯⣇⢳⣷⡵⢕⣿⣿⣿⣿⣿⣿⣿⣿⡇⡹⣕⢞⣿⣿⣿⣿⣿⣿⣿⣿⣿⣿⣿⣧⠀⠀⠀⠀⠀⠀⠀⠀⠀⠀⠀⠀</a:t>
            </a:r>
            <a:br/>
            <a:r>
              <a:t>⠀⠀⠀⠀⠀⠀⠀⠀⠀⠀⠀⣿⣿⣿⣿⣿⣿⣿⣧⡕⢕⣕⡕⢕⢕⢕⢕⣵⣷⣾⣿⣿⣼⣸⣷⣟⢱⢏⣻⣿⣿⣿⣿⣇⣼⣿⣿⣿⣿⣿⣿⣿⣿⡯⢇⣻⢕⣿⣿⣿⣿⣿⣿⣿⣿⣿⣿⣿⣿⠀⠀⠀⠀⠀⠀⠀⠀⠀⠀⠀⠀</a:t>
            </a:r>
            <a:br/>
            <a:r>
              <a:t>⠀⠀⠀⠀⠀⠀⠀⠀⠀⠀⠀⣿⣿⣿⣿⣿⣿⣿⣿⣷⣿⣿⣿⣷⣷⣵⣾⣿⣿⣿⣿⣿⣿⣿⣿⣿⣷⣾⣿⣿⣿⣿⣿⣿⣿⣿⣿⣿⣿⣿⣿⣿⣿⣿⢻⢕⣹⣿⣿⣿⣿⣿⣿⣿⣿⣿⣿⣿⣧⠀⠀⠀⠀⠀⠀⠀⠀⠀⠀⠀⠀</a:t>
            </a:r>
            <a:br/>
            <a:r>
              <a:t>⠀⠀⠀⠀⠀⠀⠀⠀⠀⠀⠀⣿⣿⣿⣿⣿⣿⣿⣿⣿⣿⣿⡟⢜⢿⣿⣿⣿⣿⣿⣿⣿⣿⣿⣿⣿⣿⣿⣿⣿⣿⣿⣿⣿⣿⣿⣿⣿⣿⣿⣿⣿⣿⣷⡜⢵⢕⣿⣿⣿⣿⣿⣿⣿⣿⣿⣿⣿⣷⠀⠀⠀⠀⠀⠀⠀⠀⠀⠀⠀⠀</a:t>
            </a:r>
            <a:br/>
            <a:r>
              <a:t>⠀⠀⠀⠀⠀⠀⠀⠀⠀⠀⠀⣿⣿⣿⣿⣿⣿⣿⣿⣿⣿⣿⢿⣿⣷⣿⣿⣿⣿⣿⣿⣿⣿⣿⣿⣿⣿⣿⣿⣿⣿⣿⣿⣿⣿⣿⣿⣿⣿⣿⣿⣿⣿⣏⢇⢜⢵⣿⣿⣿⣿⣿⣿⣿⣿⣿⣿⣿⣿⠀⠀⠀⠀⠀⠀⠀⠀⠀⠀⠀⠀</a:t>
            </a:r>
            <a:br/>
            <a:r>
              <a:t>⠀⠀⠀⠀⠀⠀⠀⠀⠀⠀⠀⣿⣿⣿⣿⣿⣿⣿⣿⣿⣿⣿⣾⣿⣿⣿⣿⣿⣿⣿⣿⣿⣿⣿⣿⣿⣿⣽⣿⣿⣿⣿⣿⣿⣿⣿⣿⣿⣿⣿⣿⣿⣿⣿⢸⢇⡜⣿⣿⣿⣿⣿⣿⣿⣿⣿⣿⣿⣿⠀⠀⠀⠀⠀⠀⠀⠀⠀⠀⠀⠀</a:t>
            </a:r>
            <a:br/>
            <a:r>
              <a:t>⠀⠀⠀⠀⠀⠀⠀⠀⠀⠀⠀⣿⣿⣿⣿⣿⣿⣿⣿⣿⣿⣿⢿⣿⣿⣿⣿⣿⣿⣿⣿⣿⣿⣿⣿⣿⣿⣿⣿⣿⣿⣿⣿⣿⣿⣿⣿⣿⣿⣿⣿⣿⣿⣇⡻⢸⡇⣾⣿⣿⣿⣿⣿⣿⣿⣿⣿⣿⣿⠀⠀⠀⠀⠀⠀⠀⠀⠀⠀⠀⠀</a:t>
            </a:r>
            <a:br/>
            <a:r>
              <a:t>⠀⠀⠀⠀⠀⠀⠀⠀⠀⠀⠀⣿⣿⣿⣿⣿⣿⣿⣿⣿⣿⣿⣧⡻⣿⣿⣿⣿⣿⣿⣿⣿⣿⣿⣿⣿⣿⣿⣿⣿⣿⣿⣿⣿⣿⣿⣿⣿⣿⣿⣿⣿⣿⣷⢟⡏⢜⣿⣿⣿⣿⣿⣿⣿⣿⣿⣿⣿⣿⠀⠀⠀⠀⠀⠀⠀⠀⠀⠀⠀⠀</a:t>
            </a:r>
            <a:br/>
            <a:r>
              <a:t>⠀⠀⠀⠀⠀⠀⠀⠀⠀⠀⠀⣿⣿⣿⣿⣿⣿⣿⣿⣿⣿⣿⣿⣿⣮⣻⣿⣿⣿⣿⣿⣿⣿⣿⣿⣿⣿⣿⣿⣿⣿⣿⣿⣿⣿⣿⣿⣿⣿⣿⣿⣿⣿⣿⣵⢳⡞⢻⣿⣿⣿⣿⣿⣿⣿⣿⣿⣿⣿⠀⠀⠀⠀⠀⠀⠀⠀⠀⠀⠀⠀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⠀⠀⠀⠀⠀⠀⠀⠀⠀⠀⠀⣿⣿⣿⣿⣿⣿⣿⣿⣿⣿⣿⣿⣿⣿⣿⣿⣿⣿⣿⣿⣿⣿⣿⣿⣿⣿⣿⣿⣿⣿⣿⣿⣿⣿⣿⣿⣿⣿⣿⣿⣿⣿⣿⣽⡸⢣⣿⣿⣿⣿⣿⣿⣿⣿⣿⣿⣿⣿⠀⠀⠀⠀⠀⠀⠀⠀⠀⠀⠀⠀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⠀⠀⠀⠀⠀⠀⠀⠀⠀⠀⠀⣿⣿⣿⣿⣿⣿⣿⣿⣿⣿⣿⣿⣿⣿⣿⣿⣿⣿⣿⣿⣿⣿⣿⣿⣿⣿⣿⣿⣿⣿⣿⣿⣿⣿⣿⣿⣿⣿⣿⣿⣿⣿⣿⣏⡇⢱⢿⣿⣿⣿⣿⣿⣿⣿⣿⣿⣿⣿⠀⠀⠀⠀⠀⠀⠀⠀⠀⠀⠀⠀</a:t>
            </a:r>
            <a:br/>
            <a:r>
              <a:t>⠀⠀⠀⠀⠀⠀⠀⠀⠀⠀⠀⣿⣿⣿⣿⣿⣿⣿⣿⣿⣿⣿⣿⣿⣿⣿⣿⣿⣿⣿⣿⣿⣿⣿⣵⣿⣿⣿⣿⣿⣿⣿⣿⣿⣿⣿⣿⣿⣿⣿⣿⣿⣿⣿⢿⢝⡇⣸⣿⣿⣿⣿⣿⣿⣿⣿⣿⣿⣿⠀⠀⠀⠀⠀⠀⠀⠀⠀⠀⠀⠀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⠀⠀⠀⠀⠀⠀⠀⠀⠀⠀⠀⣿⣿⣿⣿⣿⣿⣿⣿⣿⣿⣿⣿⣿⣿⣿⣿⣿⣿⣿⣿⣿⣿⣿⣿⣿⣿⣿⣿⣿⣿⣿⣿⣿⣿⣿⣿⣿⣿⣿⣿⣿⣿⣿⡿⡎⢜⣿⣿⣿⣿⣿⣿⣿⣿⣿⣿⣿⣿⠀⠀⠀⠀⠀⠀⠀⠀⠀⠀⠀⠀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⠀⠀⠀⠀⠀⠀⠀⠀⠀⠀⠀⣿⣿⣿⣿⣿⣿⣿⣿⣿⣿⣿⣿⣿⣿⣿⣿⣿⣿⣿⣿⣿⣿⣿⣿⣿⣿⣿⣿⣿⣿⣿⣿⣿⣿⣿⣿⣿⣿⣿⣿⣿⣿⣿⣇⢇⡜⢹⣿⣿⣿⣿⣿⣿⣿⣿⣿⣿⣿⠀⠀⠀⠀⠀⠀⠀⠀⠀⠀⠀⠀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⠀⠀⠀⠀⠀⠀⠀⠀⠀⠀⠀⠛⠛⠛⠛⠛⠛⠛⠛⠛⠛⠛⠛⠛⠛⠛⠛⠛⠛⠛⠛⠛⠛⠛⠛⠛⠛⠛⠛⠛⠛⠛⠛⠛⠛⠛⠛⠛⠛⠛⠛⠛⠛⠛⠛⠑⠃⠘⠛⠛⠛⠛⠛⠛⠛⠛⠛⠛⠛⠀⠀⠀⠀⠀⠀⠀⠀⠀⠀⠀⠀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⠀⠀⠀⠀⠀⠀⠀⠀⠀⠀⠀⣿⣿⣿⣿⣿⣿⣿⣿⣿⣿⣿⣿⢿⣻⣿⣏⣕⢕⢕⢕⢕⢕⢕⡕⣽⣷⣿⣧⡕⢕⢹⣿⣿⣿⣿⣿⣿⣿⣿⣿⣿⣿⢿⢜⢞⢝⢻⣿⣿⣿⣿⣿⣿⣿⣿⣿⢳⢕⠀⠀⠀⠀⠀⠀⠀⠀⠀⠀⠀⠀</a:t>
            </a:r>
            <a:br/>
            <a:r>
              <a:t>⠀⠀⠀⠀⠀⠀⠀⠀⠀⠀⠀⣿⣿⣿⣿⣿⣿⣿⣿⣿⣿⣏⢕⢣⣹⡿⢟⢝⢕⢕⢕⢕⢕⢕⢜⢟⢝⢟⢹⢗⢕⢸⣿⣿⣿⣿⣿⣿⣿⣿⣿⣿⣿⢇⢳⢕⢸⣿⣿⣿⣯⣽⣟⢿⣿⣿⣿⢗⢕⠀⠀⠀⠀⠀⠀⠀⠀⠀⠀⠀⠀</a:t>
            </a:r>
            <a:br/>
            <a:r>
              <a:t>⠀⠀⠀⠀⠀⠀⠀⠀⠀⠀⠀⣿⣿⣿⣿⣿⣿⣿⣿⣿⢏⢱⣾⡿⢏⢕⢕⢕⢕⢕⢕⢕⢕⢕⢕⢕⢕⢕⣕⣷⣷⣿⣿⣿⣿⣿⣿⣿⣿⣿⣿⣿⣿⢱⢜⢣⣼⣿⣿⣿⣿⣿⣿⣿⣿⣿⣷⢕⢕⠀⠀⠀⠀⠀⠀⠀⠀⠀⠀⠀⠀</a:t>
            </a:r>
            <a:br/>
            <a:r>
              <a:t>⠀⠀⠀⠀⠀⠀⠀⠀⠀⠀⠀⣿⣿⣿⣿⣿⣿⣿⣿⢟⢟⣿⣿⢕⢕⢕⢕⢕⢕⢕⢕⢕⢕⢕⣕⣱⣷⣿⣿⣿⣿⣿⣿⣿⣿⣿⣿⣿⣿⣿⣿⣿⣿⡱⢕⢕⢸⣿⣿⣿⣿⣿⣿⣿⣿⣿⣿⡝⢕⠀⠀⠀⠀⠀⠀⠀⠀⠀⠀⠀⠀</a:t>
            </a:r>
            <a:br/>
            <a:r>
              <a:t>⠀⠀⠀⠀⠀⠀⠀⠀⠀⠀⠀⣿⣿⣿⣿⣿⣿⣿⡟⢕⢕⢜⢕⢕⢕⢕⢕⢕⢕⢕⣕⣵⣾⣿⣿⣿⣿⣿⣿⣿⣿⣿⣿⣿⣿⣿⣿⣿⣿⣿⣿⣿⣿⡇⢸⢕⢸⣿⣿⣿⣿⣿⣿⣿⣿⣿⣿⡇⢕⠀⠀⠀⠀⠀⠀⠀⠀⠀⠀⠀⠀</a:t>
            </a:r>
            <a:br/>
            <a:r>
              <a:t>⠀⠀⠀⠀⠀⠀⠀⠀⠀⠀⠀⣿⣿⣿⣿⣿⣿⣿⢕⢕⢕⢕⢕⢕⢕⢕⢕⢕⣱⣾⣿⣿⣿⣿⣿⣿⣿⣿⣿⣿⣿⣿⣿⣿⣿⣿⣿⣿⣿⣿⣿⣿⣿⢜⡇⢕⢿⣿⣿⣿⣿⣿⣿⣿⣿⣿⣿⡇⢕⠀⠀⠀⠀⠀⠀⠀⠀⠀⠀⠀⠀</a:t>
            </a:r>
            <a:br/>
            <a:r>
              <a:t>⠀⠀⠀⠀⠀⠀⠀⠀⠀⠀⠀⣿⣿⣿⣿⣿⣿⣿⡇⢕⢕⢕⢕⢕⢕⢕⢕⣿⣿⣿⣿⣿⣿⣿⣿⣿⣿⣿⣿⣿⣿⣿⣿⡿⢿⢿⣿⣿⣿⣿⣿⣿⣿⢾⢱⡇⢸⣿⣿⣿⣿⣿⣿⣿⣿⣿⣿⡇⢕⠀⠀⠀⠀⠀⠀⠀⠀⠀⠀⠀⠀</a:t>
            </a:r>
            <a:br/>
            <a:r>
              <a:t>⠀⠀⠀⠀⠀⠀⠀⠀⠀⠀⠀⣿⣿⣿⣿⣿⣿⣿⡇⢕⢕⢕⢕⢕⢕⢕⢕⣿⣿⣿⣿⣿⣿⣿⡿⢿⣿⣿⢿⢿⢟⢝⢕⢕⢜⢽⣿⣿⣿⣿⣿⣿⣿⡟⢜⢱⣾⣿⣿⣿⣿⣿⣿⣿⣿⣿⣿⣇⢕⠀⠀⠀⠀⠀⠀⠀⠀⠀⠀⠀⠀</a:t>
            </a:r>
            <a:br/>
            <a:r>
              <a:t>⠀⠀⠀⠀⠀⠀⠀⠀⠀⠀⠀⣿⣿⣿⣿⣿⣿⣿⡇⢕⢕⢕⢕⢕⢕⢕⢜⢟⢟⢝⢹⢝⡵⢱⡕⢕⢕⣕⢸⣯⣇⣱⣷⡵⢕⣿⣿⣿⣿⣿⣿⣿⣿⣕⢫⡵⢻⣿⣿⣿⣿⣿⣿⣿⣿⣿⣿⣿⡇⠀⠀⠀⠀⠀⠀⠀⠀⠀⠀⠀⠀</a:t>
            </a:r>
            <a:br/>
            <a:r>
              <a:t>⠀⠀⠀⠀⠀⠀⠀⠀⠀⠀⠀⣿⣿⣿⣿⣿⣿⣿⣧⡕⢕⣕⡕⢕⢕⢕⣱⣵⣷⣾⣿⣿⣼⣸⣿⣟⢸⢟⣿⣿⣿⣿⣿⣇⣼⣿⣿⣿⣿⣿⣿⣿⣿⢳⢕⢏⣸⣿⣿⣿⣿⣿⣿⣿⣿⣿⣿⣿⢷⠀⠀⠀⠀⠀⠀⠀⠀⠀⠀⠀⠀</a:t>
            </a:r>
            <a:br/>
            <a:r>
              <a:t>⠀⠀⠀⠀⠀⠀⠀⠀⠀⠀⠀⣿⣿⣿⣿⣿⣿⣿⣿⣷⣿⣿⣿⣷⣷⣧⣿⣿⣿⣿⣿⣿⣷⣿⣿⣿⣧⣾⣿⣿⣿⣿⣿⣿⣿⣿⣿⣿⣿⣿⣿⣿⣿⡇⡗⢕⣿⣿⣿⣿⣿⣿⣿⣿⣿⣿⣿⣿⢾⠀⠀⠀⠀⠀⠀⠀⠀⠀⠀⠀⠀</a:t>
            </a:r>
            <a:br/>
            <a:r>
              <a:t>⠀⠀⠀⠀⠀⠀⠀⠀⠀⠀⠀⣿⣿⣿⣿⣿⣿⣿⣿⣿⣿⣿⡟⢜⢿⣿⣿⣿⣿⣿⣿⣿⣿⣿⣿⣿⣿⣿⣿⣿⣿⣿⣿⣿⣿⣿⣿⣿⣿⣿⣿⣿⣿⡷⢕⡎⢜⣿⣿⣿⣿⣿⣿⣿⣿⣿⣿⣿⣾⠀⠀⠀⠀⠀⠀⠀⠀⠀⠀⠀⠀</a:t>
            </a:r>
            <a:br/>
            <a:r>
              <a:t>⠀⠀⠀⠀⠀⠀⠀⠀⠀⠀⠀⣿⣿⣿⣿⣿⣿⣿⣿⣿⣿⣿⢿⣿⣿⣿⣿⣿⣿⣿⣿⣿⣿⣿⣿⣿⣿⣿⣿⣿⣿⣿⣿⣿⣿⣿⣿⣿⣿⣿⣿⣿⣿⡿⣧⢝⣾⣿⣿⣿⣿⣿⣿⣿⣿⣿⣿⣿⣿⠀⠀⠀⠀⠀⠀⠀⠀⠀⠀⠀⠀</a:t>
            </a:r>
            <a:br/>
            <a:r>
              <a:t>⠀⠀⠀⠀⠀⠀⠀⠀⠀⠀⠀⣿⣿⣿⣿⣿⣿⣿⣿⣿⣿⣿⣿⣿⣿⣿⣿⣿⣿⣿⣿⣿⣿⣿⣿⣿⣿⣽⣿⣿⣿⣿⣿⣿⣿⣿⣿⣿⣿⣿⣿⣿⣿⣇⡸⣵⢗⣿⣿⣿⣿⣿⣿⣿⣿⣿⣿⣿⡿⠀⠀⠀⠀⠀⠀⠀⠀⠀⠀⠀⠀</a:t>
            </a:r>
            <a:br/>
            <a:r>
              <a:t>⠀⠀⠀⠀⠀⠀⠀⠀⠀⠀⠀⣿⣿⣿⣿⣿⣿⣿⣿⣿⣿⣯⢿⣿⣿⣿⣿⣿⣿⣿⣿⣿⣿⣿⣿⣿⣿⣿⣿⣿⣿⣿⣿⣿⣿⣿⣿⣿⣿⣿⣿⣿⣿⡏⡇⣸⣕⣿⣿⣿⣿⣿⣿⣿⣿⣿⣿⣿⡏⠀⠀⠀⠀⠀⠀⠀⠀⠀⠀⠀⠀</a:t>
            </a:r>
            <a:br/>
            <a:r>
              <a:t>⠀⠀⠀⠀⠀⠀⠀⠀⠀⠀⠀⣿⣿⣿⣿⣿⣿⣿⣿⣿⣿⣿⣧⡽⣿⣿⣿⣿⣿⣿⣿⣿⣿⣿⣿⣿⣿⣿⣿⣿⣿⣿⣿⣿⣿⣿⣿⣿⣿⣿⣿⣿⣿⣿⢸⡇⣸⣿⣿⣿⣿⣿⣿⣿⣿⣿⣿⣿⣿⠀⠀⠀⠀⠀⠀⠀⠀⠀⠀⠀⠀</a:t>
            </a:r>
            <a:br/>
            <a:r>
              <a:t>⠀⠀⠀⠀⠀⠀⠀⠀⠀⠀⠀⣿⣿⣿⣿⣿⣿⣿⣿⣿⣿⣿⣿⣿⣼⣿⣿⣿⣿⣿⣿⣿⣿⣿⣿⣿⣿⣿⣿⣿⣿⣿⣿⣿⣿⣿⣿⣿⣿⣿⣿⣿⣿⡿⢞⢱⡇⣿⣿⣿⣿⣿⣿⣿⣿⣿⣿⣿⡇⠀⠀⠀⠀⠀⠀⠀⠀⠀⠀⠀⠀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⠀⠀⠀⠀⠀⠀⠀⠀⠀⠀⠀⣿⣿⣿⣿⣿⣿⣿⣿⣿⣿⣿⣿⣿⣿⣿⣿⣿⣿⣿⣿⣿⣿⣿⣿⣿⣿⣿⣿⣿⣿⣿⣿⣿⣿⣿⣿⣿⣿⣿⣿⣿⣿⣷⣯⡎⢻⣿⣿⣿⣿⣿⣿⣿⣿⣿⣿⣿⣇⠀⠀⠀⠀⠀⠀⠀⠀⠀⠀⠀⠀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⠀⠀⠀⠀⠀⠀⠀⠀⠀⠀⠀⣿⣿⣿⣿⣿⣿⣿⣿⣿⣿⣿⣿⣿⣿⣿⣿⣿⣿⣿⣿⣿⣿⣿⣿⣿⣿⣿⣿⣿⣿⣿⣿⣿⣿⣿⣿⣿⣿⣿⣿⣿⣿⣿⢣⢇⢕⣿⣿⣿⣿⣿⣿⣿⣿⣿⣿⣿⣿⠀⠀⠀⠀⠀⠀⠀⠀⠀⠀⠀⠀</a:t>
            </a:r>
            <a:br/>
            <a:r>
              <a:t>⠀⠀⠀⠀⠀⠀⠀⠀⠀⠀⠀⣿⣿⣿⣿⣿⣿⣿⣿⣿⣿⣿⣿⣿⣿⣿⣿⣿⣿⣿⣿⣿⣿⣿⣵⣿⣿⣿⣿⣿⣿⣿⣿⣿⣿⣿⣿⣿⣿⣿⣿⣿⣿⡗⣿⢸⢇⣾⣿⣿⣿⣿⣿⣿⣿⣿⣿⣿⣿⠀⠀⠀⠀⠀⠀⠀⠀⠀⠀⠀⠀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⠀⠀⠀⠀⠀⠀⠀⠀⠀⠀⠀⣿⣿⣿⣿⣿⣿⣿⣿⣿⣿⣿⣿⣿⣿⣿⣿⣿⣿⣿⣿⣿⣿⣿⣿⣿⣿⣿⣿⣿⣿⣿⣿⣿⣿⣿⣿⣿⣿⣿⣿⣿⣿⣷⢟⡇⢸⣿⣿⣿⣿⣿⣿⣿⣿⣿⣿⣿⣿⠀⠀⠀⠀⠀⠀⠀⠀⠀⠀⠀⠀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⠀⠀⠀⠀⠀⠀⠀⠀⠀⠀⠀⣿⣿⣿⣿⣿⣿⣿⣿⣿⣿⣿⣿⣿⣿⣿⣿⣿⣿⣿⣿⣿⣿⣿⣿⣿⣿⣿⣿⣿⣿⣿⣿⣿⣿⣿⣿⣿⣿⣿⣿⣿⣿⣿⣵⢱⡇⢹⣿⣿⣿⣿⣿⣿⣿⣿⣿⣿⣿⠀⠀⠀⠀⠀⠀⠀⠀⠀⠀⠀⠀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⠀⠀⠀⠀⠀⠀⠀⠀⠀⠀⠀⠛⠛⠛⠛⠛⠛⠛⠛⠛⠛⠛⠛⠛⠛⠛⠛⠛⠛⠛⠛⠛⠛⠛⠛⠛⠛⠛⠛⠛⠛⠛⠛⠛⠛⠛⠛⠛⠛⠛⠛⠛⠛⠛⠛⠑⠑⠛⠛⠛⠛⠛⠛⠛⠛⠛⠛⠛⠛⠀⠀⠀⠀⠀⠀⠀⠀⠀⠀⠀⠀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⠀⠀⠀⠀⠀⠀⠀⠀⠀⠀⠀⣿⣿⣿⣿⣿⣿⣿⣿⣿⣿⣿⣿⣿⡏⢕⢸⣿⣿⣿⣿⣿⣿⣿⣿⣿⣿⣿⣿⣿⣿⣿⣿⣿⣿⣿⣿⣿⣿⣿⣿⣿⣿⣿⣿⣿⣿⣿⣿⣿⣿⣿⣿⣿⣿⣿⣿⣿⣿⠀⠀⠀⠀⠀⠀⠀⠀⠀⠀⠀⠀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⠀⠀⠀⠀⠀⠀⠀⠀⠀⠀⠀⣿⣿⣿⣿⣿⣿⣿⣿⣿⣿⣿⣿⣿⡇⢕⣿⣿⣿⣿⣿⣿⣿⣿⣿⣿⣿⣿⣿⣿⣿⣿⣿⣿⣿⣿⣿⣿⣿⣿⣿⣿⣿⣿⢏⢸⣿⣿⣿⣿⣿⣿⣿⣿⣿⣿⣿⣿⣿⠀⠀⠀⠀⠀⠀⠀⠀⠀⠀⠀⠀</a:t>
            </a:r>
            <a:br/>
            <a:r>
              <a:t>⠀⠀⠀⠀⠀⠀⠀⠀⠀⠀⠀⣿⣿⣿⣿⣿⣿⣿⣿⣿⣿⣿⣿⣿⢕⢸⣿⣿⣿⣿⣿⣿⣿⣿⡿⢏⠙⠟⢿⣿⣿⣿⣿⣿⣿⣿⣿⣿⣿⣿⡿⢟⢟⢕⢕⢸⣿⣿⣿⣿⣿⣿⣿⣿⣿⣿⣿⣿⣿⠀⠀⠀⠀⠀⠀⠀⠀⠀⠀⠀⠀</a:t>
            </a:r>
            <a:br/>
            <a:r>
              <a:t>⠀⠀⠀⠀⠀⠀⠀⠀⠀⠀⠀⣿⣿⣿⣿⣿⣿⣿⣿⣿⣿⣿⣿⣿⢕⢸⣿⣿⣿⣿⣿⣿⡿⢝⢑⢁⢁⠐⠀⠀⢌⢝⢝⠝⠙⠙⢝⢝⠕⠑⠁⠑⠁⢁⢕⢕⣿⣿⣿⣿⣿⣿⣿⣿⣿⣿⣿⣿⣿⠀⠀⠀⠀⠀⠀⠀⠀⠀⠀⠀⠀</a:t>
            </a:r>
            <a:br/>
            <a:r>
              <a:t>⠀⠀⠀⠀⠀⠀⠀⠀⠀⠀⠀⣿⣿⣿⣿⣿⣿⣿⣿⣿⣿⣿⣿⣿⢕⢸⣿⣿⣿⣿⡿⢏⢜⢕⡕⢕⢕⢑⢄⢀⢕⢕⢅⢀⢀⢕⠕⠁⠀⠀⠀⠀⠀⢕⢕⢕⣿⣿⣿⣿⣿⣿⣿⣿⣿⣿⣿⣿⣿⠀⠀⠀⠀⠀⠀⠀⠀⠀⠀⠀⠀</a:t>
            </a:r>
            <a:br/>
            <a:r>
              <a:t>⠀⠀⠀⠀⠀⠀⠀⠀⠀⠀⠀⣿⣿⣿⣿⣿⣿⣿⣿⣿⣿⣿⣿⣿⢕⣸⣿⣿⣿⢟⢕⢕⢏⢕⢕⢕⠕⢅⢕⢕⢕⢔⢕⢕⢕⢑⢀⢄⢔⢔⣄⣤⣴⣶⣾⣿⣿⣿⣿⣿⣿⣿⣿⣿⣿⣿⣿⣿⣿⠀⠀⠀⠀⠀⠀⠀⠀⠀⠀⠀⠀</a:t>
            </a:r>
            <a:br/>
            <a:r>
              <a:t>⠀⠀⠀⠀⠀⠀⠀⠀⠀⠀⠀⣿⣿⣿⣿⣿⣿⣿⣿⣿⣿⣿⣿⣿⢕⣾⣿⣿⢏⢁⠀⠀⢀⢅⣔⢄⢅⢕⢕⢕⢕⢕⢕⢕⢕⣱⣵⣾⣿⣿⣿⣿⣿⣿⣿⣿⣿⣿⣿⣿⣿⣿⣿⣿⣿⣿⣿⣿⣿⠀⠀⠀⠀⠀⠀⠀⠀⠀⠀⠀⠀</a:t>
            </a:r>
            <a:br/>
            <a:r>
              <a:t>⠀⠀⠀⠀⠀⠀⠀⠀⠀⠀⠀⣿⣿⣿⣿⣿⣿⣿⣿⣿⣿⣿⣿⣿⢕⣿⣿⣿⢕⢄⠀⠀⢑⢕⢕⢕⢑⢑⢁⢅⢅⢔⣕⣵⣿⣿⣿⣿⣿⣿⣿⣿⣿⣿⣿⣿⣿⣿⣿⣿⣿⣿⣿⣿⣿⣿⣿⣿⣿⠀⠀⠀⠀⠀⠀⠀⠀⠀⠀⠀⠀</a:t>
            </a:r>
            <a:br/>
            <a:r>
              <a:t>⠀⠀⠀⠀⠀⠀⠀⠀⠀⠀⠀⣿⣿⣿⣿⣿⣿⣿⣿⣿⣿⣿⣿⣿⣵⣿⣿⣿⣵⣕⣅⣅⣕⣕⣕⣱⣵⣵⣵⣷⣾⣿⣿⣿⣿⣿⣿⣿⣿⣿⣿⣿⣿⣿⣿⣿⣿⣿⣿⣿⣿⣿⣿⣿⣿⣿⣿⣿⣿⠀⠀⠀⠀⠀⠀⠀⠀⠀⠀⠀⠀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⠀⠀⠀⠀⠀⠀⠀⠀⠀⠀⠀⣿⣿⣿⢿⢟⣟⣻⣿⣿⣿⣿⡏⢟⢟⢟⢯⣿⣿⣿⣿⢿⡿⢿⢿⣿⣿⣿⣿⣿⣿⣿⣿⣿⣿⣿⣿⣿⣿⣿⣿⣿⣿⣿⣿⣿⣿⣿⣿⣿⣿⣿⣿⣿⣿⣿⣿⣿⣿⠀⠀⠀⠀⠀⠀⠀⠀⠀⠀⠀⠀</a:t>
            </a:r>
            <a:br/>
            <a:r>
              <a:t>⠀⠀⠀⠀⠀⠀⠀⠀⠀⠀⠀⠑⠑⠑⠑⠙⠛⠛⠛⠛⠛⠛⠃⠑⠑⠘⠛⠛⠛⠛⠛⠛⠛⠑⠑⠑⠙⠙⠛⠛⠛⠛⠛⠛⠛⠛⠛⠛⠛⠛⠛⠛⠛⠛⠛⠛⠛⠛⠛⠛⠛⠛⠛⠛⠛⠛⠛⠛⠛⠀⠀⠀⠀⠀⠀⠀⠀⠀⠀⠀⠀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⠀⠀⠀⠀⠀⠀⠀⠀⠀⠀⠀⣿⣿⣿⣿⣿⣿⣿⣿⣿⣿⢕⢸⣿⣿⣿⣿⢟⢝⢕⢕⢜⠝⢿⣿⣿⣿⣿⣿⣿⣿⣿⣿⣿⣿⣿⣿⣿⣿⣿⣿⣿⣿⣿⣿⣿⣿⣿⣿⣿⣿⣿⣿⣿⣿⣿⣿⣿⣿⠀⠀⠀⠀⠀⠀⠀⠀⠀⠀⠀⠀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⠀⠀⠀⠀⠀⠀⠀⠀⠀⠀⠀⣿⣿⣿⣿⣿⣿⣿⣿⣿⣿⢕⢸⣿⣿⣿⣿⣷⡿⢿⢕⢕⢀⢜⣿⣿⣿⣿⣿⣿⣿⣿⣿⣿⣿⣿⣿⣿⣿⣿⣿⣿⣿⣿⣿⣿⣿⣿⣿⣿⣿⣿⣿⣿⣿⣿⣿⣿⣿⠀⠀⠀⠀⠀⠀⠀⠀⠀⠀⠀⠀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⠀⠀⠀⠀⠀⠀⠀⠀⠀⠀⠀⣿⣿⣿⣿⣿⣿⣿⣿⣿⣿⢕⢸⣿⣿⣿⣿⣯⣵⣼⣿⣷⣼⢱⣿⣿⣿⣿⣿⣿⣿⣿⣿⣿⣿⣿⣿⣿⣿⣿⣿⣿⣿⣿⣿⣿⣿⣿⣿⣿⣿⣿⣿⣿⣿⣿⣿⣿⣿⠀⠀⠀⠀⠀⠀⠀⠀⠀⠀⠀⠀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⠀⠀⠀⠀⠀⠀⠀⠀⠀⠀⠀⣿⣿⣿⣿⣿⣿⣿⣿⣿⣿⢕⢸⣿⣿⣿⣿⡿⣿⣿⣿⣿⣿⣿⣿⣿⣿⣿⢼⢿⡏⣿⣿⣿⣿⣿⣿⣿⣿⣿⣿⣿⣿⣿⣿⣿⣿⣿⣿⣿⣿⣿⣿⣿⣿⣿⣿⣿⣿⠀⠀⠀⠀⠀⠀⠀⠀⠀⠀⠀⠀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⠀⠀⠀⠀⠀⠀⠀⠀⠀⠀⠀⣿⣿⣿⣿⣿⣿⣿⣿⣿⣿⢕⢸⣿⣿⣿⣿⣇⢻⣿⣿⣿⣿⣿⣿⣿⣿⣿⢕⣸⣾⣿⣿⣿⣿⣿⣿⣿⣿⣿⣿⣿⣿⣿⣿⣿⣿⣿⣿⣿⣿⣿⣿⣿⣿⣿⣿⣿⣿⠀⠀⠀⠀⠀⠀⠀⠀⠀⠀⠀⠀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⠀⠀⠀⠀⠀⠀⠀⠀⠀⠀⠀⣿⣿⣿⣿⣿⣿⣿⣿⣿⣿⢕⢸⣿⣿⣿⣿⣿⡟⢿⣿⣿⣿⣿⣿⣿⣿⣿⣾⣿⢿⣿⣿⣿⣿⣿⣿⣿⣿⣿⣿⣿⣿⣿⣿⣿⣿⣿⣿⣿⣿⣿⣿⣿⣿⣿⣿⣿⣿⠀⠀⠀⠀⠀⠀⠀⠀⠀⠀⠀⠀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⠀⠀⠀⠀⠀⠀⠀⠀⠀⠀⠀⣿⣿⣿⣿⣿⣿⣿⣿⣿⣿⢕⢸⣿⣿⣿⣿⣿⡿⢼⣿⣿⣿⡿⢿⣿⣿⣿⣟⣿⣾⣿⣿⣿⣿⣿⣿⣿⣿⣿⣿⣿⣿⣿⣿⣿⣿⣿⣿⣿⣿⣿⣿⣿⣿⣿⣿⣿⣿⠀⠀⠀⠀⠀⠀⠀⠀⠀⠀⠀⠀</a:t>
            </a:r>
            <a:br/>
            <a:r>
              <a:t>⠀⠀⠀⠀⠀⠀⠀⠀⠀⠀⠀⣿⣿⣿⣿⣿⣿⣿⣿⣿⣿⢕⢱⣿⣿⣿⣿⣿⣿⣿⣷⣷⣷⣿⣷⢷⣿⣿⣮⣽⣿⣿⣿⣿⣿⣿⣿⣿⣿⣿⣿⣿⣿⣿⣿⣿⣿⣿⣿⣿⣿⣿⣿⣿⣿⣿⣿⣿⣿⠀⠀⠀⠀⠀⠀⠀⠀⠀⠀⠀⠀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⠀⠀⠀⠀⠀⠀⠀⠀⠀⠀⠀⣿⣿⣿⣿⣿⣿⣿⣿⣿⣿⢕⢸⣿⣿⣿⣿⣿⣿⣿⣿⣿⣿⣿⣿⣹⣿⣿⣿⣿⣿⣿⣿⣿⣿⣿⣿⣿⣿⣿⣿⣿⣿⣿⣿⣿⣿⣿⣿⣿⣿⣿⣿⣿⣿⣿⣿⣿⣿⠀⠀⠀⠀⠀⠀⠀⠀⠀⠀⠀⠀</a:t>
            </a:r>
            <a:br/>
            <a:r>
              <a:t>⠀⠀⠀⠀⠀⠀⠀⠀⠀⠀⠀⣻⣿⣿⣿⣿⣿⣿⣿⣿⣿⢕⢜⣿⣿⣿⣿⣿⣿⣿⣿⣿⣿⣿⣿⣿⣿⣿⣿⣿⣿⣿⣿⣿⣿⣿⣿⣿⣿⣿⣿⣿⣿⣿⣿⣿⣿⣿⣿⣿⣿⣿⣿⣿⣿⣿⣿⣿⣿⠀⠀⠀⠀⠀⠀⠀⠀⠀⠀⠀⠀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⠀⠀⠀⠀⠀⠀⠀⠀⠀⠀⠀⢿⣿⣷⣿⣿⣿⣿⣿⣿⣿⢕⢱⣿⣿⣿⣿⣿⣿⣿⣿⣿⣿⣿⣿⣿⣿⣿⣿⣿⣿⣿⣿⣿⣿⣿⣿⣿⣿⣿⣿⣿⣿⣿⣿⣿⣿⣿⣿⣿⣿⣿⣿⣿⣿⣿⣿⣿⣿⠀⠀⠀⠀⠀⠀⠀⠀⠀⠀⠀⠀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⠀⠀⠀⠀⠀⠀⠀⠀⠀⠀⠀⠑⠑⠑⠑⠘⠙⠛⠛⠛⠛⠑⠘⠛⠛⠛⠛⠛⠛⠛⠛⠛⠛⠛⠛⠛⠛⠛⠛⠛⠛⠛⠛⠛⠛⠛⠛⠛⠛⠛⠛⠛⠛⠛⠛⠛⠛⠛⠛⠛⠛⠛⠛⠛⠛⠛⠛⠛⠛⠀⠀⠀⠀⠀⠀⠀⠀⠀⠀⠀⠀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⠀⠀⠀⠀⠀⠀⠀⠀⠀⠀⠀⣿⣿⣿⣿⣿⣿⣿⣿⣿⣿⣿⡿⡿⢇⡕⢕⢕⢕⢕⢕⢕⢕⢱⣵⣾⣿⣿⣷⡕⢕⢻⣿⣿⣿⣿⣿⣿⣿⣿⣿⣿⡟⢇⢜⢇⣝⡻⣿⣿⣿⣿⣿⣿⣿⣿⡗⢗⢕⠀⠀⠀⠀⠀⠀⠀⠀⠀⠀⠀⠀</a:t>
            </a:r>
            <a:br/>
            <a:r>
              <a:t>⠀⠀⠀⠀⠀⠀⠀⠀⠀⠀⠀⣿⣿⣿⣿⣿⣿⣿⣿⣿⣿⣧⢕⢕⣸⢕⢕⢕⢕⢕⢕⢕⣜⢮⣜⢻⢝⢟⢝⢇⢕⢱⣿⣿⣿⣿⣿⣿⣿⣿⣿⣿⣟⢕⢇⢕⣿⣿⣿⣿⣾⣽⣟⣿⣿⣿⢏⢕⢕⠀⠀⠀⠀⠀⠀⠀⠀⠀⠀⠀⠀</a:t>
            </a:r>
            <a:br/>
            <a:r>
              <a:t>⠀⠀⠀⠀⠀⠀⠀⠀⠀⠀⠀⣿⣿⣿⣿⣿⣿⣿⣿⣿⢏⢵⣺⢟⢕⢕⢕⢕⢕⢕⢕⢼⢟⢹⢇⢕⢕⢕⣕⣧⣷⣿⣿⣿⣿⣿⣿⣿⣿⣿⣿⣿⡏⢇⢜⢳⣿⣿⣿⣿⣿⣿⣿⣿⣿⣿⣇⢕⢕⠀⠀⠀⠀⠀⠀⠀⠀⠀⠀⠀⠀</a:t>
            </a:r>
            <a:br/>
            <a:r>
              <a:t>⠀⠀⠀⠀⠀⠀⠀⠀⠀⠀⠀⣿⣿⣿⣿⣿⣿⣿⣿⢟⢟⢝⢕⢕⢕⢕⢕⢕⢕⢕⢕⢕⢕⣱⣱⣱⣾⣿⣿⣿⣿⣿⣿⣿⣿⣿⣿⣿⣿⣿⣿⣿⣧⡗⢵⢕⣿⣿⣿⣿⣿⣿⣿⣿⣿⣿⣿⢕⢕⠀⠀⠀⠀⠀⠀⠀⠀⠀⠀⠀⠀</a:t>
            </a:r>
            <a:br/>
            <a:r>
              <a:t>⠀⠀⠀⠀⠀⠀⠀⠀⠀⠀⠀⣿⣿⣿⣿⣿⣿⣿⡇⢕⢕⢕⢕⢕⢕⢕⢕⢕⢕⢕⣵⣾⣿⣿⣿⣿⣿⣿⣿⣿⣿⣿⣿⣿⣿⣿⣿⣿⣿⣿⣿⣿⣿⣕⢜⢕⣽⣿⣿⣿⣿⣿⣿⣿⣿⣿⣿⢕⢕⠀⠀⠀⠀⠀⠀⠀⠀⠀⠀⠀⠀</a:t>
            </a:r>
            <a:br/>
            <a:r>
              <a:t>⠀⠀⠀⠀⠀⠀⠀⠀⠀⠀⠀⣿⣿⣿⣿⣿⣿⣿⢕⢕⢕⢕⢕⢕⢕⢕⢕⢕⣵⣿⣿⣿⣿⣿⣿⣿⣿⣿⣿⣿⣿⣿⣿⣿⣿⣿⣿⣿⣿⣿⣿⣿⣟⢸⡕⢸⣿⣿⣿⣿⣿⣿⣿⣿⣿⣿⣿⢵⢕⠀⠀⠀⠀⠀⠀⠀⠀⠀⠀⠀⠀</a:t>
            </a:r>
            <a:br/>
            <a:r>
              <a:t>⠀⠀⠀⠀⠀⠀⠀⠀⠀⠀⠀⣿⣿⣿⣿⣿⣿⣿⡇⢕⢕⢕⢕⢕⢕⢕⢱⣿⣿⣿⣿⣿⣿⣿⣿⣿⣿⣿⣿⣿⣿⣿⡿⢿⢿⢿⣿⣿⣿⣿⣿⣿⣿⡇⢸⢕⣹⣿⣿⣿⣿⣿⣿⣿⣿⣿⣿⢕⢕⠀⠀⠀⠀⠀⠀⠀⠀⠀⠀⠀⠀</a:t>
            </a:r>
            <a:br/>
            <a:r>
              <a:t>⠀⠀⠀⠀⠀⠀⠀⠀⠀⠀⠀⣿⣿⣿⣿⣿⣿⣿⡕⢕⢕⢕⢕⢕⢕⢱⣿⣿⣿⣿⣿⣿⣿⣿⡿⣿⣿⣿⢿⢿⢏⢕⢜⢕⢜⣽⣿⣿⣿⣿⣿⣿⣿⢱⡏⢹⣿⣿⣿⣿⣿⣿⣿⣿⣿⣿⣿⡕⢕⠀⠀⠀⠀⠀⠀⠀⠀⠀⠀⠀⠀</a:t>
            </a:r>
            <a:br/>
            <a:r>
              <a:t>⠀⠀⠀⠀⠀⠀⠀⠀⠀⠀⠀⣿⣿⣿⣿⣿⣿⣿⡇⢕⢕⢕⢕⢕⢕⢕⢟⢟⢟⢝⢹⣝⣷⣼⡕⢕⢕⣕⢸⣯⢇⣱⣷⡧⢕⣿⣿⣿⣿⣿⣿⣿⣿⣵⢣⡎⢻⣿⣿⣿⣿⣿⣿⣿⣿⣿⣿⣿⢇⠀⠀⠀⠀⠀⠀⠀⠀⠀⠀⠀⠀</a:t>
            </a:r>
            <a:br/>
            <a:r>
              <a:t>⠀⠀⠀⠀⠀⠀⠀⠀⠀⠀⠀⣿⣿⣿⣿⣿⣿⣿⣧⢕⢕⣕⡕⢕⢕⢕⣵⣵⣷⣾⣿⣿⣽⣾⣿⣟⢹⢏⣸⣿⣿⣿⣿⣣⣿⣿⣿⣿⣿⣿⣿⣿⣿⣎⡼⢇⣼⣿⣿⣿⣿⣿⣿⣿⣿⣿⣿⡟⢗⠀⠀⠀⠀⠀⠀⠀⠀⠀⠀⠀⠀</a:t>
            </a:r>
            <a:br/>
            <a:r>
              <a:t>⠀⠀⠀⠀⠀⠀⠀⠀⠀⠀⠀⣿⣿⣿⣿⣿⣿⣿⣿⣷⣿⣿⣿⣷⣿⣷⣿⣿⣿⣿⣿⣿⣷⣿⣿⣿⣧⣾⣿⣿⣿⣿⣿⣿⣿⣿⣿⣿⣿⣿⣿⣿⣿⢸⢇⣱⢿⣿⣿⣿⣿⣿⣿⣿⣿⣿⣿⡗⣿⠀⠀⠀⠀⠀⠀⠀⠀⠀⠀⠀⠀</a:t>
            </a:r>
            <a:br/>
            <a:r>
              <a:t>⠀⠀⠀⠀⠀⠀⠀⠀⠀⠀⠀⣿⣿⣿⣿⣿⣿⣿⣿⣿⣿⣿⣿⣞⣿⣿⣿⣿⣿⣿⣿⣿⣿⣿⣿⣿⣿⣿⣿⣿⣿⣿⣿⣿⣿⣿⣿⣿⣿⣿⣿⣿⣿⢿⢸⡇⣸⣿⣿⣿⣿⣿⣿⣿⣿⣿⣿⣿⣿⠀⠀⠀⠀⠀⠀⠀⠀⠀⠀⠀⠀</a:t>
            </a:r>
            <a:br/>
            <a:r>
              <a:t>⠀⠀⠀⠀⠀⠀⠀⠀⠀⠀⠀⣿⣿⣿⣿⣿⣿⣿⣿⣿⣿⣟⢿⣿⣿⣿⣿⣿⣿⣿⣿⣿⣿⣿⣿⣿⣿⣿⣿⣿⣿⣿⣿⣿⣿⣿⣿⣿⣿⣿⣿⣿⣿⡎⢎⢜⣿⣿⣿⣿⣿⣿⣿⣿⣿⣿⣿⣿⣿⠀⠀⠀⠀⠀⠀⠀⠀⠀⠀⠀⠀</a:t>
            </a:r>
            <a:br/>
            <a:r>
              <a:t>⠀⠀⠀⠀⠀⠀⠀⠀⠀⠀⠀⣿⣿⣿⣿⣿⣿⣿⣿⣿⣿⣷⣿⣿⣿⣿⣿⣿⣿⣿⣿⣿⣿⣿⣿⣿⣿⣽⣿⣷⣿⣿⣿⣿⣿⣿⣿⣿⣿⣿⣿⣿⣿⢇⢟⡜⢹⣿⣿⣿⣿⣿⣿⣿⣿⣿⣿⣿⣻⠀⠀⠀⠀⠀⠀⠀⠀⠀⠀⠀⠀</a:t>
            </a:r>
            <a:br/>
            <a:r>
              <a:t>⠀⠀⠀⠀⠀⠀⠀⠀⠀⠀⠀⣿⣿⣿⣿⣿⣿⣿⣿⣿⣿⣏⢿⣿⣿⣿⣿⣿⣿⣿⣿⣿⣿⣿⣿⣿⣿⣿⣿⣿⣿⣿⣿⣿⣿⣿⣿⣿⣿⣿⣿⣿⣿⢱⣣⡧⣼⣿⣿⣿⣿⣿⣿⣿⣿⣿⣿⣿⢸⠀⠀⠀⠀⠀⠀⠀⠀⠀⠀⠀⠀</a:t>
            </a:r>
            <a:br/>
            <a:r>
              <a:t>⠀⠀⠀⠀⠀⠀⠀⠀⠀⠀⠀⣿⣿⣿⣿⣿⣿⣿⣿⣿⣿⣿⣮⡻⣿⣿⣿⣿⣿⣿⣿⣿⣿⣿⣿⣿⣿⣿⣿⣿⣿⣿⣿⣿⣿⣿⣿⣿⣿⣿⣿⣿⣿⡇⢻⢕⣾⣿⣿⣿⣿⣿⣿⣿⣿⣿⣿⣿⡕⠀⠀⠀⠀⠀⠀⠀⠀⠀⠀⠀⠀</a:t>
            </a:r>
            <a:br/>
            <a:r>
              <a:t>⠀⠀⠀⠀⠀⠀⠀⠀⠀⠀⠀⣿⣿⣿⣿⣿⣿⣿⣿⣿⣿⣿⣿⣷⣜⢿⣿⣿⣿⣿⣿⣿⣿⣿⣿⣿⣿⣿⣿⣿⣿⣿⣿⣿⣿⣿⣿⣿⣿⣿⣿⣿⣿⣿⡇⣿⣕⣿⣿⣿⣿⣿⣿⣿⣿⣿⣿⣿⡕⠀⠀⠀⠀⠀⠀⠀⠀⠀⠀⠀⠀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⠀⠀⠀⠀⠀⠀⠀⠀⠀⠀⠀⣿⣿⣿⣿⣿⣿⣿⣿⣿⣿⣿⣿⣿⣿⣿⣿⣿⣿⣿⣿⣿⣿⣿⣿⣿⣿⣿⣿⣿⣿⣿⣿⣿⣿⣿⣿⣿⣿⣿⣿⣿⣿⣿⢷⢕⢻⣿⣿⣿⣿⣿⣿⣿⣿⣿⣿⣿⡇⠀⠀⠀⠀⠀⠀⠀⠀⠀⠀⠀⠀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⠀⠀⠀⠀⠀⠀⠀⠀⠀⠀⠀⣿⣿⣿⣿⣿⣿⣿⣿⣿⣿⣿⣿⣿⣿⣿⣿⣿⣿⣿⣿⣿⣿⣿⣿⣿⣿⣿⣿⣿⣿⣿⣿⣿⣿⣿⣿⣿⣿⣿⣿⣿⣿⣿⡼⣱⢝⣿⣿⣿⣿⣿⣿⣿⣿⣿⣿⣿⣇⠀⠀⠀⠀⠀⠀⠀⠀⠀⠀⠀⠀</a:t>
            </a:r>
            <a:br/>
            <a:r>
              <a:t>⠀⠀⠀⠀⠀⠀⠀⠀⠀⠀⠀⣿⣿⣿⣿⣿⣿⣿⣿⣿⣿⣿⣿⣿⣿⣿⣿⣿⣿⣿⣿⣿⣿⣯⣼⣿⣿⣿⣿⣿⣿⣿⣿⣿⣿⣿⣿⣿⣿⣿⣿⣿⣿⣯⡇⡝⣵⣿⣿⣿⣿⣿⣿⣿⣿⣿⣿⣿⣿⠀⠀⠀⠀⠀⠀⠀⠀⠀⠀⠀⠀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⠀⠀⠀⠀⠀⠀⠀⠀⠀⠀⠀⣿⣿⣿⣿⣿⣿⣿⣿⣿⣿⣿⣿⣿⣿⣿⣿⣿⣿⣿⣿⣿⣿⣿⣿⣿⣿⣿⣿⣿⣿⣿⣿⣿⣿⣿⣿⣿⣿⣿⣿⣿⣿⣿⢹⢕⡸⣿⣿⣿⣿⣿⣿⣿⣿⣿⣿⣿⣿⠀⠀⠀⠀⠀⠀⠀⠀⠀⠀⠀⠀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⠀⠀⠀⠀⠀⠀⠀⠀⠀⠀⠀⣿⣿⣿⣿⣿⣿⣿⣿⣿⣿⣿⣿⣿⣿⣿⣿⣿⣿⣿⣿⣿⣿⣿⣿⣿⣿⣿⣿⣿⣿⣿⣿⣿⣿⣿⣿⣿⣿⣿⣿⣿⣿⣿⡞⢸⢕⣿⣿⣿⣿⣿⣿⣿⣿⣿⣿⣿⣿⠀⠀⠀⠀⠀⠀⠀⠀⠀⠀⠀⠀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⠀⠀⠀⠀⠀⠀⠀⠀⠀⠀⠀⠛⠛⠛⠛⠛⠛⠛⠛⠛⠛⠛⠛⠛⠛⠛⠛⠛⠛⠛⠛⠛⠛⠛⠛⠛⠛⠛⠛⠛⠛⠛⠛⠛⠛⠛⠛⠛⠛⠛⠛⠛⠛⠃⠃⠑⠑⠛⠛⠛⠛⠛⠛⠛⠛⠛⠛⠛⠛⠀⠀⠀⠀⠀⠀⠀⠀⠀⠀⠀⠀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⠀⠀⠀⠀⠀⠀⠀⠀⠀⠀⠀⣿⣿⣿⣿⣿⣿⣿⣿⣿⣿⣿⢟⢕⢕⢕⢕⢕⢕⢕⢱⣱⡜⣿⣿⣿⣿⣿⡷⡕⢕⢻⣿⣿⣿⣿⣿⣿⣿⣿⣿⣿⣝⢕⡜⢱⣼⣻⣿⣿⣿⣿⣿⣿⣿⣿⣝⢕⢕⠀⠀⠀⠀⠀⠀⠀⠀⠀⠀⠀⠀</a:t>
            </a:r>
            <a:br/>
            <a:r>
              <a:t>⠀⠀⠀⠀⠀⠀⠀⠀⠀⠀⠀⣿⣿⣿⣿⣿⣿⣿⣿⣿⣿⡵⢕⢕⢕⢕⢕⢕⢕⢕⢱⣿⣟⡮⣜⢟⢝⢟⢕⢇⢕⢸⣿⣿⣿⣿⣿⣿⣿⣿⣿⣿⡇⢕⢕⢕⣿⣿⣿⣿⣿⣿⣽⣿⣿⣿⡧⢕⢕⠀⠀⠀⠀⠀⠀⠀⠀⠀⠀⠀⠀</a:t>
            </a:r>
            <a:br/>
            <a:r>
              <a:t>⠀⠀⠀⠀⠀⠀⠀⠀⠀⠀⠀⣿⣿⣿⣿⣿⣿⣿⣿⡿⢕⢕⢕⢕⢕⢕⢕⢕⢕⢕⣸⢿⢟⡝⢇⢕⢕⢕⣱⣷⣷⣿⣿⣿⣿⣿⣿⣿⣿⣿⣿⣿⡏⡇⢜⢻⣿⣿⣿⣿⣿⣿⣿⣿⣿⣿⡇⢕⢕⠀⠀⠀⠀⠀⠀⠀⠀⠀⠀⠀⠀</a:t>
            </a:r>
            <a:br/>
            <a:r>
              <a:t>⠀⠀⠀⠀⠀⠀⠀⠀⠀⠀⠀⣿⣿⣿⣿⣿⣿⣿⡿⢟⢕⢕⢕⢕⢕⢕⢕⢜⢕⡕⢕⢕⢕⣕⣱⣵⣿⣿⣿⣿⣿⣿⣿⣿⣿⣿⣿⣿⣿⣿⣿⣿⣷⢕⢇⢜⣿⣿⣿⣿⣿⣿⣿⣿⣿⣿⡧⢕⢕⠀⠀⠀⠀⠀⠀⠀⠀⠀⠀⠀⠀</a:t>
            </a:r>
            <a:br/>
            <a:r>
              <a:t>⠀⠀⠀⠀⠀⠀⠀⠀⠀⠀⠀⣿⣿⣿⣿⣿⣿⣿⢇⢕⢕⢕⢕⢕⢕⢕⢕⢕⢕⣵⣷⣾⣿⣿⣿⣿⣿⣿⣿⣿⣿⣿⣿⣿⣿⣿⣿⣿⣿⣿⣿⣿⡟⡵⢕⡵⣿⣿⣿⣿⣿⣿⣿⣿⣿⣿⡯⢱⢕⠀⠀⠀⠀⠀⠀⠀⠀⠀⠀⠀⠀</a:t>
            </a:r>
            <a:br/>
            <a:r>
              <a:t>⠀⠀⠀⠀⠀⠀⠀⠀⠀⠀⠀⣿⣿⣿⣿⣿⣿⡿⢕⢕⢕⢕⢕⢕⢕⢕⢕⣱⣿⣿⣿⣿⣿⣿⣿⣿⣿⣿⣿⣿⣿⣿⣿⣿⣿⣿⣿⣿⣿⣿⣿⣿⣇⡱⣕⢇⣿⣿⣿⣿⣿⣿⣿⣿⣿⣿⡇⢇⢕⠀⠀⠀⠀⠀⠀⠀⠀⠀⠀⠀⠀</a:t>
            </a:r>
            <a:br/>
            <a:r>
              <a:t>⠀⠀⠀⠀⠀⠀⠀⠀⠀⠀⠀⣿⣿⣿⣿⣿⣿⣷⢜⢕⢕⢕⢕⢕⢕⢕⣱⣿⣿⣿⣿⣿⣿⣿⣿⣿⣿⣿⣿⣿⣿⣿⡿⢿⢟⢻⣿⣿⣿⣿⣿⣿⣯⢕⣿⢕⣿⣿⣿⣿⣿⣿⣿⣿⣿⣿⣗⢕⢜⠀⠀⠀⠀⠀⠀⠀⠀⠀⠀⠀⠀</a:t>
            </a:r>
            <a:br/>
            <a:r>
              <a:t>⠀⠀⠀⠀⠀⠀⠀⠀⠀⠀⠀⣿⣿⣿⣿⣿⣿⣿⡕⢕⢕⢕⢕⢕⢕⢾⣿⣿⣿⣿⣿⣿⣿⣿⢿⣿⣿⢿⣿⢟⢝⢕⢜⢕⢱⣾⣿⣿⣿⣿⣿⣿⡯⢻⢕⢻⣿⣿⣿⣿⣿⣿⣿⣿⣿⣿⣯⡕⢕⠀⠀⠀⠀⠀⠀⠀⠀⠀⠀⠀⠀</a:t>
            </a:r>
            <a:br/>
            <a:r>
              <a:t>⠀⠀⠀⠀⠀⠀⠀⠀⠀⠀⠀⣿⣿⣿⣿⣿⣿⣿⡇⢕⢕⢕⢕⢕⢕⢕⢟⢟⢝⢝⢝⣝⣷⣯⣕⢕⢕⣕⢕⣯⣇⣱⣷⢕⢱⣿⣿⣿⣿⣿⣿⣿⣷⡎⢷⢇⣿⣿⣿⣿⣿⣿⣿⣿⣿⣿⣿⡿⢕⠀⠀⠀⠀⠀⠀⠀⠀⠀⠀⠀⠀</a:t>
            </a:r>
            <a:br/>
            <a:r>
              <a:t>⠀⠀⠀⠀⠀⠀⠀⠀⠀⠀⠀⣿⣿⣿⣿⣿⣿⣿⣧⢕⢕⣕⣕⢕⢕⢕⣵⣵⣷⣿⣿⣿⣾⣿⣿⣝⢕⢝⣾⣿⣿⣿⣟⣸⣿⣿⣿⣿⣿⣿⣿⣿⣧⢇⢞⢱⣿⣿⣿⣿⣿⣿⣿⣿⣿⣿⣿⢟⣏⠀⠀⠀⠀⠀⠀⠀⠀⠀⠀⠀⠀</a:t>
            </a:r>
            <a:br/>
            <a:r>
              <a:t>⠀⠀⠀⠀⠀⠀⠀⠀⠀⠀⠀⣿⣿⣿⣿⣿⣿⣿⣿⣷⣿⣿⣿⣿⣷⣾⣿⣿⣿⣿⣿⣿⣿⣿⣿⣿⣷⣾⣿⣿⣿⣿⣿⣿⣿⣿⣿⣿⣿⣿⣿⣿⣿⢜⢕⢞⣿⣿⣿⣿⣿⣿⣿⣿⣿⣿⣿⣱⣿⠀⠀⠀⠀⠀⠀⠀⠀⠀⠀⠀⠀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⠀⠀⠀⠀⠀⠀⠀⠀⠀⠀⠀⣿⣿⣿⣿⣿⣿⣿⣿⣿⣿⣿⣿⣿⣿⣿⣿⣿⣿⣿⣿⣿⣿⣿⣿⣿⣿⣿⣿⣿⣿⣿⣿⣿⣿⣿⣿⣿⣿⣿⣿⣿⣟⡕⢸⣕⣿⣿⣿⣿⣿⣿⣿⣿⣿⣿⣿⣿⣿⠀⠀⠀⠀⠀⠀⠀⠀⠀⠀⠀⠀</a:t>
            </a:r>
            <a:br/>
            <a:r>
              <a:t>⠀⠀⠀⠀⠀⠀⠀⠀⠀⠀⠀⣿⣿⣿⣿⣿⣿⣿⣿⣿⣿⡿⣿⣿⣿⣿⣿⣿⣿⣿⣿⣿⣿⣿⣿⣿⣿⣿⣿⣿⣿⣿⣿⣿⣿⣿⣿⣿⣿⣿⣿⣿⣷⢕⡇⢸⣿⣿⣿⣿⣿⣿⣿⣿⣿⣿⣿⣿⣟⠀⠀⠀⠀⠀⠀⠀⠀⠀⠀⠀⠀</a:t>
            </a:r>
            <a:br/>
            <a:r>
              <a:t>⠀⠀⠀⠀⠀⠀⠀⠀⠀⠀⠀⣿⣿⣿⣿⣿⣿⣿⣿⣿⣿⣿⣿⣿⣿⣿⣿⣿⣿⣿⣿⣿⣿⣿⣿⣿⣯⣿⣷⣾⣿⣿⣿⣿⣿⣿⣿⣿⣿⣿⣿⣿⣿⣵⢱⡇⢹⣿⣿⣿⣿⣿⣿⣿⣿⣿⣿⣏⣿⠀⠀⠀⠀⠀⠀⠀⠀⠀⠀⠀⠀</a:t>
            </a:r>
            <a:br/>
            <a:r>
              <a:t>⠀⠀⠀⠀⠀⠀⠀⠀⠀⠀⠀⣿⣿⣿⣿⣿⣿⣿⣿⣿⣿⡟⢿⣿⣿⣿⣿⣿⣿⣿⣿⣿⣿⣿⣿⣿⣿⣿⣿⣿⣿⣿⣿⣿⣿⣿⣿⣿⣿⣿⣿⣿⣿⡼⡵⢣⣾⣿⣿⣿⣿⣿⣿⣿⣿⣿⣿⣇⢿⠀⠀⠀⠀⠀⠀⠀⠀⠀⠀⠀⠀</a:t>
            </a:r>
            <a:br/>
            <a:r>
              <a:t>⠀⠀⠀⠀⠀⠀⠀⠀⠀⠀⠀⣿⣿⣿⣿⣿⣿⣿⣿⣿⣿⣿⣮⢻⣿⣿⣿⣿⣿⣿⣿⣿⣿⣿⣿⣿⣿⣿⣿⣿⣿⣿⣿⣿⣿⣿⣿⣿⣿⣿⣿⣿⣿⡇⣮⣱⢿⣿⣿⣿⣿⣿⣿⣿⣿⣿⣿⣷⢕⠀⠀⠀⠀⠀⠀⠀⠀⠀⠀⠀⠀</a:t>
            </a:r>
            <a:br/>
            <a:r>
              <a:t>⠀⠀⠀⠀⠀⠀⠀⠀⠀⠀⠀⣿⣿⣿⣿⣿⣿⣿⣿⣿⣿⣿⣿⣷⣜⢿⣿⣿⣿⣿⣿⣿⣿⣿⣿⣿⣿⣿⣿⣿⣿⣿⣿⣿⣿⣿⣿⣿⣿⣿⣿⣿⣿⢿⡕⣷⣼⣿⣿⣿⣿⣿⣿⣿⣿⣿⣿⣿⡕⠀⠀⠀⠀⠀⠀⠀⠀⠀⠀⠀⠀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⠀⠀⠀⠀⠀⠀⠀⠀⠀⠀⠀⣿⣿⣿⣿⣿⣿⣿⣿⣿⣿⣿⣿⣿⣿⣿⣿⣿⣿⣿⣿⣿⣿⣿⣿⣿⣿⣿⣿⣿⣿⣿⣿⣿⣿⣿⣿⣿⣿⣿⣿⣿⣿⡿⡪⢕⣿⣿⣿⣿⣿⣿⣿⣿⣿⣿⣿⣿⢕⠀⠀⠀⠀⠀⠀⠀⠀⠀⠀⠀⠀</a:t>
            </a:r>
            <a:br/>
            <a:r>
              <a:t>⠀⠀⠀⠀⠀⠀⠀⠀⠀⠀⠀⣿⣿⣿⣿⣿⣿⣿⣿⣿⣿⣿⣿⣿⣿⣿⣿⣿⣿⣿⣿⣿⣿⣿⢿⣿⣿⣿⣿⣿⣿⣿⣿⣿⣿⣿⣿⣿⣿⣿⣿⣿⣿⣧⡏⢜⢸⣿⣿⣿⣿⣿⣿⣿⣿⣿⣿⣿⡇⠀⠀⠀⠀⠀⠀⠀⠀⠀⠀⠀⠀</a:t>
            </a:r>
            <a:br/>
            <a:r>
              <a:t>⠀⠀⠀⠀⠀⠀⠀⠀⠀⠀⠀⣿⣿⣿⣿⣿⣿⣿⣿⣿⣿⣿⣿⣿⣿⣿⣿⣿⣿⣿⣿⣿⣿⣿⣾⣿⣿⣿⣿⣿⣿⣿⣿⣿⣿⣿⣿⣿⣿⣿⣿⣿⣿⢸⣣⢿⣼⣿⣿⣿⣿⣿⣿⣿⣿⣿⣿⣿⡷⠀⠀⠀⠀⠀⠀⠀⠀⠀⠀⠀⠀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⠀⠀⠀⠀⠀⠀⠀⠀⠀⠀⠀⣿⣿⣿⣿⣿⣿⣿⣿⣿⣿⣿⣿⣿⣿⣿⣿⣿⣿⣿⣿⣿⣿⣿⣿⣿⣿⣿⣿⣿⣿⣿⣿⣿⣿⣿⣿⣿⣿⣿⣿⣿⣿⡇⣻⢕⢻⣿⣿⣿⣿⣿⣿⣿⣿⣿⣿⣿⡏⠀⠀⠀⠀⠀⠀⠀⠀⠀⠀⠀⠀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⠀⠀⠀⠀⠀⠀⠀⠀⠀⠀⠀⣿⣿⣿⣿⣿⣿⣿⣿⣿⣿⣿⣿⣿⣿⣿⣿⣿⣿⣿⣿⣿⣿⣿⣿⣿⣿⣿⣿⣿⣿⣿⣿⣿⣿⣿⣿⣿⣿⣿⣿⣿⣿⣷⢇⡝⢱⣿⣿⣿⣿⣿⣿⣿⣿⣿⣿⣿⣧⠀⠀⠀⠀⠀⠀⠀⠀⠀⠀⠀⠀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⠀⠀⠀⠀⠀⠀⠀⠀⠀⠀⠀⠛⠛⠛⠛⠛⠛⠛⠛⠛⠛⠛⠛⠛⠛⠛⠛⠛⠛⠛⠛⠛⠛⠛⠛⠛⠛⠛⠛⠛⠛⠛⠛⠛⠛⠛⠛⠛⠛⠛⠛⠛⠛⠛⠓⠑⠙⠛⠛⠛⠛⠛⠛⠛⠛⠛⠛⠛⠋⠀⠀⠀⠀⠀⠀⠀⠀⠀⠀⠀⠀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⠀⠀⠀⠀⠀⠀⠀⠀⠀⠀⠀⣿⣿⣿⣿⣿⣿⣿⣿⣿⣿⢏⢕⢕⢕⢕⢕⢕⢸⣿⣿⣷⣜⢿⣿⣿⣿⢿⢷⢕⢜⣿⣿⣿⣿⣿⣿⣿⣿⣿⣿⣿⡜⢕⢜⢸⣷⣿⣿⣿⢿⣿⣿⣿⣿⣿⢕⢕⢕⠀⠀⠀⠀⠀⠀⠀⠀⠀⠀⠀⠀</a:t>
            </a:r>
            <a:br/>
            <a:r>
              <a:t>⠀⠀⠀⠀⠀⠀⠀⠀⠀⠀⠀⣿⣿⣿⣿⣿⣿⣿⣿⣟⢕⢕⢕⢕⢕⢕⢕⢕⢜⣿⣿⣿⡯⡗⢜⢕⢜⢕⢕⢇⢕⣿⣿⣿⣿⣿⣿⣿⣿⣿⣿⣿⡇⡜⢕⣸⣿⣿⣿⣿⣿⣷⣾⣿⣿⣟⢇⢕⢕⠀⠀⠀⠀⠀⠀⠀⠀⠀⠀⠀⠀</a:t>
            </a:r>
            <a:br/>
            <a:r>
              <a:t>⠀⠀⠀⠀⠀⠀⠀⠀⠀⠀⠀⣿⣿⣿⣿⣿⣿⣿⣿⣇⢕⢕⢕⢕⢕⢕⢕⣼⣝⢵⢞⢇⢕⢜⢕⢕⢕⢕⣱⣾⣿⣿⣿⣿⣿⣿⣿⣿⣿⣿⣿⣿⢜⡕⢜⣹⣿⣿⣿⣿⣿⣿⣿⣿⣿⣿⢇⢕⢕⠀⠀⠀⠀⠀⠀⠀⠀⠀⠀⠀⠀</a:t>
            </a:r>
            <a:br/>
            <a:r>
              <a:t>⠀⠀⠀⠀⠀⠀⠀⠀⠀⠀⠀⣿⣿⣿⣿⣿⣿⣿⢇⢕⢕⢕⢕⢝⢇⢇⢕⢝⣯⢕⢕⢕⣱⣵⣧⣧⣼⣿⣿⣿⣿⣿⣿⣿⣿⣿⣿⣿⣿⣿⣿⣿⡎⢱⡕⢸⣿⣿⣿⣿⣿⣿⣿⣿⣿⣿⡇⢕⢕⠀⠀⠀⠀⠀⠀⠀⠀⠀⠀⠀⠀</a:t>
            </a:r>
            <a:br/>
            <a:r>
              <a:t>⠀⠀⠀⠀⠀⠀⠀⠀⠀⠀⠀⣿⣿⣿⣿⣿⣿⡏⢕⢕⢕⢕⢕⢕⢕⢕⢕⣱⣼⣷⣿⣿⣿⣿⣿⣿⣿⣿⣿⣿⣿⣿⣿⣿⣿⣿⣿⣿⣿⣿⣿⣿⣕⢎⢕⣾⣿⣿⣿⣿⣿⣿⣿⣿⣿⣿⢇⡕⢕⠀⠀⠀⠀⠀⠀⠀⠀⠀⠀⠀⠀</a:t>
            </a:r>
            <a:br/>
            <a:r>
              <a:t>⠀⠀⠀⠀⠀⠀⠀⠀⠀⠀⠀⣿⣿⣿⣿⣿⣿⡇⡕⢕⢕⢕⢕⢕⢕⢕⢱⣿⣿⣿⣿⣿⣿⣿⣿⣿⣿⣿⣿⣿⣿⣿⣿⣿⣿⣿⣿⣿⣿⣿⣿⣿⣵⢇⡕⢹⣿⣿⣿⣿⣿⣿⣿⣿⣿⣿⢏⢝⡕⠀⠀⠀⠀⠀⠀⠀⠀⠀⠀⠀⠀</a:t>
            </a:r>
            <a:br/>
            <a:r>
              <a:t>⠀⠀⠀⠀⠀⠀⠀⠀⠀⠀⠀⣿⣿⣿⣿⣿⣿⡇⢕⢕⢕⢕⢕⢕⣕⣵⣿⣿⣿⣿⣿⣿⣿⣿⣿⣿⣿⣿⣿⣿⣿⢿⡟⢟⣟⣿⣿⣿⣿⣿⣿⣿⡻⣱⢇⣸⣿⣿⣿⣿⣿⣿⣿⣿⣿⣿⡇⢕⢕⠀⠀⠀⠀⠀⠀⠀⠀⠀⠀⠀⠀</a:t>
            </a:r>
            <a:br/>
            <a:r>
              <a:t>⠀⠀⠀⠀⠀⠀⠀⠀⠀⠀⠀⣿⣿⣿⣿⣿⣿⣿⢕⢕⢕⢕⢕⢕⢜⢻⣿⣿⣿⣿⣿⣿⢿⡟⢿⢿⢝⢿⢟⡕⢕⡕⢕⢕⣺⣿⣿⣿⣿⣿⣿⣿⡇⢿⢕⣿⣿⣿⣿⣿⣿⣿⣿⣿⣿⣿⣷⡕⢕⠀⠀⠀⠀⠀⠀⠀⠀⠀⠀⠀⠀</a:t>
            </a:r>
            <a:br/>
            <a:r>
              <a:t>⠀⠀⠀⠀⠀⠀⠀⠀⠀⠀⠀⣿⣿⣿⣿⣿⣿⣿⢕⢕⢕⢕⢕⢕⢕⢕⢕⢕⣕⣱⣽⡿⣿⣿⣧⣕⣵⣵⣾⣷⣷⣿⡗⣱⣿⣿⣿⣿⣿⣿⣿⣿⣗⢕⡿⢕⣿⣿⣿⣿⣿⣿⣿⣿⣿⣿⣿⣧⢕⠀⠀⠀⠀⠀⠀⠀⠀⠀⠀⠀⠀</a:t>
            </a:r>
            <a:br/>
            <a:r>
              <a:t>⠀⠀⠀⠀⠀⠀⠀⠀⠀⠀⠀⣿⣿⣿⣿⣿⣿⣿⣇⣵⣷⣷⣵⣕⣕⣱⣾⣿⣿⣿⣿⣿⣿⣿⣿⣧⢝⣾⣿⣿⣿⣯⣵⣾⣿⣿⣿⣿⣿⣿⣿⣿⡟⣷⢝⢺⣿⣿⣿⣿⣿⣿⣿⣿⣿⣿⣿⣸⣕⠀⠀⠀⠀⠀⠀⠀⠀⠀⠀⠀⠀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⠀⠀⠀⠀⠀⠀⠀⠀⠀⠀⠀⣿⣿⣿⣿⣿⣿⣿⣿⣿⣿⣿⣿⣿⣿⣿⣿⣿⣿⣿⣿⣿⣿⣿⣿⣿⣿⣿⣿⣿⣿⣿⣿⣿⣿⣿⣿⣿⣿⣿⣿⣿⣇⡜⣵⢟⣿⣿⣿⣿⣿⣿⣿⣿⣿⣿⣿⣸⣿⠀⠀⠀⠀⠀⠀⠀⠀⠀⠀⠀⠀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⠀⠀⠀⠀⠀⠀⠀⠀⠀⠀⠀⣿⣿⣿⣿⣿⣿⣿⣿⣿⣿⣿⣿⣿⣿⣿⣿⣿⣿⣿⣿⣿⣿⣿⣿⣿⣿⣿⣿⣿⣿⣿⣿⣿⣿⣿⣿⣿⣿⣿⣿⣿⣟⡇⢵⣱⣿⣿⣿⣿⣿⣿⣿⣿⣿⣿⣿⣿⣿⠀⠀⠀⠀⠀⠀⠀⠀⠀⠀⠀⠀</a:t>
            </a:r>
            <a:br/>
            <a:r>
              <a:t>⠀⠀⠀⠀⠀⠀⠀⠀⠀⠀⠀⣿⣿⣿⣿⣿⣿⣿⣿⣿⣿⣹⣿⣿⣿⣿⣿⣿⣿⣿⣿⣿⣿⣿⣿⣿⣿⡿⢿⣿⣿⣿⣿⣿⣿⣿⣿⣿⣿⣿⣿⣿⣿⢸⡕⡽⣿⣿⣿⣿⣿⣿⣿⣿⣿⣿⣿⣿⣿⠀⠀⠀⠀⠀⠀⠀⠀⠀⠀⠀⠀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⠀⠀⠀⠀⠀⠀⠀⠀⠀⠀⠀⣿⣿⣿⣿⣿⣿⣿⣿⣿⣿⣿⣿⣿⣿⣿⣿⣿⣿⣿⣿⣿⣿⣿⣿⣿⣿⣿⣿⣿⣿⣿⣿⣿⣿⣿⣿⣿⣿⣿⣿⣿⡏⢎⢜⢕⣿⣿⣿⣿⣿⣿⣿⣿⣿⣿⣿⡼⣿⠀⠀⠀⠀⠀⠀⠀⠀⠀⠀⠀⠀</a:t>
            </a:r>
            <a:br/>
            <a:r>
              <a:t>⠀⠀⠀⠀⠀⠀⠀⠀⠀⠀⠀⣿⣿⣿⣿⣿⣿⣿⣿⣿⣿⡹⣿⣿⣿⣿⣿⣿⣿⣿⣿⣿⣿⣿⣿⣿⣿⣿⣿⣿⣿⣿⣿⣿⣿⣿⣿⣿⣿⣿⣿⣿⣧⢳⡞⢱⣿⣿⣿⣿⣿⣿⣿⣿⣿⣿⣿⣗⢻⠀⠀⠀⠀⠀⠀⠀⠀⠀⠀⠀⠀</a:t>
            </a:r>
            <a:br/>
            <a:r>
              <a:t>⠀⠀⠀⠀⠀⠀⠀⠀⠀⠀⠀⣿⣿⣿⣿⣿⣿⣿⣿⣿⣿⣿⣮⢻⣿⣿⣿⣿⣿⣿⣿⣿⣿⣿⣿⣿⣿⣿⣿⣿⣿⣿⣿⣿⣿⣿⣿⣿⣿⣿⣿⣿⣿⣱⢣⡞⢻⣿⣿⣿⣿⣿⣿⣿⣿⣿⣿⡟⢜⠀⠀⠀⠀⠀⠀⠀⠀⠀⠀⠀⠀</a:t>
            </a:r>
            <a:br/>
            <a:r>
              <a:t>⠀⠀⠀⠀⠀⠀⠀⠀⠀⠀⠀⣿⣿⣿⣿⣿⣿⣿⣿⣿⣿⣿⣿⣷⣜⣿⣿⣿⣿⣿⣿⣿⣿⣿⣿⣿⣿⣿⣿⣿⣿⣿⣿⣿⣿⣿⣿⣿⣿⣿⣿⣿⣷⣿⢱⢷⣾⣿⣿⣿⣿⣿⣿⣿⣿⣿⣿⣷⢕⠀⠀⠀⠀⠀⠀⠀⠀⠀⠀⠀⠀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⠀⠀⠀⠀⠀⠀⠀⠀⠀⠀⠀⣿⣿⣿⣿⣿⣿⣿⣿⣿⣿⣿⣿⣿⣿⣿⣿⣿⣿⣿⣿⣿⣿⣿⣿⣿⣿⣿⣿⣿⣿⣿⣿⣿⣿⣿⣿⣿⣿⣿⣿⣿⣿⡟⡕⢸⣿⣿⣿⣿⣿⣿⣿⣿⣿⣿⣿⣿⢕⠀⠀⠀⠀⠀⠀⠀⠀⠀⠀⠀⠀</a:t>
            </a:r>
            <a:br/>
            <a:r>
              <a:t>⠀⠀⠀⠀⠀⠀⠀⠀⠀⠀⠀⣿⣿⣿⣿⣿⣿⣿⣿⣿⣿⣿⣿⣿⣿⣿⣿⣿⣿⣿⣿⣿⣿⢟⣿⣿⣿⣿⣿⣿⣿⣿⣿⣿⣿⣿⣿⣿⣿⣿⣿⣿⣿⣿⡻⡇⢸⣿⣿⣿⣿⣿⣿⣿⣿⣿⣿⣿⡇⠀⠀⠀⠀⠀⠀⠀⠀⠀⠀⠀⠀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⠀⠀⠀⠀⠀⠀⠀⠀⠀⠀⠀⣿⣿⣿⣿⣿⣿⣿⣿⣿⣿⣿⣿⣿⣿⣿⣿⣿⣿⣿⣿⣿⣿⣿⣿⣿⣿⣿⣿⣿⣿⣿⣿⣿⣿⣿⣿⣿⣿⣿⣿⣿⣿⣿⡼⢹⣿⣿⣿⣿⣿⣿⣿⣿⣿⣿⣿⣿⡏⠀⠀⠀⠀⠀⠀⠀⠀⠀⠀⠀⠀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⠀⠀⠀⠀⠀⠀⠀⠀⠀⠀⠀⣿⣿⣿⣿⣿⣿⣿⣿⣿⣿⣿⣿⣿⣿⣿⣿⣿⣿⣿⣿⣿⣿⣿⣿⣿⣿⣿⣿⣿⣿⣿⣿⣿⣿⣿⣿⣿⣿⣿⣿⣿⣿⣇⡿⡵⢹⣿⣿⣿⣿⣿⣿⣿⣿⣿⣿⣿⡇⠀⠀⠀⠀⠀⠀⠀⠀⠀⠀⠀⠀</a:t>
            </a:r>
            <a:br/>
            <a:r>
              <a:t>⠀⠀⠀⠀⠀⠀⠀⠀⠀⠀⠀⣿⣿⣿⣿⣿⣿⣿⣿⣿⣿⣿⣿⣿⣿⣿⣿⣿⣿⣿⣿⣿⣿⣟⣿⣿⣿⣿⣿⣿⣿⣿⣿⣿⣿⣿⣿⣿⣿⣿⣿⣿⣿⢻⢕⢇⣸⣿⣿⣿⣿⣿⣿⣿⣿⣿⣿⣿⣇⠀⠀⠀⠀⠀⠀⠀⠀⠀⠀⠀⠀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⠀⠀⠀⠀⠀⠀⠀⠀⠀⠀⠀⠛⠛⠛⠛⠛⠛⠛⠛⠛⠛⠛⠛⠛⠛⠛⠛⠛⠛⠛⠛⠛⠛⠛⠛⠛⠛⠛⠛⠛⠛⠛⠛⠛⠛⠛⠛⠛⠛⠛⠛⠛⠛⠛⠊⠑⠙⠛⠛⠛⠛⠛⠛⠛⠛⠛⠛⠛⠃⠀⠀⠀⠀⠀⠀⠀⠀⠀⠀⠀⠀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⠀⠀⠀⠀⠀⠀⠀⠀⠀⠀⠀⣿⣿⣿⣿⣿⣿⣿⣿⣿⡿⢏⢕⢕⢕⢕⢕⢫⣿⣿⣿⣷⡹⡿⣿⢿⡟⢟⢱⢕⢸⣿⣿⣿⣿⣿⣿⣿⣿⣿⣿⣿⢜⢣⢕⢸⣷⣿⣿⣟⡿⣿⣿⣿⣿⣿⢵⢕⢕⠀⠀⠀⠀⠀⠀⠀⠀⠀⠀⠀⠀</a:t>
            </a:r>
            <a:br/>
            <a:r>
              <a:t>⠀⠀⠀⠀⠀⠀⠀⠀⠀⠀⠀⣿⣿⣿⣿⣿⣿⣿⣿⢟⢕⢕⢕⢕⢕⢕⢕⡝⢽⣿⣿⡿⢝⡣⢜⢕⢕⢕⢕⢕⢱⣿⣿⣿⣿⣿⣿⣿⣿⣿⣿⣿⢇⡜⢕⣸⣿⣿⣿⣿⣿⣿⣾⣿⣿⣏⢗⢕⢕⠀⠀⠀⠀⠀⠀⠀⠀⠀⠀⠀⠀</a:t>
            </a:r>
            <a:br/>
            <a:r>
              <a:t>⠀⠀⠀⠀⠀⠀⠀⠀⠀⠀⠀⣿⣿⣿⣿⣿⣿⣿⣿⣕⢕⢕⣱⣵⣇⢕⢕⣽⣝⢵⢗⢕⢕⢜⢕⢕⢕⢕⣱⣼⣿⣿⣿⣿⣿⣿⣿⣿⣿⣿⣿⣿⢜⡕⢕⢹⣿⣿⣿⣿⣿⣿⣿⣿⣿⣿⡇⢕⢕⠀⠀⠀⠀⠀⠀⠀⠀⠀⠀⠀⠀</a:t>
            </a:r>
            <a:br/>
            <a:r>
              <a:t>⠀⠀⠀⠀⠀⠀⠀⠀⠀⠀⠀⣿⣿⣿⣿⣿⣿⣿⢕⢕⢕⢎⢯⢻⢇⢇⢕⢹⣯⢕⢕⢕⣵⣵⣧⣯⣼⣿⣿⣿⣿⣿⣿⣿⣿⣿⣿⣿⣿⣿⣿⣿⡿⢜⢇⢜⣿⣿⣿⣿⣿⣿⣿⣿⣿⣿⡇⢕⢕⠀⠀⠀⠀⠀⠀⠀⠀⠀⠀⠀⠀</a:t>
            </a:r>
            <a:br/>
            <a:r>
              <a:t>⠀⠀⠀⠀⠀⠀⠀⠀⠀⠀⠀⣿⣿⣿⣿⣿⣿⡏⢕⢕⢕⢕⢝⢇⢕⢕⢕⣱⣵⣷⣷⣿⣿⣿⣿⣿⣿⣿⣿⣿⣿⣿⣿⣿⣿⣿⣿⣿⣿⣿⣿⣿⡏⢎⢕⣾⣿⣿⣿⣿⣿⣿⣿⣿⣿⣿⡟⢕⢕⠀⠀⠀⠀⠀⠀⠀⠀⠀⠀⠀⠀</a:t>
            </a:r>
            <a:br/>
            <a:r>
              <a:t>⠀⠀⠀⠀⠀⠀⠀⠀⠀⠀⠀⣿⣿⣿⣿⣿⣿⡕⢕⢕⢕⢕⢕⢕⢕⢕⢱⣿⣿⣿⣿⣿⣿⣿⣿⣿⣿⣿⣿⣿⣿⣿⣿⣿⣿⣿⣿⣿⣿⣿⣿⣿⣧⢇⣵⢝⣿⣿⣿⣿⣿⣿⣿⣿⣿⣿⡇⢇⡕⠀⠀⠀⠀⠀⠀⠀⠀⠀⠀⠀⠀</a:t>
            </a:r>
            <a:br/>
            <a:r>
              <a:t>⠀⠀⠀⠀⠀⠀⠀⠀⠀⠀⠀⣿⣿⣿⣿⣿⣿⡇⢕⢕⢕⢕⡕⢱⣱⣵⣿⣿⣿⣿⣿⣿⣿⣿⣿⣿⣿⣿⣿⣿⡿⢿⢟⢟⣽⣿⣿⣿⣿⣿⣿⣿⡷⣕⢯⣱⣿⣿⣿⣿⣿⣿⣿⣿⣿⣿⡏⢕⢕⠀⠀⠀⠀⠀⠀⠀⠀⠀⠀⠀⠀</a:t>
            </a:r>
            <a:br/>
            <a:r>
              <a:t>⠀⠀⠀⠀⠀⠀⠀⠀⠀⠀⠀⣿⣿⣿⣿⣿⣿⣏⢕⢕⢕⢕⢕⢕⢕⢝⢿⣿⣿⣿⣿⣿⣿⡟⢿⢿⢻⢿⢟⡕⢜⡕⢕⢕⣿⣿⣿⣿⣿⣿⣿⣿⡇⢻⡕⡽⣿⣿⣿⣿⣿⣿⣿⣿⣿⣿⣷⡕⢕⠀⠀⠀⠀⠀⠀⠀⠀⠀⠀⠀⠀</a:t>
            </a:r>
            <a:br/>
            <a:r>
              <a:t>⠀⠀⠀⠀⠀⠀⠀⠀⠀⠀⠀⣿⣿⣿⣿⣿⣿⡏⢕⢕⢕⢕⢕⢕⢕⢕⢕⢕⣕⣱⣼⣾⣿⣷⣧⣕⣷⣱⣿⣵⣾⣿⢞⣱⣿⣿⣿⣿⣿⣿⣿⣿⣿⡇⣻⢕⣿⣿⣿⣿⣿⣿⣿⣿⣿⣿⣿⣷⡇⠀⠀⠀⠀⠀⠀⠀⠀⠀⠀⠀⠀</a:t>
            </a:r>
            <a:br/>
            <a:r>
              <a:t>⠀⠀⠀⠀⠀⠀⠀⠀⠀⠀⠀⣿⣿⣿⣿⣿⣿⣿⣇⣵⣷⣷⣵⣱⡕⣵⣾⣿⣿⣿⣿⣿⣿⣿⣿⣮⢕⣼⣿⣿⣿⣯⣵⣿⣿⣿⣿⣿⣿⣿⣿⣿⣟⢷⢕⢱⣿⣿⣿⣿⣿⣿⣿⣿⣿⣿⣿⣹⡷⠀⠀⠀⠀⠀⠀⠀⠀⠀⠀⠀⠀</a:t>
            </a:r>
            <a:br/>
            <a:r>
              <a:t>⠀⠀⠀⠀⠀⠀⠀⠀⠀⠀⠀⣿⣿⣿⣿⣿⣿⣿⣿⣿⣿⣿⣿⣿⣿⣿⣿⣿⣿⣿⣿⣿⣿⣿⣿⣿⣿⣿⣿⣿⣿⣿⣿⣿⣿⣿⣿⣿⣿⣿⣿⣿⣧⡜⣧⢏⣿⣿⣿⣿⣿⣿⣿⣿⣿⣿⣿⣼⣿⠀⠀⠀⠀⠀⠀⠀⠀⠀⠀⠀⠀</a:t>
            </a:r>
            <a:br/>
            <a:r>
              <a:t>⠀⠀⠀⠀⠀⠀⠀⠀⠀⠀⠀⣿⣿⣿⣿⣿⣿⣿⣿⣿⣿⣿⣯⣝⣿⣿⣿⣿⣿⣿⣿⣿⣿⣿⣿⣿⣿⣿⣿⣿⣿⣿⣿⣿⣿⣿⣿⣿⣿⣿⣿⣿⡟⡕⡜⢵⣿⣿⣿⣿⣿⣿⣿⣿⣿⣿⣿⣿⣿⠀⠀⠀⠀⠀⠀⠀⠀⠀⠀⠀⠀</a:t>
            </a:r>
            <a:br/>
            <a:r>
              <a:t>⠀⠀⠀⠀⠀⠀⠀⠀⠀⠀⠀⣿⣿⣿⣿⣿⣿⣿⣿⣿⣿⣻⣿⣿⣿⣿⣿⣿⣿⣿⣿⣿⣿⣿⣿⣿⣿⢿⣿⣿⣿⣿⣿⣿⣿⣿⣿⣿⣿⣿⣿⣿⣿⢜⡇⡸⣿⣿⣿⣿⣿⣿⣿⣿⣿⣿⣿⣿⣿⠀⠀⠀⠀⠀⠀⠀⠀⠀⠀⠀⠀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⠀⠀⠀⠀⠀⠀⠀⠀⠀⠀⠀⣿⣿⣿⣿⣿⣿⣿⣿⣿⣿⣿⣿⣿⣿⣿⣿⣿⣿⣿⣿⣿⣿⣿⣿⣿⣿⣿⣿⣿⣿⣿⣿⣿⣿⣿⣿⣿⣿⣿⣿⣿⡏⣷⢸⡕⢹⣿⣿⣿⣿⣿⣿⣿⣿⣿⣿⡧⢿⠀⠀⠀⠀⠀⠀⠀⠀⠀⠀⠀⠀</a:t>
            </a:r>
            <a:br/>
            <a:r>
              <a:t>⠀⠀⠀⠀⠀⠀⠀⠀⠀⠀⠀⣿⣿⣿⣿⣿⣿⣿⣿⣿⣷⡻⣿⣿⣿⣿⣿⣿⣿⣿⣿⣿⣿⣿⣿⣿⣿⣿⣿⣿⣿⣿⣿⣿⣿⣿⣿⣿⣿⣿⣿⣿⣿⡞⢞⢝⣿⣿⣿⣿⣿⣿⣿⣿⣿⣿⣿⣗⢻⠀⠀⠀⠀⠀⠀⠀⠀⠀⠀⠀⠀</a:t>
            </a:r>
            <a:br/>
            <a:r>
              <a:t>⠀⠀⠀⠀⠀⠀⠀⠀⠀⠀⠀⣿⣿⣿⣿⣿⣿⣿⣿⣿⣿⣷⣎⢿⣿⣿⣿⣿⣿⣿⣿⣿⣿⣿⣿⣿⣿⣿⣿⣿⣿⣿⣿⣿⣿⣿⣿⣿⣿⣿⣿⣿⣿⣇⢳⡼⢻⣿⣿⣿⣿⣿⣿⣿⣿⣿⣿⣿⢜⠀⠀⠀⠀⠀⠀⠀⠀⠀⠀⠀⠀</a:t>
            </a:r>
            <a:br/>
            <a:r>
              <a:t>⠀⠀⠀⠀⠀⠀⠀⠀⠀⠀⠀⣿⣿⣿⣿⣿⣿⣿⣿⣿⣿⣿⣿⣷⣝⣿⣿⣿⣿⣿⣿⣿⣿⣿⣿⣿⣿⣿⣿⣿⣿⣿⣿⣿⣿⣿⣿⣿⣿⣿⣿⣿⣿⣻⢣⢳⣾⣿⣿⣿⣿⣿⣿⣿⣿⣿⣿⣿⢇⠀⠀⠀⠀⠀⠀⠀⠀⠀⠀⠀⠀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⠀⠀⠀⠀⠀⠀⠀⠀⠀⠀⠀⣿⣿⣿⣿⣿⣿⣿⣿⣿⣿⣿⣿⣿⣿⣿⣿⣿⣿⣿⣿⣿⣿⣿⣿⣿⣿⣿⣿⣿⣿⣿⣿⣿⣿⣿⣿⣿⣿⣿⣿⣿⣿⡟⣕⢕⢿⣿⣿⣿⣿⣿⣿⣿⣿⣿⣿⣿⢕⠀⠀⠀⠀⠀⠀⠀⠀⠀⠀⠀⠀</a:t>
            </a:r>
            <a:br/>
            <a:r>
              <a:t>⠀⠀⠀⠀⠀⠀⠀⠀⠀⠀⠀⣿⣿⣿⣿⣿⣿⣿⣿⣿⣿⣿⣿⣿⣿⣿⣿⣿⣿⣿⣿⣿⣿⣻⣿⣿⣿⣿⣿⣿⣿⣿⣿⣿⣿⣿⣿⣿⣿⣿⣿⣿⣿⢷⡏⣇⢸⣿⣿⣿⣿⣿⣿⣿⣿⣿⣿⣿⡇⠀⠀⠀⠀⠀⠀⠀⠀⠀⠀⠀⠀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⠀⠀⠀⠀⠀⠀⠀⠀⠀⠀⠀⣿⣿⣿⣿⣿⣿⣿⣿⣿⣿⣿⣿⣿⣿⣿⣿⣿⣿⣿⣿⣿⣿⣿⣿⣿⣿⣿⣿⣿⣿⣿⣿⣿⣿⣿⣿⣿⣿⣿⣿⣿⣿⡹⣼⢝⣾⣿⣿⣿⣿⣿⣿⣿⣿⣿⣿⣿⡇⠀⠀⠀⠀⠀⠀⠀⠀⠀⠀⠀⠀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⠀⠀⠀⠀⠀⠀⠀⠀⠀⠀⠀⣿⣿⣿⣿⣿⣿⣿⣿⣿⣿⣿⣿⣿⣿⣿⣿⣿⣿⣿⣿⣿⣿⣿⣿⣿⣿⣿⣿⣿⣿⣿⣿⣿⣿⣿⣿⣿⣿⣿⣿⣿⣿⣇⡿⡵⢹⣿⣿⣿⣿⣿⣿⣿⣿⣿⣿⣿⡇⠀⠀⠀⠀⠀⠀⠀⠀⠀⠀⠀⠀</a:t>
            </a:r>
            <a:br/>
            <a:r>
              <a:t>⠀⠀⠀⠀⠀⠀⠀⠀⠀⠀⠀⣿⣿⣿⣿⣿⣿⣿⣿⣿⣿⣿⣿⣿⣿⣿⣿⣿⣿⣿⣿⣿⣿⣯⣿⣿⣿⣿⣿⣿⣿⣿⣿⣿⣿⣿⣿⣿⣿⣿⣿⣿⣿⣿⢇⡎⣸⣿⣿⣿⣿⣿⣿⣿⣿⣿⣿⣿⣇⠀⠀⠀⠀⠀⠀⠀⠀⠀⠀⠀⠀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⠀⠀⠀⠀⠀⠀⠀⠀⠀⠀⠀⠛⠛⠛⠛⠛⠛⠛⠛⠛⠛⠛⠛⠛⠛⠛⠛⠛⠛⠛⠛⠛⠛⠛⠛⠛⠛⠛⠛⠛⠛⠛⠛⠛⠛⠛⠛⠛⠛⠛⠛⠛⠛⠚⠛⠑⠘⠛⠛⠛⠛⠛⠛⠛⠛⠛⠛⠛⠓⠀⠀⠀⠀⠀⠀⠀⠀⠀⠀⠀⠀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⠀⠀⠀⠀⠀⠀⠀⠀⠀⠀⠀⣿⣿⣿⣿⣿⣿⣿⣿⣿⣿⣿⣿⣿⣿⣿⣿⣿⣿⣿⣿⣿⣿⣿⣿⣿⣿⣿⣿⣿⣿⣿⣿⢟⠟⠝⠙⠁⠄⠀⠔⢕⢝⢻⢿⣿⣿⣿⣿⣿⣿⣿⣿⣿⣿⣿⣿⣿⣿⠀⠀⠀⠀⠀⠀⠀⠀⠀⠀⠀⠀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⠀⠀⠀⠀⠀⠀⠀⠀⠀⠀⠀⣿⣿⣿⣿⣿⣿⣿⣿⣿⣿⣿⣿⣿⣿⣿⣿⣿⣿⣿⣿⣿⣿⣿⣿⣿⣿⣿⣿⣿⢿⠟⠑⠀⠀⠀⠀⠀⠀⠀⠁⠁⢑⢐⢱⣿⣿⣿⣿⣿⣿⣿⣿⣿⣿⣿⣿⣿⣿⠀⠀⠀⠀⠀⠀⠀⠀⠀⠀⠀⠀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⠀⠀⠀⠀⠀⠀⠀⠀⠀⠀⠀⣿⣿⣿⣿⣿⣿⣿⣿⣿⣿⣿⣿⣿⣿⣿⣿⣿⣿⣿⣿⣿⣿⣿⣿⣿⣿⣿⣿⢕⠅⠀⠀⠀⠀⠀⠀⠀⠀⠀⠀⢀⣠⣵⣿⣿⣿⣿⣿⣿⣿⣿⣿⣿⣿⣿⣿⣿⣿⠀⠀⠀⠀⠀⠀⠀⠀⠀⠀⠀⠀</a:t>
            </a:r>
            <a:br/>
            <a:r>
              <a:t>⠀⠀⠀⠀⠀⠀⠀⠀⠀⠀⠀⣿⣿⣿⣿⣿⣿⣿⣿⣿⣿⣿⣿⣿⣿⣿⣿⣿⣿⣿⣿⣿⣿⣿⣿⣿⣿⢿⠃⠀⠀⠀⠀⠀⠄⠀⠀⠀⠀⢄⣷⣿⣿⣿⣿⣿⣿⣿⣿⣿⣿⣿⣿⣿⣿⣿⣿⣿⣿⠀⠀⠀⠀⠀⠀⠀⠀⠀⠀⠀⠀</a:t>
            </a:r>
            <a:br/>
            <a:r>
              <a:t>⠀⠀⠀⠀⠀⠀⠀⠀⠀⠀⠀⣿⣿⣿⣿⣿⣿⣿⣿⢿⢟⢛⠛⠟⠟⠻⢿⣿⣿⣿⣿⣿⣿⣿⡿⠟⠑⠀⠀⠀⠀⠀⠀⢀⣄⣴⣷⣷⣷⣿⣿⣿⣿⣿⣿⣿⣿⣿⣿⣿⣿⣿⣿⣿⣿⣿⣿⣿⣿⠀⠀⠀⠀⠀⠀⠀⠀⠀⠀⠀⠀</a:t>
            </a:r>
            <a:br/>
            <a:r>
              <a:t>⠀⠀⠀⠀⠀⠀⠀⠀⠀⠀⠀⣿⣿⣿⡿⠿⠛⠁⠀⠀⠀⠀⠀⠁⠀⠀⠀⠀⠁⠈⠉⠉⠉⠁⠀⠀⠀⠀⠀⠀⠀⢄⣴⣾⣿⣿⣿⣿⣿⣿⣿⣿⣿⣿⣿⣿⣿⣿⣿⣿⣿⣿⣿⣿⣿⣿⣿⣿⣿⠀⠀⠀⠀⠀⠀⠀⠀⠀⠀⠀⠀</a:t>
            </a:r>
            <a:br/>
            <a:r>
              <a:t>⠀⠀⠀⠀⠀⠀⠀⠀⠀⠀⠀⠟⠋⠁⠀⠀⠀⠀⠀⠀⠀⠀⠀⠀⠀⠀⠀⠀⠀⠀⠀⠀⠀⠀⠀⠀⠀⠀⠀⠀⠕⣿⣿⣿⣿⣿⣿⣿⣿⣿⣿⣿⣿⣿⣿⣿⣿⣿⣿⣿⣿⣿⣿⣿⣿⣿⣿⣿⣿⠀⠀⠀⠀⠀⠀⠀⠀⠀⠀⠀⠀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⠀⠀⠀⠀⠀⠀⠀⠀⠀⠀⠀⠀⠀⠀⠀⠀⠀⠀⠀⠀⠀⠀⠀⠀⠀⠀⠀⠀⠀⠀⠀⠀⠀⠀⠀⠀⠀⠀⠀⠀⠀⠜⢿⣿⣿⣿⣿⣿⣿⣿⣿⣿⣿⣿⣿⣿⣿⣿⣿⣿⣿⣿⣿⣿⣿⣿⣿⣿⣿⠀⠀⠀⠀⠀⠀⠀⠀⠀⠀⠀⠀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⠀⠀⠀⠀⠀⠀⠀⠀⠀⠀⠀⠀⠀⠀⠀⠀⠀⠀⠀⠀⠀⠀⠀⠀⠀⠀⠀⠀⠀⠀⠀⠀⠀⠀⠀⠀⠀⠀⠀⠀⠀⠀⠁⠙⢻⣿⣿⣿⣿⣿⣿⣿⣿⣿⣿⣿⣿⣿⣿⣿⣿⣿⣿⣿⣿⣿⣿⣿⣿⠀⠀⠀⠀⠀⠀⠀⠀⠀⠀⠀⠀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⠀⠀⠀⠀⠀⠀⠀⠀⠀⠀⠀⠀⠀⠀⠀⠀⠀⠀⠀⠀⠀⠀⠀⠀⠀⠀⠀⠀⠀⠀⠀⠀⠀⠀⠀⠀⠀⠀⢐⠐⠅⠄⠀⠀⠀⢜⣿⣿⣿⣿⣿⣿⣿⣿⣿⣿⣿⣿⣿⣿⣿⣿⣿⣿⣿⣿⣿⣿⣿⠀⠀⠀⠀⠀⠀⠀⠀⠀⠀⠀⠀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⠀⠀⠀⠀⠀⠀⠀⠀⠀⠀⠀⠀⠀⠀⠀⠀⠀⠀⠀⠀⠀⠀⠀⠀⠀⠀⠀⠀⠀⠀⠀⠀⠀⠀⠀⠀⠁⠁⠁⠀⠀⠀⠀⠀⢄⣼⣿⣿⣿⣿⣿⣿⣿⣿⣿⣿⣿⣿⣿⣿⣿⣿⣿⣿⣿⣿⣿⣿⣿⠀⠀⠀⠀⠀⠀⠀⠀⠀⠀⠀⠀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⠀⠀⠀⠀⠀⠀⠀⠀⠀⠀⠀⠀⠀⠀⠀⠀⠀⠀⠀⠀⠀⠀⠀⠀⠀⠀⠀⠀⠀⠀⠀⠀⠀⠀⠀⠀⠀⠀⠀⠀⠀⠀⢀⣵⣿⣿⣿⣿⣿⣿⣿⣿⣿⣿⣿⣿⣿⣿⣿⣿⣿⣿⣿⣿⣿⣿⣿⣿⣿⠀⠀⠀⠀⠀⠀⠀⠀⠀⠀⠀⠀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⠀⠀⠀⠀⠀⠀⠀⠀⠀⠀⠀⠀⠀⠀⠀⠀⠀⠀⠀⠀⠀⠀⠀⠀⠀⠀⠀⠀⠀⠀⠀⠀⠀⠀⠀⠀⠀⠀⠀⠀⢀⣰⣿⣿⣿⣿⣿⣿⣿⣿⣿⣿⣿⣿⣿⣿⣿⣿⣿⣿⣿⣿⣿⣿⣿⣿⣿⣿⣿⠀⠀⠀⠀⠀⠀⠀⠀⠀⠀⠀⠀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⠀⠀⠀⠀⠀⠀⠀⠀⠀⠀⠀⠀⠀⠀⠀⠀⠀⠀⠀⠀⠀⠀⠀⠀⠀⠀⠀⠀⠀⠀⠀⠀⠀⠀⠀⠀⠀⠀⠀⣠⣾⣿⣿⣿⣿⣿⣿⣿⣿⣿⣿⣿⣿⣿⣿⣿⣿⣿⣿⣿⣿⣿⣿⣿⣿⣿⣿⣿⣿⠀⠀⠀⠀⠀⠀⠀⠀⠀⠀⠀⠀</a:t>
            </a:r>
            <a:br/>
            <a:r>
              <a:t>⠀⠀⠀⠀⠀⠀⠀⠀⠀⠀⠀⠀⠀⠀⠀⠀⠀⠀⠀⠀⠀⠀⠀⠀⢀⣠⢔⠀⠀⠀⠀⠀⠀⠀⠀⢀⣤⣶⣾⣿⣿⣿⣿⣿⣿⣿⣿⣿⣿⣿⣿⣿⣿⣿⣿⣿⣿⣿⣿⣿⣿⣿⣿⣿⣿⣿⣿⣿⣿⠀⠀⠀⠀⠀⠀⠀⠀⠀⠀⠀⠀</a:t>
            </a:r>
            <a:br/>
            <a:r>
              <a:t>⠀⠀⠀⠀⠀⠀⠀⠀⠀⠀⠀⠀⠀⠀⠀⠀⠀⠀⠀⠀⠀⠀⠀⣄⣼⣿⢕⠀⠀⠀⠀⠀⢀⣰⣾⣿⣿⣿⣿⣿⣿⣿⣿⣿⣿⣿⣿⣿⣿⣿⣿⣿⣿⣿⣿⣿⣿⣿⣿⣿⣿⣿⣿⣿⣿⣿⣿⣿⣿⠀⠀⠀⠀⠀⠀⠀⠀⠀⠀⠀⠀</a:t>
            </a:r>
            <a:br/>
            <a:r>
              <a:t>⠀⠀⠀⠀⠀⠀⠀⠀⠀⠀⠀⠀⠀⠀⠀⠀⠀⠀⠄⠀⣀⣴⣾⣿⣿⣿⡇⠀⢀⢀⣄⣴⣾⣿⣿⣿⣿⣿⣿⣿⣿⣿⣿⣿⣿⣿⣿⣿⣿⣿⣿⣿⣿⣿⣿⣿⣿⣿⣿⣿⣿⣿⣿⣿⣿⣿⣿⣿⣿⠀⠀⠀⠀⠀⠀⠀⠀⠀⠀⠀⠀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⠀⠀⠀⠀⠀⠀⠀⠀⠀⠀⠀⠀⠀⠀⠀⠀⠀⠐⠒⠚⠛⠛⠛⠛⠛⠛⠛⠛⠛⠛⠛⠛⠛⠛⠛⠛⠛⠛⠛⠛⠛⠛⠛⠛⠛⠛⠛⠛⠛⠛⠛⠛⠛⠛⠛⠛⠛⠛⠛⠛⠛⠛⠛⠛⠛⠛⠛⠛⠛⠀⠀⠀⠀⠀⠀⠀⠀⠀⠀⠀⠀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⠀⠀⠀⠀⠀⠀⠀⠀⠀⠀⠀⣿⣿⣿⣿⣿⣿⣿⣿⣿⣿⣿⣿⣿⣿⣿⣿⣿⣿⣿⣿⣿⣿⣿⣿⣿⣿⣿⣿⣿⣿⣿⣿⣿⣿⣿⣿⣿⣿⢿⠿⢿⢿⣿⣿⣿⣿⣿⣿⣿⣿⣿⣿⣿⣿⣿⣿⣿⣿⠀⠀⠀⠀⠀⠀⠀⠀⠀⠀⠀⠀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⠀⠀⠀⠀⠀⠀⠀⠀⠀⠀⠀⣿⣿⣿⣿⣿⣿⣿⣿⣿⣿⣿⣿⣿⣿⣿⣿⣿⣿⣿⣿⣿⣿⣿⣿⣿⣿⣿⣿⣿⣿⣿⣿⣿⢟⠋⠍⠁⠄⠀⠔⢅⠁⢅⢝⢟⢿⣿⣿⣿⣿⣿⣿⣿⣿⣿⣿⣿⣿⠀⠀⠀⠀⠀⠀⠀⠀⠀⠀⠀⠀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⠀⠀⠀⠀⠀⠀⠀⠀⠀⠀⠀⣿⣿⣿⣿⣿⣿⣿⣿⣿⣿⣿⣿⣿⣿⣿⣿⣿⣿⣿⣿⣿⣿⣿⣿⣿⣿⣿⣿⣿⣿⢿⠟⠋⠁⠀⠀⠀⠀⠀⠁⠁⠅⢐⢔⢕⣼⣿⣿⣿⣿⣿⣿⣿⣿⣿⣿⣿⣿⠀⠀⠀⠀⠀⠀⠀⠀⠀⠀⠀⠀</a:t>
            </a:r>
            <a:br/>
            <a:r>
              <a:t>⠀⠀⠀⠀⠀⠀⠀⠀⠀⠀⠀⣿⣿⣿⣿⣿⣿⣿⣿⣿⣿⣿⣿⣿⣿⣿⣿⣿⣿⣿⣿⣿⣿⣿⣿⣿⣿⣿⣿⣿⡇⠀⠀⠀⠀⠀⠀⠀⠀⠀⠀⠀⢀⣰⣵⣾⣿⣿⣿⣿⣿⣿⣿⣿⣿⣿⣿⣿⣿⠀⠀⠀⠀⠀⠀⠀⠀⠀⠀⠀⠀</a:t>
            </a:r>
            <a:br/>
            <a:r>
              <a:t>⠀⠀⠀⠀⠀⠀⠀⠀⠀⠀⠀⣿⣿⣿⣿⣿⣿⣿⣿⣿⣿⣿⣿⣿⣿⣿⣿⣿⣿⣿⣿⣿⣿⣿⣿⣿⣿⣿⢟⠝⠁⠀⠀⠀⠀⠀⠀⠀⠀⢀⢀⣵⣿⣿⣿⣿⣿⣿⣿⣿⣿⣿⣿⣿⣿⣿⣿⣿⣿⠀⠀⠀⠀⠀⠀⠀⠀⠀⠀⠀⠀</a:t>
            </a:r>
            <a:br/>
            <a:r>
              <a:t>⠀⠀⠀⠀⠀⠀⠀⠀⠀⠀⠀⣿⣿⣿⣿⣿⣿⣿⣿⢿⢟⢙⠑⠁⠁⠁⠈⠙⠝⠻⢿⢿⢿⣿⡿⢿⠋⠁⠀⠀⠀⠀⠀⠀⢄⣠⣴⣷⣿⣿⣿⣿⣿⣿⣿⣿⣿⣿⣿⣿⣿⣿⣿⣿⣿⣿⣿⣿⣿⠀⠀⠀⠀⠀⠀⠀⠀⠀⠀⠀⠀</a:t>
            </a:r>
            <a:br/>
            <a:r>
              <a:t>⠀⠀⠀⠀⠀⠀⠀⠀⠀⠀⠀⣿⣿⣿⣿⡿⠟⠉⠀⠀⠀⠀⠀⠀⠀⠀⠀⠀⠀⠀⠀⠀⠀⠀⠀⠀⠀⠀⠀⠀⠀⠀⣠⣵⣿⣿⣿⣿⣿⣿⣿⣿⣿⣿⣿⣿⣿⣿⣿⣿⣿⣿⣿⣿⣿⣿⣿⣿⣿⠀⠀⠀⠀⠀⠀⠀⠀⠀⠀⠀⠀</a:t>
            </a:r>
            <a:br/>
            <a:r>
              <a:t>⠀⠀⠀⠀⠀⠀⠀⠀⠀⠀⠀⠿⠟⠋⠁⠀⠀⠀⠀⠀⠀⠀⠀⠀⠀⠀⠀⠀⠀⠀⠀⠀⠀⠀⠀⠀⠀⠀⠀⠀⠀⠀⠙⢻⣿⣿⣿⣿⣿⣿⣿⣿⣿⣿⣿⣿⣿⣿⣿⣿⣿⣿⣿⣿⣿⣿⣿⣿⣿⠀⠀⠀⠀⠀⠀⠀⠀⠀⠀⠀⠀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⠀⠀⠀⠀⠀⠀⠀⠀⠀⠀⠀⠀⠀⠀⠀⠀⠀⠀⠀⠀⠀⠀⠀⠀⠀⠀⠀⠀⠀⠀⠀⠀⠀⠀⠀⠀⠀⠀⠀⠀⠀⠀⠁⢻⣿⣿⣿⣿⣿⣿⣿⣿⣿⣿⣿⣿⣿⣿⣿⣿⣿⣿⣿⣿⣿⣿⣿⣿⣿⠀⠀⠀⠀⠀⠀⠀⠀⠀⠀⠀⠀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⠀⠀⠀⠀⠀⠀⠀⠀⠀⠀⠀⠀⠀⠀⠀⠀⠀⠀⠀⠀⠀⠀⠀⠀⠀⠀⠀⠀⠀⠀⠀⠀⠀⠀⠀⠀⠀⠀⠀⠀⠀⠀⠀⠀⠘⠟⣿⣿⣿⣿⣿⣿⣿⣿⣿⣿⣿⣿⣿⣿⣿⣿⣿⣿⣿⣿⣿⣿⣿⠀⠀⠀⠀⠀⠀⠀⠀⠀⠀⠀⠀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⠀⠀⠀⠀⠀⠀⠀⠀⠀⠀⠀⠀⠀⠀⠀⠀⠀⠀⠀⠀⠀⠀⠀⠀⠀⠀⠀⠀⠀⠀⠀⠀⠀⠀⠀⠀⠀⠀⠐⠐⠐⠀⠀⠀⠀⠀⢸⣿⣿⣿⣿⣿⣿⣿⣿⣿⣿⣿⣿⣿⣿⣿⣿⣿⣿⣿⣿⣿⣿⠀⠀⠀⠀⠀⠀⠀⠀⠀⠀⠀⠀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⠀⠀⠀⠀⠀⠀⠀⠀⠀⠀⠀⠀⠀⠀⠀⠀⠀⠀⠀⠀⠀⠀⠀⠀⠀⠀⠀⠀⠀⠀⠀⠀⠀⠀⠀⠀⠁⠁⠁⠀⠀⠀⠀⠀⠀⢄⣼⣿⣿⣿⣿⣿⣿⣿⣿⣿⣿⣿⣿⣿⣿⣿⣿⣿⣿⣿⣿⣿⣿⠀⠀⠀⠀⠀⠀⠀⠀⠀⠀⠀⠀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⠀⠀⠀⠀⠀⠀⠀⠀⠀⠀⠀⠀⠀⠀⠀⠀⠀⠀⠀⠀⠀⠀⠀⠀⠀⠀⠀⠀⠀⠀⠀⠀⠀⠀⠀⠀⠀⠀⠀⠀⠀⠀⠀⢀⣰⣿⣿⣿⣿⣿⣿⣿⣿⣿⣿⣿⣿⣿⣿⣿⣿⣿⣿⣿⣿⣿⣿⣿⣿⠀⠀⠀⠀⠀⠀⠀⠀⠀⠀⠀⠀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⠀⠀⠀⠀⠀⠀⠀⠀⠀⠀⠀⠀⠀⠀⠀⠀⠀⠀⠀⠀⠀⠀⠀⠀⠀⠀⠀⠀⠀⠀⠀⠀⠀⠀⠀⠀⠀⠀⠀⠀⠀⠀⢄⣾⣿⣿⣿⣿⣿⣿⣿⣿⣿⣿⣿⣿⣿⣿⣿⣿⣿⣿⣿⣿⣿⣿⣿⣿⣿⠀⠀⠀⠀⠀⠀⠀⠀⠀⠀⠀⠀</a:t>
            </a:r>
            <a:br/>
            <a:r>
              <a:t>⠀⠀⠀⠀⠀⠀⠀⠀⠀⠀⠀⠀⠀⠀⠀⠀⠀⠀⠀⠀⠀⠀⠀⠀⠀⠀⠀⠀⢀⢀⢀⠀⠀⠀⠀⠀⠀⠀⠀⠀⢄⣵⣿⣿⣿⣿⣿⣿⣿⣿⣿⣿⣿⣿⣿⣿⣿⣿⣿⣿⣿⣿⣿⣿⣿⣿⣿⣿⣿⠀⠀⠀⠀⠀⠀⠀⠀⠀⠀⠀⠀</a:t>
            </a:r>
            <a:br/>
            <a:r>
              <a:t>⠀⠀⠀⠀⠀⠀⠀⠀⠀⠀⠀⠀⠀⠀⠀⠀⠀⠀⠀⠀⠀⠀⠀⠀⠀⢀⣵⣿⡿⠏⠁⠀⠀⠀⠀⠀⢀⣀⣠⣴⣿⣿⣿⣿⣿⣿⣿⣿⣿⣿⣿⣿⣿⣿⣿⣿⣿⣿⣿⣿⣿⣿⣿⣿⣿⣿⣿⣿⣿⠀⠀⠀⠀⠀⠀⠀⠀⠀⠀⠀⠀</a:t>
            </a:r>
            <a:br/>
            <a:r>
              <a:t>⠀⠀⠀⠀⠀⠀⠀⠀⠀⠀⠀⠀⠀⠀⠀⠀⠀⠀⠀⠀⠀⠀⠀⢀⣴⣿⣿⢏⠁⠀⠀⠀⠀⠀⠀⢠⣾⣿⣿⣿⣿⣿⣿⣿⣿⣿⣿⣿⣿⣿⣿⣿⣿⣿⣿⣿⣿⣿⣿⣿⣿⣿⣿⣿⣿⣿⣿⣿⣿⠀⠀⠀⠀⠀⠀⠀⠀⠀⠀⠀⠀</a:t>
            </a:r>
            <a:br/>
            <a:r>
              <a:t>⠀⠀⠀⠀⠀⠀⠀⠀⠀⠀⠀⠀⠀⠀⠀⠀⠀⠀⢄⣄⣠⣴⣾⣿⣿⣿⣿⠁⠀⠀⠀⠀⢄⣴⣾⣿⣿⣿⣿⣿⣿⣿⣿⣿⣿⣿⣿⣿⣿⣿⣿⣿⣿⣿⣿⣿⣿⣿⣿⣿⣿⣿⣿⣿⣿⣿⣿⣿⣿⠀⠀⠀⠀⠀⠀⠀⠀⠀⠀⠀⠀</a:t>
            </a:r>
            <a:br/>
            <a:r>
              <a:t>⠀⠀⠀⠀⠀⠀⠀⠀⠀⠀⠀⠀⠀⠀⠀⠀⠐⠚⠛⠛⠛⠛⠛⠛⠛⠛⠛⠐⠀⠀⠐⠓⠛⠛⠛⠛⠛⠛⠛⠛⠛⠛⠛⠛⠛⠛⠛⠛⠛⠛⠛⠛⠛⠛⠛⠛⠛⠛⠛⠛⠛⠛⠛⠛⠛⠛⠛⠛⠛⠀⠀⠀⠀⠀⠀⠀⠀⠀⠀⠀⠀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⠀⠀⠀⠀⠀⠀⠀⠀⠀⠀⠀⣿⣿⣿⣿⣿⣿⣿⣿⣿⣿⣿⣿⣿⣿⣿⣿⣿⣿⣿⣿⣿⣿⣿⣿⣿⣿⣿⣿⣿⣿⣿⣿⣿⣿⣿⣿⣿⣿⣿⡿⢿⢿⢿⢿⣿⣿⣿⣿⣿⣿⣿⣿⣿⣿⣿⣿⣿⣿⠀⠀⠀⠀⠀⠀⠀⠀⠀⠀⠀⠀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⠀⠀⠀⠀⠀⠀⠀⠀⠀⠀⠀⣿⣿⣿⣿⣿⣿⣿⣿⣿⣿⣿⣿⣿⣿⣿⣿⣿⣿⣿⣿⣿⣿⣿⣿⣿⣿⣿⣿⣿⣿⣿⣿⣿⣿⣿⡿⠏⠅⠀⠔⢅⢁⢄⠕⠘⢝⢻⢿⣿⣿⣿⣿⣿⣿⣿⣿⣿⣿⠀⠀⠀⠀⠀⠀⠀⠀⠀⠀⠀⠀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⠀⠀⠀⠀⠀⠀⠀⠀⠀⠀⠀⣿⣿⣿⣿⣿⣿⣿⣿⣿⣿⣿⣿⣿⣿⣿⣿⣿⣿⣿⣿⣿⣿⣿⣿⣿⣿⣿⣿⣿⣿⣿⣿⢿⢟⠋⠁⠀⠀⠀⠀⠑⠄⠑⢔⢐⢁⢄⣱⣿⣿⣿⣿⣿⣿⣿⣿⣿⣿⠀⠀⠀⠀⠀⠀⠀⠀⠀⠀⠀⠀</a:t>
            </a:r>
            <a:br/>
            <a:r>
              <a:t>⠀⠀⠀⠀⠀⠀⠀⠀⠀⠀⠀⣿⣿⣿⣿⣿⣿⣿⣿⣿⣿⣿⣿⣿⣿⣿⣿⣿⣿⣿⣿⣿⣿⣿⣿⣿⣿⣿⣿⣿⣿⣿⢇⠀⠀⠀⠀⠀⠀⠀⠀⠀⠀⠁⢑⣕⣵⣷⣿⣿⣿⣿⣿⣿⣿⣿⣿⣿⣿⠀⠀⠀⠀⠀⠀⠀⠀⠀⠀⠀⠀</a:t>
            </a:r>
            <a:br/>
            <a:r>
              <a:t>⠀⠀⠀⠀⠀⠀⠀⠀⠀⠀⠀⣿⣿⣿⣿⣿⣿⣿⣿⣿⣿⣿⣿⡿⠟⠛⠙⠙⠙⠙⠟⢿⣿⣿⣿⣿⣿⣿⣿⡿⠏⠁⠀⠀⠀⠀⠀⠀⠀⠀⠀⠀⢀⣵⣿⣿⣿⣿⣿⣿⣿⣿⣿⣿⣿⣿⣿⣿⣿⠀⠀⠀⠀⠀⠀⠀⠀⠀⠀⠀⠀</a:t>
            </a:r>
            <a:br/>
            <a:r>
              <a:t>⠀⠀⠀⠀⠀⠀⠀⠀⠀⠀⠀⣿⣿⣿⣿⣿⣿⣿⣿⡿⢟⢋⠑⠀⠀⠀⠀⠐⠑⠐⠁⠀⠈⠙⠛⠟⠟⠛⠁⠀⠀⠀⠀⠀⠀⠀⢀⣠⣴⣷⣿⣿⣿⣿⣿⣿⣿⣿⣿⣿⣿⣿⣿⣿⣿⣿⣿⣿⣿⠀⠀⠀⠀⠀⠀⠀⠀⠀⠀⠀⠀</a:t>
            </a:r>
            <a:br/>
            <a:r>
              <a:t>⠀⠀⠀⠀⠀⠀⠀⠀⠀⠀⠀⣿⣿⣿⣿⣿⡿⠟⠑⠀⠀⠀⠀⠀⠀⠀⠀⠀⠀⠀⠀⠀⠀⠀⠀⠀⠀⠀⠀⠀⠀⠀⠀⢀⣴⣾⣿⣿⣿⣿⣿⣿⣿⣿⣿⣿⣿⣿⣿⣿⣿⣿⣿⣿⣿⣿⣿⣿⣿⠀⠀⠀⠀⠀⠀⠀⠀⠀⠀⠀⠀</a:t>
            </a:r>
            <a:br/>
            <a:r>
              <a:t>⠀⠀⠀⠀⠀⠀⠀⠀⠀⠀⠀⣿⣿⣿⢏⠁⠀⠀⠀⠀⠀⠀⠀⠀⠀⠀⠀⠀⠀⠀⠀⠀⠀⠀⠀⠀⠀⠀⠀⠀⠀⠀⠔⣿⣿⣿⣿⣿⣿⣿⣿⣿⣿⣿⣿⣿⣿⣿⣿⣿⣿⣿⣿⣿⣿⣿⣿⣿⣿⠀⠀⠀⠀⠀⠀⠀⠀⠀⠀⠀⠀</a:t>
            </a:r>
            <a:br/>
            <a:r>
              <a:t>⠀⠀⠀⠀⠀⠀⠀⠀⠀⠀⠀⣿⣿⢟⠑⠀⠀⠀⠀⠀⠀⠀⠀⠀⠀⠀⠀⠀⠀⠀⠀⠀⠀⠀⠀⠀⠀⠀⠀⠀⠀⠀⠀⠘⢿⣿⣿⣿⣿⣿⣿⣿⣿⣿⣿⣿⣿⣿⣿⣿⣿⣿⣿⣿⣿⣿⣿⣿⣿⠀⠀⠀⠀⠀⠀⠀⠀⠀⠀⠀⠀</a:t>
            </a:r>
            <a:br/>
            <a:r>
              <a:t>⠀⠀⠀⠀⠀⠀⠀⠀⠀⠀⠀⠟⠁⠀⠀⠀⠀⠀⠀⠀⠀⠀⠀⠀⠀⠀⠀⠀⠀⠀⠀⠀⠀⠀⠀⠀⠀⠀⠀⠀⠀⠀⠀⠀⠁⠙⢿⣿⣿⣿⣿⣿⣿⣿⣿⣿⣿⣿⣿⣿⣿⣿⣿⣿⣿⣿⣿⣿⣿⠀⠀⠀⠀⠀⠀⠀⠀⠀⠀⠀⠀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⠀⠀⠀⠀⠀⠀⠀⠀⠀⠀⠀⠀⠀⠀⠀⠀⠀⠀⠀⠀⠀⠀⠀⠀⠀⠀⠀⠀⠀⠀⠀⠀⠀⠀⠀⠀⠀⠀⠀⠐⠀⠀⠀⠀⠀⠀⠀⠝⣿⣿⣿⣿⣿⣿⣿⣿⣿⣿⣿⣿⣿⣿⣿⣿⣿⣿⣿⣿⣿⠀⠀⠀⠀⠀⠀⠀⠀⠀⠀⠀⠀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⠀⠀⠀⠀⠀⠀⠀⠀⠀⠀⠀⠀⠀⠀⠀⠀⠀⠀⠀⠀⠀⠀⠀⠀⠀⠀⠀⠀⠀⠀⠀⠀⠀⠀⠀⠀⠀⠁⠀⠀⠀⠀⠀⠀⠀⠀⢄⣷⣿⣿⣿⣿⣿⣿⣿⣿⣿⣿⣿⣿⣿⣿⣿⣿⣿⣿⣿⣿⣿⠀⠀⠀⠀⠀⠀⠀⠀⠀⠀⠀⠀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⠀⠀⠀⠀⠀⠀⠀⠀⠀⠀⠀⠀⠀⠀⠀⠀⠀⠀⠀⠀⠀⠀⠀⠀⠀⠀⠀⠀⠀⠀⠀⠀⠀⠀⠀⠀⠀⠀⠀⠀⠀⠀⠀⠀⠀⠀⢄⣾⣿⣿⣿⣿⣿⣿⣿⣿⣿⣿⣿⣿⣿⣿⣿⣿⣿⣿⣿⣿⣿⠀⠀⠀⠀⠀⠀⠀⠀⠀⠀⠀⠀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⠀⠀⠀⠀⠀⠀⠀⠀⠀⠀⠀⠀⠀⠀⠀⠀⠀⠀⠀⠀⠀⠀⠀⠀⠀⠀⠀⠀⠀⠀⠀⠀⠀⠀⠀⠀⠀⠀⠀⠀⠀⠀⠀⠀⠀⣰⣼⣿⣿⣿⣿⣿⣿⣿⣿⣿⣿⣿⣿⣿⣿⣿⣿⣿⣿⣿⣿⣿⣿⠀⠀⠀⠀⠀⠀⠀⠀⠀⠀⠀⠀</a:t>
            </a:r>
            <a:br/>
            <a:r>
              <a:t>⠀⠀⠀⠀⠀⠀⠀⠀⠀⠀⠀⠀⠀⠀⠀⠀⠀⠀⠀⠀⠀⠀⠀⠀⠀⠀⠀⠀⢀⣄⣤⣴⠇⠀⠀⠀⠀⠀⠀⠀⠀⠀⠀⢄⣵⣿⣿⣿⣿⣿⣿⣿⣿⣿⣿⣿⣿⣿⣿⣿⣿⣿⣿⣿⣿⣿⣿⣿⣿⠀⠀⠀⠀⠀⠀⠀⠀⠀⠀⠀⠀</a:t>
            </a:r>
            <a:br/>
            <a:r>
              <a:t>⠀⠀⠀⠀⠀⠀⠀⠀⠀⠀⠀⠀⠀⠀⠀⠀⠀⠀⠀⠀⠀⠀⠀⠀⠀⠀⢀⣴⣿⣿⣿⠇⠀⠀⠀⠀⠀⠀⠀⠀⠀⢀⣰⣿⣿⣿⣿⣿⣿⣿⣿⣿⣿⣿⣿⣿⣿⣿⣿⣿⣿⣿⣿⣿⣿⣿⣿⣿⣿⠀⠀⠀⠀⠀⠀⠀⠀⠀⠀⠀⠀</a:t>
            </a:r>
            <a:br/>
            <a:r>
              <a:t>⠀⠀⠀⠀⠀⠀⠀⠀⠀⠀⠀⠀⠀⠀⠀⠀⠀⠀⠀⠀⠀⠀⢀⣄⣤⣷⣿⣿⣿⣿⢇⠀⠀⠀⠀⠀⠀⠀⠀⢀⣰⣾⣿⣿⣿⣿⣿⣿⣿⣿⣿⣿⣿⣿⣿⣿⣿⣿⣿⣿⣿⣿⣿⣿⣿⣿⣿⣿⣿⠀⠀⠀⠀⠀⠀⠀⠀⠀⠀⠀⠀</a:t>
            </a:r>
            <a:br/>
            <a:r>
              <a:t>⠀⠀⠀⠀⠀⠀⠀⠀⠀⠀⠀⠀⠀⠀⠀⠀⠀⠀⣄⣤⣴⣾⣿⣿⣿⣿⣿⣿⣿⢏⠀⠀⠀⠀⠀⠀⠀⢄⣴⣾⣿⣿⣿⣿⣿⣿⣿⣿⣿⣿⣿⣿⣿⣿⣿⣿⣿⣿⣿⣿⣿⣿⣿⣿⣿⣿⣿⣿⣿⠀⠀⠀⠀⠀⠀⠀⠀⠀⠀⠀⠀</a:t>
            </a:r>
            <a:br/>
            <a:r>
              <a:t>⠀⠀⠀⠀⠀⠀⠀⠀⠀⠀⠀⠀⠀⠀⠀⠀⠐⠚⠛⠛⠛⠛⠛⠛⠛⠛⠛⠛⠋⠀⠀⠀⠀⠀⠀⠐⠚⠛⠛⠛⠛⠛⠛⠛⠛⠛⠛⠛⠛⠛⠛⠛⠛⠛⠛⠛⠛⠛⠛⠛⠛⠛⠛⠛⠛⠛⠛⠛⠛⠀⠀⠀⠀⠀⠀⠀⠀⠀⠀⠀⠀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⠀⠀⠀⠀⠀⠀⠀⠀⠀⠀⠀⣿⣿⣿⣿⣿⣿⣿⣿⣿⣿⣿⣿⣿⣿⣿⣿⣿⣿⣿⣿⣿⣿⣿⣿⣿⣿⣿⣿⣿⣿⣿⣿⣿⣿⣿⣿⢟⠏⠙⢅⢅⢅⢄⠕⠘⢟⢻⣿⣿⣿⣿⣿⣿⣿⣿⣿⣿⣿⠀⠀⠀⠀⠀⠀⠀⠀⠀⠀⠀⠀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⠀⠀⠀⠀⠀⠀⠀⠀⠀⠀⠀⣿⣿⣿⣿⣿⣿⣿⣿⣿⣿⣿⣿⣿⣿⣿⣿⣿⣿⣿⣿⣿⣿⣿⣿⣿⣿⣿⣿⣿⣿⣿⣿⣿⢿⠟⠑⠀⠀⠀⠀⠑⠔⠑⢔⠔⢁⢄⢜⣿⣿⣿⣿⣿⣿⣿⣿⣿⣿⠀⠀⠀⠀⠀⠀⠀⠀⠀⠀⠀⠀</a:t>
            </a:r>
            <a:br/>
            <a:r>
              <a:t>⠀⠀⠀⠀⠀⠀⠀⠀⠀⠀⠀⣿⣿⣿⣿⣿⣿⣿⣿⣿⣿⣿⣿⣿⣿⣿⣿⣿⣿⣿⣿⣿⣿⣿⣿⣿⣿⣿⣿⣿⣿⣿⡏⠁⠀⠀⠀⠀⠀⠀⠀⠀⠀⠐⠑⢐⣅⣵⣿⣿⣿⣿⣿⣿⣿⣿⣿⣿⣿⠀⠀⠀⠀⠀⠀⠀⠀⠀⠀⠀⠀</a:t>
            </a:r>
            <a:br/>
            <a:r>
              <a:t>⠀⠀⠀⠀⠀⠀⠀⠀⠀⠀⠀⣿⣿⣿⣿⣿⣿⣿⣿⣿⣿⣿⣿⣿⢿⠟⠋⠙⠉⠉⢙⠟⢿⣿⣿⣿⣿⣿⣿⣿⢟⠋⠀⠀⠀⠀⠀⠀⠀⠀⠀⠀⠀⢰⣷⣿⣿⣿⣿⣿⣿⣿⣿⣿⣿⣿⣿⣿⣿⠀⠀⠀⠀⠀⠀⠀⠀⠀⠀⠀⠀</a:t>
            </a:r>
            <a:br/>
            <a:r>
              <a:t>⠀⠀⠀⠀⠀⠀⠀⠀⠀⠀⠀⣿⣿⣿⣿⣿⣿⣿⣿⣿⢿⠟⠙⠁⠁⠀⠀⠐⠑⠑⠀⠀⠀⠘⠛⠻⠿⠟⠋⠁⠀⠀⠀⠀⠀⠀⠀⢀⣠⣴⣶⣶⣾⣿⣿⣿⣿⣿⣿⣿⣿⣿⣿⣿⣿⣿⣿⣿⣿⠀⠀⠀⠀⠀⠀⠀⠀⠀⠀⠀⠀</a:t>
            </a:r>
            <a:br/>
            <a:r>
              <a:t>⠀⠀⠀⠀⠀⠀⠀⠀⠀⠀⠀⣿⣿⣿⣿⣿⡿⠟⠋⠁⠀⠀⠀⠀⠀⠀⠀⠀⠀⠀⠀⠀⠀⠀⠀⠀⠀⠀⠀⠀⠀⠀⠀⠀⣄⣴⣾⣿⣿⣿⣿⣿⣿⣿⣿⣿⣿⣿⣿⣿⣿⣿⣿⣿⣿⣿⣿⣿⣿⠀⠀⠀⠀⠀⠀⠀⠀⠀⠀⠀⠀</a:t>
            </a:r>
            <a:br/>
            <a:r>
              <a:t>⠀⠀⠀⠀⠀⠀⠀⠀⠀⠀⠀⣿⣿⣿⣿⡿⠑⠀⠀⠀⠀⠀⠀⠀⠀⠀⠀⠀⠀⠀⠀⠀⠀⠀⠀⠀⠀⠀⠀⠀⠀⠀⢰⣾⣿⣿⣿⣿⣿⣿⣿⣿⣿⣿⣿⣿⣿⣿⣿⣿⣿⣿⣿⣿⣿⣿⣿⣿⣿⠀⠀⠀⠀⠀⠀⠀⠀⠀⠀⠀⠀</a:t>
            </a:r>
            <a:br/>
            <a:r>
              <a:t>⠀⠀⠀⠀⠀⠀⠀⠀⠀⠀⠀⣿⣿⡿⠋⠀⠀⠀⠀⠀⠀⠀⠀⠀⠀⠀⠀⠀⠀⠀⠀⠀⠀⠀⠀⠀⠀⠀⠀⠀⠀⠀⠑⢻⣿⣿⣿⣿⣿⣿⣿⣿⣿⣿⣿⣿⣿⣿⣿⣿⣿⣿⣿⣿⣿⣿⣿⣿⣿⠀⠀⠀⠀⠀⠀⠀⠀⠀⠀⠀⠀</a:t>
            </a:r>
            <a:br/>
            <a:r>
              <a:t>⠀⠀⠀⠀⠀⠀⠀⠀⠀⠀⠀⠟⠑⠀⠀⠀⠀⠀⠀⠀⠀⠀⠀⠀⠀⠀⠀⠀⠀⠀⠀⠀⠀⠀⠀⠀⠀⠀⠀⠀⠀⠀⠀⠁⠝⢿⣿⣿⣿⣿⣿⣿⣿⣿⣿⣿⣿⣿⣿⣿⣿⣿⣿⣿⣿⣿⣿⣿⣿⠀⠀⠀⠀⠀⠀⠀⠀⠀⠀⠀⠀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⠀⠀⠀⠀⠀⠀⠀⠀⠀⠀⠀⠀⠀⠀⠀⠀⠀⠀⠀⠀⠀⠀⠀⠀⠀⠀⠀⠀⠀⠀⠀⠀⠀⠀⠀⠀⠀⠀⠀⠐⠀⠀⠀⠀⠀⠀⠝⢿⣿⣿⣿⣿⣿⣿⣿⣿⣿⣿⣿⣿⣿⣿⣿⣿⣿⣿⣿⣿⣿⠀⠀⠀⠀⠀⠀⠀⠀⠀⠀⠀⠀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⠀⠀⠀⠀⠀⠀⠀⠀⠀⠀⠀⠀⠀⠀⠀⠀⠀⠀⠀⠀⠀⠀⠀⠀⠀⠀⠀⠀⠀⠀⠀⠀⠀⠀⠀⠀⠀⠁⠀⠀⠀⠀⠀⠀⠀⠀⠀⠀⠝⣿⣿⣿⣿⣿⣿⣿⣿⣿⣿⣿⣿⣿⣿⣿⣿⣿⣿⣿⣿⠀⠀⠀⠀⠀⠀⠀⠀⠀⠀⠀⠀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⠀⠀⠀⠀⠀⠀⠀⠀⠀⠀⠀⠀⠀⠀⠀⠀⠀⠀⠀⠀⠀⠀⠀⠀⠀⠀⠀⠀⠀⠀⠀⠀⠀⠀⠀⠀⠀⠀⠀⠀⠀⠀⠀⠀⠀⠀⠀⠀⠀⠘⣿⣿⣿⣿⣿⣿⣿⣿⣿⣿⣿⣿⣿⣿⣿⣿⣿⣿⣿⠀⠀⠀⠀⠀⠀⠀⠀⠀⠀⠀⠀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⠀⠀⠀⠀⠀⠀⠀⠀⠀⠀⠀⠀⠀⠀⠀⠀⠀⠀⠀⠀⠀⠀⠀⠀⠀⠀⠀⠀⠀⠀⠀⠀⠀⠀⠀⠀⠀⠀⠀⠀⠀⠀⠀⠀⠀⠀⠀⠀⠀⢔⣿⣿⣿⣿⣿⣿⣿⣿⣿⣿⣿⣿⣿⣿⣿⣿⣿⣿⣿⠀⠀⠀⠀⠀⠀⠀⠀⠀⠀⠀⠀</a:t>
            </a:r>
            <a:br/>
            <a:r>
              <a:t>⠀⠀⠀⠀⠀⠀⠀⠀⠀⠀⠀⠀⠀⠀⠀⠀⠀⠀⠀⠀⠀⠀⠀⠀⠀⠀⠀⠀⢀⣀⣄⣤⡔⠀⠀⠀⠀⠀⠀⠀⠀⠀⠀⠀⠀⠀⠀⣄⣵⣿⣿⣿⣿⣿⣿⣿⣿⣿⣿⣿⣿⣿⣿⣿⣿⣿⣿⣿⣿⠀⠀⠀⠀⠀⠀⠀⠀⠀⠀⠀⠀</a:t>
            </a:r>
            <a:br/>
            <a:r>
              <a:t>⠀⠀⠀⠀⠀⠀⠀⠀⠀⠀⠀⠀⠀⠀⠀⠀⠀⠀⠀⠀⠀⠀⠀⠀⠀⠀⢀⣴⣿⣿⣿⢏⠁⠀⠀⠀⠀⠀⠀⠀⠀⠀⠀⠀⢀⣄⣵⣿⣿⣿⣿⣿⣿⣿⣿⣿⣿⣿⣿⣿⣿⣿⣿⣿⣿⣿⣿⣿⣿⠀⠀⠀⠀⠀⠀⠀⠀⠀⠀⠀⠀</a:t>
            </a:r>
            <a:br/>
            <a:r>
              <a:t>⠀⠀⠀⠀⠀⠀⠀⠀⠀⠀⠀⠀⠀⠀⠀⠀⠀⠀⠀⠀⠀⠀⢀⣄⣴⣾⣿⣿⣿⣿⡏⠀⠀⠀⠀⠀⠀⠀⠀⠀⠀⠀⢀⣰⣾⣿⣿⣿⣿⣿⣿⣿⣿⣿⣿⣿⣿⣿⣿⣿⣿⣿⣿⣿⣿⣿⣿⣿⣿⠀⠀⠀⠀⠀⠀⠀⠀⠀⠀⠀⠀</a:t>
            </a:r>
            <a:br/>
            <a:r>
              <a:t>⠀⠀⠀⠀⠀⠀⠀⠀⠀⠀⠀⠀⠀⠀⠀⠀⠀⠀⢀⣠⣶⣾⣿⣿⣿⣿⣿⣿⣿⣿⠕⠀⠀⠀⠀⠀⠀⠀⠀⠀⢄⣴⣿⣿⣿⣿⣿⣿⣿⣿⣿⣿⣿⣿⣿⣿⣿⣿⣿⣿⣿⣿⣿⣿⣿⣿⣿⣿⣿⠀⠀⠀⠀⠀⠀⠀⠀⠀⠀⠀⠀</a:t>
            </a:r>
            <a:br/>
            <a:r>
              <a:t>⠀⠀⠀⠀⠀⠀⠀⠀⠀⠀⠀⠀⠀⠀⠀⠀⠀⠓⠛⠛⠛⠛⠛⠛⠛⠛⠛⠛⠛⠋⠀⠀⠀⠀⠀⠀⠀⠀⠐⠚⠛⠛⠛⠛⠛⠛⠛⠛⠛⠛⠛⠛⠛⠛⠛⠛⠛⠛⠛⠛⠛⠛⠛⠛⠛⠛⠛⠛⠛⠀⠀⠀⠀⠀⠀⠀⠀⠀⠀⠀⠀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⠀⠀⠀⠀⠀⠀⠀⠀⠀⠀⠀⣿⣿⣿⣿⣿⣿⣿⣿⣿⣿⣿⣿⣿⣿⣿⣿⣿⣿⣿⣿⣿⣿⣿⣿⣿⣿⣿⣿⣿⣿⣿⣿⣿⣿⣿⣿⡿⢿⠟⢟⢝⢝⢅⠜⠙⢿⢿⣿⣿⣿⣿⣿⣿⣿⣿⣿⣿⣿⠀⠀⠀⠀⠀⠀⠀⠀⠀⠀⠀⠀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⠀⠀⠀⠀⠀⠀⠀⠀⠀⠀⠀⣿⣿⣿⣿⣿⣿⣿⣿⣿⣿⣿⣿⣿⣿⣿⣿⣿⣿⣿⣿⣿⣿⣿⣿⣿⣿⣿⣿⣿⣿⣿⣿⣿⣿⡿⠏⠁⠀⠀⠀⠐⠄⠔⢔⢔⢁⢅⢝⣿⣿⣿⣿⣿⣿⣿⣿⣿⣿⠀⠀⠀⠀⠀⠀⠀⠀⠀⠀⠀⠀</a:t>
            </a:r>
            <a:br/>
            <a:r>
              <a:t>⠀⠀⠀⠀⠀⠀⠀⠀⠀⠀⠀⣿⣿⣿⣿⣿⣿⣿⣿⣿⣿⣿⣿⣿⣿⣿⣿⣿⣿⣿⣿⣿⣿⣿⣿⣿⣿⣿⣿⣿⣿⣿⡟⠑⠁⠀⠀⠀⠀⠀⠀⠀⠀⠀⠑⠀⢅⣕⣾⣿⣿⣿⣿⣿⣿⣿⣿⣿⣿⠀⠀⠀⠀⠀⠀⠀⠀⠀⠀⠀⠀</a:t>
            </a:r>
            <a:br/>
            <a:r>
              <a:t>⠀⠀⠀⠀⠀⠀⠀⠀⠀⠀⠀⣿⣿⣿⣿⣿⣿⣿⣿⣿⣿⣿⣿⣿⣿⢿⠟⠛⠙⠛⢟⠿⢿⣿⣿⣿⣿⣿⣿⣿⡿⠏⠁⠀⠀⠀⠀⠀⠀⠀⠀⠀⠀⢄⣴⣷⣿⣿⣿⣿⣿⣿⣿⣿⣿⣿⣿⣿⣿⠀⠀⠀⠀⠀⠀⠀⠀⠀⠀⠀⠀</a:t>
            </a:r>
            <a:br/>
            <a:r>
              <a:t>⠀⠀⠀⠀⠀⠀⠀⠀⠀⠀⠀⣿⣿⣿⣿⣿⣿⣿⣿⣿⡿⢟⠋⠁⠀⠀⠀⠐⠑⠐⠀⠀⠁⠝⠿⢿⣿⢿⠟⠙⠁⠀⠀⠀⠀⠀⠀⠀⢀⣄⣤⣤⣴⣾⣿⣿⣿⣿⣿⣿⣿⣿⣿⣿⣿⣿⣿⣿⣿⠀⠀⠀⠀⠀⠀⠀⠀⠀⠀⠀⠀</a:t>
            </a:r>
            <a:br/>
            <a:r>
              <a:t>⠀⠀⠀⠀⠀⠀⠀⠀⠀⠀⠀⣿⣿⣿⣿⣿⣿⣿⢟⠁⠀⠀⠀⠀⠀⠀⠀⠀⠀⠀⠀⠀⠀⠀⠀⠀⠀⠀⠀⠀⠀⠀⠀⠀⢀⣠⣴⣾⣿⣿⣿⣿⣿⣿⣿⣿⣿⣿⣿⣿⣿⣿⣿⣿⣿⣿⣿⣿⣿⠀⠀⠀⠀⠀⠀⠀⠀⠀⠀⠀⠀</a:t>
            </a:r>
            <a:br/>
            <a:r>
              <a:t>⠀⠀⠀⠀⠀⠀⠀⠀⠀⠀⠀⣿⣿⣿⣿⡿⠟⠑⠀⠀⠀⠀⠀⠀⠀⠀⠀⠀⠀⠀⠀⠀⠀⠀⠀⠀⠀⠀⠀⠀⠀⠀⢠⣵⣿⣿⣿⣿⣿⣿⣿⣿⣿⣿⣿⣿⣿⣿⣿⣿⣿⣿⣿⣿⣿⣿⣿⣿⣿⠀⠀⠀⠀⠀⠀⠀⠀⠀⠀⠀⠀</a:t>
            </a:r>
            <a:br/>
            <a:r>
              <a:t>⠀⠀⠀⠀⠀⠀⠀⠀⠀⠀⠀⣿⣿⡿⠏⠁⠀⠀⠀⠀⠀⠀⠀⠀⠀⠀⠀⠀⠀⠀⠀⠀⠀⠀⠀⠀⠀⠀⠀⠀⠀⠀⢸⣿⣿⣿⣿⣿⣿⣿⣿⣿⣿⣿⣿⣿⣿⣿⣿⣿⣿⣿⣿⣿⣿⣿⣿⣿⣿⠀⠀⠀⠀⠀⠀⠀⠀⠀⠀⠀⠀</a:t>
            </a:r>
            <a:br/>
            <a:r>
              <a:t>⠀⠀⠀⠀⠀⠀⠀⠀⠀⠀⠀⢿⠋⠁⠀⠀⠀⠀⠀⠀⠀⠀⠀⠀⠀⠀⠀⠀⠀⠀⠀⠀⠀⠀⠀⠀⠀⠀⠀⠀⠀⠀⠘⢻⣿⣿⣿⣿⣿⣿⣿⣿⣿⣿⣿⣿⣿⣿⣿⣿⣿⣿⣿⣿⣿⣿⣿⣿⣿⠀⠀⠀⠀⠀⠀⠀⠀⠀⠀⠀⠀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⠀⠀⠀⠀⠀⠀⠀⠀⠀⠀⠀⠀⠀⠀⠀⠀⠀⠀⠀⠀⠀⠀⠀⠀⠀⠀⠀⠀⠀⠀⠀⠀⠀⠀⠀⠀⠀⠀⠀⠐⠀⠀⠀⠀⠈⠟⢿⣿⣿⣿⣿⣿⣿⣿⣿⣿⣿⣿⣿⣿⣿⣿⣿⣿⣿⣿⣿⣿⣿⠀⠀⠀⠀⠀⠀⠀⠀⠀⠀⠀⠀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⠀⠀⠀⠀⠀⠀⠀⠀⠀⠀⠀⠀⠀⠀⠀⠀⠀⠀⠀⠀⠀⠀⠀⠀⠀⠀⠀⠀⠀⠀⠀⠀⠀⠀⠀⠀⠁⠁⠀⠀⠀⠀⠀⠀⠀⠀⠀⠁⠙⢻⣿⣿⣿⣿⣿⣿⣿⣿⣿⣿⣿⣿⣿⣿⣿⣿⣿⣿⣿⠀⠀⠀⠀⠀⠀⠀⠀⠀⠀⠀⠀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⠀⠀⠀⠀⠀⠀⠀⠀⠀⠀⠀⠀⠀⠀⠀⠀⠀⠀⠀⠀⠀⠀⠀⠀⠀⠀⠀⠀⠀⠀⠀⠀⠀⠀⠀⠀⠀⠀⠀⠀⠀⠀⠀⠀⠀⠀⠀⢀⠀⠀⠙⠟⢿⣿⣿⣿⣿⣿⣿⣿⣿⣿⣿⣿⣿⣿⣿⣿⣿⠀⠀⠀⠀⠀⠀⠀⠀⠀⠀⠀⠀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⠀⠀⠀⠀⠀⠀⠀⠀⠀⠀⠀⠀⠀⠀⠀⠀⠀⠀⠀⠀⠀⠀⠀⠀⠀⠀⠀⠀⠀⠀⠀⠀⠀⠀⠀⠀⠀⠀⠀⠀⠀⠀⠀⠀⠀⢀⠀⠀⠀⠀⠀⠀⢜⣿⣿⣿⣿⣿⣿⣿⣿⣿⣿⣿⣿⣿⣿⣿⣿⠀⠀⠀⠀⠀⠀⠀⠀⠀⠀⠀⠀</a:t>
            </a:r>
            <a:br/>
            <a:r>
              <a:t>⠀⠀⠀⠀⠀⠀⠀⠀⠀⠀⠀⠀⠀⠀⠀⠀⠀⠀⠀⠀⠀⠀⠀⠀⠀⠀⠀⠀⠀⢀⢀⣠⡆⠀⠀⠀⠀⠀⠀⠀⠀⠀⠀⠀⢰⣧⠀⠀⠀⠀⠀⢄⣼⣿⣿⣿⣿⣿⣿⣿⣿⣿⣿⣿⣿⣿⣿⣿⣿⠀⠀⠀⠀⠀⠀⠀⠀⠀⠀⠀⠀</a:t>
            </a:r>
            <a:br/>
            <a:r>
              <a:t>⠀⠀⠀⠀⠀⠀⠀⠀⠀⠀⠀⠀⠀⠀⠀⠀⠀⠀⠀⠀⠀⠀⠀⠀⠀⠀⢀⣴⣾⣿⣿⡟⠁⠀⠀⠀⠀⠀⠀⠀⠀⠀⠀⠔⠏⠁⠀⠀⢀⣰⣾⣿⣿⣿⣿⣿⣿⣿⣿⣿⣿⣿⣿⣿⣿⣿⣿⣿⣿⠀⠀⠀⠀⠀⠀⠀⠀⠀⠀⠀⠀</a:t>
            </a:r>
            <a:br/>
            <a:r>
              <a:t>⠀⠀⠀⠀⠀⠀⠀⠀⠀⠀⠀⠀⠀⠀⠀⠀⠀⠀⠀⠀⠀⠀⣀⣠⣴⣾⣿⣿⣿⣿⡟⠁⠀⠀⠀⠀⠀⠀⠀⠀⠀⠀⠀⠀⠀⢀⣠⣵⣿⣿⣿⣿⣿⣿⣿⣿⣿⣿⣿⣿⣿⣿⣿⣿⣿⣿⣿⣿⣿⠀⠀⠀⠀⠀⠀⠀⠀⠀⠀⠀⠀</a:t>
            </a:r>
            <a:br/>
            <a:r>
              <a:t>⠀⠀⠀⠀⠀⠀⠀⠀⠀⠀⠀⠀⠀⠀⠀⠀⠀⠀⢄⣴⣾⣿⣿⣿⣿⣿⣿⣿⣿⣿⠑⠀⠀⠀⠀⠀⠀⠀⠀⠀⠀⠀⠀⢄⣴⣾⣿⣿⣿⣿⣿⣿⣿⣿⣿⣿⣿⣿⣿⣿⣿⣿⣿⣿⣿⣿⣿⣿⣿⠀⠀⠀⠀⠀⠀⠀⠀⠀⠀⠀⠀</a:t>
            </a:r>
            <a:br/>
            <a:r>
              <a:t>⠀⠀⠀⠀⠀⠀⠀⠀⠀⠀⠀⠀⠀⠀⠀⠀⠐⠚⠛⠛⠛⠛⠛⠛⠛⠛⠛⠛⠛⠓⠀⠀⠀⠀⠀⠀⠀⠀⠀⠀⠀⠐⠓⠛⠛⠛⠛⠛⠛⠛⠛⠛⠛⠛⠛⠛⠛⠛⠛⠛⠛⠛⠛⠛⠛⠛⠛⠛⠛⠀⠀⠀⠀⠀⠀⠀⠀⠀⠀⠀⠀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⠀⠀⠀⠀⠀⠀⠀⠀⠀⠀⠀⣿⣿⣿⣿⣿⣿⣿⣿⣿⣿⣿⣿⣿⣿⣿⣿⣿⣿⣿⣿⣿⣿⣿⣿⣿⣿⣿⣿⣿⣿⣿⣿⣿⣿⣿⣿⣿⣿⢿⢿⢟⢟⢝⢟⢻⣿⣿⣿⣿⣿⣿⣿⣿⣿⣿⣿⣿⣿⠀⠀⠀⠀⠀⠀⠀⠀⠀⠀⠀⠀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⠀⠀⠀⠀⠀⠀⠀⠀⠀⠀⠀⣿⣿⣿⣿⣿⣿⣿⣿⣿⣿⣿⣿⣿⣿⣿⣿⣿⣿⣿⣿⣿⣿⣿⣿⣿⣿⣿⣿⣿⣿⣿⣿⣿⣿⣿⢟⠑⠀⠀⠁⠁⢐⠕⢔⠔⢁⢕⢻⣿⣿⣿⣿⣿⣿⣿⣿⣿⣿⠀⠀⠀⠀⠀⠀⠀⠀⠀⠀⠀⠀</a:t>
            </a:r>
            <a:br/>
            <a:r>
              <a:t>⠀⠀⠀⠀⠀⠀⠀⠀⠀⠀⠀⣿⣿⣿⣿⣿⣿⣿⣿⣿⣿⣿⣿⣿⣿⣿⣿⣿⣿⣿⣿⣿⣿⣿⣿⣿⣿⣿⣿⣿⣿⣿⡿⠏⠙⠁⠀⠀⠀⠀⠀⠁⠀⠀⠑⠀⢁⢅⣵⣿⣿⣿⣿⣿⣿⣿⣿⣿⣿⠀⠀⠀⠀⠀⠀⠀⠀⠀⠀⠀⠀</a:t>
            </a:r>
            <a:br/>
            <a:r>
              <a:t>⠀⠀⠀⠀⠀⠀⠀⠀⠀⠀⠀⣿⣿⣿⣿⣿⣿⣿⣿⣿⣿⣿⣿⣿⣿⣿⢿⠿⢟⠿⢿⣿⣿⣿⣿⣿⣿⣿⣿⣿⣿⢟⠑⠀⠀⠀⠀⠀⠀⠀⠀⠀⠀⢀⣄⣰⣵⣿⣿⣿⣿⣿⣿⣿⣿⣿⣿⣿⣿⠀⠀⠀⠀⠀⠀⠀⠀⠀⠀⠀⠀</a:t>
            </a:r>
            <a:br/>
            <a:r>
              <a:t>⠀⠀⠀⠀⠀⠀⠀⠀⠀⠀⠀⣿⣿⣿⣿⣿⣿⣿⣿⣿⣿⢿⠟⠋⠁⠀⠁⠐⠑⠑⠄⠁⠙⢿⣿⣿⣿⣿⢿⠋⠁⠀⠀⠀⠀⠀⠀⠀⠀⢀⢀⣀⣠⣼⣿⣿⣿⣿⣿⣿⣿⣿⣿⣿⣿⣿⣿⣿⣿⠀⠀⠀⠀⠀⠀⠀⠀⠀⠀⠀⠀</a:t>
            </a:r>
            <a:br/>
            <a:r>
              <a:t>⠀⠀⠀⠀⠀⠀⠀⠀⠀⠀⠀⣿⣿⣿⣿⣿⣿⣿⣿⢟⠁⠀⠀⠀⠀⠀⠀⠀⠀⠀⠀⠀⠀⠀⠁⠉⠉⠁⠀⠀⠀⠀⠀⠀⠀⢀⣠⣶⣾⣿⣿⣿⣿⣿⣿⣿⣿⣿⣿⣿⣿⣿⣿⣿⣿⣿⣿⣿⣿⠀⠀⠀⠀⠀⠀⠀⠀⠀⠀⠀⠀</a:t>
            </a:r>
            <a:br/>
            <a:r>
              <a:t>⠀⠀⠀⠀⠀⠀⠀⠀⠀⠀⠀⣿⣿⣿⣿⣿⢿⠏⠁⠀⠀⠀⠀⠀⠀⠀⠀⠀⠀⠀⠀⠀⠀⠀⠀⠀⠀⠀⠀⠀⠀⠀⢄⣴⣾⣿⣿⣿⣿⣿⣿⣿⣿⣿⣿⣿⣿⣿⣿⣿⣿⣿⣿⣿⣿⣿⣿⣿⣿⠀⠀⠀⠀⠀⠀⠀⠀⠀⠀⠀⠀</a:t>
            </a:r>
            <a:br/>
            <a:r>
              <a:t>⠀⠀⠀⠀⠀⠀⠀⠀⠀⠀⠀⣿⣿⣿⠟⠁⠀⠀⠀⠀⠀⠀⠀⠀⠀⠀⠀⠀⠀⠀⠀⠀⠀⠀⠀⠀⠀⠀⠀⠀⠀⢄⣾⣿⣿⣿⣿⣿⣿⣿⣿⣿⣿⣿⣿⣿⣿⣿⣿⣿⣿⣿⣿⣿⣿⣿⣿⣿⣿⠀⠀⠀⠀⠀⠀⠀⠀⠀⠀⠀⠀</a:t>
            </a:r>
            <a:br/>
            <a:r>
              <a:t>⠀⠀⠀⠀⠀⠀⠀⠀⠀⠀⠀⡿⠏⠁⠀⠀⠀⠀⠀⠀⠀⠀⠀⠀⠀⠀⠀⠀⠀⠀⠀⠀⠀⠀⠀⠀⠀⠀⠀⠀⠀⠁⢻⣿⣿⣿⣿⣿⣿⣿⣿⣿⣿⣿⣿⣿⣿⣿⣿⣿⣿⣿⣿⣿⣿⣿⣿⣿⣿⠀⠀⠀⠀⠀⠀⠀⠀⠀⠀⠀⠀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⠀⠀⠀⠀⠀⠀⠀⠀⠀⠀⠀⠀⠀⠀⠀⠀⠀⠀⠀⠀⠀⠀⠀⠀⠀⠀⠀⠀⠀⠀⠀⠀⠀⠀⠀⠀⠀⢀⠀⠐⠀⠀⠀⠘⠟⢿⣿⣿⣿⣿⣿⣿⣿⣿⣿⣿⣿⣿⣿⣿⣿⣿⣿⣿⣿⣿⣿⣿⣿⠀⠀⠀⠀⠀⠀⠀⠀⠀⠀⠀⠀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⠀⠀⠀⠀⠀⠀⠀⠀⠀⠀⠀⠀⠀⠀⠀⠀⠀⠀⠀⠀⠀⠀⠀⠀⠀⠀⠀⠀⠀⠀⠀⠀⠀⠀⠀⠀⠁⠀⠀⠀⠀⠀⠀⠀⠀⠀⠁⠈⠙⢻⣿⣿⣿⣿⣿⣿⣿⣿⣿⣿⣿⣿⣿⣿⣿⣿⣿⣿⣿⠀⠀⠀⠀⠀⠀⠀⠀⠀⠀⠀⠀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⠀⠀⠀⠀⠀⠀⠀⠀⠀⠀⠀⠀⠀⠀⠀⠀⠀⠀⠀⠀⠀⠀⠀⠀⠀⠀⠀⠀⠀⠀⠀⠀⠀⠀⠀⠀⠀⠀⠀⠀⠀⠀⠀⠀⠀⠀⠀⠀⠀⢀⠈⢻⢿⢿⣿⣿⣿⣿⣿⣿⣿⣿⣿⣿⣿⣿⣿⣿⣿⠀⠀⠀⠀⠀⠀⠀⠀⠀⠀⠀⠀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⠀⠀⠀⠀⠀⠀⠀⠀⠀⠀⠀⠀⠀⠀⠀⠀⠀⠀⠀⠀⠀⠀⠀⠀⠀⠀⠀⠀⠀⠀⠀⠀⠀⠀⠀⠀⠀⠀⠀⠀⠀⠀⠀⠀⢀⢄⣰⢇⢔⠑⠀⠀⠀⠀⢙⣿⣿⣿⣿⣿⣿⣿⣿⣿⣿⣿⣿⣿⣿⠀⠀⠀⠀⠀⠀⠀⠀⠀⠀⠀⠀</a:t>
            </a:r>
            <a:br/>
            <a:r>
              <a:t>⠀⠀⠀⠀⠀⠀⠀⠀⠀⠀⠀⠀⠀⠀⠀⠀⠀⠀⠀⠀⠀⠀⠀⠀⠀⠀⠀⠀⠀⠀⢀⡀⠀⠀⠀⠀⠀⠀⠀⠀⠀⠀⠀⢄⣴⣾⣿⣾⠑⠀⠀⠀⠀⠀⢐⣿⣿⣿⣿⣿⣿⣿⣿⣿⣿⣿⣿⣿⣿⠀⠀⠀⠀⠀⠀⠀⠀⠀⠀⠀⠀</a:t>
            </a:r>
            <a:br/>
            <a:r>
              <a:t>⠀⠀⠀⠀⠀⠀⠀⠀⠀⠀⠀⠀⠀⠀⠀⠀⠀⠀⠀⠀⠀⠀⠀⠀⠀⠀⢄⣴⣴⣶⣿⡟⠁⠀⠀⠀⠀⠀⠀⠀⠀⠀⠀⣸⣿⣿⢟⠋⠀⠀⠀⢀⣄⣴⣾⣿⣿⣿⣿⣿⣿⣿⣿⣿⣿⣿⣿⣿⣿⠀⠀⠀⠀⠀⠀⠀⠀⠀⠀⠀⠀</a:t>
            </a:r>
            <a:br/>
            <a:r>
              <a:t>⠀⠀⠀⠀⠀⠀⠀⠀⠀⠀⠀⠀⠀⠀⠀⠀⠀⠀⠀⠀⠀⢀⣀⣠⣴⣾⣿⣿⣿⣿⣿⠃⠀⠀⠀⠀⠀⠀⠀⠀⠀⠀⢔⠟⠏⠁⠀⠀⢀⣄⣴⣾⣿⣿⣿⣿⣿⣿⣿⣿⣿⣿⣿⣿⣿⣿⣿⣿⣿⠀⠀⠀⠀⠀⠀⠀⠀⠀⠀⠀⠀</a:t>
            </a:r>
            <a:br/>
            <a:r>
              <a:t>⠀⠀⠀⠀⠀⠀⠀⠀⠀⠀⠀⠀⠀⠀⠀⠀⠀⠀⣠⣴⣾⣿⣿⣿⣿⣿⣿⣿⣿⣿⢇⠀⠀⠀⠀⠀⠀⠀⠀⠀⠀⠀⠀⠀⠀⠀⢄⣴⣾⣿⣿⣿⣿⣿⣿⣿⣿⣿⣿⣿⣿⣿⣿⣿⣿⣿⣿⣿⣿⠀⠀⠀⠀⠀⠀⠀⠀⠀⠀⠀⠀</a:t>
            </a:r>
            <a:br/>
            <a:r>
              <a:t>⠀⠀⠀⠀⠀⠀⠀⠀⠀⠀⠀⠀⠀⠀⠀⠀⠐⠚⠛⠛⠛⠛⠛⠛⠛⠛⠛⠛⠛⠛⠁⠀⠀⠀⠀⠀⠀⠀⠀⠀⠀⠀⠀⠀⠐⠚⠛⠛⠛⠛⠛⠛⠛⠛⠛⠛⠛⠛⠛⠛⠛⠛⠛⠛⠛⠛⠛⠛⠛⠀⠀⠀⠀⠀⠀⠀⠀⠀⠀⠀⠀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⠀⠀⠀⠀⠀⠀⠀⠀⠀⠀⠀⣿⣿⣿⣿⣿⣿⣿⣿⣿⡇⢕⣸⣿⣿⣿⣿⣿⣿⣿⣿⣿⣿⣿⣿⣿⣿⣿⣿⣿⣿⣿⣿⣿⣿⣿⣿⣿⣿⣿⣿⣿⣿⣿⣿⣿⣿⣿⣿⣿⣿⣿⣿⣿⣿⣿⣿⣿⣿⠀⠀⠀⠀⠀⠀⠀⠀⠀⠀⠀⠀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⠀⠀⠀⠀⠀⠀⠀⠀⠀⠀⠀⣿⣿⣿⣿⣿⣿⣿⣿⣿⡇⢕⢺⣿⣿⣿⣿⣿⣿⣿⣿⣿⣿⣿⣿⣿⣿⣿⣿⣿⣿⣿⣿⣿⣿⣿⣿⣿⣿⣿⣿⣿⣿⣿⣿⣿⣿⣿⣿⣿⣿⣿⣿⣿⣿⣿⣿⣿⣿⠀⠀⠀⠀⠀⠀⠀⠀⠀⠀⠀⠀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⠀⠀⠀⠀⠀⠀⠀⠀⠀⠀⠀⣿⣿⣿⣿⣿⣿⣿⣿⣿⡇⢜⢸⣿⣿⣿⣿⣿⣿⣿⣿⣿⣿⣿⣿⣿⣿⣿⣿⣿⣿⣿⣿⣿⣿⣿⣿⣿⣿⣿⣿⣿⣿⣿⣿⣿⣿⣿⣿⣿⣿⣿⣿⣿⣿⣿⣿⣿⣿⠀⠀⠀⠀⠀⠀⠀⠀⠀⠀⠀⠀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⠀⠀⠀⠀⠀⠀⠀⠀⠀⠀⠀⣿⣿⣿⣿⣿⣿⣿⣿⣿⡧⢕⢸⣿⣿⣿⣿⣿⣿⣿⣿⣿⣿⣿⣿⣿⣿⣿⣿⣿⣿⣿⣿⣿⣿⣿⣿⣿⣿⣿⣿⣿⣿⣿⣿⣿⣿⣿⣿⣿⣿⣿⣿⣿⣿⣿⣿⣿⣿⠀⠀⠀⠀⠀⠀⠀⠀⠀⠀⠀⠀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⠀⠀⠀⠀⠀⠀⠀⠀⠀⠀⠀⣿⣿⣿⣿⣿⣿⣿⣿⣿⣟⢕⢸⣿⣿⣿⣿⣿⢿⢝⢝⢝⢝⢻⣿⣿⣿⣿⣿⣿⣿⣿⣿⣿⣿⣿⣿⣿⣿⣿⣿⣿⣿⣿⣿⣿⣿⣿⣿⣿⣿⣿⣿⣿⣿⣿⣿⣿⣿⠀⠀⠀⠀⠀⠀⠀⠀⠀⠀⠀⠀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⠀⠀⠀⠀⠀⠀⠀⠀⠀⠀⠀⣿⣿⣿⣿⣿⣿⣿⣿⣿⣿⢕⢸⣿⣿⣿⣿⣷⣵⣷⣷⢔⠀⠀⢻⣿⣿⣿⣿⣿⣿⣿⣿⣿⣿⣿⣿⣿⣿⣿⣿⣿⣿⣿⣿⣿⣿⣿⣿⣿⣿⣿⣿⣿⣿⣿⣿⣿⣿⠀⠀⠀⠀⠀⠀⠀⠀⠀⠀⠀⠀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⠀⠀⠀⠀⠀⠀⠀⠀⠀⠀⠀⣿⣿⣿⣿⣿⣿⣿⣿⣿⣿⢕⢸⣿⣿⣿⣿⣿⣫⣜⣷⣧⣇⡇⢸⣿⣿⣿⣿⣿⣿⣿⣿⣿⣿⣿⣿⣿⣿⣿⣿⣿⣿⣿⣿⣿⣿⣿⣿⣿⣿⣿⣿⣿⣿⣿⣿⣿⣿⠀⠀⠀⠀⠀⠀⠀⠀⠀⠀⠀⠀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⠀⠀⠀⠀⠀⠀⠀⠀⠀⠀⠀⣿⣿⣿⣿⣿⣿⣿⣿⣿⣿⢕⢸⣿⣿⣿⣿⣿⣿⣿⣿⣿⣿⣿⣿⣿⣿⣿⣯⣿⣟⢿⣿⣿⣿⣿⣿⣿⣿⣿⣿⣿⣿⣿⣿⣿⣿⣿⣿⣿⣿⣿⣿⣿⣿⣿⣿⣿⣿⠀⠀⠀⠀⠀⠀⠀⠀⠀⠀⠀⠀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⠀⠀⠀⠀⠀⠀⠀⠀⠀⠀⠀⣿⣿⣿⣿⣿⣿⣿⣿⣿⣿⢕⢸⣿⣿⣿⣿⣿⡝⣿⣿⣿⣿⣿⣿⣿⣿⣿⡏⢜⣫⢾⣿⣿⣿⣿⣿⣿⣿⣿⣿⣿⣿⣿⣿⣿⣿⣿⣿⣿⣿⣿⣿⣿⣿⣿⣿⣿⣿⠀⠀⠀⠀⠀⠀⠀⠀⠀⠀⠀⠀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⠀⠀⠀⠀⠀⠀⠀⠀⠀⠀⠀⣿⣿⣿⣿⣿⣿⣿⣿⣿⣿⢕⢸⣿⣿⣿⣿⣿⡷⢽⣿⣿⣿⣿⣿⣿⣿⣿⣧⣾⣿⣿⣿⣿⣿⣿⣿⣿⣿⣿⣿⣿⣿⣿⣿⣿⣿⣿⣿⣿⣿⣿⣿⣿⣿⣿⣿⣿⣿⠀⠀⠀⠀⠀⠀⠀⠀⠀⠀⠀⠀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⠀⠀⠀⠀⠀⠀⠀⠀⠀⠀⠀⣿⣿⣿⣿⣿⣿⣿⣿⣿⣿⢕⢸⣿⣿⣿⣿⣿⣿⣷⣹⣿⣿⣿⣿⣿⣿⣿⢟⢻⣧⣿⣿⣿⣿⣿⣿⣿⣿⣿⣿⣿⣿⣿⣿⣿⣿⣿⣿⣿⣿⣿⣿⣿⣿⣿⣿⣿⣿⠀⠀⠀⠀⠀⠀⠀⠀⠀⠀⠀⠀</a:t>
            </a:r>
            <a:br/>
            <a:r>
              <a:t>⠀⠀⠀⠀⠀⠀⠀⠀⠀⠀⠀⣿⣿⣿⣿⣿⣿⣿⣿⣿⣿⢕⢱⣿⣿⣿⣿⣿⣿⣵⣾⣯⣽⣽⣗⣾⢻⣿⣧⣜⣻⣿⣿⣿⣿⣿⣿⣿⣿⣿⣿⣿⣿⣿⣿⣿⣿⣿⣿⣿⣿⣿⣿⣿⣿⣿⣿⣿⣿⠀⠀⠀⠀⠀⠀⠀⠀⠀⠀⠀⠀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⠀⠀⠀⠀⠀⠀⠀⠀⠀⠀⠀⣿⣿⣿⣿⣿⣿⣿⣿⣿⣿⢕⢸⣿⣿⣿⣿⣿⣿⣿⣿⣿⣿⣿⣿⣿⣾⣿⣿⢿⣿⣿⣿⣿⣿⣿⣿⣿⣿⣿⣿⣿⣿⣿⣿⣿⣿⣿⣿⣿⣿⣿⣿⣿⣿⣿⣿⣿⣿⠀⠀⠀⠀⠀⠀⠀⠀⠀⠀⠀⠀</a:t>
            </a:r>
            <a:br/>
            <a:r>
              <a:t>⠀⠀⠀⠀⠀⠀⠀⠀⠀⠀⠀⢿⣿⣿⣿⣿⣿⣿⣿⣿⣿⢕⢸⣿⣿⣿⣿⣿⣿⣿⣿⣿⣿⣿⣿⣿⣻⡿⣿⣿⣿⣿⣿⣿⣿⣿⣿⣿⣿⣿⣿⣿⣿⣿⣿⣿⣿⣿⣿⣿⣿⣿⣿⣿⣿⣿⣿⣿⣿⠀⠀⠀⠀⠀⠀⠀⠀⠀⠀⠀⠀</a:t>
            </a:r>
            <a:br/>
            <a:r>
              <a:t>⠀⠀⠀⠀⠀⠀⠀⠀⠀⠀⠀⣼⣿⣿⣿⣿⣿⣿⣿⣿⣿⢕⢸⣿⣿⣿⣿⣿⣿⣿⣿⣿⣿⣿⣿⣿⡿⣾⣿⣿⣿⣿⣿⣿⣿⣿⣿⣿⣿⣿⣿⣿⣿⣿⣿⣿⣿⣿⣿⣿⣿⣿⣿⣿⣿⣿⣿⣿⣿⠀⠀⠀⠀⠀⠀⠀⠀⠀⠀⠀⠀</a:t>
            </a:r>
            <a:br/>
            <a:r>
              <a:t>⠀⠀⠀⠀⠀⠀⠀⠀⠀⠀⠀⣿⣿⣽⣿⣿⣿⣿⣿⣿⣿⢕⢸⣿⣿⣿⣿⣿⣿⣿⣿⣿⣿⣿⣿⣿⣿⣿⣿⣿⣿⣿⣿⣿⣿⣿⣿⣿⣿⣿⣿⣿⣿⣿⣿⣿⣿⣿⣿⣿⣿⣿⣿⣿⣿⣿⣿⣿⣿⠀⠀⠀⠀⠀⠀⠀⠀⠀⠀⠀⠀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⠀⠀⠀⠀⠀⠀⠀⠀⠀⠀⠀⣿⣿⣿⣿⣿⣿⣿⣿⣿⣿⢕⢱⣿⣿⣿⣿⣿⣿⣿⣿⣿⣿⣿⣿⣿⣿⣿⣿⣿⣿⣿⣿⣿⣿⣿⣿⣿⣿⣿⣿⣿⣿⣿⣿⣿⣿⣿⣿⣿⣿⣿⣿⣿⣿⣿⣿⣿⣿⠀⠀⠀⠀⠀⠀⠀⠀⠀⠀⠀⠀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⠀⠀⠀⠀⠀⠀⠀⠀⠀⠀⠀⠑⠙⠙⠘⠙⠛⠛⠛⠛⠛⠑⠑⠛⠛⠋⠛⠛⠛⠛⠛⠛⠛⠛⠛⠛⠛⠛⠛⠛⠛⠛⠛⠛⠛⠛⠛⠛⠛⠛⠛⠛⠛⠛⠛⠛⠛⠛⠛⠛⠛⠛⠛⠛⠛⠛⠛⠛⠛⠀⠀⠀⠀⠀⠀⠀⠀⠀⠀⠀⠀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⠀⠀⠀⠀⠀⠀⠀⠀⠀⠀⠀⣿⣿⣿⣿⣿⣿⣿⣿⣿⣿⣿⣿⣿⣿⣿⣿⣿⣿⣿⣿⣿⣿⣿⣿⣿⣿⣿⣿⣿⣿⣿⣿⣿⣿⣿⣿⢟⠛⠙⠉⠁⠅⠕⢕⢜⢟⢿⣿⣿⣿⣿⣿⣿⣿⣿⣿⣿⣿⠀⠀⠀⠀⠀⠀⠀⠀⠀⠀⠀⠀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⠀⠀⠀⠀⠀⠀⠀⠀⠀⠀⠀⣿⣿⣿⣿⣿⣿⣿⣿⣿⣿⣿⣿⣿⣿⣿⣿⣿⣿⣿⣿⣿⣿⣿⣿⣿⣿⣿⣿⣿⣿⣿⣿⡿⠿⠟⠑⠀⠀⠀⠀⠀⠀⠁⠑⠀⢅⢅⢹⣿⣿⣿⣿⣿⣿⣿⣿⣿⣿⠀⠀⠀⠀⠀⠀⠀⠀⠀⠀⠀⠀</a:t>
            </a:r>
            <a:br/>
            <a:r>
              <a:t>⠀⠀⠀⠀⠀⠀⠀⠀⠀⠀⠀⣿⣿⣿⣿⣿⣿⣿⣿⣿⣿⣿⣿⣿⣿⣿⣿⣿⣿⣿⣿⣿⣿⣿⣿⣿⣿⣿⣿⣿⣿⣿⢕⠀⠐⠀⠀⠀⠀⠀⠀⠀⠀⠀⠀⠀⢅⣱⣿⣿⣿⣿⣿⣿⣿⣿⣿⣿⣿⠀⠀⠀⠀⠀⠀⠀⠀⠀⠀⠀⠀</a:t>
            </a:r>
            <a:br/>
            <a:r>
              <a:t>⠀⠀⠀⠀⠀⠀⠀⠀⠀⠀⠀⣿⣿⣿⣿⣿⣿⣿⣿⣿⣿⣿⣿⢿⠛⠙⠑⠑⠕⠁⠙⠝⢿⣿⣿⣿⣿⣿⣿⡿⠟⠁⠀⠀⠀⠀⠀⠀⠀⠀⠀⠀⢀⣠⣴⣾⣿⣿⣿⣿⣿⣿⣿⣿⣿⣿⣿⣿⣿⠀⠀⠀⠀⠀⠀⠀⠀⠀⠀⠀⠀</a:t>
            </a:r>
            <a:br/>
            <a:r>
              <a:t>⠀⠀⠀⠀⠀⠀⠀⠀⠀⠀⠀⣿⣿⣿⣿⣿⣿⣿⣿⣿⢟⠋⠁⠀⠀⠀⠀⠀⠀⠀⠀⠀⠁⠙⠻⠿⠟⠛⠁⠀⠀⠀⠀⠀⠀⠀⢀⣀⣤⣤⣤⣴⣾⣿⣿⣿⣿⣿⣿⣿⣿⣿⣿⣿⣿⣿⣿⣿⣿⠀⠀⠀⠀⠀⠀⠀⠀⠀⠀⠀⠀</a:t>
            </a:r>
            <a:br/>
            <a:r>
              <a:t>⠀⠀⠀⠀⠀⠀⠀⠀⠀⠀⠀⣿⣿⣿⣿⣿⣿⢿⠟⠁⠀⠀⠀⠀⠀⠀⠀⠀⠀⠀⠀⠀⠀⠀⠀⠀⠀⠀⠀⠀⠀⠀⠀⢄⣴⣷⣿⣿⣿⣿⣿⣿⣿⣿⣿⣿⣿⣿⣿⣿⣿⣿⣿⣿⣿⣿⣿⣿⣿⠀⠀⠀⠀⠀⠀⠀⠀⠀⠀⠀⠀</a:t>
            </a:r>
            <a:br/>
            <a:r>
              <a:t>⠀⠀⠀⠀⠀⠀⠀⠀⠀⠀⠀⣿⣿⣿⡿⠋⠁⠀⠀⠀⠀⠀⠀⠀⠀⠀⠀⠀⠀⠀⠀⠀⠀⠀⠀⠀⠀⠀⠀⠀⠀⣰⣾⣿⣿⣿⣿⣿⣿⣿⣿⣿⣿⣿⣿⣿⣿⣿⣿⣿⣿⣿⣿⣿⣿⣿⣿⣿⣿⠀⠀⠀⠀⠀⠀⠀⠀⠀⠀⠀⠀</a:t>
            </a:r>
            <a:br/>
            <a:r>
              <a:t>⠀⠀⠀⠀⠀⠀⠀⠀⠀⠀⠀⣿⠟⠙⠀⠀⠀⠀⠀⠀⠀⠀⠀⠀⠀⠀⠀⠀⠀⠀⠀⠀⠀⠀⠀⠀⠀⠀⠀⠀⠁⠙⠟⢿⣿⣿⣿⣿⣿⣿⣿⣿⣿⣿⣿⣿⣿⣿⣿⣿⣿⣿⣿⣿⣿⣿⣿⣿⣿⠀⠀⠀⠀⠀⠀⠀⠀⠀⠀⠀⠀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⠀⠀⠀⠀⠀⠀⠀⠀⠀⠀⠀⠀⠀⠀⠀⠀⠀⠀⠀⠀⠀⠀⠀⠀⠀⠀⠀⠀⠀⠀⠀⠀⠀⠀⠀⠀⠀⢀⠐⠄⠀⠀⠀⠀⠁⠈⠙⠙⠛⠟⢻⣿⣿⣿⣿⣿⣿⣿⣿⣿⣿⣿⣿⣿⣿⣿⣿⣿⣿⠀⠀⠀⠀⠀⠀⠀⠀⠀⠀⠀⠀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⠀⠀⠀⠀⠀⠀⠀⠀⠀⠀⠀⠀⠀⠀⠀⠀⠀⠀⠀⠀⠀⠀⠀⠀⠀⠀⠀⠀⠀⠀⠀⠀⠀⠀⠀⠀⠀⠁⠀⠀⠀⠀⠀⢄⣄⣀⣀⢀⠀⠀⠀⠁⠙⢿⣿⣿⣿⣿⣿⣿⣿⣿⣿⣿⣿⣿⣿⣿⣿⠀⠀⠀⠀⠀⠀⠀⠀⠀⠀⠀⠀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⠀⠀⠀⠀⠀⠀⠀⠀⠀⠀⠀⠀⠀⠀⠀⠀⠀⠀⠀⠀⠀⠀⠀⠀⠀⠀⠀⠀⠀⠀⠀⠀⠀⠀⠀⠀⠀⠀⠀⠀⠀⠀⠀⢁⣿⣿⣿⣿⣷⣱⣔⢀⣰⣷⣿⣿⣿⣿⣿⣿⣿⣿⣿⣿⣿⣿⣿⣿⣿⠀⠀⠀⠀⠀⠀⠀⠀⠀⠀⠀⠀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⠀⠀⠀⠀⠀⠀⠀⠀⠀⠀⠀⠀⠀⠀⠀⠀⠀⠀⠀⠀⠀⠀⠀⠀⠀⠀⠀⠀⠀⠀⠀⠀⠀⠀⠀⠀⠀⠀⠀⠀⠀⠀⠀⠀⣿⣿⣿⣿⣿⣿⣿⣿⣿⡕⠝⠟⠋⠙⠹⢿⣿⣿⣿⣿⣿⣿⣿⣿⣿⠀⠀⠀⠀⠀⠀⠀⠀⠀⠀⠀⠀</a:t>
            </a:r>
            <a:br/>
            <a:r>
              <a:t>⠀⠀⠀⠀⠀⠀⠀⠀⠀⠀⠀⠀⠀⠀⠀⠀⠀⠀⠀⠀⠀⠀⠀⠀⠀⠀⠀⠀⠀⠀⠀⠀⠀⠀⠀⠀⠀⠀⠀⠀⠀⠀⠀⢱⣿⣿⣿⣿⣿⣿⣿⣿⡏⠁⠀⠀⠀⠀⠀⢜⣿⣿⣿⣿⣿⣿⣿⣿⣿⠀⠀⠀⠀⠀⠀⠀⠀⠀⠀⠀⠀</a:t>
            </a:r>
            <a:br/>
            <a:r>
              <a:t>⠀⠀⠀⠀⠀⠀⠀⠀⠀⠀⠀⠀⠀⠀⠀⠀⠀⠀⠀⠀⠀⠀⠀⠀⠀⠀⠀⠀⢀⣤⣴⢄⠀⠀⠀⠀⠀⠀⠀⠀⠀⠀⢀⣾⣿⣿⣿⣿⣿⣿⢿⠏⠁⠀⠀⠀⠀⢀⣠⣵⣿⣿⣿⣿⣿⣿⣿⣿⣿⠀⠀⠀⠀⠀⠀⠀⠀⠀⠀⠀⠀</a:t>
            </a:r>
            <a:br/>
            <a:r>
              <a:t>⠀⠀⠀⠀⠀⠀⠀⠀⠀⠀⠀⠀⠀⠀⠀⠀⠀⠀⠀⠀⠀⠀⠀⢀⣠⣴⣷⣾⣿⣿⣿⠑⠀⠀⠀⠀⠀⠀⠀⠀⠀⠐⣼⣿⣿⣿⣿⢿⠟⠑⠀⠀⠀⢀⣄⣵⣾⣿⣿⣿⣿⣿⣿⣿⣿⣿⣿⣿⣿⠀⠀⠀⠀⠀⠀⠀⠀⠀⠀⠀⠀</a:t>
            </a:r>
            <a:br/>
            <a:r>
              <a:t>⠀⠀⠀⠀⠀⠀⠀⠀⠀⠀⠀⠀⠀⠀⠀⠀⠀⠀⢀⣀⣠⣴⣾⣿⣿⣿⣿⣿⣿⣿⡏⠀⠀⠀⠀⠀⠀⠀⠀⠀⠀⢱⢿⢿⠟⠙⠁⠀⠀⠀⢀⣠⣵⣿⣿⣿⣿⣿⣿⣿⣿⣿⣿⣿⣿⣿⣿⣿⣿⠀⠀⠀⠀⠀⠀⠀⠀⠀⠀⠀⠀</a:t>
            </a:r>
            <a:br/>
            <a:r>
              <a:t>⠀⠀⠀⠀⠀⠀⠀⠀⠀⠀⠀⠀⠀⠀⠀⠀⠀⠐⠛⠛⠛⠛⠛⠛⠛⠛⠛⠛⠛⠛⠃⠀⠀⠀⠀⠀⠀⠀⠀⠀⠀⠀⠀⠀⠀⠀⠀⠀⠀⠐⠚⠛⠛⠛⠛⠛⠛⠛⠛⠛⠛⠛⠛⠛⠛⠛⠛⠛⠛⠀⠀⠀⠀⠀⠀⠀⠀⠀⠀⠀⠀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⠀⠀⠀⠀⠀⠀⠀⠀⠀⠀⠀⣿⣿⣿⣿⣿⣿⣿⣿⣿⣿⣿⣿⣿⣿⣿⣿⣿⣿⣿⣿⣿⣿⣿⣿⣿⣿⣿⣿⣿⣿⣿⣿⣿⣿⣿⣿⡿⠿⠟⠛⢝⠝⢙⢝⢝⢿⣿⣿⣿⣿⣿⣿⣿⣿⣿⣿⣿⣿⠀⠀⠀⠀⠀⠀⠀⠀⠀⠀⠀⠀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⠀⠀⠀⠀⠀⠀⠀⠀⠀⠀⠀⣿⣿⣿⣿⣿⣿⣿⣿⣿⣿⣿⣿⣿⣿⣿⣿⣿⣿⣿⣿⣿⣿⣿⣿⣿⣿⣿⣿⣿⣿⣿⣿⣿⣿⢿⠋⠁⠀⠀⠀⠀⠀⠑⠑⠁⢕⢜⢻⣿⣿⣿⣿⣿⣿⣿⣿⣿⣿⠀⠀⠀⠀⠀⠀⠀⠀⠀⠀⠀⠀</a:t>
            </a:r>
            <a:br/>
            <a:r>
              <a:t>⠀⠀⠀⠀⠀⠀⠀⠀⠀⠀⠀⣿⣿⣿⣿⣿⣿⣿⣿⣿⣿⣿⣿⣿⣿⣿⣿⣿⣿⣿⣿⣿⣿⣿⣿⣿⣿⣿⣿⣿⣿⣿⢏⠑⠀⠀⠀⠀⠀⠀⠀⠀⠀⠀⠀⠀⠅⢰⣾⣿⣿⣿⣿⣿⣿⣿⣿⣿⣿⠀⠀⠀⠀⠀⠀⠀⠀⠀⠀⠀⠀</a:t>
            </a:r>
            <a:br/>
            <a:r>
              <a:t>⠀⠀⠀⠀⠀⠀⠀⠀⠀⠀⠀⣿⣿⣿⣿⣿⣿⣿⣿⣿⣿⣿⣿⢿⠟⠟⠙⠙⠝⠝⠟⢻⣿⣿⣿⣿⣿⣿⣿⣿⢿⠙⠀⠀⠀⠀⠀⠀⠀⠀⠀⠀⠀⢀⣠⣴⣷⣿⣿⣿⣿⣿⣿⣿⣿⣿⣿⣿⣿⠀⠀⠀⠀⠀⠀⠀⠀⠀⠀⠀⠀</a:t>
            </a:r>
            <a:br/>
            <a:r>
              <a:t>⠀⠀⠀⠀⠀⠀⠀⠀⠀⠀⠀⣿⣿⣿⣿⣿⣿⣿⣿⣿⢿⠏⠁⠁⠀⠀⠀⠀⠀⠀⠀⠀⠘⢿⣿⣿⡿⠿⠋⠁⠀⠀⠀⠀⠀⠀⠀⠀⢀⣀⣀⣠⣵⣿⣿⣿⣿⣿⣿⣿⣿⣿⣿⣿⣿⣿⣿⣿⣿⠀⠀⠀⠀⠀⠀⠀⠀⠀⠀⠀⠀</a:t>
            </a:r>
            <a:br/>
            <a:r>
              <a:t>⠀⠀⠀⠀⠀⠀⠀⠀⠀⠀⠀⣿⣿⣿⣿⣿⣿⣿⢟⠑⠀⠀⠀⠀⠀⠀⠀⠀⠀⠀⠀⠀⠀⠀⠁⠀⠀⠀⠀⠀⠀⠀⠀⠀⣄⣴⣷⣿⣿⣿⣿⣿⣿⣿⣿⣿⣿⣿⣿⣿⣿⣿⣿⣿⣿⣿⣿⣿⣿⠀⠀⠀⠀⠀⠀⠀⠀⠀⠀⠀⠀</a:t>
            </a:r>
            <a:br/>
            <a:r>
              <a:t>⠀⠀⠀⠀⠀⠀⠀⠀⠀⠀⠀⣿⣿⣿⡿⠟⠙⠁⠀⠀⠀⠀⠀⠀⠀⠀⠀⠀⠀⠀⠀⠀⠀⠀⠀⠀⠀⠀⠀⠀⠀⢠⣴⣾⣿⣿⣿⣿⣿⣿⣿⣿⣿⣿⣿⣿⣿⣿⣿⣿⣿⣿⣿⣿⣿⣿⣿⣿⣿⠀⠀⠀⠀⠀⠀⠀⠀⠀⠀⠀⠀</a:t>
            </a:r>
            <a:br/>
            <a:r>
              <a:t>⠀⠀⠀⠀⠀⠀⠀⠀⠀⠀⠀⣿⠟⠋⠀⠀⠀⠀⠀⠀⠀⠀⠀⠀⠀⠀⠀⠀⠀⠀⠀⠀⠀⠀⠀⠀⠀⠀⠀⠀⠀⠁⠁⠈⠙⠛⠟⠟⠟⠟⠟⠟⢿⢿⣿⣿⣿⣿⣿⣿⣿⣿⣿⣿⣿⣿⣿⣿⣿⠀⠀⠀⠀⠀⠀⠀⠀⠀⠀⠀⠀</a:t>
            </a:r>
            <a:br/>
            <a:r>
              <a:t>⠀⠀⠀⠀⠀⠀⠀⠀⠀⠀⠀⠁⠀⠀⠀⠀⠀⠀⠀⠀⠀⠀⠀⠀⠀⠀⠀⠀⠀⠀⠀⠀⠀⠀⠀⠀⠀⢀⠐⠔⢱⣷⣦⣴⣄⣄⡀⢀⣀⣄⣄⢀⢀⠀⠁⢑⢝⣿⣿⣿⣿⣿⣿⣿⣿⣿⣿⣿⣿⠀⠀⠀⠀⠀⠀⠀⠀⠀⠀⠀⠀</a:t>
            </a:r>
            <a:br/>
            <a:r>
              <a:t>⠀⠀⠀⠀⠀⠀⠀⠀⠀⠀⠀⠀⠀⠀⠀⠀⠀⠀⠀⠀⠀⠀⠀⠀⠀⠀⠀⠀⠀⠀⠀⠀⠀⠀⠀⠀⠁⠁⠁⠀⠁⠙⢿⣿⣿⣿⣿⣿⣿⣿⣿⣿⣷⣷⣧⣵⣿⣿⣿⣿⣿⣿⣿⣿⣿⣿⣿⣿⣿⠀⠀⠀⠀⠀⠀⠀⠀⠀⠀⠀⠀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⠀⠀⠀⠀⠀⠀⠀⠀⠀⠀⠀⠀⠀⠀⠀⠀⠀⠀⠀⠀⠀⠀⠀⠀⠀⠀⠀⠀⠀⠀⠀⠀⠀⠀⠀⠀⠀⠀⠀⠀⠀⠀⠁⢻⣿⣿⣿⣿⣿⣿⣿⣿⣿⣿⣿⣿⣿⣿⣿⣿⣿⣿⣿⣿⣿⣿⣿⣿⣿⠀⠀⠀⠀⠀⠀⠀⠀⠀⠀⠀⠀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⠀⠀⠀⠀⠀⠀⠀⠀⠀⠀⠀⠀⠀⠀⠀⠀⠀⠀⠀⠀⠀⠀⠀⠀⠀⠀⠀⠀⠀⠀⠀⠀⠀⠀⠀⠀⠀⠀⠀⠀⠀⠀⠀⢸⣿⣿⣿⣿⣿⣿⣿⣿⣿⣿⣿⣿⢇⠑⠙⠁⠁⢜⢿⣿⣿⣿⣿⣿⣿⠀⠀⠀⠀⠀⠀⠀⠀⠀⠀⠀⠀</a:t>
            </a:r>
            <a:br/>
            <a:r>
              <a:t>⠀⠀⠀⠀⠀⠀⠀⠀⠀⠀⠀⠀⠀⠀⠀⠀⠀⠀⠀⠀⠀⠀⠀⠀⠀⠀⠀⠀⠀⠀⠀⠀⠀⠀⠀⠀⠀⠀⠀⠀⠀⠀⠀⣸⣿⣿⣿⣿⣿⣿⣿⣿⣿⣿⡿⠑⠀⠀⠀⠀⠀⠀⢑⣹⣿⣿⣿⣿⣿⠀⠀⠀⠀⠀⠀⠀⠀⠀⠀⠀⠀</a:t>
            </a:r>
            <a:br/>
            <a:r>
              <a:t>⠀⠀⠀⠀⠀⠀⠀⠀⠀⠀⠀⠀⠀⠀⠀⠀⠀⠀⠀⠀⠀⠀⠀⠀⠀⠀⠀⠀⢀⢀⠀⠀⠀⠀⠀⠀⠀⠀⠀⠀⠀⠀⢄⣿⣿⣿⣿⣿⣿⣿⣿⣿⠟⠋⠑⠀⠀⠀⠀⢀⣠⣵⣾⣿⣿⣿⣿⣿⣿⠀⠀⠀⠀⠀⠀⠀⠀⠀⠀⠀⠀</a:t>
            </a:r>
            <a:br/>
            <a:r>
              <a:t>⠀⠀⠀⠀⠀⠀⠀⠀⠀⠀⠀⠀⠀⠀⠀⠀⠀⠀⠀⠀⠀⠀⠀⠀⢀⣤⣤⣷⣿⣿⣆⠀⠀⠀⠀⠀⠀⠀⠀⠀⠀⢐⣼⣿⣿⣿⣿⣿⡿⢟⠙⠁⠀⠀⢀⣄⣴⣷⣿⣿⣿⣿⣿⣿⣿⣿⣿⣿⣿⠀⠀⠀⠀⠀⠀⠀⠀⠀⠀⠀⠀</a:t>
            </a:r>
            <a:br/>
            <a:r>
              <a:t>⠀⠀⠀⠀⠀⠀⠀⠀⠀⠀⠀⠀⠀⠀⠀⠀⠀⠀⠀⠀⢀⣄⣴⣷⣿⣿⣿⣿⣿⣿⡇⠀⠀⠀⠀⠀⠀⠀⠀⠀⠀⢸⣿⣿⣿⠿⠟⠙⠀⠀⠀⠀⢄⣴⣾⣿⣿⣿⣿⣿⣿⣿⣿⣿⣿⣿⣿⣿⣿⠀⠀⠀⠀⠀⠀⠀⠀⠀⠀⠀⠀</a:t>
            </a:r>
            <a:br/>
            <a:r>
              <a:t>⠀⠀⠀⠀⠀⠀⠀⠀⠀⠀⠀⠀⠀⠀⠀⠀⠀⠀⠀⠚⠛⠛⠛⠛⠛⠛⠛⠛⠛⠛⠑⠀⠀⠀⠀⠀⠀⠀⠀⠀⠀⠈⠙⠁⠀⠀⠀⠀⠀⠀⠐⠓⠛⠛⠛⠛⠛⠛⠛⠛⠛⠛⠛⠛⠛⠛⠛⠛⠛⠀⠀⠀⠀⠀⠀⠀⠀⠀⠀⠀⠀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⠀⠀⠀⠀⠀⠀⠀⠀⠀⠀⠀⣿⣿⣿⣿⣿⣿⣿⣿⣿⣿⣿⣿⣿⣿⣿⣿⣿⣿⣿⣿⣿⣿⣿⣿⣿⣿⣿⣿⣿⣿⣿⣿⣿⣿⣿⣿⣿⣿⢿⠿⢟⠟⠟⢟⢿⣿⣿⣿⣿⣿⣿⣿⣿⣿⣿⣿⣿⣿⠀⠀⠀⠀⠀⠀⠀⠀⠀⠀⠀⠀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⠀⠀⠀⠀⠀⠀⠀⠀⠀⠀⠀⣿⣿⣿⣿⣿⣿⣿⣿⣿⣿⣿⣿⣿⣿⣿⣿⣿⣿⣿⣿⣿⣿⣿⣿⣿⣿⣿⣿⣿⣿⣿⣿⣿⣿⡿⢟⠁⠀⠀⠀⠀⠀⠑⠕⠁⢜⢝⣿⣿⣿⣿⣿⣿⣿⣿⣿⣿⣿⠀⠀⠀⠀⠀⠀⠀⠀⠀⠀⠀⠀</a:t>
            </a:r>
            <a:br/>
            <a:r>
              <a:t>⠀⠀⠀⠀⠀⠀⠀⠀⠀⠀⠀⣿⣿⣿⣿⣿⣿⣿⣿⣿⣿⣿⣿⣿⣿⣿⣿⣿⣿⣿⣿⣿⣿⣿⣿⣿⣿⣿⣿⣿⣿⣿⠟⠙⠉⠁⠀⠀⠀⠀⠀⠀⠀⠀⠀⠀⠁⢔⣼⣿⣿⣿⣿⣿⣿⣿⣿⣿⣿⠀⠀⠀⠀⠀⠀⠀⠀⠀⠀⠀⠀</a:t>
            </a:r>
            <a:br/>
            <a:r>
              <a:t>⠀⠀⠀⠀⠀⠀⠀⠀⠀⠀⠀⣿⣿⣿⣿⣿⣿⣿⣿⣿⣿⣿⣿⣿⢿⠟⠛⠛⠟⠟⠿⢿⣿⣿⣿⣿⣿⣿⣿⣿⡿⠏⠁⠀⠀⠀⠀⠀⠀⠀⠀⠀⠀⠀⢀⣄⣴⣾⣿⣿⣿⣿⣿⣿⣿⣿⣿⣿⣿⠀⠀⠀⠀⠀⠀⠀⠀⠀⠀⠀⠀</a:t>
            </a:r>
            <a:br/>
            <a:r>
              <a:t>⠀⠀⠀⠀⠀⠀⠀⠀⠀⠀⠀⣿⣿⣿⣿⣿⣿⣿⣿⣿⢿⠟⠙⠁⠀⠀⠀⠀⠀⠀⠀⠁⢹⣿⣿⣿⣿⡿⠟⠙⠁⠀⠀⠀⠀⠀⠀⠀⠀⠀⠀⢀⣰⣾⣿⣿⣿⣿⣿⣿⣿⣿⣿⣿⣿⣿⣿⣿⣿⠀⠀⠀⠀⠀⠀⠀⠀⠀⠀⠀⠀</a:t>
            </a:r>
            <a:br/>
            <a:r>
              <a:t>⠀⠀⠀⠀⠀⠀⠀⠀⠀⠀⠀⣿⣿⣿⣿⣿⣿⣿⠏⠁⠀⠀⠀⠀⠀⠀⠀⠀⠀⠀⠀⠀⠀⠁⠙⠉⠁⠀⠀⠀⠀⠀⠀⠀⢀⣄⣴⣷⣾⣷⣾⣿⣿⣿⣿⣿⣿⣿⣿⣿⣿⣿⣿⣿⣿⣿⣿⣿⣿⠀⠀⠀⠀⠀⠀⠀⠀⠀⠀⠀⠀</a:t>
            </a:r>
            <a:br/>
            <a:r>
              <a:t>⠀⠀⠀⠀⠀⠀⠀⠀⠀⠀⠀⣿⣿⣿⡿⠟⠋⠁⠀⠀⠀⠀⠀⠀⠀⠀⠀⠀⠀⠀⠀⠀⠀⠀⠀⠀⠀⠀⠀⠀⠀⠀⠀⠗⠿⢿⢿⢿⠿⠟⠟⠟⠛⠟⠟⠟⠟⢻⢿⣿⣿⣿⣿⣿⣿⣿⣿⣿⣿⠀⠀⠀⠀⠀⠀⠀⠀⠀⠀⠀⠀</a:t>
            </a:r>
            <a:br/>
            <a:r>
              <a:t>⠀⠀⠀⠀⠀⠀⠀⠀⠀⠀⠀⣿⢟⠋⠀⠀⠀⠀⠀⠀⠀⠀⠀⠀⠀⠀⠀⠀⠀⠀⠀⠀⠀⠀⠀⠀⠀⠀⠀⢀⣄⣀⣄⣄⡀⢀⢀⢀⣀⣄⣤⣴⣴⣴⣄⣔⣔⣔⣱⣿⣿⣿⣿⣿⣿⣿⣿⣿⣿⠀⠀⠀⠀⠀⠀⠀⠀⠀⠀⠀⠀</a:t>
            </a:r>
            <a:br/>
            <a:r>
              <a:t>⠀⠀⠀⠀⠀⠀⠀⠀⠀⠀⠀⠁⠀⠀⠀⠀⠀⠀⠀⠀⠀⠀⠀⠀⠀⠀⠀⠀⠀⠀⠀⠀⠀⠀⠀⠀⠀⢀⠐⢸⣿⣿⣿⣿⣿⣿⣿⣿⣿⣿⣿⣿⣿⣿⣿⣿⣿⣿⣿⣿⣿⣿⣿⣿⣿⣿⣿⣿⣿⠀⠀⠀⠀⠀⠀⠀⠀⠀⠀⠀⠀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⠀⠀⠀⠀⠀⠀⠀⠀⠀⠀⠀⠀⠀⠀⠀⠀⠀⠀⠀⠀⠀⠀⠀⠀⠀⠀⠀⠀⠀⠀⠀⠀⠀⠀⠀⠀⠁⠑⠀⠁⢝⣿⣿⣿⣿⣿⣿⣿⣿⣿⣿⣿⣿⣿⣿⣿⣿⣿⣿⣿⣿⣿⣿⣿⣿⣿⣿⣿⣿⠀⠀⠀⠀⠀⠀⠀⠀⠀⠀⠀⠀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⠀⠀⠀⠀⠀⠀⠀⠀⠀⠀⠀⠀⠀⠀⠀⠀⠀⠀⠀⠀⠀⠀⠀⠀⠀⠀⠀⠀⠀⠀⠀⠀⠀⠀⠀⠀⠀⠀⠀⠀⠀⠜⣿⣿⣿⣿⣿⣿⣿⣿⣿⣿⣿⣿⣿⣿⣿⣿⣿⢟⢻⠟⢛⢝⢝⢿⣿⣿⣿⠀⠀⠀⠀⠀⠀⠀⠀⠀⠀⠀⠀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⠀⠀⠀⠀⠀⠀⠀⠀⠀⠀⠀⠀⠀⠀⠀⠀⠀⠀⠀⠀⠀⠀⠀⠀⠀⠀⠀⠀⠀⠀⠀⠀⠀⠀⠀⠀⠀⠀⠀⠀⠀⠀⢸⣿⣿⣿⣿⣿⣿⣿⣿⣿⣿⣿⣿⣿⣿⠟⠑⠀⠀⠀⠑⢔⣕⡵⢿⣿⣿⠀⠀⠀⠀⠀⠀⠀⠀⠀⠀⠀⠀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⠀⠀⠀⠀⠀⠀⠀⠀⠀⠀⠀⠀⠀⠀⠀⠀⠀⠀⠀⠀⠀⠀⠀⠀⠀⠀⠀⠀⠀⠀⠀⠀⠀⠀⠀⠀⠀⠀⠀⠀⠀⠀⢸⣿⣿⣿⣿⣿⣿⣿⣿⣿⣿⣿⣿⡿⠑⠀⠀⠀⠀⠀⠀⢕⣵⣾⣿⣿⣿⠀⠀⠀⠀⠀⠀⠀⠀⠀⠀⠀⠀</a:t>
            </a:r>
            <a:br/>
            <a:r>
              <a:t>⠀⠀⠀⠀⠀⠀⠀⠀⠀⠀⠀⠀⠀⠀⠀⠀⠀⠀⠀⠀⠀⠀⠀⠀⠀⠀⠀⠀⠀⠀⠀⠀⠀⠀⠀⠀⠀⠀⠀⠀⠀⠀⣸⣿⣿⣿⣿⣿⣿⣿⣿⣿⡿⠟⠙⠀⠀⠀⢀⢀⣄⣴⣷⣿⣿⣿⣿⣿⣿⠀⠀⠀⠀⠀⠀⠀⠀⠀⠀⠀⠀</a:t>
            </a:r>
            <a:br/>
            <a:r>
              <a:t>⠀⠀⠀⠀⠀⠀⠀⠀⠀⠀⠀⠀⠀⠀⠀⠀⠀⠀⠀⠀⠀⠀⠀⠀⠀⢀⣠⣴⣴⡀⠀⠀⠀⠀⠀⠀⠀⠀⠀⠀⠀⢰⣾⣿⣿⣿⣿⣿⣿⡿⠏⠁⠀⠀⠀⢀⣠⣵⣾⣿⣿⣿⣿⣿⣿⣿⣿⣿⣿⠀⠀⠀⠀⠀⠀⠀⠀⠀⠀⠀⠀</a:t>
            </a:r>
            <a:br/>
            <a:r>
              <a:t>⠀⠀⠀⠀⠀⠀⠀⠀⠀⠀⠀⠀⠀⠀⠀⠀⠀⠀⠀⠀⠀⠀⢀⣴⣾⣿⣿⣿⣿⣷⠀⠀⠀⠀⠀⠀⠀⠀⠀⠀⢄⣿⣿⣿⣿⡿⠟⠋⠁⠀⠀⠀⢀⣄⣴⣿⣿⣿⣿⣿⣿⣿⣿⣿⣿⣿⣿⣿⣿⠀⠀⠀⠀⠀⠀⠀⠀⠀⠀⠀⠀</a:t>
            </a:r>
            <a:br/>
            <a:r>
              <a:t>⠀⠀⠀⠀⠀⠀⠀⠀⠀⠀⠀⠀⠀⠀⠀⠀⠀⠀⠀⠀⠐⠚⠛⠛⠛⠛⠛⠛⠛⠃⠀⠀⠀⠀⠀⠀⠀⠀⠀⠀⠘⠛⠛⠙⠁⠀⠀⠀⠀⠀⠀⠐⠚⠛⠛⠛⠛⠛⠛⠛⠛⠛⠛⠛⠛⠛⠛⠛⠛⠀⠀⠀⠀⠀⠀⠀⠀⠀⠀⠀⠀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⠀⠀⠀⠀⠀⠀⠀⠀⠀⠀⠀⣿⣿⣿⣿⣿⣿⣿⣿⣿⣿⣿⣿⣿⣿⣿⣿⣿⣿⣿⣿⣿⣿⣿⣿⣿⣿⣿⣿⣿⣿⣿⣿⣿⣿⣿⣿⣿⣿⣿⡿⢿⢿⢿⢿⣿⣿⣿⣿⣿⣿⣿⣿⣿⣿⣿⣿⣿⣿⠀⠀⠀⠀⠀⠀⠀⠀⠀⠀⠀⠀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⠀⠀⠀⠀⠀⠀⠀⠀⠀⠀⠀⣿⣿⣿⣿⣿⣿⣿⣿⣿⣿⣿⣿⣿⣿⣿⣿⣿⣿⣿⣿⣿⣿⣿⣿⣿⣿⣿⣿⣿⣿⣿⣿⣿⣿⣿⢟⠙⠁⠁⠀⠀⠁⠑⠁⠘⢝⢻⣿⣿⣿⣿⣿⣿⣿⣿⣿⣿⣿⠀⠀⠀⠀⠀⠀⠀⠀⠀⠀⠀⠀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⠀⠀⠀⠀⠀⠀⠀⠀⠀⠀⠀⣿⣿⣿⣿⣿⣿⣿⣿⣿⣿⣿⣿⣿⣿⣿⣿⣿⣿⣿⣿⣿⣿⣿⣿⣿⣿⣿⣿⣿⣿⣿⢟⠟⠙⠁⠀⠀⠀⠀⠀⠀⠀⠀⠀⠀⠁⢕⣿⣿⣿⣿⣿⣿⣿⣿⣿⣿⣿⠀⠀⠀⠀⠀⠀⠀⠀⠀⠀⠀⠀</a:t>
            </a:r>
            <a:br/>
            <a:r>
              <a:t>⠀⠀⠀⠀⠀⠀⠀⠀⠀⠀⠀⣿⣿⣿⣿⣿⣿⣿⣿⣿⣿⣿⣿⣿⡿⢿⠟⠟⠟⢿⢿⣿⣿⣿⣿⣿⣿⣿⣿⣿⡿⠇⠀⠀⠀⠀⠀⠀⠀⠀⠀⠀⠀⠀⠀⢀⣠⣾⣿⣿⣿⣿⣿⣿⣿⣿⣿⣿⣿⠀⠀⠀⠀⠀⠀⠀⠀⠀⠀⠀⠀</a:t>
            </a:r>
            <a:br/>
            <a:r>
              <a:t>⠀⠀⠀⠀⠀⠀⠀⠀⠀⠀⠀⣿⣿⣿⣿⣿⣿⣿⣿⣿⣿⢟⠋⠁⠁⠀⠀⠀⠀⠀⠀⠘⢻⣿⣿⣿⣿⣿⢿⠏⠁⠀⠀⠀⠀⠀⠀⠀⠀⠀⠀⠀⣰⣷⣿⣿⣿⣿⣿⣿⣿⣿⣿⣿⣿⣿⣿⣿⣿⠀⠀⠀⠀⠀⠀⠀⠀⠀⠀⠀⠀</a:t>
            </a:r>
            <a:br/>
            <a:r>
              <a:t>⠀⠀⠀⠀⠀⠀⠀⠀⠀⠀⠀⣿⣿⣿⣿⣿⣿⡿⠏⠑⠁⠀⠀⠀⠀⠀⠀⠀⠀⠀⠀⠀⠁⠙⠛⠋⠉⠁⠀⠀⠀⠀⠀⠀⠀⣀⣠⣴⣦⡦⠶⠞⠛⠙⠙⠙⠉⠉⠙⢝⣿⣿⣿⣿⣿⣿⣿⣿⣿⠀⠀⠀⠀⠀⠀⠀⠀⠀⠀⠀⠀</a:t>
            </a:r>
            <a:br/>
            <a:r>
              <a:t>⠀⠀⠀⠀⠀⠀⠀⠀⠀⠀⠀⣿⣿⣿⣿⠟⠛⠁⠀⠀⠀⠀⠀⠀⠀⠀⠀⠀⠀⠀⠀⠀⠀⠀⠀⠀⠀⠀⠀⠀⠀⠀⠀⠀⠁⠉⠉⠁⠁⠀⢀⣄⣴⣴⣷⣶⣴⣵⣷⣷⣿⣿⣿⣿⣿⣿⣿⣿⣿⠀⠀⠀⠀⠀⠀⠀⠀⠀⠀⠀⠀</a:t>
            </a:r>
            <a:br/>
            <a:r>
              <a:t>⠀⠀⠀⠀⠀⠀⠀⠀⠀⠀⠀⣿⡿⠏⠁⠀⠀⠀⠀⠀⠀⠀⠀⠀⠀⠀⠀⠀⠀⠀⠀⠀⠀⠀⠀⠀⠀⠀⢀⣠⣴⣴⣶⣶⣶⣶⣶⣴⣷⣿⣿⣿⣿⣿⣿⣿⣿⣿⣿⣿⣿⣿⣿⣿⣿⣿⣿⣿⣿⠀⠀⠀⠀⠀⠀⠀⠀⠀⠀⠀⠀</a:t>
            </a:r>
            <a:br/>
            <a:r>
              <a:t>⠀⠀⠀⠀⠀⠀⠀⠀⠀⠀⠀⠙⠀⠀⠀⠀⠀⠀⠀⠀⠀⠀⠀⠀⠀⠀⠀⠀⠀⠀⠀⠀⠀⠀⠀⠀⠀⢀⢰⣿⣿⣿⣿⣿⣿⣿⣿⣿⣿⣿⣿⣿⣿⣿⣿⣿⣿⣿⣿⣿⣿⣿⣿⣿⣿⣿⣿⣿⣿⠀⠀⠀⠀⠀⠀⠀⠀⠀⠀⠀⠀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⠀⠀⠀⠀⠀⠀⠀⠀⠀⠀⠀⠀⠀⠀⠀⠀⠀⠀⠀⠀⠀⠀⠀⠀⠀⠀⠀⠀⠀⠀⠀⠀⠀⠀⠀⠁⠀⠁⠑⢻⣿⣿⣿⣿⣿⣿⣿⣿⣿⣿⣿⣿⣿⣿⣿⣿⣿⣿⣿⣿⣿⣿⣿⣿⢿⢟⢿⢿⣿⠀⠀⠀⠀⠀⠀⠀⠀⠀⠀⠀⠀</a:t>
            </a:r>
            <a:br/>
            <a:r>
              <a:t>⠀⠀⠀⠀⠀⠀⠀⠀⠀⠀⠀⠀⠀⠀⠀⠀⠀⠀⠀⠀⠀⠀⠀⠀⠀⠀⠀⠀⠀⠀⠀⠀⠀⠀⠀⠀⠀⠀⠀⠁⠟⣿⣿⣿⣿⣿⣿⣿⣿⣿⣿⣿⣿⣿⣿⣿⣿⣿⣿⢟⠑⠜⢍⢕⢕⢕⢕⣼⣿⠀⠀⠀⠀⠀⠀⠀⠀⠀⠀⠀⠀</a:t>
            </a:r>
            <a:br/>
            <a:r>
              <a:t>⠀⠀⠀⠀⠀⠀⠀⠀⠀⠀⠀⠀⠀⠀⠀⠀⠀⠀⠀⠀⠀⠀⠀⠀⠀⠀⠀⠀⠀⠀⠀⠀⠀⠀⠀⠀⠀⠀⠀⠀⠀⢹⣿⣿⣿⣿⣿⣿⣿⣿⣿⣿⣿⣿⣿⣿⡿⠏⠁⠀⠀⠀⠔⢕⡱⢗⣣⣾⣿⠀⠀⠀⠀⠀⠀⠀⠀⠀⠀⠀⠀</a:t>
            </a:r>
            <a:br/>
            <a:r>
              <a:t>⠀⠀⠀⠀⠀⠀⠀⠀⠀⠀⠀⠀⠀⠀⠀⠀⠀⠀⠀⠀⠀⠀⠀⠀⠀⠀⠀⠀⠀⠀⠀⠀⠀⠀⠀⠀⠀⠀⠀⠀⠀⢾⣿⣿⣿⣿⣿⣿⣿⣿⣿⣿⣿⣿⡿⢟⠁⠀⠀⠀⠀⠀⢄⣡⣷⣿⣿⣿⣿⠀⠀⠀⠀⠀⠀⠀⠀⠀⠀⠀⠀</a:t>
            </a:r>
            <a:br/>
            <a:r>
              <a:t>⠀⠀⠀⠀⠀⠀⠀⠀⠀⠀⠀⠀⠀⠀⠀⠀⠀⠀⠀⠀⠀⠀⠀⠀⠀⠀⠀⠀⠀⠀⠀⠀⠀⠀⠀⠀⠀⠀⠀⠀⠀⣸⣿⣿⣿⣿⣿⣿⣿⣿⣿⡿⠟⠋⠑⠀⠀⠀⢀⣄⣴⣷⣿⣿⣿⣿⣿⣿⣿⠀⠀⠀⠀⠀⠀⠀⠀⠀⠀⠀⠀</a:t>
            </a:r>
            <a:br/>
            <a:r>
              <a:t>⠀⠀⠀⠀⠀⠀⠀⠀⠀⠀⠀⠀⠀⠀⠀⠀⠀⠀⠀⠀⠀⠀⠀⠀⠀⠀⠀⠀⠀⠀⠀⠀⠀⠀⠀⠀⠀⠀⠀⠀⢄⣿⣿⣿⣿⣿⣿⣿⡿⢟⠙⠁⠀⠀⢀⣄⣴⣾⣿⣿⣿⣿⣿⣿⣿⣿⣿⣿⣿⠀⠀⠀⠀⠀⠀⠀⠀⠀⠀⠀⠀</a:t>
            </a:r>
            <a:br/>
            <a:r>
              <a:t>⠀⠀⠀⠀⠀⠀⠀⠀⠀⠀⠀⠀⠀⠀⠀⠀⠀⠀⠀⠀⠀⠀⢀⣴⣶⣷⣷⣷⣴⢀⠀⠀⠀⠀⠀⠀⠀⠀⠀⢅⣾⣿⣿⣿⡿⠟⠋⠑⠀⠀⠀⠀⣄⣴⣾⣿⣿⣿⣿⣿⣿⣿⣿⣿⣿⣿⣿⣿⣿⠀⠀⠀⠀⠀⠀⠀⠀⠀⠀⠀⠀</a:t>
            </a:r>
            <a:br/>
            <a:r>
              <a:t>⠀⠀⠀⠀⠀⠀⠀⠀⠀⠀⠀⠀⠀⠀⠀⠀⠀⠀⠀⠀⠀⠓⠛⠛⠛⠛⠛⠛⠛⠑⠀⠀⠀⠀⠀⠀⠀⠀⠀⠘⠛⠛⠙⠁⠀⠀⠀⠀⠀⠀⠐⠚⠛⠛⠛⠛⠛⠛⠛⠛⠛⠛⠛⠛⠛⠛⠛⠛⠛⠀⠀⠀⠀⠀⠀⠀⠀⠀⠀⠀⠀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⠀⠀⠀⠀⠀⠀⠀⠀⠀⠀⠀⣿⣿⣿⣿⣿⣿⣿⣿⣿⣿⣿⣿⣿⣿⣿⣿⣿⣿⣿⣿⣿⣿⣿⣿⣿⣿⣿⣿⣿⣿⣿⣿⣿⣿⣿⣿⣿⣿⣿⣿⢿⢿⢿⢿⣿⣿⣿⣿⣿⣿⣿⣿⣿⣿⣿⣿⣿⣿⠀⠀⠀⠀⠀⠀⠀⠀⠀⠀⠀⠀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⠀⠀⠀⠀⠀⠀⠀⠀⠀⠀⠀⣿⣿⣿⣿⣿⣿⣿⣿⣿⣿⣿⣿⣿⣿⣿⣿⣿⣿⣿⣿⣿⣿⣿⣿⣿⣿⣿⣿⣿⣿⣿⣿⣿⣿⣿⢟⠙⠉⠁⠀⠀⠀⠑⠄⠜⢟⢻⣿⣿⣿⣿⣿⣿⣿⣿⣿⣿⣿⠀⠀⠀⠀⠀⠀⠀⠀⠀⠀⠀⠀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⠀⠀⠀⠀⠀⠀⠀⠀⠀⠀⠀⣿⣿⣿⣿⣿⣿⣿⣿⣿⣿⣿⣿⣿⣿⣿⣿⣿⣿⣿⣿⣿⣿⣿⣿⣿⣿⣿⣿⣿⣿⣿⢿⠟⠋⠁⠀⠀⠀⠀⠀⠀⠀⠀⠀⠀⠀⢕⣿⣿⣿⣿⣿⣿⣿⣿⣿⣿⣿⠀⠀⠀⠀⠀⠀⠀⠀⠀⠀⠀⠀</a:t>
            </a:r>
            <a:br/>
            <a:r>
              <a:t>⠀⠀⠀⠀⠀⠀⠀⠀⠀⠀⠀⣿⣿⣿⣿⣿⣿⣿⣿⣿⣿⣿⣿⣿⣿⢿⠿⠟⠿⢿⣿⣿⣿⣿⣿⣿⣿⣿⣿⣿⡿⠇⠀⠀⠀⠀⠀⠀⠀⠀⠀⠀⠀⠀⠀⢀⣄⣾⣿⣿⣿⣿⣿⣿⣿⣿⣿⣿⣿⠀⠀⠀⠀⠀⠀⠀⠀⠀⠀⠀⠀</a:t>
            </a:r>
            <a:br/>
            <a:r>
              <a:t>⠀⠀⠀⠀⠀⠀⠀⠀⠀⠀⠀⣿⣿⣿⣿⣿⣿⣿⣿⣿⣿⢿⠟⠙⠁⠀⠀⠀⠀⠀⠁⠘⢿⣿⣿⣿⣿⣿⡿⠏⠁⠀⠀⠀⠀⠀⠀⠀⠀⠀⠀⠀⢠⠴⠞⠛⠙⠉⠙⠙⢻⣿⣿⣿⣿⣿⣿⣿⣿⠀⠀⠀⠀⠀⠀⠀⠀⠀⠀⠀⠀</a:t>
            </a:r>
            <a:br/>
            <a:r>
              <a:t>⠀⠀⠀⠀⠀⠀⠀⠀⠀⠀⠀⣿⣿⣿⣿⣿⣿⣿⡿⠟⠁⠀⠀⠀⠀⠀⠀⠀⠀⠀⠀⠀⠁⠙⠛⠛⠙⠁⠀⠀⠀⠀⠀⠀⠀⠀⢄⢤⠴⠀⠀⠀⠀⠀⢀⣄⣄⣔⣰⣷⣶⣾⣿⣿⣿⣿⣿⣿⣿⠀⠀⠀⠀⠀⠀⠀⠀⠀⠀⠀⠀</a:t>
            </a:r>
            <a:br/>
            <a:r>
              <a:t>⠀⠀⠀⠀⠀⠀⠀⠀⠀⠀⠀⣿⣿⣿⣿⡿⠟⠙⠀⠀⠀⠀⠀⠀⠀⠀⠀⠀⠀⠀⠀⠀⠀⠀⠀⠀⠀⠀⠀⠀⠀⠀⠀⠀⠀⠀⠀⠀⠀⢀⣄⣴⣶⣾⣿⣿⣿⣿⣿⣿⣿⣿⣿⣿⣿⣿⣿⣿⣿⠀⠀⠀⠀⠀⠀⠀⠀⠀⠀⠀⠀</a:t>
            </a:r>
            <a:br/>
            <a:r>
              <a:t>⠀⠀⠀⠀⠀⠀⠀⠀⠀⠀⠀⣿⣿⠟⠙⠀⠀⠀⠀⠀⠀⠀⠀⠀⠀⠀⠀⠀⠀⠀⠀⠀⠀⠀⠀⠀⠀⠀⢀⣠⣶⣷⣷⣷⣾⣿⣿⣿⣿⣿⣿⣿⣿⣿⣿⣿⣿⣿⣿⣿⣿⣿⣿⣿⣿⣿⣿⣿⣿⠀⠀⠀⠀⠀⠀⠀⠀⠀⠀⠀⠀</a:t>
            </a:r>
            <a:br/>
            <a:r>
              <a:t>⠀⠀⠀⠀⠀⠀⠀⠀⠀⠀⠀⠋⠁⠀⠀⠀⠀⠀⠀⠀⠀⠀⠀⠀⠀⠀⠀⠀⠀⠀⠀⠀⠀⠀⠀⠀⠀⢀⣸⣿⣿⣿⣿⣿⣿⣿⣿⣿⣿⣿⣿⣿⣿⣿⣿⣿⣿⣿⣿⣿⣿⣿⣿⣿⣿⣿⣿⣿⣿⠀⠀⠀⠀⠀⠀⠀⠀⠀⠀⠀⠀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⠀⠀⠀⠀⠀⠀⠀⠀⠀⠀⠀⠀⠀⠀⠀⠀⠀⠀⠀⠀⠀⠀⠀⠀⠀⠀⠀⠀⠀⠀⠀⠀⠀⠀⠀⠁⠀⠁⢻⣿⣿⣿⣿⣿⣿⣿⣿⣿⣿⣿⣿⣿⣿⣿⣿⣿⣿⣿⣿⣿⣿⣿⣿⡿⢿⢿⣿⣿⣿⠀⠀⠀⠀⠀⠀⠀⠀⠀⠀⠀⠀</a:t>
            </a:r>
            <a:br/>
            <a:r>
              <a:t>⠀⠀⠀⠀⠀⠀⠀⠀⠀⠀⠀⠀⠀⠀⠀⠀⠀⠀⠀⠀⠀⠀⠀⠀⠀⠀⠀⠀⠀⠀⠀⠀⠀⠀⠀⠀⠀⠀⠁⠝⣿⣿⣿⣿⣿⣿⣿⣿⣿⣿⣿⣿⣿⣿⣿⣿⣿⢟⢏⠕⠏⢝⠁⠑⢕⢕⣼⣿⣿⠀⠀⠀⠀⠀⠀⠀⠀⠀⠀⠀⠀</a:t>
            </a:r>
            <a:br/>
            <a:r>
              <a:t>⠀⠀⠀⠀⠀⠀⠀⠀⠀⠀⠀⠀⠀⠀⠀⠀⠀⠀⠀⠀⠀⠀⠀⠀⠀⠀⠀⠀⠀⠀⠀⠀⠀⠀⠀⠀⠀⠀⠀⠀⢜⣿⣿⣿⣿⣿⣿⣿⣿⣿⣿⣿⣿⣿⣿⢟⠁⠀⠀⠀⠁⠀⢄⢄⣰⣵⣿⣿⣿⠀⠀⠀⠀⠀⠀⠀⠀⠀⠀⠀⠀</a:t>
            </a:r>
            <a:br/>
            <a:r>
              <a:t>⠀⠀⠀⠀⠀⠀⠀⠀⠀⠀⠀⠀⠀⠀⠀⠀⠀⠀⠀⠀⠀⠀⠀⠀⠀⠀⠀⠀⠀⠀⠀⠀⠀⠀⠀⠀⠀⠀⠀⠀⣼⣿⣿⣿⣿⣿⣿⣿⣿⣿⣿⣿⣿⢟⠑⠀⠀⠀⠀⠀⢀⣄⣵⣾⣿⣿⣿⣿⣿⠀⠀⠀⠀⠀⠀⠀⠀⠀⠀⠀⠀</a:t>
            </a:r>
            <a:br/>
            <a:r>
              <a:t>⠀⠀⠀⠀⠀⠀⠀⠀⠀⠀⠀⠀⠀⠀⠀⠀⠀⠀⠀⠀⠀⠀⠀⠀⠀⠀⠀⠀⠀⠀⠀⠀⠀⠀⠀⠀⠀⠀⠀⠀⣿⣿⣿⣿⣿⣿⣿⣿⣿⡿⠟⠙⠁⠀⠀⢀⣄⣤⣴⣷⣿⣿⣿⣿⣿⣿⣿⣿⣿⠀⠀⠀⠀⠀⠀⠀⠀⠀⠀⠀⠀</a:t>
            </a:r>
            <a:br/>
            <a:r>
              <a:t>⠀⠀⠀⠀⠀⠀⠀⠀⠀⠀⠀⠀⠀⠀⠀⠀⠀⠀⠀⠀⠀⠀⠀⠀⠀⠀⠀⠀⠀⠀⠀⠀⠀⠀⠀⠀⠀⠀⠀⢄⣿⣿⣿⣿⣿⣿⢿⠟⠑⠀⠀⠀⢀⣠⣵⣿⣿⣿⣿⣿⣿⣿⣿⣿⣿⣿⣿⣿⣿⠀⠀⠀⠀⠀⠀⠀⠀⠀⠀⠀⠀</a:t>
            </a:r>
            <a:br/>
            <a:r>
              <a:t>⠀⠀⠀⠀⠀⠀⠀⠀⠀⠀⠀⠀⠀⠀⠀⠀⠀⠀⠀⠀⠀⠀⢀⢀⡀⢀⣀⣀⠀⠀⠀⠀⠀⠀⠀⠀⠀⠀⢄⣿⣿⡿⢿⠟⠙⠁⠀⠀⠀⢀⣠⣵⣿⣿⣿⣿⣿⣿⣿⣿⣿⣿⣿⣿⣿⣿⣿⣿⣿⠀⠀⠀⠀⠀⠀⠀⠀⠀⠀⠀⠀</a:t>
            </a:r>
            <a:br/>
            <a:r>
              <a:t>⠀⠀⠀⠀⠀⠀⠀⠀⠀⠀⠀⠀⠀⠀⠀⠀⠀⠀⠀⠀⠀⠚⠛⠛⠛⠛⠛⠛⠐⠀⠀⠀⠀⠀⠀⠀⠀⠀⠘⠙⠁⠀⠀⠀⠀⠀⠀⠀⠒⠛⠛⠛⠛⠛⠛⠛⠛⠛⠛⠛⠛⠛⠛⠛⠛⠛⠛⠛⠛⠀⠀⠀⠀⠀⠀⠀⠀⠀⠀⠀⠀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⠀⠀⠀⠀⠀⠀⠀⠀⠀⠀⠀⣿⣿⣿⣿⣿⣿⣿⣿⣿⣿⣿⣿⣿⣿⣿⣿⣿⣿⣿⣿⣿⣿⣿⣿⣿⣿⣿⣿⣿⣿⣿⣿⣿⣿⣿⣿⣿⣿⣿⡿⢿⢿⢿⢿⣿⣿⣿⣿⣿⣿⣿⣿⣿⣿⣿⣿⣿⣿⠀⠀⠀⠀⠀⠀⠀⠀⠀⠀⠀⠀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⠀⠀⠀⠀⠀⠀⠀⠀⠀⠀⠀⣿⣿⣿⣿⣿⣿⣿⣿⣿⣿⣿⣿⣿⣿⣿⣿⣿⣿⣿⣿⣿⣿⣿⣿⣿⣿⣿⣿⣿⣿⣿⣿⣿⣿⣿⠟⠙⠁⠁⠀⠀⠀⠁⠁⠝⢟⢿⣿⣿⣿⣿⣿⣿⣿⣿⣿⣿⣿⠀⠀⠀⠀⠀⠀⠀⠀⠀⠀⠀⠀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⠀⠀⠀⠀⠀⠀⠀⠀⠀⠀⠀⣿⣿⣿⣿⣿⣿⣿⣿⣿⣿⣿⣿⣿⣿⣿⣿⣿⣿⣿⣿⣿⣿⣿⣿⣿⣿⣿⣿⣿⣿⣿⢟⠟⠋⠁⠀⠀⠀⠀⠀⠀⠀⠀⠀⠀⠀⢕⣿⣿⣿⣿⣿⣿⣿⣿⣿⣿⣿⠀⠀⠀⠀⠀⠀⠀⠀⠀⠀⠀⠀</a:t>
            </a:r>
            <a:br/>
            <a:r>
              <a:t>⠀⠀⠀⠀⠀⠀⠀⠀⠀⠀⠀⣿⣿⣿⣿⣿⣿⣿⣿⣿⣿⣿⣿⣿⣿⡿⢿⠟⠟⠿⢿⣿⣿⣿⣿⣿⣿⣿⣿⣿⡿⠇⠀⠀⠀⠀⠀⠀⠀⠀⠀⠀⠀⠀⠀⢀⣰⣾⣿⣿⣿⣿⣿⣿⣿⣿⣿⣿⣿⠀⠀⠀⠀⠀⠀⠀⠀⠀⠀⠀⠀</a:t>
            </a:r>
            <a:br/>
            <a:r>
              <a:t>⠀⠀⠀⠀⠀⠀⠀⠀⠀⠀⠀⣿⣿⣿⣿⣿⣿⣿⣿⣿⣿⡿⠟⠋⠁⠁⠀⠀⠀⠀⠀⠈⢻⣿⣿⣿⣿⣿⢿⠏⠁⠀⠀⠀⠀⠀⠀⠀⠀⠀⠀⢀⣰⣷⣿⣿⢿⠟⠟⠏⠋⠟⢟⣿⣿⣿⣿⣿⣿⠀⠀⠀⠀⠀⠀⠀⠀⠀⠀⠀⠀</a:t>
            </a:r>
            <a:br/>
            <a:r>
              <a:t>⠀⠀⠀⠀⠀⠀⠀⠀⠀⠀⠀⣿⣿⣿⣿⣿⣿⣿⣿⢟⠋⠁⠀⠀⠀⠀⠀⠀⠀⠀⠀⠀⠀⠙⠛⠛⠙⠁⠀⠀⠀⠀⠀⠀⠀⢀⣠⣴⣴⣴⣴⣾⢿⠋⠁⠀⠀⠀⢀⢔⢰⣴⣴⣵⣿⣿⣿⣿⣿⠀⠀⠀⠀⠀⠀⠀⠀⠀⠀⠀⠀</a:t>
            </a:r>
            <a:br/>
            <a:r>
              <a:t>⠀⠀⠀⠀⠀⠀⠀⠀⠀⠀⠀⣿⣿⣿⣿⣿⠟⠋⠁⠀⠀⠀⠀⠀⠀⠀⠀⠀⠀⠀⠀⠀⠀⠀⠀⠀⠀⠀⠀⠀⠀⠀⠀⠀⠁⠙⠙⠙⠙⠉⠁⠁⠀⢀⢀⣠⣴⣷⣿⣿⣿⣿⣿⣿⣿⣿⣿⣿⣿⠀⠀⠀⠀⠀⠀⠀⠀⠀⠀⠀⠀</a:t>
            </a:r>
            <a:br/>
            <a:r>
              <a:t>⠀⠀⠀⠀⠀⠀⠀⠀⠀⠀⠀⣿⣿⡿⠟⠁⠀⠀⠀⠀⠀⠀⠀⠀⠀⠀⠀⠀⠀⠀⠀⠀⠀⠀⠀⠀⠀⠀⢀⠀⢄⢀⣀⣄⣄⣄⣤⣤⣴⣶⣶⣶⣷⣿⣿⣿⣿⣿⣿⣿⣿⣿⣿⣿⣿⣿⣿⣿⣿⠀⠀⠀⠀⠀⠀⠀⠀⠀⠀⠀⠀</a:t>
            </a:r>
            <a:br/>
            <a:r>
              <a:t>⠀⠀⠀⠀⠀⠀⠀⠀⠀⠀⠀⠟⠁⠀⠀⠀⠀⠀⠀⠀⠀⠀⠀⠀⠀⠀⠀⠀⠀⠀⠀⠀⠀⠀⠀⠀⠀⢀⢱⣿⣿⣿⣿⣿⣿⣿⣿⣿⣿⣿⣿⣿⣿⣿⣿⣿⣿⣿⣿⣿⣿⣿⣿⣿⣿⣿⣿⣿⣿⠀⠀⠀⠀⠀⠀⠀⠀⠀⠀⠀⠀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⠀⠀⠀⠀⠀⠀⠀⠀⠀⠀⠀⠀⠀⠀⠀⠀⠀⠀⠀⠀⠀⠀⠀⠀⠀⠀⠀⠀⠀⠀⠀⠀⠀⠀⠀⠁⠀⠅⣿⣿⣿⣿⣿⣿⣿⣿⣿⣿⣿⣿⣿⣿⣿⣿⣿⣿⣿⣿⣿⣿⣿⣿⣿⣿⣿⣿⣿⣿⣿⠀⠀⠀⠀⠀⠀⠀⠀⠀⠀⠀⠀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⠀⠀⠀⠀⠀⠀⠀⠀⠀⠀⠀⠀⠀⠀⠀⠀⠀⠀⠀⠀⠀⠀⠀⠀⠀⠀⠀⠀⠀⠀⠀⠀⠀⠀⠀⠀⠀⠀⠈⢻⣿⣿⣿⣿⣿⣿⣿⣿⣿⣿⣿⡿⠟⠙⢝⣼⢿⠟⠟⠙⠁⢅⣸⣿⣿⣿⣿⣿⣿⠀⠀⠀⠀⠀⠀⠀⠀⠀⠀⠀⠀</a:t>
            </a:r>
            <a:br/>
            <a:r>
              <a:t>⠀⠀⠀⠀⠀⠀⠀⠀⠀⠀⠀⠀⠀⠀⠀⠀⠀⠀⠀⠀⠀⠀⠀⠀⠀⠀⠀⠀⠀⠀⠀⠀⠀⠀⠀⠀⠀⠀⠀⠀⣽⣿⣿⣿⣿⣿⣿⣿⣿⢿⠏⠁⠀⠀⠁⠁⠀⠀⠀⢄⣰⣾⣿⣿⣿⣿⣿⣿⣿⠀⠀⠀⠀⠀⠀⠀⠀⠀⠀⠀⠀</a:t>
            </a:r>
            <a:br/>
            <a:r>
              <a:t>⠀⠀⠀⠀⠀⠀⠀⠀⠀⠀⠀⠀⠀⠀⠀⠀⠀⠀⠀⠀⠀⠀⠀⠀⠀⠀⠀⠀⠀⠀⠀⠀⠀⠀⠀⠀⠀⠀⠀⢱⣿⣿⣿⣿⣿⢿⠟⠙⠁⠀⢀⢄⣤⣴⣴⣴⣴⣵⣾⣿⣿⣿⣿⣿⣿⣿⣿⣿⣿⠀⠀⠀⠀⠀⠀⠀⠀⠀⠀⠀⠀</a:t>
            </a:r>
            <a:br/>
            <a:r>
              <a:t>⠀⠀⠀⠀⠀⠀⠀⠀⠀⠀⠀⠀⠀⠀⠀⠀⠀⠀⠀⠀⠀⠀⠀⠀⠀⠀⠀⠀⠀⠀⠀⠀⠀⠀⠀⠀⠀⠀⣰⣿⣿⢿⠟⠋⠁⠀⠀⢀⣄⣴⣾⣿⣿⣿⣿⣿⣿⣿⣿⣿⣿⣿⣿⣿⣿⣿⣿⣿⣿⠀⠀⠀⠀⠀⠀⠀⠀⠀⠀⠀⠀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⠀⠀⠀⠀⠀⠀⠀⠀⠀⠀⠀⠀⠀⠀⠀⠀⠀⠀⠀⠀⠀⠀⠀⠀⠀⠀⠀⠀⠀⠀⠀⠀⠀⠀⠀⠀⠀⠕⠛⠙⠁⠀⠀⠀⢀⣠⣷⣿⣿⣿⣿⣿⣿⣿⣿⣿⣿⣿⣿⣿⣿⣿⣿⣿⣿⣿⣿⣿⣿⠀⠀⠀⠀⠀⠀⠀⠀⠀⠀⠀⠀</a:t>
            </a:r>
            <a:br/>
            <a:r>
              <a:t>⠀⠀⠀⠀⠀⠀⠀⠀⠀⠀⠀⠀⠀⠀⠀⠀⠀⠀⠀⠀⠀⠀⠀⠀⢀⣀⢀⠀⠀⠀⠀⠀⠀⠀⠀⠀⠀⠀⠀⠀⠀⢀⣰⣷⣿⣿⣿⣿⣿⣿⣿⣿⣿⣿⣿⣿⣿⣿⣿⣿⣿⣿⣿⣿⣿⣿⣿⣿⣿⠀⠀⠀⠀⠀⠀⠀⠀⠀⠀⠀⠀</a:t>
            </a:r>
            <a:br/>
            <a:r>
              <a:t>⠀⠀⠀⠀⠀⠀⠀⠀⠀⠀⠀⠀⠀⠀⠀⠀⠀⠀⠀⠀⠀⠐⠐⠓⠛⠛⠁⠀⠀⠀⠀⠀⠀⠀⠀⠀⠀⠀⠀⠐⠓⠛⠛⠛⠛⠛⠛⠛⠛⠛⠛⠛⠛⠛⠛⠛⠛⠛⠛⠛⠛⠛⠛⠛⠛⠛⠛⠛⠛⠀⠀⠀⠀⠀⠀⠀⠀⠀⠀⠀⠀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⠀⠀⠀⠀⠀⠀⠀⠀⠀⠀⠀⣿⣿⣿⣿⣿⣿⣿⣿⣿⣿⣿⣿⣿⣿⣿⣿⣿⣿⣿⣿⣿⣿⣿⣿⣿⣿⣿⣿⣿⣿⣿⣿⣿⣿⣿⣿⣿⣿⣿⢿⠿⢿⢿⣿⣿⣿⣿⣿⣿⣿⣿⣿⣿⣿⣿⣿⣿⣿⠀⠀⠀⠀⠀⠀⠀⠀⠀⠀⠀⠀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⠀⠀⠀⠀⠀⠀⠀⠀⠀⠀⠀⣿⣿⣿⣿⣿⣿⣿⣿⣿⣿⣿⣿⣿⣿⣿⣿⣿⣿⣿⣿⣿⣿⣿⣿⣿⣿⣿⣿⣿⣿⣿⣿⣿⣿⡿⠋⠉⠁⠀⠀⠀⠀⠁⠁⠝⢻⣿⣿⣿⣿⣿⣿⣿⣿⣿⣿⣿⣿⠀⠀⠀⠀⠀⠀⠀⠀⠀⠀⠀⠀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⠀⠀⠀⠀⠀⠀⠀⠀⠀⠀⠀⣿⣿⣿⣿⣿⣿⣿⣿⣿⣿⣿⣿⣿⣿⣿⣿⣿⣿⣿⣿⣿⣿⣿⣿⣿⣿⣿⣿⣿⣿⡿⠟⠋⠙⠁⠀⠀⠀⠀⠀⠀⠀⠀⠀⠀⠀⢸⣿⣿⣿⣿⣿⣿⣿⣿⣿⣿⣿⠀⠀⠀⠀⠀⠀⠀⠀⠀⠀⠀⠀</a:t>
            </a:r>
            <a:br/>
            <a:r>
              <a:t>⠀⠀⠀⠀⠀⠀⠀⠀⠀⠀⠀⣿⣿⣿⣿⣿⣿⣿⣿⣿⣿⣿⣿⣿⣿⡿⢿⠟⠟⠿⢿⣿⣿⣿⣿⣿⣿⣿⣿⣿⢟⠐⠀⠀⠀⠀⠀⠀⠀⠀⠀⠀⠀⠀⢀⣄⣵⣿⣿⣿⣿⣿⣿⣿⣿⣿⣿⣿⣿⠀⠀⠀⠀⠀⠀⠀⠀⠀⠀⠀⠀</a:t>
            </a:r>
            <a:br/>
            <a:r>
              <a:t>⠀⠀⠀⠀⠀⠀⠀⠀⠀⠀⠀⣿⣿⣿⣿⣿⣿⣿⣿⣿⣿⣿⠟⠋⠁⠀⠀⠀⠀⠀⠀⠈⢝⣿⣿⣿⣿⣿⢟⠃⠐⠀⠀⠀⠀⠀⠀⠀⠀⠀⠀⢄⣴⣾⣿⣿⣿⣿⣿⣿⣿⣿⣿⣿⣿⣿⣿⣿⣿⠀⠀⠀⠀⠀⠀⠀⠀⠀⠀⠀⠀</a:t>
            </a:r>
            <a:br/>
            <a:r>
              <a:t>⠀⠀⠀⠀⠀⠀⠀⠀⠀⠀⠀⣿⣿⣿⣿⣿⣿⣿⣿⢟⠋⠁⠀⠀⠀⠀⠀⠀⠀⠀⠀⠀⠀⠘⠟⠛⠙⠁⠀⠀⠀⠀⠀⠀⠀⣀⣠⣴⣴⣴⣷⣿⣿⣿⣿⣿⢿⠟⢟⠟⢟⢟⢟⢻⣿⣿⣿⣿⣿⠀⠀⠀⠀⠀⠀⠀⠀⠀⠀⠀⠀</a:t>
            </a:r>
            <a:br/>
            <a:r>
              <a:t>⠀⠀⠀⠀⠀⠀⠀⠀⠀⠀⠀⣿⣿⣿⣿⣿⢟⠋⠁⠀⠀⠀⠀⠀⠀⠀⠀⠀⠀⠀⠀⠀⠀⠀⠀⠀⠀⠀⠀⠀⠀⢀⢄⣴⡾⣿⣿⣿⣿⣿⣿⡿⢟⠋⠙⠑⠁⠀⠀⢀⢔⣱⣵⣧⣼⣿⣿⣿⣿⠀⠀⠀⠀⠀⠀⠀⠀⠀⠀⠀⠀</a:t>
            </a:r>
            <a:br/>
            <a:r>
              <a:t>⠀⠀⠀⠀⠀⠀⠀⠀⠀⠀⠀⣿⣿⡿⠟⠙⠀⠀⠀⠀⠀⠀⠀⠀⠀⠀⠀⠀⠀⠀⠀⠀⠀⠀⠀⠀⠀⠀⢀⠀⠄⠀⠀⠀⠀⠀⠀⠁⠁⠁⠀⠀⠀⢀⢀⣄⣰⣵⣷⣿⣿⣿⣿⣿⣿⣿⣿⣿⣿⠀⠀⠀⠀⠀⠀⠀⠀⠀⠀⠀⠀</a:t>
            </a:r>
            <a:br/>
            <a:r>
              <a:t>⠀⠀⠀⠀⠀⠀⠀⠀⠀⠀⠀⠟⠙⠀⠀⠀⠀⠀⠀⠀⠀⠀⠀⠀⠀⠀⠀⠀⠀⠀⠀⠀⠀⠀⠀⠀⠀⢀⢔⣴⣤⣤⣴⣴⣴⣴⣶⣷⣷⣷⣷⣷⣾⣿⣿⣿⣿⣿⣿⣿⣿⣿⣿⣿⣿⣿⣿⣿⣿⠀⠀⠀⠀⠀⠀⠀⠀⠀⠀⠀⠀</a:t>
            </a:r>
            <a:br/>
            <a:r>
              <a:t>⠀⠀⠀⠀⠀⠀⠀⠀⠀⠀⠀⠀⠀⠀⠀⠀⠀⠀⠀⠀⠀⠀⠀⠀⠀⠀⠀⠀⠀⠀⠀⠀⠀⠀⠀⠁⠀⠅⣿⣿⣿⣿⣿⣿⣿⣿⣿⣿⣿⣿⢿⠟⢟⣫⣿⣿⡿⢿⠟⠏⢝⣽⣿⣿⣿⣿⣿⣿⣿⠀⠀⠀⠀⠀⠀⠀⠀⠀⠀⠀⠀</a:t>
            </a:r>
            <a:br/>
            <a:r>
              <a:t>⠀⠀⠀⠀⠀⠀⠀⠀⠀⠀⠀⠀⠀⠀⠀⠀⠀⠀⠀⠀⠀⠀⠀⠀⠀⠀⠀⠀⠀⠀⠀⠀⠀⠀⠀⠀⠀⠀⠈⢻⣿⣿⣿⣿⣿⣿⣿⡿⠏⠁⠀⠀⠁⠑⠑⠁⢀⢅⣰⣵⣿⣿⣿⣿⣿⣿⣿⣿⣿⠀⠀⠀⠀⠀⠀⠀⠀⠀⠀⠀⠀</a:t>
            </a:r>
            <a:br/>
            <a:r>
              <a:t>⠀⠀⠀⠀⠀⠀⠀⠀⠀⠀⠀⠀⠀⠀⠀⠀⠀⠀⠀⠀⠀⠀⠀⠀⠀⠀⠀⠀⠀⠀⠀⠀⠀⠀⠀⠀⠀⠀⠀⠀⣿⣿⣿⡿⠟⠑⠁⠀⢀⣄⣤⣴⣴⣴⣵⣷⣿⣿⣿⣿⣿⣿⣿⣿⣿⣿⣿⣿⣿⠀⠀⠀⠀⠀⠀⠀⠀⠀⠀⠀⠀</a:t>
            </a:r>
            <a:br/>
            <a:r>
              <a:t>⠀⠀⠀⠀⠀⠀⠀⠀⠀⠀⠀⠀⠀⠀⠀⠀⠀⠀⠀⠀⠀⠀⠀⠀⠀⠀⠀⠀⠀⠀⠀⠀⠀⠀⠀⠀⠀⠀⠀⢸⢟⠏⠑⠀⠀⢀⣄⣵⣾⣿⣿⣿⣿⣿⣿⣿⣿⣿⣿⣿⣿⣿⣿⣿⣿⣿⣿⣿⣿⠀⠀⠀⠀⠀⠀⠀⠀⠀⠀⠀⠀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⠀⠀⠀⠀⠀⠀⠀⠀⠀⠀⠀⠀⠀⠀⠀⠀⠀⠀⠀⠀⠀⠀⠀⠀⠀⠀⠀⠀⠀⠀⠀⠀⠀⠀⠀⠀⠀⠀⠀⠀⠀⠀⢀⣰⣵⣾⣿⣿⣿⣿⣿⣿⣿⣿⣿⣿⣿⣿⣿⣿⣿⣿⣿⣿⣿⣿⣿⣿⣿⠀⠀⠀⠀⠀⠀⠀⠀⠀⠀⠀⠀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⠀⠀⠀⠀⠀⠀⠀⠀⠀⠀⠀⠀⠀⠀⠀⠀⠀⠀⠀⠀⠀⠀⠀⠀⠀⠀⠀⠀⠀⠀⠀⠀⠀⠀⠀⠀⠀⠀⠀⢀⣠⣷⣿⣿⣿⣿⣿⣿⣿⣿⣿⣿⣿⣿⣿⣿⣿⣿⣿⣿⣿⣿⣿⣿⣿⣿⣿⣿⣿⠀⠀⠀⠀⠀⠀⠀⠀⠀⠀⠀⠀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⠀⠀⠀⠀⠀⠀⠀⠀⠀⠀⠀⠀⠀⠀⠀⠀⠀⠀⠀⠀⠀⠀⠀⠀⠀⠀⠀⠀⠀⠀⠀⠀⠀⠀⠀⠀⢀⣠⣵⣾⣿⣿⣿⣿⣿⣿⣿⣿⣿⣿⣿⣿⣿⣿⣿⣿⣿⣿⣿⣿⣿⣿⣿⣿⣿⣿⣿⣿⣿⠀⠀⠀⠀⠀⠀⠀⠀⠀⠀⠀⠀</a:t>
            </a:r>
            <a:br/>
            <a:r>
              <a:t>⠀⠀⠀⠀⠀⠀⠀⠀⠀⠀⠀⠀⠀⠀⠀⠀⠀⠀⠀⠀⠀⠐⠐⠒⠐⠀⠀⠀⠀⠀⠀⠀⠀⠀⠀⠑⠚⠛⠛⠛⠛⠛⠛⠛⠛⠛⠛⠛⠛⠛⠛⠛⠛⠛⠛⠛⠛⠛⠛⠛⠛⠛⠛⠛⠛⠛⠛⠛⠛⠀⠀⠀⠀⠀⠀⠀⠀⠀⠀⠀⠀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⠀⠀⠀⠀⠀⠀⠀⠀⠀⠀⠀⣿⣿⣿⣿⣿⣿⣿⣿⣿⣿⣿⣿⣿⣿⣿⣿⣿⣿⣿⣿⣿⣿⣿⣿⣿⣿⣿⣿⣿⣿⣿⣿⣿⣿⣿⣿⣿⣿⢿⢿⢿⠿⢿⣿⣿⣿⣿⣿⣿⣿⣿⣿⣿⣿⣿⣿⣿⣿⠀⠀⠀⠀⠀⠀⠀⠀⠀⠀⠀⠀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⠀⠀⠀⠀⠀⠀⠀⠀⠀⠀⠀⣿⣿⣿⣿⣿⣿⣿⣿⣿⣿⣿⣿⣿⣿⣿⣿⣿⣿⣿⣿⣿⣿⣿⣿⣿⣿⣿⣿⣿⣿⣿⣿⣿⣿⢟⠙⠁⠀⠀⠀⠀⠁⠁⠙⢟⢿⣿⣿⣿⣿⣿⣿⣿⣿⣿⣿⣿⣿⠀⠀⠀⠀⠀⠀⠀⠀⠀⠀⠀⠀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⠀⠀⠀⠀⠀⠀⠀⠀⠀⠀⠀⣿⣿⣿⣿⣿⣿⣿⣿⣿⣿⣿⣿⣿⣿⣿⣿⣿⣿⣿⣿⣿⣿⣿⣿⣿⣿⣿⣿⣿⣿⢿⠟⠋⠁⠀⠀⠀⠀⠀⠀⠀⠀⠀⠀⠀⢕⣿⣿⣿⣿⣿⣿⣿⣿⣿⣿⣿⣿⠀⠀⠀⠀⠀⠀⠀⠀⠀⠀⠀⠀</a:t>
            </a:r>
            <a:br/>
            <a:r>
              <a:t>⠀⠀⠀⠀⠀⠀⠀⠀⠀⠀⠀⣿⣿⣿⣿⣿⣿⣿⣿⣿⣿⣿⣿⣿⣿⡿⠿⠟⠟⠻⢿⣿⣿⣿⣿⣿⣿⣿⣿⡿⠕⠀⠀⠀⠀⠀⠀⠀⠀⠀⠀⠀⠀⠀⢀⣰⣾⣿⣿⣿⣿⣿⣿⣿⣿⣿⣿⣿⣿⠀⠀⠀⠀⠀⠀⠀⠀⠀⠀⠀⠀</a:t>
            </a:r>
            <a:br/>
            <a:r>
              <a:t>⠀⠀⠀⠀⠀⠀⠀⠀⠀⠀⠀⣿⣿⣿⣿⣿⣿⣿⣿⣿⣿⡿⠟⠙⠁⠀⠀⠀⠀⠀⠀⠈⢹⣿⣿⣿⣿⡿⠟⠑⠀⠀⠀⠀⠀⠀⠀⠀⠀⠀⢀⣰⣶⣿⣿⣿⣿⣿⣿⣿⣿⣿⣿⣿⣿⣿⣿⣿⣿⠀⠀⠀⠀⠀⠀⠀⠀⠀⠀⠀⠀</a:t>
            </a:r>
            <a:br/>
            <a:r>
              <a:t>⠀⠀⠀⠀⠀⠀⠀⠀⠀⠀⠀⣿⣿⣿⣿⣿⣿⣿⣿⠟⠙⠁⠀⠀⠀⠀⠀⠀⠀⠀⠀⠀⠀⠝⠟⠛⠉⠀⠀⠀⠀⠀⠀⠀⢀⣄⣤⣴⣴⣴⣾⣿⣿⣿⣿⣿⣿⣿⣿⣿⣿⣿⣿⣿⣿⣿⣿⣿⣿⠀⠀⠀⠀⠀⠀⠀⠀⠀⠀⠀⠀</a:t>
            </a:r>
            <a:br/>
            <a:r>
              <a:t>⠀⠀⠀⠀⠀⠀⠀⠀⠀⠀⠀⣿⣿⣿⣿⣿⠟⠙⠁⠀⠀⠀⠀⠀⠀⠀⠀⠀⠀⠀⠀⠀⠀⠀⠀⠀⠀⠀⠀⠀⠀⢀⣴⣷⣿⣿⣿⣿⣿⣿⣿⣿⣿⣿⣿⣿⣿⣿⣿⣿⣿⣿⣿⣿⣿⣿⣿⣿⣿⠀⠀⠀⠀⠀⠀⠀⠀⠀⠀⠀⠀</a:t>
            </a:r>
            <a:br/>
            <a:r>
              <a:t>⠀⠀⠀⠀⠀⠀⠀⠀⠀⠀⠀⣿⣿⢿⠋⠁⠀⠀⠀⠀⠀⠀⠀⠀⠀⠀⠀⠀⠀⠀⠀⠀⠀⠀⠀⠀⠀⠀⠀⠀⠜⠟⠟⠻⢿⢿⢿⢿⡿⢿⢿⠿⠟⠛⠙⠙⠉⠁⠁⠁⠁⢁⢜⢹⣿⣿⣿⣿⣿⠀⠀⠀⠀⠀⠀⠀⠀⠀⠀⠀⠀</a:t>
            </a:r>
            <a:br/>
            <a:r>
              <a:t>⠀⠀⠀⠀⠀⠀⠀⠀⠀⠀⠀⠟⠁⠀⠀⠀⠀⠀⠀⠀⠀⠀⠀⠀⠀⠀⠀⠀⠀⠀⠀⠀⠀⠀⠀⠀⠀⢄⠐⢐⠀⠀⠀⠀⠀⠀⠀⠀⠀⠀⠀⠀⠀⠀⠀⠀⠀⢀⣄⣴⣵⣼⣿⣿⣿⣿⣿⣿⣿⠀⠀⠀⠀⠀⠀⠀⠀⠀⠀⠀⠀</a:t>
            </a:r>
            <a:br/>
            <a:r>
              <a:t>⠀⠀⠀⠀⠀⠀⠀⠀⠀⠀⠀⠀⠀⠀⠀⠀⠀⠀⠀⠀⠀⠀⠀⠀⠀⠀⠀⠀⠀⠀⠀⠀⠀⠀⠀⠀⠐⢰⣵⣶⣷⣷⣷⣷⡶⠔⠀⠀⠀⠀⠀⠀⢀⣄⣤⣴⣾⣿⣿⣿⣿⣿⣿⣿⣿⣿⣿⣿⣿⠀⠀⠀⠀⠀⠀⠀⠀⠀⠀⠀⠀</a:t>
            </a:r>
            <a:br/>
            <a:r>
              <a:t>⠀⠀⠀⠀⠀⠀⠀⠀⠀⠀⠀⠀⠀⠀⠀⠀⠀⠀⠀⠀⠀⠀⠀⠀⠀⠀⠀⠀⠀⠀⠀⠀⠀⠀⠀⠀⠀⠁⠝⢿⣿⡿⠟⠙⠀⠀⢄⣠⣴⣴⣷⣾⣿⣿⣿⣿⣿⣿⣿⣿⣿⣿⣿⣿⣿⣿⣿⣿⣿⠀⠀⠀⠀⠀⠀⠀⠀⠀⠀⠀⠀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⠀⠀⠀⠀⠀⠀⠀⠀⠀⠀⠀⠀⠀⠀⠀⠀⠀⠀⠀⠀⠀⠀⠀⠀⠀⠀⠀⠀⠀⠀⠀⠀⠀⠀⠀⠀⠀⠀⠀⠁⠁⠀⠀⢀⣠⣵⣿⣿⣿⣿⣿⣿⣿⣿⣿⣿⣿⣿⣿⣿⣿⣿⣿⣿⣿⣿⣿⣿⣿⠀⠀⠀⠀⠀⠀⠀⠀⠀⠀⠀⠀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⠀⠀⠀⠀⠀⠀⠀⠀⠀⠀⠀⠀⠀⠀⠀⠀⠀⠀⠀⠀⠀⠀⠀⠀⠀⠀⠀⠀⠀⠀⠀⠀⠀⠀⠀⠀⠀⠀⠀⠀⢀⣄⣵⣾⣿⣿⣿⣿⣿⣿⣿⣿⣿⣿⣿⣿⣿⣿⣿⣿⣿⣿⣿⣿⣿⣿⣿⣿⣿⠀⠀⠀⠀⠀⠀⠀⠀⠀⠀⠀⠀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⠀⠀⠀⠀⠀⠀⠀⠀⠀⠀⠀⠀⠀⠀⠀⠀⠀⠀⠀⠀⠀⠀⠀⠀⠀⠀⠀⠀⠀⠀⠀⠀⠀⠀⠀⠀⠀⠀⢀⣰⣾⣿⣿⣿⣿⣿⣿⣿⣿⣿⣿⣿⣿⣿⣿⣿⣿⣿⣿⣿⣿⣿⣿⣿⣿⣿⣿⣿⣿⠀⠀⠀⠀⠀⠀⠀⠀⠀⠀⠀⠀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⠀⠀⠀⠀⠀⠀⠀⠀⠀⠀⠀⠀⠀⠀⠀⠀⠀⠀⠀⠀⠀⠀⠀⠀⠀⠀⠀⠀⠀⠀⠀⠀⠀⠀⠀⢀⣄⣵⣿⣿⣿⣿⣿⣿⣿⣿⣿⣿⣿⣿⣿⣿⣿⣿⣿⣿⣿⣿⣿⣿⣿⣿⣿⣿⣿⣿⣿⣿⣿⠀⠀⠀⠀⠀⠀⠀⠀⠀⠀⠀⠀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⠀⠀⠀⠀⠀⠀⠀⠀⠀⠀⠀⠀⠀⠀⠀⠀⠀⠀⠀⠀⠀⠀⠀⠀⠀⠀⠀⠀⠀⠀⠀⠀⠀⢀⣰⣾⣿⣿⣿⣿⣿⣿⣿⣿⣿⣿⣿⣿⣿⣿⣿⣿⣿⣿⣿⣿⣿⣿⣿⣿⣿⣿⣿⣿⣿⣿⣿⣿⣿⠀⠀⠀⠀⠀⠀⠀⠀⠀⠀⠀⠀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⠀⠀⠀⠀⠀⠀⠀⠀⠀⠀⠀⠀⠀⠀⠀⠀⠀⠀⠀⠀⠐⠐⠂⠀⠀⠀⠀⠀⠀⠀⠀⠀⠐⠛⠛⠛⠛⠛⠛⠛⠛⠛⠛⠛⠛⠛⠛⠛⠛⠛⠛⠛⠛⠛⠛⠛⠛⠛⠛⠛⠛⠛⠛⠛⠛⠛⠛⠛⠛⠀⠀⠀⠀⠀⠀⠀⠀⠀⠀⠀⠀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⠀⠀⠀⠀⠀⠀⠀⠀⠀⠀⠀⣿⣿⣿⣿⣿⣿⣿⣿⣿⣿⣿⣿⣿⣿⣿⣿⣿⣿⣿⣿⣿⣿⣿⣿⣿⣿⣿⣿⣿⣿⣿⣿⣿⣿⣿⣿⣿⡿⢿⠿⢿⢿⣿⣿⣿⣿⣿⣿⣿⣿⣿⣿⣿⣿⣿⣿⣿⣿⠀⠀⠀⠀⠀⠀⠀⠀⠀⠀⠀⠀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⠀⠀⠀⠀⠀⠀⠀⠀⠀⠀⠀⣿⣿⣿⣿⣿⣿⣿⣿⣿⣿⣿⣿⣿⣿⣿⣿⣿⣿⣿⣿⣿⣿⣿⣿⣿⣿⣿⣿⣿⣿⣿⣿⣿⠟⠙⠁⠁⠀⠀⠀⠀⠀⠙⠟⢿⣿⣿⣿⣿⣿⣿⣿⣿⣿⣿⣿⣿⣿⠀⠀⠀⠀⠀⠀⠀⠀⠀⠀⠀⠀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⠀⠀⠀⠀⠀⠀⠀⠀⠀⠀⠀⣿⣿⣿⣿⣿⣿⣿⣿⣿⣿⣿⣿⣿⣿⣿⣿⣿⣿⣿⣿⣿⣿⣿⣿⣿⣿⣿⣿⣿⢿⠟⠋⠑⠁⠀⠀⠀⠀⠀⠀⠀⠀⠀⠀⢕⣿⣿⣿⣿⣿⣿⣿⣿⣿⣿⣿⣿⣿⠀⠀⠀⠀⠀⠀⠀⠀⠀⠀⠀⠀</a:t>
            </a:r>
            <a:br/>
            <a:r>
              <a:t>⠀⠀⠀⠀⠀⠀⠀⠀⠀⠀⠀⣿⣿⣿⣿⣿⣿⣿⣿⣿⣿⣿⣿⣿⢿⠟⠛⠛⠛⠟⢿⣿⣿⣿⣿⣿⣿⣿⡿⠕⠀⠀⠀⠀⠀⠀⠀⠀⠀⠀⠀⠀⠀⢀⣰⣿⣿⣿⣿⣿⣿⣿⣿⣿⣿⣿⣿⣿⣿⠀⠀⠀⠀⠀⠀⠀⠀⠀⠀⠀⠀</a:t>
            </a:r>
            <a:br/>
            <a:r>
              <a:t>⠀⠀⠀⠀⠀⠀⠀⠀⠀⠀⠀⣿⣿⣿⣿⣿⣿⣿⣿⣿⢿⠟⠙⠁⠁⠀⠀⠀⠀⠀⠀⠈⢻⣿⣿⣿⡿⠟⠁⠀⠀⠀⠀⠀⠀⠀⠀⠀⠀⠀⣴⣷⣿⣿⣿⣿⣿⣿⣿⣿⣿⣿⣿⣿⣿⣿⣿⣿⣿⠀⠀⠀⠀⠀⠀⠀⠀⠀⠀⠀⠀</a:t>
            </a:r>
            <a:br/>
            <a:r>
              <a:t>⠀⠀⠀⠀⠀⠀⠀⠀⠀⠀⠀⣿⣿⣿⣿⣿⣿⡿⠟⠁⠀⠀⠀⠀⠀⠀⠀⠀⠀⠀⠀⠀⠑⠛⠋⠁⠀⠀⠀⠀⠀⠀⠀⢀⣄⣤⣴⣴⣴⣾⣿⣿⣿⣿⣿⣿⣿⣿⣿⣿⣿⣿⣿⣿⣿⣿⣿⣿⣿⠀⠀⠀⠀⠀⠀⠀⠀⠀⠀⠀⠀</a:t>
            </a:r>
            <a:br/>
            <a:r>
              <a:t>⠀⠀⠀⠀⠀⠀⠀⠀⠀⠀⠀⣿⣿⣿⡿⠏⠁⠀⠀⠀⠀⠀⠀⠀⠀⠀⠀⠀⠀⠀⠀⠀⠀⠀⠀⠀⠀⠀⠀⠀⢀⣴⣷⣿⣿⣿⣿⣿⣿⣿⣿⣿⣿⣿⣿⣿⣿⣿⣿⣿⣿⣿⣿⣿⣿⣿⣿⣿⣿⠀⠀⠀⠀⠀⠀⠀⠀⠀⠀⠀⠀</a:t>
            </a:r>
            <a:br/>
            <a:r>
              <a:t>⠀⠀⠀⠀⠀⠀⠀⠀⠀⠀⠀⡿⠟⠁⠀⠀⠀⠀⠀⠀⠀⠀⠀⠀⠀⠀⠀⠀⠀⠀⠀⠀⠀⠀⠀⠀⠀⠀⠀⠘⠟⠿⠿⢿⢿⣿⣿⣿⣿⣿⣿⣿⢿⠟⠟⠛⠙⠉⠉⠉⠝⢝⢿⣿⣿⣿⣿⣿⣿⠀⠀⠀⠀⠀⠀⠀⠀⠀⠀⠀⠀</a:t>
            </a:r>
            <a:br/>
            <a:r>
              <a:t>⠀⠀⠀⠀⠀⠀⠀⠀⠀⠀⠀⠀⠀⠀⠀⠀⠀⠀⠀⠀⠀⠀⠀⠀⠀⠀⠀⠀⠀⠀⠀⠀⠀⠀⠀⠀⠀⢄⢁⠀⠀⠀⠀⠀⠀⠀⠁⠈⠉⠉⠁⠀⠀⠀⠀⠀⢀⢀⢄⢔⣄⢕⣿⣿⣿⣿⣿⣿⣿⠀⠀⠀⠀⠀⠀⠀⠀⠀⠀⠀⠀</a:t>
            </a:r>
            <a:br/>
            <a:r>
              <a:t>⠀⠀⠀⠀⠀⠀⠀⠀⠀⠀⠀⠀⠀⠀⠀⠀⠀⠀⠀⠀⠀⠀⠀⠀⠀⠀⠀⠀⠀⠀⠀⠀⠀⠀⠀⢔⣴⣴⣴⣴⣤⣤⣤⡄⠀⠀⠀⠀⠀⠀⠀⠀⢀⣄⣴⣾⣿⣿⣿⣿⣿⣿⣿⣿⣿⣿⣿⣿⣿⠀⠀⠀⠀⠀⠀⠀⠀⠀⠀⠀⠀</a:t>
            </a:r>
            <a:br/>
            <a:r>
              <a:t>⠀⠀⠀⠀⠀⠀⠀⠀⠀⠀⠀⠀⠀⠀⠀⠀⠀⠀⠀⠀⠀⠀⠀⠀⠀⠀⠀⠀⠀⠀⠀⠀⠀⠀⠀⠘⢻⣿⣿⣿⢟⠋⠁⠀⠀⢀⣀⣄⣤⣴⣴⣷⣿⣿⣿⣿⣿⣿⣿⣿⣿⣿⣿⣿⣿⣿⣿⣿⣿⠀⠀⠀⠀⠀⠀⠀⠀⠀⠀⠀⠀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⠀⠀⠀⠀⠀⠀⠀⠀⠀⠀⠀⠀⠀⠀⠀⠀⠀⠀⠀⠀⠀⠀⠀⠀⠀⠀⠀⠀⠀⠀⠀⠀⠀⠀⠀⠀⠑⠋⠉⠀⠀⠀⢀⣠⣾⣿⣿⣿⣿⣿⣿⣿⣿⣿⣿⣿⣿⣿⣿⣿⣿⣿⣿⣿⣿⣿⣿⣿⣿⠀⠀⠀⠀⠀⠀⠀⠀⠀⠀⠀⠀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⠀⠀⠀⠀⠀⠀⠀⠀⠀⠀⠀⠀⠀⠀⠀⠀⠀⠀⠀⠀⠀⠀⠀⠀⠀⠀⠀⠀⠀⠀⠀⠀⠀⠀⠀⠀⠀⠀⠀⢀⣤⣷⣿⣿⣿⣿⣿⣿⣿⣿⣿⣿⣿⣿⣿⣿⣿⣿⣿⣿⣿⣿⣿⣿⣿⣿⣿⣿⣿⠀⠀⠀⠀⠀⠀⠀⠀⠀⠀⠀⠀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⠀⠀⠀⠀⠀⠀⠀⠀⠀⠀⠀⠀⠀⠀⠀⠀⠀⠀⠀⠀⠀⠀⠀⠀⠀⠀⠀⠀⠀⠀⠀⠀⠀⠀⠀⠀⢀⣠⣾⣿⣿⣿⣿⣿⣿⣿⣿⣿⣿⣿⣿⣿⣿⣿⣿⣿⣿⣿⣿⣿⣿⣿⣿⣿⣿⣿⣿⣿⣿⠀⠀⠀⠀⠀⠀⠀⠀⠀⠀⠀⠀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⠀⠀⠀⠀⠀⠀⠀⠀⠀⠀⠀⠀⠀⠀⠀⠀⠀⠀⠀⠀⠀⠀⠀⠀⠀⠀⠀⠀⠀⠀⠀⠀⠀⢀⣠⣷⣿⣿⣿⣿⣿⣿⣿⣿⣿⣿⣿⣿⣿⣿⣿⣿⣿⣿⣿⣿⣿⣿⣿⣿⣿⣿⣿⣿⣿⣿⣿⣿⣿⠀⠀⠀⠀⠀⠀⠀⠀⠀⠀⠀⠀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⠀⠀⠀⠀⠀⠀⠀⠀⠀⠀⠀⠀⠀⠀⠀⠀⠀⠀⠀⠀⠀⠀⠀⠀⠀⠀⠀⠀⠀⠀⢀⣠⣴⣿⣿⣿⣿⣿⣿⣿⣿⣿⣿⣿⣿⣿⣿⣿⣿⣿⣿⣿⣿⣿⣿⣿⣿⣿⣿⣿⣿⣿⣿⣿⣿⣿⣿⣿⣿⠀⠀⠀⠀⠀⠀⠀⠀⠀⠀⠀⠀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⠀⠀⠀⠀⠀⠀⠀⠀⠀⠀⠀⠀⠀⠀⠀⠀⠀⠀⠀⠐⠀⠀⠀⠀⠀⠀⠀⠀⠀⠐⠚⠛⠛⠛⠛⠛⠛⠛⠛⠛⠛⠛⠛⠛⠛⠛⠛⠛⠛⠛⠛⠛⠛⠛⠛⠛⠛⠛⠛⠛⠛⠛⠛⠛⠛⠛⠛⠛⠛⠀⠀⠀⠀⠀⠀⠀⠀⠀⠀⠀⠀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⠀⠀⠀⠀⠀⠀⠀⠀⠀⠀⠀⣿⣿⣿⣿⣿⣿⣿⣿⣿⣿⣿⣿⣿⣿⣿⣿⣿⣿⣿⣿⣿⣿⣿⣿⣿⣿⣿⣿⣿⣿⣿⣿⣿⣿⣿⣿⣿⢿⠿⠿⠿⢿⣿⣿⣿⣿⣿⣿⣿⣿⣿⣿⣿⣿⣿⣿⣿⣿⠀⠀⠀⠀⠀⠀⠀⠀⠀⠀⠀⠀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⠀⠀⠀⠀⠀⠀⠀⠀⠀⠀⠀⣿⣿⣿⣿⣿⣿⣿⣿⣿⣿⣿⣿⣿⣿⣿⣿⣿⣿⣿⣿⣿⣿⣿⣿⣿⣿⣿⣿⣿⣿⣿⣿⡿⠏⠉⠁⠀⠀⠀⠀⠀⠀⠙⠝⢿⣿⣿⣿⣿⣿⣿⣿⣿⣿⣿⣿⣿⣿⠀⠀⠀⠀⠀⠀⠀⠀⠀⠀⠀⠀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⠀⠀⠀⠀⠀⠀⠀⠀⠀⠀⠀⣿⣿⣿⣿⣿⣿⣿⣿⣿⣿⣿⣿⣿⣿⣿⣿⣿⣿⣿⣿⣿⣿⣿⣿⣿⣿⣿⣿⣿⢟⢟⠙⠑⠁⠀⠀⠀⠀⠀⠀⠀⠀⠀⠀⢕⣿⣿⣿⣿⣿⣿⣿⣿⣿⣿⣿⣿⣿⠀⠀⠀⠀⠀⠀⠀⠀⠀⠀⠀⠀</a:t>
            </a:r>
            <a:br/>
            <a:r>
              <a:t>⠀⠀⠀⠀⠀⠀⠀⠀⠀⠀⠀⣿⣿⣿⣿⣿⣿⣿⣿⣿⣿⣿⣿⡿⢿⠟⠋⠙⠙⠙⠟⢿⣿⣿⣿⣿⣿⣿⡿⠕⠀⠀⠀⠀⠀⠀⠀⠀⠀⠀⠀⠀⢀⣄⣴⣿⣿⣿⣿⣿⣿⣿⣿⣿⣿⣿⣿⣿⣿⠀⠀⠀⠀⠀⠀⠀⠀⠀⠀⠀⠀</a:t>
            </a:r>
            <a:br/>
            <a:r>
              <a:t>⠀⠀⠀⠀⠀⠀⠀⠀⠀⠀⠀⣿⣿⣿⣿⣿⣿⣿⣿⣿⢟⠋⠁⠀⠀⠀⠀⠀⠀⠀⠀⠀⢝⣿⣿⣿⢿⠏⠁⠀⠀⠀⠀⠀⠀⠀⠀⠀⠀⢄⣴⣾⣿⣿⣿⣿⣿⣿⣿⣿⣿⣿⣿⣿⣿⣿⣿⣿⣿⠀⠀⠀⠀⠀⠀⠀⠀⠀⠀⠀⠀</a:t>
            </a:r>
            <a:br/>
            <a:r>
              <a:t>⠀⠀⠀⠀⠀⠀⠀⠀⠀⠀⠀⣿⣿⣿⣿⣿⡿⠟⠋⠁⠀⠀⠀⠀⠀⠀⠀⠀⠀⠀⠀⠀⠀⠙⠙⠁⠀⠀⠀⠀⠀⠀⠀⢀⣠⣴⣴⣴⣶⣿⣿⣿⣿⣿⣿⣿⣿⣿⣿⣿⣿⣿⣿⣿⣿⣿⣿⣿⣿⠀⠀⠀⠀⠀⠀⠀⠀⠀⠀⠀⠀</a:t>
            </a:r>
            <a:br/>
            <a:r>
              <a:t>⠀⠀⠀⠀⠀⠀⠀⠀⠀⠀⠀⣿⣿⣿⠟⠋⠀⠀⠀⠀⠀⠀⠀⠀⠀⠀⠀⠀⠀⠀⠀⠀⠀⠀⠀⠀⠀⠀⠀⢀⣄⣴⣾⣿⣿⣿⣿⣿⣿⣿⣿⣿⣿⣿⣿⣿⣿⣿⣿⣿⣿⣿⣿⣿⣿⣿⣿⣿⣿⠀⠀⠀⠀⠀⠀⠀⠀⠀⠀⠀⠀</a:t>
            </a:r>
            <a:br/>
            <a:r>
              <a:t>⠀⠀⠀⠀⠀⠀⠀⠀⠀⠀⠀⠟⠋⠁⠀⠀⠀⠀⠀⠀⠀⠀⠀⠀⠀⠀⠀⠀⠀⠀⠀⠀⠀⠀⠀⠀⠀⠀⠀⠘⠛⠟⠿⠿⢿⢿⣿⣿⣿⣿⣿⣿⡿⠿⠿⠟⠛⠛⠛⠛⠟⢿⣿⣿⣿⣿⣿⣿⣿⠀⠀⠀⠀⠀⠀⠀⠀⠀⠀⠀⠀</a:t>
            </a:r>
            <a:br/>
            <a:r>
              <a:t>⠀⠀⠀⠀⠀⠀⠀⠀⠀⠀⠀⠀⠀⠀⠀⠀⠀⠀⠀⠀⠀⠀⠀⠀⠀⠀⠀⠀⠀⠀⠀⠀⠀⠀⠀⠀⢀⢄⠑⠁⠀⠀⠀⠀⠀⠀⠁⠁⠉⠉⠉⠁⠀⠀⠀⠀⠀⠀⢄⡄⢀⢱⣿⣿⣿⣿⣿⣿⣿⠀⠀⠀⠀⠀⠀⠀⠀⠀⠀⠀⠀</a:t>
            </a:r>
            <a:br/>
            <a:r>
              <a:t>⠀⠀⠀⠀⠀⠀⠀⠀⠀⠀⠀⠀⠀⠀⠀⠀⠀⠀⠀⠀⠀⠀⠀⠀⠀⠀⠀⠀⠀⠀⠀⠀⠀⠀⢀⣷⣷⣷⣶⣶⣶⣶⣦⣴⡔⠀⠀⠀⠀⠀⠀⠀⠀⠀⢀⣠⣷⣷⣷⣿⣷⣿⣿⣿⣿⣿⣿⣿⣿⠀⠀⠀⠀⠀⠀⠀⠀⠀⠀⠀⠀</a:t>
            </a:r>
            <a:br/>
            <a:r>
              <a:t>⠀⠀⠀⠀⠀⠀⠀⠀⠀⠀⠀⠀⠀⠀⠀⠀⠀⠀⠀⠀⠀⠀⠀⠀⠀⠀⠀⠀⠀⠀⠀⠀⠀⠀⠁⢹⣿⣿⣿⣿⣿⡿⠟⠙⠀⠀⠀⠀⢀⣀⣄⣤⣴⣾⣿⣿⣿⣿⣿⣿⣿⣿⣿⣿⣿⣿⣿⣿⣿⠀⠀⠀⠀⠀⠀⠀⠀⠀⠀⠀⠀</a:t>
            </a:r>
            <a:br/>
            <a:r>
              <a:t>⠀⠀⠀⠀⠀⠀⠀⠀⠀⠀⠀⠀⠀⠀⠀⠀⠀⠀⠀⠀⠀⠀⠀⠀⠀⠀⠀⠀⠀⠀⠀⠀⠀⠀⠀⢑⣿⡿⠟⠋⠁⠀⠀⠀⣠⣴⣾⣿⣿⣿⣿⣿⣿⣿⣿⣿⣿⣿⣿⣿⣿⣿⣿⣿⣿⣿⣿⣿⣿⠀⠀⠀⠀⠀⠀⠀⠀⠀⠀⠀⠀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⠀⠀⠀⠀⠀⠀⠀⠀⠀⠀⠀⠀⠀⠀⠀⠀⠀⠀⠀⠀⠀⠀⠀⠀⠀⠀⠀⠀⠀⠀⠀⠀⠀⠀⠀⠁⠁⠀⠀⠀⢀⣠⣶⣿⣿⣿⣿⣿⣿⣿⣿⣿⣿⣿⣿⣿⣿⣿⣿⣿⣿⣿⣿⣿⣿⣿⣿⣿⣿⠀⠀⠀⠀⠀⠀⠀⠀⠀⠀⠀⠀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⠀⠀⠀⠀⠀⠀⠀⠀⠀⠀⠀⠀⠀⠀⠀⠀⠀⠀⠀⠀⠀⠀⠀⠀⠀⠀⠀⠀⠀⠀⠀⠀⠀⠀⠀⠀⠀⢀⣤⣷⣿⣿⣿⣿⣿⣿⣿⣿⣿⣿⣿⣿⣿⣿⣿⣿⣿⣿⣿⣿⣿⣿⣿⣿⣿⣿⣿⣿⣿⠀⠀⠀⠀⠀⠀⠀⠀⠀⠀⠀⠀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⠀⠀⠀⠀⠀⠀⠀⠀⠀⠀⠀⠀⠀⠀⠀⠀⠀⠀⠀⠀⠀⠀⠀⠀⠀⠀⠀⠀⠀⠀⠀⠀⠀⠀⢀⣰⣷⣿⣿⣿⣿⣿⣿⣿⣿⣿⣿⣿⣿⣿⣿⣿⣿⣿⣿⣿⣿⣿⣿⣿⣿⣿⣿⣿⣿⣿⣿⣿⣿⠀⠀⠀⠀⠀⠀⠀⠀⠀⠀⠀⠀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⠀⠀⠀⠀⠀⠀⠀⠀⠀⠀⠀⠀⠀⠀⠀⠀⠀⠀⠀⠀⠀⠀⠀⠀⠀⠀⠀⠀⠀⠀⠀⢀⣴⣾⣿⣿⣿⣿⣿⣿⣿⣿⣿⣿⣿⣿⣿⣿⣿⣿⣿⣿⣿⣿⣿⣿⣿⣿⣿⣿⣿⣿⣿⣿⣿⣿⣿⣿⣿⠀⠀⠀⠀⠀⠀⠀⠀⠀⠀⠀⠀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⠀⠀⠀⠀⠀⠀⠀⠀⠀⠀⠀⠀⠀⠀⠀⠀⠀⠀⠀⠀⠀⠀⠀⠀⠀⠀⠀⠀⠀⠐⠚⠛⠛⠛⠛⠛⠛⠛⠛⠛⠛⠛⠛⠛⠛⠛⠛⠛⠛⠛⠛⠛⠛⠛⠛⠛⠛⠛⠛⠛⠛⠛⠛⠛⠛⠛⠛⠛⠛⠀⠀⠀⠀⠀⠀⠀⠀⠀⠀⠀⠀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⠀⠀⠀⠀⠀⠀⠀⠀⠀⠀⠀⣿⣿⣿⣿⣿⣿⣿⣿⣿⡇⢕⢺⣿⣿⣿⣿⣿⣿⣿⢿⢿⢿⢿⣿⣿⣿⣿⣿⣿⣿⣿⣿⣿⣿⣿⣿⣿⣿⣿⣿⣿⣿⣿⣿⣿⣿⣿⣿⣿⣿⣿⣿⣿⣿⣿⣿⣿⣿⠀⠀⠀⠀⠀⠀⠀⠀⠀⠀⠀⠀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⠀⠀⠀⠀⠀⠀⠀⠀⠀⠀⠀⣿⣿⣿⣿⣿⣿⣿⣿⣿⡇⢕⢹⣿⣿⣿⣿⣿⣿⢝⣕⣅⢁⠑⠑⢻⣿⣿⣿⣿⣿⣿⣿⣿⣿⣿⣿⣿⣿⣿⣿⣿⣿⣿⣿⣿⣿⣿⣿⣿⣿⣿⣿⣿⣿⣿⣿⣿⣿⠀⠀⠀⠀⠀⠀⠀⠀⠀⠀⠀⠀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⠀⠀⠀⠀⠀⠀⠀⠀⠀⠀⠀⣿⣿⣿⣿⣿⣿⣿⣿⣿⡇⢕⢸⣿⣿⣿⣿⣿⣿⣿⢿⣟⡑⢕⡄⢜⣿⣿⣿⣿⣿⣿⣿⣿⣿⣿⣿⣿⣿⣿⣿⣿⣿⣿⣿⣿⣿⣿⣿⣿⣿⣿⣿⣿⣿⣿⣿⣿⣿⠀⠀⠀⠀⠀⠀⠀⠀⠀⠀⠀⠀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⠀⠀⠀⠀⠀⠀⠀⠀⠀⠀⠀⣿⣿⣿⣿⣿⣿⣿⣿⣿⡇⢕⢸⣿⣿⣿⣿⣿⣿⣾⣧⣿⣿⣿⣧⢱⣿⣿⣿⣿⣿⣿⣿⣿⣿⣿⣿⣿⣿⣿⣿⣿⣿⣿⣿⣿⣿⣿⣿⣿⣿⣿⣿⣿⣿⣿⣿⣿⣿⠀⠀⠀⠀⠀⠀⠀⠀⠀⠀⠀⠀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⠀⠀⠀⠀⠀⠀⠀⠀⠀⠀⠀⣿⣿⣿⣿⣿⣿⣿⣿⣿⡇⢕⢸⣿⣿⣿⣿⣿⣿⣿⣿⣿⣯⣻⣿⣿⣿⣿⣿⣿⣿⣿⣿⣿⣿⣿⣿⣿⣿⣿⣿⣿⣿⣿⣿⣿⣿⣿⣿⣿⣿⣿⣿⣿⣿⣿⣿⣿⣿⠀⠀⠀⠀⠀⠀⠀⠀⠀⠀⠀⠀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⠀⠀⠀⠀⠀⠀⠀⠀⠀⠀⠀⣿⣿⣿⣿⣿⣿⣿⣿⣿⣧⢕⢸⣿⣿⣿⣿⣿⣿⣿⣿⣿⣿⣿⣿⣿⣿⣿⣿⣿⢾⣿⣿⣿⣿⣿⣿⣿⣿⣿⣿⣿⣿⣿⣿⣿⣿⣿⣿⣿⣿⣿⣿⣿⣿⣿⣿⣿⣿⠀⠀⠀⠀⠀⠀⠀⠀⠀⠀⠀⠀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⠀⠀⠀⠀⠀⠀⠀⠀⠀⠀⠀⣿⣿⣿⣿⣿⣿⣿⣿⣿⣿⢕⢸⣿⣿⣿⣿⣿⣿⣏⣿⣿⣿⣿⣿⣿⣿⣿⣿⣟⣼⣿⣿⣿⣿⣿⣿⣿⣿⣿⣿⣿⣿⣿⣿⣿⣿⣿⣿⣿⣿⣿⣿⣿⣿⣿⣿⣿⣿⠀⠀⠀⠀⠀⠀⠀⠀⠀⠀⠀⠀</a:t>
            </a:r>
            <a:br/>
            <a:r>
              <a:t>⠀⠀⠀⠀⠀⠀⠀⠀⠀⠀⠀⣿⣿⣿⣿⣿⣿⣿⣿⣿⣿⠕⢸⣿⣿⣿⣿⣿⣿⣿⣯⣻⣿⣿⣿⣿⣿⣿⣿⣿⣿⣿⣿⣿⣿⣿⣿⣿⣿⣿⣿⣿⣿⣿⣿⣿⣿⣿⣿⣿⣿⣿⣿⣿⣿⣿⣿⣿⣿⠀⠀⠀⠀⠀⠀⠀⠀⠀⠀⠀⠀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⠀⠀⠀⠀⠀⠀⠀⠀⠀⠀⠀⣿⣿⣿⣿⣿⣿⣿⣿⣿⣿⢕⢸⣿⣿⣿⣿⣿⣿⣿⡿⢧⣿⣿⡿⢿⡿⢿⢿⢝⢝⣷⣿⣿⣿⣿⣿⣿⣿⣿⣿⣿⣿⣿⣿⣿⣿⣿⣿⣿⣿⣿⣿⣿⣿⣿⣿⣿⣿⠀⠀⠀⠀⠀⠀⠀⠀⠀⠀⠀⠀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⠀⠀⠀⠀⠀⠀⠀⠀⠀⠀⠀⣿⣿⣿⣿⣿⣿⣿⣿⣿⣿⢕⢸⣿⣿⣿⣿⣿⣿⣿⣾⣿⣿⣷⣷⣷⣾⣏⣿⣿⣷⣽⣿⣿⣿⣿⣿⣿⣿⣿⣿⣿⣿⣿⣿⣿⣿⣿⣿⣿⣿⣿⣿⣿⣿⣿⣿⣿⣿⠀⠀⠀⠀⠀⠀⠀⠀⠀⠀⠀⠀</a:t>
            </a:r>
            <a:br/>
            <a:r>
              <a:t>⠀⠀⠀⠀⠀⠀⠀⠀⠀⠀⠀⣿⣿⣿⣿⣿⣿⣿⣿⣿⣿⢕⢸⣿⣿⣿⣿⣿⣿⣿⣿⣿⣿⣿⣿⣿⣿⣿⣿⣿⣿⣿⣿⣿⣿⣿⣿⣿⣿⣿⣿⣿⣿⣿⣿⣿⣿⣿⣿⣿⣿⣿⣿⣿⣿⣿⣿⣿⣿⠀⠀⠀⠀⠀⠀⠀⠀⠀⠀⠀⠀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⠀⠀⠀⠀⠀⠀⠀⠀⠀⠀⠀⣿⣿⣿⣿⣿⣿⣿⣿⣿⣏⠔⢸⣿⣿⣿⣿⣿⣟⣿⣿⣿⣿⣿⣿⣿⣿⣻⣿⣿⣿⣿⣿⣿⣿⣿⣿⣿⣿⣿⣿⣿⣿⣿⣿⣿⣿⣿⣿⣿⣿⣿⣿⣿⣿⣿⣿⣿⣿⠀⠀⠀⠀⠀⠀⠀⠀⠀⠀⠀⠀</a:t>
            </a:r>
            <a:br/>
            <a:r>
              <a:t>⠀⠀⠀⠀⠀⠀⠀⠀⠀⠀⠀⣿⣿⣿⣿⣿⣿⣿⣿⣿⡷⢕⢸⣿⣿⣿⣿⣿⣿⣿⣿⣿⣿⣿⣿⣿⣧⣿⣿⣿⣿⣿⣿⣿⣿⣿⣿⣿⣿⣿⣿⣿⣿⣿⣿⣿⣿⣿⣿⣿⣿⣿⣿⣿⣿⣿⣿⣿⣿⠀⠀⠀⠀⠀⠀⠀⠀⠀⠀⠀⠀</a:t>
            </a:r>
            <a:br/>
            <a:r>
              <a:t>⠀⠀⠀⠀⠀⠀⠀⠀⠀⠀⠀⠙⠛⠛⠛⠛⠛⠛⠛⠛⠓⠑⠘⠛⠛⠛⠛⠛⠛⠛⠛⠛⠛⠛⠛⠛⠘⠛⠛⠛⠛⠛⠛⠛⠛⠛⠛⠛⠛⠛⠛⠛⠛⠛⠛⠛⠛⠛⠛⠛⠛⠛⠛⠛⠛⠛⠛⠛⠛⠀⠀⠀⠀⠀⠀⠀⠀⠀⠀⠀⠀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⠀⠀⠀⠀⠀⠀⠀⠀⠀⠀⠀⣿⣿⣿⣿⣿⣿⣿⣿⣿⣿⣿⣿⣿⣿⣿⣿⣿⣿⣿⣿⣿⣿⣿⣿⣿⣿⣿⣿⣿⣿⣿⣿⣿⣿⣿⣿⢿⠿⠟⠟⠟⢻⣿⣿⣿⣿⣿⣿⣿⣿⣿⣿⣿⣿⣿⣿⣿⣿⠀⠀⠀⠀⠀⠀⠀⠀⠀⠀⠀⠀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⠀⠀⠀⠀⠀⠀⠀⠀⠀⠀⠀⣿⣿⣿⣿⣿⣿⣿⣿⣿⣿⣿⣿⣿⣿⣿⣿⣿⣿⣿⣿⣿⣿⣿⣿⣿⣿⣿⣿⣿⣿⣿⣿⡿⠏⠁⠀⠀⠀⠀⠀⠀⠀⠁⠝⢿⣿⣿⣿⣿⣿⣿⣿⣿⣿⣿⣿⣿⣿⠀⠀⠀⠀⠀⠀⠀⠀⠀⠀⠀⠀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⠀⠀⠀⠀⠀⠀⠀⠀⠀⠀⠀⣿⣿⣿⣿⣿⣿⣿⣿⣿⣿⣿⣿⣿⣿⣿⣿⣿⣿⣿⣿⣿⣿⣿⣿⣿⣿⣿⣿⡿⠟⠙⠑⠀⠀⠀⠀⠀⠀⠀⠀⠀⠀⠀⠀⢱⣿⣿⣿⣿⣿⣿⣿⣿⣿⣿⣿⣿⣿⠀⠀⠀⠀⠀⠀⠀⠀⠀⠀⠀⠀</a:t>
            </a:r>
            <a:br/>
            <a:r>
              <a:t>⠀⠀⠀⠀⠀⠀⠀⠀⠀⠀⠀⣿⣿⣿⣿⣿⣿⣿⣿⣿⣿⣿⣿⢿⠟⠋⠉⠑⠑⠁⠙⠻⢿⣿⣿⣿⣿⣿⡿⠃⠀⠀⠀⠀⠀⠀⠀⠀⠀⠀⠀⠀⢀⣠⣵⣿⣿⣿⣿⣿⣿⣿⣿⣿⣿⣿⣿⣿⣿⠀⠀⠀⠀⠀⠀⠀⠀⠀⠀⠀⠀</a:t>
            </a:r>
            <a:br/>
            <a:r>
              <a:t>⠀⠀⠀⠀⠀⠀⠀⠀⠀⠀⠀⣿⣿⣿⣿⣿⣿⣿⣿⡿⠟⠙⠁⠀⠀⠀⠀⠀⠀⠀⠀⠀⠜⣿⣿⡿⠟⠋⠀⠀⠀⠀⠀⠀⠀⠀⠀⠀⠀⢄⣴⣿⣿⣿⣿⣿⣿⣿⣿⣿⣿⣿⣿⣿⣿⣿⣿⣿⣿⠀⠀⠀⠀⠀⠀⠀⠀⠀⠀⠀⠀</a:t>
            </a:r>
            <a:br/>
            <a:r>
              <a:t>⠀⠀⠀⠀⠀⠀⠀⠀⠀⠀⠀⣿⣿⣿⣿⣿⢟⠛⠙⠀⠀⠀⠀⠀⠀⠀⠀⠀⠀⠀⠀⠀⠀⠁⠁⠀⠀⠀⠀⠀⠀⠀⢀⣄⣴⣶⣶⣶⣾⣿⣿⣿⣿⣿⣿⣿⣿⣿⣿⣿⣿⣿⣿⣿⣿⣿⣿⣿⣿⠀⠀⠀⠀⠀⠀⠀⠀⠀⠀⠀⠀</a:t>
            </a:r>
            <a:br/>
            <a:r>
              <a:t>⠀⠀⠀⠀⠀⠀⠀⠀⠀⠀⠀⣿⣿⡿⠟⠁⠀⠀⠀⠀⠀⠀⠀⠀⠀⠀⠀⠀⠀⠀⠀⠀⠀⠀⠀⠀⠀⠀⠀⢀⣴⣷⣿⣿⣿⣿⣿⣿⣿⣿⣿⣿⣿⣿⣿⣿⣿⣿⣿⣿⣿⣿⣿⣿⣿⣿⣿⣿⣿⠀⠀⠀⠀⠀⠀⠀⠀⠀⠀⠀⠀</a:t>
            </a:r>
            <a:br/>
            <a:r>
              <a:t>⠀⠀⠀⠀⠀⠀⠀⠀⠀⠀⠀⠛⠁⠀⠀⠀⠀⠀⠀⠀⠀⠀⠀⠀⠀⠀⠀⠀⠀⠀⠀⠀⠀⠀⠀⠀⠀⠀⠄⠁⠙⠙⠛⠟⠻⢿⢿⣿⣿⣿⣿⣿⡿⠿⠟⠛⠛⠛⠛⠛⠟⢻⣿⣿⣿⣿⣿⣿⣿⠀⠀⠀⠀⠀⠀⠀⠀⠀⠀⠀⠀</a:t>
            </a:r>
            <a:br/>
            <a:r>
              <a:t>⠀⠀⠀⠀⠀⠀⠀⠀⠀⠀⠀⠀⠀⠀⠀⠀⠀⠀⠀⠀⠀⠀⠀⠀⠀⠀⠀⠀⠀⠀⠀⠀⠀⠀⠀⢀⢄⢄⠕⠑⠀⠀⠀⠀⠀⠀⠀⠀⠁⠁⠁⠀⠀⠀⠀⠀⠀⠀⢀⢑⢳⣴⣼⣿⣿⣿⣿⣿⣿⠀⠀⠀⠀⠀⠀⠀⠀⠀⠀⠀⠀</a:t>
            </a:r>
            <a:br/>
            <a:r>
              <a:t>⠀⠀⠀⠀⠀⠀⠀⠀⠀⠀⠀⠀⠀⠀⠀⠀⠀⠀⠀⠀⠀⠀⠀⠀⠀⠀⠀⠀⠀⠀⠀⠀⠀⠀⢰⣿⣿⣿⣿⣷⣷⣷⣷⣷⣶⣶⢖⠐⠀⠀⠀⠔⠐⠐⠀⢀⣔⣵⣷⣿⣾⣿⣿⣿⣿⣿⣿⣿⣿⠀⠀⠀⠀⠀⠀⠀⠀⠀⠀⠀⠀</a:t>
            </a:r>
            <a:br/>
            <a:r>
              <a:t>⠀⠀⠀⠀⠀⠀⠀⠀⠀⠀⠀⠀⠀⠀⠀⠀⠀⠀⠀⠀⠀⠀⠀⠀⠀⠀⠀⠀⠀⠀⠀⠀⠀⠀⠁⢻⣿⣿⣿⣿⣿⣿⣿⢿⠟⠑⠀⠀⠀⠀⠀⠀⢀⣠⣴⣾⣿⣿⣿⣿⣿⣿⣿⣿⣿⣿⣿⣿⣿⠀⠀⠀⠀⠀⠀⠀⠀⠀⠀⠀⠀</a:t>
            </a:r>
            <a:br/>
            <a:r>
              <a:t>⠀⠀⠀⠀⠀⠀⠀⠀⠀⠀⠀⠀⠀⠀⠀⠀⠀⠀⠀⠀⠀⠀⠀⠀⠀⠀⠀⠀⠀⠀⠀⠀⠀⠀⠀⢸⣿⣿⣿⡿⠟⠋⠁⠀⠀⢀⣠⣴⣴⣶⣷⣿⣿⣿⣿⣿⣿⣿⣿⣿⣿⣿⣿⣿⣿⣿⣿⣿⣿⠀⠀⠀⠀⠀⠀⠀⠀⠀⠀⠀⠀</a:t>
            </a:r>
            <a:br/>
            <a:r>
              <a:t>⠀⠀⠀⠀⠀⠀⠀⠀⠀⠀⠀⠀⠀⠀⠀⠀⠀⠀⠀⠀⠀⠀⠀⠀⠀⠀⠀⠀⠀⠀⠀⠀⠀⠀⣰⢿⠟⠙⠁⠀⠀⠀⣄⣴⣷⣿⣿⣿⣿⣿⣿⣿⣿⣿⣿⣿⣿⣿⣿⣿⣿⣿⣿⣿⣿⣿⣿⣿⣿⠀⠀⠀⠀⠀⠀⠀⠀⠀⠀⠀⠀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⠀⠀⠀⠀⠀⠀⠀⠀⠀⠀⠀⠀⠀⠀⠀⠀⠀⠀⠀⠀⠀⠀⠀⠀⠀⠀⠀⠀⠀⠀⠀⠀⠀⠁⠁⠀⠀⠀⢀⣠⣴⣾⣿⣿⣿⣿⣿⣿⣿⣿⣿⣿⣿⣿⣿⣿⣿⣿⣿⣿⣿⣿⣿⣿⣿⣿⣿⣿⣿⠀⠀⠀⠀⠀⠀⠀⠀⠀⠀⠀⠀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⠀⠀⠀⠀⠀⠀⠀⠀⠀⠀⠀⠀⠀⠀⠀⠀⠀⠀⠀⠀⠀⠀⠀⠀⠀⠀⠀⠀⠀⠀⠀⠀⠀⠀⠀⢀⣠⣴⣿⣿⣿⣿⣿⣿⣿⣿⣿⣿⣿⣿⣿⣿⣿⣿⣿⣿⣿⣿⣿⣿⣿⣿⣿⣿⣿⣿⣿⣿⣿⠀⠀⠀⠀⠀⠀⠀⠀⠀⠀⠀⠀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⠀⠀⠀⠀⠀⠀⠀⠀⠀⠀⠀⠀⠀⠀⠀⠀⠀⠀⠀⠀⠀⠀⠀⠀⠀⠀⠀⠀⠀⠀⠀⠀⢀⣠⣷⣿⣿⣿⣿⣿⣿⣿⣿⣿⣿⣿⣿⣿⣿⣿⣿⣿⣿⣿⣿⣿⣿⣿⣿⣿⣿⣿⣿⣿⣿⣿⣿⣿⣿⠀⠀⠀⠀⠀⠀⠀⠀⠀⠀⠀⠀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⠀⠀⠀⠀⠀⠀⠀⠀⠀⠀⠀⠀⠀⠀⠀⠀⠀⠀⠀⠀⠀⠀⠀⠀⠀⠀⠀⠀⠀⠀⠐⠚⠛⠛⠛⠛⠛⠛⠛⠛⠛⠛⠛⠛⠛⠛⠛⠛⠛⠛⠛⠛⠛⠛⠛⠛⠛⠛⠛⠛⠛⠛⠛⠛⠛⠛⠛⠛⠛⠀⠀⠀⠀⠀⠀⠀⠀⠀⠀⠀⠀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⠀⠀⠀⠀⠀⠀⠀⠀⠀⠀⠀⣿⣿⣿⣿⣿⣿⣿⣿⣿⣿⣿⣿⣿⣿⣿⣿⣿⣿⣿⣿⣿⣿⣿⣿⣿⣿⣿⣿⣿⣿⣿⣿⣿⣿⡿⢿⠟⠟⠛⠝⠙⠟⢿⣿⣿⣿⣿⣿⣿⣿⣿⣿⣿⣿⣿⣿⣿⣿⠀⠀⠀⠀⠀⠀⠀⠀⠀⠀⠀⠀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⠀⠀⠀⠀⠀⠀⠀⠀⠀⠀⠀⣿⣿⣿⣿⣿⣿⣿⣿⣿⣿⣿⣿⣿⣿⣿⣿⣿⣿⣿⣿⣿⣿⣿⣿⣿⣿⣿⣿⣿⣿⣿⣿⢿⠑⠀⠀⠀⠀⠀⠀⠀⠀⠀⠑⢹⣿⣿⣿⣿⣿⣿⣿⣿⣿⣿⣿⣿⣿⠀⠀⠀⠀⠀⠀⠀⠀⠀⠀⠀⠀</a:t>
            </a:r>
            <a:br/>
            <a:r>
              <a:t>⠀⠀⠀⠀⠀⠀⠀⠀⠀⠀⠀⣿⣿⣿⣿⣿⣿⣿⣿⣿⣿⣿⣿⣿⣿⣿⣿⣿⡿⢿⣿⣿⣿⣿⣿⣿⣿⣿⣿⡿⠋⠁⠁⠀⠀⠀⠀⠀⠀⠀⠀⠀⠀⠀⠀⣰⣿⣿⣿⣿⣿⣿⣿⣿⣿⣿⣿⣿⣿⠀⠀⠀⠀⠀⠀⠀⠀⠀⠀⠀⠀</a:t>
            </a:r>
            <a:br/>
            <a:r>
              <a:t>⠀⠀⠀⠀⠀⠀⠀⠀⠀⠀⠀⣿⣿⣿⣿⣿⣿⣿⣿⣿⣿⣿⡿⠟⠋⠉⠁⠁⠁⠀⠈⠙⢿⣿⣿⣿⣿⣿⢟⠑⠐⠀⠀⠀⠀⠀⠀⠀⠀⠀⠀⢀⣠⣴⣾⣿⣿⣿⣿⣿⣿⣿⣿⣿⣿⣿⣿⣿⣿⠀⠀⠀⠀⠀⠀⠀⠀⠀⠀⠀⠀</a:t>
            </a:r>
            <a:br/>
            <a:r>
              <a:t>⠀⠀⠀⠀⠀⠀⠀⠀⠀⠀⠀⣿⣿⣿⣿⣿⣿⣿⣿⢿⠋⠁⠀⠀⠀⠀⠀⠀⠀⠀⠀⠀⠑⢿⢿⠟⠋⠁⠀⠀⠀⠀⠀⠀⠀⠀⠀⠀⢀⣔⣾⣿⣿⣿⣿⣿⣿⣿⣿⣿⣿⣿⣿⣿⣿⣿⣿⣿⣿⠀⠀⠀⠀⠀⠀⠀⠀⠀⠀⠀⠀</a:t>
            </a:r>
            <a:br/>
            <a:r>
              <a:t>⠀⠀⠀⠀⠀⠀⠀⠀⠀⠀⠀⣿⣿⣿⣿⣿⠟⠉⠁⠀⠀⠀⠀⠀⠀⠀⠀⠀⠀⠀⠀⠀⠀⠀⠀⠀⠀⠀⠀⠀⠀⠀⣄⣴⣷⣾⣿⣿⣿⣿⣿⣿⣿⣿⣿⣿⣿⣿⣿⣿⣿⣿⣿⣿⣿⣿⣿⣿⣿⠀⠀⠀⠀⠀⠀⠀⠀⠀⠀⠀⠀</a:t>
            </a:r>
            <a:br/>
            <a:r>
              <a:t>⠀⠀⠀⠀⠀⠀⠀⠀⠀⠀⠀⣿⡿⠟⠋⠀⠀⠀⠀⠀⠀⠀⠀⠀⠀⠀⠀⠀⠀⠀⠀⠀⠀⠀⠀⠀⠀⠀⠀⢠⣴⣿⣿⣿⣿⣿⣿⣿⣿⣿⣿⣿⣿⣿⣿⣿⣿⣿⣿⣿⣿⣿⣿⣿⣿⣿⣿⣿⣿⠀⠀⠀⠀⠀⠀⠀⠀⠀⠀⠀⠀</a:t>
            </a:r>
            <a:br/>
            <a:r>
              <a:t>⠀⠀⠀⠀⠀⠀⠀⠀⠀⠀⠀⠙⠀⠀⠀⠀⠀⠀⠀⠀⠀⠀⠀⠀⠀⠀⠀⠀⠀⠀⠀⠀⠀⠀⠀⠀⠀⠀⠄⠀⠑⠁⠁⠙⠙⠛⠟⠟⠿⠿⠿⠟⠛⠋⠙⠁⠁⠁⠁⢅⣌⡝⢻⣿⣿⣿⣿⣿⣿⠀⠀⠀⠀⠀⠀⠀⠀⠀⠀⠀⠀</a:t>
            </a:r>
            <a:br/>
            <a:r>
              <a:t>⠀⠀⠀⠀⠀⠀⠀⠀⠀⠀⠀⠀⠀⠀⠀⠀⠀⠀⠀⠀⠀⠀⠀⠀⠀⠀⠀⠀⠀⠀⠀⠀⠀⠀⠀⣄⣠⣔⣕⣅⣄⣄⣀⣀⣀⣀⣀⢀⢀⠀⠀⢀⢀⢄⢄⣰⣴⣴⢔⢇⢜⣿⣿⣿⣿⣿⣿⣿⣿⠀⠀⠀⠀⠀⠀⠀⠀⠀⠀⠀⠀</a:t>
            </a:r>
            <a:br/>
            <a:r>
              <a:t>⠀⠀⠀⠀⠀⠀⠀⠀⠀⠀⠀⠀⠀⠀⠀⠀⠀⠀⠀⠀⠀⠀⠀⠀⠀⠀⠀⠀⠀⠀⠀⠀⠀⠀⠔⣿⣿⣿⣿⣿⣿⣿⣿⣿⣿⣿⣿⣿⡿⠟⠋⠝⢵⢶⠞⠟⠙⢅⣵⣿⣿⣿⣿⣿⣿⣿⣿⣿⣿⠀⠀⠀⠀⠀⠀⠀⠀⠀⠀⠀⠀</a:t>
            </a:r>
            <a:br/>
            <a:r>
              <a:t>⠀⠀⠀⠀⠀⠀⠀⠀⠀⠀⠀⠀⠀⠀⠀⠀⠀⠀⠀⠀⠀⠀⠀⠀⠀⠀⠀⠀⠀⠀⠀⠀⠀⠀⠀⢸⣿⣿⣿⣿⣿⣿⣿⣿⣿⡿⠟⠁⠀⠀⠀⠀⠀⠀⢀⣄⣵⣿⣿⣿⣿⣿⣿⣿⣿⣿⣿⣿⣿⠀⠀⠀⠀⠀⠀⠀⠀⠀⠀⠀⠀</a:t>
            </a:r>
            <a:br/>
            <a:r>
              <a:t>⠀⠀⠀⠀⠀⠀⠀⠀⠀⠀⠀⠀⠀⠀⠀⠀⠀⠀⠀⠀⠀⠀⠀⠀⠀⠀⠀⠀⠀⠀⠀⠀⠀⠀⠀⣸⣿⣿⣿⣿⣿⣿⢿⠋⠙⠀⠀⢀⢀⣀⣄⣤⣴⣵⣿⣿⣿⣿⣿⣿⣿⣿⣿⣿⣿⣿⣿⣿⣿⠀⠀⠀⠀⠀⠀⠀⠀⠀⠀⠀⠀</a:t>
            </a:r>
            <a:br/>
            <a:r>
              <a:t>⠀⠀⠀⠀⠀⠀⠀⠀⠀⠀⠀⠀⠀⠀⠀⠀⠀⠀⠀⠀⠀⠀⠀⠀⠀⠀⠀⠀⠀⠀⠀⠀⠀⢀⣵⣿⣿⡿⠿⠟⠙⠁⠀⠀⢀⣠⣷⣿⣿⣿⣿⣿⣿⣿⣿⣿⣿⣿⣿⣿⣿⣿⣿⣿⣿⣿⣿⣿⣿⠀⠀⠀⠀⠀⠀⠀⠀⠀⠀⠀⠀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⠀⠀⠀⠀⠀⠀⠀⠀⠀⠀⠀⠀⠀⠀⠀⠀⠀⠀⠀⠀⠀⠀⠀⠀⠀⠀⠀⠀⠀⠀⠀⠀⡴⢿⠟⠋⠁⠀⠀⠀⢀⣄⣴⣾⣿⣿⣿⣿⣿⣿⣿⣿⣿⣿⣿⣿⣿⣿⣿⣿⣿⣿⣿⣿⣿⣿⣿⣿⣿⠀⠀⠀⠀⠀⠀⠀⠀⠀⠀⠀⠀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⠀⠀⠀⠀⠀⠀⠀⠀⠀⠀⠀⠀⠀⠀⠀⠀⠀⠀⠀⠀⠀⠀⠀⠀⠀⠀⠀⠀⠀⠀⠀⠀⠀⠀⠀⠀⠀⢀⣠⣵⣿⣿⣿⣿⣿⣿⣿⣿⣿⣿⣿⣿⣿⣿⣿⣿⣿⣿⣿⣿⣿⣿⣿⣿⣿⣿⣿⣿⣿⠀⠀⠀⠀⠀⠀⠀⠀⠀⠀⠀⠀</a:t>
            </a:r>
            <a:br/>
            <a:r>
              <a:t>⠀⠀⠀⠀⠀⠀⠀⠀⠀⠀⠀⠀⠀⠀⠀⠀⠀⠀⠀⡰⠃⠀⠀⠀⠀⠀⠀⠀⠀⠀⠀⠀⠀⠀⣄⣴⣷⣿⣿⣿⣿⣿⣿⣿⣿⣿⣿⣿⣿⣿⣿⣿⣿⣿⣿⣿⣿⣿⣿⣿⣿⣿⣿⣿⣿⣿⣿⣿⣿⠀⠀⠀⠀⠀⠀⠀⠀⠀⠀⠀⠀</a:t>
            </a:r>
            <a:br/>
            <a:r>
              <a:t>⠀⠀⠀⠀⠀⠀⠀⠀⠀⠀⠀⠀⠀⠀⠀⠀⠀⠀⠚⠁⠀⠀⠀⠀⠀⠀⠀⠀⠀⠀⠀⠀⠐⠚⠛⠛⠛⠛⠛⠛⠛⠛⠛⠛⠛⠛⠛⠛⠛⠛⠛⠛⠛⠛⠛⠛⠛⠛⠛⠛⠛⠛⠛⠛⠛⠛⠛⠛⠛⠀⠀⠀⠀⠀⠀⠀⠀⠀⠀⠀⠀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⠀⠀⠀⠀⠀⠀⠀⠀⠀⠀⠀⣿⣿⣿⣿⣿⣿⣿⣿⣿⣿⣿⣿⣿⣿⣿⣿⣿⣿⣿⣿⣿⣿⣿⣿⣿⣿⣿⣿⣿⣿⣿⣿⣿⣿⢟⠙⠉⠁⠀⠐⠀⠀⠅⠝⢟⢿⣿⣿⣿⣿⣿⣿⣿⣿⣿⣿⣿⣿⠀⠀⠀⠀⠀⠀⠀⠀⠀⠀⠀⠀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⠀⠀⠀⠀⠀⠀⠀⠀⠀⠀⠀⣿⣿⣿⣿⣿⣿⣿⣿⣿⣿⣿⣿⣿⣿⣿⣿⣿⣿⣿⣿⣿⣿⣿⣿⣿⣿⣿⣿⣿⣿⢿⠟⠟⠕⠀⠀⠀⠀⠀⠀⠀⠀⠀⠀⠁⢕⣿⣿⣿⣿⣿⣿⣿⣿⣿⣿⣿⣿⠀⠀⠀⠀⠀⠀⠀⠀⠀⠀⠀⠀</a:t>
            </a:r>
            <a:br/>
            <a:r>
              <a:t>⠀⠀⠀⠀⠀⠀⠀⠀⠀⠀⠀⣿⣿⣿⣿⣿⣿⣿⣿⣿⣿⣿⣿⣿⣿⡿⢿⢟⢟⠟⢿⣿⣿⣿⣿⣿⣿⣿⣿⣿⢇⠐⠀⠀⠀⠀⠀⠀⠀⠀⠀⠀⠀⠀⢀⣰⣾⣿⣿⣿⣿⣿⣿⣿⣿⣿⣿⣿⣿⠀⠀⠀⠀⠀⠀⠀⠀⠀⠀⠀⠀</a:t>
            </a:r>
            <a:br/>
            <a:r>
              <a:t>⠀⠀⠀⠀⠀⠀⠀⠀⠀⠀⠀⣿⣿⣿⣿⣿⣿⣿⣿⣿⣿⢿⠟⠙⠁⠀⠀⠁⠀⠀⠀⠁⠝⣿⣿⣿⣿⡿⠟⠑⠀⠀⠀⠀⠀⠀⠀⠀⠀⠀⠀⣰⣷⣿⣿⣿⣿⣿⣿⣿⣿⣿⣿⣿⣿⣿⣿⣿⣿⠀⠀⠀⠀⠀⠀⠀⠀⠀⠀⠀⠀</a:t>
            </a:r>
            <a:br/>
            <a:r>
              <a:t>⠀⠀⠀⠀⠀⠀⠀⠀⠀⠀⠀⣿⣿⣿⣿⣿⣿⣿⢿⠏⠁⠀⠀⠀⠀⠀⠀⠀⠀⠀⠀⠀⠀⠘⠙⠙⠁⠀⠀⠀⠀⠀⠀⠀⢀⣄⣤⣴⣴⣴⣾⣿⣿⣿⣿⣿⣿⣿⣿⣿⣿⣿⣿⣿⣿⣿⣿⣿⣿⠀⠀⠀⠀⠀⠀⠀⠀⠀⠀⠀⠀</a:t>
            </a:r>
            <a:br/>
            <a:r>
              <a:t>⠀⠀⠀⠀⠀⠀⠀⠀⠀⠀⠀⣿⣿⣿⣿⠿⠋⠀⠀⠀⠀⠀⠀⠀⠀⠀⠀⠀⠀⠀⠀⠀⠀⠀⠀⠀⠀⠀⠀⠀⠀⠀⠔⠷⢿⢿⣿⣿⣿⡿⢿⢟⠟⠏⢙⠙⠉⠁⢕⣵⣽⣝⣿⣿⣿⣿⣿⣿⣿⠀⠀⠀⠀⠀⠀⠀⠀⠀⠀⠀⠀</a:t>
            </a:r>
            <a:br/>
            <a:r>
              <a:t>⠀⠀⠀⠀⠀⠀⠀⠀⠀⠀⠀⡿⠟⠙⠁⠀⠀⠀⠀⠀⠀⠀⠀⠀⠀⠀⠀⠀⠀⠀⠀⠀⠀⠀⠀⠀⠀⠀⠀⠀⢀⠀⠀⢀⢀⢀⢀⢀⢀⢀⣄⣄⣰⣴⣵⣾⣧⣴⣷⣼⣿⣿⣿⣿⣿⣿⣿⣿⣿⠀⠀⠀⠀⠀⠀⠀⠀⠀⠀⠀⠀</a:t>
            </a:r>
            <a:br/>
            <a:r>
              <a:t>⠀⠀⠀⠀⠀⠀⠀⠀⠀⠀⠀⠀⠀⠀⠀⠀⠀⠀⠀⠀⠀⠀⠀⠀⠀⠀⠀⠀⠀⠀⠀⠀⠀⠀⠀⠀⢔⣷⣷⣾⣿⣿⣿⣿⣿⣿⣿⣿⣿⣿⣿⣿⣿⣿⣿⣿⣿⣿⣿⣿⣿⣿⣿⣿⣿⣿⣿⣿⣿⠀⠀⠀⠀⠀⠀⠀⠀⠀⠀⠀⠀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⠀⠀⠀⠀⠀⠀⠀⠀⠀⠀⠀⠀⠀⠀⠀⠀⠀⠀⠀⠀⠀⠀⠀⠀⠀⠀⠀⠀⠀⠀⠀⠀⠀⠀⠀⢄⣼⣿⣿⣿⣿⣿⣿⣿⣿⣿⣿⣿⣿⣿⣿⣿⣿⣿⣿⣿⣿⣿⣿⣿⣿⣿⣿⣿⣿⣿⣿⣿⣿⠀⠀⠀⠀⠀⠀⠀⠀⠀⠀⠀⠀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⠀⠀⠀⠀⠀⠀⠀⠀⠀⠀⠀⠀⠀⠀⠀⠀⠀⠀⠀⠀⠀⠀⠀⠀⠀⠀⠀⠀⠀⠀⠀⠀⠀⠀⠀⠀⢜⣿⣿⣿⣿⣿⣿⣿⣿⣿⣿⣿⣿⣿⣿⣿⣿⢿⠟⢛⣹⣵⣾⢿⠟⢝⣱⣿⣿⣿⣿⣿⣿⠀⠀⠀⠀⠀⠀⠀⠀⠀⠀⠀⠀</a:t>
            </a:r>
            <a:br/>
            <a:r>
              <a:t>⠀⠀⠀⠀⠀⠀⠀⠀⠀⠀⠀⠀⠀⠀⠀⠀⠀⠀⠀⠀⠀⠀⠀⠀⠀⠀⠀⠀⠀⠀⠀⠀⠀⠀⠀⠀⠅⣿⣿⣿⣿⣿⣿⣿⣿⣿⣿⣿⣿⣿⢟⠋⠁⠀⠀⠉⠉⠁⠀⢄⣴⣾⣿⣿⣿⣿⣿⣿⣿⠀⠀⠀⠀⠀⠀⠀⠀⠀⠀⠀⠀</a:t>
            </a:r>
            <a:br/>
            <a:r>
              <a:t>⠀⠀⠀⠀⠀⠀⠀⠀⠀⠀⠀⠀⠀⠀⠀⠀⠀⠀⠀⠀⠀⠀⠀⠀⠀⠀⠀⠀⠀⠀⠀⠀⠀⠀⠀⠀⣱⣿⣿⣿⣿⣿⣿⣿⣿⣿⡿⢟⠋⠁⠀⠀⠀⠀⠀⢀⢄⣰⣷⣿⣿⣿⣿⣿⣿⣿⣿⣿⣿⠀⠀⠀⠀⠀⠀⠀⠀⠀⠀⠀⠀</a:t>
            </a:r>
            <a:br/>
            <a:r>
              <a:t>⠀⠀⠀⠀⠀⠀⠀⠀⠀⠀⠀⠀⠀⠀⠀⠀⠀⠀⠀⠀⠀⠀⠀⠀⠀⠀⠀⠀⠀⠀⠀⠀⠀⠀⢠⣵⣿⣿⣿⣿⣿⣿⣿⢿⠟⠉⠀⠀⠀⢄⣤⣴⣶⣷⣾⣿⣿⣿⣿⣿⣿⣿⣿⣿⣿⣿⣿⣿⣿⠀⠀⠀⠀⠀⠀⠀⠀⠀⠀⠀⠀</a:t>
            </a:r>
            <a:br/>
            <a:r>
              <a:t>⠀⠀⠀⠀⠀⠀⠀⠀⠀⠀⠀⠀⠀⠀⠀⠀⠀⠀⠀⠀⠀⠀⠀⠀⠀⠀⠀⠀⠀⠀⠀⠀⠀⠀⣼⣿⣿⣿⡿⠟⠟⠙⠁⠀⠀⢀⣠⣴⣾⣿⣿⣿⣿⣿⣿⣿⣿⣿⣿⣿⣿⣿⣿⣿⣿⣿⣿⣿⣿⠀⠀⠀⠀⠀⠀⠀⠀⠀⠀⠀⠀</a:t>
            </a:r>
            <a:br/>
            <a:r>
              <a:t>⠀⠀⠀⠀⠀⠀⠀⠀⠀⠀⠀⠀⠀⠀⠀⠀⠀⠀⠀⢀⣀⣠⣴⠐⠀⠀⠀⠀⠀⠀⠀⠀⠀⠕⠟⠛⠙⠁⠀⠀⠀⠀⢄⣴⣷⣿⣿⣿⣿⣿⣿⣿⣿⣿⣿⣿⣿⣿⣿⣿⣿⣿⣿⣿⣿⣿⣿⣿⣿⠀⠀⠀⠀⠀⠀⠀⠀⠀⠀⠀⠀</a:t>
            </a:r>
            <a:br/>
            <a:r>
              <a:t>⠀⠀⠀⠀⠀⠀⠀⠀⠀⠀⠀⠀⠀⠀⠀⠀⠀⣠⣷⣿⣿⡿⠑⠀⠀⠀⠀⠀⠀⠀⠀⠀⠀⠀⠀⠀⠀⠀⢀⣄⣴⣾⣿⣿⣿⣿⣿⣿⣿⣿⣿⣿⣿⣿⣿⣿⣿⣿⣿⣿⣿⣿⣿⣿⣿⣿⣿⣿⣿⠀⠀⠀⠀⠀⠀⠀⠀⠀⠀⠀⠀</a:t>
            </a:r>
            <a:br/>
            <a:r>
              <a:t>⠀⠀⠀⠀⠀⠀⠀⠀⠀⠀⠀⠀⠀⠀⠀⠀⠚⠛⠛⠛⠛⠁⠀⠀⠀⠀⠀⠀⠀⠀⠀⠀⠀⠀⠀⠀⠀⠓⠛⠛⠛⠛⠛⠛⠛⠛⠛⠛⠛⠛⠛⠛⠛⠛⠛⠛⠛⠛⠛⠛⠛⠛⠛⠛⠛⠛⠛⠛⠛⠀⠀⠀⠀⠀⠀⠀⠀⠀⠀⠀⠀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⠀⠀⠀⠀⠀⠀⠀⠀⠀⠀⠀⣿⣿⣿⣿⣿⣿⣿⣿⣿⣿⣿⣿⣿⣿⣿⣿⣿⣿⣿⣿⣿⣿⣿⣿⣿⣿⣿⣿⣿⣿⣿⣿⣿⣿⣿⣿⣿⢿⢿⠿⢟⢟⢿⢿⣿⣿⣿⣿⣿⣿⣿⣿⣿⣿⣿⣿⣿⣿⠀⠀⠀⠀⠀⠀⠀⠀⠀⠀⠀⠀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⠀⠀⠀⠀⠀⠀⠀⠀⠀⠀⠀⣿⣿⣿⣿⣿⣿⣿⣿⣿⣿⣿⣿⣿⣿⣿⣿⣿⣿⣿⣿⣿⣿⣿⣿⣿⣿⣿⣿⣿⣿⣿⣿⣿⡿⠏⠁⠀⠀⠀⠁⠀⠀⠕⠕⠙⢝⢿⣿⣿⣿⣿⣿⣿⣿⣿⣿⣿⣿⠀⠀⠀⠀⠀⠀⠀⠀⠀⠀⠀⠀</a:t>
            </a:r>
            <a:br/>
            <a:r>
              <a:t>⠀⠀⠀⠀⠀⠀⠀⠀⠀⠀⠀⣿⣿⣿⣿⣿⣿⣿⣿⣿⣿⣿⣿⣿⣿⣿⣿⣿⣿⣿⣿⣿⣿⣿⣿⣿⣿⣿⣿⣿⣿⠟⠋⠙⠅⠀⠀⠀⠀⠀⠀⠀⠀⠀⠀⠀⢕⣼⣿⣿⣿⣿⣿⣿⣿⣿⣿⣿⣿⠀⠀⠀⠀⠀⠀⠀⠀⠀⠀⠀⠀</a:t>
            </a:r>
            <a:br/>
            <a:r>
              <a:t>⠀⠀⠀⠀⠀⠀⠀⠀⠀⠀⠀⣿⣿⣿⣿⣿⣿⣿⣿⣿⣿⣿⣿⣿⡿⠿⢟⢟⢏⢛⢻⢿⣿⣿⣿⣿⣿⣿⣿⣿⠗⠑⠀⠀⠀⠀⠀⠀⠀⠀⠀⠀⢀⣀⣠⣴⣿⣿⣿⣿⣿⣿⣿⣿⣿⣿⣿⣿⣿⠀⠀⠀⠀⠀⠀⠀⠀⠀⠀⠀⠀</a:t>
            </a:r>
            <a:br/>
            <a:r>
              <a:t>⠀⠀⠀⠀⠀⠀⠀⠀⠀⠀⠀⣿⣿⣿⣿⣿⣿⣿⣿⣿⡿⢟⠝⠁⠀⠀⠀⠀⠀⠀⠀⠀⠝⢿⣿⣿⣿⢿⠋⠁⠀⠀⠀⠀⠀⠀⠀⠀⠀⠀⢀⢰⢿⢿⢟⠟⢟⢟⢻⢿⣿⣿⣿⣿⣿⣿⣿⣿⣿⠀⠀⠀⠀⠀⠀⠀⠀⠀⠀⠀⠀</a:t>
            </a:r>
            <a:br/>
            <a:r>
              <a:t>⠀⠀⠀⠀⠀⠀⠀⠀⠀⠀⠀⣿⣿⣿⣿⣿⣿⡿⠟⠋⠁⠀⠀⠀⠀⠀⠀⠀⠀⠀⠀⠀⠀⠁⠁⠁⠁⠀⠀⠀⠀⠀⠀⠀⠀⠄⠔⠗⠇⠑⠑⢁⢁⣄⣀⢄⣔⣜⣿⣿⣿⣿⣿⣿⣿⣿⣿⣿⣿⠀⠀⠀⠀⠀⠀⠀⠀⠀⠀⠀⠀</a:t>
            </a:r>
            <a:br/>
            <a:r>
              <a:t>⠀⠀⠀⠀⠀⠀⠀⠀⠀⠀⠀⣿⣿⣿⡿⠟⠑⠀⠀⠀⠀⠀⠀⠀⠀⠀⠀⠀⠀⠀⠀⠀⠀⠀⠀⠀⠀⠀⠀⠀⢀⣄⣄⣄⣤⣴⣴⣴⣴⣷⣷⣿⣿⣿⣿⣿⣿⣿⣿⣿⣿⣿⣿⣿⣿⣿⣿⣿⣿⠀⠀⠀⠀⠀⠀⠀⠀⠀⠀⠀⠀</a:t>
            </a:r>
            <a:br/>
            <a:r>
              <a:t>⠀⠀⠀⠀⠀⠀⠀⠀⠀⠀⠀⢿⠋⠁⠀⠀⠀⠀⠀⠀⠀⠀⠀⠀⠀⠀⠀⠀⠀⠀⠀⠀⠀⠀⠀⠀⠀⢄⣴⣾⣿⣿⣿⣿⣿⣿⣿⣿⣿⣿⣿⣿⣿⣿⣿⣿⣿⣿⣿⣿⣿⣿⣿⣿⣿⣿⣿⣿⣿⠀⠀⠀⠀⠀⠀⠀⠀⠀⠀⠀⠀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⠀⠀⠀⠀⠀⠀⠀⠀⠀⠀⠀⠀⠀⠀⠀⠀⠀⠀⠀⠀⠀⠀⠀⠀⠀⠀⠀⠀⠀⠀⠀⠀⠀⠀⠀⠀⢱⣿⣿⣿⣿⣿⣿⣿⣿⣿⣿⣿⣿⣿⣿⣿⣿⣿⣿⣿⣿⣿⣿⡿⢿⣿⣿⣿⣿⣿⣿⣿⣿⠀⠀⠀⠀⠀⠀⠀⠀⠀⠀⠀⠀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⠀⠀⠀⠀⠀⠀⠀⠀⠀⠀⠀⠀⠀⠀⠀⠀⠀⠀⠀⠀⠀⠀⠀⠀⠀⠀⠀⠀⠀⠀⠀⠀⠀⠀⠀⠀⠀⢸⣿⣿⣿⣿⣿⣿⣿⣿⣿⣿⣿⣿⣿⣿⣿⣿⡿⠟⢟⣝⣵⡷⢿⢟⠋⢕⣾⣿⣿⣿⣿⠀⠀⠀⠀⠀⠀⠀⠀⠀⠀⠀⠀</a:t>
            </a:r>
            <a:br/>
            <a:r>
              <a:t>⠀⠀⠀⠀⠀⠀⠀⠀⠀⠀⠀⠀⠀⠀⠀⠀⠀⠀⠀⠀⠀⠀⠀⠀⠀⠀⠀⠀⠀⠀⠀⠀⠀⠀⠀⠀⠀⢕⣿⣿⣿⣿⣿⣿⣿⣿⣿⣿⣿⣿⣿⣿⢟⠋⠁⠀⠁⠈⠁⠀⠀⢠⣷⣿⣿⣿⣿⣿⣿⠀⠀⠀⠀⠀⠀⠀⠀⠀⠀⠀⠀</a:t>
            </a:r>
            <a:br/>
            <a:r>
              <a:t>⠀⠀⠀⠀⠀⠀⠀⠀⠀⠀⠀⠀⠀⠀⠀⠀⠀⠀⠀⠀⠀⠀⠀⠀⠀⠀⠀⠀⠀⠀⠀⠀⠀⠀⠀⠀⠀⣾⣿⣿⣿⣿⣿⣿⣿⣿⣿⣿⡿⠟⠋⠁⠀⠀⠀⠀⠀⢀⣔⣵⣷⣿⣿⣿⣿⣿⣿⣿⣿⠀⠀⠀⠀⠀⠀⠀⠀⠀⠀⠀⠀</a:t>
            </a:r>
            <a:br/>
            <a:r>
              <a:t>⠀⠀⠀⠀⠀⠀⠀⠀⠀⠀⠀⠀⠀⠀⠀⠀⠀⠀⠀⠀⠀⠀⠀⠀⠀⠀⠀⠀⠀⠀⠀⠀⠀⠀⠀⢄⣾⣿⣿⣿⣿⣿⣿⣿⣿⢿⠏⠁⠀⠀⠀⢄⣴⣴⣶⣷⣾⣿⣿⣿⣿⣿⣿⣿⣿⣿⣿⣿⣿⠀⠀⠀⠀⠀⠀⠀⠀⠀⠀⠀⠀</a:t>
            </a:r>
            <a:br/>
            <a:r>
              <a:t>⠀⠀⠀⠀⠀⠀⠀⠀⠀⠀⠀⠀⠀⠀⠀⠀⠀⠀⠀⠀⠀⠀⠀⠀⢀⠀⠀⠀⠀⠀⠀⠀⠀⠀⠀⢸⣿⣿⣿⣿⡿⠿⠟⠙⠁⠀⠀⢀⣠⣴⣾⣿⣿⣿⣿⣿⣿⣿⣿⣿⣿⣿⣿⣿⣿⣿⣿⣿⣿⠀⠀⠀⠀⠀⠀⠀⠀⠀⠀⠀⠀</a:t>
            </a:r>
            <a:br/>
            <a:r>
              <a:t>⠀⠀⠀⠀⠀⠀⠀⠀⠀⠀⠀⠀⠀⠀⠀⠀⠀⠀⢀⣀⣠⣴⣶⣿⠇⠀⠀⠀⠀⠀⠀⠀⠀⠀⠀⠼⠟⠋⠙⠁⠀⠀⠀⠀⢄⣴⣷⣿⣿⣿⣿⣿⣿⣿⣿⣿⣿⣿⣿⣿⣿⣿⣿⣿⣿⣿⣿⣿⣿⠀⠀⠀⠀⠀⠀⠀⠀⠀⠀⠀⠀</a:t>
            </a:r>
            <a:br/>
            <a:r>
              <a:t>⠀⠀⠀⠀⠀⠀⠀⠀⠀⠀⠀⠀⠀⠀⠀⠀⣠⣷⣿⣿⣿⣿⣿⢇⠀⠀⠀⠀⠀⠀⠀⠀⠀⠀⠀⠀⠀⠀⠀⠀⢀⣄⣴⣾⣿⣿⣿⣿⣿⣿⣿⣿⣿⣿⣿⣿⣿⣿⣿⣿⣿⣿⣿⣿⣿⣿⣿⣿⣿⠀⠀⠀⠀⠀⠀⠀⠀⠀⠀⠀⠀</a:t>
            </a:r>
            <a:br/>
            <a:r>
              <a:t>⠀⠀⠀⠀⠀⠀⠀⠀⠀⠀⠀⠀⠀⠀⠐⠚⠛⠛⠛⠛⠛⠛⠑⠀⠀⠀⠀⠀⠀⠀⠀⠀⠀⠀⠀⠀⠀⠀⠐⠒⠛⠛⠛⠛⠛⠛⠛⠛⠛⠛⠛⠛⠛⠛⠛⠛⠛⠛⠛⠛⠛⠛⠛⠛⠛⠛⠛⠛⠛⠀⠀⠀⠀⠀⠀⠀⠀⠀⠀⠀⠀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⠀⠀⠀⠀⠀⠀⠀⠀⠀⠀⠀⣿⣿⣿⣿⣿⣿⣿⣿⣿⣿⣿⣿⣿⣿⣿⣿⣿⣿⣿⣿⣿⣿⣿⣿⣿⣿⣿⣿⣿⣿⣿⣿⣿⣿⣿⡿⠿⠟⠟⠛⢝⠝⢝⢟⢿⣿⣿⣿⣿⣿⣿⣿⣿⣿⣿⣿⣿⣿⠀⠀⠀⠀⠀⠀⠀⠀⠀⠀⠀⠀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⠀⠀⠀⠀⠀⠀⠀⠀⠀⠀⠀⣿⣿⣿⣿⣿⣿⣿⣿⣿⣿⣿⣿⣿⣿⣿⣿⣿⣿⣿⣿⣿⣿⣿⣿⣿⣿⣿⣿⣿⣿⣿⣿⣿⢿⠋⠑⠀⠀⠀⠁⠀⠀⠕⠕⢑⢑⢻⣿⣿⣿⣿⣿⣿⣿⣿⣿⣿⣿⠀⠀⠀⠀⠀⠀⠀⠀⠀⠀⠀⠀</a:t>
            </a:r>
            <a:br/>
            <a:r>
              <a:t>⠀⠀⠀⠀⠀⠀⠀⠀⠀⠀⠀⣿⣿⣿⣿⣿⣿⣿⣿⣿⣿⣿⣿⣿⣿⣿⣿⣿⣿⣿⣿⣿⣿⣿⣿⣿⣿⣿⣿⣿⣿⢏⠅⠑⠀⠀⠀⠀⠀⠀⠀⠀⠀⠀⠀⠀⢱⣾⣿⣿⣿⣿⣿⣿⣿⣿⣿⣿⣿⠀⠀⠀⠀⠀⠀⠀⠀⠀⠀⠀⠀</a:t>
            </a:r>
            <a:br/>
            <a:r>
              <a:t>⠀⠀⠀⠀⠀⠀⠀⠀⠀⠀⠀⣿⣿⣿⣿⣿⣿⣿⣿⣿⣿⣿⡿⢿⠟⠋⢝⢝⠝⢙⠟⢻⣿⣿⣿⣿⣿⣿⣿⡿⠏⠁⠀⠀⠀⠀⠀⠀⠀⠀⠀⠀⠀⠀⢕⣷⣧⣿⣿⣿⣿⣿⣿⣿⣿⣿⣿⣿⣿⠀⠀⠀⠀⠀⠀⠀⠀⠀⠀⠀⠀</a:t>
            </a:r>
            <a:br/>
            <a:r>
              <a:t>⠀⠀⠀⠀⠀⠀⠀⠀⠀⠀⠀⣿⣿⣿⣿⣿⣿⣿⣿⡿⠏⠅⠀⠀⠀⠀⢀⠀⠀⠀⠀⠀⠘⠟⠻⠟⠟⠟⠙⠁⠀⠀⠀⠀⠀⠀⠀⢀⣀⣀⣄⣴⣴⣵⣷⣿⣿⣿⣿⣿⣿⣿⣿⣿⣿⣿⣿⣿⣿⠀⠀⠀⠀⠀⠀⠀⠀⠀⠀⠀⠀</a:t>
            </a:r>
            <a:br/>
            <a:r>
              <a:t>⠀⠀⠀⠀⠀⠀⠀⠀⠀⠀⠀⣿⣿⣿⣿⣿⡿⠟⠁⠁⠀⠀⠀⠀⠀⠀⠀⠀⠀⠀⠀⠀⠀⠀⠀⠀⠁⠀⠀⠀⠀⠀⠀⢀⣠⣴⣾⣿⣿⣿⣿⣿⣿⣿⣿⣿⣿⣿⣿⣿⣿⣿⣿⣿⣿⣿⣿⣿⣿⠀⠀⠀⠀⠀⠀⠀⠀⠀⠀⠀⠀</a:t>
            </a:r>
            <a:br/>
            <a:r>
              <a:t>⠀⠀⠀⠀⠀⠀⠀⠀⠀⠀⠀⣿⣿⣿⠿⠋⠁⠀⠀⠀⠀⠀⠀⠀⠀⠀⠀⠀⠀⠀⠀⠀⠀⠀⠀⠀⠀⠀⠀⢀⣠⣴⣾⣿⣿⣿⣿⣿⣿⣿⣿⣿⣿⣿⣿⣿⣿⣿⣿⣿⣿⣿⣿⣿⣿⣿⣿⣿⣿⠀⠀⠀⠀⠀⠀⠀⠀⠀⠀⠀⠀</a:t>
            </a:r>
            <a:br/>
            <a:r>
              <a:t>⠀⠀⠀⠀⠀⠀⠀⠀⠀⠀⠀⠿⠋⠁⠀⠀⠀⠀⠀⠀⠀⠀⠀⠀⠀⠀⠀⠀⠀⠀⠀⠀⠀⠀⠀⠀⠀⢄⣵⣿⣿⣿⣿⣿⣿⣿⣿⣿⣿⣿⣿⣿⣿⣿⣿⣿⣿⣿⣿⣿⣿⣿⣿⣿⣿⣿⣿⣿⣿⠀⠀⠀⠀⠀⠀⠀⠀⠀⠀⠀⠀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⠀⠀⠀⠀⠀⠀⠀⠀⠀⠀⠀⠀⠀⠀⠀⠀⠀⠀⠀⠀⠀⠀⠀⠀⠀⠀⠀⠀⠀⠀⠀⠀⠀⠀⠀⠐⠄⢝⣿⣿⣿⣿⣿⣿⣿⣿⣿⣿⣿⣿⣿⣿⣿⣿⣿⣿⣿⣿⣿⣿⣿⢿⣿⣿⡿⢿⣿⣿⣿⠀⠀⠀⠀⠀⠀⠀⠀⠀⠀⠀⠀</a:t>
            </a:r>
            <a:br/>
            <a:r>
              <a:t>⠀⠀⠀⠀⠀⠀⠀⠀⠀⠀⠀⠀⠀⠀⠀⠀⠀⠀⠀⠀⠀⠀⠀⠀⠀⠀⠀⠀⠀⠀⠀⠀⠀⠀⠀⠀⠀⠀⢹⣿⣿⣿⣿⣿⣿⣿⣿⣿⣿⣿⣿⣿⣿⣿⣿⣿⢿⠟⢝⢱⠗⠞⢋⢕⢕⣼⣿⣿⣿⠀⠀⠀⠀⠀⠀⠀⠀⠀⠀⠀⠀</a:t>
            </a:r>
            <a:br/>
            <a:r>
              <a:t>⠀⠀⠀⠀⠀⠀⠀⠀⠀⠀⠀⠀⠀⠀⠀⠀⠀⠀⠀⠀⠀⠀⠀⠀⠀⠀⠀⠀⠀⠀⠀⠀⠀⠀⠀⠀⠀⠀⣸⣿⣿⣿⣿⣿⣿⣿⣿⣿⣿⣿⣿⣿⣿⢿⠏⠁⠀⠀⠀⠀⠀⠄⢔⣼⣿⣿⣿⣿⣿⠀⠀⠀⠀⠀⠀⠀⠀⠀⠀⠀⠀</a:t>
            </a:r>
            <a:br/>
            <a:r>
              <a:t>⠀⠀⠀⠀⠀⠀⠀⠀⠀⠀⠀⠀⠀⠀⠀⠀⠀⠀⠀⠀⠀⠀⠀⠀⠀⠀⠀⠀⠀⠀⠀⠀⠀⠀⠀⠀⠀⢕⣿⣿⣿⣿⣿⣿⣿⣿⣿⣿⣿⡿⢟⠋⠁⠀⠀⠀⠀⢀⢀⣄⣴⣷⣿⣿⣿⣿⣿⣿⣿⠀⠀⠀⠀⠀⠀⠀⠀⠀⠀⠀⠀</a:t>
            </a:r>
            <a:br/>
            <a:r>
              <a:t>⠀⠀⠀⠀⠀⠀⠀⠀⠀⠀⠀⠀⠀⠀⠀⠀⠀⠀⠀⠀⠀⠀⠀⠀⠀⠀⠀⠀⠀⠀⠀⠀⠀⠀⠀⠀⠀⣾⣿⣿⣿⣿⣿⣿⣿⣿⢿⠟⠙⠁⠀⠀⢀⣰⣶⣷⣿⣿⣿⣿⣿⣿⣿⣿⣿⣿⣿⣿⣿⠀⠀⠀⠀⠀⠀⠀⠀⠀⠀⠀⠀</a:t>
            </a:r>
            <a:br/>
            <a:r>
              <a:t>⠀⠀⠀⠀⠀⠀⠀⠀⠀⠀⠀⠀⠀⠀⠀⠀⠀⠀⠀⠀⠀⠀⠀⢀⣄⡄⠀⠀⠀⠀⠀⠀⠀⠀⠀⠀⢁⣿⣿⣿⣿⡿⠿⠟⠙⠁⠀⠁⢀⣄⣴⣷⣿⣿⣿⣿⣿⣿⣿⣿⣿⣿⣿⣿⣿⣿⣿⣿⣿⠀⠀⠀⠀⠀⠀⠀⠀⠀⠀⠀⠀</a:t>
            </a:r>
            <a:br/>
            <a:r>
              <a:t>⠀⠀⠀⠀⠀⠀⠀⠀⠀⠀⠀⠀⠀⠀⠀⠀⠀⢀⣠⣴⣴⣷⣿⣿⣿⢇⠀⠀⠀⠀⠀⠀⠀⠀⠀⠀⠱⠟⠛⠙⠁⠀⠀⠀⠀⢀⣠⣴⣾⣿⣿⣿⣿⣿⣿⣿⣿⣿⣿⣿⣿⣿⣿⣿⣿⣿⣿⣿⣿⠀⠀⠀⠀⠀⠀⠀⠀⠀⠀⠀⠀</a:t>
            </a:r>
            <a:br/>
            <a:r>
              <a:t>⠀⠀⠀⠀⠀⠀⠀⠀⠀⠀⠀⠀⠀⠀⠀⣄⣴⣿⣿⣿⣿⣿⣿⣿⡏⠀⠀⠀⠀⠀⠀⠀⠀⠀⠀⠀⠀⠀⠀⠀⠀⠀⢀⣠⣷⣿⣿⣿⣿⣿⣿⣿⣿⣿⣿⣿⣿⣿⣿⣿⣿⣿⣿⣿⣿⣿⣿⣿⣿⠀⠀⠀⠀⠀⠀⠀⠀⠀⠀⠀⠀</a:t>
            </a:r>
            <a:br/>
            <a:r>
              <a:t>⠀⠀⠀⠀⠀⠀⠀⠀⠀⠀⠀⠀⠀⠐⠚⠛⠛⠛⠛⠛⠛⠛⠛⠋⠀⠀⠀⠀⠀⠀⠀⠀⠀⠀⠀⠀⠀⠀⠀⠀⠐⠚⠛⠛⠛⠛⠛⠛⠛⠛⠛⠛⠛⠛⠛⠛⠛⠛⠛⠛⠛⠛⠛⠛⠛⠛⠛⠛⠛⠀⠀⠀⠀⠀⠀⠀⠀⠀⠀⠀⠀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⠀⠀⠀⠀⠀⠀⠀⠀⠀⠀⠀⣿⣿⣿⣿⣿⣿⣿⣿⣿⣿⣿⣿⣿⣿⣿⣿⣿⣿⣿⣿⣿⣿⣿⣿⣿⣿⣿⣿⣿⣿⣿⣿⣿⣿⣿⢟⠋⠙⠍⠑⢑⠑⢕⢜⢝⢻⣿⣿⣿⣿⣿⣿⣿⣿⣿⣿⣿⣿⠀⠀⠀⠀⠀⠀⠀⠀⠀⠀⠀⠀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⠀⠀⠀⠀⠀⠀⠀⠀⠀⠀⠀⣿⣿⣿⣿⣿⣿⣿⣿⣿⣿⣿⣿⣿⣿⣿⣿⣿⣿⣿⣿⣿⣿⣿⣿⣿⣿⣿⣿⣿⣿⣿⡿⠿⠟⠑⠀⠀⠀⠀⠀⠀⠀⠑⠑⠁⢕⢜⣿⣿⣿⣿⣿⣿⣿⣿⣿⣿⣿⠀⠀⠀⠀⠀⠀⠀⠀⠀⠀⠀⠀</a:t>
            </a:r>
            <a:br/>
            <a:r>
              <a:t>⠀⠀⠀⠀⠀⠀⠀⠀⠀⠀⠀⣿⣿⣿⣿⣿⣿⣿⣿⣿⣿⣿⣿⣿⣿⣿⣿⢿⢿⣿⣿⣿⣿⣿⣿⣿⣿⣿⣿⣿⣿⢕⠀⠅⠀⠀⠀⠀⠀⠀⠀⠀⠀⠀⢀⣀⣵⣿⣿⣿⣿⣿⣿⣿⣿⣿⣿⣿⣿⠀⠀⠀⠀⠀⠀⠀⠀⠀⠀⠀⠀</a:t>
            </a:r>
            <a:br/>
            <a:r>
              <a:t>⠀⠀⠀⠀⠀⠀⠀⠀⠀⠀⠀⣿⣿⣿⣿⣿⣿⣿⣿⣿⡿⠟⠟⠙⠉⠁⠑⠑⠔⠅⠙⠝⠟⠟⢟⠟⠝⠙⠙⠙⠁⠀⠀⠀⠀⠀⠀⠀⠀⠀⠀⢀⣰⣷⣿⣿⣿⣿⣿⣿⣿⣿⣿⣿⣿⣿⣿⣿⣿⠀⠀⠀⠀⠀⠀⠀⠀⠀⠀⠀⠀</a:t>
            </a:r>
            <a:br/>
            <a:r>
              <a:t>⠀⠀⠀⠀⠀⠀⠀⠀⠀⠀⠀⣿⣿⣿⣿⣿⡿⠟⠙⠁⠀⠀⠀⠀⠀⠀⠀⠀⠀⠀⠀⠀⠀⠀⠀⠐⠑⠁⠀⠀⠀⠀⠀⠀⠀⢀⣄⣤⣴⣴⣴⣾⣿⣿⣿⣿⣿⣿⣿⣿⣿⣿⣿⣿⣿⣿⣿⣿⣿⠀⠀⠀⠀⠀⠀⠀⠀⠀⠀⠀⠀</a:t>
            </a:r>
            <a:br/>
            <a:r>
              <a:t>⠀⠀⠀⠀⠀⠀⠀⠀⠀⠀⠀⣿⣿⣿⣿⡏⠀⠀⠀⠀⠀⠀⠀⠀⠀⠀⠀⠀⠀⠀⠀⠀⠀⠀⠀⠀⠀⠀⠀⠀⠀⠀⢄⣴⣶⣿⣿⣿⣿⣿⣿⣿⣿⣿⣿⣿⣿⣿⣿⣿⣿⣿⣿⣿⣿⣿⣿⣿⣿⠀⠀⠀⠀⠀⠀⠀⠀⠀⠀⠀⠀</a:t>
            </a:r>
            <a:br/>
            <a:r>
              <a:t>⠀⠀⠀⠀⠀⠀⠀⠀⠀⠀⠀⣿⣿⡿⠟⠑⠀⠀⠀⠀⠀⠀⠀⠀⠀⠀⠀⠀⠀⠀⠀⠀⠀⠀⠀⠀⠀⠀⢀⣠⣴⣾⣿⣿⣿⣿⣿⣿⣿⣿⣿⣿⣿⣿⣿⣿⣿⣿⣿⣿⣿⣿⣿⣿⣿⣿⣿⣿⣿⠀⠀⠀⠀⠀⠀⠀⠀⠀⠀⠀⠀</a:t>
            </a:r>
            <a:br/>
            <a:r>
              <a:t>⠀⠀⠀⠀⠀⠀⠀⠀⠀⠀⠀⠿⠋⠁⠀⠀⠀⠀⠀⠀⠀⠀⠀⠀⠀⠀⠀⠀⠀⠀⠀⠀⠀⠀⠀⠀⠀⢄⣼⣿⣿⣿⣿⣿⣿⣿⣿⣿⣿⣿⣿⣿⣿⣿⣿⣿⣿⣿⣿⣿⣿⣿⣿⣿⣿⣿⣿⣿⣿⠀⠀⠀⠀⠀⠀⠀⠀⠀⠀⠀⠀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⠀⠀⠀⠀⠀⠀⠀⠀⠀⠀⠀⠀⠀⠀⠀⠀⠀⠀⠀⠀⠀⠀⠀⠀⠀⠀⠀⠀⠀⠀⠀⠀⠀⠀⠀⠀⠀⢕⣿⣿⣿⣿⣿⣿⣿⣿⣿⣿⣿⣿⣿⣿⣿⣿⣿⣿⣿⣿⣿⣿⣿⣿⣿⣿⣿⣿⣿⣿⣿⠀⠀⠀⠀⠀⠀⠀⠀⠀⠀⠀⠀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⠀⠀⠀⠀⠀⠀⠀⠀⠀⠀⠀⠀⠀⠀⠀⠀⠀⠀⠀⠀⠀⠀⠀⠀⠀⠀⠀⠀⠀⠀⠀⠀⠀⠀⠀⠀⠑⠁⢜⣿⣿⣿⣿⣿⣿⣿⣿⣿⣿⣿⣿⣿⣿⣿⣿⣿⣿⣿⣿⣿⣿⢿⢟⢟⢿⢟⢝⣿⣿⠀⠀⠀⠀⠀⠀⠀⠀⠀⠀⠀⠀</a:t>
            </a:r>
            <a:br/>
            <a:r>
              <a:t>⠀⠀⠀⠀⠀⠀⠀⠀⠀⠀⠀⠀⠀⠀⠀⠀⠀⠀⠀⠀⠀⠀⠀⠀⠀⠀⠀⠀⠀⠀⠀⠀⠀⠀⠀⠀⠀⠀⠁⢿⣿⣿⣿⣿⣿⣿⣿⣿⣿⣿⣿⣿⣿⣿⣿⣿⡿⢟⠙⠁⠁⠐⠁⠕⢕⣵⣾⣿⣿⠀⠀⠀⠀⠀⠀⠀⠀⠀⠀⠀⠀</a:t>
            </a:r>
            <a:br/>
            <a:r>
              <a:t>⠀⠀⠀⠀⠀⠀⠀⠀⠀⠀⠀⠀⠀⠀⠀⠀⠀⠀⠀⠀⠀⠀⠀⠀⠀⠀⠀⠀⠀⠀⠀⠀⠀⠀⠀⠀⠀⠀⢄⣾⣿⣿⣿⣿⣿⣿⣿⣿⣿⣿⣿⣿⣿⡿⠟⠙⠁⠀⠀⠀⠀⠐⢄⣰⣾⣿⣿⣿⣿⠀⠀⠀⠀⠀⠀⠀⠀⠀⠀⠀⠀</a:t>
            </a:r>
            <a:br/>
            <a:r>
              <a:t>⠀⠀⠀⠀⠀⠀⠀⠀⠀⠀⠀⠀⠀⠀⠀⠀⠀⠀⠀⠀⠀⠀⠀⠀⠀⠀⠀⠀⠀⠀⠀⠀⠀⠀⠀⠀⠀⠀⢱⣿⣿⣿⣿⣿⣿⣿⣿⣿⣿⣿⢿⠏⠁⠀⠀⠀⢀⣄⣄⣤⣴⣷⣿⣿⣿⣿⣿⣿⣿⠀⠀⠀⠀⠀⠀⠀⠀⠀⠀⠀⠀</a:t>
            </a:r>
            <a:br/>
            <a:r>
              <a:t>⠀⠀⠀⠀⠀⠀⠀⠀⠀⠀⠀⠀⠀⠀⠀⠀⠀⠀⠀⠀⠀⠀⠀⠀⠀⠀⠀⠀⠀⠀⠀⠀⠀⠀⠀⠀⠀⠀⢻⣿⣿⣿⣿⣿⣿⣿⡿⠟⠋⠁⠀⠀⢀⣄⣴⣾⣿⣿⣿⣿⣿⣿⣿⣿⣿⣿⣿⣿⣿⠀⠀⠀⠀⠀⠀⠀⠀⠀⠀⠀⠀</a:t>
            </a:r>
            <a:br/>
            <a:r>
              <a:t>⠀⠀⠀⠀⠀⠀⠀⠀⠀⠀⠀⠀⠀⠀⠀⠀⠀⠀⠀⠀⠀⢀⣄⣴⣶⣷⡔⠀⠀⠀⠀⠀⠀⠀⠀⠀⠀⠀⣸⣿⣿⡿⠿⠟⠙⠁⠀⠀⠀⢀⣠⣴⣿⣿⣿⣿⣿⣿⣿⣿⣿⣿⣿⣿⣿⣿⣿⣿⣿⠀⠀⠀⠀⠀⠀⠀⠀⠀⠀⠀⠀</a:t>
            </a:r>
            <a:br/>
            <a:r>
              <a:t>⠀⠀⠀⠀⠀⠀⠀⠀⠀⠀⠀⠀⠀⠀⠀⠀⢀⣠⣶⣷⣿⣿⣿⣿⣿⣿⠕⠀⠀⠀⠀⠀⠀⠀⠀⠀⠀⠀⠙⠙⠁⠀⠀⠀⠀⠀⢀⣠⣷⣿⣿⣿⣿⣿⣿⣿⣿⣿⣿⣿⣿⣿⣿⣿⣿⣿⣿⣿⣿⠀⠀⠀⠀⠀⠀⠀⠀⠀⠀⠀⠀</a:t>
            </a:r>
            <a:br/>
            <a:r>
              <a:t>⠀⠀⠀⠀⠀⠀⠀⠀⠀⠀⠀⠀⠀⠀⣄⣴⣾⣿⣿⣿⣿⣿⣿⣿⣿⡟⠀⠀⠀⠀⠀⠀⠀⠀⠀⠀⠀⠀⠀⠀⠀⠀⠀⢀⣴⣷⣿⣿⣿⣿⣿⣿⣿⣿⣿⣿⣿⣿⣿⣿⣿⣿⣿⣿⣿⣿⣿⣿⣿⠀⠀⠀⠀⠀⠀⠀⠀⠀⠀⠀⠀</a:t>
            </a:r>
            <a:br/>
            <a:r>
              <a:t>⠀⠀⠀⠀⠀⠀⠀⠀⠀⠀⠀⠀⠀⠘⠛⠛⠛⠛⠛⠛⠛⠛⠛⠛⠛⠁⠀⠀⠀⠀⠀⠀⠀⠀⠀⠀⠀⠀⠀⠀⠀⠐⠛⠛⠛⠛⠛⠛⠛⠛⠛⠛⠛⠛⠛⠛⠛⠛⠛⠛⠛⠛⠛⠛⠛⠛⠛⠛⠛⠀⠀⠀⠀⠀⠀⠀⠀⠀⠀⠀⠀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⠀⠀⠀⠀⠀⠀⠀⠀⠀⠀⠀⣿⣿⣿⣿⣿⣿⣿⣿⣿⣿⣿⣿⣿⣿⣿⣿⣿⣿⣿⣿⣿⣿⣿⣿⣿⣿⣿⡿⢟⠟⠛⠙⢙⢙⡙⠛⠟⠛⠝⠙⠝⠙⠝⠙⢻⢿⣿⣿⣿⣿⣿⣿⣿⣿⣿⣿⣿⣿⠀⠀⠀⠀⠀⠀⠀⠀⠀⠀⠀⠀</a:t>
            </a:r>
            <a:br/>
            <a:r>
              <a:t>⠀⠀⠀⠀⠀⠀⠀⠀⠀⠀⠀⣿⣿⣿⣿⣿⣿⣿⣿⣿⣿⣿⣿⣿⣿⣿⣿⣿⣿⣿⣿⢿⢿⠟⢟⠟⢙⢅⢁⢀⢀⢐⢜⠟⠏⠁⠀⠀⠀⠀⠀⠀⠀⠕⠕⢄⢑⢜⣿⣿⣿⣿⣿⣿⣿⣿⣿⣿⣿⠀⠀⠀⠀⠀⠀⠀⠀⠀⠀⠀⠀</a:t>
            </a:r>
            <a:br/>
            <a:r>
              <a:t>⠀⠀⠀⠀⠀⠀⠀⠀⠀⠀⠀⣿⣿⣿⣿⣿⣿⣿⣿⣿⣿⣿⢿⢿⠟⠟⠛⠙⢁⢁⣅⣵⣷⣷⣾⣿⣿⣿⣿⣿⣿⡏⠀⠀⠀⠀⠀⠀⠀⠀⠀⠀⠀⠁⠀⢔⣱⣾⣿⣿⣿⣿⣿⣿⣿⣿⣿⣿⣿⠀⠀⠀⠀⠀⠀⠀⠀⠀⠀⠀⠀</a:t>
            </a:r>
            <a:br/>
            <a:r>
              <a:t>⠀⠀⠀⠀⠀⠀⠀⠀⠀⠀⠀⣿⣿⣿⣿⡿⠟⠋⠙⠁⠁⠁⠀⠀⠀⠀⠀⠀⠑⠝⢿⣿⣿⣿⣿⣿⣿⣿⣿⡿⠏⠁⠀⠀⠀⠀⠀⠀⠀⠀⠀⠀⣠⣴⣿⣿⣿⣿⣿⣿⣿⣿⣿⣿⣿⣿⣿⣿⣿⠀⠀⠀⠀⠀⠀⠀⠀⠀⠀⠀⠀</a:t>
            </a:r>
            <a:br/>
            <a:r>
              <a:t>⠀⠀⠀⠀⠀⠀⠀⠀⠀⠀⠀⣿⡿⠏⠑⠀⠀⠀⠄⠄⠀⠀⠀⠀⠀⠀⠁⠀⠁⠀⠀⠘⠛⠻⠿⠿⠟⠋⠁⠀⠀⠀⠀⠀⠀⠀⢀⣄⣤⣤⣴⣾⣿⣿⣿⣿⣿⣿⣿⣿⣿⣿⣿⣿⣿⣿⣿⣿⣿⠀⠀⠀⠀⠀⠀⠀⠀⠀⠀⠀⠀</a:t>
            </a:r>
            <a:br/>
            <a:r>
              <a:t>⠀⠀⠀⠀⠀⠀⠀⠀⠀⠀⠀⣿⣐⢀⣀⣀⡀⠀⠀⠀⠀⠀⠀⠀⠀⠀⠀⠀⠀⠀⠀⠀⠀⠀⠀⠀⠀⠀⠀⠀⠀⠀⢀⣄⣴⣾⣿⣿⣿⣿⣿⣿⣿⣿⣿⣿⣿⣿⣿⣿⣿⣿⣿⣿⣿⣿⣿⣿⣿⠀⠀⠀⠀⠀⠀⠀⠀⠀⠀⠀⠀</a:t>
            </a:r>
            <a:br/>
            <a:r>
              <a:t>⠀⠀⠀⠀⠀⠀⠀⠀⠀⠀⠀⣿⣿⣿⡿⠏⠁⠀⠀⠀⠀⠀⠀⠀⠀⠀⠀⠀⠀⠀⠀⠀⠀⠀⠀⠀⠀⠀⠀⢀⣰⣷⣿⣿⣿⣿⣿⣿⣿⣿⣿⣿⣿⣿⣿⣿⣿⣿⣿⣿⣿⣿⣿⣿⣿⣿⣿⣿⣿⠀⠀⠀⠀⠀⠀⠀⠀⠀⠀⠀⠀</a:t>
            </a:r>
            <a:br/>
            <a:r>
              <a:t>⠀⠀⠀⠀⠀⠀⠀⠀⠀⠀⠀⣿⢿⠋⠀⠀⠀⠀⠀⠀⠀⠀⠀⠀⠀⠀⠀⠀⠀⠀⠀⠀⠀⠀⠀⠀⠀⠀⢔⣾⣿⣿⣿⣿⣿⣿⣿⣿⣿⣿⣿⣿⣿⣿⣿⣿⣿⣿⣿⣿⣿⣿⣿⣿⣿⣿⣿⣿⣿⠀⠀⠀⠀⠀⠀⠀⠀⠀⠀⠀⠀</a:t>
            </a:r>
            <a:br/>
            <a:r>
              <a:t>⠀⠀⠀⠀⠀⠀⠀⠀⠀⠀⠀⠁⠀⠀⠀⠀⠀⠀⠀⠀⠀⠀⠀⠀⠀⠀⠀⠀⠀⠀⠀⠀⠀⠀⠀⠀⠀⠀⠕⣿⣿⣿⣿⣿⣿⣿⣿⣿⣿⣿⣿⣿⣿⣿⣿⣿⣿⣿⣿⣿⣿⣿⣿⣿⣿⣿⣿⣿⣿⠀⠀⠀⠀⠀⠀⠀⠀⠀⠀⠀⠀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⠀⠀⠀⠀⠀⠀⠀⠀⠀⠀⠀⠀⠀⠀⠀⠀⠀⠀⠀⠀⠀⠀⠀⠀⠀⠀⠀⠀⠀⠀⠀⠀⠀⠀⠀⢀⢀⢀⠁⠘⢻⣿⣿⣿⣿⣿⣿⣿⣿⣿⣿⣿⣿⣿⣿⣿⣿⣿⣿⣿⣿⣿⣿⢿⢿⢟⢏⢹⣽⠀⠀⠀⠀⠀⠀⠀⠀⠀⠀⠀⠀</a:t>
            </a:r>
            <a:br/>
            <a:r>
              <a:t>⠀⠀⠀⠀⠀⠀⠀⠀⠀⠀⠀⠀⠀⠀⠀⠀⠀⠀⠀⠀⠀⠀⠀⠀⠀⠀⠀⠀⠀⠀⠀⠀⠀⠀⠀⠀⠀⠀⠅⠀⢜⣿⣿⣿⣿⣿⣿⣿⣿⣿⣿⣿⣿⣿⣿⣿⣿⣿⡿⢟⠝⢕⢅⢅⢕⢕⢳⣾⣿⠀⠀⠀⠀⠀⠀⠀⠀⠀⠀⠀⠀</a:t>
            </a:r>
            <a:br/>
            <a:r>
              <a:t>⠀⠀⠀⠀⠀⠀⠀⠀⠀⠀⠀⠀⠀⠀⠀⠀⠀⠀⠀⠀⠀⠀⠀⠀⠀⠀⠀⠀⠀⠀⠀⠀⠀⠀⠀⠀⠀⠀⠀⠀⢕⣿⣿⣿⣿⣿⣿⣿⣿⣿⣿⣿⣿⣿⣿⢿⠟⠑⠁⠁⠀⠀⠄⢁⣕⣵⣾⣿⣿⠀⠀⠀⠀⠀⠀⠀⠀⠀⠀⠀⠀</a:t>
            </a:r>
            <a:br/>
            <a:r>
              <a:t>⠀⠀⠀⠀⠀⠀⠀⠀⠀⠀⠀⠀⠀⠀⠀⠀⠀⠀⠀⠀⠀⠀⠀⠀⠀⠀⠀⠀⠀⠀⠀⠀⠀⠀⠀⠀⠀⠀⠀⠀⢠⣿⣿⣿⣿⣿⣿⣿⣿⣿⣿⡿⢟⠙⠁⠀⠀⢀⣠⣴⣴⣷⣷⣿⣿⣿⣿⣿⣿⠀⠀⠀⠀⠀⠀⠀⠀⠀⠀⠀⠀</a:t>
            </a:r>
            <a:br/>
            <a:r>
              <a:t>⠀⠀⠀⠀⠀⠀⠀⠀⠀⠀⠀⠀⠀⠀⠀⠀⠀⠀⠀⠀⠀⠀⠀⠀⠀⠀⠀⢀⠀⠀⠀⠀⠀⠀⠀⠀⠀⠀⠀⠀⠕⣿⣿⣿⣿⣿⣿⣿⡿⠟⠙⠁⠀⠀⢀⣠⣵⣾⣿⣿⣿⣿⣿⣿⣿⣿⣿⣿⣿⠀⠀⠀⠀⠀⠀⠀⠀⠀⠀⠀⠀</a:t>
            </a:r>
            <a:br/>
            <a:r>
              <a:t>⠀⠀⠀⠀⠀⠀⠀⠀⠀⠀⠀⠀⠀⠀⠀⠀⠀⠀⠀⠀⠀⠀⢀⣄⣤⣴⣾⣿⣷⢄⠀⠀⠀⠀⠀⠀⠀⠀⠀⠀⠀⣿⣿⡿⠿⠟⠙⠁⠀⠀⠀⠀⣄⣴⣿⣿⣿⣿⣿⣿⣿⣿⣿⣿⣿⣿⣿⣿⣿⠀⠀⠀⠀⠀⠀⠀⠀⠀⠀⠀⠀</a:t>
            </a:r>
            <a:br/>
            <a:r>
              <a:t>⠀⠀⠀⠀⠀⠀⠀⠀⠀⠀⠀⠀⠀⠀⠀⠀⠀⢀⣠⣴⣷⣿⣿⣿⣿⣿⣿⣿⣿⢕⠀⠀⠀⠀⠀⠀⠀⠀⠀⠀⠀⠉⠁⠀⠀⠀⠀⠀⢀⣠⣴⣿⣿⣿⣿⣿⣿⣿⣿⣿⣿⣿⣿⣿⣿⣿⣿⣿⣿⠀⠀⠀⠀⠀⠀⠀⠀⠀⠀⠀⠀</a:t>
            </a:r>
            <a:br/>
            <a:r>
              <a:t>⠀⠀⠀⠀⠀⠀⠀⠀⠀⠀⠀⠀⠀⠀⠀⢀⣴⣿⣿⣿⣿⣿⣿⣿⣿⣿⣿⣿⣿⢕⠀⠀⠀⠀⠀⠀⠀⠀⠀⠀⠀⠀⠀⠀⠀⢀⣠⣷⣿⣿⣿⣿⣿⣿⣿⣿⣿⣿⣿⣿⣿⣿⣿⣿⣿⣿⣿⣿⣿⠀⠀⠀⠀⠀⠀⠀⠀⠀⠀⠀⠀</a:t>
            </a:r>
            <a:br/>
            <a:r>
              <a:t>⠀⠀⠀⠀⠀⠀⠀⠀⠀⠀⠀⠀⠀⢀⣰⣿⣿⣿⣿⣿⣿⣿⣿⣿⣿⣿⣿⣿⣯⣄⣄⣠⣤⢀⠀⠀⠀⠀⠀⠀⠀⢀⣄⣴⣾⣿⣿⣿⣿⣿⣿⣿⣿⣿⣿⣿⣿⣿⣿⣿⣿⣿⣿⣿⣿⣿⣿⣿⣿⠀⠀⠀⠀⠀⠀⠀⠀⠀⠀⠀⠀</a:t>
            </a:r>
            <a:br/>
            <a:r>
              <a:t>⠀⠀⠀⠀⠀⠀⠀⠀⠀⠀⠀⠀⠑⠛⠛⠛⠛⠛⠛⠛⠛⠛⠛⠛⠛⠛⠛⠛⠛⠛⠛⠛⠛⠃⠀⠀⠀⠀⠀⠀⠓⠛⠛⠛⠛⠛⠛⠛⠛⠛⠛⠛⠛⠛⠛⠛⠛⠛⠛⠛⠛⠛⠛⠛⠛⠛⠛⠛⠛⠀⠀⠀⠀⠀⠀⠀⠀⠀⠀⠀⠀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⠀⠀⠀⠀⠀⠀⠀⠀⠀⠀⠀⣿⣿⣿⣿⣿⣿⣿⣿⣿⣿⣿⣿⣿⣿⣿⣿⣿⣿⣿⣿⣿⣿⣿⡿⢿⠟⠛⠙⠛⠟⢻⢿⣿⣿⣿⣿⣿⣿⣿⢿⢿⢿⢿⣿⣿⣿⣿⣿⣿⣿⣿⣿⣿⣿⣿⣿⣿⣿⠀⠀⠀⠀⠀⠀⠀⠀⠀⠀⠀⠀</a:t>
            </a:r>
            <a:br/>
            <a:r>
              <a:t>⠀⠀⠀⠀⠀⠀⠀⠀⠀⠀⠀⣿⣿⣿⣿⣿⣿⣿⣿⣿⣿⣿⣿⣿⣿⣿⣿⣿⢿⢿⠟⠋⠙⠅⠑⠐⢀⢀⢐⢔⣷⣷⣿⣿⣿⢟⠙⠁⠀⠐⢐⠔⠑⢕⢁⠝⢻⣿⣿⣿⣿⣿⣿⣿⣿⣿⣿⣿⣿⠀⠀⠀⠀⠀⠀⠀⠀⠀⠀⠀⠀</a:t>
            </a:r>
            <a:br/>
            <a:r>
              <a:t>⠀⠀⠀⠀⠀⠀⠀⠀⠀⠀⠀⣿⣿⣿⣿⣿⣿⣿⣿⣿⡿⠿⢟⠟⠙⠙⢁⣅⣠⣴⣷⣷⣾⣿⣿⣿⣿⣿⣿⣿⣿⡿⠟⠛⠑⠀⠀⠀⠀⠀⠀⠀⠁⢅⢕⠄⢕⣸⣿⣿⣿⣿⣿⣿⣿⣿⣿⣿⣿⠀⠀⠀⠀⠀⠀⠀⠀⠀⠀⠀⠀</a:t>
            </a:r>
            <a:br/>
            <a:r>
              <a:t>⠀⠀⠀⠀⠀⠀⠀⠀⠀⠀⠀⣿⣿⣿⢿⠟⠟⠙⠁⠁⠀⠀⠁⠁⠱⢷⢿⣿⣿⣿⣿⣿⣿⣿⣿⣿⣿⣿⣿⣿⢿⠕⠀⠀⠀⠀⠀⠀⠀⠀⠀⠀⢀⣄⣥⣵⣾⣿⣿⣿⣿⣿⣿⣿⣿⣿⣿⣿⣿⠀⠀⠀⠀⠀⠀⠀⠀⠀⠀⠀⠀</a:t>
            </a:r>
            <a:br/>
            <a:r>
              <a:t>⠀⠀⠀⠀⠀⠀⠀⠀⠀⠀⠀⢏⠁⠁⠀⠀⠀⠀⠀⠀⠀⠀⠀⠀⠀⠀⢀⠀⢁⠝⢿⣿⣿⣿⣿⣿⣿⡿⠟⠑⠀⠀⠀⠀⠀⠀⠀⠀⠀⠀⢀⣱⣾⣿⣿⣿⣿⣿⣿⣿⣿⣿⣿⣿⣿⣿⣿⣿⣿⠀⠀⠀⠀⠀⠀⠀⠀⠀⠀⠀⠀</a:t>
            </a:r>
            <a:br/>
            <a:r>
              <a:t>⠀⠀⠀⠀⠀⠀⠀⠀⠀⠀⠀⠁⠀⠀⠀⠀⠀⠀⠀⠐⠀⠀⠀⠀⠀⠀⠀⠀⠁⠀⠀⠁⠉⠙⠛⠙⠁⠀⠀⠀⠀⠀⠀⠀⢀⣠⣴⣷⣷⣾⣿⣿⣿⣿⣿⣿⣿⣿⣿⣿⣿⣿⣿⣿⣿⣿⣿⣿⣿⠀⠀⠀⠀⠀⠀⠀⠀⠀⠀⠀⠀</a:t>
            </a:r>
            <a:br/>
            <a:r>
              <a:t>⠀⠀⠀⠀⠀⠀⠀⠀⠀⠀⠀⣶⣶⣾⣷⡶⠆⠀⠀⠀⠀⠀⠀⠀⠀⠀⠀⠀⠀⠀⠀⠀⠀⠀⠀⠀⠀⠀⠀⠀⢀⣠⣴⣷⣿⣿⣿⣿⣿⣿⣿⣿⣿⣿⣿⣿⣿⣿⣿⣿⣿⣿⣿⣿⣿⣿⣿⣿⣿⠀⠀⠀⠀⠀⠀⠀⠀⠀⠀⠀⠀</a:t>
            </a:r>
            <a:br/>
            <a:r>
              <a:t>⠀⠀⠀⠀⠀⠀⠀⠀⠀⠀⠀⣿⣿⡿⠏⠀⠀⠀⠀⠀⠀⠀⠀⠀⠀⠀⠀⠀⠀⠀⠀⠀⠀⠀⠀⠀⠀⠀⢀⣵⣿⣿⣿⣿⣿⣿⣿⣿⣿⣿⣿⣿⣿⣿⣿⣿⣿⣿⣿⣿⣿⣿⣿⣿⣿⣿⣿⣿⣿⠀⠀⠀⠀⠀⠀⠀⠀⠀⠀⠀⠀</a:t>
            </a:r>
            <a:br/>
            <a:r>
              <a:t>⠀⠀⠀⠀⠀⠀⠀⠀⠀⠀⠀⠟⠁⠀⠀⠀⠀⠀⠀⠀⠀⠀⠀⠀⠀⠀⠀⠀⠀⠀⠀⠀⠀⠀⠀⠀⠀⠀⢸⣿⣿⣿⣿⣿⣿⣿⣿⣿⣿⣿⣿⣿⣿⣿⣿⣿⣿⣿⣿⣿⣿⣿⣿⣿⣿⣿⣿⣿⣿⠀⠀⠀⠀⠀⠀⠀⠀⠀⠀⠀⠀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⠀⠀⠀⠀⠀⠀⠀⠀⠀⠀⠀⠀⠀⠀⠀⠀⠀⠀⠀⠀⠀⠀⠀⠀⠀⠀⠀⠀⠀⠀⠀⠀⠀⠀⠀⠀⠀⠁⠀⠜⣿⣿⣿⣿⣿⣿⣿⣿⣿⣿⣿⣿⣿⣿⣿⣿⣿⣿⣿⣿⣿⣿⣿⣿⣿⣿⣿⣿⣿⠀⠀⠀⠀⠀⠀⠀⠀⠀⠀⠀⠀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⠀⠀⠀⠀⠀⠀⠀⠀⠀⠀⠀⠀⠀⠀⠀⠀⠀⠀⠀⠀⠀⠀⠀⠀⠀⠀⠀⠀⠀⠀⠀⠀⠀⠀⠀⠀⠄⠄⠐⠀⠜⢿⣿⣿⣿⣿⣿⣿⣿⣿⣿⣿⣿⣿⣿⣿⣿⣿⣿⡿⢿⢟⢝⠝⢝⢝⢹⣿⣿⠀⠀⠀⠀⠀⠀⠀⠀⠀⠀⠀⠀</a:t>
            </a:r>
            <a:br/>
            <a:r>
              <a:t>⠀⠀⠀⠀⠀⠀⠀⠀⠀⠀⠀⠀⠀⠀⠀⠀⠀⠀⠀⠀⠀⠀⠀⠀⠀⠀⠀⠀⠀⠀⠀⠀⠀⠀⠀⠀⠁⠀⠀⠀⠀⢸⣿⣿⣿⣿⣿⣿⣿⣿⣿⣿⣿⣿⣿⡿⠟⢏⢑⢁⠐⠑⠔⢔⢕⣱⣿⣿⣿⠀⠀⠀⠀⠀⠀⠀⠀⠀⠀⠀⠀</a:t>
            </a:r>
            <a:br/>
            <a:r>
              <a:t>⠀⠀⠀⠀⠀⠀⠀⠀⠀⠀⠀⠀⠀⠀⠀⠀⠀⠀⠀⠀⠀⠀⠀⠀⠀⠀⠀⠀⠀⠀⠀⠀⠀⠀⠀⠀⠀⠀⠀⠀⠀⢕⣿⣿⣿⣿⣿⣿⣿⣿⣿⣿⢿⠏⠑⠀⠀⢀⣄⣴⣴⣴⣷⣾⣿⣿⣿⣿⣿⠀⠀⠀⠀⠀⠀⠀⠀⠀⠀⠀⠀</a:t>
            </a:r>
            <a:br/>
            <a:r>
              <a:t>⠀⠀⠀⠀⠀⠀⠀⠀⠀⠀⠀⠀⠀⠀⠀⠀⠀⠀⠀⠀⠀⠀⠀⠀⠀⠀⠀⠀⠀⠀⠀⠀⠀⠀⠀⠀⠀⠀⠀⠀⠀⠁⢿⣿⣿⣿⣿⣿⣿⢿⠟⠑⠀⠀⠀⢄⣵⣾⣿⣿⣿⣿⣿⣿⣿⣿⣿⣿⣿⠀⠀⠀⠀⠀⠀⠀⠀⠀⠀⠀⠀</a:t>
            </a:r>
            <a:br/>
            <a:r>
              <a:t>⠀⠀⠀⠀⠀⠀⠀⠀⠀⠀⠀⠀⠀⠀⠀⠀⠀⠀⠀⠀⠀⠀⠀⠀⠀⢀⢀⣠⣴⣔⡀⠀⠀⠀⠀⠀⠀⠀⠀⠀⠀⠀⢸⣿⣿⢿⠟⠋⠁⠀⠀⠀⢀⣠⣵⣿⣿⣿⣿⣿⣿⣿⣿⣿⣿⣿⣿⣿⣿⠀⠀⠀⠀⠀⠀⠀⠀⠀⠀⠀⠀</a:t>
            </a:r>
            <a:br/>
            <a:r>
              <a:t>⠀⠀⠀⠀⠀⠀⠀⠀⠀⠀⠀⠀⠀⠀⠀⠀⠀⠀⠀⠀⢀⣠⣴⣴⣷⣿⣿⣿⣿⣿⡇⠀⠀⠀⠀⠀⠀⠀⠀⠀⠀⠀⠘⠙⠁⠀⠀⠀⠀⠀⢀⣴⣾⣿⣿⣿⣿⣿⣿⣿⣿⣿⣿⣿⣿⣿⣿⣿⣿⠀⠀⠀⠀⠀⠀⠀⠀⠀⠀⠀⠀</a:t>
            </a:r>
            <a:br/>
            <a:r>
              <a:t>⠀⠀⠀⠀⠀⠀⠀⠀⠀⠀⠀⠀⠀⠀⠀⠀⢀⣴⣷⣿⣿⣿⣿⣿⣿⣿⣿⣿⣿⣿⡿⠀⠀⠀⠀⠀⠀⠀⠀⠀⠀⠀⠀⠀⠀⠀⠀⢀⣴⣾⣿⣿⣿⣿⣿⣿⣿⣿⣿⣿⣿⣿⣿⣿⣿⣿⣿⣿⣿⠀⠀⠀⠀⠀⠀⠀⠀⠀⠀⠀⠀</a:t>
            </a:r>
            <a:br/>
            <a:r>
              <a:t>⠀⠀⠀⠀⠀⠀⠀⠀⠀⠀⠀⠀⠀⠀⢀⣰⣾⣿⣿⣿⣿⣿⣿⣿⣿⣿⣿⣿⣿⣿⡇⢀⢀⣀⣄⢀⠀⠀⠀⠀⠀⠀⠀⠀⣄⣴⣾⣿⣿⣿⣿⣿⣿⣿⣿⣿⣿⣿⣿⣿⣿⣿⣿⣿⣿⣿⣿⣿⣿⠀⠀⠀⠀⠀⠀⠀⠀⠀⠀⠀⠀</a:t>
            </a:r>
            <a:br/>
            <a:r>
              <a:t>⠀⠀⠀⠀⠀⠀⠀⠀⠀⠀⠀⠀⣠⣾⣿⣿⣿⣿⣿⣿⣿⣿⣿⣿⣿⣿⣿⣿⣿⣿⣿⣿⣿⣿⣿⣧⡄⢀⠀⠀⠀⢄⣴⣾⣿⣿⣿⣿⣿⣿⣿⣿⣿⣿⣿⣿⣿⣿⣿⣿⣿⣿⣿⣿⣿⣿⣿⣿⣿⠀⠀⠀⠀⠀⠀⠀⠀⠀⠀⠀⠀</a:t>
            </a:r>
            <a:br/>
            <a:r>
              <a:t>⠀⠀⠀⠀⠀⠀⠀⠀⠀⠀⠀⠚⠛⠛⠛⠛⠛⠛⠛⠛⠛⠛⠛⠛⠛⠛⠛⠛⠛⠛⠛⠛⠛⠛⠛⠛⠛⠓⠓⠓⠛⠛⠛⠛⠛⠛⠛⠛⠛⠛⠛⠛⠛⠛⠛⠛⠛⠛⠛⠛⠛⠛⠛⠛⠛⠛⠛⠛⠛⠀⠀⠀⠀⠀⠀⠀⠀⠀⠀⠀⠀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⠀⠀⠀⠀⠀⠀⠀⠀⠀⠀⠀⣿⣿⣿⣿⣿⣿⣿⣿⣿⣿⣿⣿⣿⣿⣿⡿⢿⠟⠛⠙⠁⠁⠁⠘⢝⣿⣿⣿⣿⣿⣿⣿⣿⣿⣿⢿⢿⠟⠟⢟⠟⠟⢿⣿⣿⣿⣿⣿⣿⣿⣿⣿⣿⣿⣿⣿⣿⣿⠀⠀⠀⠀⠀⠀⠀⠀⠀⠀⠀⠀</a:t>
            </a:r>
            <a:br/>
            <a:r>
              <a:t>⠀⠀⠀⠀⠀⠀⠀⠀⠀⠀⠀⣿⣿⣿⣿⣿⣿⣿⣿⢿⢿⢟⠟⠙⠑⢁⣄⣰⣴⣶⣴⣤⣤⣕⣜⣿⣿⣿⣿⣿⣿⣿⣿⣿⠟⠑⠀⠀⠀⠁⠑⢑⠁⠐⢑⠘⢻⣿⣿⣿⣿⣿⣿⣿⣿⣿⣿⣿⣿⠀⠀⠀⠀⠀⠀⠀⠀⠀⠀⠀⠀</a:t>
            </a:r>
            <a:br/>
            <a:r>
              <a:t>⠀⠀⠀⠀⠀⠀⠀⠀⠀⠀⠀⣿⣿⢿⠟⠟⠋⠑⠁⠀⢀⣅⣵⣵⣿⣿⣿⣿⣿⣿⣿⣿⣿⣿⣿⣿⣿⣿⣿⣿⢟⠙⠁⠁⠀⠀⠀⠀⠀⠀⠐⠀⠀⠅⢕⢔⣾⣿⣿⣿⣿⣿⣿⣿⣿⣿⣿⣿⣿⠀⠀⠀⠀⠀⠀⠀⠀⠀⠀⠀⠀</a:t>
            </a:r>
            <a:br/>
            <a:r>
              <a:t>⠀⠀⠀⠀⠀⠀⠀⠀⠀⠀⠀⠁⠀⠀⠐⠐⠀⠀⠀⠀⠁⠙⠙⠙⠛⠟⠿⢿⣿⣿⣿⣿⣿⣿⣿⣿⣿⣿⣿⠟⠁⠀⠀⠀⠀⠀⠀⠀⠀⠀⢀⢄⣴⣷⣾⣿⣿⣿⣿⣿⣿⣿⣿⣿⣿⣿⣿⣿⣿⠀⠀⠀⠀⠀⠀⠀⠀⠀⠀⠀⠀</a:t>
            </a:r>
            <a:br/>
            <a:r>
              <a:t>⠀⠀⠀⠀⠀⠀⠀⠀⠀⠀⠀⠀⠀⠀⠀⠀⠀⠀⠀⠀⠀⠀⠀⠀⠀⠀⠀⢐⢘⠛⢿⢿⣿⣿⣿⡿⠟⠋⠁⠀⠀⠀⠀⠀⠀⠀⢀⣀⣀⣠⣵⣿⣿⣿⣿⣿⣿⣿⣿⣿⣿⣿⣿⣿⣿⣿⣿⣿⣿⠀⠀⠀⠀⠀⠀⠀⠀⠀⠀⠀⠀</a:t>
            </a:r>
            <a:br/>
            <a:r>
              <a:t>⠀⠀⠀⠀⠀⠀⠀⠀⠀⠀⠀⣤⣴⣤⣄⡀⠀⠀⠀⠀⠀⠀⠀⠀⠀⠀⠀⠀⠀⠀⠀⠀⠁⠁⠁⠀⠀⠀⠀⠀⠀⠀⢀⣠⣷⣿⣿⣿⣿⣿⣿⣿⣿⣿⣿⣿⣿⣿⣿⣿⣿⣿⣿⣿⣿⣿⣿⣿⣿⠀⠀⠀⠀⠀⠀⠀⠀⠀⠀⠀⠀</a:t>
            </a:r>
            <a:br/>
            <a:r>
              <a:t>⠀⠀⠀⠀⠀⠀⠀⠀⠀⠀⠀⣿⣿⣿⠿⠇⠀⠀⠀⠀⠀⠀⠀⠀⠀⠀⠀⠀⠀⠀⠀⠀⠀⠀⠀⠀⠀⠀⢀⣠⣴⣾⣿⣿⣿⣿⣿⣿⣿⣿⣿⣿⣿⣿⣿⣿⣿⣿⣿⣿⣿⣿⣿⣿⣿⣿⣿⣿⣿⠀⠀⠀⠀⠀⠀⠀⠀⠀⠀⠀⠀</a:t>
            </a:r>
            <a:br/>
            <a:r>
              <a:t>⠀⠀⠀⠀⠀⠀⠀⠀⠀⠀⠀⣿⠟⠑⠀⠀⠀⠀⠀⠀⠀⠀⠀⠀⠀⠀⠀⠀⠀⠀⠀⠀⠀⠀⠀⠀⠀⢄⣼⣿⣿⣿⣿⣿⣿⣿⣿⣿⣿⣿⣿⣿⣿⣿⣿⣿⣿⣿⣿⣿⣿⣿⣿⣿⣿⣿⣿⣿⣿⠀⠀⠀⠀⠀⠀⠀⠀⠀⠀⠀⠀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⠀⠀⠀⠀⠀⠀⠀⠀⠀⠀⠀⠀⠀⠀⠀⠀⠀⠀⠀⠀⠀⠀⠀⠀⠀⠀⠀⠀⠀⠀⠀⠀⠀⠀⠀⠀⠀⠁⢹⣿⣿⣿⣿⣿⣿⣿⣿⣿⣿⣿⣿⣿⣿⣿⣿⣿⣿⣿⣿⣿⣿⣿⣿⣿⣿⣿⣿⣿⣿⠀⠀⠀⠀⠀⠀⠀⠀⠀⠀⠀⠀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⠀⠀⠀⠀⠀⠀⠀⠀⠀⠀⠀⠀⠀⠀⠀⠀⠀⠀⠀⠀⠀⠀⠀⠀⠀⠀⠀⠀⠀⠀⠀⠀⠀⠀⠀⠀⠀⠀⢀⢘⢻⣿⣿⣿⣿⣿⣿⣿⣿⣿⣿⣿⣿⣿⣿⣿⣿⣿⡿⢿⢿⢿⣿⣿⣿⣿⣿⣿⣿⠀⠀⠀⠀⠀⠀⠀⠀⠀⠀⠀⠀</a:t>
            </a:r>
            <a:br/>
            <a:r>
              <a:t>⠀⠀⠀⠀⠀⠀⠀⠀⠀⠀⠀⠀⠀⠀⠀⠀⠀⠀⠀⠀⠀⠀⠀⠀⠀⠀⠀⠀⠀⠀⠀⠀⠀⠀⠀⠄⢀⠐⠀⠀⠁⢻⣿⣿⣿⣿⣿⣿⣿⣿⣿⣿⣿⣿⣿⡿⢏⠙⢁⢀⠄⢕⢹⣿⣿⣿⣿⣿⣿⠀⠀⠀⠀⠀⠀⠀⠀⠀⠀⠀⠀</a:t>
            </a:r>
            <a:br/>
            <a:r>
              <a:t>⠀⠀⠀⠀⠀⠀⠀⠀⠀⠀⠀⠀⠀⠀⠀⠀⠀⠀⠀⠀⠀⠀⠀⠀⠀⠀⠀⠀⠀⠀⠀⠀⠀⠀⠀⠀⠀⠀⠐⠀⠀⠁⢹⣿⣿⣿⣿⣿⣿⣿⣿⣿⣿⡿⠟⠑⠀⠄⢀⣄⣰⣵⣿⣿⣿⣿⣿⣿⣿⠀⠀⠀⠀⠀⠀⠀⠀⠀⠀⠀⠀</a:t>
            </a:r>
            <a:br/>
            <a:r>
              <a:t>⠀⠀⠀⠀⠀⠀⠀⠀⠀⠀⠀⠀⠀⠀⠀⠀⠀⠀⠀⠀⠀⠀⠀⠀⠀⠀⠀⠀⠀⠀⠀⠀⠀⠀⠀⠀⠀⠀⠀⠀⠀⠀⠜⢿⣿⣿⣿⣿⣿⣿⣿⠟⠋⠁⠀⢀⢄⣴⣾⣿⣿⣿⣿⣿⣿⣿⣿⣿⣿⠀⠀⠀⠀⠀⠀⠀⠀⠀⠀⠀⠀</a:t>
            </a:r>
            <a:br/>
            <a:r>
              <a:t>⠀⠀⠀⠀⠀⠀⠀⠀⠀⠀⠀⠀⠀⠀⠀⠀⠀⠀⠀⠀⠀⠀⠀⠀⠀⠀⠀⠀⠀⢀⠀⠀⠀⠀⠀⠀⠀⠀⠀⠀⠀⠀⠀⢜⣿⣿⣿⢿⠟⠙⠁⠀⠀⠀⢔⣵⣿⣿⣿⣿⣿⣿⣿⣿⣿⣿⣿⣿⣿⠀⠀⠀⠀⠀⠀⠀⠀⠀⠀⠀⠀</a:t>
            </a:r>
            <a:br/>
            <a:r>
              <a:t>⠀⠀⠀⠀⠀⠀⠀⠀⠀⠀⠀⠀⠀⠀⠀⠀⠀⠀⠀⠀⠀⠀⠀⠀⢀⣄⣴⣶⣾⣿⣷⣧⠀⠀⠀⠀⠀⠀⠀⠀⠀⠀⠀⠑⠋⠙⠁⠀⠀⠀⠀⢀⣠⣼⣿⣿⣿⣿⣿⣿⣿⣿⣿⣿⣿⣿⣿⣿⣿⠀⠀⠀⠀⠀⠀⠀⠀⠀⠀⠀⠀</a:t>
            </a:r>
            <a:br/>
            <a:r>
              <a:t>⠀⠀⠀⠀⠀⠀⠀⠀⠀⠀⠀⠀⠀⠀⠀⠀⠀⠀⢀⣀⣄⣴⣷⣿⣿⣿⣿⣿⣿⣿⣿⣿⡆⠀⠀⠀⠀⠀⠀⠀⠀⠀⠀⠀⠀⠀⠀⠀⠀⢄⣴⣾⣿⣿⣿⣿⣿⣿⣿⣿⣿⣿⣿⣿⣿⣿⣿⣿⣿⠀⠀⠀⠀⠀⠀⠀⠀⠀⠀⠀⠀</a:t>
            </a:r>
            <a:br/>
            <a:r>
              <a:t>⠀⠀⠀⠀⠀⠀⠀⠀⠀⠀⠀⠀⠀⠀⠀⢀⣴⣷⣿⣿⣿⣿⣿⣿⣿⣿⣿⣿⣿⣿⣿⣿⣧⢄⠀⠀⠀⠀⠀⠀⠀⠀⠀⠀⠀⠀⢀⣤⣾⣿⣿⣿⣿⣿⣿⣿⣿⣿⣿⣿⣿⣿⣿⣿⣿⣿⣿⣿⣿⠀⠀⠀⠀⠀⠀⠀⠀⠀⠀⠀⠀</a:t>
            </a:r>
            <a:br/>
            <a:r>
              <a:t>⠀⠀⠀⠀⠀⠀⠀⠀⠀⠀⠀⠀⢀⣤⣷⣿⣿⣿⣿⣿⣿⣿⣿⣿⣿⣿⣿⣿⣿⣿⣿⣿⣿⣷⣶⣾⣿⣧⡄⠀⠀⠀⠀⢀⣠⣷⣿⣿⣿⣿⣿⣿⣿⣿⣿⣿⣿⣿⣿⣿⣿⣿⣿⣿⣿⣿⣿⣿⣿⠀⠀⠀⠀⠀⠀⠀⠀⠀⠀⠀⠀</a:t>
            </a:r>
            <a:br/>
            <a:r>
              <a:t>⠀⠀⠀⠀⠀⠀⠀⠀⠀⠀⠀⣠⣾⣿⣿⣿⣿⣿⣿⣿⣿⣿⣿⣿⣿⣿⣿⣿⣿⣿⣿⣿⣿⣿⣿⣿⣿⣿⣿⣷⣶⣶⣷⣿⣿⣿⣿⣿⣿⣿⣿⣿⣿⣿⣿⣿⣿⣿⣿⣿⣿⣿⣿⣿⣿⣿⣿⣿⣿⠀⠀⠀⠀⠀⠀⠀⠀⠀⠀⠀⠀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⠀⠀⠀⠀⠀⠀⠀⠀⠀⠀⠀⣿⣿⣿⣿⣿⣿⣿⣿⣿⣿⣿⣿⣿⣿⡿⢿⠟⠟⠟⠻⠿⢿⣿⣿⣿⣿⣿⣿⣿⣿⣿⣿⣿⣿⣿⣿⣿⣿⣿⣿⣿⣿⣿⣿⣿⣿⣿⣿⣿⣿⣿⣿⣿⣿⣿⣿⣿⣿⠀⠀⠀⠀⠀⠀⠀⠀⠀⠀⠀⠀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⠀⠀⠀⠀⠀⠀⠀⠀⠀⠀⠀⣿⣿⣿⣿⣿⣿⣿⣿⢿⠿⠟⠋⢙⢁⣡⣴⣤⡄⠀⠀⠀⠀⢜⣻⣿⣿⣿⣿⣿⣿⣿⣿⣿⢿⠟⠛⠛⠙⢙⢝⠙⠟⢿⣿⣿⣿⣿⣿⣿⣿⣿⣿⣿⣿⣿⣿⣿⣿⠀⠀⠀⠀⠀⠀⠀⠀⠀⠀⠀⠀</a:t>
            </a:r>
            <a:br/>
            <a:r>
              <a:t>⠀⠀⠀⠀⠀⠀⠀⠀⠀⠀⠀⣿⣿⢿⠟⠋⠙⠁⠁⢀⣰⣴⣷⣿⣿⣿⣿⣿⣯⣷⣧⣵⣷⣶⣾⣿⣿⣿⣿⣿⣿⡿⢿⠏⠁⠀⠀⠀⠀⠁⠕⢑⠅⢕⢕⢻⣿⣿⣿⣿⣿⣿⣿⣿⣿⣿⣿⣿⣿⠀⠀⠀⠀⠀⠀⠀⠀⠀⠀⠀⠀</a:t>
            </a:r>
            <a:br/>
            <a:r>
              <a:t>⠀⠀⠀⠀⠀⠀⠀⠀⠀⠀⠀⠁⠀⠀⠀⠀⠀⠰⠷⢿⣿⣿⣿⣿⣿⣿⣿⣿⣿⣿⣿⣿⣿⣿⣿⣿⣿⣿⣿⡏⠁⠀⠀⠀⠀⠀⠀⠀⠀⠀⠀⠀⠄⢄⣵⣿⣿⣿⣿⣿⣿⣿⣿⣿⣿⣿⣿⣿⣿⠀⠀⠀⠀⠀⠀⠀⠀⠀⠀⠀⠀</a:t>
            </a:r>
            <a:br/>
            <a:r>
              <a:t>⠀⠀⠀⠀⠀⠀⠀⠀⠀⠀⠀⠀⠀⠀⠀⠀⠀⠀⠀⠀⠁⠁⠁⠙⠛⠟⢿⣿⣿⣿⣿⣿⣿⣿⣿⣿⣿⢟⠋⠁⠀⠀⠀⠀⠀⠀⠀⠀⠀⢀⣰⣷⣿⣿⣿⣿⣿⣿⣿⣿⣿⣿⣿⣿⣿⣿⣿⣿⣿⠀⠀⠀⠀⠀⠀⠀⠀⠀⠀⠀⠀</a:t>
            </a:r>
            <a:br/>
            <a:r>
              <a:t>⠀⠀⠀⠀⠀⠀⠀⠀⠀⠀⠀⠀⠀⠀⠀⠀⠀⠀⠀⠀⠀⠀⠀⠀⠀⠀⠀⠑⠝⠟⢿⢿⣿⢿⠟⠋⠁⠀⠀⠀⠀⠀⠀⢀⣀⣠⣤⣤⣴⣾⣿⣿⣿⣿⣿⣿⣿⣿⣿⣿⣿⣿⣿⣿⣿⣿⣿⣿⣿⠀⠀⠀⠀⠀⠀⠀⠀⠀⠀⠀⠀</a:t>
            </a:r>
            <a:br/>
            <a:r>
              <a:t>⠀⠀⠀⠀⠀⠀⠀⠀⠀⠀⠀⣿⣷⣦⡄⠀⠀⠀⠀⠁⠀⠀⠀⠀⠀⠀⠀⠀⠀⠀⠀⠀⠀⠐⠀⠀⠀⠀⠀⠀⢀⣠⣴⣾⣿⣿⣿⣿⣿⣿⣿⣿⣿⣿⣿⣿⣿⣿⣿⣿⣿⣿⣿⣿⣿⣿⣿⣿⣿⠀⠀⠀⠀⠀⠀⠀⠀⠀⠀⠀⠀</a:t>
            </a:r>
            <a:br/>
            <a:r>
              <a:t>⠀⠀⠀⠀⠀⠀⠀⠀⠀⠀⠀⣿⣿⠟⠑⠀⠀⠀⠀⠀⠀⠀⠀⠀⠀⠀⠀⠀⠀⠀⠀⠀⠀⠀⠀⠀⠀⢄⣴⣾⣿⣿⣿⣿⣿⣿⣿⣿⣿⣿⣿⣿⣿⣿⣿⣿⣿⣿⣿⣿⣿⣿⣿⣿⣿⣿⣿⣿⣿⠀⠀⠀⠀⠀⠀⠀⠀⠀⠀⠀⠀</a:t>
            </a:r>
            <a:br/>
            <a:r>
              <a:t>⠀⠀⠀⠀⠀⠀⠀⠀⠀⠀⠀⠏⠁⠀⠀⠀⠀⠀⠀⠀⠀⠀⠀⠀⠀⠀⠀⠀⠀⠀⠀⠀⠀⠀⠀⠀⠀⣾⣿⣿⣿⣿⣿⣿⣿⣿⣿⣿⣿⣿⣿⣿⣿⣿⣿⣿⡿⢿⣿⣿⣿⣿⣿⣿⣿⣿⣿⣿⣿⠀⠀⠀⠀⠀⠀⠀⠀⠀⠀⠀⠀</a:t>
            </a:r>
            <a:br/>
            <a:r>
              <a:t>⠀⠀⠀⠀⠀⠀⠀⠀⠀⠀⠀⠀⠀⠀⠀⠀⠀⠀⠀⠀⠀⠀⠀⠀⠀⠀⠀⠀⠀⠀⠀⠀⠀⠀⠀⠀⠀⢘⢻⣿⣿⣿⣿⣿⣿⣿⣿⣿⣿⣿⣿⣿⣿⣿⡟⠝⠅⠁⠙⢻⣿⣿⣿⣿⣿⣿⣿⣿⣿⠀⠀⠀⠀⠀⠀⠀⠀⠀⠀⠀⠀</a:t>
            </a:r>
            <a:br/>
            <a:r>
              <a:t>⠀⠀⠀⠀⠀⠀⠀⠀⠀⠀⠀⠀⠀⠀⠀⠀⠀⠀⠀⠀⠀⠀⠀⠀⠀⠀⠀⠀⠀⠀⠀⠀⠀⠀⠀⠀⠀⠀⢁⢙⢿⣿⣿⣿⣿⣿⣿⣿⣿⣿⣿⣿⣿⣿⢕⠀⠀⠀⠄⢐⣽⣿⣿⣿⣿⣿⣿⣿⣿⠀⠀⠀⠀⠀⠀⠀⠀⠀⠀⠀⠀</a:t>
            </a:r>
            <a:br/>
            <a:r>
              <a:t>⠀⠀⠀⠀⠀⠀⠀⠀⠀⠀⠀⠀⠀⠀⠀⠀⠀⠀⠀⠀⠀⠀⠀⠀⠀⠀⠀⠀⠀⠀⠀⠀⠀⠀⠀⢀⢐⠐⠀⠀⠑⢻⣿⣿⣿⣿⣿⣿⣿⣿⣿⣿⣿⣿⣷⡔⠀⠀⠐⢔⣿⣿⣿⣿⣿⣿⣿⣿⣿⠀⠀⠀⠀⠀⠀⠀⠀⠀⠀⠀⠀</a:t>
            </a:r>
            <a:br/>
            <a:r>
              <a:t>⠀⠀⠀⠀⠀⠀⠀⠀⠀⠀⠀⠀⠀⠀⠀⠀⠀⠀⠀⠀⠀⠀⠀⠀⠀⠀⠀⠀⠀⠀⠀⠀⠀⠀⠀⠀⠀⠄⠀⠀⠀⠁⢹⣿⣿⣿⣿⣿⣿⣿⣿⣿⣿⢿⠋⠁⠀⢔⣰⣾⣿⣿⣿⣿⣿⣿⣿⣿⣿⠀⠀⠀⠀⠀⠀⠀⠀⠀⠀⠀⠀</a:t>
            </a:r>
            <a:br/>
            <a:r>
              <a:t>⠀⠀⠀⠀⠀⠀⠀⠀⠀⠀⠀⠀⠀⠀⠀⠀⠀⠀⠀⠀⠀⠀⠀⠀⠀⠀⠀⠀⠀⠀⠀⠀⠀⠀⠀⠀⠀⠀⠀⠀⠀⠀⠁⢹⣿⣿⣿⣿⣿⣿⢿⠏⠁⠀⠀⢄⣵⣿⣿⣿⣿⣿⣿⣿⣿⣿⣿⣿⣿⠀⠀⠀⠀⠀⠀⠀⠀⠀⠀⠀⠀</a:t>
            </a:r>
            <a:br/>
            <a:r>
              <a:t>⠀⠀⠀⠀⠀⠀⠀⠀⠀⠀⠀⠀⠀⠀⠀⠀⠀⠀⠀⠀⠀⠀⠀⠀⠀⠀⠀⠀⢀⣄⣤⣄⠀⠀⠀⠀⠀⠀⠀⠀⠀⠀⠀⠀⣿⣿⠿⠟⠙⠁⠀⠀⠀⢄⣵⣿⣿⣿⣿⣿⣿⣿⣿⣿⣿⣿⣿⣿⣿⠀⠀⠀⠀⠀⠀⠀⠀⠀⠀⠀⠀</a:t>
            </a:r>
            <a:br/>
            <a:r>
              <a:t>⠀⠀⠀⠀⠀⠀⠀⠀⠀⠀⠀⠀⠀⠀⠀⠀⠀⠀⠀⠀⠀⠀⠀⣀⣠⣴⣶⣾⣿⣿⣿⣿⣇⢀⠀⠀⠀⠀⠀⠀⠀⠀⠀⠀⠁⠀⠀⠀⠀⠀⢀⣠⣵⣿⣿⣿⣿⣿⣿⣿⣿⣿⣿⣿⣿⣿⣿⣿⣿⠀⠀⠀⠀⠀⠀⠀⠀⠀⠀⠀⠀</a:t>
            </a:r>
            <a:br/>
            <a:r>
              <a:t>⠀⠀⠀⠀⠀⠀⠀⠀⠀⠀⠀⠀⠀⠀⠀⠀⠀⠀⢀⣠⣴⣴⣾⣿⣿⣿⣿⣿⣿⣿⣿⣿⣿⣧⡀⠀⠀⠀⠀⠀⠀⠀⠀⠀⠀⠀⠀⠀⣄⣴⣾⣿⣿⣿⣿⣿⣿⣿⣿⣿⣿⣿⣿⣿⣿⣿⣿⣿⣿⠀⠀⠀⠀⠀⠀⠀⠀⠀⠀⠀⠀</a:t>
            </a:r>
            <a:br/>
            <a:r>
              <a:t>⠀⠀⠀⠀⠀⠀⠀⠀⠀⠀⠀⠀⠀⠀⢀⣤⣶⣿⣿⣿⣿⣿⣿⣿⣿⣿⣿⣿⣿⣿⣿⣿⣿⣿⣧⣄⣠⣴⡄⠀⠀⠀⠀⠀⠀⢀⣴⣾⣿⣿⣿⣿⣿⣿⣿⣿⣿⣿⣿⣿⣿⣿⣿⣿⣿⣿⣿⣿⣿⠀⠀⠀⠀⠀⠀⠀⠀⠀⠀⠀⠀</a:t>
            </a:r>
            <a:br/>
            <a:r>
              <a:t>⠀⠀⠀⠀⠀⠀⠀⠀⠀⠀⠀⠀⣰⣾⣿⣿⣿⣿⣿⣿⣿⣿⣿⣿⣿⣿⣿⣿⣿⣿⣿⣿⣿⣿⣿⣿⣿⣿⣿⣷⣴⣤⣤⣴⣷⣿⣿⣿⣿⣿⣿⣿⣿⣿⣿⣿⣿⣿⣿⣿⣿⣿⣿⣿⣿⣿⣿⣿⣿⠀⠀⠀⠀⠀⠀⠀⠀⠀⠀⠀⠀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⠀⠀⠀⠀⠀⠀⠀⠀⠀⠀⠀⣿⣿⣿⣿⣿⣿⣿⣿⣿⡇⢕⣿⣿⣿⣿⣿⣿⣿⡟⢝⢕⢑⠑⠑⠝⣿⣿⣿⣿⣿⣿⣿⣿⣿⣿⣿⣿⣿⣿⣿⣿⣿⣿⣿⣿⣿⣿⣿⣿⣿⣿⣿⣿⣿⣿⣿⣿⣿⠀⠀⠀⠀⠀⠀⠀⠀⠀⠀⠀⠀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⠀⠀⠀⠀⠀⠀⠀⠀⠀⠀⠀⣿⣿⣿⣿⣿⣿⣿⣿⣿⡇⢕⣿⣿⣿⣿⣿⣿⣿⣿⣾⡿⢿⠕⢀⢀⢸⣿⣿⣿⣿⣿⣿⣿⣿⣿⣿⣿⣿⣿⣿⣿⣿⣿⣿⣿⣿⣿⣿⣿⣿⣿⣿⣿⣿⣿⣿⣿⣿⠀⠀⠀⠀⠀⠀⠀⠀⠀⠀⠀⠀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⠀⠀⠀⠀⠀⠀⠀⠀⠀⠀⠀⣿⣿⣿⣿⣿⣿⣿⣿⣿⡇⢕⣿⣿⣿⣿⣿⣿⣿⣿⣵⣸⣿⣷⣮⡇⢸⣿⣿⣿⣿⣿⣿⣿⣿⣿⣿⣿⣿⣿⣿⣿⣿⣿⣿⣿⣿⣿⣿⣿⣿⣿⣿⣿⣿⣿⣿⣿⣿⠀⠀⠀⠀⠀⠀⠀⠀⠀⠀⠀⠀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⠀⠀⠀⠀⠀⠀⠀⠀⠀⠀⠀⣿⣿⣿⣿⣿⣿⣿⣿⣿⡇⢕⣿⣿⣿⣿⣿⣿⣿⣿⣿⣿⣿⡟⢿⣿⣿⣿⣿⣿⣿⣿⣿⣿⣿⣿⣿⣿⣿⣿⣿⣿⣿⣿⣿⣿⣿⣿⣿⣿⣿⣿⣿⣿⣿⣿⣿⣿⣿⠀⠀⠀⠀⠀⠀⠀⠀⠀⠀⠀⠀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⠀⠀⠀⠀⠀⠀⠀⠀⠀⠀⠀⣿⣿⣿⣿⣿⣿⣿⣿⣿⡇⢕⢸⣿⣿⣿⣿⣿⣿⣿⣿⣿⣿⣿⣿⣿⣿⣿⣿⣿⣯⣿⣿⣿⣿⣿⣿⣿⣿⣿⣿⣿⣿⣿⣿⣿⣿⣿⣿⣿⣿⣿⣿⣿⣿⣿⣿⣿⣿⠀⠀⠀⠀⠀⠀⠀⠀⠀⠀⠀⠀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⠀⠀⠀⠀⠀⠀⠀⠀⠀⠀⠀⣿⣿⣿⣿⣿⣿⣿⣿⣿⡇⢕⢸⣿⣿⣿⣿⣿⣿⣿⣿⣿⣿⣿⣿⣿⣿⣿⣿⣿⣿⣹⣿⣿⣿⣿⣿⣿⣿⣿⣿⣿⣿⣿⣿⣿⣿⣿⣿⣿⣿⣿⣿⣿⣿⣿⣿⣿⣿⠀⠀⠀⠀⠀⠀⠀⠀⠀⠀⠀⠀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⠀⠀⠀⠀⠀⠀⠀⠀⠀⠀⠀⣿⣿⣿⣿⣿⣿⣿⣿⣿⡇⢕⢸⣿⣿⣿⣿⣿⣿⣿⣿⣿⡝⣿⣿⣿⣿⣿⣽⣿⢿⣟⣟⣿⣿⣿⣿⣿⣿⣿⣿⣿⣿⣿⣿⣿⣿⣿⣿⣿⣿⣿⣿⣿⣿⣿⣿⣿⣿⠀⠀⠀⠀⠀⠀⠀⠀⠀⠀⠀⠀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⠀⠀⠀⠀⠀⠀⠀⠀⠀⠀⠀⣿⣿⣿⣿⣿⣿⣿⣿⣿⡇⢕⢸⣿⣿⣿⣿⣿⣿⣿⣿⣵⣿⣿⣽⣯⣽⣵⡕⣽⣷⣕⢿⢿⣿⣿⣿⣿⣿⣿⣿⣿⣿⣿⣿⣿⣿⣿⣿⣿⣿⣿⣿⣿⣿⣿⣿⣿⣿⠀⠀⠀⠀⠀⠀⠀⠀⠀⠀⠀⠀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⠀⠀⠀⠀⠀⠀⠀⠀⠀⠀⠀⣿⣿⣿⣿⣿⣿⣿⣿⣿⡇⢕⢸⣿⣿⣿⣿⣿⣿⣿⣿⣿⣿⣿⣿⣿⣿⣿⣾⣿⣿⣿⣿⣿⣿⣿⣿⣿⣿⣿⣿⣿⣿⣿⣿⣿⣿⣿⣿⣿⣿⣿⣿⣿⣿⣿⣿⣿⣿⠀⠀⠀⠀⠀⠀⠀⠀⠀⠀⠀⠀</a:t>
            </a:r>
            <a:br/>
            <a:r>
              <a:t>⠀⠀⠀⠀⠀⠀⠀⠀⠀⠀⠀⣿⣿⣿⣿⣿⣿⡿⣿⣿⡇⢕⢸⣿⣿⣿⣿⣿⣿⣿⣿⣿⣿⣿⣿⣿⣿⣿⣻⣿⣿⣿⣿⣿⣿⣿⣿⣿⣿⣿⣿⣿⣿⣿⣿⣿⣿⣿⣿⣿⣿⣿⣿⣿⣿⣿⣿⣿⣿⠀⠀⠀⠀⠀⠀⠀⠀⠀⠀⠀⠀</a:t>
            </a:r>
            <a:br/>
            <a:r>
              <a:t>⠀⠀⠀⠀⠀⠀⠀⠀⠀⠀⠀⣿⣿⣿⣿⣿⣿⣿⣿⣿⡇⢅⢸⣿⣿⣿⣿⣿⣻⣿⣿⣿⣿⣿⣿⣿⣿⣿⣿⣿⣿⣿⣿⣿⣿⣿⣿⣿⣿⣿⣿⣿⣿⣿⣿⣿⣿⣿⣿⣿⣿⣿⣿⣿⣿⣿⣿⣿⣿⠀⠀⠀⠀⠀⠀⠀⠀⠀⠀⠀⠀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⠀⠀⠀⠀⠀⠀⠀⠀⠀⠀⠀⣿⣿⣿⣿⣿⣿⣿⣿⣿⡇⠔⢸⣿⣿⣿⣿⣿⣿⣿⣿⣿⣿⣿⣿⣿⡿⢱⣿⣿⣿⣿⣿⣿⣿⣿⣿⣿⣿⣿⣿⣿⣿⣿⣿⣿⣿⣿⣿⣿⣿⣿⣿⣿⣿⣿⣿⣿⣿⠀⠀⠀⠀⠀⠀⠀⠀⠀⠀⠀⠀</a:t>
            </a:r>
            <a:br/>
            <a:r>
              <a:t>⠀⠀⠀⠀⠀⠀⠀⠀⠀⠀⠀⠛⠛⠛⠛⠛⠛⠛⠛⠛⠃⠑⠘⠛⠛⠛⠛⠛⠛⠛⠛⠛⠛⠛⠛⠛⠑⠛⠛⠛⠛⠛⠛⠛⠛⠛⠛⠛⠛⠛⠛⠛⠛⠛⠛⠛⠛⠛⠛⠛⠛⠛⠛⠛⠛⠛⠛⠛⠛⠀⠀⠀⠀⠀⠀⠀⠀⠀⠀⠀⠀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⠀⠀⠀⠀⠀⠀⠀⠀⠀⠀⠀⣿⣿⣿⣿⣿⣿⣿⣿⣿⣿⣿⣿⣿⣿⣿⡿⢿⠿⠟⢟⢟⢙⢝⣿⣿⣿⣿⣿⣿⣿⣿⣿⣿⣿⣿⣿⣿⣿⣿⣿⣿⣿⣿⣿⣿⣿⣿⣿⣿⣿⣿⣿⣿⣿⣿⣿⣿⣿⠀⠀⠀⠀⠀⠀⠀⠀⠀⠀⠀⠀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⠀⠀⠀⠀⠀⠀⠀⠀⠀⠀⠀⣿⣿⣿⣿⣿⣿⣿⡿⠿⠟⠛⠙⢉⣁⣄⣄⣤⣴⣾⣿⣿⣷⣷⣿⣿⣿⣿⣿⣿⣿⣿⣿⣿⣿⣿⣿⣿⣿⣿⣿⣿⣿⣿⣿⣿⣿⣿⣿⣿⣿⣿⣿⣿⣿⣿⣿⣿⣿⠀⠀⠀⠀⠀⠀⠀⠀⠀⠀⠀⠀</a:t>
            </a:r>
            <a:br/>
            <a:r>
              <a:t>⠀⠀⠀⠀⠀⠀⠀⠀⠀⠀⠀⣿⢿⢟⠛⠙⠁⠀⠀⢀⣠⣴⣷⣿⣿⣿⣿⣿⣿⣿⣿⣿⣿⣿⣿⣿⣿⣿⣿⣿⣿⡿⢟⠙⠉⠁⠁⢁⠁⢁⢝⢻⢿⣿⣿⣿⣿⣿⣿⣿⣿⣿⣿⣿⣿⣿⣿⣿⣿⠀⠀⠀⠀⠀⠀⠀⠀⠀⠀⠀⠀</a:t>
            </a:r>
            <a:br/>
            <a:r>
              <a:t>⠀⠀⠀⠀⠀⠀⠀⠀⠀⠀⠀⠀⠁⠀⢀⣄⣴⣷⣿⣿⣿⣿⣿⣿⣿⣿⣿⣿⣿⣿⣿⣿⣿⣿⣿⣿⣿⡿⢿⠟⠋⠁⠀⠀⠀⠀⠀⠀⠀⠁⢑⢑⢜⣿⣿⣿⣿⣿⣿⣿⣿⣿⣿⣿⣿⣿⣿⣿⣿⠀⠀⠀⠀⠀⠀⠀⠀⠀⠀⠀⠀</a:t>
            </a:r>
            <a:br/>
            <a:r>
              <a:t>⠀⠀⠀⠀⠀⠀⠀⠀⠀⠀⠀⠀⠀⠁⠙⠛⠻⠿⢿⣿⣿⣿⣿⣿⣿⣿⣿⣿⣿⣿⣿⣿⣿⣿⣿⣿⡿⠕⠀⠀⠀⠀⠀⠀⠀⠀⠀⠀⠀⢀⣄⣵⣾⣿⣿⣿⣿⣿⣿⣿⣿⣿⣿⣿⣿⣿⣿⣿⣿⠀⠀⠀⠀⠀⠀⠀⠀⠀⠀⠀⠀</a:t>
            </a:r>
            <a:br/>
            <a:r>
              <a:t>⠀⠀⠀⠀⠀⠀⠀⠀⠀⠀⠀⠀⠀⠀⠀⠀⠀⠀⠀⠀⠁⠉⠙⠟⢿⣿⣿⣿⣿⣿⣿⣿⣿⣿⢿⠋⠁⠀⠀⠀⠀⠀⠀⠀⠀⠀⢀⣴⣾⣿⣿⣿⣿⣿⣿⣿⣿⣿⣿⣿⣿⣿⣿⣿⣿⣿⣿⣿⣿⠀⠀⠀⠀⠀⠀⠀⠀⠀⠀⠀⠀</a:t>
            </a:r>
            <a:br/>
            <a:r>
              <a:t>⠀⠀⠀⠀⠀⠀⠀⠀⠀⠀⠀⠀⠀⠀⠀⠀⠀⠀⠀⠀⠀⠀⠀⠀⠀⠁⠝⠟⠿⠿⠿⠟⠙⠁⠀⠀⠀⠀⠀⠀⢀⣠⣴⣶⣶⣷⣿⣿⣿⣿⣿⣿⣿⣿⣿⣿⣿⣿⣿⣿⣿⣿⣿⣿⣿⣿⣿⣿⣿⠀⠀⠀⠀⠀⠀⠀⠀⠀⠀⠀⠀</a:t>
            </a:r>
            <a:br/>
            <a:r>
              <a:t>⠀⠀⠀⠀⠀⠀⠀⠀⠀⠀⠀⠀⠀⠀⠀⠀⠀⠀⠁⠀⠀⠀⠀⠀⠀⠀⠀⠀⠀⠀⠀⠀⠀⠀⠀⠀⢀⣄⣴⣷⣿⣿⣿⣿⣿⣿⣿⣿⣿⣿⣿⣿⣿⣿⣿⣿⣿⣿⣿⣿⣿⣿⣿⣿⣿⣿⣿⣿⣿⠀⠀⠀⠀⠀⠀⠀⠀⠀⠀⠀⠀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⠀⠀⠀⠀⠀⠀⠀⠀⠀⠀⠀⠀⠀⠀⠀⠀⠀⠀⠀⠀⠀⠀⠀⠀⠀⠀⠀⠀⠀⠀⠀⠀⠀⠀⠀⢰⣾⣿⣿⣿⣿⣿⣿⣿⣿⣿⣿⣿⣿⣿⣿⣿⣿⣿⣿⣿⣿⡿⢿⠿⠟⢝⣿⣿⣿⣿⣿⣿⣿⠀⠀⠀⠀⠀⠀⠀⠀⠀⠀⠀⠀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⠀⠀⠀⠀⠀⠀⠀⠀⠀⠀⠀⠀⠀⠀⠀⠀⠀⠀⠀⠀⠀⠀⠀⠀⠀⠀⠀⠀⠀⠀⠀⠀⠀⠀⠀⢻⣿⣿⣿⣿⣿⣿⣿⣿⣿⣿⣿⣿⣿⣿⣿⣿⣿⣿⡿⠟⠛⠑⠐⠄⢕⣺⣿⣿⣿⣿⣿⣿⣿⠀⠀⠀⠀⠀⠀⠀⠀⠀⠀⠀⠀</a:t>
            </a:r>
            <a:br/>
            <a:r>
              <a:t>⠀⠀⠀⠀⠀⠀⠀⠀⠀⠀⠀⠀⠀⠀⠀⠀⠀⠀⠀⠀⠀⠀⠀⠀⠀⠀⠀⠀⠀⠀⠀⠀⠀⠀⠀⠁⠙⢻⣿⣿⣿⣿⣿⣿⣿⣿⣿⣿⣿⣿⣿⣿⣿⡏⠁⠀⠐⠀⢀⣠⣵⣿⣿⣿⣿⣿⣿⣿⣿⠀⠀⠀⠀⠀⠀⠀⠀⠀⠀⠀⠀</a:t>
            </a:r>
            <a:br/>
            <a:r>
              <a:t>⠀⠀⠀⠀⠀⠀⠀⠀⠀⠀⠀⠀⠀⠀⠀⠀⠀⠀⠀⠀⠀⠀⠀⠀⠀⠀⠀⠀⠀⠀⠀⠀⠀⠀⠀⠀⠀⠀⠜⢻⣿⣿⣿⣿⣿⣿⣿⣿⣿⣿⣿⡿⠏⠁⠀⢀⣰⣾⣿⣿⣿⣿⣿⣿⣿⣿⣿⣿⣿⠀⠀⠀⠀⠀⠀⠀⠀⠀⠀⠀⠀</a:t>
            </a:r>
            <a:br/>
            <a:r>
              <a:t>⠀⠀⠀⠀⠀⠀⠀⠀⠀⠀⠀⠀⠀⠀⠀⠀⠀⠀⠀⠀⠀⠀⠀⠀⠀⠀⠀⠀⠀⠀⠀⠀⠀⠀⠀⠐⠐⠑⠁⠀⠘⣿⣿⣿⣿⣿⣿⣿⣿⡿⠟⠑⠀⠀⢄⣵⣿⣿⣿⣿⣿⣿⣿⣿⣿⣿⣿⣿⣿⠀⠀⠀⠀⠀⠀⠀⠀⠀⠀⠀⠀</a:t>
            </a:r>
            <a:br/>
            <a:r>
              <a:t>⠀⠀⠀⠀⠀⠀⠀⠀⠀⠀⠀⠀⠀⠀⠀⠀⠀⠀⠀⠀⠀⠀⠀⠀⠀⠀⠀⠀⠀⠀⠀⠀⠀⠀⠀⠀⠀⠀⠑⠀⠀⠝⢿⣿⣿⣿⣿⢿⠏⠁⠀⠀⢀⣵⣿⣿⣿⣿⣿⣿⣿⣿⣿⣿⣿⣿⣿⣿⣿⠀⠀⠀⠀⠀⠀⠀⠀⠀⠀⠀⠀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⠀⠀⠀⠀⠀⠀⠀⠀⠀⠀⠀⠀⠀⠀⠀⠀⠀⠀⠀⠀⠀⠀⠀⠀⠀⠀⠀⠀⠀⠀⠀⠀⠀⠀⠀⠀⠀⠀⠀⠀⠀⠀⠀⠹⢿⠏⠑⠀⠀⠀⠀⢠⣾⣿⣿⣿⣿⣿⣿⣿⣿⣿⣿⣿⣿⣿⣿⣿⣿⠀⠀⠀⠀⠀⠀⠀⠀⠀⠀⠀⠀</a:t>
            </a:r>
            <a:br/>
            <a:r>
              <a:t>⠀⠀⠀⠀⠀⠀⠀⠀⠀⠀⠀⠀⠀⠀⠀⠀⠀⠀⠀⠀⠀⠀⠀⠀⠀⢀⣄⣴⣷⣷⣆⠀⠀⠀⠀⠀⠀⠀⠀⠀⠀⠀⠀⠀⠀⠀⠀⠀⠀⢄⣵⣿⣿⣿⣿⣿⣿⣿⣿⣿⣿⣿⣿⣿⣿⣿⣿⣿⣿⠀⠀⠀⠀⠀⠀⠀⠀⠀⠀⠀⠀</a:t>
            </a:r>
            <a:br/>
            <a:r>
              <a:t>⠀⠀⠀⠀⠀⠀⠀⠀⠀⠀⠀⠀⠀⠀⠀⠀⠀⠀⠀⠀⠀⢀⣄⣴⣶⣿⣿⣿⣿⣿⣿⣧⢀⠀⠀⠀⠀⠀⠀⠀⠀⠀⠀⠀⠀⠀⠀⢀⣵⣿⣿⣿⣿⣿⣿⣿⣿⣿⣿⣿⣿⣿⣿⣿⣿⣿⣿⣿⣿⠀⠀⠀⠀⠀⠀⠀⠀⠀⠀⠀⠀</a:t>
            </a:r>
            <a:br/>
            <a:r>
              <a:t>⠀⠀⠀⠀⠀⠀⠀⠀⠀⠀⠀⠀⠀⠀⠀⠀⢀⣠⣴⣶⣷⣿⣿⣿⣿⣿⣿⣿⣿⣿⣿⣿⣷⣴⣄⣠⣴⣶⣴⣄⢀⠀⠀⠀⠀⢀⣴⣿⣿⣿⣿⣿⣿⣿⣿⣿⣿⣿⣿⣿⣿⣿⣿⣿⣿⣿⣿⣿⣿⠀⠀⠀⠀⠀⠀⠀⠀⠀⠀⠀⠀</a:t>
            </a:r>
            <a:br/>
            <a:r>
              <a:t>⠀⠀⠀⠀⠀⠀⠀⠀⠀⠀⠀⠀⠀⢀⣠⣼⣿⣿⣿⣿⣿⣿⣿⣿⣿⣿⣿⣿⣿⣿⣿⣿⣿⣿⣿⣿⣿⣿⣿⣿⣿⣷⣷⣾⣿⣿⣿⣿⣿⣿⣿⣿⣿⣿⣿⣿⣿⣿⣿⣿⣿⣿⣿⣿⣿⣿⣿⣿⣿⠀⠀⠀⠀⠀⠀⠀⠀⠀⠀⠀⠀</a:t>
            </a:r>
            <a:br/>
            <a:r>
              <a:t>⠀⠀⠀⠀⠀⠀⠀⠀⠀⠀⠀⠀⢰⣿⣿⣿⣿⣿⣿⣿⣿⣿⣿⣿⣿⣿⣿⣿⣿⣿⣿⣿⣿⣿⣿⣿⣿⣿⣿⣿⣿⣿⣿⣿⣿⣿⣿⣿⣿⣿⣿⣿⣿⣿⣿⣿⣿⣿⣿⣿⣿⣿⣿⣿⣿⣿⣿⣿⣿⠀⠀⠀⠀⠀⠀⠀⠀⠀⠀⠀⠀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⠀⠀⠀⠀⠀⠀⠀⠀⠀⠀⠀⣿⣿⣿⣿⣿⣿⣿⣿⣿⣿⣿⣿⣿⣿⣿⡿⢟⢏⢕⣵⣵⣿⣿⣿⣿⣿⣿⣿⣿⣿⣿⣿⣿⣿⣿⣿⣿⣿⣿⣿⣿⣿⣿⣿⣿⣿⣿⣿⣿⣿⣿⣿⣿⣿⣿⣿⣿⣿⠀⠀⠀⠀⠀⠀⠀⠀⠀⠀⠀⠀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⠀⠀⠀⠀⠀⠀⠀⠀⠀⠀⠀⣿⣿⣿⣿⣿⣿⣿⣿⣿⣿⣿⣿⣿⠟⠏⠁⠁⢅⣵⣿⣿⣿⣿⣿⣿⣿⣿⣿⣿⣿⣿⣿⣿⣿⣿⣿⣿⣿⣿⣿⣿⣿⣿⣿⣿⣿⣿⣿⣿⣿⣿⣿⣿⣿⣿⣿⣿⣿⠀⠀⠀⠀⠀⠀⠀⠀⠀⠀⠀⠀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⠀⠀⠀⠀⠀⠀⠀⠀⠀⠀⠀⣿⣿⣿⣿⣿⣿⡿⢿⠟⠛⠙⠁⢀⣄⣤⣴⣷⣿⣿⣿⣿⣿⣿⣿⣿⣿⣿⣿⣿⣿⣿⣿⣿⣿⣿⣿⣿⣿⣿⣿⣿⣿⣿⣿⣿⣿⣿⣿⣿⣿⣿⣿⣿⣿⣿⣿⣿⣿⠀⠀⠀⠀⠀⠀⠀⠀⠀⠀⠀⠀</a:t>
            </a:r>
            <a:br/>
            <a:r>
              <a:t>⠀⠀⠀⠀⠀⠀⠀⠀⠀⠀⠀⠿⠟⢛⠙⠁⠀⢀⣀⣠⣴⣷⣿⣿⣿⣿⣿⣿⣿⣿⣿⣿⣿⣿⣿⣿⣿⣿⣿⡿⠟⠙⠉⠁⠁⠁⠀⢁⠈⠝⢟⣿⣿⣿⣿⣿⣿⣿⣿⣿⣿⣿⣿⣿⣿⣿⣿⣿⣿⠀⠀⠀⠀⠀⠀⠀⠀⠀⠀⠀⠀</a:t>
            </a:r>
            <a:br/>
            <a:r>
              <a:t>⠀⠀⠀⠀⠀⠀⠀⠀⠀⠀⠀⠀⠁⢀⣠⣴⣷⣿⣿⣿⣿⣿⣿⣿⣿⣿⣿⣿⣿⣿⣿⣿⣿⣿⣿⣿⢿⠟⠟⠑⠀⠀⠀⠀⠀⠀⠀⠀⠀⢁⠑⣸⣿⣿⣿⣿⣿⣿⣿⣿⣿⣿⣿⣿⣿⣿⣿⣿⣿⠀⠀⠀⠀⠀⠀⠀⠀⠀⠀⠀⠀</a:t>
            </a:r>
            <a:br/>
            <a:r>
              <a:t>⠀⠀⠀⠀⠀⠀⠀⠀⠀⠀⠀⠀⠀⠙⠛⠻⢿⢿⣿⣿⣿⣿⣿⣿⣿⣿⣿⣿⣿⣿⣿⣿⣿⣿⣿⢇⠀⠀⠀⠀⠀⠀⠀⠀⠀⠀⠀⢀⣄⣴⣷⣿⣿⣿⣿⣿⣿⣿⣿⣿⣿⣿⣿⣿⣿⣿⣿⣿⣿⠀⠀⠀⠀⠀⠀⠀⠀⠀⠀⠀⠀</a:t>
            </a:r>
            <a:br/>
            <a:r>
              <a:t>⠀⠀⠀⠀⠀⠀⠀⠀⠀⠀⠀⠀⠀⠀⠀⠀⠀⠀⠁⠈⠙⠛⠻⣿⣿⣿⣿⣿⣿⣿⣿⣿⡿⠟⠁⠀⠀⠀⠀⠀⠀⠀⠀⠀⢀⣰⣷⣿⣿⣿⣿⣿⣿⣿⣿⣿⣿⣿⣿⣿⣿⣿⣿⣿⣿⣿⣿⣿⣿⠀⠀⠀⠀⠀⠀⠀⠀⠀⠀⠀⠀</a:t>
            </a:r>
            <a:br/>
            <a:r>
              <a:t>⠀⠀⠀⠀⠀⠀⠀⠀⠀⠀⠀⠀⠀⠀⠀⠀⠀⠀⠀⠀⠀⠀⠀⠁⠙⠟⠿⠿⠿⠟⠋⠁⠀⠀⠀⠀⠀⠀⢀⣄⣤⣶⣷⣷⣿⣿⣿⣿⣿⣿⣿⣿⣿⣿⣿⣿⣿⣿⣿⣿⣿⣿⣿⣿⣿⣿⣿⣿⣿⠀⠀⠀⠀⠀⠀⠀⠀⠀⠀⠀⠀</a:t>
            </a:r>
            <a:br/>
            <a:r>
              <a:t>⠀⠀⠀⠀⠀⠀⠀⠀⠀⠀⠀⠀⠀⠀⠀⠀⠀⠀⠁⠀⠀⠀⠀⠀⠀⠀⠀⠀⠀⠀⠀⠀⠀⠀⠀⢀⣠⣷⣿⣿⣿⣿⣿⣿⣿⣿⣿⣿⣿⣿⣿⣿⣿⣿⣿⣿⣿⣿⣿⣿⣿⣿⣿⣿⣿⣿⣿⣿⣿⠀⠀⠀⠀⠀⠀⠀⠀⠀⠀⠀⠀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⠀⠀⠀⠀⠀⠀⠀⠀⠀⠀⠀⠀⠀⠀⠀⠀⠀⠀⠀⠀⠀⠀⠀⠀⠀⠀⠀⠀⠀⠀⠀⠀⠀⠀⣵⣿⣿⣿⣿⣿⣿⣿⣿⣿⣿⣿⣿⣿⣿⣿⣿⣿⣿⣿⣿⣿⡿⢿⢻⠟⢏⢱⣿⣿⣿⣿⣿⣿⣿⠀⠀⠀⠀⠀⠀⠀⠀⠀⠀⠀⠀</a:t>
            </a:r>
            <a:br/>
            <a:r>
              <a:t>⠀⠀⠀⠀⠀⠀⠀⠀⠀⠀⠀⠀⠀⠀⠀⠀⠀⠀⠀⠀⠀⠀⠀⠀⠀⠀⠀⠀⠀⠀⠀⠀⠀⠁⢻⣿⣿⣿⣿⣿⣿⣿⣿⣿⣿⣿⣿⣿⣿⣿⣿⣿⣿⣿⡿⢑⠀⠀⠐⠀⢔⢸⣿⣿⣿⣿⣿⣿⣿⠀⠀⠀⠀⠀⠀⠀⠀⠀⠀⠀⠀</a:t>
            </a:r>
            <a:br/>
            <a:r>
              <a:t>⠀⠀⠀⠀⠀⠀⠀⠀⠀⠀⠀⠀⠀⠀⠀⠀⠀⠀⠀⠀⠀⠀⠀⠀⠀⠀⠀⠀⠀⠀⠀⠀⠀⠀⠀⠈⠝⢿⣿⣿⣿⣿⣿⣿⣿⣿⣿⣿⣿⣿⣿⣿⡿⠟⠁⠀⠀⢀⣠⣴⣾⣿⣿⣿⣿⣿⣿⣿⣿⠀⠀⠀⠀⠀⠀⠀⠀⠀⠀⠀⠀</a:t>
            </a:r>
            <a:br/>
            <a:r>
              <a:t>⠀⠀⠀⠀⠀⠀⠀⠀⠀⠀⠀⠀⠀⠀⠀⠀⠀⠀⠀⠀⠀⠀⠀⠀⠀⠀⠀⠀⠀⠀⠀⠀⠀⠀⠀⠀⠀⠀⢝⢿⣿⣿⣿⣿⣿⣿⣿⣿⣿⣿⣿⢏⠁⠀⠀⠀⣰⣾⣿⣿⣿⣿⣿⣿⣿⣿⣿⣿⣿⠀⠀⠀⠀⠀⠀⠀⠀⠀⠀⠀⠀</a:t>
            </a:r>
            <a:br/>
            <a:r>
              <a:t>⠀⠀⠀⠀⠀⠀⠀⠀⠀⠀⠀⠀⠀⠀⠀⠀⠀⠀⠀⠀⠀⠀⠀⠀⠀⠀⠀⠀⠀⠀⠀⠀⠀⠀⠀⠐⢐⠐⠀⠁⢝⣿⣿⣿⣿⣿⣿⣿⣿⢟⠑⠀⠀⠀⢄⣵⣿⣿⣿⣿⣿⣿⣿⣿⣿⣿⣿⣿⣿⠀⠀⠀⠀⠀⠀⠀⠀⠀⠀⠀⠀</a:t>
            </a:r>
            <a:br/>
            <a:r>
              <a:t>⠀⠀⠀⠀⠀⠀⠀⠀⠀⠀⠀⠀⠀⠀⠀⠀⠀⠀⠀⠀⠀⠀⠀⠀⠀⠀⠀⠀⠀⠀⠀⠀⠀⠀⠀⠀⠀⠄⠁⠀⠀⠈⠟⢿⣿⣿⠟⠋⠁⠀⠀⠀⢀⣰⣾⣿⣿⣿⣿⣿⣿⣿⣿⣿⣿⣿⣿⣿⣿⠀⠀⠀⠀⠀⠀⠀⠀⠀⠀⠀⠀</a:t>
            </a:r>
            <a:br/>
            <a:r>
              <a:t>⠀⠀⠀⠀⠀⠀⠀⠀⠀⠀⠀⠀⠀⠀⠀⠀⠀⠀⠀⠀⠀⠀⠀⠀⠀⠀⠀⢀⢀⢀⠀⠀⠀⠀⠀⠀⠀⠀⠀⠀⠀⠀⠀⠁⠉⠁⠀⠀⠀⠀⠀⣠⣾⣿⣿⣿⣿⣿⣿⣿⣿⣿⣿⣿⣿⣿⣿⣿⣿⠀⠀⠀⠀⠀⠀⠀⠀⠀⠀⠀⠀</a:t>
            </a:r>
            <a:br/>
            <a:r>
              <a:t>⠀⠀⠀⠀⠀⠀⠀⠀⠀⠀⠀⠀⠀⠀⠀⠀⠀⠀⠀⠀⠀⠀⠀⠀⢀⣠⣴⣿⣿⣷⣔⠀⠀⠀⠀⠀⠀⠀⠀⠀⠀⠀⠀⠀⠀⠀⠀⠀⢀⣰⣾⣿⣿⣿⣿⣿⣿⣿⣿⣿⣿⣿⣿⣿⣿⣿⣿⣿⣿⠀⠀⠀⠀⠀⠀⠀⠀⠀⠀⠀⠀</a:t>
            </a:r>
            <a:br/>
            <a:r>
              <a:t>⠀⠀⠀⠀⠀⠀⠀⠀⠀⠀⠀⠀⠀⠀⠀⠀⠀⠀⠀⠀⢀⣠⣴⣷⣿⣿⣿⣿⣿⣿⣿⣷⣔⢀⠀⠀⢀⣀⡀⠀⠀⠀⠀⠀⠀⠀⠀⣠⣾⣿⣿⣿⣿⣿⣿⣿⣿⣿⣿⣿⣿⣿⣿⣿⣿⣿⣿⣿⣿⠀⠀⠀⠀⠀⠀⠀⠀⠀⠀⠀⠀</a:t>
            </a:r>
            <a:br/>
            <a:r>
              <a:t>⠀⠀⠀⠀⠀⠀⠀⠀⠀⠀⠀⠀⠀⠀⠀⢀⣠⣴⣷⣿⣿⣿⣿⣿⣿⣿⣿⣿⣿⣿⣿⣿⣿⣿⣿⣿⣿⣿⣿⣷⣦⣴⣄⣄⣤⣴⣾⣿⣿⣿⣿⣿⣿⣿⣿⣿⣿⣿⣿⣿⣿⣿⣿⣿⣿⣿⣿⣿⣿⠀⠀⠀⠀⠀⠀⠀⠀⠀⠀⠀⠀</a:t>
            </a:r>
            <a:br/>
            <a:r>
              <a:t>⠀⠀⠀⠀⠀⠀⠀⠀⠀⠀⠀⠀⠀⣄⣴⣿⣿⣿⣿⣿⣿⣿⣿⣿⣿⣿⣿⣿⣿⣿⣿⣿⣿⣿⣿⣿⣿⣿⣿⣿⣿⣿⣿⣿⣿⣿⣿⣿⣿⣿⣿⣿⣿⣿⣿⣿⣿⣿⣿⣿⣿⣿⣿⣿⣿⣿⣿⣿⣿⠀⠀⠀⠀⠀⠀⠀⠀⠀⠀⠀⠀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⠀⠀⠀⠀⠀⠀⠀⠀⠀⠀⠀⠀⣰⣿⣿⣿⣿⣿⣿⣿⣿⣿⣿⣿⣿⣿⣿⣿⣿⣿⣿⣿⣿⣿⣿⣿⣿⣿⣿⣿⣿⣿⣿⣿⣿⣿⣿⣿⣿⣿⣿⣿⣿⣿⣿⣿⣿⣿⣿⣿⣿⣿⣿⣿⣿⣿⣿⣿⣿⠀⠀⠀⠀⠀⠀⠀⠀⠀⠀⠀⠀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⠀⠀⠀⠀⠀⠀⠀⠀⠀⠀⠀⣿⣿⣿⣿⣿⣿⣿⣿⣿⣿⣿⣿⡿⠟⠛⠋⢙⢍⢕⣼⣿⣿⣿⣿⣿⣿⣿⣿⣿⣿⣿⣿⣿⣿⣿⣿⣿⣿⣿⣿⣿⣿⣿⣿⣿⣿⣿⣿⣿⣿⣿⣿⣿⣿⣿⣿⣿⣿⠀⠀⠀⠀⠀⠀⠀⠀⠀⠀⠀⠀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⠀⠀⠀⠀⠀⠀⠀⠀⠀⠀⠀⣿⣿⣿⣿⣿⣿⣿⣿⣿⠿⠟⢙⠀⠀⠀⢀⢀⣰⣷⣿⣿⣿⣿⣿⣿⣿⣿⣿⣿⣿⣿⣿⣿⣿⣿⣿⣿⣿⣿⣿⣿⣿⣿⣿⣿⣿⣿⣿⣿⣿⣿⣿⣿⣿⣿⣿⣿⣿⠀⠀⠀⠀⠀⠀⠀⠀⠀⠀⠀⠀</a:t>
            </a:r>
            <a:br/>
            <a:r>
              <a:t>⠀⠀⠀⠀⠀⠀⠀⠀⠀⠀⠀⣿⣿⢿⠿⢟⠋⠉⠁⠀⢀⣄⣤⣶⣾⣿⣿⣿⣿⣿⣿⣿⣿⣿⣿⣿⣿⣿⣿⣿⣿⣿⣿⣿⣿⣿⣿⣿⣿⣿⣿⣿⣿⣿⣿⣿⣿⣿⣿⣿⣿⣿⣿⣿⣿⣿⣿⣿⣿⠀⠀⠀⠀⠀⠀⠀⠀⠀⠀⠀⠀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⠀⠀⠀⠀⠀⠀⠀⠀⠀⠀⠀⠉⠁⢀⢀⣄⣤⣴⣷⣿⣿⣿⣿⣿⣿⣿⣿⣿⣿⣿⣿⣿⣿⣿⣿⣿⣿⣿⢟⠙⠁⢁⠁⠀⠀⠀⠁⢘⠝⢻⣿⣿⣿⣿⣿⣿⣿⣿⣿⣿⣿⣿⣿⣿⣿⣿⣿⣿⣿⠀⠀⠀⠀⠀⠀⠀⠀⠀⠀⠀⠀</a:t>
            </a:r>
            <a:br/>
            <a:r>
              <a:t>⠀⠀⠀⠀⠀⠀⠀⠀⠀⠀⠀⢄⣥⣷⣿⣿⣿⣿⣿⣿⣿⣿⣿⣿⣿⣿⣿⣿⣿⣿⣿⣿⣿⣿⡿⢟⠟⠙⠀⠀⠀⠀⠀⠀⠀⠀⠀⠀⠀⢕⣿⣿⣿⣿⣿⣿⣿⣿⣿⣿⣿⣿⣿⣿⣿⣿⣿⣿⣿⠀⠀⠀⠀⠀⠀⠀⠀⠀⠀⠀⠀</a:t>
            </a:r>
            <a:br/>
            <a:r>
              <a:t>⠀⠀⠀⠀⠀⠀⠀⠀⠀⠀⠀⠀⠈⠙⠻⢿⣿⣿⣿⣿⣿⣿⣿⣿⣿⣿⣿⣿⣿⣿⣿⣿⣿⡿⠕⠀⠀⠀⠀⠀⠀⠀⠀⠀⠀⢀⣄⣤⣷⣿⣿⣿⣿⣿⣿⣿⣿⣿⣿⣿⣿⣿⣿⣿⣿⣿⣿⣿⣿⠀⠀⠀⠀⠀⠀⠀⠀⠀⠀⠀⠀</a:t>
            </a:r>
            <a:br/>
            <a:r>
              <a:t>⠀⠀⠀⠀⠀⠀⠀⠀⠀⠀⠀⠀⠀⠀⠀⠀⠀⠁⠉⠙⠟⢿⣿⣿⣿⣿⣿⣿⣿⣿⣿⢟⠙⠁⠀⠀⠀⠀⠀⠀⠀⠀⢀⣄⣵⣿⣿⣿⣿⣿⣿⣿⣿⣿⣿⣿⣿⣿⣿⣿⣿⣿⣿⣿⣿⣿⣿⣿⣿⠀⠀⠀⠀⠀⠀⠀⠀⠀⠀⠀⠀</a:t>
            </a:r>
            <a:br/>
            <a:r>
              <a:t>⠀⠀⠀⠀⠀⠀⠀⠀⠀⠀⠀⠀⠀⠀⠀⠀⠀⠀⠀⠀⠀⠀⠈⠙⠟⠿⠿⠿⠟⠙⠁⠀⠀⠀⠀⠀⠀⢀⣠⣴⣷⣿⣿⣿⣿⣿⣿⣿⣿⣿⣿⣿⣿⣿⣿⣿⣿⣿⣿⣿⣿⣿⣿⣿⣿⣿⣿⣿⣿⠀⠀⠀⠀⠀⠀⠀⠀⠀⠀⠀⠀</a:t>
            </a:r>
            <a:br/>
            <a:r>
              <a:t>⠀⠀⠀⠀⠀⠀⠀⠀⠀⠀⠀⠀⠀⠀⠀⠀⠀⠀⠀⠁⠀⠀⠀⠀⠀⠀⠀⠀⠀⠀⠀⠀⠀⠀⣄⣴⣾⣿⣿⣿⣿⣿⣿⣿⣿⣿⣿⣿⣿⣿⣿⣿⣿⣿⣿⣿⣿⢿⠟⢙⢝⢕⣞⣿⣿⣿⣿⣿⣿⠀⠀⠀⠀⠀⠀⠀⠀⠀⠀⠀⠀</a:t>
            </a:r>
            <a:br/>
            <a:r>
              <a:t>⠀⠀⠀⠀⠀⠀⠀⠀⠀⠀⠀⠀⠀⠀⠀⠀⠀⠀⠀⠀⠀⠀⠀⠀⠀⠀⠀⠀⠀⠀⠀⠀⢄⣾⣿⣿⣿⣿⣿⣿⣿⣿⣿⣿⣿⣿⣿⣿⣿⣿⣿⣿⣿⣿⣿⢏⠁⠀⢁⠑⠑⢝⣿⣿⣿⣿⣿⣿⣿⠀⠀⠀⠀⠀⠀⠀⠀⠀⠀⠀⠀</a:t>
            </a:r>
            <a:br/>
            <a:r>
              <a:t>⠀⠀⠀⠀⠀⠀⠀⠀⠀⠀⠀⠀⠀⠀⠀⠀⠀⠀⠀⠀⠀⠀⠀⠀⠀⠀⠀⠀⠀⠀⠀⠀⠁⠟⢿⣿⣿⣿⣿⣿⣿⣿⣿⣿⣿⣿⣿⣿⣿⣿⣿⣿⣿⡿⢇⠁⠐⠀⠀⢄⣵⣿⣿⣿⣿⣿⣿⣿⣿⠀⠀⠀⠀⠀⠀⠀⠀⠀⠀⠀⠀</a:t>
            </a:r>
            <a:br/>
            <a:r>
              <a:t>⠀⠀⠀⠀⠀⠀⠀⠀⠀⠀⠀⠀⠀⠀⠀⠀⠀⠀⠀⠀⠀⠀⠀⠀⠀⠀⠀⠀⠀⠀⠀⠀⠀⠀⠁⠙⢟⢿⣿⣿⣿⣿⣿⣿⣿⣿⣿⣿⣿⣿⣿⡿⠏⠁⠀⠀⢰⣷⣾⣿⣿⣿⣿⣿⣿⣿⣿⣿⣿⠀⠀⠀⠀⠀⠀⠀⠀⠀⠀⠀⠀</a:t>
            </a:r>
            <a:br/>
            <a:r>
              <a:t>⠀⠀⠀⠀⠀⠀⠀⠀⠀⠀⠀⠀⠀⠀⠀⠀⠀⠀⠀⠀⠀⠀⠀⠀⠀⠀⠀⠀⠀⠀⠀⠀⠀⠀⠀⠀⠀⠁⢝⢿⣿⣿⣿⣿⣿⣿⣿⣿⣿⣿⢏⠁⠀⠀⠀⢰⣿⣿⣿⣿⣿⣿⣿⣿⣿⣿⣿⣿⣿⠀⠀⠀⠀⠀⠀⠀⠀⠀⠀⠀⠀</a:t>
            </a:r>
            <a:br/>
            <a:r>
              <a:t>⠀⠀⠀⠀⠀⠀⠀⠀⠀⠀⠀⠀⠀⠀⠀⠀⠀⠀⠀⠀⠀⠀⠀⠀⠀⠀⠀⠀⠀⠀⠀⠀⠀⠀⠀⠐⠀⠑⠀⠀⠝⢻⣿⣿⣿⣿⣿⣿⢟⠑⠀⠀⠀⠀⣱⣿⣿⣿⣿⣿⣿⣿⣿⣿⣿⣿⣿⣿⣿⠀⠀⠀⠀⠀⠀⠀⠀⠀⠀⠀⠀</a:t>
            </a:r>
            <a:br/>
            <a:r>
              <a:t>⠀⠀⠀⠀⠀⠀⠀⠀⠀⠀⠀⠀⠀⠀⠀⠀⠀⠀⠀⠀⠀⠀⠀⠀⠀⠀⠀⠀⠀⠀⠀⠀⠀⠀⠀⠀⠀⠀⠁⠀⠀⠀⠁⠙⢿⢿⠏⠁⠀⠀⠀⠀⢄⣵⣿⣿⣿⣿⣿⣿⣿⣿⣿⣿⣿⣿⣿⣿⣿⠀⠀⠀⠀⠀⠀⠀⠀⠀⠀⠀⠀</a:t>
            </a:r>
            <a:br/>
            <a:r>
              <a:t>⠀⠀⠀⠀⠀⠀⠀⠀⠀⠀⠀⠀⠀⠀⠀⠀⠀⠀⠀⠀⠀⠀⠀⠀⠀⠀⢄⣠⣄⡀⠀⠀⠀⠀⠀⠀⠀⠀⠀⠀⠀⠀⠀⠀⠀⠀⠀⠀⠀⠀⢄⣴⣿⣿⣿⣿⣿⣿⣿⣿⣿⣿⣿⣿⣿⣿⣿⣿⣿⠀⠀⠀⠀⠀⠀⠀⠀⠀⠀⠀⠀</a:t>
            </a:r>
            <a:br/>
            <a:r>
              <a:t>⠀⠀⠀⠀⠀⠀⠀⠀⠀⠀⠀⠀⠀⠀⠀⠀⠀⠀⠀⠀⠀⠀⠀⢀⣴⣷⣿⣿⣿⣿⣷⣄⢀⠀⠀⠀⠀⠀⠀⠀⠀⠀⠀⠀⠀⠀⠀⠀⢀⣰⣿⣿⣿⣿⣿⣿⣿⣿⣿⣿⣿⣿⣿⣿⣿⣿⣿⣿⣿⠀⠀⠀⠀⠀⠀⠀⠀⠀⠀⠀⠀</a:t>
            </a:r>
            <a:br/>
            <a:r>
              <a:t>⠀⠀⠀⠀⠀⠀⠀⠀⠀⠀⠀⠀⠀⠀⠀⠀⠀⢀⣀⣄⣤⣶⣾⣿⣿⣿⣿⣿⣿⣿⣿⣿⣿⣧⣄⣠⣤⣴⣴⣴⣄⡀⢀⠀⠀⠀⢀⣰⣾⣿⣿⣿⣿⣿⣿⣿⣿⣿⣿⣿⣿⣿⣿⣿⣿⣿⣿⣿⣿⠀⠀⠀⠀⠀⠀⠀⠀⠀⠀⠀⠀</a:t>
            </a:r>
            <a:br/>
            <a:r>
              <a:t>⠀⠀⠀⠀⠀⠀⠀⠀⠀⠀⠀⠀⠀⠀⢀⣴⣾⣿⣿⣿⣿⣿⣿⣿⣿⣿⣿⣿⣿⣿⣿⣿⣿⣿⣿⣿⣿⣿⣿⣿⣿⣿⣿⣷⣾⣿⣿⣿⣿⣿⣿⣿⣿⣿⣿⣿⣿⣿⣿⣿⣿⣿⣿⣿⣿⣿⣿⣿⣿⠀⠀⠀⠀⠀⠀⠀⠀⠀⠀⠀⠀</a:t>
            </a:r>
            <a:br/>
            <a:r>
              <a:t>⠀⠀⠀⠀⠀⠀⠀⠀⠀⠀⠀⠀⠀⢱⣿⣿⣿⣿⣿⣿⣿⣿⣿⣿⣿⣿⣿⣿⣿⣿⣿⣿⣿⣿⣿⣿⣿⣿⣿⣿⣿⣿⣿⣿⣿⣿⣿⣿⣿⣿⣿⣿⣿⣿⣿⣿⣿⣿⣿⣿⣿⣿⣿⣿⣿⣿⣿⣿⣿⠀⠀⠀⠀⠀⠀⠀⠀⠀⠀⠀⠀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⠀⠀⠀⠀⠀⠀⠀⠀⠀⠀⠀⢀⣴⣿⣿⣿⣿⣿⣿⣿⣿⣿⣿⣿⣿⣿⣿⣿⣿⣿⣿⣿⣿⣿⣿⣿⣿⣿⣿⣿⣿⣿⣿⣿⣿⣿⣿⣿⣿⣿⣿⣿⣿⣿⣿⣿⣿⣿⣿⣿⣿⣿⣿⣿⣿⣿⣿⣿⣿⠀⠀⠀⠀⠀⠀⠀⠀⠀⠀⠀⠀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⠀⠀⠀⠀⠀⠀⠀⠀⠀⠀⠀⣿⣿⣿⣿⣿⣿⣿⣿⣿⣿⣿⡿⠿⠟⠟⠟⠟⢻⣿⣿⣿⣿⣿⣿⣿⣿⣿⣿⣿⣿⣿⣿⣿⣿⣿⣿⣿⣿⣿⣿⣿⣿⣿⣿⣿⣿⣿⣿⣿⣿⣿⣿⣿⣿⣿⣿⣿⣿⠀⠀⠀⠀⠀⠀⠀⠀⠀⠀⠀⠀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⠀⠀⠀⠀⠀⠀⠀⠀⠀⠀⠀⣿⣿⣿⣿⣿⣿⣿⣿⡿⠟⠙⢀⠀⠀⠄⢀⣡⣷⣿⣿⣿⣿⣿⣿⣿⣿⣿⣿⣿⣿⣿⣿⣿⣿⣿⣿⣿⣿⣿⣿⣿⣿⣿⣿⣿⣿⣿⣿⣿⣿⣿⣿⣿⣿⣿⣿⣿⣿⠀⠀⠀⠀⠀⠀⠀⠀⠀⠀⠀⠀</a:t>
            </a:r>
            <a:br/>
            <a:r>
              <a:t>⠀⠀⠀⠀⠀⠀⠀⠀⠀⠀⠀⣿⡿⠿⠟⢛⢋⠉⠁⠀⢀⣠⣴⣴⣷⣿⣿⣿⣿⣿⣿⣿⣿⣿⣿⣿⣿⣿⣿⣿⣿⣿⡿⢿⢿⣿⣿⣿⣿⣿⣿⣿⣿⣿⣿⣿⣿⣿⣿⣿⣿⣿⣿⣿⣿⣿⣿⣿⣿⠀⠀⠀⠀⠀⠀⠀⠀⠀⠀⠀⠀</a:t>
            </a:r>
            <a:br/>
            <a:r>
              <a:t>⠀⠀⠀⠀⠀⠀⠀⠀⠀⠀⠀⠀⠀⢀⢀⣠⣤⣴⣷⣿⣿⣿⣿⣿⣿⣿⣿⣿⣿⣿⣿⣿⣿⣿⣿⣿⡿⠏⠉⠁⠀⢁⠅⠀⠀⠁⠘⢝⢿⣿⣿⣿⣿⣿⣿⣿⣿⣿⣿⣿⣿⣿⣿⣿⣿⣿⣿⣿⣿⠀⠀⠀⠀⠀⠀⠀⠀⠀⠀⠀⠀</a:t>
            </a:r>
            <a:br/>
            <a:r>
              <a:t>⠀⠀⠀⠀⠀⠀⠀⠀⠀⠀⠀⣤⣷⣿⣿⣿⣿⣿⣿⣿⣿⣿⣿⣿⣿⣿⣿⣿⣿⣿⣿⣿⣿⢟⠟⠋⠁⠀⠀⠀⠀⠀⠀⠀⠀⠀⠀⢀⣸⣿⣿⣿⣿⣿⣿⣿⣿⣿⣿⣿⣿⣿⣿⣿⣿⣿⣿⣿⣿⠀⠀⠀⠀⠀⠀⠀⠀⠀⠀⠀⠀</a:t>
            </a:r>
            <a:br/>
            <a:r>
              <a:t>⠀⠀⠀⠀⠀⠀⠀⠀⠀⠀⠀⠙⠛⢿⣿⣿⣿⣿⣿⣿⣿⣿⣿⣿⣿⣿⣿⣿⣿⣿⣿⣿⢇⠀⠅⠀⠀⠀⠀⠀⠀⠀⠀⠀⢄⣤⣴⣾⣿⣿⣿⣿⣿⣿⣿⣿⣿⣿⣿⣿⣿⣿⣿⣿⣿⣿⣿⣿⣿⠀⠀⠀⠀⠀⠀⠀⠀⠀⠀⠀⠀</a:t>
            </a:r>
            <a:br/>
            <a:r>
              <a:t>⠀⠀⠀⠀⠀⠀⠀⠀⠀⠀⠀⠀⠀⠀⠀⠈⠙⠙⠟⠿⣿⣿⣿⣿⣿⣿⣿⣿⣿⣿⢟⠑⠀⠀⠀⠀⠀⠀⠀⠀⠀⢀⣠⣼⣿⣿⣿⣿⣿⣿⣿⣿⣿⣿⣿⣿⣿⣿⣿⣿⣿⣿⣿⣿⣿⣿⣿⣿⣿⠀⠀⠀⠀⠀⠀⠀⠀⠀⠀⠀⠀</a:t>
            </a:r>
            <a:br/>
            <a:r>
              <a:t>⠀⠀⠀⠀⠀⠀⠀⠀⠀⠀⠀⠀⠀⠀⠀⠀⠀⠀⠀⠀⠁⠉⠙⠟⠿⠿⠿⠟⠝⠁⠀⠀⠀⠀⠀⠀⢄⣴⣶⣾⣿⣿⣿⣿⣿⣿⣿⣿⣿⣿⣿⣿⣿⣿⣿⣿⣿⣿⣿⣿⣿⣿⣿⣿⣿⣿⣿⣿⣿⠀⠀⠀⠀⠀⠀⠀⠀⠀⠀⠀⠀</a:t>
            </a:r>
            <a:br/>
            <a:r>
              <a:t>⠀⠀⠀⠀⠀⠀⠀⠀⠀⠀⠀⠀⠀⠀⠀⠀⠀⠀⠁⠀⠀⠀⠀⠀⠀⠀⠀⠀⠀⠀⠀⠀⠀⢔⣴⣾⣿⣿⣿⣿⣿⣿⣿⣿⣿⣿⣿⣿⣿⣿⣿⣿⣿⣿⣿⣿⢿⠟⢟⢝⢝⣽⣿⣿⣿⣿⣿⣿⣿⠀⠀⠀⠀⠀⠀⠀⠀⠀⠀⠀⠀</a:t>
            </a:r>
            <a:br/>
            <a:r>
              <a:t>⠀⠀⠀⠀⠀⠀⠀⠀⠀⠀⠀⠀⠀⠀⠀⠀⠀⠀⠀⠀⠀⠀⠀⠀⠀⠀⠀⠀⠀⠀⠀⠀⣼⣿⣿⣿⣿⣿⣿⣿⣿⣿⣿⣿⣿⣿⣿⣿⣿⣿⣿⣿⣿⢟⠙⠁⠀⠀⢁⢱⣾⣿⣿⣿⣿⣿⣿⣿⣿⠀⠀⠀⠀⠀⠀⠀⠀⠀⠀⠀⠀</a:t>
            </a:r>
            <a:br/>
            <a:r>
              <a:t>⠀⠀⠀⠀⠀⠀⠀⠀⠀⠀⠀⠀⠀⠀⠀⠀⠀⠀⠀⠀⠀⠀⠀⠀⠀⠀⠀⠀⠀⠀⠀⠀⠙⢻⣿⣿⣿⣿⣿⣿⣿⣿⣿⣿⣿⣿⣿⣿⣿⣿⡿⠏⠁⢀⢄⢀⢀⣄⣴⣾⣿⣿⣿⣿⣿⣿⣿⣿⣿⠀⠀⠀⠀⠀⠀⠀⠀⠀⠀⠀⠀</a:t>
            </a:r>
            <a:br/>
            <a:r>
              <a:t>⠀⠀⠀⠀⠀⠀⠀⠀⠀⠀⠀⠀⠀⠀⠀⠀⠀⠀⠀⠀⠀⠀⠀⠀⠀⠀⠀⠀⠀⠀⠀⠀⠀⠀⠁⠙⢟⢿⣿⣿⣿⣿⣿⣿⣿⣿⣿⣿⣿⡟⠑⠀⠀⠀⣰⣿⣿⣿⣿⣿⣿⣿⣿⣿⣿⣿⣿⣿⣿⠀⠀⠀⠀⠀⠀⠀⠀⠀⠀⠀⠀</a:t>
            </a:r>
            <a:br/>
            <a:r>
              <a:t>⠀⠀⠀⠀⠀⠀⠀⠀⠀⠀⠀⠀⠀⠀⠀⠀⠀⠀⠀⠀⠀⠀⠀⠀⠀⠀⠀⠀⠀⠀⠀⠀⠀⠀⠀⠀⠀⠀⢝⢟⣿⣿⣿⣿⣿⣿⣿⣿⢟⠑⠀⠀⠀⢱⣿⣿⣿⣿⣿⣿⣿⣿⣿⣿⣿⣿⣿⣿⣿⠀⠀⠀⠀⠀⠀⠀⠀⠀⠀⠀⠀</a:t>
            </a:r>
            <a:br/>
            <a:r>
              <a:t>⠀⠀⠀⠀⠀⠀⠀⠀⠀⠀⠀⠀⠀⠀⠀⠀⠀⠀⠀⠀⠀⠀⠀⠀⠀⠀⠀⠀⠀⠀⠀⠀⠀⠀⠀⠐⢐⠑⠀⠀⠁⠙⠟⢿⣿⣿⠟⠑⠀⠀⠀⠀⢄⣾⣿⣿⣿⣿⣿⣿⣿⣿⣿⣿⣿⣿⣿⣿⣿⠀⠀⠀⠀⠀⠀⠀⠀⠀⠀⠀⠀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⠀⠀⠀⠀⠀⠀⠀⠀⠀⠀⠀⠀⠀⠀⠀⠀⠀⠀⠀⠀⠀⠀⠀⠀⠀⠀⠀⠀⠀⠀⠀⠀⠀⠀⠀⠀⠀⠀⠁⠀⠀⠀⠀⠀⠉⠁⠀⠀⠀⠀⠀⢄⣾⣿⣿⣿⣿⣿⣿⣿⣿⣿⣿⣿⣿⣿⣿⣿⣿⠀⠀⠀⠀⠀⠀⠀⠀⠀⠀⠀⠀</a:t>
            </a:r>
            <a:br/>
            <a:r>
              <a:t>⠀⠀⠀⠀⠀⠀⠀⠀⠀⠀⠀⠀⠀⠀⠀⠀⠀⠀⠀⠀⠀⠀⠀⠀⠀⣄⣴⣶⣦⣄⢀⠀⠀⠀⠀⠀⠀⠀⠀⠀⠀⠀⠀⠀⠀⠀⠀⠀⠀⠀⣰⣿⣿⣿⣿⣿⣿⣿⣿⣿⣿⣿⣿⣿⣿⣿⣿⣿⣿⠀⠀⠀⠀⠀⠀⠀⠀⠀⠀⠀⠀</a:t>
            </a:r>
            <a:br/>
            <a:r>
              <a:t>⠀⠀⠀⠀⠀⠀⠀⠀⠀⠀⠀⠀⠀⠀⠀⠀⠀⠀⠀⠀⠀⢀⣠⣴⣿⣿⣿⣿⣿⣿⣿⣷⣴⣄⢀⠀⠀⠀⠀⢀⡀⢀⠀⠀⠀⠀⠀⠀⣄⣼⣿⣿⣿⣿⣿⣿⣿⣿⣿⣿⣿⣿⣿⣿⣿⣿⣿⣿⣿⠀⠀⠀⠀⠀⠀⠀⠀⠀⠀⠀⠀</a:t>
            </a:r>
            <a:br/>
            <a:r>
              <a:t>⠀⠀⠀⠀⠀⠀⠀⠀⠀⠀⠀⠀⠀⠀⠀⠀⢀⣠⣴⣶⣾⣿⣿⣿⣿⣿⣿⣿⣿⣿⣿⣿⣿⣿⣿⣷⣷⣾⣿⣿⣿⣿⣷⣷⣦⣴⣷⣾⣿⣿⣿⣿⣿⣿⣿⣿⣿⣿⣿⣿⣿⣿⣿⣿⣿⣿⣿⣿⣿⠀⠀⠀⠀⠀⠀⠀⠀⠀⠀⠀⠀</a:t>
            </a:r>
            <a:br/>
            <a:r>
              <a:t>⠀⠀⠀⠀⠀⠀⠀⠀⠀⠀⠀⠀⠀⢄⣴⣾⣿⣿⣿⣿⣿⣿⣿⣿⣿⣿⣿⣿⣿⣿⣿⣿⣿⣿⣿⣿⣿⣿⣿⣿⣿⣿⣿⣿⣿⣿⣿⣿⣿⣿⣿⣿⣿⣿⣿⣿⣿⣿⣿⣿⣿⣿⣿⣿⣿⣿⣿⣿⣿⠀⠀⠀⠀⠀⠀⠀⠀⠀⠀⠀⠀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⠀⠀⠀⠀⠀⠀⠀⠀⠀⠀⠀⠀⢄⣾⣿⣿⣿⣿⣿⣿⣿⣿⣿⣿⣿⣿⣿⣿⣿⣿⣿⣿⣿⣿⣿⣿⣿⣿⣿⣿⣿⣿⣿⣿⣿⣿⣿⣿⣿⣿⣿⣿⣿⣿⣿⣿⣿⣿⣿⣿⣿⣿⣿⣿⣿⣿⣿⣿⣿⠀⠀⠀⠀⠀⠀⠀⠀⠀⠀⠀⠀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⠀⠀⠀⠀⠀⠀⠀⠀⠀⠀⠀⣵⣿⣿⣿⣿⣿⣿⣿⣿⣿⣿⣿⣿⣿⣿⣿⣿⣿⣿⣿⣿⣿⣿⣿⣿⣿⣿⣿⣿⣿⣿⣿⣿⣿⣿⣿⣿⣿⣿⣿⣿⣿⣿⣿⣿⣿⣿⣿⣿⣿⣿⣿⣿⣿⣿⣿⣿⣿⠀⠀⠀⠀⠀⠀⠀⠀⠀⠀⠀⠀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⠀⠀⠀⠀⠀⠀⠀⠀⠀⠀⠀⣿⣿⣿⣿⣿⣿⡿⢿⠟⠟⠙⢉⠙⠙⠟⢟⢿⣿⣿⣿⣿⣿⣿⣿⣿⣿⣿⣿⣿⣿⣿⣿⣿⣿⣿⣿⣿⣿⣿⣿⣿⣿⣿⣿⣿⣿⣿⣿⣿⣿⣿⣿⣿⣿⣿⣿⣿⣿⠀⠀⠀⠀⠀⠀⠀⠀⠀⠀⠀⠀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⠀⠀⠀⠀⠀⠀⠀⠀⠀⠀⠀⢿⠿⠟⠋⢍⢁⢀⣀⣀⣀⣀⣄⣄⣴⣵⣾⣿⣿⣿⣿⣿⣿⣿⣿⣿⣿⣿⣿⢿⠿⠿⠿⢿⣿⣿⣿⣿⣿⣿⣿⣿⣿⣿⣿⣿⣿⣿⣿⣿⣿⣿⣿⣿⣿⣿⣿⣿⣿⠀⠀⠀⠀⠀⠀⠀⠀⠀⠀⠀⠀</a:t>
            </a:r>
            <a:br/>
            <a:r>
              <a:t>⠀⠀⠀⠀⠀⠀⠀⠀⠀⠀⠀⠀⢀⣄⣴⣷⣿⣿⣿⣿⣿⣿⣿⣿⣿⣿⣿⣿⣿⣿⣿⣿⣿⣿⣿⢟⠙⠁⠀⠀⠀⢁⠀⠁⠁⠘⠝⣿⣿⣿⣿⣿⣿⣿⣿⣿⣿⣿⣿⣿⣿⣿⣿⣿⣿⣿⣿⣿⣿⠀⠀⠀⠀⠀⠀⠀⠀⠀⠀⠀⠀</a:t>
            </a:r>
            <a:br/>
            <a:r>
              <a:t>⠀⠀⠀⠀⠀⠀⠀⠀⠀⠀⠀⣾⣿⣿⣿⣿⣿⣿⣿⣿⣿⣿⣿⣿⣿⣿⣿⣿⣿⣿⣿⡿⠟⠛⢑⠁⠀⠀⠀⠀⠀⠀⠀⠀⠀⠀⢰⣾⣿⣿⣿⣿⣿⣿⣿⣿⣿⣿⣿⣿⣿⣿⣿⣿⣿⣿⣿⣿⣿⠀⠀⠀⠀⠀⠀⠀⠀⠀⠀⠀⠀</a:t>
            </a:r>
            <a:br/>
            <a:r>
              <a:t>⠀⠀⠀⠀⠀⠀⠀⠀⠀⠀⠀⠻⢿⣿⣿⣿⣿⣿⣿⣿⣿⣿⣿⣿⣿⣿⣿⣿⣿⣿⣿⢇⢀⠀⠄⠀⠀⠀⠀⠀⠀⠀⢀⣠⣴⣾⣿⣿⣿⣿⣿⣿⣿⣿⣿⣿⣿⣿⣿⣿⣿⣿⣿⣿⣿⣿⣿⣿⣿⠀⠀⠀⠀⠀⠀⠀⠀⠀⠀⠀⠀</a:t>
            </a:r>
            <a:br/>
            <a:r>
              <a:t>⠀⠀⠀⠀⠀⠀⠀⠀⠀⠀⠀⠀⠀⠁⠉⠙⠛⠟⢿⣿⣿⣿⣿⣿⣿⣿⣿⣿⡿⠟⠑⠀⠀⠀⠀⠀⠀⠀⢀⢀⣄⣴⣾⣿⣿⣿⣿⣿⣿⣿⣿⣿⣿⣿⣿⣿⣿⣿⣿⣿⣿⣿⣿⣿⣿⣿⣿⣿⣿⠀⠀⠀⠀⠀⠀⠀⠀⠀⠀⠀⠀</a:t>
            </a:r>
            <a:br/>
            <a:r>
              <a:t>⠀⠀⠀⠀⠀⠀⠀⠀⠀⠀⠀⠀⠀⠀⠀⠀⠀⠁⠀⠁⠉⠙⠟⠿⢿⠿⠟⠙⠄⠀⠀⠀⠀⠀⠀⣄⣴⣷⣿⣿⣿⣿⣿⣿⣿⣿⣿⣿⣿⣿⣿⣿⣿⣿⣿⣿⣿⣿⣿⣿⣿⣿⣿⣿⣿⣿⣿⣿⣿⠀⠀⠀⠀⠀⠀⠀⠀⠀⠀⠀⠀</a:t>
            </a:r>
            <a:br/>
            <a:r>
              <a:t>⠀⠀⠀⠀⠀⠀⠀⠀⠀⠀⠀⠀⠀⠀⠀⠀⠀⠀⠁⠁⠀⠀⠀⠀⠀⠀⠀⠀⠀⠀⠀⠀⢄⣴⣾⣿⣿⣿⣿⣿⣿⣿⣿⣿⣿⣿⣿⣿⣿⣿⣿⡟⠟⠟⢿⣿⣿⣿⣿⣿⣿⣿⣿⣿⣿⣿⣿⣿⣿⠀⠀⠀⠀⠀⠀⠀⠀⠀⠀⠀⠀</a:t>
            </a:r>
            <a:br/>
            <a:r>
              <a:t>⠀⠀⠀⠀⠀⠀⠀⠀⠀⠀⠀⠀⠀⠀⠀⠀⠀⠀⠀⠀⠀⠀⠀⠀⠀⠀⠀⠀⠀⠀⠀⢱⣿⣿⣿⣿⣿⣿⣿⣿⣿⣿⣿⣿⣿⣿⣿⣿⣿⡟⠕⠁⠀⠀⠀⢕⣿⣿⣿⣿⣿⣿⣿⣿⣿⣿⣿⣿⣿⠀⠀⠀⠀⠀⠀⠀⠀⠀⠀⠀⠀</a:t>
            </a:r>
            <a:br/>
            <a:r>
              <a:t>⠀⠀⠀⠀⠀⠀⠀⠀⠀⠀⠀⠀⠀⠀⠀⠀⠀⠀⠀⠀⠀⠀⠀⠀⠀⠀⠀⠀⠀⠀⠀⠈⠙⢻⣿⣿⣿⣿⣿⣿⣿⣿⣿⣿⣿⣿⣿⣿⣿⣷⢄⠀⠄⢀⢔⣾⣿⣿⣿⣿⣿⣿⣿⣿⣿⣿⣿⣿⣿⠀⠀⠀⠀⠀⠀⠀⠀⠀⠀⠀⠀</a:t>
            </a:r>
            <a:br/>
            <a:r>
              <a:t>⠀⠀⠀⠀⠀⠀⠀⠀⠀⠀⠀⠀⠀⠀⠀⠀⠀⠀⠀⠀⠀⠀⠀⠀⠀⠀⠀⠀⠀⠀⠀⠀⠀⠀⠁⠈⠝⢻⣿⣿⣿⣿⣿⣿⣿⣿⣿⣿⣿⢏⠁⠀⠀⢅⣼⣿⣿⣿⣿⣿⣿⣿⣿⣿⣿⣿⣿⣿⣿⠀⠀⠀⠀⠀⠀⠀⠀⠀⠀⠀⠀</a:t>
            </a:r>
            <a:br/>
            <a:r>
              <a:t>⠀⠀⠀⠀⠀⠀⠀⠀⠀⠀⠀⠀⠀⠀⠀⠀⠀⠀⠀⠀⠀⠀⠀⠀⠀⠀⠀⠀⠀⠀⠀⠀⠀⠀⠀⠀⠀⠀⠅⠙⠟⢿⣿⣿⣿⣿⣿⢟⠃⠀⠀⠀⠀⢱⣿⣿⣿⣿⣿⣿⣿⣿⣿⣿⣿⣿⣿⣿⣿⠀⠀⠀⠀⠀⠀⠀⠀⠀⠀⠀⠀</a:t>
            </a:r>
            <a:br/>
            <a:r>
              <a:t>⠀⠀⠀⠀⠀⠀⠀⠀⠀⠀⠀⠀⠀⠀⠀⠀⠀⠀⠀⠀⠀⠀⠀⠀⠀⠀⠀⠀⠀⠀⠀⠀⠀⠀⠀⠐⢐⠐⠄⠀⠀⠀⠁⠝⠿⠟⠁⠀⠀⠀⠀⠀⣱⣿⣿⣿⣿⣿⣿⣿⣿⣿⣿⣿⣿⣿⣿⣿⣿⠀⠀⠀⠀⠀⠀⠀⠀⠀⠀⠀⠀</a:t>
            </a:r>
            <a:br/>
            <a:r>
              <a:t>⠀⠀⠀⠀⠀⠀⠀⠀⠀⠀⠀⠀⠀⠀⠀⠀⠀⠀⠀⠀⠀⠀⠀⠀⠀⠀⠀⢀⢀⠀⠀⠀⠀⠀⠀⠀⠀⠀⠑⠀⠀⠀⠀⠀⠀⠀⠀⠀⠀⠀⢄⣼⣿⣿⣿⣿⣿⣿⣿⣿⣿⣿⣿⣿⣿⣿⣿⣿⣿⠀⠀⠀⠀⠀⠀⠀⠀⠀⠀⠀⠀</a:t>
            </a:r>
            <a:br/>
            <a:r>
              <a:t>⠀⠀⠀⠀⠀⠀⠀⠀⠀⠀⠀⠀⠀⠀⠀⠀⠀⠀⠀⠀⠀⠀⠀⠀⣀⣴⣷⣿⣿⣦⣄⡄⢀⠀⠀⠀⠀⠀⠀⠀⠀⠀⠀⠀⠀⠀⠀⠀⠀⣰⣿⣿⣿⣿⣿⣿⣿⣿⣿⣿⣿⣿⣿⣿⣿⣿⣿⣿⣿⠀⠀⠀⠀⠀⠀⠀⠀⠀⠀⠀⠀</a:t>
            </a:r>
            <a:br/>
            <a:r>
              <a:t>⠀⠀⠀⠀⠀⠀⠀⠀⠀⠀⠀⠀⠀⠀⠀⠀⠀⠀⠀⠀⢀⣄⣴⣾⣿⣿⣿⣿⣿⣿⣿⣿⣷⣷⣴⣄⣀⣀⣠⣴⣴⣦⣴⣤⣄⣄⣤⣴⣾⣿⣿⣿⣿⣿⣿⣿⣿⣿⣿⣿⣿⣿⣿⣿⣿⣿⣿⣿⣿⠀⠀⠀⠀⠀⠀⠀⠀⠀⠀⠀⠀</a:t>
            </a:r>
            <a:br/>
            <a:r>
              <a:t>⠀⠀⠀⠀⠀⠀⠀⠀⠀⠀⠀⠀⠀⠀⠀⠀⣄⣴⣶⣿⣿⣿⣿⣿⣿⣿⣿⣿⣿⣿⣿⣿⣿⣿⣿⣿⣿⣿⣿⣿⣿⣿⣿⣿⣿⣿⣿⣿⣿⣿⣿⣿⣿⣿⣿⣿⣿⣿⣿⣿⣿⣿⣿⣿⣿⣿⣿⣿⣿⠀⠀⠀⠀⠀⠀⠀⠀⠀⠀⠀⠀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⠀⠀⠀⠀⠀⠀⠀⠀⠀⠀⠀⠀⢀⣠⣴⣾⣿⣿⣿⣿⣿⣿⣿⣿⣿⣿⣿⣿⣿⣿⣿⣿⣿⣿⣿⣿⣿⣿⣿⣿⣿⣿⣿⣿⣿⣿⣿⣿⣿⣿⣿⣿⣿⣿⣿⣿⣿⣿⣿⣿⣿⣿⣿⣿⣿⣿⣿⣿⣿⠀⠀⠀⠀⠀⠀⠀⠀⠀⠀⠀⠀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⠀⠀⠀⠀⠀⠀⠀⠀⠀⠀⠀⣠⣾⣿⣿⣿⣿⣿⣿⣿⣿⣿⣿⣿⣿⣿⣿⣿⣿⣿⣿⣿⣿⣿⣿⣿⣿⣿⣿⣿⣿⣿⣿⣿⣿⣿⣿⣿⣿⣿⣿⣿⣿⣿⣿⣿⣿⣿⣿⣿⣿⣿⣿⣿⣿⣿⣿⣿⣿⠀⠀⠀⠀⠀⠀⠀⠀⠀⠀⠀⠀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⠀⠀⠀⠀⠀⠀⠀⠀⠀⠀⠀⣿⣿⣿⣿⣿⣿⣿⣿⣿⣿⢿⢟⢟⢛⣏⣝⣝⣽⣿⣿⣿⣿⣿⣿⣿⣿⣿⣿⣿⣿⣿⣿⣿⣿⣿⣿⣿⣿⣿⣿⣿⣿⣿⣿⣿⣿⣿⣿⣿⣿⣿⣿⣿⣿⣿⣿⣿⣿⠀⠀⠀⠀⠀⠀⠀⠀⠀⠀⠀⠀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⠀⠀⠀⠀⠀⠀⠀⠀⠀⠀⠀⣿⣿⣿⣿⣿⣿⢿⠟⠋⠁⠀⢐⣜⣿⣿⣿⣿⣿⣿⣿⣿⣿⣿⣿⡿⠿⠿⠟⠟⠻⢿⢿⣿⣿⣿⣿⣿⣿⣿⣿⣿⣿⣿⣿⣿⣿⣿⣿⣿⣿⣿⣿⣿⣿⣿⣿⣿⣿⠀⠀⠀⠀⠀⠀⠀⠀⠀⠀⠀⠀</a:t>
            </a:r>
            <a:br/>
            <a:r>
              <a:t>⠀⠀⠀⠀⠀⠀⠀⠀⠀⠀⠀⠟⠟⢋⠉⢁⣄⣠⣤⣴⣴⣶⣿⣿⣿⣿⣿⣿⣿⣿⣿⣿⢏⠙⠁⠀⠀⠀⠀⠀⠀⢀⠁⠘⢝⣿⣿⣿⣿⣿⣿⣿⣿⣿⣿⣿⣿⣿⣿⣿⣿⣿⣿⣿⣿⣿⣿⣿⣿⠀⠀⠀⠀⠀⠀⠀⠀⠀⠀⠀⠀</a:t>
            </a:r>
            <a:br/>
            <a:r>
              <a:t>⠀⠀⠀⠀⠀⠀⠀⠀⠀⠀⠀⣤⣵⣷⣿⣿⣿⣿⣿⣿⣿⣿⣿⣿⣿⣿⣿⣿⣿⢿⠟⠋⠁⠀⠀⠁⠀⠀⠀⠀⠀⠀⢀⢄⣼⣿⣿⣿⣿⣿⣿⣿⣿⣿⣿⣿⣿⣿⣿⣿⣿⣿⣿⣿⣿⣿⣿⣿⣿⠀⠀⠀⠀⠀⠀⠀⠀⠀⠀⠀⠀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⠀⠀⠀⠀⠀⠀⠀⠀⠀⠀⠀⣿⣿⣿⣿⣿⣿⣿⣿⣿⣿⣿⣿⣿⣿⣿⣿⣿⣯⠕⠀⠄⠀⠀⠄⠀⠀⠀⠀⠀⢠⣵⣿⣿⣿⣿⣿⣿⣿⣿⣿⣿⣿⣿⣿⣿⣿⣿⣿⣿⣿⣿⣿⣿⣿⣿⣿⣿⣿⠀⠀⠀⠀⠀⠀⠀⠀⠀⠀⠀⠀</a:t>
            </a:r>
            <a:br/>
            <a:r>
              <a:t>⠀⠀⠀⠀⠀⠀⠀⠀⠀⠀⠀⠟⠿⢿⢿⣿⣿⣿⣿⣿⣿⣿⣿⣿⣿⣿⣿⢟⠑⠀⠄⠀⠀⠀⠀⢀⣄⣄⣠⣵⣿⣿⣿⣿⣿⣿⡟⢟⢿⢿⣿⣿⣿⣿⣿⣿⣿⣿⣿⣿⣿⣿⣿⣿⣿⣿⣿⣿⣿⠀⠀⠀⠀⠀⠀⠀⠀⠀⠀⠀⠀</a:t>
            </a:r>
            <a:br/>
            <a:r>
              <a:t>⠀⠀⠀⠀⠀⠀⠀⠀⠀⠀⠀⠀⠀⠀⠀⠁⠉⠙⠟⠻⢿⣿⣿⡿⠟⠋⠅⠐⠄⠀⠀⠁⠀⣄⣴⣾⣿⣿⣿⣿⣿⣿⣿⣿⣿⣿⢟⢟⠑⠀⠁⢝⣿⣿⣿⣿⣿⣿⣿⣿⣿⣿⣿⣿⣿⣿⣿⣿⣿⠀⠀⠀⠀⠀⠀⠀⠀⠀⠀⠀⠀</a:t>
            </a:r>
            <a:br/>
            <a:r>
              <a:t>⠀⠀⠀⠀⠀⠀⠀⠀⠀⠀⠀⠀⠀⠀⠀⠀⠀⠀⠀⠁⠀⠀⠀⠀⠀⠀⠀⠀⠀⠀⠀⣰⣾⣿⣿⣿⣿⣿⣿⣿⣿⣿⣿⣿⣿⢏⠁⠀⠀⢰⣷⣿⣿⣿⣿⣿⣿⣿⣿⣿⣿⣿⣿⣿⣿⣿⣿⣿⣿⠀⠀⠀⠀⠀⠀⠀⠀⠀⠀⠀⠀</a:t>
            </a:r>
            <a:br/>
            <a:r>
              <a:t>⠀⠀⠀⠀⠀⠀⠀⠀⠀⠀⠀⠀⠀⠀⠀⠀⠀⠀⠀⠀⠀⠀⠀⠀⠀⠀⠀⠀⠀⠀⢜⣿⣿⣿⣿⣿⣿⣿⣿⣿⣿⣿⣿⣿⣿⡇⠐⠀⢕⣼⣿⣿⣿⣿⣿⣿⣿⣿⣿⣿⣿⣿⣿⣿⣿⣿⣿⣿⣿⠀⠀⠀⠀⠀⠀⠀⠀⠀⠀⠀⠀</a:t>
            </a:r>
            <a:br/>
            <a:r>
              <a:t>⠀⠀⠀⠀⠀⠀⠀⠀⠀⠀⠀⠀⠀⠀⠀⠀⠀⠀⠀⠀⠀⠀⠀⠀⠀⠀⠀⠀⠀⠀⠀⠈⠙⠻⢿⣿⣿⣿⣿⣿⣿⣿⣿⣿⡟⠕⠀⠀⢱⣿⣿⣿⣿⣿⣿⣿⣿⣿⣿⣿⣿⣿⣿⣿⣿⣿⣿⣿⣿⠀⠀⠀⠀⠀⠀⠀⠀⠀⠀⠀⠀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⠀⠀⠀⠀⠀⠀⠀⠀⠀⠀⠀⠀⠀⠀⠀⠀⠀⠀⠀⠀⠀⠀⠀⠀⠀⠀⠀⠀⠀⠀⠀⠀⠀⠀⠀⠀⠙⠟⢿⣿⣿⣿⣿⢟⠑⠀⠀⢕⣿⣿⣿⣿⣿⣿⣿⣿⣿⣿⣿⣿⣿⣿⣿⣿⣿⣿⣿⣿⣿⠀⠀⠀⠀⠀⠀⠀⠀⠀⠀⠀⠀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⠀⠀⠀⠀⠀⠀⠀⠀⠀⠀⠀⠀⠀⠀⠀⠀⠀⠀⠀⠀⠀⠀⠀⠀⠀⠀⠀⠀⠀⠀⠀⠀⠀⠀⠀⠀⠀⠀⠅⢘⠙⠛⠑⠀⠀⠀⢄⣼⣿⣿⣿⣿⣿⣿⣿⣿⣿⣿⣿⣿⣿⣿⣿⣿⣿⣿⣿⣿⣿⠀⠀⠀⠀⠀⠀⠀⠀⠀⠀⠀⠀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⠀⠀⠀⠀⠀⠀⠀⠀⠀⠀⠀⠀⠀⠀⠀⠀⠀⠀⠀⠀⠀⠀⠀⠀⠀⠀⠀⠀⠀⠀⠀⠀⠀⠀⠀⠐⠐⠑⠁⠀⠀⠀⠀⠀⠀⢀⣸⣿⣿⣿⣿⣿⣿⣿⣿⣿⣿⣿⣿⣿⣿⣿⣿⣿⣿⣿⣿⣿⣿⠀⠀⠀⠀⠀⠀⠀⠀⠀⠀⠀⠀</a:t>
            </a:r>
            <a:br/>
            <a:r>
              <a:t>⠀⠀⠀⠀⠀⠀⠀⠀⠀⠀⠀⠀⠀⠀⠀⠀⠀⠀⠀⠀⠀⠀⠀⠀⠀⠀⢀⣀⣄⣄⣀⢀⠀⠀⠀⠀⠐⠀⠁⠀⠀⠀⠀⠀⢔⣾⣿⣿⣿⣿⣿⣿⣿⣿⣿⣿⣿⣿⣿⣿⣿⣿⣿⣿⣿⣿⣿⣿⣿⠀⠀⠀⠀⠀⠀⠀⠀⠀⠀⠀⠀</a:t>
            </a:r>
            <a:br/>
            <a:r>
              <a:t>⠀⠀⠀⠀⠀⠀⠀⠀⠀⠀⠀⠀⠀⠀⠀⠀⠀⠀⠀⠀⠀⠀⠀⠀⣠⣴⣿⣿⣿⣿⣿⣷⣦⣄⢀⢀⠀⠀⠀⢄⣴⣶⣷⣾⣿⣿⣿⣿⣿⣿⣿⣿⣿⣿⣿⣿⣿⣿⣿⣿⣿⣿⣿⣿⣿⣿⣿⣿⣿⠀⠀⠀⠀⠀⠀⠀⠀⠀⠀⠀⠀</a:t>
            </a:r>
            <a:br/>
            <a:r>
              <a:t>⠀⠀⠀⠀⠀⠀⠀⠀⠀⠀⠀⠀⠀⠀⠀⠀⠀⠀⠀⠀⢀⣄⣴⣾⣿⣿⣿⣿⣿⣿⣿⣿⣿⣿⣿⣷⣶⣷⣾⣿⣿⣿⣿⣿⣿⣿⣿⣿⣿⣿⣿⣿⣿⣿⣿⣿⣿⣿⣿⣿⣿⣿⣿⣿⣿⣿⣿⣿⣿⠀⠀⠀⠀⠀⠀⠀⠀⠀⠀⠀⠀</a:t>
            </a:r>
            <a:br/>
            <a:r>
              <a:t>⠀⠀⠀⠀⠀⠀⠀⠀⠀⠀⠀⠀⠀⠄⠀⠀⣠⣴⣶⣾⣿⣿⣿⣿⣿⣿⣿⣿⣿⣿⣿⣿⣿⣿⣿⣿⣿⣿⣿⣿⣿⣿⣿⣿⣿⣿⣿⣿⣿⣿⣿⣿⣿⣿⣿⣿⣿⣿⣿⣿⣿⣿⣿⣿⣿⣿⣿⣿⣿⠀⠀⠀⠀⠀⠀⠀⠀⠀⠀⠀⠀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⠀⠀⠀⠀⠀⠀⠀⠀⠀⠀⠀⠀⠀⢀⣤⣾⣿⣿⣿⣿⣿⣿⣿⣿⣿⣿⣿⣿⣿⣿⣿⣿⣿⣿⣿⣿⣿⣿⣿⣿⣿⣿⣿⣿⣿⣿⣿⣿⣿⣿⣿⣿⣿⣿⣿⣿⣿⣿⣿⣿⣿⣿⣿⣿⣿⣿⣿⣿⣿⠀⠀⠀⠀⠀⠀⠀⠀⠀⠀⠀⠀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⠀⠀⠀⠀⠀⠀⠀⠀⠀⠀⠀⣴⣷⣿⣿⣿⣿⣿⣿⣿⣿⣿⣿⣿⣿⣿⣿⣿⣿⣿⣿⣿⣿⣿⣿⣿⣿⣿⣿⣿⣿⣿⣿⣿⣿⣿⣿⣿⣿⣿⣿⣿⣿⣿⣿⣿⣿⣿⣿⣿⣿⣿⣿⣿⣿⣿⣿⣿⣿⠀⠀⠀⠀⠀⠀⠀⠀⠀⠀⠀⠀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⠀⠀⠀⠀⠀⠀⠀⠀⠀⠀⠀⣿⣿⣿⣿⣿⣿⣿⣿⣿⢟⠟⢙⣝⣽⣿⣿⣿⣿⣿⣿⣿⣿⣿⣿⣿⣿⣿⣿⣿⣿⣿⣿⣿⣿⣿⣿⣿⣿⣿⣿⣿⣿⣿⣿⣿⣿⣿⣿⣿⣿⣿⣿⣿⣿⣿⣿⣿⣿⠀⠀⠀⠀⠀⠀⠀⠀⠀⠀⠀⠀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⠀⠀⠀⠀⠀⠀⠀⠀⠀⠀⠀⣿⣿⣿⣿⣿⣿⣿⡟⠕⠔⢾⣿⣿⣿⣿⣿⣿⣿⣿⣿⣿⣿⣿⢿⠿⠿⠟⠻⢿⢿⢿⣿⣿⣿⣿⣿⣿⣿⣿⣿⣿⣿⣿⣿⣿⣿⣿⣿⣿⣿⣿⣿⣿⣿⣿⣿⣿⣿⠀⠀⠀⠀⠀⠀⠀⠀⠀⠀⠀⠀</a:t>
            </a:r>
            <a:br/>
            <a:r>
              <a:t>⠀⠀⠀⠀⠀⠀⠀⠀⠀⠀⠀⣿⣿⣿⣿⢿⠟⠋⠀⢀⢐⣸⣿⣿⣿⣿⣿⣿⣿⣿⡿⢏⠁⠀⠀⠀⠀⠀⠀⠀⠀⠁⠝⢻⣿⣿⣿⣿⣿⣿⣿⣿⣿⣿⣿⣿⣿⣿⣿⣿⣿⣿⣿⣿⣿⣿⣿⣿⣿⠀⠀⠀⠀⠀⠀⠀⠀⠀⠀⠀⠀</a:t>
            </a:r>
            <a:br/>
            <a:r>
              <a:t>⠀⠀⠀⠀⠀⠀⠀⠀⠀⠀⠀⠙⠙⢁⣁⣠⣴⣶⣾⣿⣿⣿⣿⣿⣿⣿⣿⣿⢿⠟⠑⠀⠀⠀⠀⠀⠀⠀⠀⠀⠀⢀⣱⣿⣿⣿⣿⣿⣿⣿⣿⣿⣿⣿⣿⣿⣿⣿⣿⣿⣿⣿⣿⣿⣿⣿⣿⣿⣿⠀⠀⠀⠀⠀⠀⠀⠀⠀⠀⠀⠀</a:t>
            </a:r>
            <a:br/>
            <a:r>
              <a:t>⠀⠀⠀⠀⠀⠀⠀⠀⠀⠀⠀⣴⣾⣿⣿⣿⣿⣿⣿⣿⣿⣿⣿⣿⣿⣿⣿⡧⠄⠄⠄⠄⠀⠀⠄⠀⠀⠀⢀⢰⣾⣿⣿⣿⣿⣿⣿⣿⣿⣿⣿⣿⣿⣿⣿⣿⣿⣿⣿⣿⣿⣿⣿⣿⣿⣿⣿⣿⣿⠀⠀⠀⠀⠀⠀⠀⠀⠀⠀⠀⠀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⠀⠀⠀⠀⠀⠀⠀⠀⠀⠀⠀⣿⣿⣿⣿⣿⣿⣿⣿⣿⣿⣿⣿⣿⣿⣿⢟⠑⠀⠀⠄⠀⠀⠀⢀⣄⣄⣤⣷⣿⣿⣿⣿⣿⣿⡟⠕⠈⢝⣿⣿⣿⣿⣿⣿⣿⣿⣿⣿⣿⣿⣿⣿⣿⣿⣿⣿⣿⣿⠀⠀⠀⠀⠀⠀⠀⠀⠀⠀⠀⠀</a:t>
            </a:r>
            <a:br/>
            <a:r>
              <a:t>⠀⠀⠀⠀⠀⠀⠀⠀⠀⠀⠀⠁⠉⠙⠙⠟⢿⣿⣿⣿⣿⣿⣿⡿⠟⠑⠄⢐⢄⠀⠀⠀⢅⣴⣾⣿⣿⣿⣿⣿⣿⡿⢟⠟⠙⢅⢄⣱⣾⣿⣿⣿⣿⣿⣿⣿⣿⣿⣿⣿⣿⣿⣿⣿⣿⣿⣿⣿⣿⠀⠀⠀⠀⠀⠀⠀⠀⠀⠀⠀⠀</a:t>
            </a:r>
            <a:br/>
            <a:r>
              <a:t>⠀⠀⠀⠀⠀⠀⠀⠀⠀⠀⠀⠀⠀⠀⠀⠀⠀⠀⠁⠈⠉⠉⠁⠀⠀⠀⠀⠀⠀⠀⢄⣵⣿⣿⣿⣿⣿⣿⣿⣿⣿⡇⢐⠔⢱⣿⣿⣿⣿⣿⣿⣿⣿⣿⣿⣿⣿⣿⣿⣿⣿⣿⣿⣿⣿⣿⣿⣿⣿⠀⠀⠀⠀⠀⠀⠀⠀⠀⠀⠀⠀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⠀⠀⠀⠀⠀⠀⠀⠀⠀⠀⠀⠀⠀⠀⠀⠀⠀⠀⠀⠀⠀⠀⠀⠀⠀⠀⠀⠀⠀⠀⢺⣿⣿⣿⣿⣿⣿⣿⣿⣿⡟⠑⢄⢱⣿⣿⣿⣿⣿⣿⣿⣿⣿⣿⣿⣿⣿⣿⣿⣿⣿⣿⣿⣿⣿⣿⣿⣿⣿⠀⠀⠀⠀⠀⠀⠀⠀⠀⠀⠀⠀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⠀⠀⠀⠀⠀⠀⠀⠀⠀⠀⠀⠀⠀⠀⠀⠀⠀⠀⠀⠀⠀⠀⠀⠀⠀⠀⠀⠀⠀⠀⠀⠙⠙⠟⠻⢿⣿⣿⣿⢏⠑⠀⢀⢜⣿⣿⣿⣿⣿⣿⣿⣿⣿⣿⣿⣿⣿⣿⣿⣿⣿⣿⣿⣿⣿⣿⣿⣿⣿⠀⠀⠀⠀⠀⠀⠀⠀⠀⠀⠀⠀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⠀⠀⠀⠀⠀⠀⠀⠀⠀⠀⠀⠀⠀⠀⠀⠀⠀⠀⠀⠀⠀⠀⠀⠀⠀⠀⠀⠀⠀⠀⠀⠀⠀⠀⠀⠀⢘⠙⠑⠀⢀⠀⢕⣾⣿⣿⣿⣿⣿⣿⣿⣿⣿⣿⣿⣿⣿⣿⣿⣿⣿⣿⣿⣿⣿⣿⣿⣿⣿⠀⠀⠀⠀⠀⠀⠀⠀⠀⠀⠀⠀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⠀⠀⠀⠀⠀⠀⠀⠀⠀⠀⠀⠀⠀⠀⠀⠀⠀⠀⠀⠀⠀⠀⠀⠀⠀⠀⠀⠀⠀⠀⠀⠀⠀⠀⠀⠀⠀⠀⢀⢀⠁⢀⢱⣿⣿⣿⣿⣿⣿⣿⣿⣿⣿⣿⣿⣿⣿⣿⣿⣿⣿⣿⣿⣿⣿⣿⣿⣿⣿⠀⠀⠀⠀⠀⠀⠀⠀⠀⠀⠀⠀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⠀⠀⠀⠀⠀⠀⠀⠀⠀⠀⠀⠀⠀⠀⠀⠀⠀⠀⠀⠀⠀⠀⠀⠀⠀⠀⠀⠀⠀⠀⠀⠀⠁⠀⠀⢀⢐⠕⠐⢄⢔⣵⣿⣿⣿⣿⣿⣿⣿⣿⣿⣿⣿⣿⣿⣿⣿⣿⣿⣿⣿⣿⣿⣿⣿⣿⣿⣿⣿⠀⠀⠀⠀⠀⠀⠀⠀⠀⠀⠀⠀</a:t>
            </a:r>
            <a:br/>
            <a:r>
              <a:t>⠀⠀⠀⠀⠀⠀⠀⠀⠀⠀⠀⠀⠀⠀⠀⠀⠀⠀⠀⠀⠀⠀⠀⠀⠀⠀⢀⣄⣴⣴⣄⡀⠀⠀⠀⠀⠐⠄⢔⣵⣿⣿⣿⣿⣿⣿⣿⣿⣿⣿⣿⣿⣿⣿⣿⣿⣿⣿⣿⣿⣿⣿⣿⣿⣿⣿⣿⣿⣿⠀⠀⠀⠀⠀⠀⠀⠀⠀⠀⠀⠀</a:t>
            </a:r>
            <a:br/>
            <a:r>
              <a:t>⠀⠀⠀⠀⠀⠀⠀⠀⠀⠀⠀⠀⠀⠀⠀⠀⠀⠀⠀⠀⠀⠀⠀⢀⣠⣾⣿⣿⣿⣿⣿⣿⣿⣷⣴⣵⣷⣷⣿⣿⣿⣿⣿⣿⣿⣿⣿⣿⣿⣿⣿⣿⣿⣿⣿⣿⣿⣿⣿⣿⣿⣿⣿⣿⣿⣿⣿⣿⣿⠀⠀⠀⠀⠀⠀⠀⠀⠀⠀⠀⠀</a:t>
            </a:r>
            <a:br/>
            <a:r>
              <a:t>⠀⠀⠀⠀⠀⠀⠀⠀⠀⠀⠀⠀⠀⠀⠀⠀⠀⠀⠀⠀⢀⣄⣴⣾⣿⣿⣿⣿⣿⣿⣿⣿⣿⣿⣿⣿⣿⣿⣿⣿⣿⣿⣿⣿⣿⣿⣿⣿⣿⣿⣿⣿⣿⣿⣿⣿⣿⣿⣿⣿⣿⣿⣿⣿⣿⣿⣿⣿⣿⠀⠀⠀⠀⠀⠀⠀⠀⠀⠀⠀⠀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⠀⠀⠀⠀⠀⠀⠀⠀⠀⠀⠀⠀⠀⠀⠀⠀⢀⣠⣴⣷⣿⣿⣿⣿⣿⣿⣿⣿⣿⣿⣿⣿⣿⣿⣿⣿⣿⣿⣿⣿⣿⣿⣿⣿⣿⣿⣿⣿⣿⣿⣿⣿⣿⣿⣿⣿⣿⣿⣿⣿⣿⣿⣿⣿⣿⣿⣿⣿⣿⠀⠀⠀⠀⠀⠀⠀⠀⠀⠀⠀⠀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⠀⠀⠀⠀⠀⠀⠀⠀⠀⠀⠀⠀⠀⠀⢀⣴⣾⣿⣿⣿⣿⣿⣿⣿⣿⣿⣿⣿⣿⣿⣿⣿⣿⣿⣿⣿⣿⣿⣿⣿⣿⣿⣿⣿⣿⣿⣿⣿⣿⣿⣿⣿⣿⣿⣿⣿⣿⣿⣿⣿⣿⣿⣿⣿⣿⣿⣿⣿⣿⠀⠀⠀⠀⠀⠀⠀⠀⠀⠀⠀⠀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⠀⠀⠀⠀⠀⠀⠀⠀⠀⠀⠀⣀⣰⣾⣿⣿⣿⣿⣿⣿⣿⣿⣿⣿⣿⣿⣿⣿⣿⣿⣿⣿⣿⣿⣿⣿⣿⣿⣿⣿⣿⣿⣿⣿⣿⣿⣿⣿⣿⣿⣿⣿⣿⣿⣿⣿⣿⣿⣿⣿⣿⣿⣿⣿⣿⣿⣿⣿⣿⠀⠀⠀⠀⠀⠀⠀⠀⠀⠀⠀⠀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⠀⠀⠀⠀⠀⠀⠀⠀⠀⠀⠀⣿⣿⣿⣿⣿⣿⣿⣿⡿⠕⣵⣶⣷⣿⣿⣿⣿⣿⣿⣿⣿⣿⡿⢿⠿⠿⢿⣿⣿⣿⣿⣿⣿⣿⣿⣿⣿⣿⣿⣿⣿⣿⣿⣿⣿⣿⣿⣿⣿⣿⣿⣿⣿⣿⣿⣿⣿⣿⠀⠀⠀⠀⠀⠀⠀⠀⠀⠀⠀⠀</a:t>
            </a:r>
            <a:br/>
            <a:r>
              <a:t>⠀⠀⠀⠀⠀⠀⠀⠀⠀⠀⠀⣿⣿⣿⣿⣿⣿⣿⡟⠑⠀⢸⣿⣿⣿⣿⣿⣿⣿⡟⠙⠁⠁⠀⠀⠀⠀⠀⠀⠁⠙⢻⣿⣿⣿⣿⣿⣿⣿⣿⣿⣿⣿⣿⣿⣿⣿⣿⣿⣿⣿⣿⣿⣿⣿⣿⣿⣿⣿⠀⠀⠀⠀⠀⠀⠀⠀⠀⠀⠀⠀</a:t>
            </a:r>
            <a:br/>
            <a:r>
              <a:t>⠀⠀⠀⠀⠀⠀⠀⠀⠀⠀⠀⣿⣿⣿⢿⠿⠟⠙⢁⣅⣴⣷⣿⣿⣿⣿⣿⢿⠏⠁⠀⠀⠀⠀⠀⠀⠀⠀⠀⠀⢀⣸⣿⣿⣿⣿⣿⣿⣿⣿⣿⣿⣿⣿⣿⣿⣿⣿⣿⣿⣿⣿⣿⣿⣿⣿⣿⣿⣿⠀⠀⠀⠀⠀⠀⠀⠀⠀⠀⠀⠀</a:t>
            </a:r>
            <a:br/>
            <a:r>
              <a:t>⠀⠀⠀⠀⠀⠀⠀⠀⠀⠀⠀⠉⢁⣄⣠⣴⣷⣾⣿⣿⣿⣿⣿⣿⣿⣟⡑⠀⠀⠀⠀⠀⠀⠀⠀⠀⠀⢄⣴⣾⣿⣟⢟⣿⣿⣿⣿⣿⣿⣿⣿⣿⣿⣿⣿⣿⣿⣿⣿⣿⣿⣿⣿⣿⣿⣿⣿⣿⣿⠀⠀⠀⠀⠀⠀⠀⠀⠀⠀⠀⠀</a:t>
            </a:r>
            <a:br/>
            <a:r>
              <a:t>⠀⠀⠀⠀⠀⠀⠀⠀⠀⠀⠀⣷⣿⣿⣿⣿⣿⣿⣿⣿⣿⣿⣿⣿⣿⢟⠁⠀⠀⠀⠀⠀⠀⠀⢀⣀⡄⢵⠟⢟⣝⣿⣿⣿⣿⣿⣿⣿⣿⣿⣿⣿⣿⣿⣿⣿⣿⣿⣿⣿⣿⣿⣿⣿⣿⣿⣿⣿⣿⠀⠀⠀⠀⠀⠀⠀⠀⠀⠀⠀⠀</a:t>
            </a:r>
            <a:br/>
            <a:r>
              <a:t>⠀⠀⠀⠀⠀⠀⠀⠀⠀⠀⠀⠿⠿⢿⢿⣿⣿⣿⣿⣿⣿⣿⣿⢟⠑⠀⠀⠀⢔⠐⠀⢁⣰⣾⣿⡟⢕⢱⣷⣿⣿⣿⣿⣿⣿⣿⣿⣿⣿⣿⣿⣿⣿⣿⣿⣿⣿⣿⣿⣿⣿⣿⣿⣿⣿⣿⣿⣿⣿⠀⠀⠀⠀⠀⠀⠀⠀⠀⠀⠀⠀</a:t>
            </a:r>
            <a:br/>
            <a:r>
              <a:t>⠀⠀⠀⠀⠀⠀⠀⠀⠀⠀⠀⠀⠀⠀⠀⠁⠙⠙⠛⠛⠛⠙⠁⠀⠀⠀⠀⠀⠀⠀⣱⣿⣿⣿⡟⢕⢕⣸⣿⣿⣿⣿⣿⣿⣿⣿⣿⣿⣿⣿⣿⣿⣿⣿⣿⣿⣿⣿⣿⣿⣿⣿⣿⣿⣿⣿⣿⣿⣿⠀⠀⠀⠀⠀⠀⠀⠀⠀⠀⠀⠀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⠀⠀⠀⠀⠀⠀⠀⠀⠀⠀⠀⠀⠀⠀⠀⠀⠀⠀⠀⠀⠀⠀⠀⠀⠀⠀⠀⠀⠀⠑⢿⣿⣿⡟⠕⠀⠕⢹⣿⣿⣿⣿⣿⣿⣿⣿⣿⣿⣿⣿⣿⣿⣿⣿⣿⣿⣿⣿⣿⣿⣿⣿⣿⣿⣿⣿⣿⣿⣿⠀⠀⠀⠀⠀⠀⠀⠀⠀⠀⠀⠀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⠀⠀⠀⠀⠀⠀⠀⠀⠀⠀⠀⠀⠀⠀⠀⠀⠀⠀⠀⠀⠀⠀⠀⠀⠀⠀⠀⠀⠀⠀⠀⠈⠁⠁⠀⠀⢑⢺⣿⣿⣿⣿⣿⣿⣿⣿⣿⣿⣿⣿⣿⣿⣿⣿⣿⣿⣿⣿⣿⣿⣿⣿⣿⣿⣿⣿⣿⣿⣿⠀⠀⠀⠀⠀⠀⠀⠀⠀⠀⠀⠀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⠀⠀⠀⠀⠀⠀⠀⠀⠀⠀⠀⠀⠀⠀⠀⠀⠀⠀⠀⠀⠀⠀⠀⠀⠀⠀⠀⠀⠀⠀⠀⠀⠀⠀⠀⠀⠀⢜⣿⣿⣿⣿⣿⣿⣿⣿⣿⣿⣿⣿⣿⣿⣿⣿⣿⣿⣿⣿⣿⣿⣿⣿⣿⣿⣿⣿⣿⣿⣿⠀⠀⠀⠀⠀⠀⠀⠀⠀⠀⠀⠀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⠀⠀⠀⠀⠀⠀⠀⠀⠀⠀⠀⠀⠀⠀⠀⠀⠀⠀⠀⠀⠀⠀⠀⠀⠀⠀⠀⠀⠀⠀⠀⠀⠀⠀⠀⠀⠀⢜⣿⣿⣿⣿⣿⣿⣿⣿⣿⣿⣿⣿⣿⣿⣿⣿⣿⣿⣿⣿⣿⣿⣿⣿⣿⣿⣿⣿⣿⣿⣿⠀⠀⠀⠀⠀⠀⠀⠀⠀⠀⠀⠀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⠀⠀⠀⠀⠀⠀⠀⠀⠀⠀⠀⠀⠀⠀⠀⠀⠀⠀⠀⠀⠀⠀⠀⠀⠀⠀⠀⠀⠀⠀⠀⠀⠀⠀⠀⢄⢔⣵⣿⣿⣿⣿⣿⣿⣿⣿⣿⣿⣿⣿⣿⣿⣿⣿⣿⣿⣿⣿⣿⣿⣿⣿⣿⣿⣿⣿⣿⣿⣿⠀⠀⠀⠀⠀⠀⠀⠀⠀⠀⠀⠀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⠀⠀⠀⠀⠀⠀⠀⠀⠀⠀⠀⠀⠀⠀⠀⠀⠀⠀⠀⠀⠀⠀⠀⠀⠀⠀⠀⢀⣠⣴⣴⣤⣤⣴⣴⣷⣿⣿⣿⣿⣿⣿⣿⣿⣿⣿⣿⣿⣿⣿⣿⣿⣿⣿⣿⣿⣿⣿⣿⣿⣿⣿⣿⣿⣿⣿⣿⣿⣿⠀⠀⠀⠀⠀⠀⠀⠀⠀⠀⠀⠀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⠀⠀⠀⠀⠀⠀⠀⠀⠀⠀⠀⠀⠀⠀⠀⠀⠀⠀⠀⠀⠀⠀⠀⠀⣄⣴⣾⣿⣿⣿⣿⣿⣿⣿⣿⣿⣿⣿⣿⣿⣿⣿⣿⣿⣿⣿⣿⣿⣿⣿⣿⣿⣿⣿⣿⣿⣿⣿⣿⣿⣿⣿⣿⣿⣿⣿⣿⣿⣿⠀⠀⠀⠀⠀⠀⠀⠀⠀⠀⠀⠀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⠀⠀⠀⠀⠀⠀⠀⠀⠀⠀⠀⠀⠀⠀⠀⠀⠀⠀⠀⠀⠀⣄⣴⣾⣿⣿⣿⣿⣿⣿⣿⣿⣿⣿⣿⣿⣿⣿⣿⣿⣿⣿⣿⣿⣿⣿⣿⣿⣿⣿⣿⣿⣿⣿⣿⣿⣿⣿⣿⣿⣿⣿⣿⣿⣿⣿⣿⣿⣿⠀⠀⠀⠀⠀⠀⠀⠀⠀⠀⠀⠀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⠀⠀⠀⠀⠀⠀⠀⠀⠀⠀⠀⠀⠀⠀⠀⠀⠀⢀⣄⣴⣾⣿⣿⣿⣿⣿⣿⣿⣿⣿⣿⣿⣿⣿⣿⣿⣿⣿⣿⣿⣿⣿⣿⣿⣿⣿⣿⣿⣿⣿⣿⣿⣿⣿⣿⣿⣿⣿⣿⣿⣿⣿⣿⣿⣿⣿⣿⣿⣿⠀⠀⠀⠀⠀⠀⠀⠀⠀⠀⠀⠀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⠀⠀⠀⠀⠀⠀⠀⠀⠀⠀⠀⠀⠀⠀⠀⢄⣴⣿⣿⣿⣿⣿⣿⣿⣿⣿⣿⣿⣿⣿⣿⣿⣿⣿⣿⣿⣿⣿⣿⣿⣿⣿⣿⣿⣿⣿⣿⣿⣿⣿⣿⣿⣿⣿⣿⣿⣿⣿⣿⣿⣿⣿⣿⣿⣿⣿⣿⣿⣿⠀⠀⠀⠀⠀⠀⠀⠀⠀⠀⠀⠀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⠀⠀⠀⠀⠀⠀⠀⠀⠀⠀⠀⠀⢀⣰⣾⣿⣿⣿⣿⣿⣿⣿⣿⣿⣿⣿⣿⣿⣿⣿⣿⣿⣿⣿⣿⣿⣿⣿⣿⣿⣿⣿⣿⣿⣿⣿⣿⣿⣿⣿⣿⣿⣿⣿⣿⣿⣿⣿⣿⣿⣿⣿⣿⣿⣿⣿⣿⣿⣿⠀⠀⠀⠀⠀⠀⠀⠀⠀⠀⠀⠀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⠀⠀⠀⠀⠀⠀⠀⠀⠀⠀⠀⣿⣿⣿⣿⣿⣿⣿⣿⣿⣿⣿⣿⢿⠟⢋⣍⠍⠁⠉⠉⠁⠁⠁⠈⠙⠙⠙⢻⣿⣿⣿⣿⣿⣿⣿⣿⣿⣿⣿⣿⣿⣿⣿⣿⣿⣿⣿⣿⣿⣿⣿⣿⣿⣿⣿⣿⣿⣿⠀⠀⠀⠀⠀⠀⠀⠀⠀⠀⠀⠀</a:t>
            </a:r>
            <a:br/>
            <a:r>
              <a:t>⠀⠀⠀⠀⠀⠀⠀⠀⠀⠀⠀⣿⣿⣿⣿⣿⣿⣿⣿⣿⣿⢟⠕⠀⠀⠕⠁⠀⠀⠀⠀⠀⠀⠀⠀⠀⠀⠀⢔⣿⣿⣿⣿⣿⣿⣿⣿⣿⣿⣿⣿⣿⣿⣿⣿⣿⣿⣿⣿⣿⣿⣿⣿⣿⣿⣿⣿⣿⣿⠀⠀⠀⠀⠀⠀⠀⠀⠀⠀⠀⠀</a:t>
            </a:r>
            <a:br/>
            <a:r>
              <a:t>⠀⠀⠀⠀⠀⠀⠀⠀⠀⠀⠀⣿⣿⣿⣿⣿⣿⣿⢿⠟⠑⠀⠁⠁⠁⠀⠀⠀⠀⠀⠀⠀⠀⠀⠀⢄⣱⣷⣿⣿⣿⣿⣿⣿⣿⣿⣿⣿⣿⣿⣿⣿⣿⣿⣿⣿⣿⣿⣿⣿⣿⣿⣿⣿⣿⣿⣿⣿⣿⠀⠀⠀⠀⠀⠀⠀⠀⠀⠀⠀⠀</a:t>
            </a:r>
            <a:br/>
            <a:r>
              <a:t>⠀⠀⠀⠀⠀⠀⠀⠀⠀⠀⠀⣿⡿⠿⠟⠛⠙⠁⠀⠀⠀⢀⣠⢔⠀⠀⠀⠀⠀⠀⠀⠄⠀⠀⢀⣼⣿⣿⣿⣿⣿⣿⣿⣿⣿⣿⣿⣿⣿⣿⣿⣿⣿⣿⣿⣿⣿⣿⣿⣿⣿⣿⣿⣿⣿⣿⣿⣿⣿⠀⠀⠀⠀⠀⠀⠀⠀⠀⠀⠀⠀</a:t>
            </a:r>
            <a:br/>
            <a:r>
              <a:t>⠀⠀⠀⠀⠀⠀⠀⠀⠀⠀⠀⠁⢀⠀⢀⣴⣷⣿⢕⠀⠀⠜⠏⠁⠀⠀⠀⠀⢀⢐⢀⣰⣾⣿⣿⣿⣿⣿⣿⣿⣿⣿⣿⣿⣿⣿⣿⣿⣿⣿⣿⣿⣿⣿⣿⣿⣿⣿⣿⣿⣿⣿⣿⣿⣿⣿⣿⣿⣿⠀⠀⠀⠀⠀⠀⠀⠀⠀⠀⠀⠀</a:t>
            </a:r>
            <a:br/>
            <a:r>
              <a:t>⠀⠀⠀⠀⠀⠀⠀⠀⠀⠀⠀⠀⢠⢵⣿⣿⣿⣿⢕⠀⠀⠀⠀⠀⠀⠀⠀⠀⠀⢰⣿⣿⣿⣿⣿⣿⣿⣿⣿⣿⣿⣿⣿⣿⣿⣿⣿⣿⣿⣿⣿⣿⣿⣿⣿⣿⣿⣿⣿⣿⣿⣿⣿⣿⣿⣿⣿⣿⣿⠀⠀⠀⠀⠀⠀⠀⠀⠀⠀⠀⠀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⠀⠀⠀⠀⠀⠀⠀⠀⠀⠀⠀⠀⠀⠀⠈⠉⠉⠁⠀⠀⠀⠀⠀⠀⠀⠀⠀⠀⠀⠜⢿⣿⣿⣿⣿⣿⣿⣿⣿⣿⣿⣿⣿⣿⣿⣿⣿⣿⣿⣿⣿⣿⣿⣿⣿⣿⣿⣿⣿⣿⣿⣿⣿⣿⣿⣿⣿⣿⣿⠀⠀⠀⠀⠀⠀⠀⠀⠀⠀⠀⠀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⠀⠀⠀⠀⠀⠀⠀⠀⠀⠀⠀⠀⠀⠀⠀⠀⠀⠀⠀⠀⠀⠀⠀⠀⠀⠀⠀⠀⠀⠀⠀⠀⠀⠁⠉⠙⠛⢻⣿⣿⣿⣿⣿⣿⣿⣿⣿⣿⣿⣿⣿⣿⣿⣿⣿⣿⣿⣿⣿⣿⣿⣿⣿⣿⣿⣿⣿⣿⣿⠀⠀⠀⠀⠀⠀⠀⠀⠀⠀⠀⠀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⠀⠀⠀⠀⠀⠀⠀⠀⠀⠀⠀⠀⠀⠀⠀⠀⠀⠀⠀⠀⠀⠀⠀⠀⠀⠀⠀⠀⠀⠀⠀⠀⠀⠀⠀⠀⠀⢕⣿⣿⣿⣿⣿⣿⣿⣿⣿⣿⣿⣿⣿⣿⣿⣿⣿⣿⣿⣿⣿⣿⣿⣿⣿⣿⣿⣿⣿⣿⣿⠀⠀⠀⠀⠀⠀⠀⠀⠀⠀⠀⠀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⠀⠀⠀⠀⠀⠀⠀⠀⠀⠀⠀⠀⠀⠀⠀⠀⠀⠀⠀⠀⠀⠀⠀⠀⠀⠀⠀⠀⠀⠀⠀⠀⠀⠀⠀⢀⣵⣿⣿⣿⣿⣿⣿⣿⣿⣿⣿⣿⣿⣿⣿⣿⣿⣿⣿⣿⣿⣿⣿⣿⣿⣿⣿⣿⣿⣿⣿⣿⣿⠀⠀⠀⠀⠀⠀⠀⠀⠀⠀⠀⠀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⠀⠀⠀⠀⠀⠀⠀⠀⠀⠀⠀⠀⠀⠀⠀⠀⠀⠀⠀⠀⠀⠀⠀⠀⠀⠀⠀⠀⠀⠀⠀⠀⣄⣴⣷⣿⣿⣿⣿⣿⣿⣿⣿⣿⣿⣿⣿⣿⣿⣿⣿⣿⣿⣿⣿⣿⣿⣿⣿⣿⣿⣿⣿⣿⣿⣿⣿⣿⣿⠀⠀⠀⠀⠀⠀⠀⠀⠀⠀⠀⠀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⠀⠀⠀⠀⠀⠀⠀⠀⠀⠀⠀⠀⠀⠀⠀⠀⠀⠀⠀⠀⠀⠀⠀⠀⠀⠀⠀⠀⢀⣠⣷⣿⣿⣿⣿⣿⣿⣿⣿⣿⣿⣿⣿⣿⣿⣿⣿⣿⣿⣿⣿⣿⣿⣿⣿⣿⣿⣿⣿⣿⣿⣿⣿⣿⣿⣿⣿⣿⣿⠀⠀⠀⠀⠀⠀⠀⠀⠀⠀⠀⠀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⠀⠀⠀⠀⠀⠀⠀⠀⠀⠀⠀⠀⠀⠀⠀⠀⠀⠀⠀⠀⠀⠀⠀⠀⠀⢄⣴⣾⣿⣿⣿⣿⣿⣿⣿⣿⣿⣿⣿⣿⣿⣿⣿⣿⣿⣿⣿⣿⣿⣿⣿⣿⣿⣿⣿⣿⣿⣿⣿⣿⣿⣿⣿⣿⣿⣿⣿⣿⣿⠀⠀⠀⠀⠀⠀⠀⠀⠀⠀⠀⠀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⠀⠀⠀⠀⠀⠀⠀⠀⠀⠀⠀⠀⠀⠀⠀⠀⠀⠀⠀⠀⠀⢀⣄⣴⣾⣿⣿⣿⣿⣿⣿⣿⣿⣿⣿⣿⣿⣿⣿⣿⣿⣿⣿⣿⣿⣿⣿⣿⣿⣿⣿⣿⣿⣿⣿⣿⣿⣿⣿⣿⣿⣿⣿⣿⣿⣿⣿⣿⣿⠀⠀⠀⠀⠀⠀⠀⠀⠀⠀⠀⠀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⠀⠀⠀⠀⠀⠀⠀⠀⠀⠀⠀⠀⠀⠀⠀⠀⠀⠀⣄⣴⣷⣿⣿⣿⣿⣿⣿⣿⣿⣿⣿⣿⣿⣿⣿⣿⣿⣿⣿⣿⣿⣿⣿⣿⣿⣿⣿⣿⣿⣿⣿⣿⣿⣿⣿⣿⣿⣿⣿⣿⣿⣿⣿⣿⣿⣿⣿⣿⣿⠀⠀⠀⠀⠀⠀⠀⠀⠀⠀⠀⠀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⠀⠀⠀⠀⠀⠀⠀⠀⠀⠀⠀⠀⠀⠀⠀⢀⣠⣾⣿⣿⣿⣿⣿⣿⣿⣿⣿⣿⣿⣿⣿⣿⣿⣿⣿⣿⣿⣿⣿⣿⣿⣿⣿⣿⣿⣿⣿⣿⣿⣿⣿⣿⣿⣿⣿⣿⣿⣿⣿⣿⣿⣿⣿⣿⣿⣿⣿⣿⣿⠀⠀⠀⠀⠀⠀⠀⠀⠀⠀⠀⠀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⠀⠀⠀⠀⠀⠀⠀⠀⠀⠀⠀⠀⠀⢀⣠⣾⣿⣿⣿⣿⣿⣿⣿⣿⣿⣿⣿⣿⣿⣿⣿⣿⣿⣿⣿⣿⣿⣿⣿⣿⣿⣿⣿⣿⣿⣿⣿⣿⣿⣿⣿⣿⣿⣿⣿⣿⣿⣿⣿⣿⣿⣿⣿⣿⣿⣿⣿⣿⣿⠀⠀⠀⠀⠀⠀⠀⠀⠀⠀⠀⠀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⠀⠀⠀⠀⠀⠀⠀⠀⠀⠀⠀⣿⣿⣿⣿⣿⣿⣿⡿⢟⢱⣷⣿⣿⣿⣿⡿⠿⠟⠋⠉⠉⠉⠉⠙⠙⠟⢿⣿⣿⣿⣿⣿⣿⣿⣿⣿⣿⣿⣿⣿⣿⣿⣿⣿⣿⣿⣿⣿⣿⣿⣿⣿⣿⣿⣿⣿⣿⣿⠀⠀⠀⠀⠀⠀⠀⠀⠀⠀⠀⠀</a:t>
            </a:r>
            <a:br/>
            <a:r>
              <a:t>⠀⠀⠀⠀⠀⠀⠀⠀⠀⠀⠀⣿⣿⣿⣿⣿⣿⡟⠑⠀⠀⠘⢿⣿⣿⢇⠀⠀⠀⠀⠀⠀⠀⠀⠀⠀⠀⢁⣺⣿⣿⣿⣿⣿⣿⣿⣿⣿⣿⣿⣿⣿⣿⣿⣿⣿⣿⣿⣿⣿⣿⣿⣿⣿⣿⣿⣿⣿⣿⠀⠀⠀⠀⠀⠀⠀⠀⠀⠀⠀⠀</a:t>
            </a:r>
            <a:br/>
            <a:r>
              <a:t>⠀⠀⠀⠀⠀⠀⠀⠀⠀⠀⠀⣿⣿⣿⣿⡿⠟⠑⠀⠀⠀⠀⢘⠟⠋⠁⠀⠀⠀⠀⠀⠀⠀⠀⠀⢄⣴⣾⣿⣿⣿⣿⣿⣿⣿⣿⣿⣿⣿⣿⣿⣿⣿⣿⣿⣿⣿⣿⣿⣿⣿⣿⣿⣿⣿⣿⣿⣿⣿⠀⠀⠀⠀⠀⠀⠀⠀⠀⠀⠀⠀</a:t>
            </a:r>
            <a:br/>
            <a:r>
              <a:t>⠀⠀⠀⠀⠀⠀⠀⠀⠀⠀⠀⣿⢿⠟⠙⠁⠐⠀⠀⠀⣠⣷⣧⠄⠀⠀⠀⠀⠀⠀⠀⢄⠀⠀⣡⣿⣿⣿⣿⣿⣿⣿⣿⣿⣿⣿⣿⣿⣿⣿⣿⣿⣿⣿⣿⣿⣿⣿⣿⣿⣿⣿⣿⣿⣿⣿⣿⣿⣿⠀⠀⠀⠀⠀⠀⠀⠀⠀⠀⠀⠀</a:t>
            </a:r>
            <a:br/>
            <a:r>
              <a:t>⠀⠀⠀⠀⠀⠀⠀⠀⠀⠀⠀⠀⠀⢀⣰⣷⡇⠀⠀⠑⢿⣿⠇⠀⠀⠀⠀⠀⢀⢀⢅⣰⣾⣿⣿⣿⣿⣿⣿⣿⣿⣿⣿⣿⣿⣿⣿⣿⣿⣿⣿⣿⣿⣿⣿⣿⣿⣿⣿⣿⣿⣿⣿⣿⣿⣿⣿⣿⣿⠀⠀⠀⠀⠀⠀⠀⠀⠀⠀⠀⠀</a:t>
            </a:r>
            <a:br/>
            <a:r>
              <a:t>⠀⠀⠀⠀⠀⠀⠀⠀⠀⠀⠀⢀⣴⣿⣿⣿⡇⠀⠀⠐⠘⠑⠀⠀⠀⠀⠀⠀⠀⢰⣾⣿⣿⣿⣿⣿⣿⣿⣿⣿⣿⣿⣿⣿⣿⣿⣿⣿⣿⣿⣿⣿⣿⣿⣿⣿⣿⣿⣿⣿⣿⣿⣿⣿⣿⣿⣿⣿⣿⠀⠀⠀⠀⠀⠀⠀⠀⠀⠀⠀⠀</a:t>
            </a:r>
            <a:br/>
            <a:r>
              <a:t>⠀⠀⠀⠀⠀⠀⠀⠀⠀⠀⠀⠉⠙⠛⠛⠛⠑⠀⠀⠀⠀⠀⠀⠀⠀⠀⠀⠀⠀⠘⠻⢿⣿⣿⣿⣿⣿⣿⣿⣿⣿⣿⣿⣿⣿⣿⣿⣿⣿⣿⣿⣿⣿⣿⣿⣿⣿⣿⣿⣿⣿⣿⣿⣿⣿⣿⣿⣿⣿⠀⠀⠀⠀⠀⠀⠀⠀⠀⠀⠀⠀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⠀⠀⠀⠀⠀⠀⠀⠀⠀⠀⠀⠀⠀⠀⠀⠀⠀⠀⠀⠀⠀⠀⠀⠀⠀⠀⠀⠀⠀⠀⠀⠀⠀⠀⠁⠁⠉⠙⢻⣿⣿⣿⣿⣿⣿⣿⣿⣿⣿⣿⣿⣿⣿⣿⣿⣿⣿⣿⣿⣿⣿⣿⣿⣿⣿⣿⣿⣿⣿⠀⠀⠀⠀⠀⠀⠀⠀⠀⠀⠀⠀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⠀⠀⠀⠀⠀⠀⠀⠀⠀⠀⠀⠀⠀⠀⠀⠀⠀⠀⠀⠀⠀⠀⠀⠀⠀⠀⠀⠀⠀⠀⠀⠀⠀⠀⠀⠀⠀⢀⣼⣿⣿⣿⣿⣿⣿⣿⣿⣿⣿⣿⣿⣿⣿⣿⣿⣿⣿⣿⣿⣿⣿⣿⣿⣿⣿⣿⣿⣿⣿⠀⠀⠀⠀⠀⠀⠀⠀⠀⠀⠀⠀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⠀⠀⠀⠀⠀⠀⠀⠀⠀⠀⠀⠀⠀⠀⠀⠀⠀⠀⠀⠀⠀⠀⠀⠀⠀⠀⠀⠀⠀⠀⠀⠀⠀⠀⠀⢀⣱⣾⣿⣿⣿⣿⣿⣿⣿⣿⣿⣿⣿⣿⣿⣿⣿⣿⣿⣿⣿⣿⣿⣿⣿⣿⣿⣿⣿⣿⣿⣿⣿⠀⠀⠀⠀⠀⠀⠀⠀⠀⠀⠀⠀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⠀⠀⠀⠀⠀⠀⠀⠀⠀⠀⠀⠀⠀⠀⠀⠀⠀⠀⠀⠀⠀⠀⠀⠀⠀⠀⠀⠀⠀⠀⠀⢀⣄⣱⣷⣿⣿⣿⣿⣿⣿⣿⣿⣿⣿⣿⣿⣿⣿⣿⣿⣿⣿⣿⣿⣿⣿⣿⣿⣿⣿⣿⣿⣿⣿⣿⣿⣿⣿⠀⠀⠀⠀⠀⠀⠀⠀⠀⠀⠀⠀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⠀⠀⠀⠀⠀⠀⠀⠀⠀⠀⠀⠀⠀⠀⠀⠀⠀⠀⠀⠀⠀⠀⠀⠀⠀⠀⠀⠀⢀⣅⣴⣾⣿⣿⣿⣿⣿⣿⣿⣿⣿⣿⣿⣿⣿⣿⣿⣿⣿⣿⣿⣿⣿⣿⣿⣿⣿⣿⣿⣿⣿⣿⣿⣿⣿⣿⣿⣿⣿⠀⠀⠀⠀⠀⠀⠀⠀⠀⠀⠀⠀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⠀⠀⠀⠀⠀⠀⠀⠀⠀⠀⠀⠀⠀⠀⠀⠀⠀⠀⠀⠀⠀⠀⠀⠀⠀⢀⣠⣴⣿⣿⣿⣿⣿⣿⣿⣿⣿⣿⣿⣿⣿⣿⣿⣿⣿⣿⣿⣿⣿⣿⣿⣿⣿⣿⣿⣿⣿⣿⣿⣿⣿⣿⣿⣿⣿⣿⣿⣿⣿⠀⠀⠀⠀⠀⠀⠀⠀⠀⠀⠀⠀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⠀⠀⠀⠀⠀⠀⠀⠀⠀⠀⠀⠀⠀⠀⠀⠀⠀⠀⠀⠀⠀⠀⢀⣠⣷⣿⣿⣿⣿⣿⣿⣿⣿⣿⣿⣿⣿⣿⣿⣿⣿⣿⣿⣿⣿⣿⣿⣿⣿⣿⣿⣿⣿⣿⣿⣿⣿⣿⣿⣿⣿⣿⣿⣿⣿⣿⣿⣿⣿⠀⠀⠀⠀⠀⠀⠀⠀⠀⠀⠀⠀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⠀⠀⠀⠀⠀⠀⠀⠀⠀⠀⠀⠀⠀⠀⠀⠀⠀⠀⢀⢄⣴⣾⣿⣿⣿⣿⣿⣿⣿⣿⣿⣿⣿⣿⣿⣿⣿⣿⣿⣿⣿⣿⣿⣿⣿⣿⣿⣿⣿⣿⣿⣿⣿⣿⣿⣿⣿⣿⣿⣿⣿⣿⣿⣿⣿⣿⣿⣿⣿⠀⠀⠀⠀⠀⠀⠀⠀⠀⠀⠀⠀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⠀⠀⠀⠀⠀⠀⠀⠀⠀⠀⠀⠀⠀⠀⠀⠀⣄⣴⣾⣿⣿⣿⣿⣿⣿⣿⣿⣿⣿⣿⣿⣿⣿⣿⣿⣿⣿⣿⣿⣿⣿⣿⣿⣿⣿⣿⣿⣿⣿⣿⣿⣿⣿⣿⣿⣿⣿⣿⣿⣿⣿⣿⣿⣿⣿⣿⣿⣿⣿⠀⠀⠀⠀⠀⠀⠀⠀⠀⠀⠀⠀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⠀⠀⠀⠀⠀⠀⠀⠀⠀⠀⠀⠀⠀⢀⣠⣾⣿⣿⣿⣿⣿⣿⣿⣿⣿⣿⣿⣿⣿⣿⣿⣿⣿⣿⣿⣿⣿⣿⣿⣿⣿⣿⣿⣿⣿⣿⣿⣿⣿⣿⣿⣿⣿⣿⣿⣿⣿⣿⣿⣿⣿⣿⣿⣿⣿⣿⣿⣿⣿⠀⠀⠀⠀⠀⠀⠀⠀⠀⠀⠀⠀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⠀⠀⠀⠀⠀⠀⠀⠀⠀⠀⠀⣶⣾⣿⣿⣿⣿⣿⣿⣿⣿⣿⣿⣿⣿⣿⣿⣿⣿⣿⣿⣿⣿⣿⣿⣿⣿⣿⣿⣿⣿⣿⣿⣿⣿⣿⣿⣿⣿⣿⣿⣿⣿⣿⣿⣿⣿⣿⣿⣿⣿⣿⣿⣿⣿⣿⣿⣿⣿⠀⠀⠀⠀⠀⠀⠀⠀⠀⠀⠀⠀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⠀⠀⠀⠀⠀⠀⠀⠀⠀⠀⠀⣿⣿⣿⣿⣿⣿⣿⣿⣿⢕⢕⣿⣿⣿⣿⣿⣿⣿⣿⡟⢝⢕⢕⠕⠘⢝⣿⣿⣿⣿⣿⣿⣿⣿⣿⣿⣿⣿⣿⣿⣿⣿⣿⣿⣿⣿⣿⣿⣿⣿⣿⣿⣿⣿⣿⣿⣿⣿⠀⠀⠀⠀⠀⠀⠀⠀⠀⠀⠀⠀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⠀⠀⠀⠀⠀⠀⠀⠀⠀⠀⠀⣿⣿⣿⣿⣿⣿⣿⣿⣿⢕⢕⣿⣿⣿⣿⣿⣿⣿⣿⣷⣷⣷⣷⢕⢀⠀⢹⣿⣿⣿⣿⣿⣿⣿⣿⣿⣿⣿⣿⣿⣿⣿⣿⣿⣿⣿⣿⣿⣿⣿⣿⣿⣿⣿⣿⣿⣿⣿⠀⠀⠀⠀⠀⠀⠀⠀⠀⠀⠀⠀</a:t>
            </a:r>
            <a:br/>
            <a:r>
              <a:t>⠀⠀⠀⠀⠀⠀⠀⠀⠀⠀⠀⣿⣿⣿⣿⣿⣿⣿⣿⣿⡕⢕⣿⣿⣿⣿⣿⣿⣿⣿⣿⣝⣹⣷⣦⣾⡇⢸⣿⣿⣿⣿⣿⣿⣿⣿⣿⣿⣿⣿⣿⣿⣿⣿⣿⣿⣿⣿⣿⣿⣿⣿⣿⣿⣿⣿⣿⣿⣿⠀⠀⠀⠀⠀⠀⠀⠀⠀⠀⠀⠀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⠀⠀⠀⠀⠀⠀⠀⠀⠀⠀⠀⣿⣿⣿⣿⣿⣿⣿⣿⣿⢕⢕⣿⣿⣿⣿⣿⣿⣿⣿⣿⣿⣿⣿⣿⣿⣷⣾⣿⣿⣿⣿⣿⣿⣿⣿⣿⣿⣿⣿⣿⣿⣿⣿⣿⣿⣿⣿⣿⣿⣿⣿⣿⣿⣿⣿⣿⣿⣿⠀⠀⠀⠀⠀⠀⠀⠀⠀⠀⠀⠀</a:t>
            </a:r>
            <a:br/>
            <a:r>
              <a:t>⠀⠀⠀⠀⠀⠀⠀⠀⠀⠀⠀⣿⣿⣿⣿⣿⣿⣿⣿⣿⢇⢕⣿⣿⣿⣿⣿⣿⣿⣿⣿⣿⣿⣿⣿⣿⣿⣾⣿⣿⣿⣿⣿⣿⣿⣿⣿⣿⣿⣿⣿⣿⣿⣿⣿⣿⣿⣿⣿⣿⣿⣿⣿⣿⣿⣿⣿⣿⣿⠀⠀⠀⠀⠀⠀⠀⠀⠀⠀⠀⠀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⠀⠀⠀⠀⠀⠀⠀⠀⠀⠀⠀⣿⣿⣿⣿⣿⣿⣿⣿⣿⡇⢕⣿⣿⣿⣿⣿⣿⣿⣿⣿⣿⣿⡻⣿⣿⣿⣿⣟⣿⣿⣿⡿⢿⣿⣿⣿⣿⣿⣿⣿⣿⣿⣿⣿⣿⣿⣿⣿⣿⣿⣿⣿⣿⣿⣿⣿⣿⣿⠀⠀⠀⠀⠀⠀⠀⠀⠀⠀⠀⠀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⠀⠀⠀⠀⠀⠀⠀⠀⠀⠀⠀⣿⣿⣿⣿⣿⣿⣿⣿⣿⡇⢕⣿⣿⣿⣿⣿⣿⣿⣿⣿⣽⣽⣷⣿⣟⣟⣟⣝⣝⣹⣮⡽⣿⣿⣿⣿⣿⣿⣿⣿⣿⣿⣿⣿⣿⣿⣿⣿⣿⣿⣿⣿⣿⣿⣿⣿⣿⣿⠀⠀⠀⠀⠀⠀⠀⠀⠀⠀⠀⠀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⠀⠀⠀⠀⠀⠀⠀⠀⠀⠀⠀⣿⣿⣿⣿⣿⣿⣿⣿⣿⡇⢕⣿⣿⣿⣿⣿⣿⣿⣿⣿⣿⣿⣿⣿⣿⣿⣿⣾⣵⣿⣿⣿⣷⣾⣿⣿⣿⣿⣿⣿⣿⣿⣿⣿⣿⣿⣿⣿⣿⣿⣿⣿⣿⣿⣿⣿⣿⣿⠀⠀⠀⠀⠀⠀⠀⠀⠀⠀⠀⠀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⠀⠀⠀⠀⠀⠀⠀⠀⠀⠀⠀⣿⣿⣿⣿⣿⣿⣿⣿⣿⡇⢕⣿⣿⣿⣿⣿⣿⣿⣿⣿⣿⣿⣿⣿⣿⣿⣿⣿⢿⣿⣿⣿⣿⣿⣿⣿⣿⣿⣿⣿⣿⣿⣿⣿⣿⣿⣿⣿⣿⣿⣿⣿⣿⣿⣿⣿⣿⣿⠀⠀⠀⠀⠀⠀⠀⠀⠀⠀⠀⠀</a:t>
            </a:r>
            <a:br/>
            <a:r>
              <a:t>⠀⠀⠀⠀⠀⠀⠀⠀⠀⠀⠀⢿⣿⣿⣿⣿⣿⣿⣿⣿⡇⢅⢾⣿⣿⣿⣿⣿⣻⣿⣿⣿⣿⣿⣿⣿⣿⣿⣿⣾⣿⣿⣿⣿⣿⣿⣿⣿⣿⣿⣿⣿⣿⣿⣿⣿⣿⣿⣿⣿⣿⣿⣿⣿⣿⣿⣿⣿⣿⠀⠀⠀⠀⠀⠀⠀⠀⠀⠀⠀⠀</a:t>
            </a:r>
            <a:br/>
            <a:r>
              <a:t>⠀⠀⠀⠀⠀⠀⠀⠀⠀⠀⠀⣿⣿⣿⣿⣿⣿⣾⣿⣿⡇⢔⣹⣿⣿⣿⣿⣿⣿⣿⣿⣿⣿⣿⣿⣿⣿⡟⢹⣻⣿⣿⣿⣿⣿⣿⣿⣿⣿⣿⣿⣿⣿⣿⣿⣿⣿⣿⣿⣿⣿⣿⣿⣿⣿⣿⣿⣿⣿⠀⠀⠀⠀⠀⠀⠀⠀⠀⠀⠀⠀</a:t>
            </a:r>
            <a:br/>
            <a:r>
              <a:t>⠀⠀⠀⠀⠀⠀⠀⠀⠀⠀⠀⠛⠛⠛⠛⠛⠛⠛⠛⠛⠃⠐⠘⠛⠛⠛⠛⠛⠛⠛⠛⠛⠛⠛⠛⠛⠛⠑⠛⠛⠛⠛⠛⠛⠛⠛⠛⠛⠛⠛⠛⠛⠛⠛⠛⠛⠛⠛⠛⠛⠛⠛⠛⠛⠛⠛⠛⠛⠛⠀⠀⠀⠀⠀⠀⠀⠀⠀⠀⠀⠀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⠀⠀⠀⠀⠀⠀⠀⠀⠀⠀⠀⣿⣿⡟⠍⠕⢳⣿⣿⣿⣿⣿⣿⣿⣿⣿⡿⠿⠟⠛⠙⠉⠙⠙⠙⠟⠻⢿⣿⣿⣿⣿⣿⣿⣿⣿⣿⣿⣿⣿⣿⣿⣿⣿⣿⣿⣿⣿⣿⣿⣿⣿⣿⣿⣿⣿⣿⣿⣿⠀⠀⠀⠀⠀⠀⠀⠀⠀⠀⠀⠀</a:t>
            </a:r>
            <a:br/>
            <a:r>
              <a:t>⠀⠀⠀⠀⠀⠀⠀⠀⠀⠀⠀⣿⣿⡇⠁⠁⠜⢕⢕⢟⣿⣿⣿⣿⣿⠅⠀⠀⠀⠀⠀⠀⠀⠀⠀⠄⠐⢕⣿⣿⣿⣿⣿⣿⣿⣿⣿⣿⣿⣿⣿⣿⣿⣿⣿⣿⣿⣿⣿⣿⣿⣿⣿⣿⣿⣿⣿⣿⣿⠀⠀⠀⠀⠀⠀⠀⠀⠀⠀⠀⠀</a:t>
            </a:r>
            <a:br/>
            <a:r>
              <a:t>⠀⠀⠀⠀⠀⠀⠀⠀⠀⠀⠀⣿⣿⢕⠀⠀⠀⠀⠀⢕⣿⣿⡿⠟⠋⠁⠀⠀⠀⠀⠀⠀⠀⠀⠄⣰⣷⣿⣿⣿⣿⣿⣿⣿⣿⣿⣿⣿⣿⣿⣿⣿⣿⣿⣿⣿⣿⣿⣿⣿⣿⣿⣿⣿⣿⣿⣿⣿⣿⠀⠀⠀⠀⠀⠀⠀⠀⠀⠀⠀⠀</a:t>
            </a:r>
            <a:br/>
            <a:r>
              <a:t>⠀⠀⠀⠀⠀⠀⠀⠀⠀⠀⠀⠟⠑⠀⠀⠀⠐⢐⣰⣾⣿⣿⡅⠀⠀⠀⠀⠀⠀⠀⠀⠀⢀⠀⣸⣿⣿⣿⣿⣿⣿⣿⣿⣿⣿⣿⣿⣿⣿⣿⣿⣿⣿⣿⣿⣿⣿⣿⣿⣿⣿⣿⣿⣿⣿⣿⣿⣿⣿⠀⠀⠀⠀⠀⠀⠀⠀⠀⠀⠀⠀</a:t>
            </a:r>
            <a:br/>
            <a:r>
              <a:t>⠀⠀⠀⠀⠀⠀⠀⠀⠀⠀⠀⠀⣠⣴⢔⠀⢀⢺⣿⣿⣿⡿⠇⠀⠀⠀⠀⠀⠀⢄⢔⣰⣷⣿⣿⣿⣿⣿⣿⣿⣿⣿⣿⣿⣿⣿⣿⣿⣿⣿⣿⣿⣿⣿⣿⣿⣿⣿⣿⣿⣿⣿⣿⣿⣿⣿⣿⣿⣿⠀⠀⠀⠀⠀⠀⠀⠀⠀⠀⠀⠀</a:t>
            </a:r>
            <a:br/>
            <a:r>
              <a:t>⠀⠀⠀⠀⠀⠀⠀⠀⠀⠀⠀⣼⣿⣿⠕⠀⠀⠁⠝⣿⡿⠃⠀⠀⠀⠀⠀⠀⠀⢱⣾⣿⣿⣿⣿⣿⣿⣿⣿⣿⣿⣿⣿⣿⣿⣿⣿⣿⣿⣿⣿⣿⣿⣿⣿⣿⣿⣿⣿⣿⣿⣿⣿⣿⣿⣿⣿⣿⣿⠀⠀⠀⠀⠀⠀⠀⠀⠀⠀⠀⠀</a:t>
            </a:r>
            <a:br/>
            <a:r>
              <a:t>⠀⠀⠀⠀⠀⠀⠀⠀⠀⠀⠀⠟⠻⠿⠕⠀⠀⠀⠀⠁⠁⠀⠀⠀⠀⠀⠀⠀⠀⠘⠟⢿⢿⣿⣿⣿⣿⣿⣿⣿⣿⣿⣿⣿⣿⣿⣿⣿⣿⣿⣿⣿⣿⣿⣿⣿⣿⣿⣿⣿⣿⣿⣿⣿⣿⣿⣿⣿⣿⠀⠀⠀⠀⠀⠀⠀⠀⠀⠀⠀⠀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⠀⠀⠀⠀⠀⠀⠀⠀⠀⠀⠀⠀⠀⠀⠀⠀⠀⠀⠀⠀⠀⠀⠀⠀⠀⠀⠀⠀⠀⠀⠀⠀⠀⠀⠀⠀⠈⠙⠝⣿⣿⣿⣿⣿⣿⣿⣿⣿⣿⣿⣿⣿⣿⣿⣿⣿⣿⣿⣿⣿⣿⣿⣿⣿⣿⣿⣿⣿⣿⠀⠀⠀⠀⠀⠀⠀⠀⠀⠀⠀⠀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⠀⠀⠀⠀⠀⠀⠀⠀⠀⠀⠀⠀⠀⠀⠀⠀⠀⠀⠀⠀⠀⠀⠀⠀⠀⠀⠀⠀⠀⠀⠀⠀⠀⠀⠀⠀⠀⢀⣱⣿⣿⣿⣿⣿⣿⣿⣿⣿⣿⣿⣿⣿⣿⣿⣿⣿⣿⣿⣿⣿⣿⣿⣿⣿⣿⣿⣿⣿⣿⠀⠀⠀⠀⠀⠀⠀⠀⠀⠀⠀⠀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⠀⠀⠀⠀⠀⠀⠀⠀⠀⠀⠀⠀⠀⠀⠀⠀⠀⠀⠀⠀⠀⠀⠀⠀⠀⠀⠀⠀⠀⠀⠀⠀⠀⠀⠀⢀⣱⣾⣿⣿⣿⣿⣿⣿⣿⣿⣿⣿⣿⣿⣿⣿⣿⣿⣿⣿⣿⣿⣿⣿⣿⣿⣿⣿⣿⣿⣿⣿⣿⠀⠀⠀⠀⠀⠀⠀⠀⠀⠀⠀⠀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⠀⠀⠀⠀⠀⠀⠀⠀⠀⠀⠀⠀⠀⠀⠀⠀⠀⠀⠀⠀⠀⠀⠀⠀⠀⠀⠀⠀⠀⠀⠀⠀⢄⣰⣵⣾⣿⣿⣿⣿⣿⣿⣿⣿⣿⣿⣿⣿⣿⣿⣿⣿⣿⣿⣿⣿⣿⣿⣿⣿⣿⣿⣿⣿⣿⣿⣿⣿⣿⠀⠀⠀⠀⠀⠀⠀⠀⠀⠀⠀⠀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⠀⠀⠀⠀⠀⠀⠀⠀⠀⠀⠀⠀⠀⠀⠀⠀⠀⠀⠀⠀⠀⠀⠀⠀⠀⠀⠀⠀⠀⢀⣠⣷⣿⣿⣿⣿⣿⣿⣿⣿⣿⣿⣿⣿⣿⣿⣿⣿⣿⣿⣿⣿⣿⣿⣿⣿⣿⣿⣿⣿⣿⣿⣿⣿⣿⣿⣿⣿⣿⠀⠀⠀⠀⠀⠀⠀⠀⠀⠀⠀⠀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⠀⠀⠀⠀⠀⠀⠀⠀⠀⠀⠀⠀⠀⠀⠀⠀⠀⠀⠀⠀⠀⠀⠀⠀⠀⠀⢀⣴⣷⣿⣿⣿⣿⣿⣿⣿⣿⣿⣿⣿⣿⣿⣿⣿⣿⣿⣿⣿⣿⣿⣿⣿⣿⣿⣿⣿⣿⣿⣿⣿⣿⣿⣿⣿⣿⣿⣿⣿⣿⠀⠀⠀⠀⠀⠀⠀⠀⠀⠀⠀⠀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⠀⠀⠀⠀⠀⠀⠀⠀⠀⠀⠀⠀⠀⠀⠀⠀⠀⠀⠀⠀⠀⠀⠀⢀⣴⣾⣿⣿⣿⣿⣿⣿⣿⣿⣿⣿⣿⣿⣿⣿⣿⣿⣿⣿⣿⣿⣿⣿⣿⣿⣿⣿⣿⣿⣿⣿⣿⣿⣿⣿⣿⣿⣿⣿⣿⣿⣿⣿⣿⠀⠀⠀⠀⠀⠀⠀⠀⠀⠀⠀⠀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⠀⠀⠀⠀⠀⠀⠀⠀⠀⠀⠀⠀⠀⠀⠀⠀⠀⠀⠀⠀⢀⣰⣾⣿⣿⣿⣿⣿⣿⣿⣿⣿⣿⣿⣿⣿⣿⣿⣿⣿⣿⣿⣿⣿⣿⣿⣿⣿⣿⣿⣿⣿⣿⣿⣿⣿⣿⣿⣿⣿⣿⣿⣿⣿⣿⣿⣿⣿⣿⠀⠀⠀⠀⠀⠀⠀⠀⠀⠀⠀⠀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⠀⠀⠀⠀⠀⠀⠀⠀⠀⠀⠀⠀⠀⠀⠀⠀⠀⢀⣴⣾⣿⣿⣿⣿⣿⣿⣿⣿⣿⣿⣿⣿⣿⣿⣿⣿⣿⣿⣿⣿⣿⣿⣿⣿⣿⣿⣿⣿⣿⣿⣿⣿⣿⣿⣿⣿⣿⣿⣿⣿⣿⣿⣿⣿⣿⣿⣿⣿⣿⠀⠀⠀⠀⠀⠀⠀⠀⠀⠀⠀⠀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⠀⠀⠀⠀⠀⠀⠀⠀⠀⠀⠀⠀⠀⠀⢀⣴⣾⣿⣿⣿⣿⣿⣿⣿⣿⣿⣿⣿⣿⣿⣿⣿⣿⣿⣿⣿⣿⣿⣿⣿⣿⣿⣿⣿⣿⣿⣿⣿⣿⣿⣿⣿⣿⣿⣿⣿⣿⣿⣿⣿⣿⣿⣿⣿⣿⣿⣿⣿⣿⠀⠀⠀⠀⠀⠀⠀⠀⠀⠀⠀⠀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⠀⠀⠀⠀⠀⠀⠀⠀⠀⠀⠀⣴⣷⣿⣿⣿⣿⣿⣿⣿⣿⣿⣿⣿⣿⣿⣿⣿⣿⣿⣿⣿⣿⣿⣿⣿⣿⣿⣿⣿⣿⣿⣿⣿⣿⣿⣿⣿⣿⣿⣿⣿⣿⣿⣿⣿⣿⣿⣿⣿⣿⣿⣿⣿⣿⣿⣿⣿⣿⠀⠀⠀⠀⠀⠀⠀⠀⠀⠀⠀⠀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⠀⠀⠀⠀⠀⠀⠀⠀⠀⠀⠀⠟⠋⢍⣝⣿⣿⣿⣿⣿⣿⣿⣿⣿⣿⣿⣿⢿⠟⠛⠋⠙⠙⠋⠙⠟⠿⢿⣿⣿⣿⣿⣿⣿⣿⣿⣿⣿⣿⣿⣿⣿⣿⣿⣿⣿⣿⣿⣿⣿⣿⣿⣿⣿⣿⣿⣿⣿⣿⠀⠀⠀⠀⠀⠀⠀⠀⠀⠀⠀⠀</a:t>
            </a:r>
            <a:br/>
            <a:r>
              <a:t>⠀⠀⠀⠀⠀⠀⠀⠀⠀⠀⠀⠀⠐⢚⢻⣿⣿⣿⣿⣿⣿⣿⣿⣿⣿⢝⠀⠀⠀⠀⠀⠀⠀⠀⠀⠄⠐⢕⣿⣿⣿⣿⣿⣿⣿⣿⣿⣿⣿⣿⣿⣿⣿⣿⣿⣿⣿⣿⣿⣿⣿⣿⣿⣿⣿⣿⣿⣿⣿⠀⠀⠀⠀⠀⠀⠀⠀⠀⠀⠀⠀</a:t>
            </a:r>
            <a:br/>
            <a:r>
              <a:t>⠀⠀⠀⠀⠀⠀⠀⠀⠀⠀⠀⠀⠀⠀⠀⠕⢿⣿⣿⣿⣿⣿⡿⠟⠏⠁⠀⠀⠀⠀⠀⠀⠀⠀⠀⢄⣵⣿⣿⣿⣿⣿⣿⣿⣿⣿⣿⣿⣿⣿⣿⣿⣿⣿⣿⣿⣿⣿⣿⣿⣿⣿⣿⣿⣿⣿⣿⣿⣿⠀⠀⠀⠀⠀⠀⠀⠀⠀⠀⠀⠀</a:t>
            </a:r>
            <a:br/>
            <a:r>
              <a:t>⠀⠀⠀⠀⠀⠀⠀⠀⠀⠀⠀⠀⠀⠀⠀⢄⣾⣿⣿⣿⣿⣿⣕⠀⠀⠁⠀⠀⠀⠀⠀⠀⠀⠀⢕⣿⣿⣿⣿⣿⣿⣿⣿⣿⣿⣿⣿⣿⣿⣿⣿⣿⣿⣿⣿⣿⣿⣿⣿⣿⣿⣿⣿⣿⣿⣿⣿⣿⣿⠀⠀⠀⠀⠀⠀⠀⠀⠀⠀⠀⠀</a:t>
            </a:r>
            <a:br/>
            <a:r>
              <a:t>⠀⠀⠀⠀⠀⠀⠀⠀⠀⠀⠀⠀⠀⠀⢰⣿⣿⣿⣿⣿⣿⣿⢇⢀⠀⠀⠀⠀⢀⢄⢀⣰⣷⣾⣿⣿⣿⣿⣿⣿⣿⣿⣿⣿⣿⣿⣿⣿⣿⣿⣿⣿⣿⣿⣿⣿⣿⣿⣿⣿⣿⣿⣿⣿⣿⣿⣿⣿⣿⠀⠀⠀⠀⠀⠀⠀⠀⠀⠀⠀⠀</a:t>
            </a:r>
            <a:br/>
            <a:r>
              <a:t>⠀⠀⠀⠀⠀⠀⠀⠀⠀⠀⠀⣧⠀⠁⠀⠘⠻⣿⣿⣿⣿⢏⠐⠀⠀⠀⠀⠀⠀⢄⣾⣿⣿⣿⣿⣿⣿⣿⣿⣿⣿⣿⣿⣿⣿⣿⣿⣿⣿⣿⣿⣿⣿⣿⣿⣿⣿⣿⣿⣿⣿⣿⣿⣿⣿⣿⣿⣿⣿⠀⠀⠀⠀⠀⠀⠀⠀⠀⠀⠀⠀</a:t>
            </a:r>
            <a:br/>
            <a:r>
              <a:t>⠀⠀⠀⠀⠀⠀⠀⠀⠀⠀⠀⠟⠑⠀⠀⠀⠀⠈⠝⠟⠙⠀⠀⠀⠀⠀⠀⠀⠀⠁⠟⠻⢿⢿⢿⢿⣿⣿⣿⣿⣿⣿⣿⣿⣿⣿⣿⣿⣿⣿⣿⣿⣿⣿⣿⣿⣿⣿⣿⣿⣿⣿⣿⣿⣿⣿⣿⣿⣿⠀⠀⠀⠀⠀⠀⠀⠀⠀⠀⠀⠀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⠀⠀⠀⠀⠀⠀⠀⠀⠀⠀⠀⠀⠀⠀⠀⠀⠀⠀⠀⠀⠀⠀⠀⠀⠀⠀⠀⠀⠀⠀⠀⠀⠀⠀⠀⠀⠀⠁⠙⢻⣿⣿⣿⣿⣿⣿⣿⣿⣿⣿⣿⣿⣿⣿⣿⣿⣿⣿⣿⣿⣿⣿⣿⣿⣿⣿⣿⣿⣿⠀⠀⠀⠀⠀⠀⠀⠀⠀⠀⠀⠀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⠀⠀⠀⠀⠀⠀⠀⠀⠀⠀⠀⠀⠀⠀⠀⠀⠀⠀⠀⠀⠀⠀⠀⠀⠀⠀⠀⠀⠀⠀⠀⠀⠀⠀⠀⠀⠀⢀⢄⣾⣿⣿⣿⣿⣿⣿⣿⣿⣿⣿⣿⣿⣿⣿⣿⣿⣿⣿⣿⣿⣿⣿⣿⣿⣿⣿⣿⣿⣿⠀⠀⠀⠀⠀⠀⠀⠀⠀⠀⠀⠀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⠀⠀⠀⠀⠀⠀⠀⠀⠀⠀⠀⠀⠀⠀⠀⠀⠀⠀⠀⠀⠀⠀⠀⠀⠀⠀⠀⠀⠀⠀⠀⠀⠀⠀⠀⠀⢅⣵⣿⣿⣿⣿⣿⣿⣿⣿⣿⣿⣿⣿⣿⣿⣿⣿⣿⣿⣿⣿⣿⣿⣿⣿⣿⣿⣿⣿⣿⣿⣿⠀⠀⠀⠀⠀⠀⠀⠀⠀⠀⠀⠀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⠀⠀⠀⠀⠀⠀⠀⠀⠀⠀⠀⠀⠀⠀⠀⠀⠀⠀⠀⠀⠀⠀⠀⠀⠀⠀⠀⠀⠀⠀⠀⠀⢀⣠⣵⣾⣿⣿⣿⣿⣿⣿⣿⣿⣿⣿⣿⣿⣿⣿⣿⣿⣿⣿⣿⣿⣿⣿⣿⣿⣿⣿⣿⣿⣿⣿⣿⣿⣿⠀⠀⠀⠀⠀⠀⠀⠀⠀⠀⠀⠀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⠀⠀⠀⠀⠀⠀⠀⠀⠀⠀⠀⠀⠀⠀⠀⠀⠀⠀⠀⠀⠀⠀⠀⠀⠀⠀⠀⠀⠀⠀⣄⣴⣾⣿⣿⣿⣿⣿⣿⣿⣿⣿⣿⣿⣿⣿⣿⣿⣿⣿⣿⣿⣿⣿⣿⣿⣿⣿⣿⣿⣿⣿⣿⣿⣿⣿⣿⣿⣿⠀⠀⠀⠀⠀⠀⠀⠀⠀⠀⠀⠀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⠀⠀⠀⠀⠀⠀⠀⠀⠀⠀⠀⠀⠀⠀⠀⠀⠀⠀⠀⠀⠀⠀⠀⠀⠀⠀⢀⣄⣴⣾⣿⣿⣿⣿⣿⣿⣿⣿⣿⣿⣿⣿⣿⣿⣿⣿⣿⣿⣿⣿⣿⣿⣿⣿⣿⣿⣿⣿⣿⣿⣿⣿⣿⣿⣿⣿⣿⣿⣿⠀⠀⠀⠀⠀⠀⠀⠀⠀⠀⠀⠀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⠀⠀⠀⠀⠀⠀⠀⠀⠀⠀⠀⠀⠀⠀⠀⠀⠀⠀⠀⠀⠀⠀⠀⠀⣄⣴⣾⣿⣿⣿⣿⣿⣿⣿⣿⣿⣿⣿⣿⣿⣿⣿⣿⣿⣿⣿⣿⣿⣿⣿⣿⣿⣿⣿⣿⣿⣿⣿⣿⣿⣿⣿⣿⣿⣿⣿⣿⣿⣿⠀⠀⠀⠀⠀⠀⠀⠀⠀⠀⠀⠀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⠀⠀⠀⠀⠀⠀⠀⠀⠀⠀⠀⠀⠀⠀⠀⠀⠀⠀⠀⠀⠀⢄⣴⣾⣿⣿⣿⣿⣿⣿⣿⣿⣿⣿⣿⣿⣿⣿⣿⣿⣿⣿⣿⣿⣿⣿⣿⣿⣿⣿⣿⣿⣿⣿⣿⣿⣿⣿⣿⣿⣿⣿⣿⣿⣿⣿⣿⣿⣿⠀⠀⠀⠀⠀⠀⠀⠀⠀⠀⠀⠀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⠀⠀⠀⠀⠀⠀⠀⠀⠀⠀⠀⠀⠀⠀⠀⠀⠀⠀⣄⣴⣾⣿⣿⣿⣿⣿⣿⣿⣿⣿⣿⣿⣿⣿⣿⣿⣿⣿⣿⣿⣿⣿⣿⣿⣿⣿⣿⣿⣿⣿⣿⣿⣿⣿⣿⣿⣿⣿⣿⣿⣿⣿⣿⣿⣿⣿⣿⣿⣿⠀⠀⠀⠀⠀⠀⠀⠀⠀⠀⠀⠀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⠀⠀⠀⠀⠀⠀⠀⠀⠀⠀⠀⠀⠀⠀⠀⣄⣴⣾⣿⣿⣿⣿⣿⣿⣿⣿⣿⣿⣿⣿⣿⣿⣿⣿⣿⣿⣿⣿⣿⣿⣿⣿⣿⣿⣿⣿⣿⣿⣿⣿⣿⣿⣿⣿⣿⣿⣿⣿⣿⣿⣿⣿⣿⣿⣿⣿⣿⣿⣿⠀⠀⠀⠀⠀⠀⠀⠀⠀⠀⠀⠀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⠀⠀⠀⠀⠀⠀⠀⠀⠀⠀⠀⣴⣶⣷⣿⣿⣿⣿⣿⣿⣿⣿⣿⣿⣿⣿⣿⣿⣿⣿⣿⣿⣿⣿⣿⣿⣿⣿⣿⣿⣿⣿⣿⣿⣿⣿⣿⣿⣿⣿⣿⣿⣿⣿⣿⣿⣿⣿⣿⣿⣿⣿⣿⣿⣿⣿⣿⣿⣿⠀⠀⠀⠀⠀⠀⠀⠀⠀⠀⠀⠀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⠀⠀⠀⠀⠀⠀⠀⠀⠀⠀⠀⣿⣿⣿⣿⣿⣿⣿⣿⣿⣿⣿⣿⣿⣿⣿⣿⣿⢿⠟⠛⠙⠉⠉⠙⠉⠝⠟⢻⢿⣿⣿⣿⣿⣿⣿⣿⣿⣿⣿⣿⣿⣿⣿⣿⣿⣿⣿⣿⣿⣿⣿⣿⣿⣿⣿⣿⣿⣿⠀⠀⠀⠀⠀⠀⠀⠀⠀⠀⠀⠀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⠀⠀⠀⠀⠀⠀⠀⠀⠀⠀⠀⣿⣿⣿⣿⣿⣿⣿⣿⣿⣿⣿⣿⣿⣿⣿⡏⠁⠀⠀⠀⠀⠀⠀⠀⠀⠀⠀⢀⢱⣿⣿⣿⣿⣿⣿⣿⣿⣿⣿⣿⣿⣿⣿⣿⣿⣿⣿⣿⣿⣿⣿⣿⣿⣿⣿⣿⣿⣿⠀⠀⠀⠀⠀⠀⠀⠀⠀⠀⠀⠀</a:t>
            </a:r>
            <a:br/>
            <a:r>
              <a:t>⠀⠀⠀⠀⠀⠀⠀⠀⠀⠀⠀⢿⣿⣿⣿⣿⣿⣿⣿⣿⣿⣿⣿⣿⢟⢛⠑⠀⠀⠀⠀⠀⠀⠀⠀⠀⢀⣴⣾⣿⣿⣿⣿⣿⣿⣿⣿⣿⣿⣿⣿⣿⣿⣿⣿⣿⣿⣿⣿⣿⣿⣿⣿⣿⣿⣿⣿⣿⣿⠀⠀⠀⠀⠀⠀⠀⠀⠀⠀⠀⠀</a:t>
            </a:r>
            <a:br/>
            <a:r>
              <a:t>⠀⠀⠀⠀⠀⠀⠀⠀⠀⠀⠀⠁⣿⣿⣿⣿⣿⣿⣿⣿⣿⣿⣿⣿⡕⠁⠀⠀⠀⠀⠀⠀⢀⢀⠀⢐⣼⣿⣿⣿⣿⣿⣿⣿⣿⣿⣿⣿⣿⣿⣿⣿⣿⣿⣿⣿⣿⣿⣿⣿⣿⣿⣿⣿⣿⣿⣿⣿⣿⠀⠀⠀⠀⠀⠀⠀⠀⠀⠀⠀⠀</a:t>
            </a:r>
            <a:br/>
            <a:r>
              <a:t>⠀⠀⠀⠀⠀⠀⠀⠀⠀⠀⠀⢄⣿⣿⣿⣿⣿⣿⣿⣿⣿⣿⣿⡿⠕⠀⠀⠀⠀⢀⠄⠄⢔⣵⣿⣿⣿⣿⣿⣿⣿⣿⣿⣿⣿⣿⣿⣿⣿⣿⣿⣿⣿⣿⣿⣿⣿⣿⣿⣿⣿⣿⣿⣿⣿⣿⣿⣿⣿⠀⠀⠀⠀⠀⠀⠀⠀⠀⠀⠀⠀</a:t>
            </a:r>
            <a:br/>
            <a:r>
              <a:t>⠀⠀⠀⠀⠀⠀⠀⠀⠀⠀⠀⠸⢿⣿⣿⣿⣿⣿⣿⣿⣿⣿⡿⠑⠀⠀⠀⠀⠀⠀⠁⢱⣿⣿⣿⣿⣿⣿⣿⣿⣿⣿⣿⣿⣿⣿⣿⣿⣿⣿⣿⣿⣿⣿⣿⣿⣿⣿⣿⣿⣿⣿⣿⣿⣿⣿⣿⣿⣿⠀⠀⠀⠀⠀⠀⠀⠀⠀⠀⠀⠀</a:t>
            </a:r>
            <a:br/>
            <a:r>
              <a:t>⠀⠀⠀⠀⠀⠀⠀⠀⠀⠀⠀⠀⠀⠈⠙⠻⠿⠿⠿⠟⠟⠋⠁⠀⠀⠀⠀⠀⠀⠀⠀⠁⠙⠛⠟⠿⠿⠿⢿⢿⣿⣿⣿⣿⣿⣿⣿⣿⣿⣿⣿⣿⣿⣿⣿⣿⣿⣿⣿⣿⣿⣿⣿⣿⣿⣿⣿⣿⣿⠀⠀⠀⠀⠀⠀⠀⠀⠀⠀⠀⠀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⠀⠀⠀⠀⠀⠀⠀⠀⠀⠀⠀⠀⠀⠀⠀⠀⠀⠀⠀⠀⠀⠀⠀⠀⠀⠀⠀⠀⠀⠀⠀⠀⠀⠀⠀⠀⠀⠀⠀⢀⢜⣿⣿⣿⣿⣿⣿⣿⣿⣿⣿⣿⣿⣿⣿⣿⣿⣿⣿⣿⣿⣿⣿⣿⣿⣿⣿⣿⣿⠀⠀⠀⠀⠀⠀⠀⠀⠀⠀⠀⠀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⠀⠀⠀⠀⠀⠀⠀⠀⠀⠀⠀⠀⠀⠀⠀⠀⠀⠀⠀⠀⠀⠀⠀⠀⠀⠀⠀⠀⠀⠀⠀⠀⠀⠀⠀⠀⠀⠀⠄⢔⣾⣿⣿⣿⣿⣿⣿⣿⣿⣿⣿⣿⣿⣿⣿⣿⣿⣿⣿⣿⣿⣿⣿⣿⣿⣿⣿⣿⣿⠀⠀⠀⠀⠀⠀⠀⠀⠀⠀⠀⠀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⠀⠀⠀⠀⠀⠀⠀⠀⠀⠀⠀⠀⠀⠀⠀⠀⠀⠀⠀⠀⠀⠀⠀⠀⠀⠀⠀⠀⠀⠀⠀⠀⠀⠀⠀⠀⠀⣄⣵⣿⣿⣿⣿⣿⣿⣿⣿⣿⣿⣿⣿⣿⣿⣿⣿⣿⣿⣿⣿⣿⣿⣿⣿⣿⣿⣿⣿⣿⣿⠀⠀⠀⠀⠀⠀⠀⠀⠀⠀⠀⠀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⠀⠀⠀⠀⠀⠀⠀⠀⠀⠀⠀⠀⠀⠀⠀⠀⠀⠀⠀⠀⠀⠀⠀⠀⠀⠀⠀⠀⠀⠀⠀⠀⠀⢀⢅⣴⣾⣿⣿⣿⣿⣿⣿⣿⣿⣿⣿⣿⣿⣿⣿⣿⣿⣿⣿⣿⣿⣿⣿⣿⣿⣿⣿⣿⣿⣿⣿⣿⣿⠀⠀⠀⠀⠀⠀⠀⠀⠀⠀⠀⠀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⠀⠀⠀⠀⠀⠀⠀⠀⠀⠀⠀⠀⠀⠀⠀⠀⠀⠀⠀⠀⠀⠀⠀⠀⠀⠀⠀⠀⠀⠀⠀⢀⣰⣷⣿⣿⣿⣿⣿⣿⣿⣿⣿⣿⣿⣿⣿⣿⣿⣿⣿⣿⣿⣿⣿⣿⣿⣿⣿⣿⣿⣿⣿⣿⣿⣿⣿⣿⣿⠀⠀⠀⠀⠀⠀⠀⠀⠀⠀⠀⠀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⠀⠀⠀⠀⠀⠀⠀⠀⠀⠀⠀⠀⠀⠀⠀⠀⠀⠀⠀⠀⠀⠀⠀⠀⠀⠀⠀⠀⢀⣴⣾⣿⣿⣿⣿⣿⣿⣿⣿⣿⣿⣿⣿⣿⣿⣿⣿⣿⣿⣿⣿⣿⣿⣿⣿⣿⣿⣿⣿⣿⣿⣿⣿⣿⣿⣿⣿⣿⣿⠀⠀⠀⠀⠀⠀⠀⠀⠀⠀⠀⠀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⠀⠀⠀⠀⠀⠀⠀⠀⠀⠀⠀⠀⠀⠀⠀⠀⠀⠀⠀⠀⠀⠀⠀⠀⠀⢀⣰⣾⣿⣿⣿⣿⣿⣿⣿⣿⣿⣿⣿⣿⣿⣿⣿⣿⣿⣿⣿⣿⣿⣿⣿⣿⣿⣿⣿⣿⣿⣿⣿⣿⣿⣿⣿⣿⣿⣿⣿⣿⣿⠀⠀⠀⠀⠀⠀⠀⠀⠀⠀⠀⠀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⠀⠀⠀⠀⠀⠀⠀⠀⠀⠀⠀⠀⠀⠀⠀⠀⠀⠀⠀⠀⠀⠀⠀⣄⣴⣿⣿⣿⣿⣿⣿⣿⣿⣿⣿⣿⣿⣿⣿⣿⣿⣿⣿⣿⣿⣿⣿⣿⣿⣿⣿⣿⣿⣿⣿⣿⣿⣿⣿⣿⣿⣿⣿⣿⣿⣿⣿⣿⣿⠀⠀⠀⠀⠀⠀⠀⠀⠀⠀⠀⠀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⠀⠀⠀⠀⠀⠀⠀⠀⠀⠀⠀⠀⠀⠀⠀⠀⠀⠀⠀⠀⣀⣴⣾⣿⣿⣿⣿⣿⣿⣿⣿⣿⣿⣿⣿⣿⣿⣿⣿⣿⣿⣿⣿⣿⣿⣿⣿⣿⣿⣿⣿⣿⣿⣿⣿⣿⣿⣿⣿⣿⣿⣿⣿⣿⣿⣿⣿⣿⣿⠀⠀⠀⠀⠀⠀⠀⠀⠀⠀⠀⠀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⠀⠀⠀⠀⠀⠀⠀⠀⠀⠀⠀⠀⠀⠀⠀⠀⢀⣄⣴⣾⣿⣿⣿⣿⣿⣿⣿⣿⣿⣿⣿⣿⣿⣿⣿⣿⣿⣿⣿⣿⣿⣿⣿⣿⣿⣿⣿⣿⣿⣿⣿⣿⣿⣿⣿⣿⣿⣿⣿⣿⣿⣿⣿⣿⣿⣿⣿⣿⣿⠀⠀⠀⠀⠀⠀⠀⠀⠀⠀⠀⠀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⠀⠀⠀⠀⠀⠀⠀⠀⠀⠀⠀⣠⣤⣴⣶⣾⣿⣿⣿⣿⣿⣿⣿⣿⣿⣿⣿⣿⣿⣿⣿⣿⣿⣿⣿⣿⣿⣿⣿⣿⣿⣿⣿⣿⣿⣿⣿⣿⣿⣿⣿⣿⣿⣿⣿⣿⣿⣿⣿⣿⣿⣿⣿⣿⣿⣿⣿⣿⣿⠀⠀⠀⠀⠀⠀⠀⠀⠀⠀⠀⠀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⠀⠀⠀⠀⠀⠀⠀⠀⠀⠀⠀⣿⣿⣿⣿⣿⣿⣿⣿⣿⣿⣿⣿⣿⣿⣿⣿⣿⣿⢿⠟⠋⠉⠁⠀⠁⠁⠅⠑⠙⢟⣿⣿⣿⣿⣿⣿⣿⣿⣿⣿⣿⣿⣿⣿⣿⣿⣿⣿⣿⣿⣿⣿⣿⣿⣿⣿⣿⣿⠀⠀⠀⠀⠀⠀⠀⠀⠀⠀⠀⠀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⠀⠀⠀⠀⠀⠀⠀⠀⠀⠀⠀⣿⣿⣿⣿⣿⣿⣿⣿⣿⣿⣿⣿⣿⣿⣿⣿⣿⢇⠀⠀⠀⠀⠀⠀⠀⠀⠄⠀⠀⢄⣼⣿⣿⣿⣿⣿⣿⣿⣿⣿⣿⣿⣿⣿⣿⣿⣿⣿⣿⣿⣿⣿⣿⣿⣿⣿⣿⣿⠀⠀⠀⠀⠀⠀⠀⠀⠀⠀⠀⠀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⠀⠀⠀⠀⠀⠀⠀⠀⠀⠀⠀⣿⣿⣿⣿⣿⣿⣿⣿⣿⣿⣿⣿⣿⣿⡿⢏⠑⠀⠀⠀⠀⠀⠀⠀⠀⠀⢀⣰⣷⣿⣿⣿⣿⣿⣿⣿⣿⣿⣿⣿⣿⣿⣿⣿⣿⣿⣿⣿⣿⣿⣿⣿⣿⣿⣿⣿⣿⣿⠀⠀⠀⠀⠀⠀⠀⠀⠀⠀⠀⠀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⠀⠀⠀⠀⠀⠀⠀⠀⠀⠀⠀⣿⣿⣿⣿⣿⣿⣿⣿⣿⣿⣿⣿⣿⣿⣿⢇⠀⠀⠀⠀⠀⠀⢀⠀⢁⣀⣵⣿⣿⣿⣿⣿⣿⣿⣿⣿⣿⣿⣿⣿⣿⣿⣿⣿⣿⣿⣿⣿⣿⣿⣿⣿⣿⣿⣿⣿⣿⣿⠀⠀⠀⠀⠀⠀⠀⠀⠀⠀⠀⠀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⠀⠀⠀⠀⠀⠀⠀⠀⠀⠀⠀⣻⣿⣿⣿⣿⣿⣿⣿⣿⣿⣿⣿⣿⣿⢏⠁⠀⠀⠀⠀⠄⠄⢅⣵⣿⣿⣿⣿⣿⣿⣿⣿⣿⣿⣿⣿⣿⣿⣿⣿⣿⣿⣿⣿⣿⣿⣿⣿⣿⣿⣿⣿⣿⣿⣿⣿⣿⣿⠀⠀⠀⠀⠀⠀⠀⠀⠀⠀⠀⠀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⠀⠀⠀⠀⠀⠀⠀⠀⠀⠀⠀⣿⣿⣿⣿⣿⣿⣿⣿⣿⣿⣿⣿⡿⠇⠀⠀⠀⠀⠀⠁⠁⢕⣿⣿⣿⣿⣿⣿⣿⣿⣿⣿⣿⣿⣿⣿⣿⣿⣿⣿⣿⣿⣿⣿⣿⣿⣿⣿⣿⣿⣿⣿⣿⣿⣿⣿⣿⣿⠀⠀⠀⠀⠀⠀⠀⠀⠀⠀⠀⠀</a:t>
            </a:r>
            <a:br/>
            <a:r>
              <a:t>⠀⠀⠀⠀⠀⠀⠀⠀⠀⠀⠀⠈⠙⠛⠛⠟⠿⠟⠟⠛⠛⠋⠙⠁⠀⠀⠀⠀⠀⠀⠀⠀⠀⠁⠙⠛⠛⠟⠻⠿⢿⣿⣿⣿⣿⣿⣿⣿⣿⣿⣿⣿⣿⣿⣿⣿⣿⣿⣿⣿⣿⣿⣿⣿⣿⣿⣿⣿⣿⠀⠀⠀⠀⠀⠀⠀⠀⠀⠀⠀⠀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⠀⠀⠀⠀⠀⠀⠀⠀⠀⠀⠀⠀⠀⠀⠀⠀⠀⠀⠀⠀⠀⠀⠀⠀⠀⠀⠀⠀⠀⠀⠀⠀⠀⠀⠀⠀⠀⠀⠀⠀⢀⢜⣿⣿⣿⣿⣿⣿⣿⣿⣿⣿⣿⣿⣿⣿⣿⣿⣿⣿⣿⣿⣿⣿⣿⣿⣿⣿⣿⠀⠀⠀⠀⠀⠀⠀⠀⠀⠀⠀⠀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⠀⠀⠀⠀⠀⠀⠀⠀⠀⠀⠀⠀⠀⠀⠀⠀⠀⠀⠀⠀⠀⠀⠀⠀⠀⠀⠀⠀⠀⠀⠀⠀⠀⠀⠀⠀⠀⠀⠀⠀⢔⣾⣿⣿⣿⣿⣿⣿⣿⣿⣿⣿⣿⣿⣿⣿⣿⣿⣿⣿⣿⣿⣿⣿⣿⣿⣿⣿⣿⠀⠀⠀⠀⠀⠀⠀⠀⠀⠀⠀⠀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⠀⠀⠀⠀⠀⠀⠀⠀⠀⠀⠀⠀⠀⠀⠀⠀⠀⠀⠀⠀⠀⠀⠀⠀⠀⠀⠀⠀⠀⠀⠀⠀⠀⠀⠀⠀⠀⢀⣰⣾⣿⣿⣿⣿⣿⣿⣿⣿⣿⣿⣿⣿⣿⣿⣿⣿⣿⣿⣿⣿⣿⣿⣿⣿⣿⣿⣿⣿⣿⠀⠀⠀⠀⠀⠀⠀⠀⠀⠀⠀⠀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⠀⠀⠀⠀⠀⠀⠀⠀⠀⠀⠀⠀⠀⠀⠀⠀⠀⠀⠀⠀⠀⠀⠀⠀⠀⠀⠀⠀⠀⠀⠀⠀⠀⠀⢀⣔⣴⣿⣿⣿⣿⣿⣿⣿⣿⣿⣿⣿⣿⣿⣿⣿⣿⣿⣿⣿⣿⣿⣿⣿⣿⣿⣿⣿⣿⣿⣿⣿⣿⠀⠀⠀⠀⠀⠀⠀⠀⠀⠀⠀⠀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⠀⠀⠀⠀⠀⠀⠀⠀⠀⠀⠀⠀⠀⠀⠀⠀⠀⠀⠀⠀⠀⠀⠀⠀⠀⠀⠀⠀⠀⠀⠀⠀⣀⣴⣾⣿⣿⣿⣿⣿⣿⣿⣿⣿⣿⣿⣿⣿⣿⣿⣿⣿⣿⣿⣿⣿⣿⣿⣿⣿⣿⣿⣿⣿⣿⣿⣿⣿⣿⠀⠀⠀⠀⠀⠀⠀⠀⠀⠀⠀⠀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⠀⠀⠀⠀⠀⠀⠀⠀⠀⠀⠀⠀⠀⠀⠀⠀⠀⠀⠀⠀⠀⠀⠀⠀⠀⠀⠀⠀⠀⣀⣴⣾⣿⣿⣿⣿⣿⣿⣿⣿⣿⣿⣿⣿⣿⣿⣿⣿⣿⣿⣿⣿⣿⣿⣿⣿⣿⣿⣿⣿⣿⣿⣿⣿⣿⣿⣿⣿⣿⠀⠀⠀⠀⠀⠀⠀⠀⠀⠀⠀⠀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⠀⠀⠀⠀⠀⠀⠀⠀⠀⠀⠀⠀⠀⠀⠀⠀⠀⠀⠀⠀⠀⠀⠀⠀⠀⠀⢀⣴⣾⣿⣿⣿⣿⣿⣿⣿⣿⣿⣿⣿⣿⣿⣿⣿⣿⣿⣿⣿⣿⣿⣿⣿⣿⣿⣿⣿⣿⣿⣿⣿⣿⣿⣿⣿⣿⣿⣿⣿⣿⠀⠀⠀⠀⠀⠀⠀⠀⠀⠀⠀⠀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⠀⠀⠀⠀⠀⠀⠀⠀⠀⠀⠀⠀⠀⠀⠀⠀⠀⠀⠀⠀⠀⠀⠀⠀⣄⣴⣿⣿⣿⣿⣿⣿⣿⣿⣿⣿⣿⣿⣿⣿⣿⣿⣿⣿⣿⣿⣿⣿⣿⣿⣿⣿⣿⣿⣿⣿⣿⣿⣿⣿⣿⣿⣿⣿⣿⣿⣿⣿⣿⠀⠀⠀⠀⠀⠀⠀⠀⠀⠀⠀⠀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⠀⠀⠀⠀⠀⠀⠀⠀⠀⠀⠀⠀⠀⠀⠀⠀⠀⠀⠀⠀⠀⢀⣴⣾⣿⣿⣿⣿⣿⣿⣿⣿⣿⣿⣿⣿⣿⣿⣿⣿⣿⣿⣿⣿⣿⣿⣿⣿⣿⣿⣿⣿⣿⣿⣿⣿⣿⣿⣿⣿⣿⣿⣿⣿⣿⣿⣿⣿⣿⠀⠀⠀⠀⠀⠀⠀⠀⠀⠀⠀⠀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⠀⠀⠀⠀⠀⠀⠀⠀⠀⠀⠀⠀⠀⠀⠀⠀⠀⢀⣀⣴⣾⣿⣿⣿⣿⣿⣿⣿⣿⣿⣿⣿⣿⣿⣿⣿⣿⣿⣿⣿⣿⣿⣿⣿⣿⣿⣿⣿⣿⣿⣿⣿⣿⣿⣿⣿⣿⣿⣿⣿⣿⣿⣿⣿⣿⣿⣿⣿⣿⠀⠀⠀⠀⠀⠀⠀⠀⠀⠀⠀⠀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⠀⠀⠀⠀⠀⠀⠀⠀⠀⠀⠀⣠⣤⣤⣴⣶⣾⣿⣿⣿⣿⣿⣿⣿⣿⣿⣿⣿⣿⣿⣿⣿⣿⣿⣿⣿⣿⣿⣿⣿⣿⣿⣿⣿⣿⣿⣿⣿⣿⣿⣿⣿⣿⣿⣿⣿⣿⣿⣿⣿⣿⣿⣿⣿⣿⣿⣿⣿⣿⠀⠀⠀⠀⠀⠀⠀⠀⠀⠀⠀⠀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⠀⠀⠀⠀⠀⠀⠀⠀⠀⠀⠀⣿⣿⣿⣿⣿⣿⣿⣿⣿⣿⣿⣿⣿⣿⣿⣿⣿⣿⣿⡿⠟⠙⠁⠁⠀⠀⠀⠀⠀⠀⠈⠙⢻⣿⣿⣿⣿⣿⣿⣿⣿⣿⣿⣿⣿⣿⣿⣿⣿⣿⣿⣿⣿⣿⣿⣿⣿⣿⠀⠀⠀⠀⠀⠀⠀⠀⠀⠀⠀⠀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⠀⠀⠀⠀⠀⠀⠀⠀⠀⠀⠀⣿⣿⣿⣿⣿⣿⣿⣿⣿⣿⣿⣿⣿⣿⣿⣿⣿⣿⡿⠇⠀⠀⠀⠀⠀⠀⢀⠄⠀⠀⢀⣄⣼⣿⣿⣿⣿⣿⣿⣿⣿⣿⣿⣿⣿⣿⣿⣿⣿⣿⣿⣿⣿⣿⣿⣿⣿⣿⠀⠀⠀⠀⠀⠀⠀⠀⠀⠀⠀⠀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⠀⠀⠀⠀⠀⠀⠀⠀⠀⠀⠀⣿⣿⣿⣿⣿⣿⣿⣿⣿⣿⣿⣿⣿⣿⣿⣿⣿⢕⠀⠀⠀⢀⠀⠀⠀⠀⠀⠐⢄⣵⣾⣿⣿⣿⣿⣿⣿⣿⣿⣿⣿⣿⣿⣿⣿⣿⣿⣿⣿⣿⣿⣿⣿⣿⣿⣿⣿⣿⠀⠀⠀⠀⠀⠀⠀⠀⠀⠀⠀⠀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⠀⠀⠀⠀⠀⠀⠀⠀⠀⠀⠀⣿⣿⣿⣿⣿⣿⣿⣿⣿⣿⣿⣿⣿⣿⣿⣿⡿⢕⠀⠀⠀⠀⠀⠀⠀⢀⣄⣥⣷⣿⣿⣿⣿⣿⣿⣿⣿⣿⣿⣿⣿⣿⣿⣿⣿⣿⣿⣿⣿⣿⣿⣿⣿⣿⣿⣿⣿⣿⠀⠀⠀⠀⠀⠀⠀⠀⠀⠀⠀⠀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⠀⠀⠀⠀⠀⠀⠀⠀⠀⠀⠀⣿⣿⣿⣿⣿⣿⣿⣿⣿⣿⣿⣿⣿⣿⣿⡿⠕⠀⠀⠀⠄⢄⠅⢅⣴⣾⣿⣿⣿⣿⣿⣿⣿⣿⣿⣿⣿⣿⣿⣿⣿⣿⣿⣿⣿⣿⣿⣿⣿⣿⣿⣿⣿⣿⣿⣿⣿⣿⠀⠀⠀⠀⠀⠀⠀⠀⠀⠀⠀⠀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⠀⠀⠀⠀⠀⠀⠀⠀⠀⠀⠀⢿⣿⣿⣿⣿⣿⣿⣿⣿⣿⣿⣿⣿⡿⢟⠑⠀⠀⠀⠁⠁⠀⠐⠜⢿⣿⣿⣿⣿⣿⣿⣿⣿⣿⣿⣿⣿⣿⣿⣿⣿⣿⣿⣿⣿⣿⣿⣿⣿⣿⣿⣿⣿⣿⣿⣿⣿⣿⠀⠀⠀⠀⠀⠀⠀⠀⠀⠀⠀⠀</a:t>
            </a:r>
            <a:br/>
            <a:r>
              <a:t>⠀⠀⠀⠀⠀⠀⠀⠀⠀⠀⠀⠘⠛⠙⠉⠉⠉⠙⠙⠙⠉⠉⠉⠁⠀⠀⠀⠀⠀⠀⠀⠀⠀⠀⠀⠀⠁⠙⠙⠛⠛⠟⢿⣿⣿⣿⣿⣿⣿⣿⣿⣿⣿⣿⣿⣿⣿⣿⣿⣿⣿⣿⣿⣿⣿⣿⣿⣿⣿⠀⠀⠀⠀⠀⠀⠀⠀⠀⠀⠀⠀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⠀⠀⠀⠀⠀⠀⠀⠀⠀⠀⠀⠀⠀⠀⠀⠀⠀⠀⠀⠀⠀⠀⠀⠀⠀⠀⠀⠀⠀⠀⠀⠀⠀⠀⠀⠀⠀⠀⠀⠀⠀⠀⢀⣼⣿⣿⣿⣿⣿⣿⣿⣿⣿⣿⣿⣿⣿⣿⣿⣿⣿⣿⣿⣿⣿⣿⣿⣿⣿⠀⠀⠀⠀⠀⠀⠀⠀⠀⠀⠀⠀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⠀⠀⠀⠀⠀⠀⠀⠀⠀⠀⠀⠀⠀⠀⠀⠀⠀⠀⠀⠀⠀⠀⠀⠀⠀⠀⠀⠀⠀⠀⠀⠀⠀⠀⠀⠀⠀⠀⠀⠀⠀⢄⣼⣿⣿⣿⣿⣿⣿⣿⣿⣿⣿⣿⣿⣿⣿⣿⣿⣿⣿⣿⣿⣿⣿⣿⣿⣿⣿⠀⠀⠀⠀⠀⠀⠀⠀⠀⠀⠀⠀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⠀⠀⠀⠀⠀⠀⠀⠀⠀⠀⠀⠀⠀⠀⠀⠀⠀⠀⠀⠀⠀⠀⠀⠀⠀⠀⠀⠀⠀⠀⠀⠀⠀⠀⠀⠀⠀⠀⢀⣰⣾⣿⣿⣿⣿⣿⣿⣿⣿⣿⣿⣿⣿⣿⣿⣿⣿⣿⣿⣿⣿⣿⣿⣿⣿⣿⣿⣿⣿⠀⠀⠀⠀⠀⠀⠀⠀⠀⠀⠀⠀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⠀⠀⠀⠀⠀⠀⠀⠀⠀⠀⠀⠀⠀⠀⠀⠀⠀⠀⠀⠀⠀⠀⠀⠀⠀⠀⠀⠀⠀⠀⠀⠀⠀⠀⠀⢀⢄⣴⣿⣿⣿⣿⣿⣿⣿⣿⣿⣿⣿⣿⣿⣿⣿⣿⣿⣿⣿⣿⣿⣿⣿⣿⣿⣿⣿⣿⣿⣿⣿⠀⠀⠀⠀⠀⠀⠀⠀⠀⠀⠀⠀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⠀⠀⠀⠀⠀⠀⠀⠀⠀⠀⠀⠀⠀⠀⠀⠀⠀⠀⠀⠀⠀⠀⠀⠀⠀⠀⠀⠀⠀⠀⠀⠀⢀⣄⣴⣾⣿⣿⣿⣿⣿⣿⣿⣿⣿⣿⣿⣿⣿⣿⣿⣿⣿⣿⣿⣿⣿⣿⣿⣿⣿⣿⣿⣿⣿⣿⣿⣿⣿⠀⠀⠀⠀⠀⠀⠀⠀⠀⠀⠀⠀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⠀⠀⠀⠀⠀⠀⠀⠀⠀⠀⠀⠀⠀⠀⠀⠀⠀⠀⠀⠀⠀⠀⠀⠀⠀⠀⠀⠀⠀⢀⣠⣵⣿⣿⣿⣿⣿⣿⣿⣿⣿⣿⣿⣿⣿⣿⣿⣿⣿⣿⣿⣿⣿⣿⣿⣿⣿⣿⣿⣿⣿⣿⣿⣿⣿⣿⣿⣿⣿⠀⠀⠀⠀⠀⠀⠀⠀⠀⠀⠀⠀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⠀⠀⠀⠀⠀⠀⠀⠀⠀⠀⠀⠀⠀⠀⠀⠀⠀⠀⠀⠀⠀⠀⠀⠀⠀⠀⠀⢀⣴⣿⣿⣿⣿⣿⣿⣿⣿⣿⣿⣿⣿⣿⣿⣿⣿⣿⣿⣿⣿⣿⣿⣿⣿⣿⣿⣿⣿⣿⣿⣿⣿⣿⣿⣿⣿⣿⣿⣿⣿⠀⠀⠀⠀⠀⠀⠀⠀⠀⠀⠀⠀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⠀⠀⠀⠀⠀⠀⠀⠀⠀⠀⠀⠀⠀⠀⠀⠀⠀⠀⠀⠀⠀⠀⠀⠀⠀⣄⣵⣿⣿⣿⣿⣿⣿⣿⣿⣿⣿⣿⣿⣿⣿⣿⣿⣿⣿⣿⣿⣿⣿⣿⣿⣿⣿⣿⣿⣿⣿⣿⣿⣿⣿⣿⣿⣿⣿⣿⣿⣿⣿⠀⠀⠀⠀⠀⠀⠀⠀⠀⠀⠀⠀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⠀⠀⠀⠀⠀⠀⠀⠀⠀⠀⠀⠀⠀⠀⠀⠀⠀⠀⠀⠀⠀⠀⢀⣴⣾⣿⣿⣿⣿⣿⣿⣿⣿⣿⣿⣿⣿⣿⣿⣿⣿⣿⣿⣿⣿⣿⣿⣿⣿⣿⣿⣿⣿⣿⣿⣿⣿⣿⣿⣿⣿⣿⣿⣿⣿⣿⣿⣿⣿⠀⠀⠀⠀⠀⠀⠀⠀⠀⠀⠀⠀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⠀⠀⠀⠀⠀⠀⠀⠀⠀⠀⠀⠀⠀⠀⠀⠀⠀⠀⢀⣄⣴⣾⣿⣿⣿⣿⣿⣿⣿⣿⣿⣿⣿⣿⣿⣿⣿⣿⣿⣿⣿⣿⣿⣿⣿⣿⣿⣿⣿⣿⣿⣿⣿⣿⣿⣿⣿⣿⣿⣿⣿⣿⣿⣿⣿⣿⣿⣿⣿⠀⠀⠀⠀⠀⠀⠀⠀⠀⠀⠀⠀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⠀⠀⠀⠀⠀⠀⠀⠀⠀⠀⠀⠀⢀⣤⣴⣶⣷⣿⣿⣿⣿⣿⣿⣿⣿⣿⣿⣿⣿⣿⣿⣿⣿⣿⣿⣿⣿⣿⣿⣿⣿⣿⣿⣿⣿⣿⣿⣿⣿⣿⣿⣿⣿⣿⣿⣿⣿⣿⣿⣿⣿⣿⣿⣿⣿⣿⣿⣿⣿⠀⠀⠀⠀⠀⠀⠀⠀⠀⠀⠀⠀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⠀⠀⠀⠀⠀⠀⠀⠀⠀⠀⠀⣿⣿⣿⣿⣿⣿⣿⣿⣿⣿⣿⣿⣿⣿⣿⣿⣿⣿⣿⣿⣿⣿⣿⣿⣿⡿⢿⠟⠟⠻⠿⢿⣿⣿⣿⣿⣿⣿⣿⣿⣿⣿⣿⣿⣿⣿⣿⣿⣿⣿⣿⣿⣿⣿⣿⣿⣿⣿⠀⠀⠀⠀⠀⠀⠀⠀⠀⠀⠀⠀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⠀⠀⠀⠀⠀⠀⠀⠀⠀⠀⠀⣿⣿⣿⣿⣿⣿⣿⣿⣿⣿⣿⣿⣿⣿⣿⣿⣿⣿⣿⣿⣿⣿⢟⠙⠁⠀⠀⠀⠀⠀⠀⠁⠁⠘⢹⣿⣿⣿⣿⣿⣿⣿⣿⣿⣿⣿⣿⣿⣿⣿⣿⣿⣿⣿⣿⣿⣿⣿⠀⠀⠀⠀⠀⠀⠀⠀⠀⠀⠀⠀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⠀⠀⠀⠀⠀⠀⠀⠀⠀⠀⠀⣿⣿⣿⣿⣿⣿⣿⣿⣿⣿⣿⣿⣿⣿⣿⣿⣿⣿⣿⡿⠿⠏⠑⠀⠀⠀⠀⠄⠀⠀⠀⠀⢀⣰⣾⣿⣿⣿⣿⣿⣿⣿⣿⣿⣿⣿⣿⣿⣿⣿⣿⣿⣿⣿⣿⣿⣿⣿⠀⠀⠀⠀⠀⠀⠀⠀⠀⠀⠀⠀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⠀⠀⠀⠀⠀⠀⠀⠀⠀⠀⠀⣿⣿⣿⣿⣿⣿⣿⣿⣿⣿⣿⣿⣿⣿⣿⣿⣿⣿⣿⡕⠀⠀⠀⠀⠀⠀⠀⠀⠀⠀⢄⣴⣿⣿⣿⣿⣿⣿⣿⣿⣿⣿⣿⣿⣿⣿⣿⣿⣿⣿⣿⣿⣿⣿⣿⣿⣿⣿⠀⠀⠀⠀⠀⠀⠀⠀⠀⠀⠀⠀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⠀⠀⠀⠀⠀⠀⠀⠀⠀⠀⠀⣿⣿⣿⣿⣿⣿⣿⣿⣿⣿⣿⣿⣿⣿⣿⣿⣿⣿⡿⠕⠀⠀⠀⠀⠀⠀⠀⢅⣴⣴⣾⣿⣿⣿⣿⣿⣿⣿⣿⣿⣿⣿⣿⣿⣿⣿⣿⣿⣿⣿⣿⣿⣿⣿⣿⣿⣿⣿⠀⠀⠀⠀⠀⠀⠀⠀⠀⠀⠀⠀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⠀⠀⠀⠀⠀⠀⠀⠀⠀⠀⠀⣿⣿⣿⣿⣿⣿⣿⣿⣿⣿⣿⣿⣿⣿⣿⣿⣿⢟⠑⠄⢀⠀⠁⠁⠄⢠⣷⣿⣿⣿⣿⣿⣿⣿⣿⣿⣿⣿⣿⣿⣿⣿⣿⣿⣿⣿⣿⣿⣿⣿⣿⣿⣿⣿⣿⣿⣿⣿⠀⠀⠀⠀⠀⠀⠀⠀⠀⠀⠀⠀</a:t>
            </a:r>
            <a:br/>
            <a:r>
              <a:t>⠀⠀⠀⠀⠀⠀⠀⠀⠀⠀⠀⢿⣿⣿⣿⣿⡿⢿⢿⢿⢿⣿⢿⢿⢿⠿⠟⠋⠁⠀⠁⠁⠁⠀⠀⠀⠜⢿⢿⣿⣿⣿⣿⣿⣿⣿⣿⣿⣿⣿⣿⣿⣿⣿⣿⣿⣿⣿⣿⣿⣿⣿⣿⣿⣿⣿⣿⣿⣿⠀⠀⠀⠀⠀⠀⠀⠀⠀⠀⠀⠀</a:t>
            </a:r>
            <a:br/>
            <a:r>
              <a:t>⠀⠀⠀⠀⠀⠀⠀⠀⠀⠀⠀⠈⠉⠁⠀⠀⠀⠀⠀⠀⠀⠀⠀⠀⠀⠀⠀⠀⠀⠀⠀⠀⠀⠀⠀⠀⠀⠀⠀⠈⠉⠉⠙⠟⢻⣿⣿⣿⣿⣿⣿⣿⣿⣿⣿⣿⣿⣿⣿⣿⣿⣿⣿⣿⣿⣿⣿⣿⣿⠀⠀⠀⠀⠀⠀⠀⠀⠀⠀⠀⠀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⠀⠀⠀⠀⠀⠀⠀⠀⠀⠀⠀⠀⠀⠀⠀⠀⠀⠀⠀⠀⠀⠀⠀⠀⠀⠀⠀⠀⠀⠀⠀⠀⠀⠀⠀⠀⠀⠀⠀⠀⠀⠀⠀⠀⢱⣿⣿⣿⣿⣿⣿⣿⣿⣿⣿⣿⣿⣿⣿⣿⣿⣿⣿⣿⣿⣿⣿⣿⣿⠀⠀⠀⠀⠀⠀⠀⠀⠀⠀⠀⠀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⠀⠀⠀⠀⠀⠀⠀⠀⠀⠀⠀⠀⠀⠀⠀⠀⠀⠀⠀⠀⠀⠀⠀⠀⠀⠀⠀⠀⠀⠀⠀⠀⠀⠀⠀⠀⠀⠀⠀⠀⠀⠀⢀⣰⣾⣿⣿⣿⣿⣿⣿⣿⣿⣿⣿⣿⣿⣿⣿⣿⣿⣿⣿⣿⣿⣿⣿⣿⣿⠀⠀⠀⠀⠀⠀⠀⠀⠀⠀⠀⠀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⠀⠀⠀⠀⠀⠀⠀⠀⠀⠀⠀⠀⠀⠀⠀⠀⠀⠀⠀⠀⠀⠀⠀⠀⠀⠀⠀⠀⠀⠀⠀⠀⠀⠀⠀⠀⠀⠀⠀⢄⣰⣷⣿⣿⣿⣿⣿⣿⣿⣿⣿⣿⣿⣿⣿⣿⣿⣿⣿⣿⣿⣿⣿⣿⣿⣿⣿⣿⣿⠀⠀⠀⠀⠀⠀⠀⠀⠀⠀⠀⠀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⠀⠀⠀⠀⠀⠀⠀⠀⠀⠀⠀⠀⠀⠀⠀⠀⠀⠀⠀⠀⠀⠀⠀⠀⠀⠀⠀⠀⠀⠀⠀⠀⠀⠀⠀⢀⠄⢀⣰⣾⣿⣿⣿⣿⣿⣿⣿⣿⣿⣿⣿⣿⣿⣿⣿⣿⣿⣿⣿⣿⣿⣿⣿⣿⣿⣿⣿⣿⣿⠀⠀⠀⠀⠀⠀⠀⠀⠀⠀⠀⠀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⠀⠀⠀⠀⠀⠀⠀⠀⠀⠀⠀⠀⠀⠀⠀⠀⠀⠀⠀⠀⠀⠀⠀⠀⠀⠀⠀⠀⠀⠀⠀⠀⠀⢀⣠⣴⣾⣿⣿⣿⣿⣿⣿⣿⣿⣿⣿⣿⣿⣿⣿⣿⣿⣿⣿⣿⣿⣿⣿⣿⣿⣿⣿⣿⣿⣿⣿⣿⣿⠀⠀⠀⠀⠀⠀⠀⠀⠀⠀⠀⠀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⠀⠀⠀⠀⠀⠀⠀⠀⠀⠀⠀⠀⠀⠀⠀⠀⠀⠀⠀⠀⠀⠀⠀⠀⠀⠀⠀⠀⠀⠀⢀⣠⣶⣿⣿⣿⣿⣿⣿⣿⣿⣿⣿⣿⣿⣿⣿⣿⣿⣿⣿⣿⣿⣿⣿⣿⣿⣿⣿⣿⣿⣿⣿⣿⣿⣿⣿⣿⣿⠀⠀⠀⠀⠀⠀⠀⠀⠀⠀⠀⠀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⠀⠀⠀⠀⠀⠀⠀⠀⠀⠀⠀⠀⠀⠀⠀⠀⠀⠀⠀⠀⠀⠀⠀⠀⠀⠀⠀⠀⢄⣵⣿⣿⣿⣿⣿⣿⣿⣿⣿⣿⣿⣿⣿⣿⣿⣿⣿⣿⣿⣿⣿⣿⣿⣿⣿⣿⣿⣿⣿⣿⣿⣿⣿⣿⣿⣿⣿⣿⣿⠀⠀⠀⠀⠀⠀⠀⠀⠀⠀⠀⠀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⠀⠀⠀⠀⠀⠀⠀⠀⠀⠀⠀⠀⠀⠀⠀⠀⠀⠀⠀⠀⠀⠀⠀⠀⠀⢀⣠⣵⣿⣿⣿⣿⣿⣿⣿⣿⣿⣿⣿⣿⣿⣿⣿⣿⣿⣿⣿⣿⣿⣿⣿⣿⣿⣿⣿⣿⣿⣿⣿⣿⣿⣿⣿⣿⣿⣿⣿⣿⣿⠀⠀⠀⠀⠀⠀⠀⠀⠀⠀⠀⠀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⠀⠀⠀⠀⠀⠀⠀⠀⠀⠀⠀⠀⠀⠀⠀⠀⠀⠀⠀⠀⠀⠀⠀⢄⣴⣾⣿⣿⣿⣿⣿⣿⣿⣿⣿⣿⣿⣿⣿⣿⣿⣿⣿⣿⣿⣿⣿⣿⣿⣿⣿⣿⣿⣿⣿⣿⣿⣿⣿⣿⣿⣿⣿⣿⣿⣿⣿⣿⣿⠀⠀⠀⠀⠀⠀⠀⠀⠀⠀⠀⠀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⠀⠀⠀⠀⠀⠀⠀⠀⠀⠀⠀⠀⠀⠀⠀⠀⠀⠀⢀⣀⣠⣴⣾⣿⣿⣿⣿⣿⣿⣿⣿⣿⣿⣿⣿⣿⣿⣿⣿⣿⣿⣿⣿⣿⣿⣿⣿⣿⣿⣿⣿⣿⣿⣿⣿⣿⣿⣿⣿⣿⣿⣿⣿⣿⣿⣿⣿⣿⣿⠀⠀⠀⠀⠀⠀⠀⠀⠀⠀⠀⠀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⠀⠀⠀⠀⠀⠀⠀⠀⠀⠀⠀⠀⠀⢀⣠⣶⣷⣿⣿⣿⣿⣿⣿⣿⣿⣿⣿⣿⣿⣿⣿⣿⣿⣿⣿⣿⣿⣿⣿⣿⣿⣿⣿⣿⣿⣿⣿⣿⣿⣿⣿⣿⣿⣿⣿⣿⣿⣿⣿⣿⣿⣿⣿⣿⣿⣿⣿⣿⣿⠀⠀⠀⠀⠀⠀⠀⠀⠀⠀⠀⠀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⠀⠀⠀⠀⠀⠀⠀⠀⠀⠀⠀⣴⣷⣿⣿⣿⣿⣿⣿⣿⣿⣿⣿⣿⣿⣿⣿⣿⣿⣿⣿⣿⣿⣿⣿⣿⣿⣿⣿⣿⣿⣿⣿⣿⣿⣿⣿⣿⣿⣿⣿⣿⣿⣿⣿⣿⣿⣿⣿⣿⣿⣿⣿⣿⣿⣿⣿⣿⣿⠀⠀⠀⠀⠀⠀⠀⠀⠀⠀⠀⠀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⠀⠀⠀⠀⠀⠀⠀⠀⠀⠀⠀⣿⣿⣿⣿⣿⣿⣿⣿⣿⣿⣿⣿⣿⣿⣿⣿⣿⣿⣿⣿⣿⣿⣿⣿⣿⣿⣿⣿⣿⢿⠿⢟⠋⠙⠙⠟⠟⢿⣿⣿⣿⣿⣿⣿⣿⣿⣿⣿⣿⣿⣿⣿⣿⣿⣿⣿⣿⣿⠀⠀⠀⠀⠀⠀⠀⠀⠀⠀⠀⠀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⠀⠀⠀⠀⠀⠀⠀⠀⠀⠀⠀⣿⣿⣿⣿⣿⣿⣿⣿⣿⣿⣿⣿⣿⣿⣿⣿⣿⣿⣿⣿⣿⣿⣿⣿⣿⣿⣿⢏⠁⠀⠀⠀⠀⠁⠀⠀⠀⢀⠀⢜⣿⣿⣿⣿⣿⣿⣿⣿⣿⣿⣿⣿⣿⣿⣿⣿⣿⣿⠀⠀⠀⠀⠀⠀⠀⠀⠀⠀⠀⠀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⠀⠀⠀⠀⠀⠀⠀⠀⠀⠀⠀⣿⣿⣿⣿⣿⣿⣿⣿⣿⣿⣿⣿⣿⣿⣿⣿⣿⣿⣿⣿⣿⣿⣿⣿⢟⠋⠁⠐⠀⠀⠀⠀⠀⠀⠄⠁⢀⣄⣵⣾⣿⣿⣿⣿⣿⣿⣿⣿⣿⣿⣿⣿⣿⣿⣿⣿⣿⣿⠀⠀⠀⠀⠀⠀⠀⠀⠀⠀⠀⠀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⠀⠀⠀⠀⠀⠀⠀⠀⠀⠀⠀⣿⣿⣿⣿⣿⣿⣿⣿⣿⣿⣿⣿⣿⣿⣿⣿⣿⣿⣿⣿⣿⣿⣿⣿⢇⠐⠀⠀⠄⠀⠀⠀⠀⠀⠀⢔⣾⣿⣿⣿⣿⣿⣿⣿⣿⣿⣿⣿⣿⣿⣿⣿⣿⣿⣿⣿⣿⣿⠀⠀⠀⠀⠀⠀⠀⠀⠀⠀⠀⠀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⠀⠀⠀⠀⠀⠀⠀⠀⠀⠀⠀⣿⣿⣿⣿⣿⣿⣿⣿⣿⣿⣿⣿⣿⣿⣿⣿⣿⣿⣿⣿⣿⣿⡿⠇⠁⠁⠐⠁⠀⠀⢀⣄⣴⣶⣷⣿⣿⣿⣿⣿⣿⣿⣿⣿⣿⣿⣿⣿⣿⣿⣿⣿⣿⣿⣿⣿⣿⣿⠀⠀⠀⠀⠀⠀⠀⠀⠀⠀⠀⠀</a:t>
            </a:r>
            <a:br/>
            <a:r>
              <a:t>⠀⠀⠀⠀⠀⠀⠀⠀⠀⠀⠀⣿⣿⣿⣿⣿⣿⣿⣿⣿⣿⢿⣿⣿⣿⣿⣿⣿⣿⣿⣿⢿⢋⢁⢅⠅⢀⠀⠀⢀⣰⣾⣿⣿⣿⣿⣿⣿⣿⣿⣿⣿⣿⣿⣿⣿⣿⣿⣿⣿⣿⣿⣿⣿⣿⣿⣿⣿⣿⠀⠀⠀⠀⠀⠀⠀⠀⠀⠀⠀⠀</a:t>
            </a:r>
            <a:br/>
            <a:r>
              <a:t>⠀⠀⠀⠀⠀⠀⠀⠀⠀⠀⠀⣿⣿⣿⡿⠟⠙⠁⠀⠀⠀⠀⠀⠄⠀⠁⠁⠁⠁⠁⠀⠀⠐⠀⠀⠀⠀⠀⢀⠁⠙⠻⢿⣿⣿⣿⣿⣿⣿⣿⣿⣿⣿⣿⣿⣿⣿⣿⣿⣿⣿⣿⣿⣿⣿⣿⣿⣿⣿⠀⠀⠀⠀⠀⠀⠀⠀⠀⠀⠀⠀</a:t>
            </a:r>
            <a:br/>
            <a:r>
              <a:t>⠀⠀⠀⠀⠀⠀⠀⠀⠀⠀⠀⡿⠟⠙⠀⠀⠀⠀⠀⠀⠀⠀⠀⠀⠀⠀⠀⠀⠀⠀⠀⠀⠀⠀⠀⠀⠀⠀⠀⠀⠀⠀⠀⠈⠉⠙⠟⢻⣿⣿⣿⣿⣿⣿⣿⣿⣿⣿⣿⣿⣿⣿⣿⣿⣿⣿⣿⣿⣿⠀⠀⠀⠀⠀⠀⠀⠀⠀⠀⠀⠀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⠀⠀⠀⠀⠀⠀⠀⠀⠀⠀⠀⠀⠀⠀⠀⠀⠀⠀⠀⠀⠀⠀⠀⠀⠀⠀⠀⠀⠀⠀⠀⠀⠀⠀⠀⠀⠀⠀⠀⠀⠀⠀⠀⠀⠀⠀⠀⢄⣿⣿⣿⣿⣿⣿⣿⣿⣿⣿⣿⣿⣿⣿⣿⣿⣿⣿⣿⣿⣿⠀⠀⠀⠀⠀⠀⠀⠀⠀⠀⠀⠀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⠀⠀⠀⠀⠀⠀⠀⠀⠀⠀⠀⠀⠀⠀⠀⠀⠀⠀⠀⠀⠀⠀⠀⠀⠀⠀⠀⠀⠀⠀⠀⠀⠀⠀⠀⠀⠀⠀⠀⠀⠀⠀⠀⠀⠀⢀⣄⣼⣿⣿⣿⣿⣿⣿⣿⣿⣿⣿⣿⣿⣿⣿⣿⣿⣿⣿⣿⣿⣿⠀⠀⠀⠀⠀⠀⠀⠀⠀⠀⠀⠀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⠀⠀⠀⠀⠀⠀⠀⠀⠀⠀⠀⠀⠀⠀⠀⠀⠀⠀⠀⠀⠀⠀⠀⠀⠀⠀⠀⠀⠀⠀⠀⠀⠀⠀⠀⠀⠀⠀⠀⠀⠄⠀⢀⣠⣴⣾⣿⣿⣿⣿⣿⣿⣿⣿⣿⣿⣿⣿⣿⣿⣿⣿⣿⣿⣿⣿⣿⣿⣿⠀⠀⠀⠀⠀⠀⠀⠀⠀⠀⠀⠀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⠀⠀⠀⠀⠀⠀⠀⠀⠀⠀⠀⠀⠀⠀⠀⠀⠀⠀⠀⠀⠀⠀⠀⠀⠀⠀⠀⠀⠀⠀⠀⠀⠀⠀⠀⠀⠀⠀⢀⣀⣰⣾⣿⣿⣿⣿⣿⣿⣿⣿⣿⣿⣿⣿⣿⣿⣿⣿⣿⣿⣿⣿⣿⣿⣿⣿⣿⣿⣿⠀⠀⠀⠀⠀⠀⠀⠀⠀⠀⠀⠀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⠀⠀⠀⠀⠀⠀⠀⠀⠀⠀⠀⠀⠀⠀⠀⠀⠀⠀⠀⠀⠀⠀⠀⠀⠀⠀⠀⠀⠀⠀⠀⠀⠀⠀⠀⢀⣰⣷⣿⣿⣿⣿⣿⣿⣿⣿⣿⣿⣿⣿⣿⣿⣿⣿⣿⣿⣿⣿⣿⣿⣿⣿⣿⣿⣿⣿⣿⣿⣿⠀⠀⠀⠀⠀⠀⠀⠀⠀⠀⠀⠀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⠀⠀⠀⠀⠀⠀⠀⠀⠀⠀⠀⠀⠀⠀⠀⠀⠀⠀⠀⠀⠀⠀⠀⠀⠀⠀⠀⠀⠀⠀⠀⠀⣄⣴⣷⣿⣿⣿⣿⣿⣿⣿⣿⣿⣿⣿⣿⣿⣿⣿⣿⣿⣿⣿⣿⣿⣿⣿⣿⣿⣿⣿⣿⣿⣿⣿⣿⣿⣿⠀⠀⠀⠀⠀⠀⠀⠀⠀⠀⠀⠀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⠀⠀⠀⠀⠀⠀⠀⠀⠀⠀⠀⠀⠀⠀⠀⠀⠀⠀⠀⠀⠀⠀⠀⠀⠀⠀⠀⠀⠀⣠⣴⣾⣿⣿⣿⣿⣿⣿⣿⣿⣿⣿⣿⣿⣿⣿⣿⣿⣿⣿⣿⣿⣿⣿⣿⣿⣿⣿⣿⣿⣿⣿⣿⣿⣿⣿⣿⣿⣿⠀⠀⠀⠀⠀⠀⠀⠀⠀⠀⠀⠀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⠀⠀⠀⠀⠀⠀⠀⠀⠀⠀⠀⠀⠀⠀⠀⠀⠀⠀⠀⠀⠀⠀⠀⠀⠀⠀⢀⣠⣾⣿⣿⣿⣿⣿⣿⣿⣿⣿⣿⣿⣿⣿⣿⣿⣿⣿⣿⣿⣿⣿⣿⣿⣿⣿⣿⣿⣿⣿⣿⣿⣿⣿⣿⣿⣿⣿⣿⣿⣿⠀⠀⠀⠀⠀⠀⠀⠀⠀⠀⠀⠀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⠀⠀⠀⠀⠀⠀⠀⠀⠀⠀⠀⠀⠀⠀⠀⠀⠀⠀⠀⠀⠀⠀⠀⠀⠀⢠⣾⣿⣿⣿⣿⣿⣿⣿⣿⣿⣟⣿⣿⣿⣿⣿⣿⣿⣿⣿⣿⣿⣿⣿⣿⣿⣿⣿⣿⣿⣿⣿⣿⣿⣿⣿⣿⣿⣿⣿⣿⣿⣿⠀⠀⠀⠀⠀⠀⠀⠀⠀⠀⠀⠀</a:t>
            </a:r>
            <a:br/>
            <a:r>
              <a:t>⠀⠀⠀⠀⠀⠀⠀⠀⠀⠀⠀⠀⠀⠀⠀⠀⠀⠀⠀⣀⣤⣤⣴⣶⣷⣿⣿⣿⣿⣿⣿⣿⣿⣿⣿⣿⣿⣿⣿⣿⣿⣿⣿⣿⣿⣿⣿⣿⣿⣿⣿⣿⣿⣿⣿⣿⣿⣿⣿⣿⣿⣿⣿⣿⣿⣿⣿⣿⣿⠀⠀⠀⠀⠀⠀⠀⠀⠀⠀⠀⠀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⠀⠀⠀⠀⠀⠀⠀⠀⠀⠀⠀⠀⠀⠀⠀⢀⣄⣴⣾⣿⣿⣿⣿⣿⣿⣿⣿⣿⣿⣿⣿⣿⣿⣿⣿⣿⣿⣿⣿⣿⣿⣿⣿⣿⣿⣿⣿⣿⣿⣿⣿⣿⣿⣿⣿⣿⣿⣿⣿⣿⣿⣿⣿⣿⣿⣿⣿⣿⣿⠀⠀⠀⠀⠀⠀⠀⠀⠀⠀⠀⠀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⠀⠀⠀⠀⠀⠀⠀⠀⠀⠀⠀⢀⣄⣴⣷⣿⣿⣿⣿⣿⣿⣿⣿⣿⣿⣿⣿⣿⣿⣿⣿⣿⣿⣿⣿⣿⣿⣿⣿⣿⣿⣿⣿⣿⣿⣿⣿⣿⣿⣿⣿⣿⣿⣿⣿⣿⣿⣿⣿⣿⣿⣿⣿⣿⣿⣿⣿⣿⣿⠀⠀⠀⠀⠀⠀⠀⠀⠀⠀⠀⠀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⠀⠀⠀⠀⠀⠀⠀⠀⠀⠀⠀⣿⣿⣿⣿⣿⣿⣿⣿⣿⣿⣿⣿⣿⣿⣿⣿⣿⣿⣿⣿⣿⣿⣿⣿⣿⢿⢟⢟⢟⢟⢟⢻⣿⣿⣿⣿⣿⣿⣿⣿⣿⣿⣿⣿⣿⣿⣿⣿⣿⣿⣿⣿⣿⣿⣿⣿⣿⣿⠀⠀⠀⠀⠀⠀⠀⠀⠀⠀⠀⠀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⠀⠀⠀⠀⠀⠀⠀⠀⠀⠀⠀⣿⣿⣿⣿⣿⣿⣿⣿⣿⣿⣿⣿⣿⣿⣿⣿⣿⣿⣿⣿⣿⣿⢟⢝⢕⢕⢕⠕⢕⢕⢕⢕⢕⢜⢝⢻⣿⣿⣿⣿⣿⣿⣿⣿⣿⣿⣿⣿⣿⣿⣿⣿⣿⣿⣿⣿⣿⣿⠀⠀⠀⠀⠀⠀⠀⠀⠀⠀⠀⠀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⠀⠀⠀⠀⠀⠀⠀⠀⠀⠀⠀⣿⣿⣿⣿⣿⣿⣿⣿⣿⣿⣿⣿⣿⣿⣿⣿⣿⣿⣿⣿⣿⣿⢇⢕⢕⢕⢕⢅⠀⠁⠁⢕⢕⠕⢕⢕⢕⢹⣿⣿⣿⣿⣿⣿⣿⣿⣿⣿⣿⣿⣿⣿⣿⣿⣿⣿⣿⣿⠀⠀⠀⠀⠀⠀⠀⠀⠀⠀⠀⠀</a:t>
            </a:r>
            <a:br/>
            <a:r>
              <a:t>⠀⠀⠀⠀⠀⠀⠀⠀⠀⠀⠀⣿⣿⣿⣿⣿⣿⣿⣿⣿⣿⣿⣿⣿⣿⣿⣿⣿⣿⣿⣿⡷⢕⢕⢕⢕⢕⢕⢕⠀⠀⠔⠕⢁⠀⠀⠀⠑⢕⢝⣿⣿⣿⣿⣿⣿⣿⣿⣿⣿⣿⣿⣿⣿⣿⣿⣿⣿⣿⠀⠀⠀⠀⠀⠀⠀⠀⠀⠀⠀⠀</a:t>
            </a:r>
            <a:br/>
            <a:r>
              <a:t>⠀⠀⠀⠀⠀⠀⠀⠀⠀⠀⠀⣿⣿⣿⣿⣿⣿⣿⣿⣿⣿⣿⣿⣿⣿⣿⣿⣿⣿⣿⣿⣯⣧⣵⣵⣵⣵⣕⣱⣵⣵⡵⣵⢵⡕⢔⠀⠀⠀⢱⣿⣿⣿⣿⣿⣿⣿⣿⣿⣿⣿⣿⣿⣿⣿⣿⣿⣿⣿⠀⠀⠀⠀⠀⠀⠀⠀⠀⠀⠀⠀</a:t>
            </a:r>
            <a:br/>
            <a:r>
              <a:t>⠀⠀⠀⠀⠀⠀⠀⠀⠀⠀⠀⣿⣿⣿⣿⣿⣿⣿⣿⣿⣿⣿⣿⣿⣿⣿⣿⣿⣿⣿⣿⡕⣸⣿⣿⣿⣿⣿⣿⣿⣿⣿⣿⢿⢷⢕⢕⠀⢀⢸⣿⣿⣿⣿⣿⣿⣿⣿⣿⣿⣿⣿⣿⣿⣿⣿⣿⣿⣿⠀⠀⠀⠀⠀⠀⠀⠀⠀⠀⠀⠀</a:t>
            </a:r>
            <a:br/>
            <a:r>
              <a:t>⠀⠀⠀⠀⠀⠀⠀⠀⠀⠀⠀⣿⣿⣿⣿⣿⣿⣿⣿⣿⣿⣿⣿⣿⣿⣿⣿⣿⣿⣿⣿⢣⣿⣿⣿⣿⣿⣿⣿⣿⣿⢿⢝⢕⢟⣇⢕⢔⢕⢕⣿⣿⣿⣿⣿⣿⣿⣿⣿⣿⣿⣿⣿⣿⣿⣿⣿⣿⣿⠀⠀⠀⠀⠀⠀⠀⠀⠀⠀⠀⠀</a:t>
            </a:r>
            <a:br/>
            <a:r>
              <a:t>⠀⠀⠀⠀⠀⠀⠀⠀⠀⠀⠀⣿⣿⣿⣿⣿⣿⣿⣿⣿⣿⣿⣿⣿⣿⣿⣿⣿⣿⣿⣿⣟⢟⠏⠙⠝⠝⢟⢏⠑⠑⠁⠁⠀⢐⢕⢕⢕⢕⢱⣿⣿⣿⣿⣿⣿⣿⣿⣿⣿⣿⣿⣿⣿⣿⣿⣿⣿⣿⠀⠀⠀⠀⠀⠀⠀⠀⠀⠀⠀⠀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⠀⠀⠀⠀⠀⠀⠀⠀⠀⠀⠀⣿⣿⣿⣿⣿⣿⣿⣿⣿⣿⣿⣿⣿⣿⣿⣿⣿⣿⣿⣿⣧⢕⢕⢅⢄⢅⣱⣵⢔⢔⢐⢀⢀⢄⢕⣕⢕⢕⢼⣿⣿⣿⣿⣿⣿⣿⣿⣿⣿⣿⣿⣿⣿⣿⣿⣿⣿⣿⠀⠀⠀⠀⠀⠀⠀⠀⠀⠀⠀⠀</a:t>
            </a:r>
            <a:br/>
            <a:r>
              <a:t>⠀⠀⠀⠀⠀⠀⠀⠀⠀⠀⠀⣿⣿⣿⣿⣿⣿⣿⣿⣿⣿⣿⣿⣿⣿⣿⣿⣿⣿⣿⣿⣿⣧⣕⡕⣕⣵⣿⣟⢕⢕⣅⣅⣕⣵⣿⣿⣧⢕⢇⣼⣿⣿⣿⣿⣿⣿⣿⣿⣿⣿⣿⣿⣿⣿⣿⣿⣿⣿⠀⠀⠀⠀⠀⠀⠀⠀⠀⠀⠀⠀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⠀⠀⠀⠀⠀⠀⠀⠀⠀⠀⠀⣿⣿⣿⣿⣿⣿⣿⣿⣿⣿⣿⣿⣿⣿⣿⣿⣿⣿⣿⣿⣿⣿⣿⣿⣿⣿⣿⣯⡝⣕⢿⣿⣿⣿⣿⣿⣿⣵⣾⣿⣿⣿⣿⣿⣿⣿⣿⣿⣿⣿⣿⣿⣿⣿⣿⣿⣿⣿⠀⠀⠀⠀⠀⠀⠀⠀⠀⠀⠀⠀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⠀⠀⠀⠀⠀⠀⠀⠀⠀⠀⠀⣿⣿⣿⣿⣿⣿⣿⣿⣿⣿⣿⣿⣿⣿⣿⣿⣿⣿⣿⣿⣿⣿⣿⣿⣿⣿⣿⣿⣯⢯⣽⣿⣿⣿⣿⣿⣿⣿⣿⣿⣿⣿⣿⣿⣿⣿⣿⣿⣿⣿⣿⣿⣿⣿⣿⣿⣿⣿⠀⠀⠀⠀⠀⠀⠀⠀⠀⠀⠀⠀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⠀⠀⠀⠀⠀⠀⠀⠀⠀⠀⠀⣿⣿⣿⣿⣿⣿⣿⣿⣿⣿⣿⣿⣿⣿⣿⣿⣿⣿⣿⣿⣿⣿⣿⣿⣿⣵⣸⢿⢕⣕⣼⣿⣿⣿⣿⣿⣿⣿⣿⣿⣿⣿⣿⣿⣿⣿⣿⣿⣿⣿⣿⣿⣿⣿⣿⣿⣿⣿⠀⠀⠀⠀⠀⠀⠀⠀⠀⠀⠀⠀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⠀⠀⠀⠀⠀⠀⠀⠀⠀⠀⠀⣿⣿⣿⣿⣿⣿⣿⣿⣿⣿⣿⣿⣿⣿⣿⣿⣿⣿⣿⣿⣿⣿⣿⣿⣿⣿⣿⣿⣿⣿⣿⣿⣿⣿⣿⣿⢇⣿⣿⣿⣿⣿⣿⣿⣿⣿⣿⣿⣿⣿⣿⣿⣿⣿⣿⣿⣿⣿⠀⠀⠀⠀⠀⠀⠀⠀⠀⠀⠀⠀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⠀⠀⠀⠀⠀⠀⠀⠀⠀⠀⠀⣿⣿⣿⣿⣿⣿⣿⣿⣿⣿⣿⣿⣿⣿⣿⣿⣿⣿⣿⣿⣿⣿⣿⣿⣿⣿⣿⣿⣿⣿⣿⣿⣿⣿⡿⢇⣾⣿⣿⣿⣿⣿⣿⣿⣿⣿⣿⣿⣿⣿⣿⣿⣿⣿⣿⣿⣿⣿⠀⠀⠀⠀⠀⠀⠀⠀⠀⠀⠀⠀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⠀⠀⠀⠀⠀⠀⠀⠀⠀⠀⠀⣿⣿⣿⣿⣿⣿⣿⣿⣿⣿⣿⣿⣿⣿⣿⣿⣿⣿⣿⣿⣿⣿⣿⣿⣿⣏⢿⣿⣿⣿⣿⣿⣿⣿⣿⣿⣿⣿⡿⣿⣿⣿⣿⣿⣿⣿⣿⣿⣿⣿⣿⣿⣿⣿⣿⣿⣿⣿⠀⠀⠀⠀⠀⠀⠀⠀⠀⠀⠀⠀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⠀⠀⠀⠀⠀⠀⠀⠀⠀⠀⠀⠛⠛⠛⠛⠛⠛⠛⠛⠛⠛⠛⠛⠛⠛⠛⠛⠛⠛⠛⠛⠛⠛⠛⠛⠛⠛⠚⠛⠛⠛⠛⠛⠛⠛⠛⠛⠛⠛⠚⠛⠛⠛⠛⠛⠛⠛⠛⠛⠛⠛⠛⠛⠛⠛⠛⠛⠛⠛⠀⠀⠀⠀⠀⠀⠀⠀⠀⠀⠀⠀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⠀⠀⠀⠀⠀⠀⠀⠀⠀⠀⠀⣿⣿⣿⣿⣿⣿⣿⣿⣿⣿⣿⣿⣿⣿⣿⣿⣿⣿⣿⣿⣿⣿⣿⣿⣿⣿⡿⢿⢟⢟⢟⢻⢿⣿⣿⣿⣿⣿⣿⣿⣿⣿⣿⣿⣿⣿⣿⣿⣿⣿⣿⣿⣿⣿⣿⣿⣿⣿⠀⠀⠀⠀⠀⠀⠀⠀⠀⠀⠀⠀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⠀⠀⠀⠀⠀⠀⠀⠀⠀⠀⠀⣿⣿⣿⣿⣿⣿⣿⣿⣿⣿⣿⣿⣿⣿⣿⣿⣿⣿⣿⣿⣿⣿⣿⡿⢏⢝⢕⢕⢕⠕⢕⠕⢕⢕⢝⢝⢿⣿⣿⣿⣿⣿⣿⣿⣿⣿⣿⣿⣿⣿⣿⣿⣿⣿⣿⣿⣿⣿⠀⠀⠀⠀⠀⠀⠀⠀⠀⠀⠀⠀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⠀⠀⠀⠀⠀⠀⠀⠀⠀⠀⠀⣿⣿⣿⣿⣿⣿⣿⣿⣿⣿⣿⣿⣿⣿⣿⣿⣿⣿⣿⣿⣿⣿⣟⡗⢕⢕⢕⢕⢕⠀⠀⠑⠅⢕⢕⢕⢕⢜⢝⣿⣿⣿⣿⣿⣿⣿⣿⣿⣿⣿⣿⣿⣿⣿⣿⣿⣿⣿⠀⠀⠀⠀⠀⠀⠀⠀⠀⠀⠀⠀</a:t>
            </a:r>
            <a:br/>
            <a:r>
              <a:t>⠀⠀⠀⠀⠀⠀⠀⠀⠀⠀⠀⣿⣿⣿⣿⣿⣿⣿⣿⣿⣿⣿⣿⣿⣿⣿⣿⣿⣿⣿⣿⣿⣿⢜⢕⢕⢕⢕⢕⢕⠄⠀⠄⠔⠑⠀⠀⠁⠑⠑⢜⣿⣿⣿⣿⣿⣿⣿⣿⣿⣿⣿⣿⣿⣿⣿⣿⣿⣿⠀⠀⠀⠀⠀⠀⠀⠀⠀⠀⠀⠀</a:t>
            </a:r>
            <a:br/>
            <a:r>
              <a:t>⠀⠀⠀⠀⠀⠀⠀⠀⠀⠀⠀⣿⣿⣿⣿⣿⣿⣿⣿⣿⣿⣿⣿⣿⣿⣿⣿⣿⣿⣿⣿⣿⣿⣗⣕⣱⣵⣵⣕⣕⣕⣵⣵⣵⢵⡔⢔⢀⠀⠀⢕⣿⣿⣿⣿⣿⣿⣿⣿⣿⣿⣿⣿⣿⣿⣿⣿⣿⣿⠀⠀⠀⠀⠀⠀⠀⠀⠀⠀⠀⠀</a:t>
            </a:r>
            <a:br/>
            <a:r>
              <a:t>⠀⠀⠀⠀⠀⠀⠀⠀⠀⠀⠀⣿⣿⣿⣿⣿⣿⣿⣿⣿⣿⣿⣿⣿⣿⣿⣿⣿⣿⣿⣿⣿⡇⢱⣿⣿⣿⣿⣿⣿⣿⣿⣿⣿⣿⣿⡕⢕⠀⠀⢕⣿⣿⣿⣿⣿⣿⣿⣿⣿⣿⣿⣿⣿⣿⣿⣿⣿⣿⠀⠀⠀⠀⠀⠀⠀⠀⠀⠀⠀⠀</a:t>
            </a:r>
            <a:br/>
            <a:r>
              <a:t>⠀⠀⠀⠀⠀⠀⠀⠀⠀⠀⠀⣿⣿⣿⣿⣿⣿⣿⣿⣿⣿⣿⣿⣿⣿⣿⣿⣿⣿⣿⣿⣿⡏⣿⣿⣿⣿⣿⣿⣿⣿⣿⣿⢟⢜⢇⢱⢕⢕⢀⢕⣿⣿⣿⣿⣿⣿⣿⣿⣿⣿⣿⣿⣿⣿⣿⣿⣿⣿⠀⠀⠀⠀⠀⠀⠀⠀⠀⠀⠀⠀</a:t>
            </a:r>
            <a:br/>
            <a:r>
              <a:t>⠀⠀⠀⠀⠀⠀⠀⠀⠀⠀⠀⣿⣿⣿⣿⣿⣿⣿⣿⣿⣿⣿⣿⣿⣿⣿⣿⣿⣿⣿⣿⣿⣧⢟⢟⠟⠿⠟⢟⢟⢏⠝⠑⠑⠑⠁⠁⢕⢕⢕⢕⣿⣿⣿⣿⣿⣿⣿⣿⣿⣿⣿⣿⣿⣿⣿⣿⣿⣿⠀⠀⠀⠀⠀⠀⠀⠀⠀⠀⠀⠀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⠀⠀⠀⠀⠀⠀⠀⠀⠀⠀⠀⣿⣿⣿⣿⣿⣿⣿⣿⣿⣿⣿⣿⣿⣿⣿⣿⣿⣿⣿⣿⣿⣿⡕⢕⢕⢄⢅⢕⣵⡔⢄⢔⢄⠀⠀⢕⢕⢕⢗⢸⣿⣿⣿⣿⣿⣿⣿⣿⣿⣿⣿⣿⣿⣿⣿⣿⣿⣿⠀⠀⠀⠀⠀⠀⠀⠀⠀⠀⠀⠀</a:t>
            </a:r>
            <a:br/>
            <a:r>
              <a:t>⠀⠀⠀⠀⠀⠀⠀⠀⠀⠀⠀⣿⣿⣿⣿⣿⣿⣿⣿⣿⣿⣿⣿⣿⣿⣿⣿⣿⣿⣿⣿⣿⣿⣷⣕⢕⢕⢕⣼⣿⡇⢕⢅⢑⢁⣔⣵⣿⣧⡕⢷⢸⣿⣿⣿⣿⣿⣿⣿⣿⣿⣿⣿⣿⣿⣿⣿⣿⣿⠀⠀⠀⠀⠀⠀⠀⠀⠀⠀⠀⠀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⠀⠀⠀⠀⠀⠀⠀⠀⠀⠀⠀⣿⣿⣿⣿⣿⣿⣿⣿⣿⣿⣿⣿⣿⣿⣿⣿⣿⣿⣿⣿⣿⣿⣿⣿⣿⣿⣿⣿⣿⣗⢗⢸⣿⣿⣿⣿⣿⣿⣇⣵⣿⣿⣿⣿⣿⣿⣿⣿⣿⣿⣿⣿⣿⣿⣿⣿⣿⣿⠀⠀⠀⠀⠀⠀⠀⠀⠀⠀⠀⠀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⠀⠀⠀⠀⠀⠀⠀⠀⠀⠀⠀⣿⣿⣿⣿⣿⣿⣿⣿⣿⣿⣿⣿⣿⣿⣿⣿⣿⣿⣿⣿⣿⣿⣿⣿⣿⣿⣿⣿⣿⣿⣏⣻⣿⣿⣿⣿⣿⣿⣿⣿⣿⣿⣿⣿⣿⣿⣿⣿⣿⣿⣿⣿⣿⣿⣿⣿⣿⣿⠀⠀⠀⠀⠀⠀⠀⠀⠀⠀⠀⠀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⠀⠀⠀⠀⠀⠀⠀⠀⠀⠀⠀⣿⣿⣿⣿⣿⣿⣿⣿⣿⣿⣿⣿⣿⣿⣿⣿⣿⣿⣿⣿⣿⣿⣿⣿⣿⣿⣏⣝⣽⣽⢝⢹⣿⣿⣿⣿⣿⣿⣿⣿⣿⣿⣿⣿⣿⣿⣿⣿⣿⣿⣿⣿⣿⣿⣿⣿⣿⣿⠀⠀⠀⠀⠀⠀⠀⠀⠀⠀⠀⠀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⠀⠀⠀⠀⠀⠀⠀⠀⠀⠀⠀⣿⣿⣿⣿⣿⣿⣿⣿⣿⣿⣿⣿⣿⣿⣿⣿⣿⣿⣿⣿⣿⣿⣿⣿⣿⣿⣿⣿⣿⣷⣾⣿⣿⣿⣿⣿⣿⡿⣿⣿⣿⣿⣿⣿⣿⣿⣿⣿⣿⣿⣿⣿⣿⣿⣿⣿⣿⣿⠀⠀⠀⠀⠀⠀⠀⠀⠀⠀⠀⠀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⠀⠀⠀⠀⠀⠀⠀⠀⠀⠀⠀⣿⣿⣿⣿⣿⣿⣿⣿⣿⣿⣿⣿⣿⣿⣿⣿⣿⣿⣿⣿⣿⣿⣿⣿⣿⣿⣿⣿⣿⣿⣿⣿⣿⣿⣿⡿⢏⣼⣿⣿⣿⣿⣿⣿⣿⣿⣿⣿⣿⣿⣿⣿⣿⣿⣿⣿⣿⣿⠀⠀⠀⠀⠀⠀⠀⠀⠀⠀⠀⠀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⠀⠀⠀⠀⠀⠀⠀⠀⠀⠀⠀⣿⣿⣿⣿⣿⣿⣿⣿⣿⣿⣿⣿⣿⣿⣿⣿⣿⣿⣿⣿⣿⣿⣿⣿⣿⣿⡟⣿⣿⣿⣿⣿⣿⣿⣿⣷⣿⣿⣿⣿⣿⣿⣿⣿⣿⣿⣿⣿⣿⣿⣿⣿⣿⣿⣿⣿⣿⣿⠀⠀⠀⠀⠀⠀⠀⠀⠀⠀⠀⠀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⠀⠀⠀⠀⠀⠀⠀⠀⠀⠀⠀⠛⠛⠛⠛⠛⠛⠛⠛⠛⠛⠛⠛⠛⠛⠛⠛⠛⠛⠛⠛⠛⠛⠛⠛⠛⠛⠓⠙⠛⠛⠛⠛⠛⠛⠛⠛⠛⠛⠛⠛⠛⠛⠛⠛⠛⠛⠛⠛⠛⠛⠛⠛⠛⠛⠛⠛⠛⠛⠀⠀⠀⠀⠀⠀⠀⠀⠀⠀⠀⠀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⠀⠀⠀⠀⠀⠀⠀⠀⠀⠀⠀⣿⣿⣿⣿⣿⣿⣿⣿⣿⣿⣿⣿⣿⣿⣿⣿⣿⣿⣿⣿⣿⣿⣿⣿⣿⣿⣿⣿⡿⢿⢿⢿⢿⢿⣿⣿⣿⣿⣿⣿⣿⣿⣿⣿⣿⣿⣿⣿⣿⣿⣿⣿⣿⣿⣿⣿⣿⣿⠀⠀⠀⠀⠀⠀⠀⠀⠀⠀⠀⠀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⠀⠀⠀⠀⠀⠀⠀⠀⠀⠀⠀⣿⣿⣿⣿⣿⣿⣿⣿⣿⣿⣿⣿⣿⣿⣿⣿⣿⣿⣿⣿⣿⣿⣿⣿⣿⡟⢝⢕⢕⢕⢕⢕⢕⢕⢕⢝⢟⢿⣿⣿⣿⣿⣿⣿⣿⣿⣿⣿⣿⣿⣿⣿⣿⣿⣿⣿⣿⣿⠀⠀⠀⠀⠀⠀⠀⠀⠀⠀⠀⠀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⠀⠀⠀⠀⠀⠀⠀⠀⠀⠀⠀⣿⣿⣿⣿⣿⣿⣿⣿⣿⣿⣿⣿⣿⣿⣿⣿⣿⣿⣿⣿⣿⣿⣿⢟⡝⢗⢕⢕⢕⢕⢅⠀⠁⠐⢕⢕⢕⢕⢜⢟⢿⣿⣿⣿⣿⣿⣿⣿⣿⣿⣿⣿⣿⣿⣿⣿⣿⣿⠀⠀⠀⠀⠀⠀⠀⠀⠀⠀⠀⠀</a:t>
            </a:r>
            <a:br/>
            <a:r>
              <a:t>⠀⠀⠀⠀⠀⠀⠀⠀⠀⠀⠀⣿⣿⣿⣿⣿⣿⣿⣿⣿⣿⣿⣿⣿⣿⣿⣿⣿⣿⣿⣿⣿⣿⣿⡵⢕⢕⢕⢕⢕⢕⢕⠀⠀⠀⢕⠑⠁⠁⠑⠕⢜⢿⣿⣿⣿⣿⣿⣿⣿⣿⣿⣿⣿⣿⣿⣿⣿⣿⠀⠀⠀⠀⠀⠀⠀⠀⠀⠀⠀⠀</a:t>
            </a:r>
            <a:br/>
            <a:r>
              <a:t>⠀⠀⠀⠀⠀⠀⠀⠀⠀⠀⠀⣿⣿⣿⣿⣿⣿⣿⣿⣿⣿⣿⣿⣿⣿⣿⣿⣿⣿⣿⣿⣿⣿⣿⣇⣕⣕⣕⣕⣕⢕⢔⣕⣔⣔⣔⣔⢔⢄⠀⠀⢕⣼⣿⣿⣿⣿⣿⣿⣿⣿⣿⣿⣿⣿⣿⣿⣿⣿⠀⠀⠀⠀⠀⠀⠀⠀⠀⠀⠀⠀</a:t>
            </a:r>
            <a:br/>
            <a:r>
              <a:t>⠀⠀⠀⠀⠀⠀⠀⠀⠀⠀⠀⣿⣿⣿⣿⣿⣿⣿⣿⣿⣿⣿⣿⣿⣿⣿⣿⣿⣿⣿⣿⣿⣿⣏⢕⣿⣿⣿⣿⣿⣿⣿⣿⣿⣿⣿⣾⣧⢕⢄⠀⢁⢻⣿⣿⣿⣿⣿⣿⣿⣿⣿⣿⣿⣿⣿⣿⣿⣿⠀⠀⠀⠀⠀⠀⠀⠀⠀⠀⠀⠀</a:t>
            </a:r>
            <a:br/>
            <a:r>
              <a:t>⠀⠀⠀⠀⠀⠀⠀⠀⠀⠀⠀⣿⣿⣿⣿⣿⣿⣿⣿⣿⣿⣿⣿⣿⣿⣿⣿⣿⣿⣿⣿⣿⣿⡏⢸⣿⣿⣿⣿⣿⣿⣿⣿⣿⣿⢿⢗⢷⢕⢕⢀⢕⢸⣿⣿⣿⣿⣿⣿⣿⣿⣿⣿⣿⣿⣿⣿⣿⣿⠀⠀⠀⠀⠀⠀⠀⠀⠀⠀⠀⠀</a:t>
            </a:r>
            <a:br/>
            <a:r>
              <a:t>⠀⠀⠀⠀⠀⠀⠀⠀⠀⠀⠀⣿⣿⣿⣿⣿⣿⣿⣿⣿⣿⣿⣿⣿⣿⣿⣿⣿⣿⣿⣿⣿⣿⣇⢿⢿⢟⢟⢟⢟⢿⠿⠟⠏⠑⠑⠁⠅⠕⢵⡕⢕⣼⣿⣿⣿⣿⣿⣿⣿⣿⣿⣿⣿⣿⣿⣿⣿⣿⠀⠀⠀⠀⠀⠀⠀⠀⠀⠀⠀⠀</a:t>
            </a:r>
            <a:br/>
            <a:r>
              <a:t>⠀⠀⠀⠀⠀⠀⠀⠀⠀⠀⠀⣿⣿⣿⣿⣿⣿⣿⣿⣿⣿⣿⣿⣿⣿⣿⣿⣿⣿⣿⣿⣿⣿⣿⡜⢕⢔⢐⢀⢐⢕⣕⢄⢄⢄⠀⠀⠀⢔⡕⢕⢱⣿⣿⣿⣿⣿⣿⣿⣿⣿⣿⣿⣿⣿⣿⣿⣿⣿⠀⠀⠀⠀⠀⠀⠀⠀⠀⠀⠀⠀</a:t>
            </a:r>
            <a:br/>
            <a:r>
              <a:t>⠀⠀⠀⠀⠀⠀⠀⠀⠀⠀⠀⣿⣿⣿⣿⣿⣿⣿⣿⣿⣿⣿⣿⣿⣿⣿⣿⣿⣿⣿⣿⣿⣿⣿⣷⣕⢕⢕⢕⢱⣿⣿⢕⢕⢑⢄⢀⢔⣵⣿⡕⢵⢜⣿⣿⣿⣿⣿⣿⣿⣿⣿⣿⣿⣿⣿⣿⣿⣿⠀⠀⠀⠀⠀⠀⠀⠀⠀⠀⠀⠀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⠀⠀⠀⠀⠀⠀⠀⠀⠀⠀⠀⣿⣿⣿⣿⣿⣿⣿⣿⣿⣿⣿⣿⣿⣿⣿⣿⣿⣿⣿⣿⣿⣿⣿⣿⣿⣿⣷⣾⣿⣿⣟⢇⢇⢵⣷⣿⣿⣿⣿⡗⣕⣽⣿⣿⣿⣿⣿⣿⣿⣿⣿⣿⣿⣿⣿⣿⣿⣿⠀⠀⠀⠀⠀⠀⠀⠀⠀⠀⠀⠀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⠀⠀⠀⠀⠀⠀⠀⠀⠀⠀⠀⣿⣿⣿⣿⣿⣿⣿⣿⣿⣿⣿⣿⣿⣿⣿⣿⣿⣿⣿⣿⣿⣿⣿⣿⣿⣿⣿⣿⣿⣿⣿⣧⡺⣿⣿⣿⣿⣿⣿⣿⣿⣿⣿⣿⣿⣿⣿⣿⣿⣿⣿⣿⣿⣿⣿⣿⣿⣿⠀⠀⠀⠀⠀⠀⠀⠀⠀⠀⠀⠀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⠀⠀⠀⠀⠀⠀⠀⠀⠀⠀⠀⣿⣿⣿⣿⣿⣿⣿⣿⣿⣿⣿⣿⣿⣿⣿⣿⣿⣿⣿⣿⣿⣿⣿⣿⣿⣿⣿⣿⢟⢟⣟⢟⢙⣿⣿⣿⣿⣿⣿⣿⣿⣿⣿⣿⣿⣿⣿⣿⣿⣿⣿⣿⣿⣿⣿⣿⣿⣿⠀⠀⠀⠀⠀⠀⠀⠀⠀⠀⠀⠀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⠀⠀⠀⠀⠀⠀⠀⠀⠀⠀⠀⣿⣿⣿⣿⣿⣿⣿⣿⣿⣿⣿⣿⣿⣿⣿⣿⣿⣿⣿⣿⣿⣿⣿⣿⣿⣿⣿⣿⣿⣿⣽⣽⣵⣿⣿⣿⣿⣿⣿⣿⣿⣿⣿⣿⣿⣿⣿⣿⣿⣿⣿⣿⣿⣿⣿⣿⣿⣿⠀⠀⠀⠀⠀⠀⠀⠀⠀⠀⠀⠀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⠀⠀⠀⠀⠀⠀⠀⠀⠀⠀⠀⣿⣿⣿⣿⣿⣿⣿⣿⣿⣿⣿⣿⣿⣿⣿⣿⣿⣿⣿⣿⣿⣿⣿⣿⣿⣿⣿⡿⣿⣿⣿⣿⣿⣿⣿⣿⣯⣷⣿⣿⣿⣿⣿⣿⣿⣿⣿⣿⣿⣿⣿⣿⣿⣿⣿⣿⣿⣿⠀⠀⠀⠀⠀⠀⠀⠀⠀⠀⠀⠀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⠀⠀⠀⠀⠀⠀⠀⠀⠀⠀⠀⣿⣿⣿⣿⣿⣿⣿⣿⣟⢕⢸⣿⣿⣿⣿⣿⣿⣿⣿⣿⣿⣿⣿⣿⣿⣿⣿⣿⣿⣿⣿⣿⣿⣿⣿⣿⣿⣿⣿⣿⣿⣿⣿⣿⣿⣿⣿⣿⣿⣿⣿⣿⣿⣿⣿⣿⣿⣿⠀⠀⠀⠀⠀⠀⠀⠀⠀⠀⠀⠀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⠀⠀⠀⠀⠀⠀⠀⠀⠀⠀⠀⣿⣿⣿⣿⣿⣿⣿⣿⣿⢕⢸⣿⣿⣿⣿⣿⣿⣿⣿⣿⡟⢟⠕⠕⠕⠝⢹⣿⣿⣿⣿⣿⣿⣿⣿⣿⣿⣿⣿⣿⣿⣿⣿⣿⣿⣿⣿⣿⣿⣿⣿⣿⣿⣿⣿⣿⣿⣿⠀⠀⠀⠀⠀⠀⠀⠀⠀⠀⠀⠀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⠀⠀⠀⠀⠀⠀⠀⠀⠀⠀⠀⣿⣿⣿⣿⣿⣿⣿⣿⣿⢕⢸⣿⣿⣿⣿⣿⣿⣿⣿⣿⣷⣵⣷⣧⢔⠀⠀⢹⣿⣿⣿⣿⣿⣿⣿⣿⣿⣿⣿⣿⣿⣿⣿⣿⣿⣿⣿⣿⣿⣿⣿⣿⣿⣿⣿⣿⣿⣿⠀⠀⠀⠀⠀⠀⠀⠀⠀⠀⠀⠀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⠀⠀⠀⠀⠀⠀⠀⠀⠀⠀⠀⣿⣿⣿⣿⣿⣿⣿⣿⣿⢕⢸⣿⣿⣿⣿⣿⣿⣿⣿⣿⣿⣝⣱⣷⣦⣷⡇⢸⣿⣿⣿⣿⣿⣿⣿⣿⣿⣿⣿⣿⣿⣿⣿⣿⣿⣿⣿⣿⣿⣿⣿⣿⣿⣿⣿⣿⣿⣿⠀⠀⠀⠀⠀⠀⠀⠀⠀⠀⠀⠀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⠀⠀⠀⠀⠀⠀⠀⠀⠀⠀⠀⣿⣿⣿⣿⣿⣿⣿⣿⣿⢕⢸⣿⣿⣿⣿⣿⣿⣿⣿⣿⣿⣿⣿⣿⣿⣿⣷⣼⣿⣿⣿⣿⣿⣿⣿⣿⣿⣿⣿⣿⣿⣿⣿⣿⣿⣿⣿⣿⣿⣿⣿⣿⣿⣿⣿⣿⣿⣿⠀⠀⠀⠀⠀⠀⠀⠀⠀⠀⠀⠀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⠀⠀⠀⠀⠀⠀⠀⠀⠀⠀⠀⣿⣿⣿⣿⣿⣿⣿⣿⣿⢕⢜⣿⣿⣿⣿⣿⣿⣿⣿⣿⣿⣿⣿⣿⣷⣿⣿⣿⣿⣿⣿⣿⣿⣿⣿⣿⣿⣿⣿⣿⣿⣿⣿⣿⣿⣿⣿⣿⣿⣿⣿⣿⣿⣿⣿⣿⣿⣿⠀⠀⠀⠀⠀⠀⠀⠀⠀⠀⠀⠀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⠀⠀⠀⠀⠀⠀⠀⠀⠀⠀⠀⣿⣿⣿⣿⣿⣿⣿⣿⣿⢕⢕⣿⣿⣿⣿⣿⣿⣿⣿⣿⣿⣟⣟⣯⣿⢿⢟⢟⢿⢟⢟⣟⡧⣿⣿⣿⣿⣿⣿⣿⣿⣿⣿⣿⣿⣿⣿⣿⣿⣿⣿⣿⣿⣿⣿⣿⣿⣿⠀⠀⠀⠀⠀⠀⠀⠀⠀⠀⠀⠀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⠀⠀⠀⠀⠀⠀⠀⠀⠀⠀⠀⣿⣿⣿⣿⣿⣿⣿⣿⣿⢕⢕⣿⣿⣿⣿⣿⣿⣿⣿⣿⣿⣿⣿⣿⣿⣿⣿⣾⣯⣵⣿⣿⣿⣯⣽⣿⣿⣿⣿⣿⣿⣿⣿⣿⣿⣿⣿⣿⣿⣿⣿⣿⣿⣿⣿⣿⣿⣿⠀⠀⠀⠀⠀⠀⠀⠀⠀⠀⠀⠀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⠀⠀⠀⠀⠀⠀⠀⠀⠀⠀⠀⢿⣿⣿⣿⣿⣿⣿⣿⣿⠕⢕⣿⣿⣿⣿⣿⣿⣻⣿⣿⣿⣿⣿⣿⣿⣿⣿⣿⣿⣾⣿⣿⣿⣿⣿⣿⣿⣿⣿⣿⣿⣿⣿⣿⣿⣿⣿⣿⣿⣿⣿⣿⣿⣿⣿⣿⣿⣿⠀⠀⠀⠀⠀⠀⠀⠀⠀⠀⠀⠀</a:t>
            </a:r>
            <a:br/>
            <a:r>
              <a:t>⠀⠀⠀⠀⠀⠀⠀⠀⠀⠀⠀⢿⣿⣿⣿⣿⣿⣿⣿⣿⢕⢕⣿⣿⣿⣿⣿⣿⣿⣿⣿⣿⣿⣿⣿⣿⣿⣿⢿⢟⣿⣿⣿⣿⣿⣿⣿⣿⣿⣿⣿⣿⣿⣿⣿⣿⣿⣿⣿⣿⣿⣿⣿⣿⣿⣿⣿⣿⣿⠀⠀⠀⠀⠀⠀⠀⠀⠀⠀⠀⠀</a:t>
            </a:r>
            <a:br/>
            <a:r>
              <a:t>⠀⠀⠀⠀⠀⠀⠀⠀⠀⠀⠀⠛⠛⠛⠛⠛⠛⠛⠛⠛⠑⠑⠛⠛⠛⠛⠛⠛⠛⠛⠛⠛⠛⠛⠛⠛⠛⠛⠑⠛⠛⠛⠛⠛⠛⠛⠛⠛⠛⠛⠛⠛⠛⠛⠛⠛⠛⠛⠛⠛⠛⠛⠛⠛⠛⠛⠛⠛⠛⠀⠀⠀⠀⠀⠀⠀⠀⠀⠀⠀⠀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⠀⠀⠀⠀⠀⠀⠀⠀⠀⠀⠀⣿⣿⣿⣿⣿⣿⣿⣿⣿⣿⣿⣿⣿⣿⣿⣿⣿⣿⣿⣿⣿⣿⣿⣿⣿⣿⣿⣿⣿⢿⢟⢟⢟⢟⢝⢟⢟⢿⣿⣿⣿⣿⣿⣿⣿⣿⣿⣿⣿⣿⣿⣿⣿⣿⣿⣿⣿⣿⠀⠀⠀⠀⠀⠀⠀⠀⠀⠀⠀⠀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⠀⠀⠀⠀⠀⠀⠀⠀⠀⠀⠀⣿⣿⣿⣿⣿⣿⣿⣿⣿⣿⣿⣿⣿⣿⣿⣿⣿⣿⣿⣿⣿⣿⣿⣿⣿⣿⢿⢝⢇⢕⢕⢕⢕⠕⠕⠑⠑⢕⢕⢝⢻⣿⣿⣿⣿⣿⣿⣿⣿⣿⣿⣿⣿⣿⣿⣿⣿⣿⠀⠀⠀⠀⠀⠀⠀⠀⠀⠀⠀⠀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⠀⠀⠀⠀⠀⠀⠀⠀⠀⠀⠀⣿⣿⣿⣿⣿⣿⣿⣿⣿⣿⣿⣿⣿⣿⣿⣿⣿⣿⣿⣿⣿⣿⣿⣿⡟⢕⢕⢕⢕⢕⢕⠕⢕⢄⠀⠀⠀⠁⢕⠕⢕⢜⢹⣿⣿⣿⣿⣿⣿⣿⣿⣿⣿⣿⣿⣿⣿⣿⠀⠀⠀⠀⠀⠀⠀⠀⠀⠀⠀⠀</a:t>
            </a:r>
            <a:br/>
            <a:r>
              <a:t>⠀⠀⠀⠀⠀⠀⠀⠀⠀⠀⠀⣿⣿⣿⣿⣿⣿⣿⣿⣿⣿⣿⣿⣿⣿⣿⣿⣿⣿⣿⣿⣿⣿⣿⣿⣷⡇⢕⢕⢕⢕⢕⢕⢕⠑⢀⠀⠔⠑⠀⠀⠀⠁⢕⢹⣿⣿⣿⣿⣿⣿⣿⣿⣿⣿⣿⣿⣿⣿⠀⠀⠀⠀⠀⠀⠀⠀⠀⠀⠀⠀</a:t>
            </a:r>
            <a:br/>
            <a:r>
              <a:t>⠀⠀⠀⠀⠀⠀⠀⠀⠀⠀⠀⣿⣿⣿⣿⣿⣿⣿⣿⣿⣿⣿⣿⣿⣿⣿⣿⣿⣿⣿⣿⣿⣿⣿⣿⡿⢵⣱⣵⣵⣧⣵⣵⣕⣵⣵⣵⣵⢵⡕⢔⠀⠀⠑⢾⣿⣿⣿⣿⣿⣿⣿⣿⣿⣿⣿⣿⣿⣿⠀⠀⠀⠀⠀⠀⠀⠀⠀⠀⠀⠀</a:t>
            </a:r>
            <a:br/>
            <a:r>
              <a:t>⠀⠀⠀⠀⠀⠀⠀⠀⠀⠀⠀⣿⣿⣿⣿⣿⣿⣿⣿⣿⣿⣿⣿⣿⣿⣿⣿⣿⣿⣿⣿⣿⣿⣿⣿⣇⢕⣾⣿⣿⣿⣿⣿⣿⣿⣿⣿⣿⡏⢧⣕⢕⠀⢐⢸⣿⣿⣿⣿⣿⣿⣿⣿⣿⣿⣿⣿⣿⣿⠀⠀⠀⠀⠀⠀⠀⠀⠀⠀⠀⠀</a:t>
            </a:r>
            <a:br/>
            <a:r>
              <a:t>⠀⠀⠀⠀⠀⠀⠀⠀⠀⠀⠀⣿⣿⣿⣿⣿⣿⣿⣿⣿⣿⣿⣿⣿⣿⣿⣿⣿⣿⣿⣿⣿⣿⣿⣿⡕⢸⣿⣿⣿⣿⣿⣿⣿⣿⣿⣿⢟⢕⢕⢸⢕⢔⢕⢸⣿⣿⣿⣿⣿⣿⣿⣿⣿⣿⣿⣿⣿⣿⠀⠀⠀⠀⠀⠀⠀⠀⠀⠀⠀⠀</a:t>
            </a:r>
            <a:br/>
            <a:r>
              <a:t>⠀⠀⠀⠀⠀⠀⠀⠀⠀⠀⠀⣿⣿⣿⣿⣿⣿⣿⣿⣿⣿⣿⣿⣿⣿⣿⣿⣿⣿⣿⣿⣿⣿⣿⣿⣇⣝⢟⢟⠝⠏⠝⠝⢟⠋⠙⠑⠁⠀⠀⠀⢕⢧⢕⣼⣿⣿⣿⣿⣿⣿⣿⣿⣿⣿⣿⣿⣿⣿⠀⠀⠀⠀⠀⠀⠀⠀⠀⠀⠀⠀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⠀⠀⠀⠀⠀⠀⠀⠀⠀⠀⠀⣿⣿⣿⣿⣿⣿⣿⣿⣿⣿⣿⣿⣿⣿⣿⣿⣿⣿⣿⣿⣿⣿⣿⣿⣿⡇⢕⢕⢕⢄⢄⢔⣵⡕⢔⢔⠀⠀⠀⢀⣱⢜⢕⢿⣿⣿⣿⣿⣿⣿⣿⣿⣿⣿⣿⣿⣿⣿⠀⠀⠀⠀⠀⠀⠀⠀⠀⠀⠀⠀</a:t>
            </a:r>
            <a:br/>
            <a:r>
              <a:t>⠀⠀⠀⠀⠀⠀⠀⠀⠀⠀⠀⣿⣿⣿⣿⣿⣿⣿⣿⣿⣿⣿⣿⣿⣿⣿⣿⣿⣿⣿⣿⣿⣿⣿⣿⣿⣿⣷⣕⡕⢕⣕⣼⣿⣇⢕⢕⢕⢔⣄⣵⣾⣇⢕⢇⣿⣿⣿⣿⣿⣿⣿⣿⣿⣿⣿⣿⣿⣿⠀⠀⠀⠀⠀⠀⠀⠀⠀⠀⠀⠀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⠀⠀⠀⠀⠀⠀⠀⠀⠀⠀⠀⣿⣿⣿⣿⣿⣿⣿⣿⣿⣿⣿⣿⣿⣿⣿⣿⣿⣿⣿⣿⣿⣿⣿⣿⣿⣿⣿⣿⣿⣿⣿⣿⣿⣏⢝⢕⣷⣿⣟⣿⣿⣟⣵⣼⣿⣿⣿⣿⣿⣿⣿⣿⣿⣿⣿⣿⣿⣿⠀⠀⠀⠀⠀⠀⠀⠀⠀⠀⠀⠀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⠀⠀⠀⠀⠀⠀⠀⠀⠀⠀⠀⣿⣿⣿⣿⣿⣿⣿⣿⣿⣿⣿⣿⣿⣿⣿⣿⣿⣿⣿⣿⣿⣿⣿⣿⣿⣿⣿⣿⣿⣿⣿⣿⣿⣯⣯⢳⣿⣿⣿⣿⣿⣽⣿⣿⣿⣿⣿⣿⣿⣿⣿⣿⣿⣿⣿⣿⣿⣿⠀⠀⠀⠀⠀⠀⠀⠀⠀⠀⠀⠀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⠀⠀⠀⠀⠀⠀⠀⠀⠀⠀⠀⣿⣿⣿⣿⣿⣿⣿⣿⣿⣿⣿⣿⣿⣿⣿⣿⣿⣿⣿⣿⣿⣿⣿⣿⣿⣿⣿⣿⣿⣿⣿⣕⣝⣝⢕⢱⣿⣿⣿⣿⣿⣿⣿⣿⣿⣿⣿⣿⣿⣿⣿⣿⣿⣿⣿⣿⣿⣿⠀⠀⠀⠀⠀⠀⠀⠀⠀⠀⠀⠀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⠀⠀⠀⠀⠀⠀⠀⠀⠀⠀⠀⣿⣿⣿⣿⣿⣿⣿⣿⣿⣿⣿⣿⣿⣿⣿⣿⣿⣿⣿⣿⣿⣿⣿⣿⣿⣿⣿⣿⣿⣿⣿⣿⣷⣧⣵⣾⣿⣿⣿⣿⣿⢿⣿⣿⣿⣿⣿⣿⣿⣿⣿⣿⣿⣿⣿⣿⣿⣿⠀⠀⠀⠀⠀⠀⠀⠀⠀⠀⠀⠀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⠀⠀⠀⠀⠀⠀⠀⠀⠀⠀⠀⣿⣿⣿⣿⣿⣿⣿⣿⣿⣿⣿⣿⣿⣿⣿⣿⣿⣿⣿⣿⣿⣿⣿⣿⣿⣿⣿⣿⣿⣿⣿⣿⣿⣿⣿⣿⣿⣿⣿⣿⡿⢸⣿⣿⣿⣿⣿⣿⣿⣿⣿⣿⣿⣿⣿⣿⣿⣿⠀⠀⠀⠀⠀⠀⠀⠀⠀⠀⠀⠀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⠀⠀⠀⠀⠀⠀⠀⠀⠀⠀⠀⣿⣿⣿⣿⣿⣿⣿⣿⣿⣿⣿⣿⣿⣿⣿⣿⣿⣿⣿⣿⣿⣿⣿⣿⣿⣿⣿⣿⣿⣿⣿⣿⣿⣿⣿⣿⣿⣿⣿⢟⣱⣿⣿⣿⣿⣿⣿⣿⣿⣿⣿⣿⣿⣿⣿⣿⣿⣿⠀⠀⠀⠀⠀⠀⠀⠀⠀⠀⠀⠀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⠀⠀⠀⠀⠀⠀⠀⠀⠀⠀⠀⣿⣿⣿⣿⣿⣿⣿⣿⣿⣿⣿⣿⣿⣿⣿⣿⣿⣿⣿⣿⣿⣿⣿⣿⣿⣿⣿⣿⣿⣿⣿⣿⣿⣿⣿⣿⣿⣿⣫⣾⣿⣿⣿⣿⣿⣿⣿⣿⣿⣿⣿⣿⣿⣿⣿⣿⣿⣿⠀⠀⠀⠀⠀⠀⠀⠀⠀⠀⠀⠀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⠀⠀⠀⠀⠀⠀⠀⠀⠀⠀⠀⠛⠛⠛⠛⠛⠛⠛⠛⠛⠛⠛⠛⠛⠛⠛⠛⠛⠛⠛⠛⠛⠛⠛⠛⠛⠛⠛⠛⠛⠛⠛⠛⠛⠛⠛⠛⠛⠛⠛⠛⠛⠛⠓⠛⠛⠛⠛⠛⠛⠛⠛⠛⠛⠛⠛⠛⠛⠛⠀⠀⠀⠀⠀⠀⠀⠀⠀⠀⠀⠀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⠀⠀⠀⠀⠀⠀⠀⠀⠀⠀⠀⣿⣿⣿⣿⣿⣿⣿⣿⣿⣿⣿⣿⣿⣿⣿⣿⣿⣿⣿⣿⣿⣿⣿⣿⣿⣿⣿⡿⢟⢟⢕⢕⢕⢕⢕⢕⢕⢜⢝⢻⣿⣿⣿⣿⣿⣿⣿⣿⣿⣿⣿⣿⣿⣿⣿⣿⣿⣿⠀⠀⠀⠀⠀⠀⠀⠀⠀⠀⠀⠀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⠀⠀⠀⠀⠀⠀⠀⠀⠀⠀⠀⣿⣿⣿⣿⣿⣿⣿⣿⣿⣿⣿⣿⣿⣿⣿⣿⣿⣿⣿⣿⣿⣿⣿⣿⣿⢿⢏⢕⢕⢕⢕⢕⢕⢕⠁⠁⠀⠕⢕⢕⢕⢝⢻⣿⣿⣿⣿⣿⣿⣿⣿⣿⣿⣿⣿⣿⣿⣿⠀⠀⠀⠀⠀⠀⠀⠀⠀⠀⠀⠀</a:t>
            </a:r>
            <a:br/>
            <a:r>
              <a:t>⠀⠀⠀⠀⠀⠀⠀⠀⠀⠀⠀⣿⣿⣿⣿⣿⣿⣿⣿⣿⣿⣿⣿⣿⣿⣿⣿⣿⣿⣿⣿⣿⣿⣿⣿⣿⡕⢜⢕⢕⢕⢕⢑⢔⢕⠀⠀⠀⢄⠕⠁⠁⠕⢕⢹⣿⣿⣿⣿⣿⣿⣿⣿⣿⣿⣿⣿⣿⣿⠀⠀⠀⠀⠀⠀⠀⠀⠀⠀⠀⠀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⠀⠀⠀⠀⠀⠀⠀⠀⠀⠀⠀⣿⣿⣿⣿⣿⣿⣿⣿⣿⣿⣿⣿⣿⣿⣿⣿⣿⣿⣿⣿⣿⣿⣿⣿⣿⡇⢕⢕⢕⢕⢕⢕⢕⢕⢔⢔⣕⡕⢔⢄⢀⠀⠀⢕⣿⣿⣿⣿⣿⣿⣿⣿⣿⣿⣿⣿⣿⣿⠀⠀⠀⠀⠀⠀⠀⠀⠀⠀⠀⠀</a:t>
            </a:r>
            <a:br/>
            <a:r>
              <a:t>⠀⠀⠀⠀⠀⠀⠀⠀⠀⠀⠀⣿⣿⣿⣿⣿⣿⣿⣿⣿⣿⣿⣿⣿⣿⣿⣿⣿⣿⣿⣿⣿⣿⣿⣿⡿⢝⢕⣾⣿⣿⣿⣿⣿⣾⣿⣿⣿⣿⣿⣣⢕⠀⠀⢕⣿⣿⣿⣿⣿⣿⣿⣿⣿⣿⣿⣿⣿⣿⠀⠀⠀⠀⠀⠀⠀⠀⠀⠀⠀⠀</a:t>
            </a:r>
            <a:br/>
            <a:r>
              <a:t>⠀⠀⠀⠀⠀⠀⠀⠀⠀⠀⠀⣿⣿⣿⣿⣿⣿⣿⣿⣿⣿⣿⣿⣿⣿⣿⣿⣿⣿⣿⣿⣿⣿⣿⣿⡗⢕⣼⣿⣿⣿⣿⣿⣿⣿⣿⣿⣿⣿⢟⢹⡇⢕⢀⢕⣿⣿⣿⣿⣿⣿⣿⣿⣿⣿⣿⣿⣿⣿⠀⠀⠀⠀⠀⠀⠀⠀⠀⠀⠀⠀</a:t>
            </a:r>
            <a:br/>
            <a:r>
              <a:t>⠀⠀⠀⠀⠀⠀⠀⠀⠀⠀⠀⣿⣿⣿⣿⣿⣿⣿⣿⣿⣿⣿⣿⣿⣿⣿⣿⣿⣿⣿⣿⣿⣿⣿⣿⣿⢕⣿⣿⣿⣿⡿⢿⢿⣿⢿⢟⠏⠕⠕⠑⢑⢕⢕⢕⣿⣿⣿⣿⣿⣿⣿⣿⣿⣿⣿⣿⣿⣿⠀⠀⠀⠀⠀⠀⠀⠀⠀⠀⠀⠀</a:t>
            </a:r>
            <a:br/>
            <a:r>
              <a:t>⠀⠀⠀⠀⠀⠀⠀⠀⠀⠀⠀⣿⣿⣿⣿⣿⣿⣿⣿⣿⣿⣿⣿⣿⣿⣿⣿⣿⣿⣿⣿⣿⣿⣿⣿⣿⣷⢇⢕⢕⠁⠁⢁⢕⢕⢀⢀⢀⠀⠀⠀⢀⢜⢳⢸⣿⣿⣿⣿⣿⣿⣿⣿⣿⣿⣿⣿⣿⣿⠀⠀⠀⠀⠀⠀⠀⠀⠀⠀⠀⠀</a:t>
            </a:r>
            <a:br/>
            <a:r>
              <a:t>⠀⠀⠀⠀⠀⠀⠀⠀⠀⠀⠀⣿⣿⣿⣿⣿⣿⣿⣿⣿⣿⣿⣿⣿⣿⣿⣿⣿⣿⣿⣿⣿⣿⣿⣿⣿⣿⣵⢕⢕⢕⢕⢕⣱⣿⢕⢅⠔⠄⢀⠀⢕⣿⢕⢸⢝⣿⣿⣿⣿⣿⣿⣿⣿⣿⣿⣿⣿⣿⠀⠀⠀⠀⠀⠀⠀⠀⠀⠀⠀⠀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⠀⠀⠀⠀⠀⠀⠀⠀⠀⠀⠀⣿⣿⣿⣿⣿⣿⣿⣿⣿⣿⣿⣿⣿⣿⣿⣿⣿⣿⣿⣿⣿⣿⣿⣿⣿⣿⣿⣷⣷⣵⣵⣾⣿⣿⡧⡕⢕⣵⣵⣷⣿⣿⡧⢜⣼⣿⣿⣿⣿⣿⣿⣿⣿⣿⣿⣿⣿⣿⠀⠀⠀⠀⠀⠀⠀⠀⠀⠀⠀⠀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⠀⠀⠀⠀⠀⠀⠀⠀⠀⠀⠀⣿⣿⣿⣿⣿⣿⣿⣿⣿⣿⣿⣿⣿⣿⣿⣿⣿⣿⣿⣿⣿⣿⣿⣿⣿⣿⣿⣿⣿⣿⣿⣿⣿⣿⣧⢕⢎⣿⣿⣿⣿⣿⣷⣿⣿⣿⣿⣿⣿⣿⣿⣿⣿⣿⣿⣿⣿⣿⠀⠀⠀⠀⠀⠀⠀⠀⠀⠀⠀⠀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⠀⠀⠀⠀⠀⠀⠀⠀⠀⠀⠀⣿⣿⣿⣿⣿⣿⣿⣿⣿⣿⣿⣿⣿⣿⣿⣿⣿⣿⣿⣿⣿⣿⣿⣿⣿⣿⣿⣿⣿⣿⣿⡿⢻⢿⢿⢞⢷⣿⣿⣿⣿⣿⣿⣿⣿⣿⣿⣿⣿⣿⣿⣿⣿⣿⣿⣿⣿⣿⠀⠀⠀⠀⠀⠀⠀⠀⠀⠀⠀⠀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⠀⠀⠀⠀⠀⠀⠀⠀⠀⠀⠀⣿⣿⣿⣿⣿⣿⣿⣿⣿⣿⣿⣿⣿⣿⣿⣿⣿⣿⣿⣿⣿⣿⣿⣿⣿⣿⣿⣿⣿⣿⣿⣿⣧⣗⣇⣕⣾⣿⣿⣿⣿⣿⣿⣿⣿⣿⣿⣿⣿⣿⣿⣿⣿⣿⣿⣿⣿⣿⠀⠀⠀⠀⠀⠀⠀⠀⠀⠀⠀⠀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⠀⠀⠀⠀⠀⠀⠀⠀⠀⠀⠀⣿⣿⣿⣿⣿⣿⣿⣿⣿⣿⣿⣿⣿⣿⣿⣿⣿⣿⣿⣿⣿⣿⣿⣿⣿⣿⣿⣿⣿⣿⣿⣿⣿⣿⣿⣿⣿⣿⣿⣿⣿⢇⣾⣿⣿⣿⣿⣿⣿⣿⣿⣿⣿⣿⣿⣿⣿⣿⠀⠀⠀⠀⠀⠀⠀⠀⠀⠀⠀⠀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⠀⠀⠀⠀⠀⠀⠀⠀⠀⠀⠀⣿⣿⣿⣿⣿⣿⣿⣿⣿⣿⣿⣿⣿⣿⣿⣿⣿⣿⣿⣿⣿⣿⣿⣿⣿⣿⣿⣿⣿⣿⣿⣿⣿⣿⣿⣿⣿⣿⣿⢟⣵⣿⣿⣿⣿⣿⣿⣿⣿⣿⣿⣿⣿⣿⣿⣿⣿⣿⠀⠀⠀⠀⠀⠀⠀⠀⠀⠀⠀⠀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⠀⠀⠀⠀⠀⠀⠀⠀⠀⠀⠀⣿⣿⣿⣿⣿⣿⣿⣿⣿⣿⣿⣿⣿⣿⣿⣿⣿⣿⣿⣿⣿⣿⣿⣿⣿⣿⣿⣿⣿⣿⣿⣿⣿⣿⣿⣿⣿⣿⣿⣿⣿⣿⣿⢿⣾⣿⣿⣿⣿⣿⣿⣿⣿⣿⣿⣿⣿⣿⠀⠀⠀⠀⠀⠀⠀⠀⠀⠀⠀⠀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⠀⠀⠀⠀⠀⠀⠀⠀⠀⠀⠀⣿⣿⣿⣿⣿⣿⣿⣿⣿⣿⣿⣿⣿⣿⣿⣿⣿⣿⣿⣿⣿⣿⣿⣿⣿⣿⣿⣿⣿⢿⢟⢏⢏⢝⢝⢝⢝⢝⢿⢿⣿⣿⣿⣿⣿⣿⣿⣿⣿⣿⣿⣿⣿⣿⣿⣿⣿⣿⠀⠀⠀⠀⠀⠀⠀⠀⠀⠀⠀⠀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⠀⠀⠀⠀⠀⠀⠀⠀⠀⠀⠀⣿⣿⣿⣿⣿⣿⣿⣿⣿⣿⣿⣿⣿⣿⣿⣿⣿⣿⣿⣿⣿⣿⣿⣿⣿⣿⡿⢏⢕⢕⢕⢕⢕⢕⠑⠑⠁⢕⢕⢕⢜⢝⢿⣿⣿⣿⣿⣿⣿⣿⣿⣿⣿⣿⣿⣿⣿⣿⠀⠀⠀⠀⠀⠀⠀⠀⠀⠀⠀⠀</a:t>
            </a:r>
            <a:br/>
            <a:r>
              <a:t>⠀⠀⠀⠀⠀⠀⠀⠀⠀⠀⠀⣿⣿⣿⣿⣿⣿⣿⣿⣿⣿⣿⣿⣿⣿⣿⣿⣿⣿⣿⣿⣿⣿⣿⣿⣿⣏⢕⢇⢕⢕⢕⢕⢕⢕⠀⠀⠀⠀⢔⠑⠑⠕⢕⢜⣿⣿⣿⣿⣿⣿⣿⣿⣿⣿⣿⣿⣿⣿⠀⠀⠀⠀⠀⠀⠀⠀⠀⠀⠀⠀</a:t>
            </a:r>
            <a:br/>
            <a:r>
              <a:t>⠀⠀⠀⠀⠀⠀⠀⠀⠀⠀⠀⣿⣿⣿⣿⣿⣿⣿⣿⣿⣿⣿⣿⣿⣿⣿⣿⣿⣿⣿⣿⣿⣿⣿⣿⣿⣯⢕⢕⢕⢕⢕⢕⢕⢕⢀⢄⢔⢕⢅⢀⠀⠀⠀⢕⢸⣿⣿⣿⣿⣿⣿⣿⣿⣿⣿⣿⣿⣿⠀⠀⠀⠀⠀⠀⠀⠀⠀⠀⠀⠀</a:t>
            </a:r>
            <a:br/>
            <a:r>
              <a:t>⠀⠀⠀⠀⠀⠀⠀⠀⠀⠀⠀⣿⣿⣿⣿⣿⣿⣿⣿⣿⣿⣿⣿⣿⣿⣿⣿⣿⣿⣿⣿⣿⣿⣿⣿⣿⡷⢕⣵⣵⣷⣷⣷⣵⣵⣷⣷⣷⣷⣷⣵⢕⢀⠀⠑⢸⣿⣿⣿⣿⣿⣿⣿⣿⣿⣿⣿⣿⣿⠀⠀⠀⠀⠀⠀⠀⠀⠀⠀⠀⠀</a:t>
            </a:r>
            <a:br/>
            <a:r>
              <a:t>⠀⠀⠀⠀⠀⠀⠀⠀⠀⠀⠀⣿⣿⣿⣿⣿⣿⣿⣿⣿⣿⣿⣿⣿⣿⣿⣿⣿⣿⣿⣿⣿⣿⣿⣿⣿⡕⢱⣿⣿⣿⣿⣿⣿⣿⣿⣿⣿⣿⣟⢿⢕⢕⠀⢔⢸⣿⣿⣿⣿⣿⣿⣿⣿⣿⣿⣿⣿⣿⠀⠀⠀⠀⠀⠀⠀⠀⠀⠀⠀⠀</a:t>
            </a:r>
            <a:br/>
            <a:r>
              <a:t>⠀⠀⠀⠀⠀⠀⠀⠀⠀⠀⠀⣿⣿⣿⣿⣿⣿⣿⣿⣿⣿⣿⣿⣿⣿⣿⣿⣿⣿⣿⣿⣿⣿⣿⣿⣿⢕⣿⣿⣿⣿⣿⣿⣿⣿⣿⣿⢿⢏⢕⢕⢧⢕⢅⢕⢸⣿⣿⣿⣿⣿⣿⣿⣿⣿⣿⣿⣿⣿⠀⠀⠀⠀⠀⠀⠀⠀⠀⠀⠀⠀</a:t>
            </a:r>
            <a:br/>
            <a:r>
              <a:t>⠀⠀⠀⠀⠀⠀⠀⠀⠀⠀⠀⣿⣿⣿⣿⣿⣿⣿⣿⣿⣿⣿⣿⣿⣿⣿⣿⣿⣿⣿⣿⣿⣿⣿⣿⣿⣇⡞⢏⢝⢙⠙⠙⢝⢝⠑⠑⠁⠀⠀⠀⠁⢜⢧⡕⣼⣿⣿⣿⣿⣿⣿⣿⣿⣿⣿⣿⣿⣿⠀⠀⠀⠀⠀⠀⠀⠀⠀⠀⠀⠀</a:t>
            </a:r>
            <a:br/>
            <a:r>
              <a:t>⠀⠀⠀⠀⠀⠀⠀⠀⠀⠀⠀⣿⣿⣿⣿⣿⣿⣿⣿⣿⣿⣿⣿⣿⣿⣿⣿⣿⣿⣿⣿⣿⣿⣿⣿⣿⣿⣕⢕⢕⢔⢔⢔⢱⣷⢕⢐⢕⠀⠀⠀⢕⣵⢕⢕⢟⣿⣿⣿⣿⣿⣿⣿⣿⣿⣿⣿⣿⣿⠀⠀⠀⠀⠀⠀⠀⠀⠀⠀⠀⠀</a:t>
            </a:r>
            <a:br/>
            <a:r>
              <a:t>⠀⠀⠀⠀⠀⠀⠀⠀⠀⠀⠀⣿⣿⣿⣿⣿⣿⣿⣿⣿⣿⣿⣿⣿⣿⣿⣿⣿⣿⣿⣿⣿⣿⣿⣿⣿⣿⣿⣧⣕⡕⣕⣱⣿⣿⡕⢕⢕⡅⣄⣰⣼⣿⣷⢕⢇⣾⣿⣿⣿⣿⣿⣿⣿⣿⣿⣿⣿⣿⠀⠀⠀⠀⠀⠀⠀⠀⠀⠀⠀⠀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⠀⠀⠀⠀⠀⠀⠀⠀⠀⠀⠀⣿⣿⣿⣿⣿⣿⣿⣿⣿⣿⣿⣿⣿⣿⣿⣿⣿⣿⣿⣿⣿⣿⣿⣿⣿⣿⣿⣿⣿⣿⣿⣿⣿⣿⢝⢕⢕⣿⣿⣿⣿⣿⣯⣵⣾⣿⣿⣿⣿⣿⣿⣿⣿⣿⣿⣿⣿⣿⠀⠀⠀⠀⠀⠀⠀⠀⠀⠀⠀⠀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⠀⠀⠀⠀⠀⠀⠀⠀⠀⠀⠀⣿⣿⣿⣿⣿⣿⣿⣿⣿⣿⣿⣿⣿⣿⣿⣿⣿⣿⣿⣿⣿⣿⣿⣿⣿⣿⣿⣿⣿⣿⣿⣿⢿⣿⣿⢽⣇⣿⣿⣿⣿⣿⣿⣿⣿⣿⣿⣿⣿⣿⣿⣿⣿⣿⣿⣿⣿⣿⠀⠀⠀⠀⠀⠀⠀⠀⠀⠀⠀⠀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⠀⠀⠀⠀⠀⠀⠀⠀⠀⠀⠀⣿⣿⣿⣿⣿⣿⣿⣿⣿⣿⣿⣿⣿⣿⣿⣿⣿⣿⣿⣿⣿⣿⣿⣿⣿⣿⣿⣿⣿⣿⣿⣧⣕⢽⢕⢕⣸⣿⣿⣿⣿⣯⣿⣿⣿⣿⣿⣿⣿⣿⣿⣿⣿⣿⣿⣿⣿⣿⠀⠀⠀⠀⠀⠀⠀⠀⠀⠀⠀⠀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⠀⠀⠀⠀⠀⠀⠀⠀⠀⠀⠀⣿⣿⣿⣿⣿⣿⣿⣿⣿⣿⣿⣿⣿⣿⣿⣿⣿⣿⣿⣿⣿⣿⣿⣿⣿⣿⣿⣿⣿⣿⣿⣿⣿⣿⣿⣿⣿⣿⣿⣿⣿⡟⡏⣿⣿⣿⣿⣿⣿⣿⣿⣿⣿⣿⣿⣿⣿⣿⠀⠀⠀⠀⠀⠀⠀⠀⠀⠀⠀⠀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⠀⠀⠀⠀⠀⠀⠀⠀⠀⠀⠀⣿⣿⣿⣿⣿⣿⣿⣿⣿⣿⣿⣿⣿⣿⣿⣿⣿⣿⣿⣿⣿⣿⣿⣿⣿⣿⣿⣿⣿⣿⣿⣿⣿⣿⣿⣿⣿⣿⣿⣿⣿⡷⢕⣿⣿⣿⣿⣿⣿⣿⣿⣿⣿⣿⣿⣿⣿⣿⠀⠀⠀⠀⠀⠀⠀⠀⠀⠀⠀⠀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⠀⠀⠀⠀⠀⠀⠀⠀⠀⠀⠀⣿⣿⣿⣿⣿⣿⣿⣿⣿⣿⣿⣿⣿⣿⣿⣿⣿⣿⣿⣿⣿⣿⣿⣿⣿⣿⣿⣿⣿⣿⣿⣿⣿⣿⣿⣿⣿⣿⣿⣿⢟⣱⣾⣿⣿⣿⣿⣿⣿⣿⣿⣿⣿⣿⣿⣿⣿⣿⠀⠀⠀⠀⠀⠀⠀⠀⠀⠀⠀⠀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⠀⠀⠀⠀⠀⠀⠀⠀⠀⠀⠀⣿⣿⣿⣿⣿⣿⣿⣿⣿⣿⣿⣿⣿⣿⣿⣿⣿⣿⣿⣿⣿⣿⣿⣿⣿⣿⣿⣿⣿⣿⣿⡽⣿⣿⣿⣿⣿⣿⣿⣽⣾⣿⣿⣿⣏⣿⣿⣿⣿⣿⣿⣿⣿⣿⣿⣿⣿⣿⠀⠀⠀⠀⠀⠀⠀⠀⠀⠀⠀⠀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⠀⠀⠀⠀⠀⠀⠀⠀⠀⠀⠀⣿⣿⣿⣿⣿⣿⣿⣿⣿⣿⣿⣿⣿⣿⣿⣿⣿⣿⣿⣿⣿⣿⣿⣿⣿⣿⣿⣿⣿⣿⣿⣿⣿⣿⣿⣿⣿⣿⣿⣿⣿⣿⣿⣯⣿⣿⣿⣿⣿⣿⣿⣿⣿⣿⣿⣿⣿⣿⠀⠀⠀⠀⠀⠀⠀⠀⠀⠀⠀⠀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⠀⠀⠀⠀⠀⠀⠀⠀⠀⠀⠀⠛⠛⠛⠛⠛⠛⠛⠛⠛⠛⠛⠛⠛⠛⠛⠛⠛⠛⠛⠛⠛⠛⠛⠛⠛⠛⠛⠛⠛⠛⠛⠛⠛⠛⠛⠛⠛⠛⠛⠛⠛⠛⠓⠛⠛⠛⠛⠛⠛⠛⠛⠛⠛⠛⠛⠛⠛⠛⠀⠀⠀⠀⠀⠀⠀⠀⠀⠀⠀⠀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⠀⠀⠀⠀⠀⠀⠀⠀⠀⠀⠀⣿⣿⣿⣿⣿⣿⣿⣿⣿⣿⣿⣿⣿⣿⣿⣿⣿⣿⣿⣿⣿⣿⣿⣿⣿⣿⣿⣿⣿⣿⡿⢿⢿⢟⢟⢟⢻⢿⣿⣿⣿⣿⣿⣿⣿⣿⣿⣿⣿⣿⣿⣿⣿⣿⣿⣿⣿⣿⠀⠀⠀⠀⠀⠀⠀⠀⠀⠀⠀⠀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⠀⠀⠀⠀⠀⠀⠀⠀⠀⠀⠀⣿⣿⣿⣿⣿⣿⣿⣿⣿⣿⣿⣿⣿⣿⣿⣿⣿⣿⣿⣿⣿⣿⣿⣿⣿⣿⣿⡿⢏⢕⢕⢇⢕⢕⢕⢕⢕⢕⠕⢝⢝⢻⣿⣿⣿⣿⣿⣿⣿⣿⣿⣿⣿⣿⣿⣿⣿⣿⠀⠀⠀⠀⠀⠀⠀⠀⠀⠀⠀⠀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⠀⠀⠀⠀⠀⠀⠀⠀⠀⠀⠀⣿⣿⣿⣿⣿⣿⣿⣿⣿⣿⣿⣿⣿⣿⣿⣿⣿⣿⣿⣿⣿⣿⣿⣿⣿⣿⢏⡕⢕⢕⢕⢕⢕⢐⠀⠀⠀⢕⢅⢕⢕⢕⢜⢝⢿⣿⣿⣿⣿⣿⣿⣿⣿⣿⣿⣿⣿⣿⠀⠀⠀⠀⠀⠀⠀⠀⠀⠀⠀⠀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⠀⠀⠀⠀⠀⠀⠀⠀⠀⠀⠀⣿⣿⣿⣿⣿⣿⣿⣿⣿⣿⣿⣿⣿⣿⣿⣿⣿⣿⣿⣿⣿⣿⣿⣿⣿⣿⢕⢕⢕⢕⢕⢅⢕⢕⠀⠀⢄⠕⠁⠀⠀⠁⠁⠑⢜⢿⣿⣿⣿⣿⣿⣿⣿⣿⣿⣿⣿⣿⠀⠀⠀⠀⠀⠀⠀⠀⠀⠀⠀⠀</a:t>
            </a:r>
            <a:br/>
            <a:r>
              <a:t>⠀⠀⠀⠀⠀⠀⠀⠀⠀⠀⠀⣿⣿⣿⣿⣿⣿⣿⣿⣿⣿⣿⣿⣿⣿⣿⣿⣿⣿⣿⣿⣿⣿⣿⣿⣿⣿⢕⢕⣕⣵⣵⣕⣕⣔⣕⣵⣴⣕⣕⡔⢄⠀⠀⠀⢕⣼⣿⣿⣿⣿⣿⣿⣿⣿⣿⣿⣿⣿⠀⠀⠀⠀⠀⠀⠀⠀⠀⠀⠀⠀</a:t>
            </a:r>
            <a:br/>
            <a:r>
              <a:t>⠀⠀⠀⠀⠀⠀⠀⠀⠀⠀⠀⣿⣿⣿⣿⣿⣿⣿⣿⣿⣿⣿⣿⣿⣿⣿⣿⣿⣿⣿⣿⣿⣿⣿⣿⣿⣇⢕⣿⣿⣿⣿⣿⣿⣿⣿⣿⣿⣿⣿⣷⢕⢔⠀⠀⢕⣿⣿⣿⣿⣿⣿⣿⣿⣿⣿⣿⣿⣿⠀⠀⠀⠀⠀⠀⠀⠀⠀⠀⠀⠀</a:t>
            </a:r>
            <a:br/>
            <a:r>
              <a:t>⠀⠀⠀⠀⠀⠀⠀⠀⠀⠀⠀⣿⣿⣿⣿⣿⣿⣿⣿⣿⣿⣿⣿⣿⣿⣿⣿⣿⣿⣿⣿⣿⣿⣿⣿⣿⡏⣼⣿⣿⣿⣿⣿⣿⣿⣿⣿⣿⢿⢾⢟⡕⢕⠀⢄⢕⣻⣿⣿⣿⣿⣿⣿⣿⣿⣿⣿⣿⣿⠀⠀⠀⠀⠀⠀⠀⠀⠀⠀⠀⠀</a:t>
            </a:r>
            <a:br/>
            <a:r>
              <a:t>⠀⠀⠀⠀⠀⠀⠀⠀⠀⠀⠀⣿⣿⣿⣿⣿⣿⣿⣿⣿⣿⣿⣿⣿⣿⣿⣿⣿⣿⣿⣿⣿⣿⣿⣿⣿⣧⢿⢿⢿⢿⢟⢻⢿⢟⢟⠝⠕⠑⠑⢕⢕⢕⢔⢕⢕⣿⣿⣿⣿⣿⣿⣿⣿⣿⣿⣿⣿⣿⠀⠀⠀⠀⠀⠀⠀⠀⠀⠀⠀⠀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⠀⠀⠀⠀⠀⠀⠀⠀⠀⠀⠀⣿⣿⣿⣿⣿⣿⣿⣿⣿⣿⣿⣿⣿⣿⣿⣿⣿⣿⣿⣿⣿⣿⣿⣿⣿⣿⢕⢕⢕⢔⢀⢕⣱⡕⢄⢄⢄⢀⠀⠑⢕⢕⢕⠕⢱⣿⣿⣿⣿⣿⣿⣿⣿⣿⣿⣿⣿⣿⠀⠀⠀⠀⠀⠀⠀⠀⠀⠀⠀⠀</a:t>
            </a:r>
            <a:br/>
            <a:r>
              <a:t>⠀⠀⠀⠀⠀⠀⠀⠀⠀⠀⠀⣿⣿⣿⣿⣿⣿⣿⣿⣿⣿⣿⣿⣿⣿⣿⣿⣿⣿⣿⣿⣿⣿⣿⣿⣿⣿⣇⡕⢕⢕⢕⣵⣿⡇⢕⢕⢕⢑⢔⢔⣜⣿⣕⢕⣵⢹⣿⣿⣿⣿⣿⣿⣿⣿⣿⣿⣿⣿⠀⠀⠀⠀⠀⠀⠀⠀⠀⠀⠀⠀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⠀⠀⠀⠀⠀⠀⠀⠀⠀⠀⠀⣿⣿⣿⣿⣿⣿⣿⣿⣿⣿⣿⣿⣿⣿⣿⣿⣿⣿⣿⣿⣿⣿⣿⣿⣿⣿⣿⣿⣷⣷⣿⣿⣿⢟⢵⢱⣷⣷⣾⣷⣿⣿⡿⢕⣜⣼⣿⣿⣿⣿⣿⣿⣿⣿⣿⣿⣿⣿⠀⠀⠀⠀⠀⠀⠀⠀⠀⠀⠀⠀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⠀⠀⠀⠀⠀⠀⠀⠀⠀⠀⠀⣿⣿⣿⣿⣿⣿⣿⣿⣿⣿⣿⣿⣿⣿⣿⣿⣿⣿⣿⣿⣿⣿⣿⣿⣿⣿⣿⣿⣿⣿⣿⣿⣿⣿⡇⢗⣿⣿⣿⣿⣿⣿⢿⣿⣿⣿⣿⣿⣿⣿⣿⣿⣿⣿⣿⣿⣿⣿⠀⠀⠀⠀⠀⠀⠀⠀⠀⠀⠀⠀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⠀⠀⠀⠀⠀⠀⠀⠀⠀⠀⠀⣿⣿⣿⣿⣿⣿⣿⣿⣿⣿⣿⣿⣿⣿⣿⣿⣿⣿⣿⣿⣿⣿⣿⣿⣿⣿⣿⣿⣿⣿⣟⢝⢿⢿⢝⢟⣿⣿⣿⣿⣿⡿⣿⣿⣿⣿⣿⣿⣿⣿⣿⣿⣿⣿⣿⣿⣿⣿⠀⠀⠀⠀⠀⠀⠀⠀⠀⠀⠀⠀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⠀⠀⠀⠀⠀⠀⠀⠀⠀⠀⠀⣿⣿⣿⣿⣿⣿⣿⣿⣿⣿⣿⣿⣿⣿⣿⣿⣿⣿⣿⣿⣿⣿⣿⣿⣿⣿⣿⣿⣿⣿⣿⣷⣿⣽⣵⣾⣿⣿⣿⣿⣿⢿⡿⢿⣿⣿⣿⣿⣿⣿⣿⣿⣿⣿⣿⣿⣿⣿⠀⠀⠀⠀⠀⠀⠀⠀⠀⠀⠀⠀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⠀⠀⠀⠀⠀⠀⠀⠀⠀⠀⠀⣿⣿⣿⣿⣿⣿⣿⣿⣿⣿⣿⣿⣿⣿⣿⣿⣿⣿⣿⣿⣿⣿⣿⣿⣿⣿⣿⣿⣿⣿⣿⣿⣿⣿⣿⣿⣿⣿⣿⣿⣿⣷⢇⣸⣿⣿⣿⣿⣿⣿⣿⣿⣿⣿⣿⣿⣿⣿⠀⠀⠀⠀⠀⠀⠀⠀⠀⠀⠀⠀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⠀⠀⠀⠀⠀⠀⠀⠀⠀⠀⠀⣿⣿⣿⣿⣿⣿⣿⣿⣿⣿⣿⣿⣿⣿⣿⣿⣿⣿⣿⣿⣿⣿⣿⣿⣿⣿⣿⣿⣿⣿⣿⣿⣿⣿⣿⣿⣿⣿⣿⣿⣿⢗⣱⣿⣿⣿⣿⣿⣿⣿⣿⣿⣿⣿⣿⣿⣿⣿⠀⠀⠀⠀⠀⠀⠀⠀⠀⠀⠀⠀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⠀⠀⠀⠀⠀⠀⠀⠀⠀⠀⠀⣿⣿⣿⣿⣿⣿⣿⣿⣿⣿⣿⣿⣿⣿⣿⣿⣿⣿⣿⣿⣿⣿⣿⣿⣿⣿⣿⣿⣿⣿⣿⡿⣿⣿⣿⣿⣿⣿⣿⣿⣕⣾⣿⣿⣿⢻⣿⣿⣿⣿⣿⣿⣿⣿⣿⣿⣿⣿⠀⠀⠀⠀⠀⠀⠀⠀⠀⠀⠀⠀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⠀⠀⠀⠀⠀⠀⠀⠀⠀⠀⠀⣿⣿⣿⣿⣿⣿⣿⣿⣿⣿⣿⣿⣿⣿⣿⣿⣿⣿⣿⣿⣿⣿⣿⣿⣿⣿⣿⣿⣿⣿⣿⣷⣹⣿⣿⣿⣿⣿⣿⣿⣿⣿⣿⣿⢫⣿⣿⣿⣿⣿⣿⣿⣿⣿⣿⣿⣿⣿⠀⠀⠀⠀⠀⠀⠀⠀⠀⠀⠀⠀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⠀⠀⠀⠀⠀⠀⠀⠀⠀⠀⠀⣿⣿⣿⣿⣿⣿⣿⣿⣿⣿⣿⣿⣿⣿⣿⣿⣿⣿⣿⣿⣿⣿⣿⣿⣿⣿⣿⣿⣿⣿⣿⣿⣿⣿⣿⣿⣿⣿⣿⣿⣿⣿⡿⣻⣿⣿⣿⣿⣿⣿⣿⣿⣿⣿⣿⣿⣿⣿⠀⠀⠀⠀⠀⠀⠀⠀⠀⠀⠀⠀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⠀⠀⠀⠀⠀⠀⠀⠀⠀⠀⠀⣿⣿⣿⣿⣿⣿⣿⣿⣿⣿⣿⣿⣿⣿⣿⣿⣿⣿⣿⣿⣿⣿⣿⣿⣿⣿⣿⣿⢟⢟⢕⢕⢕⢕⢕⢔⢕⢕⢜⢟⢻⢿⣿⣿⣿⣿⣿⣿⣿⣿⣿⣿⣿⣿⣿⣿⣿⣿⠀⠀⠀⠀⠀⠀⠀⠀⠀⠀⠀⠀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⠀⠀⠀⠀⠀⠀⠀⠀⠀⠀⠀⣿⣿⣿⣿⣿⣿⣿⣿⣿⣿⣿⣿⣿⣿⣿⣿⣿⣿⣿⣿⣿⣿⣿⣿⣿⣿⡿⢇⢕⢕⢕⢕⢕⠁⠁⢅⢅⠕⢕⢕⠕⢅⢝⢿⣿⣿⣿⣿⣿⣿⣿⣿⣿⣿⣿⣿⣿⣿⠀⠀⠀⠀⠀⠀⠀⠀⠀⠀⠀⠀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⠀⠀⠀⠀⠀⠀⠀⠀⠀⠀⠀⣿⣿⣿⣿⣿⣿⣿⣿⣿⣿⣿⣿⣿⣿⣿⣿⣿⣿⣿⣿⣿⣿⣿⣿⣿⣿⡕⢕⢕⢕⢕⢕⢕⢀⠀⢀⢄⢔⠀⠀⠀⠀⠑⠐⠜⢿⣿⣿⣿⣿⣿⣿⣿⣿⣿⣿⣿⣿⠀⠀⠀⠀⠀⠀⠀⠀⠀⠀⠀⠀</a:t>
            </a:r>
            <a:br/>
            <a:r>
              <a:t>⠀⠀⠀⠀⠀⠀⠀⠀⠀⠀⠀⣿⣿⣿⣿⣿⣿⣿⣿⣿⣿⣿⣿⣿⣿⣿⣿⣿⣿⣿⣿⣿⣿⣿⣿⣿⣿⡇⢕⢕⣕⡕⢕⢕⢕⢕⢕⢕⢄⢄⢀⢀⠀⠀⠀⠔⢜⣿⣿⣿⣿⣿⣿⣿⣿⣿⣿⣿⣿⠀⠀⠀⠀⠀⠀⠀⠀⠀⠀⠀⠀</a:t>
            </a:r>
            <a:br/>
            <a:r>
              <a:t>⠀⠀⠀⠀⠀⠀⠀⠀⠀⠀⠀⣿⣿⣿⣿⣿⣿⣿⣿⣿⣿⣿⣿⣿⣿⣿⣿⣿⣿⣿⣿⣿⣿⣿⣿⣿⣿⢕⣿⣿⣿⣿⣿⣾⣿⣿⣿⣿⣾⣷⡕⢕⠀⠀⠀⠀⢱⣿⣿⣿⣿⣿⣿⣿⣿⣿⣿⣿⣿⠀⠀⠀⠀⠀⠀⠀⠀⠀⠀⠀⠀</a:t>
            </a:r>
            <a:br/>
            <a:r>
              <a:t>⠀⠀⠀⠀⠀⠀⠀⠀⠀⠀⠀⣿⣿⣿⣿⣿⣿⣿⣿⣿⣿⣿⣿⣿⣿⣿⣿⣿⣿⣿⣿⣿⣿⣿⣿⣿⣿⣾⣿⣿⣿⣿⣿⣿⣿⣿⣿⣿⣿⡿⢇⢕⢕⠀⠀⢔⢸⣿⣿⣿⣿⣿⣿⣿⣿⣿⣿⣿⣿⠀⠀⠀⠀⠀⠀⠀⠀⠀⠀⠀⠀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⠀⠀⠀⠀⠀⠀⠀⠀⠀⠀⠀⣿⣿⣿⣿⣿⣿⣿⣿⣿⣿⣿⣿⣿⣿⣿⣿⣿⣿⣿⣿⣿⣿⣿⣿⣿⣿⣿⣿⣿⡿⢿⣿⣿⢿⢟⢟⢝⢝⢕⢕⢕⢕⠀⢕⢕⢸⣿⣿⣿⣿⣿⣿⣿⣿⣿⣿⣿⣿⠀⠀⠀⠀⠀⠀⠀⠀⠀⠀⠀⠀</a:t>
            </a:r>
            <a:br/>
            <a:r>
              <a:t>⠀⠀⠀⠀⠀⠀⠀⠀⠀⠀⠀⣿⣿⣿⣿⣿⣿⣿⣿⣿⣿⣿⣿⣿⣿⣿⣿⣿⣿⣿⣿⣿⣿⣿⣿⣿⡇⢕⢕⠁⠅⢕⢕⢕⢁⠀⠀⠀⠀⢕⢕⢕⢕⢔⢕⢕⣼⣿⣿⣿⣿⣿⣿⣿⣿⣿⣿⣿⣿⠀⠀⠀⠀⠀⠀⠀⠀⠀⠀⠀⠀</a:t>
            </a:r>
            <a:br/>
            <a:r>
              <a:t>⠀⠀⠀⠀⠀⠀⠀⠀⠀⠀⠀⣿⣿⣿⣿⣿⣿⣿⣿⣿⣿⣿⣿⣿⣿⣿⣿⣿⣿⣿⣿⣿⣿⣿⣿⣿⣇⢱⢕⢕⢕⢱⣿⡇⢕⢕⢕⢕⢕⢄⢕⢣⡕⢕⢕⢕⢿⣿⣿⣿⣿⣿⣿⣿⣿⣿⣿⣿⣿⠀⠀⠀⠀⠀⠀⠀⠀⠀⠀⠀⠀</a:t>
            </a:r>
            <a:br/>
            <a:r>
              <a:t>⠀⠀⠀⠀⠀⠀⠀⠀⠀⠀⠀⣿⣿⣿⣿⣿⣿⣿⣿⣿⣿⣿⣿⣿⣿⣿⣿⣿⣿⣿⣿⣿⣿⣿⣿⣿⣿⣷⣧⣵⣵⣿⣿⣇⡕⢵⣱⣕⣵⣵⣷⣿⣿⣇⢕⢺⢸⣿⣿⣿⣿⣿⣿⣿⣿⣿⣿⣿⣿⠀⠀⠀⠀⠀⠀⠀⠀⠀⠀⠀⠀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⠀⠀⠀⠀⠀⠀⠀⠀⠀⠀⠀⣿⣿⣿⣿⣿⣿⣿⣿⣿⣿⣿⣿⣿⣿⣿⣿⣿⣿⣿⣿⣿⣿⣿⣿⣿⣿⣿⣿⣿⣿⣿⣿⣧⣽⣼⣿⣿⣿⣿⣿⣿⣿⣯⣵⣼⣿⣿⣿⣿⣿⣿⣿⣿⣿⣿⣿⣿⣿⠀⠀⠀⠀⠀⠀⠀⠀⠀⠀⠀⠀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⠀⠀⠀⠀⠀⠀⠀⠀⠀⠀⠀⣿⣿⣿⣿⣿⣿⣿⣿⣿⣿⣿⣿⣿⣿⣿⣿⣿⣿⣿⣿⣿⣿⣿⣿⣿⣿⣿⣿⣿⣿⢿⣿⣿⡿⢿⣿⣿⣿⣿⣿⣿⡧⡽⣽⣿⣿⣿⣿⣿⣿⣿⣿⣿⣿⣿⣿⣿⣿⠀⠀⠀⠀⠀⠀⠀⠀⠀⠀⠀⠀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⠀⠀⠀⠀⠀⠀⠀⠀⠀⠀⠀⣿⣿⣿⣿⣿⣿⣿⣿⣿⣿⣿⣿⣿⣿⣿⣿⣿⣿⣿⣿⣿⣿⣿⣿⣿⣿⣿⣿⣿⣷⣧⣵⣵⣕⣵⣿⣿⣿⣿⣿⣿⡿⣿⣿⣿⣿⣿⣿⣿⣿⣿⣿⣿⣿⣿⣿⣿⣿⠀⠀⠀⠀⠀⠀⠀⠀⠀⠀⠀⠀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⠀⠀⠀⠀⠀⠀⠀⠀⠀⠀⠀⣿⣿⣿⣿⣿⣿⣿⣿⣿⣿⣿⣿⣿⣿⣿⣿⣿⣿⣿⣿⣿⣿⣿⣿⣿⣿⣿⣿⣿⣿⣿⣿⣿⣿⣿⣿⣿⣿⣿⣿⣿⣿⢇⢸⣿⣿⣿⣿⣿⣿⣿⣿⣿⣿⣿⣿⣿⣿⠀⠀⠀⠀⠀⠀⠀⠀⠀⠀⠀⠀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⠀⠀⠀⠀⠀⠀⠀⠀⠀⠀⠀⣿⣿⣿⣿⣿⣿⣿⣿⣿⣿⣿⣿⣿⣿⣿⣿⣿⣿⣿⣿⣿⣿⣿⣿⣿⣿⣿⣿⣿⣿⣿⣿⣿⣿⣿⣿⣿⣿⣿⣿⣿⡯⢇⣾⣿⣿⣿⣿⣿⣿⣿⣿⣿⣿⣿⣿⣿⣿⠀⠀⠀⠀⠀⠀⠀⠀⠀⠀⠀⠀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⠀⠀⠀⠀⠀⠀⠀⠀⠀⠀⠀⣿⣿⣿⣿⣿⣿⣿⣿⣿⣿⣿⣿⣿⣿⣿⣿⣿⣿⣿⣿⣿⣿⣿⣿⣿⣿⣿⣿⣿⣿⣿⣿⣿⣿⣿⣿⣿⣿⣿⣿⢟⣱⣾⣿⣿⣿⣿⣿⣿⣿⣿⣿⣿⣿⣿⣿⣿⣿⠀⠀⠀⠀⠀⠀⠀⠀⠀⠀⠀⠀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⠀⠀⠀⠀⠀⠀⠀⠀⠀⠀⠀⣿⣿⣿⣿⣿⣿⣿⣿⣿⣿⣿⣿⣿⣿⣿⣿⣿⣿⣿⣿⣿⣿⣿⣿⣿⣿⣿⣿⣿⣿⣿⣇⢿⣿⣿⣿⣿⣿⣿⣷⣿⣿⣿⣿⡿⣸⣿⣿⣿⣿⣿⣿⣿⣿⣿⣿⣿⣿⠀⠀⠀⠀⠀⠀⠀⠀⠀⠀⠀⠀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⠀⠀⠀⠀⠀⠀⠀⠀⠀⠀⠀⣿⣿⣿⣿⣿⣿⣿⣿⣿⣿⣿⣿⣿⣿⣿⣿⣿⣿⣿⣿⣿⣿⣿⣿⣿⣿⣿⣿⣿⣿⣿⣿⣾⣿⣿⣿⣿⣿⣿⣿⣿⣿⣿⢟⣼⣿⣿⣿⣿⣿⣿⣿⣿⣿⣿⣿⣿⣿⠀⠀⠀⠀⠀⠀⠀⠀⠀⠀⠀⠀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⠀⠀⠀⠀⠀⠀⠀⠀⠀⠀⠀⣿⣿⣿⣿⣿⣿⣿⣿⣿⣿⣿⣿⣿⣿⣿⣿⣿⣿⣿⣿⣿⣿⣿⣿⣿⣿⣿⣿⣿⣿⣿⣿⣿⣿⣿⣿⣿⣿⣿⣿⣿⣿⣻⣾⣿⣿⣿⣿⣿⣿⣿⣿⣿⣿⣿⣿⣿⣿⠀⠀⠀⠀⠀⠀⠀⠀⠀⠀⠀⠀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⠀⠀⠀⠀⠀⠀⠀⠀⠀⠀⠀⠛⠛⠛⠛⠛⠛⠛⠛⠛⠛⠛⠛⠛⠛⠛⠛⠛⠛⠛⠛⠛⠛⠛⠛⠛⠛⠛⠛⠛⠛⠛⠛⠛⠃⠛⠛⠛⠛⠛⠛⠛⠛⠛⠛⠛⠛⠛⠛⠛⠛⠛⠛⠛⠛⠛⠛⠛⠛⠀⠀⠀⠀⠀⠀⠀⠀⠀⠀⠀⠀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⠀⠀⠀⠀⠀⠀⠀⠀⠀⠀⠀⣿⣿⣿⣿⣿⣿⣿⣿⣿⣿⣿⣿⣿⣿⣿⣿⣿⣿⣿⣿⣿⣿⣿⣿⣿⣿⣿⣿⣿⢿⢟⢟⢝⢝⢝⢙⢝⢟⢻⣿⣿⣿⣿⣿⣿⣿⣿⣿⣿⣿⣿⣿⣿⣿⣿⣿⣿⣿⠀⠀⠀⠀⠀⠀⠀⠀⠀⠀⠀⠀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⠀⠀⠀⠀⠀⠀⠀⠀⠀⠀⠀⣿⣿⣿⣿⣿⣿⣿⣿⣿⣿⣿⣿⣿⣿⣿⣿⣿⣿⣿⣿⣿⣿⣿⣿⣿⣿⣿⢏⢕⢕⢕⢕⠕⠕⠑⠑⢑⢑⢕⠕⢜⠝⢿⣿⣿⣿⣿⣿⣿⣿⣿⣿⣿⣿⣿⣿⣿⣿⠀⠀⠀⠀⠀⠀⠀⠀⠀⠀⠀⠀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⠀⠀⠀⠀⠀⠀⠀⠀⠀⠀⠀⣿⣿⣿⣿⣿⣿⣿⣿⣿⣿⣿⣿⣿⣿⣿⣿⣿⣿⣿⣿⣿⣿⣿⣿⣿⡿⢕⢕⢕⢕⢕⢀⢔⠀⠀⠀⠁⢄⠑⠀⠁⠅⠕⠙⢻⣿⣿⣿⣿⣿⣿⣿⣿⣿⣿⣿⣿⣿⠀⠀⠀⠀⠀⠀⠀⠀⠀⠀⠀⠀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⠀⠀⠀⠀⠀⠀⠀⠀⠀⠀⠀⣿⣿⣿⣿⣿⣿⣿⣿⣿⣿⣿⣿⣿⣿⣿⣿⣿⣿⣿⣿⣿⣿⣿⣿⣿⣿⢕⢕⢕⢕⢕⢕⠑⢀⢄⠄⠕⠁⠀⠀⠀⠀⠀⠀⠁⢹⣿⣿⣿⣿⣿⣿⣿⣿⣿⣿⣿⣿⠀⠀⠀⠀⠀⠀⠀⠀⠀⠀⠀⠀</a:t>
            </a:r>
            <a:br/>
            <a:r>
              <a:t>⠀⠀⠀⠀⠀⠀⠀⠀⠀⠀⠀⣿⣿⣿⣿⣿⣿⣿⣿⣿⣿⣿⣿⣿⣿⣿⣿⣿⣿⣿⣿⣿⣿⣿⣿⣿⡟⢇⣵⣵⣷⣵⣕⣵⣵⣵⣵⣵⡕⡕⢔⢄⠀⠀⠀⠀⢱⣿⣿⣿⣿⣿⣿⣿⣿⣿⣿⣿⣿⠀⠀⠀⠀⠀⠀⠀⠀⠀⠀⠀⠀</a:t>
            </a:r>
            <a:br/>
            <a:r>
              <a:t>⠀⠀⠀⠀⠀⠀⠀⠀⠀⠀⠀⣿⣿⣿⣿⣿⣿⣿⣿⣿⣿⣿⣿⣿⣿⣿⣿⣿⣿⣿⣿⣿⣿⣿⣿⣿⡗⣸⣿⣿⣿⣿⣿⣿⣿⣿⣿⣿⣿⡟⢕⢕⠀⠀⠀⠔⢸⣿⣿⣿⣿⣿⣿⣿⣿⣿⣿⣿⣿⠀⠀⠀⠀⠀⠀⠀⠀⠀⠀⠀⠀</a:t>
            </a:r>
            <a:br/>
            <a:r>
              <a:t>⠀⠀⠀⠀⠀⠀⠀⠀⠀⠀⠀⣿⣿⣿⣿⣿⣿⣿⣿⣿⣿⣿⣿⣿⣿⣿⣿⣿⣿⣿⣿⣿⣿⣿⣿⣿⣇⣿⣿⣿⣿⣿⣿⣿⣿⣿⡿⢏⢟⢇⢕⢕⢕⠀⢀⢔⢸⣿⣿⣿⣿⣿⣿⣿⣿⣿⣿⣿⣿⠀⠀⠀⠀⠀⠀⠀⠀⠀⠀⠀⠀</a:t>
            </a:r>
            <a:br/>
            <a:r>
              <a:t>⠀⠀⠀⠀⠀⠀⠀⠀⠀⠀⠀⣿⣿⣿⣿⣿⣿⣿⣿⣿⣿⣿⣿⣿⣿⣿⣿⣿⣿⣿⣿⣿⣿⣿⣿⣿⢟⢟⠟⠟⠝⢟⢟⢟⠝⠑⠑⠑⠕⢕⢕⢕⢕⢅⢕⢕⣸⣿⣿⣿⣿⣿⣿⣿⣿⣿⣿⣿⣿⠀⠀⠀⠀⠀⠀⠀⠀⠀⠀⠀⠀</a:t>
            </a:r>
            <a:br/>
            <a:r>
              <a:t>⠀⠀⠀⠀⠀⠀⠀⠀⠀⠀⠀⣿⣿⣿⣿⣿⣿⣿⣿⣿⣿⣿⣿⣿⣿⣿⣿⣿⣿⣿⣿⣿⣿⣿⣿⣿⢕⢕⢄⢄⢅⢕⣵⢔⢄⢄⢄⢄⢄⠑⢕⢕⢕⢕⢕⢕⣿⣿⣿⣿⣿⣿⣿⣿⣿⣿⣿⣿⣿⠀⠀⠀⠀⠀⠀⠀⠀⠀⠀⠀⠀</a:t>
            </a:r>
            <a:br/>
            <a:r>
              <a:t>⠀⠀⠀⠀⠀⠀⠀⠀⠀⠀⠀⣿⣿⣿⣿⣿⣿⣿⣿⣿⣿⣿⣿⣿⣿⣿⣿⣿⣿⣿⣿⣿⣿⣿⣿⣿⣧⣱⢕⢕⢕⣼⣿⢕⢕⢕⢕⢅⢕⢕⢕⡵⣕⢕⢕⣕⢹⣿⣿⣿⣿⣿⣿⣿⣿⣿⣿⣿⣿⠀⠀⠀⠀⠀⠀⠀⠀⠀⠀⠀⠀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⠀⠀⠀⠀⠀⠀⠀⠀⠀⠀⠀⣿⣿⣿⣿⣿⣿⣿⣿⣿⣿⣿⣿⣿⣿⣿⣿⣿⣿⣿⣿⣿⣿⣿⣿⣿⣿⣿⣿⣿⣿⣿⡟⢗⢕⣳⣷⣷⣿⣿⣳⣿⣿⡷⢕⢸⣾⣿⣿⣿⣿⣿⣿⣿⣿⣿⣿⣿⣿⠀⠀⠀⠀⠀⠀⠀⠀⠀⠀⠀⠀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⠀⠀⠀⠀⠀⠀⠀⠀⠀⠀⠀⣿⣿⣿⣿⣿⣿⣿⣿⣿⣿⣿⣿⣿⣿⣿⣿⣿⣿⣿⣿⣿⣿⣿⣿⣿⣿⣿⣿⣿⣿⣿⣿⣷⡷⣿⣿⣿⣿⣿⣿⣿⡿⢵⣿⣿⣿⣿⣿⣿⣿⣿⣿⣿⣿⣿⣿⣿⣿⠀⠀⠀⠀⠀⠀⠀⠀⠀⠀⠀⠀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⠀⠀⠀⠀⠀⠀⠀⠀⠀⠀⠀⣿⣿⣿⣿⣿⣿⣿⣿⣿⣿⣿⣿⣿⣿⣿⣿⣿⣿⣿⣿⣿⣿⣿⣿⣿⣿⣿⣿⣿⣏⣝⣟⡏⢝⣻⣿⣿⣿⣿⣿⣿⢕⣇⣿⣿⣿⣿⣿⣿⣿⣿⣿⣿⣿⣿⣿⣿⣿⠀⠀⠀⠀⠀⠀⠀⠀⠀⠀⠀⠀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⠀⠀⠀⠀⠀⠀⠀⠀⠀⠀⠀⣿⣿⣿⣿⣿⣿⣿⣿⣿⣿⣿⣿⣿⣿⣿⣿⣿⣿⣿⣿⣿⣿⣿⣿⣿⣿⣿⣿⣿⣿⣿⣿⣿⣿⣿⣿⣿⣿⣿⣿⣿⣟⡟⣿⣿⣿⣿⣿⣿⣿⣿⣿⣿⣿⣿⣿⣿⣿⠀⠀⠀⠀⠀⠀⠀⠀⠀⠀⠀⠀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⠀⠀⠀⠀⠀⠀⠀⠀⠀⠀⠀⣿⣿⣿⣿⣿⣿⣿⣿⣿⣿⣿⣿⣿⣿⣿⣿⣿⣿⣿⣿⣿⣿⣿⣿⣿⣿⣿⣿⣿⣿⣿⣿⣿⣿⣿⣿⣿⣿⣿⣿⡏⢷⢇⣸⣿⣿⣿⣿⣿⣿⣿⣿⣿⣿⣿⣿⣿⣿⠀⠀⠀⠀⠀⠀⠀⠀⠀⠀⠀⠀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⠀⠀⠀⠀⠀⠀⠀⠀⠀⠀⠀⣿⣿⣿⣿⣿⣿⣿⣿⣿⣿⣿⣿⣿⣿⣿⣿⣿⣿⣿⣿⣿⣿⣿⣿⣿⣿⣿⣿⣿⣿⣿⣿⣿⣿⣿⣿⣿⣿⣿⣿⣿⢗⣱⣿⣿⣿⣿⣿⣿⣿⣿⣿⣿⣿⣿⣿⣿⣿⠀⠀⠀⠀⠀⠀⠀⠀⠀⠀⠀⠀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⠀⠀⠀⠀⠀⠀⠀⠀⠀⠀⠀⣿⣿⣿⣿⣿⣿⣿⣿⣿⣿⣿⣿⣿⣿⣿⣿⣿⣿⣿⣿⣿⣿⣿⣿⣿⣿⣿⣿⣿⣿⣿⢻⣿⣿⣿⣿⣿⣿⣿⡟⣕⣾⣿⣿⣿⣿⣿⣿⣿⣿⣿⣿⣿⣿⣿⣿⣿⣿⠀⠀⠀⠀⠀⠀⠀⠀⠀⠀⠀⠀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⠀⠀⠀⠀⠀⠀⠀⠀⠀⠀⠀⣿⣿⣿⣿⣿⣿⣿⣿⣿⣿⣿⣿⣿⣿⣿⣿⣿⣿⣿⣿⣿⣿⣿⣿⣿⣿⣿⣿⣿⣿⣿⣜⣿⣿⣿⣿⣿⣿⣿⣿⣿⣿⣿⣿⣷⣿⣿⣿⣿⣿⣿⣿⣿⣿⣿⣿⣿⣿⠀⠀⠀⠀⠀⠀⠀⠀⠀⠀⠀⠀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⠀⠀⠀⠀⠀⠀⠀⠀⠀⠀⠀⣿⣿⣿⣿⣿⣿⣿⣿⣿⣿⣿⣿⣿⣿⣿⣿⣿⣿⣿⣿⣿⣿⣿⣿⣿⣿⣿⣿⣿⣿⣿⣿⣏⣾⣿⣿⣿⣿⣿⣿⣿⣿⣿⣿⣿⣿⣿⣿⣿⣿⣿⣿⣿⣿⣿⣿⣿⣿⠀⠀⠀⠀⠀⠀⠀⠀⠀⠀⠀⠀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⠀⠀⠀⠀⠀⠀⠀⠀⠀⠀⠀⣿⣿⣿⣿⣿⣿⣿⣿⣿⣿⣿⣿⣿⣿⣿⣿⣿⣿⣿⣿⣿⣿⣿⣿⣿⣿⣿⣿⣿⣿⡿⢿⢿⢻⢿⢟⢿⢿⣿⣿⣿⣿⣿⣿⣿⣿⣿⣿⣿⣿⣿⣿⣿⣿⣿⣿⣿⣿⠀⠀⠀⠀⠀⠀⠀⠀⠀⠀⠀⠀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⠀⠀⠀⠀⠀⠀⠀⠀⠀⠀⠀⣿⣿⣿⣿⣿⣿⣿⣿⣿⣿⣿⣿⣿⣿⣿⣿⣿⣿⣿⣿⣿⣿⣿⣿⣿⣿⣿⢟⢝⢕⢕⢕⢕⢕⠕⠔⢕⠑⠜⢝⢟⢿⣿⣿⣿⣿⣿⣿⣿⣿⣿⣿⣿⣿⣿⣿⣿⣿⠀⠀⠀⠀⠀⠀⠀⠀⠀⠀⠀⠀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⠀⠀⠀⠀⠀⠀⠀⠀⠀⠀⠀⣿⣿⣿⣿⣿⣿⣿⣿⣿⣿⣿⣿⣿⣿⣿⣿⣿⣿⣿⣿⣿⣿⣿⣿⣿⡿⢏⢕⢕⢕⢕⠅⢄⠀⠀⠀⠀⠀⠑⢁⠑⢐⢜⠟⣿⣿⣿⣿⣿⣿⣿⣿⣿⣿⣿⣿⣿⣿⠀⠀⠀⠀⠀⠀⠀⠀⠀⠀⠀⠀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⠀⠀⠀⠀⠀⠀⠀⠀⠀⠀⠀⣿⣿⣿⣿⣿⣿⣿⣿⣿⣿⣿⣿⣿⣿⣿⣿⣿⣿⣿⣿⣿⣿⣿⣿⣿⡇⢕⢕⢕⢔⢀⢔⢕⠀⠀⢀⢄⠔⠁⠀⠀⠀⠁⠁⢜⢿⣿⣿⣿⣿⣿⣿⣿⣿⣿⣿⣿⣿⠀⠀⠀⠀⠀⠀⠀⠀⠀⠀⠀⠀</a:t>
            </a:r>
            <a:br/>
            <a:r>
              <a:t>⠀⠀⠀⠀⠀⠀⠀⠀⠀⠀⠀⣿⣿⣿⣿⣿⣿⣿⣿⣿⣿⣿⣿⣿⣿⣿⣿⣿⣿⣿⣿⣿⣿⣿⣿⣽⣧⢕⢕⣕⣕⣕⡕⢔⣔⣔⣔⣔⢔⢔⢄⢀⠀⠀⠀⢕⢸⣿⣿⣿⣿⣿⣿⣿⣿⣿⣿⣿⣿⠀⠀⠀⠀⠀⠀⠀⠀⠀⠀⠀⠀</a:t>
            </a:r>
            <a:br/>
            <a:r>
              <a:t>⠀⠀⠀⠀⠀⠀⠀⠀⠀⠀⠀⣿⣿⣿⣿⣿⣿⣿⣿⣿⣿⣿⣿⣿⣿⣿⣿⣿⣿⣿⣿⣿⣿⣿⣿⣷⢕⣱⣿⣿⣿⣿⣿⣿⣿⣿⣿⣿⣧⣵⢕⢕⠀⠀⠀⢕⣿⣿⣿⣿⣿⣿⣿⣿⣿⣿⣿⣿⣿⠀⠀⠀⠀⠀⠀⠀⠀⠀⠀⠀⠀</a:t>
            </a:r>
            <a:br/>
            <a:r>
              <a:t>⠀⠀⠀⠀⠀⠀⠀⠀⠀⠀⠀⣿⣿⣿⣿⣿⣿⣿⣿⣿⣿⣿⣿⣿⣿⣿⣿⣿⣿⣿⣿⣿⣿⣿⣿⣿⢕⣿⣿⣿⣿⣿⣿⣿⣿⣿⣿⡟⢕⣜⢕⢕⢔⠀⠀⢕⣿⣿⣿⣿⣿⣿⣿⣿⣿⣿⣿⣿⣿⠀⠀⠀⠀⠀⠀⠀⠀⠀⠀⠀⠀</a:t>
            </a:r>
            <a:br/>
            <a:r>
              <a:t>⠀⠀⠀⠀⠀⠀⠀⠀⠀⠀⠀⣿⣿⣿⣿⣿⣿⣿⣿⣿⣿⣿⣿⣿⣿⣿⣿⣿⣿⣿⣿⣿⣿⣿⣿⣿⢸⢿⢿⢿⢿⢿⢿⢿⢟⠟⠇⠕⠕⢑⢕⢕⢕⢀⢕⢕⣿⣿⣿⣿⣿⣿⣿⣿⣿⣿⣿⣿⣿⠀⠀⠀⠀⠀⠀⠀⠀⠀⠀⠀⠀</a:t>
            </a:r>
            <a:br/>
            <a:r>
              <a:t>⠀⠀⠀⠀⠀⠀⠀⠀⠀⠀⠀⣿⣿⣿⣿⣿⣿⣿⣿⣿⣿⣿⣿⣿⣿⣿⣿⣿⣿⣿⣿⣿⣿⣿⣿⣿⢕⢕⢀⢐⠀⢕⢕⡕⢀⢀⢀⢀⠀⠀⢕⢕⢕⢕⢕⢱⣿⣿⣿⣿⣿⣿⣿⣿⣿⣿⣿⣿⣿⠀⠀⠀⠀⠀⠀⠀⠀⠀⠀⠀⠀</a:t>
            </a:r>
            <a:br/>
            <a:r>
              <a:t>⠀⠀⠀⠀⠀⠀⠀⠀⠀⠀⠀⣿⣿⣿⣿⣿⣿⣿⣿⣿⣿⣿⣿⣿⣿⣿⣿⣿⣿⣿⣿⣿⣿⣿⣿⣿⣇⢕⢕⢕⢕⢕⣾⡇⢕⢕⢕⢑⢕⢄⢕⡵⣇⢕⢕⢜⢿⣿⣿⣿⣿⣿⣿⣿⣿⣿⣿⣿⣿⠀⠀⠀⠀⠀⠀⠀⠀⠀⠀⠀⠀</a:t>
            </a:r>
            <a:br/>
            <a:r>
              <a:t>⠀⠀⠀⠀⠀⠀⠀⠀⠀⠀⠀⣿⣿⣿⣿⣿⣿⣿⣿⣿⣿⣿⣿⣿⣿⣿⣿⣿⣿⣿⣿⣿⣿⣿⣿⣿⣿⣿⣷⣵⣷⣿⣿⡧⢕⢕⣵⣱⣵⣷⣇⣼⣿⣇⢕⢕⣼⣿⣿⣿⣿⣿⣿⣿⣿⣿⣿⣿⣿⠀⠀⠀⠀⠀⠀⠀⠀⠀⠀⠀⠀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⠀⠀⠀⠀⠀⠀⠀⠀⠀⠀⠀⣿⣿⣿⣿⣿⣿⣿⣿⣿⣿⣿⣿⣿⣿⣿⣿⣿⣿⣿⣿⣿⣿⣿⣿⣿⣿⣿⣿⣿⣿⣿⣿⣇⢕⡱⣿⣿⣿⣿⣿⣿⣿⣧⣷⣾⣿⣿⣿⣿⣿⣿⣿⣿⣿⣿⣿⣿⣿⠀⠀⠀⠀⠀⠀⠀⠀⠀⠀⠀⠀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⠀⠀⠀⠀⠀⠀⠀⠀⠀⠀⠀⣿⣿⣿⣿⣿⣿⣿⣿⣿⣿⣿⣿⣿⣿⣿⣿⣿⣿⣿⣿⣿⣿⣿⣿⣿⣿⣿⣿⣿⣿⢟⢿⡿⢗⢧⣽⣿⣿⣿⣿⣿⣧⣿⣿⣿⣿⣿⣿⣿⣿⣿⣿⣿⣿⣿⣿⣿⣿⠀⠀⠀⠀⠀⠀⠀⠀⠀⠀⠀⠀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⠀⠀⠀⠀⠀⠀⠀⠀⠀⠀⠀⣿⣿⣿⣿⣿⣿⣿⣿⣿⣿⣿⣿⣿⣿⣿⣿⣿⣿⣿⣿⣿⣿⣿⣿⣿⣿⣿⣿⣿⣿⣷⣵⣵⣵⣵⣿⣿⣿⣿⣿⣿⢾⣿⣿⣿⣿⣿⣿⣿⣿⣿⣿⣿⣿⣿⣿⣿⣿⠀⠀⠀⠀⠀⠀⠀⠀⠀⠀⠀⠀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⠀⠀⠀⠀⠀⠀⠀⠀⠀⠀⠀⣿⣿⣿⣿⣿⣿⣿⣿⣿⣿⣿⣿⣿⣿⣿⣿⣿⣿⣿⣿⣿⣿⣿⣿⣿⣿⣿⣿⣿⣿⣿⣿⣿⣿⣿⣿⣿⣿⣿⣿⣿⢽⢜⣿⣿⣿⣿⣿⣿⣿⣿⣿⣿⣿⣿⣿⣿⣿⠀⠀⠀⠀⠀⠀⠀⠀⠀⠀⠀⠀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⠀⠀⠀⠀⠀⠀⠀⠀⠀⠀⠀⣿⣿⣿⣿⣿⣿⣿⣿⣿⣿⣿⣿⣿⣿⣿⣿⣿⣿⣿⣿⣿⣿⣿⣿⣿⣿⣿⣿⣿⣿⡿⣿⣿⣿⣿⣿⣿⣿⣿⡿⢏⣵⣿⣿⣿⣿⣿⣿⣿⣿⣿⣿⣿⣿⣿⣿⣿⣿⠀⠀⠀⠀⠀⠀⠀⠀⠀⠀⠀⠀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⠀⠀⠀⠀⠀⠀⠀⠀⠀⠀⠀⣿⣿⣿⣿⣿⣿⣿⣿⣿⣿⣿⣿⣿⣿⣿⣿⣿⣿⣿⣿⣿⣿⣿⣿⣿⣿⣿⣿⣿⣿⡇⢻⣿⣿⣿⣿⣿⣿⣿⣷⣿⣿⣿⣿⣯⣿⣿⣿⣿⣿⣿⣿⣿⣿⣿⣿⣿⣿⠀⠀⠀⠀⠀⠀⠀⠀⠀⠀⠀⠀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⠀⠀⠀⠀⠀⠀⠀⠀⠀⠀⠀⣿⣿⣿⣿⣿⣿⣿⣿⣿⣿⣿⣿⣿⣿⣿⣿⣿⣿⣿⣿⣿⣿⣿⣿⣿⣿⣿⣿⣿⣿⣿⣾⣿⣿⣿⣿⣿⣿⣿⣿⣿⣿⡿⣿⣿⣿⣿⣿⣿⣿⣿⣿⣿⣿⣿⣿⣿⣿⠀⠀⠀⠀⠀⠀⠀⠀⠀⠀⠀⠀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⠀⠀⠀⠀⠀⠀⠀⠀⠀⠀⠀⠛⠛⠛⠛⠛⠛⠛⠛⠛⠛⠛⠛⠛⠛⠛⠛⠛⠛⠛⠛⠛⠛⠛⠛⠛⠛⠛⠛⠛⠛⠛⠛⠛⠛⠛⠛⠛⠛⠛⠛⠛⠛⠛⠛⠛⠛⠛⠛⠛⠛⠛⠛⠛⠛⠃⠛⠛⠛⠀⠀⠀⠀⠀⠀⠀⠀⠀⠀⠀⠀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⠀⠀⠀⠀⠀⠀⠀⠀⠀⠀⠀⣿⣿⣿⣿⣿⣿⣿⣿⣿⣿⣿⣿⣿⣿⣿⣿⣿⣿⣿⣿⣿⣿⣿⣿⣿⣿⣿⣿⢿⢿⢟⢝⢝⢝⢝⢝⢝⢝⢿⢿⣿⣿⣿⣿⣿⣿⣿⣿⣿⣿⣿⣿⣿⣿⣿⣿⣿⣿⠀⠀⠀⠀⠀⠀⠀⠀⠀⠀⠀⠀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⠀⠀⠀⠀⠀⠀⠀⠀⠀⠀⠀⣿⣿⣿⣿⣿⣿⣿⣿⣿⣿⣿⣿⣿⣿⣿⣿⣿⣿⣿⣿⣿⣿⣿⣿⣿⣿⢿⢏⢕⢕⢕⢕⠕⠑⠑⠑⠁⠅⢑⢕⢜⢟⢿⣿⣿⣿⣿⣿⣿⣿⣿⣿⣿⣿⣿⣿⣿⣿⠀⠀⠀⠀⠀⠀⠀⠀⠀⠀⠀⠀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⠀⠀⠀⠀⠀⠀⠀⠀⠀⠀⠀⣿⣿⣿⣿⣿⣿⣿⣿⣿⣿⣿⣿⣿⣿⣿⣿⣿⣿⣿⣿⣿⣿⣿⣿⣿⡇⢕⢕⢕⠑⠁⠀⠀⠀⠀⠀⠀⠀⠀⠔⠑⢑⢕⢘⢿⣿⣿⣿⣿⣿⣿⣿⣿⣿⣿⣿⣿⣿⠀⠀⠀⠀⠀⠀⠀⠀⠀⠀⠀⠀</a:t>
            </a:r>
            <a:br/>
            <a:r>
              <a:t>⠀⠀⠀⠀⠀⠀⠀⠀⠀⠀⠀⣿⣿⣿⣿⣿⣿⣿⣿⣿⣿⣿⣿⣿⣿⣿⣿⣿⣿⣿⣿⣿⣿⣿⣿⣿⢕⢕⢕⢕⢕⢔⢔⢔⠀⠀⠀⠔⠑⠀⠀⠀⠀⠀⠀⢜⢿⣿⣿⣿⣿⣿⣿⣿⣿⣿⣿⣿⣿⠀⠀⠀⠀⠀⠀⠀⠀⠀⠀⠀⠀</a:t>
            </a:r>
            <a:br/>
            <a:r>
              <a:t>⠀⠀⠀⠀⠀⠀⠀⠀⠀⠀⠀⣿⣿⣿⣿⣿⣿⣿⣿⣿⣿⣿⣿⣿⣿⣿⣿⣿⣿⣿⣿⣿⣿⣿⣿⡟⢇⢕⣱⣵⣷⣧⣵⣕⣵⣵⣵⡵⢵⢕⢔⢄⠀⠀⠀⢕⣾⣿⣿⣿⣿⣿⣿⣿⣿⣿⣿⣿⣿⠀⠀⠀⠀⠀⠀⠀⠀⠀⠀⠀⠀</a:t>
            </a:r>
            <a:br/>
            <a:r>
              <a:t>⠀⠀⠀⠀⠀⠀⠀⠀⠀⠀⠀⣿⣿⣿⣿⣿⣿⣿⣿⣿⣿⣿⣿⣿⣿⣿⣿⣿⣿⣿⣿⣿⣿⣿⣿⡇⢕⣼⣿⣿⣿⣿⣿⣿⣿⣿⣿⣿⢷⡕⢕⢕⢄⠀⠀⢕⣿⣿⣿⣿⣿⣿⣿⣿⣿⣿⣿⣿⣿⠀⠀⠀⠀⠀⠀⠀⠀⠀⠀⠀⠀</a:t>
            </a:r>
            <a:br/>
            <a:r>
              <a:t>⠀⠀⠀⠀⠀⠀⠀⠀⠀⠀⠀⣿⣿⣿⣿⣿⣿⣿⣿⣿⣿⣿⣿⣿⣿⣿⣿⣿⣿⣿⣿⣿⣿⣿⣿⡇⢱⣿⣿⣿⣿⣿⣿⣿⣿⣿⣿⢟⢇⢕⢕⢕⢕⠀⢀⢕⣿⣿⣿⣿⣿⣿⣿⣿⣿⣿⣿⣿⣿⠀⠀⠀⠀⠀⠀⠀⠀⠀⠀⠀⠀</a:t>
            </a:r>
            <a:br/>
            <a:r>
              <a:t>⠀⠀⠀⠀⠀⠀⠀⠀⠀⠀⠀⣿⣿⣿⣿⣿⣿⣿⣿⣿⣿⣿⣿⣿⣿⣿⣿⣿⣿⣿⣿⣿⣿⣿⣿⣇⢞⢏⠝⠙⠝⠝⢟⢟⠙⠝⠑⠑⠑⠑⠁⠕⢕⢕⢕⢱⣿⣿⣿⣿⣿⣿⣿⣿⣿⣿⣿⣿⣿⠀⠀⠀⠀⠀⠀⠀⠀⠀⠀⠀⠀</a:t>
            </a:r>
            <a:br/>
            <a:r>
              <a:t>⠀⠀⠀⠀⠀⠀⠀⠀⠀⠀⠀⣿⣿⣿⣿⣿⣿⣿⣿⣿⣿⣿⣿⣿⣿⣿⣿⣿⣿⣿⣿⣿⣿⣿⣿⣿⡕⢕⢄⢄⢀⢄⢕⣵⢔⢄⢄⢄⢄⠀⠀⢕⢕⢝⢇⢿⣿⣿⣿⣿⣿⣿⣿⣿⣿⣿⣿⣿⣿⠀⠀⠀⠀⠀⠀⠀⠀⠀⠀⠀⠀</a:t>
            </a:r>
            <a:br/>
            <a:r>
              <a:t>⠀⠀⠀⠀⠀⠀⠀⠀⠀⠀⠀⣿⣿⣿⣿⣿⣿⣿⣿⣿⣿⣿⣿⣿⣿⣿⣿⣿⣿⣿⣿⣿⣿⣿⣿⣿⣿⣕⡕⢕⢕⢕⣾⣿⢕⢕⢕⢑⢀⢀⢕⢕⣧⡕⢕⡜⣿⣿⣿⣿⣿⣿⣿⣿⣿⣿⣿⣿⣿⠀⠀⠀⠀⠀⠀⠀⠀⠀⠀⠀⠀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⠀⠀⠀⠀⠀⠀⠀⠀⠀⠀⠀⣿⣿⣿⣿⣿⣿⣿⣿⣿⣿⣿⣿⣿⣿⣿⣿⣿⣿⣿⣿⣿⣿⣿⣿⣿⣿⣿⣿⣿⣿⣿⣻⡿⢗⢕⢱⣷⣷⣾⣿⣿⣿⡧⢕⣣⣿⣿⣿⣿⣿⣿⣿⣿⣿⣿⣿⣿⣿⠀⠀⠀⠀⠀⠀⠀⠀⠀⠀⠀⠀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⠀⠀⠀⠀⠀⠀⠀⠀⠀⠀⠀⣿⣿⣿⣿⣿⣿⣿⣿⣿⣿⣿⣿⣿⣿⣿⣿⣿⣿⣿⣿⣿⣿⣿⣿⣿⣿⣿⣿⣿⣿⣿⣿⣿⣕⢕⢸⣿⣿⣿⣿⣿⡿⣹⣿⣿⣿⣿⣿⣿⣿⣿⣿⣿⣿⣿⣿⣿⣿⠀⠀⠀⠀⠀⠀⠀⠀⠀⠀⠀⠀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⠀⠀⠀⠀⠀⠀⠀⠀⠀⠀⠀⣿⣿⣿⣿⣿⣿⣿⣿⣿⣿⣿⣿⣿⣿⣿⣿⣿⣿⣿⣿⣿⣿⣿⣿⣿⣿⣿⣿⣿⣿⡝⢜⢟⢟⢗⢵⣿⣿⣿⣿⣿⣻⣿⣿⣿⣿⣿⣿⣿⣿⣿⣿⣿⣿⣿⣿⣿⣿⠀⠀⠀⠀⠀⠀⠀⠀⠀⠀⠀⠀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⠀⠀⠀⠀⠀⠀⠀⠀⠀⠀⠀⣿⣿⣿⣿⣿⣿⣿⣿⣿⣿⣿⣿⣿⣿⣿⣿⣿⣿⣿⣿⣿⣿⣿⣿⣿⣿⣿⣿⣿⣿⣿⣧⣱⣵⣵⣿⣿⣿⣿⣿⣿⡿⣿⣿⣿⣿⣿⣿⣿⣿⣿⣿⣿⣿⣿⣿⣿⣿⠀⠀⠀⠀⠀⠀⠀⠀⠀⠀⠀⠀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⠀⠀⠀⠀⠀⠀⠀⠀⠀⠀⠀⣿⣿⣿⣿⣿⣿⣿⣿⣿⣿⣿⣿⣿⣿⣿⣿⣿⣿⣿⣿⣿⣿⣿⣿⣿⣿⣿⣿⣿⣿⣿⣿⣿⣿⣿⣿⣿⣿⣿⣿⣧⡕⢸⣿⣿⣿⣿⣿⣿⣿⣿⣿⣿⣿⣿⣿⣿⣿⠀⠀⠀⠀⠀⠀⠀⠀⠀⠀⠀⠀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⠀⠀⠀⠀⠀⠀⠀⠀⠀⠀⠀⣿⣿⣿⣿⣿⣿⣿⣿⣿⣿⣿⣿⣿⣿⣿⣿⣿⣿⣿⣿⣿⣿⣿⣿⣿⣿⣿⣿⣿⣿⣿⣿⣿⣿⣿⣿⣿⣿⣿⣿⡏⢕⣾⣿⣿⣿⣿⣿⣿⣿⣿⣿⣿⣿⣿⣿⣿⣿⠀⠀⠀⠀⠀⠀⠀⠀⠀⠀⠀⠀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⠀⠀⠀⠀⠀⠀⠀⠀⠀⠀⠀⣿⣿⣿⣿⣿⣿⣿⣿⣿⣿⣿⣿⣿⣿⣿⣿⣿⣿⣿⣿⣿⣿⣿⣿⣿⣿⣿⣿⣿⡇⢿⣿⣿⣿⣿⣿⣿⣿⡿⢝⣵⣾⣿⣿⣿⣿⣿⣿⣿⣿⣿⣿⣿⣿⣿⣿⣿⣿⠀⠀⠀⠀⠀⠀⠀⠀⠀⠀⠀⠀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⠀⠀⠀⠀⠀⠀⠀⠀⠀⠀⠀⣿⣿⣿⣿⣿⣿⣿⣿⣿⣿⣿⣿⣿⣿⣿⣿⣿⣿⣿⣿⣿⣿⣿⣿⣿⣿⣿⣿⣿⣷⡸⣿⣿⣿⣿⣿⣿⣿⣾⣿⣿⣿⣿⢣⣿⣿⣿⣿⣿⣿⣿⣿⣿⣿⣿⣿⣿⣿⠀⠀⠀⠀⠀⠀⠀⠀⠀⠀⠀⠀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⠀⠀⠀⠀⠀⠀⠀⠀⠀⠀⠀⠛⠛⠛⠛⠛⠛⠛⠛⠛⠛⠛⠛⠛⠛⠛⠛⠛⠛⠛⠛⠛⠛⠛⠛⠛⠛⠛⠛⠛⠛⠛⠛⠛⠛⠛⠛⠛⠛⠛⠛⠛⠛⠛⠛⠛⠛⠛⠛⠛⠛⠛⠛⠛⠛⠚⠛⠛⠛⠀⠀⠀⠀⠀⠀⠀⠀⠀⠀⠀⠀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⠀⠀⠀⠀⠀⠀⠀⠀⠀⠀⠀⣿⣿⣿⣿⣿⣿⣿⣿⣿⣿⣿⣿⣿⣿⣿⣿⣿⣿⣿⣿⣿⣿⣿⣿⣿⣿⣿⣿⢿⢟⢏⢝⢝⢕⢝⢝⢝⢝⢻⢿⣿⣿⣿⣿⣿⣿⣿⣿⣿⣿⣿⣿⣿⣿⣿⣿⣿⣿⠀⠀⠀⠀⠀⠀⠀⠀⠀⠀⠀⠀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⠀⠀⠀⠀⠀⠀⠀⠀⠀⠀⠀⣿⣿⣿⣿⣿⣿⣿⣿⣿⣿⣿⣿⣿⣿⣿⣿⣿⣿⣿⣿⣿⣿⣿⣿⣿⡿⢏⢕⢕⢕⢕⠕⠑⠑⠁⠁⠀⠑⠑⠕⢝⢻⣿⣿⣿⣿⣿⣿⣿⣿⣿⣿⣿⣿⣿⣿⣿⣿⠀⠀⠀⠀⠀⠀⠀⠀⠀⠀⠀⠀</a:t>
            </a:r>
            <a:br/>
            <a:r>
              <a:t>⠀⠀⠀⠀⠀⠀⠀⠀⠀⠀⠀⣿⣿⣿⣿⣿⣿⣿⣿⣿⣿⣿⣿⣿⣿⣿⣿⣿⣿⣿⣿⣿⣿⣿⣿⡏⢕⢕⢕⢕⢑⠀⠀⠀⢑⠀⠀⠀⠀⢀⢀⠐⠅⢝⢻⣿⣿⣿⣿⣿⣿⣿⣿⣿⣿⣿⣿⣿⣿⠀⠀⠀⠀⠀⠀⠀⠀⠀⠀⠀⠀</a:t>
            </a:r>
            <a:br/>
            <a:r>
              <a:t>⠀⠀⠀⠀⠀⠀⠀⠀⠀⠀⠀⣿⣿⣿⣿⣿⣿⣿⣿⣿⣿⣿⣿⣿⣿⣿⣿⣿⣿⣿⣿⣿⣿⣿⢿⢕⢕⢕⢕⢕⢔⢔⢔⢕⠑⢀⠀⠐⠐⠀⠀⠀⠀⠁⢕⢻⣿⣿⣿⣿⣿⣿⣿⣿⣿⣿⣿⣿⣿⠀⠀⠀⠀⠀⠀⠀⠀⠀⠀⠀⠀</a:t>
            </a:r>
            <a:br/>
            <a:r>
              <a:t>⠀⠀⠀⠀⠀⠀⠀⠀⠀⠀⠀⣿⣿⣿⣿⣿⣿⣿⣿⣿⣿⣿⣿⣿⣿⣿⣿⣿⣿⣿⣿⣿⣿⣿⣯⢕⢕⣕⣵⣷⣷⣷⣧⣵⣵⣵⣷⣧⡵⢕⢔⢄⠀⠀⢅⣸⣿⣿⣿⣿⣿⣿⣿⣿⣿⣿⣿⣿⣿⠀⠀⠀⠀⠀⠀⠀⠀⠀⠀⠀⠀</a:t>
            </a:r>
            <a:br/>
            <a:r>
              <a:t>⠀⠀⠀⠀⠀⠀⠀⠀⠀⠀⠀⣿⣿⣿⣿⣿⣿⣿⣿⣿⣿⣿⣿⣿⣿⣿⣿⣿⣿⣿⣿⣿⣿⣿⣗⢕⢱⣿⣿⣿⣿⣿⣿⣿⣿⣿⣿⣿⡿⢇⢕⢕⢀⠀⠄⣹⣿⣿⣿⣿⣿⣿⣿⣿⣿⣿⣿⣿⣿⠀⠀⠀⠀⠀⠀⠀⠀⠀⠀⠀⠀</a:t>
            </a:r>
            <a:br/>
            <a:r>
              <a:t>⠀⠀⠀⠀⠀⠀⠀⠀⠀⠀⠀⣿⣿⣿⣿⣿⣿⣿⣿⣿⣿⣿⣿⣿⣿⣿⣿⣿⣿⣿⣿⣿⣿⣿⡇⢕⣿⣿⣿⣿⣿⣿⣿⣿⣿⣿⣿⢿⢇⢕⢕⡇⢕⠀⢕⢺⣿⣿⣿⣿⣿⣿⣿⣿⣿⣿⣿⣿⣿⠀⠀⠀⠀⠀⠀⠀⠀⠀⠀⠀⠀</a:t>
            </a:r>
            <a:br/>
            <a:r>
              <a:t>⠀⠀⠀⠀⠀⠀⠀⠀⠀⠀⠀⣿⣿⣿⣿⣿⣿⣿⣿⣿⣿⣿⣿⣿⣿⣿⣿⣿⣿⣿⣿⣿⣿⣿⣿⢕⢝⢝⠙⠙⠙⠝⢝⢛⠋⠝⠁⠑⠑⠑⠁⠅⣕⢄⢕⣿⣿⣿⣿⣿⣿⣿⣿⣿⣿⣿⣿⣿⣿⠀⠀⠀⠀⠀⠀⠀⠀⠀⠀⠀⠀</a:t>
            </a:r>
            <a:br/>
            <a:r>
              <a:t>⠀⠀⠀⠀⠀⠀⠀⠀⠀⠀⠀⣿⣿⣿⣿⣿⣿⣿⣿⣿⣿⣿⣿⣿⣿⣿⣿⣿⣿⣿⣿⣿⣿⣿⣿⡾⡕⢕⢅⢅⢀⢄⢅⣵⢕⢄⢄⢄⠀⠀⠀⢔⢜⢧⣼⣿⣿⣿⣿⣿⣿⣿⣿⣿⣿⣿⣿⣿⣿⠀⠀⠀⠀⠀⠀⠀⠀⠀⠀⠀⠀</a:t>
            </a:r>
            <a:br/>
            <a:r>
              <a:t>⠀⠀⠀⠀⠀⠀⠀⠀⠀⠀⠀⣿⣿⣿⣿⣿⣿⣿⣿⣿⣿⣿⣿⣿⣿⣿⣿⣿⣿⣿⣿⣿⣿⣿⣿⣿⣷⣕⡕⢕⢕⣱⣾⣿⡕⢕⢕⢅⠀⢀⢔⣵⡇⢕⡜⢿⣿⣿⣿⣿⣿⣿⣿⣿⣿⣿⣿⣿⣿⠀⠀⠀⠀⠀⠀⠀⠀⠀⠀⠀⠀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⠀⠀⠀⠀⠀⠀⠀⠀⠀⠀⠀⣿⣿⣿⣿⣿⣿⣿⣿⣿⣿⣿⣿⣿⣿⣿⣿⣿⣿⣿⣿⣿⣿⣿⣿⣿⣿⣿⣿⣿⣿⣿⣻⣿⢗⢇⢕⣧⣷⢷⣿⣿⡷⢕⢇⣿⣿⣿⣿⣿⣿⣿⣿⣿⣿⣿⣿⣿⣿⠀⠀⠀⠀⠀⠀⠀⠀⠀⠀⠀⠀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⠀⠀⠀⠀⠀⠀⠀⠀⠀⠀⠀⣿⣿⣿⣿⣿⣿⣿⣿⣿⣿⣿⣿⣿⣿⣿⣿⣿⣿⣿⣿⣿⣿⣿⣿⣿⣿⣿⣿⣿⣿⣿⣿⣿⣕⢇⢳⣿⣿⣿⣿⣿⡷⣷⣿⣿⣿⣿⣿⣿⣿⣿⣿⣿⣿⣿⣿⣿⣿⠀⠀⠀⠀⠀⠀⠀⠀⠀⠀⠀⠀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⠀⠀⠀⠀⠀⠀⠀⠀⠀⠀⠀⣿⣿⣿⣿⣿⣿⣿⣿⣿⣿⣿⣿⣿⣿⣿⣿⣿⣿⣿⣿⣿⣿⣿⣿⣿⣿⣿⣿⣿⣿⢕⠚⠟⠟⢗⣵⣻⣿⣿⣿⣿⣿⣿⣿⣿⣿⣿⣿⣿⣿⣿⣿⣿⣿⣿⣿⣿⣿⠀⠀⠀⠀⠀⠀⠀⠀⠀⠀⠀⠀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⠀⠀⠀⠀⠀⠀⠀⠀⠀⠀⠀⣿⣿⣿⣿⣿⣿⣿⣿⣿⣿⣿⣿⣿⣿⣿⣿⣿⣿⣿⣿⣿⣿⣿⣿⣿⣿⣿⣿⣿⣿⣗⣜⡟⢕⣱⣿⣿⣿⣿⣿⣿⣿⣿⣿⣿⣿⣿⣿⣿⣿⣿⣿⣿⣿⣿⣿⣿⣿⠀⠀⠀⠀⠀⠀⠀⠀⠀⠀⠀⠀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⠀⠀⠀⠀⠀⠀⠀⠀⠀⠀⠀⣿⣿⣿⣿⣿⣿⣿⣿⣿⣿⣿⣿⣿⣿⣿⣿⣿⣿⣿⣿⣿⣿⣿⣿⣿⣿⣿⣿⣿⣿⣿⣿⣿⣿⣿⣿⣿⣿⣿⣿⢟⣿⣿⣿⣿⣿⣿⣿⣿⣿⣿⣿⣿⣿⣿⣿⣿⣿⠀⠀⠀⠀⠀⠀⠀⠀⠀⠀⠀⠀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⠀⠀⠀⠀⠀⠀⠀⠀⠀⠀⠀⣿⣿⣿⣿⣿⣿⣿⣿⣿⣿⣿⣿⣿⣿⣿⣿⣿⣿⣿⣿⣿⣿⣿⣿⣿⣿⣿⣿⣿⣿⣿⣿⣿⣿⣿⣿⣿⣿⣿⡾⢕⣿⣿⣿⣿⣿⣿⣿⣿⣿⣿⣿⣿⣿⣿⣿⣿⣿⠀⠀⠀⠀⠀⠀⠀⠀⠀⠀⠀⠀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⠀⠀⠀⠀⠀⠀⠀⠀⠀⠀⠀⣿⣿⣿⣿⣿⣿⣿⣿⣿⣿⣿⣿⣿⣿⣿⣿⣿⣿⣿⣿⣿⣿⣿⣿⣿⣿⣿⣿⢸⣿⣿⣿⣿⣿⣿⣿⣿⣿⢏⣵⣿⣿⣿⣿⣿⣿⣿⣿⣿⣿⣿⣿⣿⣿⣿⣿⣿⣿⠀⠀⠀⠀⠀⠀⠀⠀⠀⠀⠀⠀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⠀⠀⠀⠀⠀⠀⠀⠀⠀⠀⠀⣿⣿⣿⣿⣿⣿⣿⣿⣿⣿⣿⣿⣿⣿⣿⣿⣿⣿⣿⣿⣿⣿⣿⣿⣿⣿⣿⣿⣕⣿⣿⣿⣿⣿⣿⣿⣿⣷⣿⣿⣿⣿⢻⣿⣿⣿⣿⣿⣿⣿⣿⣿⣿⣿⣿⣿⣿⣿⠀⠀⠀⠀⠀⠀⠀⠀⠀⠀⠀⠀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⠀⠀⠀⠀⠀⠀⠀⠀⠀⠀⠀⣿⣿⣿⣿⣿⣿⣿⣿⣿⣿⣿⣿⣿⣿⣿⣿⣿⣿⣿⣿⣿⣿⣿⣿⣿⣿⣿⡿⢟⢟⢏⢝⢝⢜⢝⢝⢝⢻⢿⣿⣿⣿⣿⣿⣿⣿⣿⣿⣿⣿⣿⣿⣿⣿⣿⣿⣿⣿⠀⠀⠀⠀⠀⠀⠀⠀⠀⠀⠀⠀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⠀⠀⠀⠀⠀⠀⠀⠀⠀⠀⠀⣿⣿⣿⣿⣿⣿⣿⣿⣿⣿⣿⣿⣿⣿⣿⣿⣿⣿⣿⣿⣿⣿⣿⣿⡿⢟⢝⢕⢕⢕⠕⢕⠑⠑⠑⠁⠑⠁⢅⢜⢻⢿⣿⣿⣿⣿⣿⣿⣿⣿⣿⣿⣿⣿⣿⣿⣿⣿⠀⠀⠀⠀⠀⠀⠀⠀⠀⠀⠀⠀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⠀⠀⠀⠀⠀⠀⠀⠀⠀⠀⠀⣿⣿⣿⣿⣿⣿⣿⣿⣿⣿⣿⣿⣿⣿⣿⣿⣿⣿⣿⣿⣿⣿⣿⣿⢕⢕⢕⢕⢕⠁⠁⠀⠀⠀⠀⠀⠀⠁⠀⠕⢑⢜⢝⢿⣿⣿⣿⣿⣿⣿⣿⣿⣿⣿⣿⣿⣿⣿⠀⠀⠀⠀⠀⠀⠀⠀⠀⠀⠀⠀</a:t>
            </a:r>
            <a:br/>
            <a:r>
              <a:t>⠀⠀⠀⠀⠀⠀⠀⠀⠀⠀⠀⣿⣿⣿⣿⣿⣿⣿⣿⣿⣿⣿⣿⣿⣿⣿⣿⣿⣿⣿⣿⣿⣿⣿⡏⢕⢕⢕⢕⢕⢕⢔⢔⢔⠁⠀⠀⠄⠐⠀⠀⠀⠁⠕⢸⣿⣿⣿⣿⣿⣿⣿⣿⣿⣿⣿⣿⣿⣿⠀⠀⠀⠀⠀⠀⠀⠀⠀⠀⠀⠀</a:t>
            </a:r>
            <a:br/>
            <a:r>
              <a:t>⠀⠀⠀⠀⠀⠀⠀⠀⠀⠀⠀⣿⣿⣿⣿⣿⣿⣿⣿⣿⣿⣿⣿⣿⣿⣿⣿⣿⣿⣿⣿⣿⣿⣿⡕⢕⢕⣵⣷⣷⣷⣷⣵⣕⣵⣵⣵⣵⡕⢔⢄⠀⠀⠀⢕⣿⣿⣿⣿⣿⣿⣿⣿⣿⣿⣿⣿⣿⣿⠀⠀⠀⠀⠀⠀⠀⠀⠀⠀⠀⠀</a:t>
            </a:r>
            <a:br/>
            <a:r>
              <a:t>⠀⠀⠀⠀⠀⠀⠀⠀⠀⠀⠀⣿⣿⣿⣿⣿⣿⣿⣿⣿⣿⣿⣿⣿⣿⣿⣿⣿⣿⣿⣿⣿⣿⣿⢕⢕⣾⣿⣿⣿⣿⣿⣿⣿⣿⣿⣿⣿⢗⡱⢕⢕⠀⠀⢸⣿⣿⣿⣿⣿⣿⣿⣿⣿⣿⣿⣿⣿⣿⠀⠀⠀⠀⠀⠀⠀⠀⠀⠀⠀⠀</a:t>
            </a:r>
            <a:br/>
            <a:r>
              <a:t>⠀⠀⠀⠀⠀⠀⠀⠀⠀⠀⠀⣿⣿⣿⣿⣿⣿⣿⣿⣿⣿⣿⣿⣿⣿⣿⣿⣿⣿⣿⣿⣿⣿⣿⢕⣸⣿⣿⣿⣿⣿⣿⣿⣿⣿⣿⣿⢗⢜⢕⢕⢕⢀⢀⢜⣿⣿⣿⣿⣿⣿⣿⣿⣿⣿⣿⣿⣿⣿⠀⠀⠀⠀⠀⠀⠀⠀⠀⠀⠀⠀</a:t>
            </a:r>
            <a:br/>
            <a:r>
              <a:t>⠀⠀⠀⠀⠀⠀⠀⠀⠀⠀⠀⣿⣿⣿⣿⣿⣿⣿⣿⣿⣿⣿⣿⣿⣿⣿⣿⣿⣿⣿⣿⣿⣿⣿⣇⢼⢝⢝⠙⠝⠝⢝⢟⠟⠙⠝⠁⠁⠁⠁⠑⢱⡄⢕⣸⣿⣿⣿⣿⣿⣿⣿⣿⣿⣿⣿⣿⣿⣿⠀⠀⠀⠀⠀⠀⠀⠀⠀⠀⠀⠀</a:t>
            </a:r>
            <a:br/>
            <a:r>
              <a:t>⠀⠀⠀⠀⠀⠀⠀⠀⠀⠀⠀⣿⣿⣿⣿⣿⣿⣿⣿⣿⣿⣿⣿⣿⣿⣿⣿⣿⣿⣿⣿⣿⣿⣿⣿⢕⢕⢅⢅⢅⢀⢄⣱⡕⢀⢀⢄⢀⠀⠀⢄⢜⢳⢱⣿⣿⣿⣿⣿⣿⣿⣿⣿⣿⣿⣿⣿⣿⣿⠀⠀⠀⠀⠀⠀⠀⠀⠀⠀⠀⠀</a:t>
            </a:r>
            <a:br/>
            <a:r>
              <a:t>⠀⠀⠀⠀⠀⠀⠀⠀⠀⠀⠀⣿⣿⣿⣿⣿⣿⣿⣿⣿⣿⣿⣿⣿⣿⣿⣿⣿⣿⣿⣿⣿⣿⣿⣿⣿⣧⡕⢕⢕⢕⣵⣿⡇⢕⢑⠁⠀⠀⢄⢱⣵⢕⢜⢻⣿⣿⣿⣿⣿⣿⣿⣿⣿⣿⣿⣿⣿⣿⠀⠀⠀⠀⠀⠀⠀⠀⠀⠀⠀⠀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⠀⠀⠀⠀⠀⠀⠀⠀⠀⠀⠀⣿⣿⣿⣿⣿⣿⣿⣿⣿⣿⣿⣿⣿⣿⣿⣿⣿⣿⣿⣿⣿⣿⣿⣿⣿⣿⣿⣿⣿⣿⣿⣿⢗⢵⢕⣧⣷⣵⣾⣿⣿⡕⢹⣸⣿⣿⣿⣿⣿⣿⣿⣿⣿⣿⣿⣿⣿⣿⠀⠀⠀⠀⠀⠀⠀⠀⠀⠀⠀⠀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⠀⠀⠀⠀⠀⠀⠀⠀⠀⠀⠀⣿⣿⣿⣿⣿⣿⣿⣿⣿⣿⣿⣿⣿⣿⣿⣿⣿⣿⣿⣿⣿⣿⣿⣿⣿⣿⣿⣿⣿⣿⣿⣿⣗⢇⢗⣿⣽⣿⣿⣿⡿⣵⣾⣿⣿⣿⣿⣿⣿⣿⣿⣿⣿⣿⣿⣿⣿⣿⠀⠀⠀⠀⠀⠀⠀⠀⠀⠀⠀⠀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⠀⠀⠀⠀⠀⠀⠀⠀⠀⠀⠀⣿⣿⣿⣿⣿⣿⣿⣿⣿⣿⣿⣿⣿⣿⣿⣿⣿⣿⣿⣿⣿⣿⣿⣿⣿⣿⣿⣿⣿⢏⠕⠿⢏⠟⢵⣿⣿⣿⣽⣾⣿⣿⣿⣿⣿⣿⣿⣿⣿⣿⣿⣿⣿⣿⣿⣿⣿⣿⠀⠀⠀⠀⠀⠀⠀⠀⠀⠀⠀⠀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⠀⠀⠀⠀⠀⠀⠀⠀⠀⠀⠀⣿⣿⣿⣿⣿⣿⣿⣿⣿⣿⣿⣿⣿⣿⣿⣿⣿⣿⣿⣿⣿⣿⣿⣿⣿⣿⣿⣿⣿⣷⣸⣝⣇⣱⣼⣿⣿⣿⣿⣿⣿⣿⣿⣿⣿⣿⣿⣿⣿⣿⣿⣿⣿⣿⣿⣿⣿⣿⠀⠀⠀⠀⠀⠀⠀⠀⠀⠀⠀⠀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⠀⠀⠀⠀⠀⠀⠀⠀⠀⠀⠀⣿⣿⣿⣿⣿⣿⣿⣿⣿⣿⣿⣿⣿⣿⣿⣿⣿⣿⣿⣿⣿⣿⣿⣿⣿⣿⣿⣿⣿⣿⣿⣿⣿⣿⣿⣿⣿⣿⡿⢏⣿⣿⣿⣿⣿⣿⣿⣿⣿⣿⣿⣿⣿⣿⣿⣿⣿⣿⠀⠀⠀⠀⠀⠀⠀⠀⠀⠀⠀⠀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⠀⠀⠀⠀⠀⠀⠀⠀⠀⠀⠀⣿⣿⣿⣿⣿⣿⣿⣿⣿⣿⣿⣿⣿⣿⣿⣿⣿⣿⣿⣿⣿⣿⣿⣿⣿⣿⣿⣿⣿⣿⣿⣿⣿⣿⣿⣿⣿⣟⡟⢕⣿⣿⣿⣿⣿⣿⣿⣿⣿⣿⣿⣿⣿⣿⣿⣿⣿⣿⠀⠀⠀⠀⠀⠀⠀⠀⠀⠀⠀⠀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⠀⠀⠀⠀⠀⠀⠀⠀⠀⠀⠀⣿⣿⣿⣿⣿⣿⣿⣿⣿⣿⣿⣿⣿⣿⣿⣿⣿⣿⣿⣿⣿⣿⣿⣿⣿⣿⣿⢸⣿⣿⣿⣿⣿⣿⣿⣿⣿⢟⣱⣾⣿⣿⣿⣿⣿⣿⣿⣿⣿⣿⣿⣿⣿⣿⣿⣿⣿⣿⠀⠀⠀⠀⠀⠀⠀⠀⠀⠀⠀⠀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⠀⠀⠀⠀⠀⠀⠀⠀⠀⠀⠀⣿⣿⣿⣿⣿⣿⣿⣿⣿⣿⣿⣿⣿⣿⣿⣿⣿⣿⣿⣿⣿⣿⣿⣿⣿⣿⣿⣕⣿⣿⣿⣿⣿⣿⣿⣿⣵⣿⣿⣿⣿⣻⣿⣿⣿⣿⣿⣿⣿⣿⣿⣿⣿⣿⣿⣿⣿⣿⠀⠀⠀⠀⠀⠀⠀⠀⠀⠀⠀⠀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⠀⠀⠀⠀⠀⠀⠀⠀⠀⠀⠀⣿⣿⣿⣿⣿⣿⣿⣿⢕⢱⣿⣿⣿⣿⣿⣿⣿⣿⣿⣿⣿⣿⣿⣿⣿⣿⣿⣿⣿⣿⣿⣿⣿⣿⣿⣿⣿⣿⣿⣿⣿⣿⣿⣿⣿⣿⣿⣿⣿⣿⣿⣿⣿⣿⣿⣿⣿⣿⠀⠀⠀⠀⠀⠀⠀⠀⠀⠀⠀⠀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⠀⠀⠀⠀⠀⠀⠀⠀⠀⠀⠀⣿⣿⣿⣿⣿⣿⣿⣿⢕⢜⣿⣿⣿⣿⣿⣿⣿⣿⣿⣿⣿⣿⣿⣿⣿⣿⣿⣿⣿⣿⣿⣿⣿⣿⣿⣿⣿⣿⣿⣿⣿⣿⣿⣿⣿⣿⣿⣿⣿⣿⣿⣿⣿⣿⣿⣿⣿⣿⠀⠀⠀⠀⠀⠀⠀⠀⠀⠀⠀⠀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⠀⠀⠀⠀⠀⠀⠀⠀⠀⠀⠀⣿⣿⣿⣿⣿⣿⣿⣿⢕⢕⣿⣿⣿⣿⣿⣿⣿⣿⣿⣿⣿⣿⣿⢿⢟⢣⢕⢝⢟⣿⣿⣿⣿⣿⣿⣿⣿⣿⣿⣿⣿⣿⣿⣿⣿⣿⣿⣿⣿⣿⣿⣿⣿⣿⣿⣿⣿⣿⠀⠀⠀⠀⠀⠀⠀⠀⠀⠀⠀⠀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⠀⠀⠀⠀⠀⠀⠀⠀⠀⠀⠀⣿⣿⣿⣿⣿⣿⣿⣿⢕⢕⣿⣿⣿⣿⣿⣿⣿⣿⣿⣿⣿⣿⣷⣵⣷⣷⢕⢕⠔⢸⣿⣿⣿⣿⣿⣿⣿⣿⣿⣿⣿⣿⣿⣿⣿⣿⣿⣿⣿⣿⣿⣿⣿⣿⣿⣿⣿⣿⠀⠀⠀⠀⠀⠀⠀⠀⠀⠀⠀⠀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⠀⠀⠀⠀⠀⠀⠀⠀⠀⠀⠀⣿⣿⣿⣿⣿⣿⣿⣿⢕⢕⣿⣿⣿⣿⣿⣿⣿⣿⣿⣿⣿⣿⣿⣏⢕⣷⣧⣵⣆⢕⣿⣿⣿⣿⣿⣿⣿⣿⣿⣿⣿⣿⣿⣿⣿⣿⣿⣿⣿⣿⣿⣿⣿⣿⣿⣿⣿⣿⠀⠀⠀⠀⠀⠀⠀⠀⠀⠀⠀⠀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⠀⠀⠀⠀⠀⠀⠀⠀⠀⠀⠀⣿⣿⣿⣿⣿⣿⣿⣿⢕⢕⣿⣿⣿⣿⣿⣿⣿⣿⣿⣿⣿⣿⣿⣿⣿⣿⣿⣿⣧⣸⣿⣿⣿⣿⣿⣿⣿⣿⣿⣿⣿⣿⣿⣿⣿⣿⣿⣿⣿⣿⣿⣿⣿⣿⣿⣿⣿⣿⠀⠀⠀⠀⠀⠀⠀⠀⠀⠀⠀⠀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⠀⠀⠀⠀⠀⠀⠀⠀⠀⠀⠀⣿⣿⣿⣿⣿⣿⣿⣿⡇⢕⣿⣿⣿⣿⣿⣿⣿⣿⣿⣿⣿⣿⣿⣿⣿⣿⣮⣿⣿⣿⣿⣿⣿⣿⣿⣿⣿⣿⣿⣿⣿⣿⣿⣿⣿⣿⣿⣿⣿⣿⣿⣿⣿⣿⣿⣿⣿⣿⠀⠀⠀⠀⠀⠀⠀⠀⠀⠀⠀⠀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⠀⠀⠀⠀⠀⠀⠀⠀⠀⠀⠀⣿⣿⣿⣿⣿⣿⣿⣿⡇⢕⣿⣿⣿⣿⣿⣿⣿⣿⣿⣿⣿⣿⣿⡿⣿⣿⣿⡿⢿⢿⡿⣿⢿⢿⣿⣿⣿⣿⣿⣿⣿⣿⣿⣿⣿⣿⣿⣿⣿⣿⣿⣿⣿⣿⣿⣿⣿⣿⠀⠀⠀⠀⠀⠀⠀⠀⠀⠀⠀⠀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⠀⠀⠀⠀⠀⠀⠀⠀⠀⠀⠀⣿⣿⣿⣿⣿⣿⣿⣿⡇⢕⣿⣿⣿⣿⣿⣿⣿⣿⣿⣿⣿⣿⣿⣿⣷⣷⣿⣧⣵⣧⣟⢕⣱⣿⣿⣯⣿⣻⣿⣿⣿⣿⣿⣿⣿⣿⣿⣿⣿⣿⣿⣿⣿⣿⣿⣿⣿⣿⠀⠀⠀⠀⠀⠀⠀⠀⠀⠀⠀⠀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⠀⠀⠀⠀⠀⠀⠀⠀⠀⠀⠀⣿⣿⣿⣿⣿⣿⣿⣿⡇⢕⣿⣿⣿⣿⣿⣿⣿⣿⣿⣿⣿⣿⣿⣿⣿⣿⣿⣟⣿⣿⣿⣿⣿⣿⣿⣿⣿⣿⣿⣿⣿⣿⣿⣿⣿⣿⣿⣿⣿⣿⣿⣿⣿⣿⣿⣿⣿⣿⠀⠀⠀⠀⠀⠀⠀⠀⠀⠀⠀⠀</a:t>
            </a:r>
            <a:br/>
            <a:r>
              <a:t>⠀⠀⠀⠀⠀⠀⠀⠀⠀⠀⠀⣿⣿⣿⣿⣿⣿⣿⣿⡕⢑⢿⣿⣿⣿⣿⣿⣿⣿⣿⣿⣿⣿⣿⣿⣿⣿⣿⣿⣿⣿⣿⣻⣿⣿⣿⣿⣿⣿⣿⣿⣿⣿⣿⣿⣿⣿⣿⣿⣿⣿⣿⣿⣿⣿⣿⣿⣿⣿⠀⠀⠀⠀⠀⠀⠀⠀⠀⠀⠀⠀</a:t>
            </a:r>
            <a:br/>
            <a:r>
              <a:t>⠀⠀⠀⠀⠀⠀⠀⠀⠀⠀⠀⣿⣿⣿⣿⣿⣿⣿⣿⡇⢑⢿⣿⣿⣿⣿⣿⣿⣿⣿⣿⣿⣿⣿⣿⣿⣿⣿⣿⣿⣿⣿⣿⣿⣿⣿⣿⣿⣿⣿⣿⣿⣿⣿⣿⣿⣿⣿⣿⣿⣿⣿⣿⣿⣿⣿⣿⣿⣿⠀⠀⠀⠀⠀⠀⠀⠀⠀⠀⠀⠀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⠀⠀⠀⠀⠀⠀⠀⠀⠀⠀⠀⠛⠛⠛⠛⠛⠛⠛⠛⠃⠁⠚⠛⠛⠛⠛⠛⠛⠛⠛⠛⠛⠛⠛⠛⠛⠛⠛⠛⠛⠑⠑⠛⠛⠛⠛⠛⠛⠛⠛⠛⠛⠛⠛⠛⠛⠛⠛⠛⠛⠛⠛⠛⠛⠛⠛⠛⠛⠛⠀⠀⠀⠀⠀⠀⠀⠀⠀⠀⠀⠀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⠀⠀⠀⠀⠀⠀⠀⠀⠀⠀⠀⣿⣿⣿⣿⣿⣿⣿⣿⣿⣿⣿⣿⣿⣿⣿⣿⣿⣿⣿⣿⣿⣿⣿⣿⣿⣿⡿⢟⢟⢏⢝⢝⢜⢝⢝⢝⢟⢿⣿⣿⣿⣿⣿⣿⣿⣿⣿⣿⣿⣿⣿⣿⣿⣿⣿⣿⣿⣿⠀⠀⠀⠀⠀⠀⠀⠀⠀⠀⠀⠀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⠀⠀⠀⠀⠀⠀⠀⠀⠀⠀⠀⣿⣿⣿⣿⣿⣿⣿⣿⣿⣿⣿⣿⣿⣿⣿⣿⣿⣿⣿⣿⣿⣿⣿⣿⢿⢏⢕⢕⢕⢕⢕⠕⠑⠑⠑⠑⠁⢑⢜⢟⢿⣿⣿⣿⣿⣿⣿⣿⣿⣿⣿⣿⣿⣿⣿⣿⣿⣿⠀⠀⠀⠀⠀⠀⠀⠀⠀⠀⠀⠀</a:t>
            </a:r>
            <a:br/>
            <a:r>
              <a:t>⠀⠀⠀⠀⠀⠀⠀⠀⠀⠀⠀⣿⣿⣿⣿⣿⣿⣿⣿⣿⣿⣿⣿⣿⣿⣿⣿⣿⣿⣿⣿⣿⣿⣿⢇⢕⢕⢕⢕⠑⠁⠀⠀⠐⠀⠀⠀⠁⠀⢁⠕⢕⢝⢿⣿⣿⣿⣿⣿⣿⣿⣿⣿⣿⣿⣿⣿⣿⣿⠀⠀⠀⠀⠀⠀⠀⠀⠀⠀⠀⠀</a:t>
            </a:r>
            <a:br/>
            <a:r>
              <a:t>⠀⠀⠀⠀⠀⠀⠀⠀⠀⠀⠀⣿⣿⣿⣿⣿⣿⣿⣿⣿⣿⣿⣿⣿⣿⣿⣿⣿⣿⣿⣿⣿⣿⣏⢕⢕⢕⢕⢕⢕⢔⢔⢔⠑⠀⠀⠄⠄⠀⠀⠀⠁⠑⢜⣿⣿⣿⣿⣿⣿⣿⣿⣿⣿⣿⣿⣿⣿⣿⠀⠀⠀⠀⠀⠀⠀⠀⠀⠀⠀⠀</a:t>
            </a:r>
            <a:br/>
            <a:r>
              <a:t>⠀⠀⠀⠀⠀⠀⠀⠀⠀⠀⠀⣿⣿⣿⣿⣿⣿⣿⣿⣿⣿⣿⣿⣿⣿⣿⣿⣿⣿⣿⣿⣿⣿⡏⢕⢕⣱⣵⣷⣷⣧⣵⣕⣱⣵⣵⣕⣕⢔⢄⠀⠀⠀⢕⣼⣿⣿⣿⣿⣿⣿⣿⣿⣿⣿⣿⣿⣿⣿⠀⠀⠀⠀⠀⠀⠀⠀⠀⠀⠀⠀</a:t>
            </a:r>
            <a:br/>
            <a:r>
              <a:t>⠀⠀⠀⠀⠀⠀⠀⠀⠀⠀⠀⣿⣿⣿⣿⣿⣿⣿⣿⣿⣿⣿⣿⣿⣿⣿⣿⣿⣿⣿⣿⣿⣿⡇⢕⣼⣿⣿⣿⣿⣿⣿⣿⣿⣿⣿⣿⣷⣗⢕⢕⠀⠀⢕⣿⣿⣿⣿⣿⣿⣿⣿⣿⣿⣿⣿⣿⣿⣿⠀⠀⠀⠀⠀⠀⠀⠀⠀⠀⠀⠀</a:t>
            </a:r>
            <a:br/>
            <a:r>
              <a:t>⠀⠀⠀⠀⠀⠀⠀⠀⠀⠀⠀⣿⣿⣿⣿⣿⣿⣿⣿⣿⣿⣿⣿⣿⣿⣿⣿⣿⣿⣿⣿⣿⣿⡇⢸⣿⣿⣿⣿⣿⣿⣿⣿⣿⣿⣿⡟⢗⢇⢕⢕⠐⢀⢕⣿⣿⣿⣿⣿⣿⣿⣿⣿⣿⣿⣿⣿⣿⣿⠀⠀⠀⠀⠀⠀⠀⠀⠀⠀⠀⠀</a:t>
            </a:r>
            <a:br/>
            <a:r>
              <a:t>⠀⠀⠀⠀⠀⠀⠀⠀⠀⠀⠀⣿⣿⣿⣿⣿⣿⣿⣿⣿⣿⣿⣿⣿⣿⣿⣿⣿⣿⣿⣿⣿⣿⣇⢺⢝⢝⠝⠝⠝⠟⢻⠟⢟⠋⠕⠕⠕⠑⢑⢕⢐⢕⢱⣿⣿⣿⣿⣿⣿⣿⣿⣿⣿⣿⣿⣿⣿⣿⠀⠀⠀⠀⠀⠀⠀⠀⠀⠀⠀⠀</a:t>
            </a:r>
            <a:br/>
            <a:r>
              <a:t>⠀⠀⠀⠀⠀⠀⠀⠀⠀⠀⠀⣿⣿⣿⣿⣿⣿⣿⣿⣿⣿⣿⣿⣿⣿⣿⣿⣿⣿⣿⣿⣿⣿⣿⡇⢕⢕⢁⢀⢀⢀⢕⡕⢀⢀⢀⢀⠀⠀⢐⢜⢳⣕⣾⣿⣿⣿⣿⣿⣿⣿⣿⣿⣿⣿⣿⣿⣿⣿⠀⠀⠀⠀⠀⠀⠀⠀⠀⠀⠀⠀</a:t>
            </a:r>
            <a:br/>
            <a:r>
              <a:t>⠀⠀⠀⠀⠀⠀⠀⠀⠀⠀⠀⣿⣿⣿⣿⣿⣿⣿⣿⣿⣿⣿⣿⣿⣿⣿⣿⣿⣿⣿⣿⣿⣿⣿⣿⣧⡕⢕⢕⢕⣱⣿⡇⢕⢕⠕⠕⠄⠀⢕⣇⢕⢜⢻⣿⣿⣿⣿⣿⣿⣿⣿⣿⣿⣿⣿⣿⣿⣿⠀⠀⠀⠀⠀⠀⠀⠀⠀⠀⠀⠀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⠀⠀⠀⠀⠀⠀⠀⠀⠀⠀⠀⣿⣿⣿⣿⣿⣿⣿⣿⣿⣿⣿⣿⣿⣿⣿⣿⣿⣿⣿⣿⣿⣿⣿⣿⣿⣿⣷⣷⣿⢿⣿⢷⢕⢕⣵⣴⣴⣧⣷⣿⡕⢸⣱⣿⣿⣿⣿⣿⣿⣿⣿⣿⣿⣿⣿⣿⣿⣿⠀⠀⠀⠀⠀⠀⠀⠀⠀⠀⠀⠀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⠀⠀⠀⠀⠀⠀⠀⠀⠀⠀⠀⣿⣿⣿⣿⣿⣿⣿⣿⣿⣿⣿⣿⣿⣿⣿⣿⣿⣿⣿⣿⣿⣿⣿⣿⣿⣿⣿⣿⣿⣿⣿⣧⡣⣗⣿⣿⣿⣿⣿⣿⣵⣵⣿⣿⣿⣿⣿⣿⣿⣿⣿⣿⣿⣿⣿⣿⣿⣿⠀⠀⠀⠀⠀⠀⠀⠀⠀⠀⠀⠀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⠀⠀⠀⠀⠀⠀⠀⠀⠀⠀⠀⣿⣿⣿⣿⣿⣿⣿⣿⣿⣿⣿⣿⣿⣿⣿⣿⣿⣿⣿⣿⣿⣿⣿⣿⣿⣿⣿⣿⢟⢹⢿⢿⢷⢣⣿⣿⣿⣿⣿⣿⣿⣿⣿⣿⣿⣿⣿⣿⣿⣿⣿⣿⣿⣿⣿⣿⣿⣿⠀⠀⠀⠀⠀⠀⠀⠀⠀⠀⠀⠀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⠀⠀⠀⠀⠀⠀⠀⠀⠀⠀⠀⣿⣿⣿⣿⣿⣿⣿⣿⣿⣿⣿⣿⣿⣿⣿⣿⣿⣿⣿⣿⣿⣿⣿⣿⣿⣿⣿⣿⣷⣕⣟⢗⣱⣾⣿⣿⣿⣿⣿⣿⣿⣿⣿⣿⣿⣿⣿⣿⣿⣿⣿⣿⣿⣿⣿⣿⣿⣿⠀⠀⠀⠀⠀⠀⠀⠀⠀⠀⠀⠀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⠀⠀⠀⠀⠀⠀⠀⠀⠀⠀⠀⣿⣿⣿⣿⣿⣿⣿⣿⣿⣿⣿⣿⣿⣿⣿⣿⣿⣿⣿⣿⣿⣿⣿⣿⣿⣿⣿⣿⣿⣿⣿⣿⣿⣿⣿⣿⣿⣟⡟⣿⣿⣿⣿⣿⣿⣿⣿⣿⣿⣿⣿⣿⣿⣿⣿⣿⣿⣿⠀⠀⠀⠀⠀⠀⠀⠀⠀⠀⠀⠀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⠀⠀⠀⠀⠀⠀⠀⠀⠀⠀⠀⣿⣿⣿⣿⣿⣿⣿⣿⣿⣿⣿⣿⣿⣿⣿⣿⣿⣿⣿⣿⣿⣿⣿⣿⣿⣿⣿⣿⣿⣿⣿⣿⣿⣿⣿⣿⣿⢿⢇⣾⣿⣿⣿⣿⣿⣿⣿⣿⣿⣿⣿⣿⣿⣿⣿⣿⣿⣿⠀⠀⠀⠀⠀⠀⠀⠀⠀⠀⠀⠀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⠀⠀⠀⠀⠀⠀⠀⠀⠀⠀⠀⣿⣿⣿⣿⣿⣿⣿⣿⣿⣿⣿⣿⣿⣿⣿⣿⣿⣿⣿⣿⣿⣿⣿⣿⣿⣿⢸⣿⣿⣿⣿⣿⣿⣿⣿⣿⢿⢕⣼⣿⣿⣿⣿⣿⣿⣿⣿⣿⣿⣿⣿⣿⣿⣿⣿⣿⣿⣿⠀⠀⠀⠀⠀⠀⠀⠀⠀⠀⠀⠀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⠀⠀⠀⠀⠀⠀⠀⠀⠀⠀⠀⣿⣿⣿⣿⣿⣿⣿⣿⣿⣿⣿⣿⣿⣿⣿⣿⣿⣿⣿⣿⣿⣿⣿⣿⣿⣿⣇⣿⣿⣿⣿⣿⣿⣿⣿⣧⣷⣿⣿⣿⢟⣿⣿⣿⣿⣿⣿⣿⣿⣿⣿⣿⣿⣿⣿⣿⣿⣿⠀⠀⠀⠀⠀⠀⠀⠀⠀⠀⠀⠀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⠀⠀⠀⠀⠀⠀⠀⠀⠀⠀⠀⣿⣿⣿⣿⣿⣿⣿⣿⣿⣿⣿⣿⣿⣿⣿⣿⣿⣿⣿⣿⣿⣿⣿⣿⣿⣿⢿⢟⢏⢝⢝⢝⢝⢝⢟⢻⢿⣿⣿⣿⣿⣿⣿⣿⣿⣿⣿⣿⣿⣿⣿⣿⣿⣿⣿⣿⣿⣿⠀⠀⠀⠀⠀⠀⠀⠀⠀⠀⠀⠀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⠀⠀⠀⠀⠀⠀⠀⠀⠀⠀⠀⣿⣿⣿⣿⣿⣿⣿⣿⣿⣿⣿⣿⣿⣿⣿⣿⣿⣿⣿⣿⣿⣿⣿⢿⢏⢕⢕⢕⢕⢕⠕⠑⠑⠑⠑⠕⠑⢜⢻⣿⣿⣿⣿⣿⣿⣿⣿⣿⣿⣿⣿⣿⣿⣿⣿⣿⣿⣿⠀⠀⠀⠀⠀⠀⠀⠀⠀⠀⠀⠀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⠀⠀⠀⠀⠀⠀⠀⠀⠀⠀⠀⣿⣿⣿⣿⣿⣿⣿⣿⣿⣿⣿⣿⣿⣿⣿⣿⣿⣿⣿⣿⣿⣿⡇⢕⢕⢕⢕⠑⠀⠀⠀⠀⠀⠀⠀⠁⠀⢑⠑⢕⢟⢿⣿⣿⣿⣿⣿⣿⣿⣿⣿⣿⣿⣿⣿⣿⣿⣿⠀⠀⠀⠀⠀⠀⠀⠀⠀⠀⠀⠀</a:t>
            </a:r>
            <a:br/>
            <a:r>
              <a:t>⠀⠀⠀⠀⠀⠀⠀⠀⠀⠀⠀⣿⣿⣿⣿⣿⣿⣿⣿⣿⣿⣿⣿⣿⣿⣿⣿⣿⣿⣿⣿⣿⢿⢕⢕⢕⢕⢕⢔⢔⢄⢔⠀⠀⠀⠄⠔⠁⠀⠀⠑⠕⢜⣿⣿⣿⣿⣿⣿⣿⣿⣿⣿⣿⣿⣿⣿⣿⣿⠀⠀⠀⠀⠀⠀⠀⠀⠀⠀⠀⠀</a:t>
            </a:r>
            <a:br/>
            <a:r>
              <a:t>⠀⠀⠀⠀⠀⠀⠀⠀⠀⠀⠀⣿⣿⣿⣿⣿⣿⣿⣿⣿⣿⣿⣿⣿⣿⣿⣿⣿⣿⣿⣿⣿⣏⢕⢕⣱⣵⣵⣧⣵⣕⣕⣕⣵⣵⣕⣔⡔⢄⠀⠀⠀⢕⣸⣿⣿⣿⣿⣿⣿⣿⣿⣿⣿⣿⣿⣿⣿⣿⠀⠀⠀⠀⠀⠀⠀⠀⠀⠀⠀⠀</a:t>
            </a:r>
            <a:br/>
            <a:r>
              <a:t>⠀⠀⠀⠀⠀⠀⠀⠀⠀⠀⠀⣿⣿⣿⣿⣿⣿⣿⣿⣿⣿⣿⣿⣿⣿⣿⣿⣿⣿⣿⣿⣿⡇⢕⣼⣿⣿⣿⣿⣿⣿⣿⣿⣿⣿⣿⣿⣷⢕⢕⠀⢀⢕⣿⣿⣿⣿⣿⣿⣿⣿⣿⣿⣿⣿⣿⣿⣿⣿⠀⠀⠀⠀⠀⠀⠀⠀⠀⠀⠀⠀</a:t>
            </a:r>
            <a:br/>
            <a:r>
              <a:t>⠀⠀⠀⠀⠀⠀⠀⠀⠀⠀⠀⣿⣿⣿⣿⣿⣿⣿⣿⣿⣿⣿⣿⣿⣿⣿⣿⣿⣿⣿⣿⣿⡇⢸⣿⣿⣿⣿⣿⣿⣿⣿⣿⣿⣿⣟⢏⢹⢕⢕⢐⢀⢕⣿⣿⣿⣿⣿⣿⣿⣿⣿⣿⣿⣿⣿⣿⣿⣿⠀⠀⠀⠀⠀⠀⠀⠀⠀⠀⠀⠀</a:t>
            </a:r>
            <a:br/>
            <a:r>
              <a:t>⠀⠀⠀⠀⠀⠀⠀⠀⠀⠀⠀⣿⣿⣿⣿⣿⣿⣿⣿⣿⣿⣿⣿⣿⣿⣿⣿⣿⣿⣿⣿⣿⣇⢞⢏⢝⠝⠝⠟⢟⢿⠿⢟⠏⠝⠕⠕⠑⢑⢕⢐⢔⢱⣿⣿⣿⣿⣿⣿⣿⣿⣿⣿⣿⣿⣿⣿⣿⣿⠀⠀⠀⠀⠀⠀⠀⠀⠀⠀⠀⠀</a:t>
            </a:r>
            <a:br/>
            <a:r>
              <a:t>⠀⠀⠀⠀⠀⠀⠀⠀⠀⠀⠀⣿⣿⣿⣿⣿⣿⣿⣿⣿⣿⣿⣿⣿⣿⣿⣿⣿⣿⣿⣿⣿⣿⢇⢕⢕⢄⢀⢀⢕⢕⡕⢀⢀⢀⢀⠀⠀⢀⢕⢧⡕⣾⣿⣿⣿⣿⣿⣿⣿⣿⣿⣿⣿⣿⣿⣿⣿⣿⠀⠀⠀⠀⠀⠀⠀⠀⠀⠀⠀⠀</a:t>
            </a:r>
            <a:br/>
            <a:r>
              <a:t>⠀⠀⠀⠀⠀⠀⠀⠀⠀⠀⠀⣿⣿⣿⣿⣿⣿⣿⣿⣿⣿⣿⣿⣿⣿⣿⣿⣿⣿⣿⣿⣿⣿⣿⣕⢕⢕⢕⢕⣱⣿⡇⢕⢕⢕⢕⢄⢀⢕⣕⢕⢝⢿⣿⣿⣿⣿⣿⣿⣿⣿⣿⣿⣿⣿⣿⣿⣿⣿⠀⠀⠀⠀⠀⠀⠀⠀⠀⠀⠀⠀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⠀⠀⠀⠀⠀⠀⠀⠀⠀⠀⠀⣿⣿⣿⣿⣿⣿⣿⣿⣿⣿⣿⣿⣿⣿⣿⣿⣿⣿⣿⣿⣿⣿⣿⣿⣿⣷⣷⣿⢿⣿⢧⢕⢱⣵⣴⣴⣷⣾⣿⡕⢸⢱⣿⣿⣿⣿⣿⣿⣿⣿⣿⣿⣿⣿⣿⣿⣿⣿⠀⠀⠀⠀⠀⠀⠀⠀⠀⠀⠀⠀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⠀⠀⠀⠀⠀⠀⠀⠀⠀⠀⠀⣿⣿⣿⣿⣿⣿⣿⣿⣿⣿⣿⣿⣿⣿⣿⣿⣿⣿⣿⣿⣿⣿⣿⣿⣿⣿⣿⣿⣿⣿⣧⡷⣱⣿⣿⣿⣿⣿⣿⣱⣵⣿⣿⣿⣿⣿⣿⣿⣿⣿⣿⣿⣿⣿⣿⣿⣿⣿⠀⠀⠀⠀⠀⠀⠀⠀⠀⠀⠀⠀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⠀⠀⠀⠀⠀⠀⠀⠀⠀⠀⠀⣿⣿⣿⣿⣿⣿⣿⣿⣿⣿⣿⣿⣿⣿⣿⣿⣿⣿⣿⣿⣿⣿⣿⣿⣿⣿⣿⢟⢽⣿⡿⢟⢾⣿⣿⣿⣿⣿⣿⣿⣿⣿⣿⣿⣿⣿⣿⣿⣿⣿⣿⣿⣿⣿⣿⣿⣿⣿⠀⠀⠀⠀⠀⠀⠀⠀⠀⠀⠀⠀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⠀⠀⠀⠀⠀⠀⠀⠀⠀⠀⠀⣿⣿⣿⣿⣿⣿⣿⣿⣿⣿⣿⣿⣿⣿⣿⣿⣿⣿⣿⣿⣿⣿⣿⣿⣿⣿⣿⣷⣕⣗⡗⢕⣸⣿⣿⣿⣿⣿⣿⣿⣿⣿⣿⣿⣿⣿⣿⣿⣿⣿⣿⣿⣿⣿⣿⣿⣿⣿⠀⠀⠀⠀⠀⠀⠀⠀⠀⠀⠀⠀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⠀⠀⠀⠀⠀⠀⠀⠀⠀⠀⠀⣿⣿⣿⣿⣿⣿⣿⣿⣿⣿⣿⣿⣿⣿⣿⣿⣿⣿⣿⣿⣿⣿⣿⣿⣿⣿⣿⣿⣿⣿⣿⣿⣿⣿⣿⣿⣿⢇⣸⣿⣿⣿⣿⣿⣿⣿⣿⣿⣿⣿⣿⣿⣿⣿⣿⣿⣿⣿⠀⠀⠀⠀⠀⠀⠀⠀⠀⠀⠀⠀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⠀⠀⠀⠀⠀⠀⠀⠀⠀⠀⠀⣿⣿⣿⣿⣿⣿⣿⣿⣿⣿⣿⣿⣿⣿⣿⣿⣿⣿⣿⣿⣿⣿⣿⣿⣿⢸⣿⣿⣿⣿⣿⣿⣿⣿⣿⡿⢝⣱⣿⣿⣿⣿⣿⣿⣿⣿⣿⣿⣿⣿⣿⣿⣿⣿⣿⣿⣿⣿⠀⠀⠀⠀⠀⠀⠀⠀⠀⠀⠀⠀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⠀⠀⠀⠀⠀⠀⠀⠀⠀⠀⠀⣿⣿⣿⣿⣿⣿⣿⣿⣿⣿⣿⣿⣿⣿⣿⣿⣿⣿⣿⣿⣿⣿⣿⣿⣿⣇⣿⣿⣿⣿⣿⣿⣿⣿⣏⣵⣿⣿⣿⣿⣿⣿⣿⣿⣿⣿⣿⣿⣿⣿⣿⣿⣿⣿⣿⣿⣿⣿⠀⠀⠀⠀⠀⠀⠀⠀⠀⠀⠀⠀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⠀⠀⠀⠀⠀⠀⠀⠀⠀⠀⠀⣿⣿⣿⣿⣿⣿⣿⣿⣿⣿⣿⣿⣿⣿⣿⣿⣿⣿⣿⣿⣿⣿⣿⣿⣿⣿⢏⣼⣿⣿⣿⣿⣿⣿⣿⣟⣿⣿⣿⣿⣿⣿⣿⣿⣿⣿⣿⣿⣿⣿⣿⣿⣿⣿⣿⣿⣿⣿⠀⠀⠀⠀⠀⠀⠀⠀⠀⠀⠀⠀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⠀⠀⠀⠀⠀⠀⠀⠀⠀⠀⠀⣿⣿⣿⣿⣿⣿⣿⣿⣿⣿⣿⣿⣿⣿⣿⣿⣿⣿⣿⣿⣿⣿⣿⢿⢟⢟⢝⢕⢕⢕⢕⢝⢝⢝⢿⣿⣿⣿⣿⣿⣿⣿⣿⣿⣿⣿⣿⣿⣿⣿⣿⣿⣿⣿⣿⣿⣿⣿⠀⠀⠀⠀⠀⠀⠀⠀⠀⠀⠀⠀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⠀⠀⠀⠀⠀⠀⠀⠀⠀⠀⠀⣿⣿⣿⣿⣿⣿⣿⣿⣿⣿⣿⣿⣿⣿⣿⣿⣿⣿⣿⣿⣿⢟⢝⢕⢕⢕⢕⠕⠕⠑⠑⠑⠑⢅⠕⢕⢝⢿⣿⣿⣿⣿⣿⣿⣿⣿⣿⣿⣿⣿⣿⣿⣿⣿⣿⣿⣿⣿⠀⠀⠀⠀⠀⠀⠀⠀⠀⠀⠀⠀</a:t>
            </a:r>
            <a:br/>
            <a:r>
              <a:t>⠀⠀⠀⠀⠀⠀⠀⠀⠀⠀⠀⣿⣿⣿⣿⣿⣿⣿⣿⣿⣿⣿⣿⣿⣿⣿⣿⣿⣿⣿⣿⡏⢕⢕⢕⢕⠅⠀⠑⢐⠔⠀⠀⠀⢀⢀⠑⠑⠕⢝⢻⣿⣿⣿⣿⣿⣿⣿⣿⣿⣿⣿⣿⣿⣿⣿⣿⣿⣿⠀⠀⠀⠀⠀⠀⠀⠀⠀⠀⠀⠀</a:t>
            </a:r>
            <a:br/>
            <a:r>
              <a:t>⠀⠀⠀⠀⠀⠀⠀⠀⠀⠀⠀⣿⣿⣿⣿⣿⣿⣿⣿⣿⣿⣿⣿⣿⣿⣿⣿⣿⣿⣿⣿⡷⢕⢕⢕⢕⢕⢔⢕⢕⢐⢀⢀⠐⠑⠀⠀⠀⠁⠁⠕⢻⣿⣿⣿⣿⣿⣿⣿⣿⣿⣿⣿⣿⣿⣿⣿⣿⣿⠀⠀⠀⠀⠀⠀⠀⠀⠀⠀⠀⠀</a:t>
            </a:r>
            <a:br/>
            <a:r>
              <a:t>⠀⠀⠀⠀⠀⠀⠀⠀⠀⠀⠀⣿⣿⣿⣿⣿⣿⣿⣿⣿⣿⣿⣿⣿⣿⣿⣿⣿⣿⣿⣿⢝⢇⣷⣷⣷⣷⣷⣧⣵⣵⣷⣷⣵⣵⣕⢔⢀⠀⠀⠕⢱⣿⣿⣿⣿⣿⣿⣿⣿⣿⣿⣿⣿⣿⣿⣿⣿⣿⠀⠀⠀⠀⠀⠀⠀⠀⠀⠀⠀⠀</a:t>
            </a:r>
            <a:br/>
            <a:r>
              <a:t>⠀⠀⠀⠀⠀⠀⠀⠀⠀⠀⠀⣿⣿⣿⣿⣿⣿⣿⣿⣿⣿⣿⣿⣿⣿⣿⣿⣿⣿⣿⡿⢕⣼⣿⣿⣿⣿⣿⣿⣿⣿⣿⣿⣿⣿⣟⢇⢕⠀⠀⠐⢸⣿⣿⣿⣿⣿⣿⣿⣿⣿⣿⣿⣿⣿⣿⣿⣿⣿⠀⠀⠀⠀⠀⠀⠀⠀⠀⠀⠀⠀</a:t>
            </a:r>
            <a:br/>
            <a:r>
              <a:t>⠀⠀⠀⠀⠀⠀⠀⠀⠀⠀⠀⣿⣿⣿⣿⣿⣿⣿⣿⣿⣿⣿⣿⣿⣿⣿⣿⣿⣿⣿⡇⢱⣿⣿⣿⣿⣿⣿⣿⣿⣿⣿⣿⡿⢯⢿⢕⢕⢄⠀⢕⢸⣿⣿⣿⣿⣿⣿⣿⣿⣿⣿⣿⣿⣿⣿⣿⣿⣿⠀⠀⠀⠀⠀⠀⠀⠀⠀⠀⠀⠀</a:t>
            </a:r>
            <a:br/>
            <a:r>
              <a:t>⠀⠀⠀⠀⠀⠀⠀⠀⠀⠀⠀⣿⣿⣿⣿⣿⣿⣿⣿⣿⣿⣿⣿⣿⣿⣿⣿⣿⣿⣿⣿⡼⢝⢝⠟⠙⠝⢝⢟⢟⠝⠝⠕⠑⠑⠑⠕⢕⢅⢕⢕⣿⣿⣿⣿⣿⣿⣿⣿⣿⣿⣿⣿⣿⣿⣿⣿⣿⣿⠀⠀⠀⠀⠀⠀⠀⠀⠀⠀⠀⠀</a:t>
            </a:r>
            <a:br/>
            <a:r>
              <a:t>⠀⠀⠀⠀⠀⠀⠀⠀⠀⠀⠀⣿⣿⣿⣿⣿⣿⣿⣿⣿⣿⣿⣿⣿⣿⣿⣿⣿⣿⣿⣿⡇⢕⢕⢅⢄⢀⢕⣱⡕⢀⢀⢀⢀⠀⠀⢄⢕⢕⡕⢱⣿⣿⣿⣿⣿⣿⣿⣿⣿⣿⣿⣿⣿⣿⣿⣿⣿⣿⠀⠀⠀⠀⠀⠀⠀⠀⠀⠀⠀⠀</a:t>
            </a:r>
            <a:br/>
            <a:r>
              <a:t>⠀⠀⠀⠀⠀⠀⠀⠀⠀⠀⠀⣿⣿⣿⣿⣿⣿⣿⣿⣿⣿⣿⣿⣿⣿⣿⣿⣿⣿⣿⣿⣿⣧⡕⢕⢕⣕⣼⣿⡇⢕⢕⢕⠕⠅⢄⣕⢵⢕⡕⢟⣿⣿⣿⣿⣿⣿⣿⣿⣿⣿⣿⣿⣿⣿⣿⣿⣿⣿⠀⠀⠀⠀⠀⠀⠀⠀⠀⠀⠀⠀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⠀⠀⠀⠀⠀⠀⠀⠀⠀⠀⠀⣿⣿⣿⣿⣿⣿⣿⣿⣿⣿⣿⣿⣿⣿⣿⣿⣿⣿⣿⣿⣿⣿⣿⣿⣿⣿⣻⣿⢗⢵⢷⣷⣵⣷⣟⣾⣿⡇⢕⢇⣿⣿⣿⣿⣿⣿⣿⣿⣿⣿⣿⣿⣿⣿⣿⣿⣿⣿⠀⠀⠀⠀⠀⠀⠀⠀⠀⠀⠀⠀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⠀⠀⠀⠀⠀⠀⠀⠀⠀⠀⠀⣿⣿⣿⣿⣿⣿⣿⣿⣿⣿⣿⣿⣿⣿⣿⣿⣿⣿⣿⣿⣿⣿⣿⣿⣿⣿⣿⣿⣷⣷⣿⣿⣿⣿⣿⣿⣿⣵⣵⣾⣿⣿⣿⣿⣿⣿⣿⣿⣿⣿⣿⣿⣿⣿⣿⣿⣿⣿⠀⠀⠀⠀⠀⠀⠀⠀⠀⠀⠀⠀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⠀⠀⠀⠀⠀⠀⠀⠀⠀⠀⠀⣿⣿⣿⣿⣿⣿⣿⣿⣿⣿⣿⣿⣿⣿⣿⣿⣿⣿⣿⣿⣿⣿⣿⣿⣟⢟⢿⢿⢿⢟⢗⣿⣿⣿⣿⣿⣿⣿⣿⣿⣿⣿⣿⣿⣿⣿⣿⣿⣿⣿⣿⣿⣿⣿⣿⣿⣿⣿⠀⠀⠀⠀⠀⠀⠀⠀⠀⠀⠀⠀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⠀⠀⠀⠀⠀⠀⠀⠀⠀⠀⠀⣿⣿⣿⣿⣿⣿⣿⣿⣿⣿⣿⣿⣿⣿⣿⣿⣿⣿⣿⣿⣿⣿⣿⣿⣿⣿⣿⣿⣵⣵⣾⣿⣿⣿⣿⣿⣿⣿⣿⣿⣿⣿⣿⣿⣿⣿⣿⣿⣿⣿⣿⣿⣿⣿⣿⣿⣿⣿⠀⠀⠀⠀⠀⠀⠀⠀⠀⠀⠀⠀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⠀⠀⠀⠀⠀⠀⠀⠀⠀⠀⠀⣿⣿⣿⣿⣿⣿⣿⣿⣿⣿⣿⣿⣿⣿⣿⣿⣿⣿⣿⣿⣿⣿⣿⣿⣿⣿⣿⣿⣿⣿⣿⣿⣿⣟⣿⢟⢕⣿⣿⣿⣿⣿⣿⣿⣿⣿⣿⣿⣿⣿⣿⣿⣿⣿⣿⣿⣿⣿⠀⠀⠀⠀⠀⠀⠀⠀⠀⠀⠀⠀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⠀⠀⠀⠀⠀⠀⠀⠀⠀⠀⠀⣿⣿⣿⣿⣿⣿⣿⣿⣿⣿⣿⣿⣿⣿⣿⣿⣿⣿⣿⣿⣿⣿⣿⡇⢿⣿⣿⣿⣿⣿⣿⣿⣿⣿⢟⢕⣼⣿⣿⣿⣿⣿⣿⣿⣿⣿⣿⣿⣿⣿⣿⣿⣿⣿⣿⣿⣿⣿⠀⠀⠀⠀⠀⠀⠀⠀⠀⠀⠀⠀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⠀⠀⠀⠀⠀⠀⠀⠀⠀⠀⠀⣿⣿⣿⣿⣿⣿⣿⣿⣿⣿⣿⣿⣿⣿⣿⣿⣿⣿⣿⣿⣿⣿⣿⣷⣸⣿⣿⣿⣿⣿⣿⣿⡿⣇⣵⣿⣿⣿⣿⣿⣿⣿⣿⣿⣿⣿⣿⣿⣿⣿⣿⣿⣿⣿⣿⣿⣿⣿⠀⠀⠀⠀⠀⠀⠀⠀⠀⠀⠀⠀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⠀⠀⠀⠀⠀⠀⠀⠀⠀⠀⠀⣿⣿⣿⣿⣿⣿⣿⣿⣿⣿⣿⣿⣿⣿⣿⣿⣿⣿⣿⣿⣿⣿⣿⣿⣿⣟⣼⣿⣿⣿⣿⣿⣿⣿⣟⣿⣿⣿⣿⣿⣿⣿⣿⣿⣿⣿⣿⣿⣿⣿⣿⣿⣿⣿⣿⣿⣿⣿⠀⠀⠀⠀⠀⠀⠀⠀⠀⠀⠀⠀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⠀⠀⠀⠀⠀⠀⠀⠀⠀⠀⠀⣿⣿⣿⣿⣿⣿⣿⣿⣿⣿⣿⣿⣿⣿⣿⣿⣿⣿⣿⣿⣿⣿⣿⣿⣿⡿⢿⢟⢟⢿⢿⢿⣿⣿⣿⣿⣿⣿⣿⣿⣿⣿⣿⣿⣿⣿⣿⣿⣿⣿⣿⣿⣿⣿⣿⣿⣿⣿⠀⠀⠀⠀⠀⠀⠀⠀⠀⠀⠀⠀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⠀⠀⠀⠀⠀⠀⠀⠀⠀⠀⠀⣿⣿⣿⣿⣿⣿⣿⣿⣿⣿⣿⣿⣿⣿⣿⣿⣿⣿⣿⣿⣿⡿⢏⢕⢕⢕⢕⢕⢕⢕⢕⢕⠕⢝⢟⢻⣿⣿⣿⣿⣿⣿⣿⣿⣿⣿⣿⣿⣿⣿⣿⣿⣿⣿⣿⣿⣿⣿⠀⠀⠀⠀⠀⠀⠀⠀⠀⠀⠀⠀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⠀⠀⠀⠀⠀⠀⠀⠀⠀⠀⠀⣿⣿⣿⣿⣿⣿⣿⣿⣿⣿⣿⣿⣿⣿⣿⣿⣿⣿⣿⣿⢏⢕⢕⢕⢕⠕⢕⢅⠀⠀⠀⠀⢕⢑⢕⢕⢜⢻⣿⣿⣿⣿⣿⣿⣿⣿⣿⣿⣿⣿⣿⣿⣿⣿⣿⣿⣿⣿⠀⠀⠀⠀⠀⠀⠀⠀⠀⠀⠀⠀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⠀⠀⠀⠀⠀⠀⠀⠀⠀⠀⠀⣿⣿⣿⣿⣿⣿⣿⣿⣿⣿⣿⣿⣿⣿⣿⣿⣿⣿⣿⣿⡇⢕⢕⢕⢕⢔⢄⢕⠁⠀⠀⢀⢔⠑⠁⠀⠑⠕⠕⢻⣿⣿⣿⣿⣿⣿⣿⣿⣿⣿⣿⣿⣿⣿⣿⣿⣿⣿⠀⠀⠀⠀⠀⠀⠀⠀⠀⠀⠀⠀</a:t>
            </a:r>
            <a:br/>
            <a:r>
              <a:t>⠀⠀⠀⠀⠀⠀⠀⠀⠀⠀⠀⣿⣿⣿⣿⣿⣿⣿⣿⣿⣿⣿⣿⣿⣿⣿⣿⣿⣿⣿⣿⣕⢕⣕⣕⣕⣕⡕⢕⢔⢕⡄⢕⢄⢄⢀⠀⠀⠀⠀⢅⢻⣿⣿⣿⣿⣿⣿⣿⣿⣿⣿⣿⣿⣿⣿⣿⣿⣿⠀⠀⠀⠀⠀⠀⠀⠀⠀⠀⠀⠀</a:t>
            </a:r>
            <a:br/>
            <a:r>
              <a:t>⠀⠀⠀⠀⠀⠀⠀⠀⠀⠀⠀⣿⣿⣿⣿⣿⣿⣿⣿⣿⣿⣿⣿⣿⣿⣿⣿⣿⣿⣿⡇⢕⣿⣿⣿⣿⣿⣿⣿⣿⣿⣿⣿⣿⣧⢕⢕⠀⠀⠀⢕⣾⣿⣿⣿⣿⣿⣿⣿⣿⣿⣿⣿⣿⣿⣿⣿⣿⣿⠀⠀⠀⠀⠀⠀⠀⠀⠀⠀⠀⠀</a:t>
            </a:r>
            <a:br/>
            <a:r>
              <a:t>⠀⠀⠀⠀⠀⠀⠀⠀⠀⠀⠀⣿⣿⣿⣿⣿⣿⣿⣿⣿⣿⣿⣿⣿⣿⣿⣿⣿⣿⣿⢇⣾⣿⣿⣿⣿⣿⣿⣿⣿⣿⣿⣿⣿⣿⢕⢕⢀⠀⠀⢕⣿⣿⣿⣿⣿⣿⣿⣿⣿⣿⣿⣿⣿⣿⣿⣿⣿⣿⠀⠀⠀⠀⠀⠀⠀⠀⠀⠀⠀⠀</a:t>
            </a:r>
            <a:br/>
            <a:r>
              <a:t>⠀⠀⠀⠀⠀⠀⠀⠀⠀⠀⠀⣿⣿⣿⣿⣿⣿⣿⣿⣿⣿⣿⣿⣿⣿⣿⣿⣿⣿⣿⢵⢿⢿⢿⢿⢿⣿⣿⣿⡿⢿⢿⢏⢝⢏⢜⢕⢕⢄⢕⢜⣿⣿⣿⣿⣿⣿⣿⣿⣿⣿⣿⣿⣿⣿⣿⣿⣿⣿⠀⠀⠀⠀⠀⠀⠀⠀⠀⠀⠀⠀</a:t>
            </a:r>
            <a:br/>
            <a:r>
              <a:t>⠀⠀⠀⠀⠀⠀⠀⠀⠀⠀⠀⣿⣿⣿⣿⣿⣿⣿⣿⣿⣿⣿⣿⣿⣿⣿⣿⣿⣿⣿⡏⢕⢕⠁⠁⠁⢕⢕⢕⠁⠁⠁⠁⠁⠀⠐⢕⢕⢔⢕⢸⣿⣿⣿⣿⣿⣿⣿⣿⣿⣿⣿⣿⣿⣿⣿⣿⣿⣿⠀⠀⠀⠀⠀⠀⠀⠀⠀⠀⠀⠀</a:t>
            </a:r>
            <a:br/>
            <a:r>
              <a:t>⠀⠀⠀⠀⠀⠀⠀⠀⠀⠀⠀⣿⣿⣿⣿⣿⣿⣿⣿⣿⣿⣿⣿⣿⣿⣿⣿⣿⣿⣿⣧⢕⢕⢕⢔⢔⢱⣾⡇⢔⢔⢔⢔⢔⠀⢕⣕⢕⠕⢕⣿⣿⣿⣿⣿⣿⣿⣿⣿⣿⣿⣿⣿⣿⣿⣿⣿⣿⣿⠀⠀⠀⠀⠀⠀⠀⠀⠀⠀⠀⠀</a:t>
            </a:r>
            <a:br/>
            <a:r>
              <a:t>⠀⠀⠀⠀⠀⠀⠀⠀⠀⠀⠀⣿⣿⣿⣿⣿⣿⣿⣿⣿⣿⣿⣿⣿⣿⣿⣿⣿⣿⣿⣿⣿⣧⣵⣵⣵⣿⣿⣧⡕⣕⡕⢕⣕⣱⣺⣽⡕⢕⣕⢸⣿⣿⣿⣿⣿⣿⣿⣿⣿⣿⣿⣿⣿⣿⣿⣿⣿⣿⠀⠀⠀⠀⠀⠀⠀⠀⠀⠀⠀⠀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⠀⠀⠀⠀⠀⠀⠀⠀⠀⠀⠀⣿⣿⣿⣿⣿⣿⣿⣿⣿⣿⣿⣿⣿⣿⣿⣿⣿⣿⣿⣿⣿⣿⣿⣿⣿⣿⣯⣝⣫⣿⣿⣿⣿⣿⣿⣿⡿⢕⢹⣼⣿⣿⣿⣿⣿⣿⣿⣿⣿⣿⣿⣿⣿⣿⣿⣿⣿⣿⠀⠀⠀⠀⠀⠀⠀⠀⠀⠀⠀⠀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⠀⠀⠀⠀⠀⠀⠀⠀⠀⠀⠀⣿⣿⣿⣿⣿⣿⣿⣿⣿⣿⣿⣿⣿⣿⣿⣿⣿⣿⣿⣿⣿⣿⣿⣿⣿⣿⣿⣿⣿⣿⣿⣿⣿⣿⣿⡿⣷⣾⣿⣿⣿⣿⣿⣿⣿⣿⣿⣿⣿⣿⣿⣿⣿⣿⣿⣿⣿⣿⠀⠀⠀⠀⠀⠀⠀⠀⠀⠀⠀⠀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⠀⠀⠀⠀⠀⠀⠀⠀⠀⠀⠀⣿⣿⣿⣿⣿⣿⣿⣿⣿⣿⣿⣿⣿⣿⣿⣿⣿⣿⣿⣿⣿⣿⣿⣯⣜⣝⣟⣝⢝⣸⣿⣿⣿⣿⣿⣿⣿⣿⣿⣿⣿⣿⣿⣿⣿⣿⣿⣿⣿⣿⣿⣿⣿⣿⣿⣿⣿⣿⠀⠀⠀⠀⠀⠀⠀⠀⠀⠀⠀⠀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⠀⠀⠀⠀⠀⠀⠀⠀⠀⠀⠀⣿⣿⣿⣿⣿⣿⣿⣿⣿⣿⣿⣿⣿⣿⣿⣿⣿⣿⣿⣿⣿⣿⣿⣿⣿⣿⣿⣷⣷⣿⣿⣿⣿⣿⣿⡿⣿⣿⣿⣿⣿⣿⣿⣿⣿⣿⣿⣿⣿⣿⣿⣿⣿⣿⣿⣿⣿⣿⠀⠀⠀⠀⠀⠀⠀⠀⠀⠀⠀⠀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⠀⠀⠀⠀⠀⠀⠀⠀⠀⠀⠀⣿⣿⣿⣿⣿⣿⣿⣿⣿⣿⣿⣿⣿⣿⣿⣿⣿⣿⣿⣿⣿⣿⣿⣿⣿⣿⣿⣿⣿⣿⣿⣿⣿⣿⣯⢇⢹⣿⣿⣿⣿⣿⣿⣿⣿⣿⣿⣿⣿⣿⣿⣿⣿⣿⣿⣿⣿⣿⠀⠀⠀⠀⠀⠀⠀⠀⠀⠀⠀⠀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⠀⠀⠀⠀⠀⠀⠀⠀⠀⠀⠀⣿⣿⣿⣿⣿⣿⣿⣿⣿⣿⣿⣿⣿⣿⣿⣿⣿⣿⣿⣿⣿⣿⣿⢻⣿⣿⣿⣿⣿⣿⣿⣿⣿⣿⡗⢕⣼⣿⣿⣿⣿⣿⣿⣿⣿⣿⣿⣿⣿⣿⣿⣿⣿⣿⣿⣿⣿⣿⠀⠀⠀⠀⠀⠀⠀⠀⠀⠀⠀⠀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⠀⠀⠀⠀⠀⠀⠀⠀⠀⠀⠀⣿⣿⣿⣿⣿⣿⣿⣿⣿⣿⣿⣿⣿⣿⣿⣿⣿⣿⣿⣿⣿⣿⣿⡜⣿⣿⣿⣿⣿⣿⣿⣿⣿⢗⣕⣾⣿⣿⣿⣿⣿⣿⣿⣿⣿⣿⣿⣿⣿⣿⣿⣿⣿⣿⣿⣿⣿⣿⠀⠀⠀⠀⠀⠀⠀⠀⠀⠀⠀⠀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⠀⠀⠀⠀⠀⠀⠀⠀⠀⠀⠀⣿⣿⣿⣿⣿⣿⣿⣿⣿⣿⣿⣿⣿⣿⣿⣿⣿⣿⣿⣿⣿⣿⣿⣷⣿⣿⣿⣿⣿⣿⣿⣿⣯⣾⣿⣿⣿⣿⣿⣿⣿⣿⣿⣿⣿⣿⣿⣿⣿⣿⣿⣿⣿⣿⣿⣿⣿⣿⠀⠀⠀⠀⠀⠀⠀⠀⠀⠀⠀⠀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⠀⠀⠀⠀⠀⠀⠀⠀⠀⠀⠀⠛⠛⠛⠛⠛⠛⠛⠛⠛⠛⠛⠛⠛⠛⠛⠛⠛⠛⠛⠛⠛⠛⠛⠛⠛⠃⠛⠛⠛⠛⠛⠛⠛⠛⠓⠛⠛⠛⠛⠛⠛⠛⠛⠛⠛⠛⠛⠛⠛⠛⠛⠛⠛⠛⠛⠛⠛⠛⠀⠀⠀⠀⠀⠀⠀⠀⠀⠀⠀⠀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⠀⠀⠀⠀⠀⠀⠀⠀⠀⠀⠀⣿⣿⣿⣿⣿⣿⣿⣿⣿⣿⣿⣿⣿⣿⣿⣿⣿⣿⣿⣿⣿⣿⢟⢟⢏⢝⢕⢕⢕⢕⢙⢝⢝⢿⣿⣿⣿⣿⣿⣿⣿⣿⣿⣿⣿⣿⣿⣿⣿⣿⣿⣿⣿⣿⣿⣿⣿⣿⠀⠀⠀⠀⠀⠀⠀⠀⠀⠀⠀⠀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⠀⠀⠀⠀⠀⠀⠀⠀⠀⠀⠀⣿⣿⣿⣿⣿⣿⣿⣿⣿⣿⣿⣿⣿⣿⣿⣿⣿⣿⣿⣿⡟⢇⢕⢕⢕⢕⢕⠕⠑⠑⠑⢕⢕⢕⢕⢝⢻⣿⣿⣿⣿⣿⣿⣿⣿⣿⣿⣿⣿⣿⣿⣿⣿⣿⣿⣿⣿⣿⠀⠀⠀⠀⠀⠀⠀⠀⠀⠀⠀⠀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⠀⠀⠀⠀⠀⠀⠀⠀⠀⠀⠀⣿⣿⣿⣿⣿⣿⣿⣿⣿⣿⣿⣿⣿⣿⣿⣿⣿⣿⣿⣿⣕⢇⢕⢕⢕⠅⠁⢕⠀⠀⠀⠁⢕⠅⠁⠑⢕⢜⢻⣿⣿⣿⣿⣿⣿⣿⣿⣿⣿⣿⣿⣿⣿⣿⣿⣿⣿⣿⠀⠀⠀⠀⠀⠀⠀⠀⠀⠀⠀⠀</a:t>
            </a:r>
            <a:br/>
            <a:r>
              <a:t>⠀⠀⠀⠀⠀⠀⠀⠀⠀⠀⠀⣿⣿⣿⣿⣿⣿⣿⣿⣿⣿⣿⣿⣿⣿⣿⣿⣿⣿⣿⣿⢕⢕⢕⢕⢕⢕⢕⢁⢄⢄⢔⠕⠁⠀⠀⠀⠁⠁⠅⢹⣿⣿⣿⣿⣿⣿⣿⣿⣿⣿⣿⣿⣿⣿⣿⣿⣿⣿⠀⠀⠀⠀⠀⠀⠀⠀⠀⠀⠀⠀</a:t>
            </a:r>
            <a:br/>
            <a:r>
              <a:t>⠀⠀⠀⠀⠀⠀⠀⠀⠀⠀⠀⣿⣿⣿⣿⣿⣿⣿⣿⣿⣿⣿⣿⣿⣿⣿⣿⣿⣿⣿⢟⣱⣾⣾⣿⣷⣧⣵⣵⣵⣧⣵⣵⣕⡔⢄⢀⠀⠀⠐⢕⣿⣿⣿⣿⣿⣿⣿⣿⣿⣿⣿⣿⣿⣿⣿⣿⣿⣿⠀⠀⠀⠀⠀⠀⠀⠀⠀⠀⠀⠀</a:t>
            </a:r>
            <a:br/>
            <a:r>
              <a:t>⠀⠀⠀⠀⠀⠀⠀⠀⠀⠀⠀⣿⣿⣿⣿⣿⣿⣿⣿⣿⣿⣿⣿⣿⣿⣿⣿⣿⣿⣿⢧⣾⣿⣿⣿⣿⣿⣿⣿⣿⣿⣿⣿⣿⣷⢕⢕⠀⠀⠀⢸⣿⣿⣿⣿⣿⣿⣿⣿⣿⣿⣿⣿⣿⣿⣿⣿⣿⣿⠀⠀⠀⠀⠀⠀⠀⠀⠀⠀⠀⠀</a:t>
            </a:r>
            <a:br/>
            <a:r>
              <a:t>⠀⠀⠀⠀⠀⠀⠀⠀⠀⠀⠀⣿⣿⣿⣿⣿⣿⣿⣿⣿⣿⣿⣿⣿⣿⣿⣿⣿⣿⣟⣸⣿⣿⣿⣿⣿⣿⣿⣿⣿⣿⣿⢿⡿⢿⢕⢕⢐⠀⢕⢸⣿⣿⣿⣿⣿⣿⣿⣿⣿⣿⣿⣿⣿⣿⣿⣿⣿⣿⠀⠀⠀⠀⠀⠀⠀⠀⠀⠀⠀⠀</a:t>
            </a:r>
            <a:br/>
            <a:r>
              <a:t>⠀⠀⠀⠀⠀⠀⠀⠀⠀⠀⠀⣿⣿⣿⣿⣿⣿⣿⣿⣿⣿⣿⣿⣿⣿⣿⣿⣿⣿⡽⢝⢝⠝⠏⠝⢝⢟⢟⠟⠝⠝⠕⠕⠑⢕⢕⢕⠑⢕⢕⢸⣿⣿⣿⣿⣿⣿⣿⣿⣿⣿⣿⣿⣿⣿⣿⣿⣿⣿⠀⠀⠀⠀⠀⠀⠀⠀⠀⠀⠀⠀</a:t>
            </a:r>
            <a:br/>
            <a:r>
              <a:t>⠀⠀⠀⠀⠀⠀⠀⠀⠀⠀⠀⣿⣿⣿⣿⣿⣿⣿⣿⣿⣿⣿⣿⣿⣿⣿⣿⣿⣿⣷⢕⢕⢄⢄⢄⢕⣱⡕⢀⢀⢀⢀⢀⢀⢔⢕⢕⢕⢕⢕⣾⣿⣿⣿⣿⣿⣿⣿⣿⣿⣿⣿⣿⣿⣿⣿⣿⣿⣿⠀⠀⠀⠀⠀⠀⠀⠀⠀⠀⠀⠀</a:t>
            </a:r>
            <a:br/>
            <a:r>
              <a:t>⠀⠀⠀⠀⠀⠀⠀⠀⠀⠀⠀⣿⣿⣿⣿⣿⣿⣿⣿⣿⣿⣿⣿⣿⣿⣿⣿⣿⣿⣿⣧⣇⢕⢕⢕⣼⣿⡧⢕⢕⢕⢕⢕⢕⢱⡵⡕⢕⢕⢸⣿⣿⣿⣿⣿⣿⣿⣿⣿⣿⣿⣿⣿⣿⣿⣿⣿⣿⣿⠀⠀⠀⠀⠀⠀⠀⠀⠀⠀⠀⠀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⠀⠀⠀⠀⠀⠀⠀⠀⠀⠀⠀⣿⣿⣿⣿⣿⣿⣿⣿⣿⣿⣿⣿⣿⣿⣿⣿⣿⣿⣿⣿⣿⣿⣿⣿⣿⡿⢷⣕⢳⣷⣷⣷⣷⣿⣧⣷⡕⢱⡇⣾⣿⣿⣿⣿⣿⣿⣿⣿⣿⣿⣿⣿⣿⣿⣿⣿⣿⣿⠀⠀⠀⠀⠀⠀⠀⠀⠀⠀⠀⠀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⠀⠀⠀⠀⠀⠀⠀⠀⠀⠀⠀⣿⣿⣿⣿⣿⣿⣿⣿⣿⣿⣿⣿⣿⣿⣿⣿⣿⣿⣿⣿⣿⣿⣿⣿⣿⣿⣿⣷⣾⣿⣿⣿⣿⣿⣿⣿⣕⣵⣿⣿⣿⣿⣿⣿⣿⣿⣿⣿⣿⣿⣿⣿⣿⣿⣿⣿⣿⣿⠀⠀⠀⠀⠀⠀⠀⠀⠀⠀⠀⠀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⠀⠀⠀⠀⠀⠀⠀⠀⠀⠀⠀⣿⣿⣿⣿⣿⣿⣿⣿⣿⣿⣿⣿⣿⣿⣿⣿⣿⣿⣿⣿⣿⣿⡿⢻⢿⢿⢿⢿⢿⣿⣿⣿⣿⣿⣿⡞⣿⣿⣿⣿⣿⣿⣿⣿⣿⣿⣿⣿⣿⣿⣿⣿⣿⣿⣿⣿⣿⣿⠀⠀⠀⠀⠀⠀⠀⠀⠀⠀⠀⠀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⠀⠀⠀⠀⠀⠀⠀⠀⠀⠀⠀⣿⣿⣿⣿⣿⣿⣿⣿⣿⣿⣿⣿⣿⣿⣿⣿⣿⣿⣿⣿⣿⣿⣿⣷⣷⣷⣗⢕⣼⣿⣿⣿⣿⣿⣯⣧⣿⣿⣿⣿⣿⣿⣿⣿⣿⣿⣿⣿⣿⣿⣿⣿⣿⣿⣿⣿⣿⣿⠀⠀⠀⠀⠀⠀⠀⠀⠀⠀⠀⠀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⠀⠀⠀⠀⠀⠀⠀⠀⠀⠀⠀⣿⣿⣿⣿⣿⣿⣿⣿⣿⣿⣿⣿⣿⣿⣿⣿⣿⣿⣿⣿⣿⣿⣿⣿⣿⣿⣿⣿⣿⣿⣿⣿⣿⣿⣻⢝⣿⣿⣿⣿⣿⣿⣿⣿⣿⣿⣿⣿⣿⣿⣿⣿⣿⣿⣿⣿⣿⣿⠀⠀⠀⠀⠀⠀⠀⠀⠀⠀⠀⠀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⠀⠀⠀⠀⠀⠀⠀⠀⠀⠀⠀⣿⣿⣿⣿⣿⣿⣿⣿⣿⣿⣿⣿⣿⣿⣿⣿⣿⣿⣿⣿⣿⣿⣿⣿⣿⣿⣿⣿⣿⣿⣿⣿⣿⣯⢇⢕⣿⣿⣿⣿⣿⣿⣿⣿⣿⣿⣿⣿⣿⣿⣿⣿⣿⣿⣿⣿⣿⣿⠀⠀⠀⠀⠀⠀⠀⠀⠀⠀⠀⠀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⠀⠀⠀⠀⠀⠀⠀⠀⠀⠀⠀⣿⣿⣿⣿⣿⣿⣿⣿⣿⣿⣿⣿⣿⣿⣿⣿⣿⣿⣿⣿⣿⣿⡏⢹⣿⣿⣿⣿⣿⣿⣿⣿⣿⢗⢕⣵⣿⣿⣿⣿⣿⣿⣿⣿⣿⣿⣿⣿⣿⣿⣿⣿⣿⣿⣿⣿⣿⣿⠀⠀⠀⠀⠀⠀⠀⠀⠀⠀⠀⠀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⠀⠀⠀⠀⠀⠀⠀⠀⠀⠀⠀⣿⣿⣿⣿⣿⣿⣿⣿⣿⣿⣿⣿⣿⣿⣿⣿⣿⣿⣿⣿⣿⣿⣷⡸⣿⣿⣿⣿⣿⣿⣿⣿⡟⣱⣾⣿⣿⡟⣿⣿⣿⣿⣿⣿⣿⣿⣿⣿⣿⣿⣿⣿⣿⣿⣿⣿⣿⣿⠀⠀⠀⠀⠀⠀⠀⠀⠀⠀⠀⠀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⠀⠀⠀⠀⠀⠀⠀⠀⠀⠀⠀⣿⣿⣿⣿⣿⣿⣿⣿⣿⣿⣿⣿⣿⣿⣿⣿⣿⣿⣿⣿⣿⣿⡿⢿⢟⢟⢏⢝⢝⢏⢟⢟⢿⣿⣿⣿⣿⣿⣿⣿⣿⣿⣿⣿⣿⣿⣿⣿⣿⣿⣿⣿⣿⣿⣿⣿⣿⣿⠀⠀⠀⠀⠀⠀⠀⠀⠀⠀⠀⠀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⠀⠀⠀⠀⠀⠀⠀⠀⠀⠀⠀⣿⣿⣿⣿⣿⣿⣿⣿⣿⣿⣿⣿⣿⣿⣿⣿⣿⣿⣿⣿⡿⢏⢕⢕⢕⢕⢕⠕⢕⢕⢕⢕⠕⢜⢝⢻⣿⣿⣿⣿⣿⣿⣿⣿⣿⣿⣿⣿⣿⣿⣿⣿⣿⣿⣿⣿⣿⣿⠀⠀⠀⠀⠀⠀⠀⠀⠀⠀⠀⠀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⠀⠀⠀⠀⠀⠀⠀⠀⠀⠀⠀⣿⣿⣿⣿⣿⣿⣿⣿⣿⣿⣿⣿⣿⣿⣿⣿⣿⣿⣿⡏⢱⢇⢕⢕⠅⠕⢕⠀⠀⠀⠀⢕⢕⠕⢕⠕⢜⢻⣿⣿⣿⣿⣿⣿⣿⣿⣿⣿⣿⣿⣿⣿⣿⣿⣿⣿⣿⣿⠀⠀⠀⠀⠀⠀⠀⠀⠀⠀⠀⠀</a:t>
            </a:r>
            <a:br/>
            <a:r>
              <a:t>⠀⠀⠀⠀⠀⠀⠀⠀⠀⠀⠀⣿⣿⣿⣿⣿⣿⣿⣿⣿⣿⣿⣿⣿⣿⣿⣿⣿⣿⣿⡟⢕⢕⢕⢕⢔⢔⢕⠀⢀⢀⢄⠕⠁⠀⠀⠀⠑⠐⠜⢿⣿⣿⣿⣿⣿⣿⣿⣿⣿⣿⣿⣿⣿⣿⣿⣿⣿⣿⠀⠀⠀⠀⠀⠀⠀⠀⠀⠀⠀⠀</a:t>
            </a:r>
            <a:br/>
            <a:r>
              <a:t>⠀⠀⠀⠀⠀⠀⠀⠀⠀⠀⠀⣿⣿⣿⣿⣿⣿⣿⣿⣿⣿⣿⣿⣿⣿⣿⣿⣿⣿⣿⢷⣱⣵⣵⣧⣵⣕⣕⣕⣕⣔⣔⡔⢄⢄⠀⠀⠀⠀⠅⢜⣿⣿⣿⣿⣿⣿⣿⣿⣿⣿⣿⣿⣿⣿⣿⣿⣿⣿⠀⠀⠀⠀⠀⠀⠀⠀⠀⠀⠀⠀</a:t>
            </a:r>
            <a:br/>
            <a:r>
              <a:t>⠀⠀⠀⠀⠀⠀⠀⠀⠀⠀⠀⣿⣿⣿⣿⣿⣿⣿⣿⣿⣿⣿⣿⣿⣿⣿⣿⣿⣿⣿⢕⣿⣿⣿⣿⣿⣿⣿⣿⣿⣿⣿⣿⣿⣇⢕⢀⠀⠀⠀⢱⣿⣿⣿⣿⣿⣿⣿⣿⣿⣿⣿⣿⣿⣿⣿⣿⣿⣿⠀⠀⠀⠀⠀⠀⠀⠀⠀⠀⠀⠀</a:t>
            </a:r>
            <a:br/>
            <a:r>
              <a:t>⠀⠀⠀⠀⠀⠀⠀⠀⠀⠀⠀⣿⣿⣿⣿⣿⣿⣿⣿⣿⣿⣿⣿⣿⣿⣿⣿⣿⣿⡇⣼⣿⣿⣿⣿⣿⣿⣿⣿⣿⣿⣿⣿⣿⡇⢕⢕⠀⢀⢄⢸⣿⣿⣿⣿⣿⣿⣿⣿⣿⣿⣿⣿⣿⣿⣿⣿⣿⣿⠀⠀⠀⠀⠀⠀⠀⠀⠀⠀⠀⠀</a:t>
            </a:r>
            <a:br/>
            <a:r>
              <a:t>⠀⠀⠀⠀⠀⠀⠀⠀⠀⠀⠀⣿⣿⣿⣿⣿⣿⣿⣿⣿⣿⣿⣿⣿⣿⣿⣿⣿⡿⡗⢟⢟⢻⡿⢿⢿⣿⡿⢿⢿⢟⢝⢏⠕⢕⢕⢕⢀⢅⢕⢸⣿⣿⣿⣿⣿⣿⣿⣿⣿⣿⣿⣿⣿⣿⣿⣿⣿⣿⠀⠀⠀⠀⠀⠀⠀⠀⠀⠀⠀⠀</a:t>
            </a:r>
            <a:br/>
            <a:r>
              <a:t>⠀⠀⠀⠀⠀⠀⠀⠀⠀⠀⠀⣿⣿⣿⣿⣿⣿⣿⣿⣿⣿⣿⣿⣿⣿⣿⣿⣿⣿⡕⢕⢕⢀⠀⠅⢕⡕⠁⠁⠀⠁⠀⠁⢅⢕⢕⢕⢕⠕⢕⣿⣿⣿⣿⣿⣿⣿⣿⣿⣿⣿⣿⣿⣿⣿⣿⣿⣿⣿⠀⠀⠀⠀⠀⠀⠀⠀⠀⠀⠀⠀</a:t>
            </a:r>
            <a:br/>
            <a:r>
              <a:t>⠀⠀⠀⠀⠀⠀⠀⠀⠀⠀⠀⣿⣿⣿⣿⣿⣿⣿⣿⣿⣿⣿⣿⣿⣿⣿⣿⣿⣿⣇⢕⢕⢕⢕⢕⣼⡿⢕⢕⢕⢕⢕⢕⢕⢕⣕⢕⢕⢕⢸⣿⣿⣿⣿⣿⣿⣿⣿⣿⣿⣿⣿⣿⣿⣿⣿⣿⣿⣿⠀⠀⠀⠀⠀⠀⠀⠀⠀⠀⠀⠀</a:t>
            </a:r>
            <a:br/>
            <a:r>
              <a:t>⠀⠀⠀⠀⠀⠀⠀⠀⠀⠀⠀⣿⣿⣿⣿⣿⣿⣿⣿⣿⣿⣿⣿⣿⣿⣿⣿⣿⣿⣿⣿⣷⣵⣵⣿⣿⣿⣕⢣⣕⣕⣕⣕⣵⣿⣿⣕⢱⢵⡜⣿⣿⣿⣿⣿⣿⣿⣿⣿⣿⣿⣿⣿⣿⣿⣿⣿⣿⣿⠀⠀⠀⠀⠀⠀⠀⠀⠀⠀⠀⠀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⠀⠀⠀⠀⠀⠀⠀⠀⠀⠀⠀⣿⣿⣿⣿⣿⣿⣿⣿⣿⣿⣿⣿⣿⣿⣿⣿⣿⣿⣿⣿⣿⣿⣿⣿⣿⣧⣾⣼⣿⣿⣿⣿⣿⣿⣿⡿⢕⢜⣱⣿⣿⣿⣿⣿⣿⣿⣿⣿⣿⣿⣿⣿⣿⣿⣿⣿⣿⣿⠀⠀⠀⠀⠀⠀⠀⠀⠀⠀⠀⠀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⠀⠀⠀⠀⠀⠀⠀⠀⠀⠀⠀⣿⣿⣿⣿⣿⣿⣿⣿⣿⣿⣿⣿⣿⣿⣿⣿⣿⣿⣿⣿⣿⣿⣧⣕⣝⣝⡝⢜⣿⣿⣿⣿⣿⣿⣿⢱⣿⣿⣿⣿⣿⣿⣿⣿⣿⣿⣿⣿⣿⣿⣿⣿⣿⣿⣿⣿⣿⣿⠀⠀⠀⠀⠀⠀⠀⠀⠀⠀⠀⠀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⠀⠀⠀⠀⠀⠀⠀⠀⠀⠀⠀⣿⣿⣿⣿⣿⣿⣿⣿⣿⣿⣿⣿⣿⣿⣿⣿⣿⣿⣿⣿⣿⣿⣿⣿⣿⣿⣷⣿⣿⣿⣿⣿⣿⣷⣿⢻⣿⣿⣿⣿⣿⣿⣿⣿⣿⣿⣿⣿⣿⣿⣿⣿⣿⣿⣿⣿⣿⣿⠀⠀⠀⠀⠀⠀⠀⠀⠀⠀⠀⠀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⠀⠀⠀⠀⠀⠀⠀⠀⠀⠀⠀⣿⣿⣿⣿⣿⣿⣿⣿⣿⣿⣿⣿⣿⣿⣿⣿⣿⣿⣿⣿⣿⣿⣿⣿⣿⣿⣿⣿⣿⣿⣿⣿⣿⣿⢇⢜⣿⣿⣿⣿⣿⣿⣿⣿⣿⣿⣿⣿⣿⣿⣿⣿⣿⣿⣿⣿⣿⣿⠀⠀⠀⠀⠀⠀⠀⠀⠀⠀⠀⠀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⠀⠀⠀⠀⠀⠀⠀⠀⠀⠀⠀⣿⣿⣿⣿⣿⣿⣿⣿⣿⣿⣿⣿⣿⣿⣿⣿⣿⣿⣿⣿⣿⣿⡏⣿⣿⣿⣿⣿⣿⣿⣿⣿⣿⢏⢕⣱⣿⣿⣿⣿⣿⣿⣿⣿⣿⣿⣿⣿⣿⣿⣿⣿⣿⣿⣿⣿⣿⣿⠀⠀⠀⠀⠀⠀⠀⠀⠀⠀⠀⠀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⠀⠀⠀⠀⠀⠀⠀⠀⠀⠀⠀⣿⣿⣿⣿⣿⣿⣿⣿⣿⣿⣿⣿⣿⣿⣿⣿⣿⣿⣿⣿⣿⣿⣇⢻⣿⣿⣿⣿⣿⣿⣿⣿⡟⢕⣼⣿⣿⣿⣿⣿⣿⣿⣿⣿⣿⣿⣿⣿⣿⣿⣿⣿⣿⣿⣿⣿⣿⣿⠀⠀⠀⠀⠀⠀⠀⠀⠀⠀⠀⠀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⠀⠀⠀⠀⠀⠀⠀⠀⠀⠀⠀⣿⣿⣿⣿⣿⣿⣿⣿⣿⣿⣿⣿⣿⣿⣿⣿⣿⣿⣿⣿⣿⣿⣿⣾⣿⣿⣿⣿⣿⣿⣿⣟⣵⣿⣿⣿⣿⣾⣿⣿⣿⣿⣿⣿⣿⣿⣿⣿⣿⣿⣿⣿⣿⣿⣿⣿⣿⣿⠀⠀⠀⠀⠀⠀⠀⠀⠀⠀⠀⠀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⠀⠀⠀⠀⠀⠀⠀⠀⠀⠀⠀⣿⣿⣿⣿⣿⣿⣿⣿⣿⣿⣿⣿⣿⣿⣿⣿⣿⣿⣿⣿⣿⣿⣿⣿⣿⣿⣟⣟⣿⣿⣿⣿⣿⣿⣿⣿⣿⣿⣿⣿⣿⣿⣿⣿⣿⣿⣿⣿⣿⣿⣿⣿⣿⣿⣿⣿⣿⣿⠀⠀⠀⠀⠀⠀⠀⠀⠀⠀⠀⠀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⠀⠀⠀⠀⠀⠀⠀⠀⠀⠀⠀⣿⣿⣿⣿⣿⣿⣿⣿⣿⣿⣿⣿⣿⣿⣿⣿⣿⣿⣿⣿⣿⣿⣿⡿⢿⢟⢟⢟⢟⢟⠻⢿⢿⣿⣿⣿⣿⣿⣿⣿⣿⣿⣿⣿⣿⣿⣿⣿⣿⣿⣿⣿⣿⣿⣿⣿⣿⣿⠀⠀⠀⠀⠀⠀⠀⠀⠀⠀⠀⠀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⠀⠀⠀⠀⠀⠀⠀⠀⠀⠀⠀⣿⣿⣿⣿⣿⣿⣿⣿⣿⣿⣿⣿⣿⣿⣿⣿⣿⣿⣿⣿⡿⢏⢕⢅⢕⢕⢕⢕⢕⢕⢕⢕⢕⢝⢟⢿⣿⣿⣿⣿⣿⣿⣿⣿⣿⣿⣿⣿⣿⣿⣿⣿⣿⣿⣿⣿⣿⣿⠀⠀⠀⠀⠀⠀⠀⠀⠀⠀⠀⠀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⠀⠀⠀⠀⠀⠀⠀⠀⠀⠀⠀⣿⣿⣿⣿⣿⣿⣿⣿⣿⣿⣿⣿⣿⣿⣿⣿⣿⣿⣿⡏⢱⢇⢕⢕⢕⢕⢕⠁⠁⠁⠐⢕⢕⢕⢑⢕⢝⢿⣿⣿⣿⣿⣿⣿⣿⣿⣿⣿⣿⣿⣿⣿⣿⣿⣿⣿⣿⣿⠀⠀⠀⠀⠀⠀⠀⠀⠀⠀⠀⠀</a:t>
            </a:r>
            <a:br/>
            <a:r>
              <a:t>⠀⠀⠀⠀⠀⠀⠀⠀⠀⠀⠀⣿⣿⣿⣿⣿⣿⣿⣿⣿⣿⣿⣿⣿⣿⣿⣿⣿⣿⣿⡗⢕⢕⢕⢕⢕⢕⢕⠔⠀⠀⢀⢔⠕⠐⠑⠀⠕⠕⢜⣿⣿⣿⣿⣿⣿⣿⣿⣿⣿⣿⣿⣿⣿⣿⣿⣿⣿⣿⠀⠀⠀⠀⠀⠀⠀⠀⠀⠀⠀⠀</a:t>
            </a:r>
            <a:br/>
            <a:r>
              <a:t>⠀⠀⠀⠀⠀⠀⠀⠀⠀⠀⠀⣿⣿⣿⣿⣿⣿⣿⣿⣿⣿⣿⣿⣿⣿⣿⣿⣿⣿⣿⢷⣵⣵⣵⣵⣕⡕⢕⢔⢕⢕⢅⢅⢄⢀⠀⠀⠀⠀⢐⢝⣿⣿⣿⣿⣿⣿⣿⣿⣿⣿⣿⣿⣿⣿⣿⣿⣿⣿⠀⠀⠀⠀⠀⠀⠀⠀⠀⠀⠀⠀</a:t>
            </a:r>
            <a:br/>
            <a:r>
              <a:t>⠀⠀⠀⠀⠀⠀⠀⠀⠀⠀⠀⣿⣿⣿⣿⣿⣿⣿⣿⣿⣿⣿⣿⣿⣿⣿⣿⣿⣿⣧⢕⣿⣿⣿⣿⣿⣿⣿⣿⣿⣿⣿⣿⣷⣕⢕⢀⠀⠀⢕⢱⣿⣿⣿⣿⣿⣿⣿⣿⣿⣿⣿⣿⣿⣿⣿⣿⣿⣿⠀⠀⠀⠀⠀⠀⠀⠀⠀⠀⠀⠀</a:t>
            </a:r>
            <a:br/>
            <a:r>
              <a:t>⠀⠀⠀⠀⠀⠀⠀⠀⠀⠀⠀⣿⣿⣿⣿⣿⣿⣿⣿⣿⣿⣿⣿⣿⣿⣿⣿⣿⣿⢕⣿⣿⣿⣿⣿⣿⣿⣿⣿⣿⣿⣿⣿⣿⡿⢕⢔⠀⠀⢔⣿⣿⣿⣿⣿⣿⣿⣿⣿⣿⣿⣿⣿⣿⣿⣿⣿⣿⣿⠀⠀⠀⠀⠀⠀⠀⠀⠀⠀⠀⠀</a:t>
            </a:r>
            <a:br/>
            <a:r>
              <a:t>⠀⠀⠀⠀⠀⠀⠀⠀⠀⠀⠀⣿⣿⣿⣿⣿⣿⣿⣿⣿⣿⣿⣿⣿⣿⣿⣿⣿⡿⢼⢿⢿⡿⢿⢿⣿⣿⣿⣿⣿⢿⢿⢿⡟⢕⢕⢕⠀⢔⢕⣿⣿⣿⣿⣿⣿⣿⣿⣿⣿⣿⣿⣿⣿⣿⣿⣿⣿⣿⠀⠀⠀⠀⠀⠀⠀⠀⠀⠀⠀⠀</a:t>
            </a:r>
            <a:br/>
            <a:r>
              <a:t>⠀⠀⠀⠀⠀⠀⠀⠀⠀⠀⠀⣿⣿⣿⣿⣿⣿⣿⣿⣿⣿⣿⣿⣿⣿⣿⣿⣿⣷⢕⢕⢕⠁⠁⠑⢜⢝⠑⠑⠁⠁⠁⠑⢕⢕⢕⢕⢕⢕⢕⣿⣿⣿⣿⣿⣿⣿⣿⣿⣿⣿⣿⣿⣿⣿⣿⣿⣿⣿⠀⠀⠀⠀⠀⠀⠀⠀⠀⠀⠀⠀</a:t>
            </a:r>
            <a:br/>
            <a:r>
              <a:t>⠀⠀⠀⠀⠀⠀⠀⠀⠀⠀⠀⣿⣿⣿⣿⣿⣿⣿⣿⣿⣿⣿⣿⣿⣿⣿⣿⣿⣿⡇⢕⢕⢕⢕⢕⣵⣷⢕⢔⢔⢔⢔⢔⢕⢕⢕⢕⢕⢕⣾⣿⣿⣿⣿⣿⣿⣿⣿⣿⣿⣿⣿⣿⣿⣿⣿⣿⣿⣿⠀⠀⠀⠀⠀⠀⠀⠀⠀⠀⠀⠀</a:t>
            </a:r>
            <a:br/>
            <a:r>
              <a:t>⠀⠀⠀⠀⠀⠀⠀⠀⠀⠀⠀⣿⣿⣿⣿⣿⣿⣿⣿⣿⣿⣿⣿⣿⣿⣿⣿⣿⣿⣿⣷⣵⣕⣵⣾⣿⣿⢕⢕⢕⢕⢕⢕⢱⣿⣷⡕⡕⣕⢻⣿⣿⣿⣿⣿⣿⣿⣿⣿⣿⣿⣿⣿⣿⣿⣿⣿⣿⣿⠀⠀⠀⠀⠀⠀⠀⠀⠀⠀⠀⠀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⠀⠀⠀⠀⠀⠀⠀⠀⠀⠀⠀⣿⣿⣿⣿⣿⣿⣿⣿⣿⣿⣿⣿⣿⣿⣿⣿⣿⣿⣿⣿⣿⣿⣿⣽⣿⣽⣻⣸⣿⣿⣿⣿⣿⣿⣿⣿⢕⢻⣸⣿⣿⣿⣿⣿⣿⣿⣿⣿⣿⣿⣿⣿⣿⣿⣿⣿⣿⣿⠀⠀⠀⠀⠀⠀⠀⠀⠀⠀⠀⠀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⠀⠀⠀⠀⠀⠀⠀⠀⠀⠀⠀⣿⣿⣿⣿⣿⣿⣿⣿⣿⣿⣿⣿⣿⣿⣿⣿⣿⣿⣿⣿⣿⣿⣿⣿⣿⣿⣿⣿⣿⣿⣿⣿⣿⣿⣿⣷⣷⣾⣿⣿⣿⣿⣿⣿⣿⣿⣿⣿⣿⣿⣿⣿⣿⣿⣿⣿⣿⣿⠀⠀⠀⠀⠀⠀⠀⠀⠀⠀⠀⠀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⠀⠀⠀⠀⠀⠀⠀⠀⠀⠀⠀⣿⣿⣿⣿⣿⣿⣿⣿⣿⣿⣿⣿⣿⣿⣿⣿⣿⣿⣿⣿⣿⣿⣵⣽⣟⣟⡏⣝⣿⣿⣿⣿⣿⣿⡞⣿⣿⣿⣿⣿⣿⣿⣿⣿⣿⣿⣿⣿⣿⣿⣿⣿⣿⣿⣿⣿⣿⣿⠀⠀⠀⠀⠀⠀⠀⠀⠀⠀⠀⠀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⠀⠀⠀⠀⠀⠀⠀⠀⠀⠀⠀⣿⣿⣿⣿⣿⣿⣿⣿⣿⣿⣿⣿⣿⣿⣿⣿⣿⣿⣿⣿⣿⡏⣿⣿⣿⣿⣿⣿⣿⣿⣿⣿⣿⢕⢱⣿⣿⣿⣿⣿⣿⣿⣿⣿⣿⣿⣿⣿⣿⣿⣿⣿⣿⣿⣿⣿⣿⣿⠀⠀⠀⠀⠀⠀⠀⠀⠀⠀⠀⠀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⠀⠀⠀⠀⠀⠀⠀⠀⠀⠀⠀⣿⣿⣿⣿⣿⣿⣿⣿⣿⣿⣿⣿⣿⣿⣿⣿⣿⣿⣿⣿⣿⡇⢿⣿⣿⣿⣿⣿⣿⣿⣿⣿⢇⣱⣾⣿⣿⣿⣿⣿⣿⣿⣿⣿⣿⣿⣿⣿⣿⣿⣿⣿⣿⣿⣿⣿⣿⣿⠀⠀⠀⠀⠀⠀⠀⠀⠀⠀⠀⠀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⠀⠀⠀⠀⠀⠀⠀⠀⠀⠀⠀⣿⣿⣿⣿⣿⣿⣿⣿⣿⣿⣿⣿⣿⣿⣿⣿⣿⣿⣿⣿⣿⣿⣼⣿⣿⣿⣿⣿⣿⣿⣿⣫⣾⣿⣿⣿⣿⣿⣿⣿⣿⣿⣿⣿⣿⣿⣿⣿⣿⣿⣿⣿⣿⣿⣿⣿⣿⣿⠀⠀⠀⠀⠀⠀⠀⠀⠀⠀⠀⠀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⠀⠀⠀⠀⠀⠀⠀⠀⠀⠀⠀⣿⣿⣿⣿⣿⣿⣿⣿⣿⣿⣿⣿⣿⣿⣿⣿⣿⣿⣿⣿⣿⣿⡿⢿⢿⢟⢟⢏⢟⠟⠟⢿⢿⣿⣿⣿⣿⣿⣿⣿⣿⣿⣿⣿⣿⣿⣿⣿⣿⣿⣿⣿⣿⣿⣿⣿⣿⣿⠀⠀⠀⠀⠀⠀⠀⠀⠀⠀⠀⠀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⠀⠀⠀⠀⠀⠀⠀⠀⠀⠀⠀⣿⣿⣿⣿⣿⣿⣿⣿⣿⣿⣿⣿⣿⣿⣿⣿⣿⣿⣿⣿⢿⢏⢕⢕⢕⢕⢕⢕⢕⢕⢕⢕⢕⢝⢟⢿⣿⣿⣿⣿⣿⣿⣿⣿⣿⣿⣿⣿⣿⣿⣿⣿⣿⣿⣿⣿⣿⣿⠀⠀⠀⠀⠀⠀⠀⠀⠀⠀⠀⠀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⠀⠀⠀⠀⠀⠀⠀⠀⠀⠀⠀⣿⣿⣿⣿⣿⣿⣿⣿⣿⣿⣿⣿⣿⣿⣿⣿⣿⣿⣿⡇⢱⢎⢕⢕⠕⢕⠕⢕⠀⠀⠀⢕⢕⢕⠕⢕⢝⢿⣿⣿⣿⣿⣿⣿⣿⣿⣿⣿⣿⣿⣿⣿⣿⣿⣿⣿⣿⣿⠀⠀⠀⠀⠀⠀⠀⠀⠀⠀⠀⠀</a:t>
            </a:r>
            <a:br/>
            <a:r>
              <a:t>⠀⠀⠀⠀⠀⠀⠀⠀⠀⠀⠀⣿⣿⣿⣿⣿⣿⣿⣿⣿⣿⣿⣿⣿⣿⣿⣿⣿⣿⣿⢇⢝⢕⢕⢕⢕⢕⢔⠕⠀⠀⢀⢄⠕⠐⠐⠄⠕⢕⢹⣿⣿⣿⣿⣿⣿⣿⣿⣿⣿⣿⣿⣿⣿⣿⣿⣿⣿⣿⠀⠀⠀⠀⠀⠀⠀⠀⠀⠀⠀⠀</a:t>
            </a:r>
            <a:br/>
            <a:r>
              <a:t>⠀⠀⠀⠀⠀⠀⠀⠀⠀⠀⠀⣿⣿⣿⣿⣿⣿⣿⣿⣿⣿⣿⣿⣿⣿⣿⣿⣿⣿⡿⢧⣵⣵⣵⣵⣵⣕⢕⢔⣕⡕⢕⢅⢄⢀⠀⠀⠀⠁⢕⢹⣿⣿⣿⣿⣿⣿⣿⣿⣿⣿⣿⣿⣿⣿⣿⣿⣿⣿⠀⠀⠀⠀⠀⠀⠀⠀⠀⠀⠀⠀</a:t>
            </a:r>
            <a:br/>
            <a:r>
              <a:t>⠀⠀⠀⠀⠀⠀⠀⠀⠀⠀⠀⣿⣿⣿⣿⣿⣿⣿⣿⣿⣿⣿⣿⣿⣿⣿⣿⣿⣿⡕⣱⣿⣿⣿⣿⣿⣿⣿⣿⣿⣿⣿⣿⣷⣕⢕⠀⠀⠄⢕⣼⣿⣿⣿⣿⣿⣿⣿⣿⣿⣿⣿⣿⣿⣿⣿⣿⣿⣿⠀⠀⠀⠀⠀⠀⠀⠀⠀⠀⠀⠀</a:t>
            </a:r>
            <a:br/>
            <a:r>
              <a:t>⠀⠀⠀⠀⠀⠀⠀⠀⠀⠀⠀⣿⣿⣿⣿⣿⣿⣿⣿⣿⣿⣿⣿⣿⣿⣿⣿⣿⣿⢕⣿⣿⣿⣿⣿⣿⣿⣿⣿⣿⣿⣿⣿⣿⣿⢕⢕⠀⠄⢕⣿⣿⣿⣿⣿⣿⣿⣿⣿⣿⣿⣿⣿⣿⣿⣿⣿⣿⣿⠀⠀⠀⠀⠀⠀⠀⠀⠀⠀⠀⠀</a:t>
            </a:r>
            <a:br/>
            <a:r>
              <a:t>⠀⠀⠀⠀⠀⠀⠀⠀⠀⠀⠀⣿⣿⣿⣿⣿⣿⣿⣿⣿⣿⣿⣿⣿⣿⣿⣿⣿⡿⢸⢿⢿⣿⡿⢿⣿⣿⣿⣿⣿⢿⢿⢿⡟⢏⢕⢕⢄⢕⢕⣿⣿⣿⣿⣿⣿⣿⣿⣿⣿⣿⣿⣿⣿⣿⣿⣿⣿⣿⠀⠀⠀⠀⠀⠀⠀⠀⠀⠀⠀⠀</a:t>
            </a:r>
            <a:br/>
            <a:r>
              <a:t>⠀⠀⠀⠀⠀⠀⠀⠀⠀⠀⠀⣿⣿⣿⣿⣿⣿⣿⣿⣿⣿⣿⣿⣿⣿⣿⣿⣿⣷⢕⢕⢕⠁⠁⠅⢕⢕⢕⠑⠁⠁⠁⠁⠐⢔⢕⢕⢕⢕⢸⣿⣿⣿⣿⣿⣿⣿⣿⣿⣿⣿⣿⣿⣿⣿⣿⣿⣿⣿⠀⠀⠀⠀⠀⠀⠀⠀⠀⠀⠀⠀</a:t>
            </a:r>
            <a:br/>
            <a:r>
              <a:t>⠀⠀⠀⠀⠀⠀⠀⠀⠀⠀⠀⣿⣿⣿⣿⣿⣿⣿⣿⣿⣿⣿⣿⣿⣿⣿⣿⣿⣿⣇⢕⢕⢕⢕⢔⣱⣿⡕⢔⢔⢔⢔⢔⢕⢕⡕⢕⢣⢕⣿⣿⣿⣿⣿⣿⣿⣿⣿⣿⣿⣿⣿⣿⣿⣿⣿⣿⣿⣿⠀⠀⠀⠀⠀⠀⠀⠀⠀⠀⠀⠀</a:t>
            </a:r>
            <a:br/>
            <a:r>
              <a:t>⠀⠀⠀⠀⠀⠀⠀⠀⠀⠀⠀⣿⣿⣿⣿⣿⣿⣿⣿⣿⣿⣿⣿⣿⣿⣿⣿⣿⣿⣿⣷⣵⣵⣵⣷⣿⣿⡇⢕⡕⢕⢕⢑⣱⣼⣿⡕⣕⣕⢻⣿⣿⣿⣿⣿⣿⣿⣿⣿⣿⣿⣿⣿⣿⣿⣿⣿⣿⣿⠀⠀⠀⠀⠀⠀⠀⠀⠀⠀⠀⠀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⠀⠀⠀⠀⠀⠀⠀⠀⠀⠀⠀⣿⣿⣿⣿⣿⣿⣿⣿⣿⣿⣿⣿⣿⣿⣿⣿⣿⣿⣿⣿⣿⣿⣿⣯⣿⣏⣹⣣⣿⣿⣿⣿⣿⣿⣿⣧⢕⢟⣼⣿⣿⣿⣿⣿⣿⣿⣿⣿⣿⣿⣿⣿⣿⣿⣿⣿⣿⣿⠀⠀⠀⠀⠀⠀⠀⠀⠀⠀⠀⠀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⠀⠀⠀⠀⠀⠀⠀⠀⠀⠀⠀⣿⣿⣿⣿⣿⣿⣿⣿⣿⣿⣿⣿⣿⣿⣿⣿⣿⣿⣿⣿⣿⣿⣿⣿⣿⣿⣿⣿⣿⣿⣿⣿⣿⣿⡿⣷⣷⣿⣿⣿⣿⣿⣿⣿⣿⣿⣿⣿⣿⣿⣿⣿⣿⣿⣿⣿⣿⣿⠀⠀⠀⠀⠀⠀⠀⠀⠀⠀⠀⠀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⠀⠀⠀⠀⠀⠀⠀⠀⠀⠀⠀⣿⣿⣿⣿⣿⣿⣿⣿⣿⣿⣿⣿⣿⣿⣿⣿⣿⣿⣿⣿⣿⣿⣧⣵⣽⣽⣝⣹⣿⣿⣿⣿⣿⣿⣾⣿⣿⣿⣿⣿⣿⣿⣿⣿⣿⣿⣿⣿⣿⣿⣿⣿⣿⣿⣿⣿⣿⣿⠀⠀⠀⠀⠀⠀⠀⠀⠀⠀⠀⠀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⠀⠀⠀⠀⠀⠀⠀⠀⠀⠀⠀⣿⣿⣿⣿⣿⣿⣿⣿⣿⣿⣿⣿⣿⣿⣿⣿⣿⣿⣿⣿⣿⣿⣿⣿⣿⣿⣿⣿⣿⣿⣿⣿⣿⡏⢹⣿⣿⣿⣿⣿⣿⣿⣿⣿⣿⣿⣿⣿⣿⣿⣿⣿⣿⣿⣿⣿⣿⣿⠀⠀⠀⠀⠀⠀⠀⠀⠀⠀⠀⠀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⠀⠀⠀⠀⠀⠀⠀⠀⠀⠀⠀⣿⣿⣿⣿⣿⣿⣿⣿⣿⣿⣿⣿⣿⣿⣿⣿⣿⣿⣿⣿⡿⢹⣿⣿⣿⣿⣿⣿⣿⣿⣿⣿⡿⢕⣸⣿⣿⣿⣿⣿⣿⣿⣿⣿⣿⣿⣿⣿⣿⣿⣿⣿⣿⣿⣿⣿⣿⣿⠀⠀⠀⠀⠀⠀⠀⠀⠀⠀⠀⠀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⠀⠀⠀⠀⠀⠀⠀⠀⠀⠀⠀⣿⣿⣿⣿⣿⣿⣿⣿⣿⣿⣿⣿⣿⣿⣿⣿⣿⣿⣿⣿⣧⢸⣿⣿⣿⣿⣿⣿⣿⣿⣿⡿⢇⣵⣿⣿⣿⣿⣿⣿⣿⣿⣿⣿⣿⣿⣿⣿⣿⣿⣿⣿⣿⣿⣿⣿⣿⣿⠀⠀⠀⠀⠀⠀⠀⠀⠀⠀⠀⠀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⠀⠀⠀⠀⠀⠀⠀⠀⠀⠀⠀⣿⣿⣿⣿⣿⣿⣿⣿⣿⣿⣿⣿⣿⣿⣿⣿⣿⣿⣿⣿⣿⣾⣿⣿⣿⣿⣿⣿⣿⣿⢟⣵⣿⣿⣿⣟⣿⣿⣿⣿⣿⣿⣿⣿⣿⣿⣿⣿⣿⣿⣿⣿⣿⣿⣿⣿⣿⣿⠀⠀⠀⠀⠀⠀⠀⠀⠀⠀⠀⠀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⠀⠀⠀⠀⠀⠀⠀⠀⠀⠀⠀⣿⣿⣿⣿⣿⣿⣿⣿⣿⣿⣿⣿⣿⣿⣿⣿⣿⣿⣿⣿⣿⣿⢿⢟⢟⢝⢝⢝⢝⢝⢟⢻⣿⣿⣿⣿⣿⣿⣿⣿⣿⣿⣿⣿⣿⣿⣿⣿⣿⣿⣿⣿⣿⣿⣿⣿⣿⣿⠀⠀⠀⠀⠀⠀⠀⠀⠀⠀⠀⠀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⠀⠀⠀⠀⠀⠀⠀⠀⠀⠀⠀⣿⣿⣿⣿⣿⣿⣿⣿⣿⣿⣿⣿⣿⣿⣿⣿⣿⣿⣿⡿⢟⣕⢕⢕⢕⢕⢕⢕⢕⢕⢕⢕⢕⢝⢻⢿⣿⣿⣿⣿⣿⣿⣿⣿⣿⣿⣿⣿⣿⣿⣿⣿⣿⣿⣿⣿⣿⣿⠀⠀⠀⠀⠀⠀⠀⠀⠀⠀⠀⠀</a:t>
            </a:r>
            <a:br/>
            <a:r>
              <a:t>⠀⠀⠀⠀⠀⠀⠀⠀⠀⠀⠀⣿⣿⣿⣿⣿⣿⣿⣿⣿⣿⣿⣿⣿⣿⣿⣿⣿⣿⡟⢕⡷⢜⢕⢕⢕⢑⢕⢅⠀⠀⠁⢕⢕⢕⢕⢕⢝⢿⣿⣿⣿⣿⣿⣿⣿⣿⣿⣿⣿⣿⣿⣿⣿⣿⣿⣿⣿⣿⠀⠀⠀⠀⠀⠀⠀⠀⠀⠀⠀⠀</a:t>
            </a:r>
            <a:br/>
            <a:r>
              <a:t>⠀⠀⠀⠀⠀⠀⠀⠀⠀⠀⠀⣿⣿⣿⣿⣿⣿⣿⣿⣿⣿⣿⣿⣿⣿⣿⣿⣿⢿⡿⢕⢕⢕⢕⢕⢔⢕⢕⢕⢀⢀⢄⢔⠕⠀⠀⠑⢕⠕⢿⣿⣿⣿⣿⣿⣿⣿⣿⣿⣿⣿⣿⣿⣿⣿⣿⣿⣿⣿⠀⠀⠀⠀⠀⠀⠀⠀⠀⠀⠀⠀</a:t>
            </a:r>
            <a:br/>
            <a:r>
              <a:t>⠀⠀⠀⠀⠀⠀⠀⠀⠀⠀⠀⣿⣿⣿⣿⣿⣿⣿⣿⣿⣿⣿⣿⣿⣿⣿⣿⣿⣿⢳⢇⣵⣵⣵⣧⣵⣕⣕⣕⣕⣕⣕⡔⢔⢀⠀⠀⠀⠅⢜⣿⣿⣿⣿⣿⣿⣿⣿⣿⣿⣿⣿⣿⣿⣿⣿⣿⣿⣿⠀⠀⠀⠀⠀⠀⠀⠀⠀⠀⠀⠀</a:t>
            </a:r>
            <a:br/>
            <a:r>
              <a:t>⠀⠀⠀⠀⠀⠀⠀⠀⠀⠀⠀⣿⣿⣿⣿⣿⣿⣿⣿⣿⣿⣿⣿⣿⣿⣿⣿⣿⣗⢕⣼⣿⣿⣿⣿⣿⣿⣿⣿⣿⣿⣿⣿⣷⡕⢕⠀⠀⠑⢸⣿⣿⣿⣿⣿⣿⣿⣿⣿⣿⣿⣿⣿⣿⣿⣿⣿⣿⣿⠀⠀⠀⠀⠀⠀⠀⠀⠀⠀⠀⠀</a:t>
            </a:r>
            <a:br/>
            <a:r>
              <a:t>⠀⠀⠀⠀⠀⠀⠀⠀⠀⠀⠀⣿⣿⣿⣿⣿⣿⣿⣿⣿⣿⣿⣿⣿⣿⣿⣿⣿⡇⢸⣿⣿⣿⣿⣿⣿⣿⣿⣿⣿⣿⣿⣿⣿⣟⢕⢕⠁⢅⢸⣿⣿⣿⣿⣿⣿⣿⣿⣿⣿⣿⣿⣿⣿⣿⣿⣿⣿⣿⠀⠀⠀⠀⠀⠀⠀⠀⠀⠀⠀⠀</a:t>
            </a:r>
            <a:br/>
            <a:r>
              <a:t>⠀⠀⠀⠀⠀⠀⠀⠀⠀⠀⠀⣿⣿⣿⣿⣿⣿⣿⣿⣿⣿⣿⣿⣿⣿⣿⣿⣿⡇⢼⢿⢟⣿⡿⢿⢿⣿⣿⢿⢿⢿⢿⢿⢯⢣⢕⢕⢔⢕⣸⣿⣿⣿⣿⣿⣿⣿⣿⣿⣿⣿⣿⣿⣿⣿⣿⣿⣿⣿⠀⠀⠀⠀⠀⠀⠀⠀⠀⠀⠀⠀</a:t>
            </a:r>
            <a:br/>
            <a:r>
              <a:t>⠀⠀⠀⠀⠀⠀⠀⠀⠀⠀⠀⣿⣿⣿⣿⣿⣿⣿⣿⣿⣿⣿⣿⣿⣿⣿⣿⣿⣷⢕⢕⢕⢀⠄⠅⢕⢕⢕⠁⠁⠁⠁⠁⢁⢔⢱⢕⢕⢕⣿⣿⣿⣿⣿⣿⣿⣿⣿⣿⣿⣿⣿⣿⣿⣿⣿⣿⣿⣿⠀⠀⠀⠀⠀⠀⠀⠀⠀⠀⠀⠀</a:t>
            </a:r>
            <a:br/>
            <a:r>
              <a:t>⠀⠀⠀⠀⠀⠀⠀⠀⠀⠀⠀⣿⣿⣿⣿⣿⣿⣿⣿⣿⣿⣿⣿⣿⣿⣿⣿⣿⣿⣕⢕⢕⢕⢕⢕⣱⣿⡕⢕⢕⢔⢔⢔⢐⢕⡕⢜⢇⣼⣿⣿⣿⣿⣿⣿⣿⣿⣿⣿⣿⣿⣿⣿⣿⣿⣿⣿⣿⣿⠀⠀⠀⠀⠀⠀⠀⠀⠀⠀⠀⠀</a:t>
            </a:r>
            <a:br/>
            <a:r>
              <a:t>⠀⠀⠀⠀⠀⠀⠀⠀⠀⠀⠀⣿⣿⣿⣿⣿⣿⣿⣿⣿⣿⣿⣿⣿⣿⣿⣿⣿⣿⣿⣷⣵⣵⣵⣾⣿⣿⣇⢱⣕⡕⢕⣕⣱⣾⣿⣕⢕⡝⣿⣿⣿⣿⣿⣿⣿⣿⣿⣿⣿⣿⣿⣿⣿⣿⣿⣿⣿⣿⠀⠀⠀⠀⠀⠀⠀⠀⠀⠀⠀⠀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⠀⠀⠀⠀⠀⠀⠀⠀⠀⠀⠀⣿⣿⣿⣿⣿⣿⣿⣿⣿⣿⣿⣿⣿⣿⣿⣿⣿⣿⣿⣿⣿⣿⣿⣯⣿⣯⣝⣷⣿⣿⣿⣿⣿⣿⣿⢇⢜⣧⣿⣿⣿⣿⣿⣿⣿⣿⣿⣿⣿⣿⣿⣿⣿⣿⣿⣿⣿⣿⠀⠀⠀⠀⠀⠀⠀⠀⠀⠀⠀⠀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⠀⠀⠀⠀⠀⠀⠀⠀⠀⠀⠀⣿⣿⣿⣿⣿⣿⣿⣿⣿⣿⣿⣿⣿⣿⣿⣿⣿⣿⣿⣿⣿⣿⣷⣵⣽⣽⣝⣽⣿⣿⣿⣿⣿⣿⣿⣿⣿⣿⣿⣿⣿⣿⣿⣿⣿⣿⣿⣿⣿⣿⣿⣿⣿⣿⣿⣿⣿⣿⠀⠀⠀⠀⠀⠀⠀⠀⠀⠀⠀⠀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⠀⠀⠀⠀⠀⠀⠀⠀⠀⠀⠀⣿⣿⣿⣿⣿⣿⣿⣿⣿⣿⣿⣿⣿⣿⣿⣿⣿⣿⣿⣿⢸⣿⣿⣿⣿⣿⣿⣿⣿⣿⣿⣿⡟⢕⣿⣿⣿⣿⣿⣿⣿⣿⣿⣿⣿⣿⣿⣿⣿⣿⣿⣿⣿⣿⣿⣿⣿⣿⠀⠀⠀⠀⠀⠀⠀⠀⠀⠀⠀⠀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⠀⠀⠀⠀⠀⠀⠀⠀⠀⠀⠀⣿⣿⣿⣿⣿⣿⣿⣿⣿⣿⣿⣿⣿⣿⣿⣿⣿⣿⣿⣿⢸⣿⣿⣿⣿⣿⣿⣿⣿⣿⣿⢟⣱⣾⣿⣿⣿⣿⣿⣿⣿⣿⣿⣿⣿⣿⣿⣿⣿⣿⣿⣿⣿⣿⣿⣿⣿⣿⠀⠀⠀⠀⠀⠀⠀⠀⠀⠀⠀⠀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⠀⠀⠀⠀⠀⠀⠀⠀⠀⠀⠀⣿⣿⣿⣿⣿⣿⣿⣿⣿⣿⣿⣿⣿⣿⣿⣿⣿⣿⣿⣿⣷⣿⣿⣿⣿⣿⣿⣿⣿⡿⣫⣾⣿⣿⣿⣿⣿⣿⣿⣿⣿⣿⣿⣿⣿⣿⣿⣿⣿⣿⣿⣿⣿⣿⣿⣿⣿⣿⠀⠀⠀⠀⠀⠀⠀⠀⠀⠀⠀⠀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⠀⠀⠀⠀⠀⠀⠀⠀⠀⠀⠀⣿⣿⣿⣿⣿⣿⣿⣿⣿⣿⣿⣿⣿⣿⣿⣿⣿⣿⣿⣿⣿⢟⢟⢟⢝⢝⢕⢝⢝⢝⢟⢻⣿⣿⣿⣿⣿⣿⣿⣿⣿⣿⣿⣿⣿⣿⣿⣿⣿⣿⣿⣿⣿⣿⣿⣿⣿⣿⠀⠀⠀⠀⠀⠀⠀⠀⠀⠀⠀⠀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⠀⠀⠀⠀⠀⠀⠀⠀⠀⠀⠀⣿⣿⣿⣿⣿⣿⣿⣿⣿⣿⣿⣿⣿⣿⣿⣿⣿⣿⡿⢏⢕⣕⡕⢕⢕⢕⢕⠕⠕⢕⢕⢕⢕⢝⢻⣿⣿⣿⣿⣿⣿⣿⣿⣿⣿⣿⣿⣿⣿⣿⣿⣿⣿⣿⣿⣿⣿⣿⠀⠀⠀⠀⠀⠀⠀⠀⠀⠀⠀⠀</a:t>
            </a:r>
            <a:br/>
            <a:r>
              <a:t>⠀⠀⠀⠀⠀⠀⠀⠀⠀⠀⠀⣿⣿⣿⣿⣿⣿⣿⣿⣿⣿⣿⣿⣿⣿⣿⣿⣿⡿⢕⢱⢎⢕⢕⢕⢕⢁⢕⠔⠀⠐⠁⢕⢕⢕⢕⢜⢻⣿⣿⣿⣿⣿⣿⣿⣿⣿⣿⣿⣿⣿⣿⣿⣿⣿⣿⣿⣿⣿⠀⠀⠀⠀⠀⠀⠀⠀⠀⠀⠀⠀</a:t>
            </a:r>
            <a:br/>
            <a:r>
              <a:t>⠀⠀⠀⠀⠀⠀⠀⠀⠀⠀⠀⣿⣿⣿⣿⣿⣿⣿⣿⣿⣿⣿⣿⣿⣿⣿⣿⣿⡽⢕⢕⢕⢕⢕⢕⢔⢕⢕⠁⢄⠄⢔⠕⠁⠀⠁⠑⢕⢹⣿⣿⣿⣿⣿⣿⣿⣿⣿⣿⣿⣿⣿⣿⣿⣿⣿⣿⣿⣿⠀⠀⠀⠀⠀⠀⠀⠀⠀⠀⠀⠀</a:t>
            </a:r>
            <a:br/>
            <a:r>
              <a:t>⠀⠀⠀⠀⠀⠀⠀⠀⠀⠀⠀⣿⣿⣿⣿⣿⣿⣿⣿⣿⣿⣿⣿⣿⣿⣿⣿⣿⢕⢗⣵⣷⣷⣷⣷⣧⣵⣱⣵⣵⣵⣵⣔⡕⢄⠀⠀⢔⢕⣿⣿⣿⣿⣿⣿⣿⣿⣿⣿⣿⣿⣿⣿⣿⣿⣿⣿⣿⣿⠀⠀⠀⠀⠀⠀⠀⠀⠀⠀⠀⠀</a:t>
            </a:r>
            <a:br/>
            <a:r>
              <a:t>⠀⠀⠀⠀⠀⠀⠀⠀⠀⠀⠀⣿⣿⣿⣿⣿⣿⣿⣿⣿⣿⣿⣿⣿⣿⣿⣿⣷⢕⣱⣿⣿⣿⣿⣿⣿⣿⣿⣿⣿⣿⣿⣿⣿⡕⢔⢀⠁⢸⣿⣿⣿⣿⣿⣿⣿⣿⣿⣿⣿⣿⣿⣿⣿⣿⣿⣿⣿⣿⠀⠀⠀⠀⠀⠀⠀⠀⠀⠀⠀⠀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⠀⠀⠀⠀⠀⠀⠀⠀⠀⠀⠀⣿⣿⣿⣿⣿⣿⣿⣿⣿⣿⣿⣿⣿⣿⣿⣿⡇⢕⣿⣿⣿⣿⣿⣿⣿⣿⣿⣿⣿⣿⣿⣿⣿⡇⢕⢄⢑⢸⣿⣿⣿⣿⣿⣿⣿⣿⣿⣿⣿⣿⣿⣿⣿⣿⣿⣿⣿⣿⠀⠀⠀⠀⠀⠀⠀⠀⠀⠀⠀⠀</a:t>
            </a:r>
            <a:br/>
            <a:r>
              <a:t>⠀⠀⠀⠀⠀⠀⠀⠀⠀⠀⠀⣿⣿⣿⣿⣿⣿⣿⣿⣿⣿⣿⣿⣿⣿⣿⣿⣇⢕⡛⢟⢻⢿⠟⢟⢿⢿⢿⢟⢟⢟⠟⢟⠗⠕⢕⢕⢕⢱⣿⣿⣿⣿⣿⣿⣿⣿⣿⣿⣿⣿⣿⣿⣿⣿⣿⣿⣿⣿⠀⠀⠀⠀⠀⠀⠀⠀⠀⠀⠀⠀</a:t>
            </a:r>
            <a:br/>
            <a:r>
              <a:t>⠀⠀⠀⠀⠀⠀⠀⠀⠀⠀⠀⣿⣿⣿⣿⣿⣿⣿⣿⣿⣿⣿⣿⣿⣿⣿⣿⣿⡇⢕⢕⢁⢐⠀⠀⢕⣕⢄⠀⠀⠀⠀⠀⢅⢅⢱⣕⢕⣾⣿⣿⣿⣿⣿⣿⣿⣿⣿⣿⣿⣿⣿⣿⣿⣿⣿⣿⣿⣿⠀⠀⠀⠀⠀⠀⠀⠀⠀⠀⠀⠀</a:t>
            </a:r>
            <a:br/>
            <a:r>
              <a:t>⠀⠀⠀⠀⠀⠀⠀⠀⠀⠀⠀⣿⣿⣿⣿⣿⣿⣿⣿⣿⣿⣿⣿⣿⣿⣿⣿⣿⣷⣇⢕⢕⢕⢕⢕⣼⣿⢕⢕⢕⢕⢕⢕⢀⣱⡕⢙⢸⣿⣿⣿⣿⣿⣿⣿⣿⣿⣿⣿⣿⣿⣿⣿⣿⣿⣿⣿⣿⣿⠀⠀⠀⠀⠀⠀⠀⠀⠀⠀⠀⠀</a:t>
            </a:r>
            <a:br/>
            <a:r>
              <a:t>⠀⠀⠀⠀⠀⠀⠀⠀⠀⠀⠀⣿⣿⣿⣿⣿⣿⣿⣿⣿⣿⣿⣿⣿⣿⣿⣿⣿⣿⣿⣷⣷⣷⣷⣿⣿⣿⣇⢱⣵⣕⣕⣵⣵⣿⣧⢱⣧⢹⣿⣿⣿⣿⣿⣿⣿⣿⣿⣿⣿⣿⣿⣿⣿⣿⣿⣿⣿⣿⠀⠀⠀⠀⠀⠀⠀⠀⠀⠀⠀⠀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⠀⠀⠀⠀⠀⠀⠀⠀⠀⠀⠀⣿⣿⣿⣿⣿⣿⣿⣿⣿⣿⣿⣿⣿⣿⣿⣿⣿⣿⣿⣿⣿⣿⣿⣷⣿⣷⣼⣵⣿⣿⣿⣿⣿⣿⡟⣕⣹⣿⣿⣿⣿⣿⣿⣿⣿⣿⣿⣿⣿⣿⣿⣿⣿⣿⣿⣿⣿⣿⠀⠀⠀⠀⠀⠀⠀⠀⠀⠀⠀⠀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⠀⠀⠀⠀⠀⠀⠀⠀⠀⠀⠀⣿⣿⣿⣿⣿⣿⣿⣿⣿⣿⣿⣿⣿⣿⣿⣿⣿⣿⣿⣿⣿⣿⣧⣕⣝⡝⢝⣸⣿⣿⣿⣿⣿⣿⣿⣿⣿⣿⣿⣿⣿⣿⣿⣿⣿⣿⣿⣿⣿⣿⣿⣿⣿⣿⣿⣿⣿⣿⠀⠀⠀⠀⠀⠀⠀⠀⠀⠀⠀⠀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⠀⠀⠀⠀⠀⠀⠀⠀⠀⠀⠀⣿⣿⣿⣿⣿⣿⣿⣿⣿⣿⣿⣿⣿⣿⣿⣿⣿⣿⣿⢝⣿⣿⣿⣿⣿⣿⣿⣿⣿⣿⣿⣿⢇⣿⣿⣿⣿⣿⣿⣿⣿⣿⣿⣿⣿⣿⣿⣿⣿⣿⣿⣿⣿⣿⣿⣿⣿⣿⠀⠀⠀⠀⠀⠀⠀⠀⠀⠀⠀⠀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⠀⠀⠀⠀⠀⠀⠀⠀⠀⠀⠀⣿⣿⣿⣿⣿⣿⣿⣿⣿⣿⣿⣿⣿⣿⣿⣿⣿⣿⣿⡕⣿⣿⣿⣿⣿⣿⣿⣿⣿⣿⡿⢇⣵⣿⣿⣿⣿⣿⣿⣿⣿⣿⣿⣿⣿⣿⣿⣿⣿⣿⣿⣿⣿⣿⣿⣿⣿⣿⠀⠀⠀⠀⠀⠀⠀⠀⠀⠀⠀⠀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⠀⠀⠀⠀⠀⠀⠀⠀⠀⠀⠀⣿⣿⣿⣿⣿⣿⣿⡇⢕⣽⣿⣿⣿⣿⣿⣿⣿⣿⣿⣿⣿⣿⣿⣿⣿⣿⣿⣿⣿⣿⣿⣿⣿⣿⣿⣿⣿⣿⣿⣿⣿⣿⣿⣿⣿⣿⣿⣿⣿⣿⣿⣿⣿⣿⣿⣿⣿⣿⠀⠀⠀⠀⠀⠀⠀⠀⠀⠀⠀⠀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⠀⠀⠀⠀⠀⠀⠀⠀⠀⠀⠀⣿⣿⣿⣿⣿⣿⣿⡇⢕⢸⣿⣿⣿⣿⣿⣿⣿⣿⣿⣿⣿⣿⣿⣿⢿⢟⢧⢜⢝⢟⣿⣿⣿⣿⣿⣿⣿⣿⣿⣿⣿⣿⣿⣿⣿⣿⣿⣿⣿⣿⣿⣿⣿⣿⣿⣿⣿⣿⠀⠀⠀⠀⠀⠀⠀⠀⠀⠀⠀⠀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⠀⠀⠀⠀⠀⠀⠀⠀⠀⠀⠀⣿⣿⣿⣿⣿⣿⣿⡇⢕⢸⣿⣿⣿⣿⣿⣿⣿⣿⣿⣿⣿⣿⣿⣷⣵⣷⣷⢇⢕⠕⢸⣿⣿⣿⣿⣿⣿⣿⣿⣿⣿⣿⣿⣿⣿⣿⣿⣿⣿⣿⣿⣿⣿⣿⣿⣿⣿⣿⠀⠀⠀⠀⠀⠀⠀⠀⠀⠀⠀⠀</a:t>
            </a:r>
            <a:br/>
            <a:r>
              <a:t>⠀⠀⠀⠀⠀⠀⠀⠀⠀⠀⠀⣿⣿⣿⣿⣿⣿⣿⡏⢕⢸⣿⣿⣿⣿⣿⣿⣿⣿⣿⣿⣿⣿⣿⣟⣏⢕⣷⣕⣱⣆⢕⣿⣿⣿⣿⣿⣿⣿⣿⣿⣿⣿⣿⣿⣿⣿⣿⣿⣿⣿⣿⣿⣿⣿⣿⣿⣿⣿⠀⠀⠀⠀⠀⠀⠀⠀⠀⠀⠀⠀</a:t>
            </a:r>
            <a:br/>
            <a:r>
              <a:t>⠀⠀⠀⠀⠀⠀⠀⠀⠀⠀⠀⣿⣿⣿⣿⣿⣿⣿⡏⢕⢸⣿⣿⣿⣿⣿⣿⣿⣿⣿⣿⣿⣿⣿⣿⣿⣿⣿⣿⣿⣧⣸⣿⣿⣿⣿⣿⣿⣿⣿⣿⣿⣿⣿⣿⣿⣿⣿⣿⣿⣿⣿⣿⣿⣿⣿⣿⣿⣿⠀⠀⠀⠀⠀⠀⠀⠀⠀⠀⠀⠀</a:t>
            </a:r>
            <a:br/>
            <a:r>
              <a:t>⠀⠀⠀⠀⠀⠀⠀⠀⠀⠀⠀⣿⣿⣿⣿⣿⣿⣿⣗⢕⢸⣿⣿⣿⣿⣿⣿⣿⣿⣿⣿⣿⣿⣿⣿⣿⣿⣿⣿⣿⣿⣿⣿⣿⣿⣿⣿⣿⣿⣿⣿⣿⣿⣿⣿⣿⣿⣿⣿⣿⣿⣿⣿⣿⣿⣿⣿⣿⣿⠀⠀⠀⠀⠀⠀⠀⠀⠀⠀⠀⠀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⠀⠀⠀⠀⠀⠀⠀⠀⠀⠀⠀⣿⣿⣿⣿⣿⣿⣿⣟⢕⢸⣿⣿⣿⣿⣿⣿⣿⣿⣿⣿⣿⣿⣿⣿⣿⣿⣿⣽⣿⣿⣿⣿⣿⣿⣿⣿⣿⣿⣿⣿⣿⣿⣿⣿⣿⣿⣿⣿⣿⣿⣿⣿⣿⣿⣿⣿⣿⣿⠀⠀⠀⠀⠀⠀⠀⠀⠀⠀⠀⠀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⠀⠀⠀⠀⠀⠀⠀⠀⠀⠀⠀⣿⣿⣿⣿⣿⣿⣿⣿⢔⢸⣿⣿⣿⣿⣿⣿⣿⣿⣿⣿⣿⣿⣿⣿⣿⣿⣿⣿⢿⢿⣿⣿⣿⣿⣿⣿⣿⣿⣿⣿⣿⣿⣿⣿⣿⣿⣿⣿⣿⣿⣿⣿⣿⣿⣿⣿⣿⣿⠀⠀⠀⠀⠀⠀⠀⠀⠀⠀⠀⠀</a:t>
            </a:r>
            <a:br/>
            <a:r>
              <a:t>⠀⠀⠀⠀⠀⠀⠀⠀⠀⠀⠀⣿⣿⣿⣿⣿⣿⣿⣟⠕⢸⣿⣿⣿⣿⣿⣿⣿⣿⣿⣿⣿⣿⣿⣿⣿⣝⣝⣽⡇⣕⣼⢵⣕⢱⣾⣿⣏⣷⣿⣿⣿⣿⣿⣿⣿⣿⣿⣿⣿⣿⣿⣿⣿⣿⣿⣿⣿⣿⠀⠀⠀⠀⠀⠀⠀⠀⠀⠀⠀⠀</a:t>
            </a:r>
            <a:br/>
            <a:r>
              <a:t>⠀⠀⠀⠀⠀⠀⠀⠀⠀⠀⠀⣿⣿⣿⣿⣿⣿⣿⣯⠕⢸⣿⣿⣿⣿⣿⣿⣿⣿⣿⣿⣿⣿⣿⣿⣿⣿⣿⡟⢼⣿⣿⣿⣷⣿⣿⣿⣿⣾⣿⣿⣿⣿⣿⣿⣿⣿⣿⣿⣿⣿⣿⣿⣿⣿⣿⣿⣿⣿⠀⠀⠀⠀⠀⠀⠀⠀⠀⠀⠀⠀</a:t>
            </a:r>
            <a:br/>
            <a:r>
              <a:t>⠀⠀⠀⠀⠀⠀⠀⠀⠀⠀⠀⣾⣿⣿⣿⣿⣿⣿⡇⢑⢸⣿⣿⣿⣿⣿⣿⣿⣿⣿⣿⣿⣿⣿⣿⣿⣿⣿⣿⣷⣮⣿⣿⢿⣿⣿⣿⣿⣿⣿⣿⣿⣿⣿⣿⣿⣿⣿⣿⣿⣿⣿⣿⣿⣿⣿⣿⣿⣿⠀⠀⠀⠀⠀⠀⠀⠀⠀⠀⠀⠀</a:t>
            </a:r>
            <a:br/>
            <a:r>
              <a:t>⠀⠀⠀⠀⠀⠀⠀⠀⠀⠀⠀⣿⣿⣿⣿⣿⣿⣿⡇⢑⢸⣿⣿⣿⣿⣿⣿⣿⣿⣿⣿⣿⣿⣿⣿⣿⣿⣿⣿⣿⣿⣿⣿⣾⣿⣿⣿⣿⣿⣿⣿⣿⣿⣿⣿⣿⣿⣿⣿⣿⣿⣿⣿⣿⣿⣿⣿⣿⣿⠀⠀⠀⠀⠀⠀⠀⠀⠀⠀⠀⠀</a:t>
            </a:r>
            <a:br/>
            <a:r>
              <a:t>⠀⠀⠀⠀⠀⠀⠀⠀⠀⠀⠀⠛⠛⠛⠛⠛⠛⠛⠃⠁⠘⠛⠛⠛⠛⠛⠛⠛⠛⠛⠛⠛⠛⠛⠛⠛⠛⠛⠛⠛⠛⠛⠙⠛⠛⠛⠛⠛⠛⠛⠛⠛⠛⠛⠛⠛⠛⠛⠛⠛⠛⠛⠛⠛⠛⠛⠛⠛⠛⠀⠀⠀⠀⠀⠀⠀⠀⠀⠀⠀⠀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⠀⠀⠀⠀⠀⠀⠀⠀⠀⠀⠀⣿⣿⣿⣿⣿⣿⣿⣿⣿⣿⣿⣿⣿⣿⣿⣿⣿⣿⣿⣿⣿⣿⡿⢿⢿⢿⢿⢿⢿⣿⣿⣿⣿⣿⣿⣿⣿⣿⣿⣿⣿⣿⣿⣿⣿⣿⣿⣿⣿⣿⣿⣿⣿⣿⣿⣿⣿⣿⠀⠀⠀⠀⠀⠀⠀⠀⠀⠀⠀⠀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⠀⠀⠀⠀⠀⠀⠀⠀⠀⠀⠀⣿⣿⣿⣿⣿⣿⣿⣿⣿⣿⣿⣿⣿⣿⣿⣿⣿⣿⡿⢏⢕⢕⢕⢕⢕⢕⢕⢕⢕⢕⢝⢟⣿⣿⣿⣿⣿⣿⣿⣿⣿⣿⣿⣿⣿⣿⣿⣿⣿⣿⣿⣿⣿⣿⣿⣿⣿⣿⠀⠀⠀⠀⠀⠀⠀⠀⠀⠀⠀⠀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⠀⠀⠀⠀⠀⠀⠀⠀⠀⠀⠀⣿⣿⣿⣿⣿⣿⣿⣿⣿⣿⣿⣿⣿⣿⣿⣿⢟⢕⣕⢜⢗⢕⢕⢕⠕⢕⢁⠑⠑⠕⢕⢕⢕⢝⢿⣿⣿⣿⣿⣿⣿⣿⣿⣿⣿⣿⣿⣿⣿⣿⣿⣿⣿⣿⣿⣿⣿⣿⠀⠀⠀⠀⠀⠀⠀⠀⠀⠀⠀⠀</a:t>
            </a:r>
            <a:br/>
            <a:r>
              <a:t>⠀⠀⠀⠀⠀⠀⠀⠀⠀⠀⠀⣿⣿⣿⣿⣿⣿⣿⣿⣿⣿⣿⣿⣿⣿⣿⣿⡱⢕⢜⢕⢕⢕⢕⢕⢕⢕⠕⠀⠀⢀⢕⠕⠑⢕⢕⢹⣿⣿⣿⣿⣿⣿⣿⣿⣿⣿⣿⣿⣿⣿⣿⣿⣿⣿⣿⣿⣿⣿⠀⠀⠀⠀⠀⠀⠀⠀⠀⠀⠀⠀</a:t>
            </a:r>
            <a:br/>
            <a:r>
              <a:t>⠀⠀⠀⠀⠀⠀⠀⠀⠀⠀⠀⣿⣿⣿⣿⣿⣿⣿⣿⣿⣿⣿⣿⣿⣿⣏⢕⡏⢕⢕⣕⣕⣕⣕⡕⢕⢕⢄⢕⢕⢕⢅⢄⠀⠀⢑⢕⣿⣿⣿⣿⣿⣿⣿⣿⣿⣿⣿⣿⣿⣿⣿⣿⣿⣿⣿⣿⣿⣿⠀⠀⠀⠀⠀⠀⠀⠀⠀⠀⠀⠀</a:t>
            </a:r>
            <a:br/>
            <a:r>
              <a:t>⠀⠀⠀⠀⠀⠀⠀⠀⠀⠀⠀⣿⣿⣿⣿⣿⣿⣿⣿⣿⣿⣿⣿⣿⣿⣿⢕⢕⢱⣿⣿⣿⣿⣿⣿⣿⣾⣿⣿⣿⣿⣿⣵⢕⠐⠑⢕⣿⣿⣿⣿⣿⣿⣿⣿⣿⣿⣿⣿⣿⣿⣿⣿⣿⣿⣿⣿⣿⣿⠀⠀⠀⠀⠀⠀⠀⠀⠀⠀⠀⠀</a:t>
            </a:r>
            <a:br/>
            <a:r>
              <a:t>⠀⠀⠀⠀⠀⠀⠀⠀⠀⠀⠀⣿⣿⣿⣿⣿⣿⣿⣿⣿⣿⣿⣿⣿⣿⣿⢕⢱⣿⣿⣿⣿⣿⣿⣿⣿⣿⣿⣿⣿⣿⣿⣿⢕⢕⠕⢕⣿⣿⣿⣿⣿⣿⣿⣿⣿⣿⣿⣿⣿⣿⣿⣿⣿⣿⣿⣿⣿⣿⠀⠀⠀⠀⠀⠀⠀⠀⠀⠀⠀⠀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⠀⠀⠀⠀⠀⠀⠀⠀⠀⠀⠀⣿⣿⣿⣿⣿⣿⣿⣿⣿⣿⣿⣿⣿⣿⣿⢕⢸⣿⣿⣿⣿⣿⣿⣿⣿⣿⣿⣿⣿⣿⣿⡿⢇⢕⢔⢕⣿⣿⣿⣿⣿⣿⣿⣿⣿⣿⣿⣿⣿⣿⣿⣿⣿⣿⣿⣿⣿⣿⠀⠀⠀⠀⠀⠀⠀⠀⠀⠀⠀⠀</a:t>
            </a:r>
            <a:br/>
            <a:r>
              <a:t>⠀⠀⠀⠀⠀⠀⠀⠀⠀⠀⠀⣿⣿⣿⣿⣿⣿⣿⣿⣿⣿⣿⣿⣿⣿⣿⡕⣗⢇⢕⢘⠃⠁⠑⢝⢝⢝⠑⠑⠑⠁⠑⠑⢕⢱⢕⢱⣿⣿⣿⣿⣿⣿⣿⣿⣿⣿⣿⣿⣿⣿⣿⣿⣿⣿⣿⣿⣿⣿⠀⠀⠀⠀⠀⠀⠀⠀⠀⠀⠀⠀</a:t>
            </a:r>
            <a:br/>
            <a:r>
              <a:t>⠀⠀⠀⠀⠀⠀⠀⠀⠀⠀⠀⣿⣿⣿⣿⣿⣿⣿⣿⣿⣿⣿⣿⣿⣿⣿⣷⣣⡕⢕⢔⢄⢄⢄⢕⣷⡕⢄⢄⢄⢄⢀⠀⢕⢜⢇⣿⣿⣿⣿⣿⣿⣿⣿⣿⣿⣿⣿⣿⣿⣿⣿⣿⣿⣿⣿⣿⣿⣿⠀⠀⠀⠀⠀⠀⠀⠀⠀⠀⠀⠀</a:t>
            </a:r>
            <a:br/>
            <a:r>
              <a:t>⠀⠀⠀⠀⠀⠀⠀⠀⠀⠀⠀⣿⣿⣿⣿⣿⣿⣿⣿⣿⣿⣿⣿⣿⣿⣿⣿⣿⣷⣕⡕⢕⢕⣵⣿⣿⣧⢕⢕⢕⢕⢕⢔⣼⡇⣱⡟⣿⣿⣿⣿⣿⣿⣿⣿⣿⣿⣿⣿⣿⣿⣿⣿⣿⣿⣿⣿⣿⣿⠀⠀⠀⠀⠀⠀⠀⠀⠀⠀⠀⠀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⠀⠀⠀⠀⠀⠀⠀⠀⠀⠀⠀⣿⣿⣿⣿⣿⣿⣿⣿⣿⣿⣿⣿⣿⣿⣿⣿⣿⣿⣿⣿⣿⣿⣿⣻⣿⡟⣷⣿⣿⣿⣿⣿⣿⡇⢜⣧⣿⣿⣿⣿⣿⣿⣿⣿⣿⣿⣿⣿⣿⣿⣿⣿⣿⣿⣿⣿⣿⣿⠀⠀⠀⠀⠀⠀⠀⠀⠀⠀⠀⠀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⠀⠀⠀⠀⠀⠀⠀⠀⠀⠀⠀⣿⣿⣿⣿⣿⣿⣿⣿⣿⣿⣿⣿⣿⣿⣿⣿⣿⣿⣿⣿⣿⣿⣿⣿⣿⣿⣿⣿⣿⣿⣿⣿⣿⣧⣷⣿⣿⣿⣿⣿⣿⣿⣿⣿⣿⣿⣿⣿⣿⣿⣿⣿⣿⣿⣿⣿⣿⣿⠀⠀⠀⠀⠀⠀⠀⠀⠀⠀⠀⠀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⠀⠀⠀⠀⠀⠀⠀⠀⠀⠀⠀⣿⣿⣿⣿⣿⣿⣿⣿⣿⣿⣿⣿⣿⣿⣿⣿⣿⣿⣿⣿⣿⣟⣟⡻⢿⢟⢟⢿⣿⣿⣿⣿⣿⣿⣿⣿⣿⣿⣿⣿⣿⣿⣿⣿⣿⣿⣿⣿⣿⣿⣿⣿⣿⣿⣿⣿⣿⣿⠀⠀⠀⠀⠀⠀⠀⠀⠀⠀⠀⠀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⠀⠀⠀⠀⠀⠀⠀⠀⠀⠀⠀⣿⣿⣿⣿⣿⣿⣿⣿⣿⣿⣿⣿⣿⣿⣿⣿⣿⡟⣿⣿⣿⣿⣿⣿⣿⣿⣿⣿⣿⣿⣿⢹⣿⣿⣿⣿⣿⣿⣿⣿⣿⣿⣿⣿⣿⣿⣿⣿⣿⣿⣿⣿⣿⣿⣿⣿⣿⣿⠀⠀⠀⠀⠀⠀⠀⠀⠀⠀⠀⠀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⠀⠀⠀⠀⠀⠀⠀⠀⠀⠀⠀⣿⣿⣿⣿⣿⣿⣿⣿⣿⣿⣿⣿⣿⣿⣿⣿⣿⡇⣿⣿⣿⣿⣿⣿⣿⣿⣿⣿⣿⣿⢏⣸⣿⣿⣿⣿⣿⣿⣿⣿⣿⣿⣿⣿⣿⣿⣿⣿⣿⣿⣿⣿⣿⣿⣿⣿⣿⣿⠀⠀⠀⠀⠀⠀⠀⠀⠀⠀⠀⠀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⠀⠀⠀⠀⠀⠀⠀⠀⠀⠀⠀⣿⣿⣿⣿⣿⣿⣿⣿⣿⣿⣿⣿⣿⣿⣿⣿⣿⣷⣻⣿⣿⣿⣿⣿⣿⣿⣿⣿⡿⣏⣾⣿⣿⣿⣿⣿⣿⣿⣿⣿⣿⣿⣿⣿⣿⣿⣿⣿⣿⣿⣿⣿⣿⣿⣿⣿⣿⣿⠀⠀⠀⠀⠀⠀⠀⠀⠀⠀⠀⠀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⠀⠀⠀⠀⠀⠀⠀⠀⠀⠀⠀⣿⣿⣿⣿⣿⣿⣿⣿⣿⣿⣿⣿⣿⣿⣿⣿⣿⣿⡿⢟⢟⢏⢝⢝⢕⢝⢝⢝⢟⢿⢿⣿⣿⣿⣿⣿⣿⣿⣿⣿⣿⣿⣿⣿⣿⣿⣿⣿⣿⣿⣿⣿⣿⣿⣿⣿⣿⣿⠀⠀⠀⠀⠀⠀⠀⠀⠀⠀⠀⠀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⠀⠀⠀⠀⠀⠀⠀⠀⠀⠀⠀⣿⣿⣿⣿⣿⣿⣿⣿⣿⣿⣿⣿⣿⣿⣿⣿⢿⢏⢕⣵⢕⢕⢕⢕⢕⠕⢕⢕⢜⢕⢕⢝⢿⣿⣿⣿⣿⣿⣿⣿⣿⣿⣿⣿⣿⣿⣿⣿⣿⣿⣿⣿⣿⣿⣿⣿⣿⣿⠀⠀⠀⠀⠀⠀⠀⠀⠀⠀⠀⠀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⠀⠀⠀⠀⠀⠀⠀⠀⠀⠀⠀⣿⣿⣿⣿⣿⣿⣿⣿⣿⣿⣿⣿⣿⣿⣿⢕⢕⢸⢕⢕⢕⢑⢑⢕⢑⢕⠀⠀⠁⢕⢕⢕⢕⢝⢻⣿⣿⣿⣿⣿⣿⣿⣿⣿⣿⣿⣿⣿⣿⣿⣿⣿⣿⣿⣿⣿⣿⣿⠀⠀⠀⠀⠀⠀⠀⠀⠀⠀⠀⠀</a:t>
            </a:r>
            <a:br/>
            <a:r>
              <a:t>⠀⠀⠀⠀⠀⠀⠀⠀⠀⠀⠀⣿⣿⣿⣿⣿⣿⣿⣿⣿⣿⣿⣿⣿⡿⢝⡣⢕⢕⢕⢕⢕⢕⢕⢕⢕⢕⢀⢄⢔⢕⠑⠁⠑⢕⢕⢿⣿⣿⣿⣿⣿⣿⣿⣿⣿⣿⣿⣿⣿⣿⣿⣿⣿⣿⣿⣿⣿⣿⠀⠀⠀⠀⠀⠀⠀⠀⠀⠀⠀⠀</a:t>
            </a:r>
            <a:br/>
            <a:r>
              <a:t>⠀⠀⠀⠀⠀⠀⠀⠀⠀⠀⠀⣿⣿⣿⣿⣿⣿⣿⣿⣿⣿⣿⣿⣿⣿⡕⢕⢕⣵⣷⣷⣷⣷⣷⣵⣵⣵⣵⣵⣵⣱⡔⢄⠀⢀⢕⣸⣿⣿⣿⣿⣿⣿⣿⣿⣿⣿⣿⣿⣿⣿⣿⣿⣿⣿⣿⣿⣿⣿⠀⠀⠀⠀⠀⠀⠀⠀⠀⠀⠀⠀</a:t>
            </a:r>
            <a:br/>
            <a:r>
              <a:t>⠀⠀⠀⠀⠀⠀⠀⠀⠀⠀⠀⣿⣿⣿⣿⣿⣿⣿⣿⣿⣿⣿⣿⣿⣿⢕⢕⣵⣿⣿⣿⣿⣿⣿⣿⣿⣿⣿⣿⣿⣿⣿⡇⢔⠄⢕⢻⣿⣿⣿⣿⣿⣿⣿⣿⣿⣿⣿⣿⣿⣿⣿⣿⣿⣿⣿⣿⣿⣿⠀⠀⠀⠀⠀⠀⠀⠀⠀⠀⠀⠀</a:t>
            </a:r>
            <a:br/>
            <a:r>
              <a:t>⠀⠀⠀⠀⠀⠀⠀⠀⠀⠀⠀⣿⣿⣿⣿⣿⣿⣿⣿⣿⣿⣿⣿⣿⣿⢕⢱⣿⣿⣿⣿⣿⣿⣿⣿⣿⣿⣿⣿⣿⣿⣿⣷⢕⢔⢕⢺⣿⣿⣿⣿⣿⣿⣿⣿⣿⣿⣿⣿⣿⣿⣿⣿⣿⣿⣿⣿⣿⣿⠀⠀⠀⠀⠀⠀⠀⠀⠀⠀⠀⠀</a:t>
            </a:r>
            <a:br/>
            <a:r>
              <a:t>⠀⠀⠀⠀⠀⠀⠀⠀⠀⠀⠀⣿⣿⣿⣿⣿⣿⣿⣿⣿⣿⣿⣿⣿⣿⢕⡜⡿⢟⢟⡟⢟⢻⢿⢿⡿⢿⢟⢟⢟⢟⢟⢏⢕⢕⢕⣾⣿⣿⣿⣿⣿⣿⣿⣿⣿⣿⣿⣿⣿⣿⣿⣿⣿⣿⣿⣿⣿⣿⠀⠀⠀⠀⠀⠀⠀⠀⠀⠀⠀⠀</a:t>
            </a:r>
            <a:br/>
            <a:r>
              <a:t>⠀⠀⠀⠀⠀⠀⠀⠀⠀⠀⠀⣿⣿⣿⣿⣿⣿⣿⣿⣿⣿⣿⣿⣿⣿⣇⡟⢕⢕⢑⢐⠀⠀⠑⢕⡕⠀⠀⠀⠀⠀⠀⠁⢜⣇⣱⣿⣿⣿⣿⣿⣿⣿⣿⣿⣿⣿⣿⣿⣿⣿⣿⣿⣿⣿⣿⣿⣿⣿⠀⠀⠀⠀⠀⠀⠀⠀⠀⠀⠀⠀</a:t>
            </a:r>
            <a:br/>
            <a:r>
              <a:t>⠀⠀⠀⠀⠀⠀⠀⠀⠀⠀⠀⣿⣿⣿⣿⣿⣿⣿⣿⣿⣿⣿⣿⣿⣿⣿⣳⣧⢕⢕⢕⢕⢕⣱⣿⣿⢕⢕⢕⢕⢕⢀⢔⡕⢜⢿⣿⣿⣿⣿⣿⣿⣿⣿⣿⣿⣿⣿⣿⣿⣿⣿⣿⣿⣿⣿⣿⣿⣿⠀⠀⠀⠀⠀⠀⠀⠀⠀⠀⠀⠀</a:t>
            </a:r>
            <a:br/>
            <a:r>
              <a:t>⠀⠀⠀⠀⠀⠀⠀⠀⠀⠀⠀⣿⣿⣿⣿⣿⣿⣿⣿⣿⣿⣿⣿⣿⣿⣿⣿⣿⣷⣧⣵⣵⣾⣿⣿⣿⣕⢵⣕⣱⣕⣵⣾⣿⢸⡇⣿⣿⣿⣿⣿⣿⣿⣿⣿⣿⣿⣿⣿⣿⣿⣿⣿⣿⣿⣿⣿⣿⣿⠀⠀⠀⠀⠀⠀⠀⠀⠀⠀⠀⠀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⠀⠀⠀⠀⠀⠀⠀⠀⠀⠀⠀⣿⣿⣿⣿⣿⣿⣿⣿⣿⣿⣿⣿⣿⣿⣿⣿⣿⣿⣿⣿⣿⣿⣷⣿⣧⣹⣿⣿⣿⣿⣿⣿⣿⣕⣿⣿⣿⣿⣿⣿⣿⣿⣿⣿⣿⣿⣿⣿⣿⣿⣿⣿⣿⣿⣿⣿⣿⣿⠀⠀⠀⠀⠀⠀⠀⠀⠀⠀⠀⠀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⠀⠀⠀⠀⠀⠀⠀⠀⠀⠀⠀⣿⣿⣿⣿⣿⣿⣿⣿⣿⣿⣿⣿⣿⣿⣿⣿⣿⣿⣿⣿⣿⣷⣼⣽⣵⣵⣽⣿⣿⣿⣿⣿⣿⣿⣿⣿⣿⣿⣿⣿⣿⣿⣿⣿⣿⣿⣿⣿⣿⣿⣿⣿⣿⣿⣿⣿⣿⣿⠀⠀⠀⠀⠀⠀⠀⠀⠀⠀⠀⠀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⠀⠀⠀⠀⠀⠀⠀⠀⠀⠀⠀⣿⣿⣿⣿⣿⣿⣿⣿⣿⣿⣿⣿⣿⣿⣿⣿⡟⢹⣿⣿⣿⣿⣿⣿⣿⣿⣿⣿⣿⣿⢇⣿⣿⣿⣿⣿⣿⣿⣿⣿⣿⣿⣿⣿⣿⣿⣿⣿⣿⣿⣿⣿⣿⣿⣿⣿⣿⣿⠀⠀⠀⠀⠀⠀⠀⠀⠀⠀⠀⠀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⠀⠀⠀⠀⠀⠀⠀⠀⠀⠀⠀⣿⣿⣿⣿⣿⣿⣿⣿⣿⣿⣿⣿⣿⣿⣿⣿⣷⢸⣿⣿⣿⣿⣿⣿⣿⣿⣿⣿⣿⢏⣼⣿⣿⣿⣿⣿⣿⣿⣿⣿⣿⣿⣿⣿⣿⣿⣿⣿⣿⣿⣿⣿⣿⣿⣿⣿⣿⣿⠀⠀⠀⠀⠀⠀⠀⠀⠀⠀⠀⠀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⠀⠀⠀⠀⠀⠀⠀⠀⠀⠀⠀⠛⠛⠛⠛⠛⠛⠛⠛⠛⠛⠛⠛⠛⠛⠛⠛⠛⠛⠛⠛⠚⠛⠛⠛⠛⠛⠛⠛⠛⠛⠛⠛⠛⠛⠛⠛⠛⠛⠛⠛⠛⠛⠛⠛⠛⠛⠛⠛⠛⠛⠛⠛⠛⠛⠛⠛⠛⠛⠀⠀⠀⠀⠀⠀⠀⠀⠀⠀⠀⠀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⠀⠀⠀⠀⠀⠀⠀⠀⠀⠀⠀⣿⣿⣿⣿⣿⣿⣿⣿⣿⣿⣿⣿⣿⣿⣿⣿⣿⣿⣿⣿⡿⢿⢻⢟⢟⢿⢿⢿⣿⣿⣿⣿⣿⣿⣿⣿⣿⣿⣿⣿⣿⣿⣿⣿⣿⣿⣿⣿⣿⣿⣿⣿⣿⣿⣿⣿⣿⣿⠀⠀⠀⠀⠀⠀⠀⠀⠀⠀⠀⠀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⠀⠀⠀⠀⠀⠀⠀⠀⠀⠀⠀⣿⣿⣿⣿⣿⣿⣿⣿⣿⣿⣿⣿⣿⣿⣿⣿⡿⢟⢕⢕⢕⢕⢕⢕⢕⢕⢕⢕⢕⢝⢻⣿⣿⣿⣿⣿⣿⣿⣿⣿⣿⣿⣿⣿⣿⣿⣿⣿⣿⣿⣿⣿⣿⣿⣿⣿⣿⣿⠀⠀⠀⠀⠀⠀⠀⠀⠀⠀⠀⠀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⠀⠀⠀⠀⠀⠀⠀⠀⠀⠀⠀⣿⣿⣿⣿⣿⣿⣿⣿⣿⣿⣿⣿⣿⣿⡟⢝⢕⡕⢇⢇⢕⢕⢕⢕⢕⠁⠑⠑⢕⢕⢕⢜⢻⣿⣿⣿⣿⣿⣿⣿⣿⣿⣿⣿⣿⣿⣿⣿⣿⣿⣿⣿⣿⣿⣿⣿⣿⣿⠀⠀⠀⠀⠀⠀⠀⠀⠀⠀⠀⠀</a:t>
            </a:r>
            <a:br/>
            <a:r>
              <a:t>⠀⠀⠀⠀⠀⠀⠀⠀⠀⠀⠀⣿⣿⣿⣿⣿⣿⣿⣿⣿⣿⣿⣿⣿⡿⢇⢕⢕⢕⢕⢕⢕⢕⢕⢕⢕⠀⠀⠀⢅⢕⠕⠕⢕⢕⢹⣿⣿⣿⣿⣿⣿⣿⣿⣿⣿⣿⣿⣿⣿⣿⣿⣿⣿⣿⣿⣿⣿⣿⠀⠀⠀⠀⠀⠀⠀⠀⠀⠀⠀⠀</a:t>
            </a:r>
            <a:br/>
            <a:r>
              <a:t>⠀⠀⠀⠀⠀⠀⠀⠀⠀⠀⠀⣿⣿⣿⣿⣿⣿⣿⣿⣿⣿⣿⣿⣿⡕⢜⡕⢕⣕⣕⣕⣕⣕⢕⢕⢅⢕⢕⢕⢕⢀⢀⠀⠁⢕⢜⣿⣿⣿⣿⣿⣿⣿⣿⣿⣿⣿⣿⣿⣿⣿⣿⣿⣿⣿⣿⣿⣿⣿⠀⠀⠀⠀⠀⠀⠀⠀⠀⠀⠀⠀</a:t>
            </a:r>
            <a:br/>
            <a:r>
              <a:t>⠀⠀⠀⠀⠀⠀⠀⠀⠀⠀⠀⣿⣿⣿⣿⣿⣿⣿⣿⣿⣿⣿⣿⣿⡇⢕⢕⣾⣿⣿⣿⣿⣿⣿⣷⣿⣿⣿⣿⣷⣷⣕⢔⠀⠔⢱⣿⣿⣿⣿⣿⣿⣿⣿⣿⣿⣿⣿⣿⣿⣿⣿⣿⣿⣿⣿⣿⣿⣿⠀⠀⠀⠀⠀⠀⠀⠀⠀⠀⠀⠀</a:t>
            </a:r>
            <a:br/>
            <a:r>
              <a:t>⠀⠀⠀⠀⠀⠀⠀⠀⠀⠀⠀⣿⣿⣿⣿⣿⣿⣿⣿⣿⣿⣿⣿⣿⡇⢕⣼⣿⣿⣿⣿⣿⣿⣿⣿⣿⣿⣿⣿⣿⣿⣿⢕⢄⢔⢕⣿⣿⣿⣿⣿⣿⣿⣿⣿⣿⣿⣿⣿⣿⣿⣿⣿⣿⣿⣿⣿⣿⣿⠀⠀⠀⠀⠀⠀⠀⠀⠀⠀⠀⠀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⠀⠀⠀⠀⠀⠀⠀⠀⠀⠀⠀⣿⣿⣿⣿⣿⣿⣿⣿⣿⣿⣿⣿⣿⡇⢕⣿⣿⣿⣿⣿⣿⣿⣿⣿⣿⣿⣿⣿⣿⣿⣿⢕⢕⢕⢕⣿⣿⣿⣿⣿⣿⣿⣿⣿⣿⣿⣿⣿⣿⣿⣿⣿⣿⣿⣿⣿⣿⣿⠀⠀⠀⠀⠀⠀⠀⠀⠀⠀⠀⠀</a:t>
            </a:r>
            <a:br/>
            <a:r>
              <a:t>⠀⠀⠀⠀⠀⠀⠀⠀⠀⠀⠀⣿⣿⣿⣿⣿⣿⣿⣿⣿⣿⣿⣿⣿⣇⣱⢏⢕⢕⢙⠙⠙⢝⢟⢟⠝⠝⠑⠑⠑⠑⢕⢕⡕⢕⣸⣿⣿⣿⣿⣿⣿⣿⣿⣿⣿⣿⣿⣿⣿⣿⣿⣿⣿⣿⣿⣿⣿⣿⠀⠀⠀⠀⠀⠀⠀⠀⠀⠀⠀⠀</a:t>
            </a:r>
            <a:br/>
            <a:r>
              <a:t>⠀⠀⠀⠀⠀⠀⠀⠀⠀⠀⠀⣿⣿⣿⣿⣿⣿⣿⣿⣿⣿⣿⣿⣿⣿⣏⡕⢕⢕⢔⢄⢅⢕⣵⣧⢔⢄⢄⢄⢄⢅⢕⢕⢹⣵⣿⣿⣿⣿⣿⣿⣿⣿⣿⣿⣿⣿⣿⣿⣿⣿⣿⣿⣿⣿⣿⣿⣿⣿⠀⠀⠀⠀⠀⠀⠀⠀⠀⠀⠀⠀</a:t>
            </a:r>
            <a:br/>
            <a:r>
              <a:t>⠀⠀⠀⠀⠀⠀⠀⠀⠀⠀⠀⣿⣿⣿⣿⣿⣿⣿⣿⣿⣿⣿⣿⣿⣿⣿⣿⣵⡕⢕⢕⣱⣾⣿⣿⣕⢕⢕⢕⠕⢕⣱⣿⢕⢜⢻⣿⣿⣿⣿⣿⣿⣿⣿⣿⣿⣿⣿⣿⣿⣿⣿⣿⣿⣿⣿⣿⣿⣿⠀⠀⠀⠀⠀⠀⠀⠀⠀⠀⠀⠀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⠀⠀⠀⠀⠀⠀⠀⠀⠀⠀⠀⣿⣿⣿⣿⣿⣿⣿⣿⣿⣿⣿⣿⣿⣿⣿⣿⣿⣿⣿⣿⣿⣿⣿⡿⢿⣻⣷⣷⣷⣿⣿⣿⡝⢻⣼⣿⣿⣿⣿⣿⣿⣿⣿⣿⣿⣿⣿⣿⣿⣿⣿⣿⣿⣿⣿⣿⣿⣿⠀⠀⠀⠀⠀⠀⠀⠀⠀⠀⠀⠀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⠀⠀⠀⠀⠀⠀⠀⠀⠀⠀⠀⣿⣿⣿⣿⣿⣿⣿⣿⣿⣿⣿⣿⣿⣿⣿⣿⣿⣿⣿⣿⣿⣿⣿⣷⣷⣿⣿⣿⣿⣿⣿⣿⣷⣾⣿⣿⣿⣿⣿⣿⣿⣿⣿⣿⣿⣿⣿⣿⣿⣿⣿⣿⣿⣿⣿⣿⣿⣿⠀⠀⠀⠀⠀⠀⠀⠀⠀⠀⠀⠀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⠀⠀⠀⠀⠀⠀⠀⠀⠀⠀⠀⣿⣿⣿⣿⣿⣿⣿⣿⣿⣿⣿⣿⣿⣿⣿⣿⣿⣿⣿⣿⢟⠻⢿⢿⢿⣿⣿⣿⣿⣿⣿⣿⣿⣿⣿⣿⣿⣿⣿⣿⣿⣿⣿⣿⣿⣿⣿⣿⣿⣿⣿⣿⣿⣿⣿⣿⣿⣿⠀⠀⠀⠀⠀⠀⠀⠀⠀⠀⠀⠀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⠀⠀⠀⠀⠀⠀⠀⠀⠀⠀⠀⣿⣿⣿⣿⣿⣿⣿⣿⣿⣿⣿⣿⣿⣿⣿⣿⣿⣿⣿⣿⣿⣷⣵⣵⣵⣿⣿⣿⣿⣿⣿⣿⣿⣿⣿⣿⣿⣿⣿⣿⣿⣿⣿⣿⣿⣿⣿⣿⣿⣿⣿⣿⣿⣿⣿⣿⣿⣿⠀⠀⠀⠀⠀⠀⠀⠀⠀⠀⠀⠀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⠀⠀⠀⠀⠀⠀⠀⠀⠀⠀⠀⣿⣿⣿⣿⣿⣿⣿⣿⣿⣿⣿⣿⣿⣿⣿⣿⡕⣿⣿⣿⣿⣿⣿⣿⣿⣿⣿⣿⣿⢇⣼⣿⣿⣿⣿⣿⣿⣿⣿⣿⣿⣿⣿⣿⣿⣿⣿⣿⣿⣿⣿⣿⣿⣿⣿⣿⣿⣿⠀⠀⠀⠀⠀⠀⠀⠀⠀⠀⠀⠀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⠀⠀⠀⠀⠀⠀⠀⠀⠀⠀⠀⣿⣿⣿⣿⣿⣿⣿⣿⣿⣿⣿⣿⣿⣿⣿⣿⣧⣿⣿⣿⣿⣿⣿⣿⣿⣿⣿⡟⣱⣾⣿⣿⣿⣿⣿⣿⣿⣿⣿⣿⣿⣿⣿⣿⣿⣿⣿⣿⣿⣿⣿⣿⣿⣿⣿⣿⣿⣿⠀⠀⠀⠀⠀⠀⠀⠀⠀⠀⠀⠀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⠀⠀⠀⠀⠀⠀⠀⠀⠀⠀⠀⣿⣿⣿⣿⣿⣿⣿⣿⣿⣿⣿⣿⣿⣿⣿⣿⣿⣿⣿⣿⣿⣿⣿⣿⣿⣿⣫⣾⣿⣿⣿⣿⣿⣿⣿⣿⣿⣿⣿⣿⣿⣿⣿⣿⣿⣿⣿⣿⣿⣿⣿⣿⣿⣿⣿⣿⣿⣿⠀⠀⠀⠀⠀⠀⠀⠀⠀⠀⠀⠀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⠀⠀⠀⠀⠀⠀⠀⠀⠀⠀⠀⠛⠛⠛⠛⠛⠛⠛⠛⠛⠛⠛⠛⠛⠛⠛⠛⠛⠛⠛⠚⠛⠛⠛⠛⠛⠛⠛⠛⠛⠛⠛⠛⠛⠛⠛⠛⠛⠛⠛⠛⠛⠛⠛⠛⠛⠛⠛⠛⠛⠛⠛⠛⠛⠛⠛⠛⠛⠛⠀⠀⠀⠀⠀⠀⠀⠀⠀⠀⠀⠀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⠀⠀⠀⠀⠀⠀⠀⠀⠀⠀⠀⣿⣿⣿⣿⣿⣿⣿⣿⣿⣿⣿⣿⣿⣿⣿⣿⣿⢟⢏⢝⢕⢕⢕⢕⢕⢕⢕⢝⢻⣿⣿⣿⣿⣿⣿⣿⣿⣿⣿⣿⣿⣿⣿⣿⣿⣿⣿⣿⣿⣿⣿⣿⣿⣿⣿⣿⣿⣿⠀⠀⠀⠀⠀⠀⠀⠀⠀⠀⠀⠀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⠀⠀⠀⠀⠀⠀⠀⠀⠀⠀⠀⣿⣿⣿⣿⣿⣿⣿⣿⣿⣿⣿⣿⣿⣿⡿⢏⢕⢕⢕⢕⢕⢕⢕⠕⠕⠕⠕⢕⢕⢕⢜⢟⢿⣿⣿⣿⣿⣿⣿⣿⣿⣿⣿⣿⣿⣿⣿⣿⣿⣿⣿⣿⣿⣿⣿⣿⣿⣿⠀⠀⠀⠀⠀⠀⠀⠀⠀⠀⠀⠀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⠀⠀⠀⠀⠀⠀⠀⠀⠀⠀⠀⣿⣿⣿⣿⣿⣿⣿⣿⣿⣿⣿⣿⣿⣿⢕⢕⢕⢕⢕⢕⢕⢕⢕⢕⢄⠀⠁⠁⢕⢕⢕⢕⢜⢝⢿⣿⣿⣿⣿⣿⣿⣿⣿⣿⣿⣿⣿⣿⣿⣿⣿⣿⣿⣿⣿⣿⣿⣿⠀⠀⠀⠀⠀⠀⠀⠀⠀⠀⠀⠀</a:t>
            </a:r>
            <a:br/>
            <a:r>
              <a:t>⠀⠀⠀⠀⠀⠀⠀⠀⠀⠀⠀⣿⣿⣿⣿⣿⣿⣿⣿⣿⣿⣿⣿⣟⣧⢕⢕⢕⢕⢕⢕⢕⢕⢕⢕⢕⢄⢔⢕⠑⠁⠀⠁⢕⠕⢸⣿⣿⣿⣿⣿⣿⣿⣿⣿⣿⣿⣿⣿⣿⣿⣿⣿⣿⣿⣿⣿⣿⣿⠀⠀⠀⠀⠀⠀⠀⠀⠀⠀⠀⠀</a:t>
            </a:r>
            <a:br/>
            <a:r>
              <a:t>⠀⠀⠀⠀⠀⠀⠀⠀⠀⠀⠀⣿⣿⣿⣿⣿⣿⣿⣿⣿⣿⣿⣿⣿⡕⢕⢱⣾⣷⣿⣿⣷⣧⣵⣵⣵⣵⣵⣵⣕⢔⢄⠀⠀⠕⢕⣽⣿⣿⣿⣿⣿⣿⣿⣿⣿⣿⣿⣿⣿⣿⣿⣿⣿⣿⣿⣿⣿⣿⠀⠀⠀⠀⠀⠀⠀⠀⠀⠀⠀⠀</a:t>
            </a:r>
            <a:br/>
            <a:r>
              <a:t>⠀⠀⠀⠀⠀⠀⠀⠀⠀⠀⠀⣿⣿⣿⣿⣿⣿⣿⣿⣿⣿⣿⣿⣿⢇⢕⣾⣿⣿⣿⣿⣿⣿⣿⣿⣿⣿⣿⣿⣿⣿⡕⢄⢀⢁⢸⣿⣿⣿⣿⣿⣿⣿⣿⣿⣿⣿⣿⣿⣿⣿⣿⣿⣿⣿⣿⣿⣿⣿⠀⠀⠀⠀⠀⠀⠀⠀⠀⠀⠀⠀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⠀⠀⠀⠀⠀⠀⠀⠀⠀⠀⠀⣿⣿⣿⣿⣿⣿⣿⣿⣿⣿⣿⣿⣿⢕⢸⣿⣿⣿⣿⣿⣿⣿⣿⣿⣿⣿⣿⣿⣿⣿⡕⢕⢀⢕⢱⣿⣿⣿⣿⣿⣿⣿⣿⣿⣿⣿⣿⣿⣿⣿⣿⣿⣿⣿⣿⣿⣿⣿⠀⠀⠀⠀⠀⠀⠀⠀⠀⠀⠀⠀</a:t>
            </a:r>
            <a:br/>
            <a:r>
              <a:t>⠀⠀⠀⠀⠀⠀⠀⠀⠀⠀⠀⣿⣿⣿⣿⣿⣿⣿⣿⣿⣿⣿⣿⣿⡕⣜⢟⢟⢻⢿⢻⢿⣿⣿⢿⢿⢟⢟⢟⢟⢟⢇⢕⢕⢕⢸⣿⣿⣿⣿⣿⣿⣿⣿⣿⣿⣿⣿⣿⣿⣿⣿⣿⣿⣿⣿⣿⣿⣿⠀⠀⠀⠀⠀⠀⠀⠀⠀⠀⠀⠀</a:t>
            </a:r>
            <a:br/>
            <a:r>
              <a:t>⠀⠀⠀⠀⠀⠀⠀⠀⠀⠀⠀⣿⣿⣿⣿⣿⣿⣿⣿⣿⣿⣿⣿⣿⣿⢕⢕⢕⢄⢄⢐⢕⣕⡕⢕⢁⢀⠀⠀⢀⢕⢕⢷⡕⢕⣿⣿⣿⣿⣿⣿⣿⣿⣿⣿⣿⣿⣿⣿⣿⣿⣿⣿⣿⣿⣿⣿⣿⣿⠀⠀⠀⠀⠀⠀⠀⠀⠀⠀⠀⠀</a:t>
            </a:r>
            <a:br/>
            <a:r>
              <a:t>⠀⠀⠀⠀⠀⠀⠀⠀⠀⠀⠀⣿⣿⣿⣿⣿⣿⣿⣿⣿⣿⣿⣿⣿⣿⣧⢕⢕⢕⢕⢕⣱⣿⣧⢕⢕⢕⢕⢕⢕⢕⣵⡕⢝⣸⣿⣿⣿⣿⣿⣿⣿⣿⣿⣿⣿⣿⣿⣿⣿⣿⣿⣿⣿⣿⣿⣿⣿⣿⠀⠀⠀⠀⠀⠀⠀⠀⠀⠀⠀⠀</a:t>
            </a:r>
            <a:br/>
            <a:r>
              <a:t>⠀⠀⠀⠀⠀⠀⠀⠀⠀⠀⠀⣿⣿⣿⣿⣿⣿⣿⣿⣿⣿⣿⣿⣿⣿⣿⣿⣷⣧⣵⣾⣿⣿⣿⣷⣵⣕⣕⣕⣵⣾⣿⣧⢱⡧⣸⣿⣿⣿⣿⣿⣿⣿⣿⣿⣿⣿⣿⣿⣿⣿⣿⣿⣿⣿⣿⣿⣿⣿⠀⠀⠀⠀⠀⠀⠀⠀⠀⠀⠀⠀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⠀⠀⠀⠀⠀⠀⠀⠀⠀⠀⠀⣿⣿⣿⣿⣿⣿⣿⣿⣿⣿⣿⣿⣿⣿⣿⣿⣿⣿⣿⣿⣿⣿⣽⣻⣿⣿⣿⣿⣿⣿⣿⣟⣕⣽⣿⣿⣿⣿⣿⣿⣿⣿⣿⣿⣿⣿⣿⣿⣿⣿⣿⣿⣿⣿⣿⣿⣿⣿⠀⠀⠀⠀⠀⠀⠀⠀⠀⠀⠀⠀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⠀⠀⠀⠀⠀⠀⠀⠀⠀⠀⠀⣿⣿⣿⣿⣿⣿⣿⣿⣿⣿⣿⣿⣿⣿⣿⣿⣿⣿⣯⣕⣽⣽⡝⣝⣿⣿⣿⣿⣿⣿⣿⣿⣿⣿⣿⣿⣿⣿⣿⣿⣿⣿⣿⣿⣿⣿⣿⣿⣿⣿⣿⣿⣿⣿⣿⣿⣿⣿⠀⠀⠀⠀⠀⠀⠀⠀⠀⠀⠀⠀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⠀⠀⠀⠀⠀⠀⠀⠀⠀⠀⠀⣿⣿⣿⣿⣿⣿⣿⣿⣿⣿⣿⣿⣿⣿⣿⣿⣿⣿⣿⣿⣿⣿⣿⣿⣿⣿⣿⣿⣿⡏⢻⣿⣿⣿⣿⣿⣿⣿⣿⣿⣿⣿⣿⣿⣿⣿⣿⣿⣿⣿⣿⣿⣿⣿⣿⣿⣿⣿⠀⠀⠀⠀⠀⠀⠀⠀⠀⠀⠀⠀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⠀⠀⠀⠀⠀⠀⠀⠀⠀⠀⠀⣿⣿⣿⣿⣿⣿⣿⣿⣿⣿⣿⣿⣿⣿⣿⣿⢸⣿⣿⣿⣿⣿⣿⣿⣿⣿⣿⣿⣿⢕⣸⣿⣿⣿⣿⣿⣿⣿⣿⣿⣿⣿⣿⣿⣿⣿⣿⣿⣿⣿⣿⣿⣿⣿⣿⣿⣿⣿⠀⠀⠀⠀⠀⠀⠀⠀⠀⠀⠀⠀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⠀⠀⠀⠀⠀⠀⠀⠀⠀⠀⠀⣿⣿⣿⣿⣿⣿⣿⣿⣿⣿⣿⣿⣿⣿⣿⣿⡜⣿⣿⣿⣿⣿⣿⣿⣿⣿⣿⡿⢕⣵⣿⣿⣿⣿⣿⣿⣿⣿⣿⣿⣿⣿⣿⣿⣿⣿⣿⣿⣿⣿⣿⣿⣿⣿⣿⣿⣿⣿⠀⠀⠀⠀⠀⠀⠀⠀⠀⠀⠀⠀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⠀⠀⠀⠀⠀⠀⠀⠀⠀⠀⠀⣿⣿⣿⣿⣿⣿⣿⣿⣿⣿⣿⣿⣿⣿⣿⢟⢏⢕⢕⢕⢕⢕⢕⢕⢕⢕⢕⢕⢕⢝⢝⢿⣿⣿⣿⣿⣿⣿⣿⣿⣿⣿⣿⣿⣿⣿⣿⣿⣿⣿⣿⣿⣿⣿⣿⣿⣿⣿⠀⠀⠀⠀⠀⠀⠀⠀⠀⠀⠀⠀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⠀⠀⠀⠀⠀⠀⠀⠀⠀⠀⠀⣿⣿⣿⣿⣿⣿⣿⣿⣿⣿⣿⣿⣿⣿⢇⢕⢕⢕⢕⢕⢕⢕⢕⢁⠀⠁⠀⢕⢕⢕⠕⠕⢜⢿⣿⣿⣿⣿⣿⣿⣿⣿⣿⣿⣿⣿⣿⣿⣿⣿⣿⣿⣿⣿⣿⣿⣿⣿⠀⠀⠀⠀⠀⠀⠀⠀⠀⠀⠀⠀</a:t>
            </a:r>
            <a:br/>
            <a:r>
              <a:t>⠀⠀⠀⠀⠀⠀⠀⠀⠀⠀⠀⣿⣿⣿⣿⣿⣿⣿⣿⣿⣿⣿⣿⣿⣿⡕⢕⢕⢕⢕⢕⢕⢕⢕⢔⢀⢀⢄⢕⠕⠐⠁⠄⢕⠕⢜⣿⣿⣿⣿⣿⣿⣿⣿⣿⣿⣿⣿⣿⣿⣿⣿⣿⣿⣿⣿⣿⣿⣿⠀⠀⠀⠀⠀⠀⠀⠀⠀⠀⠀⠀</a:t>
            </a:r>
            <a:br/>
            <a:r>
              <a:t>⠀⠀⠀⠀⠀⠀⠀⠀⠀⠀⠀⣿⣿⣿⣿⣿⣿⣿⣿⣿⣿⣿⣿⣿⡟⢕⢕⣵⣵⣷⣵⣵⣕⣕⣕⣕⣕⡕⢔⢄⢄⢀⠀⠀⠄⢕⢹⣿⣿⣿⣿⣿⣿⣿⣿⣿⣿⣿⣿⣿⣿⣿⣿⣿⣿⣿⣿⣿⣿⠀⠀⠀⠀⠀⠀⠀⠀⠀⠀⠀⠀</a:t>
            </a:r>
            <a:br/>
            <a:r>
              <a:t>⠀⠀⠀⠀⠀⠀⠀⠀⠀⠀⠀⣿⣿⣿⣿⣿⣿⣿⣿⣿⣿⣿⣿⣿⡇⢕⣾⣿⣿⣿⣿⣿⣿⣿⣿⣿⣿⣿⣿⣿⣇⢕⠄⠀⠐⢕⣾⣿⣿⣿⣿⣿⣿⣿⣿⣿⣿⣿⣿⣿⣿⣿⣿⣿⣿⣿⣿⣿⣿⠀⠀⠀⠀⠀⠀⠀⠀⠀⠀⠀⠀</a:t>
            </a:r>
            <a:br/>
            <a:r>
              <a:t>⠀⠀⠀⠀⠀⠀⠀⠀⠀⠀⠀⣿⣿⣿⣿⣿⣿⣿⣿⣿⣿⣿⣿⣿⢇⢸⣿⣿⣿⣿⣿⣿⣿⣿⣿⣿⣿⣿⣿⣿⣿⢕⢕⠐⢀⢕⣿⣿⣿⣿⣿⣿⣿⣿⣿⣿⣿⣿⣿⣿⣿⣿⣿⣿⣿⣿⣿⣿⣿⠀⠀⠀⠀⠀⠀⠀⠀⠀⠀⠀⠀</a:t>
            </a:r>
            <a:br/>
            <a:r>
              <a:t>⠀⠀⠀⠀⠀⠀⠀⠀⠀⠀⠀⣿⣿⣿⣿⣿⣿⣿⣿⣿⣿⣿⣿⣿⡇⢸⢿⢿⣿⣿⣿⣿⣿⣿⣿⣿⣿⣿⣿⣿⢿⢕⢕⢔⢕⢕⣿⣿⣿⣿⣿⣿⣿⣿⣿⣿⣿⣿⣿⣿⣿⣿⣿⣿⣿⣿⣿⣿⣿⠀⠀⠀⠀⠀⠀⠀⠀⠀⠀⠀⠀</a:t>
            </a:r>
            <a:br/>
            <a:r>
              <a:t>⠀⠀⠀⠀⠀⠀⠀⠀⠀⠀⠀⣿⣿⣿⣿⣿⣿⣿⣿⣿⣿⣿⣿⣿⡜⢕⢕⢕⢁⢁⢜⢝⢝⢝⠙⠑⠑⠑⠑⢕⢕⢕⢕⢕⢕⣸⣿⣿⣿⣿⣿⣿⣿⣿⣿⣿⣿⣿⣿⣿⣿⣿⣿⣿⣿⣿⣿⣿⣿⠀⠀⠀⠀⠀⠀⠀⠀⠀⠀⠀⠀</a:t>
            </a:r>
            <a:br/>
            <a:r>
              <a:t>⠀⠀⠀⠀⠀⠀⠀⠀⠀⠀⠀⣿⣿⣿⣿⣿⣿⣿⣿⣿⣿⣿⣿⣿⣧⢕⢕⢕⢕⢕⢕⣾⣧⢕⢕⢕⢕⢔⢔⢕⣕⡕⢕⢧⢱⣿⣿⣿⣿⣿⣿⣿⣿⣿⣿⣿⣿⣿⣿⣿⣿⣿⣿⣿⣿⣿⣿⣿⣿⠀⠀⠀⠀⠀⠀⠀⠀⠀⠀⠀⠀</a:t>
            </a:r>
            <a:br/>
            <a:r>
              <a:t>⠀⠀⠀⠀⠀⠀⠀⠀⠀⠀⠀⣿⣿⣿⣿⣿⣿⣿⣿⣿⣿⣿⣿⣿⣿⣷⣧⣕⣕⣵⣿⣿⣿⣧⡕⢕⢕⢕⢕⣱⣿⣷⣕⣵⣞⢻⣿⣿⣿⣿⣿⣿⣿⣿⣿⣿⣿⣿⣿⣿⣿⣿⣿⣿⣿⣿⣿⣿⣿⠀⠀⠀⠀⠀⠀⠀⠀⠀⠀⠀⠀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⠀⠀⠀⠀⠀⠀⠀⠀⠀⠀⠀⣿⣿⣿⣿⣿⣿⣿⣿⣿⣿⣿⣿⣿⣿⣿⣿⣿⣿⣿⣿⣿⡟⣿⣿⣿⣷⣿⣿⣿⣿⣿⡿⢜⣟⣾⣿⣿⣿⣿⣿⣿⣿⣿⣿⣿⣿⣿⣿⣿⣿⣿⣿⣿⣿⣿⣿⣿⣿⠀⠀⠀⠀⠀⠀⠀⠀⠀⠀⠀⠀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⠀⠀⠀⠀⠀⠀⠀⠀⠀⠀⠀⣿⣿⣿⣿⣿⣿⣿⣿⣿⣿⣿⣿⣿⣿⣿⣿⣿⣿⢝⢻⢿⢿⢻⣿⣿⣿⣿⣿⣿⣿⣿⣿⣿⣿⣿⣿⣿⣿⣿⣿⣿⣿⣿⣿⣿⣿⣿⣿⣿⣿⣿⣿⣿⣿⣿⣿⣿⣿⠀⠀⠀⠀⠀⠀⠀⠀⠀⠀⠀⠀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⠀⠀⠀⠀⠀⠀⠀⠀⠀⠀⠀⣿⣿⣿⣿⣿⣿⣿⣿⣿⣿⣿⣿⣿⣿⣿⣿⣿⣿⣷⣽⣿⣧⣵⣿⣿⣿⣿⣿⣿⣿⣿⣿⣿⣿⣿⣿⣿⣿⣿⣿⣿⣿⣿⣿⣿⣿⣿⣿⣿⣿⣿⣿⣿⣿⣿⣿⣿⣿⠀⠀⠀⠀⠀⠀⠀⠀⠀⠀⠀⠀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⠀⠀⠀⠀⠀⠀⠀⠀⠀⠀⠀⣿⣿⣿⣿⣿⣿⣿⣿⣿⣿⣿⣿⣿⣿⣿⡿⢿⣿⣿⣿⣿⣿⣿⣿⣿⣿⣿⣿⣿⠕⣸⣿⣿⣿⣿⣿⣿⣿⣿⣿⣿⣿⣿⣿⣿⣿⣿⣿⣿⣿⣿⣿⣿⣿⣿⣿⣿⣿⠀⠀⠀⠀⠀⠀⠀⠀⠀⠀⠀⠀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⠀⠀⠀⠀⠀⠀⠀⠀⠀⠀⠀⣿⣿⣿⣿⣿⣿⣿⣿⣿⣿⣿⣿⣿⣿⣿⣿⣸⣿⣿⣿⣿⣿⣿⣿⣿⣿⣿⡿⢕⣱⣿⣿⣿⣿⣿⣿⣿⣿⣿⣿⣿⣿⣿⣿⣿⣿⣿⣿⣿⣿⣿⣿⣿⣿⣿⣿⣿⣿⠀⠀⠀⠀⠀⠀⠀⠀⠀⠀⠀⠀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⠀⠀⠀⠀⠀⠀⠀⠀⠀⠀⠀⣿⣿⣿⣿⣿⣿⣿⣿⣿⣿⣿⣿⣿⣿⣿⣿⣿⣿⣿⣿⣿⣿⣿⣿⣿⣿⡿⢕⣵⣿⣿⣿⣿⣿⣿⣿⣿⣿⣿⣿⣿⣿⣿⣿⣿⣿⣿⣿⣿⣿⣿⣿⣿⣿⣿⣿⣿⣿⠀⠀⠀⠀⠀⠀⠀⠀⠀⠀⠀⠀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⠀⠀⠀⠀⠀⠀⠀⠀⠀⠀⠀⣿⣿⣿⣿⣿⣿⣿⣿⣿⣿⣿⣿⣿⣿⣻⡇⢕⢕⢕⢕⢕⢑⢕⢕⠁⠀⠀⠀⢕⢕⠑⠕⠁⢕⢜⢟⢿⣿⣿⣿⣿⣿⣿⣿⣿⣿⣿⣿⣿⣿⣿⣿⣿⣿⣿⣿⣿⣿⠀⠀⠀⠀⠀⠀⠀⠀⠀⠀⠀⠀</a:t>
            </a:r>
            <a:br/>
            <a:r>
              <a:t>⠀⠀⠀⠀⠀⠀⠀⠀⠀⠀⠀⣿⣿⣿⣿⣿⣿⣿⣿⣿⣿⣿⣿⣿⣿⣟⢇⢕⣕⣕⣕⡕⢕⢕⢕⢔⢕⢕⢕⢑⠁⠀⠀⠀⠁⠀⠁⢸⣿⣿⣿⣿⣿⣿⣿⣿⣿⣿⣿⣿⣿⣿⣿⣿⣿⣿⣿⣿⣿⠀⠀⠀⠀⠀⠀⠀⠀⠀⠀⠀⠀</a:t>
            </a:r>
            <a:br/>
            <a:r>
              <a:t>⠀⠀⠀⠀⠀⠀⠀⠀⠀⠀⠀⣿⣿⣿⣿⣿⣿⣿⣿⣿⣿⣿⣿⣿⣿⡗⢕⣼⣿⣿⣿⣿⣿⣷⣷⣷⣷⣷⣧⣵⣵⡕⢄⠀⠀⠀⢕⢕⣿⣿⣿⣿⣿⣿⣿⣿⣿⣿⣿⣿⣿⣿⣿⣿⣿⣿⣿⣿⣿⠀⠀⠀⠀⠀⠀⠀⠀⠀⠀⠀⠀</a:t>
            </a:r>
            <a:br/>
            <a:r>
              <a:t>⠀⠀⠀⠀⠀⠀⠀⠀⠀⠀⠀⣿⣿⣿⣿⣿⣿⣿⣿⣿⣿⣿⣿⣿⣿⡕⣸⣿⣿⣿⣿⣿⣿⣿⣿⣿⣿⣿⣿⣿⣿⣧⢕⢀⠀⠀⢑⣸⣿⣿⣿⣿⣿⣿⣿⣿⣿⣿⣿⣿⣿⣿⣿⣿⣿⣿⣿⣿⣿⠀⠀⠀⠀⠀⠀⠀⠀⠀⠀⠀⠀</a:t>
            </a:r>
            <a:br/>
            <a:r>
              <a:t>⠀⠀⠀⠀⠀⠀⠀⠀⠀⠀⠀⣿⣿⣿⣿⣿⣿⣿⣿⣿⣿⣿⣿⣿⣿⢕⣿⣿⣿⣿⣿⣿⣿⣿⣿⣿⣿⣿⣿⣿⣿⢷⢕⢕⢀⢀⢕⣿⣿⣿⣿⣿⣿⣿⣿⣿⣿⣿⣿⣿⣿⣿⣿⣿⣿⣿⣿⣿⣿⠀⠀⠀⠀⠀⠀⠀⠀⠀⠀⠀⠀</a:t>
            </a:r>
            <a:br/>
            <a:r>
              <a:t>⠀⠀⠀⠀⠀⠀⠀⠀⠀⠀⠀⣿⣿⣿⣿⣿⣿⣿⣿⣿⣿⣿⣿⣿⣗⢕⢕⢝⠙⠙⠝⢻⢿⢟⢟⠟⢟⢟⢟⢏⢝⢕⢕⢕⢔⢕⢕⣿⣿⣿⣿⣿⣿⣿⣿⣿⣿⣿⣿⣿⣿⣿⣿⣿⣿⣿⣿⣿⣿⠀⠀⠀⠀⠀⠀⠀⠀⠀⠀⠀⠀</a:t>
            </a:r>
            <a:br/>
            <a:r>
              <a:t>⠀⠀⠀⠀⠀⠀⠀⠀⠀⠀⠀⣿⣿⣿⣿⣿⣿⣿⣿⣿⣿⣿⣿⣿⣿⢕⢁⠀⢔⢔⢔⢱⣷⢕⢔⢄⢄⢀⢀⢅⢕⢕⢕⢕⢕⢕⣸⣿⣿⣿⣿⣿⣿⣿⣿⣿⣿⣿⣿⣿⣿⣿⣿⣿⣿⣿⣿⣿⣿⠀⠀⠀⠀⠀⠀⠀⠀⠀⠀⠀⠀</a:t>
            </a:r>
            <a:br/>
            <a:r>
              <a:t>⠀⠀⠀⠀⠀⠀⠀⠀⠀⠀⠀⣿⣿⣿⣿⣿⣿⣿⣿⣿⣿⣿⣿⣿⣿⣷⣕⢕⡕⣕⣵⣿⣿⣕⢕⢕⢕⢕⢕⢕⣱⣧⡕⢕⢕⣱⣿⣿⣿⣿⣿⣿⣿⣿⣿⣿⣿⣿⣿⣿⣿⣿⣿⣿⣿⣿⣿⣿⣿⠀⠀⠀⠀⠀⠀⠀⠀⠀⠀⠀⠀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⠀⠀⠀⠀⠀⠀⠀⠀⠀⠀⠀⣿⣿⣿⣿⣿⣿⣿⣿⣿⣿⣿⣿⣿⣿⣿⣿⣿⣿⣿⣿⣿⣿⣿⣷⣧⣵⣵⣵⣷⣿⣿⣷⡵⢻⡏⣿⣿⣿⣿⣿⣿⣿⣿⣿⣿⣿⣿⣿⣿⣿⣿⣿⣿⣿⣿⣿⣿⣿⠀⠀⠀⠀⠀⠀⠀⠀⠀⠀⠀⠀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⠀⠀⠀⠀⠀⠀⠀⠀⠀⠀⠀⣿⣿⣿⣿⣿⣿⣿⣿⣿⣿⣿⣿⣿⣿⣿⣿⣿⣿⣿⣿⣿⣷⣿⣿⣿⣿⣿⣿⣿⣿⣿⣿⢇⣜⣷⣿⣿⣿⣿⣿⣿⣿⣿⣿⣿⣿⣿⣿⣿⣿⣿⣿⣿⣿⣿⣿⣿⣿⠀⠀⠀⠀⠀⠀⠀⠀⠀⠀⠀⠀</a:t>
            </a:r>
            <a:br/>
            <a:r>
              <a:t>⠀⠀⠀⠀⠀⠀⠀⠀⠀⠀⠀⣿⣿⣿⣿⣿⣿⣿⣿⣿⣿⣿⣿⣿⣿⣿⣿⣿⣿⢟⢿⣿⣿⣿⣿⣿⣿⣿⣿⣿⣿⣿⣿⣿⣿⣿⣿⣿⣿⣿⣿⣿⣿⣿⣿⣿⣿⣿⣿⣿⣿⣿⣿⣿⣿⣿⣿⣿⣿⠀⠀⠀⠀⠀⠀⠀⠀⠀⠀⠀⠀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⠀⠀⠀⠀⠀⠀⠀⠀⠀⠀⠀⣿⣿⣿⣿⣿⣿⣿⣿⣿⣿⣿⣿⣿⣿⣿⣿⣿⣿⣧⣵⣿⣧⣱⣿⣿⣿⣿⣿⣿⣿⣿⣿⣿⣿⣿⣿⣿⣿⣿⣿⣿⣿⣿⣿⣿⣿⣿⣿⣿⣿⣿⣿⣿⣿⣿⣿⣿⣿⠀⠀⠀⠀⠀⠀⠀⠀⠀⠀⠀⠀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⠀⠀⠀⠀⠀⠀⠀⠀⠀⠀⠀⣿⣿⣿⣿⣿⣿⣿⣿⣿⣿⣿⣿⣿⣿⣿⣿⢸⣿⣿⣿⣿⣿⣿⣿⣿⣿⣿⣿⣿⡏⢻⣿⣿⣿⣿⣿⣿⣿⣿⣿⣿⣿⣿⣿⣿⣿⣿⣿⣿⣿⣿⣿⣿⣿⣿⣿⣿⣿⠀⠀⠀⠀⠀⠀⠀⠀⠀⠀⠀⠀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⠀⠀⠀⠀⠀⠀⠀⠀⠀⠀⠀⣿⣿⣿⣿⣿⣿⣿⣿⣿⣿⣿⣿⣿⣿⣿⣿⢸⣿⣿⣿⣿⣿⣿⣿⣿⣿⣿⣿⡿⢕⣸⣿⣿⣿⣿⣿⣿⣿⣿⣿⣿⣿⣿⣿⣿⣿⣿⣿⣿⣿⣿⣿⣿⣿⣿⣿⣿⣿⠀⠀⠀⠀⠀⠀⠀⠀⠀⠀⠀⠀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⠀⠀⠀⠀⠀⠀⠀⠀⠀⠀⠀⣿⣿⣿⣿⣿⣿⣿⣿⣿⣿⣿⣿⣿⣿⣿⣿⣿⣿⣿⣿⣿⣿⣿⣿⣿⣿⢟⣱⣾⣿⣿⣿⣿⣿⣿⣿⣿⣿⣿⣿⣿⣿⣿⣿⣿⣿⣿⣿⣿⣿⣿⣿⣿⣿⣿⣿⣿⣿⠀⠀⠀⠀⠀⠀⠀⠀⠀⠀⠀⠀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⠀⠀⠀⠀⠀⠀⠀⠀⠀⠀⠀⣿⣿⣿⣿⣿⣿⣿⣿⣿⣿⣿⣿⣿⣿⣟⢿⢕⢕⢕⢕⢕⢕⢕⢕⢕⢕⢔⢔⢕⠕⠁⠀⠀⠁⠑⠑⢜⣿⣿⣿⣿⣿⣿⣿⣿⣿⣿⣿⣿⣿⣿⣿⣿⣿⣿⣿⣿⣿⠀⠀⠀⠀⠀⠀⠀⠀⠀⠀⠀⠀</a:t>
            </a:r>
            <a:br/>
            <a:r>
              <a:t>⠀⠀⠀⠀⠀⠀⠀⠀⠀⠀⠀⣿⣿⣿⣿⣿⣿⣿⣿⣿⣿⣿⣿⣿⣿⣿⢕⢕⣷⣿⣿⣿⣿⣷⣧⣷⣷⣷⣵⣵⣵⣕⢔⢀⠀⠀⠀⢕⢸⣿⣿⣿⣿⣿⣿⣿⣿⣿⣿⣿⣿⣿⣿⣿⣿⣿⣿⣿⣿⠀⠀⠀⠀⠀⠀⠀⠀⠀⠀⠀⠀</a:t>
            </a:r>
            <a:br/>
            <a:r>
              <a:t>⠀⠀⠀⠀⠀⠀⠀⠀⠀⠀⠀⣿⣿⣿⣿⣿⣿⣿⣿⣿⣿⣿⣿⣿⣿⡟⢕⣾⣿⣿⣿⣿⣿⣿⣿⣿⣿⣿⣿⣿⣿⣿⣇⢕⠀⠀⠀⢕⣿⣿⣿⣿⣿⣿⣿⣿⣿⣿⣿⣿⣿⣿⣿⣿⣿⣿⣿⣿⣿⠀⠀⠀⠀⠀⠀⠀⠀⠀⠀⠀⠀</a:t>
            </a:r>
            <a:br/>
            <a:r>
              <a:t>⠀⠀⠀⠀⠀⠀⠀⠀⠀⠀⠀⣿⣿⣿⣿⣿⣿⣿⣿⣿⣿⣿⣿⣿⣿⡇⢱⣿⣿⣿⣿⣿⣿⣿⣿⣿⣿⣿⣿⣿⣿⣿⡇⢕⢄⠀⢄⢸⣿⣿⣿⣿⣿⣿⣿⣿⣿⣿⣿⣿⣿⣿⣿⣿⣿⣿⣿⣿⣿⠀⠀⠀⠀⠀⠀⠀⠀⠀⠀⠀⠀</a:t>
            </a:r>
            <a:br/>
            <a:r>
              <a:t>⠀⠀⠀⠀⠀⠀⠀⠀⠀⠀⠀⣿⣿⣿⣿⣿⣿⣿⣿⣿⣿⣿⣿⣿⣿⡕⢕⢝⢙⠝⠟⢟⢿⡿⢿⢿⢟⢟⢟⢟⢏⢟⢝⢕⢕⢕⢕⢸⣿⣿⣿⣿⣿⣿⣿⣿⣿⣿⣿⣿⣿⣿⣿⣿⣿⣿⣿⣿⣿⠀⠀⠀⠀⠀⠀⠀⠀⠀⠀⠀⠀</a:t>
            </a:r>
            <a:br/>
            <a:r>
              <a:t>⠀⠀⠀⠀⠀⠀⠀⠀⠀⠀⠀⣿⣿⣿⣿⣿⣿⣿⣿⣿⣿⣿⣿⣿⣿⣿⢕⠑⠁⢄⢄⢄⢕⣵⡕⢀⢀⢀⠀⠀⢁⢕⢕⢕⢕⢕⢕⣿⣿⣿⣿⣿⣿⣿⣿⣿⣿⣿⣿⣿⣿⣿⣿⣿⣿⣿⣿⣿⣿⠀⠀⠀⠀⠀⠀⠀⠀⠀⠀⠀⠀</a:t>
            </a:r>
            <a:br/>
            <a:r>
              <a:t>⠀⠀⠀⠀⠀⠀⠀⠀⠀⠀⠀⣿⣿⣿⣿⣿⣿⣿⣿⣿⣿⣿⣿⣿⣿⣿⣧⡕⢕⢕⢕⣱⣾⣿⡕⢕⢕⢕⢕⢕⢕⢱⣵⡕⢕⢇⣼⣿⣿⣿⣿⣿⣿⣿⣿⣿⣿⣿⣿⣿⣿⣿⣿⣿⣿⣿⣿⣿⣿⠀⠀⠀⠀⠀⠀⠀⠀⠀⠀⠀⠀</a:t>
            </a:r>
            <a:br/>
            <a:r>
              <a:t>⠀⠀⠀⠀⠀⠀⠀⠀⠀⠀⠀⣿⣿⣿⣿⣿⣿⣿⣿⣿⣿⣿⣿⣿⣿⣿⣿⣿⣷⣷⣾⣿⣿⣿⣿⣷⣧⣕⣕⣕⣵⣾⣿⣇⡵⣿⡜⣿⣿⣿⣿⣿⣿⣿⣿⣿⣿⣿⣿⣿⣿⣿⣿⣿⣿⣿⣿⣿⣿⠀⠀⠀⠀⠀⠀⠀⠀⠀⠀⠀⠀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⠀⠀⠀⠀⠀⠀⠀⠀⠀⠀⠀⣿⣿⣿⣿⣿⣿⣿⣿⣿⣿⣿⣿⣿⣿⣿⣿⣿⣿⣿⣿⣿⣿⣷⣯⣿⣿⣿⣿⣿⣿⣿⣿⣿⢇⢹⣿⣿⣿⣿⣿⣿⣿⣿⣿⣿⣿⣿⣿⣿⣿⣿⣿⣿⣿⣿⣿⣿⣿⠀⠀⠀⠀⠀⠀⠀⠀⠀⠀⠀⠀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⠀⠀⠀⠀⠀⠀⠀⠀⠀⠀⠀⣿⣿⣿⣿⣿⣿⣿⣿⣿⣿⣿⣿⣿⣿⣿⣿⣿⣿⣿⣧⣼⣽⣽⢝⣹⣿⣿⣿⣿⣿⣿⣿⣿⣿⣿⣿⣿⣿⣿⣿⣿⣿⣿⣿⣿⣿⣿⣿⣿⣿⣿⣿⣿⣿⣿⣿⣿⣿⠀⠀⠀⠀⠀⠀⠀⠀⠀⠀⠀⠀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⠀⠀⠀⠀⠀⠀⠀⠀⠀⠀⠀⣿⣿⣿⣿⣿⣿⣿⣿⣿⣿⣿⣿⣿⣿⣿⣿⢯⣿⣿⣿⣿⣿⣿⣿⣿⣿⣿⣿⣿⣿⢿⣿⣿⣿⣿⣿⣿⣿⣿⣿⣿⣿⣿⣿⣿⣿⣿⣿⣿⣿⣿⣿⣿⣿⣿⣿⣿⣿⠀⠀⠀⠀⠀⠀⠀⠀⠀⠀⠀⠀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⠀⠀⠀⠀⠀⠀⠀⠀⠀⠀⠀⣿⣿⣿⣿⣿⣿⣿⣿⣿⣿⣿⣿⣿⣿⣿⣿⣾⣿⣿⣿⣿⣿⣿⣿⣿⣿⣿⣿⣿⡟⢕⣿⣿⣿⣿⣿⣿⣿⣿⣿⣿⣿⣿⣿⣿⣿⣿⣿⣿⣿⣿⣿⣿⣿⣿⣿⣿⣿⠀⠀⠀⠀⠀⠀⠀⠀⠀⠀⠀⠀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⠀⠀⠀⠀⠀⠀⠀⠀⠀⠀⠀⣿⣿⣿⣿⣿⣿⣿⣿⣿⣿⣿⣿⣿⣿⣿⣿⣿⣿⣿⣿⣿⣿⣿⣿⣿⣿⣿⣿⡟⢕⣸⣿⣿⣿⣿⣿⣿⣿⣿⣿⣿⣿⣿⣿⣿⣿⣿⣿⣿⣿⣿⣿⣿⣿⣿⣿⣿⣿⠀⠀⠀⠀⠀⠀⠀⠀⠀⠀⠀⠀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⠀⠀⠀⠀⠀⠀⠀⠀⠀⠀⠀⣿⣿⣿⣿⣿⣿⣿⣿⣿⣿⣿⣿⣿⣿⣿⣿⣿⣿⣿⣿⣿⣿⣿⣿⣿⣿⣿⢟⣱⣾⣿⣿⣿⣿⣿⣿⣿⣿⣿⣿⣿⣿⣿⣿⣿⣿⣿⣿⣿⣿⣿⣿⣿⣿⣿⣿⣿⣿⠀⠀⠀⠀⠀⠀⠀⠀⠀⠀⠀⠀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⠀⠀⠀⠀⠀⠀⠀⠀⠀⠀⠀⣿⣿⣿⣿⣿⣿⣿⣿⣿⣿⣿⣿⣿⣿⣧⢇⢕⢕⢕⣕⣵⣵⣵⣕⡕⣕⣕⣕⣕⣕⢕⢄⢀⠀⠀⠁⢕⢜⣿⣿⣿⣿⣿⣿⣿⣿⣿⣿⣿⣿⣿⣿⣿⣿⣿⣿⣿⣿⠀⠀⠀⠀⠀⠀⠀⠀⠀⠀⠀⠀</a:t>
            </a:r>
            <a:br/>
            <a:r>
              <a:t>⠀⠀⠀⠀⠀⠀⠀⠀⠀⠀⠀⣿⣿⣿⣿⣿⣿⣿⣿⣿⣿⣿⣿⣿⣿⣿⢕⢕⣼⣿⣿⣿⣿⣿⣿⣿⣿⣿⣿⣿⣿⣿⣷⡕⢔⠀⠀⢕⣼⣿⣿⣿⣿⣿⣿⣿⣿⣿⣿⣿⣿⣿⣿⣿⣿⣿⣿⣿⣿⠀⠀⠀⠀⠀⠀⠀⠀⠀⠀⠀⠀</a:t>
            </a:r>
            <a:br/>
            <a:r>
              <a:t>⠀⠀⠀⠀⠀⠀⠀⠀⠀⠀⠀⣿⣿⣿⣿⣿⣿⣿⣿⣿⣿⣿⣿⣿⣿⣿⢕⢱⣿⣿⣿⣿⣿⣿⣿⣿⣿⣿⣿⣿⣿⣿⣿⣧⢕⢄⠀⢕⣿⣿⣿⣿⣿⣿⣿⣿⣿⣿⣿⣿⣿⣿⣿⣿⣿⣿⣿⣿⣿⠀⠀⠀⠀⠀⠀⠀⠀⠀⠀⠀⠀</a:t>
            </a:r>
            <a:br/>
            <a:r>
              <a:t>⠀⠀⠀⠀⠀⠀⠀⠀⠀⠀⠀⣿⣿⣿⣿⣿⣿⣿⣿⣿⣿⣿⣿⣿⣿⣿⢕⢸⢿⢿⢿⣿⣿⣿⣿⣿⣿⣿⣿⢿⢿⢿⢿⢏⢕⢕⢔⢕⣿⣿⣿⣿⣿⣿⣿⣿⣿⣿⣿⣿⣿⣿⣿⣿⣿⣿⣿⣿⣿⠀⠀⠀⠀⠀⠀⠀⠀⠀⠀⠀⠀</a:t>
            </a:r>
            <a:br/>
            <a:r>
              <a:t>⠀⠀⠀⠀⠀⠀⠀⠀⠀⠀⠀⣿⣿⣿⣿⣿⣿⣿⣿⣿⣿⣿⣿⣿⣿⣿⣮⢝⢕⢕⠑⠁⠁⠑⢝⢝⠑⠑⠁⠁⠁⠁⢁⢕⢱⣇⢕⢱⣿⣿⣿⣿⣿⣿⣿⣿⣿⣿⣿⣿⣿⣿⣿⣿⣿⣿⣿⣿⣿⠀⠀⠀⠀⠀⠀⠀⠀⠀⠀⠀⠀</a:t>
            </a:r>
            <a:br/>
            <a:r>
              <a:t>⠀⠀⠀⠀⠀⠀⠀⠀⠀⠀⠀⣿⣿⣿⣿⣿⣿⣿⣿⣿⣿⣿⣿⣿⣿⣿⣿⣕⢕⢕⢕⢕⢔⢕⣵⣿⢕⢕⢔⢔⢄⢔⢔⢕⡕⢹⢇⣿⣿⣿⣿⣿⣿⣿⣿⣿⣿⣿⣿⣿⣿⣿⣿⣿⣿⣿⣿⣿⣿⠀⠀⠀⠀⠀⠀⠀⠀⠀⠀⠀⠀</a:t>
            </a:r>
            <a:br/>
            <a:r>
              <a:t>⠀⠀⠀⠀⠀⠀⠀⠀⠀⠀⠀⣿⣿⣿⣿⣿⣿⣿⣿⣿⣿⣿⣿⣿⣿⣿⣿⣿⣷⣕⣕⣕⣱⣾⣿⣿⣷⣕⡕⢕⢕⢕⢱⣼⣷⢱⣼⢻⣿⣿⣿⣿⣿⣿⣿⣿⣿⣿⣿⣿⣿⣿⣿⣿⣿⣿⣿⣿⣿⠀⠀⠀⠀⠀⠀⠀⠀⠀⠀⠀⠀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⠀⠀⠀⠀⠀⠀⠀⠀⠀⠀⠀⣿⣿⣿⣿⣿⣿⣿⣿⣿⣿⣿⣿⣿⣿⣿⣿⣿⣿⣿⣿⣿⣿⣿⣿⣟⣿⣿⣿⣿⣿⣿⣿⣿⣿⡇⢻⣵⣿⣿⣿⣿⣿⣿⣿⣿⣿⣿⣿⣿⣿⣿⣿⣿⣿⣿⣿⣿⣿⠀⠀⠀⠀⠀⠀⠀⠀⠀⠀⠀⠀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⠀⠀⠀⠀⠀⠀⠀⠀⠀⠀⠀⣿⣿⣿⣿⣿⣿⣿⣿⣿⣿⣿⣿⣿⣿⣿⣿⣿⣿⣿⣿⣿⢟⢻⢿⢿⢿⢟⣿⣿⣿⣿⣿⣿⣿⣿⣿⣿⣿⣿⣿⣿⣿⣿⣿⣿⣿⣿⣿⣿⣿⣿⣿⣿⣿⣿⣿⣿⣿⠀⠀⠀⠀⠀⠀⠀⠀⠀⠀⠀⠀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⠀⠀⠀⠀⠀⠀⠀⠀⠀⠀⠀⣿⣿⣿⣿⣿⣿⣿⣿⣿⣿⣿⣿⣿⣿⣿⣿⣿⣸⣿⣿⣿⣿⣿⣿⣿⣿⣿⣿⣿⣿⣿⢹⣿⣿⣿⣿⣿⣿⣿⣿⣿⣿⣿⣿⣿⣿⣿⣿⣿⣿⣿⣿⣿⣿⣿⣿⣿⣿⠀⠀⠀⠀⠀⠀⠀⠀⠀⠀⠀⠀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⠀⠀⠀⠀⠀⠀⠀⠀⠀⠀⠀⣿⣿⣿⣿⣿⣿⣿⣿⣿⣿⣿⣿⣿⣿⣿⣿⣿⣿⣿⣿⣿⣿⣿⣿⣿⣿⣿⣿⣿⢇⣱⣾⣿⣿⣿⣿⣿⣿⣿⣿⣿⣿⣿⣿⣿⣿⣿⣿⣿⣿⣿⣿⣿⣿⣿⣿⣿⣿⠀⠀⠀⠀⠀⠀⠀⠀⠀⠀⠀⠀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⠀⠀⠀⠀⠀⠀⠀⠀⠀⠀⠀⣿⣿⣿⣿⣿⣿⣿⣿⣿⣿⣿⣿⣿⣿⣿⣿⣿⣿⣿⣿⣿⣿⣿⣿⣿⣿⣿⢿⣏⣵⣿⣿⣿⣿⣿⣿⣿⣿⣿⣿⣿⣿⣿⣿⣿⣿⣿⣿⣿⣿⣿⣿⣿⣿⣿⣿⣿⣿⠀⠀⠀⠀⠀⠀⠀⠀⠀⠀⠀⠀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⠀⠀⠀⠀⠀⠀⠀⠀⠀⠀⠀⣿⣿⣿⣿⣿⣿⣿⣿⣿⣿⣿⣿⣿⣿⣿⣷⢕⢕⢕⢕⢕⣕⣵⣵⣵⣵⣕⣕⣵⣵⣵⣵⣵⣵⡕⢀⠀⠕⢸⣿⣿⣿⣿⣿⣿⣿⣿⣿⣿⣿⣿⣿⣿⣿⣿⣿⣿⣿⠀⠀⠀⠀⠀⠀⠀⠀⠀⠀⠀⠀</a:t>
            </a:r>
            <a:br/>
            <a:r>
              <a:t>⠀⠀⠀⠀⠀⠀⠀⠀⠀⠀⠀⣿⣿⣿⣿⣿⣿⣿⣿⣿⣿⣿⣿⣿⣿⣿⣿⢕⢕⢕⣵⣿⣿⣿⣿⣿⣿⣿⣿⣿⣿⣿⣿⣿⣿⣷⢕⢀⢔⢸⣿⣿⣿⣿⣿⣿⣿⣿⣿⣿⣿⣿⣿⣿⣿⣿⣿⣿⣿⠀⠀⠀⠀⠀⠀⠀⠀⠀⠀⠀⠀</a:t>
            </a:r>
            <a:br/>
            <a:r>
              <a:t>⠀⠀⠀⠀⠀⠀⠀⠀⠀⠀⠀⣿⣿⣿⣿⣿⣿⣿⣿⣿⣿⣿⣿⣿⣿⣿⣿⢕⢕⢸⣿⣿⣿⣿⣿⣿⣿⣿⣿⣿⣿⣿⣿⣿⣿⣿⢕⢕⢕⢜⣿⣿⣿⣿⣿⣿⣿⣿⣿⣿⣿⣿⣿⣿⣿⣿⣿⣿⣿⠀⠀⠀⠀⠀⠀⠀⠀⠀⠀⠀⠀</a:t>
            </a:r>
            <a:br/>
            <a:r>
              <a:t>⠀⠀⠀⠀⠀⠀⠀⠀⠀⠀⠀⣿⣿⣿⣿⣿⣿⣿⣿⣿⣿⣿⣿⣿⣿⣿⣿⡕⢕⢸⣿⡿⢿⢿⢿⢿⢿⣿⣿⣿⢿⢟⠏⠟⠟⠟⢃⡑⢕⣸⣿⣿⣿⣿⣿⣿⣿⣿⣿⣿⣿⣿⣿⣿⣿⣿⣿⣿⣿⠀⠀⠀⠀⠀⠀⠀⠀⠀⠀⠀⠀</a:t>
            </a:r>
            <a:br/>
            <a:r>
              <a:t>⠀⠀⠀⠀⠀⠀⠀⠀⠀⠀⠀⣿⣿⣿⣿⣿⣿⣿⣿⣿⣿⣿⣿⣿⣿⣿⣿⣧⢱⡷⢗⢕⢕⠅⠀⠀⠁⢕⢕⢔⠁⠀⠀⠀⠀⠀⢕⢜⣷⣿⣿⣿⣿⣿⣿⣿⣿⣿⣿⣿⣿⣿⣿⣿⣿⣿⣿⣿⣿⠀⠀⠀⠀⠀⠀⠀⠀⠀⠀⠀⠀</a:t>
            </a:r>
            <a:br/>
            <a:r>
              <a:t>⠀⠀⠀⠀⠀⠀⠀⠀⠀⠀⠀⣿⣿⣿⣿⣿⣿⣿⣿⣿⣿⣿⣿⣿⣿⣿⣿⣿⡞⢱⣧⢕⢕⢕⢕⢔⢔⢱⣿⣧⢕⢕⢕⢕⢕⢕⢕⡕⢝⢹⣿⣿⣿⣿⣿⣿⣿⣿⣿⣿⣿⣿⣿⣿⣿⣿⣿⣿⣿⠀⠀⠀⠀⠀⠀⠀⠀⠀⠀⠀⠀</a:t>
            </a:r>
            <a:br/>
            <a:r>
              <a:t>⠀⠀⠀⠀⠀⠀⠀⠀⠀⠀⠀⣿⣿⣿⣿⣿⣿⣿⣿⣿⣿⣿⣿⣿⣿⣿⣿⣿⣿⣿⣿⣧⣕⣕⣕⣱⣵⣿⣿⣿⣷⣵⣕⣕⣵⣵⣾⡟⢻⣷⣿⣿⣿⣿⣿⣿⣿⣿⣿⣿⣿⣿⣿⣿⣿⣿⣿⣿⣿⠀⠀⠀⠀⠀⠀⠀⠀⠀⠀⠀⠀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⠀⠀⠀⠀⠀⠀⠀⠀⠀⠀⠀⣿⣿⣿⣿⣿⣿⣿⣿⣿⣿⣿⣿⣿⣿⣿⣿⣿⣿⣿⣿⣿⣿⣿⣿⣿⣿⣿⣿⣯⣝⣿⣿⣿⣿⣿⣿⣟⣵⣿⣿⣿⣿⣿⣿⣿⣿⣿⣿⣿⣿⣿⣿⣿⣿⣿⣿⣿⣿⠀⠀⠀⠀⠀⠀⠀⠀⠀⠀⠀⠀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⠀⠀⠀⠀⠀⠀⠀⠀⠀⠀⠀⣿⣿⣿⣿⣿⣿⣿⣿⣿⣿⣿⣿⣿⣿⣿⣿⣿⣿⣿⣿⣿⣿⣿⣿⣟⢟⢟⣟⣟⢟⢝⣹⣿⣿⣿⣿⣿⣿⣿⣿⣿⣿⣿⣿⣿⣿⣿⣿⣿⣿⣿⣿⣿⣿⣿⣿⣿⣿⠀⠀⠀⠀⠀⠀⠀⠀⠀⠀⠀⠀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⠀⠀⠀⠀⠀⠀⠀⠀⠀⠀⠀⣿⣿⣿⣿⣿⣿⣿⣿⣿⣿⣿⣿⣿⣿⣿⣿⣿⣿⣿⣏⣿⣿⣿⣿⣿⣿⣿⣿⣿⣿⣿⣿⣿⣿⣿⣿⣿⣿⣿⣿⣿⣿⣿⣿⣿⣿⣿⣿⣿⣿⣿⣿⣿⣿⣿⣿⣿⣿⠀⠀⠀⠀⠀⠀⠀⠀⠀⠀⠀⠀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⠀⠀⠀⠀⠀⠀⠀⠀⠀⠀⠀⣿⣿⣿⣿⣿⣿⣿⣿⣿⣿⣿⣿⣿⣿⣿⣿⣿⣿⣿⣿⣿⣿⣿⣿⣿⣿⣿⣿⣿⣿⣿⣿⢇⢕⣾⣿⣿⣿⣿⣿⣿⣿⣿⣿⣿⣿⣿⣿⣿⣿⣿⣿⣿⣿⣿⣿⣿⣿⠀⠀⠀⠀⠀⠀⠀⠀⠀⠀⠀⠀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⠀⠀⠀⠀⠀⠀⠀⠀⠀⠀⠀⣿⣿⣿⣿⣿⣿⣿⣿⣿⣿⣿⣿⣿⣿⣿⣿⣿⣿⣿⣿⣿⣿⣿⣿⣿⣿⣿⣿⣿⣿⣿⡏⢕⣼⣿⣿⣿⣿⣿⣿⣿⣿⣿⣿⣿⣿⣿⣿⣿⣿⣿⣿⣿⣿⣿⣿⣿⣿⠀⠀⠀⠀⠀⠀⠀⠀⠀⠀⠀⠀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⠀⠀⠀⠀⠀⠀⠀⠀⠀⠀⠀⣿⣿⣿⣿⣿⣿⣿⣿⣿⣿⣿⣿⣿⣿⣿⣿⣿⣿⣿⣿⣿⣿⣿⣿⣿⣿⣿⣿⣿⡿⣫⣵⣿⣿⣿⣿⣿⣿⣿⣿⣿⣿⣿⣿⣿⣿⣿⣿⣿⣿⣿⣿⣿⣿⣿⣿⣿⣿⠀⠀⠀⠀⠀⠀⠀⠀⠀⠀⠀⠀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⠀⠀⠀⠀⠀⠀⠀⠀⠀⠀⠀⣿⣿⣿⣿⣿⣿⣿⣿⣿⣿⣿⣿⣿⣿⣿⣿⡇⢕⢕⢕⢕⢕⢕⢕⣕⣕⡕⢕⢕⢔⣕⣕⣕⣕⡅⢄⠀⠀⢕⣸⣿⣿⣿⣿⣿⣿⣿⣿⣿⣿⣿⣿⣿⣿⣿⣿⣿⣿⠀⠀⠀⠀⠀⠀⠀⠀⠀⠀⠀⠀</a:t>
            </a:r>
            <a:br/>
            <a:r>
              <a:t>⠀⠀⠀⠀⠀⠀⠀⠀⠀⠀⠀⣿⣿⣿⣿⣿⣿⣿⣿⣿⣿⣿⣿⣿⣿⣿⣿⣿⢕⢕⢕⣱⣷⣿⣿⣿⣿⣿⣿⣿⣿⣿⣿⣿⣿⣿⣇⢕⠀⢅⢸⣿⣿⣿⣿⣿⣿⣿⣿⣿⣿⣿⣿⣿⣿⣿⣿⣿⣿⠀⠀⠀⠀⠀⠀⠀⠀⠀⠀⠀⠀</a:t>
            </a:r>
            <a:br/>
            <a:r>
              <a:t>⠀⠀⠀⠀⠀⠀⠀⠀⠀⠀⠀⣿⣿⣿⣿⣿⣿⣿⣿⣿⣿⣿⣿⣿⣿⣿⣿⣿⢕⢕⢱⣿⣿⣿⣿⣿⣿⣿⣿⣿⣿⣿⣿⣿⣿⣿⣿⡕⢕⢑⢜⣿⣿⣿⣿⣿⣿⣿⣿⣿⣿⣿⣿⣿⣿⣿⣿⣿⣿⠀⠀⠀⠀⠀⠀⠀⠀⠀⠀⠀⠀</a:t>
            </a:r>
            <a:br/>
            <a:r>
              <a:t>⠀⠀⠀⠀⠀⠀⠀⠀⠀⠀⠀⣿⣿⣿⣿⣿⣿⣿⣿⣿⣿⣿⣿⣿⣿⣿⣿⣿⡕⢕⢸⣿⣿⣿⣿⣿⣿⣿⣿⣿⣿⣿⡿⢿⢿⢿⢟⢇⠕⢕⢱⣿⣿⣿⣿⣿⣿⣿⣿⣿⣿⣿⣿⣿⣿⣿⣿⣿⣿⠀⠀⠀⠀⠀⠀⠀⠀⠀⠀⠀⠀</a:t>
            </a:r>
            <a:br/>
            <a:r>
              <a:t>⠀⠀⠀⠀⠀⠀⠀⠀⠀⠀⠀⣿⣿⣿⣿⣿⣿⣿⣿⣿⣿⣿⣿⣿⣿⣿⣿⣿⡇⢕⡼⢟⢝⢝⠝⢙⠙⠙⢝⢏⢙⠑⠁⠁⠁⠁⠁⠁⢱⣕⣾⣿⣿⣿⣿⣿⣿⣿⣿⣿⣿⣿⣿⣿⣿⣿⣿⣿⣿⠀⠀⠀⠀⠀⠀⠀⠀⠀⠀⠀⠀</a:t>
            </a:r>
            <a:br/>
            <a:r>
              <a:t>⠀⠀⠀⠀⠀⠀⠀⠀⠀⠀⠀⣿⣿⣿⣿⣿⣿⣿⣿⣿⣿⣿⣿⣿⣿⣿⣿⣿⣿⣸⢇⡕⢕⢕⢔⢄⢄⢄⢕⣷⡕⢔⢔⢄⢄⢔⢄⢄⡕⢝⣿⣿⣿⣿⣿⣿⣿⣿⣿⣿⣿⣿⣿⣿⣿⣿⣿⣿⣿⠀⠀⠀⠀⠀⠀⠀⠀⠀⠀⠀⠀</a:t>
            </a:r>
            <a:br/>
            <a:r>
              <a:t>⠀⠀⠀⠀⠀⠀⠀⠀⠀⠀⠀⣿⣿⣿⣿⣿⣿⣿⣿⣿⣿⣿⣿⣿⣿⣿⣿⣿⣿⣧⣼⣷⣕⢕⢕⢕⢕⣱⣾⣿⣿⣧⣕⢕⢕⢑⣕⣵⣷⢷⡕⣿⣿⣿⣿⣿⣿⣿⣿⣿⣿⣿⣿⣿⣿⣿⣿⣿⣿⠀⠀⠀⠀⠀⠀⠀⠀⠀⠀⠀⠀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⠀⠀⠀⠀⠀⠀⠀⠀⠀⠀⠀⣿⣿⣿⣿⣿⣿⣿⣿⣿⣿⣿⣿⣿⣿⣿⣿⣿⣿⣿⣿⣿⣿⣿⣷⣷⣿⣿⢿⣿⡿⢿⣿⣿⣿⣿⣿⣿⣿⢜⣿⣿⣿⣿⣿⣿⣿⣿⣿⣿⣿⣿⣿⣿⣿⣿⣿⣿⣿⠀⠀⠀⠀⠀⠀⠀⠀⠀⠀⠀⠀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⠀⠀⠀⠀⠀⠀⠀⠀⠀⠀⠀⣿⣿⣿⣿⣿⣿⣿⣿⣿⣿⣿⣿⣿⣿⣿⣿⣿⣿⣿⣿⣿⣿⣿⣿⣿⡿⢿⢿⣿⣿⣿⢟⢿⣿⣿⣿⣿⣿⣿⣿⣿⣿⣿⣿⣿⣿⣿⣿⣿⣿⣿⣿⣿⣿⣿⣿⣿⣿⠀⠀⠀⠀⠀⠀⠀⠀⠀⠀⠀⠀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⠀⠀⠀⠀⠀⠀⠀⠀⠀⠀⠀⣿⣿⣿⣿⣿⣿⣿⣿⣿⣿⣿⣿⣿⣿⣿⣿⣿⣿⣿⣿⣿⣿⣿⣿⣿⣷⣵⣵⣷⣧⢕⣵⣿⣿⣿⣿⣿⣿⣿⣿⣿⣿⣿⣿⣿⣿⣿⣿⣿⣿⣿⣿⣿⣿⣿⣿⣿⣿⠀⠀⠀⠀⠀⠀⠀⠀⠀⠀⠀⠀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⠀⠀⠀⠀⠀⠀⠀⠀⠀⠀⠀⣿⣿⣿⣿⣿⣿⣿⣿⣿⣿⣿⣿⣿⣿⣿⣿⣿⣿⣿⣿⣇⣿⣿⣿⣿⣿⣿⣿⣿⣿⣿⣿⣿⣿⡟⣿⣿⣿⣿⣿⣿⣿⣿⣿⣿⣿⣿⣿⣿⣿⣿⣿⣿⣿⣿⣿⣿⣿⠀⠀⠀⠀⠀⠀⠀⠀⠀⠀⠀⠀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⠀⠀⠀⠀⠀⠀⠀⠀⠀⠀⠀⣿⣿⣿⣿⣿⣿⣿⣿⣿⣿⣿⣿⣿⣿⣿⣿⣿⣿⣿⣿⣿⣾⣿⣿⣿⣿⣿⣿⣿⣿⣿⣿⣿⡿⢕⢸⣿⣿⣿⣿⣿⣿⣿⣿⣿⣿⣿⣿⣿⣿⣿⣿⣿⣿⣿⣿⣿⣿⠀⠀⠀⠀⠀⠀⠀⠀⠀⠀⠀⠀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⠀⠀⠀⠀⠀⠀⠀⠀⠀⠀⠀⣿⣿⣿⣿⣿⣿⣿⣿⣿⣿⣿⣿⣿⣿⣿⣿⣿⣿⣿⣿⣿⣿⣿⣿⣿⣿⣿⣿⣿⣿⣿⣿⣿⢇⢕⣿⣿⣿⣿⣿⣿⣿⣿⣿⣿⣿⣿⣿⣿⣿⣿⣿⣿⣿⣿⣿⣿⣿⠀⠀⠀⠀⠀⠀⠀⠀⠀⠀⠀⠀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⠀⠀⠀⠀⠀⠀⠀⠀⠀⠀⠀⣿⣿⣿⣿⣿⣿⣿⣿⣿⣿⣿⣿⣿⣿⣿⣿⣿⣿⣿⣿⣿⣿⣿⣿⣿⣿⣿⣿⣝⣻⣿⣿⣿⣿⣿⣿⣿⣿⣿⣿⣿⣿⣿⣿⣿⣿⣿⣿⣿⣿⣿⣿⣿⣿⣿⣿⣿⣿⠀⠀⠀⠀⠀⠀⠀⠀⠀⠀⠀⠀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⠀⠀⠀⠀⠀⠀⠀⠀⠀⠀⠀⣿⣿⣿⣿⣿⣿⣿⢕⢼⣿⣿⣿⣿⣿⣿⣿⣿⣿⣿⣿⣿⣿⣿⣿⣿⣿⣿⣿⣿⣿⣿⣿⣿⣿⣿⣿⣿⣿⣿⣿⣿⣿⣿⣿⣿⣿⣿⣿⣿⣿⣿⣿⣿⣿⣿⣿⣿⣿⠀⠀⠀⠀⠀⠀⠀⠀⠀⠀⠀⠀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⠀⠀⠀⠀⠀⠀⠀⠀⠀⠀⠀⣿⣿⣿⣿⣿⣿⣿⢕⢕⣿⣿⣿⣿⣿⣿⣿⣿⣿⣿⣿⣿⣿⣿⣿⣿⢿⢟⢱⢜⢝⢻⣿⣿⣿⣿⣿⣿⣿⣿⣿⣿⣿⣿⣿⣿⣿⣿⣿⣿⣿⣿⣿⣿⣿⣿⣿⣿⣿⠀⠀⠀⠀⠀⠀⠀⠀⠀⠀⠀⠀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⠀⠀⠀⠀⠀⠀⠀⠀⠀⠀⠀⣿⣿⣿⣿⣿⣿⣿⢕⢕⣿⣿⣿⣿⣿⣿⣿⣿⣿⣿⣿⣿⣿⣿⣿⣷⣵⣷⣷⣇⢕⢕⢸⣿⣿⣿⣿⣿⣿⣿⣿⣿⣿⣿⣿⣿⣿⣿⣿⣿⣿⣿⣿⣿⣿⣿⣿⣿⣿⠀⠀⠀⠀⠀⠀⠀⠀⠀⠀⠀⠀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⠀⠀⠀⠀⠀⠀⠀⠀⠀⠀⠀⣿⣿⣿⣿⣿⣿⣿⢕⢕⣿⣿⣿⣿⣿⣿⣿⣿⣿⣿⣿⣿⣿⣿⣿⡟⣏⢕⣧⣕⣱⣴⢕⣿⣿⣿⣿⣿⣿⣿⣿⣿⣿⣿⣿⣿⣿⣿⣿⣿⣿⣿⣿⣿⣿⣿⣿⣿⣿⠀⠀⠀⠀⠀⠀⠀⠀⠀⠀⠀⠀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⠀⠀⠀⠀⠀⠀⠀⠀⠀⠀⠀⣿⣿⣿⣿⣿⣿⣿⢕⢕⣿⣿⣿⣿⣿⣿⣿⣿⣿⣿⣿⣿⣿⣿⣿⣿⣽⣿⣿⣿⣿⣇⣼⣿⣿⣿⣿⣿⣿⣿⣿⣿⣿⣿⣿⣿⣿⣿⣿⣿⣿⣿⣿⣿⣿⣿⣿⣿⣿⠀⠀⠀⠀⠀⠀⠀⠀⠀⠀⠀⠀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⠀⠀⠀⠀⠀⠀⠀⠀⠀⠀⠀⣿⣿⣿⣿⣿⣿⣿⢕⢕⣿⣿⣿⣿⣿⣿⣿⣿⣿⣿⣿⣿⣿⣿⣿⣿⣿⣿⣿⣻⣿⣿⣿⣿⣿⣿⣿⣿⣿⣿⣿⣿⣿⣿⣿⣿⣿⣿⣿⣿⣿⣿⣿⣿⣿⣿⣿⣿⣿⠀⠀⠀⠀⠀⠀⠀⠀⠀⠀⠀⠀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⠀⠀⠀⠀⠀⠀⠀⠀⠀⠀⠀⣿⣿⣿⣿⣿⣿⣿⢕⢕⣿⣿⣿⣿⣿⣿⣿⣿⣿⣿⣿⣿⣿⣿⣿⣿⣿⢟⢿⣫⢝⢝⣏⡝⢟⣽⣿⣿⢟⣽⣿⣿⣿⣿⣿⣿⣿⣿⣿⣿⣿⣿⣿⣿⣿⣿⣿⣿⣿⠀⠀⠀⠀⠀⠀⠀⠀⠀⠀⠀⠀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⠀⠀⠀⠀⠀⠀⠀⠀⠀⠀⠀⣿⣿⣿⣿⣿⣿⣿⢕⢕⣿⣿⣿⣿⣿⣿⣿⣿⣿⣿⣿⣿⣿⣿⣿⣿⣿⣿⣿⡏⣕⢻⣿⣿⣷⣿⣿⣿⣮⣵⣿⣿⣿⣿⣿⣿⣿⣿⣿⣿⣿⣿⣿⣿⣿⣿⣿⣿⣿⠀⠀⠀⠀⠀⠀⠀⠀⠀⠀⠀⠀</a:t>
            </a:r>
            <a:br/>
            <a:r>
              <a:t>⠀⠀⠀⠀⠀⠀⠀⠀⠀⠀⠀⣽⣿⣿⣿⣿⣿⣿⢕⢕⣿⣿⣿⣿⣿⣿⣿⣿⣿⣿⣿⣿⣿⣿⣿⣿⣿⣿⣿⣷⣾⣿⣿⣿⣿⣿⣿⣿⣿⣟⣹⣿⣿⣿⣿⣿⣿⣿⣿⣿⣿⣿⣿⣿⣿⣿⣿⣿⣿⠀⠀⠀⠀⠀⠀⠀⠀⠀⠀⠀⠀</a:t>
            </a:r>
            <a:br/>
            <a:r>
              <a:t>⠀⠀⠀⠀⠀⠀⠀⠀⠀⠀⠀⣻⣿⣿⣿⣿⣿⣿⢕⢕⣿⣿⣿⣿⣿⣷⣿⣿⣿⣿⣿⣿⣿⣿⣿⣿⣿⣿⣿⣿⣿⣿⣿⣇⡸⣿⣻⣿⣿⣿⣿⣿⣿⣿⣿⣿⣿⣿⣿⣿⣿⣿⣿⣿⣿⣿⣿⣿⣿⠀⠀⠀⠀⠀⠀⠀⠀⠀⠀⠀⠀</a:t>
            </a:r>
            <a:br/>
            <a:r>
              <a:t>⠀⠀⠀⠀⠀⠀⠀⠀⠀⠀⠀⠛⠛⠛⠛⠛⠛⠛⠑⠑⠚⠛⠛⠛⠛⠛⠛⠛⠛⠛⠛⠛⠛⠛⠛⠛⠛⠛⠛⠛⠛⠛⠛⠛⠛⠛⠛⠛⠛⠛⠛⠛⠛⠛⠛⠛⠛⠛⠛⠛⠛⠛⠛⠛⠛⠛⠛⠛⠛⠀⠀⠀⠀⠀⠀⠀⠀⠀⠀⠀⠀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⠀⠀⠀⠀⠀⠀⠀⠀⠀⠀⠀⣿⣿⣿⣿⣿⣿⣿⣿⣿⣿⣿⣿⣿⣿⣿⣿⣿⡟⢇⢕⢕⢕⢕⢕⢕⢕⢕⢕⢕⢕⢅⢕⢕⢕⢅⢄⠀⠀⠁⢕⢸⣿⣿⣿⣿⣿⣿⣿⣿⣿⣿⣿⣿⣿⣿⣿⣿⣿⠀⠀⠀⠀⠀⠀⠀⠀⠀⠀⠀⠀</a:t>
            </a:r>
            <a:br/>
            <a:r>
              <a:t>⠀⠀⠀⠀⠀⠀⠀⠀⠀⠀⠀⣿⣿⣿⣿⣿⣿⣿⣿⣿⣿⣿⣿⣿⣿⣿⣿⣿⣧⢕⢕⢕⢕⣵⣵⣷⣷⣷⣷⣵⣵⣷⣾⣿⣷⣷⣧⡕⢄⢀⠑⢸⣿⣿⣿⣿⣿⣿⣿⣿⣿⣿⣿⣿⣿⣿⣿⣿⣿⠀⠀⠀⠀⠀⠀⠀⠀⠀⠀⠀⠀</a:t>
            </a:r>
            <a:br/>
            <a:r>
              <a:t>⠀⠀⠀⠀⠀⠀⠀⠀⠀⠀⠀⣿⣿⣿⣿⣿⣿⣿⣿⣿⣿⣿⣿⣿⣿⣿⣿⣿⣿⢕⢕⢕⣿⣿⣿⣿⣿⣿⣿⣿⣿⣿⣿⣿⣿⣿⣿⣷⢕⢀⢕⢸⣿⣿⣿⣿⣿⣿⣿⣿⣿⣿⣿⣿⣿⣿⣿⣿⣿⠀⠀⠀⠀⠀⠀⠀⠀⠀⠀⠀⠀</a:t>
            </a:r>
            <a:br/>
            <a:r>
              <a:t>⠀⠀⠀⠀⠀⠀⠀⠀⠀⠀⠀⣿⣿⣿⣿⣿⣿⣿⣿⣿⣿⣿⣿⣿⣿⣿⣿⣿⣿⢕⢕⣸⣿⣿⣿⣿⣿⣿⣿⣿⣿⣿⣿⣿⣿⣿⣿⣿⢕⢕⢕⢕⣿⣿⣿⣿⣿⣿⣿⣿⣿⣿⣿⣿⣿⣿⣿⣿⣿⠀⠀⠀⠀⠀⠀⠀⠀⠀⠀⠀⠀</a:t>
            </a:r>
            <a:br/>
            <a:r>
              <a:t>⠀⠀⠀⠀⠀⠀⠀⠀⠀⠀⠀⣿⣿⣿⣿⣿⣿⣿⣿⣿⣿⣿⣿⣿⣿⣿⣿⣿⣿⡇⢕⢸⢿⢿⢿⢿⢟⢟⢿⢿⢿⢟⢟⠙⠝⠕⠑⠁⠕⢱⢕⣼⣿⣿⣿⣿⣿⣿⣿⣿⣿⣿⣿⣿⣿⣿⣿⣿⣿⠀⠀⠀⠀⠀⠀⠀⠀⠀⠀⠀⠀</a:t>
            </a:r>
            <a:br/>
            <a:r>
              <a:t>⠀⠀⠀⠀⠀⠀⠀⠀⠀⠀⠀⣿⣿⣿⣿⣿⣿⣿⣿⣿⣿⣿⣿⣿⣿⣿⣿⣿⣿⣧⢱⡎⢕⢕⢔⢁⢀⠀⠁⢕⣕⢄⢄⢀⢀⠀⢀⢀⢅⢜⢷⣿⣿⣿⣿⣿⣿⣿⣿⣿⣿⣿⣿⣿⣿⣿⣿⣿⣿⠀⠀⠀⠀⠀⠀⠀⠀⠀⠀⠀⠀</a:t>
            </a:r>
            <a:br/>
            <a:r>
              <a:t>⠀⠀⠀⠀⠀⠀⠀⠀⠀⠀⠀⣿⣿⣿⣿⣿⣿⣿⣿⣿⣿⣿⣿⣿⣿⣿⣿⣿⣿⣿⣞⢱⡕⢕⢕⢕⢕⢕⢕⣾⣿⣧⡕⢕⢕⢕⢕⢕⣱⣧⢕⡜⣿⣿⣿⣿⣿⣿⣿⣿⣿⣿⣿⣿⣿⣿⣿⣿⣿⠀⠀⠀⠀⠀⠀⠀⠀⠀⠀⠀⠀</a:t>
            </a:r>
            <a:br/>
            <a:r>
              <a:t>⠀⠀⠀⠀⠀⠀⠀⠀⠀⠀⠀⣿⣿⣿⣿⣿⣿⣿⣿⣿⣿⣿⣿⣿⣿⣿⣿⣿⣿⣿⣿⣿⣿⣧⣵⣕⣵⣵⣿⣿⣿⣿⣿⣷⣵⣵⣷⣾⣿⣿⢝⢯⣿⣿⣿⣿⣿⣿⣿⣿⣿⣿⣿⣿⣿⣿⣿⣿⣿⠀⠀⠀⠀⠀⠀⠀⠀⠀⠀⠀⠀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⠀⠀⠀⠀⠀⠀⠀⠀⠀⠀⠀⣿⣿⣿⣿⣿⣿⣿⣿⣿⣿⣿⣿⣿⣿⣿⣿⣿⣿⣿⣿⣿⣿⣿⣿⣿⣿⣿⣿⣽⣿⣧⣿⣿⣿⣿⣿⣿⣿⣿⣵⣾⣿⣿⣿⣿⣿⣿⣿⣿⣿⣿⣿⣿⣿⣿⣿⣿⣿⠀⠀⠀⠀⠀⠀⠀⠀⠀⠀⠀⠀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⠀⠀⠀⠀⠀⠀⠀⠀⠀⠀⠀⣿⣿⣿⣿⣿⣿⣿⣿⣿⣿⣿⣿⣿⣿⣿⣿⣿⣿⣿⣿⣿⣿⣿⣿⣿⣿⣏⢝⢝⢟⢟⢝⢕⣿⣿⣿⣿⣿⣿⣿⣿⣿⣿⣿⣿⣿⣿⣿⣿⣿⣿⣿⣿⣿⣿⣿⣿⣿⠀⠀⠀⠀⠀⠀⠀⠀⠀⠀⠀⠀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⠀⠀⠀⠀⠀⠀⠀⠀⠀⠀⠀⣿⣿⣿⣿⣿⣿⣿⣿⣿⣿⣿⣿⣿⣿⣿⣿⣿⣿⣿⣿⣿⣿⣽⣿⣿⣿⣿⣿⣿⣿⣿⣿⣿⣿⣿⢇⢹⣿⣿⣿⣿⣿⣿⣿⣿⣿⣿⣿⣿⣿⣿⣿⣿⣿⣿⣿⣿⣿⠀⠀⠀⠀⠀⠀⠀⠀⠀⠀⠀⠀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⠀⠀⠀⠀⠀⠀⠀⠀⠀⠀⠀⣿⣿⣿⣿⣿⣿⣿⣿⣿⣿⣿⣿⣿⣿⣿⣿⣿⣿⣿⣿⣿⣿⣿⣿⣿⣿⣿⣿⣿⣿⣿⣿⣿⣿⡏⠑⣸⣿⣿⣿⣿⣿⣿⣿⣿⣿⣿⣿⣿⣿⣿⣿⣿⣿⣿⣿⣿⣿⠀⠀⠀⠀⠀⠀⠀⠀⠀⠀⠀⠀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⠀⠀⠀⠀⠀⠀⠀⠀⠀⠀⠀⣿⣿⣿⣿⣿⣿⣿⣿⣿⣿⣿⣿⣿⣿⣿⣿⣿⣿⣿⣿⣿⣿⣿⣿⣿⣿⣿⣿⣿⣿⣿⣿⣿⣿⢇⣱⣿⣿⣿⣿⣿⣿⣿⣿⣿⣿⣿⣿⣿⣿⣿⣿⣿⣿⣿⣿⣿⣿⠀⠀⠀⠀⠀⠀⠀⠀⠀⠀⠀⠀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⠀⠀⠀⠀⠀⠀⠀⠀⠀⠀⠀⣿⣿⣿⣿⣿⣿⣿⣿⣿⣿⣿⣿⣿⣿⣿⣿⣿⣿⣿⣿⣿⣿⣿⣿⣿⣿⣿⣿⡿⣿⣿⣿⢿⣷⣾⣿⣿⣿⣿⣿⣿⣿⣿⣿⣿⣿⣿⣿⣿⣿⣿⣿⣿⣿⣿⣿⣿⣿⠀⠀⠀⠀⠀⠀⠀⠀⠀⠀⠀⠀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⠀⠀⠀⠀⠀⠀⠀⠀⠀⠀⠀⣿⣿⣿⣿⣿⣿⣿⣿⣿⣿⣿⣿⣿⣿⣿⣿⣿⣿⡿⢕⢕⢕⢕⢕⢕⢕⢄⢔⢔⢕⠕⠄⠄⠕⢕⢑⠀⠀⠁⠕⢕⢻⣿⣿⣿⣿⣿⣿⣿⣿⣿⣿⣿⣿⣿⣿⣿⣿⠀⠀⠀⠀⠀⠀⠀⠀⠀⠀⠀⠀</a:t>
            </a:r>
            <a:br/>
            <a:r>
              <a:t>⠀⠀⠀⠀⠀⠀⠀⠀⠀⠀⠀⣿⣿⣿⣿⣿⣿⣿⣿⣿⣿⣿⣿⣿⣿⣿⣿⣿⣿⢕⢕⢕⢕⢕⢕⣕⣕⣕⣕⣕⣕⣕⣵⣵⣵⣵⣵⡕⢄⠀⠀⢕⣿⣿⣿⣿⣿⣿⣿⣿⣿⣿⣿⣿⣿⣿⣿⣿⣿⠀⠀⠀⠀⠀⠀⠀⠀⠀⠀⠀⠀</a:t>
            </a:r>
            <a:br/>
            <a:r>
              <a:t>⠀⠀⠀⠀⠀⠀⠀⠀⠀⠀⠀⣿⣿⣿⣿⣿⣿⣿⣿⣿⣿⣿⣿⣿⣿⣿⣿⣿⣿⡇⢕⢕⢕⣾⣿⣿⣿⣿⣿⣿⣿⣿⣿⣿⣿⣿⣿⣿⡇⢕⠀⢔⢸⣿⣿⣿⣿⣿⣿⣿⣿⣿⣿⣿⣿⣿⣿⣿⣿⠀⠀⠀⠀⠀⠀⠀⠀⠀⠀⠀⠀</a:t>
            </a:r>
            <a:br/>
            <a:r>
              <a:t>⠀⠀⠀⠀⠀⠀⠀⠀⠀⠀⠀⣿⣿⣿⣿⣿⣿⣿⣿⣿⣿⣿⣿⣿⣿⣿⣿⣿⣿⣯⢕⢕⣾⣿⣿⣿⣿⣿⣿⣿⣿⣿⣿⣿⣿⣿⣿⣿⣿⢕⢕⢕⢜⣿⣿⣿⣿⣿⣿⣿⣿⣿⣿⣿⣿⣿⣿⣿⣿⠀⠀⠀⠀⠀⠀⠀⠀⠀⠀⠀⠀</a:t>
            </a:r>
            <a:br/>
            <a:r>
              <a:t>⠀⠀⠀⠀⠀⠀⠀⠀⠀⠀⠀⣿⣿⣿⣿⣿⣿⣿⣿⣿⣿⣿⣿⣿⣿⣿⣿⣿⣿⣿⢕⢕⢿⣿⣿⣿⣿⣿⣿⣿⣿⣿⣿⢿⢿⢟⢟⢟⢟⢃⢕⢕⣸⣿⣿⣿⣿⣿⣿⣿⣿⣿⣿⣿⣿⣿⣿⣿⣿⠀⠀⠀⠀⠀⠀⠀⠀⠀⠀⠀⠀</a:t>
            </a:r>
            <a:br/>
            <a:r>
              <a:t>⠀⠀⠀⠀⠀⠀⠀⠀⠀⠀⠀⣿⣿⣿⣿⣿⣿⣿⣿⣿⣿⣿⣿⣿⣿⣿⣿⣿⣿⣿⡇⢱⢽⢝⢝⢝⠙⠁⠑⢜⢝⢝⠁⠁⠀⠀⠀⠄⠄⢕⢹⣧⣿⣿⣿⣿⣿⣿⣿⣿⣿⣿⣿⣿⣿⣿⣿⣿⣿⠀⠀⠀⠀⠀⠀⠀⠀⠀⠀⠀⠀</a:t>
            </a:r>
            <a:br/>
            <a:r>
              <a:t>⠀⠀⠀⠀⠀⠀⠀⠀⠀⠀⠀⣿⣿⣿⣿⣿⣿⣿⣿⣿⣿⣿⣿⣿⣿⣿⣿⣿⣿⣿⣷⣼⢕⢕⢕⢕⢔⢔⢔⢕⣼⣷⡕⢕⢕⢔⢔⢕⢕⢱⡕⢝⢿⣿⣿⣿⣿⣿⣿⣿⣿⣿⣿⣿⣿⣿⣿⣿⣿⠀⠀⠀⠀⠀⠀⠀⠀⠀⠀⠀⠀</a:t>
            </a:r>
            <a:br/>
            <a:r>
              <a:t>⠀⠀⠀⠀⠀⠀⠀⠀⠀⠀⠀⣿⣿⣿⣿⣿⣿⣿⣿⣿⣿⣿⣿⣿⣿⣿⣿⣿⣿⣿⣿⣧⣿⣧⡕⢕⢕⢕⣕⣾⣿⣿⣿⣧⣕⣕⣕⣕⣵⣾⣷⢳⡇⣿⣿⣿⣿⣿⣿⣿⣿⣿⣿⣿⣿⣿⣿⣿⣿⠀⠀⠀⠀⠀⠀⠀⠀⠀⠀⠀⠀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⠀⠀⠀⠀⠀⠀⠀⠀⠀⠀⠀⣿⣿⣿⣿⣿⣿⣿⣿⣿⣿⣿⣿⣿⣿⣿⣿⣿⣿⣿⣿⣿⣿⣿⣿⣿⣿⣿⣿⣿⣿⣿⣟⣿⣿⣿⣿⣿⣿⣿⡟⣵⣼⣿⣿⣿⣿⣿⣿⣿⣿⣿⣿⣿⣿⣿⣿⣿⣿⠀⠀⠀⠀⠀⠀⠀⠀⠀⠀⠀⠀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⠀⠀⠀⠀⠀⠀⠀⠀⠀⠀⠀⣿⣿⣿⣿⣿⣿⣿⣿⣿⣿⣿⣿⣿⣿⣿⣿⣿⣿⣿⣿⣿⣿⣿⣿⣿⣿⣿⢿⢿⢿⣿⡿⢿⢟⣿⣿⣿⣿⣿⣿⣿⣿⣿⣿⣿⣿⣿⣿⣿⣿⣿⣿⣿⣿⣿⣿⣿⣿⠀⠀⠀⠀⠀⠀⠀⠀⠀⠀⠀⠀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⠀⠀⠀⠀⠀⠀⠀⠀⠀⠀⠀⣿⣿⣿⣿⣿⣿⣿⣿⣿⣿⣿⣿⣿⣿⣿⣿⣿⣿⣿⣿⣿⣿⣿⣿⣿⣿⣿⣷⣵⣵⣵⣵⣕⣵⣿⣿⣿⣿⣿⣿⣿⣿⣿⣿⣿⣿⣿⣿⣿⣿⣿⣿⣿⣿⣿⣿⣿⣿⠀⠀⠀⠀⠀⠀⠀⠀⠀⠀⠀⠀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⠀⠀⠀⠀⠀⠀⠀⠀⠀⠀⠀⣿⣿⣿⣿⣿⣿⣿⣿⣿⣿⣿⣿⣿⣿⣿⣿⣿⣿⣿⣿⣿⣿⣿⣻⣿⣿⣿⣿⣿⣿⣿⣿⣿⣿⣿⣿⡏⢹⣿⣿⣿⣿⣿⣿⣿⣿⣿⣿⣿⣿⣿⣿⣿⣿⣿⣿⣿⣿⠀⠀⠀⠀⠀⠀⠀⠀⠀⠀⠀⠀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⠀⠀⠀⠀⠀⠀⠀⠀⠀⠀⠀⣿⣿⣿⣿⣿⣿⣿⣿⣿⣿⣿⣿⣿⣿⣿⣿⣿⣿⣿⣿⣿⣿⣿⣿⣿⣿⣿⣿⣿⣿⣿⣿⣿⣿⣿⡟⠕⢸⣿⣿⣿⣿⣿⣿⣿⣿⣿⣿⣿⣿⣿⣿⣿⣿⣿⣿⣿⣿⠀⠀⠀⠀⠀⠀⠀⠀⠀⠀⠀⠀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⠀⠀⠀⠀⠀⠀⠀⠀⠀⠀⠀⣿⣿⣿⣿⣿⣿⣿⣿⣿⣿⣿⣿⣿⣿⣿⣿⣿⣿⣿⣿⣿⣿⣿⣿⣿⣿⣿⣿⣿⣿⣿⣿⣿⣿⣿⡇⢔⣾⣿⣿⣿⣿⣿⣿⣿⣿⣿⣿⣿⣿⣿⣿⣿⣿⣿⣿⣿⣿⠀⠀⠀⠀⠀⠀⠀⠀⠀⠀⠀⠀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⠀⠀⠀⠀⠀⠀⠀⠀⠀⠀⠀⣿⣿⣿⣿⣿⣿⣿⣿⣿⣿⣿⣿⣿⣿⣿⣿⣿⣿⣿⣿⣿⣿⣿⣿⣿⣿⣿⣿⣿⣿⣿⣿⣿⣿⣿⣱⣾⣿⣿⣿⣿⣿⣿⣿⣿⣿⣿⣿⣿⣿⣿⣿⣿⣿⣿⣿⣿⣿⠀⠀⠀⠀⠀⠀⠀⠀⠀⠀⠀⠀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⠀⠀⠀⠀⠀⠀⠀⠀⠀⠀⠀⣿⣿⣿⣿⣿⣿⣿⣿⣿⣿⣿⣿⣿⣿⣿⣿⣿⣿⣿⣿⣿⣿⣿⣿⣿⣿⣿⣿⣿⣷⣯⣝⣟⣿⣿⣿⣿⣿⣿⣿⣿⣿⣿⣿⣿⣿⣿⣿⣿⣿⣿⣿⣿⣿⣿⣿⣿⣿⠀⠀⠀⠀⠀⠀⠀⠀⠀⠀⠀⠀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⠀⠀⠀⠀⠀⠀⠀⠀⠀⠀⠀⣿⣿⣿⣿⣿⣿⣿⣿⣿⣿⣿⣿⣿⣿⣿⣿⣿⣿⣿⣿⢕⢕⢕⢕⢕⠕⠕⠀⠁⢀⢄⢕⠀⠀⢄⢔⠕⠑⠀⠑⢕⢜⣿⣿⣿⣿⣿⣿⣿⣿⣿⣿⣿⣿⣿⣿⣿⣿⠀⠀⠀⠀⠀⠀⠀⠀⠀⠀⠀⠀</a:t>
            </a:r>
            <a:br/>
            <a:r>
              <a:t>⠀⠀⠀⠀⠀⠀⠀⠀⠀⠀⠀⣿⣿⣿⣿⣿⣿⣿⣿⣿⣿⣿⣿⣿⣿⣿⣿⣿⣿⣿⢏⢕⢕⢕⢕⢕⢕⢕⢕⢕⢕⢕⢅⢄⢔⢄⡔⢔⢄⢀⠀⢀⢕⣼⣿⣿⣿⣿⣿⣿⣿⣿⣿⣿⣿⣿⣿⣿⣿⠀⠀⠀⠀⠀⠀⠀⠀⠀⠀⠀⠀</a:t>
            </a:r>
            <a:br/>
            <a:r>
              <a:t>⠀⠀⠀⠀⠀⠀⠀⠀⠀⠀⠀⣿⣿⣿⣿⣿⣿⣿⣿⣿⣿⣿⣿⣿⣿⣿⣿⣿⣿⣿⡕⢕⢕⢕⢕⣵⣷⣾⣷⣷⣷⣷⣾⣿⣿⣿⣿⣿⣷⡕⢄⠀⢕⢹⣿⣿⣿⣿⣿⣿⣿⣿⣿⣿⣿⣿⣿⣿⣿⠀⠀⠀⠀⠀⠀⠀⠀⠀⠀⠀⠀</a:t>
            </a:r>
            <a:br/>
            <a:r>
              <a:t>⠀⠀⠀⠀⠀⠀⠀⠀⠀⠀⠀⣿⣿⣿⣿⣿⣿⣿⣿⣿⣿⣿⣿⣿⣿⣿⣿⣿⣿⣿⡧⢕⢕⢱⣿⣿⣿⣿⣿⣿⣿⣿⣿⣿⣿⣿⣿⣿⣿⣿⢕⢔⢕⢸⣿⣿⣿⣿⣿⣿⣿⣿⣿⣿⣿⣿⣿⣿⣿⠀⠀⠀⠀⠀⠀⠀⠀⠀⠀⠀⠀</a:t>
            </a:r>
            <a:br/>
            <a:r>
              <a:t>⠀⠀⠀⠀⠀⠀⠀⠀⠀⠀⠀⣿⣿⣿⣿⣿⣿⣿⣿⣿⣿⣿⣿⣿⣿⣿⣿⣿⣿⣿⡟⢕⢕⣿⣿⣿⣿⣿⣿⣿⣿⣿⣿⣿⣿⣿⣿⣿⡿⢿⢇⢕⢕⢱⣿⣿⣿⣿⣿⣿⣿⣿⣿⣿⣿⣿⣿⣿⣿⠀⠀⠀⠀⠀⠀⠀⠀⠀⠀⠀⠀</a:t>
            </a:r>
            <a:br/>
            <a:r>
              <a:t>⠀⠀⠀⠀⠀⠀⠀⠀⠀⠀⠀⣿⣿⣿⣿⣿⣿⣿⣿⣿⣿⣿⣿⣿⣿⣿⣿⣿⣿⣿⣿⢕⢕⢻⢿⢿⢟⢻⠟⠟⢟⢿⢿⠟⠝⠙⠑⠑⠑⠐⢐⢱⡕⣾⣿⣿⣿⣿⣿⣿⣿⣿⣿⣿⣿⣿⣿⣿⣿⠀⠀⠀⠀⠀⠀⠀⠀⠀⠀⠀⠀</a:t>
            </a:r>
            <a:br/>
            <a:r>
              <a:t>⠀⠀⠀⠀⠀⠀⠀⠀⠀⠀⠀⣿⣿⣿⣿⣿⣿⣿⣿⣿⣿⣿⣿⣿⣿⣿⣿⣿⣿⣿⣿⡇⢱⢜⢕⢕⢔⢀⢀⢀⠀⢕⣵⡄⢄⢄⢀⢀⢄⢅⢄⢕⢳⢿⣿⣿⣿⣿⣿⣿⣿⣿⣿⣿⣿⣿⣿⣿⣿⠀⠀⠀⠀⠀⠀⠀⠀⠀⠀⠀⠀</a:t>
            </a:r>
            <a:br/>
            <a:r>
              <a:t>⠀⠀⠀⠀⠀⠀⠀⠀⠀⠀⠀⣿⣿⣿⣿⣿⣿⣿⣿⣿⣿⣿⣿⣿⣿⣿⣿⣿⣿⣿⣿⣿⡜⢸⡕⢕⢕⢕⢕⢕⢕⣼⣿⣷⣕⢕⢕⢕⢕⢕⣱⣷⣵⡇⣽⣿⣿⣿⣿⣿⣿⣿⣿⣿⣿⣿⣿⣿⣿⠀⠀⠀⠀⠀⠀⠀⠀⠀⠀⠀⠀</a:t>
            </a:r>
            <a:br/>
            <a:r>
              <a:t>⠀⠀⠀⠀⠀⠀⠀⠀⠀⠀⠀⣿⣿⣿⣿⣿⣿⣿⣿⣿⣿⣿⣿⣿⣿⣿⣿⣿⣿⣿⣿⣿⣿⣿⣿⣷⣵⣵⣵⣵⣿⣿⣿⣿⣿⣷⣷⣷⣷⣿⣿⣿⢕⢻⣿⣿⣿⣿⣿⣿⣿⣿⣿⣿⣿⣿⣿⣿⣿⠀⠀⠀⠀⠀⠀⠀⠀⠀⠀⠀⠀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⠀⠀⠀⠀⠀⠀⠀⠀⠀⠀⠀⣿⣿⣿⣿⣿⣿⣿⣿⣿⣿⣿⣿⣿⣿⣿⣿⣿⣿⣿⣿⣿⣿⣿⣿⣿⣿⣿⣿⣿⣿⣷⣿⣷⣾⣿⣿⣿⣿⣿⣿⣿⣾⣿⣿⣿⣿⣿⣿⣿⣿⣿⣿⣿⣿⣿⣿⣿⣿⠀⠀⠀⠀⠀⠀⠀⠀⠀⠀⠀⠀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⠀⠀⠀⠀⠀⠀⠀⠀⠀⠀⠀⣿⣿⣿⣿⣿⣿⣿⣿⣿⣿⣿⣿⣿⣿⣿⣿⣿⣿⣿⣿⣿⣿⣿⣿⣿⣿⣿⣿⣏⣝⢝⣝⣝⢝⢕⣼⣿⣿⣿⣿⣿⣿⣿⣿⣿⣿⣿⣿⣿⣿⣿⣿⣿⣿⣿⣿⣿⣿⠀⠀⠀⠀⠀⠀⠀⠀⠀⠀⠀⠀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⠀⠀⠀⠀⠀⠀⠀⠀⠀⠀⠀⣿⣿⣿⣿⣿⣿⣿⣿⣿⣿⣿⣿⣿⣿⣿⣿⣿⣿⣿⣿⣿⣿⣿⣿⢸⣿⣿⣿⣿⣿⣿⣿⣿⣿⣿⣿⣿⣿⢿⣿⣿⣿⣿⣿⣿⣿⣿⣿⣿⣿⣿⣿⣿⣿⣿⣿⣿⣿⠀⠀⠀⠀⠀⠀⠀⠀⠀⠀⠀⠀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⠀⠀⠀⠀⠀⠀⠀⠀⠀⠀⠀⣿⣿⣿⣿⣿⣿⣿⣿⣿⣿⣿⣿⣿⣿⣿⣿⣿⣿⣿⣿⣿⣿⣿⣿⣟⣿⣿⣿⣿⣿⣿⣿⣿⣿⣿⣿⣿⡏⢕⣿⣿⣿⣿⣿⣿⣿⣿⣿⣿⣿⣿⣿⣿⣿⣿⣿⣿⣿⠀⠀⠀⠀⠀⠀⠀⠀⠀⠀⠀⠀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⠀⠀⠀⠀⠀⠀⠀⠀⠀⠀⠀⣿⣿⣿⣿⣿⣿⣿⣿⣿⣿⣿⣿⣿⣿⣿⣿⣿⣿⣿⣿⣿⣿⣿⣿⣿⣿⣿⣿⣿⣿⣿⣿⣿⣿⣿⣿⣿⢕⢱⣿⣿⣿⣿⣿⣿⣿⣿⣿⣿⣿⣿⣿⣿⣿⣿⣿⣿⣿⠀⠀⠀⠀⠀⠀⠀⠀⠀⠀⠀⠀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⠀⠀⠀⠀⠀⠀⠀⠀⠀⠀⠀⣿⣿⣿⣿⣿⣿⣿⣿⣿⣿⣿⣿⣿⣿⣿⣿⣿⣿⣿⣿⣿⣿⣿⣿⣿⣿⣿⣿⣿⣿⣿⣿⣿⣿⣿⣿⡟⢔⣿⣿⣿⣿⣿⣿⣿⣿⣿⣿⣿⣿⣿⣿⣿⣿⣿⣿⣿⣿⠀⠀⠀⠀⠀⠀⠀⠀⠀⠀⠀⠀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⠀⠀⠀⠀⠀⠀⠀⠀⠀⠀⠀⣿⣿⣿⣿⣿⣿⣿⣿⣿⣿⣿⣿⣿⣿⣿⣿⣿⣿⣿⣿⣿⣿⣿⣿⣿⣿⣿⣿⣿⣿⣿⡿⢿⣿⣿⢿⣵⣿⣿⣿⣿⣿⣿⣿⣿⣿⣿⣿⣿⣿⣿⣿⣿⣿⣿⣿⣿⣿⠀⠀⠀⠀⠀⠀⠀⠀⠀⠀⠀⠀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⠀⠀⠀⠀⠀⠀⠀⠀⠀⠀⠀⣿⣿⣿⣿⣿⣿⣿⣿⣿⣿⣿⣿⣿⣿⣿⣿⣿⣿⣿⡟⢱⢕⢕⢕⢕⢕⠑⠁⠁⠀⢀⢕⠀⠀⢀⢄⢕⠑⠁⠑⢕⢹⣿⣿⣿⣿⣿⣿⣿⣿⣿⣿⣿⣿⣿⣿⣿⣿⠀⠀⠀⠀⠀⠀⠀⠀⠀⠀⠀⠀</a:t>
            </a:r>
            <a:br/>
            <a:r>
              <a:t>⠀⠀⠀⠀⠀⠀⠀⠀⠀⠀⠀⣿⣿⣿⣿⣿⣿⣿⣿⣿⣿⣿⣿⣿⣿⣿⣿⣿⣿⣿⢗⢕⢕⢕⢕⢕⢕⢔⢔⢔⢕⢕⢁⢄⢕⢅⢅⢄⢄⠀⠀⠅⢕⣽⣿⣿⣿⣿⣿⣿⣿⣿⣿⣿⣿⣿⣿⣿⣿⠀⠀⠀⠀⠀⠀⠀⠀⠀⠀⠀⠀</a:t>
            </a:r>
            <a:br/>
            <a:r>
              <a:t>⠀⠀⠀⠀⠀⠀⠀⠀⠀⠀⠀⣿⣿⣿⣿⣿⣿⣿⣿⣿⣿⣿⣿⣿⣿⣿⣿⣿⣿⣿⡕⢕⢕⢕⢕⣕⣵⣵⣷⣧⣵⣵⣵⣷⣿⣿⣿⣿⣧⡕⢀⠀⢕⢻⣿⣿⣿⣿⣿⣿⣿⣿⣿⣿⣿⣿⣿⣿⣿⠀⠀⠀⠀⠀⠀⠀⠀⠀⠀⠀⠀</a:t>
            </a:r>
            <a:br/>
            <a:r>
              <a:t>⠀⠀⠀⠀⠀⠀⠀⠀⠀⠀⠀⣿⣿⣿⣿⣿⣿⣿⣿⣿⣿⣿⣿⣿⣿⣿⣿⣿⣿⣿⡇⢕⢕⢱⣾⣿⣿⣿⣿⣿⣿⣿⣿⣿⣿⣿⣿⣿⣿⣿⢕⢄⢕⢸⣿⣿⣿⣿⣿⣿⣿⣿⣿⣿⣿⣿⣿⣿⣿⠀⠀⠀⠀⠀⠀⠀⠀⠀⠀⠀⠀</a:t>
            </a:r>
            <a:br/>
            <a:r>
              <a:t>⠀⠀⠀⠀⠀⠀⠀⠀⠀⠀⠀⣿⣿⣿⣿⣿⣿⣿⣿⣿⣿⣿⣿⣿⣿⣿⣿⣿⣿⣿⡇⢕⢕⣾⣿⣿⣿⣿⣿⣿⣿⣿⣿⣿⣿⣿⣿⣿⣿⡿⡇⢕⢕⢸⣿⣿⣿⣿⣿⣿⣿⣿⣿⣿⣿⣿⣿⣿⣿⠀⠀⠀⠀⠀⠀⠀⠀⠀⠀⠀⠀</a:t>
            </a:r>
            <a:br/>
            <a:r>
              <a:t>⠀⠀⠀⠀⠀⠀⠀⠀⠀⠀⠀⣿⣿⣿⣿⣿⣿⣿⣿⣿⣿⣿⣿⣿⣿⣿⣿⣿⣿⣿⣧⢕⢕⢿⣿⣿⢿⣿⡿⢿⢿⣿⣿⢿⢟⠟⠝⠝⠕⠑⠅⢱⡕⣼⣿⣿⣿⣿⣿⣿⣿⣿⣿⣿⣿⣿⣿⣿⣿⠀⠀⠀⠀⠀⠀⠀⠀⠀⠀⠀⠀</a:t>
            </a:r>
            <a:br/>
            <a:r>
              <a:t>⠀⠀⠀⠀⠀⠀⠀⠀⠀⠀⠀⣿⣿⣿⣿⣿⣿⣿⣿⣿⣿⣿⣿⣿⣿⣿⣿⣿⣿⣿⣿⡕⢱⡕⢇⢕⢕⠁⠀⠀⠁⢕⣕⢀⢀⢀⠀⠀⢀⢀⠐⢕⢣⣿⣿⣿⣿⣿⣿⣿⣿⣿⣿⣿⣿⣿⣿⣿⣿⠀⠀⠀⠀⠀⠀⠀⠀⠀⠀⠀⠀</a:t>
            </a:r>
            <a:br/>
            <a:r>
              <a:t>⠀⠀⠀⠀⠀⠀⠀⠀⠀⠀⠀⣿⣿⣿⣿⣿⣿⣿⣿⣿⣿⣿⣿⣿⣿⣿⣿⣿⣿⣿⣿⣷⡸⢸⡕⢕⢕⢕⢕⢕⢔⣱⣿⣧⡕⢕⢕⢕⢕⢕⢕⣷⣱⡏⢻⣿⣿⣿⣿⣿⣿⣿⣿⣿⣿⣿⣿⣿⣿⠀⠀⠀⠀⠀⠀⠀⠀⠀⠀⠀⠀</a:t>
            </a:r>
            <a:br/>
            <a:r>
              <a:t>⠀⠀⠀⠀⠀⠀⠀⠀⠀⠀⠀⣿⣿⣿⣿⣿⣿⣿⣿⣿⣿⣿⣿⣿⣿⣿⣿⣿⣿⣿⣿⣿⣷⣾⣷⣕⣕⡕⢕⣱⣵⣿⣿⣿⣿⣷⣵⣵⣵⣷⣿⣿⡝⢿⣿⣿⣿⣿⣿⣿⣿⣿⣿⣿⣿⣿⣿⣿⣿⠀⠀⠀⠀⠀⠀⠀⠀⠀⠀⠀⠀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⠀⠀⠀⠀⠀⠀⠀⠀⠀⠀⠀⣿⣿⣿⣿⣿⣿⣿⣿⣿⣿⣿⣿⣿⣿⣿⣿⣿⣿⣿⣿⣿⣿⣿⣿⣿⣿⣿⣿⣿⣿⣽⣿⣯⣽⣿⣿⣿⣿⣿⣿⣿⣵⣾⣿⣿⣿⣿⣿⣿⣿⣿⣿⣿⣿⣿⣿⣿⣿⠀⠀⠀⠀⠀⠀⠀⠀⠀⠀⠀⠀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⠀⠀⠀⠀⠀⠀⠀⠀⠀⠀⠀⣿⣿⣿⣿⣿⣿⣿⣿⣿⣿⣿⣿⣿⣿⣿⣿⣿⣿⣿⣿⣿⣿⣿⣿⣿⣿⣿⣿⣟⣟⢟⢟⢟⢟⣝⣽⣿⣿⣿⣿⣿⣿⣿⣿⣿⣿⣿⣿⣿⣿⣿⣿⣿⣿⣿⣿⣿⣿⠀⠀⠀⠀⠀⠀⠀⠀⠀⠀⠀⠀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⠀⠀⠀⠀⠀⠀⠀⠀⠀⠀⠀⣿⣿⣿⣿⣿⣿⣿⣿⣿⣿⣿⣿⣿⣿⣿⣿⣿⣿⣿⣿⣿⣿⣿⣿⡇⣿⣿⣿⣿⣿⣿⣿⣿⣿⣿⣿⣿⣿⢕⢻⣿⣿⣿⣿⣿⣿⣿⣿⣿⣿⣿⣿⣿⣿⣿⣿⣿⣿⠀⠀⠀⠀⠀⠀⠀⠀⠀⠀⠀⠀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⠀⠀⠀⠀⠀⠀⠀⠀⠀⠀⠀⣿⣿⣿⣿⣿⣿⣿⣿⣿⣿⣿⣿⣿⣿⣿⣿⣿⣿⣿⣿⣿⣿⣿⣿⣿⣿⣿⣿⣿⣿⣿⣿⣿⣿⣿⣿⣿⡏⢅⣾⣿⣿⣿⣿⣿⣿⣿⣿⣿⣿⣿⣿⣿⣿⣿⣿⣿⣿⠀⠀⠀⠀⠀⠀⠀⠀⠀⠀⠀⠀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⠀⠀⠀⠀⠀⠀⠀⠀⠀⠀⠀⣿⣿⣿⣿⣿⣿⣿⣿⣿⣿⣿⣿⣿⣿⣿⣿⣿⣿⣿⣿⣿⣿⣿⣿⣿⣿⣿⣿⣿⣿⣿⣿⣿⣿⣿⣿⣿⢇⣱⣿⣿⣿⣿⣿⣿⣿⣿⣿⣿⣿⣿⣿⣿⣿⣿⣿⣿⣿⠀⠀⠀⠀⠀⠀⠀⠀⠀⠀⠀⠀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⠀⠀⠀⠀⠀⠀⠀⠀⠀⠀⠀⣿⣿⣿⣿⣿⣿⣿⣿⣿⣿⣿⣿⣿⣿⣿⣿⣿⣿⣿⣿⣿⣿⣿⣿⣿⣿⣿⣿⣿⣿⣿⣿⣿⣿⣿⣿⣏⣵⣿⣿⣿⣿⣿⣿⣿⣿⣿⣿⣿⣿⣿⣿⣿⣿⣿⣿⣿⣿⠀⠀⠀⠀⠀⠀⠀⠀⠀⠀⠀⠀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⠀⠀⠀⠀⠀⠀⠀⠀⠀⠀⠀⣿⣿⣿⣿⣿⣿⣿⣿⣿⣿⣿⣿⣿⣿⣿⣿⣿⣿⣿⣿⣿⣿⣿⣿⣿⣿⣿⣿⣿⣿⣿⣿⣽⣟⣻⣵⣿⣿⣿⣿⣿⣿⣿⣿⣿⣿⣿⣿⣿⣿⣿⣿⣿⣿⣿⣿⣿⣿⠀⠀⠀⠀⠀⠀⠀⠀⠀⠀⠀⠀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⠀⠀⠀⠀⠀⠀⠀⠀⠀⠀⠀⣿⣿⣿⣿⣿⣿⣿⣿⣿⣿⣿⣿⣿⣿⣿⣿⣿⣿⣿⡟⢝⢕⢕⢕⢕⢕⠕⠑⠁⠀⢕⠕⠀⠀⠀⢕⢕⠑⠑⢕⢕⢿⣿⣿⣿⣿⣿⣿⣿⣿⣿⣿⣿⣿⣿⣿⣿⣿⠀⠀⠀⠀⠀⠀⠀⠀⠀⠀⠀⠀</a:t>
            </a:r>
            <a:br/>
            <a:r>
              <a:t>⠀⠀⠀⠀⠀⠀⠀⠀⠀⠀⠀⣿⣿⣿⣿⣿⣿⣿⣿⣿⣿⣿⣿⣿⣿⣿⣿⣿⣿⣿⡇⢕⢕⢕⢕⢕⢕⢔⢄⢄⢔⠕⠑⢀⢔⢑⢕⢀⠀⠀⠐⢕⢜⣿⣿⣿⣿⣿⣿⣿⣿⣿⣿⣿⣿⣿⣿⣿⣿⠀⠀⠀⠀⠀⠀⠀⠀⠀⠀⠀⠀</a:t>
            </a:r>
            <a:br/>
            <a:r>
              <a:t>⠀⠀⠀⠀⠀⠀⠀⠀⠀⠀⠀⣿⣿⣿⣿⣿⣿⣿⣿⣿⣿⣿⣿⣿⣿⣿⣿⣿⣿⡏⢕⢕⢕⢕⢕⢕⢕⣕⣕⣕⣕⣕⣵⣵⣷⣷⣷⣵⣕⢔⠐⠐⢕⣿⣿⣿⣿⣿⣿⣿⣿⣿⣿⣿⣿⣿⣿⣿⣿⠀⠀⠀⠀⠀⠀⠀⠀⠀⠀⠀⠀</a:t>
            </a:r>
            <a:br/>
            <a:r>
              <a:t>⠀⠀⠀⠀⠀⠀⠀⠀⠀⠀⠀⣿⣿⣿⣿⣿⣿⣿⣿⣿⣿⣿⣿⣿⣿⣿⣿⣿⣿⣿⡕⢕⢕⢕⣵⣿⣿⣿⣿⣿⣿⣿⣿⣿⣿⣿⣿⣿⣿⡇⢔⠐⢕⢹⣿⣿⣿⣿⣿⣿⣿⣿⣿⣿⣿⣿⣿⣿⣿⠀⠀⠀⠀⠀⠀⠀⠀⠀⠀⠀⠀</a:t>
            </a:r>
            <a:br/>
            <a:r>
              <a:t>⠀⠀⠀⠀⠀⠀⠀⠀⠀⠀⠀⣿⣿⣿⣿⣿⣿⣿⣿⣿⣿⣿⣿⣿⣿⣿⣿⣿⣿⣿⡇⢕⢕⣿⣿⣿⣿⣿⣿⣿⣿⣿⣿⣿⣿⣿⣿⣿⣿⣿⢕⢔⢕⢸⣿⣿⣿⣿⣿⣿⣿⣿⣿⣿⣿⣿⣿⣿⣿⠀⠀⠀⠀⠀⠀⠀⠀⠀⠀⠀⠀</a:t>
            </a:r>
            <a:br/>
            <a:r>
              <a:t>⠀⠀⠀⠀⠀⠀⠀⠀⠀⠀⠀⣿⣿⣿⣿⣿⣿⣿⣿⣿⣿⣿⣿⣿⣿⣿⣿⣿⣿⣿⡇⢕⢕⣿⣿⣿⣿⣿⣿⣿⣿⣿⣿⣿⢿⢟⢟⢟⢏⠝⢑⣕⢕⣸⣿⣿⣿⣿⣿⣿⣿⣿⣿⣿⣿⣿⣿⣿⣿⠀⠀⠀⠀⠀⠀⠀⠀⠀⠀⠀⠀</a:t>
            </a:r>
            <a:br/>
            <a:r>
              <a:t>⠀⠀⠀⠀⠀⠀⠀⠀⠀⠀⠀⣿⣿⣿⣿⣿⣿⣿⣿⣿⣿⣿⣿⣿⣿⣿⣿⣿⣿⣿⣷⢕⢕⢹⢝⢝⢝⠜⠑⠑⢝⢝⢅⠁⠁⠀⠀⠀⠀⢀⢔⢜⣧⣿⣿⣿⣿⣿⣿⣿⣿⣿⣿⣿⣿⣿⣿⣿⣿⠀⠀⠀⠀⠀⠀⠀⠀⠀⠀⠀⠀</a:t>
            </a:r>
            <a:br/>
            <a:r>
              <a:t>⠀⠀⠀⠀⠀⠀⠀⠀⠀⠀⠀⣿⣿⣿⣿⣿⣿⣿⣿⣿⣿⣿⣿⣿⣿⣿⣿⣿⣿⣿⣿⣇⡿⢇⢕⢑⢕⢔⢔⢄⢕⣸⣷⡕⢕⢔⢔⢔⢕⢕⢱⡇⢜⡻⣿⣿⣿⣿⣿⣿⣿⣿⣿⣿⣿⣿⣿⣿⣿⠀⠀⠀⠀⠀⠀⠀⠀⠀⠀⠀⠀</a:t>
            </a:r>
            <a:br/>
            <a:r>
              <a:t>⠀⠀⠀⠀⠀⠀⠀⠀⠀⠀⠀⣿⣿⣿⣿⣿⣿⣿⣿⣿⣿⣿⣿⣿⣿⣿⣿⣿⣿⣿⣿⣿⣇⣿⣇⡕⢕⢕⢕⢕⣵⣿⣿⣿⣧⣕⣕⣕⣱⣵⣿⣿⢻⣇⣿⣿⣿⣿⣿⣿⣿⣿⣿⣿⣿⣿⣿⣿⣿⠀⠀⠀⠀⠀⠀⠀⠀⠀⠀⠀⠀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⠀⠀⠀⠀⠀⠀⠀⠀⠀⠀⠀⣿⣿⣿⣿⣿⣿⣿⣿⣿⣿⣿⣿⣿⣿⣿⣿⣿⣿⣿⣿⣿⣿⣿⣿⣿⣷⣷⣾⣿⣿⢿⣿⣟⡿⣿⣿⣿⣿⣿⣿⣿⣱⣽⣿⣿⣿⣿⣿⣿⣿⣿⣿⣿⣿⣿⣿⣿⣿⠀⠀⠀⠀⠀⠀⠀⠀⠀⠀⠀⠀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⠀⠀⠀⠀⠀⠀⠀⠀⠀⠀⠀⣿⣿⣿⣿⣿⣿⣿⣿⣿⣿⣿⣿⣿⣿⣿⣿⣿⣿⣿⣿⣿⣿⣿⣿⣿⣿⣿⣿⡿⢿⢻⢿⢟⢟⢟⣿⣿⣿⣿⣿⣿⣿⣿⣿⣿⣿⣿⣿⣿⣿⣿⣿⣿⣿⣿⣿⣿⣿⠀⠀⠀⠀⠀⠀⠀⠀⠀⠀⠀⠀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⠀⠀⠀⠀⠀⠀⠀⠀⠀⠀⠀⣿⣿⣿⣿⣿⣿⣿⣿⣿⣿⣿⣿⣿⣿⣿⣿⣿⣿⣿⣿⣿⣿⣿⣿⡏⣿⣿⣿⣿⣿⣿⣿⣿⣿⣿⣿⣿⣿⢏⢿⣿⣿⣿⣿⣿⣿⣿⣿⣿⣿⣿⣿⣿⣿⣿⣿⣿⣿⠀⠀⠀⠀⠀⠀⠀⠀⠀⠀⠀⠀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⠀⠀⠀⠀⠀⠀⠀⠀⠀⠀⠀⣿⣿⣿⣿⣿⣿⣿⣿⣿⣿⣿⣿⣿⣿⣿⣿⣿⣿⣿⣿⣿⣿⣿⣿⣷⣿⣿⣿⣿⣿⣿⣿⣿⣿⣿⣿⣿⣿⢑⢸⣿⣿⣿⣿⣿⣿⣿⣿⣿⣿⣿⣿⣿⣿⣿⣿⣿⣿⠀⠀⠀⠀⠀⠀⠀⠀⠀⠀⠀⠀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⠀⠀⠀⠀⠀⠀⠀⠀⠀⠀⠀⣿⣿⣿⣿⣿⣿⣿⣿⣿⣿⣿⣿⣿⣿⣿⣿⣿⣿⣿⣿⣿⣿⣿⣿⣿⣿⣿⣿⣿⣿⣿⣿⣿⣿⣿⣿⣿⡇⢕⣿⣿⣿⣿⣿⣿⣿⣿⣿⣿⣿⣿⣿⣿⣿⣿⣿⣿⣿⠀⠀⠀⠀⠀⠀⠀⠀⠀⠀⠀⠀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⠀⠀⠀⠀⠀⠀⠀⠀⠀⠀⠀⣿⣿⣿⣿⣿⣿⣿⣿⣿⣿⣿⣿⣿⣿⣿⣿⣿⣿⣿⣿⣿⣿⣿⣿⣿⣿⣿⣿⣿⣿⣿⣿⣿⣿⣿⣿⡿⣕⣾⣿⣿⣿⣿⣿⣿⣿⣿⣿⣿⣿⣿⣿⣿⣿⣿⣿⣿⣿⠀⠀⠀⠀⠀⠀⠀⠀⠀⠀⠀⠀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⠀⠀⠀⠀⠀⠀⠀⠀⠀⠀⠀⣿⣿⣿⣿⣿⣿⣿⣿⣿⣿⣿⣿⣿⣿⣿⣿⣿⣿⣿⣿⣿⣿⣿⣿⣿⣿⣿⣿⣿⣿⣿⣿⡻⢿⢿⣟⣷⣿⣿⣿⣿⣿⣿⣿⣿⣿⣿⣿⣿⣿⣿⣿⣿⣿⣿⣿⣿⣿⠀⠀⠀⠀⠀⠀⠀⠀⠀⠀⠀⠀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⠀⠀⠀⠀⠀⠀⠀⠀⠀⠀⠀⣿⣿⣿⣿⣿⣿⣿⣿⣿⣿⣿⣿⣿⣿⣿⣿⣿⣿⣿⡿⢟⢕⢕⢕⢕⢕⢕⠑⠑⠕⢕⠅⠀⠁⠁⢕⢕⠕⢕⢕⢹⣿⣿⣿⣿⣿⣿⣿⣿⣿⣿⣿⣿⣿⣿⣿⣿⣿⠀⠀⠀⠀⠀⠀⠀⠀⠀⠀⠀⠀</a:t>
            </a:r>
            <a:br/>
            <a:r>
              <a:t>⠀⠀⠀⠀⠀⠀⠀⠀⠀⠀⠀⣿⣿⣿⣿⣿⣿⣿⣿⣿⣿⣿⣿⣿⣿⣿⣿⣿⣿⣿⡕⢕⢕⢕⢕⢕⢕⢀⢀⢄⢔⢕⠕⢄⠔⠕⢑⢀⠀⠀⠕⢕⢝⣿⣿⣿⣿⣿⣿⣿⣿⣿⣿⣿⣿⣿⣿⣿⣿⠀⠀⠀⠀⠀⠀⠀⠀⠀⠀⠀⠀</a:t>
            </a:r>
            <a:br/>
            <a:r>
              <a:t>⠀⠀⠀⠀⠀⠀⠀⠀⠀⠀⠀⣿⣿⣿⣿⣿⣿⣿⣿⣿⣿⣿⣿⣿⣿⣿⣿⣿⣿⡟⢕⢕⢕⢕⢕⢕⢕⢕⢕⢔⢕⢕⣕⣵⣵⣵⣵⣕⡔⠄⠄⢕⢱⣿⣿⣿⣿⣿⣿⣿⣿⣿⣿⣿⣿⣿⣿⣿⣿⠀⠀⠀⠀⠀⠀⠀⠀⠀⠀⠀⠀</a:t>
            </a:r>
            <a:br/>
            <a:r>
              <a:t>⠀⠀⠀⠀⠀⠀⠀⠀⠀⠀⠀⣿⣿⣿⣿⣿⣿⣿⣿⣿⣿⣿⣿⣿⣿⣿⣿⣿⣿⣧⢕⢕⢕⢕⣵⣾⣿⣿⣿⣿⣿⣿⣿⣿⣿⣿⣿⣿⣷⡕⢅⠔⢕⣿⣿⣿⣿⣿⣿⣿⣿⣿⣿⣿⣿⣿⣿⣿⣿⠀⠀⠀⠀⠀⠀⠀⠀⠀⠀⠀⠀</a:t>
            </a:r>
            <a:br/>
            <a:r>
              <a:t>⠀⠀⠀⠀⠀⠀⠀⠀⠀⠀⠀⣿⣿⣿⣿⣿⣿⣿⣿⣿⣿⣿⣿⣿⣿⣿⣿⣿⣿⣿⢕⢕⢕⣿⣿⣿⣿⣿⣿⣿⣿⣿⣿⣿⣿⣿⣿⣿⣿⣧⢕⢔⢕⢹⣿⣿⣿⣿⣿⣿⣿⣿⣿⣿⣿⣿⣿⣿⣿⠀⠀⠀⠀⠀⠀⠀⠀⠀⠀⠀⠀</a:t>
            </a:r>
            <a:br/>
            <a:r>
              <a:t>⠀⠀⠀⠀⠀⠀⠀⠀⠀⠀⠀⣿⣿⣿⣿⣿⣿⣿⣿⣿⣿⣿⣿⣿⣿⣿⣿⣿⣿⣿⡇⢕⢸⣿⣿⣿⣿⣿⣿⣿⣿⣿⣿⣿⣿⢿⢿⢟⢟⢟⢑⢕⢕⣸⣿⣿⣿⣿⣿⣿⣿⣿⣿⣿⣿⣿⣿⣿⣿⠀⠀⠀⠀⠀⠀⠀⠀⠀⠀⠀⠀</a:t>
            </a:r>
            <a:br/>
            <a:r>
              <a:t>⠀⠀⠀⠀⠀⠀⠀⠀⠀⠀⠀⣿⣿⣿⣿⣿⣿⣿⣿⣿⣿⣿⣿⣿⣿⣿⣿⣿⣿⣿⣇⢕⢜⢟⢟⢟⢟⢝⠝⠝⢟⢟⢝⠑⠁⠀⠁⠁⠁⢀⢕⢳⣱⣿⣿⣿⣿⣿⣿⣿⣿⣿⣿⣿⣿⣿⣿⣿⣿⠀⠀⠀⠀⠀⠀⠀⠀⠀⠀⠀⠀</a:t>
            </a:r>
            <a:br/>
            <a:r>
              <a:t>⠀⠀⠀⠀⠀⠀⠀⠀⠀⠀⠀⣿⣿⣿⣿⣿⣿⣿⣿⣿⣿⣿⣿⣿⣿⣿⣿⣿⣿⣿⣿⡕⡇⢕⢕⠕⢄⢄⢀⢀⢕⣼⣇⢔⢔⢄⢀⢄⢄⢔⢱⡕⢝⢿⣿⣿⣿⣿⣿⣿⣿⣿⣿⣿⣿⣿⣿⣿⣿⠀⠀⠀⠀⠀⠀⠀⠀⠀⠀⠀⠀</a:t>
            </a:r>
            <a:br/>
            <a:r>
              <a:t>⠀⠀⠀⠀⠀⠀⠀⠀⠀⠀⠀⣿⣿⣿⣿⣿⣿⣿⣿⣿⣿⣿⣿⣿⣿⣿⣿⣿⣿⣿⣿⣷⡇⣧⢕⢕⢕⢕⢕⢕⣸⣿⣿⣧⣕⢕⢕⢕⣕⣵⣿⣧⢿⡇⣿⣿⣿⣿⣿⣿⣿⣿⣿⣿⣿⣿⣿⣿⣿⠀⠀⠀⠀⠀⠀⠀⠀⠀⠀⠀⠀</a:t>
            </a:r>
            <a:br/>
            <a:r>
              <a:t>⠀⠀⠀⠀⠀⠀⠀⠀⠀⠀⠀⣿⣿⣿⣿⣿⣿⣿⣿⣿⣿⣿⣿⣿⣿⣿⣿⣿⣿⣿⣿⣿⣿⣿⣷⣧⣵⣵⣵⣾⡿⣿⣿⢿⣿⣿⣿⣿⣿⣿⣿⣿⣕⣻⣿⣿⣿⣿⣿⣿⣿⣿⣿⣿⣿⣿⣿⣿⣿⠀⠀⠀⠀⠀⠀⠀⠀⠀⠀⠀⠀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⠀⠀⠀⠀⠀⠀⠀⠀⠀⠀⠀⣿⣿⣿⣿⣿⣿⣿⣿⣿⣿⣿⣿⣿⣿⣿⣿⣿⣿⣿⣿⣿⣿⣿⣿⣿⣿⣿⣿⣷⣷⣷⣷⣷⣷⣾⣿⣿⣿⣿⣿⣿⣿⣿⣿⣿⣿⣿⣿⣿⣿⣿⣿⣿⣿⣿⣿⣿⣿⠀⠀⠀⠀⠀⠀⠀⠀⠀⠀⠀⠀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⠀⠀⠀⠀⠀⠀⠀⠀⠀⠀⠀⣿⣿⣿⣿⣿⣿⣿⣿⣿⣿⣿⣿⣿⣿⣿⣿⣿⣿⣿⣿⣿⣿⣿⣿⡏⣿⣿⣿⣿⣿⣿⣿⣿⣿⣿⣿⣿⣿⡿⢿⣿⣿⣿⣿⣿⣿⣿⣿⣿⣿⣿⣿⣿⣿⣿⣿⣿⣿⠀⠀⠀⠀⠀⠀⠀⠀⠀⠀⠀⠀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⠀⠀⠀⠀⠀⠀⠀⠀⠀⠀⠀⣿⣿⣿⣿⣿⣿⣿⣿⣿⣿⣿⣿⣿⣿⣿⣿⣿⣿⣿⣿⣿⣿⣿⣿⣷⣿⣿⣿⣿⣿⣿⣿⣿⣿⣿⣿⣿⣿⡇⢸⣿⣿⣿⣿⣿⣿⣿⣿⣿⣿⣿⣿⣿⣿⣿⣿⣿⣿⠀⠀⠀⠀⠀⠀⠀⠀⠀⠀⠀⠀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⠀⠀⠀⠀⠀⠀⠀⠀⠀⠀⠀⣿⣿⣿⣿⣿⣿⣿⣿⣿⣿⣿⣿⣿⣿⣿⣿⣿⣿⣿⣿⣿⣿⣿⣿⣿⣿⣿⣿⣿⣿⣿⣿⣿⣿⣿⣿⣿⣿⢕⣼⣿⣿⣿⣿⣿⣿⣿⣿⣿⣿⣿⣿⣿⣿⣿⣿⣿⣿⠀⠀⠀⠀⠀⠀⠀⠀⠀⠀⠀⠀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⠀⠀⠀⠀⠀⠀⠀⠀⠀⠀⠀⣿⣿⣿⣿⣿⣿⣿⣿⣿⣿⣿⣿⣿⣿⣿⣿⣿⣿⣿⣿⣿⣿⣿⣿⣿⣿⣿⣿⣿⣿⣿⣿⣿⣿⣿⡿⣿⣾⣿⣿⣿⣿⣿⣿⣿⣿⣿⣿⣿⣿⣿⣿⣿⣿⣿⣿⣿⣿⠀⠀⠀⠀⠀⠀⠀⠀⠀⠀⠀⠀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⠀⠀⠀⠀⠀⠀⠀⠀⠀⠀⠀⣿⣿⣿⣿⣿⣿⣿⣿⣿⣿⣿⣿⣿⣿⣿⣿⣿⣿⣿⣿⣿⣿⣿⣿⣿⣿⣿⣿⣿⣿⣿⣿⣷⣼⣽⣿⣿⣿⣿⣿⣿⣿⣿⣿⣿⣿⣿⣿⣿⣿⣿⣿⣿⣿⣿⣿⣿⣿⠀⠀⠀⠀⠀⠀⠀⠀⠀⠀⠀⠀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⠀⠀⠀⠀⠀⠀⠀⠀⠀⠀⠀⣿⣿⣿⣿⣿⣿⣿⣿⣿⣿⣿⣿⣿⣿⣿⣿⣿⣿⣿⣿⣿⣿⣿⣿⣿⣿⣿⣿⣿⣿⣿⣿⣿⣿⣿⣿⣿⣿⣿⣿⣿⡿⢟⢝⢝⠝⢝⠑⠕⢕⢝⢻⣿⣿⣿⣿⣿⣿⠀⠀⠀⠀⠀⠀⠀⠀⠀⠀⠀⠀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⠀⠀⠀⠀⠀⠀⠀⠀⠀⠀⠀⣿⣿⣿⣿⣿⣿⣿⣿⣿⣿⣿⣿⣿⣿⣿⣿⣿⣿⣿⣿⣿⣿⣿⣿⣿⣿⣿⣿⣿⣿⣿⣿⣿⣿⣿⣿⣿⢿⠟⠛⠙⠁⠀⠁⠅⢕⢕⢕⢄⢐⢕⢑⢜⢻⣿⣿⣿⣿⠀⠀⠀⠀⠀⠀⠀⠀⠀⠀⠀⠀</a:t>
            </a:r>
            <a:br/>
            <a:r>
              <a:t>⠀⠀⠀⠀⠀⠀⠀⠀⠀⠀⠀⣿⣿⣿⣿⣿⣿⣿⣿⣿⣿⣿⣿⣿⣿⣿⣿⣿⣿⣿⢿⠟⠟⢝⢙⠅⠙⠙⢻⣿⣿⣿⣿⣿⣿⣿⡿⠗⠁⠀⠀⠀⠀⠀⠀⠀⠀⠁⠀⠔⢐⢅⣱⣵⣿⣿⣿⣿⣿⠀⠀⠀⠀⠀⠀⠀⠀⠀⠀⠀⠀</a:t>
            </a:r>
            <a:br/>
            <a:r>
              <a:t>⠀⠀⠀⠀⠀⠀⠀⠀⠀⠀⠀⣿⣿⣿⣿⣿⣿⣿⣿⣿⣿⣿⣿⣿⣿⣿⡿⢟⠏⢁⢀⢄⠄⠄⠐⠐⠀⠀⠀⠙⠛⠛⠛⠛⠋⠁⠀⠀⠀⠀⠀⠀⠀⠀⠀⠀⠀⠀⢰⣷⣾⣿⣿⣿⣿⣿⣿⣿⣿⠀⠀⠀⠀⠀⠀⠀⠀⠀⠀⠀⠀</a:t>
            </a:r>
            <a:br/>
            <a:r>
              <a:t>⠀⠀⠀⠀⠀⠀⠀⠀⠀⠀⠀⣿⣿⣿⣿⣿⣿⣿⣿⣿⣿⣿⣿⢿⠋⠉⠁⠀⠀⠀⠁⠁⠀⠀⠀⠀⠀⠄⠀⠀⠀⠀⠀⠀⠀⠀⠀⠀⠀⠀⢀⣄⣄⢀⠀⠀⠀⢄⣼⣿⣿⣿⣿⣿⣿⣿⣿⣿⣿⠀⠀⠀⠀⠀⠀⠀⠀⠀⠀⠀⠀</a:t>
            </a:r>
            <a:br/>
            <a:r>
              <a:t>⠀⠀⠀⠀⠀⠀⠀⠀⠀⠀⠀⣿⣿⣿⣿⣿⣿⣿⡿⠟⠋⠉⠁⠀⠀⠀⠀⠀⠀⠀⠀⠀⠀⠀⠀⠀⠀⠀⠀⠀⠀⠀⠀⠀⠀⢀⣄⣤⣶⣾⣿⣿⣿⣵⣤⣴⣴⣾⣿⣿⣿⣿⣿⣿⣿⣿⣿⣿⣿⠀⠀⠀⠀⠀⠀⠀⠀⠀⠀⠀⠀</a:t>
            </a:r>
            <a:br/>
            <a:r>
              <a:t>⠀⠀⠀⠀⠀⠀⠀⠀⠀⠀⠀⣿⣿⣿⠿⠟⠙⠁⠀⠀⠀⠀⠀⠀⠀⠀⠀⠀⠀⠀⠀⠀⠀⠀⠀⠀⠀⠀⠀⠀⠀⠀⠀⣰⣾⣿⣿⣿⣿⣿⣿⣿⣿⣿⣿⣿⣿⣿⣿⣟⣏⢍⢙⢙⢻⣿⣿⣿⣿⠀⠀⠀⠀⠀⠀⠀⠀⠀⠀⠀⠀</a:t>
            </a:r>
            <a:br/>
            <a:r>
              <a:t>⠀⠀⠀⠀⠀⠀⠀⠀⠀⠀⠀⠟⠁⠀⠀⠀⠀⠀⠀⠀⠀⠀⠀⠀⠀⠀⠀⠀⠀⠀⠀⠀⠀⠀⠀⠀⠀⠀⠀⠀⠀⠀⢕⣿⣿⣿⣿⣿⣿⣿⣿⣿⣿⣿⣿⣿⣿⣿⣝⣅⡅⠁⠀⠐⢕⢸⣿⣿⣿⠀⠀⠀⠀⠀⠀⠀⠀⠀⠀⠀⠀</a:t>
            </a:r>
            <a:br/>
            <a:r>
              <a:t>⠀⠀⠀⠀⠀⠀⠀⠀⠀⠀⠀⠀⠀⠀⠀⠀⠀⠀⠀⠀⠀⠀⠀⠀⠀⠀⠀⠀⠀⠀⠀⠀⠀⠀⠀⠀⠀⠀⠀⠀⠀⠀⠁⠙⢿⣿⣿⣿⣿⣿⣿⣿⣿⣿⣿⣿⣿⣿⣿⣿⢕⠀⠀⢀⢱⣿⣿⣿⣿⠀⠀⠀⠀⠀⠀⠀⠀⠀⠀⠀⠀</a:t>
            </a:r>
            <a:br/>
            <a:r>
              <a:t>⠀⠀⠀⠀⠀⠀⠀⠀⠀⠀⠀⠀⠀⠀⠀⠀⠀⠀⠀⠀⠀⠀⠀⠀⠀⠀⠀⠀⠀⠀⠀⠀⠀⠀⠀⠀⠀⠀⠀⠀⠄⠅⠐⠀⢕⣿⣿⣿⣿⣿⣿⣿⣿⣿⣿⣿⣿⣿⣿⢟⠕⠀⢅⣵⣿⣿⣿⣿⣿⠀⠀⠀⠀⠀⠀⠀⠀⠀⠀⠀⠀</a:t>
            </a:r>
            <a:br/>
            <a:r>
              <a:t>⠀⠀⠀⠀⠀⠀⠀⠀⠀⠀⠀⠀⠀⠀⠀⠀⠀⠀⠀⠀⠀⠀⠀⠀⠀⠀⠀⠀⠀⠀⠀⠀⠀⠀⠀⠀⠀⠀⠀⠀⠀⠀⠀⠀⢕⣿⣿⣿⣿⣿⣿⣿⣿⣿⡿⢟⠋⠑⠁⢁⣔⣵⣾⣿⣿⣿⣿⣿⣿⠀⠀⠀⠀⠀⠀⠀⠀⠀⠀⠀⠀</a:t>
            </a:r>
            <a:br/>
            <a:r>
              <a:t>⠀⠀⠀⠀⠀⠀⠀⠀⠀⠀⠀⠀⠀⠀⠀⠀⠀⠀⠀⠀⠀⠀⠀⠀⠀⠀⠀⠀⠀⠀⠀⠀⠀⠀⠀⠀⠀⠀⠀⠀⠀⠀⠀⠀⠑⣿⣿⣿⣿⣿⡿⠟⠋⠁⠁⠀⢀⣄⣴⣾⣿⣿⣿⣿⣿⣿⣿⣿⣿⠀⠀⠀⠀⠀⠀⠀⠀⠀⠀⠀⠀</a:t>
            </a:r>
            <a:br/>
            <a:r>
              <a:t>⠀⠀⠀⠀⠀⠀⠀⠀⠀⠀⠀⠀⠀⠀⠀⠀⠀⠀⠀⠀⠀⠀⠀⠀⠀⠀⠀⠀⠀⠀⠀⢀⣄⡄⠀⠀⠀⠀⠀⠀⠀⠀⠀⠀⠀⠟⠛⠙⠉⠁⠀⠀⠀⠀⢄⣴⣾⣿⣿⣿⣿⣿⣿⣿⣿⣿⣿⣿⣿⠀⠀⠀⠀⠀⠀⠀⠀⠀⠀⠀⠀</a:t>
            </a:r>
            <a:br/>
            <a:r>
              <a:t>⠀⠀⠀⠀⠀⠀⠀⠀⠀⠀⠀⠀⠀⠀⠀⠀⠀⠀⠀⠀⠀⠀⠀⠀⠀⠀⠀⢀⣠⣴⣾⣿⡿⠇⠀⠀⠀⠀⠀⠀⠀⠀⠀⠀⠀⠀⠀⠀⠀⠀⢀⣠⣴⣾⣿⣿⣿⣿⣿⣿⣿⣿⣿⣿⣿⣿⣿⣿⣿⠀⠀⠀⠀⠀⠀⠀⠀⠀⠀⠀⠀</a:t>
            </a:r>
            <a:br/>
            <a:r>
              <a:t>⠀⠀⠀⠀⠀⠀⠀⠀⠀⠀⠀⠀⠀⠀⠀⠀⠀⠀⠀⠀⢀⣄⣠⣤⣴⣶⣾⣿⣿⣿⣿⣿⢑⠀⠀⢀⢀⢀⠀⠀⠀⠀⠀⠀⠀⠀⢀⣠⣴⣷⣿⣿⣿⣿⣿⣿⣿⣿⣿⣿⣿⣿⣿⣿⣿⣿⣿⣿⣿⠀⠀⠀⠀⠀⠀⠀⠀⠀⠀⠀⠀</a:t>
            </a:r>
            <a:br/>
            <a:r>
              <a:t>⠀⠀⠀⠀⠀⠀⠀⠀⠀⠀⠀⠀⠀⠀⠀⠀⠀⢀⣠⣷⣿⣿⣿⣿⣿⣿⣿⣿⣿⣿⣿⣿⣿⣿⣿⣿⣿⣿⣧⣄⡀⢀⣀⣤⣴⣾⣿⣿⣿⣿⣿⣿⣿⣿⣿⣿⣿⣿⣿⣿⣿⣿⣿⣿⣿⣿⣿⣿⣿⠀⠀⠀⠀⠀⠀⠀⠀⠀⠀⠀⠀</a:t>
            </a:r>
            <a:br/>
            <a:r>
              <a:t>⠀⠀⠀⠀⠀⠀⠀⠀⠀⠀⠀⠀⠀⠀⢀⣠⣴⣿⣿⣿⣿⣿⣿⣿⣿⣿⣿⣿⣿⣿⣿⣿⣿⣿⣿⣿⣿⣿⣿⣿⣿⣿⣿⣿⣿⣿⣿⣿⣿⣿⣿⣿⣿⣿⣿⣿⣿⣿⣿⣿⣿⣿⣿⣿⣿⣿⣿⣿⣿⠀⠀⠀⠀⠀⠀⠀⠀⠀⠀⠀⠀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⠀⠀⠀⠀⠀⠀⠀⠀⠀⠀⠀⠀⠀⠐⠛⠛⠛⠛⠛⠛⠛⠛⠛⠛⠛⠛⠛⠛⠛⠛⠛⠛⠛⠛⠛⠛⠛⠛⠛⠛⠛⠛⠛⠛⠛⠛⠛⠛⠛⠛⠛⠛⠛⠛⠛⠛⠛⠛⠛⠛⠛⠛⠛⠛⠛⠛⠛⠛⠛⠀⠀⠀⠀⠀⠀⠀⠀⠀⠀⠀⠀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⠀⠀⠀⠀⠀⠀⠀⠀⠀⠀⠀⣿⣿⣿⣿⣿⣿⣿⣿⣿⣿⣿⣿⣿⣿⣿⣿⣿⣿⣿⣿⣿⣿⣿⣿⣿⣿⣿⣿⣿⣿⣿⣿⣿⣿⣿⣿⣿⣿⣿⣿⣿⡿⢟⢝⠝⢝⢝⠅⠕⠕⢙⢻⣿⣿⣿⣿⣿⣿⠀⠀⠀⠀⠀⠀⠀⠀⠀⠀⠀⠀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⠀⠀⠀⠀⠀⠀⠀⠀⠀⠀⠀⣿⣿⣿⣿⣿⣿⣿⣿⣿⣿⣿⣿⣿⣿⣿⣿⣿⣿⣿⣿⣿⣿⣿⣿⣿⣿⣿⣿⣿⣿⣿⣿⣿⣿⣿⣿⡿⠟⠛⠋⠑⠁⠀⠁⠁⢑⢕⢕⢄⢐⢕⠕⢜⢻⣿⣿⣿⣿⠀⠀⠀⠀⠀⠀⠀⠀⠀⠀⠀⠀</a:t>
            </a:r>
            <a:br/>
            <a:r>
              <a:t>⠀⠀⠀⠀⠀⠀⠀⠀⠀⠀⠀⣿⣿⣿⣿⣿⣿⣿⣿⣿⣿⣿⣿⣿⣿⣿⣿⣿⣿⡿⠟⠋⠝⢁⢕⠀⠑⠉⠙⠙⠙⠙⠙⠙⠙⠁⠁⠁⠁⠀⠀⠀⠀⠀⠀⠀⠀⠁⠐⢔⠐⢄⣱⣷⣿⣿⣿⣿⣿⠀⠀⠀⠀⠀⠀⠀⠀⠀⠀⠀⠀</a:t>
            </a:r>
            <a:br/>
            <a:r>
              <a:t>⠀⠀⠀⠀⠀⠀⠀⠀⠀⠀⠀⣿⣿⣿⣿⣿⣿⣿⣿⣿⣿⣿⣿⣿⣿⣿⡿⠟⠝⠄⢄⢄⠄⠐⠐⠀⠀⠀⠀⠀⠀⢄⠄⠔⠐⠀⠀⠀⠀⠀⠀⠀⠀⠀⠀⠀⠀⣄⣴⣷⣾⣿⣿⣿⣿⣿⣿⣿⣿⠀⠀⠀⠀⠀⠀⠀⠀⠀⠀⠀⠀</a:t>
            </a:r>
            <a:br/>
            <a:r>
              <a:t>⠀⠀⠀⠀⠀⠀⠀⠀⠀⠀⠀⣿⣿⣿⣿⣿⣿⣿⣿⣿⣿⣿⣿⠟⠙⠁⠀⠀⠀⠀⠀⠁⠀⠀⠀⠀⠀⠄⠀⠀⠀⠀⠀⠀⠀⠀⠀⠀⠀⠀⠀⠀⢀⣠⣤⣴⣾⣿⣿⣿⣿⣿⣿⣿⣿⣿⣿⣿⣿⠀⠀⠀⠀⠀⠀⠀⠀⠀⠀⠀⠀</a:t>
            </a:r>
            <a:br/>
            <a:r>
              <a:t>⠀⠀⠀⠀⠀⠀⠀⠀⠀⠀⠀⣿⣿⣿⣿⣿⣿⣿⢿⠟⠋⠁⠁⠀⠀⠀⠀⠀⠀⠀⠀⠀⠀⠀⠀⠀⠀⠀⠀⠀⠀⠀⠀⠀⠀⢀⣠⣴⣶⣷⣷⣾⣿⣿⣿⣿⣿⣿⣿⣿⣿⣿⣿⣿⣿⣿⣿⣿⣿⠀⠀⠀⠀⠀⠀⠀⠀⠀⠀⠀⠀</a:t>
            </a:r>
            <a:br/>
            <a:r>
              <a:t>⠀⠀⠀⠀⠀⠀⠀⠀⠀⠀⠀⣿⣿⣿⠿⠛⠉⠀⠀⠀⠀⠀⠀⠀⠀⠀⠀⠀⠀⠀⠀⠀⠀⠀⠀⠀⠀⠀⠀⠀⠀⠀⠀⣰⣾⣿⣿⣿⣿⣿⣿⣿⣿⣿⣿⣿⣿⣿⣿⣯⢝⠙⢛⢻⣿⣿⣿⣿⣿⠀⠀⠀⠀⠀⠀⠀⠀⠀⠀⠀⠀</a:t>
            </a:r>
            <a:br/>
            <a:r>
              <a:t>⠀⠀⠀⠀⠀⠀⠀⠀⠀⠀⠀⠋⠉⠀⠀⠀⠀⠀⠀⠀⠀⠀⠀⠀⠀⠀⠀⠀⠀⠀⠀⠀⠀⠀⠀⠀⠀⠀⠀⠀⠀⠀⢑⣿⣿⣿⣿⣿⣿⣿⣿⣿⣿⣿⣿⣿⣿⣿⢿⢿⢇⠀⠐⠁⠜⢻⣿⣿⣿⠀⠀⠀⠀⠀⠀⠀⠀⠀⠀⠀⠀</a:t>
            </a:r>
            <a:br/>
            <a:r>
              <a:t>⠀⠀⠀⠀⠀⠀⠀⠀⠀⠀⠀⠀⠀⠀⠀⠀⠀⠀⠀⠀⠀⠀⠀⠀⠀⠀⠀⠀⠀⠀⠀⠀⠀⠀⠀⠀⠀⠀⠀⠀⠀⠀⠀⠘⢻⣿⣿⣿⣿⣿⣿⣿⣿⣿⣿⣿⣿⣿⣿⣷⡕⠀⠀⢐⢐⢸⣿⣿⣿⠀⠀⠀⠀⠀⠀⠀⠀⠀⠀⠀⠀</a:t>
            </a:r>
            <a:br/>
            <a:r>
              <a:t>⠀⠀⠀⠀⠀⠀⠀⠀⠀⠀⠀⠀⠀⠀⠀⠀⠀⠀⠀⠀⠀⠀⠀⠀⠀⠀⠀⠀⠀⠀⠀⠀⠀⠀⠀⠀⠀⠀⠀⠀⠄⢁⠑⠀⠀⢸⣿⣿⣿⣿⣿⣿⣿⣿⣿⣿⣿⣿⣿⣿⣿⢇⢀⢐⢕⣾⣿⣿⣿⠀⠀⠀⠀⠀⠀⠀⠀⠀⠀⠀⠀</a:t>
            </a:r>
            <a:br/>
            <a:r>
              <a:t>⠀⠀⠀⠀⠀⠀⠀⠀⠀⠀⠀⠀⠀⠀⠀⠀⠀⠀⠀⠀⠀⠀⠀⠀⠀⠀⠀⠀⠀⠀⠀⠀⠀⠀⠀⠀⠀⠀⠀⠀⠀⠀⠀⠀⠀⢜⣿⣿⣿⣿⣿⣿⣿⣿⣿⣿⣿⢿⠟⠙⠁⢐⣔⣵⣾⣿⣿⣿⣿⠀⠀⠀⠀⠀⠀⠀⠀⠀⠀⠀⠀</a:t>
            </a:r>
            <a:br/>
            <a:r>
              <a:t>⠀⠀⠀⠀⠀⠀⠀⠀⠀⠀⠀⠀⠀⠀⠀⠀⠀⠀⠀⠀⠀⠀⠀⠀⠀⠀⠀⠀⠀⠀⠀⠀⠀⠀⠀⠀⠀⠀⠀⠀⠀⠀⠀⠀⠀⠀⢝⣿⣿⣿⣿⣿⡿⠿⠟⠙⠁⠀⢀⣄⣵⣿⣿⣿⣿⣿⣿⣿⣿⠀⠀⠀⠀⠀⠀⠀⠀⠀⠀⠀⠀</a:t>
            </a:r>
            <a:br/>
            <a:r>
              <a:t>⠀⠀⠀⠀⠀⠀⠀⠀⠀⠀⠀⠀⠀⠀⠀⠀⠀⠀⠀⠀⠀⠀⠀⠀⠀⠀⠀⠀⠀⠀⠀⢀⣀⣴⣴⢀⠀⠀⠀⠀⠀⠀⠀⠀⠀⠀⠀⠟⠟⠋⠁⠁⠀⠀⠀⢀⣄⣴⣾⣿⣿⣿⣿⣿⣿⣿⣿⣿⣿⠀⠀⠀⠀⠀⠀⠀⠀⠀⠀⠀⠀</a:t>
            </a:r>
            <a:br/>
            <a:r>
              <a:t>⠀⠀⠀⠀⠀⠀⠀⠀⠀⠀⠀⠀⠀⠀⠀⠀⠀⠀⠀⠀⠀⠀⠀⠀⠀⠀⠀⢀⣄⣴⣷⣿⣿⣿⡿⠑⠀⠀⠀⠀⠀⠀⠀⠀⠀⠀⠀⠀⠀⠀⠀⠀⢀⣠⣴⣾⣿⣿⣿⣿⣿⣿⣿⣿⣿⣿⣿⣿⣿⠀⠀⠀⠀⠀⠀⠀⠀⠀⠀⠀⠀</a:t>
            </a:r>
            <a:br/>
            <a:r>
              <a:t>⠀⠀⠀⠀⠀⠀⠀⠀⠀⠀⠀⠀⠀⠀⠀⠀⠀⠀⠀⠀⢀⣠⣴⣶⣷⣷⣿⣿⣿⣿⣿⣿⣿⣿⡇⠀⠀⠀⢀⢀⡀⠀⠀⠀⠀⠀⠀⠀⢀⣠⣴⣾⣿⣿⣿⣿⣿⣿⣿⣿⣿⣿⣿⣿⣿⣿⣿⣿⣿⠀⠀⠀⠀⠀⠀⠀⠀⠀⠀⠀⠀</a:t>
            </a:r>
            <a:br/>
            <a:r>
              <a:t>⠀⠀⠀⠀⠀⠀⠀⠀⠀⠀⠀⠀⠀⠀⠀⠀⠀⢄⣴⣾⣿⣿⣿⣿⣿⣿⣿⣿⣿⣿⣿⣿⣿⣿⣿⣷⣷⣿⣿⣿⣿⣷⣤⣄⣄⣠⣴⣷⣿⣿⣿⣿⣿⣿⣿⣿⣿⣿⣿⣿⣿⣿⣿⣿⣿⣿⣿⣿⣿⠀⠀⠀⠀⠀⠀⠀⠀⠀⠀⠀⠀</a:t>
            </a:r>
            <a:br/>
            <a:r>
              <a:t>⠀⠀⠀⠀⠀⠀⠀⠀⠀⠀⠀⠀⠀⠀⣄⣴⣾⣿⣿⣿⣿⣿⣿⣿⣿⣿⣿⣿⣿⣿⣿⣿⣿⣿⣿⣿⣿⣿⣿⣿⣿⣿⣿⣿⣿⣿⣿⣿⣿⣿⣿⣿⣿⣿⣿⣿⣿⣿⣿⣿⣿⣿⣿⣿⣿⣿⣿⣿⣿⠀⠀⠀⠀⠀⠀⠀⠀⠀⠀⠀⠀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⠀⠀⠀⠀⠀⠀⠀⠀⠀⠀⠀⠀⠐⠚⠛⠛⠛⠛⠛⠛⠛⠛⠛⠛⠛⠛⠛⠛⠛⠛⠛⠛⠛⠛⠛⠛⠛⠛⠛⠛⠛⠛⠛⠛⠛⠛⠛⠛⠛⠛⠛⠛⠛⠛⠛⠛⠛⠛⠛⠛⠛⠛⠛⠛⠛⠛⠛⠛⠛⠀⠀⠀⠀⠀⠀⠀⠀⠀⠀⠀⠀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⠀⠀⠀⠀⠀⠀⠀⠀⠀⠀⠀⣿⣿⣿⣿⣿⣿⣿⣿⣿⣿⣿⣿⣿⣿⣿⣿⣿⣿⣿⣿⣿⣿⣿⣿⣿⣿⣿⣿⣿⣿⣿⣿⣿⣿⣿⣿⣿⡿⢿⢿⣿⢟⢟⢝⠝⠝⠝⠝⠝⠝⢝⣿⣿⣿⣿⣿⣿⣿⠀⠀⠀⠀⠀⠀⠀⠀⠀⠀⠀⠀</a:t>
            </a:r>
            <a:br/>
            <a:r>
              <a:t>⠀⠀⠀⠀⠀⠀⠀⠀⠀⠀⠀⣿⣿⣿⣿⣿⣿⣿⣿⣿⣿⣿⣿⣿⣿⣿⣿⣿⣿⣿⣿⣿⢿⢿⢟⢟⢟⢛⠟⠝⠝⠙⠉⠅⢁⢁⣅⢁⠀⠀⠀⠀⠀⠀⢀⠐⠁⢕⢕⢄⢐⢕⢕⢻⣿⣿⣿⣿⣿⠀⠀⠀⠀⠀⠀⠀⠀⠀⠀⠀⠀</a:t>
            </a:r>
            <a:br/>
            <a:r>
              <a:t>⠀⠀⠀⠀⠀⠀⠀⠀⠀⠀⠀⣿⣿⣿⣿⣿⣿⣿⣿⣿⣿⣿⣿⣿⣿⣿⣿⢿⠟⠏⠁⠁⠀⠀⢁⠁⠑⠀⢁⣄⣴⣴⣷⣷⣿⡿⢟⠑⠁⠀⠀⠀⠀⠀⠀⠀⠀⠑⠁⢔⢄⢕⣵⣾⣿⣿⣿⣿⣿⠀⠀⠀⠀⠀⠀⠀⠀⠀⠀⠀⠀</a:t>
            </a:r>
            <a:br/>
            <a:r>
              <a:t>⠀⠀⠀⠀⠀⠀⠀⠀⠀⠀⠀⣿⣿⣿⣿⣿⣿⣿⣿⣿⣿⣿⣿⣿⣿⡿⢕⠁⠀⠀⢀⠄⠄⠀⠐⠀⠀⠀⢻⣿⣿⡿⢿⠟⠙⠀⠀⠀⠀⠀⠀⠀⠀⠀⠀⠀⢀⣠⣴⣷⣾⣿⣿⣿⣿⣿⣿⣿⣿⠀⠀⠀⠀⠀⠀⠀⠀⠀⠀⠀⠀</a:t>
            </a:r>
            <a:br/>
            <a:r>
              <a:t>⠀⠀⠀⠀⠀⠀⠀⠀⠀⠀⠀⣿⣿⣿⣿⣿⣿⣿⣿⣿⣿⣿⢿⠏⠉⠁⠀⠀⠀⠀⠀⠁⠀⠁⠀⠀⠀⠄⠀⠀⠀⠀⠀⠀⠀⠀⠀⠀⠀⢀⣄⣠⣴⣤⣴⣶⣿⣿⣿⣿⣿⣿⣿⣿⣿⣿⣿⣿⣿⠀⠀⠀⠀⠀⠀⠀⠀⠀⠀⠀⠀</a:t>
            </a:r>
            <a:br/>
            <a:r>
              <a:t>⠀⠀⠀⠀⠀⠀⠀⠀⠀⠀⠀⣿⣿⣿⣿⣿⣿⡿⠿⠟⠙⠁⠀⠀⠀⠀⠀⠀⠀⠀⠀⠀⠀⠀⠀⠀⠀⠀⠀⠀⠀⠀⠀⠀⢀⣄⣤⣴⣾⣿⣿⣿⣿⣿⣿⣿⣿⣿⣿⣿⣿⣿⣿⣿⣿⣿⣿⣿⣿⠀⠀⠀⠀⠀⠀⠀⠀⠀⠀⠀⠀</a:t>
            </a:r>
            <a:br/>
            <a:r>
              <a:t>⠀⠀⠀⠀⠀⠀⠀⠀⠀⠀⠀⣿⣿⣿⠟⠋⠁⠀⠀⠀⠀⠀⠀⠀⠀⠀⠀⠀⠀⠀⠀⠀⠀⠀⠀⠀⠀⠀⠀⠀⠀⠀⢠⣷⣿⣿⣿⣿⣿⣿⣿⣿⣿⣿⣿⣿⣿⣿⣿⣿⣿⣿⣿⣿⣿⣿⣿⣿⣿⠀⠀⠀⠀⠀⠀⠀⠀⠀⠀⠀⠀</a:t>
            </a:r>
            <a:br/>
            <a:r>
              <a:t>⠀⠀⠀⠀⠀⠀⠀⠀⠀⠀⠀⠛⠙⠀⠀⠀⠀⠀⠀⠀⠀⠀⠀⠀⠀⠀⠀⠀⠀⠀⠀⠀⠀⠀⠀⠀⠀⠀⠀⠀⠀⠀⢸⣿⣿⣿⣿⣿⣿⣿⣿⣿⣿⣿⣿⣿⣿⣿⣿⣿⡟⠑⠑⠑⠅⠜⢻⣿⣿⠀⠀⠀⠀⠀⠀⠀⠀⠀⠀⠀⠀</a:t>
            </a:r>
            <a:br/>
            <a:r>
              <a:t>⠀⠀⠀⠀⠀⠀⠀⠀⠀⠀⠀⠀⠀⠀⠀⠀⠀⠀⠀⠀⠀⠀⠀⠀⠀⠀⠀⠀⠀⠀⠀⠀⠀⠀⠀⠀⠀⠀⠀⠀⠀⠀⠌⠻⢿⣿⣿⣿⣿⣿⣿⣿⣿⣿⣿⣿⣿⣿⣿⣿⡕⠀⠀⢀⠄⢄⢕⣿⣿⠀⠀⠀⠀⠀⠀⠀⠀⠀⠀⠀⠀</a:t>
            </a:r>
            <a:br/>
            <a:r>
              <a:t>⠀⠀⠀⠀⠀⠀⠀⠀⠀⠀⠀⠀⠀⠀⠀⠀⠀⠀⠀⠀⠀⠀⠀⠀⠀⠀⠀⠀⠀⠀⠀⠀⠀⠀⠀⠀⠀⠀⠀⠀⠄⠁⠑⠀⠑⢻⣿⣿⣿⣿⣿⣿⣿⣿⣿⣿⣿⣿⣿⢿⠇⢔⢄⢕⣰⣷⣿⣿⣿⠀⠀⠀⠀⠀⠀⠀⠀⠀⠀⠀⠀</a:t>
            </a:r>
            <a:br/>
            <a:r>
              <a:t>⠀⠀⠀⠀⠀⠀⠀⠀⠀⠀⠀⠀⠀⠀⠀⠀⠀⠀⠀⠀⠀⠀⠀⠀⠀⠀⠀⠀⠀⠀⠀⠀⠀⠀⠀⠀⠀⠀⠀⠀⠀⠀⠀⠀⠀⠘⢿⣿⣿⣿⣿⣿⣿⣿⣿⣿⢟⠏⠑⠁⢅⣔⣵⣿⣿⣿⣿⣿⣿⠀⠀⠀⠀⠀⠀⠀⠀⠀⠀⠀⠀</a:t>
            </a:r>
            <a:br/>
            <a:r>
              <a:t>⠀⠀⠀⠀⠀⠀⠀⠀⠀⠀⠀⠀⠀⠀⠀⠀⠀⠀⠀⠀⠀⠀⠀⠀⠀⠀⠀⠀⠀⠀⠀⠀⠀⠀⠀⠀⠀⠀⠀⠀⠀⠀⠀⠀⠀⠀⠀⢝⣿⣿⣿⣿⢿⠟⠙⠁⠀⠀⢀⣰⣾⣿⣿⣿⣿⣿⣿⣿⣿⠀⠀⠀⠀⠀⠀⠀⠀⠀⠀⠀⠀</a:t>
            </a:r>
            <a:br/>
            <a:r>
              <a:t>⠀⠀⠀⠀⠀⠀⠀⠀⠀⠀⠀⠀⠀⠀⠀⠀⠀⠀⠀⠀⠀⠀⠀⠀⠀⠀⠀⠀⠀⠀⠀⢀⣀⣴⣦⣄⢀⠀⠀⠀⠀⠀⠀⠀⠀⠀⠀⠀⠙⠋⠁⠀⠀⠀⠀⠀⣄⣴⣾⣿⣿⣿⣿⣿⣿⣿⣿⣿⣿⠀⠀⠀⠀⠀⠀⠀⠀⠀⠀⠀⠀</a:t>
            </a:r>
            <a:br/>
            <a:r>
              <a:t>⠀⠀⠀⠀⠀⠀⠀⠀⠀⠀⠀⠀⠀⠀⠀⠀⠀⠀⠀⠀⠀⠀⠀⠀⠀⢀⢀⣀⣄⣴⣷⣿⣿⣿⣿⣿⡇⠀⠀⠀⠀⠀⠀⠀⠀⠀⠀⠀⠀⠀⠀⠀⠀⣄⣴⣾⣿⣿⣿⣿⣿⣿⣿⣿⣿⣿⣿⣿⣿⠀⠀⠀⠀⠀⠀⠀⠀⠀⠀⠀⠀</a:t>
            </a:r>
            <a:br/>
            <a:r>
              <a:t>⠀⠀⠀⠀⠀⠀⠀⠀⠀⠀⠀⠀⠀⠀⠀⠀⠀⠀⠀⠀⢀⣄⣴⣶⣾⣿⣿⣿⣿⣿⣿⣿⣿⣿⣿⣿⡵⠀⠀⠀⢀⣄⣄⢀⠀⠀⠀⠀⠀⠀⣀⣴⣾⣿⣿⣿⣿⣿⣿⣿⣿⣿⣿⣿⣿⣿⣿⣿⣿⠀⠀⠀⠀⠀⠀⠀⠀⠀⠀⠀⠀</a:t>
            </a:r>
            <a:br/>
            <a:r>
              <a:t>⠀⠀⠀⠀⠀⠀⠀⠀⠀⠀⠀⠀⠀⠀⠀⠀⠀⣠⣶⣿⣿⣿⣿⣿⣿⣿⣿⣿⣿⣿⣿⣿⣿⣿⣿⣿⣿⣷⣷⣾⣿⣿⣿⣿⣧⣴⣤⣤⣴⣾⣿⣿⣿⣿⣿⣿⣿⣿⣿⣿⣿⣿⣿⣿⣿⣿⣿⣿⣿⠀⠀⠀⠀⠀⠀⠀⠀⠀⠀⠀⠀</a:t>
            </a:r>
            <a:br/>
            <a:r>
              <a:t>⠀⠀⠀⠀⠀⠀⠀⠀⠀⠀⠀⠀⠀⠀⣄⣴⣾⣿⣿⣿⣿⣿⣿⣿⣿⣿⣿⣿⣿⣿⣿⣿⣿⣿⣿⣿⣿⣿⣿⣿⣿⣿⣿⣿⣿⣿⣿⣿⣿⣿⣿⣿⣿⣿⣿⣿⣿⣿⣿⣿⣿⣿⣿⣿⣿⣿⣿⣿⣿⠀⠀⠀⠀⠀⠀⠀⠀⠀⠀⠀⠀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⠀⠀⠀⠀⠀⠀⠀⠀⠀⠀⠀⠀⠀⠚⠛⠛⠛⠛⠛⠛⠛⠛⠛⠛⠛⠛⠛⠛⠛⠛⠛⠛⠛⠛⠛⠛⠛⠛⠛⠛⠛⠛⠛⠛⠛⠛⠛⠛⠛⠛⠛⠛⠛⠛⠛⠛⠛⠛⠛⠛⠛⠛⠛⠛⠛⠛⠛⠛⠛⠀⠀⠀⠀⠀⠀⠀⠀⠀⠀⠀⠀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⠀⠀⠀⠀⠀⠀⠀⠀⠀⠀⠀⣿⣿⣿⣿⣿⣿⣿⣿⣿⣿⣿⣿⣿⣿⣿⣿⣿⣿⣿⣿⣿⣿⣿⢿⢿⠿⢿⢟⠟⠟⠟⠟⠟⠛⠛⠋⠙⠙⠙⠙⠑⠈⠙⠝⠙⠝⠝⠝⢝⠟⢿⣿⣿⣿⣿⣿⣿⣿⠀⠀⠀⠀⠀⠀⠀⠀⠀⠀⠀⠀</a:t>
            </a:r>
            <a:br/>
            <a:r>
              <a:t>⠀⠀⠀⠀⠀⠀⠀⠀⠀⠀⠀⣿⣿⣿⣿⣿⣿⣿⣿⣿⣿⣿⣿⣿⣿⣿⣿⡿⠟⠏⠉⠁⢁⢁⢀⠀⠄⢀⢄⣔⣄⣠⣤⣴⣴⣴⣴⢄⠀⠀⠀⠀⠀⠀⠀⠀⠕⢕⢕⢄⢔⢜⢻⣿⣿⣿⣿⣿⣿⠀⠀⠀⠀⠀⠀⠀⠀⠀⠀⠀⠀</a:t>
            </a:r>
            <a:br/>
            <a:r>
              <a:t>⠀⠀⠀⠀⠀⠀⠀⠀⠀⠀⠀⣿⣿⣿⣿⣿⣿⣿⣿⣿⣿⣿⣿⣿⣿⡟⠙⠑⠁⠀⠀⠀⠀⢀⢁⠕⢳⣿⣿⣿⣿⣿⣿⣿⣿⢿⠕⠀⠀⠀⠀⠀⠀⠀⠀⠀⠀⠁⠑⢔⢕⣱⣾⣿⣿⣿⣿⣿⣿⠀⠀⠀⠀⠀⠀⠀⠀⠀⠀⠀⠀</a:t>
            </a:r>
            <a:br/>
            <a:r>
              <a:t>⠀⠀⠀⠀⠀⠀⠀⠀⠀⠀⠀⣿⣿⣿⣿⣿⣿⣿⣿⣿⣿⣿⣿⣿⡿⠇⠀⠀⠀⠀⢀⠄⠄⠅⠐⠄⠜⢿⣿⣿⣿⢿⠟⠋⠁⠀⠀⠀⠀⠀⠀⠀⠀⠀⠀⢀⣄⣤⣴⣷⣿⣿⣿⣿⣿⣿⣿⣿⣿⠀⠀⠀⠀⠀⠀⠀⠀⠀⠀⠀⠀</a:t>
            </a:r>
            <a:br/>
            <a:r>
              <a:t>⠀⠀⠀⠀⠀⠀⠀⠀⠀⠀⠀⣿⣿⣿⣿⣿⣿⣿⣿⣿⣿⡿⠟⠙⠁⠀⠀⠀⠀⠀⠁⠁⠀⠀⠀⠀⠀⠄⠁⠁⠀⠀⠀⠀⠀⠀⠀⠀⠀⢀⣄⣄⣄⣠⣴⣾⣿⣿⣿⣿⣿⣿⣿⣿⣿⣿⣿⣿⣿⠀⠀⠀⠀⠀⠀⠀⠀⠀⠀⠀⠀</a:t>
            </a:r>
            <a:br/>
            <a:r>
              <a:t>⠀⠀⠀⠀⠀⠀⠀⠀⠀⠀⠀⣿⣿⣿⣿⣿⣿⣿⠿⠛⠁⠀⠀⠀⠀⠀⠀⠀⠀⠀⠀⠀⠀⠀⠀⠀⠀⠀⠀⠀⠀⠀⠀⠀⣀⣠⣴⣶⣿⣿⣿⣿⣿⣿⣿⣿⣿⣿⣿⣿⣿⣿⣿⣿⣿⣿⣿⣿⣿⠀⠀⠀⠀⠀⠀⠀⠀⠀⠀⠀⠀</a:t>
            </a:r>
            <a:br/>
            <a:r>
              <a:t>⠀⠀⠀⠀⠀⠀⠀⠀⠀⠀⠀⣿⣿⣿⠿⠋⠉⠀⠀⠀⠀⠀⠀⠀⠀⠀⠀⠀⠀⠀⠀⠀⠀⠀⠀⠀⠀⠀⠀⠀⠀⣰⣶⣿⣿⣿⣿⣿⣿⣿⣿⣿⣿⣿⣿⣿⣿⣿⣿⣿⣿⣿⣿⣿⣿⢿⢟⢛⢏⠀⠀⠀⠀⠀⠀⠀⠀⠀⠀⠀⠀</a:t>
            </a:r>
            <a:br/>
            <a:r>
              <a:t>⠀⠀⠀⠀⠀⠀⠀⠀⠀⠀⠀⠟⠋⠁⠀⠀⠀⠀⠀⠀⠀⠀⠀⠀⠀⠀⠀⠀⠀⠀⠀⠀⠀⠀⠀⠀⠀⠀⠀⠀⠁⢹⣿⣿⣿⣿⣿⣿⣿⣿⣿⣿⣿⣿⣿⣿⣿⣿⣿⣿⣿⡿⠟⠝⠕⢐⢕⢕⢕⠀⠀⠀⠀⠀⠀⠀⠀⠀⠀⠀⠀</a:t>
            </a:r>
            <a:br/>
            <a:r>
              <a:t>⠀⠀⠀⠀⠀⠀⠀⠀⠀⠀⠀⠀⠀⠀⠀⠀⠀⠀⠀⠀⠀⠀⠀⠀⠀⠀⠀⠀⠀⠀⠀⠀⠀⠀⠀⠀⠀⠀⠀⠀⠀⠜⢻⣿⣿⣿⣿⣿⣿⣿⣿⣿⣿⣿⣿⣿⣿⣿⡿⠏⢁⠀⠀⠄⢄⣄⣕⣴⣷⠀⠀⠀⠀⠀⠀⠀⠀⠀⠀⠀⠀</a:t>
            </a:r>
            <a:br/>
            <a:r>
              <a:t>⠀⠀⠀⠀⠀⠀⠀⠀⠀⠀⠀⠀⠀⠀⠀⠀⠀⠀⠀⠀⠀⠀⠀⠀⠀⠀⠀⠀⠀⠀⠀⠀⠀⠀⠀⠀⠀⠀⠀⠀⠄⠁⠑⠈⢻⣿⣿⣿⣿⣿⣿⣿⣿⣿⣿⣿⡟⠝⠁⠀⠐⢄⣵⣾⣿⣿⣿⣿⣿⠀⠀⠀⠀⠀⠀⠀⠀⠀⠀⠀⠀</a:t>
            </a:r>
            <a:br/>
            <a:r>
              <a:t>⠀⠀⠀⠀⠀⠀⠀⠀⠀⠀⠀⠀⠀⠀⠀⠀⠀⠀⠀⠀⠀⠀⠀⠀⠀⠀⠀⠀⠀⠀⠀⠀⠀⠀⠀⠀⠀⠀⠀⠀⠀⢀⠄⠀⠁⠻⢿⣿⣿⣿⣿⣿⣿⡿⠟⠁⠀⠀⠀⢄⣵⣿⣿⣿⣿⣿⣿⣿⣿⠀⠀⠀⠀⠀⠀⠀⠀⠀⠀⠀⠀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⠀⠀⠀⠀⠀⠀⠀⠀⠀⠀⠀⠀⠀⠀⠀⠀⠀⠀⠀⠀⠀⠀⠀⠀⠀⠀⠀⠀⠀⠀⠀⠀⠀⠀⠀⠀⠀⠀⠀⠀⠀⠀⠀⠀⠀⠀⠁⠙⢿⣿⢿⠟⠑⠀⠀⠀⠀⢀⣵⣿⣿⣿⣿⣿⣿⣿⣿⣿⣿⠀⠀⠀⠀⠀⠀⠀⠀⠀⠀⠀⠀</a:t>
            </a:r>
            <a:br/>
            <a:r>
              <a:t>⠀⠀⠀⠀⠀⠀⠀⠀⠀⠀⠀⠀⠀⠀⠀⠀⠀⠀⠀⠀⠀⠀⠀⠀⠀⠀⠀⠀⠀⠀⠀⢀⣄⣄⡀⠀⠀⠀⠀⠀⠀⠀⠀⠀⠀⠀⠀⠀⠁⠁⠀⠀⠀⠀⠀⢀⣴⣾⣿⣿⣿⣿⣿⣿⣿⣿⣿⣿⣿⠀⠀⠀⠀⠀⠀⠀⠀⠀⠀⠀⠀</a:t>
            </a:r>
            <a:br/>
            <a:r>
              <a:t>⠀⠀⠀⠀⠀⠀⠀⠀⠀⠀⠀⠀⠀⠀⠀⠀⠀⠀⠀⠀⠀⠀⠀⠀⠀⢀⣀⣄⣤⣴⣾⣿⣿⣿⣿⣧⡄⠀⠀⠀⠀⠀⠀⠀⠀⠀⠀⠀⠀⠀⠀⠀⠀⢠⣵⣿⣿⣿⣿⣿⣿⣿⣿⣿⣿⣿⣿⣿⣿⠀⠀⠀⠀⠀⠀⠀⠀⠀⠀⠀⠀</a:t>
            </a:r>
            <a:br/>
            <a:r>
              <a:t>⠀⠀⠀⠀⠀⠀⠀⠀⠀⠀⠀⠀⠀⠀⠀⠀⠀⠀⠀⢀⣄⣠⣴⣶⣾⣿⣿⣿⣿⣿⣿⣿⣿⣿⣿⣿⣿⣧⡀⠀⢀⢀⣀⡀⠀⠀⠀⠀⠀⠀⢀⣠⣾⣿⣿⣿⣿⣿⣿⣿⣿⣿⣿⣿⣿⣿⣿⣿⣿⠀⠀⠀⠀⠀⠀⠀⠀⠀⠀⠀⠀</a:t>
            </a:r>
            <a:br/>
            <a:r>
              <a:t>⠀⠀⠀⠀⠀⠀⠀⠀⠀⠀⠀⠀⠀⠀⠀⠀⠀⣠⣷⣿⣿⣿⣿⣿⣿⣿⣿⣿⣿⣿⣿⣿⣿⣿⣿⣿⣿⣿⣿⣿⣿⣿⣿⣿⣿⣶⣴⣤⣴⣷⣿⣿⣿⣿⣿⣿⣿⣿⣿⣿⣿⣿⣿⣿⣿⣿⣿⣿⣿⠀⠀⠀⠀⠀⠀⠀⠀⠀⠀⠀⠀</a:t>
            </a:r>
            <a:br/>
            <a:r>
              <a:t>⠀⠀⠀⠀⠀⠀⠀⠀⠀⠀⠀⠀⠀⠀⢀⣴⣾⣿⣿⣿⣿⣿⣿⣿⣿⣿⣿⣿⣿⣿⣿⣿⣿⣿⣿⣿⣿⣿⣿⣿⣿⣿⣿⣿⣿⣿⣿⣿⣿⣿⣿⣿⣿⣿⣿⣿⣿⣿⣿⣿⣿⣿⣿⣿⣿⣿⣿⣿⣿⠀⠀⠀⠀⠀⠀⠀⠀⠀⠀⠀⠀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⠀⠀⠀⠀⠀⠀⠀⠀⠀⠀⠀⠀⠀⠐⠛⠛⠛⠛⠛⠛⠛⠛⠛⠛⠛⠛⠛⠛⠛⠛⠛⠛⠛⠛⠛⠛⠛⠛⠛⠛⠛⠛⠛⠛⠛⠛⠛⠛⠛⠛⠛⠛⠛⠛⠛⠛⠛⠛⠛⠛⠛⠛⠛⠛⠛⠛⠛⠛⠛⠀⠀⠀⠀⠀⠀⠀⠀⠀⠀⠀⠀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⠀⠀⠀⠀⠀⠀⠀⠀⠀⠀⠀⣿⣿⣿⣿⣿⣿⢇⢱⢿⣿⣿⣿⣿⣿⣿⣿⣿⣿⣿⣿⣿⣿⣿⣿⣿⣿⣿⣿⣿⣿⣿⣿⣿⣿⣿⣿⣿⣿⣿⣿⣿⣿⣿⣿⣿⣿⣿⣿⣿⣿⣿⣿⣿⣿⣿⣿⣿⣿⠀⠀⠀⠀⠀⠀⠀⠀⠀⠀⠀⠀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⠀⠀⠀⠀⠀⠀⠀⠀⠀⠀⠀⣿⣿⣿⣿⣿⣿⡇⢕⣽⣿⣿⣿⣿⣿⣿⣿⣿⣿⣿⣿⣿⣿⣿⣿⣿⣿⣿⣿⣿⣿⣿⣿⣿⣿⣿⣿⣿⣿⣿⣿⣿⣿⣿⣿⣿⣿⣿⣿⣿⣿⣿⣿⣿⣿⣿⣿⣿⣿⠀⠀⠀⠀⠀⠀⠀⠀⠀⠀⠀⠀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⠀⠀⠀⠀⠀⠀⠀⠀⠀⠀⠀⣿⣿⣿⣿⣿⣿⡇⢕⢿⣿⣿⣿⣿⣿⣿⣿⣿⣿⣿⣿⣿⣿⣿⣿⣿⣿⢿⢗⢣⢜⢝⢻⣿⣿⣿⣿⣿⣿⣿⣿⣿⣿⣿⣿⣿⣿⣿⣿⣿⣿⣿⣿⣿⣿⣿⣿⣿⣿⠀⠀⠀⠀⠀⠀⠀⠀⠀⠀⠀⠀</a:t>
            </a:r>
            <a:br/>
            <a:r>
              <a:t>⠀⠀⠀⠀⠀⠀⠀⠀⠀⠀⠀⣿⣿⣿⣿⣿⣿⡇⢕⢽⣿⣿⣿⣿⣿⣿⣿⣿⣿⣿⣿⣿⣿⣿⣿⣿⣧⣷⣷⣿⣧⢕⠕⢹⣿⣿⣿⣿⣿⣿⣿⣿⣿⣿⣿⣿⣿⣿⣿⣿⣿⣿⣿⣿⣿⣿⣿⣿⣿⠀⠀⠀⠀⠀⠀⠀⠀⠀⠀⠀⠀</a:t>
            </a:r>
            <a:br/>
            <a:r>
              <a:t>⠀⠀⠀⠀⠀⠀⠀⠀⠀⠀⠀⣿⣿⣿⣿⣿⣿⡇⢕⣽⣿⣿⣿⣿⣿⣿⣿⣿⣿⣿⣿⣿⣿⣿⣿⣿⣟⣝⢕⣷⣕⣱⣴⢸⣿⣿⣿⣿⣿⣿⣿⣿⣿⣿⣿⣿⣿⣿⣿⣿⣿⣿⣿⣿⣿⣿⣿⣿⣿⠀⠀⠀⠀⠀⠀⠀⠀⠀⠀⠀⠀</a:t>
            </a:r>
            <a:br/>
            <a:r>
              <a:t>⠀⠀⠀⠀⠀⠀⠀⠀⠀⠀⠀⣿⣿⣿⣿⣿⣿⡇⢕⣼⣿⣿⣿⣿⣿⣿⣿⣿⣿⣿⣿⣿⣿⣿⣿⣿⣿⣿⣿⣿⣿⣿⣇⣾⣿⣿⣿⣿⣿⣿⣿⣿⣿⣿⣿⣿⣿⣿⣿⣿⣿⣿⣿⣿⣿⣿⣿⣿⣿⠀⠀⠀⠀⠀⠀⠀⠀⠀⠀⠀⠀</a:t>
            </a:r>
            <a:br/>
            <a:r>
              <a:t>⠀⠀⠀⠀⠀⠀⠀⠀⠀⠀⠀⣿⣿⣿⣿⣿⣿⡇⢕⣸⣿⣿⣿⣿⣿⣿⣿⣿⣿⣿⣿⣿⣿⣿⣿⣿⣿⣿⣿⣿⣿⣿⣿⣿⣿⣿⣿⣿⣿⣿⣿⣿⣿⣿⣿⣿⣿⣿⣿⣿⣿⣿⣿⣿⣿⣿⣿⣿⣿⠀⠀⠀⠀⠀⠀⠀⠀⠀⠀⠀⠀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⠀⠀⠀⠀⠀⠀⠀⠀⠀⠀⠀⣿⣿⣿⣿⣿⣿⡇⢕⢸⣿⣿⣿⣿⣿⣿⣿⣿⣿⣿⣿⣿⣿⣿⣿⣿⣿⣿⣿⣿⣻⣿⣿⣿⣿⣿⣿⣿⣿⣿⣿⣿⣿⣿⣿⣿⣿⣿⣿⣿⣿⣿⣿⣿⣿⣿⣿⣿⣿⠀⠀⠀⠀⠀⠀⠀⠀⠀⠀⠀⠀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⠀⠀⠀⠀⠀⠀⠀⠀⠀⠀⠀⣿⣿⣿⣿⣿⣿⡇⢅⢸⣿⣿⣿⣿⣿⣿⣿⣿⣿⣿⣿⣿⣿⣿⣿⣿⣿⣿⣿⣿⣿⣿⣿⣿⣿⣿⣿⣿⣿⣿⣿⣿⣿⣿⣿⣿⣿⣿⣿⣿⣿⣿⣿⣿⣿⣿⣿⣿⣿⠀⠀⠀⠀⠀⠀⠀⠀⠀⠀⠀⠀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⠀⠀⠀⠀⠀⠀⠀⠀⠀⠀⠀⣿⣿⣿⣿⣿⣿⡇⢕⢺⣿⣿⣿⣿⣿⣿⣿⣿⣿⣿⣿⣿⣿⣿⣿⣿⣿⣿⣿⣿⡿⢿⣿⡿⢿⢿⣿⣿⣿⢿⣿⣿⣿⣿⣿⣿⣿⣿⣿⣿⣿⣿⣿⣿⣿⣿⣿⣿⣿⠀⠀⠀⠀⠀⠀⠀⠀⠀⠀⠀⠀</a:t>
            </a:r>
            <a:br/>
            <a:r>
              <a:t>⠀⠀⠀⠀⠀⠀⠀⠀⠀⠀⠀⣿⣿⣿⣿⣿⣿⡇⢕⢹⣿⣿⣿⣿⣿⣿⣿⣿⣿⣿⣿⣿⣿⣿⣿⣿⣿⣿⣿⣿⢕⣕⢹⣿⣿⣽⣿⣿⣕⣕⣽⣿⣿⣿⣿⣿⣿⣿⣿⣿⣿⣿⣿⣿⣿⣿⣿⣿⣿⠀⠀⠀⠀⠀⠀⠀⠀⠀⠀⠀⠀</a:t>
            </a:r>
            <a:br/>
            <a:r>
              <a:t>⠀⠀⠀⠀⠀⠀⠀⠀⠀⠀⠀⣻⣟⣿⣿⣿⣿⡇⢕⢺⢿⣿⣿⣿⣿⣿⣿⣿⣿⣿⣿⣿⣿⣿⣿⣿⣿⣿⣿⣿⣷⣿⣷⣽⣿⣿⣿⣿⡿⣟⢻⣻⣿⣿⣿⣿⣿⣿⣿⣿⣿⣿⣿⣿⣿⣿⣿⣿⣿⠀⠀⠀⠀⠀⠀⠀⠀⠀⠀⠀⠀</a:t>
            </a:r>
            <a:br/>
            <a:r>
              <a:t>⠀⠀⠀⠀⠀⠀⠀⠀⠀⠀⠀⢿⣿⣿⣿⣿⣿⡇⠔⢸⣿⣿⣿⣿⣿⣿⣿⣿⣿⣿⣿⣿⣿⣿⣿⣿⡿⣿⣿⣿⣿⣿⣿⣿⣇⣝⢯⣺⣿⣿⣿⣿⣿⣿⣿⣿⣿⣿⣿⣿⣿⣿⣿⣿⣿⣿⣿⣿⣿⠀⠀⠀⠀⠀⠀⠀⠀⠀⠀⠀⠀</a:t>
            </a:r>
            <a:br/>
            <a:r>
              <a:t>⠀⠀⠀⠀⠀⠀⠀⠀⠀⠀⠀⠛⠛⠛⠛⠛⠛⠃⠐⠘⠛⠛⠛⠛⠛⠛⠛⠛⠛⠛⠛⠛⠛⠛⠛⠛⠛⠛⠛⠛⠛⠛⠛⠛⠛⠛⠛⠛⠛⠛⠛⠛⠛⠛⠛⠛⠛⠛⠛⠛⠛⠛⠛⠛⠛⠛⠛⠛⠛⠀⠀⠀⠀⠀⠀⠀⠀⠀⠀⠀⠀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⠀⠀⠀⠀⠀⠀⠀⠀⠀⠀⠀⣿⣿⣿⣿⣿⣿⣿⣿⣿⣿⣿⣿⣿⣿⣿⣿⣿⣿⣿⣿⣿⣿⣿⣿⣿⣿⣿⣿⣿⣿⣿⣿⣿⣿⣿⣿⢿⢿⢿⣿⣿⣿⣿⣿⣿⣿⣿⣿⣿⣿⣿⣿⣿⣿⣿⣿⣿⣿⠀⠀⠀⠀⠀⠀⠀⠀⠀⠀⠀⠀</a:t>
            </a:r>
            <a:br/>
            <a:r>
              <a:t>⠀⠀⠀⠀⠀⠀⠀⠀⠀⠀⠀⣿⣿⣿⣿⣿⣿⣿⣿⣿⣿⣿⣿⣿⣿⣿⣿⣿⡿⢿⢿⠿⠿⠟⠟⠟⠟⠟⠛⠛⠛⠋⠙⠙⠉⢙⠁⠀⠀⠀⢸⣿⣿⣿⣿⣿⣿⣿⣿⣿⣿⣿⣿⣿⣿⣿⣿⣿⣿⠀⠀⠀⠀⠀⠀⠀⠀⠀⠀⠀⠀</a:t>
            </a:r>
            <a:br/>
            <a:r>
              <a:t>⠀⠀⠀⠀⠀⠀⠀⠀⠀⠀⠀⣿⣿⣿⣿⣿⣿⣿⣿⣿⣿⣿⣿⣿⢿⢏⠕⠀⠀⠀⠀⠀⠀⠀⢀⣀⣄⣠⣴⣴⣴⣴⣶⣶⣶⣶⣴⣄⣴⢷⠿⠟⠟⢟⢟⢻⢿⢿⣿⣿⣿⣿⣿⣿⣿⣿⣿⣿⣿⠀⠀⠀⠀⠀⠀⠀⠀⠀⠀⠀⠀</a:t>
            </a:r>
            <a:br/>
            <a:r>
              <a:t>⠀⠀⠀⠀⠀⠀⠀⠀⠀⠀⠀⣿⣿⣿⣿⣿⣿⣿⣿⣿⣿⣿⡟⠑⠁⠐⠐⠐⠀⠀⠀⢰⣷⣿⣿⣿⣿⣿⣿⣿⣿⣿⣿⣿⣿⢿⢿⠟⠁⠀⠀⠀⠀⠀⢁⠑⢑⢕⢜⣿⣿⣿⣿⣿⣿⣿⣿⣿⣿⠀⠀⠀⠀⠀⠀⠀⠀⠀⠀⠀⠀</a:t>
            </a:r>
            <a:br/>
            <a:r>
              <a:t>⠀⠀⠀⠀⠀⠀⠀⠀⠀⠀⠀⣿⣿⣿⣿⣿⣿⣿⣿⣿⣿⣿⡇⠐⠀⠁⠀⠀⠀⠀⠀⢜⣿⣿⣿⣿⣿⣿⣿⣿⣿⣿⡿⢝⠁⠀⠀⠀⠀⠀⠀⠀⠀⠀⠀⠀⠀⠁⢕⣸⣿⣿⣿⣿⣿⣿⣿⣿⣿⠀⠀⠀⠀⠀⠀⠀⠀⠀⠀⠀⠀</a:t>
            </a:r>
            <a:br/>
            <a:r>
              <a:t>⠀⠀⠀⠀⠀⠀⠀⠀⠀⠀⠀⣿⣿⣿⣿⣿⣿⣿⣿⣿⣿⡟⠑⠀⠀⠀⠀⠀⠀⠀⠀⠄⢜⣿⣿⣿⣿⣿⣿⢿⠟⠙⠁⠀⠀⠀⠀⠀⠀⠀⠀⠀⠀⠀⢀⣄⣤⣵⣿⣿⣿⣿⣿⣿⣿⣿⣿⣿⣿⠀⠀⠀⠀⠀⠀⠀⠀⠀⠀⠀⠀</a:t>
            </a:r>
            <a:br/>
            <a:r>
              <a:t>⠀⠀⠀⠀⠀⠀⠀⠀⠀⠀⠀⣿⣿⣿⣿⣿⣿⣿⡿⠟⠑⠀⠐⠀⠀⠀⠀⠀⠀⠀⠁⠁⠀⠈⠙⠙⠉⠁⠁⠀⠀⠀⠀⠀⠀⠀⠀⢀⢀⢀⢀⣠⣷⣿⣿⣿⣿⣿⣿⣿⣿⣿⣿⣿⣿⣿⣿⣿⣿⠀⠀⠀⠀⠀⠀⠀⠀⠀⠀⠀⠀</a:t>
            </a:r>
            <a:br/>
            <a:r>
              <a:t>⠀⠀⠀⠀⠀⠀⠀⠀⠀⠀⠀⣿⣿⣿⣿⣿⠟⠋⠁⠀⠀⠀⠀⠀⠀⠀⠀⠀⠀⠀⠀⠀⠀⠀⠀⠀⠀⠀⠀⠀⠀⢀⣀⣠⣴⣷⣾⣿⣿⣿⣿⣿⣿⣿⣿⣿⣿⣿⣿⢟⠟⠟⢿⢿⣿⣿⣿⣿⣿⠀⠀⠀⠀⠀⠀⠀⠀⠀⠀⠀⠀</a:t>
            </a:r>
            <a:br/>
            <a:r>
              <a:t>⠀⠀⠀⠀⠀⠀⠀⠀⠀⠀⠀⣿⡿⠟⠙⠁⠀⠀⠀⠀⠀⠀⠀⠀⠀⠀⠀⠀⠀⠀⠀⠀⠀⠀⠀⠀⠀⠀⣠⣴⣾⣿⣿⣿⣿⣿⣿⣿⣿⣿⣿⣿⣿⣿⣿⣿⣿⣿⣿⢕⠀⢀⠐⠀⢑⢹⣿⣿⣿⠀⠀⠀⠀⠀⠀⠀⠀⠀⠀⠀⠀</a:t>
            </a:r>
            <a:br/>
            <a:r>
              <a:t>⠀⠀⠀⠀⠀⠀⠀⠀⠀⠀⠀⠁⠀⠀⠀⠀⠀⠀⠀⠀⠀⠀⠀⠀⠀⠀⠀⠀⠀⠀⠀⠀⠀⠀⠀⠀⠀⢕⣿⣿⣿⣿⣿⣿⣿⣿⣿⣿⣿⣿⣿⣿⣿⣿⣿⣿⣿⣿⣿⣷⢔⠀⠁⠅⢅⣼⣿⣿⣿⠀⠀⠀⠀⠀⠀⠀⠀⠀⠀⠀⠀</a:t>
            </a:r>
            <a:br/>
            <a:r>
              <a:t>⠀⠀⠀⠀⠀⠀⠀⠀⠀⠀⠀⠀⠀⠀⠀⠀⠀⠀⠀⠀⠀⠀⠀⠀⠀⠀⠀⠀⠀⠀⠀⠀⠀⠀⠀⠀⠀⠘⠟⢿⣿⣿⣿⣿⣿⣿⣿⣿⣿⣿⣿⣿⣿⣿⣿⣿⣿⡿⠏⠑⠁⠀⢀⣵⣿⣿⣿⣿⣿⠀⠀⠀⠀⠀⠀⠀⠀⠀⠀⠀⠀</a:t>
            </a:r>
            <a:br/>
            <a:r>
              <a:t>⠀⠀⠀⠀⠀⠀⠀⠀⠀⠀⠀⠀⠀⠀⠀⠀⠀⠀⠀⠀⠀⠀⠀⠀⠀⠀⠀⠀⠀⠀⠀⠀⠀⠀⠀⠀⠀⠀⠀⠀⢜⢻⣿⣿⣿⣿⣿⣿⣿⣿⣿⣿⣿⣿⣿⣿⢏⠁⠀⠀⢐⣰⣾⣿⣿⣿⣿⣿⣿⠀⠀⠀⠀⠀⠀⠀⠀⠀⠀⠀⠀</a:t>
            </a:r>
            <a:br/>
            <a:r>
              <a:t>⠀⠀⠀⠀⠀⠀⠀⠀⠀⠀⠀⠀⠀⠀⠀⠀⠀⠀⠀⠀⠀⠀⠀⠀⠀⠀⠀⠀⠀⠀⠀⠀⠀⠀⠀⠀⠀⠀⠀⠀⠁⠅⠜⠻⢿⣿⣿⣿⣿⣿⣿⣿⣿⠟⠙⠁⠀⠀⠀⣠⣾⣿⣿⣿⣿⣿⣿⣿⣿⠀⠀⠀⠀⠀⠀⠀⠀⠀⠀⠀⠀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⠀⠀⠀⠀⠀⠀⠀⠀⠀⠀⠀⠀⠀⠀⠀⠀⠀⠀⠀⠀⠀⠀⠀⠀⠀⠀⠀⠀⠀⠀⠀⠀⠀⠀⠀⠀⠀⠀⠀⠀⠀⠀⠀⠀⠀⠁⠙⠻⢿⡿⠟⠙⠁⠀⠀⠀⠀⢄⣵⣿⣿⣿⣿⣿⣿⣿⣿⣿⣿⠀⠀⠀⠀⠀⠀⠀⠀⠀⠀⠀⠀</a:t>
            </a:r>
            <a:br/>
            <a:r>
              <a:t>⠀⠀⠀⠀⠀⠀⠀⠀⠀⠀⠀⠀⠀⠀⠀⠀⠀⠀⠀⠀⠀⠀⠀⠀⠀⠀⠀⠀⢀⣀⢀⠀⠀⠀⠀⠀⠀⠀⠀⠀⠀⠀⠀⠀⠀⠀⠀⠀⠀⠀⠀⠀⠀⠀⢀⣠⣵⣿⣿⣿⣿⣿⣿⣿⣿⣿⣿⣿⣿⠀⠀⠀⠀⠀⠀⠀⠀⠀⠀⠀⠀</a:t>
            </a:r>
            <a:br/>
            <a:r>
              <a:t>⠀⠀⠀⠀⠀⠀⠀⠀⠀⠀⠀⠀⠀⠀⠀⠀⠀⠀⠀⠀⠀⠀⠀⠀⢀⣄⣤⣷⣿⣿⣿⣷⣴⣄⢀⠀⠀⠀⠀⠀⠀⠀⠀⠀⠀⠀⠀⠀⠀⠀⠀⠀⢀⣰⣾⣿⣿⣿⣿⣿⣿⣿⣿⣿⣿⣿⣿⣿⣿⠀⠀⠀⠀⠀⠀⠀⠀⠀⠀⠀⠀</a:t>
            </a:r>
            <a:br/>
            <a:r>
              <a:t>⠀⠀⠀⠀⠀⠀⠀⠀⠀⠀⠀⠀⠀⠀⠀⠀⠀⠀⠀⢀⣠⣴⣷⣿⣿⣿⣿⣿⣿⣿⣿⣿⣿⣿⣿⣦⣄⡀⣀⣄⣤⣴⣶⣴⣤⣄⣀⢀⢀⢀⣄⣴⣾⣿⣿⣿⣿⣿⣿⣿⣿⣿⣿⣿⣿⣿⣿⣿⣿⠀⠀⠀⠀⠀⠀⠀⠀⠀⠀⠀⠀</a:t>
            </a:r>
            <a:br/>
            <a:r>
              <a:t>⠀⠀⠀⠀⠀⠀⠀⠀⠀⠀⠀⠀⠀⠀⠀⠀⠀⣠⣷⣿⣿⣿⣿⣿⣿⣿⣿⣿⣿⣿⣿⣿⣿⣿⣿⣿⣿⣿⣿⣿⣿⣿⣿⣿⣿⣿⣿⣿⣿⣿⣿⣿⣿⣿⣿⣿⣿⣿⣿⣿⣿⣿⣿⣿⣿⣿⣿⣿⣿⠀⠀⠀⠀⠀⠀⠀⠀⠀⠀⠀⠀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⠀⠀⠀⠀⠀⠀⠀⠀⠀⠀⠀⠀⠀⠀⠀⣠⣾⣿⣿⣿⣿⣿⣿⣿⣿⣿⣿⣿⣿⣿⣿⣿⣿⣿⣿⣿⣿⣿⣿⣿⣿⣿⣿⣿⣿⣿⣿⣿⣿⣿⣿⣿⣿⣿⣿⣿⣿⣿⣿⣿⣿⣿⣿⣿⣿⣿⣿⣿⣿⠀⠀⠀⠀⠀⠀⠀⠀⠀⠀⠀⠀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⠀⠀⠀⠀⠀⠀⠀⠀⠀⠀⠀⠀⠀⠀⠚⠛⠛⠛⠛⠛⠛⠛⠛⠛⠛⠛⠛⠛⠛⠛⠛⠛⠛⠛⠛⠛⠛⠛⠛⠛⠛⠛⠛⠛⠛⠛⠛⠛⠛⠛⠛⠛⠛⠛⠛⠛⠛⠛⠛⠛⠛⠛⠛⠛⠛⠛⠛⠛⠛⠀⠀⠀⠀⠀⠀⠀⠀⠀⠀⠀⠀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⠀⠀⠀⠀⠀⠀⠀⠀⠀⠀⠀⣿⣿⣿⣿⣿⣿⣿⣿⣿⣿⣿⣿⣿⣿⣿⣿⣿⣿⣿⣿⣿⣿⣿⣿⣿⣿⣿⣿⣿⣿⣿⣿⣿⡿⠿⠿⠿⢿⣿⣿⣿⣿⣿⣿⣿⣿⣿⣿⣿⣿⣿⣿⣿⣿⣿⣿⣿⣿⠀⠀⠀⠀⠀⠀⠀⠀⠀⠀⠀⠀</a:t>
            </a:r>
            <a:br/>
            <a:r>
              <a:t>⠀⠀⠀⠀⠀⠀⠀⠀⠀⠀⠀⣿⣿⣿⣿⣿⣿⣿⣿⣿⣿⣿⣿⣿⣿⢿⠿⠟⠟⠛⠋⠙⠙⠉⠉⠉⠉⠅⠁⠁⠁⠀⠀⠀⠁⢀⠀⠀⢸⣿⣿⣿⣿⣿⣿⣿⣿⣿⣿⣿⣿⣿⣿⣿⣿⣿⣿⣿⣿⠀⠀⠀⠀⠀⠀⠀⠀⠀⠀⠀⠀</a:t>
            </a:r>
            <a:br/>
            <a:r>
              <a:t>⠀⠀⠀⠀⠀⠀⠀⠀⠀⠀⠀⣿⣿⣿⣿⣿⣿⣿⣿⣿⣿⡿⠿⠏⠅⢀⠄⠀⠀⠀⢀⣀⣄⣤⣴⣴⣶⣷⣷⣿⣿⣿⣿⣿⣷⣶⣴⣷⢿⠿⠿⠿⠿⠿⢿⢿⣿⣿⣿⣿⣿⣿⣿⣿⣿⣿⣿⣿⣿⠀⠀⠀⠀⠀⠀⠀⠀⠀⠀⠀⠀</a:t>
            </a:r>
            <a:br/>
            <a:r>
              <a:t>⠀⠀⠀⠀⠀⠀⠀⠀⠀⠀⠀⣿⣿⣿⣿⣿⣿⣿⣿⣿⡏⠁⠀⠀⠁⠐⠐⠐⠀⢕⣿⣿⣿⣿⣿⣿⣿⣿⣿⣿⣿⣿⣿⣿⢿⢟⠋⠁⠀⠀⠀⠀⠀⠀⠀⠕⢝⣿⣿⣿⣿⣿⣿⣿⣿⣿⣿⣿⣿⠀⠀⠀⠀⠀⠀⠀⠀⠀⠀⠀⠀</a:t>
            </a:r>
            <a:br/>
            <a:r>
              <a:t>⠀⠀⠀⠀⠀⠀⠀⠀⠀⠀⠀⣿⣿⣿⣿⣿⣿⣿⣿⣿⢕⠀⠀⠀⠀⠀⠀⠀⠀⢜⣿⣿⣿⣿⣿⣿⣿⣿⣿⣿⣿⢏⠁⠀⠀⠀⠀⠀⠀⠀⠀⠀⠀⠀⠀⠀⢁⣸⣿⣿⣿⣿⣿⣿⣿⣿⣿⣿⣿⠀⠀⠀⠀⠀⠀⠀⠀⠀⠀⠀⠀</a:t>
            </a:r>
            <a:br/>
            <a:r>
              <a:t>⠀⠀⠀⠀⠀⠀⠀⠀⠀⠀⠀⣿⣿⣿⣿⣿⣿⣿⣿⡏⠑⠀⠐⠀⠀⠀⠀⠀⠀⠀⢜⣿⣿⣿⣿⣿⣿⡿⢟⠋⠁⠀⠀⠀⠀⠀⠀⠐⠀⠀⠀⠀⢀⢀⣄⣴⣾⣿⣿⣿⣿⣿⣿⣿⣿⣿⣿⣿⣿⠀⠀⠀⠀⠀⠀⠀⠀⠀⠀⠀⠀</a:t>
            </a:r>
            <a:br/>
            <a:r>
              <a:t>⠀⠀⠀⠀⠀⠀⠀⠀⠀⠀⠀⣿⣿⣿⣿⣿⣿⢿⠏⠁⠀⠀⠀⠀⠀⠀⠀⠀⠀⠀⠁⠘⠙⠛⠙⠉⠁⠀⠀⠀⠀⠀⠀⠀⠀⠀⠀⠀⢀⣄⣴⣷⣿⣿⣿⣿⣿⣿⣿⣿⣿⣿⣿⣿⣿⣿⣿⣿⣿⠀⠀⠀⠀⠀⠀⠀⠀⠀⠀⠀⠀</a:t>
            </a:r>
            <a:br/>
            <a:r>
              <a:t>⠀⠀⠀⠀⠀⠀⠀⠀⠀⠀⠀⣿⣿⣿⡿⠟⠁⠀⠀⠀⠀⠀⠀⠀⠀⠀⠀⠀⠀⠀⠀⠀⠀⠀⠀⠀⠀⠀⠀⠀⢀⣄⣤⣴⣷⣿⣿⣿⣿⣿⣿⣿⣿⣿⣿⣿⣿⡏⠙⠙⠙⠙⢟⢻⣿⣿⣿⣿⣿⠀⠀⠀⠀⠀⠀⠀⠀⠀⠀⠀⠀</a:t>
            </a:r>
            <a:br/>
            <a:r>
              <a:t>⠀⠀⠀⠀⠀⠀⠀⠀⠀⠀⠀⠿⠛⠁⠀⠀⠀⠀⠀⠀⠀⠀⠀⠀⠀⠀⠀⠀⠀⠀⠀⠀⠀⠀⠀⠀⢄⣴⣷⣿⣿⣿⣿⣿⣿⣿⣿⣿⣿⣿⣿⣿⣿⣿⣿⣿⣿⣇⡄⠄⠀⠀⠐⢔⢼⣿⣿⣿⣿⠀⠀⠀⠀⠀⠀⠀⠀⠀⠀⠀⠀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⠀⠀⠀⠀⠀⠀⠀⠀⠀⠀⠀⠀⠀⠀⠀⠀⠀⠀⠀⠀⠀⠀⠀⠀⠀⠀⠀⠀⠀⠀⠀⠀⠀⠀⠀⠀⣿⣿⣿⣿⣿⣿⣿⣿⣿⣿⣿⣿⣿⣿⣿⣿⣿⣿⣿⣿⣿⣿⢟⢕⠀⠀⢄⣵⣿⣿⣿⣿⣿⠀⠀⠀⠀⠀⠀⠀⠀⠀⠀⠀⠀</a:t>
            </a:r>
            <a:br/>
            <a:r>
              <a:t>⠀⠀⠀⠀⠀⠀⠀⠀⠀⠀⠀⠀⠀⠀⠀⠀⠀⠀⠀⠀⠀⠀⠀⠀⠀⠀⠀⠀⠀⠀⠀⠀⠀⠀⠀⠀⠙⠻⣿⣿⣿⣿⣿⣿⣿⣿⣿⣿⣿⣿⣿⣿⣿⣿⣿⣿⢟⠑⠁⠀⢁⢰⣾⣿⣿⣿⣿⣿⣿⠀⠀⠀⠀⠀⠀⠀⠀⠀⠀⠀⠀</a:t>
            </a:r>
            <a:br/>
            <a:r>
              <a:t>⠀⠀⠀⠀⠀⠀⠀⠀⠀⠀⠀⠀⠀⠀⠀⠀⠀⠀⠀⠀⠀⠀⠀⠀⠀⠀⠀⠀⠀⠀⠀⠀⠀⠀⠀⠀⠀⠀⠁⢙⢿⣿⣿⣿⣿⣿⣿⣿⣿⣿⣿⣿⣿⣿⡿⠇⠀⠀⠀⢀⣵⣿⣿⣿⣿⣿⣿⣿⣿⠀⠀⠀⠀⠀⠀⠀⠀⠀⠀⠀⠀</a:t>
            </a:r>
            <a:br/>
            <a:r>
              <a:t>⠀⠀⠀⠀⠀⠀⠀⠀⠀⠀⠀⠀⠀⠀⠀⠀⠀⠀⠀⠀⠀⠀⠀⠀⠀⠀⠀⠀⠀⠀⠀⠀⠀⠀⠀⠀⠀⠀⠀⠀⠁⢘⠟⠻⢿⣿⣿⣿⣿⣿⣿⢿⠏⠑⠀⠀⠀⠀⣰⣾⣿⣿⣿⣿⣿⣿⣿⣿⣿⠀⠀⠀⠀⠀⠀⠀⠀⠀⠀⠀⠀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⠀⠀⠀⠀⠀⠀⠀⠀⠀⠀⠀⠀⠀⠀⠀⠀⠀⠀⠀⠀⠀⠀⠀⠀⠀⠀⠀⠀⠀⠀⠀⠀⠀⠀⠀⠀⠀⠀⠀⠀⠀⠀⠀⠀⠀⠈⠙⠻⠿⠟⠁⠀⠀⠀⠀⠀⢄⣼⣿⣿⣿⣿⣿⣿⣿⣿⣿⣿⣿⠀⠀⠀⠀⠀⠀⠀⠀⠀⠀⠀⠀</a:t>
            </a:r>
            <a:br/>
            <a:r>
              <a:t>⠀⠀⠀⠀⠀⠀⠀⠀⠀⠀⠀⠀⠀⠀⠀⠀⠀⠀⠀⠀⠀⠀⠀⠀⠀⠀⠀⢀⡀⢀⠀⠀⠀⠀⠀⠀⠀⠀⠀⠀⠀⠀⠀⠀⠀⠀⠀⠀⠀⠀⠀⠀⠀⢀⣰⣾⣿⣿⣿⣿⣿⣿⣿⣿⣿⣿⣿⣿⣿⠀⠀⠀⠀⠀⠀⠀⠀⠀⠀⠀⠀</a:t>
            </a:r>
            <a:br/>
            <a:r>
              <a:t>⠀⠀⠀⠀⠀⠀⠀⠀⠀⠀⠀⠀⠀⠀⠀⠀⠀⠀⠀⠀⠀⠀⠀⢀⣠⣴⣷⣿⣿⣷⣶⣴⣄⢀⠀⠀⠀⠀⠀⠀⠀⠀⠀⠀⠀⠀⠀⠀⠀⠀⠀⠀⣠⣾⣿⣿⣿⣿⣿⣿⣿⣿⣿⣿⣿⣿⣿⣿⣿⠀⠀⠀⠀⠀⠀⠀⠀⠀⠀⠀⠀</a:t>
            </a:r>
            <a:br/>
            <a:r>
              <a:t>⠀⠀⠀⠀⠀⠀⠀⠀⠀⠀⠀⠀⠀⠀⠀⠀⠀⠀⠀⣀⣤⣴⣾⣿⣿⣿⣿⣿⣿⣿⣿⣿⣿⣿⣷⣦⣴⣤⣤⣴⣶⣾⣿⣷⣶⣴⣴⣤⣤⣤⣴⣾⣿⣿⣿⣿⣿⣿⣿⣿⣿⣿⣿⣿⣿⣿⣿⣿⣿⠀⠀⠀⠀⠀⠀⠀⠀⠀⠀⠀⠀</a:t>
            </a:r>
            <a:br/>
            <a:r>
              <a:t>⠀⠀⠀⠀⠀⠀⠀⠀⠀⠀⠀⠀⠀⠀⠀⠀⠀⢄⣾⣿⣿⣿⣿⣿⣿⣿⣿⣿⣿⣿⣿⣿⣿⣿⣿⣿⣿⣿⣿⣿⣿⣿⣿⣿⣿⣿⣿⣿⣿⣿⣿⣿⣿⣿⣿⣿⣿⣿⣿⣿⣿⣿⣿⣿⣿⣿⣿⣿⣿⠀⠀⠀⠀⠀⠀⠀⠀⠀⠀⠀⠀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⠀⠀⠀⠀⠀⠀⠀⠀⠀⠀⠀⠀⠀⠀⠀⢄⣴⣿⣿⣿⣿⣿⣿⣿⣿⣿⣿⣿⣿⣿⣿⣿⣿⣿⣿⣿⣿⣿⣿⣿⣿⣿⣿⣿⣿⣿⣿⣿⣿⣿⣿⣿⣿⣿⣿⣿⣿⣿⣿⣿⣿⣿⣿⣿⣿⣿⣿⣿⣿⠀⠀⠀⠀⠀⠀⠀⠀⠀⠀⠀⠀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⠀⠀⠀⠀⠀⠀⠀⠀⠀⠀⠀⣿⣿⣿⣿⣿⣿⣿⣿⣿⣿⣿⣿⣿⣿⣿⣿⣿⣿⣿⣿⣿⣿⣿⣿⣿⣿⣿⣿⢿⢿⢿⠿⢟⢟⠿⢿⣿⣿⣿⣿⣿⣿⣿⣿⣿⣿⣿⣿⣿⣿⣿⣿⣿⣿⣿⣿⣿⣿⠀⠀⠀⠀⠀⠀⠀⠀⠀⠀⠀⠀</a:t>
            </a:r>
            <a:br/>
            <a:r>
              <a:t>⠀⠀⠀⠀⠀⠀⠀⠀⠀⠀⠀⣿⣿⣿⣿⣿⣿⣿⣿⣿⣿⣿⣿⢿⠟⠛⠛⠙⠉⠉⠉⠁⠁⠁⠀⠀⠀⢄⢀⢀⣀⣀⠀⠀⠀⢀⢕⣿⣿⣿⣿⣿⣿⣿⣿⣿⣿⣿⣿⣿⣿⣿⣿⣿⣿⣿⣿⣿⣿⠀⠀⠀⠀⠀⠀⠀⠀⠀⠀⠀⠀</a:t>
            </a:r>
            <a:br/>
            <a:r>
              <a:t>⠀⠀⠀⠀⠀⠀⠀⠀⠀⠀⠀⣿⣿⣿⣿⣿⣿⣿⣿⣿⢿⠟⠑⠀⠄⢀⠀⠀⢀⣄⣠⣴⣴⣶⣷⣿⣿⣿⣿⣿⣿⣿⣷⣶⣶⣷⡿⢿⠿⠿⠿⠿⢿⢿⣿⣿⣿⣿⣿⣿⣿⣿⣿⣿⣿⣿⣿⣿⣿⠀⠀⠀⠀⠀⠀⠀⠀⠀⠀⠀⠀</a:t>
            </a:r>
            <a:br/>
            <a:r>
              <a:t>⠀⠀⠀⠀⠀⠀⠀⠀⠀⠀⠀⣿⣿⣿⣿⣿⣿⣿⢏⠁⠀⠀⠀⠀⠀⠐⠐⢔⣼⣿⣿⣿⣿⣿⣿⣿⣿⣿⣿⣿⣿⣿⣿⢿⠏⠁⠀⠀⠀⠀⠀⠀⠀⠁⢜⢻⣿⣿⣿⣿⣿⣿⣿⣿⣿⣿⣿⣿⣿⠀⠀⠀⠀⠀⠀⠀⠀⠀⠀⠀⠀</a:t>
            </a:r>
            <a:br/>
            <a:r>
              <a:t>⠀⠀⠀⠀⠀⠀⠀⠀⠀⠀⠀⣿⣿⣿⣿⣿⣿⢏⠅⠄⠀⠀⠀⠀⠀⠀⠀⠜⣿⣿⣿⣿⣿⣿⣿⣿⣿⣿⣿⡟⠑⠁⠀⠀⠀⠀⠀⠀⠀⠀⠀⠀⠀⠀⠀⢕⣿⣿⣿⣿⣿⣿⣿⣿⣿⣿⣿⣿⣿⠀⠀⠀⠀⠀⠀⠀⠀⠀⠀⠀⠀</a:t>
            </a:r>
            <a:br/>
            <a:r>
              <a:t>⠀⠀⠀⠀⠀⠀⠀⠀⠀⠀⠀⣿⣿⣿⣿⣿⣿⢕⠀⠀⠀⠀⠀⠀⠀⠀⠀⠀⠜⢿⣿⣿⣿⣿⣿⣿⡿⠟⠙⠀⠀⠀⠀⠀⠀⠀⠀⠀⠀⠀⠀⢀⣄⣰⣵⣿⣿⣿⣿⣿⣿⣿⣿⣿⣿⣿⣿⣿⣿⠀⠀⠀⠀⠀⠀⠀⠀⠀⠀⠀⠀</a:t>
            </a:r>
            <a:br/>
            <a:r>
              <a:t>⠀⠀⠀⠀⠀⠀⠀⠀⠀⠀⠀⣿⣿⣿⣿⡿⠏⠁⠀⠀⠀⠀⠀⠀⠀⠀⠀⠀⠀⠘⠟⠟⠛⠋⠉⠁⠀⠄⠀⠀⠀⠀⠀⠀⠀⠀⠀⢀⣰⣷⣾⣿⣿⣿⣿⣿⣿⣿⡿⣿⣿⣿⣿⣿⣿⣿⣿⣿⣿⠀⠀⠀⠀⠀⠀⠀⠀⠀⠀⠀⠀</a:t>
            </a:r>
            <a:br/>
            <a:r>
              <a:t>⠀⠀⠀⠀⠀⠀⠀⠀⠀⠀⠀⣿⣿⢿⠙⠁⠀⠀⠀⠀⠀⠀⠀⠀⠀⠀⠀⠀⠀⠀⠀⠀⠀⠀⠀⠀⠀⠀⢀⣄⣠⣴⣶⣷⣿⣷⣿⣿⣿⣿⣿⣿⣿⣿⣿⣿⡕⠀⠀⠁⠑⠘⢝⣿⣿⣿⣿⣿⣿⠀⠀⠀⠀⠀⠀⠀⠀⠀⠀⠀⠀</a:t>
            </a:r>
            <a:br/>
            <a:r>
              <a:t>⠀⠀⠀⠀⠀⠀⠀⠀⠀⠀⠀⠋⠁⠀⠀⠀⠀⠀⠀⠀⠀⠀⠀⠀⠀⠀⠀⠀⠀⠀⠀⠀⠀⠀⠀⣠⣴⣷⣿⣿⣿⣿⣿⣿⣿⣿⣿⣿⣿⣿⣿⣿⣿⣿⣿⣿⣷⣄⢀⠔⠀⠀⢑⣹⣿⣿⣿⣿⣿⠀⠀⠀⠀⠀⠀⠀⠀⠀⠀⠀⠀</a:t>
            </a:r>
            <a:br/>
            <a:r>
              <a:t>⠀⠀⠀⠀⠀⠀⠀⠀⠀⠀⠀⠀⠀⠀⠀⠀⠀⠀⠀⠀⠀⠀⠀⠀⠀⠀⠀⠀⠀⠀⠀⠀⠀⠀⢕⣿⣿⣿⣿⣿⣿⣿⣿⣿⣿⣿⣿⣿⣿⣿⣿⣿⣿⣿⣿⣿⣿⢟⠑⠅⠁⢔⣾⣿⣿⣿⣿⣿⣿⠀⠀⠀⠀⠀⠀⠀⠀⠀⠀⠀⠀</a:t>
            </a:r>
            <a:br/>
            <a:r>
              <a:t>⠀⠀⠀⠀⠀⠀⠀⠀⠀⠀⠀⠀⠀⠀⠀⠀⠀⠀⠀⠀⠀⠀⠀⠀⠀⠀⠀⠀⠀⠀⠀⠀⠀⠀⠀⠘⢻⣿⣿⣿⣿⣿⣿⣿⣿⣿⣿⣿⣿⣿⣿⣿⣿⣿⣿⢟⠑⠀⠀⢀⣱⣿⣿⣿⣿⣿⣿⣿⣿⠀⠀⠀⠀⠀⠀⠀⠀⠀⠀⠀⠀</a:t>
            </a:r>
            <a:br/>
            <a:r>
              <a:t>⠀⠀⠀⠀⠀⠀⠀⠀⠀⠀⠀⠀⠀⠀⠀⠀⠀⠀⠀⠀⠀⠀⠀⠀⠀⠀⠀⠀⠀⠀⠀⠀⠀⠀⠀⠀⠀⠁⠙⢻⣿⣿⣿⣿⣿⣿⣿⣿⣿⣿⣿⣿⡿⠟⠑⠀⠀⠀⢄⣵⣿⣿⣿⣿⣿⣿⣿⣿⣿⠀⠀⠀⠀⠀⠀⠀⠀⠀⠀⠀⠀</a:t>
            </a:r>
            <a:br/>
            <a:r>
              <a:t>⠀⠀⠀⠀⠀⠀⠀⠀⠀⠀⠀⠀⠀⠀⠀⠀⠀⠀⠀⠀⠀⠀⠀⠀⠀⠀⠀⠀⠀⠀⠀⠀⠀⠀⠀⠀⠀⠀⠀⠁⠈⠙⠝⠻⢿⣿⣿⣿⣿⣿⢟⠙⠁⠀⠀⠀⢀⣰⣾⣿⣿⣿⣿⣿⣿⣿⣿⣿⣿⠀⠀⠀⠀⠀⠀⠀⠀⠀⠀⠀⠀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⠀⠀⠀⠀⠀⠀⠀⠀⠀⠀⠀⠀⠀⠀⠀⠀⠀⠀⠀⠀⠀⠀⠀⠀⠀⠀⠀⠀⠀⠀⠀⠀⠀⠀⠀⠀⠀⠀⠀⠀⠀⠀⠀⠀⠀⠁⠙⠛⠋⠁⠀⠀⠀⠀⢀⣰⣾⣿⣿⣿⣿⣿⣿⣿⣿⣿⣿⣿⣿⠀⠀⠀⠀⠀⠀⠀⠀⠀⠀⠀⠀</a:t>
            </a:r>
            <a:br/>
            <a:r>
              <a:t>⠀⠀⠀⠀⠀⠀⠀⠀⠀⠀⠀⠀⠀⠀⠀⠀⠀⠀⠀⠀⠀⠀⠀⠀⠀⠀⠀⢀⢀⠀⠀⠀⠀⠀⠀⠀⠀⠀⠀⠀⠀⠀⠀⠀⠀⠀⠀⠀⠀⠀⠀⠀⢀⣰⣾⣿⣿⣿⣿⣿⣿⣿⣿⣿⣿⣿⣿⣿⣿⠀⠀⠀⠀⠀⠀⠀⠀⠀⠀⠀⠀</a:t>
            </a:r>
            <a:br/>
            <a:r>
              <a:t>⠀⠀⠀⠀⠀⠀⠀⠀⠀⠀⠀⠀⠀⠀⠀⠀⠀⠀⠀⠀⠀⠀⠀⢀⣴⣶⣿⣿⣿⣷⣦⣴⣄⣀⢀⠀⠀⠀⠀⠀⢀⣀⣀⢀⢀⠀⠀⠀⠀⠀⢀⣰⣾⣿⣿⣿⣿⣿⣿⣿⣿⣿⣿⣿⣿⣿⣿⣿⣿⠀⠀⠀⠀⠀⠀⠀⠀⠀⠀⠀⠀</a:t>
            </a:r>
            <a:br/>
            <a:r>
              <a:t>⠀⠀⠀⠀⠀⠀⠀⠀⠀⠀⠀⠀⠀⠀⠀⠀⠀⠀⠀⣄⣤⣶⣾⣿⣿⣿⣿⣿⣿⣿⣿⣿⣿⣿⣿⣿⣷⣶⣷⣿⣿⣿⣿⣿⣿⣿⣷⣷⣷⣿⣿⣿⣿⣿⣿⣿⣿⣿⣿⣿⣿⣿⣿⣿⣿⣿⣿⣿⣿⠀⠀⠀⠀⠀⠀⠀⠀⠀⠀⠀⠀</a:t>
            </a:r>
            <a:br/>
            <a:r>
              <a:t>⠀⠀⠀⠀⠀⠀⠀⠀⠀⠀⠀⠀⠀⠀⠀⠀⠀⢀⣼⣿⣿⣿⣿⣿⣿⣿⣿⣿⣿⣿⣿⣿⣿⣿⣿⣿⣿⣿⣿⣿⣿⣿⣿⣿⣿⣿⣿⣿⣿⣿⣿⣿⣿⣿⣿⣿⣿⣿⣿⣿⣿⣿⣿⣿⣿⣿⣿⣿⣿⠀⠀⠀⠀⠀⠀⠀⠀⠀⠀⠀⠀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⠀⠀⠀⠀⠀⠀⠀⠀⠀⠀⠀⠀⠀⠀⠀⠀⢰⣿⣿⣿⣿⣿⣿⣿⣿⣿⣿⣿⣿⣿⣿⣿⣿⣿⣿⣿⣿⣿⣿⣿⣿⣿⣿⣿⣿⣿⣿⣿⣿⣿⣿⣿⣿⣿⣿⣿⣿⣿⣿⣿⣿⣿⣿⣿⣿⣿⣿⣿⣿⠀⠀⠀⠀⠀⠀⠀⠀⠀⠀⠀⠀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⠀⠀⠀⠀⠀⠀⠀⠀⠀⠀⠀⠀⠀⠀⠀⠀⠚⠛⠛⠛⠛⠛⠛⠛⠛⠛⠛⠛⠛⠛⠛⠛⠛⠛⠛⠛⠛⠛⠛⠛⠛⠛⠛⠛⠛⠛⠛⠛⠛⠛⠛⠛⠛⠛⠛⠛⠛⠛⠛⠛⠛⠛⠛⠛⠛⠛⠛⠛⠛⠀⠀⠀⠀⠀⠀⠀⠀⠀⠀⠀⠀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⠀⠀⠀⠀⠀⠀⠀⠀⠀⠀⠀⣿⣿⣿⣿⣿⣿⣿⣿⣿⣿⣿⣿⣿⣿⣿⣿⣿⣿⣿⣿⣿⣿⣿⣿⣿⢿⢿⠿⠿⠿⠟⠟⠟⢻⣿⣿⣿⣿⣿⣿⣿⣿⣿⣿⣿⣿⣿⣿⣿⣿⣿⣿⣿⣿⣿⣿⣿⣿⠀⠀⠀⠀⠀⠀⠀⠀⠀⠀⠀⠀</a:t>
            </a:r>
            <a:br/>
            <a:r>
              <a:t>⠀⠀⠀⠀⠀⠀⠀⠀⠀⠀⠀⣿⣿⣿⣿⣿⣿⣿⣿⣿⣿⡿⠟⠟⠛⠙⠉⠉⠁⠁⠁⠀⠀⠀⠀⢀⢀⣀⣀⣀⡀⠀⠀⠀⢅⣿⣿⣿⣿⣿⣿⣿⣿⣿⣿⣿⣿⣿⣿⣿⣿⣿⣿⣿⣿⣿⣿⣿⣿⠀⠀⠀⠀⠀⠀⠀⠀⠀⠀⠀⠀</a:t>
            </a:r>
            <a:br/>
            <a:r>
              <a:t>⠀⠀⠀⠀⠀⠀⠀⠀⠀⠀⠀⣿⣿⣿⣿⣿⣿⣿⢿⠟⠕⠀⠐⠀⠄⢀⢄⣄⣠⣤⣴⣷⣾⣿⣿⣿⣿⣿⣿⣿⣿⣷⣶⣶⡾⢿⠿⠿⠿⠿⠿⢿⣿⣿⣿⣿⣿⣿⣿⣿⣿⣿⣿⣿⣿⣿⣿⣿⣿⠀⠀⠀⠀⠀⠀⠀⠀⠀⠀⠀⠀</a:t>
            </a:r>
            <a:br/>
            <a:r>
              <a:t>⠀⠀⠀⠀⠀⠀⠀⠀⠀⠀⠀⣿⣿⣿⣿⣿⠏⠁⠀⠀⠀⠀⠀⠀⠀⠐⢸⣿⣿⣿⣿⣿⣿⣿⣿⣿⣿⣿⣿⣿⣿⢿⠟⠑⠀⠀⠀⠀⠀⠀⠀⠀⠑⢟⣿⣿⣿⣿⣿⣿⣿⣿⣿⣿⣿⣿⣿⣿⣿⠀⠀⠀⠀⠀⠀⠀⠀⠀⠀⠀⠀</a:t>
            </a:r>
            <a:br/>
            <a:r>
              <a:t>⠀⠀⠀⠀⠀⠀⠀⠀⠀⠀⠀⣿⣿⣿⡿⠕⠀⠀⠀⠀⠀⠀⠀⠀⠀⠁⢹⣿⣿⣿⣿⣿⣿⣿⣿⣿⣿⣿⢝⠁⠀⠀⠀⠀⠀⠀⠀⠀⠀⠀⠀⠀⠀⢀⣼⣿⣿⣿⣿⣿⣿⣿⣿⣿⣿⣿⣿⣿⣿⠀⠀⠀⠀⠀⠀⠀⠀⠀⠀⠀⠀</a:t>
            </a:r>
            <a:br/>
            <a:r>
              <a:t>⠀⠀⠀⠀⠀⠀⠀⠀⠀⠀⠀⣿⣿⣿⡕⠀⠀⠀⠀⠀⠀⠀⠀⠀⠀⠀⠘⢻⣿⣿⣿⣿⣿⣿⣿⠿⠏⠁⠀⠀⠀⠀⠀⠀⠀⠀⠀⠀⠀⢀⣄⣠⣵⣿⣿⣿⣿⣿⣿⣿⣿⣿⣿⣿⣿⣿⣿⣿⣿⠀⠀⠀⠀⠀⠀⠀⠀⠀⠀⠀⠀</a:t>
            </a:r>
            <a:br/>
            <a:r>
              <a:t>⠀⠀⠀⠀⠀⠀⠀⠀⠀⠀⠀⣿⣿⣿⢇⠁⠀⠀⠀⠀⠀⠀⠐⠀⠀⠀⠀⠁⠙⠟⠟⠛⠙⠁⠀⠀⠀⠄⠀⠀⠀⠀⠀⠀⠀⢀⣠⣷⣿⣿⣿⣿⣿⣿⡿⠟⠟⠟⠟⠻⢿⣿⣿⣿⣿⣿⣿⣿⣿⠀⠀⠀⠀⠀⠀⠀⠀⠀⠀⠀⠀</a:t>
            </a:r>
            <a:br/>
            <a:r>
              <a:t>⠀⠀⠀⠀⠀⠀⠀⠀⠀⠀⠀⣿⢟⠁⠀⠀⠀⠀⠀⠀⠀⠀⠀⠀⠀⠀⠀⠀⠀⠀⠀⠀⠀⠀⠀⠀⠀⢀⣄⣤⣶⣷⣿⣿⣿⣿⣿⣿⣿⣿⣿⣿⣿⣿⣷⢄⠄⠀⠀⠀⠐⢸⣿⣿⣿⣿⣿⣿⣿⠀⠀⠀⠀⠀⠀⠀⠀⠀⠀⠀⠀</a:t>
            </a:r>
            <a:br/>
            <a:r>
              <a:t>⠀⠀⠀⠀⠀⠀⠀⠀⠀⠀⠀⠁⠀⠀⠀⠀⠀⠀⠀⠀⠀⠀⠀⠀⠀⠀⠀⠀⠀⠀⠀⠀⠀⢀⣠⣶⣾⣿⣿⣿⣿⣿⣿⣿⣿⣿⣿⣿⣿⣿⣿⣿⣿⣿⣿⣿⡷⢄⢐⠔⢀⣱⣿⣿⣿⣿⣿⣿⣿⠀⠀⠀⠀⠀⠀⠀⠀⠀⠀⠀⠀</a:t>
            </a:r>
            <a:br/>
            <a:r>
              <a:t>⠀⠀⠀⠀⠀⠀⠀⠀⠀⠀⠀⠀⠀⠀⠀⠀⠀⠀⠀⠀⠀⠀⠀⠀⠀⠀⠀⠀⠀⠀⠀⠀⠀⢑⣿⣿⣿⣿⣿⣿⣿⣿⣿⣿⣿⣿⣿⣿⣿⣿⣿⣿⣿⣿⣿⢟⠑⠕⠑⢕⣵⣿⣿⣿⣿⣿⣿⣿⣿⠀⠀⠀⠀⠀⠀⠀⠀⠀⠀⠀⠀</a:t>
            </a:r>
            <a:br/>
            <a:r>
              <a:t>⠀⠀⠀⠀⠀⠀⠀⠀⠀⠀⠀⠀⠀⠀⠀⠀⠀⠀⠀⠀⠀⠀⠀⠀⠀⠀⠀⠀⠀⠀⠀⠀⠀⠀⠈⠝⢿⣿⣿⣿⣿⣿⣿⣿⣿⣿⣿⣿⣿⣿⣿⣿⣿⢿⠇⠀⠀⠀⢅⣾⣿⣿⣿⣿⣿⣿⣿⣿⣿⠀⠀⠀⠀⠀⠀⠀⠀⠀⠀⠀⠀</a:t>
            </a:r>
            <a:br/>
            <a:r>
              <a:t>⠀⠀⠀⠀⠀⠀⠀⠀⠀⠀⠀⠀⠀⠀⠀⠀⠀⠀⠀⠀⠀⠀⠀⠀⠀⠀⠀⠀⠀⠀⠀⠀⠀⠀⠀⠀⠀⠘⠝⢿⣿⣿⣿⣿⣿⣿⣿⣿⣿⣿⡿⠟⠑⠀⠀⠀⠀⣰⣾⣿⣿⣿⣿⣿⣿⣿⣿⣿⣿⠀⠀⠀⠀⠀⠀⠀⠀⠀⠀⠀⠀</a:t>
            </a:r>
            <a:br/>
            <a:r>
              <a:t>⠀⠀⠀⠀⠀⠀⠀⠀⠀⠀⠀⠀⠀⠀⠀⠀⠀⠀⠀⠀⠀⠀⠀⠀⠀⠀⠀⠀⠀⠀⠀⠀⠀⠀⠀⠀⠀⠀⠀⠁⠑⠈⠙⠙⠻⢿⣿⣿⢿⠏⠁⠀⠀⠀⠀⢄⣵⣿⣿⣿⣿⣿⣿⣿⣿⣿⣿⣿⣿⠀⠀⠀⠀⠀⠀⠀⠀⠀⠀⠀⠀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⠀⠀⠀⠀⠀⠀⠀⠀⠀⠀⠀⠀⠀⠀⠀⠀⠀⠀⠀⠀⠀⠀⠀⠀⠀⠀⠀⠀⠀⠀⠀⠀⠀⠀⠀⠀⠀⠀⠀⠀⠀⠀⠀⠀⠀⠀⠁⠁⠀⠀⠀⠀⠀⢄⣵⣿⣿⣿⣿⣿⣿⣿⣿⣿⣿⣿⣿⣿⣿⠀⠀⠀⠀⠀⠀⠀⠀⠀⠀⠀⠀</a:t>
            </a:r>
            <a:br/>
            <a:r>
              <a:t>⠀⠀⠀⠀⠀⠀⠀⠀⠀⠀⠀⠀⠀⠀⠀⠀⠀⠀⠀⠀⠀⠀⠀⠀⠀⠀⢀⡀⢀⠀⠀⠀⠀⠀⠀⠀⠀⠀⠀⠀⠀⠀⠀⠀⠀⠀⠀⠀⠀⠀⠀⢀⣴⣿⣿⣿⣿⣿⣿⣿⣿⣿⣿⣿⣿⣿⣿⣿⣿⠀⠀⠀⠀⠀⠀⠀⠀⠀⠀⠀⠀</a:t>
            </a:r>
            <a:br/>
            <a:r>
              <a:t>⠀⠀⠀⠀⠀⠀⠀⠀⠀⠀⠀⠀⠀⠀⠀⠀⠀⠀⠀⠀⠀⠀⢀⣠⣴⣾⣿⣿⣿⣷⣷⣶⣴⣤⣄⣄⢀⢀⣀⣠⣤⣴⣴⣴⣴⣤⣤⣤⣤⣴⣷⣿⣿⣿⣿⣿⣿⣿⣿⣿⣿⣿⣿⣿⣿⣿⣿⣿⣿⠀⠀⠀⠀⠀⠀⠀⠀⠀⠀⠀⠀</a:t>
            </a:r>
            <a:br/>
            <a:r>
              <a:t>⠀⠀⠀⠀⠀⠀⠀⠀⠀⠀⠀⠀⠀⠀⠀⠀⠀⠀⢀⣄⣴⣾⣿⣿⣿⣿⣿⣿⣿⣿⣿⣿⣿⣿⣿⣿⣿⣿⣿⣿⣿⣿⣿⣿⣿⣿⣿⣿⣿⣿⣿⣿⣿⣿⣿⣿⣿⣿⣿⣿⣿⣿⣿⣿⣿⣿⣿⣿⣿⠀⠀⠀⠀⠀⠀⠀⠀⠀⠀⠀⠀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⠀⠀⠀⠀⠀⠀⠀⠀⠀⠀⠀⠀⠀⠀⠀⠀⠀⢠⣾⣿⣿⣿⣿⣿⣿⣿⣿⣿⣿⣿⣿⣿⣿⣿⣿⣿⣿⣿⣿⣿⣿⣿⣿⣿⣿⣿⣿⣿⣿⣿⣿⣿⣿⣿⣿⣿⣿⣿⣿⣿⣿⣿⣿⣿⣿⣿⣿⣿⣿⠀⠀⠀⠀⠀⠀⠀⠀⠀⠀⠀⠀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⠀⠀⠀⠀⠀⠀⠀⠀⠀⠀⠀⠀⠀⠀⠀⠀⢀⣾⣿⣿⣿⣿⣿⣿⣿⣿⣿⣿⣿⣿⣿⣿⣿⣿⣿⣿⣿⣿⣿⣿⣿⣿⣿⣿⣿⣿⣿⣿⣿⣿⣿⣿⣿⣿⣿⣿⣿⣿⣿⣿⣿⣿⣿⣿⣿⣿⣿⣿⣿⠀⠀⠀⠀⠀⠀⠀⠀⠀⠀⠀⠀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⠀⠀⠀⠀⠀⠀⠀⠀⠀⠀⠀⠀⠀⠀⠀⠀⠘⠛⠛⠛⠛⠛⠛⠛⠛⠛⠛⠛⠛⠛⠛⠛⠛⠛⠛⠛⠛⠛⠛⠛⠛⠛⠛⠛⠛⠛⠛⠛⠛⠛⠛⠛⠛⠛⠛⠛⠛⠛⠛⠛⠛⠛⠛⠛⠛⠛⠛⠛⠛⠀⠀⠀⠀⠀⠀⠀⠀⠀⠀⠀⠀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⠀⠀⠀⠀⠀⠀⠀⠀⠀⠀⠀⣿⣿⣿⣿⣿⣿⣿⣿⣿⣿⣿⣿⣿⣿⣿⣿⣿⣿⣿⣿⣿⣿⢿⢿⢿⢿⠿⠟⠟⠛⠛⠛⢻⣿⣿⣿⣿⣿⣿⣿⣿⣿⣿⣿⣿⣿⣿⣿⣿⣿⣿⣿⣿⣿⣿⣿⣿⣿⠀⠀⠀⠀⠀⠀⠀⠀⠀⠀⠀⠀</a:t>
            </a:r>
            <a:br/>
            <a:r>
              <a:t>⠀⠀⠀⠀⠀⠀⠀⠀⠀⠀⠀⣿⣿⣿⣿⣿⣿⣿⣿⣿⡿⢿⠟⠛⠋⠙⠉⠁⠁⠁⠀⠀⠀⢀⢀⣀⣀⣄⣄⡄⠀⠀⠀⢸⣿⣿⣿⣿⣿⣿⣿⣿⣿⣿⣿⣿⣿⣿⣿⣿⣿⣿⣿⣿⣿⣿⣿⣿⣿⠀⠀⠀⠀⠀⠀⠀⠀⠀⠀⠀⠀</a:t>
            </a:r>
            <a:br/>
            <a:r>
              <a:t>⠀⠀⠀⠀⠀⠀⠀⠀⠀⠀⠀⣿⣿⣿⣿⣿⣿⢿⠿⠋⠀⠀⠐⠀⠄⢀⣄⣄⣤⣴⣶⣾⣿⣿⣿⣿⣿⣿⣿⣿⣿⣷⡾⠿⠿⠟⠟⠟⠟⠟⠿⣿⣿⣿⣿⣿⣿⣿⣿⣿⣿⣿⣿⣿⣿⣿⣿⣿⣿⠀⠀⠀⠀⠀⠀⠀⠀⠀⠀⠀⠀</a:t>
            </a:r>
            <a:br/>
            <a:r>
              <a:t>⠀⠀⠀⠀⠀⠀⠀⠀⠀⠀⠀⣿⣿⣿⡿⠙⠀⠀⠀⠀⠀⠀⠀⠀⠀⢸⣿⣿⣿⣿⣿⣿⣿⣿⣿⣿⣿⣿⡿⢿⠟⠙⠁⠀⠀⠀⠀⠀⠀⠀⠀⠘⢟⣿⣿⣿⣿⣿⣿⣿⣿⣿⣿⣿⣿⣿⣿⣿⣿⠀⠀⠀⠀⠀⠀⠀⠀⠀⠀⠀⠀</a:t>
            </a:r>
            <a:br/>
            <a:r>
              <a:t>⠀⠀⠀⠀⠀⠀⠀⠀⠀⠀⠀⣿⣿⢟⠁⠀⠀⠀⠀⠀⠀⠀⠀⠀⠔⣿⣿⣿⣿⣿⣿⣿⣿⣿⣿⣿⡏⠁⠀⠀⠀⠀⠀⠀⠀⠀⠀⠀⠀⠀⠀⢀⣱⣿⣿⣿⣿⣿⣿⣿⣿⣿⣿⣿⣿⣿⣿⣿⣿⠀⠀⠀⠀⠀⠀⠀⠀⠀⠀⠀⠀</a:t>
            </a:r>
            <a:br/>
            <a:r>
              <a:t>⠀⠀⠀⠀⠀⠀⠀⠀⠀⠀⠀⣿⡏⠀⠀⠀⠀⠀⠀⠀⠀⠀⠀⠀⠀⠜⢿⣿⣿⣿⣿⣿⣿⢿⠟⠑⠀⠀⠀⠀⠀⠀⠀⠀⠀⠀⢀⢐⣄⣤⣴⣾⣿⣿⣿⣿⣿⣿⣿⣿⣿⣿⣿⣿⣿⣿⣿⣿⣿⠀⠀⠀⠀⠀⠀⠀⠀⠀⠀⠀⠀</a:t>
            </a:r>
            <a:br/>
            <a:r>
              <a:t>⠀⠀⠀⠀⠀⠀⠀⠀⠀⠀⠀⣿⡇⠀⠀⠀⠀⠀⠀⠀⠀⠀⠐⠀⠀⠀⠘⠻⠟⠟⠋⠙⠁⠀⠀⠀⠀⠀⠀⠀⠀⢀⢀⢀⣄⣴⣿⣿⣿⣿⣿⣿⣿⡝⠁⠁⠁⠁⠈⠙⢻⣿⣿⣿⣿⣿⣿⣿⣿⠀⠀⠀⠀⠀⠀⠀⠀⠀⠀⠀⠀</a:t>
            </a:r>
            <a:br/>
            <a:r>
              <a:t>⠀⠀⠀⠀⠀⠀⠀⠀⠀⠀⠀⠏⠁⠀⠀⠀⠀⠀⠀⠀⠀⠀⠀⠀⠀⠀⠀⠀⠀⠀⠀⠀⠀⠀⠀⢀⣀⣠⣴⣷⣿⣿⣿⣿⣿⣿⣿⣿⣿⣿⣿⣿⣿⣷⣴⣄⠄⠀⠀⠀⢕⣿⣿⣿⣿⣿⣿⣿⣿⠀⠀⠀⠀⠀⠀⠀⠀⠀⠀⠀⠀</a:t>
            </a:r>
            <a:br/>
            <a:r>
              <a:t>⠀⠀⠀⠀⠀⠀⠀⠀⠀⠀⠀⠀⠀⠀⠀⠀⠀⠀⠀⠀⠀⠀⠀⠀⠀⠀⠀⠀⠀⠀⠀⠀⢀⣠⣷⣿⣿⣿⣿⣿⣿⣿⣿⣿⣿⣿⣿⣿⣿⣿⣿⣿⣿⣿⡿⠇⠀⠀⢐⢰⣿⣿⣿⣿⣿⣿⣿⣿⣿⠀⠀⠀⠀⠀⠀⠀⠀⠀⠀⠀⠀</a:t>
            </a:r>
            <a:br/>
            <a:r>
              <a:t>⠀⠀⠀⠀⠀⠀⠀⠀⠀⠀⠀⠀⠀⠀⠀⠀⠀⠀⠀⠀⠀⠀⠀⠀⠀⠀⠀⠀⠀⠀⠀⠀⠑⢿⣿⣿⣿⣿⣿⣿⣿⣿⣿⣿⣿⣿⣿⣿⣿⣿⣿⣿⣿⢟⠕⠐⢀⢕⣱⣿⣿⣿⣿⣿⣿⣿⣿⣿⣿⠀⠀⠀⠀⠀⠀⠀⠀⠀⠀⠀⠀</a:t>
            </a:r>
            <a:br/>
            <a:r>
              <a:t>⠀⠀⠀⠀⠀⠀⠀⠀⠀⠀⠀⠀⠀⠀⠀⠀⠀⠀⠀⠀⠀⠀⠀⠀⠀⠀⠀⠀⠀⠀⠀⠀⠀⠀⠈⠝⠿⢿⣿⣿⣿⣿⣿⣿⣿⣿⣿⣿⣿⣿⡿⢟⠃⠀⠀⠀⢄⣵⣿⣿⣿⣿⣿⣿⣿⣿⣿⣿⣿⠀⠀⠀⠀⠀⠀⠀⠀⠀⠀⠀⠀</a:t>
            </a:r>
            <a:br/>
            <a:r>
              <a:t>⠀⠀⠀⠀⠀⠀⠀⠀⠀⠀⠀⠀⠀⠀⠀⠀⠀⠀⠀⠀⠀⠀⠀⠀⠀⠀⠀⠀⠀⠀⠀⠀⠀⠀⠀⠀⠀⠁⠘⠟⠿⢿⢿⣿⣿⣿⣿⣿⡿⠏⠁⠀⠀⠀⠀⢄⣼⣿⣿⣿⣿⣿⣿⣿⣿⣿⣿⣿⣿⠀⠀⠀⠀⠀⠀⠀⠀⠀⠀⠀⠀</a:t>
            </a:r>
            <a:br/>
            <a:r>
              <a:t>⠀⠀⠀⠀⠀⠀⠀⠀⠀⠀⠀⠀⠀⠀⠀⠀⠀⠀⠀⠀⠀⠀⠀⠀⠀⠀⠀⠀⠀⠀⠀⠀⠀⠀⠀⠀⠀⠀⠀⠀⠐⠀⠀⠀⠁⠙⠋⠙⠀⠀⠀⠀⠀⢀⣵⣿⣿⣿⣿⣿⣿⣿⣿⣿⣿⣿⣿⣿⣿⠀⠀⠀⠀⠀⠀⠀⠀⠀⠀⠀⠀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⠀⠀⠀⠀⠀⠀⠀⠀⠀⠀⠀⠀⠀⠀⠀⠀⠀⠀⠀⠀⠀⠀⠀⠀⠀⠀⠀⠀⠀⠀⠀⠀⠀⠀⠀⠀⠀⠀⠀⠀⠀⠀⠀⠀⠀⠀⠀⠀⠀⠀⠀⢀⣠⣾⣿⣿⣿⣿⣿⣿⣿⣿⣿⣿⣿⣿⣿⣿⣿⠀⠀⠀⠀⠀⠀⠀⠀⠀⠀⠀⠀</a:t>
            </a:r>
            <a:br/>
            <a:r>
              <a:t>⠀⠀⠀⠀⠀⠀⠀⠀⠀⠀⠀⠀⠀⠀⠀⠀⠀⠀⠀⠀⠀⠀⠀⠀⠀⢀⣄⣄⣀⢀⢀⠀⠀⠀⠀⠀⠀⠀⠀⠀⠀⢀⣄⣄⣄⣄⣄⣄⣄⣠⣴⣾⣿⣿⣿⣿⣿⣿⣿⣿⣿⣿⣿⣿⣿⣿⣿⣿⣿⠀⠀⠀⠀⠀⠀⠀⠀⠀⠀⠀⠀</a:t>
            </a:r>
            <a:br/>
            <a:r>
              <a:t>⠀⠀⠀⠀⠀⠀⠀⠀⠀⠀⠀⠀⠀⠀⠀⠀⠀⠀⠀⠀⠀⠀⢀⣠⣶⣿⣿⣿⣿⣿⣿⣿⣷⣷⣷⣶⣦⣴⣴⣶⣾⣿⣿⣿⣿⣿⣿⣿⣿⣿⣿⣿⣿⣿⣿⣿⣿⣿⣿⣿⣿⣿⣿⣿⣿⣿⣿⣿⣿⠀⠀⠀⠀⠀⠀⠀⠀⠀⠀⠀⠀</a:t>
            </a:r>
            <a:br/>
            <a:r>
              <a:t>⠀⠀⠀⠀⠀⠀⠀⠀⠀⠀⠀⠀⠀⠀⠀⠀⠀⠀⢀⣠⣴⣾⣿⣿⣿⣿⣿⣿⣿⣿⣿⣿⣿⣿⣿⣿⣿⣿⣿⣿⣿⣿⣿⣿⣿⣿⣿⣿⣿⣿⣿⣿⣿⣿⣿⣿⣿⣿⣿⣿⣿⣿⣿⣿⣿⣿⣿⣿⣿⠀⠀⠀⠀⠀⠀⠀⠀⠀⠀⠀⠀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⠀⠀⠀⠀⠀⠀⠀⠀⠀⠀⠀⠀⠀⠀⠀⠀⠀⢠⣿⣿⣿⣿⣿⣿⣿⣿⣿⣿⣿⣿⣿⣿⣿⣿⣿⣿⣿⣿⣿⣿⣿⣿⣿⣿⣿⣿⣿⣿⣿⣿⣿⣿⣿⣿⣿⣿⣿⣿⣿⣿⣿⣿⣿⣿⣿⣿⣿⣿⣿⠀⠀⠀⠀⠀⠀⠀⠀⠀⠀⠀⠀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⠀⠀⠀⠀⠀⠀⠀⠀⠀⠀⠀⠀⠀⠀⠀⠀⠀⢱⣿⣿⣿⣿⣿⣿⣿⣿⣿⣿⣿⣿⣿⣿⣿⣿⣿⣿⣿⣿⣿⣿⣿⣿⣿⣿⣿⣿⣿⣿⣿⣿⣿⣿⣿⣿⣿⣿⣿⣿⣿⣿⣿⣿⣿⣿⣿⣿⣿⣿⣿⠀⠀⠀⠀⠀⠀⠀⠀⠀⠀⠀⠀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⠀⠀⠀⠀⠀⠀⠀⠀⠀⠀⠀⣿⣿⣿⣿⣿⣿⣿⣿⣿⣿⣿⣿⣿⣿⣿⣿⣿⣿⣿⣿⣿⢿⢿⠿⠟⠟⠛⠋⠉⠁⠍⢝⣿⣿⣿⣿⣿⣿⣿⣿⣿⣿⣿⣿⣿⣿⣿⣿⣿⣿⣿⣿⣿⣿⣿⣿⣿⣿⠀⠀⠀⠀⠀⠀⠀⠀⠀⠀⠀⠀</a:t>
            </a:r>
            <a:br/>
            <a:r>
              <a:t>⠀⠀⠀⠀⠀⠀⠀⠀⠀⠀⠀⣿⣿⣿⣿⣿⣿⣿⣿⣿⣿⣿⢿⠿⠟⠛⠙⠉⠁⠁⠀⠀⢀⢀⣀⣄⣤⣤⣴⣄⣀⣄⣼⣿⣿⣿⣿⣿⣿⣿⣿⣿⣿⣿⣿⣿⣿⣿⣿⣿⣿⣿⣿⣿⣿⣿⣿⣿⣿⠀⠀⠀⠀⠀⠀⠀⠀⠀⠀⠀⠀</a:t>
            </a:r>
            <a:br/>
            <a:r>
              <a:t>⠀⠀⠀⠀⠀⠀⠀⠀⠀⠀⠀⣿⣿⣿⣿⣿⣿⣿⡿⠋⠁⠀⠐⠀⠄⢀⢄⣀⣠⣴⣶⣾⣿⣿⣿⣿⣿⣿⣿⡿⠟⠟⠙⠉⠉⠙⠉⠙⠝⢿⣿⣿⣿⣿⣿⣿⣿⣿⣿⣿⣿⣿⣿⣿⣿⣿⣿⣿⣿⠀⠀⠀⠀⠀⠀⠀⠀⠀⠀⠀⠀</a:t>
            </a:r>
            <a:br/>
            <a:r>
              <a:t>⠀⠀⠀⠀⠀⠀⠀⠀⠀⠀⠀⣿⣿⣿⢟⠛⠉⠁⠀⠀⠀⠀⠀⠀⢱⣾⣿⣿⣿⣿⣿⣿⣿⣿⣿⡿⢟⠟⠋⠑⠀⠀⠀⠀⠀⠀⠀⠀⠀⠁⢕⣿⣿⣿⣿⣿⣿⣿⣿⣿⣿⣿⣿⣿⣿⣿⣿⣿⣿⠀⠀⠀⠀⠀⠀⠀⠀⠀⠀⠀⠀</a:t>
            </a:r>
            <a:br/>
            <a:r>
              <a:t>⠀⠀⠀⠀⠀⠀⠀⠀⠀⠀⠀⣿⣿⠏⠀⠀⠀⠀⠀⠀⠀⠀⠀⢄⣾⣿⣿⣿⣿⣿⣿⣿⣿⣿⢏⠁⠀⠀⠀⠀⠀⠀⠀⠀⠀⠀⠀⠀⢀⣠⣵⣿⡿⢿⠿⠿⠟⠿⢿⣿⣿⣿⣿⣿⣿⣿⣿⣿⣿⠀⠀⠀⠀⠀⠀⠀⠀⠀⠀⠀⠀</a:t>
            </a:r>
            <a:br/>
            <a:r>
              <a:t>⠀⠀⠀⠀⠀⠀⠀⠀⠀⠀⠀⡿⠑⠀⠀⠀⠀⠀⠀⠀⠀⠀⠀⠁⢻⣿⣿⣿⣿⣿⣿⢿⠏⠑⠐⠀⠀⠀⠀⠀⠀⠀⠀⠀⣄⣴⣷⣾⣿⣿⣿⣿⣧⡄⢀⠀⠀⠀⠁⢜⣿⣿⣿⣿⣿⣿⣿⣿⣿⠀⠀⠀⠀⠀⠀⠀⠀⠀⠀⠀⠀</a:t>
            </a:r>
            <a:br/>
            <a:r>
              <a:t>⠀⠀⠀⠀⠀⠀⠀⠀⠀⠀⠀⠕⠀⠀⠀⠀⠀⠀⠀⠀⠀⠀⠐⠀⠀⠝⠿⠟⠛⠙⠁⠁⠀⠀⠀⠀⠀⢄⣐⣠⣤⣤⣴⣷⣿⣿⣿⣿⣿⣿⣿⣿⣿⡿⠇⠀⠀⢀⣱⣿⣿⣿⣿⣿⣿⣿⣿⣿⣿⠀⠀⠀⠀⠀⠀⠀⠀⠀⠀⠀⠀</a:t>
            </a:r>
            <a:br/>
            <a:r>
              <a:t>⠀⠀⠀⠀⠀⠀⠀⠀⠀⠀⠀⠀⠀⠀⠀⠀⠀⠀⠀⠀⠀⠀⠀⠀⠀⠀⠀⠀⠀⠀⠀⠀⠀⠀⣄⣴⣷⣿⣿⣿⣿⣿⣿⣿⣿⣿⣿⣿⣿⣿⣿⣿⢟⠑⠀⠀⢄⣱⣿⣿⣿⣿⣿⣿⣿⣿⣿⣿⣿⠀⠀⠀⠀⠀⠀⠀⠀⠀⠀⠀⠀</a:t>
            </a:r>
            <a:br/>
            <a:r>
              <a:t>⠀⠀⠀⠀⠀⠀⠀⠀⠀⠀⠀⠀⠀⠀⠀⠀⠀⠀⠀⠀⠀⠀⠀⠀⠀⠀⠀⠀⠀⠀⠀⠀⢰⣾⣿⣿⣿⣿⣿⣿⣿⣿⣿⣿⣿⣿⣿⣿⣿⣿⢟⠑⠀⠀⠀⢄⣼⣿⣿⣿⣿⣿⣿⣿⣿⣿⣿⣿⣿⠀⠀⠀⠀⠀⠀⠀⠀⠀⠀⠀⠀</a:t>
            </a:r>
            <a:br/>
            <a:r>
              <a:t>⠀⠀⠀⠀⠀⠀⠀⠀⠀⠀⠀⠀⠀⠀⠀⠀⠀⠀⠀⠀⠀⠀⠀⠀⠀⠀⠀⠀⠀⠀⠀⠀⠁⠙⠟⢿⣿⣿⣿⣿⣿⣿⣿⣿⣿⣿⣿⡿⢏⠁⠀⠀⠀⢀⢔⣾⣿⣿⣿⣿⣿⣿⣿⣿⣿⣿⣿⣿⣿⠀⠀⠀⠀⠀⠀⠀⠀⠀⠀⠀⠀</a:t>
            </a:r>
            <a:br/>
            <a:r>
              <a:t>⠀⠀⠀⠀⠀⠀⠀⠀⠀⠀⠀⠀⠀⠀⠀⠀⠀⠀⠀⠀⠀⠀⠀⠀⠀⠀⠀⠀⠀⠀⠀⠀⠀⠀⠀⠀⠀⠁⠝⠙⠙⠟⠙⠛⠟⠟⠙⠁⠀⠀⠀⠀⢄⣵⣿⣿⣿⣿⣿⣿⣿⣿⣿⣿⣿⣿⣿⣿⣿⠀⠀⠀⠀⠀⠀⠀⠀⠀⠀⠀⠀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⠀⠀⠀⠀⠀⠀⠀⠀⠀⠀⠀⠀⠀⠀⠀⠀⠀⠀⠀⠀⠀⠀⠀⠀⠀⠀⠀⠀⠀⠀⠀⠀⠀⠀⠀⠀⠀⠀⠀⠀⢄⠁⠑⠀⠀⠀⠀⠀⠀⠀⢀⣰⣾⣿⣿⣿⣿⣿⣿⣿⣿⣿⣿⣿⣿⣿⣿⣿⣿⠀⠀⠀⠀⠀⠀⠀⠀⠀⠀⠀⠀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⠀⠀⠀⠀⠀⠀⠀⠀⠀⠀⠀⠀⠀⠀⠀⠀⠀⠀⠀⠀⠀⠀⠀⠀⠀⠀⠀⠀⠀⠀⠀⠀⠀⠀⠀⠀⠀⠀⠀⠁⠐⠁⢀⣄⣴⣴⣴⣴⣵⣷⣿⣿⣿⣿⣿⣿⣿⣿⣿⣿⣿⣿⣿⣿⣿⣿⣿⣿⣿⠀⠀⠀⠀⠀⠀⠀⠀⠀⠀⠀⠀</a:t>
            </a:r>
            <a:br/>
            <a:r>
              <a:t>⠀⠀⠀⠀⠀⠀⠀⠀⠀⠀⠀⠀⠀⠀⠀⠀⠀⠀⠀⠀⠀⠀⠀⠀⠀⠀⠀⠀⢀⢀⢀⡀⣀⣀⣀⣄⣄⣄⣔⣴⣵⣷⣿⣿⣿⣿⣿⣿⣿⣿⣿⣿⣿⣿⣿⣿⣿⣿⣿⣿⣿⣿⣿⣿⣿⣿⣿⣿⣿⠀⠀⠀⠀⠀⠀⠀⠀⠀⠀⠀⠀</a:t>
            </a:r>
            <a:br/>
            <a:r>
              <a:t>⠀⠀⠀⠀⠀⠀⠀⠀⠀⠀⠀⠀⠀⠀⠀⠀⠀⠀⠀⠀⠀⠀⠀⠀⠀⢄⣴⣾⣿⣿⣿⣿⣿⣿⣿⣿⣿⣿⣿⣿⣿⣿⣿⣿⣿⣿⣿⣿⣿⣿⣿⣿⣿⣿⣿⣿⣿⣿⣿⣿⣿⣿⣿⣿⣿⣿⣿⣿⣿⠀⠀⠀⠀⠀⠀⠀⠀⠀⠀⠀⠀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⠀⠀⠀⠀⠀⠀⠀⠀⠀⠀⠀⠀⠀⠀⠀⠀⠀⠀⠀⠀⠀⢀⣄⣴⣾⣿⣿⣿⣿⣿⣿⣿⣿⣿⣿⣿⣿⣿⣿⣿⣿⣿⣿⣿⣿⣿⣿⣿⣿⣿⣿⣿⣿⣿⣿⣿⣿⣿⣿⣿⣿⣿⣿⣿⣿⣿⣿⣿⣿⠀⠀⠀⠀⠀⠀⠀⠀⠀⠀⠀⠀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⠀⠀⠀⠀⠀⠀⠀⠀⠀⠀⠀⠀⠀⠀⠀⠀⠀⠀⢀⣠⣷⣿⣿⣿⣿⣿⣿⣿⣿⣿⣿⣿⣿⣿⣿⣿⣿⣿⣿⣿⣿⣿⣿⣿⣿⣿⣿⣿⣿⣿⣿⣿⣿⣿⣿⣿⣿⣿⣿⣿⣿⣿⣿⣿⣿⣿⣿⣿⣿⠀⠀⠀⠀⠀⠀⠀⠀⠀⠀⠀⠀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⠀⠀⠀⠀⠀⠀⠀⠀⠀⠀⠀⠀⠀⠀⠀⠀⠀⠀⠐⠛⠛⠛⠛⠛⠛⠛⠛⠛⠛⠛⠛⠛⠛⠛⠛⠛⠛⠛⠛⠛⠛⠛⠛⠛⠛⠛⠛⠛⠛⠛⠛⠛⠛⠛⠛⠛⠛⠛⠛⠛⠛⠛⠛⠛⠛⠛⠛⠛⠛⠀⠀⠀⠀⠀⠀⠀⠀⠀⠀⠀⠀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⠀⠀⠀⠀⠀⠀⠀⠀⠀⠀⠀⣿⣿⣿⣿⣿⣿⣿⣿⣿⣿⣿⣿⣿⣿⣿⣿⣿⣿⣿⣿⣿⢿⠿⠟⠟⠛⠙⠉⠁⠀⠄⢸⣿⣿⣿⣿⣿⣿⣿⣿⣿⣿⣿⣿⣿⣿⣿⣿⣿⣿⣿⣿⣿⣿⣿⣿⣿⣿⠀⠀⠀⠀⠀⠀⠀⠀⠀⠀⠀⠀</a:t>
            </a:r>
            <a:br/>
            <a:r>
              <a:t>⠀⠀⠀⠀⠀⠀⠀⠀⠀⠀⠀⣿⣿⣿⣿⣿⣿⣿⣿⣿⣿⣿⣿⡿⢿⠟⠛⠙⠉⠁⠀⠀⠀⢀⣀⣠⣤⣴⣶⣴⣄⣴⣿⣿⣿⣿⣿⣿⣿⣿⣿⣿⣿⣿⣿⣿⣿⣿⣿⣿⣿⣿⣿⣿⣿⣿⣿⣿⣿⠀⠀⠀⠀⠀⠀⠀⠀⠀⠀⠀⠀</a:t>
            </a:r>
            <a:br/>
            <a:r>
              <a:t>⠀⠀⠀⠀⠀⠀⠀⠀⠀⠀⠀⣿⣿⣿⣿⣿⣿⣿⣿⢟⠋⠉⠑⠀⠄⢄⠄⢀⣀⣠⣴⣷⣿⣿⣿⣿⣿⣿⡿⠟⠉⠁⠁⠀⠀⠐⠁⠁⠝⢻⣿⣿⣿⣿⣿⣿⣿⣿⣿⣿⣿⣿⣿⣿⣿⣿⣿⣿⣿⠀⠀⠀⠀⠀⠀⠀⠀⠀⠀⠀⠀</a:t>
            </a:r>
            <a:br/>
            <a:r>
              <a:t>⠀⠀⠀⠀⠀⠀⠀⠀⠀⠀⠀⣿⣿⣿⣿⡿⠟⠋⠁⠀⠀⠀⠀⠀⢱⣷⣾⣿⣿⣿⣿⣿⣿⣿⡿⢟⠋⠙⠁⠀⠀⠀⠀⠀⠀⠀⠀⠀⠀⠀⢸⣿⣿⣿⡿⢿⢿⢟⢻⢿⣿⣿⣿⣿⣿⣿⣿⣿⣿⠀⠀⠀⠀⠀⠀⠀⠀⠀⠀⠀⠀</a:t>
            </a:r>
            <a:br/>
            <a:r>
              <a:t>⠀⠀⠀⠀⠀⠀⠀⠀⠀⠀⠀⣿⣿⡿⠏⠁⠀⠀⠀⠀⠀⠀⠀⢄⣾⣿⣿⣿⣿⣿⣿⣿⣿⡿⢑⠀⠀⠀⠀⠀⠀⠀⠀⠀⠀⠀⢀⣀⣰⣼⣿⣿⣝⢁⠀⠀⠁⠁⢔⣸⣿⣿⣿⣿⣿⣿⣿⣿⣿⠀⠀⠀⠀⠀⠀⠀⠀⠀⠀⠀⠀</a:t>
            </a:r>
            <a:br/>
            <a:r>
              <a:t>⠀⠀⠀⠀⠀⠀⠀⠀⠀⠀⠀⣿⠟⠁⠀⠀⠀⠀⠀⠀⠀⠀⠀⠈⢿⣿⣿⣿⣿⣿⢿⠏⠕⠕⠀⠀⠀⠀⠀⠀⠀⠀⠀⢄⣴⣾⣿⣿⣿⣿⣿⣿⣿⢇⠐⠀⠀⢕⣾⣿⣿⣿⣿⣿⣿⣿⣿⣿⣿⠀⠀⠀⠀⠀⠀⠀⠀⠀⠀⠀⠀</a:t>
            </a:r>
            <a:br/>
            <a:r>
              <a:t>⠀⠀⠀⠀⠀⠀⠀⠀⠀⠀⠀⠑⠀⠀⠀⠀⠀⠀⠀⠀⠀⠀⠀⠀⠀⠙⠛⠛⠙⠁⠀⠁⠀⠁⠀⠀⢀⣄⣤⣴⣶⣶⣾⣿⣿⣿⣿⣿⣿⣿⣿⢟⠑⠀⠀⢀⣵⣿⣿⣿⣿⣿⣿⣿⣿⣿⣿⣿⣿⠀⠀⠀⠀⠀⠀⠀⠀⠀⠀⠀⠀</a:t>
            </a:r>
            <a:br/>
            <a:r>
              <a:t>⠀⠀⠀⠀⠀⠀⠀⠀⠀⠀⠀⠀⠀⠀⠀⠀⠀⠀⠀⠀⠀⠀⠀⠀⠀⠀⠀⠀⠀⠀⠀⠀⠀⢀⣠⣷⣿⣿⣿⣿⣿⣿⣿⣿⣿⣿⣿⣿⡿⠏⠁⠀⠀⠀⢄⣼⣿⣿⣿⣿⣿⣿⣿⣿⣿⣿⣿⣿⣿⠀⠀⠀⠀⠀⠀⠀⠀⠀⠀⠀⠀</a:t>
            </a:r>
            <a:br/>
            <a:r>
              <a:t>⠀⠀⠀⠀⠀⠀⠀⠀⠀⠀⠀⠀⠀⠀⠀⠀⠀⠀⠀⠀⠀⠀⠀⠀⠀⠀⠀⠀⠀⠀⠀⠀⠐⢿⣿⣿⣿⣿⣿⣿⣿⣿⣿⣿⣿⣿⢟⠋⠀⠀⠀⠀⢀⣰⣾⣿⣿⣿⣿⣿⣿⣿⣿⣿⣿⣿⣿⣿⣿⠀⠀⠀⠀⠀⠀⠀⠀⠀⠀⠀⠀</a:t>
            </a:r>
            <a:br/>
            <a:r>
              <a:t>⠀⠀⠀⠀⠀⠀⠀⠀⠀⠀⠀⠀⠀⠀⠀⠀⠀⠀⠀⠀⠀⠀⠀⠀⠀⠀⠀⠀⠀⠀⠀⠀⠀⠀⠈⠉⠙⠟⠟⠿⠟⠟⠟⠟⠋⠁⠀⠀⠀⠀⠀⢔⣾⣿⣿⣿⣿⣿⣿⣿⣿⣿⣿⣿⣿⣿⣿⣿⣿⠀⠀⠀⠀⠀⠀⠀⠀⠀⠀⠀⠀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⠀⠀⠀⠀⠀⠀⠀⠀⠀⠀⠀⠀⠀⠀⠀⠀⠀⠀⠀⠀⠀⠀⠀⠀⠀⠀⠀⠀⠀⠀⠀⠀⠀⠀⠀⠀⠀⠀⠀⠀⠀⠄⠀⠀⠀⠀⠀⢀⢄⣰⣷⣿⣿⣿⣿⣿⣿⣿⣿⣿⣿⣿⣿⣿⣿⣿⣿⣿⣿⠀⠀⠀⠀⠀⠀⠀⠀⠀⠀⠀⠀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⠀⠀⠀⠀⠀⠀⠀⠀⠀⠀⠀⠀⠀⠀⠀⠀⠀⠀⠀⠀⠀⠀⠀⠀⠀⠀⠀⠀⠀⠀⠀⠀⠀⠀⠀⠀⠀⠀⠀⠀⢀⢁⢅⣔⣴⣷⣷⣿⣿⣿⣿⣿⣿⣿⣿⣿⣿⣿⣿⣿⣿⣿⣿⣿⣿⣿⣿⣿⣿⠀⠀⠀⠀⠀⠀⠀⠀⠀⠀⠀⠀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⠀⠀⠀⠀⠀⠀⠀⠀⠀⠀⠀⠀⠀⠀⠀⠀⠀⠀⠀⠀⠀⠀⠀⠀⠀⠀⠀⠀⠀⠀⠀⠀⠀⠀⠀⢀⣀⣄⣄⣥⣵⣷⣾⣿⣿⣿⣿⣿⣿⣿⣿⣿⣿⣿⣿⣿⣿⣿⣿⣿⣿⣿⣿⣿⣿⣿⣿⣿⣿⠀⠀⠀⠀⠀⠀⠀⠀⠀⠀⠀⠀</a:t>
            </a:r>
            <a:br/>
            <a:r>
              <a:t>⠀⠀⠀⠀⠀⠀⠀⠀⠀⠀⠀⠀⠀⠀⠀⠀⠀⠀⠀⠀⠀⠀⠀⠀⠀⠀⠀⢀⣠⣤⣴⣶⣷⣾⣿⣿⣿⣿⣿⣿⣿⣿⣿⣿⣿⣿⣿⣿⣿⣿⣿⣿⣿⣿⣿⣿⣿⣿⣿⣿⣿⣿⣿⣿⣿⣿⣿⣿⣿⠀⠀⠀⠀⠀⠀⠀⠀⠀⠀⠀⠀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⠀⠀⠀⠀⠀⠀⠀⠀⠀⠀⠀⠀⠀⠀⠀⠀⠀⠀⠀⠀⠀⠀⠀⠀⠀⣠⣴⣿⣿⣿⣿⣿⣿⣿⣿⣿⣿⣿⣿⣿⣿⣿⣿⣿⣿⣿⣿⣿⣿⣿⣿⣿⣿⣿⣿⣿⣿⣿⣿⣿⣿⣿⣿⣿⣿⣿⣿⣿⣿⠀⠀⠀⠀⠀⠀⠀⠀⠀⠀⠀⠀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⠀⠀⠀⠀⠀⠀⠀⠀⠀⠀⠀⠀⠀⠀⠀⠀⠀⠀⠀⠀⠀⢀⣠⣴⣾⣿⣿⣿⣿⣿⣿⣿⣿⣿⣿⣿⣿⣿⣿⣿⣿⣿⣿⣿⣿⣿⣿⣿⣿⣿⣿⣿⣿⣿⣿⣿⣿⣿⣿⣿⣿⣿⣿⣿⣿⣿⣿⣿⣿⠀⠀⠀⠀⠀⠀⠀⠀⠀⠀⠀⠀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⠀⠀⠀⠀⠀⠀⠀⠀⠀⠀⠀⠀⠀⠀⠀⠀⠀⠀⠀⢰⣷⣿⣿⣿⣿⣿⣿⣿⣿⣿⣿⣿⣿⣿⣿⣿⣿⣿⣿⣿⣿⣿⣿⣿⣿⣿⣿⣿⣿⣿⣿⣿⣿⣿⣿⣿⣿⣿⣿⣿⣿⣿⣿⣿⣿⣿⣿⣿⣿⠀⠀⠀⠀⠀⠀⠀⠀⠀⠀⠀⠀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⠀⠀⠀⠀⠀⠀⠀⠀⠀⠀⠀⠀⠀⠀⠀⠀⠀⠀⠐⠛⠛⠛⠛⠛⠛⠛⠛⠛⠛⠛⠛⠛⠛⠛⠛⠛⠛⠛⠛⠛⠛⠛⠛⠛⠛⠛⠛⠛⠛⠛⠛⠛⠛⠛⠛⠛⠛⠛⠛⠛⠛⠛⠛⠛⠛⠛⠛⠛⠛⠀⠀⠀⠀⠀⠀⠀⠀⠀⠀⠀⠀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⠀⠀⠀⠀⠀⠀⠀⠀⠀⠀⠀⣿⣿⣿⣿⣿⣿⣿⣿⣿⣿⣿⣿⣿⣿⣿⣿⣿⣿⣿⣿⣿⣿⣿⣿⣿⣿⣿⣿⢟⠛⠟⢻⣿⣿⣿⣿⣿⣿⣿⣿⣿⣿⣿⣿⣿⣿⣿⣿⣿⣿⣿⣿⣿⣿⣿⣿⣿⣿⠀⠀⠀⠀⠀⠀⠀⠀⠀⠀⠀⠀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⠀⠀⠀⠀⠀⠀⠀⠀⠀⠀⠀⣿⣿⣿⣿⣿⣿⣿⣿⣿⣿⣿⣿⣿⣿⣿⣿⣿⣿⣿⣿⣿⡿⢿⠿⠟⠛⠙⠉⠀⠀⠕⣿⣿⣿⣿⣿⣿⣿⣿⣿⣿⣿⣿⣿⣿⣿⣿⣿⣿⣿⣿⣿⣿⣿⣿⣿⣿⣿⠀⠀⠀⠀⠀⠀⠀⠀⠀⠀⠀⠀</a:t>
            </a:r>
            <a:br/>
            <a:r>
              <a:t>⠀⠀⠀⠀⠀⠀⠀⠀⠀⠀⠀⣿⣿⣿⣿⣿⣿⣿⣿⣿⣿⣿⣿⣿⣿⢿⠟⠛⠙⠉⠁⠀⠀⢀⣀⣠⣴⣴⣶⣷⣦⡷⢿⠿⠿⢿⢿⢿⣿⣿⣿⣿⣿⣿⣿⣿⣿⣿⣿⣿⣿⣿⣿⣿⣿⣿⣿⣿⣿⠀⠀⠀⠀⠀⠀⠀⠀⠀⠀⠀⠀</a:t>
            </a:r>
            <a:br/>
            <a:r>
              <a:t>⠀⠀⠀⠀⠀⠀⠀⠀⠀⠀⠀⣿⣿⣿⣿⣿⣿⣿⣿⣿⢿⠛⠙⠁⠄⢀⠀⠀⢀⣄⣤⣶⣾⣿⣿⣿⣿⣿⢟⠑⠀⠀⠀⠀⠀⠀⠀⠀⠘⠟⣿⣿⣿⣿⣿⡿⢿⢟⠟⢿⣿⣿⣿⣿⣿⣿⣿⣿⣿⠀⠀⠀⠀⠀⠀⠀⠀⠀⠀⠀⠀</a:t>
            </a:r>
            <a:br/>
            <a:r>
              <a:t>⠀⠀⠀⠀⠀⠀⠀⠀⠀⠀⠀⣿⣿⣿⣿⣿⣿⠟⠛⠁⠀⠀⠀⠀⠀⣴⣷⣾⣿⣿⣿⣿⣿⣿⢟⠙⠉⠁⠀⠀⠀⠀⠀⠀⠀⠀⠀⠀⠀⢄⣼⣿⡏⠙⠙⠁⢕⣕⣕⣵⣿⣿⣿⣿⣿⣿⣿⣿⣿⠀⠀⠀⠀⠀⠀⠀⠀⠀⠀⠀⠀</a:t>
            </a:r>
            <a:br/>
            <a:r>
              <a:t>⠀⠀⠀⠀⠀⠀⠀⠀⠀⠀⠀⣿⣿⣿⣿⠏⠀⠀⠀⠀⠀⠀⠀⢀⣵⣿⣿⣿⣿⣿⣿⣿⡿⢏⠁⠀⠀⠀⠀⠀⠀⠀⠀⠀⠀⣀⣠⣴⣷⣿⣿⡿⠇⠀⠀⢄⣼⣿⣿⣿⣿⣿⣿⣿⣿⣿⣿⣿⣿⠀⠀⠀⠀⠀⠀⠀⠀⠀⠀⠀⠀</a:t>
            </a:r>
            <a:br/>
            <a:r>
              <a:t>⠀⠀⠀⠀⠀⠀⠀⠀⠀⠀⠀⣿⣿⢟⠁⠀⠀⠀⠀⠀⠀⠀⠀⠀⠝⢿⣿⣿⣿⡿⢟⠝⠅⠔⠀⠀⠀⠀⠀⠀⢀⠀⢀⣰⣾⣿⣿⣿⣿⡿⠏⠁⠀⠀⣱⣾⣿⣿⣿⣿⣿⣿⣿⣿⣿⣿⣿⣿⣿⠀⠀⠀⠀⠀⠀⠀⠀⠀⠀⠀⠀</a:t>
            </a:r>
            <a:br/>
            <a:r>
              <a:t>⠀⠀⠀⠀⠀⠀⠀⠀⠀⠀⠀⡿⠑⠀⠀⠀⠀⠀⠀⠀⠀⠀⠀⠀⠀⠈⠙⠙⠁⠀⠀⠁⠀⠀⠀⠀⢀⣤⣶⣾⣿⣿⣿⣿⣿⣿⣿⢟⠋⠁⠀⠀⢀⣱⣿⣿⣿⣿⣿⣿⣿⣿⣿⣿⣿⣿⣿⣿⣿⠀⠀⠀⠀⠀⠀⠀⠀⠀⠀⠀⠀</a:t>
            </a:r>
            <a:br/>
            <a:r>
              <a:t>⠀⠀⠀⠀⠀⠀⠀⠀⠀⠀⠀⠁⠀⠀⠀⠀⠀⠀⠀⠀⠀⠀⠀⠀⠀⠀⠀⠀⠀⠀⠀⠀⠀⢀⣴⣾⣿⣿⣿⣿⣿⣿⣿⣿⡿⠏⠁⠀⠀⠀⠀⣰⣾⣿⣿⣿⣿⣿⣿⣿⣿⣿⣿⣿⣿⣿⣿⣿⣿⠀⠀⠀⠀⠀⠀⠀⠀⠀⠀⠀⠀</a:t>
            </a:r>
            <a:br/>
            <a:r>
              <a:t>⠀⠀⠀⠀⠀⠀⠀⠀⠀⠀⠀⠀⠀⠀⠀⠀⠀⠀⠀⠀⠀⠀⠀⠀⠀⠀⠀⠀⠀⠀⠀⠀⠀⠘⠟⠿⢿⣿⣿⣿⢿⢿⠟⠋⠁⠀⠀⠀⠀⢄⣵⣿⣿⣿⣿⣿⣿⣿⣿⣿⣿⣿⣿⣿⣿⣿⣿⣿⣿⠀⠀⠀⠀⠀⠀⠀⠀⠀⠀⠀⠀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⠀⠀⠀⠀⠀⠀⠀⠀⠀⠀⠀⠀⠀⠀⠀⠀⠀⠀⠀⠀⠀⠀⠀⠀⠀⠀⠀⠀⠀⠀⠀⠀⠀⠀⠀⠀⠀⠀⠀⠀⠀⠀⠀⠀⠀⢀⢀⣠⣵⣿⣿⣿⣿⣿⣿⣿⣿⣿⣿⣿⣿⣿⣿⣿⣿⣿⣿⣿⣿⠀⠀⠀⠀⠀⠀⠀⠀⠀⠀⠀⠀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⠀⠀⠀⠀⠀⠀⠀⠀⠀⠀⠀⠀⠀⠀⠀⠀⠀⠀⠀⠀⠀⠀⠀⠀⠀⠀⠀⠀⠀⠀⠀⠀⠀⠀⠀⠀⠀⠀⠀⠀⠀⠀⢀⣰⣷⣿⣿⣿⣿⣿⣿⣿⣿⣿⣿⣿⣿⣿⣿⣿⣿⣿⣿⣿⣿⣿⣿⣿⣿⠀⠀⠀⠀⠀⠀⠀⠀⠀⠀⠀⠀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⠀⠀⠀⠀⠀⠀⠀⠀⠀⠀⠀⠀⠀⠀⠀⠀⠀⠀⠀⠀⠀⠀⠀⠀⠀⠀⠀⠀⠀⠀⠀⠀⠀⠀⠀⠀⠀⢀⢀⣄⣰⣵⣾⣿⣿⣿⣿⣿⣿⣿⣿⣿⣿⣿⣿⣿⣿⣿⣿⣿⣿⣿⣿⣿⣿⣿⣿⣿⣿⠀⠀⠀⠀⠀⠀⠀⠀⠀⠀⠀⠀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⠀⠀⠀⠀⠀⠀⠀⠀⠀⠀⠀⠀⠀⠀⠀⠀⠀⠀⠀⠀⠀⠀⠀⠀⠀⠀⠀⠀⠀⠀⠀⠀⢀⣄⣤⣴⣷⣾⣿⣿⣿⣿⣿⣿⣿⣿⣿⣿⣿⣿⣿⣿⣿⣿⣿⣿⣿⣿⣿⣿⣿⣿⣿⣿⣿⣿⣿⣿⣿⠀⠀⠀⠀⠀⠀⠀⠀⠀⠀⠀⠀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⠀⠀⠀⠀⠀⠀⠀⠀⠀⠀⠀⠀⠀⠀⠀⠀⠀⠀⠀⠀⠀⠀⠀⠀⠀⠀⠀⢀⣴⣷⣾⣿⣿⣿⣿⣿⣿⣿⣿⣿⣿⣿⣿⣿⣿⣿⣿⣿⣿⣿⣿⣿⣿⣿⣿⣿⣿⣿⣿⣿⣿⣿⣿⣿⣿⣿⣿⣿⣿⠀⠀⠀⠀⠀⠀⠀⠀⠀⠀⠀⠀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⠀⠀⠀⠀⠀⠀⠀⠀⠀⠀⠀⠀⠀⠀⠀⠀⠀⠀⠀⠀⠀⠀⠀⠀⠀⣠⣴⣿⣿⣿⣿⣿⣿⣿⣿⣿⣿⣿⣿⣿⣿⣿⣿⣿⣿⣿⣿⣿⣿⣿⣿⣿⣿⣿⣿⣿⣿⣿⣿⣿⣿⣿⣿⣿⣿⣿⣿⣿⣿⠀⠀⠀⠀⠀⠀⠀⠀⠀⠀⠀⠀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⠀⠀⠀⠀⠀⠀⠀⠀⠀⠀⠀⠀⠀⠀⠀⠀⠀⠀⠀⠀⠀⠀⣄⣴⣾⣿⣿⣿⣿⣿⣿⣿⣿⣿⣿⣿⣿⣿⣿⣿⣿⣿⣿⣿⣿⣿⣿⣿⣿⣿⣿⣿⣿⣿⣿⣿⣿⣿⣿⣿⣿⣿⣿⣿⣿⣿⣿⣿⣿⠀⠀⠀⠀⠀⠀⠀⠀⠀⠀⠀⠀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⠀⠀⠀⠀⠀⠀⠀⠀⠀⠀⠀⠀⠀⠀⠀⠀⠀⠀⠀⢠⣴⣿⣿⣿⣿⣿⣿⣿⣿⣿⣿⣿⣿⣿⣿⣿⣿⣿⣿⣿⣿⣿⣿⣿⣿⣿⣿⣿⣿⣿⣿⣿⣿⣿⣿⣿⣿⣿⣿⣿⣿⣿⣿⣿⣿⣿⣿⣿⣿⠀⠀⠀⠀⠀⠀⠀⠀⠀⠀⠀⠀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⠀⠀⠀⠀⠀⠀⠀⠀⠀⠀⠀⠀⠀⠀⠀⠀⠀⠀⠚⠛⠛⠛⠛⠛⠛⠛⠛⠛⠛⠛⠛⠛⠛⠛⠛⠛⠛⠛⠛⠛⠛⠛⠛⠛⠛⠛⠛⠛⠛⠛⠛⠛⠛⠛⠛⠛⠛⠛⠛⠛⠛⠛⠛⠛⠛⠛⠛⠛⠛⠀⠀⠀⠀⠀⠀⠀⠀⠀⠀⠀⠀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⠀⠀⠀⠀⠀⠀⠀⠀⠀⠀⠀⣿⣿⣿⣿⣿⣿⣿⣿⣿⣿⣿⣿⣿⣿⣿⣿⣿⣿⣿⣿⣿⣿⣿⣿⣿⣿⣿⣿⣿⣿⣿⣿⢟⠕⢜⣿⣿⣿⣿⣿⣿⣿⣿⣿⣿⣿⣿⣿⣿⣿⣿⣿⣿⣿⣿⣿⣿⣿⠀⠀⠀⠀⠀⠀⠀⠀⠀⠀⠀⠀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⠀⠀⠀⠀⠀⠀⠀⠀⠀⠀⠀⣿⣿⣿⣿⣿⣿⣿⣿⣿⣿⣿⣿⣿⣿⣿⣿⣿⣿⣿⣿⣿⣿⣿⣿⣿⣿⣿⡿⢿⠿⠟⠋⠁⢔⣾⣿⣿⣿⣿⣿⣿⣿⣿⣿⣿⣿⣿⣿⣿⣿⣿⣿⣿⣿⣿⣿⣿⣿⠀⠀⠀⠀⠀⠀⠀⠀⠀⠀⠀⠀</a:t>
            </a:r>
            <a:br/>
            <a:r>
              <a:t>⠀⠀⠀⠀⠀⠀⠀⠀⠀⠀⠀⣿⣿⣿⣿⣿⣿⣿⣿⣿⣿⣿⣿⣿⣿⣿⣿⣿⡿⠿⠟⠟⠛⠙⠙⠉⠁⢀⢀⠀⠀⠐⠐⠑⠙⢋⠙⢝⢹⣿⣿⣿⣿⣿⣿⣿⣿⣿⣿⣿⣿⣿⣿⣿⣿⣿⣿⣿⣿⠀⠀⠀⠀⠀⠀⠀⠀⠀⠀⠀⠀</a:t>
            </a:r>
            <a:br/>
            <a:r>
              <a:t>⠀⠀⠀⠀⠀⠀⠀⠀⠀⠀⠀⣿⣿⣿⣿⣿⣿⣿⣿⣿⣿⣿⡿⠟⠟⢙⠁⠀⠀⠀⠀⢀⣀⣠⣴⣶⡾⠏⠁⠀⠀⠀⠀⠀⠀⠀⠀⠀⠑⢻⣿⣿⣿⣿⣿⣿⣿⣿⣿⣿⣿⣿⣿⣿⣿⣿⣿⣿⣿⠀⠀⠀⠀⠀⠀⠀⠀⠀⠀⠀⠀</a:t>
            </a:r>
            <a:br/>
            <a:r>
              <a:t>⠀⠀⠀⠀⠀⠀⠀⠀⠀⠀⠀⣿⣿⣿⣿⣿⣿⣿⡿⠿⠟⠉⠀⠀⠀⠐⣀⣴⣴⣶⣾⣿⣿⢏⠑⠁⠀⠀⠀⠀⠀⠀⠀⠀⠀⠀⠀⠀⢰⣾⣿⣿⣿⣿⣿⣿⣿⣿⣿⣿⣿⣿⣿⣿⣿⣿⣿⣿⣿⠀⠀⠀⠀⠀⠀⠀⠀⠀⠀⠀⠀</a:t>
            </a:r>
            <a:br/>
            <a:r>
              <a:t>⠀⠀⠀⠀⠀⠀⠀⠀⠀⠀⠀⣿⣿⣿⣿⣿⢿⠝⠁⠀⠀⠀⠀⠀⢀⣱⣿⣿⣿⣿⣿⡿⠏⢁⠀⠀⠀⠀⠀⠀⠀⠀⠀⠀⠀⠀⠀⠀⢸⣿⣿⣿⣿⣿⣿⣿⣿⣿⣿⣿⣿⣿⣿⣿⣿⣿⣿⣿⣿⠀⠀⠀⠀⠀⠀⠀⠀⠀⠀⠀⠀</a:t>
            </a:r>
            <a:br/>
            <a:r>
              <a:t>⠀⠀⠀⠀⠀⠀⠀⠀⠀⠀⠀⣿⣿⣿⠏⠁⠀⠀⠀⠀⠀⠀⠀⠀⠜⢿⣿⣿⣿⠟⠏⠅⠄⠐⠀⠀⠀⠀⢀⣄⣄⣄⢀⠀⠀⠀⠀⢐⣼⣿⣿⣿⣿⣿⣿⣿⣿⣿⣿⣿⣿⣿⣿⣿⣿⣿⣿⣿⣿⠀⠀⠀⠀⠀⠀⠀⠀⠀⠀⠀⠀</a:t>
            </a:r>
            <a:br/>
            <a:r>
              <a:t>⠀⠀⠀⠀⠀⠀⠀⠀⠀⠀⠀⣿⢟⠑⠀⠀⠀⠀⠀⠀⠀⠀⠀⠀⠀⠁⠉⠁⠀⠀⠀⠁⠀⠀⠀⢀⣰⣷⣿⣿⣿⢇⠀⠀⠀⠀⠀⢱⣿⣿⣿⣿⣿⣿⣿⣿⣿⣿⣿⣿⣿⣿⣿⣿⣿⣿⣿⣿⣿⠀⠀⠀⠀⠀⠀⠀⠀⠀⠀⠀⠀</a:t>
            </a:r>
            <a:br/>
            <a:r>
              <a:t>⠀⠀⠀⠀⠀⠀⠀⠀⠀⠀⠀⠁⠀⠀⠀⠀⠀⠀⠀⠀⠀⠀⠀⠀⠀⠀⠀⠀⠀⠀⠀⠀⠀⠀⣵⣿⣿⣿⡿⠟⠋⠁⠀⠀⠀⠀⣰⣾⣿⣿⣿⣿⣿⣿⣿⣿⣿⣿⣿⣿⣿⣿⣿⣿⣿⣿⣿⣿⣿⠀⠀⠀⠀⠀⠀⠀⠀⠀⠀⠀⠀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⠀⠀⠀⠀⠀⠀⠀⠀⠀⠀⠀⠀⠀⠀⠀⠀⠀⠀⠀⠀⠀⠀⠀⠀⠀⠀⠀⠀⠀⠀⠀⠀⠀⠀⠀⠈⠉⠁⠀⠀⠀⠀⠀⢀⣰⣾⣿⣿⣿⣿⣿⣿⣿⣿⣿⣿⣿⣿⣿⣿⣿⣿⣿⣿⣿⣿⣿⣿⣿⠀⠀⠀⠀⠀⠀⠀⠀⠀⠀⠀⠀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⠀⠀⠀⠀⠀⠀⠀⠀⠀⠀⠀⠀⠀⠀⠀⠀⠀⠀⠀⠀⠀⠀⠀⠀⠀⠀⠀⠀⠀⠀⠀⠀⠀⠀⠀⠀⠀⠀⠀⠀⠀⠀⢀⣼⣿⣿⣿⣿⣿⣿⣿⣿⣿⣿⣿⣿⣿⣿⣿⣿⣿⣿⣿⣿⣿⣿⣿⣿⣿⠀⠀⠀⠀⠀⠀⠀⠀⠀⠀⠀⠀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⠀⠀⠀⠀⠀⠀⠀⠀⠀⠀⠀⠀⠀⠀⠀⠀⠀⠀⠀⠀⠀⠀⠀⠀⠀⠀⠀⠀⠀⠀⠀⠀⠀⠀⠀⠀⠀⠀⠀⠀⢄⣴⣾⣿⣿⣿⣿⣿⣿⣿⣿⣿⣿⣿⣿⣿⣿⣿⣿⣿⣿⣿⣿⣿⣿⣿⣿⣿⣿⠀⠀⠀⠀⠀⠀⠀⠀⠀⠀⠀⠀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⠀⠀⠀⠀⠀⠀⠀⠀⠀⠀⠀⠀⠀⠀⠀⠀⠀⠀⠀⠀⠀⠀⠀⠀⠀⠀⠀⠀⠀⠀⠀⠀⠀⠀⠀⢀⣄⣤⣴⣾⣿⣿⣿⣿⣿⣿⣿⣿⣿⣿⣿⣿⣿⣿⣿⣿⣿⣿⣿⣿⣿⣿⣿⣿⣿⣿⣿⣿⣿⠀⠀⠀⠀⠀⠀⠀⠀⠀⠀⠀⠀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⠀⠀⠀⠀⠀⠀⠀⠀⠀⠀⠀⠀⠀⠀⠀⠀⠀⠀⠀⠀⠀⠀⠀⠀⠀⠀⠀⠀⠀⠀⢀⣄⣤⣴⣾⣿⣿⣿⣿⣿⣿⣿⣿⣿⣿⣿⣿⣿⣿⣿⣿⣿⣿⣿⣿⣿⣿⣿⣿⣿⣿⣿⣿⣿⣿⣿⣿⣿⣿⠀⠀⠀⠀⠀⠀⠀⠀⠀⠀⠀⠀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⠀⠀⠀⠀⠀⠀⠀⠀⠀⠀⠀⠀⠀⠀⠀⠀⠀⠀⠀⠀⠀⠀⠀⠀⠀⠀⠀⢀⣴⣾⣿⣿⣿⣿⣿⣿⣿⣿⣿⣿⣿⣿⣿⣿⣿⣿⣿⣿⣿⣿⣿⣿⣿⣿⣿⣿⣿⣿⣿⣿⣿⣿⣿⣿⣿⣿⣿⣿⣿⠀⠀⠀⠀⠀⠀⠀⠀⠀⠀⠀⠀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⠀⠀⠀⠀⠀⠀⠀⠀⠀⠀⠀⠀⠀⠀⠀⠀⠀⠀⠀⠀⠀⠀⠀⠀⠀⢀⣴⣿⣿⣿⣿⣿⣿⣿⣿⣿⣿⣿⣿⣿⣿⣿⣿⣿⣿⣿⣿⣿⣿⣿⣿⣿⣿⣿⣿⣿⣿⣿⣿⣿⣿⣿⣿⣿⣿⣿⣿⣿⣿⠀⠀⠀⠀⠀⠀⠀⠀⠀⠀⠀⠀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⠀⠀⠀⠀⠀⠀⠀⠀⠀⠀⠀⠀⠀⠀⠀⠀⠀⠀⠀⠀⠀⠀⢀⣠⣾⣿⣿⣿⣿⣿⣿⣿⣿⣿⣿⣿⣿⣿⣿⣿⣿⣿⣿⣿⣿⣿⣿⣿⣿⣿⣿⣿⣿⣿⣿⣿⣿⣿⣿⣿⣿⣿⣿⣿⣿⣿⣿⣿⣿⠀⠀⠀⠀⠀⠀⠀⠀⠀⠀⠀⠀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⠀⠀⠀⠀⠀⠀⠀⠀⠀⠀⠀⠀⠀⠀⠀⠀⠀⠀⠀⠀⣠⣴⣿⣿⣿⣿⣿⣿⣿⣿⣿⣿⣿⣿⣿⣿⣿⣿⣿⣿⣿⣿⣿⣿⣿⣿⣿⣿⣿⣿⣿⣿⣿⣿⣿⣿⣿⣿⣿⣿⣿⣿⣿⣿⣿⣿⣿⣿⣿⠀⠀⠀⠀⠀⠀⠀⠀⠀⠀⠀⠀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⠀⠀⠀⠀⠀⠀⠀⠀⠀⠀⠀⠀⠀⠀⠀⠀⠀⠀⠀⣱⣿⣿⣿⣿⣿⣿⣿⣿⣿⣿⣿⣿⣿⣿⣿⣿⣿⣿⣿⣿⣿⣿⣿⣿⣿⣿⣿⣿⣿⣿⣿⣿⣿⣿⣿⣿⣿⣿⣿⣿⣿⣿⣿⣿⣿⣿⣿⣿⣿⠀⠀⠀⠀⠀⠀⠀⠀⠀⠀⠀⠀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⠀⠀⠀⠀⠀⠀⠀⠀⠀⠀⠀⠀⠀⠀⠀⠀⠀⢀⣾⣿⣿⣿⣿⣿⣿⣿⣿⣿⣿⣿⣿⣿⣿⣿⣿⣿⣿⣿⣿⣿⣿⣿⣿⣿⣿⣿⣿⣿⣿⣿⣿⣿⣿⣿⣿⣿⣿⣿⣿⣿⣿⣿⣿⣿⣿⣿⣿⣿⣿⠀⠀⠀⠀⠀⠀⠀⠀⠀⠀⠀⠀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⠀⠀⠀⠀⠀⠀⠀⠀⠀⠀⠀⠀⠀⠀⠀⠀⠐⠛⠛⠛⠛⠛⠛⠛⠛⠛⠛⠛⠛⠛⠛⠛⠛⠛⠛⠛⠛⠛⠛⠛⠛⠛⠛⠛⠛⠛⠛⠛⠛⠛⠛⠛⠛⠛⠛⠛⠛⠛⠛⠛⠛⠛⠛⠛⠛⠛⠛⠛⠛⠀⠀⠀⠀⠀⠀⠀⠀⠀⠀⠀⠀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⠀⠀⠀⠀⠀⠀⠀⠀⠀⠀⠀⣿⣿⣿⣿⣿⣿⣿⣿⣿⣿⣿⣿⣿⣿⣿⣿⣿⣿⣿⣿⣿⣿⣿⣿⣿⣿⣿⣿⣿⣿⣿⣿⣿⣿⢿⢟⣻⣿⣿⣿⣿⣿⣿⣿⣿⣿⣿⣿⣿⣿⣿⣿⣿⣿⣿⣿⣿⣿⠀⠀⠀⠀⠀⠀⠀⠀⠀⠀⠀⠀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⠀⠀⠀⠀⠀⠀⠀⠀⠀⠀⠀⣿⣿⣿⣿⣿⣿⣿⣿⣿⣿⣿⣿⣿⣿⣿⣿⣿⣿⣿⣿⣿⣿⣿⣿⣿⣿⣿⣿⣿⣿⣿⣿⢟⠕⠕⢜⢿⣿⣿⣿⣿⣿⣿⣿⣿⣿⣿⣿⣿⣿⣿⣿⣿⣿⣿⣿⣿⣿⠀⠀⠀⠀⠀⠀⠀⠀⠀⠀⠀⠀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⠀⠀⠀⠀⠀⠀⠀⠀⠀⠀⠀⣿⣿⣿⣿⣿⣿⣿⣿⣿⣿⣿⣿⣿⣿⣿⣿⣿⣿⣿⣿⣿⣿⣿⣿⣿⣿⣿⢿⠿⠟⠟⠙⠀⠀⠀⢀⣸⣿⣿⣿⣿⣿⣿⣿⣿⣿⣿⣿⣿⣿⣿⣿⣿⣿⣿⣿⣿⣿⠀⠀⠀⠀⠀⠀⠀⠀⠀⠀⠀⠀</a:t>
            </a:r>
            <a:br/>
            <a:r>
              <a:t>⠀⠀⠀⠀⠀⠀⠀⠀⠀⠀⠀⣿⣿⣿⣿⣿⣿⣿⣿⣿⣿⣿⣿⣿⣿⣿⣿⣿⣿⡿⠿⠟⠛⠙⠉⠉⠁⠄⠀⠀⠀⠐⠀⠀⠀⢔⢾⣿⣿⣿⣿⣿⣿⣿⣿⣿⣿⣿⣿⣿⣿⣿⣿⣿⣿⣿⣿⣿⣿⠀⠀⠀⠀⠀⠀⠀⠀⠀⠀⠀⠀</a:t>
            </a:r>
            <a:br/>
            <a:r>
              <a:t>⠀⠀⠀⠀⠀⠀⠀⠀⠀⠀⠀⣿⣿⣿⣿⣿⣿⣿⣿⣿⣿⣿⣿⡿⢿⢟⠝⠁⠀⠀⠀⠀⢀⣄⣤⡴⠇⠀⠀⠀⠀⠀⠀⠀⠀⠀⠁⠁⢝⣿⣿⣿⣿⣿⣿⣿⣿⣿⣿⣿⣿⣿⣿⣿⣿⣿⣿⣿⣿⠀⠀⠀⠀⠀⠀⠀⠀⠀⠀⠀⠀</a:t>
            </a:r>
            <a:br/>
            <a:r>
              <a:t>⠀⠀⠀⠀⠀⠀⠀⠀⠀⠀⠀⣿⣿⣿⣿⣿⣿⣿⣿⡿⠿⠟⠙⠀⠀⠐⢀⣐⣠⣤⣶⣾⡟⠙⠁⢀⠀⠀⠀⠀⠀⠀⠀⠀⠀⠀⠀⢄⣵⣿⣿⣿⣿⣿⣿⣿⣿⣿⣿⣿⣿⣿⣿⣿⣿⣿⣿⣿⣿⠀⠀⠀⠀⠀⠀⠀⠀⠀⠀⠀⠀</a:t>
            </a:r>
            <a:br/>
            <a:r>
              <a:t>⠀⠀⠀⠀⠀⠀⠀⠀⠀⠀⠀⣿⣿⣿⣿⣿⡿⠏⠁⠀⠀⠀⠀⠀⠀⢄⣼⣿⣿⣿⣿⢟⠑⠀⠀⠀⠀⠀⠀⠀⠀⠀⠀⠀⠀⠀⠀⣽⣿⣿⣿⣿⣿⣿⣿⣿⣿⣿⣿⣿⣿⣿⣿⣿⣿⣿⣿⣿⣿⠀⠀⠀⠀⠀⠀⠀⠀⠀⠀⠀⠀</a:t>
            </a:r>
            <a:br/>
            <a:r>
              <a:t>⠀⠀⠀⠀⠀⠀⠀⠀⠀⠀⠀⣿⣿⣿⢟⠁⠀⠀⠀⠀⠀⠀⠀⠀⢱⣿⣿⣿⡿⠟⠑⠄⠄⠀⠀⠀⠀⠀⢀⣄⡀⠀⠀⠀⠀⠀⠀⣾⣿⣿⣿⣿⣿⣿⣿⣿⣿⣿⣿⣿⣿⣿⣿⣿⣿⣿⣿⣿⣿⠀⠀⠀⠀⠀⠀⠀⠀⠀⠀⠀⠀</a:t>
            </a:r>
            <a:br/>
            <a:r>
              <a:t>⠀⠀⠀⠀⠀⠀⠀⠀⠀⠀⠀⣿⠟⠁⠀⠀⠀⠀⠀⠀⠀⠀⠀⠀⠀⠈⠙⠁⠀⠀⠀⠁⠀⠀⠀⣄⣴⣾⣿⣿⡇⠀⠀⠀⠀⠀⢱⣿⣿⣿⣿⣿⣿⣿⣿⣿⣿⣿⣿⣿⣿⣿⣿⣿⣿⣿⣿⣿⣿⠀⠀⠀⠀⠀⠀⠀⠀⠀⠀⠀⠀</a:t>
            </a:r>
            <a:br/>
            <a:r>
              <a:t>⠀⠀⠀⠀⠀⠀⠀⠀⠀⠀⠀⠁⠀⠀⠀⠀⠀⠀⠀⠀⠀⠀⠀⠀⠀⠀⠀⠀⠀⠀⠀⠀⠀⢄⣾⣿⣿⡿⠟⠉⠀⠀⠀⠀⢀⣰⣾⣿⣿⣿⣿⣿⣿⣿⣿⣿⣿⣿⣿⣿⣿⣿⣿⣿⣿⣿⣿⣿⣿⠀⠀⠀⠀⠀⠀⠀⠀⠀⠀⠀⠀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⠀⠀⠀⠀⠀⠀⠀⠀⠀⠀⠀⠀⠀⠀⠀⠀⠀⠀⠀⠀⠀⠀⠀⠀⠀⠀⠀⠀⠀⠀⠀⠀⠀⠀⠀⠁⠁⠀⠀⠀⠀⠀⠀⢀⣱⣿⣿⣿⣿⣿⣿⣿⣿⣿⣿⣿⣿⣿⣿⣿⣿⣿⣿⣿⣿⣿⣿⣿⣿⠀⠀⠀⠀⠀⠀⠀⠀⠀⠀⠀⠀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⠀⠀⠀⠀⠀⠀⠀⠀⠀⠀⠀⠀⠀⠀⠀⠀⠀⠀⠀⠀⠀⠀⠀⠀⠀⠀⠀⠀⠀⠀⠀⠀⠀⠀⠀⠀⠀⠀⠀⠀⠀⠀⢄⣾⣿⣿⣿⣿⣿⣿⣿⣿⣿⣿⣿⣿⣿⣿⣿⣿⣿⣿⣿⣿⣿⣿⣿⣿⣿⠀⠀⠀⠀⠀⠀⠀⠀⠀⠀⠀⠀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⠀⠀⠀⠀⠀⠀⠀⠀⠀⠀⠀⠀⠀⠀⠀⠀⠀⠀⠀⠀⠀⠀⠀⠀⠀⠀⠀⠀⠀⠀⠀⠀⠀⠀⠀⠀⠀⠀⠀⢀⣄⣴⣿⣿⣿⣿⣿⣿⣿⣿⣿⣿⣿⣿⣿⣿⣿⣿⣿⣿⣿⣿⣿⣿⣿⣿⣿⣿⣿⠀⠀⠀⠀⠀⠀⠀⠀⠀⠀⠀⠀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⠀⠀⠀⠀⠀⠀⠀⠀⠀⠀⠀⠀⠀⠀⠀⠀⠀⠀⠀⠀⠀⠀⠀⠀⠀⠀⠀⠀⠀⠀⠀⠀⠀⠀⠀⣄⣰⣴⣷⣿⣿⣿⣿⣿⣿⣿⣿⣿⣿⣿⣿⣿⣿⣿⣿⣿⣿⣿⣿⣿⣿⣿⣿⣿⣿⣿⣿⣿⣿⠀⠀⠀⠀⠀⠀⠀⠀⠀⠀⠀⠀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⠀⠀⠀⠀⠀⠀⠀⠀⠀⠀⠀⠀⠀⠀⠀⠀⠀⠀⠀⠀⠀⠀⠀⠀⠀⠀⠀⠀⠀⠀⢀⣄⣤⣴⣾⣿⣿⣿⣿⣿⣿⣿⣿⣿⣿⣿⣿⣿⣿⣿⣿⣿⣿⣿⣿⣿⣿⣿⣿⣿⣿⣿⣿⣿⣿⣿⣿⣿⣿⠀⠀⠀⠀⠀⠀⠀⠀⠀⠀⠀⠀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⠀⠀⠀⠀⠀⠀⠀⠀⠀⠀⠀⠀⠀⠀⠀⠀⠀⠀⠀⠀⠀⠀⠀⠀⠀⠀⠀⢀⣠⣷⣿⣿⣿⣿⣿⣿⣿⣿⣿⣿⣿⣿⣿⣿⣿⣿⣿⣿⣿⣿⣿⣿⣿⣿⣿⣿⣿⣿⣿⣿⣿⣿⣿⣿⣿⣿⣿⣿⣿⠀⠀⠀⠀⠀⠀⠀⠀⠀⠀⠀⠀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⠀⠀⠀⠀⠀⠀⠀⠀⠀⠀⠀⠀⠀⠀⠀⠀⠀⠀⠀⠀⠀⠀⠀⠀⠀⢀⣴⣿⣿⣿⣿⣿⣿⣿⣿⣿⣿⣿⣿⣿⣿⣿⣿⣿⣿⣿⣿⣿⣿⣿⣿⣿⣿⣿⣿⣿⣿⣿⣿⣿⣿⣿⣿⣿⣿⣿⣿⣿⣿⠀⠀⠀⠀⠀⠀⠀⠀⠀⠀⠀⠀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⠀⠀⠀⠀⠀⠀⠀⠀⠀⠀⠀⠀⠀⠀⠀⠀⠀⠀⠀⠀⠀⠀⠀⢠⣵⣿⣿⣿⣿⣿⣿⣿⣿⣿⣿⣿⣿⣿⣿⣿⣿⣿⣿⣿⣿⣿⣿⣿⣿⣿⣿⣿⣿⣿⣿⣿⣿⣿⣿⣿⣿⣿⣿⣿⣿⣿⣿⣿⣿⠀⠀⠀⠀⠀⠀⠀⠀⠀⠀⠀⠀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⠀⠀⠀⠀⠀⠀⠀⠀⠀⠀⠀⠀⠀⠀⠀⠀⠀⠀⠀⠀⣠⣴⣾⣿⣿⣿⣿⣿⣿⣿⣿⣿⣿⣿⣿⣿⣿⣿⣿⣿⣿⣿⣿⣿⣿⣿⣿⣿⣿⣿⣿⣿⣿⣿⣿⣿⣿⣿⣿⣿⣿⣿⣿⣿⣿⣿⣿⣿⣿⠀⠀⠀⠀⠀⠀⠀⠀⠀⠀⠀⠀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⠀⠀⠀⠀⠀⠀⠀⠀⠀⠀⠀⠀⠀⠀⠀⠀⠀⣰⣿⣿⣿⣿⣿⣿⣿⣿⣿⣿⣿⣿⣿⣿⣿⣿⣿⣿⣿⣿⣿⣿⣿⣿⣿⣿⣿⣿⣿⣿⣿⣿⣿⣿⣿⣿⣿⣿⣿⣿⣿⣿⣿⣿⣿⣿⣿⣿⣿⣿⣿⠀⠀⠀⠀⠀⠀⠀⠀⠀⠀⠀⠀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⠀⠀⠀⠀⠀⠀⠀⠀⠀⠀⠀⠀⠀⠀⠀⠐⠚⠛⠛⠛⠛⠛⠛⠛⠛⠛⠛⠛⠛⠛⠛⠛⠛⠛⠛⠛⠛⠛⠛⠛⠛⠛⠛⠛⠛⠛⠛⠛⠛⠛⠛⠛⠛⠛⠛⠛⠛⠛⠛⠛⠛⠛⠛⠛⠛⠛⠛⠛⠛⠀⠀⠀⠀⠀⠀⠀⠀⠀⠀⠀⠀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⠀⠀⠀⠀⠀⠀⠀⠀⠀⠀⠀⣿⣿⣿⣿⣿⣿⣿⣿⣿⣿⣿⣿⣿⡇⢕⣿⣿⣿⣿⣿⣿⣿⣿⣿⣿⣿⡿⣿⣿⣿⣿⣿⣿⣿⣿⣿⣿⣿⣿⣿⣿⣿⣿⡿⢕⣿⣿⣿⣿⣿⣿⣿⣿⣿⣿⣿⣿⣿⠀⠀⠀⠀⠀⠀⠀⠀⠀⠀⠀⠀</a:t>
            </a:r>
            <a:br/>
            <a:r>
              <a:t>⠀⠀⠀⠀⠀⠀⠀⠀⠀⠀⠀⣿⣿⣿⣿⣿⣿⣿⣿⣿⣿⣿⣿⣿⡇⢕⣿⣿⣿⣿⣿⣿⣿⣿⣿⢟⠝⠁⠌⠙⢿⣿⣿⣿⣿⣿⣿⣿⣿⣿⣿⣿⡿⢟⢕⢕⣿⣿⣿⣿⣿⣿⣿⣿⣿⣿⣿⣿⣿⠀⠀⠀⠀⠀⠀⠀⠀⠀⠀⠀⠀</a:t>
            </a:r>
            <a:br/>
            <a:r>
              <a:t>⠀⠀⠀⠀⠀⠀⠀⠀⠀⠀⠀⣿⣿⣿⣿⣿⣿⣿⣿⣿⣿⣿⣿⣿⡇⢕⣿⣿⣿⣿⣿⣿⡿⢏⢕⢑⢁⠑⠀⠀⢄⢜⢝⢟⠛⠟⠻⢟⢟⠟⠋⠑⠁⢁⢅⢕⢿⣿⣿⣿⣿⣿⣿⣿⣿⣿⣿⣿⣿⠀⠀⠀⠀⠀⠀⠀⠀⠀⠀⠀⠀</a:t>
            </a:r>
            <a:br/>
            <a:r>
              <a:t>⠀⠀⠀⠀⠀⠀⠀⠀⠀⠀⠀⣿⣿⣿⣿⣿⣿⣿⣿⣿⣿⣿⣿⣿⡇⢕⣿⣿⣿⣿⣿⢏⢕⢜⢕⢕⢕⢕⢔⢀⢕⢕⢱⢅⠀⢄⢕⠑⠀⠀⠀⠀⠀⠕⢕⢕⣼⣿⣿⣿⣿⣿⣿⣿⣿⣿⣿⣿⣿⠀⠀⠀⠀⠀⠀⠀⠀⠀⠀⠀⠀</a:t>
            </a:r>
            <a:br/>
            <a:r>
              <a:t>⠀⠀⠀⠀⠀⠀⠀⠀⠀⠀⠀⣿⣿⣿⣿⣿⣿⣿⣿⣿⣿⣿⣿⣿⡇⢸⣿⣿⣿⡿⢕⢕⢕⢕⢜⠕⠅⢅⢅⢕⢕⢕⢕⢕⢕⢕⢀⢄⢔⢔⣄⣠⣤⣶⣾⣿⣿⣿⣿⣿⣿⣿⣿⣿⣿⣿⣿⣿⣿⠀⠀⠀⠀⠀⠀⠀⠀⠀⠀⠀⠀</a:t>
            </a:r>
            <a:br/>
            <a:r>
              <a:t>⠀⠀⠀⠀⠀⠀⠀⠀⠀⠀⠀⣿⣿⣿⣿⣿⣿⣿⣿⣿⣿⣿⣿⣿⢇⢸⣿⣿⡟⠑⠑⠁⠁⢁⢁⢄⢄⢕⢕⢕⢕⢕⢕⢕⢕⣱⣵⣷⣿⣿⣿⣿⣿⣿⣿⣿⣿⣿⣿⣿⣿⣿⣿⣿⣿⣿⣿⣿⣿⠀⠀⠀⠀⠀⠀⠀⠀⠀⠀⠀⠀</a:t>
            </a:r>
            <a:br/>
            <a:r>
              <a:t>⠀⠀⠀⠀⠀⠀⠀⠀⠀⠀⠀⣿⣿⣿⣿⣿⣿⣿⣿⣿⣿⣿⣿⣿⡇⢺⣿⣿⢇⢑⢀⠀⠑⠜⠝⢕⠑⢑⢑⢅⢅⢔⣕⣵⣾⣿⣿⣿⣿⣿⣿⣿⣿⣿⣿⣿⣿⣿⣿⣿⣿⣿⣿⣿⣿⣿⣿⣿⣿⠀⠀⠀⠀⠀⠀⠀⠀⠀⠀⠀⠀</a:t>
            </a:r>
            <a:br/>
            <a:r>
              <a:t>⠀⠀⠀⠀⠀⠀⠀⠀⠀⠀⠀⣿⣿⣿⣿⣿⣿⣿⣿⣿⣿⣿⣿⣿⣧⣿⣿⣿⣇⣕⣕⣐⣐⣑⣕⣕⣕⣵⣵⣷⣷⣿⣿⣿⣿⣿⣿⣿⣿⣿⣿⣿⣿⣿⣿⣿⣿⣿⣿⣿⣿⣿⣿⣿⣿⣿⣿⣿⣿⠀⠀⠀⠀⠀⠀⠀⠀⠀⠀⠀⠀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⠀⠀⠀⠀⠀⠀⠀⠀⠀⠀⠀⣿⣿⡿⡿⢟⢟⢏⡝⣟⣻⣽⣟⢟⢟⢟⢟⣿⣿⣿⡿⢿⢿⣿⢿⣿⣿⣿⣿⣿⣿⣿⣿⣿⣿⣿⣿⣿⣿⣿⣿⣿⣿⣿⣿⣿⣿⣿⣿⣿⣿⣿⣿⣿⣿⣿⣿⣿⣿⠀⠀⠀⠀⠀⠀⠀⠀⠀⠀⠀⠀</a:t>
            </a:r>
            <a:br/>
            <a:r>
              <a:t>⠀⠀⠀⠀⠀⠀⠀⠀⠀⠀⠀⠑⠑⠑⠑⠑⠑⠑⠘⠛⠛⠛⠛⠑⠑⠑⠛⠛⠛⠛⠛⠛⠛⠋⠑⠑⠘⠙⠛⠛⠛⠛⠛⠛⠛⠛⠛⠛⠛⠛⠛⠛⠛⠛⠛⠛⠛⠛⠛⠛⠛⠛⠛⠛⠛⠛⠛⠛⠛⠀⠀⠀⠀⠀⠀⠀⠀⠀⠀⠀⠀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⠀⠀⠀⠀⠀⠀⠀⠀⠀⠀⠀⣿⣿⣿⣿⡇⢕⢹⣿⣿⣿⣿⣿⣿⣿⣿⣿⣿⣿⣿⣿⣿⣿⣿⣿⣿⣿⣿⣿⣿⣿⣿⣿⣿⣿⣿⣿⣿⣿⣿⣿⣿⣿⣿⣿⣿⣿⣿⣿⣿⣿⣿⣿⣿⣿⣿⣿⣿⣿⠀⠀⠀⠀⠀⠀⠀⠀⠀⠀⠀⠀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⠀⠀⠀⠀⠀⠀⠀⠀⠀⠀⠀⣿⣿⣿⣿⡇⢕⢹⣿⣿⣿⣿⣿⣿⣿⣿⣿⣿⣿⣿⣿⣿⣿⣿⣿⣿⣿⣿⣿⣿⣿⣿⣿⣿⣿⣿⣿⣿⣿⣿⣿⣿⣿⣿⣿⣿⣿⣿⣿⣿⣿⣿⣿⣿⣿⣿⣿⣿⣿⠀⠀⠀⠀⠀⠀⠀⠀⠀⠀⠀⠀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⠀⠀⠀⠀⠀⠀⠀⠀⠀⠀⠀⣿⣿⣿⣿⡗⢕⢹⣿⣿⣿⣿⣿⣿⣿⣿⣿⣿⣿⣿⣿⣿⣿⣿⣿⣿⣿⣿⣿⣿⣿⣿⣿⣿⣿⣿⣿⣿⣿⣿⣿⣿⣿⣿⣿⣿⣿⣿⣿⣿⣿⣿⣿⣿⣿⣿⣿⣿⣿⠀⠀⠀⠀⠀⠀⠀⠀⠀⠀⠀⠀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⠀⠀⠀⠀⠀⠀⠀⠀⠀⠀⠀⣿⣿⣿⣿⡟⢕⢜⣿⣿⣿⣿⣿⣿⣿⣿⣿⣿⣿⣿⣿⣿⣿⣿⣿⣿⣿⣿⣿⣿⣿⣿⣿⣿⣿⣿⣿⣿⣿⣿⣿⣿⣿⣿⣿⣿⣿⣿⣿⣿⣿⣿⣿⣿⣿⣿⣿⣿⣿⠀⠀⠀⠀⠀⠀⠀⠀⠀⠀⠀⠀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⠀⠀⠀⠀⠀⠀⠀⠀⠀⠀⠀⣿⣿⣿⣿⣿⢕⢱⣿⣿⣿⣿⣿⣿⣿⣿⣿⣿⣿⣿⣿⣿⣿⣿⣿⣿⣿⣿⢿⣟⣿⡟⡿⣿⣿⣿⣿⣿⣿⣿⣿⣿⣿⣿⣿⣿⣿⣿⣿⣿⣿⣿⣿⣿⣿⣿⣿⣿⣿⠀⠀⠀⠀⠀⠀⠀⠀⠀⠀⠀⠀</a:t>
            </a:r>
            <a:br/>
            <a:r>
              <a:t>⠀⠀⠀⠀⠀⠀⠀⠀⠀⠀⠀⣿⣿⣿⣿⣿⢕⢕⣿⣿⣿⣿⣿⣿⣿⣿⣿⣿⣿⣿⣿⣿⣿⣿⣿⣿⣿⣿⣝⣕⣕⣵⡕⢕⢹⣿⣿⣿⣿⣿⣿⣿⣿⣿⣿⣿⣿⣿⣿⣿⣿⣿⣿⣿⣿⣿⣿⣿⣿⠀⠀⠀⠀⠀⠀⠀⠀⠀⠀⠀⠀</a:t>
            </a:r>
            <a:br/>
            <a:r>
              <a:t>⠀⠀⠀⠀⠀⠀⠀⠀⠀⠀⠀⣿⣿⣿⣿⣿⢕⢱⣿⣿⣿⣿⣿⣿⣿⣿⣿⣿⣿⣿⣿⣿⣿⣿⣿⣿⣿⣿⣿⢿⢟⣟⡏⢕⢕⣿⣿⣿⣿⣿⣿⣿⣿⣿⣿⣿⣿⣿⣿⣿⣿⣿⣿⣿⣿⣿⣿⣿⣿⠀⠀⠀⠀⠀⠀⠀⠀⠀⠀⠀⠀</a:t>
            </a:r>
            <a:br/>
            <a:r>
              <a:t>⠀⠀⠀⠀⠀⠀⠀⠀⠀⠀⠀⣿⣿⣿⣿⣿⢕⢱⣿⣿⣿⣿⣿⣿⣿⣿⣿⣿⣿⣿⣿⣿⣿⣿⣿⣿⣿⣧⣵⢧⣵⣿⣷⣮⢇⣿⣿⣿⣿⣿⣿⣿⣿⣿⣿⣿⣿⣿⣿⣿⣿⣿⣿⣿⣿⣿⣿⣿⣿⠀⠀⠀⠀⠀⠀⠀⠀⠀⠀⠀⠀</a:t>
            </a:r>
            <a:br/>
            <a:r>
              <a:t>⠀⠀⠀⠀⠀⠀⠀⠀⠀⠀⠀⣿⣿⣿⣿⣿⢕⢕⣿⣿⣿⣿⣿⣿⣿⣿⣿⣿⣿⣿⣿⣿⣿⣿⣿⣿⣿⣿⣿⣿⣿⣿⣿⣿⣾⣿⣿⣿⣿⣿⣿⣿⣿⣿⣿⣿⣿⣿⣿⣿⣿⣿⣿⣿⣿⣿⣿⣿⣿⠀⠀⠀⠀⠀⠀⠀⠀⠀⠀⠀⠀</a:t>
            </a:r>
            <a:br/>
            <a:r>
              <a:t>⠀⠀⠀⠀⠀⠀⠀⠀⠀⠀⠀⣿⣿⣿⣿⣿⢕⢱⣿⣿⣿⣿⣿⣿⣿⣿⣿⣿⣿⣿⣿⣿⣿⣿⣿⣿⣿⣿⣿⣿⣿⣿⣿⣿⣿⣿⣿⣿⣿⣿⣿⣿⣿⣿⣿⣿⣿⣿⣿⣿⣿⣿⣿⣿⣿⣿⣿⣿⣿⠀⠀⠀⠀⠀⠀⠀⠀⠀⠀⠀⠀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⠀⠀⠀⠀⠀⠀⠀⠀⠀⠀⠀⣿⣿⣿⣿⣿⢕⢱⣿⣿⣿⣿⣿⣿⣿⣿⣿⣿⣿⣿⣿⣿⣿⣿⣿⣿⣿⣿⣿⣿⣿⣾⣽⣿⣿⣿⣿⣿⣿⣿⣿⣿⣿⣿⣿⣿⣿⣿⣿⣿⣿⣿⣿⣿⣿⣿⣿⣿⣿⠀⠀⠀⠀⠀⠀⠀⠀⠀⠀⠀⠀</a:t>
            </a:r>
            <a:br/>
            <a:r>
              <a:t>⠀⠀⠀⠀⠀⠀⠀⠀⠀⠀⠀⣿⣿⣿⣿⣿⢕⢱⣿⣿⣿⣿⣿⣿⣿⣿⣿⣿⣿⣿⣿⣿⣿⣿⣿⣿⣿⣿⣿⣿⣿⣿⣿⣿⣿⣿⣿⣿⣿⣿⣿⣿⣿⣿⣿⣿⣿⣿⣿⣿⣿⣿⣿⣿⣿⣿⣿⣿⣿⠀⠀⠀⠀⠀⠀⠀⠀⠀⠀⠀⠀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⠀⠀⠀⠀⠀⠀⠀⠀⠀⠀⠀⣿⣿⣿⣿⣿⢑⢱⣿⣿⣿⣿⣿⣿⣿⣿⣿⣿⣿⣿⣿⣿⣿⣿⣿⣿⣿⣿⣇⣿⣿⣿⣿⣿⣿⣿⣿⣿⣿⣿⣿⣿⣿⣿⣿⣿⣿⣿⣿⣿⣿⣿⣿⣿⣿⣿⣿⣿⣿⠀⠀⠀⠀⠀⠀⠀⠀⠀⠀⠀⠀</a:t>
            </a:r>
            <a:br/>
            <a:r>
              <a:t>⠀⠀⠀⠀⠀⠀⠀⠀⠀⠀⠀⣿⣿⣿⣿⣿⢑⢱⣿⣿⣿⣿⣿⣿⣿⣿⣿⣿⣿⣿⣿⣿⣿⣿⣿⣿⣿⣿⣿⣞⣿⣿⣿⣿⣿⣿⣿⣿⣿⣿⣿⣿⣿⣿⣿⣿⣿⣿⣿⣿⣿⣿⣿⣿⣿⣿⣿⣿⣿⠀⠀⠀⠀⠀⠀⠀⠀⠀⠀⠀⠀</a:t>
            </a:r>
            <a:br/>
            <a:r>
              <a:t>⠀⠀⠀⠀⠀⠀⠀⠀⠀⠀⠀⣿⣿⣿⣿⣿⢑⢱⣿⣿⣿⣿⣿⣿⣿⣿⣿⣿⣿⣿⣿⣿⣿⣿⣿⣿⣿⣿⣿⣻⣿⣿⣿⣿⣿⣿⣿⣿⣿⣿⣿⣿⣿⣿⣿⣿⣿⣿⣿⣿⣿⣿⣿⣿⣿⣿⣿⣿⣿⠀⠀⠀⠀⠀⠀⠀⠀⠀⠀⠀⠀</a:t>
            </a:r>
            <a:br/>
            <a:r>
              <a:t>⠀⠀⠀⠀⠀⠀⠀⠀⠀⠀⠀⣿⣿⣿⣿⣿⢑⢸⣿⣿⣿⣿⣿⣿⣿⣿⣿⣿⣿⣿⣿⣿⣿⣿⣿⣿⣿⣿⣧⣼⣿⣿⣿⣿⣿⣿⣿⣿⣟⡟⣿⣿⣿⣿⣿⣿⣿⣿⣿⣿⣿⣿⣿⣿⣿⣿⣿⣿⣿⠀⠀⠀⠀⠀⠀⠀⠀⠀⠀⠀⠀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⠀⠀⠀⠀⠀⠀⠀⠀⠀⠀⠀⣿⣿⣿⣿⣿⢕⢸⣿⣿⣿⣿⣿⣿⣿⣿⣿⣿⣿⣿⣿⣿⣿⣿⣿⣿⣿⣿⣿⣿⣿⣿⣿⢿⡿⣿⣿⣿⣿⣿⣿⣯⣿⣿⣿⣿⣿⣿⣿⣿⣿⣿⣿⣿⣿⣿⣿⣿⣿⠀⠀⠀⠀⠀⠀⠀⠀⠀⠀⠀⠀</a:t>
            </a:r>
            <a:br/>
            <a:r>
              <a:t>⠀⠀⠀⠀⠀⠀⠀⠀⠀⠀⠀⣿⣿⣿⣿⡿⢕⢸⣿⣿⣿⣿⣿⣿⣿⣿⣿⣿⣿⣿⣿⣿⣿⣿⣿⣿⣿⣿⣿⣿⣿⣿⣿⣿⣼⡿⣿⣿⣿⣿⣿⣿⣟⣿⣿⣿⣿⣿⣿⣿⣿⣿⣿⣿⣿⣿⣿⣿⣿⠀⠀⠀⠀⠀⠀⠀⠀⠀⠀⠀⠀</a:t>
            </a:r>
            <a:br/>
            <a:r>
              <a:t>⠀⠀⠀⠀⠀⠀⠀⠀⠀⠀⠀⣿⣿⣿⣿⡧⢑⢕⣿⣿⣿⣿⣿⣹⣿⣿⣿⣿⣿⣿⣿⣿⣿⣿⣿⣿⣿⣿⣿⣿⣿⣿⣿⣿⣷⣕⢼⣿⣿⣿⣿⣿⣿⣿⣿⣿⣿⣿⣿⣿⣿⣿⣿⣿⣿⣿⣿⣿⣿⠀⠀⠀⠀⠀⠀⠀⠀⠀⠀⠀⠀</a:t>
            </a:r>
            <a:br/>
            <a:r>
              <a:t>⠀⠀⠀⠀⠀⠀⠀⠀⠀⠀⠀⠘⠛⠛⠛⠃⠑⠑⠛⠛⠛⠛⠛⠛⠛⠛⠛⠛⠛⠛⠛⠛⠛⠛⠛⠓⠑⠛⠛⠛⠛⠛⠛⠛⠛⠛⠛⠛⠛⠛⠛⠛⠛⠛⠛⠛⠛⠛⠛⠛⠛⠛⠛⠛⠛⠛⠛⠛⠛⠀⠀⠀⠀⠀⠀⠀⠀⠀⠀⠀⠀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⠀⠀⠀⠀⠀⠀⠀⠀⠀⠀⠀⣿⣿⣿⣿⣿⣿⣿⣿⣿⣿⣿⣿⣿⣿⣿⣿⣿⣿⣿⣿⣿⣿⣿⣿⣿⣿⣿⣿⣿⣿⣿⡿⢟⠙⢽⣿⣿⣿⣿⣿⣿⣿⣿⣿⣿⣿⣿⣿⣿⣿⣿⣿⣿⣿⣿⣿⣿⣿⠀⠀⠀⠀⠀⠀⠀⠀⠀⠀⠀⠀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⠀⠀⠀⠀⠀⠀⠀⠀⠀⠀⠀⣿⣿⣿⣿⣿⣿⣿⣿⣿⣿⣿⣿⣿⣿⣿⣿⣿⣿⣿⣿⣿⣿⣿⣿⣿⣿⣿⣿⣿⣿⡿⠇⠄⠔⠜⢿⣿⣿⣿⣿⣿⣿⣿⣿⣿⣿⣿⣿⣿⣿⣿⣿⣿⣿⣿⣿⣿⣿⠀⠀⠀⠀⠀⠀⠀⠀⠀⠀⠀⠀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⠀⠀⠀⠀⠀⠀⠀⠀⠀⠀⠀⣿⣿⣿⣿⣿⣿⣿⣿⣿⣿⣿⣿⣿⣿⣿⣿⣿⣿⣿⣿⣿⣿⣿⣿⣿⡿⠿⠟⠛⠙⠁⠀⠀⠀⢄⣸⣿⣿⣿⣿⣿⣿⣿⣿⣿⣿⣿⣿⣿⣿⣿⣿⣿⣿⣿⣿⣿⣿⠀⠀⠀⠀⠀⠀⠀⠀⠀⠀⠀⠀</a:t>
            </a:r>
            <a:br/>
            <a:r>
              <a:t>⠀⠀⠀⠀⠀⠀⠀⠀⠀⠀⠀⣿⣿⣿⣿⣿⣿⣿⣿⣿⣿⣿⣿⣿⣿⣿⣿⣿⣿⢿⠟⠛⠙⠉⠁⠀⠀⠄⠄⠔⠓⠑⠀⠀⠀⢺⢿⣿⣿⣿⣿⣿⣿⣿⣿⣿⣿⣿⣿⣿⣿⣿⣿⣿⣿⣿⣿⣿⣿⠀⠀⠀⠀⠀⠀⠀⠀⠀⠀⠀⠀</a:t>
            </a:r>
            <a:br/>
            <a:r>
              <a:t>⠀⠀⠀⠀⠀⠀⠀⠀⠀⠀⠀⣿⣿⣿⣿⣿⣿⣿⣿⣿⣿⣿⣿⡿⢟⢟⠍⠁⠀⠀⠀⠀⣀⣠⣴⢗⠑⠀⠀⠀⠀⠀⠀⠀⠀⠀⠁⠘⢿⣿⣿⣿⣿⣿⣿⣿⣿⣿⣿⣿⣿⣿⣿⣿⣿⣿⣿⣿⣿⠀⠀⠀⠀⠀⠀⠀⠀⠀⠀⠀⠀</a:t>
            </a:r>
            <a:br/>
            <a:r>
              <a:t>⠀⠀⠀⠀⠀⠀⠀⠀⠀⠀⠀⣿⣿⣿⣿⣿⣿⣿⣿⣿⠿⠟⠙⠀⠀⠑⢁⣔⣠⣴⣶⣿⢏⠁⠁⠀⠀⠀⠀⠀⠀⠀⠀⠀⠀⠀⠀⣰⣾⣿⣿⣿⣿⣿⣿⣿⣿⣿⣿⣿⣿⣿⣿⣿⣿⣿⣿⣿⣿⠀⠀⠀⠀⠀⠀⠀⠀⠀⠀⠀⠀</a:t>
            </a:r>
            <a:br/>
            <a:r>
              <a:t>⠀⠀⠀⠀⠀⠀⠀⠀⠀⠀⠀⣿⣿⣿⣿⣿⢟⠋⠁⠀⠀⠀⠀⠀⠀⣱⣿⣿⣿⣿⣿⠏⠁⠀⠀⠀⠀⠀⠀⠀⠀⠀⠀⠀⠀⠀⢑⣿⣿⣿⣿⣿⣿⣿⣿⣿⣿⣿⣿⣿⣿⣿⣿⣿⣿⣿⣿⣿⣿⠀⠀⠀⠀⠀⠀⠀⠀⠀⠀⠀⠀</a:t>
            </a:r>
            <a:br/>
            <a:r>
              <a:t>⠀⠀⠀⠀⠀⠀⠀⠀⠀⠀⠀⣿⣿⡿⠟⠁⠀⠀⠀⠀⠀⠀⠀⠄⣾⣿⣿⣿⢿⠏⠁⠀⠀⠐⠀⠀⠀⠀⣀⣄⡀⠀⠀⠀⠀⠀⢀⣿⣿⣿⣿⣿⣿⣿⣿⣿⣿⣿⣿⣿⣿⣿⣿⣿⣿⣿⣿⣿⣿⠀⠀⠀⠀⠀⠀⠀⠀⠀⠀⠀⠀</a:t>
            </a:r>
            <a:br/>
            <a:r>
              <a:t>⠀⠀⠀⠀⠀⠀⠀⠀⠀⠀⠀⣿⠟⠁⠀⠀⠀⠀⠀⠀⠀⠀⠀⠀⠁⠙⠙⠁⠀⠀⠀⠁⠀⠀⢀⣠⣴⣾⣿⣿⢇⠀⠀⠀⠀⠀⢰⣿⣿⣿⣿⣿⣿⣿⣿⣿⣿⣿⣿⣿⣿⣿⣿⣿⣿⣿⣿⣿⣿⠀⠀⠀⠀⠀⠀⠀⠀⠀⠀⠀⠀</a:t>
            </a:r>
            <a:br/>
            <a:r>
              <a:t>⠀⠀⠀⠀⠀⠀⠀⠀⠀⠀⠀⠁⠀⠀⠀⠀⠀⠀⠀⠀⠀⠀⠀⠀⠀⠀⠀⠀⠀⠀⠀⠀⠀⢰⣿⣿⣿⢟⠋⠁⠀⠀⠀⠀⢀⣴⣿⣿⣿⣿⣿⣿⣿⣿⣿⣿⣿⣿⣿⣿⣿⣿⣿⣿⣿⣿⣿⣿⣿⠀⠀⠀⠀⠀⠀⠀⠀⠀⠀⠀⠀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⠀⠀⠀⠀⠀⠀⠀⠀⠀⠀⠀⠀⠀⠀⠀⠀⠀⠀⠀⠀⠀⠀⠀⠀⠀⠀⠀⠀⠀⠀⠀⠀⠀⠀⠀⠀⠀⠀⠀⠀⠀⠀⠀⢀⣼⣿⣿⣿⣿⣿⣿⣿⣿⣿⣿⣿⣿⣿⣿⣿⣿⣿⣿⣿⣿⣿⣿⣿⣿⠀⠀⠀⠀⠀⠀⠀⠀⠀⠀⠀⠀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⠀⠀⠀⠀⠀⠀⠀⠀⠀⠀⠀⠀⠀⠀⠀⠀⠀⠀⠀⠀⠀⠀⠀⠀⠀⠀⠀⠀⠀⠀⠀⠀⠀⠀⠀⠀⠀⠀⠀⠀⠀⠀⢄⣾⣿⣿⣿⣿⣿⣿⣿⣿⣿⣿⣿⣿⣿⣿⣿⣿⣿⣿⣿⣿⣿⣿⣿⣿⣿⠀⠀⠀⠀⠀⠀⠀⠀⠀⠀⠀⠀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⠀⠀⠀⠀⠀⠀⠀⠀⠀⠀⠀⠀⠀⠀⠀⠀⠀⠀⠀⠀⠀⠀⠀⠀⠀⠀⠀⠀⠀⠀⠀⠀⠀⠀⠀⠀⠀⠀⠀⢀⣠⣵⣿⣿⣿⣿⣿⣿⣿⣿⣿⣿⣿⣿⣿⣿⣿⣿⣿⣿⣿⣿⣿⣿⣿⣿⣿⣿⣿⠀⠀⠀⠀⠀⠀⠀⠀⠀⠀⠀⠀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⠀⠀⠀⠀⠀⠀⠀⠀⠀⠀⠀⠀⠀⠀⠀⠀⠀⠀⠀⠀⠀⠀⠀⠀⠀⠀⠀⠀⠀⠀⠀⠀⠀⠀⠀⢀⣰⣴⣷⣿⣿⣿⣿⣿⣿⣿⣿⣿⣿⣿⣿⣿⣿⣿⣿⣿⣿⣿⣿⣿⣿⣿⣿⣿⣿⣿⣿⣿⣿⠀⠀⠀⠀⠀⠀⠀⠀⠀⠀⠀⠀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⠀⠀⠀⠀⠀⠀⠀⠀⠀⠀⠀⠀⠀⠀⠀⠀⠀⠀⠀⠀⠀⠀⠀⠀⠀⠀⠀⠀⠀⠀⠀⢀⣠⣴⣾⣿⣿⣿⣿⣿⣿⣿⣿⣿⣿⣿⣿⣿⣿⣿⣿⣿⣿⣿⣿⣿⣿⣿⣿⣿⣿⣿⣿⣿⣿⣿⣿⣿⣿⠀⠀⠀⠀⠀⠀⠀⠀⠀⠀⠀⠀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⠀⠀⠀⠀⠀⠀⠀⠀⠀⠀⠀⠀⠀⠀⠀⠀⠀⠀⠀⠀⠀⠀⠀⠀⠀⠀⠀⢀⣠⣴⣾⣿⣿⣿⣿⣿⣿⣿⣿⣿⣿⣿⣿⣿⣿⣿⣿⣿⣿⣿⣿⣿⣿⣿⣿⣿⣿⣿⣿⣿⣿⣿⣿⣿⣿⣿⣿⣿⣿⠀⠀⠀⠀⠀⠀⠀⠀⠀⠀⠀⠀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⠀⠀⠀⠀⠀⠀⠀⠀⠀⠀⠀⠀⠀⠀⠀⠀⠀⠀⠀⠀⠀⠀⠀⠀⠀⢄⣴⣿⣿⣿⣿⣿⣿⣿⣿⣿⣿⣿⣿⣿⣿⣿⣿⣿⣿⣿⣿⣿⣿⣿⣿⣿⣿⣿⣿⣿⣿⣿⣿⣿⣿⣿⣿⣿⣿⣿⣿⣿⣿⠀⠀⠀⠀⠀⠀⠀⠀⠀⠀⠀⠀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⠀⠀⠀⠀⠀⠀⠀⠀⠀⠀⠀⠀⠀⠀⠀⠀⠀⠀⠀⠀⠀⠀⠀⢄⣵⣿⣿⣿⣿⣿⣿⣿⣿⣿⣿⣿⣿⣿⣿⣿⣿⣿⣿⣿⣿⣿⣿⣿⣿⣿⣿⣿⣿⣿⣿⣿⣿⣿⣿⣿⣿⣿⣿⣿⣿⣿⣿⣿⣿⠀⠀⠀⠀⠀⠀⠀⠀⠀⠀⠀⠀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⠀⠀⠀⠀⠀⠀⠀⠀⠀⠀⠀⠀⠀⠀⠀⠀⠀⠀⠀⢀⣰⣶⣾⣿⣿⣿⣿⣿⣿⣿⣿⣿⣿⣿⣿⣿⣿⣿⣿⣿⣿⣿⣿⣿⣿⣿⣿⣿⣿⣿⣿⣿⣿⣿⣿⣿⣿⣿⣿⣿⣿⣿⣿⣿⣿⣿⣿⣿⣿⠀⠀⠀⠀⠀⠀⠀⠀⠀⠀⠀⠀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⠀⠀⠀⠀⠀⠀⠀⠀⠀⠀⠀⠀⠀⠀⠀⠀⢠⣴⣿⣿⣿⣿⣿⣿⣿⣿⣿⣿⣿⣿⣿⣿⣿⣿⣿⣿⣿⣿⣿⣿⣿⣿⣿⣿⣿⣿⣿⣿⣿⣿⣿⣿⣿⣿⣿⣿⣿⣿⣿⣿⣿⣿⣿⣿⣿⣿⣿⣿⣿⠀⠀⠀⠀⠀⠀⠀⠀⠀⠀⠀⠀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⠀⠀⠀⠀⠀⠀⠀⠀⠀⠀⠀⠀⠀⠀⠀⠐⠛⠛⠛⠛⠛⠛⠛⠛⠛⠛⠛⠛⠛⠛⠛⠛⠛⠛⠛⠛⠛⠛⠛⠛⠛⠛⠛⠛⠛⠛⠛⠛⠛⠛⠛⠛⠛⠛⠛⠛⠛⠛⠛⠛⠛⠛⠛⠛⠛⠛⠛⠛⠛⠀⠀⠀⠀⠀⠀⠀⠀⠀⠀⠀⠀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⠀⠀⠀⠀⠀⠀⠀⠀⠀⠀⠀⣿⣿⣿⣿⣿⣿⣿⣿⣿⣿⣿⣿⣿⣿⣿⣿⣿⣿⣿⣿⣿⣿⣿⣿⣿⣿⣿⣿⣿⣿⣿⢟⢟⢹⣽⣿⣿⣿⣿⣿⣿⣿⣿⣿⣿⣿⣿⣿⣿⣿⣿⣿⣿⣿⣿⣿⣿⣿⠀⠀⠀⠀⠀⠀⠀⠀⠀⠀⠀⠀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⠀⠀⠀⠀⠀⠀⠀⠀⠀⠀⠀⣿⣿⣿⣿⣿⣿⣿⣿⣿⣿⣿⣿⣿⣿⣿⣿⣿⣿⣿⣿⣿⣿⣿⣿⣿⣿⣿⣿⣿⣿⢇⠔⠐⠜⢿⣿⣿⣿⣿⣿⣿⣿⣿⣿⣿⣿⣿⣿⣿⣿⣿⣿⣿⣿⣿⣿⣿⣿⠀⠀⠀⠀⠀⠀⠀⠀⠀⠀⠀⠀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⠀⠀⠀⠀⠀⠀⠀⠀⠀⠀⠀⣿⣿⣿⣿⣿⣿⣿⣿⣿⣿⣿⣿⣿⣿⣿⣿⣿⣿⣿⣿⣿⣿⣿⣿⡿⢿⠟⠛⠙⠁⠀⠀⠀⠀⢸⣿⣿⣿⣿⣿⣿⣿⣿⣿⣿⣿⣿⣿⣿⣿⣿⣿⣿⣿⣿⣿⣿⣿⠀⠀⠀⠀⠀⠀⠀⠀⠀⠀⠀⠀</a:t>
            </a:r>
            <a:br/>
            <a:r>
              <a:t>⠀⠀⠀⠀⠀⠀⠀⠀⠀⠀⠀⣿⣿⣿⣿⣿⣿⣿⣿⣿⣿⣿⣿⣿⣿⣿⣿⣿⢿⠟⠛⠙⠉⠁⠀⠀⣀⡠⠴⠗⠃⠀⠀⠀⠑⢿⣿⣿⣿⣿⣿⣿⣿⣿⣿⣿⣿⣿⣿⣿⣿⣿⣿⣿⣿⣿⣿⣿⣿⠀⠀⠀⠀⠀⠀⠀⠀⠀⠀⠀⠀</a:t>
            </a:r>
            <a:br/>
            <a:r>
              <a:t>⠀⠀⠀⠀⠀⠀⠀⠀⠀⠀⠀⣿⣿⣿⣿⣿⣿⣿⣿⣿⣿⣿⣿⢿⢟⢋⠅⠀⠀⠀⠀⢀⣠⣴⣷⢟⠁⠀⠀⠀⠀⠀⠀⠀⠀⠑⠑⢟⣿⣿⣿⣿⣿⣿⣿⣿⣿⣿⣿⣿⣿⣿⣿⣿⣿⣿⣿⣿⣿⠀⠀⠀⠀⠀⠀⠀⠀⠀⠀⠀⠀</a:t>
            </a:r>
            <a:br/>
            <a:r>
              <a:t>⠀⠀⠀⠀⠀⠀⠀⠀⠀⠀⠀⣿⣿⣿⣿⣿⣿⣿⣿⡿⠟⠋⠁⠀⠀⠐⣐⣰⣴⣶⣾⡿⢋⠉⠁⠀⠀⠀⠀⠀⠀⠀⠀⠀⠀⠀⢀⣵⣿⣿⣿⣿⣿⣿⣿⣿⣿⣿⣿⣿⣿⣿⣿⣿⣿⣿⣿⣿⣿⠀⠀⠀⠀⠀⠀⠀⠀⠀⠀⠀⠀</a:t>
            </a:r>
            <a:br/>
            <a:r>
              <a:t>⠀⠀⠀⠀⠀⠀⠀⠀⠀⠀⠀⣿⣿⣿⣿⣿⢟⠋⠅⠀⠀⠀⠀⠀⢄⣾⣿⣿⣿⣿⡿⠇⠀⠀⢀⠀⠀⠀⠀⠀⠀⠀⠀⠀⠀⠀⢕⣿⣿⣿⣿⣿⣿⣿⣿⣿⣿⣿⣿⣿⣿⣿⣿⣿⣿⣿⣿⣿⣿⠀⠀⠀⠀⠀⠀⠀⠀⠀⠀⠀⠀</a:t>
            </a:r>
            <a:br/>
            <a:r>
              <a:t>⠀⠀⠀⠀⠀⠀⠀⠀⠀⠀⠀⣿⣿⡿⠟⠁⠀⠀⠀⠀⠀⠀⠀⢴⣿⣿⣿⣿⡿⠏⠁⠄⠄⠐⠀⠀⠀⠀⣀⣀⡀⠀⠀⠀⠀⠀⢕⣿⣿⣿⣿⣿⣿⣿⣿⣿⣿⣿⣿⣿⣿⣿⣿⣿⣿⣿⣿⣿⣿⠀⠀⠀⠀⠀⠀⠀⠀⠀⠀⠀⠀</a:t>
            </a:r>
            <a:br/>
            <a:r>
              <a:t>⠀⠀⠀⠀⠀⠀⠀⠀⠀⠀⠀⣿⠏⠁⠀⠀⠀⠀⠀⠀⠀⠀⠀⠑⠙⠟⠋⠁⠀⠀⠀⠁⠀⠀⢀⣠⣴⣾⣿⣿⡇⠀⠀⠀⠀⠀⢱⣿⣿⣿⣿⣿⣿⣿⣿⣿⣿⣿⣿⣿⣿⣿⣿⣿⣿⣿⣿⣿⣿⠀⠀⠀⠀⠀⠀⠀⠀⠀⠀⠀⠀</a:t>
            </a:r>
            <a:br/>
            <a:r>
              <a:t>⠀⠀⠀⠀⠀⠀⠀⠀⠀⠀⠀⠁⠀⠀⠀⠀⠀⠀⠀⠀⠀⠀⠀⠀⠀⠀⠀⠀⠀⠀⠀⠀⠀⢰⣿⣿⣿⡿⠏⠁⠀⠀⠀⠀⢄⣵⣿⣿⣿⣿⣿⣿⣿⣿⣿⣿⣿⣿⣿⣿⣿⣿⣿⣿⣿⣿⣿⣿⣿⠀⠀⠀⠀⠀⠀⠀⠀⠀⠀⠀⠀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⠀⠀⠀⠀⠀⠀⠀⠀⠀⠀⠀⠀⠀⠀⠀⠀⠀⠀⠀⠀⠀⠀⠀⠀⠀⠀⠀⠀⠀⠀⠀⠀⠀⠀⠁⠁⠁⠀⠀⠀⠀⠀⠀⢀⣾⣿⣿⣿⣿⣿⣿⣿⣿⣿⣿⣿⣿⣿⣿⣿⣿⣿⣿⣿⣿⣿⣿⣿⣿⠀⠀⠀⠀⠀⠀⠀⠀⠀⠀⠀⠀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⠀⠀⠀⠀⠀⠀⠀⠀⠀⠀⠀⠀⠀⠀⠀⠀⠀⠀⠀⠀⠀⠀⠀⠀⠀⠀⠀⠀⠀⠀⠀⠀⠀⠀⠀⠀⠀⠀⠀⠀⠀⠀⢄⣾⣿⣿⣿⣿⣿⣿⣿⣿⣿⣿⣿⣿⣿⣿⣿⣿⣿⣿⣿⣿⣿⣿⣿⣿⣿⠀⠀⠀⠀⠀⠀⠀⠀⠀⠀⠀⠀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⠀⠀⠀⠀⠀⠀⠀⠀⠀⠀⠀⠀⠀⠀⠀⠀⠀⠀⠀⠀⠀⠀⠀⠀⠀⠀⠀⠀⠀⠀⠀⠀⠀⠀⠀⠀⠀⠀⠀⢀⣠⣷⣿⣿⣿⣿⣿⣿⣿⣿⣿⣿⣿⣿⣿⣿⣿⣿⣿⣿⣿⣿⣿⣿⣿⣿⣿⣿⣿⠀⠀⠀⠀⠀⠀⠀⠀⠀⠀⠀⠀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⠀⠀⠀⠀⠀⠀⠀⠀⠀⠀⠀⠀⠀⠀⠀⠀⠀⠀⠀⠀⠀⠀⠀⠀⠀⠀⠀⠀⠀⠀⠀⠀⠀⠀⠀⢀⣠⣴⣶⣿⣿⣿⣿⣿⣿⣿⣿⣿⣿⣿⣿⣿⣿⣿⣿⣿⣿⣿⣿⣿⣿⣿⣿⣿⣿⣿⣿⣿⣿⠀⠀⠀⠀⠀⠀⠀⠀⠀⠀⠀⠀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⠀⠀⠀⠀⠀⠀⠀⠀⠀⠀⠀⠀⠀⠀⠀⠀⠀⠀⠀⠀⠀⠀⠀⠀⠀⠀⠀⠀⠀⠀⠀⢀⣠⣴⣾⣿⣿⣿⣿⣿⣿⣿⣿⣿⣿⣿⣿⣿⣿⣿⣿⣿⣿⣿⣿⣿⣿⣿⣿⣿⣿⣿⣿⣿⣿⣿⣿⣿⣿⠀⠀⠀⠀⠀⠀⠀⠀⠀⠀⠀⠀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⠀⠀⠀⠀⠀⠀⠀⠀⠀⠀⠀⠀⠀⠀⠀⠀⠀⠀⠀⠀⠀⠀⠀⠀⠀⠀⠀⠀⣄⣴⣾⣿⣿⣿⣿⣿⣿⣿⣿⣿⣿⣿⣿⣿⣿⣿⣿⣿⣿⣿⣿⣿⣿⣿⣿⣿⣿⣿⣿⣿⣿⣿⣿⣿⣿⣿⣿⣿⣿⠀⠀⠀⠀⠀⠀⠀⠀⠀⠀⠀⠀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⠀⠀⠀⠀⠀⠀⠀⠀⠀⠀⠀⠀⠀⠀⠀⠀⠀⠀⠀⠀⠀⠀⠀⠀⠀⢄⣴⣾⣿⣿⣿⣿⣿⣿⣿⣿⣿⣿⣿⣿⣿⣿⣿⣿⣿⣿⣿⣿⣿⣿⣿⣿⣿⣿⣿⣿⣿⣿⣿⣿⣿⣿⣿⣿⣿⣿⣿⣿⣿⠀⠀⠀⠀⠀⠀⠀⠀⠀⠀⠀⠀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⠀⠀⠀⠀⠀⠀⠀⠀⠀⠀⠀⠀⠀⠀⠀⠀⠀⠀⠀⠀⠀⠀⠀⢄⣷⣿⣿⣿⣿⣿⣿⣿⣿⣿⣿⣿⣿⣿⣿⣿⣿⣿⣿⣿⣿⣿⣿⣿⣿⣿⣿⣿⣿⣿⣿⣿⣿⣿⣿⣿⣿⣿⣿⣿⣿⣿⣿⣿⣿⠀⠀⠀⠀⠀⠀⠀⠀⠀⠀⠀⠀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⠀⠀⠀⠀⠀⠀⠀⠀⠀⠀⠀⠀⠀⠀⠀⠀⠀⠀⠀⢀⣠⣴⣾⣿⣿⣿⣿⣿⣿⣿⣿⣿⣿⣿⣿⣿⣿⣿⣿⣿⣿⣿⣿⣿⣿⣿⣿⣿⣿⣿⣿⣿⣿⣿⣿⣿⣿⣿⣿⣿⣿⣿⣿⣿⣿⣿⣿⣿⣿⠀⠀⠀⠀⠀⠀⠀⠀⠀⠀⠀⠀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⠀⠀⠀⠀⠀⠀⠀⠀⠀⠀⠀⠀⠀⠀⠀⠀⠀⠀⢄⣼⣿⣿⣿⣿⣿⣿⣿⣿⣿⣿⣿⣿⣿⣿⣿⣿⣿⣿⣿⣿⣿⣿⣿⣿⣿⣿⣿⣿⣿⣿⣿⣿⣿⣿⣿⣿⣿⣿⣿⣿⣿⣿⣿⣿⣿⣿⣿⣿⣿⠀⠀⠀⠀⠀⠀⠀⠀⠀⠀⠀⠀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⠀⠀⠀⠀⠀⠀⠀⠀⠀⠀⠀⠀⠀⠀⠀⠄⣠⣴⣿⣿⣿⣿⣿⣿⣿⣿⣿⣿⣿⣿⣿⣿⣿⣿⣿⣿⣿⣿⣿⣿⣿⣿⣿⣿⣿⣿⣿⣿⣿⣿⣿⣿⣿⣿⣿⣿⣿⣿⣿⣿⣿⣿⣿⣿⣿⣿⣿⣿⣿⠀⠀⠀⠀⠀⠀⠀⠀⠀⠀⠀⠀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⠀⠀⠀⠀⠀⠀⠀⠀⠀⠀⠀⠀⠀⠀⠐⠚⠛⠛⠛⠛⠛⠛⠛⠛⠛⠛⠛⠛⠛⠛⠛⠛⠛⠛⠛⠛⠛⠛⠛⠛⠛⠛⠛⠛⠛⠛⠛⠛⠛⠛⠛⠛⠛⠛⠛⠛⠛⠛⠛⠛⠛⠛⠛⠛⠛⠛⠛⠛⠛⠀⠀⠀⠀⠀⠀⠀⠀⠀⠀⠀⠀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⠀⠀⠀⠀⠀⠀⠀⠀⠀⠀⠀⣿⣿⣿⣿⣿⣿⣿⣿⣿⣿⣿⣿⣿⣿⣿⣿⣿⣿⣿⣿⣿⣿⣿⣿⣿⣿⣿⣿⣿⣿⢿⢟⣻⣿⣿⣿⣿⣿⣿⣿⣿⣿⣿⣿⣿⣿⣿⣿⣿⣿⣿⣿⣿⣿⣿⣿⣿⣿⠀⠀⠀⠀⠀⠀⠀⠀⠀⠀⠀⠀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⠀⠀⠀⠀⠀⠀⠀⠀⠀⠀⠀⣿⣿⣿⣿⣿⣿⣿⣿⣿⣿⣿⣿⣿⣿⣿⣿⣿⣿⣿⣿⣿⣿⣿⣿⣿⣿⣿⣿⢏⠑⠕⠝⢿⣿⣿⣿⣿⣿⣿⣿⣿⣿⣿⣿⣿⣿⣿⣿⣿⣿⣿⣿⣿⣿⣿⣿⣿⣿⠀⠀⠀⠀⠀⠀⠀⠀⠀⠀⠀⠀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⠀⠀⠀⠀⠀⠀⠀⠀⠀⠀⠀⣿⣿⣿⣿⣿⣿⣿⣿⣿⣿⣿⣿⣿⣿⣿⣿⣿⣿⣿⣿⣿⣿⣿⢿⠿⠟⠋⠑⠀⠀⠀⠀⢕⣿⣿⣿⣿⣿⣿⣿⣿⣿⣿⣿⣿⣿⣿⣿⣿⣿⣿⣿⣿⣿⣿⣿⣿⣿⠀⠀⠀⠀⠀⠀⠀⠀⠀⠀⠀⠀</a:t>
            </a:r>
            <a:br/>
            <a:r>
              <a:t>⠀⠀⠀⠀⠀⠀⠀⠀⠀⠀⠀⣿⣿⣿⣿⣿⣿⣿⣿⣿⣿⣿⣿⣿⣿⣿⣿⢿⠟⠛⠋⠉⠁⠀⢀⣄⣤⣴⡷⠁⠈⠁⠀⠱⢿⣿⣿⣿⣿⣿⣿⣿⣿⣿⣿⣿⣿⣿⣿⣿⣿⣿⣿⣿⣿⣿⣿⣿⣿⠀⠀⠀⠀⠀⠀⠀⠀⠀⠀⠀⠀</a:t>
            </a:r>
            <a:br/>
            <a:r>
              <a:t>⠀⠀⠀⠀⠀⠀⠀⠀⠀⠀⠀⣿⣿⣿⣿⣿⣿⣿⣿⣿⣿⡿⠿⠟⠏⢁⠀⠀⠀⢀⣄⣴⣶⣾⣿⡟⠙⠁⠀⠀⠀⠀⠀⠀⠀⠑⠙⢻⣿⣿⣿⣿⣿⣿⣿⣿⣿⣿⣿⣿⣿⣿⣿⣿⣿⣿⣿⣿⣿⠀⠀⠀⠀⠀⠀⠀⠀⠀⠀⠀⠀</a:t>
            </a:r>
            <a:br/>
            <a:r>
              <a:t>⠀⠀⠀⠀⠀⠀⠀⠀⠀⠀⠀⣿⣿⣿⣿⣿⣿⣿⡿⠟⠁⠀⠀⠀⠁⣐⣰⣴⣷⣿⣿⣿⢟⠋⠙⠀⢀⠀⠀⠀⠀⠀⠀⠀⠀⠀⢀⣰⣿⣿⣿⣿⣿⣿⣿⣿⣿⣿⣿⣿⣿⣿⣿⣿⣿⣿⣿⣿⣿⠀⠀⠀⠀⠀⠀⠀⠀⠀⠀⠀⠀</a:t>
            </a:r>
            <a:br/>
            <a:r>
              <a:t>⠀⠀⠀⠀⠀⠀⠀⠀⠀⠀⠀⣿⣿⣿⣿⠟⠙⠁⠄⠀⠀⠀⠀⢱⣿⣿⣿⣿⣿⣿⣿⢇⠀⢁⠀⠀⠀⠀⠀⠀⠀⠀⠀⠀⠀⢔⣾⣿⣿⣿⣿⣿⣿⣿⣿⣿⣿⣿⣿⣿⣿⣿⣿⣿⣿⣿⣿⣿⣿⠀⠀⠀⠀⠀⠀⠀⠀⠀⠀⠀⠀</a:t>
            </a:r>
            <a:br/>
            <a:r>
              <a:t>⠀⠀⠀⠀⠀⠀⠀⠀⠀⠀⠀⣿⣿⠟⠑⠀⠀⠀⠀⠀⠀⠀⢱⣿⣿⣿⣿⣿⡿⠟⠑⠄⠀⠀⠀⠄⠀⠀⠀⠀⠀⠀⠀⠀⠀⠁⣿⣿⣿⣿⣿⣿⣿⣿⣿⣿⣿⣿⣿⣿⣿⣿⣿⣿⣿⣿⣿⣿⣿⠀⠀⠀⠀⠀⠀⠀⠀⠀⠀⠀⠀</a:t>
            </a:r>
            <a:br/>
            <a:r>
              <a:t>⠀⠀⠀⠀⠀⠀⠀⠀⠀⠀⠀⢟⠁⠀⠀⠀⠀⠀⠀⠀⠀⠀⠁⠝⠿⢿⠟⠋⠁⠀⠀⠁⠀⠀⠀⢄⣴⣶⣿⡇⠀⠀⠀⠀⠀⢀⣿⣿⣿⣿⣿⣿⣿⣿⣿⣿⣿⣿⣿⣿⣿⣿⣿⣿⣿⣿⣿⣿⣿⠀⠀⠀⠀⠀⠀⠀⠀⠀⠀⠀⠀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⠀⠀⠀⠀⠀⠀⠀⠀⠀⠀⠀⠀⠀⠀⠀⠀⠀⠀⠀⠀⠀⠀⠀⠀⠀⠀⠀⠀⠀⠀⠀⠀⠀⢠⣵⣿⣿⡿⠟⠁⠀⠀⠀⠀⢄⣼⣿⣿⣿⣿⣿⣿⣿⣿⣿⣿⣿⣿⣿⣿⣿⣿⣿⣿⣿⣿⣿⣿⣿⠀⠀⠀⠀⠀⠀⠀⠀⠀⠀⠀⠀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⠀⠀⠀⠀⠀⠀⠀⠀⠀⠀⠀⠀⠀⠀⠀⠀⠀⠀⠀⠀⠀⠀⠀⠀⠀⠀⠀⠀⠀⠀⠀⠀⠀⠈⠙⠙⠉⠀⠀⠀⠀⠀⠀⢀⣾⣿⣿⣿⣿⣿⣿⣿⣿⣿⣿⣿⣿⣿⣿⣿⣿⣿⣿⣿⣿⣿⣿⣿⣿⠀⠀⠀⠀⠀⠀⠀⠀⠀⠀⠀⠀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⠀⠀⠀⠀⠀⠀⠀⠀⠀⠀⠀⠀⠀⠀⠀⠀⠀⠀⠀⠀⠀⠀⠀⠀⠀⠀⠀⠀⠀⠀⠀⠀⠀⠀⠀⠀⠀⠀⠀⠀⠀⠀⢄⣾⣿⣿⣿⣿⣿⣿⣿⣿⣿⣿⣿⣿⣿⣿⣿⣿⣿⣿⣿⣿⣿⣿⣿⣿⣿⠀⠀⠀⠀⠀⠀⠀⠀⠀⠀⠀⠀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⠀⠀⠀⠀⠀⠀⠀⠀⠀⠀⠀⠀⠀⠀⠀⠀⠀⠀⠀⠀⠀⠀⠀⠀⠀⠀⠀⠀⠀⠀⠀⠀⠀⠀⠀⠀⠀⠀⠀⠀⢀⣰⣾⣿⣿⣿⣿⣿⣿⣿⣿⣿⣿⣿⣿⣿⣿⣿⣿⣿⣿⣿⣿⣿⣿⣿⣿⣿⣿⠀⠀⠀⠀⠀⠀⠀⠀⠀⠀⠀⠀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⠀⠀⠀⠀⠀⠀⠀⠀⠀⠀⠀⠀⠀⠀⠀⠀⠀⠀⠀⠀⠀⠀⠀⠀⠀⠀⠀⠀⠀⠀⠀⠀⠀⠀⠀⠀⢐⣀⣠⣵⣿⣿⣿⣿⣿⣿⣿⣿⣿⣿⣿⣿⣿⣿⣿⣿⣿⣿⣿⣿⣿⣿⣿⣿⣿⣿⣿⣿⣿⠀⠀⠀⠀⠀⠀⠀⠀⠀⠀⠀⠀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⠀⠀⠀⠀⠀⠀⠀⠀⠀⠀⠀⠀⠀⠀⠀⠀⠀⠀⠀⠀⠀⠀⠀⠀⠀⠀⠀⠀⠀⠀⠀⠀⢀⣄⣴⣾⣿⣿⣿⣿⣿⣿⣿⣿⣿⣿⣿⣿⣿⣿⣿⣿⣿⣿⣿⣿⣿⣿⣿⣿⣿⣿⣿⣿⣿⣿⣿⣿⣿⠀⠀⠀⠀⠀⠀⠀⠀⠀⠀⠀⠀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⠀⠀⠀⠀⠀⠀⠀⠀⠀⠀⠀⠀⠀⠀⠀⠀⠀⠀⠀⠀⠀⠀⠀⠀⠀⠀⠀⠀⢀⣠⣴⣾⣿⣿⣿⣿⣿⣿⣿⣿⣿⣿⣿⣿⣿⣿⣿⣿⣿⣿⣿⣿⣿⣿⣿⣿⣿⣿⣿⣿⣿⣿⣿⣿⣿⣿⣿⣿⣿⠀⠀⠀⠀⠀⠀⠀⠀⠀⠀⠀⠀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⠀⠀⠀⠀⠀⠀⠀⠀⠀⠀⠀⠀⠀⠀⠀⠀⠀⠀⠀⠀⠀⠀⠀⠀⠀⢀⣠⣶⣿⣿⣿⣿⣿⣿⣿⣿⣿⣿⣿⣿⣿⣿⣿⣿⣿⣿⣿⣿⣿⣿⣿⣿⣿⣿⣿⣿⣿⣿⣿⣿⣿⣿⣿⣿⣿⣿⣿⣿⣿⠀⠀⠀⠀⠀⠀⠀⠀⠀⠀⠀⠀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⠀⠀⠀⠀⠀⠀⠀⠀⠀⠀⠀⠀⠀⠀⠀⠀⠀⠀⠀⠀⠀⠀⠀⣠⣾⣿⣿⣿⣿⣿⣿⣿⣿⣿⣿⣿⣿⣿⣿⣿⣿⣿⣿⣿⣿⣿⣿⣿⣿⣿⣿⣿⣿⣿⣿⣿⣿⣿⣿⣿⣿⣿⣿⣿⣿⣿⣿⣿⣿⠀⠀⠀⠀⠀⠀⠀⠀⠀⠀⠀⠀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⠀⠀⠀⠀⠀⠀⠀⠀⠀⠀⠀⠀⠀⠀⠀⠀⠀⠀⠀⢀⣰⣶⣾⣿⣿⣿⣿⣿⣿⣿⣿⣿⣿⣿⣿⣿⣿⣿⣿⣿⣿⣿⣿⣿⣿⣿⣿⣿⣿⣿⣿⣿⣿⣿⣿⣿⣿⣿⣿⣿⣿⣿⣿⣿⣿⣿⣿⣿⣿⠀⠀⠀⠀⠀⠀⠀⠀⠀⠀⠀⠀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⠀⠀⠀⠀⠀⠀⠀⠀⠀⠀⠀⠀⠀⠀⠀⠀⠀⢀⣰⣿⣿⣿⣿⣿⣿⣿⣿⣿⣿⣿⣿⣿⣿⣿⣿⣿⣿⣿⣿⣿⣿⣿⣿⣿⣿⣿⣿⣿⣿⣿⣿⣿⣿⣿⣿⣿⣿⣿⣿⣿⣿⣿⣿⣿⣿⣿⣿⣿⣿⠀⠀⠀⠀⠀⠀⠀⠀⠀⠀⠀⠀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⠀⠀⠀⠀⠀⠀⠀⠀⠀⠀⠀⠀⠀⠀⠀⢄⣴⣿⣿⣿⣿⣿⣿⣿⣿⣿⣿⣿⣿⣿⣿⣿⣿⣿⣿⣿⣿⣿⣿⣿⣿⣿⣿⣿⣿⣿⣿⣿⣿⣿⣿⣿⣿⣿⣿⣿⣿⣿⣿⣿⣿⣿⣿⣿⣿⣿⣿⣿⣿⠀⠀⠀⠀⠀⠀⠀⠀⠀⠀⠀⠀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⠀⠀⠀⠀⠀⠀⠀⠀⠀⠀⠀⠀⠀⠐⠓⠛⠛⠛⠛⠛⠛⠛⠛⠛⠛⠛⠛⠛⠛⠛⠛⠛⠛⠛⠛⠛⠛⠛⠛⠛⠛⠛⠛⠛⠛⠛⠛⠛⠛⠛⠛⠛⠛⠛⠛⠛⠛⠛⠛⠛⠛⠛⠛⠛⠛⠛⠛⠛⠛⠀⠀⠀⠀⠀⠀⠀⠀⠀⠀⠀⠀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⠀⠀⠀⠀⠀⠀⠀⠀⠀⠀⠀⣿⣿⣿⣿⣿⣿⣿⣿⣿⣿⣿⣿⣿⣿⣿⣿⣿⣿⣿⣿⣿⣿⣿⣿⣿⣿⡿⠏⠁⠜⢿⣿⣿⣿⣿⣿⣿⣿⣿⣿⣿⣿⣿⣿⣿⣿⣿⣿⣿⣿⣿⣿⣿⣿⣿⣿⣿⣿⠀⠀⠀⠀⠀⠀⠀⠀⠀⠀⠀⠀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⠀⠀⠀⠀⠀⠀⠀⠀⠀⠀⠀⣿⣿⣿⣿⣿⣿⣿⣿⣿⣿⣿⣿⣿⣿⣿⣿⣿⣿⣿⣿⣿⣿⡿⠿⠟⠛⠁⠀⠀⠀⠑⢹⣿⣿⣿⣿⣿⣿⣿⣿⣿⣿⣿⣿⣿⣿⣿⣿⣿⣿⣿⣿⣿⣿⣿⣿⣿⣿⠀⠀⠀⠀⠀⠀⠀⠀⠀⠀⠀⠀</a:t>
            </a:r>
            <a:br/>
            <a:r>
              <a:t>⠀⠀⠀⠀⠀⠀⠀⠀⠀⠀⠀⣿⣿⣿⣿⣿⣿⣿⣿⣿⣿⣿⣿⣿⣿⣿⡿⠿⠟⠛⠙⠁⠁⢀⣀⣠⣴⡖⠓⠋⠁⠀⠸⠿⢿⣿⣿⣿⣿⣿⣿⣿⣿⣿⣿⣿⣿⣿⣿⣿⣿⣿⣿⣿⣿⣿⣿⣿⣿⠀⠀⠀⠀⠀⠀⠀⠀⠀⠀⠀⠀</a:t>
            </a:r>
            <a:br/>
            <a:r>
              <a:t>⠀⠀⠀⠀⠀⠀⠀⠀⠀⠀⠀⣿⣿⣿⣿⣿⣿⣿⣿⣿⣿⠿⠟⠛⠍⢁⠀⠀⠀⣀⣤⣴⣾⣿⣿⣿⠏⢁⠀⠀⠀⠀⠀⠀⠀⠐⠘⠝⢿⣿⣿⣿⣿⣿⣿⣿⣿⣿⣿⣿⣿⣿⣿⣿⣿⣿⣿⣿⣿⠀⠀⠀⠀⠀⠀⠀⠀⠀⠀⠀⠀</a:t>
            </a:r>
            <a:br/>
            <a:r>
              <a:t>⠀⠀⠀⠀⠀⠀⠀⠀⠀⠀⠀⣿⣿⣿⣿⣿⣿⡿⠟⠉⠀⠀⠀⠀⢁⣔⣴⣶⣿⣿⣿⣿⡿⠟⠙⢁⠀⠀⠀⠀⠀⠀⠀⠀⠀⠀⠀⢀⣵⣿⣿⣿⣿⣿⣿⣿⣿⣿⣿⣿⣿⣿⣿⣿⣿⣿⣿⣿⣿⠀⠀⠀⠀⠀⠀⠀⠀⠀⠀⠀⠀</a:t>
            </a:r>
            <a:br/>
            <a:r>
              <a:t>⠀⠀⠀⠀⠀⠀⠀⠀⠀⠀⠀⣿⣿⣿⠟⠋⠁⠀⠄⠀⠀⠀⢰⣾⣿⣿⣿⣿⣿⣿⣿⡿⠇⠀⢀⠀⠀⠀⠀⠀⠀⠀⠀⠀⢄⣴⣷⣿⣿⣿⣿⣿⣿⣿⣿⣿⣿⣿⣿⣿⣿⣿⣿⣿⣿⣿⣿⣿⣿⠀⠀⠀⠀⠀⠀⠀⠀⠀⠀⠀⠀</a:t>
            </a:r>
            <a:br/>
            <a:r>
              <a:t>⠀⠀⠀⠀⠀⠀⠀⠀⠀⠀⠀⣿⠏⠁⠀⠀⠀⠀⠀⠀⠀⠔⣾⣿⣿⣿⣿⣿⣿⢿⠏⠅⠄⠅⠀⠄⠀⠀⠀⠀⠀⠀⠀⠀⠑⢿⣿⣿⣿⣿⣿⣿⣿⣿⣿⣿⣿⣿⣿⣿⣿⣿⣿⣿⣿⣿⣿⣿⣿⠀⠀⠀⠀⠀⠀⠀⠀⠀⠀⠀⠀</a:t>
            </a:r>
            <a:br/>
            <a:r>
              <a:t>⠀⠀⠀⠀⠀⠀⠀⠀⠀⠀⠀⠑⠀⠀⠀⠀⠀⠀⠀⠀⠀⠀⠘⠟⠿⢿⠿⠟⠁⠀⠀⠁⠀⠀⠀⢀⣠⣴⣆⠀⠀⠀⠀⠀⠀⢸⣿⣿⣿⣿⣿⣿⣿⣿⣿⣿⣿⣿⣿⣿⣿⣿⣿⣿⣿⣿⣿⣿⣿⠀⠀⠀⠀⠀⠀⠀⠀⠀⠀⠀⠀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⠀⠀⠀⠀⠀⠀⠀⠀⠀⠀⠀⠀⠀⠀⠀⠀⠀⠀⠀⠀⠀⠀⠀⠀⠀⠀⠀⠀⠀⠀⠀⠀⠀⢀⣴⣾⣿⡿⠟⠑⠀⠀⠀⠀⢄⣾⣿⣿⣿⣿⣿⣿⣿⣿⣿⣿⣿⣿⣿⣿⣿⣿⣿⣿⣿⣿⣿⣿⣿⠀⠀⠀⠀⠀⠀⠀⠀⠀⠀⠀⠀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⠀⠀⠀⠀⠀⠀⠀⠀⠀⠀⠀⠀⠀⠀⠀⠀⠀⠀⠀⠀⠀⠀⠀⠀⠀⠀⠀⠀⠀⠀⠀⠀⠀⠈⠙⠛⠋⠁⠀⠀⠀⠀⠀⢔⣿⣿⣿⣿⣿⣿⣿⣿⣿⣿⣿⣿⣿⣿⣿⣿⣿⣿⣿⣿⣿⣿⣿⣿⣿⠀⠀⠀⠀⠀⠀⠀⠀⠀⠀⠀⠀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⠀⠀⠀⠀⠀⠀⠀⠀⠀⠀⠀⠀⠀⠀⠀⠀⠀⠀⠀⠀⠀⠀⠀⠀⠀⠀⠀⠀⠀⠀⠀⠀⠀⠀⠀⠀⠀⠀⠀⠀⠀⠀⢀⣼⣿⣿⣿⣿⣿⣿⣿⣿⣿⣿⣿⣿⣿⣿⣿⣿⣿⣿⣿⣿⣿⣿⣿⣿⣿⠀⠀⠀⠀⠀⠀⠀⠀⠀⠀⠀⠀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⠀⠀⠀⠀⠀⠀⠀⠀⠀⠀⠀⠀⠀⠀⠀⠀⠀⠀⠀⠀⠀⠀⠀⠀⠀⠀⠀⠀⠀⠀⠀⠀⠀⠀⠀⠀⠀⠀⠀⠀⠀⣰⣾⣿⣿⣿⣿⣿⣿⣿⣿⣿⣿⣿⣿⣿⣿⣿⣿⣿⣿⣿⣿⣿⣿⣿⣿⣿⣿⠀⠀⠀⠀⠀⠀⠀⠀⠀⠀⠀⠀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⠀⠀⠀⠀⠀⠀⠀⠀⠀⠀⠀⠀⠀⠀⠀⠀⠀⠀⠀⠀⠀⠀⠀⠀⠀⠀⠀⠀⠀⠀⠀⠀⠀⠀⠀⠀⠀⢀⣄⣴⣾⣿⣿⣿⣿⣿⣿⣿⣿⣿⣿⣿⣿⣿⣿⣿⣿⣿⣿⣿⣿⣿⣿⣿⣿⣿⣿⣿⣿⠀⠀⠀⠀⠀⠀⠀⠀⠀⠀⠀⠀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⠀⠀⠀⠀⠀⠀⠀⠀⠀⠀⠀⠀⠀⠀⠀⠀⠀⠀⠀⠀⠀⠀⠀⠀⠀⠀⠀⠀⠀⠀⠀⠀⢀⣀⣠⣷⣾⣿⣿⣿⣿⣿⣿⣿⣿⣿⣿⣿⣿⣿⣿⣿⣿⣿⣿⣿⣿⣿⣿⣿⣿⣿⣿⣿⣿⣿⣿⣿⣿⠀⠀⠀⠀⠀⠀⠀⠀⠀⠀⠀⠀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⠀⠀⠀⠀⠀⠀⠀⠀⠀⠀⠀⠀⠀⠀⠀⠀⠀⠀⠀⠀⠀⠀⠀⠀⠀⠀⠀⠀⢀⣄⣴⣷⣿⣿⣿⣿⣿⣿⣿⣿⣿⣿⣿⣿⣿⣿⣿⣿⣿⣿⣿⣿⣿⣿⣿⣿⣿⣿⣿⣿⣿⣿⣿⣿⣿⣿⣿⣿⣿⠀⠀⠀⠀⠀⠀⠀⠀⠀⠀⠀⠀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⠀⠀⠀⠀⠀⠀⠀⠀⠀⠀⠀⠀⠀⠀⠀⠀⠀⠀⠀⠀⠀⠀⠀⠀⠀⢀⣠⣴⣿⣿⣿⣿⣿⣿⣿⣿⣿⣿⣿⣿⣿⣿⣿⣿⣿⣿⣿⣿⣿⣿⣿⣿⣿⣿⣿⣿⣿⣿⣿⣿⣿⣿⣿⣿⣿⣿⣿⣿⣿⠀⠀⠀⠀⠀⠀⠀⠀⠀⠀⠀⠀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⠀⠀⠀⠀⠀⠀⠀⠀⠀⠀⠀⠀⠀⠀⠀⠀⠀⠀⠀⠀⠀⠀⢀⣴⣾⣿⣿⣿⣿⣿⣿⣿⣿⣿⣿⣿⣿⣿⣿⣿⣿⣿⣿⣿⣿⣿⣿⣿⣿⣿⣿⣿⣿⣿⣿⣿⣿⣿⣿⣿⣿⣿⣿⣿⣿⣿⣿⣿⣿⠀⠀⠀⠀⠀⠀⠀⠀⠀⠀⠀⠀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⠀⠀⠀⠀⠀⠀⠀⠀⠀⠀⠀⠀⠀⠀⠀⠀⠀⠀⠀⢀⣴⣷⣿⣿⣿⣿⣿⣿⣿⣿⣿⣿⣿⣿⣿⣿⣿⣿⣿⣿⣿⣿⣿⣿⣿⣿⣿⣿⣿⣿⣿⣿⣿⣿⣿⣿⣿⣿⣿⣿⣿⣿⣿⣿⣿⣿⣿⣿⣿⠀⠀⠀⠀⠀⠀⠀⠀⠀⠀⠀⠀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⠀⠀⠀⠀⠀⠀⠀⠀⠀⠀⠀⠀⠀⠀⠀⠀⠀⢀⣴⣿⣿⣿⣿⣿⣿⣿⣿⣿⣿⣿⣿⣿⣿⣿⣿⣿⣿⣿⣿⣿⣿⣿⣿⣿⣿⣿⣿⣿⣿⣿⣿⣿⣿⣿⣿⣿⣿⣿⣿⣿⣿⣿⣿⣿⣿⣿⣿⣿⣿⠀⠀⠀⠀⠀⠀⠀⠀⠀⠀⠀⠀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⠀⠀⠀⠀⠀⠀⠀⠀⠀⠀⠀⠀⠀⠀⠀⢄⣷⣿⣿⣿⣿⣿⣿⣿⣿⣿⣿⣿⣿⣿⣿⣿⣿⣿⣿⣿⣿⣿⣿⣿⣿⣿⣿⣿⣿⣿⣿⣿⣿⣿⣿⣿⣿⣿⣿⣿⣿⣿⣿⣿⣿⣿⣿⣿⣿⣿⣿⣿⣿⠀⠀⠀⠀⠀⠀⠀⠀⠀⠀⠀⠀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⠀⠀⠀⠀⠀⠀⠀⠀⠀⠀⠀⠀⠀⠐⠚⠛⠛⠛⠛⠛⠛⠛⠛⠛⠛⠛⠛⠛⠛⠛⠛⠛⠛⠛⠛⠛⠛⠛⠛⠛⠛⠛⠛⠛⠛⠛⠛⠛⠛⠛⠛⠛⠛⠛⠛⠛⠛⠛⠛⠛⠛⠛⠛⠛⠛⠛⠛⠛⠛⠀⠀⠀⠀⠀⠀⠀⠀⠀⠀⠀⠀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⠀⠀⠀⠀⠀⠀⠀⠀⠀⠀⠀⣿⣿⣿⣿⣿⣿⣿⣿⣿⣿⣿⣿⣿⣿⣿⣿⣿⣿⣿⣿⣿⣿⣿⣿⣿⢟⠑⢕⣾⣿⣿⣿⣿⣿⣿⣿⣿⣿⣿⣿⣿⣿⣿⣿⣿⣿⣿⣿⣿⣿⣿⣿⣿⣿⣿⣿⣿⣿⠀⠀⠀⠀⠀⠀⠀⠀⠀⠀⠀⠀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⠀⠀⠀⠀⠀⠀⠀⠀⠀⠀⠀⣿⣿⣿⣿⣿⣿⣿⣿⣿⣿⣿⣿⣿⣿⣿⣿⣿⣿⣿⣿⣿⣿⢿⠟⠋⠁⠀⠀⠘⢻⣿⣿⣿⣿⣿⣿⣿⣿⣿⣿⣿⣿⣿⣿⣿⣿⣿⣿⣿⣿⣿⣿⣿⣿⣿⣿⣿⣿⠀⠀⠀⠀⠀⠀⠀⠀⠀⠀⠀⠀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⠀⠀⠀⠀⠀⠀⠀⠀⠀⠀⠀⣿⣿⣿⣿⣿⣿⣿⣿⣿⣿⣿⣿⣿⣿⣿⢿⠟⠛⠋⠙⠁⢀⣀⣠⡴⢶⢶⠇⠀⢕⢿⠿⠿⠿⢿⢿⣿⣿⣿⣿⣿⣿⣿⣿⣿⣿⣿⣿⣿⣿⣿⣿⣿⣿⣿⣿⣿⣿⠀⠀⠀⠀⠀⠀⠀⠀⠀⠀⠀⠀</a:t>
            </a:r>
            <a:br/>
            <a:r>
              <a:t>⠀⠀⠀⠀⠀⠀⠀⠀⠀⠀⠀⣿⣿⣿⣿⣿⣿⣿⣿⣿⡿⠿⠟⠋⠍⢁⠀⠀⢀⣠⣴⣾⣿⣿⣿⣇⡀⠀⠀⠀⠀⠀⠀⠀⠀⠀⠀⠁⠝⢿⣿⣿⣿⣿⣿⣿⣿⣿⣿⣿⣿⣿⣿⣿⣿⣿⣿⣿⣿⠀⠀⠀⠀⠀⠀⠀⠀⠀⠀⠀⠀</a:t>
            </a:r>
            <a:br/>
            <a:r>
              <a:t>⠀⠀⠀⠀⠀⠀⠀⠀⠀⠀⠀⣿⣿⣿⣿⣿⢿⠛⠙⠁⠀⠀⠀⠀⢁⣰⣴⣾⣿⣿⣿⣿⣿⡿⠏⠙⠁⠀⠀⠀⠀⠀⠀⠀⠀⠀⠀⠀⢀⣱⣿⣿⣿⣿⣿⣿⣿⣿⣿⣿⣿⣿⣿⣿⣿⣿⣿⣿⣿⠀⠀⠀⠀⠀⠀⠀⠀⠀⠀⠀⠀</a:t>
            </a:r>
            <a:br/>
            <a:r>
              <a:t>⠀⠀⠀⠀⠀⠀⠀⠀⠀⠀⠀⣿⡿⠿⠟⠑⠀⠀⠀⠀⠀⢰⣶⣿⣿⣿⣿⣿⣿⣿⣿⣿⡿⢇⢀⠀⠀⠀⠀⠀⠀⠀⠀⠀⢀⣄⣴⣷⣿⣿⣿⣿⣿⣿⣿⣿⣿⣿⣿⣿⣿⣿⣿⣿⣿⣿⣿⣿⣿⠀⠀⠀⠀⠀⠀⠀⠀⠀⠀⠀⠀</a:t>
            </a:r>
            <a:br/>
            <a:r>
              <a:t>⠀⠀⠀⠀⠀⠀⠀⠀⠀⠀⠀⠉⠀⠀⠀⠀⠀⠀⠀⠀⠀⠸⣿⣿⣿⣿⣿⣿⣿⣿⢟⠏⠅⠀⠐⠀⠀⠀⠀⠀⠀⠀⠀⢱⣿⣿⣿⣿⣿⣿⣿⣿⣿⣿⣿⣿⣿⣿⣿⣿⣿⣿⣿⣿⣿⣿⣿⣿⣿⠀⠀⠀⠀⠀⠀⠀⠀⠀⠀⠀⠀</a:t>
            </a:r>
            <a:br/>
            <a:r>
              <a:t>⠀⠀⠀⠀⠀⠀⠀⠀⠀⠀⠀⠀⠀⠀⠀⠀⠀⠀⠀⠀⠀⠀⠘⠟⠻⢿⠿⠟⠋⠁⠀⠁⠀⠀⠀⠀⢀⢄⠀⠀⠀⠀⠀⠁⢻⣿⣿⣿⣿⣿⣿⣿⣿⣿⣿⣿⣿⣿⣿⣿⣿⣿⣿⣿⣿⣿⣿⣿⣿⠀⠀⠀⠀⠀⠀⠀⠀⠀⠀⠀⠀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⠀⠀⠀⠀⠀⠀⠀⠀⠀⠀⠀⠀⠀⠀⠀⠀⠀⠀⠀⠀⠀⠀⠀⠀⠀⠀⠀⠀⠀⠀⠀⠀⠀⠀⢄⣵⣿⡧⠀⠀⠀⠀⠀⢀⣼⣿⣿⣿⣿⣿⣿⣿⣿⣿⣿⣿⣿⣿⣿⣿⣿⣿⣿⣿⣿⣿⣿⣿⣿⠀⠀⠀⠀⠀⠀⠀⠀⠀⠀⠀⠀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⠀⠀⠀⠀⠀⠀⠀⠀⠀⠀⠀⠀⠀⠀⠀⠀⠀⠀⠀⠀⠀⠀⠀⠀⠀⠀⠀⠀⠀⠀⠀⠀⠀⠀⠈⠙⠙⠁⠀⠀⠀⠀⠀⣱⣿⣿⣿⣿⣿⣿⣿⣿⣿⣿⣿⣿⣿⣿⣿⣿⣿⣿⣿⣿⣿⣿⣿⣿⣿⠀⠀⠀⠀⠀⠀⠀⠀⠀⠀⠀⠀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⠀⠀⠀⠀⠀⠀⠀⠀⠀⠀⠀⠀⠀⠀⠀⠀⠀⠀⠀⠀⠀⠀⠀⠀⠀⠀⠀⠀⠀⠀⠀⠀⠀⠀⠀⠀⠀⠀⠀⠀⠀⠀⠀⣻⣿⣿⣿⣿⣿⣿⣿⣿⣿⣿⣿⣿⣿⣿⣿⣿⣿⣿⣿⣿⣿⣿⣿⣿⣿⠀⠀⠀⠀⠀⠀⠀⠀⠀⠀⠀⠀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⠀⠀⠀⠀⠀⠀⠀⠀⠀⠀⠀⠀⠀⠀⠀⠀⠀⠀⠀⠀⠀⠀⠀⠀⠀⠀⠀⠀⠀⠀⠀⠀⠀⠀⠀⠀⠀⠀⠀⠀⠀⢄⣵⣿⣿⣿⣿⣿⣿⣿⣿⣿⣿⣿⣿⣿⣿⣿⣿⣿⣿⣿⣿⣿⣿⣿⣿⣿⣿⠀⠀⠀⠀⠀⠀⠀⠀⠀⠀⠀⠀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⠀⠀⠀⠀⠀⠀⠀⠀⠀⠀⠀⠀⠀⠀⠀⠀⠀⠀⠀⠀⠀⠀⠀⠀⠀⠀⠀⠀⠀⠀⠀⠀⠀⠀⠀⠀⠀⢀⢀⣠⣵⣿⣿⣿⣿⣿⣿⣿⣿⣿⣿⣿⣿⣿⣿⣿⣿⣿⣿⣿⣿⣿⣿⣿⣿⣿⣿⣿⣿⠀⠀⠀⠀⠀⠀⠀⠀⠀⠀⠀⠀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⠀⠀⠀⠀⠀⠀⠀⠀⠀⠀⠀⠀⠀⠀⠀⠀⠀⠀⠀⠀⠀⠀⠀⠀⠀⠀⠀⠀⠀⠀⠀⠀⠀⢀⣄⣴⣷⣾⣿⣿⣿⣿⣿⣿⣿⣿⣿⣿⣿⣿⣿⣿⣿⣿⣿⣿⣿⣿⣿⣿⣿⣿⣿⣿⣿⣿⣿⣿⣿⠀⠀⠀⠀⠀⠀⠀⠀⠀⠀⠀⠀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⠀⠀⠀⠀⠀⠀⠀⠀⠀⠀⠀⠀⠀⠀⠀⠀⠀⠀⠀⠀⠀⠀⠀⠀⠀⠀⠀⠀⠀⣀⣴⣷⣾⣿⣿⣿⣿⣿⣿⣿⣿⣿⣿⣿⣿⣿⣿⣿⣿⣿⣿⣿⣿⣿⣿⣿⣿⣿⣿⣿⣿⣿⣿⣿⣿⣿⣿⣿⣿⠀⠀⠀⠀⠀⠀⠀⠀⠀⠀⠀⠀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⠀⠀⠀⠀⠀⠀⠀⠀⠀⠀⠀⠀⠀⠀⠀⠀⠀⠀⠀⠀⠀⠀⠀⠀⠀⢀⣠⣴⣾⣿⣿⣿⣿⣿⣿⣿⣿⣿⣿⣿⣿⣿⣿⣿⣿⣿⣿⣿⣿⣿⣿⣿⣿⣿⣿⣿⣿⣿⣿⣿⣿⣿⣿⣿⣿⣿⣿⣿⣿⠀⠀⠀⠀⠀⠀⠀⠀⠀⠀⠀⠀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⠀⠀⠀⠀⠀⠀⠀⠀⠀⠀⠀⠀⠀⠀⠀⠀⠀⠀⠀⠀⠀⠀⢄⣴⣾⣿⣿⣿⣿⣿⣿⣿⣿⣿⣿⣿⣿⣿⣿⣿⣿⣿⣿⣿⣿⣿⣿⣿⣿⣿⣿⣿⣿⣿⣿⣿⣿⣿⣿⣿⣿⣿⣿⣿⣿⣿⣿⣿⣿⠀⠀⠀⠀⠀⠀⠀⠀⠀⠀⠀⠀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⠀⠀⠀⠀⠀⠀⠀⠀⠀⠀⠀⠀⠀⠀⠀⠀⠀⠀⠀⢀⣴⣾⣿⣿⣿⣿⣿⣿⣿⣿⣿⣿⣿⣿⣿⣿⣿⣿⣿⣿⣿⣿⣿⣿⣿⣿⣿⣿⣿⣿⣿⣿⣿⣿⣿⣿⣿⣿⣿⣿⣿⣿⣿⣿⣿⣿⣿⣿⣿⠀⠀⠀⠀⠀⠀⠀⠀⠀⠀⠀⠀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⠀⠀⠀⠀⠀⠀⠀⠀⠀⠀⠀⠀⠀⠀⠀⠀⠀⢠⣷⣿⣿⣿⣿⣿⣿⣿⣿⣿⣿⣿⣿⣿⣿⣿⣿⣿⣿⣿⣿⣿⣿⣿⣿⣿⣿⣿⣿⣿⣿⣿⣿⣿⣿⣿⣿⣿⣿⣿⣿⣿⣿⣿⣿⣿⣿⣿⣿⣿⣿⠀⠀⠀⠀⠀⠀⠀⠀⠀⠀⠀⠀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⠀⠀⠀⠀⠀⠀⠀⠀⠀⠀⠀⠀⠀⠀⠀⢠⣾⣿⣿⣿⣿⣿⣿⣿⣿⣿⣿⣿⣿⣿⣿⣿⣿⣿⣿⣿⣿⣿⣿⣿⣿⣿⣿⣿⣿⣿⣿⣿⣿⣿⣿⣿⣿⣿⣿⣿⣿⣿⣿⣿⣿⣿⣿⣿⣿⣿⣿⣿⣿⠀⠀⠀⠀⠀⠀⠀⠀⠀⠀⠀⠀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⠀⠀⠀⠀⠀⠀⠀⠀⠀⠀⠀⠀⠀⠒⠚⠛⠛⠛⠛⠛⠛⠛⠛⠛⠛⠛⠛⠛⠛⠛⠛⠛⠛⠛⠛⠛⠛⠛⠛⠛⠛⠛⠛⠛⠛⠛⠛⠛⠛⠛⠛⠛⠛⠛⠛⠛⠛⠛⠛⠛⠛⠛⠛⠛⠛⠛⠛⠛⠛⠀⠀⠀⠀⠀⠀⠀⠀⠀⠀⠀⠀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⠀⠀⠀⠀⠀⠀⠀⠀⠀⠀⠀⣿⣿⣿⣿⣿⣿⣿⣿⣿⣿⣿⣿⣿⣿⣿⣿⣿⣿⣿⣿⣿⣿⣿⣿⢟⢍⣕⣷⣿⣿⣿⣿⣿⣿⣿⣿⣿⣿⣿⣿⣿⣿⣿⣿⣿⣿⣿⣿⣿⣿⣿⣿⣿⣿⣿⣿⣿⣿⠀⠀⠀⠀⠀⠀⠀⠀⠀⠀⠀⠀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⠀⠀⠀⠀⠀⠀⠀⠀⠀⠀⠀⣿⣿⣿⣿⣿⣿⣿⣿⣿⣿⣿⣿⣿⣿⣿⣿⣿⣿⣿⣿⣿⢿⠟⠑⠀⠘⢟⣿⣿⣿⣿⣿⣿⣿⣿⣿⣿⣿⣿⣿⣿⣿⣿⣿⣿⣿⣿⣿⣿⣿⣿⣿⣿⣿⣿⣿⣿⣿⠀⠀⠀⠀⠀⠀⠀⠀⠀⠀⠀⠀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⠀⠀⠀⠀⠀⠀⠀⠀⠀⠀⠀⣿⣿⣿⣿⣿⣿⣿⣿⣿⣿⣿⣿⣿⣿⣿⢿⠟⠟⠙⠑⠁⣁⣠⣴⣴⡔⠄⢸⣿⣿⡿⠿⠿⠿⢿⠿⠿⢿⣿⣿⣿⣿⣿⣿⣿⣿⣿⣿⣿⣿⣿⣿⣿⣿⣿⣿⣿⣿⠀⠀⠀⠀⠀⠀⠀⠀⠀⠀⠀⠀</a:t>
            </a:r>
            <a:br/>
            <a:r>
              <a:t>⠀⠀⠀⠀⠀⠀⠀⠀⠀⠀⠀⣿⣿⣿⣿⣿⣿⣿⣿⣿⡿⠿⠛⠙⠅⢄⠀⢀⣠⣴⣷⣿⣿⡏⠁⠁⠀⢔⢾⠋⠁⠀⠀⠀⠀⠀⠀⠀⠀⠈⠹⢿⣿⣿⣿⣿⣿⣿⣿⣿⣿⣿⣿⣿⣿⣿⣿⣿⣿⠀⠀⠀⠀⠀⠀⠀⠀⠀⠀⠀⠀</a:t>
            </a:r>
            <a:br/>
            <a:r>
              <a:t>⠀⠀⠀⠀⠀⠀⠀⠀⠀⠀⠀⣿⣿⣿⣿⢿⠟⠋⠉⠁⠀⠀⠀⢀⣅⣴⣾⣿⣿⣿⣿⣿⣿⣷⡇⢔⠀⠀⠀⠀⠀⠀⠀⠀⠀⠀⠀⠀⠀⢀⣄⣼⣿⣿⣿⣿⣿⣿⣿⣿⣿⣿⣿⣿⣿⣿⣿⣿⣿⠀⠀⠀⠀⠀⠀⠀⠀⠀⠀⠀⠀</a:t>
            </a:r>
            <a:br/>
            <a:r>
              <a:t>⠀⠀⠀⠀⠀⠀⠀⠀⠀⠀⠀⣿⢿⠟⠑⠀⠀⠀⠄⠀⢠⣴⣾⣿⣿⣿⣿⣿⣿⣿⣿⣿⣿⣿⢏⠑⠀⠀⠀⠀⠀⠀⠀⠀⠀⢀⣀⣴⣶⣾⣿⣿⣿⣿⣿⣿⣿⣿⣿⣿⣿⣿⣿⣿⣿⣿⣿⣿⣿⠀⠀⠀⠀⠀⠀⠀⠀⠀⠀⠀⠀</a:t>
            </a:r>
            <a:br/>
            <a:r>
              <a:t>⠀⠀⠀⠀⠀⠀⠀⠀⠀⠀⠀⠀⠀⠀⠀⠀⠀⠀⠀⠀⠁⠛⢿⣿⣿⣿⣿⣿⣿⣿⣿⢿⠏⠁⠀⠀⠀⠀⠀⠀⠀⠀⢀⣄⣵⣾⣿⣿⣿⣿⣿⣿⣿⣿⣿⣿⣿⣿⣿⣿⣿⣿⣿⣿⣿⣿⣿⣿⣿⠀⠀⠀⠀⠀⠀⠀⠀⠀⠀⠀⠀</a:t>
            </a:r>
            <a:br/>
            <a:r>
              <a:t>⠀⠀⠀⠀⠀⠀⠀⠀⠀⠀⠀⠀⠀⠀⠀⠀⠀⠀⠀⠀⠀⠀⠀⠘⠛⠟⠻⠟⠟⠙⠁⠁⠀⠀⠀⠀⠀⠀⠀⠀⠀⠁⢹⣿⣿⣿⣿⣿⣿⣿⣿⣿⣿⣿⣿⣿⣿⣿⣿⣿⣿⣿⣿⣿⣿⣿⣿⣿⣿⠀⠀⠀⠀⠀⠀⠀⠀⠀⠀⠀⠀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⠀⠀⠀⠀⠀⠀⠀⠀⠀⠀⠀⠀⠀⠀⠀⠀⠀⠀⠀⠀⠀⠀⠀⠀⠀⠀⠀⠀⠀⠀⠀⠀⠀⠀⠀⢀⠀⠀⠀⠀⠀⠀⢕⣿⣿⣿⣿⣿⣿⣿⣿⣿⣿⣿⣿⣿⣿⣿⣿⣿⣿⣿⣿⣿⣿⣿⣿⣿⣿⠀⠀⠀⠀⠀⠀⠀⠀⠀⠀⠀⠀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⠀⠀⠀⠀⠀⠀⠀⠀⠀⠀⠀⠀⠀⠀⠀⠀⠀⠀⠀⠀⠀⠀⠀⠀⠀⠀⠀⠀⠀⠀⠀⠀⠀⠀⠀⠀⠀⠀⠀⠀⠀⠀⢱⣿⣿⣿⣿⣿⣿⣿⣿⣿⣿⣿⣿⣿⣿⣿⣿⣿⣿⣿⣿⣿⣿⣿⣿⣿⣿⠀⠀⠀⠀⠀⠀⠀⠀⠀⠀⠀⠀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⠀⠀⠀⠀⠀⠀⠀⠀⠀⠀⠀⠀⠀⠀⠀⠀⠀⠀⠀⠀⠀⠀⠀⠀⠀⠀⠀⠀⠀⠀⠀⠀⠀⠀⠀⠀⠀⠀⠀⠀⠀⠀⠁⢹⣿⣿⣿⣿⣿⣿⣿⣿⣿⣿⣿⣿⣿⣿⣿⣿⣿⣿⣿⣿⣿⣿⣿⣿⣿⠀⠀⠀⠀⠀⠀⠀⠀⠀⠀⠀⠀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⠀⠀⠀⠀⠀⠀⠀⠀⠀⠀⠀⠀⠀⠀⠀⠀⠀⠀⠀⠀⠀⠀⠀⠀⠀⠀⠀⠀⠀⠀⠀⠀⠀⠀⠀⠀⠀⠀⠀⠀⠀⠄⢄⣼⣿⣿⣿⣿⣿⣿⣿⣿⣿⣿⣿⣿⣿⣿⣿⣿⣿⣿⣿⣿⣿⣿⣿⣿⣿⠀⠀⠀⠀⠀⠀⠀⠀⠀⠀⠀⠀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⠀⠀⠀⠀⠀⠀⠀⠀⠀⠀⠀⠀⠀⠀⠀⠀⠀⠀⠀⠀⠀⠀⠀⠀⠀⠀⠀⠀⠀⠀⠀⠀⠀⠀⠀⢀⠀⠀⢀⣀⣴⣾⣿⣿⣿⣿⣿⣿⣿⣿⣿⣿⣿⣿⣿⣿⣿⣿⣿⣿⣿⣿⣿⣿⣿⣿⣿⣿⣿⠀⠀⠀⠀⠀⠀⠀⠀⠀⠀⠀⠀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⠀⠀⠀⠀⠀⠀⠀⠀⠀⠀⠀⠀⠀⠀⠀⠀⠀⠀⠀⠀⠀⠀⠀⠀⠀⠀⠀⠀⠀⠀⠀⠀⠀⠀⢀⣠⣴⣷⣿⣿⣿⣿⣿⣿⣿⣿⣿⣿⣿⣿⣿⣿⣿⣿⣿⣿⣿⣿⣿⣿⣿⣿⣿⣿⣿⣿⣿⣿⣿⠀⠀⠀⠀⠀⠀⠀⠀⠀⠀⠀⠀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⠀⠀⠀⠀⠀⠀⠀⠀⠀⠀⠀⠀⠀⠀⠀⠀⠀⠀⠀⠀⠀⠀⠀⠀⠀⠀⠀⠀⠀⢀⣠⣴⣷⣿⣿⣿⣿⣿⣿⣿⣿⣿⣿⣿⣿⣿⣿⣿⣿⣿⣿⣿⣿⣿⣿⣿⣿⣿⣿⣿⣿⣿⣿⣿⣿⣿⣿⣿⣿⠀⠀⠀⠀⠀⠀⠀⠀⠀⠀⠀⠀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⠀⠀⠀⠀⠀⠀⠀⠀⠀⠀⠀⠀⠀⠀⠀⠀⠀⠀⠀⠀⠀⠀⠀⠀⠀⢀⣠⣴⣾⣿⣿⣿⣿⣿⣿⣿⣿⣿⣿⣿⣿⣿⣿⣿⣿⣿⣿⣿⣿⣿⣿⣿⣿⣿⣿⣿⣿⣿⣿⣿⣿⣿⣿⣿⣿⣿⣿⣿⣿⠀⠀⠀⠀⠀⠀⠀⠀⠀⠀⠀⠀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⠀⠀⠀⠀⠀⠀⠀⠀⠀⠀⠀⠀⠀⠀⠀⠀⠀⠀⠀⠀⠀⠀⢄⣴⣾⣿⣿⣿⣿⣿⣿⣿⣿⣿⣿⣿⣿⣿⣿⣿⣿⣿⣿⣿⣿⣿⣿⣿⣿⣿⣿⣿⣿⣿⣿⣿⣿⣿⣿⣿⣿⣿⣿⣿⣿⣿⣿⣿⣿⠀⠀⠀⠀⠀⠀⠀⠀⠀⠀⠀⠀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⠀⠀⠀⠀⠀⠀⠀⠀⠀⠀⠀⠀⠀⠀⠀⠀⠀⠀⠀⢀⣠⣾⣿⣿⣿⣿⣿⣿⣿⣿⣿⣿⣿⣿⣿⣿⣿⣿⣿⣿⣿⣿⣿⣿⣿⣿⣿⣿⣿⣿⣿⣿⣿⣿⣿⣿⣿⣿⣿⣿⣿⣿⣿⣿⣿⣿⣿⣿⣿⠀⠀⠀⠀⠀⠀⠀⠀⠀⠀⠀⠀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⠀⠀⠀⠀⠀⠀⠀⠀⠀⠀⠀⠀⠀⠀⠀⠀⠀⣠⣴⣿⣿⣿⣿⣿⣿⣿⣿⣿⣿⣿⣿⣿⣿⣿⣿⣿⣿⣿⣿⣿⣿⣿⣿⣿⣿⣿⣿⣿⣿⣿⣿⣿⣿⣿⣿⣿⣿⣿⣿⣿⣿⣿⣿⣿⣿⣿⣿⣿⣿⠀⠀⠀⠀⠀⠀⠀⠀⠀⠀⠀⠀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⠀⠀⠀⠀⠀⠀⠀⠀⠀⠀⠀⠀⠀⠀⢀⣠⣾⣿⣿⣿⣿⣿⣿⣿⣿⣿⣿⣿⣿⣿⣿⣿⣿⣿⣿⣿⣿⣿⣿⣿⣿⣿⣿⣿⣿⣿⣿⣿⣿⣿⣿⣿⣿⣿⣿⣿⣿⣿⣿⣿⣿⣿⣿⣿⣿⣿⣿⣿⣿⠀⠀⠀⠀⠀⠀⠀⠀⠀⠀⠀⠀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⠀⠀⠀⠀⠀⠀⠀⠀⠀⠀⠀⠀⠐⠓⠛⠛⠛⠛⠛⠛⠛⠛⠛⠛⠛⠛⠛⠛⠛⠛⠛⠛⠛⠛⠛⠛⠛⠛⠛⠛⠛⠛⠛⠛⠛⠛⠛⠛⠛⠛⠛⠛⠛⠛⠛⠛⠛⠛⠛⠛⠛⠛⠛⠛⠛⠛⠛⠛⠛⠀⠀⠀⠀⠀⠀⠀⠀⠀⠀⠀⠀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⠀⠀⠀⠀⠀⠀⠀⠀⠀⠀⠀⠀⠀⠁⠀⠀⠀⠀⠀⠀⠀⠀⠀⠀⠀⠀⠀⠀⠀⠀⠀⠀⠀⠀⠕⠀⠄⢕⢕⣼⣿⣯⣽⣟⣫⣷⣾⣿⣿⣿⣿⢽⣿⣿⡿⢿⣿⣿⣿⣿⣿⣳⣿⣿⣿⣿⣿⣿⣿⠀⠀⠀⠀⠀⠀⠀⠀⠀⠀⠀⠀</a:t>
            </a:r>
            <a:br/>
            <a:r>
              <a:t>⠀⠀⠀⠀⠀⠀⠀⠀⠀⠀⠀⠀⠀⠀⠀⠀⠀⠀⠀⠀⠀⠀⠀⠀⠀⠀⠀⠀⠀⠀⠀⠀⠀⢀⢄⢀⢄⢕⢕⡿⢿⣿⡿⣯⣿⣻⣿⣯⣽⣿⣷⢕⢿⣿⣿⣿⣿⣿⣿⣿⣿⣵⣿⣿⣿⣿⣿⣿⣿⠀⠀⠀⠀⠀⠀⠀⠀⠀⠀⠀⠀</a:t>
            </a:r>
            <a:br/>
            <a:r>
              <a:t>⠀⠀⠀⠀⠀⠀⠀⠀⠀⠀⠀⠀⠀⠀⠀⠀⠀⠀⠀⠀⠀⠀⠀⠀⠀⠀⠀⠀⠀⠀⠀⠀⠀⢕⢕⢕⢕⢕⢿⡿⢻⣿⣿⣿⣿⣿⣿⣿⣷⣟⣿⡵⣿⣿⣿⣿⣿⣿⣿⣿⣿⢟⢿⣿⣿⣿⣿⣿⣿⠀⠀⠀⠀⠀⠀⠀⠀⠀⠀⠀⠀</a:t>
            </a:r>
            <a:br/>
            <a:r>
              <a:t>⠀⠀⠀⠀⠀⠀⠀⠀⠀⠀⠀⠀⠀⠀⠀⠀⠀⠀⠀⠀⠀⠀⠀⠀⠀⠀⠀⠀⠀⠀⠀⠀⠀⢕⢕⢕⢐⢕⡷⣺⣿⣿⣿⣿⣿⣿⣿⣿⣟⣿⣿⡕⣹⣿⣯⣽⣿⣷⣿⣿⣿⣕⣿⣿⣿⣿⣿⣿⣿⠀⠀⠀⠀⠀⠀⠀⠀⠀⠀⠀⠀</a:t>
            </a:r>
            <a:br/>
            <a:r>
              <a:t>⠀⠀⠀⠀⠀⠀⠀⠀⠀⠀⠀⠀⠀⠀⠀⠀⠀⠀⠀⠀⠀⠀⠀⠀⠀⠀⠀⠀⠀⠀⠀⠀⠀⢕⢕⢕⢕⢕⣼⣿⣾⣿⣿⣿⣿⣿⣿⣿⣿⣿⣿⡧⣿⣿⣿⣿⣿⣿⣿⣿⣿⡧⣿⣿⣿⣿⣷⣗⡷⠀⠀⠀⠀⠀⠀⠀⠀⠀⠀⠀⠀</a:t>
            </a:r>
            <a:br/>
            <a:r>
              <a:t>⠀⠀⠀⠀⠀⠀⠀⠀⠀⠀⠀⠀⢀⠀⠀⠀⠀⠀⠀⠀⠀⠀⠀⠀⠀⠀⠀⠀⠀⠀⠀⠀⠀⢕⢕⢕⢕⢕⢸⣿⣯⣝⢽⣽⣟⢷⢷⣕⢾⣿⣿⡇⣿⣿⣿⣿⣿⣿⣿⣿⣿⣇⣿⣿⣿⣿⣾⣿⣷⠀⠀⠀⠀⠀⠀⠀⠀⠀⠀⠀⠀</a:t>
            </a:r>
            <a:br/>
            <a:r>
              <a:t>⠀⠀⠀⠀⠀⠀⠀⠀⠀⠀⠀⠀⢕⠅⢔⢄⠀⠀⠀⠀⠀⠀⠀⠀⠀⠀⠀⠀⠀⠀⠀⠀⢐⢕⢕⢕⢕⢕⢸⣿⡧⣾⣷⣵⣿⣷⣾⣿⣿⣿⣿⡏⣿⣿⣿⣿⣿⣿⣿⣿⣿⡗⢿⣿⣿⣿⣿⣿⣿⠀⠀⠀⠀⠀⠀⠀⠀⠀⠀⠀⠀</a:t>
            </a:r>
            <a:br/>
            <a:r>
              <a:t>⠀⠀⠀⠀⠀⠀⠀⠀⠀⠀⠀⢄⢔⢕⢕⢕⠀⠀⠀⠀⠀⠀⠀⠀⠀⠀⠀⠀⠀⠀⠀⠀⢄⢕⢕⢕⢕⢕⢸⣿⡷⣿⣿⢿⣿⣿⣻⣿⡟⣿⣿⣟⣝⣿⣿⢿⣿⣿⣽⣿⣿⡇⢞⣿⣿⣿⣿⣿⣿⠀⠀⠀⠀⠀⠀⠀⠀⠀⠀⠀⠀</a:t>
            </a:r>
            <a:br/>
            <a:r>
              <a:t>⠀⠀⠀⠀⠀⠀⠀⠀⠀⠀⠀⢕⢕⢕⢕⢕⠀⠀⢔⠀⠀⠀⠀⠀⠀⠀⠀⠀⠀⠀⠀⠀⢕⢕⢕⢕⢕⢕⢸⡿⢇⢸⣿⢕⢝⢟⢻⣿⡇⣻⣿⡇⢹⢏⢹⢽⣿⣿⡟⣿⣿⡇⢕⣿⢝⢫⣹⣿⣿⠀⠀⠀⠀⠀⠀⠀⠀⠀⠀⠀⠀</a:t>
            </a:r>
            <a:br/>
            <a:r>
              <a:t>⠀⠀⠀⠀⠀⠀⠀⠀⠀⠀⠀⢁⢕⢕⢕⠔⢄⢄⢁⠀⠀⠀⠄⠀⠀⠀⠀⠀⠀⠔⠔⢅⢕⢾⢕⢕⢕⢕⢕⢗⢕⢕⢕⢕⢕⢕⢼⢗⢕⢜⢟⢇⢜⠕⢕⢕⢜⢝⢕⢝⢝⢕⢗⢇⢕⢕⢕⢕⣕⠀⠀⠀⠀⠀⠀⠀⠀⠀⠀⠀⠀</a:t>
            </a:r>
            <a:br/>
            <a:r>
              <a:t>⠀⠀⠀⠀⠀⠀⠀⠀⠀⠀⠀⣕⣕⣑⣑⣑⣑⣑⣑⣀⡀⢀⣀⣀⣀⣀⣀⣀⣄⣄⣠⣤⣥⣵⣵⣵⣵⣵⣵⣵⣵⣷⣷⣷⣷⢕⡔⣷⣷⣷⣷⣷⣸⣅⣵⣿⣿⣿⣿⣿⣿⣿⣿⣿⢕⡇⣸⣿⣿⠀⠀⠀⠀⠀⠀⠀⠀⠀⠀⠀⠀</a:t>
            </a:r>
            <a:br/>
            <a:r>
              <a:t>⠀⠀⠀⠀⠀⠀⠀⠀⠀⠀⠀⢿⣿⣿⣿⣿⣿⣿⣿⣿⢃⢝⢹⣿⣿⣿⣿⣿⣿⢿⣿⣿⣿⣿⣿⣿⣿⣿⣿⣿⣿⣿⣿⣿⡏⢸⡇⢿⣿⣿⣿⡿⣿⣿⣿⣿⣿⡿⣿⣿⣿⡿⢹⣿⣕⣇⢸⡏⣿⠀⠀⠀⠀⠀⠀⠀⠀⠀⠀⠀⠀</a:t>
            </a:r>
            <a:br/>
            <a:r>
              <a:t>⠀⠀⠀⠀⠀⠀⠀⠀⠀⠀⠀⣸⣿⣿⣿⣿⣿⣿⣿⣏⡇⢕⣱⣿⣿⣿⣿⣿⣿⡾⣿⣿⡿⢻⣿⣿⣿⣿⣿⣿⣿⣿⣿⣿⣿⣿⣿⣏⣿⣿⣿⣇⢹⣿⣿⣿⣿⣱⣿⣿⣿⣧⣵⣿⣫⣿⣸⣧⣿⠀⠀⠀⠀⠀⠀⠀⠀⠀⠀⠀⠀</a:t>
            </a:r>
            <a:br/>
            <a:r>
              <a:t>⠀⠀⠀⠀⠀⠀⠀⠀⠀⠀⠀⣵⣿⣿⣿⣿⣿⣿⢿⢯⢱⣷⡎⢍⢍⡍⢝⢟⢟⣇⣗⣇⣫⣽⣿⣿⣿⣿⣿⣿⣿⣿⣿⣿⣿⣿⣿⣿⢿⣿⣿⣿⢸⣿⣿⣿⡟⣿⣿⣿⣿⣿⢿⢿⣿⣿⡿⢿⣿⠀⠀⠀⠀⠀⠀⠀⠀⠀⠀⠀⠀</a:t>
            </a:r>
            <a:br/>
            <a:r>
              <a:t>⠀⠀⠀⠀⠀⠀⠀⠀⠀⠀⠀⡗⣟⣯⣽⢵⢱⢳⣮⣷⣿⣿⣿⣾⣷⣷⣿⣾⣿⣿⣿⣿⣿⣿⣿⣿⣿⣿⣿⣿⣿⣿⣿⣿⣿⣿⣿⣿⢸⣿⣿⣿⢜⡿⣿⣿⡇⣿⣿⣿⣿⣯⣽⢸⣟⣗⣺⣻⣿⠀⠀⠀⠀⠀⠀⠀⠀⠀⠀⠀⠀</a:t>
            </a:r>
            <a:br/>
            <a:r>
              <a:t>⠀⠀⠀⠀⠀⠀⠀⠀⠀⠀⠀⣿⣿⣿⣿⣿⣿⣿⣿⣿⣿⣿⣿⣿⣿⣿⣿⣿⣾⣼⣿⣿⣿⣿⣿⣿⣿⣿⣟⢿⣿⣿⣿⣿⣿⣿⣿⣿⣼⡽⢽⢽⢕⢽⢽⢽⣧⣿⣿⣿⣿⣿⣿⣿⣿⣿⣿⣧⣿⠀⠀⠀⠀⠀⠀⠀⠀⠀⠀⠀⠀</a:t>
            </a:r>
            <a:br/>
            <a:r>
              <a:t>⠀⠀⠀⠀⠀⠀⠀⠀⠀⠀⠀⣿⢿⣿⣿⣿⣿⣿⣿⣿⣿⣿⣿⣿⣿⣿⣿⣿⣿⣿⣿⣿⣿⣿⣻⢻⣿⣿⣸⣿⣿⣿⣿⣿⣿⣿⣿⣿⣯⣽⣝⣝⣕⣝⣝⣽⡞⣿⣿⣿⣿⣿⣿⣿⣿⣿⣿⣿⣿⠀⠀⠀⠀⠀⠀⠀⠀⠀⠀⠀⠀</a:t>
            </a:r>
            <a:br/>
            <a:r>
              <a:t>⠀⠀⠀⠀⠀⠀⠀⠀⠀⠀⠀⣿⡜⢹⢝⢕⢗⢳⣿⣿⣿⣿⣿⣿⣿⣿⢿⢟⢟⢝⣏⡝⣿⣿⣿⣾⣿⣿⡿⣿⣿⡿⣿⣿⣿⣿⣿⣿⣿⣿⣿⣿⢿⣿⣿⣿⣷⣿⣿⣿⣿⣿⣿⡿⣿⢿⢿⢿⣿⠀⠀⠀⠀⠀⠀⠀⠀⠀⠀⠀⠀</a:t>
            </a:r>
            <a:br/>
            <a:r>
              <a:t>⠀⠀⠀⠀⠀⠀⠀⠀⠀⠀⠀⣿⣹⢱⣿⣿⣧⢿⣿⣿⡿⢻⣿⣿⣝⣕⣕⣵⣵⣿⣿⣿⣿⣿⣿⣿⣿⣿⣿⣿⣿⡿⣿⣿⣿⣿⣿⣿⣿⣿⣿⣿⣸⣿⣿⣿⣿⣾⣿⣿⣿⣿⣿⣿⣿⣿⣿⣿⣿⠀⠀⠀⠀⠀⠀⠀⠀⠀⠀⠀⠀</a:t>
            </a:r>
            <a:br/>
            <a:r>
              <a:t>⠀⠀⠀⠀⠀⠀⠀⠀⠀⠀⠀⣽⣹⢼⢟⢝⢇⢝⣽⡕⢱⣼⣿⣿⣿⣿⣿⣿⣿⣿⣿⣿⣿⣿⣿⣿⣿⣿⣿⣽⣿⡇⣿⣿⡟⢟⢟⡿⣿⣿⣿⣿⣿⣿⣿⣿⣿⣿⣿⣿⣿⢹⣿⣿⣿⣿⣿⣿⣿⠀⠀⠀⠀⠀⠀⠀⠀⠀⠀⠀⠀</a:t>
            </a:r>
            <a:br/>
            <a:r>
              <a:t>⠀⠀⠀⠀⠀⠀⠀⠀⠀⠀⠀⣕⣕⣵⣵⣕⣣⣕⣿⣿⣿⣿⣿⣿⣿⣿⣿⣿⣿⣿⣿⣿⣿⣿⣿⣿⣿⣿⣿⣏⡜⢇⢻⢿⢿⢟⢻⢳⣿⣿⣿⣿⡿⣿⣿⣿⣿⣿⣿⣿⣿⣵⣿⣿⣿⣿⣷⣾⣿⠀⠀⠀⠀⠀⠀⠀⠀⠀⠀⠀⠀</a:t>
            </a:r>
            <a:br/>
            <a:r>
              <a:t>⠀⠀⠀⠀⠀⠀⠀⠀⠀⠀⠀⣿⣿⣿⣿⣿⣿⣿⣿⣿⣿⣿⣿⣿⣿⣿⣿⣿⣿⣿⣿⣿⣿⣿⣿⣿⣿⣿⣿⣞⡿⡟⣿⣷⡇⢿⣗⡕⣿⣿⣿⣿⣿⣿⣯⣵⣿⣿⣿⣿⣿⣿⣿⣿⣿⣿⣿⣿⣿⠀⠀⠀⠀⠀⠀⠀⠀⠀⠀⠀⠀</a:t>
            </a:r>
            <a:br/>
            <a:r>
              <a:t>⠀⠀⠀⠀⠀⠀⠀⠀⠀⠀⠀⠛⠛⠛⠛⠛⠛⠛⠛⠛⠙⠙⠋⠙⠙⠛⠛⠛⠛⠛⠛⠛⠛⠛⠛⠛⠛⠛⠛⠛⠛⠓⠚⠓⠃⠛⠛⠃⠛⠛⠛⠛⠛⠛⠛⠛⠛⠛⠛⠛⠛⠛⠛⠛⠛⠛⠛⠛⠛⠀⠀⠀⠀⠀⠀⠀⠀⠀⠀⠀⠀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⠀⠀⠀⠀⠀⠀⠀⠀⠀⠀⠀⠀⠀⠀⠀⠀⠀⠀⠀⠀⠀⠀⠀⠀⠀⠀⠀⠀⠀⠀⠀⠀⠀⠀⠕⠀⠀⢕⢕⣼⣿⣯⣽⣟⣯⣿⣾⣿⣿⣿⡿⢽⣿⣿⡿⣿⣿⣟⣿⣿⣯⣵⣿⣿⣿⣿⣿⣿⣿⠀⠀⠀⠀⠀⠀⠀⠀⠀⠀⠀⠀</a:t>
            </a:r>
            <a:br/>
            <a:r>
              <a:t>⠀⠀⠀⠀⠀⠀⠀⠀⠀⠀⠀⠀⠀⠀⠀⠀⠀⠀⠀⠀⠀⠀⠀⠀⠀⠀⠀⠀⠀⠀⠀⠀⠀⠀⢔⢀⢄⢕⢕⡿⢟⣼⡿⣻⣿⣟⣿⣿⣵⣿⣷⢕⢿⣿⣿⣿⣿⣿⣿⣿⣯⣵⣿⣿⣿⣿⣿⣿⣿⠀⠀⠀⠀⠀⠀⠀⠀⠀⠀⠀⠀</a:t>
            </a:r>
            <a:br/>
            <a:r>
              <a:t>⠀⠀⠀⠀⠀⠀⠀⠀⠀⠀⠀⠀⠀⠀⠀⠀⠀⠀⠀⠀⠀⠀⠀⠀⠀⠀⠀⠀⠀⠀⠀⠀⠀⢕⢕⢕⢕⢕⢿⣟⣻⣿⣷⣿⣿⣿⣿⣿⣷⣿⣿⢱⣿⡿⣿⣿⣿⣿⣿⣿⣿⢿⣿⣿⣿⣿⣿⣿⣿⠀⠀⠀⠀⠀⠀⠀⠀⠀⠀⠀⠀</a:t>
            </a:r>
            <a:br/>
            <a:r>
              <a:t>⠀⠀⠀⠀⠀⠀⠀⠀⠀⠀⠀⠀⠀⠀⠀⠀⠀⠀⠀⠀⠀⠀⠀⠀⠀⠀⠀⠀⠀⠀⠀⠀⠀⢕⢕⢕⢕⢕⣷⣺⣿⣿⣿⣿⣿⣿⣿⣿⣟⣿⣯⡝⣽⣿⣯⣿⣿⣷⣾⣿⣿⢇⣿⣿⣿⣿⣿⣿⣿⠀⠀⠀⠀⠀⠀⠀⠀⠀⠀⠀⠀</a:t>
            </a:r>
            <a:br/>
            <a:r>
              <a:t>⠀⠀⠀⠀⠀⠀⠀⠀⠀⠀⠀⠀⠀⠀⠀⠀⠀⠀⠀⠀⠀⠀⠀⠀⠀⠀⠀⠀⠀⠀⠀⠀⠀⢕⢕⢕⢕⢕⣾⣿⣾⣿⣿⣿⣿⣿⣿⣿⣿⣿⣿⣟⣿⣿⣿⣿⣿⣿⣿⣿⣿⡇⣿⣿⣿⣿⢷⣞⡿⠀⠀⠀⠀⠀⠀⠀⠀⠀⠀⠀⠀</a:t>
            </a:r>
            <a:br/>
            <a:r>
              <a:t>⠀⠀⠀⠀⠀⠀⠀⠀⠀⠀⠀⠀⢀⠀⠀⠀⠀⠀⠀⠀⠀⠀⠀⠀⠀⠀⠀⠀⠀⠀⠀⠀⠀⢕⢕⢕⢕⢕⣿⣿⣯⢝⢽⢷⣗⢷⢷⣜⢿⣿⣿⡗⣿⣿⣿⣿⣿⣿⣿⣿⣿⣇⣿⣿⣿⣿⣿⣿⣷⠀⠀⠀⠀⠀⠀⠀⠀⠀⠀⠀⠀</a:t>
            </a:r>
            <a:br/>
            <a:r>
              <a:t>⠀⠀⠀⠀⠀⠀⠀⠀⠀⠀⠀⠀⢕⢅⢔⠀⠀⠀⠀⠀⠀⠀⠀⠀⠀⠀⠀⠀⠀⠀⠀⠀⢐⢕⢕⢕⢕⢕⢸⣿⣧⣾⣷⣵⣿⣷⣿⣿⣿⣿⣿⡏⣿⣿⣿⣿⣿⣿⣿⣿⣿⡟⢿⣿⣿⡿⣿⣿⣿⠀⠀⠀⠀⠀⠀⠀⠀⠀⠀⠀⠀</a:t>
            </a:r>
            <a:br/>
            <a:r>
              <a:t>⠀⠀⠀⠀⠀⠀⠀⠀⠀⠀⠀⢄⢕⢕⢕⢕⠀⠀⠀⠀⠀⠀⠀⠀⠀⠀⠀⠀⠀⠀⠀⠀⢔⢕⢕⢕⢕⢕⢸⣿⡿⣿⣿⢿⣿⣿⢻⣿⡏⣿⣿⣧⣝⣿⣿⢹⣿⣿⣿⣿⣿⡇⢸⣿⣿⣿⣿⣿⣿⠀⠀⠀⠀⠀⠀⠀⠀⠀⠀⠀⠀</a:t>
            </a:r>
            <a:br/>
            <a:r>
              <a:t>⠀⠀⠀⠀⠀⠀⠀⠀⠀⠀⠀⢕⢕⢕⢕⢕⠄⠀⠀⠀⠀⠀⠀⠀⠀⠀⠀⠀⠀⠀⠀⢐⢕⢕⢕⢕⢕⢕⢸⡗⢕⢿⢿⢸⡝⢞⣿⣿⢇⣿⣿⡇⢟⢜⢹⢹⣿⣿⡿⣿⣿⡇⢕⣿⢕⢣⢹⣿⣿⠀⠀⠀⠀⠀⠀⠀⠀⠀⠀⠀⠀</a:t>
            </a:r>
            <a:br/>
            <a:r>
              <a:t>⠀⠀⠀⠀⠀⠀⠀⠀⠀⠀⠀⠑⢕⠕⢕⢅⢅⠅⠁⠀⠀⠄⠄⠀⠀⠀⠀⠀⠀⠔⠔⢕⢕⢏⢕⢕⢕⢕⢜⢇⢕⢕⢕⢕⢕⠔⢜⢎⢕⢝⢟⢇⠕⢕⢜⢕⢝⢝⢕⢝⢝⢕⣗⣝⢕⢕⢕⣕⣕⠀⠀⠀⠀⠀⠀⠀⠀⠀⠀⠀⠀</a:t>
            </a:r>
            <a:br/>
            <a:r>
              <a:t>⠀⠀⠀⠀⠀⠀⠀⠀⠀⠀⠀⣑⣕⣕⣕⣕⣕⣕⣅⣄⡀⢄⣔⣀⣀⣄⣄⣄⣄⣠⣤⣤⣵⣵⣵⣵⣵⣵⣷⣷⣷⣷⣷⣷⡷⢰⢕⣷⣷⣷⣾⣿⣷⣱⣵⣿⣿⣿⣿⣿⣿⣿⣿⣿⢕⡕⣾⣿⣿⠀⠀⠀⠀⠀⠀⠀⠀⠀⠀⠀⠀</a:t>
            </a:r>
            <a:br/>
            <a:r>
              <a:t>⠀⠀⠀⠀⠀⠀⠀⠀⠀⠀⠀⢿⣿⣿⣿⣿⣿⣿⣿⣿⢕⡜⣽⣿⣿⣿⣿⣿⡿⣿⣿⣿⣿⣿⣿⣿⣿⣿⣿⣿⣿⣿⣿⣿⡇⣾⡇⣿⣿⣿⡿⣿⣿⣿⣿⣿⢿⣿⣿⣿⣏⢟⣿⣿⣸⡕⣸⣹⣿⠀⠀⠀⠀⠀⠀⠀⠀⠀⠀⠀⠀</a:t>
            </a:r>
            <a:br/>
            <a:r>
              <a:t>⠀⠀⠀⠀⠀⠀⠀⠀⠀⠀⠀⣿⣿⣿⣿⣿⣿⣿⣿⣿⢇⢕⣼⣿⣿⣿⣿⣿⣷⣿⡿⢿⢇⢻⣿⣿⣿⣿⣿⣿⣿⣿⣿⣿⣻⣿⣇⣿⣿⣿⣧⣸⣿⣿⣿⣿⣱⣿⣿⣿⣷⣵⣾⣿⣯⣇⣇⣿⣿⠀⠀⠀⠀⠀⠀⠀⠀⠀⠀⠀⠀</a:t>
            </a:r>
            <a:br/>
            <a:r>
              <a:t>⠀⠀⠀⠀⠀⠀⠀⠀⠀⠀⠀⣾⣿⣿⡿⣿⣿⢿⢿⢿⣱⣷⣝⣍⡝⡝⢝⣟⢏⣕⣇⣽⣽⣿⣿⣿⣿⣿⣿⣿⣿⣿⣿⣿⣿⣿⣿⣿⣿⣿⣿⢹⣿⣿⣿⡟⣿⣿⣿⣿⣿⣿⣹⣿⣿⡯⣿⣿⣿⠀⠀⠀⠀⠀⠀⠀⠀⠀⠀⠀⠀</a:t>
            </a:r>
            <a:br/>
            <a:r>
              <a:t>⠀⠀⠀⠀⠀⠀⠀⠀⠀⠀⠀⢞⣻⣽⢵⢗⢷⣾⣼⣼⣯⣿⣿⣿⣾⣿⣿⣿⡿⣿⣿⣿⣿⣿⣿⣿⣿⣿⣿⣿⣿⣿⣿⣿⣿⣿⣿⢸⣿⣿⣿⢸⡿⣿⣿⡇⣿⣿⣿⣿⣿⣽⣝⣟⣗⣗⡏⣿⣿⠀⠀⠀⠀⠀⠀⠀⠀⠀⠀⠀⠀</a:t>
            </a:r>
            <a:br/>
            <a:r>
              <a:t>⠀⠀⠀⠀⠀⠀⠀⠀⠀⠀⠀⣿⣿⣿⣿⣿⣿⣿⣿⣿⣿⣿⣿⣿⣿⣿⣿⣿⣧⣿⣿⣿⣿⣿⣿⣿⣿⡻⢿⣿⣿⣿⣿⣿⣿⣿⣿⣼⡽⢽⢽⢼⢽⢽⢽⣵⣿⣿⣿⣿⣿⣿⣿⣿⣿⣿⣿⣿⣿⠀⠀⠀⠀⠀⠀⠀⠀⠀⠀⠀⠀</a:t>
            </a:r>
            <a:br/>
            <a:r>
              <a:t>⠀⠀⠀⠀⠀⠀⠀⠀⠀⠀⠀⢻⣿⣿⣿⣿⣿⣿⣿⣿⣿⣿⣿⣿⣿⣿⣿⣿⣿⣿⣿⣿⣿⡟⡟⣿⣿⣹⣿⣿⣿⣿⣿⣿⣿⣿⣿⣽⣝⣹⣏⣕⣝⣝⣽⣾⣿⣿⣿⣿⣿⣿⣿⣿⣿⣿⣿⣟⣿⠀⠀⠀⠀⠀⠀⠀⠀⠀⠀⠀⠀</a:t>
            </a:r>
            <a:br/>
            <a:r>
              <a:t>⠀⠀⠀⠀⠀⠀⠀⠀⠀⠀⠀⡜⢹⢝⢕⢕⢗⣿⣿⣿⣿⣿⣿⣿⣿⡿⢟⢟⢏⣝⣝⣹⣿⣿⣷⣿⣿⣿⣿⣿⣿⣿⣿⣿⣿⣿⣿⣿⣿⣿⣿⢸⣿⣿⣿⣧⣿⣿⣿⣿⣿⣿⣿⣿⢿⢿⡿⣿⣿⠀⠀⠀⠀⠀⠀⠀⠀⠀⠀⠀⠀</a:t>
            </a:r>
            <a:br/>
            <a:r>
              <a:t>⠀⠀⠀⠀⠀⠀⠀⠀⠀⠀⠀⣫⣗⣾⣯⣯⡏⣿⣿⣿⢿⣟⣻⣫⣕⣕⣕⣱⣼⣿⣿⣿⣿⣿⣿⣿⣿⣧⣿⣿⣿⣿⣿⣿⣿⣿⣿⣿⣿⣿⣿⣾⣿⣿⣿⣿⣿⣿⣿⣿⣿⣿⣿⣿⣿⣿⣿⣿⣿⠀⠀⠀⠀⠀⠀⠀⠀⠀⠀⠀⠀</a:t>
            </a:r>
            <a:br/>
            <a:r>
              <a:t>⠀⠀⠀⠀⠀⠀⠀⠀⠀⠀⠀⣹⢽⢟⢝⢟⢕⢽⣽⢱⣵⣿⣿⣿⣿⣿⣿⣿⣿⣿⣿⣿⣿⣿⣿⣿⣿⣿⢿⢿⣟⣻⣿⢟⢟⢻⢿⣿⣿⣿⣿⣿⣿⣿⣿⣿⣿⣿⣿⣿⡟⢿⣿⣿⣿⣿⣿⣿⣿⠀⠀⠀⠀⠀⠀⠀⠀⠀⠀⠀⠀</a:t>
            </a:r>
            <a:br/>
            <a:r>
              <a:t>⠀⠀⠀⠀⠀⠀⠀⠀⠀⠀⠀⣕⣕⣱⡕⢧⣕⣾⣿⣿⣿⣿⣿⣿⣿⣿⣿⣿⣿⣿⣿⣿⣿⣿⣿⣿⣿⣿⢜⢝⢏⢿⢿⢿⢟⢿⢺⣿⣿⣿⣿⣿⣿⣿⣿⣿⣿⣿⣿⣿⣧⣾⣿⣿⣿⣿⣵⣿⣿⠀⠀⠀⠀⠀⠀⠀⠀⠀⠀⠀⠀</a:t>
            </a:r>
            <a:br/>
            <a:r>
              <a:t>⠀⠀⠀⠀⠀⠀⠀⠀⠀⠀⠀⣿⣿⣿⣿⣿⣿⣿⣿⣿⣿⣿⣿⣿⣿⣿⣿⣿⣿⣿⣿⣿⣿⣿⣿⣿⣿⣿⢸⣿⣷⣷⣷⡇⢷⣗⣱⣿⣿⣿⣿⣿⣿⣿⣷⣿⣿⣿⣿⣿⣿⣿⣿⣿⣿⣿⣿⣿⣿⠀⠀⠀⠀⠀⠀⠀⠀⠀⠀⠀⠀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⠀⠀⠀⠀⠀⠀⠀⠀⠀⠀⠀⠛⠛⠛⠛⠛⠛⠛⠛⠛⠛⠛⠛⠛⠛⠛⠛⠛⠛⠛⠛⠛⠛⠛⠛⠛⠛⠛⠛⠛⠓⠓⠓⠃⠛⠛⠛⠛⠛⠛⠛⠛⠛⠛⠛⠛⠛⠛⠛⠛⠛⠛⠛⠛⠛⠛⠛⠛⠛⠀⠀⠀⠀⠀⠀⠀⠀⠀⠀⠀⠀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⠀⠀⠀⠀⠀⠀⠀⠀⠀⠀⠀⠀⠀⠀⠀⠀⠀⠀⠀⠀⠀⠀⠀⠀⠀⠀⠀⠀⠀⠀⠀⠀⠀⠀⢕⠀⠀⢕⢕⣾⣿⣿⣿⣽⣽⣿⣿⣿⣿⣻⢿⢹⣿⣿⢿⣿⣿⣿⣿⣿⣯⣽⣿⣿⣿⣿⣿⣿⣿⠀⠀⠀⠀⠀⠀⠀⠀⠀⠀⠀⠀</a:t>
            </a:r>
            <a:br/>
            <a:r>
              <a:t>⠀⠀⠀⠀⠀⠀⠀⠀⠀⠀⠀⠀⠀⠀⠀⠀⠀⠀⠀⠀⠀⠀⠀⠀⠀⠀⠀⠀⠀⠀⠀⠀⠀⢀⢕⢀⢄⢕⣪⣿⢻⣮⣿⣷⣾⢻⣿⣯⣾⣿⡷⢕⢿⣿⣿⣿⣿⣿⣿⣿⣿⣷⣿⣿⣿⣿⣿⣿⣿⠀⠀⠀⠀⠀⠀⠀⠀⠀⠀⠀⠀</a:t>
            </a:r>
            <a:br/>
            <a:r>
              <a:t>⠀⠀⠀⠀⠀⠀⠀⠀⠀⠀⠀⠀⠀⠀⠀⠀⠀⠀⠀⠀⠀⠀⠀⠀⠀⠀⠀⠀⠀⠀⠀⠀⠀⢕⢕⢕⢕⢕⣻⣟⣻⣿⣿⣿⣿⣿⣿⣿⣷⣽⣿⣱⣿⡿⣿⣿⣟⣿⣿⣿⡿⢟⣟⣿⣿⣿⣿⣿⣿⠀⠀⠀⠀⠀⠀⠀⠀⠀⠀⠀⠀</a:t>
            </a:r>
            <a:br/>
            <a:r>
              <a:t>⠀⠀⠀⠀⠀⠀⠀⠀⠀⠀⠀⠀⠀⠀⠀⠀⠀⠀⠀⠀⠀⠀⠀⠀⠀⠀⠀⠀⠀⠀⠀⠀⠀⢕⢕⢕⢕⢕⣟⡻⢿⣿⣿⣿⣿⣿⣿⣿⣯⣿⣯⡕⣽⣿⣾⣿⣿⣷⣿⣿⣿⣏⣿⣿⣿⣿⣿⣿⢿⠀⠀⠀⠀⠀⠀⠀⠀⠀⠀⠀⠀</a:t>
            </a:r>
            <a:br/>
            <a:r>
              <a:t>⠀⠀⠀⠀⠀⠀⠀⠀⠀⠀⠀⠀⠀⠀⠀⠀⠀⠀⠀⠀⠀⠀⠀⠀⠀⠀⠀⠀⠀⠀⠀⠀⠀⢕⢕⢕⢕⢕⣾⣿⣾⣿⣿⣿⣿⣿⣿⡿⢿⣿⣿⡿⣿⣿⣿⣿⣿⣿⣿⣿⣿⡏⣿⣿⣿⣿⢿⣽⡿⠀⠀⠀⠀⠀⠀⠀⠀⠀⠀⠀⠀</a:t>
            </a:r>
            <a:br/>
            <a:r>
              <a:t>⠀⠀⠀⠀⠀⠀⠀⠀⠀⠀⠀⠀⢑⠀⠀⠀⠀⠀⠀⠀⠀⠀⠀⠀⠀⠀⠀⠀⠀⠀⠀⠀⠀⢕⢕⢕⢕⢕⣿⣿⣿⢏⢷⢷⣕⢷⢯⣝⢻⣿⣿⣿⣿⣿⣿⣿⣿⣿⣿⣿⣿⣷⣿⣿⣿⣿⣿⣿⣿⠀⠀⠀⠀⠀⠀⠀⠀⠀⠀⠀⠀</a:t>
            </a:r>
            <a:br/>
            <a:r>
              <a:t>⠀⠀⠀⠀⠀⠀⠀⠀⠀⠀⠀⠀⢕⢔⢔⠀⠀⠀⠀⠀⠀⠀⠀⠀⠀⠀⠀⠀⠀⠀⠀⠀⢀⢕⢕⢕⢕⢕⣿⣿⣷⣿⣷⣾⣿⣷⣿⣿⣿⣿⣿⡏⣿⣿⣿⣿⣿⣿⣿⣿⣿⡿⣿⣿⣿⡿⣿⣿⣿⠀⠀⠀⠀⠀⠀⠀⠀⠀⠀⠀⠀</a:t>
            </a:r>
            <a:br/>
            <a:r>
              <a:t>⠀⠀⠀⠀⠀⠀⠀⠀⠀⠀⠀⢄⢕⢕⢕⠀⠀⠀⠀⠀⠀⠀⠀⠀⠀⠀⠀⠀⠀⠀⠀⠀⢕⢕⢕⢕⢕⢕⢹⣿⡟⣿⣿⢻⣿⣟⣿⣿⡏⣿⣿⣯⣹⣿⣿⢻⣿⣿⣿⣿⣿⡕⢸⣿⣿⣿⣿⣿⣿⠀⠀⠀⠀⠀⠀⠀⠀⠀⠀⠀⠀</a:t>
            </a:r>
            <a:br/>
            <a:r>
              <a:t>⠀⠀⠀⠀⠀⠀⠀⠀⠀⠀⠀⢕⢕⢕⢕⢕⠀⠀⢄⠀⠀⠀⠀⠀⠀⠀⠀⠀⠀⠀⢀⢐⢕⢕⢕⢕⢕⢕⢸⡟⢇⢿⢿⢸⢽⢟⣼⣻⡇⣿⣿⡏⢏⢜⣿⢹⣿⣿⢻⣿⣿⡇⢜⢿⢕⢵⢿⣿⡿⠀⠀⠀⠀⠀⠀⠀⠀⠀⠀⠀⠀</a:t>
            </a:r>
            <a:br/>
            <a:r>
              <a:t>⠀⠀⠀⠀⠀⠀⠀⠀⠀⠀⠀⢕⢕⢕⢕⢕⢅⠅⠁⠀⠀⠄⠄⠀⠀⠀⠀⠀⠀⠑⠔⢕⢕⢇⢕⢕⢕⢕⢜⢇⢕⢜⢕⢜⢕⢇⢏⢇⢕⢝⢜⢱⢕⢕⢝⢕⢝⢝⢕⢕⣕⣕⣝⣝⢕⢕⣕⣕⣕⠀⠀⠀⠀⠀⠀⠀⠀⠀⠀⠀⠀</a:t>
            </a:r>
            <a:br/>
            <a:r>
              <a:t>⠀⠀⠀⠀⠀⠀⠀⠀⠀⠀⠀⣑⣕⣕⣕⣕⣕⣅⣡⣕⡀⣠⡕⣄⣄⣄⣠⣤⣤⣤⣤⣤⣵⣵⣵⣷⣷⣷⣷⣷⣷⣷⣷⣷⡇⣠⢱⣷⣷⣿⣿⣿⣇⣵⣼⣿⣿⣿⣿⣿⣿⣿⣿⣯⢕⢕⣿⣿⣿⠀⠀⠀⠀⠀⠀⠀⠀⠀⠀⠀⠀</a:t>
            </a:r>
            <a:br/>
            <a:r>
              <a:t>⠀⠀⠀⠀⠀⠀⠀⠀⠀⠀⠀⣿⣿⣿⣿⣿⣿⣿⣿⣿⢕⢜⣿⣿⣿⣿⣿⣿⢿⣿⣿⣿⣿⣿⣿⣿⣿⣿⣿⣿⣿⣿⣿⣿⢇⣿⡎⣿⣿⡿⣿⣿⣿⣿⣿⢿⣿⣿⣿⣿⢹⣿⣿⣯⡕⣇⢸⣿⣿⠀⠀⠀⠀⠀⠀⠀⠀⠀⠀⠀⠀</a:t>
            </a:r>
            <a:br/>
            <a:r>
              <a:t>⠀⠀⠀⠀⠀⠀⠀⠀⠀⠀⠀⣿⣿⣿⣿⣿⣿⣿⣿⣿⢇⢱⣼⣿⣿⣿⣿⣿⡾⡿⢿⢿⣟⣻⣿⣿⣿⣿⣿⣿⣿⣿⣿⣿⣻⣿⣿⣿⣿⣧⣼⣯⣿⣿⣿⣱⣿⣿⣿⣿⣼⣼⣽⣽⣵⣽⣼⣿⣿⠀⠀⠀⠀⠀⠀⠀⠀⠀⠀⠀⠀</a:t>
            </a:r>
            <a:br/>
            <a:r>
              <a:t>⠀⠀⠀⠀⠀⠀⠀⠀⠀⠀⠀⣿⣿⣿⣿⡿⢿⢿⢿⣏⣻⣿⣕⢜⢕⢕⢝⢝⣕⣗⣼⣽⣽⣿⣿⣿⣿⣿⣿⣿⣿⣿⣿⣿⣿⣟⣿⣿⣿⣿⢻⣿⣿⣿⡟⣿⣿⣿⣿⣿⣯⡏⣿⣿⣿⢽⣿⣿⣿⠀⠀⠀⠀⠀⠀⠀⠀⠀⠀⠀⠀</a:t>
            </a:r>
            <a:br/>
            <a:r>
              <a:t>⠀⠀⠀⠀⠀⠀⠀⠀⠀⠀⠀⣻⣯⡽⢕⣷⣷⣼⣼⣿⣯⣿⣿⣿⣿⣿⣿⣿⢿⣿⣿⣿⣿⣿⣿⣿⢿⢿⣿⣿⣿⣿⡿⣿⣿⣿⢹⣿⣿⣿⢸⣿⣿⣿⡇⣿⣿⣿⣿⣿⣯⡕⣿⣗⣗⣺⣿⣿⣿⠀⠀⠀⠀⠀⠀⠀⠀⠀⠀⠀⠀</a:t>
            </a:r>
            <a:br/>
            <a:r>
              <a:t>⠀⠀⠀⠀⠀⠀⠀⠀⠀⠀⠀⣿⣿⣿⣿⣿⣿⣿⣿⣿⣿⣿⣿⣿⣿⣿⣿⣿⣾⣿⣿⣿⣿⣿⣿⣿⡿⣿⣿⣿⣿⣿⣿⣿⣿⣿⣸⡽⢽⢿⢸⢿⢿⢿⣵⣿⣿⣿⣿⣿⣿⣧⣿⣿⣿⣿⣼⣿⣿⠀⠀⠀⠀⠀⠀⠀⠀⠀⠀⠀⠀</a:t>
            </a:r>
            <a:br/>
            <a:r>
              <a:t>⠀⠀⠀⠀⠀⠀⠀⠀⠀⠀⠀⣿⣿⣿⣿⣿⣿⣿⣿⣿⣿⣿⣿⣿⣿⣿⣿⣿⣿⣿⣿⣿⣿⢻⢻⣿⣿⣿⣿⣿⣿⣿⣿⣿⣿⣿⣼⣝⣝⣟⢜⣝⣝⣽⣾⣿⣿⣿⣿⣿⣿⣿⣿⣿⣿⣿⣿⣿⣿⠀⠀⠀⠀⠀⠀⠀⠀⠀⠀⠀⠀</a:t>
            </a:r>
            <a:br/>
            <a:r>
              <a:t>⠀⠀⠀⠀⠀⠀⠀⠀⠀⠀⠀⢏⢝⢕⢕⢗⣾⣿⣿⣿⣿⣿⣿⣿⣿⢟⢟⢏⣝⣝⣝⣿⣿⣿⣾⣿⣿⣿⣿⣿⣿⣿⣿⣿⣿⣿⣿⣿⣿⣿⣸⣿⣿⣿⣏⣿⣿⣿⣿⣿⣿⣿⢿⡿⢿⣿⢿⣿⣿⠀⠀⠀⠀⠀⠀⠀⠀⠀⠀⠀⠀</a:t>
            </a:r>
            <a:br/>
            <a:r>
              <a:t>⠀⠀⠀⠀⠀⠀⠀⠀⠀⠀⠀⣇⣾⣯⣽⢧⣿⣿⣿⡟⣿⣟⣯⣕⣇⣵⣱⣵⣿⣿⣿⣿⣿⣿⣿⣿⣿⣿⣿⣿⣿⣿⣿⣿⣿⣿⣿⣿⣿⣿⣿⣿⣿⣿⣿⣿⣿⣿⣿⣿⣿⣿⣿⣿⣷⣿⣿⣿⣿⠀⠀⠀⠀⠀⠀⠀⠀⠀⠀⠀⠀</a:t>
            </a:r>
            <a:br/>
            <a:r>
              <a:t>⠀⠀⠀⠀⠀⠀⠀⠀⠀⠀⠀⢽⢿⢏⢝⢕⢹⣽⢕⣵⣿⣿⣿⣿⣿⣿⣿⣿⣿⣿⣿⣿⣿⣿⣿⣿⣿⣿⡿⢝⣟⢟⢟⢟⡿⣿⣿⣿⣿⣿⣿⣿⣿⣿⣿⣿⣿⣿⣿⡟⢻⣿⣿⣿⣿⣿⣿⣿⣿⠀⠀⠀⠀⠀⠀⠀⠀⠀⠀⠀⠀</a:t>
            </a:r>
            <a:br/>
            <a:r>
              <a:t>⠀⠀⠀⠀⠀⠀⠀⠀⠀⠀⠀⢕⢕⢵⢱⣕⣾⣿⣿⣿⣿⣿⣿⣿⣿⣿⣿⣿⣿⣿⣿⣿⣿⣿⣿⣿⣿⢏⢜⢸⢿⢿⢷⢻⢿⢺⣿⣿⣿⣿⣿⣿⣿⣿⣿⣿⣿⣿⣿⣷⣾⣿⣿⣿⣿⣧⣽⣿⣿⠀⠀⠀⠀⠀⠀⠀⠀⠀⠀⠀⠀</a:t>
            </a:r>
            <a:br/>
            <a:r>
              <a:t>⠀⠀⠀⠀⠀⠀⠀⠀⠀⠀⠀⣿⣿⣿⣿⣿⣿⣿⣿⣿⣿⣿⣿⣿⣿⣿⣿⣿⣿⣿⣿⣿⣿⣿⣿⣿⣯⢿⣷⢱⣷⣷⡖⣷⣇⢸⣿⣿⣿⣿⣿⣿⣷⣿⣿⣿⣿⣿⣿⣿⣿⣿⣿⣿⣿⣿⣿⣿⣿⠀⠀⠀⠀⠀⠀⠀⠀⠀⠀⠀⠀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⠀⠀⠀⠀⠀⠀⠀⠀⠀⠀⠀⠛⠛⠛⠛⠛⠛⠛⠛⠛⠛⠛⠛⠛⠛⠛⠛⠛⠛⠛⠛⠛⠛⠛⠛⠛⠛⠛⠓⠑⠛⠓⠓⠛⠛⠘⠛⠛⠛⠛⠛⠛⠛⠛⠛⠛⠛⠛⠛⠛⠛⠛⠛⠛⠛⠛⠛⠛⠛⠀⠀⠀⠀⠀⠀⠀⠀⠀⠀⠀⠀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⠀⠀⠀⠀⠀⠀⠀⠀⠀⠀⠀⠀⠀⠀⠀⠀⠀⠀⠀⠀⠀⠀⠀⠀⠀⠀⠀⠀⠀⠀⠀⠀⠀⠀⢀⠀⠐⢕⢱⣿⣿⢷⣾⣽⣾⣿⣿⣿⣿⣿⢟⢾⣿⣿⣿⣿⣿⣿⣿⣿⣧⢻⣿⣿⣿⣿⣿⣿⣿⠀⠀⠀⠀⠀⠀⠀⠀⠀⠀⠀⠀</a:t>
            </a:r>
            <a:br/>
            <a:r>
              <a:t>⠀⠀⠀⠀⠀⠀⠀⠀⠀⠀⠀⠀⠀⠀⠀⠀⠀⠀⠀⠀⠀⠀⠀⠀⠀⠀⠀⠀⠀⠀⠀⠀⠀⢀⢕⢀⢕⢕⣯⣟⣻⣿⣟⣷⣯⣿⣿⣗⢾⣿⡷⢜⢿⣿⣿⣿⣿⣿⣿⣿⣷⣵⣿⣿⣿⣿⣿⣿⣿⠀⠀⠀⠀⠀⠀⠀⠀⠀⠀⠀⠀</a:t>
            </a:r>
            <a:br/>
            <a:r>
              <a:t>⠀⠀⠀⠀⠀⠀⠀⠀⠀⠀⠀⠀⠀⠀⠀⠀⠀⠀⠀⠀⠀⠀⠀⠀⠀⠀⠀⠀⠀⠀⠀⠀⠀⢕⢕⢕⢕⢜⣿⣏⣿⣿⣿⣿⣿⣿⣿⣿⣿⣿⣿⢸⣿⣾⣿⣿⣿⣿⣿⣯⡟⢟⣻⣿⣿⣿⣿⣿⣿⠀⠀⠀⠀⠀⠀⠀⠀⠀⠀⠀⠀</a:t>
            </a:r>
            <a:br/>
            <a:r>
              <a:t>⠀⠀⠀⠀⠀⠀⠀⠀⠀⠀⠀⠀⠀⠀⠀⠀⠀⠀⠀⠀⠀⠀⠀⠀⠀⠀⠀⠀⠀⠀⠀⠀⠁⢕⢕⢕⢕⢸⢿⡿⣿⣿⣿⣿⣿⣿⣿⣿⣽⣿⣯⢱⣾⣿⣷⣿⣿⣿⣿⣿⣿⣾⣿⣿⣿⣿⡿⢿⢿⠀⠀⠀⠀⠀⠀⠀⠀⠀⠀⠀⠀</a:t>
            </a:r>
            <a:br/>
            <a:r>
              <a:t>⠀⠀⠀⠀⠀⠀⠀⠀⠀⠀⠀⠀⠀⠀⠀⠀⠀⠀⠀⠀⠀⠀⠀⠀⠀⠀⠀⠀⠀⠀⠀⠀⢕⢕⢕⢕⢕⢕⣿⣿⣿⣿⣿⣿⣿⣿⢿⢿⢿⣿⣿⢸⣿⣿⣿⣿⣿⣿⣿⣿⣿⣿⣿⣿⣿⡿⣿⣽⢟⠀⠀⠀⠀⠀⠀⠀⠀⠀⠀⠀⠀</a:t>
            </a:r>
            <a:br/>
            <a:r>
              <a:t>⠀⠀⠀⠀⠀⠀⠀⠀⠀⠀⠀⠀⢑⠀⠀⠀⠀⠀⠀⠀⠀⠀⠀⠀⠀⠀⠀⠀⠀⠀⠀⠀⢕⢕⢕⢕⢕⢕⣿⣿⢱⣗⢷⢷⣜⢿⣳⡝⢻⣿⣿⣸⣿⣿⣿⣿⣿⣿⣿⣿⣿⣽⣿⣿⣿⣿⣿⣿⣷⠀⠀⠀⠀⠀⠀⠀⠀⠀⠀⠀⠀</a:t>
            </a:r>
            <a:br/>
            <a:r>
              <a:t>⠀⠀⠀⠀⠀⠀⠀⠀⠀⠀⠀⠀⢔⢕⢕⠀⠀⠀⠀⠀⠀⠀⠀⠀⠀⠀⠀⠀⠀⠀⠀⠀⢕⢕⢕⢕⢕⢕⣿⣿⢱⣿⣷⣿⣿⣿⣿⣿⣿⣿⣿⣻⣿⣿⣿⣿⣿⣿⣿⣿⣿⢗⣿⣿⣿⢿⣿⣿⣏⠀⠀⠀⠀⠀⠀⠀⠀⠀⠀⠀⠀</a:t>
            </a:r>
            <a:br/>
            <a:r>
              <a:t>⠀⠀⠀⠀⠀⠀⠀⠀⠀⠀⠀⢔⢕⢕⢕⠀⠀⠀⠀⠀⠀⠀⠀⠀⠀⠀⠀⠀⠀⠀⠀⠀⢕⢕⢕⢕⢕⢕⣿⣿⢺⣿⡟⢻⣿⡿⣿⣿⢹⣿⣿⣽⣹⣿⣿⢿⣿⣿⣸⣿⣿⡕⢸⣿⣿⣿⣿⣿⣿⠀⠀⠀⠀⠀⠀⠀⠀⠀⠀⠀⠀</a:t>
            </a:r>
            <a:br/>
            <a:r>
              <a:t>⠀⠀⠀⠀⠀⠀⠀⠀⠀⠀⠀⢕⢕⢕⢕⠑⠀⢀⠀⠀⠀⠀⠀⠀⠀⠀⠀⠀⠀⠀⢀⢅⢕⢕⢕⢕⢕⢕⢸⣿⢕⡟⢯⢸⢟⢻⣿⣿⢇⣿⣿⢸⠕⢹⣿⢸⣿⣿⢻⣿⣿⢇⢸⣏⢣⢼⢿⢿⢿⠀⠀⠀⠀⠀⠀⠀⠀⠀⠀⠀⠀</a:t>
            </a:r>
            <a:br/>
            <a:r>
              <a:t>⠀⠀⠀⠀⠀⠀⠀⠀⠀⠀⠀⢕⢕⢕⢕⢕⢔⢄⠀⢀⠀⠀⢄⠀⠀⠀⠀⠀⠀⠑⠕⢕⢜⢇⢕⢕⢕⢕⢜⢕⢕⢕⢕⢜⢕⢸⢕⢕⢕⢜⢜⢜⢑⢕⢕⢜⢝⣕⣕⣕⣕⣕⣝⡝⢕⢕⣕⣕⣕⠀⠀⠀⠀⠀⠀⠀⠀⠀⠀⠀⠀</a:t>
            </a:r>
            <a:br/>
            <a:r>
              <a:t>⠀⠀⠀⠀⠀⠀⠀⠀⠀⠀⠀⣕⣕⣱⣵⣵⣥⣥⣥⡄⢄⣤⣵⣤⣤⣤⣤⣤⣤⣤⣴⣴⣵⣷⣷⣷⣷⣷⣷⣷⣷⣷⣷⣷⢕⡕⢺⣿⣿⣿⣿⣿⣰⣵⣿⣿⣿⣿⣿⣿⣿⣿⣿⡇⢱⢕⣿⣿⣿⠀⠀⠀⠀⠀⠀⠀⠀⠀⠀⠀⠀</a:t>
            </a:r>
            <a:br/>
            <a:r>
              <a:t>⠀⠀⠀⠀⠀⠀⠀⠀⠀⠀⠀⣿⣿⣿⣿⣿⣿⣿⣿⣏⢕⢣⣿⣿⣿⣿⣿⣿⣿⣿⢻⡿⣿⣿⣿⣿⣿⣿⣿⣿⣿⣿⣿⣿⣸⣿⢜⣿⣿⣿⣿⣿⣿⣿⣿⣿⣿⣿⣿⡼⢻⣿⣿⣇⢸⡜⣿⣿⣿⠀⠀⠀⠀⠀⠀⠀⠀⠀⠀⠀⠀</a:t>
            </a:r>
            <a:br/>
            <a:r>
              <a:t>⠀⠀⠀⠀⠀⠀⠀⠀⠀⠀⠀⣿⣿⣿⣿⣿⣿⣿⣿⣿⢕⢵⣿⣿⣿⣿⣿⣇⡿⢿⢸⢇⣟⣻⣿⣿⣿⣿⣿⣿⣿⣿⣿⣟⣹⣿⣿⣿⣇⣿⣿⡿⣿⣿⣼⣿⣿⣿⣿⣧⣼⣿⣯⣯⣼⣼⣿⣿⣿⠀⠀⠀⠀⠀⠀⠀⠀⠀⠀⠀⠀</a:t>
            </a:r>
            <a:br/>
            <a:r>
              <a:t>⠀⠀⠀⠀⠀⠀⠀⠀⠀⠀⠀⣿⣿⡿⡿⢿⢿⢿⣿⡏⣿⣿⣕⣕⢕⢕⢝⢝⣵⣯⣽⣽⣿⣿⣿⣿⣿⣿⣿⣿⣿⣿⣿⣿⡟⣿⣿⣿⡏⢿⣿⣿⣿⡏⣿⣿⣿⣿⣿⣿⢏⣯⣽⣽⡽⢽⣿⣿⣿⠀⠀⠀⠀⠀⠀⠀⠀⠀⠀⠀⠀</a:t>
            </a:r>
            <a:br/>
            <a:r>
              <a:t>⠀⠀⠀⠀⠀⠀⠀⠀⠀⠀⠀⣽⣽⢕⣷⣮⣵⣽⣿⣿⣽⣿⣿⣿⣿⣿⣿⣷⣿⣿⣿⣿⣿⣿⣿⡿⢿⢿⣿⡿⢿⡿⢿⡿⢇⣿⣿⣿⡇⢸⣿⣿⣿⢻⣿⣿⣿⣿⣿⣯⣕⣹⣟⣗⣺⢻⣿⣿⣿⠀⠀⠀⠀⠀⠀⠀⠀⠀⠀⠀⠀</a:t>
            </a:r>
            <a:br/>
            <a:r>
              <a:t>⠀⠀⠀⠀⠀⠀⠀⠀⠀⠀⠀⣿⣿⣿⣿⣿⣿⣿⣿⣿⣿⣿⣿⣿⣿⣿⣷⣿⣿⣿⣿⣿⣿⣿⣿⢿⣿⣿⣿⣿⣿⣿⣿⣿⣧⣽⡽⢽⢇⢸⢿⢿⣽⢸⣿⣿⣿⣿⣿⣿⣯⣿⣿⣿⣿⡿⣿⣿⣿⠀⠀⠀⠀⠀⠀⠀⠀⠀⠀⠀⠀</a:t>
            </a:r>
            <a:br/>
            <a:r>
              <a:t>⠀⠀⠀⠀⠀⠀⠀⠀⠀⠀⠀⣿⣿⣿⣿⣿⣿⣿⣿⣿⣿⣿⣿⣿⣿⣿⣿⣿⣿⣿⣿⣿⢿⣿⣿⣷⣿⣿⣿⣿⣿⣿⣿⣿⣿⣝⣝⣟⣇⣜⣝⣝⣽⣸⣿⣿⣿⣿⣿⣿⣿⣿⣿⣿⣿⣿⣻⣿⣿⠀⠀⠀⠀⠀⠀⠀⠀⠀⠀⠀⠀</a:t>
            </a:r>
            <a:br/>
            <a:r>
              <a:t>⠀⠀⠀⠀⠀⠀⠀⠀⠀⠀⠀⢝⢕⢕⢗⣾⣿⣿⣿⣿⣿⣿⣿⣿⢿⢟⢏⢝⣹⡝⣽⣿⣿⣿⣿⣿⣿⣟⣿⣿⣿⣿⣿⣿⣿⣿⣿⣿⡏⣿⣿⣿⣿⡿⣿⣿⣿⣿⣿⣿⣿⢿⡿⢿⢿⡿⣿⣿⣿⠀⠀⠀⠀⠀⠀⠀⠀⠀⠀⠀⠀</a:t>
            </a:r>
            <a:br/>
            <a:r>
              <a:t>⠀⠀⠀⠀⠀⠀⠀⠀⠀⠀⠀⣾⣽⣽⣷⣿⣿⣿⡟⢿⣟⣯⣝⣕⣱⣱⣵⣾⣿⣿⣿⣿⣿⣿⣿⣽⣿⣷⣿⣿⣿⣿⣿⣿⣿⣿⣿⣿⣷⣿⣿⣿⣿⣿⣿⣿⣿⣿⣿⣿⣿⣿⣷⣷⣾⣿⣿⣿⣿⠀⠀⠀⠀⠀⠀⠀⠀⠀⠀⠀⠀</a:t>
            </a:r>
            <a:br/>
            <a:r>
              <a:t>⠀⠀⠀⠀⠀⠀⠀⠀⠀⠀⠀⢿⢏⢝⢕⢹⣽⢕⣵⣾⣿⣿⣿⣿⣿⣿⣿⣿⣿⣿⣿⣿⣿⣿⣿⣿⣿⢇⢟⢟⢟⢟⢻⢿⣿⣿⣿⣿⣿⣿⣿⣿⣿⣿⣿⣿⣿⣿⣿⢻⣿⣿⣿⣿⣿⣿⣿⣿⣿⠀⠀⠀⠀⠀⠀⠀⠀⠀⠀⠀⠀</a:t>
            </a:r>
            <a:br/>
            <a:r>
              <a:t>⠀⠀⠀⠀⠀⠀⠀⠀⠀⠀⠀⢕⢕⢵⢕⣾⣿⣿⣿⣿⣿⣿⣿⣿⣿⣿⣿⣿⣿⣿⣿⣿⣿⣿⣿⡗⢇⢕⢿⢷⢷⢷⢷⢗⣿⣿⣿⣿⣿⣿⣿⣿⣿⣿⣿⣿⣿⣿⣿⣷⣿⣿⣿⣿⣯⣽⣿⣿⣿⠀⠀⠀⠀⠀⠀⠀⠀⠀⠀⠀⠀</a:t>
            </a:r>
            <a:br/>
            <a:r>
              <a:t>⠀⠀⠀⠀⠀⠀⠀⠀⠀⠀⠀⣿⣿⣿⣿⣿⣿⣿⣿⣿⣿⣿⣿⣿⣿⣿⣿⣿⣿⣿⣿⣿⣿⣿⣿⡇⣷⡇⣷⣧⣵⢱⡷⡕⣿⣿⣿⣿⣿⣿⣟⣟⣿⣿⣿⣿⣿⣿⣿⣿⣿⣿⣿⣿⣿⣿⣿⣿⣿⠀⠀⠀⠀⠀⠀⠀⠀⠀⠀⠀⠀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⠀⠀⠀⠀⠀⠀⠀⠀⠀⠀⠀⠛⠛⠛⠛⠛⠛⠛⠛⠛⠛⠛⠛⠛⠛⠛⠛⠛⠛⠛⠛⠛⠛⠛⠛⠛⠓⠃⠙⠙⠙⠑⠛⠋⠛⠛⠛⠛⠛⠛⠛⠛⠛⠛⠛⠛⠛⠛⠛⠛⠛⠛⠛⠛⠛⠛⠛⠛⠛⠀⠀⠀⠀⠀⠀⠀⠀⠀⠀⠀⠀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⠀⠀⠀⠀⠀⠀⠀⠀⠀⠀⠀⣿⣿⣿⣿⢕⢸⣿⣿⣿⣿⣿⣿⣿⣿⣿⣿⣿⣿⣿⣿⣿⣿⣿⣿⣿⣿⣿⣿⣿⣿⣿⣿⣿⣿⣿⣿⣿⣿⣿⣿⣿⣿⣿⣿⣿⣿⣿⣿⣿⣿⣿⣿⣿⣿⣿⣿⣿⣿⠀⠀⠀⠀⠀⠀⠀⠀⠀⠀⠀⠀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⠀⠀⠀⠀⠀⠀⠀⠀⠀⠀⠀⣿⣿⣿⣿⢕⢜⣿⣿⣿⣿⣿⣿⣿⣿⣿⣿⣿⣿⣿⣿⣿⣿⣿⣿⣿⣿⣿⣿⣿⣿⣿⣿⣿⣿⣿⣿⣿⣿⣿⣿⣿⣿⣿⣿⣿⣿⣿⣿⣿⣿⣿⣿⣿⣿⣿⣿⣿⣿⠀⠀⠀⠀⠀⠀⠀⠀⠀⠀⠀⠀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⠀⠀⠀⠀⠀⠀⠀⠀⠀⠀⠀⣿⣿⣿⣿⢕⢜⣿⣿⣿⣿⣿⣿⣿⣿⣿⣿⣿⣿⣿⣿⣿⣿⣿⣿⣿⣿⣿⣿⣿⣿⣿⣿⣿⣿⣿⣿⣿⣿⣿⣿⣿⣿⣿⣿⣿⣿⣿⣿⣿⣿⣿⣿⣿⣿⣿⣿⣿⣿⠀⠀⠀⠀⠀⠀⠀⠀⠀⠀⠀⠀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⠀⠀⠀⠀⠀⠀⠀⠀⠀⠀⠀⣿⣿⣿⣿⢕⢕⣿⣿⣿⣿⣿⣿⣿⣿⣿⣿⣿⣿⣿⣿⣿⣿⣿⣿⣿⣿⣿⣿⢝⢗⢟⢫⢟⢻⣿⣿⣿⣿⣿⣿⣿⣿⣿⣿⣿⣿⣿⣿⣿⣿⣿⣿⣿⣿⣿⣿⣿⣿⠀⠀⠀⠀⠀⠀⠀⠀⠀⠀⠀⠀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⠀⠀⠀⠀⠀⠀⠀⠀⠀⠀⠀⣿⣿⣿⣿⢕⢕⣿⣿⣿⣿⣿⣿⣿⣿⣿⣿⣿⣿⣿⣿⣿⣿⣿⣿⣿⣿⣿⣵⣵⣷⣷⣷⣕⢕⢹⣿⣿⣿⣿⣿⣿⣿⣿⣿⣿⣿⣿⣿⣿⣿⣿⣿⣿⣿⣿⣿⣿⣿⠀⠀⠀⠀⠀⠀⠀⠀⠀⠀⠀⠀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⠀⠀⠀⠀⠀⠀⠀⠀⠀⠀⠀⣿⣿⣿⣿⢕⢕⣿⣿⣿⣿⣿⣿⣿⣿⣿⣿⣿⣿⣿⣿⣿⣿⣿⣿⣿⣿⣿⢟⢟⢙⢝⣽⣕⣱⣼⣿⣿⣿⣿⣿⣿⣿⣿⣿⣿⣿⣿⣿⣿⣿⣿⣿⣿⣿⣿⣿⣿⣿⠀⠀⠀⠀⠀⠀⠀⠀⠀⠀⠀⠀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⠀⠀⠀⠀⠀⠀⠀⠀⠀⠀⠀⣿⣿⣿⣿⢕⢕⣿⣿⣿⣿⣿⣿⣿⣿⣿⣿⣿⣿⣿⣿⣿⣿⣿⣿⣿⣿⣿⣷⣾⣿⣾⣿⣿⣷⣿⣿⣿⣿⣿⣿⣿⣿⣿⣿⣿⣿⣿⣿⣿⣿⣿⣿⣿⣿⣿⣿⣿⣿⠀⠀⠀⠀⠀⠀⠀⠀⠀⠀⠀⠀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⠀⠀⠀⠀⠀⠀⠀⠀⠀⠀⠀⣿⣿⣿⣿⢕⢕⣿⣿⣿⣿⣿⣿⣿⣿⣿⣿⣿⣿⣿⣿⣿⣿⣿⣿⣿⣿⣿⣿⣿⣿⣷⢿⢿⣿⣿⣿⣿⣿⣿⣿⣿⣿⣿⣿⣿⣿⣿⣿⣿⣿⣿⣿⣿⣿⣿⣿⣿⣿⠀⠀⠀⠀⠀⠀⠀⠀⠀⠀⠀⠀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⠀⠀⠀⠀⠀⠀⠀⠀⠀⠀⠀⣿⣿⣿⣿⢕⢕⣿⣿⣿⣿⣿⣿⣿⣿⣿⣿⣿⣿⣿⣿⣿⣿⣿⣿⣿⣿⣿⡧⢻⣿⣿⣿⣿⣿⣿⣿⣿⣿⣿⣿⣿⣿⣿⣿⣿⣿⣿⣿⣿⣿⣿⣿⣿⣿⣿⣿⣿⣿⠀⠀⠀⠀⠀⠀⠀⠀⠀⠀⠀⠀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⠀⠀⠀⠀⠀⠀⠀⠀⠀⠀⠀⣿⣿⣿⣿⢕⢕⣿⣿⣿⣿⣿⣿⣿⣿⣿⣿⣿⣿⣿⣿⣿⣿⣿⣿⣿⣿⣿⣷⢸⣿⣿⣿⣿⣿⣿⣿⣿⣿⣿⣿⣿⣿⣿⣿⣿⣿⣿⣿⣿⣿⣿⣿⣿⣿⣿⣿⣿⣿⠀⠀⠀⠀⠀⠀⠀⠀⠀⠀⠀⠀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⠀⠀⠀⠀⠀⠀⠀⠀⠀⠀⠀⣿⣿⣿⣿⢕⢕⣿⣿⣿⣿⣿⣿⣿⣿⣿⣿⣿⣿⣿⣿⣿⣿⣿⣿⣿⣿⣿⣿⣵⣿⣿⣿⣿⣿⣿⣿⣿⣿⣿⣿⣿⣿⣿⣿⣿⣿⣿⣿⣿⣿⣿⣿⣿⣿⣿⣿⣿⣿⠀⠀⠀⠀⠀⠀⠀⠀⠀⠀⠀⠀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⠀⠀⠀⠀⠀⠀⠀⠀⠀⠀⠀⣿⣿⣿⣿⢕⢕⣿⣿⣿⣿⣿⣿⣿⣿⣿⣿⣿⣿⣿⣿⣿⣿⣿⣿⣿⣿⣿⣿⢹⣿⣿⣿⣿⣿⣿⣿⣿⣿⣿⣿⣿⣿⣿⣿⣿⣿⣿⣿⣿⣿⣿⣿⣿⣿⣿⣿⣿⣿⠀⠀⠀⠀⠀⠀⠀⠀⠀⠀⠀⠀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⠀⠀⠀⠀⠀⠀⠀⠀⠀⠀⠀⣿⣿⣿⣿⢕⢕⣿⣿⣿⣿⣿⣿⣿⣿⣿⣿⣿⣿⣿⣿⣿⣿⣿⣿⣿⣿⣿⣿⣿⣿⣿⣿⣿⣿⣿⣿⣿⣿⣿⣵⣵⣿⣿⣿⣿⣿⣿⣿⣿⣿⣿⣿⣿⣿⣿⣿⣿⣿⠀⠀⠀⠀⠀⠀⠀⠀⠀⠀⠀⠀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⠀⠀⠀⠀⠀⠀⠀⠀⠀⠀⠀⣿⣿⣿⣿⢕⢕⣿⣿⣿⣿⣿⣿⣿⣿⣿⣿⣿⣿⣿⣿⣿⣿⣿⣿⣿⣿⣿⣿⣿⣿⣿⣿⡜⣻⣿⣿⣿⣿⣿⣿⣿⣿⣿⣿⣿⣿⣿⣿⣿⣿⣿⣿⣿⣿⣿⣿⣿⣿⠀⠀⠀⠀⠀⠀⠀⠀⠀⠀⠀⠀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⠀⠀⠀⠀⠀⠀⠀⠀⠀⠀⠀⣿⣿⣿⣿⢕⢕⣿⣿⣿⣿⣿⣿⣿⣿⣿⣿⣿⣿⣿⣿⣿⣿⣿⣿⣿⣿⣿⣿⣿⣿⣿⣿⣿⣏⢟⢻⣿⣿⣿⣿⣿⣿⣿⣿⣿⣿⣿⣿⣿⣿⣿⣿⣿⣿⣿⣿⣿⣿⠀⠀⠀⠀⠀⠀⠀⠀⠀⠀⠀⠀</a:t>
            </a:r>
            <a:br/>
            <a:r>
              <a:t>⠀⠀⠀⠀⠀⠀⠀⠀⠀⠀⠀⣽⣿⣿⣿⢕⢕⣽⣿⣿⣿⣿⣿⣿⣿⣿⣿⣿⣿⣿⣿⣿⣿⣿⣿⣿⣿⣿⣿⣿⣿⣿⣿⣿⣿⣮⣾⣿⣿⣿⣿⣿⣿⣿⣿⣿⣿⣿⣿⣿⣿⣿⣿⣿⣿⣿⣿⣿⣿⠀⠀⠀⠀⠀⠀⠀⠀⠀⠀⠀⠀</a:t>
            </a:r>
            <a:br/>
            <a:r>
              <a:t>⠀⠀⠀⠀⠀⠀⠀⠀⠀⠀⠀⠙⠛⠛⠛⠐⠑⠛⠛⠛⠛⠛⠛⠛⠛⠛⠛⠛⠛⠛⠛⠛⠛⠛⠓⠛⠚⠛⠛⠛⠛⠛⠛⠛⠙⠛⠛⠛⠛⠛⠛⠛⠛⠛⠛⠛⠛⠛⠛⠛⠛⠛⠛⠛⠛⠛⠛⠛⠛⠀⠀⠀⠀⠀⠀⠀⠀⠀⠀⠀⠀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⠀⠀⠀⠀⠀⠀⠀⠀⠀⠀⠀⠀⠀⠀⠀⠀⠀⠀⠀⠀⠀⠀⠀⠀⠀⠀⠀⠀⠀⠀⠀⠀⠀⠁⠁⠀⢅⢕⣼⣿⡿⣿⣷⢷⣿⣿⣿⢿⣿⣟⢏⢟⣿⣿⣯⣿⣿⣿⣿⣿⡿⢿⣿⣿⣿⣿⣿⣿⣿⠀⠀⠀⠀⠀⠀⠀⠀⠀⠀⠀⠀</a:t>
            </a:r>
            <a:br/>
            <a:r>
              <a:t>⠀⠀⠀⠀⠀⠀⠀⠀⠀⠀⠀⠀⠀⠀⠀⠀⠀⠀⠀⠀⠀⠀⠀⠀⠀⠀⠀⠀⠀⠀⠀⠀⠀⢔⢕⢄⢕⢸⣾⡝⣿⣯⣽⣿⣿⣾⣿⡷⢿⣿⡇⢝⣿⣿⣿⣿⣿⣿⣿⣿⣿⣾⣿⣿⣿⣿⣿⣿⣿⠀⠀⠀⠀⠀⠀⠀⠀⠀⠀⠀⠀</a:t>
            </a:r>
            <a:br/>
            <a:r>
              <a:t>⠀⠀⠀⠀⠀⠀⠀⠀⠀⠀⠀⠀⠀⠀⠀⠀⠀⠀⠀⠀⠀⠀⠀⠀⠀⠀⠀⠀⠀⠀⠀⠀⢁⢕⢕⢕⢕⢸⣟⣝⣿⣿⣿⣿⣿⣿⣿⣿⣿⣾⣧⣻⣿⣿⡿⣿⣽⢿⣿⣿⣟⢹⣿⣿⣿⣿⣿⣿⣿⠀⠀⠀⠀⠀⠀⠀⠀⠀⠀⠀⠀</a:t>
            </a:r>
            <a:br/>
            <a:r>
              <a:t>⠀⠀⠀⠀⠀⠀⠀⠀⠀⠀⠀⠀⠀⠀⠀⠀⠀⠀⠀⠀⠀⠀⠀⠀⠀⠀⠀⠀⠀⠀⠀⠀⢕⢕⢕⢕⢕⢜⣽⣟⣿⣿⣿⣿⣿⣿⣿⣿⣾⣿⣷⣵⣿⣿⣿⣿⣿⣿⣿⣿⣿⢺⣿⣿⣿⢿⢿⣿⣻⠀⠀⠀⠀⠀⠀⠀⠀⠀⠀⠀⠀</a:t>
            </a:r>
            <a:br/>
            <a:r>
              <a:t>⠀⠀⠀⠀⠀⠀⠀⠀⠀⠀⠀⠀⠀⠀⠀⠀⠀⠀⠀⠀⠀⠀⠀⠀⠀⠀⠀⠀⠀⠀⠀⠀⢕⢕⢕⢕⢕⢸⣿⣯⣿⡿⢿⢿⢿⢿⣿⣟⣿⣿⣿⢿⣿⣿⣿⣿⣿⣿⣿⣿⣿⣸⣿⣿⣿⡟⣷⣾⡟⠀⠀⠀⠀⠀⠀⠀⠀⠀⠀⠀⠀</a:t>
            </a:r>
            <a:br/>
            <a:r>
              <a:t>⠀⠀⠀⠀⠀⠀⠀⠀⠀⠀⠀⠀⢄⢀⠀⠀⠀⠀⠀⠀⠀⠀⠀⠀⠀⠀⠀⠀⠀⠀⠀⠀⢕⢕⢕⢕⢕⢸⣿⣿⢟⣜⢟⣳⣝⢟⣷⣝⣿⣿⣟⣹⣿⣿⣿⣿⣿⣿⣿⣿⣯⣾⣿⣿⣿⣿⣿⣿⣿⠀⠀⠀⠀⠀⠀⠀⠀⠀⠀⠀⠀</a:t>
            </a:r>
            <a:br/>
            <a:r>
              <a:t>⠀⠀⠀⠀⠀⠀⠀⠀⠀⠀⠀⠀⢕⢕⠔⠀⠀⠀⠀⠀⠀⠀⠀⠀⠀⠀⠀⠀⠀⠀⠀⠀⢕⢕⢕⢕⢕⢸⣿⣿⣿⣿⣿⣿⣿⣿⣿⣿⣿⣿⣿⣸⣿⣿⣿⣿⣿⣿⣿⣿⣿⢾⣿⣿⣿⢿⣿⣿⡿⠀⠀⠀⠀⠀⠀⠀⠀⠀⠀⠀⠀</a:t>
            </a:r>
            <a:br/>
            <a:r>
              <a:t>⠀⠀⠀⠀⠀⠀⠀⠀⠀⠀⠀⢔⢕⢕⢕⠀⠀⠀⠀⠀⠀⠀⠀⠀⠀⠀⠀⠀⠀⠀⠀⢕⢕⢕⢕⢕⢕⢜⣿⣿⢹⣿⡏⣿⣿⢿⣿⣿⢸⣿⣷⣜⣿⣿⣏⣿⣿⣿⣿⣿⣿⢕⣻⣷⣾⣿⣿⣿⡿⠀⠀⠀⠀⠀⠀⠀⠀⠀⠀⠀⠀</a:t>
            </a:r>
            <a:br/>
            <a:r>
              <a:t>⠀⠀⠀⠀⠀⠀⠀⠀⠀⠀⠀⢕⢕⢕⢅⠄⠀⠔⠀⠀⠀⠀⠀⠀⠀⠀⠀⠀⢀⢀⢄⢑⣕⢕⢕⢕⢕⢕⣿⢟⢸⡏⢇⡟⢝⡎⣟⡿⢸⣿⢕⡏⢕⣿⡟⣿⣿⡏⢻⣿⣿⢕⢸⢗⢕⢽⢿⢿⢇⠀⠀⠀⠀⠀⠀⠀⠀⠀⠀⠀⠀</a:t>
            </a:r>
            <a:br/>
            <a:r>
              <a:t>⠀⠀⠀⠀⠀⠀⠀⠀⠀⠀⠀⢅⢕⢕⢕⢕⢕⢄⠀⠀⠀⠐⠀⠀⠀⠀⠀⠀⠁⠑⠕⠕⢝⢕⢕⢕⢕⢕⢝⢕⢕⢕⢕⢝⢕⢇⢝⢕⢕⢕⢕⢕⢕⣕⣕⣕⣕⣕⣕⣕⣕⣕⣹⡕⢕⢕⣕⣵⣵⠀⠀⠀⠀⠀⠀⠀⠀⠀⠀⠀⠀</a:t>
            </a:r>
            <a:br/>
            <a:r>
              <a:t>⠀⠀⠀⠀⠀⠀⠀⠀⠀⠀⠀⣵⣵⣵⣵⣵⣷⣶⣶⢔⢱⣶⢰⣴⣴⣦⣶⣶⣶⣶⣶⣶⣷⣷⣾⣿⣿⣿⣿⣿⣿⣿⣿⡇⣱⢸⣿⣿⣿⣿⣿⣧⣵⣿⣿⣿⣿⣿⣿⣿⣿⣿⣿⢕⡕⢾⣿⣿⣿⠀⠀⠀⠀⠀⠀⠀⠀⠀⠀⠀⠀</a:t>
            </a:r>
            <a:br/>
            <a:r>
              <a:t>⠀⠀⠀⠀⠀⠀⠀⠀⠀⠀⠀⣿⣿⣿⣿⣿⣿⣿⣿⡕⢜⢸⣿⣿⣿⣿⣹⣿⢻⣿⣿⣿⣿⣿⣿⣿⣿⣿⣿⣿⣿⣿⣿⣇⣿⣇⣻⣿⣿⣿⣿⣿⢿⣿⣿⣿⣿⣿⢝⣿⣿⣿⡇⣕⢱⣸⣿⣿⡇⠀⠀⠀⠀⠀⠀⠀⠀⠀⠀⠀⠀</a:t>
            </a:r>
            <a:br/>
            <a:r>
              <a:t>⠀⠀⠀⠀⠀⠀⠀⠀⠀⠀⠀⣿⣿⣿⣿⣿⣿⣿⣿⣗⣱⣷⢿⣿⣿⣿⡟⢿⢸⢟⣷⣿⣹⣿⣿⣿⣿⣿⣿⣿⣿⣷⣿⣿⣿⣿⡱⣿⣿⣿⣿⢿⣾⣿⣿⣿⣿⣿⣵⣿⣿⣿⣧⣷⣾⣽⣿⣿⣷⠀⠀⠀⠀⠀⠀⠀⠀⠀⠀⠀⠀</a:t>
            </a:r>
            <a:br/>
            <a:r>
              <a:t>⠀⠀⠀⠀⠀⠀⠀⠀⠀⠀⠀⢿⢿⢿⢟⢟⣿⣟⣿⣼⣿⣷⣱⣕⣕⣕⣱⣵⣵⣵⣾⣿⣿⣿⣿⣿⣿⣿⣿⣿⣿⣿⢹⣿⣿⣿⢕⣿⣿⣿⣿⢿⣿⣿⣿⣿⣿⣿⡟⢝⣽⣽⣽⢝⣿⣿⣿⣿⣿⠀⠀⠀⠀⠀⠀⠀⠀⠀⠀⠀⠀</a:t>
            </a:r>
            <a:br/>
            <a:r>
              <a:t>⠀⠀⠀⠀⠀⠀⠀⠀⠀⠀⠀⣇⣕⣻⣿⣷⣿⣿⣿⣿⣿⣿⣿⣿⣿⣿⢿⣿⣿⣿⣿⣿⣿⣿⣿⣿⣿⣿⣿⣿⣿⣿⢏⣿⣿⣿⢕⢹⢿⢿⣿⢸⢿⣿⣿⣿⣿⣿⣽⣼⣟⣿⣷⣇⣿⣿⣿⣿⣿⠀⠀⠀⠀⠀⠀⠀⠀⠀⠀⠀⠀</a:t>
            </a:r>
            <a:br/>
            <a:r>
              <a:t>⠀⠀⠀⠀⠀⠀⠀⠀⠀⠀⠀⣿⣿⣿⣿⣿⣿⣿⣿⣿⣿⣿⣿⣿⣿⣿⣿⣿⣿⣿⣿⣿⢿⣿⣿⣿⣿⣿⣿⣿⣿⣿⡧⣽⢼⢿⢕⢸⢽⢯⣿⣾⣿⣿⣿⣿⣿⣿⣿⣽⣿⣿⣿⣿⣹⣿⣿⣿⣿⠀⠀⠀⠀⠀⠀⠀⠀⠀⠀⠀⠀</a:t>
            </a:r>
            <a:br/>
            <a:r>
              <a:t>⠀⠀⠀⠀⠀⠀⠀⠀⠀⠀⠀⣿⣿⣿⣿⣿⣿⣿⣿⣿⣿⣿⣿⣿⣿⣿⣿⣿⣿⣿⣿⣏⢱⣿⣿⣿⣿⣿⣿⣿⣿⣿⣯⣝⣹⣟⡕⣟⣟⣝⣵⢿⣿⣿⣿⣿⣿⣿⣿⣿⣿⣿⣿⣿⣿⣿⣿⣿⣿⠀⠀⠀⠀⠀⠀⠀⠀⠀⠀⠀⠀</a:t>
            </a:r>
            <a:br/>
            <a:r>
              <a:t>⠀⠀⠀⠀⠀⠀⠀⠀⠀⠀⠀⢕⡟⣻⣿⣿⣿⣿⣿⣿⣿⣿⢿⢟⢏⢝⢕⣽⣕⣿⣿⣿⣾⣿⣟⣿⣿⣿⣿⣿⣿⣿⣿⣿⣿⣿⢯⣿⣿⣿⣿⣼⣿⣿⣿⣿⣿⣿⣿⣿⣿⢿⡿⣿⢿⣿⣿⣿⣿⠀⠀⠀⠀⠀⠀⠀⠀⠀⠀⠀⠀</a:t>
            </a:r>
            <a:br/>
            <a:r>
              <a:t>⠀⠀⠀⠀⠀⠀⠀⠀⠀⠀⠀⣷⢷⣿⣿⣿⢿⢻⣻⣯⣝⣕⣵⣵⣵⣵⣿⣿⣿⣿⣿⣿⣿⣿⣯⣿⣿⣿⣿⣿⣿⣿⣿⣿⣿⣿⣸⣿⣿⣿⣿⣿⣿⣿⣿⣿⣿⣿⣿⣿⣿⣷⣷⣾⣿⣿⣿⣿⣿⠀⠀⠀⠀⠀⠀⠀⠀⠀⠀⠀⠀</a:t>
            </a:r>
            <a:br/>
            <a:r>
              <a:t>⠀⠀⠀⠀⠀⠀⠀⠀⠀⠀⠀⢜⢕⢸⣵⡕⣵⣾⣿⣿⣿⣿⣿⣿⣿⣿⣿⣿⣿⣿⣿⣿⣿⢿⡏⢿⠿⠟⢟⢻⢿⣿⣿⣿⣿⣿⣿⣿⣿⣿⣿⣿⣿⣿⣿⣿⣿⡟⣿⣿⣿⣿⣿⣿⣿⣿⣿⣿⣿⠀⠀⠀⠀⠀⠀⠀⠀⠀⠀⠀⠀</a:t>
            </a:r>
            <a:br/>
            <a:r>
              <a:t>⠀⠀⠀⠀⠀⠀⠀⠀⠀⠀⠀⢱⣕⣼⣿⣿⣿⣿⣿⣿⣿⣿⣿⣿⣿⣿⣿⣿⣿⣿⣿⣿⣿⢜⢕⢕⢇⢔⢵⢷⡾⢹⣿⣿⣿⣿⣿⣿⣿⣿⣿⣿⣿⣿⣿⣿⣿⣗⣾⣿⣿⣿⣿⣽⣿⣿⣿⣿⣿⠀⠀⠀⠀⠀⠀⠀⠀⠀⠀⠀⠀</a:t>
            </a:r>
            <a:br/>
            <a:r>
              <a:t>⠀⠀⠀⠀⠀⠀⠀⠀⠀⠀⠀⣾⣿⣿⣿⣿⣿⣿⣿⣿⣿⣿⣿⣿⣿⣿⣿⣿⣿⣿⣿⣿⣿⣷⣕⣵⣵⣵⡕⣵⡇⢸⣿⣿⣿⣿⣿⣿⣿⣯⣽⣿⣿⣿⣿⣿⣿⣿⣿⣿⣿⣿⣿⣿⣿⣿⣿⣿⣿⠀⠀⠀⠀⠀⠀⠀⠀⠀⠀⠀⠀</a:t>
            </a:r>
            <a:br/>
            <a:r>
              <a:t>⠀⠀⠀⠀⠀⠀⠀⠀⠀⠀⠀⠛⠛⠛⠛⠛⠛⠛⠛⠛⠛⠛⠛⠛⠛⠛⠛⠛⠛⠛⠛⠛⠃⠚⠙⠙⠋⠙⠑⠚⠛⠘⠛⠛⠛⠛⠛⠛⠛⠛⠛⠛⠛⠛⠛⠛⠛⠛⠛⠛⠛⠛⠛⠛⠛⠛⠛⠛⠛⠀⠀⠀⠀⠀⠀⠀⠀⠀⠀⠀⠀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⠀⠀⠀⠀⠀⠀⠀⠀⠀⠀⠀⠀⠀⠀⠀⠀⠀⠀⠀⠀⠀⠀⠀⠀⠀⠀⠀⠀⠀⠀⠀⠀⠀⠁⠀⠀⢑⢕⢿⣿⡿⣿⣿⡾⣿⣿⣿⢿⣿⣿⡝⣻⣿⣿⣽⣿⣿⣿⣿⣿⢗⢿⣿⣿⣿⣿⣿⣿⣿⠀⠀⠀⠀⠀⠀⠀⠀⠀⠀⠀⠀</a:t>
            </a:r>
            <a:br/>
            <a:r>
              <a:t>⠀⠀⠀⠀⠀⠀⠀⠀⠀⠀⠀⠀⠀⠀⠀⠀⠀⠀⠀⠀⠀⠀⠀⠀⠀⠀⠀⠀⠀⠀⠀⠀⠀⢔⢔⢄⢕⣸⣿⣽⣿⣿⣽⣿⣷⣿⣿⣟⣻⣿⡕⣹⣿⣿⣿⣿⣿⣿⣿⣿⣿⣾⣿⣿⣿⣿⣿⣿⣿⠀⠀⠀⠀⠀⠀⠀⠀⠀⠀⠀⠀</a:t>
            </a:r>
            <a:br/>
            <a:r>
              <a:t>⠀⠀⠀⠀⠀⠀⠀⠀⠀⠀⠀⠀⠀⠀⠀⠀⠀⠀⠀⠀⠀⠀⠀⠀⠀⠀⠀⠀⠀⠀⠀⠀⢕⢕⢕⠕⢕⣼⣻⣾⣿⣿⣿⣿⣿⣿⣿⡿⣿⣻⡇⢻⣿⣿⢿⣿⣿⣟⣿⣿⣝⢹⣿⣿⣿⣿⣿⣿⣿⠀⠀⠀⠀⠀⠀⠀⠀⠀⠀⠀⠀</a:t>
            </a:r>
            <a:br/>
            <a:r>
              <a:t>⠀⠀⠀⠀⠀⠀⠀⠀⠀⠀⠀⠀⠀⠀⠀⠀⠀⠀⠀⠀⠀⠀⠀⠀⠀⠀⠀⠀⠀⠀⠀⠀⢕⢕⢕⢄⢕⢜⣾⣻⣿⣿⣿⣿⣿⣿⣿⣷⣾⣿⡇⣼⣿⣿⣿⣿⣿⣿⣿⣿⣿⢺⣿⣿⣿⣿⣟⣟⣟⠀⠀⠀⠀⠀⠀⠀⠀⠀⠀⠀⠀</a:t>
            </a:r>
            <a:br/>
            <a:r>
              <a:t>⠀⠀⠀⠀⠀⠀⠀⠀⠀⠀⠀⠀⠀⠀⠀⠀⠀⠀⠀⠀⠀⠀⠀⠀⠀⠀⠀⠀⠀⠀⠀⠀⢕⢕⢕⢕⢕⢸⣿⡿⢿⢿⢿⡿⣟⣟⣟⡟⣿⣿⣟⣿⣿⣿⣿⣿⣿⣿⣿⣿⣷⢼⣿⣿⣿⣟⣷⣯⣝⠀⠀⠀⠀⠀⠀⠀⠀⠀⠀⠀⠀</a:t>
            </a:r>
            <a:br/>
            <a:r>
              <a:t>⠀⠀⠀⠀⠀⠀⠀⠀⠀⠀⠀⠀⢀⢀⠀⠀⠀⠀⠀⠀⠀⠀⠀⠀⠀⠀⠀⠀⠀⠀⠀⠀⢕⢕⢕⢕⢕⢸⣿⡇⢫⣞⢟⣵⣝⣝⣷⣝⣿⣿⣿⣿⣿⣿⣿⣿⣿⣿⣿⣿⣿⣾⣿⣿⣿⣿⣿⣿⣿⠀⠀⠀⠀⠀⠀⠀⠀⠀⠀⠀⠀</a:t>
            </a:r>
            <a:br/>
            <a:r>
              <a:t>⠀⠀⠀⠀⠀⠀⠀⠀⠀⠀⠀⠀⢕⢕⠀⠀⠀⠀⠀⠀⠀⠀⠀⠀⠀⠀⠀⠀⠀⠀⠀⠀⢕⢕⢕⢕⢕⢸⣿⣷⣿⣿⣿⣿⣿⣿⣿⣿⣿⣿⣿⣻⣿⣿⡿⣿⣿⣿⣿⣿⣿⢜⣿⣿⣿⣻⣿⣿⣿⠀⠀⠀⠀⠀⠀⠀⠀⠀⠀⠀⠀</a:t>
            </a:r>
            <a:br/>
            <a:r>
              <a:t>⠀⠀⠀⠀⠀⠀⠀⠀⠀⠀⠀⢕⢕⢕⢄⠀⠀⠀⠀⠀⠀⠀⠀⠀⠀⠀⠀⠀⠀⠀⠀⢕⢕⢕⢕⢕⢕⢸⣿⡏⢹⣿⡏⣿⣿⢻⣿⣷⢸⣿⣷⡗⣿⣿⣇⣿⣿⣿⣿⣿⣇⢕⢿⣿⣿⣾⣿⣿⡟⠀⠀⠀⠀⠀⠀⠀⠀⠀⠀⠀⠀</a:t>
            </a:r>
            <a:br/>
            <a:r>
              <a:t>⠀⠀⠀⠀⠀⠀⠀⠀⠀⠀⠀⢕⢕⢕⢕⢀⠀⠑⠀⠀⠀⠀⠀⠀⠀⠀⠀⠀⢀⢀⢄⢕⡕⢕⢕⢕⢕⢕⣿⢇⢜⢝⢕⢏⢹⢻⡿⡿⢸⡿⢸⢅⢕⣿⢇⣿⣿⡟⢿⢿⢻⢕⢜⢗⢕⢿⢻⢿⢇⠀⠀⠀⠀⠀⠀⠀⠀⠀⠀⠀⠀</a:t>
            </a:r>
            <a:br/>
            <a:r>
              <a:t>⠀⠀⠀⠀⠀⠀⠀⠀⠀⠀⠀⢄⢕⢕⢕⢕⢔⠄⠀⠀⠁⠀⠀⠀⠀⠀⠀⠀⠁⠑⠕⢕⢝⢕⢕⢕⢕⢕⢜⢕⢕⢕⢕⢝⠜⣕⣕⣕⣕⣕⣕⠕⢕⣕⣕⣕⣕⣕⣱⣵⣵⣵⣯⢕⢕⣱⣵⣵⣵⠀⠀⠀⠀⠀⠀⠀⠀⠀⠀⠀⠀</a:t>
            </a:r>
            <a:br/>
            <a:r>
              <a:t>⠀⠀⠀⠀⠀⠀⠀⠀⠀⠀⠀⣶⣶⣶⣶⣷⣷⣶⣶⡆⢴⢶⣶⣶⣶⣶⣶⣶⣷⣷⣷⣷⣿⣿⣿⣿⣿⣿⣿⣿⣿⣿⣿⢕⣆⢸⣿⣿⣿⣿⣼⣵⣷⣿⣿⣿⣿⣿⣿⣿⣿⣿⣿⢕⢕⣿⣿⣿⢻⠀⠀⠀⠀⠀⠀⠀⠀⠀⠀⠀⠀</a:t>
            </a:r>
            <a:br/>
            <a:r>
              <a:t>⠀⠀⠀⠀⠀⠀⠀⠀⠀⠀⠀⣿⣿⣿⣿⣿⣿⣿⣿⡔⢇⣟⣿⣿⣿⣟⣿⡟⣿⣿⣽⣿⣿⣿⣿⣿⣿⣿⣿⣿⣿⣿⣿⣸⣿⡇⣿⣿⣿⣿⣿⣿⣿⣿⣿⣿⣿⡇⢿⣿⣿⣿⢸⢕⣇⣽⣿⣿⢸⠀⠀⠀⠀⠀⠀⠀⠀⠀⠀⠀⠀</a:t>
            </a:r>
            <a:br/>
            <a:r>
              <a:t>⠀⠀⠀⠀⠀⠀⠀⠀⠀⠀⠀⣿⣿⣿⣿⣿⣿⣿⣿⣇⣕⢾⠿⢿⢿⢿⢻⡇⣟⣻⣿⣧⣽⣿⣿⣿⣿⣿⣿⣿⣿⣿⣿⣿⣿⣵⣿⣿⣿⣿⡯⣿⣿⣿⣿⣿⣿⣧⣼⣿⣿⣿⣾⣼⣿⣽⣿⣿⣷⠀⠀⠀⠀⠀⠀⠀⠀⠀⠀⠀⠀</a:t>
            </a:r>
            <a:br/>
            <a:r>
              <a:t>⠀⠀⠀⠀⠀⠀⠀⠀⠀⠀⠀⢻⢻⢿⢟⣟⣟⣿⣵⣸⣿⣷⣱⣕⣕⣱⣼⣷⣷⣷⣿⣿⣿⣿⣿⣿⣿⣿⣿⣿⣿⢹⣿⣿⣿⢝⣿⣿⣿⣿⢹⣿⣿⣿⣿⣿⣿⣿⢎⣹⣽⣯⡽⢿⣿⣿⣿⣿⣿⠀⠀⠀⠀⠀⠀⠀⠀⠀⠀⠀⠀</a:t>
            </a:r>
            <a:br/>
            <a:r>
              <a:t>⠀⠀⠀⠀⠀⠀⠀⠀⠀⠀⠀⣸⣿⣷⣷⣿⣿⣿⣿⣿⣿⣿⣿⣿⣿⡿⣿⣿⣿⣿⣿⣿⣿⣿⣟⣟⣻⣿⣿⣿⣿⢸⣿⣿⡿⢕⢻⢿⢿⡿⢼⣿⣿⣿⢿⣿⣿⣯⡕⣿⣻⣝⣧⢽⣿⣿⣿⣿⣿⠀⠀⠀⠀⠀⠀⠀⠀⠀⠀⠀⠀</a:t>
            </a:r>
            <a:br/>
            <a:r>
              <a:t>⠀⠀⠀⠀⠀⠀⠀⠀⠀⠀⠀⣿⣿⣿⣿⣿⣿⣿⣿⣿⣿⣿⣿⣿⣿⣿⣿⣿⣿⣿⡿⣿⣿⣿⣿⣿⣿⣿⣿⣿⣿⣮⣽⢽⢿⢕⢸⢽⢯⣿⣾⣿⣿⣿⣿⣿⣿⣿⣧⣿⣿⣿⣿⡾⣿⣿⣿⣿⣿⠀⠀⠀⠀⠀⠀⠀⠀⠀⠀⠀⠀</a:t>
            </a:r>
            <a:br/>
            <a:r>
              <a:t>⠀⠀⠀⠀⠀⠀⠀⠀⠀⠀⠀⢿⢿⣿⣿⣿⣿⣿⣿⣿⣿⣿⣿⣿⣿⣿⣿⣿⣿⣿⣇⣾⣿⣿⣿⣿⣿⣿⣿⣿⣿⣯⣝⣹⣟⢕⣟⣏⣝⣕⣿⣿⣿⣿⣿⣿⣿⣿⣿⣿⣿⣿⣿⣷⣿⣿⣿⣿⣿⠀⠀⠀⠀⠀⠀⠀⠀⠀⠀⠀⠀</a:t>
            </a:r>
            <a:br/>
            <a:r>
              <a:t>⠀⠀⠀⠀⠀⠀⠀⠀⠀⠀⠀⣜⣻⣿⣿⣿⣿⣿⣿⣿⣿⢿⢟⢏⢝⢕⣼⣵⣼⣿⣿⣷⣿⣿⣿⣿⣿⣿⣿⣿⣿⣿⣿⣿⣿⢸⣿⣿⣿⣿⣹⣿⣿⣿⣿⣿⣿⣿⣿⣿⢿⣿⢿⣿⣿⣿⣿⣿⣿⠀⠀⠀⠀⠀⠀⠀⠀⠀⠀⠀⠀</a:t>
            </a:r>
            <a:br/>
            <a:r>
              <a:t>⠀⠀⠀⠀⠀⠀⠀⠀⠀⠀⠀⢼⣿⣿⣿⢿⢟⣿⣟⣽⣵⣵⣵⣵⣵⣾⣿⣿⣿⣿⣿⣿⣿⣿⣿⣿⣿⣿⣿⣿⣿⣿⣿⣿⣿⣿⣿⣿⣿⣿⣿⣿⣿⣿⣿⣿⣿⣿⣿⣿⣷⣷⣷⣿⣿⣿⣿⣿⣿⠀⠀⠀⠀⠀⠀⠀⠀⠀⠀⠀⠀</a:t>
            </a:r>
            <a:br/>
            <a:r>
              <a:t>⠀⠀⠀⠀⠀⠀⠀⠀⠀⠀⠀⢕⢸⣵⡇⣵⣷⣿⣿⣿⣿⣿⣿⣿⣿⣿⣿⣿⣿⣿⣿⡟⣿⢻⢿⢿⢿⢿⢿⢿⣿⣿⣿⣿⣿⣿⣿⣿⣿⣿⣿⣿⣿⣿⣿⣿⡟⢻⣿⣿⣿⣿⣿⣿⣿⣿⣿⣿⣿⠀⠀⠀⠀⠀⠀⠀⠀⠀⠀⠀⠀</a:t>
            </a:r>
            <a:br/>
            <a:r>
              <a:t>⠀⠀⠀⠀⠀⠀⠀⠀⠀⠀⠀⢕⣾⣿⣿⣿⣿⣿⣿⣿⣿⣿⣿⣿⣿⣿⣿⣿⣿⣿⣿⡇⢝⢕⢔⢔⢔⢵⢷⡯⢿⣿⣿⣿⣿⣿⣿⣿⣿⣿⣿⣿⣿⣿⣿⣿⣷⣼⣿⣿⣿⣿⣽⣽⣿⣿⣿⣿⣿⠀⠀⠀⠀⠀⠀⠀⠀⠀⠀⠀⠀</a:t>
            </a:r>
            <a:br/>
            <a:r>
              <a:t>⠀⠀⠀⠀⠀⠀⠀⠀⠀⠀⠀⣿⣿⣿⣿⣿⣿⣿⣿⣿⣿⣿⣿⣿⣿⣿⣿⣿⣿⣿⣿⣇⣧⢱⣵⣵⣵⡵⣵⢕⣿⣿⣿⣿⣿⣿⣿⡿⣿⣿⣿⣿⣿⣿⣿⣿⣿⣿⣿⣿⣿⣿⣿⣿⣿⣿⣿⣿⣿⠀⠀⠀⠀⠀⠀⠀⠀⠀⠀⠀⠀</a:t>
            </a:r>
            <a:br/>
            <a:r>
              <a:t>⠀⠀⠀⠀⠀⠀⠀⠀⠀⠀⠀⠛⠛⠛⠛⠛⠛⠛⠛⠛⠛⠛⠛⠛⠛⠛⠛⠛⠛⠛⠛⠃⠙⠙⠛⠛⠋⠑⠓⠓⠛⠛⠛⠛⠛⠛⠛⠛⠛⠛⠛⠛⠛⠛⠛⠛⠛⠛⠛⠛⠛⠛⠛⠛⠛⠛⠛⠛⠛⠀⠀⠀⠀⠀⠀⠀⠀⠀⠀⠀⠀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⠀⠀⠀⠀⠀⠀⠀⠀⠀⠀⠀⠀⠀⠀⠀⠀⠀⠀⠀⠀⠀⠀⠀⠀⠀⠀⠀⠀⠀⠀⠀⠀⠀⠁⠁⠀⠕⢱⢿⣿⢿⣿⣿⣻⣿⣿⣽⢟⣷⣯⡕⣻⣿⣿⣿⣿⣿⣿⣿⣿⢿⢻⣿⣿⣿⣿⣿⣿⣿⠀⠀⠀⠀⠀⠀⠀⠀⠀⠀⠀⠀</a:t>
            </a:r>
            <a:br/>
            <a:r>
              <a:t>⠀⠀⠀⠀⠀⠀⠀⠀⠀⠀⠀⠀⠀⠀⠀⠀⠀⠀⠀⠀⠀⠀⠀⠀⠀⠀⠀⠀⠀⠀⠀⠀⠄⢕⢔⢄⢕⣵⣿⣵⣿⣿⣾⣿⣿⣿⣿⣟⣿⣿⣕⣼⣿⣿⣿⣿⣿⣿⣿⣿⣿⢿⣿⣿⣿⣿⣿⣿⣿⠀⠀⠀⠀⠀⠀⠀⠀⠀⠀⠀⠀</a:t>
            </a:r>
            <a:br/>
            <a:r>
              <a:t>⠀⠀⠀⠀⠀⠀⠀⠀⠀⠀⠀⠀⠀⠀⠀⠀⠀⠀⠀⠀⠀⠀⠀⠀⠀⠀⠀⠀⠀⠀⠀⠀⢕⢕⢕⢕⢕⣾⣫⣾⣿⣿⣿⣿⣿⣿⣿⣿⢿⣿⢷⢿⣿⣽⣿⣿⣿⣿⣿⣿⣯⣸⣿⣿⣿⣿⣿⣿⣿⠀⠀⠀⠀⠀⠀⠀⠀⠀⠀⠀⠀</a:t>
            </a:r>
            <a:br/>
            <a:r>
              <a:t>⠀⠀⠀⠀⠀⠀⠀⠀⠀⠀⠀⠀⠀⠀⠀⠀⠀⠀⠀⠀⠀⠀⠀⠀⠀⠀⠀⠀⠀⠀⠀⠀⢕⢕⢕⢕⢕⢫⣾⣽⣿⣿⣿⣿⣿⣿⣿⣿⣿⣿⡇⣾⣿⣿⣿⣿⣿⣿⣿⣿⣿⢻⣿⣿⣿⣟⣟⣟⣻⠀⠀⠀⠀⠀⠀⠀⠀⠀⠀⠀⠀</a:t>
            </a:r>
            <a:br/>
            <a:r>
              <a:t>⠀⠀⠀⠀⠀⠀⠀⠀⠀⠀⠀⠀⠀⠀⠀⠀⠀⠀⠀⠀⠀⠀⠀⠀⠀⠀⠀⠀⠀⠀⠀⠀⢕⢕⢕⢕⢕⢸⣿⡿⢿⣿⣟⣟⣟⣟⢻⡿⣿⣿⣇⣿⣿⣿⣿⣿⣿⣿⣿⣿⣿⢸⣿⣿⣿⣟⣿⣿⣝⠀⠀⠀⠀⠀⠀⠀⠀⠀⠀⠀⠀</a:t>
            </a:r>
            <a:br/>
            <a:r>
              <a:t>⠀⠀⠀⠀⠀⠀⠀⠀⠀⠀⠀⠀⢄⢄⠀⠀⠀⠀⠀⠀⠀⠀⠀⠀⠀⠀⠀⠀⠀⠀⠀⠄⢕⢕⢕⢕⢕⢸⣿⡗⣳⣞⣝⣾⣝⣹⣷⣵⣿⣿⣿⣿⣿⣿⣿⣿⣿⣿⣿⣿⣿⣺⣿⣿⣿⣿⣿⣿⣿⠀⠀⠀⠀⠀⠀⠀⠀⠀⠀⠀⠀</a:t>
            </a:r>
            <a:br/>
            <a:r>
              <a:t>⠀⠀⠀⠀⠀⠀⠀⠀⠀⠀⠀⠀⢕⢕⠀⠀⠀⠀⠀⠀⠀⠀⠀⠀⠀⠀⠀⠀⠀⠀⠀⢀⢕⢕⢕⢕⢕⢸⣿⡗⣿⣿⣿⣿⣿⣿⣿⣿⣿⣿⢿⢿⣿⣿⡿⣿⣿⡿⣿⣿⡿⣺⣿⣿⣿⢹⣿⣿⣿⠀⠀⠀⠀⠀⠀⠀⠀⠀⠀⠀⠀</a:t>
            </a:r>
            <a:br/>
            <a:r>
              <a:t>⠀⠀⠀⠀⠀⠀⠀⠀⠀⠀⠀⢕⢕⢕⠀⠀⠀⠀⠀⠀⠀⠀⠀⠀⠀⠀⠀⠀⠀⠀⠀⢕⢕⢕⢕⢕⢕⢸⣿⡇⢻⣿⢝⣿⡿⢸⣿⡇⢫⣿⣷⡕⢿⣿⡇⣿⣿⣧⣿⣿⡏⢕⣿⢿⣿⣼⣿⣿⡏⠀⠀⠀⠀⠀⠀⠀⠀⠀⠀⠀⠀</a:t>
            </a:r>
            <a:br/>
            <a:r>
              <a:t>⠀⠀⠀⠀⠀⠀⠀⠀⠀⠀⠀⢕⢕⢕⢔⢀⠄⠀⠀⠀⠀⠀⠀⠀⠀⠀⠀⠀⢄⢐⢔⢕⡕⢕⢕⢕⢕⢜⣟⢕⢸⢝⢕⢝⢕⢸⡿⢟⢸⡇⢜⢑⢸⣿⢇⣿⢿⢏⢿⢿⢇⢕⢝⢗⢕⢟⢟⢟⢇⠀⠀⠀⠀⠀⠀⠀⠀⠀⠀⠀⠀</a:t>
            </a:r>
            <a:br/>
            <a:r>
              <a:t>⠀⠀⠀⠀⠀⠀⠀⠀⠀⠀⠀⠕⢕⢕⢕⢕⠕⠄⢀⠀⠁⢁⠀⠀⠀⠀⠀⠀⠁⠑⠑⢕⢕⢕⢕⢕⢕⢕⢕⣕⣕⣕⣕⢝⢣⣕⣕⣕⣕⣜⡕⢕⢕⣕⣕⣕⣵⣵⣵⣵⣵⣵⣵⢕⢕⣵⣵⣵⣵⠀⠀⠀⠀⠀⠀⠀⠀⠀⠀⠀⠀</a:t>
            </a:r>
            <a:br/>
            <a:r>
              <a:t>⠀⠀⠀⠀⠀⠀⠀⠀⠀⠀⠀⣷⣷⣷⣷⣿⣿⣿⡷⢆⢺⣧⣷⣷⣷⣷⣷⣾⣿⣿⣿⣿⣿⣿⣿⣿⣿⣿⣿⣿⣿⣿⣿⢱⡕⣿⣿⣿⣿⣷⣿⣶⣾⣿⣿⣿⣿⣿⣿⣿⣿⣿⡇⣕⢱⣿⣿⣏⡿⠀⠀⠀⠀⠀⠀⠀⠀⠀⠀⠀⠀</a:t>
            </a:r>
            <a:br/>
            <a:r>
              <a:t>⠀⠀⠀⠀⠀⠀⠀⠀⠀⠀⠀⣿⣿⣿⣿⣿⣿⣿⣿⡕⢕⢻⣿⣿⣿⣹⣿⢹⣿⣿⣿⣿⣿⣿⣿⣿⣿⣿⣿⣿⣿⣿⣧⡸⢿⣸⣿⣿⣿⡿⣿⣿⣿⣿⣿⣿⣷⢹⣿⣿⣿⡟⡇⣼⣧⣿⣿⣷⣇⠀⠀⠀⠀⠀⠀⠀⠀⠀⠀⠀⠀</a:t>
            </a:r>
            <a:br/>
            <a:r>
              <a:t>⠀⠀⠀⠀⠀⠀⠀⠀⠀⠀⠀⣿⣿⣿⣿⣿⣿⣿⡿⣕⣺⠿⠿⢿⢿⢟⣟⢜⣟⣿⣿⣧⣼⣿⣿⣿⣿⣿⣿⣿⣿⣿⣿⣷⣷⣿⣿⣿⣿⣷⣿⣿⣟⣿⣿⣿⣿⢵⣿⣾⣿⣧⣵⣾⣯⣿⣿⣿⣳⠀⠀⠀⠀⠀⠀⠀⠀⠀⠀⠀⠀</a:t>
            </a:r>
            <a:br/>
            <a:r>
              <a:t>⠀⠀⠀⠀⠀⠀⠀⠀⠀⠀⠀⢿⢿⢝⣟⣻⣯⣽⣷⣿⣿⣿⣵⣧⣵⣷⣷⣷⣷⣾⣿⣿⣿⣿⣿⣿⣿⣿⣿⣿⢻⣿⣿⡇⡇⣿⣿⣿⣿⢹⣿⣿⣿⣿⣿⣿⣿⡗⣝⣿⣿⣵⢼⣿⣿⣿⣿⣿⣿⠀⠀⠀⠀⠀⠀⠀⠀⠀⠀⠀⠀</a:t>
            </a:r>
            <a:br/>
            <a:r>
              <a:t>⠀⠀⠀⠀⠀⠀⠀⠀⠀⠀⠀⣵⣵⣷⣿⣿⣿⣿⣿⣿⣿⣿⣿⣿⣿⣿⣿⣿⣿⣿⣿⣿⣿⣿⣟⣟⣟⣿⣟⣻⢜⣻⣟⡳⢕⢻⢿⣿⡟⣾⣿⣿⣿⣿⣿⣿⣿⣽⣹⣿⣿⣧⣼⣿⣿⣿⣿⣿⣿⠀⠀⠀⠀⠀⠀⠀⠀⠀⠀⠀⠀</a:t>
            </a:r>
            <a:br/>
            <a:r>
              <a:t>⠀⠀⠀⠀⠀⠀⠀⠀⠀⠀⠀⣿⣿⣿⣿⣿⣿⣿⣿⣿⣿⣿⣿⣿⣿⣿⣿⣿⣿⢿⣿⣿⣿⣿⣿⣿⣿⣿⣿⣿⣼⡽⢿⢿⢞⢸⢿⢯⡇⣿⣿⣿⣿⣿⣿⣿⣿⣟⣿⣿⣿⣿⣯⣿⣿⡟⣿⣿⣿⠀⠀⠀⠀⠀⠀⠀⠀⠀⠀⠀⠀</a:t>
            </a:r>
            <a:br/>
            <a:r>
              <a:t>⠀⠀⠀⠀⠀⠀⠀⠀⠀⠀⠀⢿⣿⣿⣿⣿⣿⣿⣿⣿⣿⣿⣿⣿⣿⣿⣿⣿⣿⣷⣿⣿⣿⣿⣿⣿⣿⣿⣿⣿⣏⣝⣿⣟⢜⣟⣟⣝⣕⣿⣿⣿⣿⣿⣿⣿⣿⣿⣿⣿⣿⣿⣿⣼⣿⣿⣿⣿⣿⠀⠀⠀⠀⠀⠀⠀⠀⠀⠀⠀⠀</a:t>
            </a:r>
            <a:br/>
            <a:r>
              <a:t>⠀⠀⠀⠀⠀⠀⠀⠀⠀⠀⠀⢹⣿⣿⣿⣿⣿⣿⣿⣿⢿⢟⢏⢝⢕⣵⣵⣵⣿⣿⣿⣿⣿⣿⣿⣿⣿⣿⣿⣿⣿⣿⣿⣿⣼⣿⣿⣿⣿⢿⣿⣿⣿⣿⣿⣿⣿⣿⣿⣿⣿⡿⣿⣿⣿⣿⣿⣿⣷⠀⠀⠀⠀⠀⠀⠀⠀⠀⠀⠀⠀</a:t>
            </a:r>
            <a:br/>
            <a:r>
              <a:t>⠀⠀⠀⠀⠀⠀⠀⠀⠀⠀⠀⢹⣿⡿⢿⢟⣿⣿⣷⣧⣵⣵⣵⣷⣾⣿⣿⣿⣿⣿⣿⣯⣿⣿⣿⣿⣿⣿⣿⣿⣿⣿⣿⣇⣿⣿⣿⣿⣿⣿⣿⣿⣿⣿⣿⣿⣿⣿⣿⣷⣷⣷⣾⣿⣿⣿⣿⣿⣿⠀⠀⠀⠀⠀⠀⠀⠀⠀⠀⠀⠀</a:t>
            </a:r>
            <a:br/>
            <a:r>
              <a:t>⠀⠀⠀⠀⠀⠀⠀⠀⠀⠀⠀⢜⣷⡇⣵⣷⣿⣿⣿⣿⣿⣿⣿⣿⣿⣿⣿⣿⣿⣿⢹⡟⡿⢿⠿⢿⢿⢿⣿⣿⣿⣿⣿⣿⣿⣿⣿⣿⣿⣿⣿⣿⣿⣿⣿⣿⢿⣿⣿⣿⣿⣿⣿⣿⣿⣿⣿⣿⣿⠀⠀⠀⠀⠀⠀⠀⠀⠀⠀⠀⠀</a:t>
            </a:r>
            <a:br/>
            <a:r>
              <a:t>⠀⠀⠀⠀⠀⠀⠀⠀⠀⠀⠀⣸⣿⣿⣿⣿⣿⣿⣿⣿⣿⣿⣿⣿⣿⣿⣿⣿⣿⣿⢜⢕⢕⢔⢔⢔⢵⣵⢿⣿⣿⣿⣿⣿⣿⣿⣿⣿⣿⣿⣿⣿⣿⣿⣿⣿⣣⣿⣿⣿⣿⣏⣹⣿⣿⣿⣿⣿⣿⠀⠀⠀⠀⠀⠀⠀⠀⠀⠀⠀⠀</a:t>
            </a:r>
            <a:br/>
            <a:r>
              <a:t>⠀⠀⠀⠀⠀⠀⠀⠀⠀⠀⠀⣿⣿⣿⣿⣿⣿⣿⣿⣿⣿⣿⣿⣿⣿⣿⣿⣿⣿⣿⢕⡕⣕⣕⣕⣕⢱⣵⢸⣿⣿⣿⣿⣿⣿⣿⣿⣟⣿⣿⣿⣿⣿⣿⣿⣿⣿⣿⣿⣿⣿⣿⣿⣿⣿⣿⣿⣿⣿⠀⠀⠀⠀⠀⠀⠀⠀⠀⠀⠀⠀</a:t>
            </a:r>
            <a:br/>
            <a:r>
              <a:t>⠀⠀⠀⠀⠀⠀⠀⠀⠀⠀⠀⠛⠛⠛⠛⠛⠛⠛⠛⠛⠛⠛⠛⠛⠛⠛⠛⠛⠛⠛⠘⠃⠛⠛⠛⠛⠘⠓⠚⠛⠛⠛⠛⠛⠛⠛⠛⠛⠛⠛⠛⠛⠛⠛⠛⠛⠛⠛⠛⠛⠛⠛⠛⠛⠛⠛⠛⠛⠛⠀⠀⠀⠀⠀⠀⠀⠀⠀⠀⠀⠀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⠀⠀⠀⠀⠀⠀⠀⠀⠀⠀⠀⠀⠀⠀⠀⠀⠀⠀⠀⠀⠀⠀⠀⠀⠀⠀⠀⠀⠀⠀⠀⠀⠀⢕⠀⠀⢕⢱⣻⣿⣟⣿⣿⣿⡿⣿⣿⣟⣿⣿⡕⣽⣿⣷⣾⣿⣿⣿⣿⣿⡟⢟⣿⣿⣿⣿⣿⣿⣿⠀⠀⠀⠀⠀⠀⠀⠀⠀⠀⠀⠀</a:t>
            </a:r>
            <a:br/>
            <a:r>
              <a:t>⠀⠀⠀⠀⠀⠀⠀⠀⠀⠀⠀⠀⠀⠀⠀⠀⠀⠀⠀⠀⠀⠀⠀⠀⠀⠀⠀⠀⠀⠀⠀⠀⢄⢕⢔⢀⢕⣾⣿⢷⣿⣷⣿⣿⣿⣿⣿⣯⡿⣿⡕⣼⣿⣿⣿⣿⣿⣿⣿⢿⣿⣿⣿⣿⣿⣿⣿⣿⣿⠀⠀⠀⠀⠀⠀⠀⠀⠀⠀⠀⠀</a:t>
            </a:r>
            <a:br/>
            <a:r>
              <a:t>⠀⠀⠀⠀⠀⠀⠀⠀⠀⠀⠀⠀⠀⠀⠀⠀⠀⠀⠀⠀⠀⠀⠀⠀⠀⠀⠀⠀⠀⠀⠀⠀⢕⢕⢕⢕⢕⣮⣵⣿⣿⣿⣿⣿⣿⣿⣿⣿⣯⣿⢇⢟⣿⣿⣿⣿⣿⣿⣿⣿⣵⣵⣿⣿⣿⣿⣿⣿⣿⠀⠀⠀⠀⠀⠀⠀⠀⠀⠀⠀⠀</a:t>
            </a:r>
            <a:br/>
            <a:r>
              <a:t>⠀⠀⠀⠀⠀⠀⠀⠀⠀⠀⠀⠀⠀⠀⠀⠀⠀⠀⠀⠀⠀⠀⠀⠀⠀⠀⠀⠀⠀⠀⠀⠀⢕⢕⢕⢕⢕⣱⣿⣽⣿⣿⣿⣿⣿⣿⣿⣿⣿⣿⡇⣿⣿⣿⣿⣿⣿⣿⣿⣿⣿⣿⣿⣿⣿⣟⡟⣿⣽⠀⠀⠀⠀⠀⠀⠀⠀⠀⠀⠀⠀</a:t>
            </a:r>
            <a:br/>
            <a:r>
              <a:t>⠀⠀⠀⠀⠀⠀⠀⠀⠀⠀⠀⠀⠀⠀⠀⠀⠀⠀⠀⠀⠀⠀⠀⠀⠀⠀⠀⠀⠀⠀⠀⠀⢕⢕⢕⢕⢕⣿⣿⣟⡟⣟⣟⢟⣯⣯⢹⣽⣿⣿⡇⣿⣿⣿⣿⣿⣿⣿⣿⣿⣿⣼⣿⣿⣿⣯⣿⣿⣝⠀⠀⠀⠀⠀⠀⠀⠀⠀⠀⠀⠀</a:t>
            </a:r>
            <a:br/>
            <a:r>
              <a:t>⠀⠀⠀⠀⠀⠀⠀⠀⠀⠀⠀⠀⢄⢄⠀⠀⠀⠀⠀⠀⠀⠀⠀⠀⠀⠀⠀⠀⠀⠀⠀⠀⢕⢕⢕⢕⢕⢸⣿⣏⣵⣎⢹⣿⣽⣵⣿⣼⣿⣿⣯⣿⣿⣿⣿⣿⣿⣿⣿⣿⣿⣸⣿⣿⣿⣿⣿⣿⣿⠀⠀⠀⠀⠀⠀⠀⠀⠀⠀⠀⠀</a:t>
            </a:r>
            <a:br/>
            <a:r>
              <a:t>⠀⠀⠀⠀⠀⠀⠀⠀⠀⠀⠀⢀⢕⢁⠀⠀⠀⠀⠀⠀⠀⠀⠀⠀⠀⠀⠀⠀⠀⠀⠀⢔⢕⢕⢕⢕⢕⢸⣿⣿⣿⣿⣿⣿⣿⣿⣿⡿⣿⡿⢿⢿⣿⣿⢿⣿⣿⡟⣿⣿⡟⢜⣿⣿⣿⢹⣿⣿⡏⠀⠀⠀⠀⠀⠀⠀⠀⠀⠀⠀⠀</a:t>
            </a:r>
            <a:br/>
            <a:r>
              <a:t>⠀⠀⠀⠀⠀⠀⠀⠀⠀⠀⠀⢕⢕⢕⠀⠀⠀⠀⠀⠀⠀⠀⠀⠀⠀⠀⠀⠀⠀⠀⢔⢕⢕⢕⢕⢕⢕⢸⣿⡇⣿⣿⢸⣿⢿⢸⣿⡇⣿⡿⣿⢹⣿⣿⢜⣿⣿⡇⣿⣿⡷⢜⣿⢿⢻⣼⡿⣿⣏⠀⠀⠀⠀⠀⠀⠀⠀⠀⠀⠀⠀</a:t>
            </a:r>
            <a:br/>
            <a:r>
              <a:t>⠀⠀⠀⠀⠀⠀⠀⠀⠀⠀⠀⠕⢕⢕⢔⠀⠀⠀⠀⠀⠀⠀⠀⠀⠀⠀⠀⠀⢄⢔⢔⢱⡕⢕⢕⢕⢕⢸⡏⢕⢹⢇⢕⢜⣗⢸⡾⢇⢫⢕⣇⢑⢹⢿⢇⢿⢿⢇⢿⢿⢇⢜⢝⢗⢕⢟⢟⢟⢇⠀⠀⠀⠀⠀⠀⠀⠀⠀⠀⠀⠀</a:t>
            </a:r>
            <a:br/>
            <a:r>
              <a:t>⠀⠀⠀⠀⠀⠀⠀⠀⠀⠀⠀⠔⢕⢕⢕⢕⠔⠔⠐⠀⠀⠕⠀⠀⠀⠀⠀⠀⢀⢁⢑⢕⢕⣕⣕⣕⣕⣕⣕⣕⣕⣕⡕⠝⢕⣕⣕⣕⣕⣕⡕⢕⣵⣵⣵⣵⣵⣵⣵⣵⣵⣵⡕⢕⢕⣵⣵⣵⣵⠀⠀⠀⠀⠀⠀⠀⠀⠀⠀⠀⠀</a:t>
            </a:r>
            <a:br/>
            <a:r>
              <a:t>⠀⠀⠀⠀⠀⠀⠀⠀⠀⠀⠀⣿⣿⣿⣿⣿⣿⣿⡯⢕⢟⣏⣿⣿⣿⣿⣿⣿⣿⣿⣿⣿⣿⣿⣿⣿⣿⣿⣿⣿⣿⣿⡇⣵⡜⣿⣿⣿⣿⣿⣷⣾⣿⣿⣿⣿⣿⣿⣿⣿⡿⣿⣇⡕⢸⣿⣿⣿⢿⠀⠀⠀⠀⠀⠀⠀⠀⠀⠀⠀⠀</a:t>
            </a:r>
            <a:br/>
            <a:r>
              <a:t>⠀⠀⠀⠀⠀⠀⠀⠀⠀⠀⠀⣿⣿⣿⣿⣿⣿⣿⣷⢕⢕⣽⣿⣿⡏⣿⣏⢻⣿⣿⣿⣿⣿⣿⣿⣿⣿⣿⣿⣿⣿⣿⢇⢻⣧⣽⣿⣿⡟⣿⣿⣿⣿⣿⣿⣿⢜⣿⣿⣿⡿⢻⢱⣿⣵⣿⣿⣇⣿⠀⠀⠀⠀⠀⠀⠀⠀⠀⠀⠀⠀</a:t>
            </a:r>
            <a:br/>
            <a:r>
              <a:t>⠀⠀⠀⠀⠀⠀⠀⠀⠀⠀⠀⣿⣿⣿⣿⣿⣿⣿⡿⣵⣽⢟⢛⢟⢟⢟⢇⢜⢽⣿⣿⣷⣾⣿⣿⣿⣿⣿⣿⣿⣿⣿⣷⣿⣿⣿⣿⣿⣷⣿⡻⣿⣿⣿⣿⣿⡷⣿⣾⣷⣷⡧⣷⣾⣯⣾⣿⣷⣳⠀⠀⠀⠀⠀⠀⠀⠀⠀⠀⠀⠀</a:t>
            </a:r>
            <a:br/>
            <a:r>
              <a:t>⠀⠀⠀⠀⠀⠀⠀⠀⠀⠀⠀⢝⡝⢝⣯⣽⣽⣷⣧⣿⣿⣷⣵⣵⣵⣷⣷⣷⣿⣿⣿⣿⣿⣿⣿⣿⣿⣿⡇⣿⣿⣿⡇⡇⣿⣿⣿⣿⣸⣿⣿⣿⣿⣿⣿⣿⡗⢜⣻⣿⣯⢕⣿⣿⣿⣿⣿⣿⣿⠀⠀⠀⠀⠀⠀⠀⠀⠀⠀⠀⠀</a:t>
            </a:r>
            <a:br/>
            <a:r>
              <a:t>⠀⠀⠀⠀⠀⠀⠀⠀⠀⠀⠀⣿⣿⣿⣿⣿⣿⣿⣿⣿⣿⣿⣿⣿⣿⣿⣿⣿⣿⣿⣿⣿⣿⣿⣿⣿⣿⣿⣳⢟⣟⣿⡇⢇⢻⢿⣿⡇⣿⣿⣿⣿⣿⣿⣿⣿⣽⢸⡟⣯⣳⡕⣿⣿⣿⣿⣿⣿⣿⠀⠀⠀⠀⠀⠀⠀⠀⠀⠀⠀⠀</a:t>
            </a:r>
            <a:br/>
            <a:r>
              <a:t>⠀⠀⠀⠀⠀⠀⠀⠀⠀⠀⠀⣿⣿⣿⣿⣿⣿⣿⣿⣿⣿⣿⣿⣿⣿⣿⣿⡿⣿⣿⣿⣿⣿⣿⣿⣿⣿⣿⣿⣹⡽⢿⢇⢟⢻⢿⢯⡧⣿⣿⣿⣿⣿⣿⣿⣿⣿⣼⣿⣿⣿⣿⢻⣿⣿⢻⣿⣿⣿⠀⠀⠀⠀⠀⠀⠀⠀⠀⠀⠀⠀</a:t>
            </a:r>
            <a:br/>
            <a:r>
              <a:t>⠀⠀⠀⠀⠀⠀⠀⠀⠀⠀⠀⣿⣿⣿⣿⣿⣿⣿⣿⣿⣿⣿⣿⣿⣿⣿⡿⣷⣾⣯⡏⣿⣿⣿⣿⣿⣿⣿⣿⣏⣟⣟⢇⢟⢟⣟⣹⡝⣿⣿⣿⣿⣿⣿⣿⣿⣿⣿⣿⣿⣿⣿⣟⣿⣿⣻⣿⣿⣿⠀⠀⠀⠀⠀⠀⠀⠀⠀⠀⠀⠀</a:t>
            </a:r>
            <a:br/>
            <a:r>
              <a:t>⠀⠀⠀⠀⠀⠀⠀⠀⠀⠀⠀⣿⣿⣿⣿⣿⣿⣿⣿⢿⢟⢏⢝⢕⢕⣵⣧⣾⣿⣿⣿⣿⣿⣿⣿⣿⣿⣿⣿⣿⣿⣿⣇⣿⣿⣿⣿⣷⣿⣿⣿⣿⣿⣿⣿⣿⣿⣿⣿⣿⣿⣿⢿⣿⣿⣿⣿⣿⣷⠀⠀⠀⠀⠀⠀⠀⠀⠀⠀⠀⠀</a:t>
            </a:r>
            <a:br/>
            <a:r>
              <a:t>⠀⠀⠀⠀⠀⠀⠀⠀⠀⠀⠀⣿⡿⢿⢏⣿⣿⣷⣧⣵⣵⣵⣷⣾⣿⣿⣿⣿⣿⣿⣿⣿⣿⣿⣿⣿⣿⣿⣿⣿⣿⣿⣿⣿⣿⣿⣿⣿⣿⣿⣿⣿⣿⣿⣿⣿⣿⣿⣷⣷⣷⣷⣿⣿⣿⣿⣿⣿⣿⠀⠀⠀⠀⠀⠀⠀⠀⠀⠀⠀⠀</a:t>
            </a:r>
            <a:br/>
            <a:r>
              <a:t>⠀⠀⠀⠀⠀⠀⠀⠀⠀⠀⠀⢳⣇⣵⣾⣿⣿⣿⣿⣿⣿⣿⣿⣿⣿⣿⣿⣿⡇⢿⢻⣿⢿⢿⢿⢿⢿⣿⣿⣿⣿⣿⣿⣿⣿⣿⣿⣿⣿⣿⣿⣿⣿⣿⣿⢿⣿⣿⣿⣿⣿⣿⣿⣿⣿⣿⣿⣿⣿⠀⠀⠀⠀⠀⠀⠀⠀⠀⠀⠀⠀</a:t>
            </a:r>
            <a:br/>
            <a:r>
              <a:t>⠀⠀⠀⠀⠀⠀⠀⠀⠀⠀⠀⣿⣿⣿⣿⣿⣿⣿⣿⣿⣿⣿⣿⣿⣿⣿⣿⣿⡇⢞⢕⢕⢔⢄⢕⡵⢵⢺⣿⣿⣿⣿⣿⣿⣿⣿⣿⣿⣿⣿⣿⣿⣿⣿⣿⡇⣿⣿⣿⣿⣟⣟⣿⣿⣿⣿⣿⣿⣿⠀⠀⠀⠀⠀⠀⠀⠀⠀⠀⠀⠀</a:t>
            </a:r>
            <a:br/>
            <a:r>
              <a:t>⠀⠀⠀⠀⠀⠀⠀⠀⠀⠀⠀⣿⣿⣿⣿⣿⣿⣿⣿⣿⣿⣿⣿⣿⣿⣿⣿⣿⡇⣕⢕⣕⣕⣕⣕⣸⡕⢸⣿⣿⣿⣿⣿⣿⣿⣿⣟⣿⣿⣿⣿⣿⣿⣿⣿⣿⣿⣿⣿⣿⣿⣿⣿⣿⣿⣿⣿⣿⣿⠀⠀⠀⠀⠀⠀⠀⠀⠀⠀⠀⠀</a:t>
            </a:r>
            <a:br/>
            <a:r>
              <a:t>⠀⠀⠀⠀⠀⠀⠀⠀⠀⠀⠀⠛⠛⠛⠛⠛⠛⠛⠛⠛⠛⠛⠛⠛⠛⠛⠛⠛⠃⠛⠘⠛⠛⠛⠛⠙⠓⠘⠛⠛⠛⠛⠛⠛⠛⠛⠛⠛⠛⠛⠛⠛⠛⠛⠛⠛⠛⠛⠛⠛⠛⠛⠛⠛⠛⠛⠛⠛⠛⠀⠀⠀⠀⠀⠀⠀⠀⠀⠀⠀⠀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⠀⠀⠀⠀⠀⠀⠀⠀⠀⠀⠀⠀⠀⠀⠀⠀⠀⠀⠀⠀⠀⠀⠀⠀⠀⠀⠀⠀⠀⠀⠀⠀⠀⢕⠀⠁⢕⢱⣿⢿⣻⣿⣿⣽⣿⣿⣯⣫⣿⣷⡕⣽⣿⣿⣿⣿⣿⣿⣿⣿⣟⢹⣿⣿⣿⣿⣿⣿⣿⠀⠀⠀⠀⠀⠀⠀⠀⠀⠀⠀⠀</a:t>
            </a:r>
            <a:br/>
            <a:r>
              <a:t>⠀⠀⠀⠀⠀⠀⠀⠀⠀⠀⠀⠀⠀⠀⠀⠀⠀⠀⠀⠀⠀⠀⠀⠀⠀⠀⠀⠀⠀⠀⠀⠀⢄⢕⢔⢀⢕⢾⡿⢼⣿⣿⣿⣿⣷⣿⣿⣯⣿⣿⡕⣾⣿⣿⣿⣿⣿⣿⣿⢿⣿⢿⣿⣿⣿⣿⣿⣿⣿⠀⠀⠀⠀⠀⠀⠀⠀⠀⠀⠀⠀</a:t>
            </a:r>
            <a:br/>
            <a:r>
              <a:t>⠀⠀⠀⠀⠀⠀⠀⠀⠀⠀⠀⠀⠀⠀⠀⠀⠀⠀⠀⠀⠀⠀⠀⠀⠀⠀⠀⠀⠀⠀⠀⠀⢕⢕⢕⢕⢕⣿⢽⣿⣿⣿⣿⣿⣿⣿⣿⡿⣯⣽⢇⢟⣷⣟⣻⣿⣿⣿⣿⣿⣵⣸⣿⣿⣿⣿⣿⣿⣿⠀⠀⠀⠀⠀⠀⠀⠀⠀⠀⠀⠀</a:t>
            </a:r>
            <a:br/>
            <a:r>
              <a:t>⠀⠀⠀⠀⠀⠀⠀⠀⠀⠀⠀⠀⠀⠀⠀⠀⠀⠀⠀⠀⠀⠀⠀⠀⠀⠀⠀⠀⠀⠀⠀⠀⢕⢕⢕⢕⢕⣽⣿⣽⣿⣿⣿⣿⣿⣿⣿⣿⣿⣿⡇⣿⣿⣿⣿⣿⣿⣿⣿⣿⣿⣺⣿⣿⣿⣿⡟⣯⣽⠀⠀⠀⠀⠀⠀⠀⠀⠀⠀⠀⠀</a:t>
            </a:r>
            <a:br/>
            <a:r>
              <a:t>⠀⠀⠀⠀⠀⠀⠀⠀⠀⠀⠀⠀⠀⠀⠀⠀⠀⠀⠀⠀⠀⠀⠀⠀⠀⠀⠀⠀⠀⠀⠀⠀⢕⢕⢕⢕⢕⣿⣿⣟⡟⣟⣿⢿⣽⡽⣹⣽⣿⣿⡇⣿⣿⣿⣿⣿⣿⣿⣿⣿⣿⣼⣿⣿⣿⣽⣿⣿⣝⠀⠀⠀⠀⠀⠀⠀⠀⠀⠀⠀⠀</a:t>
            </a:r>
            <a:br/>
            <a:r>
              <a:t>⠀⠀⠀⠀⠀⠀⠀⠀⠀⠀⠀⢀⢔⠄⠀⠀⠀⠀⠀⠀⠀⠀⠀⠀⠀⠀⠀⠀⠀⠀⠀⢄⢕⢕⢕⢕⢕⣿⣿⣏⣾⣮⢱⣿⣵⣼⣿⣼⣿⣿⣧⣿⣿⣿⣿⣿⣿⣿⣿⣿⣿⣸⣿⣿⣿⣿⣿⣿⣿⠀⠀⠀⠀⠀⠀⠀⠀⠀⠀⠀⠀</a:t>
            </a:r>
            <a:br/>
            <a:r>
              <a:t>⠀⠀⠀⠀⠀⠀⠀⠀⠀⠀⠀⢅⢕⠀⠀⠀⠀⠀⠀⠀⠀⠀⠀⠀⠀⠀⠀⠀⠀⠀⢀⢕⢕⢕⢕⢕⢕⣿⣿⣿⣿⣿⣿⣿⣿⣿⣿⡿⣿⣿⢟⣿⣿⣿⣿⣿⣿⣿⣿⣿⡟⢜⣿⣿⣿⢹⣿⣿⡟⠀⠀⠀⠀⠀⠀⠀⠀⠀⠀⠀⠀</a:t>
            </a:r>
            <a:br/>
            <a:r>
              <a:t>⠀⠀⠀⠀⠀⠀⠀⠀⠀⠀⠀⢕⢕⢔⠀⠀⠀⠀⠀⠀⠀⠀⠀⠀⠀⠀⠀⠀⠀⠀⢔⢕⢕⢕⢕⢕⢕⢸⣿⡇⣿⢯⢸⣿⢏⢹⣿⡇⣿⢿⡏⢹⣿⣿⢸⣿⣿⡏⣿⣿⡧⢕⣿⡿⣿⣸⡿⣿⡇⠀⠀⠀⠀⠀⠀⠀⠀⠀⠀⠀⠀</a:t>
            </a:r>
            <a:br/>
            <a:r>
              <a:t>⠀⠀⠀⠀⠀⠀⠀⠀⠀⠀⠀⠕⢕⢕⢔⢐⠀⠀⠀⠀⢀⢀⠀⠀⠀⠀⠀⠀⢄⢔⢔⢵⢕⢕⢕⢕⢕⢸⡟⢇⢸⢕⢜⢝⣕⢸⢜⢕⢇⡕⡕⢕⢿⢿⢞⢿⢿⢇⢿⢿⢇⢕⢟⢗⢸⢟⢟⢟⢇⠀⠀⠀⠀⠀⠀⠀⠀⠀⠀⠀⠀</a:t>
            </a:r>
            <a:br/>
            <a:r>
              <a:t>⠀⠀⠀⠀⠀⠀⠀⠀⠀⠀⠀⢕⢕⢕⢔⢕⢐⡀⢀⠀⢀⢕⠀⠀⢀⢀⢀⢀⢀⣁⣑⢕⣕⣕⣕⣕⣕⣕⣕⣕⣕⣕⢜⢝⣕⣕⣕⣕⣵⢱⢕⢕⣵⣵⣵⣵⣵⣵⣵⣵⣵⣵⢇⢕⢕⣵⣵⣵⣵⠀⠀⠀⠀⠀⠀⠀⠀⠀⠀⠀⠀</a:t>
            </a:r>
            <a:br/>
            <a:r>
              <a:t>⠀⠀⠀⠀⠀⠀⠀⠀⠀⠀⠀⣿⣿⣿⣿⣿⣿⣿⡏⢜⢟⣿⣿⣿⣿⣿⣿⣿⣿⣿⣿⣿⣿⣿⣿⣿⣿⣿⣿⣿⣿⣿⢱⣇⢸⣿⣿⣿⣿⣿⣷⣿⣿⣿⣿⣿⣿⣿⣿⣿⢿⣿⢱⡕⢾⣿⣿⢻⣿⠀⠀⠀⠀⠀⠀⠀⠀⠀⠀⠀⠀</a:t>
            </a:r>
            <a:br/>
            <a:r>
              <a:t>⠀⠀⠀⠀⠀⠀⠀⠀⠀⠀⠀⣿⣹⣿⣿⣿⣿⣿⡧⢜⣸⣿⣿⣿⢻⣿⡇⣿⣿⣿⣿⢿⣿⣿⣿⣿⣿⣿⣿⣿⣿⢿⢺⣿⣧⣿⣿⡟⣿⣿⣿⣿⣿⣿⣿⡇⣿⣿⣿⣿⢸⢕⣵⣷⣼⣿⣿⢸⣸⠀⠀⠀⠀⠀⠀⠀⠀⠀⠀⠀⠀</a:t>
            </a:r>
            <a:br/>
            <a:r>
              <a:t>⠀⠀⠀⠀⠀⠀⠀⠀⠀⠀⠀⣿⣾⣿⣿⣿⣿⣿⢳⣵⡝⢛⢛⢛⢞⡯⢕⢽⢿⣿⣿⣷⣿⣿⣿⣿⣿⣿⣿⣿⣿⣾⣾⣿⣿⣿⣿⣷⣿⣟⣿⣿⣻⣿⣿⣷⣾⣿⣿⣾⣷⣾⣷⣿⣿⣿⣿⣗⣳⠀⠀⠀⠀⠀⠀⠀⠀⠀⠀⠀⠀</a:t>
            </a:r>
            <a:br/>
            <a:r>
              <a:t>⠀⠀⠀⠀⠀⠀⠀⠀⠀⠀⠀⢏⢹⣽⣽⣽⣷⣷⣮⢿⣿⣷⣷⣽⣷⣷⣿⣿⣿⣿⣿⣿⣿⣿⣿⣿⣿⡟⣿⣿⣿⢸⡇⣿⣿⣿⡿⣾⣿⣿⣿⣿⣿⣿⣿⣟⢎⣻⣿⣯⡵⣾⣿⣿⣿⣿⣿⣿⣿⠀⠀⠀⠀⠀⠀⠀⠀⠀⠀⠀⠀</a:t>
            </a:r>
            <a:br/>
            <a:r>
              <a:t>⠀⠀⠀⠀⠀⠀⠀⠀⠀⠀⠀⣿⣿⣿⣿⣿⣿⣿⣿⣿⣿⣿⣿⣿⣿⣿⣿⣿⣿⣿⣿⣿⣿⣿⣿⣿⣿⡇⣿⣿⣿⢜⢇⢿⢻⣿⡇⣿⣿⣿⣿⣿⣿⣿⣿⣯⡕⣿⣟⣟⣣⣽⣿⣿⣿⣿⣿⣿⣿⠀⠀⠀⠀⠀⠀⠀⠀⠀⠀⠀⠀</a:t>
            </a:r>
            <a:br/>
            <a:r>
              <a:t>⠀⠀⠀⠀⠀⠀⠀⠀⠀⠀⠀⣿⣿⣿⣿⣿⣿⣿⣿⣿⣿⣿⣿⣿⣿⣿⢿⣿⣿⣿⣿⣿⣿⣿⣿⣿⣿⣿⣽⡿⢿⢟⢗⢟⢿⣧⣵⣿⣿⣿⣿⣿⣿⣿⣿⣿⢳⣿⣿⣷⣿⣼⣿⣿⡿⣿⣿⣿⣿⠀⠀⠀⠀⠀⠀⠀⠀⠀⠀⠀⠀</a:t>
            </a:r>
            <a:br/>
            <a:r>
              <a:t>⠀⠀⠀⠀⠀⠀⠀⠀⠀⠀⠀⣿⣿⣿⣿⣿⣿⣿⣿⣿⣿⣿⣿⣿⣿⡿⢵⣿⣿⣹⣽⣿⣿⣿⣿⣿⣿⣟⣟⢻⢟⢕⢏⢟⢛⣎⣽⣿⣿⣿⣿⣿⣿⣿⣿⣿⣿⣿⣿⣿⣿⣷⣿⣿⡿⣿⣿⣟⣿⠀⠀⠀⠀⠀⠀⠀⠀⠀⠀⠀⠀</a:t>
            </a:r>
            <a:br/>
            <a:r>
              <a:t>⠀⠀⠀⠀⠀⠀⠀⠀⠀⠀⠀⣿⣿⣿⣿⣿⣿⣿⢿⢟⢏⢝⢕⢕⣵⣷⣵⣿⣿⣿⣿⣿⣿⣿⣿⣿⣿⣿⣿⣿⣿⢹⣿⣿⣿⣿⣏⣿⣿⣿⣿⣿⣿⣿⣿⣿⣿⣿⣿⣿⣿⡿⣿⣿⣿⣿⣿⣿⣾⠀⠀⠀⠀⠀⠀⠀⠀⠀⠀⠀⠀</a:t>
            </a:r>
            <a:br/>
            <a:r>
              <a:t>⠀⠀⠀⠀⠀⠀⠀⠀⠀⠀⠀⡿⢿⡏⣻⣿⣵⣧⣵⣵⣧⣷⣷⣿⣿⣿⣿⢹⣷⣿⣿⣿⣿⣿⣿⣿⣿⣿⣿⣿⣿⣼⣿⣿⣿⣿⣿⣿⣿⣿⣿⣿⣿⣿⣿⣿⣿⣾⣧⣵⣿⣾⣿⣿⣿⣿⣿⣿⣿⠀⠀⠀⠀⠀⠀⠀⠀⠀⠀⠀⠀</a:t>
            </a:r>
            <a:br/>
            <a:r>
              <a:t>⠀⠀⠀⠀⠀⠀⠀⠀⠀⠀⠀⢇⣼⣷⣿⣿⣿⣿⣿⣿⣿⣿⣿⣿⣿⣿⣿⢸⡿⣿⣿⣿⢿⢿⣿⣿⣿⣿⣿⣿⣿⣿⣿⣿⣿⣿⣿⣿⣿⣿⣿⣿⣿⣿⡿⢿⣿⣿⣿⣿⣿⣿⣿⣿⣿⣿⣿⣿⣿⠀⠀⠀⠀⠀⠀⠀⠀⠀⠀⠀⠀</a:t>
            </a:r>
            <a:br/>
            <a:r>
              <a:t>⠀⠀⠀⠀⠀⠀⠀⠀⠀⠀⠀⣿⣿⣿⣿⣿⣿⣿⣿⣿⣿⣿⣿⣿⣿⣿⣿⢱⢇⢕⢄⢄⢀⢕⣕⣞⣿⣿⣿⣿⣿⣿⣿⣿⣿⣿⣿⣿⣿⣿⣿⣿⣿⣿⡇⢸⣿⣿⣿⣿⣟⣻⣿⣿⣿⣿⣿⣿⣿⠀⠀⠀⠀⠀⠀⠀⠀⠀⠀⠀⠀</a:t>
            </a:r>
            <a:br/>
            <a:r>
              <a:t>⠀⠀⠀⠀⠀⠀⠀⠀⠀⠀⠀⣿⣿⣿⣿⣿⣿⣿⣿⣿⣿⣿⣿⣿⣿⣿⣿⢕⢕⢕⢕⢕⢕⢕⣕⡕⣿⣿⣿⣿⣿⣿⣿⣿⡿⢿⣿⣿⣿⣿⣿⣿⣿⣿⣿⣿⣿⣿⣿⣿⣿⣿⣿⣿⣿⣿⣿⣿⣿⠀⠀⠀⠀⠀⠀⠀⠀⠀⠀⠀⠀</a:t>
            </a:r>
            <a:br/>
            <a:r>
              <a:t>⠀⠀⠀⠀⠀⠀⠀⠀⠀⠀⠀⠛⠛⠛⠛⠛⠛⠛⠛⠛⠛⠛⠛⠛⠛⠛⠛⠙⠃⠛⠛⠛⠛⠃⠋⠑⠛⠛⠛⠛⠛⠛⠛⠛⠛⠛⠛⠛⠛⠛⠛⠛⠛⠛⠛⠛⠛⠛⠛⠛⠛⠛⠛⠛⠛⠛⠛⠛⠛⠀⠀⠀⠀⠀⠀⠀⠀⠀⠀⠀⠀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⠀⠀⠀⠀⠀⠀⠀⠀⠀⠀⠀⠀⠀⠀⠀⠀⠀⠀⠀⠀⠀⠀⠀⠀⠀⠀⠀⠀⠀⠀⠀⠀⢀⢕⠀⢕⢕⣪⡿⢟⣾⣿⣿⣿⣻⣿⣯⣽⣿⣿⢕⢾⣿⣿⣿⣿⣿⣿⣿⣿⣏⢹⣿⣿⣿⣿⣿⣿⣿⠀⠀⠀⠀⠀⠀⠀⠀⠀⠀⠀⠀</a:t>
            </a:r>
            <a:br/>
            <a:r>
              <a:t>⠀⠀⠀⠀⠀⠀⠀⠀⠀⠀⠀⠀⠀⠀⠀⠀⠀⠀⠀⠀⠀⠀⠀⠀⠀⠀⠀⠀⠀⠀⠀⠀⢁⢕⢄⢕⢕⣿⣟⣹⣿⣿⣿⣿⣿⣿⣿⣳⣿⣷⣇⣷⣿⣿⣿⣿⣿⣿⣿⣿⣿⢽⣿⣿⣿⣿⣿⣿⣿⠀⠀⠀⠀⠀⠀⠀⠀⠀⠀⠀⠀</a:t>
            </a:r>
            <a:br/>
            <a:r>
              <a:t>⠀⠀⠀⠀⠀⠀⠀⠀⠀⠀⠀⠀⠀⠀⠀⠀⠀⠀⠀⠀⠀⠀⠀⠀⠀⠀⠀⠀⠀⠀⠀⢀⢕⢕⢁⢕⢕⣷⢾⣿⣿⣿⣿⣿⣿⣿⣿⣟⣿⣿⡇⣻⣿⣿⣿⣿⣿⣽⣿⣿⣧⣾⣿⣿⣿⣿⣿⣿⣿⠀⠀⠀⠀⠀⠀⠀⠀⠀⠀⠀⠀</a:t>
            </a:r>
            <a:br/>
            <a:r>
              <a:t>⠀⠀⠀⠀⠀⠀⠀⠀⠀⠀⠀⠀⠀⠀⠀⠀⠀⠀⠀⠀⠀⠀⠀⠀⠀⠀⠀⠀⠀⠀⠀⢕⢕⢕⢕⢕⢕⣾⣷⣿⣿⣿⣿⣿⣿⣿⣿⣿⣿⣿⢵⣿⣿⣿⣿⣿⣿⣿⣿⣿⣿⣽⣿⣿⣿⣯⢽⢽⣽⠀⠀⠀⠀⠀⠀⠀⠀⠀⠀⠀⠀</a:t>
            </a:r>
            <a:br/>
            <a:r>
              <a:t>⠀⠀⠀⠀⠀⠀⠀⠀⠀⠀⠀⠀⠀⠀⠀⠀⠀⠀⠀⠀⠀⠀⠀⠀⠀⠀⠀⠀⠀⠀⠀⢕⢕⢕⢕⢕⢕⣿⣿⢻⢽⣽⡽⣹⣽⣟⡳⢾⣿⣿⣷⣿⣿⣿⣿⣿⣿⣿⣿⣿⣿⣿⣿⣿⣿⣽⣿⣷⣜⠀⠀⠀⠀⠀⠀⠀⠀⠀⠀⠀⠀</a:t>
            </a:r>
            <a:br/>
            <a:r>
              <a:t>⠀⠀⠀⠀⠀⠀⠀⠀⠀⠀⠀⢔⢔⠀⠀⠀⠀⠀⠀⠀⠀⠀⠀⠀⠀⠀⠀⠀⠀⠀⠀⢕⢕⢕⢕⢕⢕⣿⣿⢱⣿⣵⣼⣿⣵⣾⣷⣾⣿⣿⢝⣿⣿⣿⣿⣿⣿⣿⣿⣿⣿⣻⣿⣿⣿⣿⣿⣿⣿⠀⠀⠀⠀⠀⠀⠀⠀⠀⠀⠀⠀</a:t>
            </a:r>
            <a:br/>
            <a:r>
              <a:t>⠀⠀⠀⠀⠀⠀⠀⠀⠀⠀⠀⢕⢕⠀⠀⠀⠀⠀⠀⠀⠀⠀⠀⠀⠀⠀⠀⠀⠀⠀⢄⢕⢕⢕⢕⢕⢕⣿⣿⢾⣿⣿⢿⣿⣿⣿⣿⢿⣿⣟⢇⢿⣿⣿⢿⣿⣿⣿⣿⣿⡏⢜⣿⣿⡇⢹⣿⣿⡟⠀⠀⠀⠀⠀⠀⠀⠀⠀⠀⠀⠀</a:t>
            </a:r>
            <a:br/>
            <a:r>
              <a:t>⠀⠀⠀⠀⠀⠀⠀⠀⠀⠀⠀⢕⢕⠀⠀⠀⠀⠀⠀⠀⠀⠀⠀⠀⠀⠀⠀⠀⠀⠀⢕⢕⢕⢕⢕⢕⢕⣿⡿⢜⣿⡿⣾⡟⢏⣿⣿⡕⢗⡿⢜⢸⣿⣿⢸⣿⣿⣾⣿⣿⡇⢕⣿⣟⣇⢸⣿⣿⡇⠀⠀⠀⠀⠀⠀⠀⠀⠀⠀⠀⠀</a:t>
            </a:r>
            <a:br/>
            <a:r>
              <a:t>⠀⠀⠀⠀⠀⠀⠀⠀⠀⠀⠀⠑⢕⢕⠄⢀⠁⠀⠀⠀⠀⠀⠀⠀⠀⠀⠀⠔⢔⢕⢔⢷⢕⢕⢕⢕⢕⢻⢇⢕⢕⢕⢕⡇⢕⢟⢟⢇⢕⢱⢅⢸⢿⢿⢸⢿⢿⢜⢟⢟⢇⢕⢟⢗⢹⢟⢟⢟⢕⠀⠀⠀⠀⠀⠀⠀⠀⠀⠀⠀⠀</a:t>
            </a:r>
            <a:br/>
            <a:r>
              <a:t>⠀⠀⠀⠀⠀⠀⠀⠀⠀⠀⠀⣑⣕⣕⣕⣕⣐⣀⡀⢐⣀⣐⣀⣀⣀⣀⣀⣀⣀⣀⣅⣕⣕⣕⣕⣕⣕⣕⣵⣵⣵⡕⢔⢣⣵⣵⣵⣵⡕⡇⢕⣱⣵⣵⣵⣵⣵⣵⣵⣵⣵⣵⢕⢕⢱⣵⣵⣵⣷⠀⠀⠀⠀⠀⠀⠀⠀⠀⠀⠀⠀</a:t>
            </a:r>
            <a:br/>
            <a:r>
              <a:t>⠀⠀⠀⠀⠀⠀⠀⠀⠀⠀⠀⣿⣿⣿⣿⣿⣿⣿⢃⡹⣽⣾⣿⣿⣿⣿⣿⣿⣿⣿⣿⣿⣿⣿⣿⣿⣿⣿⣿⣿⣿⡇⣧⢸⣿⣿⣿⣿⣿⣿⣿⣿⣿⣿⣿⣿⣿⣿⣿⣿⣿⢇⣕⢕⣿⣿⣹⢻⣿⠀⠀⠀⠀⠀⠀⠀⠀⠀⠀⠀⠀</a:t>
            </a:r>
            <a:br/>
            <a:r>
              <a:t>⠀⠀⠀⠀⠀⠀⠀⠀⠀⠀⠀⣿⣿⣿⣿⣿⣿⣿⡕⢕⣳⣿⣯⣿⣿⣿⣿⢸⣿⣿⡏⢿⣿⣿⣿⣿⣿⣿⣿⣿⣿⣧⣿⣧⣿⢻⣿⣿⣿⣿⣿⣿⣿⣿⢸⣿⣿⣿⣿⢸⢸⣧⣼⣧⣽⣿⡟⢿⣿⠀⠀⠀⠀⠀⠀⠀⠀⠀⠀⠀⠀</a:t>
            </a:r>
            <a:br/>
            <a:r>
              <a:t>⠀⠀⠀⠀⠀⠀⠀⠀⠀⠀⠀⣿⣿⣿⣿⣿⣿⢟⢷⣷⣝⢝⢝⢝⣝⢹⢽⣼⣿⣿⣷⣾⣿⣿⡿⣿⣿⣿⣿⣿⣿⣿⣿⣿⣿⣾⣿⣿⣿⣻⣿⣿⣿⣿⣷⣿⣿⣿⣷⢷⣾⣿⣷⣿⣷⣿⣷⣷⣿⠀⠀⠀⠀⠀⠀⠀⠀⠀⠀⠀⠀</a:t>
            </a:r>
            <a:br/>
            <a:r>
              <a:t>⠀⠀⠀⠀⠀⠀⠀⠀⠀⠀⠀⣽⣽⣷⣷⣾⣿⣿⣾⣿⣿⣷⣷⣿⣿⣿⣿⣿⣿⣿⣿⣿⣿⣿⣷⢻⣿⣿⡇⣿⢸⣿⣿⣿⡇⣿⣿⣿⣿⣿⣿⣿⣿⣿⡗⢿⡽⢽⣽⢱⣿⣿⣿⣿⣿⣿⣿⣿⣿⠀⠀⠀⠀⠀⠀⠀⠀⠀⠀⠀⠀</a:t>
            </a:r>
            <a:br/>
            <a:r>
              <a:t>⠀⠀⠀⠀⠀⠀⠀⠀⠀⠀⠀⣿⣿⣿⣿⣿⣿⣿⣿⣿⣿⣿⣿⣿⣿⣿⣿⣿⣿⣿⣿⣯⣽⣽⣽⢸⣿⣯⡇⣿⢏⣿⣿⣟⢜⣟⣿⣟⣿⣿⣿⣿⣿⣿⣕⢸⣟⣗⣓⡞⣿⣿⣿⣿⣿⣿⣿⣿⣿⠀⠀⠀⠀⠀⠀⠀⠀⠀⠀⠀⠀</a:t>
            </a:r>
            <a:br/>
            <a:r>
              <a:t>⠀⠀⠀⠀⠀⠀⠀⠀⠀⠀⠀⣿⣿⣿⣿⣿⣿⣿⣿⣿⣿⣿⣿⣿⣿⣿⣿⣿⣿⣿⣿⣿⣿⣿⣿⣜⣟⣻⢇⢷⢗⣷⣗⣿⣼⣿⣿⣿⣿⣿⣿⣿⣿⣿⡿⣾⣿⣿⣾⣧⣿⣿⣿⣿⣿⣿⣿⣿⣿⠀⠀⠀⠀⠀⠀⠀⠀⠀⠀⠀⠀</a:t>
            </a:r>
            <a:br/>
            <a:r>
              <a:t>⠀⠀⠀⠀⠀⠀⠀⠀⠀⠀⠀⣿⣿⣿⣿⣿⣿⣿⣿⣿⣿⣿⡿⢹⣿⣿⣿⣯⡏⣿⣿⣿⣿⣿⣿⢟⢻⣷⢇⢷⢷⢷⢗⣞⣿⣿⣿⣿⣿⣿⣿⣿⣿⣿⢿⣿⣿⣿⣿⣿⣼⣿⣿⣿⣿⣿⣿⢿⣿⠀⠀⠀⠀⠀⠀⠀⠀⠀⠀⠀⠀</a:t>
            </a:r>
            <a:br/>
            <a:r>
              <a:t>⠀⠀⠀⠀⠀⠀⠀⠀⠀⠀⠀⣿⣿⣿⣿⣿⡿⢿⢟⢝⢕⢕⢱⣼⢿⣾⣿⣿⣿⣿⣿⣿⣿⣿⣿⣿⣿⣿⡇⣷⣷⣾⣿⣿⣹⣿⣿⣿⣿⣿⣿⣿⣿⣿⣿⣿⣿⣿⣿⣿⣷⣿⣿⣿⣿⣿⣿⣼⣿⠀⠀⠀⠀⠀⠀⠀⠀⠀⠀⠀⠀</a:t>
            </a:r>
            <a:br/>
            <a:r>
              <a:t>⠀⠀⠀⠀⠀⠀⠀⠀⠀⠀⠀⢏⢻⣿⣿⣵⣵⣵⣵⣵⣷⣾⣿⣿⢿⢿⣿⣿⣿⣿⣿⣿⣿⣿⣿⣿⣿⣿⢿⣿⣿⣿⣿⣿⣿⣿⣿⣿⣿⣿⣿⣿⣿⣿⣿⣯⣽⣽⣵⣽⣾⣿⣿⣿⣿⣿⣿⣿⣿⠀⠀⠀⠀⠀⠀⠀⠀⠀⠀⠀⠀</a:t>
            </a:r>
            <a:br/>
            <a:r>
              <a:t>⠀⠀⠀⠀⠀⠀⠀⠀⠀⠀⠀⣷⣿⣿⣿⣿⣿⣿⣿⣿⣿⣿⣿⣯⢺⢿⣿⣿⣿⣿⣿⣿⣿⣿⣿⣿⣿⣿⣾⣿⣿⣿⣿⣿⣿⣿⣿⣿⣿⣿⣿⣿⣿⣿⣿⣿⣿⣿⣿⣿⣿⣿⣿⣿⣿⣿⣿⣿⣿⠀⠀⠀⠀⠀⠀⠀⠀⠀⠀⠀⠀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⠀⠀⠀⠀⠀⠀⠀⠀⠀⠀⠀⣿⣿⣿⣿⣿⣿⣿⣿⣿⣿⣿⣿⣿⢸⢜⢋⢙⢉⠁⢜⢝⢹⣿⣿⣿⣿⣿⣿⣿⣿⣿⣿⣿⣿⣿⣿⣿⣿⣿⣿⣿⣿⢕⣿⣿⣿⣿⡿⢿⣷⣿⣿⣿⣿⣿⣿⣿⣿⠀⠀⠀⠀⠀⠀⠀⠀⠀⠀⠀⠀</a:t>
            </a:r>
            <a:br/>
            <a:r>
              <a:t>⠀⠀⠀⠀⠀⠀⠀⠀⠀⠀⠀⣿⣿⣿⣿⣿⣿⣿⣿⣿⣿⣿⣿⣷⢕⢕⢕⢕⢕⢕⢕⢹⢕⣿⣿⣿⣿⣿⣿⣿⣿⣿⣿⣿⣿⣿⣿⣿⣿⣿⣿⣿⣿⣷⣿⣿⣿⣿⣿⣾⣿⣿⣿⣿⣿⣿⣿⣿⣿⠀⠀⠀⠀⠀⠀⠀⠀⠀⠀⠀⠀</a:t>
            </a:r>
            <a:br/>
            <a:r>
              <a:t>⠀⠀⠀⠀⠀⠀⠀⠀⠀⠀⠀⠛⠛⠛⠛⠛⠛⠛⠛⠛⠛⠛⠛⠛⠑⠑⠃⠑⠑⠓⠃⠚⠑⠛⠛⠛⠛⠛⠛⠛⠛⠚⠑⠛⠛⠛⠛⠛⠛⠛⠛⠛⠛⠛⠛⠛⠛⠛⠛⠛⠛⠛⠛⠛⠛⠛⠛⠛⠛⠀⠀⠀⠀⠀⠀⠀⠀⠀⠀⠀⠀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⠀⠀⠀⠀⠀⠀⠀⠀⠀⠀⠀⠀⠀⠀⠀⠀⠀⠀⠀⠀⠀⠀⠀⠀⠀⠀⠀⠀⠀⠀⠀⠀⢀⢕⠀⢕⢕⣫⡿⢻⣿⣿⣿⣿⣿⣿⣯⣵⣿⣷⢕⢿⣿⣿⣿⣿⣿⣿⣿⣿⣝⣸⣿⣿⣿⣿⣿⣿⣿⠀⠀⠀⠀⠀⠀⠀⠀⠀⠀⠀⠀</a:t>
            </a:r>
            <a:br/>
            <a:r>
              <a:t>⠀⠀⠀⠀⠀⠀⠀⠀⠀⠀⠀⠀⠀⠀⠀⠀⠀⠀⠀⠀⠀⠀⠀⠀⠀⠀⠀⠀⠀⠀⠀⠀⢕⢕⠀⢕⢜⣿⢟⣿⣿⣿⣿⣿⣿⣿⣿⣷⣿⣷⢧⣿⣿⣿⣿⣿⣿⣿⣿⣿⡿⡿⣿⣿⣿⣿⣿⣿⣿⠀⠀⠀⠀⠀⠀⠀⠀⠀⠀⠀⠀</a:t>
            </a:r>
            <a:br/>
            <a:r>
              <a:t>⠀⠀⠀⠀⠀⠀⠀⠀⠀⠀⠀⠀⠀⠀⠀⠀⠀⠀⠀⠀⠀⠀⠀⠀⠀⠀⠀⠀⠀⠀⠀⢀⢕⢕⢁⢕⢸⢗⣿⣿⣿⣿⣿⣿⣿⣿⣿⣟⣿⣟⢜⣻⣿⣿⣽⣿⣯⣽⣿⣿⣧⣾⣿⣿⣿⣿⣿⣿⣿⠀⠀⠀⠀⠀⠀⠀⠀⠀⠀⠀⠀</a:t>
            </a:r>
            <a:br/>
            <a:r>
              <a:t>⠀⠀⠀⠀⠀⠀⠀⠀⠀⠀⠀⠀⠀⠀⠀⠀⠀⠀⠀⠀⠀⠀⠀⠀⠀⠀⠀⠀⠀⠀⠀⢄⢕⢕⢕⢕⢱⣿⣷⣿⣿⣿⣿⣿⣿⣿⣿⣿⣿⣿⣞⣿⣿⣿⣿⣿⣿⣿⣿⣿⣟⣿⣿⣿⣿⣽⣽⢽⣽⠀⠀⠀⠀⠀⠀⠀⠀⠀⠀⠀⠀</a:t>
            </a:r>
            <a:br/>
            <a:r>
              <a:t>⠀⠀⠀⠀⠀⠀⠀⠀⠀⠀⠀⠀⠀⠀⠀⠀⠀⠀⠀⠀⠀⠀⠀⠀⠀⠀⠀⠀⠀⠀⠀⢕⢕⢕⢕⢕⢸⣿⣿⣽⢹⣽⣽⣹⣿⢇⡳⢾⣿⣿⣸⣿⣿⣿⣿⣿⣿⣿⣿⣿⡷⣿⣿⣿⣿⣽⣿⣷⣵⠀⠀⠀⠀⠀⠀⠀⠀⠀⠀⠀⠀</a:t>
            </a:r>
            <a:br/>
            <a:r>
              <a:t>⠀⠀⠀⠀⠀⠀⠀⠀⠀⠀⠀⠔⢔⠀⠀⠀⠀⠀⠀⠀⠀⠀⠀⠀⠀⠀⠀⠀⠀⠀⠀⢕⢕⢕⢕⢕⢕⣿⣿⣵⣿⣵⣾⣷⣵⣿⣷⣾⣿⣿⣾⣿⣿⣿⣿⣿⣿⣿⣿⣿⡟⣿⣿⣿⣿⣿⣿⣿⣿⠀⠀⠀⠀⠀⠀⠀⠀⠀⠀⠀⠀</a:t>
            </a:r>
            <a:br/>
            <a:r>
              <a:t>⠀⠀⠀⠀⠀⠀⠀⠀⠀⠀⠀⢕⠑⠀⠀⠀⠀⠀⠀⠀⠀⠀⠀⠀⠀⠀⠀⠀⠀⠀⢄⢕⢕⢕⢕⢕⢕⣿⣿⢿⣿⣿⣿⣿⡿⣿⣿⢻⣿⣿⢟⣿⣿⣿⢻⣿⣿⢻⣿⣿⢇⢸⣿⣿⡇⣿⣿⣿⢝⠀⠀⠀⠀⠀⠀⠀⠀⠀⠀⠀⠀</a:t>
            </a:r>
            <a:br/>
            <a:r>
              <a:t>⠀⠀⠀⠀⠀⠀⠀⠀⠀⠀⠀⢕⢕⠀⠀⠀⠀⠀⠀⠀⠀⠀⠀⠀⠀⠀⠀⠀⠀⠀⢕⢕⢕⢕⢕⢕⢕⣿⣿⢸⣿⢿⣿⢟⢇⣿⣿⢸⢟⡟⢕⢸⣿⣿⢸⣿⣿⣿⣿⣿⢇⢜⣿⣿⣇⣻⣿⣿⢇⠀⠀⠀⠀⠀⠀⠀⠀⠀⠀⠀⠀</a:t>
            </a:r>
            <a:br/>
            <a:r>
              <a:t>⠀⠀⠀⠀⠀⠀⠀⠀⠀⠀⠀⠕⠕⠔⠔⢁⠀⠀⠀⠀⠀⠀⠀⠀⠀⠀⠀⠔⢔⢕⢱⡇⢕⢕⢕⢕⢕⢿⢕⢕⢇⢕⢕⡇⢕⢿⢻⢕⢜⡕⢕⢸⢿⢟⢸⢿⢿⢜⢏⢟⢕⢕⢕⢳⢿⢝⢟⢟⢕⠀⠀⠀⠀⠀⠀⠀⠀⠀⠀⠀⠀</a:t>
            </a:r>
            <a:br/>
            <a:r>
              <a:t>⠀⠀⠀⠀⠀⠀⠀⠀⠀⠀⠀⣅⣕⣕⣕⣅⣅⣔⡀⣄⣔⣀⣀⣀⣀⣀⣀⣀⣄⣄⣕⣕⣱⣵⣵⣵⣵⣵⣵⣵⣵⢕⢕⣧⣵⣵⣵⣵⣕⡇⢕⣵⣵⣵⣵⣵⣵⣵⣵⣵⣧⣼⢕⢕⢱⣵⣵⣵⣷⠀⠀⠀⠀⠀⠀⠀⠀⠀⠀⠀⠀</a:t>
            </a:r>
            <a:br/>
            <a:r>
              <a:t>⠀⠀⠀⠀⠀⠀⠀⠀⠀⠀⠀⣿⣿⣿⣿⣿⣿⡟⢑⡜⣿⣿⣿⣿⣿⣿⣿⣿⣿⣿⣿⣿⣿⣿⣿⣿⣿⣿⣿⣿⣿⢕⡇⢿⣿⣿⣿⣿⣿⣿⣿⣿⣿⣿⣿⣿⣿⣿⣿⣿⣿⢕⡕⢱⣿⣿⢿⣿⣿⠀⠀⠀⠀⠀⠀⠀⠀⠀⠀⠀⠀</a:t>
            </a:r>
            <a:br/>
            <a:r>
              <a:t>⠀⠀⠀⠀⠀⠀⠀⠀⠀⠀⠀⣿⣿⣿⣿⣿⣿⣿⢇⣕⣾⣿⣹⣿⢕⣿⡇⣿⣿⣿⡿⢿⣿⣿⣿⣿⣿⣿⣿⣿⣿⣧⣿⡼⢿⣿⣿⣿⣿⣿⣿⣿⣿⡕⣿⣿⣿⣿⢝⢇⣿⣵⣿⣕⣿⣿⢸⢹⣿⠀⠀⠀⠀⠀⠀⠀⠀⠀⠀⠀⠀</a:t>
            </a:r>
            <a:br/>
            <a:r>
              <a:t>⠀⠀⠀⠀⠀⠀⠀⠀⠀⠀⠀⣿⣿⣿⣿⣿⢿⢏⣷⣷⣍⢍⢝⢝⢕⢹⢧⣿⣿⣿⣿⣿⣿⡿⣿⣿⣿⣿⣿⣿⣿⣿⣿⣿⣿⣿⣿⣿⣿⣻⣿⣿⣿⣷⣿⣿⣿⣿⡷⣷⣿⣵⣾⣯⣵⣿⣾⣿⣿⠀⠀⠀⠀⠀⠀⠀⠀⠀⠀⠀⠀</a:t>
            </a:r>
            <a:br/>
            <a:r>
              <a:t>⠀⠀⠀⠀⠀⠀⠀⠀⠀⠀⠀⣽⣷⣷⣷⣿⣿⣷⣿⣿⣿⣷⣾⣿⣿⣿⣿⣿⣿⣿⣿⣿⣿⡇⣿⣿⣿⢸⣿⢸⣿⣿⣿⢳⣿⣿⣿⣿⣿⣿⣿⣿⣿⣿⢸⢯⢽⢿⢇⣿⣿⣿⣿⣿⣿⣿⣿⣿⣿⠀⠀⠀⠀⠀⠀⠀⠀⠀⠀⠀⠀</a:t>
            </a:r>
            <a:br/>
            <a:r>
              <a:t>⠀⠀⠀⠀⠀⠀⠀⠀⠀⠀⠀⣿⣿⣿⣿⣿⣿⣿⣿⣿⣿⣿⣿⣿⣿⣿⣿⣿⣿⣿⣿⣯⣽⡕⢹⣿⣿⢸⣿⢜⣿⣿⡟⢸⣿⣻⣿⣻⣿⣿⣿⣿⣿⣟⢜⡿⣟⣟⣟⣻⣿⣿⣿⣿⣿⣿⣿⣿⣿⠀⠀⠀⠀⠀⠀⠀⠀⠀⠀⠀⠀</a:t>
            </a:r>
            <a:br/>
            <a:r>
              <a:t>⠀⠀⠀⠀⠀⠀⠀⠀⠀⠀⠀⣿⣿⣿⣿⣿⣿⣿⣿⣿⣿⣿⣿⣿⣿⣿⣿⣿⣿⣿⣿⣿⣿⣿⣟⣿⢿⢱⢷⢷⣷⣿⡇⣿⣿⣿⣿⣿⣿⣿⣿⣿⣿⣿⣸⣿⣿⣟⣿⢻⣿⣿⣿⡿⣿⣿⣿⣿⣿⠀⠀⠀⠀⠀⠀⠀⠀⠀⠀⠀⠀</a:t>
            </a:r>
            <a:br/>
            <a:r>
              <a:t>⠀⠀⠀⠀⠀⠀⠀⠀⠀⠀⠀⣿⣿⣿⣿⣿⣿⣿⣿⣿⣿⡝⣿⡿⢿⣿⣿⣹⢸⣿⣿⣿⣿⡿⢻⢷⡷⢕⢗⢳⢷⢼⢕⣿⣿⣿⣿⣿⣿⣿⣿⣿⣿⣯⣿⣿⣿⣿⣿⡟⣿⣿⣿⣿⣿⣿⡿⣿⣿⠀⠀⠀⠀⠀⠀⠀⠀⠀⠀⠀⠀</a:t>
            </a:r>
            <a:br/>
            <a:r>
              <a:t>⠀⠀⠀⠀⠀⠀⠀⠀⠀⠀⠀⣿⣿⣿⣿⡿⢿⢟⢝⢕⢕⢕⢟⣧⣼⣿⣿⣿⣿⣿⣿⣿⣿⣿⣷⣾⣷⢱⣷⣷⣷⣾⣧⣿⣿⣿⣿⣿⣿⣿⣿⣿⣿⣿⣿⣿⣿⣿⣿⣿⣿⣿⣿⣿⣿⣿⣧⣽⣿⠀⠀⠀⠀⠀⠀⠀⠀⠀⠀⠀⠀</a:t>
            </a:r>
            <a:br/>
            <a:r>
              <a:t>⠀⠀⠀⠀⠀⠀⠀⠀⠀⠀⠀⢻⣿⣽⣵⣵⣵⣵⣷⣷⣷⣿⢻⢿⣿⣿⣿⣿⣿⣿⣿⣿⣿⣿⣿⣿⣿⣾⣿⣿⣿⣿⣿⣻⣿⣿⣿⣿⣿⣿⣿⣿⣿⣿⣿⣟⣝⣝⣺⣵⣿⣿⣿⣿⣿⣿⣿⣿⣿⠀⠀⠀⠀⠀⠀⠀⠀⠀⠀⠀⠀</a:t>
            </a:r>
            <a:br/>
            <a:r>
              <a:t>⠀⠀⠀⠀⠀⠀⠀⠀⠀⠀⠀⣾⣿⣿⣿⣿⣿⣿⣿⣿⣿⣿⢱⣾⣿⣿⣿⣿⣿⣿⣿⣿⣿⣿⣿⣿⣯⣿⣿⣿⣿⣿⣿⣿⣿⣿⣿⣿⣿⣿⣿⣿⣿⣿⣿⣿⣿⣿⣿⣿⣿⣿⣿⣿⣿⣿⣿⣿⣿⠀⠀⠀⠀⠀⠀⠀⠀⠀⠀⠀⠀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⠀⠀⠀⠀⠀⠀⠀⠀⠀⠀⠀⣿⣿⣿⣿⣿⣿⣿⣿⣿⣿⣿⢜⢹⢟⠛⠙⠙⠙⢝⢝⢿⣿⣿⣿⣿⣿⣿⣿⣿⣿⣿⣿⣿⣿⣿⣿⣿⣿⣿⣿⣿⡝⣿⣿⣿⣿⣿⣿⣿⣿⣿⣿⣿⣿⣿⣿⣿⣿⠀⠀⠀⠀⠀⠀⠀⠀⠀⠀⠀⠀</a:t>
            </a:r>
            <a:br/>
            <a:r>
              <a:t>⠀⠀⠀⠀⠀⠀⠀⠀⠀⠀⠀⣿⣿⣿⣿⣿⣿⣿⣿⣿⣿⣿⢕⢕⢕⢕⢕⢔⢔⢕⡎⢹⣿⣿⣿⣿⣿⣿⣿⣿⣿⣿⣿⣿⣿⣿⣿⣿⣿⣿⣿⣿⣧⣽⣿⣿⣿⣷⣷⣿⣿⣿⣿⣿⣿⣿⣿⣿⣿⠀⠀⠀⠀⠀⠀⠀⠀⠀⠀⠀⠀</a:t>
            </a:r>
            <a:br/>
            <a:r>
              <a:t>⠀⠀⠀⠀⠀⠀⠀⠀⠀⠀⠀⠛⠛⠛⠛⠛⠛⠛⠛⠛⠛⠛⠃⠑⠑⠑⠑⠑⠑⠑⠃⠘⠛⠛⠛⠛⠛⠛⠛⠋⠙⠙⠛⠛⠛⠛⠛⠛⠛⠛⠛⠛⠛⠛⠛⠛⠛⠛⠛⠛⠛⠛⠛⠛⠛⠛⠛⠛⠛⠀⠀⠀⠀⠀⠀⠀⠀⠀⠀⠀⠀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⠀⠀⠀⠀⠀⠀⠀⠀⠀⠀⠀⠀⠀⠀⠀⠀⠀⠀⠀⠀⠀⠀⠀⠀⠀⠀⠀⠀⠀⠀⠀⠀⢕⢕⠀⢕⢕⣽⡟⣻⣾⣟⣷⣾⣿⣿⣧⣾⣿⡷⢱⢿⣿⣿⣿⣿⣿⣿⣿⣿⡕⣽⣿⣿⣿⣿⣿⣿⣿⠀⠀⠀⠀⠀⠀⠀⠀⠀⠀⠀⠀</a:t>
            </a:r>
            <a:br/>
            <a:r>
              <a:t>⠀⠀⠀⠀⠀⠀⠀⠀⠀⠀⠀⠀⠀⠀⠀⠀⠀⠀⠀⠀⠀⠀⠀⠀⠀⠀⠀⠀⠀⠀⠀⠀⢕⢕⠀⢕⢜⣿⣏⣿⣿⣿⣿⣿⣿⣿⣿⣾⣯⣿⢱⣿⣿⣿⣿⣿⣿⣿⣿⣿⢿⢿⣿⣽⣿⣿⣿⣿⣿⠀⠀⠀⠀⠀⠀⠀⠀⠀⠀⠀⠀</a:t>
            </a:r>
            <a:br/>
            <a:r>
              <a:t>⠀⠀⠀⠀⠀⠀⠀⠀⠀⠀⠀⠀⠀⠀⠀⠀⠀⠀⠀⠀⠀⠀⠀⠀⠀⠀⠀⠀⠀⠀⠀⢔⢕⢕⢔⢕⢸⣟⢿⣿⣿⣿⣿⣿⣿⣿⣿⣻⣷⣏⢜⣽⣿⣽⣽⣿⣿⣿⣿⣿⣧⣾⣿⣿⣿⣿⣿⣿⣿⠀⠀⠀⠀⠀⠀⠀⠀⠀⠀⠀⠀</a:t>
            </a:r>
            <a:br/>
            <a:r>
              <a:t>⠀⠀⠀⠀⠀⠀⠀⠀⠀⠀⠀⠀⠀⠀⠀⠀⠀⠀⠀⠀⠀⠀⠀⠀⠀⠀⠀⠀⠀⠀⠀⢕⢕⢕⢕⢕⢱⣿⣷⣿⣿⣿⣿⣿⣿⣿⣿⣿⣿⣿⢸⣿⣿⣿⣿⣿⣿⣿⣿⣿⡟⣿⣿⣿⣿⣽⣽⣽⣿⠀⠀⠀⠀⠀⠀⠀⠀⠀⠀⠀⠀</a:t>
            </a:r>
            <a:br/>
            <a:r>
              <a:t>⠀⠀⠀⠀⠀⠀⠀⠀⠀⠀⠀⠀⠀⠀⠀⠀⠀⠀⠀⠀⠀⠀⠀⠀⠀⠀⠀⠀⠀⠀⠀⢕⢕⢕⢕⢕⢸⣿⣿⡽⣹⣽⣟⣳⢷⣧⡷⣿⣿⣿⣼⣿⣿⣿⣿⣿⣿⣿⣿⣿⡗⣿⣿⣿⣿⣵⣿⣧⣵⠀⠀⠀⠀⠀⠀⠀⠀⠀⠀⠀⠀</a:t>
            </a:r>
            <a:br/>
            <a:r>
              <a:t>⠀⠀⠀⠀⠀⠀⠀⠀⠀⠀⠀⠕⠀⠀⠀⠀⠀⠀⠀⠀⠀⠀⠀⠀⠀⠀⠀⠀⠀⠀⠀⢕⢕⢕⢕⢕⢸⣿⣿⣼⣿⣇⣾⣷⣷⣿⣷⣿⣿⣿⢾⣿⣿⣿⣿⣿⣿⣿⣿⣿⡟⣿⣿⣿⣿⣿⣿⣿⣿⠀⠀⠀⠀⠀⠀⠀⠀⠀⠀⠀⠀</a:t>
            </a:r>
            <a:br/>
            <a:r>
              <a:t>⠀⠀⠀⠀⠀⠀⠀⠀⠀⠀⠀⢔⠀⠀⠀⠀⠀⠀⠀⠀⠀⠀⠀⠀⠀⠀⠀⠀⠀⠀⢔⢕⢕⢕⢕⢕⢸⣿⣿⢿⣿⡿⣿⣿⣿⣿⣿⢻⣯⣽⣟⣿⣿⡟⢻⣿⣿⢻⣿⣿⢕⢹⣿⣿⡇⣿⣿⣿⢝⠀⠀⠀⠀⠀⠀⠀⠀⠀⠀⠀⠀</a:t>
            </a:r>
            <a:br/>
            <a:r>
              <a:t>⠀⠀⠀⠀⠀⠀⠀⠀⠀⠀⠀⢕⠀⠀⠀⠀⠀⠀⠀⠀⠀⠀⠀⠀⠀⠀⠀⠀⠀⠄⢕⢕⢕⢕⢕⢕⢕⣿⣿⢸⡿⡿⣿⡟⢕⣿⣾⢜⢹⢏⢕⣿⣿⣟⢹⣿⣿⢸⣿⣿⢇⢸⣿⣻⡷⣿⣿⣿⢸⠀⠀⠀⠀⠀⠀⠀⠀⠀⠀⠀⠀</a:t>
            </a:r>
            <a:br/>
            <a:r>
              <a:t>⠀⠀⠀⠀⠀⠀⠀⠀⠀⠀⠀⠔⢕⢐⢔⢀⠀⠄⠀⠀⠄⠀⠀⠀⠀⠀⠀⠕⠔⢕⢱⢇⢕⢕⢕⢕⢕⢿⢕⢕⢗⢕⢜⡕⢕⢿⢻⢕⠕⢕⢕⢸⢿⢇⢸⢟⢟⢜⢟⢟⢕⢜⢕⢵⢿⢟⢟⢟⢕⠀⠀⠀⠀⠀⠀⠀⠀⠀⠀⠀⠀</a:t>
            </a:r>
            <a:br/>
            <a:r>
              <a:t>⠀⠀⠀⠀⠀⠀⠀⠀⠀⠀⠀⣥⣥⣥⣥⣥⣤⡄⢄⣤⡕⣄⣄⣄⣄⣄⣄⣠⣤⣤⣵⣵⣵⣵⣵⣵⣵⣵⣵⣵⣵⢕⢕⣧⣵⣵⣵⣵⢱⢅⣕⣵⣵⣵⣵⣵⣵⣵⣵⣷⣷⡮⢕⢕⣱⣵⣵⣷⣷⠀⠀⠀⠀⠀⠀⠀⠀⠀⠀⠀⠀</a:t>
            </a:r>
            <a:br/>
            <a:r>
              <a:t>⠀⠀⠀⠀⠀⠀⠀⠀⠀⠀⠀⣿⣿⣿⣿⣿⣿⡇⢕⢪⣷⣿⣿⣿⢿⣿⢿⣿⣿⣿⣿⣿⣿⣿⣿⣿⣿⣿⣿⣿⣿⢱⢸⣿⣿⣿⣿⣿⣿⣿⣿⣿⣿⣿⣿⣿⣿⣿⣿⣿⣟⢕⡕⢱⣿⡟⡟⣿⣿⠀⠀⠀⠀⠀⠀⠀⠀⠀⠀⠀⠀</a:t>
            </a:r>
            <a:br/>
            <a:r>
              <a:t>⠀⠀⠀⠀⠀⠀⠀⠀⠀⠀⠀⣿⣿⣿⣿⣿⣿⡷⢕⣵⣿⡟⣿⣇⢸⣿⣿⣿⣿⣿⢿⢿⣿⣿⣿⣿⣿⡿⣿⣿⣿⣼⡷⢿⣿⣿⣿⣿⣿⣿⣿⣿⣇⢿⣿⣿⣿⡏⢇⡼⣿⢵⣷⣕⣿⡇⡇⣿⣿⠀⠀⠀⠀⠀⠀⠀⠀⠀⠀⠀⠀</a:t>
            </a:r>
            <a:br/>
            <a:r>
              <a:t>⠀⠀⠀⠀⠀⠀⠀⠀⠀⠀⠀⣿⣿⣿⢿⢿⢿⡝⣷⣯⣍⡝⢝⢕⢜⢻⣿⣿⣿⣿⣿⣿⢿⣿⣿⡿⣿⣿⣿⣿⣿⣿⣿⣿⣿⣿⣿⣿⣟⣿⣿⣿⣿⣾⣿⣿⣿⣷⢳⣾⣿⣷⣾⣧⣿⣷⣿⢷⢾⠀⠀⠀⠀⠀⠀⠀⠀⠀⠀⠀⠀</a:t>
            </a:r>
            <a:br/>
            <a:r>
              <a:t>⠀⠀⠀⠀⠀⠀⠀⠀⠀⠀⠀⣷⣷⣾⣿⣿⣿⣷⣹⣿⣿⣾⣿⣿⣿⣿⣿⣿⣿⣿⣿⣿⢸⣿⣿⡇⣿⣷⢿⣿⣿⣿⢸⣿⣿⣿⣿⣿⣿⣿⣿⣿⣿⢜⢿⢿⢿⢿⢸⣿⣿⣿⣿⣿⣿⣿⣿⣿⣿⠀⠀⠀⠀⠀⠀⠀⠀⠀⠀⠀⠀</a:t>
            </a:r>
            <a:br/>
            <a:r>
              <a:t>⠀⠀⠀⠀⠀⠀⠀⠀⠀⠀⠀⣿⣿⣿⣿⣿⣿⣿⣿⣿⣿⣿⣿⣿⣿⣿⣿⣿⣿⣿⣿⣿⡜⣽⣽⡇⢽⣽⢸⣿⣿⡇⣿⣿⣟⣻⣟⣻⣿⣿⣿⣿⣟⡇⣿⢿⢿⢏⢜⣿⣿⣿⣿⣿⣿⣿⣿⣿⣿⠀⠀⠀⠀⠀⠀⠀⠀⠀⠀⠀⠀</a:t>
            </a:r>
            <a:br/>
            <a:r>
              <a:t>⠀⠀⠀⠀⠀⠀⠀⠀⠀⠀⠀⣿⣿⣿⣿⣿⣿⣿⣿⣿⣿⣿⣿⣿⣿⣿⣿⣿⣿⣿⣿⣿⡟⢿⢿⢯⢿⢷⢸⢿⣽⣕⣿⣿⣿⣿⣿⣿⣿⣿⣿⣿⣿⢧⣿⣾⣿⣿⡾⣿⣿⣿⣿⢿⣿⣿⣿⣿⣿⠀⠀⠀⠀⠀⠀⠀⠀⠀⠀⠀⠀</a:t>
            </a:r>
            <a:br/>
            <a:r>
              <a:t>⠀⠀⠀⠀⠀⠀⠀⠀⠀⠀⠀⣿⣿⣿⣿⣿⣿⣿⣿⣟⣿⣿⢿⢿⣿⣿⣯⣽⣿⣿⣿⣿⡯⢿⢯⡇⢱⣷⣷⡽⢽⢹⣿⣿⣿⣿⣿⣿⣿⣿⣿⣿⣿⣾⣿⣿⣿⣿⣧⣿⣿⣿⣿⢸⣿⣿⣿⣿⣿⠀⠀⠀⠀⠀⠀⠀⠀⠀⠀⠀⠀</a:t>
            </a:r>
            <a:br/>
            <a:r>
              <a:t>⠀⠀⠀⠀⠀⠀⠀⠀⠀⠀⠀⣿⣿⣿⡿⢿⢟⢝⢕⢕⢿⣧⣼⣵⣿⣿⣿⣿⣿⣿⣿⣿⣷⣷⣿⡕⣵⣵⣵⣶⣾⡟⣿⣿⣿⣿⣿⣿⣿⣿⣿⣿⣿⣿⣿⣿⣿⣿⣿⣾⣿⣿⣿⣿⣿⣿⣽⣿⣿⠀⠀⠀⠀⠀⠀⠀⠀⠀⠀⠀⠀</a:t>
            </a:r>
            <a:br/>
            <a:r>
              <a:t>⠀⠀⠀⠀⠀⠀⠀⠀⠀⠀⠀⢹⣯⣵⣷⣵⣵⣵⣷⣾⣷⢿⣿⣿⣿⣿⣿⣿⣿⣿⣿⣿⣿⣿⣿⣇⣿⣿⣿⣿⣿⣷⣿⣿⣿⣿⣿⣿⣿⣿⣿⣿⣿⣿⣟⣟⣟⣝⣫⣿⣿⣿⣿⣿⣿⣿⣿⣿⣿⠀⠀⠀⠀⠀⠀⠀⠀⠀⠀⠀⠀</a:t>
            </a:r>
            <a:br/>
            <a:r>
              <a:t>⠀⠀⠀⠀⠀⠀⠀⠀⠀⠀⠀⣿⣿⣿⣿⣿⣿⣿⣿⣿⡕⢜⣿⣿⣿⣿⣿⣿⣿⣿⣿⣿⣿⣿⣿⣿⣿⣿⣿⣿⣿⣿⣿⣿⣿⣿⣿⣿⣿⣿⣿⣿⣿⣿⣿⣿⣿⣿⣿⣿⣿⣿⣿⣿⣿⣿⣿⣿⣿⠀⠀⠀⠀⠀⠀⠀⠀⠀⠀⠀⠀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⠀⠀⠀⠀⠀⠀⠀⠀⠀⠀⠀⣿⣿⣿⣿⣿⣿⣿⣿⣿⡇⢕⡿⠿⠟⠛⠛⠟⢟⢻⣿⣿⣿⣿⣿⣿⣿⣿⣿⣿⣿⣿⣿⣿⣿⣿⣿⣿⣿⣿⣿⡏⢹⣿⣿⣿⣿⣿⣿⣿⣿⣿⣿⣿⣿⣿⣿⣿⣿⠀⠀⠀⠀⠀⠀⠀⠀⠀⠀⠀⠀</a:t>
            </a:r>
            <a:br/>
            <a:r>
              <a:t>⠀⠀⠀⠀⠀⠀⠀⠀⠀⠀⠀⣿⣿⣿⣿⣿⣿⣿⣿⣿⡇⢕⢕⢕⢔⢔⢔⢔⢕⢝⣿⣿⣿⣿⣿⣿⣿⣿⣿⣿⣿⣿⣿⣿⣿⣿⣿⣿⣿⣿⣿⣧⣼⣿⣿⣿⣿⣧⣽⣿⣿⣿⣿⣿⣿⣿⣿⣿⣿⠀⠀⠀⠀⠀⠀⠀⠀⠀⠀⠀⠀</a:t>
            </a:r>
            <a:br/>
            <a:r>
              <a:t>⠀⠀⠀⠀⠀⠀⠀⠀⠀⠀⠀⠛⠛⠛⠛⠛⠛⠛⠛⠛⠃⠑⠑⠑⠑⠑⠑⠑⠑⠑⠛⠛⠛⠛⠛⠛⠛⠛⠛⠛⠛⠋⠚⠛⠛⠛⠛⠛⠛⠛⠛⠛⠛⠛⠛⠛⠛⠛⠛⠛⠛⠛⠛⠛⠛⠛⠛⠛⠛⠀⠀⠀⠀⠀⠀⠀⠀⠀⠀⠀⠀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⠀⠀⠀⠀⠀⠀⠀⠀⠀⠀⠀⠀⠀⠀⠀⠀⠀⠀⠀⠀⠀⠀⠀⠀⠀⠀⠀⠀⠀⠀⠀⠀⢕⢕⠀⢕⢸⣾⣏⣿⣾⢿⣿⣮⣽⣿⡷⢿⣿⡗⢜⢿⣿⣿⣿⣿⣿⣿⣿⣿⡕⣾⣿⣿⣿⣿⣿⣿⣿⠀⠀⠀⠀⠀⠀⠀⠀⠀⠀⠀⠀</a:t>
            </a:r>
            <a:br/>
            <a:r>
              <a:t>⠀⠀⠀⠀⠀⠀⠀⠀⠀⠀⠀⠀⠀⠀⠀⠀⠀⠀⠀⠀⠀⠀⠀⠀⠀⠀⠀⠀⠀⠀⠀⠀⢕⢕⠀⢕⢝⢿⣵⣿⣿⣿⣿⣿⣿⣿⣿⣿⢽⣿⢸⣿⡾⣿⣿⣿⣿⣿⣿⣿⢕⢿⣿⣿⣿⣿⣿⣿⣿⠀⠀⠀⠀⠀⠀⠀⠀⠀⠀⠀⠀</a:t>
            </a:r>
            <a:br/>
            <a:r>
              <a:t>⠀⠀⠀⠀⠀⠀⠀⠀⠀⠀⠀⠀⠀⠀⠀⠀⠀⠀⠀⠀⠀⠀⠀⠀⠀⠀⠀⠀⠀⠀⠀⢕⢕⢕⠀⢕⢿⣽⢿⣿⣿⣿⣿⣿⣿⣿⣿⣽⣿⣝⢸⣿⣿⣿⣿⣿⣷⣾⣿⣿⡇⣿⣿⣿⣿⣿⣿⣿⣿⠀⠀⠀⠀⠀⠀⠀⠀⠀⠀⠀⠀</a:t>
            </a:r>
            <a:br/>
            <a:r>
              <a:t>⠀⠀⠀⠀⠀⠀⠀⠀⠀⠀⠀⠀⠀⠀⠀⠀⠀⠀⠀⠀⠀⠀⠀⠀⠀⠀⠀⠀⠀⠀⠀⢕⢕⢕⢕⢕⢸⣿⣿⣿⣿⣿⣿⣿⣿⣿⡿⣿⣿⣧⢼⣿⣿⣿⣿⣿⣿⣿⣿⣿⡇⣿⣿⣿⣿⣽⣝⣷⣷⠀⠀⠀⠀⠀⠀⠀⠀⠀⠀⠀⠀</a:t>
            </a:r>
            <a:br/>
            <a:r>
              <a:t>⠀⠀⠀⠀⠀⠀⠀⠀⠀⠀⠀⠀⠀⠀⠀⠀⠀⠀⠀⠀⠀⠀⠀⠀⠀⠀⠀⠀⠀⠀⢀⢕⢕⢕⢕⢕⢸⣿⣇⢗⡳⢷⣷⡷⢷⣵⢿⣿⣿⣟⢸⣿⣿⣿⣿⣿⣿⣿⣿⣿⡇⣿⣿⣿⣿⣼⣿⣧⣼⠀⠀⠀⠀⠀⠀⠀⠀⠀⠀⠀⠀</a:t>
            </a:r>
            <a:br/>
            <a:r>
              <a:t>⠀⠀⠀⠀⠀⠀⠀⠀⠀⠀⠀⠀⠀⠀⠀⠀⠀⠀⠀⠀⠀⠀⠀⠀⠀⠀⠀⠀⠀⠀⢕⢕⢕⢕⢕⢕⢸⣿⡇⣾⣷⣷⣿⣷⣾⣿⣷⣿⣿⣧⢸⣿⣿⣿⣿⣿⣿⣿⣿⣿⡏⣿⣿⣿⣿⣿⣿⣿⢿⠀⠀⠀⠀⠀⠀⠀⠀⠀⠀⠀⠀</a:t>
            </a:r>
            <a:br/>
            <a:r>
              <a:t>⠀⠀⠀⠀⠀⠀⠀⠀⠀⠀⠀⠀⠀⠀⠀⠀⠀⠀⠀⠀⠀⠀⠀⠀⠀⠀⠀⠀⠀⢔⢕⢕⢕⢕⢕⢕⢸⣿⡏⣿⣿⣿⣿⣿⢻⣿⡟⢏⣽⡟⣸⣿⣿⡿⣿⣿⡿⣿⣿⣿⢕⢻⣿⣟⡏⣿⣿⣿⣺⠀⠀⠀⠀⠀⠀⠀⠀⠀⠀⠀⠀</a:t>
            </a:r>
            <a:br/>
            <a:r>
              <a:t>⠀⠀⠀⠀⠀⠀⠀⠀⠀⠀⠀⢀⠀⠀⠀⠀⠀⠀⠀⠀⠀⠀⠀⠀⠀⠀⠀⠀⢀⠅⢕⢕⢕⢕⢕⢕⢸⡿⢕⢽⢻⢿⡿⢝⢸⣿⡇⢜⡟⢕⢕⣿⣿⣗⣿⣿⡇⣿⣿⣿⢕⢸⣟⣿⢇⣿⣻⣿⢸⠀⠀⠀⠀⠀⠀⠀⠀⠀⠀⠀⠀</a:t>
            </a:r>
            <a:br/>
            <a:r>
              <a:t>⠀⠀⠀⠀⠀⠀⠀⠀⠀⠀⠀⢑⢑⢐⢔⠀⠀⠀⠀⠐⠄⠀⠀⠀⠀⠀⠑⠑⠕⢕⢻⢕⢕⢕⢕⢕⢜⢗⢕⢕⡕⢑⢱⢵⢜⢇⢇⢅⢱⢕⢕⢟⢟⢇⢟⢟⢏⢝⢟⢟⢕⢕⠕⢜⡇⢟⢟⢟⢜⠀⠀⠀⠀⠀⠀⠀⠀⠀⠀⠀⠀</a:t>
            </a:r>
            <a:br/>
            <a:r>
              <a:t>⠀⠀⠀⠀⠀⠀⠀⠀⠀⠀⠀⣵⣵⣵⣴⣴⣴⢅⢱⣵⢥⣤⣤⣤⣤⣤⣤⣤⣤⣤⣵⣵⣵⣵⣵⣵⣵⣵⣵⣵⡕⢕⣵⣵⣵⣵⣵⡕⣕⣕⣱⣵⣵⣷⣵⣷⣷⣷⣷⣷⣷⢇⢕⢜⣧⣵⣷⣷⣷⠀⠀⠀⠀⠀⠀⠀⠀⠀⠀⠀⠀</a:t>
            </a:r>
            <a:br/>
            <a:r>
              <a:t>⠀⠀⠀⠀⠀⠀⠀⠀⠀⠀⠀⣿⣿⣿⣿⣿⣿⡅⢕⢾⣿⣿⣿⣿⣿⣿⣿⣿⣿⣿⣿⣿⣿⣿⣿⣿⣿⣿⣿⣿⡇⢕⣿⣿⣿⣿⣿⣿⣿⣿⣿⣿⣿⣿⣿⣿⣿⣿⣿⣿⡏⢱⢕⣼⣿⣿⣿⣿⣿⠀⠀⠀⠀⠀⠀⠀⠀⠀⠀⠀⠀</a:t>
            </a:r>
            <a:br/>
            <a:r>
              <a:t>⠀⠀⠀⠀⠀⠀⠀⠀⠀⠀⠀⣿⣿⣿⣿⣿⣿⡇⢱⣽⣼⣿⡏⣿⡟⣿⣿⣿⣿⣿⢻⣿⣿⣿⣿⣿⣿⣿⣿⣿⢷⣷⣿⣿⣿⣿⣿⣿⣿⣿⣿⡜⣿⣿⣿⣿⡇⢇⡿⣿⢧⣼⣧⣸⣿⢸⢸⣿⣿⠀⠀⠀⠀⠀⠀⠀⠀⠀⠀⠀⠀</a:t>
            </a:r>
            <a:br/>
            <a:r>
              <a:t>⠀⠀⠀⠀⠀⠀⠀⠀⠀⠀⠀⣿⢿⢿⢿⣟⣏⣻⣿⣵⢕⢕⢕⢕⣕⣿⣿⣿⣿⢿⣿⣿⣿⣿⣿⣿⣿⣿⣿⡿⣿⣿⣿⣿⣿⣿⣿⣿⣻⣟⣿⣷⣿⣿⣿⣿⣷⣼⣿⣷⣮⣷⣷⣽⣿⢽⢽⢷⢵⠀⠀⠀⠀⠀⠀⠀⠀⠀⠀⠀⠀</a:t>
            </a:r>
            <a:br/>
            <a:r>
              <a:t>⠀⠀⠀⠀⠀⠀⠀⠀⠀⠀⠀⣿⣿⣿⣿⣿⣿⣿⣽⣿⣿⣿⣿⣿⣿⣿⣿⣿⣿⢜⣿⣿⡇⣿⣿⣟⣿⣿⣿⡇⣿⣿⣿⣿⣿⣿⣿⣿⣿⣿⣿⡿⢟⣟⣟⣟⡇⣿⣿⣿⣿⣿⣿⣿⣿⣿⣿⣿⣿⠀⠀⠀⠀⠀⠀⠀⠀⠀⠀⠀⠀</a:t>
            </a:r>
            <a:br/>
            <a:r>
              <a:t>⠀⠀⠀⠀⠀⠀⠀⠀⠀⠀⠀⣿⣿⣿⣿⣿⣿⣿⣿⣿⣿⣿⣿⣿⣿⣿⣿⣿⣿⡕⣿⣿⡕⣹⣿⡕⣽⣽⣽⢸⣿⣿⣿⣿⣻⣟⣟⣿⣿⣿⣿⡿⢸⡿⢷⢵⢷⢿⣿⣿⣿⣿⣿⣿⣿⣿⣿⣿⣿⠀⠀⠀⠀⠀⠀⠀⠀⠀⠀⠀⠀</a:t>
            </a:r>
            <a:br/>
            <a:r>
              <a:t>⠀⠀⠀⠀⠀⠀⠀⠀⠀⠀⠀⣿⣿⣿⣿⣿⣿⣿⣿⣿⣿⣿⣿⣿⣿⣿⣿⣿⣿⣧⣿⣿⣯⣽⣽⣝⣽⣿⡟⣿⣿⣿⣿⣿⣿⣿⣿⣿⣿⣿⣿⣿⣸⣧⣿⣾⣷⢿⣿⣿⣿⣿⣿⣿⣿⣿⣿⣿⣿⠀⠀⠀⠀⠀⠀⠀⠀⠀⠀⠀⠀</a:t>
            </a:r>
            <a:br/>
            <a:r>
              <a:t>⠀⠀⠀⠀⠀⠀⠀⠀⠀⠀⠀⣿⣿⢿⣿⣿⣿⣽⣿⡿⣿⡿⢿⣿⣿⣽⣸⣿⣿⣗⣳⣷⡕⢵⣵⣵⣵⣞⡗⣿⣿⣿⣿⣿⣿⣿⣿⣿⣿⣿⣿⣧⣿⣿⣿⣿⣿⣼⣿⣿⣿⣿⣿⣿⣿⣿⣿⣿⣿⠀⠀⠀⠀⠀⠀⠀⠀⠀⠀⠀⠀</a:t>
            </a:r>
            <a:br/>
            <a:r>
              <a:t>⠀⠀⠀⠀⠀⠀⠀⠀⠀⠀⠀⣻⣿⢿⢟⢏⢿⣇⢕⢕⣵⣧⣼⣿⣿⣿⣿⣿⣿⣧⣵⣽⡕⣜⣕⣝⣩⣵⣕⣿⣿⣿⣿⣿⣿⣿⣿⣿⣿⣿⣿⣿⣿⣿⣿⣿⣿⣧⣿⣿⣿⣿⣿⣿⣿⣏⣿⣿⣿⠀⠀⠀⠀⠀⠀⠀⠀⠀⠀⠀⠀</a:t>
            </a:r>
            <a:br/>
            <a:r>
              <a:t>⠀⠀⠀⠀⠀⠀⠀⠀⠀⠀⠀⢱⣷⣵⣵⣵⡕⢵⣷⣿⣿⣿⣿⣿⣿⣿⣿⣿⣿⣿⣿⣿⣇⣿⣿⣿⣿⣿⣿⣻⣿⣿⣿⣿⣿⣿⣿⣿⣿⣿⣿⣿⡿⢿⢿⢟⢿⣫⣿⣿⣿⣿⣿⣿⣿⣿⣿⣿⣿⠀⠀⠀⠀⠀⠀⠀⠀⠀⠀⠀⠀</a:t>
            </a:r>
            <a:br/>
            <a:r>
              <a:t>⠀⠀⠀⠀⠀⠀⠀⠀⠀⠀⠀⣿⣿⣿⣿⣿⡇⢜⣿⣿⣿⣿⣿⣿⣿⣿⣿⣿⣿⣿⣿⣿⣿⣿⣿⣿⣿⣿⣿⣿⣿⣿⣿⣿⣿⣿⣿⣿⣿⣿⣿⣿⣿⣿⣿⣾⣿⣿⣿⣿⣿⣿⣿⣿⣿⣿⣿⣿⣿⠀⠀⠀⠀⠀⠀⠀⠀⠀⠀⠀⠀</a:t>
            </a:r>
            <a:br/>
            <a:r>
              <a:t>⠀⠀⠀⠀⠀⠀⠀⠀⠀⠀⠀⣿⣿⣿⣿⣿⡇⢕⣿⣿⣿⣿⢿⢿⢿⢿⣿⣿⣿⣿⣿⣿⣿⣿⣿⣿⣿⣿⣿⣿⣿⣿⣿⣿⣿⣿⣿⣿⣿⣿⢟⣿⣿⣿⣿⣿⣿⣿⣿⣿⣿⣿⣿⣿⣿⣿⣿⣿⣿⠀⠀⠀⠀⠀⠀⠀⠀⠀⠀⠀⠀</a:t>
            </a:r>
            <a:br/>
            <a:r>
              <a:t>⠀⠀⠀⠀⠀⠀⠀⠀⠀⠀⠀⣿⣿⣿⣿⣿⡇⢕⢏⢝⢁⠀⠀⠀⢁⢕⢸⣿⣿⣿⣿⣿⣿⣿⣿⣿⣿⣿⣿⣿⣿⣿⣿⣿⣿⣿⣿⣿⣿⣟⢕⣿⣿⣿⣿⣟⣟⣿⣿⣿⣿⣿⣿⣿⣿⣿⣿⣿⣿⠀⠀⠀⠀⠀⠀⠀⠀⠀⠀⠀⠀</a:t>
            </a:r>
            <a:br/>
            <a:r>
              <a:t>⠀⠀⠀⠀⠀⠀⠀⠀⠀⠀⠀⠛⠛⠛⠛⠛⠃⠑⠑⠑⠑⠑⠑⠑⠑⠑⠘⠛⠛⠛⠛⠛⠛⠛⠛⠛⠛⠛⠛⠛⠛⠛⠛⠛⠛⠛⠛⠛⠛⠛⠛⠛⠛⠛⠛⠛⠛⠛⠛⠛⠛⠛⠛⠛⠛⠛⠛⠛⠛⠀⠀⠀⠀⠀⠀⠀⠀⠀⠀⠀⠀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⠀⠀⠀⠀⠀⠀⠀⠀⠀⠀⠀⠀⠀⠀⠀⠀⠀⠀⠀⠀⠀⠀⠀⠀⠀⠀⠀⠀⠀⠀⠀⠀⢕⢁⠁⢕⣸⣾⣝⣾⣮⣽⣿⣟⣿⣿⣷⢿⣿⢗⢜⢿⣿⣿⣿⣿⣿⣿⣿⣿⣕⣾⣿⣿⣿⣿⣿⣿⣿⠀⠀⠀⠀⠀⠀⠀⠀⠀⠀⠀⠀</a:t>
            </a:r>
            <a:br/>
            <a:r>
              <a:t>⠀⠀⠀⠀⠀⠀⠀⠀⠀⠀⠀⠀⠀⠀⠀⠀⠀⠀⠀⠀⠀⠀⠀⠀⠀⠀⠀⠀⠀⠀⠀⢄⢕⢕⠔⢕⣽⢟⣽⣿⣿⣿⣿⣿⣿⣿⣿⣿⢿⣧⢸⣷⣿⣿⣿⣟⣿⣿⣿⡿⢇⢿⣿⣿⣿⣿⣿⣿⣿⠀⠀⠀⠀⠀⠀⠀⠀⠀⠀⠀⠀</a:t>
            </a:r>
            <a:br/>
            <a:r>
              <a:t>⠀⠀⠀⠀⠀⠀⠀⠀⠀⠀⠀⠀⠀⠀⠀⠀⠀⠀⠀⠀⠀⠀⠀⠀⠀⠀⠀⠀⠀⠀⠀⢕⢕⢔⢄⢕⢟⣽⢿⣿⣿⣿⣿⣿⣿⣿⣟⣽⣿⣽⢸⣾⣿⣿⣿⣿⣷⣾⣿⣿⣷⣿⣿⣿⣿⣿⣿⣿⣿⠀⠀⠀⠀⠀⠀⠀⠀⠀⠀⠀⠀</a:t>
            </a:r>
            <a:br/>
            <a:r>
              <a:t>⠀⠀⠀⠀⠀⠀⠀⠀⠀⠀⠀⠀⠀⠀⠀⠀⠀⠀⠀⠀⠀⠀⠀⠀⠀⠀⠀⠀⠀⠀⢀⢕⢕⢕⢕⢕⣿⣿⣿⣿⣿⣿⣿⣿⣿⡿⢿⣿⣿⣏⣿⣿⣿⣿⣿⣿⣿⣿⣿⣿⡏⣿⣿⣿⣿⣽⣝⣷⣷⠀⠀⠀⠀⠀⠀⠀⠀⠀⠀⠀⠀</a:t>
            </a:r>
            <a:br/>
            <a:r>
              <a:t>⠀⠀⠀⠀⠀⠀⠀⠀⠀⠀⠀⠀⠀⠀⠀⠀⠀⠀⠀⠀⠀⠀⠀⠀⠀⠀⠀⠀⠀⠀⢕⢕⢕⢕⢕⢕⣿⣿⡷⢇⡳⢷⣣⢷⢟⣼⢟⣿⣿⣿⣽⣿⣿⣿⣿⣿⣿⣿⣿⣿⡏⣿⣿⣿⣯⣼⣿⣧⣵⠀⠀⠀⠀⠀⠀⠀⠀⠀⠀⠀⠀</a:t>
            </a:r>
            <a:br/>
            <a:r>
              <a:t>⠀⠀⠀⠀⠀⠀⠀⠀⠀⠀⠀⠀⠀⠀⠀⠀⠀⠀⠀⠀⠀⠀⠀⠀⠀⠀⠀⠀⠀⠀⢕⢕⢕⢕⢕⢕⣿⣿⣷⣾⣷⣾⣿⣷⣿⣿⣿⣿⣿⣿⢽⣿⣿⣿⣿⣿⣿⣿⣿⣿⡇⣿⣿⣿⣿⣿⣿⣿⣿⠀⠀⠀⠀⠀⠀⠀⠀⠀⠀⠀⠀</a:t>
            </a:r>
            <a:br/>
            <a:r>
              <a:t>⠀⠀⠀⠀⠀⠀⠀⠀⠀⠀⠀⠀⠀⠀⠀⠀⠀⠀⠀⠀⠀⠀⠀⠀⠀⠀⠀⠀⠀⢔⢕⢕⢕⢕⢕⢕⢿⣿⡟⣿⣿⣻⣿⣟⢻⣿⡟⣯⣿⢟⡹⣿⣿⡏⣿⣿⡯⣿⣿⣿⢕⢹⣿⣟⢏⣿⣿⣿⣻⠀⠀⠀⠀⠀⠀⠀⠀⠀⠀⠀⠀</a:t>
            </a:r>
            <a:br/>
            <a:r>
              <a:t>⠀⠀⠀⠀⠀⠀⠀⠀⠀⠀⠀⢀⠀⠀⠀⠀⠀⠀⠀⠀⠀⠀⠀⠀⠀⠀⠀⠀⢀⢕⢕⢕⢕⢕⢕⢕⢸⡿⢇⢺⢟⢿⡏⢕⢸⣿⡇⢹⢟⢕⢕⣿⣿⡇⣿⣿⡿⣿⣿⣿⢕⣿⣿⣿⢕⣿⣻⣿⢽⠀⠀⠀⠀⠀⠀⠀⠀⠀⠀⠀⠀</a:t>
            </a:r>
            <a:br/>
            <a:r>
              <a:t>⠀⠀⠀⠀⠀⠀⠀⠀⠀⠀⠀⢄⢄⢄⢄⠀⠀⠀⠐⠀⠄⠀⠀⠀⠀⠀⠑⠑⠔⢕⢇⢕⢕⢕⢕⢕⢜⢇⢕⢕⢕⢕⢧⢕⢜⢕⢕⢕⢇⢕⢕⢟⢟⢇⢟⢟⢇⢟⢟⢏⢕⢕⢕⢝⢕⢟⢟⢟⢜⠀⠀⠀⠀⠀⠀⠀⠀⠀⠀⠀⠀</a:t>
            </a:r>
            <a:br/>
            <a:r>
              <a:t>⠀⠀⠀⠀⠀⠀⠀⠀⠀⠀⠀⣶⣷⣶⣶⣶⣷⢔⢵⣴⣴⣤⣤⣤⣤⣤⣤⣴⣴⣵⣵⣵⣵⣷⣵⣵⣵⣵⣵⣵⢕⢅⣼⣵⣵⣵⣵⢅⡕⣕⣵⣷⣵⣧⣵⣷⣷⣷⣷⣷⣵⢇⢕⢸⣧⣵⣵⣵⣵⠀⠀⠀⠀⠀⠀⠀⠀⠀⠀⠀⠀</a:t>
            </a:r>
            <a:br/>
            <a:r>
              <a:t>⠀⠀⠀⠀⠀⠀⠀⠀⠀⠀⠀⣿⣿⣿⣿⣿⣏⢅⢕⢿⣿⡿⣿⣿⢿⣿⣿⣿⣿⣿⣿⣿⣿⣿⣿⣿⣿⣿⣿⣿⡇⢸⣿⣿⣿⣿⣿⣿⣿⣿⣿⣿⣿⣿⣿⣿⣿⣿⣿⣿⡇⣱⢕⣾⡿⡿⣿⣿⣿⠀⠀⠀⠀⠀⠀⠀⠀⠀⠀⠀⠀</a:t>
            </a:r>
            <a:br/>
            <a:r>
              <a:t>⠀⠀⠀⠀⠀⠀⠀⠀⠀⠀⠀⣿⣿⣿⣿⣿⣿⡕⢵⡿⣿⡇⣿⣿⣼⣿⣿⣿⣿⡟⢻⣿⣿⣿⣿⣿⣿⣿⣿⣿⣷⣾⣿⣿⣿⣿⣿⣿⣿⣿⡏⣿⣿⣿⣿⡿⢏⣿⡿⣿⣧⣿⣇⣹⡇⡇⣿⣿⡿⠀⠀⠀⠀⠀⠀⠀⠀⠀⠀⠀⠀</a:t>
            </a:r>
            <a:br/>
            <a:r>
              <a:t>⠀⠀⠀⠀⠀⠀⠀⠀⠀⠀⠀⢿⢿⢿⣟⣟⡇⣿⣿⡕⢵⢕⢕⢜⣿⣿⣿⡟⣿⣿⡿⣿⣿⣿⢿⣿⣿⣿⡿⣿⣿⣿⣿⣿⣿⣿⣿⡟⣿⣿⣷⣿⣿⣿⣿⣷⢳⣷⣷⣾⣼⣷⣿⣵⣷⣯⣿⣿⡷⠀⠀⠀⠀⠀⠀⠀⠀⠀⠀⠀⠀</a:t>
            </a:r>
            <a:br/>
            <a:r>
              <a:t>⠀⠀⠀⠀⠀⠀⠀⠀⠀⠀⠀⣿⣿⣿⣿⣿⣿⣮⣿⣿⣿⣿⣿⣿⣿⣿⣿⡇⢿⣿⡧⣿⣿⣿⢸⣿⣿⣿⢹⣿⣿⣿⣿⣿⣿⣿⣿⣿⣿⣿⣿⢸⣟⣟⣻⣿⢸⣿⣿⣿⣿⣿⣿⣿⣿⣿⣿⣿⣷⠀⠀⠀⠀⠀⠀⠀⠀⠀⠀⠀⠀</a:t>
            </a:r>
            <a:br/>
            <a:r>
              <a:t>⠀⠀⠀⠀⠀⠀⠀⠀⠀⠀⠀⣿⣿⣿⣿⣿⣿⣿⣿⣿⣿⣿⣿⣿⣿⣿⣿⣯⢸⣿⣏⢸⣽⣽⢜⣽⣿⡝⣾⣿⣿⣿⣿⣿⣿⣿⣿⣿⣿⣿⢿⢳⣷⣷⣷⣗⢸⣿⣿⣿⣿⣿⣿⣿⣿⣿⣿⣿⣿⠀⠀⠀⠀⠀⠀⠀⠀⠀⠀⠀⠀</a:t>
            </a:r>
            <a:br/>
            <a:r>
              <a:t>⠀⠀⠀⠀⠀⠀⠀⠀⠀⠀⠀⣿⣿⣿⣿⣿⣿⣿⣿⣿⣿⣿⣿⣿⣿⣿⣿⣿⣼⣿⣟⢞⣟⣻⢜⣟⣻⡷⣿⣿⣿⣿⣿⣿⣿⣿⣿⣿⣿⣿⣿⢱⣷⣷⣗⣷⢸⣿⣿⣿⣿⣿⣿⣿⣿⣿⣿⣿⣿⠀⠀⠀⠀⠀⠀⠀⠀⠀⠀⠀⠀</a:t>
            </a:r>
            <a:br/>
            <a:r>
              <a:t>⠀⠀⠀⠀⠀⠀⠀⠀⠀⠀⠀⣿⡿⣿⣿⣿⣯⣿⣿⣿⣿⢿⣿⣿⣏⣹⣿⣿⢼⣯⣝⢝⣝⣝⣝⣟⢳⢼⣿⣿⣿⣿⣿⣿⣿⣿⣿⣿⣿⣿⣿⣿⣿⣿⣿⣿⡾⣿⣿⣿⣿⣿⣿⣿⣿⣿⣿⣿⣿⠀⠀⠀⠀⠀⠀⠀⠀⠀⠀⠀⠀</a:t>
            </a:r>
            <a:br/>
            <a:r>
              <a:t>⠀⠀⠀⠀⠀⠀⠀⠀⠀⠀⠀⣻⡿⢿⣿⡝⢝⢕⢕⣵⣧⣼⣿⣿⣿⣿⣿⣯⣝⣹⡕⢜⢟⢜⢟⣝⣹⢸⣿⣿⣿⣿⣿⣿⣿⣿⣿⣿⣿⣿⣿⣿⣿⣿⣿⣿⣷⣿⣿⣿⣿⣿⣿⣿⣿⣻⣿⣿⣿⠀⠀⠀⠀⠀⠀⠀⠀⠀⠀⠀⠀</a:t>
            </a:r>
            <a:br/>
            <a:r>
              <a:t>⠀⠀⠀⠀⠀⠀⠀⠀⠀⠀⠀⢱⣵⣕⢝⣫⣵⣷⣾⣿⣿⣿⣿⣿⣿⣿⣿⣿⣿⣿⣿⣸⣿⣿⣿⣿⣿⡿⣿⣿⣿⣿⣿⣿⣿⣿⣿⣿⣿⣿⣿⣿⣿⣿⡿⣿⢟⣿⣿⣿⣿⣿⣿⣿⣿⣿⣿⣿⣿⠀⠀⠀⠀⠀⠀⠀⠀⠀⠀⠀⠀</a:t>
            </a:r>
            <a:br/>
            <a:r>
              <a:t>⠀⠀⠀⠀⠀⠀⠀⠀⠀⠀⠀⣿⣿⣿⢇⢻⣿⣿⣿⣿⣿⣿⣿⣿⣿⣿⣿⣿⣿⣿⣏⣿⣿⣿⣿⣿⣿⣿⣿⣿⣿⣿⣿⣿⣿⣿⣿⣿⣿⣿⣿⣿⣷⣷⣷⣷⣿⣿⣿⣿⣿⣿⣿⣿⣿⣿⣿⣿⣿⠀⠀⠀⠀⠀⠀⠀⠀⠀⠀⠀⠀</a:t>
            </a:r>
            <a:br/>
            <a:r>
              <a:t>⠀⠀⠀⠀⠀⠀⠀⠀⠀⠀⠀⣿⣿⣿⡕⢸⣿⣿⣿⣿⣿⣿⣿⣿⣿⣿⣿⣿⣿⣿⣿⣿⣿⣿⣿⣿⣿⣿⣿⣿⣿⣿⣿⣿⣿⣿⣿⣿⣿⢿⣿⣿⣿⣿⣿⣿⣿⣿⣿⣿⣿⣿⣿⣿⣿⣿⣿⣿⣿⠀⠀⠀⠀⠀⠀⠀⠀⠀⠀⠀⠀</a:t>
            </a:r>
            <a:br/>
            <a:r>
              <a:t>⠀⠀⠀⠀⠀⠀⠀⠀⠀⠀⠀⣿⣿⣿⡕⢱⢿⠟⠙⠉⠁⠁⠁⢜⢹⣿⣿⣿⣿⣿⣿⣿⣿⣿⣿⣿⣿⣿⣿⣿⣿⣿⣿⣿⣿⣿⣿⣿⡿⢕⣿⣿⣿⣿⡿⢿⣿⣿⣿⣿⣿⣿⣿⣿⣿⣿⣿⣿⣿⠀⠀⠀⠀⠀⠀⠀⠀⠀⠀⠀⠀</a:t>
            </a:r>
            <a:br/>
            <a:r>
              <a:t>⠀⠀⠀⠀⠀⠀⠀⠀⠀⠀⠀⠛⠛⠛⠑⠑⠑⠐⠑⠁⠐⠐⠐⠑⠘⠛⠛⠛⠛⠛⠛⠛⠛⠛⠛⠛⠛⠛⠛⠛⠛⠛⠛⠛⠛⠛⠛⠛⠛⠛⠛⠛⠛⠛⠛⠛⠛⠛⠛⠛⠛⠛⠛⠛⠛⠛⠛⠛⠛⠀⠀⠀⠀⠀⠀⠀⠀⠀⠀⠀⠀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⠀⠀⠀⠀⠀⠀⠀⠀⠀⠀⠀⣿⣿⣿⢕⢕⣿⣿⣿⣿⣿⣿⣿⣿⣿⣿⣿⣿⣿⣿⣿⣿⣿⣿⣿⣿⣿⣿⣿⡿⣿⣻⣿⡿⣿⣿⣿⣿⣿⣿⣿⣿⣿⣿⣿⣿⣿⣿⣿⣿⣿⣿⣿⣿⣿⣿⣿⣿⣿⠀⠀⠀⠀⠀⠀⠀⠀⠀⠀⠀⠀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⠀⠀⠀⠀⠀⠀⠀⠀⠀⠀⠀⣿⣿⣿⢕⢕⣿⣿⣿⣿⣿⣿⣿⣿⣿⣿⣿⣿⣿⣿⣿⣿⣿⣿⣿⣿⣿⣿⡟⢎⣕⣕⣕⡜⢕⢹⣿⣿⣿⣿⣿⣿⣿⣿⣿⣿⣿⣿⣿⣿⣿⣿⣿⣿⣿⣿⣿⣿⣿⠀⠀⠀⠀⠀⠀⠀⠀⠀⠀⠀⠀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⠀⠀⠀⠀⠀⠀⠀⠀⠀⠀⠀⣿⣿⣿⢕⢕⣿⣿⣿⣿⣿⣿⣿⣿⣿⣿⣿⣿⣿⣿⣿⣿⣿⣿⣿⣿⣿⣿⣿⣿⣿⡿⢿⢟⢗⢕⣿⣿⣿⣿⣿⣿⣿⣿⣿⣿⣿⣿⣿⣿⣿⣿⣿⣿⣿⣿⣿⣿⣿⠀⠀⠀⠀⠀⠀⠀⠀⠀⠀⠀⠀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⠀⠀⠀⠀⠀⠀⠀⠀⠀⠀⠀⣿⣿⣿⢕⢕⣿⣿⣿⣿⣿⣿⣿⣿⣿⣿⣿⣿⣿⣿⣿⣿⣿⣿⣿⣿⣿⣿⣿⣕⣱⣴⣅⣾⣷⣾⣿⣿⣿⣿⣿⣿⣿⣿⣿⣿⣿⣿⣿⣿⣿⣿⣿⣿⣿⣿⣿⣿⣿⠀⠀⠀⠀⠀⠀⠀⠀⠀⠀⠀⠀</a:t>
            </a:r>
            <a:br/>
            <a:r>
              <a:t>⠀⠀⠀⠀⠀⠀⠀⠀⠀⠀⠀⣿⣿⣿⡕⢕⣿⣿⣿⣿⣿⣿⣿⣿⣿⣿⣿⣿⣿⣿⣿⣿⣿⣿⣿⣿⣿⣿⣿⣿⣿⣿⣿⣿⣿⣿⣿⣿⣿⣿⣿⣿⣿⣿⣿⣿⣿⣿⣿⣿⣿⣿⣿⣿⣿⣿⣿⣿⣿⠀⠀⠀⠀⠀⠀⠀⠀⠀⠀⠀⠀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⠀⠀⠀⠀⠀⠀⠀⠀⠀⠀⠀⣿⣿⣿⡕⢕⣿⣿⣿⣿⣿⣿⣿⣿⣿⣿⣿⣿⣿⣿⣿⣿⣿⣿⣿⣿⣿⣿⣿⣿⣿⣿⣯⣫⣿⣿⣿⣿⣿⣿⣿⣿⣿⣿⣿⣿⣿⣿⣿⣿⣿⣿⣿⣿⣿⣿⣿⣿⣿⠀⠀⠀⠀⠀⠀⠀⠀⠀⠀⠀⠀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⠀⠀⠀⠀⠀⠀⠀⠀⠀⠀⠀⣿⣿⣿⢕⢕⣿⣿⣿⣿⣿⣿⣿⣿⣿⣿⣿⣿⣿⣿⣿⣿⣿⣿⣿⣿⣿⣿⡟⢿⣿⣿⣿⣿⣿⣿⣿⣿⣿⣿⣿⣿⣿⣿⣿⣿⣿⣿⣿⣿⣿⣿⣿⣿⣿⣿⣿⣿⣿⠀⠀⠀⠀⠀⠀⠀⠀⠀⠀⠀⠀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⠀⠀⠀⠀⠀⠀⠀⠀⠀⠀⠀⣿⣿⣿⢕⢕⣿⣿⣿⣿⣿⣿⣿⣿⣿⣿⣿⣿⣿⣿⣿⣿⣿⣿⣿⣿⣿⣿⡇⢸⣿⣿⣿⣿⣿⣿⣿⣿⣿⣿⣿⣿⣿⣿⣿⣿⣿⣿⣿⣿⣿⣿⣿⣿⣿⣿⣿⣿⣿⠀⠀⠀⠀⠀⠀⠀⠀⠀⠀⠀⠀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⠀⠀⠀⠀⠀⠀⠀⠀⠀⠀⠀⣿⣿⣿⢕⢕⣿⣿⣿⣿⣿⣿⣿⣿⣿⣿⣿⣿⣿⣿⣿⣿⣿⣿⣿⣿⣿⣿⣷⡇⣹⣿⣿⣿⣿⣿⣿⣿⣿⣿⣿⣿⣿⣿⣿⣿⣿⣿⣿⣿⣿⣿⣿⣿⣿⣿⣿⣿⣿⠀⠀⠀⠀⠀⠀⠀⠀⠀⠀⠀⠀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⠀⠀⠀⠀⠀⠀⠀⠀⠀⠀⠀⣿⣿⣿⢕⢕⣿⣿⣿⣿⣿⣿⣿⣿⣿⣿⣿⣿⣿⣿⣿⣿⣿⣿⣿⣿⣿⣿⣿⡿⣻⣿⣿⣿⣿⣿⣿⣿⣿⣿⣿⣿⣿⣿⣿⣿⣿⣿⣿⣿⣿⣿⣿⣿⣿⣿⣿⣿⣿⠀⠀⠀⠀⠀⠀⠀⠀⠀⠀⠀⠀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⠀⠀⠀⠀⠀⠀⠀⠀⠀⠀⠀⣿⣿⣿⢕⢕⣿⣿⣿⣿⣿⣿⣿⣿⣿⣿⣿⣿⣿⣿⣿⣿⣿⣿⣿⣿⣿⣿⣿⣧⣽⣿⣿⣿⡿⢟⣿⣿⣿⣿⣿⣿⢟⢏⣻⣿⣿⣿⣿⣿⣿⣿⣿⣿⣿⣿⣿⣿⣿⠀⠀⠀⠀⠀⠀⠀⠀⠀⠀⠀⠀</a:t>
            </a:r>
            <a:br/>
            <a:r>
              <a:t>⠀⠀⠀⠀⠀⠀⠀⠀⠀⠀⠀⣿⣿⣿⠕⢕⣿⣿⣿⣿⣿⣿⣿⣿⣿⣿⣿⣿⣿⣿⣿⣿⣿⣿⣿⣿⣿⣿⣿⣿⣿⣿⣿⢟⢽⣿⣿⣿⣿⣿⣷⣿⣿⣿⣿⣿⣿⣿⣿⣿⣿⣿⣿⣿⣿⣿⣿⣿⣿⠀⠀⠀⠀⠀⠀⠀⠀⠀⠀⠀⠀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⠀⠀⠀⠀⠀⠀⠀⠀⠀⠀⠀⣿⣿⣿⢕⢕⣿⣿⣿⣿⣿⣿⣿⣿⣿⣿⣿⣿⣿⣿⣿⣿⣿⣿⣿⣿⣿⣿⣿⣿⣿⣿⣿⣧⡸⣿⣿⣿⣿⣿⣿⣿⣿⣿⣿⣿⣿⣿⣿⣿⣿⣿⣿⣿⣿⣿⣿⣿⣿⠀⠀⠀⠀⠀⠀⠀⠀⠀⠀⠀⠀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⠀⠀⠀⠀⠀⠀⠀⠀⠀⠀⠀⣿⣿⣿⢕⢕⣿⣿⣿⣿⣿⣿⣿⣿⣿⣿⣿⣿⣿⣿⣿⣿⣿⣿⣿⣿⣿⣿⣿⣿⣿⣿⣿⣿⣿⣿⣽⣿⣿⣿⣿⣿⣿⣿⣿⣿⣿⣿⣿⣿⣿⣿⣿⣿⣿⣿⣿⣿⣿⠀⠀⠀⠀⠀⠀⠀⠀⠀⠀⠀⠀</a:t>
            </a:r>
            <a:br/>
            <a:r>
              <a:t>⠀⠀⠀⠀⠀⠀⠀⠀⠀⠀⠀⣟⣿⣟⢕⢕⣻⣿⣿⣿⣿⣿⣿⣿⣿⣿⣿⣿⣿⣿⣿⣿⣿⣿⣿⣿⣿⣿⣿⣿⣿⣿⣿⣿⣿⢿⣿⣿⣿⣿⣿⣿⣿⣿⣿⣿⣿⣿⣿⣿⣿⣿⣿⣿⣿⣿⣿⣿⣿⠀⠀⠀⠀⠀⠀⠀⠀⠀⠀⠀⠀</a:t>
            </a:r>
            <a:br/>
            <a:r>
              <a:t>⠀⠀⠀⠀⠀⠀⠀⠀⠀⠀⠀⠛⠛⠋⠁⠑⠛⠛⠛⠛⠛⠛⠛⠛⠛⠛⠛⠛⠛⠛⠛⠛⠛⠛⠛⠛⠛⠛⠛⠛⠛⠛⠛⠛⠓⠛⠛⠛⠛⠛⠛⠛⠛⠛⠛⠛⠛⠛⠛⠛⠛⠛⠛⠛⠛⠛⠛⠛⠛⠀⠀⠀⠀⠀⠀⠀⠀⠀⠀⠀⠀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⠀⠀⠀⠀⠀⠀⠀⠀⠀⠀⠀⠀⠀⠀⠀⠀⠀⠀⠀⠀⠀⠀⠀⠀⠀⠀⠀⠀⠀⠀⠀⠀⢕⠀⠁⢕⣵⣮⢹⣿⣮⣽⣿⣟⣿⣿⡿⣿⣿⢇⢝⣿⣿⣿⣿⣿⣿⣿⣿⣿⡵⣾⣿⣿⣿⣿⣿⣿⣿⠀⠀⠀⠀⠀⠀⠀⠀⠀⠀⠀⠀</a:t>
            </a:r>
            <a:br/>
            <a:r>
              <a:t>⠀⠀⠀⠀⠀⠀⠀⠀⠀⠀⠀⠀⠀⠀⠀⠀⠀⠀⠀⠀⠀⠀⠀⠀⠀⠀⠀⠀⠀⠀⠀⢄⢕⢑⠑⢕⣽⣫⣹⣿⣿⣿⣿⣿⣿⣿⣿⣿⢿⡗⣾⣿⣿⣿⣿⣻⣿⣿⣽⡿⢟⣿⣿⣿⣿⣿⣿⣿⣿⠀⠀⠀⠀⠀⠀⠀⠀⠀⠀⠀⠀</a:t>
            </a:r>
            <a:br/>
            <a:r>
              <a:t>⠀⠀⠀⠀⠀⠀⠀⠀⠀⠀⠀⠀⠀⠀⠀⠀⠀⠀⠀⠀⠀⠀⠀⠀⠀⠀⠀⠀⠀⠀⠐⢕⢕⢔⢕⢕⢫⣝⢻⣿⣿⣿⣿⣿⣿⣿⣿⣿⣿⡕⣱⣿⣿⣿⣿⣿⣷⣿⣿⣿⣷⣿⣿⣿⣿⣿⣿⣿⣿⠀⠀⠀⠀⠀⠀⠀⠀⠀⠀⠀⠀</a:t>
            </a:r>
            <a:br/>
            <a:r>
              <a:t>⠀⠀⠀⠀⠀⠀⠀⠀⠀⠀⠀⠀⠀⠀⠀⠀⠀⠀⠀⠀⠀⠀⠀⠀⠀⠀⠀⠀⠀⠀⢕⢕⢕⢕⢕⢕⣿⣿⣿⣿⣿⣿⣿⣿⣿⢿⢿⣿⣿⡇⣿⣿⣿⣿⣿⣿⣿⣿⣿⣿⢿⣿⣿⣿⣯⣽⡝⣷⣷⠀⠀⠀⠀⠀⠀⠀⠀⠀⠀⠀⠀</a:t>
            </a:r>
            <a:br/>
            <a:r>
              <a:t>⠀⠀⠀⠀⠀⠀⠀⠀⠀⠀⠀⠀⠀⠀⠀⠀⠀⠀⠀⠀⠀⠀⠀⠀⠀⠀⠀⠀⠀⠀⢕⢕⢕⢕⢕⢕⣿⣿⢱⣳⢷⢷⣕⢷⢯⣜⢻⣿⣿⡇⣿⣿⣿⣿⣿⣿⣿⣿⣿⣿⣹⣿⣿⣿⣯⣼⣿⣧⣵⠀⠀⠀⠀⠀⠀⠀⠀⠀⠀⠀⠀</a:t>
            </a:r>
            <a:br/>
            <a:r>
              <a:t>⠀⠀⠀⠀⠀⠀⠀⠀⠀⠀⠀⠀⠀⠀⠀⠀⠀⠀⠀⠀⠀⠀⠀⠀⠀⠀⠀⠀⠀⠀⢕⢕⢕⢕⢕⢕⣿⣿⢱⣿⣷⣾⣿⣷⣿⣿⣿⣿⣿⡇⣿⣿⣿⣿⣿⣿⣿⣿⣿⣿⢼⣿⣿⣿⣿⣿⣿⣿⣿⠀⠀⠀⠀⠀⠀⠀⠀⠀⠀⠀⠀</a:t>
            </a:r>
            <a:br/>
            <a:r>
              <a:t>⠀⠀⠀⠀⠀⠀⠀⠀⠀⠀⠀⠀⠀⠀⠀⠀⠀⠀⠀⠀⠀⠀⠀⠀⠀⠀⠀⠀⠀⢕⢕⢕⢕⢕⢕⢕⣿⣿⢸⣿⣿⣻⣿⡿⣿⣿⡟⣹⣿⢏⣿⣿⣿⢿⣿⣿⡏⣿⣿⡏⢕⣿⣿⣿⢜⣟⣿⣿⢹⠀⠀⠀⠀⠀⠀⠀⠀⠀⠀⠀⠀</a:t>
            </a:r>
            <a:br/>
            <a:r>
              <a:t>⠀⠀⠀⠀⠀⠀⠀⠀⠀⠀⠀⠀⠀⠀⠀⠀⠀⠀⠀⠀⠀⠀⠀⠀⠀⠀⠀⢀⢀⢕⢕⢕⢕⢕⢕⢕⣿⡷⢕⢿⢾⢿⢝⢕⣿⣿⢇⢹⢏⢕⢺⣿⣿⣸⣿⣿⡇⣿⣿⡇⢸⣿⣻⣿⢸⢿⣻⣿⢸⠀⠀⠀⠀⠀⠀⠀⠀⠀⠀⠀⠀</a:t>
            </a:r>
            <a:br/>
            <a:r>
              <a:t>⠀⠀⠀⠀⠀⠀⠀⠀⠀⠀⠀⠄⢄⢄⠄⠄⠀⠀⠀⢔⠀⠀⠀⠀⠀⠀⠑⠕⢕⢜⢇⢕⢕⢕⢕⢕⢟⢇⢕⢕⢕⢜⡧⢕⢏⢕⢕⢱⢕⢕⢜⢟⢟⢜⢟⢟⢕⢟⢟⢇⢕⢕⢱⢝⢜⢟⢟⢇⢜⠀⠀⠀⠀⠀⠀⠀⠀⠀⠀⠀⠀</a:t>
            </a:r>
            <a:br/>
            <a:r>
              <a:t>⠀⠀⠀⠀⠀⠀⠀⠀⠀⠀⠀⣶⣷⣷⣶⣶⡦⢰⣶⣇⣴⣴⣴⣤⣤⣤⣴⣴⣴⣵⣵⣵⣷⣷⣵⣵⣵⣵⣵⣕⢔⢱⣵⣵⣵⣵⣕⢕⢕⣱⣵⣵⣵⣵⣵⣧⣵⣷⣵⣷⡵⢕⢕⣼⣵⣵⣵⣵⣵⠀⠀⠀⠀⠀⠀⠀⠀⠀⠀⠀⠀</a:t>
            </a:r>
            <a:br/>
            <a:r>
              <a:t>⠀⠀⠀⠀⠀⠀⠀⠀⠀⠀⠀⣿⣿⣿⣿⣿⡇⢱⢱⣿⣿⢿⣿⣿⣿⣿⣿⣿⣿⣿⣿⣿⣿⣿⣿⣿⣿⣿⣿⣿⢕⣿⣿⣿⣿⣿⣿⣿⣿⣿⣿⣿⣿⣿⣿⣿⣿⣿⣿⣿⢕⡕⢱⣿⢿⢿⣿⣿⡟⠀⠀⠀⠀⠀⠀⠀⠀⠀⠀⠀⠀</a:t>
            </a:r>
            <a:br/>
            <a:r>
              <a:t>⠀⠀⠀⠀⠀⠀⠀⠀⠀⠀⠀⣿⣿⣿⣿⣿⣟⢱⢷⣿⣿⢸⣿⢻⣿⣿⣿⣿⣿⢟⣿⣿⣿⣿⣿⣿⣿⣿⣿⣿⣧⣿⣿⣿⣿⣿⣿⣿⣿⡏⢿⣿⣿⣿⣿⢜⣹⣿⣿⣿⣱⣿⣕⣿⢸⢸⣿⣿⣷⠀⠀⠀⠀⠀⠀⠀⠀⠀⠀⠀⠀</a:t>
            </a:r>
            <a:br/>
            <a:r>
              <a:t>⠀⠀⠀⠀⠀⠀⠀⠀⠀⠀⠀⢿⢿⣟⣟⣟⣸⣿⡇⢵⢕⢕⢕⣸⣿⣗⣿⣿⡿⢿⣿⣿⡿⣿⣿⣿⣿⢿⣿⣿⣿⣿⣿⣿⣿⣿⣿⢻⣿⣻⣺⣿⣿⣿⣿⢧⣿⣿⣷⣷⣵⣿⣿⣿⣾⣾⣿⣿⢾⠀⠀⠀⠀⠀⠀⠀⠀⠀⠀⠀⠀</a:t>
            </a:r>
            <a:br/>
            <a:r>
              <a:t>⠀⠀⠀⠀⠀⠀⠀⠀⠀⠀⠀⣿⣿⣿⣿⣿⣾⣽⣿⣿⣿⣿⣿⣿⣿⣿⣾⣿⣿⢸⣿⣿⡇⣿⣿⣿⡏⣿⣿⣿⣿⣿⣿⣿⣿⣿⣿⣿⣿⣿⢸⣿⣿⣿⡿⢸⣿⣿⣿⣿⣿⣿⣿⣿⣿⣿⣷⣷⣷⠀⠀⠀⠀⠀⠀⠀⠀⠀⠀⠀⠀</a:t>
            </a:r>
            <a:br/>
            <a:r>
              <a:t>⠀⠀⠀⠀⠀⠀⠀⠀⠀⠀⠀⣿⣿⣿⣿⣿⣿⣿⣿⣿⣿⣿⣿⣿⣿⣿⡏⣿⣿⢜⣿⣽⡕⣽⣿⣿⢕⣽⣿⣿⣿⣻⣿⣿⣿⣿⣿⣿⣿⡷⢗⣿⣿⣟⣟⢸⣿⣿⣿⣿⣿⣿⣿⣿⣿⣿⣿⣿⣿⠀⠀⠀⠀⠀⠀⠀⠀⠀⠀⠀⠀</a:t>
            </a:r>
            <a:br/>
            <a:r>
              <a:t>⠀⠀⠀⠀⠀⠀⠀⠀⠀⠀⠀⣿⣿⣿⣿⣿⣿⣿⣿⣿⣿⣿⣿⣿⣿⣿⣷⣿⢿⢟⣟⣟⣏⣻⣿⢿⣾⣿⣿⣿⣿⣿⣿⣿⣿⣿⣿⣿⣿⣿⢷⣿⣷⣧⣶⣱⣿⣿⣿⣿⣿⣿⣿⣿⣿⣿⣿⣿⣿⠀⠀⠀⠀⠀⠀⠀⠀⠀⠀⠀⠀</a:t>
            </a:r>
            <a:br/>
            <a:r>
              <a:t>⠀⠀⠀⠀⠀⠀⠀⠀⠀⠀⠀⢿⣿⣿⣿⣿⣿⣿⣿⣿⣿⣿⣿⣟⣝⣿⡯⢽⡝⢜⢟⢟⢗⢻⢯⢧⣿⣿⣿⣿⣿⣿⣿⣿⣿⣿⣿⣿⣿⣿⣾⣿⣿⣿⣿⡏⣿⣿⣿⣿⣿⣿⣿⣿⣿⣿⣿⣿⣿⠀⠀⠀⠀⠀⠀⠀⠀⠀⠀⠀⠀</a:t>
            </a:r>
            <a:br/>
            <a:r>
              <a:t>⠀⠀⠀⠀⠀⠀⠀⠀⠀⠀⠀⣻⣿⢟⢏⢝⢕⢕⣱⣵⣱⣿⣿⣿⣿⣿⢏⢟⣏⢜⢻⢽⢿⠟⢟⡕⣿⣿⣿⣿⣿⣿⣿⣿⣿⣿⣿⣿⣿⣷⣿⣿⣿⣿⣿⣿⢻⣿⣿⣿⣿⣿⣿⣿⡟⣿⣿⣿⣻⠀⠀⠀⠀⠀⠀⠀⠀⠀⠀⠀⠀</a:t>
            </a:r>
            <a:br/>
            <a:r>
              <a:t>⠀⠀⠀⠀⠀⠀⠀⠀⠀⠀⠀⢜⢟⣧⣵⣱⣵⣾⣿⣿⣿⣿⣿⣿⣿⣿⣿⣿⣿⢱⣷⣷⣷⣿⣿⣷⣿⣿⣿⣿⣿⣿⣿⣿⣿⣿⣿⣿⣿⣿⣿⣿⣿⣿⣿⣿⣻⣿⣿⣿⣿⣿⣿⣿⣿⣿⣿⣿⣿⠀⠀⠀⠀⠀⠀⠀⠀⠀⠀⠀⠀</a:t>
            </a:r>
            <a:br/>
            <a:r>
              <a:t>⠀⠀⠀⠀⠀⠀⠀⠀⠀⠀⠀⣿⢕⣻⣿⣿⣿⣿⣿⣿⣿⣿⣿⣿⣿⣿⣿⣿⣿⣾⣿⣿⣿⣿⣿⣿⣾⣿⣿⣿⣿⣿⣿⣿⣿⣿⣿⣿⣿⣿⣿⣯⣽⣵⣼⣾⣿⣿⣿⣿⣿⣿⣿⣿⣿⣿⣿⣿⣿⠀⠀⠀⠀⠀⠀⠀⠀⠀⠀⠀⠀</a:t>
            </a:r>
            <a:br/>
            <a:r>
              <a:t>⠀⠀⠀⠀⠀⠀⠀⠀⠀⠀⠀⣯⢕⢸⣿⣿⣿⣿⣿⣿⣿⣿⣿⣿⣿⣿⣿⣿⣿⣿⣿⣿⣿⣿⣿⣿⣿⣿⣿⣿⣿⣿⣿⣿⣿⣿⣿⣿⣿⣿⣿⣿⣿⣿⣿⣿⣿⣿⣿⣿⣿⣿⣿⣿⣿⣿⣿⣿⣿⠀⠀⠀⠀⠀⠀⠀⠀⠀⠀⠀⠀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⠀⠀⠀⠀⠀⠀⠀⠀⠀⠀⠀⣿⢕⢸⣿⢿⠟⠛⠛⠙⠙⢟⢻⣿⣿⣿⣿⣿⣿⣿⣿⣿⣿⣿⣿⣿⣿⣿⣿⣿⣿⣿⣿⣿⣿⣿⣿⣿⢕⣹⣿⣿⣿⣿⣿⣿⣿⣿⣿⣿⣿⣿⣿⣿⣿⣿⣿⣿⣿⠀⠀⠀⠀⠀⠀⠀⠀⠀⠀⠀⠀</a:t>
            </a:r>
            <a:br/>
            <a:r>
              <a:t>⠀⠀⠀⠀⠀⠀⠀⠀⠀⠀⠀⠛⠑⠘⠁⠀⠀⠀⠀⠀⠀⠑⠘⠛⠛⠛⠛⠛⠛⠛⠛⠛⠛⠛⠛⠛⠛⠛⠛⠛⠛⠛⠛⠛⠛⠛⠛⠓⠃⠛⠛⠛⠛⠛⠓⠚⠛⠛⠛⠛⠛⠛⠛⠛⠛⠛⠛⠛⠛⠀⠀⠀⠀⠀⠀⠀⠀⠀⠀⠀⠀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⠀⠀⠀⠀⠀⠀⠀⠀⠀⠀⠀⠀⠀⠀⠀⠀⠀⠀⠀⠀⠀⠀⠀⠀⠀⠀⠀⠀⠀⠀⠀⢕⢕⠀⢕⢕⣾⣯⢱⣿⣯⣿⣿⣷⣿⣿⡿⣿⣿⢇⢟⣿⣿⣿⣿⣿⣿⣿⣿⣷⣵⣿⣿⣿⣿⣿⣿⣿⣿⠀⠀⠀⠀⠀⠀⠀⠀⠀⠀⠀⠀</a:t>
            </a:r>
            <a:br/>
            <a:r>
              <a:t>⠀⠀⠀⠀⠀⠀⠀⠀⠀⠀⠀⠀⠀⠀⠀⠀⠀⠀⠀⠀⠀⠀⠀⠀⠀⠀⠀⠀⠀⠀⠀⢕⢕⠐⢅⢸⡿⣫⣽⣿⣿⣿⣿⣿⣿⣿⣿⡾⣾⡇⣿⣿⣿⣿⣟⣻⣿⣿⣿⡿⢺⣿⣿⣿⣿⣿⣿⣿⣿⠀⠀⠀⠀⠀⠀⠀⠀⠀⠀⠀⠀</a:t>
            </a:r>
            <a:br/>
            <a:r>
              <a:t>⠀⠀⠀⠀⠀⠀⠀⠀⠀⠀⠀⠀⠀⠀⠀⠀⠀⠀⠀⠀⠀⠀⠀⠀⠀⠀⠀⠀⠀⠀⢔⢕⢕⢀⢔⢜⣫⡝⣿⣿⣿⣿⣿⣿⣿⣿⣯⣿⣯⡕⣵⣿⣿⣿⣿⣿⣷⣿⣿⣷⢸⣿⣿⣿⣿⣿⣿⣿⣿⠀⠀⠀⠀⠀⠀⠀⠀⠀⠀⠀⠀</a:t>
            </a:r>
            <a:br/>
            <a:r>
              <a:t>⠀⠀⠀⠀⠀⠀⠀⠀⠀⠀⠀⠀⠀⠀⠀⠀⠀⠀⠀⠀⠀⠀⠀⠀⠀⠀⠀⠀⠀⠀⢕⢕⢕⢔⢕⢸⣿⣿⣿⣿⣿⣿⣿⣿⢿⢿⢿⣿⣿⡏⣿⣿⣿⣿⣿⣿⣿⣿⣿⣿⢸⣿⣿⣿⣯⣽⣹⣷⣷⠀⠀⠀⠀⠀⠀⠀⠀⠀⠀⠀⠀</a:t>
            </a:r>
            <a:br/>
            <a:r>
              <a:t>⠀⠀⠀⠀⠀⠀⠀⠀⠀⠀⠀⠀⠀⠀⠀⠀⠀⠀⠀⠀⠀⠀⠀⠀⠀⠀⠀⠀⠀⠀⢕⢕⢕⢕⢕⢸⣿⣿⢷⣗⢷⢗⣼⢿⣫⡝⢻⣿⣿⡱⣿⣿⣿⣿⣿⣿⣿⣿⣿⡿⢸⣿⣿⣿⣯⣾⣿⣧⣷⠀⠀⠀⠀⠀⠀⠀⠀⠀⠀⠀⠀</a:t>
            </a:r>
            <a:br/>
            <a:r>
              <a:t>⠀⠀⠀⠀⠀⠀⠀⠀⠀⠀⠀⠀⠀⠀⠀⠀⠀⠀⠀⠀⠀⠀⠀⠀⠀⠀⠀⠀⠀⠀⢕⢕⢕⢕⢕⢸⣿⣿⣷⣿⣧⣿⣿⣷⣿⣿⣿⣿⣿⡼⣿⣿⣿⣿⣿⣿⣿⣿⣿⣿⢼⣿⣿⣿⣿⣿⣿⡿⣿⠀⠀⠀⠀⠀⠀⠀⠀⠀⠀⠀⠀</a:t>
            </a:r>
            <a:br/>
            <a:r>
              <a:t>⠀⠀⠀⠀⠀⠀⠀⠀⠀⠀⠀⠀⠀⠀⠀⠀⠀⠀⠀⠀⠀⠀⠀⠀⠀⠀⠀⠀⠀⢕⢕⢕⢕⢕⢕⢸⣿⣿⢻⣿⣟⣿⣿⡟⣿⣿⢏⣽⣿⢇⣻⣿⣿⢿⣿⣿⢿⣿⣿⡇⢜⢿⣿⣿⢺⣟⣿⡇⣹⠀⠀⠀⠀⠀⠀⠀⠀⠀⠀⠀⠀</a:t>
            </a:r>
            <a:br/>
            <a:r>
              <a:t>⠀⠀⠀⠀⠀⠀⠀⠀⠀⠀⠀⠀⠀⠀⠀⠀⠀⠀⠀⠀⠀⠀⠀⠀⠀⠀⠀⢀⢀⢕⢕⢕⢕⢕⢕⢕⣿⢟⢱⣿⢿⣽⢝⢇⣿⡟⢜⢟⢝⢕⢸⣿⣿⢸⣿⣿⢽⣿⣿⡇⢸⣿⣿⣿⢾⣿⣿⡇⣹⠀⠀⠀⠀⠀⠀⠀⠀⠀⠀⠀⠀</a:t>
            </a:r>
            <a:br/>
            <a:r>
              <a:t>⠀⠀⠀⠀⠀⠀⠀⠀⠀⠀⠀⠀⢄⢄⠄⠀⠀⢀⠀⢔⠀⠀⠀⠀⠀⠀⠑⠔⢕⢻⢕⢕⢕⢕⢕⢕⢟⢕⢕⢕⢕⢹⡵⢕⢏⢕⢕⠵⢕⢕⢜⢻⢟⢜⢟⢟⢜⢟⢟⢇⢕⢕⢜⢟⢜⢏⢟⢇⢝⠀⠀⠀⠀⠀⠀⠀⠀⠀⠀⠀⠀</a:t>
            </a:r>
            <a:br/>
            <a:r>
              <a:t>⠀⠀⠀⠀⠀⠀⠀⠀⠀⠀⠀⣶⣷⣶⣶⣶⢆⢰⣶⣧⣴⣴⣴⣴⣴⣴⣴⣴⣴⣵⣵⣵⣷⣵⣵⣵⣵⣵⣵⡕⢕⣵⣧⣵⣵⣵⡕⢕⢕⣱⣵⣵⣵⣵⣵⣵⣵⣵⣵⣵⢕⢑⢕⣧⣵⣵⣵⣵⣵⠀⠀⠀⠀⠀⠀⠀⠀⠀⠀⠀⠀</a:t>
            </a:r>
            <a:br/>
            <a:r>
              <a:t>⠀⠀⠀⠀⠀⠀⠀⠀⠀⠀⠀⣿⣿⣿⣿⣿⢕⢜⢾⣿⢿⣿⡟⣿⣿⣿⣿⣿⣿⣿⣿⣿⣿⣿⣿⣿⣿⣿⣿⡇⢱⣿⣿⣿⣿⣿⣿⣿⣿⣿⣿⣿⣿⣿⣿⣿⣿⣿⣿⡟⢕⡇⣸⡟⣿⣿⣿⣿⢿⠀⠀⠀⠀⠀⠀⠀⠀⠀⠀⠀⠀</a:t>
            </a:r>
            <a:br/>
            <a:r>
              <a:t>⠀⠀⠀⠀⠀⠀⠀⠀⠀⠀⠀⣿⣿⣿⣿⣿⡇⢱⣿⣿⢸⣿⣧⣿⣿⣿⣿⣿⣿⢟⣿⣿⣿⣿⣿⣿⣿⣿⣿⣧⣼⣿⣿⣿⣿⣿⣿⣿⣿⢿⣿⣿⣿⣿⡿⢹⣿⣿⡿⢇⣸⣷⣜⡇⣿⢿⣿⣿⢸⠀⠀⠀⠀⠀⠀⠀⠀⠀⠀⠀⠀</a:t>
            </a:r>
            <a:br/>
            <a:r>
              <a:t>⠀⠀⠀⠀⠀⠀⠀⠀⠀⠀⠀⢿⣿⣟⣟⣇⣿⣿⢱⢕⢕⢕⣱⣿⣻⣿⣿⢿⣿⣿⣿⢿⣿⣿⣿⡿⣿⣿⣿⣿⣿⣿⣿⣿⣿⣿⣿⢟⣟⢸⣿⣿⣿⣿⡧⣾⣿⣾⣾⣷⣿⣿⣿⣿⣷⣮⣽⣕⣗⠀⠀⠀⠀⠀⠀⠀⠀⠀⠀⠀⠀</a:t>
            </a:r>
            <a:br/>
            <a:r>
              <a:t>⠀⠀⠀⠀⠀⠀⠀⠀⠀⠀⠀⣿⣿⣿⣿⣿⣯⣿⣿⣿⣿⣿⣿⣿⣿⣿⣿⢸⣿⣿⣿⢸⣿⣿⣿⢹⣿⣿⣿⣿⣿⣿⣿⣿⣿⣿⣿⣿⣿⡜⡿⢿⢿⢿⢏⣿⣿⣿⣿⣿⣿⣿⣿⣿⣷⣷⣷⣧⡎⠀⠀⠀⠀⠀⠀⠀⠀⠀⠀⠀⠀</a:t>
            </a:r>
            <a:br/>
            <a:r>
              <a:t>⠀⠀⠀⠀⠀⠀⠀⠀⠀⠀⠀⣿⣿⣿⣿⣿⣿⣿⣿⣿⣿⣿⣿⣿⣿⣿⣿⢜⣿⣿⣽⢸⣽⣿⡏⣿⣿⣿⣟⣻⣿⣿⣿⣿⣿⣿⣿⣿⣿⡇⣽⣽⣽⣽⢕⣿⣿⣿⣿⣿⣿⣿⣿⣿⣿⣿⣿⣿⣵⠀⠀⠀⠀⠀⠀⠀⠀⠀⠀⠀⠀</a:t>
            </a:r>
            <a:br/>
            <a:r>
              <a:t>⠀⠀⠀⠀⠀⠀⠀⠀⠀⠀⠀⣿⣿⣿⣿⣿⣿⣿⣿⣿⣿⣿⣿⣿⡿⣿⣿⢷⢿⢿⢿⢸⢿⣿⣷⣿⣿⣿⣿⣿⣿⣿⣿⣿⣿⣿⣿⣿⣷⣇⣿⣽⣽⣭⣽⣾⣿⣿⣿⣿⣿⣿⣿⣿⣿⣿⣿⣿⡿⠀⠀⠀⠀⠀⠀⠀⠀⠀⠀⠀⠀</a:t>
            </a:r>
            <a:br/>
            <a:r>
              <a:t>⠀⠀⠀⠀⠀⠀⠀⠀⠀⠀⠀⣿⣿⣿⣿⣿⣿⣿⣿⣿⣿⣿⣿⣝⣟⣟⡟⢫⢿⢿⢟⢟⢿⣯⢸⣿⣿⣿⣿⣿⣿⣿⣿⣿⣿⣿⣿⣿⣿⣼⣿⣿⣿⢿⡏⣿⣿⣿⣿⣿⣿⣿⣿⣿⣿⣿⣿⣿⣿⠀⠀⠀⠀⠀⠀⠀⠀⠀⠀⠀⠀</a:t>
            </a:r>
            <a:br/>
            <a:r>
              <a:t>⠀⠀⠀⠀⠀⠀⠀⠀⠀⠀⠀⢿⢿⢟⢝⢝⢕⣕⣵⣕⣿⣿⣿⣿⢗⢾⢿⢕⢿⣟⣻⢿⢷⢇⢿⣿⣿⣿⣿⣿⣿⣿⣿⣿⣿⣿⣿⣿⣯⣿⣿⣿⣿⣿⣿⢹⣿⣿⣿⣿⣿⣿⣿⣿⢻⣿⣿⣿⣿⠀⠀⠀⠀⠀⠀⠀⠀⠀⠀⠀⠀</a:t>
            </a:r>
            <a:br/>
            <a:r>
              <a:t>⠀⠀⠀⠀⠀⠀⠀⠀⠀⠀⠀⢕⣕⣕⣱⣵⣵⣿⣿⣿⣿⣿⣿⣿⣷⣷⣿⢵⣵⣵⣵⣶⣷⣿⣼⣿⣿⣿⣿⣿⣿⣿⣿⣿⣿⣿⣿⣿⣿⣿⣿⣿⣿⣿⣿⢿⣿⣿⣿⣿⣿⣿⣿⣿⣾⣿⣿⣿⣿⠀⠀⠀⠀⠀⠀⠀⠀⠀⠀⠀⠀</a:t>
            </a:r>
            <a:br/>
            <a:r>
              <a:t>⠀⠀⠀⠀⠀⠀⠀⠀⠀⠀⠀⣿⣿⣿⣿⣿⣿⣿⣿⣿⣿⣿⣿⣿⣿⣿⣿⢸⣿⣿⣿⣿⣿⣿⣿⣿⣿⣿⣿⣿⣿⣿⣿⣿⣿⣿⣿⣿⣿⣿⣿⣝⣝⣗⣽⣿⣿⣿⣿⣿⣿⣿⣿⣿⣿⣿⣿⣿⣿⠀⠀⠀⠀⠀⠀⠀⠀⠀⠀⠀⠀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⠀⠀⠀⠀⠀⠀⠀⠀⠀⠀⠀⢻⣿⣿⣿⢿⠿⠿⠿⢿⢿⣿⣿⣿⣿⣿⣿⣿⣿⣿⣿⣿⣿⣿⣿⣿⣿⣿⣿⣿⣿⣿⣿⣿⣿⣿⣿⢝⢻⣿⣿⣿⣿⣿⣿⣿⣿⣿⣿⣿⣿⣿⣿⣿⣿⣿⣿⣿⣿⠀⠀⠀⠀⠀⠀⠀⠀⠀⠀⠀⠀</a:t>
            </a:r>
            <a:br/>
            <a:r>
              <a:t>⠀⠀⠀⠀⠀⠀⠀⠀⠀⠀⠀⠛⠙⠁⠀⠀⠀⠀⠀⠑⠘⠛⠛⠛⠛⠛⠛⠛⠛⠛⠛⠛⠛⠛⠛⠛⠛⠛⠛⠛⠛⠛⠛⠛⠛⠛⠛⠑⠛⠛⠛⠛⠛⠙⠙⠛⠛⠛⠛⠛⠛⠛⠛⠛⠛⠛⠛⠛⠛⠀⠀⠀⠀⠀⠀⠀⠀⠀⠀⠀⠀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⠀⠀⠀⠀⠀⠀⠀⠀⠀⠀⠀⠀⠀⠀⠀⠀⠀⠀⠀⠀⠀⠀⠀⠀⠀⠀⠀⠀⠀⠀⠀⢕⢕⠀⠕⢱⣾⡝⣾⣿⣽⣿⣿⣿⣿⣿⢾⣿⡟⢎⣻⣿⣿⣿⣿⣿⣿⣿⣿⣧⢱⣿⣿⣿⣿⣿⣿⣿⣿⠀⠀⠀⠀⠀⠀⠀⠀⠀⠀⠀⠀</a:t>
            </a:r>
            <a:br/>
            <a:r>
              <a:t>⠀⠀⠀⠀⠀⠀⠀⠀⠀⠀⠀⠀⠀⠀⠀⠀⠀⠀⠀⠀⠀⠀⠀⠀⠀⠀⠀⠀⠀⠀⢄⢕⢕⠀⢑⢸⣟⣵⣿⣿⣿⣿⣿⣿⣿⣿⣿⡿⣿⢳⣿⣾⣿⣿⣟⣿⣿⣿⣿⢿⢸⣿⣿⣿⣿⣿⣿⣿⣿⠀⠀⠀⠀⠀⠀⠀⠀⠀⠀⠀⠀</a:t>
            </a:r>
            <a:br/>
            <a:r>
              <a:t>⠀⠀⠀⠀⠀⠀⠀⠀⠀⠀⠀⠀⠀⠀⠀⠀⠀⠀⠀⠀⠀⠀⠀⠀⠀⠀⠀⠀⠀⠀⢕⢕⢕⠄⢕⢜⣽⡯⣿⣿⣿⣿⣿⣿⣿⣿⣿⣿⣯⢜⣽⣿⣯⣿⣿⣿⣷⣿⣿⣷⢼⣿⣿⣿⣿⣿⣿⣿⣿⠀⠀⠀⠀⠀⠀⠀⠀⠀⠀⠀⠀</a:t>
            </a:r>
            <a:br/>
            <a:r>
              <a:t>⠀⠀⠀⠀⠀⠀⠀⠀⠀⠀⠀⠀⠀⠀⠀⠀⠀⠀⠀⠀⠀⠀⠀⠀⠀⠀⠀⠀⠀⠀⢕⢕⢕⢑⢕⢸⣿⣿⣿⣿⣿⣿⣿⣿⣿⡿⣿⣿⣿⢸⣿⣿⣿⣿⣿⣿⣿⣿⣿⣿⢺⣿⣿⣿⣯⡽⢽⣽⣽⠀⠀⠀⠀⠀⠀⠀⠀⠀⠀⠀⠀</a:t>
            </a:r>
            <a:br/>
            <a:r>
              <a:t>⠀⠀⠀⠀⠀⠀⠀⠀⠀⠀⠀⠀⠀⠀⠀⠀⠀⠀⠀⠀⠀⠀⠀⠀⠀⠀⠀⠀⠀⢕⢕⢕⢕⢕⢕⢸⣿⡇⢗⡳⢷⣧⡷⢷⣱⡻⣿⣿⣿⢸⣿⣿⣿⣿⣿⣿⣿⣿⣿⡿⣺⣿⣿⣿⣽⣿⣿⣧⣵⠀⠀⠀⠀⠀⠀⠀⠀⠀⠀⠀⠀</a:t>
            </a:r>
            <a:br/>
            <a:r>
              <a:t>⠀⠀⠀⠀⠀⠀⠀⠀⠀⠀⠀⠀⠀⠀⠀⠀⠀⠀⠀⠀⠀⠀⠀⠀⠀⠀⠀⠀⠀⢕⢕⢕⢕⢕⢕⢸⣿⣇⣾⣷⣷⣿⣷⣾⣿⣷⣿⣿⣿⢺⣿⣿⣿⣿⣿⣿⣿⣿⣿⣏⣺⣿⣿⣿⣿⣿⣿⣿⣿⠀⠀⠀⠀⠀⠀⠀⠀⠀⠀⠀⠀</a:t>
            </a:r>
            <a:br/>
            <a:r>
              <a:t>⠀⠀⠀⠀⠀⠀⠀⠀⠀⠀⠀⠀⠀⠀⠀⠀⠀⠀⠀⠀⠀⠀⠀⠀⠀⠀⠀⠀⢔⢕⢕⢕⢕⢕⢕⢸⣿⡟⣿⣿⢿⣿⣿⢻⣿⣿⣹⣽⣿⣸⣿⣿⣟⣿⣿⣿⢻⣿⣿⢇⣜⣿⣿⡯⢹⣿⣿⡷⣿⠀⠀⠀⠀⠀⠀⠀⠀⠀⠀⠀⠀</a:t>
            </a:r>
            <a:br/>
            <a:r>
              <a:t>⠀⠀⠀⠀⠀⠀⠀⠀⠀⠀⠀⠀⠀⠀⠀⠀⠀⠀⠀⠀⠀⠀⠀⠀⠀⠀⠀⢀⢕⢕⢕⢕⢕⢕⢕⢸⣿⢕⢼⢹⢟⡟⢝⢸⢿⢇⢸⢏⢟⢹⣿⣿⣯⣿⣿⣿⢸⣿⣿⢜⣿⣻⣿⡇⢸⡿⣿⡟⣿⠀⠀⠀⠀⠀⠀⠀⠀⠀⠀⠀⠀</a:t>
            </a:r>
            <a:br/>
            <a:r>
              <a:t>⠀⠀⠀⠀⠀⠀⠀⠀⠀⠀⠀⠀⢄⢄⠄⠐⠀⠁⠐⠄⠀⠀⠀⠀⠀⠑⠕⠕⢜⢇⢕⢕⢕⢕⢕⢜⢟⢕⢜⠐⢜⢇⢱⢸⢿⢕⢸⢕⢕⢕⢿⢿⢇⢻⢿⢟⢸⢿⢿⢜⠕⢜⢹⢇⢸⢿⢿⢇⢿⠀⠀⠀⠀⠀⠀⠀⠀⠀⠀⠀⠀</a:t>
            </a:r>
            <a:br/>
            <a:r>
              <a:t>⠀⠀⠀⠀⠀⠀⠀⠀⠀⠀⠀⣶⣷⣷⣶⡖⢰⣶⣷⣴⣴⣴⣴⣤⣴⣴⣴⣴⣵⣵⣵⣵⣵⣵⣵⣵⣵⣵⣕⢅⢱⣵⣵⣵⣵⡕⢕⢕⢱⣵⣵⣵⣵⣵⣵⣵⣵⣵⣵⡵⢕⢕⣱⣕⣕⣕⣱⣕⣕⠀⠀⠀⠀⠀⠀⠀⠀⠀⠀⠀⠀</a:t>
            </a:r>
            <a:br/>
            <a:r>
              <a:t>⠀⠀⠀⠀⠀⠀⠀⠀⠀⠀⠀⣿⣿⣿⣿⡇⢱⢱⡿⣿⣿⢿⣿⣿⣿⣿⣿⣿⣿⣿⣿⣿⣿⣿⣿⣿⣿⣿⣿⢔⣾⣿⣿⣿⣿⣿⣾⣾⣿⣿⣿⣿⣿⣿⣿⣿⣿⣿⣿⢇⣕⢕⣿⣿⣿⣿⣿⡿⡿⠀⠀⠀⠀⠀⠀⠀⠀⠀⠀⠀⠀</a:t>
            </a:r>
            <a:br/>
            <a:r>
              <a:t>⠀⠀⠀⠀⠀⠀⠀⠀⠀⠀⠀⣿⣿⣿⣿⣟⢱⢼⡇⣿⣿⣼⣿⣿⣿⣿⣿⣿⡿⢿⣿⣿⣿⣿⣿⣿⣿⣿⣿⣵⣿⣿⣿⣿⣿⣿⣟⣿⣿⣿⣿⣿⣿⢟⣿⣿⣿⣿⣟⢕⣿⡜⣿⢻⢸⣿⣿⢧⢷⠀⠀⠀⠀⠀⠀⠀⠀⠀⠀⠀⠀</a:t>
            </a:r>
            <a:br/>
            <a:r>
              <a:t>⠀⠀⠀⠀⠀⠀⠀⠀⠀⠀⠀⢿⣿⣟⣟⣸⢫⣵⡕⢕⢜⣵⣼⢿⣿⣿⣿⣿⣿⣿⣿⣿⣿⣿⣿⣿⣿⣿⣿⣾⣿⣿⣿⣿⣿⣿⢿⢧⢿⣿⣿⣿⣷⣵⣿⣿⣿⣵⣽⣻⣿⣿⣿⣼⣼⣿⣟⣸⣼⠀⠀⠀⠀⠀⠀⠀⠀⠀⠀⠀⠀</a:t>
            </a:r>
            <a:br/>
            <a:r>
              <a:t>⠀⠀⠀⠀⠀⠀⠀⠀⠀⠀⠀⣿⣿⣿⣿⣾⣿⣿⣿⣿⣿⣿⣿⣿⣿⣿⣿⣿⢹⣿⣿⡿⢸⣿⣿⣿⣿⣿⣿⣿⣿⣿⣿⣿⣿⣿⣿⡇⣿⣿⣿⣿⣿⢻⣿⣿⣿⣿⣿⣿⣿⣿⣿⣽⣽⣼⣽⡽⣿⠀⠀⠀⠀⠀⠀⠀⠀⠀⠀⠀⠀</a:t>
            </a:r>
            <a:br/>
            <a:r>
              <a:t>⠀⠀⠀⠀⠀⠀⠀⠀⠀⠀⠀⣿⣿⣿⣿⣿⣿⣿⣿⣿⣿⣿⣿⣿⣿⣿⣿⣿⢸⣽⣿⢇⣿⣟⣻⣟⣿⣿⣿⣿⣿⣿⣿⣿⣿⣿⣿⡇⣝⣳⣷⣷⣇⢼⣿⣿⣿⣿⣿⣿⣿⣿⣿⣿⣿⣿⣿⣿⢻⠀⠀⠀⠀⠀⠀⠀⠀⠀⠀⠀⠀</a:t>
            </a:r>
            <a:br/>
            <a:r>
              <a:t>⠀⠀⠀⠀⠀⠀⠀⠀⠀⠀⠀⣿⣿⣿⣿⣿⣿⣿⣿⣿⣿⣿⣿⣿⣿⣿⣿⣿⢿⣿⣿⢷⣿⣿⣿⣿⣿⣿⣿⣿⣿⣿⣿⣿⣿⣿⣯⡕⣻⣟⣟⢛⡇⣻⣿⣿⣿⣿⣿⣿⣿⣿⣿⣿⣿⣿⣿⣿⣾⠀⠀⠀⠀⠀⠀⠀⠀⠀⠀⠀⠀</a:t>
            </a:r>
            <a:br/>
            <a:r>
              <a:t>⠀⠀⠀⠀⠀⠀⠀⠀⠀⠀⠀⢽⣿⣿⣿⣿⣿⣿⣿⣿⣿⢿⢻⣝⣽⣿⣿⣷⣸⣯⢽⢿⣿⣿⣿⣿⣿⣿⣿⣿⣿⣿⣿⣿⣿⣿⣿⢧⣿⣾⣿⣼⣷⣿⣿⣿⣿⣿⣿⣿⢻⣿⣿⣿⣿⣿⣿⣿⣿⠀⠀⠀⠀⠀⠀⠀⠀⠀⠀⠀⠀</a:t>
            </a:r>
            <a:br/>
            <a:r>
              <a:t>⠀⠀⠀⠀⠀⠀⠀⠀⠀⠀⠀⢟⢟⢏⢝⢝⣝⣽⣼⣿⣿⣳⣧⢇⣽⣽⣵⣵⣵⣝⡝⣿⣿⣿⣿⣿⣿⣿⣿⣿⣿⣿⣿⣿⣿⣿⣿⣾⣿⣿⣿⣿⣿⣼⣿⣿⣿⣿⣿⣿⢼⣿⣿⣿⣿⣿⣿⣿⣿⠀⠀⠀⠀⠀⠀⠀⠀⠀⠀⠀⠀</a:t>
            </a:r>
            <a:br/>
            <a:r>
              <a:t>⠀⠀⠀⠀⠀⠀⠀⠀⠀⠀⠀⢕⣕⣕⣱⣾⣿⣿⣿⣿⣇⣜⣽⢕⢜⢗⢗⢋⣝⣱⡕⣿⣿⣿⣿⣿⣿⣿⣿⣿⣿⣿⣿⣿⣿⣿⣿⣿⣿⣿⣿⣿⣿⣧⣿⣿⣿⣿⣿⣿⣿⣿⣿⣼⣿⣿⣿⣾⣿⠀⠀⠀⠀⠀⠀⠀⠀⠀⠀⠀⠀</a:t>
            </a:r>
            <a:br/>
            <a:r>
              <a:t>⠀⠀⠀⠀⠀⠀⠀⠀⠀⠀⠀⣿⣿⣿⣿⣿⣿⣿⣿⣿⣿⣿⣿⢇⣿⣿⣿⣿⣿⣿⣿⣿⣿⣿⣿⣿⣿⣿⣿⣿⣿⣿⣿⣿⣿⣿⣿⣿⣿⢿⢿⢟⡿⣳⣿⣿⣿⣿⣿⣿⣿⣿⣿⣿⣿⣿⣿⣿⣿⠀⠀⠀⠀⠀⠀⠀⠀⠀⠀⠀⠀</a:t>
            </a:r>
            <a:br/>
            <a:r>
              <a:t>⠀⠀⠀⠀⠀⠀⠀⠀⠀⠀⠀⣿⣿⣿⣿⣿⣿⣿⣿⣿⣿⣿⣿⣼⣿⣿⣿⣿⣿⣿⣿⣿⣿⣿⣿⣿⣿⣿⣿⣿⣿⣿⣿⣿⣿⣿⣿⣿⣿⣷⣷⣷⣾⣿⣿⣿⣿⣿⣿⣿⣿⣿⣿⣿⣿⣿⣿⣿⣿⠀⠀⠀⠀⠀⠀⠀⠀⠀⠀⠀⠀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⠀⠀⠀⠀⠀⠀⠀⠀⠀⠀⠀⣿⣿⣿⣿⣿⣿⣿⣿⣿⣿⣿⣿⣿⣿⣿⣿⣿⣿⣿⣿⣿⣿⣿⣿⣿⣿⣿⣿⣿⣿⣿⣿⣿⣿⡿⢿⣿⣿⣿⣿⣿⣿⣿⣿⣿⣿⣿⣿⣿⣿⣿⣿⣿⣿⣿⣿⣿⣿⠀⠀⠀⠀⠀⠀⠀⠀⠀⠀⠀⠀</a:t>
            </a:r>
            <a:br/>
            <a:r>
              <a:t>⠀⠀⠀⠀⠀⠀⠀⠀⠀⠀⠀⠛⠙⠙⠙⠙⠛⠛⠛⠛⠛⠛⠛⠛⠛⠛⠛⠛⠛⠛⠛⠛⠛⠛⠛⠛⠛⠛⠛⠛⠛⠛⠛⠛⠛⠃⠘⠛⠛⠛⠛⠛⠛⠛⠛⠛⠛⠛⠛⠛⠛⠛⠛⠛⠛⠛⠛⠛⠛⠀⠀⠀⠀⠀⠀⠀⠀⠀⠀⠀⠀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⠀⠀⠀⠀⠀⠀⠀⠀⠀⠀⠀⠀⠀⠀⠀⠀⠀⠀⠀⠀⠀⠀⠀⠀⠀⠀⠀⠀⠀⠀⠅⢕⠔⠄⢕⣱⣷⡝⣾⣿⣽⣿⣿⣹⣿⣿⢿⣿⡿⢜⣻⣿⣿⣿⣿⣿⣿⣿⣿⣵⢱⣿⣿⣿⣿⣿⣿⣿⣿⠀⠀⠀⠀⠀⠀⠀⠀⠀⠀⠀⠀</a:t>
            </a:r>
            <a:br/>
            <a:r>
              <a:t>⠀⠀⠀⠀⠀⠀⠀⠀⠀⠀⠀⠀⠀⠀⠀⠀⠀⠀⠀⠀⠀⠀⠀⠀⠀⠀⠀⠀⠀⠀⢔⢕⢅⠄⢕⣝⢟⣽⣿⣿⣿⣿⣿⣿⣿⣿⣿⣽⣿⢱⣿⡿⣿⣿⣿⣿⣿⣿⣻⢿⢸⣿⣿⣿⣿⣿⣿⣿⣿⠀⠀⠀⠀⠀⠀⠀⠀⠀⠀⠀⠀</a:t>
            </a:r>
            <a:br/>
            <a:r>
              <a:t>⠀⠀⠀⠀⠀⠀⠀⠀⠀⠀⠀⠀⠀⠀⠀⠀⠀⠀⠀⠀⠀⠀⠀⠀⠀⠀⠀⠀⠀⠀⢕⢕⢕⢔⢕⢟⣽⢿⣿⣿⣿⣿⣿⣿⣿⣿⣽⣿⣏⢜⣽⣿⣯⣿⣿⣿⣷⣿⣿⣷⣼⣿⣿⣿⣿⣿⣿⣿⣿⠀⠀⠀⠀⠀⠀⠀⠀⠀⠀⠀⠀</a:t>
            </a:r>
            <a:br/>
            <a:r>
              <a:t>⠀⠀⠀⠀⠀⠀⠀⠀⠀⠀⠀⠀⠀⠀⠀⠀⠀⠀⠀⠀⠀⠀⠀⠀⠀⠀⠀⠀⠀⢔⢕⢕⢕⢕⢕⣿⣿⣿⣿⣿⣿⣿⣿⣿⣿⣿⣿⣿⣿⣺⣿⣿⣿⣿⣿⣿⣿⣿⣿⡯⣿⣿⣿⣿⣿⡽⢽⣽⣽⠀⠀⠀⠀⠀⠀⠀⠀⠀⠀⠀⠀</a:t>
            </a:r>
            <a:br/>
            <a:r>
              <a:t>⠀⠀⠀⠀⠀⠀⠀⠀⠀⠀⠀⠀⠀⠀⠀⠀⠀⠀⠀⠀⠀⠀⠀⠀⠀⠀⠀⠀⠀⢕⢕⢕⢕⢕⢕⣿⣿⣷⢇⡷⢷⣗⢷⢷⣕⢧⣿⣿⣇⣸⣿⣿⣿⣿⣿⣿⣿⣿⣿⡇⣿⣿⣿⣿⣹⣿⣷⣹⣵⠀⠀⠀⠀⠀⠀⠀⠀⠀⠀⠀⠀</a:t>
            </a:r>
            <a:br/>
            <a:r>
              <a:t>⠀⠀⠀⠀⠀⠀⠀⠀⠀⠀⠀⠀⠀⠀⠀⠀⠀⠀⠀⠀⠀⠀⠀⠀⠀⠀⠀⠀⠀⢕⢕⢕⢕⢕⢕⣿⣿⣷⣿⣷⣵⣿⣷⣾⣿⣗⣿⣿⣗⣺⣿⣿⣿⣿⣿⣿⣿⣿⣿⡏⣿⣿⣿⣿⣿⣿⣿⣿⣿⠀⠀⠀⠀⠀⠀⠀⠀⠀⠀⠀⠀</a:t>
            </a:r>
            <a:br/>
            <a:r>
              <a:t>⠀⠀⠀⠀⠀⠀⠀⠀⠀⠀⠀⠀⠀⠀⠀⠀⠀⠀⠀⠀⠀⠀⠀⠀⠀⠀⠀⠀⢔⢕⢕⢕⢕⢕⢕⣿⣿⢿⣿⣿⢿⣿⣿⢿⣿⡟⣽⣿⡿⢸⣿⣿⡿⣿⣿⡟⣿⣿⣿⢕⣹⣿⢿⡏⢿⣿⣿⢿⣿⠀⠀⠀⠀⠀⠀⠀⠀⠀⠀⠀⠀</a:t>
            </a:r>
            <a:br/>
            <a:r>
              <a:t>⠀⠀⠀⠀⠀⠀⠀⠀⠀⠀⠀⠀⠀⠄⠀⠀⠀⠀⠀⠀⠀⠀⠀⠀⠀⠀⢀⢀⢕⢕⢕⢕⢕⢕⢕⢿⡿⢕⢝⢿⡜⡟⢕⢸⡿⢇⡿⢟⢇⢕⣿⣿⡇⣿⣿⡏⣿⣿⣿⢺⣿⣿⣿⡇⣿⡿⣿⡇⣿⠀⠀⠀⠀⠀⠀⠀⠀⠀⠀⠀⠀</a:t>
            </a:r>
            <a:br/>
            <a:r>
              <a:t>⠀⠀⠀⠀⠀⠀⠀⠀⠀⠀⠀⠀⢄⠄⠀⠀⠀⠀⢔⠀⠀⠀⠀⠀⠀⠑⠔⢕⢺⢕⢕⢕⢕⢕⢕⢸⢏⢕⢕⠅⢸⡇⢕⢸⢇⢕⢱⡕⢕⢕⢿⢿⢇⢿⢿⢇⢾⢿⢿⢏⢝⢝⢻⢇⢻⢷⢿⢇⢿⠀⠀⠀⠀⠀⠀⠀⠀⠀⠀⠀⠀</a:t>
            </a:r>
            <a:br/>
            <a:r>
              <a:t>⠀⠀⠀⠀⠀⠀⠀⠀⠀⠀⠀⣶⣷⣷⣶⢦⢰⣶⣇⣴⣴⣴⣤⣤⣤⣴⣴⣤⣵⣵⣵⣵⣵⣵⣵⣵⣵⣵⡜⠅⢱⣧⣵⣵⣵⢕⢕⢕⣵⣵⣵⣵⣕⣕⣵⣵⣵⣕⣱⡇⢕⢕⣇⣕⣕⣕⣕⣕⣕⠀⠀⠀⠀⠀⠀⠀⠀⠀⠀⠀⠀</a:t>
            </a:r>
            <a:br/>
            <a:r>
              <a:t>⠀⠀⠀⠀⠀⠀⠀⠀⠀⠀⠀⣿⣿⣿⣟⢕⢕⢾⣿⣿⣿⣿⣿⣿⣿⣿⣿⣿⣿⣿⣿⣿⣿⣿⣿⣿⣿⣿⡇⢱⣿⣿⣿⣿⣿⣷⣷⣾⣿⣿⣿⣿⣿⣿⣿⣿⣿⣿⣿⢕⡕⢱⣿⣿⣿⣿⣿⣿⣿⠀⠀⠀⠀⠀⠀⠀⠀⠀⠀⠀⠀</a:t>
            </a:r>
            <a:br/>
            <a:r>
              <a:t>⠀⠀⠀⠀⠀⠀⠀⠀⠀⠀⠀⣿⣿⣿⣿⡕⢱⣽⣿⣿⢻⣿⣿⣿⣿⣿⣿⣿⢻⣿⣿⣿⣿⣿⣿⣿⣿⣿⣧⣵⣿⣿⣿⣿⣿⡿⣯⣿⣿⣿⣿⣿⢝⣿⣿⣿⣿⡿⡏⢸⣧⢜⡏⡇⣿⣿⣿⢸⣹⠀⠀⠀⠀⠀⠀⠀⠀⠀⠀⠀⠀</a:t>
            </a:r>
            <a:br/>
            <a:r>
              <a:t>⠀⠀⠀⠀⠀⠀⠀⠀⠀⠀⠀⢿⣟⣟⣇⢏⣽⡕⢸⢕⣕⣱⣿⣿⣿⣿⣿⣿⣿⣿⡿⣿⣿⣿⣿⣿⣿⣿⣿⣿⣿⣿⣿⣿⣿⣷⢿⡿⣿⣿⣿⣿⣵⣽⣿⣿⣿⣽⣮⣿⣿⣿⡇⡧⣿⣿⡇⣇⣿⠀⠀⠀⠀⠀⠀⠀⠀⠀⠀⠀⠀</a:t>
            </a:r>
            <a:br/>
            <a:r>
              <a:t>⠀⠀⠀⠀⠀⠀⠀⠀⠀⠀⠀⣿⣿⣿⣿⣿⣷⣾⣿⣿⣿⣿⣿⣿⣿⣿⢸⣿⣿⣿⢕⣿⣿⣿⣿⣿⣿⣿⣿⣿⣿⣿⣿⣿⣿⣷⡇⢻⣿⣿⣿⣿⢺⣿⣿⣿⣿⣿⣿⣿⣿⣿⣿⣿⣟⣟⣏⣻⣿⠀⠀⠀⠀⠀⠀⠀⠀⠀⠀⠀⠀</a:t>
            </a:r>
            <a:br/>
            <a:r>
              <a:t>⠀⠀⠀⠀⠀⠀⠀⠀⠀⠀⠀⣿⣿⣿⣿⣿⣿⣿⣿⣿⣿⣿⣿⣿⣿⣿⢕⣿⣿⢟⣜⣻⣟⣟⣿⣻⣿⢿⣿⣿⣿⣿⣿⣿⣿⣿⡇⢸⡿⢿⢯⢽⢸⣿⣿⣿⣿⣿⣿⣿⣿⣿⣿⣿⣿⣿⣿⡇⣿⠀⠀⠀⠀⠀⠀⠀⠀⠀⠀⠀⠀</a:t>
            </a:r>
            <a:br/>
            <a:r>
              <a:t>⠀⠀⠀⠀⠀⠀⠀⠀⠀⠀⠀⣿⣿⣿⣿⣿⣿⣿⣿⣿⣿⣿⣿⣿⣿⣿⣷⣿⣿⣷⣿⣿⣿⣿⣿⣿⣿⣿⣿⣿⣿⣿⣿⣿⣿⣟⡇⢺⢿⢿⢿⢗⢼⣿⣿⣿⣿⣿⣿⣿⣿⣿⣿⣿⣿⣿⣿⣿⣿⠀⠀⠀⠀⠀⠀⠀⠀⠀⠀⠀⠀</a:t>
            </a:r>
            <a:br/>
            <a:r>
              <a:t>⠀⠀⠀⠀⠀⠀⠀⠀⠀⠀⠀⣿⣿⣿⣿⣿⣿⣿⣿⣻⡟⢟⣿⣽⣽⣽⣝⣽⣟⢺⣿⣿⣿⣿⣿⣿⣿⣿⣿⣿⣿⣿⣿⣿⣿⣿⣇⣿⣿⣿⣼⣿⢿⣿⣿⣿⣿⣿⣿⡿⣿⣿⣿⣿⣿⣿⣿⣯⣷⠀⠀⠀⠀⠀⠀⠀⠀⠀⠀⠀⠀</a:t>
            </a:r>
            <a:br/>
            <a:r>
              <a:t>⠀⠀⠀⠀⠀⠀⠀⠀⠀⠀⠀⢟⢟⢏⢝⣝⣹⣽⣿⢼⣝⢜⣟⣟⣏⣝⣝⣝⢗⣾⣿⣿⣿⣿⣿⣿⣿⣿⣿⣿⣿⣿⣿⣿⣿⣿⣼⣿⣿⣿⣿⣿⣼⣿⣿⣿⣿⣿⣿⡇⣿⣿⣿⣿⣿⣿⣿⣿⣿⠀⠀⠀⠀⠀⠀⠀⠀⠀⠀⠀⠀</a:t>
            </a:r>
            <a:br/>
            <a:r>
              <a:t>⠀⠀⠀⠀⠀⠀⠀⠀⠀⠀⠀⢕⣕⣕⣾⣿⣿⣿⡏⢟⢟⢕⢿⢻⢽⢿⢟⢟⣕⣿⣿⣿⣿⣿⣿⣿⣿⣿⣿⣿⣿⣿⣿⣿⣿⣯⣿⣿⣿⣿⣿⣿⣧⣿⣿⣿⣿⣿⣿⣷⣿⣿⣏⣹⣿⣿⣯⣿⣿⠀⠀⠀⠀⠀⠀⠀⠀⠀⠀⠀⠀</a:t>
            </a:r>
            <a:br/>
            <a:r>
              <a:t>⠀⠀⠀⠀⠀⠀⠀⠀⠀⠀⠀⣿⣿⣿⣿⣿⣿⣿⣿⣿⣿⢱⣷⣷⣷⣷⣾⣿⣿⣾⣿⣿⣿⣿⣿⣿⣿⣿⣿⣿⣿⣿⣿⣿⣿⣿⣿⣿⣿⣿⡿⣻⣟⣿⣿⣿⣿⣿⣿⣿⣿⣿⣿⣿⣿⣿⣿⣿⣿⠀⠀⠀⠀⠀⠀⠀⠀⠀⠀⠀⠀</a:t>
            </a:r>
            <a:br/>
            <a:r>
              <a:t>⠀⠀⠀⠀⠀⠀⠀⠀⠀⠀⠀⣿⣿⣿⣿⣿⣿⣿⣿⣿⣿⣼⣿⣿⣿⣿⣿⣿⣿⣿⣿⣿⣿⣿⣿⣿⣿⣿⣿⣿⣿⣿⣿⣿⣿⣿⣿⣿⣵⣵⣼⣵⣾⣿⣿⣿⣿⣿⣿⣿⣿⣿⣿⣿⣿⣿⣿⣿⣿⠀⠀⠀⠀⠀⠀⠀⠀⠀⠀⠀⠀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⠀⠀⠀⠀⠀⠀⠀⠀⠀⠀⠀⠛⠛⠛⠛⠛⠛⠛⠛⠛⠛⠛⠛⠛⠛⠛⠛⠛⠛⠛⠛⠛⠛⠛⠛⠛⠛⠛⠛⠛⠛⠛⠛⠛⠃⠘⠛⠛⠛⠛⠛⠛⠛⠛⠛⠛⠛⠛⠛⠛⠛⠛⠛⠛⠛⠛⠛⠛⠛⠀⠀⠀⠀⠀⠀⠀⠀⠀⠀⠀⠀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⠀⠀⠀⠀⠀⠀⠀⠀⠀⠀⠀⠀⠀⠀⠀⠀⠀⠀⠀⠀⠀⠀⠀⠀⠀⠀⠀⠀⠀⠀⠀⢕⢀⢁⢕⣱⣿⡽⣿⣯⣽⣿⣞⣻⣿⣿⢿⣿⡟⢜⢿⣿⣿⣿⣿⣿⣽⣿⢿⣵⢸⣿⣿⣿⣿⣿⣿⣿⣿⠀⠀⠀⠀⠀⠀⠀⠀⠀⠀⠀⠀</a:t>
            </a:r>
            <a:br/>
            <a:r>
              <a:t>⠀⠀⠀⠀⠀⠀⠀⠀⠀⠀⠀⠀⠀⠀⠀⠀⠀⠀⠀⠀⠀⠀⠀⠀⠀⠀⠀⠀⠀⠀⢔⢕⢑⠄⢕⣽⢯⣼⣿⣿⣿⣿⣿⣿⣿⣷⣿⣽⡧⢸⣷⢿⣿⣿⣿⣿⣿⣟⣿⢿⢸⣿⣿⣿⣿⣿⣿⣿⣿⠀⠀⠀⠀⠀⠀⠀⠀⠀⠀⠀⠀</a:t>
            </a:r>
            <a:br/>
            <a:r>
              <a:t>⠀⠀⠀⠀⠀⠀⠀⠀⠀⠀⠀⠀⠀⠀⠀⠀⠀⠀⠀⠀⠀⠀⠀⠀⠀⠀⠀⠀⠀⠔⢕⢕⢕⠔⢕⢯⡽⢿⣿⣿⣿⣿⣿⣿⣿⣏⣹⣿⡏⢜⣽⣿⣽⣿⣿⣿⣿⣿⣷⣧⣾⣿⣿⣿⣿⣿⣿⣿⣿⠀⠀⠀⠀⠀⠀⠀⠀⠀⠀⠀⠀</a:t>
            </a:r>
            <a:br/>
            <a:r>
              <a:t>⠀⠀⠀⠀⠀⠀⠀⠀⠀⠀⠀⠀⠀⠀⠀⠀⠀⠀⠀⠀⠀⠀⠀⠀⠀⠀⠀⠀⠀⢔⢕⢕⢕⢕⢕⣿⣿⣿⣿⣿⣿⣿⣿⣿⣿⣿⣿⣿⣷⣾⣿⣿⣿⣿⣿⣿⣿⣿⣿⡗⣿⣿⣿⣿⣟⡟⢯⣽⣽⠀⠀⠀⠀⠀⠀⠀⠀⠀⠀⠀⠀</a:t>
            </a:r>
            <a:br/>
            <a:r>
              <a:t>⠀⠀⠀⠀⠀⠀⠀⠀⠀⠀⠀⠀⠀⠀⠀⠀⠀⠀⠀⠀⠀⠀⠀⠀⠀⠀⠀⠀⠀⢕⢕⢕⢕⢕⢕⣿⣿⢸⢇⢷⢷⣗⢷⢗⣵⢷⣿⣿⣧⣺⣿⣿⣿⣿⣿⣿⣿⣿⣿⡇⣿⣿⣿⣿⣝⣿⣞⣹⣹⠀⠀⠀⠀⠀⠀⠀⠀⠀⠀⠀⠀</a:t>
            </a:r>
            <a:br/>
            <a:r>
              <a:t>⠀⠀⠀⠀⠀⠀⠀⠀⠀⠀⠀⠀⠀⠀⠀⠀⠀⠀⠀⠀⠀⠀⠀⠀⠀⠀⠀⠀⠀⢕⢕⢕⢕⢕⢕⣿⣿⢱⣿⣷⣷⣿⣷⣾⣿⣷⣿⣿⣿⢿⣿⣿⣿⣿⣿⣿⣿⣿⣿⡏⣿⣿⣿⣿⣿⣿⣿⣿⣿⠀⠀⠀⠀⠀⠀⠀⠀⠀⠀⠀⠀</a:t>
            </a:r>
            <a:br/>
            <a:r>
              <a:t>⠀⠀⠀⠀⠀⠀⠀⠀⠀⠀⠀⠀⠀⠀⠀⠀⠀⠀⠀⠀⠀⠀⠀⠀⠀⠀⠀⢀⢔⢕⢕⢕⢕⢕⢕⣿⣿⢸⣿⡿⢿⣿⡿⣿⣿⡏⣿⣿⡟⢾⣿⣿⡇⣿⣿⣿⣿⣿⣿⢕⢻⣿⣿⡏⣿⣿⣿⢏⣿⠀⠀⠀⠀⠀⠀⠀⠀⠀⠀⠀⠀</a:t>
            </a:r>
            <a:br/>
            <a:r>
              <a:t>⠀⠀⠀⠀⠀⠀⠀⠀⠀⠀⠀⠀⠀⠀⠀⠀⠀⠀⠀⠀⠀⠀⠀⠀⠀⠀⢀⠁⢕⢕⢕⢕⢕⢕⢕⣿⣯⢜⡿⢿⡜⡟⢇⣿⢏⢻⡿⢟⡏⢹⣿⣿⢇⣿⣿⣗⣿⣿⣿⣾⣿⣿⣿⡧⣿⣿⣿⢕⣿⠀⠀⠀⠀⠀⠀⠀⠀⠀⠀⠀⠀</a:t>
            </a:r>
            <a:br/>
            <a:r>
              <a:t>⠀⠀⠀⠀⠀⠀⠀⠀⠀⠀⠀⠄⢄⠀⠀⠀⠀⠀⢔⠀⠀⠀⠀⠀⠑⠑⠔⢕⢻⢕⢕⢕⢕⢕⢕⢿⢇⢕⢕⠕⢳⢇⢕⢽⢕⢕⢕⢕⢕⢸⢿⢿⢇⢿⢿⢏⢿⢻⢟⢟⢟⢟⢿⢇⢟⢾⡿⢕⣿⠀⠀⠀⠀⠀⠀⠀⠀⠀⠀⠀⠀</a:t>
            </a:r>
            <a:br/>
            <a:r>
              <a:t>⠀⠀⠀⠀⠀⠀⠀⠀⠀⠀⠀⣶⣶⣷⣶⢔⢴⣶⣣⣴⣴⣴⣤⣤⣤⣤⣴⣤⣵⣵⣵⣵⣵⣵⣵⣵⣵⣵⢜⢕⣵⣵⣵⣕⣕⠀⢕⢕⣕⣕⣕⣕⣕⣕⣕⣕⣕⣕⣱⢕⢕⢕⣕⣕⣕⣕⣕⣕⣕⠀⠀⠀⠀⠀⠀⠀⠀⠀⠀⠀⠀</a:t>
            </a:r>
            <a:br/>
            <a:r>
              <a:t>⠀⠀⠀⠀⠀⠀⠀⠀⠀⠀⠀⣿⣿⣿⣇⢅⢕⢻⣿⣿⣿⣿⣿⣿⣿⣿⣿⣿⣿⣿⣿⣿⣿⣿⣿⣿⣿⣿⢕⢱⣿⣿⣿⣿⣿⣷⣷⣾⣿⣿⣿⣿⣿⣿⣿⣿⣿⣿⡟⢕⡕⢸⣿⣿⣿⣿⣿⣿⣿⠀⠀⠀⠀⠀⠀⠀⠀⠀⠀⠀⠀</a:t>
            </a:r>
            <a:br/>
            <a:r>
              <a:t>⠀⠀⠀⠀⠀⠀⠀⠀⠀⠀⠀⣿⣿⣿⣞⡕⢵⣽⣿⣷⣿⣿⣿⣿⣿⣿⣿⡿⢿⣿⣿⣿⣿⣿⣿⣿⣿⣿⣧⣵⣿⣿⣿⣿⡿⣿⣿⣿⣿⣿⣿⡟⢿⣿⣿⣿⣿⣿⡇⢸⣇⢜⢸⣿⣿⣿⡏⡟⣾⠀⠀⠀⠀⠀⠀⠀⠀⠀⠀⠀⠀</a:t>
            </a:r>
            <a:br/>
            <a:r>
              <a:t>⠀⠀⠀⠀⠀⠀⠀⠀⠀⠀⠀⢿⣟⣟⡕⣽⢿⢵⢰⢕⣱⣼⣿⣿⡾⣿⣿⣿⣿⣿⣿⣿⣿⣿⣿⣿⣿⣿⣿⣿⣿⣿⣿⣿⣿⡿⣿⣿⣿⣿⣿⣕⣾⣿⣿⣽⣯⣕⡷⣻⣿⡾⣜⣏⡿⢿⢇⣣⣿⠀⠀⠀⠀⠀⠀⠀⠀⠀⠀⠀⠀</a:t>
            </a:r>
            <a:br/>
            <a:r>
              <a:t>⠀⠀⠀⠀⠀⠀⠀⠀⠀⠀⠀⣿⣿⣿⣷⣷⣷⣷⣷⣿⣿⣿⣿⣿⡇⣿⣿⣿⡇⣾⣿⣿⣿⣿⣿⣿⣿⣿⣿⣿⣿⣿⣿⣿⣿⡟⢻⣷⣿⣿⣿⢻⣿⣿⣿⣿⣿⣿⣿⣿⣿⣿⣟⣻⣿⣿⢺⢿⣿⠀⠀⠀⠀⠀⠀⠀⠀⠀⠀⠀⠀</a:t>
            </a:r>
            <a:br/>
            <a:r>
              <a:t>⠀⠀⠀⠀⠀⠀⠀⠀⠀⠀⠀⣿⣿⣿⣿⣿⣿⣿⣿⣿⣿⣿⣿⣿⡕⢿⣿⡿⢕⣟⣻⣿⣿⣿⡿⣿⢿⢿⣿⣿⣿⣿⣿⣿⣿⡇⢸⣯⣽⣿⣿⢸⣿⣿⣿⣿⣿⣿⣿⣿⣿⣿⣿⣿⣿⣿⣿⣾⣿⠀⠀⠀⠀⠀⠀⠀⠀⠀⠀⠀⠀</a:t>
            </a:r>
            <a:br/>
            <a:r>
              <a:t>⠀⠀⠀⠀⠀⠀⠀⠀⠀⠀⠀⣿⣿⣿⣿⣿⣿⣿⣿⣿⣿⣿⣿⣿⡧⣿⣿⣷⣾⣿⣿⣿⣿⣿⣿⣿⣿⣿⣿⣿⣿⣿⣿⣿⣿⢇⢼⣿⣷⣮⡽⢸⣿⣿⣿⣿⣿⣿⣿⣿⣿⣿⣿⣿⣿⣿⣿⣿⣿⠀⠀⠀⠀⠀⠀⠀⠀⠀⠀⠀⠀</a:t>
            </a:r>
            <a:br/>
            <a:r>
              <a:t>⠀⠀⠀⠀⠀⠀⠀⠀⠀⠀⠀⣿⣿⣿⣿⣿⣿⣿⡿⢻⢟⣟⣟⣟⡇⣟⣿⢿⣿⣿⣿⣿⣿⣿⣿⣿⣿⣿⣿⣿⣿⣿⣿⣿⣿⡇⣾⣷⣷⣷⣷⢸⣿⣿⣿⣿⣿⣿⣿⣿⣿⣿⣿⣿⣿⣿⣿⣻⣧⠀⠀⠀⠀⠀⠀⠀⠀⠀⠀⠀⠀</a:t>
            </a:r>
            <a:br/>
            <a:r>
              <a:t>⠀⠀⠀⠀⠀⠀⠀⠀⠀⠀⠀⢟⢟⢟⢟⣏⣹⢝⢟⢱⢾⢿⢟⢟⢗⢻⢯⣼⣿⣿⣿⣿⣿⣿⣿⣿⣿⣿⣿⣿⣿⣿⣿⣿⣿⣹⣿⣿⣿⣿⣿⣼⣿⣿⣿⣿⣿⣿⣿⢸⣿⣿⣿⣿⣿⣿⣿⣿⣿⠀⠀⠀⠀⠀⠀⠀⠀⠀⠀⠀⠀</a:t>
            </a:r>
            <a:br/>
            <a:r>
              <a:t>⠀⠀⠀⠀⠀⠀⠀⠀⠀⠀⠀⢱⣵⣿⣿⣿⢟⢺⢗⢕⡿⢿⣟⣿⣿⢿⢇⣾⣿⣿⣿⣿⣿⣿⣿⣿⣿⣿⣿⣿⣿⣿⣿⣿⣟⣿⣿⣿⣿⣿⣿⣧⣿⣿⣿⣿⣿⣿⣿⣽⣿⣿⢟⣿⣿⣿⣻⣿⣿⠀⠀⠀⠀⠀⠀⠀⠀⠀⠀⠀⠀</a:t>
            </a:r>
            <a:br/>
            <a:r>
              <a:t>⠀⠀⠀⠀⠀⠀⠀⠀⠀⠀⠀⣿⣿⣿⣿⣿⣷⣵⣧⢕⣕⣱⣕⣵⣵⣷⣷⣹⣿⣿⣿⣿⣿⣿⣿⣿⣿⣿⣿⣿⣿⣿⣿⣿⣿⣿⣿⣿⣿⣿⣿⣿⣿⣿⣿⣿⣿⣿⣿⣿⣿⣿⣿⣿⣿⣿⣿⣿⣿⠀⠀⠀⠀⠀⠀⠀⠀⠀⠀⠀⠀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⠀⠀⠀⠀⠀⠀⠀⠀⠀⠀⠀⣿⣿⣿⣿⣿⣿⣿⡟⣼⣿⣿⣿⣿⣿⣿⣿⣿⣿⣿⣿⣿⣿⣿⣿⣿⣿⣿⣿⣿⣿⣿⣿⣿⣿⣿⣟⣟⣟⣝⣟⣵⣿⣿⣿⣿⣿⣿⣿⣿⣿⣿⣿⣿⣿⣿⣿⣿⣿⠀⠀⠀⠀⠀⠀⠀⠀⠀⠀⠀⠀</a:t>
            </a:r>
            <a:br/>
            <a:r>
              <a:t>⠀⠀⠀⠀⠀⠀⠀⠀⠀⠀⠀⣿⣿⣿⣿⣿⣿⣿⣧⣿⣿⣿⣿⣿⣿⣿⣿⣿⣿⣿⣿⣿⣿⣿⣿⣿⣿⣿⣿⣿⣿⣿⣿⣿⣿⣿⣿⣿⣿⣿⣿⣿⣿⣿⣿⣿⣿⣿⣿⣿⣿⣿⣿⣿⣿⣿⣿⣿⣿⠀⠀⠀⠀⠀⠀⠀⠀⠀⠀⠀⠀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⠀⠀⠀⠀⠀⠀⠀⠀⠀⠀⠀⠛⠛⠛⠛⠛⠛⠛⠛⠛⠛⠛⠛⠛⠛⠛⠛⠛⠛⠛⠛⠛⠛⠛⠛⠛⠛⠛⠛⠛⠛⠛⠛⠋⠙⠛⠛⠛⠛⠛⠛⠛⠛⠛⠛⠛⠛⠛⠛⠛⠛⠛⠛⠛⠛⠛⠛⠛⠛⠀⠀⠀⠀⠀⠀⠀⠀⠀⠀⠀⠀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⠀⠀⠀⠀⠀⠀⠀⠀⠀⠀⠀⠀⠀⠀⠀⠀⠀⠀⠀⠀⠀⠀⠀⠀⠀⠀⠀⠀⠀⠀⢕⢕⠀⠅⢕⣵⣮⢹⣿⣯⣽⣿⣟⣿⣿⣷⢿⣿⢟⢜⢿⣿⣿⣿⣿⣿⣽⣿⣿⣕⢸⣿⣿⣿⣿⣿⣿⣿⣿⠀⠀⠀⠀⠀⠀⠀⠀⠀⠀⠀⠀</a:t>
            </a:r>
            <a:br/>
            <a:r>
              <a:t>⠀⠀⠀⠀⠀⠀⠀⠀⠀⠀⠀⠀⠀⠀⠀⠀⠀⠀⠀⠀⠀⠀⠀⠀⠀⠀⠀⠀⠀⠀⢕⢕⠀⠅⢕⣽⣫⣽⣿⣿⣿⣿⣿⣿⣿⣷⣯⣵⡗⢸⡿⢿⣿⣿⣿⣿⣿⣟⣿⡯⢻⣿⣿⣿⣿⣿⣿⣿⣿⠀⠀⠀⠀⠀⠀⠀⠀⠀⠀⠀⠀</a:t>
            </a:r>
            <a:br/>
            <a:r>
              <a:t>⠀⠀⠀⠀⠀⠀⠀⠀⠀⠀⠀⠀⠀⠀⠀⠀⠀⠀⠀⠀⠀⠀⠀⠀⠀⠀⠀⠀⠀⢔⢕⢕⢔⢔⢕⢫⡽⢿⣿⣿⣿⣿⣿⣿⣿⣿⣽⣿⡕⢜⣿⣿⣽⣿⣿⣿⣽⣿⣿⡇⣾⣿⣿⣿⣿⣿⣿⣿⣿⠀⠀⠀⠀⠀⠀⠀⠀⠀⠀⠀⠀</a:t>
            </a:r>
            <a:br/>
            <a:r>
              <a:t>⠀⠀⠀⠀⠀⠀⠀⠀⠀⠀⠀⠀⠀⠀⠀⠀⠀⠀⠀⠀⠀⠀⠀⠀⠀⠀⠀⠀⠀⢕⢕⢕⢕⢕⢕⣿⣿⣿⣿⣿⣿⣿⣿⣿⣿⣿⣿⣿⡇⣾⣿⣿⣿⣿⣿⣿⣿⣿⣿⡏⣿⣿⣿⣿⣟⣟⣟⣿⣯⠀⠀⠀⠀⠀⠀⠀⠀⠀⠀⠀⠀</a:t>
            </a:r>
            <a:br/>
            <a:r>
              <a:t>⠀⠀⠀⠀⠀⠀⠀⠀⠀⠀⠀⠀⠀⠀⠀⠀⠀⠀⠀⠀⠀⠀⠀⠀⠀⠀⠀⠀⠀⢕⢕⢕⢕⢕⢕⣿⣿⡹⣗⢷⢷⣳⢷⢗⡵⢾⣿⣿⡇⣾⣿⣿⣿⣿⣿⣿⣿⣿⣿⡕⣿⣿⣿⣿⣏⣿⣎⣝⣹⠀⠀⠀⠀⠀⠀⠀⠀⠀⠀⠀⠀</a:t>
            </a:r>
            <a:br/>
            <a:r>
              <a:t>⠀⠀⠀⠀⠀⠀⠀⠀⠀⠀⠀⠀⠀⠀⠀⠀⠀⠀⠀⠀⠀⠀⠀⠀⠀⠀⠀⠀⠀⢕⢕⢕⢕⢕⢕⣿⣿⣱⣿⣧⣾⣿⣧⣾⣿⣾⣿⣿⣗⣿⣿⣿⣿⣿⣿⣿⣿⣿⣿⡇⣿⣿⣿⣿⣿⣿⣿⣿⣿⠀⠀⠀⠀⠀⠀⠀⠀⠀⠀⠀⠀</a:t>
            </a:r>
            <a:br/>
            <a:r>
              <a:t>⠀⠀⠀⠀⠀⠀⠀⠀⠀⠀⠀⠀⠀⠀⠀⠀⠀⠀⠀⠀⠀⠀⠀⠀⠀⠀⠀⢔⢕⢕⢕⢕⢕⢕⢸⣿⣿⢼⣿⡿⣿⣿⡿⣿⣿⢟⣻⣿⡇⢿⣿⣿⣿⣿⣿⡟⣿⣿⣿⢇⢻⣿⣿⡏⣿⣿⣿⢟⣿⠀⠀⠀⠀⠀⠀⠀⠀⠀⠀⠀⠀</a:t>
            </a:r>
            <a:br/>
            <a:r>
              <a:t>⠀⠀⠀⠀⠀⠀⠀⠀⠀⠀⠀⠀⠀⠀⠀⠀⠀⠀⠀⠀⠀⠀⠀⠀⠀⠀⢀⠅⢕⢕⢕⢕⢕⢕⢕⣿⣿⢸⢻⣇⢻⡟⢇⣿⢟⢻⡟⢻⢎⣽⣿⣿⢕⣷⣿⡇⣿⣿⣿⣯⣿⣿⣿⡇⣿⣿⣿⢕⣿⠀⠀⠀⠀⠀⠀⠀⠀⠀⠀⠀⠀</a:t>
            </a:r>
            <a:br/>
            <a:r>
              <a:t>⠀⠀⠀⠀⠀⠀⠀⠀⠀⠀⠀⠄⠄⠀⠀⠀⠀⠀⢐⠀⠀⠀⠀⠀⠑⠕⠕⢕⢇⢕⢕⢕⢕⢕⢕⢿⢏⢕⠐⢕⢟⡕⢕⢟⢕⢜⢕⢕⢕⢹⡿⣿⢜⣿⣿⢇⣿⣿⢟⢟⢟⢳⣿⢕⣿⣾⣿⢸⣿⠀⠀⠀⠀⠀⠀⠀⠀⠀⠀⠀⠀</a:t>
            </a:r>
            <a:br/>
            <a:r>
              <a:t>⠀⠀⠀⠀⠀⠀⠀⠀⠀⠀⠀⣷⣷⣶⡖⢔⢶⣶⢴⣴⣤⣤⣤⣤⣤⣤⣤⣥⣵⣵⣵⣵⣵⣵⣵⣵⣵⣕⠌⢕⣕⣕⣕⣕⡕⢕⢌⢕⣕⣕⣕⣕⣕⣕⣕⣕⣕⣕⣱⢕⢕⢱⣕⢕⢕⢕⢕⢕⢕⠀⠀⠀⠀⠀⠀⠀⠀⠀⠀⠀⠀</a:t>
            </a:r>
            <a:br/>
            <a:r>
              <a:t>⠀⠀⠀⠀⠀⠀⠀⠀⠀⠀⠀⣿⣿⣿⡇⢕⢱⢿⣿⣿⣿⣿⣿⣿⣿⣿⣿⣿⣿⣿⣿⣿⣿⣿⣿⣿⣿⣿⢔⢸⣿⣿⣿⣿⣷⣼⣵⣾⣿⣿⣿⣿⣿⣿⣿⣿⣿⣿⡇⢕⢕⢸⣿⣿⣿⣿⣿⣿⣿⠀⠀⠀⠀⠀⠀⠀⠀⠀⠀⠀⠀</a:t>
            </a:r>
            <a:br/>
            <a:r>
              <a:t>⠀⠀⠀⠀⠀⠀⠀⠀⠀⠀⠀⣿⣿⣯⣗⢕⢼⣿⡏⣿⣿⣿⣿⣿⣿⣿⣿⡿⢿⣿⣿⣿⣿⣿⣿⣿⣿⣿⣸⣼⣿⣿⣿⡿⣿⣿⣿⣿⣿⣿⡿⢿⣿⣿⣿⣿⣿⣿⢇⢼⡇⢕⣿⢹⣿⣿⢇⣏⣿⠀⠀⠀⠀⠀⠀⠀⠀⠀⠀⠀⠀</a:t>
            </a:r>
            <a:br/>
            <a:r>
              <a:t>⠀⠀⠀⠀⠀⠀⠀⠀⠀⠀⠀⣿⣟⡟⢻⢿⢕⢕⢕⡱⣸⣽⣿⣿⣿⣿⣿⣷⣿⣿⣿⣿⣿⣿⣿⣿⣿⣿⣽⣿⣿⣿⣿⣿⣽⣽⣿⣿⣿⣿⣇⣼⣿⣿⣟⣿⣟⣟⣱⣿⣗⢧⣻⣸⣿⣿⢸⢹⣿⠀⠀⠀⠀⠀⠀⠀⠀⠀⠀⠀⠀</a:t>
            </a:r>
            <a:br/>
            <a:r>
              <a:t>⠀⠀⠀⠀⠀⠀⠀⠀⠀⠀⠀⣿⣿⣿⣷⣷⣷⣷⣿⣿⣿⣿⡏⢻⣿⣿⡏⣼⣿⣿⣿⣿⣿⣿⣿⣿⣿⣿⣿⣿⣿⣿⣿⣿⡟⢸⣿⣾⣿⣿⡟⣿⣿⣿⣿⣿⣿⣿⣿⣿⣿⣿⡿⢾⢿⠿⢿⣿⣿⠀⠀⠀⠀⠀⠀⠀⠀⠀⠀⠀⠀</a:t>
            </a:r>
            <a:br/>
            <a:r>
              <a:t>⠀⠀⠀⠀⠀⠀⠀⠀⠀⠀⠀⣿⣿⣿⣿⣿⣿⣿⣿⣿⣿⣿⡇⢸⣿⣿⢕⣟⣟⣻⣿⣿⢿⡿⢿⣿⣿⣿⣿⣿⣿⣿⣿⣿⡇⢸⣟⣟⣟⣟⢇⣿⣿⣿⣿⣿⣿⣿⣿⣿⣿⣿⣿⣿⣿⣯⣧⣿⣿⠀⠀⠀⠀⠀⠀⠀⠀⠀⠀⠀⠀</a:t>
            </a:r>
            <a:br/>
            <a:r>
              <a:t>⠀⠀⠀⠀⠀⠀⠀⠀⠀⠀⠀⣿⣿⣿⣿⣿⣿⣿⣿⣿⣿⣿⣿⣽⣿⣿⣾⣿⣿⣿⣿⣿⣿⣿⣿⣿⣿⣿⣷⣿⣿⣿⣿⣿⢷⢱⣾⣿⣿⣟⢸⣿⣿⣿⣿⣿⣿⣿⣿⣿⣿⣿⣿⣿⣿⣿⣿⣾⣿⠀⠀⠀⠀⠀⠀⠀⠀⠀⠀⠀⠀</a:t>
            </a:r>
            <a:br/>
            <a:r>
              <a:t>⠀⠀⠀⠀⠀⠀⠀⠀⠀⠀⠀⣿⣿⣿⣿⣿⣿⢿⡿⢿⢿⢿⢿⢿⢿⢟⣿⣿⣿⣿⣿⣿⣿⣿⣿⣿⣿⣿⣿⣿⣿⣿⣿⣿⡗⣵⣧⣵⣵⣵⢱⣿⣿⣿⣿⣿⣿⣿⣿⣿⣿⣿⣿⣿⣿⣿⣿⣿⡝⠀⠀⠀⠀⠀⠀⠀⠀⠀⠀⠀⠀</a:t>
            </a:r>
            <a:br/>
            <a:r>
              <a:t>⠀⠀⠀⠀⠀⠀⠀⠀⠀⠀⠀⢟⢟⢟⣟⢟⢕⣺⣿⣧⡿⢿⣿⢾⣟⣜⣿⣿⣿⣿⣿⣿⣿⣿⣿⣿⣿⣿⣿⣿⣿⣿⣿⣿⢧⣿⣽⣿⣯⣿⡜⣿⣿⣿⣿⣿⣿⣿⡏⣿⣿⣿⣿⣿⣿⣿⣿⣿⣿⠀⠀⠀⠀⠀⠀⠀⠀⠀⠀⠀⠀</a:t>
            </a:r>
            <a:br/>
            <a:r>
              <a:t>⠀⠀⠀⠀⠀⠀⠀⠀⠀⠀⠀⣵⣾⣿⢻⣕⢕⢱⣷⣷⢷⣷⣷⣧⡕⢸⣿⣿⣿⣿⣿⣿⣿⣿⣿⣿⣿⣿⣿⣿⣿⣿⣿⣿⣾⣿⣿⣿⣿⣿⣧⣿⣿⣿⣿⣿⣿⣿⣯⣿⣿⣿⢻⣿⣿⡿⣿⣿⣿⠀⠀⠀⠀⠀⠀⠀⠀⠀⠀⠀⠀</a:t>
            </a:r>
            <a:br/>
            <a:r>
              <a:t>⠀⠀⠀⠀⠀⠀⠀⠀⠀⠀⠀⣿⣿⣧⣕⣕⢕⢜⢝⢗⢇⢘⣝⣱⣵⢹⣿⣿⣿⣿⣿⣿⣿⣿⣿⣿⣿⣿⣿⣿⣿⣿⣿⣿⣿⣿⣿⣿⣿⣿⣿⢼⣿⣿⣿⣿⣿⣿⣿⣿⣿⣿⣾⣿⣿⣿⣿⣿⣿⠀⠀⠀⠀⠀⠀⠀⠀⠀⠀⠀⠀</a:t>
            </a:r>
            <a:br/>
            <a:r>
              <a:t>⠀⠀⠀⠀⠀⠀⠀⠀⠀⠀⠀⣿⣿⣿⣿⣿⡇⣾⣿⣿⣿⣿⣿⣿⣿⣿⣿⣿⣿⣿⣿⣿⣿⣿⣿⣿⣿⣿⣿⣿⣿⣿⣿⣿⣿⡿⢿⢿⢟⢽⣫⣿⣿⣿⣿⣿⣿⣿⣿⣿⣿⣿⣿⣿⣿⣿⣿⣿⣿⠀⠀⠀⠀⠀⠀⠀⠀⠀⠀⠀⠀</a:t>
            </a:r>
            <a:br/>
            <a:r>
              <a:t>⠀⠀⠀⠀⠀⠀⠀⠀⠀⠀⠀⣿⣿⣿⣿⣿⢳⣿⣿⣿⣿⣿⣿⣿⣿⣿⣿⣿⣿⣿⣿⣿⣿⣿⣿⣿⣿⣿⣿⣿⣿⣿⣿⣿⣿⣿⣿⣷⣷⣿⣿⣿⣿⣿⣿⣿⣿⣿⣿⣿⣿⣿⣿⣿⣿⣿⣿⣿⣿⠀⠀⠀⠀⠀⠀⠀⠀⠀⠀⠀⠀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⠀⠀⠀⠀⠀⠀⠀⠀⠀⠀⠀⠀⠀⠀⠀⠀⠀⠀⠀⠀⠀⠀⠀⠀⠀⠀⠀⠀⠀⠀⢕⢕⠀⢑⢕⣵⣏⣹⣿⡿⣿⣿⣽⣿⣿⣳⣿⣿⢗⢸⣿⣿⣿⣿⣿⣿⣿⣿⣿⡕⣸⣿⣿⣯⣿⣿⣿⣿⣿⠀⠀⠀⠀⠀⠀⠀⠀⠀⠀⠀⠀</a:t>
            </a:r>
            <a:br/>
            <a:r>
              <a:t>⠀⠀⠀⠀⠀⠀⠀⠀⠀⠀⠀⠀⠀⠀⠀⠀⠀⠀⠀⠀⠀⠀⠀⠀⠀⠀⠀⠀⠀⢀⢕⢕⠀⠀⢸⡿⣫⣿⣿⣿⣿⣿⣿⣿⣿⣷⣿⣽⡇⣸⣮⣿⣿⣿⢿⣿⣿⣿⣿⡇⣿⣿⣻⣿⣿⣿⣿⣿⣿⠀⠀⠀⠀⠀⠀⠀⠀⠀⠀⠀⠀</a:t>
            </a:r>
            <a:br/>
            <a:r>
              <a:t>⠀⠀⠀⠀⠀⠀⠀⠀⠀⠀⠀⠀⠀⠀⠀⠀⠀⠀⠀⠀⠀⠀⠀⠀⠀⠀⠀⠀⠀⢕⢕⢕⢀⢕⢸⣻⡿⣿⣿⣯⣿⣿⣿⣿⣿⣟⣷⣞⡇⢝⣿⣿⣟⣿⣿⣿⣽⣿⣧⡕⣼⣿⣿⣿⣿⣿⣿⣿⣿⠀⠀⠀⠀⠀⠀⠀⠀⠀⠀⠀⠀</a:t>
            </a:r>
            <a:br/>
            <a:r>
              <a:t>⠀⠀⠀⠀⠀⠀⠀⠀⠀⠀⠀⠀⠀⠀⠀⠀⠀⠀⠀⠀⠀⠀⠀⠀⠀⠀⠀⠀⢀⢕⢕⢕⢕⢔⢱⣿⣿⣿⣿⣿⣿⣿⣿⣿⣿⣿⣿⣿⡇⣿⣿⣿⣿⣿⣿⣿⣿⣿⣿⣏⣿⣿⣿⣿⣿⡟⣟⣻⣟⠀⠀⠀⠀⠀⠀⠀⠀⠀⠀⠀⠀</a:t>
            </a:r>
            <a:br/>
            <a:r>
              <a:t>⠀⠀⠀⠀⠀⠀⠀⠀⠀⠀⠀⠀⠀⠀⠀⠀⠀⠀⠀⠀⠀⠀⠀⠀⠀⠀⠀⠀⢕⢕⢕⢕⢕⢕⢸⣿⣿⡽⣹⣽⣝⣹⣾⢇⣳⢺⣿⣿⢧⣿⣿⣿⣿⣿⣿⣿⣿⣿⣿⣧⣿⣿⣿⣿⢟⣷⡟⢟⢻⠀⠀⠀⠀⠀⠀⠀⠀⠀⠀⠀⠀</a:t>
            </a:r>
            <a:br/>
            <a:r>
              <a:t>⠀⠀⠀⠀⠀⠀⠀⠀⠀⠀⠀⠀⠀⠀⠀⠀⠀⠀⠀⠀⠀⠀⠀⠀⠀⠀⠀⠀⢕⢕⢕⢕⢕⢕⢸⣿⡇⣼⣿⣕⣾⣷⣵⣿⣷⣼⣿⣿⡵⣿⣿⣿⣿⣿⣿⣿⣿⣿⣿⢧⣿⣿⣿⣿⣿⣿⣿⣿⣿⠀⠀⠀⠀⠀⠀⠀⠀⠀⠀⠀⠀</a:t>
            </a:r>
            <a:br/>
            <a:r>
              <a:t>⠀⠀⠀⠀⠀⠀⠀⠀⠀⠀⠀⠀⠀⠀⠀⠀⠀⠀⠀⠀⠀⠀⠀⠀⠀⠀⠀⢔⢕⢕⢕⢕⢕⢕⢸⣿⡧⣿⣿⡿⣿⣿⣿⣿⡿⣿⣿⣿⢕⣿⣿⣿⣿⣿⣿⡿⣿⣿⡿⢜⢿⣿⣿⢟⣿⣿⣿⢹⣿⠀⠀⠀⠀⠀⠀⠀⠀⠀⠀⠀⠀</a:t>
            </a:r>
            <a:br/>
            <a:r>
              <a:t>⠀⠀⠀⠀⠀⠀⠀⠀⠀⠀⠀⠀⠀⠀⠀⠀⠀⠀⠀⠀⠀⠀⠀⠀⠀⢀⢀⢕⢕⢕⢕⢕⢕⢕⢸⣿⡇⢝⣿⢕⢻⢝⢸⡿⢿⣿⢿⢿⢇⢸⣿⣿⢸⣿⣿⢕⣿⣿⣿⣿⣿⣿⣿⢕⣿⣿⣿⣾⣿⠀⠀⠀⠀⠀⠀⠀⠀⠀⠀⠀⠀</a:t>
            </a:r>
            <a:br/>
            <a:r>
              <a:t>⠀⠀⠀⠀⠀⠀⠀⠀⠀⠀⠀⠄⠀⠀⠀⠀⠀⢔⠀⠀⠀⠀⠀⠀⠑⠕⢕⢺⢕⢕⢕⢕⢕⢕⢸⢿⢕⢕⠕⢱⢸⢕⢕⡇⢜⢇⢕⢜⢕⢸⣿⣿⢸⣿⣿⢕⣿⣿⢗⢟⢝⢯⣿⢕⢿⣽⣿⢽⣿⠀⠀⠀⠀⠀⠀⠀⠀⠀⠀⠀⠀</a:t>
            </a:r>
            <a:br/>
            <a:r>
              <a:t>⠀⠀⠀⠀⠀⠀⠀⠀⠀⠀⠀⣶⣶⣶⢔⢰⣴⡵⣤⣤⣤⣤⣤⣄⣤⣤⣄⣕⣕⣕⣕⣕⣕⣕⣕⣕⣕⡕⠑⢕⣕⣕⣕⣕⠑⢑⢗⢕⢕⢕⢕⢕⢕⢕⢕⢕⢕⢜⢕⢅⢕⢏⢕⢕⢝⢝⢝⢜⢝⠀⠀⠀⠀⠀⠀⠀⠀⠀⠀⠀⠀</a:t>
            </a:r>
            <a:br/>
            <a:r>
              <a:t>⠀⠀⠀⠀⠀⠀⠀⠀⠀⠀⠀⣿⣿⣿⢕⢕⢾⣿⣿⣿⣿⣿⣿⣿⣿⣿⣿⣿⣿⣿⣿⣿⣿⣿⣿⣿⣿⡇⡔⣾⣿⣿⣿⣧⣴⣧⣵⣿⣿⣿⣿⣿⣿⣿⣿⣿⣿⣿⢕⢕⢕⣿⣷⣷⣷⣷⣷⣷⣷⠀⠀⠀⠀⠀⠀⠀⠀⠀⠀⠀⠀</a:t>
            </a:r>
            <a:br/>
            <a:r>
              <a:t>⠀⠀⠀⠀⠀⠀⠀⠀⠀⠀⠀⣿⣿⣿⡕⣵⣽⢽⣿⣿⣿⣿⣿⣿⣿⣿⣿⢿⣿⣿⣿⣿⣿⣿⣿⣿⣿⡇⣧⣹⣿⣿⣿⢿⣿⣿⣿⣿⣿⢿⣿⣿⣿⣿⣿⣿⣿⣿⢕⣿⢕⢻⢿⣿⣿⡿⣿⢻⣿⠀⠀⠀⠀⠀⠀⠀⠀⠀⠀⠀⠀</a:t>
            </a:r>
            <a:br/>
            <a:r>
              <a:t>⠀⠀⠀⠀⠀⠀⠀⠀⠀⠀⠀⢿⢟⢝⢝⡟⢥⢜⢝⣹⣝⣿⣿⣿⣿⣿⣿⣷⣿⣿⣿⣿⣿⣿⣿⣿⣿⣿⣿⣿⣿⣧⣿⣼⣿⣿⣿⣿⣿⢹⣿⣿⣿⣿⣿⣿⡿⢝⣵⢿⣱⢸⡟⣿⣿⡇⡏⣿⣿⠀⠀⠀⠀⠀⠀⠀⠀⠀⠀⠀⠀</a:t>
            </a:r>
            <a:br/>
            <a:r>
              <a:t>⠀⠀⠀⠀⠀⠀⠀⠀⠀⠀⠀⢼⣷⣿⣷⣷⣷⣿⣿⣿⣿⣿⡏⣸⣿⣿⣿⣿⣿⣿⣿⣿⣿⣿⣿⣿⣿⣿⣿⣿⣿⣿⣿⣿⣿⣿⣿⣿⣿⢿⣿⣿⣿⣿⣿⣿⣿⣿⣿⣿⣿⣼⣧⣿⣿⣱⣷⣿⣿⠀⠀⠀⠀⠀⠀⠀⠀⠀⠀⠀⠀</a:t>
            </a:r>
            <a:br/>
            <a:r>
              <a:t>⠀⠀⠀⠀⠀⠀⠀⠀⠀⠀⠀⣿⣿⣿⣿⣿⣿⣿⣿⣿⣿⡿⢇⣿⣿⣿⣿⢿⢿⢿⣿⣿⣿⣿⣿⣿⣿⣿⣿⣿⣿⣿⡇⡇⣿⢿⣿⣿⡇⢸⣿⣿⣿⣿⣿⣿⣿⣿⣿⣿⣿⣷⣾⣿⣿⣼⣹⣿⣿⠀⠀⠀⠀⠀⠀⠀⠀⠀⠀⠀⠀</a:t>
            </a:r>
            <a:br/>
            <a:r>
              <a:t>⠀⠀⠀⠀⠀⠀⠀⠀⠀⠀⠀⣿⣿⣿⣿⣿⣿⣿⣿⣿⣿⣗⣸⣿⣿⣿⣿⣿⣿⣿⣿⣿⣷⣷⣿⣿⣿⣿⣿⣿⣿⣿⣇⢕⣟⣟⣟⣟⢇⢿⣿⣿⣿⣿⣿⣿⣿⣿⣿⣿⣿⣿⣿⣿⣿⣟⣿⣿⣿⠀⠀⠀⠀⠀⠀⠀⠀⠀⠀⠀⠀</a:t>
            </a:r>
            <a:br/>
            <a:r>
              <a:t>⠀⠀⠀⠀⠀⠀⠀⠀⠀⠀⠀⣹⣿⣿⣿⣿⣿⣿⣿⣿⣿⣿⣿⣿⣿⣿⣿⣿⣿⣿⣿⣿⣿⣿⣿⣿⣿⣿⣿⣿⣿⣿⡝⢜⡟⣟⢟⢟⢗⣻⣿⣿⣿⣿⣿⣿⣿⣿⣿⣿⣿⣿⣿⣿⣿⣿⣧⡟⢿⠀⠀⠀⠀⠀⠀⠀⠀⠀⠀⠀⠀</a:t>
            </a:r>
            <a:br/>
            <a:r>
              <a:t>⠀⠀⠀⠀⠀⠀⠀⠀⠀⠀⠀⢜⢟⢿⣫⣽⣽⡕⢵⣸⣟⢸⣿⣿⣿⣿⣿⣿⣿⣿⣿⣿⣿⣿⣿⣿⣿⣿⣿⣿⣿⣿⣇⣿⣷⣿⡇⣿⡿⣿⣿⣿⣿⣿⣿⣿⣿⣿⣻⣿⣿⣿⣿⣿⣿⣿⣿⣷⣵⠀⠀⠀⠀⠀⠀⠀⠀⠀⠀⠀⠀</a:t>
            </a:r>
            <a:br/>
            <a:r>
              <a:t>⠀⠀⠀⠀⠀⠀⠀⠀⠀⠀⠀⢕⢗⢞⢟⢟⣟⢟⢟⢏⢕⢾⣿⣿⣿⣿⣿⣿⣿⣿⣿⣿⣿⣿⣿⣿⣿⣿⣿⣿⣿⣿⣼⣿⣿⣿⣿⣿⣇⣿⣿⣿⣿⣿⣿⣿⣿⡿⣿⣿⣿⣿⣿⣿⣿⣿⣿⣿⣿⠀⠀⠀⠀⠀⠀⠀⠀⠀⠀⠀⠀</a:t>
            </a:r>
            <a:br/>
            <a:r>
              <a:t>⠀⠀⠀⠀⠀⠀⠀⠀⠀⠀⠀⢕⢜⣯⢟⢟⢟⣿⣿⢿⢇⣿⣿⣿⣿⣿⣿⣿⣿⣿⣿⣿⣿⣿⣿⣿⣿⣿⣿⣿⣿⣧⣿⣿⣿⣿⣿⣿⣿⢸⣿⣿⣿⣿⣿⣿⣿⣿⣿⣿⣿⣜⣿⣿⣿⣽⣿⣿⣿⠀⠀⠀⠀⠀⠀⠀⠀⠀⠀⠀⠀</a:t>
            </a:r>
            <a:br/>
            <a:r>
              <a:t>⠀⠀⠀⠀⠀⠀⠀⠀⠀⠀⠀⢕⢕⣕⣝⢕⣅⣅⣵⣵⣇⣿⣿⣿⣿⣿⣿⣿⣿⣿⣿⣿⣿⣿⣿⣿⣿⣿⣿⣿⣿⣿⣿⣿⣿⣿⣿⣿⣿⢻⣿⣿⣿⣿⣿⣿⣿⣿⣿⣿⣿⣿⣿⣿⣿⣿⣿⣿⣿⠀⠀⠀⠀⠀⠀⠀⠀⠀⠀⠀⠀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⠀⠀⠀⠀⠀⠀⠀⠀⠀⠀⠀⢕⣿⣿⣿⣿⣿⣿⣿⣿⣿⣿⣿⣿⣿⣿⣿⣿⣿⣿⣿⣿⣿⣿⣿⣿⣿⣿⣿⣿⣿⣿⣿⣟⣟⣟⣝⣞⣵⣿⣿⣿⣿⣿⣿⣿⣿⣿⣿⣿⣿⣿⣿⣿⣿⣿⣿⣿⣿⠀⠀⠀⠀⠀⠀⠀⠀⠀⠀⠀⠀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⠀⠀⠀⠀⠀⠀⠀⠀⠀⠀⠀⠀⠀⠀⠀⠀⠀⠀⠀⠀⠀⠀⠀⠀⠀⠀⠀⠀⠀⠀⢕⢕⠀⢕⢕⣵⣟⣹⣷⣟⣷⣿⣯⣿⣿⣷⣿⣿⢇⢸⣿⣿⣿⣿⣿⣟⣿⣿⣿⡕⣹⣿⣿⣿⣿⣿⣿⣿⣿⠀⠀⠀⠀⠀⠀⠀⠀⠀⠀⠀⠀</a:t>
            </a:r>
            <a:br/>
            <a:r>
              <a:t>⠀⠀⠀⠀⠀⠀⠀⠀⠀⠀⠀⠀⠀⠀⠀⠀⠀⠀⠀⠀⠀⠀⠀⠀⠀⠀⠀⠀⠀⢄⢕⢕⠀⢑⢜⢿⣏⣿⣿⣿⣿⣿⣿⣿⣿⣷⣝⣽⡇⣼⣯⣿⣿⣿⣿⣿⣿⡿⣿⡕⣿⣿⣿⣿⣿⣿⣿⣿⣿⠀⠀⠀⠀⠀⠀⠀⠀⠀⠀⠀⠀</a:t>
            </a:r>
            <a:br/>
            <a:r>
              <a:t>⠀⠀⠀⠀⠀⠀⠀⠀⠀⠀⠀⠀⠀⠀⠀⠀⠀⠀⠀⠀⠀⠀⠀⠀⠀⠀⠀⠀⠀⢕⢕⢕⠀⢕⢸⣟⢿⣿⣿⣯⣿⣿⣿⣿⣿⣟⣷⣟⡇⢟⣿⣾⣟⣿⣿⣟⣽⣿⣯⡕⣼⣿⣿⣿⣿⣿⣿⣿⣿⠀⠀⠀⠀⠀⠀⠀⠀⠀⠀⠀⠀</a:t>
            </a:r>
            <a:br/>
            <a:r>
              <a:t>⠀⠀⠀⠀⠀⠀⠀⠀⠀⠀⠀⠀⠀⠀⠀⠀⠀⠀⠀⠀⠀⠀⠀⠀⠀⠀⠀⠀⢄⢕⢕⢕⢔⢕⢱⣿⣷⣿⣿⣿⣿⣿⣿⣿⣿⣿⣿⣿⣧⣿⣿⣿⣿⣿⣿⣿⣿⣿⣿⡏⣿⣿⣿⣿⢿⢿⢿⢿⡿⠀⠀⠀⠀⠀⠀⠀⠀⠀⠀⠀⠀</a:t>
            </a:r>
            <a:br/>
            <a:r>
              <a:t>⠀⠀⠀⠀⠀⠀⠀⠀⠀⠀⠀⠀⠀⠀⠀⠀⠀⠀⠀⠀⠀⠀⠀⠀⠀⠀⠀⠀⢕⢕⢕⢕⢕⢕⢸⣿⡏⡽⢹⣽⣝⢽⣽⢝⣽⣹⣿⣿⣕⣿⣿⣿⣿⣿⣿⣿⣿⣿⣿⣷⣿⣿⣿⣿⢿⣯⣽⢻⢟⠀⠀⠀⠀⠀⠀⠀⠀⠀⠀⠀⠀</a:t>
            </a:r>
            <a:br/>
            <a:r>
              <a:t>⠀⠀⠀⠀⠀⠀⠀⠀⠀⠀⠀⠀⠀⠀⠀⠀⠀⠀⠀⠀⠀⠀⠀⠀⠀⠀⠀⠀⢕⢕⢕⢕⢕⢕⢸⣿⡇⣼⣧⣵⣼⣧⣵⣿⣧⣽⣿⣿⢽⣿⣿⣿⣿⣿⣿⣿⣿⣿⣿⢸⣿⣿⣿⣿⣿⣿⣿⣷⣿⠀⠀⠀⠀⠀⠀⠀⠀⠀⠀⠀⠀</a:t>
            </a:r>
            <a:br/>
            <a:r>
              <a:t>⠀⠀⠀⠀⠀⠀⠀⠀⠀⠀⠀⠀⠀⠀⠀⠀⠀⠀⠀⠀⠀⠀⠀⠀⠀⠀⠀⢔⢕⢕⢕⢕⢕⢕⢸⣿⣇⣿⣿⣿⣿⣿⣿⣿⡿⢿⣿⣿⢏⣿⣿⣿⢿⣿⣿⣿⣿⣿⡿⢜⣿⣿⣿⢿⣿⣿⣿⢹⣿⠀⠀⠀⠀⠀⠀⠀⠀⠀⠀⠀⠀</a:t>
            </a:r>
            <a:br/>
            <a:r>
              <a:t>⠀⠀⠀⠀⠀⠀⠀⠀⠀⠀⠀⠀⠀⠀⠀⠀⠀⠀⠀⠀⠀⠀⠀⠀⠀⢀⠀⢕⢕⢕⢕⢕⢕⢕⢸⣿⡇⡝⣿⢕⢿⢿⢸⣿⢿⣿⢿⣿⢗⣿⣿⣿⢸⣿⣿⣱⣿⣿⣿⣿⣿⣿⣿⢕⣿⣿⣿⣽⣿⠀⠀⠀⠀⠀⠀⠀⠀⠀⠀⠀⠀</a:t>
            </a:r>
            <a:br/>
            <a:r>
              <a:t>⠀⠀⠀⠀⠀⠀⠀⠀⠀⠀⠀⠀⠀⠀⠀⠀⠀⢄⠀⠀⠀⠀⠀⠀⠔⢕⢕⢾⢕⢕⢕⢕⢕⢕⢸⣿⢕⢇⠜⢣⢸⢕⢜⢇⢸⢇⢕⢹⢕⣿⣿⡿⢸⣿⣿⢹⣿⣿⢟⢏⢹⣏⣿⢕⣿⣹⣿⢽⣿⠀⠀⠀⠀⠀⠀⠀⠀⠀⠀⠀⠀</a:t>
            </a:r>
            <a:br/>
            <a:r>
              <a:t>⠀⠀⠀⠀⠀⠀⠀⠀⠀⠀⠀⣶⣶⣴⡄⣴⣤⢥⣤⣤⣄⣄⣄⣄⣄⣄⣅⣕⣕⣕⣕⣕⣕⣕⣕⣕⣕⢕⠇⢸⢕⢕⢕⢕⢸⢕⢇⢕⢕⢝⢝⢕⢕⢝⢝⢕⢝⢱⢕⢕⢕⢝⢕⢕⢜⢝⢝⢜⢟⠀⠀⠀⠀⠀⠀⠀⠀⠀⠀⠀⠀</a:t>
            </a:r>
            <a:br/>
            <a:r>
              <a:t>⠀⠀⠀⠀⠀⠀⠀⠀⠀⠀⠀⣿⣿⡏⢕⢜⣿⣿⣿⣿⣿⣿⣿⣿⣿⣿⣿⣿⣿⣿⣿⣿⣿⣿⣿⣿⣿⢕⢔⣿⣿⣿⣿⣧⣸⣕⣵⣿⣿⣿⣿⣿⣿⣿⣿⣷⣷⣷⢕⢕⢱⣷⣷⣷⣷⣷⣷⣷⣷⠀⠀⠀⠀⠀⠀⠀⠀⠀⠀⠀⠀</a:t>
            </a:r>
            <a:br/>
            <a:r>
              <a:t>⠀⠀⠀⠀⠀⠀⠀⠀⠀⠀⠀⣿⣿⡇⢕⣵⣽⣿⣿⣿⣿⣿⣿⣿⣿⣿⣿⣿⣿⣿⣿⣿⣿⣿⣿⣿⣿⢕⣇⣿⣿⣿⣿⣿⣿⣿⣿⣿⣿⣿⣿⣿⣿⣿⣿⣿⣿⣿⢕⣷⢕⣿⢿⣿⣿⡟⣿⢻⣿⠀⠀⠀⠀⠀⠀⠀⠀⠀⠀⠀⠀</a:t>
            </a:r>
            <a:br/>
            <a:r>
              <a:t>⠀⠀⠀⠀⠀⠀⠀⠀⠀⠀⠀⢟⣿⢕⣾⣯⢝⢺⢝⣝⣝⣻⣿⣿⣿⣿⣷⣷⣿⣿⣿⣿⣿⣿⣿⣿⣿⣿⣿⣻⣏⣿⣿⣿⣿⣿⣿⣿⢝⣿⣿⣿⣿⣿⣿⣿⣿⡻⡵⣷⡕⣿⢸⣿⣿⢳⢧⣿⣿⠀⠀⠀⠀⠀⠀⠀⠀⠀⠀⠀⠀</a:t>
            </a:r>
            <a:br/>
            <a:r>
              <a:t>⠀⠀⠀⠀⠀⠀⠀⠀⠀⠀⠀⣼⣽⣵⣵⣵⣾⣷⣷⣿⡏⣾⣿⣿⣿⣿⣿⣿⣿⣿⣿⣿⣿⣿⣿⣿⣿⣿⣿⣿⣿⣿⡿⣿⣿⣽⣿⣿⢹⣿⣿⣿⣿⣿⣿⣿⣷⣧⣷⣷⣧⣿⣺⣿⣿⣸⣼⣿⣿⠀⠀⠀⠀⠀⠀⠀⠀⠀⠀⠀⠀</a:t>
            </a:r>
            <a:br/>
            <a:r>
              <a:t>⠀⠀⠀⠀⠀⠀⠀⠀⠀⠀⠀⣿⣿⣿⣿⣿⣿⣿⣿⣿⢕⣿⣿⣿⣿⢿⢿⣿⣿⣿⣿⣿⣿⣿⣿⣿⣿⣿⣿⣿⣿⡇⡇⣿⣿⣿⣿⡏⢸⣿⣿⣿⣿⣿⣿⣿⣿⣿⣿⣿⣿⣽⣽⣼⡯⡽⢿⣿⣿⠀⠀⠀⠀⠀⠀⠀⠀⠀⠀⠀⠀</a:t>
            </a:r>
            <a:br/>
            <a:r>
              <a:t>⠀⠀⠀⠀⠀⠀⠀⠀⠀⠀⠀⣿⣿⣿⣿⣿⣿⣿⣿⣿⣾⣿⣿⣿⣿⣿⣿⣿⣿⣿⣷⣾⣿⣾⣯⣽⣿⣿⣿⣿⣿⡇⢝⢷⢷⢷⢿⢇⢾⣿⣿⣿⣿⣿⣿⣿⣿⣿⣿⣿⣿⣿⣿⣿⣿⣿⢸⣿⣿⠀⠀⠀⠀⠀⠀⠀⠀⠀⠀⠀⠀</a:t>
            </a:r>
            <a:br/>
            <a:r>
              <a:t>⠀⠀⠀⠀⠀⠀⠀⠀⠀⠀⠀⣿⣿⣿⣿⣿⣿⣿⣿⣿⣿⣿⣿⣿⣿⣿⣿⣿⣿⣿⣿⣿⣿⣿⣿⣿⣿⣿⣿⣿⣿⡟⢱⡿⢿⢿⢿⢮⢾⣿⣿⣿⣿⣿⣿⣿⣿⣿⣿⣿⣿⣿⣿⣿⣿⣿⣾⢿⡿⠀⠀⠀⠀⠀⠀⠀⠀⠀⠀⠀⠀</a:t>
            </a:r>
            <a:br/>
            <a:r>
              <a:t>⠀⠀⠀⠀⠀⠀⠀⠀⠀⠀⠀⢿⢟⣟⣟⣟⣏⢹⡟⣽⣿⣿⣿⣿⣿⣿⣿⣿⣿⣿⣿⣿⣿⣿⣿⣿⣿⣿⣿⣿⣿⡇⣿⣷⣷⡇⣷⡗⣿⣿⣿⣿⣿⣿⣿⣿⣿⡿⣿⣿⣿⣿⣿⣿⣿⣿⣿⣵⣕⠀⠀⠀⠀⠀⠀⠀⠀⠀⠀⠀⠀</a:t>
            </a:r>
            <a:br/>
            <a:r>
              <a:t>⠀⠀⠀⠀⠀⠀⠀⠀⠀⠀⠀⢵⢷⢿⢿⢿⡷⢞⢫⣿⣿⣿⣿⣿⣿⣿⣿⣿⣿⣿⣿⣿⣿⣿⣿⣿⣿⣿⣿⣿⣿⣹⣿⣿⣿⣿⣿⡇⣿⣿⣿⣿⣿⣿⣿⣿⣿⣯⣿⣿⣿⣿⣿⣿⣿⣿⣿⣿⣿⠀⠀⠀⠀⠀⠀⠀⠀⠀⠀⠀⠀</a:t>
            </a:r>
            <a:br/>
            <a:r>
              <a:t>⠀⠀⠀⠀⠀⠀⠀⠀⠀⠀⠀⢷⣷⢷⢷⣷⣷⣷⢕⣿⣿⣿⣿⣿⣿⣿⣿⣿⣿⣿⣿⣿⣿⣿⣿⣿⣿⣿⣿⣿⣏⣿⣿⣿⣿⣿⣿⣿⢹⣿⣿⣿⣿⣿⣿⣿⣿⣿⣿⣿⡏⢿⣿⣿⣟⣿⣿⣿⣿⠀⠀⠀⠀⠀⠀⠀⠀⠀⠀⠀⠀</a:t>
            </a:r>
            <a:br/>
            <a:r>
              <a:t>⠀⠀⠀⠀⠀⠀⠀⠀⠀⠀⠀⢜⢕⠕⠞⢝⢝⣕⢱⣿⣿⣿⣿⣿⣿⣿⣿⣿⣿⣿⣿⣿⣿⣿⣿⣿⣿⣿⣿⣿⣿⣿⣿⣿⣿⣿⣿⣿⣿⣿⣿⣿⣿⣿⣿⣿⣿⣿⣿⣿⣿⣿⣿⣿⣿⣿⣿⣿⣿⠀⠀⠀⠀⠀⠀⠀⠀⠀⠀⠀⠀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⠀⠀⠀⠀⠀⠀⠀⠀⠀⠀⠀⣷⣧⣷⣷⣿⣿⣿⣿⣿⣿⣿⣿⣿⣿⣿⣿⣿⣿⣿⣿⣿⣿⣿⣿⣿⣿⣿⣿⣿⣿⣿⢿⢿⢿⢟⡿⢟⣿⣿⣿⣿⣿⣿⣿⣿⣿⣿⣿⣿⣿⣿⣿⣿⣿⣿⣿⣿⣿⠀⠀⠀⠀⠀⠀⠀⠀⠀⠀⠀⠀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⠀⠀⠀⠀⠀⠀⠀⠀⠀⠀⠀⠛⠛⠛⠛⠛⠛⠛⠛⠛⠛⠛⠛⠛⠛⠛⠛⠛⠛⠛⠛⠛⠛⠛⠛⠛⠛⠛⠛⠛⠛⠛⠛⠓⠓⠓⠓⠛⠛⠛⠛⠛⠛⠛⠛⠛⠛⠛⠛⠛⠛⠛⠛⠛⠛⠛⠛⠛⠛⠀⠀⠀⠀⠀⠀⠀⠀⠀⠀⠀⠀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⠀⠀⠀⠀⠀⠀⠀⠀⠀⠀⠀⠀⠀⠀⠀⠀⠀⠀⠀⠀⠀⠀⠀⠀⠀⠀⠀⠀⠀⠀⢕⢄⠀⢕⢕⣵⣟⣹⣿⣟⣵⣾⢯⣿⣿⣵⣿⣿⢇⢸⣿⣿⣿⣿⣿⣿⣿⣿⣿⡇⢹⣿⣿⣿⣿⣿⣿⣿⣿⠀⠀⠀⠀⠀⠀⠀⠀⠀⠀⠀⠀</a:t>
            </a:r>
            <a:br/>
            <a:r>
              <a:t>⠀⠀⠀⠀⠀⠀⠀⠀⠀⠀⠀⠀⠀⠀⠀⠀⠀⠀⠀⠀⠀⠀⠀⠀⠀⠀⠀⠀⠀⢄⢕⢕⠁⠔⢜⢿⣏⣿⣿⣿⣿⣿⣿⣿⣿⣷⣟⣿⡇⣵⣿⣿⣿⣿⣽⣿⣿⣿⣿⡇⣿⣿⣿⣿⣿⣿⣿⣿⣿⠀⠀⠀⠀⠀⠀⠀⠀⠀⠀⠀⠀</a:t>
            </a:r>
            <a:br/>
            <a:r>
              <a:t>⠀⠀⠀⠀⠀⠀⠀⠀⠀⠀⠀⠀⠀⠀⠀⠀⠀⠀⠀⠀⠀⠀⠀⠀⠀⠀⠀⠀⢄⢕⢕⢕⢀⢕⢸⣟⢿⣿⣿⣿⣿⣿⣿⣿⣿⡟⣷⣽⢇⢟⣷⣿⣟⣷⣿⣟⣿⣿⣯⡕⣽⣿⣿⣷⣿⣿⣿⣿⣿⠀⠀⠀⠀⠀⠀⠀⠀⠀⠀⠀⠀</a:t>
            </a:r>
            <a:br/>
            <a:r>
              <a:t>⠀⠀⠀⠀⠀⠀⠀⠀⠀⠀⠀⠀⠀⠀⠀⠀⠀⠀⠀⠀⠀⠀⠀⠀⠀⠀⠀⠀⢄⢕⢕⢕⢅⢕⢱⣿⡯⣿⣿⣿⣿⣿⣿⣿⣿⣿⣿⣿⣕⣿⣿⣿⣿⣿⣿⣿⣿⣿⣿⡯⣿⣿⣿⣿⢿⢿⢿⢿⢿⠀⠀⠀⠀⠀⠀⠀⠀⠀⠀⠀⠀</a:t>
            </a:r>
            <a:br/>
            <a:r>
              <a:t>⠀⠀⠀⠀⠀⠀⠀⠀⠀⠀⠀⠀⠀⠀⠀⠀⠀⠀⠀⠀⠀⠀⠀⠀⠀⠀⠀⠀⢕⢕⢕⢕⢕⢕⢸⣿⡏⡽⢽⣽⡽⣽⣽⢝⣽⣽⣿⣿⡱⣿⣿⣿⣿⣿⣿⣿⣿⣿⣿⢻⣿⣿⣿⣿⢿⣽⡹⢿⢿⠀⠀⠀⠀⠀⠀⠀⠀⠀⠀⠀⠀</a:t>
            </a:r>
            <a:br/>
            <a:r>
              <a:t>⠀⠀⠀⠀⠀⠀⠀⠀⠀⠀⠀⠀⠀⠀⠀⠀⠀⠀⠀⠀⠀⠀⠀⠀⠀⠀⠀⠀⢕⢕⢕⢕⢕⢕⣾⣿⡏⣼⣧⢱⣾⣧⣱⣿⣧⣾⣿⣿⢸⣿⣿⣿⣿⣿⣿⣿⣿⣿⣿⢽⣿⣿⣿⣿⣾⣿⣿⣷⣿⠀⠀⠀⠀⠀⠀⠀⠀⠀⠀⠀⠀</a:t>
            </a:r>
            <a:br/>
            <a:r>
              <a:t>⠀⠀⠀⠀⠀⠀⠀⠀⠀⠀⠀⠀⠀⠀⠀⠀⠀⠀⠀⠀⠀⠀⠀⠀⠀⠀⠄⢔⢕⢕⢕⢕⢕⢕⣿⣿⣟⣿⣿⣿⣿⣿⣿⣿⡿⢿⣿⣿⢽⣿⣿⣿⢿⣿⣿⣿⣿⣿⡿⢸⣿⣿⣿⢿⣿⣿⣿⣿⣿⠀⠀⠀⠀⠀⠀⠀⠀⠀⠀⠀⠀</a:t>
            </a:r>
            <a:br/>
            <a:r>
              <a:t>⠀⠀⠀⠀⠀⠀⠀⠀⠀⠀⠀⠀⠀⠀⠀⠀⠀⠀⠀⠀⠀⠀⠀⠀⠀⠀⠀⢕⢕⢕⢕⢕⢕⢕⢹⣿⢕⢻⣿⢸⣿⢿⢸⣿⣿⣿⣿⣿⢷⣿⣿⣿⢸⣿⣿⣹⣿⣿⢹⣿⣿⣿⣿⢕⣿⣿⣿⣼⣿⠀⠀⠀⠀⠀⠀⠀⠀⠀⠀⠀⠀</a:t>
            </a:r>
            <a:br/>
            <a:r>
              <a:t>⠀⠀⠀⠀⠀⠀⠀⠀⠀⠀⠀⠀⠀⠐⠀⠀⠀⠀⠀⠀⠀⠀⠀⠐⠔⢅⢔⢷⢕⢕⢕⢕⢕⢕⢸⡿⢕⢕⢜⢇⡇⢕⢱⢕⢻⢕⢕⢏⢜⣿⣿⡏⢸⣿⣿⢸⣿⡿⢞⢏⢹⣟⣿⢕⣿⣻⣿⢾⣿⠀⠀⠀⠀⠀⠀⠀⠀⠀⠀⠀⠀</a:t>
            </a:r>
            <a:br/>
            <a:r>
              <a:t>⠀⠀⠀⠀⠀⠀⠀⠀⠀⠀⠀⣶⣦⡕⢄⣤⣤⢤⣄⣄⣄⣄⣀⣀⣀⣀⣁⣕⣕⣕⣕⣕⣕⣕⡕⢕⢕⢓⢇⡜⢕⢕⢕⢕⢕⢕⢕⢕⢕⢝⢝⢕⢜⢝⢝⢜⢝⢱⢕⢕⢸⢟⢇⢕⢞⢟⢟⢜⢟⠀⠀⠀⠀⠀⠀⠀⠀⠀⠀⠀⠀</a:t>
            </a:r>
            <a:br/>
            <a:r>
              <a:t>⠀⠀⠀⠀⠀⠀⠀⠀⠀⠀⠀⣿⣿⡕⢕⢪⣿⣿⣿⣿⣿⣿⣿⣿⣿⣿⣿⣿⣿⣿⣿⣿⣿⣿⣿⣿⣿⢔⢕⣿⣿⣿⣿⣕⣱⣕⣸⣿⣿⣷⣷⣷⣷⣷⣷⣷⣷⣷⢕⢕⢱⣷⣵⣵⣵⣵⣵⣵⣵⠀⠀⠀⠀⠀⠀⠀⠀⠀⠀⠀⠀</a:t>
            </a:r>
            <a:br/>
            <a:r>
              <a:t>⠀⠀⠀⠀⠀⠀⠀⠀⠀⠀⠀⣿⣯⢱⢕⣵⣿⣿⣿⣿⣿⣿⣿⣿⣿⣿⣿⣿⣿⣿⣿⣿⣿⣿⣿⣿⣿⢸⡎⣿⣿⣿⣿⣿⣿⣿⣿⣿⣿⣿⣿⣿⣿⣿⣿⣿⣿⣿⢕⡇⢸⣿⣿⣿⣿⣿⡿⣿⣿⠀⠀⠀⠀⠀⠀⠀⠀⠀⠀⠀⠀</a:t>
            </a:r>
            <a:br/>
            <a:r>
              <a:t>⠀⠀⠀⠀⠀⠀⠀⠀⠀⠀⠀⢿⢇⢞⡗⢾⢍⢍⢝⣝⣻⣿⣿⣿⣿⣿⣧⣼⣿⣿⣿⣿⣿⣿⣿⣿⣿⣿⣿⣏⣿⡏⣿⣿⣿⣿⣿⡗⣿⣿⣿⣿⣿⣿⣿⣿⡿⢧⣼⣣⡕⣏⣿⣿⣿⢸⢣⣿⣿⠀⠀⠀⠀⠀⠀⠀⠀⠀⠀⠀⠀</a:t>
            </a:r>
            <a:br/>
            <a:r>
              <a:t>⠀⠀⠀⠀⠀⠀⠀⠀⠀⠀⠀⣽⣵⣵⣵⣾⣷⣿⡝⣿⣿⣿⣿⣿⣿⣿⣿⣿⣿⣿⣿⣿⣿⣿⣿⣿⣿⣿⣿⣿⣿⡿⣿⣿⣿⣿⣿⢿⣿⣿⣿⣿⣷⣿⣿⣿⣷⣾⣿⣷⣧⣯⣼⣿⣯⣼⣸⣿⣿⠀⠀⠀⠀⠀⠀⠀⠀⠀⠀⠀⠀</a:t>
            </a:r>
            <a:br/>
            <a:r>
              <a:t>⠀⠀⠀⠀⠀⠀⠀⠀⠀⠀⠀⣿⣿⣿⣿⣿⣿⣿⣷⣿⣿⣿⣿⣿⣿⣿⣿⣿⣿⣿⣿⣿⣿⣿⣿⣿⣿⣿⣿⣿⡏⡇⣿⣿⣿⣿⡿⢜⣿⣿⣿⣿⣿⣿⣿⣿⣿⣿⣿⣿⣿⣿⣟⣟⡏⡟⣿⣿⣿⠀⠀⠀⠀⠀⠀⠀⠀⠀⠀⠀⠀</a:t>
            </a:r>
            <a:br/>
            <a:r>
              <a:t>⠀⠀⠀⠀⠀⠀⠀⠀⠀⠀⠀⣿⣿⣿⣿⣿⣿⣿⣿⣿⣿⣿⣿⣿⣿⣿⣿⣷⣾⣿⣿⣿⣽⣿⣿⣿⣿⣿⣿⣿⡇⢗⣯⣽⣽⣽⡕⣱⣿⣿⣿⣿⣿⣿⣿⣿⣿⣿⣿⣿⣿⣿⣿⣿⣷⣇⣿⣿⣿⠀⠀⠀⠀⠀⠀⠀⠀⠀⠀⠀⠀</a:t>
            </a:r>
            <a:br/>
            <a:r>
              <a:t>⠀⠀⠀⠀⠀⠀⠀⠀⠀⠀⠀⣿⣿⣿⣿⣿⣿⣿⣿⣿⣿⣿⣿⣿⣿⣿⣿⣿⣿⣿⣿⣿⣿⣿⣿⣿⣿⣿⣿⣿⢟⢹⣾⣷⣷⣷⣕⣹⣿⣿⣿⣯⣿⣿⣿⣿⣿⣿⣿⣿⣿⣿⣿⣿⣿⣿⣻⣿⣿⠀⠀⠀⠀⠀⠀⠀⠀⠀⠀⠀⠀</a:t>
            </a:r>
            <a:br/>
            <a:r>
              <a:t>⠀⠀⠀⠀⠀⠀⠀⠀⠀⠀⠀⢿⢿⣿⢝⢟⢝⣿⣿⣿⣿⣿⣿⣿⣿⣿⣿⣿⣿⣿⣿⣿⣿⣿⣿⣿⣿⣿⣿⣿⡇⣷⣇⣵⡵⣵⡕⣾⣿⣿⣿⣿⣿⣿⣿⣿⣿⣿⣿⣿⣿⣿⣿⣿⣿⣟⣽⣕⡕⠀⠀⠀⠀⠀⠀⠀⠀⠀⠀⠀⠀</a:t>
            </a:r>
            <a:br/>
            <a:r>
              <a:t>⠀⠀⠀⠀⠀⠀⠀⠀⠀⠀⠀⣵⣿⣿⣧⢵⢼⣿⣿⣿⣿⣿⣿⣿⣿⣿⣿⣿⣿⣿⣿⣿⣿⣿⣿⣿⣿⣿⣿⣿⢳⣿⣽⣿⣷⣿⡇⣿⣿⣿⣿⣿⣿⣿⣿⣿⣿⢸⣿⣿⣿⣿⣿⣿⣿⣿⣿⣿⣿⠀⠀⠀⠀⠀⠀⠀⠀⠀⠀⠀⠀</a:t>
            </a:r>
            <a:br/>
            <a:r>
              <a:t>⠀⠀⠀⠀⠀⠀⠀⠀⠀⠀⠀⣵⣵⣽⣵⣕⢜⣿⣿⣿⣿⣿⣿⣿⣿⣿⣿⣿⣿⣿⣿⣿⣿⣿⣿⣿⣿⣿⣿⡟⣿⣿⣿⣿⣿⣿⣿⢹⣿⣿⣿⣿⣿⣿⣿⣿⣿⣼⣿⣿⢿⣿⣿⣿⡿⣿⣿⣿⣿⠀⠀⠀⠀⠀⠀⠀⠀⠀⠀⠀⠀</a:t>
            </a:r>
            <a:br/>
            <a:r>
              <a:t>⠀⠀⠀⠀⠀⠀⠀⠀⠀⠀⠀⢕⢻⢿⢟⢋⣸⣿⣿⣿⣿⣿⣿⣿⣿⣿⣿⣿⣿⣿⣿⣿⣿⣿⣿⣿⣿⣿⣿⣿⣿⣿⣿⣿⣿⣿⣿⣿⣿⣿⣿⣿⣿⣿⣿⣿⣿⣿⣿⣿⣷⣿⣿⣿⣿⣿⣿⣿⣿⠀⠀⠀⠀⠀⠀⠀⠀⠀⠀⠀⠀</a:t>
            </a:r>
            <a:br/>
            <a:r>
              <a:t>⠀⠀⠀⠀⠀⠀⠀⠀⠀⠀⠀⣅⣥⣵⣷⣧⣽⣿⣿⣿⣿⣿⣿⣿⣿⣿⣿⣿⣿⣿⣿⣿⣿⣿⣿⣿⣿⣿⣿⣿⣿⣿⣿⣿⣿⢿⡿⣻⣿⣿⣿⣿⣿⣿⣿⣿⣿⣿⣿⣿⣿⣿⣿⣿⣿⣿⣿⣿⣿⠀⠀⠀⠀⠀⠀⠀⠀⠀⠀⠀⠀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⠀⠀⠀⠀⠀⠀⠀⠀⠀⠀⠀⠛⠛⠛⠛⠛⠛⠛⠛⠛⠛⠛⠛⠛⠛⠛⠛⠛⠛⠛⠛⠛⠛⠛⠛⠛⠛⠛⠛⠛⠛⠋⠘⠙⠑⠙⠑⠛⠛⠛⠛⠛⠛⠛⠛⠛⠛⠛⠛⠛⠛⠛⠛⠛⠛⠛⠛⠛⠛⠀⠀⠀⠀⠀⠀⠀⠀⠀⠀⠀⠀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⠀⠀⠀⠀⠀⠀⠀⠀⠀⠀⠀⠀⠀⠀⠀⠀⠀⠀⠀⠀⠀⠀⠀⠀⠀⠀⠀⠀⠀⠀⢕⢁⠀⢕⢕⣵⡟⣹⣾⣟⣵⣾⣟⣾⣷⣵⣿⣿⡇⢸⣿⣿⡿⣿⣿⣿⣿⣿⣿⢇⢹⣿⣿⣿⣿⣿⣿⣿⣿⠀⠀⠀⠀⠀⠀⠀⠀⠀⠀⠀⠀</a:t>
            </a:r>
            <a:br/>
            <a:r>
              <a:t>⠀⠀⠀⠀⠀⠀⠀⠀⠀⠀⠀⠀⠀⠀⠀⠀⠀⠀⠀⠀⠀⠀⠀⠀⠀⠀⠀⠀⠀⢄⢕⢕⠀⢅⢜⡿⣇⣿⣿⣿⣿⣿⣿⣿⣿⣷⣟⣷⡇⣵⣿⣿⣿⣿⣽⣿⣿⣿⣿⡇⣿⣿⢿⣿⣿⣿⣿⣿⣿⠀⠀⠀⠀⠀⠀⠀⠀⠀⠀⠀⠀</a:t>
            </a:r>
            <a:br/>
            <a:r>
              <a:t>⠀⠀⠀⠀⠀⠀⠀⠀⠀⠀⠀⠀⠀⠀⠀⠀⠀⠀⠀⠀⠀⠀⠀⠀⠀⠀⠀⠀⢄⢕⢕⢕⠄⢕⢸⣟⣟⣿⣿⣿⣿⣿⣿⣿⣿⢽⣯⡽⢇⢟⣿⣿⣟⣷⣷⣟⣻⣿⣟⡕⣽⣿⣿⣿⣿⣿⣿⣿⣿⠀⠀⠀⠀⠀⠀⠀⠀⠀⠀⠀⠀</a:t>
            </a:r>
            <a:br/>
            <a:r>
              <a:t>⠀⠀⠀⠀⠀⠀⠀⠀⠀⠀⠀⠀⠀⠀⠀⠀⠀⠀⠀⠀⠀⠀⠀⠀⠀⠀⠀⠀⢅⢕⢕⢕⢅⢕⢱⣿⣷⣿⣿⣿⣿⣿⣿⣿⣿⣿⣿⣿⢕⣿⣿⣿⣿⣿⣿⣿⣿⣿⣿⡯⣿⣿⣿⣿⣿⣿⣿⢿⡿⠀⠀⠀⠀⠀⠀⠀⠀⠀⠀⠀⠀</a:t>
            </a:r>
            <a:br/>
            <a:r>
              <a:t>⠀⠀⠀⠀⠀⠀⠀⠀⠀⠀⠀⠀⠀⠀⠀⠀⠀⠀⠀⠀⠀⠀⠀⠀⠀⠀⠀⠀⢕⢕⢕⢕⢕⢕⣾⣿⡟⡟⢻⢹⡝⣽⣽⢽⣽⣽⣿⣿⣸⣿⣿⣿⣿⣿⣿⣿⣿⣿⣿⣣⣿⣿⣿⣿⡷⣧⡻⢿⢿⠀⠀⠀⠀⠀⠀⠀⠀⠀⠀⠀⠀</a:t>
            </a:r>
            <a:br/>
            <a:r>
              <a:t>⠀⠀⠀⠀⠀⠀⠀⠀⠀⠀⠀⠀⠀⠀⠀⠀⠀⠀⠀⠀⠀⠀⠀⠀⠀⠀⠀⠀⢕⢕⢕⢕⢕⢕⣿⣿⣏⣼⣯⢹⣾⣮⣱⣿⣮⣿⣿⣿⣸⣿⣿⣿⣿⣿⣿⣿⣿⣿⣿⢕⣿⣿⣿⣿⣾⣿⣷⣮⣾⠀⠀⠀⠀⠀⠀⠀⠀⠀⠀⠀⠀</a:t>
            </a:r>
            <a:br/>
            <a:r>
              <a:t>⠀⠀⠀⠀⠀⠀⠀⠀⠀⠀⠀⠀⠀⠀⠀⠀⠀⠀⠀⠀⠀⠀⠀⠀⠀⠀⢄⢔⢕⢕⢕⢕⢕⢕⣿⣿⣿⣿⣿⣿⣿⣿⣿⣿⡿⣿⣿⣿⢜⣿⣿⣿⢻⣿⣿⣿⣿⣿⣿⢸⣿⣿⣿⣿⣿⣿⣿⢻⣿⠀⠀⠀⠀⠀⠀⠀⠀⠀⠀⠀⠀</a:t>
            </a:r>
            <a:br/>
            <a:r>
              <a:t>⠀⠀⠀⠀⠀⠀⠀⠀⠀⠀⠀⠀⠀⠀⠀⠀⠀⠀⠀⠀⠀⠀⠀⠀⠀⠀⢑⢕⢕⢕⢕⢕⢕⢕⣿⣿⢕⢿⣿⢸⡿⢿⢸⣿⣿⣾⣿⡏⢼⣿⣿⡟⢸⣿⣿⣺⣿⣿⣽⣿⣿⣿⣿⢕⣿⣿⣿⢸⣿⠀⠀⠀⠀⠀⠀⠀⠀⠀⠀⠀⠀</a:t>
            </a:r>
            <a:br/>
            <a:r>
              <a:t>⠀⠀⠀⠀⠀⠀⠀⠀⠀⠀⠀⠀⠀⠀⠀⠐⠀⠀⠀⠀⠀⠀⠀⠔⠕⢕⢰⡇⢕⢕⢕⢕⢕⢕⣿⡏⢕⠕⢍⢇⡇⢕⢸⢕⣿⢕⢕⡇⢜⣿⣿⡗⢸⣿⣿⢺⣿⡿⢞⢟⢿⡟⣿⢕⣿⢻⣿⢿⣿⠀⠀⠀⠀⠀⠀⠀⠀⠀⠀⠀⠀</a:t>
            </a:r>
            <a:br/>
            <a:r>
              <a:t>⠀⠀⠀⠀⠀⠀⠀⠀⠀⠀⠀⣴⣴⣄⢄⣤⣤⣄⣄⣀⣀⣀⣀⣀⣀⣀⡕⣕⣕⣕⣕⡕⢕⢕⢕⢕⢜⠑⢕⡜⢕⢕⢕⢕⡕⢕⢕⢕⢕⢟⢝⢕⢜⢟⢏⢜⢟⢱⢕⢕⢹⢟⢏⢕⢏⢟⢟⢜⢿⠀⠀⠀⠀⠀⠀⠀⠀⠀⠀⠀⠀</a:t>
            </a:r>
            <a:br/>
            <a:r>
              <a:t>⠀⠀⠀⠀⠀⠀⠀⠀⠀⠀⠀⣿⢿⢕⢕⢹⣿⣿⣿⣿⣿⣿⣿⣿⣿⣿⣿⣿⣿⣿⣿⣿⣿⣿⣿⣿⣧⢰⢱⣿⣿⣿⣷⡕⣕⢕⣱⣷⣷⣷⣷⣷⣷⣷⣷⣷⣷⣾⢕⢕⢱⣵⣵⣵⣵⣵⣵⣵⣵⠀⠀⠀⠀⠀⠀⠀⠀⠀⠀⠀⠀</a:t>
            </a:r>
            <a:br/>
            <a:r>
              <a:t>⠀⠀⠀⠀⠀⠀⠀⠀⠀⠀⠀⣿⢸⢧⢕⣱⣿⣿⣿⣿⣿⣿⣿⣿⣿⣿⣿⣿⣿⣿⣿⣿⣿⣿⣿⣿⡟⢸⡜⣿⣿⣿⣿⣿⣿⣿⣿⣿⣿⣿⣿⣿⣿⣿⣿⣿⣿⡿⢕⡇⢼⣿⣿⣿⣿⢿⡿⣿⣿⠀⠀⠀⠀⠀⠀⠀⠀⠀⠀⠀⠀</a:t>
            </a:r>
            <a:br/>
            <a:r>
              <a:t>⠀⠀⠀⠀⠀⠀⠀⠀⠀⠀⠀⢟⢜⢷⡗⢝⡍⢝⢝⣟⣻⣿⣿⣿⣿⣿⣧⣼⣿⣿⣿⣿⣿⣿⣿⣿⣿⣿⣟⢿⣇⣿⣿⣿⣿⣿⡏⢿⣿⣿⣿⣿⣿⣿⣿⣿⣟⣇⣸⣕⢸⡇⣿⣿⣿⢸⢣⣿⣿⠀⠀⠀⠀⠀⠀⠀⠀⠀⠀⠀⠀</a:t>
            </a:r>
            <a:br/>
            <a:r>
              <a:t>⠀⠀⠀⠀⠀⠀⠀⠀⠀⠀⠀⣵⣵⣵⣵⣿⣯⣼⣿⣿⣿⣿⣿⣿⣿⣿⣿⣿⣿⣿⣿⣿⣿⣿⣿⣿⣿⣿⣿⣿⣿⣿⣿⣟⣟⣿⡇⣿⣿⣿⣿⣿⣿⣿⣿⣿⣯⣜⣽⣜⣸⣇⣿⢿⢇⣝⣼⣿⣿⠀⠀⠀⠀⠀⠀⠀⠀⠀⠀⠀⠀</a:t>
            </a:r>
            <a:br/>
            <a:r>
              <a:t>⠀⠀⠀⠀⠀⠀⠀⠀⠀⠀⠀⣿⣿⣿⣿⣿⣿⣿⣿⣿⣿⣿⣿⣿⣿⣿⣿⣿⣿⣿⣿⣿⣿⣿⣿⣿⣿⣿⣿⡏⣿⣿⣿⣿⣿⣿⢕⣿⣿⣿⣿⣿⣿⣿⣿⣿⣿⣿⣿⣿⣿⣯⡿⢿⢗⢿⣿⣿⣿⠀⠀⠀⠀⠀⠀⠀⠀⠀⠀⠀⠀</a:t>
            </a:r>
            <a:br/>
            <a:r>
              <a:t>⠀⠀⠀⠀⠀⠀⠀⠀⠀⠀⠀⣿⣿⣿⣿⣿⣿⣿⣿⣿⣿⣿⣿⣿⣿⣷⣷⣿⣿⣯⣽⣿⣽⣿⣟⣻⣿⣿⣿⡇⢟⢜⣻⣟⣟⡟⢕⣿⣿⣿⣿⣿⣿⣿⣿⣿⣿⣿⣿⣿⣿⣿⣿⣿⣿⡇⣿⣿⣿⠀⠀⠀⠀⠀⠀⠀⠀⠀⠀⠀⠀</a:t>
            </a:r>
            <a:br/>
            <a:r>
              <a:t>⠀⠀⠀⠀⠀⠀⠀⠀⠀⠀⠀⣿⣿⣿⣿⣿⣿⣿⣿⣿⣿⣿⣿⣿⣿⣿⣿⣿⣿⣿⣿⣿⣿⣿⣿⣿⣿⣿⣿⡗⢳⣼⣽⣽⣼⡕⢟⣿⣿⣿⣿⣿⣿⣿⣿⣿⣿⣿⣿⣿⣿⣿⣿⣿⣿⣇⣿⣿⣿⠀⠀⠀⠀⠀⠀⠀⠀⠀⠀⠀⠀</a:t>
            </a:r>
            <a:br/>
            <a:r>
              <a:t>⠀⠀⠀⠀⠀⠀⠀⠀⠀⠀⠀⣿⢇⣻⢟⢟⣿⣿⣿⣿⣿⣿⣿⣿⣿⣿⣿⣿⣿⣿⣿⣿⣿⣿⣿⣿⣿⣿⣿⡇⣱⡏⣽⡝⣝⡕⣽⣿⣿⣿⣿⣿⣿⣿⣿⣿⣿⣿⣿⣿⣿⣿⣿⣿⣿⣿⣏⢝⢜⠀⠀⠀⠀⠀⠀⠀⠀⠀⠀⠀⠀</a:t>
            </a:r>
            <a:br/>
            <a:r>
              <a:t>⠀⠀⠀⠀⠀⠀⠀⠀⠀⠀⠀⣱⡕⣕⢜⣼⣿⣿⣿⣿⣿⣿⣿⣿⣿⣿⣿⣿⣿⣿⣿⣿⣿⣿⣿⣿⣿⣿⣿⢧⣿⣿⣿⣷⣿⡇⣿⣿⣿⣿⣿⣿⣿⣿⣿⣿⣏⣿⣿⣿⣿⣿⣿⣿⣿⣿⣿⣿⣷⠀⠀⠀⠀⠀⠀⠀⠀⠀⠀⠀⠀</a:t>
            </a:r>
            <a:br/>
            <a:r>
              <a:t>⠀⠀⠀⠀⠀⠀⠀⠀⠀⠀⠀⢟⢏⢕⢿⣿⣿⣿⣿⣿⣿⣿⣿⣿⣿⣿⣿⣿⣿⣿⣿⣿⣿⣿⣿⣿⣿⣿⡿⣼⣿⣿⣿⣿⣿⣿⢹⣿⣿⣿⣿⣿⣿⣿⣿⣿⣏⣿⣿⣿⢿⣿⣿⣿⣿⣿⣿⣿⣿⠀⠀⠀⠀⠀⠀⠀⠀⠀⠀⠀⠀</a:t>
            </a:r>
            <a:br/>
            <a:r>
              <a:t>⠀⠀⠀⠀⠀⠀⠀⠀⠀⠀⠀⣿⡿⢕⣾⣿⣿⣿⣿⣿⣿⣿⣿⣿⣿⣿⣿⣿⣿⣿⣿⣿⣿⣿⣿⣿⣿⣿⣷⣿⣿⣿⣿⣿⣿⣿⡾⣿⣿⣿⣿⣿⣿⣿⣿⣿⣿⣿⣿⣿⣼⣿⣿⣿⣷⣿⣿⣿⣿⠀⠀⠀⠀⠀⠀⠀⠀⠀⠀⠀⠀</a:t>
            </a:r>
            <a:br/>
            <a:r>
              <a:t>⠀⠀⠀⠀⠀⠀⠀⠀⠀⠀⠀⣕⣡⢱⣿⣿⣿⣿⣿⣿⣿⣿⣿⣿⣿⣿⣿⣿⣿⣿⣿⣿⣿⣿⣿⣿⣿⣿⣿⣿⣿⣿⣿⣿⣿⣿⣧⣿⣿⣿⣿⣿⣿⣿⣿⣿⣿⣿⣿⣿⣿⣿⣿⣿⣿⣿⣿⣿⣿⠀⠀⠀⠀⠀⠀⠀⠀⠀⠀⠀⠀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⠀⠀⠀⠀⠀⠀⠀⠀⠀⠀⠀⠛⠛⠛⠛⠛⠛⠛⠛⠛⠛⠛⠛⠛⠛⠛⠛⠛⠛⠛⠛⠛⠛⠛⠛⠛⠛⠛⠛⠛⠛⠛⠛⠋⠙⠋⠛⠛⠛⠛⠛⠛⠛⠛⠛⠛⠛⠛⠛⠛⠛⠛⠛⠛⠛⠛⠛⠛⠛⠀⠀⠀⠀⠀⠀⠀⠀⠀⠀⠀⠀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⠀⠀⠀⠀⠀⠀⠀⠀⠀⠀⠀⣿⣿⢕⢱⣿⣿⣿⣿⣿⣿⣿⣿⣿⣿⣿⣿⣿⣿⣿⣿⣿⣿⣿⣿⣿⣿⣿⣿⣿⣿⣿⣿⣿⣿⣿⣿⣿⣿⣿⣿⣿⣿⣿⣿⣿⣿⣿⣿⣿⣿⣿⣿⣿⣿⣿⣿⣿⣿⠀⠀⠀⠀⠀⠀⠀⠀⠀⠀⠀⠀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⠀⠀⠀⠀⠀⠀⠀⠀⠀⠀⠀⣿⣿⢕⢕⣿⣿⣿⣿⣿⣿⣿⣿⣿⣿⣿⣿⣿⣿⣿⣿⣿⣿⣿⣿⣿⣿⣿⣿⡿⡿⢟⢟⢟⢻⢻⣿⣿⣿⣿⣿⣿⣿⣿⣿⣿⣿⣿⣿⣿⣿⣿⣿⣿⣿⣿⣿⣿⣿⠀⠀⠀⠀⠀⠀⠀⠀⠀⠀⠀⠀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⠀⠀⠀⠀⠀⠀⠀⠀⠀⠀⠀⣿⣿⢕⢕⣿⣿⣿⣿⣿⣿⣿⣿⣿⣿⣿⣿⣿⣿⣿⣿⣿⣿⣿⣿⣿⣿⣿⣿⣕⣵⣷⣷⣷⣕⢕⢸⣿⣿⣿⣿⣿⣿⣿⣿⣿⣿⣿⣿⣿⣿⣿⣿⣿⣿⣿⣿⣿⣿⠀⠀⠀⠀⠀⠀⠀⠀⠀⠀⠀⠀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⠀⠀⠀⠀⠀⠀⠀⠀⠀⠀⠀⣿⣿⢕⢕⣿⣿⣿⣿⣿⣿⣿⣿⣿⣿⣿⣿⣿⣿⣿⣿⣿⣿⣿⣿⣿⣿⣿⣿⡟⢟⢟⢏⠝⢱⢕⣸⣿⣿⣿⣿⣿⣿⣿⣿⣿⣿⣿⣿⣿⣿⣿⣿⣿⣿⣿⣿⣿⣿⠀⠀⠀⠀⠀⠀⠀⠀⠀⠀⠀⠀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⠀⠀⠀⠀⠀⠀⠀⠀⠀⠀⠀⣿⣿⢕⢕⣿⣿⣿⣿⣿⣿⣿⣿⣿⣿⣿⣿⣿⣿⣿⣿⣿⣿⣿⣿⣿⣿⣿⣿⣿⣧⣾⣷⣷⣿⣿⣿⣿⣿⣿⣿⣿⣿⣿⣿⣿⣿⣿⣿⣿⣿⣿⣿⣿⣿⣿⣿⣿⣿⠀⠀⠀⠀⠀⠀⠀⠀⠀⠀⠀⠀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⠀⠀⠀⠀⠀⠀⠀⠀⠀⠀⠀⣿⣿⡕⢕⣿⣿⣿⣿⣿⣿⣿⣿⣿⣿⣿⣿⣿⣿⣿⣿⣿⣿⣿⣿⣿⣿⣿⣿⣿⣿⣿⣷⣼⡿⣿⡿⣿⣿⣿⣿⣿⣿⣿⣿⣿⣿⣿⣿⣿⣿⣿⣿⣿⣿⣿⣿⣿⣿⠀⠀⠀⠀⠀⠀⠀⠀⠀⠀⠀⠀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⠀⠀⠀⠀⠀⠀⠀⠀⠀⠀⠀⣿⣿⢕⢕⣿⣿⣿⣿⣿⣿⣿⣿⣿⣿⣿⣿⣿⣿⣿⣿⣿⣿⣿⣿⣿⣿⣿⣿⣿⣿⣿⣿⣗⣾⣿⣿⣿⣿⣿⣿⣿⣿⣿⣿⣿⣿⣿⣿⣿⣿⣿⣿⣿⣿⣿⣿⣿⣿⠀⠀⠀⠀⠀⠀⠀⠀⠀⠀⠀⠀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⠀⠀⠀⠀⠀⠀⠀⠀⠀⠀⠀⣿⣿⢕⢕⣿⣿⣿⣿⣿⣿⣿⣿⣿⣿⣿⣿⣿⣿⣿⣿⣿⣿⣿⣿⣿⣿⣿⡯⢝⣿⣿⣿⣿⣿⣿⣿⣿⣿⣿⣿⣿⣿⣿⣿⣿⣿⣿⣿⣿⣿⣿⣿⣿⣿⣿⣿⣿⣿⠀⠀⠀⠀⠀⠀⠀⠀⠀⠀⠀⠀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⠀⠀⠀⠀⠀⠀⠀⠀⠀⠀⠀⣿⣿⢕⢕⣿⣿⣿⣿⣿⣿⣿⣿⣿⣿⣿⣿⣿⣿⣿⣿⣿⣿⣿⣿⣿⣿⣿⣇⡕⣿⣿⣿⣿⣿⣿⣿⣿⣿⣿⣿⣿⣿⣿⣿⣿⣿⣿⣿⣿⣿⣿⣿⣿⣿⣿⣿⣿⣿⠀⠀⠀⠀⠀⠀⠀⠀⠀⠀⠀⠀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⠀⠀⠀⠀⠀⠀⠀⠀⠀⠀⠀⣿⣿⢕⢕⣿⣿⣿⣿⣿⣿⣿⣿⣿⣿⣿⣿⣿⣿⣿⣿⣿⣿⣿⣿⣿⣿⣿⣿⣯⣵⣿⣿⣿⣿⣿⣿⣿⣿⣿⣿⣿⣿⣿⣿⣿⣿⣿⣿⣿⣿⣿⣿⣿⣿⣿⣿⣿⣿⠀⠀⠀⠀⠀⠀⠀⠀⠀⠀⠀⠀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⠀⠀⠀⠀⠀⠀⠀⠀⠀⠀⠀⣿⣿⢕⢕⣿⣿⣿⣿⣿⣿⣿⣿⣿⣿⣿⣿⣿⣿⣿⣿⣿⣿⣿⣿⣿⣿⣿⣿⣏⣸⣿⣿⣿⣿⣿⣿⣿⣿⣿⣿⣿⣿⣿⣿⡿⢿⣿⣿⣿⣿⣿⣿⣿⣿⣿⣿⣿⣿⠀⠀⠀⠀⠀⠀⠀⠀⠀⠀⠀⠀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⠀⠀⠀⠀⠀⠀⠀⠀⠀⠀⠀⣿⣿⢕⢕⣿⣿⣿⣿⣿⣿⣿⣿⣿⣿⣿⣿⣿⣿⣿⣿⣿⣿⣿⣿⣿⣿⣿⣿⣿⣿⣿⣿⣷⢯⣝⣝⢝⢝⣿⣿⣿⣿⣿⣯⣵⣷⣿⣿⣿⣿⣿⣿⣿⣿⣿⣿⣿⣿⠀⠀⠀⠀⠀⠀⠀⠀⠀⠀⠀⠀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⠀⠀⠀⠀⠀⠀⠀⠀⠀⠀⠀⣿⣿⢕⢕⣿⣿⣿⣿⣿⣿⣿⣿⣿⣿⣿⣿⣿⣿⣿⣿⣿⣿⣿⣿⣿⣿⣿⣿⣿⣿⣿⣿⢏⢿⣿⣿⣷⣿⣿⣿⣿⣿⣿⣿⣿⣿⣿⣿⣿⣿⣿⣿⣿⣿⣿⣿⣿⣿⠀⠀⠀⠀⠀⠀⠀⠀⠀⠀⠀⠀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⠀⠀⠀⠀⠀⠀⠀⠀⠀⠀⠀⣿⣿⢕⢕⣿⣿⣿⣿⣿⣿⣿⣿⣿⣿⣿⣿⣿⣿⣿⣿⣿⣿⣿⣿⣿⣿⣿⣿⣿⣿⣿⣿⣧⣼⣿⣿⣿⣿⣿⣿⣿⣿⣿⣿⣿⣿⣿⣿⣿⣿⣿⣿⣿⣿⣿⣿⣿⣿⠀⠀⠀⠀⠀⠀⠀⠀⠀⠀⠀⠀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⠀⠀⠀⠀⠀⠀⠀⠀⠀⠀⠀⢿⡏⢔⢕⣿⣿⣿⣿⣿⣿⣿⣿⣿⣿⣿⣿⣿⣿⣿⣿⣿⣿⣿⣿⣿⣿⣿⣿⣿⣿⣿⣿⣿⢿⣻⣿⣿⣿⣿⣿⣿⣿⣿⣿⣿⣿⣿⣿⣿⣿⣿⣿⣿⣿⣿⣿⣿⣿⠀⠀⠀⠀⠀⠀⠀⠀⠀⠀⠀⠀</a:t>
            </a:r>
            <a:br/>
            <a:r>
              <a:t>⠀⠀⠀⠀⠀⠀⠀⠀⠀⠀⠀⠛⠋⠀⠑⠛⠛⠛⠛⠛⠚⠛⠛⠛⠛⠛⠛⠛⠛⠛⠛⠛⠛⠛⠙⠛⠛⠛⠛⠛⠛⠛⠛⠛⠛⠛⠛⠛⠛⠛⠛⠛⠛⠛⠛⠛⠛⠛⠛⠛⠛⠛⠛⠛⠛⠛⠛⠛⠛⠀⠀⠀⠀⠀⠀⠀⠀⠀⠀⠀⠀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⠀⠀⠀⠀⠀⠀⠀⠀⠀⠀⠀⠀⠀⠀⠀⠀⠀⠀⠀⠀⠀⠀⠀⠀⠀⠀⠀⠀⠀⠅⢕⠁⠀⢑⢕⣵⡟⣫⣾⣟⣷⣾⣟⣿⣷⢽⣿⣿⡕⢱⣿⣿⡿⣿⣿⡿⣿⣿⡿⢟⢜⣿⣿⣿⣿⣿⣿⣿⣿⠀⠀⠀⠀⠀⠀⠀⠀⠀⠀⠀⠀</a:t>
            </a:r>
            <a:br/>
            <a:r>
              <a:t>⠀⠀⠀⠀⠀⠀⠀⠀⠀⠀⠀⠀⠀⠀⠀⠀⠀⠀⠀⠀⠀⠀⠀⠀⠀⠀⠀⠀⠀⢔⢕⢕⠄⢑⢜⡿⡗⣾⣿⣷⣿⣿⣿⣿⣿⣯⣿⣻⡕⢱⣟⣿⣿⣿⣿⣿⣿⣯⣿⣯⣼⣿⣿⣿⣿⣿⣿⣿⣿⠀⠀⠀⠀⠀⠀⠀⠀⠀⠀⠀⠀</a:t>
            </a:r>
            <a:br/>
            <a:r>
              <a:t>⠀⠀⠀⠀⠀⠀⠀⠀⠀⠀⠀⠀⠀⠀⠀⠀⠀⠀⠀⠀⠀⠀⠀⠀⠀⠀⠀⠀⢄⢕⢕⢕⢅⢕⡾⣺⣿⣿⣿⣿⣿⣿⣿⣿⣿⢿⣯⡿⢇⢻⣿⣽⢿⣿⣿⡿⣻⣷⣿⡕⢸⣿⣿⣿⣿⣿⣿⣿⣿⠀⠀⠀⠀⠀⠀⠀⠀⠀⠀⠀⠀</a:t>
            </a:r>
            <a:br/>
            <a:r>
              <a:t>⠀⠀⠀⠀⠀⠀⠀⠀⠀⠀⠀⠀⠀⠀⠀⠀⠀⠀⠀⠀⠀⠀⠀⠀⠀⠀⠀⠀⢅⢕⢕⢕⢕⢕⣼⣿⣷⣿⣿⣿⣿⣿⣿⣿⣿⣿⣿⣿⡕⣾⣿⣿⣿⣿⣿⣿⣿⣿⣿⡇⣿⣿⣿⣿⣿⣿⣿⣿⣿⠀⠀⠀⠀⠀⠀⠀⠀⠀⠀⠀⠀</a:t>
            </a:r>
            <a:br/>
            <a:r>
              <a:t>⠀⠀⠀⠀⠀⠀⠀⠀⠀⠀⠀⠀⠀⠀⠀⠀⠀⠀⠀⠀⠀⠀⠀⠀⠀⠀⠀⠀⢕⢕⢕⢕⢕⢕⣿⣿⣟⡟⣟⣟⡟⣟⣟⢟⣯⣿⣿⣿⢪⣿⣿⣿⣿⣿⣿⣿⣿⣿⣿⡏⣿⣿⣿⣿⣷⣗⡳⣷⣷⠀⠀⠀⠀⠀⠀⠀⠀⠀⠀⠀⠀</a:t>
            </a:r>
            <a:br/>
            <a:r>
              <a:t>⠀⠀⠀⠀⠀⠀⠀⠀⠀⠀⠀⠀⠀⠀⠀⠀⠀⠀⠀⠀⠀⠀⠀⠀⠀⠀⠀⠀⢕⢕⢕⢕⢕⢕⣿⣿⣏⣽⣎⢝⣾⣏⣹⣾⣝⣿⣿⣿⣸⣿⣿⣿⣿⣿⣿⣿⣿⣿⣿⡹⣿⣿⣿⣿⣵⣿⣿⣵⣵⠀⠀⠀⠀⠀⠀⠀⠀⠀⠀⠀⠀</a:t>
            </a:r>
            <a:br/>
            <a:r>
              <a:t>⠀⠀⠀⠀⠀⠀⠀⠀⠀⠀⠀⠀⠀⠀⠀⠀⠀⠀⠀⠀⠀⠀⠀⠀⠀⠀⢄⢕⢕⢕⢕⢕⢕⢕⣿⣿⣿⣿⣿⣿⣿⣿⣿⣿⣿⣿⣿⣿⢸⣿⣿⣿⣿⣿⣿⣿⣿⣿⣿⢱⣿⣿⣿⣿⣿⣿⣿⣿⣿⠀⠀⠀⠀⠀⠀⠀⠀⠀⠀⠀⠀</a:t>
            </a:r>
            <a:br/>
            <a:r>
              <a:t>⠀⠀⠀⠀⠀⠀⠀⠀⠀⠀⠀⠀⠀⠀⠀⠀⠀⠀⠀⠀⠀⠀⠀⠀⠀⠀⢕⢕⢕⢕⢕⢕⢕⢕⣿⣟⢜⣿⣿⢹⣿⡏⢹⣷⣾⣿⣿⡏⢼⣿⣿⣟⢸⣿⣿⣸⣿⣿⣳⣧⣿⣿⣿⡇⣿⣿⣿⡯⣿⠀⠀⠀⠀⠀⠀⠀⠀⠀⠀⠀⠀</a:t>
            </a:r>
            <a:br/>
            <a:r>
              <a:t>⠀⠀⠀⠀⠀⠀⠀⠀⠀⠀⠀⠀⠀⠀⠀⠀⠄⠀⠀⠀⠀⠀⠀⠔⢅⢔⢱⡇⢕⢕⢕⢕⢕⢕⣿⡏⢱⢜⢝⡕⡇⢕⢜⢹⢿⢕⢝⡇⢜⣿⣿⡇⢸⣿⣿⢹⣿⡯⢽⢿⣿⡿⣿⢕⣿⢿⣿⢕⣿⠀⠀⠀⠀⠀⠀⠀⠀⠀⠀⠀⠀</a:t>
            </a:r>
            <a:br/>
            <a:r>
              <a:t>⠀⠀⠀⠀⠀⠀⠀⠀⠀⠀⠀⣴⣤⢄⢡⣤⡄⣀⣀⣀⣀⣀⡀⢀⢀⢁⢑⢕⢕⢕⢕⢕⢕⢕⢝⢕⢜⠠⢕⡕⢇⢇⢕⢸⢕⢕⢕⢕⢕⢟⢟⢇⢜⢟⢟⢜⢏⢇⢕⢕⢜⢿⢟⢕⢿⢿⢿⢕⢿⠀⠀⠀⠀⠀⠀⠀⠀⠀⠀⠀⠀</a:t>
            </a:r>
            <a:br/>
            <a:r>
              <a:t>⠀⠀⠀⠀⠀⠀⠀⠀⠀⠀⠀⣿⣯⢕⡕⣽⣷⣿⣿⣿⣿⣿⣿⣿⣿⣿⣿⣿⣿⣿⣿⣿⣿⣿⣿⣿⡇⢅⢱⣷⣷⣷⡷⢸⢅⢕⣷⣷⣧⣵⣵⣵⣵⣵⣵⣵⣵⣵⢕⢕⣵⣕⣕⣕⣕⣕⣕⣕⣕⠀⠀⠀⠀⠀⠀⠀⠀⠀⠀⠀⠀</a:t>
            </a:r>
            <a:br/>
            <a:r>
              <a:t>⠀⠀⠀⠀⠀⠀⠀⠀⠀⠀⠀⣿⣿⢕⣕⣳⣿⣿⣿⣿⣿⣿⣿⣿⣿⣿⣿⣿⣿⣿⣿⣿⣿⣿⣿⣿⢇⣧⢸⣿⣿⣿⣿⣿⣷⣿⣿⣿⣿⣿⣿⣿⣿⣿⣿⣿⣿⣿⢕⢕⣿⣿⣿⣿⣿⣿⣿⣿⣿⠀⠀⠀⠀⠀⠀⠀⠀⠀⠀⠀⠀</a:t>
            </a:r>
            <a:br/>
            <a:r>
              <a:t>⠀⠀⠀⠀⠀⠀⠀⠀⠀⠀⠀⢿⢻⢷⣿⢝⢙⢛⢛⢟⣿⣿⣿⣿⣿⣿⣼⣿⣿⣿⣿⣿⣿⣿⣿⣿⣗⣿⣷⢹⣿⣿⣿⣿⣿⢿⣿⣿⣿⣿⣿⣿⣿⣿⣿⣿⣿⢇⢕⢕⣿⢻⣿⣿⡟⣾⢱⣿⣿⠀⠀⠀⠀⠀⠀⠀⠀⠀⠀⠀⠀</a:t>
            </a:r>
            <a:br/>
            <a:r>
              <a:t>⠀⠀⠀⠀⠀⠀⠀⠀⠀⠀⠀⣝⣝⣼⣿⣿⣷⣿⣿⣿⣿⣿⣿⣿⣿⣿⣿⣿⣿⣿⣿⣿⣿⣿⣿⣿⣿⣿⣿⣾⣿⣿⣿⢿⢿⢸⣿⣿⣿⣿⣿⣿⣿⣿⣿⣿⣏⢾⣕⡇⣿⣜⣿⣿⡇⢇⣾⣿⣿⠀⠀⠀⠀⠀⠀⠀⠀⠀⠀⠀⠀</a:t>
            </a:r>
            <a:br/>
            <a:r>
              <a:t>⠀⠀⠀⠀⠀⠀⠀⠀⠀⠀⠀⣿⣿⣿⣿⣿⣿⣿⣿⣿⣿⣿⣿⣿⣿⣿⣿⣿⣿⣿⣿⣿⣿⣿⣿⣿⣿⡟⣿⢸⣿⣿⣿⣾⡇⢺⣿⣿⣿⣿⣿⣿⣿⣿⣿⣿⣿⣿⣿⣿⣿⣿⣷⡷⢾⣷⣿⣿⣿⠀⠀⠀⠀⠀⠀⠀⠀⠀⠀⠀⠀</a:t>
            </a:r>
            <a:br/>
            <a:r>
              <a:t>⠀⠀⠀⠀⠀⠀⠀⠀⠀⠀⠀⣿⣿⣿⣿⣿⣿⣿⣿⣿⣿⣿⣿⣿⣿⣯⣽⣽⣿⣿⣻⣟⣿⣿⢿⣿⣿⡇⣿⣸⢿⢿⢿⢿⢱⢸⣿⣿⣿⣿⣿⣿⣿⣿⣿⣿⣿⣿⣿⣿⣿⣷⣷⣷⣱⣸⣿⣿⣿⠀⠀⠀⠀⠀⠀⠀⠀⠀⠀⠀⠀</a:t>
            </a:r>
            <a:br/>
            <a:r>
              <a:t>⠀⠀⠀⠀⠀⠀⠀⠀⠀⠀⠀⣿⣿⣿⣿⣿⣿⣿⣿⣿⣿⣿⣿⣿⣿⣿⣿⣿⣿⣿⣿⣿⣿⣿⣿⣿⣿⣇⡸⢱⡿⣿⢿⢯⢱⣿⣿⣿⣿⣿⣿⣿⣿⣿⣿⣿⣿⣿⣿⣿⣿⣿⣿⣿⣯⣿⣿⣿⣿⠀⠀⠀⠀⠀⠀⠀⠀⠀⠀⠀⠀</a:t>
            </a:r>
            <a:br/>
            <a:r>
              <a:t>⠀⠀⠀⠀⠀⠀⠀⠀⠀⠀⠀⣿⣿⡿⢿⣿⣿⣿⣿⣿⣿⣿⣿⣿⣿⣿⣿⣿⣿⣿⣿⣿⣿⣿⣿⣿⣿⡇⢜⡿⢿⢿⢿⢗⢵⣽⣿⣿⣿⣿⣿⣿⣿⣿⣿⣿⣿⣿⣿⣿⣿⣿⣿⣿⣿⣯⡟⢫⢟⠀⠀⠀⠀⠀⠀⠀⠀⠀⠀⠀⠀</a:t>
            </a:r>
            <a:br/>
            <a:r>
              <a:t>⠀⠀⠀⠀⠀⠀⠀⠀⠀⠀⠀⣽⣿⣇⣿⣿⣿⣿⣿⣿⣿⣿⣿⣿⣿⣿⣿⣿⣿⣿⣿⣿⣿⣿⣿⣿⣿⡇⣾⣧⣿⣗⣷⣇⣿⣿⣿⣿⣿⣿⣿⣿⣿⣿⣿⣿⢿⣿⣿⣿⣿⣿⣿⣿⣿⣽⣧⣵⣵⠀⠀⠀⠀⠀⠀⠀⠀⠀⠀⠀⠀</a:t>
            </a:r>
            <a:br/>
            <a:r>
              <a:t>⠀⠀⠀⠀⠀⠀⠀⠀⠀⠀⠀⣿⣿⣿⣿⣿⣿⣿⣿⣿⣿⣿⣿⣿⣿⣿⣿⣿⣿⣿⣿⣿⣿⣿⣿⣿⣿⢱⣿⣽⣿⣿⣿⣿⢸⣿⣿⣿⣿⣿⣿⣿⣿⣿⣿⣿⢼⣿⣿⣿⣿⣿⣿⣿⣿⣿⣿⣿⣿⠀⠀⠀⠀⠀⠀⠀⠀⠀⠀⠀⠀</a:t>
            </a:r>
            <a:br/>
            <a:r>
              <a:t>⠀⠀⠀⠀⠀⠀⠀⠀⠀⠀⠀⣿⣿⣿⣿⣿⣿⣿⣿⣿⣿⣿⣿⣿⣿⣿⣿⣿⣿⣿⣿⣿⣿⣿⣿⣿⣏⣿⣿⣿⣿⣿⣿⣿⡜⣿⣿⣿⣿⣿⣿⣿⣿⣿⣿⣿⣾⣿⣿⢏⢿⣿⣿⣿⣻⣿⣿⣿⣿⠀⠀⠀⠀⠀⠀⠀⠀⠀⠀⠀⠀</a:t>
            </a:r>
            <a:br/>
            <a:r>
              <a:t>⠀⠀⠀⠀⠀⠀⠀⠀⠀⠀⠀⣿⣿⣿⣿⣿⣿⣿⣿⣿⣿⣿⣿⣿⣿⣿⣿⣿⣿⣿⣿⣿⣿⣿⣿⣿⣹⣿⣿⣿⣿⣿⣿⣿⣧⣿⣿⣿⣿⣿⣿⣿⣿⣿⣿⣿⣿⣿⣿⣿⣿⣿⣿⣿⣿⣿⣿⣿⣿⠀⠀⠀⠀⠀⠀⠀⠀⠀⠀⠀⠀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⠀⠀⠀⠀⠀⠀⠀⠀⠀⠀⠀⠀⠀⠀⠀⠀⠀⠀⠀⠀⠀⠀⠀⠀⠀⠀⠀⠀⠀⠀⢕⠀⠀⢅⢕⣵⡟⢫⣾⣿⣿⣾⣟⣿⣿⢹⣿⣿⡕⢱⣿⣿⣿⣿⣿⣿⢿⣿⣿⢟⢜⣿⣿⣿⣿⣿⣿⣿⣿⠀⠀⠀⠀⠀⠀⠀⠀⠀⠀⠀⠀</a:t>
            </a:r>
            <a:br/>
            <a:r>
              <a:t>⠀⠀⠀⠀⠀⠀⠀⠀⠀⠀⠀⠀⠀⠀⠀⠀⠀⠀⠀⠀⠀⠀⠀⠀⠀⠀⠀⠀⠀⢕⢕⢕⢁⠕⢞⡿⡗⣿⣿⣷⣿⣿⣿⣿⣿⣯⡿⣿⡕⢱⣟⣿⣿⣿⣿⣿⣿⣿⣿⣿⣸⣿⣿⣿⣿⣿⣿⣿⣿⠀⠀⠀⠀⠀⠀⠀⠀⠀⠀⠀⠀</a:t>
            </a:r>
            <a:br/>
            <a:r>
              <a:t>⠀⠀⠀⠀⠀⠀⠀⠀⠀⠀⠀⠀⠀⠀⠀⠀⠀⠀⠀⠀⠀⠀⠀⠀⠀⠀⠀⠀⢄⢕⢕⢄⢄⢕⡾⣳⣿⣿⣿⣿⣿⣿⣿⣿⣿⢾⣯⡿⢇⢿⣯⣽⢿⣿⣿⡿⢿⣷⣿⢇⢸⣿⣿⣿⣿⣿⣿⣿⣿⠀⠀⠀⠀⠀⠀⠀⠀⠀⠀⠀⠀</a:t>
            </a:r>
            <a:br/>
            <a:r>
              <a:t>⠀⠀⠀⠀⠀⠀⠀⠀⠀⠀⠀⠀⠀⠀⠀⠀⠀⠀⠀⠀⠀⠀⠀⠀⠀⠀⠀⠀⢕⢕⢕⢕⢕⢕⣵⣿⣾⣿⣿⣿⣿⣿⣿⣿⣿⣾⣿⣿⢱⣾⣿⣿⣿⣿⣿⣿⣿⣿⣿⡇⣿⣿⣿⣿⣿⣿⣿⣿⣿⠀⠀⠀⠀⠀⠀⠀⠀⠀⠀⠀⠀</a:t>
            </a:r>
            <a:br/>
            <a:r>
              <a:t>⠀⠀⠀⠀⠀⠀⠀⠀⠀⠀⠀⠀⠀⠀⠀⠀⠀⠀⠀⠀⠀⠀⠀⠀⠀⠀⠀⠀⢕⢕⢕⢕⢕⢕⣿⣿⣟⡟⣟⣟⣟⣟⣟⡟⣟⣻⣿⣿⢜⣿⣿⣿⣿⣿⣿⣿⣿⣿⣿⡇⣿⣿⣿⣿⣿⣗⣱⣷⣷⠀⠀⠀⠀⠀⠀⠀⠀⠀⠀⠀⠀</a:t>
            </a:r>
            <a:br/>
            <a:r>
              <a:t>⠀⠀⠀⠀⠀⠀⠀⠀⠀⠀⠀⠀⠀⠀⠀⠀⠀⠀⠀⠀⠀⠀⠀⠀⠀⠀⠀⢄⢕⢕⢕⢕⢕⢕⣿⣿⢏⣵⣏⢝⣷⣝⣝⣷⣝⣿⣿⣿⣸⣿⣿⣿⣿⣿⣿⣿⣿⣿⣿⡏⣿⣿⣿⣿⣵⣿⣿⣵⣵⠀⠀⠀⠀⠀⠀⠀⠀⠀⠀⠀⠀</a:t>
            </a:r>
            <a:br/>
            <a:r>
              <a:t>⠀⠀⠀⠀⠀⠀⠀⠀⠀⠀⠀⠀⠀⠀⠀⠀⠀⠀⠀⠀⠀⠀⠀⠀⠀⠀⢄⢅⢕⢕⢕⢕⢕⢕⣿⣿⢸⣿⣿⣾⣿⣿⣿⣿⣿⣿⣿⣿⢸⣿⣿⣿⣿⣿⣿⣿⣿⣿⣿⢪⣿⣿⣿⣿⣿⣿⣿⣿⣿⠀⠀⠀⠀⠀⠀⠀⠀⠀⠀⠀⠀</a:t>
            </a:r>
            <a:br/>
            <a:r>
              <a:t>⠀⠀⠀⠀⠀⠀⠀⠀⠀⠀⠀⠀⠀⠀⠀⠀⠀⠀⠀⠀⠀⠀⠀⠀⠀⠀⢕⢕⢕⢕⢕⢕⢕⢕⣿⣟⢸⣿⡟⢹⣿⡏⣹⣷⣷⣿⣿⡟⣼⣿⣿⣿⢸⣿⣿⢫⣿⣿⣻⣕⣿⣿⣿⡏⣿⣿⣿⡿⣿⠀⠀⠀⠀⠀⠀⠀⠀⠀⠀⠀⠀</a:t>
            </a:r>
            <a:br/>
            <a:r>
              <a:t>⠀⠀⠀⠀⠀⠀⠀⠀⠀⠀⠀⠀⠀⠀⠀⠀⠀⠀⠀⠀⠀⠀⠀⠔⢕⢔⢵⡕⢕⢕⢕⢕⢕⢕⣿⡟⢜⢙⢟⡕⡏⢕⢝⢟⡟⢜⢹⡇⢕⣿⣿⡇⢸⣿⣿⢾⣿⣿⣽⢿⣿⣿⣿⡇⣿⣿⣿⢇⣿⠀⠀⠀⠀⠀⠀⠀⠀⠀⠀⠀⠀</a:t>
            </a:r>
            <a:br/>
            <a:r>
              <a:t>⠀⠀⠀⠀⠀⠀⠀⠀⠀⠀⠀⣤⣤⡄⣠⣄⡕⣀⣀⣀⡀⢀⢀⢀⢀⢁⢕⢕⢕⢕⢕⢕⢕⢕⢝⢕⢕⢄⢕⡕⢇⢕⢕⢕⠕⣕⢅⢕⢕⢿⢻⢇⢸⢿⢿⢜⢿⢇⢕⢕⡸⢷⢿⢕⢟⢳⣿⢕⣿⠀⠀⠀⠀⠀⠀⠀⠀⠀⠀⠀⠀</a:t>
            </a:r>
            <a:br/>
            <a:r>
              <a:t>⠀⠀⠀⠀⠀⠀⠀⠀⠀⠀⠀⣿⡏⢕⢜⣿⣷⣿⣿⣿⣿⣿⣿⣿⣿⣿⣿⣿⣿⣿⣿⣿⣿⣿⣷⣷⡇⢄⢱⣷⣷⣷⡗⢀⢄⢕⣵⣵⣵⣵⣵⣵⣵⣵⣵⣵⣕⡕⢕⢕⣜⣕⣕⣕⣕⣕⡕⢕⢕⠀⠀⠀⠀⠀⠀⠀⠀⠀⠀⠀⠀</a:t>
            </a:r>
            <a:br/>
            <a:r>
              <a:t>⠀⠀⠀⠀⠀⠀⠀⠀⠀⠀⠀⣿⡇⡕⣕⣺⣿⣿⣿⣿⣿⣿⣿⣿⣿⣿⣿⣿⣿⣿⣿⣿⣿⣿⣿⣿⢇⣇⢸⣿⣿⣿⣿⣷⣷⣾⣿⣿⣿⣿⣿⣿⣿⣿⣿⣿⣿⣷⢕⢕⣿⣿⣿⣿⣿⣿⣿⣿⣿⠀⠀⠀⠀⠀⠀⠀⠀⠀⠀⠀⠀</a:t>
            </a:r>
            <a:br/>
            <a:r>
              <a:t>⠀⠀⠀⠀⠀⠀⠀⠀⠀⠀⠀⢿⢳⣷⡟⢛⢛⢛⢟⢟⣿⣿⣿⣿⣿⣿⣹⣿⣿⣿⣿⣿⣿⣿⣿⡿⣾⣿⢱⣿⣿⣿⣿⣿⣿⣿⣿⣿⣿⣿⣿⣿⣿⣿⣿⣿⣿⢏⢕⢕⣿⢹⣿⣿⡏⣿⢹⣿⣿⠀⠀⠀⠀⠀⠀⠀⠀⠀⠀⠀⠀</a:t>
            </a:r>
            <a:br/>
            <a:r>
              <a:t>⠀⠀⠀⠀⠀⠀⠀⠀⠀⠀⠀⣝⣵⣿⣿⣿⣷⣿⣿⣿⣿⣿⣿⣿⣿⣿⣿⣿⣿⣿⣿⣿⣿⣿⣿⣿⣿⣿⣿⣿⣿⣿⣿⡿⢱⣿⣿⣿⣿⣿⣿⣿⣿⣿⣿⣿⣏⣗⡎⢇⣿⢸⣿⣿⢕⢇⣿⣿⣿⠀⠀⠀⠀⠀⠀⠀⠀⠀⠀⠀⠀</a:t>
            </a:r>
            <a:br/>
            <a:r>
              <a:t>⠀⠀⠀⠀⠀⠀⠀⠀⠀⠀⠀⣿⣿⣿⣿⣿⣿⣿⣿⣿⣿⣿⣿⣿⣿⣿⣿⣿⣿⣿⣿⣿⣿⣿⣿⣿⣻⣿⣻⣿⣿⣿⣿⡟⡗⣾⣿⣿⣿⣿⣿⣿⣿⣿⣿⣿⣿⣿⣿⣇⣿⡿⣿⣿⣸⣷⣷⣿⣿⠀⠀⠀⠀⠀⠀⠀⠀⠀⠀⠀⠀</a:t>
            </a:r>
            <a:br/>
            <a:r>
              <a:t>⠀⠀⠀⠀⠀⠀⠀⠀⠀⠀⠀⣿⣿⣿⣿⣿⣿⣿⣿⣿⣿⣿⣿⣿⣯⣽⣿⣿⣟⣟⣿⣿⣿⢿⢿⣿⡇⣿⡝⣿⣿⣿⣿⢇⡇⣿⣿⣿⣿⣿⣿⣿⣿⣿⣿⣿⣿⣿⣿⣷⣾⣿⣽⣽⣼⢹⣿⣿⣿⠀⠀⠀⠀⠀⠀⠀⠀⠀⠀⠀⠀</a:t>
            </a:r>
            <a:br/>
            <a:r>
              <a:t>⠀⠀⠀⠀⠀⠀⠀⠀⠀⠀⠀⣿⣿⣿⣿⣿⣿⣿⣿⣿⣿⣿⣿⣿⣿⣿⣿⣿⣿⣿⣿⣿⣿⣿⣿⣿⡇⢹⢏⣷⣷⣷⣷⢸⣷⣿⣿⣿⣿⣿⣿⣿⣿⣿⣿⣿⣿⣿⣿⣿⣿⣿⣿⣿⣷⣸⣿⣿⣿⠀⠀⠀⠀⠀⠀⠀⠀⠀⠀⠀⠀</a:t>
            </a:r>
            <a:br/>
            <a:r>
              <a:t>⠀⠀⠀⠀⠀⠀⠀⠀⠀⠀⠀⣿⡿⢿⣿⣿⣿⣿⣿⣿⣿⣿⣿⣿⣿⣿⣿⣿⣿⣿⣿⣿⣿⣿⣿⣿⡟⢹⣾⣿⣿⣿⣾⣸⣹⣿⣿⣿⣿⣿⣿⣿⣿⣿⣿⣿⣿⣿⣿⣿⣿⣿⣿⣿⣿⣿⡿⢿⣿⠀⠀⠀⠀⠀⠀⠀⠀⠀⠀⠀⠀</a:t>
            </a:r>
            <a:br/>
            <a:r>
              <a:t>⠀⠀⠀⠀⠀⠀⠀⠀⠀⠀⠀⣿⡇⣼⣿⣿⣿⣿⣿⣿⣿⣿⣿⣿⣿⣿⣿⣿⣿⣿⣿⣿⣿⣿⣿⣿⡇⣷⣇⣷⣧⣵⣵⢱⣾⣿⣿⣿⣿⣿⣿⣿⣿⣿⣿⣿⢿⣿⣿⣿⣿⣿⣿⣿⣯⣻⣧⣕⣕⠀⠀⠀⠀⠀⠀⠀⠀⠀⠀⠀⠀</a:t>
            </a:r>
            <a:br/>
            <a:r>
              <a:t>⠀⠀⠀⠀⠀⠀⠀⠀⠀⠀⠀⣿⣿⣿⣿⣿⣿⣿⣿⣿⣿⣿⣿⣿⣿⣿⣿⣿⣿⣿⣿⣿⣿⣿⣿⣿⢱⣿⣿⣿⣿⢿⣿⢸⣿⣿⣿⣿⣿⣿⣿⣿⣿⣿⣿⣿⣼⣿⣿⣿⣿⣿⣿⣿⣿⣿⣿⣿⣿⠀⠀⠀⠀⠀⠀⠀⠀⠀⠀⠀⠀</a:t>
            </a:r>
            <a:br/>
            <a:r>
              <a:t>⠀⠀⠀⠀⠀⠀⠀⠀⠀⠀⠀⣿⣿⣿⣿⣿⣿⣿⣿⣿⣿⣿⣿⣿⣿⣿⣿⣿⣿⣿⣿⣿⣿⣿⣿⡟⣾⣿⣿⣿⣿⣾⣿⡜⣿⣿⣿⣿⣿⣿⣿⣿⣿⣿⣿⣯⣽⣿⣿⢻⣿⣿⣿⣿⣿⣿⣿⣿⣿⠀⠀⠀⠀⠀⠀⠀⠀⠀⠀⠀⠀</a:t>
            </a:r>
            <a:br/>
            <a:r>
              <a:t>⠀⠀⠀⠀⠀⠀⠀⠀⠀⠀⠀⣿⣿⣿⣿⣿⣿⣿⣿⣿⣿⣿⣿⣿⣿⣿⣿⣿⣿⣿⣿⣿⣿⣿⣿⢻⣿⣿⣿⣿⣿⣿⣿⣇⣿⣿⣿⣿⣿⣿⣿⣿⣿⣿⣿⣿⣿⣿⣿⣷⣿⣿⣿⣿⣿⣿⣿⣿⣿⠀⠀⠀⠀⠀⠀⠀⠀⠀⠀⠀⠀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⠀⠀⠀⠀⠀⠀⠀⠀⠀⠀⠀⠀⠀⠀⠀⠀⠀⠀⠀⠀⠀⠀⠀⠀⠀⠀⠀⠀⠀⠀⢕⠀⠁⠕⢕⣵⡟⢫⣾⡿⣯⣟⣟⣿⣿⣹⣿⣷⡕⢸⣿⣿⣿⣿⣿⣿⣿⣿⣿⢿⢜⣿⣿⣿⣿⣿⣿⣿⣿⠀⠀⠀⠀⠀⠀⠀⠀⠀⠀⠀⠀</a:t>
            </a:r>
            <a:br/>
            <a:r>
              <a:t>⠀⠀⠀⠀⠀⠀⠀⠀⠀⠀⠀⠀⠀⠀⠀⠀⠀⠀⠀⠀⠀⠀⠀⠀⠀⠀⠀⠀⠀⢕⢕⠔⠄⢕⢸⣿⡏⣿⣿⣷⣿⣿⣿⣿⣿⣯⡻⣯⡕⢱⣿⣻⣿⣿⣻⣿⣿⣿⣿⣷⢼⣿⣿⣿⣿⣿⣿⣿⣿⠀⠀⠀⠀⠀⠀⠀⠀⠀⠀⠀⠀</a:t>
            </a:r>
            <a:br/>
            <a:r>
              <a:t>⠀⠀⠀⠀⠀⠀⠀⠀⠀⠀⠀⠀⠀⠀⠀⠀⠀⠀⠀⠀⠀⠀⠀⠀⠀⠀⠀⠀⢔⢕⢕⢀⢅⢕⡾⢷⣿⣿⣿⣿⣿⣿⣿⣿⣿⢾⣯⡿⢇⢿⣯⣽⡿⣿⣿⡿⢿⣿⣿⢟⢜⣿⣿⣿⣿⣿⣿⣿⣿⠀⠀⠀⠀⠀⠀⠀⠀⠀⠀⠀⠀</a:t>
            </a:r>
            <a:br/>
            <a:r>
              <a:t>⠀⠀⠀⠀⠀⠀⠀⠀⠀⠀⠀⠀⠀⠀⠀⠀⠀⠀⠀⠀⠀⠀⠀⠀⠀⠀⠀⠀⢕⢕⢕⢕⢕⢕⣵⣿⣾⣿⣿⣿⣿⣿⣿⣿⣿⣾⣿⣿⢕⣾⣿⣿⣿⣿⣿⣿⣿⣿⣿⡇⣿⣿⣿⣿⣿⣿⣿⣿⣿⠀⠀⠀⠀⠀⠀⠀⠀⠀⠀⠀⠀</a:t>
            </a:r>
            <a:br/>
            <a:r>
              <a:t>⠀⠀⠀⠀⠀⠀⠀⠀⠀⠀⠀⠀⠀⠀⠀⠀⠀⠀⠀⠀⠀⠀⠀⠀⠀⠀⠀⠀⢕⢕⢕⢕⢕⢕⣿⣿⣟⡟⣟⣟⣟⣟⣟⡟⣟⣿⣿⣿⢕⣿⣿⣿⣿⣿⣿⣿⣿⣿⣿⡇⣿⣿⣿⣿⣽⣽⣹⣵⣾⠀⠀⠀⠀⠀⠀⠀⠀⠀⠀⠀⠀</a:t>
            </a:r>
            <a:br/>
            <a:r>
              <a:t>⠀⠀⠀⠀⠀⠀⠀⠀⠀⠀⠀⠀⠀⠀⠀⠀⠀⠀⠀⠀⠀⠀⠀⠀⠀⠀⠀⢄⢕⢕⢕⢕⢕⢕⣿⣿⢟⣵⣎⢝⣷⣝⣝⣷⣝⣿⣿⣿⢸⣿⣿⣿⣿⣿⣿⣿⣿⣿⣿⡏⣿⣿⣿⣿⣽⣿⣿⣇⣵⠀⠀⠀⠀⠀⠀⠀⠀⠀⠀⠀⠀</a:t>
            </a:r>
            <a:br/>
            <a:r>
              <a:t>⠀⠀⠀⠀⠀⠀⠀⠀⠀⠀⠀⠀⠀⠀⠀⠀⠀⠀⠀⠀⠀⠀⠀⠀⠀⠀⢄⢕⢕⢕⢕⢕⢕⢕⣿⣿⢸⣿⣿⣾⣿⣿⣿⣿⣿⣿⣿⣿⢹⣿⣿⣿⣿⣿⣿⣿⣿⣿⣿⢣⣿⣿⣿⣿⣿⣿⣿⣿⣿⠀⠀⠀⠀⠀⠀⠀⠀⠀⠀⠀⠀</a:t>
            </a:r>
            <a:br/>
            <a:r>
              <a:t>⠀⠀⠀⠀⠀⠀⠀⠀⠀⠀⠀⠀⠀⠀⠀⠀⠀⠀⠀⠀⠀⠀⠀⠀⠀⠀⢕⢕⢕⢕⢕⢕⢕⢕⣿⣿⢸⣿⡟⢹⣿⡯⢽⣷⣷⣿⣿⡟⣸⣿⣿⡿⢹⣿⣿⢏⣿⣿⣿⣕⢹⣿⣿⡏⣿⣿⣿⡿⣿⠀⠀⠀⠀⠀⠀⠀⠀⠀⠀⠀⠀</a:t>
            </a:r>
            <a:br/>
            <a:r>
              <a:t>⠀⠀⠀⠀⠀⠀⠀⠀⠀⠀⠀⠀⠀⠀⠀⠀⢄⠀⠀⠀⠀⠀⠀⢔⢕⢄⣵⢕⢕⢕⢕⢕⢕⢕⣿⡟⢜⠝⢗⡕⡇⢕⢜⢟⡟⢝⢹⡇⢱⣿⣿⡏⢸⣿⣿⢣⣿⣿⣿⡗⢸⣿⣿⡧⣿⣿⣿⡿⣿⠀⠀⠀⠀⠀⠀⠀⠀⠀⠀⠀⠀</a:t>
            </a:r>
            <a:br/>
            <a:r>
              <a:t>⠀⠀⠀⠀⠀⠀⠀⠀⠀⠀⠀⣤⣤⡄⣔⣄⣑⣀⣀⢀⢀⢀⢀⠀⠁⠑⢜⢕⢕⢕⢕⢕⢕⢕⢜⢕⢇⡀⢕⢱⢇⢕⢕⢕⢕⣕⢅⢕⢕⢿⢿⢇⢜⢿⢿⢕⢿⢝⢕⢕⢸⣷⣿⢇⣿⣷⣿⡗⣿⠀⠀⠀⠀⠀⠀⠀⠀⠀⠀⠀⠀</a:t>
            </a:r>
            <a:br/>
            <a:r>
              <a:t>⠀⠀⠀⠀⠀⠀⠀⠀⠀⠀⠀⣿⡟⢕⢜⣿⣿⣿⣿⣿⣿⣿⣿⣿⣿⣿⣾⣿⣿⣿⣿⣷⣷⣷⣷⣷⡇⡀⢱⣷⣷⣵⡵⢕⢔⢕⣵⣵⣵⣵⣵⣵⣕⣕⣕⣕⣕⡱⢕⢕⣣⣕⢕⢕⢕⢕⢕⢕⢕⠀⠀⠀⠀⠀⠀⠀⠀⠀⠀⠀⠀</a:t>
            </a:r>
            <a:br/>
            <a:r>
              <a:t>⠀⠀⠀⠀⠀⠀⠀⠀⠀⠀⠀⣿⢸⢕⣜⣻⣿⣿⣿⣿⣿⣿⣿⣿⣿⣿⣿⣿⣿⣿⣿⣿⣿⣿⣿⣿⢇⣇⢸⣿⣿⣿⣿⣷⣷⣷⣿⣿⣿⣿⣿⣿⣿⣿⣿⣿⣿⣷⢕⢕⣿⣿⣿⣿⣿⣿⣿⣿⣿⠀⠀⠀⠀⠀⠀⠀⠀⠀⠀⠀⠀</a:t>
            </a:r>
            <a:br/>
            <a:r>
              <a:t>⠀⠀⠀⠀⠀⠀⠀⠀⠀⠀⠀⢟⢷⣵⡝⢛⢛⢟⢟⢿⣿⣿⣿⣿⣿⣏⣝⣿⣿⣿⣿⣿⣿⣿⡿⣿⣼⣿⣼⣿⣿⣿⣿⣿⣻⣿⣿⣿⣿⣿⣿⣿⣿⣿⣿⣿⣿⢏⢕⢕⣿⢻⣿⣿⡏⣿⢫⣿⣿⠀⠀⠀⠀⠀⠀⠀⠀⠀⠀⠀⠀</a:t>
            </a:r>
            <a:br/>
            <a:r>
              <a:t>⠀⠀⠀⠀⠀⠀⠀⠀⠀⠀⠀⣱⣾⣿⣿⣾⣷⣿⣿⣿⣿⣿⣿⣿⣿⣿⣿⣿⣿⣿⣿⣿⣿⣿⣿⣿⣿⣿⣿⣿⣿⣿⣿⢧⣼⣿⣿⣿⣿⣿⣿⣿⣿⣿⣿⣟⡇⣗⢽⢇⣿⢸⣿⣿⢱⡇⣿⣿⣿⠀⠀⠀⠀⠀⠀⠀⠀⠀⠀⠀⠀</a:t>
            </a:r>
            <a:br/>
            <a:r>
              <a:t>⠀⠀⠀⠀⠀⠀⠀⠀⠀⠀⠀⣿⣿⣿⣿⣿⣿⣿⣿⣿⣿⣿⣿⣿⣿⣿⣿⣿⣿⣿⣿⣿⣿⣿⣿⣹⣿⡏⣿⣿⣿⣿⡯⡼⣿⣿⣿⣿⣿⣿⣿⣿⣿⣿⣿⣿⣿⣾⣿⣿⣿⣺⣽⣿⣵⣷⣿⣿⣿⠀⠀⠀⠀⠀⠀⠀⠀⠀⠀⠀⠀</a:t>
            </a:r>
            <a:br/>
            <a:r>
              <a:t>⠀⠀⠀⠀⠀⠀⠀⠀⠀⠀⠀⣿⣿⣿⣿⣿⣾⣿⣿⣿⣿⣿⣿⣽⣿⣿⣟⣿⣿⣿⡿⢿⣿⣿⣿⡇⣿⡇⣿⣿⣿⣿⡇⡏⣿⣿⣿⣿⣿⣿⣿⣿⣿⣿⣿⣿⣿⣿⣿⣿⣽⣽⣽⡕⣹⢹⣿⣿⣿⠀⠀⠀⠀⠀⠀⠀⠀⠀⠀⠀⠀</a:t>
            </a:r>
            <a:br/>
            <a:r>
              <a:t>⠀⠀⠀⠀⠀⠀⠀⠀⠀⠀⠀⣿⣿⣿⣿⣿⣿⣿⣿⣿⣿⣿⣿⣿⣿⣿⣿⣿⣿⣿⣿⣿⣿⣿⣿⣇⢻⢕⣿⣷⣼⣿⢕⣣⣿⣿⣿⣿⣿⣿⣿⣿⣿⣿⣿⣿⣿⣿⣿⣿⣿⣿⣿⣿⣷⢸⣿⣿⣿⠀⠀⠀⠀⠀⠀⠀⠀⠀⠀⠀⠀</a:t>
            </a:r>
            <a:br/>
            <a:r>
              <a:t>⠀⠀⠀⠀⠀⠀⠀⠀⠀⠀⠀⣿⣿⣿⣿⣿⣿⣿⣿⣿⣿⣿⣿⣿⣿⣿⣿⣿⣿⣿⣿⣿⣿⣿⣿⢇⢻⣷⣷⣾⣷⣧⢜⣫⣿⣿⣿⣿⣿⣿⣿⣿⣿⣿⣿⣿⣿⣿⣿⣿⣿⣿⣿⣿⣿⣾⣿⣿⣿⠀⠀⠀⠀⠀⠀⠀⠀⠀⠀⠀⠀</a:t>
            </a:r>
            <a:br/>
            <a:r>
              <a:t>⠀⠀⠀⠀⠀⠀⠀⠀⠀⠀⠀⡷⢱⣿⣿⣿⣿⣿⣿⣿⣿⣿⣿⣿⣿⣿⣿⣿⣿⣿⣿⣿⣿⣿⣿⡇⣵⡏⣽⣝⣝⣹⢸⣽⣿⣿⣿⣿⣿⣿⣿⣿⣿⣿⣿⣿⣿⣿⣿⣿⣿⣿⣿⣯⡟⢿⣕⡕⢕⠀⠀⠀⠀⠀⠀⠀⠀⠀⠀⠀⠀</a:t>
            </a:r>
            <a:br/>
            <a:r>
              <a:t>⠀⠀⠀⠀⠀⠀⠀⠀⠀⠀⠀⣿⣿⣿⣿⣿⣿⣿⣿⣿⣿⣿⣿⣿⣿⣿⣿⣿⣿⣿⣿⣿⣿⣿⣿⢣⣿⢳⣿⣿⢿⣿⢸⣿⣿⣿⣿⣿⣿⣿⣿⣿⣿⣿⣿⡇⣿⣿⣿⣿⣿⣿⣿⣿⣿⣿⣿⣿⣿⠀⠀⠀⠀⠀⠀⠀⠀⠀⠀⠀⠀</a:t>
            </a:r>
            <a:br/>
            <a:r>
              <a:t>⠀⠀⠀⠀⠀⠀⠀⠀⠀⠀⠀⣿⣿⣿⣿⣿⣿⣿⣿⣿⣿⣿⣿⣿⣿⣿⣿⣿⣿⣿⣿⣿⣿⣿⡟⣾⣿⣿⣿⣿⣼⣿⡜⣿⣿⣿⣿⣿⣿⣿⣿⣿⣿⣿⣿⣏⣿⣿⣿⣿⣿⣿⣿⣿⣿⣿⣿⣿⣿⠀⠀⠀⠀⠀⠀⠀⠀⠀⠀⠀⠀</a:t>
            </a:r>
            <a:br/>
            <a:r>
              <a:t>⠀⠀⠀⠀⠀⠀⠀⠀⠀⠀⠀⣿⣿⣿⣿⣿⣿⣿⣿⣿⣿⣿⣿⣿⣿⣿⣿⣿⣿⣿⣿⣿⣿⣿⢱⣿⣿⣿⣿⣿⣿⣿⣇⣿⣿⣿⣿⣿⣿⣿⣿⣿⣿⣿⣿⣿⣿⣿⣿⣼⣿⣿⣿⣿⣿⣿⣿⣿⣿⠀⠀⠀⠀⠀⠀⠀⠀⠀⠀⠀⠀</a:t>
            </a:r>
            <a:br/>
            <a:r>
              <a:t>⠀⠀⠀⠀⠀⠀⠀⠀⠀⠀⠀⠛⠛⠛⠛⠛⠛⠛⠛⠛⠛⠛⠛⠛⠛⠛⠛⠛⠛⠛⠛⠛⠛⠛⠛⠛⠛⠛⠛⠛⠛⠛⠛⠘⠛⠛⠛⠛⠛⠛⠛⠛⠛⠛⠛⠛⠛⠛⠛⠛⠛⠛⠛⠛⠛⠛⠛⠛⠛⠀⠀⠀⠀⠀⠀⠀⠀⠀⠀⠀⠀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⠀⠀⠀⠀⠀⠀⠀⠀⠀⠀⠀⠀⠀⠀⠀⠀⠀⠀⠀⠀⠀⠀⠀⠀⠀⠀⠀⠀⠀⢄⢕⠀⠀⢕⢕⣽⢟⢫⣿⢿⣯⣝⣟⣿⣯⣹⣿⣿⡕⢸⣿⣿⣿⣿⣿⣿⣿⣿⣿⡯⢸⣿⣿⣿⢿⣿⣿⣿⣿⠀⠀⠀⠀⠀⠀⠀⠀⠀⠀⠀⠀</a:t>
            </a:r>
            <a:br/>
            <a:r>
              <a:t>⠀⠀⠀⠀⠀⠀⠀⠀⠀⠀⠀⠀⠀⠀⠀⠀⠀⠀⠀⠀⠀⠀⠀⠀⠀⠀⠀⠀⠀⢔⢕⠀⠄⠕⢺⣿⢏⣿⣿⣿⣿⣿⣾⣿⣿⣹⡿⣯⡕⢸⣿⣿⣿⣾⣻⣿⣿⣿⣿⣷⢸⣿⣿⣿⣿⣿⣿⣿⣿⠀⠀⠀⠀⠀⠀⠀⠀⠀⠀⠀⠀</a:t>
            </a:r>
            <a:br/>
            <a:r>
              <a:t>⠀⠀⠀⠀⠀⠀⠀⠀⠀⠀⠀⠀⠀⠀⠀⠀⠀⠀⠀⠀⠀⠀⠀⠀⠀⠀⠀⠀⢔⢕⢕⢀⢅⢕⡿⢵⣿⣿⣿⣿⣿⣿⣿⣿⣿⢿⣿⣻⢇⢿⣯⣿⡿⣿⣽⢿⢿⣿⣿⢟⢝⣿⣿⣿⣿⣿⣿⣿⣿⠀⠀⠀⠀⠀⠀⠀⠀⠀⠀⠀⠀</a:t>
            </a:r>
            <a:br/>
            <a:r>
              <a:t>⠀⠀⠀⠀⠀⠀⠀⠀⠀⠀⠀⠀⠀⠀⠀⠀⠀⠀⠀⠀⠀⠀⠀⠀⠀⠀⠀⠀⢕⢕⢕⢁⢔⢕⣵⣿⣼⣿⣿⣿⣿⣿⣿⣿⣿⣷⣿⣿⢕⣾⣿⣿⣾⣿⣿⣿⣿⣿⣿⡗⣿⣿⣿⣿⣿⣿⣿⣿⣿⠀⠀⠀⠀⠀⠀⠀⠀⠀⠀⠀⠀</a:t>
            </a:r>
            <a:br/>
            <a:r>
              <a:t>⠀⠀⠀⠀⠀⠀⠀⠀⠀⠀⠀⠀⠀⠀⠀⠀⠀⠀⠀⠀⠀⠀⠀⠀⠀⠀⠀⢀⢕⢕⢕⢕⢕⢕⣿⣿⢿⡟⣟⣟⣟⣟⣟⣟⣟⣿⣿⣿⢕⣿⣿⣿⣿⣿⣿⣿⣿⣿⣿⡇⣿⣿⣿⣿⣯⣽⢽⣽⣽⠀⠀⠀⠀⠀⠀⠀⠀⠀⠀⠀⠀</a:t>
            </a:r>
            <a:br/>
            <a:r>
              <a:t>⠀⠀⠀⠀⠀⠀⠀⠀⠀⠀⠀⠀⠀⠀⠀⠀⠀⠀⠀⠀⠀⠀⠀⠀⠀⠀⠀⢕⢕⢕⢕⢕⢕⢕⣿⣿⢜⣵⡝⢏⣷⡟⢏⣷⡝⣿⣿⣿⢱⣿⣿⣿⣿⣿⣿⣿⣿⣿⣿⡇⣿⣿⣿⣿⣹⣿⣿⣎⣹⠀⠀⠀⠀⠀⠀⠀⠀⠀⠀⠀⠀</a:t>
            </a:r>
            <a:br/>
            <a:r>
              <a:t>⠀⠀⠀⠀⠀⠀⠀⠀⠀⠀⠀⠀⠀⠀⠀⠀⠀⠀⠀⠀⠀⠀⠀⠀⠀⠀⢄⢕⢕⢕⢕⢕⢕⢕⣿⣿⢸⣿⣿⣾⣿⣿⣿⣿⣿⣿⣿⣿⢹⣿⣿⣿⣿⣿⣿⣿⣿⣿⣿⢇⣿⣿⣿⣿⣿⣿⣿⣟⣿⠀⠀⠀⠀⠀⠀⠀⠀⠀⠀⠀⠀</a:t>
            </a:r>
            <a:br/>
            <a:r>
              <a:t>⠀⠀⠀⠀⠀⠀⠀⠀⠀⠀⠀⠀⠀⠀⠀⠀⠀⠀⠀⠀⠀⠀⠀⠀⠀⠀⢕⢕⢕⢕⢕⢕⢕⢕⣿⣿⢹⣿⡟⢻⣿⡿⣿⣵⡷⣿⣿⡟⣜⣿⣿⡿⢸⣿⣿⢝⣿⣿⢿⡕⢹⣿⣿⡏⣿⣿⣿⣯⣿⠀⠀⠀⠀⠀⠀⠀⠀⠀⠀⠀⠀</a:t>
            </a:r>
            <a:br/>
            <a:r>
              <a:t>⠀⠀⠀⠀⠀⠀⠀⠀⠀⠀⠀⠀⠀⠀⠄⠀⢀⠀⠀⠀⠀⠀⠄⢄⢐⢅⣵⢕⢕⢕⢕⢕⢕⢕⣿⡟⢜⢟⢣⡕⡇⢕⢏⡿⡟⢝⢻⡇⢕⣿⣿⡇⢸⣿⣿⡇⣿⣏⣿⡇⢸⣿⣿⣇⣿⣿⣿⡿⣿⠀⠀⠀⠀⠀⠀⠀⠀⠀⠀⠀⠀</a:t>
            </a:r>
            <a:br/>
            <a:r>
              <a:t>⠀⠀⠀⠀⠀⠀⠀⠀⠀⠀⠀⣤⣄⢄⣀⣀⣁⢀⢀⢀⠀⠀⠀⠀⠁⠑⢜⢕⢕⢕⢕⢕⢕⢕⢝⢇⢇⢀⢕⢱⢇⢕⢕⢇⠕⣕⢕⢕⢕⢿⢿⢇⢸⢿⡿⢕⢿⢝⢕⢕⢸⣿⣿⢇⡯⣷⣿⡏⣿⠀⠀⠀⠀⠀⠀⠀⠀⠀⠀⠀⠀</a:t>
            </a:r>
            <a:br/>
            <a:r>
              <a:t>⠀⠀⠀⠀⠀⠀⠀⠀⠀⠀⠀⣿⢇⢕⢽⣿⣾⣿⣿⣿⣿⣿⣿⣿⣿⣿⣿⣿⣷⣷⣷⣷⣷⣷⣷⣷⡇⢑⢱⣼⣵⣵⡕⢕⢔⢕⣵⣵⣕⣕⣕⣕⣕⣕⣕⣕⣕⡱⢕⢕⣕⢕⢕⢕⢕⢕⢕⢕⢕⠀⠀⠀⠀⠀⠀⠀⠀⠀⠀⠀⠀</a:t>
            </a:r>
            <a:br/>
            <a:r>
              <a:t>⠀⠀⠀⠀⠀⠀⠀⠀⠀⠀⠀⢿⣕⢕⣸⣿⢿⣿⣿⣿⣿⣿⣿⣿⣿⣿⣿⣿⣿⣿⣿⣿⣿⣿⣿⣿⢕⡇⢾⣿⣿⣿⣷⣧⣷⣷⣿⣿⣿⣿⣿⣿⣿⣿⣿⣿⣿⡇⢕⢕⣿⣿⣿⣿⣿⣿⣿⣿⣷⠀⠀⠀⠀⠀⠀⠀⠀⠀⠀⠀⠀</a:t>
            </a:r>
            <a:br/>
            <a:r>
              <a:t>⠀⠀⠀⠀⠀⠀⠀⠀⠀⠀⠀⢜⣧⣼⡟⢛⢟⢻⢿⢿⣿⣿⣿⣿⣿⣏⣟⣿⣿⣿⣿⣿⣿⣿⣿⣿⣼⣿⣸⣿⣿⣿⣿⣿⣿⣿⣿⣿⣿⣿⣿⣿⣿⣿⣿⣿⣿⢟⢕⢕⣕⣿⣿⣿⡟⣿⢻⣿⣿⠀⠀⠀⠀⠀⠀⠀⠀⠀⠀⠀⠀</a:t>
            </a:r>
            <a:br/>
            <a:r>
              <a:t>⠀⠀⠀⠀⠀⠀⠀⠀⠀⠀⠀⣵⣿⣟⣷⣷⣷⣷⣾⣿⣿⣿⣿⣿⣿⣿⣿⣿⣿⣿⣿⣿⣿⣿⣿⣿⣿⣿⣿⣿⣿⣿⣽⣾⣿⣿⣿⣿⣿⣿⣿⣿⣿⣿⣿⡿⢟⣇⢱⢱⡇⢹⣿⣿⢸⢇⣿⣿⣿⠀⠀⠀⠀⠀⠀⠀⠀⠀⠀⠀⠀</a:t>
            </a:r>
            <a:br/>
            <a:r>
              <a:t>⠀⠀⠀⠀⠀⠀⠀⠀⠀⠀⠀⣿⣿⣿⣿⣿⣿⣿⣿⣿⣿⣿⣿⣿⣿⣿⣿⣿⣿⣿⣿⣿⣿⣿⢹⣿⡏⣿⣿⣿⣿⣿⢵⢸⣯⣿⣿⣿⣿⣿⣿⣿⣿⣿⣿⣿⣿⣿⣿⣼⣷⣾⣿⡟⣺⢱⣯⣿⣿⠀⠀⠀⠀⠀⠀⠀⠀⠀⠀⠀⠀</a:t>
            </a:r>
            <a:br/>
            <a:r>
              <a:t>⠀⠀⠀⠀⠀⠀⠀⠀⠀⠀⠀⣿⣿⣿⣿⣷⣿⣿⣿⣿⣿⣿⣿⣿⣟⣟⣿⣿⢿⢿⡿⢿⣿⣿⡎⣿⡇⣿⣿⣿⣿⡇⣿⢸⣿⣿⣿⣿⣿⣿⣿⣿⣿⣿⣿⣿⣿⣿⣿⣽⣿⣟⣛⡏⡟⢻⣿⣿⣿⠀⠀⠀⠀⠀⠀⠀⠀⠀⠀⠀⠀</a:t>
            </a:r>
            <a:br/>
            <a:r>
              <a:t>⠀⠀⠀⠀⠀⠀⠀⠀⠀⠀⠀⣿⣿⣿⣿⣿⣿⣿⣿⣿⣿⣿⣿⣿⣿⣿⣿⣿⣿⣿⣿⣿⣷⣷⡇⣟⡗⣯⣽⣽⣽⢕⣟⣼⣿⣿⣿⣿⣿⣿⣿⣿⣿⣿⣿⣿⣿⣿⣿⣿⣿⣿⣿⣧⣷⢸⣿⣿⣿⠀⠀⠀⠀⠀⠀⠀⠀⠀⠀⠀⠀</a:t>
            </a:r>
            <a:br/>
            <a:r>
              <a:t>⠀⠀⠀⠀⠀⠀⠀⠀⠀⠀⠀⣿⣿⣿⣿⣿⣿⣿⣿⣿⣿⣿⣿⣿⣿⣿⣿⣿⣿⣿⣿⣿⣿⣿⡇⣷⣵⣽⣽⣽⣽⢸⢟⣿⣿⣿⣿⣿⣿⣿⣿⣿⣿⣿⣿⣿⣿⣿⣿⣿⣿⣿⣿⣿⣼⢸⣿⣿⣿⠀⠀⠀⠀⠀⠀⠀⠀⠀⠀⠀⠀</a:t>
            </a:r>
            <a:br/>
            <a:r>
              <a:t>⠀⠀⠀⠀⠀⠀⠀⠀⠀⠀⠀⢱⣿⣿⣿⣿⣿⣿⣿⣿⣿⣿⣿⣿⣿⣿⣿⣿⣿⣿⣿⣿⣿⣿⡇⣜⡟⣟⡟⢟⢟⢜⣫⣿⣿⣿⣿⣿⣿⣿⣿⣿⣿⣿⣿⣿⣿⣿⣿⣿⣿⣿⣿⣿⣻⣿⡝⢝⢝⠀⠀⠀⠀⠀⠀⠀⠀⠀⠀⠀⠀</a:t>
            </a:r>
            <a:br/>
            <a:r>
              <a:t>⠀⠀⠀⠀⠀⠀⠀⠀⠀⠀⠀⣾⣿⣿⣿⣿⣿⣿⣿⣿⣿⣿⣿⣿⣿⣿⣿⣿⣿⣿⣿⣿⣿⣿⢣⣿⢷⣿⣷⣿⣿⢸⣿⣿⣿⣿⣿⣿⣿⣿⣿⣿⣿⣿⣿⣏⣿⣿⣿⣿⣿⣿⣿⣿⣷⣾⣿⣷⣷⠀⠀⠀⠀⠀⠀⠀⠀⠀⠀⠀⠀</a:t>
            </a:r>
            <a:br/>
            <a:r>
              <a:t>⠀⠀⠀⠀⠀⠀⠀⠀⠀⠀⠀⣿⣿⣿⣿⣿⣿⣿⣿⣿⣿⣿⣿⣿⣿⣿⣿⣿⣿⣿⣿⣿⣿⡟⣼⡿⣾⣿⣿⢸⣿⡸⣿⣿⣿⣿⣿⣿⣿⣿⣿⣿⣿⣿⣿⢟⣿⣿⣿⣿⣿⣿⣿⣿⣿⣿⣿⣿⣿⠀⠀⠀⠀⠀⠀⠀⠀⠀⠀⠀⠀</a:t>
            </a:r>
            <a:br/>
            <a:r>
              <a:t>⠀⠀⠀⠀⠀⠀⠀⠀⠀⠀⠀⣿⣿⣿⣿⣿⣿⣿⣿⣿⣿⣿⣿⣿⣿⣿⣿⣿⣿⣿⣿⣿⣿⢳⣿⣿⣿⣿⣿⣿⣿⡇⣿⣿⣿⣿⣿⣿⣿⣿⣿⣿⣿⣿⣿⣿⣿⣿⣏⢹⣿⣿⣿⣯⣿⣿⣿⣿⣿⠀⠀⠀⠀⠀⠀⠀⠀⠀⠀⠀⠀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⠀⠀⠀⠀⠀⠀⠀⠀⠀⠀⠀⠀⠀⠀⠀⠀⠀⠀⠀⠀⠀⠀⠀⠀⠀⠀⠀⠀⠀⢕⢕⠀⠐⢕⢕⣼⢟⣫⣽⢿⣽⣽⣟⣿⣎⣹⣿⣷⡕⢹⣿⣿⣿⣿⣿⣿⣿⣿⣿⡷⢸⣿⣿⣿⢿⣿⣿⣿⣿⠀⠀⠀⠀⠀⠀⠀⠀⠀⠀⠀⠀</a:t>
            </a:r>
            <a:br/>
            <a:r>
              <a:t>⠀⠀⠀⠀⠀⠀⠀⠀⠀⠀⠀⠀⠀⠀⠀⠀⠀⠀⠀⠀⠀⠀⠀⠀⠀⠀⠀⠀⠀⢕⢕⠀⢁⠕⢾⡿⢫⣿⣿⣿⣿⣿⣾⣿⣿⣹⢿⣯⡕⣸⣿⣿⣷⣿⣿⣿⣿⣿⣿⣷⢸⣿⣿⣿⣿⣿⣿⣿⣿⠀⠀⠀⠀⠀⠀⠀⠀⠀⠀⠀⠀</a:t>
            </a:r>
            <a:br/>
            <a:r>
              <a:t>⠀⠀⠀⠀⠀⠀⠀⠀⠀⠀⠀⠀⠀⠀⠀⠀⠀⠀⠀⠀⠀⠀⠀⠀⠀⠀⠀⠀⢔⢕⢕⠀⢅⢕⡷⢵⣿⣿⣿⣿⣿⣿⣿⣿⣿⡿⣟⣿⢇⢿⣿⣻⣿⣿⣽⡿⢿⣿⡿⢟⢝⣻⣿⣿⣿⣿⣿⣿⣿⠀⠀⠀⠀⠀⠀⠀⠀⠀⠀⠀⠀</a:t>
            </a:r>
            <a:br/>
            <a:r>
              <a:t>⠀⠀⠀⠀⠀⠀⠀⠀⠀⠀⠀⠀⠀⠀⠀⠀⠀⠀⠀⠀⠀⠀⠀⠀⠀⠀⠀⠀⢕⢕⢕⢀⢕⢕⣼⣷⣽⣿⣿⣿⣿⣿⣿⣿⣿⣷⣿⣷⢇⣾⣿⣿⣷⣿⣿⣿⣿⣿⣿⡇⣾⣿⣿⣿⣿⣿⣿⣿⣿⠀⠀⠀⠀⠀⠀⠀⠀⠀⠀⠀⠀</a:t>
            </a:r>
            <a:br/>
            <a:r>
              <a:t>⠀⠀⠀⠀⠀⠀⠀⠀⠀⠀⠀⠀⠀⠀⠀⠀⠀⠀⠀⠀⠀⠀⠀⠀⠀⠀⠀⢔⢕⢕⢕⢕⢕⢕⣿⣿⢻⢿⢿⣿⢿⣟⣟⣟⣟⣿⣿⣿⢗⣿⣿⣿⣿⣿⣿⣿⣿⣿⣿⡇⣿⣿⣿⣿⣯⣽⢽⣽⣯⠀⠀⠀⠀⠀⠀⠀⠀⠀⠀⠀⠀</a:t>
            </a:r>
            <a:br/>
            <a:r>
              <a:t>⠀⠀⠀⠀⠀⠀⠀⠀⠀⠀⠀⠀⠀⠀⠀⠀⠀⠀⠀⠀⠀⠀⠀⠀⠀⠀⠀⢕⢕⢕⢕⢕⢕⢕⣿⣿⢞⣵⡟⢏⣷⡟⢫⣷⡟⣿⣿⣿⢸⣿⣿⣿⣿⣿⣿⣿⣿⣿⣿⡇⣿⣿⣿⣿⣝⣿⣿⣏⣏⠀⠀⠀⠀⠀⠀⠀⠀⠀⠀⠀⠀</a:t>
            </a:r>
            <a:br/>
            <a:r>
              <a:t>⠀⠀⠀⠀⠀⠀⠀⠀⠀⠀⠀⠀⠀⠀⠀⠀⠀⠀⠀⠀⠀⠀⠀⠀⠀⠀⢀⢕⢕⢕⢕⢕⢕⢸⣿⣿⣼⣿⣿⣿⣿⣷⣿⣿⣯⣿⣿⣿⢹⣿⣿⣿⣿⣿⣿⣿⣿⣿⣿⢕⣿⣿⣿⣿⣿⣿⣿⣿⣿⠀⠀⠀⠀⠀⠀⠀⠀⠀⠀⠀⠀</a:t>
            </a:r>
            <a:br/>
            <a:r>
              <a:t>⠀⠀⠀⠀⠀⠀⠀⠀⠀⠀⠀⠀⠀⠀⠀⠀⠀⠀⠀⠀⠀⠀⠀⠀⠀⢀⢕⢕⢕⢕⢕⢕⢕⢜⣿⡿⢹⣿⡟⢿⣿⡟⣿⣷⡝⣿⣿⡏⣸⣿⣿⣿⢹⣿⣿⢝⣿⣿⣟⢕⢹⣿⣿⡏⣿⣿⣿⣏⣿⠀⠀⠀⠀⠀⠀⠀⠀⠀⠀⠀⠀</a:t>
            </a:r>
            <a:br/>
            <a:r>
              <a:t>⠀⠀⠀⠀⠀⠀⠀⠀⠀⠀⠀⠀⠀⠀⠀⠀⠀⠀⠀⠀⠀⠀⢄⢄⢔⢄⣕⢕⢕⢕⢕⢕⢕⢕⣿⡇⢜⠟⢧⢝⡏⢕⢻⢻⢇⢝⢿⡇⢕⣿⣿⡏⢸⣿⣿⢺⣿⡟⣿⡇⢸⣿⣿⣇⣿⣿⣿⡷⣿⠀⠀⠀⠀⠀⠀⠀⠀⠀⠀⠀⠀</a:t>
            </a:r>
            <a:br/>
            <a:r>
              <a:t>⠀⠀⠀⠀⠀⠀⠀⠀⠀⠀⠀⣄⡀⢀⣀⣀⢀⢀⠀⠀⠀⠀⠀⠁⠑⠕⢝⢕⢕⢕⢕⢕⢕⢕⢟⢇⢇⢀⢕⢱⢇⢕⢕⠜⢕⡕⢜⢇⢕⡿⢿⢇⢸⣿⡿⢸⣿⢟⢝⢕⢸⣯⣿⡇⣿⣧⣿⡧⣷⠀⠀⠀⠀⠀⠀⠀⠀⠀⠀⠀⠀</a:t>
            </a:r>
            <a:br/>
            <a:r>
              <a:t>⠀⠀⠀⠀⠀⠀⠀⠀⠀⠀⠀⣿⢏⢜⢻⣿⣾⣿⣿⣿⣿⣿⣷⣿⣷⣷⣷⣷⣷⣷⣷⣷⣷⣷⣷⣵⢕⢅⢱⣼⣵⣵⡕⢀⢔⢱⣕⣕⣕⣕⣕⣕⣕⣕⣕⣕⢕⢱⢕⢕⢕⢕⢕⢕⢕⢜⢝⢕⢝⠀⠀⠀⠀⠀⠀⠀⠀⠀⠀⠀⠀</a:t>
            </a:r>
            <a:br/>
            <a:r>
              <a:t>⠀⠀⠀⠀⠀⠀⠀⠀⠀⠀⠀⣿⡕⢕⢼⣿⣿⣿⣿⣿⣿⣿⣿⣿⣿⣿⣿⣿⣿⣿⣿⣿⣿⣿⣿⣿⢕⡇⣾⣿⣿⣿⣷⣵⣵⣷⣿⣿⣿⣿⣿⣿⣿⣿⣿⣿⣿⡕⢕⢕⣿⣿⣿⣿⣿⣷⣷⣷⣷⠀⠀⠀⠀⠀⠀⠀⠀⠀⠀⠀⠀</a:t>
            </a:r>
            <a:br/>
            <a:r>
              <a:t>⠀⠀⠀⠀⠀⠀⠀⠀⠀⠀⠀⢿⣧⣼⢟⠟⠻⠿⢿⢿⣿⣿⣿⣿⣿⣟⣻⣿⣿⣿⣿⣿⣿⣿⣿⡟⣼⣧⣸⣿⣿⣿⣿⣿⣿⣿⣿⣿⣿⣿⣿⣿⣿⣿⣿⣿⣿⡗⢕⢕⡝⣿⣿⣿⢟⣿⢻⣿⣿⠀⠀⠀⠀⠀⠀⠀⠀⠀⠀⠀⠀</a:t>
            </a:r>
            <a:br/>
            <a:r>
              <a:t>⠀⠀⠀⠀⠀⠀⠀⠀⠀⠀⠀⣵⣿⣿⣷⣧⣷⣷⣷⣾⣿⣿⣿⣿⣿⣿⣿⣿⣿⣿⣿⣿⣾⣿⣿⣿⣿⣿⣿⣿⣿⣽⣽⣿⣿⣿⣿⣿⣿⣿⣿⣿⣿⣿⣿⣿⡏⡵⢜⢱⡇⣿⣿⣿⢸⢇⣿⣿⣿⠀⠀⠀⠀⠀⠀⠀⠀⠀⠀⠀⠀</a:t>
            </a:r>
            <a:br/>
            <a:r>
              <a:t>⠀⠀⠀⠀⠀⠀⠀⠀⠀⠀⠀⣿⣿⣿⣿⣿⣿⣿⣿⣿⣿⣿⣿⣿⣿⣿⣿⣿⣿⣿⣿⣿⣯⢿⣿⡟⣿⣿⣿⣿⣿⣻⢻⣾⣿⣿⣿⣿⣿⣿⣿⣿⣿⣿⣿⣿⣿⣽⣷⣸⡧⣟⣿⣎⣮⣸⣷⣿⣿⠀⠀⠀⠀⠀⠀⠀⠀⠀⠀⠀⠀</a:t>
            </a:r>
            <a:br/>
            <a:r>
              <a:t>⠀⠀⠀⠀⠀⠀⠀⠀⠀⠀⠀⣿⣿⣿⣿⣾⣿⣿⣿⣿⣿⣿⣿⣟⣻⡿⣿⣿⣿⣿⣿⣿⣿⢸⣿⡇⣿⣿⣿⣿⡇⣿⢸⣿⣿⣿⣿⣿⣿⣿⣿⣿⣿⣿⣿⣿⣿⣿⣿⣟⣻⣽⡽⢇⢿⣿⣿⣿⣿⠀⠀⠀⠀⠀⠀⠀⠀⠀⠀⠀⠀</a:t>
            </a:r>
            <a:br/>
            <a:r>
              <a:t>⠀⠀⠀⠀⠀⠀⠀⠀⠀⠀⠀⣿⣿⣿⣿⣿⣿⣿⣿⣿⣿⣿⣿⣿⣿⣿⣿⣿⣿⣿⣷⣿⣿⣎⣯⡵⣟⣟⣟⣟⢇⢿⡸⣿⣿⣿⣿⣿⣿⣿⣿⣿⣿⣿⣿⣿⣿⣿⣿⣿⣿⣿⣿⣿⢧⣿⣿⣿⣿⠀⠀⠀⠀⠀⠀⠀⠀⠀⠀⠀⠀</a:t>
            </a:r>
            <a:br/>
            <a:r>
              <a:t>⠀⠀⠀⠀⠀⠀⠀⠀⠀⠀⠀⣿⣿⣿⣿⣿⣿⣿⣿⣿⣿⣿⣿⣿⣿⣿⣿⣿⣿⣿⣿⣿⣿⡧⣽⣕⣟⣟⣟⣟⢸⡿⣿⣿⣿⣿⣿⣿⣿⣿⣽⣿⣿⣿⣿⣿⣿⣿⣿⣿⣿⣿⣿⣿⣿⢾⣿⣿⣿⠀⠀⠀⠀⠀⠀⠀⠀⠀⠀⠀⠀</a:t>
            </a:r>
            <a:br/>
            <a:r>
              <a:t>⠀⠀⠀⠀⠀⠀⠀⠀⠀⠀⠀⣿⣿⣿⣿⣿⣿⣿⣿⣿⣿⣿⣿⣿⣿⣿⣿⣿⣿⣿⣿⣿⣿⡕⢝⢿⢿⢿⢿⢿⢸⢗⣿⣿⣿⣿⣿⣿⣿⣿⣿⣿⣿⣿⣿⣿⣿⣿⣿⣿⣿⣿⣿⣻⣿⣼⢝⢝⢗⠀⠀⠀⠀⠀⠀⠀⠀⠀⠀⠀⠀</a:t>
            </a:r>
            <a:br/>
            <a:r>
              <a:t>⠀⠀⠀⠀⠀⠀⠀⠀⠀⠀⠀⣿⣿⣿⣿⣿⣿⣿⣿⣿⣿⣿⣿⣿⣿⣿⣿⣿⣿⣿⣿⣿⣿⢕⣿⢻⣿⣇⣷⣇⢸⣿⣿⣿⣿⣿⣿⣿⣿⣿⣿⣿⣿⣿⣿⢻⣿⣿⣿⣿⣿⣿⣿⣿⣯⣿⣷⣷⣧⠀⠀⠀⠀⠀⠀⠀⠀⠀⠀⠀⠀</a:t>
            </a:r>
            <a:br/>
            <a:r>
              <a:t>⠀⠀⠀⠀⠀⠀⠀⠀⠀⠀⠀⣿⣿⣿⣿⣿⣿⣿⣿⣿⣿⣿⣿⣿⣿⣿⣿⣿⣿⣿⣿⣿⡟⣼⡿⣾⣿⣿⣿⣿⢸⣿⣿⣿⣿⣿⣿⣿⣿⣿⣿⣿⣿⣿⣿⢾⣿⣿⣿⣿⣿⣿⣿⡿⣿⣿⣿⣿⣿⠀⠀⠀⠀⠀⠀⠀⠀⠀⠀⠀⠀</a:t>
            </a:r>
            <a:br/>
            <a:r>
              <a:t>⠀⠀⠀⠀⠀⠀⠀⠀⠀⠀⠀⣿⣿⣿⣿⣿⣿⣿⣿⣿⣿⣿⣿⣿⣿⣿⣿⣿⣿⣿⣿⣿⢱⣿⣿⣿⣿⣿⣼⣿⡎⣿⣿⣿⣿⣿⣿⣿⣿⣿⣿⣿⣿⣿⣿⣾⣿⣿⡟⢿⣿⣿⣿⣟⣿⣿⣿⣿⣿⠀⠀⠀⠀⠀⠀⠀⠀⠀⠀⠀⠀</a:t>
            </a:r>
            <a:br/>
            <a:r>
              <a:t>⠀⠀⠀⠀⠀⠀⠀⠀⠀⠀⠀⠛⠛⠛⠛⠛⠛⠛⠛⠛⠛⠛⠛⠛⠛⠛⠛⠛⠛⠛⠛⠛⠛⠛⠛⠛⠛⠛⠛⠛⠃⠛⠛⠛⠛⠛⠛⠛⠛⠛⠛⠛⠛⠛⠛⠛⠛⠛⠛⠚⠛⠛⠛⠛⠛⠛⠛⠛⠛⠀⠀⠀⠀⠀⠀⠀⠀⠀⠀⠀⠀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⠀⠀⠀⠀⠀⠀⠀⠀⠀⠀⠀⠀⠀⠀⠀⠀⠀⠀⠀⠀⠀⠀⠀⠀⠀⠀⠀⠀⠀⢕⢀⠀⢔⠕⢜⡿⢟⣽⡿⢿⣽⣿⣟⣿⣏⣹⣿⣧⢕⣽⣿⣿⣾⣿⣿⣿⣿⣿⣿⢗⢸⣿⣿⣿⢿⣿⣿⣿⣿⠀⠀⠀⠀⠀⠀⠀⠀⠀⠀⠀⠀</a:t>
            </a:r>
            <a:br/>
            <a:r>
              <a:t>⠀⠀⠀⠀⠀⠀⠀⠀⠀⠀⠀⠀⠀⠀⠀⠀⠀⠀⠀⠀⠀⠀⠀⠀⠀⠀⠀⠀⢀⢕⢕⠄⢐⢕⣿⡿⢸⣿⣿⣿⣿⣷⣾⣿⣿⣝⢿⣯⢕⣼⣿⣿⣷⣿⣻⣿⣿⣿⣿⣧⣸⣿⣯⣿⣿⣿⣿⣿⣿⠀⠀⠀⠀⠀⠀⠀⠀⠀⠀⠀⠀</a:t>
            </a:r>
            <a:br/>
            <a:r>
              <a:t>⠀⠀⠀⠀⠀⠀⠀⠀⠀⠀⠀⠀⠀⠀⠀⠀⠀⠀⠀⠀⠀⠀⠀⠀⠀⠀⠀⠀⢕⢕⢕⠀⠅⢱⡯⣾⣿⣿⣿⣿⣿⣟⣿⣿⣿⣿⣟⣿⢱⢿⣿⣿⣿⣯⣽⣿⢿⣽⣟⢏⢝⣻⣿⣿⣿⣿⣿⣿⣿⠀⠀⠀⠀⠀⠀⠀⠀⠀⠀⠀⠀</a:t>
            </a:r>
            <a:br/>
            <a:r>
              <a:t>⠀⠀⠀⠀⠀⠀⠀⠀⠀⠀⠀⠀⠀⠀⠀⠀⠀⠀⠀⠀⠀⠀⠀⠀⠀⠀⠀⢀⢕⢕⢕⠀⢅⢕⣾⣯⣿⣿⣿⣿⣿⣿⣿⣿⣿⣾⣿⣷⢱⣾⣿⣿⣾⣿⣿⣿⣿⣿⣿⡇⣿⣿⣿⣿⣿⣿⣿⣿⣿⠀⠀⠀⠀⠀⠀⠀⠀⠀⠀⠀⠀</a:t>
            </a:r>
            <a:br/>
            <a:r>
              <a:t>⠀⠀⠀⠀⠀⠀⠀⠀⠀⠀⠀⠀⠀⠀⠀⠀⠀⠀⠀⠀⠀⠀⠀⠀⠀⠀⠀⢕⢕⢕⢕⢕⢕⢸⣿⣿⢿⢿⢿⢿⢿⢿⢿⢻⡟⣿⣿⡿⢸⣿⣿⣿⣿⣿⣿⣿⣿⣿⣿⡧⣿⣿⣿⣿⣽⣽⢽⣽⣯⠀⠀⠀⠀⠀⠀⠀⠀⠀⠀⠀⠀</a:t>
            </a:r>
            <a:br/>
            <a:r>
              <a:t>⠀⠀⠀⠀⠀⠀⠀⠀⠀⠀⠀⠀⠀⠀⠀⠀⠀⠀⠀⠀⠀⠀⠀⠀⠀⠀⠀⢕⢕⢕⢕⢕⢕⢸⣿⡟⢏⣾⢟⢫⣞⢟⢣⣞⢻⣿⣿⡷⢺⣿⣿⣿⣿⣿⣿⣿⣿⣿⣿⢷⣿⣿⣿⣿⣝⣿⣿⣝⣏⠀⠀⠀⠀⠀⠀⠀⠀⠀⠀⠀⠀</a:t>
            </a:r>
            <a:br/>
            <a:r>
              <a:t>⠀⠀⠀⠀⠀⠀⠀⠀⠀⠀⠀⠀⠀⠀⠀⠀⠀⠀⠀⠀⠀⠀⠀⠀⠀⢀⢀⢕⢕⢕⢕⢕⢕⢸⣿⡇⣿⣿⣷⣿⣿⣷⣿⣿⣿⣿⣿⡷⢽⣿⣿⣿⣿⣿⣿⣿⣿⣿⣿⢹⣿⣿⣿⣿⣿⣿⣿⣿⣿⠀⠀⠀⠀⠀⠀⠀⠀⠀⠀⠀⠀</a:t>
            </a:r>
            <a:br/>
            <a:r>
              <a:t>⠀⠀⠀⠀⠀⠀⠀⠀⠀⠀⠀⠀⠀⠀⠀⠀⠀⠀⠀⠀⠀⠀⠀⠀⠀⢕⢕⢕⢕⢕⢕⢕⢕⢸⣿⡇⣿⣿⢗⣿⣿⢟⣷⣮⢻⣿⣿⡏⢹⣿⣿⡿⣿⣿⣿⣻⣿⣿⡏⢕⣿⣿⣿⡟⣿⣿⣿⣏⣿⠀⠀⠀⠀⠀⠀⠀⠀⠀⠀⠀⠀</a:t>
            </a:r>
            <a:br/>
            <a:r>
              <a:t>⠀⠀⠀⠀⠀⠀⠀⠀⠀⠀⠀⠀⠀⠀⠀⢀⠀⠀⠀⠀⠀⠀⢄⢔⢄⢱⡕⢕⢕⢕⢕⢕⢕⢸⣿⢇⠟⢽⣕⢹⢏⢕⡏⡟⢜⢹⣿⢏⣸⣿⣿⡇⣿⣿⣿⢸⣿⢻⣿⡕⣾⣿⣾⡇⣷⣾⣷⣷⣿⠀⠀⠀⠀⠀⠀⠀⠀⠀⠀⠀⠀</a:t>
            </a:r>
            <a:br/>
            <a:r>
              <a:t>⠀⠀⠀⠀⠀⠀⠀⠀⠀⠀⠀⣀⢀⢄⢀⢄⠀⠀⠀⠀⠀⠀⠁⠁⠑⢜⢇⢕⢕⢕⢕⢕⢕⢜⢟⢕⢕⠀⢜⢺⢕⢕⢕⠕⠱⢅⢜⢇⢸⣿⢿⢇⣿⣿⢟⢸⡿⢾⢟⢕⢳⣯⣿⢇⣿⣯⣿⡇⣿⠀⠀⠀⠀⠀⠀⠀⠀⠀⠀⠀⠀</a:t>
            </a:r>
            <a:br/>
            <a:r>
              <a:t>⠀⠀⠀⠀⠀⠀⠀⠀⠀⠀⠀⡯⢇⢝⣿⣧⣿⣿⣷⣷⣷⣷⣶⣶⣶⣶⣷⣷⣷⣷⣷⣵⣵⣵⣵⣵⢑⢑⣵⣼⣕⣕⢕⡔⢔⢕⣕⣕⣕⣕⡕⢕⢕⢕⢕⢕⢕⢱⢕⢕⢕⢝⢝⢕⢝⢝⢝⢕⢝⠀⠀⠀⠀⠀⠀⠀⠀⠀⠀⠀⠀</a:t>
            </a:r>
            <a:br/>
            <a:r>
              <a:t>⠀⠀⠀⠀⠀⠀⠀⠀⠀⠀⠀⣕⢕⢕⣿⣿⣿⣿⣿⣿⣿⣿⣿⣿⣿⣿⣿⣿⣿⣿⣿⣿⣿⣿⣿⡟⢱⢕⣿⣿⣿⣷⣧⣧⣵⣾⣿⣿⣿⣿⣿⣿⣿⣿⣿⣿⣇⢕⢕⢻⣿⣿⣷⣷⣷⣷⣷⣷⣷⠀⠀⠀⠀⠀⠀⠀⠀⠀⠀⠀⠀</a:t>
            </a:r>
            <a:br/>
            <a:r>
              <a:t>⠀⠀⠀⠀⠀⠀⠀⠀⠀⠀⠀⣜⣕⡻⠿⠿⢿⢿⣿⣿⣿⣿⣿⣿⣿⢻⣿⣿⣿⣿⣿⣿⣿⣿⣿⣇⣿⡇⣿⣿⣿⣿⣿⣿⣿⣿⣿⣿⣿⣿⣿⣿⣿⣿⣿⣿⣿⡇⢱⢕⢻⣿⣿⣿⢻⡿⣻⣿⣿⠀⠀⠀⠀⠀⠀⠀⠀⠀⠀⠀⠀</a:t>
            </a:r>
            <a:br/>
            <a:r>
              <a:t>⠀⠀⠀⠀⠀⠀⠀⠀⠀⠀⠀⢽⣿⣧⣧⣵⣵⣷⣷⣿⣿⣿⣿⣿⣿⣿⣿⣿⣿⣿⣿⣿⣿⣿⣿⣿⣿⣿⣿⣹⣧⣿⣿⣿⣿⣿⣿⣿⣿⣿⣿⣿⣿⣿⣿⣿⢏⡕⢕⣱⢸⣿⣿⡇⣿⢣⣿⣿⣿⠀⠀⠀⠀⠀⠀⠀⠀⠀⠀⠀⠀</a:t>
            </a:r>
            <a:br/>
            <a:r>
              <a:t>⠀⠀⠀⠀⠀⠀⠀⠀⠀⠀⠀⣿⣾⣿⣿⣿⣿⣿⣿⣿⣿⣿⣿⣿⣿⣿⣿⣿⣿⣿⢿⣿⣿⢿⣿⣿⣿⣿⡿⣿⢿⣯⣿⣿⣿⣿⣿⣿⣿⣿⣿⣿⣿⣿⣿⣿⣞⣷⣵⣿⢸⣿⢿⢵⡕⣸⣟⣿⣿⠀⠀⠀⠀⠀⠀⠀⠀⠀⠀⠀⠀</a:t>
            </a:r>
            <a:br/>
            <a:r>
              <a:t>⠀⠀⠀⠀⠀⠀⠀⠀⠀⠀⠀⣿⣏⢝⣽⣽⣽⣿⣻⣿⣿⣿⡿⢿⢿⣿⣿⣿⣿⣿⡜⣿⣿⡮⣿⣿⣿⣿⢇⣿⢸⣿⣿⣿⣿⣿⣿⣿⣿⣿⣿⣿⣿⣿⣿⣿⣿⣿⡿⢿⢼⢿⣟⢸⣿⣿⣿⣿⣿⠀⠀⠀⠀⠀⠀⠀⠀⠀⠀⠀⠀</a:t>
            </a:r>
            <a:br/>
            <a:r>
              <a:t>⠀⠀⠀⠀⠀⠀⠀⠀⠀⠀⠀⣿⣿⣿⣿⣿⣿⣿⣿⣿⣿⣿⣿⣿⣿⣿⣷⣷⣿⣯⡇⢹⣽⣇⢿⢿⢿⢿⢸⣿⢸⣿⣿⣿⣿⣿⣿⣿⣿⣿⣿⣿⣿⣿⣿⣿⣿⣿⣿⣿⣿⣿⣷⣵⡕⣿⣿⣿⣿⠀⠀⠀⠀⠀⠀⠀⠀⠀⠀⠀⠀</a:t>
            </a:r>
            <a:br/>
            <a:r>
              <a:t>⠀⠀⠀⠀⠀⠀⠀⠀⠀⠀⠀⣿⣿⣿⣿⣿⣿⣿⣿⣿⣿⣿⣿⣿⣿⣿⣿⣿⣿⣿⡷⢟⡷⢕⣿⣿⣿⡿⣱⣷⣿⣿⣿⣿⣿⣿⣿⣿⣿⣟⣻⣿⣿⣿⣿⣿⣿⣿⣿⣿⣿⣿⣿⣯⡇⣿⣿⣿⣿⠀⠀⠀⠀⠀⠀⠀⠀⠀⠀⠀⠀</a:t>
            </a:r>
            <a:br/>
            <a:r>
              <a:t>⠀⠀⠀⠀⠀⠀⠀⠀⠀⠀⠀⣿⣿⣿⣿⣿⣿⣿⣿⣿⣿⣿⣿⣿⣿⣿⣿⣿⣿⣿⡟⢹⣷⣷⣷⣷⣷⡗⣼⣝⣾⣿⣿⣿⣿⣿⣿⣿⣿⣿⣿⣿⣿⣿⣿⣿⣿⣿⣿⣿⣿⣿⣿⣿⣷⡟⢟⢻⢏⠀⠀⠀⠀⠀⠀⠀⠀⠀⠀⠀⠀</a:t>
            </a:r>
            <a:br/>
            <a:r>
              <a:t>⠀⠀⠀⠀⠀⠀⠀⠀⠀⠀⠀⣿⣿⣿⣿⣿⣿⣿⣿⣿⣿⣿⣿⣿⣿⣿⣿⣿⣿⣿⡏⢰⡮⣽⣽⢝⣍⡕⣹⣵⣿⣿⣿⣿⣿⣿⣿⣿⣿⣿⣿⣿⣿⣿⡿⣿⣿⣿⣿⣿⣿⣿⣿⣷⣟⣷⣵⣕⣕⠀⠀⠀⠀⠀⠀⠀⠀⠀⠀⠀⠀</a:t>
            </a:r>
            <a:br/>
            <a:r>
              <a:t>⠀⠀⠀⠀⠀⠀⠀⠀⠀⠀⠀⣿⣿⣿⣿⣿⣿⣿⣿⣿⣿⣿⣿⣿⣿⣿⣿⣿⣿⣿⢇⣿⣇⣿⣿⣾⣿⣇⢻⣿⣿⣿⣿⣿⣿⣿⣿⣿⣿⣿⣿⣿⣿⣿⣷⣿⣿⣿⣿⣿⣿⣿⣿⣿⣿⣿⣿⣿⣿⠀⠀⠀⠀⠀⠀⠀⠀⠀⠀⠀⠀</a:t>
            </a:r>
            <a:br/>
            <a:r>
              <a:t>⠀⠀⠀⠀⠀⠀⠀⠀⠀⠀⠀⣿⣿⣿⣿⣿⣿⣿⣿⣿⣿⣿⣿⣿⣿⣿⣿⣿⣿⡿⣸⣿⣽⣿⣿⡏⣿⣿⢸⣿⣿⣿⣿⣿⣿⣿⣿⣿⣿⣿⣿⣿⣿⣿⣯⣿⣿⣿⢿⣿⣿⣿⣿⣿⣿⣿⣿⣿⣿⠀⠀⠀⠀⠀⠀⠀⠀⠀⠀⠀⠀</a:t>
            </a:r>
            <a:br/>
            <a:r>
              <a:t>⠀⠀⠀⠀⠀⠀⠀⠀⠀⠀⠀⠛⠛⠛⠛⠛⠛⠛⠛⠛⠛⠛⠛⠛⠛⠛⠛⠛⠛⠃⠛⠛⠛⠛⠛⠛⠛⠛⠘⠛⠛⠛⠛⠛⠛⠛⠛⠛⠛⠛⠛⠛⠛⠛⠛⠛⠛⠛⠘⠛⠛⠛⠛⠚⠛⠛⠛⠛⠛⠀⠀⠀⠀⠀⠀⠀⠀⠀⠀⠀⠀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⠀⠀⠀⠀⠀⠀⠀⠀⠀⠀⠀⠀⠀⠀⠀⠀⠀⠀⠀⠀⠀⠀⠀⠀⠀⠀⠀⠀⠁⢕⢀⠀⢐⢕⣣⡿⢟⣽⡻⢿⣽⡿⣻⣿⣏⣹⣿⣧⢕⣽⣿⣿⣿⣿⣿⣿⣿⣿⣿⢟⢸⣿⣿⣿⢿⣿⣿⣿⣿⠀⠀⠀⠀⠀⠀⠀⠀⠀⠀⠀⠀</a:t>
            </a:r>
            <a:br/>
            <a:r>
              <a:t>⠀⠀⠀⠀⠀⠀⠀⠀⠀⠀⠀⠀⠀⠀⠀⠀⠀⠀⠀⠀⠀⠀⠀⠀⠀⠀⠀⠀⢄⢕⢕⠀⠐⢱⣿⡿⢸⣿⣿⣿⣿⣷⣿⣿⣏⣽⢿⣯⢕⣼⣿⣿⣷⣿⣻⣿⣿⣿⣿⡧⣼⣿⣿⣿⣿⣿⣿⣿⣿⠀⠀⠀⠀⠀⠀⠀⠀⠀⠀⠀⠀</a:t>
            </a:r>
            <a:br/>
            <a:r>
              <a:t>⠀⠀⠀⠀⠀⠀⠀⠀⠀⠀⠀⠀⠀⠀⠀⠀⠀⠀⠀⠀⠀⠀⠀⠀⠀⠀⠀⠀⢕⢕⢕⠀⢑⢸⡮⣾⣿⣿⣿⣿⣿⣿⣿⣿⡟⣿⣟⡿⢱⢿⣿⣿⡿⣯⣽⢿⢿⣽⣟⢇⢝⣿⣿⣿⣿⣿⣿⣿⣿⠀⠀⠀⠀⠀⠀⠀⠀⠀⠀⠀⠀</a:t>
            </a:r>
            <a:br/>
            <a:r>
              <a:t>⠀⠀⠀⠀⠀⠀⠀⠀⠀⠀⠀⠀⠀⠀⠀⠀⠀⠀⠀⠀⠀⠀⠀⠀⠀⠀⠀⢀⢕⢕⢕⢀⢔⢸⣾⣯⣿⣿⣿⣿⣿⣿⣿⣿⣧⣾⣿⣷⢱⣾⣿⣷⣾⣿⣿⣿⣿⣿⣿⡇⣾⣿⣿⣿⣿⣿⣿⣿⣿⠀⠀⠀⠀⠀⠀⠀⠀⠀⠀⠀⠀</a:t>
            </a:r>
            <a:br/>
            <a:r>
              <a:t>⠀⠀⠀⠀⠀⠀⠀⠀⠀⠀⠀⠀⠀⠀⠀⠀⠀⠀⠀⠀⠀⠀⠀⠀⠀⠀⠀⢕⢕⢕⢕⢕⢕⢸⣿⡿⢿⢿⢿⢿⢿⢿⢿⢿⣟⣿⣿⣗⢺⣿⣿⣿⣿⣿⣿⣿⣿⣿⣿⡗⣿⣿⣿⣿⣽⡽⢽⣽⣽⠀⠀⠀⠀⠀⠀⠀⠀⠀⠀⠀⠀</a:t>
            </a:r>
            <a:br/>
            <a:r>
              <a:t>⠀⠀⠀⠀⠀⠀⠀⠀⠀⠀⠀⠀⠀⠀⠀⠀⠀⠀⠀⠀⠀⠀⠀⠀⠀⠀⠀⢕⢕⢕⢕⢕⢕⢸⣿⡇⢫⣞⢟⢫⡟⢟⢣⡞⢻⣿⣿⡗⣼⣿⣿⣿⣿⣿⣿⣿⣿⣿⣿⢳⣿⣿⣿⣿⣏⣿⣿⣏⣏⠀⠀⠀⠀⠀⠀⠀⠀⠀⠀⠀⠀</a:t>
            </a:r>
            <a:br/>
            <a:r>
              <a:t>⠀⠀⠀⠀⠀⠀⠀⠀⠀⠀⠀⠀⠀⠀⠀⠀⠀⠀⠀⠀⠀⠀⠀⠀⠀⢀⢀⢕⢕⢕⢕⢕⢕⣾⣿⣇⣿⣿⣯⣿⣿⣿⣿⣿⣿⣿⣿⡗⢿⣿⣿⣿⣿⣿⣿⣿⣿⣿⣿⢹⣿⣿⣿⣿⣿⣿⣿⡿⣿⠀⠀⠀⠀⠀⠀⠀⠀⠀⠀⠀⠀</a:t>
            </a:r>
            <a:br/>
            <a:r>
              <a:t>⠀⠀⠀⠀⠀⠀⠀⠀⠀⠀⠀⠀⠀⠀⠀⠀⠀⠀⠀⠀⠀⠀⠀⠀⠀⢕⢕⢕⢕⢕⢕⢕⢕⢻⣿⡏⣿⣿⢟⣿⣿⢻⣷⣾⢻⣿⣿⡇⢻⣿⣿⡿⣿⣿⣿⢻⣿⣿⡏⢕⣿⣿⣿⡟⣿⣿⣿⣇⣿⠀⠀⠀⠀⠀⠀⠀⠀⠀⠀⠀⠀</a:t>
            </a:r>
            <a:br/>
            <a:r>
              <a:t>⠀⠀⠀⠀⠀⠀⠀⠀⠀⠀⠀⠀⠀⠀⠀⠀⠀⠀⠀⠀⠀⠀⢄⢔⢅⣕⢕⢕⢕⢕⢕⢕⢕⢸⣿⢇⠻⢿⡕⢹⢏⢜⢿⢏⢜⢻⣿⢝⣹⣿⣿⡇⣿⣿⣿⢸⣿⣿⣷⢕⣿⣿⣾⡇⣷⣾⣷⡧⣾⠀⠀⠀⠀⠀⠀⠀⠀⠀⠀⠀⠀</a:t>
            </a:r>
            <a:br/>
            <a:r>
              <a:t>⠀⠀⠀⠀⠀⠀⠀⠀⠀⠀⠀⡀⢀⢄⠀⠕⠀⠀⠀⠀⠀⠀⠁⠑⠐⢝⢕⢕⢕⢕⢕⢕⢕⢜⢟⡜⠄⠁⢝⢺⢕⢕⢕⠕⠳⢕⢜⢕⢸⣿⢿⢇⣿⣿⡟⢸⡟⢾⢟⢕⢷⣯⣿⢇⡿⣯⣿⡇⣿⠀⠀⠀⠀⠀⠀⠀⠀⠀⠀⠀⠀</a:t>
            </a:r>
            <a:br/>
            <a:r>
              <a:t>⠀⠀⠀⠀⠀⠀⠀⠀⠀⠀⠀⢏⢇⣻⣿⣿⣿⣷⣷⣷⣶⣶⣶⣶⣶⣵⣷⣷⣷⣷⣵⣵⣵⣵⣵⣵⠄⢕⣕⣜⣕⡕⢔⢔⢔⢕⣕⣕⣕⣕⢕⢕⢕⢕⢕⢕⢕⣱⢕⢕⢕⢝⢝⢕⢝⢝⢝⢕⢝⠀⠀⠀⠀⠀⠀⠀⠀⠀⠀⠀⠀</a:t>
            </a:r>
            <a:br/>
            <a:r>
              <a:t>⠀⠀⠀⠀⠀⠀⠀⠀⠀⠀⠀⢕⢕⣜⣿⣿⣿⣿⣿⣿⣿⣿⣿⣿⣿⣿⣿⣿⣿⣿⣿⣿⣿⣿⣿⡇⢱⢕⣿⣿⣿⣷⣼⣧⣵⣾⣿⣿⣿⣿⣿⣿⣿⣿⣿⣿⣇⢕⢕⢻⣿⣿⣷⣷⣷⣷⣷⣷⣷⠀⠀⠀⠀⠀⠀⠀⠀⠀⠀⠀⠀</a:t>
            </a:r>
            <a:br/>
            <a:r>
              <a:t>⠀⠀⠀⠀⠀⠀⠀⠀⠀⠀⠀⣜⣕⡾⢿⢿⣿⣿⣿⣿⣿⣿⣿⣿⡟⢿⣿⣿⣿⣿⣿⣿⢿⣿⣿⣕⣿⡕⣿⡿⣿⣿⣿⣿⣿⣿⣿⣿⣿⣿⣿⣿⣿⣿⣿⣿⣿⡕⢕⢕⢿⣿⣿⡿⣿⡿⣿⣿⣿⠀⠀⠀⠀⠀⠀⠀⠀⠀⠀⠀⠀</a:t>
            </a:r>
            <a:br/>
            <a:r>
              <a:t>⠀⠀⠀⠀⠀⠀⠀⠀⠀⠀⠀⣿⣿⣵⣵⣵⣴⣴⣷⣿⣿⣿⣿⣿⣿⣿⣿⣿⣿⣿⣿⣿⣾⣿⣿⣿⣿⣿⣿⣧⣿⣿⣿⣿⣿⣿⣿⣿⣿⣿⣿⣿⣿⣿⣿⣿⢏⡕⢜⣱⢸⣿⣿⡇⣿⢱⣿⣿⣿⠀⠀⠀⠀⠀⠀⠀⠀⠀⠀⠀⠀</a:t>
            </a:r>
            <a:br/>
            <a:r>
              <a:t>⠀⠀⠀⠀⠀⠀⠀⠀⠀⠀⠀⣼⣽⣿⣿⣿⣿⣿⣿⣿⣿⣿⣿⣿⣿⣿⣿⣿⡟⣿⣿⣿⢻⣿⣿⣿⣿⡯⣿⣿⣿⣿⣷⣟⣿⣿⣿⣿⣿⣿⣿⣿⣿⣷⣿⣿⣞⣷⢸⣫⡸⢿⣿⢱⣇⣜⣻⣿⣿⠀⠀⠀⠀⠀⠀⠀⠀⠀⠀⠀⠀</a:t>
            </a:r>
            <a:br/>
            <a:r>
              <a:t>⠀⠀⠀⠀⠀⠀⠀⠀⠀⠀⠀⡟⢟⢏⣿⣿⣿⣻⣿⣿⣿⢿⢿⣿⣿⣿⣿⣿⣿⢻⣿⣿⢸⣿⣿⣿⣿⢱⣿⢺⣿⣿⣿⣿⣿⣿⣿⣿⣿⣿⣿⣿⣿⣿⣿⣿⣿⣿⢾⢿⣟⣟⣿⢸⣿⣿⣿⣿⣿⠀⠀⠀⠀⠀⠀⠀⠀⠀⠀⠀⠀</a:t>
            </a:r>
            <a:br/>
            <a:r>
              <a:t>⠀⠀⠀⠀⠀⠀⠀⠀⠀⠀⠀⣿⣿⣿⣿⣿⣿⣿⣿⣿⣿⣿⣿⣿⣷⣿⣿⣿⣯⢜⣿⣿⢸⣿⣿⣿⡿⢸⣿⢸⣿⣿⣿⣿⣿⣿⣿⣿⣿⣿⣿⣿⣿⣿⣿⣿⣿⣿⣿⣿⣷⣷⣖⣷⣼⣿⣿⣿⣿⠀⠀⠀⠀⠀⠀⠀⠀⠀⠀⠀⠀</a:t>
            </a:r>
            <a:br/>
            <a:r>
              <a:t>⠀⠀⠀⠀⠀⠀⠀⠀⠀⠀⠀⣿⣿⣿⣿⣿⣿⣿⣿⣿⣿⣿⣿⣿⣿⣿⣿⣿⣿⡗⢿⣿⢱⣷⣷⣷⣇⣱⣽⣾⣿⣷⣿⣿⣿⣿⣿⣿⣿⣻⣿⣿⣿⣿⣿⣿⣿⣿⣿⣿⣿⣿⣿⣷⡇⣿⣿⣿⣿⠀⠀⠀⠀⠀⠀⠀⠀⠀⠀⠀⠀</a:t>
            </a:r>
            <a:br/>
            <a:r>
              <a:t>⠀⠀⠀⠀⠀⠀⠀⠀⠀⠀⠀⣿⣿⣿⣿⣿⣿⣿⣿⣿⣿⣿⣿⣿⣿⣿⣿⣿⣿⡇⣿⣷⣷⣧⣵⣷⡕⣝⡞⣼⣿⣿⣿⣿⣿⣿⣿⣿⣿⣿⣿⣿⣿⣿⣿⣿⣿⣿⣿⣿⣿⣿⣿⣿⣇⡿⢿⢿⢇⠀⠀⠀⠀⠀⠀⠀⠀⠀⠀⠀⠀</a:t>
            </a:r>
            <a:br/>
            <a:r>
              <a:t>⠀⠀⠀⠀⠀⠀⠀⠀⠀⠀⠀⣿⣿⣿⣿⣿⣿⣿⣿⣿⣿⣿⣿⣿⣿⣿⣿⣿⣿⡇⣕⡟⣟⡟⢟⢛⢇⣏⣹⣿⣿⣿⣿⣿⣿⣿⣿⣿⣿⣿⣿⣿⣿⣿⣿⣿⣿⣿⣿⣿⣿⣿⣷⣻⢿⣧⣵⣕⣕⠀⠀⠀⠀⠀⠀⠀⠀⠀⠀⠀⠀</a:t>
            </a:r>
            <a:br/>
            <a:r>
              <a:t>⠀⠀⠀⠀⠀⠀⠀⠀⠀⠀⠀⣿⣿⣿⣿⣿⣿⣿⣿⣿⣿⣿⣿⣿⣿⣿⣿⣿⣿⢱⣿⢧⣿⣿⢸⣿⡇⣿⣿⣿⣿⣿⣿⣿⣿⣿⣿⣿⣿⣿⣿⣿⣿⣿⣸⣿⣿⣿⣿⣿⣿⣿⣿⣿⣿⣿⣿⣿⣿⠀⠀⠀⠀⠀⠀⠀⠀⠀⠀⠀⠀</a:t>
            </a:r>
            <a:br/>
            <a:r>
              <a:t>⠀⠀⠀⠀⠀⠀⠀⠀⠀⠀⠀⣿⣿⣿⣿⣿⣿⣿⣿⣿⣿⣿⣿⣿⣿⣿⣿⣿⡏⣾⣿⣾⣿⣿⣼⣿⡇⣿⣿⣿⣿⣿⣿⣿⣿⣿⣿⣿⣿⣿⣿⣿⣿⣿⢹⣿⣿⣿⣿⣿⣿⣿⣿⣹⣿⣿⣿⣿⣿⠀⠀⠀⠀⠀⠀⠀⠀⠀⠀⠀⠀</a:t>
            </a:r>
            <a:br/>
            <a:r>
              <a:t>⠀⠀⠀⠀⠀⠀⠀⠀⠀⠀⠀⠛⠛⠛⠛⠛⠛⠛⠛⠛⠛⠛⠛⠛⠛⠛⠛⠛⠑⠛⠓⠛⠛⠛⠛⠛⠛⠘⠛⠛⠛⠛⠛⠛⠛⠛⠛⠛⠛⠛⠛⠛⠛⠛⠛⠛⠛⠃⠙⠛⠛⠛⠋⠙⠛⠛⠛⠛⠛⠀⠀⠀⠀⠀⠀⠀⠀⠀⠀⠀⠀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⠀⠀⠀⠀⠀⠀⠀⠀⠀⠀⠀⠀⠀⠀⠀⠀⠀⠀⠀⠀⠀⠀⠀⠀⠀⠀⠀⠀⠀⢕⠀⠀⠅⢕⣣⡿⢟⣼⡿⢯⣯⣿⣻⣷⣝⣽⣿⣧⢕⣾⣿⣿⣿⣿⣿⣿⣿⣿⣿⢇⢸⣿⣿⣿⣿⣿⣿⣿⣿⠀⠀⠀⠀⠀⠀⠀⠀⠀⠀⠀⠀</a:t>
            </a:r>
            <a:br/>
            <a:r>
              <a:t>⠀⠀⠀⠀⠀⠀⠀⠀⠀⠀⠀⠀⠀⠀⠀⠀⠀⠀⠀⠀⠀⠀⠀⠀⠀⠀⠀⠀⢔⢕⢔⠀⢕⢸⣿⢟⣽⣿⣷⣿⣿⣿⣿⣿⣯⣽⢿⣧⢕⣼⣟⣿⣿⣝⣿⣿⣿⣿⣿⡇⣾⣿⣿⣿⣿⣿⣿⣿⣿⠀⠀⠀⠀⠀⠀⠀⠀⠀⠀⠀⠀</a:t>
            </a:r>
            <a:br/>
            <a:r>
              <a:t>⠀⠀⠀⠀⠀⠀⠀⠀⠀⠀⠀⠀⠀⠀⠀⠀⠀⠀⠀⠀⠀⠀⠀⠀⠀⠀⠀⠀⢕⢕⢁⠀⢁⢸⢧⣾⣿⣿⣿⣿⣿⣿⣿⣿⣿⢿⣻⡿⢸⢿⣿⣿⣿⣯⣽⢿⢿⣿⡟⢇⢹⣿⣿⣿⣿⣿⣿⣿⣿⠀⠀⠀⠀⠀⠀⠀⠀⠀⠀⠀⠀</a:t>
            </a:r>
            <a:br/>
            <a:r>
              <a:t>⠀⠀⠀⠀⠀⠀⠀⠀⠀⠀⠀⠀⠀⠀⠀⠀⠀⠀⠀⠀⠀⠀⠀⠀⠀⠀⠀⢁⢕⢕⢅⢔⢔⢱⣿⣽⣿⣿⣿⣿⣿⣿⣿⣿⣷⣾⣿⡗⢱⣾⣿⣷⣿⣿⣿⣿⣿⣿⣿⣇⣿⣿⣿⣿⣿⣿⣿⣿⣿⠀⠀⠀⠀⠀⠀⠀⠀⠀⠀⠀⠀</a:t>
            </a:r>
            <a:br/>
            <a:r>
              <a:t>⠀⠀⠀⠀⠀⠀⠀⠀⠀⠀⠀⠀⠀⠀⠀⠀⠀⠀⠀⠀⠀⠀⠀⠀⠀⠀⠀⢕⢕⢕⢕⢕⢕⢸⣿⡿⢿⢿⢿⢿⢿⢿⢟⢟⣻⣿⣿⡗⢺⣿⣿⣿⣿⣿⣿⣿⣿⣿⣿⢏⣿⣿⣿⣿⣯⡽⢽⣽⣯⠀⠀⠀⠀⠀⠀⠀⠀⠀⠀⠀⠀</a:t>
            </a:r>
            <a:br/>
            <a:r>
              <a:t>⠀⠀⠀⠀⠀⠀⠀⠀⠀⠀⠀⠀⠀⠀⠀⠀⠀⠀⠀⠀⠀⠀⠀⠀⠀⠀⢄⢕⢕⢕⢕⢕⢕⣾⣿⡗⢫⡜⢟⣳⡝⢞⣱⡜⢻⣿⣿⡇⣽⣿⣿⣿⣿⣿⣿⣿⣿⣿⣿⢹⣿⣿⣿⣿⣝⣿⣿⣝⣏⠀⠀⠀⠀⠀⠀⠀⠀⠀⠀⠀⠀</a:t>
            </a:r>
            <a:br/>
            <a:r>
              <a:t>⠀⠀⠀⠀⠀⠀⠀⠀⠀⠀⠀⠀⠀⠀⠀⠀⠀⠀⠀⠀⠀⠀⠀⠀⠀⢀⢑⢕⢕⢕⢕⢕⢕⣿⣿⣧⣿⣿⣿⣿⣿⣿⣿⣿⣿⣿⣿⡏⣿⣿⣿⣿⣿⣿⣿⣿⣿⣿⣿⢹⣿⣿⣿⣿⣿⣿⣿⣿⣿⠀⠀⠀⠀⠀⠀⠀⠀⠀⠀⠀⠀</a:t>
            </a:r>
            <a:br/>
            <a:r>
              <a:t>⠀⠀⠀⠀⠀⠀⠀⠀⠀⠀⠀⠀⠀⠀⠀⠀⠀⠀⠀⠀⠀⠀⠀⠀⠀⢕⢕⢕⢕⢕⢕⢕⢕⣿⣿⢟⣿⣿⢻⣿⣿⣿⣾⣾⢻⣿⣿⢇⢻⣿⣿⡟⣿⣿⣿⢻⣿⣿⡟⢕⣿⣿⣿⡏⣿⣿⣿⡇⣻⠀⠀⠀⠀⠀⠀⠀⠀⠀⠀⠀⠀</a:t>
            </a:r>
            <a:br/>
            <a:r>
              <a:t>⠀⠀⠀⠀⠀⠀⠀⠀⠀⠀⠀⠀⠀⠀⠀⢀⠀⠀⠀⠀⠀⢄⢀⠄⢄⣕⢕⢕⢕⢕⢕⢕⢕⣿⣿⢱⢻⢿⡜⢹⢝⢸⢹⢇⢜⢻⣿⢜⣸⣿⣿⡇⣿⣿⣿⢸⡿⢾⣷⢕⣾⣿⣾⡇⣷⣿⣿⡧⣼⠀⠀⠀⠀⠀⠀⠀⠀⠀⠀⠀⠀</a:t>
            </a:r>
            <a:br/>
            <a:r>
              <a:t>⠀⠀⠀⠀⠀⠀⠀⠀⠀⠀⠀⢀⢀⠀⠀⠅⠀⠀⠀⠀⠀⠀⠁⠑⠕⢝⢕⢕⢕⢕⢕⢕⢕⢝⢟⡕⠀⠜⢕⢼⢕⢕⠕⠕⠗⣕⡝⢕⢸⣿⡿⢕⣿⣿⡏⢸⡇⢿⢏⢕⢾⣯⣿⢇⢿⢯⣿⡇⣾⠀⠀⠀⠀⠀⠀⠀⠀⠀⠀⠀⠀</a:t>
            </a:r>
            <a:br/>
            <a:r>
              <a:t>⠀⠀⠀⠀⠀⠀⠀⠀⠀⠀⠀⢗⢕⢿⣿⣽⣷⣷⣷⣶⣶⣶⣶⣶⣶⣷⣷⣷⣷⣷⣵⣵⣵⣵⣵⡵⠅⢕⣵⣜⣕⡕⢄⢔⢕⣕⣕⣕⣕⣕⢕⢕⢕⢕⢕⢕⢕⡅⢕⢕⢕⢝⢝⢕⢝⢝⢝⢕⢝⠀⠀⠀⠀⠀⠀⠀⠀⠀⠀⠀⠀</a:t>
            </a:r>
            <a:br/>
            <a:r>
              <a:t>⠀⠀⠀⠀⠀⠀⠀⠀⠀⠀⠀⢕⢁⣞⣿⣿⣿⣿⣿⣿⣿⣿⣿⣿⣿⣿⣿⣿⣿⣿⣿⣿⣿⣿⣿⡇⣱⢕⣿⣿⣿⣿⣼⣧⣷⣿⣿⣿⣿⣿⣿⣿⣿⣿⣿⣿⡇⢕⢕⢻⣿⣷⣷⣷⣷⣷⣷⣷⣷⠀⠀⠀⠀⠀⠀⠀⠀⠀⠀⠀⠀</a:t>
            </a:r>
            <a:br/>
            <a:r>
              <a:t>⠀⠀⠀⠀⠀⠀⠀⠀⠀⠀⠀⣕⣱⡾⢿⢿⣿⣿⣿⣿⣿⣿⣿⣿⡟⢿⣿⣿⣿⣿⣿⣿⣿⣿⣿⣕⣿⡜⡿⣿⣿⣿⣿⣿⣿⣿⣿⣿⣿⣿⣿⣿⣿⣿⣿⣿⣿⢕⢱⢕⣻⣿⣿⡟⣿⡟⣿⣿⣿⠀⠀⠀⠀⠀⠀⠀⠀⠀⠀⠀⠀</a:t>
            </a:r>
            <a:br/>
            <a:r>
              <a:t>⠀⠀⠀⠀⠀⠀⠀⠀⠀⠀⠀⢿⣿⣵⣴⣴⣴⣵⣾⣿⣿⣿⣿⣿⣿⣿⣿⣿⣿⣿⣿⣼⣿⣿⣿⣿⡟⣿⣧⣿⣿⣿⣿⣿⣿⣿⣿⣿⣿⣿⣿⣿⣿⣿⣿⣿⣏⢕⢱⡕⢿⣿⣿⢧⣿⢱⣿⣿⣿⠀⠀⠀⠀⠀⠀⠀⠀⠀⠀⠀⠀</a:t>
            </a:r>
            <a:br/>
            <a:r>
              <a:t>⠀⠀⠀⠀⠀⠀⠀⠀⠀⠀⠀⣼⣽⣿⣿⣿⣿⣿⣿⣿⣿⣿⣿⣿⣿⣿⣿⣻⣿⣿⣿⢻⣿⣿⣿⣿⣿⣿⣿⣿⣿⣽⣾⣿⣿⣿⣿⣿⣿⣿⣿⣿⣿⣿⣿⣾⣞⣷⢜⣵⣼⣿⣿⢸⡇⣞⣿⣻⣿⠀⠀⠀⠀⠀⠀⠀⠀⠀⠀⠀⠀</a:t>
            </a:r>
            <a:br/>
            <a:r>
              <a:t>⠀⠀⠀⠀⠀⠀⠀⠀⠀⠀⠀⢟⢟⢻⣟⡻⣿⣿⣿⣿⣿⣿⣿⣿⣿⣿⣿⡟⣿⣿⣿⢸⣿⣿⣿⣿⢸⣿⢏⣿⣿⣿⣿⣿⣿⣿⣿⣿⣿⣿⣿⣿⣿⣿⣿⣿⣿⣿⡸⣿⣟⣻⡯⢽⣷⣿⣿⣿⣿⠀⠀⠀⠀⠀⠀⠀⠀⠀⠀⠀⠀</a:t>
            </a:r>
            <a:br/>
            <a:r>
              <a:t>⠀⠀⠀⠀⠀⠀⠀⠀⠀⠀⠀⣷⣿⣿⣿⣿⣿⣿⣿⣿⣿⣿⣷⣷⣾⣿⣿⡕⢹⣽⣿⢜⣿⣿⣿⡏⢸⣿⢸⣿⣿⣿⣿⣿⣿⣿⣿⣿⣿⣿⣿⣿⣿⣿⣿⣿⣿⣿⣿⣷⣷⣷⡇⡷⢸⣿⣿⣿⣿⠀⠀⠀⠀⠀⠀⠀⠀⠀⠀⠀⠀</a:t>
            </a:r>
            <a:br/>
            <a:r>
              <a:t>⠀⠀⠀⠀⠀⠀⠀⠀⠀⠀⠀⣿⣿⣿⣿⣿⣿⣿⣿⣿⣿⣿⣿⣿⣿⣿⣿⣿⢸⣿⣽⢱⣷⣷⣷⡇⣽⣽⣵⣿⣿⣿⣿⣿⣿⣿⣿⣿⣿⣿⣿⣿⣿⣿⣿⣿⣿⣿⣿⣿⣿⣿⣿⣿⣸⣿⣿⣿⣿⠀⠀⠀⠀⠀⠀⠀⠀⠀⠀⠀⠀</a:t>
            </a:r>
            <a:br/>
            <a:r>
              <a:t>⠀⠀⠀⠀⠀⠀⠀⠀⠀⠀⠀⣿⣿⣿⣿⣿⣿⣿⣿⣿⣿⣿⣿⣿⣿⣿⣿⣿⢱⣷⣽⣽⣽⣽⣽⣕⣏⢟⣽⣿⣿⣿⣿⣿⣿⣿⣿⣿⣿⣿⣿⣿⣿⣿⣿⣿⣿⣿⣿⣿⣿⣿⣿⣻⡏⡿⢿⢿⢏⠀⠀⠀⠀⠀⠀⠀⠀⠀⠀⠀⠀</a:t>
            </a:r>
            <a:br/>
            <a:r>
              <a:t>⠀⠀⠀⠀⠀⠀⠀⠀⠀⠀⠀⣿⣿⣿⣿⣿⣿⣿⣿⣿⣿⣿⣿⣿⣿⣿⣿⣿⢜⢝⢿⢿⢿⢿⠿⢝⢟⢟⣿⣿⣿⣿⣿⣿⣿⣿⣿⣿⣿⣿⣿⣿⣿⣿⣿⣿⣿⣿⣿⣿⣿⣿⣿⣟⢿⣧⣕⣕⢕⠀⠀⠀⠀⠀⠀⠀⠀⠀⠀⠀⠀</a:t>
            </a:r>
            <a:br/>
            <a:r>
              <a:t>⠀⠀⠀⠀⠀⠀⠀⠀⠀⠀⠀⣿⣿⣿⣿⣿⣿⣿⣿⣿⣿⣿⣿⣿⣿⣿⣿⡟⢸⣿⢸⣿⡇⣷⣷⢕⣿⣿⣿⣿⣿⣿⣿⣿⣿⣿⣿⣿⣿⣿⣿⣿⣿⣿⣼⣿⣿⣿⣿⣿⣿⣿⣿⣿⣿⣿⣿⣿⣿⠀⠀⠀⠀⠀⠀⠀⠀⠀⠀⠀⠀</a:t>
            </a:r>
            <a:br/>
            <a:r>
              <a:t>⠀⠀⠀⠀⠀⠀⠀⠀⠀⠀⠀⣿⣿⣿⣿⣿⣿⣿⣿⣿⣿⣿⣿⣿⣿⣿⣿⢇⣿⣏⣿⣿⣿⣿⣿⡕⣿⣿⣿⣿⣿⣿⣿⣿⣿⣿⣿⣿⣿⣿⣿⣿⣿⡿⢻⣿⣿⣿⣿⣿⣿⣿⣿⣿⣿⣿⣿⣿⣿⠀⠀⠀⠀⠀⠀⠀⠀⠀⠀⠀⠀</a:t>
            </a:r>
            <a:br/>
            <a:r>
              <a:t>⠀⠀⠀⠀⠀⠀⠀⠀⠀⠀⠀⠛⠛⠛⠛⠛⠛⠛⠛⠛⠛⠛⠛⠛⠛⠛⠛⠘⠛⠛⠛⠛⠛⠘⠛⠃⠛⠛⠛⠛⠛⠛⠛⠛⠛⠛⠛⠛⠛⠛⠛⠛⠛⠛⠛⠛⠛⠋⠛⠛⠛⠛⠛⠛⠛⠛⠛⠛⠛⠀⠀⠀⠀⠀⠀⠀⠀⠀⠀⠀⠀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⠀⠀⠀⠀⠀⠀⠀⠀⠀⠀⠀⠀⠀⠀⠀⠀⠀⠀⠀⠀⠀⠀⠀⠀⠀⠀⠀⠀⢕⢕⠀⠀⢕⢕⣼⢟⣫⣯⣿⣷⣾⣟⣿⣷⢽⣾⣿⡇⢱⣿⣿⣿⢿⣿⣿⣿⣿⣿⡿⢇⢝⣿⣿⣿⣻⣿⣿⣿⣿⠀⠀⠀⠀⠀⠀⠀⠀⠀⠀⠀⠀</a:t>
            </a:r>
            <a:br/>
            <a:r>
              <a:t>⠀⠀⠀⠀⠀⠀⠀⠀⠀⠀⠀⠀⠀⠀⠀⠀⠀⠀⠀⠀⠀⠀⠀⠀⠀⠀⠀⠀⢕⢕⠀⠀⠅⢺⣿⢏⣿⣿⣷⣿⣿⣿⣿⣿⣯⣿⣿⣕⢱⣾⣻⣿⣿⣿⣿⣿⣿⣽⣿⡇⣿⣿⣾⣿⣿⣿⣿⣿⣿⠀⠀⠀⠀⠀⠀⠀⠀⠀⠀⠀⠀</a:t>
            </a:r>
            <a:br/>
            <a:r>
              <a:t>⠀⠀⠀⠀⠀⠀⠀⠀⠀⠀⠀⠀⠀⠀⠀⠀⠀⠀⠀⠀⠀⠀⠀⠀⠀⠀⠀⠀⢕⢕⠀⠀⢕⡷⢵⣿⣿⣿⣿⣿⣿⣿⣿⣿⡿⣟⣿⢗⢸⣿⣽⢿⢿⣿⣽⢿⣿⣷⣟⢕⣹⣿⣿⣿⣿⣿⣿⣿⣿⠀⠀⠀⠀⠀⠀⠀⠀⠀⠀⠀⠀</a:t>
            </a:r>
            <a:br/>
            <a:r>
              <a:t>⠀⠀⠀⠀⠀⠀⠀⠀⠀⠀⠀⠀⠀⠀⠀⠀⠀⠀⠀⠀⠀⠀⠀⠀⠀⠀⠀⢕⢕⢕⢀⢕⢕⣵⣿⣽⣿⣿⣿⣿⣿⣿⣿⣿⣷⣿⣿⡇⣱⣿⣿⣿⣿⣿⣿⣿⣿⣿⣿⣇⣿⣿⣿⣿⣿⣿⣿⣿⣿⠀⠀⠀⠀⠀⠀⠀⠀⠀⠀⠀⠀</a:t>
            </a:r>
            <a:br/>
            <a:r>
              <a:t>⠀⠀⠀⠀⠀⠀⠀⠀⠀⠀⠀⠀⠀⠀⠀⠀⠀⠀⠀⠀⠀⠀⠀⠀⠀⠀⢕⢕⢕⢕⢕⢕⢕⣿⣿⡿⢿⢿⢻⡟⣟⣟⡟⣟⣻⣿⣿⡇⣾⣿⣿⣿⣿⣿⣿⣿⣿⣿⣿⣻⣿⣿⣿⣿⣷⣷⣱⣷⣷⠀⠀⠀⠀⠀⠀⠀⠀⠀⠀⠀⠀</a:t>
            </a:r>
            <a:br/>
            <a:r>
              <a:t>⠀⠀⠀⠀⠀⠀⠀⠀⠀⠀⠀⠀⠀⠀⠀⠀⠀⠀⠀⠀⠀⠀⠀⠀⠀⠀⢕⢕⢕⢕⢕⢕⢕⣿⣿⢟⣱⡝⢟⣵⡟⢟⣵⣜⢻⣿⣿⡇⣿⣿⣿⣿⣿⣿⣿⣿⣿⣿⣿⢫⣿⣿⣿⣿⣸⣿⣿⣧⣵⠀⠀⠀⠀⠀⠀⠀⠀⠀⠀⠀⠀</a:t>
            </a:r>
            <a:br/>
            <a:r>
              <a:t>⠀⠀⠀⠀⠀⠀⠀⠀⠀⠀⠀⠀⠀⠀⠀⠀⠀⠀⠀⠀⠀⠀⠀⠀⢀⢀⢕⢕⢕⢕⢕⢕⢕⣿⣿⢸⣿⣿⣾⣿⣿⡾⢿⣿⣿⣿⣿⢏⣿⣿⣿⣿⣿⣿⣿⣿⣿⣿⣟⢸⣿⣿⣿⣿⣿⣿⣿⣿⣿⠀⠀⠀⠀⠀⠀⠀⠀⠀⠀⠀⠀</a:t>
            </a:r>
            <a:br/>
            <a:r>
              <a:t>⠀⠀⠀⠀⠀⠀⠀⠀⠀⠀⠀⠀⠀⠀⠀⠀⠀⠀⠀⠀⠀⠀⠀⠀⠕⢕⢕⢕⢕⢕⢕⢕⢕⣿⣿⢸⣿⣿⢻⣿⣟⣺⣷⣿⢹⣿⣿⣇⢻⣿⣿⡇⣿⣿⣿⢹⣿⣿⡏⢕⣿⣿⣿⡏⣿⣿⣿⣟⢻⠀⠀⠀⠀⠀⠀⠀⠀⠀⠀⠀⠀</a:t>
            </a:r>
            <a:br/>
            <a:r>
              <a:t>⠀⠀⠀⠀⠀⠀⠀⠀⠀⠀⠀⠀⠀⠀⠀⠀⠀⠀⠀⠀⠀⢀⢄⢄⢕⡕⢕⢕⢕⢕⢕⢕⢕⣿⣿⢜⢻⢏⢜⢹⢕⡯⢏⢕⢜⢿⣿⢕⢸⣿⣿⢕⣿⣿⡟⢸⡏⢿⣇⢕⣿⣿⣿⣧⣿⣿⣿⡇⢸⠀⠀⠀⠀⠀⠀⠀⠀⠀⠀⠀⠀</a:t>
            </a:r>
            <a:br/>
            <a:r>
              <a:t>⠀⠀⠀⠀⠀⠀⠀⠀⠀⠀⠀⠀⠄⠀⠀⠀⠀⠀⠀⠀⠀⠁⠑⠑⢜⢇⢕⢕⢕⢕⢕⢕⢕⢞⢇⢕⠀⢜⢣⡸⢕⢇⠑⠝⢣⢕⢟⢕⢸⣿⡿⢕⣿⣿⡇⢸⡟⢟⢝⢕⢿⣯⣿⡇⡻⣧⣿⡇⢸⠀⠀⠀⠀⠀⠀⠀⠀⠀⠀⠀⠀</a:t>
            </a:r>
            <a:br/>
            <a:r>
              <a:t>⠀⠀⠀⠀⠀⠀⠀⠀⠀⠀⠀⢕⢸⣿⣿⣷⣶⣶⣶⣶⣶⣶⣶⣶⣧⣶⣷⣷⣷⣵⣵⣵⣵⣵⣵⡇⠀⢕⣕⣕⣕⢕⡔⢕⢕⣕⣕⣕⣕⣕⣕⢕⢕⢕⢕⢕⢕⢔⢕⢕⢕⢕⢕⢕⢕⢝⢝⢕⢜⠀⠀⠀⠀⠀⠀⠀⠀⠀⠀⠀⠀</a:t>
            </a:r>
            <a:br/>
            <a:r>
              <a:t>⠀⠀⠀⠀⠀⠀⠀⠀⠀⠀⠀⢕⢕⣟⣿⣿⣿⣿⣿⣿⣿⣿⣿⣿⣿⣿⣿⣿⣿⣿⣿⣿⣿⣿⣿⢇⣕⢱⣿⣿⣿⣷⣷⣷⣾⣿⣿⣿⣿⣿⣿⣿⣿⣿⣿⣿⡇⢕⢕⢻⣿⣿⣷⣷⣷⣷⣷⣷⣷⠀⠀⠀⠀⠀⠀⠀⠀⠀⠀⠀⠀</a:t>
            </a:r>
            <a:br/>
            <a:r>
              <a:t>⠀⠀⠀⠀⠀⠀⠀⠀⠀⠀⠀⢕⣷⣾⣟⣿⣿⣿⣿⣿⣿⣿⣿⣿⢿⢿⣿⣿⡿⣿⣿⣿⣿⣿⣿⣕⡿⢸⣿⣿⣿⣿⣿⣿⣿⣿⣿⣿⣿⣿⣿⣿⣿⣿⣿⣿⣿⢕⢕⢜⣿⣿⣿⢟⣿⢟⣿⣿⣿⠀⠀⠀⠀⠀⠀⠀⠀⠀⠀⠀⠀</a:t>
            </a:r>
            <a:br/>
            <a:r>
              <a:t>⠀⠀⠀⠀⠀⠀⠀⠀⠀⠀⠀⣿⣧⣴⣴⣴⣵⣵⣿⣿⣿⣿⣿⣿⣷⣿⣿⣿⣧⣿⣿⣿⣿⣿⣻⣿⣧⣿⣿⣿⣿⣿⣿⣿⣿⣿⣿⣿⣿⣿⣿⣿⣿⣿⣿⣿⣧⡕⣵⢕⣿⣿⣿⢸⡟⣼⣿⣿⣿⠀⠀⠀⠀⠀⠀⠀⠀⠀⠀⠀⠀</a:t>
            </a:r>
            <a:br/>
            <a:r>
              <a:t>⠀⠀⠀⠀⠀⠀⠀⠀⠀⠀⠀⣼⣾⣿⣿⣿⣿⣿⣿⣿⣿⣿⣿⣿⣿⣿⣿⣿⡟⣿⣿⣿⣿⡿⣿⣿⣿⣿⣿⣿⣽⣿⣿⣿⣿⣿⣿⣿⣿⣿⣿⣿⣷⣿⣿⣷⣞⡇⣫⣇⣽⣿⣏⣼⣇⣟⣻⣿⣿⠀⠀⠀⠀⠀⠀⠀⠀⠀⠀⠀⠀</a:t>
            </a:r>
            <a:br/>
            <a:r>
              <a:t>⠀⠀⠀⠀⠀⠀⠀⠀⠀⠀⠀⢟⢟⣿⣿⣿⡿⣿⣿⣿⣿⣿⣿⣿⣸⣿⣿⣿⡇⣿⣿⣿⣿⡇⣿⣿⢸⣿⣿⣿⣿⣿⣿⣿⣿⣿⣿⣿⣿⣿⣿⣿⣿⣿⣿⣿⣿⣇⣾⣯⣻⣽⢕⣽⢹⣿⣿⣿⣿⠀⠀⠀⠀⠀⠀⠀⠀⠀⠀⠀⠀</a:t>
            </a:r>
            <a:br/>
            <a:r>
              <a:t>⠀⠀⠀⠀⠀⠀⠀⠀⠀⠀⠀⣷⣾⣿⣿⣿⣿⣿⣿⣿⣷⣷⣷⣿⡇⢽⣿⣿⡇⢟⣟⣿⣿⢱⣿⣿⢸⣿⣿⣿⣿⣿⣿⣿⣿⣿⣿⣿⣿⣿⣿⣿⣿⣿⣿⣿⣿⣿⣷⣷⣷⣧⣕⣕⢸⣿⣿⣿⣿⠀⠀⠀⠀⠀⠀⠀⠀⠀⠀⠀⠀</a:t>
            </a:r>
            <a:br/>
            <a:r>
              <a:t>⠀⠀⠀⠀⠀⠀⠀⠀⠀⠀⠀⣿⣿⣿⣿⣿⣿⣿⣿⣿⣿⣿⣿⣿⣗⢸⣿⣿⡇⣜⣽⣽⡝⢜⣟⣟⣸⣷⣿⣿⣿⣽⣿⣿⣿⣿⣿⣿⡿⢿⣿⣿⣿⣿⣿⣿⣿⣿⣿⣿⣿⣿⣿⣻⢸⣿⣿⣿⣿⠀⠀⠀⠀⠀⠀⠀⠀⠀⠀⠀⠀</a:t>
            </a:r>
            <a:br/>
            <a:r>
              <a:t>⠀⠀⠀⠀⠀⠀⠀⠀⠀⠀⠀⣿⣿⣿⣿⣿⣿⣿⣿⣿⣿⣿⣿⣿⣿⢜⣟⡿⢇⢿⢿⢿⢗⢾⣿⣿⣻⣿⣿⣿⣿⣿⣿⣿⣿⣿⣿⣿⣿⣿⣿⣿⣿⣿⣿⣿⣿⣿⣿⣿⣿⣿⣿⣿⣸⣿⣿⣻⡏⠀⠀⠀⠀⠀⠀⠀⠀⠀⠀⠀⠀</a:t>
            </a:r>
            <a:br/>
            <a:r>
              <a:t>⠀⠀⠀⠀⠀⠀⠀⠀⠀⠀⠀⣿⣿⣿⣿⣿⣿⣿⣿⣿⣿⣿⣿⣿⣿⢸⢿⣿⣿⣿⣿⣿⡇⣿⣷⣵⣿⣿⣿⣿⣿⣿⣿⣿⣿⣿⣿⣿⣿⣿⣿⣿⣿⣿⣿⣿⣿⣿⣿⣿⣿⣿⣿⣿⣿⣇⢕⢕⢕⠀⠀⠀⠀⠀⠀⠀⠀⠀⠀⠀⠀</a:t>
            </a:r>
            <a:br/>
            <a:r>
              <a:t>⠀⠀⠀⠀⠀⠀⠀⠀⠀⠀⠀⣿⣿⣿⣿⣿⣿⣿⣿⣿⣿⣿⣿⣿⡿⢕⣵⢝⣏⡝⢝⣝⡕⣹⣵⣾⣿⣿⣿⣿⣿⣿⣿⣿⣿⣿⣿⣿⣿⣿⣿⣿⣿⣯⣿⣿⣿⣿⣿⣿⣿⣿⣿⣿⣾⣿⣿⣿⣿⠀⠀⠀⠀⠀⠀⠀⠀⠀⠀⠀⠀</a:t>
            </a:r>
            <a:br/>
            <a:r>
              <a:t>⠀⠀⠀⠀⠀⠀⠀⠀⠀⠀⠀⣿⣿⣿⣿⣿⣿⣿⣿⣿⣿⣿⣿⣿⡇⣸⣿⣼⣿⣷⢹⣿⢕⢿⣿⣿⣿⣿⣿⣿⣿⣿⣿⣿⣿⣿⣿⣿⣿⣿⣿⣿⣿⡿⣿⣿⣿⣿⣿⣿⣿⣿⣿⣿⣿⣿⣿⣿⣿⠀⠀⠀⠀⠀⠀⠀⠀⠀⠀⠀⠀</a:t>
            </a:r>
            <a:br/>
            <a:r>
              <a:t>⠀⠀⠀⠀⠀⠀⠀⠀⠀⠀⠀⠛⠛⠛⠛⠛⠛⠛⠛⠛⠛⠛⠛⠛⠑⠛⠃⠛⠛⠛⠘⠛⠃⠘⠛⠛⠛⠛⠛⠛⠛⠛⠛⠛⠛⠛⠛⠛⠛⠛⠛⠛⠛⠓⠛⠛⠛⠛⠛⠛⠛⠛⠛⠛⠛⠛⠛⠛⠛⠀⠀⠀⠀⠀⠀⠀⠀⠀⠀⠀⠀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⠀⠀⠀⠀⠀⠀⠀⠀⠀⠀⠀⠀⠀⠀⠀⠀⠀⠀⠀⠀⠀⠀⠀⠀⠀⠀⠀⠀⢕⢕⠀⠀⢕⢜⣼⡟⣵⣏⣟⣷⣾⣏⣿⣿⣵⣾⣿⡇⢱⣿⣿⡿⢿⣿⣿⣿⣿⣿⣟⢇⢜⣿⣿⣿⣿⣿⣿⣿⣿⠀⠀⠀⠀⠀⠀⠀⠀⠀⠀⠀⠀</a:t>
            </a:r>
            <a:br/>
            <a:r>
              <a:t>⠀⠀⠀⠀⠀⠀⠀⠀⠀⠀⠀⠀⠀⠀⠀⠀⠀⠀⠀⠀⠀⠀⠀⠀⠀⠀⠀⠀⢕⢕⠀⠀⠕⢻⡿⣗⣷⣿⣾⣿⣿⣿⣿⣿⣧⣟⣻⡇⢱⣾⣿⣿⣿⣯⣿⣿⣿⣷⣿⡇⣿⣿⣿⣿⣿⣿⣿⣿⣿⠀⠀⠀⠀⠀⠀⠀⠀⠀⠀⠀⠀</a:t>
            </a:r>
            <a:br/>
            <a:r>
              <a:t>⠀⠀⠀⠀⠀⠀⠀⠀⠀⠀⠀⠀⠀⠀⠀⠀⠀⠀⠀⠀⠀⠀⠀⠀⠀⠀⠀⠔⢕⢕⠀⠄⢕⡷⢾⣷⣿⣿⣹⣿⣿⣿⣿⣿⡿⣯⣽⢇⢼⣻⣯⡿⢿⣷⣾⣟⣻⣷⣏⡕⣽⣿⣿⣿⣿⣿⣿⣿⣿⠀⠀⠀⠀⠀⠀⠀⠀⠀⠀⠀⠀</a:t>
            </a:r>
            <a:br/>
            <a:r>
              <a:t>⠀⠀⠀⠀⠀⠀⠀⠀⠀⠀⠀⠀⠀⠀⠀⠀⠀⠀⠀⠀⠀⠀⠀⠀⠀⠀⠀⢔⢕⢕⢀⢔⢕⣼⣷⣼⣿⣿⣿⣿⣿⣿⣿⣿⣷⣿⣿⡇⣼⣿⣿⣿⣿⣿⣿⣿⣿⣿⣿⣇⣿⣿⣿⣿⣿⣿⣿⣿⣿⠀⠀⠀⠀⠀⠀⠀⠀⠀⠀⠀⠀</a:t>
            </a:r>
            <a:br/>
            <a:r>
              <a:t>⠀⠀⠀⠀⠀⠀⠀⠀⠀⠀⠀⠀⠀⠀⠀⠀⠀⠀⠀⠀⠀⠀⠀⠀⠀⠀⢕⢕⢕⢕⢕⢕⢕⣿⣿⢻⢿⣟⢟⡟⣟⣟⡟⣟⣻⣿⣿⡇⣿⣿⣿⣿⣿⣿⣿⣿⣿⣿⣿⣽⣿⣿⣿⣿⣷⣗⣗⢷⣾⠀⠀⠀⠀⠀⠀⠀⠀⠀⠀⠀⠀</a:t>
            </a:r>
            <a:br/>
            <a:r>
              <a:t>⠀⠀⠀⠀⠀⠀⠀⠀⠀⠀⠀⠀⠀⠀⠀⠀⠀⠀⠀⠀⠀⠀⠀⠀⠀⠀⢕⢕⢕⢕⢕⢕⢕⣿⣿⢜⣵⡟⢟⣵⡝⢏⣷⣝⢻⣿⣿⡇⣿⣿⣿⣿⣿⣿⣿⣿⣿⣿⣿⣸⣿⣿⣿⣿⣵⣿⣿⣧⣧⠀⠀⠀⠀⠀⠀⠀⠀⠀⠀⠀⠀</a:t>
            </a:r>
            <a:br/>
            <a:r>
              <a:t>⠀⠀⠀⠀⠀⠀⠀⠀⠀⠀⠀⠀⠀⠀⠀⠀⠀⠀⠀⠀⠀⠀⠀⠀⢀⢀⢕⢕⢕⢕⢕⢕⢱⣿⣿⣼⣿⣿⣾⣿⣿⢿⢿⣿⣿⣿⣿⢏⣿⣿⣿⡿⣿⣿⣿⣿⣿⣿⣿⢕⣿⣿⣿⣿⣿⣿⣿⣿⣿⠀⠀⠀⠀⠀⠀⠀⠀⠀⠀⠀⠀</a:t>
            </a:r>
            <a:br/>
            <a:r>
              <a:t>⠀⠀⠀⠀⠀⠀⠀⠀⠀⠀⠀⠀⠀⠀⠀⠀⠀⠀⠀⠀⠀⠀⠀⠀⢕⢕⢕⢕⢕⢕⢕⢕⢕⣿⣿⢺⣿⡿⢻⣿⣿⣻⡿⢟⢹⣿⣿⣇⢻⣿⣿⡇⣿⣿⣿⢹⡿⢿⡏⢕⣿⣿⣿⡇⢹⣿⣿⡿⢿⠀⠀⠀⠀⠀⠀⠀⠀⠀⠀⠀⠀</a:t>
            </a:r>
            <a:br/>
            <a:r>
              <a:t>⠀⠀⠀⠀⠀⠀⠀⠀⠀⠀⠀⠀⠀⠀⠀⠀⠀⠀⠀⠀⠀⢀⢐⢄⢕⡕⢕⢕⢕⢕⢕⢕⢕⣿⣿⢜⢻⣇⢜⢹⢕⢼⢕⡕⢝⡿⣿⢕⢸⣿⣿⢇⣿⣿⡟⢸⡟⣿⣇⢕⣿⣿⣿⣇⣻⣿⣿⡟⢸⠀⠀⠀⠀⠀⠀⠀⠀⠀⠀⠀⠀</a:t>
            </a:r>
            <a:br/>
            <a:r>
              <a:t>⠀⠀⠀⠀⠀⠀⠀⠀⠀⠀⠀⠀⠀⠀⠀⠀⠀⠀⠀⠀⠀⠁⠑⠕⢜⢇⢕⢕⢕⢕⢕⢕⢕⢻⢗⡕⠀⢜⢕⢸⢕⠕⠑⠝⢕⢜⢟⢕⢸⣿⡿⢕⣿⣿⡇⢸⢗⠏⢕⢕⢻⣷⣿⢇⢫⡧⣽⡏⢸⠀⠀⠀⠀⠀⠀⠀⠀⠀⠀⠀⠀</a:t>
            </a:r>
            <a:br/>
            <a:r>
              <a:t>⠀⠀⠀⠀⠀⠀⠀⠀⠀⠀⠀⢕⢺⣿⣧⣷⣶⣶⣶⣶⣶⣴⣶⣦⣵⣵⣵⣵⣵⣵⣵⣵⣵⣵⣵⡇⠁⢕⣕⣕⡕⢀⢔⢕⢕⣕⣕⣕⣕⣕⣕⡕⢕⡕⢕⢕⢕⢄⢕⢕⢕⢕⢕⢕⢕⢕⢕⢕⢕⠀⠀⠀⠀⠀⠀⠀⠀⠀⠀⠀⠀</a:t>
            </a:r>
            <a:br/>
            <a:r>
              <a:t>⠀⠀⠀⠀⠀⠀⠀⠀⠀⠀⠀⠕⢸⣿⣿⣿⣿⣿⣿⣿⣿⣿⣿⣿⣿⣿⣿⣿⣿⣿⣿⣿⣿⣿⣿⢕⡇⢸⣿⣿⣷⣷⣷⣷⣿⣿⣿⣿⣿⣿⣿⣿⣿⣿⣿⣿⡝⢕⢕⢻⣿⣿⣿⣿⣿⣿⣷⣷⣷⠀⠀⠀⠀⠀⠀⠀⠀⠀⠀⠀⠀</a:t>
            </a:r>
            <a:br/>
            <a:r>
              <a:t>⠀⠀⠀⠀⠀⠀⠀⠀⠀⠀⠀⢕⢷⣾⣷⣿⣿⣿⣿⣿⣿⣿⣿⣿⢻⣿⣿⣿⣿⣿⣿⣿⣿⣿⣿⣕⣿⢸⣿⣿⣿⣿⣿⣿⣿⣿⣿⣿⣿⣿⣿⣿⣿⣿⣿⣿⣿⢕⢕⢹⣿⣿⣿⢻⣿⢟⣿⣿⣿⠀⠀⠀⠀⠀⠀⠀⠀⠀⠀⠀⠀</a:t>
            </a:r>
            <a:br/>
            <a:r>
              <a:t>⠀⠀⠀⠀⠀⠀⠀⠀⠀⠀⠀⣿⣇⣔⣰⣵⣵⣽⣿⣿⣿⣿⣿⣿⣷⣿⣿⣿⣿⣿⣿⣿⣟⣿⣿⣿⣿⣿⣿⣿⣿⣿⣿⣿⣿⣿⣿⣿⣿⣿⣿⣿⣿⣿⣿⣿⢧⢕⣵⢸⣿⣿⡿⢸⡏⣼⣿⣿⣿⠀⠀⠀⠀⠀⠀⠀⠀⠀⠀⠀⠀</a:t>
            </a:r>
            <a:br/>
            <a:r>
              <a:t>⠀⠀⠀⠀⠀⠀⠀⠀⠀⠀⠀⣕⣾⣿⣿⣿⣿⣿⣿⣿⣿⣿⣿⣿⣿⣿⣿⣿⣿⣿⣿⣿⢿⣿⣿⢻⣿⣿⣿⣿⣽⣿⣿⣻⣿⣿⣿⣿⣿⣿⣿⣿⣿⣿⣿⣿⣞⣜⣯⣵⣿⣽⡇⣾⢕⣟⣿⣿⣿⠀⠀⠀⠀⠀⠀⠀⠀⠀⠀⠀⠀</a:t>
            </a:r>
            <a:br/>
            <a:r>
              <a:t>⠀⠀⠀⠀⠀⠀⠀⠀⠀⠀⠀⢟⢻⣿⢿⣿⢿⣿⣿⣿⣿⣿⡟⣿⣿⣿⣿⡇⣿⣿⣿⣿⢸⣿⣿⢸⣿⣿⣿⣿⣿⣿⣿⣿⣿⣿⣿⣿⣿⣿⣿⣿⣿⣿⣿⣿⣿⣷⣿⣿⣯⣽⢕⣼⢸⣿⣿⣿⣿⠀⠀⠀⠀⠀⠀⠀⠀⠀⠀⠀⠀</a:t>
            </a:r>
            <a:br/>
            <a:r>
              <a:t>⠀⠀⠀⠀⠀⠀⠀⠀⠀⠀⠀⣵⣾⣿⣿⣿⣿⣿⣿⣷⣷⣿⡧⢹⣿⣿⣿⢇⣻⣿⡿⢏⢸⣿⣿⢸⣿⣿⣿⣿⣿⣿⣿⣿⣿⣿⣿⣿⣿⣿⣿⣿⣿⣿⣿⣿⣿⣷⣷⣷⣧⣽⢱⣝⢸⣿⣿⣿⣿⠀⠀⠀⠀⠀⠀⠀⠀⠀⠀⠀⠀</a:t>
            </a:r>
            <a:br/>
            <a:r>
              <a:t>⠀⠀⠀⠀⠀⠀⠀⠀⠀⠀⠀⣻⣿⣿⣿⣿⣿⣿⣿⣿⣿⣿⣿⢱⣿⣿⢿⢕⣟⣟⣟⡇⢸⢿⢏⢱⣿⣿⣿⣿⣯⣿⣿⣿⣿⣿⣿⣿⢿⣿⣿⣿⣿⣿⣿⣿⣿⣿⣿⣿⣿⣿⣿⣻⢸⣿⣿⣿⣯⠀⠀⠀⠀⠀⠀⠀⠀⠀⠀⠀⠀</a:t>
            </a:r>
            <a:br/>
            <a:r>
              <a:t>⠀⠀⠀⠀⠀⠀⠀⠀⠀⠀⠀⣿⣿⣿⣿⣿⣿⣿⣿⣿⣿⣿⣿⡕⢿⢿⣿⢯⣿⣿⣿⢧⣿⣿⣿⣿⣿⣿⣿⣿⣿⣿⣿⣿⣿⣿⣿⣿⣿⣿⣿⣿⣿⣿⣿⣿⣿⣿⣿⣿⣿⣿⣾⣿⣸⣿⣻⣿⡟⠀⠀⠀⠀⠀⠀⠀⠀⠀⠀⠀⠀</a:t>
            </a:r>
            <a:br/>
            <a:r>
              <a:t>⠀⠀⠀⠀⠀⠀⠀⠀⠀⠀⠀⣿⣿⣿⣿⣿⣿⣿⣿⣿⣿⣿⣿⡇⣿⣿⣷⣷⣷⣷⣶⢷⣷⣝⣕⣿⣿⣿⣿⣿⣿⣿⣿⣿⣿⣿⣿⣿⣿⣿⣿⣿⣿⣿⣿⣿⣿⣿⣿⣿⣿⣿⣽⢿⡷⣕⢕⢕⢕⠀⠀⠀⠀⠀⠀⠀⠀⠀⠀⠀⠀</a:t>
            </a:r>
            <a:br/>
            <a:r>
              <a:t>⠀⠀⠀⠀⠀⠀⠀⠀⠀⠀⠀⣿⣿⣿⣿⣿⣿⣿⣿⣿⣿⣿⣿⢇⢜⡟⢻⢻⢟⢟⢟⢜⢟⣝⣽⣿⣿⣿⣿⣿⣿⣿⣿⣿⣿⣿⣿⣿⣿⣿⣿⣿⣿⢻⣿⣿⣿⣿⣿⣿⣿⣿⣷⣵⣽⣿⣿⣿⣷⠀⠀⠀⠀⠀⠀⠀⠀⠀⠀⠀⠀</a:t>
            </a:r>
            <a:br/>
            <a:r>
              <a:t>⠀⠀⠀⠀⠀⠀⠀⠀⠀⠀⠀⣿⣿⣿⣿⣿⣿⣿⣿⣿⣿⣿⣿⢕⣿⡇⣿⣿⡷⣷⣟⢕⣿⣿⣿⣿⣿⣿⣿⣿⣿⣿⣿⣿⣿⣿⣿⣿⣿⣿⣿⣿⣿⣿⣿⣿⣿⣿⣿⣿⣿⣿⣿⣿⣿⣿⣿⣿⣿⠀⠀⠀⠀⠀⠀⠀⠀⠀⠀⠀⠀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⠀⠀⠀⠀⠀⠀⠀⠀⠀⠀⠀⠛⠛⠛⠛⠛⠛⠛⠛⠛⠛⠛⠋⠘⠛⠘⠛⠛⠃⠛⠛⠑⠛⠛⠛⠛⠛⠛⠛⠛⠛⠛⠛⠛⠛⠛⠛⠛⠛⠛⠛⠛⠛⠘⠛⠛⠛⠛⠛⠛⠛⠛⠃⠛⠛⠛⠛⠛⠛⠀⠀⠀⠀⠀⠀⠀⠀⠀⠀⠀⠀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⠀⠀⠀⠀⠀⠀⠀⠀⠀⠀⠀⢕⢕⣿⣿⣿⣿⣿⣿⣿⣿⣿⣿⣿⣿⣿⣿⣿⣿⣿⣿⣿⣿⣿⣿⣿⣿⣿⣿⣿⣿⣿⡿⢟⢟⢿⢿⣿⣿⣿⣿⣿⣿⣿⣿⣿⣿⣿⣿⣿⣿⣿⣿⣿⣿⣿⣿⣿⣿⠀⠀⠀⠀⠀⠀⠀⠀⠀⠀⠀⠀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⠀⠀⠀⠀⠀⠀⠀⠀⠀⠀⠀⢕⢕⣿⣿⣿⣿⣿⣿⣿⣿⣿⣿⣿⣿⣿⣿⣿⣿⣿⣿⣿⣿⣿⣿⣿⣿⣿⣿⣿⡇⢱⣵⣧⣵⣵⡕⢸⣿⣿⣿⣿⣿⣿⣿⣿⣿⣿⣿⣿⣿⣿⣿⣿⣿⣿⣿⣿⣿⠀⠀⠀⠀⠀⠀⠀⠀⠀⠀⠀⠀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⠀⠀⠀⠀⠀⠀⠀⠀⠀⠀⠀⢕⢕⣿⣿⣿⣿⣿⣿⣿⣿⣿⣿⣿⣿⣿⣿⣿⣿⣿⣿⣿⣿⣿⣿⣿⣿⣿⣿⣿⣧⢿⢟⢿⢟⠟⢱⣸⣿⣿⣿⣿⣿⣿⣿⣿⣿⣿⣿⣿⣿⣿⣿⣿⣿⣿⣿⣿⣿⠀⠀⠀⠀⠀⠀⠀⠀⠀⠀⠀⠀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⠀⠀⠀⠀⠀⠀⠀⠀⠀⠀⠀⢕⢕⣿⣿⣿⣿⣿⣿⣿⣿⣿⣿⣿⣿⣿⣿⣿⣿⣿⣿⣿⣿⣿⣿⣿⣿⣿⣿⣿⣿⣷⣵⣿⣷⣵⣾⣺⣿⣿⣿⣿⣿⣿⣿⣿⣿⣿⣿⣿⣿⣿⣿⣿⣿⣿⣿⣿⣿⠀⠀⠀⠀⠀⠀⠀⠀⠀⠀⠀⠀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⠀⠀⠀⠀⠀⠀⠀⠀⠀⠀⠀⢕⢕⣿⣿⣿⣿⣿⣿⣿⣿⣿⣿⣿⣿⣿⣿⣿⣿⣿⣿⣿⣿⣿⣿⣿⣿⣿⣿⣿⣿⣿⣿⣿⣯⣿⣿⣿⣿⣿⣿⣿⣿⣿⣿⣿⣿⣿⣿⣿⣿⣿⣿⣿⣿⣿⣿⣿⣿⠀⠀⠀⠀⠀⠀⠀⠀⠀⠀⠀⠀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⠀⠀⠀⠀⠀⠀⠀⠀⠀⠀⠀⢕⢕⣿⣿⣿⣿⣿⣿⣿⣿⣿⣿⣿⣿⣿⣿⣿⣿⣿⣿⣿⣿⣿⣿⣿⣿⣿⣿⣿⣿⣿⣿⣿⣿⣿⣯⡿⣿⣿⣿⣿⣿⣿⣿⣿⣿⣿⣿⣿⣿⣿⣿⣿⣿⣿⣿⣿⣿⠀⠀⠀⠀⠀⠀⠀⠀⠀⠀⠀⠀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⠀⠀⠀⠀⠀⠀⠀⠀⠀⠀⠀⢕⢕⣿⣿⣿⣿⣿⣿⣿⣿⣿⣿⣿⣿⣿⣿⣿⣿⣿⣿⣿⣿⣿⣿⣿⣿⣿⣿⣿⣿⣿⣿⣿⣯⣾⡿⣿⣿⣿⣿⣿⣿⣿⣿⣿⣿⣿⣿⣿⣿⣿⣿⣿⣿⣿⣿⣿⣿⠀⠀⠀⠀⠀⠀⠀⠀⠀⠀⠀⠀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⠀⠀⠀⠀⠀⠀⠀⠀⠀⠀⠀⢕⢕⣿⣿⣿⣿⣿⣿⣿⣿⣿⣿⣿⣿⣿⣿⣿⣿⣿⣿⣿⣿⣿⣿⣿⣿⣿⣿⣿⣿⣿⣿⣷⣿⣿⣿⣿⣿⣿⣿⣿⣿⣿⣿⣿⣿⣿⣿⣿⣿⣿⣿⣿⣿⣿⣿⣿⣿⠀⠀⠀⠀⠀⠀⠀⠀⠀⠀⠀⠀</a:t>
            </a:r>
            <a:br/>
            <a:r>
              <a:t>⠀⠀⠀⠀⠀⠀⠀⠀⠀⠀⠀⢑⢕⣿⣿⣿⣿⣿⣿⣿⣿⣿⣿⣿⣿⣿⣿⣿⣿⣿⣿⣿⣿⣿⣿⣿⣿⣿⣿⣿⣿⣿⣿⣿⣿⣿⣿⣿⣿⣿⣿⣿⣿⣿⣿⣿⣿⣿⣿⣿⣿⣿⣿⣿⣿⣿⣿⣿⣿⠀⠀⠀⠀⠀⠀⠀⠀⠀⠀⠀⠀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⠀⠀⠀⠀⠀⠀⠀⠀⠀⠀⠀⠑⢕⣿⣿⣿⣿⣿⣿⣿⣿⣿⣿⣿⣿⣿⣿⣿⣿⣿⣿⣿⣿⣿⣿⣿⣿⣿⡏⢻⣿⣿⣿⣿⣿⣿⣿⣿⣿⣿⣿⣿⣿⣿⣿⣿⣿⣿⣿⣿⣿⣿⣿⣿⣿⣿⣿⣿⣿⠀⠀⠀⠀⠀⠀⠀⠀⠀⠀⠀⠀</a:t>
            </a:r>
            <a:br/>
            <a:r>
              <a:t>⠀⠀⠀⠀⠀⠀⠀⠀⠀⠀⠀⠕⢕⣿⣿⣿⣿⣿⣿⣿⣿⣿⣿⣿⣿⣿⣿⣿⣿⣿⣿⣿⣿⣿⣿⣿⣿⣿⣕⡕⣿⣿⣿⣿⣿⣿⣿⣿⣿⣿⣿⣿⣿⡟⣿⣿⣿⣿⣿⣿⣿⣿⣿⣿⣿⣿⣿⣿⣿⠀⠀⠀⠀⠀⠀⠀⠀⠀⠀⠀⠀</a:t>
            </a:r>
            <a:br/>
            <a:r>
              <a:t>⠀⠀⠀⠀⠀⠀⠀⠀⠀⠀⠀⠕⢕⣿⣿⣿⣿⣿⣿⣿⣿⣿⣿⣿⣿⣿⣿⣿⣿⣿⣿⣿⣿⣿⣿⣿⣿⣿⣿⣵⣾⣿⣿⣿⣿⣿⣿⣿⣿⣿⣿⣿⣿⣿⣿⣿⣿⣿⣿⣿⣿⣿⣿⣿⣿⣿⣿⣿⣿⠀⠀⠀⠀⠀⠀⠀⠀⠀⠀⠀⠀</a:t>
            </a:r>
            <a:br/>
            <a:r>
              <a:t>⠀⠀⠀⠀⠀⠀⠀⠀⠀⠀⠀⠔⢸⣿⣿⣿⣿⣿⣿⣿⣿⣿⣿⣿⣿⣿⣿⣿⣿⣿⣿⣿⣿⣿⣿⣿⣿⣿⣿⣧⣼⣿⣿⣿⣿⣿⣿⣿⣿⣿⣿⣿⣿⣿⣿⣿⣿⣿⣿⢟⢿⣿⣿⣿⣿⣿⣿⣿⣿⠀⠀⠀⠀⠀⠀⠀⠀⠀⠀⠀⠀</a:t>
            </a:r>
            <a:br/>
            <a:r>
              <a:t>⠀⠀⠀⠀⠀⠀⠀⠀⠀⠀⠀⢔⢸⣿⣿⣿⣿⣿⣿⣿⣿⣿⣿⣿⣿⣿⣿⣿⣿⣿⣿⣿⣿⣿⣿⣿⣿⣿⣿⣿⣿⣿⣿⡿⢿⢿⢿⢿⢿⢿⢿⢿⢟⣿⣿⣿⣿⣿⣵⣵⣿⣿⣿⣿⣿⣿⣿⣿⣿⠀⠀⠀⠀⠀⠀⠀⠀⠀⠀⠀⠀</a:t>
            </a:r>
            <a:br/>
            <a:r>
              <a:t>⠀⠀⠀⠀⠀⠀⠀⠀⠀⠀⠀⢔⢸⣿⣿⣿⣿⣿⣿⣿⣿⣿⣿⣿⣿⣿⣿⣿⣿⣿⣿⣿⣿⣿⣿⣿⣿⣿⣿⣿⣿⣿⡿⢳⣾⣷⣵⢕⣵⣷⣷⣽⣿⣿⣿⣿⣿⣿⣿⣿⣿⣿⣿⣿⣿⣿⣿⣿⣿⠀⠀⠀⠀⠀⠀⠀⠀⠀⠀⠀⠀</a:t>
            </a:r>
            <a:br/>
            <a:r>
              <a:t>⠀⠀⠀⠀⠀⠀⠀⠀⠀⠀⠀⢄⢸⣿⣿⣿⣿⣿⣿⣿⣿⣿⣿⣿⣿⣿⣿⣿⣿⣿⣿⣿⣿⣿⣿⣿⣿⣿⣿⣿⣿⣿⣷⣵⣿⣿⣿⣿⣿⣿⣿⣿⣿⣿⣿⣿⣿⣿⣿⣿⣿⣿⣿⣿⣿⣿⣿⣿⣿⠀⠀⠀⠀⠀⠀⠀⠀⠀⠀⠀⠀</a:t>
            </a:r>
            <a:br/>
            <a:r>
              <a:t>⠀⠀⠀⠀⠀⠀⠀⠀⠀⠀⠀⢄⢸⣿⣿⣿⣿⣿⣿⣿⣿⣿⣿⣿⣿⣿⣿⣿⣿⣿⣿⣿⣿⣿⣿⣿⣿⣿⣿⣿⣿⣿⣿⣿⣿⣿⢿⣿⣿⣿⣿⣿⣿⣿⣿⣿⣿⣿⣿⣿⣿⣿⣿⣿⣿⣿⣿⣿⣿⠀⠀⠀⠀⠀⠀⠀⠀⠀⠀⠀⠀</a:t>
            </a:r>
            <a:br/>
            <a:r>
              <a:t>⠀⠀⠀⠀⠀⠀⠀⠀⠀⠀⠀⢁⢸⣿⣿⣿⣿⣿⣿⣿⣿⣿⣿⣿⣿⣿⣿⣿⣿⣿⣿⣿⣿⣿⣿⣿⣿⣿⣿⣿⣿⣿⣿⣿⣿⣿⣿⣿⣿⣿⣿⣿⣿⣿⣿⣿⣿⣿⣿⣿⣿⣿⣿⣿⣿⣿⣿⣿⣿⠀⠀⠀⠀⠀⠀⠀⠀⠀⠀⠀⠀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⠀⠀⠀⠀⠀⠀⠀⠀⠀⠀⠀⢁⢸⣿⣿⣿⣿⣿⣿⣿⣿⣿⣿⣿⣿⣿⣿⣿⣿⣿⣿⣿⣿⣿⣿⣿⣿⣿⣿⣿⣿⣿⣿⣿⣿⣱⣿⣿⣿⣿⣿⣿⣿⣿⣿⣿⣿⣿⣿⣿⣿⣿⣿⣿⣿⣿⣿⣿⣿⠀⠀⠀⠀⠀⠀⠀⠀⠀⠀⠀⠀</a:t>
            </a:r>
            <a:br/>
            <a:r>
              <a:t>⠀⠀⠀⠀⠀⠀⠀⠀⠀⠀⠀⠁⠑⠛⠛⠛⠛⠙⠛⠛⠛⠛⠛⠛⠛⠛⠛⠛⠛⠛⠛⠛⠛⠛⠛⠛⠛⠛⠛⠛⠛⠛⠛⠛⠛⠛⠛⠛⠛⠛⠛⠛⠛⠛⠛⠛⠛⠛⠛⠛⠛⠛⠛⠛⠛⠛⠛⠛⠛⠀⠀⠀⠀⠀⠀⠀⠀⠀⠀⠀⠀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⠀⠀⠀⠀⠀⠀⠀⠀⠀⠀⠀⠀⠀⠀⠀⠀⠀⠀⠀⠀⠀⠀⠀⠀⠀⠀⠀⠀⢕⢔⠀⠀⢕⢸⣾⢟⣵⣟⣟⣷⣮⢫⣿⣷⣵⣿⣿⡇⢱⣿⣿⣿⣿⣿⣿⣻⣿⣿⣟⡕⣸⣿⢿⣯⣿⣿⣿⣿⣿⠀⠀⠀⠀⠀⠀⠀⠀⠀⠀⠀⠀</a:t>
            </a:r>
            <a:br/>
            <a:r>
              <a:t>⠀⠀⠀⠀⠀⠀⠀⠀⠀⠀⠀⠀⠀⠀⠀⠀⠀⠀⠀⠀⠀⠀⠀⠀⠀⠀⠀⠀⢕⢕⠀⠀⢕⢻⡟⣱⣾⣿⣾⣿⣿⣿⣿⣿⣱⣟⣷⡇⣱⣾⣿⣿⣿⣿⣿⣿⣿⢷⣿⡇⣿⣿⣿⣿⣿⣿⣿⣿⣿⠀⠀⠀⠀⠀⠀⠀⠀⠀⠀⠀⠀</a:t>
            </a:r>
            <a:br/>
            <a:r>
              <a:t>⠀⠀⠀⠀⠀⠀⠀⠀⠀⠀⠀⠀⠀⠀⠀⠀⠀⠀⠀⠀⠀⠀⠀⠀⠀⠀⠀⠔⢕⢕⠀⠄⢕⡷⢾⣿⣿⣿⣻⣿⣿⣿⣿⣿⢿⣯⡽⢇⢟⣻⣿⡿⣿⣾⣞⣟⣿⣿⣏⡕⣸⣿⣿⣿⣿⣿⣿⣿⣿⠀⠀⠀⠀⠀⠀⠀⠀⠀⠀⠀⠀</a:t>
            </a:r>
            <a:br/>
            <a:r>
              <a:t>⠀⠀⠀⠀⠀⠀⠀⠀⠀⠀⠀⠀⠀⠀⠀⠀⠀⠀⠀⠀⠀⠀⠀⠀⠀⠀⠀⢔⢕⢕⢀⢔⢕⣼⣷⣼⣿⣿⣿⣿⣿⣿⣿⣿⣿⣿⣿⡇⣾⣿⣿⣿⣿⣿⣿⣿⣿⣿⣿⣿⣿⣿⣿⣿⣿⣿⡿⢿⢿⠀⠀⠀⠀⠀⠀⠀⠀⠀⠀⠀⠀</a:t>
            </a:r>
            <a:br/>
            <a:r>
              <a:t>⠀⠀⠀⠀⠀⠀⠀⠀⠀⠀⠀⠀⠀⠀⠀⠀⠀⠀⠀⠀⠀⠀⠀⠀⠀⠀⢕⢕⢕⢕⢕⢕⢕⣿⣿⢿⢟⣟⣟⣟⣟⣟⣟⣟⣿⣿⣿⢇⣿⣿⣿⣿⣿⣿⣿⣿⣿⣿⣿⢹⣿⣿⣿⣿⣷⢷⣼⢿⢿⠀⠀⠀⠀⠀⠀⠀⠀⠀⠀⠀⠀</a:t>
            </a:r>
            <a:br/>
            <a:r>
              <a:t>⠀⠀⠀⠀⠀⠀⠀⠀⠀⠀⠀⠀⠀⠀⠀⠀⠀⠀⠀⠀⠀⠀⠀⠀⠀⠀⢕⢕⢕⢕⢕⢕⢱⣿⣿⢞⣵⡟⢏⣷⡟⢏⣷⣝⣽⣿⣿⢕⣿⣿⣿⣿⣿⣿⣿⣿⣿⣿⣿⣸⣿⣿⣿⣿⣱⣿⣿⣧⣵⠀⠀⠀⠀⠀⠀⠀⠀⠀⠀⠀⠀</a:t>
            </a:r>
            <a:br/>
            <a:r>
              <a:t>⠀⠀⠀⠀⠀⠀⠀⠀⠀⠀⠀⠀⠀⠀⠀⠀⠀⠀⠀⠀⠀⠀⠀⠀⢀⢀⢕⢕⢕⢕⢕⢕⢸⣿⣿⣽⣿⣿⣿⣿⣿⢻⢿⣿⣿⣿⣿⢝⣿⣿⣿⡿⣿⣿⣿⣿⣿⣿⣿⢸⣿⣿⣿⣿⣿⣿⣿⣿⣿⠀⠀⠀⠀⠀⠀⠀⠀⠀⠀⠀⠀</a:t>
            </a:r>
            <a:br/>
            <a:r>
              <a:t>⠀⠀⠀⠀⠀⠀⠀⠀⠀⠀⠀⠀⠀⠀⠀⠀⠀⠀⠀⠀⠀⠀⠀⠀⢕⢕⢕⢕⢕⢕⢕⢕⢸⣿⣿⢹⣿⡟⢻⣿⣿⣿⡿⡏⢹⣿⣿⣇⢻⣿⣿⢏⣿⣿⡿⢹⡿⢿⡏⢕⣿⣿⢿⢇⢹⡿⢿⡿⢽⠀⠀⠀⠀⠀⠀⠀⠀⠀⠀⠀⠀</a:t>
            </a:r>
            <a:br/>
            <a:r>
              <a:t>⠀⠀⠀⠀⠀⠀⠀⠀⠀⠀⠀⠀⠀⠀⠀⠀⠀⠀⠀⠀⠀⢀⠄⢁⢕⢕⢕⢕⢕⢕⢕⢕⢕⣿⡿⠞⢻⡇⢜⢹⢸⢿⢕⡕⢜⡿⢿⢕⢸⣿⣿⢇⣿⣿⡟⢸⡟⣿⣇⢕⣿⣿⣿⣇⣺⣿⣿⣟⢸⠀⠀⠀⠀⠀⠀⠀⠀⠀⠀⠀⠀</a:t>
            </a:r>
            <a:br/>
            <a:r>
              <a:t>⠀⠀⠀⠀⠀⠀⠀⠀⠀⠀⠀⠀⠀⠀⠀⠀⠀⠀⠀⠀⠀⠁⠑⠕⢝⢇⢕⢕⢕⢕⢕⢕⢕⢟⢇⡄⠁⢣⡕⢕⢸⠑⠜⢍⢕⢝⢟⢕⢸⣿⡿⢕⣻⣿⢇⢸⢟⠏⢕⢕⢻⣷⣿⢇⢹⣷⢾⡟⢸⠀⠀⠀⠀⠀⠀⠀⠀⠀⠀⠀⠀</a:t>
            </a:r>
            <a:br/>
            <a:r>
              <a:t>⠀⠀⠀⠀⠀⠀⠀⠀⠀⠀⠀⢇⢷⣷⡇⣶⣶⣶⣶⣴⣴⣴⣴⣴⣵⣵⣵⣵⣵⣵⣵⣵⣵⣵⣵⢇⢀⢕⣕⣕⡕⢔⢔⢕⣕⣕⣕⣕⣕⣕⣕⣕⢕⣕⢕⢕⡕⢔⢕⢕⢕⢕⢕⢕⢕⢕⢕⢕⢕⠀⠀⠀⠀⠀⠀⠀⠀⠀⠀⠀⠀</a:t>
            </a:r>
            <a:br/>
            <a:r>
              <a:t>⠀⠀⠀⠀⠀⠀⠀⠀⠀⠀⠀⠕⢹⣿⣿⣿⣿⣿⣿⣿⣿⣿⣿⣿⣿⣿⣿⣿⣿⣿⣿⣿⣿⣿⣿⢕⡇⢸⣿⣿⣷⣾⣵⣷⣿⣿⣿⣿⣿⣿⣿⣿⣿⣿⣿⣿⡕⢕⢕⢿⣿⣿⣿⣿⣿⣿⣿⣷⣷⠀⠀⠀⠀⠀⠀⠀⠀⠀⠀⠀⠀</a:t>
            </a:r>
            <a:br/>
            <a:r>
              <a:t>⠀⠀⠀⠀⠀⠀⠀⠀⠀⠀⠀⢕⣼⣿⣿⣿⣿⣿⣿⣿⣿⣿⣿⣿⢿⣿⣿⣿⣿⣿⣿⣿⣿⣿⣿⣕⡇⢸⣿⣿⣿⣿⣿⣿⣿⣿⣿⣿⣿⣿⣿⣿⣿⣿⣿⣿⡯⢕⢕⢹⣿⣿⣿⢻⣿⢟⣿⣿⣿⠀⠀⠀⠀⠀⠀⠀⠀⠀⠀⠀⠀</a:t>
            </a:r>
            <a:br/>
            <a:r>
              <a:t>⠀⠀⠀⠀⠀⠀⠀⠀⠀⠀⠀⣿⣕⣅⣕⣌⣭⣭⣿⣯⣿⣿⣿⣿⣷⣿⣼⣿⣿⣿⣿⣿⣿⣿⣸⣿⣿⣿⣿⣿⣿⣿⣿⣿⣿⢿⣿⣿⣿⣿⣿⣿⣿⣿⣿⣿⣇⢕⡱⢸⣿⣿⡏⣼⡏⣾⣿⣿⣿⠀⠀⠀⠀⠀⠀⠀⠀⠀⠀⠀⠀</a:t>
            </a:r>
            <a:br/>
            <a:r>
              <a:t>⠀⠀⠀⠀⠀⠀⠀⠀⠀⠀⠀⣜⣿⣿⣿⣿⣿⣿⣿⣿⣻⣿⣿⣿⣿⣿⢻⣿⣿⣿⡿⣿⣿⣿⣿⣿⣿⣿⣿⣿⣻⣿⣟⣻⣿⣿⣿⣿⣿⣿⣿⣿⣿⣿⣿⣿⣞⢜⣧⣸⣿⣿⡇⣿⢱⣟⣏⣿⣿⠀⠀⠀⠀⠀⠀⠀⠀⠀⠀⠀⠀</a:t>
            </a:r>
            <a:br/>
            <a:r>
              <a:t>⠀⠀⠀⠀⠀⠀⠀⠀⠀⠀⠀⢿⢿⡿⢿⣿⣿⣿⣿⣿⡏⣿⣿⣿⣿⣿⢸⣿⣿⣿⡇⣿⣿⣿⢸⣿⣿⣿⣿⣿⣿⣿⣿⣿⣿⣿⣿⣿⣿⣿⣿⣿⣿⣿⣿⣿⣿⢼⣿⣹⡽⡿⢵⣼⣾⣿⣿⣿⣿⠀⠀⠀⠀⠀⠀⠀⠀⠀⠀⠀⠀</a:t>
            </a:r>
            <a:br/>
            <a:r>
              <a:t>⠀⠀⠀⠀⠀⠀⠀⠀⠀⠀⠀⣵⣿⣷⣿⣿⣿⣿⣿⣿⣯⢝⣽⣽⣿⣟⢸⣟⣻⣿⢕⣿⣿⡇⢸⣿⣿⣿⣿⣿⣿⣿⣿⣿⣿⣿⣿⣿⣿⣿⣿⣿⣿⣿⣿⣿⣷⣷⣷⣯⣽⣭⢸⣝⢽⣿⣿⣿⣿⠀⠀⠀⠀⠀⠀⠀⠀⠀⠀⠀⠀</a:t>
            </a:r>
            <a:br/>
            <a:r>
              <a:t>⠀⠀⠀⠀⠀⠀⠀⠀⠀⠀⠀⣻⣿⣿⣿⣿⣿⣿⣿⣿⣿⡇⣿⣿⣿⣿⡱⢿⢿⢟⢱⢿⣿⡇⢱⣿⣿⣿⣿⣿⣿⣿⣿⣿⣿⣿⣿⣿⣿⣿⣿⣿⣿⣿⣿⣿⣿⣿⣿⣿⣿⣿⣼⣾⢸⣿⣿⣿⣿⠀⠀⠀⠀⠀⠀⠀⠀⠀⠀⠀⠀</a:t>
            </a:r>
            <a:br/>
            <a:r>
              <a:t>⠀⠀⠀⠀⠀⠀⠀⠀⠀⠀⠀⣿⣿⣿⣿⣿⣿⣿⣿⣿⣿⡇⢿⣿⣷⣾⢸⣿⣿⣿⢸⣿⣷⣾⣾⣿⣿⣿⣿⣿⣿⣿⣿⣿⣿⣿⣿⣿⣿⣿⣿⣿⣿⣿⣿⣿⣿⣿⣿⣿⣿⣿⡿⣿⢸⣿⣿⣿⢽⠀⠀⠀⠀⠀⠀⠀⠀⠀⠀⠀⠀</a:t>
            </a:r>
            <a:br/>
            <a:r>
              <a:t>⠀⠀⠀⠀⠀⠀⠀⠀⠀⠀⠀⣿⣿⣿⣿⣿⣿⣿⣿⣿⣿⡇⢳⣷⣯⣵⣼⣽⣽⣕⣼⣽⡞⢣⣿⣿⣿⣿⣿⣿⣿⣿⣿⣿⣿⣿⣿⣿⣿⣿⣿⣿⣿⣿⣿⣿⣿⣿⣿⣿⣿⣿⢷⣿⡾⣕⢕⢕⢕⠀⠀⠀⠀⠀⠀⠀⠀⠀⠀⠀⠀</a:t>
            </a:r>
            <a:br/>
            <a:r>
              <a:t>⠀⠀⠀⠀⠀⠀⠀⠀⠀⠀⠀⣿⣿⣿⣿⣿⣿⣿⣿⣿⣿⡇⠘⢻⢿⣿⣿⣿⣿⢇⢿⢿⢟⣿⣿⣿⣿⣿⣿⣿⣿⣿⣿⣿⣿⣿⣿⣿⣿⣿⣿⣿⣿⣻⣿⣿⣿⣿⣿⣿⣿⣿⣯⣮⣽⣿⣿⣷⣷⠀⠀⠀⠀⠀⠀⠀⠀⠀⠀⠀⠀</a:t>
            </a:r>
            <a:br/>
            <a:r>
              <a:t>⠀⠀⠀⠀⠀⠀⠀⠀⠀⠀⠀⣿⣿⣿⣿⣿⣿⣿⣿⣿⣿⡇⢱⡇⢱⣧⡕⣵⣴⡕⢱⣷⣿⣿⣿⣿⣿⣿⣿⣿⣿⣿⣿⣿⣿⣿⣿⣿⣿⣿⣿⣿⣿⣿⣿⣿⣿⣿⣿⣿⣿⣿⣿⣿⣿⣿⣿⣿⣿⠀⠀⠀⠀⠀⠀⠀⠀⠀⠀⠀⠀</a:t>
            </a:r>
            <a:br/>
            <a:r>
              <a:t>⠀⠀⠀⠀⠀⠀⠀⠀⠀⠀⠀⠙⠛⠛⠛⠛⠛⠛⠛⠛⠛⠑⠛⠃⠚⠛⠓⠛⠛⠃⠘⠛⠛⠛⠛⠛⠛⠛⠛⠛⠛⠛⠛⠛⠛⠛⠛⠛⠛⠛⠛⠛⠛⠙⠛⠛⠛⠛⠛⠛⠛⠛⠃⠛⠛⠛⠛⠛⠛⠀⠀⠀⠀⠀⠀⠀⠀⠀⠀⠀⠀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⠀⠀⠀⠀⠀⠀⠀⠀⠀⠀⠀⠀⠀⠀⠀⠀⠀⠀⠀⠀⠀⠀⠀⠀⠀⠀⠀⠀⢕⢀⠀⢀⢕⣱⣟⢏⣷⣟⣻⣾⣯⢱⣿⣿⣵⣿⣿⢇⢸⣿⣿⣿⣻⣿⣿⣽⣿⣿⣯⡕⣸⣿⣿⣿⣿⣿⣿⣿⣿⠀⠀⠀⠀⠀⠀⠀⠀⠀⠀⠀⠀</a:t>
            </a:r>
            <a:br/>
            <a:r>
              <a:t>⠀⠀⠀⠀⠀⠀⠀⠀⠀⠀⠀⠀⠀⠀⠀⠀⠀⠀⠀⠀⠀⠀⠀⠀⠀⠀⠀⢄⢕⢕⠀⠀⢕⢿⢟⣸⣿⣿⣿⣿⣿⣿⣿⣿⣷⣟⣿⡇⣸⣮⣽⣿⣿⡿⣿⣿⣿⣾⣿⡇⣿⣿⣿⣿⣿⣿⣿⣿⣿⠀⠀⠀⠀⠀⠀⠀⠀⠀⠀⠀⠀</a:t>
            </a:r>
            <a:br/>
            <a:r>
              <a:t>⠀⠀⠀⠀⠀⠀⠀⠀⠀⠀⠀⠀⠀⠀⠀⠀⠀⠀⠀⠀⠀⠀⠀⠀⠀⠀⠀⢕⢕⢕⠀⠀⢱⢗⢾⣽⣿⣿⣿⣿⣿⣿⣿⣿⢟⣿⣝⢇⢟⣷⣾⣟⣻⣿⣿⣏⣿⣿⣵⡕⣵⣿⣿⣿⣿⣿⣿⣿⣿⠀⠀⠀⠀⠀⠀⠀⠀⠀⠀⠀⠀</a:t>
            </a:r>
            <a:br/>
            <a:r>
              <a:t>⠀⠀⠀⠀⠀⠀⠀⠀⠀⠀⠀⠀⠀⠀⠀⠀⠀⠀⠀⠀⠀⠀⠀⠀⠀⠀⢐⢕⢕⢕⠀⢔⢱⣾⣷⣾⣿⣿⣿⣿⣿⣿⣿⣿⣿⣿⣿⢇⣾⣿⣿⣿⣿⣿⣿⣿⣿⣿⣿⡧⣿⣿⣿⣿⢿⢿⢿⢿⢿⠀⠀⠀⠀⠀⠀⠀⠀⠀⠀⠀⠀</a:t>
            </a:r>
            <a:br/>
            <a:r>
              <a:t>⠀⠀⠀⠀⠀⠀⠀⠀⠀⠀⠀⠀⠀⠀⠀⠀⠀⠀⠀⠀⠀⠀⠀⠀⠀⠀⢕⢕⢕⢕⢔⢕⢸⣿⣿⢟⢟⣟⣟⢟⣟⣟⢟⣟⣿⣿⣿⢜⣿⣿⣿⣿⣿⣿⣿⣿⣿⣿⣿⢸⣿⣿⣿⣿⢿⢿⣽⡿⢿⠀⠀⠀⠀⠀⠀⠀⠀⠀⠀⠀⠀</a:t>
            </a:r>
            <a:br/>
            <a:r>
              <a:t>⠀⠀⠀⠀⠀⠀⠀⠀⠀⠀⠀⠀⠀⠀⠀⠀⠀⠀⠀⠀⠀⠀⠀⠀⠀⠀⢕⢕⢕⢕⢕⢕⢸⣿⣿⢎⣷⡟⢫⣷⡝⣹⣷⣝⣿⣿⣿⢇⣿⣿⣿⣿⣿⣿⣿⣿⣿⣿⣿⣸⣿⣿⣿⣿⣷⣿⣿⣷⣵⠀⠀⠀⠀⠀⠀⠀⠀⠀⠀⠀⠀</a:t>
            </a:r>
            <a:br/>
            <a:r>
              <a:t>⠀⠀⠀⠀⠀⠀⠀⠀⠀⠀⠀⠀⠀⠀⠀⠀⠀⠀⠀⠀⠀⠀⠀⠀⢀⢐⢕⢕⢕⢕⢕⢕⢸⣿⣿⣿⣿⣷⣿⣿⡟⡻⣿⣿⣿⣿⣿⢏⣿⣿⣿⡿⣿⣿⣿⣿⣿⣿⣯⢸⣿⣿⣿⡟⣿⣿⣿⣿⣿⠀⠀⠀⠀⠀⠀⠀⠀⠀⠀⠀⠀</a:t>
            </a:r>
            <a:br/>
            <a:r>
              <a:t>⠀⠀⠀⠀⠀⠀⠀⠀⠀⠀⠀⠀⠀⠀⠀⠀⠀⠀⠀⠀⠀⠀⠀⠀⢕⠕⢕⢕⢕⢕⢕⢕⢸⣿⡟⣿⣿⡟⢿⣿⣿⣿⢿⡏⢻⣿⣿⣕⢿⣿⡿⢏⢿⡿⡿⢹⡿⢿⡇⢕⢿⣿⣿⡇⢸⣿⣿⣿⢿⠀⠀⠀⠀⠀⠀⠀⠀⠀⠀⠀⠀</a:t>
            </a:r>
            <a:br/>
            <a:r>
              <a:t>⠀⠀⠀⠀⠀⠀⠀⠀⠀⠀⠀⠀⠀⠀⠀⠀⠀⠀⠀⠀⢀⢀⠄⢐⣕⢕⢕⢕⢕⢕⢕⢕⢸⣿⡇⠟⢿⡇⢝⡏⡕⢏⢕⡕⢻⡿⢿⢕⢸⣿⣿⢕⣿⣿⡗⢸⡿⣿⣇⢕⢾⣿⣿⡇⢸⣿⣿⡿⢻⠀⠀⠀⠀⠀⠀⠀⠀⠀⠀⠀⠀</a:t>
            </a:r>
            <a:br/>
            <a:r>
              <a:t>⠀⠀⠀⠀⠀⠀⠀⠀⠀⠀⠀⠀⠀⠀⢀⠀⠀⠀⠀⠀⠁⠁⠕⠕⢝⢕⢕⢕⢕⢕⢕⢕⢕⢟⢇⠀⠑⡇⢕⢕⢅⠑⠌⢕⢕⢟⢟⢕⢸⢿⡿⢕⡿⣿⢇⢸⢝⠏⢕⢕⢟⣷⣿⢇⢜⣷⣾⡿⢸⠀⠀⠀⠀⠀⠀⠀⠀⠀⠀⠀⠀</a:t>
            </a:r>
            <a:br/>
            <a:r>
              <a:t>⠀⠀⠀⠀⠀⠀⠀⠀⠀⠀⠀⢕⣷⣶⣶⣶⣶⣶⣦⣴⣴⣴⣴⣴⣵⣵⣵⣵⣵⣵⣵⣵⣵⣵⣵⢕⢀⢜⣕⣕⢅⢔⢕⢱⣕⣕⣕⣕⣕⣕⣕⣕⢕⣕⣕⡕⡅⢄⢕⣕⡕⢕⢕⢕⢕⢕⢕⢕⢕⠀⠀⠀⠀⠀⠀⠀⠀⠀⠀⠀⠀</a:t>
            </a:r>
            <a:br/>
            <a:r>
              <a:t>⠀⠀⠀⠀⠀⠀⠀⠀⠀⠀⠀⠑⢸⣿⣿⣿⣿⣿⣿⣿⣿⣿⣿⣿⣿⣿⣿⣿⣿⣿⣿⣿⣿⣿⣿⢕⡇⣸⣿⣿⣷⣧⣷⣷⣿⣿⣿⣿⣿⣿⣿⣿⣿⣿⣿⣿⡕⢕⢜⣿⣿⣿⣿⣿⣿⣿⣿⣿⣿⠀⠀⠀⠀⠀⠀⠀⠀⠀⠀⠀⠀</a:t>
            </a:r>
            <a:br/>
            <a:r>
              <a:t>⠀⠀⠀⠀⠀⠀⠀⠀⠀⠀⠀⢱⣽⣿⣿⣿⣿⣿⣿⣿⣿⣿⣿⣿⢿⣿⣿⣿⣿⣿⣿⣿⣿⣿⣿⡕⡇⣸⣿⣿⣿⣿⣿⣿⣿⣿⣿⣿⣿⣿⣿⣿⣿⣿⣿⣿⡇⢕⢕⢸⣿⣿⡿⢻⣿⢹⣿⣿⣿⠀⠀⠀⠀⠀⠀⠀⠀⠀⠀⠀⠀</a:t>
            </a:r>
            <a:br/>
            <a:r>
              <a:t>⠀⠀⠀⠀⠀⠀⠀⠀⠀⠀⠀⣿⣝⣅⣌⣍⣹⣽⣿⣿⣿⣿⣿⣷⣧⣿⣿⣿⣿⣿⣿⣿⣿⣾⣿⣿⣿⣿⣿⣿⣿⣿⣿⣿⣿⣿⣿⣿⣿⣿⣿⣿⣿⣿⣿⣿⢇⢕⢕⢸⣿⣿⡇⣿⢇⣿⣿⣿⣿⠀⠀⠀⠀⠀⠀⠀⠀⠀⠀⠀⠀</a:t>
            </a:r>
            <a:br/>
            <a:r>
              <a:t>⠀⠀⠀⠀⠀⠀⠀⠀⠀⠀⠀⣸⣿⣿⣿⣿⣿⣿⢽⣿⣿⣿⣿⣿⡟⣿⣿⣿⣿⢽⣿⣿⡿⣿⣿⣿⣿⣿⣿⣟⣻⣿⢟⣿⣿⣿⣿⣿⣿⣿⣿⣿⣿⣿⣿⣿⡇⣜⣵⣱⣿⣯⣱⣿⢸⣞⣻⣿⣿⠀⠀⠀⠀⠀⠀⠀⠀⠀⠀⠀⠀</a:t>
            </a:r>
            <a:br/>
            <a:r>
              <a:t>⠀⠀⠀⠀⠀⠀⠀⠀⠀⠀⠀⢿⣿⣿⣿⣿⣿⣿⡎⣿⣿⣿⣿⣿⡇⣿⣿⣿⣿⢸⣿⣿⡇⣿⣿⣿⣿⣿⣿⣿⣿⣿⣿⣿⣿⣿⣿⣿⣿⣿⣿⣿⣿⣿⣿⣿⣷⣾⣯⣽⢽⢿⢱⣽⣿⣿⣿⣿⣿⠀⠀⠀⠀⠀⠀⠀⠀⠀⠀⠀⠀</a:t>
            </a:r>
            <a:br/>
            <a:r>
              <a:t>⠀⠀⠀⠀⠀⠀⠀⠀⠀⠀⠀⣕⣿⣿⣿⣷⣾⣿⣇⢝⣽⣽⣽⣿⡇⣟⣿⣟⡇⢼⢿⣿⡇⣿⣿⣿⣿⣿⣿⣿⣿⣿⣿⣿⣿⣿⣿⣿⣿⣿⣿⣿⣿⣿⣿⣿⣷⣷⣮⣽⣽⡭⢸⢝⣿⣿⣿⣿⣿⠀⠀⠀⠀⠀⠀⠀⠀⠀⠀⠀⠀</a:t>
            </a:r>
            <a:br/>
            <a:r>
              <a:t>⠀⠀⠀⠀⠀⠀⠀⠀⠀⠀⠀⣻⣿⣿⣿⣿⣿⣿⣿⡕⣿⣿⣿⣿⡇⣿⣿⡿⢕⣼⣿⣿⢇⣿⣿⣿⣿⣿⣿⣿⣿⣿⣿⣿⣿⣿⢿⣿⣿⣿⣿⣿⣿⣿⣿⣿⣿⣿⣿⣿⣿⣧⣿⣧⢻⣿⣿⣿⣯⠀⠀⠀⠀⠀⠀⠀⠀⠀⠀⠀⠀</a:t>
            </a:r>
            <a:br/>
            <a:r>
              <a:t>⠀⠀⠀⠀⠀⠀⠀⠀⠀⠀⠀⣿⣿⣿⣿⣿⣿⣿⣿⡇⢹⣿⣯⣽⡏⣷⣷⣿⣕⣷⣷⣽⣷⣿⣿⣿⣿⣿⣿⣿⣿⣿⣿⣿⣿⣿⣿⣿⣿⣿⣿⣿⣿⣿⣿⣿⣿⣿⣿⣿⣿⣿⡯⣿⢸⡿⣿⢿⡽⠀⠀⠀⠀⠀⠀⠀⠀⠀⠀⠀⠀</a:t>
            </a:r>
            <a:br/>
            <a:r>
              <a:t>⠀⠀⠀⠀⠀⠀⠀⠀⠀⠀⠀⣿⣿⣿⣿⣿⣿⣿⣿⡏⢸⣽⣟⡟⣕⣝⣟⣟⢜⣟⡻⢿⣻⣿⣿⣿⣿⣿⣿⣿⣿⣿⣿⣿⣿⣿⣿⣿⣿⣿⣿⣿⣿⣿⣿⣿⣿⣿⣿⣿⣿⣿⣟⣿⡼⡕⢕⢕⢕⠀⠀⠀⠀⠀⠀⠀⠀⠀⠀⠀⠀</a:t>
            </a:r>
            <a:br/>
            <a:r>
              <a:t>⠀⠀⠀⠀⠀⠀⠀⠀⠀⠀⠀⣿⣿⣿⣿⣿⣿⣿⣿⡟⢜⢿⣿⣿⣿⣿⣿⣿⢸⣿⣿⢷⣿⣿⣿⣿⣿⣿⣿⣿⣿⣿⣿⣿⣿⣿⣿⣿⣿⣿⣿⣿⡿⣿⣿⣿⣿⣿⣿⣿⣿⣿⣾⣏⣷⣿⣿⣷⣷⠀⠀⠀⠀⠀⠀⠀⠀⠀⠀⠀⠀</a:t>
            </a:r>
            <a:br/>
            <a:r>
              <a:t>⠀⠀⠀⠀⠀⠀⠀⠀⠀⠀⠀⣿⣿⣿⣿⣿⣿⣿⣿⡇⢄⣼⢝⣏⣝⢝⢝⣝⢕⣵⣵⣾⣿⣿⣿⣿⣿⣿⣿⣿⣿⣿⣿⣿⣿⣿⣿⣿⣿⣿⣿⣿⣷⣿⣿⣿⣿⣿⣿⣿⣿⣿⣿⣿⣿⣿⣿⣿⣿⠀⠀⠀⠀⠀⠀⠀⠀⠀⠀⠀⠀</a:t>
            </a:r>
            <a:br/>
            <a:r>
              <a:t>⠀⠀⠀⠀⠀⠀⠀⠀⠀⠀⠀⠛⠛⠛⠛⠛⠛⠛⠛⠃⠘⠛⠘⠛⠛⠘⠛⠃⠘⠛⠛⠛⠛⠛⠛⠛⠛⠛⠛⠛⠛⠛⠛⠛⠛⠛⠛⠛⠛⠛⠛⠛⠛⠛⠛⠛⠛⠛⠛⠛⠛⠛⠋⠛⠛⠛⠛⠛⠛⠀⠀⠀⠀⠀⠀⠀⠀⠀⠀⠀⠀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⠀⠀⠀⠀⠀⠀⠀⠀⠀⠀⠀⠀⠀⠀⠀⠀⠀⠀⠀⠀⠀⠀⠀⠀⠀⠀⠀⢕⢕⠀⠀⢕⢕⣵⣏⣱⣿⡽⣽⣿⣞⣺⣿⣷⢾⣿⡿⢇⢝⣿⣿⣽⣿⣿⣿⣾⣿⣿⣷⡕⣷⣿⣿⣿⣿⣿⣿⣿⣿⠀⠀⠀⠀⠀⠀⠀⠀⠀⠀⠀⠀</a:t>
            </a:r>
            <a:br/>
            <a:r>
              <a:t>⠀⠀⠀⠀⠀⠀⠀⠀⠀⠀⠀⠀⠀⠀⠀⠀⠀⠀⠀⠀⠀⠀⠀⠀⠀⠀⠀⢕⢕⠀⠀⠀⢜⢿⣏⣾⣿⣿⣿⣿⣿⣿⣿⣿⣷⣽⣿⢕⣾⡷⢿⣿⣿⣿⣿⣿⣿⣻⢿⢇⢿⣿⣿⣿⣿⣿⣿⣿⣿⠀⠀⠀⠀⠀⠀⠀⠀⠀⠀⠀⠀</a:t>
            </a:r>
            <a:br/>
            <a:r>
              <a:t>⠀⠀⠀⠀⠀⠀⠀⠀⠀⠀⠀⠀⠀⠀⠀⠀⠀⠀⠀⠀⠀⠀⠀⠀⠀⠀⠀⢕⢕⠀⠀⠔⢸⢗⣿⣿⣿⡯⣿⣿⣿⣿⣿⣿⢫⣷⣟⢕⢝⣿⣿⣝⣽⣿⣯⣵⣿⣿⣷⡱⣾⣿⣿⣿⣿⣿⣿⣿⣿⠀⠀⠀⠀⠀⠀⠀⠀⠀⠀⠀⠀</a:t>
            </a:r>
            <a:br/>
            <a:r>
              <a:t>⠀⠀⠀⠀⠀⠀⠀⠀⠀⠀⠀⠀⠀⠀⠀⠀⠀⠀⠀⠀⠀⠀⠀⠀⠀⠀⢀⢕⢕⢄⠔⢔⢱⣿⣷⣿⣿⣯⣿⣿⣿⣿⣿⡿⣿⣿⣿⢇⣿⣿⣿⣿⣿⣿⣿⣿⣿⣿⣿⢣⣿⣿⣿⣿⣻⣟⣟⣟⣻⠀⠀⠀⠀⠀⠀⠀⠀⠀⠀⠀⠀</a:t>
            </a:r>
            <a:br/>
            <a:r>
              <a:t>⠀⠀⠀⠀⠀⠀⠀⠀⠀⠀⠀⠀⠀⠀⠀⠀⠀⠀⠀⠀⠀⠀⠀⠀⠀⢀⢕⢕⢕⢕⢕⢕⢸⣿⡟⣟⢟⣟⣟⢫⡝⡽⢹⡽⣿⣿⣿⢕⣿⣿⣿⣿⣿⣿⣿⣿⣿⣿⣿⢸⣿⣿⣿⣿⢞⢻⣷⡟⢟⠀⠀⠀⠀⠀⠀⠀⠀⠀⠀⠀⠀</a:t>
            </a:r>
            <a:br/>
            <a:r>
              <a:t>⠀⠀⠀⠀⠀⠀⠀⠀⠀⠀⠀⠀⠀⠀⠀⠀⠀⠀⠀⠀⠀⠀⠀⠀⠀⢕⢕⢕⢕⢕⢕⢕⢸⣿⡇⣱⣾⡝⣱⣿⣝⣱⣷⣕⣿⣿⣿⣱⣿⣿⣿⣿⣿⣿⣿⣿⣿⣿⣟⢜⣿⣿⣿⣿⣿⣿⣿⣿⣿⠀⠀⠀⠀⠀⠀⠀⠀⠀⠀⠀⠀</a:t>
            </a:r>
            <a:br/>
            <a:r>
              <a:t>⠀⠀⠀⠀⠀⠀⠀⠀⠀⠀⠀⠀⠀⠀⠀⠀⠀⠀⠀⠀⠀⠀⠀⠀⢀⢕⢕⢕⢕⢕⢕⢕⢸⣿⡇⣿⣿⣷⣿⣿⣟⣻⣿⣿⣿⣿⣿⢸⣿⣿⣿⣿⣿⣿⣿⣿⣿⣿⣿⢜⣿⣿⣿⡿⢿⣿⣿⣿⢻⠀⠀⠀⠀⠀⠀⠀⠀⠀⠀⠀⠀</a:t>
            </a:r>
            <a:br/>
            <a:r>
              <a:t>⠀⠀⠀⠀⠀⠀⠀⠀⠀⠀⠀⠀⠀⠀⠀⠀⠀⠀⠀⠀⠀⠀⠀⠕⢕⢕⢕⢕⢕⢕⢕⢕⢸⣿⡧⣿⣿⡏⡿⡿⣿⡿⢿⡏⣿⣿⣿⡼⣿⣿⣿⢿⣿⣿⡏⢸⣿⣿⡇⢕⢸⣿⣻⡇⢸⣿⣿⣿⢕⠀⠀⠀⠀⠀⠀⠀⠀⠀⠀⠀⠀</a:t>
            </a:r>
            <a:br/>
            <a:r>
              <a:t>⠀⠀⠀⠀⠀⠀⠀⠀⠀⠀⠀⠀⠀⠀⠀⠀⠀⠀⠀⠀⢀⢀⢄⢁⡕⢕⢕⢕⢕⢕⢕⢕⢸⣿⡟⠏⣻⡇⢕⡕⢝⢕⢵⢕⣿⣿⡇⢕⢿⣿⣿⢽⣿⣿⡇⢸⣝⣿⣧⢕⢹⡿⢿⡇⢸⡿⢿⣿⢝⠀⠀⠀⠀⠀⠀⠀⠀⠀⠀⠀⠀</a:t>
            </a:r>
            <a:br/>
            <a:r>
              <a:t>⠀⠀⠀⠀⠀⠀⠀⠀⠀⠀⠀⠀⠀⠀⢀⠀⠀⠀⠀⠀⠁⠁⠑⠜⢗⢕⢕⢕⢕⢕⢕⢕⢕⢏⢇⢀⣸⢕⢕⢅⠑⠅⢕⢕⢜⢞⢕⢕⢸⢿⢟⢕⢻⢿⢇⢸⠏⠑⢕⢕⢜⢿⢿⢇⢜⢿⢻⢿⢕⠀⠀⠀⠀⠀⠀⠀⠀⠀⠀⠀⠀</a:t>
            </a:r>
            <a:br/>
            <a:r>
              <a:t>⠀⠀⠀⠀⠀⠀⠀⠀⠀⠀⠀⢰⣷⣶⣲⣶⣶⣶⣦⣴⣴⣴⣴⣴⣵⣵⣵⣵⣵⣵⣥⣵⣵⣵⡕⠜⢕⣵⣵⡕⢔⢕⢕⣕⣕⣕⣕⣕⣕⣕⣕⣕⣕⣕⣕⣕⢄⢔⢕⣕⣕⣕⣕⣕⣕⣕⣕⢕⢕⠀⠀⠀⠀⠀⠀⠀⠀⠀⠀⠀⠀</a:t>
            </a:r>
            <a:br/>
            <a:r>
              <a:t>⠀⠀⠀⠀⠀⠀⠀⠀⠀⠀⠀⠜⢾⣿⣿⣿⣿⣿⣿⣿⣿⣿⣿⣿⣿⣿⣿⣿⣿⣿⣿⣿⣿⣿⡇⢱⢕⣿⣿⣷⣷⣷⣷⣿⣿⣿⣿⣿⣿⣿⣿⣿⣿⣿⣿⣿⡔⢕⢕⢿⣿⣿⣿⣿⣿⣿⣿⣿⣿⠀⠀⠀⠀⠀⠀⠀⠀⠀⠀⠀⠀</a:t>
            </a:r>
            <a:br/>
            <a:r>
              <a:t>⠀⠀⠀⠀⠀⠀⠀⠀⠀⠀⠀⢱⣽⣿⢼⣿⣿⣿⣿⣿⣿⡿⣿⡿⢿⣿⣿⣿⣿⣿⣿⣿⣿⣿⣧⣸⡇⣿⣿⣿⣿⣿⣿⣿⣿⣿⣿⣿⣿⣿⣿⣿⣿⣿⣿⣿⢱⢕⢕⣸⣿⣿⡏⣿⡿⢹⣿⣿⣿⠀⠀⠀⠀⠀⠀⠀⠀⠀⠀⠀⠀</a:t>
            </a:r>
            <a:br/>
            <a:r>
              <a:t>⠀⠀⠀⠀⠀⠀⠀⠀⠀⠀⠀⣿⣝⣟⣎⣍⣩⣽⣿⣿⣿⣧⣿⣷⣷⣿⣿⣿⣿⣿⣧⣿⣿⣿⣿⣿⣿⣿⣿⣿⣿⣿⣿⣿⣏⣿⣿⣿⣿⣿⣿⣿⣿⣿⣿⣿⢕⢕⡕⡿⣿⣿⢕⣿⢇⣿⣿⣿⣿⠀⠀⠀⠀⠀⠀⠀⠀⠀⠀⠀⠀</a:t>
            </a:r>
            <a:br/>
            <a:r>
              <a:t>⠀⠀⠀⠀⠀⠀⠀⠀⠀⠀⠀⢸⣿⣧⢿⣿⣿⣿⣿⣿⣿⡏⣿⣿⣿⡇⣿⣿⣿⣿⢿⣿⣿⣿⣿⣿⣿⣿⣟⣟⣿⣿⣻⣿⣿⣿⣿⣿⣿⣿⣿⣿⣿⣷⣿⣷⡇⣜⣇⣿⣿⣿⢸⣿⣸⣽⣽⣿⣿⠀⠀⠀⠀⠀⠀⠀⠀⠀⠀⠀⠀</a:t>
            </a:r>
            <a:br/>
            <a:r>
              <a:t>⠀⠀⠀⠀⠀⠀⠀⠀⠀⠀⠀⢿⣿⣿⡜⣿⣿⣿⣿⣿⣿⡇⣿⣿⣿⡇⣿⣿⣿⣿⢸⣿⣿⣿⣿⣿⣿⣿⣿⣿⣿⣿⣿⣿⣿⣿⣿⣿⣿⣿⣿⣿⣿⣿⣿⣿⡇⣾⣏⣽⡽⢽⢸⡜⣿⣿⣿⣿⣿⠀⠀⠀⠀⠀⠀⠀⠀⠀⠀⠀⠀</a:t>
            </a:r>
            <a:br/>
            <a:r>
              <a:t>⠀⠀⠀⠀⠀⠀⠀⠀⠀⠀⠀⢽⣿⣿⡕⢜⣿⣿⣽⣽⣽⡇⢻⣿⣻⢕⢿⢿⡿⢿⢸⣿⣿⣿⣿⣿⣿⣿⣿⣿⣿⣿⣿⣿⣿⣿⣿⣿⣿⣿⣿⣿⣿⣿⣿⣿⣾⣷⣼⣽⣭⡝⣼⡕⣿⣿⣿⣿⣿⠀⠀⠀⠀⠀⠀⠀⠀⠀⠀⠀⠀</a:t>
            </a:r>
            <a:br/>
            <a:r>
              <a:t>⠀⠀⠀⠀⠀⠀⠀⠀⠀⠀⠀⢿⣿⣿⣿⢕⣿⣿⣿⣿⣿⡇⣼⣿⣿⢕⣿⣿⣿⣟⢸⣿⣿⣿⣿⣿⣯⣽⣿⣿⣿⣿⣿⣿⣿⢿⢿⣿⣿⣿⣿⣿⣿⣿⣿⣿⣿⣿⣿⣿⣿⣷⡟⡇⢿⣿⣿⣿⣿⠀⠀⠀⠀⠀⠀⠀⠀⠀⠀⠀⠀</a:t>
            </a:r>
            <a:br/>
            <a:r>
              <a:t>⠀⠀⠀⠀⠀⠀⠀⠀⠀⠀⠀⣿⣿⣿⣿⡇⢻⣿⣿⢿⣟⡇⣸⣽⣽⢸⣽⣽⣟⣗⣸⣿⣿⣿⣿⣿⣿⣿⣿⣿⣿⣿⣿⣿⣿⣿⣿⣿⣿⣿⣿⣿⣿⣿⣿⣿⣿⣿⣿⣿⣿⡇⣷⣷⢹⣿⣿⡻⢽⠀⠀⠀⠀⠀⠀⠀⠀⠀⠀⠀⠀</a:t>
            </a:r>
            <a:br/>
            <a:r>
              <a:t>⠀⠀⠀⠀⠀⠀⠀⠀⠀⠀⠀⣿⣿⣿⣿⣿⢜⢿⣿⣿⡿⢇⢾⣿⡷⢸⣿⡿⣿⣿⣿⣿⣿⣿⣿⣿⣿⣿⣿⣿⣿⣿⣿⣿⣿⣿⣿⣿⣿⣿⣿⣿⣿⣿⣿⣿⣿⣿⣿⣿⣿⣇⣿⣿⣼⡕⢕⢕⢕⠀⠀⠀⠀⠀⠀⠀⠀⠀⠀⠀⠀</a:t>
            </a:r>
            <a:br/>
            <a:r>
              <a:t>⠀⠀⠀⠀⠀⠀⠀⠀⠀⠀⠀⣿⣿⣿⣿⣧⢕⣿⣷⣷⣵⣵⣵⣵⡷⣱⣷⣿⣕⣱⣿⣿⣿⣿⣿⣿⣿⣿⣿⣿⣿⣿⣿⣿⣿⣿⣿⣿⣿⣿⣿⣿⣿⣿⣿⣿⣿⣿⣿⣿⣿⣿⣵⣝⣷⣿⣷⣷⣷⠀⠀⠀⠀⠀⠀⠀⠀⠀⠀⠀⠀</a:t>
            </a:r>
            <a:br/>
            <a:r>
              <a:t>⠀⠀⠀⠀⠀⠀⠀⠀⠀⠀⠀⣿⣿⣿⣿⣿⠕⢝⡿⣿⣿⣿⣿⡯⢇⢸⢿⢟⣏⣿⣿⣿⣿⣿⣿⣿⣿⣿⣿⣿⣿⣿⣿⣿⣿⣿⣿⣿⣿⣿⣿⣿⣾⣿⣿⣿⣿⣿⣿⣿⣿⣿⣿⣿⣿⣿⣿⣿⣿⠀⠀⠀⠀⠀⠀⠀⠀⠀⠀⠀⠀</a:t>
            </a:r>
            <a:br/>
            <a:r>
              <a:t>⠀⠀⠀⠀⠀⠀⠀⠀⠀⠀⠀⠛⠛⠛⠛⠛⠑⠓⠑⠊⠑⠑⠑⠐⠑⠑⠓⠛⠛⠛⠛⠛⠛⠛⠛⠛⠛⠛⠛⠛⠛⠛⠛⠛⠛⠛⠛⠛⠛⠛⠛⠛⠛⠛⠛⠛⠛⠛⠛⠛⠛⠛⠛⠛⠛⠛⠛⠛⠛⠀⠀⠀⠀⠀⠀⠀⠀⠀⠀⠀⠀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⠀⠀⠀⠀⠀⠀⠀⠀⠀⠀⠀⠀⠀⠀⠀⠀⠀⠀⠀⠀⠀⠀⠀⠀⠀⠀⠀⢕⢕⠀⠀⠑⢕⣾⡝⢼⣿⣯⣾⣿⣗⣾⣿⡏⢿⣿⢟⢕⣝⣿⣿⣽⣿⢿⣿⣿⣟⣻⣷⡕⣾⣿⣿⣿⣿⣿⣿⣿⣿⠀⠀⠀⠀⠀⠀⠀⠀⠀⠀⠀⠀</a:t>
            </a:r>
            <a:br/>
            <a:r>
              <a:t>⠀⠀⠀⠀⠀⠀⠀⠀⠀⠀⠀⠀⠀⠀⠀⠀⠀⠀⠀⠀⠀⠀⠀⠀⠀⠀⠀⢕⢕⠀⠀⠀⢜⢿⡕⣿⣿⣿⣿⣿⣿⣿⣿⣧⣷⢵⣿⢕⣿⢷⢿⣿⣿⣟⣿⣿⣻⣽⡿⢇⢻⣿⣿⣿⣿⣿⣿⣿⣿⠀⠀⠀⠀⠀⠀⠀⠀⠀⠀⠀⠀</a:t>
            </a:r>
            <a:br/>
            <a:r>
              <a:t>⠀⠀⠀⠀⠀⠀⠀⠀⠀⠀⠀⠀⠀⠀⠀⠀⠀⠀⠀⠀⠀⠀⠀⠀⠀⠀⠄⢕⢕⠀⠀⠅⢸⣝⢿⣿⣿⣯⣿⣿⣿⣿⣿⣧⣹⣷⣏⢕⣹⣿⣯⣽⣿⣿⣷⣷⣿⣿⣷⡱⣿⣿⣿⣿⣿⣿⣿⣿⣿⠀⠀⠀⠀⠀⠀⠀⠀⠀⠀⠀⠀</a:t>
            </a:r>
            <a:br/>
            <a:r>
              <a:t>⠀⠀⠀⠀⠀⠀⠀⠀⠀⠀⠀⠀⠀⠀⠀⠀⠀⠀⠀⠀⠀⠀⠀⠀⠀⠀⢄⢕⢕⢄⢔⢔⢱⣿⣷⣿⣿⣿⣿⣿⣿⣿⣿⣿⣿⣿⣿⢕⣿⣿⣿⣿⣿⣿⣿⣿⣿⣿⣿⢱⣿⣿⣿⣿⣟⣟⢹⣽⣽⠀⠀⠀⠀⠀⠀⠀⠀⠀⠀⠀⠀</a:t>
            </a:r>
            <a:br/>
            <a:r>
              <a:t>⠀⠀⠀⠀⠀⠀⠀⠀⠀⠀⠀⠀⠀⠀⠀⠀⠀⠀⠀⠀⠀⠀⠀⠀⠀⢄⢕⢕⢕⢕⢕⢕⢸⣿⡟⣟⢟⣽⡽⢹⣽⡽⢹⣝⣿⣿⣿⢱⣿⣿⣿⣿⣿⣿⣿⣿⣿⣿⣿⢸⣿⣿⣿⣿⢟⣿⣷⣏⢝⠀⠀⠀⠀⠀⠀⠀⠀⠀⠀⠀⠀</a:t>
            </a:r>
            <a:br/>
            <a:r>
              <a:t>⠀⠀⠀⠀⠀⠀⠀⠀⠀⠀⠀⠀⠀⠀⠀⠀⠀⠀⠀⠀⠀⠀⠀⠀⠀⢕⢕⢕⢕⢕⢕⢕⣺⣿⡇⣱⣯⡝⣵⣿⡝⣼⣷⣕⣿⣿⣿⢸⣿⣿⣿⣿⣿⣿⣿⣿⣿⣿⣯⢜⣿⣿⣿⣿⣿⣿⣿⣿⣷⠀⠀⠀⠀⠀⠀⠀⠀⠀⠀⠀⠀</a:t>
            </a:r>
            <a:br/>
            <a:r>
              <a:t>⠀⠀⠀⠀⠀⠀⠀⠀⠀⠀⠀⠀⠀⠀⠀⠀⠀⠀⠀⠀⠀⠀⠀⢀⢀⢕⢕⢕⢕⢕⢕⢕⣿⣿⣇⣿⣿⡗⣿⣿⣝⣻⣿⣿⣿⣿⣿⢸⣿⣿⣿⣿⣿⣿⣿⣿⣿⣿⡿⢜⣿⣿⣿⡿⢿⣿⣿⣿⢹⠀⠀⠀⠀⠀⠀⠀⠀⠀⠀⠀⠀</a:t>
            </a:r>
            <a:br/>
            <a:r>
              <a:t>⠀⠀⠀⠀⠀⠀⠀⠀⠀⠀⠀⠀⠀⠀⠀⠀⠀⠀⠀⠀⠀⠀⠀⢑⢕⢕⢕⢕⢕⢕⢕⢕⢻⣿⣷⣿⣿⢇⢿⢿⣿⢿⢿⡇⣿⣿⡏⢼⣿⣿⣻⢟⣻⣿⡇⢸⣿⣿⡇⢕⢸⣿⣿⡇⢸⣿⣿⣿⢕⠀⠀⠀⠀⠀⠀⠀⠀⠀⠀⠀⠀</a:t>
            </a:r>
            <a:br/>
            <a:r>
              <a:t>⠀⠀⠀⠀⠀⠀⠀⠀⠀⠀⠀⠀⠀⠀⠀⠀⠀⠀⠀⠀⢀⢀⢄⢕⡕⢕⢕⢕⢕⢕⢕⢕⢸⣿⡟⠝⣿⢕⢕⢸⢏⢕⢧⢕⣿⣿⡇⢸⣻⣿⣿⢝⣿⣿⡏⢸⣼⣿⣧⢕⢸⡟⢻⡇⢸⣟⢻⣿⢕⠀⠀⠀⠀⠀⠀⠀⠀⠀⠀⠀⠀</a:t>
            </a:r>
            <a:br/>
            <a:r>
              <a:t>⠀⠀⠀⠀⠀⠀⠀⠀⠀⠀⠀⠀⠀⠀⠀⠀⠀⠀⠀⠀⠁⠁⠑⠜⢇⢕⢕⢕⢕⢕⢕⢕⢜⢟⢇⣀⢏⢕⢜⢜⠁⠁⢕⢕⢹⢽⢕⢕⢹⢿⢟⢕⢿⢿⢕⢜⠙⠕⢕⢕⢜⢿⢿⢕⢸⢽⢿⢿⢕⠀⠀⠀⠀⠀⠀⠀⠀⠀⠀⠀⠀</a:t>
            </a:r>
            <a:br/>
            <a:r>
              <a:t>⠀⠀⠀⠀⠀⠀⠀⠀⠀⠀⠀⢰⣶⣶⣰⣶⣶⣶⣴⣴⣴⣴⣴⣵⣴⣵⣵⣵⣵⣵⣥⣥⣥⣵⡅⠅⢕⣵⣵⢕⢔⢕⢱⣵⣵⣵⣵⣵⣵⣵⣕⣕⣕⣕⣕⣱⢔⢕⢕⣕⣳⣕⣕⣕⣕⣕⣕⣕⣕⠀⠀⠀⠀⠀⠀⠀⠀⠀⠀⠀⠀</a:t>
            </a:r>
            <a:br/>
            <a:r>
              <a:t>⠀⠀⠀⠀⠀⠀⠀⠀⠀⠀⠀⢕⢿⣿⣿⣿⣿⣿⣿⣿⣿⣿⣿⣿⣿⣿⣿⣿⣿⣿⣿⣿⣿⣿⡇⣵⢱⣿⣿⣷⣷⣷⣾⣿⣿⣿⣿⣿⣿⣿⣿⣿⣿⣿⣿⣿⡕⢔⢕⢿⣿⣿⣿⣿⣿⣿⣿⣿⣿⠀⠀⠀⠀⠀⠀⠀⠀⠀⠀⠀⠀</a:t>
            </a:r>
            <a:br/>
            <a:r>
              <a:t>⠀⠀⠀⠀⠀⠀⠀⠀⠀⠀⠀⢡⣽⣿⣿⣿⣿⣿⣿⣿⣿⣿⣿⡿⢿⣿⣿⣿⣿⢿⣿⣿⣿⣿⣇⣹⢜⣿⣿⣿⣿⣿⣿⣿⣿⣿⣿⣿⣿⣿⣿⣿⣿⣿⣿⣷⢕⢕⢕⣸⣿⣿⢏⣿⡟⣸⣿⣿⣿⠀⠀⠀⠀⠀⠀⠀⠀⠀⠀⠀⠀</a:t>
            </a:r>
            <a:br/>
            <a:r>
              <a:t>⠀⠀⠀⠀⠀⠀⠀⠀⠀⠀⠀⢞⣝⣍⣍⣍⣩⣽⣿⣯⣼⣿⣿⣷⣾⣿⣿⣿⣿⣼⣿⣿⣿⣿⣿⣽⣿⣿⣿⣿⣿⣿⣿⣿⣿⣿⣿⣿⣿⣿⣿⣿⣿⣿⣿⡿⢕⢱⢕⢽⣿⣿⢸⣿⢱⣿⣿⣿⣿⠀⠀⠀⠀⠀⠀⠀⠀⠀⠀⠀⠀</a:t>
            </a:r>
            <a:br/>
            <a:r>
              <a:t>⠀⠀⠀⠀⠀⠀⠀⠀⠀⠀⠀⡜⣿⣿⣿⣿⣿⣿⣿⣿⢻⣿⣿⡟⣿⣿⣿⣿⡿⣿⣿⣿⣿⣿⣿⣿⣿⣿⣟⣟⣿⣿⣿⣿⣿⣿⣿⣿⣿⣿⣿⣿⣿⣿⣿⣷⢸⣜⡇⢿⣿⣿⣸⣯⣼⣽⣽⣽⣿⠀⠀⠀⠀⠀⠀⠀⠀⠀⠀⠀⠀</a:t>
            </a:r>
            <a:br/>
            <a:r>
              <a:t>⠀⠀⠀⠀⠀⠀⠀⠀⠀⠀⠀⣿⢹⣿⣿⣿⣿⣿⣿⣿⢸⣿⣿⡇⣿⣿⣿⣿⡏⣹⣿⣿⣿⣿⣿⣿⣿⣿⣿⣿⣿⣿⣿⣿⣿⣿⣿⣿⣿⣿⣿⣿⣿⣿⣿⣿⢵⣿⣏⣽⣽⢽⢽⡜⣿⣿⣿⣿⣿⠀⠀⠀⠀⠀⠀⠀⠀⠀⠀⠀⠀</a:t>
            </a:r>
            <a:br/>
            <a:r>
              <a:t>⠀⠀⠀⠀⠀⠀⠀⠀⠀⠀⠀⢵⡕⢻⣾⣿⣿⣯⣽⣽⢜⣟⣿⢇⢿⣿⢿⣿⢇⢿⣿⣿⣿⣿⣿⣿⣿⣿⣿⣿⣿⣿⣿⣿⣿⣿⣿⣿⣿⣿⣿⣿⣿⣿⣿⣿⣾⣷⣽⣽⣽⡕⣽⡕⣿⣿⣿⣿⣿⠀⠀⠀⠀⠀⠀⠀⠀⠀⠀⠀⠀</a:t>
            </a:r>
            <a:br/>
            <a:r>
              <a:t>⠀⠀⠀⠀⠀⠀⠀⠀⠀⠀⠀⢿⣷⢕⣿⣿⣿⣿⣿⣿⢸⣿⣿⢕⣿⣿⣿⣿⡇⣸⣿⣷⣿⣿⣿⣿⣽⣿⣿⣿⣿⣿⣿⣿⣿⢿⣿⣿⣿⣿⣿⣿⣿⣿⣿⣿⣿⣿⣿⣿⣿⣇⡏⡇⣿⣿⣿⣿⣿⠀⠀⠀⠀⠀⠀⠀⠀⠀⠀⠀⠀</a:t>
            </a:r>
            <a:br/>
            <a:r>
              <a:t>⠀⠀⠀⠀⠀⠀⠀⠀⠀⠀⠀⣿⣿⡕⣿⣿⣿⣿⢿⢿⢜⣟⣏⢜⣝⣟⣟⢿⡇⣿⣿⣿⣿⣿⣿⣿⣿⣿⣿⣿⣿⣿⣿⣿⣿⣿⣿⣿⣿⣿⣿⣿⣿⣿⣿⣿⣿⣿⣿⣿⣿⣷⣿⣧⢻⣿⣿⣻⢽⠀⠀⠀⠀⠀⠀⠀⠀⠀⠀⠀⠀</a:t>
            </a:r>
            <a:br/>
            <a:r>
              <a:t>⠀⠀⠀⠀⠀⠀⠀⠀⠀⠀⠀⣿⣿⡇⢺⣿⣿⣾⣿⣟⢸⣿⡿⢱⣿⣿⣿⣿⡟⣿⣿⣿⣿⣿⣿⣿⣿⣿⣿⣿⣿⣿⣿⣿⣿⣿⣿⣿⣿⣿⣿⣿⣿⣿⣿⣿⣿⣿⣿⣿⣿⡿⣿⣿⣼⢕⢕⢕⢕⠀⠀⠀⠀⠀⠀⠀⠀⠀⠀⠀⠀</a:t>
            </a:r>
            <a:br/>
            <a:r>
              <a:t>⠀⠀⠀⠀⠀⠀⠀⠀⠀⠀⠀⣿⣿⡇⢱⣵⣽⣽⣝⣕⣕⣝⣕⢸⣽⣽⣜⢝⣽⣿⣿⣿⣿⣿⣿⣿⣿⣿⣿⣿⣿⣿⣿⣿⣿⣿⣿⣿⣿⣿⣿⣿⣿⣿⣿⣿⣿⣿⣿⣿⣿⣿⡳⢟⣼⣿⣷⣷⣷⠀⠀⠀⠀⠀⠀⠀⠀⠀⠀⠀⠀</a:t>
            </a:r>
            <a:br/>
            <a:r>
              <a:t>⠀⠀⠀⠀⠀⠀⠀⠀⠀⠀⠀⣿⣿⡇⠜⢿⣿⣿⣿⣿⣿⣟⡝⢸⣿⡿⢿⢳⣿⣿⣿⣿⣿⣿⣿⣿⣿⣿⣿⣿⣿⣿⣿⣿⣿⣿⣿⣿⣿⣿⣿⣿⣿⣿⣿⣿⣿⣿⣿⣿⣿⣿⣿⣿⣿⣿⣿⣿⣿⠀⠀⠀⠀⠀⠀⠀⠀⠀⠀⠀⠀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⠀⠀⠀⠀⠀⠀⠀⠀⠀⠀⠀⠛⠛⠃⠀⠑⠙⠙⠙⠛⠙⠙⠑⠑⠑⠑⠓⠛⠛⠛⠛⠛⠛⠛⠛⠛⠛⠛⠛⠛⠛⠛⠛⠛⠛⠛⠛⠛⠛⠛⠛⠛⠛⠛⠛⠛⠛⠛⠛⠛⠛⠛⠛⠛⠛⠛⠛⠛⠛⠀⠀⠀⠀⠀⠀⠀⠀⠀⠀⠀⠀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⠀⠀⠀⠀⠀⠀⠀⠀⠀⠀⠀⠀⠀⠀⠀⠀⠀⠀⠀⠀⠀⠀⠀⠀⠀⠀⠀⢕⢕⠀⠀⢕⣱⣿⡵⣼⣿⣏⣿⣿⣷⣿⣿⡟⢿⣿⣟⢕⣹⣿⣿⣾⣿⣿⣿⣿⣿⣿⣿⢱⣿⣿⣿⣿⣿⣿⣿⣿⣿⠀⠀⠀⠀⠀⠀⠀⠀⠀⠀⠀⠀</a:t>
            </a:r>
            <a:br/>
            <a:r>
              <a:t>⠀⠀⠀⠀⠀⠀⠀⠀⠀⠀⠀⠀⠀⠀⠀⠀⠀⠀⠀⠀⠀⠀⠀⠀⠀⠀⢀⢕⢕⠀⠀⢁⣹⢟⣵⣿⣿⣿⣿⣿⣿⣿⣿⣷⣷⢷⣿⢱⣿⣿⢿⣿⣿⣟⣿⣿⣯⣽⢟⢕⢟⣿⣿⣿⣿⣿⣿⣿⣿⠀⠀⠀⠀⠀⠀⠀⠀⠀⠀⠀⠀</a:t>
            </a:r>
            <a:br/>
            <a:r>
              <a:t>⠀⠀⠀⠀⠀⠀⠀⠀⠀⠀⠀⠀⠀⠀⠀⠀⠀⠀⠀⠀⠀⠀⠀⠀⠀⠀⠀⢕⢕⠀⠀⢕⢟⣺⢿⣿⣿⣿⣿⣿⣿⣿⣿⣏⣹⣿⣝⢜⣵⣿⣿⣽⣿⣿⣷⣷⣿⣿⣷⢱⣿⣿⣿⣿⣿⣿⣿⣿⣿⠀⠀⠀⠀⠀⠀⠀⠀⠀⠀⠀⠀</a:t>
            </a:r>
            <a:br/>
            <a:r>
              <a:t>⠀⠀⠀⠀⠀⠀⠀⠀⠀⠀⠀⠀⠀⠀⠀⠀⠀⠀⠀⠀⠀⠀⠀⠀⠀⢀⢔⢕⢕⢀⢔⢕⣾⣿⣷⣿⣿⣿⣿⣿⣿⣿⣿⣿⣿⣿⣿⢸⣿⣿⣿⣿⣿⣿⣿⣿⣿⣿⣿⢱⣿⣿⣿⣿⣽⣽⢽⣽⣽⠀⠀⠀⠀⠀⠀⠀⠀⠀⠀⠀⠀</a:t>
            </a:r>
            <a:br/>
            <a:r>
              <a:t>⠀⠀⠀⠀⠀⠀⠀⠀⠀⠀⠀⠀⠀⠀⠀⠀⠀⠀⠀⠀⠀⠀⠀⠀⠀⢕⢕⢕⢕⢕⢕⢕⣿⣿⡟⡟⢹⣽⡽⢽⣽⡽⢹⣗⣿⣿⣿⢸⣿⣿⣿⣿⣿⣿⣿⣿⣿⣿⣿⢸⣿⣿⣿⣿⣹⣽⣿⣏⡝⠀⠀⠀⠀⠀⠀⠀⠀⠀⠀⠀⠀</a:t>
            </a:r>
            <a:br/>
            <a:r>
              <a:t>⠀⠀⠀⠀⠀⠀⠀⠀⠀⠀⠀⠀⠀⠀⠀⠀⠀⠀⠀⠀⠀⠀⠀⠀⠀⢕⢕⢕⢕⢕⢕⢕⣿⣿⡏⣱⣯⡝⣼⣧⣕⣼⣷⣵⣿⣿⣿⢼⣿⣿⣿⣿⣿⣿⣿⣿⣿⣿⣿⢞⣿⣿⣿⣿⣾⣿⣿⣿⣿⠀⠀⠀⠀⠀⠀⠀⠀⠀⠀⠀⠀</a:t>
            </a:r>
            <a:br/>
            <a:r>
              <a:t>⠀⠀⠀⠀⠀⠀⠀⠀⠀⠀⠀⠀⠀⠀⠀⠀⠀⠀⠀⠀⠀⠀⠀⢀⢀⢕⢕⢕⢕⢕⢕⢕⣿⣿⣧⣿⣿⣿⣿⣟⣝⣿⣿⣿⣿⣿⣟⢸⣿⣿⣿⣿⣿⣿⣿⢿⣿⣿⡿⢜⢿⣿⣿⣿⢿⣿⣿⣿⢻⠀⠀⠀⠀⠀⠀⠀⠀⠀⠀⠀⠀</a:t>
            </a:r>
            <a:br/>
            <a:r>
              <a:t>⠀⠀⠀⠀⠀⠀⠀⠀⠀⠀⠀⠀⠀⠀⠀⠀⠀⠀⠀⠀⠀⠀⢀⢕⢕⢕⢕⢕⢕⢕⢕⢕⢿⣿⣿⣿⣿⢝⢿⢿⣿⢿⢿⡇⣿⣿⡏⢼⣿⣿⣿⢝⣿⣿⡇⢸⣯⣽⡇⢕⢸⣿⣿⡧⢸⣽⣽⣿⢕⠀⠀⠀⠀⠀⠀⠀⠀⠀⠀⠀⠀</a:t>
            </a:r>
            <a:br/>
            <a:r>
              <a:t>⠀⠀⠀⠀⠀⠀⠀⠀⠀⠀⠀⠀⠀⠀⠀⠀⠀⠀⠀⠀⢀⠔⢄⢕⡕⢕⢕⢕⢕⢕⢕⢕⢸⣿⡟⢝⣿⢕⢕⢜⢇⢕⢺⢇⣿⣟⡇⢱⣿⣿⣿⣜⣿⣻⡗⢸⣽⢿⢷⢕⢸⡟⢻⡇⢸⢿⢻⣿⢕⠀⠀⠀⠀⠀⠀⠀⠀⠀⠀⠀⠀</a:t>
            </a:r>
            <a:br/>
            <a:r>
              <a:t>⠀⠀⠀⠀⠀⠀⠀⠀⠀⠀⠀⠀⠀⠀⠀⠀⠀⠀⠀⠀⠁⠑⠕⢜⢇⢕⢕⢕⢕⢕⢕⢕⢜⢟⢇⡰⢇⢕⢝⠁⠁⢀⢕⢕⢝⢹⢕⢕⢻⢻⢟⢜⢻⢿⢇⢕⢑⠕⢕⢕⣜⢟⢿⢇⢜⢟⢟⢟⢕⠀⠀⠀⠀⠀⠀⠀⠀⠀⠀⠀⠀</a:t>
            </a:r>
            <a:br/>
            <a:r>
              <a:t>⠀⠀⠀⠀⠀⠀⠀⠀⠀⠀⠀⢶⣶⣶⣲⣶⣶⣦⣴⣴⣴⣴⣴⣵⣴⣵⣵⣷⣧⣵⣵⣵⣵⣵⢅⢀⢱⣵⡕⢕⢕⢕⢱⣵⣵⣵⣵⣵⣵⣵⣵⣵⣵⣵⣵⣵⢔⢑⢕⣵⣼⣕⣕⣕⣕⣕⣕⣕⣕⠀⠀⠀⠀⠀⠀⠀⠀⠀⠀⠀⠀</a:t>
            </a:r>
            <a:br/>
            <a:r>
              <a:t>⠀⠀⠀⠀⠀⠀⠀⠀⠀⠀⠀⢕⢿⣿⣿⣿⣿⣿⣿⣿⣿⣿⣿⣿⣿⣿⣿⣿⣿⣿⣿⣿⣿⣿⢕⡇⢸⣿⣷⣾⣷⣷⣿⣿⣿⣿⣿⣿⣿⣿⣿⣿⣿⣿⣿⣿⡕⢕⢕⢿⣿⣿⣿⣿⣿⣿⣿⣿⣿⠀⠀⠀⠀⠀⠀⠀⠀⠀⠀⠀⠀</a:t>
            </a:r>
            <a:br/>
            <a:r>
              <a:t>⠀⠀⠀⠀⠀⠀⠀⠀⠀⠀⠀⣥⣽⣿⣿⣿⣿⣿⢿⣿⣿⣿⣿⡿⣿⣿⣿⣿⣿⣿⣿⣿⣿⣿⣕⣿⢸⣿⣿⣿⣿⣿⣿⣿⣿⣿⣿⣿⣿⣿⣿⣿⣿⣿⣿⡇⢇⢕⢇⣸⣿⣿⢱⣿⡏⣼⣿⣿⣿⠀⠀⠀⠀⠀⠀⠀⠀⠀⠀⠀⠀</a:t>
            </a:r>
            <a:br/>
            <a:r>
              <a:t>⠀⠀⠀⠀⠀⠀⠀⠀⠀⠀⠀⢎⣝⣍⣍⣝⣝⣽⣯⣿⣿⣿⣿⣷⣾⣿⣿⣧⣿⣿⣿⣿⣿⣿⣿⣿⣿⣿⣿⣿⣿⣿⣿⣿⣿⣿⣿⣿⣿⣿⣿⣿⣿⣿⣿⡇⢱⢣⢕⣿⣿⡿⢸⣿⢱⣿⣿⣿⣿⠀⠀⠀⠀⠀⠀⠀⠀⠀⠀⠀⠀</a:t>
            </a:r>
            <a:br/>
            <a:r>
              <a:t>⠀⠀⠀⠀⠀⠀⠀⠀⠀⠀⠀⣿⣿⣿⣿⣿⣿⣿⡟⣿⣿⡟⢻⣿⣿⣿⣿⡿⣿⣿⣿⣿⣿⣿⣿⣿⣿⣿⣟⣻⣿⣿⣿⣿⣿⣿⣿⣿⣿⣿⣿⣿⣿⣿⣿⣷⢸⣞⡗⢾⣿⣇⣼⣏⣼⣽⣽⣯⣿⠀⠀⠀⠀⠀⠀⠀⠀⠀⠀⠀⠀</a:t>
            </a:r>
            <a:br/>
            <a:r>
              <a:t>⠀⠀⠀⠀⠀⠀⠀⠀⠀⠀⠀⣿⣿⣿⣿⣿⣿⣿⢇⣿⣿⡇⢸⣿⣿⣿⣿⡇⣿⣿⣿⣿⣿⣿⣿⣿⣿⣿⣿⣿⣿⣿⣿⣿⣿⣿⣿⣿⣿⣿⣿⣿⣿⣿⣿⣿⢱⣿⣹⣽⢽⢽⣽⡝⣿⣿⣿⣿⣿⠀⠀⠀⠀⠀⠀⠀⠀⠀⠀⠀⠀</a:t>
            </a:r>
            <a:br/>
            <a:r>
              <a:t>⠀⠀⠀⠀⠀⠀⠀⠀⠀⠀⠀⢸⣾⣿⣯⣿⣿⣯⢕⣻⣟⢇⢿⣿⣿⡿⢿⢕⣿⣿⣿⣿⣿⣿⣿⣿⣿⣿⣿⣿⣿⣿⣿⣿⣿⣿⣿⣿⣿⣿⣿⣿⣿⣿⣿⣿⣷⣽⣽⣽⣭⢕⣽⡝⣿⣿⣿⣿⣿⠀⠀⠀⠀⠀⠀⠀⠀⠀⠀⠀⠀</a:t>
            </a:r>
            <a:br/>
            <a:r>
              <a:t>⠀⠀⠀⠀⠀⠀⠀⠀⠀⠀⠀⢸⣿⣿⣿⣿⣿⣿⡕⣿⣿⡕⣺⣿⣿⣿⣿⢕⣿⣿⣿⣷⣿⣿⣿⣯⣽⣿⣿⣟⣿⣿⣿⣿⣿⣿⣿⣿⣿⣿⣿⣿⣿⣿⣿⣿⣿⣿⣿⣿⣿⣇⡏⡇⣿⣿⣿⣿⣿⠀⠀⠀⠀⠀⠀⠀⠀⠀⠀⠀⠀</a:t>
            </a:r>
            <a:br/>
            <a:r>
              <a:t>⠀⠀⠀⠀⠀⠀⠀⠀⠀⠀⠀⢸⣿⣿⣿⣿⣿⣿⢇⢿⢟⢕⣟⣟⢿⢿⣿⢸⣿⣿⣿⣿⣿⣿⣿⣿⣿⣿⣿⣿⣿⣿⣿⣿⣿⣿⣿⣿⣷⣿⣿⣿⣿⣿⣿⣿⣿⣿⣿⣿⣿⣿⢿⣇⢿⣿⣿⡽⡟⠀⠀⠀⠀⠀⠀⠀⠀⠀⠀⠀⠀</a:t>
            </a:r>
            <a:br/>
            <a:r>
              <a:t>⠀⠀⠀⠀⠀⠀⠀⠀⠀⠀⠀⢕⣿⣿⣿⣽⣷⣷⢇⣿⣿⢕⣿⣿⣿⣿⣾⢿⣿⣿⣿⣿⣿⣿⣿⣿⣿⣿⣿⣿⣿⣿⣿⣿⣿⣿⣿⣿⣿⣿⣿⣿⣿⣿⣿⣿⣿⣿⣿⣿⣿⣿⣼⣿⣱⢕⢕⢕⢕⠀⠀⠀⠀⠀⠀⠀⠀⠀⠀⠀⠀</a:t>
            </a:r>
            <a:br/>
            <a:r>
              <a:t>⠀⠀⠀⠀⠀⠀⠀⠀⠀⠀⠀⢇⢜⣝⢻⢿⢿⢏⢕⠽⢗⢸⣿⣟⣿⢟⢟⣸⣿⣿⣿⣿⣿⣿⣿⣿⣿⣿⣿⣿⣿⣿⣿⣿⣿⣿⣿⣿⣿⣿⣿⣿⣿⣿⣿⣿⣿⣿⣿⣿⣿⣿⣯⡻⣽⣷⣷⣷⣵⠀⠀⠀⠀⠀⠀⠀⠀⠀⠀⠀⠀</a:t>
            </a:r>
            <a:br/>
            <a:r>
              <a:t>⠀⠀⠀⠀⠀⠀⠀⠀⠀⠀⠀⢕⢸⣿⣿⣿⣷⣿⣿⣿⢟⢸⣿⣿⣿⣷⣼⣿⣿⣿⣿⣿⣿⣿⣿⣿⣿⣿⣿⣿⣿⣿⣿⣿⣿⣿⣿⣿⣿⣿⣿⣯⣿⣿⣿⣿⣿⣿⣿⣿⣿⣿⣿⣿⣿⣿⣿⣿⣿⠀⠀⠀⠀⠀⠀⠀⠀⠀⠀⠀⠀</a:t>
            </a:r>
            <a:br/>
            <a:r>
              <a:t>⠀⠀⠀⠀⠀⠀⠀⠀⠀⠀⠀⠑⠁⠘⠛⠛⠛⠛⠛⠛⠃⠘⠛⠙⠑⠑⠛⠛⠛⠛⠛⠛⠛⠛⠛⠛⠛⠛⠛⠛⠛⠛⠛⠛⠛⠛⠛⠛⠛⠛⠛⠛⠛⠛⠛⠛⠛⠛⠛⠛⠛⠛⠛⠛⠛⠛⠛⠛⠛⠀⠀⠀⠀⠀⠀⠀⠀⠀⠀⠀⠀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⠀⠀⠀⠀⠀⠀⠀⠀⠀⠀⠀⠀⠀⠀⠀⠀⠀⠀⠀⠀⠀⠀⠀⠀⠀⠀⠀⢕⢔⠀⠀⢕⣱⣿⡕⣼⣷⣕⣿⣿⣧⣽⣿⡟⢻⣿⣏⢕⣝⢿⣿⣷⣿⣿⣿⣿⣿⣿⣿⢕⣿⣿⣿⣿⣿⣿⣿⣿⣿⠀⠀⠀⠀⠀⠀⠀⠀⠀⠀⠀⠀</a:t>
            </a:r>
            <a:br/>
            <a:r>
              <a:t>⠀⠀⠀⠀⠀⠀⠀⠀⠀⠀⠀⠀⠀⠀⠀⠀⠀⠀⠀⠀⠀⠀⠀⠀⠀⠀⢄⢕⢕⠀⠀⢁⣽⢏⣕⣿⣿⣿⣿⣿⣿⣿⣿⣿⡷⢾⣿⢱⣿⣟⣿⣿⣿⣿⣿⡿⣽⣽⢟⢕⣻⣿⣿⣯⣿⣿⣿⣿⣿⠀⠀⠀⠀⠀⠀⠀⠀⠀⠀⠀⠀</a:t>
            </a:r>
            <a:br/>
            <a:r>
              <a:t>⠀⠀⠀⠀⠀⠀⠀⠀⠀⠀⠀⠀⠀⠀⠀⠀⠀⠀⠀⠀⠀⠀⠀⠀⠀⠀⠁⢕⢕⠀⠀⢕⢟⣿⢯⣿⣿⣿⣿⣿⣾⣿⣿⣯⣽⣿⣽⢕⣼⣿⣿⣵⣿⣿⣷⣾⣿⣿⣷⢱⣿⣿⣿⣿⣿⣿⣿⣿⣿⠀⠀⠀⠀⠀⠀⠀⠀⠀⠀⠀⠀</a:t>
            </a:r>
            <a:br/>
            <a:r>
              <a:t>⠀⠀⠀⠀⠀⠀⠀⠀⠀⠀⠀⠀⠀⠀⠀⠀⠀⠀⠀⠀⠀⠀⠀⠀⠀⢀⢕⢕⢕⠀⢔⢕⣾⣿⣾⣿⣿⣿⣿⣿⣿⣿⣿⣿⣿⣿⡿⢸⣿⣿⣿⣿⣿⣿⣿⣿⣿⣿⣿⢹⣿⣿⣿⣿⣽⣽⢽⣽⣵⠀⠀⠀⠀⠀⠀⠀⠀⠀⠀⠀⠀</a:t>
            </a:r>
            <a:br/>
            <a:r>
              <a:t>⠀⠀⠀⠀⠀⠀⠀⠀⠀⠀⠀⠀⠀⠀⠀⠀⠀⠀⠀⠀⠀⠀⠀⠀⠀⢕⢕⢕⢕⢕⢕⢕⣿⣿⡟⡝⢹⢽⡝⢽⣽⡝⢱⣾⣿⣿⡗⢸⣿⣿⣿⣿⣿⣿⣿⣿⣿⣿⡿⢸⣿⣿⣿⣿⣝⣹⣿⣎⡝⠀⠀⠀⠀⠀⠀⠀⠀⠀⠀⠀⠀</a:t>
            </a:r>
            <a:br/>
            <a:r>
              <a:t>⠀⠀⠀⠀⠀⠀⠀⠀⠀⠀⠀⠀⠀⠀⠀⠀⠀⠀⠀⠀⠀⠀⠀⠀⠀⢕⢕⢕⢕⢕⢕⢕⣿⣿⣏⣸⣯⢝⣾⣧⢱⣼⣧⣼⣿⣿⡇⢼⣿⣿⣿⣿⣿⣿⣿⣿⣿⣿⣷⢎⣿⣿⣿⣿⣿⣿⣿⣿⣿⠀⠀⠀⠀⠀⠀⠀⠀⠀⠀⠀⠀</a:t>
            </a:r>
            <a:br/>
            <a:r>
              <a:t>⠀⠀⠀⠀⠀⠀⠀⠀⠀⠀⠀⠀⠀⠀⠀⠀⠀⠀⠀⠀⠀⠀⠀⢀⢀⢕⢕⢕⢕⢕⢕⢕⣿⣿⣿⣿⣿⣿⣿⣯⣝⣿⣿⣿⣿⣿⡇⢸⣿⣿⣿⣿⣿⣿⡿⢿⣿⣿⡿⢱⢿⣿⣿⣟⢻⣿⣿⣿⢟⠀⠀⠀⠀⠀⠀⠀⠀⠀⠀⠀⠀</a:t>
            </a:r>
            <a:br/>
            <a:r>
              <a:t>⠀⠀⠀⠀⠀⠀⠀⠀⠀⠀⠀⠀⠀⠀⠀⠀⠀⠀⠀⠀⠀⠀⠀⢕⢕⢕⢕⢕⢕⢕⢕⢕⣿⣿⣿⣿⣿⢝⡿⣿⡯⢿⣿⢕⣿⣿⡇⢼⣿⣿⣿⢹⣿⣿⡇⢸⣿⣿⡇⢕⢸⣿⣯⡝⢸⣽⣿⣿⢕⠀⠀⠀⠀⠀⠀⠀⠀⠀⠀⠀⠀</a:t>
            </a:r>
            <a:br/>
            <a:r>
              <a:t>⠀⠀⠀⠀⠀⠀⠀⠀⠀⠀⠀⠀⠀⠀⠀⠀⠀⠀⠀⠀⢀⠄⢁⢱⢕⢕⢕⢕⢕⢕⢕⢕⣿⣿⢏⢹⣿⢕⠁⡿⢕⢕⢸⢇⣻⣟⡇⢕⣿⣿⣿⢸⣿⣿⡏⢸⡯⢿⢷⢕⢸⣟⣻⡇⢸⢿⡻⣿⢕⠀⠀⠀⠀⠀⠀⠀⠀⠀⠀⠀⠀</a:t>
            </a:r>
            <a:br/>
            <a:r>
              <a:t>⠀⠀⠀⠀⠀⠀⠀⠀⠀⠀⠀⠀⠀⠀⠀⠀⠀⠀⠀⠀⠁⠑⠕⢝⢇⢕⢕⢕⢕⢕⢕⢕⢜⢟⡕⢵⢕⢜⢃⢕⠁⢅⢕⢕⢝⢝⢇⢕⢟⢟⢝⢜⢟⢻⢇⢕⠁⠕⢕⢕⢾⢟⢟⢇⢜⢝⢝⢟⢕⠀⠀⠀⠀⠀⠀⠀⠀⠀⠀⠀⠀</a:t>
            </a:r>
            <a:br/>
            <a:r>
              <a:t>⠀⠀⠀⠀⠀⠀⠀⠀⠀⠀⠀⢶⣶⣖⣴⣴⣴⣴⣴⣴⣴⣴⣴⣵⣵⣵⣵⣵⣵⣵⣵⣥⣥⣥⢅⠀⢱⣵⡕⢕⢅⢕⣵⣵⣵⣵⣵⣵⣵⣵⣵⣵⣵⣵⣵⣕⢔⢁⢕⣵⣵⣵⣕⣕⣕⣕⣕⣕⣕⠀⠀⠀⠀⠀⠀⠀⠀⠀⠀⠀⠀</a:t>
            </a:r>
            <a:br/>
            <a:r>
              <a:t>⠀⠀⠀⠀⠀⠀⠀⠀⠀⠀⠀⢱⢿⣿⣿⣿⣿⣿⣿⣿⣿⣿⣿⣿⣿⣿⣿⣿⣿⣿⣿⣿⣿⡇⢱⡕⣾⣿⣷⣾⣷⣷⣿⣿⣿⣿⣿⣿⣿⣿⣿⣿⣿⣿⣿⢿⢕⢔⢕⣿⣿⣿⣿⣿⣿⣿⣿⣿⣿⠀⠀⠀⠀⠀⠀⠀⠀⠀⠀⠀⠀</a:t>
            </a:r>
            <a:br/>
            <a:r>
              <a:t>⠀⠀⠀⠀⠀⠀⠀⠀⠀⠀⠀⣵⣿⣿⣿⣿⡿⣿⣿⣿⣿⣿⣿⢿⣿⣿⣿⣿⣿⣿⣿⣿⣿⣷⣸⡇⣹⣿⣿⣿⣿⣿⣿⣿⣿⣿⣿⣿⣿⣿⣿⣿⣿⣿⣿⡏⢇⢕⢕⣿⣿⣿⢱⣿⡏⣼⣿⣿⣿⠀⠀⠀⠀⠀⠀⠀⠀⠀⠀⠀⠀</a:t>
            </a:r>
            <a:br/>
            <a:r>
              <a:t>⠀⠀⠀⠀⠀⠀⠀⠀⠀⠀⠀⢏⢝⣍⣝⣝⣕⣿⣿⣿⣿⣿⣿⣷⣾⣿⣸⣿⣿⣿⣿⣿⣿⣿⣯⣿⣿⣿⣿⣿⣿⣿⣿⣿⣿⣿⣿⣿⣿⣿⣿⣿⣿⣿⣿⡇⡵⢱⢱⣻⣿⡟⢸⡿⢱⣿⣿⣿⣿⠀⠀⠀⠀⠀⠀⠀⠀⠀⠀⠀⠀</a:t>
            </a:r>
            <a:br/>
            <a:r>
              <a:t>⠀⠀⠀⠀⠀⠀⠀⠀⠀⠀⠀⣿⣿⣿⣿⣿⡟⣿⣿⡟⣿⣿⣿⣿⣿⣿⢿⣿⣿⣿⣿⣿⣿⣿⣿⣿⣿⣿⣟⣻⣿⣻⣿⣿⣿⣿⣿⣿⣿⣿⣿⣿⣿⣿⣿⣇⣿⣞⣸⣾⣿⣇⣾⣇⣼⣽⣯⣽⣿⠀⠀⠀⠀⠀⠀⠀⠀⠀⠀⠀⠀</a:t>
            </a:r>
            <a:br/>
            <a:r>
              <a:t>⠀⠀⠀⠀⠀⠀⠀⠀⠀⠀⠀⣿⣿⣿⣿⣿⡇⣿⣿⡇⣺⣿⣿⣿⣿⣿⢸⣿⣿⣿⣿⣿⣿⣿⣿⣿⣿⣿⣿⣿⣿⣿⣿⣿⣿⣿⣿⣿⣿⣿⣿⣿⣿⣿⣿⣧⣾⣯⣹⢽⢽⢕⣵⡕⣿⣿⣿⣿⣿⠀⠀⠀⠀⠀⠀⠀⠀⠀⠀⠀⠀</a:t>
            </a:r>
            <a:br/>
            <a:r>
              <a:t>⠀⠀⠀⠀⠀⠀⠀⠀⠀⠀⠀⢸⣿⣯⣿⣿⡇⢻⣟⢕⢟⣻⣿⢿⢿⢇⢸⣿⣿⣿⣿⣿⣿⣿⣿⣿⣿⣿⣿⣿⣿⣿⣿⣿⣿⣿⣿⣿⣿⣿⣿⣿⣿⣿⣿⣿⣽⣽⣽⣽⣝⢕⡜⡝⣿⣿⣿⣿⣿⠀⠀⠀⠀⠀⠀⠀⠀⠀⠀⠀⠀</a:t>
            </a:r>
            <a:br/>
            <a:r>
              <a:t>⠀⠀⠀⠀⠀⠀⠀⠀⠀⠀⠀⣿⣿⣿⣿⣿⡇⣸⣿⢕⣽⣿⣿⣿⣿⡇⢸⣿⣷⣾⣿⣿⣿⣽⣿⣿⣿⣿⣿⣻⣿⣿⣿⢿⣿⣿⣿⣿⣿⣿⣿⣿⣿⣿⣿⣿⣿⣿⣿⣿⣿⣾⣧⡇⣿⣿⣿⣿⣿⠀⠀⠀⠀⠀⠀⠀⠀⠀⠀⠀⠀</a:t>
            </a:r>
            <a:br/>
            <a:r>
              <a:t>⠀⠀⠀⠀⠀⠀⠀⠀⠀⠀⠀⣿⣿⣿⣿⣿⡇⢿⢿⢸⢿⢿⢿⣿⣿⢇⢾⣿⣿⣿⣿⣿⣿⣿⣿⣿⣿⣿⣿⣿⣿⣿⣿⣿⣿⣿⣿⣷⣾⣿⣿⣿⣿⣿⣿⣿⣿⣿⣿⣿⣿⣿⢹⡇⣿⣿⢿⣽⡝⠀⠀⠀⠀⠀⠀⠀⠀⠀⠀⠀⠀</a:t>
            </a:r>
            <a:br/>
            <a:r>
              <a:t>⠀⠀⠀⠀⠀⠀⠀⠀⠀⠀⠀⣿⣿⣟⣿⣽⡇⢵⡷⢕⣾⣿⣷⣷⣽⡧⣿⣿⣿⣿⣿⣿⣿⣿⣿⣿⣿⣿⣿⣿⣿⣿⣿⣿⣿⣿⣿⣿⣿⣿⣿⣿⣿⣿⣿⣿⣿⣿⣿⣿⣿⢻⣾⣷⣱⢕⢕⢕⢕⠀⠀⠀⠀⠀⠀⠀⠀⠀⠀⠀⠀</a:t>
            </a:r>
            <a:br/>
            <a:r>
              <a:t>⠀⠀⠀⠀⠀⠀⠀⠀⠀⠀⠀⢻⣿⣿⣿⢟⢇⣟⡽⢸⣿⣿⢿⡿⣿⣇⣿⣿⣿⣿⣿⣿⣿⣿⣿⣿⣿⣿⣿⣿⣿⣿⣿⣿⣿⣿⣿⣿⣿⣿⣿⣿⣿⣿⣿⣿⣿⣿⣿⣿⣿⣟⣞⢿⣿⣷⣷⣵⣵⠀⠀⠀⠀⠀⠀⠀⠀⠀⠀⠀⠀</a:t>
            </a:r>
            <a:br/>
            <a:r>
              <a:t>⠀⠀⠀⠀⠀⠀⠀⠀⠀⠀⠀⣷⣧⣵⣵⣵⣵⣵⡕⢱⣷⣿⣿⣷⣕⣾⣿⣿⣿⣿⣿⣿⣿⣿⣿⣿⣿⣿⣿⣿⣿⣿⣿⣿⣿⣿⣿⣿⣿⣿⣿⣿⣿⣿⣿⣿⣿⣿⣿⣿⣿⣿⣷⣷⣿⣿⣿⣿⣿⠀⠀⠀⠀⠀⠀⠀⠀⠀⠀⠀⠀</a:t>
            </a:r>
            <a:br/>
            <a:r>
              <a:t>⠀⠀⠀⠀⠀⠀⠀⠀⠀⠀⠀⠛⠛⠛⠛⠛⠛⠋⠑⠘⠛⠛⠛⠛⠛⠛⠛⠛⠛⠛⠛⠛⠛⠛⠛⠛⠛⠛⠛⠛⠛⠛⠛⠛⠛⠛⠛⠛⠛⠛⠛⠛⠛⠛⠛⠛⠛⠛⠛⠛⠛⠛⠛⠛⠛⠛⠛⠛⠛⠀⠀⠀⠀⠀⠀⠀⠀⠀⠀⠀⠀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⠀⠀⠀⠀⠀⠀⠀⠀⠀⠀⠀⠀⠀⠀⠀⠀⠀⠀⠀⠀⠀⠀⠀⠀⠀⠀⢑⢕⠀⠀⢕⢕⣾⣧⢼⣿⣟⣺⣿⣿⣽⣿⣿⢟⣿⣟⡕⢜⡿⢿⣷⣿⣟⣿⣿⣿⣯⣿⡿⢸⣿⣿⣿⣿⣿⣿⣿⣿⣿⠀⠀⠀⠀⠀⠀⠀⠀⠀⠀⠀⠀</a:t>
            </a:r>
            <a:br/>
            <a:r>
              <a:t>⠀⠀⠀⠀⠀⠀⠀⠀⠀⠀⠀⠀⠀⠀⠀⠀⠀⠀⠀⠀⠀⠀⠀⠀⠀⠀⢕⢕⠀⠀⠀⢜⡿⣣⣼⣿⣿⣿⣿⣿⣿⣿⣿⣿⡷⢾⣇⢼⣟⣟⣿⣿⣯⣽⢿⢟⣿⣿⢏⢕⣹⣿⣿⣿⣿⣿⣿⣿⣿⠀⠀⠀⠀⠀⠀⠀⠀⠀⠀⠀⠀</a:t>
            </a:r>
            <a:br/>
            <a:r>
              <a:t>⠀⠀⠀⠀⠀⠀⠀⠀⠀⠀⠀⠀⠀⠀⠀⠀⠀⠀⠀⠀⠀⠀⠀⠀⠀⠀⢕⢕⢀⠀⠐⢸⢗⡿⢿⣿⣿⣿⣿⣿⣿⣿⣿⣸⣿⣷⡕⢱⣾⣿⣷⣷⣿⣿⣿⣿⣿⣿⣿⢱⣿⣿⣿⣿⣿⣿⣿⣿⣿⠀⠀⠀⠀⠀⠀⠀⠀⠀⠀⠀⠀</a:t>
            </a:r>
            <a:br/>
            <a:r>
              <a:t>⠀⠀⠀⠀⠀⠀⠀⠀⠀⠀⠀⠀⠀⠀⠀⠀⠀⠀⠀⠀⠀⠀⠀⠀⠀⢀⢕⢕⢅⠀⢕⢱⣿⣿⣾⣿⣿⣿⣿⣿⣿⣿⣿⣿⣿⣿⡗⢹⣿⣿⣿⣿⣿⣿⣿⣿⣿⣿⣿⢸⣿⣿⣿⣿⣽⣵⡕⣷⣷⠀⠀⠀⠀⠀⠀⠀⠀⠀⠀⠀⠀</a:t>
            </a:r>
            <a:br/>
            <a:r>
              <a:t>⠀⠀⠀⠀⠀⠀⠀⠀⠀⠀⠀⠀⠀⠀⠀⠀⠀⠀⠀⠀⠀⠀⠀⠀⠀⢕⢕⢕⢕⢄⢕⢸⣿⣿⢟⢏⣽⣽⢝⣽⣽⢕⣷⣼⣿⣿⡇⢸⣿⣿⣿⣿⣿⣿⣿⣿⣿⣿⣿⢸⣿⣿⣿⣿⣝⣿⣿⣧⣕⠀⠀⠀⠀⠀⠀⠀⠀⠀⠀⠀⠀</a:t>
            </a:r>
            <a:br/>
            <a:r>
              <a:t>⠀⠀⠀⠀⠀⠀⠀⠀⠀⠀⠀⠀⠀⠀⠀⠀⠀⠀⠀⠀⠀⠀⠀⠀⢄⢕⢕⢕⢕⢕⢕⢸⣿⣿⢝⣾⣝⢱⣿⣵⢱⣿⣧⣼⣿⣿⡧⢽⣿⣿⣿⣿⣿⣿⣿⣿⣿⣿⣷⢸⣿⣿⣿⣿⣿⣿⣿⣿⣿⠀⠀⠀⠀⠀⠀⠀⠀⠀⠀⠀⠀</a:t>
            </a:r>
            <a:br/>
            <a:r>
              <a:t>⠀⠀⠀⠀⠀⠀⠀⠀⠀⠀⠀⠀⠀⠀⠀⠀⠀⠀⠀⠀⠀⠀⢀⢀⢕⢕⢕⢕⢕⢕⢕⢸⣿⣿⣾⣿⣿⢾⣯⣽⣿⣿⣿⣿⣿⣿⡏⢸⣿⣿⣿⢽⣿⣿⡿⣿⣿⣿⡟⢜⣿⣿⣿⡟⢻⣿⣿⣿⢝⠀⠀⠀⠀⠀⠀⠀⠀⠀⠀⠀⠀</a:t>
            </a:r>
            <a:br/>
            <a:r>
              <a:t>⠀⠀⠀⠀⠀⠀⠀⠀⠀⠀⠀⠀⠀⠀⠀⠀⠀⠀⠀⠀⠀⠀⠑⢕⢕⢕⢕⢕⢕⢕⢕⢜⣿⣿⣿⣿⡿⢸⢿⣿⢹⢿⣿⢸⣿⣟⡣⢜⣿⣿⡟⢸⣿⣿⣏⣿⣿⡿⡇⢕⣽⣯⣽⡇⢸⣿⣿⣿⢕⠀⠀⠀⠀⠀⠀⠀⠀⠀⠀⠀⠀</a:t>
            </a:r>
            <a:br/>
            <a:r>
              <a:t>⠀⠀⠀⠀⠀⠀⠀⠀⠀⠀⠀⠀⠀⠀⠀⠀⠀⠀⠀⢀⢀⢄⢁⡕⢕⢕⢕⢕⢕⢕⢕⢕⣿⡟⠑⢿⡏⠔⢸⢇⢕⢜⢹⢟⣻⣟⡇⢕⣿⣿⡟⢸⣿⣿⡏⡿⢗⢟⢟⣇⣿⣟⣻⡇⢸⢿⣻⣿⢕⠀⠀⠀⠀⠀⠀⠀⠀⠀⠀⠀⠀</a:t>
            </a:r>
            <a:br/>
            <a:r>
              <a:t>⠀⠀⠀⠀⠀⠀⠀⠀⠀⠀⠀⠀⠀⢔⠀⠀⠀⠀⠀⠁⠑⠕⠜⢻⢕⢕⢕⢕⢕⢕⢕⢕⢜⢧⢤⢕⢇⢆⢸⠁⠅⢸⢕⢕⢜⢜⢕⢕⢿⢟⢇⢜⢟⢟⢇⢕⠁⠕⢕⢜⢏⢟⢝⢕⢜⢝⢝⢟⢕⠀⠀⠀⠀⠀⠀⠀⠀⠀⠀⠀⠀</a:t>
            </a:r>
            <a:br/>
            <a:r>
              <a:t>⠀⠀⠀⠀⠀⠀⠀⠀⠀⠀⠀⣴⣴⣵⣤⣤⣤⣤⣤⣤⣤⣤⣤⣵⣵⣵⣵⣵⣵⣥⣵⣵⣵⡕⠀⢕⣵⡕⢕⢔⢕⢱⣵⣵⣵⣵⣵⣵⣵⣵⣵⣵⣵⣵⣵⡕⢄⢁⢕⣵⣵⣵⣕⣕⣕⣕⣕⣕⣕⠀⠀⠀⠀⠀⠀⠀⠀⠀⠀⠀⠀</a:t>
            </a:r>
            <a:br/>
            <a:r>
              <a:t>⠀⠀⠀⠀⠀⠀⠀⠀⠀⠀⠀⣽⣿⣿⣿⣿⣿⣿⣿⣿⣿⣿⣿⣿⣿⣿⣿⣿⣿⣿⣿⣿⣿⢕⡇⢱⣿⣷⣼⣷⣷⣾⣿⣿⣿⣿⣿⣿⣿⣿⣿⣿⣿⣿⡿⣧⢕⢕⢕⣿⣿⣿⣿⣿⣿⣿⣿⣿⣿⠀⠀⠀⠀⠀⠀⠀⠀⠀⠀⠀⠀</a:t>
            </a:r>
            <a:br/>
            <a:r>
              <a:t>⠀⠀⠀⠀⠀⠀⠀⠀⠀⠀⠀⣳⣿⣿⣿⣿⣿⣿⣿⣿⣿⣿⣿⣿⣿⣿⣿⣿⣿⣿⣿⣿⣿⣕⣿⢸⣿⣿⣿⣿⣿⣿⣿⣿⣿⣿⣿⣿⣿⣿⣿⣿⣿⣿⡇⢻⢕⢕⢱⣿⣿⡇⣾⣿⢇⣿⣿⣿⣿⠀⠀⠀⠀⠀⠀⠀⠀⠀⠀⠀⠀</a:t>
            </a:r>
            <a:br/>
            <a:r>
              <a:t>⠀⠀⠀⠀⠀⠀⠀⠀⠀⠀⠀⢛⢏⢝⣛⣟⣟⣿⣿⣿⣿⣿⣷⣵⣿⣿⣿⣿⣿⣿⣿⣿⣿⣿⣿⣿⣿⣿⣿⣿⣿⣿⣿⣿⢿⣿⣿⣿⣿⣿⣿⣿⣿⣿⡇⢜⡵⡕⢞⣿⣿⢇⣿⡏⣼⣿⣿⣿⣿⠀⠀⠀⠀⠀⠀⠀⠀⠀⠀⠀⠀</a:t>
            </a:r>
            <a:br/>
            <a:r>
              <a:t>⠀⠀⠀⠀⠀⠀⠀⠀⠀⠀⠀⣿⡿⢿⡏⢻⣿⣿⣿⣿⣿⣿⡿⣿⣿⣿⣿⣿⣿⣿⣿⣿⣿⣿⣿⣿⣿⡿⣻⣿⢿⣿⣿⣿⣿⣿⣿⣿⣿⣿⣿⣿⣿⣷⣷⢱⣷⡕⣷⣿⣿⣱⣿⣕⣯⣽⣯⣿⣿⠀⠀⠀⠀⠀⠀⠀⠀⠀⠀⠀⠀</a:t>
            </a:r>
            <a:br/>
            <a:r>
              <a:t>⠀⠀⠀⠀⠀⠀⠀⠀⠀⠀⠀⣿⡇⢸⡕⢸⣿⣿⣿⣿⣿⣿⡇⣿⣿⣿⣿⣿⣿⣿⣿⣿⣿⣿⣿⣿⣿⣿⣾⣿⣿⣿⣿⣿⣿⣿⣿⣿⣿⣿⣿⣿⣿⣿⣿⣸⣽⡿⡿⢟⣗⢳⣿⢻⣿⣿⣿⣿⣿⠀⠀⠀⠀⠀⠀⠀⠀⠀⠀⠀⠀</a:t>
            </a:r>
            <a:br/>
            <a:r>
              <a:t>⠀⠀⠀⠀⠀⠀⠀⠀⠀⠀⠀⣹⡇⢸⢕⢸⣿⣿⡿⢿⢿⣿⢇⣿⣿⣿⣿⣿⣿⣿⣿⣿⣿⣿⣿⣿⣿⣿⣿⣿⣿⣿⣿⣿⣿⣿⣿⣿⣿⣿⣿⣿⣿⣿⣯⣾⣝⣟⣟⣟⡛⢕⣟⢸⣿⣿⣿⣿⣿⠀⠀⠀⠀⠀⠀⠀⠀⠀⠀⠀⠀</a:t>
            </a:r>
            <a:br/>
            <a:r>
              <a:t>⠀⠀⠀⠀⠀⠀⠀⠀⠀⠀⠀⣾⡇⢕⢕⢱⣿⣿⣿⣿⣿⣿⢕⣾⣷⣷⣿⣿⣿⣿⣽⣿⣿⣿⣟⣟⣿⣿⡿⣿⣿⣿⣿⣿⣿⣿⣿⣿⣿⣿⣿⣿⣿⣿⣿⣿⣿⣿⣿⣿⣧⣸⢻⢸⣿⣿⣿⣿⣿⠀⠀⠀⠀⠀⠀⠀⠀⠀⠀⠀⠀</a:t>
            </a:r>
            <a:br/>
            <a:r>
              <a:t>⠀⠀⠀⠀⠀⠀⠀⠀⠀⠀⠀⣾⣧⢱⡕⣿⣿⣿⣿⣿⣿⣿⢵⣿⣿⣿⣿⣿⣿⣿⣿⣿⣿⣿⣿⣿⣿⣿⣿⣿⣿⣿⣿⣿⣷⣿⣿⣿⣿⣿⣿⣿⣿⣿⣿⣿⣿⣿⣿⣿⣿⣿⣼⡕⣿⣿⢿⣟⢽⠀⠀⠀⠀⠀⠀⠀⠀⠀⠀⠀⠀</a:t>
            </a:r>
            <a:br/>
            <a:r>
              <a:t>⠀⠀⠀⠀⠀⠀⠀⠀⠀⠀⠀⣿⢇⢕⢕⣟⣏⣝⣟⣟⢿⡿⢜⣿⣿⣿⣿⣿⣿⣿⣿⣿⣿⣿⣿⣿⣿⣿⣿⣿⣿⣿⣿⣿⣿⣿⣿⣿⣿⣿⣿⣿⣿⣿⣿⣿⣿⣿⣿⣿⣿⣿⣿⡇⢏⢝⢝⢜⢕⠀⠀⠀⠀⠀⠀⠀⠀⠀⠀⠀⠀</a:t>
            </a:r>
            <a:br/>
            <a:r>
              <a:t>⠀⠀⠀⠀⠀⠀⠀⠀⠀⠀⠀⣾⡇⢕⢕⣽⣿⣿⣿⣿⣿⣿⢳⣿⣿⣿⣿⣿⣿⣿⣿⣿⣿⣿⣿⣿⣿⣿⣿⣿⣿⣿⣿⣿⣿⣿⣿⣿⣿⣿⣿⣿⣿⣿⣿⣿⣿⣿⣿⣿⣿⢿⢿⣿⣻⣷⣵⣱⣕⠀⠀⠀⠀⠀⠀⠀⠀⠀⠀⠀⠀</a:t>
            </a:r>
            <a:br/>
            <a:r>
              <a:t>⠀⠀⠀⠀⠀⠀⠀⠀⠀⠀⠀⢟⣕⢕⢕⣝⣿⢿⣟⣿⢟⢿⣸⣿⣿⣿⣿⣿⣿⣿⣿⣿⣿⣿⣿⣿⣿⣿⣿⣿⣿⣿⣿⣿⣿⣿⣿⣿⣿⣿⣿⣿⣿⣿⣿⣿⣿⣿⣿⣿⣿⣿⣗⣽⣿⣿⣿⣿⣿⠀⠀⠀⠀⠀⠀⠀⠀⠀⠀⠀⠀</a:t>
            </a:r>
            <a:br/>
            <a:r>
              <a:t>⠀⠀⠀⠀⠀⠀⠀⠀⠀⠀⠀⠑⠑⠑⠑⠓⠚⠛⠛⠛⠃⠘⠛⠛⠛⠛⠛⠛⠛⠛⠛⠛⠛⠛⠛⠛⠛⠛⠛⠛⠛⠛⠛⠛⠛⠛⠛⠛⠛⠛⠛⠛⠛⠛⠛⠛⠛⠛⠛⠛⠛⠛⠛⠛⠛⠛⠛⠛⠛⠀⠀⠀⠀⠀⠀⠀⠀⠀⠀⠀⠀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⠀⠀⠀⠀⠀⠀⠀⠀⠀⠀⠀⠀⠀⠀⠀⠀⠀⠀⠀⠀⠀⠀⠀⠀⠀⠀⢕⢕⠀⠀⢑⢱⣾⣧⢼⣿⣎⣺⣿⣯⣽⣿⣿⢟⣿⣟⡕⢸⡿⢿⣿⣿⣿⣿⣿⣿⣽⣿⣿⢸⣿⣿⣿⣿⣿⣿⣿⣿⣿⠀⠀⠀⠀⠀⠀⠀⠀⠀⠀⠀⠀</a:t>
            </a:r>
            <a:br/>
            <a:r>
              <a:t>⠀⠀⠀⠀⠀⠀⠀⠀⠀⠀⠀⠀⠀⠀⠀⠀⠀⠀⠀⠀⠀⠀⠀⠀⠀⢀⢕⢕⠀⠀⢀⢸⢿⣱⣾⣿⣿⣿⣿⣿⣿⣿⣿⣿⢷⢿⡇⣼⣿⣟⣿⣿⣯⣽⢿⢿⣿⣿⢏⢜⣹⣿⣿⣯⣿⣿⣿⣿⣿⠀⠀⠀⠀⠀⠀⠀⠀⠀⠀⠀⠀</a:t>
            </a:r>
            <a:br/>
            <a:r>
              <a:t>⠀⠀⠀⠀⠀⠀⠀⠀⠀⠀⠀⠀⠀⠀⠀⠀⠀⠀⠀⠀⠀⠀⠀⠀⠀⠀⢕⢕⠀⠀⢀⢸⣟⢿⣽⣿⣿⣿⣿⣿⣿⣿⣿⣽⣿⣧⡕⣱⣿⣿⣷⣾⣿⣿⣿⣿⣿⣿⣿⢸⣿⣿⣿⣿⣿⣿⣿⣿⣿⠀⠀⠀⠀⠀⠀⠀⠀⠀⠀⠀⠀</a:t>
            </a:r>
            <a:br/>
            <a:r>
              <a:t>⠀⠀⠀⠀⠀⠀⠀⠀⠀⠀⠀⠀⠀⠀⠀⠀⠀⠀⠀⠀⠀⠀⠀⠀⢀⢔⢕⢕⢄⠁⢔⢱⣿⣷⣿⣿⣿⣿⣿⣿⣿⣿⣿⣿⣿⣿⡇⣿⣿⣿⣿⣿⣿⣿⣿⣿⣿⣿⣿⢸⣿⣿⣿⣿⣵⣷⡗⣷⣷⠀⠀⠀⠀⠀⠀⠀⠀⠀⠀⠀⠀</a:t>
            </a:r>
            <a:br/>
            <a:r>
              <a:t>⠀⠀⠀⠀⠀⠀⠀⠀⠀⠀⠀⠀⠀⠀⠀⠀⠀⠀⠀⠀⠀⠀⠀⠀⢔⢕⢕⢕⢕⢕⢕⢸⣿⣿⣟⢝⣽⣽⢽⣽⣽⢕⣷⣿⣿⣿⡇⣿⣿⣿⣿⣿⣿⣿⣿⣿⣿⣿⣿⢸⣿⣿⣿⣿⣝⣾⣿⣧⣕⠀⠀⠀⠀⠀⠀⠀⠀⠀⠀⠀⠀</a:t>
            </a:r>
            <a:br/>
            <a:r>
              <a:t>⠀⠀⠀⠀⠀⠀⠀⠀⠀⠀⠀⠀⠀⠀⠀⠀⠀⠀⠀⠀⠀⠀⠀⠀⢕⢕⢕⢕⢕⢕⢕⢸⣿⣿⢕⣷⣝⣱⣿⣕⣱⣿⣵⣼⣿⣿⡧⣿⣿⣿⣿⣿⣿⣿⣿⣿⣿⣿⡏⢸⣿⣿⣿⣿⣿⣿⣿⣿⣿⠀⠀⠀⠀⠀⠀⠀⠀⠀⠀⠀⠀</a:t>
            </a:r>
            <a:br/>
            <a:r>
              <a:t>⠀⠀⠀⠀⠀⠀⠀⠀⠀⠀⠀⠀⠀⠀⠀⠀⠀⠀⠀⠀⠀⠀⢀⢀⢕⢕⢕⢕⢕⢕⢕⢸⣿⣿⣿⣿⣿⣿⣫⣝⣿⣿⣿⣿⣿⣿⡇⣿⣿⣿⣿⢿⣿⣿⡿⣿⡿⣿⡗⢸⣿⣿⣿⡗⢻⣿⣿⣿⢝⠀⠀⠀⠀⠀⠀⠀⠀⠀⠀⠀⠀</a:t>
            </a:r>
            <a:br/>
            <a:r>
              <a:t>⠀⠀⠀⠀⠀⠀⠀⠀⠀⠀⠀⠀⠀⠀⠀⠀⠀⠀⠀⠀⠀⠀⢕⢕⢕⢕⢕⢕⢕⢕⢕⢸⣿⣿⣿⣿⡏⢹⣿⡯⢹⢿⣿⢸⣿⣟⡱⢽⣿⣿⡟⢸⣿⣿⡇⣿⣿⣿⡇⢕⣽⣿⣿⡇⢸⣿⣿⣿⢕⠀⠀⠀⠀⠀⠀⠀⠀⠀⠀⠀⠀</a:t>
            </a:r>
            <a:br/>
            <a:r>
              <a:t>⠀⠀⠀⠀⠀⠀⠀⠀⠀⠀⠀⠀⠀⠀⠀⠀⠀⠀⠀⢀⠄⢀⢑⡕⢕⢕⢕⢕⢕⢕⢕⢸⣿⡟⢝⡷⡇⠀⢻⢕⢕⢘⢻⢾⣿⣟⢕⢜⣿⣿⡇⢸⣿⣿⡇⡟⢟⢝⢻⣧⣿⣟⣿⡇⢸⣿⣻⣿⢕⠀⠀⠀⠀⠀⠀⠀⠀⠀⠀⠀⠀</a:t>
            </a:r>
            <a:br/>
            <a:r>
              <a:t>⠀⠀⠀⠀⠀⠀⠀⠀⠀⠀⠀⠀⠀⠀⠀⠀⠀⠀⠀⠑⠕⠔⢜⢇⢕⢕⢕⢕⢕⢕⢕⢕⢿⢧⢵⢇⢱⢄⢕⠑⢅⢱⢕⢜⢻⢝⢕⢕⢿⢿⢇⢸⢿⢟⢇⢁⢁⢑⢕⢜⢏⢟⢝⢕⢜⢝⢝⢟⢕⠀⠀⠀⠀⠀⠀⠀⠀⠀⠀⠀⠀</a:t>
            </a:r>
            <a:br/>
            <a:r>
              <a:t>⠀⠀⠀⠀⠀⠀⠀⠀⠀⠀⠀⣤⣤⢥⣤⣤⣤⣤⣄⣄⣤⣤⣤⣥⣵⣵⣵⣵⣵⣵⣵⣵⣵⢔⠀⢱⣵⢕⢕⢔⢕⣵⣵⣵⣵⣵⣵⣵⣵⣵⣵⣱⣵⣵⣵⡕⢄⠅⢱⣵⣵⣵⣕⣕⣕⣕⣕⣕⣕⠀⠀⠀⠀⠀⠀⠀⠀⠀⠀⠀⠀</a:t>
            </a:r>
            <a:br/>
            <a:r>
              <a:t>⠀⠀⠀⠀⠀⠀⠀⠀⠀⠀⠀⣿⣿⣾⣿⣿⣿⣿⣿⣿⣿⣿⣿⣿⣿⣿⣿⣿⣿⣿⣿⣿⡏⢱⡇⣸⣿⣵⣿⣵⣷⣿⣿⣿⣿⣿⣿⣿⣿⣿⣿⣿⣿⣿⢿⡇⢕⢕⢸⣿⣿⣿⣿⣿⣿⣿⣿⣿⣿⠀⠀⠀⠀⠀⠀⠀⠀⠀⠀⠀⠀</a:t>
            </a:r>
            <a:br/>
            <a:r>
              <a:t>⠀⠀⠀⠀⠀⠀⠀⠀⠀⠀⠀⣺⣿⣿⣿⣿⣿⣿⣿⣿⣿⣿⣿⣿⣿⣿⣿⣿⣿⣿⣿⣿⣇⣸⣇⢹⣿⣿⣿⣿⣿⣿⣿⣿⣿⣿⣿⣿⣿⣿⣿⣿⣿⣿⡎⡇⢕⢕⢸⣿⣿⢇⣿⣿⢱⣿⣿⣿⣿⠀⠀⠀⠀⠀⠀⠀⠀⠀⠀⠀⠀</a:t>
            </a:r>
            <a:br/>
            <a:r>
              <a:t>⠀⠀⠀⠀⠀⠀⠀⠀⠀⠀⠀⢜⢛⢛⢟⢟⣻⣿⣿⣿⣿⣻⣧⣼⣿⣿⣿⣿⣿⣿⣿⣿⡿⣿⣿⣿⣿⣿⣿⣿⣿⣿⣿⡿⣿⣿⣿⣿⣿⣿⣿⣿⣿⣿⢇⢧⡵⢕⢻⣿⣿⢱⣿⡇⣾⣿⣿⣿⣿⠀⠀⠀⠀⠀⠀⠀⠀⠀⠀⠀⠀</a:t>
            </a:r>
            <a:br/>
            <a:r>
              <a:t>⠀⠀⠀⠀⠀⠀⠀⠀⠀⠀⠀⢝⢻⣿⣿⣿⣿⣿⣿⣿⣿⣿⣿⣿⣿⣿⣿⣿⣿⣿⣿⣿⣿⣿⣿⣿⣿⡿⣿⣿⢿⣿⣿⣿⣿⣿⣿⣿⣿⣿⣿⣿⣾⣷⡧⣷⣳⡕⣷⣿⣿⢸⣽⣱⣽⣯⣷⣿⣿⠀⠀⠀⠀⠀⠀⠀⠀⠀⠀⠀⠀</a:t>
            </a:r>
            <a:br/>
            <a:r>
              <a:t>⠀⠀⠀⠀⠀⠀⠀⠀⠀⠀⠀⢕⢜⣿⣿⣿⣿⣿⣿⣿⡇⣿⣿⣿⣿⣿⣿⣿⣿⣿⣿⣿⣿⣿⣿⣿⣿⣿⣿⣿⣿⣿⣿⣿⣿⣿⣿⣿⣿⣿⣿⣿⣿⣿⣇⢽⣷⡗⣗⣗⣓⢞⣻⢻⣿⣿⣿⣿⣿⠀⠀⠀⠀⠀⠀⠀⠀⠀⠀⠀⠀</a:t>
            </a:r>
            <a:br/>
            <a:r>
              <a:t>⠀⠀⠀⠀⠀⠀⠀⠀⠀⠀⠀⢕⢕⢻⣿⣿⢿⢿⢿⢿⡇⣿⣿⣿⣿⣿⣿⣿⣿⣿⣿⣿⣿⣿⣿⣿⣿⣿⣿⣿⣿⣿⣿⣿⣿⣿⣿⣿⣿⣿⣿⣿⣿⣿⣿⣎⣟⣟⣗⡞⢇⢜⢟⢺⣿⣿⣿⣿⣿⠀⠀⠀⠀⠀⠀⠀⠀⠀⠀⠀⠀</a:t>
            </a:r>
            <a:br/>
            <a:r>
              <a:t>⠀⠀⠀⠀⠀⠀⠀⠀⠀⠀⠀⢕⢕⣿⣿⣿⣿⣿⣿⣿⢕⣱⣷⣾⣷⣾⣯⣽⣽⣿⣿⣿⣻⣿⣿⣿⣿⣿⣿⣿⣿⣿⣿⣿⣿⣿⣿⣿⣿⣿⣿⣿⣿⣿⣿⣿⣿⣿⣿⣿⣇⣿⣸⢸⣿⣿⣿⣿⣿⠀⠀⠀⠀⠀⠀⠀⠀⠀⠀⠀⠀</a:t>
            </a:r>
            <a:br/>
            <a:r>
              <a:t>⠀⠀⠀⠀⠀⠀⠀⠀⠀⠀⠀⢕⢸⣿⣿⣿⣿⣿⣿⣿⡇⣿⣿⣿⣿⣿⣿⣿⣿⣿⣿⣿⣿⣿⣿⣿⣿⣿⣿⣿⣿⣷⣿⣿⣿⣿⣯⣽⣿⣿⣿⣿⣿⣿⣿⣿⣿⣿⣿⣿⡿⡟⣿⢸⣿⣿⣿⡿⡿⠀⠀⠀⠀⠀⠀⠀⠀⠀⠀⠀⠀</a:t>
            </a:r>
            <a:br/>
            <a:r>
              <a:t>⠀⠀⠀⠀⠀⠀⠀⠀⠀⠀⠀⢕⢸⢿⢿⢿⢿⣿⣿⣿⢇⣿⣿⣿⣿⣿⣿⣿⣿⣿⣿⣿⣿⣿⣿⣿⣿⣿⣿⣿⣿⣿⣿⣿⣿⣿⣿⣿⣿⣿⣿⣿⣿⣿⣿⣿⣿⣿⣿⣿⡇⡇⣿⡇⡏⢝⢏⢕⢇⠀⠀⠀⠀⠀⠀⠀⠀⠀⠀⠀⠀</a:t>
            </a:r>
            <a:br/>
            <a:r>
              <a:t>⠀⠀⠀⠀⠀⠀⠀⠀⠀⠀⠀⢕⢵⣾⣿⣿⣷⣷⣾⣿⣇⣿⣿⣿⣿⣿⣿⣿⣿⣿⣿⣿⣿⣿⣿⣿⣿⣿⣿⣿⣿⣿⣿⣿⣿⣿⣿⣿⣿⣿⣿⣿⣿⣿⣿⣿⣿⣿⣿⣿⣇⣟⣿⡧⢷⣵⣕⣕⣕⠀⠀⠀⠀⠀⠀⠀⠀⠀⠀⠀⠀</a:t>
            </a:r>
            <a:br/>
            <a:r>
              <a:t>⠀⠀⠀⠀⠀⠀⠀⠀⠀⠀⠀⢕⢞⣿⣿⣿⣿⣿⣿⣿⢸⣿⣿⣿⣿⣿⣿⣿⣿⣿⣿⣿⣿⣿⣿⣿⣿⣿⣿⣿⣿⣿⣿⣿⣿⣿⣿⣿⣿⣿⣿⣿⣿⣿⣿⣿⣿⣿⣿⣿⣿⣿⣮⣗⣾⣿⣿⣿⣿⠀⠀⠀⠀⠀⠀⠀⠀⠀⠀⠀⠀</a:t>
            </a:r>
            <a:br/>
            <a:r>
              <a:t>⠀⠀⠀⠀⠀⠀⠀⠀⠀⠀⠀⠑⠑⠓⠛⠙⠓⠛⠑⠙⠚⠛⠛⠛⠛⠛⠛⠛⠛⠛⠛⠛⠛⠛⠛⠛⠛⠛⠛⠛⠛⠛⠛⠛⠛⠛⠛⠛⠛⠛⠛⠛⠛⠛⠛⠛⠛⠛⠛⠛⠛⠛⠛⠛⠛⠛⠛⠛⠛⠀⠀⠀⠀⠀⠀⠀⠀⠀⠀⠀⠀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⠀⠀⠀⠀⠀⠀⠀⠀⠀⠀⠀⠀⠀⠀⠀⠀⠀⠀⠀⠀⠀⠀⠀⠀⠀⠀⢕⢀⠀⠀⢕⣱⣿⡵⣼⣿⣇⣾⣿⣯⣿⣿⡟⡻⣿⣏⢕⢸⡻⣿⣿⣿⣿⣿⣿⣿⣿⣿⡇⢸⣿⣿⣿⣿⣿⣿⣿⣿⣿⠀⠀⠀⠀⠀⠀⠀⠀⠀⠀⠀⠀</a:t>
            </a:r>
            <a:br/>
            <a:r>
              <a:t>⠀⠀⠀⠀⠀⠀⠀⠀⠀⠀⠀⠀⠀⠀⠀⠀⠀⠀⠀⠀⠀⠀⠀⠀⠀⢄⢕⢕⠀⠀⢁⣝⢟⣵⣿⣿⣿⣿⣿⣿⣿⣿⣿⣿⢷⣿⢕⣽⣟⡻⣿⢿⣽⣽⢿⢿⣿⣿⢇⢜⣽⣿⣿⣾⣿⣿⣿⣿⣿⠀⠀⠀⠀⠀⠀⠀⠀⠀⠀⠀⠀</a:t>
            </a:r>
            <a:br/>
            <a:r>
              <a:t>⠀⠀⠀⠀⠀⠀⠀⠀⠀⠀⠀⠀⠀⠀⠀⠀⠀⠀⠀⠀⠀⠀⠀⠀⠀⠄⢕⢕⠀⠀⢕⢟⣝⢿⣿⣿⣿⣿⣿⣿⣿⣿⣿⣵⣿⣯⢕⣱⣿⣿⣷⣾⣿⣿⣿⣿⣿⣿⡧⣼⣿⣿⣿⣿⣿⣿⣿⣿⣿⠀⠀⠀⠀⠀⠀⠀⠀⠀⠀⠀⠀</a:t>
            </a:r>
            <a:br/>
            <a:r>
              <a:t>⠀⠀⠀⠀⠀⠀⠀⠀⠀⠀⠀⠀⠀⠀⠀⠀⠀⠀⠀⠀⠀⠀⠀⠀⠀⢔⢕⢕⢀⢔⢅⣵⣿⣷⣿⣿⣿⣿⣿⣿⣿⣿⣿⣿⣿⣿⢱⣽⣿⣿⣿⣿⣿⣿⣿⣿⣿⣿⡇⣾⣿⣿⣿⣿⣷⣷⡗⣷⣷⠀⠀⠀⠀⠀⠀⠀⠀⠀⠀⠀⠀</a:t>
            </a:r>
            <a:br/>
            <a:r>
              <a:t>⠀⠀⠀⠀⠀⠀⠀⠀⠀⠀⠀⠀⠀⠀⠀⠀⠀⠀⠀⠀⠀⠀⠀⠀⢕⢕⢕⢕⢕⢕⢕⣿⣿⡟⣟⢏⣽⡽⢹⣽⡽⡱⣗⣿⣿⣿⢕⣿⣿⣿⣿⣿⣿⣿⣿⣿⣿⣿⡇⢿⣿⣿⣿⣿⣝⣾⣿⣧⣱⠀⠀⠀⠀⠀⠀⠀⠀⠀⠀⠀⠀</a:t>
            </a:r>
            <a:br/>
            <a:r>
              <a:t>⠀⠀⠀⠀⠀⠀⠀⠀⠀⠀⠀⠀⠀⠀⠀⠀⠀⠀⠀⠀⠀⠀⠀⠀⢕⢕⢕⢕⢕⢕⢕⣿⣿⡇⣱⣿⡝⣱⣷⣕⣵⣿⣵⣿⣿⣿⢵⣿⣿⣿⣿⣿⣿⣿⣿⣿⣿⣿⡏⢸⣿⣿⣿⣿⣿⣿⣿⣿⣿⠀⠀⠀⠀⠀⠀⠀⠀⠀⠀⠀⠀</a:t>
            </a:r>
            <a:br/>
            <a:r>
              <a:t>⠀⠀⠀⠀⠀⠀⠀⠀⠀⠀⠀⠀⠀⠀⠀⠀⠀⠀⠀⠀⠀⠀⢀⢀⢕⢕⢕⢕⢕⢕⢕⣿⣿⣇⣿⣿⣿⣟⣽⣿⣿⣿⣿⣿⣿⣿⢇⣿⣿⣿⣿⣿⣿⣿⡿⣿⣿⣿⡇⢜⣿⣿⣿⡟⢻⣿⣿⣿⢹⠀⠀⠀⠀⠀⠀⠀⠀⠀⠀⠀⠀</a:t>
            </a:r>
            <a:br/>
            <a:r>
              <a:t>⠀⠀⠀⠀⠀⠀⠀⠀⠀⠀⠀⠀⠀⠀⠀⠀⠀⠀⠀⠀⠀⠀⢕⢕⢕⢕⢕⢕⢕⢕⢕⢹⣿⣷⣿⣿⡏⢿⣿⢏⢿⣿⡇⢸⣿⣿⢵⢽⣿⣿⡏⣿⣿⣿⢇⣿⣿⣿⣇⢕⣿⣿⣿⡇⢸⣿⣿⣿⢕⠀⠀⠀⠀⠀⠀⠀⠀⠀⠀⠀⠀</a:t>
            </a:r>
            <a:br/>
            <a:r>
              <a:t>⠀⠀⠀⠀⠀⠀⠀⠀⠀⠀⠀⠀⠀⠀⠀⠀⠀⠀⠀⢀⢄⢁⢕⢔⢕⢕⢕⢕⢕⢕⢕⢸⣿⢏⢻⢿⢇⠕⡏⢕⢑⠝⢧⣾⣿⣿⢕⢸⣿⣿⡇⣻⣿⣿⢇⢏⢝⢝⢯⡕⣿⣟⣿⡇⢸⣯⣹⣿⢕⠀⠀⠀⠀⠀⠀⠀⠀⠀⠀⠀⠀</a:t>
            </a:r>
            <a:br/>
            <a:r>
              <a:t>⠀⠀⠀⠀⠀⠀⠀⠀⠀⠀⠀⠀⠀⠀⠀⠀⠀⠀⠀⠑⠕⢕⢝⢇⢕⢕⢕⢕⢕⢕⢕⢕⢻⠴⢼⢕⡡⠀⢕⠔⢕⢗⢕⢕⢿⢽⢕⢸⢿⢯⢇⢸⢿⢟⢇⢅⢀⠑⢕⢝⢝⢟⢝⢕⢜⢏⢏⢟⢕⠀⠀⠀⠀⠀⠀⠀⠀⠀⠀⠀⠀</a:t>
            </a:r>
            <a:br/>
            <a:r>
              <a:t>⠀⠀⠀⠀⠀⠀⠀⠀⠀⠀⠀⣤⣤⣄⣄⣄⣄⣄⣄⣄⣄⣄⣕⣅⣕⣵⣵⣵⣵⣵⣵⣵⡕⠀⢀⢕⣕⢐⡕⢔⢕⣕⣕⣕⣕⣕⣕⣕⣕⣕⣕⣕⣱⣱⣵⡕⢀⢅⢱⣵⣵⣕⣕⣕⣕⣕⣕⣕⣕⠀⠀⠀⠀⠀⠀⠀⠀⠀⠀⠀⠀</a:t>
            </a:r>
            <a:br/>
            <a:r>
              <a:t>⠀⠀⠀⠀⠀⠀⠀⠀⠀⠀⠀⣿⣿⣿⣿⣿⣿⣿⣿⣿⣿⣿⣿⣿⣿⣿⣿⣿⣿⣿⣿⣿⡇⣱⢕⣾⣿⣵⣧⣵⣷⣿⣿⣿⣿⣿⣿⣿⣿⣿⣿⣿⣿⡿⣿⡇⢕⢕⣼⣿⣿⣿⣿⣿⣿⣿⣿⣿⣿⠀⠀⠀⠀⠀⠀⠀⠀⠀⠀⠀⠀</a:t>
            </a:r>
            <a:br/>
            <a:r>
              <a:t>⠀⠀⠀⠀⠀⠀⠀⠀⠀⠀⠀⣿⣿⣿⣿⣿⣿⣿⣿⣿⣿⣿⣿⣿⣿⣿⣿⣿⣿⣿⣿⣿⡇⣿⡇⢻⣿⣿⣿⣿⣿⣿⣿⣿⣿⣿⣿⣿⣿⣿⣿⣿⣿⣿⢹⡇⢕⢕⣿⣿⣿⢱⣿⡿⢸⣿⣿⣿⣿⠀⠀⠀⠀⠀⠀⠀⠀⠀⠀⠀⠀</a:t>
            </a:r>
            <a:br/>
            <a:r>
              <a:t>⠀⠀⠀⠀⠀⠀⠀⠀⠀⠀⠀⠟⠟⠻⠿⢿⢿⣿⣿⣹⣿⣿⣝⣽⣿⣿⣿⣿⣿⣿⣿⣿⣿⣿⣷⣿⣿⣿⣿⣿⣿⣿⣿⣿⣿⣿⣿⣿⣿⣿⣿⣿⣿⣿⢜⢇⡕⢱⢿⣿⡟⢸⣿⢇⣿⣿⣿⣿⣿⠀⠀⠀⠀⠀⠀⠀⠀⠀⠀⠀⠀</a:t>
            </a:r>
            <a:br/>
            <a:r>
              <a:t>⠀⠀⠀⠀⠀⠀⠀⠀⠀⠀⠀⣷⣷⣾⣿⣿⣿⣿⣿⣿⣿⣿⣿⣿⣿⣿⣿⣿⣿⣿⣿⣿⣿⣿⣿⣿⣿⢿⣿⣿⢿⣿⣿⣿⣿⣿⣿⣿⣿⣿⣿⣿⣿⣿⣷⣗⣷⢸⣾⣿⣕⣼⣽⢸⣿⣿⣮⣿⣿⠀⠀⠀⠀⠀⠀⠀⠀⠀⠀⠀⠀</a:t>
            </a:r>
            <a:br/>
            <a:r>
              <a:t>⠀⠀⠀⠀⠀⠀⠀⠀⠀⠀⠀⣿⣿⣿⣿⣿⣿⣿⡇⣸⣿⣿⣿⣿⣿⣿⣿⣿⣿⣿⣿⣿⣿⣿⣿⣿⣿⣿⣿⣿⣾⣿⣿⣿⣿⣿⣿⣿⣿⣿⣿⣿⣿⣿⡇⣿⣟⢹⣿⣿⡏⣯⡝⣽⣿⣿⣿⣿⣿⠀⠀⠀⠀⠀⠀⠀⠀⠀⠀⠀⠀</a:t>
            </a:r>
            <a:br/>
            <a:r>
              <a:t>⠀⠀⠀⠀⠀⠀⠀⠀⠀⠀⠀⢿⢿⣿⣿⣿⣿⣿⡇⣻⣿⣿⣿⣿⣿⣿⣿⣿⣿⣿⣿⣿⣿⣿⣿⣿⣿⣿⣿⣿⣿⣿⣿⣿⣿⣿⣿⣿⣿⣿⣿⣿⣿⣿⣗⣟⡻⢷⢷⢷⢇⢽⢇⣻⣿⣿⣿⣿⣿⠀⠀⠀⠀⠀⠀⠀⠀⠀⠀⠀⠀</a:t>
            </a:r>
            <a:br/>
            <a:r>
              <a:t>⠀⠀⠀⠀⠀⠀⠀⠀⠀⠀⠀⣸⣿⣿⣿⣿⣿⣿⢕⢱⣿⣿⣿⣯⣽⣿⣿⣿⣿⣟⣿⣿⣿⣿⡿⢿⣿⣿⣿⣿⣿⣿⣿⣿⣿⣿⣿⣿⣿⣿⣿⣿⣿⣿⣿⣿⣿⣿⣿⣿⢕⣿⡇⢻⣿⣿⣿⣿⡿⠀⠀⠀⠀⠀⠀⠀⠀⠀⠀⠀⠀</a:t>
            </a:r>
            <a:br/>
            <a:r>
              <a:t>⠀⠀⠀⠀⠀⠀⠀⠀⠀⠀⠀⣿⣿⣿⣿⣿⣿⣿⡇⣾⣿⣿⣿⣿⣿⣿⣿⣿⣿⣿⣿⣿⣿⣿⣿⣿⣿⣿⣿⣿⣿⣿⣿⣿⣽⣿⣿⣿⣿⣿⣿⣿⣿⣿⣿⣿⣿⣿⣿⣿⣷⣇⣧⢸⣿⣿⣿⣻⢟⠀⠀⠀⠀⠀⠀⠀⠀⠀⠀⠀⠀</a:t>
            </a:r>
            <a:br/>
            <a:r>
              <a:t>⠀⠀⠀⠀⠀⠀⠀⠀⠀⠀⠀⣿⣿⣿⣿⣿⣿⣿⢇⣿⣿⣿⣿⣿⣿⣿⣿⣿⣿⣿⣿⣿⣿⣿⣿⣿⣿⣿⣿⣿⣿⣿⣿⣿⣿⣿⣿⣿⣿⣿⣿⣿⣿⣿⣿⣿⣿⣿⣿⣿⣿⣿⣿⡜⡟⢟⢟⢕⢇⠀⠀⠀⠀⠀⠀⠀⠀⠀⠀⠀⠀</a:t>
            </a:r>
            <a:br/>
            <a:r>
              <a:t>⠀⠀⠀⠀⠀⠀⠀⠀⠀⠀⠀⣽⣵⣽⣽⣽⣻⣿⢕⣿⣿⣿⣿⣿⣿⣿⣿⣿⣿⣿⣿⣿⣿⣿⣿⣿⣿⣿⣿⣿⣿⣿⣿⣿⣿⣿⣿⣿⣿⣿⣿⣿⣿⣿⣿⣿⣿⣿⣿⣿⣿⣿⣿⣧⣧⣕⣕⡕⡕⠀⠀⠀⠀⠀⠀⠀⠀⠀⠀⠀⠀</a:t>
            </a:r>
            <a:br/>
            <a:r>
              <a:t>⠀⠀⠀⠀⠀⠀⠀⠀⠀⠀⠀⣾⣿⣿⣿⣿⣿⣿⢱⣿⣿⣿⣿⣿⣿⣿⣿⣿⣿⣿⣿⣿⣿⣿⣿⣿⣿⣿⣿⣿⣿⣿⣿⣿⣿⣿⣿⣿⣿⣿⣿⣿⣿⣿⣿⣿⣿⣿⣿⣿⣯⡷⡟⢷⣿⣿⣿⣿⣿⠀⠀⠀⠀⠀⠀⠀⠀⠀⠀⠀⠀</a:t>
            </a:r>
            <a:br/>
            <a:r>
              <a:t>⠀⠀⠀⠀⠀⠀⠀⠀⠀⠀⠀⠙⠛⠛⠛⠛⠛⠛⠘⠛⠛⠛⠛⠛⠛⠛⠛⠛⠛⠛⠛⠛⠛⠛⠛⠛⠛⠛⠛⠛⠛⠛⠛⠛⠛⠛⠛⠛⠛⠛⠛⠛⠛⠛⠛⠛⠛⠛⠛⠛⠛⠛⠛⠛⠛⠛⠛⠛⠛⠀⠀⠀⠀⠀⠀⠀⠀⠀⠀⠀⠀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⠀⠀⠀⠀⠀⠀⠀⠀⠀⠀⠀⠀⠀⠀⠀⠀⠀⠀⠀⠀⠀⠀⠀⠀⠀⠀⢕⠀⠀⢀⢔⣱⣷⡵⣿⣗⣕⣿⣿⣽⣿⣿⡟⣻⣿⣏⢕⣼⡿⣿⣿⣿⣿⣿⣿⣿⣿⣿⡕⢾⣿⣿⣿⣿⣿⣿⣿⣿⣿⠀⠀⠀⠀⠀⠀⠀⠀⠀⠀⠀⠀</a:t>
            </a:r>
            <a:br/>
            <a:r>
              <a:t>⠀⠀⠀⠀⠀⠀⠀⠀⠀⠀⠀⠀⠀⠀⠀⠀⠀⠀⠀⠀⠀⠀⠀⠀⠀⢕⢕⠀⠀⠀⢁⡹⢏⣼⣿⣿⣿⣿⣿⣿⣿⣿⣿⡿⢾⣿⢕⣿⣟⣻⣿⣿⣽⡽⢿⣻⣾⣟⢕⢜⣿⣿⣿⣾⣿⣿⣿⣿⣿⠀⠀⠀⠀⠀⠀⠀⠀⠀⠀⠀⠀</a:t>
            </a:r>
            <a:br/>
            <a:r>
              <a:t>⠀⠀⠀⠀⠀⠀⠀⠀⠀⠀⠀⠀⠀⠀⠀⠀⠀⠀⠀⠀⠀⠀⠀⠀⠀⢕⢕⢔⠀⢀⢕⢟⡻⢿⣿⣿⣿⣿⣿⣿⣿⣿⣯⣽⣿⣵⢕⣵⣿⣿⣷⣿⣿⣿⣿⣿⣿⣿⡇⢺⣿⣿⣿⣿⣿⣿⣿⣿⣿⠀⠀⠀⠀⠀⠀⠀⠀⠀⠀⠀⠀</a:t>
            </a:r>
            <a:br/>
            <a:r>
              <a:t>⠀⠀⠀⠀⠀⠀⠀⠀⠀⠀⠀⠀⠀⠀⠀⠀⠀⠀⠀⠀⠀⠀⠀⠀⢀⢕⢕⢕⢀⠅⢕⣾⣿⣾⣿⣿⣿⣿⣿⣿⣿⣿⣿⣿⣿⣿⢜⣿⣿⣿⣿⣿⣿⣿⣿⣿⣿⣿⡇⢺⣿⣿⣿⣿⣷⣷⡗⣷⣿⠀⠀⠀⠀⠀⠀⠀⠀⠀⠀⠀⠀</a:t>
            </a:r>
            <a:br/>
            <a:r>
              <a:t>⠀⠀⠀⠀⠀⠀⠀⠀⠀⠀⠀⠀⠀⠀⠀⠀⠀⠀⠀⠀⠀⠀⠀⠀⢕⢕⢕⢕⢔⢕⢕⣿⣿⡟⡟⢟⢹⡽⢽⣽⡽⣱⣷⣿⣿⣿⢕⣿⣿⣿⣿⣿⣿⣿⣿⣿⣿⣿⢇⢻⣿⣿⣿⣯⣱⣿⣿⣧⣱⠀⠀⠀⠀⠀⠀⠀⠀⠀⠀⠀⠀</a:t>
            </a:r>
            <a:br/>
            <a:r>
              <a:t>⠀⠀⠀⠀⠀⠀⠀⠀⠀⠀⠀⠀⠀⠀⠀⠀⠀⠀⠀⠀⠀⠀⠀⠀⢕⢕⢕⢕⢕⢕⢕⣿⣿⡏⣱⣎⣝⣼⣯⡕⣼⣷⣕⣿⣿⣿⢼⣿⣿⣿⣿⣿⣿⣿⣿⣿⣿⣿⡇⢼⣿⣿⣿⣿⣿⣿⣿⣿⣿⠀⠀⠀⠀⠀⠀⠀⠀⠀⠀⠀⠀</a:t>
            </a:r>
            <a:br/>
            <a:r>
              <a:t>⠀⠀⠀⠀⠀⠀⠀⠀⠀⠀⠀⠀⠀⠀⠀⠀⠀⠀⠀⠀⠀⠀⢀⠀⢕⢕⢕⢕⢕⢕⢕⣿⣿⣧⣿⣿⣿⣯⣽⣿⣿⣿⡿⣿⣿⣿⢕⣿⣿⣿⡟⣿⣿⣿⡿⣿⣟⣿⡇⢸⣿⣿⣿⡿⣿⣿⣿⣿⣝⠀⠀⠀⠀⠀⠀⠀⠀⠀⠀⠀⠀</a:t>
            </a:r>
            <a:br/>
            <a:r>
              <a:t>⠀⠀⠀⠀⠀⠀⠀⠀⠀⠀⠀⠀⠀⠀⠀⠀⠀⠀⠀⠀⠀⠀⢕⢕⢕⢕⢕⢕⢕⢕⢕⣿⣿⣷⣿⣿⢏⢿⣿⢏⢿⣿⡏⣿⣿⣿⢵⢹⣿⣿⡇⣿⣿⣿⢕⣿⣿⣿⣇⢕⣿⣽⣿⡇⣿⣿⣿⣿⣾⠀⠀⠀⠀⠀⠀⠀⠀⠀⠀⠀⠀</a:t>
            </a:r>
            <a:br/>
            <a:r>
              <a:t>⠀⠀⠀⠀⠀⠀⠀⠀⠀⠀⠀⠀⠀⠀⠀⠀⠀⠀⠀⠄⢀⠁⢕⢔⢕⢕⢕⢕⢕⢕⢕⢻⡿⠝⡿⢿⠀⢸⢕⢕⢕⠻⢇⣿⣿⣿⢕⢸⣿⣟⡇⣟⣟⣿⢕⢏⢕⢸⣯⡕⣿⣟⣿⡇⢽⣟⣹⣿⢕⠀⠀⠀⠀⠀⠀⠀⠀⠀⠀⠀⠀</a:t>
            </a:r>
            <a:br/>
            <a:r>
              <a:t>⠀⠀⠀⠀⠀⠀⠀⠀⠀⠀⠀⠀⢀⠀⠀⠀⠀⠀⠑⠑⠔⢕⢻⢕⢕⢕⢕⢕⢕⢕⢕⢜⢧⢤⢇⢕⡀⢸⠕⠕⢕⢦⢔⢕⢟⢟⢕⢸⢿⢽⢇⢽⢿⢟⢕⢄⠄⢕⢝⢕⢟⢟⢟⢕⢜⢝⢝⢟⢕⠀⠀⠀⠀⠀⠀⠀⠀⠀⠀⠀⠀</a:t>
            </a:r>
            <a:br/>
            <a:r>
              <a:t>⠀⠀⠀⠀⠀⠀⠀⠀⠀⠀⠀⣄⡔⣀⣀⣀⣀⣀⣀⣀⣀⣀⣕⣕⣕⣕⣕⣕⣕⣕⣕⣕⡑⠀⢕⣕⡑⢸⢕⢕⢕⣕⣕⣕⣕⣕⣕⣕⣕⣕⣕⣕⣕⣕⣕⡕⢄⢔⢱⣵⣵⣕⣕⣕⣕⣕⣕⣕⣕⠀⠀⠀⠀⠀⠀⠀⠀⠀⠀⠀⠀</a:t>
            </a:r>
            <a:br/>
            <a:r>
              <a:t>⠀⠀⠀⠀⠀⠀⠀⠀⠀⠀⠀⣿⣷⣿⣿⣿⣿⣿⣿⣿⣿⣿⣿⣿⣿⣿⣿⣿⣿⣿⣿⣿⢕⣵⢕⣿⣧⣾⣧⣵⣾⣿⣿⣿⣿⣿⣿⣿⣿⣿⣿⣿⣿⣿⣿⡕⢕⢕⣿⣿⣿⣿⣿⣿⣿⣿⣿⣿⣿⠀⠀⠀⠀⠀⠀⠀⠀⠀⠀⠀⠀</a:t>
            </a:r>
            <a:br/>
            <a:r>
              <a:t>⠀⠀⠀⠀⠀⠀⠀⠀⠀⠀⠀⣿⣿⣿⣿⣿⣿⣿⣿⣿⣿⣿⣿⣿⣿⣿⣿⣿⣿⣿⣿⣿⢕⣿⡕⣿⣿⣿⣿⣿⣿⣿⣿⣿⣿⣿⣿⣿⣿⣿⣿⣿⣿⡇⣿⡇⢕⢜⣿⣿⡏⢹⣿⡟⣹⣿⣿⣿⣿⠀⠀⠀⠀⠀⠀⠀⠀⠀⠀⠀⠀</a:t>
            </a:r>
            <a:br/>
            <a:r>
              <a:t>⠀⠀⠀⠀⠀⠀⠀⠀⠀⠀⠀⠿⠿⠿⠿⢿⢿⢻⣿⣿⣿⣿⣝⣿⣿⣿⣿⣿⣿⣿⣿⣿⣿⣿⣷⣿⣿⣿⣿⣿⣿⣿⣿⣿⣿⣿⣿⣿⣿⣿⣿⣿⣿⡇⢸⡇⡕⡵⣾⣿⡇⣽⣿⢱⣿⣿⣿⣿⣿⠀⠀⠀⠀⠀⠀⠀⠀⠀⠀⠀⠀</a:t>
            </a:r>
            <a:br/>
            <a:r>
              <a:t>⠀⠀⠀⠀⠀⠀⠀⠀⠀⠀⠀⣷⣷⣷⣿⣿⣿⣿⣿⣿⣿⣿⣿⣿⣿⣿⣿⣿⣿⣿⣿⣷⣿⣿⣿⣿⡿⢿⣿⣿⣿⣿⣿⣿⣿⣿⣿⣿⣿⣿⣿⣿⣿⣷⢸⣗⡕⢻⣮⣽⡕⣯⡇⣼⣿⣿⣿⣮⣿⠀⠀⠀⠀⠀⠀⠀⠀⠀⠀⠀⠀</a:t>
            </a:r>
            <a:br/>
            <a:r>
              <a:t>⠀⠀⠀⠀⠀⠀⠀⠀⠀⠀⠀⣿⣿⣿⣿⣿⡏⣸⣿⣿⣿⣿⣿⣿⣿⣿⣿⣿⣿⣿⣿⣿⣿⣿⣿⣿⣿⣽⣿⣿⣾⣿⣿⣿⣿⣿⣿⣿⣿⣿⣿⣿⣿⣿⢜⣻⡯⢿⢿⢯⢽⣿⡧⣿⣿⣿⣿⣿⣿⠀⠀⠀⠀⠀⠀⠀⠀⠀⠀⠀⠀</a:t>
            </a:r>
            <a:br/>
            <a:r>
              <a:t>⠀⠀⠀⠀⠀⠀⠀⠀⠀⠀⠀⢿⣿⣿⣿⣿⡇⣿⣿⣿⣿⣿⣿⣿⣿⣿⣿⣿⣿⣿⣿⣿⣿⣿⣿⣿⣿⣿⣿⣿⣿⣿⣿⣿⣿⣿⣿⣿⣿⣿⣿⣿⣿⣿⢼⢿⢷⢷⢿⢯⢸⢿⢧⣿⣿⣿⣿⣿⣿⠀⠀⠀⠀⠀⠀⠀⠀⠀⠀⠀⠀</a:t>
            </a:r>
            <a:br/>
            <a:r>
              <a:t>⠀⠀⠀⠀⠀⠀⠀⠀⠀⠀⠀⢸⣿⣿⣿⣷⢕⢳⣾⣿⣿⣽⣽⣯⣽⣟⣟⣻⣿⣿⣿⡿⣿⣿⣿⣿⣿⣿⣿⣿⣿⣿⣿⣿⣿⣿⣿⣿⣿⣿⣿⣿⣿⣿⣿⣿⣿⣿⣷⣷⢱⡇⡇⣿⣿⣿⣿⣿⣿⠀⠀⠀⠀⠀⠀⠀⠀⠀⠀⠀⠀</a:t>
            </a:r>
            <a:br/>
            <a:r>
              <a:t>⠀⠀⠀⠀⠀⠀⠀⠀⠀⠀⠀⣿⣿⣿⣿⣿⡇⣾⣿⣿⣿⣿⣿⣿⣿⣿⣿⣿⣿⣿⣿⣿⣿⣿⣿⣿⣿⣷⣿⣿⣿⣯⣿⣿⣿⣿⣟⣿⣿⣿⣿⣿⣿⣿⣿⣿⣿⣿⣿⣿⢼⣿⡇⣿⣿⣿⣿⢽⣿⠀⠀⠀⠀⠀⠀⠀⠀⠀⠀⠀⠀</a:t>
            </a:r>
            <a:br/>
            <a:r>
              <a:t>⠀⠀⠀⠀⠀⠀⠀⠀⠀⠀⠀⣿⣿⣿⣿⣿⢕⣿⣿⣿⣿⣿⣿⣿⣿⣿⣿⣿⣿⣿⣿⣿⣿⣿⣿⣿⣿⣿⣿⣿⣿⣿⣿⣿⣿⣿⣿⣿⣿⣿⣿⣿⣿⣿⣿⣿⣿⣿⣿⣿⣸⣸⣧⢹⢟⢟⢟⢜⢇⠀⠀⠀⠀⠀⠀⠀⠀⠀⠀⠀⠀</a:t>
            </a:r>
            <a:br/>
            <a:r>
              <a:t>⠀⠀⠀⠀⠀⠀⠀⠀⠀⠀⠀⢟⢿⢿⣿⣿⢕⣿⣿⣿⣿⣿⣿⣿⣿⣿⣿⣿⣿⣿⣿⣿⣿⣿⣿⣿⣿⣿⣿⣿⣿⣿⣿⣿⣿⣿⣿⣿⣿⣿⣿⣿⣿⣿⣿⣿⣿⣿⣿⣿⢿⢿⣿⣜⣕⡕⢕⢕⢕⠀⠀⠀⠀⠀⠀⠀⠀⠀⠀⠀⠀</a:t>
            </a:r>
            <a:br/>
            <a:r>
              <a:t>⠀⠀⠀⠀⠀⠀⠀⠀⠀⠀⠀⣿⣿⣿⣾⣷⢱⣿⣿⣿⣿⣿⣿⣿⣿⣿⣿⣿⣿⣿⣿⣿⣿⣿⣿⣿⣿⣿⣿⣿⣿⣿⣿⣿⣿⣿⣿⣿⣿⣿⣿⣿⣿⣿⣿⣿⣿⣿⣿⣿⣼⣞⢿⣱⣿⣿⣿⣿⣿⠀⠀⠀⠀⠀⠀⠀⠀⠀⠀⠀⠀</a:t>
            </a:r>
            <a:br/>
            <a:r>
              <a:t>⠀⠀⠀⠀⠀⠀⠀⠀⠀⠀⠀⠛⠛⠛⠛⠛⠘⠛⠛⠛⠛⠛⠛⠛⠛⠛⠛⠛⠛⠛⠛⠛⠛⠛⠛⠛⠛⠛⠛⠛⠛⠛⠛⠛⠛⠛⠛⠛⠛⠛⠛⠛⠛⠛⠛⠛⠛⠛⠛⠛⠛⠛⠓⠛⠛⠛⠛⠛⠛⠀⠀⠀⠀⠀⠀⠀⠀⠀⠀⠀⠀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⠀⠀⠀⠀⠀⠀⠀⠀⠀⠀⠀⢕⣿⣿⣿⣿⣿⣿⣿⣿⣿⣿⣿⣿⣿⣿⣿⣿⣿⣿⣿⣿⣿⣿⣿⣿⣿⣿⣿⣿⣿⡿⡟⢟⢝⢝⡹⢟⣿⣿⣿⣿⣿⣿⣿⣿⣿⣿⣿⣿⣿⣿⣿⣿⣿⣿⣿⣿⣿⠀⠀⠀⠀⠀⠀⠀⠀⠀⠀⠀⠀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⠀⠀⠀⠀⠀⠀⠀⠀⠀⠀⠀⢜⣿⣿⣿⣿⣿⣿⣿⣿⣿⣿⣿⣿⣿⣿⣿⣿⣿⣿⣿⣿⣿⣿⣿⣿⣿⣿⣿⣿⣿⢗⣾⣿⣿⣷⣷⡕⣿⣿⣿⣿⣿⣿⣿⣿⣿⣿⣿⣿⣿⣿⣿⣿⣿⣿⣿⣿⣿⠀⠀⠀⠀⠀⠀⠀⠀⠀⠀⠀⠀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⠀⠀⠀⠀⠀⠀⠀⠀⠀⠀⠀⢕⣿⣿⣿⣿⣿⣿⣿⣿⣿⣿⣿⣿⣿⣿⣿⣿⣿⣿⣿⣿⣿⣿⣿⣿⣿⣿⣿⣿⣿⣾⡝⢝⣹⢝⢝⣱⣿⣿⣿⣿⣿⣿⣿⣿⣿⣿⣿⣿⣿⣿⣿⣿⣿⣿⣿⣿⣿⠀⠀⠀⠀⠀⠀⠀⠀⠀⠀⠀⠀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⠀⠀⠀⠀⠀⠀⠀⠀⠀⠀⠀⢕⣿⣿⣿⣿⣿⣿⣿⣿⣿⣿⣿⣿⣿⣿⣿⣿⣿⣿⣿⣿⣿⣿⣿⣿⣿⣿⣿⣿⣿⣿⣿⣾⣿⣿⣷⣯⣿⣿⣿⣿⣿⣿⣿⣿⣿⣿⣿⣿⣿⣿⣿⣿⣿⣿⣿⣿⣿⠀⠀⠀⠀⠀⠀⠀⠀⠀⠀⠀⠀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⠀⠀⠀⠀⠀⠀⠀⠀⠀⠀⠀⢱⣿⣿⣿⣿⣿⣿⣿⣿⣿⣿⣿⣿⣿⣿⣿⣿⣿⣿⣿⣿⣿⣿⣿⣿⣿⣿⣿⣿⣿⣿⣿⣿⣷⣿⣿⣿⣿⣿⣿⣿⣿⣿⣿⣿⣿⣿⣿⣿⣿⣿⣿⣿⣿⣿⣿⣿⣿⠀⠀⠀⠀⠀⠀⠀⠀⠀⠀⠀⠀</a:t>
            </a:r>
            <a:br/>
            <a:r>
              <a:t>⠀⠀⠀⠀⠀⠀⠀⠀⠀⠀⠀⢱⣿⣿⣿⣿⣿⣿⣿⣿⣿⣿⣿⣿⣿⣿⣿⣿⣿⣿⣿⣿⣿⣿⣿⣿⣿⣿⣿⣿⣿⣿⣿⣿⣿⣿⣿⣿⣿⣿⣿⣿⣿⣿⣿⣿⣿⣿⣿⣿⣿⣿⣿⣿⣿⣿⣿⣿⣿⠀⠀⠀⠀⠀⠀⠀⠀⠀⠀⠀⠀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⠀⠀⠀⠀⠀⠀⠀⠀⠀⠀⠀⢸⣿⣿⣿⣿⣿⣿⣿⣿⣿⣿⣿⣿⣿⣿⣿⣿⣿⣿⣿⣿⣿⣿⣿⣿⣿⣿⢕⢸⣿⣿⣿⣿⣿⣿⣿⣿⣿⣿⣿⣿⣿⣿⣿⣿⣿⣿⣿⣿⣿⣿⣿⣿⣿⣿⣿⣿⣿⠀⠀⠀⠀⠀⠀⠀⠀⠀⠀⠀⠀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⠀⠀⠀⠀⠀⠀⠀⠀⠀⠀⠀⢸⣿⣿⣿⣿⣿⣿⣿⣿⣿⣿⣿⣿⣿⣿⣿⣿⣿⣿⣿⣿⣿⣿⣿⣿⣿⣿⣗⢕⣿⣿⣿⣿⣿⣿⣿⣿⣿⣿⣿⣿⣿⣿⣿⣿⣿⣿⣿⣿⣿⣿⣿⣿⣿⣿⣿⣿⣿⠀⠀⠀⠀⠀⠀⠀⠀⠀⠀⠀⠀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⠀⠀⠀⠀⠀⠀⠀⠀⠀⠀⠀⢸⣿⣿⣿⣿⣿⣿⣿⣿⣿⣿⣿⣿⣿⣿⣿⣿⣿⣿⣿⣿⣿⣿⣿⣿⣿⣿⣿⢟⣻⣿⣿⣿⣿⣿⣿⣿⣿⣿⣿⣿⣿⣿⣻⣿⣿⣿⣿⣿⣿⣿⣿⣿⣿⣿⣿⣿⣿⠀⠀⠀⠀⠀⠀⠀⠀⠀⠀⠀⠀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⠀⠀⠀⠀⠀⠀⠀⠀⠀⠀⠀⢸⣿⣿⣿⣿⣿⣿⣿⣿⣿⣿⣿⣿⣿⣿⣿⣿⣿⣿⣿⣿⣿⣿⣿⣿⣿⣿⣿⣷⣾⣿⣿⣿⣿⣿⣿⣿⣿⣿⣿⣿⣿⣿⣿⣿⣿⣿⣿⣿⢏⣸⣿⣿⣿⣿⣿⣿⣿⠀⠀⠀⠀⠀⠀⠀⠀⠀⠀⠀⠀</a:t>
            </a:r>
            <a:br/>
            <a:r>
              <a:t>⠀⠀⠀⠀⠀⠀⠀⠀⠀⠀⠀⢸⣿⣿⣿⣿⣿⣿⣿⣿⣿⣿⣿⣿⣿⣿⣿⣿⣿⣿⣿⣿⣿⣿⣿⣿⣿⣿⣿⣿⣿⣿⣿⢟⢟⢟⡟⢻⢻⣟⢟⣟⣽⣿⣿⣿⣿⣿⣿⣿⣾⣿⣿⣿⣿⣿⣿⣿⣿⠀⠀⠀⠀⠀⠀⠀⠀⠀⠀⠀⠀</a:t>
            </a:r>
            <a:br/>
            <a:r>
              <a:t>⠀⠀⠀⠀⠀⠀⠀⠀⠀⠀⠀⢸⣿⣿⣿⣿⣿⣿⣿⣿⣿⣿⣿⣿⣿⣿⣿⣿⣿⣿⣿⣿⣿⣿⣿⣿⣿⣿⣿⣿⣿⣿⡏⢸⣾⣾⣷⣇⣵⣿⣿⣿⣿⣿⣿⣿⣿⣿⣿⣿⣿⣿⣿⣿⣿⣿⣿⣿⣿⠀⠀⠀⠀⠀⠀⠀⠀⠀⠀⠀⠀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⠀⠀⠀⠀⠀⠀⠀⠀⠀⠀⠀⢸⣿⣿⣿⣿⣿⣿⣿⣿⣿⣿⣿⣿⣿⣿⣿⣿⣿⣿⣿⣿⣿⣿⣿⣿⣿⣿⣿⣿⣿⣿⣿⣿⣿⣿⣟⣻⣿⣿⣿⣿⣿⣿⣿⣿⣿⣿⣿⣿⣿⣿⣿⣿⣿⣿⣿⣿⣿⠀⠀⠀⠀⠀⠀⠀⠀⠀⠀⠀⠀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⠀⠀⠀⠀⠀⠀⠀⠀⠀⠀⠀⢸⣿⣿⣿⣿⣿⣿⣿⣿⣿⣿⣿⣿⣿⣿⣿⣿⣿⣿⣿⣿⣿⣿⣿⣿⣿⣿⣿⣿⣿⣿⣿⣿⣿⣵⣯⣽⣿⣿⣿⣿⣿⣿⣿⣿⣿⣿⣿⣿⣿⣿⣿⣿⣿⣿⣿⣿⣿⠀⠀⠀⠀⠀⠀⠀⠀⠀⠀⠀⠀</a:t>
            </a:r>
            <a:br/>
            <a:r>
              <a:t>⠀⠀⠀⠀⠀⠀⠀⠀⠀⠀⠀⠙⠛⠛⠛⠛⠛⠛⠛⠛⠛⠛⠛⠛⠛⠛⠛⠛⠛⠛⠛⠛⠛⠛⠛⠛⠛⠛⠛⠛⠛⠛⠛⠛⠛⠛⠛⠛⠛⠛⠛⠛⠛⠛⠛⠛⠛⠛⠛⠛⠛⠛⠛⠛⠛⠛⠛⠛⠛⠀⠀⠀⠀⠀⠀⠀⠀⠀⠀⠀⠀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⠀⠀⠀⠀⠀⠀⠀⠀⠀⠀⠀⠀⠀⠀⠀⠀⠀⠀⠀⠀⠀⠀⠀⠀⠀⢕⢕⠀⠀⠁⢕⣾⣮⢱⣿⣯⣜⣿⣷⣼⣿⣿⢟⣿⣿⡕⢕⣽⢿⣷⣿⣝⣻⣿⣿⣿⣿⣿⢕⣿⣿⣿⣿⣿⣿⣿⣿⣿⣿⠀⠀⠀⠀⠀⠀⠀⠀⠀⠀⠀⠀</a:t>
            </a:r>
            <a:br/>
            <a:r>
              <a:t>⠀⠀⠀⠀⠀⠀⠀⠀⠀⠀⠀⠀⠀⠀⠀⠀⠀⠀⠀⠀⠀⠀⠀⠀⠀⢕⢕⠀⠀⠀⢜⢿⢫⣸⣿⣿⣿⣿⣿⣿⣿⣿⣻⡷⢾⡇⢱⣿⣟⢿⣿⣯⣽⢿⢿⣿⣿⡟⢕⣹⣿⣿⣷⣾⣿⣿⣿⣿⣿⠀⠀⠀⠀⠀⠀⠀⠀⠀⠀⠀⠀</a:t>
            </a:r>
            <a:br/>
            <a:r>
              <a:t>⠀⠀⠀⠀⠀⠀⠀⠀⠀⠀⠀⠀⠀⠀⠀⠀⠀⠀⠀⠀⠀⠀⠀⠀⠀⢕⢕⠀⠀⠐⢸⢗⢿⣻⣿⣿⣽⣿⣿⣿⣿⣿⣝⣿⣿⡕⢕⣼⣿⣷⣷⣿⣿⣷⣾⣿⣿⣿⡇⣿⣿⣿⣿⣿⣿⣿⣿⣿⡿⠀⠀⠀⠀⠀⠀⠀⠀⠀⠀⠀⠀</a:t>
            </a:r>
            <a:br/>
            <a:r>
              <a:t>⠀⠀⠀⠀⠀⠀⠀⠀⠀⠀⠀⠀⠀⠀⠀⠀⠀⠀⠀⠀⠀⠀⠀⠀⢀⢕⢕⢄⢀⢕⢱⣿⣷⣿⣿⣿⣿⣿⣿⣿⣿⣿⣿⣿⣿⡇⣜⣿⣿⣿⣿⣿⣿⣿⣿⣿⣿⣿⡟⣿⣿⣿⣿⣯⣷⣗⢳⣷⣿⠀⠀⠀⠀⠀⠀⠀⠀⠀⠀⠀⠀</a:t>
            </a:r>
            <a:br/>
            <a:r>
              <a:t>⠀⠀⠀⠀⠀⠀⠀⠀⠀⠀⠀⠀⠀⠀⠀⠀⠀⠀⠀⠀⠀⠀⠀⢔⢕⢕⢕⢕⢁⢕⢸⣿⣿⢟⡟⣟⣟⢏⣽⣽⢝⢽⣼⣿⣿⡇⢹⣿⣿⣿⣿⣿⣿⣿⣿⣿⣿⣿⢮⣿⣿⣿⣿⣏⣹⣿⣿⣕⣱⠀⠀⠀⠀⠀⠀⠀⠀⠀⠀⠀⠀</a:t>
            </a:r>
            <a:br/>
            <a:r>
              <a:t>⠀⠀⠀⠀⠀⠀⠀⠀⠀⠀⠀⠀⠀⠀⠀⠀⠀⠀⠀⠀⠀⠀⠀⢕⢕⢕⢕⢕⢕⢕⢸⣿⣿⢎⣵⣝⢝⣾⣏⣝⣾⣯⣸⣿⣿⣇⣹⣿⣿⣿⣿⣿⣿⣿⣿⣿⣿⣿⡕⣽⣿⣿⣿⣿⣿⣿⣿⣿⣿⠀⠀⠀⠀⠀⠀⠀⠀⠀⠀⠀⠀</a:t>
            </a:r>
            <a:br/>
            <a:r>
              <a:t>⠀⠀⠀⠀⠀⠀⠀⠀⠀⠀⠀⠀⠀⠀⠀⠀⠀⠀⠀⠀⠀⠀⠀⢕⢕⢕⢕⢕⢕⢕⢸⣿⣿⣸⣿⣿⣞⣟⣿⣿⣿⣿⣿⣿⣿⣯⢺⣿⣿⣿⣿⣿⣿⣿⢿⣿⣿⣿⡕⢿⣿⣿⣿⢟⣿⣿⣿⣿⣽⠀⠀⠀⠀⠀⠀⠀⠀⠀⠀⠀⠀</a:t>
            </a:r>
            <a:br/>
            <a:r>
              <a:t>⠀⠀⠀⠀⠀⠀⠀⠀⠀⠀⠀⠀⠀⠀⠀⠀⠀⠀⠀⠀⠀⢕⢕⢕⢕⢕⢕⢕⢕⢕⢸⣿⣿⣿⣿⣿⢹⣿⢿⢻⣿⣿⢝⣿⣿⡯⢼⣿⣿⣿⢝⣻⣿⣿⢸⣿⣿⣿⣗⢹⣿⣯⣽⢕⣿⣿⣿⣿⣹⠀⠀⠀⠀⠀⠀⠀⠀⠀⠀⠀⠀</a:t>
            </a:r>
            <a:br/>
            <a:r>
              <a:t>⠀⠀⠀⠀⠀⠀⠀⠀⠀⠀⠀⠀⠀⠀⠀⠀⠀⠀⠀⢀⠀⠕⢕⢕⢕⢕⢕⢕⢕⢕⢕⢼⠟⣻⣟⠁⢸⡏⢕⠕⢻⢿⢕⣿⣿⡇⢕⣿⣿⣿⢇⣿⣿⣟⢜⢏⢵⢝⢹⢹⣿⢟⣿⢕⡿⡟⣻⣿⢸⠀⠀⠀⠀⠀⠀⠀⠀⠀⠀⠀⠀</a:t>
            </a:r>
            <a:br/>
            <a:r>
              <a:t>⠀⠀⠀⠀⠀⠀⠀⠀⠀⠀⠀⠀⠀⠀⠀⠀⠀⠀⠕⠕⢅⢺⡇⢕⢕⢕⢕⢕⢕⢕⢕⢸⢤⣸⢕⠁⢕⢕⢕⢕⢔⢄⢅⢹⢿⢇⢕⢻⢿⢟⢕⢻⢟⢟⢸⢔⠅⢜⢏⢕⢟⢿⢟⢕⢝⢟⢟⢟⢜⠀⠀⠀⠀⠀⠀⠀⠀⠀⠀⠀⠀</a:t>
            </a:r>
            <a:br/>
            <a:r>
              <a:t>⠀⠀⠀⠀⠀⠀⠀⠀⠀⠀⠀⣀⡀⢀⢀⢀⢀⢀⢀⢀⣀⣁⣑⣕⣕⣕⣕⣕⣕⣕⣕⣕⠀⠀⢕⣕⢕⡕⢕⢕⣕⣕⣕⣕⣕⣕⣕⣕⣕⣕⣕⣕⣕⣜⣕⢑⢀⢕⣕⣕⣕⣕⣕⣕⣕⣕⣕⣕⣕⠀⠀⠀⠀⠀⠀⠀⠀⠀⠀⠀⠀</a:t>
            </a:r>
            <a:br/>
            <a:r>
              <a:t>⠀⠀⠀⠀⠀⠀⠀⠀⠀⠀⠀⣿⣼⣿⣿⣿⣿⣿⣿⣿⣿⣿⣿⣿⣿⣿⣿⣿⣿⣿⣿⡇⢰⡔⢸⣿⣸⣇⣕⣵⣿⣿⣿⣿⣿⣿⣿⣿⣿⣿⣿⣿⣿⣿⣿⢕⢕⢱⣿⣿⣿⣿⣿⣿⣿⣿⣿⣿⣿⠀⠀⠀⠀⠀⠀⠀⠀⠀⠀⠀⠀</a:t>
            </a:r>
            <a:br/>
            <a:r>
              <a:t>⠀⠀⠀⠀⠀⠀⠀⠀⠀⠀⠀⣿⣿⣿⣿⣿⣿⣿⣿⣿⣿⣿⣿⣿⣿⣿⣿⣿⣿⣿⣿⡇⢺⣷⢸⣿⣿⣿⣿⣿⣿⣿⣿⣿⣿⣿⣿⣿⣿⣿⣿⣿⡇⢿⣿⡕⢕⢜⣿⣿⢝⣿⣿⢏⣿⣿⣿⣿⣿⠀⠀⠀⠀⠀⠀⠀⠀⠀⠀⠀⠀</a:t>
            </a:r>
            <a:br/>
            <a:r>
              <a:t>⠀⠀⠀⠀⠀⠀⠀⠀⠀⠀⠀⢿⢿⢿⣿⣿⣿⣿⣿⣿⣿⣏⣟⣿⣿⣿⣿⣿⣿⣿⣿⣷⣿⣿⣾⣿⣿⣿⣿⣿⣿⣿⣿⣿⣿⣿⣿⣿⣿⣿⣿⣿⡧⢸⣿⢕⢕⣕⢿⣿⢸⣿⡏⣸⣿⣿⣿⣿⣿⠀⠀⠀⠀⠀⠀⠀⠀⠀⠀⠀⠀</a:t>
            </a:r>
            <a:br/>
            <a:r>
              <a:t>⠀⠀⠀⠀⠀⠀⠀⠀⠀⠀⠀⣴⡵⣷⣶⣷⣿⣿⣿⣿⣿⣿⣿⣿⣿⣿⣿⣿⣿⣿⣿⣿⣿⣿⣿⣿⣿⣿⣿⣿⣿⣿⣿⣿⣿⣿⣿⣿⣿⣿⣿⣽⣽⢸⣯⢵⢸⢽⣽⣧⢸⣿⢕⣿⣟⣻⣻⣿⣿⠀⠀⠀⠀⠀⠀⠀⠀⠀⠀⠀⠀</a:t>
            </a:r>
            <a:br/>
            <a:r>
              <a:t>⠀⠀⠀⠀⠀⠀⠀⠀⠀⠀⠀⣿⢇⣿⣿⣿⣿⣿⣿⣿⣿⣿⣿⣿⣿⣿⣿⣿⣿⣿⣿⣿⣿⣿⣿⣿⣾⣿⣿⣵⣿⣿⣿⣿⣿⣿⣿⣿⣿⣿⣿⣿⣿⢼⢿⣿⣸⣿⣿⡟⣟⣿⣹⣿⣿⣿⣿⣿⣿⠀⠀⠀⠀⠀⠀⠀⠀⠀⠀⠀⠀</a:t>
            </a:r>
            <a:br/>
            <a:r>
              <a:t>⠀⠀⠀⠀⠀⠀⠀⠀⠀⠀⠀⣿⢕⣿⣿⣿⣿⣿⣿⣿⣿⣿⣿⣿⣿⣿⣿⣿⣿⣿⣿⣿⣿⣿⣿⣿⣿⣿⣿⣿⣿⣿⣿⣿⣿⣿⣿⣿⣿⣿⣿⣿⣿⣟⣿⣷⣵⣗⣗⡇⢳⢿⢸⣿⣿⣿⣿⣿⣿⠀⠀⠀⠀⠀⠀⠀⠀⠀⠀⠀⠀</a:t>
            </a:r>
            <a:br/>
            <a:r>
              <a:t>⠀⠀⠀⠀⠀⠀⠀⠀⠀⠀⠀⢕⢕⣿⣽⣽⣽⣿⣿⣿⣟⣻⣿⣻⣿⢿⢿⣿⣿⣿⣿⣿⣿⣿⣿⣿⣿⣿⣿⣿⣿⣿⣿⣿⣿⣿⣿⣿⣿⣿⣿⣿⣿⣷⣷⣮⣽⣽⣽⢕⣵⢱⢸⣿⣿⣿⣿⣿⣿⠀⠀⠀⠀⠀⠀⠀⠀⠀⠀⠀⠀</a:t>
            </a:r>
            <a:br/>
            <a:r>
              <a:t>⠀⠀⠀⠀⠀⠀⠀⠀⠀⠀⠀⡕⢱⣿⣿⣿⣿⣿⣿⣿⣿⣿⣿⣿⣿⣿⣿⣿⣿⣿⣷⣿⣿⣿⣿⣿⣿⣿⣿⣿⣟⣻⣿⣿⣿⡿⣿⣿⣿⣿⣿⣿⣿⣿⣿⣿⣿⣿⣿⢕⣿⣾⢸⣿⣿⣿⣿⣿⡿⠀⠀⠀⠀⠀⠀⠀⠀⠀⠀⠀⠀</a:t>
            </a:r>
            <a:br/>
            <a:r>
              <a:t>⠀⠀⠀⠀⠀⠀⠀⠀⠀⠀⠀⡟⢸⣿⣿⣿⣿⣿⣿⣿⣿⣿⣿⣿⣿⣿⣿⣿⣿⣿⣿⣿⣿⣿⣿⣿⣿⣿⣿⣿⣿⣿⣿⣿⣿⣿⣿⣿⣿⣿⣿⣿⣿⣿⣿⣿⣿⣿⣿⣿⡇⣿⢜⡿⢿⢿⢟⢗⢕⠀⠀⠀⠀⠀⠀⠀⠀⠀⠀⠀⠀</a:t>
            </a:r>
            <a:br/>
            <a:r>
              <a:t>⠀⠀⠀⠀⠀⠀⠀⠀⠀⠀⠀⡇⣸⣿⣿⣿⣿⣿⣿⣿⣿⣿⣿⣿⣿⣿⣿⣿⣿⣿⣿⣿⣿⣿⣿⣿⣿⣿⣿⣿⣿⣿⣿⣿⣿⣿⣿⣿⣿⣿⣿⣿⣿⣿⣿⣿⣿⣿⣿⣿⣷⣿⡇⢇⢕⢕⢕⢕⢕⠀⠀⠀⠀⠀⠀⠀⠀⠀⠀⠀⠀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⠀⠀⠀⠀⠀⠀⠀⠀⠀⠀⠀⢕⢸⣿⣿⣿⣿⣿⣿⣿⣿⣿⣿⣿⣿⣿⣿⣿⣿⣿⣿⣿⣿⣿⣿⣿⣿⣿⣿⣿⣿⣿⣿⣿⣿⣿⣿⣿⣿⣿⣿⣿⣿⣿⣿⣿⣿⣿⣿⡟⣟⣿⣷⢹⣿⣷⣷⣧⣵⠀⠀⠀⠀⠀⠀⠀⠀⠀⠀⠀⠀</a:t>
            </a:r>
            <a:br/>
            <a:r>
              <a:t>⠀⠀⠀⠀⠀⠀⠀⠀⠀⠀⠀⠑⠚⠛⠛⠛⠛⠛⠛⠛⠛⠛⠛⠛⠛⠛⠛⠛⠛⠛⠛⠛⠛⠛⠛⠛⠛⠛⠛⠛⠛⠛⠛⠛⠛⠛⠛⠛⠛⠛⠛⠛⠛⠛⠛⠛⠛⠛⠛⠛⠙⠊⠛⠛⠛⠛⠛⠛⠛⠀⠀⠀⠀⠀⠀⠀⠀⠀⠀⠀⠀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⠀⠀⠀⠀⠀⠀⠀⠀⠀⠀⠀⠀⠀⠀⠀⠀⠀⠀⠀⠀⠀⠀⠀⠀⠀⢕⢅⠀⠀⠕⢕⣷⡝⢱⣿⣯⣜⣿⣷⣾⣽⣿⢟⣿⣿⡕⢜⡻⢿⣷⣾⣟⣿⣿⣿⣿⣿⣧⢕⣿⣿⣿⣿⣿⣿⣿⣿⣿⣿⠀⠀⠀⠀⠀⠀⠀⠀⠀⠀⠀⠀</a:t>
            </a:r>
            <a:br/>
            <a:r>
              <a:t>⠀⠀⠀⠀⠀⠀⠀⠀⠀⠀⠀⠀⠀⠀⠀⠀⠀⠀⠀⠀⠀⠀⠀⠀⠀⢕⢕⠀⠀⠀⢜⢿⣕⣿⣿⣿⣿⣿⣿⣿⣿⣿⣿⡷⢿⡇⢼⡿⣟⣿⣿⣯⣽⢿⢿⣷⣿⡟⢕⣹⣿⣿⣧⣿⣿⣿⣿⣿⣿⠀⠀⠀⠀⠀⠀⠀⠀⠀⠀⠀⠀</a:t>
            </a:r>
            <a:br/>
            <a:r>
              <a:t>⠀⠀⠀⠀⠀⠀⠀⠀⠀⠀⠀⠀⠀⠀⠀⠀⠀⠀⠀⠀⠀⠀⠀⠀⠀⢕⢕⠀⠀⢄⢸⢗⣿⣿⣿⣯⣿⣿⣿⣿⣿⣿⣝⣿⣿⡕⢕⣼⣿⣷⣼⣿⣿⣷⣾⣿⣿⣿⢱⣿⣿⣿⣿⣿⣿⣿⣿⣿⣿⠀⠀⠀⠀⠀⠀⠀⠀⠀⠀⠀⠀</a:t>
            </a:r>
            <a:br/>
            <a:r>
              <a:t>⠀⠀⠀⠀⠀⠀⠀⠀⠀⠀⠀⠀⠀⠀⠀⠀⠀⠀⠀⠀⠀⠀⠀⠀⢔⢕⢕⠀⢀⢔⢱⣿⣷⣿⣿⣿⣿⣿⣿⣿⣿⣿⣿⣿⣿⡇⢻⣿⣿⣿⣿⣿⣿⣿⣿⣿⣿⣿⢱⣿⣿⣿⣿⣯⣷⣇⢳⣷⣾⠀⠀⠀⠀⠀⠀⠀⠀⠀⠀⠀⠀</a:t>
            </a:r>
            <a:br/>
            <a:r>
              <a:t>⠀⠀⠀⠀⠀⠀⠀⠀⠀⠀⠀⠀⠀⠀⠀⠀⠀⠀⠀⠀⠀⠀⠀⢕⢕⢕⢕⢕⢕⢕⢸⣿⣿⢟⢟⣟⣟⢟⡝⣽⢽⣽⣿⣿⣿⡇⢹⣿⣿⣿⣿⣿⣿⣿⣿⣿⣿⣿⢜⣿⣿⣿⣿⢏⣹⣿⣷⡕⣱⠀⠀⠀⠀⠀⠀⠀⠀⠀⠀⠀⠀</a:t>
            </a:r>
            <a:br/>
            <a:r>
              <a:t>⠀⠀⠀⠀⠀⠀⠀⠀⠀⠀⠀⠀⠀⠀⠀⠀⠀⠀⠀⠀⠀⠀⠀⢕⢕⢕⢕⢕⢕⢕⢸⣿⡟⢏⣷⡟⢹⣷⣝⢝⣾⣎⣸⣿⣿⣇⣼⣿⣿⣿⣿⣿⣿⣿⣿⣿⣿⣯⢕⣿⣿⣿⣿⣿⣿⣿⣿⣿⣿⠀⠀⠀⠀⠀⠀⠀⠀⠀⠀⠀⠀</a:t>
            </a:r>
            <a:br/>
            <a:r>
              <a:t>⠀⠀⠀⠀⠀⠀⠀⠀⠀⠀⠀⠀⠀⠀⠀⠀⠀⠀⠀⠀⠀⠀⠀⢕⢕⢕⢕⢕⢕⢕⢸⣿⣷⣿⣿⣷⢟⣻⣿⣾⣿⣿⣿⣿⣿⣇⢻⣿⣿⣿⣿⣿⣿⣿⣿⣿⢿⣿⢕⢿⣿⣿⣿⢟⣿⣿⣿⡟⢿⠀⠀⠀⠀⠀⠀⠀⠀⠀⠀⠀⠀</a:t>
            </a:r>
            <a:br/>
            <a:r>
              <a:t>⠀⠀⠀⠀⠀⠀⠀⠀⠀⠀⠀⠀⠀⠀⠀⠀⠀⠀⠀⠀⠀⢕⢕⢕⢕⢕⢕⢕⢕⢕⢸⣿⣿⢿⣿⡟⣺⣿⣿⢹⣿⣿⢹⢿⢿⣇⢜⣿⣿⣿⢹⣿⣟⡇⢸⣿⣿⣿⡗⢸⣿⣿⣽⢕⣯⣿⣿⡏⢸⠀⠀⠀⠀⠀⠀⠀⠀⠀⠀⠀⠀</a:t>
            </a:r>
            <a:br/>
            <a:r>
              <a:t>⠀⠀⠀⠀⠀⠀⠀⠀⠀⠀⠀⠀⠀⠀⠀⠀⠀⠀⠀⠀⠕⢕⢅⢕⢕⢕⢕⢕⢕⢕⢸⡿⢟⣿⢝⠀⣿⢇⢕⢜⢿⣿⢸⢿⢿⡇⢕⣿⣿⣿⢸⣿⣿⡇⢸⢫⢝⢝⣿⢸⣿⢟⣿⢕⣿⡟⢿⡧⢸⠀⠀⠀⠀⠀⠀⠀⠀⠀⠀⠀⠀</a:t>
            </a:r>
            <a:br/>
            <a:r>
              <a:t>⠀⠀⠀⠀⠀⠀⠀⠀⠀⠀⠀⠀⠀⠀⠀⠀⠀⠄⠔⢅⢕⢺⡕⢕⢕⢕⢕⢕⢕⢕⢕⢵⢅⡇⢕⠀⢸⢕⢕⢔⢠⢅⢑⢟⡟⢇⢕⣿⢿⢿⢕⢿⢿⢇⢜⢑⠑⢝⢎⢜⢻⢿⢏⢕⢏⢿⢿⢟⢜⠀⠀⠀⠀⠀⠀⠀⠀⠀⠀⠀⠀</a:t>
            </a:r>
            <a:br/>
            <a:r>
              <a:t>⠀⠀⠀⠀⠀⠀⠀⠀⠀⠀⠀⢀⠀⠀⠀⠀⠀⠀⠀⠀⢁⢕⢑⢕⢕⢕⢕⢕⢕⢕⢕⢕⠀⠕⢕⢔⢱⢕⢕⢕⢕⢕⣕⣕⣕⣕⣕⣕⣕⣕⣕⣕⣕⣇⣕⢁⢄⢕⣕⣕⣕⣕⣕⣕⣕⣕⣕⣕⣕⠀⠀⠀⠀⠀⠀⠀⠀⠀⠀⠀⠀</a:t>
            </a:r>
            <a:br/>
            <a:r>
              <a:t>⠀⠀⠀⠀⠀⠀⠀⠀⠀⠀⠀⣿⣿⣿⣿⣿⣿⣿⣿⣿⣿⣿⣿⣿⣿⣿⣿⣿⣿⣿⣿⢇⣰⢕⣿⣇⣿⣇⣕⣸⣿⣿⣿⣿⣿⣿⣿⣿⣿⣿⣿⣿⣿⣿⣿⢕⢕⢱⣿⣿⣿⣿⣿⣿⣿⣿⣿⣿⣿⠀⠀⠀⠀⠀⠀⠀⠀⠀⠀⠀⠀</a:t>
            </a:r>
            <a:br/>
            <a:r>
              <a:t>⠀⠀⠀⠀⠀⠀⠀⠀⠀⠀⠀⣿⣿⣿⣿⣿⣿⣿⣿⣿⣿⣿⣿⣿⣿⣿⣿⣿⣿⣿⣿⢕⣿⣇⢹⣿⣿⣿⣿⣿⣿⣿⣿⣿⣿⣿⣿⣿⣿⣿⣿⣿⡹⣿⣿⢕⢕⢸⣿⡿⢹⣿⣿⢹⣿⣿⣿⣿⣿⠀⠀⠀⠀⠀⠀⠀⠀⠀⠀⠀⠀</a:t>
            </a:r>
            <a:br/>
            <a:r>
              <a:t>⠀⠀⠀⠀⠀⠀⠀⠀⠀⠀⠀⣿⣿⣿⣿⣿⣿⣿⣿⣿⣿⢟⢻⣿⣿⣿⣿⣿⣿⣿⣿⣷⣿⣿⣼⣿⣿⣿⣿⣿⣿⣿⣿⣿⣿⣿⣿⣿⣿⣿⣿⣿⡇⣿⣿⡇⡕⣕⣿⡇⣸⣿⢇⣾⣿⣿⣿⣿⣿⠀⠀⠀⠀⠀⠀⠀⠀⠀⠀⠀⠀</a:t>
            </a:r>
            <a:br/>
            <a:r>
              <a:t>⠀⠀⠀⠀⠀⠀⠀⠀⠀⠀⠀⣴⣴⣵⣷⣾⣿⣿⣿⣿⣿⣿⣿⣿⣿⣿⣿⣿⣿⣿⣿⣽⣿⣯⣿⣿⣿⣿⣿⣿⣿⣿⣿⣿⣿⣿⣿⣿⣿⣿⣿⣿⡇⣽⣿⡕⣇⣹⣕⡇⣿⣿⣱⣻⣿⣿⣿⣿⣿⠀⠀⠀⠀⠀⠀⠀⠀⠀⠀⠀⠀</a:t>
            </a:r>
            <a:br/>
            <a:r>
              <a:t>⠀⠀⠀⠀⠀⠀⠀⠀⠀⠀⠀⣿⣿⣿⣿⣿⣿⣿⣿⣿⣿⣿⣿⣿⣿⣿⣿⣿⣿⣿⣿⣿⣿⣿⣿⣯⣿⣿⣿⣽⣿⣿⣿⣿⣿⣿⣿⣿⣿⣿⣿⣿⡿⢿⣿⣷⣕⣾⣿⡇⡿⢿⢺⣿⣿⣿⣿⣿⣿⠀⠀⠀⠀⠀⠀⠀⠀⠀⠀⠀⠀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⠀⠀⠀⠀⠀⠀⠀⠀⠀⠀⠀⣿⣿⣿⣿⣿⣿⣿⣿⣿⣿⣿⣿⣿⣿⣿⣿⣿⣿⣿⣿⣿⣿⣿⣿⣿⣿⣿⣿⣿⣿⣿⣿⣿⣿⣿⣿⣿⣿⣿⣿⣿⣿⢸⣷⣯⣝⣟⣫⢕⣿⡇⢾⣿⣿⣿⣿⣿⣿⠀⠀⠀⠀⠀⠀⠀⠀⠀⠀⠀⠀</a:t>
            </a:r>
            <a:br/>
            <a:r>
              <a:t>⠀⠀⠀⠀⠀⠀⠀⠀⠀⠀⠀⢹⣿⣿⣿⣟⣟⣟⣿⣿⡿⣿⢿⢿⣿⣿⣿⣿⣿⣿⣿⣿⣿⣿⣿⣿⣿⣿⣿⣿⣿⣿⣿⣿⣿⣿⣿⣿⣿⣿⣿⣿⣿⣽⣽⣽⣝⣝⣝⢜⣝⡝⣿⣿⣿⣿⣿⣿⣿⠀⠀⠀⠀⠀⠀⠀⠀⠀⠀⠀⠀</a:t>
            </a:r>
            <a:br/>
            <a:r>
              <a:t>⠀⠀⠀⠀⠀⠀⠀⠀⠀⠀⠀⣾⣿⣿⣿⣿⣿⣿⣿⣿⣿⣿⣿⣿⣿⣿⣿⣷⣾⣿⣿⣿⣯⣽⣿⣿⣟⣿⣿⣿⣿⣿⡿⣿⣿⣿⣿⣿⣿⣿⣿⣿⣿⣿⣿⣿⣿⣿⣿⢸⡇⡇⢸⣿⣿⣿⣿⣿⡿⠀⠀⠀⠀⠀⠀⠀⠀⠀⠀⠀⠀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⠀⠀⠀⠀⠀⠀⠀⠀⠀⠀⠀⣿⣿⣿⣿⣿⣿⣿⣿⣿⣿⣿⣿⣿⣿⣿⣿⣿⣿⣿⣿⣿⣿⣿⣿⣿⣿⣿⣿⣿⣿⣿⣿⣿⣿⣿⣿⣿⣿⣿⣿⣿⣿⣿⣿⣿⣿⣿⣿⢻⣷⣧⢸⣿⣿⣿⡟⢟⡇⠀⠀⠀⠀⠀⠀⠀⠀⠀⠀⠀⠀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⠀⠀⠀⠀⠀⠀⠀⠀⠀⠀⠀⣿⣿⣿⣿⣿⣿⣿⣿⣿⣿⣿⣿⣿⣿⣿⣿⣿⣿⣿⣿⣿⣿⣿⣿⣿⣿⣿⣿⣿⣿⣿⣿⣿⣿⣿⣿⣿⣿⣿⣿⣿⣿⣿⣿⣿⣿⣿⣿⢸⢸⣿⡜⡕⢕⢕⢕⢕⢕⠀⠀⠀⠀⠀⠀⠀⠀⠀⠀⠀⠀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⠀⠀⠀⠀⠀⠀⠀⠀⠀⠀⠀⢿⣿⣿⣿⣿⣿⣿⣿⣿⣿⣿⣿⣿⣿⣿⣿⣿⣿⣿⣿⣿⣿⣿⣿⣿⣿⣿⣿⣿⣿⣿⣿⣿⣿⣿⣿⣿⣿⣿⣿⣿⣿⣿⣿⣿⣿⣿⣿⢸⣾⣿⣧⣷⣷⣵⣵⣕⣕⠀⠀⠀⠀⠀⠀⠀⠀⠀⠀⠀⠀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⠀⠀⠀⠀⠀⠀⠀⠀⠀⠀⠀⠛⠛⠛⠛⠛⠛⠛⠛⠛⠛⠛⠛⠛⠛⠛⠛⠛⠛⠛⠛⠛⠛⠛⠛⠛⠛⠛⠛⠛⠛⠛⠛⠛⠛⠛⠛⠛⠛⠛⠛⠛⠛⠛⠛⠛⠛⠛⠛⠛⠋⠛⠓⠚⠛⠛⠛⠛⠛⠀⠀⠀⠀⠀⠀⠀⠀⠀⠀⠀⠀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⠀⠀⠀⠀⠀⠀⠀⠀⠀⠀⠀⠀⠀⠀⠀⠀⠀⠀⠀⠀⠀⠀⠀⠀⠀⢕⢀⠀⠀⢁⢱⣷⡝⣼⢿⡽⣾⣻⣗⣾⣯⣏⢻⣿⣟⢕⢜⡻⢿⣷⣾⣟⣻⣿⣿⣿⣿⣷⢱⣿⣿⣿⣿⣿⣿⣿⣿⣿⣿⠀⠀⠀⠀⠀⠀⠀⠀⠀⠀⠀⠀</a:t>
            </a:r>
            <a:br/>
            <a:r>
              <a:t>⠀⠀⠀⠀⠀⠀⠀⠀⠀⠀⠀⠀⠀⠀⠀⠀⠀⠀⠀⠀⠀⠀⠀⠀⠀⢕⢕⠀⠀⠀⢺⡿⡕⣿⣿⣿⣿⣿⣿⣿⣿⣿⣿⡷⣾⡕⣸⡟⡻⣿⣿⣯⣝⢿⢿⣿⣽⢟⢕⣹⣿⣿⣿⣿⣿⣿⣿⣿⣿⠀⠀⠀⠀⠀⠀⠀⠀⠀⠀⠀⠀</a:t>
            </a:r>
            <a:br/>
            <a:r>
              <a:t>⠀⠀⠀⠀⠀⠀⠀⠀⠀⠀⠀⠀⠀⠀⠀⠀⠀⠀⠀⠀⠀⠀⠀⠀⠁⢕⢕⠀⠀⢔⡿⢺⣟⣿⣿⡟⣿⣿⣿⣿⣿⣿⢝⣿⣮⡕⢸⣾⣿⣯⣼⣿⣿⣷⣾⣿⣿⣿⢕⣿⣿⣿⣿⣿⣿⣿⣿⣿⣿⠀⠀⠀⠀⠀⠀⠀⠀⠀⠀⠀⠀</a:t>
            </a:r>
            <a:br/>
            <a:r>
              <a:t>⠀⠀⠀⠀⠀⠀⠀⠀⠀⠀⠀⠀⠀⠀⠀⠀⠀⠀⠀⠀⠀⠀⠀⠀⢔⢕⢕⠀⢀⢐⣱⣿⣇⣿⣿⣿⣿⣿⣿⣿⣿⣿⣿⣿⣿⡇⣿⣿⣿⣿⣿⣿⣿⣿⣿⣿⣿⣿⢱⣿⣿⣿⣿⣯⣵⢕⢷⣷⣷⠀⠀⠀⠀⠀⠀⠀⠀⠀⠀⠀⠀</a:t>
            </a:r>
            <a:br/>
            <a:r>
              <a:t>⠀⠀⠀⠀⠀⠀⠀⠀⠀⠀⠀⠀⠀⠀⠀⠀⠀⠀⠀⠀⠀⠀⠀⠔⢕⢕⢕⢄⢅⢕⢸⣿⡏⢿⢟⣟⣟⢟⡏⣹⢹⣽⣿⣿⣿⡇⣿⣿⣿⣿⣿⣿⣿⣿⣿⣿⣿⣿⢸⣿⣿⣿⣿⣏⣹⣿⣷⣕⣱⠀⠀⠀⠀⠀⠀⠀⠀⠀⠀⠀⠀</a:t>
            </a:r>
            <a:br/>
            <a:r>
              <a:t>⠀⠀⠀⠀⠀⠀⠀⠀⠀⠀⠀⠀⠀⠀⠀⠀⠀⠀⠀⠀⠀⠀⠀⢕⢕⢕⢕⢕⢕⢕⢸⣿⡇⢏⣾⢟⢣⣾⡝⣕⣾⣝⢻⣿⣿⣇⣿⣿⣿⣿⣿⣿⣿⣿⣿⣿⣿⣯⢇⣿⣿⣿⣿⣿⣿⣿⣿⣿⣿⠀⠀⠀⠀⠀⠀⠀⠀⠀⠀⠀⠀</a:t>
            </a:r>
            <a:br/>
            <a:r>
              <a:t>⠀⠀⠀⠀⠀⠀⠀⠀⠀⠀⠀⠀⠀⠀⠀⠀⠀⠀⠀⠀⠀⠀⠀⢕⢕⢕⢕⢕⢕⢕⣽⣿⡇⣿⣿⡗⣟⣻⣷⣿⣿⣿⣾⣿⣿⡇⣿⣿⣿⣿⣻⣿⣿⣿⣿⣿⢿⣿⢕⢿⣿⣿⣿⢟⣿⣿⣿⡏⢿⠀⠀⠀⠀⠀⠀⠀⠀⠀⠀⠀⠀</a:t>
            </a:r>
            <a:br/>
            <a:r>
              <a:t>⠀⠀⠀⠀⠀⠀⠀⠀⠀⠀⠀⠀⠀⠀⠀⠀⠀⠀⠀⠀⠀⢕⢔⢕⢕⢕⢕⢕⢕⢕⢸⣿⣧⢿⣿⡷⣿⣿⣟⢻⣿⣿⢹⣿⡿⢇⡜⣿⣿⣿⢸⣿⣿⡇⢹⣿⣿⣿⡇⢸⣿⣿⣿⢕⣿⣽⣿⡇⢸⠀⠀⠀⠀⠀⠀⠀⠀⠀⠀⠀⠀</a:t>
            </a:r>
            <a:br/>
            <a:r>
              <a:t>⠀⠀⠀⠀⠀⠀⠀⠀⠀⠀⠀⠀⠀⠀⠀⠀⠀⠀⠀⠀⢔⢕⠅⢕⢕⢕⢕⢕⢕⢕⢸⡟⢻⡵⠕⢸⣿⢕⢕⢜⢻⣿⢸⣿⣿⢇⢕⣿⣿⢿⢸⢿⣿⡇⢸⣿⢟⢟⣿⢸⣿⢿⣿⢕⣟⡟⣿⡧⢸⠀⠀⠀⠀⠀⠀⠀⠀⠀⠀⠀⠀</a:t>
            </a:r>
            <a:br/>
            <a:r>
              <a:t>⠀⠀⠀⠀⠀⠀⠀⠀⠀⠀⠀⠀⠀⠀⠀⠀⠀⠔⢔⢅⢔⢷⢕⢕⢕⢕⢕⢕⢕⢕⢱⢥⣜⡇⠑⢕⡇⢕⢕⢄⢅⢘⢜⣿⡿⢕⢕⣿⣟⡳⢸⣿⣿⢇⢸⢑⠕⢇⢟⢜⢻⢟⢟⢕⢟⢽⢿⢏⢸⠀⠀⠀⠀⠀⠀⠀⠀⠀⠀⠀⠀</a:t>
            </a:r>
            <a:br/>
            <a:r>
              <a:t>⠀⠀⠀⠀⠀⠀⠀⠀⠀⠀⠀⠀⠀⠀⠀⠀⠀⠀⠀⠁⠁⠕⠕⢕⢕⢕⢕⢕⠕⢕⢕⠔⠁⢕⢄⢕⡇⢕⢕⢕⢕⢕⢕⢕⢕⢕⢕⢕⢕⢕⢕⢕⢕⢗⢜⠁⢄⢕⣕⣕⣕⣕⢕⢕⢕⢕⡕⢕⢕⠀⠀⠀⠀⠀⠀⠀⠀⠀⠀⠀⠀</a:t>
            </a:r>
            <a:br/>
            <a:r>
              <a:t>⠀⠀⠀⠀⠀⠀⠀⠀⠀⠀⠀⣏⣿⣿⣿⣿⣿⣿⣿⣿⣿⣿⣿⣿⣿⣿⣿⣿⣿⣿⣿⢕⣔⢜⣿⢸⣿⢕⣕⣸⣿⣿⣿⣿⣿⣿⣿⣿⣿⣿⣿⣿⣿⣿⣿⢕⢕⢸⣿⣿⣿⣿⣿⣿⣿⣿⣿⣿⣿⠀⠀⠀⠀⠀⠀⠀⠀⠀⠀⠀⠀</a:t>
            </a:r>
            <a:br/>
            <a:r>
              <a:t>⠀⠀⠀⠀⠀⠀⠀⠀⠀⠀⠀⣿⣿⣿⣿⣿⣿⣿⣿⣿⣿⣿⣿⣿⣿⣿⣿⣿⣿⣿⣿⢱⣿⡕⢿⣿⣿⣿⣿⣿⣿⣿⣿⣿⣿⣿⣿⣿⣿⣿⣿⣏⢿⣿⣿⢇⢕⢸⣿⡟⣿⣿⡿⢹⣿⣿⣿⣿⣿⠀⠀⠀⠀⠀⠀⠀⠀⠀⠀⠀⠀</a:t>
            </a:r>
            <a:br/>
            <a:r>
              <a:t>⠀⠀⠀⠀⠀⠀⠀⠀⠀⠀⠀⣿⣿⣿⣿⣿⣿⣿⣿⣿⣿⢟⢿⣿⣿⣿⣿⣿⣿⣿⣿⣼⣿⣧⣼⣿⣿⣿⣿⣿⣿⣿⣿⣿⣿⣿⣿⣿⣿⣿⣿⣿⢸⣿⣿⢕⢕⢕⣿⢇⣿⣿⢇⣿⣿⣿⣿⣿⣿⠀⠀⠀⠀⠀⠀⠀⠀⠀⠀⠀⠀</a:t>
            </a:r>
            <a:br/>
            <a:r>
              <a:t>⠀⠀⠀⠀⠀⠀⠀⠀⠀⠀⠀⣡⣵⣬⣽⣿⣿⣿⣿⣿⣿⣿⣿⣿⣿⣿⣿⣿⣿⣿⣿⣿⣿⣿⣿⣿⣿⣿⣿⣿⣿⣿⣿⣿⣿⣿⣿⣿⣿⣿⣿⣿⢕⣽⣞⡕⣗⣿⣏⢕⣟⣻⢸⣿⡿⢿⢿⢿⣿⠀⠀⠀⠀⠀⠀⠀⠀⠀⠀⠀⠀</a:t>
            </a:r>
            <a:br/>
            <a:r>
              <a:t>⠀⠀⠀⠀⠀⠀⠀⠀⠀⠀⠀⣿⣿⣿⣿⣿⣿⣿⣿⣿⣿⣿⣿⣿⣿⣿⣿⣿⣿⣿⣿⣿⣿⣿⣿⣽⣿⣿⣿⣿⣿⣿⣿⣿⣿⣿⣿⣿⣿⣿⣿⣿⡟⣿⢷⡇⣷⢾⢿⢾⣿⣗⣾⣿⣿⣿⣿⣿⣿⠀⠀⠀⠀⠀⠀⠀⠀⠀⠀⠀⠀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⠀⠀⠀⠀⠀⠀⠀⠀⠀⠀⠀⣿⣿⣿⣿⣿⣿⣿⣿⣿⣿⣿⣿⣿⣿⣿⣿⣿⣿⣿⣿⣿⣿⣿⣿⣿⣿⣿⣿⣿⣿⣿⣿⣿⣿⣿⣿⣿⣿⣿⣿⣿⡇⣾⣽⣕⢿⢿⢯⢸⣽⡝⣿⣿⣿⣿⣿⣿⣿⠀⠀⠀⠀⠀⠀⠀⠀⠀⠀⠀⠀</a:t>
            </a:r>
            <a:br/>
            <a:r>
              <a:t>⠀⠀⠀⠀⠀⠀⠀⠀⠀⠀⠀⢿⣿⣟⣟⣻⡿⢿⣿⢿⣿⣿⣿⣿⣿⣿⣿⣿⣿⣿⣿⣿⣿⣿⣿⣿⣿⣿⣿⣿⣿⣿⣿⣿⣿⣿⣿⣿⣿⣿⣿⣿⣷⣟⣟⣟⣟⣟⢟⢕⢞⡇⣿⣿⣿⣿⣿⣿⣿⠀⠀⠀⠀⠀⠀⠀⠀⠀⠀⠀⠀</a:t>
            </a:r>
            <a:br/>
            <a:r>
              <a:t>⠀⠀⠀⠀⠀⠀⠀⠀⠀⠀⠀⣸⣿⣿⣿⣿⣿⣿⣿⣿⣿⣿⣾⣿⣷⣷⣿⣿⣿⣿⣿⣿⣿⣿⣿⣿⣿⣿⣿⣿⣿⣿⣿⣿⣿⣿⣿⣿⣿⣿⣿⣿⣿⣿⣿⣿⣿⣿⣇⢸⣇⡇⣿⣿⣿⣿⣿⣿⣿⠀⠀⠀⠀⠀⠀⠀⠀⠀⠀⠀⠀</a:t>
            </a:r>
            <a:br/>
            <a:r>
              <a:t>⠀⠀⠀⠀⠀⠀⠀⠀⠀⠀⠀⣿⣿⣿⣿⣿⣿⣿⣿⣿⣿⣿⣿⣿⣿⣿⣿⣿⣿⣿⣿⣿⣿⣿⣿⣿⣿⣿⣿⣿⣿⣿⣿⣾⣿⣿⣿⣿⣿⣿⣿⣿⣿⣿⣿⣿⣿⣿⣧⣾⢹⡇⢼⣿⣿⣿⡿⢟⢕⠀⠀⠀⠀⠀⠀⠀⠀⠀⠀⠀⠀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⠀⠀⠀⠀⠀⠀⠀⠀⠀⠀⠀⣿⣿⣿⣿⣿⣿⣿⣿⣿⣿⣿⣿⣿⣿⣿⣿⣿⣿⣿⣿⣿⣿⣿⣿⣿⣿⣿⣿⣿⣿⣿⣿⣿⣿⣿⣿⣿⣿⣿⣿⣿⣿⣿⣿⣿⣿⣿⣿⣿⣸⣷⢸⢕⢝⢝⢕⢜⢕⠀⠀⠀⠀⠀⠀⠀⠀⠀⠀⠀⠀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⠀⠀⠀⠀⠀⠀⠀⠀⠀⠀⠀⢿⣿⣿⣿⣿⣿⣿⣿⣿⣿⣿⣿⣿⣿⣿⣿⣿⣿⣿⣿⣿⣿⣿⣿⣿⣿⣿⣿⣿⣿⣿⣿⣿⣿⣿⣿⣿⣿⣿⣿⣿⣿⣿⣿⣿⣿⣿⣿⣿⣿⣿⣕⣇⣵⣕⣕⣕⢕⠀⠀⠀⠀⠀⠀⠀⠀⠀⠀⠀⠀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⠀⠀⠀⠀⠀⠀⠀⠀⠀⠀⠀⠛⠛⠛⠛⠛⠛⠛⠛⠛⠛⠛⠛⠛⠛⠛⠛⠛⠛⠛⠛⠛⠛⠛⠛⠛⠛⠛⠛⠛⠛⠛⠛⠛⠛⠛⠛⠛⠛⠛⠛⠛⠛⠛⠛⠛⠛⠛⠛⠙⠚⠛⠛⠛⠛⠛⠛⠛⠛⠀⠀⠀⠀⠀⠀⠀⠀⠀⠀⠀⠀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⠀⠀⠀⠀⠀⠀⠀⠀⠀⠀⠀⠀⠀⠀⠀⠀⠀⠀⠀⠀⠀⠀⠀⠀⠀⢕⢀⠀⠀⢁⢱⣾⡝⣵⡿⢽⣾⣿⣇⣾⣿⣵⢿⣿⣟⢕⢝⣿⢿⣷⣮⣻⣿⣿⣿⣿⣿⣷⢱⣿⣿⣿⣿⣿⣿⣿⣿⣿⣿⠀⠀⠀⠀⠀⠀⠀⠀⠀⠀⠀⠀</a:t>
            </a:r>
            <a:br/>
            <a:r>
              <a:t>⠀⠀⠀⠀⠀⠀⠀⠀⠀⠀⠀⠀⠀⠀⠀⠀⠀⠀⠀⠀⠀⠀⠀⠀⢔⢕⢕⠀⠀⠑⢻⡿⣕⣿⣿⣿⣿⣿⣿⣿⣿⣷⣷⣽⣿⢕⣸⡿⡿⣿⣿⣻⡻⣿⢿⣽⡿⢟⢕⣻⣿⣿⣿⣿⣿⣿⣿⣿⣿⠀⠀⠀⠀⠀⠀⠀⠀⠀⠀⠀⠀</a:t>
            </a:r>
            <a:br/>
            <a:r>
              <a:t>⠀⠀⠀⠀⠀⠀⠀⠀⠀⠀⠀⠀⠀⠀⠀⠀⠀⠀⠀⠀⠀⠀⠀⠀⢕⢕⢄⠀⠀⢔⡷⢵⣿⣿⣿⣿⣿⣿⣿⣿⣿⣷⢫⣷⣏⢕⣜⣿⣿⣼⣽⣿⣿⣷⣾⣿⣿⣿⢕⣿⣿⣿⣿⣿⣿⣿⣿⣿⣿⠀⠀⠀⠀⠀⠀⠀⠀⠀⠀⠀⠀</a:t>
            </a:r>
            <a:br/>
            <a:r>
              <a:t>⠀⠀⠀⠀⠀⠀⠀⠀⠀⠀⠀⠀⠀⠀⠀⠀⠀⠀⠀⠀⠀⠀⠀⠀⢕⢕⢕⠀⢀⢕⣱⣿⣵⣿⣿⣿⣿⣿⣿⣿⣿⣿⣿⣿⣿⣕⣾⣿⣿⣿⣿⣿⣿⣿⣿⣿⣿⣿⢸⣿⣿⣿⣿⣯⣽⢕⢵⣾⣷⠀⠀⠀⠀⠀⠀⠀⠀⠀⠀⠀⠀</a:t>
            </a:r>
            <a:br/>
            <a:r>
              <a:t>⠀⠀⠀⠀⠀⠀⠀⠀⠀⠀⠀⠀⠀⠀⠀⠀⠀⠀⠀⠀⠀⠀⠀⢕⢕⢕⢕⢀⢕⢕⣿⣿⡿⢿⢿⢟⣟⢟⣟⣟⢏⡹⣿⣿⣿⢕⣿⣿⣿⣿⣿⣿⣿⣿⣿⣿⣿⣟⢸⣿⣿⣿⣿⡏⣹⣿⣷⣕⣕⠀⠀⠀⠀⠀⠀⠀⠀⠀⠀⠀⠀</a:t>
            </a:r>
            <a:br/>
            <a:r>
              <a:t>⠀⠀⠀⠀⠀⠀⠀⠀⠀⠀⠀⠀⠀⠀⠀⠀⠀⠀⠀⠀⠀⠀⠀⢕⢕⢕⢕⢕⢕⢕⣿⣿⡧⢏⣜⢟⢣⣮⢟⢱⣷⣝⣿⣿⣿⣇⣿⣿⣿⣿⣿⣿⣿⣿⣿⣿⣿⣿⢇⣿⣿⣿⣿⣿⣿⣿⣿⣿⣿⠀⠀⠀⠀⠀⠀⠀⠀⠀⠀⠀⠀</a:t>
            </a:r>
            <a:br/>
            <a:r>
              <a:t>⠀⠀⠀⠀⠀⠀⠀⠀⠀⠀⠀⠀⠀⠀⠀⠀⠀⠀⠀⠀⠀⠀⠀⢕⢕⢕⢕⢕⢕⢕⣿⣿⡗⣿⣿⡇⢻⣿⣿⣿⣿⣿⣿⣿⣿⢇⣿⣿⣿⣿⣿⣿⣿⣿⣿⣿⣿⣿⢕⣿⣿⣿⣿⢿⣿⣿⣿⡟⢻⠀⠀⠀⠀⠀⠀⠀⠀⠀⠀⠀⠀</a:t>
            </a:r>
            <a:br/>
            <a:r>
              <a:t>⠀⠀⠀⠀⠀⠀⠀⠀⠀⠀⠀⠀⠀⠀⠀⠀⠀⠀⠀⠀⠀⢔⢕⢕⢕⢕⢕⢕⢕⢕⣿⢿⡏⣿⣿⣿⣿⣿⣿⣿⣿⣿⢻⣿⣿⣇⡿⣿⣿⢿⢸⣿⣿⡟⢿⣿⣷⣿⡇⢸⣿⣿⣿⢕⣿⣿⣿⡕⢸⠀⠀⠀⠀⠀⠀⠀⠀⠀⠀⠀⠀</a:t>
            </a:r>
            <a:br/>
            <a:r>
              <a:t>⠀⠀⠀⠀⠀⠀⠀⠀⠀⠀⠀⠀⠀⠀⠀⠀⠀⠀⠀⠀⢄⢕⢁⢕⢕⢕⢕⢕⢕⢕⢜⡿⢷⢝⠉⢸⡟⢕⢕⢸⢿⣗⢸⣿⣿⢕⢇⣿⣿⡷⢸⣿⣿⡗⢺⡟⢟⢿⣷⢸⣿⢿⣿⢕⣿⡿⣿⡇⢸⠀⠀⠀⠀⠀⠀⠀⠀⠀⠀⠀⠀</a:t>
            </a:r>
            <a:br/>
            <a:r>
              <a:t>⠀⠀⠀⠀⠀⠀⠀⠀⠀⠀⠀⠀⠀⠀⠀⠀⠀⢔⢅⢐⢱⣧⢔⢕⢕⢕⢕⢕⢕⢕⢱⢄⢸⢕⠀⢜⢇⢕⢕⢅⢜⠜⢸⣿⡯⢕⢕⣿⣿⢇⢸⣿⣿⢇⢸⢝⢧⢱⢟⢹⢿⡿⡿⢕⢟⢿⢿⢏⢸⠀⠀⠀⠀⠀⠀⠀⠀⠀⠀⠀⠀</a:t>
            </a:r>
            <a:br/>
            <a:r>
              <a:t>⠀⠀⠀⠀⠀⠀⠀⠀⠀⠀⠀⠐⠀⠀⠀⠀⠀⠀⠀⠁⠑⢜⢕⢕⢕⢕⢕⢕⢕⢕⢕⠁⠉⡕⠀⢱⡕⢕⢕⢕⢕⢕⢜⢝⢕⢕⢕⢕⢕⢕⢕⢕⢕⢱⢕⠕⠔⢕⢕⢕⢕⢕⢕⢕⢕⢕⢕⢕⢕⠀⠀⠀⠀⠀⠀⠀⠀⠀⠀⠀⠀</a:t>
            </a:r>
            <a:br/>
            <a:r>
              <a:t>⠀⠀⠀⠀⠀⠀⠀⠀⠀⠀⠀⣷⣷⣷⣷⣷⣷⣷⣷⣷⣷⣳⣾⣾⣿⣿⣿⣿⣿⣿⡏⢄⡄⢱⡇⣾⣇⢕⢕⣿⣿⣿⣿⣿⣿⣿⣿⣿⣿⣿⣿⣿⣿⣿⡟⢕⢕⢸⣿⣿⣿⣿⣿⣿⣿⣿⣿⣿⣿⠀⠀⠀⠀⠀⠀⠀⠀⠀⠀⠀⠀</a:t>
            </a:r>
            <a:br/>
            <a:r>
              <a:t>⠀⠀⠀⠀⠀⠀⠀⠀⠀⠀⠀⣿⣿⣿⣿⣿⣿⣿⣿⣿⣿⣿⣿⣿⣿⣿⣿⣿⣿⣿⡇⢸⣧⢸⣿⣿⣿⣿⣿⣿⣿⣿⣿⣿⣿⣿⣿⣿⣿⣿⣿⡟⣿⣿⡇⢕⢕⢸⣿⡟⣿⣿⡿⢻⣿⣿⣿⣿⣿⠀⠀⠀⠀⠀⠀⠀⠀⠀⠀⠀⠀</a:t>
            </a:r>
            <a:br/>
            <a:r>
              <a:t>⠀⠀⠀⠀⠀⠀⠀⠀⠀⠀⠀⣿⣿⣿⣿⣿⣿⣿⣿⣿⣿⢿⣿⣿⣿⣿⣿⣿⣿⣿⣇⣼⣿⣧⣿⣿⣿⣿⣿⣿⣿⣿⣿⣿⣿⣿⣿⣿⣿⣿⣿⡇⢻⣿⣿⢕⢕⢜⣿⢕⣿⣿⢇⣿⣿⣿⣿⣿⣿⠀⠀⠀⠀⠀⠀⠀⠀⠀⠀⠀⠀</a:t>
            </a:r>
            <a:br/>
            <a:r>
              <a:t>⠀⠀⠀⠀⠀⠀⠀⠀⠀⠀⠀⣍⣍⣭⣽⣿⣿⣿⣿⣿⣿⣷⣿⣿⣿⣿⣿⣿⣿⣿⣟⣿⣿⣻⣿⣿⣿⣿⣿⣿⣿⣿⣿⣿⣿⣿⣿⣿⣿⣿⣿⣇⢸⣿⣟⢸⢧⣿⢝⢸⣿⡏⢸⢿⣯⣿⣿⣿⣿⠀⠀⠀⠀⠀⠀⠀⠀⠀⠀⠀⠀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⠀⠀⠀⠀⠀⠀⠀⠀⠀⠀⠀⣿⣿⣿⣿⣿⣿⣿⣿⣿⣿⣿⣿⣿⣿⣿⣿⣿⣿⣿⣿⣿⣿⣿⣿⣿⣿⣿⣿⣿⣿⣿⣿⣿⣿⣿⣿⣿⣿⣿⣿⣿⢸⣿⣿⣸⣯⣿⣿⢸⣿⣯⣿⣿⣿⣿⣿⣿⣿⠀⠀⠀⠀⠀⠀⠀⠀⠀⠀⠀⠀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⠀⠀⠀⠀⠀⠀⠀⠀⠀⠀⠀⣿⣿⣿⣿⣿⣿⣿⣿⣿⣿⣿⣿⣿⣿⣿⣿⣿⣿⣿⣿⣿⣿⣿⣿⣿⣿⣿⣿⣿⣿⣿⣿⣿⣿⣿⣿⣿⣿⣿⣿⣿⢸⣽⣟⢞⣟⣟⡗⢕⣺⡇⣿⣿⣿⣿⣿⣿⣿⠀⠀⠀⠀⠀⠀⠀⠀⠀⠀⠀⠀</a:t>
            </a:r>
            <a:br/>
            <a:r>
              <a:t>⠀⠀⠀⠀⠀⠀⠀⠀⠀⠀⠀⣿⣿⣿⢿⢿⢿⣿⣿⣿⣿⣿⣿⣿⣿⣿⣿⣿⣿⣿⣿⣿⣿⣿⣿⣿⣿⣿⣿⣿⣿⣿⣿⣿⣿⣿⣿⣿⣿⣿⣿⣿⣻⡟⢿⢿⢷⢷⢇⢸⢽⢇⣿⣿⣿⣿⣿⣿⣿⠀⠀⠀⠀⠀⠀⠀⠀⠀⠀⠀⠀</a:t>
            </a:r>
            <a:br/>
            <a:r>
              <a:t>⠀⠀⠀⠀⠀⠀⠀⠀⠀⠀⠀⣸⣿⣿⣿⣿⣿⣿⣿⣷⣾⣷⣾⣿⣽⣽⣿⣿⣿⣿⣿⣿⣿⣿⣿⣿⢿⣿⣿⣿⣿⣿⣿⣿⣿⣿⣿⣿⣿⣿⣿⣿⣿⣿⣿⣿⣿⣿⡇⣾⣿⢕⣿⣿⣿⣿⣿⣿⣿⠀⠀⠀⠀⠀⠀⠀⠀⠀⠀⠀⠀</a:t>
            </a:r>
            <a:br/>
            <a:r>
              <a:t>⠀⠀⠀⠀⠀⠀⠀⠀⠀⠀⠀⣿⣿⣿⣿⣿⣿⣿⣿⣿⣿⣿⣿⣿⣿⣿⣿⣿⣿⣿⣿⣿⣿⣿⣿⣿⣿⣿⣿⣿⣾⣿⣿⣿⣿⣿⣿⣿⣿⣿⣿⣿⣿⣿⣿⣿⣿⣿⣧⣿⢸⡇⣿⣿⣿⣿⡿⢿⢕⠀⠀⠀⠀⠀⠀⠀⠀⠀⠀⠀⠀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⠀⠀⠀⠀⠀⠀⠀⠀⠀⠀⠀⣿⣿⣿⣿⣿⣿⣿⣿⣿⣿⣿⣿⣿⣿⣿⣿⣿⣿⣿⣿⣿⣿⣿⣿⣿⣿⣿⣿⣿⣿⣿⣿⣿⣿⣿⣿⣿⣿⣿⣿⣿⣿⣿⣿⣿⣿⣿⡇⣿⣿⡇⢹⢝⢝⢟⢗⢕⢇⠀⠀⠀⠀⠀⠀⠀⠀⠀⠀⠀⠀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⠀⠀⠀⠀⠀⠀⠀⠀⠀⠀⠀⣿⣿⣿⣿⣿⣿⣿⣿⣿⣿⣿⣿⣿⣿⣿⣿⣿⣿⣿⣿⣿⣿⣿⣿⣿⣿⣿⣿⣿⣿⣿⣿⣿⣿⣿⣿⣿⣿⣿⣿⣿⣿⣿⣿⣿⣿⣿⡇⣿⣿⣿⢜⡕⣕⢕⢕⢕⢕⠀⠀⠀⠀⠀⠀⠀⠀⠀⠀⠀⠀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⠀⠀⠀⠀⠀⠀⠀⠀⠀⠀⠀⠛⠛⠛⠛⠛⠛⠛⠛⠛⠛⠛⠛⠛⠛⠛⠛⠛⠛⠛⠛⠛⠛⠛⠛⠛⠛⠛⠛⠛⠛⠛⠛⠛⠛⠛⠛⠛⠛⠛⠛⠛⠛⠛⠛⠛⠛⠛⠃⠛⠛⠛⠋⠛⠛⠛⠛⠛⠓⠀⠀⠀⠀⠀⠀⠀⠀⠀⠀⠀⠀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⠀⠀⠀⠀⠀⠀⠀⠀⠀⠀⠀⠀⠀⠀⠀⠀⠀⠀⠀⠀⠀⠀⠀⠀⠀⢕⠀⠀⠀⢁⢱⣮⡏⣵⣧⢫⣿⣷⣇⣺⣿⡷⢿⣿⡟⢕⢝⢿⢿⣵⣾⡿⣿⣿⣿⣿⣿⣷⢱⣿⣿⣿⣿⣿⣿⣿⣿⣿⣿⠀⠀⠀⠀⠀⠀⠀⠀⠀⠀⠀⠀</a:t>
            </a:r>
            <a:br/>
            <a:r>
              <a:t>⠀⠀⠀⠀⠀⠀⠀⠀⠀⠀⠀⠀⠀⠀⠀⠀⠀⠀⠀⠀⠀⠀⠀⠀⢕⢕⢄⠀⠀⠕⢻⡟⡱⣿⣿⣿⣿⣿⣿⣿⣿⡷⣷⣽⣿⢕⣾⡷⢿⣿⣿⣟⣻⣿⢟⣽⣿⢟⢜⣻⣿⣿⣯⣿⣿⣿⣿⣿⣿⠀⠀⠀⠀⠀⠀⠀⠀⠀⠀⠀⠀</a:t>
            </a:r>
            <a:br/>
            <a:r>
              <a:t>⠀⠀⠀⠀⠀⠀⠀⠀⠀⠀⠀⠀⠀⠀⠀⠀⠀⠀⠀⠀⠀⠀⠀⠀⢕⢕⢀⠀⠀⢕⡷⢵⣟⣿⣿⣟⣿⣿⣿⣿⣿⡟⢻⣷⣝⢕⢜⣿⣿⣽⣽⣿⣷⣷⣾⣿⣿⣷⢱⣿⣿⣿⣿⣿⣿⣿⣿⣿⣿⠀⠀⠀⠀⠀⠀⠀⠀⠀⠀⠀⠀</a:t>
            </a:r>
            <a:br/>
            <a:r>
              <a:t>⠀⠀⠀⠀⠀⠀⠀⠀⠀⠀⠀⠀⠀⠀⠀⠀⠀⠀⠀⠀⠀⠀⠀⠄⢕⢕⢕⠀⠄⢕⣱⣷⣽⣿⣿⣿⣿⣿⣿⣿⣿⣿⣿⣿⣿⢱⣿⣿⣿⣿⣿⣿⣿⣿⣿⣿⣿⣿⢸⣿⣿⣿⣿⣿⣯⢽⢵⣷⣷⠀⠀⠀⠀⠀⠀⠀⠀⠀⠀⠀⠀</a:t>
            </a:r>
            <a:br/>
            <a:r>
              <a:t>⠀⠀⠀⠀⠀⠀⠀⠀⠀⠀⠀⠀⠀⠀⠀⠀⠀⠀⠀⠀⠀⠀⠀⢕⢕⢕⢕⠕⢕⢕⣿⣿⡿⢿⢿⢿⢿⢟⣟⣟⢟⡇⣿⣿⣿⢜⣿⣿⣿⣿⣿⣿⣿⣿⣿⣿⣿⣿⢸⣿⣿⣿⣿⡟⣹⣿⣮⡝⢝⠀⠀⠀⠀⠀⠀⠀⠀⠀⠀⠀⠀</a:t>
            </a:r>
            <a:br/>
            <a:r>
              <a:t>⠀⠀⠀⠀⠀⠀⠀⠀⠀⠀⠀⠀⠀⠀⠀⠀⠀⠀⠀⠀⠀⠀⠀⢕⢕⢕⢕⢕⢕⢕⣿⣿⡧⢏⡜⢟⢣⡞⢗⢣⣮⡝⣿⣿⣿⢜⣿⣿⣿⣿⣿⣿⣿⣿⣿⣿⣿⣿⢜⣿⣿⣿⣿⣿⣿⣿⣿⣿⣿⠀⠀⠀⠀⠀⠀⠀⠀⠀⠀⠀⠀</a:t>
            </a:r>
            <a:br/>
            <a:r>
              <a:t>⠀⠀⠀⠀⠀⠀⠀⠀⠀⠀⠀⠀⠀⠀⠀⠀⠀⠀⠀⠀⠀⠀⢀⢕⢕⢕⢕⢕⢕⢕⣿⣿⣇⣾⣿⡇⢿⣿⣷⣿⣿⣯⣿⣿⣿⡝⣿⣿⣿⣿⣿⣿⣿⣿⣿⣿⣿⣿⢸⣿⣿⣿⣿⣿⣿⣿⣿⡏⢿⠀⠀⠀⠀⠀⠀⠀⠀⠀⠀⠀⠀</a:t>
            </a:r>
            <a:br/>
            <a:r>
              <a:t>⠀⠀⠀⠀⠀⠀⠀⠀⠀⠀⠀⠀⠀⠀⠀⠀⠀⠀⠀⠀⢔⢔⢔⢕⢕⢕⢕⢕⢕⢕⣿⣿⡷⣿⣿⣼⣿⣿⡿⣿⣿⡟⢻⣿⣿⢕⢻⣿⣿⡿⢹⣿⡿⡟⣿⣿⣾⣿⡕⢸⣿⣿⣟⢕⣿⣿⣿⡇⢸⠀⠀⠀⠀⠀⠀⠀⠀⠀⠀⠀⠀</a:t>
            </a:r>
            <a:br/>
            <a:r>
              <a:t>⠀⠀⠀⠀⠀⠀⠀⠀⠀⠀⠀⠀⠀⠀⠀⠀⠀⠀⠀⠀⢁⢕⢑⢕⢕⢕⢕⢕⢕⢕⢻⢿⣇⡟⠍⣿⡏⢜⢕⢿⣿⡇⢱⣿⣿⢜⣽⣿⣿⣇⢸⣿⣿⡟⢻⢟⢻⢿⣷⢸⣿⢿⣿⢕⣿⡿⣿⡇⢸⠀⠀⠀⠀⠀⠀⠀⠀⠀⠀⠀⠀</a:t>
            </a:r>
            <a:br/>
            <a:r>
              <a:t>⠀⠀⠀⠀⠀⠀⠀⠀⠀⠀⠀⠀⠀⠀⠀⠀⠀⢄⢅⢐⢰⡇⢔⢕⢕⢕⢕⢕⢕⢕⣕⡀⢻⢕⠀⢸⢕⠔⢅⢑⢜⢗⢱⣻⣷⢕⢕⣿⣿⡇⢸⣿⢿⡏⢹⢣⡔⢱⢿⢻⣿⣾⡿⢕⡿⣷⣿⡧⢸⠀⠀⠀⠀⠀⠀⠀⠀⠀⠀⠀⠀</a:t>
            </a:r>
            <a:br/>
            <a:r>
              <a:t>⠀⠀⠀⠀⠀⠀⠀⠀⠀⠀⠀⢀⠀⠀⠀⠀⠀⠀⠁⠑⠑⢕⢕⢕⢕⢕⢕⢕⢕⢕⢕⠈⢝⢑⠀⣸⢕⢕⢕⢕⢕⢔⢜⢟⢝⢕⢕⢝⢕⢕⢕⢕⢕⢕⡱⠕⠐⢕⢕⢕⢕⢕⢕⢕⢕⢕⢕⢕⢕⠀⠀⠀⠀⠀⠀⠀⠀⠀⠀⠀⠀</a:t>
            </a:r>
            <a:br/>
            <a:r>
              <a:t>⠀⠀⠀⠀⠀⠀⠀⠀⠀⠀⠀⣰⣶⣶⣶⣶⣶⣶⣶⣶⣶⣷⣷⣷⣷⣷⣷⣷⣷⣷⢇⢄⢔⣧⢱⣿⡕⢕⢱⣷⣷⣷⣷⣷⣷⣷⣾⣷⣿⣷⣿⣿⣿⣿⡏⢔⢕⣼⣿⣿⣿⣿⣿⣿⣿⣿⣿⣿⣿⠀⠀⠀⠀⠀⠀⠀⠀⠀⠀⠀⠀</a:t>
            </a:r>
            <a:br/>
            <a:r>
              <a:t>⠀⠀⠀⠀⠀⠀⠀⠀⠀⠀⠀⣿⣿⣿⣿⣿⣿⣿⣿⣿⣿⣿⣿⣿⣿⣿⣿⣿⣿⣿⢕⣿⡕⢿⣾⣿⣷⣿⣿⣿⣿⣿⣿⣿⣿⣿⣿⣿⣿⣿⣿⢻⣿⣿⢱⢕⢕⣿⣿⢿⣿⣿⡟⣻⣿⣿⣿⣿⣿⠀⠀⠀⠀⠀⠀⠀⠀⠀⠀⠀⠀</a:t>
            </a:r>
            <a:br/>
            <a:r>
              <a:t>⠀⠀⠀⠀⠀⠀⠀⠀⠀⠀⠀⢹⣿⣿⣿⣿⣿⣿⣿⣿⡿⢿⣿⣿⣿⣿⣿⣿⣿⣿⣕⣿⣷⣸⣿⣿⣿⣿⣿⣿⣿⣿⣿⣿⣿⣿⣿⣿⣿⣿⣿⢜⣿⣿⡇⢕⢕⢸⡟⢸⣿⣿⢕⣿⣿⣿⣿⣿⣿⠀⠀⠀⠀⠀⠀⠀⠀⠀⠀⠀⠀</a:t>
            </a:r>
            <a:br/>
            <a:r>
              <a:t>⠀⠀⠀⠀⠀⠀⠀⠀⠀⠀⠀⢘⣝⣟⣻⣿⣿⣿⣿⣿⣷⣷⣿⣿⣿⣿⣿⣿⣿⣿⣿⣿⣿⣿⣿⣿⣿⣿⣿⣿⣿⣿⣿⣿⣿⣿⣿⣿⣿⣿⣿⡇⣻⣻⢕⢸⢕⢾⢇⢸⣿⣇⣼⣿⣿⣻⣿⣿⣿⠀⠀⠀⠀⠀⠀⠀⠀⠀⠀⠀⠀</a:t>
            </a:r>
            <a:br/>
            <a:r>
              <a:t>⠀⠀⠀⠀⠀⠀⠀⠀⠀⠀⠀⣿⣿⣿⣿⣿⣿⣿⣿⣿⣿⣿⣿⣿⣿⣿⣿⣿⣿⣿⣿⣿⣿⣿⣟⣿⣿⣿⢿⣿⣿⣿⣿⣿⣿⣿⣿⣿⣿⣿⣿⡧⣿⣿⣯⢸⣽⣵⡧⣿⣿⣧⣿⣿⣿⣷⣷⣷⣿⠀⠀⠀⠀⠀⠀⠀⠀⠀⠀⠀⠀</a:t>
            </a:r>
            <a:br/>
            <a:r>
              <a:t>⠀⠀⠀⠀⠀⠀⠀⠀⠀⠀⠀⣿⣿⣿⣿⣿⣿⣿⣿⣿⣿⣿⣿⣿⣿⣿⣿⣿⣿⣿⣿⣿⣿⣿⣿⣾⣿⣿⣿⣿⣿⣿⣿⣿⣿⣿⣿⣿⣿⣿⣿⡇⢻⣟⣾⢵⢷⢷⢇⢿⣽⢵⣿⣿⣿⣿⣿⣿⣿⠀⠀⠀⠀⠀⠀⠀⠀⠀⠀⠀⠀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⠀⠀⠀⠀⠀⠀⠀⠀⠀⠀⠀⣿⣿⣿⣿⣿⣿⣿⣿⣿⣿⣿⣿⣿⣿⣿⣿⣿⣿⣿⣿⣿⣿⣿⣿⣿⣿⣿⣿⣿⣿⣿⣿⣿⣿⣿⣿⣿⣿⣿⣿⡿⢼⢿⣿⣷⣷⣾⢕⡝⢻⢼⣿⣿⣿⣿⣿⣿⣿⠀⠀⠀⠀⠀⠀⠀⠀⠀⠀⠀⠀</a:t>
            </a:r>
            <a:br/>
            <a:r>
              <a:t>⠀⠀⠀⠀⠀⠀⠀⠀⠀⠀⠀⢺⣿⣿⣷⣷⣷⣿⣿⣿⣯⣽⣽⣿⣿⣿⣟⣻⣿⣿⣿⡿⢿⣿⣿⣿⣿⣿⣿⣿⣿⣿⣿⣿⣿⣿⣿⣿⣿⣿⣿⣿⣿⣷⣷⣷⣷⣶⢕⣷⢸⢜⣿⣿⣿⣿⣿⣿⣿⠀⠀⠀⠀⠀⠀⠀⠀⠀⠀⠀⠀</a:t>
            </a:r>
            <a:br/>
            <a:r>
              <a:t>⠀⠀⠀⠀⠀⠀⠀⠀⠀⠀⠀⣿⣿⣿⣿⣿⣿⣿⣿⣿⣿⣿⣿⣿⣿⣿⣿⣿⣿⣿⣿⣿⣿⣿⣿⣷⣾⣿⣿⣿⣿⣿⣿⣿⣿⣿⣿⣿⣿⣿⣿⣿⣿⣿⣿⣿⣿⣿⢕⣿⣼⢕⣿⣿⣿⣿⣿⣿⡇⠀⠀⠀⠀⠀⠀⠀⠀⠀⠀⠀⠀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⠀⠀⠀⠀⠀⠀⠀⠀⠀⠀⠀⣿⣿⣿⣿⣿⣿⣿⣿⣿⣿⣿⣿⣿⣿⣿⣿⣿⣿⣿⣿⣿⣿⣿⣿⣿⣿⣿⣿⣿⣿⣿⣿⣿⣿⣿⣿⣿⣿⣿⣿⣿⣿⣿⣿⣿⣿⣿⣿⡇⣿⡇⡟⢟⢟⢻⢝⢕⢕⠀⠀⠀⠀⠀⠀⠀⠀⠀⠀⠀⠀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⠀⠀⠀⠀⠀⠀⠀⠀⠀⠀⠀⣿⣿⣿⣿⣿⣿⣿⣿⣿⣿⣿⣿⣿⣿⣿⣿⣿⣿⣿⣿⣿⣿⣿⣿⣿⣿⣿⣿⣿⣿⣿⣿⣿⣿⣿⣿⣿⣿⣿⣿⣿⣿⣿⣿⣿⣿⣿⣿⣧⣿⣧⢸⢕⢕⢕⢕⢕⢕⠀⠀⠀⠀⠀⠀⠀⠀⠀⠀⠀⠀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⠀⠀⠀⠀⠀⠀⠀⠀⠀⠀⠀⠛⠛⠛⠛⠛⠛⠛⠛⠛⠛⠛⠛⠛⠛⠛⠛⠛⠛⠛⠛⠛⠛⠛⠛⠛⠛⠛⠛⠛⠛⠛⠛⠛⠛⠛⠛⠛⠛⠛⠛⠛⠛⠛⠛⠛⠛⠛⠛⠋⠛⠛⠘⠓⠛⠓⠓⠓⠑⠀⠀⠀⠀⠀⠀⠀⠀⠀⠀⠀⠀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⠀⠀⠀⠀⠀⠀⠀⠀⠀⠀⠀⠀⠀⠀⠀⠀⠀⠀⠀⠀⠀⠀⠀⠀⢀⢁⠀⠀⠀⢕⣱⣝⢏⣼⣟⣫⡿⣮⣵⣟⣿⡷⢿⣿⡟⢕⢟⣿⣯⣽⣿⢿⣿⣿⣾⣟⣿⣇⢸⣿⣿⣿⣿⣿⣿⣿⣿⣿⣿⠀⠀⠀⠀⠀⠀⠀⠀⠀⠀⠀⠀</a:t>
            </a:r>
            <a:br/>
            <a:r>
              <a:t>⠀⠀⠀⠀⠀⠀⠀⠀⠀⠀⠀⠀⠀⠀⠀⠀⠀⠀⠀⠀⠀⠀⠀⠀⢕⢕⠀⠀⠀⢱⣿⡟⢸⣷⣿⣿⣿⣿⣿⣿⣿⣧⣮⣵⣿⢕⣿⡷⢿⣿⣿⣟⣻⣿⣿⣽⣿⢗⢜⢻⣿⣿⣯⣿⣿⣿⣿⣿⣿⠀⠀⠀⠀⠀⠀⠀⠀⠀⠀⠀⠀</a:t>
            </a:r>
            <a:br/>
            <a:r>
              <a:t>⠀⠀⠀⠀⠀⠀⠀⠀⠀⠀⠀⠀⠀⠀⠀⠀⠀⠀⠀⠀⠀⠀⠀⠄⢕⢕⠀⠀⠀⢱⡮⣼⢸⣿⣿⣿⣿⣿⣿⣿⣿⡿⢻⣾⡟⢕⢝⣿⣿⣝⣽⣿⣷⣵⣾⣿⣿⣷⢸⣿⣿⣿⣿⣿⣿⣿⣿⣿⣿⠀⠀⠀⠀⠀⠀⠀⠀⠀⠀⠀⠀</a:t>
            </a:r>
            <a:br/>
            <a:r>
              <a:t>⠀⠀⠀⠀⠀⠀⠀⠀⠀⠀⠀⠀⠀⠀⠀⠀⠀⠀⠀⠀⠀⠀⠀⢀⢕⢕⢔⠀⢐⢜⣱⣮⣹⣿⣿⣽⣿⣿⣿⣿⣿⣿⣿⣿⣿⢕⣿⣿⣿⣿⣿⣿⣿⣿⣿⣿⣿⣿⢼⣿⣿⣿⣿⣏⣹⢝⣽⣽⣷⠀⠀⠀⠀⠀⠀⠀⠀⠀⠀⠀⠀</a:t>
            </a:r>
            <a:br/>
            <a:r>
              <a:t>⠀⠀⠀⠀⠀⠀⠀⠀⠀⠀⠀⠀⠀⠀⠀⠀⠀⠀⠀⠀⠀⠀⢄⢕⢕⢕⢕⠀⢕⢕⣿⣿⣻⣿⢿⢿⢿⢿⢿⢟⢟⣟⣿⣿⣿⢕⣿⣿⣿⣿⣿⣿⣿⣿⣿⣿⣿⡿⢸⣿⣿⣿⣿⡟⢻⣿⣮⢝⢝⠀⠀⠀⠀⠀⠀⠀⠀⠀⠀⠀⠀</a:t>
            </a:r>
            <a:br/>
            <a:r>
              <a:t>⠀⠀⠀⠀⠀⠀⠀⠀⠀⠀⠀⠀⠀⠀⠀⠀⠀⠀⠀⠀⠀⠀⢕⢕⢕⢕⢕⢄⢕⢕⣿⣿⢱⢇⡳⢾⣱⡝⢞⢣⣞⢟⣿⣿⣿⢕⣿⣿⣿⣿⣿⣿⣿⣿⣿⣿⣿⣯⢕⣿⣿⣿⣿⣿⣿⣿⣿⣯⣿⠀⠀⠀⠀⠀⠀⠀⠀⠀⠀⠀⠀</a:t>
            </a:r>
            <a:br/>
            <a:r>
              <a:t>⠀⠀⠀⠀⠀⠀⠀⠀⠀⠀⠀⠀⠀⠀⠀⠀⠀⠀⠀⠀⠀⠀⢕⢕⢕⢕⢕⢕⢕⢕⣿⣿⢱⣿⡷⢱⣿⣿⣗⣿⣿⣿⣿⣿⣿⢝⣿⣿⣿⣿⣿⣿⣿⣿⣿⣿⣿⡿⢸⣿⣿⣿⣿⣿⣿⣿⣿⡿⢿⠀⠀⠀⠀⠀⠀⠀⠀⠀⠀⠀⠀</a:t>
            </a:r>
            <a:br/>
            <a:r>
              <a:t>⠀⠀⠀⠀⠀⠀⠀⠀⠀⠀⠀⠀⠀⠀⠀⠀⠀⠀⠀⠀⢄⢄⢕⢕⢕⢕⢕⢕⢕⢜⣿⣿⢸⣿⣧⣿⣿⣿⡿⣿⣿⡿⣿⣿⣿⢕⢿⣿⣿⡿⣿⣿⣿⡏⣿⣿⣿⣧⢕⢹⣿⣿⣿⢹⣿⣻⣿⡇⢸⠀⠀⠀⠀⠀⠀⠀⠀⠀⠀⠀⠀</a:t>
            </a:r>
            <a:br/>
            <a:r>
              <a:t>⠀⠀⠀⠀⠀⠀⠀⠀⠀⠀⠀⠀⠀⠀⠀⠀⠀⠀⠀⢀⢕⠕⢕⢕⢕⢕⢕⢕⢕⢕⢹⢿⢕⠋⢹⣿⢝⢝⢕⣿⣿⡇⣿⣿⣿⢝⢸⣿⣿⡧⢼⣿⣿⣇⣿⡿⣿⣻⣧⢸⣿⣿⣿⢕⣿⢿⣿⣇⢸⠀⠀⠀⠀⠀⠀⠀⠀⠀⠀⠀⠀</a:t>
            </a:r>
            <a:br/>
            <a:r>
              <a:t>⠀⠀⠀⠀⠀⠀⠀⠀⠀⠀⠀⠀⠀⠀⠀⠀⠀⢀⢔⢄⣱⡕⢕⢕⢕⢕⢕⢕⢕⢕⠁⢕⡇⠀⢕⡏⢕⢕⢕⢹⣿⡇⢜⣿⣿⢕⢸⣿⣿⡇⢸⣿⣷⡟⢻⡅⢕⢹⣿⢿⣿⣾⣿⢕⡿⣷⢿⡗⢸⠀⠀⠀⠀⠀⠀⠀⠀⠀⠀⠀⠀</a:t>
            </a:r>
            <a:br/>
            <a:r>
              <a:t>⠀⠀⠀⠀⠀⠀⠀⠀⠀⠀⠀⠀⠀⠀⠀⠀⠀⠁⠑⠑⢜⢇⢕⢕⢕⢕⢕⢕⢕⢜⠃⠓⢇⠀⢕⡇⢕⢕⢕⢕⢝⣕⢕⢜⢝⢕⢜⢝⢝⢕⢕⢝⢝⢕⢕⢕⢅⢕⢕⢕⢕⢕⢕⢕⢕⢕⢕⢕⢕⠀⠀⠀⠀⠀⠀⠀⠀⠀⠀⠀⠀</a:t>
            </a:r>
            <a:br/>
            <a:r>
              <a:t>⠀⠀⠀⠀⠀⠀⠀⠀⠀⠀⠀⣴⣤⣤⣤⣤⣤⣤⣴⣴⣵⣴⣵⣵⣷⣷⣷⣷⣷⡎⠀⢄⢱⡄⣾⣧⢕⢕⣷⣷⣷⣿⣷⣷⣷⣷⣷⣷⣷⣷⣷⣷⣷⣷⢗⢕⢔⣱⣷⣷⣷⣷⣷⣷⣷⣷⣷⣷⣷⠀⠀⠀⠀⠀⠀⠀⠀⠀⠀⠀⠀</a:t>
            </a:r>
            <a:br/>
            <a:r>
              <a:t>⠀⠀⠀⠀⠀⠀⠀⠀⠀⠀⠀⣿⣿⣿⣿⣿⣿⣿⣿⣿⣿⣿⣿⣿⣿⣿⣿⣿⣿⡇⢱⡕⣿⣷⣿⣿⣷⣾⣿⣿⣿⣿⣿⣿⣿⣿⣿⣿⣿⣿⢿⣿⣿⡟⢕⢕⢕⣿⣿⣿⣿⣿⡿⣿⣿⣿⣿⣿⣿⠀⠀⠀⠀⠀⠀⠀⠀⠀⠀⠀⠀</a:t>
            </a:r>
            <a:br/>
            <a:r>
              <a:t>⠀⠀⠀⠀⠀⠀⠀⠀⠀⠀⠀⣿⣿⣿⣿⣿⣿⣿⣿⣿⣿⣿⣿⣿⣿⣿⣿⣿⣿⣇⢸⣧⢜⣿⣿⣿⣿⣿⣿⣿⣿⣿⣿⣿⣿⣿⣿⣿⣿⣿⡇⣿⣿⣷⢕⢕⢜⢻⡇⣿⣿⡿⢱⣿⣿⣿⣿⣿⣿⠀⠀⠀⠀⠀⠀⠀⠀⠀⠀⠀⠀</a:t>
            </a:r>
            <a:br/>
            <a:r>
              <a:t>⠀⠀⠀⠀⠀⠀⠀⠀⠀⠀⠀⢟⢟⢟⣻⣿⣿⣿⣿⣿⣵⣼⣿⣿⣿⣿⣿⣿⣿⣿⣿⣿⡿⣿⣿⣿⣿⣿⣿⣿⣿⣿⣿⣿⣿⣿⣿⣿⣿⣿⡇⢸⣿⣟⢕⣎⡕⣼⢕⣿⣿⢇⣿⣿⣿⣿⣿⣿⣿⠀⠀⠀⠀⠀⠀⠀⠀⠀⠀⠀⠀</a:t>
            </a:r>
            <a:br/>
            <a:r>
              <a:t>⠀⠀⠀⠀⠀⠀⠀⠀⠀⠀⠀⣿⣿⣿⣿⣿⣿⣿⣿⣿⣿⣿⣿⣿⣿⣿⣿⣿⣿⣿⣿⣿⣿⣿⢿⣿⣿⡿⣿⣿⣿⣿⣿⣿⣿⣿⣿⣿⣿⣿⣯⢼⣿⣿⡕⣷⣗⣣⢱⣾⣷⣳⣿⣿⣿⣾⣽⣽⣿⠀⠀⠀⠀⠀⠀⠀⠀⠀⠀⠀⠀</a:t>
            </a:r>
            <a:br/>
            <a:r>
              <a:t>⠀⠀⠀⠀⠀⠀⠀⠀⠀⠀⠀⣿⣿⣿⣿⣿⣿⣿⣿⣿⣿⣿⣿⣿⣿⣿⣿⣿⣿⣿⣿⣿⣿⣿⣯⣿⣿⣷⣿⣿⣿⣿⣿⣿⣿⣿⣿⣿⣿⣿⣿⢸⣿⣿⡇⣿⣿⣿⢜⣟⣿⢸⣿⣿⣿⣿⣿⣿⣿⠀⠀⠀⠀⠀⠀⠀⠀⠀⠀⠀⠀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⠀⠀⠀⠀⠀⠀⠀⠀⠀⠀⠀⣿⣿⣿⣿⣿⣿⣿⣿⣿⣿⣿⣿⣿⣿⣿⣿⣿⣿⣿⣿⣿⣿⣿⣿⣿⣿⣿⣿⣿⣿⣿⣿⣿⣿⣿⣿⣿⣿⣿⣿⢼⣷⣷⣮⣟⣟⡗⢸⢷⡇⢸⣿⣿⣿⣿⣿⣿⣿⠀⠀⠀⠀⠀⠀⠀⠀⠀⠀⠀⠀</a:t>
            </a:r>
            <a:br/>
            <a:r>
              <a:t>⠀⠀⠀⠀⠀⠀⠀⠀⠀⠀⠀⢹⣿⣽⣽⣽⣿⣿⣿⣻⣟⣻⣿⣿⢿⣿⢿⣿⣿⣿⣿⣿⣿⣿⣿⣿⣿⣿⣿⣿⣿⣿⣿⣿⣿⣿⣿⣿⣿⣿⣿⣽⣽⣽⣝⣝⣝⡕⢜⡝⡕⢸⣿⣿⣿⣿⣿⣿⣿⠀⠀⠀⠀⠀⠀⠀⠀⠀⠀⠀⠀</a:t>
            </a:r>
            <a:br/>
            <a:r>
              <a:t>⠀⠀⠀⠀⠀⠀⠀⠀⠀⠀⠀⣿⣿⣿⣿⣿⣿⣿⣿⣿⣿⣿⣿⣿⣿⣿⣿⣿⣿⣿⣿⣿⣿⣿⣿⣽⣿⣿⣿⣟⣿⣿⣿⣿⣿⣿⣿⣿⣿⣿⣿⣿⣿⣿⣿⣿⣿⡇⢸⡇⡇⢸⣿⣿⣿⣿⣿⣿⡟⠀⠀⠀⠀⠀⠀⠀⠀⠀⠀⠀⠀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⠀⠀⠀⠀⠀⠀⠀⠀⠀⠀⠀⣿⣿⣿⣿⣿⣿⣿⣿⣿⣿⣿⣿⣿⣿⣿⣿⣿⣿⣿⣿⣿⣿⣿⣿⣿⣿⣿⣿⣿⣿⣿⣿⣿⣿⣿⣿⣿⣿⣿⣿⣿⣿⣿⣿⣿⣿⣷⣾⢧⣧⢸⢿⢿⣿⣿⢏⢝⢕⠀⠀⠀⠀⠀⠀⠀⠀⠀⠀⠀⠀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⠀⠀⠀⠀⠀⠀⠀⠀⠀⠀⠀⣿⣿⣿⣿⣿⣿⣿⣿⣿⣿⣿⣿⣿⣿⣿⣿⣿⣿⣿⣿⣿⣿⣿⣿⣿⣿⣿⣿⣿⣿⣿⣿⣿⣿⣿⣿⣿⣿⣿⣿⣿⣿⣿⣿⣿⣿⣿⣿⢸⣿⡕⡇⢕⢕⢕⢕⢕⢕⠀⠀⠀⠀⠀⠀⠀⠀⠀⠀⠀⠀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⠀⠀⠀⠀⠀⠀⠀⠀⠀⠀⠀⠛⠛⠛⠛⠛⠛⠛⠛⠛⠛⠛⠛⠛⠛⠛⠛⠛⠛⠛⠛⠛⠛⠛⠛⠛⠛⠛⠛⠛⠛⠛⠛⠛⠛⠛⠛⠛⠛⠛⠛⠛⠛⠛⠛⠛⠛⠛⠛⠚⠛⠃⠙⠑⠑⠑⠑⠑⠑⠀⠀⠀⠀⠀⠀⠀⠀⠀⠀⠀⠀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⠀⠀⠀⠀⠀⠀⠀⠀⠀⠀⠀⠀⠀⠀⠀⠀⠀⠀⠀⠀⠀⠀⠀⠀⢀⢀⠀⠀⠀⢕⣱⡞⢏⣵⣟⣏⣾⡮⢵⣿⣟⡳⣿⣿⢟⢕⢻⣿⣿⣽⣽⢿⣿⣿⣿⣟⣿⣧⢸⣿⣿⣿⣿⣿⣿⣿⣿⣿⣿⠀⠀⠀⠀⠀⠀⠀⠀⠀⠀⠀⠀</a:t>
            </a:r>
            <a:br/>
            <a:r>
              <a:t>⠀⠀⠀⠀⠀⠀⠀⠀⠀⠀⠀⠀⠀⠀⠀⠀⠀⠀⠀⠀⠀⠀⠀⠀⢕⢕⠀⠀⠀⢱⣿⡿⢸⣿⣷⣾⣿⣿⣿⣿⣿⣧⣮⣫⣾⢕⣿⣷⣿⣿⡿⣟⢿⣿⣿⣿⣻⢯⢜⢻⣿⣿⣯⣿⣿⣿⣿⣿⣿⠀⠀⠀⠀⠀⠀⠀⠀⠀⠀⠀⠀</a:t>
            </a:r>
            <a:br/>
            <a:r>
              <a:t>⠀⠀⠀⠀⠀⠀⠀⠀⠀⠀⠀⠀⠀⠀⠀⠀⠀⠀⠀⠀⠀⠀⠀⠀⢕⢕⠀⠀⠀⢱⡮⣼⣾⣿⣿⢿⣿⣿⣿⣿⣿⡿⢻⣯⡟⢜⢝⣿⣿⣟⣽⣿⣿⣽⣾⣿⣿⣧⢱⣿⣿⣿⣿⣿⣿⣿⣿⣿⣿⠀⠀⠀⠀⠀⠀⠀⠀⠀⠀⠀⠀</a:t>
            </a:r>
            <a:br/>
            <a:r>
              <a:t>⠀⠀⠀⠀⠀⠀⠀⠀⠀⠀⠀⠀⠀⠀⠀⠀⠀⠀⠀⠀⠀⠀⠀⢄⢕⢕⠐⠀⢄⢜⣱⣎⣹⣿⣿⣾⣿⣿⣿⣿⣿⣿⣿⣿⣿⢕⣾⣿⣿⣿⣿⣿⣿⣿⣿⣿⣿⣿⢸⣿⣿⣿⣿⣟⣟⡝⣽⣯⣯⠀⠀⠀⠀⠀⠀⠀⠀⠀⠀⠀⠀</a:t>
            </a:r>
            <a:br/>
            <a:r>
              <a:t>⠀⠀⠀⠀⠀⠀⠀⠀⠀⠀⠀⠀⠀⠀⠀⠀⠀⠀⠀⠀⠀⠀⢔⢔⢕⢕⢕⠀⢕⢕⣿⣿⣿⣿⣿⡿⢿⢿⢿⢿⢟⣟⣿⣿⣿⢕⣿⣿⣿⣿⣿⣿⣿⣿⣿⣿⣿⣿⢱⣿⣿⣿⣿⡟⢻⣷⣮⢝⢏⠀⠀⠀⠀⠀⠀⠀⠀⠀⠀⠀⠀</a:t>
            </a:r>
            <a:br/>
            <a:r>
              <a:t>⠀⠀⠀⠀⠀⠀⠀⠀⠀⠀⠀⠀⠀⠀⠀⠀⠀⠀⠀⠀⠀⠀⢕⢕⢕⢕⢕⠔⢕⢕⣿⣿⢱⢇⡳⢾⢣⡹⢿⢣⣜⢟⣿⣿⣿⢕⣿⣿⣿⣿⣿⣿⣿⣿⣿⣿⣿⣯⢕⣿⣿⣿⣿⣿⣿⣿⣿⣿⣿⠀⠀⠀⠀⠀⠀⠀⠀⠀⠀⠀⠀</a:t>
            </a:r>
            <a:br/>
            <a:r>
              <a:t>⠀⠀⠀⠀⠀⠀⠀⠀⠀⠀⠀⠀⠀⠀⠀⠀⠀⠀⠀⠀⠀⠀⢕⢕⢕⢕⢕⢕⢕⢱⣿⣿⢱⣿⡷⢱⣿⣿⣇⣿⣿⣷⣿⣿⣿⡝⣿⣿⣿⣿⣿⣿⣿⣿⣿⣿⣿⣿⢜⣿⣿⣿⣿⣿⣿⣿⣿⣿⣿⠀⠀⠀⠀⠀⠀⠀⠀⠀⠀⠀⠀</a:t>
            </a:r>
            <a:br/>
            <a:r>
              <a:t>⠀⠀⠀⠀⠀⠀⠀⠀⠀⠀⠀⠀⠀⠀⠀⠀⠀⠀⠀⠀⢄⢄⢕⢕⢕⢕⢕⢕⢕⢜⣿⣿⢸⣿⣿⣿⣿⣿⡿⣿⣿⡿⣿⣿⣿⢇⢿⣿⣿⡿⣿⣿⣿⡟⣿⣯⣽⣯⢕⢸⣿⣿⣿⢕⣿⣿⣿⣟⣻⠀⠀⠀⠀⠀⠀⠀⠀⠀⠀⠀⠀</a:t>
            </a:r>
            <a:br/>
            <a:r>
              <a:t>⠀⠀⠀⠀⠀⠀⠀⠀⠀⠀⠀⠀⠀⠀⠀⠀⠀⠀⠀⢀⢕⠕⢕⢕⢕⢕⢕⢕⢕⢕⢼⢿⢕⠙⢹⣿⢝⢝⢇⣿⣿⡇⢿⣿⣿⢏⢹⣿⣿⡧⢱⣿⣿⣇⢿⣿⣿⣿⣧⢸⣿⣿⣿⢕⣿⣿⣿⣿⢻⠀⠀⠀⠀⠀⠀⠀⠀⠀⠀⠀⠀</a:t>
            </a:r>
            <a:br/>
            <a:r>
              <a:t>⠀⠀⠀⠀⠀⠀⠀⠀⠀⠀⠀⠀⠀⠀⠀⠀⠀⢄⠄⢀⣱⢁⢕⢕⢕⢕⢕⢕⢕⢕⠁⢸⡇⠀⢜⡇⢕⢁⢕⢸⣿⡇⢸⣿⣿⢕⢸⣿⣿⡇⢸⣿⣿⡟⢷⢕⢝⢻⣿⣿⣿⣼⣿⢕⡯⣧⢾⣿⢜⠀⠀⠀⠀⠀⠀⠀⠀⠀⠀⠀⠀</a:t>
            </a:r>
            <a:br/>
            <a:r>
              <a:t>⠀⠀⠀⠀⠀⠀⠀⠀⠀⠀⠀⠀⠀⠀⠀⠀⠁⠁⠑⠕⢝⢇⢕⢕⢕⢕⢕⢕⢕⢕⠖⠗⢇⠀⢕⡇⢕⢜⢕⢕⢕⢕⢕⢝⢏⢕⢜⢝⢝⢕⢕⢝⢝⢕⢕⢕⠁⢕⢕⢕⢜⢝⢕⢕⢕⢕⢕⢕⢕⠀⠀⠀⠀⠀⠀⠀⠀⠀⠀⠀⠀</a:t>
            </a:r>
            <a:br/>
            <a:r>
              <a:t>⠀⠀⠀⠀⠀⠀⠀⠀⠀⠀⠀⣤⣤⣤⣤⣤⣤⣤⣤⣤⣵⣤⣵⣵⣵⣵⣵⣵⣵⡕⠀⢄⣕⢄⣾⣇⢕⢱⣵⣵⣾⣵⣷⣷⣵⣷⣷⣷⣷⣷⣷⣷⣷⣷⡷⢕⢄⢱⣷⣷⣷⣷⣷⣷⣷⣷⣷⣷⣷⠀⠀⠀⠀⠀⠀⠀⠀⠀⠀⠀⠀</a:t>
            </a:r>
            <a:br/>
            <a:r>
              <a:t>⠀⠀⠀⠀⠀⠀⠀⠀⠀⠀⠀⣿⣿⣿⣿⣿⣿⣿⣿⣿⣿⣿⣿⣿⣿⣿⣿⣿⣿⡇⢱⢱⣿⣷⣿⣿⣷⣾⣿⣿⣿⣿⣿⣿⣿⣿⣿⣿⣿⣿⣿⣿⣿⡟⢕⢕⢕⣿⣿⣿⣿⣿⡿⣿⣿⣿⣿⣿⣿⠀⠀⠀⠀⠀⠀⠀⠀⠀⠀⠀⠀</a:t>
            </a:r>
            <a:br/>
            <a:r>
              <a:t>⠀⠀⠀⠀⠀⠀⠀⠀⠀⠀⠀⣿⣿⣿⣿⣿⣿⣿⣿⣿⣿⣿⣿⣿⣿⣿⣿⣿⣿⡇⢸⣕⢻⣿⣿⣿⣿⣿⣿⣿⣿⣿⣿⣿⣿⣿⣿⣿⣿⣿⢜⣿⣿⡧⢕⢕⢜⢿⢇⣿⣿⡿⢱⣿⣿⣿⣿⣿⣿⠀⠀⠀⠀⠀⠀⠀⠀⠀⠀⠀⠀</a:t>
            </a:r>
            <a:br/>
            <a:r>
              <a:t>⠀⠀⠀⠀⠀⠀⠀⠀⠀⠀⠀⠻⠿⠿⢿⣿⣿⣿⣿⣿⣕⣽⣿⣿⣿⣿⣿⣿⣿⣿⣿⣿⣿⣿⣿⣿⣿⣿⣿⣿⣿⣿⣿⣿⣿⣿⣿⣿⣿⣿⡇⣻⣿⣿⢱⣗⢣⣼⢕⡿⣿⢇⣾⣿⣿⣿⣿⣿⣿⠀⠀⠀⠀⠀⠀⠀⠀⠀⠀⠀⠀</a:t>
            </a:r>
            <a:br/>
            <a:r>
              <a:t>⠀⠀⠀⠀⠀⠀⠀⠀⠀⠀⠀⣾⣿⣿⣿⣿⣿⣿⣿⣿⣿⣿⣿⣿⣿⣿⣿⣿⣿⣿⣿⣿⣿⣿⢿⣿⣿⢿⣿⣿⣿⣿⣿⣿⣿⣿⣿⣿⣿⣿⣇⣾⣷⣗⢸⣼⣗⣫⢱⣿⣿⢱⣯⣿⣿⣿⣿⣿⣿⠀⠀⠀⠀⠀⠀⠀⠀⠀⠀⠀⠀</a:t>
            </a:r>
            <a:br/>
            <a:r>
              <a:t>⠀⠀⠀⠀⠀⠀⠀⠀⠀⠀⠀⣿⣿⣿⣿⣿⣿⣿⣿⣿⣿⣿⣿⣿⣿⣿⣿⣿⣿⣿⣿⣿⣿⣿⣾⣿⣿⣷⣿⣿⣿⣿⣿⣿⣿⣿⣿⣿⣿⣿⡇⢻⣿⣿⡜⣟⣻⣿⢹⡿⡿⢹⣿⣿⣿⣿⣿⣿⣿⠀⠀⠀⠀⠀⠀⠀⠀⠀⠀⠀⠀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⠀⠀⠀⠀⠀⠀⠀⠀⠀⠀⠀⣿⣿⣿⣿⣿⣿⣿⣿⣿⣿⣿⣿⣿⣿⣿⣿⣿⣿⣿⣿⣿⣿⣿⣿⣿⣿⣿⣿⣿⣿⣿⣿⣿⣿⣿⣿⣿⣿⣿⣧⢱⣾⣽⣕⢝⢹⡽⢸⣽⡏⢸⣿⣿⣿⣿⣿⣿⣿⠀⠀⠀⠀⠀⠀⠀⠀⠀⠀⠀⠀</a:t>
            </a:r>
            <a:br/>
            <a:r>
              <a:t>⠀⠀⠀⠀⠀⠀⠀⠀⠀⠀⠀⣽⣽⣽⣽⣟⣿⣿⣟⣿⡟⣿⡿⢿⣿⣿⣿⣿⣿⣿⣿⣿⣿⣿⣿⣿⣿⣿⣿⣿⣿⣿⣿⣿⣿⣿⣿⣿⣿⣿⣿⣞⣟⣻⢟⢟⢟⢇⢕⢗⡇⢸⣿⣿⣿⣿⣿⣿⣿⠀⠀⠀⠀⠀⠀⠀⠀⠀⠀⠀⠀</a:t>
            </a:r>
            <a:br/>
            <a:r>
              <a:t>⠀⠀⠀⠀⠀⠀⠀⠀⠀⠀⠀⣾⣿⣿⣿⣿⣿⣿⣿⣿⣿⣿⣿⣿⣿⣿⣿⣿⣿⣿⣿⣯⣽⣿⣿⣿⣿⣿⣿⣿⣿⢿⣿⣿⣿⣿⣿⣿⣿⣿⣿⣿⣿⣿⣿⣿⣿⡇⣸⡇⡇⢸⣿⣿⣿⣿⣿⣿⡏⠀⠀⠀⠀⠀⠀⠀⠀⠀⠀⠀⠀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⠀⠀⠀⠀⠀⠀⠀⠀⠀⠀⠀⣿⣿⣿⣿⣿⣿⣿⣿⣿⣿⣿⣿⣿⣿⣿⣿⣿⣿⣿⣿⣿⣿⣿⣿⣿⣿⣿⣿⣿⣿⣿⣿⣿⣿⣿⣿⣿⣿⣿⣿⣿⣿⣿⣿⣿⣿⣧⣿⢳⡇⢸⣿⣿⣿⣿⢟⢳⢕⠀⠀⠀⠀⠀⠀⠀⠀⠀⠀⠀⠀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⠀⠀⠀⠀⠀⠀⠀⠀⠀⠀⠀⣿⣿⣿⣿⣿⣿⣿⣿⣿⣿⣿⣿⣿⣿⣿⣿⣿⣿⣿⣿⣿⣿⣿⣿⣿⣿⣿⣿⣿⣿⣿⣿⣿⣿⣿⣿⣿⣿⣿⣿⣿⣿⣿⣿⣿⣿⡏⣿⢸⣿⢜⡕⢕⢝⢝⢝⢕⢕⠀⠀⠀⠀⠀⠀⠀⠀⠀⠀⠀⠀</a:t>
            </a:r>
            <a:br/>
            <a:r>
              <a:t>⠀⠀⠀⠀⠀⠀⠀⠀⠀⠀⠀⠙⠛⠛⠛⠛⠛⠛⠛⠛⠛⠛⠛⠛⠛⠛⠛⠛⠛⠛⠛⠛⠛⠛⠛⠛⠛⠛⠛⠛⠛⠛⠛⠛⠛⠛⠛⠛⠛⠛⠛⠛⠛⠛⠛⠛⠛⠃⠛⠘⠛⠃⠓⠑⠑⠑⠑⠑⠑⠀⠀⠀⠀⠀⠀⠀⠀⠀⠀⠀⠀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⠀⠀⠀⠀⠀⠀⠀⠀⠀⠀⠀⠀⠀⠀⠀⠀⠀⠀⠀⠀⠀⠀⠀⠀⢄⢀⠀⠀⠀⢕⢕⡻⢟⣵⣽⢟⣷⣯⢯⣿⣿⣱⣿⣿⢟⢕⢻⣿⣿⣽⣽⢿⣿⣿⣿⣟⣿⡇⢱⣿⣿⣿⣿⣿⣿⣿⣿⣿⣿⠀⠀⠀⠀⠀⠀⠀⠀⠀⠀⠀⠀</a:t>
            </a:r>
            <a:br/>
            <a:r>
              <a:t>⠀⠀⠀⠀⠀⠀⠀⠀⠀⠀⠀⠀⠀⠀⠀⠀⠀⠀⠀⠀⠀⠀⠀⠀⢕⢕⠀⠀⠀⢱⣿⡿⢸⣿⣷⣾⣿⣿⣿⣿⣿⣧⣮⣫⣷⢕⣿⣿⣾⣿⡿⢟⢿⣿⣿⣿⡿⢿⢜⢿⣿⣿⣿⣿⣿⣿⣿⣿⣿⠀⠀⠀⠀⠀⠀⠀⠀⠀⠀⠀⠀</a:t>
            </a:r>
            <a:br/>
            <a:r>
              <a:t>⠀⠀⠀⠀⠀⠀⠀⠀⠀⠀⠀⠀⠀⠀⠀⠀⠀⠀⠀⠀⠀⠀⠀⠄⢕⢕⠀⠀⠀⢰⡝⣵⢼⣿⣿⢿⣿⣿⣿⣿⣿⡿⢯⣽⢟⢜⢻⣷⣮⣟⣹⣿⣿⣽⣼⣿⣿⣷⢱⣿⣿⣿⣿⣿⣿⣿⣿⣿⣿⠀⠀⠀⠀⠀⠀⠀⠀⠀⠀⠀⠀</a:t>
            </a:r>
            <a:br/>
            <a:r>
              <a:t>⠀⠀⠀⠀⠀⠀⠀⠀⠀⠀⠀⠀⠀⠀⠀⠀⠀⠀⠀⠀⠀⠀⠀⢀⢕⢕⠀⠀⢄⢜⣱⣞⣹⣿⣿⢿⣿⣿⣿⣿⣿⣿⣿⣿⣿⢕⣾⣿⣿⣿⣿⣿⣿⣿⣿⣿⣿⣿⢱⣿⣿⣿⣿⣿⣟⡏⣝⣽⣯⠀⠀⠀⠀⠀⠀⠀⠀⠀⠀⠀⠀</a:t>
            </a:r>
            <a:br/>
            <a:r>
              <a:t>⠀⠀⠀⠀⠀⠀⠀⠀⠀⠀⠀⠀⠀⠀⠀⠀⠀⠀⠀⠀⠀⠀⢄⢕⢕⢕⢕⠀⢕⢱⣿⣿⣿⣿⣿⣿⣿⢿⢿⢿⢿⢟⣿⣿⣿⢕⣿⣿⣿⣿⣿⣿⣿⣿⣿⣿⣿⣿⢱⣿⣿⣿⣿⡿⢻⣷⣮⢟⢟⠀⠀⠀⠀⠀⠀⠀⠀⠀⠀⠀⠀</a:t>
            </a:r>
            <a:br/>
            <a:r>
              <a:t>⠀⠀⠀⠀⠀⠀⠀⠀⠀⠀⠀⠀⠀⠀⠀⠀⠀⠀⠀⠀⠀⠀⢕⢕⢕⢕⢕⢔⢕⢕⣿⣿⢱⢇⢷⢾⢣⡺⢽⢫⣜⢟⣿⣿⣿⢕⣿⣿⣿⣿⣿⣿⣿⣿⣿⣿⣿⣿⢕⣿⣿⣿⣿⣳⣿⣿⣿⣿⣿⠀⠀⠀⠀⠀⠀⠀⠀⠀⠀⠀⠀</a:t>
            </a:r>
            <a:br/>
            <a:r>
              <a:t>⠀⠀⠀⠀⠀⠀⠀⠀⠀⠀⠀⠀⠀⠀⠀⠀⠀⠀⠀⠀⠀⠀⢕⢕⢕⢕⢕⢕⢕⢱⣿⣿⢱⣾⡷⢵⣿⣷⣕⣿⣿⣷⣿⣿⣿⡞⣿⣿⣿⣿⣿⣿⣿⣿⣿⣿⣿⣿⢕⣿⣿⣿⣿⣿⣿⣿⣿⣿⣿⠀⠀⠀⠀⠀⠀⠀⠀⠀⠀⠀⠀</a:t>
            </a:r>
            <a:br/>
            <a:r>
              <a:t>⠀⠀⠀⠀⠀⠀⠀⠀⠀⠀⠀⠀⠀⠀⠀⠀⠀⠀⠀⠀⢄⢄⢕⢕⢕⢕⢕⢕⢕⢸⣿⣿⢸⣿⣼⣿⣿⣿⡿⣿⣿⡿⣿⣿⣿⡇⢿⣿⣿⣿⢿⣿⣿⡟⣿⡯⣿⣯⡕⢹⣿⣿⢿⢕⣿⣿⣿⣿⣿⠀⠀⠀⠀⠀⠀⠀⠀⠀⠀⠀⠀</a:t>
            </a:r>
            <a:br/>
            <a:r>
              <a:t>⠀⠀⠀⠀⠀⠀⠀⠀⠀⠀⠀⠀⠀⠀⠀⠀⠀⠀⠀⢀⢕⠕⢕⢕⢕⢕⢕⢕⢕⢕⣿⣿⢜⢝⢹⡿⢝⢝⢇⣿⣿⡇⣿⣿⣿⢗⢸⣿⣿⣇⢸⣿⣷⡧⢾⣿⣿⢿⣇⢸⣿⣿⣿⢕⣿⣿⣿⣿⢟⠀⠀⠀⠀⠀⠀⠀⠀⠀⠀⠀⠀</a:t>
            </a:r>
            <a:br/>
            <a:r>
              <a:t>⠀⠀⠀⠀⠀⠀⠀⠀⠀⠀⠀⠀⠀⠀⠀⠀⠀⢀⠄⢁⣕⢑⢕⢕⢕⢕⢕⢕⢕⠕⠑⢹⢕⠀⢸⡇⢕⠁⢕⢸⣿⢇⢸⢿⣿⢕⢸⣿⣿⡇⢸⣿⣿⡿⣽⢝⢝⢻⣿⣾⣿⣼⣿⢕⡿⡧⣼⣿⢕⠀⠀⠀⠀⠀⠀⠀⠀⠀⠀⠀⠀</a:t>
            </a:r>
            <a:br/>
            <a:r>
              <a:t>⠀⠀⠀⠀⠀⠀⠀⠀⠀⠀⠀⠀⠀⠀⠀⠀⠁⠑⠑⠕⢝⢇⢕⢕⢕⢕⢕⢕⢕⢔⢄⢼⠕⠀⢸⡕⢕⢕⢕⢕⢟⢕⢕⢝⢟⢕⢜⢟⢟⢕⢜⢏⢝⢕⢜⢕⠅⢕⢝⢕⢜⢝⢕⢕⢝⢝⢝⢝⢕⠀⠀⠀⠀⠀⠀⠀⠀⠀⠀⠀⠀</a:t>
            </a:r>
            <a:br/>
            <a:r>
              <a:t>⠀⠀⠀⠀⠀⠀⠀⠀⠀⠀⠀⣄⣄⣄⣄⣄⣄⣄⣤⣤⣵⣥⣵⣵⣵⣵⣵⣵⣵⡅⠀⢕⣕⢅⣾⣇⢜⢱⣵⣵⣵⣵⣵⣵⣵⣵⣵⣵⣵⣵⣵⣵⣵⣵⣵⢕⢀⢱⣵⣷⣷⣷⣧⣧⣵⣵⣵⣷⣵⠀⠀⠀⠀⠀⠀⠀⠀⠀⠀⠀⠀</a:t>
            </a:r>
            <a:br/>
            <a:r>
              <a:t>⠀⠀⠀⠀⠀⠀⠀⠀⠀⠀⠀⣿⣿⣿⣿⣿⣿⣿⣿⣿⣿⣿⣿⣿⣿⣿⣿⣿⣿⡕⢄⣸⣿⣼⣿⣿⣷⣿⣿⣿⣿⣿⣿⣿⣿⣿⣿⣿⣿⡿⣿⣿⣿⣿⢇⢕⢕⣿⣿⣿⣿⣿⣿⣿⣿⣿⣿⣿⣿⠀⠀⠀⠀⠀⠀⠀⠀⠀⠀⠀⠀</a:t>
            </a:r>
            <a:br/>
            <a:r>
              <a:t>⠀⠀⠀⠀⠀⠀⠀⠀⠀⠀⠀⣿⣿⣿⣿⣿⣿⣿⣿⣿⣿⣿⣿⣿⣿⣿⣿⣿⣿⡇⢣⢝⣿⣿⣿⣿⣿⣿⣿⣿⣿⣿⣿⣿⣿⣿⣿⣿⣿⣧⢹⣿⣿⡟⢕⢕⢜⢿⢝⣿⣿⡿⢱⣿⣿⣿⣿⣿⣿⠀⠀⠀⠀⠀⠀⠀⠀⠀⠀⠀⠀</a:t>
            </a:r>
            <a:br/>
            <a:r>
              <a:t>⠀⠀⠀⠀⠀⠀⠀⠀⠀⠀⠀⠿⢿⢿⢿⣿⣿⣿⣿⣿⣜⣽⣿⣿⣿⣿⣿⣿⣿⣷⣿⣿⣿⣿⣿⣿⣿⣿⣿⣿⣿⣿⣿⣿⣿⣿⣿⣿⣿⣿⢜⣿⣿⢇⢱⡕⢕⣜⢱⣻⣿⢇⣾⣿⣿⣿⣿⣿⣿⠀⠀⠀⠀⠀⠀⠀⠀⠀⠀⠀⠀</a:t>
            </a:r>
            <a:br/>
            <a:r>
              <a:t>⠀⠀⠀⠀⠀⠀⠀⠀⠀⠀⠀⣷⣷⣿⣿⣿⣿⣿⣿⣿⣿⣿⣿⣿⣿⣿⣿⣿⣿⣿⣿⣿⣾⣿⣿⣿⣿⢿⣿⣿⣿⣿⣿⣿⣿⣿⣿⣿⣿⣿⡕⣿⣿⣗⢸⣵⢧⢟⢸⣽⣷⢵⣿⣿⣿⣽⣯⣿⣿⠀⠀⠀⠀⠀⠀⠀⠀⠀⠀⠀⠀</a:t>
            </a:r>
            <a:br/>
            <a:r>
              <a:t>⠀⠀⠀⠀⠀⠀⠀⠀⠀⠀⠀⣿⣿⣿⣿⣿⣿⣿⣿⣿⣿⣿⣿⣿⣿⣿⣿⣿⣿⣿⣿⣿⣿⣿⣟⣿⣿⣼⣿⣿⣿⣿⣿⣿⣿⣿⣿⣿⣿⣿⡇⣿⡿⢿⢸⢿⢿⢿⢸⣿⡿⢸⣿⣿⣿⣿⣿⣿⣿⠀⠀⠀⠀⠀⠀⠀⠀⠀⠀⠀⠀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⠀⠀⠀⠀⠀⠀⠀⠀⠀⠀⠀⣿⣿⣿⣿⣿⣿⣿⣿⣿⣿⣿⣿⣿⣿⣿⣿⣿⣿⣿⣿⣿⣿⣿⣿⣿⣿⣿⣿⣿⣿⣿⣿⣿⣿⣿⣿⣿⣿⣿⣇⣯⣽⣟⢞⢟⢟⡇⢜⣿⡗⢾⣿⣿⣿⣿⣿⣿⣿⠀⠀⠀⠀⠀⠀⠀⠀⠀⠀⠀⠀</a:t>
            </a:r>
            <a:br/>
            <a:r>
              <a:t>⠀⠀⠀⠀⠀⠀⠀⠀⠀⠀⠀⢻⣟⣟⣟⣻⣿⢿⢿⡿⢿⣿⣿⣿⣿⣿⣿⣿⣿⣿⣿⣿⣿⣿⣿⣿⣿⣿⣿⣿⣿⣿⣿⣿⣿⣿⣿⣿⣿⣿⣷⢟⢿⢿⢿⢷⢾⢇⢸⢽⢇⢸⣿⣿⣿⣿⣿⣿⣿⠀⠀⠀⠀⠀⠀⠀⠀⠀⠀⠀⠀</a:t>
            </a:r>
            <a:br/>
            <a:r>
              <a:t>⠀⠀⠀⠀⠀⠀⠀⠀⠀⠀⠀⣹⣿⣿⣿⣿⣿⣿⣿⣿⣿⣿⣷⣷⣿⣿⣿⣿⣽⣿⣿⣿⣿⣿⣿⣿⣿⡿⢿⣿⣿⣿⣿⣿⣿⣿⣿⣿⣿⣿⣿⣿⣿⣿⣷⣷⣶⢇⣷⡇⡇⢸⣿⣿⣿⣿⣿⣿⡏⠀⠀⠀⠀⠀⠀⠀⠀⠀⠀⠀⠀</a:t>
            </a:r>
            <a:br/>
            <a:r>
              <a:t>⠀⠀⠀⠀⠀⠀⠀⠀⠀⠀⠀⣿⣿⣿⣿⣿⣿⣿⣿⣿⣿⣿⣿⣿⣿⣿⣿⣿⣿⣿⣿⣿⣿⣿⣿⣿⣿⣿⣿⣿⣿⣷⣾⣿⣿⣿⣿⣿⣿⣿⣿⣿⣿⣿⣿⣿⣿⢇⣿⢹⡇⢸⣿⣿⣿⣿⡗⡟⢇⠀⠀⠀⠀⠀⠀⠀⠀⠀⠀⠀⠀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⠀⠀⠀⠀⠀⠀⠀⠀⠀⠀⠀⣿⣿⣿⣿⣿⣿⣿⣿⣿⣿⣿⣿⣿⣿⣿⣿⣿⣿⣿⣿⣿⣿⣿⣿⣿⣿⣿⣿⣿⣿⣿⣿⣿⣿⣿⣿⣿⣿⣿⣿⣿⣿⣿⣿⣿⣿⡏⣿⢸⣧⢸⢝⢝⢝⢟⢇⢕⢇⠀⠀⠀⠀⠀⠀⠀⠀⠀⠀⠀⠀</a:t>
            </a:r>
            <a:br/>
            <a:r>
              <a:t>⠀⠀⠀⠀⠀⠀⠀⠀⠀⠀⠀⠙⠛⠛⠛⠛⠛⠛⠛⠛⠛⠛⠛⠛⠛⠛⠛⠛⠛⠛⠛⠛⠛⠛⠛⠛⠛⠛⠛⠛⠛⠛⠛⠛⠛⠛⠛⠛⠛⠛⠛⠛⠛⠛⠛⠛⠛⠃⠛⠛⠛⠑⠃⠑⠑⠑⠑⠑⠑⠀⠀⠀⠀⠀⠀⠀⠀⠀⠀⠀⠀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⠀⠀⠀⠀⠀⠀⠀⠀⠀⠀⠀⠀⠀⠀⠀⠀⠀⠀⠀⠀⠀⠀⠀⠀⠀⠁⠀⠀⠀⢁⢕⣹⢟⣣⣽⢟⣧⣮⡟⡼⣿⡧⣾⣿⡿⢕⢸⣿⣿⢯⣝⣿⣿⣷⣷⡻⣿⣷⡕⣾⣿⣿⣿⣿⣿⣿⣿⣿⣿⠀⠀⠀⠀⠀⠀⠀⠀⠀⠀⠀⠀</a:t>
            </a:r>
            <a:br/>
            <a:r>
              <a:t>⠀⠀⠀⠀⠀⠀⠀⠀⠀⠀⠀⠀⠀⠀⠀⠀⠀⠀⠀⠀⠀⠀⠀⠀⢕⢕⠀⠀⠀⢕⣾⣿⢇⣽⣿⣯⣷⣿⣷⣿⣿⣧⣼⣟⣷⢕⢸⣮⣽⣿⣿⡷⢿⣿⣿⣟⣻⢿⢕⢿⣿⣿⣿⢻⣿⣿⣿⣿⣿⠀⠀⠀⠀⠀⠀⠀⠀⠀⠀⠀⠀</a:t>
            </a:r>
            <a:br/>
            <a:r>
              <a:t>⠀⠀⠀⠀⠀⠀⠀⠀⠀⠀⠀⠀⠀⠀⠀⠀⠀⠀⠀⠀⠀⠀⠀⠀⢕⢕⠀⠀⠀⢄⣾⣱⡧⣿⣿⡿⣿⣿⣿⣿⣿⣿⢿⣽⡿⢇⢝⢻⣷⣟⢟⣿⣿⣽⣹⣿⣿⣧⡕⣾⣿⣿⣿⣿⣿⣿⣿⣿⣿⠀⠀⠀⠀⠀⠀⠀⠀⠀⠀⠀⠀</a:t>
            </a:r>
            <a:br/>
            <a:r>
              <a:t>⠀⠀⠀⠀⠀⠀⠀⠀⠀⠀⠀⠀⠀⠀⠀⠀⠀⠀⠀⠀⠀⠀⠀⢀⢕⢕⢄⠀⠀⢕⢫⣝⢳⣿⣿⣿⣿⣿⣿⣿⣿⣿⣼⣿⣿⡇⣾⣿⣿⣿⣿⣿⣿⣿⣿⣿⣿⣿⣇⣿⣿⣿⣿⣿⢟⣟⣟⣟⣝⠀⠀⠀⠀⠀⠀⠀⠀⠀⠀⠀⠀</a:t>
            </a:r>
            <a:br/>
            <a:r>
              <a:t>⠀⠀⠀⠀⠀⠀⠀⠀⠀⠀⠀⠀⠀⠀⠀⠀⠀⠀⠀⠀⠀⠀⠀⢕⢕⢕⢕⠀⢔⢕⣿⣿⣿⣿⣿⣿⣿⣿⣿⡿⢿⢿⣿⣿⣿⡇⣿⣿⣿⣿⣿⣿⣿⣿⣿⣿⣿⣿⡇⣿⣿⣿⣿⣿⡿⣿⣷⡟⢟⠀⠀⠀⠀⠀⠀⠀⠀⠀⠀⠀⠀</a:t>
            </a:r>
            <a:br/>
            <a:r>
              <a:t>⠀⠀⠀⠀⠀⠀⠀⠀⠀⠀⠀⠀⠀⠀⠀⠀⠀⠀⠀⠀⠀⠀⢅⢕⢕⢕⢕⢕⢕⢕⣿⣿⡏⡝⢱⣷⡗⡳⡷⢗⣜⢿⣿⣿⣿⡇⣿⣿⣿⣿⣿⣿⣿⣿⣿⣿⣿⣿⡕⢸⣿⣿⣿⣿⣷⣿⣿⣿⣷⠀⠀⠀⠀⠀⠀⠀⠀⠀⠀⠀⠀</a:t>
            </a:r>
            <a:br/>
            <a:r>
              <a:t>⠀⠀⠀⠀⠀⠀⠀⠀⠀⠀⠀⠀⠀⠀⠀⠀⠀⠀⠀⠀⠀⠀⢕⢕⢕⢕⢕⢕⢕⢕⣿⣿⣇⣼⢧⢕⣼⣿⣵⣾⣿⣷⣿⣿⣿⡗⣿⣿⣿⣿⣿⣿⣿⣿⣿⣿⣿⣿⡇⣼⣿⣿⣿⣿⣿⣿⣿⣿⣿⠀⠀⠀⠀⠀⠀⠀⠀⠀⠀⠀⠀</a:t>
            </a:r>
            <a:br/>
            <a:r>
              <a:t>⠀⠀⠀⠀⠀⠀⠀⠀⠀⠀⠀⠀⠀⠀⠀⠀⠀⠀⠀⠀⢀⢀⢕⢕⢕⢕⢕⢕⢕⢕⣿⣿⡿⣿⣼⣿⣿⣿⣿⣿⣿⣿⣿⣿⣿⡇⢿⣿⣿⣿⢿⣿⣿⣿⢻⣿⣝⣿⡕⢜⣿⣿⣿⡏⢸⣿⣿⢿⢯⠀⠀⠀⠀⠀⠀⠀⠀⠀⠀⠀⠀</a:t>
            </a:r>
            <a:br/>
            <a:r>
              <a:t>⠀⠀⠀⠀⠀⠀⠀⠀⠀⠀⠀⠀⠀⠀⠀⠀⠀⠀⠀⠀⢕⢕⢕⢕⢕⢕⢕⢕⢕⢕⣿⣿⡏⢝⢹⣿⢝⢹⡏⣿⣿⣟⢸⣿⣿⡷⢎⣿⣿⣯⢸⣽⣿⣿⢸⣿⣿⣿⣷⢕⣿⣿⣿⡇⢸⣿⣿⣿⡿⠀⠀⠀⠀⠀⠀⠀⠀⠀⠀⠀⠀</a:t>
            </a:r>
            <a:br/>
            <a:r>
              <a:t>⠀⠀⠀⠀⠀⠀⠀⠀⠀⠀⠀⠀⠀⠀⠀⠀⠀⠄⢀⢀⢕⢔⢕⢕⢕⢕⢕⢕⢕⢜⠊⢹⡇⠀⢸⡇⢕⢕⡇⢜⢹⣟⢜⢿⢟⡇⢕⣿⣿⣿⢕⣿⣿⣿⣼⢕⢝⢏⣿⡇⣿⣏⣿⡇⢸⣻⣹⣿⡇⠀⠀⠀⠀⠀⠀⠀⠀⠀⠀⠀⠀</a:t>
            </a:r>
            <a:br/>
            <a:r>
              <a:t>⠀⠀⠀⠀⠀⠀⠀⠀⠀⠀⠀⠀⠀⠀⠀⠀⠐⠑⠔⢕⢟⢇⢕⢕⢕⢕⢕⢕⢕⢔⠀⢕⡇⠀⢸⡕⢕⢸⢇⢕⢸⢕⢕⢹⢕⢕⢕⢟⢻⢟⢕⢟⢟⢏⢕⢕⠄⢕⢝⢕⢝⢝⢟⢇⢜⢝⢝⢝⢕⠀⠀⠀⠀⠀⠀⠀⠀⠀⠀⠀⠀</a:t>
            </a:r>
            <a:br/>
            <a:r>
              <a:t>⠀⠀⠀⠀⠀⠀⠀⠀⠀⠀⠀⣀⣀⣀⣀⣀⣀⣀⣀⣀⣕⣁⣕⣕⣕⣕⣕⣕⣎⢁⠀⢱⣇⢄⣿⣷⡕⢕⣕⣕⣕⣕⣕⣵⣵⣵⣕⣕⣵⣵⣵⣵⣵⣵⣵⡕⢄⢕⣵⣵⣵⣵⣵⣵⣵⣵⣵⣵⣵⠀⠀⠀⠀⠀⠀⠀⠀⠀⠀⠀⠀</a:t>
            </a:r>
            <a:br/>
            <a:r>
              <a:t>⠀⠀⠀⠀⠀⠀⠀⠀⠀⠀⠀⣾⣿⣿⣿⣿⣿⣿⣿⣿⣿⣿⣿⣿⣿⣿⣿⣿⣿⢅⢄⣾⣿⣧⣿⣿⣷⣾⣿⣿⣿⣿⣿⣿⣿⣿⣿⣿⣿⣿⣿⣿⣿⣿⣿⢕⢕⢸⣿⣿⣿⣿⣿⣿⣿⣿⣿⣿⣿⠀⠀⠀⠀⠀⠀⠀⠀⠀⠀⠀⠀</a:t>
            </a:r>
            <a:br/>
            <a:r>
              <a:t>⠀⠀⠀⠀⠀⠀⠀⠀⠀⠀⠀⣿⣿⣿⣿⣿⣿⣿⣿⣿⣿⣿⣿⣿⣿⣿⣿⣿⣿⡇⢜⢿⣿⣿⣿⣿⣿⣿⣿⣿⣿⣿⣿⣿⣿⣿⣿⣿⣿⡏⢿⣿⣿⣿⣷⢅⢕⢸⢝⣿⣿⣿⢏⣿⣿⣿⣿⣿⣿⠀⠀⠀⠀⠀⠀⠀⠀⠀⠀⠀⠀</a:t>
            </a:r>
            <a:br/>
            <a:r>
              <a:t>⠀⠀⠀⠀⠀⠀⠀⠀⠀⠀⠀⢿⣿⣿⣿⣿⣿⣿⣿⣿⢟⣻⣿⣿⣿⣿⣿⣿⣿⣷⣾⣿⣿⣿⣿⣿⣿⣿⣿⣿⣿⣿⣿⣿⣿⣿⣿⣿⣿⡇⢸⣿⣿⡇⢹⣵⡕⣑⢕⣿⣿⡏⣸⣿⣿⣿⣿⣿⣿⠀⠀⠀⠀⠀⠀⠀⠀⠀⠀⠀⠀</a:t>
            </a:r>
            <a:br/>
            <a:r>
              <a:t>⠀⠀⠀⠀⠀⠀⠀⠀⠀⠀⠀⣴⣶⣶⣾⣿⣿⣿⣿⣿⣿⣿⣿⣿⣿⣿⣿⣿⣿⣯⣿⣷⣿⣿⣿⣿⣿⣿⣿⣿⣿⣿⣿⣿⣿⣿⣿⣿⣿⣷⢸⣿⣿⣧⢸⢕⣹⣻⢜⣟⣿⢕⣟⣻⣿⣿⣿⣿⣿⠀⠀⠀⠀⠀⠀⠀⠀⠀⠀⠀⠀</a:t>
            </a:r>
            <a:br/>
            <a:r>
              <a:t>⠀⠀⠀⠀⠀⠀⠀⠀⠀⠀⠀⣿⣿⣿⣿⣿⣿⣿⣿⣿⣿⣿⣿⣿⣿⣿⣿⣿⣿⣿⣿⣿⣿⣯⢯⣿⣟⣿⣿⣿⣿⣿⣿⣿⣿⣿⣿⣿⣿⣿⢻⣿⣿⣿⢸⣿⣷⣷⢸⣿⣿⢺⣿⣿⣿⣿⣿⣿⣿⠀⠀⠀⠀⠀⠀⠀⠀⠀⠀⠀⠀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⠀⠀⠀⠀⠀⠀⠀⠀⠀⠀⠀⣿⣿⣿⣿⣿⣿⣿⣿⣿⣿⣿⣿⣿⣿⣿⣿⣿⣿⣿⣿⣿⣿⣿⣿⣿⣿⣿⣿⣿⣿⣿⣿⣿⣿⣿⣿⣿⣿⣿⢕⣻⢿⢿⣱⣾⣿⡇⢸⡽⢯⢸⣿⣿⣿⣿⣿⣿⣿⠀⠀⠀⠀⠀⠀⠀⠀⠀⠀⠀⠀</a:t>
            </a:r>
            <a:br/>
            <a:r>
              <a:t>⠀⠀⠀⠀⠀⠀⠀⠀⠀⠀⠀⢿⢿⢿⢿⣿⣿⣿⣿⣿⣿⣿⣿⣿⣿⣿⣿⣿⣿⣿⣿⣿⣿⣿⣿⣿⣿⣿⣿⣿⣿⣿⣿⣿⣿⣿⣿⣿⣿⣿⣇⣿⣿⣿⣷⣵⣵⡕⣸⢿⡇⢸⣿⣿⣿⣿⣿⣿⣿⠀⠀⠀⠀⠀⠀⠀⠀⠀⠀⠀⠀</a:t>
            </a:r>
            <a:br/>
            <a:r>
              <a:t>⠀⠀⠀⠀⠀⠀⠀⠀⠀⠀⠀⣿⣿⣿⣿⣿⣿⣷⣾⣷⣷⣿⣽⣽⣿⣿⣿⣿⣿⣿⣿⢿⣿⣿⣿⣿⣿⣿⣿⣿⣿⣿⣿⣿⣿⣿⣿⣿⣿⣿⣾⣵⣼⣽⣝⣝⣝⢕⣝⡝⡕⢸⣿⣿⣿⣿⣿⣿⣿⠀⠀⠀⠀⠀⠀⠀⠀⠀⠀⠀⠀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⠀⠀⠀⠀⠀⠀⠀⠀⠀⠀⠀⣿⣿⣿⣿⣿⣿⣿⣿⣿⣿⣿⣿⣿⣿⣿⣿⣿⣿⣿⣿⣿⣿⣿⣿⣿⣿⣿⣿⣿⣿⣿⣿⣿⣿⣿⣿⣿⣿⣿⣿⣿⣿⣿⣿⣿⣿⡕⣿⢇⡇⢸⣿⣿⣿⣿⡿⢿⢇⠀⠀⠀⠀⠀⠀⠀⠀⠀⠀⠀⠀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⠀⠀⠀⠀⠀⠀⠀⠀⠀⠀⠀⣿⣿⣿⣿⣿⣿⣿⣿⣿⣿⣿⣿⣿⣿⣿⣿⣿⣿⣿⣿⣿⣿⣿⣿⣿⣿⣿⣿⣿⣿⣿⣿⣿⣿⣿⣿⣿⣿⣿⣿⣿⣿⣿⣿⣿⣿⡕⣿⢸⣇⢸⢻⢿⢿⢿⢿⢟⢕⠀⠀⠀⠀⠀⠀⠀⠀⠀⠀⠀⠀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⠀⠀⠀⠀⠀⠀⠀⠀⠀⠀⠀⠛⠛⠛⠛⠛⠛⠛⠛⠛⠛⠛⠛⠛⠛⠛⠛⠛⠛⠛⠛⠛⠛⠛⠛⠛⠛⠛⠛⠛⠛⠛⠛⠛⠛⠛⠛⠛⠛⠛⠛⠛⠛⠛⠛⠛⠛⠃⠛⠘⠛⠑⠃⠑⠑⠑⠑⠑⠑⠀⠀⠀⠀⠀⠀⠀⠀⠀⠀⠀⠀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⠀⠀⠀⠀⠀⠀⠀⠀⠀⠀⠀⠀⠀⠀⠀⠀⠀⠀⠀⠀⠀⠀⠀⠀⠀⢁⠀⠀⠀⠁⢕⣹⢿⢏⣝⢿⢫⣮⣟⣱⡿⢧⣵⣿⣿⢇⢸⣿⣿⣟⣟⢿⣿⣿⣿⡿⢿⣷⡕⢸⣿⣿⣿⣿⣿⣿⣿⣿⣿⠀⠀⠀⠀⠀⠀⠀⠀⠀⠀⠀⠀</a:t>
            </a:r>
            <a:br/>
            <a:r>
              <a:t>⠀⠀⠀⠀⠀⠀⠀⠀⠀⠀⠀⠀⠀⠀⠀⠀⠀⠀⠀⠀⠀⠀⠀⠀⢕⢕⢄⠀⠅⢕⣼⣿⡇⣾⣯⣵⣿⣿⣷⣿⣿⣿⣸⡻⣳⡇⢱⣮⣽⣿⣿⣷⢾⣿⣿⡿⣻⣿⡇⢸⢿⣿⣿⣻⣿⣿⣿⣿⣿⠀⠀⠀⠀⠀⠀⠀⠀⠀⠀⠀⠀</a:t>
            </a:r>
            <a:br/>
            <a:r>
              <a:t>⠀⠀⠀⠀⠀⠀⠀⠀⠀⠀⠀⠀⠀⠀⠀⠀⠀⠀⠀⠀⠀⠀⠀⠀⢕⢕⠀⠀⠀⢄⣜⢏⣧⣿⣿⣿⣿⣿⣿⣿⣿⣿⡿⣿⡻⢇⢞⢻⣿⡟⢟⣿⣿⣏⣏⣿⣿⣧⡕⣱⣿⣿⣿⣿⣿⣿⣿⣿⣿⠀⠀⠀⠀⠀⠀⠀⠀⠀⠀⠀⠀</a:t>
            </a:r>
            <a:br/>
            <a:r>
              <a:t>⠀⠀⠀⠀⠀⠀⠀⠀⠀⠀⠀⠀⠀⠀⠀⠀⠀⠀⠀⠀⠀⠀⠀⠀⢕⢕⢄⠀⠀⠕⢏⣽⢟⣿⣿⣿⣿⣿⣿⣿⣿⣿⣵⣿⣷⡇⣱⣿⣿⣿⣿⣿⣿⣿⣿⣿⣿⣿⡇⢸⣿⣿⣿⣿⢿⢟⢟⣟⣏⠀⠀⠀⠀⠀⠀⠀⠀⠀⠀⠀⠀</a:t>
            </a:r>
            <a:br/>
            <a:r>
              <a:t>⠀⠀⠀⠀⠀⠀⠀⠀⠀⠀⠀⠀⠀⠀⠀⠀⠀⠀⠀⠀⠀⠀⠀⢄⢕⢕⢕⢀⢕⢕⣾⣿⣿⣿⣿⣿⣿⣿⣿⣿⣿⡿⣿⣿⣿⡇⢼⣿⣿⣿⣿⣿⣿⣿⣿⣿⣿⣿⡇⣽⣿⣿⣿⣿⢿⢿⣵⣝⢟⠀⠀⠀⠀⠀⠀⠀⠀⠀⠀⠀⠀</a:t>
            </a:r>
            <a:br/>
            <a:r>
              <a:t>⠀⠀⠀⠀⠀⠀⠀⠀⠀⠀⠀⠀⠀⠀⠀⠀⠀⠀⠀⠀⠀⠀⠀⢕⢕⢕⢕⢕⢕⢕⣿⣿⡏⡽⢹⣽⡵⡱⣗⡷⣕⢷⢿⣿⣿⡇⢸⣿⣿⣿⣿⣿⣿⣿⣿⣿⣿⣿⣇⣻⣿⣿⣿⣿⣷⣾⣿⣿⣷⠀⠀⠀⠀⠀⠀⠀⠀⠀⠀⠀⠀</a:t>
            </a:r>
            <a:br/>
            <a:r>
              <a:t>⠀⠀⠀⠀⠀⠀⠀⠀⠀⠀⠀⠀⠀⠀⠀⠀⠀⠀⠀⠀⠀⠀⢄⢕⢕⢕⢕⢕⢕⢕⣿⣿⡏⣱⡷⢕⣵⣿⡕⣵⣿⣧⣼⣿⣿⣧⢽⣿⣿⣿⣿⣿⣿⣿⣿⣿⣿⣿⡇⢸⣿⣿⣿⣿⣿⣿⣿⣿⣿⠀⠀⠀⠀⠀⠀⠀⠀⠀⠀⠀⠀</a:t>
            </a:r>
            <a:br/>
            <a:r>
              <a:t>⠀⠀⠀⠀⠀⠀⠀⠀⠀⠀⠀⠀⠀⠀⠀⠀⠀⠀⠀⠀⢀⢀⢕⢕⢕⢕⢕⢕⢕⢕⣿⣿⡷⣿⣵⣿⣿⣿⣿⣿⣿⣿⣿⣿⣿⣿⢸⣿⣿⣿⡿⣿⣿⣿⡿⣿⣽⣿⣇⢸⣿⣿⣿⣿⢻⣿⣿⣿⣧⠀⠀⠀⠀⠀⠀⠀⠀⠀⠀⠀⠀</a:t>
            </a:r>
            <a:br/>
            <a:r>
              <a:t>⠀⠀⠀⠀⠀⠀⠀⠀⠀⠀⠀⠀⠀⠀⠀⠀⠀⠀⠀⠀⢕⢕⢕⢕⢕⢕⢕⢕⢕⢕⣿⣿⡏⢏⢹⣿⢝⢟⡯⢹⣿⣿⢸⣿⣿⡯⢜⣿⣿⣿⢇⣿⣿⣿⡕⣿⣿⡿⣿⡕⣿⣿⣷⣷⢕⣿⣿⣿⣯⠀⠀⠀⠀⠀⠀⠀⠀⠀⠀⠀⠀</a:t>
            </a:r>
            <a:br/>
            <a:r>
              <a:t>⠀⠀⠀⠀⠀⠀⠀⠀⠀⠀⠀⠀⠀⠀⠀⠀⠀⠀⢀⠁⢅⢕⢔⢕⢕⢕⢕⢕⢕⢜⠊⢻⡇⠀⢸⡟⢕⢕⡏⢜⢿⣿⢜⢿⣿⡇⢕⣿⣿⣟⢕⣿⣿⣿⣕⢇⠝⢏⣿⣿⢹⣟⣹⣿⢕⣿⣏⣻⣿⠀⠀⠀⠀⠀⠀⠀⠀⠀⠀⠀⠀</a:t>
            </a:r>
            <a:br/>
            <a:r>
              <a:t>⠀⠀⠀⠀⠀⠀⠀⠀⠀⠀⠀⠀⠀⠀⠀⠀⠀⠑⠔⢕⢺⡇⢅⢕⢕⢕⢕⢕⢕⢕⠀⢕⢇⠀⢜⣇⢕⢕⢇⢕⢸⢗⢕⢕⢟⢇⢕⢽⢿⢿⢕⢻⢿⢿⢕⢕⠕⢕⢝⢕⢜⢟⢟⢕⢕⢕⢟⢟⢟⠀⠀⠀⠀⠀⠀⠀⠀⠀⠀⠀⠀</a:t>
            </a:r>
            <a:br/>
            <a:r>
              <a:t>⠀⠀⠀⠀⠀⠀⠀⠀⠀⠀⠀⢀⢀⢀⢀⢀⢀⢀⢀⣀⡁⣁⣕⣕⣕⣕⣕⣕⣃⢑⠁⢱⣵⡄⣸⣿⡕⢕⣕⣕⣕⣕⣕⣕⣕⣕⣕⣕⣕⣕⣑⣕⣕⣕⣕⣕⢄⢕⣕⣱⣕⣕⣕⣕⣕⣕⣕⣕⣕⠀⠀⠀⠀⠀⠀⠀⠀⠀⠀⠀⠀</a:t>
            </a:r>
            <a:br/>
            <a:r>
              <a:t>⠀⠀⠀⠀⠀⠀⠀⠀⠀⠀⠀⣸⣿⣿⣿⣿⣿⣿⣿⣿⣟⣿⣿⣿⣿⣿⣿⣿⣿⢕⢄⣼⣿⣧⣿⣿⣷⣾⣿⣿⣿⣿⣿⣿⣿⣿⣿⣿⣿⣿⣿⣿⣿⣿⣿⡇⢕⢸⣿⣿⣿⣿⣿⣿⣿⣿⣿⣿⣿⠀⠀⠀⠀⠀⠀⠀⠀⠀⠀⠀⠀</a:t>
            </a:r>
            <a:br/>
            <a:r>
              <a:t>⠀⠀⠀⠀⠀⠀⠀⠀⠀⠀⠀⣿⣿⣿⣿⣿⣿⣿⣿⣿⣿⣿⣿⣿⣿⣿⣿⣿⣿⡇⢜⣿⣿⣿⣿⣿⣿⣿⣿⣿⣿⣿⣿⣿⣿⣿⣿⣿⣿⡝⣿⣿⣿⣿⣿⡕⢕⢜⢟⣿⣿⣿⢏⣽⣿⣿⣿⣿⣿⠀⠀⠀⠀⠀⠀⠀⠀⠀⠀⠀⠀</a:t>
            </a:r>
            <a:br/>
            <a:r>
              <a:t>⠀⠀⠀⠀⠀⠀⠀⠀⠀⠀⠀⣿⣿⣿⣿⣿⣿⣿⣿⣿⡟⢻⣿⣿⣿⣿⣿⣿⣿⣧⣵⣿⣿⣿⣿⣿⣿⣿⣿⣿⣿⣿⣿⣿⣿⣿⣿⣿⣿⡇⢹⣿⣿⡇⢻⣷⣕⣕⢕⣿⣿⡿⢱⣿⣿⣿⣿⣿⣿⠀⠀⠀⠀⠀⠀⠀⠀⠀⠀⠀⠀</a:t>
            </a:r>
            <a:br/>
            <a:r>
              <a:t>⠀⠀⠀⠀⠀⠀⠀⠀⠀⠀⠀⣴⣵⣵⣾⣿⣿⣿⣿⣿⣿⣿⣿⣿⣿⣿⣿⣿⣿⣿⣿⣽⣿⣿⣿⣿⣿⣿⣿⣿⣿⣿⣿⣿⣿⣿⣿⣿⣿⣇⢸⣿⣿⣇⢸⣗⢟⣻⢱⣻⣿⢗⡾⢿⣿⣿⣿⣿⣿⠀⠀⠀⠀⠀⠀⠀⠀⠀⠀⠀⠀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⠀⠀⠀⠀⠀⠀⠀⠀⠀⠀⠀⣿⣿⣿⣿⣿⣿⣿⣿⣿⣿⣿⣿⣿⣿⣿⣿⣿⣿⣿⣿⣿⣿⣿⣿⣿⣿⣿⣿⣿⣿⣿⣿⣿⣿⣿⣿⣿⣿⣿⢸⣿⣿⣿⢸⣷⣾⣮⢸⣿⣿⣱⣿⣿⣿⣿⣿⣿⣿⠀⠀⠀⠀⠀⠀⠀⠀⠀⠀⠀⠀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⠀⠀⠀⠀⠀⠀⠀⠀⠀⠀⠀⣿⣿⣿⣿⣿⣿⣿⣿⣿⣿⣿⣿⣿⣿⣿⣿⣿⣿⣿⣿⣿⣿⣿⣿⣿⣿⣿⣿⣿⣿⣿⣿⣿⣿⣿⣿⣿⣿⣿⢸⢿⣯⣽⢸⣽⣽⡇⢸⣟⣿⢸⣿⣿⣿⣿⣿⣿⣿⠀⠀⠀⠀⠀⠀⠀⠀⠀⠀⠀⠀</a:t>
            </a:r>
            <a:br/>
            <a:r>
              <a:t>⠀⠀⠀⠀⠀⠀⠀⠀⠀⠀⠀⢿⢿⣿⣿⣿⣿⣿⣿⣿⣿⣿⣿⣿⣿⣿⣿⣿⣿⣿⣿⣿⣿⣿⣿⣿⣿⣿⣿⣿⣿⣿⣿⣿⣿⣿⣿⣿⣿⣿⡕⣿⣷⣷⣽⣹⣹⡕⢸⣷⡇⢸⣿⣿⣿⣿⣿⣿⣿⠀⠀⠀⠀⠀⠀⠀⠀⠀⠀⠀⠀</a:t>
            </a:r>
            <a:br/>
            <a:r>
              <a:t>⠀⠀⠀⠀⠀⠀⠀⠀⠀⠀⠀⢿⣿⣿⣷⣾⣿⣿⣽⣽⣽⣿⣿⣟⣿⣟⣿⣿⢿⣿⣿⣿⣿⣿⣿⣿⣿⣿⣿⣿⣿⣿⣿⣿⣿⣿⣿⣿⣿⣯⣽⣏⣟⣟⢟⢟⠟⢇⢜⢗⡏⢸⣿⣿⣿⣿⣿⣿⣿⠀⠀⠀⠀⠀⠀⠀⠀⠀⠀⠀⠀</a:t>
            </a:r>
            <a:br/>
            <a:r>
              <a:t>⠀⠀⠀⠀⠀⠀⠀⠀⠀⠀⠀⣽⣿⣿⣿⣿⣿⣿⣿⣿⣿⣿⣿⣿⣿⣿⣿⣿⣿⣿⣿⣿⣿⣿⣿⣿⣿⣽⣽⣿⣿⣟⣿⣿⣿⣿⣿⣿⣿⣿⣿⣿⣿⣿⣿⣿⣿⢇⣿⡇⡇⢸⣿⣿⣿⣿⣿⣿⡟⠀⠀⠀⠀⠀⠀⠀⠀⠀⠀⠀⠀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⠀⠀⠀⠀⠀⠀⠀⠀⠀⠀⠀⣿⣿⣿⣿⣿⣿⣿⣿⣿⣿⣿⣿⣿⣿⣿⣿⣿⣿⣿⣿⣿⣿⣿⣿⣿⣿⣿⣿⣿⣿⣿⣿⣿⣿⣿⣿⣿⣿⣿⣿⣿⣿⣿⣿⣿⣿⡕⣿⢳⣇⢱⢻⡿⣿⣿⣿⢏⢕⠀⠀⠀⠀⠀⠀⠀⠀⠀⠀⠀⠀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⠀⠀⠀⠀⠀⠀⠀⠀⠀⠀⠀⠛⠛⠛⠛⠛⠛⠛⠛⠛⠛⠛⠛⠛⠛⠛⠛⠛⠛⠛⠛⠛⠛⠛⠛⠛⠛⠛⠛⠛⠛⠛⠛⠛⠛⠛⠛⠛⠛⠛⠛⠛⠛⠛⠛⠛⠛⠙⠛⠘⠛⠑⠃⠑⠑⠑⠑⠑⠑⠀⠀⠀⠀⠀⠀⠀⠀⠀⠀⠀⠀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⠀⠀⠀⠀⠀⠀⠀⠀⠀⠀⠀⣿⣿⣿⣿⣿⣿⣿⣿⣿⣿⣿⣿⣿⣿⣿⣿⣿⣿⣿⣿⣿⣿⣿⣿⣿⣿⣿⣿⣿⣿⣿⡿⡝⣝⢱⢕⢽⢻⣿⣿⣿⣿⣿⣿⣿⣿⣿⣿⣿⣿⣿⣿⣿⣿⣿⣿⣿⣿⠀⠀⠀⠀⠀⠀⠀⠀⠀⠀⠀⠀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⠀⠀⠀⠀⠀⠀⠀⠀⠀⠀⠀⣿⣿⣿⣿⣿⣿⣿⣿⣿⣿⣿⣿⣿⣿⣿⣿⣿⣿⣿⣿⣿⣿⣿⣿⣿⣿⣿⣿⣿⣿⡯⣽⣿⣿⣿⣿⣷⢸⣿⣿⣿⣿⣿⣿⣿⣿⣿⣿⣿⣿⣿⣿⣿⣿⣿⣿⣿⣿⠀⠀⠀⠀⠀⠀⠀⠀⠀⠀⠀⠀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⠀⠀⠀⠀⠀⠀⠀⠀⠀⠀⠀⣿⣿⣿⣿⣿⣿⣿⣿⣿⣿⣿⣿⣿⣿⣿⣿⣿⣿⣿⣿⣿⣿⣿⣿⣿⣿⣿⣿⣿⣿⣧⣵⡕⢅⣽⡕⢕⣾⣿⣿⣿⣿⣿⣿⣿⣿⣿⣿⣿⣿⣿⣿⣿⣿⣿⣿⣿⣿⠀⠀⠀⠀⠀⠀⠀⠀⠀⠀⠀⠀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⠀⠀⠀⠀⠀⠀⠀⠀⠀⠀⠀⣿⣿⣿⣿⣿⣿⣿⣿⣿⣿⣿⣿⣿⣿⣿⣿⣿⣿⣿⣿⣿⣿⣿⣿⣿⣿⣿⡟⢹⣿⣻⣿⣿⣿⣿⣿⣿⣿⣿⣿⣿⣿⣿⣿⣿⣿⣿⣿⣿⣿⡝⣿⣿⣿⣿⣿⣿⣿⠀⠀⠀⠀⠀⠀⠀⠀⠀⠀⠀⠀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⠀⠀⠀⠀⠀⠀⠀⠀⠀⠀⠀⣿⣿⣿⣿⣿⣿⣿⣿⣿⣿⣿⣿⣿⣿⣿⣿⣿⣿⣿⣿⣿⣿⣿⣿⣿⣿⣿⣿⣿⣿⣿⣿⢿⣿⣿⣿⣿⣿⣿⣿⣿⣿⣿⣿⣿⣿⣿⣿⣿⣿⣵⣾⣿⣿⣿⣿⣿⣿⠀⠀⠀⠀⠀⠀⠀⠀⠀⠀⠀⠀</a:t>
            </a:r>
            <a:br/>
            <a:r>
              <a:t>⠀⠀⠀⠀⠀⠀⠀⠀⠀⠀⠀⣿⣿⣿⣿⣿⣿⣿⣿⣿⣿⣿⣿⣿⣿⣿⣿⣿⣿⣿⣿⣿⣿⣿⣿⣿⣿⣿⣿⣿⣿⣿⡟⢜⢟⣟⡛⢏⢹⣏⣟⣕⣾⣿⣿⣿⣿⣿⣿⣿⣿⣿⣿⣿⣿⣿⣿⣿⣿⠀⠀⠀⠀⠀⠀⠀⠀⠀⠀⠀⠀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⠀⠀⠀⠀⠀⠀⠀⠀⠀⠀⠀⣿⣿⣿⣿⣿⣿⣿⣿⣿⣿⣿⣿⣿⣿⣿⣿⣿⣿⣿⣿⣿⣿⣿⣿⣿⣿⣿⣿⣿⣿⣿⣵⣷⣿⣷⣷⣯⣿⣿⣿⣿⣿⣿⣿⣿⣿⣿⣿⣿⣿⣿⣿⣿⣿⣿⣿⣿⣿⠀⠀⠀⠀⠀⠀⠀⠀⠀⠀⠀⠀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⠀⠀⠀⠀⠀⠀⠀⠀⠀⠀⠀⣿⣿⣿⣿⣿⣿⣿⣿⣿⣿⣿⣿⣿⣿⣿⣿⣿⣿⣿⣿⣿⣿⣿⣿⣿⣿⣿⣿⣿⣿⣿⣿⣿⣿⣵⣯⣹⣽⣿⣿⣿⣿⣿⣿⣿⣿⣿⣿⣿⣿⣿⣿⣿⣿⣿⣿⣿⣿⠀⠀⠀⠀⠀⠀⠀⠀⠀⠀⠀⠀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⠀⠀⠀⠀⠀⠀⠀⠀⠀⠀⠀⠀⠀⠀⠀⠀⠀⠀⠀⠀⠀⠀⠀⠀⠀⢁⠀⠀⠀⠁⢕⢹⣿⢟⣜⣿⢯⣽⡻⢏⣾⣮⣱⣿⣿⡇⢱⢿⣿⣿⣟⣿⣿⣿⣽⡿⢿⣯⣇⢱⣾⣿⣿⣿⣿⣿⣿⣿⣿⠀⠀⠀⠀⠀⠀⠀⠀⠀⠀⠀⠀</a:t>
            </a:r>
            <a:br/>
            <a:r>
              <a:t>⠀⠀⠀⠀⠀⠀⠀⠀⠀⠀⠀⠀⠀⠀⠀⠀⠀⠀⠀⠀⠀⠀⠀⠀⢄⢕⢀⠀⠀⠔⢱⣿⡇⣺⣿⣧⣽⣿⣷⣾⣿⣿⣹⡻⢿⡇⢕⣾⣯⣿⣿⣿⣷⣿⣿⣿⣿⣿⣗⢹⣿⣿⣿⣿⣿⣿⣿⣿⣿⠀⠀⠀⠀⠀⠀⠀⠀⠀⠀⠀⠀</a:t>
            </a:r>
            <a:br/>
            <a:r>
              <a:t>⠀⠀⠀⠀⠀⠀⠀⠀⠀⠀⠀⠀⠀⠀⠀⠀⠀⠀⠀⠀⠀⠀⠀⠀⢕⢕⠁⠀⠀⠀⢸⣟⣕⣿⣿⣿⣿⣿⣿⣿⣿⣿⢿⣟⡻⢇⢕⢿⣽⡝⢿⣷⣷⣏⣟⣿⣿⣿⣕⢱⣾⣿⣿⣿⣿⣿⣿⣿⣿⠀⠀⠀⠀⠀⠀⠀⠀⠀⠀⠀⠀</a:t>
            </a:r>
            <a:br/>
            <a:r>
              <a:t>⠀⠀⠀⠀⠀⠀⠀⠀⠀⠀⠀⠀⠀⠀⠀⠀⠀⠀⠀⠀⠀⠀⠀⢀⢕⢕⢔⠀⠀⢅⢜⣹⢿⣿⣿⡷⣿⣿⣿⣿⣿⣿⣵⣿⣿⡇⢱⣾⣿⣿⣿⣿⣿⣿⣿⣿⣿⣿⣿⢼⣿⣿⣿⣿⣿⢿⢿⢟⣟⠀⠀⠀⠀⠀⠀⠀⠀⠀⠀⠀⠀</a:t>
            </a:r>
            <a:br/>
            <a:r>
              <a:t>⠀⠀⠀⠀⠀⠀⠀⠀⠀⠀⠀⠀⠀⠀⠀⠀⠀⠀⠀⠀⠀⠀⠀⢀⢕⢕⢕⠀⢔⢕⢱⣿⣷⣿⣿⣿⣿⣿⣿⣿⣿⣿⢿⣿⣿⣇⢸⣿⣿⣿⣿⣿⣿⣿⣿⣿⣿⣿⣿⢸⣿⣿⣿⣿⣿⢿⣯⣝⢿⠀⠀⠀⠀⠀⠀⠀⠀⠀⠀⠀⠀</a:t>
            </a:r>
            <a:br/>
            <a:r>
              <a:t>⠀⠀⠀⠀⠀⠀⠀⠀⠀⠀⠀⠀⠀⠀⠀⠀⠀⠀⠀⠀⠀⠀⠀⢕⢕⢕⢕⢄⢔⢕⢸⣿⡏⣝⢹⡽⣯⢹⣵⣵⢇⢳⢼⣿⣿⡇⣹⣿⣿⣿⣿⣿⣿⣿⣿⣿⣿⣿⡟⢜⣿⣿⣿⣿⣧⣾⣿⣿⣷⠀⠀⠀⠀⠀⠀⠀⠀⠀⠀⠀⠀</a:t>
            </a:r>
            <a:br/>
            <a:r>
              <a:t>⠀⠀⠀⠀⠀⠀⠀⠀⠀⠀⠀⠀⠀⠀⠀⠀⠀⠀⠀⠀⠀⠀⠀⢕⢕⢕⢕⢕⢕⢕⢸⣿⡇⢕⡷⢝⣱⣿⣵⢱⣿⣧⢼⣿⣿⡧⢼⣿⣿⣿⣿⣿⣿⣿⣿⣿⣿⣿⡯⢱⣿⣿⣿⣿⣿⣿⣿⣿⣿⠀⠀⠀⠀⠀⠀⠀⠀⠀⠀⠀⠀</a:t>
            </a:r>
            <a:br/>
            <a:r>
              <a:t>⠀⠀⠀⠀⠀⠀⠀⠀⠀⠀⠀⠀⠀⠀⠀⠀⠀⠀⠀⠀⠀⠀⠀⢕⢕⢕⢕⢕⢕⢕⢺⣿⡇⣿⣵⣾⣿⣿⣿⣿⣿⣿⣿⣿⣿⣇⢸⣿⣿⣿⡯⣿⣿⣿⡯⣿⣿⣻⣿⢜⢻⣿⣿⣿⢝⣿⣿⣿⣿⠀⠀⠀⠀⠀⠀⠀⠀⠀⠀⠀⠀</a:t>
            </a:r>
            <a:br/>
            <a:r>
              <a:t>⠀⠀⠀⠀⠀⠀⠀⠀⠀⠀⠀⠀⠀⠀⠀⠀⠀⠀⠀⠀⢕⢕⢕⢕⢕⢕⢕⢕⢕⢕⣺⣿⡇⢟⢹⣿⢏⢟⣿⢹⣿⣿⢝⣿⣿⡏⢼⢻⣿⣿⡇⣿⣿⣿⡇⣿⣿⡿⣿⡕⢸⣿⣿⣿⢕⣷⣷⣿⣿⠀⠀⠀⠀⠀⠀⠀⠀⠀⠀⠀⠀</a:t>
            </a:r>
            <a:br/>
            <a:r>
              <a:t>⠀⠀⠀⠀⠀⠀⠀⠀⠀⠀⠀⠀⠀⠀⠀⠀⠀⠀⢀⠀⠄⢕⢄⢕⢕⢕⢕⢕⢕⢕⠜⢹⡇⠀⢸⣿⢕⢕⡏⢸⢿⡿⢕⣿⣿⡇⢕⢸⣿⣿⡇⣿⣿⣿⡇⢏⠝⢏⣿⣇⢸⣿⣻⣿⢕⣯⣏⣹⣿⠀⠀⠀⠀⠀⠀⠀⠀⠀⠀⠀⠀</a:t>
            </a:r>
            <a:br/>
            <a:r>
              <a:t>⠀⠀⠀⠀⠀⠀⠀⠀⠀⠀⠀⠀⠀⠀⠀⠀⠀⠕⠔⢅⢺⡇⢕⢕⢕⢕⢕⢕⢕⢕⠀⢁⡇⠀⢕⣟⢕⢕⡇⢜⢝⢏⢕⢝⢿⢇⢕⢸⢿⢟⢇⢸⢿⢟⢇⢕⢔⢕⢝⢕⢜⢟⢿⢟⢇⢝⢟⢝⢟⠀⠀⠀⠀⠀⠀⠀⠀⠀⠀⠀⠀</a:t>
            </a:r>
            <a:br/>
            <a:r>
              <a:t>⠀⠀⠀⠀⠀⠀⠀⠀⠀⠀⠀⢀⠀⠀⠀⠀⠀⠀⠀⢀⢁⢑⢕⢕⢕⣕⣕⡕⢗⢑⠀⢕⢸⡔⢸⣿⣇⢕⣕⣕⣕⣕⣕⣕⣕⣕⣕⣕⣕⣕⣕⣕⣕⣕⣕⣕⢀⢄⢕⣕⣕⣕⣕⣕⣕⣕⣕⣕⣕⠀⠀⠀⠀⠀⠀⠀⠀⠀⠀⠀⠀</a:t>
            </a:r>
            <a:br/>
            <a:r>
              <a:t>⠀⠀⠀⠀⠀⠀⠀⠀⠀⠀⠀⣼⣿⣿⣿⣿⣿⣿⣿⣿⣿⣿⣿⣿⣿⣿⣿⣿⣿⢕⢔⣼⣿⣧⣼⣿⣿⣼⣿⣿⣿⣿⣿⣿⣿⣿⣿⣿⣿⣿⣿⣿⣿⣿⣿⣿⢕⢕⣿⣿⣿⣿⣿⣿⣿⣿⣿⣿⣿⠀⠀⠀⠀⠀⠀⠀⠀⠀⠀⠀⠀</a:t>
            </a:r>
            <a:br/>
            <a:r>
              <a:t>⠀⠀⠀⠀⠀⠀⠀⠀⠀⠀⠀⣿⣿⣿⣿⣿⣿⣿⣿⣿⣿⣿⣿⣿⣿⣿⣿⣿⣿⡇⢸⣿⣿⣿⣿⣿⣿⣿⣿⣿⣿⣿⣿⣿⣿⣿⣿⣿⣿⡹⣿⣿⣿⣯⣿⣯⢕⢕⢿⣿⣿⣿⡟⢻⣿⣿⣿⣿⣿⠀⠀⠀⠀⠀⠀⠀⠀⠀⠀⠀⠀</a:t>
            </a:r>
            <a:br/>
            <a:r>
              <a:t>⠀⠀⠀⠀⠀⠀⠀⠀⠀⠀⠀⣿⣿⣿⣿⣿⣿⣿⣿⣿⡟⢿⣿⣿⣿⣿⣿⣿⣿⣧⣼⣿⣿⣿⣿⣿⣿⣿⣿⣿⣿⣿⣿⣿⣿⣿⣿⣿⣿⡇⢹⣿⣿⡇⢹⣿⣇⢕⢕⣿⣿⣿⢕⣿⣿⣿⣿⣿⣿⠀⠀⠀⠀⠀⠀⠀⠀⠀⠀⠀⠀</a:t>
            </a:r>
            <a:br/>
            <a:r>
              <a:t>⠀⠀⠀⠀⠀⠀⠀⠀⠀⠀⠀⣥⣼⣭⣽⣿⣿⣿⣿⣿⣷⣿⣿⣿⣿⣿⣿⣿⣿⣟⣟⣿⣿⣿⣿⣿⣿⣿⣿⣿⣿⣿⣿⣿⣿⣿⣿⣿⣿⣇⢸⣿⣿⡇⢸⣽⣧⢿⢱⢿⣿⡇⣸⣿⣿⣿⣿⣿⣿⠀⠀⠀⠀⠀⠀⠀⠀⠀⠀⠀⠀</a:t>
            </a:r>
            <a:br/>
            <a:r>
              <a:t>⠀⠀⠀⠀⠀⠀⠀⠀⠀⠀⠀⣿⣿⣿⣿⣿⣿⣿⣿⣿⣿⣿⣿⣿⣿⣿⣿⣿⣿⣿⣿⣿⣿⣿⣻⣿⡟⣿⣿⣿⣿⣿⣿⣿⣿⣿⣿⣿⣿⣷⢸⣿⣿⣿⢸⣿⣯⣼⢸⣿⣿⣏⣿⣿⣿⣿⣿⣿⣷⠀⠀⠀⠀⠀⠀⠀⠀⠀⠀⠀⠀</a:t>
            </a:r>
            <a:br/>
            <a:r>
              <a:t>⠀⠀⠀⠀⠀⠀⠀⠀⠀⠀⠀⣿⣿⣿⣿⣿⣿⣿⣿⣿⣿⣿⣿⣿⣿⣿⣿⣿⣿⣿⣿⣿⣿⣿⣾⣿⣿⣿⣿⣿⣿⣿⣿⣿⣿⣿⣿⣿⣿⣿⢸⣿⣟⣿⢜⣟⣟⡟⢜⡿⢿⢻⣿⣿⣿⣿⣿⣿⣿⠀⠀⠀⠀⠀⠀⠀⠀⠀⠀⠀⠀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⠀⠀⠀⠀⠀⠀⠀⠀⠀⠀⠀⣿⣿⣿⣿⣿⣿⣿⣿⣿⣿⣿⣿⣿⣿⣿⣿⣿⣿⣿⣿⣿⣿⣿⣿⣿⣿⣿⣿⣿⣿⣿⣿⣿⣿⣿⣿⣿⣿⣿⡕⣷⣯⣝⣞⢟⢟⡝⢸⣽⣽⢸⣿⣿⣿⣿⣿⣿⣿⠀⠀⠀⠀⠀⠀⠀⠀⠀⠀⠀⠀</a:t>
            </a:r>
            <a:br/>
            <a:r>
              <a:t>⠀⠀⠀⠀⠀⠀⠀⠀⠀⠀⠀⢾⣷⣷⣷⣿⣯⣽⣽⣯⣽⣟⣟⣻⣿⣿⣿⣿⣿⣿⣿⣿⣿⣿⣿⣿⣿⣿⣿⣿⣿⣿⣿⣿⣿⣿⣿⣿⣿⣟⣺⢟⢻⡿⢿⢿⢿⢇⢱⢯⢟⢺⣿⣿⣿⣿⣿⣿⣿⠀⠀⠀⠀⠀⠀⠀⠀⠀⠀⠀⠀</a:t>
            </a:r>
            <a:br/>
            <a:r>
              <a:t>⠀⠀⠀⠀⠀⠀⠀⠀⠀⠀⠀⣻⣿⣿⣿⣿⣿⣿⣿⣿⣿⣿⣿⣿⣿⣿⣿⣿⣿⣿⣷⣷⣿⣿⣯⣽⣿⣿⣿⣿⣿⣿⣿⣿⣿⣿⣿⣿⣿⣿⣿⣿⣿⣿⣷⣷⣶⡇⣷⡇⣾⢸⣿⣿⣿⣿⣿⣿⣿⠀⠀⠀⠀⠀⠀⠀⠀⠀⠀⠀⠀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⠀⠀⠀⠀⠀⠀⠀⠀⠀⠀⠀⣿⣿⣿⣿⣿⣿⣿⣿⣿⣿⣿⣿⣿⣿⣿⣿⣿⣿⣿⣿⣿⣿⣿⣿⣿⣿⣿⣿⣿⣿⣿⣿⣿⣿⣿⣿⣿⣿⣿⣿⣿⣿⣿⣿⣿⣿⢇⣿⡇⣿⢕⣿⣿⣿⣿⣿⡟⡇⠀⠀⠀⠀⠀⠀⠀⠀⠀⠀⠀⠀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⠀⠀⠀⠀⠀⠀⠀⠀⠀⠀⠀⠛⠛⠛⠛⠛⠛⠛⠛⠛⠛⠛⠛⠛⠛⠛⠛⠛⠛⠛⠛⠛⠛⠛⠛⠛⠛⠛⠛⠛⠛⠛⠛⠛⠛⠛⠛⠛⠛⠛⠛⠛⠛⠛⠛⠛⠛⠓⠛⠓⠛⠑⠃⠑⠘⠙⠙⠑⠑⠀⠀⠀⠀⠀⠀⠀⠀⠀⠀⠀⠀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⠀⠀⠀⠀⠀⠀⠀⠀⠀⠀⠀⠀⠀⠀⠀⠀⠀⠀⠀⠀⠀⠀⠀⠀⠀⠁⠀⠀⠀⠀⢅⢕⣿⡿⣝⢿⡿⣹⡻⢏⣽⣮⣕⣼⣿⣧⢕⣿⣿⡿⢟⣿⣿⣿⣯⣽⣿⢿⡵⢕⣾⣿⣿⣿⣿⣿⣿⣿⣿⠀⠀⠀⠀⠀⠀⠀⠀⠀⠀⠀⠀</a:t>
            </a:r>
            <a:br/>
            <a:r>
              <a:t>⠀⠀⠀⠀⠀⠀⠀⠀⠀⠀⠀⠀⠀⠀⠀⠀⠀⠀⠀⠀⠀⠀⠀⠀⠀⢔⢔⠀⠀⠀⢱⣾⣧⢸⣟⣷⣺⣽⣿⣽⣾⣿⣎⡻⢟⣵⢕⣾⣝⣽⣿⣿⣯⣿⣿⣿⡿⣿⣿⢕⣿⣿⣿⣿⣿⣿⣿⣿⣿⠀⠀⠀⠀⠀⠀⠀⠀⠀⠀⠀⠀</a:t>
            </a:r>
            <a:br/>
            <a:r>
              <a:t>⠀⠀⠀⠀⠀⠀⠀⠀⠀⠀⠀⠀⠀⠀⠀⠀⠀⠀⠀⠀⠀⠀⠀⠀⢔⢕⢕⠀⠀⠀⢸⡿⣱⣸⣿⣿⣿⣿⣿⣿⣿⣿⣿⡿⡟⣿⢱⢿⣯⣝⢿⢿⣷⣾⡟⣹⣿⣿⣕⢕⣼⣿⣿⣿⣿⣿⣿⣿⣿⠀⠀⠀⠀⠀⠀⠀⠀⠀⠀⠀⠀</a:t>
            </a:r>
            <a:br/>
            <a:r>
              <a:t>⠀⠀⠀⠀⠀⠀⠀⠀⠀⠀⠀⠀⠀⠀⠀⠀⠀⠀⠀⠀⠀⠀⠀⠀⠔⢕⢕⠀⠀⠐⢸⢟⡿⣽⣿⣿⣿⣿⣿⣿⣿⣿⣧⣼⣿⣧⢕⣵⣿⣿⣷⣿⣿⣿⣿⣿⣿⣿⣿⢱⣿⣿⣿⣿⡿⢿⢿⢿⢟⠀⠀⠀⠀⠀⠀⠀⠀⠀⠀⠀⠀</a:t>
            </a:r>
            <a:br/>
            <a:r>
              <a:t>⠀⠀⠀⠀⠀⠀⠀⠀⠀⠀⠀⠀⠀⠀⠀⠀⠀⠀⠀⠀⠀⠀⠀⠀⢕⢕⢕⢀⢁⢔⢱⣿⣷⣾⣿⣿⣿⣿⣿⣿⣿⣿⣿⣿⣿⣿⢸⣿⣿⣿⣿⣿⣿⣿⣿⣿⣿⣿⣿⢜⣿⣿⣿⣿⣿⣿⢯⣝⢿⠀⠀⠀⠀⠀⠀⠀⠀⠀⠀⠀⠀</a:t>
            </a:r>
            <a:br/>
            <a:r>
              <a:t>⠀⠀⠀⠀⠀⠀⠀⠀⠀⠀⠀⠀⠀⠀⠀⠀⠀⠀⠀⠀⠀⠀⠀⢕⢕⢕⢕⢕⢕⢕⢸⣿⣿⢟⡟⣏⣽⢝⣽⣽⢕⢱⣾⣿⣿⣿⢜⣿⣿⣿⣿⣿⣿⣿⣿⣿⣿⣿⣿⢸⣿⣿⣿⣿⣿⣵⣿⣿⣷⠀⠀⠀⠀⠀⠀⠀⠀⠀⠀⠀⠀</a:t>
            </a:r>
            <a:br/>
            <a:r>
              <a:t>⠀⠀⠀⠀⠀⠀⠀⠀⠀⠀⠀⠀⠀⠀⠀⠀⠀⠀⠀⠀⠀⠀⠀⢕⢕⢕⢕⢕⢕⢕⢸⣿⣿⢜⣷⣝⢝⣾⣎⣕⣾⣧⣕⣿⣿⣿⢼⣿⣿⣿⣿⣿⣿⣿⣿⣿⣿⣿⣷⢕⣿⣿⣿⣿⣿⣿⣿⣿⣿⠀⠀⠀⠀⠀⠀⠀⠀⠀⠀⠀⠀</a:t>
            </a:r>
            <a:br/>
            <a:r>
              <a:t>⠀⠀⠀⠀⠀⠀⠀⠀⠀⠀⠀⠀⠀⠀⠀⠀⠀⠀⠀⠀⠀⠀⢀⢕⢕⢕⢕⢕⢕⢕⢸⣿⣿⢹⣷⣷⣾⣿⣿⣿⣿⣿⣿⣿⣿⣿⣕⣿⣿⣿⣿⣿⣿⣿⣿⢿⣿⣿⣿⡕⢿⣿⣿⣿⡿⢿⣿⣿⣿⠀⠀⠀⠀⠀⠀⠀⠀⠀⠀⠀⠀</a:t>
            </a:r>
            <a:br/>
            <a:r>
              <a:t>⠀⠀⠀⠀⠀⠀⠀⠀⠀⠀⠀⠀⠀⠀⠀⠀⠀⠀⠀⠀⠔⢕⢐⢕⢕⢕⢕⢕⢕⢕⢼⣿⡿⢟⢻⣿⡟⢻⣿⣻⣿⣿⢏⢿⣿⣿⡕⢹⣿⣿⣟⢹⣿⣿⡟⢸⣿⡿⢿⣇⢸⣿⣿⣿⡇⢸⣿⣿⣿⠀⠀⠀⠀⠀⠀⠀⠀⠀⠀⠀⠀</a:t>
            </a:r>
            <a:br/>
            <a:r>
              <a:t>⠀⠀⠀⠀⠀⠀⠀⠀⠀⠀⠀⠀⠀⠀⠀⠀⠀⠀⢀⠀⠄⢕⢄⢕⢕⢕⢕⢕⢕⢱⠜⢻⡇⠁⢕⣿⡇⢕⣹⢕⢟⣿⡇⢿⣿⢿⢕⢸⣿⣿⡗⢸⣿⣿⡇⢜⢝⢟⣿⣿⡟⣿⡟⣿⡇⢸⣿⢟⣿⠀⠀⠀⠀⠀⠀⠀⠀⠀⠀⠀⠀</a:t>
            </a:r>
            <a:br/>
            <a:r>
              <a:t>⠀⠀⠀⠀⠀⠀⠀⠀⠀⠀⠀⠀⠀⠀⠀⠀⠀⠔⠕⢅⢱⣇⢔⢕⢕⢕⢕⢕⢕⢕⠀⢁⢇⠀⠁⡿⢕⢕⢹⢕⢕⣿⢇⢝⢝⣻⢕⢸⣿⣿⢇⢸⡿⣿⢇⢱⢔⢑⢝⡝⢕⢻⢿⢿⢇⢸⢹⢽⢿⠀⠀⠀⠀⠀⠀⠀⠀⠀⠀⠀⠀</a:t>
            </a:r>
            <a:br/>
            <a:r>
              <a:t>⠀⠀⠀⠀⠀⠀⠀⠀⠀⠀⠀⠁⠀⠀⠀⠀⠀⠀⠀⠁⠁⢕⠕⢕⢕⢕⢕⢱⠕⠇⠐⢕⢜⢔⢔⣿⣧⢕⢕⢕⢕⢕⢕⢕⢕⢕⢕⢕⢕⢕⢕⢕⢕⢕⢕⢕⢕⢐⢕⣕⣕⣕⣕⣕⢕⢕⢕⢕⢕⠀⠀⠀⠀⠀⠀⠀⠀⠀⠀⠀⠀</a:t>
            </a:r>
            <a:br/>
            <a:r>
              <a:t>⠀⠀⠀⠀⠀⠀⠀⠀⠀⠀⠀⣿⣿⣿⣿⣿⣿⣿⣿⣿⣿⣿⣿⣿⣿⣿⣿⣿⣿⡇⢄⣸⣿⣇⣸⣿⣿⣾⣿⣿⣿⣿⣿⣿⣿⣿⣿⣿⣿⣿⣿⣿⣿⣿⣿⣿⡇⢕⣾⣿⣿⣿⣿⣿⣿⣿⣿⣿⣿⠀⠀⠀⠀⠀⠀⠀⠀⠀⠀⠀⠀</a:t>
            </a:r>
            <a:br/>
            <a:r>
              <a:t>⠀⠀⠀⠀⠀⠀⠀⠀⠀⠀⠀⣿⣿⣿⣿⣿⣿⣿⣿⣿⣿⣿⣿⣿⣿⣿⣿⣿⣿⡇⢱⣿⣿⣿⣿⣿⣿⣿⣿⣿⣿⣿⣿⣿⣿⣿⣿⣿⣿⢻⣿⣿⣿⣿⣿⣿⡇⢕⢹⢿⣿⣿⣿⣻⣿⣿⣿⣿⣿⠀⠀⠀⠀⠀⠀⠀⠀⠀⠀⠀⠀</a:t>
            </a:r>
            <a:br/>
            <a:r>
              <a:t>⠀⠀⠀⠀⠀⠀⠀⠀⠀⠀⠀⣿⣿⣿⣿⣿⣿⣿⣿⣿⡟⢿⣿⣿⣿⣿⣿⣿⣿⣧⣸⣿⣿⣿⣿⣿⣿⣿⣿⣿⣿⣿⣿⣿⣿⣿⣿⣿⣿⡇⢻⣿⣿⡇⢹⣿⣿⡕⢕⣿⣿⣿⢇⣼⣿⣿⣿⣿⣿⠀⠀⠀⠀⠀⠀⠀⠀⠀⠀⠀⠀</a:t>
            </a:r>
            <a:br/>
            <a:r>
              <a:t>⠀⠀⠀⠀⠀⠀⠀⠀⠀⠀⠀⣌⣍⣭⣽⣿⣿⣿⣿⣿⣷⣾⣿⣿⣿⣿⣿⣿⣿⣿⣿⣿⣿⣿⣿⣿⣿⣿⣿⣿⣿⣿⣿⣿⣿⣿⣿⣿⣿⡇⢸⣿⣿⡇⢸⢟⣝⢾⢕⢺⣿⡟⢱⣿⣿⣿⣿⣿⣿⠀⠀⠀⠀⠀⠀⠀⠀⠀⠀⠀⠀</a:t>
            </a:r>
            <a:br/>
            <a:r>
              <a:t>⠀⠀⠀⠀⠀⠀⠀⠀⠀⠀⠀⣿⣿⣿⣿⣿⣿⣿⣿⣿⣿⣿⣿⣿⣿⣿⣿⣿⣿⣿⣿⣿⣿⣿⢿⣿⡿⢿⣿⣿⣿⣿⣿⣿⣿⣿⣿⣿⣿⣗⢸⣿⣿⣿⢸⣿⣿⣝⢱⣾⣿⣧⣾⣷⣿⣾⣿⣿⣿⠀⠀⠀⠀⠀⠀⠀⠀⠀⠀⠀⠀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⠀⠀⠀⠀⠀⠀⠀⠀⠀⠀⠀⣿⣿⣿⣿⣿⣿⣿⣿⣿⣿⣿⣿⣿⣿⣿⣿⣿⣿⣿⣿⣿⣿⣿⣿⣿⣿⣿⣿⣿⣿⣿⣿⣿⣿⣿⣿⣿⣿⣿⢸⣿⣿⣿⢸⣿⡿⢿⢸⢿⣿⢏⣿⣿⣿⣿⣿⣿⣿⠀⠀⠀⠀⠀⠀⠀⠀⠀⠀⠀⠀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⠀⠀⠀⠀⠀⠀⠀⠀⠀⠀⠀⣿⣿⣿⣿⣿⣿⣿⣿⣿⣿⣿⣿⣿⣿⣿⣿⣿⣿⣿⣿⣿⣿⣿⣿⣿⣿⣿⣿⣿⣿⣿⣿⣿⣿⣿⣿⣿⣿⣿⢕⣽⣟⣟⢸⢿⢿⡟⢸⣟⣞⢇⣿⣿⣿⣿⣿⣿⣿⠀⠀⠀⠀⠀⠀⠀⠀⠀⠀⠀⠀</a:t>
            </a:r>
            <a:br/>
            <a:r>
              <a:t>⠀⠀⠀⠀⠀⠀⠀⠀⠀⠀⠀⣷⣧⣽⣽⣽⣿⣿⣻⣟⣟⣿⡿⢿⣿⣿⣿⣿⣿⣿⣿⣿⣿⣿⣿⣿⣿⣿⣿⣿⣿⣿⣿⣿⣿⣿⣿⣿⣿⡿⢵⡿⣿⣿⣿⣷⣷⡇⢱⣟⡿⢕⣿⣿⣿⣿⣿⣿⣿⠀⠀⠀⠀⠀⠀⠀⠀⠀⠀⠀⠀</a:t>
            </a:r>
            <a:br/>
            <a:r>
              <a:t>⠀⠀⠀⠀⠀⠀⠀⠀⠀⠀⠀⣽⣿⣿⣿⣿⣿⣿⣿⣿⣿⣿⣿⣿⣿⣿⣿⣿⣿⣿⣿⣯⣿⣿⣿⣻⣿⣿⣿⣿⣿⣿⣿⣿⣿⣿⣿⣿⣿⣿⣿⣷⣷⣧⣵⣵⣥⡕⢱⣴⢱⢕⣿⣿⣿⣿⣿⣿⣿⠀⠀⠀⠀⠀⠀⠀⠀⠀⠀⠀⠀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⠀⠀⠀⠀⠀⠀⠀⠀⠀⠀⠀⣿⣿⣿⣿⣿⣿⣿⣿⣿⣿⣿⣿⣿⣿⣿⣿⣿⣿⣿⣿⣿⣿⣿⣿⣿⣿⣿⣿⣿⣿⣿⣿⣿⣿⣿⣿⣿⣿⣿⣿⣿⣿⣿⣿⣿⣿⡇⣸⡏⣿⢕⣿⣿⣿⣿⣿⣿⢏⠀⠀⠀⠀⠀⠀⠀⠀⠀⠀⠀⠀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⠀⠀⠀⠀⠀⠀⠀⠀⠀⠀⠀⠛⠛⠛⠛⠛⠛⠛⠛⠛⠛⠛⠛⠛⠛⠛⠛⠛⠛⠛⠛⠛⠛⠛⠛⠛⠛⠛⠛⠛⠛⠛⠛⠛⠛⠛⠛⠛⠛⠛⠛⠛⠛⠛⠛⠛⠛⠃⠛⠃⠛⠑⠋⠙⠙⠛⠛⠛⠑⠀⠀⠀⠀⠀⠀⠀⠀⠀⠀⠀⠀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⠀⠀⠀⠀⠀⠀⠀⠀⠀⠀⠀⠀⠀⠀⠀⠀⠀⠀⠀⠀⠀⠀⠀⠀⠀⠁⠁⠀⠀⠀⠑⢕⢾⣿⢏⡿⣿⣏⡻⡿⢯⣾⡝⣱⣿⣷⢕⢱⣿⣿⡿⢿⣿⣿⣟⣿⣿⣿⣿⡕⢱⣿⣿⣿⣿⣿⣿⣿⣿⠀⠀⠀⠀⠀⠀⠀⠀⠀⠀⠀⠀</a:t>
            </a:r>
            <a:br/>
            <a:r>
              <a:t>⠀⠀⠀⠀⠀⠀⠀⠀⠀⠀⠀⠀⠀⠀⠀⠀⠀⠀⠀⠀⠀⠀⠀⠀⠀⢔⢔⠀⠀⠀⢄⣱⣿⢕⣾⣷⣕⣿⣿⣧⣿⣿⡇⡹⣿⢏⢕⢱⣝⣻⣿⣿⣯⣽⣿⣿⣷⢾⣿⡇⢸⣿⣿⣿⡿⣿⣿⣿⣿⠀⠀⠀⠀⠀⠀⠀⠀⠀⠀⠀⠀</a:t>
            </a:r>
            <a:br/>
            <a:r>
              <a:t>⠀⠀⠀⠀⠀⠀⠀⠀⠀⠀⠀⠀⠀⠀⠀⠀⠀⠀⠀⠀⠀⠀⠀⠀⠀⢕⢕⠀⠀⠁⢑⡻⢏⡕⣿⣿⣿⣿⣿⣿⣿⣿⣿⣿⢷⣿⡇⣼⢿⣟⢿⡿⣿⣮⡿⢟⣿⣷⣏⡕⢕⣼⣿⣿⣿⣿⣿⣿⣿⠀⠀⠀⠀⠀⠀⠀⠀⠀⠀⠀⠀</a:t>
            </a:r>
            <a:br/>
            <a:r>
              <a:t>⠀⠀⠀⠀⠀⠀⠀⠀⠀⠀⠀⠀⠀⠀⠀⠀⠀⠀⠀⠀⠀⠀⠀⠀⠀⢕⢕⢀⠀⠀⢕⡟⣺⣯⣿⣿⣿⣿⣿⣿⣿⣿⣿⣱⣿⣧⡕⣱⣾⣿⣷⣾⣿⣿⣿⣿⣿⣿⣿⡇⢿⣿⣿⣿⣿⣿⣿⡿⢿⠀⠀⠀⠀⠀⠀⠀⠀⠀⠀⠀⠀</a:t>
            </a:r>
            <a:br/>
            <a:r>
              <a:t>⠀⠀⠀⠀⠀⠀⠀⠀⠀⠀⠀⠀⠀⠀⠀⠀⠀⠀⠀⠀⠀⠀⠀⠀⢅⢕⢕⢕⠀⢄⢕⣼⣷⣾⣿⣿⣿⣿⣿⣿⣿⣿⣿⣿⣿⣿⡇⣿⣿⣿⣿⣿⣿⣿⣿⣿⣿⣿⣿⡇⣿⣿⣿⣿⣿⣾⣷⣇⡟⠀⠀⠀⠀⠀⠀⠀⠀⠀⠀⠀⠀</a:t>
            </a:r>
            <a:br/>
            <a:r>
              <a:t>⠀⠀⠀⠀⠀⠀⠀⠀⠀⠀⠀⠀⠀⠀⠀⠀⠀⠀⠀⠀⠀⠀⠀⢔⢕⢕⢕⢕⢀⢕⢕⣿⣿⡿⢟⢟⣟⣟⢟⣝⣽⢹⣽⣿⣿⣿⡇⢾⣿⣿⣿⣿⣿⣿⣿⣿⣿⣿⣿⡇⢿⣿⣿⣿⣿⣏⣼⣿⣿⠀⠀⠀⠀⠀⠀⠀⠀⠀⠀⠀⠀</a:t>
            </a:r>
            <a:br/>
            <a:r>
              <a:t>⠀⠀⠀⠀⠀⠀⠀⠀⠀⠀⠀⠀⠀⠀⠀⠀⠀⠀⠀⠀⠀⠀⠀⢕⢕⢕⢕⢕⢅⢕⢕⣿⣿⡗⢣⡜⢟⣱⣮⡝⣱⣷⣝⣽⣿⣿⣇⣾⣿⣿⣿⣿⣿⣿⣿⣿⣿⣿⣿⡗⢸⣿⣿⣿⣿⣿⣿⣿⣿⠀⠀⠀⠀⠀⠀⠀⠀⠀⠀⠀⠀</a:t>
            </a:r>
            <a:br/>
            <a:r>
              <a:t>⠀⠀⠀⠀⠀⠀⠀⠀⠀⠀⠀⠀⠀⠀⠀⠀⠀⠀⠀⠀⠀⠀⠀⢕⢕⢕⢕⢕⢔⢕⢕⣿⣿⡧⡏⣵⣵⣿⣿⣿⣿⣿⣿⣿⣿⣿⡇⣻⣿⣿⣿⣿⣿⣿⣿⣿⣿⢿⣿⡧⢸⣿⣿⣿⣿⢟⣿⣿⣿⠀⠀⠀⠀⠀⠀⠀⠀⠀⠀⠀⠀</a:t>
            </a:r>
            <a:br/>
            <a:r>
              <a:t>⠀⠀⠀⠀⠀⠀⠀⠀⠀⠀⠀⠀⠀⠀⠀⠀⠀⠀⠀⠀⠀⢔⢔⢕⢕⢕⢕⢕⢕⢕⢱⣿⣿⡏⢿⣿⣯⢿⣿⡿⣿⣿⣿⢻⣿⣿⣗⡜⣿⣿⣿⢏⣿⣿⣿⢇⣿⣿⢿⣿⡎⢻⣿⣿⣿⢕⣿⣿⣿⠀⠀⠀⠀⠀⠀⠀⠀⠀⠀⠀⠀</a:t>
            </a:r>
            <a:br/>
            <a:r>
              <a:t>⠀⠀⠀⠀⠀⠀⠀⠀⠀⠀⠀⠀⠀⠀⠀⠀⠀⠀⠀⠀⢄⢕⢑⢕⢕⢕⢕⢕⢕⢕⢎⠻⣿⠁⢕⢻⡇⢕⢺⡇⢺⢿⣷⢸⣿⣿⡏⢕⣿⣿⣿⡇⣿⣿⣿⢕⢟⢿⣷⣿⣧⢸⣿⢿⣿⢕⣿⡿⢿⠀⠀⠀⠀⠀⠀⠀⠀⠀⠀⠀⠀</a:t>
            </a:r>
            <a:br/>
            <a:r>
              <a:t>⠀⠀⠀⠀⠀⠀⠀⠀⠀⠀⠀⠀⠀⠀⠀⠀⠀⢀⢅⢐⢰⣷⢄⢕⢕⢕⢕⢕⢕⢕⠀⠁⢻⠀⠀⣿⡇⢕⢸⡇⢕⢸⢞⢱⢺⢳⡇⢕⣿⣿⣿⢱⢿⣿⣿⢕⡕⠑⢸⢿⢏⢜⢿⣾⣿⢇⢹⣷⣿⠀⠀⠀⠀⠀⠀⠀⠀⠀⠀⠀⠀</a:t>
            </a:r>
            <a:br/>
            <a:r>
              <a:t>⠀⠀⠀⠀⠀⠀⠀⠀⠀⠀⠀⠀⠀⠀⠀⠀⠀⠀⠀⠁⠑⢜⠕⢕⢕⢕⢕⢕⣕⢕⠐⠀⢜⢀⠀⣷⣷⡕⢜⢕⢕⢕⢕⢕⢕⢕⢕⢕⢜⢕⢕⢕⢕⢕⢕⢕⢕⠀⢕⢕⢕⢕⢕⢕⢕⢕⢕⢕⢕⠀⠀⠀⠀⠀⠀⠀⠀⠀⠀⠀⠀</a:t>
            </a:r>
            <a:br/>
            <a:r>
              <a:t>⠀⠀⠀⠀⠀⠀⠀⠀⠀⠀⠀⣗⣶⣶⣶⣶⣶⣶⣶⣶⣶⣷⣶⣷⣷⣷⣷⣷⣷⡇⢀⢱⣷⣷⢔⣿⣿⣷⣷⣷⣷⣷⣷⣷⣷⣷⣷⣷⣷⣷⣷⣷⣷⣷⣿⣾⣇⢔⢕⣾⣿⣿⣿⣿⣿⣷⣷⣷⣿⠀⠀⠀⠀⠀⠀⠀⠀⠀⠀⠀⠀</a:t>
            </a:r>
            <a:br/>
            <a:r>
              <a:t>⠀⠀⠀⠀⠀⠀⠀⠀⠀⠀⠀⣿⣿⣿⣿⣿⣿⣿⣿⣿⣿⣿⣿⣿⣿⣿⣿⣿⣿⡇⢱⣿⣿⣿⣿⣿⣿⣿⣿⣿⣿⣿⣿⣿⣿⣿⣿⣿⣿⢿⣿⣿⣿⡟⣻⣿⣿⢕⢕⣿⣿⣿⣿⡿⣿⣿⣿⣿⣿⠀⠀⠀⠀⠀⠀⠀⠀⠀⠀⠀⠀</a:t>
            </a:r>
            <a:br/>
            <a:r>
              <a:t>⠀⠀⠀⠀⠀⠀⠀⠀⠀⠀⠀⣿⣿⣿⣿⣿⣿⣿⣿⣿⣿⢿⣿⣿⣿⣿⣿⣿⣿⣿⢕⣿⣿⣿⣿⣿⣿⣿⣿⣿⣿⣿⣿⣿⣿⣿⣿⣿⣿⡇⢻⣿⣿⣷⢸⣿⣿⡇⢕⢸⣿⣿⣿⢝⣿⣿⣿⣿⣿⠀⠀⠀⠀⠀⠀⠀⠀⠀⠀⠀⠀</a:t>
            </a:r>
            <a:br/>
            <a:r>
              <a:t>⠀⠀⠀⠀⠀⠀⠀⠀⠀⠀⠀⢙⣙⣟⣟⣻⣿⣿⣿⣿⣿⣵⣾⣿⣿⣿⣿⣿⣿⣿⢿⣿⣿⣿⣿⣿⣿⣿⣿⣿⣿⣿⣿⣿⣿⣿⣿⣿⣿⡇⢸⣿⣿⣿⢜⢿⢟⢗⡕⣱⣿⣿⡇⣼⣿⣿⣿⣿⣿⠀⠀⠀⠀⠀⠀⠀⠀⠀⠀⠀⠀</a:t>
            </a:r>
            <a:br/>
            <a:r>
              <a:t>⠀⠀⠀⠀⠀⠀⠀⠀⠀⠀⠀⣿⣿⣿⣿⣿⣿⣿⣿⣿⣿⣿⣿⣿⣿⣿⣿⣿⣿⣿⣿⣿⣿⣿⣿⣿⣿⢿⣿⣿⣿⣿⣿⣿⣿⣿⣿⣿⣿⣧⢸⣿⣿⣾⣕⣿⣷⡷⢇⣵⣼⣿⢱⣽⣿⣿⣿⣿⣿⠀⠀⠀⠀⠀⠀⠀⠀⠀⠀⠀⠀</a:t>
            </a:r>
            <a:br/>
            <a:r>
              <a:t>⠀⠀⠀⠀⠀⠀⠀⠀⠀⠀⠀⣿⣿⣿⣿⣿⣿⣿⣿⣿⣿⣿⣿⣿⣿⣿⣿⣿⣿⣿⣿⣿⣿⣿⣷⣿⣿⣷⣿⣿⣿⣿⣿⣿⣿⣿⣿⣿⣿⣿⢸⣿⣿⣿⢕⣿⣿⣿⢇⣿⣿⡿⢹⣿⣿⣿⣿⣿⣿⠀⠀⠀⠀⠀⠀⠀⠀⠀⠀⠀⠀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⠀⠀⠀⠀⠀⠀⠀⠀⠀⠀⠀⣿⣿⣿⣿⣿⣿⣿⣿⣿⣿⣿⣿⣿⣿⣿⣿⣿⣿⣿⣿⣿⣿⣿⣿⣿⣿⣿⣿⣿⣿⣿⣿⣿⣿⣿⣿⣿⣿⣿⢜⡻⢿⣾⡕⣷⣷⣿⢕⣽⣽⡇⢼⣿⣿⣿⣿⣿⣿⠀⠀⠀⠀⠀⠀⠀⠀⠀⠀⠀⠀</a:t>
            </a:r>
            <a:br/>
            <a:r>
              <a:t>⠀⠀⠀⠀⠀⠀⠀⠀⠀⠀⠀⣽⣽⣻⣟⣻⣿⣿⢿⢿⢿⣿⣿⣿⣿⣿⣿⣿⣿⣿⣿⣿⣿⣿⣿⣿⣿⣿⣿⣿⣿⣿⣿⣿⣿⣿⣿⣿⣿⣿⢇⣿⣿⣷⣧⣵⣇⣳⢕⢷⣾⡇⢸⣿⣿⣿⣿⣿⣿⠀⠀⠀⠀⠀⠀⠀⠀⠀⠀⠀⠀</a:t>
            </a:r>
            <a:br/>
            <a:r>
              <a:t>⠀⠀⠀⠀⠀⠀⠀⠀⠀⠀⠀⣿⣿⣿⣿⣿⣿⣿⣿⣿⣿⣿⣷⣷⣿⣿⣿⣯⣿⣿⣟⣟⣿⣿⡿⢿⣿⣿⣿⣿⣿⣿⣿⣿⣿⣿⣿⣿⣿⣿⣽⣝⣝⣟⢟⢟⢟⠟⢕⢛⢞⡝⢸⣿⣿⣿⣿⣿⣿⠀⠀⠀⠀⠀⠀⠀⠀⠀⠀⠀⠀</a:t>
            </a:r>
            <a:br/>
            <a:r>
              <a:t>⠀⠀⠀⠀⠀⠀⠀⠀⠀⠀⠀⣿⣿⣿⣿⣿⣿⣿⣿⣿⣿⣿⣿⣿⣿⣿⣿⣿⣿⣿⣿⣿⣿⣿⣿⣿⣿⣿⣷⣷⣿⣿⣿⣿⣿⣿⣿⣿⣿⣿⣿⣿⣿⣿⣿⣿⣿⡇⢸⣿⢸⡇⢸⣿⣿⣿⣿⣿⡏⠀⠀⠀⠀⠀⠀⠀⠀⠀⠀⠀⠀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⠀⠀⠀⠀⠀⠀⠀⠀⠀⠀⠀⠛⠛⠛⠛⠛⠛⠛⠛⠛⠛⠛⠛⠛⠛⠛⠛⠛⠛⠛⠛⠛⠛⠛⠛⠛⠛⠛⠛⠛⠛⠛⠛⠛⠛⠛⠛⠛⠛⠛⠛⠛⠛⠛⠛⠛⠛⠃⠘⠛⠘⠃⠘⠛⠛⠛⠛⠛⠓⠀⠀⠀⠀⠀⠀⠀⠀⠀⠀⠀⠀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⠀⠀⠀⠀⠀⠀⠀⠀⠀⠀⠀⣿⣿⣿⣿⣿⣿⣿⣿⣿⣿⣿⣿⣿⣿⣿⣿⡿⢟⢟⢏⢝⢝⢜⢕⢕⢜⢹⣿⣿⣿⣿⣿⣿⣿⣿⣿⣿⣿⣿⣿⣿⣿⣿⣿⣿⣿⣿⣿⣿⣿⣿⣿⣿⣿⣿⣿⣿⣿⠀⠀⠀⠀⠀⠀⠀⠀⠀⠀⠀⠀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⠀⠀⠀⠀⠀⠀⠀⠀⠀⠀⠀⣿⣿⣿⣿⣿⣿⣿⣿⣿⣿⣿⣿⣿⢟⢇⣕⣱⢕⢕⢕⢕⢕⢕⢕⢕⢜⢷⣻⢹⡿⣿⢿⢿⣿⣿⣿⣿⣿⣿⣿⣿⣿⣿⣿⣿⣿⣿⣿⣿⣿⣿⣿⣿⣿⣿⣿⣿⣿⠀⠀⠀⠀⠀⠀⠀⠀⠀⠀⠀⠀</a:t>
            </a:r>
            <a:br/>
            <a:r>
              <a:t>⠀⠀⠀⠀⠀⠀⠀⠀⠀⠀⠀⣿⣿⣿⣿⣿⣿⣿⣿⣿⣿⢻⢏⢕⢗⢕⢕⢕⢕⢕⢕⢕⢕⢕⢕⢕⢕⢕⢟⢕⢗⢟⢿⡿⣿⣿⣿⣿⣿⣿⣿⣿⣿⣿⣿⣿⣿⣿⣿⣿⣿⣿⣿⣿⣿⣿⣿⣿⣿⠀⠀⠀⠀⠀⠀⠀⠀⠀⠀⠀⠀</a:t>
            </a:r>
            <a:br/>
            <a:r>
              <a:t>⠀⠀⠀⠀⠀⠀⠀⠀⠀⠀⠀⣿⣿⣿⣿⣿⣿⣿⣿⣿⡧⢵⢕⢕⢑⢕⢕⢕⢕⢕⢕⢕⢕⢕⢕⢕⢕⢕⢕⣕⢕⢕⢕⢝⢟⣿⣿⣿⣿⣿⣿⣿⣿⣿⣿⣿⣿⣿⣿⣿⣿⣿⣿⣿⣿⣿⣿⣿⣿⠀⠀⠀⠀⠀⠀⠀⠀⠀⠀⠀⠀</a:t>
            </a:r>
            <a:br/>
            <a:r>
              <a:t>⠀⠀⠀⠀⠀⠀⠀⠀⠀⠀⠀⣿⣿⣿⣿⣿⣿⣿⣿⣿⢕⢕⢕⢕⢕⢕⢕⢕⢕⢕⢕⢕⢕⢕⣱⣵⣷⣷⣿⣷⣵⡕⢕⢕⢕⢺⣿⣿⣿⣿⣿⣿⣿⣿⣿⣿⣿⣿⣿⣿⣿⣿⣿⣿⣿⣿⣿⣿⣿⠀⠀⠀⠀⠀⠀⠀⠀⠀⠀⠀⠀</a:t>
            </a:r>
            <a:br/>
            <a:r>
              <a:t>⠀⠀⠀⠀⠀⠀⠀⠀⠀⠀⠀⣿⣿⣿⣿⣿⣿⣿⣿⢟⢕⢕⢕⢕⢕⢕⢕⢕⣕⣕⣕⣵⣿⣿⣿⣿⣿⣿⣿⣿⣿⣿⣧⡕⢕⢼⢿⣿⣿⣿⣿⣿⣿⣿⣿⣿⣿⣿⣿⣿⣿⣿⣿⣿⣿⣿⣿⣿⣿⠀⠀⠀⠀⠀⠀⠀⠀⠀⠀⠀⠀</a:t>
            </a:r>
            <a:br/>
            <a:r>
              <a:t>⠀⠀⠀⠀⠀⠀⠀⠀⠀⠀⠀⣿⣿⣿⣿⣿⣿⣿⣿⣧⢕⢕⢕⢕⣱⣷⣾⣿⣿⣿⣿⣿⣿⣿⣿⣿⣿⣿⣿⣿⣿⣿⣿⣷⢕⢜⢿⣿⣿⣿⣿⣿⣿⣿⣿⣿⣿⣿⣿⣿⣿⣿⣿⣿⣿⣿⣿⣿⣿⠀⠀⠀⠀⠀⠀⠀⠀⠀⠀⠀⠀</a:t>
            </a:r>
            <a:br/>
            <a:r>
              <a:t>⠀⠀⠀⠀⠀⠀⠀⠀⠀⠀⠀⣿⣿⣿⣿⣿⣿⣿⣿⡏⢕⢕⢕⣱⣿⣿⣿⣿⣟⣿⣿⣿⣿⣿⣿⣿⣿⣿⣿⣿⣿⣿⣿⣿⣷⣽⣾⣿⣿⣿⣿⣿⣿⣿⣿⣿⣿⣿⣿⣿⣿⣿⣿⣿⣿⣿⣿⣿⣿⠀⠀⠀⠀⠀⠀⠀⠀⠀⠀⠀⠀</a:t>
            </a:r>
            <a:br/>
            <a:r>
              <a:t>⠀⠀⠀⠀⠀⠀⠀⠀⠀⠀⠀⣿⣿⣿⣿⣿⣿⣿⣿⣧⢕⢕⢕⣿⣿⣿⡿⢷⢞⢟⢟⢿⣿⣿⣧⣵⣽⣝⣿⣿⣿⣿⣿⣿⣿⣿⣿⣿⣿⣿⣿⣿⣿⣿⣿⣿⣿⣿⣿⣿⣿⣿⣿⣿⣿⣿⣿⣿⣿⠀⠀⠀⠀⠀⠀⠀⠀⠀⠀⠀⠀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⠀⠀⠀⠀⠀⠀⠀⠀⠀⠀⠀⣿⣿⣿⣿⣿⣿⣿⣿⣿⢕⢕⢕⢎⡻⢏⢕⢕⢕⢕⢕⢕⢝⣿⣿⣿⣿⢏⢟⢟⢿⣿⣿⣿⣿⣿⣿⣿⣿⣿⣿⣿⣿⣿⣿⣿⣿⣿⣿⣿⣿⣿⣿⣿⣿⣿⣿⣿⣿⠀⠀⠀⠀⠀⠀⠀⠀⠀⠀⠀⠀</a:t>
            </a:r>
            <a:br/>
            <a:r>
              <a:t>⠀⠀⠀⠀⠀⠀⠀⠀⠀⠀⠀⣿⣿⣿⣿⣿⣿⣿⣿⣿⡇⢕⢕⢏⢕⣵⢗⢕⢕⢕⢕⢕⢕⢹⣿⣿⣷⣾⣷⣾⣿⣿⣿⣿⣿⣿⣿⡿⢿⣿⣿⣿⣿⣿⣿⣿⣿⣿⣿⣿⣿⣿⣿⣿⣿⣿⣿⣿⣿⠀⠀⠀⠀⠀⠀⠀⠀⠀⠀⠀⠀</a:t>
            </a:r>
            <a:br/>
            <a:r>
              <a:t>⠀⠀⠀⠀⠀⠀⠀⠀⠀⠀⠀⣿⣿⣿⣿⣿⣿⣿⣿⣿⣷⢕⢕⢿⣷⣏⣱⢕⢕⢕⢕⢕⢕⢸⣿⣿⣿⣿⣿⣿⣿⣿⣿⣿⣿⣿⣿⣿⣾⣿⣿⣿⣿⣿⣿⣿⣿⣿⣿⣿⣿⣿⣿⣿⣿⣿⣿⣿⣿⠀⠀⠀⠀⠀⠀⠀⠀⠀⠀⠀⠀</a:t>
            </a:r>
            <a:br/>
            <a:r>
              <a:t>⠀⠀⠀⠀⠀⠀⠀⠀⠀⠀⠀⣿⣿⣿⣿⣿⣿⣿⣿⣿⣿⣧⢕⢸⣿⣿⣿⢕⢕⡕⢕⢕⢱⢼⣿⡿⢿⣿⣿⣿⣿⣿⣿⣿⣿⣿⣿⣿⣿⣿⣿⣿⣿⣿⣿⣿⣿⣿⣿⣿⣿⣿⣿⣿⣿⣿⣿⣿⣿⠀⠀⠀⠀⠀⠀⠀⠀⠀⠀⠀⠀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⠀⠀⠀⠀⠀⠀⠀⠀⠀⠀⠀⣿⣿⣿⣿⣿⣿⣿⣿⣿⣿⣟⢕⢸⣿⣿⣿⣧⡜⢕⢕⢕⢕⢕⣹⣿⣿⣿⣷⣿⣿⣿⣿⣿⣿⣿⣿⣿⣿⣿⣿⣿⣿⣿⣿⣿⣿⣿⣿⣿⣿⣿⣿⣿⣿⣿⣿⣿⣿⠀⠀⠀⠀⠀⠀⠀⠀⠀⠀⠀⠀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⠀⠀⠀⠀⠀⠀⠀⠀⠀⠀⠀⣿⣿⣿⣿⣿⣿⣿⣿⣿⣿⡟⡇⢱⣿⣝⣻⣿⣿⢕⢕⢱⢎⢿⣿⣿⣿⣿⣿⣿⣿⣿⣿⣿⣿⣿⣿⣿⣿⣿⣿⣿⣿⣿⣿⣿⣿⣿⣿⣿⣿⣿⣿⣿⣿⣿⣿⣿⣿⠀⠀⠀⠀⠀⠀⠀⠀⠀⠀⠀⠀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⠀⠀⠀⠀⠀⠀⠀⠀⠀⠀⠀⣿⣿⣿⣿⣿⣿⣿⣿⣿⣿⣿⣇⣕⢜⢯⣗⡪⣝⢕⢕⢜⢕⢕⣵⡵⢗⠧⠙⢻⣿⣿⣿⣿⣿⣿⣿⣿⣿⣿⣿⣿⣿⣿⣿⣿⣿⣿⣿⣿⣿⣿⣿⣿⣿⣿⣿⣿⣿⠀⠀⠀⠀⠀⠀⠀⠀⠀⠀⠀⠀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⠀⠀⠀⠀⠀⠀⠀⠀⠀⠀⠀⣿⣿⣿⣿⣿⣿⣿⣿⣿⣿⣿⣿⣿⣕⣸⣣⣗⣻⣧⡕⢵⡅⢄⢄⣔⣕⢕⣵⣿⣿⣿⣿⣿⣿⣿⣿⣿⣿⣿⣿⣿⣿⣿⣿⣿⣿⣿⣿⣿⣿⣿⣿⣿⣿⣿⣿⣿⣿⠀⠀⠀⠀⠀⠀⠀⠀⠀⠀⠀⠀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⠀⠀⠀⠀⠀⠀⠀⠀⠀⠀⠀⣿⣿⣿⣿⣿⣿⣿⣿⣿⣿⣿⣿⣿⣿⣿⣿⡟⣯⣿⣧⣵⡕⢜⢝⡏⢕⢟⣟⣟⣻⣿⣿⣿⣿⣿⣿⣿⣿⣿⣿⣿⣿⣿⣿⣿⣿⣿⣿⣿⣿⣿⣿⣿⣿⣿⣿⣿⣿⠀⠀⠀⠀⠀⠀⠀⠀⠀⠀⠀⠀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⠀⠀⠀⠀⠀⠀⠀⠀⠀⠀⠀⣿⣿⣿⣿⣿⣿⣿⣿⣿⣿⣿⣿⣿⣿⣿⣿⣿⣜⣹⣿⣿⣵⢇⣕⡼⣗⢵⢜⢍⢝⣯⢹⣿⣿⣿⣿⣿⣿⣿⣿⣿⣿⣿⣿⣿⣿⣿⣿⣿⣿⣿⣿⣿⣿⣿⣿⣿⣿⠀⠀⠀⠀⠀⠀⠀⠀⠀⠀⠀⠀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⠀⠀⠀⠀⠀⠀⠀⠀⠀⠀⠀⣿⣿⣿⣿⣿⣿⣿⣿⣿⣿⣿⣿⣿⣿⣿⣿⣿⢕⢝⢜⢟⢻⢾⢹⢯⢕⢝⢣⢕⡇⣿⣼⣿⣿⣿⣿⣿⡟⢻⣿⣿⣿⣿⣿⣿⣿⣿⣿⣿⣿⣿⣿⣿⣿⣿⣿⣿⣿⠀⠀⠀⠀⠀⠀⠀⠀⠀⠀⠀⠀</a:t>
            </a:r>
            <a:br/>
            <a:r>
              <a:t>⠀⠀⠀⠀⠀⠀⠀⠀⠀⠀⠀⣿⣿⣿⣿⣿⣿⣿⣿⣿⣿⣿⣿⣿⣿⣿⢟⢸⣇⢕⢕⢕⢕⢕⢕⢸⢵⢕⢕⡕⣞⣿⢿⣿⣿⡇⣿⣿⣇⢕⢕⢜⢝⢝⢝⢟⢟⢻⢿⢿⢿⣿⣿⣿⣿⣿⣿⣿⣿⠀⠀⠀⠀⠀⠀⠀⠀⠀⠀⠀⠀</a:t>
            </a:r>
            <a:br/>
            <a:r>
              <a:t>⠀⠀⠀⠀⠀⠀⠀⠀⠀⠀⠀⠛⠛⠛⠛⠛⠛⠛⠛⠛⠛⠛⠛⠛⠛⠑⠑⠘⠛⠑⠑⠑⠑⠑⠑⠓⠘⠑⠑⠊⠑⠛⠛⠛⠛⠛⠛⠛⠛⠑⠑⠑⠑⠀⠀⠀⠁⠑⠑⠑⠑⠑⠑⠑⠙⠙⠙⠛⠛⠀⠀⠀⠀⠀⠀⠀⠀⠀⠀⠀⠀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⠀⠀⠀⠀⠀⠀⠀⠀⠀⠀⠀⣿⣿⣿⣿⣿⣿⣿⣿⣿⣿⣿⣿⣿⣿⣿⣿⣿⣿⡿⢿⢟⢟⢟⢟⢏⢝⢝⢿⣿⣿⣿⣿⣿⣿⣿⣿⣿⣿⣿⣿⣿⣿⣿⣿⣿⣿⣿⣿⣿⣿⣿⣿⣿⣿⣿⣿⣿⣿⠀⠀⠀⠀⠀⠀⠀⠀⠀⠀⠀⠀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⠀⠀⠀⠀⠀⠀⠀⠀⠀⠀⠀⣿⣿⣿⣿⣿⣿⣿⣿⣿⣿⣿⣿⣿⣿⢿⢏⢝⣇⡕⢕⢕⢕⢕⢕⢕⢕⡸⣎⣿⢻⣿⣿⣿⣿⣿⣿⣿⣿⣿⣿⣿⣿⣿⣿⣿⣿⣿⣿⣿⣿⣿⣿⣿⣿⣿⣿⣿⣿⠀⠀⠀⠀⠀⠀⠀⠀⠀⠀⠀⠀</a:t>
            </a:r>
            <a:br/>
            <a:r>
              <a:t>⠀⠀⠀⠀⠀⠀⠀⠀⠀⠀⠀⣿⣿⣿⣿⣿⣿⣿⣿⣿⣿⣿⢿⢿⢫⢵⢝⢝⢕⢕⢕⢕⢕⢕⢕⢕⢕⢕⢱⢜⢜⢿⡻⣼⣯⣿⣿⣿⣿⣿⣿⣿⣿⣿⣿⣿⣿⣿⣿⣿⣿⣿⣿⣿⣿⣿⣿⣿⣿⠀⠀⠀⠀⠀⠀⠀⠀⠀⠀⠀⠀</a:t>
            </a:r>
            <a:br/>
            <a:r>
              <a:t>⠀⠀⠀⠀⠀⠀⠀⠀⠀⠀⠀⣿⣿⣿⣿⣿⣿⣿⣿⣿⣿⣯⣵⢕⢕⢕⢕⢕⢕⢕⢕⢕⢕⢕⢕⢕⢕⢕⢕⢕⢕⢕⢕⢝⢝⢟⣿⣿⣿⣿⣿⣿⣿⣿⣿⣿⣿⣿⣿⣿⣿⣿⣿⣿⣿⣿⣿⣿⣿⠀⠀⠀⠀⠀⠀⠀⠀⠀⠀⠀⠀</a:t>
            </a:r>
            <a:br/>
            <a:r>
              <a:t>⠀⠀⠀⠀⠀⠀⠀⠀⠀⠀⠀⣿⣿⣿⣿⣿⣿⣿⣿⣿⣿⢇⢕⢕⢕⢕⢕⢕⢕⢕⢕⢕⢕⢕⢕⣕⣕⣱⣵⣵⣽⣱⢕⢕⢕⢕⢿⣿⣿⣿⣿⣿⣿⣿⣿⣿⣿⣿⣿⣿⣿⣿⣿⣿⣿⣿⣿⣿⣿⠀⠀⠀⠀⠀⠀⠀⠀⠀⠀⠀⠀</a:t>
            </a:r>
            <a:br/>
            <a:r>
              <a:t>⠀⠀⠀⠀⠀⠀⠀⠀⠀⠀⠀⣿⣿⣿⣿⣿⣿⣿⣿⣿⢯⢕⢕⢕⢕⢕⢕⢕⢕⢕⢕⢕⣵⣵⣾⣿⣿⣿⣿⣿⣿⣿⣷⡕⢕⢜⢜⣿⣿⣿⣿⣿⣿⣿⣿⣿⣿⣿⣿⣿⣿⣿⣿⣿⣿⣿⣿⣿⣿⠀⠀⠀⠀⠀⠀⠀⠀⠀⠀⠀⠀</a:t>
            </a:r>
            <a:br/>
            <a:r>
              <a:t>⠀⠀⠀⠀⠀⠀⠀⠀⠀⠀⠀⣿⣿⣿⣿⣿⣿⣿⣿⣿⣇⡵⢕⢕⢕⣕⣵⣷⣿⣿⣿⣿⣿⣿⣿⣿⣿⣿⣿⣿⣿⣿⣿⣿⣇⢕⢜⣿⣿⣿⣿⣿⣿⣿⣿⣿⣿⣿⣿⣿⣿⣿⣿⣿⣿⣿⣿⣿⣿⠀⠀⠀⠀⠀⠀⠀⠀⠀⠀⠀⠀</a:t>
            </a:r>
            <a:br/>
            <a:r>
              <a:t>⠀⠀⠀⠀⠀⠀⠀⠀⠀⠀⠀⣿⣿⣿⣿⣿⣿⣿⣿⣿⣟⢕⢕⢕⣸⣿⣿⣿⣿⢿⣿⣿⣿⣿⣿⣿⣿⣿⣿⣿⣿⣿⣿⣿⣷⣕⣱⣿⣿⣿⣿⣿⣿⣿⣿⣿⣿⣿⣿⣿⣿⣿⣿⣿⣿⣿⣿⣿⣿⠀⠀⠀⠀⠀⠀⠀⠀⠀⠀⠀⠀</a:t>
            </a:r>
            <a:br/>
            <a:r>
              <a:t>⠀⠀⠀⠀⠀⠀⠀⠀⠀⠀⠀⣿⣿⣿⣿⣿⣿⣿⣿⣿⣏⢕⢕⢕⣿⣿⣿⣏⢽⢿⢿⢿⣿⣿⣿⣏⣝⣟⢻⣿⣿⢿⣿⣿⣿⣿⣿⣿⣿⣿⣿⣿⣿⣿⣿⣿⣿⣿⣿⣿⣿⣿⣿⣿⣿⣿⣿⣿⣿⠀⠀⠀⠀⠀⠀⠀⠀⠀⠀⠀⠀</a:t>
            </a:r>
            <a:br/>
            <a:r>
              <a:t>⠀⠀⠀⠀⠀⠀⠀⠀⠀⠀⠀⣿⣿⣿⣿⣿⣿⣿⣿⣿⣿⢕⢕⢕⢽⢿⢏⢕⢕⢕⢕⢕⢎⢻⣿⣿⣿⣿⢟⢿⢿⣿⣿⣿⣿⣿⣿⣿⣿⣿⣿⣿⣿⣿⣿⣿⣿⣿⣿⣿⣿⣿⣿⣿⣿⣿⣿⣿⣿⠀⠀⠀⠀⠀⠀⠀⠀⠀⠀⠀⠀</a:t>
            </a:r>
            <a:br/>
            <a:r>
              <a:t>⠀⠀⠀⠀⠀⠀⠀⠀⠀⠀⠀⣿⣿⣿⣿⣿⣿⣿⣿⣿⣿⡕⢕⢕⣗⢕⡱⢕⢕⢕⢕⢕⢕⢜⣿⣿⣿⣵⣵⣵⣽⣾⣿⣿⣿⣿⣿⣿⣿⣿⣿⣿⣿⣿⣿⣿⣿⣿⣿⣿⣿⣿⣿⣿⣿⣿⣿⣿⣿⠀⠀⠀⠀⠀⠀⠀⠀⠀⠀⠀⠀</a:t>
            </a:r>
            <a:br/>
            <a:r>
              <a:t>⠀⠀⠀⠀⠀⠀⠀⠀⠀⠀⠀⣿⣿⣿⣿⣿⣿⣿⣿⣿⣿⣧⢕⢕⣷⣿⢇⣕⢕⢕⢕⢕⢕⢕⣿⣿⣿⣿⣿⣿⣿⣿⣿⣿⣿⣿⣿⣿⣧⣿⣿⣿⣿⣿⣿⣿⣿⣿⣿⣿⣿⣿⣿⣿⣿⣿⣿⣿⣿⠀⠀⠀⠀⠀⠀⠀⠀⠀⠀⠀⠀</a:t>
            </a:r>
            <a:br/>
            <a:r>
              <a:t>⠀⠀⠀⠀⠀⠀⠀⠀⠀⠀⠀⣿⣿⣿⣿⣿⣿⣿⣿⣿⣿⣿⡕⢕⣻⣿⣿⡵⢕⢕⢕⢕⢕⢕⢿⣿⣿⣿⣿⣿⣿⣿⣿⣿⣿⣿⣿⣿⣿⣿⣿⣿⣿⣿⣿⣿⣿⣿⣿⣿⣿⣿⣿⣿⣿⣿⣿⣿⣿⠀⠀⠀⠀⠀⠀⠀⠀⠀⠀⠀⠀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⠀⠀⠀⠀⠀⠀⠀⠀⠀⠀⠀⣿⣿⣿⣿⣿⣿⣿⣿⣿⣿⣿⢟⢕⣿⣿⣿⣧⡵⢇⢕⢕⢕⢅⢕⣷⣶⣿⣿⣿⣿⣿⣿⣿⣿⣿⣿⣿⣿⣿⣿⣿⣿⣿⣿⣿⣿⣿⣿⣿⣿⣿⣿⣿⣿⣿⣿⣿⣿⠀⠀⠀⠀⠀⠀⠀⠀⠀⠀⠀⠀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⠀⠀⠀⠀⠀⠀⠀⠀⠀⠀⠀⣿⣿⣿⣿⣿⣿⣿⣿⣿⣿⣿⢾⢕⢸⡏⢱⣿⣿⡇⢕⢕⡕⢳⣿⣿⣿⣿⣿⣿⣿⣿⣿⣿⣿⣿⣿⣿⣿⣿⣿⣿⣿⣿⣿⣿⣿⣿⣿⣿⣿⣿⣿⣿⣿⣿⣿⣿⣿⠀⠀⠀⠀⠀⠀⠀⠀⠀⠀⠀⠀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⠀⠀⠀⠀⠀⠀⠀⠀⠀⠀⠀⣿⣿⣿⣿⣿⣿⣿⣿⣿⣿⣿⣿⡕⢜⢿⣿⡜⣹⡇⢕⢕⢗⢕⢝⣝⣽⢽⡝⢿⣿⣿⣿⣿⣿⣿⣿⣿⣿⣿⣿⣿⣿⣿⣿⣿⣿⣿⣿⣿⣿⣿⣿⣿⣿⣿⣿⣿⣿⠀⠀⠀⠀⠀⠀⠀⠀⠀⠀⠀⠀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⠀⠀⠀⠀⠀⠀⠀⠀⠀⠀⠀⣿⣿⣿⣿⣿⣿⣿⣿⣿⣿⣿⣿⣿⣧⢕⢸⣏⡼⣧⢕⡕⡕⢁⢁⢅⢅⢔⢰⣵⣿⣿⣿⣿⣿⣿⣿⣿⣿⣿⣿⣿⣿⣿⣿⣿⣿⣿⣿⣿⣿⣿⣿⣿⣿⣿⣿⣿⣿⠀⠀⠀⠀⠀⠀⠀⠀⠀⠀⠀⠀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⠀⠀⠀⠀⠀⠀⠀⠀⠀⠀⠀⣿⣿⣿⣿⣿⣿⣿⣿⣿⣿⣿⣿⣿⣿⣿⣿⣟⢏⣽⣯⣵⡏⡕⢗⢿⢏⢱⢿⢿⢿⣿⣿⣿⣿⣿⣿⣿⣿⣿⣿⣿⣿⣿⣿⣿⣿⣿⣿⣿⣿⣿⣿⣿⣿⣿⣿⣿⣿⠀⠀⠀⠀⠀⠀⠀⠀⠀⠀⠀⠀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⠀⠀⠀⠀⠀⠀⠀⠀⠀⠀⠀⣿⣿⣿⣿⣿⣿⣿⣿⣿⣿⣿⣿⣿⣿⣿⣿⣿⣿⢹⣿⣿⡾⡕⢕⡱⢕⢱⡝⢝⢹⣽⢻⣿⣿⣿⣿⣿⣿⣿⣿⣿⣿⣿⣿⣿⣿⣿⣿⣿⣿⣿⣿⣿⣿⣿⣿⣿⣿⠀⠀⠀⠀⠀⠀⠀⠀⠀⠀⠀⠀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⠀⠀⠀⠀⠀⠀⠀⠀⠀⠀⠀⣿⣿⣿⣿⣿⣿⣿⣿⣿⣿⣿⣿⣿⣿⣿⣿⣿⣿⢟⢽⢫⢿⢷⢝⡯⢕⢹⡇⢕⡣⣻⣼⣿⣿⣿⣿⣿⣿⣿⣿⣿⣿⣿⣿⣿⣿⣿⣿⣿⣿⣿⣿⣿⣿⣿⣿⣿⣿⠀⠀⠀⠀⠀⠀⠀⠀⠀⠀⠀⠀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⠀⠀⠀⠀⠀⠀⠀⠀⠀⠀⠀⣿⣿⣿⣿⣿⣿⣿⣿⣿⣿⣿⣿⣿⣿⣿⣿⣿⣿⢕⢕⢕⢕⢕⢕⣸⢕⢕⢇⢕⡪⣿⣿⣿⣿⣿⡿⣿⣿⡇⢝⢻⢿⣿⣿⣿⣿⣿⣿⣿⣿⣿⣿⣿⣿⣿⣿⣿⣿⠀⠀⠀⠀⠀⠀⠀⠀⠀⠀⠀⠀</a:t>
            </a:r>
            <a:br/>
            <a:r>
              <a:t>⠀⠀⠀⠀⠀⠀⠀⠀⠀⠀⠀⠛⠛⠛⠛⠛⠛⠛⠛⠛⠛⠛⠛⠛⠛⠛⠛⠑⠛⠃⠑⠑⠑⠑⠑⠛⠑⠑⠑⠃⠘⠛⠛⠛⠛⠛⠃⠛⠛⠃⠑⠑⠑⠑⠑⠘⠙⠙⠙⠛⠛⠛⠛⠛⠛⠛⠛⠛⠛⠀⠀⠀⠀⠀⠀⠀⠀⠀⠀⠀⠀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⠀⠀⠀⠀⠀⠀⠀⠀⠀⠀⠀⣿⣿⣿⣿⣿⣿⣿⣿⣿⣿⣿⣿⣿⣿⣿⣿⣿⣿⣿⣿⣿⣿⢿⢿⢿⢿⢟⢻⣿⣿⣿⣿⣿⣿⣿⣿⣿⣿⣿⣿⣿⣿⣿⣿⣿⣿⣿⣿⣿⣿⣿⣿⣿⣿⣿⣿⣿⣿⠀⠀⠀⠀⠀⠀⠀⠀⠀⠀⠀⠀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⠀⠀⠀⠀⠀⠀⠀⠀⠀⠀⠀⣿⣿⣿⣿⣿⣿⣿⣿⣿⣿⣿⣿⣿⣿⣿⣿⡿⢟⢯⢝⢕⢕⢕⢕⢕⢕⢕⢱⣼⣿⣿⣿⣿⣿⣿⣿⣿⣿⣿⣿⣿⣿⣿⣿⣿⣿⣿⣿⣿⣿⣿⣿⣿⣿⣿⣿⣿⣿⠀⠀⠀⠀⠀⠀⠀⠀⠀⠀⠀⠀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⠀⠀⠀⠀⠀⠀⠀⠀⠀⠀⠀⣿⣿⣿⣿⣿⣿⣿⣿⣿⣿⣿⣿⣿⣿⣿⡕⢕⢗⢝⢕⢕⢕⢕⢕⢕⢕⢕⢝⢝⡜⢿⣿⢿⢿⢻⢿⣿⣿⣿⣿⣿⣿⣿⣿⣿⣿⣿⣿⣿⣿⣿⣿⣿⣿⣿⣿⣿⣿⠀⠀⠀⠀⠀⠀⠀⠀⠀⠀⠀⠀</a:t>
            </a:r>
            <a:br/>
            <a:r>
              <a:t>⠀⠀⠀⠀⠀⠀⠀⠀⠀⠀⠀⣿⣿⣿⣿⣿⣿⣿⣿⣿⣿⣿⣿⣕⣕⢕⢕⢕⢕⢕⢕⢕⢕⢕⢇⢕⢕⢕⢕⢕⢜⢕⢜⢝⢟⡯⣿⣿⣿⣿⣿⣿⣿⣿⣿⣿⣿⣿⣿⣿⣿⣿⣿⣿⣿⣿⣿⣿⣿⠀⠀⠀⠀⠀⠀⠀⠀⠀⠀⠀⠀</a:t>
            </a:r>
            <a:br/>
            <a:r>
              <a:t>⠀⠀⠀⠀⠀⠀⠀⠀⠀⠀⠀⣿⣿⣿⣿⣿⣿⣿⣿⣿⣿⣿⡯⢝⢕⢕⢕⢕⢕⢕⢕⢕⢕⢕⢕⢕⢕⢕⢕⣕⣱⡇⢕⢕⢕⢕⢜⣿⣿⣿⣿⣿⣿⣿⣿⣿⣿⣿⣿⣿⣿⣿⣿⣿⣿⣿⣿⣿⣿⠀⠀⠀⠀⠀⠀⠀⠀⠀⠀⠀⠀</a:t>
            </a:r>
            <a:br/>
            <a:r>
              <a:t>⠀⠀⠀⠀⠀⠀⠀⠀⠀⠀⠀⣿⣿⣿⣿⣿⣿⣿⣿⣿⣿⣿⡕⢕⢕⢕⢕⢕⢕⢕⢕⢕⢕⢕⣱⣷⣿⣿⣿⣿⣿⣿⣿⣇⢕⢕⢕⢽⣿⣿⣿⣿⣿⣿⣿⣿⣿⣿⣿⣿⣿⣿⣿⣿⣿⣿⣿⣿⣿⠀⠀⠀⠀⠀⠀⠀⠀⠀⠀⠀⠀</a:t>
            </a:r>
            <a:br/>
            <a:r>
              <a:t>⠀⠀⠀⠀⠀⠀⠀⠀⠀⠀⠀⣿⣿⣿⣿⣿⣿⣿⣿⣿⣿⣏⣵⡜⢕⢕⢕⣱⣵⣷⣷⣿⣷⣿⣿⣿⣿⣿⣿⣿⣿⣿⣿⣿⣷⣧⢕⢱⣿⣿⣿⣿⣿⣿⣿⣿⣿⣿⣿⣿⣿⣿⣿⣿⣿⣿⣿⣿⣿⠀⠀⠀⠀⠀⠀⠀⠀⠀⠀⠀⠀</a:t>
            </a:r>
            <a:br/>
            <a:r>
              <a:t>⠀⠀⠀⠀⠀⠀⠀⠀⠀⠀⠀⣿⣿⣿⣿⣿⣿⣿⣿⣿⣿⣟⢏⢕⢕⢱⣿⣿⣿⣿⣿⣿⣿⣿⣿⣿⣿⣿⣿⣿⣿⣿⣿⣿⣿⣿⢜⢕⢺⣿⣿⣿⣿⣿⣿⣿⣿⣿⣿⣿⣿⣿⣿⣿⣿⣿⣿⣿⣿⠀⠀⠀⠀⠀⠀⠀⠀⠀⠀⠀⠀</a:t>
            </a:r>
            <a:br/>
            <a:r>
              <a:t>⠀⠀⠀⠀⠀⠀⠀⠀⠀⠀⠀⣿⣿⣿⣿⣿⣿⣿⣿⣿⣿⡿⢕⢕⢕⣿⣿⣿⢗⡿⣷⢿⣿⣿⣿⣿⡟⢟⢿⢿⣿⣿⣿⣿⣿⣿⡷⣾⣿⣿⣿⣿⣿⣿⣿⣿⣿⣿⣿⣿⣿⣿⣿⣿⣿⣿⣿⣿⣿⠀⠀⠀⠀⠀⠀⠀⠀⠀⠀⠀⠀</a:t>
            </a:r>
            <a:br/>
            <a:r>
              <a:t>⠀⠀⠀⠀⠀⠀⠀⠀⠀⠀⠀⣿⣿⣿⣿⣿⣿⣿⣿⣿⣿⣿⢕⢕⢕⣻⣿⢟⢇⢝⢕⢕⢕⢝⢿⣿⣷⣷⣾⢷⢿⣿⣿⣿⣿⣿⣿⣿⣿⣿⣿⣿⣿⣿⣿⣿⣿⣿⣿⣿⣿⣿⣿⣿⣿⣿⣿⣿⣿⠀⠀⠀⠀⠀⠀⠀⠀⠀⠀⠀⠀</a:t>
            </a:r>
            <a:br/>
            <a:r>
              <a:t>⠀⠀⠀⠀⠀⠀⠀⠀⠀⠀⠀⣿⣿⣿⣿⣿⣿⣿⣿⣿⣿⣿⢕⢕⢕⡝⢕⢕⢕⢕⢕⢕⢕⢕⢸⣿⣿⣿⣏⣕⣜⣯⣻⣿⣿⣿⣿⣿⣿⣿⣿⣿⣿⣿⣿⣿⣿⣿⣿⣿⣿⣿⣿⣿⣿⣿⣿⣿⣿⠀⠀⠀⠀⠀⠀⠀⠀⠀⠀⠀⠀</a:t>
            </a:r>
            <a:br/>
            <a:r>
              <a:t>⠀⠀⠀⠀⠀⠀⠀⠀⠀⠀⠀⣿⣿⣿⣿⣿⣿⣿⣿⣿⣿⣿⡇⢕⢕⣷⣷⢇⢕⢕⢕⢕⢕⢕⢕⣿⣿⣿⣿⣿⣿⣿⣿⣿⣿⣿⣿⣿⣿⡿⣿⣿⣿⣿⣿⣿⣿⣿⣿⣿⣿⣿⣿⣿⣿⣿⣿⣿⣿⠀⠀⠀⠀⠀⠀⠀⠀⠀⠀⠀⠀</a:t>
            </a:r>
            <a:br/>
            <a:r>
              <a:t>⠀⠀⠀⠀⠀⠀⠀⠀⠀⠀⠀⣿⣿⣿⣿⣿⣿⣿⣿⣿⣿⣿⣿⡕⢕⣿⣿⣷⢝⢕⢕⢕⢕⢕⣕⣿⣿⣿⣿⣿⣿⣿⣿⣿⣿⣿⣿⣿⣿⣿⣿⣿⣿⣿⣿⣿⣿⣿⣿⣿⣿⣿⣿⣿⣿⣿⣿⣿⣿⠀⠀⠀⠀⠀⠀⠀⠀⠀⠀⠀⠀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⠀⠀⠀⠀⠀⠀⠀⠀⠀⠀⠀⣿⣿⣿⣿⣿⣿⣿⣿⣿⣿⣿⣿⣷⢱⣿⣿⣿⣵⡕⢕⢕⢕⢝⢕⢹⣯⣽⣿⣿⣻⣿⣿⣿⣿⣿⣿⣿⣿⣿⣿⣿⣿⣿⣿⣿⣿⣿⣿⣿⣿⣿⣿⣿⣿⣿⣿⣿⣿⠀⠀⠀⠀⠀⠀⠀⠀⠀⠀⠀⠀</a:t>
            </a:r>
            <a:br/>
            <a:r>
              <a:t>⠀⠀⠀⠀⠀⠀⠀⠀⠀⠀⠀⣿⣿⣿⣿⣿⣿⣿⣿⣿⣿⣿⣿⣧⢕⢻⢿⡻⣿⣿⡕⢕⢕⡕⣵⣷⣿⣿⣿⣿⣿⣿⣿⣿⣿⣿⣿⣿⣿⣿⣿⣿⣿⣿⣿⣿⣿⣿⣿⣿⣿⣿⣿⣿⣿⣿⣿⣿⣿⠀⠀⠀⠀⠀⠀⠀⠀⠀⠀⠀⠀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⠀⠀⠀⠀⠀⠀⠀⠀⠀⠀⠀⣿⣿⣿⣿⣿⣿⣿⣿⣿⣿⣿⣿⣼⢕⢜⣯⣗⣾⣿⢕⢕⡵⢗⢝⢝⢟⣟⡟⢿⣿⣿⣿⣿⣿⣿⣿⣿⣿⣿⣿⣿⣿⣿⣿⣿⣿⣿⣿⣿⣿⣿⣿⣿⣿⣿⣿⣿⣿⠀⠀⠀⠀⠀⠀⠀⠀⠀⠀⠀⠀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⠀⠀⠀⠀⠀⠀⠀⠀⠀⠀⠀⣿⣿⣿⣿⣿⣿⣿⣿⣿⣿⣿⣿⣿⣾⡇⢜⣗⢿⣿⢕⢕⢕⠕⠑⠙⢋⢙⢉⢅⣵⣿⣿⣿⣿⣿⣿⣿⣿⣿⣿⣿⣿⣿⣿⣿⣿⣿⣿⣿⣿⣿⣿⣿⣿⣿⣿⣿⣿⠀⠀⠀⠀⠀⠀⠀⠀⠀⠀⠀⠀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⠀⠀⠀⠀⠀⠀⠀⠀⠀⠀⠀⣿⣿⣿⣿⣿⣿⣿⣿⣿⣿⣿⣿⣿⣿⣿⣷⣾⣿⣽⡿⣷⡜⢗⢱⡷⢷⢗⡱⢿⢿⣿⣿⣿⣿⣿⣿⣿⣿⣿⣿⣿⣿⣿⣿⣿⣿⣿⣿⣿⣿⣿⣿⣿⣿⣿⣿⣿⣿⠀⠀⠀⠀⠀⠀⠀⠀⠀⠀⠀⠀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⠀⠀⠀⠀⠀⠀⠀⠀⠀⠀⠀⣿⣿⣿⣿⣿⣿⣿⣿⣿⣿⣿⣿⣿⣿⣿⣿⣿⣧⣾⣿⣿⣷⣣⢕⢱⣕⢵⡜⢝⢹⣽⢻⣿⣿⣿⣿⣿⣿⣿⣿⣿⣿⣿⣿⣿⣿⣿⣿⣿⣿⣿⣿⣿⣿⣿⣿⣿⣿⠀⠀⠀⠀⠀⠀⠀⠀⠀⠀⠀⠀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⠀⠀⠀⠀⠀⠀⠀⠀⠀⠀⠀⣿⣿⣿⣿⣿⣿⣿⣿⣿⣿⣿⣿⣿⣿⣿⣿⣿⣿⣿⣾⢷⣻⣺⣝⡽⢕⢝⡣⢕⢪⣿⣸⣿⣿⣿⣿⣿⣿⣿⣿⣿⣿⣿⣿⣿⣿⣿⣿⣿⣿⣿⣿⣿⣿⣿⣿⣿⣿⠀⠀⠀⠀⠀⠀⠀⠀⠀⠀⠀⠀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⠀⠀⠀⠀⠀⠀⠀⠀⠀⠀⠀⣿⣿⣿⣿⣿⣿⣿⣿⣿⣿⣿⣿⣿⣿⣿⣿⣿⣿⣷⢕⢕⢕⢏⢕⣯⢕⢕⢕⢕⡸⣾⣿⣿⣿⣿⣿⣿⣿⡞⢟⢿⣿⣿⣿⣿⣿⣿⣿⣿⣿⣿⣿⣿⣿⣿⣿⣿⣿⠀⠀⠀⠀⠀⠀⠀⠀⠀⠀⠀⠀</a:t>
            </a:r>
            <a:br/>
            <a:r>
              <a:t>⠀⠀⠀⠀⠀⠀⠀⠀⠀⠀⠀⠛⠛⠛⠛⠛⠛⠛⠛⠛⠛⠛⠛⠛⠛⠛⠛⠛⠛⠛⠃⠑⠑⠑⠑⠛⠑⠑⠑⠑⠘⠛⠛⠛⠛⠛⠛⠛⠛⠛⠑⠑⠘⠙⠛⠛⠛⠛⠛⠛⠛⠛⠛⠛⠛⠛⠛⠛⠛⠀⠀⠀⠀⠀⠀⠀⠀⠀⠀⠀⠀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⠀⠀⠀⠀⠀⠀⠀⠀⠀⠀⠀⣿⣿⣿⣿⣿⣿⣿⣿⣿⣿⣿⣿⣿⣿⣿⣿⣿⣿⣿⢿⣿⢟⢝⢝⢕⢜⢕⢕⢕⢕⣝⣿⣿⣿⣿⣿⣿⣿⣿⣿⣿⣿⣿⣿⣿⣿⣿⣿⣿⣿⣿⣿⣿⣿⣿⣿⣿⣿⠀⠀⠀⠀⠀⠀⠀⠀⠀⠀⠀⠀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⠀⠀⠀⠀⠀⠀⠀⠀⠀⠀⠀⣿⣿⣿⣿⣿⣿⣿⣿⣿⣿⣿⣿⣿⣿⣿⣿⣿⢏⢝⢵⢵⢗⢕⢕⢕⢕⢕⢕⢕⡕⢹⢞⡏⣿⣿⡿⣿⣿⣿⣿⣿⣿⣿⣿⣿⣿⣿⣿⣿⣿⣿⣿⣿⣿⣿⣿⣿⣿⠀⠀⠀⠀⠀⠀⠀⠀⠀⠀⠀⠀</a:t>
            </a:r>
            <a:br/>
            <a:r>
              <a:t>⠀⠀⠀⠀⠀⠀⠀⠀⠀⠀⠀⣿⣿⣿⣿⣿⣿⣿⣿⣿⣿⣿⣿⣿⡿⢟⢏⢝⢝⢕⢕⢕⢕⢕⢕⢱⢕⢕⢕⢕⢕⢕⢜⢕⢜⢟⢗⣿⣿⣿⣿⣿⣿⣿⣿⣿⣿⣿⣿⣿⣿⣿⣿⣿⣿⣿⣿⣿⣿⠀⠀⠀⠀⠀⠀⠀⠀⠀⠀⠀⠀</a:t>
            </a:r>
            <a:br/>
            <a:r>
              <a:t>⠀⠀⠀⠀⠀⠀⠀⠀⠀⠀⠀⣿⣿⣿⣿⣿⣿⣿⣿⣿⣿⣿⣿⣿⣿⢟⢇⢕⢕⢕⢕⢕⢕⢕⢕⢕⢕⢕⢕⢕⢕⢕⢕⢕⡕⢕⢕⢕⢜⢻⣿⣿⣿⣿⣿⣿⣿⣿⣿⣿⣿⣿⣿⣿⣿⣿⣿⣿⣿⠀⠀⠀⠀⠀⠀⠀⠀⠀⠀⠀⠀</a:t>
            </a:r>
            <a:br/>
            <a:r>
              <a:t>⠀⠀⠀⠀⠀⠀⠀⠀⠀⠀⠀⣿⣿⣿⣿⣿⣿⣿⣿⣿⣿⣿⣿⣿⡇⢕⢕⢕⢕⢕⢕⢕⢕⢕⢕⢕⢕⣕⣵⣷⣷⣷⣿⣷⣷⣕⢕⢕⢕⢜⣿⣿⣿⣿⣿⣿⣿⣿⣿⣿⣿⣿⣿⣿⣿⣿⣿⣿⣿⠀⠀⠀⠀⠀⠀⠀⠀⠀⠀⠀⠀</a:t>
            </a:r>
            <a:br/>
            <a:r>
              <a:t>⠀⠀⠀⠀⠀⠀⠀⠀⠀⠀⠀⣿⣿⣿⣿⣿⣿⣿⣿⣿⣿⣿⣿⣏⡇⢕⢕⢕⢕⢕⢕⣱⣵⣵⣵⣾⣿⣿⣿⣿⣿⣿⣿⣿⣿⣿⣧⣕⢕⢱⢿⣿⣿⣿⣿⣿⣿⣿⣿⣿⣿⣿⣿⣿⣿⣿⣿⣿⣿⠀⠀⠀⠀⠀⠀⠀⠀⠀⠀⠀⠀</a:t>
            </a:r>
            <a:br/>
            <a:r>
              <a:t>⠀⠀⠀⠀⠀⠀⠀⠀⠀⠀⠀⣿⣿⣿⣿⣿⣿⣿⣿⣿⣿⣿⣿⣿⡟⢕⢕⢕⣷⣿⣿⣿⣿⣿⣿⣿⣿⣿⣿⣿⣿⣿⣿⣿⣿⣿⣿⣿⢕⢕⢼⣿⣿⣿⣿⣿⣿⣿⣿⣿⣿⣿⣿⣿⣿⣿⣿⣿⣿⠀⠀⠀⠀⠀⠀⠀⠀⠀⠀⠀⠀</a:t>
            </a:r>
            <a:br/>
            <a:r>
              <a:t>⠀⠀⠀⠀⠀⠀⠀⠀⠀⠀⠀⣿⣿⣿⣿⣿⣿⣿⣿⣿⣿⣿⣿⣿⢇⢕⢕⣼⣿⣿⣿⣿⣿⣿⣿⣿⣿⣿⣿⣿⣿⣿⣿⣿⣿⣿⣿⣿⡧⣵⣾⣿⣿⣿⣿⣿⣿⣿⣿⣿⣿⣿⣿⣿⣿⣿⣿⣿⣿⠀⠀⠀⠀⠀⠀⠀⠀⠀⠀⠀⠀</a:t>
            </a:r>
            <a:br/>
            <a:r>
              <a:t>⠀⠀⠀⠀⠀⠀⠀⠀⠀⠀⠀⣿⣿⣿⣿⣿⣿⣿⣿⣿⣿⣿⣿⣿⢕⢕⢕⢺⣿⣿⢗⢟⢏⢟⢟⢿⣿⣿⣯⣕⣝⢝⣝⣟⣿⣿⣿⣿⣿⣿⣿⣿⣿⣿⣿⣿⣿⣿⣿⣿⣿⣿⣿⣿⣿⣿⣿⣿⣿⠀⠀⠀⠀⠀⠀⠀⠀⠀⠀⠀⠀</a:t>
            </a:r>
            <a:br/>
            <a:r>
              <a:t>⠀⠀⠀⠀⠀⠀⠀⠀⠀⠀⠀⣿⣿⣿⣿⣿⣿⣿⣿⣿⣿⣿⣿⣿⢕⢕⢕⣼⢝⢕⢕⢕⣕⢕⢕⢕⢸⣿⣿⣿⡿⢝⢻⢿⣿⣿⣿⣿⣿⣿⣿⣿⣿⣿⣿⣿⣿⣿⣿⣿⣿⣿⣿⣿⣿⣿⣿⣿⣿⠀⠀⠀⠀⠀⠀⠀⠀⠀⠀⠀⠀</a:t>
            </a:r>
            <a:br/>
            <a:r>
              <a:t>⠀⠀⠀⠀⠀⠀⠀⠀⠀⠀⠀⣿⣿⣿⣿⣿⣿⣿⣿⣿⣿⣿⣿⣿⣇⢕⢕⣧⣱⡵⢕⢕⢕⢕⢕⢕⢜⣿⣿⣿⣷⣷⣷⣾⣾⣿⣿⣿⣿⣿⣿⣿⣿⣿⣿⣿⣿⣿⣿⣿⣿⣿⣿⣿⣿⣿⣿⣿⣿⠀⠀⠀⠀⠀⠀⠀⠀⠀⠀⠀⠀</a:t>
            </a:r>
            <a:br/>
            <a:r>
              <a:t>⠀⠀⠀⠀⠀⠀⠀⠀⠀⠀⠀⣿⣿⣿⣿⣿⣿⣿⣿⣿⣿⣿⣿⣿⣿⡇⢕⢿⣿⣧⡵⢕⢕⢕⢕⢕⢕⣿⣿⣿⣿⣿⣿⣿⣿⣿⣿⣿⣿⣿⣿⣿⣿⣿⣿⣿⣿⣿⣿⣿⣿⣿⣿⣿⣿⣿⣿⣿⣿⠀⠀⠀⠀⠀⠀⠀⠀⠀⠀⠀⠀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⠀⠀⠀⠀⠀⠀⠀⠀⠀⠀⠀⣿⣿⣿⣿⣿⣿⣿⣿⣿⣿⣿⣿⣿⣿⣿⢵⣾⣿⣿⡇⢕⢕⢕⢕⢱⢇⢻⡿⢿⣿⣿⣿⣿⣿⣿⣿⣿⣿⣿⣿⣿⣿⣿⣿⣿⣿⣿⣿⣿⣿⣿⣿⣿⣿⣿⣿⣿⣿⠀⠀⠀⠀⠀⠀⠀⠀⠀⠀⠀⠀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⠀⠀⠀⠀⠀⠀⠀⠀⠀⠀⠀⣿⣿⣿⣿⣿⣿⣿⣿⣿⣿⣿⣿⣿⣿⣵⢕⢿⣿⢿⣿⢱⢇⢕⢕⢕⢕⣕⣿⣿⣿⣿⣿⣿⣿⣿⣿⣿⣿⣿⣿⣿⣿⣿⣿⣿⣿⣿⣿⣿⣿⣿⣿⣿⣿⣿⣿⣿⣿⠀⠀⠀⠀⠀⠀⠀⠀⠀⠀⠀⠀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⠀⠀⠀⠀⠀⠀⠀⠀⠀⠀⠀⣿⣿⣿⣿⣿⣿⣿⣿⣿⣿⣿⣿⣿⣿⣿⢕⢸⣧⡧⢸⣎⢣⢕⢕⣜⢸⢿⣿⣿⣿⣿⣿⣿⣿⣿⣿⣿⣿⣿⣿⣿⣿⣿⣿⣿⣿⣿⣿⣿⣿⣿⣿⣿⣿⣿⣿⣿⣿⠀⠀⠀⠀⠀⠀⠀⠀⠀⠀⠀⠀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⠀⠀⠀⠀⠀⠀⠀⠀⠀⠀⠀⣿⣿⣿⣿⣿⣿⣿⣿⣿⣿⣿⣿⣿⣿⣿⣷⣕⢝⢣⢿⣿⡏⢕⢜⢝⢕⠱⠵⠵⠕⠙⢟⣿⣿⣿⣿⣿⣿⣿⣿⣿⣿⣿⣿⣿⣿⣿⣿⣿⣿⣿⣿⣿⣿⣿⣿⣿⣿⠀⠀⠀⠀⠀⠀⠀⠀⠀⠀⠀⠀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⠀⠀⠀⠀⠀⠀⠀⠀⠀⠀⠀⣿⣿⣿⣿⣿⣿⣿⣿⣿⣿⣿⣿⣿⣿⣿⣿⣿⣵⣼⣷⡽⣳⢕⡧⡵⢔⢔⢰⢴⢕⣵⣿⣿⣿⣿⣿⣿⣿⣿⣿⣿⣿⣿⣿⣿⣿⣿⣿⣿⣿⣿⣿⣿⣿⣿⣿⣿⣿⠀⠀⠀⠀⠀⠀⠀⠀⠀⠀⠀⠀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⠀⠀⠀⠀⠀⠀⠀⠀⠀⠀⠀⣿⣿⣿⣿⣿⣿⣿⣿⣿⣿⣿⣿⣿⣿⣿⣿⣿⣿⣿⣿⣫⣿⣿⣾⡧⣕⢵⡝⢝⢹⡟⣿⣿⣿⣿⣿⣿⣿⣿⣿⣿⣿⣿⣿⣿⣿⣿⣿⣿⣿⣿⣿⣿⣿⣿⣿⣿⣿⠀⠀⠀⠀⠀⠀⠀⠀⠀⠀⠀⠀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⠀⠀⠀⠀⠀⠀⠀⠀⠀⠀⠀⣿⣿⣿⣿⣿⣿⣿⣿⣿⣿⣿⣿⣿⣿⣿⣿⣿⣿⣿⣿⣿⣯⡿⢿⡯⡗⢕⡣⢕⢸⣷⣿⣿⣿⣿⣿⣿⣿⣿⣿⣿⣿⣿⣿⣿⣿⣿⣿⣿⣿⣿⣿⣿⣿⣿⣿⣿⣿⠀⠀⠀⠀⠀⠀⠀⠀⠀⠀⠀⠀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⠀⠀⠀⠀⠀⠀⠀⠀⠀⠀⠀⣿⣿⣿⣿⣿⣿⣿⣿⣿⣿⣿⣿⣿⣿⣿⣿⣿⣿⣿⣿⣿⡟⢻⢝⡯⢇⢕⢎⢕⢽⣿⣿⣿⣿⣿⣿⣿⣿⣿⣿⣿⡟⢿⣿⣿⣿⣿⣿⣿⣿⣿⣿⣿⣿⣿⣿⣿⣿⠀⠀⠀⠀⠀⠀⠀⠀⠀⠀⠀⠀</a:t>
            </a:r>
            <a:br/>
            <a:r>
              <a:t>⠀⠀⠀⠀⠀⠀⠀⠀⠀⠀⠀⠛⠛⠛⠛⠛⠛⠛⠛⠛⠛⠛⠛⠛⠛⠛⠛⠛⠛⠛⠛⠛⠓⠑⠑⠃⠑⠑⠘⠑⠘⠛⠛⠛⠛⠛⠛⠛⠛⠛⠛⠛⠛⠑⠘⠙⠛⠛⠛⠛⠛⠛⠛⠛⠛⠛⠛⠛⠛⠀⠀⠀⠀⠀⠀⠀⠀⠀⠀⠀⠀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⠀⠀⠀⠀⠀⠀⠀⠀⠀⠀⠀⣿⣿⣿⣿⣿⣿⣿⣿⣿⣿⣿⣿⣿⣿⣿⣿⣿⣿⣿⣿⢟⢟⢝⢝⢝⢕⢕⢕⢕⢕⢕⣵⣾⣿⣿⣿⣿⣿⣿⣿⣿⣿⣿⣿⣿⣿⣿⣿⣿⣿⣿⣿⣿⣿⣿⣿⣿⣿⠀⠀⠀⠀⠀⠀⠀⠀⠀⠀⠀⠀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⠀⠀⠀⠀⠀⠀⠀⠀⠀⠀⠀⣿⣿⣿⣿⣿⣿⣿⣿⣿⣿⣿⣿⣿⣿⣿⣿⣿⣿⡏⢕⢵⢵⢗⢕⢕⢕⢕⢕⢕⢕⢕⢝⢏⡿⢾⣟⡟⣻⣿⣿⣿⣿⣿⣿⣿⣿⣿⣿⣿⣿⣿⣿⣿⣿⣿⣿⣿⣿⠀⠀⠀⠀⠀⠀⠀⠀⠀⠀⠀⠀</a:t>
            </a:r>
            <a:br/>
            <a:r>
              <a:t>⠀⠀⠀⠀⠀⠀⠀⠀⠀⠀⠀⣿⣿⣿⣿⣿⣿⣿⣿⣿⣿⣿⣿⣿⣿⣿⢏⢕⢕⢝⢕⢕⢕⢕⢕⢕⢕⢕⢕⢕⢕⢕⢕⢜⢕⢕⢝⢝⢺⣻⣿⣿⣿⣿⣿⣿⣿⣿⣿⣿⣿⣿⣿⣿⣿⣿⣿⣿⣿⠀⠀⠀⠀⠀⠀⠀⠀⠀⠀⠀⠀</a:t>
            </a:r>
            <a:br/>
            <a:r>
              <a:t>⠀⠀⠀⠀⠀⠀⠀⠀⠀⠀⠀⣿⣿⣿⣿⣿⣿⣿⣿⣿⣿⣿⣿⣿⣿⣿⢟⢎⢕⢅⢕⢕⢕⢕⢕⢕⢕⢕⢕⢕⢕⢕⢕⢕⣕⢕⢕⢕⢕⢕⢝⣿⣿⣿⣿⣿⣿⣿⣿⣿⣿⣿⣿⣿⣿⣿⣿⣿⣿⠀⠀⠀⠀⠀⠀⠀⠀⠀⠀⠀⠀</a:t>
            </a:r>
            <a:br/>
            <a:r>
              <a:t>⠀⠀⠀⠀⠀⠀⠀⠀⠀⠀⠀⣿⣿⣿⣿⣿⣿⣿⣿⣿⣿⣿⣿⣿⣿⡏⢕⢕⢕⢕⢕⢕⢕⢕⢕⢕⢕⢕⣱⣵⣷⣷⣿⣿⣿⣿⣷⣕⢕⢕⢜⢻⣿⣿⣿⣿⣿⣿⣿⣿⣿⣿⣿⣿⣿⣿⣿⣿⣿⠀⠀⠀⠀⠀⠀⠀⠀⠀⠀⠀⠀</a:t>
            </a:r>
            <a:br/>
            <a:r>
              <a:t>⠀⠀⠀⠀⠀⠀⠀⠀⠀⠀⠀⣿⣿⣿⣿⣿⣿⣿⣿⣿⣿⣿⣿⣿⣿⣽⡕⢕⢕⢕⢕⣕⣵⣵⣷⣷⣾⣿⣿⣿⣿⣿⣿⣿⣿⣿⣿⣿⣧⡕⢕⢺⣿⣿⣿⣿⣿⣿⣿⣿⣿⣿⣿⣿⣿⣿⣿⣿⣿⠀⠀⠀⠀⠀⠀⠀⠀⠀⠀⠀⠀</a:t>
            </a:r>
            <a:br/>
            <a:r>
              <a:t>⠀⠀⠀⠀⠀⠀⠀⠀⠀⠀⠀⣿⣿⣿⣿⣿⣿⣿⣿⣿⣿⣿⣿⣿⣿⡟⢕⢕⢕⣵⣿⣿⣿⣿⣿⣿⣿⣿⣿⣿⣿⣿⣿⣿⣿⣿⣿⣿⣿⡇⢕⢻⣿⣿⣿⣿⣿⣿⣿⣿⣿⣿⣿⣿⣿⣿⣿⣿⣿⠀⠀⠀⠀⠀⠀⠀⠀⠀⠀⠀⠀</a:t>
            </a:r>
            <a:br/>
            <a:r>
              <a:t>⠀⠀⠀⠀⠀⠀⠀⠀⠀⠀⠀⣿⣿⣿⣿⣿⣿⣿⣿⣿⣿⣿⣿⣿⣿⡇⢕⢕⢸⣿⣿⡿⣿⣿⢿⣿⣿⣿⣿⣿⣿⣿⣿⣿⣿⣿⣿⣿⣿⣿⣾⣿⣿⣿⣿⣿⣿⣿⣿⣿⣿⣿⣿⣿⣿⣿⣿⣿⣿⠀⠀⠀⠀⠀⠀⠀⠀⠀⠀⠀⠀</a:t>
            </a:r>
            <a:br/>
            <a:r>
              <a:t>⠀⠀⠀⠀⠀⠀⠀⠀⠀⠀⠀⣿⣿⣿⣿⣿⣿⣿⣿⣿⣿⣿⣿⣿⣿⡇⢕⢕⢸⢿⣿⢽⢟⢏⢝⢝⢹⣿⣿⣯⣕⣼⢝⣝⣝⣿⣿⣿⣿⣿⣿⣿⣿⣿⣿⣿⣿⣿⣿⣿⣿⣿⣿⣿⣿⣿⣿⣿⣿⠀⠀⠀⠀⠀⠀⠀⠀⠀⠀⠀⠀</a:t>
            </a:r>
            <a:br/>
            <a:r>
              <a:t>⠀⠀⠀⠀⠀⠀⠀⠀⠀⠀⠀⣿⣿⣿⣿⣿⣿⣿⣿⣿⣿⣿⣿⣿⣿⣧⢕⢕⢸⢏⢕⢕⢕⢕⣕⢕⢕⢕⣿⣿⣿⡿⢿⢿⣿⣿⣿⣿⣿⣿⣿⣿⣿⣿⣿⣿⣿⣿⣿⣿⣿⣿⣿⣿⣿⣿⣿⣿⣿⠀⠀⠀⠀⠀⠀⠀⠀⠀⠀⠀⠀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⠀⠀⠀⠀⠀⠀⠀⠀⠀⠀⠀⣿⣿⣿⣿⣿⣿⣿⣿⣿⣿⣿⣿⣿⣿⣿⣇⢕⣹⣕⣇⣱⡞⢟⢝⢕⢕⢕⢹⣿⣿⣿⣧⣵⣵⣿⣿⣿⣿⣿⣿⣿⣿⣿⣿⣿⣿⣿⣿⣿⣿⣿⣿⣿⣿⣿⣿⣿⣿⠀⠀⠀⠀⠀⠀⠀⠀⠀⠀⠀⠀</a:t>
            </a:r>
            <a:br/>
            <a:r>
              <a:t>⠀⠀⠀⠀⠀⠀⠀⠀⠀⠀⠀⣿⣿⣿⣿⣿⣿⣿⣿⣿⣿⣿⣿⣿⣿⣿⣷⡕⢸⣿⣷⣧⢕⢕⢕⢕⢕⢕⢸⣿⣿⣿⣿⣿⣿⣿⣿⣿⣿⣿⣿⣿⣿⣿⣿⣿⣿⣿⣿⣿⣿⣿⣿⣿⣿⣿⣿⣿⣿⠀⠀⠀⠀⠀⠀⠀⠀⠀⠀⠀⠀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⠀⠀⠀⠀⠀⠀⠀⠀⠀⠀⠀⣿⣿⣿⣿⣿⣿⣿⣿⣿⣿⣿⣿⣿⣿⣿⡿⢟⣿⣿⣿⡏⢕⢕⢕⢕⢱⢗⢸⣿⢿⢿⣿⣿⣿⣿⣿⣿⣿⣿⣿⣿⣿⣿⣿⣿⣿⣿⣿⣿⣿⣿⣿⣿⣿⣿⣿⣿⣿⠀⠀⠀⠀⠀⠀⠀⠀⠀⠀⠀⠀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⠀⠀⠀⠀⠀⠀⠀⠀⠀⠀⠀⣿⣿⣿⣿⣿⣿⣿⣿⣿⣿⣿⣿⣿⣿⣿⣷⡇⢹⣿⢿⢻⢧⡕⢕⢕⢕⢕⢕⣿⣿⣿⣿⣿⣿⣿⣿⣿⣿⣿⣿⣿⣿⣿⣿⣿⣿⣿⣿⣿⣿⣿⣿⣿⣿⣿⣿⣿⣿⠀⠀⠀⠀⠀⠀⠀⠀⠀⠀⠀⠀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⠀⠀⠀⠀⠀⠀⠀⠀⠀⠀⠀⣿⣿⣿⣿⣿⣿⣿⣿⣿⣿⣿⣿⣿⣿⣿⣿⣇⢕⢿⣗⣣⣿⣿⢕⢕⢸⢇⢿⣿⣿⣿⣿⣿⣿⣿⣿⣿⣿⣿⣿⣿⣿⣿⣿⣿⣿⣿⣿⣿⣿⣿⣿⣿⣿⣿⣿⣿⣿⠀⠀⠀⠀⠀⠀⠀⠀⠀⠀⠀⠀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⠀⠀⠀⠀⠀⠀⠀⠀⠀⠀⠀⣿⣿⣿⣿⣿⣿⣿⣿⣿⣿⣿⣿⣿⣿⣿⣿⣿⣷⡕⢱⣗⣿⣿⣕⢜⢝⠕⠕⠵⠕⠑⠘⢙⣻⣿⣿⣿⣿⣿⣿⣿⣿⣿⣿⣿⣿⣿⣿⣿⣿⣿⣿⣿⣿⣿⣿⣿⣿⠀⠀⠀⠀⠀⠀⠀⠀⠀⠀⠀⠀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⠀⠀⠀⠀⠀⠀⠀⠀⠀⠀⠀⣿⣿⣿⣿⣿⣿⣿⣿⣿⣿⣿⣿⣿⣿⣿⣿⣿⣿⣿⣿⣿⣫⣟⣷⡵⢵⢴⢴⢵⢵⣷⣱⣾⣿⣿⣿⣿⣿⣿⣿⣿⣿⣿⣿⣿⣿⣿⣿⣿⣿⣿⣿⣿⣿⣿⣿⣿⣿⠀⠀⠀⠀⠀⠀⠀⠀⠀⠀⠀⠀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⠀⠀⠀⠀⠀⠀⠀⠀⠀⠀⠀⣿⣿⣿⣿⣿⣿⣿⣿⣿⣿⣿⣿⣿⣿⣿⣿⣿⣿⣿⣿⣿⣿⡽⣿⡧⣕⢱⢝⢝⢻⣟⢻⣿⣿⣿⣿⣿⣿⣿⣿⣿⣿⣿⣿⣿⣿⣿⣿⣿⣿⣿⣿⣿⣿⣿⣿⣿⣿⠀⠀⠀⠀⠀⠀⠀⠀⠀⠀⠀⠀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⠀⠀⠀⠀⠀⠀⠀⠀⠀⠀⠀⣿⣿⣿⣿⣿⣿⣿⣿⣿⣿⣿⣿⣿⣿⣿⣿⣿⣿⣿⣿⣿⣿⣿⣿⡯⡗⢝⡣⢕⢪⣷⣼⣿⣿⣿⣿⣿⣿⣿⣿⣿⣿⣿⢿⣿⣿⣿⣿⣿⣿⣿⣿⣿⣿⣿⣿⣿⣿⠀⠀⠀⠀⠀⠀⠀⠀⠀⠀⠀⠀</a:t>
            </a:r>
            <a:br/>
            <a:r>
              <a:t>⠀⠀⠀⠀⠀⠀⠀⠀⠀⠀⠀⣿⣿⣿⣿⣿⣿⣿⣿⣿⣿⣿⣿⣿⣿⣿⣿⣿⣿⣿⣿⣿⣿⣿⡜⡯⢇⢕⡎⢕⢽⣿⣿⣿⣿⣿⣿⣿⣿⣿⣿⣿⣿⣿⡇⢟⢻⣿⣿⣿⣿⣿⣿⣿⣿⣿⣿⣿⣿⠀⠀⠀⠀⠀⠀⠀⠀⠀⠀⠀⠀</a:t>
            </a:r>
            <a:br/>
            <a:r>
              <a:t>⠀⠀⠀⠀⠀⠀⠀⠀⠀⠀⠀⠛⠛⠛⠛⠛⠛⠛⠛⠛⠛⠛⠛⠛⠛⠛⠛⠛⠛⠛⠛⠛⠛⠛⠃⠃⠑⠑⠊⠑⠙⠛⠋⠙⠛⠛⠛⠛⠛⠛⠛⠛⠛⠛⠃⠑⠑⠑⠙⠛⠛⠛⠛⠛⠛⠛⠛⠛⠛⠀⠀⠀⠀⠀⠀⠀⠀⠀⠀⠀⠀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⠀⠀⠀⠀⠀⠀⠀⠀⠀⠀⠀⣿⣿⣿⣿⣿⣿⣿⣿⣿⣿⣿⣿⣿⣿⣿⣿⣿⣿⣿⣿⣿⣿⣿⣿⢿⢿⢟⢟⢟⢟⢟⢝⢝⢟⣿⣿⣿⣿⣿⣿⣿⣿⣿⣿⣿⣿⣿⣿⣿⣿⣿⣿⣿⣿⣿⣿⣿⣿⠀⠀⠀⠀⠀⠀⠀⠀⠀⠀⠀⠀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⠀⠀⠀⠀⠀⠀⠀⠀⠀⠀⠀⣿⣿⣿⣿⣿⣿⣿⣿⣿⣿⣿⣿⣿⣿⣿⣿⣿⣿⣿⣿⢿⢏⢜⢕⡕⢕⢕⢕⢕⢕⢕⢕⢕⢧⣻⣇⣹⣿⣿⣿⣿⣿⣿⣿⣿⣿⣿⣿⣿⣿⣿⣿⣿⣿⣿⣿⣿⣿⠀⠀⠀⠀⠀⠀⠀⠀⠀⠀⠀⠀</a:t>
            </a:r>
            <a:br/>
            <a:r>
              <a:t>⠀⠀⠀⠀⠀⠀⠀⠀⠀⠀⠀⣿⣿⣿⣿⣿⣿⣿⣿⣿⣿⣿⣿⣿⣿⣿⣿⣿⢟⢟⢝⢕⢎⢕⢜⢕⢕⢕⢕⢕⢕⢕⢕⢕⢜⢸⢎⢻⡝⢷⡗⢿⣿⣿⣿⣿⣿⣿⣿⣿⣿⣿⣿⣿⣿⣿⣿⣿⣿⠀⠀⠀⠀⠀⠀⠀⠀⠀⠀⠀⠀</a:t>
            </a:r>
            <a:br/>
            <a:r>
              <a:t>⠀⠀⠀⠀⠀⠀⠀⠀⠀⠀⠀⣿⣿⣿⣿⣿⣿⣿⣿⣿⣿⣿⣿⣿⣿⣿⣿⣿⡷⢕⢕⢕⢕⢕⢕⢔⢑⢕⢕⢕⢕⢕⢕⢕⢕⢕⢕⢕⢕⢕⢇⢕⢿⣿⣿⣿⣿⣿⣿⣿⣿⣿⣿⣿⣿⣿⣿⣿⣿⠀⠀⠀⠀⠀⠀⠀⠀⠀⠀⠀⠀</a:t>
            </a:r>
            <a:br/>
            <a:r>
              <a:t>⠀⠀⠀⠀⠀⠀⠀⠀⠀⠀⠀⣿⣿⣿⣿⣿⣿⣿⣿⣿⣿⣿⣿⣿⣿⣿⣿⡏⢕⢕⢕⢕⢕⢕⢕⢕⢕⢕⢕⢕⢕⢕⣕⣕⣱⣵⣵⣕⡕⢕⢕⢕⢕⣿⣿⣿⣿⣿⣿⣿⣿⣿⣿⣿⣿⣿⣿⣿⣿⠀⠀⠀⠀⠀⠀⠀⠀⠀⠀⠀⠀</a:t>
            </a:r>
            <a:br/>
            <a:r>
              <a:t>⠀⠀⠀⠀⠀⠀⠀⠀⠀⠀⠀⣿⣿⣿⣿⣿⣿⣿⣿⣿⣿⣿⣿⣿⣿⣿⣿⢇⡱⢕⢕⢕⢕⢕⢕⢕⢕⢕⣱⣵⣾⣿⣿⣿⣿⣿⣿⣿⣿⣇⢕⢕⢕⣿⣿⣿⣿⣿⣿⣿⣿⣿⣿⣿⣿⣿⣿⣿⣿⠀⠀⠀⠀⠀⠀⠀⠀⠀⠀⠀⠀</a:t>
            </a:r>
            <a:br/>
            <a:r>
              <a:t>⠀⠀⠀⠀⠀⠀⠀⠀⠀⠀⠀⣿⣿⣿⣿⣿⣿⣿⣿⣿⣿⣿⣿⣿⣿⣿⣿⣟⢕⢕⢕⣵⣷⣿⣿⣿⣿⣿⣿⣿⣿⣿⣿⣿⣿⣿⣿⣿⣿⣿⣧⢕⢜⣸⣿⣿⣿⣿⣿⣿⣿⣿⣿⣿⣿⣿⣿⣿⣿⠀⠀⠀⠀⠀⠀⠀⠀⠀⠀⠀⠀</a:t>
            </a:r>
            <a:br/>
            <a:r>
              <a:t>⠀⠀⠀⠀⠀⠀⠀⠀⠀⠀⠀⣿⣿⣿⣿⣿⣿⣿⣿⣿⣿⣿⣿⣿⣿⣿⣿⡏⢕⢕⣼⣿⣿⣿⡿⣿⣿⣿⣿⣿⣿⣿⣿⣿⣿⣿⣿⣿⣿⣿⣿⡕⢕⣽⣿⣿⣿⣿⣿⣿⣿⣿⣿⣿⣿⣿⣿⣿⣿⠀⠀⠀⠀⠀⠀⠀⠀⠀⠀⠀⠀</a:t>
            </a:r>
            <a:br/>
            <a:r>
              <a:t>⠀⠀⠀⠀⠀⠀⠀⠀⠀⠀⠀⣿⣿⣿⣿⣿⣿⣿⣿⣿⣿⣿⣿⣿⣿⣿⣿⢕⢕⢕⢿⣿⣯⣽⣿⢿⣿⢿⣿⣿⡿⢿⢿⢿⣿⣿⣿⣿⣿⣿⣿⣟⣿⣿⣿⣿⣿⣿⣿⣿⣿⣿⣿⣿⣿⣿⣿⣿⣿⠀⠀⠀⠀⠀⠀⠀⠀⠀⠀⠀⠀</a:t>
            </a:r>
            <a:br/>
            <a:r>
              <a:t>⠀⠀⠀⠀⠀⠀⠀⠀⠀⠀⠀⣿⣿⣿⣿⣿⣿⣿⣿⣿⣿⣿⣿⣿⣿⣿⣿⡇⢕⢕⣽⡟⢕⢕⢕⢕⢕⢕⢻⣿⣿⣷⣷⣵⣵⣵⣾⣿⣿⣿⣿⣿⣿⣿⣿⣿⣿⣿⣿⣿⣿⣿⣿⣿⣿⣿⣿⣿⣿⠀⠀⠀⠀⠀⠀⠀⠀⠀⠀⠀⠀</a:t>
            </a:r>
            <a:br/>
            <a:r>
              <a:t>⠀⠀⠀⠀⠀⠀⠀⠀⠀⠀⠀⣿⣿⣿⣿⣿⣿⣿⣿⣿⣿⣿⣿⣿⣿⣿⣿⣷⡕⢱⣿⣱⣕⣱⣵⡷⢕⢕⢕⢿⣿⣿⣟⢟⢟⢿⣿⣿⣿⣿⣿⣿⣿⣿⣿⣿⣿⣿⣿⣿⣿⣿⣿⣿⣿⣿⣿⣿⣿⠀⠀⠀⠀⠀⠀⠀⠀⠀⠀⠀⠀</a:t>
            </a:r>
            <a:br/>
            <a:r>
              <a:t>⠀⠀⠀⠀⠀⠀⠀⠀⠀⠀⠀⣿⣿⣿⣿⣿⣿⣿⣿⣿⣿⣿⣿⣿⣿⣿⣿⣿⣯⣸⣿⣿⣟⢝⢕⢕⢕⢕⢕⢸⣿⣿⣿⣿⣷⣾⣿⣿⣿⣿⣿⣿⣿⣿⣿⣿⣿⣿⣿⣿⣿⣿⣿⣿⣿⣿⣿⣿⣿⠀⠀⠀⠀⠀⠀⠀⠀⠀⠀⠀⠀</a:t>
            </a:r>
            <a:br/>
            <a:r>
              <a:t>⠀⠀⠀⠀⠀⠀⠀⠀⠀⠀⠀⣿⣿⣿⣿⣿⣿⣿⣿⣿⣿⣿⣿⣿⣿⣿⣿⣿⡿⣿⣿⣿⣿⢝⢕⢕⢕⢕⢕⢸⣿⣿⣿⣿⣿⣿⣿⣿⣿⣿⣿⣿⣿⣿⣿⣿⣿⣿⣿⣿⣿⣿⣿⣿⣿⣿⣿⣿⣿⠀⠀⠀⠀⠀⠀⠀⠀⠀⠀⠀⠀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⠀⠀⠀⠀⠀⠀⠀⠀⠀⠀⠀⣿⣿⣿⣿⣿⣿⣿⣿⣿⣿⣿⣿⣿⣿⣿⣿⣿⡎⢻⣿⣿⣿⣵⣵⢕⢜⢞⢜⢜⣿⣏⣻⣿⣿⣿⣿⣿⣿⣿⣿⣿⣿⣿⣿⣿⣿⣿⣿⣿⣿⣿⣿⣿⣿⣿⣿⣿⣿⠀⠀⠀⠀⠀⠀⠀⠀⠀⠀⠀⠀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⠀⠀⠀⠀⠀⠀⠀⠀⠀⠀⠀⣿⣿⣿⣿⣿⣿⣿⣿⣿⣿⣿⣿⣿⣿⣿⣿⣿⣧⢕⢿⣿⣽⣿⣿⢕⢕⡵⣕⣵⣿⣿⣿⣿⣿⣿⣿⣿⣿⣿⣿⣿⣿⣿⣿⣿⣿⣿⣿⣿⣿⣿⣿⣿⣿⣿⣿⣿⣿⠀⠀⠀⠀⠀⠀⠀⠀⠀⠀⠀⠀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⠀⠀⠀⠀⠀⠀⠀⠀⠀⠀⠀⣿⣿⣿⣿⣿⣿⣿⣿⣿⣿⣿⣿⣿⣿⣿⣿⣿⣿⣷⢜⣿⣿⣷⣿⣱⣱⢧⢜⢟⢟⢻⢿⣿⣿⣿⣿⣿⣿⣿⣿⣿⣿⣿⣿⣿⣿⣿⣿⣿⣿⣿⣿⣿⣿⣿⣿⣿⣿⠀⠀⠀⠀⠀⠀⠀⠀⠀⠀⠀⠀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⠀⠀⠀⠀⠀⠀⠀⠀⠀⠀⠀⣿⣿⣿⣿⣿⣿⣿⣿⣿⣿⣿⣿⣿⣿⣿⣿⣿⣿⣿⣷⣾⣿⣿⣿⡿⢕⢕⢑⢑⢑⢅⡅⢄⣱⣿⣿⣿⣿⣿⣿⣿⣿⣿⣿⣿⣿⣿⣿⣿⣿⣿⣿⣿⣿⣿⣿⣿⣿⠀⠀⠀⠀⠀⠀⠀⠀⠀⠀⠀⠀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⠀⠀⠀⠀⠀⠀⠀⠀⠀⠀⠀⣿⣿⣿⣿⣿⣿⣿⣿⣿⣿⣿⣿⣿⣿⣿⣿⣿⣿⣿⣿⣿⣿⣿⣻⣯⢧⢵⢼⢿⢿⢟⣱⣾⣿⣿⣿⣿⣿⣿⣿⣿⣿⣿⣿⣿⣿⣿⣿⣿⣿⣿⣿⣿⣿⣿⣿⣿⣿⠀⠀⠀⠀⠀⠀⠀⠀⠀⠀⠀⠀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⠀⠀⠀⠀⠀⠀⠀⠀⠀⠀⠀⣿⣿⣿⣿⣿⣿⣿⣿⣿⣿⣿⣿⣿⣿⣿⣿⣿⣿⣿⣿⣿⣿⣿⣿⣧⣵⡱⢝⢹⢟⣿⢻⣿⣿⣿⣿⣿⣿⣿⣿⣿⣿⣿⣿⣿⣿⣿⣿⣿⣿⣿⣿⣿⣿⣿⣿⣿⣿⠀⠀⠀⠀⠀⠀⠀⠀⠀⠀⠀⠀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⠀⠀⠀⠀⠀⠀⠀⠀⠀⠀⠀⣿⣿⣿⣿⣿⣿⣿⣿⣿⣿⣿⣿⣿⣿⣿⣿⣿⣿⣿⣿⣿⣿⣿⣿⡿⢗⢽⡗⢕⡣⣿⣼⣿⣿⣿⣿⣿⣿⣿⣿⣿⣿⣿⣿⡜⢟⢿⣿⣿⣿⣿⣿⣿⣿⣿⣿⣿⣿⠀⠀⠀⠀⠀⠀⠀⠀⠀⠀⠀⠀</a:t>
            </a:r>
            <a:br/>
            <a:r>
              <a:t>⠀⠀⠀⠀⠀⠀⠀⠀⠀⠀⠀⣿⣿⣿⣿⣿⣿⣿⣿⣿⣿⣿⣿⣿⣿⣿⣿⣿⣿⣿⣿⣿⣿⣿⣿⣿⣗⢝⡇⢕⡪⣿⣿⢿⢿⣿⣿⣿⣿⣿⣿⣿⣿⣻⣿⣇⢕⢕⢜⢟⢻⢿⢿⣿⣿⣿⣿⣿⣿⠀⠀⠀⠀⠀⠀⠀⠀⠀⠀⠀⠀</a:t>
            </a:r>
            <a:br/>
            <a:r>
              <a:t>⠀⠀⠀⠀⠀⠀⠀⠀⠀⠀⠀⠛⠛⠛⠛⠛⠛⠛⠛⠛⠛⠛⠛⠛⠛⠛⠛⠛⠛⠛⠛⠛⠛⠛⠛⠛⠑⠑⠊⠑⠘⠚⠛⠑⠚⠛⠛⠛⠛⠛⠛⠛⠋⠛⠛⠛⠑⠑⠑⠑⠑⠑⠑⠑⠘⠙⠙⠛⠛⠀⠀⠀⠀⠀⠀⠀⠀⠀⠀⠀⠀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⠀⠀⠀⠀⠀⠀⠀⠀⠀⠀⠀⣿⣿⣿⣿⣿⣿⣿⣿⣿⣿⣿⣿⣿⣿⣿⣿⣿⣿⣿⣿⣿⣿⣿⣿⣿⣿⣿⢟⢿⢹⢿⢿⢟⢿⢿⣿⣿⣿⣿⣿⣿⣿⣿⣿⣿⣿⣿⣿⣿⣿⣿⣿⣿⣿⣿⣿⣿⣿⠀⠀⠀⠀⠀⠀⠀⠀⠀⠀⠀⠀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⠀⠀⠀⠀⠀⠀⠀⠀⠀⠀⠀⣿⣿⣿⣿⣿⣿⣿⣿⣿⣿⣿⣿⣿⣿⣿⣿⣿⣿⣿⣿⣿⣿⢟⢝⢻⢕⢇⢕⢕⢕⢕⢕⢕⢕⢕⢸⡾⢏⢻⣿⣿⣿⣿⣿⣿⣿⣿⣿⣿⣿⣿⣿⣿⣿⣿⣿⣿⣿⠀⠀⠀⠀⠀⠀⠀⠀⠀⠀⠀⠀</a:t>
            </a:r>
            <a:br/>
            <a:r>
              <a:t>⠀⠀⠀⠀⠀⠀⠀⠀⠀⠀⠀⣿⣿⣿⣿⣿⣿⣿⣿⣿⣿⣿⣿⣿⣿⣿⣿⣿⣿⡿⢟⢟⢇⢺⢇⢜⢕⢕⢕⢕⢕⢕⢕⢕⢕⢕⢪⡇⢕⢟⢿⢏⣟⡻⣿⣿⣿⣿⣿⣿⣿⣿⣿⣿⣿⣿⣿⣿⣿⠀⠀⠀⠀⠀⠀⠀⠀⠀⠀⠀⠀</a:t>
            </a:r>
            <a:br/>
            <a:r>
              <a:t>⠀⠀⠀⠀⠀⠀⠀⠀⠀⠀⠀⣿⣿⣿⣿⣿⣿⣿⣿⣿⣿⣿⣿⣿⣿⣿⣿⣿⣿⣿⡇⢕⢕⢕⢕⢕⢄⢕⢕⢕⢕⢕⠁⢕⠑⢕⢕⢕⢕⢕⢕⢕⢕⢝⢻⣿⣿⣿⣿⣿⣿⣿⣿⣿⣿⣿⣿⣿⣿⠀⠀⠀⠀⠀⠀⠀⠀⠀⠀⠀⠀</a:t>
            </a:r>
            <a:br/>
            <a:r>
              <a:t>⠀⠀⠀⠀⠀⠀⠀⠀⠀⠀⠀⣿⣿⣿⣿⣿⣿⣿⣿⣿⣿⣿⣿⣿⣿⣿⣿⣿⣿⡇⢕⢕⢕⢕⢕⢕⢕⢕⢕⢕⢕⢕⢔⢕⢕⢕⢕⢕⢕⢕⢕⢕⢕⢕⢕⢜⣿⣿⣿⣿⣿⣿⣿⣿⣿⣿⣿⣿⣿⠀⠀⠀⠀⠀⠀⠀⠀⠀⠀⠀⠀</a:t>
            </a:r>
            <a:br/>
            <a:r>
              <a:t>⠀⠀⠀⠀⠀⠀⠀⠀⠀⠀⠀⣿⣿⣿⣿⣿⣿⣿⣿⣿⣿⣿⣿⣿⣿⣿⣿⣿⣿⣵⡕⢕⢕⢕⢕⢕⢕⢕⢕⣕⣱⣵⣷⣷⣷⣿⣿⣿⣷⣧⣕⢕⢕⢕⢕⢿⣿⣿⣿⣿⣿⣿⣿⣿⣿⣿⣿⣿⣿⠀⠀⠀⠀⠀⠀⠀⠀⠀⠀⠀⠀</a:t>
            </a:r>
            <a:br/>
            <a:r>
              <a:t>⠀⠀⠀⠀⠀⠀⠀⠀⠀⠀⠀⣿⣿⣿⣿⣿⣿⣿⣿⣿⣿⣿⣿⣿⣿⣿⣿⣿⣿⣿⡿⢱⣵⣵⣾⣿⣷⣷⣾⣿⣿⣿⣿⣿⣿⣿⣿⣿⣿⣿⣷⡕⢕⢕⢕⢺⣿⣿⣿⣿⣿⣿⣿⣿⣿⣿⣿⣿⣿⠀⠀⠀⠀⠀⠀⠀⠀⠀⠀⠀⠀</a:t>
            </a:r>
            <a:br/>
            <a:r>
              <a:t>⠀⠀⠀⠀⠀⠀⠀⠀⠀⠀⠀⣿⣿⣿⣿⣿⣿⣿⣿⣿⣿⣿⣿⣿⣿⣿⣿⣿⣿⣿⢇⣿⣿⣿⣿⣿⣿⣿⣿⣿⣿⣿⣿⣿⣿⣿⣿⣿⣿⣿⣿⣧⢕⢕⢱⣾⣿⣿⣿⣿⣿⣿⣿⣿⣿⣿⣿⣿⣿⠀⠀⠀⠀⠀⠀⠀⠀⠀⠀⠀⠀</a:t>
            </a:r>
            <a:br/>
            <a:r>
              <a:t>⠀⠀⠀⠀⠀⠀⠀⠀⠀⠀⠀⣿⣿⣿⣿⣿⣿⣿⣿⣿⣿⣿⣿⣿⣿⣿⣿⣿⣿⢕⢸⣿⣿⣿⣿⡿⣿⣿⣿⣯⣿⢿⣿⣿⣿⣿⣿⣿⣿⣿⣿⣿⡇⣕⣾⣿⣿⣿⣿⣿⣿⣿⣿⣿⣿⣿⣿⣿⣿⠀⠀⠀⠀⠀⠀⠀⠀⠀⠀⠀⠀</a:t>
            </a:r>
            <a:br/>
            <a:r>
              <a:t>⠀⠀⠀⠀⠀⠀⠀⠀⠀⠀⠀⣿⣿⣿⣿⣿⣿⣿⣿⣿⣿⣿⣿⣿⣿⣿⣿⣿⣿⣵⢸⣿⢟⢕⢕⢕⢕⢜⢟⣻⣇⣕⡕⢝⢝⢝⣟⣿⣿⣿⣿⣿⣧⢜⣿⣿⣿⣿⣿⣿⣿⣿⣿⣿⣿⣿⣿⣿⣿⠀⠀⠀⠀⠀⠀⠀⠀⠀⠀⠀⠀</a:t>
            </a:r>
            <a:br/>
            <a:r>
              <a:t>⠀⠀⠀⠀⠀⠀⠀⠀⠀⠀⠀⣿⣿⣿⣿⣿⣿⣿⣿⣿⣿⣿⣿⣿⣿⣿⣿⣿⣿⣿⣸⣿⣷⣵⣷⣧⡕⢕⢜⣿⣿⣿⡷⢇⢸⣿⣿⣿⣿⣿⣿⣿⣿⣼⣿⣿⣿⣿⣿⣿⣿⣿⣿⣿⣿⣿⣿⣿⣿⠀⠀⠀⠀⠀⠀⠀⠀⠀⠀⠀⠀</a:t>
            </a:r>
            <a:br/>
            <a:r>
              <a:t>⠀⠀⠀⠀⠀⠀⠀⠀⠀⠀⠀⣿⣿⣿⣿⣿⣿⣿⣿⣿⣿⣿⣿⣿⣿⣿⣿⣿⣿⣿⣿⣿⣿⢟⢕⢕⢕⢕⢇⣿⣿⣿⣷⣵⣵⣽⣽⣿⣿⣿⣿⣿⣿⣿⣿⣿⣿⣿⣿⣿⣿⣿⣿⣿⣿⣿⣿⣿⣿⠀⠀⠀⠀⠀⠀⠀⠀⠀⠀⠀⠀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⠀⠀⠀⠀⠀⠀⠀⠀⠀⠀⠀⣿⣿⣿⣿⣿⣿⣿⣿⣿⣿⣿⣿⣿⣿⣿⣿⣿⣿⣿⣿⣿⣿⢧⡕⢕⢕⢕⢱⣿⣿⣿⣿⣿⣿⣿⣿⣿⣿⣿⣿⣿⣿⣿⣿⣿⣿⣿⣿⣿⣿⣿⣿⣿⣿⣿⣿⣿⣿⠀⠀⠀⠀⠀⠀⠀⠀⠀⠀⠀⠀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⠀⠀⠀⠀⠀⠀⠀⠀⠀⠀⠀⣿⣿⣿⣿⣿⣿⣿⣿⣿⣿⣿⣿⣿⣿⣿⣿⣿⣿⣿⣿⣿⣿⣏⣵⢷⢕⢕⢞⢿⡿⢿⣿⣿⣿⣿⣿⣿⣿⣿⣿⣿⣿⣿⣿⣿⣿⣿⣿⣿⣿⣿⣿⣿⣿⣿⣿⣿⣿⠀⠀⠀⠀⠀⠀⠀⠀⠀⠀⠀⠀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⠀⠀⠀⠀⠀⠀⠀⠀⠀⠀⠀⣿⣿⣿⣿⣿⣿⣿⣿⣿⣿⣿⣿⣿⣿⣿⣿⣿⣿⣿⣏⣿⣿⣿⣿⡇⢱⡕⣕⣸⣿⣿⣿⣿⣿⣿⣿⣿⣿⣿⣿⣿⣿⣿⣿⣿⣿⣿⣿⣿⣿⣿⣿⣿⣿⣿⣿⣿⣿⠀⠀⠀⠀⠀⠀⠀⠀⠀⠀⠀⠀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⠀⠀⠀⠀⠀⠀⠀⠀⠀⠀⠀⣿⣿⣿⣿⣿⣿⣿⣿⣿⣿⣿⣿⣿⣿⣿⣿⣿⣿⣿⣿⣽⣿⣿⣿⣿⣿⡜⢻⢿⢿⣿⣿⣿⣿⣿⣿⣿⣿⣿⣿⣿⣿⣿⣿⣿⣿⣿⣿⣿⣿⣿⣿⣿⣿⣿⣿⣿⣿⠀⠀⠀⠀⠀⠀⠀⠀⠀⠀⠀⠀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⠀⠀⠀⠀⠀⠀⠀⠀⠀⠀⠀⣿⣿⣿⣿⣿⣿⣿⣿⣿⣿⣿⣿⣿⣿⣿⣿⣿⣿⣿⣿⣿⣿⣿⣿⡟⢜⢕⠑⠕⠕⢕⢘⢙⢟⣿⣿⣿⣿⣿⣿⣿⣿⣿⣿⣿⣿⣿⣿⣿⣿⣿⣿⣿⣿⣿⣿⣿⣿⠀⠀⠀⠀⠀⠀⠀⠀⠀⠀⠀⠀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⠀⠀⠀⠀⠀⠀⠀⠀⠀⠀⠀⣿⣿⣿⣿⣿⣿⣿⣿⣿⣿⣿⣿⣿⣿⣿⣿⣿⣿⣿⣿⣿⣿⣿⣿⣯⡇⢕⢱⡷⡾⢿⣷⣾⣿⣿⣿⣿⣿⣿⣿⣿⣿⣿⣿⣿⣿⣿⣿⣿⣿⣿⣿⣿⣿⣿⣿⣿⣿⠀⠀⠀⠀⠀⠀⠀⠀⠀⠀⠀⠀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⠀⠀⠀⠀⠀⠀⠀⠀⠀⠀⠀⣿⣿⣿⣿⣿⣿⣿⣿⣿⣿⣿⣿⣿⣿⣿⣿⣿⣿⣿⣿⣿⣿⣿⣿⣿⢿⢧⢕⢕⢕⢺⣿⣿⣿⣿⣿⣿⣿⣿⣿⣿⣿⣿⣿⡿⣿⣿⣿⣿⣿⣿⣿⣿⣿⣿⣿⣿⣿⠀⠀⠀⠀⠀⠀⠀⠀⠀⠀⠀⠀</a:t>
            </a:r>
            <a:br/>
            <a:r>
              <a:t>⠀⠀⠀⠀⠀⠀⠀⠀⠀⠀⠀⣿⣿⣿⣿⣿⣿⣿⣿⣿⣿⣿⣿⣿⣿⣿⣿⣿⣿⣿⣿⣿⣿⣿⣿⣿⣵⡱⢝⢹⢏⢿⢻⣿⣿⣿⣿⣿⣿⣿⣿⣿⣿⣿⣿⣷⢝⢻⢿⣿⣿⣿⣿⣿⣿⣿⣿⣿⣿⠀⠀⠀⠀⠀⠀⠀⠀⠀⠀⠀⠀</a:t>
            </a:r>
            <a:br/>
            <a:r>
              <a:t>⠀⠀⠀⠀⠀⠀⠀⠀⠀⠀⠀⣿⣿⣿⣿⣿⣿⣿⣿⣿⣿⣿⣿⣿⣿⣿⣿⣿⣿⣿⣿⣿⣿⣿⣿⣿⢕⢮⣗⢵⡇⣽⣾⣿⣿⣿⣿⣿⣿⣿⣿⣿⣿⣿⣿⣿⡕⢕⢕⢝⢻⢿⢿⣿⣿⣿⣿⣿⣿⠀⠀⠀⠀⠀⠀⠀⠀⠀⠀⠀⠀</a:t>
            </a:r>
            <a:br/>
            <a:r>
              <a:t>⠀⠀⠀⠀⠀⠀⠀⠀⠀⠀⠀⣿⣿⣿⣿⣿⣿⣿⣿⣿⣿⣿⣿⣿⣿⣿⣿⣿⣿⣿⣿⣿⣿⣿⣿⣿⡗⢼⢇⢕⡪⣿⣿⢕⣱⣿⣿⣿⣿⣿⣿⣿⣿⢧⣿⣿⡇⢕⢕⢕⢕⢕⠑⠑⠜⢝⢝⢟⢟⠀⠀⠀⠀⠀⠀⠀⠀⠀⠀⠀⠀</a:t>
            </a:r>
            <a:br/>
            <a:r>
              <a:t>⠀⠀⠀⠀⠀⠀⠀⠀⠀⠀⠀⠛⠛⠛⠛⠛⠛⠛⠛⠛⠛⠛⠛⠛⠛⠛⠛⠛⠛⠛⠛⠛⠛⠛⠛⠛⠑⠘⠃⠑⠊⠛⠛⠃⠘⠛⠛⠛⠛⠛⠛⠛⠋⠛⠛⠛⠃⠑⠑⠑⠑⠑⠀⠀⠀⠀⠀⠑⠑⠀⠀⠀⠀⠀⠀⠀⠀⠀⠀⠀⠀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⠀⠀⠀⠀⠀⠀⠀⠀⠀⠀⠀⣿⣿⣿⣿⣿⣿⣿⣿⣿⣿⣿⣿⣿⣿⣿⣿⣿⣿⣿⣿⣿⣿⣿⣿⣿⣿⣿⣿⣿⣿⣿⣿⢯⣝⣝⢵⢕⢿⣿⣿⣿⣿⣿⣿⣿⣿⣿⣿⣿⣿⣿⣿⣿⣿⣿⣿⣿⣿⠀⠀⠀⠀⠀⠀⠀⠀⠀⠀⠀⠀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⠀⠀⠀⠀⠀⠀⠀⠀⠀⠀⠀⣿⣿⣿⣿⣿⣿⣿⣿⣿⣿⣿⣿⣿⣿⣿⣿⣿⣿⣿⣿⣿⣿⣿⣿⣿⣿⣿⣿⣿⣿⣷⣵⣵⢑⢱⣇⢅⢱⣿⣿⣿⣿⣿⣿⣿⣿⣿⣿⣿⣿⣿⣿⣿⣿⣿⣿⣿⣿⠀⠀⠀⠀⠀⠀⠀⠀⠀⠀⠀⠀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⠀⠀⠀⠀⠀⠀⠀⠀⠀⠀⠀⣿⣿⣿⣿⣿⣿⣿⣿⣿⣿⣿⣿⣿⣿⣿⣿⣿⣿⣿⣿⣿⣿⣿⣿⣿⣿⣿⣿⣿⣿⣿⣿⣿⣿⣿⣫⡿⣿⣻⣿⣿⣿⣿⣿⣿⣿⣿⣿⣿⣿⣿⣿⣿⣿⣿⣿⣿⣿⠀⠀⠀⠀⠀⠀⠀⠀⠀⠀⠀⠀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⠀⠀⠀⠀⠀⠀⠀⠀⠀⠀⠀⣿⣿⣿⣿⣿⣿⣿⣿⣿⣿⣿⣿⣿⣿⣿⣿⣿⣿⣿⣿⣿⣿⣿⣿⣿⣟⡕⢜⣿⣿⣿⣿⣿⣿⣿⣿⣿⣿⣿⣿⣿⣿⣿⣿⣿⣿⣿⣿⣿⣿⣿⣿⣿⣿⣿⣿⣿⣿⠀⠀⠀⠀⠀⠀⠀⠀⠀⠀⠀⠀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⠀⠀⠀⠀⠀⠀⠀⠀⠀⠀⠀⣿⣿⣿⣿⣿⣿⣿⣿⣿⣿⣿⣿⣿⣿⣿⣿⣿⣿⣿⣿⣿⣿⣿⣿⣿⣿⣿⢕⢿⣼⣿⣿⣿⣿⣿⣿⣿⣿⣿⣿⣿⣿⣿⣿⣿⣿⣿⣿⣿⣿⡟⣿⣿⣿⣿⣿⣿⣿⠀⠀⠀⠀⠀⠀⠀⠀⠀⠀⠀⠀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⠀⠀⠀⠀⠀⠀⠀⠀⠀⠀⠀⣿⣿⣿⣿⣿⣿⣿⣿⣿⣿⣿⣿⣿⣿⣿⣿⣿⣿⣿⣿⣿⣿⣿⣿⣿⣿⣿⣿⣿⣿⣿⣿⢿⣿⣿⣿⣿⣿⣿⣿⣿⣿⣿⣿⣿⣿⣿⣿⣿⣿⣧⣾⣿⣿⣿⣿⣿⣿⠀⠀⠀⠀⠀⠀⠀⠀⠀⠀⠀⠀</a:t>
            </a:r>
            <a:br/>
            <a:r>
              <a:t>⠀⠀⠀⠀⠀⠀⠀⠀⠀⠀⠀⣿⣿⣿⣿⣿⣿⣿⣿⣿⣿⣿⣿⣿⣿⣿⣿⣿⣿⣿⣿⣿⣿⣿⣿⣿⣿⣿⣿⣿⣿⡿⢏⢏⢟⢟⢟⡝⣽⣝⢏⣹⣿⣿⣿⣿⣿⣿⣿⣿⣿⣿⣿⣿⣿⣿⣿⣿⣿⠀⠀⠀⠀⠀⠀⠀⠀⠀⠀⠀⠀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⠀⠀⠀⠀⠀⠀⠀⠀⠀⠀⠀⣿⣿⣿⣿⣿⣿⣿⣿⣿⣿⣿⣿⣿⣿⣿⣿⣿⣿⣿⣿⣿⣿⣿⣿⣿⣿⣿⣿⣿⣿⣿⣧⣷⣿⣿⣷⣧⣾⣿⣿⣿⣿⣿⣿⣿⣿⣿⣷⣾⣿⣿⣿⣿⣿⣿⣿⣿⣿⠀⠀⠀⠀⠀⠀⠀⠀⠀⠀⠀⠀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⠀⠀⠀⠀⠀⠀⠀⠀⠀⠀⠀⣿⣿⣿⣿⣿⣿⣿⣿⣿⣿⣿⣿⣿⣿⣿⣿⣿⣿⣿⣿⣿⣿⣿⣿⣿⣿⣿⣿⣿⣿⣿⣿⣿⣷⣵⡏⢹⣿⣿⣿⣿⣿⣿⣿⣿⣿⣿⣿⣿⣿⣿⣿⣿⣿⣿⣿⣿⣿⠀⠀⠀⠀⠀⠀⠀⠀⠀⠀⠀⠀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⠀⠀⠀⠀⠀⠀⠀⠀⠀⠀⠀⠛⠛⠛⠛⠛⠛⠛⠛⠛⠛⠛⠛⠛⠛⠛⠛⠛⠛⠛⠛⠛⠛⠛⠛⠛⠛⠛⠛⠛⠛⠛⠛⠛⠛⠛⠛⠚⠛⠛⠛⠛⠛⠛⠛⠛⠛⠛⠛⠛⠛⠛⠛⠛⠛⠛⠛⠛⠛⠀⠀⠀⠀⠀⠀⠀⠀⠀⠀⠀⠀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⠀⠀⠀⠀⠀⠀⠀⠀⠀⠀⠀⣿⣿⣿⣿⣿⣿⣿⣿⣿⣿⣿⣿⣿⣿⣿⣿⣿⣿⣿⣿⣿⡟⢟⢟⢝⢕⢕⢕⢄⢕⢄⢔⢕⢕⢕⢱⢕⢕⢕⢕⡕⢱⢕⢜⢻⣿⣿⣿⣿⣿⣿⣿⣿⣿⣿⣿⣿⣿⠀⠀⠀⠀⠀⠀⠀⠀⠀⠀⠀⠀</a:t>
            </a:r>
            <a:br/>
            <a:r>
              <a:t>⠀⠀⠀⠀⠀⠀⠀⠀⠀⠀⠀⣿⣿⣿⣿⣿⣿⣿⣿⣿⣿⣿⣿⣿⣿⣿⣿⣿⣿⣿⣿⣿⡇⢕⢕⢔⠕⢕⢕⢕⢕⠁⠁⠑⠑⢕⢕⠕⠑⢕⢕⢕⢕⢕⢕⢇⢝⢿⣿⣿⣿⣿⣿⣿⣿⣿⣿⣿⣿⠀⠀⠀⠀⠀⠀⠀⠀⠀⠀⠀⠀</a:t>
            </a:r>
            <a:br/>
            <a:r>
              <a:t>⠀⠀⠀⠀⠀⠀⠀⠀⠀⠀⠀⣿⣿⣿⣿⣿⣿⣿⣿⣿⣿⣿⣿⣿⣿⣿⣿⣿⣿⣿⣿⣿⣷⢕⢕⢕⢕⢕⢕⢅⠁⠀⠀⢀⢄⢕⢕⢔⢔⢕⢅⢁⢅⢕⠕⢕⢕⢕⢿⣿⣿⣿⣿⣿⣿⣿⣿⣿⣿⠀⠀⠀⠀⠀⠀⠀⠀⠀⠀⠀⠀</a:t>
            </a:r>
            <a:br/>
            <a:r>
              <a:t>⠀⠀⠀⠀⠀⠀⠀⠀⠀⠀⠀⣿⣿⣿⣿⣿⣿⣿⣿⣿⣿⣿⣿⣿⣿⣿⣿⣿⣿⣿⣿⣿⣿⣧⣕⡕⢕⢕⢕⢔⢔⢔⣕⣕⣱⣱⣵⣵⣕⣕⢕⢕⢕⢑⠁⠑⢕⢕⢕⢝⣿⣿⣿⣿⣿⣿⣿⣿⣿⠀⠀⠀⠀⠀⠀⠀⠀⠀⠀⠀⠀</a:t>
            </a:r>
            <a:br/>
            <a:r>
              <a:t>⠀⠀⠀⠀⠀⠀⠀⠀⠀⠀⠀⣿⣿⣿⣿⣿⣿⣿⣿⣿⣿⣿⣿⣿⣿⣿⣿⣿⣿⣿⣿⣿⣿⣿⣿⣿⣷⣧⣵⣷⣿⣿⣿⣿⣿⣿⣿⣿⣿⣿⣧⢱⢕⢕⢕⢀⢕⢕⢕⣱⣿⣿⣿⣿⣿⣿⣿⣿⣿⠀⠀⠀⠀⠀⠀⠀⠀⠀⠀⠀⠀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⠀⠀⠀⠀⠀⠀⠀⠀⠀⠀⠀⣿⣿⣿⣿⣿⣿⣿⣿⣿⣿⣿⣿⣿⣿⣿⣿⣿⣿⣿⣿⣿⣿⣿⣿⣿⣿⣿⣿⣿⡿⣿⣿⣿⣿⣿⣿⣿⣿⣿⣿⢕⢕⢕⢕⢕⢔⢕⣱⣿⣿⣿⣿⣿⣿⣿⣿⣿⣿⠀⠀⠀⠀⠀⠀⠀⠀⠀⠀⠀⠀</a:t>
            </a:r>
            <a:br/>
            <a:r>
              <a:t>⠀⠀⠀⠀⠀⠀⠀⠀⠀⠀⠀⣿⣿⣿⣿⣿⣿⣿⣿⣿⣿⣿⣿⣿⣿⣿⣿⣿⣿⣿⣿⣿⣿⣿⡿⢿⣿⣿⣿⣿⣿⣿⣿⣿⣿⣿⣿⣿⣿⣿⣿⡇⢕⢕⢕⢕⢕⢕⣾⣿⣿⣿⣿⣿⣿⣿⣿⣿⣿⠀⠀⠀⠀⠀⠀⠀⠀⠀⠀⠀⠀</a:t>
            </a:r>
            <a:br/>
            <a:r>
              <a:t>⠀⠀⠀⠀⠀⠀⠀⠀⠀⠀⠀⣿⣿⣿⣿⣿⣿⣿⣿⣿⣿⣿⣿⣿⣿⣿⣿⣿⣿⣿⣿⣿⣟⣝⢕⢕⣿⡿⢕⢜⢝⢟⢿⢿⣿⣿⣿⣿⣿⣿⣿⢏⢕⡕⢕⢕⢕⢽⣿⣿⣿⣿⣿⣿⣿⣿⣿⣿⣿⠀⠀⠀⠀⠀⠀⠀⠀⠀⠀⠀⠀</a:t>
            </a:r>
            <a:br/>
            <a:r>
              <a:t>⠀⠀⠀⠀⠀⠀⠀⠀⠀⠀⠀⣿⣿⣿⣿⣿⣿⣿⣿⣿⣿⣿⣿⣿⣿⣿⣿⣿⣿⣿⣿⣿⣿⡿⢿⢇⢜⣿⣷⣕⢕⢕⢕⣕⢜⢟⣿⣿⣿⣿⣿⣧⡕⢕⢕⢕⢕⢝⣽⣿⣿⣿⣿⣿⣿⣿⣿⣿⣿⠀⠀⠀⠀⠀⠀⠀⠀⠀⠀⠀⠀</a:t>
            </a:r>
            <a:br/>
            <a:r>
              <a:t>⠀⠀⠀⠀⠀⠀⠀⠀⠀⠀⠀⣿⣿⣿⣿⣿⣿⣿⣿⣿⣿⣿⣿⣿⣿⣿⣿⣿⣿⣿⣿⣿⣿⣵⡕⣕⣾⣿⣿⣿⡕⢕⢕⢝⣿⣷⣿⣿⣿⣿⣿⣿⡧⢕⢕⢕⢕⢕⢜⣿⣿⣿⣿⣿⣿⣿⣿⣿⣿⠀⠀⠀⠀⠀⠀⠀⠀⠀⠀⠀⠀</a:t>
            </a:r>
            <a:br/>
            <a:r>
              <a:t>⠀⠀⠀⠀⠀⠀⠀⠀⠀⠀⠀⣿⣿⣿⣿⣿⣿⣿⣿⣿⣿⣿⣿⣿⣿⣿⣿⣿⣿⣿⣿⣿⣿⣿⣿⣿⣿⣿⣿⣿⣿⣷⣾⣿⣿⣿⣿⣿⣿⣿⣿⣿⣷⣵⣼⣿⣿⢿⣿⣿⣿⣿⣿⣿⣿⣿⣿⣿⣿⠀⠀⠀⠀⠀⠀⠀⠀⠀⠀⠀⠀</a:t>
            </a:r>
            <a:br/>
            <a:r>
              <a:t>⠀⠀⠀⠀⠀⠀⠀⠀⠀⠀⠀⣿⣿⣿⣿⣿⣿⣿⣿⣿⣿⣿⣿⣿⣿⣿⣿⣿⣿⣿⣿⣿⣿⢿⢟⣿⡿⢿⣿⣿⣿⣿⣿⣿⣿⣿⣿⣿⣿⣿⣿⣿⣿⣿⣿⢻⣿⡧⣻⣿⣿⣿⣿⣿⣿⣿⣿⣿⣿⠀⠀⠀⠀⠀⠀⠀⠀⠀⠀⠀⠀</a:t>
            </a:r>
            <a:br/>
            <a:r>
              <a:t>⠀⠀⠀⠀⠀⠀⠀⠀⠀⠀⠀⣿⣿⣿⣿⣿⣿⣿⣿⣿⣿⣿⣿⣿⣿⣿⣿⣿⣿⣿⣿⣿⣿⣱⣵⣜⣷⣧⣽⣟⢜⣿⣿⣿⣿⣿⣿⣿⣿⣿⣿⣿⣿⣿⣿⣷⣿⣿⣿⣿⣿⣿⣿⣿⣿⣿⣿⣿⣿⠀⠀⠀⠀⠀⠀⠀⠀⠀⠀⠀⠀</a:t>
            </a:r>
            <a:br/>
            <a:r>
              <a:t>⠀⠀⠀⠀⠀⠀⠀⠀⠀⠀⠀⣿⣿⣿⣿⣿⣿⣿⣿⣿⣿⣿⣿⣿⣿⣿⣿⣿⣿⣿⣿⣿⣿⣿⢟⢳⢿⣿⣿⣿⣷⣿⣿⣿⣿⣿⣿⣿⣿⣿⣿⣿⣿⣿⣿⣿⣿⣿⣿⣿⣿⣿⣿⣿⣿⣿⣿⣿⣿⠀⠀⠀⠀⠀⠀⠀⠀⠀⠀⠀⠀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⠀⠀⠀⠀⠀⠀⠀⠀⠀⠀⠀⣿⣿⣿⣿⣿⣿⣿⣿⣿⣿⣿⣿⣿⣿⣿⣿⣿⣿⣿⣿⣿⣿⡕⢕⢕⢕⠜⠝⢻⢿⣿⣿⣿⣿⣿⣿⣿⣿⣿⣿⣿⣼⣿⣿⣿⣿⣿⣿⣿⣿⣿⣿⣿⣿⣿⣿⣿⣿⠀⠀⠀⠀⠀⠀⠀⠀⠀⠀⠀⠀</a:t>
            </a:r>
            <a:br/>
            <a:r>
              <a:t>⠀⠀⠀⠀⠀⠀⠀⠀⠀⠀⠀⣿⣿⣿⣿⣿⣿⣿⣿⣿⣿⣿⣿⣿⣿⣿⣿⣿⣿⣿⣿⣿⣿⣷⢕⢕⢗⢷⣵⣵⣵⣿⣿⣿⣿⣿⣿⣿⣿⣿⣿⣿⣿⣿⣿⣿⣿⣿⣿⣿⣿⣿⣿⣿⣿⣿⣿⣿⣿⠀⠀⠀⠀⠀⠀⠀⠀⠀⠀⠀⠀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⠀⠀⠀⠀⠀⠀⠀⠀⠀⠀⠀⣿⣿⣿⣿⣿⣿⣿⣿⣿⣿⣿⣿⣿⣿⣿⣿⣿⣿⣿⣿⣿⣿⣿⣇⢕⢕⢸⢿⣿⣿⣿⣿⣿⣿⣿⣿⣿⣿⣿⣿⣿⣿⣿⣿⣿⢿⣿⣿⣿⣿⣿⣿⣿⣿⣿⣿⣿⣿⠀⠀⠀⠀⠀⠀⠀⠀⠀⠀⠀⠀</a:t>
            </a:r>
            <a:br/>
            <a:r>
              <a:t>⠀⠀⠀⠀⠀⠀⠀⠀⠀⠀⠀⣿⣿⣿⣿⣿⣿⣿⣿⣿⣿⣿⣿⣿⣿⣿⣿⣿⣿⣿⣿⣿⣿⣿⣿⣷⣷⣷⣾⣿⣿⣿⣿⣿⣿⣿⣿⣿⣿⣿⣿⣿⣿⣿⣿⣿⡇⢝⢻⢿⣿⣿⣿⣿⣿⣿⣿⣿⣿⠀⠀⠀⠀⠀⠀⠀⠀⠀⠀⠀⠀</a:t>
            </a:r>
            <a:br/>
            <a:r>
              <a:t>⠀⠀⠀⠀⠀⠀⠀⠀⠀⠀⠀⣿⣿⣿⣿⣿⣿⣿⣿⣿⣿⣿⣿⣿⣿⣿⣿⣿⣿⣿⣿⣿⣿⣿⣿⣿⢮⢮⢿⢿⢿⢿⣿⡿⢿⣿⣿⣿⣿⣿⣿⣿⣿⣿⣷⣿⣧⢕⢕⢕⢝⢟⢿⢿⣿⣿⣿⣿⣿⠀⠀⠀⠀⠀⠀⠀⠀⠀⠀⠀⠀</a:t>
            </a:r>
            <a:br/>
            <a:r>
              <a:t>⠀⠀⠀⠀⠀⠀⠀⠀⠀⠀⠀⣿⣿⣿⣿⣿⣿⣿⣿⣿⣿⣿⣿⣿⣿⣿⣿⣿⣿⣿⣿⣿⣿⣿⣿⣿⣵⡱⢝⢹⢟⢿⢻⡣⣾⣿⣿⣿⣿⣿⣿⣿⣿⡿⣸⣿⣿⢕⢕⢕⢕⢕⢕⠑⠑⢜⢝⢝⢟⠀⠀⠀⠀⠀⠀⠀⠀⠀⠀⠀⠀</a:t>
            </a:r>
            <a:br/>
            <a:r>
              <a:t>⠀⠀⠀⠀⠀⠀⠀⠀⠀⠀⠀⣿⣿⣿⣿⣿⣿⣿⣿⣿⣿⣿⣿⣿⣿⣿⣿⣿⣿⣿⣿⣿⣿⣿⣿⣿⢕⢯⣗⢼⣇⣿⣾⡯⢻⣿⣿⣿⣿⣿⣿⣿⡿⣱⣿⣿⣿⢕⢕⢕⢕⢕⠁⠀⠀⠀⠀⠁⠁⠀⠀⠀⠀⠀⠀⠀⠀⠀⠀⠀⠀</a:t>
            </a:r>
            <a:br/>
            <a:r>
              <a:t>⠀⠀⠀⠀⠀⠀⠀⠀⠀⠀⠀⣿⣿⣿⣿⣿⣿⣿⣿⣿⣿⣿⣿⣿⣿⣿⣿⣿⣿⣿⣿⣿⣿⣿⢏⢻⢕⢽⢇⢕⡪⣿⣿⢕⢜⢝⢻⢿⣿⣿⣿⢟⣱⣿⣿⣿⣿⢕⢕⢕⠕⠀⠀⠀⠀⠀⠀⠀⠀⠀⠀⠀⠀⠀⠀⠀⠀⠀⠀⠀⠀</a:t>
            </a:r>
            <a:br/>
            <a:r>
              <a:t>⠀⠀⠀⠀⠀⠀⠀⠀⠀⠀⠀⠛⠛⠛⠛⠛⠛⠛⠛⠛⠛⠛⠛⠛⠛⠛⠛⠛⠛⠛⠛⠛⠋⠑⠑⠘⠑⠘⠑⠑⠊⠛⠛⠑⠑⠑⠑⠑⠛⠛⠑⠑⠛⠛⠛⠛⠛⠑⠑⠑⠀⠀⠀⠀⠀⠀⠀⠀⠀⠀⠀⠀⠀⠀⠀⠀⠀⠀⠀⠀⠀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⠀⠀⠀⠀⠀⠀⠀⠀⠀⠀⠀⣿⣿⣿⣿⣿⣿⣿⣿⣿⣿⣿⣿⣿⣿⣿⣿⣿⣿⣿⣿⣿⣿⢕⢕⢕⠕⢕⢕⢕⠑⠀⠁⠑⠑⢕⢕⢕⠑⠕⢕⠕⢕⢕⢕⢕⡝⢿⣿⣿⣿⣿⣿⣿⣿⣿⣿⣿⣿⠀⠀⠀⠀⠀⠀⠀⠀⠀⠀⠀⠀</a:t>
            </a:r>
            <a:br/>
            <a:r>
              <a:t>⠀⠀⠀⠀⠀⠀⠀⠀⠀⠀⠀⣿⣿⣿⣿⣿⣿⣿⣿⣿⣿⣿⣿⣿⣿⣿⣿⣿⣿⣿⣿⣿⣿⡧⢕⢕⢔⢕⠁⢁⠀⠀⠀⠀⢀⢕⢁⢀⢀⢕⠕⠑⠁⢁⢅⢕⢕⠜⢿⣿⣿⣿⣿⣿⣿⣿⣿⣿⣿⠀⠀⠀⠀⠀⠀⠀⠀⠀⠀⠀⠀</a:t>
            </a:r>
            <a:br/>
            <a:r>
              <a:t>⠀⠀⠀⠀⠀⠀⠀⠀⠀⠀⠀⣿⣿⣿⣿⣿⣿⣿⣿⣿⣿⣿⣿⣿⣿⣿⣿⣿⣿⣿⣿⣿⣿⣿⣧⡕⢕⢕⢔⢄⢔⢔⢔⢕⢕⢕⡕⢕⢕⢕⢕⢔⢑⠁⠀⠀⠑⢕⢜⢿⣿⣿⣿⣿⣿⣿⣿⣿⣿⠀⠀⠀⠀⠀⠀⠀⠀⠀⠀⠀⠀</a:t>
            </a:r>
            <a:br/>
            <a:r>
              <a:t>⠀⠀⠀⠀⠀⠀⠀⠀⠀⠀⠀⣿⣿⣿⣿⣿⣿⣿⣿⣿⣿⣿⣿⣿⣿⣿⣿⣿⣿⣿⣿⣿⣿⣿⣿⣿⣷⣵⣵⣵⣷⣾⣿⣿⣿⣿⣿⣿⣿⣧⢕⢕⢕⢔⢀⠀⢀⢁⢐⢅⢝⣿⣿⣿⣿⣿⣿⣿⣿⠀⠀⠀⠀⠀⠀⠀⠀⠀⠀⠀⠀</a:t>
            </a:r>
            <a:br/>
            <a:r>
              <a:t>⠀⠀⠀⠀⠀⠀⠀⠀⠀⠀⠀⣿⣿⣿⣿⣿⣿⣿⣿⣿⣿⣿⣿⣿⣿⣿⣿⣿⣿⣿⣿⣿⣿⣿⣿⣿⣿⣿⣿⣽⣻⣿⣿⣿⣿⣿⣿⣿⣿⣿⡇⢕⢕⢕⢕⢄⢄⢅⢕⢕⣾⣿⣿⣿⣿⣿⣿⣿⣿⠀⠀⠀⠀⠀⠀⠀⠀⠀⠀⠀⠀</a:t>
            </a:r>
            <a:br/>
            <a:r>
              <a:t>⠀⠀⠀⠀⠀⠀⠀⠀⠀⠀⠀⣿⣿⣿⣿⣿⣿⣿⣿⣿⣿⣿⣿⣿⣿⣿⣿⣿⣿⣿⣿⣿⣿⣿⣿⣿⣿⣿⣷⣷⣿⣿⣿⣿⣿⣿⣿⣿⣿⣿⡇⢕⢕⢕⢕⢕⢕⢕⢕⣼⣿⣿⣿⣿⣿⣿⣿⣿⣿⠀⠀⠀⠀⠀⠀⠀⠀⠀⠀⠀⠀</a:t>
            </a:r>
            <a:br/>
            <a:r>
              <a:t>⠀⠀⠀⠀⠀⠀⠀⠀⠀⠀⠀⣿⣿⣿⣿⣿⣿⣿⣿⣿⣿⣿⣿⣿⣿⣿⣿⣿⣿⣿⣿⣿⣟⢝⢕⢸⣿⡏⢝⢟⢿⢿⣿⣿⣿⣿⣿⣿⣿⣿⡿⢕⢕⢕⢕⢕⢕⢕⢻⢾⣿⣿⣿⣿⣿⣿⣿⣿⣿⠀⠀⠀⠀⠀⠀⠀⠀⠀⠀⠀⠀</a:t>
            </a:r>
            <a:br/>
            <a:r>
              <a:t>⠀⠀⠀⠀⠀⠀⠀⠀⠀⠀⠀⣿⣿⣿⣿⣿⣿⣿⣿⣿⣿⣿⣿⣿⣿⣿⣿⣿⣿⣿⣿⣿⣿⣿⢿⢕⣿⣷⣕⢕⢕⢕⢕⢝⢿⣿⣿⣿⣿⣿⣧⢕⢕⢕⢕⢕⢕⢕⢱⣿⣿⣿⣿⣿⣿⣿⣿⣿⣿⠀⠀⠀⠀⠀⠀⠀⠀⠀⠀⠀⠀</a:t>
            </a:r>
            <a:br/>
            <a:r>
              <a:t>⠀⠀⠀⠀⠀⠀⠀⠀⠀⠀⠀⣿⣿⣿⣿⣿⣿⣿⣿⣿⣿⣿⣿⣿⣿⣿⣿⣿⣿⣿⣿⣿⣿⣧⣕⣧⣷⣿⣿⡗⢕⢕⢹⢷⣕⣸⣿⣿⣿⣿⣿⣷⢕⢕⢕⢕⢕⢕⢕⢿⣿⣿⣿⣿⣿⣿⣿⣿⣿⠀⠀⠀⠀⠀⠀⠀⠀⠀⠀⠀⠀</a:t>
            </a:r>
            <a:br/>
            <a:r>
              <a:t>⠀⠀⠀⠀⠀⠀⠀⠀⠀⠀⠀⣿⣿⣿⣿⣿⣿⣿⣿⣿⣿⣿⣿⣿⣿⣿⣿⣿⣿⣿⣿⣿⣿⣿⣿⣿⣿⣿⣿⣷⣕⢱⣷⣾⣿⣿⣿⣿⣿⣿⣿⣿⡕⡕⣵⣵⣵⣵⡕⢱⣿⣿⣿⣿⣿⣿⣿⣿⣿⠀⠀⠀⠀⠀⠀⠀⠀⠀⠀⠀⠀</a:t>
            </a:r>
            <a:br/>
            <a:r>
              <a:t>⠀⠀⠀⠀⠀⠀⠀⠀⠀⠀⠀⣿⣿⣿⣿⣿⣿⣿⣿⣿⣿⣿⣿⣿⣿⣿⣿⣿⣿⣿⣿⣿⡿⡿⣿⢿⣿⣿⡿⣿⣿⣷⣿⣿⣿⣿⣿⣿⣿⣿⣿⣿⣿⣿⣿⢯⣷⡝⣷⣼⣿⣿⣿⣿⣿⣿⣿⣿⣿⠀⠀⠀⠀⠀⠀⠀⠀⠀⠀⠀⠀</a:t>
            </a:r>
            <a:br/>
            <a:r>
              <a:t>⠀⠀⠀⠀⠀⠀⠀⠀⠀⠀⠀⣿⣿⣿⣿⣿⣿⣿⣿⣿⣿⣿⣿⣿⣿⣿⣿⣿⣿⣿⣿⣿⣕⣵⣕⣱⣵⣝⢇⢜⣿⣿⣿⣿⣿⣿⣿⣿⣿⣿⣿⣿⣿⣿⣯⣞⣿⣷⣿⣿⣿⣿⣿⣿⣿⣿⣿⣿⣿⠀⠀⠀⠀⠀⠀⠀⠀⠀⠀⠀⠀</a:t>
            </a:r>
            <a:br/>
            <a:r>
              <a:t>⠀⠀⠀⠀⠀⠀⠀⠀⠀⠀⠀⣿⣿⣿⣿⣿⣿⣿⣿⣿⣿⣿⣿⣿⣿⣿⣿⣿⣿⣿⣿⣿⡿⢿⢻⢿⣿⣿⣧⡣⣿⣿⣿⣿⣿⣿⣿⣿⣿⣿⣿⣿⣿⣿⣿⣷⣿⣿⣿⣿⣿⣿⣿⣿⣿⣿⣿⣿⣿⠀⠀⠀⠀⠀⠀⠀⠀⠀⠀⠀⠀</a:t>
            </a:r>
            <a:br/>
            <a:r>
              <a:t>⠀⠀⠀⠀⠀⠀⠀⠀⠀⠀⠀⣿⣿⣿⣿⣿⣿⣿⣿⣿⣿⣿⣿⣿⣿⣿⣿⣿⣿⣿⣿⣿⣇⢕⢕⢕⠝⠟⢿⢿⣿⣿⣿⣿⣿⣿⣿⣿⣿⣿⣿⣏⣻⣿⣿⢏⣿⣿⣿⣿⣿⣿⣿⣿⣿⣿⣿⣿⣿⠀⠀⠀⠀⠀⠀⠀⠀⠀⠀⠀⠀</a:t>
            </a:r>
            <a:br/>
            <a:r>
              <a:t>⠀⠀⠀⠀⠀⠀⠀⠀⠀⠀⠀⣿⣿⣿⣿⣿⣿⣿⣿⣿⣿⣿⣿⣿⣿⣿⣿⣿⣿⣿⣿⣿⣿⡇⢕⢗⢗⣕⣵⣕⣿⣿⣿⣿⣿⣿⣿⣿⣿⣿⣿⣿⣿⣿⣿⣿⣿⣿⣿⣿⣿⣿⣿⣿⣿⣿⣿⣿⣿⠀⠀⠀⠀⠀⠀⠀⠀⠀⠀⠀⠀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⠀⠀⠀⠀⠀⠀⠀⠀⠀⠀⠀⣿⣿⣿⣿⣿⣿⣿⣿⣿⣿⣿⣿⣿⣿⣿⣿⣿⣿⣿⣿⣿⣿⡧⢕⢕⢾⡿⣿⣿⣿⣿⣿⣿⣿⣿⣿⣿⣿⣿⣿⣿⣿⣿⣿⣿⢿⣿⣿⣿⣿⣿⣿⣿⣿⣿⣿⣿⣿⠀⠀⠀⠀⠀⠀⠀⠀⠀⠀⠀⠀</a:t>
            </a:r>
            <a:br/>
            <a:r>
              <a:t>⠀⠀⠀⠀⠀⠀⠀⠀⠀⠀⠀⣿⣿⣿⣿⣿⣿⣿⣿⣿⣿⣿⣿⣿⣿⣿⣿⣿⣿⣿⣿⣿⣿⣿⡯⡾⣷⣗⣿⣿⣿⣿⣿⣿⣿⣿⣿⣿⣿⣿⣿⣿⣿⣿⣿⣿⡇⢟⢻⣿⣿⣿⣿⣿⣿⣿⣿⣿⣿⠀⠀⠀⠀⠀⠀⠀⠀⠀⠀⠀⠀</a:t>
            </a:r>
            <a:br/>
            <a:r>
              <a:t>⠀⠀⠀⠀⠀⠀⠀⠀⠀⠀⠀⣿⣿⣿⣿⣿⣿⣿⣿⣿⣿⣿⣿⣿⣿⣿⣿⣿⣿⣿⣿⣿⣿⣿⣿⣕⣜⢻⡿⢿⣿⣿⡿⢿⣿⣿⣿⣿⣿⣿⣿⣿⣿⣿⣿⣿⡇⢕⢕⢕⢝⢻⢿⣿⣿⣿⣿⣿⣿⠀⠀⠀⠀⠀⠀⠀⠀⠀⠀⠀⠀</a:t>
            </a:r>
            <a:br/>
            <a:r>
              <a:t>⠀⠀⠀⠀⠀⠀⠀⠀⠀⠀⠀⣿⣿⣿⣿⣿⣿⣿⣿⣿⣿⣿⣿⣿⣿⣿⣿⣿⣿⣿⣿⣿⣿⣿⣿⣿⢿⢿⢧⢵⢱⣵⣕⣵⣿⣿⣿⣿⣿⣿⣿⣿⣿⡟⣸⣿⣷⢕⢕⢕⢕⢕⠕⠕⠕⢝⢝⢟⢟⠀⠀⠀⠀⠀⠀⠀⠀⠀⠀⠀⠀</a:t>
            </a:r>
            <a:br/>
            <a:r>
              <a:t>⠀⠀⠀⠀⠀⠀⠀⠀⠀⠀⠀⣿⣿⣿⣿⣿⣿⣿⣿⣿⣿⣿⣿⣿⣿⣿⣿⣿⣿⣿⣿⣿⣿⣿⣿⣯⣵⡱⣝⢹⢝⣿⢻⡞⣿⣿⣿⣿⣿⣿⣿⣿⢟⣱⣿⣿⣿⢕⢕⢕⢕⠕⠅⠀⠀⠁⠀⠑⠑⠀⠀⠀⠀⠀⠀⠀⠀⠀⠀⠀⠀</a:t>
            </a:r>
            <a:br/>
            <a:r>
              <a:t>⠀⠀⠀⠀⠀⠀⠀⠀⠀⠀⠀⣿⣿⣿⣿⣿⣿⣿⣿⣿⣿⣿⣿⣿⣿⣿⣿⣿⣿⣿⣿⣿⡿⢿⢟⢹⢕⢽⢗⢕⡣⣿⣾⢕⢝⢟⢿⢿⣿⣿⣿⢏⣱⣿⣿⣿⣿⢕⢕⢕⢕⠀⠀⠀⠀⠀⠀⠀⠀⠀⠀⠀⠀⠀⠀⠀⠀⠀⠀⠀⠀</a:t>
            </a:r>
            <a:br/>
            <a:r>
              <a:t>⠀⠀⠀⠀⠀⠀⠀⠀⠀⠀⠀⣿⣿⣿⣿⣿⣿⣿⣿⣿⣿⣿⣿⣿⣿⣿⣿⣿⣿⢟⢏⢜⢕⢕⢕⢸⢕⢝⢇⢕⡪⣿⣿⢕⢕⢕⢕⢕⢻⢏⢕⣵⣿⣿⣿⣿⡿⢕⢕⢕⠀⠀⠀⠀⠀⠀⠀⠀⠀⠀⠀⠀⠀⠀⠀⠀⠀⠀⠀⠀⠀</a:t>
            </a:r>
            <a:br/>
            <a:r>
              <a:t>⠀⠀⠀⠀⠀⠀⠀⠀⠀⠀⠀⠛⠛⠛⠛⠛⠛⠛⠛⠛⠛⠛⠛⠛⠛⠛⠛⠋⠑⠑⠑⠑⠑⠑⠑⠘⠑⠑⠑⠑⠘⠛⠛⠑⠑⠑⠑⠑⠑⠑⠛⠛⠛⠛⠛⠛⠃⠑⠁⠀⠐⠀⠀⠀⠀⠀⠀⠀⠀⠀⠀⠀⠀⠀⠀⠀⠀⠀⠀⠀⠀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⠀⠀⠀⠀⠀⠀⠀⠀⠀⠀⠀⣿⣿⣿⣿⣿⣿⣿⣿⣿⣿⣿⣿⣿⣿⣿⣿⣿⣿⣿⣿⣿⣿⣧⢕⢕⠁⢕⠑⠁⠀⠀⠀⠀⠁⠐⠕⠑⠀⢄⢕⠕⠕⠕⠑⢙⢕⢜⣿⣿⣿⣿⣿⣿⣿⣿⣿⣿⣿⠀⠀⠀⠀⠀⠀⠀⠀⠀⠀⠀⠀</a:t>
            </a:r>
            <a:br/>
            <a:r>
              <a:t>⠀⠀⠀⠀⠀⠀⠀⠀⠀⠀⠀⣿⣿⣿⣿⣿⣿⣿⣿⣿⣿⣿⣿⣿⣿⣿⣿⣿⣿⣿⣿⣿⣿⣿⡕⢕⢕⢕⢀⢀⠀⢀⠀⢀⢄⢔⢕⢔⢔⢔⢄⢀⠀⠔⠁⠁⠕⢕⢜⢿⣿⣿⣿⣿⣿⣿⣿⣿⣿⠀⠀⠀⠀⠀⠀⠀⠀⠀⠀⠀⠀</a:t>
            </a:r>
            <a:br/>
            <a:r>
              <a:t>⠀⠀⠀⠀⠀⠀⠀⠀⠀⠀⠀⣿⣿⣿⣿⣿⣿⣿⣿⣿⣿⣿⣿⣿⣿⣿⣿⣿⣿⣿⣿⣿⣿⣿⣿⣷⣵⣕⣕⣕⣕⣵⣵⣵⣷⣷⣷⣷⣵⣕⢕⢕⢕⢀⢀⠀⠀⢕⢕⢕⢻⣿⣿⣿⣿⣿⣿⣿⣿⠀⠀⠀⠀⠀⠀⠀⠀⠀⠀⠀⠀</a:t>
            </a:r>
            <a:br/>
            <a:r>
              <a:t>⠀⠀⠀⠀⠀⠀⠀⠀⠀⠀⠀⣿⣿⣿⣿⣿⣿⣿⣿⣿⣿⣿⣿⣿⣿⣿⣿⣿⣿⣿⣿⣿⣿⣿⣿⣿⣿⣿⣿⣯⣹⣿⣿⣿⣿⣿⣿⣿⣿⣿⡧⢕⢕⢕⢕⠀⠀⢔⢕⢕⣱⣿⣿⣿⣿⣿⣿⣿⣿⠀⠀⠀⠀⠀⠀⠀⠀⠀⠀⠀⠀</a:t>
            </a:r>
            <a:br/>
            <a:r>
              <a:t>⠀⠀⠀⠀⠀⠀⠀⠀⠀⠀⠀⣿⣿⣿⣿⣿⣿⣿⣿⣿⣿⣿⣿⣿⣿⣿⣿⣿⣿⣿⣿⣿⣿⣿⣿⣿⣿⣿⡷⣵⣿⣿⣿⣿⣿⣿⣿⣿⣿⣿⣇⢕⢕⢕⢕⢕⢕⢕⢕⢕⣿⣿⣿⣿⣿⣿⣿⣿⣿⠀⠀⠀⠀⠀⠀⠀⠀⠀⠀⠀⠀</a:t>
            </a:r>
            <a:br/>
            <a:r>
              <a:t>⠀⠀⠀⠀⠀⠀⠀⠀⠀⠀⠀⣿⣿⣿⣿⣿⣿⣿⣿⣿⣿⣿⣿⣿⣿⣿⣿⣿⣿⣿⣿⣿⢿⢟⢏⢹⣿⡿⢟⢿⣿⣿⣿⣿⣿⣿⣿⣿⣿⣿⣿⢕⢕⢕⢕⢕⢕⢕⢸⣼⣿⣿⣿⣿⣿⣿⣿⣿⣿⠀⠀⠀⠀⠀⠀⠀⠀⠀⠀⠀⠀</a:t>
            </a:r>
            <a:br/>
            <a:r>
              <a:t>⠀⠀⠀⠀⠀⠀⠀⠀⠀⠀⠀⣿⣿⣿⣿⣿⣿⣿⣿⣿⣿⣿⣿⣿⣿⣿⣿⣿⣿⣿⣿⣿⣷⣷⣧⡜⢻⣕⢕⢕⢝⢝⢟⢻⣿⣿⣿⣿⣿⣿⣇⢕⢕⢕⢕⢕⢕⢕⢜⣽⣿⣿⣿⣿⣿⣿⣿⣿⣿⠀⠀⠀⠀⠀⠀⠀⠀⠀⠀⠀⠀</a:t>
            </a:r>
            <a:br/>
            <a:r>
              <a:t>⠀⠀⠀⠀⠀⠀⠀⠀⠀⠀⠀⣿⣿⣿⣿⣿⣿⣿⣿⣿⣿⣿⣿⣿⣿⣿⣿⣿⣿⣿⣿⣿⣿⣝⡕⢕⣳⣿⢿⡵⢕⢕⢱⣕⢜⢹⣿⣿⣿⣿⣿⣧⡕⢕⢕⢕⢕⢕⢕⡟⣿⣿⣿⣿⣿⣿⣿⣿⣿⠀⠀⠀⠀⠀⠀⠀⠀⠀⠀⠀⠀</a:t>
            </a:r>
            <a:br/>
            <a:r>
              <a:t>⠀⠀⠀⠀⠀⠀⠀⠀⠀⠀⠀⣿⣿⣿⣿⣿⣿⣿⣿⣿⣿⣿⣿⣿⣿⣿⣿⣿⣿⣿⣿⣿⣿⣿⣿⣿⣿⣿⣿⣯⡕⢕⣱⣼⣷⣾⣿⣿⣿⣿⣿⣿⢇⢕⣕⣕⣕⣕⢕⢸⣿⣿⣿⣿⣿⣿⣿⣿⣿⠀⠀⠀⠀⠀⠀⠀⠀⠀⠀⠀⠀</a:t>
            </a:r>
            <a:br/>
            <a:r>
              <a:t>⠀⠀⠀⠀⠀⠀⠀⠀⠀⠀⠀⣿⣿⣿⣿⣿⣿⣿⣿⣿⣿⣿⣿⣿⣿⣿⣿⣿⣿⣿⣿⣿⣿⣿⣿⣿⣿⣿⣿⣿⣿⣕⣿⣿⣿⣿⣿⣿⣿⣿⣿⣿⣷⣷⣾⣟⣿⡻⣧⣸⣿⣿⣿⣿⣿⣿⣿⣿⣿⠀⠀⠀⠀⠀⠀⠀⠀⠀⠀⠀⠀</a:t>
            </a:r>
            <a:br/>
            <a:r>
              <a:t>⠀⠀⠀⠀⠀⠀⠀⠀⠀⠀⠀⣿⣿⣿⣿⣿⣿⣿⣿⣿⣿⣿⣿⣿⣿⣿⣿⣿⣿⣿⣿⣿⢏⢝⡝⢝⡝⢻⢇⢝⣿⣿⣿⣿⣿⣿⣿⣿⣿⣿⣿⣿⣿⣿⡟⡝⣿⣧⣿⣿⣿⣿⣿⣿⣿⣿⣿⣿⣿⠀⠀⠀⠀⠀⠀⠀⠀⠀⠀⠀⠀</a:t>
            </a:r>
            <a:br/>
            <a:r>
              <a:t>⠀⠀⠀⠀⠀⠀⠀⠀⠀⠀⠀⣿⣿⣿⣿⣿⣿⣿⣿⣿⣿⣿⣿⣿⣿⣿⣿⣿⣿⣿⣿⣿⣷⣿⡻⣾⣿⣿⣧⢕⣿⣿⣿⣿⣿⣿⣿⣿⣿⣿⣿⣿⣿⣿⣿⣯⣿⣿⣿⣿⣿⣿⣿⣿⣿⣿⣿⣿⣿⠀⠀⠀⠀⠀⠀⠀⠀⠀⠀⠀⠀</a:t>
            </a:r>
            <a:br/>
            <a:r>
              <a:t>⠀⠀⠀⠀⠀⠀⠀⠀⠀⠀⠀⣿⣿⣿⣿⣿⣿⣿⣿⣿⣿⣿⣿⣿⣿⣿⣿⣿⣿⣿⣿⣿⡏⢕⢕⢝⢻⢿⣿⣷⣿⣿⣿⣿⣿⣿⣿⣿⣿⣿⣿⡟⢿⣿⣿⢿⣿⣿⣿⣿⣿⣿⣿⣿⣿⣿⣿⣿⣿⠀⠀⠀⠀⠀⠀⠀⠀⠀⠀⠀⠀</a:t>
            </a:r>
            <a:br/>
            <a:r>
              <a:t>⠀⠀⠀⠀⠀⠀⠀⠀⠀⠀⠀⣿⣿⣿⣿⣿⣿⣿⣿⣿⣿⣿⣿⣿⣿⣿⣿⣿⣿⣿⣿⣿⣷⡕⢔⣴⣄⡅⢕⢹⣿⣿⣿⣿⣿⣿⣿⣿⣿⣿⣿⣷⣾⣿⣿⣼⣿⣿⣿⣿⣿⣿⣿⣿⣿⣿⣿⣿⣿⠀⠀⠀⠀⠀⠀⠀⠀⠀⠀⠀⠀</a:t>
            </a:r>
            <a:br/>
            <a:r>
              <a:t>⠀⠀⠀⠀⠀⠀⠀⠀⠀⠀⠀⣿⣿⣿⣿⣿⣿⣿⣿⣿⣿⣿⣿⣿⣿⣿⣿⣿⣿⣿⣿⣿⣿⡕⢕⢕⣱⣿⣿⣿⣿⣿⣿⣿⣿⣿⣿⣿⣿⣿⣿⣿⣿⣿⣿⣿⣿⣿⣿⣿⣿⣿⣿⣿⣿⣿⣿⣿⣿⠀⠀⠀⠀⠀⠀⠀⠀⠀⠀⠀⠀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⠀⠀⠀⠀⠀⠀⠀⠀⠀⠀⠀⣿⣿⣿⣿⣿⣿⣿⣿⣿⣿⣿⣿⣿⣿⣿⣿⣿⣿⣿⣿⣿⣿⣷⣵⣵⣼⡝⣿⣿⣿⣿⣿⣿⣿⣿⣿⣿⣿⣿⣿⣿⣿⣿⣿⣿⢝⢿⣿⣿⣿⣿⣿⣿⣿⣿⣿⣿⣿⠀⠀⠀⠀⠀⠀⠀⠀⠀⠀⠀⠀</a:t>
            </a:r>
            <a:br/>
            <a:r>
              <a:t>⠀⠀⠀⠀⠀⠀⠀⠀⠀⠀⠀⣿⣿⣿⣿⣿⣿⣿⣿⣿⣿⣿⣿⣿⣿⣿⣿⣿⣿⣿⣿⣿⣿⣿⣟⡧⢟⣽⣿⣿⣿⣿⣿⣿⣿⣿⣿⣿⣿⣿⣿⣿⣿⣿⣿⣿⡇⢕⢜⢟⢿⣿⣿⣿⣿⣿⣿⣿⣿⠀⠀⠀⠀⠀⠀⠀⠀⠀⠀⠀⠀</a:t>
            </a:r>
            <a:br/>
            <a:r>
              <a:t>⠀⠀⠀⠀⠀⠀⠀⠀⠀⠀⠀⣿⣿⣿⣿⣿⣿⣿⣿⣿⣿⣿⣿⣿⣿⣿⣿⣿⣿⣿⣿⣿⣿⣿⣿⣿⣾⣮⢝⡝⢝⢝⢝⣹⣿⣿⣿⣿⣿⣿⣿⣿⣿⢟⣼⣿⡇⢕⢕⢕⢕⢕⢜⢝⢟⢻⢿⢿⣿⠀⠀⠀⠀⠀⠀⠀⠀⠀⠀⠀⠀</a:t>
            </a:r>
            <a:br/>
            <a:r>
              <a:t>⠀⠀⠀⠀⠀⠀⠀⠀⠀⠀⠀⣿⣿⣿⣿⣿⣿⣿⣿⣿⣿⣿⣿⣿⣿⣿⣿⣿⣿⣿⣿⣿⣿⣿⣿⡿⢿⢿⣧⣵⣵⣷⣝⣾⣿⣿⣿⣿⣿⣿⣿⣿⢏⣱⣿⣿⡇⢕⢕⢕⢕⢕⠑⠀⠑⠑⠕⠕⢕⠀⠀⠀⠀⠀⠀⠀⠀⠀⠀⠀⠀</a:t>
            </a:r>
            <a:br/>
            <a:r>
              <a:t>⠀⠀⠀⠀⠀⠀⠀⠀⠀⠀⠀⣿⣿⣿⣿⣿⣿⣿⣿⣿⣿⣿⣿⣿⣿⣿⣿⣿⣿⣿⣿⡿⢿⢿⢝⢱⣕⢵⡝⢝⢹⣽⢹⢝⢻⢿⢿⣿⣿⣿⡿⢇⣱⣿⣿⣿⡇⢕⢕⢕⠑⠁⠀⠀⠀⠀⠀⠀⠀⠀⠀⠀⠀⠀⠀⠀⠀⠀⠀⠀⠀</a:t>
            </a:r>
            <a:br/>
            <a:r>
              <a:t>⠀⠀⠀⠀⠀⠀⠀⠀⠀⠀⠀⣿⣿⣿⣿⣿⣿⣿⣿⣿⣿⣿⣿⣿⣿⣿⣿⡿⢟⢝⢕⢕⢕⢕⢕⣿⢗⢝⡣⢕⡪⣺⣸⢕⢕⢕⢕⢸⢿⢏⢕⣾⣿⣿⣿⣿⡇⢕⢕⠑⠀⠀⠀⠀⠀⠀⠀⠀⠀⠀⠀⠀⠀⠀⠀⠀⠀⠀⠀⠀⠀</a:t>
            </a:r>
            <a:br/>
            <a:r>
              <a:t>⠀⠀⠀⠀⠀⠀⠀⠀⠀⠀⠀⣿⣿⣿⣿⣿⣿⣿⣿⣿⣿⣿⣿⣿⣿⢟⢏⢕⢕⢕⠕⠕⠕⢕⠕⣿⢕⢕⢕⢕⡸⣾⣿⢕⢕⢕⢕⢕⢕⣵⣿⣿⣿⣿⣿⣿⢕⠕⠑⠀⠀⠀⠀⠀⠀⠀⠀⠀⠀⠀⠀⠀⠀⠀⠀⠀⠀⠀⠀⠀⠀</a:t>
            </a:r>
            <a:br/>
            <a:r>
              <a:t>⠀⠀⠀⠀⠀⠀⠀⠀⠀⠀⠀⠛⠛⠛⠛⠛⠛⠛⠛⠛⠛⠛⠛⠛⠑⠑⠑⠁⠑⠁⠀⠀⠀⠁⠀⠚⠑⠑⠑⠑⠘⠛⠛⠑⠑⠑⠑⠑⠚⠛⠛⠛⠛⠛⠛⠃⠑⠀⠀⠀⠀⠀⠀⠀⠀⠀⠀⠀⠀⠀⠀⠀⠀⠀⠀⠀⠀⠀⠀⠀⠀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⠀⠀⠀⠀⠀⠀⠀⠀⠀⠀⠀⣿⣿⣿⣿⣿⣿⣿⣿⣿⣿⣿⣿⣿⣿⣿⣿⣿⣿⣿⣿⣿⣿⡧⢕⢕⠁⠀⢕⠁⠀⠀⠀⠀⠀⠀⢕⢑⢀⢀⢑⠑⠁⠁⠅⢔⢕⠑⢝⣿⣿⣿⣿⣿⣿⣿⣿⣿⣿⠀⠀⠀⠀⠀⠀⠀⠀⠀⠀⠀⠀</a:t>
            </a:r>
            <a:br/>
            <a:r>
              <a:t>⠀⠀⠀⠀⠀⠀⠀⠀⠀⠀⠀⣿⣿⣿⣿⣿⣿⣿⣿⣿⣿⣿⣿⣿⣿⣿⣿⣿⣿⣿⣿⣿⣿⣿⣕⣕⢕⢕⢄⢄⢄⢄⢄⢄⢄⢕⢕⣕⡕⢕⢕⢔⢅⠑⠀⠀⠐⢕⢕⢝⢿⣿⣿⣿⣿⣿⣿⣿⣿⠀⠀⠀⠀⠀⠀⠀⠀⠀⠀⠀⠀</a:t>
            </a:r>
            <a:br/>
            <a:r>
              <a:t>⠀⠀⠀⠀⠀⠀⠀⠀⠀⠀⠀⣿⣿⣿⣿⣿⣿⣿⣿⣿⣿⣿⣿⣿⣿⣿⣿⣿⣿⣿⣿⣿⣿⣿⣿⣿⣿⣧⣵⣵⢵⢷⣿⣿⣿⣿⣿⣿⣿⣿⣧⡕⢕⢕⢔⠀⠀⢄⢕⢕⢱⣿⣿⣿⣿⣿⣿⣿⣿⠀⠀⠀⠀⠀⠀⠀⠀⠀⠀⠀⠀</a:t>
            </a:r>
            <a:br/>
            <a:r>
              <a:t>⠀⠀⠀⠀⠀⠀⠀⠀⠀⠀⠀⣿⣿⣿⣿⣿⣿⣿⣿⣿⣿⣿⣿⣿⣿⣿⣿⣿⣿⣿⣿⣿⣿⣿⣿⣫⣿⣟⣝⢝⢜⢸⣿⣿⣿⣿⣿⣿⣿⣿⣿⡇⢕⢕⢕⢔⢀⢕⢕⢵⣿⣿⣿⣿⣿⣿⣿⣿⣿⠀⠀⠀⠀⠀⠀⠀⠀⠀⠀⠀⠀</a:t>
            </a:r>
            <a:br/>
            <a:r>
              <a:t>⠀⠀⠀⠀⠀⠀⠀⠀⠀⠀⠀⣿⣿⣿⣿⣿⣿⣿⣿⣿⣿⣿⣿⣿⣿⣿⣿⣿⣿⣿⣿⣿⣿⣿⣿⣷⣾⣿⣷⣞⣾⣾⣿⣿⣿⣿⣿⣿⣿⣿⣿⣇⢕⢕⢕⢕⢕⢕⢱⣿⣿⣿⣿⣿⣿⣿⣿⣿⣿⠀⠀⠀⠀⠀⠀⠀⠀⠀⠀⠀⠀</a:t>
            </a:r>
            <a:br/>
            <a:r>
              <a:t>⠀⠀⠀⠀⠀⠀⠀⠀⠀⠀⠀⣿⣿⣿⣿⣿⣿⣿⣿⣿⣿⣿⣿⣿⣿⣿⣿⣿⣿⣿⣿⣿⣟⡝⢝⢕⢸⣿⡏⢜⢟⢿⣿⣿⣿⣿⣿⣿⣿⣿⣿⡿⢕⢕⢕⢕⢕⢱⣾⣿⣿⣿⣿⣿⣿⣿⣿⣿⣿⠀⠀⠀⠀⠀⠀⠀⠀⠀⠀⠀⠀</a:t>
            </a:r>
            <a:br/>
            <a:r>
              <a:t>⠀⠀⠀⠀⠀⠀⠀⠀⠀⠀⠀⣿⣿⣿⣿⣿⣿⣿⣿⣿⣿⣿⣿⣿⣿⣿⣿⣿⣿⣿⣿⣿⣿⣿⡷⢣⢕⣹⣷⡕⢕⢕⢕⢜⢝⢿⣿⣿⣿⣿⣿⣷⡕⢕⢕⢕⢕⢕⢟⣿⣿⣿⣿⣿⣿⣿⣿⣿⣿⠀⠀⠀⠀⠀⠀⠀⠀⠀⠀⠀⠀</a:t>
            </a:r>
            <a:br/>
            <a:r>
              <a:t>⠀⠀⠀⠀⠀⠀⠀⠀⠀⠀⠀⣿⣿⣿⣿⣿⣿⣿⣿⣿⣿⣿⣿⣿⣿⣿⣿⣿⣿⣿⣿⣿⣿⣧⣵⢵⣱⣾⣿⣿⣧⢕⢕⢜⢷⣧⣼⣿⣿⣿⣿⣿⣧⢕⢕⢕⢕⢕⢜⢿⣿⣿⣿⣿⣿⣿⣿⣿⣿⠀⠀⠀⠀⠀⠀⠀⠀⠀⠀⠀⠀</a:t>
            </a:r>
            <a:br/>
            <a:r>
              <a:t>⠀⠀⠀⠀⠀⠀⠀⠀⠀⠀⠀⣿⣿⣿⣿⣿⣿⣿⣿⣿⣿⣿⣿⣿⣿⣿⣿⣿⣿⣿⣿⣿⣿⣾⣿⣿⣿⣿⣿⣿⣿⣧⣵⣷⣾⣿⣿⣿⣿⣿⣿⣿⣿⣕⣕⣵⣵⣷⣵⣿⣿⣿⣿⣿⣿⣿⣿⣿⣿⠀⠀⠀⠀⠀⠀⠀⠀⠀⠀⠀⠀</a:t>
            </a:r>
            <a:br/>
            <a:r>
              <a:t>⠀⠀⠀⠀⠀⠀⠀⠀⠀⠀⠀⣿⣿⣿⣿⣿⣿⣿⣿⣿⣿⣿⣿⣿⣿⣿⣿⣿⣿⣿⣿⣿⣿⢿⢿⣿⣿⣿⣿⣿⣿⣿⣿⣿⣿⣿⣿⣿⣿⣿⣿⣿⣿⣿⣿⡿⣾⣧⣹⣿⣿⣿⣿⣿⣿⣿⣿⣿⣿⠀⠀⠀⠀⠀⠀⠀⠀⠀⠀⠀⠀</a:t>
            </a:r>
            <a:br/>
            <a:r>
              <a:t>⠀⠀⠀⠀⠀⠀⠀⠀⠀⠀⠀⣿⣿⣿⣿⣿⣿⣿⣿⣿⣿⣿⣿⣿⣿⣿⣿⣿⣿⣿⣿⣿⣿⣵⣱⢕⣕⣕⣝⣟⢜⣿⣿⣿⣿⣿⣿⣿⣿⣿⣿⣿⣿⣿⣿⣷⣿⣿⣿⣿⣿⣿⣿⣿⣿⣿⣿⣿⣿⠀⠀⠀⠀⠀⠀⠀⠀⠀⠀⠀⠀</a:t>
            </a:r>
            <a:br/>
            <a:r>
              <a:t>⠀⠀⠀⠀⠀⠀⠀⠀⠀⠀⠀⣿⣿⣿⣿⣿⣿⣿⣿⣿⣿⣿⣿⣿⣿⣿⣿⣿⣿⣿⣿⣿⣿⣿⢿⢿⢿⣿⣿⣿⣷⣿⣿⣿⣿⣿⣿⣿⣿⣿⣿⣿⣿⣿⣿⣿⣿⣿⣿⣿⣿⣿⣿⣿⣿⣿⣿⣿⣿⠀⠀⠀⠀⠀⠀⠀⠀⠀⠀⠀⠀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⠀⠀⠀⠀⠀⠀⠀⠀⠀⠀⠀⣿⣿⣿⣿⣿⣿⣿⣿⣿⣿⣿⣿⣿⣿⣿⣿⣿⣿⣿⣿⣿⣿⡕⢕⠑⠕⠝⠻⢿⣿⣿⣿⣿⣿⣿⣿⣿⣿⣿⣿⣏⣜⣿⣿⣿⣿⣿⣿⣿⣿⣿⣿⣿⣿⣿⣿⣿⣿⠀⠀⠀⠀⠀⠀⠀⠀⠀⠀⠀⠀</a:t>
            </a:r>
            <a:br/>
            <a:r>
              <a:t>⠀⠀⠀⠀⠀⠀⠀⠀⠀⠀⠀⣿⣿⣿⣿⣿⣿⣿⣿⣿⣿⣿⣿⣿⣿⣿⣿⣿⣿⣿⣿⣿⣿⣧⢕⢕⢷⢶⣔⣵⣼⣿⣿⣿⣿⣿⣿⣿⣿⣿⣿⣿⣿⣿⣿⣿⣿⣿⣿⣿⣿⣿⣿⣿⣿⣿⣿⣿⣿⠀⠀⠀⠀⠀⠀⠀⠀⠀⠀⠀⠀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⠀⠀⠀⠀⠀⠀⠀⠀⠀⠀⠀⣿⣿⣿⣿⣿⣿⣿⣿⣿⣿⣿⣿⣿⣿⣿⣿⣿⣿⣿⣿⣿⣿⣿⢕⢕⢕⢵⣿⣿⣿⣿⣿⣿⣿⣿⣿⣿⣿⣿⣿⣿⣿⣿⣿⡿⣿⣿⣿⣿⣿⣿⣿⣿⣿⣿⣿⣿⣿⠀⠀⠀⠀⠀⠀⠀⠀⠀⠀⠀⠀</a:t>
            </a:r>
            <a:br/>
            <a:r>
              <a:t>⠀⠀⠀⠀⠀⠀⠀⠀⠀⠀⠀⣿⣿⣿⣿⣿⣿⣿⣿⣿⣿⣿⣿⣿⣿⣿⣿⣿⣿⣿⣿⣿⣿⣿⣷⣧⣵⣧⣼⣿⣿⣿⣿⣿⣿⣿⣿⣿⣿⣿⣿⣿⣿⣿⣿⡇⢝⢻⢿⣿⣿⣿⣿⣿⣿⣿⣿⣿⣿⠀⠀⠀⠀⠀⠀⠀⠀⠀⠀⠀⠀</a:t>
            </a:r>
            <a:br/>
            <a:r>
              <a:t>⠀⠀⠀⠀⠀⠀⠀⠀⠀⠀⠀⣿⣿⣿⣿⣿⣿⣿⣿⣿⣿⣿⣿⣿⣿⣿⣿⣿⣿⣿⣿⣿⣿⣿⣿⣇⡕⢟⣿⣿⣿⣿⣿⢿⣿⣿⣿⣿⣿⣿⣿⣿⣿⡟⣿⣿⢕⢕⢕⢝⢟⢿⢿⣿⣿⣿⣿⣿⣿⠀⠀⠀⠀⠀⠀⠀⠀⠀⠀⠀⠀</a:t>
            </a:r>
            <a:br/>
            <a:r>
              <a:t>⠀⠀⠀⠀⠀⠀⠀⠀⠀⠀⠀⣿⣿⣿⣿⣿⣿⣿⣿⣿⣿⣿⣿⣿⣿⣿⣿⣿⣿⣿⣿⣿⣿⣿⣿⣿⣿⢿⢕⢕⢕⢕⡕⢱⣿⣿⣿⣿⣿⣿⣿⣿⡟⢱⣿⣿⢕⢕⢕⢕⢕⠕⢕⢕⢝⢟⢟⢟⢻⠀⠀⠀⠀⠀⠀⠀⠀⠀⠀⠀⠀</a:t>
            </a:r>
            <a:br/>
            <a:r>
              <a:t>⠀⠀⠀⠀⠀⠀⠀⠀⠀⠀⠀⣿⣿⣿⣿⣿⣿⣿⣿⣿⣿⣿⣿⣿⣿⣿⣿⣿⣿⣿⡿⡿⣻⣿⡟⡿⢏⢜⣵⣵⣵⣧⣕⢸⣿⣿⣿⣿⣿⣿⣿⢏⣱⣿⣿⣿⢕⢕⢕⢕⠕⠑⠀⠀⠁⠁⠁⠑⠕⠀⠀⠀⠀⠀⠀⠀⠀⠀⠀⠀⠀</a:t>
            </a:r>
            <a:br/>
            <a:r>
              <a:t>⠀⠀⠀⠀⠀⠀⠀⠀⠀⠀⠀⣿⣿⣿⣿⣿⣿⣿⣿⣿⣿⣿⣿⣿⣿⣿⣿⡿⢟⢏⢝⢕⢕⢕⢸⡧⣗⢵⡝⢝⢹⣽⢹⢕⢝⢝⢟⣿⡿⢟⢕⣵⣿⣿⣿⣿⢕⢕⢕⠕⠀⠀⠀⠀⠀⠀⠀⠀⠀⠀⠀⠀⠀⠀⠀⠀⠀⠀⠀⠀⠀</a:t>
            </a:r>
            <a:br/>
            <a:r>
              <a:t>⠀⠀⠀⠀⠀⠀⠀⠀⠀⠀⠀⣿⣿⣿⣿⣿⣿⣿⣿⣿⣿⣿⣿⣿⡿⢟⢕⢕⢕⢕⠕⢕⢕⢕⢸⣿⢕⢝⡎⢕⢸⣺⣼⢕⢕⢕⢕⢝⢕⣱⣾⣿⣿⣿⣿⡏⢕⢕⠑⠀⠀⠀⠀⠀⠀⠀⠀⠀⠀⠀⠀⠀⠀⠀⠀⠀⠀⠀⠀⠀⠀</a:t>
            </a:r>
            <a:br/>
            <a:r>
              <a:t>⠀⠀⠀⠀⠀⠀⠀⠀⠀⠀⠀⣿⣿⣿⣿⣿⣿⣿⣿⣿⣿⡿⢟⢝⢕⠕⠑⠕⠁⠀⠀⠁⢕⠀⢸⣿⢕⢕⢕⢕⡸⣿⣿⢕⢕⢕⢕⣱⣾⣿⣿⣿⣿⣿⣿⢕⠑⠀⠀⠀⠀⠀⠀⠀⠀⠀⠀⠀⠀⠀⠀⠀⠀⠀⠀⠀⠀⠀⠀⠀⠀</a:t>
            </a:r>
            <a:br/>
            <a:r>
              <a:t>⠀⠀⠀⠀⠀⠀⠀⠀⠀⠀⠀⠛⠛⠛⠛⠛⠛⠛⠛⠋⠑⠑⠑⠑⠀⠀⠀⠀⠀⠀⠀⠀⠀⠀⠁⠛⠑⠑⠑⠃⠑⠛⠛⠑⠑⠑⠘⠛⠛⠛⠛⠛⠛⠛⠃⠑⠀⠀⠀⠀⠀⠀⠀⠀⠀⠀⠀⠀⠀⠀⠀⠀⠀⠀⠀⠀⠀⠀⠀⠀⠀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⠀⠀⠀⠀⠀⠀⠀⠀⠀⠀⠀⣿⣿⣿⣿⣿⣿⣿⣿⣿⣿⣿⣿⣿⣿⣿⣿⣿⣿⣿⣿⣿⣿⣷⢕⢕⢕⠀⠀⢔⠕⠀⠀⠀⠀⠀⠀⢄⢕⢕⢅⢅⠑⠁⢁⢔⢕⢕⢕⣿⣿⣿⣿⣿⣿⣿⣿⣿⣿⠀⠀⠀⠀⠀⠀⠀⠀⠀⠀⠀⠀</a:t>
            </a:r>
            <a:br/>
            <a:r>
              <a:t>⠀⠀⠀⠀⠀⠀⠀⠀⠀⠀⠀⣿⣿⣿⣿⣿⣿⣿⣿⣿⣿⣿⣿⣿⣿⣿⣿⣿⣿⣿⣿⣿⣿⣿⣕⡕⢕⢔⢄⢅⢄⢄⢄⢄⢄⣔⣕⣕⣕⣕⢕⢕⢔⢄⠁⠀⠀⢕⢕⢕⢻⣿⣿⣿⣿⣿⣿⣿⣿⠀⠀⠀⠀⠀⠀⠀⠀⠀⠀⠀⠀</a:t>
            </a:r>
            <a:br/>
            <a:r>
              <a:t>⠀⠀⠀⠀⠀⠀⠀⠀⠀⠀⠀⣿⣿⣿⣿⣿⣿⣿⣿⣿⣿⣿⣿⣿⣿⣿⣿⣿⣿⣿⣿⣿⣿⣿⣿⣿⣿⣿⣧⣵⣷⣷⣿⣿⣿⣿⣿⣿⣿⣿⣿⣷⡕⢕⢕⢅⠄⢕⢕⣱⣾⣿⣿⣿⣿⣿⣿⣿⣿⠀⠀⠀⠀⠀⠀⠀⠀⠀⠀⠀⠀</a:t>
            </a:r>
            <a:br/>
            <a:r>
              <a:t>⠀⠀⠀⠀⠀⠀⠀⠀⠀⠀⠀⣿⣿⣿⣿⣿⣿⣿⣿⣿⣿⣿⣿⣿⣿⣿⣿⣿⣿⣿⣿⣿⣿⣿⣿⣯⣻⡏⢝⢝⢟⢟⢷⣿⣿⣿⣿⣿⣿⣿⣿⣿⡇⢕⢕⢕⢕⢕⢕⣿⣿⣿⣿⣿⣿⣿⣿⣿⣿⠀⠀⠀⠀⠀⠀⠀⠀⠀⠀⠀⠀</a:t>
            </a:r>
            <a:br/>
            <a:r>
              <a:t>⠀⠀⠀⠀⠀⠀⠀⠀⠀⠀⠀⣿⣿⣿⣿⣿⣿⣿⣿⣿⣿⣿⣿⣿⣿⣿⣿⣿⣿⣿⣿⣿⣿⣿⣿⣿⣷⣟⣹⣯⣏⣽⣷⣿⣿⣿⣿⣿⣿⣿⣿⣿⣿⡕⢕⢕⢕⢕⢱⣿⣿⣿⣿⣿⣿⣿⣿⣿⣿⠀⠀⠀⠀⠀⠀⠀⠀⠀⠀⠀⠀</a:t>
            </a:r>
            <a:br/>
            <a:r>
              <a:t>⠀⠀⠀⠀⠀⠀⠀⠀⠀⠀⠀⣿⣿⣿⣿⣿⣿⣿⣿⣿⣿⣿⣿⣿⣿⣿⣿⣿⣿⣿⣿⣿⣿⢏⢝⢝⢕⢜⢻⡿⢝⢝⢻⢿⣿⣿⣿⣿⣿⣿⣿⣿⣿⢇⢕⢕⢕⢱⣾⣿⣿⣿⣿⣿⣿⣿⣿⣿⣿⠀⠀⠀⠀⠀⠀⠀⠀⠀⠀⠀⠀</a:t>
            </a:r>
            <a:br/>
            <a:r>
              <a:t>⠀⠀⠀⠀⠀⠀⠀⠀⠀⠀⠀⣿⣿⣿⣿⣿⣿⣿⣿⣿⣿⣿⣿⣿⣿⣿⣿⣿⣿⣿⣿⣿⣿⣿⣿⣷⢧⢕⣕⣷⣕⡕⢕⢕⢕⢜⢝⢿⣿⣿⣿⣿⣿⣕⢜⢕⢕⢕⢿⣿⣿⣿⣿⣿⣿⣿⣿⣿⣿⠀⠀⠀⠀⠀⠀⠀⠀⠀⠀⠀⠀</a:t>
            </a:r>
            <a:br/>
            <a:r>
              <a:t>⠀⠀⠀⠀⠀⠀⠀⠀⠀⠀⠀⣿⣿⣿⣿⣿⣿⣿⣿⣿⣿⣿⣿⣿⣿⣿⣿⣿⣿⣿⣿⣿⣿⣧⣕⢕⢱⢕⣽⣿⣿⣾⡕⢕⢕⢿⢿⣿⣿⣿⣿⣿⣿⣿⢕⢕⢕⢱⣽⣿⣿⣿⣿⣿⣿⣿⣿⣿⣿⠀⠀⠀⠀⠀⠀⠀⠀⠀⠀⠀⠀</a:t>
            </a:r>
            <a:br/>
            <a:r>
              <a:t>⠀⠀⠀⠀⠀⠀⠀⠀⠀⠀⠀⣿⣿⣿⣿⣿⣿⣿⣿⣿⣿⣿⣿⣿⣿⣿⣿⣿⣿⣿⣿⣿⣿⣿⣯⣞⣱⣾⣿⣿⣿⣿⣿⣿⣿⣿⣿⣿⣿⣿⣿⣿⣿⣷⣱⣵⣾⢿⣿⣿⣿⣿⣿⣿⣿⣿⣿⣿⣿⠀⠀⠀⠀⠀⠀⠀⠀⠀⠀⠀⠀</a:t>
            </a:r>
            <a:br/>
            <a:r>
              <a:t>⠀⠀⠀⠀⠀⠀⠀⠀⠀⠀⠀⣿⣿⣿⣿⣿⣿⣿⣿⣿⣿⣿⣿⣿⣿⣿⣿⣿⣿⣿⣿⣿⣿⣿⣿⢿⢿⣿⣿⣿⣿⣿⣿⣿⣿⣿⣿⣿⣿⣿⣿⣿⣿⣿⣿⡿⣿⣷⣸⣿⣿⣿⣿⣿⣿⣿⣿⣿⣿⠀⠀⠀⠀⠀⠀⠀⠀⠀⠀⠀⠀</a:t>
            </a:r>
            <a:br/>
            <a:r>
              <a:t>⠀⠀⠀⠀⠀⠀⠀⠀⠀⠀⠀⣿⣿⣿⣿⣿⣿⣿⣿⣿⣿⣿⣿⣿⣿⣿⣿⣿⣿⣿⣿⣿⣿⣿⣷⣕⣕⣜⣷⣵⣽⣿⣻⣿⣿⣿⣿⣿⣿⣿⣿⣿⣿⣿⣿⣿⣿⣿⣿⣿⣿⣿⣿⣿⣿⣿⣿⣿⣿⠀⠀⠀⠀⠀⠀⠀⠀⠀⠀⠀⠀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⠀⠀⠀⠀⠀⠀⠀⠀⠀⠀⠀⣿⣿⣿⣿⣿⣿⣿⣿⣿⣿⣿⣿⣿⣿⣿⣿⣿⣿⣿⣿⣿⣿⣿⡏⢕⠑⠕⠕⠝⢻⢿⣿⣿⣿⣿⣿⣿⣿⣿⣿⣿⣝⣿⣿⣿⣿⣿⣿⣿⣿⣿⣿⣿⣿⣿⣿⣿⣿⠀⠀⠀⠀⠀⠀⠀⠀⠀⠀⠀⠀</a:t>
            </a:r>
            <a:br/>
            <a:r>
              <a:t>⠀⠀⠀⠀⠀⠀⠀⠀⠀⠀⠀⣿⣿⣿⣿⣿⣿⣿⣿⣿⣿⣿⣿⣿⣿⣿⣿⣿⣿⣿⣿⣿⣿⣿⣷⢕⢕⢷⡵⢴⣰⣵⣿⣿⣿⣿⣿⣿⣿⣿⣿⣿⣿⣿⣿⣿⣿⣿⣿⣿⣿⣿⣿⣿⣿⣿⣿⣿⣿⠀⠀⠀⠀⠀⠀⠀⠀⠀⠀⠀⠀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⠀⠀⠀⠀⠀⠀⠀⠀⠀⠀⠀⣿⣿⣿⣿⣿⣿⣿⣿⣿⣿⣿⣿⣿⣿⣿⣿⣿⣿⣿⣿⣿⣿⣿⣿⡕⢕⢕⢱⣾⣿⣿⣿⣿⣿⣿⣿⣿⣿⣿⣿⣿⣿⣿⣿⣿⣿⣿⣿⣿⣿⣿⣿⣿⣿⣿⣿⣿⣿⠀⠀⠀⠀⠀⠀⠀⠀⠀⠀⠀⠀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⠀⠀⠀⠀⠀⠀⠀⠀⠀⠀⠀⣿⣿⣿⣿⣿⣿⣿⣿⣿⣿⣿⣿⣿⣿⣿⣿⣿⣿⣿⣿⣿⣿⣿⣿⣷⣷⣵⣧⣼⣿⣿⣿⣿⣿⣿⣿⣿⣿⣿⣿⣿⣿⣿⣿⢜⢟⢿⣿⣿⣿⣿⣿⣿⣿⣿⣿⣿⣿⠀⠀⠀⠀⠀⠀⠀⠀⠀⠀⠀⠀</a:t>
            </a:r>
            <a:br/>
            <a:r>
              <a:t>⠀⠀⠀⠀⠀⠀⠀⠀⠀⠀⠀⣿⣿⣿⣿⣿⣿⣿⣿⣿⣿⣿⣿⣿⣿⣿⣿⣿⣿⣿⣿⣿⣿⣿⣿⣿⣇⢕⢸⣿⣿⣿⣿⣿⣿⣿⣿⣿⣿⣿⣿⣿⣿⣿⣿⡇⢕⢕⢝⢻⢿⣿⣿⣿⣿⣿⣿⣿⣿⠀⠀⠀⠀⠀⠀⠀⠀⠀⠀⠀⠀</a:t>
            </a:r>
            <a:br/>
            <a:r>
              <a:t>⠀⠀⠀⠀⠀⠀⠀⠀⠀⠀⠀⣿⣿⣿⣿⣿⣿⣿⣿⣿⣿⣿⣿⣿⣿⣿⣿⣿⣿⣿⣿⣿⣿⣿⣟⣿⡟⡗⢕⢇⢕⢕⢕⢱⣾⣿⣿⣿⣿⣿⣿⣿⢟⣾⣿⡇⢕⢕⢕⢕⢕⢕⢝⢝⢟⢿⢿⣿⣿⠀⠀⠀⠀⠀⠀⠀⠀⠀⠀⠀⠀</a:t>
            </a:r>
            <a:br/>
            <a:r>
              <a:t>⠀⠀⠀⠀⠀⠀⠀⠀⠀⠀⠀⣿⣿⣿⣿⣿⣿⣿⣿⣿⣿⣿⣿⣿⣿⣿⣿⣿⡿⢟⣝⢻⣿⡏⣸⣿⢕⢸⣵⣵⣵⣵⣕⢜⣿⣿⣿⣿⣿⣿⡟⢕⣼⣿⣿⡇⢕⢕⢕⢕⠑⠀⠀⠑⠑⠑⠕⢕⢕⠀⠀⠀⠀⠀⠀⠀⠀⠀⠀⠀⠀</a:t>
            </a:r>
            <a:br/>
            <a:r>
              <a:t>⠀⠀⠀⠀⠀⠀⠀⠀⠀⠀⠀⣿⣿⣿⣿⣿⣿⣿⣿⣿⣿⣿⣿⣿⣿⡿⢟⢝⢕⢕⢕⢕⢕⢕⣿⣯⢕⢱⣝⢽⢝⣯⢹⢕⢝⢟⢿⣿⡿⢏⢕⣾⣿⣿⣿⡇⢕⢕⢕⠁⠀⠀⠀⠀⠀⠀⠀⠀⠀⠀⠀⠀⠀⠀⠀⠀⠀⠀⠀⠀⠀</a:t>
            </a:r>
            <a:br/>
            <a:r>
              <a:t>⠀⠀⠀⠀⠀⠀⠀⠀⠀⠀⠀⣿⣿⣿⣿⣿⣿⣿⣿⣿⣿⣿⡿⢟⢝⢕⠕⢕⠕⠕⢕⢕⢕⢸⣿⣿⢕⢽⢗⢕⡣⣿⣾⢕⢕⢕⢕⢕⢕⣵⣿⣿⣿⣿⣿⢕⢕⠕⠁⠀⠀⠀⠀⠀⠀⠀⠀⠀⠀⠀⠀⠀⠀⠀⠀⠀⠀⠀⠀⠀⠀</a:t>
            </a:r>
            <a:br/>
            <a:r>
              <a:t>⠀⠀⠀⠀⠀⠀⠀⠀⠀⠀⠀⣿⣿⣿⣿⣿⣿⣿⢿⢟⢏⢕⢕⠑⠑⠀⠐⠀⠀⠀⢕⢕⠀⠑⣿⣿⢕⢜⢕⢕⡪⣾⣿⢕⢕⢕⢕⣵⣿⣿⣿⣿⣿⣿⢇⢕⠁⠀⠀⠀⠀⠀⠀⠀⠀⠀⠀⠀⠀⠀⠀⠀⠀⠀⠀⠀⠀⠀⠀⠀⠀</a:t>
            </a:r>
            <a:br/>
            <a:r>
              <a:t>⠀⠀⠀⠀⠀⠀⠀⠀⠀⠀⠀⠛⠛⠛⠛⠛⠙⠑⠑⠑⠑⠑⠁⠀⠀⠀⠀⠀⠀⠀⠀⠀⠀⠐⠙⠛⠑⠑⠑⠑⠑⠚⠛⠑⠑⠑⠛⠛⠛⠛⠛⠛⠛⠋⠑⠁⠀⠀⠀⠀⠀⠀⠀⠀⠀⠀⠀⠀⠀⠀⠀⠀⠀⠀⠀⠀⠀⠀⠀⠀⠀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⠀⠀⠀⠀⠀⠀⠀⠀⠀⠀⠀⣿⣿⣿⣿⣿⣿⣿⣿⣿⣿⣿⣿⣿⣿⣿⣿⣿⣿⣿⣿⣿⢇⢕⢔⢄⠀⢁⠀⠀⠀⠀⠁⢕⠕⠕⠀⠀⠑⢕⢜⢕⢕⢇⢜⢕⢜⣿⣿⣿⣿⣿⣿⣿⣿⣿⣿⣿⣿⠀⠀⠀⠀⠀⠀⠀⠀⠀⠀⠀⠀</a:t>
            </a:r>
            <a:br/>
            <a:r>
              <a:t>⠀⠀⠀⠀⠀⠀⠀⠀⠀⠀⠀⣿⣿⣿⣿⣿⣿⣿⣿⣿⣿⣿⣿⣿⣿⣿⣿⣿⣿⣿⣿⡇⢕⢕⢕⢕⠀⢔⢁⠀⠀⠄⢔⢁⢀⢀⢔⢑⢕⢕⢕⢕⢕⢕⢕⢕⢕⢜⣿⣿⣿⣿⣿⣿⣿⣿⣿⣿⣿⠀⠀⠀⠀⠀⠀⠀⠀⠀⠀⠀⠀</a:t>
            </a:r>
            <a:br/>
            <a:r>
              <a:t>⠀⠀⠀⠀⠀⠀⠀⠀⠀⠀⠀⣿⣿⣿⣿⣿⣿⣿⣿⣿⣿⣿⣿⣿⣿⣿⣿⣿⣿⣿⣿⣿⣣⢕⢕⢕⢕⣕⣵⣕⣕⢕⣕⣵⣵⣷⣷⣷⣷⣿⣷⣧⣵⢕⢕⢕⢕⢸⣾⣿⣿⣿⣿⣿⣿⣿⣿⣿⣿⠀⠀⠀⠀⠀⠀⠀⠀⠀⠀⠀⠀</a:t>
            </a:r>
            <a:br/>
            <a:r>
              <a:t>⠀⠀⠀⠀⠀⠀⠀⠀⠀⠀⠀⣿⣿⣿⣿⣿⣿⣿⣿⣿⣿⣿⣿⣿⣿⣿⣿⣿⣿⣿⣿⣟⡕⣕⣷⣿⡹⢽⣿⣿⣿⣿⣿⣿⣿⣿⣿⣿⣿⣿⣿⣿⣿⣇⢕⢕⡕⢸⣿⣿⣿⣿⣿⣿⣿⣿⣿⣿⣿⠀⠀⠀⠀⠀⠀⠀⠀⠀⠀⠀⠀</a:t>
            </a:r>
            <a:br/>
            <a:r>
              <a:t>⠀⠀⠀⠀⠀⠀⠀⠀⠀⠀⠀⣿⣿⣿⣿⣿⣿⣿⣿⣿⣿⣿⣿⣿⣿⣿⣿⣿⣿⣿⡿⢕⢕⣿⣿⣿⣇⣕⣿⣿⣿⣾⣿⣿⣿⣿⣿⣿⣿⣿⣿⣿⣿⣿⡇⢕⢻⣿⣿⣿⣿⣿⣿⣿⣿⣿⣿⣿⣿⠀⠀⠀⠀⠀⠀⠀⠀⠀⠀⠀⠀</a:t>
            </a:r>
            <a:br/>
            <a:r>
              <a:t>⠀⠀⠀⠀⠀⠀⠀⠀⠀⠀⠀⣿⣿⣿⣿⣿⣿⣿⣿⣿⣿⣿⣿⣿⣿⣿⣿⣿⣿⣿⡇⢱⢱⣿⣿⡿⢿⢿⢿⣿⣿⣿⣿⣿⣿⣿⣿⣿⣿⣿⣿⣿⣿⣿⣟⡱⣸⣿⣿⣿⣿⣿⣿⣿⣿⣿⣿⣿⣿⠀⠀⠀⠀⠀⠀⠀⠀⠀⠀⠀⠀</a:t>
            </a:r>
            <a:br/>
            <a:r>
              <a:t>⠀⠀⠀⠀⠀⠀⠀⠀⠀⠀⠀⣿⣿⣿⣿⣿⣿⣿⣿⣿⣿⣿⣿⣿⣿⣿⣿⣿⣿⣿⣿⢕⣸⣿⣟⢕⢕⢕⢕⢕⢕⢝⣿⣟⣕⢜⢝⢟⢻⢿⣿⣿⣿⣿⡏⢱⣿⣿⣿⣿⣿⣿⣿⣿⣿⣿⣿⣿⣿⠀⠀⠀⠀⠀⠀⠀⠀⠀⠀⠀⠀</a:t>
            </a:r>
            <a:br/>
            <a:r>
              <a:t>⠀⠀⠀⠀⠀⠀⠀⠀⠀⠀⠀⣿⣿⣿⣿⣿⣿⣿⣿⣿⣿⣿⣿⣿⣿⣿⣿⣿⣿⣿⣿⣷⣿⣿⣏⣷⢞⢽⢿⢕⢕⢸⣿⣿⣷⡕⢗⣳⣷⣷⣿⣿⣿⣿⣿⣱⣿⣿⣿⣿⣿⣿⣿⣿⣿⣿⣿⣿⣿⠀⠀⠀⠀⠀⠀⠀⠀⠀⠀⠀⠀</a:t>
            </a:r>
            <a:br/>
            <a:r>
              <a:t>⠀⠀⠀⠀⠀⠀⠀⠀⠀⠀⠀⣿⣿⣿⣿⣿⣿⣿⣿⣿⣿⣿⣿⣿⣿⣿⣿⣿⣿⣿⣿⣿⣿⣿⣿⡧⡕⢱⢕⢕⢕⢸⣿⣿⣿⣷⣷⣵⣼⣿⣿⣿⣿⣿⣿⣿⣿⣿⣿⣿⣿⣿⣿⣿⣿⣿⣿⣿⣿⠀⠀⠀⠀⠀⠀⠀⠀⠀⠀⠀⠀</a:t>
            </a:r>
            <a:br/>
            <a:r>
              <a:t>⠀⠀⠀⠀⠀⠀⠀⠀⠀⠀⠀⣿⣿⣿⣿⣿⣿⣿⣿⣿⣿⣿⣿⣿⣿⣿⣿⣿⣿⣿⣜⢻⣿⣿⣿⢝⢕⢕⢕⢕⢕⣼⣿⣿⣿⣿⣿⣿⣿⣿⣿⣿⣿⣿⣿⣿⣿⣝⣿⣿⣿⣿⣿⣿⣿⣿⣿⣿⣿⠀⠀⠀⠀⠀⠀⠀⠀⠀⠀⠀⠀</a:t>
            </a:r>
            <a:br/>
            <a:r>
              <a:t>⠀⠀⠀⠀⠀⠀⠀⠀⠀⠀⠀⣿⣿⣿⣿⣿⣿⣿⣿⣿⣿⣿⣿⣿⣿⣿⣿⣿⣿⣿⡇⢕⣿⣿⣿⣧⣵⢕⢕⢜⢝⢟⣟⢟⢿⣿⣿⣿⣿⣿⣿⣿⣿⣿⣿⣿⣿⣿⣿⣿⣿⣿⣿⣿⣿⣿⣿⣿⣿⠀⠀⠀⠀⠀⠀⠀⠀⠀⠀⠀⠀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⠀⠀⠀⠀⠀⠀⠀⠀⠀⠀⠀⣿⣿⣿⣿⣿⣿⣿⣿⣿⣿⣿⣿⣿⣿⣿⣿⣿⣿⣿⣷⡇⣿⣿⣿⣿⣿⢇⣵⢇⣧⣵⣿⣿⣿⣿⣿⣿⣿⣿⣿⣿⣿⣿⣿⣿⣿⣿⣿⣿⣿⣿⣿⣿⣿⣿⣿⣿⣿⠀⠀⠀⠀⠀⠀⠀⠀⠀⠀⠀⠀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⠀⠀⠀⠀⠀⠀⠀⠀⠀⠀⠀⣿⣿⣿⣿⣿⣿⣿⣿⣿⣿⣿⣿⣿⣿⣿⣿⣿⣿⣿⣿⣷⣼⣿⣿⣿⣿⣷⢾⢕⢟⢟⢿⢿⣿⣿⣿⣿⣿⣿⣿⣿⣿⣿⣿⣿⣿⣿⣿⣿⣿⣿⣿⣿⣿⣿⣿⣿⣿⠀⠀⠀⠀⠀⠀⠀⠀⠀⠀⠀⠀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⠀⠀⠀⠀⠀⠀⠀⠀⠀⠀⠀⣿⣿⣿⣿⣿⣿⣿⣿⣿⣿⣿⣿⣿⣿⣿⣿⣿⣿⣿⣿⣿⣿⣿⣿⣿⣿⡝⢕⢁⢁⢑⢑⢑⠙⢟⣿⣿⣿⣿⣿⣿⣿⣿⣿⣿⣿⣿⣿⣿⣿⣿⣿⣿⣿⣿⣿⣿⣿⠀⠀⠀⠀⠀⠀⠀⠀⠀⠀⠀⠀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⠀⠀⠀⠀⠀⠀⠀⠀⠀⠀⠀⣿⣿⣿⣿⣿⣿⣿⣿⣿⣿⣿⣿⣿⣿⣿⣿⣿⣿⣿⣿⣿⣿⣿⣿⣿⣿⣿⡕⢕⢗⣳⢗⣱⣾⣿⣿⣿⣿⣿⣿⣿⣿⣿⣿⣿⣿⣿⣿⣿⣿⣿⣿⣿⣿⣿⣿⣿⣿⠀⠀⠀⠀⠀⠀⠀⠀⠀⠀⠀⠀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⠀⠀⠀⠀⠀⠀⠀⠀⠀⠀⠀⣿⣿⣿⣿⣿⣿⣿⣿⣿⣿⣿⣿⣿⣿⣿⣿⣿⣿⣿⣿⣿⣿⣿⣿⣿⣿⣿⣇⢕⢜⢕⣹⣿⣿⣿⣿⣿⣿⣿⣿⣿⣿⡿⣿⣿⣿⣿⣿⣿⣿⣿⣿⣿⣿⣿⣿⣿⣿⠀⠀⠀⠀⠀⠀⠀⠀⠀⠀⠀⠀</a:t>
            </a:r>
            <a:br/>
            <a:r>
              <a:t>⠀⠀⠀⠀⠀⠀⠀⠀⠀⠀⠀⣿⣿⣿⣿⣿⣿⣿⣿⣿⣿⣿⣿⣿⣿⣿⣿⣿⣿⣿⣿⣿⣿⣿⣿⣯⣿⡿⢿⢻⢿⣿⣿⣿⣿⣿⣿⣿⣿⣿⣿⣿⣿⣷⢝⢿⣿⣿⣿⣿⣿⣿⣿⣿⣿⣿⣿⣿⣿⠀⠀⠀⠀⠀⠀⠀⠀⠀⠀⠀⠀</a:t>
            </a:r>
            <a:br/>
            <a:r>
              <a:t>⠀⠀⠀⠀⠀⠀⠀⠀⠀⠀⠀⣿⣿⣿⣿⣿⣿⣿⣿⣿⣿⣿⣿⣿⣿⣿⣿⣿⣿⣿⣿⣿⣿⡿⣿⣿⢜⢕⢇⢕⢕⢜⢿⢿⣿⣿⣿⣿⣿⣿⣿⣿⣿⣿⢕⢕⢜⢟⢿⣿⣿⣿⣿⣿⣿⣿⣿⣿⣿⠀⠀⠀⠀⠀⠀⠀⠀⠀⠀⠀⠀</a:t>
            </a:r>
            <a:br/>
            <a:r>
              <a:t>⠀⠀⠀⠀⠀⠀⠀⠀⠀⠀⠀⣿⣿⣿⣿⣿⣿⣿⣿⣿⣿⣿⣿⣿⣿⣿⣿⣿⡿⡿⢿⣻⡿⣽⡿⢜⢧⢕⢵⢕⢕⢕⣕⢕⣼⣿⣿⣿⣿⣿⣿⢟⣿⣿⢕⢕⢕⢕⢕⠕⠝⢟⢿⢿⣿⣿⣿⣿⣿⠀⠀⠀⠀⠀⠀⠀⠀⠀⠀⠀⠀</a:t>
            </a:r>
            <a:br/>
            <a:r>
              <a:t>⠀⠀⠀⠀⠀⠀⠀⠀⠀⠀⠀⣿⣿⣿⣿⣿⣿⣿⣿⣿⣿⣿⣿⣿⣿⢿⢏⢕⢕⢕⢜⢕⢱⣿⡇⢜⣵⡕⢝⢝⢟⢿⡟⡪⣿⣿⣿⣿⣿⢿⢕⣾⣿⣿⢕⢕⢕⢕⢕⠀⠀⠀⠅⢑⠕⢜⢝⢟⢻⠀⠀⠀⠀⠀⠀⠀⠀⠀⠀⠀⠀</a:t>
            </a:r>
            <a:br/>
            <a:r>
              <a:t>⠀⠀⠀⠀⠀⠀⠀⠀⠀⠀⠀⣿⣿⣿⣿⣿⣿⣿⣿⣿⣿⡟⢟⢝⢕⢕⢕⢕⢕⢕⢕⢕⣼⣿⣧⢕⢕⡪⢕⢵⡕⢽⣇⢜⢝⢟⡿⢟⢝⣱⣿⣿⣿⣿⢕⢕⢕⢕⠀⠀⠀⠀⠀⠀⠀⠀⠁⠑⠑⠀⠀⠀⠀⠀⠀⠀⠀⠀⠀⠀⠀</a:t>
            </a:r>
            <a:br/>
            <a:r>
              <a:t>⠀⠀⠀⠀⠀⠀⠀⠀⠀⠀⠀⣿⣿⣿⣿⣿⣿⡿⢟⢝⢕⢕⠕⠑⠀⠀⠑⠀⠀⢕⢕⠑⣿⣿⣿⣼⢕⢸⢕⢝⡎⢽⣿⢇⢕⢕⢕⣱⣾⣿⣿⣿⣿⡟⢕⢕⠑⠀⠀⠀⠀⠀⠀⠀⠀⠀⠀⠀⠀⠀⠀⠀⠀⠀⠀⠀⠀⠀⠀⠀⠀</a:t>
            </a:r>
            <a:br/>
            <a:r>
              <a:t>⠀⠀⠀⠀⠀⠀⠀⠀⠀⠀⠀⠛⠛⠛⠙⠋⠑⠑⠑⠑⠑⠀⠀⠀⠀⠀⠀⠀⠀⠑⠑⠀⠘⠛⠛⠛⠑⠘⠑⠑⠊⠙⠛⠑⠑⠑⠚⠛⠛⠛⠛⠛⠛⠑⠑⠑⠀⠀⠀⠀⠀⠀⠀⠀⠀⠀⠀⠀⠀⠀⠀⠀⠀⠀⠀⠀⠀⠀⠀⠀⠀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⠀⠀⠀⠀⠀⠀⠀⠀⠀⠀⠀⣿⣿⣿⣿⣿⣿⣿⣿⣿⣿⣿⣿⣿⣿⣿⣿⣿⣿⣿⣿⣿⢟⢕⢑⢁⠀⠑⠁⠁⠀⠀⠁⠕⢕⢕⢕⠀⢕⠑⢕⢺⢸⡫⣏⢝⣿⣿⣿⣿⣿⣿⣿⣿⣿⣿⣿⣿⣿⠀⠀⠀⠀⠀⠀⠀⠀⠀⠀⠀⠀</a:t>
            </a:r>
            <a:br/>
            <a:r>
              <a:t>⠀⠀⠀⠀⠀⠀⠀⠀⠀⠀⠀⣿⣿⣿⣿⣿⣿⣿⣿⣿⣿⣿⣿⣿⣿⣿⣿⣿⣿⣿⢿⢕⢕⢕⢕⢕⠀⠀⠐⠀⠀⠀⢀⢀⢕⠅⠕⢄⢕⢔⢕⢕⢕⢕⢜⢕⣿⣿⣿⣿⣿⣿⣿⣿⣿⣿⣿⣿⣿⠀⠀⠀⠀⠀⠀⠀⠀⠀⠀⠀⠀</a:t>
            </a:r>
            <a:br/>
            <a:r>
              <a:t>⠀⠀⠀⠀⠀⠀⠀⠀⠀⠀⠀⣿⣿⣿⣿⣿⣿⣿⣿⣿⣿⣿⣿⣿⣿⣿⣿⣿⣿⣿⣜⡕⢕⢕⢕⢕⢕⢕⢕⢔⢔⢔⢕⢕⣕⣵⣵⣵⣵⣵⣧⣵⡕⢕⢕⢕⢸⣿⣿⣿⣿⣿⣿⣿⣿⣿⣿⣿⣿⠀⠀⠀⠀⠀⠀⠀⠀⠀⠀⠀⠀</a:t>
            </a:r>
            <a:br/>
            <a:r>
              <a:t>⠀⠀⠀⠀⠀⠀⠀⠀⠀⠀⠀⣿⣿⣿⣿⣿⣿⣿⣿⣿⣿⣿⣿⣿⣿⣿⣿⣿⣿⣿⡟⢕⢕⢕⢕⢵⢕⢱⣾⣿⣿⣷⣾⣿⣿⣿⣿⣿⣿⣿⣿⣿⣿⡇⢕⢕⣾⣿⣿⣿⣿⣿⣿⣿⣿⣿⣿⣿⣿⠀⠀⠀⠀⠀⠀⠀⠀⠀⠀⠀⠀</a:t>
            </a:r>
            <a:br/>
            <a:r>
              <a:t>⠀⠀⠀⠀⠀⠀⠀⠀⠀⠀⠀⣿⣿⣿⣿⣿⣿⣿⣿⣿⣿⣿⣿⣿⣿⣿⣿⣿⣿⣿⢕⢕⢕⣵⣿⣿⣇⢜⢻⣿⣿⣿⣿⣿⣿⣿⣿⣿⣿⣿⣿⣿⣿⣿⡗⡜⣿⣿⣿⣿⣿⣿⣿⣿⣿⣿⣿⣿⣿⠀⠀⠀⠀⠀⠀⠀⠀⠀⠀⠀⠀</a:t>
            </a:r>
            <a:br/>
            <a:r>
              <a:t>⠀⠀⠀⠀⠀⠀⠀⠀⠀⠀⠀⣿⣿⣿⣿⣿⣿⣿⣿⣿⣿⣿⣿⣿⣿⣿⣿⣿⣿⡏⢕⢕⢕⣿⣿⣿⣿⡟⢳⣿⣿⣿⣿⣿⣿⣿⣿⣿⣿⣿⣿⣿⣿⣿⣯⢽⣿⣿⣿⣿⣿⣿⣿⣿⣿⣿⣿⣿⣿⠀⠀⠀⠀⠀⠀⠀⠀⠀⠀⠀⠀</a:t>
            </a:r>
            <a:br/>
            <a:r>
              <a:t>⠀⠀⠀⠀⠀⠀⠀⠀⠀⠀⠀⣿⣿⣿⣿⣿⣿⣿⣿⣿⣿⣿⣿⣿⣿⣿⣿⣿⣿⡗⢕⢕⢕⣾⡿⢟⢕⢕⢕⢝⢝⢟⢿⣿⣿⡟⢟⢿⢿⣿⣿⣿⣿⣿⣿⢻⣿⣿⣿⣿⣿⣿⣿⣿⣿⣿⣿⣿⣿⠀⠀⠀⠀⠀⠀⠀⠀⠀⠀⠀⠀</a:t>
            </a:r>
            <a:br/>
            <a:r>
              <a:t>⠀⠀⠀⠀⠀⠀⠀⠀⠀⠀⠀⣿⣿⣿⣿⣿⣿⣿⣿⣿⣿⣿⣿⣿⣿⣿⣿⣿⣿⣷⡕⢕⣼⣧⣵⡕⣕⢵⢵⢕⢕⢕⢱⣿⣿⣿⡕⢱⢵⣼⣽⣿⣿⣿⣿⣾⣿⣿⣿⣿⣿⣿⣿⣿⣿⣿⣿⣿⣿⠀⠀⠀⠀⠀⠀⠀⠀⠀⠀⠀⠀</a:t>
            </a:r>
            <a:br/>
            <a:r>
              <a:t>⠀⠀⠀⠀⠀⠀⠀⠀⠀⠀⠀⣿⣿⣿⣿⣿⣿⣿⣿⣿⣿⣿⣿⣿⣿⣿⣿⣿⣿⣿⣇⣕⣿⣿⣿⣝⢕⡕⢕⢕⢕⢕⢜⣿⣿⣿⣧⣵⣵⣽⣿⣿⣿⣿⣿⣿⣿⣿⣿⣿⣿⣿⣿⣿⣿⣿⣿⣿⣿⠀⠀⠀⠀⠀⠀⠀⠀⠀⠀⠀⠀</a:t>
            </a:r>
            <a:br/>
            <a:r>
              <a:t>⠀⠀⠀⠀⠀⠀⠀⠀⠀⠀⠀⣿⣿⣿⣿⣿⣿⣿⣿⣿⣿⣿⣿⣿⣿⣿⣿⣿⣿⢟⢟⣿⣿⣿⣿⢯⡜⢕⢕⢕⢕⢕⢕⣿⣿⣿⣿⣿⣿⣿⣿⣿⣿⣿⣿⣿⡟⣿⣿⣿⣿⣿⣿⣿⣿⣿⣿⣿⣿⠀⠀⠀⠀⠀⠀⠀⠀⠀⠀⠀⠀</a:t>
            </a:r>
            <a:br/>
            <a:r>
              <a:t>⠀⠀⠀⠀⠀⠀⠀⠀⠀⠀⠀⣿⣿⣿⣿⣿⣿⣿⣿⣿⣿⣿⣿⣿⣿⣿⣿⣿⣿⣿⡇⢜⣿⣿⣿⣇⣕⢕⢕⢕⢱⢕⢗⢿⣿⣿⣿⣿⣿⣿⣿⣿⣿⣿⣿⣿⣿⣿⣿⣿⣿⣿⣿⣿⣿⣿⣿⣿⣿⠀⠀⠀⠀⠀⠀⠀⠀⠀⠀⠀⠀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⠀⠀⠀⠀⠀⠀⠀⠀⠀⠀⠀⣿⣿⣿⣿⣿⣿⣿⣿⣿⣿⣿⣿⣿⣿⣿⣿⣿⣿⣿⣇⢜⢻⣿⣿⢿⣿⡕⢕⢕⢕⢕⣕⣼⣷⣼⣿⣿⣿⣿⣿⣿⣿⣿⣿⣿⣿⣿⣿⣿⣿⣿⣿⣿⣿⣿⣿⣿⣿⠀⠀⠀⠀⠀⠀⠀⠀⠀⠀⠀⠀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⠀⠀⠀⠀⠀⠀⠀⠀⠀⠀⠀⣿⣿⣿⣿⣿⣿⣿⣿⣿⣿⣿⣿⣿⣿⣿⣿⣿⣿⣿⣿⣧⢜⣿⣿⣿⣿⡏⢕⢕⡜⢱⣿⣿⣿⣿⣿⣿⣿⣿⣿⣿⣿⣿⣿⣿⣿⣿⣿⣿⣿⣿⣿⣿⣿⣿⣿⣿⣿⠀⠀⠀⠀⠀⠀⠀⠀⠀⠀⠀⠀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⠀⠀⠀⠀⠀⠀⠀⠀⠀⠀⠀⣿⣿⣿⣿⣿⣿⣿⣿⣿⣿⣿⣿⣿⣿⣿⣿⣿⣿⣿⣿⣿⣾⣿⣷⣿⣿⡏⢕⢜⠕⠑⠕⠕⠝⠝⢿⢿⣿⣿⣿⣿⣿⣿⣿⣿⣿⣿⣿⣿⣿⣿⣿⣿⣿⣿⣿⣿⣿⠀⠀⠀⠀⠀⠀⠀⠀⠀⠀⠀⠀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⠀⠀⠀⠀⠀⠀⠀⠀⠀⠀⠀⣿⣿⣿⣿⣿⣿⣿⣿⣿⣿⣿⣿⣿⣿⣿⣿⣿⣿⣿⣿⣿⣿⣿⣿⣿⣿⣷⣵⣕⢕⢕⢵⣴⣵⣾⣿⣿⣿⣿⣿⣿⣿⣿⣿⣿⣿⣿⣿⣿⣿⣿⣿⣿⣿⣿⣿⣿⣿⠀⠀⠀⠀⠀⠀⠀⠀⠀⠀⠀⠀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⠀⠀⠀⠀⠀⠀⠀⠀⠀⠀⠀⣿⣿⣿⣿⣿⣿⣿⣿⣿⣿⣿⣿⣿⣿⣿⣿⣿⣿⣿⣿⣿⣿⣿⣿⣽⣿⣿⣿⣿⢧⢕⣱⣷⣿⣿⣿⣿⣿⣿⣿⣿⣿⣿⣿⣿⣿⣿⣿⣿⣿⣿⣿⣿⣿⣿⣿⣿⣿⠀⠀⠀⠀⠀⠀⠀⠀⠀⠀⠀⠀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⠀⠀⠀⠀⠀⠀⠀⠀⠀⠀⠀⣿⣿⣿⣿⣿⣿⣿⣿⣿⣿⣿⣿⣿⣿⣿⣿⣿⣿⣿⣿⣿⣿⣿⣿⢺⣿⣿⢿⣿⡞⢹⣿⣿⣿⣿⣿⣿⣿⣿⣿⣿⣿⢻⣿⣿⣿⣿⣿⣿⣿⣿⣿⣿⣿⣿⣿⣿⣿⠀⠀⠀⠀⠀⠀⠀⠀⠀⠀⠀⠀</a:t>
            </a:r>
            <a:br/>
            <a:r>
              <a:t>⠀⠀⠀⠀⠀⠀⠀⠀⠀⠀⠀⣿⣿⣿⣿⣿⣿⣿⣿⣿⣿⣿⣿⣿⣿⣿⣿⣿⣿⣿⣿⣿⣿⢿⣿⡇⢜⢝⢎⢝⢕⢕⢝⢿⣿⣿⣿⣿⣿⣿⣿⣿⣿⡇⢕⢝⢿⣿⣿⣿⣿⣿⣿⣿⣿⣿⣿⣿⣿⠀⠀⠀⠀⠀⠀⠀⠀⠀⠀⠀⠀</a:t>
            </a:r>
            <a:br/>
            <a:r>
              <a:t>⠀⠀⠀⠀⠀⠀⠀⠀⠀⠀⠀⣿⣿⣿⣿⣿⣿⣿⣿⣿⣿⣿⣿⣿⣿⣿⣿⣿⣿⣿⣿⣿⣿⣿⡏⢷⢧⢵⢵⢕⢕⣕⣕⢕⣸⣿⣿⣿⣿⣿⣿⢿⣿⡇⢕⢕⢕⢜⢝⢻⢿⣿⣿⣿⣿⣿⣿⣿⣿⠀⠀⠀⠀⠀⠀⠀⠀⠀⠀⠀⠀</a:t>
            </a:r>
            <a:br/>
            <a:r>
              <a:t>⠀⠀⠀⠀⠀⠀⠀⠀⠀⠀⠀⣿⣿⣿⣿⣿⣿⣿⣿⣿⣿⣿⣿⣿⣿⢿⢟⢕⢜⢸⢝⢏⣾⣿⢕⢸⢵⡱⣜⢹⢝⣿⢻⣱⣿⣿⣿⣿⣿⡟⣱⣿⣿⡇⢕⢕⢕⢕⢕⠕⠑⠜⢝⢟⢻⢿⣿⣿⣿⠀⠀⠀⠀⠀⠀⠀⠀⠀⠀⠀⠀</a:t>
            </a:r>
            <a:br/>
            <a:r>
              <a:t>⠀⠀⠀⠀⠀⠀⠀⠀⠀⠀⠀⣿⣿⣿⣿⣿⣿⣿⣿⣿⣿⡿⢟⢏⢕⢕⢕⢕⢕⢕⢕⢸⣿⣿⢕⢸⢕⢸⣗⢕⡇⢽⣼⢿⢿⣿⣿⢟⢏⣵⣿⣿⣿⡇⢕⢕⢕⠑⠀⠀⠀⠀⠁⠑⠑⠑⢕⢝⢝⠀⠀⠀⠀⠀⠀⠀⠀⠀⠀⠀⠀</a:t>
            </a:r>
            <a:br/>
            <a:r>
              <a:t>⠀⠀⠀⠀⠀⠀⠀⠀⠀⠀⠀⣿⣿⣿⣿⣿⣿⣿⢿⢟⢕⢕⠕⠕⠁⢔⠁⠀⢕⢕⢕⢸⣿⣿⡇⢸⢕⢸⢕⢕⡪⣿⣿⢕⢕⢜⢕⣱⣾⣿⣿⣿⣿⢕⢕⢕⢕⠀⠀⠀⠀⠀⠀⠀⠀⠀⠀⠀⠁⠀⠀⠀⠀⠀⠀⠀⠀⠀⠀⠀⠀</a:t>
            </a:r>
            <a:br/>
            <a:r>
              <a:t>⠀⠀⠀⠀⠀⠀⠀⠀⠀⠀⠀⠛⠛⠛⠛⠋⠑⠑⠑⠑⠑⠀⠀⠀⠀⠀⠀⠀⠁⠑⠀⠘⠛⠛⠛⠑⠑⠑⠑⠑⠃⠛⠛⠑⠑⠑⠚⠛⠛⠛⠛⠛⠋⠑⠑⠑⠀⠀⠀⠀⠀⠀⠀⠀⠀⠀⠀⠀⠀⠀⠀⠀⠀⠀⠀⠀⠀⠀⠀⠀⠀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⠀⠀⠀⠀⠀⠀⠀⠀⠀⠀⠀⣿⣿⣿⣿⣿⣿⣿⣿⣿⣿⣿⣿⣿⣿⣿⣿⣿⣿⣿⣿⣿⢇⢕⠕⠅⠄⠅⠑⠑⠀⠀⠑⢕⢕⢕⢕⠑⢕⢑⢏⡼⣿⣿⢿⣿⣿⣿⣿⣿⣿⣿⣿⣿⣿⣿⣿⣿⣿⠀⠀⠀⠀⠀⠀⠀⠀⠀⠀⠀⠀</a:t>
            </a:r>
            <a:br/>
            <a:r>
              <a:t>⠀⠀⠀⠀⠀⠀⠀⠀⠀⠀⠀⣿⣿⣿⣿⣿⣿⣿⣿⣿⣿⣿⣿⣿⣿⣿⣿⣿⣿⣿⢿⢏⢕⢕⢔⢔⠀⠀⠄⢁⠀⠀⠀⠀⢕⢕⢕⢄⢕⢕⢕⡕⢝⢻⣷⣿⣿⣿⣿⣿⣿⣿⣿⣿⣿⣿⣿⣿⣿⠀⠀⠀⠀⠀⠀⠀⠀⠀⠀⠀⠀</a:t>
            </a:r>
            <a:br/>
            <a:r>
              <a:t>⠀⠀⠀⠀⠀⠀⠀⠀⠀⠀⠀⣿⣿⣿⣿⣿⣿⣿⣿⣿⣿⣿⣿⣿⣿⣿⣿⣿⣽⢏⢕⢕⢕⢕⢕⢕⢄⢄⢕⢄⢄⢄⢔⢕⢕⢔⣕⣕⣕⣕⣜⢕⢕⢕⡕⢻⣿⣿⣿⣿⣿⣿⣿⣿⣿⣿⣿⣿⣿⠀⠀⠀⠀⠀⠀⠀⠀⠀⠀⠀⠀</a:t>
            </a:r>
            <a:br/>
            <a:r>
              <a:t>⠀⠀⠀⠀⠀⠀⠀⠀⠀⠀⠀⣿⣿⣿⣿⣿⣿⣿⣿⣿⣿⣿⣿⣿⣿⣿⣿⣿⢽⢵⢗⢕⢕⢕⢕⢕⢕⢕⣵⣵⣧⣵⣵⣾⣿⣿⣿⣿⣿⣿⣿⣿⣧⢕⡕⢸⣿⣿⣿⣿⣿⣿⣿⣿⣿⣿⣿⣿⣿⠀⠀⠀⠀⠀⠀⠀⠀⠀⠀⠀⠀</a:t>
            </a:r>
            <a:br/>
            <a:r>
              <a:t>⠀⠀⠀⠀⠀⠀⠀⠀⠀⠀⠀⣿⣿⣿⣿⣿⣿⣿⣿⣿⣿⣿⣿⣿⣿⣿⣿⣿⣿⢇⢕⢕⢕⢱⣷⣾⡇⢸⣿⣿⣿⣿⣿⣿⣿⣿⣿⣿⣿⣿⣿⣿⣿⣷⣕⢿⣿⣿⣿⣿⣿⣿⣿⣿⣿⣿⣿⣿⣿⠀⠀⠀⠀⠀⠀⠀⠀⠀⠀⠀⠀</a:t>
            </a:r>
            <a:br/>
            <a:r>
              <a:t>⠀⠀⠀⠀⠀⠀⠀⠀⠀⠀⠀⣿⣿⣿⣿⣿⣿⣿⣿⣿⣿⣿⣿⣿⣿⣿⣿⣿⣿⢇⢕⢕⢕⢿⣿⣿⢷⢱⡞⣿⣿⣿⣿⣿⣿⣿⣿⣿⣿⣿⣿⣿⣿⣿⣻⣿⣿⣿⣿⣿⣿⣿⣿⣿⣿⣿⣿⣿⣿⠀⠀⠀⠀⠀⠀⠀⠀⠀⠀⠀⠀</a:t>
            </a:r>
            <a:br/>
            <a:r>
              <a:t>⠀⠀⠀⠀⠀⠀⠀⠀⠀⠀⠀⣿⣿⣿⣿⣿⣿⣿⣿⣿⣿⣿⣿⣿⣿⣿⣿⣿⣿⢕⢕⢕⢱⣿⣿⡟⢟⢇⢜⢟⢿⢿⣿⣿⣿⣿⣿⣿⣿⣿⣿⣿⣿⣿⣿⣿⣿⣿⣿⣿⣿⣿⣿⣿⣿⣿⣿⣿⣿⠀⠀⠀⠀⠀⠀⠀⠀⠀⠀⠀⠀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⠀⠀⠀⠀⠀⠀⠀⠀⠀⠀⠀⣿⣿⣿⣿⣿⣿⣿⣿⣿⣿⣿⣿⣿⣿⣿⣿⣿⣿⢕⢕⢕⣼⣿⢝⢕⢕⣕⣕⡕⢕⢕⢝⣿⣿⣿⡧⢕⣜⣝⣿⣿⣿⣿⣗⣿⣿⣿⣿⣿⣿⣿⣿⣿⣿⣿⣿⣿⣿⠀⠀⠀⠀⠀⠀⠀⠀⠀⠀⠀⠀</a:t>
            </a:r>
            <a:br/>
            <a:r>
              <a:t>⠀⠀⠀⠀⠀⠀⠀⠀⠀⠀⠀⣿⣿⣿⣿⣿⣿⣿⣿⣿⣿⣿⣿⣿⣿⣿⣿⣿⣿⡧⢕⢕⣿⣷⣾⢇⢜⢜⢝⢕⢕⢕⢕⢿⣿⣿⣏⣕⣜⣝⣿⣿⣿⣿⣿⣿⣿⣿⣿⣿⣿⣿⣿⣿⣿⣿⣿⣿⣿⠀⠀⠀⠀⠀⠀⠀⠀⠀⠀⠀⠀</a:t>
            </a:r>
            <a:br/>
            <a:r>
              <a:t>⠀⠀⠀⠀⠀⠀⠀⠀⠀⠀⠀⣿⣿⣿⣿⣿⣿⣿⣿⣿⣿⣿⣿⣿⣿⣿⣿⣿⣿⣷⢕⢕⣿⣿⣿⡵⡕⢕⢗⢕⢕⢕⢜⢸⣿⣿⣿⣿⣿⣿⣿⣿⣿⣿⣿⡿⣿⣿⣿⣿⣿⣿⣿⣿⣿⣿⣿⣿⣿⠀⠀⠀⠀⠀⠀⠀⠀⠀⠀⠀⠀</a:t>
            </a:r>
            <a:br/>
            <a:r>
              <a:t>⠀⠀⠀⠀⠀⠀⠀⠀⠀⠀⠀⣿⣿⣿⣿⣿⣿⣿⣿⣿⣿⣿⣿⣿⣿⣿⣿⣿⣽⣏⢇⢺⣿⣿⣿⣣⢕⢕⢕⢕⢕⢕⢕⣸⣿⣿⣿⣿⣿⣿⣿⣿⣿⣿⣿⣿⣿⣿⣿⣿⣿⣿⣿⣿⣿⣿⣿⣿⣿⠀⠀⠀⠀⠀⠀⠀⠀⠀⠀⠀⠀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⠀⠀⠀⠀⠀⠀⠀⠀⠀⠀⠀⣿⣿⣿⣿⣿⣿⣿⣿⣿⣿⣿⣿⣿⣿⣿⣿⣿⣿⣿⡕⣼⣿⣹⣿⣷⣹⡇⢕⢕⢕⢕⢅⢕⣿⣝⣻⣿⣿⣿⣿⣿⣿⣿⣿⣿⣿⣿⣿⣿⣿⣿⣿⣿⣿⣿⣿⣿⣿⠀⠀⠀⠀⠀⠀⠀⠀⠀⠀⠀⠀</a:t>
            </a:r>
            <a:br/>
            <a:r>
              <a:t>⠀⠀⠀⠀⠀⠀⠀⠀⠀⠀⠀⣿⣿⣿⣿⣿⣿⣿⣿⣿⣿⣿⣿⣿⣿⣿⣿⣿⣿⣯⣧⣱⢹⣟⣯⢼⣿⣧⢕⢕⢕⢕⣱⣿⣿⣿⣿⣿⣿⣿⣿⣿⣿⣿⣿⣿⣿⣿⣿⣿⣿⣿⣿⣿⣿⣿⣿⣿⣿⠀⠀⠀⠀⠀⠀⠀⠀⠀⠀⠀⠀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⠀⠀⠀⠀⠀⠀⠀⠀⠀⠀⠀⣿⣿⣿⣿⣿⣿⣿⣿⣿⣿⣿⣿⣿⣿⣿⣿⣿⣿⣿⣿⣿⣕⣿⣿⣯⣿⡇⢕⢕⢕⢕⢜⢟⢟⢻⢿⣿⣿⣿⣿⣿⣿⣿⣿⣿⣿⣿⣿⣿⣿⣿⣿⣿⣿⣿⣿⣿⣿⠀⠀⠀⠀⠀⠀⠀⠀⠀⠀⠀⠀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⠀⠀⠀⠀⠀⠀⠀⠀⠀⠀⠀⣿⣿⣿⣿⣿⣿⣿⣿⣿⣿⣿⣿⣿⣿⣿⣿⣿⣿⣿⣿⣿⣿⣿⣿⣿⣿⣧⢕⢕⢕⢕⢱⢷⣷⣷⣷⣷⣿⣿⣿⣿⣿⣿⣿⣿⣿⣿⣿⣿⣿⣿⣿⣿⣿⣿⣿⣿⣿⠀⠀⠀⠀⠀⠀⠀⠀⠀⠀⠀⠀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⠀⠀⠀⠀⠀⠀⠀⠀⠀⠀⠀⣿⣿⣿⣿⣿⣿⣿⣿⣿⣿⣿⣿⣿⣿⣿⣿⣿⣿⣿⣿⣿⣿⣿⣿⣿⣿⣿⣿⣷⡹⢇⣿⣿⣿⣿⣿⣿⣿⣿⣿⣿⣿⣿⣿⣿⣿⣿⣿⣿⣿⣿⣿⣿⣿⣿⣿⣿⣿⠀⠀⠀⠀⠀⠀⠀⠀⠀⠀⠀⠀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⠀⠀⠀⠀⠀⠀⠀⠀⠀⠀⠀⣿⣿⣿⣿⣿⣿⣿⣿⣿⣿⣿⣿⣿⣿⣿⣿⣿⣿⣿⣿⣿⣿⣿⡏⡻⣿⣿⣿⣿⣯⢕⢹⣿⣿⣿⣿⣿⣿⣿⣿⣿⣿⣿⣿⣿⣿⣿⣿⣿⣿⣿⣿⣿⣿⣿⣿⣿⣿⠀⠀⠀⠀⠀⠀⠀⠀⠀⠀⠀⠀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⠀⠀⠀⠀⠀⠀⠀⠀⠀⠀⠀⣿⣿⣿⣿⣿⣿⣿⣿⣿⣿⣿⣿⣿⣿⣿⣿⣿⣿⣿⣿⣿⣿⢿⡇⢕⢕⢜⢝⢟⢇⢕⢕⢻⣿⣿⣿⣿⣿⣿⣿⣿⣇⢝⢿⣿⣿⣿⣿⣿⣿⣿⣿⣿⣿⣿⣿⣿⣿⠀⠀⠀⠀⠀⠀⠀⠀⠀⠀⠀⠀</a:t>
            </a:r>
            <a:br/>
            <a:r>
              <a:t>⠀⠀⠀⠀⠀⠀⠀⠀⠀⠀⠀⣿⣿⣿⣿⣿⣿⣿⣿⣿⣿⣿⣿⣿⣿⣿⣿⣿⣿⣿⣿⣿⢯⣿⢳⡧⢵⢱⢵⢕⢕⣕⡕⢕⣸⣿⣿⣿⣿⣿⣿⣿⣿⢕⢕⢜⢻⢿⣿⣿⣿⣿⣿⣿⣿⣿⣿⣿⣿⠀⠀⠀⠀⠀⠀⠀⠀⠀⠀⠀⠀</a:t>
            </a:r>
            <a:br/>
            <a:r>
              <a:t>⠀⠀⠀⠀⠀⠀⠀⠀⠀⠀⠀⣿⣿⣿⣿⣿⣿⣿⣿⣿⣿⣿⣿⣿⣿⣿⢿⢟⢟⡫⢫⢎⣿⡿⢜⡧⣕⢵⡝⢝⢹⣽⢹⣱⣿⣿⣿⣿⣿⣿⢿⣿⣿⢕⢕⢕⢕⢕⠕⢝⢟⢿⣿⣿⣿⣿⣿⣿⣿⠀⠀⠀⠀⠀⠀⠀⠀⠀⠀⠀⠀</a:t>
            </a:r>
            <a:br/>
            <a:r>
              <a:t>⠀⠀⠀⠀⠀⠀⠀⠀⠀⠀⠀⣿⣿⣿⣿⣿⣿⣿⣿⣿⣿⣿⡿⢟⢏⢕⢕⢕⢕⢕⢕⣸⣿⡇⢕⢸⣗⢽⡇⢕⡪⣻⣸⣿⣿⣿⣿⣿⢟⣱⣿⣿⣿⢕⢕⢕⢕⠕⠀⠀⠐⠑⠕⠕⢝⢟⢿⢿⣿⠀⠀⠀⠀⠀⠀⠀⠀⠀⠀⠀⠀</a:t>
            </a:r>
            <a:br/>
            <a:r>
              <a:t>⠀⠀⠀⠀⠀⠀⠀⠀⠀⠀⠀⣿⣿⣿⣿⣿⣿⣿⣿⡿⢟⢝⢕⠕⠕⢕⠑⠑⢕⢕⢕⣿⣿⣇⢕⢸⢕⢕⢇⢕⡪⣾⢿⢜⢝⢝⢟⢕⣼⣿⣿⣿⡿⢕⢕⢕⠕⠀⠀⠀⠀⠀⠀⠁⠁⠁⠕⠕⠕⠀⠀⠀⠀⠀⠀⠀⠀⠀⠀⠀⠀</a:t>
            </a:r>
            <a:br/>
            <a:r>
              <a:t>⠀⠀⠀⠀⠀⠀⠀⠀⠀⠀⠀⠛⠛⠛⠛⠛⠛⠙⠑⠑⠑⠁⠁⠀⠀⠁⠀⠀⠑⠑⠑⠛⠛⠛⠑⠚⠑⠑⠃⠑⠘⠚⠛⠑⠑⠑⠑⠛⠛⠛⠛⠛⠃⠑⠑⠑⠀⠀⠀⠀⠀⠀⠀⠀⠀⠀⠀⠀⠀⠀⠀⠀⠀⠀⠀⠀⠀⠀⠀⠀⠀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⠀⠀⠀⠀⠀⠀⠀⠀⠀⠀⠀⣿⣿⣿⣿⣿⣿⣿⣿⣿⣿⣿⣿⣿⣿⣿⣿⣿⣿⣿⣿⢿⢟⢏⢝⢕⢕⢕⢕⠕⢕⢕⢕⢕⢕⢕⢕⢳⢾⣞⣿⢿⣿⣿⣿⣿⣿⣿⣿⣿⣿⣿⣿⣿⣿⣿⣿⣿⣿⠀⠀⠀⠀⠀⠀⠀⠀⠀⠀⠀⠀</a:t>
            </a:r>
            <a:br/>
            <a:r>
              <a:t>⠀⠀⠀⠀⠀⠀⠀⠀⠀⠀⠀⣿⣿⣿⣿⣿⣿⣿⣿⣿⣿⣿⣿⣿⣿⣿⣿⣿⣿⣿⣿⢗⢕⢕⠐⠐⠔⢕⢑⠑⠀⢕⢕⢕⢕⢕⠑⢕⢕⢕⣟⣿⣿⣿⣿⣿⣿⣿⣿⣿⣿⣿⣿⣿⣿⣿⣿⣿⣿⠀⠀⠀⠀⠀⠀⠀⠀⠀⠀⠀⠀</a:t>
            </a:r>
            <a:br/>
            <a:r>
              <a:t>⠀⠀⠀⠀⠀⠀⠀⠀⠀⠀⠀⣿⣿⣿⣿⣿⣿⣿⣿⣿⣿⣿⣿⣿⣿⣿⣿⣿⣿⡿⢇⢕⢕⢕⢕⠅⢕⢔⢕⠁⠀⢑⢕⢕⢕⢕⢔⢕⢕⢕⢕⢝⢻⣷⣿⣿⣿⣿⣿⣿⣿⣿⣿⣿⣿⣿⣿⣿⣿⠀⠀⠀⠀⠀⠀⠀⠀⠀⠀⠀⠀</a:t>
            </a:r>
            <a:br/>
            <a:r>
              <a:t>⠀⠀⠀⠀⠀⠀⠀⠀⠀⠀⠀⣿⣿⣿⣿⣿⣿⣿⣿⣿⣿⣿⣿⣿⣿⣿⣿⣿⡏⢕⢕⢕⢕⢕⢕⢔⢕⢕⢕⢔⢔⢕⢕⣕⣕⣵⣵⣕⣵⣕⢇⢕⢱⢕⢻⣿⣿⣿⣿⣿⣿⣿⣿⣿⣿⣿⣿⣿⣿⠀⠀⠀⠀⠀⠀⠀⠀⠀⠀⠀⠀</a:t>
            </a:r>
            <a:br/>
            <a:r>
              <a:t>⠀⠀⠀⠀⠀⠀⠀⠀⠀⠀⠀⣿⣿⣿⣿⣿⣿⣿⣿⣿⣿⣿⣿⣿⣿⣿⣿⣿⡷⢞⢕⢕⢕⢕⣕⣵⢵⣷⣷⣷⣷⣷⣿⣿⣿⣿⣿⣿⣿⣿⣿⣇⢕⢕⣺⣿⣿⣿⣿⣿⣿⣿⣿⣿⣿⣿⣿⣿⣿⠀⠀⠀⠀⠀⠀⠀⠀⠀⠀⠀⠀</a:t>
            </a:r>
            <a:br/>
            <a:r>
              <a:t>⠀⠀⠀⠀⠀⠀⠀⠀⠀⠀⠀⣿⣿⣿⣿⣿⣿⣿⣿⣿⣿⣿⣿⣿⣿⣿⣿⣿⢗⢕⢕⢕⣵⣾⣿⡿⡿⣿⣿⣿⣿⣿⣿⣿⣿⣿⣿⣿⣿⣿⣿⣿⣷⡕⣿⣿⣿⣿⣿⣿⣿⣿⣿⣿⣿⣿⣿⣿⣿⠀⠀⠀⠀⠀⠀⠀⠀⠀⠀⠀⠀</a:t>
            </a:r>
            <a:br/>
            <a:r>
              <a:t>⠀⠀⠀⠀⠀⠀⠀⠀⠀⠀⠀⣿⣿⣿⣿⣿⣿⣿⣿⣿⣿⣿⣿⣿⣿⣿⣿⣿⢇⢕⢕⢱⣿⣿⣿⡯⡇⣿⣿⣿⣿⣿⣿⣿⣿⣿⣿⣿⣿⣿⣿⣿⣿⢻⣿⣿⣿⣿⣿⣿⣿⣿⣿⣿⣿⣿⣿⣿⣿⠀⠀⠀⠀⠀⠀⠀⠀⠀⠀⠀⠀</a:t>
            </a:r>
            <a:br/>
            <a:r>
              <a:t>⠀⠀⠀⠀⠀⠀⠀⠀⠀⠀⠀⣿⣿⣿⣿⣿⣿⣿⣿⣿⣿⣿⣿⣿⣿⣿⣿⣿⢕⢕⢕⢜⣿⣿⢿⢗⢕⢟⢟⢿⢿⣿⣿⣿⣿⢿⣿⣿⣿⣿⣿⣿⣿⣿⣿⣿⣿⣿⣿⣿⣿⣿⣿⣿⣿⣿⣿⣿⣿⠀⠀⠀⠀⠀⠀⠀⠀⠀⠀⠀⠀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⠀⠀⠀⠀⠀⠀⠀⠀⠀⠀⠀⣿⣿⣿⣿⣿⣿⣿⣿⣿⣿⣿⣿⣿⣿⣿⣿⣿⢕⢕⢕⣾⡟⢕⢕⢕⣕⡕⢕⢕⢕⢻⣿⣿⣷⡵⢕⣜⣽⣿⣿⣿⣿⣽⣿⣿⣿⣿⣿⣿⣿⣿⣿⣿⣿⣿⣿⣿⣿⠀⠀⠀⠀⠀⠀⠀⠀⠀⠀⠀⠀</a:t>
            </a:r>
            <a:br/>
            <a:r>
              <a:t>⠀⠀⠀⠀⠀⠀⠀⠀⠀⠀⠀⣿⣿⣿⣿⣿⣿⣿⣿⣿⣿⣿⣿⣿⣿⣿⣿⣿⡗⢕⢕⣿⣿⡿⢏⢕⢕⢕⢕⢕⢕⢕⣿⣿⣿⣵⣕⣕⣽⣿⣿⣿⣿⣿⣿⣿⣿⣿⣿⣿⣿⣿⣿⣿⣿⣿⣿⣿⣿⠀⠀⠀⠀⠀⠀⠀⠀⠀⠀⠀⠀</a:t>
            </a:r>
            <a:br/>
            <a:r>
              <a:t>⠀⠀⠀⠀⠀⠀⠀⠀⠀⠀⠀⣿⣿⣿⣿⣿⣿⣿⣿⣿⣿⣿⣿⣿⣿⣿⣿⣿⣿⡕⢱⣿⣿⣷⡕⢕⢜⢕⢕⢕⢕⢕⣿⣿⣿⣿⣿⣿⣿⣿⣿⣿⣿⣿⣿⣿⣿⣿⣿⣿⣿⣿⣿⣿⣿⣿⣿⣿⣿⠀⠀⠀⠀⠀⠀⠀⠀⠀⠀⠀⠀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⠀⠀⠀⠀⠀⠀⠀⠀⠀⠀⠀⣿⣿⣿⣿⣿⣿⣿⣿⣿⣿⣿⣿⣿⣿⣿⣿⣯⡕⡕⣿⣿⣿⣿⡇⢕⢕⢕⢕⢕⣕⢱⣿⣿⣿⣿⣿⣿⣿⣿⣿⣿⣿⣿⣷⣿⣿⣿⣿⣿⣿⣿⣿⣿⣿⣿⣿⣿⣿⠀⠀⠀⠀⠀⠀⠀⠀⠀⠀⠀⠀</a:t>
            </a:r>
            <a:br/>
            <a:r>
              <a:t>⠀⠀⠀⠀⠀⠀⠀⠀⠀⠀⠀⣿⣿⣿⣿⣿⣿⣿⣿⣿⣿⣿⣿⣿⣿⣿⣿⣿⣿⢕⣼⣿⣿⣿⣷⣵⡕⡵⢇⢕⢕⢕⢸⣯⣽⣿⣿⣿⣿⣿⣿⣿⣿⣿⣿⣿⣿⣿⣿⣿⣿⣿⣿⣿⣿⣿⣿⣿⣿⠀⠀⠀⠀⠀⠀⠀⠀⠀⠀⠀⠀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⠀⠀⠀⠀⠀⠀⠀⠀⠀⠀⠀⣿⣿⣿⣿⣿⣿⣿⣿⣿⣿⣿⣿⣿⣿⣿⣿⣿⣿⣷⡫⢿⣿⣿⣿⣿⡿⢇⢕⢕⢣⣿⣿⣿⣿⣿⣿⣿⣿⣿⣿⣿⣿⣿⣿⣿⣿⣿⣿⣿⣿⣿⣿⣿⣿⣿⣿⣿⣿⠀⠀⠀⠀⠀⠀⠀⠀⠀⠀⠀⠀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⠀⠀⠀⠀⠀⠀⠀⠀⠀⠀⠀⣿⣿⣿⣿⣿⣿⣿⣿⣿⣿⣿⣿⣿⣿⣿⣿⣿⣿⣿⣇⣸⣿⣿⣿⣿⣷⡏⢕⢇⢜⢝⢝⢝⢟⣿⣿⣿⣿⣿⣿⣿⣿⣿⣿⣿⣿⣿⣿⣿⣿⣿⣿⣿⣿⣿⣿⣿⣿⠀⠀⠀⠀⠀⠀⠀⠀⠀⠀⠀⠀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⠀⠀⠀⠀⠀⠀⠀⠀⠀⠀⠀⣿⣿⣿⣿⣿⣿⣿⣿⣿⣿⣿⣿⣿⣿⣿⣿⣿⣿⣿⣿⣿⣿⣿⣿⣿⣷⣇⡧⢕⢣⣷⣿⣿⣿⣿⣿⣿⣿⣿⣿⣿⣿⣿⣿⣿⣿⣿⣿⣿⣿⣿⣿⣿⣿⣿⣿⣿⣿⠀⠀⠀⠀⠀⠀⠀⠀⠀⠀⠀⠀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⠀⠀⠀⠀⠀⠀⠀⠀⠀⠀⠀⣿⣿⣿⣿⣿⣿⣿⣿⣿⣿⣿⣿⣿⣿⣿⣿⣿⣿⣿⣿⣿⣿⢿⢿⡿⢿⣿⣿⡟⢕⢸⣿⣿⣿⣿⣿⣿⣿⣿⣿⡿⣿⣿⣿⣿⣿⣿⣿⣿⣿⣿⣿⣿⣿⣿⣿⣿⣿⠀⠀⠀⠀⠀⠀⠀⠀⠀⠀⠀⠀</a:t>
            </a:r>
            <a:br/>
            <a:r>
              <a:t>⠀⠀⠀⠀⠀⠀⠀⠀⠀⠀⠀⣿⣿⣿⣿⣿⣿⣿⣿⣿⣿⣿⣿⣿⣿⣿⣿⣿⣿⣿⣿⣿⣿⡇⢱⢧⢵⣵⣼⣽⣧⣱⣝⢿⣿⣿⣿⣿⣿⣿⣿⣷⢝⢿⣿⣿⣿⣿⣿⣿⣿⣿⣿⣿⣿⣿⣿⣿⣿⠀⠀⠀⠀⠀⠀⠀⠀⠀⠀⠀⠀</a:t>
            </a:r>
            <a:br/>
            <a:r>
              <a:t>⠀⠀⠀⠀⠀⠀⠀⠀⠀⠀⠀⣿⣿⣿⣿⣿⣿⣿⣿⣿⣿⣿⣿⣿⣿⣿⣿⣿⣿⣿⣿⡿⣿⣧⢹⡵⡣⢜⢩⢝⢽⡝⣧⣷⣿⣿⣿⣿⣿⣿⣿⣿⢕⢕⢜⢻⣿⣿⣿⣿⣿⣿⣿⣿⣿⣿⣿⣿⣿⠀⠀⠀⠀⠀⠀⠀⠀⠀⠀⠀⠀</a:t>
            </a:r>
            <a:br/>
            <a:r>
              <a:t>⠀⠀⠀⠀⠀⠀⠀⠀⠀⠀⠀⣿⣿⣿⣿⣿⣿⣿⣿⣿⣿⣿⣿⣿⣿⣿⣿⣿⢿⢟⣿⣹⣿⢝⢎⡇⡎⢕⢼⣕⢝⣧⣿⣿⣿⣿⣿⣿⣿⣟⣿⣿⡕⢕⢕⢕⢜⢝⢟⢿⣿⣿⣿⣿⣿⣿⣿⣿⣿⠀⠀⠀⠀⠀⠀⠀⠀⠀⠀⠀⠀</a:t>
            </a:r>
            <a:br/>
            <a:r>
              <a:t>⠀⠀⠀⠀⠀⠀⠀⠀⠀⠀⠀⣿⣿⣿⣿⣿⣿⣿⣿⣿⣿⣿⣿⢟⢟⢝⢕⢕⢕⢕⢕⣿⡿⢕⢪⡕⢕⢕⢜⢕⢵⣿⣿⣿⣿⣿⣿⣿⢟⣾⣿⣿⢇⢕⢕⢕⢕⠅⠑⠁⠑⠝⢝⢟⢿⣿⣿⣿⣿⠀⠀⠀⠀⠀⠀⠀⠀⠀⠀⠀⠀</a:t>
            </a:r>
            <a:br/>
            <a:r>
              <a:t>⠀⠀⠀⠀⠀⠀⠀⠀⠀⠀⠀⠛⠛⠛⠛⠛⠛⠛⠛⠛⠋⠙⠑⠑⠑⠑⠑⠑⠑⠑⠘⠛⠛⠑⠑⠃⠑⠑⠑⠑⠘⠛⠃⠛⠛⠛⠛⠑⠛⠛⠛⠛⠃⠑⠑⠑⠑⠀⠀⠀⠀⠀⠁⠑⠑⠑⠙⠛⠛⠀⠀⠀⠀⠀⠀⠀⠀⠀⠀⠀⠀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⠀⠀⠀⠀⠀⠀⠀⠀⠀⠀⠀⣿⣿⣿⣿⣿⣿⣿⣿⣿⣿⣿⣿⣿⣿⣿⣿⣿⣿⣿⣿⣿⣿⣿⡿⢏⢝⢕⢜⢵⢕⢕⢕⢕⢕⢕⢕⢕⣝⣿⣿⣿⣿⣿⣿⣿⣿⣿⣿⣿⣿⣿⣿⣿⣿⣿⣿⣿⣿⠀⠀⠀⠀⠀⠀⠀⠀⠀⠀⠀⠀</a:t>
            </a:r>
            <a:br/>
            <a:r>
              <a:t>⠀⠀⠀⠀⠀⠀⠀⠀⠀⠀⠀⣿⣿⣿⣿⣿⣿⣿⣿⣿⣿⣿⣿⣿⣿⣿⣿⣿⣿⣿⣿⡝⢜⢕⢕⢕⢕⢕⢕⠕⢕⢕⢕⢕⢕⢕⢕⢝⢻⢸⣏⣿⣿⣿⣿⣿⣿⣿⣿⣿⣿⣿⣿⣿⣿⣿⣿⣿⣿⠀⠀⠀⠀⠀⠀⠀⠀⠀⠀⠀⠀</a:t>
            </a:r>
            <a:br/>
            <a:r>
              <a:t>⠀⠀⠀⠀⠀⠀⠀⠀⠀⠀⠀⣿⣿⣿⣿⣿⣿⣿⣿⣿⣿⣿⣿⣿⣿⣿⣿⣿⣿⣿⡟⢕⢕⢕⢅⢅⢕⢕⢕⠁⠑⢕⢜⢕⢕⢁⢕⢕⢕⢳⢹⣿⣟⢻⣿⣿⣿⣿⣿⣿⣿⣿⣿⣿⣿⣿⣿⣿⣿⠀⠀⠀⠀⠀⠀⠀⠀⠀⠀⠀⠀</a:t>
            </a:r>
            <a:br/>
            <a:r>
              <a:t>⠀⠀⠀⠀⠀⠀⠀⠀⠀⠀⠀⣿⣿⣿⣿⣿⣿⣿⣿⣿⣿⣿⣿⣿⣿⣿⣿⣿⡿⢇⢕⢕⢕⢕⢕⢕⢕⢕⢕⠄⢕⢕⢕⢕⢕⢕⢕⢕⢕⢕⢕⢕⡹⣿⣿⣿⣿⣿⣿⣿⣿⣿⣿⣿⣿⣿⣿⣿⣿⠀⠀⠀⠀⠀⠀⠀⠀⠀⠀⠀⠀</a:t>
            </a:r>
            <a:br/>
            <a:r>
              <a:t>⠀⠀⠀⠀⠀⠀⠀⠀⠀⠀⠀⣿⣿⣿⣿⣿⣿⣿⣿⣿⣿⣿⣿⣿⣿⣿⣿⣿⣎⣵⢕⢕⢕⢕⢕⢕⢕⣕⣕⣕⣕⣱⣵⣷⣷⣷⣷⣷⣷⣵⣕⢕⢇⢜⣻⣿⣿⣿⣿⣿⣿⣿⣿⣿⣿⣿⣿⣿⣿⠀⠀⠀⠀⠀⠀⠀⠀⠀⠀⠀⠀</a:t>
            </a:r>
            <a:br/>
            <a:r>
              <a:t>⠀⠀⠀⠀⠀⠀⠀⠀⠀⠀⠀⣿⣿⣿⣿⣿⣿⣿⣿⣿⣿⣿⣿⣿⣿⣿⣿⣽⣟⢕⢕⢕⢕⣵⣵⣿⣿⣿⣿⣿⣿⣿⣿⣿⣿⣿⣿⣿⣿⣿⣿⡕⢕⣕⣿⣿⣿⣿⣿⣿⣿⣿⣿⣿⣿⣿⣿⣿⣿⠀⠀⠀⠀⠀⠀⠀⠀⠀⠀⠀⠀</a:t>
            </a:r>
            <a:br/>
            <a:r>
              <a:t>⠀⠀⠀⠀⠀⠀⠀⠀⠀⠀⠀⣿⣿⣿⣿⣿⣿⣿⣿⣿⣿⣿⣿⣿⣿⣿⣿⣿⢕⢕⢕⢸⣿⣿⣿⣿⣿⣿⣿⣿⣿⣿⣿⣿⣿⣿⣿⣿⣿⣿⣿⣿⣷⣸⣿⣿⣿⣿⣿⣿⣿⣿⣿⣿⣿⣿⣿⣿⣿⠀⠀⠀⠀⠀⠀⠀⠀⠀⠀⠀⠀</a:t>
            </a:r>
            <a:br/>
            <a:r>
              <a:t>⠀⠀⠀⠀⠀⠀⠀⠀⠀⠀⠀⣿⣿⣿⣿⣿⣿⣿⣿⣿⣿⣿⣿⣿⣿⣿⣿⡿⢕⢕⢕⣿⣿⣿⣿⣿⢿⣿⣿⣿⣿⣿⣿⣿⣿⣿⣿⣿⣿⣿⣿⣿⣿⣿⣿⣿⣿⣿⣿⣿⣿⣿⣿⣿⣿⣿⣿⣿⣿⠀⠀⠀⠀⠀⠀⠀⠀⠀⠀⠀⠀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⠀⠀⠀⠀⠀⠀⠀⠀⠀⠀⠀⣿⣿⣿⣿⣿⣿⣿⣿⣿⣿⣿⣿⣿⣿⣿⣿⡏⢕⢕⢕⣿⡿⢟⢝⢕⢕⢝⢝⢝⢿⣿⣿⣟⢟⢟⢿⢿⣿⣿⣿⣿⡿⣿⣿⣿⣿⣿⣿⣿⣿⣿⣿⣿⣿⣿⣿⣿⣿⠀⠀⠀⠀⠀⠀⠀⠀⠀⠀⠀⠀</a:t>
            </a:r>
            <a:br/>
            <a:r>
              <a:t>⠀⠀⠀⠀⠀⠀⠀⠀⠀⠀⠀⣿⣿⣿⣿⣿⣿⣿⣿⣿⣿⣿⣿⣿⣿⣿⣿⣧⡕⢕⣸⣿⣵⡵⢕⢕⢗⢕⢕⢕⢜⣿⣿⣿⡏⢕⢳⢾⣿⣿⣿⣿⣷⣽⣿⣿⣿⣿⣿⣿⣿⣿⣿⣿⣿⣿⣿⣿⣿⠀⠀⠀⠀⠀⠀⠀⠀⠀⠀⠀⠀</a:t>
            </a:r>
            <a:br/>
            <a:r>
              <a:t>⠀⠀⠀⠀⠀⠀⠀⠀⠀⠀⠀⣿⣿⣿⣿⣿⣿⣿⣿⣿⣿⣿⣿⣿⣿⣿⣿⣿⡕⢕⣻⣿⣿⣕⣕⢕⢕⢕⢕⢕⢕⣹⣿⣿⣷⣷⣵⣾⣿⣿⣿⣿⣿⣿⣿⣿⣿⣿⣿⣿⣿⣿⣿⣿⣿⣿⣿⣿⣿⠀⠀⠀⠀⠀⠀⠀⠀⠀⠀⠀⠀</a:t>
            </a:r>
            <a:br/>
            <a:r>
              <a:t>⠀⠀⠀⠀⠀⠀⠀⠀⠀⠀⠀⣿⣿⣿⣿⣿⣿⣿⣿⣿⣿⣿⣿⣿⣿⣿⣿⡿⡷⢷⣿⣿⣿⢗⢕⢕⢕⢕⢕⢕⢕⣿⣿⣿⣿⣿⣿⣿⣿⣿⣿⣿⣿⣿⢿⣿⣿⣿⣿⣿⣿⣿⣿⣿⣿⣿⣿⣿⣿⠀⠀⠀⠀⠀⠀⠀⠀⠀⠀⠀⠀</a:t>
            </a:r>
            <a:br/>
            <a:r>
              <a:t>⠀⠀⠀⠀⠀⠀⠀⠀⠀⠀⠀⣿⣿⣿⣿⣿⣿⣿⣿⣿⣿⣿⣿⣿⣿⣿⣿⢼⡝⢜⣿⣿⣿⡇⢕⢕⢇⡕⢕⢕⢕⢿⡿⢿⣿⣿⣿⣿⣿⣿⣿⣿⣿⣿⣷⣿⣿⣿⣿⣿⣿⣿⣿⣿⣿⣿⣿⣿⣿⠀⠀⠀⠀⠀⠀⠀⠀⠀⠀⠀⠀</a:t>
            </a:r>
            <a:br/>
            <a:r>
              <a:t>⠀⠀⠀⠀⠀⠀⠀⠀⠀⠀⠀⣿⣿⣿⣿⣿⣿⣿⣿⣿⣿⣿⣿⣿⣿⣿⣿⣾⣇⢸⣿⣿⣿⣿⣿⣿⡱⢕⢕⢕⣱⣵⣿⣷⣿⣿⣿⣿⣿⣿⣿⣿⣿⣿⣿⣿⣿⣿⣿⣿⣿⣿⣿⣿⣿⣿⣿⣿⣿⠀⠀⠀⠀⠀⠀⠀⠀⠀⠀⠀⠀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⠀⠀⠀⠀⠀⠀⠀⠀⠀⠀⠀⣿⣿⣿⣿⣿⣿⣿⣿⣿⣿⣿⣿⣿⣿⣿⣿⣿⣾⣷⢹⣻⣿⣿⣿⣿⡇⢕⢕⢸⢿⢿⢿⣿⣿⣿⣿⣿⣿⣿⣿⣿⣿⣿⣿⣿⣿⣿⣿⣿⣿⣿⣿⣿⣿⣿⣿⣿⣿⠀⠀⠀⠀⠀⠀⠀⠀⠀⠀⠀⠀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⠀⠀⠀⠀⠀⠀⠀⠀⠀⠀⠀⣿⣿⣿⣿⣿⣿⣿⣿⣿⣿⣿⣿⣿⣿⣿⣿⣿⣿⣿⣷⣿⣿⣿⣿⣿⢗⢝⢕⢕⢕⢕⣕⣜⣻⣿⣿⣿⣿⣿⣿⣿⣿⣿⣿⣿⣿⣿⣿⣿⣿⣿⣿⣿⣿⣿⣿⣿⣿⠀⠀⠀⠀⠀⠀⠀⠀⠀⠀⠀⠀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⠀⠀⠀⠀⠀⠀⠀⠀⠀⠀⠀⣿⣿⣿⣿⣿⣿⣿⣿⣿⣿⣿⣿⣿⣿⣿⣿⣿⣿⣿⣿⣿⣿⣿⣿⣿⣷⣼⢇⢕⣝⣝⣿⣿⣿⣿⣿⣿⣿⣿⣿⣿⣿⣿⣿⣿⣿⣿⣿⣿⣿⣿⣿⣿⣿⣿⣿⣿⣿⠀⠀⠀⠀⠀⠀⠀⠀⠀⠀⠀⠀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⠀⠀⠀⠀⠀⠀⠀⠀⠀⠀⠀⣿⣿⣿⣿⣿⣿⣿⣿⣿⣿⣿⣿⣿⣿⣿⣿⣿⣿⣿⣿⣿⣿⢿⣽⢽⢿⣿⣿⣧⣿⣿⣿⣿⣿⣿⣿⣿⣿⣿⣿⡿⣿⣿⣿⣿⣿⣿⣿⣿⣿⣿⣿⣿⣿⣿⣿⣿⣿⠀⠀⠀⠀⠀⠀⠀⠀⠀⠀⠀⠀</a:t>
            </a:r>
            <a:br/>
            <a:r>
              <a:t>⠀⠀⠀⠀⠀⠀⠀⠀⠀⠀⠀⣿⣿⣿⣿⣿⣿⣿⣿⣿⣿⣿⣿⣿⣿⣿⣿⣿⣿⣿⣿⣿⣿⢕⢹⢕⡣⢜⢹⢝⢽⡝⡟⣿⣿⣿⣿⣿⣿⣿⣿⣇⢟⢿⣿⣿⣿⣿⣿⣿⣿⣿⣿⣿⣿⣿⣿⣿⣿⠀⠀⠀⠀⠀⠀⠀⠀⠀⠀⠀⠀</a:t>
            </a:r>
            <a:br/>
            <a:r>
              <a:t>⠀⠀⠀⠀⠀⠀⠀⠀⠀⠀⠀⣿⣿⣿⣿⣿⣿⣿⣿⣿⣿⣿⣿⣿⣿⣿⣿⣿⣿⣿⣿⢿⣿⣵⢸⡕⡎⢕⢹⡇⢕⣇⣷⣿⣿⣿⣿⣿⣿⣿⣿⣿⢕⢕⢜⢻⣿⣿⣿⣿⣿⣿⣿⣿⣿⣿⣿⣿⣿⠀⠀⠀⠀⠀⠀⠀⠀⠀⠀⠀⠀</a:t>
            </a:r>
            <a:br/>
            <a:r>
              <a:t>⠀⠀⠀⠀⠀⠀⠀⠀⠀⠀⠀⣿⣿⣿⣿⣿⣿⣿⣿⣿⣿⣿⣿⣿⣿⣿⢿⢟⢟⢏⢎⣾⡇⢱⣻⡕⢕⢕⢕⢕⢵⣿⣿⣿⣿⣿⣿⣿⣿⣳⣿⣿⢕⢕⢕⢕⢕⢝⢟⢻⢿⣿⣿⣿⣿⣿⣿⣿⣿⠀⠀⠀⠀⠀⠀⠀⠀⠀⠀⠀⠀</a:t>
            </a:r>
            <a:br/>
            <a:r>
              <a:t>⠀⠀⠀⠀⠀⠀⠀⠀⠀⠀⠀⠛⠛⠛⠛⠛⠛⠛⠛⠛⠛⠛⠛⠋⠑⠑⠑⠑⠑⠑⠑⠛⠃⠘⠚⠃⠑⠑⠑⠑⠛⠛⠛⠛⠛⠛⠛⠛⠓⠛⠛⠛⠑⠑⠑⠑⠑⠀⠀⠁⠑⠑⠙⠛⠛⠛⠛⠛⠛⠀⠀⠀⠀⠀⠀⠀⠀⠀⠀⠀⠀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⠀⠀⠀⠀⠀⠀⠀⠀⠀⠀⠀⣿⣿⣿⣿⣿⣿⣿⣿⣿⣿⣿⣿⣿⣿⣿⣿⣿⣿⣿⣿⣿⣿⣿⣿⣿⣿⣿⣿⣿⣿⣿⣿⣿⡟⢟⢟⣝⢻⣿⣿⣿⣿⣿⣿⣿⣿⣿⣿⣿⣿⣿⣿⣿⣿⣿⣿⣿⣿⠀⠀⠀⠀⠀⠀⠀⠀⠀⠀⠀⠀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⠀⠀⠀⠀⠀⠀⠀⠀⠀⠀⠀⣿⣿⣿⣿⣿⣿⣿⣿⣿⣿⣿⣿⣿⣿⣿⣿⣿⣿⣿⣿⣿⣿⣿⣿⣿⣿⣿⣿⣿⣿⡿⣿⣿⣿⣿⣷⣷⣜⣿⣿⣿⣿⣿⣿⣿⣿⣿⣿⣿⣿⣿⣿⣿⣿⣿⣿⣿⣿⠀⠀⠀⠀⠀⠀⠀⠀⠀⠀⠀⠀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⠀⠀⠀⠀⠀⠀⠀⠀⠀⠀⠀⣿⣿⣿⣿⣿⣿⣿⣿⣿⣿⣿⣿⣿⣿⣿⣿⣿⣿⣿⣿⣿⣿⣿⣿⣿⣿⣿⣿⣿⣿⣇⡕⣏⡝⢝⢝⡟⢟⣻⣿⣿⣿⣿⣿⣿⣿⣿⣿⣿⣿⣿⣿⣿⣿⣿⣿⣿⣿⠀⠀⠀⠀⠀⠀⠀⠀⠀⠀⠀⠀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⠀⠀⠀⠀⠀⠀⠀⠀⠀⠀⠀⣿⣿⣿⣿⣿⣿⣿⣿⣿⣿⣿⣿⣿⣿⣿⣿⣿⣿⣿⣿⣿⣿⣿⣿⣿⣿⣿⣿⣿⣿⣿⣿⣿⣿⣷⣿⣷⣵⣿⣿⣿⣿⣿⣿⣿⣿⣿⣿⣿⣿⣿⣿⣿⣿⣿⣿⣿⣿⠀⠀⠀⠀⠀⠀⠀⠀⠀⠀⠀⠀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⠀⠀⠀⠀⠀⠀⠀⠀⠀⠀⠀⣿⣿⣿⣿⣿⣿⣿⣿⣿⣿⣿⣿⣿⣿⣿⣿⣿⣿⣿⣿⣿⣿⣿⣿⣯⣕⣸⣿⣿⣿⣿⣿⣿⣿⣿⣿⣿⣿⣿⣿⣿⣿⣿⣿⣿⣿⣿⣿⣿⣿⣿⣿⣿⣿⣿⣿⣿⣿⠀⠀⠀⠀⠀⠀⠀⠀⠀⠀⠀⠀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⠀⠀⠀⠀⠀⠀⠀⠀⠀⠀⠀⣿⣿⣿⣿⣿⣿⣿⣿⣿⣿⣿⣿⣿⣿⣿⣿⣿⣿⣿⣿⣿⣿⣿⣿⣿⢟⢹⣧⣽⣿⣿⣿⣿⣿⣿⣿⣿⣿⣿⣿⣿⣿⣿⣿⣿⣿⣿⣿⣿⣿⣿⣿⣿⣿⣿⣿⣿⣿⠀⠀⠀⠀⠀⠀⠀⠀⠀⠀⠀⠀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⠀⠀⠀⠀⠀⠀⠀⠀⠀⠀⠀⣿⣿⣿⣿⣿⣿⣿⣿⣿⣿⣿⣿⣿⣿⣿⣿⣿⣿⣿⣿⣿⣿⣿⣿⣿⣿⣿⣿⣿⢟⠏⢼⢿⣿⣿⢿⣿⢿⢿⢿⣿⣿⣿⣿⣿⣿⣿⣿⣿⣿⣿⣿⣿⣿⣿⣿⣿⣿⠀⠀⠀⠀⠀⠀⠀⠀⠀⠀⠀⠀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⠀⠀⠀⠀⠀⠀⠀⠀⠀⠀⠀⣿⣿⣿⣿⣿⣿⣿⣿⣿⣿⣿⣿⣿⣿⣿⣿⣿⣿⣿⣿⣿⣿⣿⣿⣿⣿⣿⣿⣿⣷⣕⣱⣼⣧⣕⡕⣽⣷⣾⣿⣿⣿⣿⣿⣿⣿⣿⣿⣿⣿⣿⣿⣿⣿⣿⣿⣿⣿⠀⠀⠀⠀⠀⠀⠀⠀⠀⠀⠀⠀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⠀⠀⠀⠀⠀⠀⠀⠀⠀⠀⠀⣿⣿⣿⣿⣿⣿⣿⣿⣿⣿⣿⣿⣿⣿⣿⣿⣿⣿⣿⣿⣿⣿⣿⣿⣿⣿⣿⣿⣿⣿⣿⣿⣿⣟⣽⢕⢻⣿⣿⣿⣿⣿⣿⣿⣿⣿⣿⣿⣿⣿⣿⣿⣿⣿⣿⣿⣿⣿⠀⠀⠀⠀⠀⠀⠀⠀⠀⠀⠀⠀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⠀⠀⠀⠀⠀⠀⠀⠀⠀⠀⠀⣿⣿⣿⣿⣿⣿⣿⣿⣿⣿⣿⣿⣿⣿⣿⣿⣿⣿⣿⣿⣿⣿⣿⣿⣿⢿⢿⢿⢟⢟⢟⢟⢟⢟⢟⢟⢿⣿⣿⣿⣿⣿⣿⣿⣿⣿⣿⣿⣿⣿⣿⣿⣿⣿⣿⣿⣿⣿⠀⠀⠀⠀⠀⠀⠀⠀⠀⠀⠀⠀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⠀⠀⠀⠀⠀⠀⠀⠀⠀⠀⠀⣿⣿⣿⣿⣿⣿⣿⣿⣿⣿⣿⣿⣿⣿⣿⣿⣿⣿⣿⣿⡿⢿⢟⢯⢱⢕⢕⢕⢕⢕⢕⢕⢕⢕⢕⢕⣵⡼⣿⣿⣿⣿⣿⣿⣿⣿⣿⣿⣿⣿⣿⣿⣿⣿⣿⣿⣿⣿⠀⠀⠀⠀⠀⠀⠀⠀⠀⠀⠀⠀</a:t>
            </a:r>
            <a:br/>
            <a:r>
              <a:t>⠀⠀⠀⠀⠀⠀⠀⠀⠀⠀⠀⣿⣿⣿⣿⣿⣿⣿⣿⣿⣿⣿⣿⣿⣿⣿⣿⣿⣿⣿⣿⢵⢕⢕⠕⢕⢕⢕⢔⠕⢕⢕⡕⢕⢕⢕⢕⢝⢟⣼⣵⣿⣿⣿⣿⣿⣿⣿⣿⣿⣿⣿⣿⣿⣿⣿⣿⣿⣿⠀⠀⠀⠀⠀⠀⠀⠀⠀⠀⠀⠀</a:t>
            </a:r>
            <a:br/>
            <a:r>
              <a:t>⠀⠀⠀⠀⠀⠀⠀⠀⠀⠀⠀⣿⣿⣿⣿⣿⣿⣿⣿⣿⣿⣿⣿⣿⣿⣿⣿⣿⣿⡿⢕⢕⢕⢔⢔⢕⢕⢕⢕⠀⢕⢕⢕⢕⢕⢄⢕⢕⢕⢕⢟⢿⣽⣹⣿⣿⣿⣿⣿⣿⣿⣿⣿⣿⣿⣿⣿⣿⣿⠀⠀⠀⠀⠀⠀⠀⠀⠀⠀⠀⠀</a:t>
            </a:r>
            <a:br/>
            <a:r>
              <a:t>⠀⠀⠀⠀⠀⠀⠀⠀⠀⠀⠀⣿⣿⣿⣿⣿⣿⣿⣿⣿⣿⣿⣿⣿⣿⣿⣿⣿⢻⢕⢕⢕⢕⢕⢕⢕⢕⢕⢅⢕⢕⢕⢕⢕⢕⡕⢕⢕⡕⢱⢕⢕⢝⣻⣿⣿⣿⣿⣿⣿⣿⣿⣿⣿⣿⣿⣿⣿⣿⠀⠀⠀⠀⠀⠀⠀⠀⠀⠀⠀⠀</a:t>
            </a:r>
            <a:br/>
            <a:r>
              <a:t>⠀⠀⠀⠀⠀⠀⠀⠀⠀⠀⠀⣿⣿⣿⣿⣿⣿⣿⣿⣿⣿⣿⣿⣿⣿⣿⣿⣿⣵⢗⢕⢕⢕⢕⢕⣱⣵⣵⣵⣵⣵⣷⣿⣿⣿⣿⣿⣿⣿⣧⣧⢕⢕⢕⣿⣿⣿⣿⣿⣿⣿⣿⣿⣿⣿⣿⣿⣿⣿⠀⠀⠀⠀⠀⠀⠀⠀⠀⠀⠀⠀</a:t>
            </a:r>
            <a:br/>
            <a:r>
              <a:t>⠀⠀⠀⠀⠀⠀⠀⠀⠀⠀⠀⣿⣿⣿⣿⣿⣿⣿⣿⣿⣿⣿⣿⣿⣿⣿⣿⣿⢷⢕⢕⣕⣵⣿⣿⡿⣿⣿⣿⣿⣿⣿⣿⣿⣿⣿⣿⣿⣿⣿⣿⣕⡕⣸⣿⣿⣿⣿⣿⣿⣿⣿⣿⣿⣿⣿⣿⣿⣿⠀⠀⠀⠀⠀⠀⠀⠀⠀⠀⠀⠀</a:t>
            </a:r>
            <a:br/>
            <a:r>
              <a:t>⠀⠀⠀⠀⠀⠀⠀⠀⠀⠀⠀⣿⣿⣿⣿⣿⣿⣿⣿⣿⣿⣿⣿⣿⣿⣿⣿⣿⢕⢕⢕⣾⣿⣿⣿⡿⡽⣿⣿⣿⣿⣿⣿⣿⣿⣿⣿⣿⣿⣿⣿⣿⡷⣽⣿⣿⣿⣿⣿⣿⣿⣿⣿⣿⣿⣿⣿⣿⣿⠀⠀⠀⠀⠀⠀⠀⠀⠀⠀⠀⠀</a:t>
            </a:r>
            <a:br/>
            <a:r>
              <a:t>⠀⠀⠀⠀⠀⠀⠀⠀⠀⠀⠀⣿⣿⣿⣿⣿⣿⣿⣿⣿⣿⣿⣿⣿⣿⣿⣿⡇⢕⢕⢸⣿⣿⣿⢿⢟⢿⢿⣿⣿⣿⣿⣿⣿⣿⣿⣿⣿⣿⣿⣿⣿⣧⣿⣿⣿⣿⣿⣿⣿⣿⣿⣿⣿⣿⣿⣿⣿⣿⠀⠀⠀⠀⠀⠀⠀⠀⠀⠀⠀⠀</a:t>
            </a:r>
            <a:br/>
            <a:r>
              <a:t>⠀⠀⠀⠀⠀⠀⠀⠀⠀⠀⠀⣿⣿⣿⣿⣿⣿⣿⣿⣿⣿⣿⣿⣿⣿⣿⣿⡇⢕⢕⣸⣿⡟⢕⢕⢕⡕⢕⢕⢜⢻⣿⣿⣏⡝⢝⢟⣻⣿⣿⣿⣿⡏⣿⣿⣿⣿⣿⣿⣿⣿⣿⣿⣿⣿⣿⣿⣿⣿⠀⠀⠀⠀⠀⠀⠀⠀⠀⠀⠀⠀</a:t>
            </a:r>
            <a:br/>
            <a:r>
              <a:t>⠀⠀⠀⠀⠀⠀⠀⠀⠀⠀⠀⣿⣿⣿⣿⣿⣿⣿⣿⣿⣿⣿⣿⣿⣿⣿⣿⣿⢕⢕⣿⣷⣵⢗⢜⢕⢕⢕⢕⢕⢸⣿⣿⣿⢕⢜⢝⣻⢿⣿⣿⣿⣧⣾⣿⣿⣿⣿⣿⣿⣿⣿⣿⣿⣿⣿⣿⣿⣿⠀⠀⠀⠀⠀⠀⠀⠀⠀⠀⠀⠀</a:t>
            </a:r>
            <a:br/>
            <a:r>
              <a:t>⠀⠀⠀⠀⠀⠀⠀⠀⠀⠀⠀⣿⣿⣿⣿⣿⣿⣿⣿⣿⣿⣿⣿⣿⣿⣿⣿⣿⣕⣕⣿⣿⣳⢕⢇⢕⢕⢕⢕⢕⢸⣿⣿⣿⣿⣿⣿⣿⣿⣿⣿⣿⣿⣿⣿⣿⣿⣿⣿⣿⣿⣿⣿⣿⣿⣿⣿⣿⣿⠀⠀⠀⠀⠀⠀⠀⠀⠀⠀⠀⠀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⠀⠀⠀⠀⠀⠀⠀⠀⠀⠀⠀⣿⣿⣿⣿⣿⣿⣿⣿⣿⣿⣿⣿⣿⣿⣿⡿⢟⡝⣿⣿⣿⣿⢕⢕⢕⢕⢕⢕⢕⢸⣿⣿⣿⣿⣿⣿⣿⣿⣿⣿⣿⣿⣿⣻⣿⣿⣿⣿⣿⣿⣿⣿⣿⣿⣿⣿⣿⣿⠀⠀⠀⠀⠀⠀⠀⠀⠀⠀⠀⠀</a:t>
            </a:r>
            <a:br/>
            <a:r>
              <a:t>⠀⠀⠀⠀⠀⠀⠀⠀⠀⠀⠀⣿⣿⣿⣿⣿⣿⣿⣿⣿⣿⣿⣿⣿⣿⣿⣯⣿⡇⣸⣿⣿⣿⣧⣵⢕⢵⡕⢕⢜⢜⣿⢟⣿⣿⣿⣿⣿⣿⣿⣿⣿⣿⣿⣿⣿⣿⣿⣿⣿⣿⣿⣿⣿⣿⣿⣿⣿⣿⠀⠀⠀⠀⠀⠀⠀⠀⠀⠀⠀⠀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⠀⠀⠀⠀⠀⠀⠀⠀⠀⠀⠀⣿⣿⣿⣿⣿⣿⣿⣿⣿⣿⣿⣿⣿⣿⣿⣿⣿⣧⢟⣿⣿⣿⣿⣿⣷⡕⢕⢕⣵⣷⣿⣿⣿⣿⣿⣿⣿⣿⣿⣿⣿⣿⣿⣿⣿⣿⣿⣿⣿⣿⣿⣿⣿⣿⣿⣿⣿⣿⠀⠀⠀⠀⠀⠀⠀⠀⠀⠀⠀⠀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⠀⠀⠀⠀⠀⠀⠀⠀⠀⠀⠀⣿⣿⣿⣿⣿⣿⣿⣿⣿⣿⣿⣿⣿⣿⣿⣿⣿⣿⡟⢜⣿⣿⣿⣿⣿⡇⢕⢕⢝⢟⢟⢻⣿⣿⣿⣿⣿⣿⣿⣿⣿⣿⣿⣿⣿⣿⣿⣿⣿⣿⣿⣿⣿⣿⣿⣿⣿⣿⠀⠀⠀⠀⠀⠀⠀⠀⠀⠀⠀⠀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⠀⠀⠀⠀⠀⠀⠀⠀⠀⠀⠀⣿⣿⣿⣿⣿⣿⣿⣿⣿⣿⣿⣿⣿⣿⣿⣿⣿⣿⣿⣿⣿⣿⣿⣿⣿⢕⢕⢕⢅⢁⢑⢅⣸⣿⣿⣿⣿⣿⣿⣿⣿⣿⣿⣿⣿⣿⣿⣿⣿⣿⣿⣿⣿⣿⣿⣿⣿⣿⠀⠀⠀⠀⠀⠀⠀⠀⠀⠀⠀⠀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⠀⠀⠀⠀⠀⠀⠀⠀⠀⠀⠀⣿⣿⣿⣿⣿⣿⣿⣿⣿⣿⣿⣿⣿⣿⣿⣿⣿⣿⣿⣿⣿⣿⣿⣿⣿⣾⡕⢕⢟⢻⢷⣿⣿⣿⣿⣿⣿⣿⣿⣿⣿⣿⣿⣿⣿⣿⣿⣿⣿⣿⣿⣿⣿⣿⣿⣿⣿⣿⠀⠀⠀⠀⠀⠀⠀⠀⠀⠀⠀⠀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⠀⠀⠀⠀⠀⠀⠀⠀⠀⠀⠀⣿⣿⣿⣿⣿⣿⣿⣿⣿⣿⣿⣿⣿⣿⣿⣿⣿⣿⣿⣿⣿⢿⣿⣿⢿⢿⣿⣵⣧⣧⣼⣿⣿⣿⣿⣿⣿⣿⣿⣿⣿⣿⣿⣿⣿⣿⣿⣿⣿⣿⣿⣿⣿⣿⣿⣿⣿⣿⠀⠀⠀⠀⠀⠀⠀⠀⠀⠀⠀⠀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⠀⠀⠀⠀⠀⠀⠀⠀⠀⠀⠀⣿⣿⣿⣿⣿⣿⣿⣿⣿⣿⣿⣿⣿⣿⣿⣿⣿⣿⣿⣿⣿⡇⢝⢫⢕⡣⢕⢩⢝⢽⡽⣿⣿⣿⣿⣿⣿⣿⣿⣿⢻⣿⣿⣿⣿⣿⣿⣿⣿⣿⣿⣿⣿⣿⣿⣿⣿⣿⠀⠀⠀⠀⠀⠀⠀⠀⠀⠀⠀⠀</a:t>
            </a:r>
            <a:br/>
            <a:r>
              <a:t>⠀⠀⠀⠀⠀⠀⠀⠀⠀⠀⠀⣿⣿⣿⣿⣿⣿⣿⣿⣿⣿⣿⣿⣿⣿⣿⣿⣿⣿⣿⣿⣿⣇⢕⢸⡕⢎⢕⢵⡇⢕⣇⡿⣿⣿⣿⣿⣿⣿⣿⣿⡇⢝⢻⣿⣿⣿⣿⣿⣿⣿⣿⣿⣿⣿⣿⣿⣿⣿⠀⠀⠀⠀⠀⠀⠀⠀⠀⠀⠀⠀</a:t>
            </a:r>
            <a:br/>
            <a:r>
              <a:t>⠀⠀⠀⠀⠀⠀⠀⠀⠀⠀⠀⣿⣿⣿⣿⣿⣿⣿⣿⣿⣿⣿⣿⣿⣿⣿⣿⣿⣿⣿⢟⣾⢿⡵⣸⡕⢕⢕⢕⢕⣽⣿⣿⣿⣿⣿⣿⣿⣿⣿⣿⡇⢕⢕⢜⢻⢿⣿⣿⣿⣿⣿⣿⣿⣿⣿⣿⣿⣿⠀⠀⠀⠀⠀⠀⠀⠀⠀⠀⠀⠀</a:t>
            </a:r>
            <a:br/>
            <a:r>
              <a:t>⠀⠀⠀⠀⠀⠀⠀⠀⠀⠀⠀⠛⠛⠛⠛⠛⠛⠛⠛⠛⠛⠛⠛⠛⠛⠛⠛⠋⠙⠑⠑⠛⠛⠓⠚⠃⠑⠑⠑⠑⠛⠛⠛⠛⠛⠛⠛⠛⠋⠚⠛⠃⠑⠑⠑⠑⠑⠑⠙⠛⠛⠛⠛⠛⠛⠛⠛⠛⠛⠀⠀⠀⠀⠀⠀⠀⠀⠀⠀⠀⠀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⠀⠀⠀⠀⠀⠀⠀⠀⠀⠀⠀⣿⣿⣿⣿⣿⣿⣿⣿⣿⣿⣿⣿⣿⣿⣿⣿⣿⣿⣿⣿⣿⣿⣿⡾⢟⣏⢝⢝⢕⢕⢕⢕⢕⢕⢜⢕⢜⡻⣿⣿⣿⣿⣿⣿⣿⣿⣿⣿⣿⣿⣿⣿⣿⣿⣿⣿⣿⣿⠀⠀⠀⠀⠀⠀⠀⠀⠀⠀⠀⠀</a:t>
            </a:r>
            <a:br/>
            <a:r>
              <a:t>⠀⠀⠀⠀⠀⠀⠀⠀⠀⠀⠀⣿⣿⣿⣿⣿⣿⣿⣿⣿⣿⣿⣿⣿⣿⣿⣿⣿⣿⣿⣿⢝⢝⠕⢜⢕⢕⢕⢑⢕⢕⢕⢕⢕⢕⢕⢸⢷⣧⢹⢿⣿⣿⣿⣿⣿⣿⣿⣿⣿⣿⣿⣿⣿⣿⣿⣿⣿⣿⠀⠀⠀⠀⠀⠀⠀⠀⠀⠀⠀⠀</a:t>
            </a:r>
            <a:br/>
            <a:r>
              <a:t>⠀⠀⠀⠀⠀⠀⠀⠀⠀⠀⠀⣿⣿⣿⣿⣿⣿⣿⣿⣿⣿⣿⣿⣿⣿⣿⣿⣿⣿⣿⢟⢝⢝⢅⢅⢕⢕⢕⢕⠁⢕⢕⢕⢕⢕⠑⢕⢕⢇⡸⣸⣿⣿⣿⣿⣿⣿⣿⣿⣿⣿⣿⣿⣿⣿⣿⣿⣿⣿⠀⠀⠀⠀⠀⠀⠀⠀⠀⠀⠀⠀</a:t>
            </a:r>
            <a:br/>
            <a:r>
              <a:t>⠀⠀⠀⠀⠀⠀⠀⠀⠀⠀⠀⣿⣿⣿⣿⣿⣿⣿⣿⣿⣿⣿⣿⣿⣿⣿⣿⣿⣿⡏⢕⢕⢕⢕⢕⢕⢕⢕⢅⢄⢕⢕⢕⢕⢕⢕⢕⢕⢕⢕⢝⢝⣵⣷⣿⣿⣿⣿⣿⣿⣿⣿⣿⣿⣿⣿⣿⣿⣿⠀⠀⠀⠀⠀⠀⠀⠀⠀⠀⠀⠀</a:t>
            </a:r>
            <a:br/>
            <a:r>
              <a:t>⠀⠀⠀⠀⠀⠀⠀⠀⠀⠀⠀⣿⣿⣿⣿⣿⣿⣿⣿⣿⣿⣿⣿⣿⣿⣿⢿⣿⢜⣵⢕⢕⢕⢕⢕⢕⢕⡕⢕⢕⢕⣕⣵⣵⣵⣵⣵⣵⣵⡕⡕⢕⡎⢸⣿⣿⣿⣿⣿⣿⣿⣿⣿⣿⣿⣿⣿⣿⣿⠀⠀⠀⠀⠀⠀⠀⠀⠀⠀⠀⠀</a:t>
            </a:r>
            <a:br/>
            <a:r>
              <a:t>⠀⠀⠀⠀⠀⠀⠀⠀⠀⠀⠀⣿⣿⣿⣿⣿⣿⣿⣿⣿⣿⣿⣿⣿⣿⣿⣿⣿⣟⢕⢕⢕⣕⣵⣷⣿⣿⣿⣿⣿⣿⣿⣿⣿⣿⣿⣿⣿⣿⣿⣷⢕⡕⢱⣿⣿⣿⣿⣿⣿⣿⣿⣿⣿⣿⣿⣿⣿⣿⠀⠀⠀⠀⠀⠀⠀⠀⠀⠀⠀⠀</a:t>
            </a:r>
            <a:br/>
            <a:r>
              <a:t>⠀⠀⠀⠀⠀⠀⠀⠀⠀⠀⠀⣿⣿⣿⣿⣿⣿⣿⣿⣿⣿⣿⣿⣿⣿⣿⣿⣟⢕⢕⢕⣾⣿⣿⣿⣿⣿⣿⣿⣿⣿⣿⣿⣿⣿⣿⣿⣿⣿⣿⣿⣷⡕⢾⣿⣿⣿⣿⣿⣿⣿⣿⣿⣿⣿⣿⣿⣿⣿⠀⠀⠀⠀⠀⠀⠀⠀⠀⠀⠀⠀</a:t>
            </a:r>
            <a:br/>
            <a:r>
              <a:t>⠀⠀⠀⠀⠀⠀⠀⠀⠀⠀⠀⣿⣿⣿⣿⣿⣿⣿⣿⣿⣿⣿⣿⣿⣿⣿⣿⡏⢕⢕⢸⣿⣿⣿⡿⢿⣿⣿⣿⣿⣿⣿⣿⣿⣿⣿⣿⣿⣿⣿⣿⣿⡿⣾⣿⣿⣿⣿⣿⣿⣿⣿⣿⣿⣿⣿⣿⣿⣿⠀⠀⠀⠀⠀⠀⠀⠀⠀⠀⠀⠀</a:t>
            </a:r>
            <a:br/>
            <a:r>
              <a:t>⠀⠀⠀⠀⠀⠀⠀⠀⠀⠀⠀⣿⣿⣿⣿⣿⣿⣿⣿⣿⣿⣿⣿⣿⣿⣿⣿⡇⢕⢕⣸⣿⣿⢏⢕⢕⢜⢝⢟⢿⣿⣿⣿⢿⢿⢿⣿⣿⣿⣿⣿⣿⡿⣿⣿⣿⣿⣿⣿⣿⣿⣿⣿⣿⣿⣿⣿⣿⣿⠀⠀⠀⠀⠀⠀⠀⠀⠀⠀⠀⠀</a:t>
            </a:r>
            <a:br/>
            <a:r>
              <a:t>⠀⠀⠀⠀⠀⠀⠀⠀⠀⠀⠀⣿⣿⣿⣿⣿⣿⣿⣿⣿⣿⣿⣿⣿⣿⣿⣿⣧⢕⢕⣿⣿⣵⣕⢱⢕⢕⢕⢕⢕⢹⣿⣿⣷⢱⢱⣵⣯⣿⣿⣿⣿⡕⣿⣿⣿⣿⣿⣿⣿⣿⣿⣿⣿⣿⣿⣿⣿⣿⠀⠀⠀⠀⠀⠀⠀⠀⠀⠀⠀⠀</a:t>
            </a:r>
            <a:br/>
            <a:r>
              <a:t>⠀⠀⠀⠀⠀⠀⠀⠀⠀⠀⠀⣿⣿⣿⣿⣿⣿⣿⣿⣿⣿⣿⣿⣿⣿⣿⣿⣿⢕⢕⣿⣿⣇⢕⢕⢕⢕⡕⢕⢕⢸⣿⣿⣿⣵⣕⣕⣜⣻⣿⣿⣿⣿⣿⣿⣿⣿⣿⣿⣿⣿⣿⣿⣿⣿⣿⣿⣿⣿⠀⠀⠀⠀⠀⠀⠀⠀⠀⠀⠀⠀</a:t>
            </a:r>
            <a:br/>
            <a:r>
              <a:t>⠀⠀⠀⠀⠀⠀⠀⠀⠀⠀⠀⣿⣿⣿⣿⣿⣿⣿⣿⣿⣿⣿⣿⣿⣿⣿⣿⣿⡷⣾⣿⣿⣿⢕⢕⢕⢕⢕⢕⢕⢸⣿⣿⣿⣿⣿⣿⣿⣿⣿⣿⣿⣿⣿⣿⣿⣿⣿⣿⣿⣿⣿⣿⣿⣿⣿⣿⣿⣿⠀⠀⠀⠀⠀⠀⠀⠀⠀⠀⠀⠀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⠀⠀⠀⠀⠀⠀⠀⠀⠀⠀⠀⣿⣿⣿⣿⣿⣿⣿⣿⣿⣿⣿⣿⣿⣿⣿⡷⣮⢎⢿⣿⣿⣿⢕⢕⢕⢱⢕⢱⢕⢼⣿⣿⣿⣿⣿⣿⣿⣿⣿⣿⣿⣿⣿⣽⣿⣿⣿⣿⣿⣿⣿⣿⣿⣿⣿⣿⣿⣿⠀⠀⠀⠀⠀⠀⠀⠀⠀⠀⠀⠀</a:t>
            </a:r>
            <a:br/>
            <a:r>
              <a:t>⠀⠀⠀⠀⠀⠀⠀⠀⠀⠀⠀⣿⣿⣿⣿⣿⣿⣿⣿⣿⣿⣿⣿⣿⣿⣿⣧⣿⡕⢿⣿⣿⣿⣿⣵⡇⢜⢕⢕⢔⣕⣷⣵⣿⣿⣿⣿⣿⣿⣿⣿⣿⣿⣿⣿⣿⣿⣿⣿⣿⣿⣿⣿⣿⣿⣿⣿⣿⣿⠀⠀⠀⠀⠀⠀⠀⠀⠀⠀⠀⠀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⠀⠀⠀⠀⠀⠀⠀⠀⠀⠀⠀⣿⣿⣿⣿⣿⣿⣿⣿⣿⣿⣿⣿⣿⣿⣿⣿⣷⣧⡕⢿⣿⣿⣿⣿⡇⡕⢕⢕⢿⢿⣿⣿⣿⣿⣿⣿⣿⣿⣿⣿⣿⣿⣿⣿⣿⣿⣿⣿⣿⣿⣿⣿⣿⣿⣿⣿⣿⣿⠀⠀⠀⠀⠀⠀⠀⠀⠀⠀⠀⠀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⠀⠀⠀⠀⠀⠀⠀⠀⠀⠀⠀⣿⣿⣿⣿⣿⣿⣿⣿⣿⣿⣿⣿⣿⣿⣿⣿⣿⣿⣧⣼⣿⣿⣿⣿⣿⢕⢕⢑⠕⠕⠕⠜⢻⣿⣿⣿⣿⣿⣿⣿⣿⣿⣿⣿⣿⣿⣿⣿⣿⣿⣿⣿⣿⣿⣿⣿⣿⣿⠀⠀⠀⠀⠀⠀⠀⠀⠀⠀⠀⠀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⠀⠀⠀⠀⠀⠀⠀⠀⠀⠀⠀⣿⣿⣿⣿⣿⣿⣿⣿⣿⣿⣿⣿⣿⣿⣿⣿⣿⣿⣿⣿⣿⣿⣿⣿⣿⡵⢕⢱⣷⣷⣗⣵⣷⣿⣿⣿⣿⣿⣿⣿⣿⣿⣿⣿⣿⣿⣿⣿⣿⣿⣿⣿⣿⣿⣿⣿⣿⣿⠀⠀⠀⠀⠀⠀⠀⠀⠀⠀⠀⠀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⠀⠀⠀⠀⠀⠀⠀⠀⠀⠀⠀⣿⣿⣿⣿⣿⣿⣿⣿⣿⣿⣿⣿⣿⣿⣿⣿⣿⣿⣿⣿⣿⣿⣿⣿⢟⢟⢕⣜⣝⣏⣿⣿⣿⣿⣿⣿⣿⣿⣿⣿⣿⣿⣿⣿⣿⣿⣿⣿⣿⣿⣿⣿⣿⣿⣿⣿⣿⣿⠀⠀⠀⠀⠀⠀⠀⠀⠀⠀⠀⠀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⠀⠀⠀⠀⠀⠀⠀⠀⠀⠀⠀⣿⣿⣿⣿⣿⣿⣿⣿⣿⣿⣿⣿⣿⣿⣿⣿⣿⣿⣿⣿⣿⢝⢻⢫⣕⡣⢕⢩⢝⢹⡝⣿⣿⣿⣿⣿⣿⣿⣿⣿⣿⣿⣿⣿⣿⣿⣿⣿⣿⣿⣿⣿⣿⣿⣿⣿⣿⣿⠀⠀⠀⠀⠀⠀⠀⠀⠀⠀⠀⠀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⠀⠀⠀⠀⠀⠀⠀⠀⠀⠀⠀⣿⣿⣿⣿⣿⣿⣿⣿⣿⣿⣿⣿⣿⣿⣿⣿⣿⣿⣿⣿⣿⡇⢕⢕⡇⢸⢕⢼⢕⢸⡧⣿⣿⣿⣿⣿⣿⣿⣿⣇⢿⣿⣿⣿⣿⣿⣿⣿⣿⣿⣿⣿⣿⣿⣿⣿⣿⣿⠀⠀⠀⠀⠀⠀⠀⠀⠀⠀⠀⠀</a:t>
            </a:r>
            <a:br/>
            <a:r>
              <a:t>⠀⠀⠀⠀⠀⠀⠀⠀⠀⠀⠀⣿⣿⣿⣿⣿⣿⣿⣿⣿⣿⣿⣿⣿⣿⣿⣿⣿⣿⣿⣟⣿⡇⢕⢕⡯⢕⢕⢕⢸⣸⡿⣿⣿⣿⣿⣿⣿⣿⣿⣿⢕⢜⢝⢿⣿⣿⣿⣿⣿⣿⣿⣿⣿⣿⣿⣿⣿⣿⠀⠀⠀⠀⠀⠀⠀⠀⠀⠀⠀⠀</a:t>
            </a:r>
            <a:br/>
            <a:r>
              <a:t>⠀⠀⠀⠀⠀⠀⠀⠀⠀⠀⠀⠛⠛⠛⠛⠛⠛⠛⠛⠛⠛⠛⠛⠛⠛⠛⠛⠛⠛⠙⠘⠛⠛⠓⠘⠃⠑⠑⠑⠑⠚⠛⠛⠛⠛⠛⠛⠛⠛⠛⠛⠑⠑⠑⠑⠙⠛⠛⠛⠛⠛⠛⠛⠛⠛⠛⠛⠛⠛⠀⠀⠀⠀⠀⠀⠀⠀⠀⠀⠀⠀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⠀⠀⠀⠀⠀⠀⠀⠀⠀⠀⠀⣿⣿⣿⣿⣿⣿⣿⣿⣿⣿⣿⣿⣿⣿⣿⣿⣿⣿⣿⣿⣿⣿⣿⣯⡿⢿⢏⢟⢏⢝⢝⢝⢝⢝⢝⢟⢟⢻⣿⣿⣿⣿⣿⣿⣿⣿⣿⣿⣿⣿⣿⣿⣿⣿⣿⣿⣿⣿⠀⠀⠀⠀⠀⠀⠀⠀⠀⠀⠀⠀</a:t>
            </a:r>
            <a:br/>
            <a:r>
              <a:t>⠀⠀⠀⠀⠀⠀⠀⠀⠀⠀⠀⣿⣿⣿⣿⣿⣿⣿⣿⣿⣿⣿⣿⣿⣿⣿⣿⣿⣿⣿⣿⡟⢟⢏⢝⢕⢕⢜⢕⠕⢕⢕⢕⢕⢱⢕⢕⣕⣳⡸⣿⣿⣿⣿⣿⣿⣿⣿⣿⣿⣿⣿⣿⣿⣿⣿⣿⣿⣿⠀⠀⠀⠀⠀⠀⠀⠀⠀⠀⠀⠀</a:t>
            </a:r>
            <a:br/>
            <a:r>
              <a:t>⠀⠀⠀⠀⠀⠀⠀⠀⠀⠀⠀⣿⣿⣿⣿⣿⣿⣿⣿⣿⣿⣿⣿⣿⣿⣿⣿⣿⣿⣿⡿⢟⢕⢕⢐⠑⢕⢕⢕⠔⠕⢕⢕⢕⢕⢕⢕⢕⢸⢇⣯⣼⣿⣿⣿⣿⣿⣿⣿⣿⣿⣿⣿⣿⣿⣿⣿⣿⣿⠀⠀⠀⠀⠀⠀⠀⠀⠀⠀⠀⠀</a:t>
            </a:r>
            <a:br/>
            <a:r>
              <a:t>⠀⠀⠀⠀⠀⠀⠀⠀⠀⠀⠀⣿⣿⣿⣿⣿⣿⣿⣿⣿⣿⣿⣿⣿⣿⣿⣿⣿⣿⡟⢕⢕⢕⢕⢕⢕⢕⢕⢕⢐⢀⢕⢕⢕⢕⢔⢕⢕⢕⢕⢞⢿⢿⣝⣻⣿⣿⣿⣿⣿⣿⣿⣿⣿⣿⣿⣿⣿⣿⠀⠀⠀⠀⠀⠀⠀⠀⠀⠀⠀⠀</a:t>
            </a:r>
            <a:br/>
            <a:r>
              <a:t>⠀⠀⠀⠀⠀⠀⠀⠀⠀⠀⠀⣿⣿⣿⣿⣿⣿⣿⣿⣿⣿⣿⣿⣿⣿⣿⣿⣾⢇⢕⢕⢕⢕⢕⢕⢕⢕⢕⢕⢕⢕⢕⢕⢕⢕⡕⢕⢕⢕⢇⡕⢕⡸⢿⣿⣿⣿⣿⣿⣿⣿⣿⣿⣿⣿⣿⣿⣿⣿⠀⠀⠀⠀⠀⠀⠀⠀⠀⠀⠀⠀</a:t>
            </a:r>
            <a:br/>
            <a:r>
              <a:t>⠀⠀⠀⠀⠀⠀⠀⠀⠀⠀⠀⣿⣿⣿⣿⣿⣿⣿⣿⣿⣿⣿⣿⣿⣿⣿⣿⣿⣟⢝⢕⢕⢕⣕⣵⣵⣷⣷⣷⣷⣵⣾⣿⣿⣿⣿⣿⣿⣿⣷⣵⢕⢕⢝⣽⣿⣿⣿⣿⣿⣿⣿⣿⣿⣿⣿⣿⣿⣿⠀⠀⠀⠀⠀⠀⠀⠀⠀⠀⠀⠀</a:t>
            </a:r>
            <a:br/>
            <a:r>
              <a:t>⠀⠀⠀⠀⠀⠀⠀⠀⠀⠀⠀⣿⣿⣿⣿⣿⣿⣿⣿⣿⣿⣿⣿⣿⣿⣿⣿⣿⢏⢕⢕⣱⣾⣿⣿⢿⣿⣿⣿⣿⣿⣿⣿⣿⣿⣿⣿⣿⣿⣿⣿⣇⢕⣸⣿⣿⣿⣿⣿⣿⣿⣿⣿⣿⣿⣿⣿⣿⣿⠀⠀⠀⠀⠀⠀⠀⠀⠀⠀⠀⠀</a:t>
            </a:r>
            <a:br/>
            <a:r>
              <a:t>⠀⠀⠀⠀⠀⠀⠀⠀⠀⠀⠀⣿⣿⣿⣿⣿⣿⣿⣿⣿⣿⣿⣿⣿⣿⣿⣿⡿⢕⢕⢱⣿⣿⣿⣿⣳⣿⣿⣿⣿⣿⣿⣿⣿⣿⣿⣿⣿⣿⣿⣿⣿⡷⡹⣿⣿⣿⣿⣿⣿⣿⣿⣿⣿⣿⣿⣿⣿⣿⠀⠀⠀⠀⠀⠀⠀⠀⠀⠀⠀⠀</a:t>
            </a:r>
            <a:br/>
            <a:r>
              <a:t>⠀⠀⠀⠀⠀⠀⠀⠀⠀⠀⠀⣿⣿⣿⣿⣿⣿⣿⣿⣿⣿⣿⣿⣿⣿⣿⣿⡇⢕⢕⢸⣿⣿⡟⢏⢝⢜⢟⢿⢿⣿⣿⣿⣿⣿⣿⣿⣿⣿⣿⣿⣿⣇⣮⣿⣿⣿⣿⣿⣿⣿⣿⣿⣿⣿⣿⣿⣿⣿⠀⠀⠀⠀⠀⠀⠀⠀⠀⠀⠀⠀</a:t>
            </a:r>
            <a:br/>
            <a:r>
              <a:t>⠀⠀⠀⠀⠀⠀⠀⠀⠀⠀⠀⣿⣿⣿⣿⣿⣿⣿⣿⣿⣿⣿⣿⣿⣿⣿⣿⣇⢕⢕⣾⡟⢏⢕⢕⡕⢕⢕⢕⢕⢹⣿⣿⣧⢱⢜⢝⢻⢿⣿⣿⣿⡝⣾⣿⣿⣿⣿⣿⣿⣿⣿⣿⣿⣿⣿⣿⣿⣿⠀⠀⠀⠀⠀⠀⠀⠀⠀⠀⠀⠀</a:t>
            </a:r>
            <a:br/>
            <a:r>
              <a:t>⠀⠀⠀⠀⠀⠀⠀⠀⠀⠀⠀⣿⣿⣿⣿⣿⣿⣿⣿⣿⣿⣿⣿⣿⣿⣿⣿⣷⢕⢜⣿⣿⢟⢕⢕⢅⢱⢕⢕⢕⢸⣿⣿⣷⢕⢜⢝⡟⢿⣿⣿⣿⣇⣽⣿⣿⣿⣿⣿⣿⣿⣿⣿⣿⣿⣿⣿⣿⣿⠀⠀⠀⠀⠀⠀⠀⠀⠀⠀⠀⠀</a:t>
            </a:r>
            <a:br/>
            <a:r>
              <a:t>⠀⠀⠀⠀⠀⠀⠀⠀⠀⠀⠀⣿⣿⣿⣿⣿⣿⣿⣿⣿⣿⣿⣿⣿⣿⣿⣿⣿⣵⣷⣿⣿⡟⢕⢕⢕⢕⢕⢕⢕⢸⣿⣿⣿⣿⣿⣿⣿⣾⣿⣿⣿⣿⣿⣿⣿⣿⣿⣿⣿⣿⣿⣿⣿⣿⣿⣿⣿⣿⠀⠀⠀⠀⠀⠀⠀⠀⠀⠀⠀⠀</a:t>
            </a:r>
            <a:br/>
            <a:r>
              <a:t>⠀⠀⠀⠀⠀⠀⠀⠀⠀⠀⠀⣿⣿⣿⣿⣿⣿⣿⣿⣿⣿⣿⣿⣿⣿⣿⣧⣎⡜⣿⣿⣿⡷⢕⢕⢕⢕⢕⢕⡕⣸⣿⣿⣿⣿⣿⣿⣿⣿⣿⣿⣿⣿⡟⢿⣿⣿⣿⣿⣿⣿⣿⣿⣿⣿⣿⣿⣿⣿⠀⠀⠀⠀⠀⠀⠀⠀⠀⠀⠀⠀</a:t>
            </a:r>
            <a:br/>
            <a:r>
              <a:t>⠀⠀⠀⠀⠀⠀⠀⠀⠀⠀⠀⣿⣿⣿⣿⣿⣿⣿⣿⣿⣿⣿⣿⣿⣿⣿⣿⣯⢱⣿⣿⣿⣿⣵⣕⢕⢸⢕⢕⢕⢜⣟⡟⣿⣿⣿⣿⣿⣿⣿⣿⣿⣿⣿⣿⣿⣿⣿⣿⣿⣿⣿⣿⣿⣿⣿⣿⣿⣿⠀⠀⠀⠀⠀⠀⠀⠀⠀⠀⠀⠀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⠀⠀⠀⠀⠀⠀⠀⠀⠀⠀⠀⣿⣿⣿⣿⣿⣿⣿⣿⣿⣿⣿⣿⣿⣿⣿⣿⣾⣇⡝⣿⣿⣿⣿⣿⢕⢕⢕⢱⣷⣾⣿⣿⣿⣿⣿⣿⣿⣿⣿⣿⣿⣿⣿⣿⣿⣿⣿⣿⣿⣿⣿⣿⣿⣿⣿⣿⣿⣿⠀⠀⠀⠀⠀⠀⠀⠀⠀⠀⠀⠀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⠀⠀⠀⠀⠀⠀⠀⠀⠀⠀⠀⣿⣿⣿⣿⣿⣿⣿⣿⣿⣿⣿⣿⣿⣿⣿⣿⣿⣿⣕⣿⣿⣿⣿⣿⡷⢕⢕⢕⢕⢜⢝⢟⣿⣿⣿⣿⣿⣿⣿⣿⣿⣿⣿⣿⣿⣿⣿⣿⣿⣿⣿⣿⣿⣿⣿⣿⣿⣿⠀⠀⠀⠀⠀⠀⠀⠀⠀⠀⠀⠀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⠀⠀⠀⠀⠀⠀⠀⠀⠀⠀⠀⣿⣿⣿⣿⣿⣿⣿⣿⣿⣿⣿⣿⣿⣿⣿⣿⣿⣿⣿⣿⣿⣿⣿⣿⣧⡇⢕⣵⣷⡷⢇⣱⣼⣿⣿⣿⣿⣿⣿⣿⣿⣿⣿⣿⣿⣿⣿⣿⣿⣿⣿⣿⣿⣿⣿⣿⣿⣿⠀⠀⠀⠀⠀⠀⠀⠀⠀⠀⠀⠀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⠀⠀⠀⠀⠀⠀⠀⠀⠀⠀⠀⣿⣿⣿⣿⣿⣿⣿⣿⣿⣿⣿⣿⣿⣿⣿⣿⣿⣿⣿⣿⣿⣿⣿⣿⣿⡵⢕⣽⣿⡿⣷⣿⣿⣿⣿⣿⣿⣿⣿⣿⣿⣿⣿⣿⣿⣿⣿⣿⣿⣿⣿⣿⣿⣿⣿⣿⣿⣿⠀⠀⠀⠀⠀⠀⠀⠀⠀⠀⠀⠀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⠀⠀⠀⠀⠀⠀⠀⠀⠀⠀⠀⣿⣿⣿⣿⣿⣿⣿⣿⣿⣿⣿⣿⣿⣿⣿⣿⣿⣿⣿⣿⣿⢟⢿⢿⣿⡵⡇⢕⡝⢝⢸⡝⣿⣿⣿⣿⣿⣿⣿⣿⣿⣿⣿⣿⣿⣿⣿⣿⣿⣿⣿⣿⣿⣿⣿⣿⣿⣿⠀⠀⠀⠀⠀⠀⠀⠀⠀⠀⠀⠀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⠀⠀⠀⠀⠀⠀⠀⠀⠀⠀⠀⣿⣿⣿⣿⣿⣿⣿⣿⣿⣿⣿⣿⣿⣿⣿⣿⣿⣿⣿⣿⣷⢕⢕⢕⢜⡇⡇⢕⢪⢕⢼⣧⣿⣿⣿⣿⣿⣿⣿⣿⣿⣿⣿⣿⣿⣿⣿⣿⣿⣿⣿⣿⣿⣿⣿⣿⣿⣿⠀⠀⠀⠀⠀⠀⠀⠀⠀⠀⠀⠀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⠀⠀⠀⠀⠀⠀⠀⠀⠀⠀⠀⣿⣿⣿⣿⣿⣿⣿⣿⣿⣿⣿⣿⣿⣿⣿⣿⣿⣿⣟⣿⣧⢕⢕⢕⢕⡧⢕⢕⢸⢕⢽⣿⣿⣿⣿⣿⣿⣿⣷⢕⢝⢿⣿⣿⣿⣿⣿⣿⣿⣿⣿⣿⣿⣿⣿⣿⣿⣿⠀⠀⠀⠀⠀⠀⠀⠀⠀⠀⠀⠀</a:t>
            </a:r>
            <a:br/>
            <a:r>
              <a:t>⠀⠀⠀⠀⠀⠀⠀⠀⠀⠀⠀⠛⠛⠛⠛⠛⠛⠛⠛⠛⠛⠛⠛⠛⠛⠛⠛⠛⠋⠙⠛⠙⠓⠑⠑⠘⠃⠑⠑⠑⠑⠘⠛⠛⠛⠛⠛⠛⠛⠛⠑⠑⠑⠙⠛⠛⠛⠛⠛⠛⠛⠛⠛⠛⠛⠛⠛⠛⠛⠀⠀⠀⠀⠀⠀⠀⠀⠀⠀⠀⠀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⠀⠀⠀⠀⠀⠀⠀⠀⠀⠀⠀⣿⣿⣿⣿⣿⣿⣿⣿⣿⣿⣿⣿⣿⣿⣿⣿⣿⣿⣿⣿⣿⣿⣿⣿⣿⢟⢏⢝⢏⢕⢕⢜⢝⢝⢏⢟⢟⢻⣿⣿⣿⣿⣿⣿⣿⣿⣿⣿⣿⣿⣿⣿⣿⣿⣿⣿⣿⣿⠀⠀⠀⠀⠀⠀⠀⠀⠀⠀⠀⠀</a:t>
            </a:r>
            <a:br/>
            <a:r>
              <a:t>⠀⠀⠀⠀⠀⠀⠀⠀⠀⠀⠀⣿⣿⣿⣿⣿⣿⣿⣿⣿⣿⣿⣿⣿⣿⣿⣿⣿⣿⣿⣿⡟⢏⢝⢕⢕⢕⢏⢑⠜⢕⢕⢕⢕⢕⢕⢕⢕⣵⡜⣿⣿⣿⣿⣿⣿⣿⣿⣿⣿⣿⣿⣿⣿⣿⣿⣿⣿⣿⠀⠀⠀⠀⠀⠀⠀⠀⠀⠀⠀⠀</a:t>
            </a:r>
            <a:br/>
            <a:r>
              <a:t>⠀⠀⠀⠀⠀⠀⠀⠀⠀⠀⠀⣿⣿⣿⣿⣿⣿⣿⣿⣿⣿⣿⣿⣿⣿⣿⣿⣿⣿⣿⡿⢏⢕⢑⢑⢑⢕⢕⢕⢕⠑⢕⢕⢕⢕⢕⠜⢜⢝⢟⢜⣵⣿⣿⣿⣿⣿⣿⣿⣿⣿⣿⣿⣿⣿⣿⣿⣿⣿⠀⠀⠀⠀⠀⠀⠀⠀⠀⠀⠀⠀</a:t>
            </a:r>
            <a:br/>
            <a:r>
              <a:t>⠀⠀⠀⠀⠀⠀⠀⠀⠀⠀⠀⣿⣿⣿⣿⣿⣿⣿⣿⣿⣿⣿⣿⣿⣿⣿⣿⢿⡿⡟⢝⢕⢕⢕⢕⢕⢕⢕⢕⢅⢀⢕⢕⢕⢕⢕⢔⢕⢕⢕⢗⢿⢿⡝⣻⣿⣿⣿⣿⣿⣿⣿⣿⣿⣿⣿⣿⣿⣿⠀⠀⠀⠀⠀⠀⠀⠀⠀⠀⠀⠀</a:t>
            </a:r>
            <a:br/>
            <a:r>
              <a:t>⠀⠀⠀⠀⠀⠀⠀⠀⠀⠀⠀⣿⣿⣿⣿⣿⣿⣿⣿⣿⣿⣿⣿⣿⣿⣿⣿⣿⣇⣕⢕⢕⢕⢕⢕⢕⢕⢕⢕⢔⢕⢕⢕⣕⣕⣕⢕⢕⢕⢕⡕⢕⢎⢟⣷⣿⣿⣿⣿⣿⣿⣿⣿⣿⣿⣿⣿⣿⣿⠀⠀⠀⠀⠀⠀⠀⠀⠀⠀⠀⠀</a:t>
            </a:r>
            <a:br/>
            <a:r>
              <a:t>⠀⠀⠀⠀⠀⠀⠀⠀⠀⠀⠀⣿⣿⣿⣿⣿⣿⣿⣿⣿⣿⣿⣿⣿⣿⣿⣿⣽⣿⡱⢕⢕⢕⣱⣵⣕⣷⣿⣷⣷⣵⣾⣿⣿⣿⣿⣿⣿⣿⣷⣵⢕⢕⢝⣽⣿⣿⣿⣿⣿⣿⣿⣿⣿⣿⣿⣿⣿⣿⠀⠀⠀⠀⠀⠀⠀⠀⠀⠀⠀⠀</a:t>
            </a:r>
            <a:br/>
            <a:r>
              <a:t>⠀⠀⠀⠀⠀⠀⠀⠀⠀⠀⠀⣿⣿⣿⣿⣿⣿⣿⣿⣿⣿⣿⣿⣿⣿⣿⣿⣿⢕⢕⢕⣵⣾⣿⡿⢿⣿⣿⣿⣿⣿⣿⣿⣿⣿⣿⣿⣿⣿⣿⣿⣇⢱⣱⣿⣿⣿⣿⣿⣿⣿⣿⣿⣿⣿⣿⣿⣿⣿⠀⠀⠀⠀⠀⠀⠀⠀⠀⠀⠀⠀</a:t>
            </a:r>
            <a:br/>
            <a:r>
              <a:t>⠀⠀⠀⠀⠀⠀⠀⠀⠀⠀⠀⣿⣿⣿⣿⣿⣿⣿⣿⣿⣿⣿⣿⣿⣿⣿⣿⡟⢕⢕⢱⣿⣿⣿⣿⣳⣽⣿⣿⣿⣿⣿⣿⣿⣿⣿⣿⣿⣿⣿⣿⣿⡷⡹⣿⣿⣿⣿⣿⣿⣿⣿⣿⣿⣿⣿⣿⣿⣿⠀⠀⠀⠀⠀⠀⠀⠀⠀⠀⠀⠀</a:t>
            </a:r>
            <a:br/>
            <a:r>
              <a:t>⠀⠀⠀⠀⠀⠀⠀⠀⠀⠀⠀⣿⣿⣿⣿⣿⣿⣿⣿⣿⣿⣿⣿⣿⣿⣿⣿⡇⢕⢕⢸⣿⣿⢏⢕⢜⢝⢝⢻⢿⣿⣿⣿⣿⣿⣿⣿⣿⣿⣿⣿⣿⡧⣿⣿⣿⣿⣿⣿⣿⣿⣿⣿⣿⣿⣿⣿⣿⣿⠀⠀⠀⠀⠀⠀⠀⠀⠀⠀⠀⠀</a:t>
            </a:r>
            <a:br/>
            <a:r>
              <a:t>⠀⠀⠀⠀⠀⠀⠀⠀⠀⠀⠀⣿⣿⣿⣿⣿⣿⣿⣿⣿⣿⣿⣿⣿⣿⣿⣿⡵⢕⢕⣾⣟⣕⡕⢕⢱⢕⢕⢕⢕⢹⣿⣿⣧⢕⢜⢝⡿⢿⣿⣿⣿⢝⣿⣿⣿⣿⣿⣿⣿⣿⣿⣿⣿⣿⣿⣿⣿⣿⠀⠀⠀⠀⠀⠀⠀⠀⠀⠀⠀⠀</a:t>
            </a:r>
            <a:br/>
            <a:r>
              <a:t>⠀⠀⠀⠀⠀⠀⠀⠀⠀⠀⠀⣿⣿⣿⣿⣿⣿⣿⣿⣿⣿⣿⣿⣿⣿⣿⣿⣯⢕⢸⣿⣿⢟⢕⡕⢕⢕⢕⢕⢕⢸⣿⣿⣷⢕⢜⢝⡟⢿⣿⣿⣿⣣⣿⣿⣿⣿⣿⣿⣿⣿⣿⣿⣿⣿⣿⣿⣿⣿⠀⠀⠀⠀⠀⠀⠀⠀⠀⠀⠀⠀</a:t>
            </a:r>
            <a:br/>
            <a:r>
              <a:t>⠀⠀⠀⠀⠀⠀⠀⠀⠀⠀⠀⣿⣿⣿⣿⣿⣿⣿⣿⣿⣿⣿⣿⣿⣿⣿⡿⡿⢷⣾⣿⣷⡇⢕⢕⢕⢕⢕⢕⢕⢸⣿⣿⣿⣿⣿⣿⣿⣾⣿⣿⣿⣿⣿⣿⣿⣿⣿⣿⣿⣿⣿⣿⣿⣿⣿⣿⣿⣿⠀⠀⠀⠀⠀⠀⠀⠀⠀⠀⠀⠀</a:t>
            </a:r>
            <a:br/>
            <a:r>
              <a:t>⠀⠀⠀⠀⠀⠀⠀⠀⠀⠀⠀⣿⣿⣿⣿⣿⣿⣿⣿⣿⣿⣿⣿⣿⣿⣿⣷⣜⢜⣿⣿⣿⡇⢕⢕⢕⢕⢕⢕⡕⣸⣿⣿⣿⣿⣿⣿⣿⣿⣿⣿⣿⣿⡿⣿⣿⣿⣿⣿⣿⣿⣿⣿⣿⣿⣿⣿⣿⣿⠀⠀⠀⠀⠀⠀⠀⠀⠀⠀⠀⠀</a:t>
            </a:r>
            <a:br/>
            <a:r>
              <a:t>⠀⠀⠀⠀⠀⠀⠀⠀⠀⠀⠀⣿⣿⣿⣿⣿⣿⣿⣿⣿⣿⣿⣿⣿⣿⣿⣿⣧⢸⢿⣿⣿⣷⣵⣕⢕⢜⢕⢕⢅⢜⣟⣝⣿⣿⣿⣿⣿⣿⣿⣿⣿⣿⣷⣿⣿⣿⣿⣿⣿⣿⣿⣿⣿⣿⣿⣿⣿⣿⠀⠀⠀⠀⠀⠀⠀⠀⠀⠀⠀⠀</a:t>
            </a:r>
            <a:br/>
            <a:r>
              <a:t>⠀⠀⠀⠀⠀⠀⠀⠀⠀⠀⠀⣿⣿⣿⣿⣿⣿⣿⣿⣿⣿⣿⣿⣿⣿⣿⣿⣷⣵⢸⣿⣿⣿⣿⣿⢕⢕⢕⢱⢾⣿⣿⣿⣿⣿⣿⣿⣿⣿⣿⣿⣿⣿⣿⣿⣿⣿⣿⣿⣿⣿⣿⣿⣿⣿⣿⣿⣿⣿⠀⠀⠀⠀⠀⠀⠀⠀⠀⠀⠀⠀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⠀⠀⠀⠀⠀⠀⠀⠀⠀⠀⠀⣿⣿⣿⣿⣿⣿⣿⣿⣿⣿⣿⣿⣿⣿⣿⣿⣿⣿⣵⣿⣿⣿⣿⣿⢧⢕⢕⢕⢕⣕⢝⢹⣿⣿⣿⣿⣿⣿⣿⣿⣿⣿⣿⣿⣿⣿⣿⣿⣿⣿⣿⣿⣿⣿⣿⣿⣿⣿⠀⠀⠀⠀⠀⠀⠀⠀⠀⠀⠀⠀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⠀⠀⠀⠀⠀⠀⠀⠀⠀⠀⠀⣿⣿⣿⣿⣿⣿⣿⣿⣿⣿⣿⣿⣿⣿⣿⣿⣿⣿⣿⣿⣿⣿⣿⣿⣵⢇⢱⣷⣷⡷⢇⣵⣽⣿⣿⣿⣿⣿⣿⣿⣿⣿⣿⣿⣿⣿⣿⣿⣿⣿⣿⣿⣿⣿⣿⣿⣿⣿⠀⠀⠀⠀⠀⠀⠀⠀⠀⠀⠀⠀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⠀⠀⠀⠀⠀⠀⠀⠀⠀⠀⠀⣿⣿⣿⣿⣿⣿⣿⣿⣿⣿⣿⣿⣿⣿⣿⣿⣿⣿⣿⣿⣿⣿⣿⣿⣿⡧⢵⢿⣿⣿⣿⣿⣿⣿⣿⣿⣿⣿⣿⣿⣿⣿⣿⣿⣿⣿⣿⣿⣿⣿⣿⣿⣿⣿⣿⣿⣿⣿⠀⠀⠀⠀⠀⠀⠀⠀⠀⠀⠀⠀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⠀⠀⠀⠀⠀⠀⠀⠀⠀⠀⠀⣿⣿⣿⣿⣿⣿⣿⣿⣿⣿⣿⣿⣿⣿⣿⣿⣿⣿⣿⣿⡟⢿⢟⢿⣿⡧⣗⢥⡜⢝⢹⣽⢹⣿⣿⣿⣿⣿⣿⣿⣿⣿⣿⣿⣿⣿⣿⣿⣿⣿⣿⣿⣿⣿⣿⣿⣿⣿⠀⠀⠀⠀⠀⠀⠀⠀⠀⠀⠀⠀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⠀⠀⠀⠀⠀⠀⠀⠀⠀⠀⠀⣿⣿⣿⣿⣿⣿⣿⣿⣿⣿⣿⣿⣿⣿⣿⣿⣿⣿⣿⣿⢇⢕⢕⢕⢕⣹⢗⢝⡣⢕⢸⣺⣸⣿⣿⣿⣿⣟⣿⣿⣿⣿⣿⣿⣿⣿⣿⣿⣿⣿⣿⣿⣿⣿⣿⣿⣿⣿⠀⠀⠀⠀⠀⠀⠀⠀⠀⠀⠀⠀</a:t>
            </a:r>
            <a:br/>
            <a:r>
              <a:t>⠀⠀⠀⠀⠀⠀⠀⠀⠀⠀⠀⣿⣿⣿⣿⣿⣿⣿⣿⣿⣿⣿⣿⣿⣿⣿⣿⣿⣿⣿⢿⣷⢕⢕⢕⢕⣯⢕⢕⢕⢕⢸⣾⣿⣿⣿⣿⣿⣿⡝⢟⢿⣿⣿⣿⣿⣿⣿⣿⣿⣿⣿⣿⣿⣿⣿⣿⣿⣿⠀⠀⠀⠀⠀⠀⠀⠀⠀⠀⠀⠀</a:t>
            </a:r>
            <a:br/>
            <a:r>
              <a:t>⠀⠀⠀⠀⠀⠀⠀⠀⠀⠀⠀⠛⠛⠛⠛⠛⠛⠛⠛⠛⠛⠛⠛⠛⠛⠛⠛⠙⠘⠛⠘⠛⠓⠑⠑⠑⠛⠑⠑⠑⠃⠘⠛⠛⠛⠛⠛⠛⠛⠃⠑⠑⠙⠛⠛⠛⠛⠛⠛⠛⠛⠛⠛⠛⠛⠛⠛⠛⠛⠀⠀⠀⠀⠀⠀⠀⠀⠀⠀⠀⠀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⠀⠀⠀⠀⠀⠀⠀⠀⠀⠀⠀⣿⣿⣿⣿⣿⣿⣿⣿⣿⣿⣿⣿⣿⣿⣿⣿⣿⣿⣿⣿⣿⣿⣿⣿⢷⢟⢏⢝⢝⡝⢕⢕⢜⢝⢝⢝⢟⢟⢿⣿⣿⣿⣿⣿⣿⣿⣿⣿⣿⣿⣿⣿⣿⣿⣿⣿⣿⣿⠀⠀⠀⠀⠀⠀⠀⠀⠀⠀⠀⠀</a:t>
            </a:r>
            <a:br/>
            <a:r>
              <a:t>⠀⠀⠀⠀⠀⠀⠀⠀⠀⠀⠀⣿⣿⣿⣿⣿⣿⣿⣿⣿⣿⣿⣿⣿⣿⣿⣿⣿⣿⣿⣿⡿⢝⢜⢕⢕⢕⢕⢑⢕⢕⢕⢕⢕⢕⢕⢕⢱⣕⣇⢿⣿⣿⣿⣿⣿⣿⣿⣿⣿⣿⣿⣿⣿⣿⣿⣿⣿⣿⠀⠀⠀⠀⠀⠀⠀⠀⠀⠀⠀⠀</a:t>
            </a:r>
            <a:br/>
            <a:r>
              <a:t>⠀⠀⠀⠀⠀⠀⠀⠀⠀⠀⠀⣿⣿⣿⣿⣿⣿⣿⣿⣿⣿⣿⣿⣿⣿⣿⣿⣿⣿⣿⣿⢏⢕⢕⢅⢁⢑⢕⢕⢕⠁⢕⢕⢕⢕⢕⠕⢕⢕⡟⢼⣼⣿⣿⣿⣿⣿⣿⣿⣿⣿⣿⣿⣿⣿⣿⣿⣿⣿⠀⠀⠀⠀⠀⠀⠀⠀⠀⠀⠀⠀</a:t>
            </a:r>
            <a:br/>
            <a:r>
              <a:t>⠀⠀⠀⠀⠀⠀⠀⠀⠀⠀⠀⣿⣿⣿⣿⣿⣿⣿⣿⣿⣿⣿⣿⣿⣿⣿⣿⣟⡿⡟⢕⢕⢕⢕⢕⢕⢕⢕⢕⢕⢄⢕⢕⢕⢕⢕⢔⢕⢕⢕⢇⢿⢿⡟⣻⣿⣿⣿⣿⣿⣿⣿⣿⣿⣿⣿⣿⣿⣿⠀⠀⠀⠀⠀⠀⠀⠀⠀⠀⠀⠀</a:t>
            </a:r>
            <a:br/>
            <a:r>
              <a:t>⠀⠀⠀⠀⠀⠀⠀⠀⠀⠀⠀⣿⣿⣿⣿⣿⣿⣿⣿⣿⣿⣿⣿⣿⣿⣿⣿⣿⣗⣧⢇⢕⢕⢕⢕⢕⢕⢕⢕⢕⢕⢕⢕⣕⣕⡕⡕⢕⢕⢕⡕⢕⢜⢿⣿⣿⣿⣿⣿⣿⣿⣿⣿⣿⣿⣿⣿⣿⣿⠀⠀⠀⠀⠀⠀⠀⠀⠀⠀⠀⠀</a:t>
            </a:r>
            <a:br/>
            <a:r>
              <a:t>⠀⠀⠀⠀⠀⠀⠀⠀⠀⠀⠀⣿⣿⣿⣿⣿⣿⣿⣿⣿⣿⣿⣿⣿⣿⣿⣿⣾⣯⢕⢕⢕⢕⣱⣵⣵⣾⣿⣿⣷⣷⣾⣿⣿⣿⣿⣿⣿⣿⣷⣵⢕⢕⢝⣽⣿⣿⣿⣿⣿⣿⣿⣿⣿⣿⣿⣿⣿⣿⠀⠀⠀⠀⠀⠀⠀⠀⠀⠀⠀⠀</a:t>
            </a:r>
            <a:br/>
            <a:r>
              <a:t>⠀⠀⠀⠀⠀⠀⠀⠀⠀⠀⠀⣿⣿⣿⣿⣿⣿⣿⣿⣿⣿⣿⣿⣿⣿⣿⣿⣿⢝⢕⢕⢵⣿⣿⣿⢾⣿⣿⣿⣿⣿⣿⣿⣿⣿⣿⣿⣿⣿⣿⣿⣇⢕⣜⣿⣿⣿⣿⣿⣿⣿⣿⣿⣿⣿⣿⣿⣿⣿⠀⠀⠀⠀⠀⠀⠀⠀⠀⠀⠀⠀</a:t>
            </a:r>
            <a:br/>
            <a:r>
              <a:t>⠀⠀⠀⠀⠀⠀⠀⠀⠀⠀⠀⣿⣿⣿⣿⣿⣿⣿⣿⣿⣿⣿⣿⣿⣿⣿⣿⡏⢕⢕⢱⣿⣿⣿⣿⣏⣽⣿⣿⣿⣿⣿⣿⣿⣿⣿⣿⣿⣿⣿⣿⣿⣧⡹⣿⣿⣿⣿⣿⣿⣿⣿⣿⣿⣿⣿⣿⣿⣿⠀⠀⠀⠀⠀⠀⠀⠀⠀⠀⠀⠀</a:t>
            </a:r>
            <a:br/>
            <a:r>
              <a:t>⠀⠀⠀⠀⠀⠀⠀⠀⠀⠀⠀⣿⣿⣿⣿⣿⣿⣿⣿⣿⣿⣿⣿⣿⣿⣿⣿⢇⢕⢕⢸⣿⡿⢏⢕⢕⢜⢝⢟⢻⣿⣿⣿⣿⣿⣿⣿⣿⣿⣿⣿⣿⡇⣿⣿⣿⣿⣿⣿⣿⣿⣿⣿⣿⣿⣿⣿⣿⣿⠀⠀⠀⠀⠀⠀⠀⠀⠀⠀⠀⠀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⠀⠀⠀⠀⠀⠀⠀⠀⠀⠀⠀⣿⣿⣿⣿⣿⣿⣿⣿⣿⣿⣿⣿⣿⣿⣿⣿⣕⢕⢱⣿⣯⣕⡕⢕⢵⢕⢕⢕⢕⢹⣿⣿⣧⢕⢜⢝⡻⢿⣿⣿⣿⢕⣿⣿⣿⣿⣿⣿⣿⣿⣿⣿⣿⣿⣿⣿⣿⣿⠀⠀⠀⠀⠀⠀⠀⠀⠀⠀⠀⠀</a:t>
            </a:r>
            <a:br/>
            <a:r>
              <a:t>⠀⠀⠀⠀⠀⠀⠀⠀⠀⠀⠀⣿⣿⣿⣿⣿⣿⣿⣿⣿⣿⣿⣿⣿⣿⣿⣿⡇⢕⢸⣿⣿⢕⢕⢕⢕⡕⢕⢕⢕⢸⣿⣿⣷⡕⢜⢝⡟⢿⣿⣿⣿⣕⣿⣿⣿⣿⣿⣿⣿⣿⣿⣿⣿⣿⣿⣿⣿⣿⠀⠀⠀⠀⠀⠀⠀⠀⠀⠀⠀⠀</a:t>
            </a:r>
            <a:br/>
            <a:r>
              <a:t>⠀⠀⠀⠀⠀⠀⠀⠀⠀⠀⠀⣿⣿⣿⣿⣿⣿⣿⣿⣿⣿⣿⣿⣿⣿⣿⢿⣟⢻⣿⣿⣿⡇⢕⢕⢕⢕⢕⢕⢕⢸⣿⣿⣿⣿⣿⣿⣷⣾⣿⣿⣿⣿⣿⣿⣿⣿⣿⣿⣿⣿⣿⣿⣿⣿⣿⣿⣿⣿⠀⠀⠀⠀⠀⠀⠀⠀⠀⠀⠀⠀</a:t>
            </a:r>
            <a:br/>
            <a:r>
              <a:t>⠀⠀⠀⠀⠀⠀⠀⠀⠀⠀⠀⣿⣿⣿⣿⣿⣿⣿⣿⣿⣿⣿⣿⣿⣿⣿⣺⡎⢸⣿⣿⣿⡇⢕⢕⢕⢕⢕⡕⢕⣼⣿⣿⣿⣿⣿⣿⣿⣿⣿⣿⣿⣿⢿⣿⣿⣿⣿⣿⣿⣿⣿⣿⣿⣿⣿⣿⣿⣿⠀⠀⠀⠀⠀⠀⠀⠀⠀⠀⠀⠀</a:t>
            </a:r>
            <a:br/>
            <a:r>
              <a:t>⠀⠀⠀⠀⠀⠀⠀⠀⠀⠀⠀⣿⣿⣿⣿⣿⣿⣿⣿⣿⣿⣿⣿⣿⣿⣿⡿⡧⢾⣿⣿⣿⣧⣵⣕⢕⢱⢕⢕⢕⢕⣏⣹⣿⣿⣿⣿⣿⣿⣿⣿⣿⣿⣿⣿⣿⣿⣿⣿⣿⣿⣿⣿⣿⣿⣿⣿⣿⣿⠀⠀⠀⠀⠀⠀⠀⠀⠀⠀⠀⠀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⠀⠀⠀⠀⠀⠀⠀⠀⠀⠀⠀⣿⣿⣿⣿⣿⣿⣿⣿⣿⣿⣿⣿⣿⣿⣿⣿⣿⡾⢸⣿⣿⣿⣿⣟⢕⢕⢕⢱⢿⣿⣿⣿⣿⣿⣿⣿⣿⣿⣿⣿⣿⣿⣿⣿⣿⣿⣿⣿⣿⣿⣿⣿⣿⣿⣿⣿⣿⣿⠀⠀⠀⠀⠀⠀⠀⠀⠀⠀⠀⠀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⠀⠀⠀⠀⠀⠀⠀⠀⠀⠀⠀⣿⣿⣿⣿⣿⣿⣿⣿⣿⣿⣿⣿⣿⣿⣿⣿⣿⣷⣾⣿⣿⣿⣿⣷⢗⢕⢕⢱⢕⣕⢜⢹⣿⣿⣿⣿⣿⣿⣿⣿⣿⣿⣿⣿⣿⣿⣿⣿⣿⣿⣿⣿⣿⣿⣿⣿⣿⣿⠀⠀⠀⠀⠀⠀⠀⠀⠀⠀⠀⠀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⠀⠀⠀⠀⠀⠀⠀⠀⠀⠀⠀⣿⣿⣿⣿⣿⣿⣿⣿⣿⣿⣿⣿⣿⣿⣿⣿⣿⣿⣿⣿⢿⣿⣿⣿⣧⢕⢱⡾⣿⢗⢱⣵⣿⣿⣿⣿⣿⣿⣿⣿⣿⣿⣿⣿⣿⣿⣿⣿⣿⣿⣿⣿⣿⣿⣿⣿⣿⣿⠀⠀⠀⠀⠀⠀⠀⠀⠀⠀⠀⠀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⠀⠀⠀⠀⠀⠀⠀⠀⠀⠀⠀⣿⣿⣿⣿⣿⣿⣿⣿⣿⣿⣿⣿⣿⣿⣿⣿⣿⣿⣿⣿⣞⣿⣿⣿⣿⡧⢕⢕⣏⣿⣿⣿⣿⣿⣿⣿⣿⣿⣿⣿⣿⣿⣿⣿⣿⣿⣿⣿⣿⣿⣿⣿⣿⣿⣿⣿⣿⣿⠀⠀⠀⠀⠀⠀⠀⠀⠀⠀⠀⠀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⠀⠀⠀⠀⠀⠀⠀⠀⠀⠀⠀⣿⣿⣿⣿⣿⣿⣿⣿⣿⣿⣿⣿⣿⣿⣿⣿⣿⣿⣿⣿⢝⢟⢟⢻⣿⣧⣗⢥⡜⢝⢹⣽⢹⣿⣿⣿⣿⣿⣿⣿⣿⣿⣿⣿⣿⣿⣿⣿⣿⣿⣿⣿⣿⣿⣿⣿⣿⣿⠀⠀⠀⠀⠀⠀⠀⠀⠀⠀⠀⠀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⠀⠀⠀⠀⠀⠀⠀⠀⠀⠀⠀⣿⣿⣿⣿⣿⣿⣿⣿⣿⣿⣿⣿⣿⣿⣿⣿⣿⣿⣿⣿⢇⢕⢕⢕⢜⢹⢕⢕⢣⢕⢸⣺⣼⣿⣿⣿⣿⣿⣿⣿⣿⣿⣿⣿⣿⣿⣿⣿⣿⣿⣿⣿⣿⣿⣿⣿⣿⣿⠀⠀⠀⠀⠀⠀⠀⠀⠀⠀⠀⠀</a:t>
            </a:r>
            <a:br/>
            <a:r>
              <a:t>⠀⠀⠀⠀⠀⠀⠀⠀⠀⠀⠀⣿⣿⣿⣿⣿⣿⣿⣿⣿⣿⣿⣿⣿⣿⣿⣿⡿⣽⡟⣷⣱⢕⢕⢕⢕⣾⢕⢕⢕⢕⣸⣿⣿⣿⣿⣿⣿⣟⢟⢿⣿⣿⣿⣿⣿⣿⣿⣿⣿⣿⣿⣿⣿⣿⣿⣿⣿⣿⠀⠀⠀⠀⠀⠀⠀⠀⠀⠀⠀⠀</a:t>
            </a:r>
            <a:br/>
            <a:r>
              <a:t>⠀⠀⠀⠀⠀⠀⠀⠀⠀⠀⠀⠛⠛⠛⠛⠛⠛⠛⠛⠛⠛⠛⠛⠛⠛⠛⠑⠑⠛⠃⠛⠛⠑⠑⠑⠑⠛⠑⠑⠑⠃⠘⠛⠛⠛⠛⠛⠛⠛⠑⠑⠙⠛⠛⠛⠛⠛⠛⠛⠛⠛⠛⠛⠛⠛⠛⠛⠛⠛⠀⠀⠀⠀⠀⠀⠀⠀⠀⠀⠀⠀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⠀⠀⠀⠀⠀⠀⠀⠀⠀⠀⠀⣿⣿⣿⣿⣿⣿⣿⣿⣿⣿⣿⣿⣿⣿⣿⣿⣿⣿⣿⣿⣿⣿⣿⣿⣷⢟⢟⢝⢝⢝⢕⢕⢝⢝⢟⢝⢟⢟⣿⣿⣿⣿⣿⣿⣿⣿⣿⣿⣿⣿⣿⣿⣿⣿⣿⣿⣿⣿⠀⠀⠀⠀⠀⠀⠀⠀⠀⠀⠀⠀</a:t>
            </a:r>
            <a:br/>
            <a:r>
              <a:t>⠀⠀⠀⠀⠀⠀⠀⠀⠀⠀⠀⣿⣿⣿⣿⣿⣿⣿⣿⣿⣿⣿⣿⣿⣿⣿⣿⣿⣿⣿⣿⡟⢝⢜⢕⢕⢕⢕⢕⢕⢕⢕⢕⢕⢕⢕⢕⢱⣱⣮⣿⣿⣿⣿⣿⣿⣿⣿⣿⣿⣿⣿⣿⣿⣿⣿⣿⣿⣿⠀⠀⠀⠀⠀⠀⠀⠀⠀⠀⠀⠀</a:t>
            </a:r>
            <a:br/>
            <a:r>
              <a:t>⠀⠀⠀⠀⠀⠀⠀⠀⠀⠀⠀⣿⣿⣿⣿⣿⣿⣿⣿⣿⣿⣿⣿⣿⣿⣿⣿⣿⣿⣿⣿⢏⢕⢅⢅⢅⢑⢕⢕⢕⠁⠕⢕⢕⢕⢕⠕⢕⢜⡝⢼⣟⣿⣿⣿⣿⣿⣿⣿⣿⣿⣿⣿⣿⣿⣿⣿⣿⣿⠀⠀⠀⠀⠀⠀⠀⠀⠀⠀⠀⠀</a:t>
            </a:r>
            <a:br/>
            <a:r>
              <a:t>⠀⠀⠀⠀⠀⠀⠀⠀⠀⠀⠀⣿⣿⣿⣿⣿⣿⣿⣿⣿⣿⣿⣿⣿⣿⣿⣿⣟⡿⢟⢕⢕⢕⢕⢕⢕⢕⢕⢕⢅⢄⢑⢕⢕⢕⢕⢔⢕⢕⢕⢏⢿⣿⡟⢿⣿⣿⣿⣿⣿⣿⣿⣿⣿⣿⣿⣿⣿⣿⠀⠀⠀⠀⠀⠀⠀⠀⠀⠀⠀⠀</a:t>
            </a:r>
            <a:br/>
            <a:r>
              <a:t>⠀⠀⠀⠀⠀⠀⠀⠀⠀⠀⠀⣿⣿⣿⣿⣿⣿⣿⣿⣿⣿⣿⣿⣿⣿⣿⣿⣿⣇⣧⢇⢕⢕⢕⢕⢕⢕⢕⢕⢔⢕⢕⢕⢕⡕⡕⢕⢕⢕⢕⡕⢕⢜⣿⣿⣿⣿⣿⣿⣿⣿⣿⣿⣿⣿⣿⣿⣿⣿⠀⠀⠀⠀⠀⠀⠀⠀⠀⠀⠀⠀</a:t>
            </a:r>
            <a:br/>
            <a:r>
              <a:t>⠀⠀⠀⠀⠀⠀⠀⠀⠀⠀⠀⣿⣿⣿⣿⣿⣿⣿⣿⣿⣿⣿⣿⣿⣿⣿⣿⣷⡵⢕⢕⢕⢕⣱⣵⣵⣷⣿⣿⣷⣷⣾⣿⣿⣿⣿⣿⣿⣷⣷⡱⢕⢕⢞⣿⣿⣿⣿⣿⣿⣿⣿⣿⣿⣿⣿⣿⣿⣿⠀⠀⠀⠀⠀⠀⠀⠀⠀⠀⠀⠀</a:t>
            </a:r>
            <a:br/>
            <a:r>
              <a:t>⠀⠀⠀⠀⠀⠀⠀⠀⠀⠀⠀⣿⣿⣿⣿⣿⣿⣿⣿⣿⣿⣿⣿⣿⣿⣿⣿⣿⢜⢕⢕⣵⣿⣿⣟⢳⣿⣿⣿⣿⣿⣿⣿⣿⣿⣿⣿⣿⣿⣿⣿⣕⢕⣜⣿⣿⣿⣿⣿⣿⣿⣿⣿⣿⣿⣿⣿⣿⣿⠀⠀⠀⠀⠀⠀⠀⠀⠀⠀⠀⠀</a:t>
            </a:r>
            <a:br/>
            <a:r>
              <a:t>⠀⠀⠀⠀⠀⠀⠀⠀⠀⠀⠀⣿⣿⣿⣿⣿⣿⣿⣿⣿⣿⣿⣿⣿⣿⣿⣿⡏⢕⢕⢱⣿⣿⣿⡯⢽⢼⣿⣿⣿⣿⣿⣿⣿⣿⣿⣿⣿⣿⣿⣿⣿⣧⢻⣿⣿⣿⣿⣿⣿⣿⣿⣿⣿⣿⣿⣿⣿⣿⠀⠀⠀⠀⠀⠀⠀⠀⠀⠀⠀⠀</a:t>
            </a:r>
            <a:br/>
            <a:r>
              <a:t>⠀⠀⠀⠀⠀⠀⠀⠀⠀⠀⠀⣿⣿⣿⣿⣿⣿⣿⣿⣿⣿⣿⣿⣿⣿⣿⣿⢇⢕⢕⣸⣿⡿⢇⢕⢕⢜⢝⢟⢻⣿⣿⣿⣿⣿⣿⣿⣿⣿⣿⣿⣿⣏⣟⣿⣿⣿⣿⣿⣿⣿⣿⣿⣿⣿⣿⣿⣿⣿⠀⠀⠀⠀⠀⠀⠀⠀⠀⠀⠀⠀</a:t>
            </a:r>
            <a:br/>
            <a:r>
              <a:t>⠀⠀⠀⠀⠀⠀⠀⠀⠀⠀⠀⣿⣿⣿⣿⣿⣿⣿⣿⣿⣿⣿⣿⣿⣿⣿⣿⢕⢕⢱⣿⣧⣕⡕⢱⢱⢵⢕⢕⢕⢹⣿⣿⣧⢕⢜⢝⢻⣿⣿⣿⣿⢟⣿⣿⣿⣿⣿⣿⣿⣿⣿⣿⣿⣿⣿⣿⣿⣿⠀⠀⠀⠀⠀⠀⠀⠀⠀⠀⠀⠀</a:t>
            </a:r>
            <a:br/>
            <a:r>
              <a:t>⠀⠀⠀⠀⠀⠀⠀⠀⠀⠀⠀⣿⣿⣿⣿⣿⣿⣿⣿⣿⣿⣿⣿⣿⣿⣿⣿⡕⢕⢸⣿⡿⢏⢕⢕⢕⡕⢕⢕⢕⢸⣿⣿⣷⢕⢜⢟⢻⣿⣿⣿⣿⢕⣿⣿⣿⣿⣿⣿⣿⣿⣿⣿⣿⣿⣿⣿⣿⣿⠀⠀⠀⠀⠀⠀⠀⠀⠀⠀⠀⠀</a:t>
            </a:r>
            <a:br/>
            <a:r>
              <a:t>⠀⠀⠀⠀⠀⠀⠀⠀⠀⠀⠀⣿⣿⣿⣿⣿⣿⣿⣿⣿⣿⣿⣿⣿⣿⡿⢿⣟⢽⣿⣿⣿⡕⢜⢕⢕⢕⢕⢕⢕⢸⣿⣿⣿⣿⣿⣿⣷⣾⣿⣿⣿⣿⣿⣿⣿⣿⣿⣿⣿⣿⣿⣿⣿⣿⣿⣿⣿⣿⠀⠀⠀⠀⠀⠀⠀⠀⠀⠀⠀⠀</a:t>
            </a:r>
            <a:br/>
            <a:r>
              <a:t>⠀⠀⠀⠀⠀⠀⠀⠀⠀⠀⠀⣿⣿⣿⣿⣿⣿⣿⣿⣿⣿⣿⣿⣿⣿⡿⣿⢜⣸⣿⣿⣿⡇⢕⢕⢕⢕⢕⢕⢕⣼⣿⣿⣿⣿⣿⣿⣿⣿⣿⣿⣿⡿⣿⣿⣿⣿⣿⣿⣿⣿⣿⣿⣿⣿⣿⣿⣿⣿⠀⠀⠀⠀⠀⠀⠀⠀⠀⠀⠀⠀</a:t>
            </a:r>
            <a:br/>
            <a:r>
              <a:t>⠀⠀⠀⠀⠀⠀⠀⠀⠀⠀⠀⣿⣿⣿⣿⣿⣿⣿⣿⣿⣿⣿⣿⣿⣿⣿⣿⢧⣿⣿⣿⣿⣷⣵⣕⢕⢕⢕⢕⢕⢸⣏⣹⣿⣿⣿⣿⣿⣿⣿⣿⣿⣿⣾⣿⣿⣿⣿⣿⣿⣿⣿⣿⣿⣿⣿⣿⣿⣿⠀⠀⠀⠀⠀⠀⠀⠀⠀⠀⠀⠀</a:t>
            </a:r>
            <a:br/>
            <a:r>
              <a:t>⠀⠀⠀⠀⠀⠀⠀⠀⠀⠀⠀⣿⣿⣿⣿⣿⣿⣿⣿⣿⣿⣿⣿⣿⣿⣿⣿⣿⡗⢻⣿⣿⣿⣿⣯⢕⢕⢕⢱⢿⣿⣿⣿⣿⣿⣿⣿⣿⣿⣿⣿⣿⣿⣿⣿⣿⣿⣿⣿⣿⣿⣿⣿⣿⣿⣿⣿⣿⣿⠀⠀⠀⠀⠀⠀⠀⠀⠀⠀⠀⠀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⠀⠀⠀⠀⠀⠀⠀⠀⠀⠀⠀⣿⣿⣿⣿⣿⣿⣿⣿⣿⣿⣿⣿⣿⣿⣿⣿⣿⣷⣾⣿⣿⣿⣿⣷⢗⢕⢕⢕⡕⢕⢜⢻⣿⣿⣿⣿⣿⣿⣿⣿⣿⣿⣿⣿⣿⣿⣿⣿⣿⣿⣿⣿⣿⣿⣿⣿⣿⣿⠀⠀⠀⠀⠀⠀⠀⠀⠀⠀⠀⠀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⠀⠀⠀⠀⠀⠀⠀⠀⠀⠀⠀⣿⣿⣿⣿⣿⣿⣿⣿⣿⣿⣿⣿⣿⣿⣿⣿⣿⣿⣿⡿⣿⣿⣿⣿⣕⢕⢱⡿⡷⢇⣱⣼⣿⣿⣿⣿⣿⣿⣿⣿⣿⣿⣿⣿⣿⣿⣿⣿⣿⣿⣿⣿⣿⣿⣿⣿⣿⣿⠀⠀⠀⠀⠀⠀⠀⠀⠀⠀⠀⠀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⠀⠀⠀⠀⠀⠀⠀⠀⠀⠀⠀⣿⣿⣿⣿⣿⣿⣿⣿⣿⣿⣿⣿⣿⣿⣿⣿⣿⣿⣿⣷⣿⣿⣿⣿⣷⡕⢕⣜⣝⣟⣻⣿⣿⣿⣿⣿⣿⣿⣿⣿⣿⣿⣿⣿⣿⣿⣿⣿⣿⣿⣿⣿⣿⣿⣿⣿⣿⣿⠀⠀⠀⠀⠀⠀⠀⠀⠀⠀⠀⠀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⠀⠀⠀⠀⠀⠀⠀⠀⠀⠀⠀⣿⣿⣿⣿⣿⣿⣿⣿⣿⣿⣿⣿⣿⣿⣿⣿⣿⣿⣿⡝⢟⢝⢟⢿⡿⡧⡇⢕⡝⢝⢹⡝⣽⣿⣿⣿⣿⣿⣿⣿⣿⣿⣿⣿⣿⣿⣿⣿⣿⣿⣿⣿⣿⣿⣿⣿⣿⣿⠀⠀⠀⠀⠀⠀⠀⠀⠀⠀⠀⠀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⠀⠀⠀⠀⠀⠀⠀⠀⠀⠀⠀⣿⣿⣿⣿⣿⣿⣿⣿⣿⣿⣿⣿⣿⣿⣿⣿⣿⣻⣿⡧⢕⢕⢕⢕⢜⣿⢕⢕⢜⡕⢸⣷⣿⣿⣿⣿⣿⣿⣿⣿⣿⣿⣿⣿⣿⣿⣿⣿⣿⣿⣿⣿⣿⣿⣿⣿⣿⣿⠀⠀⠀⠀⠀⠀⠀⠀⠀⠀⠀⠀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⠀⠀⠀⠀⠀⠀⠀⠀⠀⠀⠀⣿⣿⣿⣿⣿⣿⣿⣿⣿⣿⣿⣿⣿⣿⣿⣿⣱⡿⢻⡮⡕⡕⢕⢕⢕⡿⢕⢕⢕⢕⢸⣿⣿⣿⣿⣿⣿⢟⢿⣿⣿⣿⣿⣿⣿⣿⣿⣿⣿⣿⣿⣿⣿⣿⣿⣿⣿⣿⠀⠀⠀⠀⠀⠀⠀⠀⠀⠀⠀⠀</a:t>
            </a:r>
            <a:br/>
            <a:r>
              <a:t>⠀⠀⠀⠀⠀⠀⠀⠀⠀⠀⠀⠛⠛⠛⠛⠛⠛⠛⠛⠛⠛⠛⠛⠛⠛⠙⠑⠛⠃⠘⠛⠘⠑⠑⠑⠑⠃⠑⠃⠑⠑⠘⠛⠛⠛⠛⠛⠛⠃⠑⠙⠛⠛⠛⠛⠛⠛⠛⠛⠛⠛⠛⠛⠛⠛⠛⠛⠛⠛⠀⠀⠀⠀⠀⠀⠀⠀⠀⠀⠀⠀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⠀⠀⠀⠀⠀⠀⠀⠀⠀⠀⠀⣿⣿⣿⣿⣿⣿⣿⣿⣿⣿⣿⣿⣿⣿⣿⣿⣿⣿⣿⣿⣿⣿⣿⣿⣿⣿⢿⢟⢿⡟⢟⢟⢿⢿⢿⣿⣿⣿⣿⣿⣿⣿⣿⣿⣿⣿⣿⣿⣿⣿⣿⣿⣿⣿⣿⣿⣿⣿⠀⠀⠀⠀⠀⠀⠀⠀⠀⠀⠀⠀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⠀⠀⠀⠀⠀⠀⠀⠀⠀⠀⠀⣿⣿⣿⣿⣿⣿⣿⣿⣿⣿⣿⣿⣿⣿⣿⣿⣿⣿⣿⣿⣿⢟⢟⢏⢝⢕⢵⢇⢕⢇⢕⢕⢕⢕⢕⢕⢕⢸⣿⣿⣿⣿⣿⣿⣿⣿⣿⣿⣿⣿⣿⣿⣿⣿⣿⣿⣿⣿⠀⠀⠀⠀⠀⠀⠀⠀⠀⠀⠀⠀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⠀⠀⠀⠀⠀⠀⠀⠀⠀⠀⠀⣿⣿⣿⣿⣿⣿⣿⣿⣿⣿⣿⣿⣿⣿⣿⣿⣿⣿⣿⣿⢟⢇⢕⠑⠕⠕⢕⢕⢕⠕⢕⢕⢕⢕⢕⢕⢜⢳⢿⢻⣿⣿⣿⣿⣿⣿⣿⣿⣿⣿⣿⣿⣿⣿⣿⣿⣿⣿⠀⠀⠀⠀⠀⠀⠀⠀⠀⠀⠀⠀</a:t>
            </a:r>
            <a:br/>
            <a:r>
              <a:t>⠀⠀⠀⠀⠀⠀⠀⠀⠀⠀⠀⣿⣿⣿⣿⣿⣿⣿⣿⣿⣿⣿⣿⣿⣿⣿⣿⣿⡿⡟⢇⢕⢕⢕⢕⢕⢕⢕⢕⢕⢀⢕⢕⢕⢕⢕⢁⢕⢕⢇⣾⣾⣿⣿⣿⣿⣿⣿⣿⣿⣿⣿⣿⣿⣿⣿⣿⣿⣿⠀⠀⠀⠀⠀⠀⠀⠀⠀⠀⠀⠀</a:t>
            </a:r>
            <a:br/>
            <a:r>
              <a:t>⠀⠀⠀⠀⠀⠀⠀⠀⠀⠀⠀⣿⣿⣿⣿⣿⣿⣿⣿⣿⣿⣿⣿⣿⣿⣿⣿⣾⢕⢕⢕⢕⢕⢕⢕⢕⢕⢕⢕⢕⢕⢕⢕⢕⢕⢕⢕⢕⢕⢕⢝⢟⢯⣻⣿⣿⣿⣿⣿⣿⣿⣿⣿⣿⣿⣿⣿⣿⣿⠀⠀⠀⠀⠀⠀⠀⠀⠀⠀⠀⠀</a:t>
            </a:r>
            <a:br/>
            <a:r>
              <a:t>⠀⠀⠀⠀⠀⠀⠀⠀⠀⠀⠀⣿⣿⣿⣿⣿⣿⣿⣿⣿⣿⣿⣿⣿⣿⣿⣯⣾⣟⢝⢕⢕⢕⢕⣕⣱⣱⣵⣵⣵⣱⣵⣵⣷⣷⣷⣵⣵⣵⡕⡕⢜⣟⣿⣿⣿⣿⣿⣿⣿⣿⣿⣿⣿⣿⣿⣿⣿⣿⠀⠀⠀⠀⠀⠀⠀⠀⠀⠀⠀⠀</a:t>
            </a:r>
            <a:br/>
            <a:r>
              <a:t>⠀⠀⠀⠀⠀⠀⠀⠀⠀⠀⠀⣿⣿⣿⣿⣿⣿⣿⣿⣿⣿⣿⣿⣿⣿⣿⣿⡟⢝⢕⢕⣵⣷⣿⣏⢻⣿⣿⣿⣿⣿⣿⣿⣿⣿⣿⣿⣿⣿⣿⣷⢕⢕⣸⣿⣿⣿⣿⣿⣿⣿⣿⣿⣿⣿⣿⣿⣿⣿⠀⠀⠀⠀⠀⠀⠀⠀⠀⠀⠀⠀</a:t>
            </a:r>
            <a:br/>
            <a:r>
              <a:t>⠀⠀⠀⠀⠀⠀⠀⠀⠀⠀⠀⣿⣿⣿⣿⣿⣿⣿⣿⣿⣿⣿⣿⣿⣿⣿⣿⢇⢕⢕⢸⣿⣿⣿⣯⡽⣻⣿⣿⣿⣿⣿⣿⣿⣿⣿⣿⣿⣿⣿⣿⣵⢱⣿⣿⣿⣿⣿⣿⣿⣿⣿⣿⣿⣿⣿⣿⣿⣿⠀⠀⠀⠀⠀⠀⠀⠀⠀⠀⠀⠀</a:t>
            </a:r>
            <a:br/>
            <a:r>
              <a:t>⠀⠀⠀⠀⠀⠀⠀⠀⠀⠀⠀⣿⣿⣿⣿⣿⣿⣿⣿⣿⣿⣿⣿⣿⣿⣿⣿⢕⢕⢕⣼⣿⣿⢇⢕⢕⢞⢿⢿⣿⣿⣿⣿⣿⣿⣿⣿⣿⣿⣿⣿⣿⣷⣿⣿⣿⣿⣿⣿⣿⣿⣿⣿⣿⣿⣿⣿⣿⣿⠀⠀⠀⠀⠀⠀⠀⠀⠀⠀⠀⠀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⠀⠀⠀⠀⠀⠀⠀⠀⠀⠀⠀⣿⣿⣿⣿⣿⣿⣿⣿⣿⣿⣿⣿⣿⣿⣿⣇⢕⢕⢱⣿⢏⡕⢕⢕⣕⡕⢕⢕⢜⣿⣿⣿⡏⢟⢻⢿⣿⣿⣿⣿⡿⣾⣿⣿⣿⣿⣿⣿⣿⣿⣿⣿⣿⣿⣿⣿⣿⣿⠀⠀⠀⠀⠀⠀⠀⠀⠀⠀⠀⠀</a:t>
            </a:r>
            <a:br/>
            <a:r>
              <a:t>⠀⠀⠀⠀⠀⠀⠀⠀⠀⠀⠀⣿⣿⣿⣿⣿⣿⣿⣿⣿⣿⣿⣿⣿⣿⣿⣗⢕⢕⣿⣿⣿⢗⢝⢕⢜⢕⢕⢕⢕⢼⣿⣿⡕⢕⢱⣵⣽⣿⣿⣿⡇⣹⣿⣿⣿⣿⣿⣿⣿⣿⣿⣿⣿⣿⣿⣿⣿⣿⠀⠀⠀⠀⠀⠀⠀⠀⠀⠀⠀⠀</a:t>
            </a:r>
            <a:br/>
            <a:r>
              <a:t>⠀⠀⠀⠀⠀⠀⠀⠀⠀⠀⠀⣿⣿⣿⣿⣿⣿⣿⣿⣿⣿⣿⣿⣿⣿⣿⡿⡵⣷⣿⣿⡇⣵⣷⡧⢇⢕⢕⢕⢕⣹⣿⣿⣷⣵⣵⣵⣝⣿⣿⣿⣧⣾⣿⣿⣿⣿⣿⣿⣿⣿⣿⣿⣿⣿⣿⣿⣿⣿⠀⠀⠀⠀⠀⠀⠀⠀⠀⠀⠀⠀</a:t>
            </a:r>
            <a:br/>
            <a:r>
              <a:t>⠀⠀⠀⠀⠀⠀⠀⠀⠀⠀⠀⣿⣿⣿⣿⣿⣿⣿⣿⣿⣿⣿⣿⣿⣿⢷⡜⢎⣿⣿⣿⣷⢕⢝⢕⢕⢕⢕⢕⢕⣽⣿⣿⣿⣿⣿⣿⣿⣿⣿⣿⣿⣿⣿⣿⣿⣿⣿⣿⣿⣿⣿⣿⣿⣿⣿⣿⣿⣿⠀⠀⠀⠀⠀⠀⠀⠀⠀⠀⠀⠀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⠀⠀⠀⠀⠀⠀⠀⠀⠀⠀⠀⣿⣿⣿⣿⣿⣿⣿⣿⣿⣿⣿⣿⣿⣿⣿⣧⢱⣿⣿⣿⣷⣕⢕⢕⢕⢕⢕⢜⢜⢻⢿⣿⣿⣿⣿⣿⣿⣿⣿⣿⣿⣻⣿⣿⣿⣿⣿⣿⣿⣿⣿⣿⣿⣿⣿⣿⣿⣿⠀⠀⠀⠀⠀⠀⠀⠀⠀⠀⠀⠀</a:t>
            </a:r>
            <a:br/>
            <a:r>
              <a:t>⠀⠀⠀⠀⠀⠀⠀⠀⠀⠀⠀⣿⣿⣿⣿⣿⣿⣿⣿⣿⣿⣿⣿⣿⣿⣿⣿⣼⢿⣿⣿⣿⣿⣿⣷⢕⢕⢕⣱⣵⣿⣷⣿⣿⣿⣿⣿⣿⣿⣿⣿⣿⣿⣿⣿⣿⣿⣿⣿⣿⣿⣿⣿⣿⣿⣿⣿⣿⣿⠀⠀⠀⠀⠀⠀⠀⠀⠀⠀⠀⠀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⠀⠀⠀⠀⠀⠀⠀⠀⠀⠀⠀⣿⣿⣿⣿⣿⣿⣿⣿⣿⣿⣿⣿⣿⣿⣿⣿⣿⣕⣿⣿⣿⣿⣿⣷⣇⢕⢕⢜⢟⢻⢿⣿⣿⣿⣿⣿⣿⣿⣿⣿⣿⣿⣿⣿⣿⣿⣿⣿⣿⣿⣿⣿⣿⣿⣿⣿⣿⣿⠀⠀⠀⠀⠀⠀⠀⠀⠀⠀⠀⠀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⠀⠀⠀⠀⠀⠀⠀⠀⠀⠀⠀⣿⣿⣿⣿⣿⣿⣿⣿⣿⣿⣿⣿⣿⣿⣿⣿⣿⣿⣿⣿⣿⣿⣿⣯⢕⢕⢕⣁⡑⢑⢕⢿⣿⣿⣿⣿⣿⣿⣿⣿⣿⣿⣿⣿⣿⣿⣿⣿⣿⣿⣿⣿⣿⣿⣿⣿⣿⣿⠀⠀⠀⠀⠀⠀⠀⠀⠀⠀⠀⠀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⠀⠀⠀⠀⠀⠀⠀⠀⠀⠀⠀⣿⣿⣿⣿⣿⣿⣿⣿⣿⣿⣿⣿⣿⣿⣿⣿⣿⣿⣿⡽⣿⣿⣿⣿⡷⢕⢜⣿⣏⣱⣿⣿⣿⣿⣿⣿⣿⣿⣿⣿⣿⣿⣿⣿⣿⣿⣿⣿⣿⣿⣿⣿⣿⣿⣿⣿⣿⣿⠀⠀⠀⠀⠀⠀⠀⠀⠀⠀⠀⠀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⠀⠀⠀⠀⠀⠀⠀⠀⠀⠀⠀⣿⣿⣿⣿⣿⣿⣿⣿⣿⣿⣿⣿⣿⣿⣿⣿⣿⣿⣇⢻⢟⢿⣯⣻⣧⢕⢥⡜⢍⢹⣽⢹⣿⣿⣿⣿⣿⣿⣿⣿⣿⣿⣿⣿⣿⣿⣿⣿⣿⣿⣿⣿⣿⣿⣿⣿⣿⣿⠀⠀⠀⠀⠀⠀⠀⠀⠀⠀⠀⠀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⠀⠀⠀⠀⠀⠀⠀⠀⠀⠀⠀⣿⣿⣿⣿⣿⣿⣿⣿⣿⣿⣿⣿⣿⣿⣿⣿⢿⣿⣿⡇⢕⢕⢝⢞⣻⢕⢝⢣⢕⡱⣻⢼⣿⣿⣿⣿⣿⣿⣿⣿⣿⣿⣿⣿⣿⣿⣿⣿⣿⣿⣿⣿⣿⣿⣿⣿⣿⣿⠀⠀⠀⠀⠀⠀⠀⠀⠀⠀⠀⠀</a:t>
            </a:r>
            <a:br/>
            <a:r>
              <a:t>⠀⠀⠀⠀⠀⠀⠀⠀⠀⠀⠀⣿⣿⣿⣿⣿⣿⣿⣿⣿⣿⣿⣿⣿⣿⡿⣳⡿⣿⣿⣿⡕⢕⢕⢕⢼⢕⢕⢕⢕⡜⣾⣿⣿⣿⣿⣿⣿⣿⣿⣿⣿⣿⣿⣿⣿⣿⣿⣿⣿⣿⣿⣿⣿⣿⣿⣿⣿⣿⠀⠀⠀⠀⠀⠀⠀⠀⠀⠀⠀⠀</a:t>
            </a:r>
            <a:br/>
            <a:r>
              <a:t>⠀⠀⠀⠀⠀⠀⠀⠀⠀⠀⠀⠛⠛⠛⠛⠛⠛⠛⠛⠛⠛⠛⠛⠛⠋⠑⠛⠃⠛⠛⠓⠃⠑⠑⠑⠚⠑⠑⠑⠃⠑⠛⠛⠛⠛⠛⠛⠛⠛⠛⠛⠛⠛⠛⠛⠛⠛⠛⠛⠛⠛⠛⠛⠛⠛⠛⠛⠛⠛⠀⠀⠀⠀⠀⠀⠀⠀⠀⠀⠀⠀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⠀⠀⠀⠀⠀⠀⠀⠀⠀⠀⠀⣿⣿⣿⣿⣿⣿⣿⣿⣿⣿⣿⣿⣿⣿⣿⣿⣿⣿⣿⣿⢿⢿⢿⢟⢟⢕⢕⢕⢕⢕⢕⢕⢕⢕⢜⢜⢝⢝⣿⣿⣿⣿⣿⣿⣿⣿⣿⣿⣿⣿⣿⣿⣿⣿⣿⣿⣿⣿⠀⠀⠀⠀⠀⠀⠀⠀⠀⠀⠀⠀</a:t>
            </a:r>
            <a:br/>
            <a:r>
              <a:t>⠀⠀⠀⠀⠀⠀⠀⠀⠀⠀⠀⣿⣿⣿⣿⣿⣿⣿⣿⣿⣿⣿⣿⣿⣿⣿⣿⣿⣿⣿⣿⢏⢕⢕⠕⠕⢕⢕⢕⢅⢕⢕⢕⢕⢱⢕⢕⢱⣯⣿⢿⣿⣿⣿⣿⣿⣿⣿⣿⣿⣿⣿⣿⣿⣿⣿⣿⣿⣿⠀⠀⠀⠀⠀⠀⠀⠀⠀⠀⠀⠀</a:t>
            </a:r>
            <a:br/>
            <a:r>
              <a:t>⠀⠀⠀⠀⠀⠀⠀⠀⠀⠀⠀⣿⣿⣿⣿⣿⣿⣿⣿⣿⣿⣿⣿⣿⣿⣿⣿⣿⣿⡿⢗⢕⢕⢕⢕⢕⢔⢕⢕⢕⠀⢕⢕⢕⢕⢕⢑⢕⢕⢝⣾⣼⣿⣿⣿⣿⣿⣿⣿⣿⣿⣿⣿⣿⣿⣿⣿⣿⣿⠀⠀⠀⠀⠀⠀⠀⠀⠀⠀⠀⠀</a:t>
            </a:r>
            <a:br/>
            <a:r>
              <a:t>⠀⠀⠀⠀⠀⠀⠀⠀⠀⠀⠀⣿⣿⣿⣿⣿⣿⣿⣿⣿⣿⣿⣿⣿⣿⣿⣿⣾⣕⢕⢕⢕⢕⢕⢕⢕⢕⢕⢕⢕⢕⢕⢕⢕⢕⢕⢕⢕⢕⢕⢞⢿⣟⢻⣿⣿⣿⣿⣿⣿⣿⣿⣿⣿⣿⣿⣿⣿⣿⠀⠀⠀⠀⠀⠀⠀⠀⠀⠀⠀⠀</a:t>
            </a:r>
            <a:br/>
            <a:r>
              <a:t>⠀⠀⠀⠀⠀⠀⠀⠀⠀⠀⠀⣿⣿⣿⣿⣿⣿⣿⣿⣿⣿⣿⣿⣿⣿⣿⣟⡟⢷⢏⢕⢕⢕⢕⣕⣕⣱⣕⣕⣕⣕⣵⣵⣵⣵⣵⣕⣕⡕⢕⢕⢕⣿⣾⣿⣿⣿⣿⣿⣿⣿⣿⣿⣿⣿⣿⣿⣿⣿⠀⠀⠀⠀⠀⠀⠀⠀⠀⠀⠀⠀</a:t>
            </a:r>
            <a:br/>
            <a:r>
              <a:t>⠀⠀⠀⠀⠀⠀⠀⠀⠀⠀⠀⣿⣿⣿⣿⣿⣿⣿⣿⣿⣿⣿⣿⣿⣿⣿⣿⢟⢕⢕⢕⣵⣵⣿⡏⢿⣿⣿⣿⣿⣿⣿⣿⣿⣿⣿⣿⣿⣿⣧⡵⢕⢏⣹⣿⣿⣿⣿⣿⣿⣿⣿⣿⣿⣿⣿⣿⣿⣿⠀⠀⠀⠀⠀⠀⠀⠀⠀⠀⠀⠀</a:t>
            </a:r>
            <a:br/>
            <a:r>
              <a:t>⠀⠀⠀⠀⠀⠀⠀⠀⠀⠀⠀⣿⣿⣿⣿⣿⣿⣿⣿⣿⣿⣿⣿⣿⣿⣿⣿⢕⢕⢕⢸⣿⣿⣿⡿⣿⣿⣿⣿⣿⣿⣿⣿⣿⣿⣿⣿⣿⣿⣿⣧⡕⣵⣿⣿⣿⣿⣿⣿⣿⣿⣿⣿⣿⣿⣿⣿⣿⣿⠀⠀⠀⠀⠀⠀⠀⠀⠀⠀⠀⠀</a:t>
            </a:r>
            <a:br/>
            <a:r>
              <a:t>⠀⠀⠀⠀⠀⠀⠀⠀⠀⠀⠀⣿⣿⣿⣿⣿⣿⣿⣿⣿⣿⣿⣿⣿⣿⣿⡇⢕⢕⢕⣿⣿⡷⢟⢕⢟⢿⣿⣿⣿⣿⣿⣿⣿⣿⣿⣿⣿⣿⣿⣿⡿⣼⣿⣿⣿⣿⣿⣿⣿⣿⣿⣿⣿⣿⣿⣿⣿⣿⠀⠀⠀⠀⠀⠀⠀⠀⠀⠀⠀⠀</a:t>
            </a:r>
            <a:br/>
            <a:r>
              <a:t>⠀⠀⠀⠀⠀⠀⠀⠀⠀⠀⠀⣿⣿⣿⣿⣿⣿⣿⣿⣿⣿⣿⣿⣿⣿⣿⢇⢕⢕⣱⡟⢏⢕⢕⢕⡕⢕⢕⢜⢻⣿⣿⣿⢿⢿⣿⣿⣿⣿⣿⣿⣧⣿⣿⣿⣿⣿⣿⣿⣿⣿⣿⣿⣿⣿⣿⣿⣿⣿⠀⠀⠀⠀⠀⠀⠀⠀⠀⠀⠀⠀</a:t>
            </a:r>
            <a:br/>
            <a:r>
              <a:t>⠀⠀⠀⠀⠀⠀⠀⠀⠀⠀⠀⣿⣿⣿⣿⣿⣿⣿⣿⣿⣿⣿⣿⣿⣿⣿⡗⢕⢕⣿⣿⣾⢕⢕⢝⢇⢕⢕⢕⢕⣿⣿⣿⢇⢕⣕⣝⣻⣿⣿⣿⢝⣿⣿⣿⣿⣿⣿⣿⣿⣿⣿⣿⣿⣿⣿⣿⣿⣿⠀⠀⠀⠀⠀⠀⠀⠀⠀⠀⠀⠀</a:t>
            </a:r>
            <a:br/>
            <a:r>
              <a:t>⠀⠀⠀⠀⠀⠀⠀⠀⠀⠀⠀⣿⣿⣿⣿⣿⣿⣿⣿⣿⣿⣿⣿⣿⣿⣿⣇⣱⣱⣿⣿⡇⣣⣵⣵⢗⢕⢕⢕⢕⣿⣿⣿⣧⣕⣕⣝⢿⣿⣿⣿⣱⣿⣿⣿⣿⣿⣿⣿⣿⣿⣿⣿⣿⣿⣿⣿⣿⣿⠀⠀⠀⠀⠀⠀⠀⠀⠀⠀⠀⠀</a:t>
            </a:r>
            <a:br/>
            <a:r>
              <a:t>⠀⠀⠀⠀⠀⠀⠀⠀⠀⠀⠀⣿⣿⣿⣿⣿⣿⣿⣿⣿⣿⣿⣿⣿⣯⣽⢣⢸⣿⣿⣿⡿⢟⢟⢕⢕⢕⢕⢕⢕⣿⣿⣿⣿⣿⣿⣿⣿⣿⣿⣿⣿⣿⣿⣿⣿⣿⣿⣿⣿⣿⣿⣿⣿⣿⣿⣿⣿⣿⠀⠀⠀⠀⠀⠀⠀⠀⠀⠀⠀⠀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⠀⠀⠀⠀⠀⠀⠀⠀⠀⠀⠀⣿⣿⣿⣿⣿⣿⣿⣿⣿⣿⣿⣿⣿⣿⣿⡕⣾⣿⣿⢿⣝⢕⢕⢕⢕⢕⢕⠕⢸⣿⣿⣿⣿⣿⣿⣿⣿⣿⣿⣿⡿⣿⣿⣿⣿⣿⣿⣿⣿⣿⣿⣿⣿⣿⣿⣿⣿⣿⠀⠀⠀⠀⠀⠀⠀⠀⠀⠀⠀⠀</a:t>
            </a:r>
            <a:br/>
            <a:r>
              <a:t>⠀⠀⠀⠀⠀⠀⠀⠀⠀⠀⠀⣿⣿⣿⣿⣿⣿⣿⣿⣿⣿⣿⣿⣿⣿⣿⣧⡻⣽⣿⣿⢿⣿⣷⣇⢕⢕⢕⣕⣵⣷⣵⣿⣿⣿⣿⣿⣿⣿⣿⣿⣷⣿⣿⣿⣿⣿⣿⣿⣿⣿⣿⣿⣿⣿⣿⣿⣿⣿⠀⠀⠀⠀⠀⠀⠀⠀⠀⠀⠀⠀</a:t>
            </a:r>
            <a:br/>
            <a:r>
              <a:t>⠀⠀⠀⠀⠀⠀⠀⠀⠀⠀⠀⣿⣿⣿⣿⣿⣿⣿⣿⣿⣿⣿⣿⣿⣿⣿⣿⣿⣸⣿⣿⣿⣿⣿⣕⢕⢕⢕⢻⢿⢿⣿⣿⣿⣿⣿⣿⣿⣿⣿⣿⣿⣿⣿⣿⣿⣿⣿⣿⣿⣿⣿⣿⣿⣿⣿⣿⣿⣿⠀⠀⠀⠀⠀⠀⠀⠀⠀⠀⠀⠀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⠀⠀⠀⠀⠀⠀⠀⠀⠀⠀⠀⣿⣿⣿⣿⣿⣿⣿⣿⣿⣿⣿⣿⣿⣿⣿⣿⣿⣿⣿⣿⣿⣿⣿⣝⢕⢕⢕⠑⠕⠑⢝⣿⣿⣿⣿⣿⣿⣿⣿⣿⣿⣿⣿⣿⣿⣿⣿⣿⣿⣿⣿⣿⣿⣿⣿⣿⣿⣿⠀⠀⠀⠀⠀⠀⠀⠀⠀⠀⠀⠀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⠀⠀⠀⠀⠀⠀⠀⠀⠀⠀⠀⣿⣿⣿⣿⣿⣿⣿⣿⣿⣿⣿⣿⣿⣿⣿⣿⣿⣿⣏⣻⣿⣯⣿⣵⡧⢵⢿⢿⢧⣵⣷⣿⣿⣿⣿⣿⣿⣿⣿⣿⣿⣿⣿⣿⣿⣿⣿⣿⣿⣿⣿⣿⣿⣿⣿⣿⣿⣿⠀⠀⠀⠀⠀⠀⠀⠀⠀⠀⠀⠀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⠀⠀⠀⠀⠀⠀⠀⠀⠀⠀⠀⣿⣿⣿⣿⣿⣿⣿⣿⣿⣿⣿⣿⣿⣿⣿⣿⣿⣿⢹⢝⢿⣿⣯⡿⡵⣕⢵⡝⢝⢹⡝⣿⣿⣿⣿⣿⣿⣿⣿⣿⣿⣿⣿⣿⣿⣿⣿⣿⣿⣿⣿⣿⣿⣿⣿⣿⣿⣿⠀⠀⠀⠀⠀⠀⠀⠀⠀⠀⠀⠀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⠀⠀⠀⠀⠀⠀⠀⠀⠀⠀⠀⣿⣿⣿⣿⣿⣿⣿⣿⣿⣿⣿⣿⣿⣿⣿⡿⣿⣿⣷⢕⢕⢜⢏⢯⡯⢕⢕⡇⢕⢸⣳⣿⣿⣿⣿⣿⣿⣿⣿⣿⣿⣿⣿⣿⣿⣿⣿⣿⣿⣿⣿⣿⣿⣿⣿⣿⣿⣿⠀⠀⠀⠀⠀⠀⠀⠀⠀⠀⠀⠀</a:t>
            </a:r>
            <a:br/>
            <a:r>
              <a:t>⠀⠀⠀⠀⠀⠀⠀⠀⠀⠀⠀⣿⣿⣿⣿⣿⣿⣿⣿⣿⣿⣿⣿⣿⣿⢟⣾⢿⣿⣿⣷⢕⢕⢕⢕⡯⢕⢕⢇⢕⢹⣿⣿⣿⣿⣿⣿⣿⣿⣿⣿⣿⣿⣿⣿⣿⣿⣿⣿⣿⣿⣿⣿⣿⣿⣿⣿⣿⣿⠀⠀⠀⠀⠀⠀⠀⠀⠀⠀⠀⠀</a:t>
            </a:r>
            <a:br/>
            <a:r>
              <a:t>⠀⠀⠀⠀⠀⠀⠀⠀⠀⠀⠀⠛⠛⠛⠛⠛⠛⠛⠛⠛⠛⠛⠛⠛⠙⠘⠛⠘⠛⠛⠃⠑⠑⠑⠑⠓⠑⠑⠑⠑⠘⠛⠛⠛⠛⠛⠛⠛⠛⠛⠛⠛⠛⠛⠛⠛⠛⠛⠛⠛⠛⠛⠛⠛⠛⠛⠛⠛⠛⠀⠀⠀⠀⠀⠀⠀⠀⠀⠀⠀⠀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⠀⠀⠀⠀⠀⠀⠀⠀⠀⠀⠀⣿⣿⣿⣿⣿⣿⣿⣿⣿⣿⣿⣿⣿⣿⣿⣿⣿⣿⣿⣿⣿⣿⣿⢟⣻⣿⢿⢿⢿⢟⢿⢿⡿⣿⣿⣿⣿⣿⣿⣿⣿⣿⣿⣿⣿⣿⣿⣿⣿⣿⣿⣿⣿⣿⣿⣿⣿⣿⠀⠀⠀⠀⠀⠀⠀⠀⠀⠀⠀⠀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⠀⠀⠀⠀⠀⠀⠀⠀⠀⠀⠀⣿⣿⣿⣿⣿⣿⣿⣿⣿⣿⣿⣿⣿⣿⣿⣿⣿⣿⣿⣿⢿⢟⢟⢟⢝⢕⡕⢕⢱⢕⢕⢕⢕⢕⢕⢝⢜⣹⣿⣿⣿⣿⣿⣿⣿⣿⣿⣿⣿⣿⣿⣿⣿⣿⣿⣿⣿⣿⠀⠀⠀⠀⠀⠀⠀⠀⠀⠀⠀⠀</a:t>
            </a:r>
            <a:br/>
            <a:r>
              <a:t>⠀⠀⠀⠀⠀⠀⠀⠀⠀⠀⠀⣿⣿⣿⣿⣿⣿⣿⣿⣿⣿⣿⣿⣿⣿⣿⣿⣿⣿⣿⣿⢕⢕⠕⠅⠕⢕⢕⢕⢅⢕⢕⢕⢕⢇⢕⢕⢿⣽⣿⣿⣿⣿⣿⣿⣿⣿⣿⣿⣿⣿⣿⣿⣿⣿⣿⣿⣿⣿⠀⠀⠀⠀⠀⠀⠀⠀⠀⠀⠀⠀</a:t>
            </a:r>
            <a:br/>
            <a:r>
              <a:t>⠀⠀⠀⠀⠀⠀⠀⠀⠀⠀⠀⣿⣿⣿⣿⣿⣿⣿⣿⣿⣿⣿⣿⣿⣿⣿⣿⣿⡿⢗⢇⢕⢕⢕⢕⢔⢕⢕⢕⢕⠁⢕⢕⢕⢕⢑⢕⢕⢱⢫⣯⣿⣿⣿⣿⣿⣿⣿⣿⣿⣿⣿⣿⣿⣿⣿⣿⣿⣿⠀⠀⠀⠀⠀⠀⠀⠀⠀⠀⠀⠀</a:t>
            </a:r>
            <a:br/>
            <a:r>
              <a:t>⠀⠀⠀⠀⠀⠀⠀⠀⠀⠀⠀⣿⣿⣿⣿⣿⣿⣿⣿⣿⣿⣿⣿⣿⣿⣿⣾⢏⢕⢕⢕⢕⢕⢕⢕⢕⢕⢕⢕⢕⢕⢔⢕⢕⢕⢕⢕⢕⢕⢝⢻⢿⣟⣿⣿⣿⣿⣿⣿⣿⣿⣿⣿⣿⣿⣿⣿⣿⣿⠀⠀⠀⠀⠀⠀⠀⠀⠀⠀⠀⠀</a:t>
            </a:r>
            <a:br/>
            <a:r>
              <a:t>⠀⠀⠀⠀⠀⠀⠀⠀⠀⠀⠀⣿⣿⣿⣿⣿⣿⣿⣿⣿⣿⣿⣿⣿⣿⣿⣞⡗⢟⢕⢕⢕⢕⢕⣕⣕⣵⣕⣕⣕⣕⣵⣵⣵⣵⣵⣕⣕⡜⡕⢕⣸⣿⣿⣿⣿⣿⣿⣿⣿⣿⣿⣿⣿⣿⣿⣿⣿⣿⠀⠀⠀⠀⠀⠀⠀⠀⠀⠀⠀⠀</a:t>
            </a:r>
            <a:br/>
            <a:r>
              <a:t>⠀⠀⠀⠀⠀⠀⠀⠀⠀⠀⠀⣿⣿⣿⣿⣿⣿⣿⣿⣿⣿⣿⣿⣿⣿⣿⡟⢝⢕⢕⢱⣵⣾⣿⣿⣿⣿⣿⣿⣿⣿⣿⣿⣿⣿⣿⣿⣿⣿⣵⢕⢜⢹⣿⣿⣿⣿⣿⣿⣿⣿⣿⣿⣿⣿⣿⣿⣿⣿⠀⠀⠀⠀⠀⠀⠀⠀⠀⠀⠀⠀</a:t>
            </a:r>
            <a:br/>
            <a:r>
              <a:t>⠀⠀⠀⠀⠀⠀⠀⠀⠀⠀⠀⣿⣿⣿⣿⣿⣿⣿⣿⣿⣿⣿⣿⣿⣿⣿⢏⢕⢕⢕⣾⣿⣿⣿⡿⣿⣿⣿⣿⣿⣿⣿⣿⣿⣿⣿⣿⣿⣿⣿⣧⢱⣾⣿⣿⣿⣿⣿⣿⣿⣿⣿⣿⣿⣿⣿⣿⣿⣿⠀⠀⠀⠀⠀⠀⠀⠀⠀⠀⠀⠀</a:t>
            </a:r>
            <a:br/>
            <a:r>
              <a:t>⠀⠀⠀⠀⠀⠀⠀⠀⠀⠀⠀⣿⣿⣿⣿⣿⣿⣿⣿⣿⣿⣿⣿⣿⣿⣿⢕⢕⢕⢸⣿⣿⢟⢏⢕⢟⢿⣿⣿⣿⣿⣿⣿⣿⣿⣿⣿⣿⣿⣿⣿⣷⣻⣿⣿⣿⣿⣿⣿⣿⣿⣿⣿⣿⣿⣿⣿⣿⣿⠀⠀⠀⠀⠀⠀⠀⠀⠀⠀⠀⠀</a:t>
            </a:r>
            <a:br/>
            <a:r>
              <a:t>⠀⠀⠀⠀⠀⠀⠀⠀⠀⠀⠀⣿⣿⣿⣿⣿⣿⣿⣿⣿⣿⣿⣿⣿⣿⡏⢕⢕⢕⣾⢟⢝⢕⢕⢕⢕⢕⢕⢝⢿⣿⣿⡟⢻⢿⣿⣿⣿⣿⣿⣿⣾⣿⣿⣿⣿⣿⣿⣿⣿⣿⣿⣿⣿⣿⣿⣿⣿⣿⠀⠀⠀⠀⠀⠀⠀⠀⠀⠀⠀⠀</a:t>
            </a:r>
            <a:br/>
            <a:r>
              <a:t>⠀⠀⠀⠀⠀⠀⠀⠀⠀⠀⠀⣿⣿⣿⣿⣿⣿⣿⣿⣿⣿⣿⣿⣿⣿⣏⢇⢕⢸⣿⣷⡿⢏⢜⢝⢝⢕⢕⢕⢱⣿⣿⡟⢕⢱⣵⣝⣿⣿⣿⡏⢹⣿⣿⣿⣿⣿⣿⣿⣿⣿⣿⣿⣿⣿⣿⣿⣿⣿⠀⠀⠀⠀⠀⠀⠀⠀⠀⠀⠀⠀</a:t>
            </a:r>
            <a:br/>
            <a:r>
              <a:t>⠀⠀⠀⠀⠀⠀⠀⠀⠀⠀⠀⣿⣿⣿⣿⣿⣿⣿⣿⣿⣿⣿⣿⣿⣿⣿⣕⣕⣾⣿⣯⣇⣧⣵⡷⢗⢕⢕⢕⢸⣿⣿⣯⣵⣕⣱⣝⢿⣿⣿⣏⣾⣿⣿⣿⣿⣿⣿⣿⣿⣿⣿⣿⣿⣿⣿⣿⣿⣿⠀⠀⠀⠀⠀⠀⠀⠀⠀⠀⠀⠀</a:t>
            </a:r>
            <a:br/>
            <a:r>
              <a:t>⠀⠀⠀⠀⠀⠀⠀⠀⠀⠀⠀⣿⣿⣿⣿⣿⣿⣿⣿⣿⣿⣿⣿⣿⣵⣎⡇⣿⣿⣿⣿⡿⢟⢏⢕⢕⢕⢕⢕⢸⣿⣿⣿⣿⣿⣿⣿⣿⣿⣿⣿⣿⣿⣿⣿⣿⣿⣿⣿⣿⣿⣿⣿⣿⣿⣿⣿⣿⣿⠀⠀⠀⠀⠀⠀⠀⠀⠀⠀⠀⠀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⠀⠀⠀⠀⠀⠀⠀⠀⠀⠀⠀⣿⣿⣿⣿⣿⣿⣿⣿⣿⣿⣿⣿⣿⣿⣷⣱⢽⣿⣿⡟⢕⢕⢕⢕⢕⢕⢕⢇⢻⣿⣿⣿⣿⣿⣿⣿⣿⣿⣿⣿⣻⣿⣿⣿⣿⣿⣿⣿⣿⣿⣿⣿⣿⣿⣿⣿⣿⣿⠀⠀⠀⠀⠀⠀⠀⠀⠀⠀⠀⠀</a:t>
            </a:r>
            <a:br/>
            <a:r>
              <a:t>⠀⠀⠀⠀⠀⠀⠀⠀⠀⠀⠀⣿⣿⣿⣿⣿⣿⣿⣿⣿⣿⣿⣿⣿⣿⣿⣜⡫⣿⣿⣷⣿⣿⣷⡕⢕⢕⢕⣵⣵⣷⣼⣿⣿⣿⣿⣿⣿⣿⣿⣿⣿⣿⣿⣿⣿⣿⣿⣿⣿⣿⣿⣿⣿⣿⣿⣿⣿⣿⠀⠀⠀⠀⠀⠀⠀⠀⠀⠀⠀⠀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⠀⠀⠀⠀⠀⠀⠀⠀⠀⠀⠀⣿⣿⣿⣿⣿⣿⣿⣿⣿⣿⣿⣿⣿⣿⣿⣿⣇⣿⣿⣿⣿⣿⣿⢇⢕⢕⢸⢿⢿⣿⣿⣿⣿⣿⣿⣿⣿⣿⣿⣿⣿⣿⣿⣿⣿⣿⣿⣿⣿⣿⣿⣿⣿⣿⣿⣿⣿⣿⠀⠀⠀⠀⠀⠀⠀⠀⠀⠀⠀⠀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⠀⠀⠀⠀⠀⠀⠀⠀⠀⠀⠀⣿⣿⣿⣿⣿⣿⣿⣿⣿⣿⣿⣿⣿⣿⣿⣿⣿⣿⣿⣿⣿⣿⣿⢏⢕⢕⢑⢑⠕⠑⢹⣿⣿⣿⣿⣿⣿⣿⣿⣿⣿⣿⣿⣿⣿⣿⣿⣿⣿⣿⣿⣿⣿⣿⣿⣿⣿⣿⠀⠀⠀⠀⠀⠀⠀⠀⠀⠀⠀⠀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⠀⠀⠀⠀⠀⠀⠀⠀⠀⠀⠀⣿⣿⣿⣿⣿⣿⣿⣿⣿⣿⣿⣿⣿⣿⣿⣿⣿⡿⡿⣿⣿⣿⣿⣷⡵⢼⢿⢿⢧⢵⣾⣿⣿⣿⣿⣿⣿⣿⣿⣿⣿⣿⣿⣿⣿⣿⣿⣿⣿⣿⣿⣿⣿⣿⣿⣿⣿⣿⠀⠀⠀⠀⠀⠀⠀⠀⠀⠀⠀⠀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⠀⠀⠀⠀⠀⠀⠀⠀⠀⠀⠀⣿⣿⣿⣿⣿⣿⣿⣿⣿⣿⣿⣿⣿⣿⣿⣿⣿⡇⢱⢟⢿⣿⣿⣿⡧⣕⢵⡝⢝⢹⡝⣿⣿⣿⣿⣿⣿⣿⣿⣿⣿⣿⣿⣿⣿⣿⣿⣿⣿⣿⣿⣿⣿⣿⣿⣿⣿⣿⠀⠀⠀⠀⠀⠀⠀⠀⠀⠀⠀⠀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⠀⠀⠀⠀⠀⠀⠀⠀⠀⠀⠀⣿⣿⣿⣿⣿⣿⣿⣿⣿⣿⣿⣿⣿⣿⣿⣫⣿⣿⡇⢕⢕⢝⢟⢿⡯⢕⢕⡣⢕⢸⣷⣿⣿⣿⣿⣿⣿⣿⣿⣿⣿⣿⣿⣿⣿⣿⣿⣿⣿⣿⣿⣿⣿⣿⣿⣿⣿⣿⠀⠀⠀⠀⠀⠀⠀⠀⠀⠀⠀⠀</a:t>
            </a:r>
            <a:br/>
            <a:r>
              <a:t>⠀⠀⠀⠀⠀⠀⠀⠀⠀⠀⠀⣿⣿⣿⣿⣿⣿⣿⣿⣿⣿⣿⣿⣿⡿⣱⡟⣿⣿⡿⢇⢕⢕⢕⢕⡯⢕⢕⢇⢕⢽⣿⣿⣿⣿⣿⣿⣿⣿⣿⣿⣿⣿⣿⣿⣿⣿⣿⣿⣿⣿⣿⣿⣿⣿⣿⣿⣿⣿⠀⠀⠀⠀⠀⠀⠀⠀⠀⠀⠀⠀</a:t>
            </a:r>
            <a:br/>
            <a:r>
              <a:t>⠀⠀⠀⠀⠀⠀⠀⠀⠀⠀⠀⠛⠛⠛⠛⠛⠛⠛⠛⠛⠛⠛⠛⠑⠑⠛⠃⠛⠛⠓⠃⠑⠑⠑⠑⠃⠑⠑⠘⠑⠘⠛⠛⠛⠛⠛⠛⠛⠛⠛⠛⠛⠛⠛⠛⠛⠛⠛⠛⠛⠛⠛⠛⠛⠛⠛⠛⠛⠛⠀⠀⠀⠀⠀⠀⠀⠀⠀⠀⠀⠀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⠀⠀⠀⠀⠀⠀⠀⠀⠀⠀⠀⣿⣿⣿⣿⣿⣿⣿⣿⣿⣿⣿⣿⣿⣿⣿⣿⣿⣿⣿⣿⣿⣿⣯⣿⢿⢟⢟⢟⢏⢝⢝⢟⢻⢿⢿⢿⣿⣿⣿⣿⣿⣿⣿⣿⣿⣿⣿⣿⣿⣿⣿⣿⣿⣿⣿⣿⣿⣿⠀⠀⠀⠀⠀⠀⠀⠀⠀⠀⠀⠀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⠀⠀⠀⠀⠀⠀⠀⠀⠀⠀⠀⣿⣿⣿⣿⣿⣿⣿⣿⣿⣿⣿⣿⣿⣿⣿⣿⣿⣿⣿⢟⢏⢏⢝⢕⢱⢕⢕⢕⢕⢕⢕⢕⢕⢕⢕⡕⢮⣻⣿⣿⣿⣿⣿⣿⣿⣿⣿⣿⣿⣿⣿⣿⣿⣿⣿⣿⣿⣿⠀⠀⠀⠀⠀⠀⠀⠀⠀⠀⠀⠀</a:t>
            </a:r>
            <a:br/>
            <a:r>
              <a:t>⠀⠀⠀⠀⠀⠀⠀⠀⠀⠀⠀⣿⣿⣿⣿⣿⣿⣿⣿⣿⣿⣿⣿⣿⣿⣿⣿⣿⣿⢿⢕⢕⢕⢐⢑⠕⢕⢕⢔⢕⢕⢕⢕⢕⢕⢕⢝⢟⢏⡿⣿⣿⣿⣿⣿⣿⣿⣿⣿⣿⣿⣿⣿⣿⣿⣿⣿⣿⣿⠀⠀⠀⠀⠀⠀⠀⠀⠀⠀⠀⠀</a:t>
            </a:r>
            <a:br/>
            <a:r>
              <a:t>⠀⠀⠀⠀⠀⠀⠀⠀⠀⠀⠀⣿⣿⣿⣿⣿⣿⣿⣿⣿⣿⣿⣿⣿⣿⡿⣿⢿⢏⢕⢕⢕⢕⢕⢕⢕⢕⢕⢕⢀⢕⢕⢕⢕⢕⢕⢕⢕⢸⣿⣿⢿⣿⣿⣿⣿⣿⣿⣿⣿⣿⣿⣿⣿⣿⣿⣿⣿⣿⠀⠀⠀⠀⠀⠀⠀⠀⠀⠀⠀⠀</a:t>
            </a:r>
            <a:br/>
            <a:r>
              <a:t>⠀⠀⠀⠀⠀⠀⠀⠀⠀⠀⠀⣿⣿⣿⣿⣿⣿⣿⣿⣿⣿⣿⣿⣿⣿⣿⢻⢕⡕⢕⢕⢕⢕⢕⢕⢕⢕⢕⢕⢕⢕⢕⢕⢕⢕⢕⢕⢕⢕⢕⢝⣧⣾⣿⣿⣿⣿⣿⣿⣿⣿⣿⣿⣿⣿⣿⣿⣿⣿⠀⠀⠀⠀⠀⠀⠀⠀⠀⠀⠀⠀</a:t>
            </a:r>
            <a:br/>
            <a:r>
              <a:t>⠀⠀⠀⠀⠀⠀⠀⠀⠀⠀⠀⣿⣿⣿⣿⣿⣿⣿⣿⣿⣿⣿⣿⣿⣿⣼⡝⢏⢕⢕⢕⢕⢕⣕⣵⣵⣷⣧⣵⣵⣷⣷⣿⣿⣷⣷⣷⣧⡱⢕⢸⢽⣿⣿⣿⣿⣿⣿⣿⣿⣿⣿⣿⣿⣿⣿⣿⣿⣿⠀⠀⠀⠀⠀⠀⠀⠀⠀⠀⠀⠀</a:t>
            </a:r>
            <a:br/>
            <a:r>
              <a:t>⠀⠀⠀⠀⠀⠀⠀⠀⠀⠀⠀⣿⣿⣿⣿⣿⣿⣿⣿⣿⣿⣿⣿⣿⣿⣿⢕⢕⢕⢕⣷⣿⣿⣽⣿⣿⣿⣿⣿⣿⣿⣿⣿⣿⣿⣿⣿⣿⣿⡇⢕⢱⣿⣿⣿⣿⣿⣿⣿⣿⣿⣿⣿⣿⣿⣿⣿⣿⣿⠀⠀⠀⠀⠀⠀⠀⠀⠀⠀⠀⠀</a:t>
            </a:r>
            <a:br/>
            <a:r>
              <a:t>⠀⠀⠀⠀⠀⠀⠀⠀⠀⠀⠀⣿⣿⣿⣿⣿⣿⣿⣿⣿⣿⣿⣿⣿⣿⡏⢕⢕⢕⣿⣿⣿⣿⣷⣿⣿⣿⣿⣿⣿⣿⣿⣿⣿⣿⣿⣿⣿⣿⣿⣧⢿⣿⣿⣿⣿⣿⣿⣿⣿⣿⣿⣿⣿⣿⣿⣿⣿⣿⠀⠀⠀⠀⠀⠀⠀⠀⠀⠀⠀⠀</a:t>
            </a:r>
            <a:br/>
            <a:r>
              <a:t>⠀⠀⠀⠀⠀⠀⠀⠀⠀⠀⠀⣿⣿⣿⣿⣿⣿⣿⣿⣿⣿⣿⣿⣿⣿⡇⢕⢕⢕⣿⣿⢟⢝⢕⢕⢞⢿⢿⣿⣿⣿⣿⣿⣿⣿⣿⣿⣿⣿⣿⣟⣿⣿⣿⣿⣿⣿⣿⣿⣿⣿⣿⣿⣿⣿⣿⣿⣿⣿⠀⠀⠀⠀⠀⠀⠀⠀⠀⠀⠀⠀</a:t>
            </a:r>
            <a:br/>
            <a:r>
              <a:t>⠀⠀⠀⠀⠀⠀⠀⠀⠀⠀⠀⣿⣿⣿⣿⣿⣿⣿⣿⣿⣿⣿⣿⣿⣿⡕⢕⢕⣾⣟⣕⡕⢕⢱⣕⡕⢕⢕⢹⣿⣿⣿⣝⢟⢟⢿⣿⣿⣿⣿⢿⣿⣿⣿⣿⣿⣿⣿⣿⣿⣿⣿⣿⣿⣿⣿⣿⣿⣿⠀⠀⠀⠀⠀⠀⠀⠀⠀⠀⠀⠀</a:t>
            </a:r>
            <a:br/>
            <a:r>
              <a:t>⠀⠀⠀⠀⠀⠀⠀⠀⠀⠀⠀⣿⣿⣿⣿⣿⣿⣿⣿⣿⣿⣿⣿⣿⣿⡕⢕⢱⣿⣿⡟⢏⢕⢕⢕⢕⢕⢕⢕⣿⣿⣿⡕⢕⢳⢷⣾⣿⣿⣿⢕⣿⣿⣿⣿⣿⣿⣿⣿⣿⣿⣿⣿⣿⣿⣿⣿⣿⣿⠀⠀⠀⠀⠀⠀⠀⠀⠀⠀⠀⠀</a:t>
            </a:r>
            <a:br/>
            <a:r>
              <a:t>⠀⠀⠀⠀⠀⠀⠀⠀⠀⠀⠀⣿⣿⣿⣿⣿⣿⣿⣿⣿⣿⣿⣿⣿⢿⡧⢵⣾⣿⣿⣷⣵⣷⡾⢏⢕⢕⢕⢕⣿⣿⣿⣷⣷⣷⣷⣼⣿⣿⣿⣿⣿⣿⣿⣿⣿⣿⣿⣿⣿⣿⣿⣿⣿⣿⣿⣿⣿⣿⠀⠀⠀⠀⠀⠀⠀⠀⠀⠀⠀⠀</a:t>
            </a:r>
            <a:br/>
            <a:r>
              <a:t>⠀⠀⠀⠀⠀⠀⠀⠀⠀⠀⠀⣿⣿⣿⣿⣿⣿⣿⣿⣿⣿⣿⣿⣷⣿⡜⢸⣿⣿⣿⣧⢜⢜⢕⢕⢕⢕⢕⢕⣿⣿⣿⣿⣿⣿⣿⣿⣿⣿⣿⣿⣿⣿⣿⣿⣿⣿⣿⣿⣿⣿⣿⣿⣿⣿⣿⣿⣿⣿⠀⠀⠀⠀⠀⠀⠀⠀⠀⠀⠀⠀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⠀⠀⠀⠀⠀⠀⠀⠀⠀⠀⠀⣿⣿⣿⣿⣿⣿⣿⣿⣿⣿⣿⣿⣿⣿⡷⣿⣿⣿⢿⣇⢕⣕⢕⢕⢕⢕⢕⢜⣝⢟⣿⣿⣿⣿⣿⣿⣿⣿⣿⣷⣿⣿⣿⣿⣿⣿⣿⣿⣿⣿⣿⣿⣿⣿⣿⣿⣿⣿⠀⠀⠀⠀⠀⠀⠀⠀⠀⠀⠀⠀</a:t>
            </a:r>
            <a:br/>
            <a:r>
              <a:t>⠀⠀⠀⠀⠀⠀⠀⠀⠀⠀⠀⣿⣿⣿⣿⣿⣿⣿⣿⣿⣿⣿⣿⣿⣿⣿⣼⢻⣿⣿⣿⣿⣿⣧⢕⢕⢕⢱⣷⣿⣿⣿⣿⣿⣿⣿⣿⣿⣿⣿⣿⣿⣿⣿⣿⣿⣿⣿⣿⣿⣿⣿⣿⣿⣿⣿⣿⣿⣿⠀⠀⠀⠀⠀⠀⠀⠀⠀⠀⠀⠀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⠀⠀⠀⠀⠀⠀⠀⠀⠀⠀⠀⣿⣿⣿⣿⣿⣿⣿⣿⣿⣿⣿⣿⣿⣿⣿⣿⣼⣿⣿⣿⣿⣿⡧⣵⢕⢕⢝⢟⢻⢿⣿⣿⣿⣿⣿⣿⣿⣿⣿⣿⣿⣿⣿⣿⣿⣿⣿⣿⣿⣿⣿⣿⣿⣿⣿⣿⣿⣿⠀⠀⠀⠀⠀⠀⠀⠀⠀⠀⠀⠀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⠀⠀⠀⠀⠀⠀⠀⠀⠀⠀⠀⣿⣿⣿⣿⣿⣿⣿⣿⣿⣿⣿⣿⣿⣿⣿⣿⣿⣿⣿⣿⣿⣿⣧⢕⢕⣕⣥⣕⡅⢁⣹⣿⣿⣿⣿⣿⣿⣿⣿⣿⣿⣿⣿⣿⣿⣿⣿⣿⣿⣿⣿⣿⣿⣿⣿⣿⣿⣿⠀⠀⠀⠀⠀⠀⠀⠀⠀⠀⠀⠀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⠀⠀⠀⠀⠀⠀⠀⠀⠀⠀⠀⣿⣿⣿⣿⣿⣿⣿⣿⣿⣿⣿⣿⣿⣿⣿⣿⣿⢿⡿⣿⣿⣷⣟⣇⡱⢼⢿⣿⣵⣾⣿⣿⣿⣿⣿⣿⣿⣿⣿⣿⣿⣿⣿⣿⣿⣿⣿⣿⣿⣿⣿⣿⣿⣿⣿⣿⣿⣿⠀⠀⠀⠀⠀⠀⠀⠀⠀⠀⠀⠀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⠀⠀⠀⠀⠀⠀⠀⠀⠀⠀⠀⣿⣿⣿⣿⣿⣿⣿⣿⣿⣿⣿⣿⣿⣿⣿⣿⣿⡵⡕⢝⢿⣿⣮⡿⡵⣕⢵⡜⢝⢹⣽⢹⣿⣿⣿⣿⣿⣿⣿⣿⣿⣿⣿⣿⣿⣿⣿⣿⣿⣿⣿⣿⣿⣿⣿⣿⣿⣿⠀⠀⠀⠀⠀⠀⠀⠀⠀⠀⠀⠀</a:t>
            </a:r>
            <a:br/>
            <a:r>
              <a:t>⠀⠀⠀⠀⠀⠀⠀⠀⠀⠀⠀⣿⣿⣿⣿⣿⣿⣿⣿⣿⣿⣿⣿⣿⣿⢯⡿⣿⣿⡕⢕⢕⢕⢝⢝⢫⢕⢝⡇⢕⢸⣻⣼⣿⣿⣿⣿⣿⣿⣿⣿⣿⣿⣿⣿⣿⣿⣿⣿⣿⣿⣿⣿⣿⣿⣿⣿⣿⣿⠀⠀⠀⠀⠀⠀⠀⠀⠀⠀⠀⠀</a:t>
            </a:r>
            <a:br/>
            <a:r>
              <a:t>⠀⠀⠀⠀⠀⠀⠀⠀⠀⠀⠀⣿⣿⣿⣿⣿⣿⣿⣿⣿⣿⣿⣿⢿⢕⣿⡇⣿⣽⢇⢕⢕⢕⢕⢕⣮⢕⢕⢇⢕⡸⣾⣿⣿⣿⣿⣿⣿⣿⣿⣿⣿⣿⣿⣿⣿⣿⣿⣿⣿⣿⣿⣿⣿⣿⣿⣿⣿⣿⠀⠀⠀⠀⠀⠀⠀⠀⠀⠀⠀⠀</a:t>
            </a:r>
            <a:br/>
            <a:r>
              <a:t>⠀⠀⠀⠀⠀⠀⠀⠀⠀⠀⠀⠛⠛⠛⠛⠛⠛⠛⠛⠛⠛⠋⠑⠑⠘⠛⠑⠛⠃⠑⠑⠑⠑⠑⠑⠛⠑⠑⠑⠑⠘⠚⠛⠛⠛⠛⠛⠛⠛⠛⠛⠛⠛⠛⠛⠛⠛⠛⠛⠛⠛⠛⠛⠛⠛⠛⠛⠛⠛⠀⠀⠀⠀⠀⠀⠀⠀⠀⠀⠀⠀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⠀⠀⠀⠀⠀⠀⠀⠀⠀⠀⠀⣿⣿⣿⣿⣿⣿⣿⣿⣿⣿⣿⣿⣿⣿⣿⣿⣿⣿⣿⣿⣿⣿⣿⣿⣿⣿⣿⣿⣿⣿⣿⣿⣿⡿⢿⢟⢟⢻⣿⣿⣿⣿⣿⣿⣿⣿⣿⣿⣿⣿⣿⣿⣿⣿⣿⣿⣿⣿⠀⠀⠀⠀⠀⠀⠀⠀⠀⠀⠀⠀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⠀⠀⠀⠀⠀⠀⠀⠀⠀⠀⠀⣿⣿⣿⣿⣿⣿⣿⣿⣿⣿⣿⣿⣿⣿⣿⣿⣿⣿⣿⣿⣿⣿⣿⣿⣿⣿⣿⣿⣿⣿⡏⣿⣿⣷⣷⣵⣮⣱⣿⣿⣿⣿⣿⣿⣿⣿⣿⣿⣿⣿⣿⣿⣿⣿⣿⣿⣿⣿⠀⠀⠀⠀⠀⠀⠀⠀⠀⠀⠀⠀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⠀⠀⠀⠀⠀⠀⠀⠀⠀⠀⠀⣿⣿⣿⣿⣿⣿⣿⣿⣿⣿⣿⣿⣿⣿⣿⣿⣿⣿⣿⣿⣿⣿⣿⣿⣿⣿⣿⣿⣿⣿⢏⢜⢟⢟⢟⠻⢿⢿⢿⣿⣿⣿⣿⣿⣿⣿⣿⣿⣿⣿⣿⣿⣿⣿⣿⣿⣿⣿⠀⠀⠀⠀⠀⠀⠀⠀⠀⠀⠀⠀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⠀⠀⠀⠀⠀⠀⠀⠀⠀⠀⠀⣿⣿⣿⣿⣿⣿⣿⣿⣿⣿⣿⣿⣿⣿⣿⣿⣿⣿⣿⣿⣿⣿⣿⣿⣿⣿⣿⣿⣿⣿⣿⣿⣿⣷⣵⣾⣷⣱⣿⣿⣿⣿⣿⣿⣿⣿⣿⣿⣿⣿⣿⣿⣿⣿⣿⣿⣿⣿⠀⠀⠀⠀⠀⠀⠀⠀⠀⠀⠀⠀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⠀⠀⠀⠀⠀⠀⠀⠀⠀⠀⠀⣿⣿⣿⣿⣿⣿⣿⣿⣿⣿⣿⣿⣿⣿⣿⣿⣿⣿⣿⣿⣿⣿⣿⣗⢵⢕⣿⣿⣿⣿⣿⣿⣿⣿⣿⣿⣿⣿⣿⣿⣿⣿⣿⣿⣿⣿⣿⣿⣿⣿⣿⣿⣿⣿⣿⣿⣿⣿⠀⠀⠀⠀⠀⠀⠀⠀⠀⠀⠀⠀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⠀⠀⠀⠀⠀⠀⠀⠀⠀⠀⠀⣿⣿⣿⣿⣿⣿⣿⣿⣿⣿⣿⣿⣿⣿⣿⣿⣿⣿⣿⣿⣿⣿⣿⣿⣕⣜⣿⣿⣿⣿⣿⣿⣿⣿⣿⣿⣿⣿⣿⣿⣿⣿⣿⣿⣿⣿⣿⣿⣿⣿⣿⣿⣿⣿⣿⣿⣿⣿⠀⠀⠀⠀⠀⠀⠀⠀⠀⠀⠀⠀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⠀⠀⠀⠀⠀⠀⠀⠀⠀⠀⠀⣿⣿⣿⣿⣿⣿⣿⣿⣿⣿⣿⣿⣿⣿⣿⣿⣿⣿⣿⣿⣿⣿⣿⣿⣿⣿⣿⣿⡕⢕⢕⡕⢏⡝⢕⢜⣧⣵⣾⣿⣿⣿⣿⣿⣿⣿⣿⣿⣿⣿⣿⣿⣿⣿⣿⣿⣿⣿⠀⠀⠀⠀⠀⠀⠀⠀⠀⠀⠀⠀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⠀⠀⠀⠀⠀⠀⠀⠀⠀⠀⠀⣿⣿⣿⣿⣿⣿⣿⣿⣿⣿⣿⣿⣿⣿⣿⣿⣿⣿⣿⣿⣿⣿⣿⣿⣿⣿⣿⣿⣿⣿⣧⣿⣿⣿⣷⣿⣿⣿⣿⣿⣿⣿⣿⣿⣿⣿⣿⣿⣿⣿⣿⣿⣿⣿⣿⣿⣿⣿⠀⠀⠀⠀⠀⠀⠀⠀⠀⠀⠀⠀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⠀⠀⠀⠀⠀⠀⠀⠀⠀⠀⠀⣿⣿⣿⣿⣿⣿⣿⣿⣿⣿⣿⣿⣿⣿⣿⣿⣿⣿⣿⣿⣿⣿⣿⣿⣿⣿⣿⣿⣿⣿⣿⣿⣿⣿⣏⣿⣿⣿⣿⣿⣿⣿⣿⣿⣿⣿⣿⣿⣿⣿⣿⣿⣿⣿⣿⣿⣿⣿⠀⠀⠀⠀⠀⠀⠀⠀⠀⠀⠀⠀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⠀⠀⠀⠀⠀⠀⠀⠀⠀⠀⠀⣿⣿⣿⣿⣿⣿⣿⣿⣿⣿⣿⣿⣿⣿⣿⣿⣿⣿⣿⣿⣿⣿⣿⣿⣿⣿⣿⣿⣿⣿⣿⣿⣿⣟⡟⢻⣿⣿⣿⣿⣿⣿⣿⣿⣿⣿⣿⣿⣿⣿⣿⣿⣿⣿⣿⣿⣿⣿⠀⠀⠀⠀⠀⠀⠀⠀⠀⠀⠀⠀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⠀⠀⠀⠀⠀⠀⠀⠀⠀⠀⠀⠛⠛⠛⠛⠛⠛⠛⠛⠛⠛⠛⠛⠛⠛⠛⠛⠛⠛⠛⠛⠛⠛⠛⠛⠛⠛⠛⠛⠛⠛⠛⠛⠛⠛⠃⠚⠛⠛⠛⠛⠛⠛⠛⠛⠛⠛⠛⠛⠛⠛⠛⠛⠛⠛⠛⠛⠛⠛⠀⠀⠀⠀⠀⠀⠀⠀⠀⠀⠀⠀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⠀⠀⠀⠀⠀⠀⠀⠀⠀⠀⠀⣿⣿⣿⣿⣿⣿⣿⣿⣿⣿⣿⣿⣿⣿⣿⣿⣿⣿⣿⣿⣿⣾⢿⢟⢏⢝⢝⢝⢜⢝⢝⢏⢝⢟⢟⢿⣿⣿⣿⣿⣿⣿⣿⣿⣿⣿⣿⣿⣿⣿⣿⣿⣿⣿⣿⣿⣿⣿⠀⠀⠀⠀⠀⠀⠀⠀⠀⠀⠀⠀</a:t>
            </a:r>
            <a:br/>
            <a:r>
              <a:t>⠀⠀⠀⠀⠀⠀⠀⠀⠀⠀⠀⣿⣿⣿⣿⣿⣿⣿⣿⣿⣿⣿⣿⣿⣿⣿⣿⣿⡿⢏⢜⢝⢕⢕⢕⢕⢕⢕⢕⢕⢕⢕⢕⢕⢱⢵⣷⣻⣿⣿⣿⣿⣿⣿⣿⣿⣿⣿⣿⣿⣿⣿⣿⣿⣿⣿⣿⣿⣿⠀⠀⠀⠀⠀⠀⠀⠀⠀⠀⠀⠀</a:t>
            </a:r>
            <a:br/>
            <a:r>
              <a:t>⠀⠀⠀⠀⠀⠀⠀⠀⠀⠀⠀⣿⣿⣿⣿⣿⣿⣿⣿⣿⣿⣿⣿⣿⣿⣿⣿⡿⢟⢕⢕⢕⢑⢕⢕⢕⢕⠑⠕⢕⢕⢕⢕⠑⢕⢕⢝⣽⣿⣿⣿⣿⣿⣿⣿⣿⣿⣿⣿⣿⣿⣿⣿⣿⣿⣿⣿⣿⣿⠀⠀⠀⠀⠀⠀⠀⠀⠀⠀⠀⠀</a:t>
            </a:r>
            <a:br/>
            <a:r>
              <a:t>⠀⠀⠀⠀⠀⠀⠀⠀⠀⠀⠀⣿⣿⣿⣿⣿⣿⣿⣿⣿⣿⣿⣿⣿⣿⢿⢏⢝⢕⢕⢕⢕⢕⢕⢕⢕⢕⠄⢀⢕⢕⢕⢕⢄⢕⢕⢕⢝⢻⢿⣝⣿⣿⣿⣿⣿⣿⣿⣿⣿⣿⣿⣿⣿⣿⣿⣿⣿⣿⠀⠀⠀⠀⠀⠀⠀⠀⠀⠀⠀⠀</a:t>
            </a:r>
            <a:br/>
            <a:r>
              <a:t>⠀⠀⠀⠀⠀⠀⠀⠀⠀⠀⠀⣿⣿⣿⣿⣿⣿⣿⣿⣿⣿⣿⣿⣿⢿⣗⣕⢕⢕⢕⢕⢕⢕⢕⢕⢕⢕⢕⢕⢕⢕⣕⣕⣕⣕⡕⡕⢇⢕⢸⢻⣿⣿⣿⣿⣿⣿⣿⣿⣿⣿⣿⣿⣿⣿⣿⣿⣿⣿⠀⠀⠀⠀⠀⠀⠀⠀⠀⠀⠀⠀</a:t>
            </a:r>
            <a:br/>
            <a:r>
              <a:t>⠀⠀⠀⠀⠀⠀⠀⠀⠀⠀⠀⣿⣿⣿⣿⣿⣿⣿⣿⣿⣿⣿⣿⣿⣾⢏⢝⢕⢕⢕⢕⣵⡵⣵⣷⣷⣷⣷⣷⣿⣿⣿⣿⣿⣿⣿⣿⣮⡕⢜⢕⣿⣿⣿⣿⣿⣿⣿⣿⣿⣿⣿⣿⣿⣿⣿⣿⣿⣿⠀⠀⠀⠀⠀⠀⠀⠀⠀⠀⠀⠀</a:t>
            </a:r>
            <a:br/>
            <a:r>
              <a:t>⠀⠀⠀⠀⠀⠀⠀⠀⠀⠀⠀⣿⣿⣿⣿⣿⣿⣿⣿⣿⣿⣿⣿⣿⣿⢕⢕⢕⢕⣾⣿⣿⡽⣿⣿⣿⣿⣿⣿⣿⣿⣿⣿⣿⣿⣿⣿⣿⣧⡕⢵⣿⣿⣿⣿⣿⣿⣿⣿⣿⣿⣿⣿⣿⣿⣿⣿⣿⣿⠀⠀⠀⠀⠀⠀⠀⠀⠀⠀⠀⠀</a:t>
            </a:r>
            <a:br/>
            <a:r>
              <a:t>⠀⠀⠀⠀⠀⠀⠀⠀⠀⠀⠀⣿⣿⣿⣿⣿⣿⣿⣿⣿⣿⣿⣿⣿⡏⢕⢕⢕⢹⣿⣿⣿⢣⡸⣿⣿⣿⣿⣿⣿⣿⣿⣿⣿⣿⣿⣿⣿⣿⣿⣾⣿⣿⣿⣿⣿⣿⣿⣿⣿⣿⣿⣿⣿⣿⣿⣿⣿⣿⠀⠀⠀⠀⠀⠀⠀⠀⠀⠀⠀⠀</a:t>
            </a:r>
            <a:br/>
            <a:r>
              <a:t>⠀⠀⠀⠀⠀⠀⠀⠀⠀⠀⠀⣿⣿⣿⣿⣿⣿⣿⣿⣿⣿⣿⣿⣿⡇⢕⢕⢕⣿⣿⢿⢕⢜⢕⢝⢟⢻⣿⣿⣿⣿⣿⣿⣿⣿⣿⣿⣿⣿⣿⣿⣿⣿⣿⣿⣿⣿⣿⣿⣿⣿⣿⣿⣿⣿⣿⣿⣿⣿⠀⠀⠀⠀⠀⠀⠀⠀⠀⠀⠀⠀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⠀⠀⠀⠀⠀⠀⠀⠀⠀⠀⠀⣿⣿⣿⣿⣿⣿⣿⣿⣿⣿⣿⣿⣿⡕⢕⢕⣼⣿⣕⡕⢕⢕⢵⢕⢕⢕⢜⢻⣿⣿⣧⡕⢜⣹⣿⣿⣿⣿⡇⣿⣿⣿⣿⣿⣿⣿⣿⣿⣿⣿⣿⣿⣿⣿⣿⣿⣿⣿⠀⠀⠀⠀⠀⠀⠀⠀⠀⠀⠀⠀</a:t>
            </a:r>
            <a:br/>
            <a:r>
              <a:t>⠀⠀⠀⠀⠀⠀⠀⠀⠀⠀⠀⣿⣿⣿⣿⣿⣿⣿⣿⣿⣿⣿⣿⣿⣧⢕⢕⣿⣿⣿⢏⢕⢕⢕⢕⢕⢕⢕⢸⣿⣿⣿⣕⢜⢻⣿⣿⣿⣿⣿⣿⣿⣿⣿⣿⣿⣿⣿⣿⣿⣿⣿⣿⣿⣿⣿⣿⣿⣿⠀⠀⠀⠀⠀⠀⠀⠀⠀⠀⠀⠀</a:t>
            </a:r>
            <a:br/>
            <a:r>
              <a:t>⠀⠀⠀⠀⠀⠀⠀⠀⠀⠀⠀⣿⣿⣿⣿⣿⣿⣿⣿⣿⣿⣿⣿⢿⢿⢕⣱⣿⣿⣿⣇⢵⢕⢜⢕⢕⢕⢕⢸⣿⣿⣿⣿⣿⣿⣿⣿⣿⣿⣿⣿⣿⣿⣿⣿⣿⣿⣿⣿⣿⣿⣿⣿⣿⣿⣿⣿⣿⣿⠀⠀⠀⠀⠀⠀⠀⠀⠀⠀⠀⠀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⠀⠀⠀⠀⠀⠀⠀⠀⠀⠀⠀⣿⣿⣿⣿⣿⣿⣿⣿⣿⣿⣿⣿⢿⣷⢇⣿⣿⣿⣿⢏⢕⢕⢕⢕⢕⢜⡕⢼⣿⣿⣿⣿⣿⣿⣿⣿⣿⣿⣿⡟⣿⣿⣿⣿⣿⣿⣿⣿⣿⣿⣿⣿⣿⣿⣿⣿⣿⣿⠀⠀⠀⠀⠀⠀⠀⠀⠀⠀⠀⠀</a:t>
            </a:r>
            <a:br/>
            <a:r>
              <a:t>⠀⠀⠀⠀⠀⠀⠀⠀⠀⠀⠀⣿⣿⣿⣿⣿⣿⣿⣿⣿⣿⣿⣿⣿⢷⡷⣿⣿⢻⣟⢕⢕⢕⢕⢕⢕⢕⢕⢸⣟⣹⣿⣿⣿⣿⣿⣿⣿⣿⣿⣿⣿⣿⣿⣿⣿⣿⣿⣿⣿⣿⣿⣿⣿⣿⣿⣿⣿⣿⠀⠀⠀⠀⠀⠀⠀⠀⠀⠀⠀⠀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⠀⠀⠀⠀⠀⠀⠀⠀⠀⠀⠀⣿⣿⣿⣿⣿⣿⣿⣿⣿⣿⣿⣿⣿⣿⣷⡇⢽⣾⣷⣾⣿⣽⡕⢕⢕⢕⣾⣿⣿⣿⣿⣿⣿⣿⣿⣿⣿⣿⣿⣿⣿⣿⣿⣿⣿⣿⣿⣿⣿⣿⣿⣿⣿⣿⣿⣿⣿⣿⠀⠀⠀⠀⠀⠀⠀⠀⠀⠀⠀⠀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⠀⠀⠀⠀⠀⠀⠀⠀⠀⠀⠀⣿⣿⣿⣿⣿⣿⣿⣿⣿⣿⣿⣿⣿⣿⣿⣷⣾⣿⣿⣿⣿⣿⢇⢕⢕⢕⢝⢝⢟⢻⣿⣿⣿⣿⣿⣿⣿⣿⣿⣿⣿⣿⣿⣿⣿⣿⣿⣿⣿⣿⣿⣿⣿⣿⣿⣿⣿⣿⠀⠀⠀⠀⠀⠀⠀⠀⠀⠀⠀⠀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⠀⠀⠀⠀⠀⠀⠀⠀⠀⠀⠀⣿⣿⣿⣿⣿⣿⣿⣿⣿⣿⣿⣿⣿⣿⣿⣿⣿⣽⣿⣿⣾⣷⢇⢕⢱⣵⣵⣵⢅⢱⣽⣿⣿⣿⣿⣿⣿⣿⣿⣿⣿⣿⣿⣿⣿⣿⣿⣿⣿⣿⣿⣿⣿⣿⣿⣿⣿⣿⠀⠀⠀⠀⠀⠀⠀⠀⠀⠀⠀⠀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⠀⠀⠀⠀⠀⠀⠀⠀⠀⠀⠀⣿⣿⣿⣿⣿⣿⣿⣿⣿⣿⣿⣿⣿⣿⣿⣿⣟⢻⡟⣿⢿⣿⡇⢕⢕⢻⢿⣿⣵⣿⣿⣿⣿⣿⣿⣿⣿⣿⣿⣿⣿⣿⣿⣿⣿⣿⣿⣿⣿⣿⣿⣿⣿⣿⣿⣿⣿⣿⠀⠀⠀⠀⠀⠀⠀⠀⠀⠀⠀⠀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⠀⠀⠀⠀⠀⠀⠀⠀⠀⠀⠀⣿⣿⣿⣿⣿⣿⣿⣿⣿⣿⣿⣿⣿⣿⣿⣿⣟⢕⢕⢜⢝⢿⣹⣗⣵⢕⢕⣗⣟⣟⣟⣿⣿⣿⣿⣿⣿⣿⣿⣿⣿⣿⣿⣿⣿⣿⣿⣿⣿⣿⣿⣿⣿⣿⣿⣿⣿⣿⠀⠀⠀⠀⠀⠀⠀⠀⠀⠀⠀⠀</a:t>
            </a:r>
            <a:br/>
            <a:r>
              <a:t>⠀⠀⠀⠀⠀⠀⠀⠀⠀⠀⠀⣿⣿⣿⣿⣿⣿⣿⣿⣿⣿⣿⣿⡿⢏⣼⢻⡏⢇⢕⢕⢕⢕⢜⢝⢹⡕⢣⢜⢍⢝⢯⡽⣿⣿⣿⣿⣿⣿⣿⣿⣿⣿⣿⣿⣿⣿⣿⣿⣿⣿⣿⣿⣿⣿⣿⣿⣿⣿⠀⠀⠀⠀⠀⠀⠀⠀⠀⠀⠀⠀</a:t>
            </a:r>
            <a:br/>
            <a:r>
              <a:t>⠀⠀⠀⠀⠀⠀⠀⠀⠀⠀⠀⣿⣿⣿⣿⣿⣿⣿⣿⣿⣿⢟⢏⢕⢱⣿⢸⡏⢕⢕⢕⢕⢕⢕⢕⢱⡇⢕⢇⢕⢇⢵⣧⣿⣿⣿⣿⣿⣿⣿⣿⣿⣿⣿⣿⣿⣿⣿⣿⣿⣿⣿⣿⣿⣿⣿⣿⣿⣿⠀⠀⠀⠀⠀⠀⠀⠀⠀⠀⠀⠀</a:t>
            </a:r>
            <a:br/>
            <a:r>
              <a:t>⠀⠀⠀⠀⠀⠀⠀⠀⠀⠀⠀⣿⣿⣿⣿⢿⢟⢟⢏⢕⠕⠕⢕⠕⢸⣿⢜⢇⢕⢕⢕⢕⢕⢕⢕⢸⡇⢕⢕⢕⢜⣺⣿⡿⣿⣿⡟⢻⣿⣿⣿⣿⣿⣿⣿⣿⣿⣿⣿⣿⣿⣿⣿⣿⣿⣿⣿⣿⣿⠀⠀⠀⠀⠀⠀⠀⠀⠀⠀⠀⠀</a:t>
            </a:r>
            <a:br/>
            <a:r>
              <a:t>⠀⠀⠀⠀⠀⠀⠀⠀⠀⠀⠀⠛⠙⠑⠑⠁⠁⠀⠑⠀⠀⠀⠀⠀⠘⠛⠑⠑⠑⠑⠑⠑⠑⠑⠑⠘⠑⠑⠑⠑⠑⠚⠛⠃⠛⠛⠛⠑⠑⠙⠛⠛⠛⠛⠛⠛⠛⠛⠛⠛⠛⠛⠛⠛⠛⠛⠛⠛⠛⠀⠀⠀⠀⠀⠀⠀⠀⠀⠀⠀⠀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⠀⠀⠀⠀⠀⠀⠀⠀⠀⠀⠀⣿⣿⣿⣿⣿⣿⣿⣿⣿⣿⣿⣿⣿⣿⣿⣿⣿⢿⢏⢟⢏⢕⢕⢕⢕⢕⢕⢕⢕⢕⢕⢕⢕⣕⣱⣽⣿⣿⣿⣿⣿⣿⣿⣿⣿⣿⣿⣿⣿⣿⣿⣿⣿⣿⣿⣿⣿⣿⠀⠀⠀⠀⠀⠀⠀⠀⠀⠀⠀⠀</a:t>
            </a:r>
            <a:br/>
            <a:r>
              <a:t>⠀⠀⠀⠀⠀⠀⠀⠀⠀⠀⠀⣿⣿⣿⣿⣿⣿⣿⣿⣿⣿⣿⣿⣿⣿⣿⣿⣿⢇⢕⢕⢕⠅⢕⢕⢔⢀⠁⢕⢕⢕⢕⢕⠕⢕⢏⢿⣿⣾⣿⣿⣿⣿⣿⣿⣿⣿⣿⣿⣿⣿⣿⣿⣿⣿⣿⣿⣿⣿⠀⠀⠀⠀⠀⠀⠀⠀⠀⠀⠀⠀</a:t>
            </a:r>
            <a:br/>
            <a:r>
              <a:t>⠀⠀⠀⠀⠀⠀⠀⠀⠀⠀⠀⣿⣿⣿⣿⣿⣿⣿⣿⣿⣿⣿⣿⣿⣿⣿⢟⢇⢕⢕⢕⢕⠔⢕⢕⢕⠕⠀⠕⢕⢕⢕⢕⢄⢕⢕⢕⢟⢿⣿⢻⣿⣿⣿⣿⣿⣿⣿⣿⣿⣿⣿⣿⣿⣿⣿⣿⣿⣿⠀⠀⠀⠀⠀⠀⠀⠀⠀⠀⠀⠀</a:t>
            </a:r>
            <a:br/>
            <a:r>
              <a:t>⠀⠀⠀⠀⠀⠀⠀⠀⠀⠀⠀⣿⣿⣿⣿⣿⣿⣿⣿⣿⣿⣿⣿⣿⡿⢕⢕⢕⢕⢕⢕⢕⢕⢕⢕⢕⢅⢕⢕⢕⢕⢕⢕⢕⢕⢕⢕⢕⢕⢹⢻⣿⣿⣿⣿⣿⣿⣿⣿⣿⣿⣿⣿⣿⣿⣿⣿⣿⣿⠀⠀⠀⠀⠀⠀⠀⠀⠀⠀⠀⠀</a:t>
            </a:r>
            <a:br/>
            <a:r>
              <a:t>⠀⠀⠀⠀⠀⠀⠀⠀⠀⠀⠀⣿⣿⣿⣿⣿⣿⣿⣿⣿⣿⣿⣿⣯⡳⢗⢇⢕⢕⢕⢕⢕⣕⣱⣵⣵⣵⣵⣵⣷⣷⣿⣿⣿⣿⣿⣷⣵⢕⢕⢕⣿⣿⣿⣿⣿⣿⣿⣿⣿⣿⣿⣿⣿⣿⣿⣿⣿⣿⠀⠀⠀⠀⠀⠀⠀⠀⠀⠀⠀⠀</a:t>
            </a:r>
            <a:br/>
            <a:r>
              <a:t>⠀⠀⠀⠀⠀⠀⠀⠀⠀⠀⠀⣿⣿⣿⣿⣿⣿⣿⣿⣿⣿⣿⣿⣿⡗⢕⢕⢕⢕⣵⣾⣿⡼⢿⣿⣿⣿⣿⣿⣿⣿⣿⣿⣿⣿⣿⣿⣿⣇⡕⣵⣿⣿⣿⣿⣿⣿⣿⣿⣿⣿⣿⣿⣿⣿⣿⣿⣿⣿⠀⠀⠀⠀⠀⠀⠀⠀⠀⠀⠀⠀</a:t>
            </a:r>
            <a:br/>
            <a:r>
              <a:t>⠀⠀⠀⠀⠀⠀⠀⠀⠀⠀⠀⣿⣿⣿⣿⣿⣿⣿⣿⣿⣿⣿⣿⣿⡇⢕⢕⢕⣿⣿⣿⣿⡞⢝⣻⣿⣿⣿⣿⣿⣿⣿⣿⣿⣿⣿⣿⣿⣿⣷⣽⣿⣿⣿⣿⣿⣿⣿⣿⣿⣿⣿⣿⣿⣿⣿⣿⣿⣿⠀⠀⠀⠀⠀⠀⠀⠀⠀⠀⠀⠀</a:t>
            </a:r>
            <a:br/>
            <a:r>
              <a:t>⠀⠀⠀⠀⠀⠀⠀⠀⠀⠀⠀⣿⣿⣿⣿⣿⣿⣿⣿⣿⣿⣿⣿⣿⡇⢕⢕⢕⣿⣿⢗⢕⢝⢝⢝⢟⢿⣿⣿⣿⣿⣿⣿⣿⣿⣿⣿⣿⣿⣷⣿⣿⣿⣿⣿⣿⣿⣿⣿⣿⣿⣿⣿⣿⣿⣿⣿⣿⣿⠀⠀⠀⠀⠀⠀⠀⠀⠀⠀⠀⠀</a:t>
            </a:r>
            <a:br/>
            <a:r>
              <a:t>⠀⠀⠀⠀⠀⠀⠀⠀⠀⠀⠀⣿⣿⣿⣿⣿⣿⣿⣿⣿⣿⣿⣿⣿⢕⢕⢕⣼⣟⢕⢕⢕⢕⣕⡕⢕⢕⢟⣿⣿⣿⣷⣧⣝⣿⣿⣿⣿⣿⡏⣿⣿⣿⣿⣿⣿⣿⣿⣿⣿⣿⣿⣿⣿⣿⣿⣿⣿⣿⠀⠀⠀⠀⠀⠀⠀⠀⠀⠀⠀⠀</a:t>
            </a:r>
            <a:br/>
            <a:r>
              <a:t>⠀⠀⠀⠀⠀⠀⠀⠀⠀⠀⠀⣿⣿⣿⣿⣿⣿⣿⣿⣿⣿⣿⣿⣿⡇⢕⢕⣿⣿⣿⢏⢕⢕⢕⢕⢕⢕⢕⣸⣿⣿⡿⢝⢟⢿⣿⣿⣿⣿⣿⣿⣿⣿⣿⣿⣿⣿⣿⣿⣿⣿⣿⣿⣿⣿⣿⣿⣿⣿⠀⠀⠀⠀⠀⠀⠀⠀⠀⠀⠀⠀</a:t>
            </a:r>
            <a:br/>
            <a:r>
              <a:t>⠀⠀⠀⠀⠀⠀⠀⠀⠀⠀⠀⣿⣿⣿⣿⣿⣿⣿⣿⣿⣿⣿⣿⣿⣧⢕⢱⣿⣿⣿⣵⢼⢕⢕⢕⢕⢕⢕⢸⣿⣿⣿⣿⣷⣿⣿⣿⣿⣿⣿⣿⣿⣿⣿⣿⣿⣿⣿⣿⣿⣿⣿⣿⣿⣿⣿⣿⣿⣿⠀⠀⠀⠀⠀⠀⠀⠀⠀⠀⠀⠀</a:t>
            </a:r>
            <a:br/>
            <a:r>
              <a:t>⠀⠀⠀⠀⠀⠀⠀⠀⠀⠀⠀⣿⣿⣿⣿⣿⣿⣿⣿⣿⣿⣿⣿⣷⣎⢇⣾⣿⣿⣿⢕⢕⢕⢕⢕⢕⢕⢕⣸⣿⣿⣿⣿⣿⣿⣿⣿⣿⣿⣿⣟⣿⣿⣿⣿⣿⣿⣿⣿⣿⣿⣿⣿⣿⣿⣿⣿⣿⣿⠀⠀⠀⠀⠀⠀⠀⠀⠀⠀⠀⠀</a:t>
            </a:r>
            <a:br/>
            <a:r>
              <a:t>⠀⠀⠀⠀⠀⠀⠀⠀⠀⠀⠀⣿⣿⣿⣿⣿⣿⣿⣿⣿⣿⣿⣿⣼⣯⣵⢻⣿⣿⡏⢕⢕⢕⢕⢕⢕⢜⢕⢝⣟⢻⣿⣿⣿⣿⣿⣿⣿⣿⣿⣿⣿⣿⣿⣿⣿⣿⣿⣿⣿⣿⣿⣿⣿⣿⣿⣿⣿⣿⠀⠀⠀⠀⠀⠀⠀⠀⠀⠀⠀⠀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⠀⠀⠀⠀⠀⠀⠀⠀⠀⠀⠀⣿⣿⣿⣿⣿⣿⣿⣿⣿⣿⣿⣿⣿⣾⣧⡏⢻⣿⡕⢱⣵⣧⡕⢕⢕⢕⣵⣾⣿⣿⣿⣿⣿⣿⣿⣿⣿⣿⣿⣿⣿⣿⣿⣿⣿⣿⣿⣿⣿⣿⣿⣿⣿⣿⣿⣿⣿⣿⠀⠀⠀⠀⠀⠀⠀⠀⠀⠀⠀⠀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⠀⠀⠀⠀⠀⠀⠀⠀⠀⠀⠀⣿⣿⣿⣿⣿⣿⣿⣿⣿⣿⣿⣿⣿⣿⣿⣧⣼⣿⣷⣷⣿⣿⢕⢕⢕⢕⢟⢻⢿⣿⣿⣿⣿⣿⣿⣿⣿⣿⣿⣿⣿⣿⣿⣿⣿⣿⣿⣿⣿⣿⣿⣿⣿⣿⣿⣿⣿⣿⠀⠀⠀⠀⠀⠀⠀⠀⠀⠀⠀⠀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⠀⠀⠀⠀⠀⠀⠀⠀⠀⠀⠀⣿⣿⣿⣿⣿⣿⣿⣿⣿⣿⣿⣿⣿⣿⣿⣿⣿⢿⣿⣿⣿⡏⡇⢕⢕⢕⢕⢕⢅⢕⣻⣿⣿⣿⣿⣿⣿⣿⣿⣿⣿⣿⣿⣿⣿⣿⣿⣿⣿⣿⣿⣿⣿⣿⣿⣿⣿⣿⠀⠀⠀⠀⠀⠀⠀⠀⠀⠀⠀⠀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⠀⠀⠀⠀⠀⠀⠀⠀⠀⠀⠀⣿⣿⣿⣿⣿⣿⣿⣿⣿⣿⣿⣿⣿⣿⣿⣿⣟⢏⢞⣾⣿⡟⢇⢕⢳⣷⣷⢷⢕⣼⣿⣿⣿⣿⣿⣿⣿⣿⣿⣿⣿⣿⣿⣿⣿⣿⣿⣿⣿⣿⣿⣿⣿⣿⣿⣿⣿⣿⠀⠀⠀⠀⠀⠀⠀⠀⠀⠀⠀⠀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⠀⠀⠀⠀⠀⠀⠀⠀⠀⠀⠀⣿⣿⣿⣿⣿⣿⣿⣿⣿⣿⣿⣿⣿⣿⡿⣿⣷⢜⢕⢸⢿⢾⡸⢕⢕⢝⢾⢷⣾⣿⣿⣿⣿⣿⣿⣿⣿⣿⣿⣿⣿⣿⣿⣿⣿⣿⣿⣿⣿⣿⣿⣿⣿⣿⣿⣿⣿⣿⠀⠀⠀⠀⠀⠀⠀⠀⠀⠀⠀⠀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⠀⠀⠀⠀⠀⠀⠀⠀⠀⠀⠀⣿⣿⣿⣿⣿⣿⣿⣿⣿⣿⣿⣿⡿⢏⣸⣿⣯⢕⢕⢕⢕⢜⢳⢣⣵⢗⢗⢗⣟⣟⣟⣿⣿⣿⣿⣿⣿⣿⣿⣿⣿⣿⣿⣿⣿⣿⣿⣿⣿⣿⣿⣿⣿⣿⣿⣿⣿⣿⠀⠀⠀⠀⠀⠀⠀⠀⠀⠀⠀⠀</a:t>
            </a:r>
            <a:br/>
            <a:r>
              <a:t>⠀⠀⠀⠀⠀⠀⠀⠀⠀⠀⠀⣿⣿⣿⣿⣿⣿⣿⣿⣿⡿⢟⢝⢕⢕⣿⢸⡇⢕⢕⢕⢕⢕⢕⢕⢜⡕⢇⢕⢍⢝⢟⡝⣿⣿⣿⣿⣿⣿⣿⣿⣿⣿⣿⣿⣿⣿⣿⣿⣿⣿⣿⣿⣿⣿⣿⣿⣿⣿⠀⠀⠀⠀⠀⠀⠀⠀⠀⠀⠀⠀</a:t>
            </a:r>
            <a:br/>
            <a:r>
              <a:t>⠀⠀⠀⠀⠀⠀⠀⠀⠀⠀⠀⣿⣿⣿⢿⢟⢟⠏⠝⠕⠑⠁⠁⠁⢕⣿⢜⢇⢕⢕⢕⢕⢕⢕⢕⢕⡇⢕⢇⢕⢱⣱⣧⡿⣿⣿⡟⢿⣿⣿⣿⣿⣿⣿⣿⣿⣿⣿⣿⣿⣿⣿⣿⣿⣿⣿⣿⣿⣿⠀⠀⠀⠀⠀⠀⠀⠀⠀⠀⠀⠀</a:t>
            </a:r>
            <a:br/>
            <a:r>
              <a:t>⠀⠀⠀⠀⠀⠀⠀⠀⠀⠀⠀⠝⠕⠑⠁⠀⠀⠀⠁⠀⠀⠀⠀⠀⢸⣿⡇⢕⢕⢕⢕⢕⢕⢕⢕⢸⡇⢕⢸⢕⢜⣺⣿⡇⣿⣿⣇⢜⢝⢟⢿⣿⣿⣿⣿⣿⣿⣿⣿⣿⣿⣿⣿⣿⣿⣿⣿⣿⣿⠀⠀⠀⠀⠀⠀⠀⠀⠀⠀⠀⠀</a:t>
            </a:r>
            <a:br/>
            <a:r>
              <a:t>⠀⠀⠀⠀⠀⠀⠀⠀⠀⠀⠀⠀⠀⠀⠀⠀⠀⠀⠀⠀⠀⠀⠀⠀⠘⠛⠓⠑⠑⠑⠑⠑⠑⠑⠑⠘⠑⠑⠘⠑⠑⠚⠛⠘⠛⠛⠛⠑⠑⠑⠑⠑⠘⠙⠛⠛⠛⠛⠛⠛⠛⠛⠛⠛⠛⠛⠛⠛⠛⠀⠀⠀⠀⠀⠀⠀⠀⠀⠀⠀⠀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⠀⠀⠀⠀⠀⠀⠀⠀⠀⠀⠀⣿⣿⣿⣿⣿⣿⣿⣿⣿⣿⣿⣿⣿⣿⣿⣿⣿⢕⢕⢑⢑⢁⢕⠕⠅⠁⠕⢕⢕⢕⢕⠕⢕⢝⢹⢏⣧⣿⣿⣿⣿⣿⣿⣿⣿⣿⣿⣿⣿⣿⣿⣿⣿⣿⣿⣿⣿⣿⠀⠀⠀⠀⠀⠀⠀⠀⠀⠀⠀⠀</a:t>
            </a:r>
            <a:br/>
            <a:r>
              <a:t>⠀⠀⠀⠀⠀⠀⠀⠀⠀⠀⠀⣿⣿⣿⣿⣿⣿⣿⣿⣿⣿⣿⣿⣿⣿⣿⡿⢏⢕⢕⢔⢄⠄⠀⠔⠔⠀⠀⠁⢕⢕⢕⠀⢄⢕⢕⢜⢹⣿⣟⢻⣿⣿⣿⣿⣿⣿⣿⣿⣿⣿⣿⣿⣿⣿⣿⣿⣿⣿⠀⠀⠀⠀⠀⠀⠀⠀⠀⠀⠀⠀</a:t>
            </a:r>
            <a:br/>
            <a:r>
              <a:t>⠀⠀⠀⠀⠀⠀⠀⠀⠀⠀⠀⣿⣿⣿⣿⣿⣿⣿⣿⣿⣿⣿⣿⣯⣟⢝⢕⢕⢕⢕⢕⢕⢀⢕⢔⢔⠀⢄⢄⢕⢕⢕⢕⢕⢕⢕⢱⢕⢕⡹⣿⣿⣿⣿⣿⣿⣿⣿⣿⣿⣿⣿⣿⣿⣿⣿⣿⣿⣿⠀⠀⠀⠀⠀⠀⠀⠀⠀⠀⠀⠀</a:t>
            </a:r>
            <a:br/>
            <a:r>
              <a:t>⠀⠀⠀⠀⠀⠀⠀⠀⠀⠀⠀⣿⣿⣿⣿⣿⣿⣿⣿⣿⣿⣿⣿⡟⣪⣵⢕⢕⢕⢕⢕⢕⢕⢕⣕⣕⣕⣕⣱⣵⣷⣷⣷⣷⣷⣷⣧⡕⢕⢕⢜⣿⣿⣿⣿⣿⣿⣿⣿⣿⣿⣿⣿⣿⣿⣿⣿⣿⣿⠀⠀⠀⠀⠀⠀⠀⠀⠀⠀⠀⠀</a:t>
            </a:r>
            <a:br/>
            <a:r>
              <a:t>⠀⠀⠀⠀⠀⠀⠀⠀⠀⠀⠀⣿⣿⣿⣿⣿⣿⣿⣿⣿⣿⣿⣿⣿⡇⢕⢕⢕⢕⣕⣵⢞⢸⣿⣿⣿⣿⣿⣿⣿⣿⣿⣿⣿⣿⣿⣿⣷⣕⢕⣼⣿⣿⣿⣿⣿⣿⣿⣿⣿⣿⣿⣿⣿⣿⣿⣿⣿⣿⠀⠀⠀⠀⠀⠀⠀⠀⠀⠀⠀⠀</a:t>
            </a:r>
            <a:br/>
            <a:r>
              <a:t>⠀⠀⠀⠀⠀⠀⠀⠀⠀⠀⠀⣿⣿⣿⣿⣿⣿⣿⣿⣿⣿⣿⣿⣿⢇⢕⢕⢕⣾⣿⣧⡵⢕⢝⢿⣿⣿⣿⣿⣿⣿⣿⣿⣿⣿⣿⣿⣿⣿⣧⣻⣿⣿⣿⣿⣿⣿⣿⣿⣿⣿⣿⣿⣿⣿⣿⣿⣿⣿⠀⠀⠀⠀⠀⠀⠀⠀⠀⠀⠀⠀</a:t>
            </a:r>
            <a:br/>
            <a:r>
              <a:t>⠀⠀⠀⠀⠀⠀⠀⠀⠀⠀⠀⣿⣿⣿⣿⣿⣿⣿⣿⣿⣿⣿⣿⣿⡕⢕⢕⢕⣿⣿⡏⢕⢜⢝⢟⢻⣿⣿⣿⣿⣿⣿⣿⣿⣿⣿⣿⣿⣿⣯⣿⣿⣿⣿⣿⣿⣿⣿⣿⣿⣿⣿⣿⣿⣿⣿⣿⣿⣿⠀⠀⠀⠀⠀⠀⠀⠀⠀⠀⠀⠀</a:t>
            </a:r>
            <a:br/>
            <a:r>
              <a:t>⠀⠀⠀⠀⠀⠀⠀⠀⠀⠀⠀⣿⣿⣿⣿⣿⣿⣿⣿⣿⣿⣿⣿⣿⢇⢕⢕⣱⡿⢏⣕⢕⢕⣕⢕⢕⢜⢿⣿⣿⣿⣷⣧⣽⣿⣿⣿⣿⣿⡏⣿⣿⣿⣿⣿⣿⣿⣿⣿⣿⣿⣿⣿⣿⣿⣿⣿⣿⣿⠀⠀⠀⠀⠀⠀⠀⠀⠀⠀⠀⠀</a:t>
            </a:r>
            <a:br/>
            <a:r>
              <a:t>⠀⠀⠀⠀⠀⠀⠀⠀⠀⠀⠀⣿⣿⣿⣿⣿⣿⣿⣿⣿⣿⣿⣿⣿⡇⢕⢕⣿⣿⣾⡧⢵⢝⢟⢗⢕⢕⢕⣿⣿⣿⡿⢟⢿⣿⣿⣿⣿⣿⣿⣿⣿⣿⣿⣿⣿⣿⣿⣿⣿⣿⣿⣿⣿⣿⣿⣿⣿⣿⠀⠀⠀⠀⠀⠀⠀⠀⠀⠀⠀⠀</a:t>
            </a:r>
            <a:br/>
            <a:r>
              <a:t>⠀⠀⠀⠀⠀⠀⠀⠀⠀⠀⠀⣿⣿⣿⣿⣿⣿⣿⣿⣿⣿⣿⣿⣿⣇⢕⢕⣿⣿⣿⡕⢵⡕⢵⢕⢕⢕⢕⢸⣿⣿⣿⣷⣷⣾⣿⣿⣿⣿⣿⣿⣿⣿⣿⣿⣿⣿⣿⣿⣿⣿⣿⣿⣿⣿⣿⣿⣿⣿⠀⠀⠀⠀⠀⠀⠀⠀⠀⠀⠀⠀</a:t>
            </a:r>
            <a:br/>
            <a:r>
              <a:t>⠀⠀⠀⠀⠀⠀⠀⠀⠀⠀⠀⣿⣿⣿⣿⣿⣿⣿⣿⣿⣿⣿⣿⣹⡸⡕⣾⣿⣿⣿⡝⢕⢕⢕⢕⢕⢕⢕⣸⣿⣿⣿⣿⣿⣿⣿⣿⣿⣿⣿⡟⣿⣿⣿⣿⣿⣿⣿⣿⣿⣿⣿⣿⣿⣿⣿⣿⣿⣿⠀⠀⠀⠀⠀⠀⠀⠀⠀⠀⠀⠀</a:t>
            </a:r>
            <a:br/>
            <a:r>
              <a:t>⠀⠀⠀⠀⠀⠀⠀⠀⠀⠀⠀⣿⣿⣿⣿⣿⣿⣿⣿⣿⣿⣿⣿⣻⣧⣕⣿⣿⣿⢟⢕⢕⢕⢕⢕⢕⢜⢕⢝⡿⢿⣿⣿⣿⣿⣿⣿⣿⣿⣿⣿⣿⣿⣿⣿⣿⣿⣿⣿⣿⣿⣿⣿⣿⣿⣿⣿⣿⣿⠀⠀⠀⠀⠀⠀⠀⠀⠀⠀⠀⠀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⠀⠀⠀⠀⠀⠀⠀⠀⠀⠀⠀⣿⣿⣿⣿⣿⣿⣿⣿⣿⣿⣿⣿⣿⣽⣝⢮⣫⣟⢕⢱⡕⣕⢕⢕⢕⢕⣱⣾⣿⣿⣿⣿⣿⣿⣿⣿⣿⣿⣿⣿⣿⣿⣿⣿⣿⣿⣿⣿⣿⣿⣿⣿⣿⣿⣿⣿⣿⣿⠀⠀⠀⠀⠀⠀⠀⠀⠀⠀⠀⠀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⠀⠀⠀⠀⠀⠀⠀⠀⠀⠀⠀⣿⣿⣿⣿⣿⣿⣿⣿⣿⣿⣿⣿⣿⣿⣿⣇⣜⣽⣷⣾⣿⣿⢕⢕⢕⢕⢿⢿⢿⣿⣿⣿⣿⣿⣿⣿⣿⣿⣿⣿⣿⣿⣿⣿⣿⣿⣿⣿⣿⣿⣿⣿⣿⣿⣿⣿⣿⣿⠀⠀⠀⠀⠀⠀⠀⠀⠀⠀⠀⠀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⠀⠀⠀⠀⠀⠀⠀⠀⠀⠀⠀⣿⣿⣿⣿⣿⣿⣿⣿⣿⣿⣿⣿⣿⣿⣿⣿⣿⢷⣹⢞⣷⡏⡇⢇⢕⢁⠑⠑⠑⠘⢻⣿⣿⣿⣿⣿⣿⣿⣿⣿⣿⣿⣿⣿⣿⣿⣿⣿⣿⣿⣿⣿⣿⣿⣿⣿⣿⣿⠀⠀⠀⠀⠀⠀⠀⠀⠀⠀⠀⠀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⠀⠀⠀⠀⠀⠀⠀⠀⠀⠀⠀⣿⣿⣿⣿⣿⣿⣿⣿⣿⣿⣿⣿⣿⣿⣿⣿⡿⢇⢱⡾⣿⣇⡝⢕⢧⣕⣵⣵⡕⢰⣾⣿⣿⣿⣿⣿⣿⣿⣿⣿⣿⣿⣿⣿⣿⣿⣿⣿⣿⣿⣿⣿⣿⣿⣿⣿⣿⣿⠀⠀⠀⠀⠀⠀⠀⠀⠀⠀⠀⠀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⠀⠀⠀⠀⠀⠀⠀⠀⠀⠀⠀⣿⣿⣿⣿⣿⣿⣿⣿⣿⣿⣿⣿⣿⣿⡿⣿⣧⢜⢕⢜⣿⣿⡕⢕⢕⢻⣿⣯⣱⣾⣿⣿⣿⣿⣿⣿⣿⣿⣿⣿⣿⣿⣿⣿⣿⣿⣿⣿⣿⣿⣿⣿⣿⣿⣿⣿⣿⣿⠀⠀⠀⠀⠀⠀⠀⠀⠀⠀⠀⠀</a:t>
            </a:r>
            <a:br/>
            <a:r>
              <a:t>⠀⠀⠀⠀⠀⠀⠀⠀⠀⠀⠀⣿⣿⣿⣿⣿⣿⣿⣿⣿⣿⣿⣿⢿⢏⢸⣿⡇⢕⢕⢕⢕⢕⢇⢕⢕⣕⣱⣽⣿⣿⣿⣿⣿⣿⣿⣿⣿⣿⣿⣿⣿⣿⣿⣿⣿⣿⣿⣿⣿⣿⣿⣿⣿⣿⣿⣿⣿⣿⠀⠀⠀⠀⠀⠀⠀⠀⠀⠀⠀⠀</a:t>
            </a:r>
            <a:br/>
            <a:r>
              <a:t>⠀⠀⠀⠀⠀⠀⠀⠀⠀⠀⠀⣿⣿⣿⣿⣿⣿⣿⣿⡿⢿⢟⢕⢕⠕⣾⣿⡕⢕⢕⢕⢕⢕⢕⢕⢹⢟⢟⢟⣟⣟⣟⣿⣿⣿⣿⣿⣿⣿⣿⣿⣿⣿⣿⣿⣿⣿⣿⣿⣿⣿⣿⣿⣿⣿⣿⣿⣿⣿⠀⠀⠀⠀⠀⠀⠀⠀⠀⠀⠀⠀</a:t>
            </a:r>
            <a:br/>
            <a:r>
              <a:t>⠀⠀⠀⠀⠀⠀⠀⠀⠀⠀⠀⣿⡿⢿⢟⠟⠝⠙⠕⠑⠑⠀⠀⠀⠀⣿⡟⢇⢕⢕⢕⢕⢕⢕⢕⢜⡗⢕⡕⢝⢝⢟⡝⣿⣿⣿⣿⣿⣿⣿⣿⣿⣿⣿⣿⣿⣿⣿⣿⣿⣿⣿⣿⣿⣿⣿⣿⣿⣿⠀⠀⠀⠀⠀⠀⠀⠀⠀⠀⠀⠀</a:t>
            </a:r>
            <a:br/>
            <a:r>
              <a:t>⠀⠀⠀⠀⠀⠀⠀⠀⠀⠀⠀⠑⠑⠁⠀⠀⠀⠀⠀⠀⠀⠀⠀⠀⢕⣿⡇⢕⢕⢕⢕⢕⢕⢕⢕⢕⡇⢕⢣⢕⢕⣺⣧⡇⣿⣿⣷⢝⢟⢿⣿⣿⣿⣿⣿⣿⣿⣿⣿⣿⣿⣿⣿⣿⣿⣿⣿⣿⣿⠀⠀⠀⠀⠀⠀⠀⠀⠀⠀⠀⠀</a:t>
            </a:r>
            <a:br/>
            <a:r>
              <a:t>⠀⠀⠀⠀⠀⠀⠀⠀⠀⠀⠀⠀⠀⠀⠀⠀⠀⠀⠀⠀⠀⠀⠀⠀⢕⣿⣿⡕⢕⢕⢕⢕⢕⢕⢕⢸⢇⢕⢸⡕⢕⣺⣿⢣⣿⣿⣿⢕⢕⢕⢕⠜⢟⢻⢿⣿⣿⣿⣿⣿⣿⣿⣿⣿⣿⣿⣿⣿⣿⠀⠀⠀⠀⠀⠀⠀⠀⠀⠀⠀⠀</a:t>
            </a:r>
            <a:br/>
            <a:r>
              <a:t>⠀⠀⠀⠀⠀⠀⠀⠀⠀⠀⠀⠀⠀⠀⠀⠀⠀⠀⠀⠀⠀⠀⠀⠀⠑⠛⠛⠛⠑⠓⠑⠃⠓⠃⠑⠙⠑⠑⠘⠑⠑⠚⠛⠛⠛⠛⠛⠑⠑⠑⠑⠀⠁⠑⠑⠙⠛⠛⠛⠛⠛⠛⠛⠛⠛⠛⠛⠛⠛⠀⠀⠀⠀⠀⠀⠀⠀⠀⠀⠀⠀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⠀⠀⠀⠀⠀⠀⠀⠀⠀⠀⠀⣿⣿⣿⣿⣿⣿⣿⣿⣿⣿⣿⣿⣿⣿⣿⡿⢇⢕⢑⢁⠁⠁⠑⠀⠁⠀⠁⠕⢕⢕⢕⠀⢕⠑⢕⢟⢿⣿⡟⣿⣿⣿⣿⣿⣿⣿⣿⣿⣿⣿⣿⣿⣿⣿⣿⣿⣿⣿⠀⠀⠀⠀⠀⠀⠀⠀⠀⠀⠀⠀</a:t>
            </a:r>
            <a:br/>
            <a:r>
              <a:t>⠀⠀⠀⠀⠀⠀⠀⠀⠀⠀⠀⣿⣿⣿⣿⣿⣿⣿⣿⣿⣿⣿⣿⢿⡿⢏⢕⢕⢕⢕⢕⠀⠀⠀⠀⠀⠀⢀⢀⢕⢕⢕⢔⢕⢕⢕⢕⢕⢝⢱⣻⣿⣿⣿⣿⣿⣿⣿⣿⣿⣿⣿⣿⣿⣿⣿⣿⣿⣿⠀⠀⠀⠀⠀⠀⠀⠀⠀⠀⠀⠀</a:t>
            </a:r>
            <a:br/>
            <a:r>
              <a:t>⠀⠀⠀⠀⠀⠀⠀⠀⠀⠀⠀⣿⣿⣿⣿⣿⣿⣿⣿⣿⣿⣿⣿⢿⢗⣕⢕⢕⢕⢕⢕⢕⢔⢕⢕⢔⢔⢕⣕⣕⣵⣵⣵⣵⣵⣵⣕⡕⢕⢕⢹⣿⣿⣿⣿⣿⣿⣿⣿⣿⣿⣿⣿⣿⣿⣿⣿⣿⣿⠀⠀⠀⠀⠀⠀⠀⠀⠀⠀⠀⠀</a:t>
            </a:r>
            <a:br/>
            <a:r>
              <a:t>⠀⠀⠀⠀⠀⠀⠀⠀⠀⠀⠀⣿⣿⣿⣿⣿⣿⣿⣿⣿⣿⣿⣿⣧⡝⢝⢕⢕⢕⢕⢕⢵⢱⣿⣿⣿⣷⣷⣿⣿⣿⣿⣿⣿⣿⣿⣿⣧⢕⢕⣸⣿⣿⣿⣿⣿⣿⣿⣿⣿⣿⣿⣿⣿⣿⣿⣿⣿⣿⠀⠀⠀⠀⠀⠀⠀⠀⠀⠀⠀⠀</a:t>
            </a:r>
            <a:br/>
            <a:r>
              <a:t>⠀⠀⠀⠀⠀⠀⠀⠀⠀⠀⠀⣿⣿⣿⣿⣿⣿⣿⣿⣿⣿⣿⣿⣿⢕⢕⢕⢕⣵⣏⣝⢕⢜⢝⢿⣿⣿⣿⣿⣿⣿⣿⣿⣿⣿⣿⣿⣿⣿⣇⢿⣿⣿⣿⣿⣿⣿⣿⣿⣿⣿⣿⣿⣿⣿⣿⣿⣿⣿⠀⠀⠀⠀⠀⠀⠀⠀⠀⠀⠀⠀</a:t>
            </a:r>
            <a:br/>
            <a:r>
              <a:t>⠀⠀⠀⠀⠀⠀⠀⠀⠀⠀⠀⣿⣿⣿⣿⣿⣿⣿⣿⣿⣿⣿⣿⣿⢕⢕⢕⢕⣿⣿⡷⢕⢕⢵⢾⢿⣿⣿⣿⣿⣿⣿⣿⣿⣿⣿⣿⣿⣿⡜⣾⣿⣿⣿⣿⣿⣿⣿⣿⣿⣿⣿⣿⣿⣿⣿⣿⣿⣿⠀⠀⠀⠀⠀⠀⠀⠀⠀⠀⠀⠀</a:t>
            </a:r>
            <a:br/>
            <a:r>
              <a:t>⠀⠀⠀⠀⠀⠀⠀⠀⠀⠀⠀⣿⣿⣿⣿⣿⣿⣿⣿⣿⣿⣿⣿⣿⢕⢕⢕⣸⡼⢎⢕⢕⢕⢕⢕⢕⢟⢿⣿⣿⣿⣼⣽⣹⣿⣿⣿⣿⣿⢺⣿⣿⣿⣿⣿⣿⣿⣿⣿⣿⣿⣿⣿⣿⣿⣿⣿⣿⣿⠀⠀⠀⠀⠀⠀⠀⠀⠀⠀⠀⠀</a:t>
            </a:r>
            <a:br/>
            <a:r>
              <a:t>⠀⠀⠀⠀⠀⠀⠀⠀⠀⠀⠀⣿⣿⣿⣿⣿⣿⣿⣿⣿⣿⣿⣿⣧⢕⢕⢕⣿⣇⣵⢕⣵⢷⡷⢧⢕⢕⢜⣿⣿⣿⣿⢿⣿⣿⣿⣿⣿⣿⣿⣿⣿⣿⣿⣿⣿⣿⣿⣿⣿⣿⣿⣿⣿⣿⣿⣿⣿⣿⠀⠀⠀⠀⠀⠀⠀⠀⠀⠀⠀⠀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⠀⠀⠀⠀⠀⠀⠀⠀⠀⠀⠀⣿⣿⣿⣿⣿⣿⣿⣿⣿⣿⣿⣿⣿⡇⢕⢕⣿⣿⣿⢝⣕⢕⡕⢕⢕⢕⢕⣿⣿⣿⣷⣧⣵⣽⣿⣿⣿⣿⣿⣿⣿⣿⣿⣿⣿⣿⣿⣿⣿⣿⣿⣿⣿⣿⣿⣿⣿⣿⠀⠀⠀⠀⠀⠀⠀⠀⠀⠀⠀⠀</a:t>
            </a:r>
            <a:br/>
            <a:r>
              <a:t>⠀⠀⠀⠀⠀⠀⠀⠀⠀⠀⠀⣿⣿⣿⣿⣿⣿⣿⣿⣿⣿⣿⣿⡟⢿⢕⣼⣿⣿⣿⡟⢇⢜⢕⢕⢕⢕⢕⣿⣿⣿⣿⣿⣿⣿⣿⣿⣿⣿⣿⡿⣿⣿⣿⣿⣿⣿⣿⣿⣿⣿⣿⣿⣿⣿⣿⣿⣿⣿⠀⠀⠀⠀⠀⠀⠀⠀⠀⠀⠀⠀</a:t>
            </a:r>
            <a:br/>
            <a:r>
              <a:t>⠀⠀⠀⠀⠀⠀⠀⠀⠀⠀⠀⣿⣿⣿⣿⣿⣿⣿⣿⣿⣿⣿⣿⢿⣷⢕⣿⣿⣿⣿⢏⢕⢕⢕⢕⢕⢕⢇⢻⡿⢿⣿⣿⣿⣿⣿⣿⣿⣿⣿⣿⣿⣿⣿⣿⣿⣿⣿⣿⣿⣿⣿⣿⣿⣿⣿⣿⣿⣿⠀⠀⠀⠀⠀⠀⠀⠀⠀⠀⠀⠀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⠀⠀⠀⠀⠀⠀⠀⠀⠀⠀⠀⣿⣿⣿⣿⣿⣿⣿⣿⣿⣿⣿⣿⣿⣿⡼⢹⡿⢿⡇⢕⢕⢕⢕⢕⢕⢕⣱⣼⣿⣾⣿⣿⣿⣿⣿⣿⣿⣿⣿⣿⣿⣿⣿⣿⣿⣿⣿⣿⣿⣿⣿⣿⣿⣿⣿⣿⣿⣿⠀⠀⠀⠀⠀⠀⠀⠀⠀⠀⠀⠀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⠀⠀⠀⠀⠀⠀⠀⠀⠀⠀⠀⣿⣿⣿⣿⣿⣿⣿⣿⣿⣿⣿⣿⣿⣿⣿⡕⢜⣷⡕⢱⣧⣷⢕⢕⢕⢕⢿⣿⣿⣿⣿⣿⣿⣿⣿⣿⣿⣿⣿⣿⣿⣿⣿⣿⣿⣿⣿⣿⣿⣿⣿⣿⣿⣿⣿⣿⣿⣿⠀⠀⠀⠀⠀⠀⠀⠀⠀⠀⠀⠀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⠀⠀⠀⠀⠀⠀⠀⠀⠀⠀⠀⣿⣿⣿⣿⣿⣿⣿⣿⣿⣿⣿⣿⣿⣿⣿⣷⣾⢿⣿⢿⣿⡟⢣⢞⢕⠕⠕⠕⠕⠝⢿⣿⣿⣿⣿⣿⣿⣿⣿⣿⣿⣿⣿⣿⣿⣿⣿⣿⣿⣿⣿⣿⣿⣿⣿⣿⣿⣿⠀⠀⠀⠀⠀⠀⠀⠀⠀⠀⠀⠀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⠀⠀⠀⠀⠀⠀⠀⠀⠀⠀⠀⣿⣿⣿⣿⣿⣿⣿⣿⣿⣿⣿⣿⣿⣿⣿⣿⡿⣇⢱⢏⢾⡟⢇⢱⣵⢔⢔⢔⢔⢄⣼⣿⣿⣿⣿⣿⣿⣿⣿⣿⣿⣿⣿⣿⣿⣿⣿⣿⣿⣿⣿⣿⣿⣿⣿⣿⣿⣿⠀⠀⠀⠀⠀⠀⠀⠀⠀⠀⠀⠀</a:t>
            </a:r>
            <a:br/>
            <a:r>
              <a:t>⠀⠀⠀⠀⠀⠀⠀⠀⠀⠀⠀⣿⣿⣿⣿⣿⣿⣿⣿⣿⣿⣿⣿⣿⣿⢟⣽⡇⢸⡕⢜⢾⡼⢇⢇⢜⢿⣿⣟⣕⣾⣿⣿⣿⣿⣿⣿⣿⣿⣿⣿⣿⣿⣿⣿⣿⣿⣿⣿⣿⣿⣿⣿⣿⣿⣿⣿⣿⣿⠀⠀⠀⠀⠀⠀⠀⠀⠀⠀⠀⠀</a:t>
            </a:r>
            <a:br/>
            <a:r>
              <a:t>⠀⠀⠀⠀⠀⠀⠀⠀⠀⠀⠀⣿⣿⣿⣿⣿⣿⣿⣿⣿⣿⣿⣿⢟⢏⢱⣿⢇⢕⢕⢕⢝⢜⢇⢕⢕⢕⢜⣝⣿⣿⣿⣿⣿⣿⣿⣿⣿⣿⣿⣿⣿⣿⣿⣿⣿⣿⣿⣿⣿⣿⣿⣿⣿⣿⣿⣿⣿⣿⠀⠀⠀⠀⠀⠀⠀⠀⠀⠀⠀⠀</a:t>
            </a:r>
            <a:br/>
            <a:r>
              <a:t>⠀⠀⠀⠀⠀⠀⠀⠀⠀⠀⠀⣿⣿⣿⣿⣿⣿⣿⣿⢿⢟⢏⠕⠕⠑⢸⣿⢕⢕⢕⢕⢕⢕⢕⢕⢕⢹⣿⣿⣿⣿⣿⣿⣿⣿⣿⣿⣿⣿⣿⣿⣿⣿⣿⣿⣿⣿⣿⣿⣿⣿⣿⣿⣿⣿⣿⣿⣿⣿⠀⠀⠀⠀⠀⠀⠀⠀⠀⠀⠀⠀</a:t>
            </a:r>
            <a:br/>
            <a:r>
              <a:t>⠀⠀⠀⠀⠀⠀⠀⠀⠀⠀⠀⡿⢿⢟⠏⠝⠙⠑⠑⠁⠀⠀⠀⠀⠀⣼⡟⢕⢕⢕⢕⢕⢕⢕⢕⢱⢕⢜⢝⣟⣟⣟⣿⣿⣿⣿⣿⣿⣿⣿⣿⣿⣿⣿⣿⣿⣿⣿⣿⣿⣿⣿⣿⣿⣿⣿⣿⣿⣿⠀⠀⠀⠀⠀⠀⠀⠀⠀⠀⠀⠀</a:t>
            </a:r>
            <a:br/>
            <a:r>
              <a:t>⠀⠀⠀⠀⠀⠀⠀⠀⠀⠀⠀⠁⠁⠀⠀⠀⠀⠀⠀⠀⠀⠀⠀⠀⠀⣿⣧⢕⢕⢕⢕⢕⢕⢕⢕⢸⡗⢕⡕⢍⢝⣫⢹⡇⣿⣿⣿⢝⢿⣿⣿⣿⣿⣿⣿⣿⣿⣿⣿⣿⣿⣿⣿⣿⣿⣿⣿⣿⣿⠀⠀⠀⠀⠀⠀⠀⠀⠀⠀⠀⠀</a:t>
            </a:r>
            <a:br/>
            <a:r>
              <a:t>⠀⠀⠀⠀⠀⠀⠀⠀⠀⠀⠀⠀⠀⠀⠀⠀⠀⠀⠀⠀⠀⠀⠀⠀⠀⣿⣿⡇⢕⢕⢕⢕⢕⢕⢕⢸⢇⢕⢱⢕⢕⣿⢾⢕⣿⣿⣿⡇⢕⢕⢝⢟⢿⣿⣿⣿⣿⣿⣿⣿⣿⣿⣿⣿⣿⣿⣿⣿⣿⠀⠀⠀⠀⠀⠀⠀⠀⠀⠀⠀⠀</a:t>
            </a:r>
            <a:br/>
            <a:r>
              <a:t>⠀⠀⠀⠀⠀⠀⠀⠀⠀⠀⠀⠀⠀⠀⠀⠀⠀⠀⠀⠀⠀⠀⠀⠀⠀⢻⣿⣿⣧⣱⣧⣧⣵⣵⣱⣾⢕⢕⢜⡕⢕⣿⢿⣵⣿⣿⣿⢇⢕⢕⢕⠅⠑⢕⢜⢟⢿⣿⣿⣿⣿⣿⣿⣿⣿⣿⣿⣿⣿⠀⠀⠀⠀⠀⠀⠀⠀⠀⠀⠀⠀</a:t>
            </a:r>
            <a:br/>
            <a:r>
              <a:t>⠀⠀⠀⠀⠀⠀⠀⠀⠀⠀⠀⠀⠀⠀⠀⠀⠀⠀⠀⠀⠀⠀⠀⠀⠀⠘⠛⠛⠛⠛⠛⠛⠛⠛⠛⠛⠑⠑⠑⠃⠑⠛⠛⠛⠛⠛⠛⠑⠑⠑⠑⠑⠁⠁⠁⠑⠑⠘⠙⠛⠛⠛⠛⠛⠛⠛⠛⠛⠛⠀⠀⠀⠀⠀⠀⠀⠀⠀⠀⠀⠀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⠀⠀⠀⠀⠀⠀⠀⠀⠀⠀⠀⣿⣿⣿⣿⣿⣿⣿⣿⣿⣿⣿⣿⣿⣿⢿⢝⢕⢕⢄⢄⠀⠀⠀⠀⠀⠀⠀⠁⢕⢕⠀⢀⢕⢕⢕⢕⢝⢟⣧⣿⣿⣿⣿⣿⣿⣿⣿⣿⣿⣿⣿⣿⣿⣿⣿⣿⣿⣿⠀⠀⠀⠀⠀⠀⠀⠀⠀⠀⠀⠀</a:t>
            </a:r>
            <a:br/>
            <a:r>
              <a:t>⠀⠀⠀⠀⠀⠀⠀⠀⠀⠀⠀⣿⣿⣿⣿⣿⣿⣿⣿⣿⣿⣿⣿⣾⡝⢕⢕⢕⢕⢕⢕⢀⢀⢄⢀⢀⠀⢄⢔⢕⢅⢕⢕⢕⣕⡕⢇⢕⢕⢕⢹⣿⣿⣿⣿⣿⣿⣿⣿⣿⣿⣿⣿⣿⣿⣿⣿⣿⣿⠀⠀⠀⠀⠀⠀⠀⠀⠀⠀⠀⠀</a:t>
            </a:r>
            <a:br/>
            <a:r>
              <a:t>⠀⠀⠀⠀⠀⠀⠀⠀⠀⠀⠀⣿⣿⣿⣿⣿⣿⣿⣿⣿⣿⣿⣿⣹⢵⢇⢕⢕⢕⢕⢕⢕⣕⣵⣵⣵⣕⣱⣷⣷⣿⣿⣿⣿⣿⣿⣷⡕⢕⢕⣸⣿⣿⣿⣿⣿⣿⣿⣿⣿⣿⣿⣿⣿⣿⣿⣿⣿⣿⠀⠀⠀⠀⠀⠀⠀⠀⠀⠀⠀⠀</a:t>
            </a:r>
            <a:br/>
            <a:r>
              <a:t>⠀⠀⠀⠀⠀⠀⠀⠀⠀⠀⠀⣿⣿⣿⣿⣿⣿⣿⣿⣿⣿⣿⣿⣷⢕⢕⢕⢕⢕⡕⢜⢕⢹⣿⣿⣿⣿⣿⣿⣿⣿⣿⣿⣿⣿⣿⣿⣿⣵⡕⣿⣿⣿⣿⣿⣿⣿⣿⣿⣿⣿⣿⣿⣿⣿⣿⣿⣿⣿⠀⠀⠀⠀⠀⠀⠀⠀⠀⠀⠀⠀</a:t>
            </a:r>
            <a:br/>
            <a:r>
              <a:t>⠀⠀⠀⠀⠀⠀⠀⠀⠀⠀⠀⣿⣿⣿⣿⣿⣿⣿⣿⣿⣿⣿⣿⣿⢕⢕⢕⢕⣮⣽⡵⢇⢕⢜⣽⣿⣿⣿⣿⣿⣿⣿⣿⣿⣿⣿⣿⣿⣿⢹⡸⣿⣿⣿⣿⣿⣿⣿⣿⣿⣿⣿⣿⣿⣿⣿⣿⣿⣿⠀⠀⠀⠀⠀⠀⠀⠀⠀⠀⠀⠀</a:t>
            </a:r>
            <a:br/>
            <a:r>
              <a:t>⠀⠀⠀⠀⠀⠀⠀⠀⠀⠀⠀⣿⣿⣿⣿⣿⣿⣿⣿⣿⣿⣿⣿⣿⢕⢕⢕⢕⢇⡽⢇⢝⢝⢕⢜⢟⣿⣿⣿⣿⣟⢟⢻⢿⣿⣿⣿⣿⣿⢧⣿⣿⣿⣿⣿⣿⣿⣿⣿⣿⣿⣿⣿⣿⣿⣿⣿⣿⣿⠀⠀⠀⠀⠀⠀⠀⠀⠀⠀⠀⠀</a:t>
            </a:r>
            <a:br/>
            <a:r>
              <a:t>⠀⠀⠀⠀⠀⠀⠀⠀⠀⠀⠀⣿⣿⣿⣿⣿⣿⣿⣿⣿⣿⣿⣿⡟⢕⢕⢕⣾⢇⣱⢕⢕⢕⣕⢕⢕⢜⢻⣿⣿⣿⣿⣿⣾⣿⣿⣿⣿⣿⣼⣿⣿⣿⣿⣿⣿⣿⣿⣿⣿⣿⣿⣿⣿⣿⣿⣿⣿⣿⠀⠀⠀⠀⠀⠀⠀⠀⠀⠀⠀⠀</a:t>
            </a:r>
            <a:br/>
            <a:r>
              <a:t>⠀⠀⠀⠀⠀⠀⠀⠀⠀⠀⠀⣿⣿⣿⣿⣿⣿⣿⣿⣿⣿⣿⣿⣿⡕⢕⢱⣿⣿⣾⢱⢞⢕⢕⢕⢕⢕⢜⣿⣿⣿⣏⣝⣝⣿⣿⣿⣿⣿⣿⣿⣿⣿⣿⣿⣿⣿⣿⣿⣿⣿⣿⣿⣿⣿⣿⣿⣿⣿⠀⠀⠀⠀⠀⠀⠀⠀⠀⠀⠀⠀</a:t>
            </a:r>
            <a:br/>
            <a:r>
              <a:t>⠀⠀⠀⠀⠀⠀⠀⠀⠀⠀⠀⣿⣿⣿⣿⣿⣿⣿⣿⣿⣿⣿⣿⣿⣧⢕⢱⣿⣿⣿⡇⢕⢕⢕⢕⢕⢕⢕⣿⣿⣿⣿⣿⣿⣿⣿⣿⣿⣿⣿⡿⣿⣿⣿⣿⣿⣿⣿⣿⣿⣿⣿⣿⣿⣿⣿⣿⣿⣿⠀⠀⠀⠀⠀⠀⠀⠀⠀⠀⠀⠀</a:t>
            </a:r>
            <a:br/>
            <a:r>
              <a:t>⠀⠀⠀⠀⠀⠀⠀⠀⠀⠀⠀⣿⣿⣿⣿⣿⣿⣿⣿⣿⣿⣿⣿⣷⣝⢕⣾⣿⣿⣿⡇⢕⢕⢕⢕⢕⣕⡕⣿⣿⣿⣿⣿⣿⣿⣿⣿⣿⣿⣿⣷⣿⣿⣿⣿⣿⣿⣿⣿⣿⣿⣿⣿⣿⣿⣿⣿⣿⣿⠀⠀⠀⠀⠀⠀⠀⠀⠀⠀⠀⠀</a:t>
            </a:r>
            <a:br/>
            <a:r>
              <a:t>⠀⠀⠀⠀⠀⠀⠀⠀⠀⠀⠀⣿⣿⣿⣿⣿⣿⣿⣿⣿⣿⣿⣿⣾⣯⣕⢻⣿⡿⢻⢇⢕⢕⢕⢕⢕⢕⢕⢹⣯⣹⣿⣿⣿⣿⣿⣿⣿⣿⣿⣿⣿⣿⣿⣿⣿⣿⣿⣿⣿⣿⣿⣿⣿⣿⣿⣿⣿⣿⠀⠀⠀⠀⠀⠀⠀⠀⠀⠀⠀⠀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⠀⠀⠀⠀⠀⠀⠀⠀⠀⠀⠀⣿⣿⣿⣿⣿⣿⣿⣿⣿⣿⣿⣿⣿⣿⣧⡇⡻⢸⢇⢕⢇⢱⢕⢕⢕⢕⣾⣿⣿⣿⣿⣿⣿⣿⣿⣿⣿⣿⣿⣿⣿⣿⣿⣿⣿⣿⣿⣿⣿⣿⣿⣿⣿⣿⣿⣿⣿⣿⠀⠀⠀⠀⠀⠀⠀⠀⠀⠀⠀⠀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⠀⠀⠀⠀⠀⠀⠀⠀⠀⠀⠀⣿⣿⣿⣿⣿⣿⣿⣿⣿⣿⣿⣿⣿⣿⣿⣇⣸⣧⣕⣵⣿⢿⢕⣕⢕⢕⢝⢟⢟⢻⣿⣿⣿⣿⣿⣿⣿⣿⣿⣿⣿⣿⣿⣿⣿⣿⣿⣿⣿⣿⣿⣿⣿⣿⣿⣿⣿⣿⠀⠀⠀⠀⠀⠀⠀⠀⠀⠀⠀⠀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⠀⠀⠀⠀⠀⠀⠀⠀⠀⠀⠀⣿⣿⣿⣿⣿⣿⣿⣿⣿⣿⣿⣿⣿⣿⣿⣿⡿⣵⢿⢧⢿⡇⢕⢕⢕⢀⢁⢁⢁⠁⢜⣿⣿⣿⣿⣿⣿⣿⣿⣿⣿⣿⣿⣿⣿⣿⣿⣿⣿⣿⣿⣿⣿⣿⣿⣿⣿⣿⠀⠀⠀⠀⠀⠀⠀⠀⠀⠀⠀⠀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⠀⠀⠀⠀⠀⠀⠀⠀⠀⠀⠀⣿⣿⣿⣿⣿⣿⣿⣿⣿⣿⣿⣿⣿⣿⡿⢻⡇⢱⢕⢜⢟⡕⢕⢜⢝⣵⣵⡵⢕⣱⣿⣿⣿⣿⣿⣿⣿⣿⣿⣿⣿⣿⣿⣿⣿⣿⣿⣿⣿⣿⣿⣿⣿⣿⣿⣿⣿⣿⠀⠀⠀⠀⠀⠀⠀⠀⠀⠀⠀⠀</a:t>
            </a:r>
            <a:br/>
            <a:r>
              <a:t>⠀⠀⠀⠀⠀⠀⠀⠀⠀⠀⠀⣿⣿⣿⣿⣿⣿⣿⣿⣿⣿⣿⣿⢿⢏⢕⣿⡇⢕⢕⢕⢸⢜⢕⢱⢕⢜⢳⢿⣿⣿⣿⣿⣿⣿⣿⣿⣿⣿⣿⣿⣿⣿⣿⣿⣿⣿⣿⣿⣿⣿⣿⣿⣿⣿⣿⣿⣿⣿⠀⠀⠀⠀⠀⠀⠀⠀⠀⠀⠀⠀</a:t>
            </a:r>
            <a:br/>
            <a:r>
              <a:t>⠀⠀⠀⠀⠀⠀⠀⠀⠀⠀⠀⣿⣿⣿⣿⣿⣿⣿⣿⡿⢟⢟⢕⠕⠑⢱⣿⢕⢕⢕⢕⢕⢕⢕⢕⢕⢱⣷⣾⣿⣿⣿⣿⣿⣿⣿⣿⣿⣿⣿⣿⣿⣿⣿⣿⣿⣿⣿⣿⣿⣿⣿⣿⣿⣿⣿⣿⣿⣿⠀⠀⠀⠀⠀⠀⠀⠀⠀⠀⠀⠀</a:t>
            </a:r>
            <a:br/>
            <a:r>
              <a:t>⠀⠀⠀⠀⠀⠀⠀⠀⠀⠀⠀⡿⢿⢟⠟⠝⠙⠑⠑⠑⠁⠀⠀⠀⠀⢸⣏⢕⢕⢕⢕⢕⢕⢕⢕⢕⢕⢝⢻⣿⣿⣿⣿⣿⣿⣿⣿⣿⣿⣿⣿⣿⣿⣿⣿⣿⣿⣿⣿⣿⣿⣿⣿⣿⣿⣿⣿⣿⣿⠀⠀⠀⠀⠀⠀⠀⠀⠀⠀⠀⠀</a:t>
            </a:r>
            <a:br/>
            <a:r>
              <a:t>⠀⠀⠀⠀⠀⠀⠀⠀⠀⠀⠀⠁⠁⠀⠀⠀⠀⠀⠀⠀⠀⠀⠀⠀⠀⢸⣿⢕⢕⢕⢕⢕⢕⢕⢕⡵⢕⢕⣗⣟⣟⣻⣿⡟⢸⣿⣿⣿⣿⣿⣿⣿⣿⣿⣿⣿⣿⣿⣿⣿⣿⣿⣿⣿⣿⣿⣿⣿⣿⠀⠀⠀⠀⠀⠀⠀⠀⠀⠀⠀⠀</a:t>
            </a:r>
            <a:br/>
            <a:r>
              <a:t>⠀⠀⠀⠀⠀⠀⠀⠀⠀⠀⠀⠀⠀⠀⠀⠀⠀⠀⠀⠀⠀⠀⠀⠀⠀⢸⣿⣧⢕⢕⢕⢕⢕⢕⢕⢱⢗⢅⡜⢍⢱⣹⢹⢇⢸⣿⣿⣧⢕⢝⢝⢻⣿⣿⣿⣿⣿⣿⣿⣿⣿⣿⣿⣿⣿⣿⣿⣿⣿⠀⠀⠀⠀⠀⠀⠀⠀⠀⠀⠀⠀</a:t>
            </a:r>
            <a:br/>
            <a:r>
              <a:t>⠀⠀⠀⠀⠀⠀⠀⠀⠀⠀⠀⠀⠀⠀⠀⠀⠀⠀⠀⠀⠀⠀⠀⠀⠀⢜⣿⣿⣧⣱⣱⣕⣕⣕⡕⣜⢕⢕⢕⢕⢱⣺⢼⢕⣼⣿⣿⣿⢕⢕⢕⢕⢕⢜⢟⢿⣿⣿⣿⣿⣿⣿⣿⣿⣿⣿⣿⣿⣿⠀⠀⠀⠀⠀⠀⠀⠀⠀⠀⠀⠀</a:t>
            </a:r>
            <a:br/>
            <a:r>
              <a:t>⠀⠀⠀⠀⠀⠀⠀⠀⠀⠀⠀⠀⠀⠀⠀⠀⠀⠀⠀⠀⠀⠀⠀⠀⠀⢕⣿⣿⣿⣿⣿⣿⣿⣿⣿⣿⢕⢕⢕⡕⣕⣿⣽⣾⣿⣿⣿⡇⢕⢕⢕⢕⢕⢕⢕⢕⢕⢝⢻⢿⣿⣿⣿⣿⣿⣿⣿⣿⣿⠀⠀⠀⠀⠀⠀⠀⠀⠀⠀⠀⠀</a:t>
            </a:r>
            <a:br/>
            <a:r>
              <a:t>⠀⠀⠀⠀⠀⠀⠀⠀⠀⠀⠀⠀⠀⠀⠀⠀⠀⠀⠀⠀⠀⠀⠀⠀⠀⠘⠛⠛⠛⠛⠛⠛⠛⠛⠛⠓⠑⠑⠑⠃⠑⠛⠛⠛⠛⠛⠛⠃⠑⠑⠑⠑⠑⠑⠑⠑⠑⠑⠑⠑⠙⠛⠛⠛⠛⠛⠛⠛⠛⠀⠀⠀⠀⠀⠀⠀⠀⠀⠀⠀⠀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⠀⠀⠀⠀⠀⠀⠀⠀⠀⠀⠀⣿⣿⣿⣿⣿⣿⣿⣿⣿⣿⣿⢿⡯⢇⢕⢕⢔⢕⠕⠀⠀⠀⠀⠀⠀⠀⠀⠕⠀⢅⢄⢕⢕⢕⢇⢕⢕⢜⢟⣿⣿⣿⣿⣿⣿⣿⣿⣿⣿⣿⣿⣿⣿⣿⣿⣿⣿⣿⠀⠀⠀⠀⠀⠀⠀⠀⠀⠀⠀⠀</a:t>
            </a:r>
            <a:br/>
            <a:r>
              <a:t>⠀⠀⠀⠀⠀⠀⠀⠀⠀⠀⠀⣿⣿⣿⣿⣿⣿⣿⣿⣿⣿⣿⡿⢏⢕⢕⢕⢕⢄⢄⢄⢄⢄⢄⢄⢄⢄⢕⢔⣱⣵⣵⣵⣵⣷⣵⡕⢕⢕⢕⢿⣿⣿⣿⣿⣿⣿⣿⣿⣿⣿⣿⣿⣿⣿⣿⣿⣿⣿⠀⠀⠀⠀⠀⠀⠀⠀⠀⠀⠀⠀</a:t>
            </a:r>
            <a:br/>
            <a:r>
              <a:t>⠀⠀⠀⠀⠀⠀⠀⠀⠀⠀⠀⣿⣿⣿⣿⣿⣿⣿⣿⣿⣿⣿⣯⡗⢏⢕⢕⢕⢕⢕⢕⢱⣷⣾⣿⣷⣷⣿⣿⣿⣿⣿⣿⣿⣿⣿⣿⣕⡕⢱⣿⣿⣿⣿⣿⣿⣿⣿⣿⣿⣿⣿⣿⣿⣿⣿⣿⣿⣿⠀⠀⠀⠀⠀⠀⠀⠀⠀⠀⠀⠀</a:t>
            </a:r>
            <a:br/>
            <a:r>
              <a:t>⠀⠀⠀⠀⠀⠀⠀⠀⠀⠀⠀⣿⣿⣿⣿⣿⣿⣿⣿⣿⣿⣿⣿⡇⢕⢕⢕⢕⣇⡕⢕⢕⢹⢿⣿⣯⣿⣿⣿⣿⣿⣿⣿⣿⣿⣿⣿⣿⡇⡜⢿⣿⣿⣿⣿⣿⣿⣿⣿⣿⣿⣿⣿⣿⣿⣿⣿⣿⣿⠀⠀⠀⠀⠀⠀⠀⠀⠀⠀⠀⠀</a:t>
            </a:r>
            <a:br/>
            <a:r>
              <a:t>⠀⠀⠀⠀⠀⠀⠀⠀⠀⠀⠀⣿⣿⣿⣿⣿⣿⣿⣿⣿⣿⣿⣿⡕⢕⢕⢕⢕⣹⢇⣱⢕⢕⢵⣿⣿⣿⣿⣿⣿⣿⣿⣿⣿⣿⣿⣿⣿⣧⣸⣿⣿⣿⣿⣿⣿⣿⣿⣿⣿⣿⣿⣿⣿⣿⣿⣿⣿⣿⠀⠀⠀⠀⠀⠀⠀⠀⠀⠀⠀⠀</a:t>
            </a:r>
            <a:br/>
            <a:r>
              <a:t>⠀⠀⠀⠀⠀⠀⠀⠀⠀⠀⠀⣿⣿⣿⣿⣿⣿⣿⣿⣿⣿⣿⣿⢕⢕⢕⢕⣕⢕⢇⢕⢕⢕⢕⢕⢜⢿⣿⣿⣿⣵⣵⣝⣹⣿⣿⣿⣿⣷⣸⣿⣿⣿⣿⣿⣿⣿⣿⣿⣿⣿⣿⣿⣿⣿⣿⣿⣿⣿⠀⠀⠀⠀⠀⠀⠀⠀⠀⠀⠀⠀</a:t>
            </a:r>
            <a:br/>
            <a:r>
              <a:t>⠀⠀⠀⠀⠀⠀⠀⠀⠀⠀⠀⣿⣿⣿⣿⣿⣿⣿⣿⣿⣿⣿⣿⡕⢕⢕⢱⣎⢕⢗⢕⢕⣷⣇⢕⢕⢕⣿⣿⣿⣿⣿⣿⣿⣿⣿⣿⣿⣿⣿⣿⣿⣿⣿⣿⣿⣿⣿⣿⣿⣿⣿⣿⣿⣿⣿⣿⣿⣿⠀⠀⠀⠀⠀⠀⠀⠀⠀⠀⠀⠀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⠀⠀⠀⠀⠀⠀⠀⠀⠀⠀⠀⣿⣿⣿⣿⣿⣿⣿⣿⣿⣿⣿⣿⣿⢕⢕⢸⣿⣾⣵⢜⢕⢕⢕⢕⢕⢕⢸⣿⣿⣷⣧⣵⣽⣽⣿⣿⣿⣿⣿⣿⣿⣿⣿⣿⣿⣿⣿⣿⣿⣿⣿⣿⣿⣿⣿⣿⣿⣿⠀⠀⠀⠀⠀⠀⠀⠀⠀⠀⠀⠀</a:t>
            </a:r>
            <a:br/>
            <a:r>
              <a:t>⠀⠀⠀⠀⠀⠀⠀⠀⠀⠀⠀⣿⣿⣿⣿⣿⣿⣿⣿⣿⣿⣿⣿⢟⢕⢕⣸⣿⣿⣷⢟⢇⢝⢕⢕⢕⢕⢸⣿⣿⣿⣿⣿⣿⣿⣿⣿⣿⣿⣿⣧⣿⣿⣿⣿⣿⣿⣿⣿⣿⣿⣿⣿⣿⣿⣿⣿⣿⣿⠀⠀⠀⠀⠀⠀⠀⠀⠀⠀⠀⠀</a:t>
            </a:r>
            <a:br/>
            <a:r>
              <a:t>⠀⠀⠀⠀⠀⠀⠀⠀⠀⠀⠀⣿⣿⣿⣿⣿⣿⣿⣿⣿⣿⣿⣿⣿⡇⢕⣿⣿⣿⡿⢕⢕⢕⢕⢕⢕⢗⢷⢿⡿⣿⣿⣿⣿⣿⣿⣿⣿⣿⣿⣿⣿⣿⣿⣿⣿⣿⣿⣿⣿⣿⣿⣿⣿⣿⣿⣿⣿⣿⠀⠀⠀⠀⠀⠀⠀⠀⠀⠀⠀⠀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⠀⠀⠀⠀⠀⠀⠀⠀⠀⠀⠀⣿⣿⣿⣿⣿⣿⣿⣿⣿⣿⣿⣿⣾⣷⢜⢝⢏⢕⢕⢕⢕⢱⢕⢇⢕⢕⣕⣼⣷⣾⣿⣿⣿⣿⣿⣿⣿⣿⣿⣿⣿⣿⣿⣿⣿⣿⣿⣿⣿⣿⣿⣿⣿⣿⣿⣿⣿⣿⠀⠀⠀⠀⠀⠀⠀⠀⠀⠀⠀⠀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⠀⠀⠀⠀⠀⠀⠀⠀⠀⠀⠀⣿⣿⣿⣿⣿⣿⣿⣿⣿⣿⣿⣿⣿⣿⣷⢇⢕⡕⢕⢕⢣⢕⢕⢕⢕⢸⣿⣿⣿⣿⣿⣿⣿⣿⣿⣿⣿⣿⣿⣿⣿⣿⣿⣿⣿⣿⣿⣿⣿⣿⣿⣿⣿⣿⣿⣿⣿⣿⠀⠀⠀⠀⠀⠀⠀⠀⠀⠀⠀⠀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⠀⠀⠀⠀⠀⠀⠀⠀⠀⠀⠀⣿⣿⣿⣿⣿⣿⣿⣿⣿⣿⣿⣿⣿⣿⣿⣷⣮⢎⡕⢾⢸⡕⢕⢕⢕⠕⠕⠱⠕⠝⢿⣿⣿⣿⣿⣿⣿⣿⣿⣿⣿⣿⣿⣿⣿⣿⣿⣿⣿⣿⣿⣿⣿⣿⣿⣿⣿⣿⠀⠀⠀⠀⠀⠀⠀⠀⠀⠀⠀⠀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⠀⠀⠀⠀⠀⠀⠀⠀⠀⠀⠀⣿⣿⣿⣿⣿⣿⣿⣿⣿⣿⣿⣿⣿⣿⣿⢻⡿⢇⢕⢕⢜⢕⢕⢕⢵⣔⣔⣔⢔⢰⣾⣿⣿⣿⣿⣿⣿⣿⣿⣿⣿⣿⣿⣿⣿⣿⣿⣿⣿⣿⣿⣿⣿⣿⣿⣿⣿⣿⠀⠀⠀⠀⠀⠀⠀⠀⠀⠀⠀⠀</a:t>
            </a:r>
            <a:br/>
            <a:r>
              <a:t>⠀⠀⠀⠀⠀⠀⠀⠀⠀⠀⠀⣿⣿⣿⣿⣿⣿⣿⣿⣿⣿⣿⣿⣿⢟⢕⢸⡇⢜⢕⢕⢕⢕⢕⢕⢕⢝⢣⢿⣷⣿⣿⣿⣿⣿⣿⣿⣿⣿⣿⣿⣿⣿⣿⣿⣿⣿⣿⣿⣿⣿⣿⣿⣿⣿⣿⣿⣿⣿⠀⠀⠀⠀⠀⠀⠀⠀⠀⠀⠀⠀</a:t>
            </a:r>
            <a:br/>
            <a:r>
              <a:t>⠀⠀⠀⠀⠀⠀⠀⠀⠀⠀⠀⣿⣿⣿⣿⣿⣿⣿⣿⣿⡿⢿⢏⠕⠕⠑⣿⢕⢕⢕⢕⢕⢕⢕⢕⢕⢕⣧⣷⣿⣿⣿⣿⣿⣿⣿⣿⣿⣿⣿⣿⣿⣿⣿⣿⣿⣿⣿⣿⣿⣿⣿⣿⣿⣿⣿⣿⣿⣿⠀⠀⠀⠀⠀⠀⠀⠀⠀⠀⠀⠀</a:t>
            </a:r>
            <a:br/>
            <a:r>
              <a:t>⠀⠀⠀⠀⠀⠀⠀⠀⠀⠀⠀⣿⣿⢿⢿⢟⠟⠝⠝⠑⠑⠁⠀⠀⠀⠀⣷⢕⢕⢕⢕⢕⢕⢕⢕⢕⢕⢝⢿⣿⣿⣿⣿⣿⣿⣿⣿⣿⣿⣿⣿⣿⣿⣿⣿⣿⣿⣿⣿⣿⣿⣿⣿⣿⣿⣿⣿⣿⣿⠀⠀⠀⠀⠀⠀⠀⠀⠀⠀⠀⠀</a:t>
            </a:r>
            <a:br/>
            <a:r>
              <a:t>⠀⠀⠀⠀⠀⠀⠀⠀⠀⠀⠀⠑⠑⠁⠀⠀⠀⠀⠀⠀⠀⠀⠀⠀⠀⠀⣿⡕⢕⢕⢕⢕⢕⢕⢕⢕⢕⢕⣵⣼⣿⣿⣿⡟⢸⣿⣿⣿⡿⢿⣿⣿⣿⣿⣿⣿⣿⣿⣿⣿⣿⣿⣿⣿⣿⣿⣿⣿⣿⠀⠀⠀⠀⠀⠀⠀⠀⠀⠀⠀⠀</a:t>
            </a:r>
            <a:br/>
            <a:r>
              <a:t>⠀⠀⠀⠀⠀⠀⠀⠀⠀⠀⠀⠀⠀⠀⠀⠀⠀⠀⠀⠀⠀⠀⠀⠀⠀⠀⣿⣧⢕⢕⢕⢕⢕⢕⢕⡵⢕⣜⣟⣟⣟⣿⣿⢇⢕⣿⣿⣿⡇⢕⢜⢝⢻⢿⣿⣿⣿⣿⣿⣿⣿⣿⣿⣿⣿⣿⣿⣿⣿⠀⠀⠀⠀⠀⠀⠀⠀⠀⠀⠀⠀</a:t>
            </a:r>
            <a:br/>
            <a:r>
              <a:t>⠀⠀⠀⠀⠀⠀⠀⠀⠀⠀⠀⠀⠀⠀⠀⠀⠀⠀⠀⠀⠀⠀⠀⠀⠀⠀⢻⣿⣧⡕⣣⣕⡕⢕⢕⡵⢇⢕⢩⢝⢹⡝⡏⢕⢱⣿⣿⣿⡇⢕⢕⢕⢕⢕⢜⢝⢻⢿⣿⣿⣿⣿⣿⣿⣿⣿⣿⣿⣿⠀⠀⠀⠀⠀⠀⠀⠀⠀⠀⠀⠀</a:t>
            </a:r>
            <a:br/>
            <a:r>
              <a:t>⠀⠀⠀⠀⠀⠀⠀⠀⠀⠀⠀⠀⠀⠀⠀⠀⠀⠀⠀⠀⠀⠀⠀⠀⠀⠀⢸⣿⣿⣿⣿⣿⣿⣾⣿⡇⢕⢕⢜⡕⢸⡧⡇⢱⣿⣿⣿⣿⡇⢕⢕⢕⢕⢕⢕⢕⢕⢕⢝⢟⢿⣿⣿⣿⣿⣿⣿⣿⣿⠀⠀⠀⠀⠀⠀⠀⠀⠀⠀⠀⠀</a:t>
            </a:r>
            <a:br/>
            <a:r>
              <a:t>⠀⠀⠀⠀⠀⠀⠀⠀⠀⠀⠀⠀⠀⠀⠀⠀⠀⠀⠀⠀⠀⠀⠀⠀⠀⠀⢻⣿⣿⣿⣿⣿⣿⣿⣿⡷⢕⢕⢕⢕⢸⡿⣷⣿⣿⣿⣿⣿⢇⢕⢕⢕⢕⢕⢕⢕⢕⢕⢕⢕⢕⢟⢻⣿⣿⣿⣿⣿⣿⠀⠀⠀⠀⠀⠀⠀⠀⠀⠀⠀⠀</a:t>
            </a:r>
            <a:br/>
            <a:r>
              <a:t>⠀⠀⠀⠀⠀⠀⠀⠀⠀⠀⠀⠀⠀⠀⠀⠀⠐⠑⠀⠀⠀⠀⠀⠀⠀⠀⠘⠛⠛⠛⠛⠛⠛⠛⠛⠃⠑⠃⠑⠑⠘⠛⠛⠛⠛⠛⠛⠛⠑⠑⠑⠑⠑⠑⠑⠑⠑⠑⠑⠑⠑⠑⠑⠘⠙⠛⠛⠛⠛⠀⠀⠀⠀⠀⠀⠀⠀⠀⠀⠀⠀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⠀⠀⠀⠀⠀⠀⠀⠀⠀⠀⠀⣿⣿⣿⣿⣿⣿⣿⣿⣿⣿⣿⣿⡟⢏⢕⢑⢄⢄⠀⠀⠀⠀⠀⠀⠀⠀⠕⠑⠐⢀⢔⢄⢕⢕⢕⢕⢜⢝⢿⣿⣿⣿⣿⣿⣿⣿⣿⣿⣿⣿⣿⣿⣿⣿⣿⣿⣿⣿⠀⠀⠀⠀⠀⠀⠀⠀⠀⠀⠀⠀</a:t>
            </a:r>
            <a:br/>
            <a:r>
              <a:t>⠀⠀⠀⠀⠀⠀⠀⠀⠀⠀⠀⣿⣿⣿⣿⣿⣿⣿⣿⣿⣿⣷⡇⢕⢕⢕⢕⢕⢀⢀⢀⢀⢀⢀⢀⢀⢄⢕⢄⣔⣕⣕⣱⣵⣵⡕⢕⢕⢕⢸⣿⣿⣿⣿⣿⣿⣿⣿⣿⣿⣿⣿⣿⣿⣿⣿⣿⣿⣿⠀⠀⠀⠀⠀⠀⠀⠀⠀⠀⠀⠀</a:t>
            </a:r>
            <a:br/>
            <a:r>
              <a:t>⠀⠀⠀⠀⠀⠀⠀⠀⠀⠀⠀⣿⣿⣿⣿⣿⣿⣿⣿⣿⣿⣿⡷⢵⢕⢕⢕⢕⢕⢕⢕⣕⣵⣵⣵⣕⣵⣷⣿⣿⣿⣿⣿⣿⣿⣿⣧⢕⢕⣿⣿⣿⣿⣿⣿⣿⣿⣿⣿⣿⣿⣿⣿⣿⣿⣿⣿⣿⣿⠀⠀⠀⠀⠀⠀⠀⠀⠀⠀⠀⠀</a:t>
            </a:r>
            <a:br/>
            <a:r>
              <a:t>⠀⠀⠀⠀⠀⠀⠀⠀⠀⠀⠀⣿⣿⣿⣿⣿⣿⣿⣿⣿⣿⣿⣷⢕⢕⢕⢕⢕⢕⢕⢕⢹⢻⣿⣿⣿⣿⣿⣿⣿⣿⣿⣿⣿⣿⣿⣿⣿⢱⣝⣿⣿⣿⣿⣿⣿⣿⣿⣿⣿⣿⣿⣿⣿⣿⣿⣿⣿⣿⠀⠀⠀⠀⠀⠀⠀⠀⠀⠀⠀⠀</a:t>
            </a:r>
            <a:br/>
            <a:r>
              <a:t>⠀⠀⠀⠀⠀⠀⠀⠀⠀⠀⠀⣿⣿⣿⣿⣿⣿⣿⣿⣿⣿⣿⣟⢕⢕⢕⢕⢸⣗⢇⢕⢕⢕⣹⣿⣿⣿⣿⣿⣿⣿⣿⣿⣿⣿⣿⣿⣿⣕⣷⣿⣿⣿⣿⣿⣿⣿⣿⣿⣿⣿⣿⣿⣿⣿⣿⣿⣿⣿⠀⠀⠀⠀⠀⠀⠀⠀⠀⠀⠀⠀</a:t>
            </a:r>
            <a:br/>
            <a:r>
              <a:t>⠀⠀⠀⠀⠀⠀⠀⠀⠀⠀⠀⣿⣿⣿⣿⣿⣿⣿⣿⣿⣿⣿⣿⢕⢕⢕⢕⣕⢼⢏⢕⢝⢕⢝⢝⢿⣿⣿⣿⣟⣟⡟⢻⢿⣿⣿⣿⣿⣟⣿⣿⣿⣿⣿⣿⣿⣿⣿⣿⣿⣿⣿⣿⣿⣿⣿⣿⣿⣿⠀⠀⠀⠀⠀⠀⠀⠀⠀⠀⠀⠀</a:t>
            </a:r>
            <a:br/>
            <a:r>
              <a:t>⠀⠀⠀⠀⠀⠀⠀⠀⠀⠀⠀⣿⣿⣿⣿⣿⣿⣿⣿⣿⣿⣿⣿⡕⢕⢕⣼⡇⢕⡕⢕⢕⣕⡕⢕⢕⢝⣿⣿⣿⣿⣿⣿⣿⣿⣿⣿⣿⣿⣿⣿⣿⣿⣿⣿⣿⣿⣿⣿⣿⣿⣿⣿⣿⣿⣿⣿⣿⣿⠀⠀⠀⠀⠀⠀⠀⠀⠀⠀⠀⠀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⠀⠀⠀⠀⠀⠀⠀⠀⠀⠀⠀⣿⣿⣿⣿⣿⣿⣿⣿⣿⣿⣿⣿⣗⢕⢕⣿⣷⣟⢱⢷⢝⢟⢝⢕⢕⢕⢿⣿⣿⣯⣝⣝⣟⣿⣿⣿⣿⣿⣿⢿⣿⣿⣿⣿⣿⣿⣿⣿⣿⣿⣿⣿⣿⣿⣿⣿⣿⣿⠀⠀⠀⠀⠀⠀⠀⠀⠀⠀⠀⠀</a:t>
            </a:r>
            <a:br/>
            <a:r>
              <a:t>⠀⠀⠀⠀⠀⠀⠀⠀⠀⠀⠀⣿⣿⣿⣿⣿⣿⣿⣿⣿⣿⣿⣿⢿⢕⢕⣿⣿⣿⣧⡵⢕⢕⢕⢕⢕⢕⢸⣿⣿⣿⣿⣿⣿⣿⣿⣿⣿⣿⣿⣾⣿⣿⣿⣿⣿⣿⣿⣿⣿⣿⣿⣿⣿⣿⣿⣿⣿⣿⠀⠀⠀⠀⠀⠀⠀⠀⠀⠀⠀⠀</a:t>
            </a:r>
            <a:br/>
            <a:r>
              <a:t>⠀⠀⠀⠀⠀⠀⠀⠀⠀⠀⠀⣿⣿⣿⣿⣿⣿⣿⣿⣿⣿⣿⣷⣷⡕⢱⣿⣿⣿⣿⢕⢕⢕⢕⢕⢕⣕⣸⣿⣿⣿⣿⣿⣿⣿⣿⣿⣿⣿⣿⣿⣿⣿⣿⣿⣿⣿⣿⣿⣿⣿⣿⣿⣿⣿⣿⣿⣿⣿⠀⠀⠀⠀⠀⠀⠀⠀⠀⠀⠀⠀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⠀⠀⠀⠀⠀⠀⠀⠀⠀⠀⠀⣿⣿⣿⣿⣿⣿⣿⣿⣿⣿⣿⣿⣿⢕⢜⢟⢏⢎⢕⢕⢕⢕⢕⢕⢕⢕⢜⣿⣝⣿⣿⣿⣿⣿⣿⣿⣿⣿⣿⣿⣿⣿⣿⣿⣿⣿⣿⣿⣿⣿⣿⣿⣿⣿⣿⣿⣿⣿⠀⠀⠀⠀⠀⠀⠀⠀⠀⠀⠀⠀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⠀⠀⠀⠀⠀⠀⠀⠀⠀⠀⠀⣿⣿⣿⣿⣿⣿⣿⣿⣿⣿⣿⣿⣿⣿⣧⢕⢕⢕⢕⢕⣕⢜⢕⢕⢕⢱⣾⣿⣿⣿⣿⣿⣿⣿⣿⣿⣿⣿⣿⣿⣿⣿⣿⣿⣿⣿⣿⣿⣿⣿⣿⣿⣿⣿⣿⣿⣿⣿⠀⠀⠀⠀⠀⠀⠀⠀⠀⠀⠀⠀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⠀⠀⠀⠀⠀⠀⠀⠀⠀⠀⠀⣿⣿⣿⣿⣿⣿⣿⣿⣿⣿⣿⣿⣿⣿⣿⣵⣇⢱⢕⣹⢷⢇⢕⡵⢕⢜⢟⢟⢟⢻⣿⣿⣿⣿⣿⣿⣿⣿⣿⣿⣿⣿⣿⣿⣿⣿⣿⣿⣿⣿⣿⣿⣿⣿⣿⣿⣿⣿⠀⠀⠀⠀⠀⠀⠀⠀⠀⠀⠀⠀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⠀⠀⠀⠀⠀⠀⠀⠀⠀⠀⠀⣿⣿⣿⣿⣿⣿⣿⣿⣿⣿⣿⣿⣿⣿⣿⣿⣿⡕⢕⢕⢜⢕⢕⢕⢕⢀⢀⡀⢀⢄⣽⣿⣿⣿⣿⣿⣿⣿⣿⣿⣿⣿⣿⣿⣿⣿⣿⣿⣿⣿⣿⣿⣿⣿⣿⣿⣿⣿⠀⠀⠀⠀⠀⠀⠀⠀⠀⠀⠀⠀</a:t>
            </a:r>
            <a:br/>
            <a:r>
              <a:t>⠀⠀⠀⠀⠀⠀⠀⠀⠀⠀⠀⣿⣿⣿⣿⣿⣿⣿⣿⣿⣿⣿⣿⣿⡿⢇⢸⡏⢱⢕⢕⢕⢕⢕⢕⢕⢻⢫⣽⣵⣾⣿⣿⣿⣿⣿⣿⣿⣿⣿⣿⣿⣿⣿⣿⣿⣿⣿⣿⣿⣿⣿⣿⣿⣿⣿⣿⣿⣿⠀⠀⠀⠀⠀⠀⠀⠀⠀⠀⠀⠀</a:t>
            </a:r>
            <a:br/>
            <a:r>
              <a:t>⠀⠀⠀⠀⠀⠀⠀⠀⠀⠀⠀⣿⣿⣿⣿⣿⣿⣿⣿⣿⣿⡿⢟⠕⠕⠕⣼⢇⢕⢕⢕⢕⢕⢕⢕⢕⢕⣵⣵⣿⣿⣿⣿⣿⣿⣿⣿⣿⣿⣿⣿⣿⣿⣿⣿⣿⣿⣿⣿⣿⣿⣿⣿⣿⣿⣿⣿⣿⣿⠀⠀⠀⠀⠀⠀⠀⠀⠀⠀⠀⠀</a:t>
            </a:r>
            <a:br/>
            <a:r>
              <a:t>⠀⠀⠀⠀⠀⠀⠀⠀⠀⠀⠀⣿⣿⣿⣿⡿⢿⢟⢟⢝⠑⠑⠁⠀⠀⠀⣿⢕⢕⢕⢕⢕⢕⢕⢕⢕⢕⢝⣿⣿⣿⣿⣿⣿⣿⣿⣿⣿⣿⣿⣿⣿⣿⣿⣿⣿⣿⣿⣿⣿⣿⣿⣿⣿⣿⣿⣿⣿⣿⠀⠀⠀⠀⠀⠀⠀⠀⠀⠀⠀⠀</a:t>
            </a:r>
            <a:br/>
            <a:r>
              <a:t>⠀⠀⠀⠀⠀⠀⠀⠀⠀⠀⠀⢟⠏⠝⠑⠁⠁⠀⠀⠀⠀⠀⠀⠀⠀⠀⣿⡕⢕⢕⢕⢕⢕⢕⢕⢕⢕⢕⣱⣽⣿⣿⣿⡿⢹⣿⣿⣿⡟⢟⣿⣿⣿⣿⣿⣿⣿⣿⣿⣿⣿⣿⣿⣿⣿⣿⣿⣿⣿⠀⠀⠀⠀⠀⠀⠀⠀⠀⠀⠀⠀</a:t>
            </a:r>
            <a:br/>
            <a:r>
              <a:t>⠀⠀⠀⠀⠀⠀⠀⠀⠀⠀⠀⠀⠀⠀⠀⠀⠀⠀⠀⠀⠀⠀⠀⠀⠀⠀⢻⣧⢕⢕⢕⢕⢕⢕⢕⡵⢕⢜⣻⢿⣿⣿⣿⢇⢕⣿⣿⣿⡇⢕⢕⢜⢝⢟⢿⣿⣿⣿⣿⣿⣿⣿⣿⣿⣿⣿⣿⣿⣿⠀⠀⠀⠀⠀⠀⠀⠀⠀⠀⠀⠀</a:t>
            </a:r>
            <a:br/>
            <a:r>
              <a:t>⠀⠀⠀⠀⠀⠀⠀⠀⠀⠀⠀⠀⠀⠀⠀⠀⠀⠀⠀⠀⠀⠀⠀⠀⠀⠀⢸⣿⣧⣕⣕⡕⢕⢕⢕⡱⢗⢡⡜⢝⢹⣽⢻⢕⢕⣿⣿⣿⣏⢕⢕⢕⢕⢕⢕⢕⢜⢟⢿⣿⣿⣿⣿⣿⣿⣿⣿⣿⣿⠀⠀⠀⠀⠀⠀⠀⠀⠀⠀⠀⠀</a:t>
            </a:r>
            <a:br/>
            <a:r>
              <a:t>⠀⠀⠀⠀⠀⠀⠀⠀⠀⠀⠀⠀⠀⠀⠀⠀⠀⠀⠀⠀⠀⠀⠀⠀⠀⠀⢜⣿⣿⣿⣿⣿⣿⣷⣷⣿⢕⢝⢇⢕⢕⣾⢼⢕⣾⣿⣿⣿⣿⢕⢕⢕⢕⢕⢕⢕⢕⢕⢕⢕⢹⢿⣿⣿⣿⣿⣿⣿⣿⠀⠀⠀⠀⠀⠀⠀⠀⠀⠀⠀⠀</a:t>
            </a:r>
            <a:br/>
            <a:r>
              <a:t>⠀⠀⠀⠀⠀⠀⠀⠀⠀⠀⠀⠀⠀⠀⠀⠀⠀⠀⠀⠀⠀⠀⠀⠀⠀⠀⢱⣿⣿⣿⣿⣿⣿⣿⣿⣿⢕⢕⢕⢕⡸⣿⣿⣾⣿⣿⣿⣿⡟⢕⢕⢕⢕⢕⢕⢕⢕⢕⢕⢕⢕⢕⢻⡟⢿⣿⣿⣿⣿⠀⠀⠀⠀⠀⠀⠀⠀⠀⠀⠀⠀</a:t>
            </a:r>
            <a:br/>
            <a:r>
              <a:t>⠀⠀⠀⠀⠀⠀⠀⠀⠀⠀⠀⠀⠀⠀⠀⠀⠐⠑⠀⠀⠀⠀⠀⠀⠀⠀⠑⠛⠛⠛⠛⠛⠛⠛⠛⠓⠑⠑⠑⠃⠑⠛⠛⠛⠛⠛⠛⠛⠃⠑⠑⠑⠑⠑⠑⠑⠑⠑⠑⠑⠑⠑⠑⠑⠑⠙⠛⠛⠛⠀⠀⠀⠀⠀⠀⠀⠀⠀⠀⠀⠀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⠀⠀⠀⠀⠀⠀⠀⠀⠀⠀⠀⣿⣿⣿⣿⣿⣿⣿⣿⣿⣿⣿⡿⢿⢝⢕⢁⢀⠀⠁⠁⠀⠀⠀⠀⠁⢑⠕⢕⠀⢔⢄⢕⢕⢕⢕⢜⢝⢿⣿⣿⣿⣿⣿⣿⣿⣿⣿⣿⣿⣿⣿⣿⣿⣿⣿⣿⣿⣿⠀⠀⠀⠀⠀⠀⠀⠀⠀⠀⠀⠀</a:t>
            </a:r>
            <a:br/>
            <a:r>
              <a:t>⠀⠀⠀⠀⠀⠀⠀⠀⠀⠀⠀⣿⣿⣿⣿⣿⣿⣿⣿⣿⣿⡻⢝⢕⢕⢕⢕⠕⠀⠀⠀⠀⠀⠀⠀⢄⢔⢕⢄⣕⣕⣕⣵⣵⡕⢕⢕⢕⢕⣿⣿⣿⣿⣿⣿⣿⣿⣿⣿⣿⣿⣿⣿⣿⣿⣿⣿⣿⣿⠀⠀⠀⠀⠀⠀⠀⠀⠀⠀⠀⠀</a:t>
            </a:r>
            <a:br/>
            <a:r>
              <a:t>⠀⠀⠀⠀⠀⠀⠀⠀⠀⠀⠀⣿⣿⣿⣿⣿⣿⣿⣿⣿⣿⣝⣕⡕⢕⢕⢕⢕⢕⢕⣕⣕⣕⣕⣕⣱⣵⣷⣿⣿⣿⣿⣿⣿⣿⣧⡕⢕⢜⣿⣿⣿⣿⣿⣿⣿⣿⣿⣿⣿⣿⣿⣿⣿⣿⣿⣿⣿⣿⠀⠀⠀⠀⠀⠀⠀⠀⠀⠀⠀⠀</a:t>
            </a:r>
            <a:br/>
            <a:r>
              <a:t>⠀⠀⠀⠀⠀⠀⠀⠀⠀⠀⠀⣿⣿⣿⣿⣿⣿⣿⣿⣿⣿⣯⡝⢕⢕⢕⢕⢕⢵⢕⢺⣿⣿⣿⣿⣿⣿⣿⣿⣿⣿⣿⣿⣿⣿⣿⣿⡇⡝⣿⣿⣿⣿⣿⣿⣿⣿⣿⣿⣿⣿⣿⣿⣿⣿⣿⣿⣿⣿⠀⠀⠀⠀⠀⠀⠀⠀⠀⠀⠀⠀</a:t>
            </a:r>
            <a:br/>
            <a:r>
              <a:t>⠀⠀⠀⠀⠀⠀⠀⠀⠀⠀⠀⣿⣿⣿⣿⣿⣿⣿⣿⣿⣿⣿⡕⢕⢕⢕⢕⣷⡱⢕⢕⢜⣝⣿⣿⣿⣿⣿⣿⣿⣿⣿⣿⣿⣿⣿⣿⣧⣱⣼⣿⣿⣿⣿⣿⣿⣿⣿⣿⣿⣿⣿⣿⣿⣿⣿⣿⣿⣿⠀⠀⠀⠀⠀⠀⠀⠀⠀⠀⠀⠀</a:t>
            </a:r>
            <a:br/>
            <a:r>
              <a:t>⠀⠀⠀⠀⠀⠀⠀⠀⠀⠀⠀⣿⣿⣿⣿⣿⣿⣿⣿⣿⣿⣿⡇⢕⢕⢕⢕⢟⡵⢕⢕⢜⢜⢻⢿⣿⣿⣿⣿⢿⢟⢿⣿⣿⣿⣿⣿⣯⣻⣿⣿⣿⣿⣿⣿⣿⣿⣿⣿⣿⣿⣿⣿⣿⣿⣿⣿⣿⣿⠀⠀⠀⠀⠀⠀⠀⠀⠀⠀⠀⠀</a:t>
            </a:r>
            <a:br/>
            <a:r>
              <a:t>⠀⠀⠀⠀⠀⠀⠀⠀⠀⠀⠀⣿⣿⣿⣿⣿⣿⣿⣿⣿⣿⣿⡇⢕⢕⢱⡷⢕⢕⢕⢕⢕⢕⢕⢕⢝⢿⣿⣿⣿⣿⣷⣷⣿⣿⣿⣿⣿⣿⣿⣿⣿⣿⣿⣿⣿⣿⣿⣿⣿⣿⣿⣿⣿⣿⣿⣿⣿⣿⠀⠀⠀⠀⠀⠀⠀⠀⠀⠀⠀⠀</a:t>
            </a:r>
            <a:br/>
            <a:r>
              <a:t>⠀⠀⠀⠀⠀⠀⠀⠀⠀⠀⠀⣿⣿⣿⣿⣿⣿⣿⣿⣿⣿⣿⣷⢕⢕⢸⣷⣵⡏⣱⢕⢝⢟⢇⢕⢕⢻⣿⣿⣿⣝⣝⣝⣟⣿⣿⣿⣿⣿⣿⣿⣿⣿⣿⣿⣿⣿⣿⣿⣿⣿⣿⣿⣿⣿⣿⣿⣿⣿⠀⠀⠀⠀⠀⠀⠀⠀⠀⠀⠀⠀</a:t>
            </a:r>
            <a:br/>
            <a:r>
              <a:t>⠀⠀⠀⠀⠀⠀⠀⠀⠀⠀⠀⣿⣿⣿⣿⣿⣿⣿⣿⣿⣿⣿⣿⡇⢕⢸⣿⣿⣷⡵⢵⢕⢵⢕⢕⢕⢕⣿⣿⣿⣿⣿⣿⣿⣿⣿⣿⣿⣿⣷⣾⣿⣿⣿⣿⣿⣿⣿⣿⣿⣿⣿⣿⣿⣿⣿⣿⣿⣿⠀⠀⠀⠀⠀⠀⠀⠀⠀⠀⠀⠀</a:t>
            </a:r>
            <a:br/>
            <a:r>
              <a:t>⠀⠀⠀⠀⠀⠀⠀⠀⠀⠀⠀⣿⣿⣿⣿⣿⣿⣿⣿⣿⣿⣿⣝⡕⢕⢸⣿⣿⣿⡇⢕⢕⢕⢕⢱⢕⢕⣿⣿⣿⣿⣿⣿⣿⣿⣿⣿⣿⣿⣿⣿⣿⣿⣿⣿⣿⣿⣿⣿⣿⣿⣿⣿⣿⣿⣿⣿⣿⣿⠀⠀⠀⠀⠀⠀⠀⠀⠀⠀⠀⠀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⠀⠀⠀⠀⠀⠀⠀⠀⠀⠀⠀⣿⣿⣿⣿⣿⣿⣿⣿⣿⣿⣿⣿⡟⢕⢾⢏⢝⢏⢕⢕⢕⡕⢕⢕⢎⢜⢹⣟⣻⣿⣿⣿⣿⣿⣿⣿⣿⣿⣿⣿⣿⣿⣿⣿⣿⣿⣿⣿⣿⣿⣿⣿⣿⣿⣿⣿⣿⣿⠀⠀⠀⠀⠀⠀⠀⠀⠀⠀⠀⠀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⠀⠀⠀⠀⠀⠀⠀⠀⠀⠀⠀⣿⣿⣿⣿⣿⣿⣿⣿⣿⣿⣿⣿⣯⣕⢕⢕⢕⢕⢕⢕⢕⡱⢕⢕⢕⣵⣾⣿⣿⣿⣿⣿⣿⣿⣿⣿⣿⣿⣿⣿⣿⣿⣿⣿⣿⣿⣿⣿⣿⣿⣿⣿⣿⣿⣿⣿⣿⣿⠀⠀⠀⠀⠀⠀⠀⠀⠀⠀⠀⠀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⠀⠀⠀⠀⠀⠀⠀⠀⠀⠀⠀⣿⣿⣿⣿⣿⣿⣿⣿⣿⣿⣿⣿⣿⣿⣯⢕⡕⢕⢕⢱⡏⢇⢕⢎⢇⢟⢟⢟⢻⢿⣿⣿⣿⣿⣿⣿⣿⣿⣿⣿⣿⣿⣿⣿⣿⣿⣿⣿⣿⣿⣿⣿⣿⣿⣿⣿⣿⣿⠀⠀⠀⠀⠀⠀⠀⠀⠀⠀⠀⠀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⠀⠀⠀⠀⠀⠀⠀⠀⠀⠀⠀⣿⣿⣿⣿⣿⣿⣿⣿⣿⣿⣿⣿⣿⣿⣿⣿⣷⢕⢕⢕⢕⢕⢇⢕⢑⠁⢁⢁⢀⢅⣽⣿⣿⣿⣿⣿⣿⣿⣿⣿⣿⣿⣿⣿⣿⣿⣿⣿⣿⣿⣿⣿⣿⣿⣿⣿⣿⣿⠀⠀⠀⠀⠀⠀⠀⠀⠀⠀⠀⠀</a:t>
            </a:r>
            <a:br/>
            <a:r>
              <a:t>⠀⠀⠀⠀⠀⠀⠀⠀⠀⠀⠀⣿⣿⣿⣿⣿⣿⣿⣿⣿⣿⣿⣿⣿⣿⢏⣿⢟⢇⢕⢕⢕⢕⢕⢕⢜⢿⢟⣝⣵⣾⣿⣿⣿⣿⣿⣿⣿⣿⣿⣿⣿⣿⣿⣿⣿⣿⣿⣿⣿⣿⣿⣿⣿⣿⣿⣿⣿⣿⠀⠀⠀⠀⠀⠀⠀⠀⠀⠀⠀⠀</a:t>
            </a:r>
            <a:br/>
            <a:r>
              <a:t>⠀⠀⠀⠀⠀⠀⠀⠀⠀⠀⠀⣿⣿⣿⣿⣿⣿⣿⣿⣿⣿⣿⣿⢟⢕⠕⢸⢇⢕⢕⢕⢕⢕⢕⢕⢕⢕⣜⣹⣿⣿⣿⣿⣿⣿⣿⣿⣿⣿⣿⣿⣿⣿⣿⣿⣿⣿⣿⣿⣿⣿⣿⣿⣿⣿⣿⣿⣿⣿⠀⠀⠀⠀⠀⠀⠀⠀⠀⠀⠀⠀</a:t>
            </a:r>
            <a:br/>
            <a:r>
              <a:t>⠀⠀⠀⠀⠀⠀⠀⠀⠀⠀⠀⣿⣿⣿⣿⣿⣿⣿⣿⡿⢟⢏⠕⠁⠀⠀⣿⢕⢕⢕⢕⢕⢕⢕⢕⢕⢜⢻⣿⣿⣿⣿⣿⣿⣿⣿⣿⣿⣿⣿⣿⣿⣿⣿⣿⣿⣿⣿⣿⣿⣿⣿⣿⣿⣿⣿⣿⣿⣿⠀⠀⠀⠀⠀⠀⠀⠀⠀⠀⠀⠀</a:t>
            </a:r>
            <a:br/>
            <a:r>
              <a:t>⠀⠀⠀⠀⠀⠀⠀⠀⠀⠀⠀⣿⣿⡿⢿⢟⠝⠕⠑⠑⠁⠀⠀⠀⠀⠀⢻⢕⢕⢕⢕⢕⢕⢕⢕⢕⢕⢕⣝⣻⣿⣿⣿⣿⢿⣿⣿⣏⢝⢟⣿⣿⣿⣿⣿⣿⣿⣿⣿⣿⣿⣿⣿⣿⣿⣿⣿⣿⣿⠀⠀⠀⠀⠀⠀⠀⠀⠀⠀⠀⠀</a:t>
            </a:r>
            <a:br/>
            <a:r>
              <a:t>⠀⠀⠀⠀⠀⠀⠀⠀⠀⠀⠀⠝⠑⠑⠁⠀⠀⠀⠀⠀⠀⠀⠀⠀⠀⠀⢾⣇⢕⢕⢕⢕⢕⢕⢕⢱⢕⢞⣟⣟⣟⣻⣿⡇⢜⣿⣿⣿⡇⢕⢕⢕⢝⢟⢻⢿⣿⣿⣿⣿⣿⣿⣿⣿⣿⣿⣿⣿⣿⠀⠀⠀⠀⠀⠀⠀⠀⠀⠀⠀⠀</a:t>
            </a:r>
            <a:br/>
            <a:r>
              <a:t>⠀⠀⠀⠀⠀⠀⠀⠀⠀⠀⠀⠀⠀⠀⠀⠀⠀⠀⠀⠀⠀⠀⠀⠀⠀⠀⢸⣿⣕⢕⡕⣱⢕⢕⢕⢸⢕⢱⢜⢍⢝⢯⢹⢕⢕⣿⣿⣿⡇⢕⢕⢕⢕⢕⢕⢕⢜⢏⢻⢿⣿⣿⣿⣿⣿⣿⣿⣿⣿⠀⠀⠀⠀⠀⠀⠀⠀⠀⠀⠀⠀</a:t>
            </a:r>
            <a:br/>
            <a:r>
              <a:t>⠀⠀⠀⠀⠀⠀⠀⠀⠀⠀⠀⠀⠀⠀⠀⠀⠀⠀⠀⠀⠀⠀⠀⠀⠀⠀⢜⣿⣿⣿⣿⣿⣷⣧⣷⣼⢕⢕⢕⢕⢕⣿⢾⢕⣸⣿⣿⣿⣇⢕⢕⢕⢕⢕⢕⢕⢕⢕⢕⢕⢝⣿⣿⣿⣿⣿⣿⣿⣿⠀⠀⠀⠀⠀⠀⠀⠀⠀⠀⠀⠀</a:t>
            </a:r>
            <a:br/>
            <a:r>
              <a:t>⠀⠀⠀⠀⠀⠀⠀⠀⠀⠀⠀⠀⠀⠀⠀⠀⠀⠀⠀⠀⠀⠀⠀⠀⠀⠀⢕⢻⣿⣿⣿⣿⣿⣿⣿⣿⢕⢕⢕⢕⢕⣿⣿⣵⣿⣿⣿⣿⡟⢕⢕⢕⢕⢕⢕⢕⢕⢕⢕⢕⢕⢕⢝⢟⢻⣿⣿⣿⣿⠀⠀⠀⠀⠀⠀⠀⠀⠀⠀⠀⠀</a:t>
            </a:r>
            <a:br/>
            <a:r>
              <a:t>⠀⠀⠀⠀⠀⠀⠀⠀⠀⠀⠀⠀⠀⠀⠀⠀⠀⠑⠀⠀⠀⠀⠀⠀⠀⠀⠀⠛⠛⠛⠛⠛⠛⠛⠛⠓⠑⠑⠘⠃⠑⠛⠛⠛⠛⠛⠛⠛⠃⠑⠑⠑⠑⠑⠑⠑⠑⠑⠑⠑⠑⠑⠑⠑⠑⠙⠛⠛⠛⠀⠀⠀⠀⠀⠀⠀⠀⠀⠀⠀⠀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⠀⠀⠀⠀⠀⠀⠀⠀⠀⠀⠀⣿⣿⣿⣿⣿⣿⣿⣿⣿⣿⣿⡕⢕⢅⠁⢀⢀⠔⠐⠀⠀⠑⢕⢕⢕⢕⠁⢕⢁⢕⢕⢜⢝⢜⢟⣿⣿⣿⣿⣿⣿⣿⣿⣿⣿⣿⣿⣿⣿⣿⣿⣿⣿⣿⣿⣿⣿⣿⠀⠀⠀⠀⠀⠀⠀⠀⠀⠀⠀⠀</a:t>
            </a:r>
            <a:br/>
            <a:r>
              <a:t>⠀⠀⠀⠀⠀⠀⠀⠀⠀⠀⠀⣿⣿⣿⣿⣿⣿⣿⣿⣿⡿⢟⢇⢕⢅⢄⢄⠀⠀⠀⠀⠀⠀⢀⢕⢅⢕⢔⢕⢕⢕⢕⢕⢕⢕⢕⢸⣿⣿⣿⣿⣿⣿⣿⣿⣿⣿⣿⣿⣿⣿⣿⣿⣿⣿⣿⣿⣿⣿⠀⠀⠀⠀⠀⠀⠀⠀⠀⠀⠀⠀</a:t>
            </a:r>
            <a:br/>
            <a:r>
              <a:t>⠀⠀⠀⠀⠀⠀⠀⠀⠀⠀⠀⣿⣿⣿⣿⣿⣿⣿⣿⣽⢕⢕⢕⢕⢕⢕⢅⢀⢄⢔⢄⢄⢔⢕⢕⣱⣵⣷⣷⣿⣿⣿⣷⣇⢕⢕⢕⢿⣿⣿⣿⣿⣿⣿⣿⣿⣿⣿⣿⣿⣿⣿⣿⣿⣿⣿⣿⣿⣿⠀⠀⠀⠀⠀⠀⠀⠀⠀⠀⠀⠀</a:t>
            </a:r>
            <a:br/>
            <a:r>
              <a:t>⠀⠀⠀⠀⠀⠀⠀⠀⠀⠀⠀⣿⣿⣿⣿⣿⣿⣿⣿⣏⣕⡕⢕⢕⢕⢕⢕⢕⣵⣵⣷⣷⣷⣷⣿⣿⣿⣿⣿⣿⣿⣿⣿⣿⣷⡇⢕⢻⣿⣿⣿⣿⣿⣿⣿⣿⣿⣿⣿⣿⣿⣿⣿⣿⣿⣿⣿⣿⣿⠀⠀⠀⠀⠀⠀⠀⠀⠀⠀⠀⠀</a:t>
            </a:r>
            <a:br/>
            <a:r>
              <a:t>⠀⠀⠀⠀⠀⠀⠀⠀⠀⠀⠀⣿⣿⣿⣿⣿⣿⣿⣿⣿⡝⢕⢕⢕⢕⣱⢷⡞⢝⢻⣿⣿⣿⣿⣿⣿⣿⣿⣿⣿⣿⣿⣿⣿⣿⣇⢹⣜⣿⣿⣿⣿⣿⣿⣿⣿⣿⣿⣿⣿⣿⣿⣿⣿⣿⣿⣿⣿⣿⠀⠀⠀⠀⠀⠀⠀⠀⠀⠀⠀⠀</a:t>
            </a:r>
            <a:br/>
            <a:r>
              <a:t>⠀⠀⠀⠀⠀⠀⠀⠀⠀⠀⠀⣿⣿⣿⣿⣿⣿⣿⣿⣿⡇⢕⢕⢕⢕⣿⣿⢏⢕⣕⣜⣿⣿⣿⣿⣿⣿⣿⣿⣿⣿⣿⣿⣿⣿⣿⣿⣿⣿⣿⣿⣿⣿⣿⣿⣿⣿⣿⣿⣿⣿⣿⣿⣿⣿⣿⣿⣿⣿⠀⠀⠀⠀⠀⠀⠀⠀⠀⠀⠀⠀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⠀⠀⠀⠀⠀⠀⠀⠀⠀⠀⠀⣿⣿⣿⣿⣿⣿⣿⣿⣿⣧⢕⢕⢕⢕⢟⡿⢟⢝⢕⢕⢝⢝⢿⣿⣿⣿⣯⣽⣝⣝⣿⣿⣿⣿⣿⣿⣿⣿⣿⣿⣿⣿⣿⣿⣿⣿⣿⣿⣿⣿⣿⣿⣿⣿⣿⣿⣿⣿⠀⠀⠀⠀⠀⠀⠀⠀⠀⠀⠀⠀</a:t>
            </a:r>
            <a:br/>
            <a:r>
              <a:t>⠀⠀⠀⠀⠀⠀⠀⠀⠀⠀⠀⣿⣿⣿⣿⣿⣿⣿⣿⣿⣿⢕⢕⢕⣾⡏⢕⡕⢕⢕⢕⢕⢕⢕⢹⣿⣿⣿⡿⢟⢟⢻⢿⣿⣿⣿⣿⣿⣿⣿⣿⣿⣿⣿⣿⣿⣿⣿⣿⣿⣿⣿⣿⣿⣿⣿⣿⣿⣿⠀⠀⠀⠀⠀⠀⠀⠀⠀⠀⠀⠀</a:t>
            </a:r>
            <a:br/>
            <a:r>
              <a:t>⠀⠀⠀⠀⠀⠀⠀⠀⠀⠀⠀⣿⣿⣿⣿⣿⣿⣿⣿⣿⣿⣇⢕⢕⣿⣧⣷⢕⢕⢕⢕⢕⡕⢕⢕⢻⣿⣿⣿⣷⣿⣿⣿⣿⣿⣿⣿⣿⣯⣿⣿⣿⣿⣿⣿⣿⣿⣿⣿⣿⣿⣿⣿⣿⣿⣿⣿⣿⣿⠀⠀⠀⠀⠀⠀⠀⠀⠀⠀⠀⠀</a:t>
            </a:r>
            <a:br/>
            <a:r>
              <a:t>⠀⠀⠀⠀⠀⠀⠀⠀⠀⠀⠀⣿⣿⣿⣿⣿⣿⣿⣿⣿⣿⣿⡕⢕⢸⣿⣿⣷⡞⢕⢕⢕⢕⣕⢕⢸⣿⣿⣿⣿⣿⣿⣿⣿⣿⣿⣿⣿⣿⣿⣿⣿⣿⣿⣿⣿⣿⣿⣿⣿⣿⣿⣿⣿⣿⣿⣿⣿⣿⠀⠀⠀⠀⠀⠀⠀⠀⠀⠀⠀⠀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⠀⠀⠀⠀⠀⠀⠀⠀⠀⠀⠀⣿⣿⣿⣿⣿⣿⣿⣿⣿⣿⣝⡕⢕⢼⣿⣿⣿⢕⢕⢕⢕⢕⢇⢵⢺⣿⣿⣿⣿⣿⣿⣿⣿⣿⣿⣿⣿⣿⣿⣿⣿⣿⣿⣿⣿⣿⣿⣿⣿⣿⣿⣿⣿⣿⣿⣿⣿⣿⠀⠀⠀⠀⠀⠀⠀⠀⠀⠀⠀⠀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⠀⠀⠀⠀⠀⠀⠀⠀⠀⠀⠀⣿⣿⣿⣿⣿⣿⣿⣿⣿⣿⣧⡯⢕⢸⢗⢕⢕⢕⢕⢕⢕⢕⢕⢕⢕⣾⣷⣾⣿⣿⣿⣿⣿⣿⣿⣿⣿⣿⣿⣿⣿⣿⣿⣿⣿⣿⣿⣿⣿⣿⣿⣿⣿⣿⣿⣿⣿⣿⠀⠀⠀⠀⠀⠀⠀⠀⠀⠀⠀⠀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⠀⠀⠀⠀⠀⠀⠀⠀⠀⠀⠀⣿⣿⣿⣿⣿⣿⣿⣿⣿⣿⣿⣧⣵⡕⢕⢕⢕⢕⢕⢕⢕⢕⢜⢕⣻⣿⣿⣿⣿⣿⣿⣿⣿⣿⣿⣿⣿⣿⣿⣿⣿⣿⣿⣿⣿⣿⣿⣿⣿⣿⣿⣿⣿⣿⣿⣿⣿⣿⠀⠀⠀⠀⠀⠀⠀⠀⠀⠀⠀⠀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⠀⠀⠀⠀⠀⠀⠀⠀⠀⠀⠀⣿⣿⣿⣿⣿⣿⣿⣿⣿⣿⣿⣿⣿⣯⣕⡕⢕⢕⡕⢕⢕⢕⢕⢕⢕⠕⠕⠘⠝⢿⣿⣿⣿⣿⣿⣿⣿⣿⣿⣿⣿⣿⣿⣿⣿⣿⣿⣿⣿⣿⣿⣿⣿⣿⣿⣿⣿⣿⠀⠀⠀⠀⠀⠀⠀⠀⠀⠀⠀⠀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⠀⠀⠀⠀⠀⠀⠀⠀⠀⠀⠀⣿⣿⣿⣿⣿⣿⣿⣿⣿⣿⣿⣿⣿⣿⣿⣿⡇⢜⢕⢕⢕⢕⢕⢱⣴⡴⢶⢆⣼⣿⣿⣿⣿⣿⣿⣿⣿⣿⣿⣿⣿⣿⣿⣿⣿⣿⣿⣿⣿⣿⣿⣿⣿⣿⣿⣿⣿⣿⠀⠀⠀⠀⠀⠀⠀⠀⠀⠀⠀⠀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⠀⠀⠀⠀⠀⠀⠀⠀⠀⠀⠀⣿⣿⣿⣿⣿⣿⣿⣿⣿⣿⣿⣿⣿⡟⢝⣿⢱⢕⢕⢕⢕⢕⢕⢕⢜⢕⢷⣻⣿⣿⣿⣿⣿⣿⣿⣿⣿⣿⣿⣿⣿⣿⣿⣿⣿⣿⣿⣿⣿⣿⣿⣿⣿⣿⣿⣿⣿⣿⠀⠀⠀⠀⠀⠀⠀⠀⠀⠀⠀⠀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⠀⠀⠀⠀⠀⠀⠀⠀⠀⠀⠀⣿⣿⣿⣿⣿⣿⣿⣿⣿⣿⣿⡿⢏⠕⠕⣿⢕⢕⢕⢕⢕⢕⢕⢕⢱⢷⣿⣿⣿⣿⣿⣿⣿⣿⣿⣿⣿⣿⣿⣿⣿⣿⣿⣿⣿⣿⣿⣿⣿⣿⣿⣿⣿⣿⣿⣿⣿⣿⠀⠀⠀⠀⠀⠀⠀⠀⠀⠀⠀⠀</a:t>
            </a:r>
            <a:br/>
            <a:r>
              <a:t>⠀⠀⠀⠀⠀⠀⠀⠀⠀⠀⠀⣿⣿⣿⣿⣿⣿⣿⣿⢿⢟⠕⠑⠀⠀⠀⡟⢕⢕⢕⢕⢕⢕⢕⢕⢕⢜⢻⢿⣿⣿⣿⣿⣿⣿⣿⣏⢝⢝⢟⢿⣿⣿⣿⣿⣿⣿⣿⣿⣿⣿⣿⣿⣿⣿⣿⣿⣿⣿⠀⠀⠀⠀⠀⠀⠀⠀⠀⠀⠀⠀</a:t>
            </a:r>
            <a:br/>
            <a:r>
              <a:t>⠀⠀⠀⠀⠀⠀⠀⠀⠀⠀⠀⣿⣿⣿⣿⢟⢟⠝⠕⠕⠀⠀⠀⠀⠀⠀⢹⡕⢕⢕⢕⢕⢕⢕⢕⢕⢕⢗⣟⣿⣿⣿⣿⡏⣿⣿⣿⡇⢕⢕⢕⢕⢜⢝⢟⢻⢿⣿⣿⣿⣿⣿⣿⣿⣿⣿⣿⣿⣿⠀⠀⠀⠀⠀⠀⠀⠀⠀⠀⠀⠀</a:t>
            </a:r>
            <a:br/>
            <a:r>
              <a:t>⠀⠀⠀⠀⠀⠀⠀⠀⠀⠀⠀⢟⢏⠕⠁⠁⠀⠀⠀⠀⠀⠀⠀⠀⠀⠀⢸⣧⢕⢕⢕⢕⢕⢕⢕⢸⢕⢱⢜⢍⢝⣯⢹⢕⢸⣿⣿⣿⢕⢕⢕⢕⢅⢕⢕⢕⢕⢕⢝⢻⢿⣿⣿⣿⣿⣿⣿⣿⣿⠀⠀⠀⠀⠀⠀⠀⠀⠀⠀⠀⠀</a:t>
            </a:r>
            <a:br/>
            <a:r>
              <a:t>⠀⠀⠀⠀⠀⠀⠀⠀⠀⠀⠀⠁⠀⠀⠀⠀⠀⠀⠀⠀⠀⠀⠀⠀⠀⠀⢜⣿⣧⢕⣕⢱⣧⣕⣕⢸⢕⢜⢕⢕⡕⣻⢼⢕⣼⣿⣿⣿⡇⢕⢕⢕⢕⢕⢕⢕⢕⢕⢕⢕⢕⢝⢻⣿⣿⣿⣿⣿⣿⠀⠀⠀⠀⠀⠀⠀⠀⠀⠀⠀⠀</a:t>
            </a:r>
            <a:br/>
            <a:r>
              <a:t>⠀⠀⠀⠀⠀⠀⠀⠀⠀⠀⠀⠀⠀⠀⠀⠀⠀⠀⠀⠀⠀⠀⠀⠀⠀⠀⠁⢻⣿⣿⣿⣿⣿⣿⣿⣯⢕⢕⢕⢕⡕⣿⢿⢱⣿⣿⣿⣿⡇⢕⢕⢕⢕⢕⢕⢕⢕⢕⢕⢕⢕⢕⢕⢕⢎⢿⣿⣿⣿⠀⠀⠀⠀⠀⠀⠀⠀⠀⠀⠀⠀</a:t>
            </a:r>
            <a:br/>
            <a:r>
              <a:t>⠀⠀⠀⠀⠀⠀⠀⠀⠀⠀⠀⠀⠀⠀⠀⠀⠐⠀⠀⠑⠀⠀⠀⠀⠀⠀⠀⠘⠛⠛⠛⠛⠛⠛⠛⠓⠑⠑⠘⠃⠑⠛⠛⠛⠛⠛⠛⠛⠑⠑⠑⠑⠐⠀⠑⠑⠑⠑⠑⠑⠑⠑⠑⠑⠑⠘⠛⠛⠛⠀⠀⠀⠀⠀⠀⠀⠀⠀⠀⠀⠀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⠀⠀⠀⠀⠀⠀⠀⠀⠀⠀⠀⣿⣿⣿⣿⣿⣿⣿⣿⣿⣿⢟⢕⠕⠑⠑⠑⠁⢁⠁⠑⠕⢕⢕⢕⢕⠑⢕⠑⢕⢏⢜⢟⢫⢮⣿⣿⣿⣿⣿⣿⣿⣿⣿⣿⣿⣿⣿⣿⣿⣿⣿⣿⣿⣿⣿⣿⣿⣿⠀⠀⠀⠀⠀⠀⠀⠀⠀⠀⠀⠀</a:t>
            </a:r>
            <a:br/>
            <a:r>
              <a:t>⠀⠀⠀⠀⠀⠀⠀⠀⠀⠀⠀⣿⣿⣿⣿⣿⣿⣿⣿⣿⣿⢇⢕⠔⠀⠀⠐⠑⠀⠀⠀⠀⠁⢕⢕⢕⢀⢕⢔⢕⢸⢕⢕⢕⢕⢝⣿⣿⣿⣿⣿⣿⣿⣿⣿⣿⣿⣿⣿⣿⣿⣿⣿⣿⣿⣿⣿⣿⣿⠀⠀⠀⠀⠀⠀⠀⠀⠀⠀⠀⠀</a:t>
            </a:r>
            <a:br/>
            <a:r>
              <a:t>⠀⠀⠀⠀⠀⠀⠀⠀⠀⠀⠀⣿⣿⣿⣿⣿⣿⣿⡿⢯⢕⢕⢕⢕⢕⢕⠀⢀⢄⠀⠀⢄⢔⢕⢕⢕⣕⣱⣵⣷⣷⣧⡕⢕⢕⢕⣿⣿⣿⣿⣿⣿⣿⣿⣿⣿⣿⣿⣿⣿⣿⣿⣿⣿⣿⣿⣿⣿⣿⠀⠀⠀⠀⠀⠀⠀⠀⠀⠀⠀⠀</a:t>
            </a:r>
            <a:br/>
            <a:r>
              <a:t>⠀⠀⠀⠀⠀⠀⠀⠀⠀⠀⠀⣿⣿⣿⣿⣿⣿⣿⡞⢕⢕⢕⢕⢕⢕⢕⢕⢕⢕⣕⣕⣕⣕⣵⣾⣿⣿⣿⣿⣿⣿⣿⣿⣧⡕⢱⢼⣿⣿⣿⣿⣿⣿⣿⣿⣿⣿⣿⣿⣿⣿⣿⣿⣿⣿⣿⣿⣿⣿⠀⠀⠀⠀⠀⠀⠀⠀⠀⠀⠀⠀</a:t>
            </a:r>
            <a:br/>
            <a:r>
              <a:t>⠀⠀⠀⠀⠀⠀⠀⠀⠀⠀⠀⣿⣿⣿⣿⣿⣿⣿⣿⡗⢇⢕⢕⢕⢕⣱⣷⡞⣿⣿⣿⣿⣿⣿⣿⣿⣿⣿⣿⣿⣿⣿⣿⣿⣧⢕⡕⣿⣿⣿⣿⣿⣿⣿⣿⣿⣿⣿⣿⣿⣿⣿⣿⣿⣿⣿⣿⣿⣿⠀⠀⠀⠀⠀⠀⠀⠀⠀⠀⠀⠀</a:t>
            </a:r>
            <a:br/>
            <a:r>
              <a:t>⠀⠀⠀⠀⠀⠀⠀⠀⠀⠀⠀⣿⣿⣿⣿⣿⣿⣿⣿⣇⢕⢕⢕⢕⢾⣿⣯⢽⢝⢟⢿⣿⣿⣿⣿⣿⣿⣿⣿⣿⣿⣿⣿⣿⣿⣷⣿⣿⣿⣿⣿⣿⣿⣿⣿⣿⣿⣿⣿⣿⣿⣿⣿⣿⣿⣿⣿⣿⣿⠀⠀⠀⠀⠀⠀⠀⠀⠀⠀⠀⠀</a:t>
            </a:r>
            <a:br/>
            <a:r>
              <a:t>⠀⠀⠀⠀⠀⠀⠀⠀⠀⠀⠀⣿⣿⣿⣿⣿⣿⣿⣿⣟⢕⢕⢕⢸⢿⡿⣯⡵⢵⢷⢿⢿⣿⣿⣿⣿⣿⢿⢿⢿⣿⣿⣿⣿⣿⣿⣿⣿⣿⣿⣿⣿⣿⣿⣿⣿⣿⣿⣿⣿⣿⣿⣿⣿⣿⣿⣿⣿⣿⠀⠀⠀⠀⠀⠀⠀⠀⠀⠀⠀⠀</a:t>
            </a:r>
            <a:br/>
            <a:r>
              <a:t>⠀⠀⠀⠀⠀⠀⠀⠀⠀⠀⠀⣿⣿⣿⣿⣿⣿⣿⣿⣿⢕⢕⢕⢸⣾⢟⢕⢕⢕⢕⢕⢕⢜⢻⣿⣿⣿⣿⢷⢷⣿⣿⣿⣿⣿⣿⣿⣿⣿⣿⣿⣿⣿⣿⣿⣿⣿⣿⣿⣿⣿⣿⣿⣿⣿⣿⣿⣿⣿⠀⠀⠀⠀⠀⠀⠀⠀⠀⠀⠀⠀</a:t>
            </a:r>
            <a:br/>
            <a:r>
              <a:t>⠀⠀⠀⠀⠀⠀⠀⠀⠀⠀⠀⣿⣿⣿⣿⣿⣿⣿⣿⣿⣇⢕⢕⢸⣏⣱⢗⢕⢕⢕⢕⢕⢕⢕⢻⣿⣿⣯⣷⣵⣵⣿⣿⣿⣿⣿⣿⣟⣿⣿⣿⣿⣿⣿⣿⣿⣿⣿⣿⣿⣿⣿⣿⣿⣿⣿⣿⣿⣿⠀⠀⠀⠀⠀⠀⠀⠀⠀⠀⠀⠀</a:t>
            </a:r>
            <a:br/>
            <a:r>
              <a:t>⠀⠀⠀⠀⠀⠀⠀⠀⠀⠀⠀⣿⣿⣿⣿⣿⣿⣿⣿⣿⣿⡕⢕⢸⣿⣿⣕⣱⢕⢱⢗⢕⢕⢕⢸⣿⣿⣿⣿⣿⣿⣿⣿⣿⣿⣿⣿⣿⣿⣿⣿⣿⣿⣿⣿⣿⣿⣿⣿⣿⣿⣿⣿⣿⣿⣿⣿⣿⣿⠀⠀⠀⠀⠀⠀⠀⠀⠀⠀⠀⠀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⠀⠀⠀⠀⠀⠀⠀⠀⠀⠀⠀⣿⣿⣿⣿⣿⣿⣿⣿⣿⡿⢏⢕⢜⣿⣿⣿⡟⢕⢕⢕⢕⢕⢕⡕⣿⣿⣿⣿⣿⣿⣿⣿⣿⣿⣿⣿⣿⣿⣿⣿⣿⣿⣿⣿⣿⣿⣿⣿⣿⣿⣿⣿⣿⣿⣿⣿⣿⣿⠀⠀⠀⠀⠀⠀⠀⠀⠀⠀⠀⠀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⠀⠀⠀⠀⠀⠀⠀⠀⠀⠀⠀⣿⣿⣿⣿⣿⣿⣿⣿⣿⣷⣷⢕⢱⢟⢿⢟⢕⢕⢕⢕⢕⢕⢕⢕⢹⣯⣽⣿⣿⣿⣿⣿⣿⣿⣿⣿⣿⣿⣿⣿⣿⣿⣿⣿⣿⣿⣿⣿⣿⣿⣿⣿⣿⣿⣿⣿⣿⣿⠀⠀⠀⠀⠀⠀⠀⠀⠀⠀⠀⠀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⠀⠀⠀⠀⠀⠀⠀⠀⠀⠀⠀⣿⣿⣿⣿⣿⣿⣿⣿⣿⣿⣿⢕⢕⢕⢕⢕⢕⢕⢕⡕⢕⢕⢕⢵⣾⣿⣿⣿⣿⣿⣿⣿⣿⣿⣿⣿⣿⣿⣿⣿⣿⣿⣿⣿⣿⣿⣿⣿⣿⣿⣿⣿⣿⣿⣿⣿⣿⣿⠀⠀⠀⠀⠀⠀⠀⠀⠀⠀⠀⠀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⠀⠀⠀⠀⠀⠀⠀⠀⠀⠀⠀⣿⣿⣿⣿⣿⣿⣿⣿⣿⣿⣿⣿⣷⢕⢕⢕⢕⢕⣵⢇⢕⢕⢕⢜⢟⢟⢟⢻⣿⣿⣿⣿⣿⣿⣿⣿⣿⣿⣿⣿⣿⣿⣿⣿⣿⣿⣿⣿⣿⣿⣿⣿⣿⣿⣿⣿⣿⣿⠀⠀⠀⠀⠀⠀⠀⠀⠀⠀⠀⠀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⠀⠀⠀⠀⠀⠀⠀⠀⠀⠀⠀⣿⣿⣿⣿⣿⣿⣿⣿⣿⣿⣿⣿⣿⣷⣷⣞⢕⢕⢕⢕⢕⢕⡕⣁⣁⣅⣅⢄⣵⣿⣿⣿⣿⣿⣿⣿⣿⣿⣿⣿⣿⣿⣿⣿⣿⣿⣿⣿⣿⣿⣿⣿⣿⣿⣿⣿⣿⣿⠀⠀⠀⠀⠀⠀⠀⠀⠀⠀⠀⠀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⠀⠀⠀⠀⠀⠀⠀⠀⠀⠀⠀⣿⣿⣿⣿⣿⣿⣿⣿⣿⣿⣿⣿⣿⣿⣿⡟⢕⢕⢕⢕⢕⢕⢕⢝⢏⣽⣵⣾⣿⣿⣿⣿⣿⣿⣿⣿⣿⣿⣿⣿⣿⣿⣿⣿⣿⣿⣿⣿⣿⣿⣿⣿⣿⣿⣿⣿⣿⣿⠀⠀⠀⠀⠀⠀⠀⠀⠀⠀⠀⠀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⠀⠀⠀⠀⠀⠀⠀⠀⠀⠀⠀⣿⣿⣿⣿⣿⣿⣿⣿⣿⣿⣿⣿⢟⢕⢸⡇⢕⢕⢕⢕⢕⢕⢕⢕⢱⣵⣾⣿⣿⣿⣿⣿⣿⣿⣿⣿⣿⣿⣿⣿⣿⣿⣿⣿⣿⣿⣿⣿⣿⣿⣿⣿⣿⣿⣿⣿⣿⣿⠀⠀⠀⠀⠀⠀⠀⠀⠀⠀⠀⠀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⠀⠀⠀⠀⠀⠀⠀⠀⠀⠀⠀⣿⣿⣿⣿⣿⣿⣿⣿⣿⣿⢟⠕⠑⠁⢕⡇⢕⢕⢕⢕⢕⢕⢕⢕⢕⢻⣿⣿⣿⣿⣿⣿⣿⣿⣿⡿⢿⢿⣿⣿⣿⣿⣿⣿⣿⣿⣿⣿⣿⣿⣿⣿⣿⣿⣿⣿⣿⣿⠀⠀⠀⠀⠀⠀⠀⠀⠀⠀⠀⠀</a:t>
            </a:r>
            <a:br/>
            <a:r>
              <a:t>⠀⠀⠀⠀⠀⠀⠀⠀⠀⠀⠀⣿⣿⣿⣿⣿⣿⢿⢟⢏⠕⠑⠀⠀⠀⠑⡇⢕⢕⢕⢕⢕⢕⢕⢕⡕⢕⢕⣝⣟⣟⣿⣿⢿⣿⣿⣷⡕⢕⢕⢜⢝⢟⢻⢿⣿⣿⣿⣿⣿⣿⣿⣿⣿⣿⣿⣿⣿⣿⠀⠀⠀⠀⠀⠀⠀⠀⠀⠀⠀⠀</a:t>
            </a:r>
            <a:br/>
            <a:r>
              <a:t>⠀⠀⠀⠀⠀⠀⠀⠀⠀⠀⠀⣿⣿⢿⢟⢝⠑⠁⠁⠀⠀⠀⠀⠀⠀⠀⣿⡕⢕⢕⢕⢕⢕⢕⢕⢱⢗⢅⡜⢝⢹⣽⢽⢕⢿⣿⣿⣧⢕⢕⢅⢑⢕⢕⢕⢕⢜⢝⢻⢿⣿⣿⣿⣿⣿⣿⣿⣿⣿⠀⠀⠀⠀⠀⠀⠀⠀⠀⠀⠀⠀</a:t>
            </a:r>
            <a:br/>
            <a:r>
              <a:t>⠀⠀⠀⠀⠀⠀⠀⠀⠀⠀⠀⠝⠑⠁⠀⠀⠀⠀⠀⠀⠀⠀⠀⠀⠀⠀⢸⣷⡕⢕⢕⢕⡕⢕⢕⡜⢕⢕⢇⢕⢸⣺⡜⢕⣼⣿⣿⣿⢕⢕⢕⢕⢕⢕⢕⢕⢕⢕⢕⢕⢜⢝⢿⣿⣿⣿⣿⣿⣿⠀⠀⠀⠀⠀⠀⠀⠀⠀⠀⠀⠀</a:t>
            </a:r>
            <a:br/>
            <a:r>
              <a:t>⠀⠀⠀⠀⠀⠀⠀⠀⠀⠀⠀⠀⠀⠀⠀⠀⠀⠀⠀⠀⠀⠀⠀⠀⠀⠀⢜⣿⣿⣷⣷⣾⣿⣷⣷⡧⢕⢕⢕⢕⣸⣿⡟⢕⣿⣿⣿⣿⡕⢕⢕⢕⢕⢕⢕⢕⢕⢕⢕⢕⢕⢕⢕⢕⢝⢿⣿⣿⣿⠀⠀⠀⠀⠀⠀⠀⠀⠀⠀⠀⠀</a:t>
            </a:r>
            <a:br/>
            <a:r>
              <a:t>⠀⠀⠀⠀⠀⠀⠀⠀⠀⠀⠀⠀⠀⠀⠀⠀⠀⠀⠀⠑⠀⠀⠀⠀⠀⠀⠀⠘⠛⠛⠛⠛⠛⠛⠛⠃⠑⠑⠑⠃⠑⠛⠓⠘⠛⠛⠛⠛⠃⠑⠑⠑⠀⠑⠑⠑⠑⠑⠑⠑⠑⠑⠑⠑⠑⠘⠛⠛⠛⠀⠀⠀⠀⠀⠀⠀⠀⠀⠀⠀⠀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⠀⠀⠀⠀⠀⠀⠀⠀⠀⠀⠀⣿⣿⣿⣿⣿⣿⣿⣿⣿⣿⣿⣿⣿⣿⢕⢸⣿⣿⣿⣿⣿⣿⣿⣿⣿⣿⣿⣿⣿⣿⣿⣿⣿⣿⣿⣿⣿⣿⣿⣿⣿⣿⣿⣿⡟⢻⣿⣿⣿⣿⣿⣿⣿⣿⣿⣿⣿⣿⠀⠀⠀⠀⠀⠀⠀⠀⠀⠀⠀⠀</a:t>
            </a:r>
            <a:br/>
            <a:r>
              <a:t>⠀⠀⠀⠀⠀⠀⠀⠀⠀⠀⠀⣿⣿⣿⣿⣿⣿⣿⣿⣿⣿⣿⣿⣿⣿⢕⢸⣿⣿⣿⣿⣿⣿⣿⣿⡿⢏⠑⠈⢻⣿⣿⣿⣿⣿⣿⣿⣿⣿⣿⣿⣿⣿⢿⢟⢕⢸⣿⣿⣿⣿⣿⣿⣿⣿⣿⣿⣿⣿⠀⠀⠀⠀⠀⠀⠀⠀⠀⠀⠀⠀</a:t>
            </a:r>
            <a:br/>
            <a:r>
              <a:t>⠀⠀⠀⠀⠀⠀⠀⠀⠀⠀⠀⣿⣿⣿⣿⣿⣿⣿⣿⣿⣿⣿⣿⣿⡿⢕⣾⣿⣿⣿⣿⣿⣿⢟⢕⢑⢁⠁⠀⠄⢁⢝⡟⢻⠿⠿⠿⢿⢟⠟⠛⠙⠑⢁⢁⢕⢸⣿⣿⣿⣿⣿⣿⣿⣿⣿⣿⣿⣿⠀⠀⠀⠀⠀⠀⠀⠀⠀⠀⠀⠀</a:t>
            </a:r>
            <a:br/>
            <a:r>
              <a:t>⠀⠀⠀⠀⠀⠀⠀⠀⠀⠀⠀⣿⣿⣿⣿⣿⣿⣿⣿⣿⣿⣿⣿⣿⡇⢕⣿⣿⣿⣿⣿⢟⢕⢕⢕⢕⢕⢕⢔⢀⢕⢕⢕⢅⠀⢀⢕⠑⠀⠀⠀⠀⠀⠐⢕⢕⣸⣿⣿⣿⣿⣿⣿⣿⣿⣿⣿⣿⣿⠀⠀⠀⠀⠀⠀⠀⠀⠀⠀⠀⠀</a:t>
            </a:r>
            <a:br/>
            <a:r>
              <a:t>⠀⠀⠀⠀⠀⠀⠀⠀⠀⠀⠀⣿⣿⣿⣿⣿⣿⣿⣿⣿⣿⣿⣿⣿⡇⢕⣿⣿⣿⣿⢟⢕⢵⢕⢕⢕⠕⢁⢅⢕⢕⢕⢔⢕⢕⢕⢁⢄⢄⢔⢄⣄⣠⣴⣷⣿⣿⣿⣿⣿⣿⣿⣿⣿⣿⣿⣿⣿⣿⠀⠀⠀⠀⠀⠀⠀⠀⠀⠀⠀⠀</a:t>
            </a:r>
            <a:br/>
            <a:r>
              <a:t>⠀⠀⠀⠀⠀⠀⠀⠀⠀⠀⠀⣿⣿⣿⣿⣿⣿⣿⣿⣿⣿⣿⣿⣿⡇⢱⣿⣿⣿⠇⠑⠑⠁⢁⢑⢅⢔⢕⢕⠕⢕⢕⢕⢕⢕⣔⣵⣵⣷⣿⣿⣿⣿⣿⣿⣿⣿⣿⣿⣿⣿⣿⣿⣿⣿⣿⣿⣿⣿⠀⠀⠀⠀⠀⠀⠀⠀⠀⠀⠀⠀</a:t>
            </a:r>
            <a:br/>
            <a:r>
              <a:t>⠀⠀⠀⠀⠀⠀⠀⠀⠀⠀⠀⣿⣿⣿⣿⣿⣿⣿⣿⣿⣿⣿⣿⣿⡇⢸⣿⣿⡗⢑⢀⠀⠐⠕⢜⢕⠕⠑⢑⢑⢅⢅⢔⣱⣵⣿⣿⣿⣿⣿⣿⣿⣿⣿⣿⣿⣿⣿⣿⣿⣿⣿⣿⣿⣿⣿⣿⣿⣿⠀⠀⠀⠀⠀⠀⠀⠀⠀⠀⠀⠀</a:t>
            </a:r>
            <a:br/>
            <a:r>
              <a:t>⠀⠀⠀⠀⠀⠀⠀⠀⠀⠀⠀⣿⣿⣿⣿⣿⣿⣿⣿⣿⣿⣿⣿⣿⣧⣸⣿⣿⣧⣕⣔⣐⣑⣕⣕⣕⣕⣕⣵⣵⣷⣾⣿⣿⣿⣿⣿⣿⣿⣿⣿⣿⣿⣿⣿⣿⣿⣿⣿⣿⣿⣿⣿⣿⣿⣿⣿⣿⣿⠀⠀⠀⠀⠀⠀⠀⠀⠀⠀⠀⠀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⠀⠀⠀⠀⠀⠀⠀⠀⠀⠀⠀⣿⣿⣿⡿⢿⢟⢟⢟⡏⡏⢟⡹⡝⢟⢟⢻⣿⣿⣿⣿⣿⡿⢿⣿⣿⣿⣿⣿⣿⣿⣿⣿⣿⣿⣿⣿⣿⣿⣿⣿⣿⣿⣿⣿⣿⣿⣿⣿⣿⣿⣿⣿⣿⣿⣿⣿⣿⣿⠀⠀⠀⠀⠀⠀⠀⠀⠀⠀⠀⠀</a:t>
            </a:r>
            <a:br/>
            <a:r>
              <a:t>⠀⠀⠀⠀⠀⠀⠀⠀⠀⠀⠀⠙⠑⠑⠑⠑⠑⠑⠑⠑⠚⠛⠛⠃⠑⠑⠘⠛⠛⠛⠛⠛⠛⠛⠃⠑⠘⠙⠛⠛⠛⠛⠛⠛⠛⠛⠛⠛⠛⠛⠛⠛⠛⠛⠛⠛⠛⠛⠛⠛⠛⠛⠛⠛⠛⠛⠛⠛⠛⠀⠀⠀⠀⠀⠀⠀⠀⠀⠀⠀⠀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⠀⠀⠀⠀⠀⠀⠀⠀⠀⠀⠀⣿⣿⣿⣿⣿⣿⣿⣿⣿⣿⣿⣿⣿⣿⣿⣿⣿⣿⣿⣿⣿⣿⣿⣿⣿⣿⣿⣿⣿⣿⣿⣿⣿⣿⡿⢿⢿⢿⣿⣿⣿⣿⣿⣿⣿⣿⣿⣿⣿⣿⣿⣿⣿⣿⣿⣿⣿⣿⠀⠀⠀⠀⠀⠀⠀⠀⠀⠀⠀⠀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⠀⠀⠀⠀⠀⠀⠀⠀⠀⠀⠀⣿⣿⣿⣿⣿⣿⣿⣿⣿⣿⣿⣿⣿⣿⣿⣿⣿⣿⣿⣿⣿⣿⣿⣿⣿⣿⣿⣿⣿⣿⢯⡟⢯⣵⣵⣕⣗⣸⣿⣿⣿⣿⣿⣿⣿⣿⣿⣿⣿⣿⣿⣿⣿⣿⣿⣿⣿⣿⠀⠀⠀⠀⠀⠀⠀⠀⠀⠀⠀⠀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⠀⠀⠀⠀⠀⠀⠀⠀⠀⠀⠀⣿⣿⣿⣿⣿⣿⣿⣿⣿⣿⣿⣿⣿⣿⣿⣿⣿⣿⣿⣿⣿⣿⣿⣿⣿⣿⣿⣿⣿⣿⢜⢝⢿⢿⢿⢿⣿⣿⣿⣿⣿⣿⣿⣿⣿⣿⣿⣿⣿⣿⣿⣿⣿⣿⣿⣿⣿⣿⠀⠀⠀⠀⠀⠀⠀⠀⠀⠀⠀⠀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⠀⠀⠀⠀⠀⠀⠀⠀⠀⠀⠀⣿⣿⣿⣿⣿⣿⣿⣿⣿⣿⣿⣿⣿⣿⣿⣿⣿⣿⣿⣿⣿⣿⣿⣿⣿⣿⣿⣿⣿⣿⣕⣷⣾⣷⣕⣵⣇⣱⣾⣿⣿⣿⣿⣿⣿⣿⣿⣿⣿⣿⣿⣿⣿⣿⣿⣿⣿⣿⠀⠀⠀⠀⠀⠀⠀⠀⠀⠀⠀⠀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⠀⠀⠀⠀⠀⠀⠀⠀⠀⠀⠀⣿⣿⣿⣿⣿⣿⣿⣿⣿⣿⣿⣿⣿⣿⣿⣿⣿⣿⣿⣿⣿⣿⣿⡿⢜⢻⣿⣿⣿⣿⣿⣿⣿⣿⣿⣿⣿⣿⣿⣿⣿⣿⣿⣿⣿⣿⣿⣿⣿⣿⣿⣿⣿⣿⣿⣿⣿⣿⠀⠀⠀⠀⠀⠀⠀⠀⠀⠀⠀⠀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⠀⠀⠀⠀⠀⠀⠀⠀⠀⠀⠀⣿⣿⣿⣿⣿⣿⣿⣿⣿⣿⣿⣿⣿⣿⣿⣿⣿⣿⣿⣿⣿⣿⣯⣕⢕⢸⣿⣿⣿⣿⣿⣿⣿⣿⣿⣿⣿⣿⣿⣿⣿⣿⣿⣿⣿⣿⣿⣿⣿⣿⣿⣿⣿⣿⣿⣿⣿⣿⠀⠀⠀⠀⠀⠀⠀⠀⠀⠀⠀⠀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⠀⠀⠀⠀⠀⠀⠀⠀⠀⠀⠀⣿⣿⣿⣿⣿⣿⣿⣿⣿⣿⣿⣿⣿⣿⣿⣿⣿⣿⣿⣿⣿⣿⣿⣽⣵⣜⣿⣿⣿⣿⣿⣿⣿⣿⣿⣿⣿⣿⣿⣿⣿⣿⣿⣿⣿⣿⣿⣿⣿⣿⣿⣿⣿⣿⣿⣿⣿⣿⠀⠀⠀⠀⠀⠀⠀⠀⠀⠀⠀⠀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⠀⠀⠀⠀⠀⠀⠀⠀⠀⠀⠀⣿⣿⣿⣿⣿⣿⣿⣿⣿⣿⣿⣿⣿⣿⣿⣿⣿⣿⣿⣿⣿⣿⣿⣿⣿⣿⣿⣿⢟⢝⢝⢻⣟⢟⢏⣻⣽⣽⣿⣿⣿⣿⣿⣿⣿⣿⣿⣿⣿⣿⣿⣿⣿⣿⣿⣿⣿⣿⠀⠀⠀⠀⠀⠀⠀⠀⠀⠀⠀⠀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⠀⠀⠀⠀⠀⠀⠀⠀⠀⠀⠀⣿⣿⣿⣿⣿⣿⣿⣿⣿⣿⣿⣿⣿⣿⣿⣿⣿⣿⣿⣿⣿⣿⣿⣿⣿⣿⣿⣕⢕⢕⣼⣷⣾⣾⣷⣿⣿⣿⣿⣿⣿⣿⣿⣿⣿⣿⣿⣿⣿⣿⣿⣿⣿⣿⣿⣿⣿⣿⠀⠀⠀⠀⠀⠀⠀⠀⠀⠀⠀⠀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⠀⠀⠀⠀⠀⠀⠀⠀⠀⠀⠀⣿⣿⣿⣿⣿⣿⣿⣿⣿⣿⣿⣿⣿⣿⣿⣿⣿⣿⣿⣿⣿⣿⣿⣿⣿⣿⣿⣿⣿⣕⢝⣻⣿⣿⣿⣿⣿⣿⣿⣿⣿⣿⣿⣿⣿⣿⣿⣿⣿⣿⣿⣿⣿⣿⣿⣿⣿⣿⠀⠀⠀⠀⠀⠀⠀⠀⠀⠀⠀⠀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⠀⠀⠀⠀⠀⠀⠀⠀⠀⠀⠀⣿⣿⣿⣿⣿⣿⣿⣿⣿⣿⣿⣿⣿⣿⣿⣿⣿⣿⣿⣿⣿⣿⣿⣿⣿⣿⣿⣿⣿⣿⣷⣷⣿⡟⢻⣿⣿⣿⣿⣿⣿⣿⣿⣿⣿⣿⣿⣿⣿⣿⣿⣿⣿⣿⣿⣿⣿⣿⠀⠀⠀⠀⠀⠀⠀⠀⠀⠀⠀⠀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⠀⠀⠀⠀⠀⠀⠀⠀⠀⠀⠀⣿⣿⣿⣿⣿⣿⣿⣿⣿⣿⢟⢟⢏⢕⢕⠕⠕⠕⢕⢕⢕⢕⢕⢕⢕⢕⢕⢝⡿⢟⣻⣽⣹⣿⣿⣿⣿⣿⣿⣿⣿⣿⣿⣿⣿⣿⣿⣿⣿⣿⣿⣿⣿⣿⣿⣿⣿⣿⠀⠀⠀⠀⠀⠀⠀⠀⠀⠀⠀⠀</a:t>
            </a:r>
            <a:br/>
            <a:r>
              <a:t>⠀⠀⠀⠀⠀⠀⠀⠀⠀⠀⠀⣿⣿⣿⣿⣿⣿⣿⣿⣿⣵⢕⢅⢁⢁⢀⢔⠐⠀⠀⠑⢕⢕⢕⢕⠀⢕⢄⢕⢕⢕⢕⢜⢕⢿⣿⣿⣿⣿⣿⣿⣿⣿⣿⣿⣿⣿⣿⣿⣿⣿⣿⣿⣿⣿⣿⣿⣿⣿⠀⠀⠀⠀⠀⠀⠀⠀⠀⠀⠀⠀</a:t>
            </a:r>
            <a:br/>
            <a:r>
              <a:t>⠀⠀⠀⠀⠀⠀⠀⠀⠀⠀⠀⣿⣿⣿⣿⣿⣿⣿⡿⡟⢇⢕⢕⢄⢔⠀⢄⢅⢑⠀⢀⢄⢕⢕⢕⢕⢕⢕⣕⣜⣕⡕⢕⢕⢕⣿⣿⣿⣿⣿⣿⣿⣿⣿⣿⣿⣿⣿⣿⣿⣿⣿⣿⣿⣿⣿⣿⣿⣿⠀⠀⠀⠀⠀⠀⠀⠀⠀⠀⠀⠀</a:t>
            </a:r>
            <a:br/>
            <a:r>
              <a:t>⠀⠀⠀⠀⠀⠀⠀⠀⠀⠀⠀⣿⣿⣿⣿⣿⣿⣿⢏⢇⢕⢕⢕⢕⢕⢄⢕⢕⢕⢄⢕⢕⢕⣵⣵⣾⣿⣿⣿⣿⣿⣷⡕⢕⢕⢹⣿⣿⣿⣿⣿⣿⣿⣿⣿⣿⣿⣿⣿⣿⣿⣿⣿⣿⣿⣿⣿⣿⣿⠀⠀⠀⠀⠀⠀⠀⠀⠀⠀⠀⠀</a:t>
            </a:r>
            <a:br/>
            <a:r>
              <a:t>⠀⠀⠀⠀⠀⠀⠀⠀⠀⠀⠀⣿⣿⣿⣿⣿⣿⣯⡕⡕⢕⢕⢕⢕⢕⣕⣵⣵⣷⣷⣷⣾⣿⣿⣿⣿⣿⣿⣿⣿⣿⣿⣿⣷⢕⢜⣻⣿⣿⣿⣿⣿⣿⣿⣿⣿⣿⣿⣿⣿⣿⣿⣿⣿⣿⣿⣿⣿⣿⠀⠀⠀⠀⠀⠀⠀⠀⠀⠀⠀⠀</a:t>
            </a:r>
            <a:br/>
            <a:r>
              <a:t>⠀⠀⠀⠀⠀⠀⠀⠀⠀⠀⠀⣿⣿⣿⣿⣿⣿⣿⣏⢕⢕⢕⢕⢱⣾⣿⣿⣿⣿⣿⣿⣿⣿⣿⣿⣿⣿⣿⣿⣿⣿⣿⣿⣿⣕⣵⣽⣿⣿⣿⣿⣿⣿⣿⣿⣿⣿⣿⣿⣿⣿⣿⣿⣿⣿⣿⣿⣿⣿⠀⠀⠀⠀⠀⠀⠀⠀⠀⠀⠀⠀</a:t>
            </a:r>
            <a:br/>
            <a:r>
              <a:t>⠀⠀⠀⠀⠀⠀⠀⠀⠀⠀⠀⣿⣿⣿⣿⣿⣿⣿⣿⢕⢕⢕⢱⣿⣿⣿⢝⢕⣹⣽⣿⣿⣿⣿⣿⣿⣿⣿⣿⣿⣿⣿⣿⣿⣿⣿⣿⣿⣿⣿⣿⣿⣿⣿⣿⣿⣿⣿⣿⣿⣿⣿⣿⣿⣿⣿⣿⣿⣿⠀⠀⠀⠀⠀⠀⠀⠀⠀⠀⠀⠀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⠀⠀⠀⠀⠀⠀⠀⠀⠀⠀⠀⣿⣿⣿⣿⣿⣿⣿⣿⡕⢕⢕⢕⣿⣻⡷⢟⢝⢕⢕⢝⢹⣿⣿⣿⣿⣵⣕⣹⣽⣿⣿⣿⣿⣿⣿⣿⣿⣿⣿⣿⣿⣿⣿⣿⣿⣿⣿⣿⣿⣿⣿⣿⣿⣿⣿⣿⣿⣿⠀⠀⠀⠀⠀⠀⠀⠀⠀⠀⠀⠀</a:t>
            </a:r>
            <a:br/>
            <a:r>
              <a:t>⠀⠀⠀⠀⠀⠀⠀⠀⠀⠀⠀⣿⣿⣿⣿⣿⣿⣿⣿⡇⢕⢕⢕⣿⢏⢕⢕⢱⢕⢕⢕⢕⢜⢿⣿⣿⣿⣕⢝⢝⣿⣿⣿⣿⣿⣿⣿⣿⣿⣿⣿⣿⣿⣿⣿⣿⣿⣿⣿⣿⣿⣿⣿⣿⣿⣿⣿⣿⣿⠀⠀⠀⠀⠀⠀⠀⠀⠀⠀⠀⠀</a:t>
            </a:r>
            <a:br/>
            <a:r>
              <a:t>⠀⠀⠀⠀⠀⠀⠀⠀⠀⠀⠀⣿⣿⣿⣿⣿⣿⣿⣿⣷⡕⢕⢸⣿⣱⡇⢕⢕⢕⢕⢕⢕⢕⢜⣿⣿⣿⣿⣿⣿⣿⣿⣿⣿⣿⣿⣿⣾⣿⣿⣿⣿⣿⣿⣿⣿⣿⣿⣿⣿⣿⣿⣿⣿⣿⣿⣿⣿⣿⠀⠀⠀⠀⠀⠀⠀⠀⠀⠀⠀⠀</a:t>
            </a:r>
            <a:br/>
            <a:r>
              <a:t>⠀⠀⠀⠀⠀⠀⠀⠀⠀⠀⠀⣿⣿⣿⣿⣿⣿⣿⣿⣿⣷⢕⢕⣿⣿⣷⣾⢇⢕⢕⢕⢕⡕⢕⣿⣿⣿⣿⣿⣿⣿⣿⣿⣿⣿⣿⣿⣿⣿⣿⣿⣿⣿⣿⣿⣿⣿⣿⣿⣿⣿⣿⣿⣿⣿⣿⣿⣿⣿⠀⠀⠀⠀⠀⠀⠀⠀⠀⠀⠀⠀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⠀⠀⠀⠀⠀⠀⠀⠀⠀⠀⠀⣿⣿⣿⣿⣿⣿⣿⣿⣿⣹⢕⢕⣿⣿⣿⡏⢕⢕⢕⢕⢕⢕⢗⢺⣿⢿⣿⣿⣿⣿⣿⣿⣿⣿⣿⣿⣿⣿⣿⣿⣿⣿⣿⣿⣿⣿⣿⣿⣿⣿⣿⣿⣿⣿⣿⣿⣿⣿⠀⠀⠀⠀⠀⠀⠀⠀⠀⠀⠀⠀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⠀⠀⠀⠀⠀⠀⠀⠀⠀⠀⠀⣿⣿⣿⣿⣿⣿⣿⣿⣿⣾⡇⢕⢎⢕⢕⢕⢕⢕⢕⢕⢕⢕⢔⣸⣿⣿⣿⣿⣿⣿⣿⣿⣿⣿⣿⣿⣿⣿⣿⣿⣿⣿⣿⣿⣿⣿⣿⣿⣿⣿⣿⣿⣿⣿⣿⣿⣿⣿⠀⠀⠀⠀⠀⠀⠀⠀⠀⠀⠀⠀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⠀⠀⠀⠀⠀⠀⠀⠀⠀⠀⠀⣿⣿⣿⣿⣿⣿⣿⣿⣿⣿⣧⣕⢕⢕⢕⢕⢕⢕⡕⢕⢕⢕⢜⣿⣿⣿⣿⣿⣿⣿⣿⣿⣿⣿⣿⣿⣿⣿⣿⣿⣿⣿⣿⣿⣿⣿⣿⣿⣿⣿⣿⣿⣿⣿⣿⣿⣿⣿⠀⠀⠀⠀⠀⠀⠀⠀⠀⠀⠀⠀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⠀⠀⠀⠀⠀⠀⠀⠀⠀⠀⠀⣿⣿⣿⣿⣿⣿⣿⣿⣿⣿⣿⣿⣇⣕⡕⢧⢏⢸⢏⢕⢕⢕⠕⠕⠕⠕⢑⢝⣻⣿⣿⣿⣿⣿⣿⣿⣿⣿⣿⣿⣿⣿⣿⣿⣿⣿⣿⣿⣿⣿⣿⣿⣿⣿⣿⣿⣿⣿⠀⠀⠀⠀⠀⠀⠀⠀⠀⠀⠀⠀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⠀⠀⠀⠀⠀⠀⠀⠀⠀⠀⠀⣿⣿⣿⣿⣿⣿⣿⣿⣿⣿⣿⣿⣿⣿⣿⢇⢕⢕⢕⢕⢕⢇⢳⢷⢟⣟⣱⣾⣿⣿⣿⣿⣿⣿⣿⣿⣿⣿⣿⣿⣿⣿⣿⣿⣿⣿⣿⣿⣿⣿⣿⣿⣿⣿⣿⣿⣿⣿⠀⠀⠀⠀⠀⠀⠀⠀⠀⠀⠀⠀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⠀⠀⠀⠀⠀⠀⠀⠀⠀⠀⠀⣿⣿⣿⣿⣿⣿⣿⣿⣿⣿⣿⣿⣿⢟⣿⢕⢕⢕⢕⢕⢕⢕⢕⢕⢝⣝⣿⣿⣿⣿⣿⣿⣿⣿⣿⣿⣿⣿⣿⣿⣿⣿⣿⣿⣿⣿⣿⣿⣿⣿⣿⣿⣿⣿⣿⣿⣿⣿⠀⠀⠀⠀⠀⠀⠀⠀⠀⠀⠀⠀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⠀⠀⠀⠀⠀⠀⠀⠀⠀⠀⠀⣿⣿⣿⣿⣿⣿⣿⣿⣿⣿⣿⡟⢕⠕⢻⢕⢕⢕⢕⢕⢕⢕⢕⢕⢻⣿⣿⣿⣿⣿⣿⣿⣿⣿⣿⣿⣿⣿⣿⣿⣿⣿⣿⣿⣿⣿⣿⣿⣿⣿⣿⣿⣿⣿⣿⣿⣿⣿⠀⠀⠀⠀⠀⠀⠀⠀⠀⠀⠀⠀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⠀⠀⠀⠀⠀⠀⠀⠀⠀⠀⠀⣿⣿⣿⣿⣿⣿⣿⣿⣿⢿⢏⠑⠁⠀⢸⢕⢕⢕⢕⢕⢕⢕⢕⢕⢕⢝⢟⣟⣿⣿⣿⣿⣿⣿⣿⡝⢝⢟⢻⢿⢿⣿⣿⣿⣿⣿⣿⣿⣿⣿⣿⣿⣿⣿⣿⣿⣿⣿⠀⠀⠀⠀⠀⠀⠀⠀⠀⠀⠀⠀</a:t>
            </a:r>
            <a:br/>
            <a:r>
              <a:t>⠀⠀⠀⠀⠀⠀⠀⠀⠀⠀⠀⣿⣿⣿⣿⣿⢿⢟⢏⠕⠑⠀⠀⠀⠀⢸⡕⢕⢕⢕⢕⢕⢕⢕⢕⢵⡇⢕⢩⢝⢽⡝⣿⢹⣿⣿⣿⡕⢕⢑⠕⠕⢕⢜⢝⢟⢻⢿⣿⣿⣿⣿⣿⣿⣿⣿⣿⣿⣿⠀⠀⠀⠀⠀⠀⠀⠀⠀⠀⠀⠀</a:t>
            </a:r>
            <a:br/>
            <a:r>
              <a:t>⠀⠀⠀⠀⠀⠀⠀⠀⠀⠀⠀⣿⢿⢟⠝⠑⠁⠁⠀⠀⠀⠀⠀⠀⠀⢸⣿⡕⢕⢕⢕⢕⢕⢕⢕⢕⢇⢕⢸⢕⢕⡧⡇⢕⣿⣿⣿⣧⢕⢕⢕⢔⢕⢕⢕⢕⢕⢕⢕⢝⢻⢿⣿⣿⣿⣿⣿⣿⣿⠀⠀⠀⠀⠀⠀⠀⠀⠀⠀⠀⠀</a:t>
            </a:r>
            <a:br/>
            <a:r>
              <a:t>⠀⠀⠀⠀⠀⠀⠀⠀⠀⠀⠀⠑⠑⠁⠀⠀⠀⠀⠀⠀⠀⠀⠀⠀⠀⠁⢿⣷⣕⢱⡱⢵⣕⣕⣱⢕⢕⢕⢕⢕⢵⡯⡇⢕⣿⣿⣿⣿⢕⢕⢕⢕⢕⢕⢕⢕⢕⢕⢕⢕⢕⢕⢜⢟⢿⣿⣿⣿⣿⠀⠀⠀⠀⠀⠀⠀⠀⠀⠀⠀⠀</a:t>
            </a:r>
            <a:br/>
            <a:r>
              <a:t>⠀⠀⠀⠀⠀⠀⠀⠀⠀⠀⠀⠀⠀⠀⠀⠀⠀⠀⠀⠀⠀⠀⠀⠀⠀⠀⠘⠛⠛⠛⠛⠛⠛⠛⠛⠑⠑⠑⠑⠑⠘⠓⠃⠘⠛⠛⠛⠛⠑⠑⠑⠑⠑⠑⠑⠑⠑⠑⠑⠑⠑⠑⠑⠑⠑⠘⠛⠛⠛⠀⠀⠀⠀⠀⠀⠀⠀⠀⠀⠀⠀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⠀⠀⠀⠀⠀⠀⠀⠀⠀⠀⠀⣿⣿⣿⣿⣿⣿⣿⣿⣿⣿⣿⡿⢟⢏⢕⢕⢕⢕⢕⢕⢕⢕⢕⢕⢕⢞⢿⣿⣽⣿⡿⡿⣿⣿⣿⣿⣿⣿⣿⣿⣿⣿⣿⣿⣿⣿⣿⣿⣿⣿⣿⣿⣿⣿⣿⣿⣿⣿⠀⠀⠀⠀⠀⠀⠀⠀⠀⠀⠀⠀</a:t>
            </a:r>
            <a:br/>
            <a:r>
              <a:t>⠀⠀⠀⠀⠀⠀⠀⠀⠀⠀⠀⣿⣿⣿⣿⣿⣿⣿⣿⢿⢏⢕⢕⠕⠕⢑⢕⢅⠑⢕⢕⢕⢕⢕⠑⢕⠕⢕⢝⢜⢟⢻⡮⣿⣿⣿⣿⣿⣿⣿⣿⣿⣿⣿⣿⣿⣿⣿⣿⣿⣿⣿⣿⣿⣿⣿⣿⣿⣿⠀⠀⠀⠀⠀⠀⠀⠀⠀⠀⠀⠀</a:t>
            </a:r>
            <a:br/>
            <a:r>
              <a:t>⠀⠀⠀⠀⠀⠀⠀⠀⠀⠀⠀⣿⣿⣿⣿⣿⣿⣿⣿⡷⢕⢕⠔⠐⠐⢕⢅⢔⠀⠀⠑⢕⢕⢕⢄⢕⢕⢕⢸⢕⢕⢕⢕⢝⣿⣿⣿⣿⣿⣿⣿⣿⣿⣿⣿⣿⣿⣿⣿⣿⣿⣿⣿⣿⣿⣿⣿⣿⣿⠀⠀⠀⠀⠀⠀⠀⠀⠀⠀⠀⠀</a:t>
            </a:r>
            <a:br/>
            <a:r>
              <a:t>⠀⠀⠀⠀⠀⠀⠀⠀⠀⠀⠀⣿⣿⣿⣿⣿⣿⣿⢟⢕⢕⢕⢕⢕⢁⢕⢕⢕⢔⢄⢕⢕⢕⣕⣱⣵⣵⣷⣷⣷⣵⢕⢕⢕⢹⣿⣿⣿⣿⣿⣿⣿⣿⣿⣿⣿⣿⣿⣿⣿⣿⣿⣿⣿⣿⣿⣿⣿⣿⠀⠀⠀⠀⠀⠀⠀⠀⠀⠀⠀⠀</a:t>
            </a:r>
            <a:br/>
            <a:r>
              <a:t>⠀⠀⠀⠀⠀⠀⠀⠀⠀⠀⠀⣿⣿⣿⣿⣿⣯⢇⢕⢕⢕⢕⢕⢕⢕⢕⢕⣕⣕⣕⣕⣵⣾⣿⣿⣿⣿⣿⣿⣿⣿⣷⣕⢕⢸⢿⣿⣿⣿⣿⣿⣿⣿⣿⣿⣿⣿⣿⣿⣿⣿⣿⣿⣿⣿⣿⣿⣿⣿⠀⠀⠀⠀⠀⠀⠀⠀⠀⠀⠀⠀</a:t>
            </a:r>
            <a:br/>
            <a:r>
              <a:t>⠀⠀⠀⠀⠀⠀⠀⠀⠀⠀⠀⣿⣿⣿⣿⣿⣿⣷⢵⢕⢕⢕⢕⣱⣳⡾⣿⣿⣿⣿⣿⣿⣿⣿⣿⣿⣿⣿⣿⣿⣿⣿⣿⡗⢇⢻⣿⣿⣿⣿⣿⣿⣿⣿⣿⣿⣿⣿⣿⣿⣿⣿⣿⣿⣿⣿⣿⣿⣿⠀⠀⠀⠀⠀⠀⠀⠀⠀⠀⠀⠀</a:t>
            </a:r>
            <a:br/>
            <a:r>
              <a:t>⠀⠀⠀⠀⠀⠀⠀⠀⠀⠀⠀⣿⣿⣿⣿⣿⣿⣿⢕⢕⢕⢕⡱⣷⣿⡿⢿⢟⢻⣿⣿⣿⣿⣿⣿⣿⣿⣿⣿⣿⣿⣿⣿⣷⣿⣿⣿⣿⣿⣿⣿⣿⣿⣿⣿⣿⣿⣿⣿⣿⣿⣿⣿⣿⣿⣿⣿⣿⣿⠀⠀⠀⠀⠀⠀⠀⠀⠀⠀⠀⠀</a:t>
            </a:r>
            <a:br/>
            <a:r>
              <a:t>⠀⠀⠀⠀⠀⠀⠀⠀⠀⠀⠀⣿⣿⣿⣿⣿⣿⣿⡇⢕⢕⢕⡟⣿⣿⣷⡵⢞⢺⢿⢿⣿⣿⣿⣿⢟⡟⢿⢿⣿⣿⣿⣿⣿⣿⣿⣿⣿⣿⣿⣿⣿⣿⣿⣿⣿⣿⣿⣿⣿⣿⣿⣿⣿⣿⣿⣿⣿⣿⠀⠀⠀⠀⠀⠀⠀⠀⠀⠀⠀⠀</a:t>
            </a:r>
            <a:br/>
            <a:r>
              <a:t>⠀⠀⠀⠀⠀⠀⠀⠀⠀⠀⠀⣿⣿⣿⣿⣿⣿⣿⡇⢕⢕⢕⣸⡿⢏⢕⢕⢕⢕⢕⢕⢝⢿⣿⣿⣿⡿⢟⢿⣿⣿⣿⣿⣿⣿⣿⣿⣿⣿⣿⣿⣿⣿⣿⣿⣿⣿⣿⣿⣿⣿⣿⣿⣿⣿⣿⣿⣿⣿⠀⠀⠀⠀⠀⠀⠀⠀⠀⠀⠀⠀</a:t>
            </a:r>
            <a:br/>
            <a:r>
              <a:t>⠀⠀⠀⠀⠀⠀⠀⠀⠀⠀⠀⣿⣿⣿⣿⣿⣿⣿⣿⢕⢕⢕⣿⢕⣕⢕⢕⢕⢕⡕⢕⢕⢸⣿⣿⣿⣷⣧⣵⣿⣿⣿⣿⣿⣿⣿⡿⣿⣿⣿⣿⣿⣿⣿⣿⣿⣿⣿⣿⣿⣿⣿⣿⣿⣿⣿⣿⣿⣿⠀⠀⠀⠀⠀⠀⠀⠀⠀⠀⠀⠀</a:t>
            </a:r>
            <a:br/>
            <a:r>
              <a:t>⠀⠀⠀⠀⠀⠀⠀⠀⠀⠀⠀⣿⣿⣿⣿⣿⣿⣿⣿⣧⢕⢕⢿⣾⣿⣕⡕⢕⢕⢇⢕⢕⢕⢹⣿⣿⣿⣿⣿⣿⣿⣿⣿⣿⣿⣿⣿⣿⣿⣿⣿⣿⣿⣿⣿⣿⣿⣿⣿⣿⣿⣿⣿⣿⣿⣿⣿⣿⣿⠀⠀⠀⠀⠀⠀⠀⠀⠀⠀⠀⠀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⠀⠀⠀⠀⠀⠀⠀⠀⠀⠀⠀⣿⣿⣿⣿⣿⣿⣿⣿⣿⡇⢕⢸⣿⣿⣿⡕⢕⢕⢕⢕⢇⣕⢸⣿⣿⣿⣿⣿⣿⣿⣿⣿⣿⣿⣿⣿⣿⣿⣿⣿⣿⣿⣿⣿⣿⣿⣿⣿⣿⣿⣿⣿⣿⣿⣿⣿⣿⣿⠀⠀⠀⠀⠀⠀⠀⠀⠀⠀⠀⠀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⠀⠀⠀⠀⠀⠀⠀⠀⠀⠀⠀⣿⣿⣿⣿⣿⣿⣿⣿⡧⣵⢕⢸⢟⢟⢟⢕⢕⢕⢕⢕⢜⢕⢕⣿⣯⣿⣿⣿⣿⣿⣿⣿⣿⣿⣿⣿⣿⣿⣿⣿⣿⣿⣿⣿⣿⣿⣿⣿⣿⣿⣿⣿⣿⣿⣿⣿⣿⣿⠀⠀⠀⠀⠀⠀⠀⠀⠀⠀⠀⠀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⠀⠀⠀⠀⠀⠀⠀⠀⠀⠀⠀⣿⣿⣿⣿⣿⣿⣿⣿⣿⣿⢕⢕⢕⢕⢕⢕⢕⢕⢕⢕⢕⢕⣺⣿⣿⣿⣿⣿⣿⣿⣿⣿⣿⣿⣿⣿⣿⣿⣿⣿⣿⣿⣿⣿⣿⣿⣿⣿⣿⣿⣿⣿⣿⣿⣿⣿⣿⣿⠀⠀⠀⠀⠀⠀⠀⠀⠀⠀⠀⠀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⠀⠀⠀⠀⠀⠀⠀⠀⠀⠀⠀⣿⣿⣿⣿⣿⣿⣿⣿⣿⣿⣷⣕⢕⢕⢕⡱⢱⣵⢇⢕⢕⢕⢝⢟⢟⢝⢻⣿⣿⣿⣿⣿⣿⣿⣿⣿⣿⣿⣿⣿⣿⣿⣿⣿⣿⣿⣿⣿⣿⣿⣿⣿⣿⣿⣿⣿⣿⣿⠀⠀⠀⠀⠀⠀⠀⠀⠀⠀⠀⠀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⠀⠀⠀⠀⠀⠀⠀⠀⠀⠀⠀⣿⣿⣿⣿⣿⣿⣿⣿⣿⣿⣿⣿⣵⣕⣷⢕⢜⢱⢕⢕⢕⢇⣅⣥⡵⢔⣰⣾⣿⣿⣿⣿⣿⣿⣿⣿⣿⣿⣿⣿⣿⣿⣿⣿⣿⣿⣿⣿⣿⣿⣿⣿⣿⣿⣿⣿⣿⣿⠀⠀⠀⠀⠀⠀⠀⠀⠀⠀⠀⠀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⠀⠀⠀⠀⠀⠀⠀⠀⠀⠀⠀⣿⣿⣿⣿⣿⣿⣿⣿⣿⣿⣿⣿⣿⣿⡷⢜⢕⢕⢕⢕⢕⢕⢜⢱⢷⢾⣿⣿⣿⣿⣿⣿⣿⣿⣿⣿⣿⣿⣿⣿⣿⣿⣿⣿⣿⣿⣿⣿⣿⣿⣿⣿⣿⣿⣿⣿⣿⣿⠀⠀⠀⠀⠀⠀⠀⠀⠀⠀⠀⠀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⠀⠀⠀⠀⠀⠀⠀⠀⠀⠀⠀⣿⣿⣿⣿⣿⣿⣿⣿⣿⣿⣿⣿⡿⢻⣇⢕⢕⢕⢕⢕⢕⢕⢕⢱⣷⣿⣿⣿⣿⣿⣿⣿⣿⣿⣿⣿⣿⣿⣿⣿⣿⣿⣿⣿⣿⣿⣿⣿⣿⣿⣿⣿⣿⣿⣿⣿⣿⣿⠀⠀⠀⠀⠀⠀⠀⠀⠀⠀⠀⠀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⠀⠀⠀⠀⠀⠀⠀⠀⠀⠀⠀⣿⣿⣿⣿⣿⣿⣿⣿⣿⣿⣿⢟⢕⢕⣷⢕⢕⢕⢕⢕⢕⢕⢕⢕⢟⢟⢻⣿⣿⣿⣿⣿⣿⣿⣿⣿⣿⣿⣿⣿⣿⣿⣿⣿⣿⣿⣿⣿⣿⣿⣿⣿⣿⣿⣿⣿⣿⣿⠀⠀⠀⠀⠀⠀⠀⠀⠀⠀⠀⠀</a:t>
            </a:r>
            <a:br/>
            <a:r>
              <a:t>⠀⠀⠀⠀⠀⠀⠀⠀⠀⠀⠀⣿⣿⣿⣿⣿⣿⣿⣿⣿⢟⢕⠕⠁⠕⡷⢕⢕⢕⢕⢕⢕⢕⢕⢜⢵⡣⢜⢩⢝⢽⡝⣿⣿⣿⣿⣇⢕⢜⢝⢝⢟⢿⢿⣿⣿⣿⣿⣿⣿⣿⣿⣿⣿⣿⣿⣿⣿⣿⠀⠀⠀⠀⠀⠀⠀⠀⠀⠀⠀⠀</a:t>
            </a:r>
            <a:br/>
            <a:r>
              <a:t>⠀⠀⠀⠀⠀⠀⠀⠀⠀⠀⠀⣿⣿⣿⣿⣿⡿⢟⢏⠑⠑⠀⠀⠀⠀⣿⡕⢕⢕⢕⢕⢕⢕⢕⢕⢕⢎⢕⢸⡕⢕⡇⡿⢜⣿⣿⣿⡕⢕⢕⢀⠑⢕⢕⢕⢜⢝⢟⢻⢿⣿⣿⣿⣿⣿⣿⣿⣿⣿⠀⠀⠀⠀⠀⠀⠀⠀⠀⠀⠀⠀</a:t>
            </a:r>
            <a:br/>
            <a:r>
              <a:t>⠀⠀⠀⠀⠀⠀⠀⠀⠀⠀⠀⣿⡿⢟⢏⠑⠁⠁⠀⠀⠀⠀⠀⠀⠀⢸⣷⢕⢕⢕⢕⢕⢕⢕⢸⢕⢕⢕⢕⢕⢵⣿⡇⢕⣿⣿⣿⣧⢕⢕⢕⢕⢔⢔⢕⢕⢕⢕⢕⢕⢜⢝⢻⣿⣿⣿⣿⣿⣿⠀⠀⠀⠀⠀⠀⠀⠀⠀⠀⠀⠀</a:t>
            </a:r>
            <a:br/>
            <a:r>
              <a:t>⠀⠀⠀⠀⠀⠀⠀⠀⠀⠀⠀⠑⠑⠁⠀⠀⠀⠀⠀⠀⠀⠀⠀⠀⠀⠘⠛⠓⠑⠃⠑⠑⠑⠑⠘⠑⠑⠑⠑⠑⠚⠛⠑⠑⠛⠛⠛⠛⠑⠑⠑⠑⠑⠑⠑⠑⠑⠑⠑⠑⠑⠑⠑⠑⠘⠙⠛⠛⠛⠀⠀⠀⠀⠀⠀⠀⠀⠀⠀⠀⠀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⠀⠀⠀⠀⠀⠀⠀⠀⠀⠀⠀⣿⣿⣿⣿⣿⣿⣿⣿⣿⣿⣿⣿⣿⣿⡿⢟⢻⢟⢟⢟⢝⢝⢕⢝⢻⣿⣿⣿⣿⣿⣿⣿⣿⣿⣿⣿⣿⣿⣿⣿⣿⣿⣿⣿⣿⣿⣿⣿⣿⣿⣿⣿⣿⣿⣿⣿⣿⣿⠀⠀⠀⠀⠀⠀⠀⠀⠀⠀⠀⠀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⠀⠀⠀⠀⠀⠀⠀⠀⠀⠀⠀⣿⣿⣿⣿⣿⣿⣿⣿⣿⣿⣽⢿⢏⢜⢇⡕⢕⢕⢕⢕⢕⢕⢕⢜⣷⢻⣫⣿⣿⡿⣿⣿⣿⣿⣿⣿⣿⣿⣿⣿⣿⣿⣿⣿⣿⣿⣿⣿⣿⣿⣿⣿⣿⣿⣿⣿⣿⣿⠀⠀⠀⠀⠀⠀⠀⠀⠀⠀⠀⠀</a:t>
            </a:r>
            <a:br/>
            <a:r>
              <a:t>⠀⠀⠀⠀⠀⠀⠀⠀⠀⠀⠀⣿⣿⣿⣿⣿⣿⣿⣿⢻⢟⢷⢕⢕⢕⢝⢕⢕⢕⢕⢕⢕⢕⢕⢕⢕⢾⢝⣻⢿⣾⣾⣿⣿⣿⣿⣿⣿⣿⣿⣿⣿⣿⣿⣿⣿⣿⣿⣿⣿⣿⣿⣿⣿⣿⣿⣿⣿⣿⠀⠀⠀⠀⠀⠀⠀⠀⠀⠀⠀⠀</a:t>
            </a:r>
            <a:br/>
            <a:r>
              <a:t>⠀⠀⠀⠀⠀⠀⠀⠀⠀⠀⠀⣿⣿⣿⣿⣿⣿⣿⣽⡕⢕⢕⠕⢕⢕⢕⢕⠑⢕⢕⢕⢕⢕⢕⢕⢕⢕⡇⢕⢕⢜⢜⢻⣿⣿⣿⣿⣿⣿⣿⣿⣿⣿⣿⣿⣿⣿⣿⣿⣿⣿⣿⣿⣿⣿⣿⣿⣿⣿⠀⠀⠀⠀⠀⠀⠀⠀⠀⠀⠀⠀</a:t>
            </a:r>
            <a:br/>
            <a:r>
              <a:t>⠀⠀⠀⠀⠀⠀⠀⠀⠀⠀⠀⣿⣿⣿⣿⣿⣿⣿⢇⢕⢕⢔⢕⢕⢕⢕⢕⢔⢕⢕⢕⢕⣕⣱⣵⣵⣷⣧⣵⡕⢕⢕⢕⢿⣿⣿⣿⣿⣿⣿⣿⣿⣿⣿⣿⣿⣿⣿⣿⣿⣿⣿⣿⣿⣿⣿⣿⣿⣿⠀⠀⠀⠀⠀⠀⠀⠀⠀⠀⠀⠀</a:t>
            </a:r>
            <a:br/>
            <a:r>
              <a:t>⠀⠀⠀⠀⠀⠀⠀⠀⠀⠀⠀⣿⣿⣿⣿⣿⡿⢕⢕⢕⢕⢕⢕⢕⢕⢕⢕⢕⢕⢱⣵⣿⣿⣿⣿⣿⣿⣿⣿⣿⣵⡕⢕⢸⣿⣿⣿⣿⣿⣿⣿⣿⣿⣿⣿⣿⣿⣿⣿⣿⣿⣿⣿⣿⣿⣿⣿⣿⣿⠀⠀⠀⠀⠀⠀⠀⠀⠀⠀⠀⠀</a:t>
            </a:r>
            <a:br/>
            <a:r>
              <a:t>⠀⠀⠀⠀⠀⠀⠀⠀⠀⠀⠀⣿⣿⣿⣿⣿⡇⡕⢕⢕⢕⢕⢕⣵⣵⣾⣿⣿⣿⣿⣿⣿⣿⣿⣿⣿⣿⣿⣿⣿⣿⣿⢱⢕⢿⣿⣿⣿⣿⣿⣿⣿⣿⣿⣿⣿⣿⣿⣿⣿⣿⣿⣿⣿⣿⣿⣿⣿⣿⠀⠀⠀⠀⠀⠀⠀⠀⠀⠀⠀⠀</a:t>
            </a:r>
            <a:br/>
            <a:r>
              <a:t>⠀⠀⠀⠀⠀⠀⠀⠀⠀⠀⠀⣿⣿⣿⣿⣿⣯⢕⢕⢕⢕⢱⣿⣿⣿⣿⣿⣿⣿⣿⣿⣿⣿⣿⣿⣿⣿⣿⣿⣿⣿⣿⣷⣼⣿⣿⣿⣿⣿⣿⣿⣿⣿⣿⣿⣿⣿⣿⣿⣿⣿⣿⣿⣿⣿⣿⣿⣿⣿⠀⠀⠀⠀⠀⠀⠀⠀⠀⠀⠀⠀</a:t>
            </a:r>
            <a:br/>
            <a:r>
              <a:t>⠀⠀⠀⠀⠀⠀⠀⠀⠀⠀⠀⣿⣿⣿⣿⣿⣿⡕⢕⢕⢕⣿⣿⣿⣧⣿⣷⢿⣿⣿⣿⣿⣿⡿⢿⢿⢿⣿⣿⣿⣿⣿⣿⣿⣿⣿⣿⣿⣿⣿⣿⣿⣿⣿⣿⣿⣿⣿⣿⣿⣿⣿⣿⣿⣿⣿⣿⣿⣿⠀⠀⠀⠀⠀⠀⠀⠀⠀⠀⠀⠀</a:t>
            </a:r>
            <a:br/>
            <a:r>
              <a:t>⠀⠀⠀⠀⠀⠀⠀⠀⠀⠀⠀⣿⣿⣿⣿⣿⣿⡇⢕⢕⢕⢿⢿⡿⢏⢝⢕⢕⢕⢜⢻⣿⣿⣿⣿⡿⢾⢿⣿⣿⣿⣿⣿⣿⣿⣿⣿⣿⣿⣿⣿⣿⣿⣿⣿⣿⣿⣿⣿⣿⣿⣿⣿⣿⣿⣿⣿⣿⣿⠀⠀⠀⠀⠀⠀⠀⠀⠀⠀⠀⠀</a:t>
            </a:r>
            <a:br/>
            <a:r>
              <a:t>⠀⠀⠀⠀⠀⠀⠀⠀⠀⠀⠀⣿⣿⣿⣿⣿⣿⣯⢕⢕⢕⣷⢏⢕⢕⢕⢇⢕⢕⢕⢕⢸⣿⣿⣿⣵⣵⣼⣿⣿⣿⣿⣿⣿⣿⡿⣿⣿⣿⣿⣿⣿⣿⣿⣿⣿⣿⣿⣿⣿⣿⣿⣿⣿⣿⣿⣿⣿⣿⠀⠀⠀⠀⠀⠀⠀⠀⠀⠀⠀⠀</a:t>
            </a:r>
            <a:br/>
            <a:r>
              <a:t>⠀⠀⠀⠀⠀⠀⠀⠀⠀⠀⠀⣿⣿⣿⣿⣿⣿⣿⡕⢕⢕⣿⣇⣗⢕⢕⢕⢕⢕⢕⢕⢕⣿⣿⣿⣿⣿⣿⣿⣿⣿⣿⣿⣿⣿⣿⣿⣿⣿⣿⣿⣿⣿⣿⣿⣿⣿⣿⣿⣿⣿⣿⣿⣿⣿⣿⣿⣿⣿⠀⠀⠀⠀⠀⠀⠀⠀⠀⠀⠀⠀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⠀⠀⠀⠀⠀⠀⠀⠀⠀⠀⠀⣿⣿⣿⣿⣿⣿⣿⣿⡕⢕⢸⣿⣿⣿⡇⢕⢕⢕⢕⢇⢕⣸⣿⣿⣿⣿⣿⣿⣿⣿⣿⣿⣿⣿⣿⣿⣿⣿⣿⣿⣿⣿⣿⣿⣿⣿⣿⣿⣿⣿⣿⣿⣿⣿⣿⣿⣿⣿⠀⠀⠀⠀⠀⠀⠀⠀⠀⠀⠀⠀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⠀⠀⠀⠀⠀⠀⠀⠀⠀⠀⠀⣿⣿⣿⣿⣿⣿⣿⣿⢿⢕⢜⢿⡿⣿⢇⢕⢕⢕⢱⢕⢕⢜⣿⣽⣿⣿⣿⣿⣿⣿⣿⣿⣿⣿⣿⣿⣿⣿⣿⣿⣿⣿⣿⣿⣿⣿⣿⣿⣿⣿⣿⣿⣿⣿⣿⣿⣿⣿⠀⠀⠀⠀⠀⠀⠀⠀⠀⠀⠀⠀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⠀⠀⠀⠀⠀⠀⠀⠀⠀⠀⠀⣿⣿⣿⣿⣿⣿⣿⣿⢺⢕⢕⢕⢕⢕⢕⢕⣵⡕⢕⢕⡵⣵⣿⣿⣿⣿⣿⣿⣿⣿⣿⣿⣿⣿⣿⣿⣿⣿⣿⣿⣿⣿⣿⣿⣿⣿⣿⣿⣿⣿⣿⣿⣿⣿⣿⣿⣿⣿⠀⠀⠀⠀⠀⠀⠀⠀⠀⠀⠀⠀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⠀⠀⠀⠀⠀⠀⠀⠀⠀⠀⠀⣿⣿⣿⣿⣿⣿⣿⣿⣿⡇⡕⢕⢕⢕⣱⣱⣿⡇⢕⢱⢕⢜⢟⢟⢟⢻⢿⣿⣿⣿⣿⣿⣿⣿⣿⣿⣿⣿⣿⣿⣿⣿⣿⣿⣿⣿⣿⣿⣿⣿⣿⣿⣿⣿⣿⣿⣿⣿⠀⠀⠀⠀⠀⠀⠀⠀⠀⠀⠀⠀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⠀⠀⠀⠀⠀⠀⠀⠀⠀⠀⠀⣿⣿⣿⣿⣿⣿⣿⣿⣿⣿⣿⡇⢕⢹⡽⣾⣿⢇⢕⢕⡇⢁⣡⣵⢴⣰⣷⣿⣿⣿⣿⣿⣿⣿⣿⣿⣿⣿⣿⣿⣿⣿⣿⣿⣿⣿⣿⣿⣿⣿⣿⣿⣿⣿⣿⣿⣿⣿⠀⠀⠀⠀⠀⠀⠀⠀⠀⠀⠀⠀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⠀⠀⠀⠀⠀⠀⠀⠀⠀⠀⠀⣿⣿⣿⣿⣿⣿⣿⣿⣿⣿⣿⣿⣿⣾⣗⢕⢯⡹⢕⢕⢕⢕⢱⢵⣾⣿⣿⣿⣿⣿⣿⣿⣿⣿⣿⣿⣿⣿⣿⣿⣿⣿⣿⣿⣿⣿⣿⣿⣿⣿⣿⣿⣿⣿⣿⣿⣿⣿⠀⠀⠀⠀⠀⠀⠀⠀⠀⠀⠀⠀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⠀⠀⠀⠀⠀⠀⠀⠀⠀⠀⠀⣿⣿⣿⣿⣿⣿⣿⣿⣿⣿⣿⣿⣿⣿⡗⢕⢜⢕⢕⢱⡕⡕⢵⣷⡟⢟⢟⣟⣿⣿⣿⣿⣿⣿⣿⣿⣿⣿⣿⣿⣿⣿⣿⣿⣿⣿⣿⣿⣿⣿⣿⣿⣿⣿⣿⣿⣿⣿⠀⠀⠀⠀⠀⠀⠀⠀⠀⠀⠀⠀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⠀⠀⠀⠀⠀⠀⠀⠀⠀⠀⠀⣿⣿⣿⣿⣿⣿⣿⣿⣿⣿⣿⣿⡿⢻⡇⢕⢕⢕⢕⢜⢕⢕⢕⢝⡵⢇⢕⡝⢝⢹⡽⣽⣿⣿⣿⣿⣿⣿⣿⣿⣿⣿⣿⣿⣿⣿⣿⣿⣿⣿⣿⣿⣿⣿⣿⣿⣿⣿⠀⠀⠀⠀⠀⠀⠀⠀⠀⠀⠀⠀</a:t>
            </a:r>
            <a:br/>
            <a:r>
              <a:t>⠀⠀⠀⠀⠀⠀⠀⠀⠀⠀⠀⣿⣿⣿⣿⣿⣿⣿⣿⣿⣿⣿⢟⢕⢕⡇⢕⢕⢕⢕⢕⢕⢕⢕⢕⡝⢕⢕⢎⢕⢸⣾⣿⢿⣿⣿⡝⢝⢟⢟⢻⢿⢿⣿⣿⣿⣿⣿⣿⣿⣿⣿⣿⣿⣿⣿⣿⣿⣿⠀⠀⠀⠀⠀⠀⠀⠀⠀⠀⠀⠀</a:t>
            </a:r>
            <a:br/>
            <a:r>
              <a:t>⠀⠀⠀⠀⠀⠀⠀⠀⠀⠀⠀⣿⣿⣿⣿⣿⣿⣿⣿⣿⢟⢕⠕⠑⠕⣷⢕⢕⢕⢕⢕⢕⢕⢕⢕⡷⢕⢕⢕⢕⣺⣿⣿⢜⣿⣿⣷⡕⢕⢕⠁⠁⠑⢕⢕⢝⢝⢟⢟⢿⢿⣿⣿⣿⣿⣿⣿⣿⣿⠀⠀⠀⠀⠀⠀⠀⠀⠀⠀⠀⠀</a:t>
            </a:r>
            <a:br/>
            <a:r>
              <a:t>⠀⠀⠀⠀⠀⠀⠀⠀⠀⠀⠀⠛⠛⠛⠛⠛⠛⠛⠙⠑⠑⠀⠀⠀⠀⠛⠑⠑⠑⠑⠑⠑⠑⠑⠑⠑⠑⠑⠑⠘⠘⠛⠛⠑⠛⠛⠛⠃⠑⠑⠑⠀⠀⠀⠀⠑⠑⠑⠑⠑⠑⠘⠙⠛⠛⠛⠛⠛⠛⠀⠀⠀⠀⠀⠀⠀⠀⠀⠀⠀⠀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⠀⠀⠀⠀⠀⠀⠀⠀⠀⠀⠀⣿⣿⣿⣿⣿⣿⣿⣿⣿⣿⣿⣿⣿⣿⣿⣿⣿⡿⢿⢿⢿⢟⢟⢿⣿⣿⣿⣿⣿⣿⣿⣿⣿⣿⣿⣿⣿⣿⣿⣿⣿⣿⣿⣿⣿⣿⣿⣿⣿⣿⣿⣿⣿⣿⣿⣿⣿⣿⠀⠀⠀⠀⠀⠀⠀⠀⠀⠀⠀⠀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⠀⠀⠀⠀⠀⠀⠀⠀⠀⠀⠀⣿⣿⣿⣿⣿⣿⣿⣿⣿⣿⣿⣿⡟⢟⢝⢕⢕⢕⢕⢕⢕⢕⢕⢵⡼⡿⢿⣿⣿⣿⣿⣿⣿⣿⣿⣿⣿⣿⣿⣿⣿⣿⣿⣿⣿⣿⣿⣿⣿⣿⣿⣿⣿⣿⣿⣿⣿⣿⠀⠀⠀⠀⠀⠀⠀⠀⠀⠀⠀⠀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⠀⠀⠀⠀⠀⠀⠀⠀⠀⠀⠀⣿⣿⣿⣿⣿⣿⣿⣿⣿⣿⢏⢕⢕⢇⢞⢕⢕⢕⢕⢱⢕⢕⢱⢏⢕⡿⢻⣿⣯⣝⣿⣿⣿⣿⣿⣿⣿⣿⣿⣿⣿⣿⣿⣿⣿⣿⣿⣿⣿⣿⣿⣿⣿⣿⣿⣿⣿⣿⠀⠀⠀⠀⠀⠀⠀⠀⠀⠀⠀⠀</a:t>
            </a:r>
            <a:br/>
            <a:r>
              <a:t>⠀⠀⠀⠀⠀⠀⠀⠀⠀⠀⠀⣿⣿⣿⣿⣿⣿⣿⢏⢝⢕⠝⢕⢕⢕⢕⢕⢕⢕⢕⢕⢕⢕⢕⢕⢜⢱⢕⢜⢝⢿⢻⣿⣿⣿⣿⣿⣿⣿⣿⣿⣿⣿⣿⣿⣿⣿⣿⣿⣿⣿⣿⣿⣿⣿⣿⣿⣿⣿⠀⠀⠀⠀⠀⠀⠀⠀⠀⠀⠀⠀</a:t>
            </a:r>
            <a:br/>
            <a:r>
              <a:t>⠀⠀⠀⠀⠀⠀⠀⠀⠀⠀⠀⣿⣿⣿⣿⣿⣿⣿⢗⢇⢕⢅⢅⢕⢕⢕⢑⢅⢕⢕⢕⢕⢕⢕⢕⣕⣜⣕⢕⢕⢇⢕⢜⣿⣿⣿⣿⣿⣿⣿⣿⣿⣿⣿⣿⣿⣿⣿⣿⣿⣿⣿⣿⣿⣿⣿⣿⣿⣿⠀⠀⠀⠀⠀⠀⠀⠀⠀⠀⠀⠀</a:t>
            </a:r>
            <a:br/>
            <a:r>
              <a:t>⠀⠀⠀⠀⠀⠀⠀⠀⠀⠀⠀⣿⣿⣿⣿⣿⡿⢏⢕⢕⢕⢕⢕⢕⢕⢕⢕⢕⢕⢕⣱⣷⣾⣿⣿⣿⣿⣿⣷⣇⢕⢕⢕⢻⣿⣿⣿⣿⣿⣿⣿⣿⣿⣿⣿⣿⣿⣿⣿⣿⣿⣿⣿⣿⣿⣿⣿⣿⣿⠀⠀⠀⠀⠀⠀⠀⠀⠀⠀⠀⠀</a:t>
            </a:r>
            <a:br/>
            <a:r>
              <a:t>⠀⠀⠀⠀⠀⠀⠀⠀⠀⠀⠀⣿⣿⣿⣿⣯⢏⢇⢕⢕⢕⢕⢕⢕⣕⣵⣷⣷⣷⣿⣿⣿⣿⣿⣿⣿⣿⣿⣿⣿⣿⡇⢕⢝⣿⣿⣿⣿⣿⣿⣿⣿⣿⣿⣿⣿⣿⣿⣿⣿⣿⣿⣿⣿⣿⣿⣿⣿⣿⠀⠀⠀⠀⠀⠀⠀⠀⠀⠀⠀⠀</a:t>
            </a:r>
            <a:br/>
            <a:r>
              <a:t>⠀⠀⠀⠀⠀⠀⠀⠀⠀⠀⠀⣿⣿⣿⣿⣽⣿⡕⢕⢕⢕⢱⣵⣿⣿⣿⣿⣿⣿⣿⣿⣿⣿⣿⣿⣿⣿⣿⣿⣿⣿⣷⢕⢕⣿⣿⣿⣿⣿⣿⣿⣿⣿⣿⣿⣿⣿⣿⣿⣿⣿⣿⣿⣿⣿⣿⣿⣿⣿⠀⠀⠀⠀⠀⠀⠀⠀⠀⠀⠀⠀</a:t>
            </a:r>
            <a:br/>
            <a:r>
              <a:t>⠀⠀⠀⠀⠀⠀⠀⠀⠀⠀⠀⣿⣿⣿⣿⣿⣧⢕⢕⢕⢕⣿⣿⣿⣿⣯⣿⣿⣿⣿⣿⣿⣿⣿⣿⣿⣿⣿⣿⣿⣿⣿⣿⣿⣿⣿⣿⣿⣿⣿⣿⣿⣿⣿⣿⣿⣿⣿⣿⣿⣿⣿⣿⣿⣿⣿⣿⣿⣿⠀⠀⠀⠀⠀⠀⠀⠀⠀⠀⠀⠀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⠀⠀⠀⠀⠀⠀⠀⠀⠀⠀⠀⣿⣿⣿⣿⣿⣿⢕⢕⢕⢜⣿⣿⣿⢿⢟⢝⢝⢝⢻⣿⣿⣿⣧⣷⣵⣽⣿⣿⣿⣿⣿⣿⣿⣿⣿⣿⣿⣿⣿⣿⣿⣿⣿⣿⣿⣿⣿⣿⣿⣿⣿⣿⣿⣿⣿⣿⣿⣿⠀⠀⠀⠀⠀⠀⠀⠀⠀⠀⠀⠀</a:t>
            </a:r>
            <a:br/>
            <a:r>
              <a:t>⠀⠀⠀⠀⠀⠀⠀⠀⠀⠀⠀⣿⣿⣿⣿⣿⣿⡇⢕⢕⢕⣷⢞⢕⢕⢕⡕⢕⢕⢕⢜⢿⣿⣿⡟⢱⢜⣹⣟⣿⣿⣿⣿⣿⣿⣿⣿⣿⣿⣿⣿⣿⣿⣿⣿⣿⣿⣿⣿⣿⣿⣿⣿⣿⣿⣿⣿⣿⣿⠀⠀⠀⠀⠀⠀⠀⠀⠀⠀⠀⠀</a:t>
            </a:r>
            <a:br/>
            <a:r>
              <a:t>⠀⠀⠀⠀⠀⠀⠀⠀⠀⠀⠀⣿⣿⣿⣿⣿⣿⣷⢕⢕⢕⢿⢕⣕⢕⢕⢕⢕⢕⢕⢕⢜⣿⣿⣿⣿⣿⣿⣿⣿⣿⣿⣿⣿⣿⣏⣿⣿⣿⣿⣿⣿⣿⣿⣿⣿⣿⣿⣿⣿⣿⣿⣿⣿⣿⣿⣿⣿⣿⠀⠀⠀⠀⠀⠀⠀⠀⠀⠀⠀⠀</a:t>
            </a:r>
            <a:br/>
            <a:r>
              <a:t>⠀⠀⠀⠀⠀⠀⠀⠀⠀⠀⠀⣿⣿⣿⣿⣿⣿⣿⣇⢕⢕⢿⣿⣧⣵⡇⢕⢕⢕⢕⡕⢕⣿⣿⣿⣿⣿⣿⣿⣿⣿⣿⣿⣿⣿⣿⣿⣿⣿⣿⣿⣿⣿⣿⣿⣿⣿⣿⣿⣿⣿⣿⣿⣿⣿⣿⣿⣿⣿⠀⠀⠀⠀⠀⠀⠀⠀⠀⠀⠀⠀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⠀⠀⠀⠀⠀⠀⠀⠀⠀⠀⠀⣿⣿⣿⣿⣿⣿⣿⣿⣇⢕⢸⣿⣿⡏⡇⢕⢕⢕⢇⢱⠕⢻⣟⡟⣿⣿⣿⣿⣿⣿⣿⣿⣿⣿⣿⣿⣿⣿⣿⣿⣿⣿⣿⣿⣿⣿⣿⣿⣿⣿⣿⣿⣿⣿⣿⣿⣿⣿⠀⠀⠀⠀⠀⠀⠀⠀⠀⠀⠀⠀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⠀⠀⠀⠀⠀⠀⠀⠀⠀⠀⠀⣿⣿⣿⣿⣿⣿⣿⣿⢏⢕⢜⣻⣟⢿⢇⢕⡕⢕⢕⢕⢕⣱⣿⣿⣿⣿⣿⣿⣿⣿⣿⣿⣿⣿⣿⣿⣿⣿⣿⣿⣿⣿⣿⣿⣿⣿⣿⣿⣿⣿⣿⣿⣿⣿⣿⣿⣿⣿⠀⠀⠀⠀⠀⠀⠀⠀⠀⠀⠀⠀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⠀⠀⠀⠀⠀⠀⠀⠀⠀⠀⠀⣿⣿⣿⣿⣿⣿⣿⣿⣽⡕⢕⢕⢕⢕⢕⣼⣧⡕⢕⢕⢝⢿⢿⢿⢿⣿⣿⣿⣿⣿⣿⣿⣿⣿⣿⣿⣿⣿⣿⣿⣿⣿⣿⣿⣿⣿⣿⣿⣿⣿⣿⣿⣿⣿⣿⣿⣿⣿⠀⠀⠀⠀⠀⠀⠀⠀⠀⠀⠀⠀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⠀⠀⠀⠀⠀⠀⠀⠀⠀⠀⠀⣿⣿⣿⣿⣿⣿⣿⣿⣿⣧⣵⢕⢕⢕⣸⣿⣿⢎⢱⢇⡕⠕⢕⣓⣑⢅⣽⣿⣿⣿⣿⣿⣿⣿⣿⣿⣿⣿⣿⣿⣿⣿⣿⣿⣿⣿⣿⣿⣿⣿⣿⣿⣿⣿⣿⣿⣿⣿⠀⠀⠀⠀⠀⠀⠀⠀⠀⠀⠀⠀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⠀⠀⠀⠀⠀⠀⠀⠀⠀⠀⠀⣿⣿⣿⣿⣿⣿⣿⣿⣿⣿⣿⣕⣕⣜⡟⣻⡿⡕⢕⢕⢕⢗⢏⣝⣵⣿⣿⣿⣿⣿⣿⣿⣿⣿⣿⣿⣿⣿⣿⣿⣿⣿⣿⣿⣿⣿⣿⣿⣿⣿⣿⣿⣿⣿⣿⣿⣿⣿⠀⠀⠀⠀⠀⠀⠀⠀⠀⠀⠀⠀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⠀⠀⠀⠀⠀⠀⠀⠀⠀⠀⠀⣿⣿⣿⣿⣿⣿⣿⣿⣿⣿⣿⣿⣿⣿⣎⢕⢇⢇⢕⢕⢕⢕⣜⣽⣿⢟⢟⣟⣿⣿⣿⣿⣿⣿⣿⣿⣿⣿⣿⣿⣿⣿⣿⣿⣿⣿⣿⣿⣿⣿⣿⣿⣿⣿⣿⣿⣿⣿⠀⠀⠀⠀⠀⠀⠀⠀⠀⠀⠀⠀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⠀⠀⠀⠀⠀⠀⠀⠀⠀⠀⠀⣿⣿⣿⣿⣿⣿⣿⣿⣿⣿⣿⣿⣿⣿⡎⢕⢕⢕⢕⢺⢵⢇⢜⢿⣯⢕⢱⡜⢍⢝⢯⢹⣿⣿⣿⣿⣿⣿⣿⣿⣿⣿⣿⣿⣿⣿⣿⣿⣿⣿⣿⣿⣿⣿⣿⣿⣿⣿⠀⠀⠀⠀⠀⠀⠀⠀⠀⠀⠀⠀</a:t>
            </a:r>
            <a:br/>
            <a:r>
              <a:t>⠀⠀⠀⠀⠀⠀⠀⠀⠀⠀⠀⣿⣿⣿⣿⣿⣿⣿⣿⣿⣿⣿⣿⡿⢕⣧⢕⢕⢕⢕⢕⢕⢕⢕⢜⢹⢕⢜⢕⢕⡇⣻⣾⣿⣿⣿⢟⢿⢿⢿⣿⣿⣿⣿⣿⣿⣿⣿⣿⣿⣿⣿⣿⣿⣿⣿⣿⣿⣿⠀⠀⠀⠀⠀⠀⠀⠀⠀⠀⠀⠀</a:t>
            </a:r>
            <a:br/>
            <a:r>
              <a:t>⠀⠀⠀⠀⠀⠀⠀⠀⠀⠀⠀⣿⣿⣿⣿⣿⣿⣿⣿⣿⣿⡿⢏⢕⢕⣿⢕⢕⢕⢕⢕⢕⢕⢕⢕⢸⢕⢕⢕⢕⢕⣿⢿⡏⣿⣿⣧⢕⢕⢕⠑⠘⠝⢝⢝⢟⢟⢿⢿⣿⣿⣿⣿⣿⣿⣿⣿⣿⣿⠀⠀⠀⠀⠀⠀⠀⠀⠀⠀⠀⠀</a:t>
            </a:r>
            <a:br/>
            <a:r>
              <a:t>⠀⠀⠀⠀⠀⠀⠀⠀⠀⠀⠀⠛⠛⠛⠛⠛⠛⠛⠛⠛⠋⠑⠁⠁⠀⠛⠃⠑⠑⠑⠑⠑⠑⠑⠑⠑⠑⠑⠘⠃⠑⠛⠛⠑⠛⠛⠛⠃⠑⠑⠐⠀⠀⠀⠀⠑⠑⠑⠑⠑⠑⠙⠛⠛⠛⠛⠛⠛⠛⠀⠀⠀⠀⠀⠀⠀⠀⠀⠀⠀⠀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⠀⠀⠀⠀⠀⠀⠀⠀⠀⠀⠀⠀⠀⠀⠀⠀⠀⠀⠀⠀⠁⢑⢕⠀⠀⠐⢅⢜⢿⡿⢗⢿⡿⣟⣿⡿⣿⡝⢟⣵⣯⡕⢝⣿⣿⣯⣽⣿⣿⣼⣿⣿⣿⢇⢺⣿⣿⣿⣿⣿⣿⣿⣿⣿⣿⣿⣿⣿⣿⠀⠀⠀⠀⠀⠀⠀⠀⠀⠀⠀⠀</a:t>
            </a:r>
            <a:br/>
            <a:r>
              <a:t>⠀⠀⠀⠀⠀⠀⠀⠀⠀⠀⠀⠀⠀⠀⠀⠀⠀⠀⠀⠀⠀⢕⢕⠀⠀⠕⢱⣿⣷⢕⣿⣷⣷⣿⣿⣽⣿⣿⢟⣿⣿⡇⢜⣿⣿⣯⣽⡿⣿⣿⣿⣟⣷⡕⣵⣿⣿⣿⣿⣿⣿⣿⣿⣿⣿⣿⣿⣿⣿⠀⠀⠀⠀⠀⠀⠀⠀⠀⠀⠀⠀</a:t>
            </a:r>
            <a:br/>
            <a:r>
              <a:t>⠀⠀⠀⠀⠀⠀⠀⠀⠀⠀⠀⠀⠀⠀⠀⠀⠀⠀⠀⠀⠕⢕⢕⠐⠀⢀⢱⡟⣱⣼⣿⣿⣿⣿⣿⣿⣿⣿⢻⡷⢾⡇⣾⣿⣿⣿⣿⣟⣻⣿⣟⣟⡿⢕⢿⣿⣽⣿⣿⣿⣿⣿⣿⣿⣿⣿⣿⣿⣿⠀⠀⠀⠀⠀⠀⠀⠀⠀⠀⠀⠀</a:t>
            </a:r>
            <a:br/>
            <a:r>
              <a:t>⠀⠀⠀⠀⠀⠀⠀⠀⠀⠀⠀⠀⠀⠀⠀⠀⠀⠀⠀⠀⢐⢕⢕⠀⠐⢐⢜⣹⡝⣻⣿⣿⣾⣿⣿⣿⣿⣿⣜⣿⣿⡕⣸⣿⣿⣽⣽⣿⣿⣵⣾⣿⣷⡕⣾⣿⣿⣿⣿⣿⣿⣿⣿⣿⣿⣿⣿⣿⣿⠀⠀⠀⠀⠀⠀⠀⠀⠀⠀⠀⠀</a:t>
            </a:r>
            <a:br/>
            <a:r>
              <a:t>⠀⠀⠀⠀⠀⠀⠀⠀⠀⠀⠀⠀⠀⠀⠀⠀⠀⠀⠀⢄⢔⢕⢕⢔⢔⢔⢸⣿⣿⣿⣿⣿⣿⣿⣿⣿⣿⣿⣿⣿⣿⡇⣿⣿⣿⣿⣿⣿⣿⣿⣿⣿⣿⡇⣿⣿⣿⣿⢟⣟⣟⣻⣟⣟⣟⣟⣻⣽⡝⠀⠀⠀⠀⠀⠀⠀⠀⠀⠀⠀⠀</a:t>
            </a:r>
            <a:br/>
            <a:r>
              <a:t>⠀⠀⠀⠀⠀⠀⠀⠀⠀⠀⠀⠀⠀⠀⠀⠀⠀⠀⠀⢕⢕⢕⢕⢕⢔⢕⢸⣿⣿⢽⢽⣽⣽⢹⣵⣵⢇⣷⣾⣿⣿⡇⣿⣿⣿⣿⣿⣿⣿⣿⣿⣿⣿⡧⣿⣿⣿⣿⢿⣿⣮⡟⢟⢻⣷⡟⢟⢟⣿⠀⠀⠀⠀⠀⠀⠀⠀⠀⠀⠀⠀</a:t>
            </a:r>
            <a:br/>
            <a:r>
              <a:t>⠀⠀⠀⠀⠀⠀⠀⠀⠀⠀⠀⠀⠀⠀⠀⠀⠀⠀⠀⢕⢕⢕⢕⢕⢕⢕⢸⣿⣿⣱⣿⡕⣱⣿⣵⣵⣿⣧⣼⣿⣿⡧⣿⣿⣿⣿⣿⣿⣿⣿⣿⣿⣿⡇⣿⣿⣿⣿⣾⣿⣿⣿⣾⣿⣿⣿⣿⣿⣿⠀⠀⠀⠀⠀⠀⠀⠀⠀⠀⠀⠀</a:t>
            </a:r>
            <a:br/>
            <a:r>
              <a:t>⠀⠀⠀⠀⠀⠀⠀⠀⠀⠀⠀⠀⠀⠀⠀⠀⠀⢄⢄⢕⢕⢕⢕⢕⢕⢕⢸⣿⣿⣿⣿⣿⣿⢽⣽⣿⣿⣿⣿⣿⣿⡇⣿⣿⣿⣿⣿⣿⣿⣿⣿⣿⣿⢇⣿⣿⣿⣿⢿⣿⣿⣿⢿⣿⣿⣿⣿⣿⣿⠀⠀⠀⠀⠀⠀⠀⠀⠀⠀⠀⠀</a:t>
            </a:r>
            <a:br/>
            <a:r>
              <a:t>⠀⠀⠀⠀⠀⠀⠀⠀⠀⠀⠀⠀⠀⠀⠀⠀⢀⢕⢕⢕⢕⢕⢕⢕⢕⢕⢸⣿⣿⢹⣿⡏⢝⢻⣿⢝⢿⣿⢸⣿⣿⡵⢿⣿⣿⣟⣿⣿⣿⣻⣿⣿⣯⣿⣿⣟⣿⡟⢸⣿⣿⣿⣻⣿⣿⣿⢕⣿⣿⠀⠀⠀⠀⠀⠀⠀⠀⠀⠀⠀⠀</a:t>
            </a:r>
            <a:br/>
            <a:r>
              <a:t>⠀⠀⠀⠀⠀⠀⠀⠀⠀⠀⠀⠀⠀⢄⢐⢔⢅⣱⢅⢕⢕⢕⢕⢕⢕⢕⢜⠋⢹⡜⢝⢇⠑⢜⡿⢕⢸⣹⢜⣿⣿⢕⢹⣿⣿⡇⣿⣿⣿⢽⣿⡿⢿⣽⣿⣿⢿⣏⢸⣿⢿⣿⢹⣿⣿⣿⢇⣿⣿⠀⠀⠀⠀⠀⠀⠀⠀⠀⠀⠀⠀</a:t>
            </a:r>
            <a:br/>
            <a:r>
              <a:t>⠀⠀⠀⠀⠀⠀⠀⠀⠀⠀⠀⠀⠀⠀⠁⠑⠕⢝⢕⢕⢕⢕⢕⢕⢕⢕⢕⠀⢜⢕⢕⢄⠀⠷⢕⢕⢗⢜⢜⢯⢿⢕⢸⢿⢿⢇⢻⢿⢿⢼⢟⢕⢁⢕⢿⢿⢿⢇⢸⢻⢿⢿⢸⢿⢟⢿⢕⢟⢿⠀⠀⠀⠀⠀⠀⠀⠀⠀⠀⠀⠀</a:t>
            </a:r>
            <a:br/>
            <a:r>
              <a:t>⠀⠀⠀⠀⠀⠀⠀⠀⠀⠀⠀⣶⣶⣶⣶⣶⣶⣷⣶⣷⣷⣷⣧⣵⣵⣵⡕⠀⢸⣵⣵⣵⡔⢕⢸⡕⣵⣵⣵⣵⣵⣵⣕⣕⣕⣕⣕⣕⣕⣕⣕⣕⢐⢕⣕⣇⣕⣕⣕⢔⣕⢕⢕⢕⢕⢕⢕⢕⢕⠀⠀⠀⠀⠀⠀⠀⠀⠀⠀⠀⠀</a:t>
            </a:r>
            <a:br/>
            <a:r>
              <a:t>⠀⠀⠀⠀⠀⠀⠀⠀⠀⠀⠀⣿⣿⣿⣿⣿⣿⣿⣿⣿⣿⣿⣿⣿⣿⣿⡇⢰⣿⣿⣿⣿⣷⣷⣾⣷⣿⣿⣿⣿⣿⣿⣿⣿⣿⣿⣿⣿⣿⣿⣿⡏⢕⢜⣿⣿⣿⣿⣿⣿⣿⣿⣿⣿⣿⣿⣿⣿⣿⠀⠀⠀⠀⠀⠀⠀⠀⠀⠀⠀⠀</a:t>
            </a:r>
            <a:br/>
            <a:r>
              <a:t>⠀⠀⠀⠀⠀⠀⠀⠀⠀⠀⠀⣿⣿⣿⣿⣿⣿⣿⣿⣿⣿⣿⣿⣿⣿⣿⣇⢜⣿⣿⣿⣿⣿⣿⣿⣿⣿⣿⣿⣿⣿⣿⣿⣿⣿⣿⣿⣿⣿⣿⡹⡇⢕⢕⢻⣿⣿⢻⣿⡟⣿⣿⣿⣿⣿⣿⣿⣿⣿⠀⠀⠀⠀⠀⠀⠀⠀⠀⠀⠀⠀</a:t>
            </a:r>
            <a:br/>
            <a:r>
              <a:t>⠀⠀⠀⠀⠀⠀⠀⠀⠀⠀⠀⣿⣿⣿⣿⣿⣯⣵⣿⣿⣿⣿⣿⣿⣿⣿⣿⣿⣿⣿⣿⣿⣿⣿⣿⣿⣿⣿⣿⣿⣿⣿⣿⣿⣿⣿⣿⣿⣿⣿⡇⢱⣕⢱⣱⣿⢟⢸⡿⢱⣿⣿⣿⣿⣿⣿⣿⣿⣿⠀⠀⠀⠀⠀⠀⠀⠀⠀⠀⠀⠀</a:t>
            </a:r>
            <a:br/>
            <a:r>
              <a:t>⠀⠀⠀⠀⠀⠀⠀⠀⠀⠀⠀⣿⣿⣿⣿⣿⣿⣿⣿⣯⣿⣿⣿⣿⣿⣿⣿⣿⣿⣿⣿⣿⡿⣿⣿⡟⣿⣿⣿⣿⣿⣿⣿⣿⣿⣿⣿⣿⣿⣾⡇⣸⣵⢸⢜⣽⡇⣼⡇⣾⣟⣿⣿⣿⣿⣿⣿⣿⣿⠀⠀⠀⠀⠀⠀⠀⠀⠀⠀⠀⠀</a:t>
            </a:r>
            <a:br/>
            <a:r>
              <a:t>⠀⠀⠀⠀⠀⠀⠀⠀⠀⠀⠀⢝⣻⣿⣿⣿⣿⣿⣿⢸⣿⣿⣿⣿⣿⣿⣿⣿⣿⣿⣿⣿⣿⣿⣿⣿⣿⣿⣿⣿⣿⣿⣿⣿⣿⣿⣿⣿⣿⣿⡏⣿⢿⢺⣿⣿⡇⡟⢿⣿⣿⣿⣿⣿⣿⣿⣿⣿⣿⠀⠀⠀⠀⠀⠀⠀⠀⠀⠀⠀⠀</a:t>
            </a:r>
            <a:br/>
            <a:r>
              <a:t>⠀⠀⠀⠀⠀⠀⠀⠀⠀⠀⠀⢕⣿⣿⣿⣿⣿⣿⡿⢸⣿⣿⣿⣿⣿⣿⣿⣿⣿⣿⣿⣿⣿⣿⣿⣿⣿⣿⣿⣿⣿⣿⣿⣿⣿⣿⣿⣿⣿⣿⡷⢿⢿⢮⢽⡽⢕⢻⢸⣿⣿⣿⣿⣿⣿⣿⣿⣿⣿⠀⠀⠀⠀⠀⠀⠀⠀⠀⠀⠀⠀</a:t>
            </a:r>
            <a:br/>
            <a:r>
              <a:t>⠀⠀⠀⠀⠀⠀⠀⠀⠀⠀⠀⢕⣷⣷⣷⣿⣿⣿⡏⢸⣿⣿⣿⣿⣟⣻⣿⣿⣿⡿⢿⣿⣿⣿⣿⣿⣿⣿⣿⣿⣿⣿⣿⣿⣿⣿⣿⣿⣿⣿⣿⣿⣿⣷⣷⣷⢱⣧⢸⣿⣿⣿⣿⣿⣿⣿⣿⣿⣿⠀⠀⠀⠀⠀⠀⠀⠀⠀⠀⠀⠀</a:t>
            </a:r>
            <a:br/>
            <a:r>
              <a:t>⠀⠀⠀⠀⠀⠀⠀⠀⠀⠀⠀⢱⣿⣿⣿⣿⣿⣿⣇⣸⣿⣿⣿⣿⣿⣿⣿⣿⣿⣿⣿⣿⣿⣷⣿⣿⣿⣿⣿⣽⣿⣿⣿⣿⣿⣿⣿⣿⣿⣿⣿⣿⣿⣿⣿⣿⢼⢻⣸⣿⣿⣿⡿⣿⢻⣿⣿⣿⣿⠀⠀⠀⠀⠀⠀⠀⠀⠀⠀⠀⠀</a:t>
            </a:r>
            <a:br/>
            <a:r>
              <a:t>⠀⠀⠀⠀⠀⠀⠀⠀⠀⠀⠀⢸⣿⣿⣿⣿⣿⣿⢇⣺⣿⣿⣿⣿⣿⣿⣿⣿⣿⣿⣿⣿⣿⣿⣿⣿⣿⣿⣿⣿⣿⣿⣿⣿⣿⣿⣿⣿⣿⣿⣿⣿⣿⣿⣿⣿⣸⣿⡏⡟⢟⢝⢟⢕⢕⢸⢿⢿⢟⠀⠀⠀⠀⠀⠀⠀⠀⠀⠀⠀⠀</a:t>
            </a:r>
            <a:br/>
            <a:r>
              <a:t>⠀⠀⠀⠀⠀⠀⠀⠀⠀⠀⠀⢜⢟⢟⢟⢿⢿⣿⡕⣿⣿⣿⣿⣿⣿⣿⣿⣿⣿⣿⣿⣿⣿⣿⣿⣿⣿⣿⣿⣿⣿⣿⣿⣿⣿⣿⣿⣿⣿⣿⣿⣿⣿⣿⣿⣿⢻⣿⣧⣧⣕⣕⣕⣕⡕⢕⢕⢕⢕⠀⠀⠀⠀⠀⠀⠀⠀⠀⠀⠀⠀</a:t>
            </a:r>
            <a:br/>
            <a:r>
              <a:t>⠀⠀⠀⠀⠀⠀⠀⠀⠀⠀⠀⠘⠛⠛⠛⠛⠓⠓⠃⠛⠛⠛⠛⠛⠛⠛⠛⠛⠛⠛⠛⠛⠛⠛⠛⠛⠛⠛⠛⠛⠛⠛⠛⠛⠛⠛⠛⠛⠛⠛⠛⠛⠛⠛⠛⠛⠛⠚⠛⠚⠛⠛⠛⠛⠛⠛⠛⠛⠓⠀⠀⠀⠀⠀⠀⠀⠀⠀⠀⠀⠀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⠀⠀⠀⠀⠀⠀⠀⠀⠀⠀⠀⠀⠀⠀⠀⠀⠀⠀⠀⠀⠀⢕⠀⠀⠀⠅⢕⢜⣿⡿⣹⣿⡟⣟⣿⢿⣮⡻⢻⣿⣯⢕⢻⣿⣿⣹⣿⣿⣯⣽⣿⣿⡷⢱⣿⣿⣿⣿⣿⣿⣿⣿⣿⣿⣿⣿⣿⣿⣿⠀⠀⠀⠀⠀⠀⠀⠀⠀⠀⠀⠀</a:t>
            </a:r>
            <a:br/>
            <a:r>
              <a:t>⠀⠀⠀⠀⠀⠀⠀⠀⠀⠀⠀⠀⠀⠀⠀⠀⠀⠀⠀⠀⢀⢕⢕⠀⠀⢄⣱⣿⣇⣜⣟⣞⣾⣿⣷⣾⣿⣏⢻⣿⣟⢕⢟⣿⣿⣽⣿⣿⣿⣿⣿⢿⡕⢕⣾⣿⣿⣾⣿⣿⣿⣿⣿⣿⣿⣿⣿⣿⣿⠀⠀⠀⠀⠀⠀⠀⠀⠀⠀⠀⠀</a:t>
            </a:r>
            <a:br/>
            <a:r>
              <a:t>⠀⠀⠀⠀⠀⠀⠀⠀⠀⠀⠀⠀⠀⠀⠀⠀⠀⠀⠀⠀⢕⢕⢕⠀⠀⠄⣼⣟⣕⣿⣿⣿⣿⣿⣿⣿⣿⣿⣿⣷⣿⢇⣿⡷⢿⣿⣿⡻⣿⣿⣟⣻⡿⢜⢿⣯⣿⢿⣿⣿⣿⣿⣿⣿⣿⣿⣿⣿⣿⠀⠀⠀⠀⠀⠀⠀⠀⠀⠀⠀⠀</a:t>
            </a:r>
            <a:br/>
            <a:r>
              <a:t>⠀⠀⠀⠀⠀⠀⠀⠀⠀⠀⠀⠀⠀⠀⠀⠀⠀⠀⠀⠀⢕⢕⢕⠀⠐⢕⢟⣼⢏⣿⣿⣿⣿⣿⣿⣿⣿⣿⣹⣿⣏⢕⣹⣿⣯⣽⣿⣿⣯⣵⣿⣿⣷⢱⣾⣿⣿⣿⣿⣿⣿⣿⣿⣿⣿⣿⣿⣿⣿⠀⠀⠀⠀⠀⠀⠀⠀⠀⠀⠀⠀</a:t>
            </a:r>
            <a:br/>
            <a:r>
              <a:t>⠀⠀⠀⠀⠀⠀⠀⠀⠀⠀⠀⠀⠀⠀⠀⠀⠀⠀⠀⢔⢕⢕⢕⢄⢅⢕⣾⣿⣿⣿⣿⣿⣿⣿⣿⣿⣿⣿⣿⣿⣿⢱⣿⣿⣿⣿⣿⣿⣿⣿⣿⣿⣿⢸⣿⣿⣿⡿⢿⢿⢟⣟⣟⣻⣻⣟⣟⣟⣟⠀⠀⠀⠀⠀⠀⠀⠀⠀⠀⠀⠀</a:t>
            </a:r>
            <a:br/>
            <a:r>
              <a:t>⠀⠀⠀⠀⠀⠀⠀⠀⠀⠀⠀⠀⠀⠀⠀⠀⠀⠀⠀⢕⢕⢕⢕⢕⢕⢕⣿⣿⡏⡽⢹⣽⡽⢽⣽⡽⣹⣕⣿⣿⣿⢸⣿⣿⣿⣿⣿⣿⣿⣿⣿⣿⣿⣼⣿⣿⣿⡿⢟⣷⣝⢻⢟⣷⣾⢟⢟⣷⣷⠀⠀⠀⠀⠀⠀⠀⠀⠀⠀⠀⠀</a:t>
            </a:r>
            <a:br/>
            <a:r>
              <a:t>⠀⠀⠀⠀⠀⠀⠀⠀⠀⠀⠀⠀⠀⠀⠀⠀⠀⠀⠀⢕⢕⢕⢕⢕⢕⢕⣿⣿⣏⣵⣷⡝⣼⣷⣕⣼⣿⣵⣿⣿⣿⢸⣿⣿⣿⣿⣿⣿⣿⣿⣿⣿⣿⢜⣿⣿⣿⣿⣾⣿⣿⣷⣿⣿⣿⣷⣿⣿⣿⠀⠀⠀⠀⠀⠀⠀⠀⠀⠀⠀⠀</a:t>
            </a:r>
            <a:br/>
            <a:r>
              <a:t>⠀⠀⠀⠀⠀⠀⠀⠀⠀⠀⠀⠀⠀⠀⠀⠀⠀⢄⢅⢕⢕⢕⢕⢕⢕⢕⣿⣿⣷⣿⣿⣿⣿⣽⣿⣿⣿⣿⣿⣿⣿⢹⣿⣿⣿⣿⣿⣿⣿⣿⣿⣿⡯⢸⣿⣿⣿⣿⣿⣿⣿⣿⣿⣿⣿⡿⣿⣿⣿⠀⠀⠀⠀⠀⠀⠀⠀⠀⠀⠀⠀</a:t>
            </a:r>
            <a:br/>
            <a:r>
              <a:t>⠀⠀⠀⠀⠀⠀⠀⠀⠀⠀⠀⠀⠀⠀⠀⠀⢁⢕⢕⢕⢕⢕⢕⢕⢕⢕⣿⣿⡇⣿⣿⢝⢿⢿⣯⢿⣿⡏⣿⣿⣯⢼⣿⣿⣿⢻⣿⣿⡏⣿⣿⣿⣿⣿⣿⣿⣟⡇⣟⣻⣟⡟⣿⣿⣿⡇⢾⣿⣿⠀⠀⠀⠀⠀⠀⠀⠀⠀⠀⠀⠀</a:t>
            </a:r>
            <a:br/>
            <a:r>
              <a:t>⠀⠀⠀⠀⠀⠀⠀⠀⠀⠀⠀⠀⠀⢄⢐⠄⢄⣕⢕⢕⢕⢕⢕⢕⢕⢕⢟⠙⢳⢎⢻⠕⠅⢸⡇⢕⢸⡇⣿⣿⡇⢱⣿⣿⣿⢸⣿⣿⡿⢻⣿⢿⣯⣿⣿⡿⣿⢕⣿⢿⣿⡇⣿⣿⣿⡇⢸⣿⣿⠀⠀⠀⠀⠀⠀⠀⠀⠀⠀⠀⠀</a:t>
            </a:r>
            <a:br/>
            <a:r>
              <a:t>⠀⠀⠀⠀⠀⠀⠀⠀⠀⠀⠀⠀⠀⠀⠁⠑⠕⢝⢕⢕⢕⢕⢕⢕⢕⢕⢕⠀⢸⢕⢕⢄⠄⢕⢕⢕⢗⢕⢺⢽⢇⢕⢿⢿⢟⢜⢿⢿⣯⡞⢇⢕⠜⢿⢿⢿⢿⢕⢷⢞⢿⢇⢿⣿⢿⢇⢸⢿⢿⠀⠀⠀⠀⠀⠀⠀⠀⠀⠀⠀⠀</a:t>
            </a:r>
            <a:br/>
            <a:r>
              <a:t>⠀⠀⠀⠀⠀⠀⠀⠀⠀⠀⠀⣴⣴⣴⣶⣶⣴⣵⣧⣵⣵⣵⣵⣵⣵⣵⢅⢀⣸⣵⣵⣵⢄⢕⣸⡕⣵⣵⣵⣵⣕⣕⣕⣕⣕⣕⣕⣕⣕⣕⣕⡕⢅⢕⣕⣕⣕⡕⢔⢕⢕⢕⢕⢕⢕⢕⢕⢕⢕⠀⠀⠀⠀⠀⠀⠀⠀⠀⠀⠀⠀</a:t>
            </a:r>
            <a:br/>
            <a:r>
              <a:t>⠀⠀⠀⠀⠀⠀⠀⠀⠀⠀⠀⣿⣿⣿⣿⣿⣿⣿⣿⣿⣿⣿⣿⣿⣿⣿⢇⢱⣿⣿⣿⣿⣧⣼⣿⣷⣿⣿⣿⣿⣿⣿⣿⣿⣿⣿⣿⣿⣿⣿⣿⢕⢕⢻⣿⣿⣿⣿⣿⣿⣿⣿⣿⣿⣿⣿⣿⣿⣿⠀⠀⠀⠀⠀⠀⠀⠀⠀⠀⠀⠀</a:t>
            </a:r>
            <a:br/>
            <a:r>
              <a:t>⠀⠀⠀⠀⠀⠀⠀⠀⠀⠀⠀⣿⣿⣿⣿⣿⣿⣿⣿⣿⣿⣿⣿⣿⣿⣿⡇⢹⣿⣿⣿⣿⣿⣿⣿⣿⣿⣿⣿⣿⣿⣿⣿⣿⣿⣿⣿⣿⣿⣿⢹⢕⡮⢜⣿⣿⣿⢻⣿⢟⣿⣿⣿⣿⣿⣿⣿⣿⣿⠀⠀⠀⠀⠀⠀⠀⠀⠀⠀⠀⠀</a:t>
            </a:r>
            <a:br/>
            <a:r>
              <a:t>⠀⠀⠀⠀⠀⠀⠀⠀⠀⠀⠀⣿⣿⣿⣿⣿⣧⣼⣿⣿⣿⣿⣿⣿⣿⣿⣿⣿⣿⣿⣿⣿⣿⣿⣿⣿⣿⣿⣿⣿⣿⣿⣿⣿⣿⣿⣿⣿⣿⣿⢕⡵⡇⣵⣼⣿⡇⣾⡏⣼⣿⣿⣿⣿⣿⣿⣿⣿⣿⠀⠀⠀⠀⠀⠀⠀⠀⠀⠀⠀⠀</a:t>
            </a:r>
            <a:br/>
            <a:r>
              <a:t>⠀⠀⠀⠀⠀⠀⠀⠀⠀⠀⠀⣿⣿⣿⣿⣿⣿⣿⣿⣿⡯⣿⣿⣿⣿⣿⣿⣿⣿⣿⣿⣿⡿⣿⣿⢿⣿⣿⣿⣿⣿⣿⣿⣿⣿⣿⣿⣿⣿⣿⡇⣼⡕⡽⣫⣿⡇⣿⢱⣿⣿⣿⣿⣿⣿⣿⣿⣿⣿⠀⠀⠀⠀⠀⠀⠀⠀⠀⠀⠀⠀</a:t>
            </a:r>
            <a:br/>
            <a:r>
              <a:t>⠀⠀⠀⠀⠀⠀⠀⠀⠀⠀⠀⣿⣿⢝⣿⣿⣿⣿⣿⣿⢇⣿⣿⣿⣿⣿⣿⣿⣿⣿⣿⣿⣿⣿⣿⣿⣿⣿⣿⣿⣿⣿⣿⣿⣿⣿⣿⣿⣿⣿⡇⣻⢷⢽⢽⡿⢻⢿⢹⣿⣿⣿⣿⣿⣿⣿⣿⣿⣿⠀⠀⠀⠀⠀⠀⠀⠀⠀⠀⠀⠀</a:t>
            </a:r>
            <a:br/>
            <a:r>
              <a:t>⠀⠀⠀⠀⠀⠀⠀⠀⠀⠀⠀⢿⣿⢕⣿⣿⣿⣿⣿⣿⢕⣿⣿⣿⣿⣿⣿⣿⣿⣿⣿⣿⣿⣿⣿⣿⣿⣿⣿⣿⣿⣿⣿⣿⣿⣿⣿⣿⣿⣿⡧⢿⢷⢿⢽⢽⢜⢿⢼⣿⣿⣿⣿⣿⣿⣿⣿⣿⣿⠀⠀⠀⠀⠀⠀⠀⠀⠀⠀⠀⠀</a:t>
            </a:r>
            <a:br/>
            <a:r>
              <a:t>⠀⠀⠀⠀⠀⠀⠀⠀⠀⠀⠀⣷⡇⢕⣷⣿⣿⣿⣯⡽⢕⣿⣿⣿⣟⣿⣿⣿⣿⢿⢿⣿⣿⣿⣿⣿⣿⣿⣿⣿⣿⣿⣿⣿⣿⣿⣿⣿⣿⣿⣿⣿⣿⣿⣿⡗⢱⢳⢸⣿⣿⣿⣿⣿⣿⣿⣿⣿⣿⠀⠀⠀⠀⠀⠀⠀⠀⠀⠀⠀⠀</a:t>
            </a:r>
            <a:br/>
            <a:r>
              <a:t>⠀⠀⠀⠀⠀⠀⠀⠀⠀⠀⠀⣿⣷⢱⣿⣿⣿⣿⣿⣇⢱⣿⣿⣿⣿⣿⣿⣿⣿⣿⣿⣿⣿⣷⣿⣿⣿⣿⣿⣽⣿⣿⣿⣿⣿⣿⣿⣿⣿⣿⣿⣿⣿⣿⣿⣷⣾⣿⢸⣿⣿⣿⡿⢯⢿⣿⣿⣿⣿⠀⠀⠀⠀⠀⠀⠀⠀⠀⠀⠀⠀</a:t>
            </a:r>
            <a:br/>
            <a:r>
              <a:t>⠀⠀⠀⠀⠀⠀⠀⠀⠀⠀⠀⣿⡇⢸⣿⣿⣿⣿⣿⡇⢸⣿⣿⣿⣿⣿⣿⣿⣿⣿⣿⣿⣿⣿⣿⣿⣿⣿⣿⣿⣿⣿⣿⣿⣿⣿⣿⣿⣿⣿⣿⣿⣿⣿⣿⣿⡟⣿⡸⢏⢝⢝⢜⢕⢕⢻⢿⢟⢟⠀⠀⠀⠀⠀⠀⠀⠀⠀⠀⠀⠀</a:t>
            </a:r>
            <a:br/>
            <a:r>
              <a:t>⠀⠀⠀⠀⠀⠀⠀⠀⠀⠀⠀⢝⢕⢕⣝⣝⣟⡟⢿⢇⢸⣿⣿⣿⣿⣿⣿⣿⣿⣿⣿⣿⣿⣿⣿⣿⣿⣿⣿⣿⣿⣿⣿⣿⣿⣿⣿⣿⣿⣿⣿⣿⣿⣿⣿⣿⣿⣿⣷⣧⣕⣕⣕⣕⣕⣕⢕⢕⢕⠀⠀⠀⠀⠀⠀⠀⠀⠀⠀⠀⠀</a:t>
            </a:r>
            <a:br/>
            <a:r>
              <a:t>⠀⠀⠀⠀⠀⠀⠀⠀⠀⠀⠀⠛⠑⠚⠛⠛⠛⠛⠛⠛⠛⠛⠛⠛⠛⠛⠛⠛⠛⠛⠛⠛⠛⠛⠛⠛⠛⠛⠛⠛⠛⠛⠛⠛⠛⠛⠛⠛⠛⠛⠛⠛⠛⠛⠛⠛⠚⠊⠛⠛⠛⠛⠛⠛⠛⠛⠛⠓⠓⠀⠀⠀⠀⠀⠀⠀⠀⠀⠀⠀⠀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⠀⠀⠀⠀⠀⠀⠀⠀⠀⠀⠀⠀⠀⠀⠀⠀⠀⠀⠀⠀⠕⠅⠀⠀⠀⢅⢕⣿⣿⢫⣿⣿⢻⣿⣿⣿⡿⢿⣯⡟⢇⢟⣷⣿⣟⣻⣿⣟⣽⣿⣿⣏⢕⣿⣿⣿⣿⣿⣿⣿⣿⣿⣿⣿⣿⣿⣿⣿⣿⠀⠀⠀⠀⠀⠀⠀⠀⠀⠀⠀⠀</a:t>
            </a:r>
            <a:br/>
            <a:r>
              <a:t>⠀⠀⠀⠀⠀⠀⠀⠀⠀⠀⠀⠀⠀⠀⠀⠀⠀⠀⠀⠀⢔⢕⠀⠀⠔⢱⣾⣯⢵⣿⣯⣽⣿⣿⣱⣿⣷⢾⣿⣿⢇⢸⣿⣿⣻⣿⣿⣿⣿⣿⣿⣇⢕⣿⣿⣿⣿⣿⣿⣿⣿⣿⣿⣿⣿⣿⣿⣿⣿⠀⠀⠀⠀⠀⠀⠀⠀⠀⠀⠀⠀</a:t>
            </a:r>
            <a:br/>
            <a:r>
              <a:t>⠀⠀⠀⠀⠀⠀⠀⠀⠀⠀⠀⠀⠀⠀⠀⠀⠀⠀⠀⠀⢕⢕⠁⠀⠐⢸⡿⣱⣼⣿⣿⣿⣿⣿⣿⣿⣿⣷⣽⣿⡕⣼⣿⣿⣿⣿⢾⣿⣿⢿⢿⣿⢸⣿⣟⣿⣿⣿⣿⣿⣿⣿⣿⣿⣿⣿⣿⣿⣿⠀⠀⠀⠀⠀⠀⠀⠀⠀⠀⠀⠀</a:t>
            </a:r>
            <a:br/>
            <a:r>
              <a:t>⠀⠀⠀⠀⠀⠀⠀⠀⠀⠀⠀⠀⠀⠀⠀⠀⠀⠀⠀⢁⢕⢕⠀⠐⠅⢸⣻⡿⣽⣿⣿⣿⣿⣿⣿⣿⣿⣟⣷⣟⡇⢝⣷⣿⣟⣿⣿⣯⣫⣿⣿⡵⢕⣾⣿⣿⣾⣿⣿⣿⣿⣿⣿⣿⣿⣿⣿⣿⣿⠀⠀⠀⠀⠀⠀⠀⠀⠀⠀⠀⠀</a:t>
            </a:r>
            <a:br/>
            <a:r>
              <a:t>⠀⠀⠀⠀⠀⠀⠀⠀⠀⠀⠀⠀⠀⠀⠀⠀⠀⠀⢄⢕⢕⢕⢔⢔⢕⢱⣿⣷⣿⣿⣿⣿⣿⣿⣿⣿⣿⣿⣿⣿⢵⣿⣿⣿⣿⣿⣿⣿⣿⣿⣿⣷⢸⣿⣿⣿⡿⢿⢿⢿⢿⢿⢿⢿⢿⢿⢿⢟⣟⠀⠀⠀⠀⠀⠀⠀⠀⠀⠀⠀⠀</a:t>
            </a:r>
            <a:br/>
            <a:r>
              <a:t>⠀⠀⠀⠀⠀⠀⠀⠀⠀⠀⠀⠀⠀⠀⠀⠀⠀⠀⢕⢕⢕⢕⢕⢕⢕⢸⣿⣿⣟⢟⡝⣯⢹⡽⣽⢽⣽⣿⣿⣿⣧⣿⣿⣿⣿⣿⣿⣿⣿⣿⣿⣿⢸⣿⣿⣿⣿⢿⣽⡿⢿⢿⣯⣽⢿⢿⣿⣮⡻⠀⠀⠀⠀⠀⠀⠀⠀⠀⠀⠀⠀</a:t>
            </a:r>
            <a:br/>
            <a:r>
              <a:t>⠀⠀⠀⠀⠀⠀⠀⠀⠀⠀⠀⠀⠀⠀⠀⠀⠀⠀⢕⢕⢕⢕⢕⢕⢕⣸⣿⡏⣱⣷⡝⣱⣷⣝⣱⣿⣝⣿⣿⣿⣹⣿⣿⣿⣿⣿⣿⣿⣿⣿⣿⣿⢸⣿⣿⣿⣧⣾⣿⣷⣷⣾⣿⣿⣷⣾⣿⣿⣷⠀⠀⠀⠀⠀⠀⠀⠀⠀⠀⠀⠀</a:t>
            </a:r>
            <a:br/>
            <a:r>
              <a:t>⠀⠀⠀⠀⠀⠀⠀⠀⠀⠀⠀⠀⠀⠀⠀⠀⢄⢄⢕⢕⢕⢕⢕⢕⢕⣿⣿⡇⣿⣿⣿⣿⢟⣟⣿⣿⣿⣿⣿⣿⡧⣿⣿⣿⣿⣿⣿⣿⣿⣿⣿⣿⢸⣿⣿⣿⣿⣿⣿⣿⣿⣿⣿⣿⣿⣿⣿⣿⣿⠀⠀⠀⠀⠀⠀⠀⠀⠀⠀⠀⠀</a:t>
            </a:r>
            <a:br/>
            <a:r>
              <a:t>⠀⠀⠀⠀⠀⠀⠀⠀⠀⠀⠀⠀⠀⠀⠀⠀⢕⠕⢕⢕⢕⢕⢕⢕⢕⢻⣿⣯⣿⣿⡏⢿⡿⣿⡿⢿⢏⢻⣿⣿⣕⢻⣿⣿⢟⣿⣿⣿⢹⣿⣿⣳⣮⣿⣿⣿⢕⣿⣿⣿⡇⣿⣿⣿⡇⣿⣿⣿⣿⠀⠀⠀⠀⠀⠀⠀⠀⠀⠀⠀⠀</a:t>
            </a:r>
            <a:br/>
            <a:r>
              <a:t>⠀⠀⠀⠀⠀⠀⠀⠀⠀⠀⠀⠀⢀⢀⠄⢁⣱⢕⢕⢕⢕⢕⢕⢕⢕⢸⠟⢟⡿⣿⢇⠑⢕⣿⢕⢕⢇⢹⣿⣿⢕⢸⣿⣿⢣⣿⣿⡗⢸⣿⢿⣟⣿⣿⡿⣿⢕⣿⢿⣿⢇⣿⣿⣿⡇⢿⣿⣿⡏⠀⠀⠀⠀⠀⠀⠀⠀⠀⠀⠀⠀</a:t>
            </a:r>
            <a:br/>
            <a:r>
              <a:t>⠀⠀⠀⠀⠀⠀⠀⠀⠀⠀⠀⠀⠁⠁⠕⠕⢝⢕⢕⢕⢕⢕⢕⢕⢕⢕⠀⢁⢻⢺⢕⠀⢀⡟⠕⢱⢇⢜⢟⢿⢕⢸⢿⢿⢕⣿⢿⣇⡜⢇⢕⢝⢽⢿⣷⡿⢕⢟⣳⣿⢇⣿⣿⣿⡇⣸⣿⣿⡇⠀⠀⠀⠀⠀⠀⠀⠀⠀⠀⠀⠀</a:t>
            </a:r>
            <a:br/>
            <a:r>
              <a:t>⠀⠀⠀⠀⠀⠀⠀⠀⠀⠀⠀⣤⣤⣤⣤⣤⣵⣥⣵⣵⣵⣵⣵⣵⣵⡇⠀⢕⣼⣕⣕⣕⢁⢕⡕⢕⣕⣕⣕⣕⣕⣕⣕⣕⣕⣕⣝⣕⣕⣕⡕⢕⢕⣕⢕⢕⢕⢕⢕⢕⢕⢕⢕⢕⢕⢕⢕⢕⢕⠀⠀⠀⠀⠀⠀⠀⠀⠀⠀⠀⠀</a:t>
            </a:r>
            <a:br/>
            <a:r>
              <a:t>⠀⠀⠀⠀⠀⠀⠀⠀⠀⠀⠀⣿⣿⣿⣿⣿⣿⣿⣿⣿⣿⣿⣿⣿⣿⡷⢕⣾⣿⣿⣿⣿⣵⣧⣿⣼⣿⣿⣿⣿⣿⣿⣿⣿⣿⣿⣿⣿⣿⣿⢕⢕⢿⣿⣿⣿⣿⣿⣿⣿⣿⣿⣿⣿⣿⣿⣿⣿⣿⠀⠀⠀⠀⠀⠀⠀⠀⠀⠀⠀⠀</a:t>
            </a:r>
            <a:br/>
            <a:r>
              <a:t>⠀⠀⠀⠀⠀⠀⠀⠀⠀⠀⠀⣿⣿⣿⣿⣿⣿⣿⣿⣿⣿⣿⣿⣿⣿⣇⢜⣿⣿⣿⣿⣿⣿⣿⣿⣿⣿⣿⣿⣿⣿⣿⣿⣿⣿⣿⣿⣿⣿⡇⢕⣇⢼⣿⣿⣿⡿⣿⡟⣻⣿⣿⣿⣿⣿⣿⣿⣿⣿⠀⠀⠀⠀⠀⠀⠀⠀⠀⠀⠀⠀</a:t>
            </a:r>
            <a:br/>
            <a:r>
              <a:t>⠀⠀⠀⠀⠀⠀⠀⠀⠀⠀⠀⣿⣿⣿⣿⣧⣵⣿⣿⣿⣿⣿⣿⣿⣿⣿⣿⣿⣿⣿⣿⣿⣿⣿⣿⣿⣿⣿⣿⣿⣿⣿⣿⣿⣿⣿⣿⣿⣿⣿⢱⣿⢕⣼⣿⣿⢱⣿⢱⣿⣿⣿⣿⣿⣿⣿⣿⣿⣿⠀⠀⠀⠀⠀⠀⠀⠀⠀⠀⠀⠀</a:t>
            </a:r>
            <a:br/>
            <a:r>
              <a:t>⠀⠀⠀⠀⠀⠀⠀⠀⠀⠀⠀⣿⣿⣿⣿⣿⣿⣿⣿⣿⣿⣿⣿⣿⣿⣿⣿⣿⣿⣿⣿⣿⢿⣿⣿⢿⣿⣿⣿⣿⣿⣿⣿⣿⣿⣿⣿⣿⣿⣟⣸⣽⡕⣫⣿⣯⢸⡇⣼⣻⣿⣿⣿⣿⣿⣿⣿⣿⣿⠀⠀⠀⠀⠀⠀⠀⠀⠀⠀⠀⠀</a:t>
            </a:r>
            <a:br/>
            <a:r>
              <a:t>⠀⠀⠀⠀⠀⠀⠀⠀⠀⠀⠀⣿⢇⣿⣿⣿⣿⢸⣿⣿⣿⣿⡏⣿⣿⣿⣿⣿⣿⣿⣿⣿⣿⣿⣷⣾⣿⣿⣿⣿⣿⣿⣿⣿⣿⣿⣿⣿⣿⣿⣹⣿⡯⢽⢽⢽⢽⡿⣿⣿⣿⣿⣿⣿⣿⣿⣿⣿⣿⠀⠀⠀⠀⠀⠀⠀⠀⠀⠀⠀⠀</a:t>
            </a:r>
            <a:br/>
            <a:r>
              <a:t>⠀⠀⠀⠀⠀⠀⠀⠀⠀⠀⠀⣿⢇⣿⣿⣿⣿⢸⣿⣿⣿⣿⡇⣿⣿⣿⣿⣿⣿⣿⣿⣿⣿⣿⣿⣿⣿⣿⣿⣿⣿⣿⣿⣿⣿⣿⣿⣿⣿⣿⣽⡻⢷⢷⢾⢇⢽⢯⣿⣿⣿⣿⣿⣿⣿⣿⣿⣿⣿⠀⠀⠀⠀⠀⠀⠀⠀⠀⠀⠀⠀</a:t>
            </a:r>
            <a:br/>
            <a:r>
              <a:t>⠀⠀⠀⠀⠀⠀⠀⠀⠀⠀⠀⣷⢕⣷⣿⣿⡝⢸⣽⣽⣿⣿⢕⣿⣻⣿⣿⣿⣿⢿⢿⣿⣿⣿⣿⣿⣿⣿⣿⣿⣿⣿⣿⣿⣿⣿⣿⣿⣿⣿⣿⣿⣿⣿⣿⡇⡟⡇⣿⣿⣿⣿⣿⣿⣿⣿⣿⣿⣿⠀⠀⠀⠀⠀⠀⠀⠀⠀⠀⠀⠀</a:t>
            </a:r>
            <a:br/>
            <a:r>
              <a:t>⠀⠀⠀⠀⠀⠀⠀⠀⠀⠀⠀⣿⡇⣿⣿⣿⡇⣸⣿⣿⣿⣿⢕⣿⣿⣿⣿⣿⣿⣿⣿⣿⣿⣿⣿⣿⣿⣿⣿⣿⣿⣿⣿⣿⣿⣿⣿⣿⣿⣿⣿⣿⣿⣿⣿⣗⣷⡇⣿⣿⣿⡿⢟⢿⣿⣿⣿⣿⣿⠀⠀⠀⠀⠀⠀⠀⠀⠀⠀⠀⠀</a:t>
            </a:r>
            <a:br/>
            <a:r>
              <a:t>⠀⠀⠀⠀⠀⠀⠀⠀⠀⠀⠀⣿⢕⣿⣿⣿⢇⣿⣿⣿⣿⣿⢕⣿⣿⣿⣿⣿⣿⣿⣿⣿⣿⣿⣿⣿⣿⣿⣿⣿⣿⣿⣿⣿⣿⣿⣿⣿⣿⣿⣿⣿⣿⣿⣿⣿⣿⣧⢏⢝⢝⢕⢕⢗⢟⢟⢟⢽⢽⠀⠀⠀⠀⠀⠀⠀⠀⠀⠀⠀⠀</a:t>
            </a:r>
            <a:br/>
            <a:r>
              <a:t>⠀⠀⠀⠀⠀⠀⠀⠀⠀⠀⠀⢟⢕⣵⣵⣵⢕⣵⣧⣽⣝⣻⣕⣿⣿⣿⣿⣿⣿⣿⣿⣿⣿⣿⣿⣿⣿⣿⣿⣿⣿⣿⣿⣿⣿⣿⣿⣿⣿⣿⣿⣿⣿⣿⣿⣟⡿⣿⣿⣵⣵⣵⣵⣕⣕⣕⣕⢕⢕⠀⠀⠀⠀⠀⠀⠀⠀⠀⠀⠀⠀</a:t>
            </a:r>
            <a:br/>
            <a:r>
              <a:t>⠀⠀⠀⠀⠀⠀⠀⠀⠀⠀⠀⠛⠑⠛⠛⠛⠘⠛⠛⠛⠛⠛⠛⠛⠛⠛⠛⠛⠛⠛⠛⠛⠛⠛⠛⠛⠛⠛⠛⠛⠛⠛⠛⠛⠛⠛⠛⠛⠛⠛⠛⠛⠛⠛⠛⠛⠋⠘⠛⠛⠛⠛⠛⠛⠛⠛⠛⠛⠛⠀⠀⠀⠀⠀⠀⠀⠀⠀⠀⠀⠀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⠀⠀⠀⠀⠀⠀⠀⠀⠀⠀⠀⠀⠀⠀⠀⠀⠀⠀⠀⠀⢕⠀⠀⠀⠑⢕⢸⣿⡿⢻⣿⡿⢾⣿⡿⣻⡿⢿⣽⡟⢱⢿⣾⡿⢟⣿⣿⣟⣻⣿⣿⡝⣸⣿⣿⣿⣿⣿⣿⣿⣿⣿⣿⣿⣿⣿⣿⣿⣿⠀⠀⠀⠀⠀⠀⠀⠀⠀⠀⠀⠀</a:t>
            </a:r>
            <a:br/>
            <a:r>
              <a:t>⠀⠀⠀⠀⠀⠀⠀⠀⠀⠀⠀⠀⠀⠀⠀⠀⠀⠀⠀⠀⢕⢔⠀⢀⢔⣱⣾⡝⢵⣿⣽⣽⣿⣯⣾⣿⡇⣾⣿⡷⢕⢿⣿⣿⣻⣿⣿⣿⣻⣿⣿⡕⢜⣻⣿⣿⣿⣿⣿⣿⣿⣿⣿⣿⣿⣿⣿⣿⣿⠀⠀⠀⠀⠀⠀⠀⠀⠀⠀⠀⠀</a:t>
            </a:r>
            <a:br/>
            <a:r>
              <a:t>⠀⠀⠀⠀⠀⠀⠀⠀⠀⠀⠀⠀⠀⠀⠀⠀⠀⠀⠀⢔⢕⢕⠀⠀⢁⣹⢟⣕⣿⣿⣿⣿⣿⣿⣿⣿⡧⣾⣯⣷⢱⣷⣽⣿⣿⣿⣿⣿⣿⡷⣿⡇⣿⣿⣿⣿⣿⣿⣿⣿⣿⣿⣿⣿⣿⣿⣿⣿⣿⠀⠀⠀⠀⠀⠀⠀⠀⠀⠀⠀⠀</a:t>
            </a:r>
            <a:br/>
            <a:r>
              <a:t>⠀⠀⠀⠀⠀⠀⠀⠀⠀⠀⠀⠀⠀⠀⠀⠀⠀⠀⠀⢅⢕⢕⠀⠄⢕⢟⣝⢿⣿⣿⣯⣿⣿⣿⣿⣿⡟⢻⣾⡟⢜⢻⣷⣿⣟⣿⣿⣟⣻⣿⣿⡕⣸⣿⣿⣧⣿⣿⣿⣿⣿⣿⣿⣿⣿⣿⣿⣿⣿⠀⠀⠀⠀⠀⠀⠀⠀⠀⠀⠀⠀</a:t>
            </a:r>
            <a:br/>
            <a:r>
              <a:t>⠀⠀⠀⠀⠀⠀⠀⠀⠀⠀⠀⠀⠀⠀⠀⠀⠀⠀⢄⢕⢕⢕⢀⢕⢕⣾⣿⣷⣿⣿⣿⣿⣿⣿⣿⣿⣷⣿⣿⣿⣱⣿⣿⣿⣿⣿⣿⣿⣿⣿⣿⡇⣿⣿⣿⣿⣿⣿⣿⢿⡿⢿⢿⢿⢿⢿⢿⢿⢿⠀⠀⠀⠀⠀⠀⠀⠀⠀⠀⠀⠀</a:t>
            </a:r>
            <a:br/>
            <a:r>
              <a:t>⠀⠀⠀⠀⠀⠀⠀⠀⠀⠀⠀⠀⠀⠀⠀⠀⠀⠀⢕⢕⢕⢕⢕⢕⢕⣿⣿⣟⣟⣟⣟⡟⣟⣟⡫⢹⣽⣿⣿⣿⣹⣿⣿⣿⣿⣿⣿⣿⣿⣿⣿⡕⣿⣿⣿⣿⣷⣷⣵⢾⣿⢿⣼⢿⢿⢿⣽⡿⢿⠀⠀⠀⠀⠀⠀⠀⠀⠀⠀⠀⠀</a:t>
            </a:r>
            <a:br/>
            <a:r>
              <a:t>⠀⠀⠀⠀⠀⠀⠀⠀⠀⠀⠀⠀⠀⠀⠀⠀⠀⢄⢕⢕⢕⢕⢕⢕⢕⣿⣿⡏⣱⣎⢝⣱⣎⣝⣱⣯⣹⣿⣿⡟⢽⣿⣿⣿⣿⣿⣿⣿⣿⣿⣿⡕⢿⣿⣿⣿⣵⣿⣿⣧⣵⣿⣿⣷⣷⣾⣿⣷⣾⠀⠀⠀⠀⠀⠀⠀⠀⠀⠀⠀⠀</a:t>
            </a:r>
            <a:br/>
            <a:r>
              <a:t>⠀⠀⠀⠀⠀⠀⠀⠀⠀⠀⠀⠀⠀⠀⠀⠀⢀⢕⢕⢕⢕⢕⢕⢕⢕⣿⣿⣿⣿⣿⣿⣿⢟⣿⣿⣿⣿⣿⣿⡧⢺⣿⣿⣿⣿⣿⣿⣿⣿⣿⣿⡇⣿⣿⣿⣿⣿⣿⣿⣿⣿⣿⣿⣿⣿⣿⣿⣿⣿⠀⠀⠀⠀⠀⠀⠀⠀⠀⠀⠀⠀</a:t>
            </a:r>
            <a:br/>
            <a:r>
              <a:t>⠀⠀⠀⠀⠀⠀⠀⠀⠀⠀⠀⠀⠀⠀⠀⠁⢕⢕⢕⢕⢕⢕⢕⢕⢕⣿⣿⡟⣿⣿⢟⣿⣿⣿⢿⣿⡏⣿⣿⣟⣜⣿⣿⡿⢹⣿⣿⡏⣿⣿⣟⣷⣿⣿⣿⡿⢸⣿⣿⡿⢻⣿⣿⣿⢸⣿⣿⣿⢝⠀⠀⠀⠀⠀⠀⠀⠀⠀⠀⠀⠀</a:t>
            </a:r>
            <a:br/>
            <a:r>
              <a:t>⠀⠀⠀⠀⠀⠀⠀⠀⠀⠀⠀⠀⢀⢄⢄⢑⣕⢕⢕⢕⢕⢕⢕⢕⢕⢿⠟⢳⡿⢿⢕⠕⢜⣿⢕⢜⢇⢿⣿⡇⢕⣿⣿⡿⢸⣿⣿⡇⣿⣿⣿⣿⣿⣿⣿⡗⢸⣿⣿⡷⢸⣿⣿⡿⢸⢿⣿⣿⢕⠀⠀⠀⠀⠀⠀⠀⠀⠀⠀⠀⠀</a:t>
            </a:r>
            <a:br/>
            <a:r>
              <a:t>⠀⠀⠀⠀⠀⠀⠀⠀⠀⠀⠀⠀⠁⠑⠕⠜⢻⢕⢕⢕⢕⢕⢕⢕⢕⢕⠀⢜⢯⢗⢕⠀⢁⢝⢑⢳⢇⢻⢿⢇⢕⣿⣿⢟⢸⣿⣿⢇⡟⢕⢘⢻⣿⢿⣾⡏⢸⣗⣾⡟⢸⣿⣿⣿⢱⣿⣿⡿⢕⠀⠀⠀⠀⠀⠀⠀⠀⠀⠀⠀⠀</a:t>
            </a:r>
            <a:br/>
            <a:r>
              <a:t>⠀⠀⠀⠀⠀⠀⠀⠀⠀⠀⠀⣤⣤⣤⣤⣤⣵⣵⣵⣵⣵⣵⣵⣵⣱⡇⠁⢕⣜⣕⣕⡕⢌⢕⢕⢕⣕⣕⣕⣕⣕⣕⣕⣕⣕⣕⣞⣝⣕⢕⢀⢕⢕⢕⢕⢕⢕⢕⢕⢕⢕⢕⢕⢕⢕⢕⢕⢕⢕⠀⠀⠀⠀⠀⠀⠀⠀⠀⠀⠀⠀</a:t>
            </a:r>
            <a:br/>
            <a:r>
              <a:t>⠀⠀⠀⠀⠀⠀⠀⠀⠀⠀⠀⣿⣿⣿⣿⣿⣿⣿⣿⣿⣿⣿⣿⣿⣿⡇⢱⣾⣿⣿⣿⣷⣕⣣⣧⣼⣿⣿⣿⣿⣿⣿⣿⣿⣿⣿⣿⣿⣿⡏⢕⢱⣿⣿⣿⣿⣿⣿⣿⣿⣿⣿⣿⣿⣿⣷⣷⣷⣷⠀⠀⠀⠀⠀⠀⠀⠀⠀⠀⠀⠀</a:t>
            </a:r>
            <a:br/>
            <a:r>
              <a:t>⠀⠀⠀⠀⠀⠀⠀⠀⠀⠀⠀⣿⣿⣿⣿⣿⣿⣿⣿⣿⣿⣿⣿⣿⣿⡇⢸⣿⣿⣿⣿⣿⣿⣿⣿⣿⣿⣿⣿⣿⣿⣿⣿⣿⣿⣿⣿⣿⣿⢕⢕⢕⢿⣿⣿⣿⢿⣿⢟⣿⣿⣿⣿⣿⣿⣿⣿⣿⣿⠀⠀⠀⠀⠀⠀⠀⠀⠀⠀⠀⠀</a:t>
            </a:r>
            <a:br/>
            <a:r>
              <a:t>⠀⠀⠀⠀⠀⠀⠀⠀⠀⠀⠀⣿⣿⣿⣿⣇⣽⣿⣿⣿⣿⣿⣿⣿⣿⣿⣿⣿⣿⣿⣿⣿⣿⣿⣿⣿⣿⣿⣿⣿⣿⣿⣿⣿⣿⣿⣿⣿⡿⡇⢸⣇⢸⣿⣿⣿⢸⡟⢸⣿⣿⣿⣿⣿⣿⣿⣿⣿⣿⠀⠀⠀⠀⠀⠀⠀⠀⠀⠀⠀⠀</a:t>
            </a:r>
            <a:br/>
            <a:r>
              <a:t>⠀⠀⠀⠀⠀⠀⠀⠀⠀⠀⠀⣿⣿⡯⣿⣿⣿⣿⣿⣿⣿⣿⣿⣿⣿⣿⣿⣿⣿⣿⣿⣿⢿⣿⡿⢿⣿⣿⣿⣿⣿⣿⣿⣿⣿⣿⣿⣿⣯⣜⢸⣵⢜⣹⣿⡇⣼⣇⣟⣿⣿⣿⣿⣿⣿⣿⣿⣿⣿⠀⠀⠀⠀⠀⠀⠀⠀⠀⠀⠀⠀</a:t>
            </a:r>
            <a:br/>
            <a:r>
              <a:t>⠀⠀⠀⠀⠀⠀⠀⠀⠀⠀⠀⣿⣿⡇⢿⣿⣿⣿⡏⢸⣿⣿⣿⡯⣿⣿⣿⣿⣿⣿⣿⣿⣼⣿⣷⣾⣿⣿⣿⣿⣿⣿⣿⣿⣿⣿⣿⣿⣿⣿⢜⣿⢼⢽⢽⢝⣿⢿⣿⣿⣿⣿⣿⣿⣿⣿⣿⣿⣿⠀⠀⠀⠀⠀⠀⠀⠀⠀⠀⠀⠀</a:t>
            </a:r>
            <a:br/>
            <a:r>
              <a:t>⠀⠀⠀⠀⠀⠀⠀⠀⠀⠀⠀⣿⣿⡇⢸⣿⣿⣿⡇⣸⣿⣿⣿⡇⣿⣿⣿⣿⣿⣿⣿⣿⣿⣿⣿⣿⣿⣿⣿⣿⣿⣿⣿⣿⣿⣿⣿⣿⣿⣿⣼⣟⢷⢷⠿⢕⢽⢸⣿⣿⣿⣿⣿⣿⣿⣿⣿⣿⣿⠀⠀⠀⠀⠀⠀⠀⠀⠀⠀⠀⠀</a:t>
            </a:r>
            <a:br/>
            <a:r>
              <a:t>⠀⠀⠀⠀⠀⠀⠀⠀⠀⠀⠀⣷⣷⡇⢸⣯⣽⣽⢕⣹⣿⣟⣟⡇⣻⣿⣿⣿⣿⢿⣿⣿⣿⣿⣿⣿⣿⣿⣿⣿⣿⣿⣿⣿⣿⣿⣿⣿⣿⣿⣿⣿⣿⣿⣿⣵⣧⢸⣿⣿⣿⣿⣿⣿⣿⣿⣿⣿⣿⠀⠀⠀⠀⠀⠀⠀⠀⠀⠀⠀⠀</a:t>
            </a:r>
            <a:br/>
            <a:r>
              <a:t>⠀⠀⠀⠀⠀⠀⠀⠀⠀⠀⠀⣿⣿⡇⢼⣿⣿⣿⢕⣿⣿⣿⣿⢕⣿⣿⣿⣿⣿⣿⣿⣿⣿⣾⣿⣿⣿⣿⣿⣿⣿⣿⣿⣿⣿⣿⣿⣿⣿⣿⣿⣿⣿⣿⣿⣿⢿⣼⣿⢿⣿⡟⢟⣿⣿⣿⣿⣿⣿⠀⠀⠀⠀⠀⠀⠀⠀⠀⠀⠀⠀</a:t>
            </a:r>
            <a:br/>
            <a:r>
              <a:t>⠀⠀⠀⠀⠀⠀⠀⠀⠀⠀⠀⣿⣿⡇⢸⣿⣿⢿⢜⣿⣿⣿⣿⢕⣿⣿⣿⣿⣿⣿⣿⣿⣿⣿⣿⣿⣿⣿⣿⣿⣿⣿⣿⣿⣿⣿⣿⣿⣿⣿⣿⣿⣿⣿⣿⣿⣾⡇⡝⢝⢝⢕⢕⢞⢟⢟⢝⢻⢟⠀⠀⠀⠀⠀⠀⠀⠀⠀⠀⠀⠀</a:t>
            </a:r>
            <a:br/>
            <a:r>
              <a:t>⠀⠀⠀⠀⠀⠀⠀⠀⠀⠀⠀⢟⣟⡇⢱⣵⣷⡇⢱⣷⣷⣮⣽⣇⣿⣿⣿⣿⣿⣿⣿⣿⣿⣿⣿⣿⣿⣿⣿⣿⣿⣿⣿⣿⣿⣿⣿⣿⣿⣿⣿⣿⣿⣿⣿⡿⡽⣿⣿⣵⣵⣵⣵⣵⣵⣕⣕⢕⢕⠀⠀⠀⠀⠀⠀⠀⠀⠀⠀⠀⠀</a:t>
            </a:r>
            <a:br/>
            <a:r>
              <a:t>⠀⠀⠀⠀⠀⠀⠀⠀⠀⠀⠀⠛⠛⠃⠛⠛⠛⠃⠘⠛⠛⠛⠛⠛⠛⠛⠛⠛⠛⠛⠛⠛⠛⠛⠛⠛⠛⠛⠛⠛⠛⠛⠛⠛⠛⠛⠛⠛⠛⠛⠛⠛⠛⠛⠛⠛⠋⠚⠛⠛⠛⠛⠛⠛⠛⠛⠛⠛⠛⠀⠀⠀⠀⠀⠀⠀⠀⠀⠀⠀⠀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⠀⠀⠀⠀⠀⠀⠀⠀⠀⠀⠀⠀⠀⠀⠀⠀⠀⠀⠀⠁⢕⠀⠀⠀⢕⢕⢿⣿⡟⣿⣿⡷⣾⣿⢿⣿⣿⢏⣿⢏⢺⣷⣽⢿⢿⣷⣿⢟⣿⣿⣟⢏⣿⣿⣿⣿⣿⣿⣿⣿⣿⣿⣿⣿⣿⣿⣿⣿⣿⠀⠀⠀⠀⠀⠀⠀⠀⠀⠀⠀⠀</a:t>
            </a:r>
            <a:br/>
            <a:r>
              <a:t>⠀⠀⠀⠀⠀⠀⠀⠀⠀⠀⠀⠀⠀⠀⠀⠀⠀⠀⠀⢀⢕⢄⠀⠀⢕⣱⣾⣝⣾⡯⢫⣿⣮⣽⣿⣿⣱⣿⣿⢇⢱⣿⣿⣿⣿⣿⣿⣟⣿⣿⣟⢕⣻⣿⣿⣿⣿⣿⣿⣿⣿⣿⣿⣿⣿⣿⣿⣿⣿⠀⠀⠀⠀⠀⠀⠀⠀⠀⠀⠀⠀</a:t>
            </a:r>
            <a:br/>
            <a:r>
              <a:t>⠀⠀⠀⠀⠀⠀⠀⠀⠀⠀⠀⠀⠀⠀⠀⠀⠀⠀⠀⢕⢕⢕⠀⠀⢕⡿⢏⣸⣿⣿⣿⣿⣿⣿⣿⣿⣷⣟⣿⡇⢱⣾⣽⣿⣿⣯⣿⣿⣿⣿⣿⢱⣿⣿⣿⣿⣿⣿⣿⣿⣿⣿⣿⣿⣿⣿⣿⣿⣿⠀⠀⠀⠀⠀⠀⠀⠀⠀⠀⠀⠀</a:t>
            </a:r>
            <a:br/>
            <a:r>
              <a:t>⠀⠀⠀⠀⠀⠀⠀⠀⠀⠀⠀⠀⠀⠀⠀⠀⠀⠀⠀⢕⢕⢄⠀⠔⢸⢟⣻⣿⣿⣿⢿⣿⣿⣿⣿⣿⡿⣯⣽⢇⢟⣻⣿⡿⣻⣷⣟⣟⣿⣿⣝⢕⣽⣿⣿⣽⣿⣿⣿⣿⣿⣿⣿⣿⣿⣿⣿⣿⣿⠀⠀⠀⠀⠀⠀⠀⠀⠀⠀⠀⠀</a:t>
            </a:r>
            <a:br/>
            <a:r>
              <a:t>⠀⠀⠀⠀⠀⠀⠀⠀⠀⠀⠀⠀⠀⠀⠀⠀⠀⠀⢕⢕⢕⢕⢀⢕⢱⣿⣷⢾⣿⣿⣿⣿⣿⣿⣿⣿⣿⣿⣿⡇⣾⣿⣿⣿⣿⣿⣿⣿⣿⣿⣿⢸⣿⣿⣿⣿⣿⣿⣿⣿⣿⣿⣿⢿⢿⢿⢿⢿⣿⠀⠀⠀⠀⠀⠀⠀⠀⠀⠀⠀⠀</a:t>
            </a:r>
            <a:br/>
            <a:r>
              <a:t>⠀⠀⠀⠀⠀⠀⠀⠀⠀⠀⠀⠀⠀⠀⠀⠀⠀⢕⢕⢕⢕⢕⢕⢕⢸⣿⣿⢟⡟⣟⣟⣟⣟⣟⡟⣟⢹⣿⣿⡏⣿⣿⣿⣿⣿⣿⣿⣿⣿⣿⣯⢸⣿⣿⣿⣷⣷⣗⣷⣷⣷⣧⡺⡿⡿⣯⣿⢿⣿⠀⠀⠀⠀⠀⠀⠀⠀⠀⠀⠀⠀</a:t>
            </a:r>
            <a:br/>
            <a:r>
              <a:t>⠀⠀⠀⠀⠀⠀⠀⠀⠀⠀⠀⠀⠀⠀⠀⠀⠀⢕⢕⢕⢕⢕⢕⢕⢸⣿⣿⢞⣵⡝⢏⣷⣝⢏⣾⣏⣹⣿⣿⡏⣿⣿⣿⣿⣿⣿⣿⣿⣿⣿⣿⣸⣿⣿⣿⣧⣼⣿⣧⣵⣾⣿⣿⣵⣾⣿⣿⣧⣿⠀⠀⠀⠀⠀⠀⠀⠀⠀⠀⠀⠀</a:t>
            </a:r>
            <a:br/>
            <a:r>
              <a:t>⠀⠀⠀⠀⠀⠀⠀⠀⠀⠀⠀⠀⠀⠀⠀⢀⢀⢕⢕⢕⢕⢕⢕⢕⢸⣿⣿⣽⣿⣿⣾⣿⢿⢿⣿⣿⣿⣿⣿⡏⣿⣿⣿⣿⣿⣿⣿⣿⣿⣿⣿⢸⣿⣿⣿⣿⣿⣿⣿⣿⣿⣿⣿⣿⣿⣿⣿⣿⣿⠀⠀⠀⠀⠀⠀⠀⠀⠀⠀⠀⠀</a:t>
            </a:r>
            <a:br/>
            <a:r>
              <a:t>⠀⠀⠀⠀⠀⠀⠀⠀⠀⠀⠀⠀⠀⠀⠀⢕⢕⢕⢕⢕⢕⢕⢕⢕⢸⣿⣿⢹⣿⣿⢹⣿⣿⣿⣿⣿⢹⣿⣿⣇⣿⣿⣿⡟⣿⣿⣿⣹⣿⣿⢿⣜⣿⣿⡿⢏⢿⢿⣿⢗⣿⣿⣿⡕⣿⣿⣿⡏⢹⠀⠀⠀⠀⠀⠀⠀⠀⠀⠀⠀⠀</a:t>
            </a:r>
            <a:br/>
            <a:r>
              <a:t>⠀⠀⠀⠀⠀⠀⠀⠀⠀⠀⠀⠀⢀⠄⢀⢕⡕⢕⢕⢕⢕⢕⢕⢕⢸⡟⠟⢿⡿⡟⢜⠝⢸⡟⢕⢹⢸⣿⣿⢕⣼⣿⣿⡇⣿⣿⣿⢸⣿⣿⡿⢿⣿⣿⣿⢇⣿⣿⣿⢇⣿⣿⣿⢇⣿⣿⣿⡇⢸⠀⠀⠀⠀⠀⠀⠀⠀⠀⠀⠀⠀</a:t>
            </a:r>
            <a:br/>
            <a:r>
              <a:t>⠀⠀⠀⠀⠀⠀⠀⠀⠀⠀⠀⠀⠑⠕⠔⢝⢇⢕⢕⢕⢕⢕⢕⢕⢜⡕⠀⢜⡏⢇⢕⠀⢕⢇⢑⢇⢜⣿⣿⢕⢸⣿⣿⢇⣿⣿⡿⢸⢟⢑⢝⣿⡿⣷⣿⢕⣯⡷⣿⢕⣿⣿⡿⢇⢿⣿⢿⢇⢸⠀⠀⠀⠀⠀⠀⠀⠀⠀⠀⠀⠀</a:t>
            </a:r>
            <a:br/>
            <a:r>
              <a:t>⠀⠀⠀⠀⠀⠀⠀⠀⠀⠀⠀⣄⣤⣤⣤⣕⣥⣵⣵⣵⣕⣕⣕⣕⣱⢑⠁⢕⣸⣕⣕⡔⢝⢕⢕⣕⣕⣕⣕⣕⣕⣕⡕⢕⢕⢕⢗⢏⢕⢕⢔⢕⢕⢕⢕⢕⢕⢕⢕⢕⢕⢕⢕⢕⢕⢕⢕⢕⢕⠀⠀⠀⠀⠀⠀⠀⠀⠀⠀⠀⠀</a:t>
            </a:r>
            <a:br/>
            <a:r>
              <a:t>⠀⠀⠀⠀⠀⠀⠀⠀⠀⠀⠀⣿⣿⣿⣿⣿⣿⣿⣿⣿⣿⣿⣿⣿⣿⡕⣱⣿⣿⣿⣿⣇⣕⣸⣧⣼⣿⣿⣿⣿⣿⣿⣿⣿⣿⣿⣿⣿⣿⢕⢕⣾⣿⣿⣿⣿⣿⣿⣿⣿⣿⣿⣿⣷⣷⣷⣷⣷⣷⠀⠀⠀⠀⠀⠀⠀⠀⠀⠀⠀⠀</a:t>
            </a:r>
            <a:br/>
            <a:r>
              <a:t>⠀⠀⠀⠀⠀⠀⠀⠀⠀⠀⠀⣿⣿⣿⣿⣻⣿⣿⣿⣿⣿⣿⣿⣿⣿⡇⣿⣿⣿⣿⣿⣿⣿⣿⣿⣿⣿⣿⣿⣿⣿⣿⣿⣿⣿⣿⣿⣿⡇⢕⢕⢫⣿⣿⣿⣿⢿⣿⢻⣿⣿⣿⣿⣿⣿⣿⣿⣿⣿⠀⠀⠀⠀⠀⠀⠀⠀⠀⠀⠀⠀</a:t>
            </a:r>
            <a:br/>
            <a:r>
              <a:t>⠀⠀⠀⠀⠀⠀⠀⠀⠀⠀⠀⣿⣿⣿⣿⣼⣽⣿⣿⣿⣿⣿⣿⣿⣿⣿⣿⣿⣿⣿⣿⣿⣿⣿⣿⣿⣿⣿⣿⣿⣿⣿⣿⣿⣿⣿⣿⣿⢗⢕⢱⣕⢸⡿⣿⡟⢸⢏⣼⣿⣿⣿⣿⣿⣿⣿⣿⣿⣿⠀⠀⠀⠀⠀⠀⠀⠀⠀⠀⠀⠀</a:t>
            </a:r>
            <a:br/>
            <a:r>
              <a:t>⠀⠀⠀⠀⠀⠀⠀⠀⠀⠀⠀⣿⣿⣿⣿⢿⣿⣿⣿⣿⣿⣿⣿⣿⣿⣷⣿⣿⣿⣿⣿⣿⢿⣿⡿⢿⣿⣿⣿⣿⣿⣿⣿⣿⣿⣿⣿⣿⣵⣝⢱⡽⢜⣽⣿⡇⣏⢱⣟⣿⣿⣿⣿⣿⣿⣿⣿⣿⣿⠀⠀⠀⠀⠀⠀⠀⠀⠀⠀⠀⠀</a:t>
            </a:r>
            <a:br/>
            <a:r>
              <a:t>⠀⠀⠀⠀⠀⠀⠀⠀⠀⠀⠀⣿⣿⣿⣿⢹⣿⣿⣿⣿⢏⣿⣿⣿⡿⣿⣿⣿⣿⣿⣿⣿⣼⣿⣷⣷⣿⣿⣿⣿⣿⣿⣿⣿⣿⣿⣿⣿⣿⣿⢜⣿⢼⡯⢽⢽⣿⢿⣿⣿⣿⣿⣿⣿⣿⣿⣿⣿⣿⠀⠀⠀⠀⠀⠀⠀⠀⠀⠀⠀⠀</a:t>
            </a:r>
            <a:br/>
            <a:r>
              <a:t>⠀⠀⠀⠀⠀⠀⠀⠀⠀⠀⠀⣿⣿⣿⡿⢸⣿⣿⣿⣿⢕⣿⣿⣿⡇⣿⣿⣿⣿⣿⣿⣿⣿⣿⣿⣿⣿⣿⣿⣿⣿⣿⣿⣿⣿⣿⣿⣿⣿⣟⣜⣟⡷⢷⠾⢝⢝⢹⣿⣿⣿⣿⣿⣿⣿⣿⣿⣿⣿⠀⠀⠀⠀⠀⠀⠀⠀⠀⠀⠀⠀</a:t>
            </a:r>
            <a:br/>
            <a:r>
              <a:t>⠀⠀⠀⠀⠀⠀⠀⠀⠀⠀⠀⣾⣿⣽⡏⢸⣽⣽⣯⣝⢕⣟⣻⣿⡇⣿⣿⣿⡿⢿⣿⣿⣿⣿⣿⣿⣿⣿⣿⣿⣿⣿⣿⣿⣿⣿⣿⣿⣿⣿⣿⣿⣿⣿⣿⣸⢷⢸⣿⣿⣿⣿⣿⣿⣿⣿⣿⣿⣿⠀⠀⠀⠀⠀⠀⠀⠀⠀⠀⠀⠀</a:t>
            </a:r>
            <a:br/>
            <a:r>
              <a:t>⠀⠀⠀⠀⠀⠀⠀⠀⠀⠀⠀⣿⣿⣿⣷⢸⣿⣿⣿⡇⢸⣿⣿⣿⢇⣿⣿⣿⣿⣿⣿⣿⣿⣾⣿⣿⣿⣿⣯⣿⣿⣽⣿⣿⣿⣿⣿⣿⣿⣿⣿⣿⣿⣿⣿⣿⣾⢸⣿⣿⣿⢟⢻⣿⣿⣿⣿⣿⣿⠀⠀⠀⠀⠀⠀⠀⠀⠀⠀⠀⠀</a:t>
            </a:r>
            <a:br/>
            <a:r>
              <a:t>⠀⠀⠀⠀⠀⠀⠀⠀⠀⠀⠀⣿⣿⣿⣿⢸⢿⢿⢿⢇⢸⢿⣿⣿⢕⣿⣿⣿⣿⣿⣿⣿⣿⣿⣿⣿⣿⣿⣿⣿⣿⣿⣿⣿⣿⣿⣿⣿⣿⣿⣿⣿⣿⣿⣿⢿⣿⣞⢝⢕⢜⢕⢕⢝⢟⢟⢟⢟⢜⠀⠀⠀⠀⠀⠀⠀⠀⠀⠀⠀⠀</a:t>
            </a:r>
            <a:br/>
            <a:r>
              <a:t>⠀⠀⠀⠀⠀⠀⠀⠀⠀⠀⠀⡿⣟⣻⡝⢱⣷⣷⣿⡕⣾⣷⣷⣼⣧⣿⣿⣿⣿⣿⣿⣿⣿⣿⣿⣿⣿⣿⣿⣿⣿⣿⣿⣿⣿⣿⣿⣿⣿⣿⣿⣿⣿⣿⣿⡿⡹⣿⣷⣷⣵⣵⣵⣵⣵⣕⣕⢕⢕⠀⠀⠀⠀⠀⠀⠀⠀⠀⠀⠀⠀</a:t>
            </a:r>
            <a:br/>
            <a:r>
              <a:t>⠀⠀⠀⠀⠀⠀⠀⠀⠀⠀⠀⠛⠛⠛⠃⠘⠛⠛⠛⠑⠛⠛⠛⠛⠛⠛⠛⠛⠛⠛⠛⠛⠛⠛⠛⠛⠛⠛⠛⠛⠛⠛⠛⠛⠛⠛⠛⠛⠛⠛⠛⠛⠛⠛⠛⠛⠓⠚⠛⠛⠛⠛⠛⠛⠛⠛⠛⠛⠛⠀⠀⠀⠀⠀⠀⠀⠀⠀⠀⠀⠀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⠀⠀⠀⠀⠀⠀⠀⠀⠀⠀⠀⠀⠀⠀⠀⠀⠀⠀⠀⠁⠁⠀⠀⠁⢅⣸⣿⣿⢟⣿⣷⣧⣿⣿⣽⣿⣿⣿⡿⢇⣾⣿⣿⡿⣿⣿⡿⢟⣿⣾⢟⢹⣿⣿⣟⣿⣿⣿⣿⣿⣿⣿⣿⣿⣿⣿⣿⣿⣿⠀⠀⠀⠀⠀⠀⠀⠀⠀⠀⠀⠀</a:t>
            </a:r>
            <a:br/>
            <a:r>
              <a:t>⠀⠀⠀⠀⠀⠀⠀⠀⠀⠀⠀⠀⠀⠀⠀⠀⠀⠀⠀⢔⢕⠀⠀⢄⢕⣵⣟⢹⣾⣟⣫⣷⡽⢽⣿⣧⣵⣿⣷⢕⢾⣿⣿⢷⣿⣿⣿⣿⣿⣿⢗⢜⣿⣿⣿⣿⣿⣿⣿⣿⣿⣿⣿⣿⣿⣿⣿⣿⣿⠀⠀⠀⠀⠀⠀⠀⠀⠀⠀⠀⠀</a:t>
            </a:r>
            <a:br/>
            <a:r>
              <a:t>⠀⠀⠀⠀⠀⠀⠀⠀⠀⠀⠀⠀⠀⠀⠀⠀⠀⠀⠀⢕⢕⠁⠀⠁⢜⡿⢏⣼⣿⣿⣿⣿⣿⣿⣿⣿⣼⣟⣷⢕⣵⣿⣿⣿⣿⣿⣿⣿⣯⣿⣇⢾⣿⣿⣿⣿⣿⣿⣿⣿⣿⣿⣿⣿⣿⣿⣿⣿⣿⠀⠀⠀⠀⠀⠀⠀⠀⠀⠀⠀⠀</a:t>
            </a:r>
            <a:br/>
            <a:r>
              <a:t>⠀⠀⠀⠀⠀⠀⠀⠀⠀⠀⠀⠀⠀⠀⠀⠀⠀⠀⢀⢕⢕⠀⢄⢔⢸⢷⣿⣿⣿⣿⣿⣿⣿⣿⣿⣿⢿⣽⡿⢕⢟⣿⣽⢿⣿⣾⡿⣻⣷⣟⢏⢝⣽⣿⣯⣿⣿⣿⣿⣿⣿⣿⣿⣿⣿⣿⣿⣿⣿⠀⠀⠀⠀⠀⠀⠀⠀⠀⠀⠀⠀</a:t>
            </a:r>
            <a:br/>
            <a:r>
              <a:t>⠀⠀⠀⠀⠀⠀⠀⠀⠀⠀⠀⠀⠀⠀⠀⠀⠀⠀⢕⢕⢕⢀⢁⢕⢱⣿⣧⣿⣿⣿⣿⣿⣿⣿⣿⣿⣾⣿⣿⡱⣾⣿⣿⣿⣿⣿⣿⣿⣿⣿⡇⢿⣿⣿⣿⣿⣿⣿⣿⣿⣿⣿⣿⣿⣿⣿⣿⣿⣿⠀⠀⠀⠀⠀⠀⠀⠀⠀⠀⠀⠀</a:t>
            </a:r>
            <a:br/>
            <a:r>
              <a:t>⠀⠀⠀⠀⠀⠀⠀⠀⠀⠀⠀⠀⠀⠀⠀⠀⠀⢕⢕⢕⢕⢕⢕⢕⢸⣿⡿⢿⢿⡟⣟⢟⣟⣟⣟⣟⣿⣿⣿⢕⣿⣿⣿⣿⣿⣿⣿⣿⣿⣿⡇⣿⣿⣿⣿⣵⣷⣱⣷⣷⣷⣳⣷⣷⣷⣗⢾⣿⣿⠀⠀⠀⠀⠀⠀⠀⠀⠀⠀⠀⠀</a:t>
            </a:r>
            <a:br/>
            <a:r>
              <a:t>⠀⠀⠀⠀⠀⠀⠀⠀⠀⠀⠀⠀⠀⠀⠀⠀⠀⢕⢕⢕⢕⢕⢕⢕⣸⣿⡗⢏⣾⢟⢫⣾⡟⢫⣷⡟⣿⣿⣿⢻⣿⣿⣿⣿⣿⣿⣿⣿⣿⣿⢇⣻⣿⣿⣿⣱⣾⣿⣵⣱⣿⣿⣵⣵⣿⣿⣧⣼⣿⠀⠀⠀⠀⠀⠀⠀⠀⠀⠀⠀⠀</a:t>
            </a:r>
            <a:br/>
            <a:r>
              <a:t>⠀⠀⠀⠀⠀⠀⠀⠀⠀⠀⠀⠀⠀⠀⠀⢀⢀⢕⢕⢕⢕⢕⢕⢕⣿⣿⣧⣿⣿⣷⣿⣿⣿⣿⣿⣿⣿⣿⣿⣿⣿⣿⣿⣿⣿⣿⣿⣿⣿⣿⡇⣿⣿⣿⣿⣿⣿⣿⣿⣿⣿⣿⣿⣿⣿⣿⣿⣿⣿⠀⠀⠀⠀⠀⠀⠀⠀⠀⠀⠀⠀</a:t>
            </a:r>
            <a:br/>
            <a:r>
              <a:t>⠀⠀⠀⠀⠀⠀⠀⠀⠀⠀⠀⠀⠀⠀⠀⢕⢕⢕⢕⢕⢕⢕⢕⢕⢿⣿⣯⣿⣿⡟⣿⣷⣾⣿⣿⡟⣿⣿⣿⡟⣿⣿⣿⣿⣿⣿⡟⣿⣿⡿⣵⣹⣿⣿⣿⢹⣿⣿⡿⢹⡿⢿⢯⢹⣿⣿⣿⢹⣿⠀⠀⠀⠀⠀⠀⠀⠀⠀⠀⠀⠀</a:t>
            </a:r>
            <a:br/>
            <a:r>
              <a:t>⠀⠀⠀⠀⠀⠀⠀⠀⠀⠀⠀⢀⠀⢄⠑⢕⢔⢕⢕⢕⢕⢕⢕⢕⢸⡟⢿⢽⣿⡇⢟⢝⢹⡇⢝⢇⣾⣿⣿⢝⣿⣿⣿⣺⣿⣿⡷⣿⣿⣿⣿⣿⣿⣿⣟⢸⣿⣿⣟⢸⣿⣿⡗⢸⣿⣿⣿⢕⣿⠀⠀⠀⠀⠀⠀⠀⠀⠀⠀⠀⠀</a:t>
            </a:r>
            <a:br/>
            <a:r>
              <a:t>⠀⠀⠀⠀⠀⠀⠀⠀⠀⠀⠀⠑⠑⠔⢕⢻⢇⢕⢕⢕⢕⢕⢕⢕⢜⢕⠁⢹⣿⢕⢕⠀⢸⢇⠕⢕⢸⣽⢿⢕⢹⣿⣿⢸⣿⣿⡏⣿⡟⢙⢟⣿⣿⣿⡿⢸⡿⣼⡿⢸⣿⣿⡏⢜⢿⣿⣿⢕⢹⠀⠀⠀⠀⠀⠀⠀⠀⠀⠀⠀⠀</a:t>
            </a:r>
            <a:br/>
            <a:r>
              <a:t>⠀⠀⠀⠀⠀⠀⠀⠀⠀⠀⠀⣀⣄⣄⣄⣕⣕⣕⣕⣕⣕⣕⣕⣕⣜⢑⢀⣕⣱⣕⣕⡕⢇⢕⢕⢕⣕⢕⢕⢕⢕⢕⢕⢕⢕⢕⣵⢞⢕⠔⢕⢝⢕⢕⢕⢕⢕⢕⢕⢕⢕⢕⢕⢕⢕⢕⢕⢕⢕⠀⠀⠀⠀⠀⠀⠀⠀⠀⠀⠀⠀</a:t>
            </a:r>
            <a:br/>
            <a:r>
              <a:t>⠀⠀⠀⠀⠀⠀⠀⠀⠀⠀⠀⣿⣿⣿⣿⣿⣿⣿⣿⣿⣿⣿⣿⣿⣿⢄⣱⣿⣿⣿⣿⣇⣱⢱⣕⣿⣿⣿⣿⣿⣿⣿⣿⣿⣿⣿⣿⣿⡏⢕⢱⣿⣿⣿⣿⣿⣿⣿⣷⣷⣷⣷⣷⣷⣷⣷⣷⣷⣷⠀⠀⠀⠀⠀⠀⠀⠀⠀⠀⠀⠀</a:t>
            </a:r>
            <a:br/>
            <a:r>
              <a:t>⠀⠀⠀⠀⠀⠀⠀⠀⠀⠀⠀⣿⣿⣿⣿⣿⣿⣿⣿⣿⣿⣿⣿⣿⣿⢕⣿⣿⣿⣿⣿⣿⣿⣿⣿⣿⣿⣿⣿⣿⣿⣿⣿⣿⣿⣿⣿⣿⢕⢕⢸⣿⣿⣿⣿⣿⢿⣿⢿⣿⣿⣿⣿⣿⣿⣿⣿⣿⣿⠀⠀⠀⠀⠀⠀⠀⠀⠀⠀⠀⠀</a:t>
            </a:r>
            <a:br/>
            <a:r>
              <a:t>⠀⠀⠀⠀⠀⠀⠀⠀⠀⠀⠀⣿⣿⣿⣏⣝⢿⣿⣿⣿⣿⣿⣿⣿⣿⣷⣿⣿⣿⣿⣿⣿⣿⣿⣿⣿⣿⣿⣿⣿⣿⣿⣿⣿⣿⣿⣿⣿⢇⡕⢕⡕⢿⣿⣿⡇⣼⢇⣿⣿⣿⣿⣿⣿⣿⣿⣿⣿⣿⠀⠀⠀⠀⠀⠀⠀⠀⠀⠀⠀⠀</a:t>
            </a:r>
            <a:br/>
            <a:r>
              <a:t>⠀⠀⠀⠀⠀⠀⠀⠀⠀⠀⠀⣿⣿⣿⣿⣿⣿⣿⣿⣿⣿⣿⣿⣿⣿⣾⣿⣿⣿⣿⣿⣿⣿⣿⣿⣿⣿⣿⣿⣿⣿⣿⣿⣿⣿⣿⣿⣯⣵⣣⢼⡵⣹⣿⣿⡇⣝⢸⣻⣿⣿⣿⣿⣿⣿⣿⣿⣿⣿⠀⠀⠀⠀⠀⠀⠀⠀⠀⠀⠀⠀</a:t>
            </a:r>
            <a:br/>
            <a:r>
              <a:t>⠀⠀⠀⠀⠀⠀⠀⠀⠀⠀⠀⣿⣿⣿⣿⣿⢸⣿⣿⣿⣿⡿⢸⣿⣿⡟⣿⣿⣿⣿⣿⣷⣿⣿⣷⣾⣿⣿⣿⣿⣿⣿⣿⣿⣿⣿⣿⣿⣿⣿⢞⣿⢽⡯⢽⢽⣿⣿⣿⣿⣿⣿⣿⣿⣿⣿⣿⣿⣿⠀⠀⠀⠀⠀⠀⠀⠀⠀⠀⠀⠀</a:t>
            </a:r>
            <a:br/>
            <a:r>
              <a:t>⠀⠀⠀⠀⠀⠀⠀⠀⠀⠀⠀⣿⣿⣿⣿⣿⢸⣿⣿⣿⣿⡇⣸⣿⣿⡇⣿⣿⣿⣿⣿⣿⣿⣿⣿⣿⣿⣿⣿⣿⣿⣿⣿⣿⣿⣿⣿⣿⣿⣟⣜⣟⣗⢷⢟⢜⢇⣿⣿⣿⣿⣿⣿⣿⣿⣿⣿⣿⣿⠀⠀⠀⠀⠀⠀⠀⠀⠀⠀⠀⠀</a:t>
            </a:r>
            <a:br/>
            <a:r>
              <a:t>⠀⠀⠀⠀⠀⠀⠀⠀⠀⠀⠀⣽⣽⣽⣿⣿⢜⣿⣟⣻⣟⢇⣻⣿⣿⡇⢿⣿⣿⣿⣿⣿⣿⣿⣿⣿⣿⣿⣿⣿⣿⣿⣿⣿⣿⣿⣿⣿⣿⣿⣿⣿⣿⣿⣿⢸⡕⣿⣿⣿⣿⣿⣿⣿⣿⣿⣿⣿⣿⠀⠀⠀⠀⠀⠀⠀⠀⠀⠀⠀⠀</a:t>
            </a:r>
            <a:br/>
            <a:r>
              <a:t>⠀⠀⠀⠀⠀⠀⠀⠀⠀⠀⠀⣿⣿⣿⣿⣿⢕⣿⣿⣿⣿⢕⣿⣿⣿⡇⣿⣿⣿⣿⣿⣿⣷⣿⣿⣿⣿⣿⣯⣿⣿⣿⣿⣿⣿⣿⣿⣿⣿⣿⣿⣿⣿⣿⣿⣿⣿⢾⣿⣽⡿⢿⣿⣿⣿⣿⣿⣿⢿⠀⠀⠀⠀⠀⠀⠀⠀⠀⠀⠀⠀</a:t>
            </a:r>
            <a:br/>
            <a:r>
              <a:t>⠀⠀⠀⠀⠀⠀⠀⠀⠀⠀⠀⣿⣿⣿⣿⣿⢜⢿⢿⢿⢟⢕⢿⢿⣿⡇⣿⣿⣿⣿⣿⣿⣿⣿⣿⣿⣿⣿⣿⣿⣿⣿⣿⣿⣿⣿⣿⣿⣿⣿⣿⣿⣿⣿⣿⣿⣿⣱⢕⢕⢕⢕⢜⢝⢟⢟⢏⢝⢝⠀⠀⠀⠀⠀⠀⠀⠀⠀⠀⠀⠀</a:t>
            </a:r>
            <a:br/>
            <a:r>
              <a:t>⠀⠀⠀⠀⠀⠀⠀⠀⠀⠀⠀⣿⣿⣟⣽⣽⢕⣷⣿⣿⣧⢸⣿⣷⣷⣷⣿⣿⣿⣿⣿⣿⣿⣿⣿⣿⣿⣿⣿⣿⣿⣿⣿⣿⣿⣿⣿⣿⣿⣿⣿⣿⣿⣿⣿⡼⡻⢯⣷⣷⣷⣧⣵⣵⣵⣵⣕⣕⢕⠀⠀⠀⠀⠀⠀⠀⠀⠀⠀⠀⠀</a:t>
            </a:r>
            <a:br/>
            <a:r>
              <a:t>⠀⠀⠀⠀⠀⠀⠀⠀⠀⠀⠀⠛⠛⠛⠛⠛⠘⠙⠛⠛⠃⠘⠛⠛⠛⠙⠛⠛⠛⠛⠛⠛⠛⠛⠛⠛⠛⠛⠛⠛⠛⠛⠛⠛⠛⠛⠛⠛⠛⠛⠛⠛⠛⠛⠛⠛⠓⠛⠛⠛⠛⠛⠛⠛⠛⠛⠛⠛⠛⠀⠀⠀⠀⠀⠀⠀⠀⠀⠀⠀⠀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⠀⠀⠀⠀⠀⠀⠀⠀⠀⠀⠀⣿⣿⣿⣿⣿⣿⣿⣿⣿⣿⣿⣿⣿⣿⣿⣿⣿⣿⣿⣿⣿⣿⣿⣿⣿⣿⣿⣿⣿⣿⢟⢟⣝⣝⣕⡱⢕⣻⣿⣿⣿⣿⣿⣿⣿⣿⣿⣿⣿⣿⣿⣿⣿⣿⣿⣿⣿⣿⠀⠀⠀⠀⠀⠀⠀⠀⠀⠀⠀⠀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⠀⠀⠀⠀⠀⠀⠀⠀⠀⠀⠀⣿⣿⣿⣿⣿⣿⣿⣿⣿⣿⣿⣿⣿⣿⣿⣿⣿⣿⣿⣿⣿⣿⣿⣿⣿⣿⣿⣿⣿⡇⢜⢱⣾⣿⣿⣿⣿⣿⣿⣿⣿⣿⣿⣿⣿⣿⣿⣿⣿⣿⣿⣿⣿⣿⣿⣿⣿⣿⠀⠀⠀⠀⠀⠀⠀⠀⠀⠀⠀⠀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⠀⠀⠀⠀⠀⠀⠀⠀⠀⠀⠀⣿⣿⣿⣿⣿⣿⣿⣿⣿⣿⣿⣿⣿⣿⣿⣿⣿⣿⣿⣿⣿⣿⣿⣿⣿⣿⣿⣿⣿⣧⣧⣵⣷⣕⢵⣱⡕⣽⣿⣿⣿⣿⣿⣿⣿⣿⣿⣿⣿⣿⣿⣿⣿⣿⣿⣿⣿⣿⠀⠀⠀⠀⠀⠀⠀⠀⠀⠀⠀⠀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⠀⠀⠀⠀⠀⠀⠀⠀⠀⠀⠀⣿⣿⣿⣿⣿⣿⣿⣿⣿⣿⣿⣿⣿⣿⣿⣿⣿⣿⣿⣿⣿⣿⣏⣸⣿⣼⣿⣿⣿⣿⣿⣿⣿⣿⣿⣿⣿⣿⣿⣿⣿⣿⣿⣿⣿⣿⣿⣿⣿⣿⣿⣿⣿⣿⣿⣿⣿⣿⠀⠀⠀⠀⠀⠀⠀⠀⠀⠀⠀⠀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⠀⠀⠀⠀⠀⠀⠀⠀⠀⠀⠀⣿⣿⣿⣿⣿⣿⣿⣿⣿⣿⣿⣿⣿⣿⣿⣿⣿⣿⣿⣿⣿⣿⣿⣿⣿⣿⣿⣿⢟⢻⢿⡿⢿⢿⢻⣟⣟⣿⣿⣿⣿⣿⣿⣿⣿⣿⣿⣿⣿⣿⣿⣿⣿⣿⣿⣿⣿⣿⠀⠀⠀⠀⠀⠀⠀⠀⠀⠀⠀⠀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⠀⠀⠀⠀⠀⠀⠀⠀⠀⠀⠀⣿⣿⣿⣿⣿⣿⣿⣿⣿⣿⣿⣿⣿⣿⣿⣿⣿⣿⣿⣿⣿⣿⣿⣿⣿⣿⣿⡿⣿⣷⣷⣯⣧⣷⣿⣿⣿⣿⣿⣿⣿⣿⣿⣿⣿⣿⣿⣿⣿⣿⣿⣿⣿⣿⣿⣿⣿⣿⠀⠀⠀⠀⠀⠀⠀⠀⠀⠀⠀⠀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⠀⠀⠀⠀⠀⠀⠀⠀⠀⠀⠀⣿⣿⣿⣿⣿⣿⣿⣿⣿⣿⣿⣿⣿⣿⣿⣿⣿⣿⣿⣿⣿⣿⣿⣿⣿⣿⣏⢕⢜⢿⣿⣿⣿⣿⣿⣿⣿⣿⣿⣿⣿⣿⣿⣿⣿⣿⣿⣿⣿⣿⣿⣿⣿⣿⣿⣿⣿⣿⠀⠀⠀⠀⠀⠀⠀⠀⠀⠀⠀⠀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⠀⠀⠀⠀⠀⠀⠀⠀⠀⠀⠀⣿⣿⣿⣿⣿⣿⣿⣿⣿⣿⣿⣿⣿⣿⣿⣿⣿⣿⣿⣿⣿⣿⣿⣿⣿⣿⣿⣿⣷⣵⣿⣿⣿⢿⣿⣿⣿⣿⣿⣿⣿⣿⣿⣿⣿⣿⣿⣿⣿⣿⣿⣿⣿⣿⣿⣿⣿⣿⠀⠀⠀⠀⠀⠀⠀⠀⠀⠀⠀⠀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⠀⠀⠀⠀⠀⠀⠀⠀⠀⠀⠀⣿⣿⣿⣿⣿⣿⣿⣿⣿⣿⣿⣿⣿⣿⣿⣿⣿⣿⣿⣿⣿⣿⣿⣿⣿⣿⣿⣿⣿⣿⣿⣻⣷⣾⣿⣿⣿⣿⣿⣿⣿⣿⣿⣿⣿⣿⣿⣿⣿⣿⣿⣿⣿⣿⣿⣿⣿⣿⠀⠀⠀⠀⠀⠀⠀⠀⠀⠀⠀⠀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⠀⠀⠀⠀⠀⠀⠀⠀⠀⠀⠀⠀⠀⠀⠀⠀⠀⠀⠁⢁⠀⠀⠀⢕⢕⣾⣿⡿⣷⣷⣝⣵⣿⣿⣿⣿⣿⣿⡇⣸⣿⣿⣯⣿⣟⣿⣿⣿⣽⢷⢝⣿⣿⣿⣿⣿⣿⣿⣿⣿⣿⣿⣿⣿⣿⣿⣿⣿⣿⠀⠀⠀⠀⠀⠀⠀⠀⠀⠀⠀⠀</a:t>
            </a:r>
            <a:br/>
            <a:r>
              <a:t>⠀⠀⠀⠀⠀⠀⠀⠀⠀⠀⠀⠀⠀⠀⠀⠀⠀⠀⢄⢕⢀⠀⢀⢕⣱⣜⢟⣵⣽⢟⣷⣝⣟⣿⣮⣹⣿⣷⡕⢹⣿⣿⣷⣾⣿⣷⣾⣿⣿⢧⢸⣿⣿⣿⣿⣿⣿⣿⣿⣿⣿⣿⣿⣿⣿⣿⣿⣿⣿⠀⠀⠀⠀⠀⠀⠀⠀⠀⠀⠀⠀</a:t>
            </a:r>
            <a:br/>
            <a:r>
              <a:t>⠀⠀⠀⠀⠀⠀⠀⠀⠀⠀⠀⠀⠀⠀⠀⠀⠀⠀⢕⢕⢅⠀⠐⢕⣿⡟⢻⣿⣿⣾⣿⣿⣿⣿⣿⢹⡿⣿⡕⢸⣿⣿⣷⣾⣿⣿⣿⣟⣷⣷⣸⣿⣿⣿⣿⣿⣿⣿⣿⣿⣿⣿⣿⣿⣿⣿⣿⣿⣿⠀⠀⠀⠀⠀⠀⠀⠀⠀⠀⠀⠀</a:t>
            </a:r>
            <a:br/>
            <a:r>
              <a:t>⠀⠀⠀⠀⠀⠀⠀⠀⠀⠀⠀⠀⠀⠀⠀⠀⠀⠀⢕⢕⢔⠀⢄⢸⡷⢾⢿⣿⣿⣿⣿⣿⣿⣿⣿⢽⣟⣻⢇⢿⣿⣿⣿⣿⣽⡿⢿⣿⣝⢟⢜⣻⣿⣟⣿⣿⣿⣿⣿⣿⣿⣿⣿⣿⣿⣿⣿⣿⣿⠀⠀⠀⠀⠀⠀⠀⠀⠀⠀⠀⠀</a:t>
            </a:r>
            <a:br/>
            <a:r>
              <a:t>⠀⠀⠀⠀⠀⠀⠀⠀⠀⠀⠀⠀⠀⠀⠀⠀⠀⢕⢕⢕⢕⠀⢕⢜⣾⣯⣽⣿⣿⣿⣿⣿⣿⣿⣿⣵⣿⣷⡇⣵⣿⣿⣷⣿⣿⣿⣿⣿⣿⣷⣸⣿⣿⣿⣿⣿⣿⣿⣿⣿⣿⣿⣿⣿⣿⣿⣿⣿⣿⠀⠀⠀⠀⠀⠀⠀⠀⠀⠀⠀⠀</a:t>
            </a:r>
            <a:br/>
            <a:r>
              <a:t>⠀⠀⠀⠀⠀⠀⠀⠀⠀⠀⠀⠀⠀⠀⠀⠀⢔⢕⢕⢕⢕⢕⢕⢸⣿⣿⢿⢿⢿⢿⢿⢿⢿⢿⢿⢻⣿⣿⡗⣿⣿⣿⣿⣿⣿⣿⣿⣿⣿⣿⣺⣿⣿⣿⣽⡽⢽⣽⣽⡽⢽⣵⣽⣏⡱⣷⣿⣿⣿⠀⠀⠀⠀⠀⠀⠀⠀⠀⠀⠀⠀</a:t>
            </a:r>
            <a:br/>
            <a:r>
              <a:t>⠀⠀⠀⠀⠀⠀⠀⠀⠀⠀⠀⠀⠀⠀⠀⠀⢕⢕⢕⢕⢕⢕⢕⢸⣿⣿⢜⣱⡿⢟⣽⡟⢟⣷⡟⢻⣿⣿⡇⣿⣿⣿⣿⣿⣿⣿⣿⣿⣿⣟⣿⣿⣿⣿⣏⣿⣷⣝⣝⣿⣷⣝⣽⣿⣿⣕⣿⣿⣿⠀⠀⠀⠀⠀⠀⠀⠀⠀⠀⠀⠀</a:t>
            </a:r>
            <a:br/>
            <a:r>
              <a:t>⠀⠀⠀⠀⠀⠀⠀⠀⠀⠀⠀⠀⠀⠀⠀⠀⢕⢕⢕⢕⢕⢕⢕⢸⣿⣿⣾⣿⣿⣼⣿⣿⣾⣿⣿⣿⣿⣿⡷⣿⣿⣿⣿⣿⣿⣿⣿⣿⣿⣟⣺⣿⣿⣿⣿⣿⣿⣿⣿⣿⣿⣿⣿⣿⣿⣿⣿⣿⣿⠀⠀⠀⠀⠀⠀⠀⠀⠀⠀⠀⠀</a:t>
            </a:r>
            <a:br/>
            <a:r>
              <a:t>⠀⠀⠀⠀⠀⠀⠀⠀⠀⠀⠀⠀⠀⠀⢕⢕⢕⢕⢕⢕⢕⢕⢕⢸⣿⣿⣻⣿⣿⢿⣿⣯⣯⣿⣿⢻⣿⣿⢇⢿⣿⣿⡟⣿⣿⣿⢻⣿⣿⣇⡝⣿⣿⣿⢹⣿⣿⣯⢹⣿⣿⡏⢻⣿⣿⡟⢻⣿⣿⠀⠀⠀⠀⠀⠀⠀⠀⠀⠀⠀⠀</a:t>
            </a:r>
            <a:br/>
            <a:r>
              <a:t>⠀⠀⠀⠀⠀⠀⠀⠀⠀⠀⠀⠀⢀⠀⢕⢕⢕⢕⢕⢕⢕⢕⢕⢸⣿⢿⣿⣿⣿⢜⢻⢟⣿⢏⢟⢸⣿⣿⢝⣹⣿⣿⡇⣿⣿⡷⢸⣿⣷⣿⣗⣿⣿⣿⢸⣿⣿⣿⢸⣿⣿⡇⢸⣿⣿⡏⢸⣿⣿⠀⠀⠀⠀⠀⠀⠀⠀⠀⠀⠀⠀</a:t>
            </a:r>
            <a:br/>
            <a:r>
              <a:t>⠀⠀⠀⠀⠀⠀⠀⠀⠀⠀⠀⠕⢔⢅⢸⡇⢕⢕⢕⢕⢕⢕⢕⢕⡇⠀⠑⢿⢕⢕⢕⠅⢸⢕⢕⡜⣿⣿⢕⢸⣿⣿⢇⣿⣿⡇⢸⣿⢟⢟⣿⣿⣽⡿⢸⢧⣽⡿⢸⣿⣿⡇⢸⣻⣿⡇⢜⡞⡹⠀⠀⠀⠀⠀⠀⠀⠀⠀⠀⠀⠀</a:t>
            </a:r>
            <a:br/>
            <a:r>
              <a:t>⠀⠀⠀⠀⠀⠀⠀⠀⠀⠀⠀⣀⣀⣀⣕⣑⣕⣕⣕⣕⣕⣕⢕⢕⡜⠐⢄⢜⡕⢕⢕⠆⢕⢄⢕⢕⢕⢕⢕⢜⢝⢕⢕⢝⢝⢕⢕⣱⢕⢕⢟⢕⢝⢕⢕⢕⢝⢕⢜⢝⢝⢕⢜⢝⢝⢕⢕⢕⢕⠀⠀⠀⠀⠀⠀⠀⠀⠀⠀⠀⠀</a:t>
            </a:r>
            <a:br/>
            <a:r>
              <a:t>⠀⠀⠀⠀⠀⠀⠀⠀⠀⠀⠀⣿⣿⣿⣿⣿⣿⣿⣿⣿⣿⣿⣿⣿⡇⢀⣱⣿⣿⣿⣿⢕⢱⣇⢕⣿⣿⣿⣿⣿⣿⣿⣿⣿⣿⣿⣿⡿⢕⢕⣿⣿⣷⣷⣷⣷⣷⣷⣷⣷⣷⣷⣷⣷⣷⣷⣷⣷⣷⠀⠀⠀⠀⠀⠀⠀⠀⠀⠀⠀⠀</a:t>
            </a:r>
            <a:br/>
            <a:r>
              <a:t>⠀⠀⠀⠀⠀⠀⠀⠀⠀⠀⠀⣿⣿⣿⣿⣿⣿⣿⣿⣿⣿⣿⣿⣿⡇⢕⢿⣿⣿⣿⣿⣿⣿⣿⣿⣿⣿⣿⣿⣿⣿⣿⣿⣿⣿⣿⣿⢇⢕⢸⣿⣿⣿⣿⣿⡿⣿⡿⣿⣿⣿⣿⣿⣿⣿⣿⣿⣿⣿⠀⠀⠀⠀⠀⠀⠀⠀⠀⠀⠀⠀</a:t>
            </a:r>
            <a:br/>
            <a:r>
              <a:t>⠀⠀⠀⠀⠀⠀⠀⠀⠀⠀⠀⣿⣿⣿⢜⣻⣿⣿⣿⣿⣿⣿⣿⣿⣷⣷⣿⣿⣿⣿⣿⣿⣿⣿⣿⣿⣿⣿⣿⣿⣿⣿⣿⣿⣿⣿⣿⣇⣕⢕⢝⡇⣿⣿⣿⢇⡯⢸⣿⣿⣿⣿⣿⣿⣿⣿⣿⣿⣿⠀⠀⠀⠀⠀⠀⠀⠀⠀⠀⠀⠀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⠀⠀⠀⠀⠀⠀⠀⠀⠀⠀⠀⣿⣿⣿⣿⣿⣿⣿⣿⣿⣿⣿⣿⣿⣿⣿⣿⣿⣿⣿⣿⣿⣿⣿⣿⣿⣿⣿⣿⣿⣿⣿⣿⣿⣿⣿⣯⣵⣕⡕⣯⢇⣿⣿⣿⢜⡇⣻⣿⣿⣿⣿⣿⣿⣿⣿⣿⣿⣿⠀⠀⠀⠀⠀⠀⠀⠀⠀⠀⠀⠀</a:t>
            </a:r>
            <a:br/>
            <a:r>
              <a:t>⠀⠀⠀⠀⠀⠀⠀⠀⠀⠀⠀⡝⣿⣿⣿⣿⣿⣿⡟⣿⣿⣿⣿⣿⡟⣿⣿⡟⣿⣿⣿⣷⣿⣿⣷⣿⣿⣿⣿⣿⣿⣿⣿⣿⣿⣿⣿⣿⣿⣗⣟⡧⣿⣽⡽⣽⣿⣿⣿⣿⣿⣿⣿⣿⣿⣿⣿⣿⣿⠀⠀⠀⠀⠀⠀⠀⠀⠀⠀⠀⠀</a:t>
            </a:r>
            <a:br/>
            <a:r>
              <a:t>⠀⠀⠀⠀⠀⠀⠀⠀⠀⠀⠀⣷⢸⣿⣿⣿⣿⣿⡇⣿⣿⣿⣿⣿⡇⣿⣿⡇⣿⣿⣿⣿⣿⣿⣿⣿⣿⣿⣿⣿⣿⣿⣿⣿⣿⣿⣿⣿⣿⣟⣟⣻⣗⣗⢇⣝⢺⣿⣿⣿⣿⣿⣿⣿⣿⣿⣿⣿⣿⠀⠀⠀⠀⠀⠀⠀⠀⠀⠀⠀⠀</a:t>
            </a:r>
            <a:br/>
            <a:r>
              <a:t>⠀⠀⠀⠀⠀⠀⠀⠀⠀⠀⠀⣽⡜⣿⣿⣟⣟⣟⡇⣿⣿⣿⣿⡿⢱⣿⣿⢇⣿⣿⣿⣿⣿⣿⣿⣿⣿⣿⣿⣿⣿⣿⣿⣿⣿⣿⣿⣿⣿⣿⣿⣿⣿⣿⣇⣏⢸⣿⣿⣿⣿⣿⣿⣿⣿⣿⣿⣿⣿⠀⠀⠀⠀⠀⠀⠀⠀⠀⠀⠀⠀</a:t>
            </a:r>
            <a:br/>
            <a:r>
              <a:t>⠀⠀⠀⠀⠀⠀⠀⠀⠀⠀⠀⣿⣧⢸⣿⣿⣿⣿⡕⣿⣿⣿⣿⡿⢸⣿⣿⢕⣿⣿⣿⣿⣷⣿⣿⣿⣿⣿⣽⣿⣯⣿⣿⣿⣿⣿⣿⣿⣿⣿⣿⣿⣿⣿⣯⣿⡯⣿⣿⡯⢹⢿⣿⣿⣿⣿⣿⢝⣱⠀⠀⠀⠀⠀⠀⠀⠀⠀⠀⠀⠀</a:t>
            </a:r>
            <a:br/>
            <a:r>
              <a:t>⠀⠀⠀⠀⠀⠀⠀⠀⠀⠀⠀⣿⣿⢕⣿⣿⣿⣿⡇⢟⢟⣟⣟⡇⢜⡻⢿⡕⣿⣿⣿⣿⣿⣿⣿⣿⣿⣿⣿⣿⣿⣿⣿⣿⣿⣿⣿⣿⣿⣿⣿⣿⣿⣿⣟⣿⣧⣇⢕⢕⢕⢜⢝⢝⢝⢝⢕⢕⢕⠀⠀⠀⠀⠀⠀⠀⠀⠀⠀⠀⠀</a:t>
            </a:r>
            <a:br/>
            <a:r>
              <a:t>⠀⠀⠀⠀⠀⠀⠀⠀⠀⠀⠀⣿⣿⢕⣹⣿⣽⣷⡕⣿⣿⣿⣿⡇⣿⣿⣿⣿⣿⣿⣿⣿⣿⣿⣿⣿⣿⣿⣿⣿⣿⣿⣿⣿⣿⣿⣿⣿⣿⣿⣿⣿⣿⣿⣿⡫⢻⣿⣷⣷⣷⣷⣷⣷⣧⣵⣕⣕⡕⠀⠀⠀⠀⠀⠀⠀⠀⠀⠀⠀⠀</a:t>
            </a:r>
            <a:br/>
            <a:r>
              <a:t>⠀⠀⠀⠀⠀⠀⠀⠀⠀⠀⠀⠛⠛⠑⠘⠛⠛⠋⠑⠘⠛⠛⠛⠑⠛⠋⠛⠘⠛⠛⠛⠛⠛⠛⠛⠛⠛⠛⠛⠛⠛⠛⠛⠛⠛⠋⠙⠛⠛⠛⠛⠛⠛⠛⠛⠛⠛⠛⠛⠛⠛⠛⠛⠛⠛⠛⠛⠛⠛⠀⠀⠀⠀⠀⠀⠀⠀⠀⠀⠀⠀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⠀⠀⠀⠀⠀⠀⠀⠀⠀⠀⠀⠀⠀⠀⠀⠀⠀⠀⠁⠀⠀⠀⠁⠕⢱⣾⣿⣧⣾⣝⣏⣵⣷⣿⣿⣿⢿⣿⢇⣿⣷⣿⣿⣿⣿⣿⣿⣿⣿⡜⢿⣿⣿⢿⣿⣿⣿⣿⣿⣿⣿⣿⣿⣿⣿⣿⣿⣿⣷⠀⠀⠀⠀⠀⠀⠀⠀⠀⠀⠀⠀</a:t>
            </a:r>
            <a:br/>
            <a:r>
              <a:t>⠀⠀⠀⠀⠀⠀⠀⠀⠀⠀⠀⠀⠀⠀⠀⠀⠀⠀⢕⢔⠀⠀⢔⢕⣹⡿⢟⣼⢿⢯⣽⡿⣿⣾⣟⣹⣿⣇⢕⣽⣿⣯⣽⣿⣿⣵⣾⣿⣷⢇⣾⣿⣿⣿⣿⣿⣿⣿⣿⣿⣿⣿⣿⣿⣿⣿⣿⣿⣿⠀⠀⠀⠀⠀⠀⠀⠀⠀⠀⠀⠀</a:t>
            </a:r>
            <a:br/>
            <a:r>
              <a:t>⠀⠀⠀⠀⠀⠀⠀⠀⠀⠀⠀⠀⠀⠀⠀⠀⠀⢄⢕⢕⠄⢐⠕⢼⣿⢏⣽⣿⣯⣿⣿⣿⣿⣿⡇⣻⡿⣏⢕⣝⢿⣿⣿⣿⣿⣷⣿⣟⣷⣕⣾⣿⣿⣿⣿⣿⣿⣿⣿⣿⣿⣿⣿⣿⣿⣿⣿⢿⣿⠀⠀⠀⠀⠀⠀⠀⠀⠀⠀⠀⠀</a:t>
            </a:r>
            <a:br/>
            <a:r>
              <a:t>⠀⠀⠀⠀⠀⠀⠀⠀⠀⠀⠀⠀⠀⠀⠀⠀⠀⢕⢕⢕⠀⠀⢕⣾⢵⣿⣿⣿⡿⣿⣿⣿⣿⣿⣿⣿⣻⣿⢱⣿⣟⣿⣿⣿⡻⣿⣿⣽⡿⢏⢿⣿⣿⢻⣿⣿⣿⣿⣿⣿⣿⣿⣿⣿⣿⣿⣿⣿⣯⠀⠀⠀⠀⠀⠀⠀⠀⠀⠀⠀⠀</a:t>
            </a:r>
            <a:br/>
            <a:r>
              <a:t>⠀⠀⠀⠀⠀⠀⠀⠀⠀⠀⠀⠀⠀⠀⠀⠀⠁⢔⢕⢕⢀⢅⢅⢹⣷⣽⣿⣿⣯⣿⣿⣿⣿⣿⣿⣼⣿⣧⢱⣾⣿⣷⣾⣿⣿⣷⣿⣿⣷⡕⣿⣿⣿⣿⣿⣿⣿⣿⣿⣿⣿⣿⣿⣿⣿⣿⣿⣿⣿⠀⠀⠀⠀⠀⠀⠀⠀⠀⠀⠀⠀</a:t>
            </a:r>
            <a:br/>
            <a:r>
              <a:t>⠀⠀⠀⠀⠀⠀⠀⠀⠀⠀⠀⠀⠀⠀⠀⠀⢕⢕⢕⢕⢕⢕⢕⣿⣿⡿⣿⣿⣿⡿⢿⢿⢿⢿⢿⣿⣿⣿⢽⣿⣿⣿⣿⣿⣿⣿⣿⣿⣿⢝⣿⣿⣿⣟⣟⡟⣽⣽⣽⢽⣽⣽⣽⢽⣽⣽⣿⣿⣿⠀⠀⠀⠀⠀⠀⠀⠀⠀⠀⠀⠀</a:t>
            </a:r>
            <a:br/>
            <a:r>
              <a:t>⠀⠀⠀⠀⠀⠀⠀⠀⠀⠀⠀⠀⠀⠀⠀⠀⢕⢕⢕⢕⢕⢕⢕⣿⣿⡧⢗⣵⢷⢏⣼⢿⢏⣜⢿⣿⣿⣿⢸⣿⣿⣿⣿⣿⣿⣿⣿⣿⣿⢼⣿⣿⣿⣟⣻⣿⣏⢝⣹⣿⣏⣝⣹⣿⣏⢹⣿⣿⣿⠀⠀⠀⠀⠀⠀⠀⠀⠀⠀⠀⠀</a:t>
            </a:r>
            <a:br/>
            <a:r>
              <a:t>⠀⠀⠀⠀⠀⠀⠀⠀⠀⠀⠀⠀⠀⠀⠀⢀⢕⢕⢕⢕⢕⢕⢕⣿⣿⣇⣾⣿⣧⣾⣿⣷⣿⣿⣷⣿⣿⣿⢺⣿⣿⣿⣿⣿⣿⣿⣿⣿⣿⢹⣿⣿⣿⣿⣿⣿⣿⣿⣿⣿⣿⣿⣿⣿⣿⣿⣿⣿⣿⠀⠀⠀⠀⠀⠀⠀⠀⠀⠀⠀⠀</a:t>
            </a:r>
            <a:br/>
            <a:r>
              <a:t>⠀⠀⠀⠀⠀⠀⠀⠀⠀⠀⠀⠀⠀⠀⢕⢕⢕⢕⢕⢕⢕⢕⢕⣿⣿⡿⣿⣿⡿⣿⣿⣽⣽⣿⡿⣿⣿⣿⢸⣿⣿⣿⢿⣿⣿⢿⣿⣿⣿⡕⢿⣿⣿⡟⣿⣿⣿⢹⣿⣿⣿⢹⣿⣿⣿⢟⣿⣿⣿⠀⠀⠀⠀⠀⠀⠀⠀⠀⠀⠀⠀</a:t>
            </a:r>
            <a:br/>
            <a:r>
              <a:t>⠀⠀⠀⠀⠀⠀⠀⠀⠀⠀⠀⠀⠀⠀⢕⢅⢕⢕⢕⢕⢕⢕⢕⣿⡿⣿⣿⣿⡇⢟⡟⢻⣿⢟⢇⣿⣿⡇⢕⣿⣿⣿⢸⣿⣿⢇⣿⣿⣾⣿⢼⣿⣿⡇⣿⣿⣷⢼⣿⣷⣿⢱⣿⣿⣿⢕⣿⣟⣿⠀⠀⠀⠀⠀⠀⠀⠀⠀⠀⠀⠀</a:t>
            </a:r>
            <a:br/>
            <a:r>
              <a:t>⠀⠀⠀⠀⠀⠀⠀⠀⠀⠀⠀⢄⢅⢔⢾⢕⢕⢕⢕⢕⢕⢕⢕⢻⢇⠑⢜⡿⢇⢕⢕⠕⡿⢕⣕⢹⢿⡇⢕⣿⣿⣿⢸⣿⣿⡳⣿⡿⢟⢻⣾⣯⣿⢇⡿⣽⣿⢕⣿⣷⣿⢕⣿⣿⣿⢕⣧⣽⡼⠀⠀⠀⠀⠀⠀⠀⠀⠀⠀⠀⠀</a:t>
            </a:r>
            <a:br/>
            <a:r>
              <a:t>⠀⠀⠀⠀⠀⠀⠀⠀⠀⠀⠀⠀⢁⢁⢕⢕⢕⢕⢕⢕⢕⠕⢕⢕⢇⠄⢕⢸⢕⢕⢔⠆⢕⢄⢜⢕⢝⢕⢕⢝⢝⢕⢜⢝⢝⢕⢝⢇⡴⢞⢏⢝⢝⢕⢝⢝⢝⢕⢝⢝⢝⢕⢝⢝⢝⢕⢜⢑⢕⠀⠀⠀⠀⠀⠀⠀⠀⠀⠀⠀⠀</a:t>
            </a:r>
            <a:br/>
            <a:r>
              <a:t>⠀⠀⠀⠀⠀⠀⠀⠀⠀⠀⠀⣿⣿⣿⣿⣿⣿⣿⣿⣿⣿⣿⣿⣿⠕⢐⣸⣿⣿⣿⣿⢕⣼⡕⢕⣿⣿⣿⣿⣿⣿⣷⣷⣿⣷⣷⣷⢇⢔⣱⣷⣷⣷⣷⣷⣷⣷⣷⣷⣷⣷⣷⣷⣷⣷⣷⣷⣷⣧⠀⠀⠀⠀⠀⠀⠀⠀⠀⠀⠀⠀</a:t>
            </a:r>
            <a:br/>
            <a:r>
              <a:t>⠀⠀⠀⠀⠀⠀⠀⠀⠀⠀⠀⣿⣿⣿⣿⣿⣿⣿⣿⣿⣿⣿⣿⣿⢕⡕⣿⣿⣿⣿⣿⣷⣿⣿⣿⣿⣿⣿⣿⣿⣿⣿⣿⣿⣿⣿⣿⢕⢕⢿⣿⣿⣿⣿⣿⣿⣿⢿⣿⣿⣿⣿⣿⣿⣿⣿⣿⣿⣿⠀⠀⠀⠀⠀⠀⠀⠀⠀⠀⠀⠀</a:t>
            </a:r>
            <a:br/>
            <a:r>
              <a:t>⠀⠀⠀⠀⠀⠀⠀⠀⠀⠀⠀⣿⣿⡟⢟⣿⣿⣿⣿⣿⣿⣿⣿⣿⣧⣷⣿⣿⣿⣿⣿⣿⣿⣿⣿⣿⣿⣿⣿⣿⣿⣿⣿⣿⣿⣿⣿⡕⣱⡕⣻⢸⣿⣿⣿⢜⡇⣾⣿⣿⣿⣿⣿⣿⣿⣿⣿⣿⣿⠀⠀⠀⠀⠀⠀⠀⠀⠀⠀⠀⠀</a:t>
            </a:r>
            <a:br/>
            <a:r>
              <a:t>⠀⠀⠀⠀⠀⠀⠀⠀⠀⠀⠀⣿⣿⣿⣿⣿⣿⣿⣿⣿⣿⣿⣿⣿⣿⣿⣿⣿⣷⣿⣿⣿⣿⣿⣿⣿⣿⣿⣿⣿⣿⣿⣿⣿⣿⣿⣿⡵⣜⡕⡽⣜⣟⣿⣗⣸⣱⣽⣿⣿⣿⣿⣿⣿⣿⣿⣿⣿⣿⠀⠀⠀⠀⠀⠀⠀⠀⠀⠀⠀⠀</a:t>
            </a:r>
            <a:br/>
            <a:r>
              <a:t>⠀⠀⠀⠀⠀⠀⠀⠀⠀⠀⠀⣿⣿⢻⣿⣿⣿⣿⣿⡟⣿⣿⣿⣿⣿⣿⢹⣿⡟⣿⣿⣼⣿⣿⣼⣿⣿⣿⣿⣿⣿⣿⣿⣿⣿⣿⣿⣿⣿⣗⣻⣯⣽⣽⡯⣿⣾⣿⣿⣿⣿⣿⣿⣿⣿⣿⣿⣿⣿⠀⠀⠀⠀⠀⠀⠀⠀⠀⠀⠀⠀</a:t>
            </a:r>
            <a:br/>
            <a:r>
              <a:t>⠀⠀⠀⠀⠀⠀⠀⠀⠀⠀⠀⣿⣿⡇⣿⣿⣿⣿⣿⢇⣿⣿⣿⣿⣿⡇⣾⣿⢕⣿⣿⣿⣿⣿⣿⣿⣿⣿⣿⣿⣿⣿⣿⣿⣿⣿⣿⣿⣿⣗⣟⣟⣗⣗⢇⡝⢻⣿⣿⣿⣿⣿⣿⣿⣿⣿⣿⣿⣿⠀⠀⠀⠀⠀⠀⠀⠀⠀⠀⠀⠀</a:t>
            </a:r>
            <a:br/>
            <a:r>
              <a:t>⠀⠀⠀⠀⠀⠀⠀⠀⠀⠀⠀⣟⣟⣗⢸⣟⣟⣿⣟⢇⡿⢿⣿⣿⣿⢇⣿⣿⢕⣿⣿⣿⣿⣿⣿⣿⣿⣿⣿⣿⣿⣿⣿⣿⣿⣿⣿⣿⣿⣿⣿⣿⣿⣿⣇⣷⢸⣿⣿⣿⣿⣿⣿⣿⣿⣿⣿⣿⢿⠀⠀⠀⠀⠀⠀⠀⠀⠀⠀⠀⠀</a:t>
            </a:r>
            <a:br/>
            <a:r>
              <a:t>⠀⠀⠀⠀⠀⠀⠀⠀⠀⠀⠀⣿⣿⣿⡕⣿⣿⣿⣿⡇⣿⣿⣿⣿⣿⢕⣿⣿⢕⣷⣿⣿⣿⣿⣿⣿⣿⣯⣽⣿⣿⣿⣿⣿⣿⣿⣿⣿⣿⣿⣿⣿⣿⣿⣿⣻⣸⣿⣿⣏⢏⣿⣿⣿⣿⣿⢟⢕⢜⠀⠀⠀⠀⠀⠀⠀⠀⠀⠀⠀⠀</a:t>
            </a:r>
            <a:br/>
            <a:r>
              <a:t>⠀⠀⠀⠀⠀⠀⠀⠀⠀⠀⠀⣿⣿⣿⣇⢸⣿⣿⣿⡇⢟⣟⣟⣟⣟⢜⣟⢿⣱⣿⣿⣿⣿⣿⣿⣿⣿⣿⣿⣿⣿⣿⣿⣿⣿⣿⣿⣿⣿⣿⣿⣿⣿⣿⡿⣾⣯⡕⢕⢕⢜⢝⢝⢝⢝⢕⢕⢕⢕⠀⠀⠀⠀⠀⠀⠀⠀⠀⠀⠀⠀</a:t>
            </a:r>
            <a:br/>
            <a:r>
              <a:t>⠀⠀⠀⠀⠀⠀⠀⠀⠀⠀⠀⣿⣿⣿⣧⢸⣿⣿⣷⡇⣿⣿⣿⣿⡿⢸⣿⣿⣿⣿⣿⣿⣿⣿⣿⣿⣿⣿⣿⣿⣿⣿⣿⣿⣿⣿⣿⣿⣿⣿⣿⣿⣿⣿⣿⣫⣳⣿⣾⣷⣷⣷⣷⣷⣧⣵⣕⣕⣕⠀⠀⠀⠀⠀⠀⠀⠀⠀⠀⠀⠀</a:t>
            </a:r>
            <a:br/>
            <a:r>
              <a:t>⠀⠀⠀⠀⠀⠀⠀⠀⠀⠀⠀⠛⠛⠛⠛⠑⠙⠙⠛⠑⠚⠋⠙⠙⠑⠘⠙⠙⠚⠛⠛⠛⠛⠛⠛⠛⠛⠛⠛⠛⠛⠛⠛⠛⠛⠋⠙⠛⠛⠛⠛⠛⠛⠛⠛⠛⠛⠛⠛⠛⠛⠛⠛⠛⠛⠛⠛⠛⠛⠀⠀⠀⠀⠀⠀⠀⠀⠀⠀⠀⠀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⠀⠀⠀⠀⠀⠀⠀⠀⠀⠀⠀⠀⠀⠀⠀⠀⠀⠀⢑⠀⠀⠀⢅⢕⣵⣿⣷⣯⣽⣟⣫⣽⡾⣿⣿⣿⣿⡧⢸⡷⣾⣿⣿⡿⣿⣻⣿⣻⣷⢻⢿⣿⣿⣿⣿⣿⣿⣿⣿⣿⣿⣿⣿⣿⣿⣿⣿⣿⣕⠀⠀⠀⠀⠀⠀⠀⠀⠀⠀⠀⠀</a:t>
            </a:r>
            <a:br/>
            <a:r>
              <a:t>⠀⠀⠀⠀⠀⠀⠀⠀⠀⠀⠀⠀⠀⠀⠀⠀⠀⢀⢕⢀⠀⠀⢔⢕⣹⢿⢣⣾⡿⣯⡿⢿⣷⣿⢟⣿⣯⡕⢜⣿⣿⣝⣽⣿⣯⣽⣿⣿⣧⢱⣿⣿⣿⣿⣿⣿⣿⣿⣿⣿⣿⣿⣿⣿⣿⣿⣿⣿⣏⠀⠀⠀⠀⠀⠀⠀⠀⠀⠀⠀⠀</a:t>
            </a:r>
            <a:br/>
            <a:r>
              <a:t>⠀⠀⠀⠀⠀⠀⠀⠀⠀⠀⠀⠀⠀⠀⠀⠀⠀⢕⢕⢕⠀⠔⢕⢾⣿⢷⣿⣯⣽⣿⣿⣿⣿⣿⣟⢿⣿⡇⢜⣿⣿⣿⣽⣿⣿⣿⡿⣿⣵⢱⣿⣿⣷⣿⣿⣿⣿⣿⣿⣿⣿⣿⣿⣿⣿⣿⣿⣿⣿⠀⠀⠀⠀⠀⠀⠀⠀⠀⠀⠀⠀</a:t>
            </a:r>
            <a:br/>
            <a:r>
              <a:t>⠀⠀⠀⠀⠀⠀⠀⠀⠀⠀⠀⠀⠀⠀⠀⠀⢄⢕⢕⢕⠀⠀⢕⣮⣵⣿⣿⣿⣿⣿⣿⢿⣿⣿⣿⡷⢾⡧⣼⣿⣿⣿⣿⣟⣿⣿⣟⣻⢿⢸⢿⣽⡿⣿⣿⣿⣿⣿⣿⣿⣿⣿⣿⣿⣿⣿⣿⣿⣝⠀⠀⠀⠀⠀⠀⠀⠀⠀⠀⠀⠀</a:t>
            </a:r>
            <a:br/>
            <a:r>
              <a:t>⠀⠀⠀⠀⠀⠀⠀⠀⠀⠀⠀⠀⠀⠀⠀⠀⢕⢕⢕⢕⢀⢑⢕⣱⣎⣹⣿⣿⣿⣿⣿⣿⣿⣿⣯⣾⣿⡕⣱⣿⣿⣯⣿⣿⣷⣷⣿⣿⣷⣱⣿⣿⣿⣿⣿⣿⣿⣿⣿⣿⣿⣿⣿⣿⣿⣿⣿⣿⣿⠀⠀⠀⠀⠀⠀⠀⠀⠀⠀⠀⠀</a:t>
            </a:r>
            <a:br/>
            <a:r>
              <a:t>⠀⠀⠀⠀⠀⠀⠀⠀⠀⠀⠀⠀⠀⠀⠀⠄⢕⢕⢕⢕⢕⢕⢕⣿⣿⣿⣿⣿⣿⣿⣿⣿⣿⣿⢿⣿⣿⡇⣿⣿⣿⣿⣿⣿⣿⣿⣿⣿⣿⣺⣿⣿⣿⣟⣟⣟⣟⣟⡟⣟⣏⣽⡽⣽⣽⣿⣿⣿⡏⠀⠀⠀⠀⠀⠀⠀⠀⠀⠀⠀⠀</a:t>
            </a:r>
            <a:br/>
            <a:r>
              <a:t>⠀⠀⠀⠀⠀⠀⠀⠀⠀⠀⠀⠀⠀⠀⠀⢕⢕⢕⢕⢕⢕⢕⢜⣿⣿⢷⢇⡳⢷⢇⡷⢵⣣⡺⢽⣿⣿⡇⣿⣿⣿⣿⣿⣿⣿⣿⣿⣿⣿⣾⣿⣿⣿⡟⣷⣮⡟⢟⣿⣮⡏⣏⣿⣮⡝⣿⣿⣿⣷⠀⠀⠀⠀⠀⠀⠀⠀⠀⠀⠀⠀</a:t>
            </a:r>
            <a:br/>
            <a:r>
              <a:t>⠀⠀⠀⠀⠀⠀⠀⠀⠀⠀⠀⠀⠀⠀⠀⢕⢕⢕⢕⢕⢕⢕⢸⣿⣿⢵⣿⣷⣵⣿⣷⣷⣿⣷⣾⣿⣿⣇⣿⣿⣿⣿⣿⣿⣿⣿⣿⣿⣷⣸⣿⣿⣿⣿⣿⣿⣿⣿⣿⣿⣿⣿⣿⣿⣿⣿⣿⣿⣿⠀⠀⠀⠀⠀⠀⠀⠀⠀⠀⠀⠀</a:t>
            </a:r>
            <a:br/>
            <a:r>
              <a:t>⠀⠀⠀⠀⠀⠀⠀⠀⠀⠀⠀⠀⠀⢄⢔⢕⢕⢕⢕⢕⢕⢕⢸⣿⣿⢼⣿⣿⣿⣿⣿⣹⣻⣿⢿⣿⣿⡇⢿⣿⣿⣿⣿⣿⣿⢿⣿⣿⣗⢹⣿⣿⣿⢻⣿⣿⡟⣿⣿⣿⡟⣿⣿⣿⡟⣿⣿⣿⡟⠀⠀⠀⠀⠀⠀⠀⠀⠀⠀⠀⠀</a:t>
            </a:r>
            <a:br/>
            <a:r>
              <a:t>⠀⠀⠀⠀⠀⠀⠀⠀⠀⠀⠀⠀⠀⢄⢕⢕⢕⢕⢕⢕⢕⢕⢕⣿⡿⣿⣿⣿⢸⢿⡿⢻⣿⢟⢸⣿⣿⡕⢺⣿⣿⡇⣿⣿⣿⢸⣿⣿⣿⡧⣿⣿⣿⢸⣿⣿⡷⢿⣿⣿⡇⣿⣿⣿⡇⢵⣿⣿⡇⠀⠀⠀⠀⠀⠀⠀⠀⠀⠀⠀⠀</a:t>
            </a:r>
            <a:br/>
            <a:r>
              <a:t>⠀⠀⠀⠀⠀⠀⠀⠀⠀⠀⠀⢅⢐⢰⣷⢕⢕⢕⢕⢕⢕⢕⢕⣿⢕⠁⢹⡟⢕⢸⠕⠕⡏⢕⠕⢟⣿⢕⢹⣿⣿⡇⣿⣿⣿⢾⣿⢟⠟⢳⣿⣟⣿⢜⣟⣹⣟⢸⣿⣿⡇⢸⣿⣿⡇⢸⣯⣽⡇⠀⠀⠀⠀⠀⠀⠀⠀⠀⠀⠀⠀</a:t>
            </a:r>
            <a:br/>
            <a:r>
              <a:t>⠀⠀⠀⠀⠀⠀⠀⠀⠀⠀⠀⠀⠁⠑⠜⢕⢕⢕⢕⢕⢕⢕⢕⢜⢇⠄⢕⡇⢕⢜⢠⠀⢕⢑⢝⢕⢝⢕⢜⢝⢝⢕⢝⢝⢝⢜⢕⢕⢠⢞⢝⢝⢕⢜⢕⢝⢕⢜⢝⢝⢕⢜⢝⢕⢕⢕⢕⢑⢕⠀⠀⠀⠀⠀⠀⠀⠀⠀⠀⠀⠀</a:t>
            </a:r>
            <a:br/>
            <a:r>
              <a:t>⠀⠀⠀⠀⠀⠀⠀⠀⠀⠀⠀⣿⣿⣿⣿⣿⣿⣿⣿⣿⣿⣿⣿⣿⢐⢄⣼⣿⣷⣷⣷⠕⣵⡕⢱⣷⣷⣷⣷⣷⣷⣷⣷⣷⣷⣷⣷⢕⢕⣵⣷⣷⣷⣷⣷⣷⣷⣷⣷⣷⣷⣷⣧⣵⣵⣵⣵⣵⣵⠀⠀⠀⠀⠀⠀⠀⠀⠀⠀⠀⠀</a:t>
            </a:r>
            <a:br/>
            <a:r>
              <a:t>⠀⠀⠀⠀⠀⠀⠀⠀⠀⠀⠀⣿⣿⣿⣿⣿⣿⣿⣿⣿⣿⣿⣿⣿⢱⡕⣿⣿⣿⣿⣿⣷⣿⣿⣿⣿⣿⣿⣿⣿⣿⣿⣿⣿⣿⣿⡏⢕⢕⢿⣿⣿⣿⣿⣿⣿⣿⣿⣿⣿⣿⣿⣿⣿⣿⣿⣿⣿⣿⠀⠀⠀⠀⠀⠀⠀⠀⠀⠀⠀⠀</a:t>
            </a:r>
            <a:br/>
            <a:r>
              <a:t>⠀⠀⠀⠀⠀⠀⠀⠀⠀⠀⠀⣿⣿⡟⢿⣿⣿⣿⣿⣿⣿⣿⣿⣿⣵⣧⣿⣿⣿⣿⣿⣿⣿⣿⣿⣿⣿⣿⣿⣿⣿⣿⣿⣿⣿⣿⣿⡕⣕⢜⣿⢸⣿⣿⡿⢸⢇⣿⣿⣿⣿⣿⣿⣿⣿⣿⣿⣿⣿⠀⠀⠀⠀⠀⠀⠀⠀⠀⠀⠀⠀</a:t>
            </a:r>
            <a:br/>
            <a:r>
              <a:t>⠀⠀⠀⠀⠀⠀⠀⠀⠀⠀⠀⣿⣿⣷⣿⣿⣿⣿⣿⣿⣿⣿⣿⣿⣿⣿⣿⣿⣿⣷⣿⣿⣿⣿⣿⣿⣿⣿⣿⣿⣿⣿⣿⣿⣿⣿⣮⢎⣕⡜⢏⢸⣿⣻⡇⣼⣸⣿⣿⣿⣿⣿⣿⣿⣿⣿⣿⣿⣿⠀⠀⠀⠀⠀⠀⠀⠀⠀⠀⠀⠀</a:t>
            </a:r>
            <a:br/>
            <a:r>
              <a:t>⠀⠀⠀⠀⠀⠀⠀⠀⠀⠀⠀⣿⣿⣿⡞⣿⣿⣿⣿⣿⢿⣿⣿⣿⣿⣿⣿⢹⣿⢿⣿⣽⣿⣿⣽⣿⣿⣿⣿⣿⣿⣿⣿⣿⣿⣿⣿⣿⣿⡗⣻⢿⣽⣿⡧⣿⣿⣿⣿⣿⣿⣿⣿⣿⣿⣿⣿⣿⡿⠀⠀⠀⠀⠀⠀⠀⠀⠀⠀⠀⠀</a:t>
            </a:r>
            <a:br/>
            <a:r>
              <a:t>⠀⠀⠀⠀⠀⠀⠀⠀⠀⠀⠀⣿⣿⣿⣷⢹⣿⣿⣿⣿⢕⣿⣿⣿⣿⣿⡿⣸⣿⢸⣿⣿⣿⣿⣿⣿⣿⣿⣿⣿⣿⣿⣿⣿⣿⣿⣿⣿⣿⣗⣟⣗⣗⣞⢏⡝⣿⣿⣿⣿⣿⣿⣿⣿⣿⣿⣿⣿⣿⠀⠀⠀⠀⠀⠀⠀⠀⠀⠀⠀⠀</a:t>
            </a:r>
            <a:br/>
            <a:r>
              <a:t>⠀⠀⠀⠀⠀⠀⠀⠀⠀⠀⠀⣟⣟⣿⣿⡕⣿⡿⢿⣿⢇⢿⣿⣿⣿⣿⡇⣿⣿⢸⣿⣿⣿⣿⣿⣿⣿⣿⣿⣿⣿⣿⣿⣿⣿⣿⣿⣿⣿⣿⣿⣿⣿⣿⣼⢇⣿⣿⣿⣿⣿⣿⣿⣿⣿⣿⣿⣿⣿⠀⠀⠀⠀⠀⠀⠀⠀⠀⠀⠀⠀</a:t>
            </a:r>
            <a:br/>
            <a:r>
              <a:t>⠀⠀⠀⠀⠀⠀⠀⠀⠀⠀⠀⣿⣿⣿⣿⣇⢸⣿⣿⣿⡇⣿⣿⣿⣿⣿⢕⣿⣷⢸⣿⣿⣿⣿⣿⣯⣽⣿⣿⣿⣿⣿⣿⣿⣿⣿⣿⣿⣿⣿⣿⣿⣿⣿⣿⣿⢸⣿⣿⣿⢿⣿⣿⣿⣿⣿⢇⢕⢝⠀⠀⠀⠀⠀⠀⠀⠀⠀⠀⠀⠀</a:t>
            </a:r>
            <a:br/>
            <a:r>
              <a:t>⠀⠀⠀⠀⠀⠀⠀⠀⠀⠀⠀⣿⣿⣿⣿⣿⢜⣿⣿⣿⢇⢟⣟⣏⣽⣽⢕⣟⡻⣸⣿⣿⣿⣿⣿⣿⣿⣿⣿⣿⣿⣿⣿⣿⣿⣿⣿⣿⣿⣿⣿⣿⣿⣿⣿⢿⣾⢕⢕⢕⢕⢝⢝⢝⢝⢕⢕⢕⢕⠀⠀⠀⠀⠀⠀⠀⠀⠀⠀⠀⠀</a:t>
            </a:r>
            <a:br/>
            <a:r>
              <a:t>⠀⠀⠀⠀⠀⠀⠀⠀⠀⠀⠀⣿⣿⣿⣿⣿⢕⣿⣷⣾⡇⣿⣿⣿⣿⡿⢸⣿⣿⢿⣿⣿⣿⣿⣿⣿⣿⣿⣿⣿⣿⣿⣿⣿⣿⣿⣿⣿⣿⣿⣿⣿⣿⣿⣿⣯⣻⣿⣿⣿⣿⣷⣷⣷⣵⣵⣵⣕⣕⠀⠀⠀⠀⠀⠀⠀⠀⠀⠀⠀⠀</a:t>
            </a:r>
            <a:br/>
            <a:r>
              <a:t>⠀⠀⠀⠀⠀⠀⠀⠀⠀⠀⠀⠛⠛⠛⠛⠛⠃⠑⠙⠙⠑⠘⠙⠙⠉⠑⠘⠑⠑⠚⠛⠛⠛⠛⠛⠛⠛⠛⠛⠛⠛⠛⠛⠛⠛⠋⠛⠛⠛⠛⠛⠛⠛⠛⠛⠛⠛⠛⠛⠛⠛⠛⠛⠛⠛⠛⠛⠛⠛⠀⠀⠀⠀⠀⠀⠀⠀⠀⠀⠀⠀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⠀⠀⠀⠀⠀⠀⠀⠀⠀⠀⠀⠀⠀⠀⠀⠀⠀⠀⠀⠀⠀⠀⢕⢕⣼⣿⣯⣽⣟⢟⣫⣵⢾⣿⣿⣯⣿⢕⣿⣿⣿⣿⣿⣿⣿⣿⣿⣿⢸⣿⣿⣿⣿⣿⣿⣿⣿⣿⣿⣿⣿⣿⣿⣿⣿⣿⣿⣕⢕⠀⠀⠀⠀⠀⠀⠀⠀⠀⠀⠀⠀</a:t>
            </a:r>
            <a:br/>
            <a:r>
              <a:t>⠀⠀⠀⠀⠀⠀⠀⠀⠀⠀⠀⠀⠀⠀⠀⠀⠀⢀⢕⠀⠀⢅⢔⢞⣿⢿⣳⣿⣿⣟⢿⢿⣽⡿⢟⣿⣏⢕⣻⣿⣟⣻⣿⣿⣯⣽⣿⣯⡕⣼⣿⣿⣷⣿⣿⣿⣿⣿⣿⣿⣿⣿⣿⣿⣿⣿⣿⣟⢕⠀⠀⠀⠀⠀⠀⠀⠀⠀⠀⠀⠀</a:t>
            </a:r>
            <a:br/>
            <a:r>
              <a:t>⠀⠀⠀⠀⠀⠀⠀⠀⠀⠀⠀⠀⠀⠀⠀⠀⢄⢕⢕⢔⢐⠕⢱⣿⡷⢺⣿⣷⣾⣿⣯⣼⣿⣿⢻⣿⣟⢕⣻⣿⣿⣽⣿⣿⣿⣽⣿⣯⣕⣽⣿⣿⣿⣿⣿⣿⣿⣿⣿⣿⣿⣿⣿⣿⣿⣿⣿⣿⢕⠀⠀⠀⠀⠀⠀⠀⠀⠀⠀⠀⠀</a:t>
            </a:r>
            <a:br/>
            <a:r>
              <a:t>⠀⠀⠀⠀⠀⠀⠀⠀⠀⠀⠀⠀⠀⠀⠀⠀⢕⢕⢕⠕⠀⢕⢱⣏⣵⣾⣿⣿⣿⣿⣿⣿⣿⣿⣿⡷⣿⢇⣿⣷⣿⣿⣿⣿⣿⣿⣿⣿⢿⣿⣿⣿⢿⣿⣿⣿⣿⣿⣿⣿⣿⣿⣿⣿⣿⣿⣾⣟⢕⠀⠀⠀⠀⠀⠀⠀⠀⠀⠀⠀⠀</a:t>
            </a:r>
            <a:br/>
            <a:r>
              <a:t>⠀⠀⠀⠀⠀⠀⠀⠀⠀⠀⠀⠀⠀⠀⠀⢔⢕⢕⢕⢕⢐⢕⢜⣵⣟⣿⣿⣿⣿⣿⣿⣿⣿⣿⣽⣿⣯⢜⣽⣿⣯⣽⣿⣿⣯⣾⣿⣷⣕⣾⣿⣿⣿⣿⣿⣿⣿⣿⣿⣿⣿⣿⣿⣿⣿⣿⣿⣿⢕⠀⠀⠀⠀⠀⠀⠀⠀⠀⠀⠀⠀</a:t>
            </a:r>
            <a:br/>
            <a:r>
              <a:t>⠀⠀⠀⠀⠀⠀⠀⠀⠀⠀⠀⠀⠀⠀⠀⢕⢕⢕⢕⢕⢕⢕⢸⣿⣿⣿⣿⣿⣿⣿⣿⣿⣿⣿⣿⣿⣿⢼⣿⣿⣿⣿⣿⣿⣿⣿⣿⣿⣿⣿⣿⣿⣿⣟⣟⣟⣟⣟⣟⣟⣟⣟⢟⣟⣿⣿⣿⣿⢕⠀⠀⠀⠀⠀⠀⠀⠀⠀⠀⠀⠀</a:t>
            </a:r>
            <a:br/>
            <a:r>
              <a:t>⠀⠀⠀⠀⠀⠀⠀⠀⠀⠀⠀⠀⠀⠀⠀⢕⢕⢕⢕⢕⢕⢕⢸⣿⣿⡷⣕⣷⡷⣗⣷⢷⣗⢷⣿⣿⣿⣼⣿⣿⣿⣿⣿⣿⣿⣿⣿⣿⣾⣿⣿⣿⣟⢻⣷⡟⢟⣻⣾⡟⢟⣿⣾⡝⣿⣿⣿⣿⢕⠀⠀⠀⠀⠀⠀⠀⠀⠀⠀⠀⠀</a:t>
            </a:r>
            <a:br/>
            <a:r>
              <a:t>⠀⠀⠀⠀⠀⠀⠀⠀⠀⠀⠀⠀⠀⠀⠀⢕⢕⢕⢕⢕⢕⢕⣸⣿⣿⣵⣿⣧⣼⣿⣧⣾⣿⣷⣿⣿⣿⣽⣿⣿⣿⣿⣿⣿⣿⣿⣿⣿⣾⣿⣿⣿⣿⣿⣿⣿⣿⣿⣿⣿⣿⣿⣿⣿⣿⣿⣿⣿⢕⠀⠀⠀⠀⠀⠀⠀⠀⠀⠀⠀⠀</a:t>
            </a:r>
            <a:br/>
            <a:r>
              <a:t>⠀⠀⠀⠀⠀⠀⠀⠀⠀⠀⠀⠀⠀⢔⢔⢕⢕⢕⢕⢕⢕⢕⣿⣿⣿⣿⣿⣿⣿⣿⣟⣟⢿⡿⣿⣿⣿⣿⣿⣿⣿⣿⣿⣿⡿⣿⣿⣿⡕⢿⣿⣿⡟⣿⣿⣿⢻⣿⣿⣿⢻⣿⣿⣿⢿⣿⣿⣿⢕⠀⠀⠀⠀⠀⠀⠀⠀⠀⠀⠀⠀</a:t>
            </a:r>
            <a:br/>
            <a:r>
              <a:t>⠀⠀⠀⠀⠀⠀⠀⠀⠀⠀⠀⠀⠄⢕⢕⢕⢕⢕⢕⢕⢕⢕⢸⣿⣿⣿⣿⡇⢿⣿⡟⢿⣿⢇⢸⣿⣿⢗⣿⣿⣿⢸⣿⣿⡇⣿⣿⣿⣿⢼⣿⣿⡇⣿⣿⣿⢸⣿⣿⣿⢸⣿⣿⣿⢸⣿⣿⣿⢕⠀⠀⠀⠀⠀⠀⠀⠀⠀⠀⠀⠀</a:t>
            </a:r>
            <a:br/>
            <a:r>
              <a:t>⠀⠀⠀⠀⠀⠀⠀⠀⠀⠀⠀⢑⢔⢵⡇⢕⢕⢕⢕⢕⢕⢕⢸⣿⢑⢜⢿⢕⢕⡇⠕⢸⡇⢕⠜⢽⣿⢕⣽⣿⣿⢸⣿⣿⡧⣿⢟⠛⠟⢻⣟⣽⡇⣯⣝⣿⢸⣿⣿⣿⢸⣿⣿⡿⢜⢷⢿⢾⢕⠀⠀⠀⠀⠀⠀⠀⠀⠀⠀⠀⠀</a:t>
            </a:r>
            <a:br/>
            <a:r>
              <a:t>⠀⠀⠀⠀⠀⠀⠀⠀⠀⠀⠀⠁⠑⢕⢕⢕⢕⢕⢕⢕⢕⢕⢜⢱⠔⢁⢜⢕⢕⢕⢄⢕⡕⢜⢇⢕⢇⢕⢜⢝⢏⢜⢏⢝⢕⢕⢕⠄⢕⢷⢝⢜⢕⢕⢜⢝⢜⢝⢝⢝⢕⢝⢝⢕⢕⢜⢑⢑⢕⠀⠀⠀⠀⠀⠀⠀⠀⠀⠀⠀⠀</a:t>
            </a:r>
            <a:br/>
            <a:r>
              <a:t>⠀⠀⠀⠀⠀⠀⠀⠀⠀⠀⠀⣷⣷⣷⣷⣷⣷⣿⣷⣷⣷⣷⣷⣾⢅⢕⣾⣷⣷⣷⡇⢕⣧⢕⢱⣷⣷⣷⣷⣷⣷⣷⣷⣷⣷⣷⡇⢕⢱⣷⣷⣷⣷⣷⣷⣷⣵⣵⣵⣵⣵⣵⣵⣵⣵⣵⣵⣵⣵⠀⠀⠀⠀⠀⠀⠀⠀⠀⠀⠀⠀</a:t>
            </a:r>
            <a:br/>
            <a:r>
              <a:t>⠀⠀⠀⠀⠀⠀⠀⠀⠀⠀⠀⣿⣿⣿⣿⣿⣿⣿⣿⣿⣿⣿⣿⣧⢸⢸⣿⣿⣿⣿⣷⣾⣿⣷⣿⣿⣿⣿⣿⣿⣿⣿⣿⣿⣿⣿⡇⢕⢸⣿⣿⣿⣿⣿⣿⣿⣿⣿⣿⣿⣿⣿⣿⣿⣿⣿⣿⣿⣿⠀⠀⠀⠀⠀⠀⠀⠀⠀⠀⠀⠀</a:t>
            </a:r>
            <a:br/>
            <a:r>
              <a:t>⠀⠀⠀⠀⠀⠀⠀⠀⠀⠀⠀⣿⣿⢿⣿⣿⣿⣿⣿⣿⣿⣿⣿⣿⣸⣧⣿⣿⣿⣿⣿⣿⣿⣿⣿⣿⣿⣿⣿⣿⣿⣿⣿⣿⣿⣿⣧⢕⢕⢸⡇⢿⣿⣿⡇⣿⢱⣿⣿⣿⣿⣿⣿⣿⣿⣿⣿⣿⣿⠀⠀⠀⠀⠀⠀⠀⠀⠀⠀⠀⠀</a:t>
            </a:r>
            <a:br/>
            <a:r>
              <a:t>⠀⠀⠀⠀⠀⠀⠀⠀⠀⠀⠀⣿⣿⣷⣿⣿⣿⣿⣿⣿⣿⣽⣿⣿⣿⣿⣿⣿⣿⣿⣹⣿⣿⣿⣿⣿⣿⣿⣿⣿⣿⣿⣿⣿⣿⣿⣇⢕⣟⢸⣣⣸⣿⣯⣇⡕⣾⣿⣿⣿⣿⣿⣿⣿⣿⣿⣿⣿⣿⠀⠀⠀⠀⠀⠀⠀⠀⠀⠀⠀⠀</a:t>
            </a:r>
            <a:br/>
            <a:r>
              <a:t>⠀⠀⠀⠀⠀⠀⠀⠀⠀⠀⠀⣿⣿⣿⣿⣧⢿⣿⣿⣿⣿⢿⣿⣿⣿⣿⣿⣿⢹⣿⣯⣽⣿⣿⣿⣿⣿⣿⣿⣿⣿⣿⣿⣿⣿⣿⣿⣿⣿⣿⣿⢯⣽⣿⢽⣿⣿⣿⣿⣿⣿⣿⣿⣿⣿⣿⣿⡟⢿⠀⠀⠀⠀⠀⠀⠀⠀⠀⠀⠀⠀</a:t>
            </a:r>
            <a:br/>
            <a:r>
              <a:t>⠀⠀⠀⠀⠀⠀⠀⠀⠀⠀⠀⣿⣿⣿⣿⣿⡜⣿⣿⣿⣿⢸⣿⣿⣿⣿⣿⡿⣸⡧⢸⣿⣿⣿⣿⣿⣿⣿⣿⣿⣿⣿⣿⣿⣿⣿⣿⣿⣿⣟⣟⣗⣗⣚⢜⢟⣿⣿⣿⣿⣿⣿⣿⣿⣿⣿⣿⣿⣷⠀⠀⠀⠀⠀⠀⠀⠀⠀⠀⠀⠀</a:t>
            </a:r>
            <a:br/>
            <a:r>
              <a:t>⠀⠀⠀⠀⠀⠀⠀⠀⠀⠀⠀⣿⣿⣿⡿⢿⢷⢹⢿⣿⣿⢕⣿⣿⣿⣿⣿⡇⣿⡇⢸⣿⣿⣿⣿⣿⣿⣿⣿⣿⣿⣿⣿⣿⣿⣿⣿⣿⣿⣿⣿⣿⣿⣿⣸⡇⣿⣿⣿⣿⣿⣿⣿⣿⣿⣿⣿⣿⡏⠀⠀⠀⠀⠀⠀⠀⠀⠀⠀⠀⠀</a:t>
            </a:r>
            <a:br/>
            <a:r>
              <a:t>⠀⠀⠀⠀⠀⠀⠀⠀⠀⠀⠀⣿⣿⣿⣿⣿⣿⢜⣿⣿⣿⡕⣿⣿⣿⣷⣾⢕⣷⡇⢸⣿⣿⣿⣯⣿⣿⣿⣿⣿⣿⣿⣿⣿⣿⣿⣿⣿⣿⣿⣿⣿⣿⣿⣽⣧⣿⢿⣿⡿⣿⣿⣿⣿⣿⡟⢕⢜⢕⠀⠀⠀⠀⠀⠀⠀⠀⠀⠀⠀⠀</a:t>
            </a:r>
            <a:br/>
            <a:r>
              <a:t>⠀⠀⠀⠀⠀⠀⠀⠀⠀⠀⠀⣿⣿⣿⣿⣿⣿⡇⢿⣿⡿⢧⣟⣫⣽⣽⣽⢕⣟⣣⣼⣿⣿⣿⣿⣿⣿⣿⣿⣿⣿⣿⣿⣿⣿⣿⣿⣿⣿⣿⣿⣿⣿⣿⣽⣿⣧⢕⢕⢕⢕⢝⢝⢝⢕⢕⢕⢕⢕⠀⠀⠀⠀⠀⠀⠀⠀⠀⠀⠀⠀</a:t>
            </a:r>
            <a:br/>
            <a:r>
              <a:t>⠀⠀⠀⠀⠀⠀⠀⠀⠀⠀⠀⣿⣿⣿⣿⣿⣿⡇⢸⣿⣿⢕⢿⣿⣿⣿⣿⢸⣿⡿⣿⣿⣿⣿⣿⣿⣿⣿⣿⣿⣿⣿⣿⣿⣿⣿⣿⣿⣿⣿⣿⣿⣿⣿⣯⣎⣿⣿⣿⣿⣿⣿⣷⣷⣧⣵⣵⣕⣕⠀⠀⠀⠀⠀⠀⠀⠀⠀⠀⠀⠀</a:t>
            </a:r>
            <a:br/>
            <a:r>
              <a:t>⠀⠀⠀⠀⠀⠀⠀⠀⠀⠀⠀⠛⠛⠛⠛⠛⠛⠃⠐⠓⠑⠘⠙⠙⠑⠑⠃⠑⠑⠑⠛⠛⠛⠛⠛⠛⠛⠛⠛⠛⠛⠛⠛⠛⠛⠃⠛⠛⠛⠛⠛⠛⠛⠛⠛⠛⠛⠛⠛⠛⠛⠛⠛⠛⠛⠛⠛⠛⠛⠀⠀⠀⠀⠀⠀⠀⠀⠀⠀⠀⠀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⠀⠀⠀⠀⠀⠀⠀⠀⠀⠀⠀⠀⠀⠀⠀⠀⠁⢕⠀⠀⠀⢅⢕⢱⣿⣿⣝⣟⡿⢟⣯⣽⣾⣿⣿⣿⡿⢸⣿⣿⣿⣿⣿⣿⣿⣿⣿⡯⣿⣿⣿⣿⣿⣿⣿⣿⣿⣿⣿⣿⣿⣿⣿⣿⣿⣿⣏⢕⢕⠀⠀⠀⠀⠀⠀⠀⠀⠀⠀⠀⠀</a:t>
            </a:r>
            <a:br/>
            <a:r>
              <a:t>⠀⠀⠀⠀⠀⠀⠀⠀⠀⠀⠀⠀⠀⠀⠀⠀⠀⢕⢀⠀⢀⢔⢱⣻⣿⢟⣻⣿⣟⣻⣿⣟⣿⢿⣿⣿⢇⢸⣿⣿⣟⣻⣿⣟⣫⣿⣿⣇⢱⣿⣿⣿⣿⣿⣿⣿⣿⣿⣿⣿⣿⣿⣿⣿⣿⣿⣿⢇⢕⠀⠀⠀⠀⠀⠀⠀⠀⠀⠀⠀⠀</a:t>
            </a:r>
            <a:br/>
            <a:r>
              <a:t>⠀⠀⠀⠀⠀⠀⠀⠀⠀⠀⠀⠀⠀⠀⠀⠀⢔⢕⢕⢀⢕⢕⣼⣿⣇⣞⣿⣗⣿⣿⣷⣿⣿⡿⢿⣿⢗⢜⢿⣿⣿⣻⣿⣿⣽⣿⣿⣏⢸⣿⢿⣯⣿⣿⣿⣿⣿⣿⣿⣿⣿⣿⣿⣿⣿⣿⣿⡇⢕⠀⠀⠀⠀⠀⠀⠀⠀⠀⠀⠀⠀</a:t>
            </a:r>
            <a:br/>
            <a:r>
              <a:t>⠀⠀⠀⠀⠀⠀⠀⠀⠀⠀⠀⠀⠀⠀⠀⢄⢕⢕⢕⠀⢐⢕⣾⣫⣷⣿⣿⣿⣿⣿⣿⣿⣿⣿⣿⣽⡇⣸⣿⢿⣿⣿⢿⣿⣿⣿⣿⣿⢻⣿⣻⣿⣿⣿⣿⣿⣿⣿⣿⣿⣿⣿⣿⣿⣿⣿⣟⢇⢕⠀⠀⠀⠀⠀⠀⠀⠀⠀⠀⠀⠀</a:t>
            </a:r>
            <a:br/>
            <a:r>
              <a:t>⠀⠀⠀⠀⠀⠀⠀⠀⠀⠀⠀⠀⠀⠀⠀⢕⢕⢕⢕⢔⢕⢕⢫⣽⢻⣿⣿⣿⣿⣿⣿⣿⣿⣯⣽⣿⡇⢝⣽⣿⣿⣽⣿⣯⣽⣿⣿⣵⣱⣿⣿⣿⣿⣿⣿⣿⣿⣿⣿⣿⣿⣿⣿⣿⣿⣿⣿⡇⢕⠀⠀⠀⠀⠀⠀⠀⠀⠀⠀⠀⠀</a:t>
            </a:r>
            <a:br/>
            <a:r>
              <a:t>⠀⠀⠀⠀⠀⠀⠀⠀⠀⠀⠀⠀⠀⠀⠀⢔⢕⢕⢕⢕⢕⢕⣿⣿⣿⣿⣿⣿⣿⣿⣿⣿⣿⣿⣿⣿⣟⣽⣿⣿⣿⣿⣿⣿⣿⣿⣿⣿⣾⣿⣿⣿⢿⢿⢿⢻⣿⡟⣟⣟⣟⣟⣟⣻⣿⣿⣿⢇⢕⠀⠀⠀⠀⠀⠀⠀⠀⠀⠀⠀⠀</a:t>
            </a:r>
            <a:br/>
            <a:r>
              <a:t>⠀⠀⠀⠀⠀⠀⠀⠀⠀⠀⠀⠀⠀⠀⢀⢕⢕⢕⢕⢕⢕⢕⣿⣿⣯⡝⣽⣼⣏⣷⣷⢗⣳⣾⣿⣿⡷⣽⣿⣿⣿⣿⣿⣿⣿⣿⣿⣿⣿⣿⣿⣿⢿⣷⣝⢟⢟⣷⡝⢟⢻⣷⡝⢻⣿⣿⣿⡕⢕⠀⠀⠀⠀⠀⠀⠀⠀⠀⠀⠀⠀</a:t>
            </a:r>
            <a:br/>
            <a:r>
              <a:t>⠀⠀⠀⠀⠀⠀⠀⠀⠀⠀⠀⠀⠀⠀⢕⢕⢕⢕⢕⢕⢕⢕⣿⣿⣧⣼⣧⣵⣾⣷⣵⣾⣷⣼⣿⣿⣯⣿⣿⣿⣿⣿⣿⣿⣿⣿⣿⣿⣹⣿⣿⣿⣿⣿⣿⣿⣿⣿⣿⣿⣿⣿⣿⣿⣿⣿⣿⡇⢕⠀⠀⠀⠀⠀⠀⠀⠀⠀⠀⠀⠀</a:t>
            </a:r>
            <a:br/>
            <a:r>
              <a:t>⠀⠀⠀⠀⠀⠀⠀⠀⠀⠀⠀⠀⠀⢔⢕⢕⢕⢕⢕⢕⢕⢕⣿⣿⣿⣿⣿⣿⣿⣿⡟⣻⣿⣿⣿⣿⣿⢻⣿⣿⣿⣿⣿⣿⢿⣿⣿⣿⢹⣿⣿⣿⢿⣿⣿⣟⣿⣿⣿⡟⣿⣿⣿⢿⣿⣿⣿⢇⢕⠀⠀⠀⠀⠀⠀⠀⠀⠀⠀⠀⠀</a:t>
            </a:r>
            <a:br/>
            <a:r>
              <a:t>⠀⠀⠀⠀⠀⠀⠀⠀⠀⠀⠀⠀⠀⢕⢕⢕⢕⢕⢕⢕⢕⢕⣿⣿⣿⣿⣿⢝⢿⡿⡎⣿⡿⢇⣿⣿⡷⢞⣿⣿⣏⣿⣿⣿⢸⣿⣿⣾⣧⣿⣯⣯⢸⣯⣿⡇⣿⣿⣿⢇⣿⣿⣿⢕⣿⣿⣿⢕⢕⠀⠀⠀⠀⠀⠀⠀⠀⠀⠀⠀⠀</a:t>
            </a:r>
            <a:br/>
            <a:r>
              <a:t>⠀⠀⠀⠀⠀⠀⠀⠀⠀⠀⠀⢔⢄⣵⢕⢕⢕⢕⢕⢕⢕⢕⣿⣟⠘⢝⢿⢕⢸⢇⠕⢸⢇⢕⢸⣿⡇⢕⣿⣿⡯⣿⣿⣿⣼⡟⢝⢝⢝⢯⣫⣿⢸⣝⣻⡇⣽⣿⣿⢇⢽⣿⡿⢕⢿⢾⢾⢕⢕⠀⠀⠀⠀⠀⠀⠀⠀⠀⠀⠀⠀</a:t>
            </a:r>
            <a:br/>
            <a:r>
              <a:t>⠀⠀⠀⠀⠀⠀⠀⠀⠀⠀⠀⠑⠑⢝⢕⢕⢕⢕⢕⢕⢕⢕⢝⢹⢄⢕⢸⢕⢞⢇⡄⢕⢕⢗⢕⢗⢇⢕⢟⢟⢕⢟⢟⢏⢜⢕⢕⢕⢜⢸⢟⢇⢕⢜⢟⢇⢜⢏⢝⢕⢝⢝⢝⢕⢕⢜⢑⠑⢕⠀⠀⠀⠀⠀⠀⠀⠀⠀⠀⠀⠀</a:t>
            </a:r>
            <a:br/>
            <a:r>
              <a:t>⠀⠀⠀⠀⠀⠀⠀⠀⠀⠀⠀⣶⣶⣷⣷⣷⣷⣷⣷⣷⣶⣷⣷⣮⢄⢱⣷⣷⣷⣷⡇⢸⣇⢕⢵⣷⣷⣷⣷⣷⣷⣷⣷⣷⣷⣷⢕⢔⣱⣷⣵⣵⣵⣵⣧⣵⣵⣵⣵⣵⣵⣵⣵⣵⣵⣵⣵⣵⣵⠀⠀⠀⠀⠀⠀⠀⠀⠀⠀⠀⠀</a:t>
            </a:r>
            <a:br/>
            <a:r>
              <a:t>⠀⠀⠀⠀⠀⠀⠀⠀⠀⠀⠀⣿⣿⣿⣿⣿⣿⣿⣿⣿⣿⣿⣿⡇⢕⢸⣿⣿⣿⣿⣧⣿⣿⣷⣿⣿⣿⣿⣿⣿⣿⣿⣿⣿⣿⣿⡕⢕⡿⣿⣿⣿⣿⣿⣿⣿⣿⣿⣿⣿⣿⣿⣿⣿⣿⣿⣿⣿⣿⠀⠀⠀⠀⠀⠀⠀⠀⠀⠀⠀⠀</a:t>
            </a:r>
            <a:br/>
            <a:r>
              <a:t>⠀⠀⠀⠀⠀⠀⠀⠀⠀⠀⠀⣿⡿⢿⣿⣿⣿⣿⣿⣿⣿⣿⣿⣇⣸⣵⣿⣿⣿⣿⣿⣿⣿⣿⣿⣿⣿⣿⣿⣿⣿⣿⣿⣿⣿⣿⡇⢕⣕⢻⡇⣿⣿⣿⢇⡟⣼⣿⣿⣿⣿⣿⣿⣿⣿⣿⣿⣿⣿⠀⠀⠀⠀⠀⠀⠀⠀⠀⠀⠀⠀</a:t>
            </a:r>
            <a:br/>
            <a:r>
              <a:t>⠀⠀⠀⠀⠀⠀⠀⠀⠀⠀⠀⣿⣷⣷⣿⣿⣿⣿⣿⣿⣿⣿⣽⣟⣿⣿⣿⣿⣿⣿⣿⣿⣿⣿⣿⣿⣿⣿⣿⣿⣿⣿⣿⣿⣿⣿⡇⣝⡻⢸⡇⣿⣿⣿⢸⣇⣿⣿⣿⣿⣿⣿⣿⣿⣿⣿⣿⣿⣿⠀⠀⠀⠀⠀⠀⠀⠀⠀⠀⠀⠀</a:t>
            </a:r>
            <a:br/>
            <a:r>
              <a:t>⠀⠀⠀⠀⠀⠀⠀⠀⠀⠀⠀⣿⣿⣿⣿⣿⣿⢹⣿⣿⣿⣿⢿⣿⣿⣿⣿⣿⣿⢹⡏⣽⣿⣿⣿⣿⣿⣿⣿⣿⣿⣿⣿⣿⣿⣿⣿⣿⣿⣟⡿⣯⣽⣯⣼⣿⣿⣿⣿⣿⣿⣿⣿⣿⣿⣿⣿⢿⢿⠀⠀⠀⠀⠀⠀⠀⠀⠀⠀⠀⠀</a:t>
            </a:r>
            <a:br/>
            <a:r>
              <a:t>⠀⠀⠀⠀⠀⠀⠀⠀⠀⠀⠀⣿⣿⣿⣿⣿⣿⡇⣿⣿⣿⣿⢸⣿⣿⣿⣿⣿⡏⣼⡇⣿⣿⣿⣿⣿⣿⣿⣿⣿⣿⣿⣿⣿⣿⣿⣿⣿⣿⣟⣟⣗⣗⡗⣝⢺⣿⣿⣿⣿⣿⣿⣿⣿⣿⣿⣿⣿⣷⠀⠀⠀⠀⠀⠀⠀⠀⠀⠀⠀⠀</a:t>
            </a:r>
            <a:br/>
            <a:r>
              <a:t>⠀⠀⠀⠀⠀⠀⠀⠀⠀⠀⠀⢿⢿⣿⡿⢿⢿⡿⢸⣿⣿⣿⢸⣿⣿⣿⣿⣿⡇⣿⡇⣿⣿⣿⣿⣿⣿⣿⣿⣿⣿⣿⣿⣿⣿⣿⣿⣿⣿⣿⣿⣿⣿⣷⣟⢸⣿⣿⣿⣿⣿⣿⣿⣿⣿⣿⣿⣿⡇⠀⠀⠀⠀⠀⠀⠀⠀⠀⠀⠀⠀</a:t>
            </a:r>
            <a:br/>
            <a:r>
              <a:t>⠀⠀⠀⠀⠀⠀⠀⠀⠀⠀⠀⣿⣿⣿⣿⣿⣿⣿⡕⣿⣿⣿⢕⣷⣿⣷⣿⣿⢕⣿⢕⣿⣿⣿⣯⣿⣿⣿⣿⣿⣿⣿⣿⣿⣿⣿⣿⣿⣿⣿⣿⣿⣿⣿⣿⡿⢿⢿⣿⣯⣿⣿⣿⣿⣿⢕⢕⢝⢿⠀⠀⠀⠀⠀⠀⠀⠀⠀⠀⠀⠀</a:t>
            </a:r>
            <a:br/>
            <a:r>
              <a:t>⠀⠀⠀⠀⠀⠀⠀⠀⠀⠀⠀⣿⣿⣿⣿⣿⣿⣿⡧⢺⣿⢿⢕⣹⣽⣽⣽⣽⢱⣝⣱⣿⣿⣿⣿⣿⣿⣿⣿⣿⣿⣿⣿⣿⣿⣿⣿⣿⣿⣿⣿⣿⣿⣿⡿⣷⣧⣕⡕⢕⢕⢕⢜⢕⢕⢕⢕⢕⢕⠀⠀⠀⠀⠀⠀⠀⠀⠀⠀⠀⠀</a:t>
            </a:r>
            <a:br/>
            <a:r>
              <a:t>⠀⠀⠀⠀⠀⠀⠀⠀⠀⠀⠀⣿⣿⣿⣿⣿⣿⣿⣿⢸⢿⣿⢕⣿⣿⣿⡿⢟⢸⢿⢟⣿⣿⣿⣿⣿⣿⣿⣿⣿⣿⣿⣿⣿⣿⣿⣿⣿⣿⣿⣿⣿⣿⣿⣾⣯⣿⣿⣿⣿⣿⣿⣿⣷⣷⣵⣵⣵⣕⠀⠀⠀⠀⠀⠀⠀⠀⠀⠀⠀⠀</a:t>
            </a:r>
            <a:br/>
            <a:r>
              <a:t>⠀⠀⠀⠀⠀⠀⠀⠀⠀⠀⠀⠛⠛⠛⠛⠛⠛⠛⠛⠑⠓⠃⠑⠓⠓⠓⠓⠓⠑⠃⠘⠛⠛⠛⠛⠛⠛⠛⠛⠛⠛⠛⠛⠛⠛⠃⠛⠛⠛⠛⠛⠛⠛⠛⠛⠛⠛⠛⠛⠛⠛⠛⠛⠛⠛⠛⠛⠛⠛⠀⠀⠀⠀⠀⠀⠀⠀⠀⠀⠀⠀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⠀⠀⠀⠀⠀⠀⠀⠀⠀⠀⠀⠀⠀⠀⠀⠁⢕⠀⠀⠀⢁⢕⢕⣾⣮⣟⣻⢿⢿⣟⣏⣽⣿⣿⣿⣿⢸⣿⣿⣿⣿⣿⣿⣿⣿⣿⣗⣻⣿⣿⣿⣿⣿⣿⣿⣿⣿⣿⣿⣿⣿⣿⣿⣿⣿⢕⢕⢕⢕⠀⠀⠀⠀⠀⠀⠀⠀⠀⠀⠀⠀</a:t>
            </a:r>
            <a:br/>
            <a:r>
              <a:t>⠀⠀⠀⠀⠀⠀⠀⠀⠀⠀⠀⠀⠀⠀⠀⠀⢕⢄⠀⠀⢅⢕⢺⣿⡿⣹⣿⡿⢾⣿⣿⣻⡿⢿⣿⡟⢸⣿⣿⢿⢿⣿⣿⢟⣿⣿⣗⢝⣿⣿⣯⣿⣿⣿⣿⣿⣿⣿⣿⣿⣿⣿⣿⣿⣿⡷⢕⢕⢕⠀⠀⠀⠀⠀⠀⠀⠀⠀⠀⠀⠀</a:t>
            </a:r>
            <a:br/>
            <a:r>
              <a:t>⠀⠀⠀⠀⠀⠀⠀⠀⠀⠀⠀⠀⠀⠀⠀⢔⢕⢕⢀⢔⢕⣵⣿⡵⣼⣿⣯⣾⣿⣟⣾⣿⣷⣾⣿⢗⢱⢿⣿⣿⣿⣿⣿⣟⣿⣿⣏⢝⣿⣿⣿⣿⣿⣿⣿⣿⣿⣿⣿⣿⣿⣿⣿⣿⣿⣷⢕⢕⢕⠀⠀⠀⠀⠀⠀⠀⠀⠀⠀⠀⠀</a:t>
            </a:r>
            <a:br/>
            <a:r>
              <a:t>⠀⠀⠀⠀⠀⠀⠀⠀⠀⠀⠀⠀⠀⠀⢄⢕⢕⢕⠅⢅⢕⣽⢟⣵⣿⣿⣿⣿⣿⣿⣿⣿⣿⣮⣿⣷⢱⣿⣽⣿⣿⣿⣿⣿⡿⣾⣿⣽⣿⣿⣿⣿⣿⣿⣿⣿⣿⣿⣿⣿⣿⣿⣿⣿⣽⡿⢕⢕⢕⠀⠀⠀⠀⠀⠀⠀⠀⠀⠀⠀⠀</a:t>
            </a:r>
            <a:br/>
            <a:r>
              <a:t>⠀⠀⠀⠀⠀⠀⠀⠀⠀⠀⠀⠀⠀⠀⢕⢕⢕⢕⢔⢕⢕⢟⣽⢯⣿⣿⣿⣿⣿⣿⣿⣿⣟⣻⣾⣟⢜⣽⣷⣟⣿⣿⣿⣯⣿⣿⣕⣸⣿⣿⣷⣿⣿⣿⣿⣿⣿⣿⣿⣿⣿⣿⣿⣿⣿⣿⢕⢕⢕⠀⠀⠀⠀⠀⠀⠀⠀⠀⠀⠀⠀</a:t>
            </a:r>
            <a:br/>
            <a:r>
              <a:t>⠀⠀⠀⠀⠀⠀⠀⠀⠀⠀⠀⠀⠀⠀⢕⢕⢕⢕⢕⢕⢕⣾⣿⣿⣿⣿⣿⣿⣿⣿⣿⣿⣿⣿⣿⣧⣼⣿⣿⣿⣿⣿⣿⣿⣿⣿⣿⣿⣿⣿⣿⢿⢿⢿⢿⢿⢿⢿⢿⢿⢿⣟⣿⣿⣿⣿⢕⢕⢕⠀⠀⠀⠀⠀⠀⠀⠀⠀⠀⠀⠀</a:t>
            </a:r>
            <a:br/>
            <a:r>
              <a:t>⠀⠀⠀⠀⠀⠀⠀⠀⠀⠀⠀⠀⠀⢀⢕⢕⢕⢕⢕⢕⢕⣿⣿⡏⡽⢹⣽⡽⢽⣽⡽⣹⣽⣿⣿⣿⣿⣿⣿⣿⣿⣿⣿⣿⣿⣿⣿⣿⣿⣿⣿⢿⣯⣽⢿⢿⣯⡻⢻⢻⣮⡟⣿⣿⣿⣷⢕⢕⢕⠀⠀⠀⠀⠀⠀⠀⠀⠀⠀⠀⠀</a:t>
            </a:r>
            <a:br/>
            <a:r>
              <a:t>⠀⠀⠀⠀⠀⠀⠀⠀⠀⠀⠀⠀⠀⢕⢕⢕⢕⢕⢕⢕⢕⣿⣿⣏⣵⣿⡕⣼⣷⣕⣼⣿⣵⣿⣿⣿⣿⣿⣿⣿⣿⣿⣿⣿⣿⣿⣿⣺⣿⣿⣿⣷⣿⣿⣷⣿⣿⣿⣾⣿⣿⣿⣿⣿⣿⣿⢕⢕⢕⠀⠀⠀⠀⠀⠀⠀⠀⠀⠀⠀⠀</a:t>
            </a:r>
            <a:br/>
            <a:r>
              <a:t>⠀⠀⠀⠀⠀⠀⠀⠀⠀⠀⠀⠀⢄⢅⢕⢕⢕⢕⢕⢕⢕⣿⣿⣿⣿⣿⣿⣿⣿⣿⡿⢿⣿⣿⣿⡿⢿⣿⣿⣿⣿⣿⣿⣿⣿⣿⣿⢻⣿⣿⣿⢿⣿⣿⣿⣿⣿⣿⢻⣿⣿⣿⢿⣿⣿⣿⢕⢕⢕⠀⠀⠀⠀⠀⠀⠀⠀⠀⠀⠀⠀</a:t>
            </a:r>
            <a:br/>
            <a:r>
              <a:t>⠀⠀⠀⠀⠀⠀⠀⠀⠀⠀⠀⠀⢕⢕⢕⢕⢕⢕⢕⢕⢕⣿⣿⣿⣿⣿⡏⣿⣿⡏⣿⣷⡇⣿⣿⡏⢼⣿⣿⣿⢿⣿⣿⣺⣿⣿⣾⣷⣿⣿⣿⢸⣿⣿⡏⣿⣯⣯⢜⣿⣿⣿⢸⣿⣿⣟⢕⢕⢕⠀⠀⠀⠀⠀⠀⠀⠀⠀⠀⠀⠀</a:t>
            </a:r>
            <a:br/>
            <a:r>
              <a:t>⠀⠀⠀⠀⠀⠀⠀⠀⠀⠀⠀⢀⣱⡕⢕⢕⢕⢕⢕⢕⢕⣿⣿⡏⠙⢻⢇⢜⡇⢕⢕⡿⢕⢜⢿⡇⢕⣿⣿⡷⢿⣿⣿⣻⢟⢝⢝⢝⢹⢻⣿⢸⣟⣿⡇⣽⣽⡿⢕⢽⣿⡽⢜⢽⢿⢽⢕⢕⢕⠀⠀⠀⠀⠀⠀⠀⠀⠀⠀⠀⠀</a:t>
            </a:r>
            <a:br/>
            <a:r>
              <a:t>⠀⠀⠀⠀⠀⠀⠀⠀⠀⠀⠀⠔⢝⢇⢕⢕⢕⢕⢕⢕⢕⢝⢟⡇⡀⢕⢇⢕⢇⣕⢀⢇⢧⢕⢜⢇⢕⢟⢟⢇⢜⢟⢟⢝⢟⢇⢕⢜⢝⢞⢧⢕⢞⢟⢇⢝⢟⢟⢕⢝⢇⢜⢕⢕⢕⠑⠑⢕⢕⠀⠀⠀⠀⠀⠀⠀⠀⠀⠀⠀⠀</a:t>
            </a:r>
            <a:br/>
            <a:r>
              <a:t>⠀⠀⠀⠀⠀⠀⠀⠀⠀⠀⠀⣴⣵⣷⣷⣷⣷⣷⣷⣷⣷⣷⣷⡇⢔⢸⣵⣵⣵⣵⢕⣷⢕⢕⣷⣷⣷⣷⣷⣷⣵⣷⣷⣷⣷⡕⢕⢱⣧⣵⣵⣵⣵⣵⣵⣵⣵⣵⣵⣵⣵⣵⣵⣵⣵⣵⣥⣥⣥⠀⠀⠀⠀⠀⠀⠀⠀⠀⠀⠀⠀</a:t>
            </a:r>
            <a:br/>
            <a:r>
              <a:t>⠀⠀⠀⠀⠀⠀⠀⠀⠀⠀⠀⣿⣿⣿⣿⣿⣿⣿⣿⣿⣿⣿⣿⢕⡇⢼⣿⣿⣿⣿⣿⣿⣧⣷⣿⣿⣿⣿⣿⣿⣿⣿⣿⣿⣿⡇⢕⢸⣿⣿⣿⣿⣿⣿⣿⣿⣿⣿⣿⣿⣿⣿⣿⣿⣿⣿⣿⣿⣿⠀⠀⠀⠀⠀⠀⠀⠀⠀⠀⠀⠀</a:t>
            </a:r>
            <a:br/>
            <a:r>
              <a:t>⠀⠀⠀⠀⠀⠀⠀⠀⠀⠀⠀⣿⣿⣿⣿⣿⣿⣿⣿⣿⣿⣿⣿⣱⣿⣜⣿⣿⣿⣿⣿⣿⣿⣿⣿⣿⣿⣿⣿⣿⣿⣿⣿⣿⣿⣗⢕⣸⡇⣿⢹⣿⣿⡿⢸⢳⣿⣿⣿⣿⣿⣿⣿⣿⣿⣿⣿⣿⣿⠀⠀⠀⠀⠀⠀⠀⠀⠀⠀⠀⠀</a:t>
            </a:r>
            <a:br/>
            <a:r>
              <a:t>⠀⠀⠀⠀⠀⠀⠀⠀⠀⠀⠀⣧⣵⣿⣿⣿⣿⣿⣿⣿⣿⣿⣿⣯⣿⣟⣿⣿⣿⣿⣿⣿⣽⣿⣿⣿⣿⣿⣿⣿⣿⣿⣿⣿⣟⡇⢝⢿⣇⣿⣸⣿⣯⡕⣏⣼⣿⣿⣿⣿⣿⣿⣿⣿⣿⣿⣿⣿⣿⠀⠀⠀⠀⠀⠀⠀⠀⠀⠀⠀⠀</a:t>
            </a:r>
            <a:br/>
            <a:r>
              <a:t>⠀⠀⠀⠀⠀⠀⠀⠀⠀⠀⠀⣿⣿⣿⣿⣿⣿⣿⣿⡿⣿⣿⣿⡿⣿⣿⣿⣿⣿⣿⡿⡸⣿⣿⣿⣿⣿⣿⣿⣿⣿⣿⣿⣿⣿⣿⣿⣿⣿⣿⣿⣿⣯⣇⣟⣿⣿⣿⣿⣿⣿⣿⣿⣿⣿⣟⡻⢟⢟⠀⠀⠀⠀⠀⠀⠀⠀⠀⠀⠀⠀</a:t>
            </a:r>
            <a:br/>
            <a:r>
              <a:t>⠀⠀⠀⠀⠀⠀⠀⠀⠀⠀⠀⣿⣿⣿⣿⣿⣿⣿⣿⣷⢹⣿⣿⡇⣿⣿⣿⣿⣿⣿⡇⡇⣿⣿⣿⣿⣿⣿⣿⣿⣿⣿⣿⣿⣿⣿⣿⣿⣿⣯⣽⣿⣟⢕⡕⣿⣿⣿⣿⣿⣿⣿⣿⣿⣿⣟⣿⡗⢕⠀⠀⠀⠀⠀⠀⠀⠀⠀⠀⠀⠀</a:t>
            </a:r>
            <a:br/>
            <a:r>
              <a:t>⠀⠀⠀⠀⠀⠀⠀⠀⠀⠀⠀⢿⣿⣿⣿⣿⣿⣿⣿⣿⡎⣿⣿⡇⢻⣿⣿⣿⣿⣿⢇⡇⢿⣿⣿⣿⣿⣿⣿⣿⣿⣿⣿⣿⣿⣿⣿⣿⣿⣿⣿⣿⣿⣿⢕⣿⣿⣿⣿⣿⣿⣿⣿⣿⡿⢻⢿⡇⢱⠀⠀⠀⠀⠀⠀⠀⠀⠀⠀⠀⠀</a:t>
            </a:r>
            <a:br/>
            <a:r>
              <a:t>⠀⠀⠀⠀⠀⠀⠀⠀⠀⠀⠀⣿⣿⣿⣿⣿⣿⣷⣿⣷⣧⢸⣷⡇⢸⣿⣿⣿⣿⣿⢸⡇⢸⣿⣿⣿⣿⣿⣿⣿⣿⣿⣿⣿⣿⣿⣿⣿⣿⣿⣿⣿⣿⣿⣿⢿⢿⢿⢯⢿⢿⣿⣿⣿⢇⢕⢕⢇⢸⠀⠀⠀⠀⠀⠀⠀⠀⠀⠀⠀⠀</a:t>
            </a:r>
            <a:br/>
            <a:r>
              <a:t>⠀⠀⠀⠀⠀⠀⠀⠀⠀⠀⠀⣿⣿⣿⣿⣿⣿⣿⣿⣿⣿⢸⣿⣗⢪⣽⣷⣷⣷⣧⢸⣵⣾⣿⣿⣿⣿⣿⣿⣿⣿⣿⣿⣿⣿⣿⣿⣿⣿⣿⣿⣿⣿⣿⡽⣿⣵⣕⣕⣕⣕⢕⡕⢕⢕⢕⢕⢕⢜⠀⠀⠀⠀⠀⠀⠀⠀⠀⠀⠀⠀</a:t>
            </a:r>
            <a:br/>
            <a:r>
              <a:t>⠀⠀⠀⠀⠀⠀⠀⠀⠀⠀⠀⣿⣿⣿⣿⣿⣿⣿⣿⣿⣿⢕⣟⢻⢼⢿⢿⣟⣟⡏⢸⢝⣿⣿⣿⣿⣿⣿⣿⣿⣿⣿⣿⣿⣿⡿⣿⣿⣿⣿⣿⣿⣿⣿⣿⣾⣿⣿⣿⣿⣿⣿⣿⣿⣷⣷⣷⣷⣵⠀⠀⠀⠀⠀⠀⠀⠀⠀⠀⠀⠀</a:t>
            </a:r>
            <a:br/>
            <a:r>
              <a:t>⠀⠀⠀⠀⠀⠀⠀⠀⠀⠀⠀⠛⠛⠛⠛⠛⠛⠛⠛⠛⠛⠑⠛⠛⠛⠛⠛⠛⠛⠃⠛⠓⠛⠛⠛⠛⠛⠛⠛⠛⠛⠛⠛⠛⠛⠃⠛⠛⠛⠛⠛⠛⠛⠛⠛⠛⠛⠛⠛⠛⠛⠛⠛⠛⠛⠛⠛⠛⠛⠀⠀⠀⠀⠀⠀⠀⠀⠀⠀⠀⠀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⠀⠀⠀⠀⠀⠀⠀⠀⠀⠀⠀⠀⠀⠀⠀⠁⢁⠀⠀⠀⢕⢕⣕⣷⣞⢟⢿⣿⢿⣟⣻⣿⣿⣿⣿⡇⣾⣿⣿⣿⣿⣿⣿⣿⣿⣿⣻⣿⣿⣿⣿⣿⣿⣿⣿⣿⣿⣿⣿⣿⣿⣿⣿⣿⢧⢕⢕⢕⢕⠀⠀⠀⠀⠀⠀⠀⠀⠀⠀⠀⠀</a:t>
            </a:r>
            <a:br/>
            <a:r>
              <a:t>⠀⠀⠀⠀⠀⠀⠀⠀⠀⠀⠀⠀⠀⠀⠀⢀⢕⠀⠀⢀⢕⡱⣿⣿⡟⣿⣿⢷⣾⣿⢿⣿⣿⣿⡿⢇⢿⣿⣿⢿⣿⣿⡿⣿⣿⣿⢎⣹⣿⣿⣿⣿⣿⣿⣿⣿⣿⣿⣿⣿⣿⣿⣿⣿⣷⢕⢕⢕⢕⠀⠀⠀⠀⠀⠀⠀⠀⠀⠀⠀⠀</a:t>
            </a:r>
            <a:br/>
            <a:r>
              <a:t>⠀⠀⠀⠀⠀⠀⠀⠀⠀⠀⠀⠀⠀⠀⠀⢕⢕⢕⢀⢕⢕⣾⣿⡵⣾⣯⣽⣿⣿⣷⣿⣷⢱⣿⣿⢇⢾⣿⣿⣿⣿⣿⣿⣿⣿⣟⡏⣻⣿⣿⣻⣿⣿⣿⣿⣿⣿⣿⣿⣿⣿⣿⣽⣿⣷⡕⢕⢕⢕⠀⠀⠀⠀⠀⠀⠀⠀⠀⠀⠀⠀</a:t>
            </a:r>
            <a:br/>
            <a:r>
              <a:t>⠀⠀⠀⠀⠀⠀⠀⠀⠀⠀⠀⠀⠀⠀⢔⢕⢕⢕⠑⢕⢜⣿⢫⣼⣿⣿⣿⣿⣿⣿⣿⣿⣵⣿⣿⡇⣾⣿⣿⣿⣿⣿⣿⣿⣿⣿⣷⣿⣷⣿⣿⣿⣿⣿⣿⣿⣿⣿⣿⣿⣿⣿⣿⣿⡿⢇⢕⢕⢕⠀⠀⠀⠀⠀⠀⠀⠀⠀⠀⠀⠀</a:t>
            </a:r>
            <a:br/>
            <a:r>
              <a:t>⠀⠀⠀⠀⠀⠀⠀⠀⠀⠀⠀⠀⠀⠐⢕⢕⢕⢕⢕⢕⢸⢏⡿⢿⣿⣿⣽⣿⣿⣿⣿⣿⣟⣿⣟⡇⢟⣷⣞⣟⣿⣿⣟⣿⣿⣿⡕⣽⣿⣿⣽⣿⣿⣿⣿⣿⣿⣿⣿⣿⣿⣿⣿⣿⣿⡇⢕⢕⢕⠀⠀⠀⠀⠀⠀⠀⠀⠀⠀⠀⠀</a:t>
            </a:r>
            <a:br/>
            <a:r>
              <a:t>⠀⠀⠀⠀⠀⠀⠀⠀⠀⠀⠀⠀⠀⢔⢕⢕⢕⢕⢕⢕⢱⣿⣿⣿⣿⣿⣿⣿⣿⣿⣿⣿⣿⣿⣿⣷⣿⣿⣿⣿⣿⣿⣿⣿⣿⣿⣿⣿⣿⣿⣿⡿⢿⢿⢿⢿⢿⢿⢿⢿⢿⢿⣿⣿⣿⢇⢕⢕⢕⠀⠀⠀⠀⠀⠀⠀⠀⠀⠀⠀⠀</a:t>
            </a:r>
            <a:br/>
            <a:r>
              <a:t>⠀⠀⠀⠀⠀⠀⠀⠀⠀⠀⠀⠀⠀⢕⢕⢕⢕⢕⢕⢕⢸⣿⣿⢹⡝⣽⣽⢽⣽⣽⡽⣽⢽⣿⣿⣏⣿⣿⣿⣿⣿⣿⣿⣿⣿⣿⣿⣿⣿⣿⡿⢿⣽⡿⢿⣯⣽⢿⢿⣽⣟⢿⣿⣿⣿⡕⢕⢕⢕⠀⠀⠀⠀⠀⠀⠀⠀⠀⠀⠀⠀</a:t>
            </a:r>
            <a:br/>
            <a:r>
              <a:t>⠀⠀⠀⠀⠀⠀⠀⠀⠀⠀⠀⠀⠀⢕⢕⢕⢕⢕⢕⢕⢸⣿⣿⢝⣾⣯⣹⣿⣮⣹⣾⣧⣼⣿⣿⣟⣿⣿⣿⣿⣿⣿⣿⣿⣿⣿⣯⣿⣿⣿⣿⣾⣿⣷⣷⣿⣿⣷⣾⣿⣿⣾⣿⣿⣿⡇⢕⢕⢕⠀⠀⠀⠀⠀⠀⠀⠀⠀⠀⠀⠀</a:t>
            </a:r>
            <a:br/>
            <a:r>
              <a:t>⠀⠀⠀⠀⠀⠀⠀⠀⠀⠀⠀⢀⢄⢕⢕⢕⢕⢕⢕⢕⢸⣿⣿⣾⣿⣿⣿⣿⣿⣿⣿⣿⣿⣿⣿⡿⣿⣿⣿⣿⣿⣿⣿⣿⣿⣿⢇⢿⣿⣿⡿⣿⣿⣿⢿⣿⣿⡿⣿⣿⣿⡿⣿⣿⣿⢇⢕⢕⢕⠀⠀⠀⠀⠀⠀⠀⠀⠀⠀⠀⠀</a:t>
            </a:r>
            <a:br/>
            <a:r>
              <a:t>⠀⠀⠀⠀⠀⠀⠀⠀⠀⠀⠀⠁⢕⢕⢕⢕⢕⢕⢕⢕⢜⣿⣿⢽⣿⣿⢹⣿⣿⢿⣾⣷⢸⣿⣿⡣⢿⣿⣿⡏⣿⣿⡟⣿⣿⣿⣿⣿⣿⣿⡇⣿⣿⣿⣺⣿⣿⡇⣽⣿⣿⡕⣽⣿⡿⢕⢕⢕⢕⠀⠀⠀⠀⠀⠀⠀⠀⠀⠀⠀⠀</a:t>
            </a:r>
            <a:br/>
            <a:r>
              <a:t>⠀⠀⠀⠀⠀⠀⠀⠀⠀⠀⠀⢀⣕⢕⢕⢕⢕⢕⢕⢕⢕⣿⡟⢜⠟⢻⢕⢸⢜⢜⢝⡟⢕⢝⣿⢇⢿⣿⣿⡇⣿⣿⣟⡿⢟⢟⢗⢟⢟⣻⡇⣿⣻⣿⢸⣿⣯⡇⢸⣿⡿⢕⢹⢝⢽⢕⢕⢕⢕⠀⠀⠀⠀⠀⠀⠀⠀⠀⠀⠀⠀</a:t>
            </a:r>
            <a:br/>
            <a:r>
              <a:t>⠀⠀⠀⠀⠀⠀⠀⠀⠀⠀⠀⠜⢟⢕⢕⢕⢕⢕⢕⢕⢕⢟⢏⡕⡁⢜⢕⢜⢕⡕⢕⢱⡵⢕⢜⢕⢜⢟⢟⢕⢝⢟⢟⢝⢟⢕⢕⢏⢗⢞⢧⢗⢟⢟⢜⢟⢟⢇⢜⢏⢝⢕⢕⢕⠕⠕⠕⠕⢕⠀⠀⠀⠀⠀⠀⠀⠀⠀⠀⠀⠀</a:t>
            </a:r>
            <a:br/>
            <a:r>
              <a:t>⠀⠀⠀⠀⠀⠀⠀⠀⠀⠀⠀⣴⣵⣵⣵⣵⣵⣵⣵⣵⣵⣵⣵⡕⢐⣵⣵⣵⣵⣵⢕⣇⢕⢕⣵⣵⣵⣵⣵⣵⣵⣵⣵⣵⣵⢕⢕⢱⣵⣵⣵⣵⣵⣵⣵⣵⣵⣵⣵⣵⣵⣵⣵⣵⣵⣥⣥⣥⣥⠀⠀⠀⠀⠀⠀⠀⠀⠀⠀⠀⠀</a:t>
            </a:r>
            <a:br/>
            <a:r>
              <a:t>⠀⠀⠀⠀⠀⠀⠀⠀⠀⠀⠀⣿⣿⣿⣿⣿⣿⣿⣿⣿⣿⣿⣿⢱⡕⣿⣿⣿⣿⣿⣼⣿⣵⣷⣿⣿⣿⣿⣿⣿⣿⣿⣿⣿⣿⡕⢕⣾⢿⣿⣿⣿⣿⣿⣿⣿⣿⣿⣿⣿⣿⣿⣿⣿⣿⣿⣿⣿⣿⠀⠀⠀⠀⠀⠀⠀⠀⠀⠀⠀⠀</a:t>
            </a:r>
            <a:br/>
            <a:r>
              <a:t>⠀⠀⠀⠀⠀⠀⠀⠀⠀⠀⠀⣿⣿⣿⣿⣿⣿⣿⣿⣿⣿⣿⣇⣸⣷⣸⣿⣿⣿⣿⣿⣿⣿⣿⣿⣿⣿⣿⣿⣿⣿⣿⣿⣿⣿⢇⢕⣿⡞⣿⢹⣿⣿⡇⡿⣸⣿⣿⣿⣿⣿⣿⣿⣿⣿⣿⣿⣿⣿⠀⠀⠀⠀⠀⠀⠀⠀⠀⠀⠀⠀</a:t>
            </a:r>
            <a:br/>
            <a:r>
              <a:t>⠀⠀⠀⠀⠀⠀⠀⠀⠀⠀⠀⣧⣼⣿⣿⣿⣿⣿⣿⣿⣿⣿⣿⣿⣽⣿⣿⣿⣿⣿⣿⣿⣏⣿⣿⣿⣿⣿⣿⣿⣿⣿⣿⣿⣟⡕⣺⣻⡇⣿⢸⣿⣏⣕⣇⣿⣿⣿⣿⣿⣿⣿⣿⣿⣿⣿⣿⣿⣿⠀⠀⠀⠀⠀⠀⠀⠀⠀⠀⠀⠀</a:t>
            </a:r>
            <a:br/>
            <a:r>
              <a:t>⠀⠀⠀⠀⠀⠀⠀⠀⠀⠀⠀⣿⣿⣿⣿⣿⣿⣿⣿⣿⣯⣿⣿⣿⣿⣿⣿⣿⣿⣿⣿⡏⢜⣿⣿⣿⣿⣿⣿⣿⣿⣿⣿⣿⣿⣿⣿⣿⣿⣿⣻⣿⣿⣻⣿⣿⣿⣿⣿⣿⣿⣿⣿⣿⣿⣟⢟⢟⢟⠀⠀⠀⠀⠀⠀⠀⠀⠀⠀⠀⠀</a:t>
            </a:r>
            <a:br/>
            <a:r>
              <a:t>⠀⠀⠀⠀⠀⠀⠀⠀⠀⠀⠀⣿⣿⣿⣿⣿⣿⣿⣿⣿⣿⢸⣿⣿⡇⣿⣿⣿⣿⣿⣿⢇⢕⣿⣿⣿⣿⣿⣿⣿⣿⣿⣿⣿⣿⣿⣿⣿⣿⣯⣽⣯⣏⢱⢝⣿⣿⣿⣿⣿⣿⣿⣿⣿⣿⣿⣷⢕⢕⠀⠀⠀⠀⠀⠀⠀⠀⠀⠀⠀⠀</a:t>
            </a:r>
            <a:br/>
            <a:r>
              <a:t>⠀⠀⠀⠀⠀⠀⠀⠀⠀⠀⠀⣿⣿⣿⣿⣿⣿⣿⣿⣿⣿⡏⣿⣿⡇⣿⣿⣿⣿⣿⣿⢸⢕⣿⣿⣿⣿⣿⣿⣿⣿⣿⣿⣿⣿⣿⣿⣿⣿⣿⣿⣿⣿⣿⡞⣿⣿⣿⣿⣿⣿⣿⣿⣿⢯⢹⣿⢱⣷⠀⠀⠀⠀⠀⠀⠀⠀⠀⠀⠀⠀</a:t>
            </a:r>
            <a:br/>
            <a:r>
              <a:t>⠀⠀⠀⠀⠀⠀⠀⠀⠀⠀⠀⣿⣿⣿⣾⣷⣷⣷⣿⣷⣷⣇⢸⣿⡇⣿⣿⣿⣿⣿⡏⢸⢕⣿⣽⣿⣿⣿⣿⣿⣿⣿⣿⣿⣿⣿⣿⣿⣿⣿⣿⣿⣿⣿⣧⡿⢿⢻⢿⢿⢿⡿⢿⢟⢗⢕⢹⢾⣿⠀⠀⠀⠀⠀⠀⠀⠀⠀⠀⠀⠀</a:t>
            </a:r>
            <a:br/>
            <a:r>
              <a:t>⠀⠀⠀⠀⠀⠀⠀⠀⠀⠀⠀⣿⣿⣿⣿⣿⣿⣿⣿⣿⣿⣿⢸⣿⡇⣵⣷⣷⣷⣷⡇⣵⣳⣿⣿⣿⣿⣿⣿⣿⣿⣿⣿⣿⣿⣿⣿⣿⣿⣿⣿⣿⣿⡾⣻⣧⣕⣵⣱⣕⣕⣕⢕⢕⢕⢕⢕⢕⢻⠀⠀⠀⠀⠀⠀⠀⠀⠀⠀⠀⠀</a:t>
            </a:r>
            <a:br/>
            <a:r>
              <a:t>⠀⠀⠀⠀⠀⠀⠀⠀⠀⠀⠀⣿⣿⣿⣿⣿⣿⣿⣿⣿⣿⣿⢇⣝⣇⢟⣟⣟⣟⣝⡕⡟⢹⣿⣿⣿⣿⣿⣿⣿⣿⣿⣿⣿⣿⢿⣿⣿⣿⣿⣿⣿⣿⣿⣷⣿⣿⣿⣿⣿⣿⣿⣿⣷⣿⣷⣷⣷⣿⠀⠀⠀⠀⠀⠀⠀⠀⠀⠀⠀⠀</a:t>
            </a:r>
            <a:br/>
            <a:r>
              <a:t>⠀⠀⠀⠀⠀⠀⠀⠀⠀⠀⠀⠛⠛⠛⠛⠛⠛⠛⠛⠛⠛⠛⠑⠛⠛⠛⠛⠛⠛⠛⠃⠛⠛⠛⠛⠛⠛⠛⠛⠛⠛⠛⠛⠛⠛⠚⠛⠛⠛⠛⠛⠛⠛⠛⠛⠛⠛⠛⠛⠛⠛⠛⠛⠛⠛⠛⠛⠛⠛⠀⠀⠀⠀⠀⠀⠀⠀⠀⠀⠀⠀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⠀⠀⠀⠀⠀⠀⠀⠀⠀⠀⠀⠀⠀⠀⠁⠁⠁⠀⠀⠀⢕⢕⣱⣧⡻⢿⢿⣿⢿⣟⣻⣿⣿⣿⣿⢣⣾⣿⣿⣿⣿⣿⣿⣿⣿⡿⣿⣿⣿⣿⣿⣿⣿⣿⣿⣿⣿⣿⣿⣿⣿⣿⣿⡷⢕⢕⢕⢕⢕⠀⠀⠀⠀⠀⠀⠀⠀⠀⠀⠀⠀</a:t>
            </a:r>
            <a:br/>
            <a:r>
              <a:t>⠀⠀⠀⠀⠀⠀⠀⠀⠀⠀⠀⠀⠀⠀⠀⢔⢄⠀⠀⢄⢕⢼⣿⣿⢻⣿⣷⢷⣿⣿⣿⣿⣿⣿⢿⢱⣿⣿⣿⢿⣯⣿⢿⣿⣿⡏⢝⣿⣿⣿⣿⣿⣿⣿⣿⣿⣿⣿⣿⣿⣿⣿⣿⣿⡕⢕⢕⢕⢕⠀⠀⠀⠀⠀⠀⠀⠀⠀⠀⠀⠀</a:t>
            </a:r>
            <a:br/>
            <a:r>
              <a:t>⠀⠀⠀⠀⠀⠀⠀⠀⠀⠀⠀⠀⠀⠀⢑⢕⢕⢄⢔⢕⢱⣾⣯⣱⣿⡽⢽⣿⣯⣽⣿⣧⣾⣿⡷⢱⣿⣿⡷⢿⣿⣿⣿⣿⣿⢟⢝⣿⣿⣿⣿⣿⣿⣿⣿⣿⣿⣿⣿⣿⣿⣿⣿⣿⡇⢕⢕⢕⢕⠀⠀⠀⠀⠀⠀⠀⠀⠀⠀⠀⠀</a:t>
            </a:r>
            <a:br/>
            <a:r>
              <a:t>⠀⠀⠀⠀⠀⠀⠀⠀⠀⠀⠀⠀⠀⢄⢕⢕⢕⠕⢕⢕⢹⢿⣹⣿⣿⣿⣿⣿⣿⣿⣿⣿⣾⣻⣷⢱⣾⣿⣿⣿⣯⣿⣿⣿⣿⣿⢾⣿⢿⣿⣿⣿⣿⣿⣿⣿⣿⣿⣿⣿⣿⣿⣿⣿⡏⢕⢕⢕⢕⠀⠀⠀⠀⠀⠀⠀⠀⠀⠀⠀⠀</a:t>
            </a:r>
            <a:br/>
            <a:r>
              <a:t>⠀⠀⠀⠀⠀⠀⠀⠀⠀⠀⠀⠀⠀⢕⢕⢕⢕⢕⢕⢕⢿⣟⢿⣿⣿⣿⣿⣿⣿⣿⣿⣿⢻⣿⡟⢝⣻⣿⣿⣿⣿⣟⣟⣿⣿⣝⢝⣿⣿⣿⣿⣿⣿⣿⣿⣿⣿⣿⣿⣿⣿⣿⣿⣿⡇⢕⢕⢕⢕⠀⠀⠀⠀⠀⠀⠀⠀⠀⠀⠀⠀</a:t>
            </a:r>
            <a:br/>
            <a:r>
              <a:t>⠀⠀⠀⠀⠀⠀⠀⠀⠀⠀⠀⠀⠀⢕⢕⢕⢕⢕⢕⢕⢵⣿⣷⣿⣿⣿⣿⣿⣿⣿⣿⣿⣿⣿⣿⢼⣿⣿⣿⣿⣿⣿⣿⣿⣿⣿⣿⣿⣿⣿⣿⣿⣿⢿⡿⢿⢿⢿⢿⢿⢿⣿⣿⣿⡇⢕⢕⢕⢕⠀⠀⠀⠀⠀⠀⠀⠀⠀⠀⠀⠀</a:t>
            </a:r>
            <a:br/>
            <a:r>
              <a:t>⠀⠀⠀⠀⠀⠀⠀⠀⠀⠀⠀⠀⠀⢕⢕⢕⢕⢕⢕⢕⣾⣿⣿⣟⢟⡏⣿⢫⡽⣽⢽⣽⣿⣿⣿⢹⣿⣿⣿⣿⣿⣿⣿⣿⣿⣿⣿⣿⣿⣿⡷⣧⣷⢿⢿⣯⡿⢿⣯⣝⢿⣿⣿⣿⡇⢕⢕⢕⢕⠀⠀⠀⠀⠀⠀⠀⠀⠀⠀⠀⠀</a:t>
            </a:r>
            <a:br/>
            <a:r>
              <a:t>⠀⠀⠀⠀⠀⠀⠀⠀⠀⠀⠀⠀⢄⢕⢕⢕⢕⢕⢕⢕⣿⣿⡟⣱⣷⣝⣹⣿⣝⣱⣿⣝⣿⣿⣿⣽⣿⣿⣿⣿⣿⣿⣿⣿⣿⣿⢽⣿⣿⣿⣷⣿⣿⣷⣾⣿⣷⣷⣿⣿⣷⣿⣿⣿⡇⢕⢕⢕⢕⠀⠀⠀⠀⠀⠀⠀⠀⠀⠀⠀⠀</a:t>
            </a:r>
            <a:br/>
            <a:r>
              <a:t>⠀⠀⠀⠀⠀⠀⠀⠀⠀⠀⠀⢀⢕⢕⢕⢕⢕⢕⢕⢕⣿⣿⡿⣿⣿⣿⣿⣿⣿⣿⣿⣿⣿⣿⣿⢼⣿⣿⣿⣿⣿⣿⣿⣿⣿⣿⢽⣿⣿⣿⢿⣿⣿⣿⣿⣿⣿⢿⣿⣿⣿⣿⣿⣿⡇⢕⢕⢕⢕⠀⠀⠀⠀⠀⠀⠀⠀⠀⠀⠀⠀</a:t>
            </a:r>
            <a:br/>
            <a:r>
              <a:t>⠀⠀⠀⠀⠀⠀⠀⠀⠀⠀⠀⢕⢕⢕⢕⢕⢕⢕⢕⢕⢻⣿⡏⣿⣿⡟⢻⣿⡯⢿⣷⣷⣿⣿⣿⡽⣿⣿⣿⢹⣿⣿⣻⣿⣿⣿⣿⣿⣿⣿⢸⣿⣿⡟⣿⣿⣿⢸⣿⣿⣏⢸⣿⣿⡇⢕⢕⢕⢕⠀⠀⠀⠀⠀⠀⠀⠀⠀⠀⠀⠀</a:t>
            </a:r>
            <a:br/>
            <a:r>
              <a:t>⠀⠀⠀⠀⠀⠀⠀⠀⠀⠀⠀⢕⡕⢕⢕⢕⢕⢕⢕⢕⢸⣿⡇⠝⢟⣧⢕⡇⢕⢜⢹⡟⢝⢹⣟⢕⣿⣿⣿⢸⣿⣿⢟⢟⢟⢟⢞⢟⢟⣿⢺⣟⣿⡇⣿⣿⣿⢜⢿⣿⡏⢜⢝⢹⢕⢕⢕⢕⢕⠀⠀⠀⠀⠀⠀⠀⠀⠀⠀⠀⠀</a:t>
            </a:r>
            <a:br/>
            <a:r>
              <a:t>⠀⠀⠀⠀⠀⠀⠀⠀⠀⠀⠀⢜⢇⢕⢕⢕⢕⢕⢕⢕⢜⢟⢕⠕⢑⢻⢱⢇⢕⡕⢜⣱⡕⢕⢜⢕⢻⢟⢟⢜⢟⢟⢿⢞⢇⢕⢕⢏⢗⢗⡜⢟⢟⢇⢟⢟⢟⢕⢟⢟⢏⢜⢕⠕⠕⠑⠕⢕⢕⠀⠀⠀⠀⠀⠀⠀⠀⠀⠀⠀⠀</a:t>
            </a:r>
            <a:br/>
            <a:r>
              <a:t>⠀⠀⠀⠀⠀⠀⠀⠀⠀⠀⠀⣵⣵⣵⣵⣵⣵⣵⣵⣵⣵⣵⡼⢕⢕⣧⣵⣵⣵⣵⢕⡕⢕⢱⣵⣵⣵⣵⣵⣵⣵⣵⣵⣵⡕⢅⢕⣵⣵⣵⣵⣵⣵⣵⣵⣵⣵⣵⣵⣵⣵⣵⣵⣥⣥⣥⣥⣥⣵⠀⠀⠀⠀⠀⠀⠀⠀⠀⠀⠀⠀</a:t>
            </a:r>
            <a:br/>
            <a:r>
              <a:t>⠀⠀⠀⠀⠀⠀⠀⠀⠀⠀⠀⣿⣿⣿⣿⣿⣿⣿⣿⣿⣿⣿⡏⢸⢕⣿⣿⣿⣿⣿⣾⣧⣵⣾⣿⣿⣿⣿⣿⣿⣿⣿⣿⣿⣧⢕⢕⣿⣿⣿⣿⣿⣿⣿⣿⣿⣿⣿⣿⣿⣿⣿⣿⣿⣿⣿⣿⣿⣿⠀⠀⠀⠀⠀⠀⠀⠀⠀⠀⠀⠀</a:t>
            </a:r>
            <a:br/>
            <a:r>
              <a:t>⠀⠀⠀⠀⠀⠀⠀⠀⠀⠀⠀⣿⣿⣿⣿⣿⣿⣿⣿⣿⣿⣿⣇⣿⣇⢹⣿⣿⣿⣿⣿⣿⣿⣿⣿⣿⣿⣿⣿⣿⣿⣿⣿⣿⣿⢕⢕⣿⢸⡏⣿⣿⣯⢇⡏⣿⣿⣿⣿⣿⣿⣿⣿⣿⣿⣿⣿⣿⣿⠀⠀⠀⠀⠀⠀⠀⠀⠀⠀⠀⠀</a:t>
            </a:r>
            <a:br/>
            <a:r>
              <a:t>⠀⠀⠀⠀⠀⠀⠀⠀⠀⠀⠀⣸⣽⣿⣿⣿⣿⣿⣿⣿⣿⣿⣿⣿⣿⣽⣿⣿⣿⣿⣿⣿⣿⣿⣿⣿⣿⣿⣿⣿⣿⣿⣿⣿⣝⢝⣿⣿⣕⣇⣻⣿⣝⢸⢱⣿⣿⣿⣿⣿⣿⣿⣿⣿⣿⣿⣿⣿⣿⠀⠀⠀⠀⠀⠀⠀⠀⠀⠀⠀⠀</a:t>
            </a:r>
            <a:br/>
            <a:r>
              <a:t>⠀⠀⠀⠀⠀⠀⠀⠀⠀⠀⠀⣿⣿⣿⣿⣿⣿⣿⣿⣿⣿⣿⣿⣿⣿⣻⣿⣿⣿⣟⣻⣿⡇⣿⣿⣿⣿⣿⣿⣿⣿⣿⣿⣿⣿⣿⣿⣿⡿⣟⣟⣻⣟⣸⣻⣿⣿⣿⣿⣿⣿⣿⣿⣿⣟⡟⢟⢟⢏⠀⠀⠀⠀⠀⠀⠀⠀⠀⠀⠀⠀</a:t>
            </a:r>
            <a:br/>
            <a:r>
              <a:t>⠀⠀⠀⠀⠀⠀⠀⠀⠀⠀⠀⣿⣿⣿⣿⣿⣿⣿⣿⣿⣿⣿⢸⣿⣿⢸⣿⣿⣿⣿⣿⣿⢕⢸⣿⣿⣿⣿⣿⣿⣿⣿⣿⣿⣿⣿⣿⣿⣷⣽⣽⣽⣕⢸⢹⣿⣿⣿⣿⣿⣿⣿⣿⣿⣿⣿⢧⢕⢕⠀⠀⠀⠀⠀⠀⠀⠀⠀⠀⠀⠀</a:t>
            </a:r>
            <a:br/>
            <a:r>
              <a:t>⠀⠀⠀⠀⠀⠀⠀⠀⠀⠀⠀⣿⣿⣿⣿⣿⣿⣿⣿⣿⣿⣿⡏⣿⣿⢸⣿⣿⣿⣿⣿⡟⡕⢸⣿⣿⣿⣿⣿⣿⣿⣿⣿⣿⣿⣿⣿⣿⣿⣿⣿⣿⣿⡏⢸⣿⣿⣿⣿⣿⣿⣿⣿⡿⣟⢿⢇⣾⣷⠀⠀⠀⠀⠀⠀⠀⠀⠀⠀⠀⠀</a:t>
            </a:r>
            <a:br/>
            <a:r>
              <a:t>⠀⠀⠀⠀⠀⠀⠀⠀⠀⠀⠀⣷⣾⣿⣷⣷⣷⣷⣿⣷⣷⣿⣧⢸⣿⢜⣿⣿⢿⢿⢿⢕⡇⢸⣿⣿⣿⣿⣿⣿⣿⣿⣿⣿⣿⣿⣿⣿⣿⣿⣿⣿⣿⣿⡟⢳⢿⢿⢿⢿⢿⢿⢿⢞⢕⢕⢇⢿⣿⠀⠀⠀⠀⠀⠀⠀⠀⠀⠀⠀⠀</a:t>
            </a:r>
            <a:br/>
            <a:r>
              <a:t>⠀⠀⠀⠀⠀⠀⠀⠀⠀⠀⠀⣿⣿⣿⣿⣿⣿⣿⣿⣿⣿⣿⣿⢜⣯⡝⣷⣾⣿⣿⣿⡇⣷⣿⣿⣿⣿⣿⣿⣿⣿⣿⣿⣿⣿⣿⣿⣿⣿⣿⣿⣿⣿⡵⡿⣷⣵⣵⣵⣕⣕⣕⢕⢕⢕⢕⢕⢜⣿⠀⠀⠀⠀⠀⠀⠀⠀⠀⠀⠀⠀</a:t>
            </a:r>
            <a:br/>
            <a:r>
              <a:t>⠀⠀⠀⠀⠀⠀⠀⠀⠀⠀⠀⣿⣿⣿⣿⣿⣿⣿⣿⣿⣿⣿⣿⢕⣝⣕⣟⣹⣽⣽⣽⡕⡝⢿⣿⣿⣿⣿⣿⣿⣿⣿⣿⣿⣿⢿⣿⣿⣿⣿⣿⣿⣿⣿⣿⣿⣿⣿⣿⣿⣿⣿⣿⣿⣿⣷⣷⣾⣿⠀⠀⠀⠀⠀⠀⠀⠀⠀⠀⠀⠀</a:t>
            </a:r>
            <a:br/>
            <a:r>
              <a:t>⠀⠀⠀⠀⠀⠀⠀⠀⠀⠀⠀⠛⠛⠛⠛⠛⠛⠛⠛⠛⠛⠛⠛⠑⠛⠛⠛⠛⠛⠛⠛⠘⠛⠙⠛⠛⠛⠛⠛⠛⠛⠛⠛⠛⠛⠘⠛⠛⠛⠛⠛⠛⠛⠛⠛⠛⠛⠛⠛⠛⠛⠛⠛⠛⠛⠛⠛⠛⠛⠀⠀⠀⠀⠀⠀⠀⠀⠀⠀⠀⠀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⠀⠀⠀⠀⠀⠀⠀⠀⠀⠀⠀⠀⠀⠀⠀⠀⠀⠀⠀⢕⢕⢸⣽⡿⢿⣿⣾⣿⡿⢿⣵⣷⣻⣿⡕⣽⣿⣿⣿⣿⢿⣿⣿⣿⣷⣿⣿⣿⣿⣿⣿⣿⣿⣿⣿⣿⣿⣿⣿⣿⣿⣷⡕⢕⢕⢕⢕⢕⢕⠀⠀⠀⠀⠀⠀⠀⠀⠀⠀⠀⠀</a:t>
            </a:r>
            <a:br/>
            <a:r>
              <a:t>⠀⠀⠀⠀⠀⠀⠀⠀⠀⠀⠀⠀⠀⠀⠔⢄⠀⠀⢀⢕⣱⣿⣿⣿⣾⣾⣽⣾⣿⢿⣿⣿⣿⣿⢕⣿⣿⣿⣿⣿⣿⣿⣿⣿⡿⢹⣿⣿⣿⣿⣿⣿⣿⣿⣿⣿⣿⣿⣿⣿⣿⣿⣧⢕⢕⢕⢕⢕⢕⠀⠀⠀⠀⠀⠀⠀⠀⠀⠀⠀⠀</a:t>
            </a:r>
            <a:br/>
            <a:r>
              <a:t>⠀⠀⠀⠀⠀⠀⠀⠀⠀⠀⠀⠀⠀⢔⢕⢕⢄⢄⢕⢕⣵⣟⢫⣷⣟⣫⣷⣿⣻⣿⡯⣵⣿⣧⡕⣿⣿⣷⣾⣿⣿⣷⣿⣿⡷⢼⣿⣿⡿⣿⣿⣿⣿⣿⣿⣿⣿⣿⣿⣿⣿⣿⣿⡕⢕⢕⢕⢕⢕⠀⠀⠀⠀⠀⠀⠀⠀⠀⠀⠀⠀</a:t>
            </a:r>
            <a:br/>
            <a:r>
              <a:t>⠀⠀⠀⠀⠀⠀⠀⠀⠀⠀⠀⠀⢀⢕⢕⢕⢕⢕⢕⢜⣿⢟⣸⣿⣿⣿⣿⣿⣿⣿⣿⣽⣿⣧⡕⣾⣟⣿⣿⣿⣿⣿⣿⣿⣷⣾⣿⣿⣿⣿⣿⣿⣿⣿⣿⣿⣿⣿⣿⣿⣿⣿⣿⡕⢕⢕⢕⢕⢕⠀⠀⠀⠀⠀⠀⠀⠀⠀⠀⠀⠀</a:t>
            </a:r>
            <a:br/>
            <a:r>
              <a:t>⠀⠀⠀⠀⠀⠀⠀⠀⠀⠀⠀⠀⢔⢕⢕⢕⢕⢕⢕⢸⢗⣿⣿⣿⣿⣿⣿⣿⣿⣿⣿⣿⣿⡿⢿⢿⣯⡿⢿⣿⣿⡿⣿⣿⡟⢞⣿⣿⣿⣿⣿⣿⣿⣿⣿⣿⣿⣿⣿⣿⣿⣿⣧⡕⢕⢕⢕⢕⢕⠀⠀⠀⠀⠀⠀⠀⠀⠀⠀⠀⠀</a:t>
            </a:r>
            <a:br/>
            <a:r>
              <a:t>⠀⠀⠀⠀⠀⠀⠀⠀⠀⠀⠀⠀⢕⢕⢕⢕⢕⢕⢕⢱⣿⣷⣿⣿⣿⣿⣿⣿⣿⣿⣿⣿⣿⣿⡵⣿⣿⣿⣿⣿⣿⣿⣿⣿⣿⣿⣿⣿⣿⣿⣿⣿⣿⣿⣿⣿⣿⣿⣿⣿⣿⣿⣿⢇⢕⢕⢕⢕⢕⠀⠀⠀⠀⠀⠀⠀⠀⠀⠀⠀⠀</a:t>
            </a:r>
            <a:br/>
            <a:r>
              <a:t>⠀⠀⠀⠀⠀⠀⠀⠀⠀⠀⠀⠀⢕⢕⢕⢕⢕⢕⢕⢸⣿⣿⢟⣟⣟⣟⣟⣟⣟⣟⣟⣿⣿⣿⣿⣿⣿⣿⣿⣿⣿⣿⣿⣿⣿⣹⣿⣿⣿⣷⣇⣳⣷⣷⣗⢷⣷⣷⡳⢾⣿⣿⣿⡕⢕⢕⢕⢕⢕⠀⠀⠀⠀⠀⠀⠀⠀⠀⠀⠀⠀</a:t>
            </a:r>
            <a:br/>
            <a:r>
              <a:t>⠀⠀⠀⠀⠀⠀⠀⠀⠀⠀⠀⠀⢕⢕⢕⢕⢕⢕⢕⢸⣿⣿⢎⣷⡟⢫⣷⣝⢏⣷⣝⣿⣿⣿⢿⣿⣿⣿⣿⣿⣿⣿⣿⣿⣿⣹⣿⣿⣿⣧⣿⣷⣵⣾⣿⣧⣵⣿⣿⣧⣿⣿⣿⡇⢕⢕⢕⢕⢕⠀⠀⠀⠀⠀⠀⠀⠀⠀⠀⠀⠀</a:t>
            </a:r>
            <a:br/>
            <a:r>
              <a:t>⠀⠀⠀⠀⠀⠀⠀⠀⠀⠀⠀⢀⢕⢕⢕⢕⢕⢕⢕⢸⣿⣿⣿⣿⣿⣿⣿⣿⣿⣿⣿⣿⣿⣿⣿⣿⣿⣿⣿⣿⣿⣿⣿⣿⣿⢻⣿⣿⣿⣿⣿⣿⣿⣿⣿⣿⢿⣿⣿⣿⣿⣿⣿⡇⢕⢕⢕⢕⢕⠀⠀⠀⠀⠀⠀⠀⠀⠀⠀⠀⠀</a:t>
            </a:r>
            <a:br/>
            <a:r>
              <a:t>⠀⠀⠀⠀⠀⠀⠀⠀⠀⠀⠀⢕⢕⢕⢕⢕⢕⢕⢕⢸⣿⣿⢻⣿⣿⢻⣿⣿⢹⣯⣯⣽⣿⣿⣏⢻⣿⣿⣿⣿⣿⡏⣿⣿⣷⣷⣿⣿⣿⢸⣿⣿⡏⣿⣟⣿⢸⣿⣿⡇⢻⣿⣿⢇⢕⢕⢕⢕⢕⠀⠀⠀⠀⠀⠀⠀⠀⠀⠀⠀⠀</a:t>
            </a:r>
            <a:br/>
            <a:r>
              <a:t>⠀⠀⠀⠀⠀⠀⠀⠀⠀⠀⠀⡕⢕⢕⢕⢕⢕⢕⢕⢸⣿⡿⢜⢿⢿⡜⡿⢝⢸⢟⣿⢏⢝⢿⢕⢸⣿⣿⣼⣿⣿⡇⣿⢿⢿⢿⢿⡿⣿⢸⡿⣿⡇⣿⣿⣿⢜⣿⣿⡇⢸⣟⡟⢇⢕⢕⢕⢕⢔⠀⠀⠀⠀⠀⠀⠀⠀⠀⠀⠀⠀</a:t>
            </a:r>
            <a:br/>
            <a:r>
              <a:t>⠀⠀⠀⠀⠀⠀⠀⠀⠀⠀⠀⢿⢕⢕⢕⢕⢕⢕⢕⢸⢿⢇⢕⠐⢕⢣⢟⢕⢕⢇⢜⢕⢕⢕⢕⢸⢿⢿⢸⢿⢿⢇⡇⢷⢕⢕⢇⢝⢟⢜⢝⢟⢇⢟⢟⢟⢕⢜⢏⢇⢜⢝⠝⠕⠕⢕⢑⢕⢕⠀⠀⠀⠀⠀⠀⠀⠀⠀⠀⠀⠀</a:t>
            </a:r>
            <a:br/>
            <a:r>
              <a:t>⠀⠀⠀⠀⠀⠀⠀⠀⠀⠀⠀⣕⣕⣕⣱⣕⣕⣕⣕⣕⣕⣕⡕⢘⢕⣇⣕⣕⣜⡕⣵⢕⢕⣵⣵⣵⣵⣵⣵⣵⣵⣼⣵⣵⢕⢕⢱⣵⣵⣵⣵⣵⣵⣵⣵⣵⣵⣵⣵⣵⣵⣵⣵⣥⣵⣥⣤⣵⣵⠀⠀⠀⠀⠀⠀⠀⠀⠀⠀⠀⠀</a:t>
            </a:r>
            <a:br/>
            <a:r>
              <a:t>⠀⠀⠀⠀⠀⠀⠀⠀⠀⠀⠀⣿⣿⣿⣿⣿⣿⣿⣿⣿⣿⣿⡇⡔⢸⣿⣿⣿⣿⣷⣿⣱⣵⣿⣿⣿⣿⣿⣿⣿⣿⣿⣿⣿⢕⢕⣿⣿⣿⣿⣿⣿⣿⣿⣿⣿⣿⣿⣿⣿⣿⣿⣿⣿⣿⣿⣿⣿⣿⠀⠀⠀⠀⠀⠀⠀⠀⠀⠀⠀⠀</a:t>
            </a:r>
            <a:br/>
            <a:r>
              <a:t>⠀⠀⠀⠀⠀⠀⠀⠀⠀⠀⠀⣿⣿⣿⣿⣿⣿⣿⣿⣿⣿⣿⢕⣿⡜⣿⣿⣿⣿⣿⣿⣿⣿⣿⣿⣿⣿⣿⣿⣿⣿⣿⣿⣿⢕⢕⣿⣧⢻⢸⣿⣿⣿⢸⢹⣿⣿⣿⣿⣿⣿⣿⣿⣿⣿⣿⣿⣿⣿⠀⠀⠀⠀⠀⠀⠀⠀⠀⠀⠀⠀</a:t>
            </a:r>
            <a:br/>
            <a:r>
              <a:t>⠀⠀⠀⠀⠀⠀⠀⠀⠀⠀⠀⣹⣿⣿⣿⣿⣿⣿⣿⣿⣿⣿⣿⣿⣷⣿⣻⣿⣿⣿⣿⣿⣿⣿⣹⣿⣿⣿⣿⣿⣿⣿⣿⣟⣕⣻⣿⣿⢸⣝⣿⣟⡕⡏⣿⣿⣿⣿⣿⣿⣿⣿⣿⣿⣿⣿⣿⡿⢏⠀⠀⠀⠀⠀⠀⠀⠀⠀⠀⠀⠀</a:t>
            </a:r>
            <a:br/>
            <a:r>
              <a:t>⠀⠀⠀⠀⠀⠀⠀⠀⠀⠀⠀⣿⣿⣿⣿⣿⣿⣿⣿⣿⣿⣿⣿⡿⣿⣿⣿⣿⣿⣟⣻⣿⣟⣿⣿⣿⣿⣿⣿⣿⣿⣿⣿⣿⣿⣷⣿⣿⢾⣟⣿⣽⣇⣷⣿⣿⣿⣿⣿⣿⣿⣿⣿⣟⢟⢟⢟⢏⢳⠀⠀⠀⠀⠀⠀⠀⠀⠀⠀⠀⠀</a:t>
            </a:r>
            <a:br/>
            <a:r>
              <a:t>⠀⠀⠀⠀⠀⠀⠀⠀⠀⠀⠀⣿⣿⣿⣿⣿⣿⣿⣿⣿⣿⣿⣿⣿⢻⣿⡏⣿⣿⣿⣿⣿⣿⡇⢹⣿⣿⣿⣿⣿⣿⣿⣿⣿⣿⣿⣿⣿⣽⣽⣽⣽⡕⡝⣿⣿⣿⣿⣿⣿⣿⣿⣿⣻⣿⢇⢕⢕⢕⠀⠀⠀⠀⠀⠀⠀⠀⠀⠀⠀⠀</a:t>
            </a:r>
            <a:br/>
            <a:r>
              <a:t>⠀⠀⠀⠀⠀⠀⠀⠀⠀⠀⠀⣿⣿⣿⣿⣿⣿⣿⣿⣿⣿⣿⣿⣿⡟⣿⡇⣿⣿⣿⣿⣿⣿⢕⢸⣿⣿⣿⣿⣿⣿⣿⣿⣿⣿⣿⣿⣿⣿⣿⣿⣿⣧⢕⣿⣿⣿⣿⣿⣿⣿⣿⣟⣟⣿⡇⣷⣧⡕⠀⠀⠀⠀⠀⠀⠀⠀⠀⠀⠀⠀</a:t>
            </a:r>
            <a:br/>
            <a:r>
              <a:t>⠀⠀⠀⠀⠀⠀⠀⠀⠀⠀⠀⣿⣿⣿⣿⣿⣿⣾⣿⣿⣿⣿⣿⣿⣇⢹⡇⢽⡿⢿⢯⢿⢿⢕⢸⣿⣿⣿⣿⣿⣿⣿⣿⣿⣿⣿⣿⣿⣿⣿⣿⣿⣿⢾⢝⢟⢿⢿⢿⢿⢿⢯⢜⢕⢕⢇⢿⣿⣇⠀⠀⠀⠀⠀⠀⠀⠀⠀⠀⠀⠀</a:t>
            </a:r>
            <a:br/>
            <a:r>
              <a:t>⠀⠀⠀⠀⠀⠀⠀⠀⠀⠀⠀⣿⣿⣿⣿⣿⣿⣿⣿⣿⣿⣿⣿⣿⣿⢸⣝⣵⣿⣿⣿⣿⣿⢱⣼⣿⣿⣿⣿⣿⣿⣿⣿⣿⣿⣿⣿⣿⣿⣿⣿⣿⣷⣟⢿⣧⣵⣵⣵⣵⣕⣕⡕⢕⢕⢕⢸⣽⣿⠀⠀⠀⠀⠀⠀⠀⠀⠀⠀⠀⠀</a:t>
            </a:r>
            <a:br/>
            <a:r>
              <a:t>⠀⠀⠀⠀⠀⠀⠀⠀⠀⠀⠀⣿⣿⣿⣿⣿⣿⣿⣿⣿⣿⣿⣿⣿⣿⢇⣵⣾⣽⣽⣷⣷⣧⣜⣻⣿⣿⣿⣿⣿⣿⣿⣿⣿⣿⢻⣿⣿⣿⣿⣿⣿⣿⣿⣿⣿⣿⣿⣿⣿⣿⣿⣿⣿⣿⣿⣿⣿⣿⠀⠀⠀⠀⠀⠀⠀⠀⠀⠀⠀⠀</a:t>
            </a:r>
            <a:br/>
            <a:r>
              <a:t>⠀⠀⠀⠀⠀⠀⠀⠀⠀⠀⠀⠛⠛⠛⠛⠛⠛⠛⠛⠛⠛⠛⠛⠛⠙⠑⠛⠛⠛⠛⠛⠛⠃⠙⠙⠛⠛⠛⠛⠛⠛⠛⠛⠛⠛⠘⠛⠛⠛⠛⠛⠛⠛⠛⠛⠛⠛⠛⠛⠛⠛⠛⠛⠛⠛⠛⠛⠛⠛⠀⠀⠀⠀⠀⠀⠀⠀⠀⠀⠀⠀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⠀⠀⠀⠀⠀⠀⠀⠀⠀⠀⠀⠀⠀⠀⢕⠀⠀⠁⠀⢕⢕⣽⡿⣿⣿⣿⣿⣿⢿⣟⣿⣞⣿⡿⢸⣿⣿⣿⣿⢿⣿⣿⣿⣾⣿⣿⣿⣿⣿⣿⣿⣿⣿⣿⣿⣿⣿⣿⣿⣿⣷⣕⢕⢕⢕⢕⢕⢕⢕⠀⠀⠀⠀⠀⠀⠀⠀⠀⠀⠀⠀</a:t>
            </a:r>
            <a:br/>
            <a:r>
              <a:t>⠀⠀⠀⠀⠀⠀⠀⠀⠀⠀⠀⠀⠀⠀⢕⢀⠀⠀⢕⢕⣸⣿⣿⢷⣷⣯⣽⣷⣿⣿⣿⣿⣾⣷⣸⣟⣾⣿⣿⣿⣿⣿⣿⣿⡾⢿⣿⣿⢿⣿⣿⣿⣿⣿⣿⣿⣿⣿⣿⣿⣿⣯⡕⢕⢕⢕⢕⢕⢕⠀⠀⠀⠀⠀⠀⠀⠀⠀⠀⠀⠀</a:t>
            </a:r>
            <a:br/>
            <a:r>
              <a:t>⠀⠀⠀⠀⠀⠀⠀⠀⠀⠀⠀⠀⠀⢔⢕⢕⢀⢕⢕⢸⣾⡟⣫⣮⣿⣻⣾⣟⣽⣿⣏⣽⣿⡵⢸⣿⣿⣽⣿⣿⣷⣾⣿⣿⡧⣿⣿⣿⣿⣿⣿⣿⣿⣿⣿⣿⣿⣿⣿⣿⣿⣿⡇⢕⢕⢕⢕⢕⢕⠀⠀⠀⠀⠀⠀⠀⠀⠀⠀⠀⠀</a:t>
            </a:r>
            <a:br/>
            <a:r>
              <a:t>⠀⠀⠀⠀⠀⠀⠀⠀⠀⠀⠀⠀⢁⢕⢕⢕⢕⢕⢕⣻⡿⣗⣿⣿⣷⣿⣿⣿⣿⣿⣿⣽⢿⡇⢸⣽⣿⣷⣿⣿⣿⣿⣿⣿⣕⣾⣿⣿⣿⣿⣿⣿⣿⣿⣿⣿⣿⣿⣿⣿⡷⣿⡇⢕⢕⢕⢕⢕⢕⠀⠀⠀⠀⠀⠀⠀⠀⠀⠀⠀⠀</a:t>
            </a:r>
            <a:br/>
            <a:r>
              <a:t>⠀⠀⠀⠀⠀⠀⠀⠀⠀⠀⠀⠀⢕⢕⢕⢕⢅⢕⢕⡿⢷⣿⣿⣿⣿⣿⣿⣿⣿⣿⡿⢿⣿⡇⢻⣿⣿⣿⣿⣿⣿⢿⣿⣿⢇⣟⣿⣿⣿⣿⣿⣿⣿⣿⣿⣿⣿⣿⣿⣿⣿⣿⡕⢕⢕⢕⢕⢕⢕⠀⠀⠀⠀⠀⠀⠀⠀⠀⠀⠀⠀</a:t>
            </a:r>
            <a:br/>
            <a:r>
              <a:t>⠀⠀⠀⠀⠀⠀⠀⠀⠀⠀⠀⠀⢕⢕⢕⢕⢕⢕⢕⣼⣿⣮⣿⣿⣿⣿⣿⣿⣿⣿⣿⣿⣿⡧⣷⣿⣿⣿⣿⣿⣿⣿⣿⣿⣗⣿⣿⣿⣿⣿⣿⣿⣿⣿⣿⣿⣿⣿⣿⣿⣿⣿⡷⢕⢕⢕⢕⢕⢕⠀⠀⠀⠀⠀⠀⠀⠀⠀⠀⠀⠀</a:t>
            </a:r>
            <a:br/>
            <a:r>
              <a:t>⠀⠀⠀⠀⠀⠀⠀⠀⠀⠀⠀⠀⢕⢕⢕⢕⢕⢕⢕⣿⣿⡿⢿⢿⣻⣟⣟⣟⣟⣟⣻⣿⣿⣧⣿⣿⣿⣿⣿⣿⣿⣿⣿⣿⡗⣿⣿⣿⣯⣽⣹⣯⣿⣏⣷⣷⣷⣗⣷⣿⣿⣿⡇⢕⢕⢕⢕⢕⢕⠀⠀⠀⠀⠀⠀⠀⠀⠀⠀⠀⠀</a:t>
            </a:r>
            <a:br/>
            <a:r>
              <a:t>⠀⠀⠀⠀⠀⠀⠀⠀⠀⠀⠀⠀⢕⢕⢕⢕⢕⢕⢕⣿⣿⡗⢫⣾⢟⣣⣾⡟⣳⣾⣻⣿⣿⣿⣿⣿⣿⣿⣿⣿⣿⣿⣿⣿⣏⣿⣿⣿⣯⣼⣿⣧⣵⣿⣷⣵⣾⣿⣧⣽⣿⣿⣧⢕⢕⢕⢕⢕⢕⠀⠀⠀⠀⠀⠀⠀⠀⠀⠀⠀⠀</a:t>
            </a:r>
            <a:br/>
            <a:r>
              <a:t>⠀⠀⠀⠀⠀⠀⠀⠀⠀⠀⠀⢀⢕⢕⢕⢕⢕⢕⢕⣿⣿⣷⣿⣿⣷⣿⣿⣿⣿⣿⣿⣿⣿⣿⣿⣿⣿⣿⣿⣿⣿⣿⣿⣿⣟⣿⣿⣿⣿⣿⣿⣿⣿⣿⣿⣿⣿⣿⣿⣿⣿⣿⡟⢕⢕⢕⢕⢕⢕⠀⠀⠀⠀⠀⠀⠀⠀⠀⠀⠀⠀</a:t>
            </a:r>
            <a:br/>
            <a:r>
              <a:t>⠀⠀⠀⠀⠀⠀⠀⠀⠀⠀⠀⢕⢕⢕⢕⢕⢕⢕⢕⣿⣿⡟⣿⣿⡟⣿⣿⣟⣿⣯⣽⣿⣿⣟⣹⣿⣿⡿⣿⣿⣿⢹⣿⣿⣷⣽⣿⣿⡇⣿⣿⣿⢻⣿⣻⡇⣿⣿⣿⢜⣿⣿⡇⢕⢕⢕⢕⢑⢕⠀⠀⠀⠀⠀⠀⠀⠀⠀⠀⠀⠀</a:t>
            </a:r>
            <a:br/>
            <a:r>
              <a:t>⠀⠀⠀⠀⠀⠀⠀⠀⠀⠀⠀⢕⢕⢕⢕⢕⢕⢕⢕⣿⣿⡇⡟⢿⣇⢹⡏⢇⢿⢟⢿⢏⢝⢇⢕⣿⣿⣯⣿⣿⣿⢸⣿⣿⢿⢿⣿⢿⡇⣿⢿⣿⢝⣻⣿⡇⣟⣿⣿⢕⣻⣿⡕⢕⢕⢕⢕⢀⢕⠀⠀⠀⠀⠀⠀⠀⠀⠀⠀⠀⠀</a:t>
            </a:r>
            <a:br/>
            <a:r>
              <a:t>⠀⠀⠀⠀⠀⠀⠀⠀⠀⠀⠀⡇⢕⢕⢕⢕⢕⢕⢕⢻⢿⢕⢕⠅⢜⢟⢇⢕⢹⢕⢸⣕⢕⢕⢕⢿⢿⢟⢻⢿⢿⢸⡇⢕⢕⢕⢜⡿⢇⢝⢻⢿⢜⢿⢟⢇⢕⢟⢇⢕⢜⢝⠕⠕⢕⢕⠕⢕⢕⠀⠀⠀⠀⠀⠀⠀⠀⠀⠀⠀⠀</a:t>
            </a:r>
            <a:br/>
            <a:r>
              <a:t>⠀⠀⠀⠀⠀⠀⠀⠀⠀⠀⠀⣕⣕⣕⣕⣕⣕⣑⣕⣕⣕⣕⡇⠔⢕⣇⣕⣕⣜⡕⣕⢝⢕⣕⣕⣕⣕⣕⣕⣱⣵⣵⣿⡕⢕⢕⣵⣜⣇⣱⣵⣵⣕⣕⣕⣱⣕⣕⣕⣕⣕⣕⣕⣵⣵⣥⣥⣵⡕⠀⠀⠀⠀⠀⠀⠀⠀⠀⠀⠀⠀</a:t>
            </a:r>
            <a:br/>
            <a:r>
              <a:t>⠀⠀⠀⠀⠀⠀⠀⠀⠀⠀⠀⣿⣿⣿⣿⣿⣿⣿⣿⣿⣿⣿⢇⡆⢸⣿⣿⣿⣿⣳⣿⣱⣵⣿⣿⣿⣿⣿⣿⣿⣿⣿⣿⡇⢕⢕⣿⣿⣿⣿⣿⣿⣿⣿⣿⣿⣿⣿⣿⣿⣿⣿⣿⣿⣿⣿⣿⣿⡇⠀⠀⠀⠀⠀⠀⠀⠀⠀⠀⠀⠀</a:t>
            </a:r>
            <a:br/>
            <a:r>
              <a:t>⠀⠀⠀⠀⠀⠀⠀⠀⠀⠀⠀⣿⣿⣿⣿⣿⣿⣿⣿⣿⣿⣿⢱⣷⢸⣿⣿⣿⣿⣿⣿⣿⣿⣿⣿⣿⣿⣿⣿⣿⣿⣿⣿⡏⢜⢕⣿⡇⣿⢹⣿⣿⡟⡿⣼⣿⣿⣿⣿⣿⣿⣿⣿⣿⣿⣿⣿⣿⡇⠀⠀⠀⠀⠀⠀⠀⠀⠀⠀⠀⠀</a:t>
            </a:r>
            <a:br/>
            <a:r>
              <a:t>⠀⠀⠀⠀⠀⠀⠀⠀⠀⠀⠀⣿⣿⣿⣿⣿⣿⣿⣿⣿⣿⣿⣿⣿⣾⣿⣟⣿⣿⣿⣿⣿⣿⣿⣟⣿⣿⣿⣿⣿⣿⣿⣿⣗⣹⣿⣿⣇⣸⢸⣿⣻⡇⣇⣿⣿⣿⣿⣿⣿⣿⣿⣿⣿⣿⣿⣿⢏⢇⠀⠀⠀⠀⠀⠀⠀⠀⠀⠀⠀⠀</a:t>
            </a:r>
            <a:br/>
            <a:r>
              <a:t>⠀⠀⠀⠀⠀⠀⠀⠀⠀⠀⠀⣿⣿⣿⣿⣿⣿⣿⣿⣿⣿⣿⣿⣿⡿⣿⣿⣿⣿⣟⣿⣿⣿⣿⣯⣿⣿⣿⣿⣿⣿⣿⣿⣿⣿⣾⣿⣿⢻⣻⣿⣿⣿⣻⣿⣿⣿⣿⣿⣿⣿⣿⣿⡟⢟⢟⢏⢕⡷⠀⠀⠀⠀⠀⠀⠀⠀⠀⠀⠀⠀</a:t>
            </a:r>
            <a:br/>
            <a:r>
              <a:t>⠀⠀⠀⠀⠀⠀⠀⠀⠀⠀⠀⣿⣿⣿⣿⣿⣿⣿⣿⣿⣿⣿⣿⣿⣿⢿⣿⢸⣿⣿⣿⣿⣿⣿⢝⣿⣿⣿⣿⣿⣿⣿⣿⣿⣿⣿⣿⣿⣮⣽⣽⣽⢱⢹⣿⣿⣿⣿⣿⣿⣿⣿⢿⣿⣧⢕⢕⢕⢕⠀⠀⠀⠀⠀⠀⠀⠀⠀⠀⠀⠀</a:t>
            </a:r>
            <a:br/>
            <a:r>
              <a:t>⠀⠀⠀⠀⠀⠀⠀⠀⠀⠀⠀⣿⣿⣿⣿⣿⣿⣿⣿⣿⣿⣿⣿⣿⣿⡾⣿⢸⣿⣿⣿⣿⣿⡿⢕⣿⣿⣿⣿⣿⣿⣿⣿⣿⣿⣿⣿⣿⣿⣿⣿⣿⣼⡇⣿⣿⣿⣿⣿⣿⣿⣿⣟⢟⣿⢱⣷⣵⡕⠀⠀⠀⠀⠀⠀⠀⠀⠀⠀⠀⠀</a:t>
            </a:r>
            <a:br/>
            <a:r>
              <a:t>⠀⠀⠀⠀⠀⠀⠀⠀⠀⠀⠀⣽⣿⣯⣽⣽⣽⣽⣯⣽⣽⣿⣽⣿⣿⡇⢿⢜⡿⢿⢿⢿⢿⢏⢕⣿⣿⣿⣿⣿⣿⣿⣿⣿⣿⣿⣿⣿⣿⣿⣿⣿⣿⣧⡝⢟⢿⢿⢿⢿⢿⢕⢝⢕⢗⢸⣿⣿⣇⠀⠀⠀⠀⠀⠀⠀⠀⠀⠀⠀⠀</a:t>
            </a:r>
            <a:br/>
            <a:r>
              <a:t>⠀⠀⠀⠀⠀⠀⠀⠀⠀⠀⠀⣿⣿⣿⣿⣿⣿⣿⣿⣿⣿⣿⣿⣿⣿⣷⢸⡇⣿⣿⣿⣿⣿⢇⣧⣿⣿⣿⣿⣿⣿⣿⣿⣿⣿⣿⣿⣿⣿⣿⣿⣿⣯⣟⣷⣵⣵⣵⣵⣵⣕⣕⣕⡕⢕⢕⣿⣿⣿⠀⠀⠀⠀⠀⠀⠀⠀⠀⠀⠀⠀</a:t>
            </a:r>
            <a:br/>
            <a:r>
              <a:t>⠀⠀⠀⠀⠀⠀⠀⠀⠀⠀⠀⣿⣿⣿⣿⣿⣿⣿⣿⣿⣿⣿⣿⣿⣿⣿⢕⣧⣷⣷⣷⣷⣷⡇⣜⣿⣿⣿⣿⣿⣿⣿⣿⣿⣿⣻⣿⣿⣿⣿⣿⣿⣿⣿⣿⣿⣿⣿⣿⣿⣿⣿⣿⣿⣿⣿⣿⣿⣿⠀⠀⠀⠀⠀⠀⠀⠀⠀⠀⠀⠀</a:t>
            </a:r>
            <a:br/>
            <a:r>
              <a:t>⠀⠀⠀⠀⠀⠀⠀⠀⠀⠀⠀⠛⠛⠛⠛⠛⠛⠛⠛⠛⠛⠛⠛⠛⠛⠑⠘⠙⠛⠛⠛⠛⠙⠑⠑⠛⠛⠛⠛⠛⠛⠛⠛⠛⠛⠘⠛⠛⠛⠛⠛⠛⠛⠛⠛⠛⠛⠛⠛⠛⠛⠛⠛⠛⠛⠛⠛⠛⠛⠀⠀⠀⠀⠀⠀⠀⠀⠀⠀⠀⠀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⠀⠀⠀⠀⠀⠀⠀⠀⠀⠀⠀⣿⣿⣿⣿⣿⣿⣿⣿⣿⣿⣿⣿⣿⣿⣿⣿⣿⣿⣿⣿⣿⣿⣿⣿⣿⣿⣿⣿⣿⣿⣿⢿⢿⢟⢟⢟⣿⣿⣿⣿⣿⣿⣿⣿⣿⣿⣿⣿⣿⣿⣿⣿⣿⣿⣿⣿⣿⣿⠀⠀⠀⠀⠀⠀⠀⠀⠀⠀⠀⠀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⠀⠀⠀⠀⠀⠀⠀⠀⠀⠀⠀⣿⣿⣿⣿⣿⣿⣿⣿⣿⣿⣿⣿⣿⣿⣿⣿⣿⣿⣿⣿⣿⣿⣿⣿⣿⣿⣿⣿⣿⢕⢕⢕⣵⣷⣧⣽⣾⣿⣿⣿⣿⣿⣿⣿⣿⣿⣿⣿⣿⣿⣿⣿⣿⣿⣿⣿⣿⣿⠀⠀⠀⠀⠀⠀⠀⠀⠀⠀⠀⠀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⠀⠀⠀⠀⠀⠀⠀⠀⠀⠀⠀⣿⣿⣿⣿⣿⣿⣿⣿⣿⣿⣿⣿⣿⣿⣿⣿⣿⣿⣿⣿⣿⣿⣿⣿⣿⣿⣿⣿⡇⢕⢕⢿⢟⢟⢟⢿⢿⣿⣿⣿⣿⣿⣿⣿⣿⣿⣿⣿⣿⣿⣿⣿⣿⣿⣿⣿⣿⣿⠀⠀⠀⠀⠀⠀⠀⠀⠀⠀⠀⠀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⠀⠀⠀⠀⠀⠀⠀⠀⠀⠀⠀⣿⣿⣿⣿⣿⣿⣿⣿⣿⣿⣿⣿⣿⣿⣿⣿⣿⣿⣿⣿⣿⣿⣿⣿⣿⣿⣿⣿⣷⣿⣾⣿⣿⣷⣵⣷⣼⣿⣿⣿⣿⣿⣿⣿⣿⣿⣿⣿⣿⣿⣿⣿⣿⣿⣿⣿⣿⣿⠀⠀⠀⠀⠀⠀⠀⠀⠀⠀⠀⠀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⠀⠀⠀⠀⠀⠀⠀⠀⠀⠀⠀⣿⣿⣿⣿⣿⣿⣿⣿⣿⣿⣿⣿⣿⣿⣿⣿⣿⣿⣿⣿⣿⣿⣟⢕⣼⣿⣿⣿⣿⣿⣿⣿⣿⣿⣿⣿⣿⣿⣿⣿⣿⣿⣿⣿⣿⣿⣿⣿⣿⣿⣿⣿⣿⣿⣿⣿⣿⣿⠀⠀⠀⠀⠀⠀⠀⠀⠀⠀⠀⠀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⠀⠀⠀⠀⠀⠀⠀⠀⠀⠀⠀⣿⣿⣿⣿⣿⣿⣿⣿⣿⣿⣿⣿⣿⣿⣿⣿⣿⣿⣿⣿⣿⣿⣿⣿⢝⢝⢝⣝⣟⡟⡿⡏⡟⣻⣼⣿⣿⣿⣿⣿⣿⣿⣿⣿⣿⣿⣿⣿⣿⣿⣿⣿⣿⣿⣿⣿⣿⣿⠀⠀⠀⠀⠀⠀⠀⠀⠀⠀⠀⠀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⠀⠀⠀⠀⠀⠀⠀⠀⠀⠀⠀⣿⣿⣿⣿⣿⣿⣿⣿⣿⣿⣿⣿⣿⣿⣿⣿⣿⣿⣿⣿⣿⣿⣿⣿⣱⣷⣾⣿⣿⣿⣷⣿⣵⣿⣿⣿⣿⣿⣿⣿⣿⣿⣿⣿⣿⣿⣿⣿⣿⣿⣿⣿⣿⣿⣿⣿⣿⣿⠀⠀⠀⠀⠀⠀⠀⠀⠀⠀⠀⠀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⠀⠀⠀⠀⠀⠀⠀⠀⠀⠀⠀⣿⣿⣿⣿⣿⣿⣿⣿⣿⣿⣿⣿⣿⣿⣿⣿⣿⣿⣿⣿⣿⣿⣿⣿⣿⣿⣿⣿⣿⣿⣿⣟⣻⣿⣿⣿⣿⣿⣿⣿⣿⣿⣿⣿⣿⣿⣿⣿⣿⣿⣿⣿⣿⣿⣿⣿⣿⣿⠀⠀⠀⠀⠀⠀⠀⠀⠀⠀⠀⠀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⠀⠀⠀⠀⠀⠀⠀⠀⠀⠀⠀⠀⠀⠀⠑⠀⠀⠀⢑⢕⢕⣟⢻⣿⣿⣿⣿⣿⡿⣯⣽⣸⣿⡇⣻⣿⣿⣿⣿⣿⣿⣿⣿⣿⣿⣿⣿⣿⣿⣿⣿⣿⣿⣿⣿⣿⣿⣿⣿⣿⣇⡕⢕⢕⢕⢕⢕⢕⢕⠀⠀⠀⠀⠀⠀⠀⠀⠀⠀⠀⠀</a:t>
            </a:r>
            <a:br/>
            <a:r>
              <a:t>⠀⠀⠀⠀⠀⠀⠀⠀⠀⠀⠀⠀⠀⠀⢔⠀⠀⠀⢕⢕⣾⣿⣿⣷⣿⣝⣽⣷⣾⣿⣿⣿⣿⡗⣿⡿⣿⣻⣷⣿⣿⣿⣿⣿⣿⣿⣿⣿⣿⣿⣿⣿⣿⣿⣿⣿⣿⣿⣿⣿⣿⡇⢕⢕⢕⢕⢕⢕⢕⠀⠀⠀⠀⠀⠀⠀⠀⠀⠀⠀⠀</a:t>
            </a:r>
            <a:br/>
            <a:r>
              <a:t>⠀⠀⠀⠀⠀⠀⠀⠀⠀⠀⠀⠀⢔⢔⢕⢔⠄⢕⢕⣸⣜⢟⣷⣿⢿⣯⣽⣟⣿⣟⣹⣿⣿⡕⣹⣿⣿⣽⣿⣿⣽⣾⣿⣷⢱⣿⣿⣿⣿⣿⣿⣿⣿⣿⣿⣿⣿⣿⣿⣿⣿⣟⢕⢕⢕⢕⢕⢕⢕⠀⠀⠀⠀⠀⠀⠀⠀⠀⠀⠀⠀</a:t>
            </a:r>
            <a:br/>
            <a:r>
              <a:t>⠀⠀⠀⠀⠀⠀⠀⠀⠀⠀⠀⠀⢕⢕⢕⢕⢕⢕⢜⣿⡟⣻⣿⣿⣿⣿⣿⣾⣿⣿⣹⣿⢯⡕⣹⡿⣿⣿⣿⣿⣷⣿⣿⣷⢱⣿⣿⣷⣿⣿⣿⣿⣿⣿⣿⣿⣿⣿⣿⣿⣿⣿⢕⢕⢕⢕⢕⢕⢕⠀⠀⠀⠀⠀⠀⠀⠀⠀⠀⠀⠀</a:t>
            </a:r>
            <a:br/>
            <a:r>
              <a:t>⠀⠀⠀⠀⠀⠀⠀⠀⠀⠀⠀⠀⢕⢕⢕⢕⢅⢕⢸⡷⢾⣿⣿⣿⣿⣿⣿⣻⣿⣿⣿⣟⣻⡇⡿⣿⣻⣿⣿⣿⣿⣿⣿⡿⢜⣿⣿⣟⣿⣿⣿⣿⣿⣿⣿⣿⣿⣿⣿⣿⣿⣯⢕⢕⢕⢕⢕⢕⢕⠀⠀⠀⠀⠀⠀⠀⠀⠀⠀⠀⠀</a:t>
            </a:r>
            <a:br/>
            <a:r>
              <a:t>⠀⠀⠀⠀⠀⠀⠀⠀⠀⠀⠀⢄⢕⢕⢕⢕⢕⢕⢕⣼⣯⣼⣿⣿⣿⣿⣿⣿⣿⣿⣷⣿⣿⡇⣷⣿⣿⣾⣿⣿⣷⣿⣿⣿⣾⣿⣿⣿⣿⣿⣿⣿⣿⣿⣿⣿⣿⣿⣿⣿⣿⣿⢕⢕⢕⢕⢕⢕⢕⠀⠀⠀⠀⠀⠀⠀⠀⠀⠀⠀⠀</a:t>
            </a:r>
            <a:br/>
            <a:r>
              <a:t>⠀⠀⠀⠀⠀⠀⠀⠀⠀⠀⠀⢕⢕⢕⢕⢕⢕⢕⢸⣿⣿⡿⢿⢿⢿⢿⢿⢿⡟⣟⣻⣿⣿⡗⣿⣿⣿⣿⣿⣿⣿⣿⣿⣿⢻⣿⣿⣿⣯⣽⢽⣽⣽⡹⣿⣽⣏⣳⣾⣿⣿⣿⢕⢕⢕⢕⢕⢕⢕⠀⠀⠀⠀⠀⠀⠀⠀⠀⠀⠀⠀</a:t>
            </a:r>
            <a:br/>
            <a:r>
              <a:t>⠀⠀⠀⠀⠀⠀⠀⠀⠀⠀⠀⢕⢕⢕⢕⢕⢕⢕⢸⣿⣿⢟⣣⡝⢞⣷⡟⢟⣵⣟⢺⣿⣿⡧⣿⣿⣿⣿⣿⣿⣿⣿⣿⣿⣺⣿⣿⣿⣯⣿⣿⣽⣽⣿⣧⣵⣿⣿⣵⣿⣿⣿⢕⢕⢕⢕⢕⢕⢕⠀⠀⠀⠀⠀⠀⠀⠀⠀⠀⠀⠀</a:t>
            </a:r>
            <a:br/>
            <a:r>
              <a:t>⠀⠀⠀⠀⠀⠀⠀⠀⠀⠀⠀⢕⢕⢕⢕⢕⢕⢕⢸⣿⣿⣾⣿⣿⣿⣿⣿⣿⣿⣿⣿⣿⣿⣏⣿⣿⣿⣿⣿⣿⣿⣿⣿⣿⣿⣿⣿⣿⣿⣿⣿⣿⣿⣿⣿⣿⣿⣿⣿⣿⣿⣿⡇⢕⢕⢕⢕⢕⢕⠀⠀⠀⠀⠀⠀⠀⠀⠀⠀⠀⠀</a:t>
            </a:r>
            <a:br/>
            <a:r>
              <a:t>⠀⠀⠀⠀⠀⠀⠀⠀⠀⠀⠀⢕⢕⢕⢕⢕⢕⢕⢸⣿⣿⢺⣿⣿⢿⣿⣿⣿⣿⣯⣝⣿⣿⣇⣿⣿⣿⡏⣿⣿⡿⣿⣿⣿⣼⣿⣿⣿⢸⣿⣿⡯⣿⣿⣿⢸⣿⣿⡇⣻⣿⣿⢕⢕⢕⢕⢕⢑⢕⠀⠀⠀⠀⠀⠀⠀⠀⠀⠀⠀⠀</a:t>
            </a:r>
            <a:br/>
            <a:r>
              <a:t>⠀⠀⠀⠀⠀⠀⠀⠀⠀⠀⠀⢕⢕⢕⢕⢕⢕⢕⢕⣿⣿⢕⡵⣿⣕⣻⢝⢇⣿⢟⢿⢏⢟⢏⢼⣿⣿⡇⣿⣿⡗⣿⣿⣿⣿⣿⡿⣿⢜⣿⣿⡇⣿⣿⣿⢜⣿⣿⡇⢜⡿⣏⢕⠕⢕⢕⢕⢑⢕⠀⠀⠀⠀⠀⠀⠀⠀⠀⠀⠀⠀</a:t>
            </a:r>
            <a:br/>
            <a:r>
              <a:t>⠀⠀⠀⠀⠀⠀⠀⠀⠀⠀⠀⢕⢕⢕⢕⢕⢕⢕⢕⢿⢏⢕⡕⠁⢜⣿⣕⢕⣟⢕⢜⣕⢕⢕⢹⢿⢿⢇⢿⢿⢟⢿⢇⢕⢕⢕⢻⢟⢕⢿⢿⢇⢻⢿⢿⢕⢞⢟⢇⢕⢇⢕⠕⢕⢕⠕⢕⢕⢕⠀⠀⠀⠀⠀⠀⠀⠀⠀⠀⠀⠀</a:t>
            </a:r>
            <a:br/>
            <a:r>
              <a:t>⠀⠀⠀⠀⠀⠀⠀⠀⠀⠀⠀⣕⣕⣕⣕⣕⣑⣑⣕⣕⣕⣕⢇⠐⢕⣕⣕⣕⣝⡕⣵⢝⢕⣕⣕⣕⣕⣕⣕⣱⣕⣕⣵⢇⢕⢱⣜⣇⣕⣕⣕⣕⣕⣕⣕⣕⣕⣕⣕⣕⣕⣕⣕⣕⣔⣄⣕⣕⢕⠀⠀⠀⠀⠀⠀⠀⠀⠀⠀⠀⠀</a:t>
            </a:r>
            <a:br/>
            <a:r>
              <a:t>⠀⠀⠀⠀⠀⠀⠀⠀⠀⠀⠀⣿⣿⣿⣿⣿⣿⣿⣿⣿⣿⣿⢕⡔⢸⣿⣿⣿⣿⣻⣿⣵⣵⣿⣿⣿⣿⣿⣿⣿⣿⣿⣿⡇⢕⢜⣿⣿⣿⣿⣿⣿⣿⣿⣿⣿⣿⣿⣿⣿⣿⣿⣿⣿⣿⣿⣿⣿⢸⠀⠀⠀⠀⠀⠀⠀⠀⠀⠀⠀⠀</a:t>
            </a:r>
            <a:br/>
            <a:r>
              <a:t>⠀⠀⠀⠀⠀⠀⠀⠀⠀⠀⠀⣿⣿⣿⣿⣿⣿⣿⣿⣿⣿⡟⢸⣧⢸⣿⣿⣿⣿⣿⣿⣿⣿⣿⣿⣿⣿⣿⣿⣿⣿⣿⣿⢇⡜⢸⣿⡏⣿⢻⣿⣿⡏⡟⣿⣿⣿⣿⣿⣿⣿⣿⣿⣿⣿⣿⣿⣿⢸⠀⠀⠀⠀⠀⠀⠀⠀⠀⠀⠀⠀</a:t>
            </a:r>
            <a:br/>
            <a:r>
              <a:t>⠀⠀⠀⠀⠀⠀⠀⠀⠀⠀⠀⣿⣿⣿⣿⣿⣿⣿⣿⣿⣿⣷⣿⣿⣾⣿⣿⡿⣿⣿⣿⣿⣿⣿⡿⣻⣿⣿⣿⣿⣿⣿⣿⣗⣝⣾⣿⡇⣿⢸⣿⣹⢣⢹⣿⣿⣿⣿⣿⣿⣿⣿⣿⣿⣿⣿⡟⢟⢸⠀⠀⠀⠀⠀⠀⠀⠀⠀⠀⠀⠀</a:t>
            </a:r>
            <a:br/>
            <a:r>
              <a:t>⠀⠀⠀⠀⠀⠀⠀⠀⠀⠀⠀⣿⣿⣿⣿⣿⣿⣿⣿⣿⣿⣿⣿⣿⣿⣿⣿⣿⣿⣟⣿⣿⣻⣿⣿⢹⣿⣿⣿⣿⣿⣿⣿⣿⣿⣾⣿⣿⣿⣺⣿⣿⣹⣺⣿⣿⣿⣿⣿⣿⣿⣿⣟⡟⢟⢟⢕⢳⣶⠀⠀⠀⠀⠀⠀⠀⠀⠀⠀⠀⠀</a:t>
            </a:r>
            <a:br/>
            <a:r>
              <a:t>⠀⠀⠀⠀⠀⠀⠀⠀⠀⠀⠀⣿⣿⣿⣿⣿⣿⣿⣿⣿⣿⣿⣿⣿⣿⣯⣿⡇⣿⣿⣿⣿⣿⣿⡟⢸⣿⣿⣿⣿⣿⣿⣿⣿⣿⣿⣿⣯⣽⣽⣽⣽⢸⢹⣿⣿⣿⣿⣿⣿⣿⣯⣿⣯⢇⢕⢕⢕⢕⠀⠀⠀⠀⠀⠀⠀⠀⠀⠀⠀⠀</a:t>
            </a:r>
            <a:br/>
            <a:r>
              <a:t>⠀⠀⠀⠀⠀⠀⠀⠀⠀⠀⠀⣿⣿⣿⣿⣿⣿⣿⣿⣿⣿⣿⣿⣿⣿⣿⡸⣿⢹⣿⣿⣿⣿⣿⡇⢸⣿⣿⣿⣿⣿⣿⣿⣿⣿⣿⣿⣿⣿⣿⣿⣿⣿⣿⣿⣿⣿⣿⣿⣿⣿⣟⣹⣽⡇⣷⣵⣕⢕⠀⠀⠀⠀⠀⠀⠀⠀⠀⠀⠀⠀</a:t>
            </a:r>
            <a:br/>
            <a:r>
              <a:t>⠀⠀⠀⠀⠀⠀⠀⠀⠀⠀⠀⣽⣿⣯⣽⣽⣽⣽⣯⣽⣽⣿⣽⣿⣿⣿⡇⣯⣸⢿⣟⣟⣻⣿⢕⣸⣿⣿⣿⣿⣿⣿⣿⣿⣿⣿⣿⣿⣿⣿⣿⣿⣿⣏⢟⢕⢟⢻⢿⢿⢟⢝⢜⢝⢕⢿⣿⣿⡕⠀⠀⠀⠀⠀⠀⠀⠀⠀⠀⠀⠀</a:t>
            </a:r>
            <a:br/>
            <a:r>
              <a:t>⠀⠀⠀⠀⠀⠀⠀⠀⠀⠀⠀⣿⣿⣿⣿⣿⣿⣿⣿⣿⣿⣿⣿⣿⣿⣿⣧⢵⢸⣿⣿⣿⢿⢿⢱⢾⣿⣿⣿⣿⣿⣿⣿⣿⣿⣿⣿⣿⣿⣿⣿⣿⣿⣝⣷⣵⣵⣧⣵⣵⣵⣕⣕⣕⡕⢸⣿⣿⣿⠀⠀⠀⠀⠀⠀⠀⠀⠀⠀⠀⠀</a:t>
            </a:r>
            <a:br/>
            <a:r>
              <a:t>⠀⠀⠀⠀⠀⠀⠀⠀⠀⠀⠀⣿⣿⣿⣿⣿⣿⣿⣿⣿⣿⣿⣿⣿⣿⣿⣿⢱⣷⣷⣷⣿⣿⣷⢸⣽⣿⣿⣿⣿⣿⣿⣿⣿⣿⣿⣿⣿⣿⣿⣿⣿⣿⣿⣿⣿⣿⣿⣿⣿⣿⣿⣿⣿⣿⣿⣿⣿⣿⠀⠀⠀⠀⠀⠀⠀⠀⠀⠀⠀⠀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⠀⠀⠀⠀⠀⠀⠀⠀⠀⠀⠀⠛⠛⠛⠛⠛⠛⠛⠛⠛⠛⠛⠛⠛⠛⠛⠑⠑⠛⠋⠙⠙⠙⠁⠑⠚⠛⠛⠛⠛⠛⠛⠛⠛⠛⠛⠛⠛⠛⠛⠛⠛⠛⠛⠛⠛⠛⠛⠛⠛⠛⠛⠛⠛⠛⠛⠛⠛⠛⠀⠀⠀⠀⠀⠀⠀⠀⠀⠀⠀⠀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⠀⠀⠀⠀⠀⠀⠀⠀⠀⠀⠀⠀⠀⠕⠁⠀⠀⠁⢕⢕⢸⣟⣿⣿⣿⣽⣿⣿⣿⣯⣽⢿⣿⣗⣟⣿⣿⣿⣿⣿⣿⣿⣯⣽⣿⣿⣿⣿⣿⣿⣿⣿⣿⣿⣿⣿⣿⣿⣿⣷⡕⢕⢕⢕⢕⢕⢕⢕⠀⠀⠀⠀⠀⠀⠀⠀⠀⠀⠀⠀⠀</a:t>
            </a:r>
            <a:br/>
            <a:r>
              <a:t>⠀⠀⠀⠀⠀⠀⠀⠀⠀⠀⠀⠀⠀⢀⢀⠀⠀⢀⢕⢱⣿⣿⣷⣾⣯⣏⣽⣷⣾⣿⣿⣿⣿⣏⣿⣿⣿⣿⣾⣿⣿⣷⣿⣧⣿⣿⣿⣿⣿⣿⣿⣿⣿⣿⣿⣿⣿⣿⣿⣿⣟⢕⢕⢕⢕⢕⢕⢕⢕⠀⠀⠀⠀⠀⠀⠀⠀⠀⠀⠀⠀</a:t>
            </a:r>
            <a:br/>
            <a:r>
              <a:t>⠀⠀⠀⠀⠀⠀⠀⠀⠀⠀⠀⠀⢔⢕⢕⢄⢔⢕⢕⣵⡟⢟⣽⡿⢿⣽⣿⢿⣾⣟⣫⣿⣏⡜⣽⣿⣯⣽⣿⣿⣽⣿⣿⣕⣼⣿⣿⣷⣿⣿⣿⣿⣿⣿⣿⣿⣿⣿⣿⣿⣿⢇⢕⢕⢕⢕⢕⢕⢕⠀⠀⠀⠀⠀⠀⠀⠀⠀⠀⠀⠀</a:t>
            </a:r>
            <a:br/>
            <a:r>
              <a:t>⠀⠀⠀⠀⠀⠀⠀⠀⠀⠀⠀⠀⢕⢕⢕⢕⢕⢕⢸⣿⢟⣻⣿⣿⣿⣿⣿⣾⣿⣷⣻⡿⣯⡕⣽⣿⣿⣿⣿⣿⣿⣿⣿⣧⣼⣿⣿⣿⣿⣿⣿⣿⣿⣿⣿⣿⣿⣿⣿⣿⣿⡷⢕⢕⢕⢕⢕⢕⢕⠀⠀⠀⠀⠀⠀⠀⠀⠀⠀⠀⠀</a:t>
            </a:r>
            <a:br/>
            <a:r>
              <a:t>⠀⠀⠀⠀⠀⠀⠀⠀⠀⠀⠀⢄⢕⢕⢕⢕⢕⢕⢸⢷⣾⣿⣿⣿⣿⣿⣿⣿⣿⣿⣿⣟⣿⣿⣿⣟⣿⣿⣿⣿⣿⣿⣿⢿⢿⣿⣿⣿⣿⣿⣿⣿⣿⣿⣿⣿⣿⣿⣿⣿⣮⡇⢕⢕⢕⢕⢕⢕⢕⠀⠀⠀⠀⠀⠀⠀⠀⠀⠀⠀⠀</a:t>
            </a:r>
            <a:br/>
            <a:r>
              <a:t>⠀⠀⠀⠀⠀⠀⠀⠀⠀⠀⠀⢄⢕⢕⢕⢕⢕⢕⢱⣿⣯⣿⣿⣿⣿⣿⣿⣿⣿⣿⣾⣿⣷⣱⣾⣿⣷⣾⣿⣿⣾⣿⣿⣷⣿⣿⣿⣿⣿⣿⣿⣿⣿⣿⣿⣿⣿⣿⣿⣿⣿⡟⢕⢕⢕⢕⢕⢕⢕⠀⠀⠀⠀⠀⠀⠀⠀⠀⠀⠀⠀</a:t>
            </a:r>
            <a:br/>
            <a:r>
              <a:t>⠀⠀⠀⠀⠀⠀⠀⠀⠀⠀⠀⢕⢕⢕⢕⢕⢕⢕⢸⣿⣿⢿⢿⢿⡿⢿⢿⢿⢿⣿⣿⣿⣿⣻⣿⣿⣿⣿⣿⣿⣿⣿⣿⣿⣿⣿⣿⣿⣽⢽⣽⣽⡽⢽⣽⣽⡹⣽⣿⣿⣿⡇⢕⢕⢕⢕⢕⢕⢕⠀⠀⠀⠀⠀⠀⠀⠀⠀⠀⠀⠀</a:t>
            </a:r>
            <a:br/>
            <a:r>
              <a:t>⠀⠀⠀⠀⠀⠀⠀⠀⠀⠀⠀⢕⢕⢕⢕⢕⢕⢕⢸⣿⣿⢟⣽⢟⢟⣽⢟⢟⣵⡟⣿⣿⣿⢾⣿⣿⣿⣿⣿⣿⣿⣿⣿⣿⣿⣿⣿⣿⣽⣿⣎⣹⣿⣿⣝⣽⣿⣧⣼⣿⣿⡇⢕⢕⢕⢕⢕⢕⢕⠀⠀⠀⠀⠀⠀⠀⠀⠀⠀⠀⠀</a:t>
            </a:r>
            <a:br/>
            <a:r>
              <a:t>⠀⠀⠀⠀⠀⠀⠀⠀⠀⠀⠀⢕⢕⢕⢕⢕⢕⢕⣼⣿⣿⣾⣿⣿⣿⣿⣿⣿⣿⣿⣿⣿⣿⣿⣿⣿⣿⣿⣿⣿⣿⣿⣿⣿⢿⣿⣿⣿⣿⣿⣿⣿⣿⣿⣿⣿⣿⣿⣿⣿⣿⣟⢕⢕⢕⢕⢕⢕⢕⠀⠀⠀⠀⠀⠀⠀⠀⠀⠀⠀⠀</a:t>
            </a:r>
            <a:br/>
            <a:r>
              <a:t>⠀⠀⠀⠀⠀⠀⠀⠀⠀⠀⠀⢕⢕⢕⢕⢕⢕⢕⢹⣿⣿⢻⣿⣿⢻⣿⣿⢻⣿⣯⣽⣿⣿⣟⣿⣿⣿⢿⣿⣿⢿⣿⣿⣯⣜⣿⣿⡇⢿⣿⣿⢸⣿⣿⡇⣿⣿⣿⢹⣿⣿⡇⢕⢕⢕⢕⢕⢑⢑⠀⠀⠀⠀⠀⠀⠀⠀⠀⠀⠀⠀</a:t>
            </a:r>
            <a:br/>
            <a:r>
              <a:t>⠀⠀⠀⠀⠀⠀⠀⠀⠀⠀⠀⢕⢕⢕⢕⢕⢕⢕⢸⣿⡷⢸⡿⣿⡜⡟⢕⢸⣿⢿⣿⢏⢝⢕⢸⣿⣿⢸⣿⣿⢿⣿⣿⣿⣿⣿⢿⡇⢸⡿⣿⢸⣿⣿⡇⢻⣿⡿⢕⢟⢿⢇⢕⢕⢕⢕⢅⢕⠐⠀⠀⠀⠀⠀⠀⠀⠀⠀⠀⠀⠀</a:t>
            </a:r>
            <a:br/>
            <a:r>
              <a:t>⠀⠀⠀⠀⠀⠀⠀⠀⠀⠀⠀⢕⢕⢕⢕⢕⢕⢕⢸⢿⢇⢕⢕⠑⢜⣇⡕⢜⣟⢕⢹⣕⢕⢕⢸⡿⢿⢸⢿⡿⢗⢿⢏⢕⢕⢹⢿⢇⢱⢿⢿⢜⢿⢿⢇⢱⢟⢗⢕⢕⢕⢕⢕⢕⢕⢕⢕⢕⢕⠀⠀⠀⠀⠀⠀⠀⠀⠀⠀⠀⠀</a:t>
            </a:r>
            <a:br/>
            <a:r>
              <a:t>⠀⠀⠀⠀⠀⠀⠀⠀⠀⠀⠀⣕⣕⣕⣕⣕⣕⣕⣕⣕⣕⣱⢕⠔⢕⣸⣕⣕⣝⡕⣵⢕⢕⣕⣕⣕⣕⣕⣕⣕⣕⣕⣕⢇⢕⢜⣇⣕⣕⣕⣕⣕⣕⣕⣕⣕⣕⣕⣕⣕⣕⣕⣕⣔⣔⣕⣕⣕⣕⠀⠀⠀⠀⠀⠀⠀⠀⠀⠀⠀⠀</a:t>
            </a:r>
            <a:br/>
            <a:r>
              <a:t>⠀⠀⠀⠀⠀⠀⠀⠀⠀⠀⠀⣿⣿⣿⣿⣿⣿⣿⣿⣿⣿⣿⢕⡆⢸⣿⣿⣿⣿⣽⣿⣵⣵⣿⣿⣿⣿⣿⣿⣿⣿⣿⣿⢕⡕⢸⣿⣿⣿⣿⣿⣿⣿⣿⣿⣿⣿⣿⣿⣿⣿⣿⣿⣿⣿⣿⣿⡏⣿⠀⠀⠀⠀⠀⠀⠀⠀⠀⠀⠀⠀</a:t>
            </a:r>
            <a:br/>
            <a:r>
              <a:t>⠀⠀⠀⠀⠀⠀⠀⠀⠀⠀⠀⣿⣿⣿⣿⣿⣿⣿⣿⣿⣿⡏⢸⡇⢸⣿⣿⣿⣿⣿⣿⣿⣿⣿⣿⣿⣿⣿⣿⣿⣿⣿⣿⢕⡇⢸⣿⡟⡏⣿⣿⣿⣏⣧⣿⣿⣿⣿⣿⣿⣿⣿⣿⣿⣿⣿⣿⡇⣿⠀⠀⠀⠀⠀⠀⠀⠀⠀⠀⠀⠀</a:t>
            </a:r>
            <a:br/>
            <a:r>
              <a:t>⠀⠀⠀⠀⠀⠀⠀⠀⠀⠀⠀⣿⣿⣿⣿⣿⣿⣿⣿⣿⣿⣷⣿⣿⣾⣿⣿⣿⢻⣿⣿⣿⣿⣿⣿⢫⣿⣿⣿⣿⣿⣿⣻⣱⣟⣾⣿⡇⣷⢹⣿⣿⢸⢸⣿⣿⣿⣿⣿⣿⣿⣿⣿⣿⣿⡿⢏⢇⢿⠀⠀⠀⠀⠀⠀⠀⠀⠀⠀⠀⠀</a:t>
            </a:r>
            <a:br/>
            <a:r>
              <a:t>⠀⠀⠀⠀⠀⠀⠀⠀⠀⠀⠀⣿⣿⣿⣿⣿⣿⣿⣿⣿⣿⣿⣿⣿⣿⣿⣻⣿⣿⣻⣿⣿⣻⣿⣿⡇⣿⣿⣿⣿⣿⣿⣿⣿⣷⣿⣿⣷⣿⣟⣿⣿⣸⣿⣿⣿⣿⣿⣿⣿⣿⣿⣟⢟⢟⢇⢗⣷⣷⠀⠀⠀⠀⠀⠀⠀⠀⠀⠀⠀⠀</a:t>
            </a:r>
            <a:br/>
            <a:r>
              <a:t>⠀⠀⠀⠀⠀⠀⠀⠀⠀⠀⠀⣿⣿⣿⣿⣿⣿⣿⣿⣿⣿⣿⣿⣿⣿⣿⡏⣿⡸⣿⣿⣿⣿⣿⣿⢇⣿⣿⣿⣿⣿⣿⣿⣿⣿⣿⣿⣿⣽⣽⣽⣽⢼⢹⣿⣿⣿⣿⣿⣿⣟⣽⡽⡣⢕⢕⢕⢕⢕⠀⠀⠀⠀⠀⠀⠀⠀⠀⠀⠀⠀</a:t>
            </a:r>
            <a:br/>
            <a:r>
              <a:t>⠀⠀⠀⠀⠀⠀⠀⠀⠀⠀⠀⣿⣿⣿⣿⣿⣿⣿⣿⣿⣿⣿⣿⣿⣿⣿⣿⢸⡇⣿⣿⣿⣿⣿⣿⢕⣿⣿⣿⣿⣿⣿⣿⣿⣿⣿⣿⣿⣿⣿⣿⣿⣧⢸⣿⣿⣿⣿⣿⣿⡿⢟⣟⣿⢸⣷⣇⢕⢕⠀⠀⠀⠀⠀⠀⠀⠀⠀⠀⠀⠀</a:t>
            </a:r>
            <a:br/>
            <a:r>
              <a:t>⠀⠀⠀⠀⠀⠀⠀⠀⠀⠀⠀⣽⣿⣯⣽⣿⣽⣽⣯⣽⣽⣯⣽⣿⣯⣿⣯⡎⣇⢿⣝⣟⣟⣟⣟⢱⣿⣿⣿⣿⣿⣿⣿⣿⣿⣿⣿⣿⣿⣿⣿⣿⢿⣿⢟⢗⢟⢟⢟⢟⢏⢕⢕⢜⢸⣿⣿⣗⢕⠀⠀⠀⠀⠀⠀⠀⠀⠀⠀⠀⠀</a:t>
            </a:r>
            <a:br/>
            <a:r>
              <a:t>⠀⠀⠀⠀⠀⠀⠀⠀⠀⠀⠀⣿⣿⣿⣿⣿⣿⣿⣿⣿⣿⣿⣿⣿⣿⣿⣿⡕⢧⢿⢿⢿⢿⢿⢟⢱⣿⣿⣿⣿⣿⣿⣿⣿⣿⣿⣿⣿⣿⣿⣿⣿⣿⣵⣷⣷⣷⣷⣷⣵⣵⣕⣕⣕⣕⣾⣿⣿⡇⠀⠀⠀⠀⠀⠀⠀⠀⠀⠀⠀⠀</a:t>
            </a:r>
            <a:br/>
            <a:r>
              <a:t>⠀⠀⠀⠀⠀⠀⠀⠀⠀⠀⠀⣿⣿⣿⣿⣿⣿⣿⣿⣿⣿⣿⣿⣿⣿⣿⡿⢇⢸⣿⣿⣿⣿⣿⡏⢷⣿⣿⣿⣿⣿⣿⣿⣿⡏⣿⣿⣿⣿⣿⣿⣿⣿⣿⣿⣿⣿⣿⣿⣿⣿⣿⣿⣿⣿⣿⣿⣿⣿⠀⠀⠀⠀⠀⠀⠀⠀⠀⠀⠀⠀</a:t>
            </a:r>
            <a:br/>
            <a:r>
              <a:t>⠀⠀⠀⠀⠀⠀⠀⠀⠀⠀⠀⠛⠛⠛⠛⠛⠛⠛⠛⠛⠛⠛⠛⠛⠛⠛⠓⠃⠑⠛⠑⠑⠑⠐⠑⠘⠛⠛⠛⠛⠛⠛⠛⠛⠛⠛⠛⠛⠛⠛⠛⠛⠛⠛⠛⠛⠛⠛⠛⠛⠛⠛⠛⠛⠛⠛⠛⠛⠛⠀⠀⠀⠀⠀⠀⠀⠀⠀⠀⠀⠀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⠀⠀⠀⠀⠀⠀⠀⠀⠀⠀⠀⠀⠁⠕⠀⠀⠁⢅⢕⢕⣟⢻⣿⣿⣿⣿⣿⣿⢺⣯⢹⣿⡗⣿⣿⣿⣿⣿⣿⣿⣿⣯⣷⣿⣿⣿⣿⣿⣿⣿⣿⣿⣿⣿⣿⣿⣿⣿⣇⢕⢕⢕⢕⢕⢕⢕⢕⠀⠀⠀⠀⠀⠀⠀⠀⠀⠀⠀⠀⠀⠀</a:t>
            </a:r>
            <a:br/>
            <a:r>
              <a:t>⠀⠀⠀⠀⠀⠀⠀⠀⠀⠀⠀⠀⠔⢔⠀⠀⢀⢕⢕⣷⣿⣷⣵⣯⣟⣹⣷⣾⣿⣿⣿⣿⣏⣻⣿⣿⣿⣿⣿⣿⣿⣿⣯⣿⣿⣿⣿⣿⣿⣿⣿⣿⣿⣿⣿⣿⣿⣿⣿⡷⢕⢕⢕⢕⢕⢕⢕⠀⠀⠀⠀⠀⠀⠀⠀⠀⠀⠀⠀⠀⠀</a:t>
            </a:r>
            <a:br/>
            <a:r>
              <a:t>⠀⠀⠀⠀⠀⠀⠀⠀⠀⠀⠀⠀⢕⢕⢕⠀⢕⢕⣪⣽⢟⣧⣿⢿⣯⣽⢿⣿⣿⣟⣿⣏⡝⣻⣿⣿⣻⣿⣿⣽⣿⣿⣯⣵⣿⣿⣯⣿⣿⣿⣿⣿⣿⣿⣿⣿⣷⣿⣿⣿⢇⢕⢕⢕⢕⢕⢕⢀⠀⠀⠀⠀⠀⠀⠀⠀⠀⠀⠀⠀⠀</a:t>
            </a:r>
            <a:br/>
            <a:r>
              <a:t>⠀⠀⠀⠀⠀⠀⠀⠀⠀⠀⠀⢀⢕⢕⢕⢕⢕⢕⣿⡿⢻⣿⣿⣿⣿⣿⣿⣿⣿⣜⣿⣿⡕⢝⣿⣿⣿⣿⣿⣿⣿⣿⡏⣸⣿⣿⣿⣿⣿⣿⣿⣿⣿⣿⣿⣿⣿⣾⣿⣿⡇⢕⢕⢕⢕⢕⢕⠑⠀⠀⠀⠀⠀⠀⠀⠀⠀⠀⠀⠀⠀</a:t>
            </a:r>
            <a:br/>
            <a:r>
              <a:t>⠀⠀⠀⠀⠀⠀⠀⠀⠀⠀⠀⢕⢕⢕⢕⢅⢕⢸⡷⢾⣿⣿⣿⣿⣿⣿⣿⣿⣿⣿⣟⣿⡗⣿⣿⣿⣿⣿⣿⣿⣿⣿⡷⢽⣿⣿⣿⣿⣿⣿⣿⣿⣿⣿⣿⣿⣿⣿⣿⣿⡇⢕⢕⢕⢕⢕⢕⢀⠀⠀⠀⠀⠀⠀⠀⠀⠀⠀⠀⠀⠀</a:t>
            </a:r>
            <a:br/>
            <a:r>
              <a:t>⠀⠀⠀⠀⠀⠀⠀⠀⠀⠀⠀⢕⢕⢕⢕⢕⢕⢕⣼⣯⣽⣿⣿⣿⣿⣿⣿⣿⣿⣷⣿⣿⡇⣼⣿⣷⣷⣿⣿⣷⣿⣿⣷⣸⣿⣿⣿⣿⣿⣿⣿⣿⣿⣿⣿⣿⣿⣿⣿⣿⣇⢕⢕⢕⢕⢕⢕⢕⠀⠀⠀⠀⠀⠀⠀⠀⠀⠀⠀⠀⠀</a:t>
            </a:r>
            <a:br/>
            <a:r>
              <a:t>⠀⠀⠀⠀⠀⠀⠀⠀⠀⠀⠀⢕⢕⢕⢕⢕⢕⢸⣿⣿⡿⢿⢿⢿⢿⢿⢿⢿⢿⢿⣿⣿⡏⣿⣿⣿⣿⣿⣿⣿⣿⣿⣿⢿⣿⣿⣿⣿⡟⣯⣽⣽⢽⣽⣽⢽⣽⣿⣿⣿⡇⢕⢕⢕⢕⢕⢕⢕⠀⠀⠀⠀⠀⠀⠀⠀⠀⠀⠀⠀⠀</a:t>
            </a:r>
            <a:br/>
            <a:r>
              <a:t>⠀⠀⠀⠀⠀⠀⠀⠀⠀⠀⠀⢕⢕⢕⢕⢕⢕⢸⣿⣿⢟⣣⡝⢟⣳⡟⢟⣷⡝⢺⣿⣿⡇⣿⣿⣿⣿⣿⣿⣿⣿⣿⣿⢹⣿⣿⣿⣝⣿⣯⣝⣿⣿⣝⣽⣿⣮⣹⣿⣿⡇⢕⢕⢕⢕⢕⢕⢕⠀⠀⠀⠀⠀⠀⠀⠀⠀⠀⠀⠀⠀</a:t>
            </a:r>
            <a:br/>
            <a:r>
              <a:t>⠀⠀⠀⠀⠀⠀⠀⠀⠀⠀⠀⢕⢕⢕⢕⢕⢕⢸⣿⣿⣾⣿⣿⣿⣿⣿⣿⣿⣿⣿⣿⣿⡯⣿⣿⣿⣿⣿⣿⣿⣿⣿⣿⣽⣿⣿⣿⣿⣿⣿⣿⣿⣿⣿⣿⣿⣿⣿⣿⣿⡇⢕⢕⢕⢕⢕⢕⢕⠀⠀⠀⠀⠀⠀⠀⠀⠀⠀⠀⠀⠀</a:t>
            </a:r>
            <a:br/>
            <a:r>
              <a:t>⠀⠀⠀⠀⠀⠀⠀⠀⠀⠀⠀⢕⢕⢕⢕⢕⢕⢸⣿⣿⢻⣿⣿⢿⣿⣿⣿⣿⣿⢻⣿⣿⣏⣻⣿⣿⡿⣿⣿⡟⣿⣿⣟⣝⣿⡿⡿⢹⣿⣿⡾⣿⣿⡇⣿⣿⣿⢹⣿⣿⡇⢕⢕⢕⢕⢕⢕⢁⢄⠀⠀⠀⠀⠀⠀⠀⠀⠀⠀⠀⠀</a:t>
            </a:r>
            <a:br/>
            <a:r>
              <a:t>⠀⠀⠀⠀⠀⠀⠀⠀⠀⠀⠀⢕⢕⢕⢕⢕⢕⢕⣿⣿⢕⣿⢿⣏⣻⢟⡕⣿⡟⢝⣿⢝⢝⢼⣿⣿⢇⣿⣿⡇⣿⣿⣿⣿⣿⡿⣿⢸⡿⣿⡇⣿⣿⡇⢹⣿⡿⢕⢿⢿⡇⢕⢕⢕⢕⢅⢕⠑⢁⠀⠀⠀⠀⠀⠀⠀⠀⠀⠀⠀⠀</a:t>
            </a:r>
            <a:br/>
            <a:r>
              <a:t>⠀⠀⠀⠀⠀⠀⠀⠀⠀⠀⠀⢕⢕⢕⢕⢕⢕⢕⢿⢏⢕⢹⢁⠕⣻⣕⢕⢿⢻⢕⣻⢣⢕⢸⡿⢿⢇⢿⢿⢇⢿⢿⢝⢝⢹⢷⢟⢸⢿⢿⢇⢿⢿⢇⢱⢟⢻⢕⢕⢗⢕⢕⢕⢕⢕⢔⢕⢕⢕⠀⠀⠀⠀⠀⠀⠀⠀⠀⠀⠀⠀</a:t>
            </a:r>
            <a:br/>
            <a:r>
              <a:t>⠀⠀⠀⠀⠀⠀⠀⠀⠀⠀⠀⣕⣕⣕⣕⣕⣕⣕⣕⣕⣕⣸⢐⢔⣕⣱⣕⣕⣕⢕⡗⢕⢕⣕⣕⣕⣕⣕⣕⣕⣕⣕⢕⢗⢣⣕⣕⣕⣕⣕⣕⣕⣕⣕⣕⣕⣕⣕⣕⣕⣔⣔⣕⣕⣕⣕⢕⣕⣕⠀⠀⠀⠀⠀⠀⠀⠀⠀⠀⠀⠀</a:t>
            </a:r>
            <a:br/>
            <a:r>
              <a:t>⠀⠀⠀⠀⠀⠀⠀⠀⠀⠀⠀⣿⣿⣿⣿⣿⣿⣿⣿⣿⣿⡏⢰⢔⣿⣿⣿⣿⣿⣼⣿⣷⣾⣿⣿⣿⣿⣿⣿⣿⣿⣿⡇⢱⡕⢿⣿⣿⣿⣿⣿⣿⣿⣿⣿⣿⣿⣿⣿⣿⣿⣿⣿⣿⣿⣿⢸⣿⣿⠀⠀⠀⠀⠀⠀⠀⠀⠀⠀⠀⠀</a:t>
            </a:r>
            <a:br/>
            <a:r>
              <a:t>⠀⠀⠀⠀⠀⠀⠀⠀⠀⠀⠀⣿⣿⣿⣿⣿⣿⣿⣿⣿⣿⡇⣾⡇⣿⣿⣿⣿⣿⣿⣿⣿⣿⣿⣿⣿⣿⣿⣿⣿⣿⣿⡇⢸⡇⣸⣿⢸⡏⣿⣿⣿⢹⣼⣿⣿⣿⣿⣿⣿⣿⣿⣿⣿⣿⣿⢸⣿⣿⠀⠀⠀⠀⠀⠀⠀⠀⠀⠀⠀⠀</a:t>
            </a:r>
            <a:br/>
            <a:r>
              <a:t>⠀⠀⠀⠀⠀⠀⠀⠀⠀⠀⠀⣿⣿⣿⣿⣿⣿⣿⣿⣿⣿⣿⣿⣷⣿⣿⣿⣿⣿⣻⣿⣿⣿⣿⣿⣿⣻⣿⣿⣿⣿⣏⣗⣟⣹⣿⣿⡝⡇⣿⣿⡟⡇⣿⣿⣿⣿⣿⣿⣿⣿⣿⣿⣿⡿⢏⠕⢟⣿⠀⠀⠀⠀⠀⠀⠀⠀⠀⠀⠀⠀</a:t>
            </a:r>
            <a:br/>
            <a:r>
              <a:t>⠀⠀⠀⠀⠀⠀⠀⠀⠀⠀⠀⣿⣿⣿⣿⣿⣿⣿⣿⣿⣿⣿⣿⣿⣿⣿⣿⣷⣻⡽⣿⣟⣿⣿⣿⣿⢟⣿⣿⣿⣿⣿⣿⣿⣿⣿⣿⣯⣗⢿⢿⡿⣿⣿⣿⣿⣿⣿⣿⣿⣿⣟⢟⢟⢕⢱⢷⡷⢇⠀⠀⠀⠀⠀⠀⠀⠀⠀⠀⠀⠀</a:t>
            </a:r>
            <a:br/>
            <a:r>
              <a:t>⠀⠀⠀⠀⠀⠀⠀⠀⠀⠀⠀⣿⣿⣿⣿⣿⣿⣿⣿⣿⣿⣿⣿⣿⣿⣿⣿⣿⣼⡏⣿⣿⣿⣿⣿⣿⢕⣿⣿⣿⣿⣿⣿⣿⣿⣿⣿⣿⣿⣿⣿⣇⡇⣿⣿⣿⣿⣿⣿⣿⣿⢿⡝⢕⢕⢕⢕⢕⢕⠀⠀⠀⠀⠀⠀⠀⠀⠀⠀⠀⠀</a:t>
            </a:r>
            <a:br/>
            <a:r>
              <a:t>⠀⠀⠀⠀⠀⠀⠀⠀⠀⠀⠀⣿⣿⣿⣿⣿⣿⣿⣿⣿⣿⣿⣿⣿⣿⣿⣿⣿⡇⡇⣿⣿⣿⣿⣿⣿⢸⣿⣿⣿⣿⣿⣿⣿⣿⣿⣿⣿⣿⣿⣿⣿⢕⣿⢿⣽⣿⣿⣿⣿⡟⢿⣝⢸⣿⣕⢕⢕⢕⠀⠀⠀⠀⠀⠀⠀⠀⠀⠀⠀⠀</a:t>
            </a:r>
            <a:br/>
            <a:r>
              <a:t>⠀⠀⠀⠀⠀⠀⠀⠀⠀⠀⠀⣽⣿⣿⣿⣿⣧⣿⣿⣿⣿⣿⣿⣿⣿⣿⣿⣿⣿⢕⢹⣯⣽⣽⣽⣽⢕⣽⣽⣿⣿⣿⣿⣿⣿⣿⣿⣿⣿⣿⣿⣿⣾⡏⢝⢟⢟⢟⢟⢏⢕⢇⢞⢜⣿⣿⣧⢕⢕⠀⠀⠀⠀⠀⠀⠀⠀⠀⠀⠀⠀</a:t>
            </a:r>
            <a:br/>
            <a:r>
              <a:t>⠀⠀⠀⠀⠀⠀⠀⠀⠀⠀⠀⣿⣿⣿⣿⣿⣿⣿⣿⣿⣿⣿⣿⣿⣿⣿⣿⣿⣷⢕⣸⣟⣻⣯⣝⣝⢸⣿⣿⣿⣿⣿⣿⣿⣿⣿⣿⣿⣿⣿⣿⣿⣿⣿⣾⣾⣷⣷⣷⣧⣵⣵⣵⣵⣿⣿⣿⡇⢕⠀⠀⠀⠀⠀⠀⠀⠀⠀⠀⠀⠀</a:t>
            </a:r>
            <a:br/>
            <a:r>
              <a:t>⠀⠀⠀⠀⠀⠀⠀⠀⠀⠀⠀⣿⣿⣿⣿⣿⣿⣿⣿⣿⣿⣿⣿⣿⣿⣿⣿⣿⣟⢜⣻⢿⢿⢿⢟⢏⢸⣿⣿⣿⣿⣿⣿⣿⡇⣿⣿⣿⣿⣿⣿⣿⣿⣿⣿⣿⣿⣿⣿⣿⣿⣿⣿⣿⣿⣿⣿⣿⣿⠀⠀⠀⠀⠀⠀⠀⠀⠀⠀⠀⠀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⠀⠀⠀⠀⠀⠀⠀⠀⠀⠀⠀⠛⠛⠛⠛⠛⠛⠛⠛⠛⠛⠛⠛⠛⠛⠛⠛⠛⠛⠑⠛⠑⠛⠃⠛⠓⠘⠛⠛⠛⠛⠛⠛⠛⠓⠛⠛⠛⠛⠛⠛⠛⠛⠛⠛⠛⠛⠛⠛⠛⠛⠛⠛⠛⠛⠛⠛⠛⠛⠀⠀⠀⠀⠀⠀⠀⠀⠀⠀⠀⠀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⠀⠀⠀⠀⠀⠀⠀⠀⠀⠀⠀⣿⣿⣿⣿⣿⣿⣿⣿⣿⣿⣿⣿⣿⣿⣿⣿⣿⣿⣿⣿⣿⣿⣿⣿⢿⢟⢏⢝⢝⢝⢟⢿⣿⣿⣿⣿⣿⣿⣿⣿⣿⣿⣿⣿⣿⣿⣿⣿⣿⣿⣿⣿⣿⣿⣿⣿⣿⣿⠀⠀⠀⠀⠀⠀⠀⠀⠀⠀⠀⠀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⠀⠀⠀⠀⠀⠀⠀⠀⠀⠀⠀⣿⣿⣿⣿⣿⣿⣿⣿⣿⣿⣿⣿⣿⣿⣿⣿⣿⣿⣿⣿⣿⣿⣿⣿⡏⢕⢕⢕⣕⣕⣕⢕⢜⣿⣿⣿⣿⣿⣿⣿⣿⣿⣿⣿⣿⣿⣿⣿⣿⣿⣿⣿⣿⣿⣿⣿⣿⣿⠀⠀⠀⠀⠀⠀⠀⠀⠀⠀⠀⠀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⠀⠀⠀⠀⠀⠀⠀⠀⠀⠀⠀⣿⣿⣿⣿⣿⣿⣿⣿⣿⣿⣿⣿⣿⣿⣿⣿⣿⣿⣿⣿⣿⣿⣿⡟⣿⣿⣿⣿⣿⣿⣿⣇⢕⣿⣿⣿⣿⣿⣿⣿⣿⣿⣿⣿⣿⣿⣿⣿⣿⣿⣿⣿⣿⣿⣿⣿⣿⣿⠀⠀⠀⠀⠀⠀⠀⠀⠀⠀⠀⠀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⠀⠀⠀⠀⠀⠀⠀⠀⠀⠀⠀⣿⣿⣿⣿⣿⣿⣿⣿⣿⣿⣿⣿⣿⣿⣿⣿⣿⣿⣿⣿⣿⣿⣿⣧⣿⢝⢝⣿⣯⢹⣿⣷⢸⣿⣿⣿⣿⣿⣿⣿⣿⣿⣿⣿⣿⣿⣿⣿⣿⣿⣿⣿⣿⣿⣿⣿⣿⣿⠀⠀⠀⠀⠀⠀⠀⠀⠀⠀⠀⠀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⠀⠀⠀⠀⠀⠀⠀⠀⠀⠀⠀⣿⣿⣿⣿⣿⣿⣿⣿⣿⣿⣿⣿⣿⣿⣿⣿⣿⣿⣿⣿⣿⣿⣿⡟⣿⣿⡽⣿⣿⣿⣿⣿⣿⣿⣿⣿⣿⣿⣿⣿⣿⣿⣿⣿⣿⣿⣿⣿⣿⣿⣿⣿⣿⣿⣿⣿⣿⣿⠀⠀⠀⠀⠀⠀⠀⠀⠀⠀⠀⠀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⠀⠀⠀⠀⠀⠀⠀⠀⠀⠀⠀⣿⣿⣿⣿⣿⣿⣿⣿⣿⣿⣿⣿⣿⣿⣿⣿⣿⣿⣿⣿⣿⣿⣿⣿⣿⣿⡿⢾⢿⣿⣿⣿⣿⣿⣿⣿⣿⣿⣿⣿⣿⣿⣿⣿⣿⣿⣿⣿⣿⣿⣿⣿⣿⣿⣿⣿⣿⣿⠀⠀⠀⠀⠀⠀⠀⠀⠀⠀⠀⠀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⠀⠀⠀⠀⠀⠀⠀⠀⠀⠀⠀⣿⣿⣿⣿⣿⣿⣿⣿⣿⣿⣿⣿⣿⣿⣿⣿⣿⣿⣿⣿⣿⣿⣿⣿⣿⣿⣇⣕⣾⣿⣻⣯⣿⣿⣿⣿⣿⣿⣿⣿⣿⣿⣿⣿⣿⣿⣿⣿⣿⣿⣿⣿⣿⣿⣿⣿⣿⣿⠀⠀⠀⠀⠀⠀⠀⠀⠀⠀⠀⠀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⠀⠀⠀⠀⠀⠀⠀⠀⠀⠀⠀⣿⣿⣿⣿⣿⣿⣿⣿⣿⣿⣿⣿⣿⣿⣿⣿⣿⣿⣿⣿⣿⢿⠟⠋⢸⡧⢕⢕⢻⣿⢝⣿⡟⠟⢿⢿⣿⣿⣿⣿⣿⣿⣿⣿⣿⣿⣿⣿⣿⣿⣿⣿⣿⣿⣿⣿⣿⣿⠀⠀⠀⠀⠀⠀⠀⠀⠀⠀⠀⠀</a:t>
            </a:r>
            <a:br/>
            <a:r>
              <a:t>⠀⠀⠀⠀⠀⠀⠀⠀⠀⠀⠀⣿⣿⣿⣿⣿⣿⣿⣿⣿⣿⣿⣿⣿⣿⣿⣿⣿⢿⠟⠙⠁⢀⠀⠀⠁⣿⣷⣷⣼⣿⢞⣻⡇⢕⠄⠀⢕⢝⢟⢻⣿⣿⣿⣿⣿⣿⣿⣿⣿⣿⣿⣿⣿⣿⣿⣿⣿⣿⠀⠀⠀⠀⠀⠀⠀⠀⠀⠀⠀⠀</a:t>
            </a:r>
            <a:br/>
            <a:r>
              <a:t>⠀⠀⠀⠀⠀⠀⠀⠀⠀⠀⠀⣿⣿⣿⣿⣿⣿⣿⣿⣿⣿⣿⣿⣿⣿⣿⢏⠁⠀⠀⠀⢁⠀⢀⠀⠀⣿⣿⣿⣿⣿⣿⣿⢇⢕⢕⢅⢕⢕⢕⢕⢻⣿⣿⣿⣿⣿⣿⣿⣿⣿⣿⣿⣿⣿⣿⣿⣿⣿⠀⠀⠀⠀⠀⠀⠀⠀⠀⠀⠀⠀</a:t>
            </a:r>
            <a:br/>
            <a:r>
              <a:t>⠀⠀⠀⠀⠀⠀⠀⠀⠀⠀⠀⣿⣿⣿⣿⣿⣿⣿⣿⣿⣿⣿⣿⣿⣿⡿⠑⠀⠀⠀⠀⠕⢑⠁⠀⠀⠀⢹⣷⣗⣗⣿⡿⠕⠕⠅⢕⢕⢕⠁⠀⢸⣿⣿⣿⣿⣿⣿⣿⣿⣿⣿⣿⣿⣿⣿⣿⣿⣿⠀⠀⠀⠀⠀⠀⠀⠀⠀⠀⠀⠀</a:t>
            </a:r>
            <a:br/>
            <a:r>
              <a:t>⠀⠀⠀⠀⠀⠀⠀⠀⠀⠀⠀⣿⣿⣿⣿⣿⣿⣿⣿⣿⣿⣿⣿⣿⣿⡇⠀⠀⠀⠀⠀⠀⢕⠀⠀⠀⠀⢜⣿⣗⣗⣺⡯⠭⠅⠐⢕⢔⠀⠀⠀⢸⣿⣿⣿⣿⣿⣿⣿⣿⣿⣿⣿⣿⣿⣿⣿⣿⣿⠀⠀⠀⠀⠀⠀⠀⠀⠀⠀⠀⠀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⠀⠀⠀⠀⠀⠀⠀⠀⠀⠀⠀⣿⣿⣿⣿⣿⣿⣿⣿⣿⣿⣿⣿⣿⣿⡇⠀⠀⠀⠀⠀⠀⠀⠀⠀⠀⠀⢑⣟⣗⣗⣿⢹⠭⠅⠀⠔⢕⠔⠀⠀⢸⣿⣿⣿⣿⣿⣿⣿⣿⣿⣿⣿⣿⣿⣿⣿⣿⣿⠀⠀⠀⠀⠀⠀⠀⠀⠀⠀⠀⠀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⠀⠀⠀⠀⠀⠀⠀⠀⠀⠀⠀⣿⣿⣿⣿⣿⣿⣿⣿⣿⣿⣿⣿⣿⣿⢕⠀⠀⠀⠀⠀⠀⠀⠀⠀⠀⠔⠕⢕⣗⣺⢿⢼⠽⠕⠀⠀⠕⠀⠀⠀⢸⣿⣿⣿⣿⣿⣿⣿⣿⣿⣿⣿⣿⣿⣿⣿⣿⣿⠀⠀⠀⠀⠀⠀⠀⠀⠀⠀⠀⠀</a:t>
            </a:r>
            <a:br/>
            <a:r>
              <a:t>⠀⠀⠀⠀⠀⠀⠀⠀⠀⠀⠀⣿⣿⣿⣿⣿⣿⣿⣿⣿⣿⣿⣿⣿⡇⠕⠀⠀⠀⠀⠀⠀⠀⠀⠀⠀⢀⠅⢕⣗⡞⢕⢕⢍⢅⢄⠀⠁⠀⠀⠀⢸⣿⣿⣿⣿⣿⣿⣿⣿⣿⣿⣿⣿⣿⣿⣿⣿⣿⠀⠀⠀⠀⠀⠀⠀⠀⠀⠀⠀⠀</a:t>
            </a:r>
            <a:br/>
            <a:r>
              <a:t>⠀⠀⠀⠀⠀⠀⠀⠀⠀⠀⠀⣿⣿⣿⣿⣿⣿⣿⣿⣿⣿⣿⣿⣿⢅⠀⠀⠀⠀⠀⠀⠀⠀⠀⠀⠀⠐⠀⢕⣗⢎⢕⢱⢅⢅⢕⢄⠀⠀⠀⢱⣿⣿⣿⣿⣿⣿⣿⣿⣿⣿⣿⣿⣿⣿⣿⣿⣿⣿⠀⠀⠀⠀⠀⠀⠀⠀⠀⠀⠀⠀</a:t>
            </a:r>
            <a:br/>
            <a:r>
              <a:t>⠀⠀⠀⠀⠀⠀⠀⠀⠀⠀⠀⣿⣿⣿⣿⣿⣿⣿⣿⣿⣿⣿⣿⣿⠕⠀⠀⠀⠀⠀⠀⠀⠀⠀⠀⠀⠀⠀⢕⣗⣇⢕⢜⢕⠀⢕⠑⠀⢄⢔⢕⢻⣿⣿⣿⣿⣿⣿⣿⣿⣿⣿⣿⣿⣿⣿⣿⣿⣿⠀⠀⠀⠀⠀⠀⠀⠀⠀⠀⠀⠀</a:t>
            </a:r>
            <a:br/>
            <a:r>
              <a:t>⠀⠀⠀⠀⠀⠀⠀⠀⠀⠀⠀⣿⣿⣿⣿⣿⣿⣿⣿⣿⣿⣿⣿⢏⠀⠀⠀⠀⠀⠀⠀⠀⠀⠀⠀⠀⠀⠀⢕⢕⢗⢇⢕⢕⠀⢕⠑⠀⢕⣾⣿⣿⣿⣿⣿⣿⣿⣿⣿⣿⣿⣿⣿⣿⣿⣿⣿⣿⣿⠀⠀⠀⠀⠀⠀⠀⠀⠀⠀⠀⠀</a:t>
            </a:r>
            <a:br/>
            <a:r>
              <a:t>⠀⠀⠀⠀⠀⠀⠀⠀⠀⠀⠀⣿⣿⣿⣿⣿⣿⣿⣿⣿⣿⣿⣿⣷⡄⠀⠀⠀⠀⠀⠀⠀⢄⢄⠀⠀⠀⠀⠐⢰⠅⡕⡕⠀⢔⢀⠀⠀⢕⣿⣿⣿⣿⣿⣿⣿⣿⣿⣿⣿⣿⣿⣿⣿⣿⣿⣿⣿⣿⠀⠀⠀⠀⠀⠀⠀⠀⠀⠀⠀⠀</a:t>
            </a:r>
            <a:br/>
            <a:r>
              <a:t>⠀⠀⠀⠀⠀⠀⠀⠀⠀⠀⠀⠛⠛⠛⠛⠛⠛⠛⠛⠛⠛⠛⠛⠛⠛⠐⠀⠀⠀⠀⠀⠑⠑⠑⠀⠀⠀⠀⠑⠓⠓⠃⠓⠃⠑⠐⠀⠀⠁⠙⠛⠛⠛⠛⠛⠛⠛⠛⠛⠛⠛⠛⠛⠛⠛⠛⠛⠛⠛⠀⠀⠀⠀⠀⠀⠀⠀⠀⠀⠀⠀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⠀⠀⠀⠀⠀⠀⠀⠀⠀⠀⠀⣿⣿⣿⣿⣿⣿⣿⣿⣿⣿⣿⣿⣿⣿⣿⣿⣿⣿⣿⣿⣿⣿⣿⣿⣏⢕⢜⠕⢕⢕⢕⢹⢻⣿⣿⣿⣿⣿⣿⣿⣿⣿⣿⣿⣿⣿⣿⣿⣿⣿⣿⣿⣿⣿⣿⣿⣿⣿⠀⠀⠀⠀⠀⠀⠀⠀⠀⠀⠀⠀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⠀⠀⠀⠀⠀⠀⠀⠀⠀⠀⠀⣿⣿⣿⣿⣿⣿⣿⣿⣿⣿⣿⣿⣿⣿⣿⣿⣿⣿⣿⣿⣿⣿⣿⣿⣟⣵⣵⣵⣵⣷⣷⣕⢕⣿⣿⣿⣿⣿⣿⣿⣿⣿⣿⣿⣿⣿⣿⣿⣿⣿⣿⣿⣿⣿⣿⣿⣿⣿⠀⠀⠀⠀⠀⠀⠀⠀⠀⠀⠀⠀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⠀⠀⠀⠀⠀⠀⠀⠀⠀⠀⠀⣿⣿⣿⣿⣿⣿⣿⣿⣿⣿⣿⣿⣿⣿⣿⣿⣿⣿⣿⣿⣿⣿⣿⡇⣸⢿⢿⣿⣿⣿⣿⣿⢱⣿⣿⣿⣿⣿⣿⣿⣿⣿⣿⣿⣿⣿⣿⣿⣿⣿⣿⣿⣿⣿⣿⣿⣿⣿⠀⠀⠀⠀⠀⠀⠀⠀⠀⠀⠀⠀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⠀⠀⠀⠀⠀⠀⠀⠀⠀⠀⠀⣿⣿⣿⣿⣿⣿⣿⣿⣿⣿⣿⣿⣿⣿⣿⣿⣿⣿⣿⣿⣿⣿⣿⣷⣿⣼⣵⣸⣿⣯⣿⣿⣼⣿⣿⣿⣿⣿⣿⣿⣿⣿⣿⣿⣿⣿⣿⣿⣿⣿⣿⣿⣿⣿⣿⣿⣿⣿⠀⠀⠀⠀⠀⠀⠀⠀⠀⠀⠀⠀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⠀⠀⠀⠀⠀⠀⠀⠀⠀⠀⠀⣿⣿⣿⣿⣿⣿⣿⣿⣿⣿⣿⣿⣿⣿⣿⣿⣿⣿⣿⣿⣿⣿⣿⣯⣿⣿⣯⣟⣿⣿⣿⣿⣿⣿⣿⣿⣿⣿⣿⣿⣿⣿⣿⣿⣿⣿⣿⣿⣿⣿⣿⣿⣿⣿⣿⣿⣿⣿⠀⠀⠀⠀⠀⠀⠀⠀⠀⠀⠀⠀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⠀⠀⠀⠀⠀⠀⠀⠀⠀⠀⠀⣿⣿⣿⣿⣿⣿⣿⣿⣿⣿⣿⣿⣿⣿⣿⣿⣿⣿⣿⣿⣿⣿⣿⣿⣿⣿⣿⢝⣝⣿⣿⣿⣿⣿⣿⣿⣿⣿⣿⣿⣿⣿⣿⣿⣿⣿⣿⣿⣿⣿⣿⣿⣿⣿⣿⣿⣿⣿⠀⠀⠀⠀⠀⠀⠀⠀⠀⠀⠀⠀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⠀⠀⠀⠀⠀⠀⠀⠀⠀⠀⠀⣿⣿⣿⣿⣿⣿⣿⣿⣿⣿⣿⣿⣿⣿⣿⣿⣿⣿⣿⣿⣿⣿⣿⢿⢻⡏⢟⢳⢾⣿⢹⣿⣿⣿⣿⣿⣿⣿⣿⣿⣿⣿⣿⣿⣿⣿⣿⣿⣿⣿⣿⣿⣿⣿⣿⣿⣿⣿⠀⠀⠀⠀⠀⠀⠀⠀⠀⠀⠀⠀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⠀⠀⠀⠀⠀⠀⠀⠀⠀⠀⠀⣿⣿⣿⣿⣿⣿⣿⣿⣿⣿⣿⣿⣿⣿⣿⣿⣿⣿⡿⠟⠋⠁⠁⠀⢸⣮⣕⡕⣻⣿⢱⣿⡇⢝⠙⢟⢿⢿⣿⣿⣿⣿⣿⣿⣿⣿⣿⣿⣿⣿⣿⣿⣿⣿⣿⣿⣿⣿⠀⠀⠀⠀⠀⠀⠀⠀⠀⠀⠀⠀</a:t>
            </a:r>
            <a:br/>
            <a:r>
              <a:t>⠀⠀⠀⠀⠀⠀⠀⠀⠀⠀⠀⣿⣿⣿⣿⣿⣿⣿⣿⣿⣿⣿⣿⣿⣿⣿⢟⠏⠑⠀⠀⠀⠀⠀⠀⢱⣿⣿⣿⣿⣿⣾⣻⢇⢑⠐⠀⢄⢔⢜⢹⣿⣿⣿⣿⣿⣿⣿⣿⣿⣿⣿⣿⣿⣿⣿⣿⣿⣿⠀⠀⠀⠀⠀⠀⠀⠀⠀⠀⠀⠀</a:t>
            </a:r>
            <a:br/>
            <a:r>
              <a:t>⠀⠀⠀⠀⠀⠀⠀⠀⠀⠀⠀⣿⣿⣿⣿⣿⣿⣿⣿⣿⣿⣿⣿⣿⣿⡏⠁⠀⠀⠀⠀⢀⠁⠀⠀⠀⢟⢿⣟⣻⣿⣿⣿⢕⢑⠑⠐⢕⢕⢕⢕⣿⣿⣿⣿⣿⣿⣿⣿⣿⣿⣿⣿⣿⣿⣿⣿⣿⣿⠀⠀⠀⠀⠀⠀⠀⠀⠀⠀⠀⠀</a:t>
            </a:r>
            <a:br/>
            <a:r>
              <a:t>⠀⠀⠀⠀⠀⠀⠀⠀⠀⠀⠀⣿⣿⣿⣿⣿⣿⣿⣿⣿⣿⣿⣿⣿⣿⡇⠀⠀⠀⠀⠀⠕⠑⠀⠀⠀⠀⢽⣷⣗⣺⣿⡿⢕⣂⢀⠐⢑⢕⠀⢄⣿⣿⣿⣿⣿⣿⣿⣿⣿⣿⣿⣿⣿⣿⣿⣿⣿⣿⠀⠀⠀⠀⠀⠀⠀⠀⠀⠀⠀⠀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⠀⠀⠀⠀⠀⠀⠀⠀⠀⠀⠀⣿⣿⣿⣿⣿⣿⣿⣿⣿⣿⣿⣿⣿⣿⢕⠀⠀⠀⠀⠀⠀⠀⠀⠀⠀⠀⢸⣗⣗⣺⣿⡯⢽⣗⡂⠀⠀⢕⠀⢕⣿⣿⣿⣿⣿⣿⣿⣿⣿⣿⣿⣿⣿⣿⣿⣿⣿⣿⠀⠀⠀⠀⠀⠀⠀⠀⠀⠀⠀⠀</a:t>
            </a:r>
            <a:br/>
            <a:r>
              <a:t>⠀⠀⠀⠀⠀⠀⠀⠀⠀⠀⠀⣿⣿⣿⣿⣿⣿⣿⣿⣿⣿⣿⣿⣿⡇⠀⠀⠀⠀⠀⠀⠀⠀⠀⠀⠀⠀⢕⣗⣗⡿⢽⣯⣽⣗⢆⢄⠀⠁⠀⠐⣿⣿⣿⣿⣿⣿⣿⣿⣿⣿⣿⣿⣿⣿⣿⣿⣿⣿⠀⠀⠀⠀⠀⠀⠀⠀⠀⠀⠀⠀</a:t>
            </a:r>
            <a:br/>
            <a:r>
              <a:t>⠀⠀⠀⠀⠀⠀⠀⠀⠀⠀⠀⣿⣿⣿⣿⣿⣿⣿⣿⣿⣿⣿⣿⡿⢑⠀⠀⠀⠀⠀⠀⠀⠀⠀⠀⠀⠔⠕⣗⣳⢯⢽⡽⢽⢇⠀⢕⢔⠀⠀⠀⣿⣿⣿⣿⣿⣿⣿⣿⣿⣿⣿⣿⣿⣿⣿⣿⣿⣿⠀⠀⠀⠀⠀⠀⠀⠀⠀⠀⠀⠀</a:t>
            </a:r>
            <a:br/>
            <a:r>
              <a:t>⠀⠀⠀⠀⠀⠀⠀⠀⠀⠀⠀⣿⣿⣿⣿⣿⣿⣿⣿⣿⣿⣿⣿⡇⠀⠀⠀⠀⠀⠀⠀⠀⠀⠀⠀⠀⠀⠅⢗⣺⢯⢽⢱⢕⢕⠁⢕⢕⢕⠀⢄⣿⣿⣿⣿⣿⣿⣿⣿⣿⣿⣿⣿⣿⣿⣿⣿⣿⣿⠀⠀⠀⠀⠀⠀⠀⠀⠀⠀⠀⠀</a:t>
            </a:r>
            <a:br/>
            <a:r>
              <a:t>⠀⠀⠀⠀⠀⠀⠀⠀⠀⠀⠀⣿⣿⣿⣿⣿⣿⣿⣿⣿⣿⣿⣿⢕⠔⠀⠀⠀⠀⠀⠀⠀⠀⠀⠀⠀⠐⢄⢕⣺⣯⢝⢝⢕⢕⢄⢕⢕⢕⠀⠈⢿⣿⣿⣿⣿⣿⣿⣿⣿⣿⣿⣿⣿⣿⣿⣿⣿⣿⠀⠀⠀⠀⠀⠀⠀⠀⠀⠀⠀⠀</a:t>
            </a:r>
            <a:br/>
            <a:r>
              <a:t>⠀⠀⠀⠀⠀⠀⠀⠀⠀⠀⠀⣿⣿⣿⣿⣿⣿⣿⣿⣿⣿⣿⣿⠁⠀⠀⠀⠀⠀⠀⠀⠀⠀⠀⢀⢔⢕⠑⢕⣗⣟⡇⢕⢕⠁⢕⢕⢕⢕⠀⠀⢔⢸⣿⣿⣿⣿⣿⣿⣿⣿⣿⣿⣿⣿⣿⣿⣿⣿⠀⠀⠀⠀⠀⠀⠀⠀⠀⠀⠀⠀</a:t>
            </a:r>
            <a:br/>
            <a:r>
              <a:t>⠀⠀⠀⠀⠀⠀⠀⠀⠀⠀⠀⣿⣿⣿⣿⣿⣿⣿⣿⣿⣿⣿⣿⣦⢀⠀⠀⠀⠀⠀⠀⠀⠀⢄⢕⢜⢕⢔⢜⢟⢧⢕⠕⠑⠑⢕⢕⢕⢕⠀⠀⢕⢿⣿⣿⣿⣿⣿⣿⣿⣿⣿⣿⣿⣿⣿⣿⣿⣿⠀⠀⠀⠀⠀⠀⠀⠀⠀⠀⠀⠀</a:t>
            </a:r>
            <a:br/>
            <a:r>
              <a:t>⠀⠀⠀⠀⠀⠀⠀⠀⠀⠀⠀⣿⣿⣿⣿⣿⣿⣿⣿⣿⣿⣿⣿⣿⣷⣴⣄⢀⠀⠀⠀⠀⠀⠑⢕⢕⢕⢕⢕⣜⣱⡕⣄⡄⢑⢕⢕⢕⢕⠀⠀⠁⣸⣿⣿⣿⣿⣿⣿⣿⣿⣿⣿⣿⣿⣿⣿⣿⣿⠀⠀⠀⠀⠀⠀⠀⠀⠀⠀⠀⠀</a:t>
            </a:r>
            <a:br/>
            <a:r>
              <a:t>⠀⠀⠀⠀⠀⠀⠀⠀⠀⠀⠀⠛⠛⠛⠛⠛⠛⠛⠛⠛⠛⠛⠛⠛⠛⠛⠛⠑⠀⠀⠀⠀⠐⠀⠁⠑⠑⠑⠘⠛⠛⠃⠛⠛⠑⠀⠑⠑⠑⠀⠀⠐⠛⠛⠛⠛⠛⠛⠛⠛⠛⠛⠛⠛⠛⠛⠛⠛⠛⠀⠀⠀⠀⠀⠀⠀⠀⠀⠀⠀⠀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⠀⠀⠀⠀⠀⠀⠀⠀⠀⠀⠀⣿⣿⣿⣿⣿⣿⣿⣿⣿⣿⣿⣿⣿⣿⣿⣿⣿⣿⣿⣿⣿⣿⣿⣿⡿⢿⢟⢏⢝⢏⢝⢿⣿⣿⣿⣿⣿⣿⣿⣿⣿⣿⣿⣿⣿⣿⣿⣿⣿⣿⣿⣿⣿⣿⣿⣿⣿⣿⠀⠀⠀⠀⠀⠀⠀⠀⠀⠀⠀⠀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⠀⠀⠀⠀⠀⠀⠀⠀⠀⠀⠀⣿⣿⣿⣿⣿⣿⣿⣿⣿⣿⣿⣿⣿⣿⣿⣿⣿⣿⣿⣿⣿⣿⣿⣿⣟⢕⢕⢕⢕⢕⣕⢜⢜⣿⣿⣿⣿⣿⣿⣿⣿⣿⣿⣿⣿⣿⣿⣿⣿⣿⣿⣿⣿⣿⣿⣿⣿⣿⠀⠀⠀⠀⠀⠀⠀⠀⠀⠀⠀⠀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⠀⠀⠀⠀⠀⠀⠀⠀⠀⠀⠀⣿⣿⣿⣿⣿⣿⣿⣿⣿⣿⣿⣿⣿⣿⣿⣿⣿⣿⣿⣿⣿⣿⣿⡟⢣⣾⣿⣷⣿⣿⣿⣷⢕⣿⣿⣿⣿⣿⣿⣿⣿⣿⣿⣿⣿⣿⣿⣿⣿⣿⣿⣿⣿⣿⣿⣿⣿⣿⠀⠀⠀⠀⠀⠀⠀⠀⠀⠀⠀⠀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⠀⠀⠀⠀⠀⠀⠀⠀⠀⠀⠀⣿⣿⣿⣿⣿⣿⣿⣿⣿⣿⣿⣿⣿⣿⣿⣿⣿⣿⣿⣿⣿⣿⣿⣇⣼⡏⢝⢝⣿⣿⢿⣿⢼⣿⣿⣿⣿⣿⣿⣿⣿⣿⣿⣿⣿⣿⣿⣿⣿⣿⣿⣿⣿⣿⣿⣿⣿⣿⠀⠀⠀⠀⠀⠀⠀⠀⠀⠀⠀⠀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⠀⠀⠀⠀⠀⠀⠀⠀⠀⠀⠀⣿⣿⣿⣿⣿⣿⣿⣿⣿⣿⣿⣿⣿⣿⣿⣿⣿⣿⣿⣿⣿⣿⣿⡿⣿⣿⣟⣱⣿⣿⣿⣿⣿⣿⣿⣿⣿⣿⣿⣿⣿⣿⣿⣿⣿⣿⣿⣿⣿⣿⣿⣿⣿⣿⣿⣿⣿⣿⠀⠀⠀⠀⠀⠀⠀⠀⠀⠀⠀⠀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⠀⠀⠀⠀⠀⠀⠀⠀⠀⠀⠀⣿⣿⣿⣿⣿⣿⣿⣿⣿⣿⣿⣿⣿⣿⣿⣿⣿⣿⣿⣿⣿⣿⣿⣿⣿⣿⣷⢷⢾⣿⣿⣿⣿⣿⣿⣿⣿⣿⣿⣿⣿⣿⣿⣿⣿⣿⣿⣿⣿⣿⣿⣿⣿⣿⣿⣿⣿⣿⠀⠀⠀⠀⠀⠀⠀⠀⠀⠀⠀⠀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⠀⠀⠀⠀⠀⠀⠀⠀⠀⠀⠀⣿⣿⣿⣿⣿⣿⣿⣿⣿⣿⣿⣿⣿⣿⣿⣿⣿⣿⣿⣿⣿⣿⣿⣿⣿⡿⣿⡕⣧⣾⣿⣿⣿⣿⣿⣿⣿⣿⣿⣿⣿⣿⣿⣿⣿⣿⣿⣿⣿⣿⣿⣿⣿⣿⣿⣿⣿⣿⠀⠀⠀⠀⠀⠀⠀⠀⠀⠀⠀⠀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⠀⠀⠀⠀⠀⠀⠀⠀⠀⠀⠀⣿⣿⣿⣿⣿⣿⣿⣿⣿⣿⣿⣿⣿⣿⣿⣿⣿⣿⣿⣿⢿⠟⠏⠙⢹⣇⢜⢝⣿⣿⢹⣿⡿⢿⣿⣿⣿⣿⣿⣿⣿⣿⣿⣿⣿⣿⣿⣿⣿⣿⣿⣿⣿⣿⣿⣿⣿⣿⠀⠀⠀⠀⠀⠀⠀⠀⠀⠀⠀⠀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⠀⠀⠀⠀⠀⠀⠀⠀⠀⠀⠀⣿⣿⣿⣿⣿⣿⣿⣿⣿⣿⣿⣿⣿⣿⣿⣿⢿⠟⠙⠁⠀⠀⠀⠀⢜⣿⣷⣷⣾⣿⢕⣿⡇⢕⢑⢈⢙⢟⢿⣿⣿⣿⣿⣿⣿⣿⣿⣿⣿⣿⣿⣿⣿⣿⣿⣿⣿⣿⠀⠀⠀⠀⠀⠀⠀⠀⠀⠀⠀⠀</a:t>
            </a:r>
            <a:br/>
            <a:r>
              <a:t>⠀⠀⠀⠀⠀⠀⠀⠀⠀⠀⠀⣿⣿⣿⣿⣿⣿⣿⣿⣿⣿⣿⣿⣿⣿⡏⠕⠀⠀⠀⠀⠐⢀⠀⠀⠘⣿⣿⣿⣿⣷⣾⣻⣗⡐⠐⠐⢕⢑⢕⢹⣿⣿⣿⣿⣿⣿⣿⣿⣿⣿⣿⣿⣿⣿⣿⣿⣿⣿⠀⠀⠀⠀⠀⠀⠀⠀⠀⠀⠀⠀</a:t>
            </a:r>
            <a:br/>
            <a:r>
              <a:t>⠀⠀⠀⠀⠀⠀⠀⠀⠀⠀⠀⣿⣿⣿⣿⣿⣿⣿⣿⣿⣿⣿⣿⣿⣿⠕⠀⠀⠀⠀⠀⢀⠀⠀⠀⠀⠕⢽⣗⣗⣿⣿⣿⣗⣇⢀⠀⢕⢕⢕⢸⣿⣿⣿⣿⣿⣿⣿⣿⣿⣿⣿⣿⣿⣿⣿⣿⣿⣿⠀⠀⠀⠀⠀⠀⠀⠀⠀⠀⠀⠀</a:t>
            </a:r>
            <a:br/>
            <a:r>
              <a:t>⠀⠀⠀⠀⠀⠀⠀⠀⠀⠀⠀⣿⣿⣿⣿⣿⣿⣿⣿⣿⣿⣿⣿⣿⡿⠁⠀⠀⠀⠀⠀⠁⠀⠀⠀⠀⠀⢹⣗⣗⣿⣿⣿⣷⣗⢅⠀⠀⠁⢔⢸⣿⣿⣿⣿⣿⣿⣿⣿⣿⣿⣿⣿⣿⣿⣿⣿⣿⣿⠀⠀⠀⠀⠀⠀⠀⠀⠀⠀⠀⠀</a:t>
            </a:r>
            <a:br/>
            <a:r>
              <a:t>⠀⠀⠀⠀⠀⠀⠀⠀⠀⠀⠀⣿⣿⣿⣿⣿⣿⣿⣿⣿⣿⣿⣿⣿⡇⠀⠀⠀⠀⠀⠀⠀⠀⠀⠀⠀⠀⢜⣗⣗⣿⢯⣿⣿⣗⢸⢕⢄⠀⠀⢸⣿⣿⣿⣿⣿⣿⣿⣿⣿⣿⣿⣿⣿⣿⣿⣿⣿⣿⠀⠀⠀⠀⠀⠀⠀⠀⠀⠀⠀⠀</a:t>
            </a:r>
            <a:br/>
            <a:r>
              <a:t>⠀⠀⠀⠀⠀⠀⠀⠀⠀⠀⠀⣿⣿⣿⣿⣿⣿⣿⣿⣿⣿⣿⣿⡟⠑⠀⠀⠀⠀⠀⠀⠀⠀⠀⠀⠀⠀⢑⣗⣺⡯⢽⣿⣿⡗⠜⠑⢕⢕⢄⠀⣿⣿⣿⣿⣿⣿⣿⣿⣿⣿⣿⣿⣿⣿⣿⣿⣿⣿⠀⠀⠀⠀⠀⠀⠀⠀⠀⠀⠀⠀</a:t>
            </a:r>
            <a:br/>
            <a:r>
              <a:t>⠀⠀⠀⠀⠀⠀⠀⠀⠀⠀⠀⣿⣿⣿⣿⣿⣿⣿⣿⣿⣿⣿⡿⠑⠀⠀⠀⠀⠀⠀⠀⠀⠀⠀⠀⠀⠀⠀⢕⢾⢽⢽⡏⣟⢇⢕⢀⢕⢕⢕⢄⠈⢻⣿⣿⣿⣿⣿⣿⣿⣿⣿⣿⣿⣿⣿⣿⣿⣿⠀⠀⠀⠀⠀⠀⠀⠀⠀⠀⠀⠀</a:t>
            </a:r>
            <a:br/>
            <a:r>
              <a:t>⠀⠀⠀⠀⠀⠀⠀⠀⠀⠀⠀⣿⣿⣿⣿⣿⣿⣿⣿⣿⣿⣿⡇⠀⠀⠀⠀⠀⠀⠀⠀⠀⠀⠀⠀⢀⢔⣕⢕⣿⢽⢽⢽⣏⡕⢕⢕⢕⢕⢕⢕⠀⠁⢻⢿⢿⣿⣿⣿⣿⣿⣿⣿⣿⣿⣿⣿⣿⣿⠀⠀⠀⠀⠀⠀⠀⠀⠀⠀⠀⠀</a:t>
            </a:r>
            <a:br/>
            <a:r>
              <a:t>⠀⠀⠀⠀⠀⠀⠀⠀⠀⠀⠀⣿⣿⣿⣿⣿⣿⣿⣿⣿⣿⣿⡇⠑⠀⠀⠀⠀⠀⠀⠀⠀⠀⠀⠀⢕⢕⢏⢕⣽⣽⣽⣽⢇⢕⢕⢕⢕⢕⢕⢕⢕⠀⢀⢕⣾⣿⣿⣿⣿⣿⣿⣿⣿⣿⣿⣿⣿⣿⠀⠀⠀⠀⠀⠀⠀⠀⠀⠀⠀⠀</a:t>
            </a:r>
            <a:br/>
            <a:r>
              <a:t>⠀⠀⠀⠀⠀⠀⠀⠀⠀⠀⠀⣿⣿⣿⣿⣿⣿⣿⣿⣿⣿⣿⣧⡀⠀⠀⠀⠀⠀⠀⠀⠀⠀⠀⠀⠕⢕⢕⢕⢇⣗⡎⢕⢕⠑⢕⢕⢕⢕⢕⢕⠕⠀⠀⢕⢻⣿⣿⣿⣿⣿⣿⣿⣿⣿⣿⣿⣿⣿⠀⠀⠀⠀⠀⠀⠀⠀⠀⠀⠀⠀</a:t>
            </a:r>
            <a:br/>
            <a:r>
              <a:t>⠀⠀⠀⠀⠀⠀⠀⠀⠀⠀⠀⣿⣿⣿⣿⣿⣿⣿⣿⣿⣿⣿⣿⣷⣦⣤⣀⡀⠀⠀⠀⠀⠀⢀⠀⠀⠁⠑⠕⢕⢷⢇⠕⢁⢄⢕⢕⢕⢕⢕⢕⢄⠀⠀⠀⢱⣿⣿⣿⣿⣿⣿⣿⣿⣿⣿⣿⣿⣿⠀⠀⠀⠀⠀⠀⠀⠀⠀⠀⠀⠀</a:t>
            </a:r>
            <a:br/>
            <a:r>
              <a:t>⠀⠀⠀⠀⠀⠀⠀⠀⠀⠀⠀⣿⣿⣿⣿⣿⣿⣿⣿⣿⣿⣿⣿⣿⣿⣿⣿⢇⠀⠀⠀⠀⠀⠀⠀⠀⠀⠀⢰⣷⣾⡇⣿⣿⡕⢕⢔⠑⢕⢕⢕⢕⠀⠀⠀⢸⣿⣿⣿⣿⣿⣿⣿⣿⣿⣿⣿⣿⣿⠀⠀⠀⠀⠀⠀⠀⠀⠀⠀⠀⠀</a:t>
            </a:r>
            <a:br/>
            <a:r>
              <a:t>⠀⠀⠀⠀⠀⠀⠀⠀⠀⠀⠀⠛⠛⠛⠛⠛⠛⠛⠛⠛⠛⠛⠛⠛⠛⠛⠋⠁⠀⠀⠀⠀⠀⠀⠀⠀⠀⠀⠘⠛⠛⠃⠛⠛⠛⠑⠑⠑⠑⠑⠑⠀⠀⠀⠀⠘⠛⠛⠛⠛⠛⠛⠛⠛⠛⠛⠛⠛⠛⠀⠀⠀⠀⠀⠀⠀⠀⠀⠀⠀⠀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⠀⠀⠀⠀⠀⠀⠀⠀⠀⠀⠀⣿⣿⣿⣿⣿⣿⣿⣿⣿⣿⣿⣿⣿⣿⣿⣿⣿⣿⣿⣿⣿⣿⣿⣿⣿⢕⢕⢕⠕⢕⢕⢕⢽⣿⣿⣿⣿⣿⣿⣿⣿⣿⣿⣿⣿⣿⣿⣿⣿⣿⣿⣿⣿⣿⣿⣿⣿⣿⠀⠀⠀⠀⠀⠀⠀⠀⠀⠀⠀⠀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⠀⠀⠀⠀⠀⠀⠀⠀⠀⠀⠀⣿⣿⣿⣿⣿⣿⣿⣿⣿⣿⣿⣿⣿⣿⣿⣿⣿⣿⣿⣿⣿⣿⣿⡿⢇⣱⣵⣵⣵⣷⣷⣧⡕⣿⣿⣿⣿⣿⣿⣿⣿⣿⣿⣿⣿⣿⣿⣿⣿⣿⣿⣿⣿⣿⣿⣿⣿⣿⠀⠀⠀⠀⠀⠀⠀⠀⠀⠀⠀⠀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⠀⠀⠀⠀⠀⠀⠀⠀⠀⠀⠀⣿⣿⣿⣿⣿⣿⣿⣿⣿⣿⣿⣿⣿⣿⣿⣿⣿⣿⣿⣿⣿⣿⣿⡇⢜⡿⢟⢻⣿⣿⣿⣿⣇⣿⣿⣿⣿⣿⣿⣿⣿⣿⣿⣿⣿⣿⣿⣿⣿⣿⣿⣿⣿⣿⣿⣿⣿⣿⠀⠀⠀⠀⠀⠀⠀⠀⠀⠀⠀⠀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⠀⠀⠀⠀⠀⠀⠀⠀⠀⠀⠀⣿⣿⣿⣿⣿⣿⣿⣿⣿⣿⣿⣿⣿⣿⣿⣿⣿⣿⣿⣿⣿⣿⣿⣿⣸⣯⣵⡇⣸⣿⣾⣿⣿⣿⣿⣿⣿⣿⣿⣿⣿⣿⣿⣿⣿⣿⣿⣿⣿⣿⣿⣿⣿⣿⣿⣿⣿⣿⠀⠀⠀⠀⠀⠀⠀⠀⠀⠀⠀⠀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⠀⠀⠀⠀⠀⠀⠀⠀⠀⠀⠀⣿⣿⣿⣿⣿⣿⣿⣿⣿⣿⣿⣿⣿⣿⣿⣿⣿⣿⣿⣿⣿⣿⣿⣿⣟⣿⣣⢕⣽⣿⣿⣿⣿⣿⣿⣿⣿⣿⣿⣿⣿⣿⣿⣿⣿⣿⣿⣿⣿⣿⣿⣿⣿⣿⣿⣿⣿⣿⠀⠀⠀⠀⠀⠀⠀⠀⠀⠀⠀⠀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⠀⠀⠀⠀⠀⠀⠀⠀⠀⠀⠀⣿⣿⣿⣿⣿⣿⣿⣿⣿⣿⣿⣿⣿⣿⣿⣿⣿⣿⣿⣿⣿⣿⣿⣿⢿⣿⣿⣯⣕⢸⣿⣿⣿⣿⣿⣿⣿⣿⣿⣿⣿⣿⣿⣿⣿⣿⣿⣿⣿⣿⣿⣿⣿⣿⣿⣿⣿⣿⠀⠀⠀⠀⠀⠀⠀⠀⠀⠀⠀⠀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⠀⠀⠀⠀⠀⠀⠀⠀⠀⠀⠀⣿⣿⣿⣿⣿⣿⣿⣿⣿⣿⣿⣿⣿⣿⣿⣿⣿⣿⣿⣿⣿⡿⢟⠏⢹⢯⢝⢧⢽⣿⣿⣿⢿⣿⣿⣿⣿⣿⣿⣿⣿⣿⣿⣿⣿⣿⣿⣿⣿⣿⣿⣿⣿⣿⣿⣿⣿⣿⠀⠀⠀⠀⠀⠀⠀⠀⠀⠀⠀⠀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⠀⠀⠀⠀⠀⠀⠀⠀⠀⠀⠀⣿⣿⣿⣿⣿⣿⣿⣿⣿⣿⣿⣿⣿⣿⣿⣿⡿⢟⠟⠙⠁⠀⠀⠀⢜⣷⣵⣵⣾⣿⢝⣿⡇⠜⠝⢟⢿⣿⣿⣿⣿⣿⣿⣿⣿⣿⣿⣿⣿⣿⣿⣿⣿⣿⣿⣿⣿⣿⠀⠀⠀⠀⠀⠀⠀⠀⠀⠀⠀⠀</a:t>
            </a:r>
            <a:br/>
            <a:r>
              <a:t>⠀⠀⠀⠀⠀⠀⠀⠀⠀⠀⠀⣿⣿⣿⣿⣿⣿⣿⣿⣿⣿⣿⣿⣿⣿⢟⠑⠀⠀⠀⠀⠀⠀⠄⠀⠑⣿⣿⣿⣿⣯⢜⣿⣷⣃⢄⠁⠕⢕⢹⣿⣿⣿⣿⣿⣿⣿⣿⣿⣿⣿⣿⣿⣿⣿⣿⣿⣿⣿⠀⠀⠀⠀⠀⠀⠀⠀⠀⠀⠀⠀</a:t>
            </a:r>
            <a:br/>
            <a:r>
              <a:t>⠀⠀⠀⠀⠀⠀⠀⠀⠀⠀⠀⣿⣿⣿⣿⣿⣿⣿⣿⣿⣿⣿⣿⣿⡟⢕⠀⠀⠀⠀⠀⢄⠀⠀⢀⠀⠙⢫⢽⢝⣟⣺⣾⢯⣗⣒⢔⢀⠁⢕⣿⣿⣿⣿⣿⣿⣿⣿⣿⣿⣿⣿⣿⣿⣿⣿⣿⣿⣿⠀⠀⠀⠀⠀⠀⠀⠀⠀⠀⠀⠀</a:t>
            </a:r>
            <a:br/>
            <a:r>
              <a:t>⠀⠀⠀⠀⠀⠀⠀⠀⠀⠀⠀⣿⣿⣿⣿⣿⣿⣿⣿⣿⣿⣿⣿⣿⡷⠀⠀⠀⠀⠀⠁⠁⠀⠀⠀⠀⠀⢸⢽⢽⣗⣺⣿⢽⢵⣖⠡⠕⢔⢀⠘⢻⣿⣿⣿⣿⣿⣿⣿⣿⣿⣿⣿⣿⣿⣿⣿⣿⣿⠀⠀⠀⠀⠀⠀⠀⠀⠀⠀⠀⠀</a:t>
            </a:r>
            <a:br/>
            <a:r>
              <a:t>⠀⠀⠀⠀⠀⠀⠀⠀⠀⠀⠀⣿⣿⣿⣿⣿⣿⣿⣿⣿⣿⣿⣿⣿⢇⠀⠀⠀⠀⠀⠀⠀⠀⠀⠀⠀⠀⠁⢽⢽⣗⣺⣿⢽⢽⣗⣜⠕⢕⢕⢔⠀⠈⠻⣿⣿⣿⣿⣿⣿⣿⣿⣿⣿⣿⣿⣿⣿⣿⠀⠀⠀⠀⠀⠀⠀⠀⠀⠀⠀⠀</a:t>
            </a:r>
            <a:br/>
            <a:r>
              <a:t>⠀⠀⠀⠀⠀⠀⠀⠀⠀⠀⠀⣿⣿⣿⣿⣿⣿⣿⣿⣿⣿⣿⣿⢟⠃⠀⠀⠀⠀⠀⠀⠀⠀⠀⠀⠀⠀⢄⣼⣝⣗⣗⣿⣽⡽⣗⢇⢄⢕⢕⢕⣕⣔⢀⠈⠻⣿⣿⣿⣿⣿⣿⣿⣿⣿⣿⣿⣿⣿⠀⠀⠀⠀⠀⠀⠀⠀⠀⠀⠀⠀</a:t>
            </a:r>
            <a:br/>
            <a:r>
              <a:t>⠀⠀⠀⠀⠀⠀⠀⠀⠀⠀⠀⣿⣿⣿⣿⣿⣿⣿⣿⣿⣿⣿⠏⠁⠀⠀⠀⠀⠀⠀⠀⠀⠀⠀⠀⠀⢱⣾⣿⣷⣷⣿⣿⣽⣽⡕⢕⢕⢕⢕⢜⢟⢿⣇⢄⠀⠈⠻⢟⣿⣿⣿⣿⣿⣿⣿⣿⣿⣿⠀⠀⠀⠀⠀⠀⠀⠀⠀⠀⠀⠀</a:t>
            </a:r>
            <a:br/>
            <a:r>
              <a:t>⠀⠀⠀⠀⠀⠀⠀⠀⠀⠀⠀⣿⣿⣿⣿⣿⣿⣿⣿⣿⣿⣿⠔⠀⠀⠀⠀⠀⠀⠀⠀⠀⠀⠀⠀⠀⢸⣿⣿⣿⣿⣿⣽⣽⣽⢕⢕⢕⢔⢕⢕⢕⢕⢹⣵⢔⠀⢔⢼⣿⣿⣿⣿⣿⣿⣿⣿⣿⣿⠀⠀⠀⠀⠀⠀⠀⠀⠀⠀⠀⠀</a:t>
            </a:r>
            <a:br/>
            <a:r>
              <a:t>⠀⠀⠀⠀⠀⠀⠀⠀⠀⠀⠀⣿⣿⣿⣿⣿⣿⣿⣿⣿⣿⣿⢄⠀⠀⠀⠀⠀⠀⠀⠀⠀⠀⠀⠀⠀⠑⠝⠟⠝⣟⣿⣱⣯⡇⢅⢕⢕⢕⢕⢕⢕⢕⢕⢽⢇⠀⠁⠑⠝⢻⣿⣿⣿⣿⣿⣿⣿⣿⠀⠀⠀⠀⠀⠀⠀⠀⠀⠀⠀⠀</a:t>
            </a:r>
            <a:br/>
            <a:r>
              <a:t>⠀⠀⠀⠀⠀⠀⠀⠀⠀⠀⠀⣿⣿⣿⣿⣿⣿⣿⣿⣿⣿⣿⡕⠀⠀⠀⠀⠀⠀⠀⠀⠀⠀⠀⠑⠑⠀⠀⠀⠀⢔⢗⣜⢯⢕⢕⢕⢕⢕⢕⢕⢕⢕⢕⢕⢕⠀⠀⠀⠀⢹⣿⣿⣿⣿⣿⣿⣿⣿⠀⠀⠀⠀⠀⠀⠀⠀⠀⠀⠀⠀</a:t>
            </a:r>
            <a:br/>
            <a:r>
              <a:t>⠀⠀⠀⠀⠀⠀⠀⠀⠀⠀⠀⣿⣿⣿⣿⣿⣿⣿⣿⣿⣿⣿⣿⣦⣤⣤⣄⡄⠀⠀⠀⠀⠀⠑⠀⠀⠀⠀⠀⠀⢸⢕⠇⢟⢕⢕⢕⢕⢕⢕⢕⢕⢕⢕⢕⢕⢕⠀⠀⠀⠀⢻⣿⣿⣿⣿⣿⣿⣿⠀⠀⠀⠀⠀⠀⠀⠀⠀⠀⠀⠀</a:t>
            </a:r>
            <a:br/>
            <a:r>
              <a:t>⠀⠀⠀⠀⠀⠀⠀⠀⠀⠀⠀⣿⣿⣿⣿⣿⣿⣿⣿⣿⣿⣿⣿⣿⣿⣿⣿⡇⠀⠀⠀⠀⠀⠀⠀⠀⠀⠀⠀⠀⢸⡕⣵⣷⡕⢕⢕⢕⢕⢕⢅⢅⢅⢕⢕⢕⢕⠀⠀⠀⠀⢸⣿⣿⣿⣿⣿⣿⣿⠀⠀⠀⠀⠀⠀⠀⠀⠀⠀⠀⠀</a:t>
            </a:r>
            <a:br/>
            <a:r>
              <a:t>⠀⠀⠀⠀⠀⠀⠀⠀⠀⠀⠀⣿⣿⣿⣿⣿⣿⣿⣿⣿⣿⣿⣿⣿⣿⣿⣿⢕⠀⠀⠀⠀⠀⠀⠀⠀⠀⠀⠀⠀⢸⡇⣿⣿⣷⡕⢕⢕⢕⢕⢕⢇⢕⢕⢕⢔⢕⠀⠀⠀⠀⢸⣿⣿⣿⣿⣿⣿⣿⠀⠀⠀⠀⠀⠀⠀⠀⠀⠀⠀⠀</a:t>
            </a:r>
            <a:br/>
            <a:r>
              <a:t>⠀⠀⠀⠀⠀⠀⠀⠀⠀⠀⠀⠛⠛⠛⠛⠛⠛⠛⠛⠛⠛⠛⠛⠛⠛⠛⠋⠀⠀⠀⠀⠀⠀⠀⠀⠀⠀⠀⠀⠀⠘⠃⠛⠛⠛⠓⠑⠑⠑⠑⠑⠘⠑⠑⠑⠑⠑⠀⠀⠀⠀⠘⠛⠛⠛⠛⠛⠛⠛⠀⠀⠀⠀⠀⠀⠀⠀⠀⠀⠀⠀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⠀⠀⠀⠀⠀⠀⠀⠀⠀⠀⠀⣿⣿⣿⣿⣿⣿⣿⣿⣿⣿⣿⣿⣿⣿⣿⣿⣿⣿⣿⣿⣿⣿⣿⣿⣿⣿⡿⢿⢟⢟⢟⢿⣿⣿⣿⣿⣿⣿⣿⣿⣿⣿⣿⣿⣿⣿⣿⣿⣿⣿⣿⣿⣿⣿⣿⣿⣿⣿⠀⠀⠀⠀⠀⠀⠀⠀⠀⠀⠀⠀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⠀⠀⠀⠀⠀⠀⠀⠀⠀⠀⠀⣿⣿⣿⣿⣿⣿⣿⣿⣿⣿⣿⣿⣿⣿⣿⣿⣿⣿⣿⣿⣿⣿⣿⣿⣷⢕⢕⢕⠕⢕⢕⢕⢹⣿⣿⣿⣿⣿⣿⣿⣿⣿⣿⣿⣿⣿⣿⣿⣿⣿⣿⣿⣿⣿⣿⣿⣿⣿⠀⠀⠀⠀⠀⠀⠀⠀⠀⠀⠀⠀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⠀⠀⠀⠀⠀⠀⠀⠀⠀⠀⠀⣿⣿⣿⣿⣿⣿⣿⣿⣿⣿⣿⣿⣿⣿⣿⣿⣿⣿⣿⣿⣿⣿⣿⡿⢕⣵⣵⣷⣷⣷⣿⣷⢕⣿⣿⣿⣿⣿⣿⣿⣿⣿⣿⣿⣿⣿⣿⣿⣿⣿⣿⣿⣿⣿⣿⣿⣿⣿⠀⠀⠀⠀⠀⠀⠀⠀⠀⠀⠀⠀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⠀⠀⠀⠀⠀⠀⠀⠀⠀⠀⠀⣿⣿⣿⣿⣿⣿⣿⣿⣿⣿⣿⣿⣿⣿⣿⣿⣿⣿⣿⣿⣿⣿⣿⡇⢕⣿⣟⢟⢿⣿⣟⣻⣧⣿⣿⣿⣿⣿⣿⣿⣿⣿⣿⣿⣿⣿⣿⣿⣿⣿⣿⣿⣿⣿⣿⣿⣿⣿⠀⠀⠀⠀⠀⠀⠀⠀⠀⠀⠀⠀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⠀⠀⠀⠀⠀⠀⠀⠀⠀⠀⠀⣿⣿⣿⣿⣿⣿⣿⣿⣿⣿⣿⣿⣿⣿⣿⣿⣿⣿⣿⣿⣿⣿⣿⣿⣸⣿⣷⣗⣼⣿⣾⣿⣿⣿⣿⣿⣿⣿⣿⣿⣿⣿⣿⣿⣿⣿⣿⣿⣿⣿⣿⣿⣿⣿⣿⣿⣿⣿⠀⠀⠀⠀⠀⠀⠀⠀⠀⠀⠀⠀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⠀⠀⠀⠀⠀⠀⠀⠀⠀⠀⠀⣿⣿⣿⣿⣿⣿⣿⣿⣿⣿⣿⣿⣿⣿⣿⣿⣿⣿⣿⣿⣿⣿⣿⣿⣝⣟⡧⢇⣽⣿⣿⣿⣿⣿⣿⣿⣿⣿⣿⣿⣿⣿⣿⣿⣿⣿⣿⣿⣿⣿⣿⣿⣿⣿⣿⣿⣿⣿⠀⠀⠀⠀⠀⠀⠀⠀⠀⠀⠀⠀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⠀⠀⠀⠀⠀⠀⠀⠀⠀⠀⠀⣿⣿⣿⣿⣿⣿⣿⣿⣿⣿⣿⣿⣿⣿⣿⣿⣿⣿⣿⣿⣿⣿⣿⣿⢻⣿⣿⡵⣕⣕⣿⣿⣿⣿⣿⣿⣿⣿⣿⣿⣿⣿⣿⣿⣿⣿⣿⣿⣿⣿⣿⣿⣿⣿⣿⣿⣿⣿⠀⠀⠀⠀⠀⠀⠀⠀⠀⠀⠀⠀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⠀⠀⠀⠀⠀⠀⠀⠀⠀⠀⠀⣿⣿⣿⣿⣿⣿⣿⣿⣿⣿⣿⣿⣿⣿⣿⣿⣿⣿⣿⣿⣿⢿⢟⠙⢸⢏⢏⢷⢽⣿⣿⣿⢿⣿⣿⣿⣿⣿⣿⣿⣿⣿⣿⣿⣿⣿⣿⣿⣿⣿⣿⣿⣿⣿⣿⣿⣿⣿⠀⠀⠀⠀⠀⠀⠀⠀⠀⠀⠀⠀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⠀⠀⠀⠀⠀⠀⠀⠀⠀⠀⠀⣿⣿⣿⣿⣿⣿⣿⣿⣿⣿⣿⣿⣿⣿⣿⣿⢿⠟⠋⠁⠀⠀⠀⠀⠘⣷⣾⣧⣼⣿⢻⣯⣇⢑⠝⢟⢿⣿⣿⣿⣿⣿⣿⣿⣿⣿⣿⣿⣿⣿⣿⣿⣿⣿⣿⣿⣿⣿⠀⠀⠀⠀⠀⠀⠀⠀⠀⠀⠀⠀</a:t>
            </a:r>
            <a:br/>
            <a:r>
              <a:t>⠀⠀⠀⠀⠀⠀⠀⠀⠀⠀⠀⣿⣿⣿⣿⣿⣿⣿⣿⣿⣿⣿⣿⣿⣿⢏⠑⠀⠀⠀⠀⠀⠀⢀⠀⠁⣿⣿⣿⣿⣫⢼⣿⡧⢖⣔⢁⠑⠕⢹⣿⣿⣿⣿⣿⣿⣿⣿⣿⣿⣿⣿⣿⣿⣿⣿⣿⣿⣿⠀⠀⠀⠀⠀⠀⠀⠀⠀⠀⠀⠀</a:t>
            </a:r>
            <a:br/>
            <a:r>
              <a:t>⠀⠀⠀⠀⠀⠀⠀⠀⠀⠀⠀⣿⣿⣿⣿⣿⣿⣿⣿⣿⣿⣿⣿⣿⡟⠕⠀⠀⠀⠀⠀⢄⠀⠁⠀⠀⠀⢖⣪⢽⢽⣞⣞⣫⢽⣗⡃⢔⢄⠈⠟⢿⣿⣿⣿⣿⣿⣿⣿⣿⣿⣿⣿⣿⣿⣿⣿⣿⣿⠀⠀⠀⠀⠀⠀⠀⠀⠀⠀⠀⠀</a:t>
            </a:r>
            <a:br/>
            <a:r>
              <a:t>⠀⠀⠀⠀⠀⠀⠀⠀⠀⠀⠀⣿⣿⣿⣿⣿⣿⣿⣿⣿⣿⣿⣿⣿⡗⠀⠀⠀⠀⠀⠐⠀⠀⠀⠀⠀⠀⢐⣞⢽⢽⣿⣿⣺⢽⢗⡇⢅⢕⢕⢄⠀⠙⢻⣿⣿⣿⣿⣿⣿⣿⣿⣿⣿⣿⣿⣿⣿⣿⠀⠀⠀⠀⠀⠀⠀⠀⠀⠀⠀⠀</a:t>
            </a:r>
            <a:br/>
            <a:r>
              <a:t>⠀⠀⠀⠀⠀⠀⠀⠀⠀⠀⠀⣿⣿⣿⣿⣿⣿⣿⣿⣿⣿⣿⣿⣿⡕⠀⠀⠀⠀⠀⠀⠀⠀⠀⠀⠀⠀⢐⣷⢯⢽⣿⣟⣺⢯⢵⣖⢆⢕⢇⢕⣕⡄⠀⠈⠝⢿⣿⣿⣿⣿⣿⣿⣿⣿⣿⣿⣿⣿⠀⠀⠀⠀⠀⠀⠀⠀⠀⠀⠀⠀</a:t>
            </a:r>
            <a:br/>
            <a:r>
              <a:t>⠀⠀⠀⠀⠀⠀⠀⠀⠀⠀⠀⣿⣿⣿⣿⣿⣿⣿⣿⣿⣿⣿⣿⢏⠙⠁⠀⠀⠀⠀⠀⠀⠀⠀⠀⠀⢰⣿⣽⣽⣿⣿⣟⣗⡯⢽⢕⢕⢕⢕⢝⣷⣾⣷⡄⠀⠁⠝⢿⣿⣿⣿⣿⣿⣿⣿⣿⣿⣿⠀⠀⠀⠀⠀⠀⠀⠀⠀⠀⠀⠀</a:t>
            </a:r>
            <a:br/>
            <a:r>
              <a:t>⠀⠀⠀⠀⠀⠀⠀⠀⠀⠀⠀⣿⣿⣿⣿⣿⣿⣿⣿⣿⣿⣿⠃⠀⠀⠀⠀⠀⠀⠀⠀⠀⠀⠀⠀⠀⢹⣿⣿⣿⣿⣿⢝⣟⣟⢕⢕⢕⢕⢕⢕⢱⢼⢝⢗⣔⢀⠀⢄⣸⣿⣿⣿⣿⣿⣿⣿⣿⣿⠀⠀⠀⠀⠀⠀⠀⠀⠀⠀⠀⠀</a:t>
            </a:r>
            <a:br/>
            <a:r>
              <a:t>⠀⠀⠀⠀⠀⠀⠀⠀⠀⠀⠀⣿⣿⣿⣿⣿⣿⣿⣿⣿⣿⣿⠀⠀⠀⠀⠀⠀⠀⠀⠀⠀⠀⠀⠀⠀⠑⢿⢿⢿⣽⣟⣜⡻⢕⢕⢕⢕⢕⢕⢕⢕⢕⢕⢕⢻⣇⢐⠘⠝⠻⢿⣿⣿⣿⣿⣿⣿⣿⠀⠀⠀⠀⠀⠀⠀⠀⠀⠀⠀⠀</a:t>
            </a:r>
            <a:br/>
            <a:r>
              <a:t>⠀⠀⠀⠀⠀⠀⠀⠀⠀⠀⠀⣿⣿⣿⣿⣿⣿⣿⣿⣿⣿⣿⢀⠀⠀⠀⠀⠀⠀⠀⠀⠀⠀⠀⢄⠄⠀⠀⠀⠀⢕⡇⡗⢯⡇⢄⠕⢕⢕⢕⢗⢷⢕⢕⢕⢏⢕⢀⠀⠀⠀⠜⣿⣿⣿⣿⣿⣿⣿⠀⠀⠀⠀⠀⠀⠀⠀⠀⠀⠀⠀</a:t>
            </a:r>
            <a:br/>
            <a:r>
              <a:t>⠀⠀⠀⠀⠀⠀⠀⠀⠀⠀⠀⣿⣿⣿⣿⣿⣿⣿⣿⣿⣿⣿⡄⠀⠀⠀⠀⠀⠀⠀⠀⠀⠀⠀⠀⠀⠀⠀⠀⠀⢕⢕⣝⢯⢕⢕⢕⢕⢕⢕⢕⢕⢕⢕⢕⢕⢕⢕⠀⠀⠀⠀⢜⣿⣿⣿⣿⣿⣿⠀⠀⠀⠀⠀⠀⠀⠀⠀⠀⠀⠀</a:t>
            </a:r>
            <a:br/>
            <a:r>
              <a:t>⠀⠀⠀⠀⠀⠀⠀⠀⠀⠀⠀⣿⣿⣿⣿⣿⣿⣿⣿⣿⣿⣿⣿⣦⣴⣴⣴⡆⠀⠀⠀⠀⠀⠑⠀⠀⠀⠀⠀⠀⠅⢇⡏⢏⡕⢕⢕⢕⢕⢕⢕⠑⠕⠐⢕⢕⢕⢕⠀⠀⠀⠀⠀⢸⣿⣿⣿⣿⣿⠀⠀⠀⠀⠀⠀⠀⠀⠀⠀⠀⠀</a:t>
            </a:r>
            <a:br/>
            <a:r>
              <a:t>⠀⠀⠀⠀⠀⠀⠀⠀⠀⠀⠀⣿⣿⣿⣿⣿⣿⣿⣿⣿⣿⣿⣿⣿⣿⣿⣿⡇⠀⠀⠀⠀⠀⠀⠀⠀⠀⠀⠀⠀⠀⢕⣧⣷⡇⡕⢕⢵⣵⣵⣵⣕⡵⢵⢕⢕⢕⢕⠀⠀⠀⠀⠀⢸⣿⣿⣿⣿⣿⠀⠀⠀⠀⠀⠀⠀⠀⠀⠀⠀⠀</a:t>
            </a:r>
            <a:br/>
            <a:r>
              <a:t>⠀⠀⠀⠀⠀⠀⠀⠀⠀⠀⠀⣿⣿⣿⣿⣿⣿⣿⣿⣿⣿⣿⣿⣿⣿⣿⣿⢕⠀⠀⠀⠀⠀⠀⠀⠀⠀⠀⠀⠀⠀⢕⣿⣿⣿⡕⢗⢕⢕⢏⢕⣵⣷⡷⢗⢕⢕⢕⠔⠀⠀⠀⠀⢸⣿⣿⣿⣿⣿⠀⠀⠀⠀⠀⠀⠀⠀⠀⠀⠀⠀</a:t>
            </a:r>
            <a:br/>
            <a:r>
              <a:t>⠀⠀⠀⠀⠀⠀⠀⠀⠀⠀⠀⠛⠛⠛⠛⠛⠛⠛⠛⠛⠛⠛⠛⠛⠛⠛⠛⠁⠀⠀⠀⠀⠀⠀⠀⠀⠀⠀⠀⠀⠀⠑⠛⠛⠛⠛⠃⠑⠚⠙⠑⠑⠑⠑⠑⠑⠑⠑⠑⠀⠀⠀⠀⠘⠛⠛⠛⠛⠛⠀⠀⠀⠀⠀⠀⠀⠀⠀⠀⠀⠀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⠀⠀⠀⠀⠀⠀⠀⠀⠀⠀⠀⣿⣿⣿⣿⣿⣿⣿⣿⣿⣿⣿⣿⣿⣿⣿⣿⣿⣿⣿⣿⣿⣿⣿⣿⣿⣿⡿⡿⢟⢟⢟⣿⣿⣿⣿⣿⣿⣿⣿⣿⣿⣿⣿⣿⣿⣿⣿⣿⣿⣿⣿⣿⣿⣿⣿⣿⣿⣿⠀⠀⠀⠀⠀⠀⠀⠀⠀⠀⠀⠀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⠀⠀⠀⠀⠀⠀⠀⠀⠀⠀⠀⣿⣿⣿⣿⣿⣿⣿⣿⣿⣿⣿⣿⣿⣿⣿⣿⣿⣿⣿⣿⣿⣿⣿⣿⣷⢕⢕⢕⠕⢕⢕⢕⢹⣿⣿⣿⣿⣿⣿⣿⣿⣿⣿⣿⣿⣿⣿⣿⣿⣿⣿⣿⣿⣿⣿⣿⣿⣿⠀⠀⠀⠀⠀⠀⠀⠀⠀⠀⠀⠀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⠀⠀⠀⠀⠀⠀⠀⠀⠀⠀⠀⣿⣿⣿⣿⣿⣿⣿⣿⣿⣿⣿⣿⣿⣿⣿⣿⣿⣿⣿⣿⣿⣿⣿⡿⢕⣱⣵⣵⣵⣷⣾⣧⢕⣿⣿⣿⣿⣿⣿⣿⣿⣿⣿⣿⣿⣿⣿⣿⣿⣿⣿⣿⣿⣿⣿⣿⣿⣿⠀⠀⠀⠀⠀⠀⠀⠀⠀⠀⠀⠀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⠀⠀⠀⠀⠀⠀⠀⠀⠀⠀⠀⣿⣿⣿⣿⣿⣿⣿⣿⣿⣿⣿⣿⣿⣿⣿⣿⣿⣿⣿⣿⣿⣿⣿⡇⢕⡿⢟⢻⢿⣿⣿⣿⣧⣿⣿⣿⣿⣿⣿⣿⣿⣿⣿⣿⣿⣿⣿⣿⣿⣿⣿⣿⣿⣿⣿⣿⣿⣿⠀⠀⠀⠀⠀⠀⠀⠀⠀⠀⠀⠀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⠀⠀⠀⠀⠀⠀⠀⠀⠀⠀⠀⣿⣿⣿⣿⣿⣿⣿⣿⣿⣿⣿⣿⣿⣿⣿⣿⣿⣿⣿⣿⣿⣿⣿⣷⣸⣿⣧⣗⣸⣿⣾⣿⣿⣿⣿⣿⣿⣿⣿⣿⣿⣿⣿⣿⣿⣿⣿⣿⣿⣿⣿⣿⣿⣿⣿⣿⣿⣿⠀⠀⠀⠀⠀⠀⠀⠀⠀⠀⠀⠀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⠀⠀⠀⠀⠀⠀⠀⠀⠀⠀⠀⣿⣿⣿⣿⣿⣿⣿⣿⣿⣿⣿⣿⣿⣿⣿⣿⣿⣿⣿⣿⣿⣿⣿⣿⣟⣿⣵⣇⣹⣿⣿⣿⣿⣿⣿⣿⣿⣿⣿⣿⣿⣿⣿⣿⣿⣿⣿⣿⣿⣿⣿⣿⣿⣿⣿⣿⣿⣿⠀⠀⠀⠀⠀⠀⠀⠀⠀⠀⠀⠀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⠀⠀⠀⠀⠀⠀⠀⠀⠀⠀⠀⣿⣿⣿⣿⣿⣿⣿⣿⣿⣿⣿⣿⣿⣿⣿⣿⣿⣿⣿⣿⣿⣿⣿⣿⣻⣿⣷⡯⣕⣕⣿⣿⣿⣿⣿⣿⣿⣿⣿⣿⣿⣿⣿⣿⣿⣿⣿⣿⣿⣿⣿⣿⣿⣿⣿⣿⣿⣿⠀⠀⠀⠀⠀⠀⠀⠀⠀⠀⠀⠀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⠀⠀⠀⠀⠀⠀⠀⠀⠀⠀⠀⣿⣿⣿⣿⣿⣿⣿⣿⣿⣿⣿⣿⣿⣿⣿⣿⣿⣿⣿⣿⣿⢿⢟⠏⢹⢯⢟⢷⢼⣿⡿⣿⢿⣿⣿⣿⣿⣿⣿⣿⣿⣿⣿⣿⣿⣿⣿⣿⣿⣿⣿⣿⣿⣿⣿⣿⣿⣿⠀⠀⠀⠀⠀⠀⠀⠀⠀⠀⠀⠀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⠀⠀⠀⠀⠀⠀⠀⠀⠀⠀⠀⣿⣿⣿⣿⣿⣿⣿⣿⣿⣿⣿⣿⣿⣿⣿⣿⡿⢟⠟⠙⠁⠀⠀⠀⠘⣷⣷⣷⣾⣿⣻⣯⣇⢁⠝⢟⢿⣿⣿⣿⣿⣿⣿⣿⣿⣿⣿⣿⣿⣿⣿⣿⣿⣿⣿⣿⣿⣿⠀⠀⠀⠀⠀⠀⠀⠀⠀⠀⠀⠀</a:t>
            </a:r>
            <a:br/>
            <a:r>
              <a:t>⠀⠀⠀⠀⠀⠀⠀⠀⠀⠀⠀⣿⣿⣿⣿⣿⣿⣿⣿⣿⣿⣿⣿⣿⣿⡟⠕⠀⠀⠀⠀⠀⠀⢄⠀⠀⢿⣿⣿⣿⣯⢽⣿⡯⢶⣔⢄⠁⠘⢹⣿⣿⣿⣿⣿⣿⣿⣿⣿⣿⣿⣿⣿⣿⣿⣿⣿⣿⣿⠀⠀⠀⠀⠀⠀⠀⠀⠀⠀⠀⠀</a:t>
            </a:r>
            <a:br/>
            <a:r>
              <a:t>⠀⠀⠀⠀⠀⠀⠀⠀⠀⠀⠀⣿⣿⣿⣿⣿⣿⣿⣿⣿⣿⣿⣿⣿⡿⢕⠀⠀⠀⠀⠀⠑⢀⠁⠀⠀⠀⢕⣫⢽⢽⣟⣟⣻⢽⢕⣃⠕⢄⢀⠙⠻⢿⣿⣿⣿⣿⣿⣿⣿⣿⣿⣿⣿⣿⣿⣿⣿⣿⠀⠀⠀⠀⠀⠀⠀⠀⠀⠀⠀⠀</a:t>
            </a:r>
            <a:br/>
            <a:r>
              <a:t>⠀⠀⠀⠀⠀⠀⠀⠀⠀⠀⠀⣿⣿⣿⣿⣿⣿⣿⣿⣿⣿⣿⣿⣿⣿⠀⠀⠀⠀⠀⠀⠀⠁⠀⠀⠀⠀⠑⣗⡯⢽⢽⣗⣞⡽⢵⣖⢅⢕⢝⢧⡄⠁⠙⠻⣿⣿⣿⣿⣿⣿⣿⣿⣿⣿⣿⣿⣿⣿⠀⠀⠀⠀⠀⠀⠀⠀⠀⠀⠀⠀</a:t>
            </a:r>
            <a:br/>
            <a:r>
              <a:t>⠀⠀⠀⠀⠀⠀⠀⠀⠀⠀⠀⣿⣿⣿⣿⣿⣿⣿⣿⣿⣿⣿⣿⣿⡕⠀⠀⠀⠀⠀⠀⠀⠀⠀⠀⠀⠀⢀⣱⡯⢽⢽⢷⣗⡫⢽⢶⢆⢕⢳⡕⢵⣵⣄⠀⠁⠙⢿⣿⣿⣿⣿⣿⣿⣿⣿⣿⣿⣿⠀⠀⠀⠀⠀⠀⠀⠀⠀⠀⠀⠀</a:t>
            </a:r>
            <a:br/>
            <a:r>
              <a:t>⠀⠀⠀⠀⠀⠀⠀⠀⠀⠀⠀⣿⣿⣿⣿⣿⣿⣿⣿⣿⣿⣿⣿⢟⠋⠑⢀⠀⠀⠀⠀⠀⠀⠀⠀⠀⣰⣿⣧⣾⡿⢿⣜⣗⣞⣯⢝⢕⢕⢕⢕⢹⣯⣽⣧⡀⠀⠀⢙⢻⣿⣿⣿⣿⣿⣿⣿⣿⣿⠀⠀⠀⠀⠀⠀⠀⠀⠀⠀⠀⠀</a:t>
            </a:r>
            <a:br/>
            <a:r>
              <a:t>⠀⠀⠀⠀⠀⠀⠀⠀⠀⠀⠀⣿⣿⣿⣿⣿⣿⣿⣿⣿⣿⣿⠇⠁⠀⠀⠀⠀⠀⠀⠀⠀⠀⠀⠀⠀⢸⣿⣿⣿⣿⡇⣟⣝⣗⡇⢕⢕⢕⢕⢕⢕⢗⢗⢟⣇⡔⠀⠁⡸⣾⣿⣿⣿⣿⣿⣿⣿⣿⠀⠀⠀⠀⠀⠀⠀⠀⠀⠀⠀⠀</a:t>
            </a:r>
            <a:br/>
            <a:r>
              <a:t>⠀⠀⠀⠀⠀⠀⠀⠀⠀⠀⠀⣿⣿⣿⣿⣿⣿⣿⣿⣿⣿⣿⠀⠀⠀⠀⠀⠀⠀⠀⠀⠀⠀⠀⠀⠀⠁⢿⠿⠿⢽⡕⣟⡗⢧⢕⢕⢕⢕⢕⢕⢕⢕⢕⢕⢜⣻⢇⠑⠁⠁⠙⢽⣿⣿⣿⣿⣿⣿⠀⠀⠀⠀⠀⠀⠀⠀⠀⠀⠀⠀</a:t>
            </a:r>
            <a:br/>
            <a:r>
              <a:t>⠀⠀⠀⠀⠀⠀⠀⠀⠀⠀⠀⣿⣿⣿⣿⣿⣿⣿⣿⣿⣿⣿⠀⠀⠀⠀⠀⠀⠀⠀⠀⠀⠀⠀⠰⠀⠀⠀⠀⠀⢸⢇⡳⢮⡗⢕⢑⢕⢕⢕⢜⢟⢿⢕⢕⢎⢕⢕⠀⠀⠀⠀⠈⢻⣿⣿⣿⣿⣿⠀⠀⠀⠀⠀⠀⠀⠀⠀⠀⠀⠀</a:t>
            </a:r>
            <a:br/>
            <a:r>
              <a:t>⠀⠀⠀⠀⠀⠀⠀⠀⠀⠀⠀⣿⣿⣿⣿⣿⣿⣿⣿⣿⣿⣿⡀⠀⠀⠀⠀⠀⠀⠀⠀⠀⠀⠀⠀⠀⠀⠀⠀⠀⠜⢝⣽⣻⢇⢕⢕⢗⢕⢗⢗⢗⠕⠕⢕⢕⢕⢕⢕⠀⠀⠀⠀⠁⢻⣿⣿⣿⣿⠀⠀⠀⠀⠀⠀⠀⠀⠀⠀⠀⠀</a:t>
            </a:r>
            <a:br/>
            <a:r>
              <a:t>⠀⠀⠀⠀⠀⠀⠀⠀⠀⠀⠀⣿⣿⣿⣿⣿⣿⣿⣿⣿⣿⣿⣿⣦⣴⣴⣴⣶⠀⠀⠀⠀⠀⠁⠀⠀⠀⠀⠀⠀⠐⢇⡳⠝⡇⢕⢕⢕⢕⢕⢔⢕⢅⢅⢄⢕⢕⢕⢕⠀⠀⠀⠀⠀⢸⣿⣿⣿⣿⠀⠀⠀⠀⠀⠀⠀⠀⠀⠀⠀⠀</a:t>
            </a:r>
            <a:br/>
            <a:r>
              <a:t>⠀⠀⠀⠀⠀⠀⠀⠀⠀⠀⠀⣿⣿⣿⣿⣿⣿⣿⣿⣿⣿⣿⣿⣿⣿⣿⣿⡏⠀⠀⠀⠀⠀⠀⠀⠀⠀⠀⠀⠀⠀⢕⣧⣴⡇⢕⣵⣵⣵⣵⡵⢵⢗⣜⣣⣵⣵⡕⢕⢕⠀⠀⠀⠀⢜⣿⣿⣿⣿⠀⠀⠀⠀⠀⠀⠀⠀⠀⠀⠀⠀</a:t>
            </a:r>
            <a:br/>
            <a:r>
              <a:t>⠀⠀⠀⠀⠀⠀⠀⠀⠀⠀⠀⣿⣿⣿⣿⣿⣿⣿⣿⣿⣿⣿⣿⣿⣿⣿⣿⡇⠀⠀⠀⠀⠀⠀⠀⠀⠀⠀⠀⠀⠀⢕⣿⣿⣿⣿⣿⢯⢯⣵⣵⣾⣿⢿⣿⣿⣣⣧⡕⢕⠀⠀⠀⠀⠀⣿⣿⣿⣿⠀⠀⠀⠀⠀⠀⠀⠀⠀⠀⠀⠀</a:t>
            </a:r>
            <a:br/>
            <a:r>
              <a:t>⠀⠀⠀⠀⠀⠀⠀⠀⠀⠀⠀⠛⠛⠛⠛⠛⠛⠛⠛⠛⠛⠛⠛⠛⠛⠛⠛⠑⠀⠀⠀⠀⠀⠀⠀⠀⠀⠀⠀⠀⠀⠑⠛⠛⠛⠃⠑⠑⠙⠑⠑⠓⠓⠛⠛⠛⠛⠛⠛⠑⠀⠀⠀⠀⠀⠛⠛⠛⠛⠀⠀⠀⠀⠀⠀⠀⠀⠀⠀⠀⠀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⠀⠀⠀⠀⠀⠀⠀⠀⠀⠀⠀⣿⣿⣿⣿⣿⣿⣿⣿⣿⣿⣿⣿⣿⣿⣿⣿⣿⣿⣿⣿⣿⣿⣿⣿⣯⡕⢕⢕⠕⢕⢕⢜⢹⣿⣿⣿⣿⣿⣿⣿⣿⣿⣿⣿⣿⣿⣿⣿⣿⣿⣿⣿⣿⣿⣿⣿⣿⣿⠀⠀⠀⠀⠀⠀⠀⠀⠀⠀⠀⠀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⠀⠀⠀⠀⠀⠀⠀⠀⠀⠀⠀⣿⣿⣿⣿⣿⣿⣿⣿⣿⣿⣿⣿⣿⣿⣿⣿⣿⣿⣿⣿⣿⣿⣿⡟⢝⣕⣵⣵⣵⣷⣷⣧⢜⣿⣿⣿⣿⣿⣿⣿⣿⣿⣿⣿⣿⣿⣿⣿⣿⣿⣿⣿⣿⣿⣿⣿⣿⣿⠀⠀⠀⠀⠀⠀⠀⠀⠀⠀⠀⠀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⠀⠀⠀⠀⠀⠀⠀⠀⠀⠀⠀⣿⣿⣿⣿⣿⣿⣿⣿⣿⣿⣿⣿⣿⣿⣿⣿⣿⣿⣿⣿⣿⣿⣿⡇⢕⣿⢿⢿⣿⣿⡿⣿⣇⣿⣿⣿⣿⣿⣿⣿⣿⣿⣿⣿⣿⣿⣿⣿⣿⣿⣿⣿⣿⣿⣿⣿⣿⣿⠀⠀⠀⠀⠀⠀⠀⠀⠀⠀⠀⠀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⠀⠀⠀⠀⠀⠀⠀⠀⠀⠀⠀⣿⣿⣿⣿⣿⣿⣿⣿⣿⣿⣿⣿⣿⣿⣿⣿⣿⣿⣿⣿⣿⣿⣿⣧⢸⣷⣽⡧⣸⣿⣷⣾⣿⣿⣿⣿⣿⣿⣿⣿⣿⣿⣿⣿⣿⣿⣿⣿⣿⣿⣿⣿⣿⣿⣿⣿⣿⣿⠀⠀⠀⠀⠀⠀⠀⠀⠀⠀⠀⠀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⠀⠀⠀⠀⠀⠀⠀⠀⠀⠀⠀⣿⣿⣿⣿⣿⣿⣿⣿⣿⣿⣿⣿⣿⣿⣿⣿⣿⣿⣿⣿⣿⣿⣿⣿⡻⣿⣏⢇⣝⣯⣿⣿⣿⣿⣿⣿⣿⣿⣿⣿⣿⣿⣿⣿⣿⣿⣿⣿⣿⣿⣿⣿⣿⣿⣿⣿⣿⣿⠀⠀⠀⠀⠀⠀⠀⠀⠀⠀⠀⠀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⠀⠀⠀⠀⠀⠀⠀⠀⠀⠀⠀⣿⣿⣿⣿⣿⣿⣿⣿⣿⣿⣿⣿⣿⣿⣿⣿⣿⣿⣿⣿⣿⣿⣿⣿⢿⣿⣿⣽⣹⣌⣽⣿⣿⣿⣿⣿⣿⣿⣿⣿⣿⣿⣿⣿⣿⣿⣿⣿⣿⣿⣿⣿⣿⣿⣿⣿⣿⣿⠀⠀⠀⠀⠀⠀⠀⠀⠀⠀⠀⠀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⠀⠀⠀⠀⠀⠀⠀⠀⠀⠀⠀⣿⣿⣿⣿⣿⣿⣿⣿⣿⣿⣿⣿⣿⣿⣿⣿⣿⣿⣿⣿⣿⣿⢿⠟⢸⢷⢝⢻⣼⣿⣿⣿⢿⣿⣿⣿⣿⣿⣿⣿⣿⣿⣿⣿⣿⣿⣿⣿⣿⣿⣿⣿⣿⣿⣿⣿⣿⣿⠀⠀⠀⠀⠀⠀⠀⠀⠀⠀⠀⠀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⠀⠀⠀⠀⠀⠀⠀⠀⠀⠀⠀⣿⣿⣿⣿⣿⣿⣿⣿⣿⣿⣿⣿⣿⣿⣿⣿⣿⡿⠟⠏⠙⠁⠀⠀⠘⣧⣵⣧⣼⡟⣻⣯⡇⢘⠝⢻⢿⣿⣿⣿⣿⣿⣿⣿⣿⣿⣿⣿⣿⣿⣿⣿⣿⣿⣿⣿⣿⣿⠀⠀⠀⠀⠀⠀⠀⠀⠀⠀⠀⠀</a:t>
            </a:r>
            <a:br/>
            <a:r>
              <a:t>⠀⠀⠀⠀⠀⠀⠀⠀⠀⠀⠀⣿⣿⣿⣿⣿⣿⣿⣿⣿⣿⣿⣿⣿⣿⡿⠝⠁⠁⠀⠀⠀⠀⢄⠀⠀⢿⣿⣿⣿⢷⣽⣿⡷⣇⣔⢄⠁⠜⢻⣿⣿⣿⣿⣿⣿⣿⣿⣿⣿⣿⣿⣿⣿⣿⣿⣿⣿⣿⠀⠀⠀⠀⠀⠀⠀⠀⠀⠀⠀⠀</a:t>
            </a:r>
            <a:br/>
            <a:r>
              <a:t>⠀⠀⠀⠀⠀⠀⠀⠀⠀⠀⠀⣿⣿⣿⣿⣿⣿⣿⣿⣿⣿⣿⣿⣿⣿⢕⠀⠀⠀⠀⠀⢔⠀⠁⠀⠀⠈⢩⠽⢟⣟⣟⣻⢯⢵⣗⡇⠕⢄⢀⠈⠟⢿⣿⣿⣿⣿⣿⣿⣿⣿⣿⣿⣿⣿⣿⣿⣿⣿⠀⠀⠀⠀⠀⠀⠀⠀⠀⠀⠀⠀</a:t>
            </a:r>
            <a:br/>
            <a:r>
              <a:t>⠀⠀⠀⠀⠀⠀⠀⠀⠀⠀⠀⣿⣿⣿⣿⣿⣿⣿⣿⣿⣿⣿⣿⣿⣿⠁⠀⠀⠀⠀⠀⠀⢄⠀⠀⠀⠀⠅⢭⢽⣷⣾⣿⡽⢽⣗⡣⠅⢕⢝⢧⣄⠀⠝⢻⣿⣿⣿⣿⣿⣿⣿⣿⣿⣿⣿⣿⣿⣿⠀⠀⠀⠀⠀⠀⠀⠀⠀⠀⠀⠀</a:t>
            </a:r>
            <a:br/>
            <a:r>
              <a:t>⠀⠀⠀⠀⠀⠀⠀⠀⠀⠀⠀⣿⣿⣿⣿⣿⣿⣿⣿⣿⣿⣿⣿⣿⢟⠐⠀⠀⠀⠀⠀⠀⠀⠀⠀⠀⠀⠀⢍⡽⣟⡻⣟⡯⢽⣗⣗⢇⢕⢳⡕⢱⣕⣄⠀⠁⠙⢿⣿⣿⣿⣿⣿⣿⣿⣿⣿⣿⣿⠀⠀⠀⠀⠀⠀⠀⠀⠀⠀⠀⠀</a:t>
            </a:r>
            <a:br/>
            <a:r>
              <a:t>⠀⠀⠀⠀⠀⠀⠀⠀⠀⠀⠀⣿⣿⣿⣿⣿⣿⣿⣿⣿⣿⣿⣿⡿⢷⠆⠀⠀⠀⠀⠀⠀⠀⠀⠀⠀⢄⣷⣯⣽⣷⡗⣞⡯⢽⢽⢽⢕⢕⢕⢜⢹⣿⣿⣷⡄⠀⠁⠘⠻⢻⣿⣿⣿⣿⣿⣿⣿⣿⠀⠀⠀⠀⠀⠀⠀⠀⠀⠀⠀⠀</a:t>
            </a:r>
            <a:br/>
            <a:r>
              <a:t>⠀⠀⠀⠀⠀⠀⠀⠀⠀⠀⠀⣿⣿⣿⣿⣿⣿⣿⣿⣿⣿⣿⡟⠑⠀⠀⠀⠐⠀⠀⠀⠀⠀⠀⠀⠀⢸⣿⣿⣿⣷⡇⢟⢻⢿⢝⢕⢕⢕⢕⢕⢕⢳⢞⢟⣿⣔⠀⠀⢕⢼⣿⣿⣿⣿⣿⣿⣿⣿⠀⠀⠀⠀⠀⠀⠀⠀⠀⠀⠀⠀</a:t>
            </a:r>
            <a:br/>
            <a:r>
              <a:t>⠀⠀⠀⠀⠀⠀⠀⠀⠀⠀⠀⣿⣿⣿⣿⣿⣿⣿⣿⣿⣿⣿⠕⠀⠀⠀⠀⠀⠀⠀⠀⠀⠀⠀⠀⠀⠀⢻⣿⣿⣟⡇⣿⣯⡽⢕⢕⢕⢕⢕⢕⢕⢕⢕⢕⢝⣿⡇⠀⠁⠁⠉⠝⣿⣿⣿⣿⣿⣿⠀⠀⠀⠀⠀⠀⠀⠀⠀⠀⠀⠀</a:t>
            </a:r>
            <a:br/>
            <a:r>
              <a:t>⠀⠀⠀⠀⠀⠀⠀⠀⠀⠀⠀⣿⣿⣿⣿⣿⣿⣿⣿⣿⣿⣿⠀⠀⠀⠀⠀⠀⠀⠀⠀⠀⠀⠀⢀⢀⠄⠀⠀⠀⢑⣇⣟⣗⡾⢔⢑⢕⢕⢕⢕⢜⢷⢕⢕⢕⢝⢕⢐⠀⠀⠀⠀⠘⢿⣿⣿⣿⣿⠀⠀⠀⠀⠀⠀⠀⠀⠀⠀⠀⠀</a:t>
            </a:r>
            <a:br/>
            <a:r>
              <a:t>⠀⠀⠀⠀⠀⠀⠀⠀⠀⠀⠀⣿⣿⣿⣿⣿⣿⣿⣿⣿⣿⣿⡅⠀⠀⠀⠀⠀⠀⠀⠀⠀⠀⠀⠀⠀⠀⠀⠀⠀⠔⣇⢳⣜⡕⢕⢕⢕⢱⢕⢕⢕⠕⠕⠕⢕⢕⢕⢕⠀⠀⠀⠀⠀⠈⢿⣿⣿⣿⠀⠀⠀⠀⠀⠀⠀⠀⠀⠀⠀⠀</a:t>
            </a:r>
            <a:br/>
            <a:r>
              <a:t>⠀⠀⠀⠀⠀⠀⠀⠀⠀⠀⠀⣿⣿⣿⣿⣿⣿⣿⣿⣿⣿⣿⣷⣄⣄⣄⣄⣤⢀⠀⠀⠀⠀⠀⠀⠀⠀⠀⠀⠀⠀⢝⡕⠪⢇⢕⢕⢕⢕⢕⢕⢕⢅⢅⢄⢅⢕⢕⢅⢕⠀⠀⠀⠀⠐⢸⣿⣿⣿⠀⠀⠀⠀⠀⠀⠀⠀⠀⠀⠀⠀</a:t>
            </a:r>
            <a:br/>
            <a:r>
              <a:t>⠀⠀⠀⠀⠀⠀⠀⠀⠀⠀⠀⣿⣿⣿⣿⣿⣿⣿⣿⣿⣿⣿⣿⣿⣿⣿⣿⣿⠀⠀⠀⠀⠀⠀⠀⠀⠀⠀⠀⠀⠀⢸⣇⣤⡇⢕⢕⢕⢕⢕⢕⣕⣱⣵⣵⣿⣷⣷⣷⢕⢀⠀⠀⠀⠀⢸⣿⣿⣿⠀⠀⠀⠀⠀⠀⠀⠀⠀⠀⠀⠀</a:t>
            </a:r>
            <a:br/>
            <a:r>
              <a:t>⠀⠀⠀⠀⠀⠀⠀⠀⠀⠀⠀⣿⣿⣿⣿⣿⣿⣿⣿⣿⣿⣿⣿⣿⣿⣿⣿⡟⠀⠀⠀⠀⠀⠀⠀⠀⠀⠀⠀⠀⠀⢜⣿⣿⣿⣿⣷⣷⣾⣿⣿⣿⣿⣟⣟⣿⡻⣿⣿⡕⢕⠀⠀⠀⠀⠀⣿⣿⣿⠀⠀⠀⠀⠀⠀⠀⠀⠀⠀⠀⠀</a:t>
            </a:r>
            <a:br/>
            <a:r>
              <a:t>⠀⠀⠀⠀⠀⠀⠀⠀⠀⠀⠀⠛⠛⠛⠛⠛⠛⠛⠛⠛⠛⠛⠛⠛⠛⠛⠛⠃⠀⠀⠀⠀⠀⠀⠀⠀⠀⠀⠀⠀⠀⠑⠙⠛⠛⠛⠛⠛⠛⠛⠛⠛⠛⠛⠛⠛⠛⠛⠛⠛⠑⠀⠀⠀⠀⠀⠘⠛⠛⠀⠀⠀⠀⠀⠀⠀⠀⠀⠀⠀⠀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⠀⠀⠀⠀⠀⠀⠀⠀⠀⠀⠀⣿⣿⣿⣿⣿⣿⣿⣿⣿⣿⣿⣿⣿⣿⣿⣿⣿⣿⣿⣿⣿⣿⣿⣿⣿⣿⣿⣿⡟⢝⢕⢜⣕⣕⡱⢼⣿⣿⣿⣿⣿⣿⣿⣿⣿⣿⣿⣿⣿⣿⣿⣿⣿⣿⣿⣿⣿⣿⠀⠀⠀⠀⠀⠀⠀⠀⠀⠀⠀⠀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⠀⠀⠀⠀⠀⠀⠀⠀⠀⠀⠀⣿⣿⣿⣿⣿⣿⣿⣿⣿⣿⣿⣿⣿⣿⣿⣿⣿⣿⣿⣿⣿⣿⣿⣿⣿⣿⣿⣿⢇⢕⢱⣾⣿⣿⣿⣿⣿⣿⣿⣿⣿⣿⣿⣿⣿⣿⣿⣿⣿⣿⣿⣿⣿⣿⣿⣿⣿⣿⠀⠀⠀⠀⠀⠀⠀⠀⠀⠀⠀⠀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⠀⠀⠀⠀⠀⠀⠀⠀⠀⠀⠀⣿⣿⣿⣿⣿⣿⣿⣿⣿⣿⣿⣿⣿⣿⣿⣿⣿⣿⣿⣿⣿⣿⣿⣿⣿⣿⣿⣿⣱⣵⣼⣵⣧⡕⣸⡕⣼⣿⣿⣿⣿⣿⣿⣿⣿⣿⣿⣿⣿⣿⣿⣿⣿⣿⣿⣿⣿⣿⠀⠀⠀⠀⠀⠀⠀⠀⠀⠀⠀⠀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⠀⠀⠀⠀⠀⠀⠀⠀⠀⠀⠀⣿⣿⣿⣿⣿⣿⣿⣿⣿⣿⣿⣿⣿⣿⣿⣿⣿⣿⣿⣿⣿⣿⣿⣿⢧⣿⣿⣿⣿⣿⣿⣿⣿⣿⣿⣿⣿⣿⣿⣿⣿⣿⣿⣿⣿⣿⣿⣿⣿⣿⣿⣿⣿⣿⣿⣿⣿⣿⠀⠀⠀⠀⠀⠀⠀⠀⠀⠀⠀⠀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⠀⠀⠀⠀⠀⠀⠀⠀⠀⠀⠀⣿⣿⣿⣿⣿⣿⣿⣿⣿⣿⣿⣿⣿⣿⣿⣿⣿⣿⣿⣿⣿⣿⣿⡇⢸⣿⣿⣿⣿⣿⣿⣿⣿⣿⣿⣿⣿⢿⣻⣿⣿⣿⣿⣿⣿⣿⣿⣿⣿⣿⣿⣿⣿⣿⣿⣿⣿⣿⠀⠀⠀⠀⠀⠀⠀⠀⠀⠀⠀⠀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⠀⠀⠀⠀⠀⠀⠀⠀⠀⠀⠀⣿⣿⣿⣿⣿⣿⣿⣿⣿⣿⣿⣿⣿⣿⣿⣿⣿⣿⣿⣿⣿⣿⣿⢕⢕⣿⣿⣿⣿⣿⣿⣿⣿⣿⣿⣿⣿⣾⣿⣿⣿⣿⣿⣿⣿⣿⣿⣿⣿⣿⣿⣿⣿⣿⣿⣿⣿⣿⠀⠀⠀⠀⠀⠀⠀⠀⠀⠀⠀⠀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⠀⠀⠀⠀⠀⠀⠀⠀⠀⠀⠀⣿⣿⣿⣿⣿⣿⣿⣿⣿⣿⣿⣿⣿⣿⣿⣿⣿⣿⣿⣿⣿⣿⣿⡕⢱⣿⣿⣿⣿⣿⣿⣿⣿⣿⣿⣿⣿⢻⢿⣿⣿⣿⣿⣿⣿⣿⣿⣿⣿⣿⣿⣿⣿⣿⣿⣿⣿⣿⠀⠀⠀⠀⠀⠀⠀⠀⠀⠀⠀⠀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⠀⠀⠀⠀⠀⠀⠀⠀⠀⠀⠀⣿⣿⣿⣿⣿⣿⣿⣿⣿⣿⣿⣿⣿⣿⣿⣿⣿⣿⣿⣿⣿⣿⣿⡇⢺⢿⢿⢿⣿⣿⣿⡿⡿⢿⣻⣿⣿⣿⣿⣿⣿⣿⣿⣿⣿⣿⣿⣿⣿⣿⣿⣿⣿⣿⣿⣿⣿⣿⠀⠀⠀⠀⠀⠀⠀⠀⠀⠀⠀⠀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⠀⠀⠀⠀⠀⠀⠀⠀⠀⠀⠀⣿⣿⣿⣿⣿⣿⣿⣿⣿⣿⣿⣿⣿⣿⣿⣿⣿⣿⣿⣿⣿⣿⣿⢕⣱⣧⣵⣿⣷⣧⡝⢗⢕⣿⣿⣿⣿⣿⣿⣿⣿⣿⣿⣿⣿⣿⣿⣿⣿⣿⣿⣿⣿⣿⣿⣿⣿⣿⠀⠀⠀⠀⠀⠀⠀⠀⠀⠀⠀⠀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⠀⠀⠀⠀⠀⠀⠀⠀⠀⠀⠀⣿⣿⣿⣿⣿⣿⣿⣿⣿⣿⣿⣿⣿⣿⣿⣿⣿⣿⣿⣿⣿⣿⣿⢳⣿⣿⣿⣿⣿⣿⣿⡿⣿⣿⣿⣿⣿⣿⣿⣿⣿⣿⣿⣿⣿⣿⣿⣿⣿⣿⣿⣿⣿⣿⣿⣿⣿⡟⠀⠀⠀⠀⠀⠀⠀⠀⠀⠀⠀⠀</a:t>
            </a:r>
            <a:br/>
            <a:r>
              <a:t>⠀⠀⠀⠀⠀⠀⠀⠀⠀⠀⠀⠛⠛⠛⠛⠛⠛⠛⠛⠛⠛⠛⠛⠛⠛⠛⠛⠛⠛⠛⠛⠛⠛⠛⠃⠛⠛⠛⠛⠛⠛⠛⠛⠛⠛⠛⠛⠛⠛⠛⠛⠛⠛⠛⠛⠛⠛⠛⠛⠛⠛⠛⠛⠛⠙⠛⠛⠛⠃⠀⠀⠀⠀⠀⠀⠀⠀⠀⠀⠀⠀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⠀⠀⠀⠀⠀⠀⠀⠀⠀⠀⠀⣿⣿⣿⣿⣿⣿⣿⣿⣿⣿⣿⣿⣿⣿⣿⣿⣿⣿⣿⣿⣿⣿⣿⣿⣟⢟⢕⢕⢕⢕⢕⢝⢻⣿⣿⣿⣿⣿⣿⣿⣿⣿⣿⣿⣿⣿⣿⣿⣿⣿⣿⣿⣿⣿⣿⣿⣿⣿⠀⠀⠀⠀⠀⠀⠀⠀⠀⠀⠀⠀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⠀⠀⠀⠀⠀⠀⠀⠀⠀⠀⠀⣿⣿⣿⣿⣿⣿⣿⣿⣿⣿⣿⣿⣿⣿⣿⣿⣿⣿⣿⣿⣿⣿⣿⡿⢏⢕⢕⣅⣕⣵⣵⣕⢜⣿⣿⣿⣿⣿⣿⣿⣿⣿⣿⣿⣿⣿⣿⣿⣿⣿⣿⣿⣿⣿⣿⣿⣿⣿⠀⠀⠀⠀⠀⠀⠀⠀⠀⠀⠀⠀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⠀⠀⠀⠀⠀⠀⠀⠀⠀⠀⠀⣿⣿⣿⣿⣿⣿⣿⣿⣿⣿⣿⣿⣿⣿⣿⣿⣿⣿⣿⣿⣿⣿⣿⡇⢕⣿⣿⣿⣿⣿⣿⣿⡇⣿⣿⣿⣿⣿⣿⣿⣿⣿⣿⣿⣿⣿⣿⣿⣿⣿⣿⣿⣿⣿⣿⣿⣿⣿⠀⠀⠀⠀⠀⠀⠀⠀⠀⠀⠀⠀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⠀⠀⠀⠀⠀⠀⠀⠀⠀⠀⠀⣿⣿⣿⣿⣿⣿⣿⣿⣿⣿⣿⣿⣿⣿⣿⣿⣿⣿⣿⣿⣿⣿⣿⣧⢱⣯⣕⣕⣹⣿⣧⣽⣿⣿⣿⣿⣿⣿⣿⣿⣿⣿⣿⣿⣿⣿⣿⣿⣿⣿⣿⣿⣿⣿⣿⣿⣿⣿⠀⠀⠀⠀⠀⠀⠀⠀⠀⠀⠀⠀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⠀⠀⠀⠀⠀⠀⠀⠀⠀⠀⠀⣿⣿⣿⣿⣿⣿⣿⣿⣿⣿⣿⣿⣿⣿⣿⣿⣿⣿⣿⣿⣿⣿⣿⣿⣼⣿⣻⡳⢝⣿⣿⣿⣿⣿⣿⣿⣿⣿⣿⣿⣿⣿⣿⣿⣿⣿⣿⣿⣿⣿⣿⣿⣿⣿⣿⣿⣿⣿⠀⠀⠀⠀⠀⠀⠀⠀⠀⠀⠀⠀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⠀⠀⠀⠀⠀⠀⠀⠀⠀⠀⠀⣿⣿⣿⣿⣿⣿⣿⣿⣿⣿⣿⣿⣿⣿⣿⣿⣿⣿⣿⣿⣿⣿⣿⣿⣿⣿⣿⣏⢫⣿⣿⣿⣿⣿⣿⣿⣿⣿⣿⣿⣿⣿⣿⣿⣿⣿⣿⣿⣿⣿⣿⣿⣿⣿⣿⣿⣿⣿⠀⠀⠀⠀⠀⠀⠀⠀⠀⠀⠀⠀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⠀⠀⠀⠀⠀⠀⠀⠀⠀⠀⠀⣿⣿⣿⣿⣿⣿⣿⣿⣿⣿⣿⣿⣿⣿⣿⣿⣿⣿⣿⣿⣿⣿⣿⢿⢻⣿⢝⢻⢷⣿⣿⣿⣿⣿⣿⣿⣿⣿⣿⣿⣿⣿⣿⣿⣿⣿⣿⣿⣿⣿⣿⣿⣿⣿⣿⣿⣿⣿⠀⠀⠀⠀⠀⠀⠀⠀⠀⠀⠀⠀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⠀⠀⠀⠀⠀⠀⠀⠀⠀⠀⠀⣿⣿⣿⣿⣿⣿⣿⣿⣿⣿⣿⣿⣿⣿⣿⣿⣿⣿⣿⢿⠟⠙⠁⠀⠘⣮⣕⣵⣹⣿⣻⣽⡏⠙⢟⢿⣿⣿⣿⣿⣿⣿⣿⣿⣿⣿⣿⣿⣿⣿⣿⣿⣿⣿⣿⣿⣿⣿⠀⠀⠀⠀⠀⠀⠀⠀⠀⠀⠀⠀</a:t>
            </a:r>
            <a:br/>
            <a:r>
              <a:t>⠀⠀⠀⠀⠀⠀⠀⠀⠀⠀⠀⣿⣿⣿⣿⣿⣿⣿⣿⣿⣿⣿⣿⣿⣿⣿⢿⠟⠙⠁⠀⠀⠀⠀⠀⠀⢸⣿⣿⣿⣿⢞⣿⣯⢵⢄⠑⠅⢝⢿⣿⣿⣿⣿⣿⣿⣿⣿⣿⣿⣿⣿⣿⣿⣿⣿⣿⣿⣿⠀⠀⠀⠀⠀⠀⠀⠀⠀⠀⠀⠀</a:t>
            </a:r>
            <a:br/>
            <a:r>
              <a:t>⠀⠀⠀⠀⠀⠀⠀⠀⠀⠀⠀⣿⣿⣿⣿⣿⣿⣿⣿⣿⣿⣿⣿⣿⣿⡏⠁⠁⠀⠀⠀⠀⢀⠕⠀⠀⠘⢟⣟⢿⢿⢞⣻⣗⣫⢭⢕⢄⢀⠘⢿⣿⣿⣿⣿⣿⣿⣿⣿⣿⣿⣿⣿⣿⣿⣿⣿⣿⣿⠀⠀⠀⠀⠀⠀⠀⠀⠀⠀⠀⠀</a:t>
            </a:r>
            <a:br/>
            <a:r>
              <a:t>⠀⠀⠀⠀⠀⠀⠀⠀⠀⠀⠀⣿⣿⣿⣿⣿⣿⣿⣿⣿⣿⣿⣿⣿⣿⢕⠀⠀⠀⠀⠀⠐⢕⠀⠀⠀⠀⠐⢗⣻⢽⢽⣿⣗⣺⡽⢕⡃⢕⢔⢀⠈⠟⢿⣿⣿⣿⣿⣿⣿⣿⣿⣿⣿⣿⣿⣿⣿⣿⠀⠀⠀⠀⠀⠀⠀⠀⠀⠀⠀⠀</a:t>
            </a:r>
            <a:br/>
            <a:r>
              <a:t>⠀⠀⠀⠀⠀⠀⠀⠀⠀⠀⠀⣿⣿⣿⣿⣿⣿⣿⣿⣿⣿⣿⣿⣿⣿⢇⠀⠀⠀⠀⠀⠐⠁⠀⠀⠀⠀⠀⢕⡺⢽⢽⣿⣗⣗⡯⢵⠴⢕⢕⢝⢱⢀⠁⠙⢻⣿⣿⣿⣿⣿⣿⣿⣿⣿⣿⣿⣿⣿⠀⠀⠀⠀⠀⠀⠀⠀⠀⠀⠀⠀</a:t>
            </a:r>
            <a:br/>
            <a:r>
              <a:t>⠀⠀⠀⠀⠀⠀⠀⠀⠀⠀⠀⣿⣿⣿⣿⣿⣿⣿⣿⣿⣿⣿⣿⣿⢇⡕⢄⠀⠀⠀⠀⠀⠀⠀⠀⠀⠀⢀⣠⡾⢽⢽⣿⣷⣗⣟⣯⢕⢕⢜⢣⢵⣧⣴⢀⠀⠘⢻⣿⣿⣿⣿⣿⣿⣿⣿⣿⣿⣿⠀⠀⠀⠀⠀⠀⠀⠀⠀⠀⠀⠀</a:t>
            </a:r>
            <a:br/>
            <a:r>
              <a:t>⠀⠀⠀⠀⠀⠀⠀⠀⠀⠀⠀⣿⣿⣿⣿⣿⣿⣿⣿⣿⣿⣿⣿⡏⠘⠑⠁⢀⠀⠀⠀⠀⠀⠀⠀⠀⠄⣼⣿⣾⣿⣿⢝⣷⣗⣗⢎⢕⢕⢕⢕⢜⢟⢿⢷⡄⠀⠀⠘⢝⣿⣿⣿⣿⣿⣿⣿⣿⣿⠀⠀⠀⠀⠀⠀⠀⠀⠀⠀⠀⠀</a:t>
            </a:r>
            <a:br/>
            <a:r>
              <a:t>⠀⠀⠀⠀⠀⠀⠀⠀⠀⠀⠀⣿⣿⣿⣿⣿⣿⣿⣿⣿⣿⣿⡟⠀⠀⠀⠀⠀⠀⠀⠀⠀⠀⠀⠀⠀⠀⢹⣿⣿⣿⡿⣼⣷⣓⣗⢕⢕⢕⢔⢕⢕⢜⢟⢷⣼⡔⠀⠄⢕⢻⢿⣿⣿⣿⣿⣿⣿⣿⠀⠀⠀⠀⠀⠀⠀⠀⠀⠀⠀⠀</a:t>
            </a:r>
            <a:br/>
            <a:r>
              <a:t>⠀⠀⠀⠀⠀⠀⠀⠀⠀⠀⠀⣿⣿⣿⣿⣿⣿⣿⣿⣿⣿⣿⡇⠀⠀⠀⠀⠀⠀⠀⠀⠀⠀⠀⠀⠀⠀⠑⠟⠟⠟⢇⢷⢧⢼⢇⢕⢕⢕⢕⢕⢕⢕⢕⢕⢱⢕⢕⠀⠀⠀⠁⠜⢿⣿⣿⣿⣿⣿⠀⠀⠀⠀⠀⠀⠀⠀⠀⠀⠀⠀</a:t>
            </a:r>
            <a:br/>
            <a:r>
              <a:t>⠀⠀⠀⠀⠀⠀⠀⠀⠀⠀⠀⣿⣿⣿⣿⣿⣿⣿⣿⣿⣿⣿⡇⠀⠀⠀⠀⠀⠀⠀⠀⠀⠀⠀⠀⢄⠔⠀⠀⠀⠁⢕⢽⣝⡯⢕⢕⢕⢕⢕⢕⢕⢕⢕⢕⢕⢕⢕⢀⠀⠀⠀⠀⠁⠻⣿⣿⣿⣿⠀⠀⠀⠀⠀⠀⠀⠀⠀⠀⠀⠀</a:t>
            </a:r>
            <a:br/>
            <a:r>
              <a:t>⠀⠀⠀⠀⠀⠀⠀⠀⠀⠀⠀⣿⣿⣿⣿⣿⣿⣿⣿⣿⣿⣿⣿⣄⠀⠀⠀⠀⠀⠀⠀⠀⠀⠀⠀⠀⠀⠀⠀⠀⠀⢕⢧⢕⢇⢕⢕⢕⢕⢕⢕⢕⢑⠕⢑⢕⢕⢕⢕⢀⠀⠀⠀⠀⠀⢻⣿⣿⣿⠀⠀⠀⠀⠀⠀⠀⠀⠀⠀⠀⠀</a:t>
            </a:r>
            <a:br/>
            <a:r>
              <a:t>⠀⠀⠀⠀⠀⠀⠀⠀⠀⠀⠀⣿⣿⣿⣿⣿⣿⣿⣿⣿⣿⣿⣿⣿⣿⣿⣿⣿⡇⠀⠀⠀⠀⠀⠀⠀⠀⠀⠀⠀⠀⢕⣼⣠⣼⢕⢕⢕⢕⢕⢕⢕⢕⢕⢕⢕⢕⢕⢕⢕⠀⠀⠀⠀⠀⠸⣿⣿⣿⠀⠀⠀⠀⠀⠀⠀⠀⠀⠀⠀⠀</a:t>
            </a:r>
            <a:br/>
            <a:r>
              <a:t>⠀⠀⠀⠀⠀⠀⠀⠀⠀⠀⠀⣿⣿⣿⣿⣿⣿⣿⣿⣿⣿⣿⣿⣿⣿⣿⣿⣿⢕⠀⠀⠀⠀⠀⠀⠀⠀⠀⠀⠀⠀⢕⢿⣿⣿⣕⢕⢕⢕⢕⢕⢕⢕⢕⢕⢕⢕⢕⢕⢕⢄⠀⠀⠀⠀⠀⢻⣿⣿⠀⠀⠀⠀⠀⠀⠀⠀⠀⠀⠀⠀</a:t>
            </a:r>
            <a:br/>
            <a:r>
              <a:t>⠀⠀⠀⠀⠀⠀⠀⠀⠀⠀⠀⠛⠛⠛⠛⠛⠛⠛⠛⠛⠛⠛⠛⠛⠛⠛⠛⠋⠑⠀⠀⠀⠀⠀⠀⠀⠀⠀⠀⠀⠀⠑⠘⠛⠛⠛⠑⠑⠑⠑⠑⠑⠑⠑⠑⠑⠑⠑⠑⠑⠑⠀⠀⠀⠀⠀⠘⠛⠛⠀⠀⠀⠀⠀⠀⠀⠀⠀⠀⠀⠀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⠀⠀⠀⠀⠀⠀⠀⠀⠀⠀⠀⣿⣿⣿⣿⣿⣿⣿⣿⣿⣿⣿⣿⣿⣿⣿⣿⣿⣿⣿⣿⣿⣿⣿⣿⡿⠟⢝⢝⢕⢕⢜⢟⣿⣿⣿⣿⣿⣿⣿⣿⣿⣿⣿⣿⣿⣿⣿⣿⣿⣿⣿⣿⣿⣿⣿⣿⣿⣿⠀⠀⠀⠀⠀⠀⠀⠀⠀⠀⠀⠀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⠀⠀⠀⠀⠀⠀⠀⠀⠀⠀⠀⣿⣿⣿⣿⣿⣿⣿⣿⣿⣿⣿⣿⣿⣿⣿⣿⣿⣿⣿⣿⣿⣿⣿⣿⢏⢕⢕⢁⢕⣕⣱⡕⢸⣿⣿⣿⣿⣿⣿⣿⣿⣿⣿⣿⣿⣿⣿⣿⣿⣿⣿⣿⣿⣿⣿⣿⣿⣿⠀⠀⠀⠀⠀⠀⠀⠀⠀⠀⠀⠀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⠀⠀⠀⠀⠀⠀⠀⠀⠀⠀⠀⣿⣿⣿⣿⣿⣿⣿⣿⣿⣿⣿⣿⣿⣿⣿⣿⣿⣿⣿⣿⣿⣿⣿⡇⢕⣾⣿⣿⣿⣿⣿⣿⡕⣿⣿⣿⣿⣿⣿⣿⣿⣿⣿⣿⣿⣿⣿⣿⣿⣿⣿⣿⣿⣿⣿⣿⣿⣿⠀⠀⠀⠀⠀⠀⠀⠀⠀⠀⠀⠀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⠀⠀⠀⠀⠀⠀⠀⠀⠀⠀⠀⣿⣿⣿⣿⣿⣿⣿⣿⣿⣿⣿⣿⣿⣿⣿⣿⣿⣿⣿⣿⣿⣿⣿⣇⢱⡟⢹⢝⢻⣿⣝⣿⣿⣿⣿⣿⣿⣿⣿⣿⣿⣿⣿⣿⣿⣿⣿⣿⣿⣿⣿⣿⣿⣿⣿⣿⣿⣿⠀⠀⠀⠀⠀⠀⠀⠀⠀⠀⠀⠀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⠀⠀⠀⠀⠀⠀⠀⠀⠀⠀⠀⣿⣿⣿⣿⣿⣿⣿⣿⣿⣿⣿⣿⣿⣿⣿⣿⣿⣿⣿⣿⣿⣿⣿⣿⣼⡿⢿⣇⢾⡿⣿⣿⣿⣿⣿⣿⣿⣿⣿⣿⣿⣿⣿⣿⣿⣿⣿⣿⣿⣿⣿⣿⣿⣿⣿⣿⣿⣿⠀⠀⠀⠀⠀⠀⠀⠀⠀⠀⠀⠀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⠀⠀⠀⠀⠀⠀⠀⠀⠀⠀⠀⣿⣿⣿⣿⣿⣿⣿⣿⣿⣿⣿⣿⣿⣿⣿⣿⣿⣿⣿⣿⣿⣿⣿⣿⣯⣿⣿⡟⢜⢟⣿⣿⣿⣿⣿⣿⣿⣿⣿⣿⣿⣿⣿⣿⣿⣿⣿⣿⣿⣿⣿⣿⣿⣿⣿⣿⣿⣿⠀⠀⠀⠀⠀⠀⠀⠀⠀⠀⠀⠀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⠀⠀⠀⠀⠀⠀⠀⠀⠀⠀⠀⣿⣿⣿⣿⣿⣿⣿⣿⣿⣿⣿⣿⣿⣿⣿⣿⣿⣿⣿⣿⣿⣿⣿⡿⢻⣿⡫⢿⢷⣿⣿⣿⣿⣿⣿⣿⣿⣿⣿⣿⣿⣿⣿⣿⣿⣿⣿⣿⣿⣿⣿⣿⣿⣿⣿⣿⣿⣿⠀⠀⠀⠀⠀⠀⠀⠀⠀⠀⠀⠀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⠀⠀⠀⠀⠀⠀⠀⠀⠀⠀⠀⣿⣿⣿⣿⣿⣿⣿⣿⣿⣿⣿⣿⣿⣿⣿⣿⣿⣿⣿⣿⢿⠟⠙⠁⠜⣗⣇⣕⣻⣿⢹⣿⡏⠟⢿⢿⣿⣿⣿⣿⣿⣿⣿⣿⣿⣿⣿⣿⣿⣿⣿⣿⣿⣿⣿⣿⣿⣿⠀⠀⠀⠀⠀⠀⠀⠀⠀⠀⠀⠀</a:t>
            </a:r>
            <a:br/>
            <a:r>
              <a:t>⠀⠀⠀⠀⠀⠀⠀⠀⠀⠀⠀⣿⣿⣿⣿⣿⣿⣿⣿⣿⣿⣿⣿⣿⣿⣿⣿⢿⠟⠙⠁⢀⠄⠀⠀⠀⢹⣿⣿⣿⣿⢸⣿⡧⢔⢁⠕⢘⢝⢿⣿⣿⣿⣿⣿⣿⣿⣿⣿⣿⣿⣿⣿⣿⣿⣿⣿⣿⣿⠀⠀⠀⠀⠀⠀⠀⠀⠀⠀⠀⠀</a:t>
            </a:r>
            <a:br/>
            <a:r>
              <a:t>⠀⠀⠀⠀⠀⠀⠀⠀⠀⠀⠀⣿⣿⣿⣿⣿⣿⣿⣿⣿⣿⣿⣿⣿⣿⡿⠕⠀⠀⠀⠀⠀⠀⢕⠀⠀⠜⢿⠿⢿⣵⡾⣻⣻⢽⢕⡔⢀⠁⠜⣿⣿⣿⣿⣿⣿⣿⣿⣿⣿⣿⣿⣿⣿⣿⣿⣿⣿⣿⠀⠀⠀⠀⠀⠀⠀⠀⠀⠀⠀⠀</a:t>
            </a:r>
            <a:br/>
            <a:r>
              <a:t>⠀⠀⠀⠀⠀⠀⠀⠀⠀⠀⠀⣿⣿⣿⣿⣿⣿⣿⣿⣿⣿⣿⣿⣿⣿⢇⠀⠀⠀⠀⠀⠀⢕⠀⠀⠀⠀⠅⢽⢽⢽⣾⣿⣺⡽⢵⣒⢕⢔⢀⠘⢻⣿⣿⣿⣿⣿⣿⣿⣿⣿⣿⣿⣿⣿⣿⣿⣿⣿⠀⠀⠀⠀⠀⠀⠀⠀⠀⠀⠀⠀</a:t>
            </a:r>
            <a:br/>
            <a:r>
              <a:t>⠀⠀⠀⠀⠀⠀⠀⠀⠀⠀⠀⣿⣿⣿⣿⣿⣿⣿⣿⣿⣿⣿⣿⣿⣿⢇⠀⠀⠀⠀⠀⠔⠀⠀⠀⠀⠀⠁⠨⢽⢽⣿⣿⣗⡯⢽⣖⣕⢕⢕⢔⢀⠈⠻⣿⣿⣿⣿⣿⣿⣿⣿⣿⣿⣿⣿⣿⣿⣿⠀⠀⠀⠀⠀⠀⠀⠀⠀⠀⠀⠀</a:t>
            </a:r>
            <a:br/>
            <a:r>
              <a:t>⠀⠀⠀⠀⠀⠀⠀⠀⠀⠀⠀⣿⣿⣿⣿⣿⣿⣿⣿⣿⣿⣿⣿⣿⡏⢕⠀⠀⠀⠀⠀⠀⠀⠀⠀⠀⠀⠀⠀⢹⣿⣻⣗⣗⣯⢽⢵⢇⢑⢕⢕⢕⢄⠀⠈⠻⣿⣿⣿⣿⣿⣿⣿⣿⣿⣿⣿⣿⣿⠀⠀⠀⠀⠀⠀⠀⠀⠀⠀⠀⠀</a:t>
            </a:r>
            <a:br/>
            <a:r>
              <a:t>⠀⠀⠀⠀⠀⠀⠀⠀⠀⠀⠀⣿⣿⣿⣿⣿⣿⣿⣿⣿⣿⣿⣿⡿⢕⢕⠐⠀⠀⠀⠀⠀⠀⠀⠀⠀⠀⢄⣵⣏⣟⣳⣷⣞⣟⣯⢽⢕⢔⢕⢜⢻⣷⣧⢀⠀⠈⢻⣿⢿⣿⣿⣿⣿⣿⣿⣿⣿⣿⠀⠀⠀⠀⠀⠀⠀⠀⠀⠀⠀⠀</a:t>
            </a:r>
            <a:br/>
            <a:r>
              <a:t>⠀⠀⠀⠀⠀⠀⠀⠀⠀⠀⠀⣿⣿⣿⣿⣿⣿⣿⣿⣿⣿⣿⣿⠃⠁⠀⠀⠁⠀⠀⠀⠀⠀⠀⠀⠀⠀⢸⣿⣿⣿⣿⣼⣿⣿⣜⢇⢕⢕⢕⢕⢕⢱⣝⢕⢄⠀⠀⢕⢺⣿⣿⣿⣿⣿⣿⣿⣿⣿⠀⠀⠀⠀⠀⠀⠀⠀⠀⠀⠀⠀</a:t>
            </a:r>
            <a:br/>
            <a:r>
              <a:t>⠀⠀⠀⠀⠀⠀⠀⠀⠀⠀⠀⣿⣿⣿⣿⣿⣿⣿⣿⣿⣿⣿⣿⠀⠀⠀⠀⠀⠀⠀⠀⠀⠀⠀⠀⠀⠀⢸⣿⣿⣿⣟⣹⣟⣳⡯⢕⢕⢕⢕⢕⢕⢕⢜⢕⢕⢄⠀⠕⠝⢻⢿⣿⣿⣿⣿⣿⣿⣿⠀⠀⠀⠀⠀⠀⠀⠀⠀⠀⠀⠀</a:t>
            </a:r>
            <a:br/>
            <a:r>
              <a:t>⠀⠀⠀⠀⠀⠀⠀⠀⠀⠀⠀⣿⣿⣿⣿⣿⣿⣿⣿⣿⣿⣿⣿⢀⠀⠀⠀⠀⠀⠀⠀⠀⠀⠀⠀⠀⠀⠀⠉⠁⠁⢇⢳⢧⣟⢕⢕⢕⢕⢕⢕⢕⢕⢕⢕⢕⢕⠀⠀⠀⠀⠘⢻⣿⣿⣿⣿⣿⣿⠀⠀⠀⠀⠀⠀⠀⠀⠀⠀⠀⠀</a:t>
            </a:r>
            <a:br/>
            <a:r>
              <a:t>⠀⠀⠀⠀⠀⠀⠀⠀⠀⠀⠀⣿⣿⣿⣿⣿⣿⣿⣿⣿⣿⣿⣿⡅⠀⠀⠀⠀⠀⠀⠀⠀⠀⠀⠀⠑⠁⠀⠀⠀⠀⢕⣟⢿⡇⢕⢕⢕⢕⢕⢕⢕⢕⢕⢕⢕⢕⢔⠀⠀⠀⠀⠀⠘⢻⣿⣿⣿⣿⠀⠀⠀⠀⠀⠀⠀⠀⠀⠀⠀⠀</a:t>
            </a:r>
            <a:br/>
            <a:r>
              <a:t>⠀⠀⠀⠀⠀⠀⠀⠀⠀⠀⠀⣿⣿⣿⣿⣿⣿⣿⣿⣿⣿⣿⣿⣿⣷⣶⣴⣴⢀⠀⠀⠀⠀⠀⠁⠀⠀⠀⠀⠀⠀⢕⡗⣕⣜⢕⢕⢕⢕⢕⢕⢕⢕⢄⢕⢕⢕⢕⢔⠀⠀⠀⠀⠀⠘⣿⣿⣿⣿⠀⠀⠀⠀⠀⠀⠀⠀⠀⠀⠀⠀</a:t>
            </a:r>
            <a:br/>
            <a:r>
              <a:t>⠀⠀⠀⠀⠀⠀⠀⠀⠀⠀⠀⣿⣿⣿⣿⣿⣿⣿⣿⣿⣿⣿⣿⣿⣿⣿⣿⣿⢕⠀⠀⠀⠀⠀⠀⠀⠀⠀⠀⠀⠀⢕⢹⣿⣿⡕⢕⢕⢕⢕⢕⢕⢕⢕⢕⢕⢕⢕⢕⢕⠀⠀⠀⠀⠀⠜⣿⣿⣿⠀⠀⠀⠀⠀⠀⠀⠀⠀⠀⠀⠀</a:t>
            </a:r>
            <a:br/>
            <a:r>
              <a:t>⠀⠀⠀⠀⠀⠀⠀⠀⠀⠀⠀⠛⠛⠛⠛⠛⠛⠛⠛⠛⠛⠛⠛⠛⠛⠛⠛⠛⠑⠀⠀⠀⠀⠀⠀⠀⠀⠀⠀⠀⠀⠑⠘⠛⠛⠛⠑⠑⠑⠑⠑⠑⠑⠑⠑⠑⠑⠑⠑⠑⠑⠀⠀⠀⠀⠀⠘⠛⠛⠀⠀⠀⠀⠀⠀⠀⠀⠀⠀⠀⠀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⠀⠀⠀⠀⠀⠀⠀⠀⠀⠀⠀⣿⣿⣿⣿⣿⣿⣿⣿⣿⣿⣿⣿⣿⣿⣿⣿⣿⣿⣿⣿⣿⣿⣿⣿⣿⢿⢟⢏⢝⢝⢹⢿⣿⣿⣿⣿⣿⣿⣿⣿⣿⣿⣿⣿⣿⣿⣿⣿⣿⣿⣿⣿⣿⣿⣿⣿⣿⣿⠀⠀⠀⠀⠀⠀⠀⠀⠀⠀⠀⠀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⠀⠀⠀⠀⠀⠀⠀⠀⠀⠀⠀⣿⣿⣿⣿⣿⣿⣿⣿⣿⣿⣿⣿⣿⣿⣿⣿⣿⣿⣿⣿⣿⣿⡿⣿⡗⢔⢕⢑⢕⢕⣕⢕⢹⣿⣿⣿⣿⣿⣿⣿⣿⣿⣿⣿⣿⣿⣿⣿⣿⣿⣿⣿⣿⣿⣿⣿⣿⣿⠀⠀⠀⠀⠀⠀⠀⠀⠀⠀⠀⠀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⠀⠀⠀⠀⠀⠀⠀⠀⠀⠀⠀⣿⣿⣿⣿⣿⣿⣿⣿⣿⣿⣿⣿⣿⣿⣿⣿⣿⣿⣿⣿⣿⣿⣿⡏⢱⣷⣷⣷⣾⣿⣿⣷⡜⣿⣿⣿⣿⣿⣿⣿⣿⣿⣿⣿⣿⣿⣿⣿⣿⣿⣿⣿⣿⣿⣿⣿⣿⣿⠀⠀⠀⠀⠀⠀⠀⠀⠀⠀⠀⠀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⠀⠀⠀⠀⠀⠀⠀⠀⠀⠀⠀⣿⣿⣿⣿⣿⣿⣿⣿⣿⣿⣿⣿⣿⣿⣿⣿⣿⣿⣿⣿⣿⣿⣿⡇⢸⡟⣟⢟⢿⣿⢻⣿⣸⣿⣿⣿⣿⣿⣿⣿⣿⣿⣿⣿⣿⣿⣿⣿⣿⣿⣿⣿⣿⣿⣿⣿⣿⣿⠀⠀⠀⠀⠀⠀⠀⠀⠀⠀⠀⠀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⠀⠀⠀⠀⠀⠀⠀⠀⠀⠀⠀⣿⣿⣿⣿⣿⣿⣿⣿⣿⣿⣿⣿⣿⣿⣿⣿⣿⣿⣿⣿⣿⣿⣿⣷⣸⣷⣷⣇⣾⣿⣿⣿⣿⣿⣿⣿⣿⣿⣿⣿⣿⣿⣿⣿⣿⣿⣿⣿⣿⣿⣿⣿⣿⣿⣿⣿⣿⣿⠀⠀⠀⠀⠀⠀⠀⠀⠀⠀⠀⠀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⠀⠀⠀⠀⠀⠀⠀⠀⠀⠀⠀⣿⣿⣿⣿⣿⣿⣿⣿⣿⣿⣿⣿⣿⣿⣿⣿⣿⣿⣿⣿⣿⣿⣿⣿⣟⣿⣿⡧⢵⣿⣿⣿⣿⣿⣿⣿⣿⣿⣿⣿⣿⣿⣿⣿⣿⣿⣿⣿⣿⣿⣿⣿⣿⣿⣿⣿⣿⣿⠀⠀⠀⠀⠀⠀⠀⠀⠀⠀⠀⠀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⠀⠀⠀⠀⠀⠀⠀⠀⠀⠀⠀⣿⣿⣿⣿⣿⣿⣿⣿⣿⣿⣿⣿⣿⣿⣿⣿⣿⣿⣿⣿⣿⣿⣿⣿⣿⣿⢿⣷⣼⣿⣿⣿⣿⣿⣿⣿⣿⣿⣿⣿⣿⣿⣿⣿⣿⣿⣿⣿⣿⣿⣿⣿⣿⣿⣿⣿⣿⣿⠀⠀⠀⠀⠀⠀⠀⠀⠀⠀⠀⠀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⠀⠀⠀⠀⠀⠀⠀⠀⠀⠀⠀⣿⣿⣿⣿⣿⣿⣿⣿⣿⣿⣿⣿⣿⣿⣿⣿⣿⣿⣿⣿⣿⡿⠟⠋⢸⡯⢕⢕⢳⣿⢹⣿⡿⢿⣿⣿⣿⣿⣿⣿⣿⣿⣿⣿⣿⣿⣿⣿⣿⣿⣿⣿⣿⣿⣿⣿⣿⣿⠀⠀⠀⠀⠀⠀⠀⠀⠀⠀⠀⠀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⠀⠀⠀⠀⠀⠀⠀⠀⠀⠀⠀⣿⣿⣿⣿⣿⣿⣿⣿⣿⣿⣿⣿⣿⣿⣿⣿⣿⢿⠟⠋⠁⢀⠀⠀⠀⢻⣿⣷⣾⣿⢸⢿⣇⢅⠁⠘⢝⢻⢿⣿⣿⣿⣿⣿⣿⣿⣿⣿⣿⣿⣿⣿⣿⣿⣿⣿⣿⣿⠀⠀⠀⠀⠀⠀⠀⠀⠀⠀⠀⠀</a:t>
            </a:r>
            <a:br/>
            <a:r>
              <a:t>⠀⠀⠀⠀⠀⠀⠀⠀⠀⠀⠀⣿⣿⣿⣿⣿⣿⣿⣿⣿⣿⣿⣿⣿⣿⣿⢏⠁⠀⠀⠐⠅⠀⢄⠀⠀⢸⣿⣿⣿⣯⡾⣻⢷⣗⢔⠀⠐⠐⢑⢿⣿⣿⣿⣿⣿⣿⣿⣿⣿⣿⣿⣿⣿⣿⣿⣿⣿⣿⠀⠀⠀⠀⠀⠀⠀⠀⠀⠀⠀⠀</a:t>
            </a:r>
            <a:br/>
            <a:r>
              <a:t>⠀⠀⠀⠀⠀⠀⠀⠀⠀⠀⠀⣿⣿⣿⣿⣿⣿⣿⣿⣿⣿⣿⣿⣿⣿⡏⠀⠀⠀⠀⠀⠀⢔⠁⠀⠀⠁⠑⣗⣺⣯⣽⣿⢽⣗⡪⠅⢄⠀⠑⢸⣿⣿⣿⣿⣿⣿⣿⣿⣿⣿⣿⣿⣿⣿⣿⣿⣿⣿⠀⠀⠀⠀⠀⠀⠀⠀⠀⠀⠀⠀</a:t>
            </a:r>
            <a:br/>
            <a:r>
              <a:t>⠀⠀⠀⠀⠀⠀⠀⠀⠀⠀⠀⣿⣿⣿⣿⣿⣿⣿⣿⣿⣿⣿⣿⣿⣿⡕⠀⠀⠀⠀⠀⠀⠑⠀⠀⠀⠀⠀⢕⣗⣿⣿⡿⢽⣗⣞⢽⢑⢔⢀⠁⢻⣿⣿⣿⣿⣿⣿⣿⣿⣿⣿⣿⣿⣿⣿⣿⣿⣿⠀⠀⠀⠀⠀⠀⠀⠀⠀⠀⠀⠀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⠀⠀⠀⠀⠀⠀⠀⠀⠀⠀⠀⣿⣿⣿⣿⣿⣿⣿⣿⣿⣿⣿⣿⣿⣿⢕⠀⠀⠀⠀⠀⠀⠀⠀⠀⠀⠀⠀⠑⢗⣿⢽⡯⢽⣿⣗⣞⡱⢕⢕⢔⠀⠙⢿⣿⣿⣿⣿⣿⣿⣿⣿⣿⣿⣿⣿⣿⣿⣿⠀⠀⠀⠀⠀⠀⠀⠀⠀⠀⠀⠀</a:t>
            </a:r>
            <a:br/>
            <a:r>
              <a:t>⠀⠀⠀⠀⠀⠀⠀⠀⠀⠀⠀⣿⣿⣿⣿⣿⣿⣿⣿⣿⣿⣿⣿⣿⢇⢕⢀⠀⠀⠀⠀⠀⠀⠀⠀⠀⠀⠀⠀⢸⢽⢽⢯⢽⢿⢗⣗⢕⢁⢕⢕⢕⢀⠁⠻⣿⣿⣿⣿⣿⣿⣿⣿⣿⣿⣿⣿⣿⣿⠀⠀⠀⠀⠀⠀⠀⠀⠀⠀⠀⠀</a:t>
            </a:r>
            <a:br/>
            <a:r>
              <a:t>⠀⠀⠀⠀⠀⠀⠀⠀⠀⠀⠀⣿⣿⣿⣿⣿⣿⣿⣿⣿⣿⣿⣿⡟⠕⠑⠁⠀⠀⠀⠀⠀⠀⠀⠀⠀⠀⢄⣱⡇⢽⣽⢼⣿⣿⣽⡇⢕⢕⢕⢕⢕⢕⢀⠀⠘⢿⢿⢿⣿⣿⣿⣿⣿⣿⣿⣿⣿⣿⠀⠀⠀⠀⠀⠀⠀⠀⠀⠀⠀⠀</a:t>
            </a:r>
            <a:br/>
            <a:r>
              <a:t>⠀⠀⠀⠀⠀⠀⠀⠀⠀⠀⠀⣿⣿⣿⣿⣿⣿⣿⣿⣿⣿⣿⣿⢑⠀⠀⠀⠀⠀⠀⠀⠀⠀⠀⠀⠀⠀⣾⣿⣿⣿⣿⣹⣿⡿⣽⢇⢕⢕⢕⢕⢕⢕⢕⠀⠀⠀⢕⣿⣿⣿⣿⣿⣿⣿⣿⣿⣿⣿⠀⠀⠀⠀⠀⠀⠀⠀⠀⠀⠀⠀</a:t>
            </a:r>
            <a:br/>
            <a:r>
              <a:t>⠀⠀⠀⠀⠀⠀⠀⠀⠀⠀⠀⣿⣿⣿⣿⣿⣿⣿⣿⣿⣿⣿⣿⢅⠀⠀⠀⠀⠀⠀⠀⠀⠀⠀⠀⠀⠀⢹⣿⢟⢿⡏⢺⣯⡝⢕⢕⢕⢕⢕⢕⢕⢕⢕⢕⠀⠑⠕⢟⢿⣿⣿⣿⣿⣿⣿⣿⣿⣿⠀⠀⠀⠀⠀⠀⠀⠀⠀⠀⠀⠀</a:t>
            </a:r>
            <a:br/>
            <a:r>
              <a:t>⠀⠀⠀⠀⠀⠀⠀⠀⠀⠀⠀⣿⣿⣿⣿⣿⣿⣿⣿⣿⣿⣿⣿⡕⠀⠀⠀⠀⠀⠀⠀⠀⠀⠀⠀⠀⠀⠑⠑⠁⠁⢕⡹⢿⡇⢁⢕⢕⢕⢕⢕⢕⢕⢕⢕⢄⠀⠀⠀⠁⠟⢿⣿⣿⣿⣿⣿⣿⣿⠀⠀⠀⠀⠀⠀⠀⠀⠀⠀⠀⠀</a:t>
            </a:r>
            <a:br/>
            <a:r>
              <a:t>⠀⠀⠀⠀⠀⠀⠀⠀⠀⠀⠀⣿⣿⣿⣿⣿⣿⣿⣿⣿⣿⣿⣿⣷⣴⣄⣀⢀⠀⠀⠀⠀⠀⠀⠀⠁⠐⠀⠀⠀⠀⢕⡏⡇⠑⢕⢕⢕⢕⢕⢕⢕⢕⢕⢕⢕⢔⠀⠀⠀⠀⠀⠘⢿⣿⣿⣿⣿⣿⠀⠀⠀⠀⠀⠀⠀⠀⠀⠀⠀⠀</a:t>
            </a:r>
            <a:br/>
            <a:r>
              <a:t>⠀⠀⠀⠀⠀⠀⠀⠀⠀⠀⠀⣿⣿⣿⣿⣿⣿⣿⣿⣿⣿⣿⣿⣿⣿⣿⣿⣿⠀⠀⠀⠀⠀⠀⠀⠀⠀⠀⠀⠀⠀⢕⢳⣷⣷⡕⢕⢕⢕⢕⢕⢕⢕⢕⢕⢕⢕⢕⢀⠀⠀⠀⠀⠁⠙⣿⣿⣿⣿⠀⠀⠀⠀⠀⠀⠀⠀⠀⠀⠀⠀</a:t>
            </a:r>
            <a:br/>
            <a:r>
              <a:t>⠀⠀⠀⠀⠀⠀⠀⠀⠀⠀⠀⠛⠛⠛⠛⠛⠛⠛⠛⠛⠛⠛⠛⠛⠛⠛⠛⠛⠀⠀⠀⠀⠀⠀⠀⠀⠀⠀⠀⠀⠀⠑⠘⠛⠛⠛⠃⠑⠑⠑⠑⠑⠑⠑⠑⠑⠑⠑⠑⠑⠀⠀⠀⠓⠛⠛⠛⠛⠛⠀⠀⠀⠀⠀⠀⠀⠀⠀⠀⠀⠀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⠀⠀⠀⠀⠀⠀⠀⠀⠀⠀⠀⣿⣿⣿⣿⣿⣿⣿⣿⣿⣿⣿⣿⣿⣿⣿⣿⣿⣿⣿⣿⣿⣿⣿⣿⣿⣿⢿⢿⢿⢟⢿⣿⣿⣿⣿⣿⣿⣿⣿⣿⣿⣿⣿⣿⣿⣿⣿⣿⣿⣿⣿⣿⣿⣿⣿⣿⣿⣿⠀⠀⠀⠀⠀⠀⠀⠀⠀⠀⠀⠀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⠀⠀⠀⠀⠀⠀⠀⠀⠀⠀⠀⣿⣿⣿⣿⣿⣿⣿⣿⣿⣿⣿⣿⣿⣿⣿⣿⣿⣿⣿⣿⣿⣿⣿⣿⡝⢝⠕⠕⢕⢕⢕⢎⢿⣿⣿⣿⣿⣿⣿⣿⣿⣿⣿⣿⣿⣿⣿⣿⣿⣿⣿⣿⣿⣿⣿⣿⣿⣿⠀⠀⠀⠀⠀⠀⠀⠀⠀⠀⠀⠀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⠀⠀⠀⠀⠀⠀⠀⠀⠀⠀⠀⣿⣿⣿⣿⣿⣿⣿⣿⣿⣿⣿⣿⣿⣿⣿⣿⣿⣿⣿⣿⣿⣿⣿⡟⢕⣵⣵⣵⣵⣷⣷⣇⢸⣿⣿⣿⣿⣿⣿⣿⣿⣿⣿⣿⣿⣿⣿⣿⣿⣿⣿⣿⣿⣿⣿⣿⣿⣿⠀⠀⠀⠀⠀⠀⠀⠀⠀⠀⠀⠀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⠀⠀⠀⠀⠀⠀⠀⠀⠀⠀⠀⣿⣿⣿⣿⣿⣿⣿⣿⣿⣿⣿⣿⣿⣿⣿⣿⣿⣿⣿⣿⣿⣿⣿⡕⢸⡿⢿⢿⣿⡿⢿⣿⣸⣿⣿⣿⣿⣿⣿⣿⣿⣿⣿⣿⣿⣿⣿⣿⣿⣿⣿⣿⣿⣿⣿⣿⣿⣿⠀⠀⠀⠀⠀⠀⠀⠀⠀⠀⠀⠀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⠀⠀⠀⠀⠀⠀⠀⠀⠀⠀⠀⣿⣿⣿⣿⣿⣿⣿⣿⣿⣿⣿⣿⣿⣿⣿⣿⣿⣿⣿⣿⣿⣿⣿⣇⢸⣧⣽⣕⣽⣿⣾⣿⣾⣿⣿⣿⣿⣿⣿⣿⣿⣿⣿⣿⣿⣿⣿⣿⣿⣿⣿⣿⣿⣿⣿⣿⣿⣿⠀⠀⠀⠀⠀⠀⠀⠀⠀⠀⠀⠀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⠀⠀⠀⠀⠀⠀⠀⠀⠀⠀⠀⣿⣿⣿⣿⣿⣿⣿⣿⣿⣿⣿⣿⣿⣿⣿⣿⣿⣿⣿⣿⣿⣿⣿⣿⣿⣿⣾⣎⣽⣿⣿⣿⣿⣿⣿⣿⣿⣿⣿⣿⣿⣿⣿⣿⣿⣿⣿⣿⣿⣿⣿⣿⣿⣿⣿⣿⣿⣿⠀⠀⠀⠀⠀⠀⠀⠀⠀⠀⠀⠀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⠀⠀⠀⠀⠀⠀⠀⠀⠀⠀⠀⣿⣿⣿⣿⣿⣿⣿⣿⣿⣿⣿⣿⣿⣿⣿⣿⣿⣿⣿⣿⣿⣿⣿⢿⢻⡯⢝⢟⢹⣿⢿⣿⣿⣿⣿⣿⣿⣿⣿⣿⣿⣿⣿⣿⣿⣿⣿⣿⣿⣿⣿⣿⣿⣿⣿⣿⣿⣿⠀⠀⠀⠀⠀⠀⠀⠀⠀⠀⠀⠀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⠀⠀⠀⠀⠀⠀⠀⠀⠀⠀⠀⣿⣿⣿⣿⣿⣿⣿⣿⣿⣿⣿⣿⣿⣿⣿⣿⣿⣿⣿⢿⠟⠙⠁⠀⠘⣿⣵⣇⣱⣿⢼⡿⡇⢕⠙⠝⢟⢿⣿⣿⣿⣿⣿⣿⣿⣿⣿⣿⣿⣿⣿⣿⣿⣿⣿⣿⣿⣿⠀⠀⠀⠀⠀⠀⠀⠀⠀⠀⠀⠀</a:t>
            </a:r>
            <a:br/>
            <a:r>
              <a:t>⠀⠀⠀⠀⠀⠀⠀⠀⠀⠀⠀⣿⣿⣿⣿⣿⣿⣿⣿⣿⣿⣿⣿⣿⣿⣿⡿⠟⠙⠁⠀⠀⠀⠀⠀⠀⣿⣿⣿⣿⣿⣞⣻⡧⢆⢀⠁⠀⢕⢜⢹⣿⣿⣿⣿⣿⣿⣿⣿⣿⣿⣿⣿⣿⣿⣿⣿⣿⣿⠀⠀⠀⠀⠀⠀⠀⠀⠀⠀⠀⠀</a:t>
            </a:r>
            <a:br/>
            <a:r>
              <a:t>⠀⠀⠀⠀⠀⠀⠀⠀⠀⠀⠀⣿⣿⣿⣿⣿⣿⣿⣿⣿⣿⣿⣿⣿⣿⣿⠑⠀⠀⠀⠀⠀⠀⠀⠀⠀⠘⢻⣟⣟⣟⣻⣿⡯⢵⣂⢀⠀⠑⢔⢕⣿⣿⣿⣿⣿⣿⣿⣿⣿⣿⣿⣿⣿⣿⣿⣿⣿⣿⠀⠀⠀⠀⠀⠀⠀⠀⠀⠀⠀⠀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⠀⠀⠀⠀⠀⠀⠀⠀⠀⠀⠀⣿⣿⣿⣿⣿⣿⣿⣿⣿⣿⣿⣿⣿⣿⡇⠀⠀⠀⠀⠀⠀⠀⠀⠀⠀⠀⠀⢻⣗⣗⡺⣿⡿⢽⠕⢂⠀⠀⠅⢕⢿⣿⣿⣿⣿⣿⣿⣿⣿⣿⣿⣿⣿⣿⣿⣿⣿⣿⠀⠀⠀⠀⠀⠀⠀⠀⠀⠀⠀⠀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⠀⠀⠀⠀⠀⠀⠀⠀⠀⠀⠀⣿⣿⣿⣿⣿⣿⣿⣿⣿⣿⣿⣿⣿⣿⡇⠀⠀⠀⠀⠀⠀⠀⠀⠀⠀⠀⠀⢕⣗⣗⣺⣿⡿⢽⢽⠵⢔⢄⠀⠑⢸⣿⣿⣿⣿⣿⣿⣿⣿⣿⣿⣿⣿⣿⣿⣿⣿⣿⠀⠀⠀⠀⠀⠀⠀⠀⠀⠀⠀⠀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⠀⠀⠀⠀⠀⠀⠀⠀⠀⠀⠀⣿⣿⣿⣿⣿⣿⣿⣿⣿⣿⣿⣿⣿⣿⢕⠀⠀⠀⠀⠀⠀⠀⠀⠀⠀⠀⠀⠀⢕⣗⣺⢽⢯⢽⢽⠽⠁⢕⢔⠀⢸⣿⣿⣿⣿⣿⣿⣿⣿⣿⣿⣿⣿⣿⣿⣿⣿⣿⠀⠀⠀⠀⠀⠀⠀⠀⠀⠀⠀⠀</a:t>
            </a:r>
            <a:br/>
            <a:r>
              <a:t>⠀⠀⠀⠀⠀⠀⠀⠀⠀⠀⠀⣿⣿⣿⣿⣿⣿⣿⣿⣿⣿⣿⣿⣿⡇⢕⢀⠀⠀⠀⠀⠀⠀⠀⠀⠀⠀⠀⠀⠑⣗⡾⢼⢯⢽⢽⢅⢔⠕⢕⢕⠀⠹⣿⣿⣿⣿⣿⣿⣿⣿⣿⣿⣿⣿⣿⣿⣿⣿⠀⠀⠀⠀⠀⠀⠀⠀⠀⠀⠀⠀</a:t>
            </a:r>
            <a:br/>
            <a:r>
              <a:t>⠀⠀⠀⠀⠀⠀⠀⠀⠀⠀⠀⣿⣿⣿⣿⣿⣿⣿⣿⣿⣿⣿⣿⡿⠑⠀⠀⠀⠀⠀⠀⠀⠀⠀⠀⠀⠀⢀⢄⢕⢕⡇⢽⣽⡽⢕⢕⢕⢀⢕⢕⢔⠀⠜⡿⢿⢿⣿⣿⣿⣿⣿⣿⣿⣿⣿⣿⣿⣿⠀⠀⠀⠀⠀⠀⠀⠀⠀⠀⠀⠀</a:t>
            </a:r>
            <a:br/>
            <a:r>
              <a:t>⠀⠀⠀⠀⠀⠀⠀⠀⠀⠀⠀⣿⣿⣿⣿⣿⣿⣿⣿⣿⣿⣿⣿⡇⠀⠀⠀⠀⠀⠀⠀⠀⠀⠀⠀⠀⢕⢼⢇⢕⢕⢕⢽⢽⡕⢗⢕⢕⢕⢕⢕⢕⠀⠀⢀⢱⣿⣿⣿⣿⣿⣿⣿⣿⣿⣿⣿⣿⣿⠀⠀⠀⠀⠀⠀⠀⠀⠀⠀⠀⠀</a:t>
            </a:r>
            <a:br/>
            <a:r>
              <a:t>⠀⠀⠀⠀⠀⠀⠀⠀⠀⠀⠀⣿⣿⣿⣿⣿⣿⣿⣿⣿⣿⣿⣿⡇⠀⠀⠀⠀⠀⠀⠀⠀⠀⠀⠀⠀⢕⢕⢕⢕⢕⢕⣽⢯⢕⠁⢕⢕⢕⢕⢕⢕⢅⠀⠕⢕⢻⣿⣿⣿⣿⣿⣿⣿⣿⣿⣿⣿⣿⠀⠀⠀⠀⠀⠀⠀⠀⠀⠀⠀⠀</a:t>
            </a:r>
            <a:br/>
            <a:r>
              <a:t>⠀⠀⠀⠀⠀⠀⠀⠀⠀⠀⠀⣿⣿⣿⣿⣿⣿⣿⣿⣿⣿⣿⣿⣧⡄⠀⠀⠀⠀⠀⠀⠀⠀⠀⠀⠀⠑⠕⠕⠕⠕⢕⡽⢕⠕⢄⢑⢕⢕⢕⢕⢕⢕⢀⠀⠀⠁⠘⠻⢿⣿⣿⣿⣿⣿⣿⣿⣿⣿⠀⠀⠀⠀⠀⠀⠀⠀⠀⠀⠀⠀</a:t>
            </a:r>
            <a:br/>
            <a:r>
              <a:t>⠀⠀⠀⠀⠀⠀⠀⠀⠀⠀⠀⣿⣿⣿⣿⣿⣿⣿⣿⣿⣿⣿⣿⣿⣿⣷⣶⣴⠀⠀⠀⠀⠀⠀⠄⠀⠀⠀⠀⠀⠀⢕⢕⣕⣄⢕⢕⢕⢕⢕⢕⢕⢕⢕⢔⠀⠀⠀⠀⠀⠘⠛⣏⣿⣿⣿⣿⣿⣿⠀⠀⠀⠀⠀⠀⠀⠀⠀⠀⠀⠀</a:t>
            </a:r>
            <a:br/>
            <a:r>
              <a:t>⠀⠀⠀⠀⠀⠀⠀⠀⠀⠀⠀⠛⠛⠛⠛⠛⠛⠛⠛⠛⠛⠛⠛⠛⠛⠛⠛⠛⠀⠀⠀⠀⠀⠀⠀⠀⠀⠀⠀⠀⠀⠑⠘⠛⠛⠃⠑⠑⠑⠑⠑⠑⠑⠑⠑⠑⠀⠀⠀⠀⠀⠚⠛⠛⠛⠛⠛⠛⠛⠀⠀⠀⠀⠀⠀⠀⠀⠀⠀⠀⠀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⠀⠀⠀⠀⠀⠀⠀⠀⠀⠀⠀⣿⣿⣿⣿⣿⣿⣿⣿⣿⣿⣿⣿⣿⣿⣿⣿⣿⣿⣿⣿⣿⣿⣿⣿⡟⢏⢝⢕⢕⢕⢝⡟⣿⣿⣿⣿⣿⣿⣿⣿⣿⣿⣿⣿⣿⣿⣿⣿⣿⣿⣿⣿⣿⣿⣿⣿⣿⣿⠀⠀⠀⠀⠀⠀⠀⠀⠀⠀⠀⠀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⠀⠀⠀⠀⠀⠀⠀⠀⠀⠀⠀⣿⣿⣿⣿⣿⣿⣿⣿⣿⣿⣿⣿⣿⣿⣿⣿⣿⣿⣿⣿⣿⣿⣿⣿⢇⢕⣕⣔⣱⣵⣵⡕⢸⣿⣿⣿⣿⣿⣿⣿⣿⣿⣿⣿⣿⣿⣿⣿⣿⣿⣿⣿⣿⣿⣿⣿⣿⣿⠀⠀⠀⠀⠀⠀⠀⠀⠀⠀⠀⠀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⠀⠀⠀⠀⠀⠀⠀⠀⠀⠀⠀⣿⣿⣿⣿⣿⣿⣿⣿⣿⣿⣿⣿⣿⣿⣿⣿⣿⣿⣿⣿⣿⣿⣿⢕⢸⣿⣿⣿⣿⣿⣿⣿⢸⣿⣿⣿⣿⣿⣿⣿⣿⣿⣿⣿⣿⣿⣿⣿⣿⣿⣿⣿⣿⣿⣿⣿⣿⣿⠀⠀⠀⠀⠀⠀⠀⠀⠀⠀⠀⠀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⠀⠀⠀⠀⠀⠀⠀⠀⠀⠀⠀⣿⣿⣿⣿⣿⣿⣿⣿⣿⣿⣿⣿⣿⣿⣿⣿⣿⣿⣿⣿⣿⣿⣿⡕⢸⣝⢕⢝⣿⣷⣾⣿⣻⣿⣿⣿⣿⣿⣿⣿⣿⣿⣿⣿⣿⣿⣿⣿⣿⣿⣿⣿⣿⣿⣿⣿⣿⣿⠀⠀⠀⠀⠀⠀⠀⠀⠀⠀⠀⠀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⠀⠀⠀⠀⠀⠀⠀⠀⠀⠀⠀⣿⣿⣿⣿⣿⣿⣿⣿⣿⣿⣿⣿⣿⣿⣿⣿⣿⣿⣿⣿⣿⣿⣿⣷⣾⣿⣵⢼⢻⣿⣿⣿⣿⣿⣿⣿⣿⣿⣿⣿⣿⣿⣿⣿⣿⣿⣿⣿⣿⣿⣿⣿⣿⣿⣿⣿⣿⣿⠀⠀⠀⠀⠀⠀⠀⠀⠀⠀⠀⠀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⠀⠀⠀⠀⠀⠀⠀⠀⠀⠀⠀⣿⣿⣿⣿⣿⣿⣿⣿⣿⣿⣿⣿⣿⣿⣿⣿⣿⣿⣿⣿⣿⣿⣿⣿⣿⣿⢿⢿⢿⣿⢿⣽⣿⣿⣿⣿⣿⣿⣿⣿⣿⣿⣿⣿⣿⣿⣿⣿⣿⣿⣿⣿⣿⣿⣿⣿⣿⣿⠀⠀⠀⠀⠀⠀⠀⠀⠀⠀⠀⠀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⠀⠀⠀⠀⠀⠀⠀⠀⠀⠀⠀⣿⣿⣿⣿⣿⣿⣿⣿⣿⣿⣿⣿⣿⣿⣿⣿⣿⣿⣿⣿⣿⢿⠟⠙⢸⣿⡕⢕⢜⣿⢽⣿⡏⢝⠟⠿⢿⣿⣿⣿⣿⣿⣿⣿⣿⣿⣿⣿⣿⣿⣿⣿⣿⣿⣿⣿⣿⣿⠀⠀⠀⠀⠀⠀⠀⠀⠀⠀⠀⠀</a:t>
            </a:r>
            <a:br/>
            <a:r>
              <a:t>⠀⠀⠀⠀⠀⠀⠀⠀⠀⠀⠀⣿⣿⣿⣿⣿⣿⣿⣿⣿⣿⣿⣿⣿⣿⣿⣿⣿⡿⠟⠙⠁⠀⠀⠀⠁⣿⣷⣿⣿⣿⢞⣿⣇⢕⢀⠄⢀⢕⢙⢻⣿⣿⣿⣿⣿⣿⣿⣿⣿⣿⣿⣿⣿⣿⣿⣿⣿⣿⠀⠀⠀⠀⠀⠀⠀⠀⠀⠀⠀⠀</a:t>
            </a:r>
            <a:br/>
            <a:r>
              <a:t>⠀⠀⠀⠀⠀⠀⠀⠀⠀⠀⠀⣿⣿⣿⣿⣿⣿⣿⣿⣿⣿⣿⣿⣿⣿⣿⢏⠁⠁⠀⠀⠀⠀⠀⠀⠀⢻⣿⢿⣿⣵⣿⣿⣗⣃⢀⠁⠕⢑⢕⢕⢸⣿⣿⣿⣿⣿⣿⣿⣿⣿⣿⣿⣿⣿⣿⣿⣿⣿⠀⠀⠀⠀⠀⠀⠀⠀⠀⠀⠀⠀</a:t>
            </a:r>
            <a:br/>
            <a:r>
              <a:t>⠀⠀⠀⠀⠀⠀⠀⠀⠀⠀⠀⣿⣿⣿⣿⣿⣿⣿⣿⣿⣿⣿⣿⣿⣿⣿⢕⠀⠀⠀⠀⠀⠀⠀⠀⠀⠀⠌⢽⢽⣿⡾⣟⣗⣒⡂⠀⠁⢕⠑⢄⢸⣿⣿⣿⣿⣿⣿⣿⣿⣿⣿⣿⣿⣿⣿⣿⣿⣿⠀⠀⠀⠀⠀⠀⠀⠀⠀⠀⠀⠀</a:t>
            </a:r>
            <a:br/>
            <a:r>
              <a:t>⠀⠀⠀⠀⠀⠀⠀⠀⠀⠀⠀⣿⣿⣿⣿⣿⣿⣿⣿⣿⣿⣿⣿⣿⣿⡟⠁⠀⠀⠀⠀⠀⠀⠀⠀⠀⠀⠀⢹⢽⣿⣿⣗⣖⣒⣖⢐⠀⠕⢅⢄⢜⣿⣿⣿⣿⣿⣿⣿⣿⣿⣿⣿⣿⣿⣿⣿⣿⣿⠀⠀⠀⠀⠀⠀⠀⠀⠀⠀⠀⠀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⠀⠀⠀⠀⠀⠀⠀⠀⠀⠀⠀⣿⣿⣿⣿⣿⣿⣿⣿⣿⣿⣿⣿⣿⣿⡇⠀⠀⠀⠀⠀⠀⠀⠀⠀⠀⠀⠀⠁⢽⣿⣟⣗⣓⣒⣗⢆⠀⠀⠑⠀⠕⣿⣿⣿⣿⣿⣿⣿⣿⣿⣿⣿⣿⣿⣿⣿⣿⣿⠀⠀⠀⠀⠀⠀⠀⠀⠀⠀⠀⠀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⠀⠀⠀⠀⠀⠀⠀⠀⠀⠀⠀⣿⣿⣿⣿⣿⣿⣿⣿⣿⣿⣿⣿⣿⣿⡇⠀⠀⠀⠀⠀⠀⠀⠀⠀⠀⠀⠀⠀⢜⣗⡗⣗⣗⣗⣗⡕⢕⠀⠀⠀⠅⣿⣿⣿⣿⣿⣿⣿⣿⣿⣿⣿⣿⣿⣿⣿⣿⣿⠀⠀⠀⠀⠀⠀⠀⠀⠀⠀⠀⠀</a:t>
            </a:r>
            <a:br/>
            <a:r>
              <a:t>⠀⠀⠀⠀⠀⠀⠀⠀⠀⠀⠀⣿⣿⣿⣿⣿⣿⣿⣿⣿⣿⣿⣿⣿⣿⠕⠀⠀⠀⠀⠀⠀⠀⠀⠀⠀⠀⠀⠀⠀⢗⣇⣗⢱⢵⢴⠔⢕⢕⠀⠀⢀⣿⣿⣿⣿⣿⣿⣿⣿⣿⣿⣿⣿⣿⣿⣿⣿⣿⠀⠀⠀⠀⠀⠀⠀⠀⠀⠀⠀⠀</a:t>
            </a:r>
            <a:br/>
            <a:r>
              <a:t>⠀⠀⠀⠀⠀⠀⠀⠀⠀⠀⠀⣿⣿⣿⣿⣿⣿⣿⣿⣿⣿⣿⣿⣿⡏⠀⠀⠀⠀⠀⠀⠀⠀⠀⠀⠀⠀⢀⠀⠀⢑⡇⣗⣗⡗⢕⠐⢕⢕⠀⠀⢸⢿⣿⣿⣿⣿⣿⣿⣿⣿⣿⣿⣿⣿⣿⣿⣿⣿⠀⠀⠀⠀⠀⠀⠀⠀⠀⠀⠀⠀</a:t>
            </a:r>
            <a:br/>
            <a:r>
              <a:t>⠀⠀⠀⠀⠀⠀⠀⠀⠀⠀⠀⣿⣿⣿⣿⣿⣿⣿⣿⣿⣿⣿⣿⣿⡇⠀⠀⠀⠀⠀⠀⠀⠀⠀⢀⢄⢔⠑⠀⠀⠀⢇⣗⢖⢕⠕⠀⢕⢕⠀⠀⢔⢱⣿⣿⣿⣿⣿⣿⣿⣿⣿⣿⣿⣿⣿⣿⣿⣿⠀⠀⠀⠀⠀⠀⠀⠀⠀⠀⠀⠀</a:t>
            </a:r>
            <a:br/>
            <a:r>
              <a:t>⠀⠀⠀⠀⠀⠀⠀⠀⠀⠀⠀⣿⣿⣿⣿⣿⣿⣿⣿⣿⣿⣿⣿⣿⢀⠀⠀⠀⠀⠀⠀⠀⠀⢔⢕⢕⢕⢔⢄⢄⢀⢕⢱⢜⡕⢔⠀⢕⢔⢐⠀⠕⢜⣿⣿⣿⣿⣿⣿⣿⣿⣿⣿⣿⣿⣿⣿⣿⣿⠀⠀⠀⠀⠀⠀⠀⠀⠀⠀⠀⠀</a:t>
            </a:r>
            <a:br/>
            <a:r>
              <a:t>⠀⠀⠀⠀⠀⠀⠀⠀⠀⠀⠀⣿⣿⣿⣿⣿⣿⣿⣿⣿⣿⣿⣿⣿⣿⣦⡀⠀⠀⠀⠀⠀⠀⠁⠕⢕⢕⢕⢕⢕⢕⢕⢸⢱⠀⠀⢄⢕⢕⢕⢄⠀⠁⠘⠟⠿⢿⣿⣿⣿⡿⣿⣿⣿⣿⣿⣿⣿⣿⠀⠀⠀⠀⠀⠀⠀⠀⠀⠀⠀⠀</a:t>
            </a:r>
            <a:br/>
            <a:r>
              <a:t>⠀⠀⠀⠀⠀⠀⠀⠀⠀⠀⠀⠛⠛⠛⠛⠛⠛⠛⠛⠛⠛⠛⠛⠛⠛⠛⠛⠓⠀⠀⠀⠀⠀⠀⠀⠀⠁⠁⠁⠁⠁⠑⠘⠚⠓⠃⠑⠑⠑⠑⠑⠑⠀⠀⠀⠀⠀⠙⠙⠁⠚⠛⠛⠛⠛⠛⠛⠛⠛⠀⠀⠀⠀⠀⠀⠀⠀⠀⠀⠀⠀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⠀⠀⠀⠀⠀⠀⠀⠀⠀⠀⠀⣿⣿⣿⣿⣿⣿⣿⣿⣿⣿⣿⣿⣿⣿⣿⣿⣿⣿⣿⣿⣿⣿⣿⣿⣿⡿⢿⢟⢟⢟⢻⣿⣿⣿⣿⣿⣿⣿⣿⣿⣿⣿⣿⣿⣿⣿⣿⣿⣿⣿⣿⣿⣿⣿⣿⣿⣿⣿⠀⠀⠀⠀⠀⠀⠀⠀⠀⠀⠀⠀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⠀⠀⠀⠀⠀⠀⠀⠀⠀⠀⠀⣿⣿⣿⣿⣿⣿⣿⣿⣿⣿⣿⣿⣿⣿⣿⣿⣿⣿⣿⣿⣿⣿⣿⣿⡧⢕⢕⢕⢕⢕⢕⢇⢻⣿⣿⣿⣿⣿⣿⣿⣿⣿⣿⣿⣿⣿⣿⣿⣿⣿⣿⣿⣿⣿⣿⣿⣿⣿⠀⠀⠀⠀⠀⠀⠀⠀⠀⠀⠀⠀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⠀⠀⠀⠀⠀⠀⠀⠀⠀⠀⠀⣿⣿⣿⣿⣿⣿⣿⣿⣿⣿⣿⣿⣿⣿⣿⣿⣿⣿⣿⣿⣿⣿⣿⡟⢫⣵⣷⣷⣾⣿⣿⣧⢜⣿⣿⣿⣿⣿⣿⣿⣿⣿⣿⣿⣿⣿⣿⣿⣿⣿⣿⣿⣿⣿⣿⣿⣿⣿⠀⠀⠀⠀⠀⠀⠀⠀⠀⠀⠀⠀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⠀⠀⠀⠀⠀⠀⠀⠀⠀⠀⠀⣿⣿⣿⣿⣿⣿⣿⣿⣿⣿⣿⣿⣿⣿⣿⣿⣿⣿⣿⣿⣿⣿⣿⡇⢸⡿⢟⢿⣿⣟⣟⣿⣱⣿⣿⣿⣿⣿⣿⣿⣿⣿⣿⣿⣿⣿⣿⣿⣿⣿⣿⣿⣿⣿⣿⣿⣿⣿⠀⠀⠀⠀⠀⠀⠀⠀⠀⠀⠀⠀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⠀⠀⠀⠀⠀⠀⠀⠀⠀⠀⠀⣿⣿⣿⣿⣿⣿⣿⣿⣿⣿⣿⣿⣿⣿⣿⣿⣿⣿⣿⣿⣿⣿⣿⣷⢸⣧⡷⣵⣾⣿⣿⣿⣿⣿⣿⣿⣿⣿⣿⣿⣿⣿⣿⣿⣿⣿⣿⣿⣿⣿⣿⣿⣿⣿⣿⣿⣿⣿⠀⠀⠀⠀⠀⠀⠀⠀⠀⠀⠀⠀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⠀⠀⠀⠀⠀⠀⠀⠀⠀⠀⠀⣿⣿⣿⣿⣿⣿⣿⣿⣿⣿⣿⣿⣿⣿⣿⣿⣿⣿⣿⣿⣿⣿⣿⣯⣟⣿⡿⢵⢵⢾⣿⣿⣿⣿⣿⣿⣿⣿⣿⣿⣿⣿⣿⣿⣿⣿⣿⣿⣿⣿⣿⣿⣿⣿⣿⣿⣿⣿⠀⠀⠀⠀⠀⠀⠀⠀⠀⠀⠀⠀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⠀⠀⠀⠀⠀⠀⠀⠀⠀⠀⠀⣿⣿⣿⣿⣿⣿⣿⣿⣿⣿⣿⣿⣿⣿⣿⣿⣿⣿⣿⣿⣿⣿⣿⣿⣿⣿⣻⡵⢜⣿⣿⣯⣿⣿⣿⣿⣿⣿⣿⣿⣿⣿⣿⣿⣿⣿⣿⣿⣿⣿⣿⣿⣿⣿⣿⣿⣿⣿⠀⠀⠀⠀⠀⠀⠀⠀⠀⠀⠀⠀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⠀⠀⠀⠀⠀⠀⠀⠀⠀⠀⠀⣿⣿⣿⣿⣿⣿⣿⣿⣿⣿⣿⣿⣿⣿⣿⣿⣿⣿⣿⣿⣿⣿⣿⣿⡿⣿⡟⢕⢜⣽⢟⣿⣟⢿⢿⣿⣿⣿⣿⣿⣿⣿⣿⣿⣿⣿⣿⣿⣿⣿⣿⣿⣿⣿⣿⣿⣿⣿⠀⠀⠀⠀⠀⠀⠀⠀⠀⠀⠀⠀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⠀⠀⠀⠀⠀⠀⠀⠀⠀⠀⠀⣿⣿⣿⣿⣿⣿⣿⣿⣿⣿⣿⣿⣿⣿⣿⣿⣿⣿⣿⣿⣿⢿⠏⠙⠕⣧⢇⢕⣵⣽⡞⣿⣿⢕⢔⠁⠉⠙⠟⢿⣿⣿⣿⣿⣿⣿⣿⣿⣿⣿⣿⣿⣿⣿⣿⣿⣿⣿⠀⠀⠀⠀⠀⠀⠀⠀⠀⠀⠀⠀</a:t>
            </a:r>
            <a:br/>
            <a:r>
              <a:t>⠀⠀⠀⠀⠀⠀⠀⠀⠀⠀⠀⣿⣿⣿⣿⣿⣿⣿⣿⣿⣿⣿⣿⣿⣿⣿⣿⣿⡿⢟⠏⠁⠀⠀⠀⠀⢿⣿⣮⣿⢿⣽⣿⡿⢕⢕⠀⠀⢔⢔⢔⢕⢹⣿⣿⣿⣿⣿⣿⣿⣿⣿⣿⣿⣿⣿⣿⣿⣿⠀⠀⠀⠀⠀⠀⠀⠀⠀⠀⠀⠀</a:t>
            </a:r>
            <a:br/>
            <a:r>
              <a:t>⠀⠀⠀⠀⠀⠀⠀⠀⠀⠀⠀⣿⣿⣿⣿⣿⣿⣿⣿⣿⣿⣿⣿⣿⣿⣿⣿⢇⠁⠀⠀⠀⠀⠀⠀⠀⠘⢟⢏⢟⣟⡻⣿⢕⠁⠁⠀⢄⢕⠑⠕⠑⢕⣿⣿⣿⣿⣿⣿⣿⣿⣿⣿⣿⣿⣿⣿⣿⣿⠀⠀⠀⠀⠀⠀⠀⠀⠀⠀⠀⠀</a:t>
            </a:r>
            <a:br/>
            <a:r>
              <a:t>⠀⠀⠀⠀⠀⠀⠀⠀⠀⠀⠀⣿⣿⣿⣿⣿⣿⣿⣿⣿⣿⣿⣿⣿⣿⣿⣿⠕⠀⠀⠀⠀⠀⠀⠀⠀⠀⠀⢹⢽⢽⣿⢕⢐⠁⠀⢅⢕⢕⢄⠀⠀⢕⣿⣿⣿⣿⣿⣿⣿⣿⣿⣿⣿⣿⣿⣿⣿⣿⠀⠀⠀⠀⠀⠀⠀⠀⠀⠀⠀⠀</a:t>
            </a:r>
            <a:br/>
            <a:r>
              <a:t>⠀⠀⠀⠀⠀⠀⠀⠀⠀⠀⠀⣿⣿⣿⣿⣿⣿⣿⣿⣿⣿⣿⣿⣿⣿⣿⣿⠁⠀⠀⠀⠀⠀⠀⠀⠀⠀⠀⠜⢽⣟⣻⢑⢐⠀⠀⢕⢕⠀⠀⠀⠀⠀⣿⣿⣿⣿⣿⣿⣿⣿⣿⣿⣿⣿⣿⣿⣿⣿⠀⠀⠀⠀⠀⠀⠀⠀⠀⠀⠀⠀</a:t>
            </a:r>
            <a:br/>
            <a:r>
              <a:t>⠀⠀⠀⠀⠀⠀⠀⠀⠀⠀⠀⣿⣿⣿⣿⣿⣿⣿⣿⣿⣿⣿⣿⣿⣿⣿⡏⠀⠀⠀⠀⠀⠀⠀⠀⠀⠀⠀⠀⢜⣗⡞⢑⠐⠀⢕⢕⠕⠀⠀⠀⠀⠀⢸⣿⣿⣿⣿⣿⣿⣿⣿⣿⣿⣿⣿⣿⣿⣿⠀⠀⠀⠀⠀⠀⠀⠀⠀⠀⠀⠀</a:t>
            </a:r>
            <a:br/>
            <a:r>
              <a:t>⠀⠀⠀⠀⠀⠀⠀⠀⠀⠀⠀⣿⣿⣿⣿⣿⣿⣿⣿⣿⣿⣿⣿⣿⣿⣿⡇⠀⠀⠀⠀⠀⠀⠀⠀⠀⠀⠀⠀⠐⣒⡇⢐⢐⠀⢄⠕⠀⠀⠀⠀⠀⠀⢸⣿⣿⣿⣿⣿⣿⣿⣿⣿⣿⣿⣿⣿⣿⣿⠀⠀⠀⠀⠀⠀⠀⠀⠀⠀⠀⠀</a:t>
            </a:r>
            <a:br/>
            <a:r>
              <a:t>⠀⠀⠀⠀⠀⠀⠀⠀⠀⠀⠀⣿⣿⣿⣿⣿⣿⣿⣿⣿⣿⣿⣿⣿⣿⣿⡇⠀⠀⠀⠀⠀⠀⠀⠀⠀⠀⠀⠀⠀⢐⡇⢐⠐⠀⠀⠀⠀⠀⠀⠀⠀⢀⣼⣿⣿⣿⣿⣿⣿⣿⣿⣿⣿⣿⣿⣿⣿⣿⠀⠀⠀⠀⠀⠀⠀⠀⠀⠀⠀⠀</a:t>
            </a:r>
            <a:br/>
            <a:r>
              <a:t>⠀⠀⠀⠀⠀⠀⠀⠀⠀⠀⠀⣿⣿⣿⣿⣿⣿⣿⣿⣿⣿⣿⣿⣿⣿⣿⡇⢀⠀⠀⠀⠀⠀⠀⠀⠀⠀⠀⠀⠀⠐⢂⢐⢀⢀⠀⠀⠀⠀⠀⠀⠀⠀⣿⣿⣿⣿⣿⣿⣿⣿⣿⣿⣿⣿⣿⣿⣿⣿⠀⠀⠀⠀⠀⠀⠀⠀⠀⠀⠀⠀</a:t>
            </a:r>
            <a:br/>
            <a:r>
              <a:t>⠀⠀⠀⠀⠀⠀⠀⠀⠀⠀⠀⣿⣿⣿⣿⣿⣿⣿⣿⣿⣿⣿⣿⣿⣿⣿⠕⢄⢄⢀⠀⠀⠀⠀⠀⠀⠀⠀⠀⠀⠀⢕⢜⣽⣿⣷⣦⢄⠀⠀⠀⠀⠄⣿⣿⣿⣿⣿⣿⣿⣿⣿⣿⣿⣿⣿⣿⣿⣿⠀⠀⠀⠀⠀⠀⠀⠀⠀⠀⠀⠀</a:t>
            </a:r>
            <a:br/>
            <a:r>
              <a:t>⠀⠀⠀⠀⠀⠀⠀⠀⠀⠀⠀⣿⣿⣿⣿⣿⣿⣿⣿⣿⣿⣿⣿⣿⣿⣿⣿⣿⣿⣷⣕⠀⠀⠀⠀⠀⠀⠀⠀⠀⠀⢕⢕⣺⣿⣿⣿⢇⠀⠀⠀⠀⣱⣿⣿⣿⣿⣿⣿⣿⣿⣿⣿⣿⣿⣿⣿⣿⣿⠀⠀⠀⠀⠀⠀⠀⠀⠀⠀⠀⠀</a:t>
            </a:r>
            <a:br/>
            <a:r>
              <a:t>⠀⠀⠀⠀⠀⠀⠀⠀⠀⠀⠀⠛⠛⠛⠛⠛⠛⠛⠛⠛⠛⠛⠛⠛⠛⠛⠛⠛⠛⠛⠛⠑⠀⠀⠀⠀⠀⠀⠀⠀⠀⠑⠑⠑⠓⠛⠋⠁⠀⠀⠐⠚⠛⠛⠛⠛⠛⠛⠛⠛⠛⠛⠛⠛⠛⠛⠛⠛⠛⠀⠀⠀⠀⠀⠀⠀⠀⠀⠀⠀⠀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⠀⠀⠀⠀⠀⠀⠀⠀⠀⠀⠀⣿⣿⣿⣿⣿⣿⣿⣿⣿⣿⣿⣿⣿⣿⣿⣿⣿⣿⣿⣿⣿⣿⣿⣿⣿⣿⢿⡿⢿⢟⢻⣿⣿⣿⣿⣿⣿⣿⣿⣿⣿⣿⣿⣿⣿⣿⣿⣿⣿⣿⣿⣿⣿⣿⣿⣿⣿⣿⠀⠀⠀⠀⠀⠀⠀⠀⠀⠀⠀⠀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⠀⠀⠀⠀⠀⠀⠀⠀⠀⠀⠀⣿⣿⣿⣿⣿⣿⣿⣿⣿⣿⣿⣿⣿⣿⣿⣿⣿⣿⣿⣿⣿⣿⣿⣿⣯⢝⢕⢕⢕⢕⢕⢜⢻⣿⣿⣿⣿⣿⣿⣿⣿⣿⣿⣿⣿⣿⣿⣿⣿⣿⣿⣿⣿⣿⣿⣿⣿⣿⠀⠀⠀⠀⠀⠀⠀⠀⠀⠀⠀⠀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⠀⠀⠀⠀⠀⠀⠀⠀⠀⠀⠀⣿⣿⣿⣿⣿⣿⣿⣿⣿⣿⣿⣿⣿⣿⣿⣿⣿⣿⣿⣿⣿⣿⣿⣿⢇⣱⣵⣵⣷⣷⣿⣧⡕⣿⣿⣿⣿⣿⣿⣿⣿⣿⣿⣿⣿⣿⣿⣿⣿⣿⣿⣿⣿⣿⣿⣿⣿⣿⠀⠀⠀⠀⠀⠀⠀⠀⠀⠀⠀⠀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⠀⠀⠀⠀⠀⠀⠀⠀⠀⠀⠀⣿⣿⣿⣿⣿⣿⣿⣿⣿⣿⣿⣿⣿⣿⣿⣿⣿⣿⣿⣿⣿⣿⣿⣏⢜⣿⢿⢿⣿⣿⣿⣿⣇⣿⣿⣿⣿⣿⣿⣿⣿⣿⣿⣿⣿⣿⣿⣿⣿⣿⣿⣿⣿⣿⣿⣿⣿⣿⠀⠀⠀⠀⠀⠀⠀⠀⠀⠀⠀⠀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⠀⠀⠀⠀⠀⠀⠀⠀⠀⠀⠀⣿⣿⣿⣿⣿⣿⣿⣿⣿⣿⣿⣿⣿⣿⣿⣿⣿⣿⣿⣿⣿⣿⣿⣿⢸⣧⣽⢕⣼⣿⣷⣿⣷⣿⣿⣿⣿⣿⣿⣿⣿⣿⣿⣿⣿⣿⣿⣿⣿⣿⣿⣿⣿⣿⣿⣿⣿⣿⠀⠀⠀⠀⠀⠀⠀⠀⠀⠀⠀⠀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⠀⠀⠀⠀⠀⠀⠀⠀⠀⠀⠀⣿⣿⣿⣿⣿⣿⣿⣿⣿⣿⣿⣿⣿⣿⣿⣿⣿⣿⣿⣿⣿⣿⣿⣿⣿⣿⣿⡫⣽⣿⣿⣿⣿⣿⣿⣿⣿⣿⣿⣿⣿⣿⣿⣿⣿⣿⣿⣿⣿⣿⣿⣿⣿⣿⣿⣿⣿⣿⠀⠀⠀⠀⠀⠀⠀⠀⠀⠀⠀⠀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⠀⠀⠀⠀⠀⠀⠀⠀⠀⠀⠀⣿⣿⣿⣿⣿⣿⣿⣿⣿⣿⣿⣿⣿⣿⣿⣿⣿⣿⣿⣿⣿⣿⣿⣿⣿⣿⣿⣗⢕⣿⢿⣿⣿⣿⣿⣿⣿⣿⣿⣿⣿⣿⣿⣿⣿⣿⣿⣿⣿⣿⣿⣿⣿⣿⣿⣿⣿⣿⠀⠀⠀⠀⠀⠀⠀⠀⠀⠀⠀⠀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⠀⠀⠀⠀⠀⠀⠀⠀⠀⠀⠀⣿⣿⣿⣿⣿⣿⣿⣿⣿⣿⣿⣿⣿⣿⣿⣿⣿⣿⣿⣿⣿⣿⣿⣿⣿⣿⡿⢏⢜⣻⡻⣿⣿⢻⣿⣿⣿⣿⣿⣿⣿⣿⣿⣿⣿⣿⣿⣿⣿⣿⣿⣿⣿⣿⣿⣿⣿⣿⠀⠀⠀⠀⠀⠀⠀⠀⠀⠀⠀⠀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⠀⠀⠀⠀⠀⠀⠀⠀⠀⠀⠀⣿⣿⣿⣿⣿⣿⣿⣿⣿⣿⣿⣿⣿⣿⣿⣿⣿⣿⣿⣿⣿⣿⢿⢟⠟⣿⡕⢕⢕⣸⡜⣿⣿⡕⢕⠈⠙⠙⠟⢿⣿⣿⣿⣿⣿⣿⣿⣿⣿⣿⣿⣿⣿⣿⣿⣿⣿⣿⠀⠀⠀⠀⠀⠀⠀⠀⠀⠀⠀⠀</a:t>
            </a:r>
            <a:br/>
            <a:r>
              <a:t>⠀⠀⠀⠀⠀⠀⠀⠀⠀⠀⠀⣿⣿⣿⣿⣿⣿⣿⣿⣿⣿⣿⣿⣿⣿⣿⣿⣿⣿⣿⢟⠏⠑⠀⠀⠀⢸⣿⣇⣿⡿⣻⣿⡿⢕⢕⠀⠀⢀⠄⢄⢑⢝⢿⣿⣿⣿⣿⣿⣿⣿⣿⣿⣿⣿⣿⣿⣿⣿⠀⠀⠀⠀⠀⠀⠀⠀⠀⠀⠀⠀</a:t>
            </a:r>
            <a:br/>
            <a:r>
              <a:t>⠀⠀⠀⠀⠀⠀⠀⠀⠀⠀⠀⣿⣿⣿⣿⣿⣿⣿⣿⣿⣿⣿⣿⣿⣿⣿⣿⡿⠙⠁⠀⠀⠀⠀⠀⠀⠜⠟⣛⣛⣞⣻⣿⢑⢕⠕⠀⠀⠀⠐⠕⠑⠑⢸⣿⣿⣿⣿⣿⣿⣿⣿⣿⣿⣿⣿⣿⣿⣿⠀⠀⠀⠀⠀⠀⠀⠀⠀⠀⠀⠀</a:t>
            </a:r>
            <a:br/>
            <a:r>
              <a:t>⠀⠀⠀⠀⠀⠀⠀⠀⠀⠀⠀⣿⣿⣿⣿⣿⣿⣿⣿⣿⣿⣿⣿⣿⣿⣿⣿⡇⠀⠀⠀⠀⠀⠀⠀⠀⠀⠀⢒⣒⣒⣳⡇⠀⠁⠀⢄⠀⠀⠀⠀⠀⠀⢕⣿⣿⣿⣿⣿⣿⣿⣿⣿⣿⣿⣿⣿⣿⣿⠀⠀⠀⠀⠀⠀⠀⠀⠀⠀⠀⠀</a:t>
            </a:r>
            <a:br/>
            <a:r>
              <a:t>⠀⠀⠀⠀⠀⠀⠀⠀⠀⠀⠀⣿⣿⣿⣿⣿⣿⣿⣿⣿⣿⣿⣿⣿⣿⣿⣿⡇⠀⠀⠀⠀⠀⠀⠀⠀⠀⠀⠐⣒⣒⣺⢕⠀⠀⠀⠑⠀⠀⠀⠀⠀⠀⠕⣿⣿⣿⣿⣿⣿⣿⣿⣿⣿⣿⣿⣿⣿⣿⠀⠀⠀⠀⠀⠀⠀⠀⠀⠀⠀⠀</a:t>
            </a:r>
            <a:br/>
            <a:r>
              <a:t>⠀⠀⠀⠀⠀⠀⠀⠀⠀⠀⠀⣿⣿⣿⣿⣿⣿⣿⣿⣿⣿⣿⣿⣿⣿⣿⣿⡇⠀⠀⠀⠀⠀⠀⠀⠀⠀⠀⠀⢐⣒⣺⢕⠀⠀⠀⠀⠀⠀⠀⠀⠀⠀⠁⣿⣿⣿⣿⣿⣿⣿⣿⣿⣿⣿⣿⣿⣿⣿⠀⠀⠀⠀⠀⠀⠀⠀⠀⠀⠀⠀</a:t>
            </a:r>
            <a:br/>
            <a:r>
              <a:t>⠀⠀⠀⠀⠀⠀⠀⠀⠀⠀⠀⣿⣿⣿⣿⣿⣿⣿⣿⣿⣿⣿⣿⣿⣿⣿⣿⢕⠀⠀⠀⠀⠀⠀⠀⠀⠀⠀⠀⠐⢒⢕⠕⠀⠀⠀⠀⠀⠀⠀⠀⠀⠀⢀⢿⣿⣿⣿⣿⣿⣿⣿⣿⣿⣿⣿⣿⣿⣿⠀⠀⠀⠀⠀⠀⠀⠀⠀⠀⠀⠀</a:t>
            </a:r>
            <a:br/>
            <a:r>
              <a:t>⠀⠀⠀⠀⠀⠀⠀⠀⠀⠀⠀⣿⣿⣿⣿⣿⣿⣿⣿⣿⣿⣿⣿⣿⣿⣿⣿⠀⠀⠀⠀⠀⠀⠀⠀⠀⠀⠀⠀⠀⢐⢕⠐⠀⠀⠀⠀⠀⠀⠀⠀⠀⠀⠐⣸⣿⣿⣿⣿⣿⣿⣿⣿⣿⣿⣿⣿⣿⣿⠀⠀⠀⠀⠀⠀⠀⠀⠀⠀⠀⠀</a:t>
            </a:r>
            <a:br/>
            <a:r>
              <a:t>⠀⠀⠀⠀⠀⠀⠀⠀⠀⠀⠀⣿⣿⣿⣿⣿⣿⣿⣿⣿⣿⣿⣿⣿⣿⣿⣿⡔⠀⠀⠀⠀⠀⠀⠀⠀⠀⠀⠀⠀⠀⢕⠄⠀⠀⠀⠀⠀⠀⠀⠀⠀⠀⠀⣿⣿⣿⣿⣿⣿⣿⣿⣿⣿⣿⣿⣿⣿⣿⠀⠀⠀⠀⠀⠀⠀⠀⠀⠀⠀⠀</a:t>
            </a:r>
            <a:br/>
            <a:r>
              <a:t>⠀⠀⠀⠀⠀⠀⠀⠀⠀⠀⠀⣿⣿⣿⣿⣿⣿⣿⣿⣿⣿⣿⣿⣿⣿⣿⣯⡕⠕⠀⠀⠀⠀⠀⠀⠀⠀⠀⢄⢸⢽⡇⣷⣷⣶⡄⠀⠀⠀⠀⠀⠀⠀⢠⣿⣿⣿⣿⣿⣿⣿⣿⣿⣿⣿⣿⣿⣿⣿⠀⠀⠀⠀⠀⠀⠀⠀⠀⠀⠀⠀</a:t>
            </a:r>
            <a:br/>
            <a:r>
              <a:t>⠀⠀⠀⠀⠀⠀⠀⠀⠀⠀⠀⣿⣿⣿⣿⣿⣿⣿⣿⣿⣿⣿⣿⣿⣿⣿⣿⣷⢔⠀⠀⠀⠀⠀⠀⠀⠀⠀⠕⢕⢗⡇⣿⣿⣿⡇⠀⠀⠀⠀⠀⠀⢀⣸⣿⣿⣿⣿⣿⣿⣿⣿⣿⣿⣿⣿⣿⣿⣿⠀⠀⠀⠀⠀⠀⠀⠀⠀⠀⠀⠀</a:t>
            </a:r>
            <a:br/>
            <a:r>
              <a:t>⠀⠀⠀⠀⠀⠀⠀⠀⠀⠀⠀⠛⠛⠛⠛⠛⠛⠛⠛⠛⠛⠛⠛⠛⠛⠛⠛⠑⠁⠀⠀⠀⠀⠀⠀⠀⠀⠀⠁⠁⠘⠑⠚⠛⠋⠁⠀⠀⠀⠀⠀⠐⠚⠛⠛⠛⠛⠛⠛⠛⠛⠛⠛⠛⠛⠛⠛⠛⠛⠀⠀⠀⠀⠀⠀⠀⠀⠀⠀⠀⠀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⠀⠀⠀⠀⠀⠀⠀⠀⠀⠀⠀⣿⣿⣿⣿⣿⣿⣿⣿⣿⣿⣿⣿⣿⣿⣿⣿⣿⣿⣿⣿⣿⣿⣿⣿⣿⡏⢕⢝⠕⢕⢕⢝⢿⣿⣿⣿⣿⣿⣿⣿⣿⣿⣿⣿⣿⣿⣿⣿⣿⣿⣿⣿⣿⣿⣿⣿⣿⣿⠀⠀⠀⠀⠀⠀⠀⠀⠀⠀⠀⠀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⠀⠀⠀⠀⠀⠀⠀⠀⠀⠀⠀⣿⣿⣿⣿⣿⣿⣿⣿⣿⣿⣿⣿⣿⣿⣿⣿⣿⣿⣿⣿⣿⣿⣿⣿⡿⢇⣕⣵⣵⣷⣷⣷⡕⢸⣿⣿⣿⣿⣿⣿⣿⣿⣿⣿⣿⣿⣿⣿⣿⣿⣿⣿⣿⣿⣿⣿⣿⣿⠀⠀⠀⠀⠀⠀⠀⠀⠀⠀⠀⠀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⠀⠀⠀⠀⠀⠀⠀⠀⠀⠀⠀⣿⣿⣿⣿⣿⣿⣿⣿⣿⣿⣿⣿⣿⣿⣿⣿⣿⣿⣿⣿⣿⣿⣿⣿⡕⣾⣿⢿⣿⣿⡿⣿⣷⣸⣿⣿⣿⣿⣿⣿⣿⣿⣿⣿⣿⣿⣿⣿⣿⣿⣿⣿⣿⣿⣿⣿⣿⣿⠀⠀⠀⠀⠀⠀⠀⠀⠀⠀⠀⠀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⠀⠀⠀⠀⠀⠀⠀⠀⠀⠀⠀⣿⣿⣿⣿⣿⣿⣿⣿⣿⣿⣿⣿⣿⣿⣿⣿⣿⣿⣿⣿⣿⣿⣿⣿⡇⣿⣕⣵⣱⣿⣯⣿⣿⣽⣿⣿⣿⣿⣿⣿⣿⣿⣿⣿⣿⣿⣿⣿⣿⣿⣿⣿⣿⣿⣿⣿⣿⣿⠀⠀⠀⠀⠀⠀⠀⠀⠀⠀⠀⠀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⠀⠀⠀⠀⠀⠀⠀⠀⠀⠀⠀⣿⣿⣿⣿⣿⣿⣿⣿⣿⣿⣿⣿⣿⣿⣿⣿⣿⣿⣿⣿⣿⣿⣿⣿⣿⣿⣿⣗⢹⣽⣿⣿⣿⣿⣿⣿⣿⣿⣿⣿⣿⣿⣿⣿⣿⣿⣿⣿⣿⣿⣿⣿⣿⣿⣿⣿⣿⣿⠀⠀⠀⠀⠀⠀⠀⠀⠀⠀⠀⠀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⠀⠀⠀⠀⠀⠀⠀⠀⠀⠀⠀⣿⣿⣿⣿⣿⣿⣿⣿⣿⣿⣿⣿⣿⣿⣿⣿⣿⣿⣿⣿⣿⣿⣿⣿⣿⣿⣿⡧⡕⢾⢹⣿⣿⣿⣿⣿⣿⣿⣿⣿⣿⣿⣿⣿⣿⣿⣿⣿⣿⣿⣿⣿⣿⣿⣿⣿⣿⣿⠀⠀⠀⠀⠀⠀⠀⠀⠀⠀⠀⠀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⠀⠀⠀⠀⠀⠀⠀⠀⠀⠀⠀⣿⣿⣿⣿⣿⣿⣿⣿⣿⣿⣿⣿⣿⣿⣿⣿⣿⣿⣿⣿⣿⣿⣿⣿⣿⣿⣿⢟⢇⢟⢸⣿⣿⡻⣿⣿⣿⣿⣿⣿⣿⣿⣿⣿⣿⣿⣿⣿⣿⣿⣿⣿⣿⣿⣿⣿⣿⣿⠀⠀⠀⠀⠀⠀⠀⠀⠀⠀⠀⠀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⠀⠀⠀⠀⠀⠀⠀⠀⠀⠀⠀⣿⣿⣿⣿⣿⣿⣿⣿⣿⣿⣿⣿⣿⣿⣿⣿⣿⣿⣿⣿⣿⣿⣿⣿⢿⢿⡟⢕⢕⢜⣾⣻⣿⡇⢕⢙⠙⠟⠿⢿⣿⣿⣿⣿⣿⣿⣿⣿⣿⣿⣿⣿⣿⣿⣿⣿⣿⣿⠀⠀⠀⠀⠀⠀⠀⠀⠀⠀⠀⠀</a:t>
            </a:r>
            <a:br/>
            <a:r>
              <a:t>⠀⠀⠀⠀⠀⠀⠀⠀⠀⠀⠀⣿⣿⣿⣿⣿⣿⣿⣿⣿⣿⣿⣿⣿⣿⣿⣿⣿⣿⣿⣿⢿⠟⠑⠁⠁⢸⣿⣕⣸⡿⢻⣿⣿⢇⢕⠀⠀⠀⠀⠀⠁⠙⢻⣿⣿⣿⣿⣿⣿⣿⣿⣿⣿⣿⣿⣿⣿⣿⠀⠀⠀⠀⠀⠀⠀⠀⠀⠀⠀⠀</a:t>
            </a:r>
            <a:br/>
            <a:r>
              <a:t>⠀⠀⠀⠀⠀⠀⠀⠀⠀⠀⠀⣿⣿⣿⣿⣿⣿⣿⣿⣿⣿⣿⣿⣿⣿⣿⣿⣿⡟⠏⠁⠀⠀⠀⠀⠀⠘⠿⢟⢻⢾⢿⡿⠇⢕⠕⠀⠀⠀⠐⠀⠄⠅⠕⢻⣿⣿⣿⣿⣿⣿⣿⣿⣿⣿⣿⣿⣿⣿⠀⠀⠀⠀⠀⠀⠀⠀⠀⠀⠀⠀</a:t>
            </a:r>
            <a:br/>
            <a:r>
              <a:t>⠀⠀⠀⠀⠀⠀⠀⠀⠀⠀⠀⣿⣿⣿⣿⣿⣿⣿⣿⣿⣿⣿⣿⣿⣿⣿⣿⣿⢕⠀⠀⠀⠀⠀⠀⠀⠀⠀⢑⣗⣟⣻⡇⠐⠐⠀⠀⠀⠀⠀⠀⠀⠀⠀⢸⣿⣿⣿⣿⣿⣿⣿⣿⣿⣿⣿⣿⣿⣿⠀⠀⠀⠀⠀⠀⠀⠀⠀⠀⠀⠀</a:t>
            </a:r>
            <a:br/>
            <a:r>
              <a:t>⠀⠀⠀⠀⠀⠀⠀⠀⠀⠀⠀⣿⣿⣿⣿⣿⣿⣿⣿⣿⣿⣿⣿⣿⣿⣿⣿⣿⢕⠀⠀⠀⠀⠀⠀⠀⠀⠀⠀⢗⣳⢿⡇⠀⠀⠀⠀⠀⠀⠀⠀⠀⠀⠀⢜⣿⣿⣿⣿⣿⣿⣿⣿⣿⣿⣿⣿⣿⣿⠀⠀⠀⠀⠀⠀⠀⠀⠀⠀⠀⠀</a:t>
            </a:r>
            <a:br/>
            <a:r>
              <a:t>⠀⠀⠀⠀⠀⠀⠀⠀⠀⠀⠀⣿⣿⣿⣿⣿⣿⣿⣿⣿⣿⣿⣿⣿⣿⣿⣿⣿⠕⠀⠀⠀⠀⠀⠀⠀⠀⠀⠀⢕⢽⢼⢇⠀⠀⠀⠀⠀⠀⠀⠀⠀⠀⠀⠑⣿⣿⣿⣿⣿⣿⣿⣿⣿⣿⣿⣿⣿⣿⠀⠀⠀⠀⠀⠀⠀⠀⠀⠀⠀⠀</a:t>
            </a:r>
            <a:br/>
            <a:r>
              <a:t>⠀⠀⠀⠀⠀⠀⠀⠀⠀⠀⠀⣿⣿⣿⣿⣿⣿⣿⣿⣿⣿⣿⣿⣿⣿⣿⣿⡿⠀⠀⠀⠀⠀⠀⠀⠀⠀⠀⠀⠀⠩⢹⢕⠀⠀⠀⠀⠀⠀⠀⠀⠀⠀⠀⠀⣿⣿⣿⣿⣿⣿⣿⣿⣿⣿⣿⣿⣿⣿⠀⠀⠀⠀⠀⠀⠀⠀⠀⠀⠀⠀</a:t>
            </a:r>
            <a:br/>
            <a:r>
              <a:t>⠀⠀⠀⠀⠀⠀⠀⠀⠀⠀⠀⣿⣿⣿⣿⣿⣿⣿⣿⣿⣿⣿⣿⣿⣿⣿⣿⡇⠀⠀⠀⠀⠀⠀⠀⠀⠀⠀⠀⠀⠌⢸⢕⠀⠀⠀⠀⠀⠀⠀⠀⠀⠀⠀⠁⢹⣿⣿⣿⣿⣿⣿⣿⣿⣿⣿⣿⣿⣿⠀⠀⠀⠀⠀⠀⠀⠀⠀⠀⠀⠀</a:t>
            </a:r>
            <a:br/>
            <a:r>
              <a:t>⠀⠀⠀⠀⠀⠀⠀⠀⠀⠀⠀⣿⣿⣿⣿⣿⣿⣿⣿⣿⣿⣿⣿⣿⣿⣿⡟⠇⢄⠀⠀⠀⠀⠀⠀⠀⠀⠀⠀⠀⠀⢕⢕⠀⠀⠀⠀⠀⠀⠀⠀⠀⠀⠀⠀⢸⣿⣿⣿⣿⣿⣿⣿⣿⣿⣿⣿⣿⣿⠀⠀⠀⠀⠀⠀⠀⠀⠀⠀⠀⠀</a:t>
            </a:r>
            <a:br/>
            <a:r>
              <a:t>⠀⠀⠀⠀⠀⠀⠀⠀⠀⠀⠀⣿⣿⣿⣿⣿⣿⣿⣿⣿⣿⣿⣿⣿⣿⡿⢇⠀⠀⠀⠀⠀⠀⠀⠀⠀⠀⢀⢄⢱⢷⢇⣷⣶⣦⢀⠀⠀⠀⠀⠀⠀⠀⠀⢀⣸⣿⣿⣿⣿⣿⣿⣿⣿⣿⣿⣿⣿⣿⠀⠀⠀⠀⠀⠀⠀⠀⠀⠀⠀⠀</a:t>
            </a:r>
            <a:br/>
            <a:r>
              <a:t>⠀⠀⠀⠀⠀⠀⠀⠀⠀⠀⠀⣿⣿⣿⣿⣿⣿⣿⣿⣿⣿⣿⣿⢝⠑⠑⠀⠀⠀⠀⠀⠀⠀⠀⠀⠀⠀⢕⢕⢝⣿⡕⣿⣿⣿⢕⠀⠀⠀⠀⠀⠀⠀⠀⢱⣿⣿⣿⣿⣿⣿⣿⣿⣿⣿⣿⣿⣿⣿⠀⠀⠀⠀⠀⠀⠀⠀⠀⠀⠀⠀</a:t>
            </a:r>
            <a:br/>
            <a:r>
              <a:t>⠀⠀⠀⠀⠀⠀⠀⠀⠀⠀⠀⠛⠛⠛⠛⠛⠛⠛⠛⠛⠛⠛⠛⠛⠃⠀⠀⠀⠀⠀⠀⠀⠀⠀⠀⠀⠀⠀⠁⠑⠑⠃⠛⠋⠁⠀⠀⠀⠀⠀⠀⠀⠐⠓⠛⠛⠛⠛⠛⠛⠛⠛⠛⠛⠛⠛⠛⠛⠛⠀⠀⠀⠀⠀⠀⠀⠀⠀⠀⠀⠀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⠀⠀⠀⠀⠀⠀⠀⠀⠀⠀⠀⣿⣿⣿⣿⣿⣿⣿⣿⣿⣿⣿⣿⣿⣿⣿⣿⣿⣿⣿⣿⣿⣿⣿⣿⣿⣿⡿⢿⢟⢏⢕⢝⢝⡿⣿⣿⣿⣿⣿⣿⣿⣿⣿⣿⣿⣿⣿⣿⣿⣿⣿⣿⣿⣿⣿⣿⣿⣿⠀⠀⠀⠀⠀⠀⠀⠀⠀⠀⠀⠀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⠀⠀⠀⠀⠀⠀⠀⠀⠀⠀⠀⣿⣿⣿⣿⣿⣿⣿⣿⣿⣿⣿⣿⣿⣿⣿⣿⣿⣿⣿⣿⣿⣿⣿⣿⣿⣿⡏⢕⢕⢕⣕⣱⣕⢕⢻⣿⣿⣿⣿⣿⣿⣿⣿⣿⣿⣿⣿⣿⣿⣿⣿⣿⣿⣿⣿⣿⣿⣿⠀⠀⠀⠀⠀⠀⠀⠀⠀⠀⠀⠀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⠀⠀⠀⠀⠀⠀⠀⠀⠀⠀⠀⣿⣿⣿⣿⣿⣿⣿⣿⣿⣿⣿⣿⣿⣿⣿⣿⣿⣿⣿⣿⣿⣿⣿⣿⣿⡟⣹⣿⣿⣿⣿⣿⣿⣧⢸⣿⣿⣿⣿⣿⣿⣿⣿⣿⣿⣿⣿⣿⣿⣿⣿⣿⣿⣿⣿⣿⣿⣿⠀⠀⠀⠀⠀⠀⠀⠀⠀⠀⠀⠀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⠀⠀⠀⠀⠀⠀⠀⠀⠀⠀⠀⣿⣿⣿⣿⣿⣿⣿⣿⣿⣿⣿⣿⣿⣿⣿⣿⣿⣿⣿⣿⣿⣿⣿⣿⣿⡇⣾⡯⢽⢝⣿⣿⣿⣿⣼⣿⣿⣿⣿⣿⣿⣿⣿⣿⣿⣿⣿⣿⣿⣿⣿⣿⣿⣿⣿⣿⣿⣿⠀⠀⠀⠀⠀⠀⠀⠀⠀⠀⠀⠀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⠀⠀⠀⠀⠀⠀⠀⠀⠀⠀⠀⣿⣿⣿⣿⣿⣿⣿⣿⣿⣿⣿⣿⣿⣿⣿⣿⣿⣿⣿⣿⣿⣿⣿⣿⣿⣷⣿⣿⢷⢻⣿⣿⣿⣿⣿⣿⣿⣿⣿⣿⣿⣿⣿⣿⣿⣿⣿⣿⣿⣿⣿⣿⣿⣿⣿⣿⣿⣿⠀⠀⠀⠀⠀⠀⠀⠀⠀⠀⠀⠀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⠀⠀⠀⠀⠀⠀⠀⠀⠀⠀⠀⣿⣿⣿⣿⣿⣿⣿⣿⣿⣿⣿⣿⣿⣿⣿⣿⣿⣿⣿⣿⣿⣿⣿⣿⣿⣿⣿⣿⡇⢏⣟⣯⣿⣿⣿⣿⣿⣿⣿⣿⣿⣿⣿⣿⣿⣿⣿⣿⣿⣿⣿⣿⣿⣿⣿⣿⣿⣿⠀⠀⠀⠀⠀⠀⠀⠀⠀⠀⠀⠀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⠀⠀⠀⠀⠀⠀⠀⠀⠀⠀⠀⣿⣿⣿⣿⣿⣿⣿⣿⣿⣿⣿⣿⣿⣿⣿⣿⣿⣿⣿⣿⣿⣿⣿⣿⣿⣿⣿⣿⣧⡱⢫⣿⣿⣿⣿⣿⣿⣿⣿⣿⣿⣿⣿⣿⣿⣿⣿⣿⣿⣿⣿⣿⣿⣿⣿⣿⣿⣿⠀⠀⠀⠀⠀⠀⠀⠀⠀⠀⠀⠀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⠀⠀⠀⠀⠀⠀⠀⠀⠀⠀⠀⣿⣿⣿⣿⣿⣿⣿⣿⣿⣿⣿⣿⣿⣿⣿⣿⣿⣿⣿⣿⣿⣿⣿⣿⣿⣿⣿⣿⢇⢕⢞⣻⣿⣿⡎⢝⢿⢿⣿⣿⣿⣿⣿⣿⣿⣿⣿⣿⣿⣿⣿⣿⣿⣿⣿⣿⣿⣿⠀⠀⠀⠀⠀⠀⠀⠀⠀⠀⠀⠀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⠀⠀⠀⠀⠀⠀⠀⠀⠀⠀⠀⣿⣿⣿⣿⣿⣿⣿⣿⣿⣿⣿⣿⣿⣿⣿⣿⣿⣿⣿⣿⣿⣿⡿⢟⢟⠝⢻⣯⢇⣷⣿⣿⣿⣿⡇⢕⠀⠀⠁⠉⠙⠛⢻⢿⣿⣿⣿⣿⣿⣿⣿⣿⣿⣿⣿⣿⣿⣿⠀⠀⠀⠀⠀⠀⠀⠀⠀⠀⠀⠀</a:t>
            </a:r>
            <a:br/>
            <a:r>
              <a:t>⠀⠀⠀⠀⠀⠀⠀⠀⠀⠀⠀⣿⣿⣿⣿⣿⣿⣿⣿⣿⣿⣿⣿⣿⣿⣿⣿⣿⣿⣿⢿⠟⠙⠁⠀⠀⠀⢸⣿⣷⣿⣽⢿⣿⡟⢕⠕⠀⠀⠀⠀⠀⠀⠀⢕⢹⣿⣿⣿⣿⣿⣿⣿⣿⣿⣿⣿⣿⣿⠀⠀⠀⠀⠀⠀⠀⠀⠀⠀⠀⠀</a:t>
            </a:r>
            <a:br/>
            <a:r>
              <a:t>⠀⠀⠀⠀⠀⠀⠀⠀⠀⠀⠀⣿⣿⣿⣿⣿⣿⣿⣿⣿⣿⣿⣿⣿⣿⣿⣿⣿⣿⡇⠀⠀⠀⠀⠀⠀⠀⠈⠁⣒⣓⣞⣕⡞⢁⢅⠀⠀⠀⠀⠀⠀⢀⠀⠑⢜⣿⣿⣿⣿⣿⣿⣿⣿⣿⣿⣿⣿⣿⠀⠀⠀⠀⠀⠀⠀⠀⠀⠀⠀⠀</a:t>
            </a:r>
            <a:br/>
            <a:r>
              <a:t>⠀⠀⠀⠀⠀⠀⠀⠀⠀⠀⠀⣿⣿⣿⣿⣿⣿⣿⣿⣿⣿⣿⣿⣿⣿⣿⣿⣿⣿⢕⠀⠀⠀⠀⠀⠀⠀⠀⠀⢐⣒⣓⣗⢃⠀⠀⠀⠀⠀⠀⠀⠀⠀⠀⠀⠑⢿⣿⣿⣿⣿⣿⣿⣿⣿⣿⣿⣿⣿⠀⠀⠀⠀⠀⠀⠀⠀⠀⠀⠀⠀</a:t>
            </a:r>
            <a:br/>
            <a:r>
              <a:t>⠀⠀⠀⠀⠀⠀⠀⠀⠀⠀⠀⣿⣿⣿⣿⣿⣿⣿⣿⣿⣿⣿⣿⣿⣿⣿⣿⣿⣿⢕⠀⠀⠀⠀⠀⠀⠀⠀⠀⠐⣒⣖⡗⠐⠀⠀⠀⠀⠀⠀⠀⠀⠀⠀⠀⠀⢸⣿⣿⣿⣿⣿⣿⣿⣿⣿⣿⣿⣿⠀⠀⠀⠀⠀⠀⠀⠀⠀⠀⠀⠀</a:t>
            </a:r>
            <a:br/>
            <a:r>
              <a:t>⠀⠀⠀⠀⠀⠀⠀⠀⠀⠀⠀⣿⣿⣿⣿⣿⣿⣿⣿⣿⣿⣿⣿⣿⣿⣿⣿⣿⡏⠐⠀⠀⠀⠀⠀⠀⠀⠀⠀⠀⢗⢗⡇⠀⠀⠀⠀⠀⠀⠀⠀⠀⠀⠀⠀⠀⢕⣿⣿⣿⣿⣿⣿⣿⣿⣿⣿⣿⣿⠀⠀⠀⠀⠀⠀⠀⠀⠀⠀⠀⠀</a:t>
            </a:r>
            <a:br/>
            <a:r>
              <a:t>⠀⠀⠀⠀⠀⠀⠀⠀⠀⠀⠀⣿⣿⣿⣿⣿⣿⣿⣿⣿⣿⣿⣿⡕⠁⠝⠟⠏⠀⠀⠀⠀⠀⠀⠀⠀⠀⠀⠀⠀⠐⢱⢕⠀⠀⠀⠀⠀⠀⠀⠀⠀⠀⠀⠀⠀⠕⢿⣿⣿⣿⣿⣿⣿⣿⣿⣿⣿⣿⠀⠀⠀⠀⠀⠀⠀⠀⠀⠀⠀⠀</a:t>
            </a:r>
            <a:br/>
            <a:r>
              <a:t>⠀⠀⠀⠀⠀⠀⠀⠀⠀⠀⠀⣿⣿⣿⣿⣿⣿⣿⣿⣿⣿⣿⣿⣷⡄⠀⠀⠀⠀⠀⠀⠀⠀⠀⠀⠀⠀⠀⠀⠀⠀⢕⢕⠀⠀⠀⠀⠀⠀⠀⠀⠀⠀⠀⠀⠀⠀⠈⣿⣿⣿⣿⣿⣿⣿⣿⣿⣿⣿⠀⠀⠀⠀⠀⠀⠀⠀⠀⠀⠀⠀</a:t>
            </a:r>
            <a:br/>
            <a:r>
              <a:t>⠀⠀⠀⠀⠀⠀⠀⠀⠀⠀⠀⣿⣿⣿⣿⣿⣿⣿⣿⣿⣿⣿⣿⣿⣷⢀⠀⠀⠀⠀⠀⠀⠀⠀⠀⠀⠀⠀⠀⠀⢄⣕⢕⣀⢀⢀⠀⠀⠀⠀⠀⠀⠀⠀⠀⠀⠀⠀⣿⣿⣿⣿⣿⣿⣿⣿⣿⣿⣿⠀⠀⠀⠀⠀⠀⠀⠀⠀⠀⠀⠀</a:t>
            </a:r>
            <a:br/>
            <a:r>
              <a:t>⠀⠀⠀⠀⠀⠀⠀⠀⠀⠀⠀⣿⣿⣿⣿⣿⣿⣿⣿⣿⣿⣿⣿⣿⣿⣷⡄⠀⠀⠀⠀⠀⠀⠀⠀⠀⠀⠀⠀⢔⢕⢕⢜⣿⣿⣿⡔⠀⠀⠀⠀⠀⠀⠀⠀⠀⠀⢱⣿⣿⣿⣿⣿⣿⣿⣿⣿⣿⣿⠀⠀⠀⠀⠀⠀⠀⠀⠀⠀⠀⠀</a:t>
            </a:r>
            <a:br/>
            <a:r>
              <a:t>⠀⠀⠀⠀⠀⠀⠀⠀⠀⠀⠀⠛⠛⠛⠛⠛⠛⠛⠛⠛⠛⠛⠛⠛⠛⠛⠛⠂⠀⠀⠀⠀⠀⠀⠀⠀⠀⠀⠀⠑⠑⠑⠑⠘⠛⠛⠃⠀⠀⠀⠀⠀⠀⠀⠀⠀⠐⠛⠛⠛⠛⠛⠛⠛⠛⠛⠛⠛⠛⠀⠀⠀⠀⠀⠀⠀⠀⠀⠀⠀⠀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⠀⠀⠀⠀⠀⠀⠀⠀⠀⠀⠀⣿⣿⣿⣿⣿⣿⣿⣿⣿⣿⣿⣿⣿⣿⣿⣿⣿⣿⣿⣿⣿⣿⣿⣿⣿⣿⣿⢿⡿⢿⢏⢝⢝⢿⣿⣿⣿⣿⣿⣿⣿⣿⣿⣿⣿⣿⣿⣿⣿⣿⣿⣿⣿⣿⣿⣿⣿⣿⠀⠀⠀⠀⠀⠀⠀⠀⠀⠀⠀⠀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⠀⠀⠀⠀⠀⠀⠀⠀⠀⠀⠀⣿⣿⣿⣿⣿⣿⣿⣿⣿⣿⣿⣿⣿⣿⣿⣿⣿⣿⣿⣿⣿⣿⣿⣿⣿⣿⣿⡇⢕⢕⢕⣕⣕⡜⢜⣿⣿⣿⣿⣿⣿⣿⣿⣿⣿⣿⣿⣿⣿⣿⣿⣿⣿⣿⣿⣿⣿⣿⠀⠀⠀⠀⠀⠀⠀⠀⠀⠀⠀⠀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⠀⠀⠀⠀⠀⠀⠀⠀⠀⠀⠀⣿⣿⣿⣿⣿⣿⣿⣿⣿⣿⣿⣿⣿⣿⣿⣿⣿⣿⣿⣿⣿⣿⣿⣿⣿⣿⢟⣿⣿⣿⣿⣿⣿⣿⡇⢻⣿⣿⣿⣿⣿⣿⣿⣿⣿⣿⣿⣿⣿⣿⣿⣿⣿⣿⣿⣿⣿⣿⠀⠀⠀⠀⠀⠀⠀⠀⠀⠀⠀⠀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⠀⠀⠀⠀⠀⠀⠀⠀⠀⠀⠀⣿⣿⣿⣿⣿⣿⣿⣿⣿⣿⣿⣿⣿⣿⣿⣿⣿⣿⣿⣿⣿⣿⣿⣿⣿⣿⢕⣟⣝⣝⢻⣿⢿⣿⡇⣿⣿⣿⣿⣿⣿⣿⣿⣿⣿⣿⣿⣿⣿⣿⣿⣿⣿⣿⣿⣿⣿⣿⠀⠀⠀⠀⠀⠀⠀⠀⠀⠀⠀⠀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⠀⠀⠀⠀⠀⠀⠀⠀⠀⠀⠀⣿⣿⣿⣿⣿⣿⣿⣿⣿⣿⣿⣿⣿⣿⣿⣿⣿⣿⣿⣿⣿⣿⣿⣿⣿⣿⣾⣿⣷⡵⢾⣿⣿⣿⣷⣿⣿⣿⣿⣿⣿⣿⣿⣿⣿⣿⣿⣿⣿⣿⣿⣿⣿⣿⣿⣿⣿⣿⠀⠀⠀⠀⠀⠀⠀⠀⠀⠀⠀⠀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⠀⠀⠀⠀⠀⠀⠀⠀⠀⠀⠀⣿⣿⣿⣿⣿⣿⣿⣿⣿⣿⣿⣿⣿⣿⣿⣿⣿⣿⣿⣿⣿⣿⣿⣿⣿⣿⣿⣿⡿⢻⣿⣯⣿⣿⣿⣿⣿⣿⣿⣿⣿⣿⣿⣿⣿⣿⣿⣿⣿⣿⣿⣿⣿⣿⣿⣿⣿⣿⠀⠀⠀⠀⠀⠀⠀⠀⠀⠀⠀⠀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⠀⠀⠀⠀⠀⠀⠀⠀⠀⠀⠀⣿⣿⣿⣿⣿⣿⣿⣿⣿⣿⣿⣿⣿⣿⣿⣿⣿⣿⣿⣿⣿⣿⣿⣿⣿⣿⣿⣿⣿⣼⡿⣿⣿⣿⣿⣿⣿⣿⣿⣿⣿⣿⣿⣿⣿⣿⣿⣿⣿⣿⣿⣿⣿⣿⣿⣿⣿⣿⠀⠀⠀⠀⠀⠀⠀⠀⠀⠀⠀⠀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⠀⠀⠀⠀⠀⠀⠀⠀⠀⠀⠀⣿⣿⣿⣿⣿⣿⣿⣿⣿⣿⣿⣿⣿⣿⣿⣿⣿⣿⣿⣿⣿⣿⣿⣿⣿⣿⣿⣿⣯⢫⣾⣟⣿⣿⣿⢝⢿⣿⣿⣿⣿⣿⣿⣿⣿⣿⣿⣿⣿⣿⣿⣿⣿⣿⣿⣿⣿⣿⠀⠀⠀⠀⠀⠀⠀⠀⠀⠀⠀⠀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⠀⠀⠀⠀⠀⠀⠀⠀⠀⠀⠀⣿⣿⣿⣿⣿⣿⣿⣿⣿⣿⣿⣿⣿⣿⣿⣿⣿⣿⣿⣿⣿⣿⣿⣿⢿⢟⢻⣿⡝⣵⣿⣿⣿⣿⣿⢕⢅⠁⠙⠙⠟⠻⢿⣿⣿⣿⣿⣿⣿⣿⣿⣿⣿⣿⣿⣿⣿⣿⠀⠀⠀⠀⠀⠀⠀⠀⠀⠀⠀⠀</a:t>
            </a:r>
            <a:br/>
            <a:r>
              <a:t>⠀⠀⠀⠀⠀⠀⠀⠀⠀⠀⠀⣿⣿⣿⣿⣿⣿⣿⣿⣿⣿⣿⣿⣿⣿⣿⣿⣿⣿⣿⣿⡿⢟⠙⠑⠁⠁⢕⣿⣿⣿⣿⢿⣿⣿⢏⢕⠐⠀⠀⠀⠀⠀⠀⠁⢝⣿⣿⣿⣿⣿⣿⣿⣿⣿⣿⣿⣿⣿⠀⠀⠀⠀⠀⠀⠀⠀⠀⠀⠀⠀</a:t>
            </a:r>
            <a:br/>
            <a:r>
              <a:t>⠀⠀⠀⠀⠀⠀⠀⠀⠀⠀⠀⣿⣿⣿⣿⣿⣿⣿⣿⣿⣿⣿⣿⣿⣿⣿⣿⣿⣿⣿⡷⢕⠀⠀⠀⠀⠀⠀⠙⢩⢭⠽⢸⢽⢏⢕⠑⠀⠀⠀⠀⠀⠀⠀⠀⢕⢹⣿⣿⣿⣿⣿⣿⣿⣿⣿⣿⣿⣿⠀⠀⠀⠀⠀⠀⠀⠀⠀⠀⠀⠀</a:t>
            </a:r>
            <a:br/>
            <a:r>
              <a:t>⠀⠀⠀⠀⠀⠀⠀⠀⠀⠀⠀⣿⣿⣿⣿⣿⣿⣿⣿⣿⣿⣿⣿⣿⣿⣿⣿⣿⣿⣿⣿⢕⠀⠀⠀⠀⠀⠀⠀⠸⢽⢽⢽⢽⠕⠐⠀⠀⠀⠀⠀⠀⠀⠀⠀⠀⢜⣿⣿⣿⣿⣿⣿⣿⣿⣿⣿⣿⣿⠀⠀⠀⠀⠀⠀⠀⠀⠀⠀⠀⠀</a:t>
            </a:r>
            <a:br/>
            <a:r>
              <a:t>⠀⠀⠀⠀⠀⠀⠀⠀⠀⠀⠀⣿⣿⣿⣿⣿⣿⣿⣿⣿⣿⣿⣿⣿⣿⣿⣿⣿⣿⣿⡷⠀⠀⠀⠀⠀⠀⠀⠀⠁⢽⢽⡯⢝⠀⠀⠀⠀⠀⠀⠀⠀⠀⠀⠀⠀⠀⢿⣿⣿⣿⣿⣿⣿⣿⣿⣿⣿⣿⠀⠀⠀⠀⠀⠀⠀⠀⠀⠀⠀⠀</a:t>
            </a:r>
            <a:br/>
            <a:r>
              <a:t>⠀⠀⠀⠀⠀⠀⠀⠀⠀⠀⠀⣿⣿⣿⣿⣿⣿⣿⣿⣿⣿⣿⣿⣿⡟⠋⠝⢻⣿⢟⠑⠀⠀⠀⠀⠀⠀⠀⠀⠀⠩⢽⡏⢕⠀⠀⠀⠀⠀⠀⠀⠀⠀⠀⠀⠀⠀⢸⣿⣿⣿⣿⣿⣿⣿⣿⣿⣿⣿⠀⠀⠀⠀⠀⠀⠀⠀⠀⠀⠀⠀</a:t>
            </a:r>
            <a:br/>
            <a:r>
              <a:t>⠀⠀⠀⠀⠀⠀⠀⠀⠀⠀⠀⣿⣿⣿⣿⣿⣿⣿⣿⣿⣿⣿⣿⣿⣧⠀⠀⠁⠁⠀⠀⠀⠀⠀⠀⠀⠀⠀⠀⠀⠌⢝⢕⠀⠀⠀⠀⠀⠀⠀⠀⠀⠀⠀⠀⠀⠀⢱⣿⣿⣿⣿⣿⣿⣿⣿⣿⣿⣿⠀⠀⠀⠀⠀⠀⠀⠀⠀⠀⠀⠀</a:t>
            </a:r>
            <a:br/>
            <a:r>
              <a:t>⠀⠀⠀⠀⠀⠀⠀⠀⠀⠀⠀⣿⣿⣿⣿⣿⣿⣿⣿⣿⣿⣿⣿⣿⣿⡕⠀⠀⠀⠀⠀⠀⠀⠀⠀⠀⠀⠀⠀⠀⠀⢕⢕⠀⠀⠀⠀⠀⠀⠀⠀⠀⠀⠀⠀⠀⠀⠁⠝⣿⣿⣿⣿⣿⣿⣿⣿⣿⣿⠀⠀⠀⠀⠀⠀⠀⠀⠀⠀⠀⠀</a:t>
            </a:r>
            <a:br/>
            <a:r>
              <a:t>⠀⠀⠀⠀⠀⠀⠀⠀⠀⠀⠀⣿⣿⣿⣿⣿⣿⣿⣿⣿⣿⣿⣿⣿⣿⣧⠀⠀⠀⠀⠀⠀⠀⠀⠀⠀⠀⠀⠀⠀⠀⢕⢕⠀⠀⠀⠀⠀⠀⠀⠀⠀⠀⠀⠀⠀⠀⠀⠀⣿⣿⣿⣿⣿⣿⣿⣿⣿⣿⠀⠀⠀⠀⠀⠀⠀⠀⠀⠀⠀⠀</a:t>
            </a:r>
            <a:br/>
            <a:r>
              <a:t>⠀⠀⠀⠀⠀⠀⠀⠀⠀⠀⠀⣿⣿⣿⣿⣿⣿⣿⣿⣿⣿⣿⣿⣿⣿⣿⣔⠀⠀⠀⠀⠀⠀⠀⠀⠀⠀⠀⠀⠀⠀⢕⢱⣴⣴⣴⣤⢀⠀⠀⠀⠀⠀⠀⠀⠀⠀⠀⢔⣿⣿⣿⣿⣿⣿⣿⣿⣿⣿⠀⠀⠀⠀⠀⠀⠀⠀⠀⠀⠀⠀</a:t>
            </a:r>
            <a:br/>
            <a:r>
              <a:t>⠀⠀⠀⠀⠀⠀⠀⠀⠀⠀⠀⠛⠛⠛⠛⠛⠛⠛⠛⠛⠛⠛⠛⠛⠛⠛⠛⠂⠀⠀⠀⠀⠐⠀⠀⠀⠀⠀⠀⠀⠑⠑⠑⠑⠛⠛⠛⠃⠀⠀⠀⠀⠀⠀⠀⠀⠀⠀⠘⠛⠛⠛⠛⠛⠛⠛⠛⠛⠛⠀⠀⠀⠀⠀⠀⠀⠀⠀⠀⠀⠀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⠀⠀⠀⠀⠀⠀⠀⠀⠀⠀⠀⣿⣿⣿⣿⣿⣿⣿⣿⣿⣿⣿⣿⣿⣿⣿⣿⣿⣿⣿⣿⣿⣿⣿⣿⣿⣿⣿⣿⡿⢏⢝⢝⢏⢝⢝⢿⣿⣿⣿⣿⣿⣿⣿⣿⣿⣿⣿⣿⣿⣿⣿⣿⣿⣿⣿⣿⣿⣿⠀⠀⠀⠀⠀⠀⠀⠀⠀⠀⠀⠀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⠀⠀⠀⠀⠀⠀⠀⠀⠀⠀⠀⣿⣿⣿⣿⣿⣿⣿⣿⣿⣿⣿⣿⣿⣿⣿⣿⣿⣿⣿⣿⣿⣿⣿⣿⣿⣿⣿⣿⢕⢕⣱⣷⣷⣷⣷⣿⣿⣿⣿⣿⣿⣿⣿⣿⣿⣿⣿⣿⣿⣿⣿⣿⣿⣿⣿⣿⣿⣿⠀⠀⠀⠀⠀⠀⠀⠀⠀⠀⠀⠀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⠀⠀⠀⠀⠀⠀⠀⠀⠀⠀⠀⣿⣿⣿⣿⣿⣿⣿⣿⣿⣿⣿⣿⣿⣿⣿⣿⣿⣿⣿⣿⣿⣿⣿⣿⣿⣿⣿⡏⢕⢕⣟⣻⢟⢛⡟⢛⣻⣿⣿⣿⣿⣿⣿⣿⣿⣿⣿⣿⣿⣿⣿⣿⣿⣿⣿⣿⣿⣏⠀⠀⠀⠀⠀⠀⠀⠀⠀⠀⠀⠀</a:t>
            </a:r>
            <a:br/>
            <a:r>
              <a:t>⠀⠀⠀⠀⠀⠀⠀⠀⠀⠀⠀⣿⣿⣿⣿⣿⣿⣿⣿⣿⣿⣿⣿⣿⣿⣿⣿⣿⣿⣿⣿⣿⣿⣿⣿⣿⣿⣿⣿⣿⣿⣿⣿⣿⣾⣿⣷⣿⣿⣿⣿⣿⣿⣿⣿⣿⣿⣿⣿⣿⣿⣿⣿⣿⣿⣿⣿⣿⡇⠀⠀⠀⠀⠀⠀⠀⠀⠀⠀⠀⠀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⠀⠀⠀⠀⠀⠀⠀⠀⠀⠀⠀⣿⣿⣿⣿⣿⣿⣿⣿⣿⣿⣿⣿⣿⣿⣿⣿⣿⣿⣿⣿⣿⣿⣿⣿⣿⣿⣿⣿⣿⣿⣿⣿⣿⣾⣿⣿⣿⣿⣿⣿⣿⣿⣿⣿⣿⣿⣿⣿⣿⣿⣿⣿⣿⣿⣿⣿⣿⡕⠀⠀⠀⠀⠀⠀⠀⠀⠀⠀⠀⠀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⠀⠀⠀⠀⠀⠀⠀⠀⠀⠀⠀⣿⣿⣿⣿⣿⣿⣿⣿⣿⣿⣿⣿⣿⣿⣿⣿⣿⣿⣿⣿⣿⣿⣿⣿⢸⣿⣿⣿⣿⣿⣿⣿⣿⣿⣿⣿⣿⣿⣿⣿⣿⣿⣿⣿⣿⣿⣿⣿⣿⣿⣿⣿⣿⣿⣿⣿⣿⢷⠀⠀⠀⠀⠀⠀⠀⠀⠀⠀⠀⠀</a:t>
            </a:r>
            <a:br/>
            <a:r>
              <a:t>⠀⠀⠀⠀⠀⠀⠀⠀⠀⠀⠀⣿⣿⣿⣿⣿⣿⣿⣿⣿⣿⣿⣿⣿⣿⣿⣿⣿⣿⣿⣿⣿⣿⣿⡏⢜⣿⣿⣿⣿⣿⣿⣿⣿⣿⣿⣿⣿⣿⣿⣿⣿⣿⣿⣿⣿⣿⣿⣿⣿⣿⣿⣿⣿⣿⣿⣿⣿⢸⠀⠀⠀⠀⠀⠀⠀⠀⠀⠀⠀⠀</a:t>
            </a:r>
            <a:br/>
            <a:r>
              <a:t>⠀⠀⠀⠀⠀⠀⠀⠀⠀⠀⠀⣿⣿⣿⣿⣿⣿⣿⣿⣿⣿⣿⣿⣿⣿⣿⣿⣿⣿⣿⣿⣿⣿⣿⢕⢕⣿⣿⣿⣿⣿⣿⣿⣿⣿⣿⣿⡟⢿⣿⣿⣿⣿⣿⣿⣿⣿⣿⣿⣿⣿⣿⣿⣿⣿⣿⣿⡇⢸⠀⠀⠀⠀⠀⠀⠀⠀⠀⠀⠀⠀</a:t>
            </a:r>
            <a:br/>
            <a:r>
              <a:t>⠀⠀⠀⠀⠀⠀⠀⠀⠀⠀⠀⣿⣿⣿⣿⣿⣿⣿⣿⣿⣿⣿⣿⣿⣿⣿⣿⣿⣿⣿⣿⣿⣿⣷⢕⢧⣿⣿⣿⣿⣿⣿⣿⣿⣿⣿⣿⣷⣿⣿⣿⣿⣿⣿⣿⣿⣿⣿⣿⣿⣿⣿⣿⣿⣿⣿⣿⡇⢸⠀⠀⠀⠀⠀⠀⠀⠀⠀⠀⠀⠀</a:t>
            </a:r>
            <a:br/>
            <a:r>
              <a:t>⠀⠀⠀⠀⠀⠀⠀⠀⠀⠀⠀⣿⣿⣿⣿⣿⣿⣿⣿⣿⣿⣿⣿⣿⣿⣿⣿⣿⣿⣿⣿⣿⣿⡿⢇⣵⣕⣱⣵⣽⣽⡟⡵⢕⣷⣿⣿⣿⣿⣿⣿⣿⣿⣿⣿⣿⣿⣿⣿⣿⣿⣿⣿⣿⣿⣿⣿⡇⢸⠀⠀⠀⠀⠀⠀⠀⠀⠀⠀⠀⠀</a:t>
            </a:r>
            <a:br/>
            <a:r>
              <a:t>⠀⠀⠀⠀⠀⠀⠀⠀⠀⠀⠀⣿⣿⣿⣿⣿⣿⣿⣿⣿⣿⣿⣿⣿⣿⣿⣿⣿⣿⣿⣿⣿⣿⡇⢕⣿⣿⣿⣿⣿⣿⣿⣧⣾⣿⣿⣿⣿⣿⣿⣿⣿⣿⣿⣿⣿⣿⣿⣿⣿⣿⣿⣿⣿⣿⣿⣿⡇⣸⠀⠀⠀⠀⠀⠀⠀⠀⠀⠀⠀⠀</a:t>
            </a:r>
            <a:br/>
            <a:r>
              <a:t>⠀⠀⠀⠀⠀⠀⠀⠀⠀⠀⠀⣿⣿⣿⣿⣿⣿⣿⣿⣿⣿⣿⣿⣿⣿⣿⣿⣿⣿⣿⣿⣿⣿⣷⢼⣿⣿⣿⣿⣿⣿⣿⣿⣿⣿⣿⣿⣿⣿⣿⣿⣿⣿⣿⣿⣿⣿⣿⣿⣿⣿⣿⣿⣿⣿⣿⣿⢇⢹⠀⠀⠀⠀⠀⠀⠀⠀⠀⠀⠀⠀</a:t>
            </a:r>
            <a:br/>
            <a:r>
              <a:t>⠀⠀⠀⠀⠀⠀⠀⠀⠀⠀⠀⠛⠛⠛⠛⠛⠛⠛⠛⠛⠛⠛⠛⠛⠛⠛⠛⠛⠛⠛⠛⠛⠛⠛⠘⠛⠛⠛⠛⠛⠛⠛⠓⠛⠛⠛⠛⠛⠛⠛⠛⠛⠛⠛⠛⠛⠛⠛⠛⠛⠛⠛⠛⠛⠛⠛⠛⠑⠚⠀⠀⠀⠀⠀⠀⠀⠀⠀⠀⠀⠀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⠀⠀⠀⠀⠀⠀⠀⠀⠀⠀⠀⣿⣿⣿⣿⣿⣿⣿⣿⣿⣿⣿⣿⣿⣿⣿⣿⣿⣿⣿⣿⣿⣿⣿⣿⣿⣿⣿⣿⣿⡿⢿⢟⢟⡻⣿⣿⣿⣿⣿⣿⣿⣿⣿⣿⣿⣿⣿⣿⣿⣿⣿⣿⣿⣿⣿⣿⣿⣿⠀⠀⠀⠀⠀⠀⠀⠀⠀⠀⠀⠀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⠀⠀⠀⠀⠀⠀⠀⠀⠀⠀⠀⣿⣿⣿⣿⣿⣿⣿⣿⣿⣿⣿⣿⣿⣿⣿⣿⣿⣿⣿⣿⣿⣿⣿⣿⣿⣿⣿⣗⢇⢕⢕⢕⢕⢕⢜⢹⣿⣿⣿⣿⣿⣿⣿⣿⣿⣿⣿⣿⣿⣿⣿⣿⣿⣿⣿⣿⣿⣿⠀⠀⠀⠀⠀⠀⠀⠀⠀⠀⠀⠀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⠀⠀⠀⠀⠀⠀⠀⠀⠀⠀⠀⣿⣿⣿⣿⣿⣿⣿⣿⣿⣿⣿⣿⣿⣿⣿⣿⣿⣿⣿⣿⣿⣿⣿⣿⣿⣿⡿⢿⣷⣷⣷⣿⣿⣿⣧⢕⣿⣿⣿⣿⣿⣿⣿⣿⣿⣿⣿⣿⣿⣿⣿⣿⣿⣿⣿⣿⣿⣿⠀⠀⠀⠀⠀⠀⠀⠀⠀⠀⠀⠀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⠀⠀⠀⠀⠀⠀⠀⠀⠀⠀⠀⣿⣿⣿⣿⣿⣿⣿⣿⣿⣿⣿⣿⣿⣿⣿⣿⣿⣿⣿⣿⣿⣿⣿⣿⣿⣿⡇⣸⣟⣟⡟⣿⣿⣻⣿⣱⣿⣿⣿⣿⣿⣿⣿⣿⣿⣿⣿⣿⣿⣿⣿⣿⣿⣿⣿⣿⣿⣿⠀⠀⠀⠀⠀⠀⠀⠀⠀⠀⠀⠀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⠀⠀⠀⠀⠀⠀⠀⠀⠀⠀⠀⣿⣿⣿⣿⣿⣿⣿⣿⣿⣿⣿⣿⣿⣿⣿⣿⣿⣿⣿⣿⣿⣿⣿⣿⣿⣿⣿⣽⣷⣷⣷⣿⣿⣿⣿⣿⣿⣿⣿⣿⣿⣿⣿⣿⣿⣿⣿⣿⣿⣿⣿⣿⣿⣿⣿⣿⣿⣿⠀⠀⠀⠀⠀⠀⠀⠀⠀⠀⠀⠀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⠀⠀⠀⠀⠀⠀⠀⠀⠀⠀⠀⣿⣿⣿⣿⣿⣿⣿⣿⣿⣿⣿⣿⣿⣿⣿⣿⣿⣿⣿⣿⣿⣿⣿⣿⣿⣿⣿⣿⣿⡿⣿⣯⣽⣿⣿⣿⣿⣿⣿⣿⣿⣿⣿⣿⣿⣿⣿⣿⣿⣿⣿⣿⣿⣿⣿⣿⣿⣿⠀⠀⠀⠀⠀⠀⠀⠀⠀⠀⠀⠀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⠀⠀⠀⠀⠀⠀⠀⠀⠀⠀⠀⣿⣿⣿⣿⣿⣿⣿⣿⣿⣿⣿⣿⣿⣿⣿⣿⣿⣿⣿⣿⣿⣿⣿⣿⣿⣿⣿⣿⣿⣧⣯⣿⣿⣿⣿⣿⣿⣿⣿⣿⣿⣿⣿⣿⣿⣿⣿⣿⣿⣿⣿⣿⣿⣿⣿⣿⣿⣿⠀⠀⠀⠀⠀⠀⠀⠀⠀⠀⠀⠀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⠀⠀⠀⠀⠀⠀⠀⠀⠀⠀⠀⣿⣿⣿⣿⣿⣿⣿⣿⣿⣿⣿⣿⣿⣿⣿⣿⣿⣿⣿⣿⣿⣿⣿⣿⣿⣿⣿⣿⣿⣝⣿⣿⣿⣿⣿⡟⢿⣿⣿⣿⣿⣿⣿⣿⣿⣿⣿⣿⣿⣿⣿⣿⣿⣿⣿⣿⣿⣿⠀⠀⠀⠀⠀⠀⠀⠀⠀⠀⠀⠀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⠀⠀⠀⠀⠀⠀⠀⠀⠀⠀⠀⣿⣿⣿⣿⣿⣿⣿⣿⣿⣿⣿⣿⣿⣿⣿⣿⣿⣿⣿⣿⣿⣿⣿⣿⣿⡿⢿⣿⣟⢷⣻⣿⣿⣿⣿⡇⢕⠁⠙⠝⠟⢿⢿⣿⣿⣿⣿⣿⣿⣿⣿⣿⣿⣿⣿⣿⣿⣿⠀⠀⠀⠀⠀⠀⠀⠀⠀⠀⠀⠀</a:t>
            </a:r>
            <a:br/>
            <a:r>
              <a:t>⠀⠀⠀⠀⠀⠀⠀⠀⠀⠀⠀⣿⣿⣿⣿⣿⣿⣿⣿⣿⣿⣿⣿⣿⣿⣿⣿⣿⣿⣿⣿⣿⡿⢟⠟⠑⠁⠁⢸⣿⣷⣿⢿⣿⣿⣿⢇⢕⠀⠀⠀⠀⠀⠀⠁⢙⢻⣿⣿⣿⣿⣿⣿⣿⣿⣿⣿⣿⣿⠀⠀⠀⠀⠀⠀⠀⠀⠀⠀⠀⠀</a:t>
            </a:r>
            <a:br/>
            <a:r>
              <a:t>⠀⠀⠀⠀⠀⠀⠀⠀⠀⠀⠀⣿⣿⣿⣿⣿⣿⣿⣿⣿⣿⣿⣿⣿⣿⣿⣿⣿⣿⣿⣿⢕⢁⡀⠀⠀⠀⠀⠘⠏⢽⢟⢜⣛⣟⢃⠑⠀⠀⠀⠀⠀⠀⠀⠀⠕⢕⣿⣿⣿⣿⣿⣿⣿⣿⣿⣿⣿⣿⠀⠀⠀⠀⠀⠀⠀⠀⠀⠀⠀⠀</a:t>
            </a:r>
            <a:br/>
            <a:r>
              <a:t>⠀⠀⠀⠀⠀⠀⠀⠀⠀⠀⠀⣿⣿⣿⣿⣿⣿⣿⣿⣿⣿⣿⣿⣿⣿⣿⣿⣿⣿⣿⣿⣿⣿⣿⡇⠀⠀⠀⠀⠁⢽⢽⢕⣗⡒⠐⠀⠀⠀⠀⠀⠀⠀⠀⠀⠀⠕⢹⣿⣿⣿⣿⣿⣿⣿⣿⣿⣿⣿⠀⠀⠀⠀⠀⠀⠀⠀⠀⠀⠀⠀</a:t>
            </a:r>
            <a:br/>
            <a:r>
              <a:t>⠀⠀⠀⠀⠀⠀⠀⠀⠀⠀⠀⣿⣿⣿⣿⣿⣿⣿⣿⣿⣿⣿⣿⣿⣿⣿⣿⣿⣿⣿⣿⣿⡿⢧⠑⠐⠀⠀⠀⠀⢩⢽⣗⣓⢂⠀⠀⠀⠀⠀⠀⠀⠀⠀⠀⠀⠀⢜⣿⣿⣿⣿⣿⣿⣿⣿⣿⣿⣿⠀⠀⠀⠀⠀⠀⠀⠀⠀⠀⠀⠀</a:t>
            </a:r>
            <a:br/>
            <a:r>
              <a:t>⠀⠀⠀⠀⠀⠀⠀⠀⠀⠀⠀⣿⣿⣿⣿⣿⣿⣿⣿⣿⣿⣿⣿⣿⣿⣿⠟⠙⢝⢯⣿⢟⠕⠁⠀⠀⠀⠀⠀⠀⠑⣗⣗⡒⠐⠀⠀⠀⠀⠀⠀⠀⠀⠀⠀⠀⠀⢁⢻⣿⣿⣿⣿⣿⣿⣿⣿⣿⣿⠀⠀⠀⠀⠀⠀⠀⠀⠀⠀⠀⠀</a:t>
            </a:r>
            <a:br/>
            <a:r>
              <a:t>⠀⠀⠀⠀⠀⠀⠀⠀⠀⠀⠀⣿⣿⣿⣿⣿⣿⣿⣿⣿⣿⣿⣿⣿⣿⣿⡕⠀⠀⠁⠁⠀⠀⠀⠀⠀⠀⠀⠀⠀⠀⢗⣗⢂⠀⠀⠀⠀⠀⠀⠀⠀⠀⠀⠀⠀⠀⢐⢸⣿⣿⣿⣿⣿⣿⣿⣿⣿⣿⠀⠀⠀⠀⠀⠀⠀⠀⠀⠀⠀⠀</a:t>
            </a:r>
            <a:br/>
            <a:r>
              <a:t>⠀⠀⠀⠀⠀⠀⠀⠀⠀⠀⠀⣿⣿⣿⣿⣿⣿⣿⣿⣿⣿⣿⣿⣿⣿⣿⡇⠀⠀⠀⠀⠀⠀⠀⠀⠀⠀⠀⠀⠀⠀⢕⢗⢐⠀⠀⠀⠀⠀⠀⠀⠀⠀⠀⠀⠀⠀⠀⠘⢻⣿⣿⣿⣿⣿⣿⣿⣿⣿⠀⠀⠀⠀⠀⠀⠀⠀⠀⠀⠀⠀</a:t>
            </a:r>
            <a:br/>
            <a:r>
              <a:t>⠀⠀⠀⠀⠀⠀⠀⠀⠀⠀⠀⣿⣿⣿⣿⣿⣿⣿⣿⣿⣿⣿⣿⣿⣿⣿⡕⠀⠀⠀⠀⠀⠀⠀⠀⠀⠀⠀⠀⠀⠀⢕⢕⢐⠀⠀⠀⠀⠀⠀⠀⠀⠀⠀⠀⠀⠀⠀⠀⢕⣿⣿⣿⣿⣿⣿⣿⣿⣿⠀⠀⠀⠀⠀⠀⠀⠀⠀⠀⠀⠀</a:t>
            </a:r>
            <a:br/>
            <a:r>
              <a:t>⠀⠀⠀⠀⠀⠀⠀⠀⠀⠀⠀⣿⣿⣿⣿⣿⣿⣿⣿⣿⣿⣿⣿⣿⣿⣿⣧⠀⠀⠀⠀⠀⠀⡀⠀⠀⠀⠀⠀⠀⠀⢕⢔⢐⢀⢀⢀⢀⠀⠀⠀⠀⠀⠀⠀⠀⠀⠀⠀⢔⣿⣿⣿⣿⣿⣿⣿⣿⣿⠀⠀⠀⠀⠀⠀⠀⠀⠀⠀⠀⠀</a:t>
            </a:r>
            <a:br/>
            <a:r>
              <a:t>⠀⠀⠀⠀⠀⠀⠀⠀⠀⠀⠀⠛⠛⠛⠛⠛⠛⠛⠛⠛⠛⠛⠛⠛⠛⠛⠛⠃⠀⠀⠀⠀⠘⠃⠀⠀⠀⠀⠀⠀⠀⠑⠑⠚⠛⠛⠛⠛⠃⠐⠀⠀⠀⠀⠀⠀⠀⠀⠀⠘⠛⠛⠛⠛⠛⠛⠛⠛⠛⠀⠀⠀⠀⠀⠀⠀⠀⠀⠀⠀⠀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⠀⠀⠀⠀⠀⠀⠀⠀⠀⠀⠀⣿⣿⣿⣿⣿⣿⣿⣿⣿⣿⣿⣿⣿⣿⣿⣿⣿⣿⣿⣿⣿⣿⣿⣿⣿⣿⣿⣿⣿⡿⢿⢟⢟⢟⡿⣿⣿⣿⣿⣿⣿⣿⣿⣿⣿⣿⣿⣿⣿⣿⣿⣿⣿⣿⣿⣿⣿⣿⠀⠀⠀⠀⠀⠀⠀⠀⠀⠀⠀⠀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⠀⠀⠀⠀⠀⠀⠀⠀⠀⠀⠀⣿⣿⣿⣿⣿⣿⣿⣿⣿⣿⣿⣿⣿⣿⣿⣿⣿⣿⣿⣿⣿⣿⣿⣿⣿⣿⣿⣿⡗⢕⢕⢕⢕⢕⢜⢜⣿⣿⣿⣿⣿⣿⣿⣿⣿⣿⣿⣿⣿⣿⣿⣿⣿⣿⣿⣿⣿⣿⠀⠀⠀⠀⠀⠀⠀⠀⠀⠀⠀⠀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⠀⠀⠀⠀⠀⠀⠀⠀⠀⠀⠀⣿⣿⣿⣿⣿⣿⣿⣿⣿⣿⣿⣿⣿⣿⣿⣿⣿⣿⣿⣿⣿⣿⣿⣿⣿⣿⣿⢿⣷⣷⣷⣾⣿⣿⣿⡕⢹⣿⣿⣿⣿⣿⣿⣿⣿⣿⣿⣿⣿⣿⣿⣿⣿⣿⣿⣿⣿⣿⠀⠀⠀⠀⠀⠀⠀⠀⠀⠀⠀⠀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⠀⠀⠀⠀⠀⠀⠀⠀⠀⠀⠀⣿⣿⣿⣿⣿⣿⣿⣿⣿⣿⣿⣿⣿⣿⣿⣿⣿⣿⣿⣿⣿⣿⣿⣿⣿⣿⣿⡕⣿⢟⡟⢿⣟⣟⣿⡧⣾⣿⣿⣿⣿⣿⣿⣿⣿⣿⣿⣿⣿⣿⣿⣿⣿⣿⣿⣿⣿⣿⠀⠀⠀⠀⠀⠀⠀⠀⠀⠀⠀⠀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⠀⠀⠀⠀⠀⠀⠀⠀⠀⠀⠀⣿⣿⣿⣿⣿⣿⣿⣿⣿⣿⣿⣿⣿⣿⣿⣿⣿⣿⣿⣿⣿⣿⣿⣿⣿⣿⣿⣿⣿⣷⣧⣾⣿⣿⣿⣿⣿⣿⣿⣿⣿⣿⣿⣿⣿⣿⣿⣿⣿⣿⣿⣿⣿⣿⣿⣿⣿⣿⠀⠀⠀⠀⠀⠀⠀⠀⠀⠀⠀⠀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⠀⠀⠀⠀⠀⠀⠀⠀⠀⠀⠀⣿⣿⣿⣿⣿⣿⣿⣿⣿⣿⣿⣿⣿⣿⣿⣿⣿⣿⣿⣿⣿⣿⣿⣿⣿⣿⣿⣯⣿⣿⢿⣯⣿⢿⣿⣿⣿⣿⣿⣿⣿⣿⣿⣿⣿⣿⣿⣿⣿⣿⣿⣿⣿⣿⣿⣿⣿⣿⠀⠀⠀⠀⠀⠀⠀⠀⠀⠀⠀⠀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⠀⠀⠀⠀⠀⠀⠀⠀⠀⠀⠀⣿⣿⣿⣿⣿⣿⣿⣿⣿⣿⣿⣿⣿⣿⣿⣿⣿⣿⣿⣿⣿⣿⣿⣿⣿⣿⣿⣿⣿⣿⣞⣿⣿⣿⣿⣿⡝⢿⣿⣿⣿⣿⣿⣿⣿⣿⣿⣿⣿⣿⣿⣿⣿⣿⣿⣿⣿⣿⠀⠀⠀⠀⠀⠀⠀⠀⠀⠀⠀⠀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⠀⠀⠀⠀⠀⠀⠀⠀⠀⠀⠀⣿⣿⣿⣿⣿⣿⣿⣿⣿⣿⣿⣿⣿⣿⣿⣿⣿⣿⣿⣿⣿⣿⣿⣿⣿⣿⡿⢿⣿⡟⣿⣿⣿⣿⣯⣿⡇⢕⠁⠙⠙⠟⠻⢿⣿⣿⣿⣿⣿⣿⣿⣿⣿⣿⣿⣿⣿⣿⠀⠀⠀⠀⠀⠀⠀⠀⠀⠀⠀⠀</a:t>
            </a:r>
            <a:br/>
            <a:r>
              <a:t>⠀⠀⠀⠀⠀⠀⠀⠀⠀⠀⠀⣿⣿⣿⣿⣿⣿⣿⣿⣿⣿⣿⣿⣿⣿⣿⣿⣿⣿⣿⣿⣿⣿⡿⢟⠏⠑⠁⠁⣿⣿⣿⣿⣷⣵⣿⡟⢕⠁⠀⠀⠀⠀⠀⠀⠁⢝⢿⣿⣿⣿⣿⣿⣿⣿⣿⣿⣿⣿⠀⠀⠀⠀⠀⠀⠀⠀⠀⠀⠀⠀</a:t>
            </a:r>
            <a:br/>
            <a:r>
              <a:t>⠀⠀⠀⠀⠀⠀⠀⠀⠀⠀⠀⣿⣿⣿⣿⣿⣿⣿⣿⣿⣿⣿⣿⣿⣿⣿⣿⣿⣿⣿⣿⣿⠑⠀⠀⠀⠀⠀⠀⠋⠩⢭⡯⢿⢽⢏⢑⠁⠀⠀⠀⠀⠀⠀⠀⠀⢕⢸⣿⣿⣿⣿⣿⣿⣿⣿⣿⣿⣿⠀⠀⠀⠀⠀⠀⠀⠀⠀⠀⠀⠀</a:t>
            </a:r>
            <a:br/>
            <a:r>
              <a:t>⠀⠀⠀⠀⠀⠀⠀⠀⠀⠀⠀⣿⣿⣿⣿⣿⣿⣿⣿⣿⣿⣿⣿⣿⣿⣿⣿⣿⣿⣿⣿⡇⠀⠀⠀⠀⠀⠀⠀⠀⠌⢽⡯⢽⢽⠕⠀⠀⠀⠀⠀⠀⠀⠀⠀⠀⠀⠕⣿⣿⣿⣿⣿⣿⣿⣿⣿⣿⣿⠀⠀⠀⠀⠀⠀⠀⠀⠀⠀⠀⠀</a:t>
            </a:r>
            <a:br/>
            <a:r>
              <a:t>⠀⠀⠀⠀⠀⠀⠀⠀⠀⠀⠀⣿⣿⣿⣿⣿⣿⣿⣿⣿⣿⣿⣿⣿⣿⣿⣿⣿⣿⣿⣿⢇⣔⣄⡄⡄⠀⠀⠀⠀⠀⢽⡯⢭⢝⠁⠀⠀⠀⠀⠀⠀⠀⠀⠀⠀⠀⠁⢸⣿⣿⣿⣿⣿⣿⣿⣿⣿⣿⠀⠀⠀⠀⠀⠀⠀⠀⠀⠀⠀⠀</a:t>
            </a:r>
            <a:br/>
            <a:r>
              <a:t>⠀⠀⠀⠀⠀⠀⠀⠀⠀⠀⠀⣿⣿⣿⣿⣿⣿⣿⣿⣿⣿⣿⣿⣿⣿⣿⣿⣿⣿⢿⣿⣿⣿⣿⣿⡇⠕⠀⠀⠀⠀⢸⡯⢝⠕⠀⠀⠀⠀⠀⠀⠀⠀⠀⠀⠀⠀⠀⢕⣿⣿⣿⣿⣿⣿⣿⣿⣿⣿⠀⠀⠀⠀⠀⠀⠀⠀⠀⠀⠀⠀</a:t>
            </a:r>
            <a:br/>
            <a:r>
              <a:t>⠀⠀⠀⠀⠀⠀⠀⠀⠀⠀⠀⣿⣿⣿⣿⣿⣿⣿⣿⣿⣿⣿⣿⣿⣿⣿⣿⡏⠁⠑⢟⢺⢽⢏⢇⢕⠀⠀⠀⠀⠀⢜⢜⢕⠀⠀⠀⠀⠀⠀⠀⠀⠀⠀⠀⠀⠀⠀⢕⣹⣿⣿⣿⣿⣿⣿⣿⣿⣿⠀⠀⠀⠀⠀⠀⠀⠀⠀⠀⠀⠀</a:t>
            </a:r>
            <a:br/>
            <a:r>
              <a:t>⠀⠀⠀⠀⠀⠀⠀⠀⠀⠀⠀⣿⣿⣿⣿⣿⣿⣿⣿⣿⣿⣿⣿⣿⣿⣿⣿⢇⠀⠀⠀⠑⠕⠑⠁⠁⠀⠀⠀⠀⠀⢕⢕⢑⠀⠀⠀⠀⠀⠀⠀⠀⠀⠀⠀⠀⠀⠀⠀⠘⣿⣿⣿⣿⣿⣿⣿⣿⣿⠀⠀⠀⠀⠀⠀⠀⠀⠀⠀⠀⠀</a:t>
            </a:r>
            <a:br/>
            <a:r>
              <a:t>⠀⠀⠀⠀⠀⠀⠀⠀⠀⠀⠀⣿⣿⣿⣿⣿⣿⣿⣿⣿⣿⣿⣿⣿⣿⣿⣿⠁⠀⠀⠀⠀⠀⠀⠀⠀⠀⠀⠀⠀⠀⢕⢕⠀⠀⠀⠀⠀⠀⠀⠀⠀⠀⠀⠀⠀⠀⠀⠀⠀⢸⣿⣿⣿⣿⣿⣿⣿⣿⠀⠀⠀⠀⠀⠀⠀⠀⠀⠀⠀⠀</a:t>
            </a:r>
            <a:br/>
            <a:r>
              <a:t>⠀⠀⠀⠀⠀⠀⠀⠀⠀⠀⠀⣿⣿⣿⣿⣿⣿⣿⣿⣿⣿⣿⣿⣿⣿⣿⣿⡇⠀⠀⠀⠀⠀⢀⠀⠀⠀⠀⠀⠀⠀⢕⢕⠄⠀⠀⢀⢀⠀⠀⠀⠀⠀⠀⠀⠀⠀⠀⠀⠀⢸⣿⣿⣿⣿⣿⣿⣿⣿⠀⠀⠀⠀⠀⠀⠀⠀⠀⠀⠀⠀</a:t>
            </a:r>
            <a:br/>
            <a:r>
              <a:t>⠀⠀⠀⠀⠀⠀⠀⠀⠀⠀⠀⠛⠛⠛⠛⠛⠛⠛⠛⠛⠛⠛⠛⠛⠛⠛⠛⠛⠂⠀⠀⠀⠐⠛⠀⠀⠀⠀⠀⠀⠀⠑⠁⠑⠓⠚⠛⠛⠛⠃⠀⠀⠀⠀⠀⠀⠀⠀⠀⠀⠛⠛⠛⠛⠛⠛⠛⠛⠛⠀⠀⠀⠀⠀⠀⠀⠀⠀⠀⠀⠀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⠀⠀⠀⠀⠀⠀⠀⠀⠀⠀⠀⣿⣿⣿⣿⣿⣿⣿⣿⣿⣿⣿⣿⣿⣿⣿⣿⣿⣿⣿⣿⣿⣿⣿⣿⣿⣿⣿⣿⣿⡿⢻⢟⢝⢝⢝⢟⢻⣿⣿⣿⣿⣿⣿⣿⣿⣿⣿⣿⣿⣿⣿⣿⣿⣿⣿⣿⣿⣿⠀⠀⠀⠀⠀⠀⠀⠀⠀⠀⠀⠀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⠀⠀⠀⠀⠀⠀⠀⠀⠀⠀⠀⣿⣿⣿⣿⣿⣿⣿⣿⣿⣿⣿⣿⣿⣿⣿⣿⣿⣿⣿⣿⣿⣿⣿⣿⣿⣿⣿⣿⣷⢕⢕⢑⢕⢅⣕⡕⢕⣿⣿⣿⣿⣿⣿⣿⣿⣿⣿⣿⣿⣿⣿⣿⣿⣿⣿⣿⣿⣿⠀⠀⠀⠀⠀⠀⠀⠀⠀⠀⠀⠀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⠀⠀⠀⠀⠀⠀⠀⠀⠀⠀⠀⣿⣿⣿⣿⣿⣿⣿⣿⣿⣿⣿⣿⣿⣿⣿⣿⣿⣿⣿⣿⣿⣿⣿⣿⣿⣿⣿⣿⢏⣷⣷⣷⣿⣿⣿⣿⡇⢸⣿⣿⣿⣿⣿⣿⣿⣿⣿⣿⣿⣿⣿⣿⣿⣿⣿⣿⣿⣿⠀⠀⠀⠀⠀⠀⠀⠀⠀⠀⠀⠀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⠀⠀⠀⠀⠀⠀⠀⠀⠀⠀⠀⣿⣿⣿⣿⣿⣿⣿⣿⣿⣿⣿⣿⣿⣿⣿⣿⣿⣿⣿⣿⣿⣿⣿⣿⣿⣿⣿⣿⡕⣿⢟⢟⢿⣿⢿⣿⣇⣿⣿⣿⣿⣿⣿⣿⣿⣿⣿⣿⣿⣿⣿⣿⣿⣿⣿⣿⣿⣿⠀⠀⠀⠀⠀⠀⠀⠀⠀⠀⠀⠀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⠀⠀⠀⠀⠀⠀⠀⠀⠀⠀⠀⣿⣿⣿⣿⣿⣿⣿⣿⣿⣿⣿⣿⣿⣿⣿⣿⣿⣿⣿⣿⣿⣿⣿⣿⣿⣿⣿⣿⣿⣽⣽⣿⣷⣿⣿⣿⣿⣿⣿⣿⣿⣿⣿⣿⣿⣿⣿⣿⣿⣿⣿⣿⣿⣿⣿⣿⣿⣿⠀⠀⠀⠀⠀⠀⠀⠀⠀⠀⠀⠀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⠀⠀⠀⠀⠀⠀⠀⠀⠀⠀⠀⣿⣿⣿⣿⣿⣿⣿⣿⣿⣿⣿⣿⣿⣿⣿⣿⣿⣿⣿⣿⣿⣿⣿⣿⣿⣿⣿⣿⣿⣿⣾⣿⢇⣹⣿⣿⢷⣷⢕⠝⠟⠻⢿⣿⣿⣿⣿⣿⣿⣿⣿⣿⣿⣿⣿⣿⣿⣿⠀⠀⠀⠀⠀⠀⠀⠀⠀⠀⠀⠀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⠀⠀⠀⠀⠀⠀⠀⠀⠀⠀⠀⣿⣿⣿⣿⣿⣿⣿⣿⣿⣿⣿⣿⣿⣿⣿⣿⣿⣿⣿⣿⣿⣿⣿⣿⣿⣿⡿⠟⢝⢹⣿⣿⡷⡿⢟⣵⣿⢏⢕⠀⠀⠀⠀⠁⠈⠙⠟⢿⣿⣿⣿⣿⣿⣿⣿⣿⣿⣿⠀⠀⠀⠀⠀⠀⠀⠀⠀⠀⠀⠀</a:t>
            </a:r>
            <a:br/>
            <a:r>
              <a:t>⠀⠀⠀⠀⠀⠀⠀⠀⠀⠀⠀⣿⣿⣿⣿⣿⣿⣿⣿⣿⣿⣿⣿⣿⣿⣿⣿⣿⣿⣿⣿⣿⣿⡿⢟⢏⢑⠁⠀⠀⢸⣿⡿⢷⢷⢿⢿⠏⠕⠄⠀⠀⠀⠀⠀⠀⠀⠅⢕⣿⣿⣿⣿⣿⣿⣿⣿⣿⣿⠀⠀⠀⠀⠀⠀⠀⠀⠀⠀⠀⠀</a:t>
            </a:r>
            <a:br/>
            <a:r>
              <a:t>⠀⠀⠀⠀⠀⠀⠀⠀⠀⠀⠀⣿⣿⣿⣿⣿⣿⣿⣿⣿⣿⣿⣿⣿⣿⣿⣿⣿⣿⣿⣿⣿⣿⡇⠀⠀⠀⠀⠀⠀⠀⢕⡯⢽⢽⢽⠝⠁⠀⠀⠀⠀⠀⠀⠀⠀⠀⠀⠁⢸⣿⣿⣿⣿⣿⣿⣿⣿⣿⠀⠀⠀⠀⠀⠀⠀⠀⠀⠀⠀⠀</a:t>
            </a:r>
            <a:br/>
            <a:r>
              <a:t>⠀⠀⠀⠀⠀⠀⠀⠀⠀⠀⠀⣿⣿⣿⣿⣿⣿⣿⣿⣿⣿⣿⣿⣿⣿⣿⣿⣿⣿⣿⣿⣿⣿⡕⠀⠀⠀⠀⠀⠀⠀⢕⡯⢽⢽⢽⠕⠀⠀⠀⠀⠀⠀⠀⠀⠀⠀⠀⠀⢜⣿⣿⣿⣿⣿⣿⣿⣿⣿⠀⠀⠀⠀⠀⠀⠀⠀⠀⠀⠀⠀</a:t>
            </a:r>
            <a:br/>
            <a:r>
              <a:t>⠀⠀⠀⠀⠀⠀⠀⠀⠀⠀⠀⣿⣿⣿⣿⣿⣿⣿⣿⣿⣿⣿⣿⣿⣿⣿⣿⣿⣿⣿⣿⣿⣿⢇⠀⠀⠀⠀⠀⠀⠀⢸⢕⢽⢽⠝⠀⠀⠀⠀⠀⠀⠀⠀⠀⠀⠀⠀⠀⢕⢿⣿⣿⣿⣿⣿⣿⣿⣿⠀⠀⠀⠀⠀⠀⠀⠀⠀⠀⠀⠀</a:t>
            </a:r>
            <a:br/>
            <a:r>
              <a:t>⠀⠀⠀⠀⠀⠀⠀⠀⠀⠀⠀⣿⣿⣿⣿⣿⣿⣿⣿⣿⣿⣿⣿⣿⣿⣿⣿⣿⣿⣿⣿⣿⢇⠁⠀⠀⠀⠀⠀⠀⠀⢸⢕⠭⠭⠅⠀⠀⠀⠀⠀⠀⠀⠀⠀⠀⠀⠀⠀⢕⢸⣿⣿⣿⣿⣿⣿⣿⣿⠀⠀⠀⠀⠀⠀⠀⠀⠀⠀⠀⠀</a:t>
            </a:r>
            <a:br/>
            <a:r>
              <a:t>⠀⠀⠀⠀⠀⠀⠀⠀⠀⠀⠀⣿⣿⣿⣿⣿⣿⣿⣿⣿⣿⣿⣿⣿⣿⣿⣿⣿⣿⣿⣿⣿⠐⠀⠀⠀⠀⠀⠀⠀⠀⢜⢕⠡⠅⠀⠀⠀⠀⠀⠀⠀⠀⠀⠀⠀⠀⠀⠁⠑⢸⣿⣿⣿⣿⣿⣿⣿⣿⠀⠀⠀⠀⠀⠀⠀⠀⠀⠀⠀⠀</a:t>
            </a:r>
            <a:br/>
            <a:r>
              <a:t>⠀⠀⠀⠀⠀⠀⠀⠀⠀⠀⠀⣿⣿⣿⣿⣿⣿⣿⣿⣿⣿⣿⣿⣿⣿⣿⣿⣿⣿⣿⡿⢟⢕⢀⠀⠀⠀⠀⠀⠀⠀⢕⠕⠅⠁⠀⠀⠀⠀⠀⠀⠀⠀⠀⠀⠀⠀⠀⠀⠀⠀⢻⣿⣿⣿⣿⣿⣿⣿⠀⠀⠀⠀⠀⠀⠀⠀⠀⠀⠀⠀</a:t>
            </a:r>
            <a:br/>
            <a:r>
              <a:t>⠀⠀⠀⠀⠀⠀⠀⠀⠀⠀⠀⣿⣿⣿⣿⣿⣿⣿⣿⣿⣿⣿⣿⣿⣿⣿⣿⣿⣿⣿⢕⣵⣷⣧⢄⠀⠀⠀⠀⠀⠀⢕⠑⠁⢄⢔⣴⣵⣷⣵⣄⠀⠀⠀⠀⠀⠀⠀⠀⠀⠀⢸⣿⣿⣿⣿⣿⣿⣿⠀⠀⠀⠀⠀⠀⠀⠀⠀⠀⠀⠀</a:t>
            </a:r>
            <a:br/>
            <a:r>
              <a:t>⠀⠀⠀⠀⠀⠀⠀⠀⠀⠀⠀⣿⣿⣿⣿⣿⣿⣿⣿⣿⣿⣿⣿⣿⣿⣿⣿⣿⣿⣇⣾⣿⣿⡿⢿⢄⠀⠀⠀⠀⠀⢕⠀⠀⢕⢕⢿⣿⣿⣿⣿⡕⠀⠀⠀⠀⠀⠀⠀⠀⢄⣾⣿⣿⣿⣿⣿⣿⣿⠀⠀⠀⠀⠀⠀⠀⠀⠀⠀⠀⠀</a:t>
            </a:r>
            <a:br/>
            <a:r>
              <a:t>⠀⠀⠀⠀⠀⠀⠀⠀⠀⠀⠀⠛⠛⠛⠛⠛⠛⠛⠛⠛⠛⠛⠛⠛⠛⠛⠛⠛⠛⠛⠛⠛⠛⠃⠘⠀⠀⠀⠀⠀⠀⠑⠀⠀⠀⠑⠘⠙⠛⠛⠛⠑⠀⠀⠀⠀⠀⠀⠀⠀⠘⠛⠛⠛⠛⠛⠛⠛⠛⠀⠀⠀⠀⠀⠀⠀⠀⠀⠀⠀⠀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⠀⠀⠀⠀⠀⠀⠀⠀⠀⠀⠀⣿⣿⣿⣿⣿⣿⣿⣿⣿⣿⣿⣿⣿⣿⣿⣿⣿⣿⣿⣿⣿⣿⣿⣿⣿⣿⣿⣿⣿⢟⢏⢏⢕⢕⠕⢝⢝⢻⣿⣿⣿⣿⣿⣿⣿⣿⣿⣿⣿⣿⣿⣿⣿⣿⣿⣿⣿⣿⠀⠀⠀⠀⠀⠀⠀⠀⠀⠀⠀⠀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⠀⠀⠀⠀⠀⠀⠀⠀⠀⠀⠀⣿⣿⣿⣿⣿⣿⣿⣿⣿⣿⣿⣿⣿⣿⣿⣿⣿⣿⣿⣿⣿⣿⣿⣿⣿⣿⣿⣿⣿⡇⢕⢕⣕⣱⣵⣵⡕⢸⣿⣿⣿⣿⣿⣿⣿⣿⣿⣿⣿⣿⣿⣿⣿⣿⣿⣿⣿⣿⠀⠀⠀⠀⠀⠀⠀⠀⠀⠀⠀⠀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⠀⠀⠀⠀⠀⠀⠀⠀⠀⠀⠀⣿⣿⣿⣿⣿⣿⣿⣿⣿⣿⣿⣿⣿⣿⣿⣿⣿⣿⣿⣿⣿⣿⣿⣿⣿⣿⣿⣿⡏⣾⣿⣿⣿⣿⣿⣿⣿⢱⣿⣿⣿⣿⣿⣿⣿⣿⣿⣿⣿⣿⣿⣿⣿⣿⣿⣿⣿⣿⠀⠀⠀⠀⠀⠀⠀⠀⠀⠀⠀⠀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⠀⠀⠀⠀⠀⠀⠀⠀⠀⠀⠀⣿⣿⣿⣿⣿⣿⣿⣿⣿⣿⣿⣿⣿⣿⣿⣿⣿⣿⣿⣿⣿⣿⣿⣿⣿⣿⣿⣿⣷⣾⣝⣜⢝⣿⣯⣿⣿⣼⣿⣿⣿⣿⣿⣿⣿⣿⣿⣿⣿⣿⣿⣿⣿⣿⣿⣿⣿⣿⠀⠀⠀⠀⠀⠀⠀⠀⠀⠀⠀⠀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⠀⠀⠀⠀⠀⠀⠀⠀⠀⠀⠀⣿⣿⣿⣿⣿⣿⣿⣿⣿⣿⣿⣿⣿⣿⣿⣿⣿⣿⣿⣿⣿⣿⣿⣿⣿⣿⣿⣿⣯⣿⣿⣿⡿⣿⣿⣿⣿⣿⣿⣿⣿⣿⣿⣿⣿⣿⣿⣿⣿⣿⣿⣿⣿⣿⣿⣿⣿⣿⠀⠀⠀⠀⠀⠀⠀⠀⠀⠀⠀⠀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⠀⠀⠀⠀⠀⠀⠀⠀⠀⠀⠀⣿⣿⣿⣿⣿⣿⣿⣿⣿⣿⣿⣿⣿⣿⣿⣿⣿⣿⣿⣿⣿⣿⣿⣿⣿⣿⣿⣿⣿⣿⣿⣿⣏⡿⣯⣿⣿⣿⣿⣿⣿⣿⣿⣿⣿⣿⣿⣿⣿⣿⣿⣿⣿⣿⣿⣿⣿⣿⠀⠀⠀⠀⠀⠀⠀⠀⠀⠀⠀⠀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⠀⠀⠀⠀⠀⠀⠀⠀⠀⠀⠀⣿⣿⣿⣿⣿⣿⣿⣿⣿⣿⣿⣿⣿⣿⣿⣿⣿⣿⣿⣿⣿⣿⣿⣿⣿⣿⣿⣿⣿⣿⣿⣿⡷⢿⣿⣿⣿⣿⢝⢿⣿⣿⣿⣿⣿⣿⣿⣿⣿⣿⣿⣿⣿⣿⣿⣿⣿⣿⠀⠀⠀⠀⠀⠀⠀⠀⠀⠀⠀⠀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⠀⠀⠀⠀⠀⠀⠀⠀⠀⠀⠀⣿⣿⣿⣿⣿⣿⣿⣿⣿⣿⣿⣿⣿⣿⣿⣿⣿⣿⣿⣿⣿⣿⣿⣿⣿⣿⣿⣿⣿⣿⣽⣿⣏⣱⣿⡿⣻⣿⢕⠕⠁⠈⠙⠙⠟⢿⢿⣿⣿⣿⣿⣿⣿⣿⣿⣿⣿⣿⠀⠀⠀⠀⠀⠀⠀⠀⠀⠀⠀⠀</a:t>
            </a:r>
            <a:br/>
            <a:r>
              <a:t>⠀⠀⠀⠀⠀⠀⠀⠀⠀⠀⠀⣿⣿⣿⣿⣿⣿⣿⣿⣿⣿⣿⣿⣿⣿⣿⣿⣿⣿⣿⣿⣿⣿⣿⣿⣿⣿⢿⠏⠕⠕⣿⣿⣿⡟⣱⣾⣿⢏⢕⠁⠀⠀⠀⠀⠀⠀⢁⢜⢻⣿⣿⣿⣿⣿⣿⣿⣿⣿⠀⠀⠀⠀⠀⠀⠀⠀⠀⠀⠀⠀</a:t>
            </a:r>
            <a:br/>
            <a:r>
              <a:t>⠀⠀⠀⠀⠀⠀⠀⠀⠀⠀⠀⣿⣿⣿⣿⣿⣿⣿⣿⣿⣿⣿⣿⣿⣿⣿⣿⣿⣿⣿⣿⣿⣿⣿⢟⠏⠑⠀⠀⠀⠀⢹⡿⢿⢟⢟⢿⢏⠑⠁⠀⠀⠀⠀⠀⠀⠀⠀⠕⢜⣿⣿⣿⣿⣿⣿⣿⣿⣿⠀⠀⠀⠀⠀⠀⠀⠀⠀⠀⠀⠀</a:t>
            </a:r>
            <a:br/>
            <a:r>
              <a:t>⠀⠀⠀⠀⠀⠀⠀⠀⠀⠀⠀⣿⣿⣿⣿⣿⣿⣿⣿⣿⣿⣿⣿⣿⣿⣿⣿⣿⣿⣿⣿⣿⣿⣿⢕⠀⠀⠀⠀⠀⠀⢕⡇⢽⢽⢽⢽⠅⠀⠀⠀⠀⠀⠀⠀⠀⠀⠀⠀⠑⢻⣿⣿⣿⣿⣿⣿⣿⣿⠀⠀⠀⠀⠀⠀⠀⠀⠀⠀⠀⠀</a:t>
            </a:r>
            <a:br/>
            <a:r>
              <a:t>⠀⠀⠀⠀⠀⠀⠀⠀⠀⠀⠀⣿⣿⣿⣿⣿⣿⣿⣿⣿⣿⣿⣿⣿⣿⣿⣿⣿⣿⣿⣿⣿⣿⣿⢀⠀⠀⠀⠀⠀⠀⢕⢇⠸⢽⢽⠅⠀⠀⠀⠀⠀⠀⠀⠀⠀⠀⠀⠀⢔⢸⣿⣿⣿⣿⣿⣿⣿⣿⠀⠀⠀⠀⠀⠀⠀⠀⠀⠀⠀⠀</a:t>
            </a:r>
            <a:br/>
            <a:r>
              <a:t>⠀⠀⠀⠀⠀⠀⠀⠀⠀⠀⠀⣿⣿⣿⣿⣿⣿⣿⣿⣿⣿⣿⣿⣿⣿⣿⣿⣿⣿⣿⣿⣿⣿⡿⢕⠀⠀⠀⠀⠀⠀⢸⢕⠌⢽⠝⠅⠀⠀⠀⠀⠀⠀⠀⠀⠀⠀⠀⠀⢀⢜⣿⣿⣿⣿⣿⣿⣿⣿⠀⠀⠀⠀⠀⠀⠀⠀⠀⠀⠀⠀</a:t>
            </a:r>
            <a:br/>
            <a:r>
              <a:t>⠀⠀⠀⠀⠀⠀⠀⠀⠀⠀⠀⣿⣿⣿⣿⣿⣿⣿⣿⣿⣿⣿⣿⣿⣿⣿⣿⣿⣿⣿⣿⣿⣿⡇⠁⠀⠀⠀⠀⠀⠀⢸⢕⠁⠹⠅⠀⠀⠀⠀⠀⠀⠀⠀⠀⠀⠀⠀⠀⢄⢕⣿⣿⣿⣿⣿⣿⣿⣿⠀⠀⠀⠀⠀⠀⠀⠀⠀⠀⠀⠀</a:t>
            </a:r>
            <a:br/>
            <a:r>
              <a:t>⠀⠀⠀⠀⠀⠀⠀⠀⠀⠀⠀⣿⣿⣿⣿⣿⣿⣿⣿⣿⣿⣿⣿⣿⣿⣿⣿⣿⣿⣿⣿⣿⣿⡇⠀⠀⠀⠀⠀⠀⠀⢜⢕⠀⠍⠅⢀⢀⣀⢀⠀⠀⠀⠀⠀⠀⠀⠀⠀⠀⠀⢹⣿⣿⣿⣿⣿⣿⣿⠀⠀⠀⠀⠀⠀⠀⠀⠀⠀⠀⠀</a:t>
            </a:r>
            <a:br/>
            <a:r>
              <a:t>⠀⠀⠀⠀⠀⠀⠀⠀⠀⠀⠀⣿⣿⣿⣿⣿⣿⣿⣿⣿⣿⣿⣿⣿⣿⣿⣿⣿⣿⣿⣿⣿⡿⠃⠀⠀⠀⠀⠀⠀⠀⢕⠕⠀⢡⡷⢿⣿⣿⣷⣧⡄⠀⠀⠀⠀⠀⠀⠀⠀⠀⢸⣿⣿⣿⣿⣿⣿⣿⠀⠀⠀⠀⠀⠀⠀⠀⠀⠀⠀⠀</a:t>
            </a:r>
            <a:br/>
            <a:r>
              <a:t>⠀⠀⠀⠀⠀⠀⠀⠀⠀⠀⠀⣿⣿⣿⣿⣿⣿⣿⣿⣿⣿⣿⣿⣿⣿⣿⣿⣿⣿⣿⣿⡟⢕⠅⠀⠀⠀⠀⠀⠀⠀⢕⠀⠀⠕⢜⢜⡿⣿⣿⣿⣷⢔⠀⠀⠀⠀⠀⠁⠀⠀⢱⣿⣿⣿⣿⣿⣿⣿⠀⠀⠀⠀⠀⠀⠀⠀⠀⠀⠀⠀</a:t>
            </a:r>
            <a:br/>
            <a:r>
              <a:t>⠀⠀⠀⠀⠀⠀⠀⠀⠀⠀⠀⣿⣿⣿⣿⣿⣿⣿⣿⣿⣿⣿⣿⣿⣿⣿⣿⣿⣿⣿⣿⢇⢕⢕⠀⠀⠀⠀⠀⠀⠀⠑⠀⠀⠀⠀⠁⠑⠜⠙⠟⠃⠀⠀⠀⠀⠀⠀⠀⠀⢀⣿⣿⣿⣿⣿⣿⣿⣿⠀⠀⠀⠀⠀⠀⠀⠀⠀⠀⠀⠀</a:t>
            </a:r>
            <a:br/>
            <a:r>
              <a:t>⠀⠀⠀⠀⠀⠀⠀⠀⠀⠀⠀⠛⠛⠛⠛⠛⠛⠛⠛⠛⠛⠛⠛⠛⠛⠛⠛⠛⠛⠛⠛⠑⠘⠃⠀⠀⠀⠀⠀⠀⠀⠀⠀⠀⠀⠀⠀⠀⠀⠀⠀⠀⠀⠐⠐⠀⠀⠀⠐⠚⠛⠛⠛⠛⠛⠛⠛⠛⠛⠀⠀⠀⠀⠀⠀⠀⠀⠀⠀⠀⠀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⠀⠀⠀⠀⠀⠀⠀⠀⠀⠀⠀⣿⣿⣿⣿⣿⣿⣿⣿⣿⣿⣿⣿⣿⣿⣿⣿⣿⣿⣿⣿⣿⣿⣿⣿⣿⣿⣿⣿⣿⣿⣿⢿⢟⢟⢟⢟⢿⣿⣿⣿⣿⣿⣿⣿⣿⣿⣿⣿⣿⣿⣿⣿⣿⣿⣿⣿⣿⣿⠀⠀⠀⠀⠀⠀⠀⠀⠀⠀⠀⠀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⠀⠀⠀⠀⠀⠀⠀⠀⠀⠀⠀⣿⣿⣿⣿⣿⣿⣿⣿⣿⣿⣿⣿⣿⣿⣿⣿⣿⣿⣿⣿⣿⣿⣿⣿⣿⣿⣿⣿⣿⣷⢕⢕⢑⢕⢕⣕⡕⢜⣿⣿⣿⣿⣿⣿⣿⣿⣿⣿⣿⣿⣿⣿⣿⣿⣿⣿⣿⣿⠀⠀⠀⠀⠀⠀⠀⠀⠀⠀⠀⠀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⠀⠀⠀⠀⠀⠀⠀⠀⠀⠀⠀⣿⣿⣿⣿⣿⣿⣿⣿⣿⣿⣿⣿⣿⣿⣿⣿⣿⣿⣿⣿⣿⣿⣿⣿⣿⣿⣿⣿⣿⢿⣷⣷⣷⣿⣿⣿⣿⡕⣿⣿⣿⣿⣿⣿⣿⣿⣿⣿⣿⣿⣿⣿⣿⣿⣿⣿⣿⣿⠀⠀⠀⠀⠀⠀⠀⠀⠀⠀⠀⠀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⠀⠀⠀⠀⠀⠀⠀⠀⠀⠀⠀⣿⣿⣿⣿⣿⣿⣿⣿⣿⣿⣿⣿⣿⣿⣿⣿⣿⣿⣿⣿⣿⣿⣿⣿⣿⣿⣿⣿⣿⣸⡟⢟⢻⣿⣟⢿⣿⡇⣿⣿⣿⣿⣿⣿⣿⣿⣿⣿⣿⣿⣿⣿⣿⣿⣿⣿⣿⣿⠀⠀⠀⠀⠀⠀⠀⠀⠀⠀⠀⠀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⠀⠀⠀⠀⠀⠀⠀⠀⠀⠀⠀⣿⣿⣿⣿⣿⣿⣿⣿⣿⣿⣿⣿⣿⣿⣿⣿⣿⣿⣿⣿⣿⣿⣿⣿⣿⣿⣿⣿⣿⣿⣿⣿⡷⢿⣿⣿⣿⣿⣿⣿⣿⣿⣿⣿⣿⣿⣿⣿⣿⣿⣿⣿⣿⣿⣿⣿⣿⣿⠀⠀⠀⠀⠀⠀⠀⠀⠀⠀⠀⠀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⠀⠀⠀⠀⠀⠀⠀⠀⠀⠀⠀⣿⣿⣿⣿⣿⣿⣿⣿⣿⣿⣿⣿⣿⣿⣿⣿⣿⣿⣿⣿⣿⣿⣿⣿⣿⣿⣿⣿⣿⣿⣟⣿⣷⣿⣿⣿⣿⣿⢿⣿⣿⣿⣿⣿⣿⣿⣿⣿⣿⣿⣿⣿⣿⣿⣿⣿⣿⣿⠀⠀⠀⠀⠀⠀⠀⠀⠀⠀⠀⠀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⠀⠀⠀⠀⠀⠀⠀⠀⠀⠀⠀⣿⣿⣿⣿⣿⣿⣿⣿⣿⣿⣿⣿⣿⣿⣿⣿⣿⣿⣿⣿⣿⣿⣿⣿⣿⣿⣿⣿⣿⣿⢯⣿⣿⢝⢿⣿⣿⣿⡕⠜⠝⠟⢻⢿⣿⣿⣿⣿⣿⣿⣿⣿⣿⣿⣿⣿⣿⣿⠀⠀⠀⠀⠀⠀⠀⠀⠀⠀⠀⠀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⠀⠀⠀⠀⠀⠀⠀⠀⠀⠀⠀⣿⣿⣿⣿⣿⣿⣿⣿⣿⣿⣿⣿⣿⣿⣿⣿⣿⣿⣿⣿⣿⣿⣿⣿⣿⣿⣿⣿⢿⢟⣾⣿⣷⢾⢞⢟⣿⣿⢇⠅⠀⠀⠀⠀⠁⠁⠙⢟⢿⣿⣿⣿⣿⣿⣿⣿⣿⣿⠀⠀⠀⠀⠀⠀⠀⠀⠀⠀⠀⠀</a:t>
            </a:r>
            <a:br/>
            <a:r>
              <a:t>⠀⠀⠀⠀⠀⠀⠀⠀⠀⠀⠀⣿⣿⣿⣿⣿⣿⣿⣿⣿⣿⣿⣿⣿⣿⣿⣿⣿⣿⣿⣿⣿⣿⣿⣿⣿⢿⠏⠑⠁⠁⢸⣿⣿⣧⣵⣿⡿⢕⠅⠀⠀⠀⠀⠀⠀⠀⠀⢕⢜⣿⣿⣿⣿⣿⣿⣿⣿⣿⠀⠀⠀⠀⠀⠀⠀⠀⠀⠀⠀⠀</a:t>
            </a:r>
            <a:br/>
            <a:r>
              <a:t>⠀⠀⠀⠀⠀⠀⠀⠀⠀⠀⠀⣿⣿⣿⣿⣿⣿⣿⣿⣿⣿⣿⣿⣿⣿⣿⣿⣿⣿⣿⣿⣿⣿⣿⡏⠑⠁⠀⠀⠀⠀⢸⡿⢳⢷⡷⢽⢕⠀⠀⠀⠀⠀⠀⠀⢀⠀⠀⠀⠕⢻⣿⣿⣿⣿⣿⣿⣿⣿⠀⠀⠀⠀⠀⠀⠀⠀⠀⠀⠀⠀</a:t>
            </a:r>
            <a:br/>
            <a:r>
              <a:t>⠀⠀⠀⠀⠀⠀⠀⠀⠀⠀⠀⣿⣿⣿⣿⣿⣿⣿⣿⣿⣿⣿⣿⣿⣿⣿⣿⣿⣿⣿⣿⣿⣿⣿⡇⠀⠀⠀⠀⠀⠀⢕⡇⢸⢽⢽⢽⠁⠀⠀⠀⠀⠀⠀⠀⠀⠀⠀⠀⠀⢜⣿⣿⣿⣿⣿⣿⣿⣿⠀⠀⠀⠀⠀⠀⠀⠀⠀⠀⠀⠀</a:t>
            </a:r>
            <a:br/>
            <a:r>
              <a:t>⠀⠀⠀⠀⠀⠀⠀⠀⠀⠀⠀⣿⣿⣿⣿⣿⣿⣿⣿⣿⣿⣿⣿⣿⣿⣿⣿⣿⣿⣿⣿⣿⣿⣿⡇⠀⠀⠀⠀⠀⠀⢕⡇⠁⢽⢽⠝⠀⠀⠀⠀⠀⠀⠀⠀⠀⠀⠀⠀⠀⢕⣿⣿⣿⣿⣿⣿⣿⣿⠀⠀⠀⠀⠀⠀⠀⠀⠀⠀⠀⠀</a:t>
            </a:r>
            <a:br/>
            <a:r>
              <a:t>⠀⠀⠀⠀⠀⠀⠀⠀⠀⠀⠀⣿⣿⣿⣿⣿⣿⣿⣿⣿⣿⣿⣿⣿⣿⣿⣿⣿⣿⣿⣿⣿⣿⣿⡇⠀⠀⠀⠀⠀⠀⢕⡇⠀⢹⢝⠅⠀⠀⠀⠀⠀⠀⠀⠀⠀⠀⠀⠀⠀⢕⢻⣿⣿⣿⣿⣿⣿⣿⠀⠀⠀⠀⠀⠀⠀⠀⠀⠀⠀⠀</a:t>
            </a:r>
            <a:br/>
            <a:r>
              <a:t>⠀⠀⠀⠀⠀⠀⠀⠀⠀⠀⠀⣿⣿⣿⣿⣿⣿⣿⣿⣿⣿⣿⣿⣿⣿⣿⣿⣿⣿⣿⣿⣿⣿⣿⢕⠀⠀⠀⠀⠀⠀⢸⢕⠀⢕⢕⢀⣄⣄⣄⡄⠀⠀⠀⠀⠀⠀⠀⠀⠁⠑⢸⣿⣿⣿⣿⣿⣿⣿⠀⠀⠀⠀⠀⠀⠀⠀⠀⠀⠀⠀</a:t>
            </a:r>
            <a:br/>
            <a:r>
              <a:t>⠀⠀⠀⠀⠀⠀⠀⠀⠀⠀⠀⣿⣿⣿⣿⣿⣿⣿⣿⣿⣿⣿⣿⣿⣿⣿⣿⣿⣿⣿⣿⣿⣿⣿⡇⠀⠀⠀⠀⠀⠀⢜⢕⠀⠅⢵⡟⢹⣿⣿⣿⣔⢄⠀⠀⠀⠀⠀⠀⠀⠀⠑⣿⣿⣿⣿⣿⣿⣿⠀⠀⠀⠀⠀⠀⠀⠀⠀⠀⠀⠀</a:t>
            </a:r>
            <a:br/>
            <a:r>
              <a:t>⠀⠀⠀⠀⠀⠀⠀⠀⠀⠀⠀⣿⣿⣿⣿⣿⣿⣿⣿⣿⣿⣿⣿⣿⣿⣿⣿⣿⣿⣿⣿⣿⣿⡿⠁⠀⠀⠀⠀⠀⠀⢕⠕⠀⠀⢘⢇⡼⢿⣿⣿⣿⡇⢔⠀⠀⠀⠀⠀⠀⠀⠔⣿⣿⣿⣿⣿⣿⣿⠀⠀⠀⠀⠀⠀⠀⠀⠀⠀⠀⠀</a:t>
            </a:r>
            <a:br/>
            <a:r>
              <a:t>⠀⠀⠀⠀⠀⠀⠀⠀⠀⠀⠀⣿⣿⣿⣿⣿⣿⣿⣿⣿⣿⣿⣿⣿⣿⣿⣿⣿⣿⣿⣿⣿⣿⢇⢐⠀⠀⠀⠀⠀⠀⢕⠀⠀⠀⠀⠀⠁⠁⠁⠙⠙⠁⠀⠀⠀⠀⠀⠀⠀⠀⢱⣿⣿⣿⣿⣿⣿⣿⠀⠀⠀⠀⠀⠀⠀⠀⠀⠀⠀⠀</a:t>
            </a:r>
            <a:br/>
            <a:r>
              <a:t>⠀⠀⠀⠀⠀⠀⠀⠀⠀⠀⠀⣿⣿⣿⣿⣿⣿⣿⣿⣿⣿⣿⣿⣿⣿⣿⣿⣿⣿⣿⣿⣿⡿⢅⠄⠀⠀⠀⠀⠀⠀⠕⠀⠀⠀⠀⠀⠀⠀⠀⠀⠀⠀⠔⠔⠀⠀⢀⣀⣤⣷⣿⣿⣿⣿⣿⣿⣿⣿⠀⠀⠀⠀⠀⠀⠀⠀⠀⠀⠀⠀</a:t>
            </a:r>
            <a:br/>
            <a:r>
              <a:t>⠀⠀⠀⠀⠀⠀⠀⠀⠀⠀⠀⠛⠛⠛⠛⠛⠛⠛⠛⠛⠛⠛⠛⠛⠛⠛⠛⠛⠛⠛⠛⠛⠃⠑⠁⠀⠀⠀⠀⠀⠀⠀⠀⠀⠀⠀⠀⠀⠀⠀⠀⠀⠀⠀⠀⠀⠀⠛⠛⠛⠛⠛⠛⠛⠛⠛⠛⠛⠛⠀⠀⠀⠀⠀⠀⠀⠀⠀⠀⠀⠀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⠀⠀⠀⠀⠀⠀⠀⠀⠀⠀⠀⣿⣿⣿⣿⣿⣿⣿⣿⣿⣿⣿⣿⣿⣿⣿⣿⣿⣿⣿⣿⣿⣿⣿⣿⣿⣿⣿⣿⣿⣿⡯⢕⢕⢕⢕⢕⢕⢝⢻⣿⣿⣿⣿⣿⣿⣿⣿⣿⣿⣿⣿⣿⣿⣿⣿⣿⣿⣿⠀⠀⠀⠀⠀⠀⠀⠀⠀⠀⠀⠀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⠀⠀⠀⠀⠀⠀⠀⠀⠀⠀⠀⣿⣿⣿⣿⣿⣿⣿⣿⣿⣿⣿⣿⣿⣿⣿⣿⣿⣿⣿⣿⣿⣿⣿⣿⣿⣿⣿⣿⣿⣿⣷⣵⣷⣷⣷⣾⣷⡕⢸⣿⣿⣿⣿⣿⣿⣿⣿⣿⣿⣿⣿⣿⣿⣿⣿⣿⣿⣿⠀⠀⠀⠀⠀⠀⠀⠀⠀⠀⠀⠀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⠀⠀⠀⠀⠀⠀⠀⠀⠀⠀⠀⣿⣿⣿⣿⣿⣿⣿⣿⣿⣿⣿⣿⣿⣿⣿⣿⣿⣿⣿⣿⣿⣿⣿⣿⣿⣿⣿⣿⣿⡕⣿⢟⢻⢿⣿⣿⣿⣇⣸⣿⣿⣿⣿⣿⣿⣿⣿⣿⣿⣿⣿⣿⣿⣿⣿⣿⣿⣿⠀⠀⠀⠀⠀⠀⠀⠀⠀⠀⠀⠀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⠀⠀⠀⠀⠀⠀⠀⠀⠀⠀⠀⣿⣿⣿⣿⣿⣿⣿⣿⣿⣿⣿⣿⣿⣿⣿⣿⣿⣿⣿⣿⣿⣿⣿⣿⣿⣿⣿⣿⣿⣿⣿⣵⡣⣾⣿⣷⣿⣯⣿⣿⣿⣿⣿⣿⣿⣿⣿⣿⣿⣿⣿⣿⣿⣿⣿⣿⣿⣿⠀⠀⠀⠀⠀⠀⠀⠀⠀⠀⠀⠀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⠀⠀⠀⠀⠀⠀⠀⠀⠀⠀⠀⣿⣿⣿⣿⣿⣿⣿⣿⣿⣿⣿⣿⣿⣿⣿⣿⣿⣿⣿⣿⣿⣿⣿⣿⣿⣿⣿⣿⣿⣿⣿⣿⣷⣼⣷⣿⣿⣿⣿⣿⣿⣿⣿⣿⣿⣿⣿⣿⣿⣿⣿⣿⣿⣿⣿⣿⣿⣿⠀⠀⠀⠀⠀⠀⠀⠀⠀⠀⠀⠀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⠀⠀⠀⠀⠀⠀⠀⠀⠀⠀⠀⣿⣿⣿⣿⣿⣿⣿⣿⣿⣿⣿⣿⣿⣿⣿⣿⣿⣿⣿⣿⣿⣿⣿⣿⣿⣿⣿⣿⣿⣿⣿⣿⣿⡝⣿⣿⣿⣿⢝⢻⢿⣿⣿⣿⣿⣿⣿⣿⣿⣿⣿⣿⣿⣿⣿⣿⣿⣿⠀⠀⠀⠀⠀⠀⠀⠀⠀⠀⠀⠀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⠀⠀⠀⠀⠀⠀⠀⠀⠀⠀⠀⣿⣿⣿⣿⣿⣿⣿⣿⣿⣿⣿⣿⣿⣿⣿⣿⣿⣿⣿⣿⣿⣿⣿⣿⣿⣿⣿⣿⣿⣿⢻⣿⣿⣿⡿⣿⣿⣿⢕⢅⠀⠁⠘⠙⠙⠟⢿⢿⣿⣿⣿⣿⣿⣿⣿⣿⣿⣿⠀⠀⠀⠀⠀⠀⠀⠀⠀⠀⠀⠀</a:t>
            </a:r>
            <a:br/>
            <a:r>
              <a:t>⠀⠀⠀⠀⠀⠀⠀⠀⠀⠀⠀⣿⣿⣿⣿⣿⣿⣿⣿⣿⣿⣿⣿⣿⣿⣿⣿⣿⣿⣿⣿⣿⣿⣿⣿⣿⣿⡿⢟⠝⠕⣾⣿⣿⡫⣱⣾⣿⢟⢕⠀⠀⠀⠀⠀⠀⠀⠀⢕⢹⣿⣿⣿⣿⣿⣿⣿⣿⣿⠀⠀⠀⠀⠀⠀⠀⠀⠀⠀⠀⠀</a:t>
            </a:r>
            <a:br/>
            <a:r>
              <a:t>⠀⠀⠀⠀⠀⠀⠀⠀⠀⠀⠀⣿⣿⣿⣿⣿⣿⣿⣿⣿⣿⣿⣿⣿⣿⣿⣿⣿⣿⣿⣿⣿⣿⣿⣿⢟⠝⠁⠀⠀⠀⢸⣿⢯⢿⢿⢽⢏⠑⠁⠀⠀⠀⠀⠀⠀⠁⠀⠁⢕⢿⣿⣿⣿⣿⣿⣿⣿⣿⠀⠀⠀⠀⠀⠀⠀⠀⠀⠀⠀⠀</a:t>
            </a:r>
            <a:br/>
            <a:r>
              <a:t>⠀⠀⠀⠀⠀⠀⠀⠀⠀⠀⠀⣿⣿⣿⣿⣿⣿⣿⣿⣿⣿⣿⣿⣿⣿⣿⣿⣿⣿⣿⣿⣿⣿⣿⡿⠀⠀⠀⠀⠀⠀⢸⡿⢽⢽⢽⢽⠅⠀⠀⠀⠀⠀⠀⠀⠀⠀⠀⠀⠀⢸⣿⣿⣿⣿⣿⣿⣿⣿⠀⠀⠀⠀⠀⠀⠀⠀⠀⠀⠀⠀</a:t>
            </a:r>
            <a:br/>
            <a:r>
              <a:t>⠀⠀⠀⠀⠀⠀⠀⠀⠀⠀⠀⣿⣿⣿⣿⣿⣿⣿⣿⣿⣿⣿⣿⣿⣿⣿⣿⣿⣿⣿⣿⣿⣿⣿⣇⠀⠀⠀⠀⠀⠀⢕⡇⢸⢽⢽⢽⠅⠀⠀⠀⠀⠀⠀⠀⠀⠀⠀⠀⠀⢕⣿⣿⣿⣿⣿⣿⣿⣿⠀⠀⠀⠀⠀⠀⠀⠀⠀⠀⠀⠀</a:t>
            </a:r>
            <a:br/>
            <a:r>
              <a:t>⠀⠀⠀⠀⠀⠀⠀⠀⠀⠀⠀⣿⣿⣿⣿⣿⣿⣿⣿⣿⣿⣿⣿⣿⣿⣿⣿⣿⣿⣿⣿⣿⣿⣿⣿⢀⠀⠀⠀⠀⠀⢕⡇⠌⢽⢽⠍⠀⠀⠀⠀⠀⠀⠀⠀⠀⠀⠀⠀⠀⢕⣿⣿⣿⣿⣿⣿⣿⣿⠀⠀⠀⠀⠀⠀⠀⠀⠀⠀⠀⠀</a:t>
            </a:r>
            <a:br/>
            <a:r>
              <a:t>⠀⠀⠀⠀⠀⠀⠀⠀⠀⠀⠀⣿⣿⣿⣿⣿⣿⣿⣿⣿⣿⣿⣿⣿⣿⣿⣿⣿⣿⣿⣿⣿⣿⣿⣿⠁⠀⠀⠀⠀⠀⢕⡇⠀⢹⢽⠅⣅⣄⣄⣤⡄⠀⠀⠀⠀⠀⠀⠀⠔⠕⢸⣿⣿⣿⣿⣿⣿⣿⠀⠀⠀⠀⠀⠀⠀⠀⠀⠀⠀⠀</a:t>
            </a:r>
            <a:br/>
            <a:r>
              <a:t>⠀⠀⠀⠀⠀⠀⠀⠀⠀⠀⠀⣿⣿⣿⣿⣿⣿⣿⣿⣿⣿⣿⣿⣿⣿⣿⣿⣿⣿⣿⣿⣿⣿⣿⣿⠀⠀⠀⠀⠀⠀⢕⡇⠀⠌⠕⢞⡟⢹⣿⣿⣷⣔⠀⠀⠀⠀⠀⠀⠀⠀⠘⣿⣿⣿⣿⣿⣿⣿⠀⠀⠀⠀⠀⠀⠀⠀⠀⠀⠀⠀</a:t>
            </a:r>
            <a:br/>
            <a:r>
              <a:t>⠀⠀⠀⠀⠀⠀⠀⠀⠀⠀⠀⣿⣿⣿⣿⣿⣿⣿⣿⣿⣿⣿⣿⣿⣿⣿⣿⣿⣿⣿⣿⣿⣿⣿⣿⠀⠀⠀⠀⠀⠀⢕⢕⠀⠅⠅⠫⢇⢜⢿⣿⣿⣿⢕⢀⠀⠀⠀⠀⠀⠀⢄⢻⣿⣿⣿⣿⣿⣿⠀⠀⠀⠀⠀⠀⠀⠀⠀⠀⠀⠀</a:t>
            </a:r>
            <a:br/>
            <a:r>
              <a:t>⠀⠀⠀⠀⠀⠀⠀⠀⠀⠀⠀⣿⣿⣿⣿⣿⣿⣿⣿⣿⣿⣿⣿⣿⣿⣿⣿⣿⣿⣿⣿⣿⣿⣿⣿⢀⠀⠀⠀⠀⠀⢕⠕⠀⠀⠁⠀⠀⠁⠁⠁⠘⠋⠁⠀⠀⠀⠀⠀⠀⠀⢔⣾⣿⣿⣿⣿⣿⣿⠀⠀⠀⠀⠀⠀⠀⠀⠀⠀⠀⠀</a:t>
            </a:r>
            <a:br/>
            <a:r>
              <a:t>⠀⠀⠀⠀⠀⠀⠀⠀⠀⠀⠀⣿⣿⣿⣿⣿⣿⣿⣿⣿⣿⣿⣿⣿⣿⣿⣿⣿⣿⣿⣿⣿⣿⣿⡏⠅⠀⠀⠀⠀⠀⢕⠀⠀⠀⠐⠀⠀⠀⠀⠀⠀⠀⠀⢔⠀⠀⠀⠀⢀⣠⣼⣿⣿⣿⣿⣿⣿⣿⠀⠀⠀⠀⠀⠀⠀⠀⠀⠀⠀⠀</a:t>
            </a:r>
            <a:br/>
            <a:r>
              <a:t>⠀⠀⠀⠀⠀⠀⠀⠀⠀⠀⠀⣿⣿⣿⣿⣿⣿⣿⣿⣿⣿⣿⣿⣿⣿⣿⣿⣿⣿⣿⣿⣿⣿⣿⢕⢔⠀⠀⠀⠀⠀⢕⠀⠀⠀⢄⠀⠀⠀⠀⠀⠀⠀⠀⠀⠀⠀⢾⣿⣿⣿⣿⣿⣿⣿⣿⣿⣿⣿⠀⠀⠀⠀⠀⠀⠀⠀⠀⠀⠀⠀</a:t>
            </a:r>
            <a:br/>
            <a:r>
              <a:t>⠀⠀⠀⠀⠀⠀⠀⠀⠀⠀⠀⠛⠛⠛⠛⠛⠛⠛⠛⠛⠛⠛⠛⠛⠛⠛⠛⠛⠛⠛⠛⠛⠛⠛⠑⠑⠀⠀⠀⠀⠀⠑⠀⠀⠀⠑⠑⠀⠀⠀⠀⠀⠀⠀⠀⠀⠀⠘⠛⠛⠛⠛⠛⠛⠛⠛⠛⠛⠛⠀⠀⠀⠀⠀⠀⠀⠀⠀⠀⠀⠀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⠀⠀⠀⠀⠀⠀⠀⠀⠀⠀⠀⣿⣿⣿⣿⣿⣿⣿⣿⣿⣿⣿⣿⣿⣿⣿⣿⣿⣿⣿⣿⣿⣿⣿⣿⣿⣿⣿⣿⣿⣿⣿⡿⢿⢟⢟⢟⢟⢻⣿⣿⣿⣿⣿⣿⣿⣿⣿⣿⣿⣿⣿⣿⣿⣿⣿⣿⣿⣿⠀⠀⠀⠀⠀⠀⠀⠀⠀⠀⠀⠀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⠀⠀⠀⠀⠀⠀⠀⠀⠀⠀⠀⣿⣿⣿⣿⣿⣿⣿⣿⣿⣿⣿⣿⣿⣿⣿⣿⣿⣿⣿⣿⣿⣿⣿⣿⣿⣿⣿⣿⣿⣿⣿⡯⢕⢕⢕⢕⢕⢕⢝⣿⣿⣿⣿⣿⣿⣿⣿⣿⣿⣿⣿⣿⣿⣿⣿⣿⣿⣿⠀⠀⠀⠀⠀⠀⠀⠀⠀⠀⠀⠀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⠀⠀⠀⠀⠀⠀⠀⠀⠀⠀⠀⣿⣿⣿⣿⣿⣿⣿⣿⣿⣿⣿⣿⣿⣿⣿⣿⣿⣿⣿⣿⣿⣿⣿⣿⣿⣿⣿⣿⣿⣿⢟⣿⣿⣿⣿⣿⣿⣷⡕⣿⣿⣿⣿⣿⣿⣿⣿⣿⣿⣿⣿⣿⣿⣿⣿⣿⣿⣿⠀⠀⠀⠀⠀⠀⠀⠀⠀⠀⠀⠀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⠀⠀⠀⠀⠀⠀⠀⠀⠀⠀⠀⣿⣿⣿⣿⣿⣿⣿⣿⣿⣿⣿⣿⣿⣿⣿⣿⣿⣿⣿⣿⣿⣿⣿⣿⣿⣿⣿⣿⣿⣿⣱⣟⢹⡝⢻⣿⣻⣿⡇⣿⣿⣿⣿⣿⣿⣿⣿⣿⣿⣿⣿⣿⣿⣿⣿⣿⣿⣿⠀⠀⠀⠀⠀⠀⠀⠀⠀⠀⠀⠀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⠀⠀⠀⠀⠀⠀⠀⠀⠀⠀⠀⣿⣿⣿⣿⣿⣿⣿⣿⣿⣿⣿⣿⣿⣿⣿⣿⣿⣿⣿⣿⣿⣿⣿⣿⣿⣿⣿⣿⣿⣿⣿⣿⣿⡣⢿⣿⣷⣿⣽⣿⣿⣿⣿⣿⣿⣿⣿⣿⣿⣿⣿⣿⣿⣿⣿⣿⣿⣿⠀⠀⠀⠀⠀⠀⠀⠀⠀⠀⠀⠀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⠀⠀⠀⠀⠀⠀⠀⠀⠀⠀⠀⣿⣿⣿⣿⣿⣿⣿⣿⣿⣿⣿⣿⣿⣿⣿⣿⣿⣿⣿⣿⣿⣿⣿⣿⣿⣿⣿⣿⣿⣿⣿⣿⡟⣗⣿⣿⣿⣿⣿⣿⣿⣿⣿⣿⣿⣿⣿⣿⣿⣿⣿⣿⣿⣿⣿⣿⣿⣿⠀⠀⠀⠀⠀⠀⠀⠀⠀⠀⠀⠀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⠀⠀⠀⠀⠀⠀⠀⠀⠀⠀⠀⣿⣿⣿⣿⣿⣿⣿⣿⣿⣿⣿⣿⣿⣿⣿⣿⣿⣿⣿⣿⣿⣿⣿⣿⣿⣿⣿⣿⣿⣿⣿⣿⣿⣿⣿⣿⣿⡏⢟⢿⣿⣿⣿⣿⣿⣿⣿⣿⣿⣿⣿⣿⣿⣿⣿⣿⣿⣿⠀⠀⠀⠀⠀⠀⠀⠀⠀⠀⠀⠀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⠀⠀⠀⠀⠀⠀⠀⠀⠀⠀⠀⣿⣿⣿⣿⣿⣿⣿⣿⣿⣿⣿⣿⣿⣿⣿⣿⣿⣿⣿⣿⣿⣿⣿⣿⣿⣿⣿⣿⣿⣿⣿⣿⣿⣿⣿⣟⣿⡇⢕⠁⠁⠙⠝⠝⠟⢻⢿⢿⣿⣿⣿⣿⣿⣿⣿⣿⣿⣿⠀⠀⠀⠀⠀⠀⠀⠀⠀⠀⠀⠀</a:t>
            </a:r>
            <a:br/>
            <a:r>
              <a:t>⠀⠀⠀⠀⠀⠀⠀⠀⠀⠀⠀⣿⣿⣿⣿⣿⣿⣿⣿⣿⣿⣿⣿⣿⣿⣿⣿⣿⣿⣿⣿⣿⣿⣿⣿⣿⣿⢟⠏⠕⢹⣿⣿⣿⢕⣵⣿⡿⢇⠀⠀⠀⠀⠀⠀⠀⠀⢄⢜⢿⣿⣿⣿⣿⣿⣿⣿⣿⣿⠀⠀⠀⠀⠀⠀⠀⠀⠀⠀⠀⠀</a:t>
            </a:r>
            <a:br/>
            <a:r>
              <a:t>⠀⠀⠀⠀⠀⠀⠀⠀⠀⠀⠀⣿⣿⣿⣿⣿⣿⣿⣿⣿⣿⣿⣿⣿⣿⣿⣿⣿⣿⣿⣿⣿⣿⣿⡟⠏⢑⠀⠀⠀⠜⢞⣻⣟⣟⣟⣟⢇⠁⠀⠀⠀⠀⠀⠀⢄⠀⠁⢑⢸⣿⣿⣿⣿⣿⣿⣿⣿⣿⠀⠀⠀⠀⠀⠀⠀⠀⠀⠀⠀⠀</a:t>
            </a:r>
            <a:br/>
            <a:r>
              <a:t>⠀⠀⠀⠀⠀⠀⠀⠀⠀⠀⠀⣿⣿⣿⣿⣿⣿⣿⣿⣿⣿⣿⣿⣿⣿⣿⣿⣿⣿⣿⣿⣿⣿⣿⡇⠀⠀⠀⠀⠀⠀⢸⣿⢽⢽⢽⢵⠕⠀⠀⠀⠀⠀⠀⠀⠁⠀⠀⠀⢸⣿⣿⣿⣿⣿⣿⣿⣿⣿⠀⠀⠀⠀⠀⠀⠀⠀⠀⠀⠀⠀</a:t>
            </a:r>
            <a:br/>
            <a:r>
              <a:t>⠀⠀⠀⠀⠀⠀⠀⠀⠀⠀⠀⣿⣿⣿⣿⣿⣿⣿⣿⣿⣿⣿⣿⣿⣿⣿⣿⣿⣿⣿⣿⣿⣿⣿⣇⠀⠀⠀⠀⠀⠀⢸⡿⢽⢽⢽⢵⢅⠀⠀⠀⠀⠀⠀⠀⠀⠀⠀⠀⢕⣿⣿⣿⣿⣿⣿⣿⣿⣿⠀⠀⠀⠀⠀⠀⠀⠀⠀⠀⠀⠀</a:t>
            </a:r>
            <a:br/>
            <a:r>
              <a:t>⠀⠀⠀⠀⠀⠀⠀⠀⠀⠀⠀⣿⣿⣿⣿⣿⣿⣿⣿⣿⣿⣿⣿⣿⣿⣿⣿⣿⣿⣿⣿⣿⣿⣿⣿⢔⠀⠀⠀⠀⠀⢕⡯⢽⢽⢽⢕⢕⢔⣦⡄⠀⠀⠀⠀⠀⠀⠀⢀⢕⢹⣿⣿⣿⣿⣿⣿⣿⣿⠀⠀⠀⠀⠀⠀⠀⠀⠀⠀⠀⠀</a:t>
            </a:r>
            <a:br/>
            <a:r>
              <a:t>⠀⠀⠀⠀⠀⠀⠀⠀⠀⠀⠀⣿⣿⣿⣿⣿⣿⣿⣿⣿⣿⣿⣿⣿⣿⣿⣿⣿⣿⣿⣿⣿⣿⣿⣿⡇⠀⠀⠀⠀⠀⢕⡏⢹⢽⢕⠅⠔⠕⠘⢻⢾⣧⡀⠀⠀⠀⠀⠄⠁⠕⢿⣿⣿⣿⣿⣿⣿⣿⠀⠀⠀⠀⠀⠀⠀⠀⠀⠀⠀⠀</a:t>
            </a:r>
            <a:br/>
            <a:r>
              <a:t>⠀⠀⠀⠀⠀⠀⠀⠀⠀⠀⠀⣿⣿⣿⣿⣿⣿⣿⣿⣿⣿⣿⣿⣿⣿⣿⣿⣿⣿⣿⣿⣿⣿⣿⣿⣧⠀⠀⠀⠀⠀⢱⡇⠭⠬⠍⠅⠄⢁⣘⣙⣟⣿⣷⡔⠀⠀⠀⠀⠀⠀⠜⣿⣿⣿⣿⣿⣿⣿⠀⠀⠀⠀⠀⠀⠀⠀⠀⠀⠀⠀</a:t>
            </a:r>
            <a:br/>
            <a:r>
              <a:t>⠀⠀⠀⠀⠀⠀⠀⠀⠀⠀⠀⣿⣿⣿⣿⣿⣿⣿⣿⣿⣿⣿⣿⣿⣿⣿⣿⣿⣿⣿⣿⣿⣿⣿⣿⣿⠀⠀⠀⢀⠀⢸⢇⠩⠭⠭⠅⠅⠀⣸⣹⣿⣿⣿⡇⢕⢄⠀⠀⠀⢕⢕⣹⣿⣿⣿⣿⣿⣿⠀⠀⠀⠀⠀⠀⠀⠀⠀⠀⠀⠀</a:t>
            </a:r>
            <a:br/>
            <a:r>
              <a:t>⠀⠀⠀⠀⠀⠀⠀⠀⠀⠀⠀⣿⣿⣿⣿⣿⣿⣿⣿⣿⣿⣿⣿⣿⣿⣿⣿⣿⣿⣿⣿⣿⣿⣿⣿⣿⡄⠀⠀⠁⠀⢜⠀⠅⢍⢍⢅⠅⠀⠀⠀⠀⠀⠁⠀⠀⠀⠁⠐⠀⢐⢕⣿⣿⣿⣿⣿⣿⣿⠀⠀⠀⠀⠀⠀⠀⠀⠀⠀⠀⠀</a:t>
            </a:r>
            <a:br/>
            <a:r>
              <a:t>⠀⠀⠀⠀⠀⠀⠀⠀⠀⠀⠀⣿⣿⣿⣿⣿⣿⣿⣿⣿⣿⣿⣿⣿⣿⣿⣿⣿⣿⣿⣿⣿⣿⣿⣿⣿⢕⠀⠀⠀⠀⢕⠀⠡⢵⢰⠔⠄⠀⠀⠀⠀⠀⠀⠀⠐⠑⢀⣀⣄⣴⣾⣿⣿⣿⣿⣿⣿⣿⠀⠀⠀⠀⠀⠀⠀⠀⠀⠀⠀⠀</a:t>
            </a:r>
            <a:br/>
            <a:r>
              <a:t>⠀⠀⠀⠀⠀⠀⠀⠀⠀⠀⠀⣿⣿⣿⣿⣿⣿⣿⣿⣿⣿⣿⣿⣿⣿⣿⣿⣿⣿⣿⣿⣿⣿⣿⣿⣿⢕⢔⢄⠀⠀⢕⠀⢀⢕⢀⡀⢀⢑⢀⠀⠀⠀⠀⠀⠀⠀⢸⣿⣿⣿⣿⣿⣿⣿⣿⣿⣿⣿⠀⠀⠀⠀⠀⠀⠀⠀⠀⠀⠀⠀</a:t>
            </a:r>
            <a:br/>
            <a:r>
              <a:t>⠀⠀⠀⠀⠀⠀⠀⠀⠀⠀⠀⣿⣿⣿⣿⣿⣿⣿⣿⣿⣿⣿⣿⣿⣿⣿⣿⣿⣿⣿⣿⣿⣿⣿⣿⣿⡇⢕⠀⠀⢔⢕⢐⢼⣾⢿⣿⣧⢕⢕⢄⠀⠀⠀⠀⠀⠀⠁⢝⣿⣿⣿⣿⣿⣿⣿⣿⣿⣿⠀⠀⠀⠀⠀⠀⠀⠀⠀⠀⠀⠀</a:t>
            </a:r>
            <a:br/>
            <a:r>
              <a:t>⠀⠀⠀⠀⠀⠀⠀⠀⠀⠀⠀⠛⠛⠛⠛⠛⠛⠛⠛⠛⠛⠛⠛⠛⠛⠛⠛⠛⠛⠛⠛⠛⠛⠛⠛⠛⠑⠑⠐⠀⠀⠑⠑⠛⠛⠛⠛⠛⠃⠑⠑⠀⠀⠀⠀⠀⠀⠀⠀⠛⠛⠛⠛⠛⠛⠛⠛⠛⠛⠀⠀⠀⠀⠀⠀⠀⠀⠀⠀⠀⠀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⠀⠀⠀⠀⠀⠀⠀⠀⠀⠀⠀⣿⣿⣿⣿⣿⣿⣿⣿⣿⣿⣿⣿⣿⣿⣿⣿⣿⣿⣿⣿⣿⣿⣿⣿⣿⣿⣿⣿⣿⣿⣿⣿⣟⢟⢝⢝⢝⢟⢿⣿⣿⣿⣿⣿⣿⣿⣿⣿⣿⣿⣿⣿⣿⣿⣿⣿⣿⣿⠀⠀⠀⠀⠀⠀⠀⠀⠀⠀⠀⠀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⠀⠀⠀⠀⠀⠀⠀⠀⠀⠀⠀⣿⣿⣿⣿⣿⣿⣿⣿⣿⣿⣿⣿⣿⣿⣿⣿⣿⣿⣿⣿⣿⣿⣿⣿⣿⣿⣿⣿⣿⣿⣿⣿⣇⣕⡕⢕⡕⢕⢕⣿⣿⣿⣿⣿⣿⣿⣿⣿⣿⣿⣿⣿⣿⣿⣿⣿⣿⣿⠀⠀⠀⠀⠀⠀⠀⠀⠀⠀⠀⠀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⠀⠀⠀⠀⠀⠀⠀⠀⠀⠀⠀⣿⣿⣿⣿⣿⣿⣿⣿⣿⣿⣿⣿⣿⣿⣿⣿⣿⣿⣿⣿⣿⣿⣿⣿⣿⣿⣿⣿⣿⣿⢏⣹⣿⣿⣿⣿⣿⣿⡕⣸⣿⣿⣿⣿⣿⣿⣿⣿⣿⣿⣿⣿⣿⣿⣿⣿⣿⣿⠀⠀⠀⠀⠀⠀⠀⠀⠀⠀⠀⠀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⠀⠀⠀⠀⠀⠀⠀⠀⠀⠀⠀⣿⣿⣿⣿⣿⣿⣿⣿⣿⣿⣿⣿⣿⣿⣿⣿⣿⣿⣿⣿⣿⣿⣿⣿⣿⣿⣿⣿⣿⣿⣵⣿⣗⣇⢝⣿⢟⣿⡇⣾⣿⣿⣿⣿⣿⣿⣿⣿⣿⣿⣿⣿⣿⣿⣿⣿⣿⣿⠀⠀⠀⠀⠀⠀⠀⠀⠀⠀⠀⠀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⠀⠀⠀⠀⠀⠀⠀⠀⠀⠀⠀⣿⣿⣿⣿⣿⣿⣿⣿⣿⣿⣿⣿⣿⣿⣿⣿⣿⣿⣿⣿⣿⣿⣿⣿⣿⣿⣿⣿⣿⣿⣿⣿⣿⢏⢺⣿⣿⣿⣿⣿⣿⣿⣿⣿⣿⣿⣿⣿⣿⣿⣿⣿⣿⣿⣿⣿⣿⣿⠀⠀⠀⠀⠀⠀⠀⠀⠀⠀⠀⠀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⠀⠀⠀⠀⠀⠀⠀⠀⠀⠀⠀⣿⣿⣿⣿⣿⣿⣿⣿⣿⣿⣿⣿⣿⣿⣿⣿⣿⣿⣿⣿⣿⣿⣿⣿⣿⣿⣿⣿⣿⣿⣿⣿⣿⣿⣿⣿⣿⡇⢝⢿⣿⣿⣿⣿⣿⣿⣿⣿⣿⣿⣿⣿⣿⣿⣿⣿⣿⣿⠀⠀⠀⠀⠀⠀⠀⠀⠀⠀⠀⠀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⠀⠀⠀⠀⠀⠀⠀⠀⠀⠀⠀⣿⣿⣿⣿⣿⣿⣿⣿⣿⣿⣿⣿⣿⣿⣿⣿⣿⣿⣿⣿⣿⣿⣿⣿⣿⣿⣿⣿⢿⣿⣿⣿⣿⡟⢿⣿⣿⡇⠅⠀⠑⠘⠙⠙⠝⠟⢟⢿⣿⣿⣿⣿⣿⣿⣿⣿⣿⣿⠀⠀⠀⠀⠀⠀⠀⠀⠀⠀⠀⠀</a:t>
            </a:r>
            <a:br/>
            <a:r>
              <a:t>⠀⠀⠀⠀⠀⠀⠀⠀⠀⠀⠀⣿⣿⣿⣿⣿⣿⣿⣿⣿⣿⣿⣿⣿⣿⣿⣿⣿⣿⣿⣿⣿⣿⣿⣿⡿⢟⠙⠑⠕⣿⢿⣿⣿⣱⣾⣿⡟⠑⠀⠀⠀⠀⠀⠀⠀⠀⢕⢜⣿⣿⣿⣿⣿⣿⣿⣿⣿⣿⠀⠀⠀⠀⠀⠀⠀⠀⠀⠀⠀⠀</a:t>
            </a:r>
            <a:br/>
            <a:r>
              <a:t>⠀⠀⠀⠀⠀⠀⠀⠀⠀⠀⠀⣿⣿⣿⣿⣿⣿⣿⣿⣿⣿⣿⣿⣿⣿⣿⣿⣿⣿⣿⣿⣿⣿⣿⢕⠁⠐⠀⠀⠀⠘⢞⣻⢫⢭⢭⠭⠁⠀⠀⠀⠀⠀⠀⠀⠕⠀⠁⠅⣹⣿⣿⣿⣿⣿⣿⣿⣿⣿⠀⠀⠀⠀⠀⠀⠀⠀⠀⠀⠀⠀</a:t>
            </a:r>
            <a:br/>
            <a:r>
              <a:t>⠀⠀⠀⠀⠀⠀⠀⠀⠀⠀⠀⣿⣿⣿⣿⣿⣿⣿⣿⣿⣿⣿⣿⣿⣿⣿⣿⣿⣿⣿⣿⣿⣿⣿⡕⠀⠀⠀⠀⠀⠀⢸⣿⣗⣗⡜⢝⢕⠀⠀⠀⠀⠀⠀⠀⠀⠀⠀⢔⢿⣿⣿⣿⣿⣿⣿⣿⣿⣿⠀⠀⠀⠀⠀⠀⠀⠀⠀⠀⠀⠀</a:t>
            </a:r>
            <a:br/>
            <a:r>
              <a:t>⠀⠀⠀⠀⠀⠀⠀⠀⠀⠀⠀⣿⣿⣿⣿⣿⣿⣿⣿⣿⣿⣿⣿⣿⣿⣿⣿⣿⣿⣿⣿⣿⣿⣿⣇⠀⠀⠀⠀⠀⠀⢸⣿⣗⣗⣗⢇⢕⠀⠀⢀⡄⠀⠀⠀⠀⠀⠀⠀⢸⣿⣿⣿⣿⣿⣿⣿⣿⣿⠀⠀⠀⠀⠀⠀⠀⠀⠀⠀⠀⠀</a:t>
            </a:r>
            <a:br/>
            <a:r>
              <a:t>⠀⠀⠀⠀⠀⠀⠀⠀⠀⠀⠀⣿⣿⣿⣿⣿⣿⣿⣿⣿⣿⣿⣿⣿⣿⣿⣿⣿⣿⣿⣿⣿⣿⣿⣿⢄⠀⠀⠀⠀⠀⢸⣗⣗⣗⢕⢕⢕⠀⠀⠑⢳⣔⢀⣀⠀⠀⠀⢔⢕⢻⣿⣿⣿⣿⣿⣿⣿⣿⠀⠀⠀⠀⠀⠀⠀⠀⠀⠀⠀⠀</a:t>
            </a:r>
            <a:br/>
            <a:r>
              <a:t>⠀⠀⠀⠀⠀⠀⠀⠀⠀⠀⠀⣿⣿⣿⣿⣿⣿⣿⣿⣿⣿⣿⣿⣿⣿⣿⣿⣿⣿⣿⣿⣿⣿⣿⣿⡇⠀⠀⠀⠀⠀⢸⣇⡕⢇⢕⢑⠀⠀⠀⠀⢜⢹⣹⡕⠀⠀⠀⠁⠑⠜⣿⣿⣿⣿⣿⣿⣿⣿⠀⠀⠀⠀⠀⠀⠀⠀⠀⠀⠀⠀</a:t>
            </a:r>
            <a:br/>
            <a:r>
              <a:t>⠀⠀⠀⠀⠀⠀⠀⠀⠀⠀⠀⣿⣿⣿⣿⣿⣿⣿⣿⣿⣿⣿⣿⣿⣿⣿⣿⣿⣿⣿⣿⣿⣿⣿⣿⣇⠀⠀⢀⠀⠀⢸⢗⣒⣃⡕⢑⢐⠀⠀⠀⣄⣼⣿⣿⡔⢀⠀⠀⠀⢄⢜⣿⣿⣿⣿⣿⣿⣿⠀⠀⠀⠀⠀⠀⠀⠀⠀⠀⠀⠀</a:t>
            </a:r>
            <a:br/>
            <a:r>
              <a:t>⠀⠀⠀⠀⠀⠀⠀⠀⠀⠀⠀⣿⣿⣿⣿⣿⣿⣿⣿⣿⣿⣿⣿⣿⣿⣿⣿⣿⣿⣿⣿⣿⣿⣿⣿⣿⠀⠀⠕⠔⠀⢸⢕⣓⣒⣒⡑⢐⢐⠀⢴⠾⠿⠻⠟⠑⠕⠑⠐⠄⢕⢱⣿⣿⣿⣿⣿⣿⣿⠀⠀⠀⠀⠀⠀⠀⠀⠀⠀⠀⠀</a:t>
            </a:r>
            <a:br/>
            <a:r>
              <a:t>⠀⠀⠀⠀⠀⠀⠀⠀⠀⠀⠀⣿⣿⣿⣿⣿⣿⣿⣿⣿⣿⣿⣿⣿⣿⣿⣿⣿⣿⣿⣿⣿⣿⣿⣿⣿⢇⠀⠀⠁⠀⢜⠰⠴⠔⠖⠒⠔⠔⠀⠀⠀⠀⠀⠀⠀⠀⢄⠀⠀⢔⣱⣿⣿⣿⣿⣿⣿⣿⠀⠀⠀⠀⠀⠀⠀⠀⠀⠀⠀⠀</a:t>
            </a:r>
            <a:br/>
            <a:r>
              <a:t>⠀⠀⠀⠀⠀⠀⠀⠀⠀⠀⠀⣿⣿⣿⣿⣿⣿⣿⣿⣿⣿⣿⣿⣿⣿⣿⣿⣿⣿⣿⣿⣿⣿⣿⣿⣿⡇⢁⠀⠀⠀⢕⠑⠩⠭⢥⠅⠅⠁⠅⠀⠀⠀⠀⠀⠀⠀⢰⣶⣷⣿⣿⣿⣿⣿⣿⣿⣿⣿⠀⠀⠀⠀⠀⠀⠀⠀⠀⠀⠀⠀</a:t>
            </a:r>
            <a:br/>
            <a:r>
              <a:t>⠀⠀⠀⠀⠀⠀⠀⠀⠀⠀⠀⣿⣿⣿⣿⣿⣿⣿⣿⣿⣿⣿⣿⣿⣿⣿⣿⣿⣿⣿⣿⣿⣿⣿⣿⣿⡇⢕⠔⠀⠀⢕⢠⡄⢔⣀⣕⣄⣕⢄⢔⢀⠀⠀⠀⠀⠀⠁⢻⣿⣿⣿⣿⣿⣿⣿⣿⣿⣿⠀⠀⠀⠀⠀⠀⠀⠀⠀⠀⠀⠀</a:t>
            </a:r>
            <a:br/>
            <a:r>
              <a:t>⠀⠀⠀⠀⠀⠀⠀⠀⠀⠀⠀⣿⣿⣿⣿⣿⣿⣿⣿⣿⣿⣿⣿⣿⣿⣿⣿⣿⣿⣿⣿⣿⣿⣿⣿⣿⣷⢕⠀⠀⠀⢕⢸⣿⣿⣿⣿⣿⣿⣕⡇⢕⢄⠀⠀⠀⠀⠀⠀⢸⣿⣿⣿⣿⣿⣿⣿⣿⣿⠀⠀⠀⠀⠀⠀⠀⠀⠀⠀⠀⠀</a:t>
            </a:r>
            <a:br/>
            <a:r>
              <a:t>⠀⠀⠀⠀⠀⠀⠀⠀⠀⠀⠀⠛⠛⠛⠛⠛⠛⠛⠛⠛⠛⠛⠛⠛⠛⠛⠛⠛⠛⠛⠛⠛⠛⠛⠛⠛⠛⠑⠑⠑⠀⠑⠘⠛⠛⠛⠛⠛⠛⠛⠃⠑⠑⠐⠐⠐⠀⠀⠀⠘⠛⠛⠛⠛⠛⠛⠛⠛⠛⠀⠀⠀⠀⠀⠀⠀⠀⠀⠀⠀⠀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⠀⠀⠀⠀⠀⠀⠀⠀⠀⠀⠀⣿⣿⣿⣿⣿⣿⣿⣿⣿⣿⣿⣿⣿⣿⣿⣿⣿⣿⣿⣿⣿⣿⣿⣿⣿⣿⣿⣿⣿⣿⣿⣿⣟⢟⢏⢏⢝⢟⢻⣿⣿⣿⣿⣿⣿⣿⣿⣿⣿⣿⣿⣿⣿⣿⣿⣿⣿⣿⠀⠀⠀⠀⠀⠀⠀⠀⠀⠀⠀⠀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⠀⠀⠀⠀⠀⠀⠀⠀⠀⠀⠀⣿⣿⣿⣿⣿⣿⣿⣿⣿⣿⣿⣿⣿⣿⣿⣿⣿⣿⣿⣿⣿⣿⣿⣿⣿⣿⣿⣿⣿⣿⣿⣿⣇⣕⣕⢕⢕⢕⢕⢽⣿⣿⣿⣿⣿⣿⣿⣿⣿⣿⣿⣿⣿⣿⣿⣿⣿⣿⠀⠀⠀⠀⠀⠀⠀⠀⠀⠀⠀⠀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⠀⠀⠀⠀⠀⠀⠀⠀⠀⠀⠀⣿⣿⣿⣿⣿⣿⣿⣿⣿⣿⣿⣿⣿⣿⣿⣿⣿⣿⣿⣿⣿⣿⣿⣿⣿⣿⣿⣿⣿⣿⡟⢹⣿⣿⣿⣿⣿⣿⣇⢸⣿⣿⣿⣿⣿⣿⣿⣿⣿⣿⣿⣿⣿⣿⣿⣿⣿⣿⠀⠀⠀⠀⠀⠀⠀⠀⠀⠀⠀⠀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⠀⠀⠀⠀⠀⠀⠀⠀⠀⠀⠀⣿⣿⣿⣿⣿⣿⣿⣿⣿⣿⣿⣿⣿⣿⣿⣿⣿⣿⣿⣿⣿⣿⣿⣿⣿⣿⣿⣿⣿⣿⣧⣿⣗⣳⢝⣿⢟⣻⡟⣸⣿⣿⣿⣿⣿⣿⣿⣿⣿⣿⣿⣿⣿⣿⣿⣿⣿⣿⠀⠀⠀⠀⠀⠀⠀⠀⠀⠀⠀⠀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⠀⠀⠀⠀⠀⠀⠀⠀⠀⠀⠀⣿⣿⣿⣿⣿⣿⣿⣿⣿⣿⣿⣿⣿⣿⣿⣿⣿⣿⣿⣿⣿⣿⣿⣿⣿⣿⣿⣿⣿⣿⣿⣿⣿⡯⢜⣿⣿⣿⣷⣿⣿⣿⣿⣿⣿⣿⣿⣿⣿⣿⣿⣿⣿⣿⣿⣿⣿⣿⠀⠀⠀⠀⠀⠀⠀⠀⠀⠀⠀⠀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⠀⠀⠀⠀⠀⠀⠀⠀⠀⠀⠀⣿⣿⣿⣿⣿⣿⣿⣿⣿⣿⣿⣿⣿⣿⣿⣿⣿⣿⣿⣿⣿⣿⣿⣿⣿⣿⣿⣿⣿⣿⣿⣿⣿⣝⣿⣻⣿⣿⣿⣿⣿⣿⣿⣿⣿⣿⣿⣿⣿⣿⣿⣿⣿⣿⣿⣿⣿⣿⠀⠀⠀⠀⠀⠀⠀⠀⠀⠀⠀⠀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⠀⠀⠀⠀⠀⠀⠀⠀⠀⠀⠀⣿⣿⣿⣿⣿⣿⣿⣿⣿⣿⣿⣿⣿⣿⣿⣿⣿⣿⣿⣿⣿⣿⣿⣿⣿⣿⣿⣿⣿⣿⣿⣿⣿⣽⣿⣿⣿⡎⢝⢿⣿⣿⣿⣿⣿⣿⣿⣿⣿⣿⣿⣿⣿⣿⣿⣿⣿⣿⠀⠀⠀⠀⠀⠀⠀⠀⠀⠀⠀⠀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⠀⠀⠀⠀⠀⠀⠀⠀⠀⠀⠀⣿⣿⣿⣿⣿⣿⣿⣿⣿⣿⣿⣿⣿⣿⣿⣿⣿⣿⣿⣿⣿⣿⣿⣿⣿⣿⣿⡿⢿⣿⣿⣿⣯⣽⢿⣻⣿⡇⠁⠁⠑⢝⠝⠝⠟⢟⢻⣿⣿⣿⣿⣿⣿⣿⣿⣿⣿⣿⠀⠀⠀⠀⠀⠀⠀⠀⠀⠀⠀⠀</a:t>
            </a:r>
            <a:br/>
            <a:r>
              <a:t>⠀⠀⠀⠀⠀⠀⠀⠀⠀⠀⠀⣿⣿⣿⣿⣿⣿⣿⣿⣿⣿⣿⣿⣿⣿⣿⣿⣿⣿⣿⣿⣿⣿⣿⣿⢿⠏⠑⠕⢕⣿⢻⣿⣯⣱⣾⣿⢟⠑⠀⠀⠀⠀⠀⠀⠀⠀⢕⢜⣿⣿⣿⣿⣿⣿⣿⣿⣿⣿⠀⠀⠀⠀⠀⠀⠀⠀⠀⠀⠀⠀</a:t>
            </a:r>
            <a:br/>
            <a:r>
              <a:t>⠀⠀⠀⠀⠀⠀⠀⠀⠀⠀⠀⣿⣿⣿⣿⣿⣿⣿⣿⣿⣿⣿⣿⣿⣿⣿⣿⣿⣿⣿⣿⣿⣿⣿⢕⠁⠐⠀⠀⠀⠙⢞⣻⢯⢭⢭⠽⠅⠀⠀⠀⠀⠀⠀⠀⠅⠁⠁⢕⣿⣿⣿⣿⣿⣿⣿⣿⣿⣿⠀⠀⠀⠀⠀⠀⠀⠀⠀⠀⠀⠀</a:t>
            </a:r>
            <a:br/>
            <a:r>
              <a:t>⠀⠀⠀⠀⠀⠀⠀⠀⠀⠀⠀⣿⣿⣿⣿⣿⣿⣿⣿⣿⣿⣿⣿⣿⣿⣿⣿⣿⣿⣿⣿⣿⣿⣿⢕⠀⠀⠀⠀⠀⠀⢸⣿⣟⢹⢽⠍⠄⠀⠀⠀⠀⠀⠀⠀⠀⠀⠀⢱⣿⣿⣿⣿⣿⣿⣿⣿⣿⣿⠀⠀⠀⠀⠀⠀⠀⠀⠀⠀⠀⠀</a:t>
            </a:r>
            <a:br/>
            <a:r>
              <a:t>⠀⠀⠀⠀⠀⠀⠀⠀⠀⠀⠀⣿⣿⣿⣿⣿⣿⣿⣿⣿⣿⣿⣿⣿⣿⣿⣿⣿⣿⣿⣿⣿⣿⣿⡇⠀⠀⠀⠀⠀⠀⢸⡿⡕⢱⢸⠅⢅⠀⠀⠀⢄⢢⢀⠀⠀⠀⠀⢕⣿⣿⣿⣿⣿⣿⣿⣿⣿⣿⠀⠀⠀⠀⠀⠀⠀⠀⠀⠀⠀⠀</a:t>
            </a:r>
            <a:br/>
            <a:r>
              <a:t>⠀⠀⠀⠀⠀⠀⠀⠀⠀⠀⠀⣿⣿⣿⣿⣿⣿⣿⣿⣿⣿⣿⣿⣿⣿⣿⣿⣿⣿⣿⣿⣿⣿⣿⣷⠀⠀⠀⠀⠀⠀⢱⡇⢕⢕⢽⠅⠀⠀⠀⠀⠀⢸⣇⣀⣠⡄⠄⢕⢜⣿⣿⣿⣿⣿⣿⣿⣿⣿⠀⠀⠀⠀⠀⠀⠀⠀⠀⠀⠀⠀</a:t>
            </a:r>
            <a:br/>
            <a:r>
              <a:t>⠀⠀⠀⠀⠀⠀⠀⠀⠀⠀⠀⣿⣿⣿⣿⣿⣿⣿⣿⣿⣿⣿⣿⣿⣿⣿⣿⣿⣿⣿⣿⣿⣿⣿⣿⡕⠀⠀⠀⠀⠀⢸⡇⢕⢕⢕⠅⠅⠀⠀⠀⠀⢜⢝⣵⣇⠁⠀⠀⠑⢸⣿⣿⣿⣿⣿⣿⣿⣿⠀⠀⠀⠀⠀⠀⠀⠀⠀⠀⠀⠀</a:t>
            </a:r>
            <a:br/>
            <a:r>
              <a:t>⠀⠀⠀⠀⠀⠀⠀⠀⠀⠀⠀⣿⣿⣿⣿⣿⣿⣿⣿⣿⣿⣿⣿⣿⣿⣿⣿⣿⣿⣿⣿⣿⣿⣿⣿⡇⠀⠀⢔⠀⠀⢸⡇⢕⢕⢨⠅⠅⠀⠀⠀⠀⠠⢼⣿⣿⢅⠔⢀⠀⢔⢻⣿⣿⣿⣿⣿⣿⣿⠀⠀⠀⠀⠀⠀⠀⠀⠀⠀⠀⠀</a:t>
            </a:r>
            <a:br/>
            <a:r>
              <a:t>⠀⠀⠀⠀⠀⠀⠀⠀⠀⠀⠀⣿⣿⣿⣿⣿⣿⣿⣿⣿⣿⣿⣿⣿⣿⣿⣿⣿⣿⣿⣿⣿⣿⣿⣿⣇⠀⠀⢕⠀⠀⢸⢇⣕⣕⡕⢕⢅⢐⢀⠀⠔⠞⠛⠋⠋⠀⠑⠑⠄⢔⢸⣿⣿⣿⣿⣿⣿⣿⠀⠀⠀⠀⠀⠀⠀⠀⠀⠀⠀⠀</a:t>
            </a:r>
            <a:br/>
            <a:r>
              <a:t>⠀⠀⠀⠀⠀⠀⠀⠀⠀⠀⠀⣿⣿⣿⣿⣿⣿⣿⣿⣿⣿⣿⣿⣿⣿⣿⣿⣿⣿⣿⣿⣿⣿⣿⣿⣿⠇⠀⠁⠀⠀⢜⢕⢖⢖⢒⢃⢐⠐⠐⠀⠀⠀⠀⠀⠀⠀⢀⠔⢅⣱⣾⣿⣿⣿⣿⣿⣿⣿⠀⠀⠀⠀⠀⠀⠀⠀⠀⠀⠀⠀</a:t>
            </a:r>
            <a:br/>
            <a:r>
              <a:t>⠀⠀⠀⠀⠀⠀⠀⠀⠀⠀⠀⣿⣿⣿⣿⣿⣿⣿⣿⣿⣿⣿⣿⣿⣿⣿⣿⣿⣿⣿⣿⣿⣿⣿⣿⣿⢑⢀⠀⠀⠀⢕⠡⠥⠵⠵⠕⠅⠌⢅⠀⠀⠀⠀⠀⠀⠀⢹⣿⣿⣿⣿⣿⣿⣿⣿⣿⣿⣿⠀⠀⠀⠀⠀⠀⠀⠀⠀⠀⠀⠀</a:t>
            </a:r>
            <a:br/>
            <a:r>
              <a:t>⠀⠀⠀⠀⠀⠀⠀⠀⠀⠀⠀⣿⣿⣿⣿⣿⣿⣿⣿⣿⣿⣿⣿⣿⣿⣿⣿⣿⣿⣿⣿⣿⣿⣿⣿⣿⡇⢑⠐⠀⠀⢕⢄⢑⢀⢀⣑⣘⣜⣱⣄⢕⠀⠀⠀⠀⠀⠁⠜⢻⣿⣿⣿⣿⣿⣿⣿⣿⣿⠀⠀⠀⠀⠀⠀⠀⠀⠀⠀⠀⠀</a:t>
            </a:r>
            <a:br/>
            <a:r>
              <a:t>⠀⠀⠀⠀⠀⠀⠀⠀⠀⠀⠀⣿⣿⣿⣿⣿⣿⣿⣿⣿⣿⣿⣿⣿⣿⣿⣿⣿⣿⣿⣿⣿⣿⣿⣿⣿⣷⢕⠀⠀⠀⢕⢸⣷⣾⣿⣿⣿⣿⣿⣿⡇⢕⢀⠀⠀⠀⠀⠀⠜⢿⣿⣿⣿⣿⣿⣿⣿⣿⠀⠀⠀⠀⠀⠀⠀⠀⠀⠀⠀⠀</a:t>
            </a:r>
            <a:br/>
            <a:r>
              <a:t>⠀⠀⠀⠀⠀⠀⠀⠀⠀⠀⠀⠛⠛⠛⠛⠛⠛⠛⠛⠛⠛⠛⠛⠛⠛⠛⠛⠛⠛⠛⠛⠛⠛⠛⠛⠛⠛⠑⠑⠑⠀⠑⠘⠛⠛⠛⠛⠛⠛⠛⠛⠛⠑⠑⠀⠀⠀⠀⠀⠀⠘⠛⠛⠛⠛⠛⠛⠛⠛⠀⠀⠀⠀⠀⠀⠀⠀⠀⠀⠀⠀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⠀⠀⠀⠀⠀⠀⠀⠀⠀⠀⠀⣿⣿⣿⣿⣿⣿⣿⣿⣿⣿⣿⣿⣿⣿⣿⣿⣿⣿⣿⣿⣿⣿⣿⣿⣿⣿⣿⣿⣿⣿⣿⣿⣟⢿⢟⢿⢟⢻⢿⣿⣿⣿⣿⣿⣿⣿⣿⣿⣿⣿⣿⣿⣿⣿⣿⣿⣿⣿⠀⠀⠀⠀⠀⠀⠀⠀⠀⠀⠀⠀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⠀⠀⠀⠀⠀⠀⠀⠀⠀⠀⠀⣿⣿⣿⣿⣿⣿⣿⣿⣿⣿⣿⣿⣿⣿⣿⣿⣿⣿⣿⣿⣿⣿⣿⣿⣿⣿⣿⣿⣿⣿⣿⣿⡧⢕⢕⢕⢕⢕⢕⢻⣿⣿⣿⣿⣿⣿⣿⣿⣿⣿⣿⣿⣿⣿⣿⣿⣿⣿⠀⠀⠀⠀⠀⠀⠀⠀⠀⠀⠀⠀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⠀⠀⠀⠀⠀⠀⠀⠀⠀⠀⠀⣿⣿⣿⣿⣿⣿⣿⣿⣿⣿⣿⣿⣿⣿⣿⣿⣿⣿⣿⣿⣿⣿⣿⣿⣿⣿⣿⣿⣿⣿⡯⢹⣿⣿⣿⣿⣿⣷⣇⢸⣿⣿⣿⣿⣿⣿⣿⣿⣿⣿⣿⣿⣿⣿⣿⣿⣿⣿⠀⠀⠀⠀⠀⠀⠀⠀⠀⠀⠀⠀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⠀⠀⠀⠀⠀⠀⠀⠀⠀⠀⠀⣿⣿⣿⣿⣿⣿⣿⣿⣿⣿⣿⣿⣿⣿⣿⣿⣿⣿⣿⣿⣿⣿⣿⣿⣿⣿⣿⣿⣿⣿⣇⣾⢽⢽⢝⣿⡿⢿⡿⢸⣿⣿⣿⣿⣿⣿⣿⣿⣿⣿⣿⣿⣿⣿⣿⣿⣿⣿⠀⠀⠀⠀⠀⠀⠀⠀⠀⠀⠀⠀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⠀⠀⠀⠀⠀⠀⠀⠀⠀⠀⠀⣿⣿⣿⣿⣿⣿⣿⣿⣿⣿⣿⣿⣿⣿⣿⣿⣿⣿⣿⣿⣿⣿⣿⣿⣿⣿⣿⣿⣿⣿⣿⣿⣿⣟⢼⢿⣷⣿⣷⣿⣿⣿⣿⣿⣿⣿⣿⣿⣿⣿⣿⣿⣿⣿⣿⣿⣿⣿⠀⠀⠀⠀⠀⠀⠀⠀⠀⠀⠀⠀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⠀⠀⠀⠀⠀⠀⠀⠀⠀⠀⠀⣿⣿⣿⣿⣿⣿⣿⣿⣿⣿⣿⣿⣿⣿⣿⣿⣿⣿⣿⣿⣿⣿⣿⣿⣿⣿⣿⣿⣿⣿⣿⣿⣟⡟⢟⢿⣿⣿⣿⣿⣿⣿⣿⣿⣿⣿⣿⣿⣿⣿⣿⣿⣿⣿⣿⣿⣿⣿⠀⠀⠀⠀⠀⠀⠀⠀⠀⠀⠀⠀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⠀⠀⠀⠀⠀⠀⠀⠀⠀⠀⠀⣿⣿⣿⣿⣿⣿⣿⣿⣿⣿⣿⣿⣿⣿⣿⣿⣿⣿⣿⣿⣿⣿⣿⣿⣿⣿⣿⣿⣿⣿⣿⣿⣿⣵⣽⣿⣿⡝⢻⣿⣿⣿⣿⣿⣿⣿⣿⣿⣿⣿⣿⣿⣿⣿⣿⣿⣿⣿⠀⠀⠀⠀⠀⠀⠀⠀⠀⠀⠀⠀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⠀⠀⠀⠀⠀⠀⠀⠀⠀⠀⠀⣿⣿⣿⣿⣿⣿⣿⣿⣿⣿⣿⣿⣿⣿⣿⣿⣿⣿⣿⣿⣿⣿⣿⣿⣿⣿⣿⡿⢿⣿⢿⣿⣿⣽⣿⣿⣿⢇⠑⠘⢝⢟⢟⢟⢿⢿⢿⣿⣿⣿⣿⣿⣿⣿⣿⣿⣿⣿⠀⠀⠀⠀⠀⠀⠀⠀⠀⠀⠀⠀</a:t>
            </a:r>
            <a:br/>
            <a:r>
              <a:t>⠀⠀⠀⠀⠀⠀⠀⠀⠀⠀⠀⣿⣿⣿⣿⣿⣿⣿⣿⣿⣿⣿⣿⣿⣿⣿⣿⣿⣿⣿⣿⣿⣿⣿⣿⢿⠟⠑⠁⢸⣿⢹⣿⣿⣱⣵⣿⡟⠑⠀⠀⠀⠑⠀⠀⠀⢀⢕⢻⣿⣿⣿⣿⣿⣿⣿⣿⣿⣿⠀⠀⠀⠀⠀⠀⠀⠀⠀⠀⠀⠀</a:t>
            </a:r>
            <a:br/>
            <a:r>
              <a:t>⠀⠀⠀⠀⠀⠀⠀⠀⠀⠀⠀⣿⣿⣿⣿⣿⣿⣿⣿⣿⣿⣿⣿⣿⣿⣿⣿⣿⣿⣿⣿⣿⣿⡿⠕⠕⠐⠀⠀⠁⠟⢾⡿⢟⣟⣟⣟⠑⠀⠀⠀⠀⠀⠀⠀⠀⠑⠁⢜⣿⣿⣿⣿⣿⣿⣿⣿⣿⣿⠀⠀⠀⠀⠀⠀⠀⠀⠀⠀⠀⠀</a:t>
            </a:r>
            <a:br/>
            <a:r>
              <a:t>⠀⠀⠀⠀⠀⠀⠀⠀⠀⠀⠀⣿⣿⣿⣿⣿⣿⣿⣿⣿⣿⣿⣿⣿⣿⣿⣿⣿⣿⣿⣿⣿⣿⣇⠀⠀⠀⠀⠀⠀⠅⢽⣿⢽⢽⢕⢆⠀⠀⠀⠀⠀⠀⠀⠀⠀⠀⢀⢼⣿⣿⣿⣿⣿⣿⣿⣿⣿⣿⠀⠀⠀⠀⠀⠀⠀⠀⠀⠀⠀⠀</a:t>
            </a:r>
            <a:br/>
            <a:r>
              <a:t>⠀⠀⠀⠀⠀⠀⠀⠀⠀⠀⠀⣿⣿⣿⣿⣿⣿⣿⣿⣿⣿⣿⣿⣿⣿⣿⣿⣿⣿⣿⣿⣿⣿⣿⡕⠀⠀⠀⠀⠀⠀⢽⡿⠭⢽⢽⢕⠀⠀⠀⠀⠀⢜⡇⠀⠀⠐⢄⢼⣿⣿⣿⣿⣿⣿⣿⣿⣿⣿⠀⠀⠀⠀⠀⠀⠀⠀⠀⠀⠀⠀</a:t>
            </a:r>
            <a:br/>
            <a:r>
              <a:t>⠀⠀⠀⠀⠀⠀⠀⠀⠀⠀⠀⣿⣿⣿⣿⣿⣿⣿⣿⣿⣿⣿⣿⣿⣿⣿⣿⣿⣿⣿⣿⣿⣿⣿⡇⠀⠀⠀⠀⠀⠀⢽⡯⠭⢽⢝⢕⠀⠀⠀⠀⠀⠕⢸⡤⢴⢖⠕⢜⢻⣿⣿⣿⣿⣿⣿⣿⣿⣿⠀⠀⠀⠀⠀⠀⠀⠀⠀⠀⠀⠀</a:t>
            </a:r>
            <a:br/>
            <a:r>
              <a:t>⠀⠀⠀⠀⠀⠀⠀⠀⠀⠀⠀⣿⣿⣿⣿⣿⣿⣿⣿⣿⣿⣿⣿⣿⣿⣿⣿⣿⣿⣿⣿⣿⣿⣿⣇⠀⠀⠀⠀⠀⠀⢹⡯⠭⢽⢕⢕⢐⠀⠀⠀⠀⠀⢕⢿⣿⡆⠀⠁⠕⢿⣿⣿⣿⣿⣿⣿⣿⣿⠀⠀⠀⠀⠀⠀⠀⠀⠀⠀⠀⠀</a:t>
            </a:r>
            <a:br/>
            <a:r>
              <a:t>⠀⠀⠀⠀⠀⠀⠀⠀⠀⠀⠀⣿⣿⣿⣿⣿⣿⣿⣿⣿⣿⣿⣿⣿⣿⣿⣿⣿⣿⣿⣿⣿⣿⣿⣿⠀⠀⢕⠀⠀⠀⢸⡯⠭⠽⢕⢕⢐⠀⠀⠀⠀⢀⣱⣽⣿⡇⠁⠄⠅⢜⣿⣿⣿⣿⣿⣿⣿⣿⠀⠀⠀⠀⠀⠀⠀⠀⠀⠀⠀⠀</a:t>
            </a:r>
            <a:br/>
            <a:r>
              <a:t>⠀⠀⠀⠀⠀⠀⠀⠀⠀⠀⠀⣿⣿⣿⣿⣿⣿⣿⣿⣿⣿⣿⣿⣿⣿⣿⣿⣿⣿⣿⣿⣿⣿⣿⣿⢀⠀⠀⠀⠀⠀⢜⢯⠭⠭⠵⠱⠅⠅⠄⠀⠀⠈⠉⠉⠉⠀⠀⠐⠅⢕⣹⣿⣿⣿⣿⣿⣿⣿⠀⠀⠀⠀⠀⠀⠀⠀⠀⠀⠀⠀</a:t>
            </a:r>
            <a:br/>
            <a:r>
              <a:t>⠀⠀⠀⠀⠀⠀⠀⠀⠀⠀⠀⣿⣿⣿⣿⣿⣿⣿⣿⣿⣿⣿⣿⣿⣿⣿⣿⣿⣿⣿⣿⣿⣿⣿⣿⡇⠀⠀⠀⠀⠀⢜⢌⣍⢭⢭⢭⢭⢅⢐⢀⠀⠀⠀⠀⠀⢅⣀⢀⣕⣼⣿⣿⣿⣿⣿⣿⣿⣿⠀⠀⠀⠀⠀⠀⠀⠀⠀⠀⠀⠀</a:t>
            </a:r>
            <a:br/>
            <a:r>
              <a:t>⠀⠀⠀⠀⠀⠀⠀⠀⠀⠀⠀⣿⣿⣿⣿⣿⣿⣿⣿⣿⣿⣿⣿⣿⣿⣿⣿⣿⣿⣿⣿⣿⣿⣿⣿⡇⠀⢀⠀⠀⠀⢕⢐⣒⣒⢒⢒⠂⢔⡁⢕⠀⠀⠀⠀⠀⠀⢹⣿⣿⣿⣿⣿⣿⣿⣿⣿⣿⣿⠀⠀⠀⠀⠀⠀⠀⠀⠀⠀⠀⠀</a:t>
            </a:r>
            <a:br/>
            <a:r>
              <a:t>⠀⠀⠀⠀⠀⠀⠀⠀⠀⠀⠀⣿⣿⣿⣿⣿⣿⣿⣿⣿⣿⣿⣿⣿⣿⣿⣿⣿⣿⣿⣿⣿⣿⣿⣿⣧⠕⠕⠀⠀⠀⢕⢀⢑⠁⢁⢀⡕⣑⣧⡕⢄⢀⠀⠀⠀⠀⠀⢘⢻⣿⣿⣿⣿⣿⣿⣿⣿⣿⠀⠀⠀⠀⠀⠀⠀⠀⠀⠀⠀⠀</a:t>
            </a:r>
            <a:br/>
            <a:r>
              <a:t>⠀⠀⠀⠀⠀⠀⠀⠀⠀⠀⠀⣿⣿⣿⣿⣿⣿⣿⣿⣿⣿⣿⣿⣿⣿⣿⣿⣿⣿⣿⣿⣿⣿⣿⣿⣿⡕⠁⠀⠀⠀⢕⢱⣷⣾⣿⣿⣿⣿⣿⣿⡕⢕⢔⠀⠀⠀⠀⠀⠐⢹⣿⣿⣿⣿⣿⣿⣿⣿⠀⠀⠀⠀⠀⠀⠀⠀⠀⠀⠀⠀</a:t>
            </a:r>
            <a:br/>
            <a:r>
              <a:t>⠀⠀⠀⠀⠀⠀⠀⠀⠀⠀⠀⠛⠛⠛⠛⠛⠛⠛⠛⠛⠛⠛⠛⠛⠛⠛⠛⠛⠛⠛⠛⠛⠛⠛⠛⠛⠃⠑⠑⠀⠀⠑⠘⠛⠛⠛⠛⠛⠛⠛⠛⠛⠃⠑⠑⠀⠀⠀⠀⠀⠑⠙⠛⠛⠛⠛⠛⠛⠛⠀⠀⠀⠀⠀⠀⠀⠀⠀⠀⠀⠀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⠀⠀⠀⠀⠀⠀⠀⠀⠀⠀⠀⣿⣿⣿⣿⣿⣿⣿⣿⣿⣿⣿⣿⣿⣿⣿⣿⣿⣿⣿⣿⣿⣿⣿⣿⣿⣿⣿⣿⣿⣿⣿⣿⣿⣿⣿⣿⣿⣿⣿⣿⣿⣿⣿⣿⣿⣿⣿⣿⣿⣿⣿⣿⣿⣿⣿⣿⡏⢱⠀⠀⠀⠀⠀⠀⠀⠀⠀⠀⠀⠀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⠀⠀⠀⠀⠀⠀⠀⠀⠀⠀⠀⣿⣿⣿⣿⣿⣿⣿⣿⣿⣿⣿⣿⣿⣿⣿⣿⣿⣿⣿⣿⣿⣿⣿⣿⣿⣿⣿⣿⣿⣿⣿⣿⣿⣿⣿⣿⣿⣿⣿⣿⣿⣿⣿⣿⣿⣿⣿⣿⣿⣿⣿⣿⣿⣿⣿⣿⡏⢸⠀⠀⠀⠀⠀⠀⠀⠀⠀⠀⠀⠀</a:t>
            </a:r>
            <a:br/>
            <a:r>
              <a:t>⠀⠀⠀⠀⠀⠀⠀⠀⠀⠀⠀⣿⣿⣿⣿⣿⣿⣿⣿⣿⣿⣿⣿⣿⣿⣿⣿⣿⣿⣿⣿⣿⣿⣿⣿⣿⣿⣿⣿⡿⢟⢟⡹⢿⢿⢿⣿⣿⣿⣿⣿⣿⣿⣿⣿⣿⣿⣿⣿⣿⣿⣿⣿⣿⣿⣿⣿⡇⢸⠀⠀⠀⠀⠀⠀⠀⠀⠀⠀⠀⠀</a:t>
            </a:r>
            <a:br/>
            <a:r>
              <a:t>⠀⠀⠀⠀⠀⠀⠀⠀⠀⠀⠀⣿⣿⣿⣿⣿⣿⣿⣿⣿⣿⣿⣿⣿⣿⣿⣿⣿⣿⣿⣿⣿⣿⣿⣿⣿⣿⣿⡟⢕⢕⣕⣱⣕⣕⣳⣿⣿⣿⣿⣿⣿⣿⣿⣿⣿⣿⣿⣿⣿⣿⣿⣿⣿⣿⣿⣿⡇⢼⠀⠀⠀⠀⠀⠀⠀⠀⠀⠀⠀⠀</a:t>
            </a:r>
            <a:br/>
            <a:r>
              <a:t>⠀⠀⠀⠀⠀⠀⠀⠀⠀⠀⠀⣿⣿⣿⣿⣿⣿⣿⣿⣿⣿⣿⣿⣿⣿⣿⣿⣿⣿⣿⣿⣿⣿⣿⣿⣿⣿⣿⡇⢕⢳⣿⢿⢿⢿⢿⢿⣿⣿⣿⣿⣿⣿⣿⣿⣿⣿⣿⣿⣿⣿⣿⣿⣿⣿⣿⣿⡇⣼⠀⠀⠀⠀⠀⠀⠀⠀⠀⠀⠀⠀</a:t>
            </a:r>
            <a:br/>
            <a:r>
              <a:t>⠀⠀⠀⠀⠀⠀⠀⠀⠀⠀⠀⣿⣿⣿⣿⣿⣿⣿⣿⣿⣿⣿⣿⣿⣿⣿⣿⣿⣿⣿⣿⣿⣿⣿⣿⣿⣿⣿⣷⣷⣷⣾⣧⣇⣵⣇⣱⣿⣿⣿⣿⣿⣿⣿⣿⣿⣿⣿⣿⣿⣿⣿⣿⣿⣿⣿⣿⢕⣿⠀⠀⠀⠀⠀⠀⠀⠀⠀⠀⠀⠀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⠀⠀⠀⠀⠀⠀⠀⠀⠀⠀⠀⣿⣿⣿⣿⣿⣿⣿⣿⣿⣿⣿⣿⣿⣿⣿⣿⣿⣿⣿⣿⣿⣿⣿⣿⣿⣿⣿⣿⣿⣿⣿⣿⣿⣿⣿⣿⣿⣿⣿⣿⣿⣿⣿⣿⣿⣿⣿⣿⣿⣿⣿⣿⣿⣿⣿⣿⢕⣿⠀⠀⠀⠀⠀⠀⠀⠀⠀⠀⠀⠀</a:t>
            </a:r>
            <a:br/>
            <a:r>
              <a:t>⠀⠀⠀⠀⠀⠀⠀⠀⠀⠀⠀⣿⣿⣿⣿⣿⣿⣿⣿⣿⣿⣿⣿⣿⣿⣿⣿⣿⣿⣿⣿⣿⣿⣿⣿⣿⣿⣿⣿⣿⣿⣿⣿⣿⢿⣿⣿⣿⣿⣿⣿⣿⣿⣿⣿⣿⣿⣿⣿⣿⣿⣿⣿⣿⣿⣿⣿⣱⣿⠀⠀⠀⠀⠀⠀⠀⠀⠀⠀⠀⠀</a:t>
            </a:r>
            <a:br/>
            <a:r>
              <a:t>⠀⠀⠀⠀⠀⠀⠀⠀⠀⠀⠀⣿⣿⣿⣿⣿⣿⣿⣿⣿⣿⣿⣿⣿⣿⣿⣿⣿⣿⣿⣿⣿⣿⣿⣿⣿⣿⣿⣿⣿⣿⣿⣿⣿⣾⣿⣿⣿⣿⣿⣿⣿⣿⣿⣿⣿⣿⣿⣿⣿⣿⣿⣿⣿⣿⣿⣿⢸⣿⠀⠀⠀⠀⠀⠀⠀⠀⠀⠀⠀⠀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⠀⠀⠀⠀⠀⠀⠀⠀⠀⠀⠀⣿⣿⣿⣿⣿⣿⣿⣿⣿⣿⣿⣿⣿⣿⣿⣿⣿⣿⣿⣿⣿⣿⣿⣿⣿⣿⣿⣿⣿⣿⣿⣿⣿⣿⣿⣿⣿⣿⣿⣿⣿⣿⣿⣿⣿⣿⣿⣿⣿⣿⣿⣿⣿⣿⣿⣯⢸⣿⠀⠀⠀⠀⠀⠀⠀⠀⠀⠀⠀⠀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⠀⠀⠀⠀⠀⠀⠀⠀⠀⠀⠀⣿⣿⣿⣿⣿⣿⣿⣿⣿⣿⣿⣿⣿⣿⣿⣿⣿⣿⣿⣿⣿⣿⣿⣿⣿⣿⣿⣿⣿⣿⣿⣿⣿⣿⣿⣿⣿⣿⣿⣿⣿⣿⣿⣿⣿⣿⣿⣿⣿⣿⣿⣿⣿⣿⣿⡇⢸⣿⠀⠀⠀⠀⠀⠀⠀⠀⠀⠀⠀⠀</a:t>
            </a:r>
            <a:br/>
            <a:r>
              <a:t>⠀⠀⠀⠀⠀⠀⠀⠀⠀⠀⠀⣿⣿⣿⣿⣿⣿⣿⣿⣿⣿⣿⣿⣿⣿⣿⣿⣿⣿⣿⣿⣿⣿⣿⣿⣷⣿⣿⣿⣿⣿⣿⣿⣿⣿⣿⣿⣿⣿⣿⣿⣿⣿⣿⣿⣿⣿⣿⣿⣿⣿⣿⣿⣿⣿⣿⡇⢸⣿⠀⠀⠀⠀⠀⠀⠀⠀⠀⠀⠀⠀</a:t>
            </a:r>
            <a:br/>
            <a:r>
              <a:t>⠀⠀⠀⠀⠀⠀⠀⠀⠀⠀⠀⣿⣿⣿⣿⣿⣿⣿⣿⣿⣿⣿⣿⣿⣿⣿⣿⣿⣿⣿⣿⣿⣿⣿⣿⡟⣿⣿⣿⣿⣿⣿⣿⣿⣿⣿⣿⣿⣿⣿⣿⣿⣿⣿⣿⣿⣿⣿⣿⣿⣿⣿⣿⣿⣿⣿⡷⣻⣿⠀⠀⠀⠀⠀⠀⠀⠀⠀⠀⠀⠀</a:t>
            </a:r>
            <a:br/>
            <a:r>
              <a:t>⠀⠀⠀⠀⠀⠀⠀⠀⠀⠀⠀⣿⣿⣿⣿⣿⣿⣿⣿⣿⣿⣿⣿⣿⣿⣿⣿⣿⣿⣿⣿⣿⣿⣿⣿⢱⣿⣿⣿⣿⣿⣿⣿⣿⣿⣿⣿⣿⣿⣿⣿⣿⣿⣿⣿⣿⣿⣿⣿⣿⣿⣿⣿⣿⣿⣿⡇⣻⣿⠀⠀⠀⠀⠀⠀⠀⠀⠀⠀⠀⠀</a:t>
            </a:r>
            <a:br/>
            <a:r>
              <a:t>⠀⠀⠀⠀⠀⠀⠀⠀⠀⠀⠀⣿⣿⣿⣿⣿⣿⣿⣿⣿⣿⣿⣿⣿⣿⣿⣿⣿⣿⣿⣿⣿⣿⣿⢇⢕⣾⣿⣿⣿⣿⣿⣿⣿⣿⣿⣿⢿⢿⣿⣿⣿⣿⣿⣿⣿⣿⣿⣿⣿⣿⣿⣿⣿⣿⣿⢇⣿⣿⠀⠀⠀⠀⠀⠀⠀⠀⠀⠀⠀⠀</a:t>
            </a:r>
            <a:br/>
            <a:r>
              <a:t>⠀⠀⠀⠀⠀⠀⠀⠀⠀⠀⠀⣿⣿⣿⣿⣿⣿⣿⣿⣿⣿⣿⣿⣿⣿⣿⣿⣿⣿⣿⣿⣿⡟⢏⢕⢕⣿⣿⣿⣿⣿⣿⣿⣿⣿⣿⣿⣷⣾⣿⣿⣿⣿⣿⣿⣿⣿⣿⣿⣿⣿⣿⣿⣿⣿⣿⢕⣿⣿⠀⠀⠀⠀⠀⠀⠀⠀⠀⠀⠀⠀</a:t>
            </a:r>
            <a:br/>
            <a:r>
              <a:t>⠀⠀⠀⠀⠀⠀⠀⠀⠀⠀⠀⣿⣿⣿⣿⣿⣿⣿⣿⣿⣿⣿⣿⣿⣿⣿⣿⣿⣿⣿⣿⣿⣿⣿⡕⢝⡟⢟⣟⢟⡻⢿⡏⢹⣯⣿⣿⣿⣿⣿⣿⣿⣿⣿⣿⣿⣿⣿⣿⣿⣿⣿⣿⣿⣿⣿⢕⣿⣿⠀⠀⠀⠀⠀⠀⠀⠀⠀⠀⠀⠀</a:t>
            </a:r>
            <a:br/>
            <a:r>
              <a:t>⠀⠀⠀⠀⠀⠀⠀⠀⠀⠀⠀⣿⣿⣿⣿⣿⣿⣿⣿⣿⣿⣿⣿⣿⣿⣿⣿⣿⣿⣿⣿⣽⣿⡇⢕⣿⣿⣿⣿⣿⣿⣷⣕⣼⣿⣿⣿⣿⣿⣿⣿⣿⣿⣿⣿⣿⣿⣿⣿⣿⣿⣿⣿⣿⣿⣿⢕⣿⣿⠀⠀⠀⠀⠀⠀⠀⠀⠀⠀⠀⠀</a:t>
            </a:r>
            <a:br/>
            <a:r>
              <a:t>⠀⠀⠀⠀⠀⠀⠀⠀⠀⠀⠀⣿⣿⣿⣿⣿⣿⣿⣿⣿⣿⣿⣿⣿⣿⣿⣿⣿⣿⣿⣿⣿⣿⣿⣜⣿⣿⣿⣿⣿⣿⣿⣿⣿⣿⣯⣿⣿⣿⣿⣿⣿⣿⣿⣿⣿⣿⣿⣿⣿⣿⣿⣿⣿⣿⡟⢕⣻⣿⠀⠀⠀⠀⠀⠀⠀⠀⠀⠀⠀⠀</a:t>
            </a:r>
            <a:br/>
            <a:r>
              <a:t>⠀⠀⠀⠀⠀⠀⠀⠀⠀⠀⠀⠛⠛⠛⠛⠛⠛⠛⠛⠛⠛⠛⠛⠛⠛⠛⠛⠛⠛⠛⠛⠛⠛⠛⠙⠛⠛⠛⠛⠛⠛⠛⠙⠛⠛⠛⠛⠛⠛⠛⠛⠛⠛⠛⠛⠋⠛⠛⠛⠛⠛⠛⠛⠛⠛⠛⠑⠛⠛⠀⠀⠀⠀⠀⠀⠀⠀⠀⠀⠀⠀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⠀⠀⠀⠀⠀⠀⠀⠀⠀⠀⠀⣿⣿⣿⣿⣿⣿⣿⣿⣿⣿⣿⣿⣿⣿⣿⣿⣿⣿⣿⣿⣿⣿⣿⣿⣿⣿⣿⣿⣿⣿⣿⣿⡇⢕⢕⢕⢕⢕⢝⣿⣿⣿⣿⣿⣿⣿⣿⣿⣿⣿⣿⣿⣿⣿⣿⣿⣿⣿⠀⠀⠀⠀⠀⠀⠀⠀⠀⠀⠀⠀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⠀⠀⠀⠀⠀⠀⠀⠀⠀⠀⠀⣿⣿⣿⣿⣿⣿⣿⣿⣿⣿⣿⣿⣿⣿⣿⣿⣿⣿⣿⣿⣿⣿⣿⣿⣿⣿⣿⣿⣿⣿⡟⢿⣷⣷⣧⣵⣵⣵⡕⢸⣿⣿⣿⣿⣿⣿⣿⣿⣿⣿⣿⣿⣿⣿⣿⣿⣿⣿⠀⠀⠀⠀⠀⠀⠀⠀⠀⠀⠀⠀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⠀⠀⠀⠀⠀⠀⠀⠀⠀⠀⠀⣿⣿⣿⣿⣿⣿⣿⣿⣿⣿⣿⣿⣿⣿⣿⣿⣿⣿⣿⣿⣿⣿⣿⣿⣿⣿⣿⣿⣿⣿⣕⣿⢟⡻⢿⣿⣿⣿⡷⣸⣿⣿⣿⣿⣿⣿⣿⣿⣿⣿⣿⣿⣿⣿⣿⣿⣿⣿⠀⠀⠀⠀⠀⠀⠀⠀⠀⠀⠀⠀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⠀⠀⠀⠀⠀⠀⠀⠀⠀⠀⠀⣿⣿⣿⣿⣿⣿⣿⣿⣿⣿⣿⣿⣿⣿⣿⣿⣿⣿⣿⣿⣿⣿⣿⣿⣿⣿⣿⣿⣿⣿⣿⣿⣷⡷⣵⣿⣵⣿⣧⣿⣿⣿⣿⣿⣿⣿⣿⣿⣿⣿⣿⣿⣿⣿⣿⣿⣿⣿⠀⠀⠀⠀⠀⠀⠀⠀⠀⠀⠀⠀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⠀⠀⠀⠀⠀⠀⠀⠀⠀⠀⠀⣿⣿⣿⣿⣿⣿⣿⣿⣿⣿⣿⣿⣿⣿⣿⣿⣿⣿⣿⣿⣿⣿⣿⣿⣿⣿⣿⣿⣿⣿⣿⣿⣿⣶⣷⣾⣿⣿⣿⣿⣿⣿⣿⣿⣿⣿⣿⣿⣿⣿⣿⣿⣿⣿⣿⣿⣿⣿⠀⠀⠀⠀⠀⠀⠀⠀⠀⠀⠀⠀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⠀⠀⠀⠀⠀⠀⠀⠀⠀⠀⠀⣿⣿⣿⣿⣿⣿⣿⣿⣿⣿⣿⣿⣿⣿⣿⣿⣿⣿⣿⣿⣿⣿⣿⣿⣿⣿⣿⣿⣿⣿⣿⣿⣿⢟⣻⣿⣿⢻⣿⣿⣿⣿⣿⣿⣿⣿⣿⣿⣿⣿⣿⣿⣿⣿⣿⣿⣿⣿⠀⠀⠀⠀⠀⠀⠀⠀⠀⠀⠀⠀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⠀⠀⠀⠀⠀⠀⠀⠀⠀⠀⠀⣿⣿⣿⣿⣿⣿⣿⣿⣿⣿⣿⣿⣿⣿⣿⣿⣿⣿⣿⣿⣿⣿⣿⣿⣿⣿⣿⣿⣿⣿⢿⣿⣿⣿⣿⣿⣿⢕⠘⠻⢻⢿⢿⣿⣿⣿⣿⣿⣿⣿⣿⣿⣿⣿⣿⣿⣿⣿⠀⠀⠀⠀⠀⠀⠀⠀⠀⠀⠀⠀</a:t>
            </a:r>
            <a:br/>
            <a:r>
              <a:t>⠀⠀⠀⠀⠀⠀⠀⠀⠀⠀⠀⣿⣿⣿⣿⣿⣿⣿⣿⣿⣿⣿⣿⣿⣿⣿⣿⣿⣿⣿⣿⣿⣿⣿⣿⡿⢟⠙⠑⢸⣿⢻⣿⣿⢏⣽⣿⡿⠕⠀⠀⠁⢕⠑⠑⠘⢙⢝⣿⣿⣿⣿⣿⣿⣿⣿⣿⣿⣿⠀⠀⠀⠀⠀⠀⠀⠀⠀⠀⠀⠀</a:t>
            </a:r>
            <a:br/>
            <a:r>
              <a:t>⠀⠀⠀⠀⠀⠀⠀⠀⠀⠀⠀⣿⣿⣿⣿⣿⣿⣿⣿⣿⣿⣿⣿⣿⣿⣿⣿⣿⣿⣿⣿⣿⣿⡏⢑⠅⠀⠀⠀⠕⠿⣼⡽⢿⠿⢿⢿⠅⠀⠀⠀⠀⠀⠀⢀⠄⠕⠕⢸⣿⣿⣿⣿⣿⣿⣿⣿⣿⣿⠀⠀⠀⠀⠀⠀⠀⠀⠀⠀⠀⠀</a:t>
            </a:r>
            <a:br/>
            <a:r>
              <a:t>⠀⠀⠀⠀⠀⠀⠀⠀⠀⠀⠀⣿⣿⣿⣿⣿⣿⣿⣿⣿⣿⣿⣿⣿⣿⣿⣿⣿⣿⣿⣿⣿⣿⢕⠀⠀⠀⠀⠀⠀⠀⣺⣿⡯⢽⠭⠭⠄⠀⠀⠀⠀⡗⡆⠁⠀⠀⢀⣼⣿⣿⣿⣿⣿⣿⣿⣿⣿⣿⠀⠀⠀⠀⠀⠀⠀⠀⠀⠀⠀⠀</a:t>
            </a:r>
            <a:br/>
            <a:r>
              <a:t>⠀⠀⠀⠀⠀⠀⠀⠀⠀⠀⠀⣿⣿⣿⣿⣿⣿⣿⣿⣿⣿⣿⣿⣿⣿⣿⣿⣿⣿⣿⣿⣿⣿⡕⠀⠀⠀⠀⠀⠀⠀⢺⣿⢗⢽⠭⠭⠁⠀⠀⠀⠀⢱⢣⣰⣾⢗⢜⣿⣿⣿⣿⣿⣿⣿⣿⣿⣿⣿⠀⠀⠀⠀⠀⠀⠀⠀⠀⠀⠀⠀</a:t>
            </a:r>
            <a:br/>
            <a:r>
              <a:t>⠀⠀⠀⠀⠀⠀⠀⠀⠀⠀⠀⣿⣿⣿⣿⣿⣿⣿⣿⣿⣿⣿⣿⣿⣿⣿⣿⣿⣿⣿⣿⣿⣿⡇⠀⠀⠀⠀⠀⠀⠀⢕⡇⢜⢽⠭⠭⠄⠀⠀⠀⠀⢸⢺⣿⣿⢕⢜⢻⣿⣿⣿⣿⣿⣿⣿⣿⣿⣿⠀⠀⠀⠀⠀⠀⠀⠀⠀⠀⠀⠀</a:t>
            </a:r>
            <a:br/>
            <a:r>
              <a:t>⠀⠀⠀⠀⠀⠀⠀⠀⠀⠀⠀⣿⣿⣿⣿⣿⣿⣿⣿⣿⣿⣿⣿⣿⣿⣿⣿⣿⣿⣿⣿⣿⣿⡇⠀⠀⠀⠀⠀⠀⠀⢕⡇⢼⠭⠭⠭⠅⠀⠀⠀⠀⢵⣾⣿⣿⢄⠀⠕⢻⣿⣿⣿⣿⣿⣿⣿⣿⣿⠀⠀⠀⠀⠀⠀⠀⠀⠀⠀⠀⠀</a:t>
            </a:r>
            <a:br/>
            <a:r>
              <a:t>⠀⠀⠀⠀⠀⠀⠀⠀⠀⠀⠀⣿⣿⣿⣿⣿⣿⣿⣿⣿⣿⣿⣿⣿⣿⣿⣿⣿⣿⣿⣿⣿⣿⡇⠀⠀⠀⠀⠀⠀⠀⢕⡇⢹⠭⠭⠕⠕⢀⠀⠀⠀⠀⠘⠙⠋⠁⠕⢄⢜⢿⣿⣿⣿⣿⣿⣿⣿⣿⠀⠀⠀⠀⠀⠀⠀⠀⠀⠀⠀⠀</a:t>
            </a:r>
            <a:br/>
            <a:r>
              <a:t>⠀⠀⠀⠀⠀⠀⠀⠀⠀⠀⠀⣿⣿⣿⣿⣿⣿⣿⣿⣿⣿⣿⣿⣿⣿⣿⣿⣿⣿⣿⣿⣿⣿⡇⠀⠀⠀⠀⠀⠀⠀⢕⢕⢕⢩⠭⠭⠥⠅⠄⠀⠀⠀⠀⠀⠄⠀⢄⠁⢐⢸⣿⣿⣿⣿⣿⣿⣿⣿⠀⠀⠀⠀⠀⠀⠀⠀⠀⠀⠀⠀</a:t>
            </a:r>
            <a:br/>
            <a:r>
              <a:t>⠀⠀⠀⠀⠀⠀⠀⠀⠀⠀⠀⣿⣿⣿⣿⣿⣿⣿⣿⣿⣿⣿⣿⣿⣿⣿⣿⣿⣿⣿⣿⣿⣿⣧⢀⠀⠀⠀⠀⠀⠀⢕⢕⢕⣕⢝⢍⢕⣑⢑⢔⠀⠀⠀⠀⠀⢀⠁⢁⣱⣾⣿⣿⣿⣿⣿⣿⣿⣿⠀⠀⠀⠀⠀⠀⠀⠀⠀⠀⠀⠀</a:t>
            </a:r>
            <a:br/>
            <a:r>
              <a:t>⠀⠀⠀⠀⠀⠀⠀⠀⠀⠀⠀⣿⣿⣿⣿⣿⣿⣿⣿⣿⣿⣿⣿⣿⣿⣿⣿⣿⣿⣿⣿⣿⣿⣿⠁⠀⠀⠀⠀⠀⠀⢕⢕⢖⢃⢑⢕⢢⠤⠅⠁⢔⠀⠀⠀⠀⠈⢻⣿⣿⣿⣿⣿⣿⣿⣿⣿⣿⣿⠀⠀⠀⠀⠀⠀⠀⠀⠀⠀⠀⠀</a:t>
            </a:r>
            <a:br/>
            <a:r>
              <a:t>⠀⠀⠀⠀⠀⠀⠀⠀⠀⠀⠀⣿⣿⣿⣿⣿⣿⣿⣿⣿⣿⣿⣿⣿⣿⣿⣿⣿⣿⣿⣿⣿⣿⣿⠀⢄⠀⠀⠀⠀⠀⢕⢕⠁⠑⢅⢔⠅⢇⢱⢀⢁⢕⢀⠀⠀⠀⠀⠝⢿⣿⣿⣿⣿⣿⣿⣿⣿⣿⠀⠀⠀⠀⠀⠀⠀⠀⠀⠀⠀⠀</a:t>
            </a:r>
            <a:br/>
            <a:r>
              <a:t>⠀⠀⠀⠀⠀⠀⠀⠀⠀⠀⠀⣿⣿⣿⣿⣿⣿⣿⣿⣿⣿⣿⣿⣿⣿⣿⣿⣿⣿⣿⣿⣿⣿⣿⡕⢑⠀⠀⠀⠀⠀⢕⢜⣴⣶⣷⣷⣾⣿⣿⣿⣧⢕⢕⢄⢀⠀⠀⠀⠁⢹⣿⣿⣿⣿⣿⣿⣿⣿⠀⠀⠀⠀⠀⠀⠀⠀⠀⠀⠀⠀</a:t>
            </a:r>
            <a:br/>
            <a:r>
              <a:t>⠀⠀⠀⠀⠀⠀⠀⠀⠀⠀⠀⠛⠛⠛⠛⠛⠛⠛⠛⠛⠛⠛⠛⠛⠛⠛⠛⠛⠛⠛⠛⠛⠛⠛⠃⠁⠀⠀⠀⠀⠀⠑⠘⠛⠛⠛⠛⠛⠛⠛⠛⠛⠓⠑⠑⠑⠐⠀⠀⠀⠀⠘⠛⠛⠛⠛⠛⠛⠛⠀⠀⠀⠀⠀⠀⠀⠀⠀⠀⠀⠀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⠀⠀⠀⠀⠀⠀⠀⠀⠀⠀⠀⣿⣿⣿⣿⣿⣿⣿⣿⣿⣿⣿⣿⣿⣿⣿⣿⣿⣿⣿⣿⣿⣿⣿⣿⣿⣿⣿⣿⣿⣿⣿⡿⢝⢕⢕⢕⢕⢝⢿⣿⣿⣿⣿⣿⣿⣿⣿⣿⣿⣿⣿⣿⣿⣿⣿⣿⣿⣿⠀⠀⠀⠀⠀⠀⠀⠀⠀⠀⠀⠀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⠀⠀⠀⠀⠀⠀⠀⠀⠀⠀⠀⣿⣿⣿⣿⣿⣿⣿⣿⣿⣿⣿⣿⣿⣿⣿⣿⣿⣿⣿⣿⣿⣿⣿⣿⣿⣿⣿⣿⣿⣿⢿⣯⣵⣵⣔⣵⣕⣕⢜⣿⣿⣿⣿⣿⣿⣿⣿⣿⣿⣿⣿⣿⣿⣿⣿⣿⣿⣿⠀⠀⠀⠀⠀⠀⠀⠀⠀⠀⠀⠀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⠀⠀⠀⠀⠀⠀⠀⠀⠀⠀⠀⣿⣿⣿⣿⣿⣿⣿⣿⣿⣿⣿⣿⣿⣿⣿⣿⣿⣿⣿⣿⣿⣿⣿⣿⣿⣿⣿⣿⣿⣿⢕⣿⢿⣿⣿⣿⣿⣿⡕⣿⣿⣿⣿⣿⣿⣿⣿⣿⣿⣿⣿⣿⣿⣿⣿⣿⣿⣿⠀⠀⠀⠀⠀⠀⠀⠀⠀⠀⠀⠀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⠀⠀⠀⠀⠀⠀⠀⠀⠀⠀⠀⣿⣿⣿⣿⣿⣿⣿⣿⣿⣿⣿⣿⣿⣿⣿⣿⣿⣿⣿⣿⣿⣿⣿⣿⣿⣿⣿⣿⣿⣿⣾⣷⣵⡕⣹⣏⣹⣿⢱⣿⣿⣿⣿⣿⣿⣿⣿⣿⣿⣿⣿⣿⣿⣿⣿⣿⣿⣿⠀⠀⠀⠀⠀⠀⠀⠀⠀⠀⠀⠀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⠀⠀⠀⠀⠀⠀⠀⠀⠀⠀⠀⣿⣿⣿⣿⣿⣿⣿⣿⣿⣿⣿⣿⣿⣿⣿⣿⣿⣿⣿⣿⣿⣿⣿⣿⣿⣿⣿⣿⣿⣿⣿⣿⡿⣎⣽⣿⣿⣿⣿⣿⣿⣿⣿⣿⣿⣿⣿⣿⣿⣿⣿⣿⣿⣿⣿⣿⣿⣿⠀⠀⠀⠀⠀⠀⠀⠀⠀⠀⠀⠀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⠀⠀⠀⠀⠀⠀⠀⠀⠀⠀⠀⣿⣿⣿⣿⣿⣿⣿⣿⣿⣿⣿⣿⣿⣿⣿⣿⣿⣿⣿⣿⣿⣿⣿⣿⣿⣿⣿⣿⣿⣿⣿⣿⣯⣽⣽⣽⣿⣿⣿⣿⣿⣿⣿⣿⣿⣿⣿⣿⣿⣿⣿⣿⣿⣿⣿⣿⣿⣿⠀⠀⠀⠀⠀⠀⠀⠀⠀⠀⠀⠀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⠀⠀⠀⠀⠀⠀⠀⠀⠀⠀⠀⣿⣿⣿⣿⣿⣿⣿⣿⣿⣿⣿⣿⣿⣿⣿⣿⣿⣿⣿⣿⣿⣿⣿⣿⣿⣿⣿⣿⣿⣿⣿⣿⣿⡿⣿⣿⣿⢿⣿⣿⣿⣿⣿⣿⣿⣿⣿⣿⣿⣿⣿⣿⣿⣿⣿⣿⣿⣿⠀⠀⠀⠀⠀⠀⠀⠀⠀⠀⠀⠀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⠀⠀⠀⠀⠀⠀⠀⠀⠀⠀⠀⣿⣿⣿⣿⣿⣿⣿⣿⣿⣿⣿⣿⣿⣿⣿⣿⣿⣿⣿⣿⣿⣿⣿⣿⣿⣿⣿⣿⣿⣿⢿⣿⣿⢾⣿⣿⣿⢕⠝⢻⢿⣿⣿⣿⣿⣿⣿⣿⣿⣿⣿⣿⣿⣿⣿⣿⣿⣿⠀⠀⠀⠀⠀⠀⠀⠀⠀⠀⠀⠀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⠀⠀⠀⠀⠀⠀⠀⠀⠀⠀⠀⣿⣿⣿⣿⣿⣿⣿⣿⣿⣿⣿⣿⣿⣿⣿⣿⣿⣿⣿⣿⣿⣿⣿⣿⣿⢿⠏⠑⢹⣿⢻⣿⣿⢞⣻⣿⡿⠕⠀⠀⠑⠕⠑⠕⠝⠟⢻⣿⣿⣿⣿⣿⣿⣿⣿⣿⣿⣿⠀⠀⠀⠀⠀⠀⠀⠀⠀⠀⠀⠀</a:t>
            </a:r>
            <a:br/>
            <a:r>
              <a:t>⠀⠀⠀⠀⠀⠀⠀⠀⠀⠀⠀⣿⣿⣿⣿⣿⣿⣿⣿⣿⣿⣿⣿⣿⣿⣿⣿⣿⣿⣿⣿⣿⣿⢏⠝⢅⠀⠀⠀⢕⣿⢼⣽⣿⣾⣿⣿⢑⠀⠀⠀⢄⡁⠀⢄⢀⢕⢕⢹⣿⣿⣿⣿⣿⣿⣿⣿⣿⣿⠀⠀⠀⠀⠀⠀⠀⠀⠀⠀⠀⠀</a:t>
            </a:r>
            <a:br/>
            <a:r>
              <a:t>⠀⠀⠀⠀⠀⠀⠀⠀⠀⠀⠀⣿⣿⣿⣿⣿⣿⣿⣿⣿⣿⣿⣿⣿⣿⣿⣿⣿⣿⣿⣿⣿⣿⢕⠀⠀⠀⠀⠀⠀⠀⢽⣿⢵⢗⣗⣒⢀⠀⠀⠀⢸⣷⣜⣷⡄⠀⠄⣸⣿⣿⣿⣿⣿⣿⣿⣿⣿⣿⠀⠀⠀⠀⠀⠀⠀⠀⠀⠀⠀⠀</a:t>
            </a:r>
            <a:br/>
            <a:r>
              <a:t>⠀⠀⠀⠀⠀⠀⠀⠀⠀⠀⠀⣿⣿⣿⣿⣿⣿⣿⣿⣿⣿⣿⣿⣿⣿⣿⣿⣿⣿⣿⣿⣿⣿⢔⠀⠀⠀⠀⠀⠀⠀⢽⡿⢽⢵⣗⣂⠀⠀⠀⠀⠜⢿⣿⣿⡇⢀⢕⣿⣿⣿⣿⣿⣿⣿⣿⣿⣿⣿⠀⠀⠀⠀⠀⠀⠀⠀⠀⠀⠀⠀</a:t>
            </a:r>
            <a:br/>
            <a:r>
              <a:t>⠀⠀⠀⠀⠀⠀⠀⠀⠀⠀⠀⣿⣿⣿⣿⣿⣿⣿⣿⣿⣿⣿⣿⣿⣿⣿⣿⣿⣿⣿⣿⣿⣿⢕⠀⠀⠀⠀⠀⠀⠀⢩⡯⢽⢕⣗⣂⢀⠀⠀⠁⠱⣷⣿⣿⢇⢔⢜⣿⣿⣿⣿⣿⣿⣿⣿⣿⣿⣿⠀⠀⠀⠀⠀⠀⠀⠀⠀⠀⠀⠀</a:t>
            </a:r>
            <a:br/>
            <a:r>
              <a:t>⠀⠀⠀⠀⠀⠀⠀⠀⠀⠀⠀⣿⣿⣿⣿⣿⣿⣿⣿⣿⣿⣿⣿⣿⣿⣿⣿⣿⣿⣿⣿⣿⣿⢅⠀⠀⠀⠀⠀⠀⠀⢨⡯⢽⣕⣓⣒⢐⠀⠀⠀⠀⠸⢏⢿⠕⠁⠑⠜⣿⣿⣿⣿⣿⣿⣿⣿⣿⣿⠀⠀⠀⠀⠀⠀⠀⠀⠀⠀⠀⠀</a:t>
            </a:r>
            <a:br/>
            <a:r>
              <a:t>⠀⠀⠀⠀⠀⠀⠀⠀⠀⠀⠀⣿⣿⣿⣿⣿⣿⣿⣿⣿⣿⣿⣿⣿⣿⣿⣿⣿⣿⣿⣿⣿⣿⡕⠀⠀⠀⠀⠀⠀⠀⢜⢽⢕⢕⣖⣂⡔⠄⠀⠀⠀⠀⠀⠄⠀⠀⠀⠐⢜⣿⣿⣿⣿⣿⣿⣿⣿⣿⠀⠀⠀⠀⠀⠀⠀⠀⠀⠀⠀⠀</a:t>
            </a:r>
            <a:br/>
            <a:r>
              <a:t>⠀⠀⠀⠀⠀⠀⠀⠀⠀⠀⠀⣿⣿⣿⣿⣿⣿⣿⣿⣿⣿⣿⣿⣿⣿⣿⣿⣿⣿⣿⣿⣿⣿⢕⠀⠀⠀⠀⠀⠀⠀⢕⢱⢕⢕⣔⣒⣒⡐⢀⠀⠀⠀⠀⠑⠀⠔⠀⠀⠔⢸⣿⣿⣿⣿⣿⣿⣿⣿⠀⠀⠀⠀⠀⠀⠀⠀⠀⠀⠀⠀</a:t>
            </a:r>
            <a:br/>
            <a:r>
              <a:t>⠀⠀⠀⠀⠀⠀⠀⠀⠀⠀⠀⣿⣿⣿⣿⣿⣿⣿⣿⣿⣿⣿⣿⣿⣿⣿⣿⣿⣿⣿⣿⣿⣿⡄⠀⠀⠀⠀⠀⠀⠀⢕⢱⠬⠥⠵⠔⠴⠔⢄⢀⠀⠀⠀⠀⠀⠀⠀⠀⢅⣾⣿⣿⣿⣿⣿⣿⣿⣿⠀⠀⠀⠀⠀⠀⠀⠀⠀⠀⠀⠀</a:t>
            </a:r>
            <a:br/>
            <a:r>
              <a:t>⠀⠀⠀⠀⠀⠀⠀⠀⠀⠀⠀⣿⣿⣿⣿⣿⣿⣿⣿⣿⣿⣿⣿⣿⣿⣿⣿⣿⣿⣿⣿⣿⣿⡇⠀⠀⠀⠀⠀⠀⠀⢕⢑⣙⢍⡍⣝⣍⣑⡐⠕⢄⠀⠀⠀⠀⠐⢤⣶⣿⣿⣿⣿⣿⣿⣿⣿⣿⣿⠀⠀⠀⠀⠀⠀⠀⠀⠀⠀⠀⠀</a:t>
            </a:r>
            <a:br/>
            <a:r>
              <a:t>⠀⠀⠀⠀⠀⠀⠀⠀⠀⠀⠀⣿⣿⣿⣿⣿⣿⣿⣿⣿⣿⣿⣿⣿⣿⣿⣿⣿⣿⣿⣿⣿⣿⠁⠀⠀⠀⠀⠀⠀⠀⢕⠔⠐⢔⠄⢄⢔⡔⡆⠀⠁⠔⢀⠀⠀⠀⠁⠻⣿⣿⣿⣿⣿⣿⣿⣿⣿⣿⠀⠀⠀⠀⠀⠀⠀⠀⠀⠀⠀⠀</a:t>
            </a:r>
            <a:br/>
            <a:r>
              <a:t>⠀⠀⠀⠀⠀⠀⠀⠀⠀⠀⠀⣿⣿⣿⣿⣿⣿⣿⣿⣿⣿⣿⣿⣿⣿⣿⣿⣿⣿⣿⣿⣿⣿⢔⠅⠀⠀⠀⠀⠀⠀⢕⢕⣴⣶⣶⣵⣷⣷⣿⣷⣕⢕⢕⢔⢀⠀⠀⠀⠈⠻⢿⣿⣿⣿⣿⣿⣿⣿⠀⠀⠀⠀⠀⠀⠀⠀⠀⠀⠀⠀</a:t>
            </a:r>
            <a:br/>
            <a:r>
              <a:t>⠀⠀⠀⠀⠀⠀⠀⠀⠀⠀⠀⠛⠛⠛⠛⠛⠛⠛⠛⠛⠛⠛⠛⠛⠛⠛⠛⠛⠛⠛⠛⠛⠛⠃⠀⠀⠀⠀⠀⠀⠀⠑⠘⠛⠛⠛⠛⠛⠛⠛⠛⠛⠓⠑⠑⠑⠐⠀⠀⠀⠀⠀⠙⠛⠛⠛⠛⠛⠛⠀⠀⠀⠀⠀⠀⠀⠀⠀⠀⠀⠀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⠀⠀⠀⠀⠀⠀⠀⠀⠀⠀⠀⣿⣿⣿⣿⣿⣿⣿⣿⣿⣿⣿⣿⣿⣿⣿⣿⣿⣿⣿⣿⣿⣿⣿⣿⣿⣿⣿⣿⣿⣿⣿⡟⢏⢟⢝⢝⢝⢿⣿⣿⣿⣿⣿⣿⣿⣿⣿⣿⣿⣿⣿⣿⣿⣿⣿⣿⣿⣿⠀⠀⠀⠀⠀⠀⠀⠀⠀⠀⠀⠀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⠀⠀⠀⠀⠀⠀⠀⠀⠀⠀⠀⣿⣿⣿⣿⣿⣿⣿⣿⣿⣿⣿⣿⣿⣿⣿⣿⣿⣿⣿⣿⣿⣿⣿⣿⣿⣿⣿⣿⣿⣿⣿⣕⢕⢕⢕⣕⡕⢕⢹⣿⣿⣿⣿⣿⣿⣿⣿⣿⣿⣿⣿⣿⣿⣿⣿⣿⣿⣿⠀⠀⠀⠀⠀⠀⠀⠀⠀⠀⠀⠀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⠀⠀⠀⠀⠀⠀⠀⠀⠀⠀⠀⣿⣿⣿⣿⣿⣿⣿⣿⣿⣿⣿⣿⣿⣿⣿⣿⣿⣿⣿⣿⣿⣿⣿⣿⣿⣿⣿⣿⣿⡏⣹⣿⣿⣿⣿⣿⣿⣧⢸⣿⣿⣿⣿⣿⣿⣿⣿⣿⣿⣿⣿⣿⣿⣿⣿⣿⣿⣿⠀⠀⠀⠀⠀⠀⠀⠀⠀⠀⠀⠀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⠀⠀⠀⠀⠀⠀⠀⠀⠀⠀⠀⣿⣿⣿⣿⣿⣿⣿⣿⣿⣿⣿⣿⣿⣿⣿⣿⣿⣿⣿⣿⣿⣿⣿⣿⣿⣿⣿⣿⣿⣧⣿⣝⣜⢝⣿⢟⣿⡏⣸⣿⣿⣿⣿⣿⣿⣿⣿⣿⣿⣿⣿⣿⣿⣿⣿⣿⣿⣿⠀⠀⠀⠀⠀⠀⠀⠀⠀⠀⠀⠀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⠀⠀⠀⠀⠀⠀⠀⠀⠀⠀⠀⣿⣿⣿⣿⣿⣿⣿⣿⣿⣿⣿⣿⣿⣿⣿⣿⣿⣿⣿⣿⣿⣿⣿⣿⣿⣿⣿⣿⣿⣿⣿⣿⡧⢼⣿⣿⣿⣿⣿⣿⣿⣿⣿⣿⣿⣿⣿⣿⣿⣿⣿⣿⣿⣿⣿⣿⣿⣿⠀⠀⠀⠀⠀⠀⠀⠀⠀⠀⠀⠀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⠀⠀⠀⠀⠀⠀⠀⠀⠀⠀⠀⣿⣿⣿⣿⣿⣿⣿⣿⣿⣿⣿⣿⣿⣿⣿⣿⣿⣿⣿⣿⣿⣿⣿⣿⣿⣿⣿⣿⣿⣿⣿⣿⡟⣻⣟⣿⣿⣿⣿⣿⣿⣿⣿⣿⣿⣿⣿⣿⣿⣿⣿⣿⣿⣿⣿⣿⣿⣿⠀⠀⠀⠀⠀⠀⠀⠀⠀⠀⠀⠀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⠀⠀⠀⠀⠀⠀⠀⠀⠀⠀⠀⣿⣿⣿⣿⣿⣿⣿⣿⣿⣿⣿⣿⣿⣿⣿⣿⣿⣿⣿⣿⣿⣿⣿⣿⣿⣿⣿⣿⣿⣿⣻⣿⣟⣷⣿⣿⣿⢝⢻⣿⣿⣿⣿⣿⣿⣿⣿⣿⣿⣿⣿⣿⣿⣿⣿⣿⣿⣿⠀⠀⠀⠀⠀⠀⠀⠀⠀⠀⠀⠀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⠀⠀⠀⠀⠀⠀⠀⠀⠀⠀⠀⣿⣿⣿⣿⣿⣿⣿⣿⣿⣿⣿⣿⣿⣿⣿⣿⣿⣿⣿⣿⣿⣿⣿⣿⣿⡿⢟⢏⢻⣿⢻⣿⣯⢻⢿⣿⣿⢕⠀⠁⠑⠝⠝⠟⢻⢿⣿⣿⣿⣿⣿⣿⣿⣿⣿⣿⣿⣿⠀⠀⠀⠀⠀⠀⠀⠀⠀⠀⠀⠀</a:t>
            </a:r>
            <a:br/>
            <a:r>
              <a:t>⠀⠀⠀⠀⠀⠀⠀⠀⠀⠀⠀⣿⣿⣿⣿⣿⣿⣿⣿⣿⣿⣿⣿⣿⣿⣿⣿⣿⣿⣿⣿⣿⣿⢟⠏⠑⠁⠀⠀⢸⣿⣼⣽⣯⣵⣿⡿⠇⠀⢠⣼⣷⣦⣄⠀⢄⢔⢜⣿⣿⣿⣿⣿⣿⣿⣿⣿⣿⣿⠀⠀⠀⠀⠀⠀⠀⠀⠀⠀⠀⠀</a:t>
            </a:r>
            <a:br/>
            <a:r>
              <a:t>⠀⠀⠀⠀⠀⠀⠀⠀⠀⠀⠀⣿⣿⣿⣿⣿⣿⣿⣿⣿⣿⣿⣿⣿⣿⣿⣿⣿⣿⣿⣿⣿⡿⠑⠀⠁⠀⠀⠀⠈⢙⣺⣿⣹⡽⢽⠭⠀⠀⠑⢳⣯⣿⣿⡇⠀⠁⠅⢸⣿⣿⣿⣿⣿⣿⣿⣿⣿⣿⠀⠀⠀⠀⠀⠀⠀⠀⠀⠀⠀⠀</a:t>
            </a:r>
            <a:br/>
            <a:r>
              <a:t>⠀⠀⠀⠀⠀⠀⠀⠀⠀⠀⠀⣿⣿⣿⣿⣿⣿⣿⣿⣿⣿⣿⣿⣿⣿⣿⣿⣿⣿⣿⣿⣿⡇⠀⠀⠀⠀⠀⠀⠀⠀⣺⣿⣗⡫⢹⠅⠀⠀⠈⠗⢷⣽⣿⡇⠀⠀⢱⣿⣿⣿⣿⣿⣿⣿⣿⣿⣿⣿⠀⠀⠀⠀⠀⠀⠀⠀⠀⠀⠀⠀</a:t>
            </a:r>
            <a:br/>
            <a:r>
              <a:t>⠀⠀⠀⠀⠀⠀⠀⠀⠀⠀⠀⣿⣿⣿⣿⣿⣿⣿⣿⣿⣿⣿⣿⣿⣿⣿⣿⣿⣿⣿⣿⣿⣿⠀⠀⠀⠀⠀⠀⠀⠀⣗⣗⣗⢕⢽⠥⠀⠀⠀⠀⠕⢸⣿⡇⠐⢄⢱⣿⣿⣿⣿⣿⣿⣿⣿⣿⣿⣿⠀⠀⠀⠀⠀⠀⠀⠀⠀⠀⠀⠀</a:t>
            </a:r>
            <a:br/>
            <a:r>
              <a:t>⠀⠀⠀⠀⠀⠀⠀⠀⠀⠀⠀⣿⣿⣿⣿⣿⣿⣿⣿⣿⣿⣿⣿⣿⣿⣿⣿⣿⣿⣿⣿⣿⡇⠀⠀⠀⠀⠀⠀⠀⠀⢕⣗⡗⢼⠽⠥⠄⠀⠀⠀⠀⠁⢙⠁⠁⠄⠁⢹⣿⣿⣿⣿⣿⣿⣿⣿⣿⣿⠀⠀⠀⠀⠀⠀⠀⠀⠀⠀⠀⠀</a:t>
            </a:r>
            <a:br/>
            <a:r>
              <a:t>⠀⠀⠀⠀⠀⠀⠀⠀⠀⠀⠀⣿⣿⣿⣿⣿⣿⣿⣿⣿⣿⣿⣿⣿⣿⣿⣿⣿⣿⣿⣿⣿⣿⠀⠀⠀⠀⠀⠀⠀⠀⢕⢕⢱⢽⠭⢍⢅⢀⠀⠀⠀⠀⢄⠀⢀⠀⠄⠕⢻⣿⣿⣿⣿⣿⣿⣿⣿⣿⠀⠀⠀⠀⠀⠀⠀⠀⠀⠀⠀⠀</a:t>
            </a:r>
            <a:br/>
            <a:r>
              <a:t>⠀⠀⠀⠀⠀⠀⠀⠀⠀⠀⠀⣿⣿⣿⣿⣿⣿⣿⣿⣿⣿⣿⣿⣿⣿⣿⣿⣿⣿⣿⣿⣿⣿⠀⠀⠀⠀⠀⠀⠀⠀⢱⡇⢕⢹⢭⠭⠅⠅⠀⠀⠀⠀⠀⠀⠁⠀⠀⠀⢕⢻⣿⣿⣿⣿⣿⣿⣿⣿⠀⠀⠀⠀⠀⠀⠀⠀⠀⠀⠀⠀</a:t>
            </a:r>
            <a:br/>
            <a:r>
              <a:t>⠀⠀⠀⠀⠀⠀⠀⠀⠀⠀⠀⣿⣿⣿⣿⣿⣿⣿⣿⣿⣿⣿⣿⣿⣿⣿⣿⣿⣿⣿⣿⣿⡇⠀⠀⠀⠀⠀⠀⠀⠀⢕⢕⣕⣕⢝⢹⢍⢅⢀⢀⠀⠀⠀⠀⠀⠀⠀⠀⢅⣾⣿⣿⣿⣿⣿⣿⣿⣿⠀⠀⠀⠀⠀⠀⠀⠀⠀⠀⠀⠀</a:t>
            </a:r>
            <a:br/>
            <a:r>
              <a:t>⠀⠀⠀⠀⠀⠀⠀⠀⠀⠀⠀⣿⣿⣿⣿⣿⣿⣿⣿⣿⣿⣿⣿⣿⣿⣿⣿⣿⣿⣿⣿⣿⡷⠐⠀⠀⠀⠀⠀⠀⠀⢕⢕⢗⢗⢗⢕⣕⢆⢔⢕⢀⠀⠀⠀⠀⠀⢀⣠⣼⣿⣿⣿⣿⣿⣿⣿⣿⣿⠀⠀⠀⠀⠀⠀⠀⠀⠀⠀⠀⠀</a:t>
            </a:r>
            <a:br/>
            <a:r>
              <a:t>⠀⠀⠀⠀⠀⠀⠀⠀⠀⠀⠀⣿⣿⣿⣿⣿⣿⣿⣿⣿⣿⣿⣿⣿⣿⣿⣿⣿⣿⣿⣿⣿⠕⠀⠀⠀⠀⠀⠀⠀⠀⢕⠜⠕⠕⢕⢑⢕⢕⡕⠁⠕⢄⠀⠀⠀⠀⠁⠻⣿⣿⣿⣿⣿⣿⣿⣿⣿⣿⠀⠀⠀⠀⠀⠀⠀⠀⠀⠀⠀⠀</a:t>
            </a:r>
            <a:br/>
            <a:r>
              <a:t>⠀⠀⠀⠀⠀⠀⠀⠀⠀⠀⠀⣿⣿⣿⣿⣿⣿⣿⣿⣿⣿⣿⣿⣿⣿⣿⣿⣿⣿⣿⣿⣿⢄⢀⠀⠀⠀⠀⠀⠀⠀⢕⢄⣄⣕⣕⣕⣼⣵⣧⣤⡄⢅⢕⢄⠀⠀⠀⠀⠈⠻⢿⣿⣿⣿⣿⣿⣿⣿⠀⠀⠀⠀⠀⠀⠀⠀⠀⠀⠀⠀</a:t>
            </a:r>
            <a:br/>
            <a:r>
              <a:t>⠀⠀⠀⠀⠀⠀⠀⠀⠀⠀⠀⠛⠛⠛⠛⠛⠛⠛⠛⠛⠛⠛⠛⠛⠛⠛⠛⠛⠛⠛⠛⠛⠃⠀⠀⠀⠀⠀⠀⠀⠀⠑⠘⠛⠛⠛⠛⠛⠛⠛⠛⠛⠑⠑⠑⠑⠐⠀⠀⠀⠀⠀⠈⠛⠛⠛⠛⠛⠛⠀⠀⠀⠀⠀⠀⠀⠀⠀⠀⠀⠀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⠀⠀⠀⠀⠀⠀⠀⠀⠀⠀⠀⣿⣿⣿⣿⣿⣿⣿⣿⣿⣿⣿⣿⣿⣿⣿⣿⣿⣿⣿⣿⣿⣿⣿⣿⣿⣿⣿⣿⣿⣿⣿⣿⢿⢿⢟⢿⢿⣿⣿⣿⣿⣿⣿⣿⣿⣿⣿⣿⣿⣿⣿⣿⣿⣿⣿⣿⣿⣿⠀⠀⠀⠀⠀⠀⠀⠀⠀⠀⠀⠀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⠀⠀⠀⠀⠀⠀⠀⠀⠀⠀⠀⣿⣿⣿⣿⣿⣿⣿⣿⣿⣿⣿⣿⣿⣿⣿⣿⣿⣿⣿⣿⣿⣿⣿⣿⣿⣿⣿⣿⣿⣿⡗⢕⢕⢑⢕⢕⢕⢝⣿⣿⣿⣿⣿⣿⣿⣿⣿⣿⣿⣿⣿⣿⣿⣿⣿⣿⣿⣿⠀⠀⠀⠀⠀⠀⠀⠀⠀⠀⠀⠀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⠀⠀⠀⠀⠀⠀⠀⠀⠀⠀⠀⣿⣿⣿⣿⣿⣿⣿⣿⣿⣿⣿⣿⣿⣿⣿⣿⣿⣿⣿⣿⣿⣿⣿⣿⣿⣿⣿⣿⣿⢟⣷⣷⣷⣷⣷⣷⣧⡕⣿⣿⣿⣿⣿⣿⣿⣿⣿⣿⣿⣿⣿⣿⣿⣿⣿⣿⣿⣿⠀⠀⠀⠀⠀⠀⠀⠀⠀⠀⠀⠀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⠀⠀⠀⠀⠀⠀⠀⠀⠀⠀⠀⣿⣿⣿⣿⣿⣿⣿⣿⣿⣿⣿⣿⣿⣿⣿⣿⣿⣿⣿⣿⣿⣿⣿⣿⣿⣿⣿⣿⣿⢱⣿⣟⡻⢿⡿⢿⣿⡇⣿⣿⣿⣿⣿⣿⣿⣿⣿⣿⣿⣿⣿⣿⣿⣿⣿⣿⣿⣿⠀⠀⠀⠀⠀⠀⠀⠀⠀⠀⠀⠀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⠀⠀⠀⠀⠀⠀⠀⠀⠀⠀⠀⣿⣿⣿⣿⣿⣿⣿⣿⣿⣿⣿⣿⣿⣿⣿⣿⣿⣿⣿⣿⣿⣿⣿⣿⣿⣿⣿⣿⣿⣿⣿⣷⣣⣾⣿⣾⣿⣿⣿⣿⣿⣿⣿⣿⣿⣿⣿⣿⣿⣿⣿⣿⣿⣿⣿⣿⣿⣿⠀⠀⠀⠀⠀⠀⠀⠀⠀⠀⠀⠀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⠀⠀⠀⠀⠀⠀⠀⠀⠀⠀⠀⣿⣿⣿⣿⣿⣿⣿⣿⣿⣿⣿⣿⣿⣿⣿⣿⣿⣿⣿⣿⣿⣿⣿⣿⣿⣿⣿⣿⣿⣿⣿⣿⡷⢾⣿⣿⣿⣿⣿⣿⣿⣿⣿⣿⣿⣿⣿⣿⣿⣿⣿⣿⣿⣿⣿⣿⣿⣿⠀⠀⠀⠀⠀⠀⠀⠀⠀⠀⠀⠀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⠀⠀⠀⠀⠀⠀⠀⠀⠀⠀⠀⣿⣿⣿⣿⣿⣿⣿⣿⣿⣿⣿⣿⣿⣿⣿⣿⣿⣿⣿⣿⣿⣿⣿⣿⣿⣿⣿⣿⣿⣿⢿⣿⣿⣿⣿⣿⣯⢻⣿⣿⣿⣿⣿⣿⣿⣿⣿⣿⣿⣿⣿⣿⣿⣿⣿⣿⣿⣿⠀⠀⠀⠀⠀⠀⠀⠀⠀⠀⠀⠀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⠀⠀⠀⠀⠀⠀⠀⠀⠀⠀⠀⣿⣿⣿⣿⣿⣿⣿⣿⣿⣿⣿⣿⣿⣿⣿⣿⣿⣿⣿⣿⣿⣿⣿⣿⣿⣿⡿⢿⢿⣿⢽⣿⣿⣿⣿⣿⣿⢕⢌⣝⣝⢟⢿⢿⣿⣿⣿⣿⣿⣿⣿⣿⣿⣿⣿⣿⣿⣿⠀⠀⠀⠀⠀⠀⠀⠀⠀⠀⠀⠀</a:t>
            </a:r>
            <a:br/>
            <a:r>
              <a:t>⠀⠀⠀⠀⠀⠀⠀⠀⠀⠀⠀⣿⣿⣿⣿⣿⣿⣿⣿⣿⣿⣿⣿⣿⣿⣿⣿⣿⣿⣿⣿⣿⣿⢿⢟⠏⠑⠁⠁⢸⣿⣾⡿⢏⣹⣾⣿⢏⢜⣝⣟⣻⣷⣔⢁⠁⢝⢹⣿⣿⣿⣿⣿⣿⣿⣿⣿⣿⣿⠀⠀⠀⠀⠀⠀⠀⠀⠀⠀⠀⠀</a:t>
            </a:r>
            <a:br/>
            <a:r>
              <a:t>⠀⠀⠀⠀⠀⠀⠀⠀⠀⠀⠀⣿⣿⣿⣿⣿⣿⣿⣿⣿⣿⣿⣿⣿⣿⣿⣿⣿⣿⣿⣿⣿⡇⠁⠀⠐⠀⠀⠀⠜⢟⣻⣿⣟⣟⣿⢏⠀⠀⠱⢼⣽⣿⣿⢕⠄⠕⢕⢿⣿⣿⣿⣿⣿⣿⣿⣿⣿⣿⠀⠀⠀⠀⠀⠀⠀⠀⠀⠀⠀⠀</a:t>
            </a:r>
            <a:br/>
            <a:r>
              <a:t>⠀⠀⠀⠀⠀⠀⠀⠀⠀⠀⠀⣿⣿⣿⣿⣿⣿⣿⣿⣿⣿⣿⣿⣿⣿⣿⣿⣿⣿⣿⣿⣿⡇⠀⠀⠀⠀⠀⠀⠀⢕⢸⡿⣗⣗⣗⡕⠀⠀⠀⠀⢜⣻⣿⠁⠀⠀⢅⣾⣿⣿⣿⣿⣿⣿⣿⣿⣿⣿⠀⠀⠀⠀⠀⠀⠀⠀⠀⠀⠀⠀</a:t>
            </a:r>
            <a:br/>
            <a:r>
              <a:t>⠀⠀⠀⠀⠀⠀⠀⠀⠀⠀⠀⣿⣿⣿⣿⣿⣿⣿⣿⣿⣿⣿⣿⣿⣿⣿⣿⣿⣿⣿⣿⣿⡇⠀⠀⠀⠀⠀⠀⠀⠀⢸⣗⣗⣓⣗⡇⠀⠀⠀⠀⠕⢹⢟⢐⠄⠀⢜⣿⣿⣿⣿⣿⣿⣿⣿⣿⣿⣿⠀⠀⠀⠀⠀⠀⠀⠀⠀⠀⠀⠀</a:t>
            </a:r>
            <a:br/>
            <a:r>
              <a:t>⠀⠀⠀⠀⠀⠀⠀⠀⠀⠀⠀⣿⣿⣿⣿⣿⣿⣿⣿⣿⣿⣿⣿⣿⣿⣿⣿⣿⣿⣿⣿⣿⡇⠀⠀⠀⠀⠀⠀⠀⠀⢕⣗⣓⣗⣗⢕⠀⠀⠀⠀⠀⠀⠀⠀⠀⠅⢜⢿⣿⣿⣿⣿⣿⣿⣿⣿⣿⣿⠀⠀⠀⠀⠀⠀⠀⠀⠀⠀⠀⠀</a:t>
            </a:r>
            <a:br/>
            <a:r>
              <a:t>⠀⠀⠀⠀⠀⠀⠀⠀⠀⠀⠀⣿⣿⣿⣿⣿⣿⣿⣿⣿⣿⣿⣿⣿⣿⣿⣿⣿⣿⣿⣿⣿⡇⠀⠀⠀⠀⠀⠀⠀⠀⢕⣗⣖⣗⡇⠕⠄⠀⠀⠀⠀⠀⠀⠢⠀⠁⠀⢜⣿⣿⣿⣿⣿⣿⣿⣿⣿⣿⠀⠀⠀⠀⠀⠀⠀⠀⠀⠀⠀⠀</a:t>
            </a:r>
            <a:br/>
            <a:r>
              <a:t>⠀⠀⠀⠀⠀⠀⠀⠀⠀⠀⠀⣿⣿⣿⣿⣿⣿⣿⣿⣿⣿⣿⣿⣿⣿⣿⣿⣿⣿⣿⣿⣿⡇⠀⠀⠀⠀⠀⠀⠀⠀⢕⣗⣖⣗⢇⢜⢅⢀⠀⠀⠀⠀⠀⠀⠀⠀⠀⠐⠜⣿⣿⣿⣿⣿⣿⣿⣿⣿⠀⠀⠀⠀⠀⠀⠀⠀⠀⠀⠀⠀</a:t>
            </a:r>
            <a:br/>
            <a:r>
              <a:t>⠀⠀⠀⠀⠀⠀⠀⠀⠀⠀⠀⣿⣿⣿⣿⣿⣿⣿⣿⣿⣿⣿⣿⣿⣿⣿⣿⣿⣿⣿⣿⣿⠑⠀⠀⠀⠀⠀⠀⠀⠀⢜⢕⣖⣗⣗⣕⡕⢐⢀⠀⠀⠀⠀⠀⠀⠀⠀⠀⢀⣿⣿⣿⣿⣿⣿⣿⣿⣿⠀⠀⠀⠀⠀⠀⠀⠀⠀⠀⠀⠀</a:t>
            </a:r>
            <a:br/>
            <a:r>
              <a:t>⠀⠀⠀⠀⠀⠀⠀⠀⠀⠀⠀⣿⣿⣿⣿⣿⣿⣿⣿⣿⣿⣿⣿⣿⣿⣿⣿⣿⣿⣿⣿⣿⢔⠀⠀⠀⠀⠀⠀⠀⠀⢕⢕⢕⢖⣖⣓⣓⢐⢔⢄⠀⠀⠀⠀⠀⠀⠀⠀⣱⣿⣿⣿⣿⣿⣿⣿⣿⣿⠀⠀⠀⠀⠀⠀⠀⠀⠀⠀⠀⠀</a:t>
            </a:r>
            <a:br/>
            <a:r>
              <a:t>⠀⠀⠀⠀⠀⠀⠀⠀⠀⠀⠀⣿⣿⣿⣿⣿⣿⣿⣿⣿⣿⣿⣿⣿⣿⣿⣿⣿⣿⣿⣿⡏⠀⠀⠀⠀⠀⠀⠀⠀⠀⢕⢕⡍⢥⠥⢵⢱⢵⠅⠕⢄⠀⠀⠀⠀⠀⠔⣾⣿⣿⣿⣿⣿⣿⣿⣿⣿⣿⠀⠀⠀⠀⠀⠀⠀⠀⠀⠀⠀⠀</a:t>
            </a:r>
            <a:br/>
            <a:r>
              <a:t>⠀⠀⠀⠀⠀⠀⠀⠀⠀⠀⠀⣿⣿⣿⣿⣿⣿⣿⣿⣿⣿⣿⣿⣿⣿⣿⣿⣿⣿⣿⣿⢕⢐⠀⠀⠀⠀⠀⠀⠀⠀⢕⢀⢁⢔⢔⠔⢱⢸⢁⠀⠁⠕⢄⠀⠀⠀⠀⠈⠻⣿⣿⣿⣿⣿⣿⣿⣿⣿⠀⠀⠀⠀⠀⠀⠀⠀⠀⠀⠀⠀</a:t>
            </a:r>
            <a:br/>
            <a:r>
              <a:t>⠀⠀⠀⠀⠀⠀⠀⠀⠀⠀⠀⠛⠛⠛⠛⠛⠛⠛⠛⠛⠛⠛⠛⠛⠛⠛⠛⠛⠛⠛⠛⠑⠀⠀⠀⠀⠀⠀⠀⠀⠀⠑⠚⠛⠛⠛⠛⠛⠛⠛⠛⠑⠑⠑⠑⠀⠀⠀⠀⠀⠁⠙⠛⠛⠛⠛⠛⠛⠛⠀⠀⠀⠀⠀⠀⠀⠀⠀⠀⠀⠀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⠀⠀⠀⠀⠀⠀⠀⠀⠀⠀⠀⣿⣿⣿⣿⣿⣿⣿⣿⣿⣿⣿⣿⣿⣿⣿⣿⣿⣿⣿⣿⣿⣿⣿⣿⣿⣿⣿⣿⣿⣿⢝⢝⢕⢕⢕⢜⢻⣿⣿⣿⣿⣿⣿⣿⣿⣿⣿⣿⣿⣿⣿⣿⣿⣿⣿⣿⣿⣿⠀⠀⠀⠀⠀⠀⠀⠀⠀⠀⠀⠀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⠀⠀⠀⠀⠀⠀⠀⠀⠀⠀⠀⣿⣿⣿⣿⣿⣿⣿⣿⣿⣿⣿⣿⣿⣿⣿⣿⣿⣿⣿⣿⣿⣿⣿⣿⣿⣿⣿⣿⣿⣷⣕⣕⣕⣵⣵⣵⡕⢸⣿⣿⣿⣿⣿⣿⣿⣿⣿⣿⣿⣿⣿⣿⣿⣿⣿⣿⣿⣿⠀⠀⠀⠀⠀⠀⠀⠀⠀⠀⠀⠀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⠀⠀⠀⠀⠀⠀⠀⠀⠀⠀⠀⣿⣿⣿⣿⣿⣿⣿⣿⣿⣿⣿⣿⣿⣿⣿⣿⣿⣿⣿⣿⣿⣿⣿⣿⣿⣿⣿⣿⡏⣽⣿⣿⣿⣿⣿⣿⣷⢸⣿⣿⣿⣿⣿⣿⣿⣿⣿⣿⣿⣿⣿⣿⣿⣿⣿⣿⣿⣿⠀⠀⠀⠀⠀⠀⠀⠀⠀⠀⠀⠀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⠀⠀⠀⠀⠀⠀⠀⠀⠀⠀⠀⣿⣿⣿⣿⣿⣿⣿⣿⣿⣿⣿⣿⣿⣿⣿⣿⣿⣿⣿⣿⣿⣿⣿⣿⣿⣿⣿⣿⣧⣿⣕⡇⣸⣿⣝⣿⣿⣼⣿⣿⣿⣿⣿⣿⣿⣿⣿⣿⣿⣿⣿⣿⣿⣿⣿⣿⣿⣿⠀⠀⠀⠀⠀⠀⠀⠀⠀⠀⠀⠀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⠀⠀⠀⠀⠀⠀⠀⠀⠀⠀⠀⣿⣿⣿⣿⣿⣿⣿⣿⣿⣿⣿⣿⣿⣿⣿⣿⣿⣿⣿⣿⣿⣿⣿⣿⣿⣿⣿⣿⣿⣿⣿⣯⢽⣽⣿⣿⣿⣿⣿⣿⣿⣿⣿⣿⣿⣿⣿⣿⣿⣿⣿⣿⣿⣿⣿⣿⣿⣿⠀⠀⠀⠀⠀⠀⠀⠀⠀⠀⠀⠀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⠀⠀⠀⠀⠀⠀⠀⠀⠀⠀⠀⣿⣿⣿⣿⣿⣿⣿⣿⣿⣿⣿⣿⣿⣿⣿⣿⣿⣿⣿⣿⣿⣿⣿⣿⣿⣿⣿⣿⣿⣿⢿⣿⡿⣿⣿⣿⡿⣿⣿⣿⣿⣿⣿⣿⣿⣿⣿⣿⣿⣿⣿⣿⣿⣿⣿⣿⣿⣿⠀⠀⠀⠀⠀⠀⠀⠀⠀⠀⠀⠀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⠀⠀⠀⠀⠀⠀⠀⠀⠀⠀⠀⣿⣿⣿⣿⣿⣿⣿⣿⣿⣿⣿⣿⣿⣿⣿⣿⣿⣿⣿⣿⣿⣿⣿⣿⣿⣿⣿⣿⣿⡿⢿⣿⣿⣿⣿⣿⡇⢜⢿⣿⣿⣿⣿⣿⣿⣿⣿⣿⣿⣿⣿⣿⣿⣿⣿⣿⣿⣿⠀⠀⠀⠀⠀⠀⠀⠀⠀⠀⠀⠀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⠀⠀⠀⠀⠀⠀⠀⠀⠀⠀⠀⣿⣿⣿⣿⣿⣿⣿⣿⣿⣿⣿⣿⣿⣿⣿⣿⣿⣿⣿⣿⣿⣿⣿⡿⢟⠏⠑⠑⢹⣷⣼⡿⡿⢻⣻⣿⡇⢕⢝⢺⣿⣿⣮⠝⠟⢻⣿⣿⣿⣿⣿⣿⣿⣿⣿⣿⣿⣿⠀⠀⠀⠀⠀⠀⠀⠀⠀⠀⠀⠀</a:t>
            </a:r>
            <a:br/>
            <a:r>
              <a:t>⠀⠀⠀⠀⠀⠀⠀⠀⠀⠀⠀⣿⣿⣿⣿⣿⣿⣿⣿⣿⣿⣿⣿⣿⣿⣿⣿⣿⣿⣿⣿⣿⢏⠑⠁⠀⠀⠀⠀⢸⣿⢿⣿⣷⣿⣿⡟⠁⠀⠁⢜⢻⣿⡿⢀⠄⢕⢜⣿⣿⣿⣿⣿⣿⣿⣿⣿⣿⣿⠀⠀⠀⠀⠀⠀⠀⠀⠀⠀⠀⠀</a:t>
            </a:r>
            <a:br/>
            <a:r>
              <a:t>⠀⠀⠀⠀⠀⠀⠀⠀⠀⠀⠀⣿⣿⣿⣿⣿⣿⣿⣿⣿⣿⣿⣿⣿⣿⣿⣿⣿⣿⣿⣿⣿⢑⠀⠀⠀⠀⠀⠀⠀⠨⢽⡿⣷⣗⣗⡂⠀⠀⠀⠑⢸⣿⡇⠕⠀⠁⢕⣿⣿⣿⣿⣿⣿⣿⣿⣿⣿⣿⠀⠀⠀⠀⠀⠀⠀⠀⠀⠀⠀⠀</a:t>
            </a:r>
            <a:br/>
            <a:r>
              <a:t>⠀⠀⠀⠀⠀⠀⠀⠀⠀⠀⠀⣿⣿⣿⣿⣿⣿⣿⣿⣿⣿⣿⣿⣿⣿⣿⣿⣿⣿⣿⣿⣿⢕⠀⠀⠀⠀⠀⠀⠀⠨⢽⡯⢿⣗⣗⡂⢀⠀⠀⠀⠕⠻⠇⢐⠀⠀⢸⣿⣿⣿⣿⣿⣿⣿⣿⣿⣿⣿⠀⠀⠀⠀⠀⠀⠀⠀⠀⠀⠀⠀</a:t>
            </a:r>
            <a:br/>
            <a:r>
              <a:t>⠀⠀⠀⠀⠀⠀⠀⠀⠀⠀⠀⣿⣿⣿⣿⣿⣿⣿⣿⣿⣿⣿⣿⣿⣿⣿⣿⣿⣿⣿⣿⣿⢕⠀⠀⠀⠀⠀⠀⠀⠅⢽⡯⣗⣗⣗⡂⠀⠀⠀⠀⠀⠐⠀⠔⠁⢄⢸⣿⣿⣿⣿⣿⣿⣿⣿⣿⣿⣿⠀⠀⠀⠀⠀⠀⠀⠀⠀⠀⠀⠀</a:t>
            </a:r>
            <a:br/>
            <a:r>
              <a:t>⠀⠀⠀⠀⠀⠀⠀⠀⠀⠀⠀⣿⣿⣿⣿⣿⣿⣿⣿⣿⣿⣿⣿⣿⣿⣿⣿⣿⣿⣿⣿⣿⠀⠀⠀⠀⠀⠀⠀⠀⠀⢽⣕⣗⣓⣒⢆⠀⠀⠀⠀⠀⠀⠈⠇⠀⠑⠁⢹⣿⣿⣿⣿⣿⣿⣿⣿⣿⣿⠀⠀⠀⠀⠀⠀⠀⠀⠀⠀⠀⠀</a:t>
            </a:r>
            <a:br/>
            <a:r>
              <a:t>⠀⠀⠀⠀⠀⠀⠀⠀⠀⠀⠀⣿⣿⣿⣿⣿⣿⣿⣿⣿⣿⣿⣿⣿⣿⣿⣿⣿⣿⣿⣿⣿⠕⠀⠀⠀⠀⠀⠀⠀⠀⢸⢕⣗⣒⣗⢕⢄⠀⠀⠀⠀⠀⠀⠀⠀⠀⠀⢕⢿⣿⣿⣿⣿⣿⣿⣿⣿⣿⠀⠀⠀⠀⠀⠀⠀⠀⠀⠀⠀⠀</a:t>
            </a:r>
            <a:br/>
            <a:r>
              <a:t>⠀⠀⠀⠀⠀⠀⠀⠀⠀⠀⠀⣿⣿⣿⣿⣿⣿⣿⣿⣿⣿⣿⣿⣿⣿⣿⣿⣿⣿⣿⣿⡟⠀⠀⠀⠀⠀⠀⠀⠀⠀⢸⢕⢖⣒⣒⣃⢐⢐⠀⠀⠀⠀⠀⠀⠀⠀⠀⠀⠘⣿⣿⣿⣿⣿⣿⣿⣿⣿⠀⠀⠀⠀⠀⠀⠀⠀⠀⠀⠀⠀</a:t>
            </a:r>
            <a:br/>
            <a:r>
              <a:t>⠀⠀⠀⠀⠀⠀⠀⠀⠀⠀⠀⣿⣿⣿⣿⣿⣿⣿⣿⣿⣿⣿⣿⣿⣿⣿⣿⣿⣿⣿⣿⡇⢀⠀⠀⠀⠀⠀⠀⠀⠀⢕⢱⢵⢕⢖⣒⣂⢐⢀⠀⠀⠀⠀⠀⠀⠀⠀⠀⢠⣿⣿⣿⣿⣿⣿⣿⣿⣿⠀⠀⠀⠀⠀⠀⠀⠀⠀⠀⠀⠀</a:t>
            </a:r>
            <a:br/>
            <a:r>
              <a:t>⠀⠀⠀⠀⠀⠀⠀⠀⠀⠀⠀⣿⣿⣿⣿⣿⣿⣿⣿⣿⣿⣿⣿⣿⣿⣿⣿⣿⣿⣿⡿⠁⠀⠀⠀⠀⠀⠀⠀⠀⠀⢕⢜⢝⢝⢕⢕⢕⢕⠅⢔⠀⠀⠀⠀⠀⢀⣀⣴⣿⣿⣿⣿⣿⣿⣿⣿⣿⣿⠀⠀⠀⠀⠀⠀⠀⠀⠀⠀⠀⠀</a:t>
            </a:r>
            <a:br/>
            <a:r>
              <a:t>⠀⠀⠀⠀⠀⠀⠀⠀⠀⠀⠀⣿⣿⣿⣿⣿⣿⣿⣿⣿⣿⣿⣿⣿⣿⣿⣿⣿⣿⣿⡇⠀⠀⠀⠀⠀⠀⠀⠀⠀⠀⢕⠑⠑⢕⢌⢝⡝⢹⠁⠑⢔⢀⠀⠀⠀⠈⠝⣿⣿⣿⣿⣿⣿⣿⣿⣿⣿⣿⠀⠀⠀⠀⠀⠀⠀⠀⠀⠀⠀⠀</a:t>
            </a:r>
            <a:br/>
            <a:r>
              <a:t>⠀⠀⠀⠀⠀⠀⠀⠀⠀⠀⠀⠛⠛⠛⠛⠛⠛⠛⠛⠛⠛⠛⠛⠛⠛⠛⠛⠛⠛⠛⠃⠑⠀⠀⠀⠀⠀⠀⠀⠀⠀⠑⠑⠓⠐⠑⠑⠃⠘⠐⠀⠀⠑⠐⠀⠀⠀⠀⠈⠛⠛⠛⠛⠛⠛⠛⠛⠛⠛⠀⠀⠀⠀⠀⠀⠀⠀⠀⠀⠀⠀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⠀⠀⠀⠀⠀⠀⠀⠀⠀⠀⠀⣿⣿⣿⣿⣿⣿⣿⣿⣿⣿⣿⣿⣿⣿⣿⣿⣿⣿⣿⣿⣿⣿⣿⣿⣿⣿⣿⣿⡯⢝⢝⢕⢕⢕⢜⢟⢿⣿⣿⣿⣿⣿⣿⣿⣿⣿⣿⣿⣿⣿⣿⣿⣿⣿⣿⣿⣿⣿⠀⠀⠀⠀⠀⠀⠀⠀⠀⠀⠀⠀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⠀⠀⠀⠀⠀⠀⠀⠀⠀⠀⠀⣿⣿⣿⣿⣿⣿⣿⣿⣿⣿⣿⣿⣿⣿⣿⣿⣿⣿⣿⣿⣿⣿⣿⣿⣿⣿⣿⣿⣷⣵⣵⣵⣷⣷⣷⡕⢜⣿⣿⣿⣿⣿⣿⣿⣿⣿⣿⣿⣿⣿⣿⣿⣿⣿⣿⣿⣿⣿⠀⠀⠀⠀⠀⠀⠀⠀⠀⠀⠀⠀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⠀⠀⠀⠀⠀⠀⠀⠀⠀⠀⠀⣿⣿⣿⣿⣿⣿⣿⣿⣿⣿⣿⣿⣿⣿⣿⣿⣿⣿⣿⣿⣿⣿⣿⣿⣿⣿⣿⣧⣿⡿⢿⣿⣿⣿⣿⣇⢱⣿⣿⣿⣿⣿⣿⣿⣿⣿⣿⣿⣿⣿⣿⣿⣿⣿⣿⣿⣿⣿⠀⠀⠀⠀⠀⠀⠀⠀⠀⠀⠀⠀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⠀⠀⠀⠀⠀⠀⠀⠀⠀⠀⠀⣿⣿⣿⣿⣿⣿⣿⣿⣿⣿⣿⣿⣿⣿⣿⣿⣿⣿⣿⣿⣿⣿⣿⣿⣿⣿⣿⣿⣿⣽⣱⣼⣷⣼⣿⣿⣼⣿⣿⣿⣿⣿⣿⣿⣿⣿⣿⣿⣿⣿⣿⣿⣿⣿⣿⣿⣿⣿⠀⠀⠀⠀⠀⠀⠀⠀⠀⠀⠀⠀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⠀⠀⠀⠀⠀⠀⠀⠀⠀⠀⠀⣿⣿⣿⣿⣿⣿⣿⣿⣿⣿⣿⣿⣿⣿⣿⣿⣿⣿⣿⣿⣿⣿⣿⣿⣿⣿⣿⣿⣿⣿⢻⣿⣿⣿⣿⣿⢻⣿⣿⣿⣿⣿⣿⣿⣿⣿⣿⣿⣿⣿⣿⣿⣿⣿⣿⣿⣿⣿⠀⠀⠀⠀⠀⠀⠀⠀⠀⠀⠀⠀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⠀⠀⠀⠀⠀⠀⠀⠀⠀⠀⠀⣿⣿⣿⣿⣿⣿⣿⣿⣿⣿⣿⣿⣿⣿⣿⣿⣿⣿⣿⣿⣿⣿⣿⣿⣿⡿⢿⢿⣿⢿⣼⡿⣽⣿⣟⣿⢕⠕⢝⣿⣿⣿⣿⣿⣿⣿⣿⣿⣿⣿⣿⣿⣿⣿⣿⣿⣿⣿⠀⠀⠀⠀⠀⠀⠀⠀⠀⠀⠀⠀</a:t>
            </a:r>
            <a:br/>
            <a:r>
              <a:t>⠀⠀⠀⠀⠀⠀⠀⠀⠀⠀⠀⣿⣿⣿⣿⣿⣿⣿⣿⣿⣿⣿⣿⣿⣿⣿⣿⣿⣿⣿⣿⣿⡿⢟⠟⠑⠁⠀⠑⣿⣧⣸⣿⢟⣹⣾⡿⠕⢔⢵⢟⣿⣿⣷⢜⠙⢻⣿⣿⣿⣿⣿⣿⣿⣿⣿⣿⣿⣿⠀⠀⠀⠀⠀⠀⠀⠀⠀⠀⠀⠀</a:t>
            </a:r>
            <a:br/>
            <a:r>
              <a:t>⠀⠀⠀⠀⠀⠀⠀⠀⠀⠀⠀⣿⣿⣿⣿⣿⣿⣿⣿⣿⣿⣿⣿⣿⣿⣿⣿⣿⣿⣿⣿⡇⠁⠀⠀⠀⠀⠀⠀⠿⣿⣿⡿⢿⢿⡿⠕⠀⠁⠁⠀⢹⣿⣿⢕⢅⢕⢹⣿⣿⣿⣿⣿⣿⣿⣿⣿⣿⣿⠀⠀⠀⠀⠀⠀⠀⠀⠀⠀⠀⠀</a:t>
            </a:r>
            <a:br/>
            <a:r>
              <a:t>⠀⠀⠀⠀⠀⠀⠀⠀⠀⠀⠀⣿⣿⣿⣿⣿⣿⣿⣿⣿⣿⣿⣿⣿⣿⣿⣿⣿⣿⣿⣿⢕⠀⠀⠀⠀⠀⠀⠀⠀⢗⣺⣯⢽⠽⠭⠅⠀⠀⠀⠀⢝⣿⡇⠀⠀⠀⢸⣿⣿⣿⣿⣿⣿⣿⣿⣿⣿⣿⠀⠀⠀⠀⠀⠀⠀⠀⠀⠀⠀⠀</a:t>
            </a:r>
            <a:br/>
            <a:r>
              <a:t>⠀⠀⠀⠀⠀⠀⠀⠀⠀⠀⠀⣿⣿⣿⣿⣿⣿⣿⣿⣿⣿⣿⣿⣿⣿⣿⣿⣿⣿⣿⣿⢕⠀⠀⠀⠀⠀⠀⠀⠀⢕⣺⡯⢽⠭⢽⠅⠀⠀⠀⠀⠑⢙⠁⠀⠀⠀⢸⣿⣿⣿⣿⣿⣿⣿⣿⣿⣿⣿⠀⠀⠀⠀⠀⠀⠀⠀⠀⠀⠀⠀</a:t>
            </a:r>
            <a:br/>
            <a:r>
              <a:t>⠀⠀⠀⠀⠀⠀⠀⠀⠀⠀⠀⣿⣿⣿⣿⣿⣿⣿⣿⣿⣿⣿⣿⣿⣿⣿⣿⣿⣿⣿⣿⠑⠀⠀⠀⠀⠀⠀⠀⠀⢕⢽⡯⠭⠭⢝⢁⠀⠀⠀⠀⠀⠁⢄⠀⠐⢀⢸⣿⣿⣿⣿⣿⣿⣿⣿⣿⣿⣿⠀⠀⠀⠀⠀⠀⠀⠀⠀⠀⠀⠀</a:t>
            </a:r>
            <a:br/>
            <a:r>
              <a:t>⠀⠀⠀⠀⠀⠀⠀⠀⠀⠀⠀⣿⣿⣿⣿⣿⣿⣿⣿⣿⣿⣿⣿⣿⣿⣿⣿⣿⣿⣿⣿⢀⠀⠀⠀⠀⠀⠀⠀⠀⠅⢽⢽⠭⠽⢕⠀⠀⠀⠀⠀⠀⠀⠈⠑⠀⠀⠑⢹⣿⣿⣿⣿⣿⣿⣿⣿⣿⣿⠀⠀⠀⠀⠀⠀⠀⠀⠀⠀⠀⠀</a:t>
            </a:r>
            <a:br/>
            <a:r>
              <a:t>⠀⠀⠀⠀⠀⠀⠀⠀⠀⠀⠀⣿⣿⣿⣿⣿⣿⣿⣿⣿⣿⣿⣿⣿⣿⣿⣿⣿⣿⣿⡿⠑⠀⠀⠀⠀⠀⠀⠀⠀⠅⢸⢸⠭⢭⢕⢐⠀⠀⠀⠀⠀⠀⠀⠀⠀⠀⠀⢜⣿⣿⣿⣿⣿⣿⣿⣿⣿⣿⠀⠀⠀⠀⠀⠀⠀⠀⠀⠀⠀⠀</a:t>
            </a:r>
            <a:br/>
            <a:r>
              <a:t>⠀⠀⠀⠀⠀⠀⠀⠀⠀⠀⠀⣿⣿⣿⣿⣿⣿⣿⣿⣿⣿⣿⣿⣿⣿⣿⣿⣿⣿⣿⠑⠀⠀⠀⠀⠀⠀⠀⠀⠀⠁⢜⢸⠭⠭⠽⢕⠅⠀⠀⠀⠀⠀⠀⠀⠀⠀⠀⠀⢸⣿⣿⣿⣿⣿⣿⣿⣿⣿⠀⠀⠀⠀⠀⠀⠀⠀⠀⠀⠀⠀</a:t>
            </a:r>
            <a:br/>
            <a:r>
              <a:t>⠀⠀⠀⠀⠀⠀⠀⠀⠀⠀⠀⣿⣿⣿⣿⣿⣿⣿⣿⣿⣿⣿⣿⣿⣿⣿⣿⣿⣿⡟⠐⠀⠀⠀⠀⠀⠀⠀⠀⠀⠀⢕⢜⣝⢝⢭⠭⠅⠅⠀⠀⠀⠀⠀⠀⠀⠀⠀⠀⢸⣿⣿⣿⣿⣿⣿⣿⣿⣿⠀⠀⠀⠀⠀⠀⠀⠀⠀⠀⠀⠀</a:t>
            </a:r>
            <a:br/>
            <a:r>
              <a:t>⠀⠀⠀⠀⠀⠀⠀⠀⠀⠀⠀⣿⣿⣿⣿⣿⣿⣿⣿⣿⣿⣿⣿⣿⣿⣿⣿⣿⣿⠑⠀⠀⠀⠀⠀⠀⠀⠀⠀⠀⠐⢕⢜⢕⢕⢘⣝⡕⢑⢀⠀⠀⠀⠀⠀⢀⢀⢀⣴⣿⣿⣿⣿⣿⣿⣿⣿⣿⣿⠀⠀⠀⠀⠀⠀⠀⠀⠀⠀⠀⠀</a:t>
            </a:r>
            <a:br/>
            <a:r>
              <a:t>⠀⠀⠀⠀⠀⠀⠀⠀⠀⠀⠀⠛⠛⠛⠛⠛⠛⠛⠛⠛⠛⠛⠛⠛⠛⠛⠛⠛⠛⠑⠀⠀⠀⠀⠀⠀⠀⠀⠀⠀⠀⠑⠁⠐⠑⠂⠀⠂⠐⠐⠐⠀⠀⠀⠀⠁⠛⠛⠛⠛⠛⠛⠛⠛⠛⠛⠛⠛⠛⠀⠀⠀⠀⠀⠀⠀⠀⠀⠀⠀⠀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⠀⠀⠀⠀⠀⠀⠀⠀⠀⠀⠀⣿⣿⣿⣿⣿⣿⣿⣿⣿⣿⣿⣿⣿⣿⣿⣿⣿⣿⣿⣿⣿⣿⣿⣿⣿⣿⣿⣿⡟⢟⢏⢕⢕⢜⢝⢿⣿⣿⣿⣿⣿⣿⣿⣿⣿⣿⣿⣿⣿⣿⣿⣿⣿⣿⣿⣿⣿⣿⠀⠀⠀⠀⠀⠀⠀⠀⠀⠀⠀⠀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⠀⠀⠀⠀⠀⠀⠀⠀⠀⠀⠀⣿⣿⣿⣿⣿⣿⣿⣿⣿⣿⣿⣿⣿⣿⣿⣿⣿⣿⣿⣿⣿⣿⣿⣿⣿⣿⣿⣿⣇⣕⣕⣕⣵⣵⣕⢕⢹⣿⣿⣿⣿⣿⣿⣿⣿⣿⣿⣿⣿⣿⣿⣿⣿⣿⣿⣿⣿⣿⠀⠀⠀⠀⠀⠀⠀⠀⠀⠀⠀⠀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⠀⠀⠀⠀⠀⠀⠀⠀⠀⠀⠀⣿⣿⣿⣿⣿⣿⣿⣿⣿⣿⣿⣿⣿⣿⣿⣿⣿⣿⣿⣿⣿⣿⣿⣿⣿⣿⣿⣻⣿⣿⣿⣿⣿⣿⣿⡇⢸⣿⣿⣿⣿⣿⣿⣿⣿⣿⣿⣿⣿⣿⣿⣿⣿⣿⣿⣿⣿⣿⠀⠀⠀⠀⠀⠀⠀⠀⠀⠀⠀⠀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⠀⠀⠀⠀⠀⠀⠀⠀⠀⠀⠀⣿⣿⣿⣿⣿⣿⣿⣿⣿⣿⣿⣿⣿⣿⣿⣿⣿⣿⣿⣿⣿⣿⣿⣿⣿⣿⣿⣿⣏⡇⣹⣿⣝⣿⣿⡇⣾⣿⣿⣿⣿⣿⣿⣿⣿⣿⣿⣿⣿⣿⣿⣿⣿⣿⣿⣿⣿⣿⠀⠀⠀⠀⠀⠀⠀⠀⠀⠀⠀⠀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⠀⠀⠀⠀⠀⠀⠀⠀⠀⠀⠀⣿⣿⣿⣿⣿⣿⣿⣿⣿⣿⣿⣿⣿⣿⣿⣿⣿⣿⣿⣿⣿⣿⣿⣿⣿⣿⣿⣻⣿⣯⣟⣿⣿⣿⣿⣿⣿⣿⣿⣿⣿⣿⣿⣿⣿⣿⣿⣿⣿⣿⣿⣿⣿⣿⣿⣿⣿⣿⠀⠀⠀⠀⠀⠀⠀⠀⠀⠀⠀⠀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⠀⠀⠀⠀⠀⠀⠀⠀⠀⠀⠀⣿⣿⣿⣿⣿⣿⣿⣿⣿⣿⣿⣿⣿⣿⣿⣿⣿⣿⣿⣿⣿⣿⣿⣿⣿⣿⣿⣿⣿⣏⢿⣿⣿⣿⣿⣿⣿⣿⣿⣿⣿⣿⣿⣿⣿⣿⣿⣿⣿⣿⣿⣿⣿⣿⣿⣿⣿⣿⠀⠀⠀⠀⠀⠀⠀⠀⠀⠀⠀⠀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⠀⠀⠀⠀⠀⠀⠀⠀⠀⠀⠀⣿⣿⣿⣿⣿⣿⣿⣿⣿⣿⣿⣿⣿⣿⣿⣿⣿⣿⣿⣿⣿⣿⣿⣿⣿⣿⣿⣿⣿⣿⢻⣿⣿⣿⣿⡿⣿⣿⣿⣿⣿⣿⣿⣿⣿⣿⣿⣿⣿⣿⣿⣿⣿⣿⣿⣿⣿⣿⠀⠀⠀⠀⠀⠀⠀⠀⠀⠀⠀⠀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⠀⠀⠀⠀⠀⠀⠀⠀⠀⠀⠀⣿⣿⣿⣿⣿⣿⣿⣿⣿⣿⣿⣿⣿⣿⣿⣿⣿⣿⣿⣿⣿⣿⣿⣿⣿⣿⡿⢿⣟⢷⣼⡿⣽⣿⣟⣷⢜⠝⢻⢿⢿⣿⣿⣿⣿⣿⣿⣿⣿⣿⣿⣿⣿⣿⣿⣿⣿⣿⠀⠀⠀⠀⠀⠀⠀⠀⠀⠀⠀⠀</a:t>
            </a:r>
            <a:br/>
            <a:r>
              <a:t>⠀⠀⠀⠀⠀⠀⠀⠀⠀⠀⠀⣿⣿⣿⣿⣿⣿⣿⣿⣿⣿⣿⣿⣿⣿⣿⣿⣿⣿⣿⣿⣿⣿⢿⠟⠙⠁⠁⢸⣿⣕⣻⣿⢟⣫⣾⡿⠕⠀⢔⢰⣷⣮⡝⠟⢿⢿⣿⣿⣿⣿⣿⣿⣿⣿⣿⣿⣿⣿⠀⠀⠀⠀⠀⠀⠀⠀⠀⠀⠀⠀</a:t>
            </a:r>
            <a:br/>
            <a:r>
              <a:t>⠀⠀⠀⠀⠀⠀⠀⠀⠀⠀⠀⣿⣿⣿⣿⣿⣿⣿⣿⣿⣿⣿⣿⣿⣿⣿⣿⣿⣿⣿⣿⢇⠁⠀⠀⠀⠀⠀⢸⣿⢿⢿⣿⣿⣿⣿⢕⠀⠀⢕⢟⣿⣿⣿⡇⢕⢜⣿⣿⣿⣿⣿⣿⣿⣿⣿⣿⣿⣿⠀⠀⠀⠀⠀⠀⠀⠀⠀⠀⠀⠀</a:t>
            </a:r>
            <a:br/>
            <a:r>
              <a:t>⠀⠀⠀⠀⠀⠀⠀⠀⠀⠀⠀⣿⣿⣿⣿⣿⣿⣿⣿⣿⣿⣿⣿⣿⣿⣿⣿⣿⣿⣿⣿⠑⠀⠀⠀⠀⠀⠀⠀⠁⠭⢵⣗⣖⣟⣓⢔⠀⠀⠁⠀⢕⣿⣿⠑⠑⢑⣿⣿⣿⣿⣿⣿⣿⣿⣿⣿⣿⣿⠀⠀⠀⠀⠀⠀⠀⠀⠀⠀⠀⠀</a:t>
            </a:r>
            <a:br/>
            <a:r>
              <a:t>⠀⠀⠀⠀⠀⠀⠀⠀⠀⠀⠀⣿⣿⣿⣿⣿⣿⣿⣿⣿⣿⣿⣿⣿⣿⣿⣿⣿⣿⣿⡇⠀⠀⠀⠀⠀⠀⠀⠀⠀⠭⢽⣧⣗⣒⡂⢑⠀⠀⠀⠀⢕⢿⣿⠀⠀⠔⣿⣿⣿⣿⣿⣿⣿⣿⣿⣿⣿⣿⠀⠀⠀⠀⠀⠀⠀⠀⠀⠀⠀⠀</a:t>
            </a:r>
            <a:br/>
            <a:r>
              <a:t>⠀⠀⠀⠀⠀⠀⠀⠀⠀⠀⠀⣿⣿⣿⣿⣿⣿⣿⣿⣿⣿⣿⣿⣿⣿⣿⣿⣿⣿⣿⡇⠀⠀⠀⠀⠀⠀⠀⠀⠀⢨⢽⣗⣒⣒⡇⠐⠀⠀⠀⠀⠁⢘⠑⠀⠀⠀⢸⣿⣿⣿⣿⣿⣿⣿⣿⣿⣿⣿⠀⠀⠀⠀⠀⠀⠀⠀⠀⠀⠀⠀</a:t>
            </a:r>
            <a:br/>
            <a:r>
              <a:t>⠀⠀⠀⠀⠀⠀⠀⠀⠀⠀⠀⣿⣿⣿⣿⣿⣿⣿⣿⣿⣿⣿⣿⣿⣿⣿⣿⣿⣿⣿⡇⠀⠀⠀⠀⠀⠀⠀⠀⠀⠕⢜⣗⣒⣖⢇⠀⠀⠀⠀⠀⠀⠁⢰⠀⠀⠀⢘⣿⣿⣿⣿⣿⣿⣿⣿⣿⣿⣿⠀⠀⠀⠀⠀⠀⠀⠀⠀⠀⠀⠀</a:t>
            </a:r>
            <a:br/>
            <a:r>
              <a:t>⠀⠀⠀⠀⠀⠀⠀⠀⠀⠀⠀⣿⣿⣿⣿⣿⣿⣿⣿⣿⣿⣿⣿⣿⣿⣿⣿⣿⣿⣿⡇⠀⠀⠀⠀⠀⠀⠀⠀⠀⠅⢸⢕⣒⣒⣃⢀⠀⠀⠀⠀⠀⠀⠀⠀⠀⠀⠀⢸⣿⣿⣿⣿⣿⣿⣿⣿⣿⣿⠀⠀⠀⠀⠀⠀⠀⠀⠀⠀⠀⠀</a:t>
            </a:r>
            <a:br/>
            <a:r>
              <a:t>⠀⠀⠀⠀⠀⠀⠀⠀⠀⠀⠀⣿⣿⣿⣿⣿⣿⣿⣿⣿⣿⣿⣿⣿⣿⣿⣿⣿⣿⡟⠁⠀⠀⠀⠀⠀⠀⠀⠀⠀⠅⢜⢕⢔⢒⣒⡐⢀⠀⠀⠀⠀⠀⠀⠀⠀⠀⠀⠕⢿⣿⣿⣿⣿⣿⣿⣿⣿⣿⠀⠀⠀⠀⠀⠀⠀⠀⠀⠀⠀⠀</a:t>
            </a:r>
            <a:br/>
            <a:r>
              <a:t>⠀⠀⠀⠀⠀⠀⠀⠀⠀⠀⠀⣿⣿⣿⣿⣿⣿⣿⣿⣿⣿⣿⣿⣿⣿⣿⣿⣿⣿⢕⠄⠀⠀⠀⠀⠀⠀⠀⠀⠀⠁⢜⢱⢕⢕⢖⣒⢐⠀⠀⠀⠀⠀⠀⠀⠀⠀⠀⠀⢸⣿⣿⣿⣿⣿⣿⣿⣿⣿⠀⠀⠀⠀⠀⠀⠀⠀⠀⠀⠀⠀</a:t>
            </a:r>
            <a:br/>
            <a:r>
              <a:t>⠀⠀⠀⠀⠀⠀⠀⠀⠀⠀⠀⣿⣿⣿⣿⣿⣿⣿⣿⣿⣿⣿⣿⣿⣿⣿⣿⣿⡟⠀⠀⠀⠀⠀⠀⠀⠀⠀⠀⠀⠅⢕⢜⢙⢕⢕⠕⠔⠄⠀⠀⠀⠀⠀⠀⠀⠀⠀⢀⣼⣿⣿⣿⣿⣿⣿⣿⣿⣿⠀⠀⠀⠀⠀⠀⠀⠀⠀⠀⠀⠀</a:t>
            </a:r>
            <a:br/>
            <a:r>
              <a:t>⠀⠀⠀⠀⠀⠀⠀⠀⠀⠀⠀⠛⠛⠛⠛⠛⠛⠛⠛⠛⠛⠛⠛⠛⠛⠛⠛⠛⠃⠐⠀⠀⠀⠀⠀⠀⠀⠀⠀⠀⠀⠑⠑⠁⠀⠁⠑⠑⠁⠀⠀⠀⠀⠀⠀⠐⠀⠐⠛⠛⠛⠛⠛⠛⠛⠛⠛⠛⠛⠀⠀⠀⠀⠀⠀⠀⠀⠀⠀⠀⠀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⠀⠀⠀⠀⠀⠀⠀⠀⠀⠀⠀⣿⣿⣿⣿⣿⣿⣿⣿⣿⣿⣿⣿⣿⣿⣿⣿⣿⣿⣿⣿⣿⣿⣿⣿⣿⣿⣿⣿⡻⢟⢝⢝⢝⢹⢻⢿⣿⣿⣿⣿⣿⣿⣿⣿⣿⣿⣿⣿⣿⣿⣿⣿⣿⣿⣿⣿⣿⣿⠀⠀⠀⠀⠀⠀⠀⠀⠀⠀⠀⠀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⠀⠀⠀⠀⠀⠀⠀⠀⠀⠀⠀⣿⣿⣿⣿⣿⣿⣿⣿⣿⣿⣿⣿⣿⣿⣿⣿⣿⣿⣿⣿⣿⣿⣿⣿⣿⣿⣿⣿⡕⢕⢕⣕⣕⣕⢕⢕⢻⣿⣿⣿⣿⣿⣿⣿⣿⣿⣿⣿⣿⣿⣿⣿⣿⣿⣿⣿⣿⣿⠀⠀⠀⠀⠀⠀⠀⠀⠀⠀⠀⠀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⠀⠀⠀⠀⠀⠀⠀⠀⠀⠀⠀⣿⣿⣿⣿⣿⣿⣿⣿⣿⣿⣿⣿⣿⣿⣿⣿⣿⣿⣿⣿⣿⣿⣿⣿⣿⣿⣿⣿⢯⢝⣹⣟⢻⣿⣿⢕⣾⣿⣿⣿⣿⣿⣿⣿⣿⣿⣿⣿⣿⣿⣿⣿⣿⣿⣿⣿⣿⣿⠀⠀⠀⠀⠀⠀⠀⠀⠀⠀⠀⠀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⠀⠀⠀⠀⠀⠀⠀⠀⠀⠀⠀⣿⣿⣿⣿⣿⣿⣿⣿⣿⣿⣿⣿⣿⣿⣿⣿⣿⣿⣿⣿⣿⣿⣿⣿⣿⣿⣿⣿⣿⡮⢼⣿⣿⣿⣿⣿⣿⣿⣿⣿⣿⣿⣿⣿⣿⣿⣿⣿⣿⣿⣿⣿⣿⣿⣿⣿⣿⣿⠀⠀⠀⠀⠀⠀⠀⠀⠀⠀⠀⠀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⠀⠀⠀⠀⠀⠀⠀⠀⠀⠀⠀⣿⣿⣿⣿⣿⣿⣿⣿⣿⣿⣿⣿⣿⣿⣿⣿⣿⣿⣿⣿⣿⣿⣿⣿⣿⣿⣿⣿⡿⣟⣮⣽⣽⣿⢿⡇⢝⢻⢿⣿⣿⣿⣿⣿⣿⣿⣿⣿⣿⣿⣿⣿⣿⣿⣿⣿⣿⣿⠀⠀⠀⠀⠀⠀⠀⠀⠀⠀⠀⠀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⠀⠀⠀⠀⠀⠀⠀⠀⠀⠀⠀⣿⣿⣿⣿⣿⣿⣿⣿⣿⣿⣿⣿⣿⣿⣿⣿⣿⣿⣿⣿⣿⡿⢿⠏⠑⠁⠁⢸⣧⡕⣿⣿⡿⣫⣿⡇⠑⠀⠀⠁⠙⠙⠻⢿⣿⣿⣿⣿⣿⣿⣿⣿⣿⣿⣿⣿⣿⣿⠀⠀⠀⠀⠀⠀⠀⠀⠀⠀⠀⠀</a:t>
            </a:r>
            <a:br/>
            <a:r>
              <a:t>⠀⠀⠀⠀⠀⠀⠀⠀⠀⠀⠀⣿⣿⣿⣿⣿⣿⣿⣿⣿⣿⣿⣿⣿⣿⣿⣿⣿⣿⣿⡿⠑⠁⠀⠀⠀⠀⠀⢾⣿⣿⣿⣿⣿⣿⡟⢑⠀⠀⠀⢔⣰⣴⡄⠀⢕⢻⣿⣿⣿⣿⣿⣿⣿⣿⣿⣿⣿⣿⠀⠀⠀⠀⠀⠀⠀⠀⠀⠀⠀⠀</a:t>
            </a:r>
            <a:br/>
            <a:r>
              <a:t>⠀⠀⠀⠀⠀⠀⠀⠀⠀⠀⠀⣿⣿⣿⣿⣿⣿⣿⣿⣿⣿⣿⣿⣿⣿⣿⣿⣿⣿⣿⡇⠀⠀⠀⠀⠀⠀⠀⠀⠡⢕⣗⣏⡽⢯⠅⠄⠀⠀⢔⢕⣽⣿⣿⡇⠑⢸⣿⣿⣿⣿⣿⣿⣿⣿⣿⣿⣿⣿⠀⠀⠀⠀⠀⠀⠀⠀⠀⠀⠀⠀</a:t>
            </a:r>
            <a:br/>
            <a:r>
              <a:t>⠀⠀⠀⠀⠀⠀⠀⠀⠀⠀⠀⣿⣿⣿⣿⣿⣿⣿⣿⣿⣿⣿⣿⣿⣿⣿⣿⣿⣿⣿⢕⠀⠀⠀⠀⠀⠀⠀⠀⠑⣕⣗⣗⡺⠽⠅⠁⠀⠀⠑⠕⢜⣿⣿⡟⠀⢱⣿⣿⣿⣿⣿⣿⣿⣿⣿⣿⣿⣿⠀⠀⠀⠀⠀⠀⠀⠀⠀⠀⠀⠀</a:t>
            </a:r>
            <a:br/>
            <a:r>
              <a:t>⠀⠀⠀⠀⠀⠀⠀⠀⠀⠀⠀⣿⣿⣿⣿⣿⣿⣿⣿⣿⣿⣿⣿⣿⣿⣿⣿⣿⣿⣿⠕⠀⠀⠀⠀⠀⠀⠀⠀⠀⣗⣗⣗⢎⠭⠅⠐⠀⠀⠀⠀⢕⢸⣿⢕⠀⠑⣿⣿⣿⣿⣿⣿⣿⣿⣿⣿⣿⣿⠀⠀⠀⠀⠀⠀⠀⠀⠀⠀⠀⠀</a:t>
            </a:r>
            <a:br/>
            <a:r>
              <a:t>⠀⠀⠀⠀⠀⠀⠀⠀⠀⠀⠀⣿⣿⣿⣿⣿⣿⣿⣿⣿⣿⣿⣿⣿⣿⣿⣿⣿⣿⣿⠀⠀⠀⠀⠀⠀⠀⠀⠀⠀⣒⣗⡇⢸⠭⠅⠐⠀⠀⠀⠀⠑⢜⢟⠕⠀⠀⢹⣿⣿⣿⣿⣿⣿⣿⣿⣿⣿⣿⠀⠀⠀⠀⠀⠀⠀⠀⠀⠀⠀⠀</a:t>
            </a:r>
            <a:br/>
            <a:r>
              <a:t>⠀⠀⠀⠀⠀⠀⠀⠀⠀⠀⠀⣿⣿⣿⣿⣿⣿⣿⣿⣿⣿⣿⣿⣿⣿⣿⣿⣿⣿⣿⠐⠀⠀⠀⠀⠀⠀⠀⠀⠀⢐⣗⢕⢕⢩⠅⠄⠀⠀⠀⠀⠀⠀⠀⢀⠐⠄⢜⣿⣿⣿⣿⣿⣿⣿⣿⣿⣿⣿⠀⠀⠀⠀⠀⠀⠀⠀⠀⠀⠀⠀</a:t>
            </a:r>
            <a:br/>
            <a:r>
              <a:t>⠀⠀⠀⠀⠀⠀⠀⠀⠀⠀⠀⣿⣿⣿⣿⣿⣿⣿⣿⣿⣿⣿⣿⣿⣿⣿⣿⣿⡿⠃⠀⠀⠀⠀⠀⠀⠀⠀⠀⠀⢐⣗⢕⡕⢕⢅⠄⠀⠀⠀⠀⠀⠀⠀⠕⠀⠀⠀⢹⣿⣿⣿⣿⣿⣿⣿⣿⣿⣿⠀⠀⠀⠀⠀⠀⠀⠀⠀⠀⠀⠀</a:t>
            </a:r>
            <a:br/>
            <a:r>
              <a:t>⠀⠀⠀⠀⠀⠀⠀⠀⠀⠀⠀⣿⣿⣿⣿⣿⣿⣿⣿⣿⣿⣿⣿⣿⣿⣿⣿⣿⡇⠄⠀⠀⠀⠀⠀⠀⠀⠀⠀⠀⠐⣗⢗⣒⣃⣕⢑⠀⠀⠀⠀⠀⠀⠀⠀⠀⠀⠀⠅⢿⣿⣿⣿⣿⣿⣿⣿⣿⣿⠀⠀⠀⠀⠀⠀⠀⠀⠀⠀⠀⠀</a:t>
            </a:r>
            <a:br/>
            <a:r>
              <a:t>⠀⠀⠀⠀⠀⠀⠀⠀⠀⠀⠀⣿⣿⣿⣿⣿⣿⣿⣿⣿⣿⣿⣿⣿⣿⣿⣿⣿⢇⠀⠀⠀⠀⠀⠀⠀⠀⠀⠀⠀⢐⢕⢕⠖⠖⠖⢂⠐⠀⠀⠀⠀⠀⠀⠀⠀⠀⠀⢄⣿⣿⣿⣿⣿⣿⣿⣿⣿⣿⠀⠀⠀⠀⠀⠀⠀⠀⠀⠀⠀⠀</a:t>
            </a:r>
            <a:br/>
            <a:r>
              <a:t>⠀⠀⠀⠀⠀⠀⠀⠀⠀⠀⠀⠛⠛⠛⠛⠛⠛⠛⠛⠛⠛⠛⠛⠛⠛⠛⠛⠛⠀⠀⠀⠀⠀⠀⠀⠀⠀⠀⠀⠀⠐⠑⠑⠐⠑⠁⠙⠁⠀⠀⠀⠀⠀⠀⠀⠀⠀⠀⠘⠛⠛⠛⠛⠛⠛⠛⠛⠛⠛⠀⠀⠀⠀⠀⠀⠀⠀⠀⠀⠀⠀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⠀⠀⠀⠀⠀⠀⠀⠀⠀⠀⠀⣿⣿⣿⣿⣿⣿⣿⣿⣿⣿⣿⣿⣿⣿⣿⣿⣿⣿⣿⣿⣿⣿⣿⣿⣿⣿⣿⡿⢿⢿⢟⢟⢟⢿⣿⣿⣿⣿⣿⣿⣿⣿⣿⣿⣿⣿⣿⣿⣿⣿⣿⣿⣿⣿⣿⣿⣿⣿⠀⠀⠀⠀⠀⠀⠀⠀⠀⠀⠀⠀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⠀⠀⠀⠀⠀⠀⠀⠀⠀⠀⠀⣿⣿⣿⣿⣿⣿⣿⣿⣿⣿⣿⣿⣿⣿⣿⣿⣿⣿⣿⣿⣿⣿⣿⣿⣿⣿⣿⣏⢕⢕⢕⢕⢕⢕⢕⢝⣿⣿⣿⣿⣿⣿⣿⣿⣿⣿⣿⣿⣿⣿⣿⣿⣿⣿⣿⣿⣿⣿⠀⠀⠀⠀⠀⠀⠀⠀⠀⠀⠀⠀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⠀⠀⠀⠀⠀⠀⠀⠀⠀⠀⠀⣿⣿⣿⣿⣿⣿⣿⣿⣿⣿⣿⣿⣿⣿⣿⣿⣿⣿⣿⣿⣿⣿⣿⣿⣿⣿⣿⣿⣿⣷⣾⣿⣿⣷⡕⢕⣾⣿⣿⣿⣿⣿⣿⣿⣿⣿⣿⣿⣿⣿⣿⣿⣿⣿⣿⣿⣿⣿⠀⠀⠀⠀⠀⠀⠀⠀⠀⠀⠀⠀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⠀⠀⠀⠀⠀⠀⠀⠀⠀⠀⠀⣿⣿⣿⣿⣿⣿⣿⣿⣿⣿⣿⣿⣿⣿⣿⣿⣿⣿⣿⣿⣿⣿⣿⣿⣿⣿⣿⣿⡟⢟⡿⢿⣿⣿⡇⢕⣿⣿⣿⣿⣿⣿⣿⣿⣿⣿⣿⣿⣿⣿⣿⣿⣿⣿⣿⣿⣿⣿⠀⠀⠀⠀⠀⠀⠀⠀⠀⠀⠀⠀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⠀⠀⠀⠀⠀⠀⠀⠀⠀⠀⠀⣿⣿⣿⣿⣿⣿⣿⣿⣿⣿⣿⣿⣿⣿⣿⣿⣿⣿⣿⣿⣿⣿⣿⣿⣿⣿⣿⣿⡷⢾⣿⣷⣿⣿⣧⣜⣿⣿⣿⣿⣿⣿⣿⣿⣿⣿⣿⣿⣿⣿⣿⣿⣿⣿⣿⣿⣿⣿⠀⠀⠀⠀⠀⠀⠀⠀⠀⠀⠀⠀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⠀⠀⠀⠀⠀⠀⠀⠀⠀⠀⠀⣿⣿⣿⣿⣿⣿⣿⣿⣿⣿⣿⣿⣿⣿⣿⣿⣿⣿⣿⣿⣿⣿⣿⣿⣿⣿⣿⣿⣕⣝⢹⣿⣿⣿⣿⣿⣿⣿⣿⣿⣿⣿⣿⣿⣿⣿⣿⣿⣿⣿⣿⣿⣿⣿⣿⣿⣿⣿⠀⠀⠀⠀⠀⠀⠀⠀⠀⠀⠀⠀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⠀⠀⠀⠀⠀⠀⠀⠀⠀⠀⠀⣿⣿⣿⣿⣿⣿⣿⣿⣿⣿⣿⣿⣿⣿⣿⣿⣿⣿⣿⣿⣿⣿⣿⣿⣿⣿⣿⡿⡷⢜⢾⣿⣿⡟⡟⢻⣿⣿⣿⣿⣿⣿⣿⣿⣿⣿⣿⣿⣿⣿⣿⣿⣿⣿⣿⣿⣿⣿⠀⠀⠀⠀⠀⠀⠀⠀⠀⠀⠀⠀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⠀⠀⠀⠀⠀⠀⠀⠀⠀⠀⠀⣿⣿⣿⣿⣿⣿⣿⣿⣿⣿⣿⣿⣿⣿⣿⣿⣿⣿⣿⣿⢿⢟⠏⠙⠁⠑⢹⣧⡕⣕⣹⣿⢟⣵⡇⢕⠁⠙⠟⠻⢿⣿⣿⣿⣿⣿⣿⣿⣿⣿⣿⣿⣿⣿⣿⣿⣿⣿⠀⠀⠀⠀⠀⠀⠀⠀⠀⠀⠀⠀</a:t>
            </a:r>
            <a:br/>
            <a:r>
              <a:t>⠀⠀⠀⠀⠀⠀⠀⠀⠀⠀⠀⣿⣿⣿⣿⣿⣿⣿⣿⣿⣿⣿⣿⣿⣿⣿⣿⣿⣿⡏⠁⠀⠀⠀⠀⠀⠀⣾⣿⣿⣾⣻⣿⣿⡿⠇⠐⠀⠀⠀⠀⠀⠁⠙⢟⣿⣿⣿⣿⣿⣿⣿⣿⣿⣿⣿⣿⣿⣿⠀⠀⠀⠀⠀⠀⠀⠀⠀⠀⠀⠀</a:t>
            </a:r>
            <a:br/>
            <a:r>
              <a:t>⠀⠀⠀⠀⠀⠀⠀⠀⠀⠀⠀⣿⣿⣿⣿⣿⣿⣿⣿⣿⣿⣿⣿⣿⣿⣿⣿⣿⣿⢇⠀⠀⠀⠀⠀⠀⠀⠀⢐⣓⢽⢽⣟⣟⡃⠑⠀⠀⠀⠀⠀⠀⠀⠀⢕⢹⣿⣿⣿⣿⣿⣿⣿⣿⣿⣿⣿⣿⣿⠀⠀⠀⠀⠀⠀⠀⠀⠀⠀⠀⠀</a:t>
            </a:r>
            <a:br/>
            <a:r>
              <a:t>⠀⠀⠀⠀⠀⠀⠀⠀⠀⠀⠀⣿⣿⣿⣿⣿⣿⣿⣿⣿⣿⣿⣿⣿⣿⣿⣿⣿⣿⠕⠀⠀⠀⠀⠀⠀⠀⠀⢐⣖⡪⠽⣗⣗⢐⠀⠀⠀⠀⠀⠀⠀⠀⠀⠀⢸⣿⣿⣿⣿⣿⣿⣿⣿⣿⣿⣿⣿⣿⠀⠀⠀⠀⠀⠀⠀⠀⠀⠀⠀⠀</a:t>
            </a:r>
            <a:br/>
            <a:r>
              <a:t>⠀⠀⠀⠀⠀⠀⠀⠀⠀⠀⠀⣿⣿⣿⣿⣿⣿⣿⣿⣿⣿⣿⣿⣿⣿⣿⣿⣿⡿⠀⠀⠀⠀⠀⠀⠀⠀⠀⢐⡳⢽⢽⣗⣒⢐⠀⠀⠀⠀⠀⠀⠀⠀⠀⠀⢸⣿⣿⣿⣿⣿⣿⣿⣿⣿⣿⣿⣿⣿⠀⠀⠀⠀⠀⠀⠀⠀⠀⠀⠀⠀</a:t>
            </a:r>
            <a:br/>
            <a:r>
              <a:t>⠀⠀⠀⠀⠀⠀⠀⠀⠀⠀⠀⣿⣿⣿⣿⣿⣿⣿⣿⣿⣿⣿⣿⣿⣿⣿⣿⣿⡇⠀⠀⠀⠀⠀⠀⠀⠀⠀⠀⢸⠭⢽⣗⣒⢔⠀⠀⠀⠀⠀⠀⠀⢀⠀⠀⢸⣿⣿⣿⣿⣿⣿⣿⣿⣿⣿⣿⣿⣿⠀⠀⠀⠀⠀⠀⠀⠀⠀⠀⠀⠀</a:t>
            </a:r>
            <a:br/>
            <a:r>
              <a:t>⠀⠀⠀⠀⠀⠀⠀⠀⠀⠀⠀⣿⣿⣿⣿⣿⣿⣿⣿⣿⣿⣿⣿⣿⣿⣿⣿⣿⡇⠀⠀⠀⠀⠀⠀⠀⠀⠀⠀⢌⠭⢽⢕⡒⢑⠀⠀⠀⠀⠀⠀⢔⢕⢄⢄⢕⣿⣿⣿⣿⣿⣿⣿⣿⣿⣿⣿⣿⣿⠀⠀⠀⠀⠀⠀⠀⠀⠀⠀⠀⠀</a:t>
            </a:r>
            <a:br/>
            <a:r>
              <a:t>⠀⠀⠀⠀⠀⠀⠀⠀⠀⠀⠀⣿⣿⣿⣿⣿⣿⣿⣿⣿⣿⣿⣿⣿⣿⣿⣿⣿⠑⠀⠀⠀⠀⠀⠀⠀⠀⠀⠀⠅⠭⢼⢕⣒⡐⠀⠀⠀⠀⠀⢔⢕⣹⣷⣷⡕⢻⣿⣿⣿⣿⣿⣿⣿⣿⣿⣿⣿⣿⠀⠀⠀⠀⠀⠀⠀⠀⠀⠀⠀⠀</a:t>
            </a:r>
            <a:br/>
            <a:r>
              <a:t>⠀⠀⠀⠀⠀⠀⠀⠀⠀⠀⠀⣿⣿⣿⣿⣿⣿⣿⣿⣿⣿⣿⣿⣿⣿⣿⣿⡇⠀⠀⠀⠀⠀⠀⠀⠀⠀⠀⠀⢌⠩⢽⢕⢒⡂⠀⠀⠀⠀⠀⠑⢕⢻⣿⣿⡇⠘⢿⣿⣿⣿⣿⣿⣿⣿⣿⣿⣿⣿⠀⠀⠀⠀⠀⠀⠀⠀⠀⠀⠀⠀</a:t>
            </a:r>
            <a:br/>
            <a:r>
              <a:t>⠀⠀⠀⠀⠀⠀⠀⠀⠀⠀⠀⣿⣿⣿⣿⣿⣿⣿⣿⣿⣿⣿⣿⣿⣿⣿⣿⡇⠁⠀⠀⠀⠀⠀⠀⠀⠀⠀⠀⢐⣃⡝⢱⢵⢡⠄⠀⠀⠀⠀⠀⠁⢜⢻⢟⢕⠀⢸⣿⣿⣿⣿⣿⣿⣿⣿⣿⣿⣿⠀⠀⠀⠀⠀⠀⠀⠀⠀⠀⠀⠀</a:t>
            </a:r>
            <a:br/>
            <a:r>
              <a:t>⠀⠀⠀⠀⠀⠀⠀⠀⠀⠀⠀⠛⠛⠛⠛⠛⠛⠛⠛⠛⠛⠛⠛⠛⠛⠛⠛⠃⠀⠀⠀⠀⠀⠀⠀⠀⠀⠀⠀⠐⠒⠃⠑⠑⠑⠐⠀⠀⠀⠀⠀⠀⠁⠑⠁⠀⠀⠑⠛⠛⠛⠛⠛⠛⠛⠛⠛⠛⠛⠀⠀⠀⠀⠀⠀⠀⠀⠀⠀⠀⠀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⠀⠀⠀⠀⠀⠀⠀⠀⠀⠀⠀⣿⣿⣿⣿⣿⣿⣿⣿⣿⣿⣿⣿⣿⣿⣿⣿⣿⣿⣿⣿⣿⣿⣿⣿⣿⣿⣿⣿⣿⣿⢟⢟⢟⢿⣿⣿⣿⣿⣿⣿⣿⣿⣿⣿⣿⣿⣿⣿⣿⣿⣿⣿⣿⣿⣿⣿⣿⣿⠀⠀⠀⠀⠀⠀⠀⠀⠀⠀⠀⠀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⠀⠀⠀⠀⠀⠀⠀⠀⠀⠀⠀⣿⣿⣿⣿⣿⣿⣿⣿⣿⣿⣿⣿⣿⣿⣿⣿⣿⣿⣿⣿⣿⣿⣿⣿⣿⣿⣿⣗⢕⢕⢕⢕⢕⢕⢜⢟⣿⣿⣿⣿⣿⣿⣿⣿⣿⣿⣿⣿⣿⣿⣿⣿⣿⣿⣿⣿⣿⣿⠀⠀⠀⠀⠀⠀⠀⠀⠀⠀⠀⠀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⠀⠀⠀⠀⠀⠀⠀⠀⠀⠀⠀⣿⣿⣿⣿⣿⣿⣿⣿⣿⣿⣿⣿⣿⣿⣿⣿⣿⣿⣿⣿⣿⣿⣿⣿⣿⣿⣿⣿⣷⣷⣷⣷⣷⣷⡕⢕⣽⣿⣿⣿⣿⣿⣿⣿⣿⣿⣿⣿⣿⣿⣿⣿⣿⣿⣿⣿⣿⣿⠀⠀⠀⠀⠀⠀⠀⠀⠀⠀⠀⠀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⠀⠀⠀⠀⠀⠀⠀⠀⠀⠀⠀⣿⣿⣿⣿⣿⣿⣿⣿⣿⣿⣿⣿⣿⣿⣿⣿⣿⣿⣿⣿⣿⣿⣿⣿⣿⣿⣿⣿⣟⢿⡿⢿⣿⣿⡇⢕⣿⣿⣿⣿⣿⣿⣿⣿⣿⣿⣿⣿⣿⣿⣿⣿⣿⣿⣿⣿⣿⣿⠀⠀⠀⠀⠀⠀⠀⠀⠀⠀⠀⠀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⠀⠀⠀⠀⠀⠀⠀⠀⠀⠀⠀⣿⣿⣿⣿⣿⣿⣿⣿⣿⣿⣿⣿⣿⣿⣿⣿⣿⣿⣿⣿⣿⣿⣿⣿⣿⣿⣿⣷⣧⣾⣿⣾⣿⣿⣇⣼⣿⣿⣿⣿⣿⣿⣿⣿⣿⣿⣿⣿⣿⣿⣿⣿⣿⣿⣿⣿⣿⣿⠀⠀⠀⠀⠀⠀⠀⠀⠀⠀⠀⠀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⠀⠀⠀⠀⠀⠀⠀⠀⠀⠀⠀⣿⣿⣿⣿⣿⣿⣿⣿⣿⣿⣿⣿⣿⣿⣿⣿⣿⣿⣿⣿⣿⣿⣿⣿⣿⣿⣿⣿⢗⣞⢿⣿⣿⣿⣿⣿⣿⣿⣿⣿⣿⣿⣿⣿⣿⣿⣿⣿⣿⣿⣿⣿⣿⣿⣿⣿⣿⣿⠀⠀⠀⠀⠀⠀⠀⠀⠀⠀⠀⠀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⠀⠀⠀⠀⠀⠀⠀⠀⠀⠀⠀⣿⣿⣿⣿⣿⣿⣿⣿⣿⣿⣿⣿⣿⣿⣿⣿⣿⣿⣿⣿⣿⣿⣿⣿⣿⣿⣿⣿⢕⢳⢸⣿⣿⣿⣿⣿⣿⣿⣿⣿⣿⣿⣿⣿⣿⣿⣿⣿⣿⣿⣿⣿⣿⣿⣿⣿⣿⣿⠀⠀⠀⠀⠀⠀⠀⠀⠀⠀⠀⠀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⠀⠀⠀⠀⠀⠀⠀⠀⠀⠀⠀⣿⣿⣿⣿⣿⣿⣿⣿⣿⣿⣿⣿⣿⣿⣿⣿⣿⣿⣿⣿⣿⣿⣿⣿⣿⣿⣿⡿⢯⢝⣮⣿⣿⣿⡻⣿⣿⣿⣿⣿⣿⣿⣿⣿⣿⣿⣿⣿⣿⣿⣿⣿⣿⣿⣿⣿⣿⣿⠀⠀⠀⠀⠀⠀⠀⠀⠀⠀⠀⠀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⠀⠀⠀⠀⠀⠀⠀⠀⠀⠀⠀⣿⣿⣿⣿⣿⣿⣿⣿⣿⣿⣿⣿⣿⣿⣿⣿⣿⣿⣿⣿⢿⢟⠏⠙⠑⢜⣿⣇⢕⡕⢻⣿⢟⣼⡇⢜⠙⠻⢿⣿⣿⣿⣿⣿⣿⣿⣿⣿⣿⣿⣿⣿⣿⣿⣿⣿⣿⣿⠀⠀⠀⠀⠀⠀⠀⠀⠀⠀⠀⠀</a:t>
            </a:r>
            <a:br/>
            <a:r>
              <a:t>⠀⠀⠀⠀⠀⠀⠀⠀⠀⠀⠀⣿⣿⣿⣿⣿⣿⣿⣿⣿⣿⣿⣿⣿⣿⣿⣿⣿⣿⢕⠁⠀⠀⠀⠀⠀⠔⣿⣿⣷⣿⣾⣿⣿⡿⢕⠄⠀⠀⠀⠁⠙⠟⢿⣿⣿⣿⣿⣿⣿⣿⣿⣿⣿⣿⣿⣿⣿⣿⠀⠀⠀⠀⠀⠀⠀⠀⠀⠀⠀⠀</a:t>
            </a:r>
            <a:br/>
            <a:r>
              <a:t>⠀⠀⠀⠀⠀⠀⠀⠀⠀⠀⠀⣿⣿⣿⣿⣿⣿⣿⣿⣿⣿⣿⣿⣿⣿⣿⣿⣿⡏⠀⠀⠀⠀⠀⠀⠀⠀⠁⡇⠽⢟⣟⣿⡿⠅⠐⠁⠀⠀⠀⠀⠀⠀⠀⢜⣿⣿⣿⣿⣿⣿⣿⣿⣿⣿⣿⣿⣿⣿⠀⠀⠀⠀⠀⠀⠀⠀⠀⠀⠀⠀</a:t>
            </a:r>
            <a:br/>
            <a:r>
              <a:t>⠀⠀⠀⠀⠀⠀⠀⠀⠀⠀⠀⣿⣿⣿⣿⣿⣿⣿⣿⣿⣿⣿⣿⣿⣿⣿⣿⣿⡇⠀⠀⠀⠀⠀⠀⠀⠀⠀⢣⠽⢽⣗⣗⢽⢅⠀⠀⠀⠀⠀⠀⠀⠀⠀⠕⣿⣿⣿⣿⣿⣿⣿⣿⣿⣿⣿⣿⣿⣿⠀⠀⠀⠀⠀⠀⠀⠀⠀⠀⠀⠀</a:t>
            </a:r>
            <a:br/>
            <a:r>
              <a:t>⠀⠀⠀⠀⠀⠀⠀⠀⠀⠀⠀⣿⣿⣿⣿⣿⣿⣿⣿⣿⣿⣿⣿⣿⣿⣿⣿⣿⢕⠀⠀⠀⠀⠀⠀⠀⠀⠀⠸⢭⢝⣗⡗⠅⠁⠀⠀⠀⠀⠀⠀⠀⠀⠀⠀⣿⣿⣿⣿⣿⣿⣿⣿⣿⣿⣿⣿⣿⣿⠀⠀⠀⠀⠀⠀⠀⠀⠀⠀⠀⠀</a:t>
            </a:r>
            <a:br/>
            <a:r>
              <a:t>⠀⠀⠀⠀⠀⠀⠀⠀⠀⠀⠀⣿⣿⣿⣿⣿⣿⣿⣿⣿⣿⣿⣿⣿⣿⣿⣿⣿⠀⠀⠀⠀⠀⠀⠀⠀⠀⠀⠨⢽⣕⣗⡇⠅⠀⠀⠀⠀⠀⠀⠀⠀⠀⠀⠁⣿⣿⣿⣿⣿⣿⣿⣿⣿⣿⣿⣿⣿⣿⠀⠀⠀⠀⠀⠀⠀⠀⠀⠀⠀⠀</a:t>
            </a:r>
            <a:br/>
            <a:r>
              <a:t>⠀⠀⠀⠀⠀⠀⠀⠀⠀⠀⠀⣿⣿⣿⣿⣿⣿⣿⣿⣿⣿⣿⣿⣿⣿⣿⣿⡇⠀⠀⠀⠀⠀⠀⠀⠀⠀⠀⠨⢝⣓⣗⢹⠅⠀⠀⠀⠀⠀⠀⠀⠀⠀⠀⠔⣿⣿⣿⣿⣿⣿⣿⣿⣿⣿⣿⣿⣿⣿⠀⠀⠀⠀⠀⠀⠀⠀⠀⠀⠀⠀</a:t>
            </a:r>
            <a:br/>
            <a:r>
              <a:t>⠀⠀⠀⠀⠀⠀⠀⠀⠀⠀⠀⣿⣿⣿⣿⣿⣿⣿⣿⣿⣿⣿⣿⣿⣿⣿⣿⢇⠀⠀⠀⠀⠀⠀⠀⠀⠀⠀⠈⢕⢐⡗⢕⠅⠀⠀⠀⠀⠀⠀⠀⠀⠀⠀⠔⣿⣿⣿⣿⣿⣿⣿⣿⣿⣿⣿⣿⣿⣿⠀⠀⠀⠀⠀⠀⠀⠀⠀⠀⠀⠀</a:t>
            </a:r>
            <a:br/>
            <a:r>
              <a:t>⠀⠀⠀⠀⠀⠀⠀⠀⠀⠀⠀⣿⣿⣿⣿⣿⣿⣿⣿⣿⣿⣿⣿⣿⣿⣿⣿⠀⠀⠀⠀⠀⠀⠀⠀⠀⠀⠀⠀⢕⢕⣇⢕⢕⠀⠀⠀⠀⠀⠀⠀⠀⠀⠀⠀⠸⣿⣿⣿⣿⣿⣿⣿⣿⣿⣿⣿⣿⣿⠀⠀⠀⠀⠀⠀⠀⠀⠀⠀⠀⠀</a:t>
            </a:r>
            <a:br/>
            <a:r>
              <a:t>⠀⠀⠀⠀⠀⠀⠀⠀⠀⠀⠀⣿⣿⣿⣿⣿⣿⣿⣿⣿⣿⣿⣿⣿⣿⣿⣿⢔⠀⠀⠀⠀⠀⠀⠀⠀⠀⠀⠀⠡⠕⢕⢕⣑⢐⠀⠀⠀⠀⠀⠀⢀⢕⡕⢄⢀⢹⣿⣿⣿⣿⣿⣿⣿⣿⣿⣿⣿⣿⠀⠀⠀⠀⠀⠀⠀⠀⠀⠀⠀⠀</a:t>
            </a:r>
            <a:br/>
            <a:r>
              <a:t>⠀⠀⠀⠀⠀⠀⠀⠀⠀⠀⠀⠛⠛⠛⠛⠛⠛⠛⠛⠛⠛⠛⠛⠛⠛⠛⠛⠑⠀⠀⠀⠀⠀⠀⠀⠀⠀⠀⠀⠁⠘⠑⠑⠁⠑⠀⠀⠀⠀⠀⠀⠑⠘⠛⠓⠑⠘⠛⠛⠛⠛⠛⠛⠛⠛⠛⠛⠛⠛⠀⠀⠀⠀⠀⠀⠀⠀⠀⠀⠀⠀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⠀⠀⠀⠀⠀⠀⠀⠀⠀⠀⠀⣿⣿⣿⣿⣿⣿⣿⣿⣿⣿⣿⣿⣿⣿⣿⣿⣿⣿⣿⣿⣿⣿⣿⣿⣿⣿⣿⣿⣿⣿⣿⣿⣿⣿⣿⣿⣿⣿⣿⣿⣿⣿⣿⣿⣿⣿⣿⣿⣿⣿⣿⣿⣿⣿⢕⢿⣿⣿⠀⠀⠀⠀⠀⠀⠀⠀⠀⠀⠀⠀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⠀⠀⠀⠀⠀⠀⠀⠀⠀⠀⠀⣿⣿⣿⣿⣿⣿⣿⣿⣿⣿⣿⣿⣿⣿⣿⣿⣿⣿⣿⣿⣿⣿⣿⣿⣿⣿⣿⣿⣿⣿⣿⣿⣿⣿⣿⣿⣿⣿⣿⣿⣿⣿⣿⣿⣿⣿⣿⣿⣿⣿⣿⣿⣿⣯⢸⣿⣿⣿⠀⠀⠀⠀⠀⠀⠀⠀⠀⠀⠀⠀</a:t>
            </a:r>
            <a:br/>
            <a:r>
              <a:t>⠀⠀⠀⠀⠀⠀⠀⠀⠀⠀⠀⣿⣿⣿⣿⣿⣿⣿⣿⣿⣿⣿⣿⣿⣿⣿⣿⣿⣿⣿⣿⣿⣿⣿⣿⣿⣿⣿⣿⣿⣿⢿⣿⣿⣿⣿⣿⣿⣿⣿⣿⣿⣿⣿⣿⣿⣿⣿⣿⣿⣿⣿⣿⣿⣇⢸⣿⣿⣿⠀⠀⠀⠀⠀⠀⠀⠀⠀⠀⠀⠀</a:t>
            </a:r>
            <a:br/>
            <a:r>
              <a:t>⠀⠀⠀⠀⠀⠀⠀⠀⠀⠀⠀⣿⣿⣿⣿⣿⣿⣿⣿⣿⣿⣿⣿⣿⣿⣿⣿⣿⣿⣿⣿⣿⣿⣿⣿⣿⣿⣿⡿⡏⢱⢕⢎⢜⢝⣿⣿⣿⣿⣿⣿⣿⣿⣿⣿⣿⣿⣿⣿⣿⣿⣿⣿⣿⡏⢸⣿⣿⣿⠀⠀⠀⠀⠀⠀⠀⠀⠀⠀⠀⠀</a:t>
            </a:r>
            <a:br/>
            <a:r>
              <a:t>⠀⠀⠀⠀⠀⠀⠀⠀⠀⠀⠀⣿⣿⣿⣿⣿⣿⣿⣿⣿⣿⣿⣿⣿⣿⣿⣿⣿⣿⣿⣿⣿⣿⣿⣿⣿⣿⡏⢕⢕⣱⣷⣷⣷⣷⣿⣿⣿⣿⣿⣿⣿⣿⣿⣿⣿⣿⣿⣿⣿⣿⣿⣿⣿⣇⣾⣿⣿⣿⠀⠀⠀⠀⠀⠀⠀⠀⠀⠀⠀⠀</a:t>
            </a:r>
            <a:br/>
            <a:r>
              <a:t>⠀⠀⠀⠀⠀⠀⠀⠀⠀⠀⠀⣿⣿⣿⣿⣿⣿⣿⣿⣿⣿⣿⣿⣿⣿⣿⣿⣿⣿⣿⣿⣿⣿⣿⣿⣿⣿⡇⡕⢜⣟⣿⢟⢟⡟⢟⣿⣿⣿⣿⣿⣿⣿⣿⣿⣿⣿⣿⣿⣿⣿⣿⣿⣿⡇⣿⣿⣿⣿⠀⠀⠀⠀⠀⠀⠀⠀⠀⠀⠀⠀</a:t>
            </a:r>
            <a:br/>
            <a:r>
              <a:t>⠀⠀⠀⠀⠀⠀⠀⠀⠀⠀⠀⣿⣿⣿⣿⣿⣿⣿⣿⣿⣿⣿⣿⣿⣿⣿⣿⣿⣿⣿⣿⣿⣿⣿⣿⣿⣿⣿⣿⣿⣿⣿⣾⣿⣿⣾⣿⣿⣿⣿⣿⣿⣿⣿⣿⣿⣿⣿⣿⣿⣿⣿⣿⣿⡕⣿⣿⣿⣿⠀⠀⠀⠀⠀⠀⠀⠀⠀⠀⠀⠀</a:t>
            </a:r>
            <a:br/>
            <a:r>
              <a:t>⠀⠀⠀⠀⠀⠀⠀⠀⠀⠀⠀⣿⣿⣿⣿⣿⣿⣿⣿⣿⣿⣿⣿⣿⣿⣿⣿⣿⣿⣿⣿⣿⣿⣿⣿⣿⣿⣿⣷⣾⣿⣿⣿⣿⣿⣿⣿⣿⣿⣿⣿⣿⣿⣿⣿⣿⣿⣿⣿⣿⣿⣿⣿⣿⡕⣿⣿⣿⣿⠀⠀⠀⠀⠀⠀⠀⠀⠀⠀⠀⠀</a:t>
            </a:r>
            <a:br/>
            <a:r>
              <a:t>⠀⠀⠀⠀⠀⠀⠀⠀⠀⠀⠀⣿⣿⣿⣿⣿⣿⣿⣿⣿⣿⣿⣿⣿⣿⣿⣿⣿⣿⣿⣿⣿⣿⣿⣿⣿⣿⣿⣿⣿⣿⣿⣿⢻⣿⣿⣿⣿⣿⣿⣿⣿⣿⣿⣿⣿⣿⣿⣿⣿⣿⣿⣿⣿⢕⣿⣿⣿⣿⠀⠀⠀⠀⠀⠀⠀⠀⠀⠀⠀⠀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⠀⠀⠀⠀⠀⠀⠀⠀⠀⠀⠀⣿⣿⣿⣿⣿⣿⣿⣿⣿⣿⣿⣿⣿⣿⣿⣿⣿⣿⣿⣿⣿⣿⣿⣿⣿⣿⣿⣿⣿⣿⣿⣿⣿⣿⣿⣿⣿⣿⣿⣿⣿⣿⣿⣿⣿⣿⣿⣿⣿⣿⣿⣿⣿⢱⣿⣿⣿⣿⠀⠀⠀⠀⠀⠀⠀⠀⠀⠀⠀⠀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⠀⠀⠀⠀⠀⠀⠀⠀⠀⠀⠀⣿⣿⣿⣿⣿⣿⣿⣿⣿⣿⣿⣿⣿⣿⣿⣿⣿⣿⣿⣿⣿⣿⣿⣿⣿⣿⣿⣿⣿⣿⣿⣿⣿⣿⣿⣿⣿⣿⣿⣿⣿⣿⣿⣿⣿⣿⣿⣿⣿⣿⣿⣿⡿⢻⣿⣿⣿⣿⠀⠀⠀⠀⠀⠀⠀⠀⠀⠀⠀⠀</a:t>
            </a:r>
            <a:br/>
            <a:r>
              <a:t>⠀⠀⠀⠀⠀⠀⠀⠀⠀⠀⠀⣿⣿⣿⣿⣿⣿⣿⣿⣿⣿⣿⣿⣿⣿⣿⣿⣿⣿⣿⣿⣿⣿⣿⣿⢿⣿⣿⣿⣿⣿⣿⣿⣿⣿⣿⣿⣻⣿⣿⣿⣿⣿⣿⣿⣿⣿⣿⣿⣿⣿⣿⣿⡟⢸⣿⣿⣿⣿⠀⠀⠀⠀⠀⠀⠀⠀⠀⠀⠀⠀</a:t>
            </a:r>
            <a:br/>
            <a:r>
              <a:t>⠀⠀⠀⠀⠀⠀⠀⠀⠀⠀⠀⣿⣿⣿⣿⣿⣿⣿⣿⣿⣿⣿⣿⣿⣿⣿⣿⣿⣿⣿⣿⣿⣿⣿⡟⢜⣿⣿⣿⣿⣿⣿⣿⣿⣿⣿⣿⣿⣿⣿⣿⣿⣿⣿⣿⣿⣿⣿⣿⣿⣿⣿⣿⡇⢸⣿⣿⣿⣿⠀⠀⠀⠀⠀⠀⠀⠀⠀⠀⠀⠀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⠀⠀⠀⠀⠀⠀⠀⠀⠀⠀⠀⣿⣿⣿⣿⣿⣿⣿⣿⣿⣿⣿⣿⣿⣿⣿⣿⣿⣿⣿⣝⢻⣿⣿⢇⢱⣿⣿⣿⣿⣿⣿⣿⣿⣿⣿⣿⣿⣿⣿⣿⣿⣿⣿⣿⣿⣿⣿⣿⣿⣿⣿⣿⡇⢸⣿⣿⣿⣿⠀⠀⠀⠀⠀⠀⠀⠀⠀⠀⠀⠀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⠀⠀⠀⠀⠀⠀⠀⠀⠀⠀⠀⣿⣿⣿⣿⣿⣿⣿⣿⣿⣿⣿⣿⣿⣿⣿⣿⣿⣿⣿⣿⣿⣿⣿⣷⢸⣿⣿⣿⣿⣿⣿⢿⢿⣻⣿⣿⣿⣿⣿⣿⣿⣿⣿⣿⣿⣿⣿⣿⣿⣿⣿⣿⡇⢸⣿⣿⣿⣿⠀⠀⠀⠀⠀⠀⠀⠀⠀⠀⠀⠀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⠀⠀⠀⠀⠀⠀⠀⠀⠀⠀⠀⣿⣿⣿⣿⣿⣿⣿⣿⣿⣿⣿⣿⣿⣿⣿⣿⣿⣿⣿⣿⣏⣜⣿⣿⣷⣧⣵⣧⣵⣽⡱⢕⣿⣿⣿⣿⣿⣿⣿⣿⣿⣿⣿⣿⣿⣿⣿⣿⣿⣿⣿⣿⡇⢸⣿⣿⣿⣿⠀⠀⠀⠀⠀⠀⠀⠀⠀⠀⠀⠀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⠀⠀⠀⠀⠀⠀⠀⠀⠀⠀⠀⣿⣿⣿⣿⣿⣿⣿⣿⣿⣿⣿⣿⣿⣿⣿⣿⣿⣿⣿⣿⣿⣇⢸⣿⣿⣿⣿⣿⣿⣿⣿⣿⣿⣿⣽⣿⣿⣿⣿⣿⣿⣿⣿⣿⣿⣿⣿⣿⣟⣿⣿⣿⡕⢸⣷⣿⣿⣿⠀⠀⠀⠀⠀⠀⠀⠀⠀⠀⠀⠀</a:t>
            </a:r>
            <a:br/>
            <a:r>
              <a:t>⠀⠀⠀⠀⠀⠀⠀⠀⠀⠀⠀⠛⠛⠛⠛⠛⠛⠛⠛⠛⠛⠛⠛⠛⠛⠛⠛⠛⠛⠛⠛⠛⠛⠙⠛⠛⠛⠛⠛⠛⠛⠛⠛⠛⠛⠛⠛⠛⠛⠛⠛⠛⠛⠛⠛⠚⠛⠛⠛⠛⠛⠛⠛⠑⠘⠋⠛⠓⠚⠀⠀⠀⠀⠀⠀⠀⠀⠀⠀⠀⠀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⠀⠀⠀⠀⠀⠀⠀⠀⠀⠀⠀⣿⣿⣿⣿⣿⣿⣿⣿⣿⣿⣿⣿⣿⣿⣿⣿⣿⣿⣿⣿⣿⣿⣿⣿⣿⣿⣿⡗⢕⢕⢕⢕⢕⢕⢝⢻⣿⣿⣿⣿⣿⣿⣿⣿⣿⣿⣿⣿⣿⣿⣿⣿⣿⣿⣿⣿⣿⣿⠀⠀⠀⠀⠀⠀⠀⠀⠀⠀⠀⠀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⠀⠀⠀⠀⠀⠀⠀⠀⠀⠀⠀⣿⣿⣿⣿⣿⣿⣿⣿⣿⣿⣿⣿⣿⣿⣿⣿⣿⣿⣿⣿⣿⣿⣿⣿⣿⣿⣿⣿⣷⣷⣷⣷⣷⣧⢕⢕⣿⣿⣿⣿⣿⣿⣿⣿⣿⣿⣿⣿⣿⣿⣿⣿⣿⣿⣿⣿⣿⣿⠀⠀⠀⠀⠀⠀⠀⠀⠀⠀⠀⠀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⠀⠀⠀⠀⠀⠀⠀⠀⠀⠀⠀⣿⣿⣿⣿⣿⣿⣿⣿⣿⣿⣿⣿⣿⣿⣿⣿⣿⣿⣿⣿⣿⣿⣿⣿⣿⣿⣿⣿⢻⢿⡿⣿⣿⣿⢇⢕⣿⣿⣿⣿⣿⣿⣿⣿⣿⣿⣿⣿⣿⣿⣿⣿⣿⣿⣿⣿⣿⣿⠀⠀⠀⠀⠀⠀⠀⠀⠀⠀⠀⠀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⠀⠀⠀⠀⠀⠀⠀⠀⠀⠀⠀⣿⣿⣿⣿⣿⣿⣿⣿⣿⣿⣿⣿⣿⣿⣿⣿⣿⣿⣿⣿⣿⣿⣿⣿⣿⣿⣿⣷⣧⣾⣷⣮⣽⣿⣇⣼⣿⣿⣿⣿⣿⣿⣿⣿⣿⣿⣿⣿⣿⣿⣿⣿⣿⣿⣿⣿⣿⣿⠀⠀⠀⠀⠀⠀⠀⠀⠀⠀⠀⠀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⠀⠀⠀⠀⠀⠀⠀⠀⠀⠀⠀⣿⣿⣿⣿⣿⣿⣿⣿⣿⣿⣿⣿⣿⣿⣿⣿⣿⣿⣿⣿⣿⣿⣿⣿⣿⣿⣿⣿⢗⢾⢿⣿⣿⣿⣿⣿⣿⣿⣿⣿⣿⣿⣿⣿⣿⣿⣿⣿⣿⣿⣿⣿⣿⣿⣿⣿⣿⣿⠀⠀⠀⠀⠀⠀⠀⠀⠀⠀⠀⠀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⠀⠀⠀⠀⠀⠀⠀⠀⠀⠀⠀⣿⣿⣿⣿⣿⣿⣿⣿⣿⣿⣿⣿⣿⣿⣿⣿⣿⣿⣿⣿⣿⣿⣿⣿⣿⣿⣿⣿⢕⢗⢸⣿⣿⣿⣿⣿⣿⣿⣿⣿⣿⣿⣿⣿⣿⣿⣿⣿⣿⣿⣿⣿⣿⣿⣿⣿⣿⣿⠀⠀⠀⠀⠀⠀⠀⠀⠀⠀⠀⠀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⠀⠀⠀⠀⠀⠀⠀⠀⠀⠀⠀⣿⣿⣿⣿⣿⣿⣿⣿⣿⣿⣿⣿⣿⣿⣿⣿⣿⣿⣿⣿⣿⣿⣿⣿⣿⣿⣿⡿⢏⢻⣼⣯⣽⣿⣿⣿⣿⣿⣿⣿⣿⣿⣿⣿⣿⣿⣿⣿⣿⣿⣿⣿⣿⣿⣿⣿⣿⣿⠀⠀⠀⠀⠀⠀⠀⠀⠀⠀⠀⠀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⠀⠀⠀⠀⠀⠀⠀⠀⠀⠀⠀⣿⣿⣿⣿⣿⣿⣿⣿⣿⣿⣿⣿⣿⣿⣿⣿⣿⣿⣿⣿⡿⢟⠟⠙⠙⢝⣿⡕⢕⢕⣿⣿⢟⣿⢕⢝⠻⢿⣿⣿⣿⣿⣿⣿⣿⣿⣿⣿⣿⣿⣿⣿⣿⣿⣿⣿⣿⣿⠀⠀⠀⠀⠀⠀⠀⠀⠀⠀⠀⠀</a:t>
            </a:r>
            <a:br/>
            <a:r>
              <a:t>⠀⠀⠀⠀⠀⠀⠀⠀⠀⠀⠀⣿⣿⣿⣿⣿⣿⣿⣿⣿⣿⣿⣿⣿⣿⣿⣿⣿⡟⠙⠁⠀⠀⠀⠀⠀⢱⣿⣷⣾⣷⢿⣿⣿⡿⢕⢀⠀⠀⠁⠙⠟⢿⣿⣿⣿⣿⣿⣿⣿⣿⣿⣿⣿⣿⣿⣿⣿⣿⠀⠀⠀⠀⠀⠀⠀⠀⠀⠀⠀⠀</a:t>
            </a:r>
            <a:br/>
            <a:r>
              <a:t>⠀⠀⠀⠀⠀⠀⠀⠀⠀⠀⠀⣿⣿⣿⣿⣿⣿⣿⣿⣿⣿⣿⣿⣿⣿⣿⣿⣿⠕⠀⠀⠀⠀⠀⠀⠀⠈⠍⠭⢝⣟⣟⡿⠯⢑⠔⠀⠀⠀⠀⠀⠀⠀⢜⢿⣿⣿⣿⣿⣿⣿⣿⣿⣿⣿⣿⣿⣿⣿⠀⠀⠀⠀⠀⠀⠀⠀⠀⠀⠀⠀</a:t>
            </a:r>
            <a:br/>
            <a:r>
              <a:t>⠀⠀⠀⠀⠀⠀⠀⠀⠀⠀⠀⣿⣿⣿⣿⣿⣿⣿⣿⣿⣿⣿⣿⣿⣿⣿⣿⣿⠑⠀⠀⠀⠀⠀⠀⠀⠀⠁⠭⢽⣗⣗⡯⠅⠕⠀⠀⠀⠀⠀⠀⠀⠁⠀⢸⣿⣿⣿⣿⣿⣿⣿⣿⣿⣿⣿⣿⣿⣿⠀⠀⠀⠀⠀⠀⠀⠀⠀⠀⠀⠀</a:t>
            </a:r>
            <a:br/>
            <a:r>
              <a:t>⠀⠀⠀⠀⠀⠀⠀⠀⠀⠀⠀⣿⣿⣿⣿⣿⣿⣿⣿⣿⣿⣿⣿⣿⣿⣿⣿⡇⠀⠀⠀⠀⠀⠀⠀⠀⠀⠀⢽⣕⣓⣳⡯⠅⠀⠀⠀⠀⠀⠀⠀⠀⠀⠀⢸⣿⣿⣿⣿⣿⣿⣿⣿⣿⣿⣿⣿⣿⣿⠀⠀⠀⠀⠀⠀⠀⠀⠀⠀⠀⠀</a:t>
            </a:r>
            <a:br/>
            <a:r>
              <a:t>⠀⠀⠀⠀⠀⠀⠀⠀⠀⠀⠀⣿⣿⣿⣿⣿⣿⣿⣿⣿⣿⣿⣿⣿⣿⣿⣿⢇⠀⠀⠀⠀⠀⠀⠀⠀⠀⠀⢜⣗⣒⢸⡯⢑⠀⠀⠀⠀⠀⠀⠀⠀⠀⠀⢸⣿⣿⣿⣿⣿⣿⣿⣿⣿⣿⣿⣿⣿⣿⠀⠀⠀⠀⠀⠀⠀⠀⠀⠀⠀⠀</a:t>
            </a:r>
            <a:br/>
            <a:r>
              <a:t>⠀⠀⠀⠀⠀⠀⠀⠀⠀⠀⠀⣿⣿⣿⣿⣿⣿⣿⣿⣿⣿⣿⣿⣿⣿⣿⣿⠑⠀⠀⠀⠀⠀⠀⠀⠀⠀⠀⢐⣒⡇⢸⢝⠅⠀⠀⠀⠀⠀⠀⠀⠀⠀⠀⢸⣿⣿⣿⣿⣿⣿⣿⣿⣿⣿⣿⣿⣿⣿⠀⠀⠀⠀⠀⠀⠀⠀⠀⠀⠀⠀</a:t>
            </a:r>
            <a:br/>
            <a:r>
              <a:t>⠀⠀⠀⠀⠀⠀⠀⠀⠀⠀⠀⣿⣿⣿⣿⣿⣿⣿⣿⣿⣿⣿⣿⣿⣿⣿⡏⠀⠀⠀⠀⠀⠀⠀⠀⠀⠀⠀⢐⣒⢕⢼⢕⠀⠀⠀⠀⠀⠀⠀⠀⠀⠀⠀⢸⣿⣿⣿⣿⣿⣿⣿⣿⣿⣿⣿⣿⣿⣿⠀⠀⠀⠀⠀⠀⠀⠀⠀⠀⠀⠀</a:t>
            </a:r>
            <a:br/>
            <a:r>
              <a:t>⠀⠀⠀⠀⠀⠀⠀⠀⠀⠀⠀⣿⣿⣿⣿⣿⣿⣿⣿⣿⣿⣿⣿⣿⣿⣿⠇⠀⠀⠀⠀⠀⠀⠀⠀⠀⠀⠀⠀⢒⡇⢸⢼⠅⠀⠀⠀⠀⠀⠀⠀⠀⠀⠀⢸⣿⣿⣿⣿⣿⣿⣿⣿⣿⣿⣿⣿⣿⣿⠀⠀⠀⠀⠀⠀⠀⠀⠀⠀⠀⠀</a:t>
            </a:r>
            <a:br/>
            <a:r>
              <a:t>⠀⠀⠀⠀⠀⠀⠀⠀⠀⠀⠀⣿⣿⣿⣿⣿⣿⣿⣿⣿⣿⣿⣿⣿⣿⣿⡄⠀⠀⠀⠀⠀⠀⠀⠀⠀⠀⠀⠀⢐⢑⢕⢜⠅⠀⠀⠀⠀⠀⠀⠀⠀⠀⠀⠁⣿⣿⣿⣿⣿⣿⣿⣿⣿⣿⣿⣿⣿⣿⠀⠀⠀⠀⠀⠀⠀⠀⠀⠀⠀⠀</a:t>
            </a:r>
            <a:br/>
            <a:r>
              <a:t>⠀⠀⠀⠀⠀⠀⠀⠀⠀⠀⠀⠛⠛⠛⠛⠛⠛⠛⠛⠛⠛⠛⠛⠛⠛⠛⠃⠀⠀⠀⠀⠀⠀⠀⠀⠀⠀⠀⠀⠑⠐⠑⠑⠑⠀⠀⠀⠀⠀⠀⠀⠀⠀⠀⠀⠛⠛⠛⠛⠛⠛⠛⠛⠛⠛⠛⠛⠛⠛⠀⠀⠀⠀⠀⠀⠀⠀⠀⠀⠀⠀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⠀⠀⠀⠀⠀⠀⠀⠀⠀⠀⠀⣿⣿⣿⣿⣿⣿⣿⣿⣿⣿⣿⣿⣿⣿⣿⣿⣿⣿⣿⣿⣿⣿⣿⣿⣿⣿⣿⡗⢜⢕⢕⢕⢕⢜⢝⢿⣿⣿⣿⣿⣿⣿⣿⣿⣿⣿⣿⣿⣿⣿⣿⣿⣿⣿⣿⣿⣿⣿⠀⠀⠀⠀⠀⠀⠀⠀⠀⠀⠀⠀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⠀⠀⠀⠀⠀⠀⠀⠀⠀⠀⠀⣿⣿⣿⣿⣿⣿⣿⣿⣿⣿⣿⣿⣿⣿⣿⣿⣿⣿⣿⣿⣿⣿⣿⣿⣿⣿⣿⣷⣷⣵⣷⣷⣷⣕⢕⢜⣿⣿⣿⣿⣿⣿⣿⣿⣿⣿⣿⣿⣿⣿⣿⣿⣿⣿⣿⣿⣿⣿⠀⠀⠀⠀⠀⠀⠀⠀⠀⠀⠀⠀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⠀⠀⠀⠀⠀⠀⠀⠀⠀⠀⠀⣿⣿⣿⣿⣿⣿⣿⣿⣿⣿⣿⣿⣿⣿⣿⣿⣿⣿⣿⣿⣿⣿⣿⣿⣿⣿⣿⡿⢿⢿⣿⣿⣿⣿⢕⢸⣿⣿⣿⣿⣿⣿⣿⣿⣿⣿⣿⣿⣿⣿⣿⣿⣿⣿⣿⣿⣿⣿⠀⠀⠀⠀⠀⠀⠀⠀⠀⠀⠀⠀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⠀⠀⠀⠀⠀⠀⠀⠀⠀⠀⠀⣿⣿⣿⣿⣿⣿⣿⣿⣿⣿⣿⣿⣿⣿⣿⣿⣿⣿⣿⣿⣿⣿⣿⣿⣿⣿⣿⣿⡵⣼⣷⣵⣿⣿⣕⣿⣿⣿⣿⣿⣿⣿⣿⣿⣿⣿⣿⣿⣿⣿⣿⣿⣿⣿⣿⣿⣿⣿⠀⠀⠀⠀⠀⠀⠀⠀⠀⠀⠀⠀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⠀⠀⠀⠀⠀⠀⠀⠀⠀⠀⠀⣿⣿⣿⣿⣿⣿⣿⣿⣿⣿⣿⣿⣿⣿⣿⣿⣿⣿⣿⣿⣿⣿⣿⣿⣿⣿⣿⣿⢷⢽⢿⣿⣿⣿⣿⣿⣿⣿⣿⣿⣿⣿⣿⣿⣿⣿⣿⣿⣿⣿⣿⣿⣿⣿⣿⣿⣿⣿⠀⠀⠀⠀⠀⠀⠀⠀⠀⠀⠀⠀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⠀⠀⠀⠀⠀⠀⠀⠀⠀⠀⠀⣿⣿⣿⣿⣿⣿⣿⣿⣿⣿⣿⣿⣿⣿⣿⣿⣿⣿⣿⣿⣿⣿⣿⣿⣿⣿⣿⣷⢱⢕⢝⣿⣿⣿⣿⣿⣿⣿⣿⣿⣿⣿⣿⣿⣿⣿⣿⣿⣿⣿⣿⣿⣿⣿⣿⣿⣿⣿⠀⠀⠀⠀⠀⠀⠀⠀⠀⠀⠀⠀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⠀⠀⠀⠀⠀⠀⠀⠀⠀⠀⠀⣿⣿⣿⣿⣿⣿⣿⣿⣿⣿⣿⣿⣿⣿⣿⣿⣿⣿⣿⣿⣿⣿⣿⣿⣿⣿⣿⢟⢕⢻⣼⣯⣿⣿⣿⣿⣿⣿⣿⣿⣿⣿⣿⣿⣿⣿⣿⣿⣿⣿⣿⣿⣿⣿⣿⣿⣿⣿⠀⠀⠀⠀⠀⠀⠀⠀⠀⠀⠀⠀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⠀⠀⠀⠀⠀⠀⠀⠀⠀⠀⠀⣿⣿⣿⣿⣿⣿⣿⣿⣿⣿⣿⣿⣿⣿⣿⣿⣿⣿⣿⣿⡿⢟⠟⠙⠑⢝⣿⡕⢕⢜⣿⣿⢏⣿⢜⠝⢻⢿⣿⣿⣿⣿⣿⣿⣿⣿⣿⣿⣿⣿⣿⣿⣿⣿⣿⣿⣿⣿⠀⠀⠀⠀⠀⠀⠀⠀⠀⠀⠀⠀</a:t>
            </a:r>
            <a:br/>
            <a:r>
              <a:t>⠀⠀⠀⠀⠀⠀⠀⠀⠀⠀⠀⣿⣿⣿⣿⣿⣿⣿⣿⣿⣿⣿⣿⣿⣿⣿⣿⣿⢏⠙⠁⠁⠀⠀⠀⠀⢱⣿⣷⣾⣷⢿⣿⣿⡟⢕⠄⠀⠁⠈⠙⠻⣿⣿⣿⣿⣿⣿⣿⣿⣿⣿⣿⣿⣿⣿⣿⣿⣿⠀⠀⠀⠀⠀⠀⠀⠀⠀⠀⠀⠀</a:t>
            </a:r>
            <a:br/>
            <a:r>
              <a:t>⠀⠀⠀⠀⠀⠀⠀⠀⠀⠀⠀⣿⣿⣿⣿⣿⣿⣿⣿⣿⣿⣿⣿⣿⣿⣿⣿⣿⠁⠀⠀⠀⠀⠀⠀⠀⠁⠉⠭⢝⣻⡿⣿⠿⢕⢕⠀⠀⠀⠀⠀⠀⢁⢹⣿⣿⣿⣿⣿⣿⣿⣿⣿⣿⣿⣿⣿⣿⣿⠀⠀⠀⠀⠀⠀⠀⠀⠀⠀⠀⠀</a:t>
            </a:r>
            <a:br/>
            <a:r>
              <a:t>⠀⠀⠀⠀⠀⠀⠀⠀⠀⠀⠀⣿⣿⣿⣿⣿⣿⣿⣿⣿⣿⣿⣿⣿⣿⣿⣿⡏⠀⠀⠀⠀⠀⠀⠀⠀⠀⠀⠭⢽⣓⣳⡯⠅⠕⠁⠀⠀⠀⠀⠀⠀⠀⢕⣿⣿⣿⣿⣿⣿⣿⣿⣿⣿⣿⣿⣿⣿⣿⠀⠀⠀⠀⠀⠀⠀⠀⠀⠀⠀⠀</a:t>
            </a:r>
            <a:br/>
            <a:r>
              <a:t>⠀⠀⠀⠀⠀⠀⠀⠀⠀⠀⠀⣿⣿⣿⣿⣿⣿⣿⣿⣿⣿⣿⣿⣿⣿⣿⣿⢇⠀⠀⠀⠀⠀⠀⠀⠀⠀⠀⢹⣕⣒⡺⡯⠅⠀⠀⠀⠀⠀⠀⠀⠀⠀⢔⣿⣿⣿⣿⣿⣿⣿⣿⣿⣿⣿⣿⣿⣿⣿⠀⠀⠀⠀⠀⠀⠀⠀⠀⠀⠀⠀</a:t>
            </a:r>
            <a:br/>
            <a:r>
              <a:t>⠀⠀⠀⠀⠀⠀⠀⠀⠀⠀⠀⣿⣿⣿⣿⣿⣿⣿⣿⣿⣿⣿⣿⣿⣿⣿⣿⠁⠀⠀⠀⠀⠀⠀⠀⠀⠀⠀⢕⣗⡖⢸⡯⢁⠀⠀⠀⠀⠀⠀⠀⠀⠀⢕⣿⣿⣿⣿⣿⣿⣿⣿⣿⣿⣿⣿⣿⣿⣿⠀⠀⠀⠀⠀⠀⠀⠀⠀⠀⠀⠀</a:t>
            </a:r>
            <a:br/>
            <a:r>
              <a:t>⠀⠀⠀⠀⠀⠀⠀⠀⠀⠀⠀⣿⣿⣿⣿⣿⣿⣿⣿⣿⣿⣿⣿⣿⣿⣿⡏⠀⠀⠀⠀⠀⠀⠀⠀⠀⠀⠀⠐⣒⡇⢸⢕⠀⠀⠀⠀⠀⠀⠀⠀⠀⠀⢕⣿⣿⣿⣿⣿⣿⣿⣿⣿⣿⣿⣿⣿⣿⣿⠀⠀⠀⠀⠀⠀⠀⠀⠀⠀⠀⠀</a:t>
            </a:r>
            <a:br/>
            <a:r>
              <a:t>⠀⠀⠀⠀⠀⠀⠀⠀⠀⠀⠀⣿⣿⣿⣿⣿⣿⣿⣿⣿⣿⣿⣿⣿⣿⣿⢇⠀⠀⠀⠀⠀⠀⠀⠀⠀⠀⠀⠀⣒⡕⢼⢱⠀⠀⠀⠀⠀⠀⠀⠀⠀⠀⢕⣿⣿⣿⣿⣿⣿⣿⣿⣿⣿⣿⣿⣿⣿⣿⠀⠀⠀⠀⠀⠀⠀⠀⠀⠀⠀⠀</a:t>
            </a:r>
            <a:br/>
            <a:r>
              <a:t>⠀⠀⠀⠀⠀⠀⠀⠀⠀⠀⠀⣿⣿⣿⣿⣿⣿⣿⣿⣿⣿⣿⣿⣿⣿⡿⠀⠀⠀⠀⠀⠀⠀⠀⠀⠀⠀⠀⠀⢐⡇⢜⢼⠅⠀⠀⠀⠀⠀⠀⠀⠀⠀⢕⣿⣿⣿⣿⣿⣿⣿⣿⣿⣿⣿⣿⣿⣿⣿⠀⠀⠀⠀⠀⠀⠀⠀⠀⠀⠀⠀</a:t>
            </a:r>
            <a:br/>
            <a:r>
              <a:t>⠀⠀⠀⠀⠀⠀⠀⠀⠀⠀⠀⣿⣿⣿⣿⣿⣿⣿⣿⣿⣿⣿⣿⣿⣿⡇⠀⠀⠀⠀⠀⠀⠀⠀⠀⠀⠀⠀⠀⢐⢑⢕⢜⠅⠀⠀⠀⠀⠀⠀⠀⠀⠀⠁⣿⣿⣿⣿⣿⣿⣿⣿⣿⣿⣿⣿⣿⣿⣿⠀⠀⠀⠀⠀⠀⠀⠀⠀⠀⠀⠀</a:t>
            </a:r>
            <a:br/>
            <a:r>
              <a:t>⠀⠀⠀⠀⠀⠀⠀⠀⠀⠀⠀⠛⠛⠛⠛⠛⠛⠛⠛⠛⠛⠛⠛⠛⠛⠃⠀⠀⠀⠀⠀⠀⠀⠀⠀⠀⠀⠀⠀⠑⠑⠑⠑⠑⠀⠀⠀⠀⠀⠀⠀⠀⠀⠀⠛⠛⠛⠛⠛⠛⠛⠛⠛⠛⠛⠛⠛⠛⠛⠀⠀⠀⠀⠀⠀⠀⠀⠀⠀⠀⠀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⠀⠀⠀⠀⠀⠀⠀⠀⠀⠀⠀⣿⣿⣿⣿⣿⣿⣿⣿⣿⣿⣿⣿⣿⣿⣿⣿⣿⣿⣿⣿⣿⣿⣿⣿⣿⣿⡿⡿⢻⢟⢟⢟⢻⢿⣿⣿⣿⣿⣿⣿⣿⣿⣿⣿⣿⣿⣿⣿⣿⣿⣿⣿⣿⣿⣿⣿⣿⣿⠀⠀⠀⠀⠀⠀⠀⠀⠀⠀⠀⠀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⠀⠀⠀⠀⠀⠀⠀⠀⠀⠀⠀⣿⣿⣿⣿⣿⣿⣿⣿⣿⣿⣿⣿⣿⣿⣿⣿⣿⣿⣿⣿⣿⣿⣿⣿⣿⣿⣷⢕⢕⢕⢕⢕⢕⢕⢜⣿⣿⣿⣿⣿⣿⣿⣿⣿⣿⣿⣿⣿⣿⣿⣿⣿⣿⣿⣿⣿⣿⣿⠀⠀⠀⠀⠀⠀⠀⠀⠀⠀⠀⠀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⠀⠀⠀⠀⠀⠀⠀⠀⠀⠀⠀⣿⣿⣿⣿⣿⣿⣿⣿⣿⣿⣿⣿⣿⣿⣿⣿⣿⣿⣿⣿⣿⣿⣿⣿⣿⡟⣷⣷⣷⣷⣷⣾⣿⣇⢕⣿⣿⣿⣿⣿⣿⣿⣿⣿⣿⣿⣿⣿⣿⣿⣿⣿⣿⣿⣿⣿⣿⣿⠀⠀⠀⠀⠀⠀⠀⠀⠀⠀⠀⠀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⠀⠀⠀⠀⠀⠀⠀⠀⠀⠀⠀⣿⣿⣿⣿⣿⣿⣿⣿⣿⣿⣿⣿⣿⣿⣿⣿⣿⣿⣿⣿⣿⣿⣿⣿⣿⣷⣿⢟⢿⢿⡿⢿⣿⡇⣸⣿⣿⣿⣿⣿⣿⣿⣿⣿⣿⣿⣿⣿⣿⣿⣿⣿⣿⣿⣿⣿⣿⣿⠀⠀⠀⠀⠀⠀⠀⠀⠀⠀⠀⠀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⠀⠀⠀⠀⠀⠀⠀⠀⠀⠀⠀⣿⣿⣿⣿⣿⣿⣿⣿⣿⣿⣿⣿⣿⣿⣿⣿⣿⣿⣿⣿⣿⣿⣿⣿⣿⢿⣿⣷⡵⣾⣷⣾⣿⣷⣿⣿⣿⣿⣿⣿⣿⣿⣿⣿⣿⣿⣿⣿⣿⣿⣿⣿⣿⣿⣿⣿⣿⣿⠀⠀⠀⠀⠀⠀⠀⠀⠀⠀⠀⠀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⠀⠀⠀⠀⠀⠀⠀⠀⠀⠀⠀⣿⣿⣿⣿⣿⣿⣿⣿⣿⣿⣿⣿⣿⣿⣿⣿⣿⣿⣿⣿⣿⣿⣿⣿⣿⣿⣿⡿⢷⢿⣿⣿⣿⣿⣿⣿⣿⣿⣿⣿⣿⣿⣿⣿⣿⣿⣿⣿⣿⣿⣿⣿⣿⣿⣿⣿⣿⣿⠀⠀⠀⠀⠀⠀⠀⠀⠀⠀⠀⠀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⠀⠀⠀⠀⠀⠀⠀⠀⠀⠀⠀⣿⣿⣿⣿⣿⣿⣿⣿⣿⣿⣿⣿⣿⣿⣿⣿⣿⣿⣿⣿⣿⣿⣿⣿⣿⣿⣿⣷⢕⣣⣿⣿⣿⣿⣿⣿⣿⣿⣿⣿⣿⣿⣿⣿⣿⣿⣿⣿⣿⣿⣿⣿⣿⣿⣿⣿⣿⣿⠀⠀⠀⠀⠀⠀⠀⠀⠀⠀⠀⠀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⠀⠀⠀⠀⠀⠀⠀⠀⠀⠀⠀⣿⣿⣿⣿⣿⣿⣿⣿⣿⣿⣿⣿⣿⣿⣿⣿⣿⣿⣿⣿⣿⣿⣿⢿⢟⢟⣟⢝⢜⢝⡵⣿⢿⡟⢿⣿⣿⣿⣿⣿⣿⣿⣿⣿⣿⣿⣿⣿⣿⣿⣿⣿⣿⣿⣿⣿⣿⣿⠀⠀⠀⠀⠀⠀⠀⠀⠀⠀⠀⠀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⠀⠀⠀⠀⠀⠀⠀⠀⠀⠀⠀⣿⣿⣿⣿⣿⣿⣿⣿⣿⣿⣿⣿⣿⣿⣿⣿⣿⣿⣿⢿⠟⠙⠁⠀⠀⢕⣿⣧⣷⣵⣿⣿⣿⡇⢕⠁⠙⠛⠻⢿⣿⣿⣿⣿⣿⣿⣿⣿⣿⣿⣿⣿⣿⣿⣿⣿⣿⣿⠀⠀⠀⠀⠀⠀⠀⠀⠀⠀⠀⠀</a:t>
            </a:r>
            <a:br/>
            <a:r>
              <a:t>⠀⠀⠀⠀⠀⠀⠀⠀⠀⠀⠀⣿⣿⣿⣿⣿⣿⣿⣿⣿⣿⣿⣿⣿⣿⣿⣿⡿⠑⠁⠀⠀⠀⠀⠀⠀⠘⠿⢿⢿⣿⣿⣿⡟⢕⢕⠄⠀⠀⠀⠁⠙⢻⣿⣿⣿⣿⣿⣿⣿⣿⣿⣿⣿⣿⣿⣿⣿⣿⠀⠀⠀⠀⠀⠀⠀⠀⠀⠀⠀⠀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⠀⠀⠀⠀⠀⠀⠀⠀⠀⠀⠀⣿⣿⣿⣿⣿⣿⣿⣿⣿⣿⣿⣿⣿⣿⣿⣿⡇⠀⠀⠀⠀⠀⠀⠀⠀⠀⠀⢜⣯⢵⣷⣟⢃⢕⢕⠀⠀⠀⠀⠀⠀⢕⣿⣿⣿⣿⣿⣿⣿⣿⣿⣿⣿⣿⣿⣿⣿⣿⠀⠀⠀⠀⠀⠀⠀⠀⠀⠀⠀⠀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⠀⠀⠀⠀⠀⠀⠀⠀⠀⠀⠀⣿⣿⣿⣿⣿⣿⣿⣿⣿⣿⣿⣿⣿⣿⣿⣿⡇⠀⠀⠀⠀⠀⠀⠀⠀⠀⠀⢸⢯⢽⣽⣗⢐⠑⠑⠐⠀⠀⠀⠀⠀⢀⣿⣿⣿⣿⣿⣿⣿⣿⣿⣿⣿⣿⣿⣿⣿⣿⠀⠀⠀⠀⠀⠀⠀⠀⠀⠀⠀⠀</a:t>
            </a:r>
            <a:br/>
            <a:r>
              <a:t>⠀⠀⠀⠀⠀⠀⠀⠀⠀⠀⠀⣿⣿⣿⣿⣿⣿⣿⣿⣿⣿⣿⣿⣿⣿⣿⣿⢕⠀⠀⠀⠀⠀⠀⠀⠀⠀⠀⠁⢽⡽⣞⣗⠀⠀⠀⠀⠀⠀⠀⠀⠀⢱⣿⣿⣿⣿⣿⣿⣿⣿⣿⣿⣿⣿⣿⣿⣿⣿⠀⠀⠀⠀⠀⠀⠀⠀⠀⠀⠀⠀</a:t>
            </a:r>
            <a:br/>
            <a:r>
              <a:t>⠀⠀⠀⠀⠀⠀⠀⠀⠀⠀⠀⣿⣿⣿⣿⣿⣿⣿⣿⣿⣿⣿⣿⣿⣿⣿⡟⠀⠀⠀⠀⠀⠀⠀⠀⠀⠀⠀⠀⢽⢇⣞⢇⠀⠀⠀⠀⠀⠀⠀⠀⠀⢜⣿⣿⣿⣿⣿⣿⣿⣿⣿⣿⣿⣿⣿⣿⣿⣿⠀⠀⠀⠀⠀⠀⠀⠀⠀⠀⠀⠀</a:t>
            </a:r>
            <a:br/>
            <a:r>
              <a:t>⠀⠀⠀⠀⠀⠀⠀⠀⠀⠀⠀⣿⣿⣿⣿⣿⣿⣿⣿⣿⣿⣿⣿⣿⣿⣿⢇⠀⠀⠀⠀⠀⠀⠀⠀⠀⠀⠀⠀⢜⢕⣺⢕⠀⠀⠀⠀⠀⠀⠀⠀⠀⢸⣿⣿⣿⣿⣿⣿⣿⣿⣿⣿⣿⣿⣿⣿⣿⣿⠀⠀⠀⠀⠀⠀⠀⠀⠀⠀⠀⠀</a:t>
            </a:r>
            <a:br/>
            <a:r>
              <a:t>⠀⠀⠀⠀⠀⠀⠀⠀⠀⠀⠀⣿⣿⣿⣿⣿⣿⣿⣿⣿⣿⣿⣿⣿⣿⡿⠀⠀⠀⠀⠀⠀⠀⠀⠀⠀⠀⠀⠀⢕⢕⡇⢕⠀⠀⠀⠀⠀⠀⠀⠀⠐⢸⣿⣿⣿⣿⣿⣿⣿⣿⣿⣿⣿⣿⣿⣿⣿⣿⠀⠀⠀⠀⠀⠀⠀⠀⠀⠀⠀⠀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⠀⠀⠀⠀⠀⠀⠀⠀⠀⠀⠀⣿⣿⣿⣿⣿⣿⣿⣿⣿⣿⣿⣿⣿⣿⡇⠀⠀⠀⠀⠀⠀⠀⠀⠀⠀⠀⠀⠀⠕⢕⢕⢕⠀⠀⠀⠀⠀⠀⠀⠀⠀⠜⣿⣿⣿⣿⣿⣿⣿⣿⣿⣿⣿⣿⣿⣿⣿⣿⠀⠀⠀⠀⠀⠀⠀⠀⠀⠀⠀⠀</a:t>
            </a:r>
            <a:br/>
            <a:r>
              <a:t>⠀⠀⠀⠀⠀⠀⠀⠀⠀⠀⠀⣿⣿⣿⣿⣿⣿⣿⣿⣿⣿⣿⣿⣿⣿⠁⠀⠀⠀⠀⠀⠀⠀⠀⠀⠀⠀⠀⠀⠕⢕⢕⢕⠀⠀⠀⠀⠀⠀⠀⠀⠀⢔⣿⣿⣿⣿⣿⣿⣿⣿⣿⣿⣿⣿⣿⣿⣿⣿⠀⠀⠀⠀⠀⠀⠀⠀⠀⠀⠀⠀</a:t>
            </a:r>
            <a:br/>
            <a:r>
              <a:t>⠀⠀⠀⠀⠀⠀⠀⠀⠀⠀⠀⠛⠛⠛⠛⠛⠛⠛⠛⠛⠛⠛⠛⠛⠛⠀⠀⠀⠀⠀⠀⠀⠀⠀⠀⠀⠀⠀⠀⠀⠑⠑⠑⠁⠀⠀⠀⠀⠀⠀⠀⠀⠘⠛⠛⠛⠛⠛⠛⠛⠛⠛⠛⠛⠛⠛⠛⠛⠛⠀⠀⠀⠀⠀⠀⠀⠀⠀⠀⠀⠀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⠀⠀⠀⠀⠀⠀⠀⠀⠀⠀⠀⣿⣿⣿⣿⣿⣿⣿⣿⣿⣿⣿⣿⣿⣿⣿⣿⣿⣿⣿⣿⣿⣿⣿⣿⣿⣿⢿⢟⢟⢝⢜⡝⢝⢻⣿⣿⣿⣿⣿⣿⣿⣿⣿⣿⣿⣿⣿⣿⣿⣿⣿⣿⣿⣿⣿⣿⣿⣿⠀⠀⠀⠀⠀⠀⠀⠀⠀⠀⠀⠀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⠀⠀⠀⠀⠀⠀⠀⠀⠀⠀⠀⣿⣿⣿⣿⣿⣿⣿⣿⣿⣿⣿⣿⣿⣿⣿⣿⣿⣿⣿⣿⣿⣿⣿⣿⣿⣿⢇⢔⢕⢕⢅⢅⡕⢕⢸⣿⣿⣿⣿⣿⣿⣿⣿⣿⣿⣿⣿⣿⣿⣿⣿⣿⣿⣿⣿⣿⣿⣿⠀⠀⠀⠀⠀⠀⠀⠀⠀⠀⠀⠀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⠀⠀⠀⠀⠀⠀⠀⠀⠀⠀⠀⣿⣿⣿⣿⣿⣿⣿⣿⣿⣿⣿⣿⣿⣿⣿⣿⣿⣿⣿⣿⣿⣿⣿⣿⣿⢏⣷⣷⣷⣷⣿⣿⣿⡇⢸⣿⣿⣿⣿⣿⣿⣿⣿⣿⣿⣿⣿⣿⣿⣿⣿⣿⣿⣿⣿⣿⣿⣿⠀⠀⠀⠀⠀⠀⠀⠀⠀⠀⠀⠀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⠀⠀⠀⠀⠀⠀⠀⠀⠀⠀⠀⣿⣿⣿⣿⣿⣿⣿⣿⣿⣿⣿⣿⣿⣿⣿⣿⣿⣿⣿⣿⣿⣿⣿⣿⣿⣧⣟⢟⢟⢿⢿⢿⣿⣇⣿⣿⣿⣿⣿⣿⣿⣿⣿⣿⣿⣿⣿⣿⣿⣿⣿⣿⣿⣿⣿⣿⣿⣿⠀⠀⠀⠀⠀⠀⠀⠀⠀⠀⠀⠀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⠀⠀⠀⠀⠀⠀⠀⠀⠀⠀⠀⣿⣿⣿⣿⣿⣿⣿⣿⣿⣿⣿⣿⣿⣿⣿⣿⣿⣿⣿⣿⣿⣿⣿⣿⣿⣿⣿⡿⢗⢞⣿⣿⣿⣿⣿⣿⣿⣿⣿⣿⣿⣿⣿⣿⣿⣿⣿⣿⣿⣿⣿⣿⣿⣿⣿⣿⣿⣿⠀⠀⠀⠀⠀⠀⠀⠀⠀⠀⠀⠀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⠀⠀⠀⠀⠀⠀⠀⠀⠀⠀⠀⣿⣿⣿⣿⣿⣿⣿⣿⣿⣿⣿⣿⣿⣿⣿⣿⣿⣿⣿⣿⣿⣿⣿⣿⣿⣿⣿⣯⢜⣵⢯⣿⣿⣿⣿⣿⣿⣿⣿⣿⣿⣿⣿⣿⣿⣿⣿⣿⣿⣿⣿⣿⣿⣿⣿⣿⣿⣿⠀⠀⠀⠀⠀⠀⠀⠀⠀⠀⠀⠀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⠀⠀⠀⠀⠀⠀⠀⠀⠀⠀⠀⣿⣿⣿⣿⣿⣿⣿⣿⣿⣿⣿⣿⣿⣿⣿⣿⣿⣿⣿⣿⣿⢿⠟⠏⠑⢜⣧⡕⣕⡜⡼⣿⣿⡏⢝⠻⢿⣿⣿⣿⣿⣿⣿⣿⣿⣿⣿⣿⣿⣿⣿⣿⣿⣿⣿⣿⣿⣿⠀⠀⠀⠀⠀⠀⠀⠀⠀⠀⠀⠀</a:t>
            </a:r>
            <a:br/>
            <a:r>
              <a:t>⠀⠀⠀⠀⠀⠀⠀⠀⠀⠀⠀⣿⣿⣿⣿⣿⣿⣿⣿⣿⣿⣿⣿⣿⣿⣿⣿⣿⢿⠟⠏⠑⠀⠀⠀⠀⢸⣿⣿⣿⣿⣿⣿⣿⢇⢕⠀⠀⠈⠙⠻⢿⣿⣿⣿⣿⣿⣿⣿⣿⣿⣿⣿⣿⣿⣿⣿⣿⣿⠀⠀⠀⠀⠀⠀⠀⠀⠀⠀⠀⠀</a:t>
            </a:r>
            <a:br/>
            <a:r>
              <a:t>⠀⠀⠀⠀⠀⠀⠀⠀⠀⠀⠀⣿⣿⣿⣿⣿⣿⣿⣿⣿⣿⣿⣿⣿⣿⣿⣿⡏⠀⠀⠀⠀⢄⠀⠀⠀⠀⠉⢻⡽⡿⣿⣿⢇⢕⢕⠀⠀⠀⠀⠀⢀⢹⣿⣿⣿⣿⣿⣿⣿⣿⣿⣿⣿⣿⣿⣿⣿⣿⠀⠀⠀⠀⠀⠀⠀⠀⠀⠀⠀⠀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⠀⠀⠀⠀⠀⠀⠀⠀⠀⠀⠀⣿⣿⣿⣿⣿⣿⣿⣿⣿⣿⣿⣿⣿⣿⣿⣿⡇⠀⠀⠀⠀⠀⠀⠀⠀⠀⠀⢕⣿⢽⢽⣗⢔⢕⢕⠀⠀⠀⠀⠀⠀⢕⣿⣿⣿⣿⣿⣿⣿⣿⣿⣿⣿⣿⣿⣿⣿⣿⠀⠀⠀⠀⠀⠀⠀⠀⠀⠀⠀⠀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⠀⠀⠀⠀⠀⠀⠀⠀⠀⠀⠀⣿⣿⣿⣿⣿⣿⣿⣿⣿⣿⣿⣿⣿⣿⣿⣿⡇⠀⠀⠀⠀⠀⠀⠀⠀⠀⠀⠕⢯⢽⢽⡗⢐⠕⢕⠀⠀⠀⠀⠀⠀⢸⣿⣿⣿⣿⣿⣿⣿⣿⣿⣿⣿⣿⣿⣿⣿⣿⠀⠀⠀⠀⠀⠀⠀⠀⠀⠀⠀⠀</a:t>
            </a:r>
            <a:br/>
            <a:r>
              <a:t>⠀⠀⠀⠀⠀⠀⠀⠀⠀⠀⠀⣿⣿⣿⣿⣿⣿⣿⣿⣿⣿⣿⣿⣿⣿⣿⣿⢇⠀⠀⠀⠀⠀⠀⠀⠀⠀⠀⠁⢽⢽⢸⡇⠁⠀⠁⠀⠀⠀⠀⠀⠀⢾⣿⣿⣿⣿⣿⣿⣿⣿⣿⣿⣿⣿⣿⣿⣿⣿⠀⠀⠀⠀⠀⠀⠀⠀⠀⠀⠀⠀</a:t>
            </a:r>
            <a:br/>
            <a:r>
              <a:t>⠀⠀⠀⠀⠀⠀⠀⠀⠀⠀⠀⣿⣿⣿⣿⣿⣿⣿⣿⣿⣿⣿⣿⣿⣿⣿⡏⠑⠀⠀⠀⠀⠀⠀⠀⠀⠀⠀⠀⢹⢝⢕⡇⠀⠀⠀⠀⠀⠀⠀⠀⠀⣸⣿⣿⣿⣿⣿⣿⣿⣿⣿⣿⣿⣿⣿⣿⣿⣿⠀⠀⠀⠀⠀⠀⠀⠀⠀⠀⠀⠀</a:t>
            </a:r>
            <a:br/>
            <a:r>
              <a:t>⠀⠀⠀⠀⠀⠀⠀⠀⠀⠀⠀⣿⣿⣿⣿⣿⣿⣿⣿⣿⣿⣿⣿⣿⣿⣿⢇⠀⠀⠀⠀⠀⠀⠀⠀⠀⠀⠀⠀⢜⢕⢞⢕⠀⠀⠀⠀⠀⠀⠀⠀⢔⣿⣿⣿⣿⣿⣿⣿⣿⣿⣿⣿⣿⣿⣿⣿⣿⣿⠀⠀⠀⠀⠀⠀⠀⠀⠀⠀⠀⠀</a:t>
            </a:r>
            <a:br/>
            <a:r>
              <a:t>⠀⠀⠀⠀⠀⠀⠀⠀⠀⠀⠀⣿⣿⣿⣿⣿⣿⣿⣿⣿⣿⣿⣿⣿⣿⣿⠁⠀⠀⠀⠀⠀⠀⠀⠀⠀⠀⠀⠀⠕⢕⢕⢕⠀⠀⠀⠀⠀⠀⠀⠀⠁⢸⣿⣿⣿⣿⣿⣿⣿⣿⣿⣿⣿⣿⣿⣿⣿⣿⠀⠀⠀⠀⠀⠀⠀⠀⠀⠀⠀⠀</a:t>
            </a:r>
            <a:br/>
            <a:r>
              <a:t>⠀⠀⠀⠀⠀⠀⠀⠀⠀⠀⠀⣿⣿⣿⣿⣿⣿⣿⣿⣿⣿⣿⣿⣿⣿⡏⠀⠀⠀⠀⠀⠀⠀⠀⠀⠀⠀⠀⠀⠅⢵⢕⢕⠀⠀⠀⠀⠀⠀⠀⠀⠀⢸⣿⣿⣿⣿⣿⣿⣿⣿⣿⣿⣿⣿⣿⣿⣿⣿⠀⠀⠀⠀⠀⠀⠀⠀⠀⠀⠀⠀</a:t>
            </a:r>
            <a:br/>
            <a:r>
              <a:t>⠀⠀⠀⠀⠀⠀⠀⠀⠀⠀⠀⣿⣿⣿⣿⣿⣿⣿⣿⣿⣿⣿⣿⣿⣿⡅⠀⠀⠀⠀⠀⠀⠀⠀⠀⠀⠀⠀⠀⠁⢕⢕⢕⠀⠀⠀⠀⠀⠀⠀⠀⠀⢸⣿⣿⣿⣿⣿⣿⣿⣿⣿⣿⣿⣿⣿⣿⣿⣿⠀⠀⠀⠀⠀⠀⠀⠀⠀⠀⠀⠀</a:t>
            </a:r>
            <a:br/>
            <a:r>
              <a:t>⠀⠀⠀⠀⠀⠀⠀⠀⠀⠀⠀⠛⠛⠛⠛⠛⠛⠛⠛⠛⠛⠛⠛⠛⠛⠃⠀⠀⠀⠀⠀⠀⠀⠀⠀⠀⠀⠀⠀⠀⠑⠑⠑⠐⠀⠀⠀⠀⠀⠀⠐⠐⠘⠛⠛⠛⠛⠛⠛⠛⠛⠛⠛⠛⠛⠛⠛⠛⠛⠀⠀⠀⠀⠀⠀⠀⠀⠀⠀⠀⠀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⠀⠀⠀⠀⠀⠀⠀⠀⠀⠀⠀⣿⣿⣿⣿⣿⣿⣿⣿⣿⣿⣿⣿⣿⣿⣿⣿⣿⣿⣿⣿⣿⣿⣿⣿⣿⡟⢇⠕⢝⢕⢕⢕⢕⢝⣿⣿⣿⣿⣿⣿⣿⣿⣿⣿⣿⣿⣿⣿⣿⣿⣿⣿⣿⣿⣿⣿⣿⣿⠀⠀⠀⠀⠀⠀⠀⠀⠀⠀⠀⠀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⠀⠀⠀⠀⠀⠀⠀⠀⠀⠀⠀⣿⣿⣿⣿⣿⣿⣿⣿⣿⣿⣿⣿⣿⣿⣿⣿⣿⣿⣿⣿⣿⣿⣿⣿⣿⣏⢕⢕⢄⢕⣔⣱⣕⢕⣿⣿⣿⣿⣿⣿⣿⣿⣿⣿⣿⣿⣿⣿⣿⣿⣿⣿⣿⣿⣿⣿⣿⣿⠀⠀⠀⠀⠀⠀⠀⠀⠀⠀⠀⠀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⠀⠀⠀⠀⠀⠀⠀⠀⠀⠀⠀⣿⣿⣿⣿⣿⣿⣿⣿⣿⣿⣿⣿⣿⣿⣿⣿⣿⣿⣿⣿⣿⣿⣿⣿⣿⢱⣿⣿⣿⣿⣿⣿⣿⢕⣿⣿⣿⣿⣿⣿⣿⣿⣿⣿⣿⣿⣿⣿⣿⣿⣿⣿⣿⣿⣿⣿⣿⣿⠀⠀⠀⠀⠀⠀⠀⠀⠀⠀⠀⠀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⠀⠀⠀⠀⠀⠀⠀⠀⠀⠀⠀⣿⣿⣿⣿⣿⣿⣿⣿⣿⣿⣿⣿⣿⣿⣿⣿⣿⣿⣿⣿⣿⣿⣿⣿⣿⣾⣯⢝⢝⣻⣟⣻⣿⣿⣿⣿⣿⣿⣿⣿⣿⣿⣿⣿⣿⣿⣿⣿⣿⣿⣿⣿⣿⣿⣿⣿⣿⣿⠀⠀⠀⠀⠀⠀⠀⠀⠀⠀⠀⠀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⠀⠀⠀⠀⠀⠀⠀⠀⠀⠀⠀⣿⣿⣿⣿⣿⣿⣿⣿⣿⣿⣿⣿⣿⣿⣿⣿⣿⣿⣿⣿⣿⣿⣿⣿⣿⣿⣿⡿⡻⢿⣿⣿⣿⣿⣿⣿⣿⣿⣿⣿⣿⣿⣿⣿⣿⣿⣿⣿⣿⣿⣿⣿⣿⣿⣿⣿⣿⣿⠀⠀⠀⠀⠀⠀⠀⠀⠀⠀⠀⠀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⠀⠀⠀⠀⠀⠀⠀⠀⠀⠀⠀⣿⣿⣿⣿⣿⣿⣿⣿⣿⣿⣿⣿⣿⣿⣿⣿⣿⣿⣿⣿⣿⣿⣿⣿⣿⣿⣿⣟⢝⡝⢿⣿⣿⣿⣿⣿⣿⣿⣿⣿⣿⣿⣿⣿⣿⣿⣿⣿⣿⣿⣿⣿⣿⣿⣿⣿⣿⣿⠀⠀⠀⠀⠀⠀⠀⠀⠀⠀⠀⠀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⠀⠀⠀⠀⠀⠀⠀⠀⠀⠀⠀⣿⣿⣿⣿⣿⣿⣿⣿⣿⣿⣿⣿⣿⣿⣿⣿⣿⣿⣿⣿⣿⣿⡿⢿⢟⢻⡟⢳⢕⢾⢸⣿⣿⢻⣿⣿⣿⣿⣿⣿⣿⣿⣿⣿⣿⣿⣿⣿⣿⣿⣿⣿⣿⣿⣿⣿⣿⣿⠀⠀⠀⠀⠀⠀⠀⠀⠀⠀⠀⠀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⠀⠀⠀⠀⠀⠀⠀⠀⠀⠀⠀⣿⣿⣿⣿⣿⣿⣿⣿⣿⣿⣿⣿⣿⣿⣿⣿⣿⣿⣿⢿⢟⠙⠁⠁⠀⢸⣿⣧⣷⣕⣵⣿⣿⢕⢕⠙⠟⠻⢿⣿⣿⣿⣿⣿⣿⣿⣿⣿⣿⣿⣿⣿⣿⣿⣿⣿⣿⣿⠀⠀⠀⠀⠀⠀⠀⠀⠀⠀⠀⠀</a:t>
            </a:r>
            <a:br/>
            <a:r>
              <a:t>⠀⠀⠀⠀⠀⠀⠀⠀⠀⠀⠀⣿⣿⣿⣿⣿⣿⣿⣿⣿⣿⣿⣿⣿⣿⣿⣿⡟⢙⠁⠁⠀⢀⠀⠀⠀⠑⠿⣟⢿⢿⣿⣿⢏⢕⢕⠀⠀⠀⠀⠙⠻⣿⣿⣿⣿⣿⣿⣿⣿⣿⣿⣿⣿⣿⣿⣿⣿⣿⠀⠀⠀⠀⠀⠀⠀⠀⠀⠀⠀⠀</a:t>
            </a:r>
            <a:br/>
            <a:r>
              <a:t>⠀⠀⠀⠀⠀⠀⠀⠀⠀⠀⠀⣿⣿⣿⣿⣿⣿⣿⣿⣿⣿⣿⣿⣿⣿⣿⣿⡇⠀⠀⠀⠀⢕⠀⠀⠀⠀⠀⢜⣿⢯⢽⣿⢕⢕⢕⠀⠀⠀⠀⠄⠕⢹⣿⣿⣿⣿⣿⣿⣿⣿⣿⣿⣿⣿⣿⣿⣿⣿⠀⠀⠀⠀⠀⠀⠀⠀⠀⠀⠀⠀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⠀⠀⠀⠀⠀⠀⠀⠀⠀⠀⠀⣿⣿⣿⣿⣿⣿⣿⣿⣿⣿⣿⣿⣿⣿⣿⣿⡇⠀⠀⠀⠀⠀⠀⠀⠀⠀⠀⢕⣿⢽⢽⡕⢕⢕⢕⠀⠀⠀⠀⠀⢀⣾⣿⣿⣿⣿⣿⣿⣿⣿⣿⣿⣿⣿⣿⣿⣿⣿⠀⠀⠀⠀⠀⠀⠀⠀⠀⠀⠀⠀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⠀⠀⠀⠀⠀⠀⠀⠀⠀⠀⠀⣿⣿⣿⣿⣿⣿⣿⣿⣿⣿⣿⣿⣿⣿⣿⣿⡇⠀⠀⠀⠀⠀⠀⠀⠀⠀⠀⠀⢿⢽⢝⡇⠑⠕⢕⠀⠀⠀⠀⠀⢅⣿⣿⣿⣿⣿⣿⣿⣿⣿⣿⣿⣿⣿⣿⣿⣿⣿⠀⠀⠀⠀⠀⠀⠀⠀⠀⠀⠀⠀</a:t>
            </a:r>
            <a:br/>
            <a:r>
              <a:t>⠀⠀⠀⠀⠀⠀⠀⠀⠀⠀⠀⣿⣿⣿⣿⣿⣿⣿⣿⣿⣿⣿⣿⣿⣿⣿⣿⢇⠔⠀⠀⠀⠀⠀⠀⠀⠀⠀⠀⢸⢽⢝⡇⠀⠀⠀⠀⠀⠀⠀⠀⢜⣿⣿⣿⣿⣿⣿⣿⣿⣿⣿⣿⣿⣿⣿⣿⣿⣿⠀⠀⠀⠀⠀⠀⠀⠀⠀⠀⠀⠀</a:t>
            </a:r>
            <a:br/>
            <a:r>
              <a:t>⠀⠀⠀⠀⠀⠀⠀⠀⠀⠀⠀⣿⣿⣿⣿⣿⣿⣿⣿⣿⣿⣿⣿⣿⣿⣿⡏⠁⠀⠀⠀⠀⠀⠀⠀⠀⠀⠀⠀⠜⢽⢕⡇⠀⠀⠀⠀⠀⠀⠀⠀⢱⣿⣿⣿⣿⣿⣿⣿⣿⣿⣿⣿⣿⣿⣿⣿⣿⣿⠀⠀⠀⠀⠀⠀⠀⠀⠀⠀⠀⠀</a:t>
            </a:r>
            <a:br/>
            <a:r>
              <a:t>⠀⠀⠀⠀⠀⠀⠀⠀⠀⠀⠀⣿⣿⣿⣿⣿⣿⣿⣿⣿⣿⣿⣿⣿⣿⣿⡇⢕⠀⠀⠀⠀⠀⠀⠀⠀⠀⠀⠀⠅⢕⢕⢇⠀⠀⠀⠀⠀⠀⠀⠀⠑⢿⣿⣿⣿⣿⣿⣿⣿⣿⣿⣿⣿⣿⣿⣿⣿⣿⠀⠀⠀⠀⠀⠀⠀⠀⠀⠀⠀⠀</a:t>
            </a:r>
            <a:br/>
            <a:r>
              <a:t>⠀⠀⠀⠀⠀⠀⠀⠀⠀⠀⠀⣿⣿⣿⣿⣿⣿⣿⣿⣿⣿⣿⣿⣿⣿⣿⢕⠀⠀⠀⠀⠀⠀⠀⠀⠀⠀⠀⠀⠅⢵⢕⢕⠀⠀⠀⠀⠀⠀⠀⠀⠀⢸⣿⣿⣿⣿⣿⣿⣿⣿⣿⣿⣿⣿⣿⣿⣿⣿⠀⠀⠀⠀⠀⠀⠀⠀⠀⠀⠀⠀</a:t>
            </a:r>
            <a:br/>
            <a:r>
              <a:t>⠀⠀⠀⠀⠀⠀⠀⠀⠀⠀⠀⣿⣿⣿⣿⣿⣿⣿⣿⣿⣿⣿⣿⣿⣿⡏⢔⢄⢔⠀⠀⠀⠀⠀⠀⠀⠀⠀⠀⠀⢜⢕⢕⠀⠀⠀⠀⠀⠀⠀⠀⠀⢸⣿⣿⣿⣿⣿⣿⣿⣿⣿⣿⣿⣿⣿⣿⣿⣿⠀⠀⠀⠀⠀⠀⠀⠀⠀⠀⠀⠀</a:t>
            </a:r>
            <a:br/>
            <a:r>
              <a:t>⠀⠀⠀⠀⠀⠀⠀⠀⠀⠀⠀⣿⣿⣿⣿⣿⣿⣿⣿⣿⣿⣿⣿⣿⣿⣿⢀⠀⠁⢄⢄⠀⠀⠀⠀⠀⠀⠀⠀⠀⠀⢕⢕⠀⠀⠀⠀⠀⠀⠀⢀⢄⢜⣿⣿⣿⣿⣿⣿⣿⣿⣿⣿⣿⣿⣿⣿⣿⣿⠀⠀⠀⠀⠀⠀⠀⠀⠀⠀⠀⠀</a:t>
            </a:r>
            <a:br/>
            <a:r>
              <a:t>⠀⠀⠀⠀⠀⠀⠀⠀⠀⠀⠀⠛⠛⠛⠛⠛⠛⠛⠛⠛⠛⠛⠛⠛⠛⠛⠃⠀⠀⠑⠑⠑⠀⠀⠀⠀⠀⠀⠀⠀⠐⠑⠑⠀⠀⠀⠀⠀⠀⠀⠑⠑⠑⠛⠛⠛⠛⠛⠛⠛⠛⠛⠛⠛⠛⠛⠛⠛⠛⠀⠀⠀⠀⠀⠀⠀⠀⠀⠀⠀⠀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⠀⠀⠀⠀⠀⠀⠀⠀⠀⠀⠀⣿⣿⣿⣿⣿⣿⣿⣿⣿⣿⣿⣿⣿⣿⣿⣿⣿⣿⣿⣿⣿⣿⣿⣿⣿⣿⡟⢿⡿⢟⢟⢟⢻⢿⣿⣿⣿⣿⣿⣿⣿⣿⣿⣿⣿⣿⣿⣿⣿⣿⣿⣿⣿⣿⣿⣿⣿⣿⠀⠀⠀⠀⠀⠀⠀⠀⠀⠀⠀⠀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⠀⠀⠀⠀⠀⠀⠀⠀⠀⠀⠀⣿⣿⣿⣿⣿⣿⣿⣿⣿⣿⣿⣿⣿⣿⣿⣿⣿⣿⣿⣿⣿⣿⣿⣿⣿⣕⢑⢕⠕⢕⠑⢕⢕⢸⣿⣿⣿⣿⣿⣿⣿⣿⣿⣿⣿⣿⣿⣿⣿⣿⣿⣿⣿⣿⣿⣿⣿⣿⠀⠀⠀⠀⠀⠀⠀⠀⠀⠀⠀⠀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⠀⠀⠀⠀⠀⠀⠀⠀⠀⠀⠀⣿⣿⣿⣿⣿⣿⣿⣿⣿⣿⣿⣿⣿⣿⣿⣿⣿⣿⣿⣿⣿⣿⣿⣿⡿⢵⣕⣔⣔⣱⣵⣷⣧⢕⣿⣿⣿⣿⣿⣿⣿⣿⣿⣿⣿⣿⣿⣿⣿⣿⣿⣿⣿⣿⣿⣿⣿⣿⠀⠀⠀⠀⠀⠀⠀⠀⠀⠀⠀⠀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⠀⠀⠀⠀⠀⠀⠀⠀⠀⠀⠀⣿⣿⣿⣿⣿⣿⣿⣿⣿⣿⣿⣿⣿⣿⣿⣿⣿⣿⣿⣿⣿⣿⣿⣿⣧⢸⣿⣿⣿⣿⣿⣿⣿⢸⣿⣿⣿⣿⣿⣿⣿⣿⣿⣿⣿⣿⣿⣿⣿⣿⣿⣿⣿⣿⣿⣿⣿⣿⠀⠀⠀⠀⠀⠀⠀⠀⠀⠀⠀⠀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⠀⠀⠀⠀⠀⠀⠀⠀⠀⠀⠀⣿⣿⣿⣿⣿⣿⣿⣿⣿⣿⣿⣿⣿⣿⣿⣿⣿⣿⣿⣿⣿⣿⣿⣿⣏⣿⣧⣕⣕⣿⣽⣿⣿⣿⣿⣿⣿⣿⣿⣿⣿⣿⣿⣿⣿⣿⣿⣿⣿⣿⣿⣿⣿⣿⣿⣿⣿⣿⠀⠀⠀⠀⠀⠀⠀⠀⠀⠀⠀⠀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⠀⠀⠀⠀⠀⠀⠀⠀⠀⠀⠀⣿⣿⣿⣿⣿⣿⣿⣿⣿⣿⣿⣿⣿⣿⣿⣿⣿⣿⣿⣿⣿⣿⣿⣿⣿⣿⣿⡏⣜⣻⣿⣿⣿⣿⣿⣿⣿⣿⣿⣿⣿⣿⣿⣿⣿⣿⣿⣿⣿⣿⣿⣿⣿⣿⣿⣿⣿⣿⠀⠀⠀⠀⠀⠀⠀⠀⠀⠀⠀⠀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⠀⠀⠀⠀⠀⠀⠀⠀⠀⠀⠀⣿⣿⣿⣿⣿⣿⣿⣿⣿⣿⣿⣿⣿⣿⣿⣿⣿⣿⣿⣿⣿⣿⣿⣿⡿⢻⢿⣧⢱⣕⢾⣿⣿⣿⣿⣿⣿⣿⣿⣿⣿⣿⣿⣿⣿⣿⣿⣿⣿⣿⣿⣿⣿⣿⣿⣿⣿⣿⠀⠀⠀⠀⠀⠀⠀⠀⠀⠀⠀⠀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⠀⠀⠀⠀⠀⠀⠀⠀⠀⠀⠀⣿⣿⣿⣿⣿⣿⣿⣿⣿⣿⣿⣿⣿⣿⣿⣿⣿⣿⣿⣿⡿⢟⠋⠑⠁⢸⣏⣕⣕⢺⢸⣿⣿⢝⢻⢿⣿⣿⣿⣿⣿⣿⣿⣿⣿⣿⣿⣿⣿⣿⣿⣿⣿⣿⣿⣿⣿⣿⠀⠀⠀⠀⠀⠀⠀⠀⠀⠀⠀⠀</a:t>
            </a:r>
            <a:br/>
            <a:r>
              <a:t>⠀⠀⠀⠀⠀⠀⠀⠀⠀⠀⠀⣿⣿⣿⣿⣿⣿⣿⣿⣿⣿⣿⣿⣿⣿⣿⣿⡿⢟⠏⠑⠁⠀⠀⠀⠀⢸⣿⣿⣿⣗⣼⢿⢿⢕⢄⠀⠈⠙⠻⢿⣿⣿⣿⣿⣿⣿⣿⣿⣿⣿⣿⣿⣿⣿⣿⣿⣿⣿⠀⠀⠀⠀⠀⠀⠀⠀⠀⠀⠀⠀</a:t>
            </a:r>
            <a:br/>
            <a:r>
              <a:t>⠀⠀⠀⠀⠀⠀⠀⠀⠀⠀⠀⣿⣿⣿⣿⣿⣿⣿⣿⣿⣿⣿⣿⣿⣿⣿⣿⢕⠀⠀⠀⠀⢕⠀⠀⠀⠀⠉⢳⣼⡽⢿⣿⢕⢕⢕⠀⠀⠀⠀⠀⢸⣿⣿⣿⣿⣿⣿⣿⣿⣿⣿⣿⣿⣿⣿⣿⣿⣿⠀⠀⠀⠀⠀⠀⠀⠀⠀⠀⠀⠀</a:t>
            </a:r>
            <a:br/>
            <a:r>
              <a:t>⠀⠀⠀⠀⠀⠀⠀⠀⠀⠀⠀⣿⣿⣿⣿⣿⣿⣿⣿⣿⣿⣿⣿⣿⣿⣿⣿⢕⠀⠀⠀⠀⢕⠀⠀⠀⠀⠀⢕⣻⡯⢽⣿⢕⢕⢕⠀⠀⠀⠀⠑⢑⣿⣿⣿⣿⣿⣿⣿⣿⣿⣿⣿⣿⣿⣿⣿⣿⣿⠀⠀⠀⠀⠀⠀⠀⠀⠀⠀⠀⠀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⠀⠀⠀⠀⠀⠀⠀⠀⠀⠀⠀⣿⣿⣿⣿⣿⣿⣿⣿⣿⣿⣿⣿⣿⣿⣿⣿⡇⠀⠀⠀⠀⠀⠀⠀⠀⠀⠀⠑⣺⢽⢽⢕⢕⢕⢕⠀⠀⠀⠀⠀⢸⣿⣿⣿⣿⣿⣿⣿⣿⣿⣿⣿⣿⣿⣿⣿⣿⣿⠀⠀⠀⠀⠀⠀⠀⠀⠀⠀⠀⠀</a:t>
            </a:r>
            <a:br/>
            <a:r>
              <a:t>⠀⠀⠀⠀⠀⠀⠀⠀⠀⠀⠀⣿⣿⣿⣿⣿⣿⣿⣿⣿⣿⣿⣿⣿⣿⣿⣿⡟⢄⠀⠀⠀⠀⠀⠀⠀⠀⠀⠀⢿⢽⢽⢕⠑⢕⠀⠀⠀⠀⠀⠀⢾⣿⣿⣿⣿⣿⣿⣿⣿⣿⣿⣿⣿⣿⣿⣿⣿⣿⠀⠀⠀⠀⠀⠀⠀⠀⠀⠀⠀⠀</a:t>
            </a:r>
            <a:br/>
            <a:r>
              <a:t>⠀⠀⠀⠀⠀⠀⠀⠀⠀⠀⠀⣿⣿⣿⣿⣿⣿⣿⣿⣿⣿⣿⣿⣿⣿⣿⡟⠕⠁⠀⠀⠀⠀⠀⠀⠀⠀⠀⠀⢸⢽⢕⢕⠀⠅⠀⠀⠀⠀⠀⠀⣼⣿⣿⣿⣿⣿⣿⣿⣿⣿⣿⣿⣿⣿⣿⣿⣿⣿⠀⠀⠀⠀⠀⠀⠀⠀⠀⠀⠀⠀</a:t>
            </a:r>
            <a:br/>
            <a:r>
              <a:t>⠀⠀⠀⠀⠀⠀⠀⠀⠀⠀⠀⣿⣿⣿⣿⣿⣿⣿⣿⣿⣿⣿⣿⣿⣿⣿⣿⣕⢀⠀⠀⠀⠀⠀⠀⠀⠀⠀⠀⠅⢽⢕⡇⠀⠀⠀⠀⠀⠀⠀⠀⠜⣿⣿⣿⣿⣿⣿⣿⣿⣿⣿⣿⣿⣿⣿⣿⣿⣿⠀⠀⠀⠀⠀⠀⠀⠀⠀⠀⠀⠀</a:t>
            </a:r>
            <a:br/>
            <a:r>
              <a:t>⠀⠀⠀⠀⠀⠀⠀⠀⠀⠀⠀⣿⣿⣿⣿⣿⣿⣿⣿⣿⣿⣿⣿⣿⣿⣿⢇⠑⠁⠀⠀⠀⠀⠀⠀⠀⠀⠀⠀⠀⢝⢜⢇⠀⠀⠀⠀⠀⠀⠀⠀⠀⢸⣿⣿⣿⣿⣿⣿⣿⣿⣿⣿⣿⣿⣿⣿⣿⣿⠀⠀⠀⠀⠀⠀⠀⠀⠀⠀⠀⠀</a:t>
            </a:r>
            <a:br/>
            <a:r>
              <a:t>⠀⠀⠀⠀⠀⠀⠀⠀⠀⠀⠀⣿⣿⣿⣿⣿⣿⣿⣿⣿⣿⣿⣿⣿⣿⡟⢕⢔⢔⢔⢀⠀⠀⠀⠀⠀⠀⠀⠀⠀⢜⢹⢕⠀⠀⠀⠀⠀⠀⠀⠀⠀⢜⣿⣿⣿⣿⣿⣿⣿⣿⣿⣿⣿⣿⣿⣿⣿⣿⠀⠀⠀⠀⠀⠀⠀⠀⠀⠀⠀⠀</a:t>
            </a:r>
            <a:br/>
            <a:r>
              <a:t>⠀⠀⠀⠀⠀⠀⠀⠀⠀⠀⠀⣿⣿⣿⣿⣿⣿⣿⣿⣿⣿⣿⣿⣿⣿⣷⢄⢔⢕⢕⢕⢄⠀⠀⠀⠀⠀⠀⠀⠀⠑⢕⢕⠀⠀⠀⢄⠀⠀⠀⠀⢔⢕⢸⣿⣿⣿⣿⣿⣿⣿⣿⣿⣿⣿⣿⣿⣿⣿⠀⠀⠀⠀⠀⠀⠀⠀⠀⠀⠀⠀</a:t>
            </a:r>
            <a:br/>
            <a:r>
              <a:t>⠀⠀⠀⠀⠀⠀⠀⠀⠀⠀⠀⣿⣿⣿⣿⣿⣿⣿⣿⣿⣿⣿⣿⣿⣿⣿⣇⠑⢕⣱⣷⣷⡄⠀⠀⠀⠀⠀⠀⠀⢑⡕⢅⠀⠀⠀⠀⢰⣄⠀⢕⢕⣸⣿⣿⣿⣿⣿⣿⣿⣿⣿⣿⣿⣿⣿⣿⣿⣿⠀⠀⠀⠀⠀⠀⠀⠀⠀⠀⠀⠀</a:t>
            </a:r>
            <a:br/>
            <a:r>
              <a:t>⠀⠀⠀⠀⠀⠀⠀⠀⠀⠀⠀⠛⠛⠛⠛⠛⠛⠛⠛⠛⠛⠛⠛⠛⠛⠛⠛⠐⠑⠛⠛⠛⠃⠀⠀⠀⠀⠀⠀⠀⠘⠃⠑⠐⠀⠀⠀⠀⠛⠃⠑⠑⠑⠑⠛⠛⠛⠛⠛⠛⠛⠛⠛⠛⠛⠛⠛⠛⠛⠀⠀⠀⠀⠀⠀⠀⠀⠀⠀⠀⠀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⠀⠀⠀⠀⠀⠀⠀⠀⠀⠀⠀⣿⣿⣿⣿⣿⣿⣿⣿⣿⣿⣿⣿⣿⣿⣿⣿⣿⣿⣿⣿⣿⣿⣿⣿⣿⣿⡿⡻⢟⢿⢿⢿⢿⣿⣿⣿⣿⣿⣿⣿⣿⣿⣿⣿⣿⣿⣿⣿⣿⣿⣿⣿⣿⣿⣿⣿⣿⣿⠀⠀⠀⠀⠀⠀⠀⠀⠀⠀⠀⠀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⠀⠀⠀⠀⠀⠀⠀⠀⠀⠀⠀⣿⣿⣿⣿⣿⣿⣿⣿⣿⣿⣿⣿⣿⣿⣿⣿⣿⣿⣿⣿⣿⣿⣿⣿⣿⢟⢑⠅⢕⢔⢕⢕⢕⣽⣿⣿⣿⣿⣿⣿⣿⣿⣿⣿⣿⣿⣿⣿⣿⣿⣿⣿⣿⣿⣿⣿⣿⣿⠀⠀⠀⠀⠀⠀⠀⠀⠀⠀⠀⠀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⠀⠀⠀⠀⠀⠀⠀⠀⠀⠀⠀⣿⣿⣿⣿⣿⣿⣿⣿⣿⣿⣿⣿⣿⣿⣿⣿⣿⣿⣿⣿⣿⣿⣿⣿⢿⢇⢐⢐⢑⢕⣄⣵⡕⢸⣿⣿⣿⣿⣿⣿⣿⣿⣿⣿⣿⣿⣿⣿⣿⣿⣿⣿⣿⣿⣿⣿⣿⣿⠀⠀⠀⠀⠀⠀⠀⠀⠀⠀⠀⠀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⠀⠀⠀⠀⠀⠀⠀⠀⠀⠀⠀⣿⣿⣿⣿⣿⣿⣿⣿⣿⣿⣿⣿⣿⣿⣿⣿⣿⣿⣿⣿⣿⣿⣿⣿⡇⣺⣿⣷⣷⣿⣿⣿⡗⣾⣿⣿⣿⣿⣿⣿⣿⣿⣿⣿⣿⣿⣿⣿⣿⣿⣿⣿⣿⣿⣿⣿⣿⣿⠀⠀⠀⠀⠀⠀⠀⠀⠀⠀⠀⠀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⠀⠀⠀⠀⠀⠀⠀⠀⠀⠀⠀⣿⣿⣿⣿⣿⣿⣿⣿⣿⣿⣿⣿⣿⣿⣿⣿⣿⣿⣿⣿⣿⣿⣿⣿⢷⣿⡏⢝⢟⣟⣟⣿⣿⣿⣿⣿⣿⣿⣿⣿⣿⣿⣿⣿⣿⣿⣿⣿⣿⣿⣿⣿⣿⣿⣿⣿⣿⣿⠀⠀⠀⠀⠀⠀⠀⠀⠀⠀⠀⠀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⠀⠀⠀⠀⠀⠀⠀⠀⠀⠀⠀⣿⣿⣿⣿⣿⣿⣿⣿⣿⣿⣿⣿⣿⣿⣿⣿⣿⣿⣿⣿⣿⣿⣿⣿⣷⣯⣿⢟⢸⣿⣿⣿⣿⣿⣿⣿⣿⣿⣿⣿⣿⣿⣿⣿⣿⣿⣿⣿⣿⣿⣿⣿⣿⣿⣿⣿⣿⣿⠀⠀⠀⠀⠀⠀⠀⠀⠀⠀⠀⠀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⠀⠀⠀⠀⠀⠀⠀⠀⠀⠀⠀⣿⣿⣿⣿⣿⣿⣿⣿⣿⣿⣿⣿⣿⣿⣿⣿⣿⣿⣿⣿⣿⣿⣿⣿⢟⣿⢿⡕⢝⡟⣿⣿⣿⣿⣿⣿⣿⣿⣿⣿⣿⣿⣿⣿⣿⣿⣿⣿⣿⣿⣿⣿⣿⣿⣿⣿⣿⣿⠀⠀⠀⠀⠀⠀⠀⠀⠀⠀⠀⠀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⠀⠀⠀⠀⠀⠀⠀⠀⠀⠀⠀⣿⣿⣿⣿⣿⣿⣿⣿⣿⣿⣿⣿⣿⣿⣿⣿⣿⣿⣿⣿⢿⠟⠙⠁⠁⢿⣕⣝⢗⢿⣿⣿⣻⢻⢿⣿⣿⣿⣿⣿⣿⣿⣿⣿⣿⣿⣿⣿⣿⣿⣿⣿⣿⣿⣿⣿⣿⣿⠀⠀⠀⠀⠀⠀⠀⠀⠀⠀⠀⠀</a:t>
            </a:r>
            <a:br/>
            <a:r>
              <a:t>⠀⠀⠀⠀⠀⠀⠀⠀⠀⠀⠀⣿⣿⣿⣿⣿⣿⣿⣿⣿⣿⣿⣿⣿⣿⣿⣿⢟⠟⠙⠁⠀⠀⠀⠀⠀⢸⣿⣿⣷⣺⣿⣿⣿⢕⠀⠁⠙⠟⢿⣿⣿⣿⣿⣿⣿⣿⣿⣿⣿⣿⣿⣿⣿⣿⣿⣿⣿⣿⠀⠀⠀⠀⠀⠀⠀⠀⠀⠀⠀⠀</a:t>
            </a:r>
            <a:br/>
            <a:r>
              <a:t>⠀⠀⠀⠀⠀⠀⠀⠀⠀⠀⠀⣿⣿⣿⣿⣿⣿⣿⣿⣿⣿⣿⣿⣿⣿⣿⡇⠁⠀⠀⠀⠀⢕⠕⠀⠀⠈⢝⣣⡽⢿⢵⢿⢿⢕⢐⢀⠀⠀⠄⢜⣿⣿⣿⣿⣿⣿⣿⣿⣿⣿⣿⣿⣿⣿⣿⣿⣿⣿⠀⠀⠀⠀⠀⠀⠀⠀⠀⠀⠀⠀</a:t>
            </a:r>
            <a:br/>
            <a:r>
              <a:t>⠀⠀⠀⠀⠀⠀⠀⠀⠀⠀⠀⣿⣿⣿⣿⣿⣿⣿⣿⣿⣿⣿⣿⣿⣿⣿⡇⢀⠀⠀⠀⠀⢕⠀⠀⠀⠀⠀⢞⣯⢽⢽⣿⢕⢕⢔⠀⠀⠀⠐⢕⣼⣿⣿⣿⣿⣿⣿⣿⣿⣿⣿⣿⣿⣿⣿⣿⣿⣿⠀⠀⠀⠀⠀⠀⠀⠀⠀⠀⠀⠀</a:t>
            </a:r>
            <a:br/>
            <a:r>
              <a:t>⠀⠀⠀⠀⠀⠀⠀⠀⠀⠀⠀⣿⣿⣿⣿⣿⣿⣿⣿⣿⣿⣿⣿⣿⣿⣿⣷⢔⠀⠀⠀⠀⠁⢕⠀⠀⠀⠀⢕⡯⢽⢽⣿⢕⢕⢕⠀⠀⠀⠀⢕⣿⣿⣿⣿⣿⣿⣿⣿⣿⣿⣿⣿⣿⣿⣿⣿⣿⣿⠀⠀⠀⠀⠀⠀⠀⠀⠀⠀⠀⠀</a:t>
            </a:r>
            <a:br/>
            <a:r>
              <a:t>⠀⠀⠀⠀⠀⠀⠀⠀⠀⠀⠀⣿⣿⣿⣿⣿⣿⣿⣿⣿⣿⣿⣿⣿⣿⣿⣿⢇⠀⠀⠀⠀⢄⠀⠀⠀⠀⠀⠁⠯⠭⢽⡇⢅⢕⠀⠀⠀⠀⠀⠜⣿⣿⣿⣿⣿⣿⣿⣿⣿⣿⣿⣿⣿⣿⣿⣿⣿⣿⠀⠀⠀⠀⠀⠀⠀⠀⠀⠀⠀⠀</a:t>
            </a:r>
            <a:br/>
            <a:r>
              <a:t>⠀⠀⠀⠀⠀⠀⠀⠀⠀⠀⠀⣿⣿⣿⣿⣿⣿⣿⣿⣿⣿⣿⣿⣿⣿⣿⢇⠑⠀⠀⢄⠀⠀⠀⠀⠀⠀⠀⠀⠨⠭⢕⢇⠀⠑⠀⠀⠀⠀⠀⠕⢿⣿⣿⣿⣿⣿⣿⣿⣿⣿⣿⣿⣿⣿⣿⣿⣿⣿⠀⠀⠀⠀⠀⠀⠀⠀⠀⠀⠀⠀</a:t>
            </a:r>
            <a:br/>
            <a:r>
              <a:t>⠀⠀⠀⠀⠀⠀⠀⠀⠀⠀⠀⣿⣿⣿⣿⣿⣿⣿⣿⣿⣿⣿⣿⣿⣿⡿⢧⡅⠀⠀⡸⡇⠀⠀⠀⠀⠀⠀⠀⠁⢍⢕⢕⠀⠀⠀⠀⠀⠀⠀⠀⠀⢹⣿⡿⣿⣿⣿⣿⣿⣿⣿⣿⣿⣿⣿⣿⣿⣿⠀⠀⠀⠀⠀⠀⠀⠀⠀⠀⠀⠀</a:t>
            </a:r>
            <a:br/>
            <a:r>
              <a:t>⠀⠀⠀⠀⠀⠀⠀⠀⠀⠀⠀⣿⣿⣿⣿⣿⣿⣿⣿⣿⣿⣿⣿⣿⣿⡗⢕⢔⢔⣵⣿⣧⠀⠀⠀⠀⠀⠀⠀⠀⠜⢕⢕⠀⠀⠀⠀⠀⠀⠀⠀⠀⢘⢏⢸⣿⣿⣿⣿⣿⣿⣿⣿⣿⣿⣿⣿⣿⣿⠀⠀⠀⠀⠀⠀⠀⠀⠀⠀⠀⠀</a:t>
            </a:r>
            <a:br/>
            <a:r>
              <a:t>⠀⠀⠀⠀⠀⠀⠀⠀⠀⠀⠀⣿⣿⣿⣿⣿⣿⣿⣿⣿⣿⣿⣿⣿⣿⢑⢕⢕⣼⣿⣿⣿⡔⠀⠀⠀⠀⠀⠀⠀⠌⠕⢕⠀⠀⠀⠀⠀⠀⠀⠀⠀⢕⢕⢾⢟⢹⣿⣿⣿⣿⣿⣿⣿⣿⣿⣿⣿⣿⠀⠀⠀⠀⠀⠀⠀⠀⠀⠀⠀⠀</a:t>
            </a:r>
            <a:br/>
            <a:r>
              <a:t>⠀⠀⠀⠀⠀⠀⠀⠀⠀⠀⠀⣿⣿⣿⣿⣿⣿⣿⣿⣿⣿⣿⣿⣿⣿⣷⢕⠅⢜⢏⢿⣿⡇⠔⠐⠀⠀⠀⠀⠀⠁⠕⢕⢄⠀⠀⠄⢱⣷⣄⡀⠀⠑⢕⡜⣼⣿⣿⣿⣿⣿⣿⣿⣿⣿⣿⣿⣿⣿⠀⠀⠀⠀⠀⠀⠀⠀⠀⠀⠀⠀</a:t>
            </a:r>
            <a:br/>
            <a:r>
              <a:t>⠀⠀⠀⠀⠀⠀⠀⠀⠀⠀⠀⣿⣿⣿⣿⣿⣿⣿⣿⣿⣿⣿⣿⣿⣿⣿⣷⣴⣄⠀⠁⠘⠕⠀⠀⠀⠀⠀⠀⠀⠀⢀⢕⢁⠀⠀⠀⠀⣿⣿⣿⣷⣴⣅⣁⣿⣿⣿⣿⣿⣿⣿⣿⣿⣿⣿⣿⣿⣿⠀⠀⠀⠀⠀⠀⠀⠀⠀⠀⠀⠀</a:t>
            </a:r>
            <a:br/>
            <a:r>
              <a:t>⠀⠀⠀⠀⠀⠀⠀⠀⠀⠀⠀⣿⣿⣿⣿⣿⣿⣿⣿⣿⣿⣿⣿⣿⣿⣿⣿⣿⡿⢕⠀⠀⠀⠀⠀⠀⠀⠀⠀⠀⠀⢸⢱⡕⢀⠀⠀⠀⢸⣿⣿⣿⣿⣿⣿⣿⣿⣿⣿⣿⣿⣿⣿⣿⣿⣿⣿⣿⣿⠀⠀⠀⠀⠀⠀⠀⠀⠀⠀⠀⠀</a:t>
            </a:r>
            <a:br/>
            <a:r>
              <a:t>⠀⠀⠀⠀⠀⠀⠀⠀⠀⠀⠀⠛⠛⠛⠛⠛⠛⠛⠛⠛⠛⠛⠛⠛⠛⠛⠛⠛⠃⠀⠀⠀⠀⠀⠀⠀⠀⠀⠀⠀⠀⠑⠘⠃⠑⠀⠀⠀⠘⠛⠛⠛⠛⠛⠛⠛⠛⠛⠛⠛⠛⠛⠛⠛⠛⠛⠛⠛⠛⠀⠀⠀⠀⠀⠀⠀⠀⠀⠀⠀⠀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⠀⠀⠀⠀⠀⠀⠀⠀⠀⠀⠀⣿⣿⣿⣿⣿⣿⣿⣿⣿⣿⣿⣿⣿⣿⣿⣿⣿⣿⣿⣿⣿⣿⣿⣿⣿⡿⢏⢟⢟⠟⢟⢟⢿⣿⣿⣿⣿⣿⣿⣿⣿⣿⣿⣿⣿⣿⣿⣿⣿⣿⣿⣿⣿⣿⣿⣿⣿⣿⠀⠀⠀⠀⠀⠀⠀⠀⠀⠀⠀⠀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⠀⠀⠀⠀⠀⠀⠀⠀⠀⠀⠀⣿⣿⣿⣿⣿⣿⣿⣿⣿⣿⣿⣿⣿⣿⣿⣿⣿⣿⣿⣿⣿⣿⣿⣿⡟⢕⠕⢕⢕⢕⠕⢕⢕⣿⣿⣿⣿⣿⣿⣿⣿⣿⣿⣿⣿⣿⣿⣿⣿⣿⣿⣿⣿⣿⣿⣿⣿⣿⠀⠀⠀⠀⠀⠀⠀⠀⠀⠀⠀⠀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⠀⠀⠀⠀⠀⠀⠀⠀⠀⠀⠀⣿⣿⣿⣿⣿⣿⣿⣿⣿⣿⣿⣿⣿⣿⣿⣿⣿⣿⣿⣿⣿⣿⣿⣿⢏⣕⡅⢄⢅⣕⣴⣷⡕⣽⣿⣿⣿⣿⣿⣿⣿⣿⣿⣿⣿⣿⣿⣿⣿⣿⣿⣿⣿⣿⣿⣿⣿⣿⠀⠀⠀⠀⠀⠀⠀⠀⠀⠀⠀⠀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⠀⠀⠀⠀⠀⠀⠀⠀⠀⠀⠀⣿⣿⣿⣿⣿⣿⣿⣿⣿⣿⣿⣿⣿⣿⣿⣿⣿⣿⣿⣿⣿⣿⣿⣿⡕⣿⣿⣿⣿⣿⣿⣿⣇⣿⣿⣿⣿⣿⣿⣿⣿⣿⣿⣿⣿⣿⣿⣿⣿⣿⣿⣿⣿⣿⣿⣿⣿⣿⠀⠀⠀⠀⠀⠀⠀⠀⠀⠀⠀⠀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⠀⠀⠀⠀⠀⠀⠀⠀⠀⠀⠀⣿⣿⣿⣿⣿⣿⣿⣿⣿⣿⣿⣿⣿⣿⣿⣿⣿⣿⣿⣿⣿⣿⣿⣿⡵⣿⣕⡜⡹⣯⣽⣿⣿⣿⣿⣿⣿⣿⣿⣿⣿⣿⣿⣿⣿⣿⣿⣿⣿⣿⣿⣿⣿⣿⣿⣿⣿⣿⠀⠀⠀⠀⠀⠀⠀⠀⠀⠀⠀⠀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⠀⠀⠀⠀⠀⠀⠀⠀⠀⠀⠀⣿⣿⣿⣿⣿⣿⣿⣿⣿⣿⣿⣿⣿⣿⣿⣿⣿⣿⣿⣿⣿⣿⣿⣿⣿⣿⣿⢝⣝⣿⣿⣿⣿⣿⣿⣿⣿⣿⣿⣿⣿⣿⣿⣿⣿⣿⣿⣿⣿⣿⣿⣿⣿⣿⣿⣿⣿⣿⠀⠀⠀⠀⠀⠀⠀⠀⠀⠀⠀⠀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⠀⠀⠀⠀⠀⠀⠀⠀⠀⠀⠀⣿⣿⣿⣿⣿⣿⣿⣿⣿⣿⣿⣿⣿⣿⣿⣿⣿⣿⣿⣿⣿⣿⣿⢟⢟⡿⢿⣜⢸⣽⣿⣿⣿⣿⣿⣿⣿⣿⣿⣿⣿⣿⣿⣿⣿⣿⣿⣿⣿⣿⣿⣿⣿⣿⣿⣿⣿⣿⠀⠀⠀⠀⠀⠀⠀⠀⠀⠀⠀⠀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⠀⠀⠀⠀⠀⠀⠀⠀⠀⠀⠀⣿⣿⣿⣿⣿⣿⣿⣿⣿⣿⣿⣿⣿⣿⣿⣿⣿⣿⡿⢟⠏⠑⠁⠀⠀⣿⣧⣼⡝⣿⡷⣿⣮⢙⠻⢿⣿⣿⣿⣿⣿⣿⣿⣿⣿⣿⣿⣿⣿⣿⣿⣿⣿⣿⣿⣿⣿⣿⠀⠀⠀⠀⠀⠀⠀⠀⠀⠀⠀⠀</a:t>
            </a:r>
            <a:br/>
            <a:r>
              <a:t>⠀⠀⠀⠀⠀⠀⠀⠀⠀⠀⠀⣿⣿⣿⣿⣿⣿⣿⣿⣿⣿⣿⣿⣿⣿⣿⡟⢝⠁⠀⠀⢀⠀⢀⠀⠀⢻⢿⢿⣿⣵⡧⢽⣿⢕⠀⠀⠁⠙⠟⢿⣿⣿⣿⣿⣿⣿⣿⣿⣿⣿⣿⣿⣿⣿⣿⣿⣿⣿⠀⠀⠀⠀⠀⠀⠀⠀⠀⠀⠀⠀</a:t>
            </a:r>
            <a:br/>
            <a:r>
              <a:t>⠀⠀⠀⠀⠀⠀⠀⠀⠀⠀⠀⣿⣿⣿⣿⣿⣿⣿⣿⣿⣿⣿⣿⣿⣿⣿⢕⠀⠀⠀⠀⠔⢕⠁⠀⠀⠀⠌⢽⣷⣗⡳⢽⡿⢕⢑⢔⠀⠀⠀⢕⣿⣿⣿⣿⣿⣿⣿⣿⣿⣿⣿⣿⣿⣿⣿⣿⣿⣿⠀⠀⠀⠀⠀⠀⠀⠀⠀⠀⠀⠀</a:t>
            </a:r>
            <a:br/>
            <a:r>
              <a:t>⠀⠀⠀⠀⠀⠀⠀⠀⠀⠀⠀⣿⣿⣿⣿⣿⣿⣿⣿⣿⣿⣿⣿⣿⣿⣿⡕⠀⠀⠀⠀⠀⢕⠀⠀⠀⠀⠀⢹⢽⣗⣗⣿⢕⢕⢕⠀⠀⠀⠀⢱⣿⣿⣿⣿⣿⣿⣿⣿⣿⣿⣿⣿⣿⣿⣿⣿⣿⣿⠀⠀⠀⠀⠀⠀⠀⠀⠀⠀⠀⠀</a:t>
            </a:r>
            <a:br/>
            <a:r>
              <a:t>⠀⠀⠀⠀⠀⠀⠀⠀⠀⠀⠀⣿⣿⣿⣿⣿⣿⣿⣿⣿⣿⣿⣿⣿⣿⣿⣷⢐⠀⠀⡀⠀⠄⠄⠀⠀⠀⠀⠜⢽⣗⣗⣿⢕⢕⠕⠀⠀⠀⠀⢡⣿⣿⣿⣿⣿⣿⣿⣿⣿⣿⣿⣿⣿⣿⣿⣿⣿⣿⠀⠀⠀⠀⠀⠀⠀⠀⠀⠀⠀⠀</a:t>
            </a:r>
            <a:br/>
            <a:r>
              <a:t>⠀⠀⠀⠀⠀⠀⠀⠀⠀⠀⠀⣿⣿⣿⣿⣿⣿⣿⣿⣿⣿⣿⣿⣿⣿⣿⢟⠇⠀⢔⢷⢀⢕⠀⠀⠀⠀⠀⠀⢕⣓⣓⡎⠑⢑⠀⠀⠀⠀⠀⠀⣿⣿⣿⣿⣿⣿⣿⣿⣿⣿⣿⣿⣿⣿⣿⣿⣿⣿⠀⠀⠀⠀⠀⠀⠀⠀⠀⠀⠀⠀</a:t>
            </a:r>
            <a:br/>
            <a:r>
              <a:t>⠀⠀⠀⠀⠀⠀⠀⠀⠀⠀⠀⣿⣿⣿⣿⣿⣿⣿⣿⣿⣿⣿⣿⣿⣿⣏⢕⠀⢀⣱⣾⡅⠀⢄⠀⠀⠀⠀⠀⢑⣒⣒⢕⠀⠀⠀⠀⠀⠀⠀⠀⠈⢻⣿⡟⣻⣿⣿⣿⣿⣿⣿⣿⣿⣿⣿⣿⣿⣿⠀⠀⠀⠀⠀⠀⠀⠀⠀⠀⠀⠀</a:t>
            </a:r>
            <a:br/>
            <a:r>
              <a:t>⠀⠀⠀⠀⠀⠀⠀⠀⠀⠀⠀⣿⣿⣿⣿⣿⣿⣿⣿⣿⣿⣿⣿⣿⣿⢟⢗⢔⣿⣿⣿⡇⠀⠁⠀⠀⠀⠀⠀⠀⢒⣒⢕⠀⠀⠀⠀⠀⠀⠀⠀⠀⠘⢟⢕⢾⡟⣹⣿⣿⣿⣿⣿⣿⣿⣿⣿⣿⣿⠀⠀⠀⠀⠀⠀⠀⠀⠀⠀⠀⠀</a:t>
            </a:r>
            <a:br/>
            <a:r>
              <a:t>⠀⠀⠀⠀⠀⠀⠀⠀⠀⠀⠀⣿⣿⣿⣿⣿⣿⣿⣿⣿⣿⣿⣿⣿⡟⠑⢕⢕⠏⢝⢻⣿⢄⠀⠀⠀⠀⠀⠀⠀⢐⣒⢕⠀⠀⠀⠀⠀⠀⠀⠀⠀⠀⢕⢕⢟⣵⣿⣿⣿⣿⣿⣿⣿⣿⣿⣿⣿⣿⠀⠀⠀⠀⠀⠀⠀⠀⠀⠀⠀⠀</a:t>
            </a:r>
            <a:br/>
            <a:r>
              <a:t>⠀⠀⠀⠀⠀⠀⠀⠀⠀⠀⠀⣿⣿⣿⣿⣿⣿⣿⣿⣿⣿⣿⣿⣿⣧⢀⠁⠑⠀⠀⠑⠕⠑⠀⠀⠀⠀⠀⠀⠀⠀⢔⢕⢄⠀⠀⠀⢀⣤⡀⠀⠀⠀⠀⠀⢕⣿⣿⣿⣿⣿⣿⣿⣿⣿⣿⣿⣿⣿⠀⠀⠀⠀⠀⠀⠀⠀⠀⠀⠀⠀</a:t>
            </a:r>
            <a:br/>
            <a:r>
              <a:t>⠀⠀⠀⠀⠀⠀⠀⠀⠀⠀⠀⣿⣿⣿⣿⣿⣿⣿⣿⣿⣿⣿⣿⣿⣿⣧⣀⣀⣔⡄⠀⠀⠀⠁⠁⠀⠀⠀⠀⠀⠀⠁⢕⢅⠀⠀⠀⠁⣿⣿⣷⣶⣴⣶⣶⣷⣿⣿⣿⣿⣿⣿⣿⣿⣿⣿⣿⣿⣿⠀⠀⠀⠀⠀⠀⠀⠀⠀⠀⠀⠀</a:t>
            </a:r>
            <a:br/>
            <a:r>
              <a:t>⠀⠀⠀⠀⠀⠀⠀⠀⠀⠀⠀⣿⣿⣿⣿⣿⣿⣿⣿⣿⣿⣿⣿⣿⣿⣿⣿⣿⣿⢇⠀⠀⠀⠀⠀⠀⠀⠀⠀⠀⠀⠄⢕⢄⠀⠀⠀⠀⢸⣿⣿⣿⣿⣿⣿⣿⣿⣿⣿⣿⣿⣿⣿⣿⣿⣿⣿⣿⣿⠀⠀⠀⠀⠀⠀⠀⠀⠀⠀⠀⠀</a:t>
            </a:r>
            <a:br/>
            <a:r>
              <a:t>⠀⠀⠀⠀⠀⠀⠀⠀⠀⠀⠀⣿⣿⣿⣿⣿⣿⣿⣿⣿⣿⣿⣿⣿⣿⣿⣿⣿⡟⠕⠀⠀⠀⠀⠀⠀⠀⠀⠀⠀⠀⠀⢸⣇⢔⢀⠀⠀⠀⣿⣿⣿⣿⣿⣿⣿⣿⣿⣿⣿⣿⣿⣿⣿⣿⣿⣿⣿⣿⠀⠀⠀⠀⠀⠀⠀⠀⠀⠀⠀⠀</a:t>
            </a:r>
            <a:br/>
            <a:r>
              <a:t>⠀⠀⠀⠀⠀⠀⠀⠀⠀⠀⠀⠛⠛⠛⠛⠛⠛⠛⠛⠛⠛⠛⠛⠛⠛⠛⠛⠛⠃⠀⠀⠀⠀⠀⠀⠀⠀⠀⠀⠀⠀⠀⠘⠛⠃⠑⠀⠀⠀⠙⠛⠛⠛⠛⠛⠛⠛⠛⠛⠛⠛⠛⠛⠛⠛⠛⠛⠛⠛⠀⠀⠀⠀⠀⠀⠀⠀⠀⠀⠀⠀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⠀⠀⠀⠀⠀⠀⠀⠀⠀⠀⠀⣿⣿⣿⣿⣿⣿⣿⣿⣿⣿⣿⣿⣿⣿⣿⣿⣿⣿⣿⣿⣿⣿⣿⣿⣿⡟⢝⢏⢎⢝⢝⢝⢻⣿⣿⣿⣿⣿⣿⣿⣿⣿⣿⣿⣿⣿⣿⣿⣿⣿⣿⣿⣿⣿⣿⣿⣿⣿⠀⠀⠀⠀⠀⠀⠀⠀⠀⠀⠀⠀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⠀⠀⠀⠀⠀⠀⠀⠀⠀⠀⠀⣿⣿⣿⣿⣿⣿⣿⣿⣿⣿⣿⣿⣿⣿⣿⣿⣿⣿⣿⣿⣿⣿⣿⣟⣇⢕⢕⠕⢕⢕⢕⢕⢕⣿⣿⣿⣿⣿⣿⣿⣿⣿⣿⣿⣿⣿⣿⣿⣿⣿⣿⣿⣿⣿⣿⣿⣿⣿⠀⠀⠀⠀⠀⠀⠀⠀⠀⠀⠀⠀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⠀⠀⠀⠀⠀⠀⠀⠀⠀⠀⠀⣿⣿⣿⣿⣿⣿⣿⣿⣿⣿⣿⣿⣿⣿⣿⣿⣿⣿⣿⣿⣿⣿⣿⡯⢇⣱⣔⣄⣔⣵⣾⣷⡕⣿⣿⣿⣿⣿⣿⣿⣿⣿⣿⣿⣿⣿⣿⣿⣿⣿⣿⣿⣿⣿⣿⣿⣿⣿⠀⠀⠀⠀⠀⠀⠀⠀⠀⠀⠀⠀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⠀⠀⠀⠀⠀⠀⠀⠀⠀⠀⠀⣿⣿⣿⣿⣿⣿⣿⣿⣿⣿⣿⣿⣿⣿⣿⣿⣿⣿⣿⣿⣿⣿⣿⣿⢜⣿⣯⣿⣿⣿⣿⣿⣾⣿⣿⣿⣿⣿⣿⣿⣿⣿⣿⣿⣿⣿⣿⣿⣿⣿⣿⣿⣿⣿⣿⣿⣿⣿⠀⠀⠀⠀⠀⠀⠀⠀⠀⠀⠀⠀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⠀⠀⠀⠀⠀⠀⠀⠀⠀⠀⠀⣿⣿⣿⣿⣿⣿⣿⣿⣿⣿⣿⣿⣿⣿⣿⣿⣿⣿⣿⣿⣿⣿⣿⣿⣿⣷⣵⢕⣼⣷⣷⣿⣿⣿⣿⣿⣿⣿⣿⣿⣿⣿⣿⣿⣿⣿⣿⣿⣿⣿⣿⣿⣿⣿⣿⣿⣿⣿⠀⠀⠀⠀⠀⠀⠀⠀⠀⠀⠀⠀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⠀⠀⠀⠀⠀⠀⠀⠀⠀⠀⠀⣿⣿⣿⣿⣿⣿⣿⣿⣿⣿⣿⣿⣿⣿⣿⣿⣿⣿⣿⣿⣿⣿⢿⠟⢻⡿⢟⢕⣇⣵⡿⣿⣿⣿⣿⣿⣿⣿⣿⣿⣿⣿⣿⣿⣿⣿⣿⣿⣿⣿⣿⣿⣿⣿⣿⣿⣿⣿⠀⠀⠀⠀⠀⠀⠀⠀⠀⠀⠀⠀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⠀⠀⠀⠀⠀⠀⠀⠀⠀⠀⠀⣿⣿⣿⣿⣿⣿⣿⣿⣿⣿⣿⣿⣿⣿⣿⣿⣿⡿⢿⠟⠙⠁⠁⠀⠀⣿⣷⣷⣇⡿⢳⣿⡵⢝⠝⢻⢿⣿⣿⣿⣿⣿⣿⣿⣿⣿⣿⣿⣿⣿⣿⣿⣿⣿⣿⣿⣿⣿⠀⠀⠀⠀⠀⠀⠀⠀⠀⠀⠀⠀</a:t>
            </a:r>
            <a:br/>
            <a:r>
              <a:t>⠀⠀⠀⠀⠀⠀⠀⠀⠀⠀⠀⣿⣿⣿⣿⣿⣿⣿⣿⣿⣿⣿⣿⣿⣿⣿⢏⠁⠀⠀⠀⢄⠀⢄⠀⠀⠹⢟⢿⢯⣾⢧⢿⣇⢕⠀⠀⠀⠁⠙⢻⣿⣿⣿⣿⣿⣿⣿⣿⣿⣿⣿⣿⣿⣿⣿⣿⣿⣿⠀⠀⠀⠀⠀⠀⠀⠀⠀⠀⠀⠀</a:t>
            </a:r>
            <a:br/>
            <a:r>
              <a:t>⠀⠀⠀⠀⠀⠀⠀⠀⠀⠀⠀⣿⣿⣿⣿⣿⣿⣿⣿⣿⣿⣿⣿⣿⣿⣿⢕⠀⠀⠀⠀⠔⢕⠀⠀⠀⠀⠕⣫⢽⢽⢼⣺⡻⢕⢔⠔⠀⠀⠀⠕⣿⣿⣿⣿⣿⣿⣿⣿⣿⣿⣿⣿⣿⣿⣿⣿⣿⣿⠀⠀⠀⠀⠀⠀⠀⠀⠀⠀⠀⠀</a:t>
            </a:r>
            <a:br/>
            <a:r>
              <a:t>⠀⠀⠀⠀⠀⠀⠀⠀⠀⠀⠀⣿⣿⣿⣿⣿⣿⣿⣿⣿⣿⣿⣿⣿⣿⣿⡕⠀⠀⢄⡄⢄⢕⠀⠀⠀⠀⠀⢕⡯⠽⢵⣿⢕⢕⢕⠀⠀⠀⠀⢕⣿⣿⣿⣿⣿⣿⣿⣿⣿⣿⣿⣿⣿⣿⣿⣿⣿⣿⠀⠀⠀⠀⠀⠀⠀⠀⠀⠀⠀⠀</a:t>
            </a:r>
            <a:br/>
            <a:r>
              <a:t>⠀⠀⠀⠀⠀⠀⠀⠀⠀⠀⠀⣿⣿⣿⣿⣿⣿⣿⣿⣿⣿⣿⣿⣿⣿⣿⣧⠁⠀⢸⡷⠁⢀⠔⠀⠀⠀⠀⠕⢯⠭⢽⣿⢕⢕⠑⠀⠀⠀⠀⠰⢿⣿⣿⣿⣿⣿⣿⣿⣿⣿⣿⣿⣿⣿⣿⣿⣿⣿⠀⠀⠀⠀⠀⠀⠀⠀⠀⠀⠀⠀</a:t>
            </a:r>
            <a:br/>
            <a:r>
              <a:t>⠀⠀⠀⠀⠀⠀⠀⠀⠀⠀⠀⣿⣿⣿⣿⣿⣿⣿⣿⣿⣿⣿⣿⣿⣿⡿⢏⢠⣵⣾⣷⠀⢕⢀⠀⠀⠀⠀⠀⠩⠭⢝⢜⠀⢑⠀⠀⠀⠀⠀⠀⠸⢿⣿⡟⢹⣿⣟⣻⣿⣿⣿⣿⣿⣿⣿⣿⣿⣿⠀⠀⠀⠀⠀⠀⠀⠀⠀⠀⠀⠀</a:t>
            </a:r>
            <a:br/>
            <a:r>
              <a:t>⠀⠀⠀⠀⠀⠀⠀⠀⠀⠀⠀⣿⣿⣿⣿⣿⣿⣿⣿⣿⣿⣿⣿⣿⣿⢕⠁⢘⢟⢟⣿⡇⢀⢑⠀⠀⠀⠀⠀⠅⠭⢕⢕⠀⠁⠀⠀⠀⠀⠀⠀⠀⠁⢹⣷⡾⣿⣿⣿⣿⣿⣿⣿⣿⣿⣿⣿⣿⣿⠀⠀⠀⠀⠀⠀⠀⠀⠀⠀⠀⠀</a:t>
            </a:r>
            <a:br/>
            <a:r>
              <a:t>⠀⠀⠀⠀⠀⠀⠀⠀⠀⠀⠀⣿⣿⣿⣿⣿⣿⣿⣿⣿⣿⣿⣿⣿⡏⢟⢏⢜⠑⠕⢜⢇⠕⠀⠀⠀⠀⠀⠀⠀⠨⢕⢕⠀⠀⠀⠀⠀⠀⠀⠀⠀⠀⠁⠙⠑⢸⣿⣿⣿⣿⣿⣿⣿⣿⣿⣿⣿⣿⠀⠀⠀⠀⠀⠀⠀⠀⠀⠀⠀⠀</a:t>
            </a:r>
            <a:br/>
            <a:r>
              <a:t>⠀⠀⠀⠀⠀⠀⠀⠀⠀⠀⠀⣿⣿⣿⣿⣿⣿⣿⣿⣿⣿⣿⣿⡟⠁⢕⠅⠀⠀⠀⠁⠀⠀⠀⠀⠀⠀⠀⠀⠀⠁⠥⢕⠄⠀⠀⠀⠀⠀⠀⠀⠀⠀⠀⠀⠀⢸⣿⣿⣿⣿⣿⣿⣿⣿⣿⣿⣿⣿⠀⠀⠀⠀⠀⠀⠀⠀⠀⠀⠀⠀</a:t>
            </a:r>
            <a:br/>
            <a:r>
              <a:t>⠀⠀⠀⠀⠀⠀⠀⠀⠀⠀⠀⣿⣿⣿⣿⣿⣿⣿⣿⣿⣿⣿⣿⣿⣔⠔⠀⠕⠀⠀⠀⠀⠀⠀⠀⠀⠀⠀⠀⠀⠀⠅⢕⠁⠀⠀⠀⠄⢱⣦⣄⣀⢀⣄⣴⣾⣿⣿⣿⣿⣿⣿⣿⣿⣿⣿⣿⣿⣿⠀⠀⠀⠀⠀⠀⠀⠀⠀⠀⠀⠀</a:t>
            </a:r>
            <a:br/>
            <a:r>
              <a:t>⠀⠀⠀⠀⠀⠀⠀⠀⠀⠀⠀⣿⣿⣿⣿⣿⣿⣿⣿⣿⣿⣿⣿⣿⣿⣧⣴⣤⣷⡇⠀⠀⠀⠀⠀⠀⠀⠀⠀⠀⠀⠁⢕⠀⠀⠀⠀⠀⢸⣿⣿⣿⣿⣿⣿⣿⣿⣿⣿⣿⣿⣿⣿⣿⣿⣿⣿⣿⣿⠀⠀⠀⠀⠀⠀⠀⠀⠀⠀⠀⠀</a:t>
            </a:r>
            <a:br/>
            <a:r>
              <a:t>⠀⠀⠀⠀⠀⠀⠀⠀⠀⠀⠀⣿⣿⣿⣿⣿⣿⣿⣿⣿⣿⣿⣿⣿⣿⣿⣿⣿⣿⡇⠀⠀⠀⠀⠀⠀⠀⠀⠀⠀⠀⠀⢸⡔⢄⠀⠀⠀⠀⢹⣿⣿⣿⣿⣿⣿⣿⣿⣿⣿⣿⣿⣿⣿⣿⣿⣿⣿⣿⠀⠀⠀⠀⠀⠀⠀⠀⠀⠀⠀⠀</a:t>
            </a:r>
            <a:br/>
            <a:r>
              <a:t>⠀⠀⠀⠀⠀⠀⠀⠀⠀⠀⠀⣿⣿⣿⣿⣿⣿⣿⣿⣿⣿⣿⣿⣿⣿⣿⣿⣿⣿⢕⠀⠀⠀⠀⠀⠀⠀⠀⠀⠀⠀⠀⢸⣿⡕⢔⠀⠀⠀⠸⣿⣿⣿⣿⣿⣿⣿⣿⣿⣿⣿⣿⣿⣿⣿⣿⣿⣿⣿⠀⠀⠀⠀⠀⠀⠀⠀⠀⠀⠀⠀</a:t>
            </a:r>
            <a:br/>
            <a:r>
              <a:t>⠀⠀⠀⠀⠀⠀⠀⠀⠀⠀⠀⠛⠛⠛⠛⠛⠛⠛⠛⠛⠛⠛⠛⠛⠛⠛⠛⠛⠃⠀⠀⠀⠀⠀⠀⠀⠀⠀⠀⠀⠀⠀⠘⠛⠛⠑⠀⠀⠀⠀⠛⠛⠛⠛⠛⠛⠛⠛⠛⠛⠛⠛⠛⠛⠛⠛⠛⠛⠛⠀⠀⠀⠀⠀⠀⠀⠀⠀⠀⠀⠀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⠀⠀⠀⠀⠀⠀⠀⠀⠀⠀⠀⣿⣿⣿⣿⣿⣿⣿⣿⣿⣿⣿⣿⣿⣿⣿⣿⣿⣿⣿⣿⣿⣿⣿⣿⣿⡏⠜⢝⢝⢙⢝⢝⢻⣿⣿⣿⣿⣿⣿⣿⣿⣿⣿⣿⣿⣿⣿⣿⣿⣿⣿⣿⣿⣿⣿⣿⣿⣿⠀⠀⠀⠀⠀⠀⠀⠀⠀⠀⠀⠀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⠀⠀⠀⠀⠀⠀⠀⠀⠀⠀⠀⣿⣿⣿⣿⣿⣿⣿⣿⣿⣿⣿⣿⣿⣿⣿⣿⣿⣿⣿⣿⣿⣿⣿⡿⡕⢁⢑⠕⢕⠑⢕⢕⢜⣿⣿⣿⣿⣿⣿⣿⣿⣿⣿⣿⣿⣿⣿⣿⣿⣿⣿⣿⣿⣿⣿⣿⣿⣿⠀⠀⠀⠀⠀⠀⠀⠀⠀⠀⠀⠀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⠀⠀⠀⠀⠀⠀⠀⠀⠀⠀⠀⣿⣿⣿⣿⣿⣿⣿⣿⣿⣿⣿⣿⣿⣿⣿⣿⣿⣿⣿⣿⣿⣿⣿⡟⢕⣵⣴⣔⣵⣷⣿⣷⢕⣿⣿⣿⣿⣿⣿⣿⣿⣿⣿⣿⣿⣿⣿⣿⣿⣿⣿⣿⣿⣿⣿⣿⣿⣿⠀⠀⠀⠀⠀⠀⠀⠀⠀⠀⠀⠀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⠀⠀⠀⠀⠀⠀⠀⠀⠀⠀⠀⣿⣿⣿⣿⣿⣿⣿⣿⣿⣿⣿⣿⣿⣿⣿⣿⣿⣿⣿⣿⣿⣿⣿⣷⢸⣿⢿⣿⣿⣿⣿⣿⣾⣿⣿⣿⣿⣿⣿⣿⣿⣿⣿⣿⣿⣿⣿⣿⣿⣿⣿⣿⣿⣿⣿⣿⣿⣿⠀⠀⠀⠀⠀⠀⠀⠀⠀⠀⠀⠀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⠀⠀⠀⠀⠀⠀⠀⠀⠀⠀⠀⣿⣿⣿⣿⣿⣿⣿⣿⣿⣿⣿⣿⣿⣿⣿⣿⣿⣿⣿⣿⣿⣿⣿⣿⣻⣷⣵⢕⣼⣷⣾⣿⣿⣿⣿⣿⣿⣿⣿⣿⣿⣿⣿⣿⣿⣿⣿⣿⣿⣿⣿⣿⣿⣿⣿⣿⣿⣿⠀⠀⠀⠀⠀⠀⠀⠀⠀⠀⠀⠀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⠀⠀⠀⠀⠀⠀⠀⠀⠀⠀⠀⣿⣿⣿⣿⣿⣿⣿⣿⣿⣿⣿⣿⣿⣿⣿⣿⣿⣿⣿⣿⣿⣿⣿⣿⣿⣿⡗⣱⢽⣿⣿⣿⣿⣿⣿⣿⣿⣿⣿⣿⣿⣿⣿⣿⣿⣿⣿⣿⣿⣿⣿⣿⣿⣿⣿⣿⣿⣿⠀⠀⠀⠀⠀⠀⠀⠀⠀⠀⠀⠀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⠀⠀⠀⠀⠀⠀⠀⠀⠀⠀⠀⣿⣿⣿⣿⣿⣿⣿⣿⣿⣿⣿⣿⣿⣿⣿⣿⣿⣿⣿⣿⣿⣿⢿⢟⢻⡿⢟⢕⣣⣼⡿⣿⣿⣿⣿⣿⣿⣿⣿⣿⣿⣿⣿⣿⣿⣿⣿⣿⣿⣿⣿⣿⣿⣿⣿⣿⣿⣿⠀⠀⠀⠀⠀⠀⠀⠀⠀⠀⠀⠀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⠀⠀⠀⠀⠀⠀⠀⠀⠀⠀⠀⣿⣿⣿⣿⣿⣿⣿⣿⣿⣿⣿⣿⣿⣿⣿⣿⣿⣿⢿⠟⠙⠁⠁⠀⠁⣿⣷⣷⣧⡿⢳⣿⢵⢘⠙⠟⢿⣿⣿⣿⣿⣿⣿⣿⣿⣿⣿⣿⣿⣿⣿⣿⣿⣿⣿⣿⣿⣿⠀⠀⠀⠀⠀⠀⠀⠀⠀⠀⠀⠀</a:t>
            </a:r>
            <a:br/>
            <a:r>
              <a:t>⠀⠀⠀⠀⠀⠀⠀⠀⠀⠀⠀⣿⣿⣿⣿⣿⣿⣿⣿⣿⣿⣿⣿⣿⣿⣿⢏⢁⠁⠀⠀⢀⠀⢄⠀⠀⠻⢟⡿⢿⢾⢜⣿⡇⢕⠀⠀⠀⠅⠙⢝⣿⣿⣿⣿⣿⣿⣿⣿⣿⣿⣿⣿⣿⣿⣿⣿⣿⣿⠀⠀⠀⠀⠀⠀⠀⠀⠀⠀⠀⠀</a:t>
            </a:r>
            <a:br/>
            <a:r>
              <a:t>⠀⠀⠀⠀⠀⠀⠀⠀⠀⠀⠀⣿⣿⣿⣿⣿⣿⣿⣿⣿⣿⣿⣿⣿⣿⣿⢕⠀⠀⢠⡀⠄⢕⠀⠀⠀⠀⠑⣺⡽⢽⢕⣟⡇⢄⢄⠔⠀⠀⠀⢕⢻⣿⣿⣿⣿⣿⣿⣿⣿⣿⣿⣿⣿⣿⣿⣿⣿⣿⠀⠀⠀⠀⠀⠀⠀⠀⠀⠀⠀⠀</a:t>
            </a:r>
            <a:br/>
            <a:r>
              <a:t>⠀⠀⠀⠀⠀⠀⠀⠀⠀⠀⠀⣿⣿⣿⣿⣿⣿⣿⣿⣿⣿⣿⣿⣿⣿⣿⡕⠀⠀⢸⡇⢔⠕⠀⠀⠀⠀⠀⢕⡯⠽⢽⣷⢕⢕⢕⠀⠀⠀⠀⠕⢿⣿⣿⣿⣿⣿⣿⣿⣿⣿⣿⣿⣿⣿⣿⣿⣿⣿⠀⠀⠀⠀⠀⠀⠀⠀⠀⠀⠀⠀</a:t>
            </a:r>
            <a:br/>
            <a:r>
              <a:t>⠀⠀⠀⠀⠀⠀⠀⠀⠀⠀⠀⣿⣿⣿⣿⣿⣿⣿⣿⣿⣿⣿⣿⣿⣿⣿⣇⢱⣴⡿⡇⢕⢑⠕⠀⠀⠀⠀⠑⢯⠭⢽⣿⢕⢕⠕⠀⠀⠀⠀⠐⢻⣿⣿⢏⣿⣿⣿⣿⣿⣿⣿⣿⣿⣿⣿⣿⣿⣿⠀⠀⠀⠀⠀⠀⠀⠀⠀⠀⠀⠀</a:t>
            </a:r>
            <a:br/>
            <a:r>
              <a:t>⠀⠀⠀⠀⠀⠀⠀⠀⠀⠀⠀⣿⣿⣿⣿⣿⣿⣿⣿⣿⣿⣿⣿⣿⣿⡏⠕⠑⢜⢹⣏⡕⢕⠀⠀⠀⠀⠀⠀⠨⠭⠭⢝⠀⢕⠁⠀⠀⠀⠀⠀⠈⢻⡟⡿⢿⣽⣿⣿⣿⣿⣿⣿⣿⣿⣿⣿⣿⣿⠀⠀⠀⠀⠀⠀⠀⠀⠀⠀⠀⠀</a:t>
            </a:r>
            <a:br/>
            <a:r>
              <a:t>⠀⠀⠀⠀⠀⠀⠀⠀⠀⠀⠀⣿⣿⣿⣿⣿⣿⣿⣿⣿⣿⣿⣿⣿⡿⢇⡄⢕⠕⢕⢜⡕⠀⠀⠀⠀⠀⠀⠀⠁⠭⢽⢕⠀⠀⠀⠀⠀⠀⠀⠀⠀⠀⠁⠁⠑⢹⣿⣿⣿⣿⣿⣿⣿⣿⣿⣿⣿⣿⠀⠀⠀⠀⠀⠀⠀⠀⠀⠀⠀⠀</a:t>
            </a:r>
            <a:br/>
            <a:r>
              <a:t>⠀⠀⠀⠀⠀⠀⠀⠀⠀⠀⠀⣿⣿⣿⣿⣿⣿⣿⣿⣿⣿⣿⣿⣿⢝⠏⢕⠁⠀⢕⠁⠀⠀⠀⠀⠀⠀⠀⠀⠀⠨⠅⢕⠐⠀⠀⠀⠀⠀⠀⠀⠀⠀⠀⠀⠀⢀⣿⣿⣿⣿⣿⣿⣿⣿⣿⣿⣿⣿⠀⠀⠀⠀⠀⠀⠀⠀⠀⠀⠀⠀</a:t>
            </a:r>
            <a:br/>
            <a:r>
              <a:t>⠀⠀⠀⠀⠀⠀⠀⠀⠀⠀⠀⣿⣿⣿⣿⣿⣿⣿⣿⣿⣿⣿⣿⡕⠁⠀⢔⠔⠁⠁⠀⠀⠀⠀⠀⠀⠀⠀⠀⠀⠁⠅⢇⠅⠀⠀⠀⠀⠀⠀⠀⠀⠀⠀⠀⢄⣿⣿⣿⣿⣿⣿⣿⣿⣿⣿⣿⣿⣿⠀⠀⠀⠀⠀⠀⠀⠀⠀⠀⠀⠀</a:t>
            </a:r>
            <a:br/>
            <a:r>
              <a:t>⠀⠀⠀⠀⠀⠀⠀⠀⠀⠀⠀⣿⣿⣿⣿⣿⣿⣿⣿⣿⣿⣿⣿⣷⡄⠀⠀⠀⢀⡔⠀⠀⠀⠀⠀⠀⠀⠀⠀⠀⠀⠅⢹⢁⢄⠀⠀⠀⠄⣷⣦⣄⣀⣠⣴⣿⣿⣿⣿⣿⣿⣿⣿⣿⣿⣿⣿⣿⣿⠀⠀⠀⠀⠀⠀⠀⠀⠀⠀⠀⠀</a:t>
            </a:r>
            <a:br/>
            <a:r>
              <a:t>⠀⠀⠀⠀⠀⠀⠀⠀⠀⠀⠀⣿⣿⣿⣿⣿⣿⣿⣿⣿⣿⣿⣿⣿⣷⣶⣴⣷⣿⡇⠀⠀⠀⠀⠀⠀⠀⠀⠀⠀⠀⠑⢕⢄⠁⠀⠀⠀⠀⢻⣿⣿⣿⣿⣿⣿⣿⣿⣿⣿⣿⣿⣿⣿⣿⣿⣿⣿⣿⠀⠀⠀⠀⠀⠀⠀⠀⠀⠀⠀⠀</a:t>
            </a:r>
            <a:br/>
            <a:r>
              <a:t>⠀⠀⠀⠀⠀⠀⠀⠀⠀⠀⠀⣿⣿⣿⣿⣿⣿⣿⣿⣿⣿⣿⣿⣿⣿⣿⣿⣿⣿⡇⠀⠀⠀⠀⠀⠀⠀⠀⠀⠀⠀⢄⢱⣵⡄⠀⠀⠀⠀⠁⢿⣿⣿⣿⣿⣿⣿⣿⣿⣿⣿⣿⣿⣿⣿⣿⣿⣿⣿⠀⠀⠀⠀⠀⠀⠀⠀⠀⠀⠀⠀</a:t>
            </a:r>
            <a:br/>
            <a:r>
              <a:t>⠀⠀⠀⠀⠀⠀⠀⠀⠀⠀⠀⣿⣿⣿⣿⣿⣿⣿⣿⣿⣿⣿⣿⣿⣿⣿⣿⣿⣿⢇⠀⠀⠀⠀⠀⠀⠀⠀⠀⠀⠀⠀⢸⣿⣧⢕⠔⠀⠀⠀⢸⣿⣿⣿⣿⣿⣿⣿⣿⣿⣿⣿⣿⣿⣿⣿⣿⣿⣿⠀⠀⠀⠀⠀⠀⠀⠀⠀⠀⠀⠀</a:t>
            </a:r>
            <a:br/>
            <a:r>
              <a:t>⠀⠀⠀⠀⠀⠀⠀⠀⠀⠀⠀⠛⠛⠛⠛⠛⠛⠛⠛⠛⠛⠛⠛⠛⠛⠛⠛⠛⠛⠁⠀⠀⠀⠀⠀⠀⠀⠀⠀⠀⠀⠀⠘⠛⠛⠃⠑⠀⠀⠀⠀⠛⠛⠛⠛⠛⠛⠛⠛⠛⠛⠛⠛⠛⠛⠛⠛⠛⠛⠀⠀⠀⠀⠀⠀⠀⠀⠀⠀⠀⠀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⠀⠀⠀⠀⠀⠀⠀⠀⠀⠀⠀⣿⣿⣿⣿⣿⣿⣿⣿⣿⣿⣿⣿⣿⣿⣿⣿⣿⣿⣿⣿⣿⣿⣿⣿⣿⣿⣿⣿⣿⣿⣿⣿⣿⣿⣿⣿⣿⣿⣿⣿⣿⣿⣿⣿⣿⣿⣿⣿⣿⣿⣿⣿⡇⢕⣿⣿⣿⣿⠀⠀⠀⠀⠀⠀⠀⠀⠀⠀⠀⠀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⠀⠀⠀⠀⠀⠀⠀⠀⠀⠀⠀⣿⣿⣿⣿⣿⣿⣿⣿⣿⣿⣿⣿⣿⣿⣿⣿⣿⣿⣿⣿⣿⣿⣿⣿⣿⣿⣿⣿⣿⣿⣿⣿⣿⣿⣿⣿⣿⣿⣿⣿⣿⣿⣿⣿⣿⣿⣿⣿⣿⣿⣿⣿⡇⢱⣿⣿⣿⣿⠀⠀⠀⠀⠀⠀⠀⠀⠀⠀⠀⠀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⠀⠀⠀⠀⠀⠀⠀⠀⠀⠀⠀⣿⣿⣿⣿⣿⣿⣿⣿⣿⣿⣿⣿⣿⣿⣿⣿⣿⣿⣿⣿⣿⣿⣿⣿⣿⣿⣿⣿⣿⣿⣿⣿⣿⣿⣿⣿⣿⣿⣿⣿⣿⣿⣿⣿⣿⣿⣿⣿⣿⣿⣿⣿⡇⣿⣿⣿⣿⣿⠀⠀⠀⠀⠀⠀⠀⠀⠀⠀⠀⠀</a:t>
            </a:r>
            <a:br/>
            <a:r>
              <a:t>⠀⠀⠀⠀⠀⠀⠀⠀⠀⠀⠀⣿⣿⣿⣿⣿⣿⣿⣿⣿⣿⣿⣿⣿⣿⣿⣿⣿⣿⣿⣿⣿⣿⣿⣿⣿⣿⣿⡿⢟⢏⢼⢏⢟⢻⣿⣿⣿⣿⣿⣿⣿⣿⣿⣿⣿⣿⣿⣿⣿⣿⣿⣿⡇⣿⣿⣿⣿⣿⠀⠀⠀⠀⠀⠀⠀⠀⠀⠀⠀⠀</a:t>
            </a:r>
            <a:br/>
            <a:r>
              <a:t>⠀⠀⠀⠀⠀⠀⠀⠀⠀⠀⠀⣿⣿⣿⣿⣿⣿⣿⣿⣿⣿⣿⣿⣿⣿⣿⣿⣿⣿⣿⣿⣿⣿⣿⣿⣿⣿⡏⢕⢕⣱⣵⣵⣕⣵⣿⣿⣿⣿⣿⣿⣿⣿⣿⣿⣿⣿⣿⣿⣿⣿⣿⣿⡱⣿⣿⣿⣿⣿⠀⠀⠀⠀⠀⠀⠀⠀⠀⠀⠀⠀</a:t>
            </a:r>
            <a:br/>
            <a:r>
              <a:t>⠀⠀⠀⠀⠀⠀⠀⠀⠀⠀⠀⣿⣿⣿⣿⣿⣿⣿⣿⣿⣿⣿⣿⣿⣿⣿⣿⣿⣿⣿⣿⣿⣿⣿⣿⣿⣿⡇⢕⢸⢿⡿⢿⢿⢿⢿⣿⣿⣿⣿⣿⣿⣿⣿⣿⣿⣿⣿⣿⣿⣿⣿⣿⢕⣿⣿⣿⣿⣿⠀⠀⠀⠀⠀⠀⠀⠀⠀⠀⠀⠀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⠀⠀⠀⠀⠀⠀⠀⠀⠀⠀⠀⣿⣿⣿⣿⣿⣿⣿⣿⣿⣿⣿⣿⣿⣿⣿⣿⣿⣿⣿⣿⣿⣿⣿⣿⣿⣿⣷⣷⣷⣿⣧⣧⣾⣕⣼⣿⣿⣿⣿⣿⣿⣿⣿⣿⣿⣿⣿⣿⣿⣿⣿⣿⢕⣿⣿⣿⣿⣿⠀⠀⠀⠀⠀⠀⠀⠀⠀⠀⠀⠀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⠀⠀⠀⠀⠀⠀⠀⠀⠀⠀⠀⣿⣿⣿⣿⣿⣿⣿⣿⣿⣿⣿⣿⣿⣿⣿⣿⣿⣿⣿⣿⣿⣿⣿⣿⣿⣿⣿⣿⣿⣿⣿⣿⣿⣿⣿⣿⣿⣿⣿⣿⣿⣿⣿⣿⣿⣿⣿⣿⣿⣿⣿⣿⢵⣿⣿⣿⣿⣿⠀⠀⠀⠀⠀⠀⠀⠀⠀⠀⠀⠀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⠀⠀⠀⠀⠀⠀⠀⠀⠀⠀⠀⣿⣿⣿⣿⣿⣿⣿⣿⣿⣿⣿⣿⣿⣿⣿⣿⣿⣿⣿⣿⣿⣿⣿⣿⣿⣿⣿⣿⣿⣿⣿⣿⣿⣿⣿⣿⣿⣿⣿⣿⣿⣿⣿⣿⣿⣿⣿⣿⣿⣿⣿⣿⢸⣿⣿⣿⣿⣿⠀⠀⠀⠀⠀⠀⠀⠀⠀⠀⠀⠀</a:t>
            </a:r>
            <a:br/>
            <a:r>
              <a:t>⠀⠀⠀⠀⠀⠀⠀⠀⠀⠀⠀⣿⣿⣿⣿⣿⣿⣿⣿⣿⣿⣿⣿⣿⣿⣿⣿⣿⣿⣿⣿⣿⣿⣿⣿⣿⣿⣿⣿⣿⣿⣿⣷⣿⣿⣿⣿⣿⣿⣿⣿⣿⣿⣿⣿⣿⣿⣿⣿⣿⣿⣿⡷⢸⣿⣿⣿⣿⣿⠀⠀⠀⠀⠀⠀⠀⠀⠀⠀⠀⠀</a:t>
            </a:r>
            <a:br/>
            <a:r>
              <a:t>⠀⠀⠀⠀⠀⠀⠀⠀⠀⠀⠀⣿⣿⣿⣿⣿⣿⣿⣿⣿⣿⣿⣿⣿⣿⣿⣿⣿⣿⣿⣿⣿⣿⣿⣿⣿⣿⣿⣿⣿⣿⣷⣿⣿⣿⣿⣿⣿⣿⣿⣿⣿⣿⣿⣿⣿⣿⣿⣿⣿⣿⣿⡯⢸⣿⣿⣿⣿⣿⠀⠀⠀⠀⠀⠀⠀⠀⠀⠀⠀⠀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⠀⠀⠀⠀⠀⠀⠀⠀⠀⠀⠀⣿⣿⣿⣿⣿⣿⣿⣿⣿⣿⣿⣿⣿⣿⣿⣿⣿⣿⣿⣿⣿⣿⣿⣿⣿⣿⣿⣿⣿⣿⣿⣿⣿⣿⣿⣿⣿⣿⣿⣿⣿⣿⣿⣿⣿⣿⣿⣿⣿⣿⣿⡗⣸⣿⣿⣿⣿⣿⠀⠀⠀⠀⠀⠀⠀⠀⠀⠀⠀⠀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⠀⠀⠀⠀⠀⠀⠀⠀⠀⠀⠀⣿⣿⣿⣿⣿⣿⣿⣿⣿⣿⣿⣿⣿⣿⣿⣿⣿⣿⣿⣿⣿⣿⣿⣿⣿⣿⣿⣿⣿⣿⣿⣿⣿⣿⣿⣿⣿⣿⣿⣿⣿⣿⣿⣿⣿⣿⣿⣿⣿⣿⣿⡟⢻⣿⣿⣿⣿⣿⠀⠀⠀⠀⠀⠀⠀⠀⠀⠀⠀⠀</a:t>
            </a:r>
            <a:br/>
            <a:r>
              <a:t>⠀⠀⠀⠀⠀⠀⠀⠀⠀⠀⠀⣿⣿⣿⣿⣿⣿⣿⣿⣿⣿⣿⣿⣿⣿⣿⣿⣿⣿⣿⣿⣿⣿⣿⡿⢿⣿⣿⣿⣿⣿⣿⣿⣿⣿⣿⣿⣿⣿⣿⣿⣿⣿⣿⣿⣿⣿⣿⣿⣿⣿⣿⡇⢸⣿⣿⣿⣿⣿⠀⠀⠀⠀⠀⠀⠀⠀⠀⠀⠀⠀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⠀⠀⠀⠀⠀⠀⠀⠀⠀⠀⠀⣿⣿⣿⣿⣿⣿⣿⣿⣿⣿⣿⣿⣿⣿⣿⣿⣿⣿⣿⣿⣿⣿⣿⡇⢸⣿⣿⣿⣿⣿⣿⣿⣿⣿⣿⣾⣿⣿⣿⣿⣿⣿⣿⣿⣿⣿⣿⣿⣿⣿⣿⡇⢸⣿⣿⣿⣿⣿⠀⠀⠀⠀⠀⠀⠀⠀⠀⠀⠀⠀</a:t>
            </a:r>
            <a:br/>
            <a:r>
              <a:t>⠀⠀⠀⠀⠀⠀⠀⠀⠀⠀⠀⣿⣿⣿⣿⣿⣿⣿⣿⣿⣿⣿⣿⣿⣿⣿⣿⣿⣿⣟⢟⢻⢿⣿⣇⣸⣿⣿⣿⣿⣿⣿⣿⣿⣿⣿⣿⣿⣿⣿⣿⣿⣿⣿⣿⣿⣿⣿⣿⣿⣿⣿⡇⢸⣿⣿⣿⣿⣿⠀⠀⠀⠀⠀⠀⠀⠀⠀⠀⠀⠀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⠀⠀⠀⠀⠀⠀⠀⠀⠀⠀⠀⣿⣿⣿⣿⣿⣿⣿⣿⣿⣿⣿⣿⣿⣿⣿⣿⣿⣿⣿⣯⣿⡿⣿⣿⣿⣿⣿⣿⣿⣿⣿⣿⣿⣿⣿⣿⣿⣿⣿⣿⣿⣿⣿⣿⣿⣿⣿⣿⣿⣿⣿⡇⢺⣿⣿⣿⣿⣿⠀⠀⠀⠀⠀⠀⠀⠀⠀⠀⠀⠀</a:t>
            </a:r>
            <a:br/>
            <a:r>
              <a:t>⠀⠀⠀⠀⠀⠀⠀⠀⠀⠀⠀⣿⣿⣿⣿⣿⣿⣿⣿⣿⣿⣿⣿⣿⣿⣿⣿⣿⣿⣿⣿⣿⡕⢝⢻⣿⣿⣿⣿⣿⣿⡷⢕⣿⣿⣿⣿⣿⣿⣿⣿⣿⣿⣿⣿⣿⣿⣿⣿⣿⣿⣿⡇⢻⢿⣿⣟⣽⣯⠀⠀⠀⠀⠀⠀⠀⠀⠀⠀⠀⠀</a:t>
            </a:r>
            <a:br/>
            <a:r>
              <a:t>⠀⠀⠀⠀⠀⠀⠀⠀⠀⠀⠀⣿⣿⣿⣿⣿⣿⣿⣿⣿⣿⣿⣿⣿⣿⣿⣿⣿⣿⣿⣿⣿⣗⢕⣵⣕⢿⣿⣿⣿⣿⣷⣾⣿⣿⣿⣿⣿⣿⣿⣿⣿⣿⣿⣿⣿⣿⣿⣯⣿⣿⣷⡕⣱⣿⣿⢿⢿⣿⠀⠀⠀⠀⠀⠀⠀⠀⠀⠀⠀⠀</a:t>
            </a:r>
            <a:br/>
            <a:r>
              <a:t>⠀⠀⠀⠀⠀⠀⠀⠀⠀⠀⠀⠛⠛⠛⠛⠛⠛⠛⠛⠛⠛⠛⠛⠛⠛⠛⠛⠛⠛⠛⠛⠛⠛⠛⠛⠛⠛⠋⠛⠛⠛⠛⠛⠛⠛⠛⠛⠛⠛⠛⠛⠛⠛⠛⠛⠛⠛⠛⠛⠛⠛⠛⠃⠛⠚⠛⠛⠛⠛⠀⠀⠀⠀⠀⠀⠀⠀⠀⠀⠀⠀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⠀⠀⠀⠀⠀⠀⠀⠀⠀⠀⠀⣿⣿⣿⣿⣿⣿⣿⣿⣿⣿⣿⣿⣿⣿⣿⣿⣿⣿⣿⣿⣿⣿⣿⣿⡟⢟⢟⢝⢙⢏⢝⢟⣿⣿⣿⣿⣿⣿⣿⣿⣿⣿⣿⣿⣿⣿⣿⣿⣿⣿⣿⣿⣿⣿⣿⣿⣿⣿⠀⠀⠀⠀⠀⠀⠀⠀⠀⠀⠀⠀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⠀⠀⠀⠀⠀⠀⠀⠀⠀⠀⠀⣿⣿⣿⣿⣿⣿⣿⣿⣿⣿⣿⣿⣿⣿⣿⣿⣿⣿⣿⣿⣿⣿⣿⣇⢑⢅⢑⢕⢑⢕⡕⢕⢻⣿⣿⣿⣿⣿⣿⣿⣿⣿⣿⣿⣿⣿⣿⣿⣿⣿⣿⣿⣿⣿⣿⣿⣿⣿⠀⠀⠀⠀⠀⠀⠀⠀⠀⠀⠀⠀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⠀⠀⠀⠀⠀⠀⠀⠀⠀⠀⠀⣿⣿⣿⣿⣿⣿⣿⣿⣿⣿⣿⣿⣿⣿⣿⣿⣿⣿⣿⣿⣿⣿⣿⢇⢕⣴⣔⣵⣵⣾⣿⣇⢸⣿⣿⣿⣿⣿⣿⣿⣿⣿⣿⣿⣿⣿⣿⣿⣿⣿⣿⣿⣿⣿⣿⣿⣿⣿⠀⠀⠀⠀⠀⠀⠀⠀⠀⠀⠀⠀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⠀⠀⠀⠀⠀⠀⠀⠀⠀⠀⠀⣿⣿⣿⣿⣿⣿⣿⣿⣿⣿⣿⣿⣿⣿⣿⣿⣿⣿⣿⣿⣿⣿⣿⣇⢸⣿⣿⣿⣿⣿⣿⣿⣼⣿⣿⣿⣿⣿⣿⣿⣿⣿⣿⣿⣿⣿⣿⣿⣿⣿⣿⣿⣿⣿⣿⣿⣿⣿⠀⠀⠀⠀⠀⠀⠀⠀⠀⠀⠀⠀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⠀⠀⠀⠀⠀⠀⠀⠀⠀⠀⠀⣿⣿⣿⣿⣿⣿⣿⣿⣿⣿⣿⣿⣿⣿⣿⣿⣿⣿⣿⣿⣿⣿⣿⣟⢾⣧⢕⣱⣿⣷⣿⣿⣿⣿⣿⣿⣿⣿⣿⣿⣿⣿⣿⣿⣿⣿⣿⣿⣿⣿⣿⣿⣿⣿⣿⣿⣿⣿⠀⠀⠀⠀⠀⠀⠀⠀⠀⠀⠀⠀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⠀⠀⠀⠀⠀⠀⠀⠀⠀⠀⠀⣿⣿⣿⣿⣿⣿⣿⣿⣿⣿⣿⣿⣿⣿⣿⣿⣿⣿⣿⣿⣿⣿⣿⣿⣿⣾⡷⣹⣽⣿⣿⣿⣿⣿⣿⣿⣿⣿⣿⣿⣿⣿⣿⣿⣿⣿⣿⣿⣿⣿⣿⣿⣿⣿⣿⣿⣿⣿⠀⠀⠀⠀⠀⠀⠀⠀⠀⠀⠀⠀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⠀⠀⠀⠀⠀⠀⠀⠀⠀⠀⠀⣿⣿⣿⣿⣿⣿⣿⣿⣿⣿⣿⣿⣿⣿⣿⣿⣿⣿⣿⣿⣿⣿⣿⡿⢿⣿⡿⣕⣇⣼⣿⣿⣿⣿⣿⣿⣿⣿⣿⣿⣿⣿⣿⣿⣿⣿⣿⣿⣿⣿⣿⣿⣿⣿⣿⣿⣿⣿⠀⠀⠀⠀⠀⠀⠀⠀⠀⠀⠀⠀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⠀⠀⠀⠀⠀⠀⠀⠀⠀⠀⠀⣿⣿⣿⣿⣿⣿⣿⣿⣿⣿⣿⣿⣿⣿⣿⣿⣿⣿⣿⡿⠟⠋⠑⠁⠁⣷⣷⣧⣜⣻⢿⡼⡇⢝⠟⠻⢿⣿⣿⣿⣿⣿⣿⣿⣿⣿⣿⣿⣿⣿⣿⣿⣿⣿⣿⣿⣿⣿⠀⠀⠀⠀⠀⠀⠀⠀⠀⠀⠀⠀</a:t>
            </a:r>
            <a:br/>
            <a:r>
              <a:t>⠀⠀⠀⠀⠀⠀⠀⠀⠀⠀⠀⣿⣿⣿⣿⣿⣿⣿⣿⣿⣿⣿⣿⣿⣿⣿⡿⢟⠋⠑⠁⢀⠀⢀⠀⠀⢻⣿⣿⣟⣯⢸⣿⡇⢕⠀⠀⠀⠁⠙⠟⢿⣿⣿⣿⣿⣿⣿⣿⣿⣿⣿⣿⣿⣿⣿⣿⣿⣿⠀⠀⠀⠀⠀⠀⠀⠀⠀⠀⠀⠀</a:t>
            </a:r>
            <a:br/>
            <a:r>
              <a:t>⠀⠀⠀⠀⠀⠀⠀⠀⠀⠀⠀⣿⣿⣿⣿⣿⣿⣿⣿⣿⣿⣿⣿⣿⣿⣿⡇⠁⢔⣷⢄⢐⢔⠀⠀⠀⠀⠑⢗⣞⣟⣸⣞⡇⢁⢀⢄⠀⠀⠀⠔⢜⣿⣿⣿⣿⣿⣿⣿⣿⣿⣿⣿⣿⣿⣿⣿⣿⣿⠀⠀⠀⠀⠀⠀⠀⠀⠀⠀⠀⠀</a:t>
            </a:r>
            <a:br/>
            <a:r>
              <a:t>⠀⠀⠀⠀⠀⠀⠀⠀⠀⠀⠀⣿⣿⣿⣿⣿⣿⣿⣿⣿⣿⣿⣿⣿⣿⣿⢧⢝⡕⣵⢱⢄⠕⠀⠀⠀⠀⠀⢜⣗⣗⣺⣷⢕⢕⢕⠀⠀⠀⠀⠀⢸⣿⣷⣿⣻⣿⣿⣿⣿⣿⣿⣿⣿⣿⣿⣿⣿⣿⠀⠀⠀⠀⠀⠀⠀⠀⠀⠀⠀⠀</a:t>
            </a:r>
            <a:br/>
            <a:r>
              <a:t>⠀⠀⠀⠀⠀⠀⠀⠀⠀⠀⠀⣿⣿⣿⣿⣿⣿⣿⣿⣿⣿⣿⣿⣿⣿⣿⣗⢕⢕⢗⡵⢆⢀⠁⠀⠀⠀⠀⠑⣗⣗⣺⣿⠑⢕⢕⠀⠀⠀⠀⠀⢰⢟⠏⢽⢿⣿⣿⣿⣿⣿⣿⣿⣿⣿⣿⣿⣿⣿⠀⠀⠀⠀⠀⠀⠀⠀⠀⠀⠀⠀</a:t>
            </a:r>
            <a:br/>
            <a:r>
              <a:t>⠀⠀⠀⠀⠀⠀⠀⠀⠀⠀⠀⣿⣿⣿⣿⣿⣿⣿⣿⣿⣿⣿⣿⣿⣿⣿⢟⡕⢕⢜⣕⠀⠕⠀⠀⠀⠀⠀⠀⢐⣗⡎⡯⠅⠑⠑⠀⠀⠀⠀⠀⠁⠑⠀⢔⠀⢹⣿⣿⣿⣿⣿⣿⣿⣿⣿⣿⣿⣿⠀⠀⠀⠀⠀⠀⠀⠀⠀⠀⠀⠀</a:t>
            </a:r>
            <a:br/>
            <a:r>
              <a:t>⠀⠀⠀⠀⠀⠀⠀⠀⠀⠀⠀⣿⣿⣿⣿⣿⣿⣿⣿⣿⣿⣿⣿⣿⣿⢏⢜⠁⢕⢕⠎⠀⠀⠀⠀⠀⠀⠀⠀⠀⡗⢕⡯⠅⠀⠀⠀⠀⠀⠀⠀⠀⠀⠀⠀⠀⣸⣿⣿⣿⣿⣿⣿⣿⣿⣿⣿⣿⣿⠀⠀⠀⠀⠀⠀⠀⠀⠀⠀⠀⠀</a:t>
            </a:r>
            <a:br/>
            <a:r>
              <a:t>⠀⠀⠀⠀⠀⠀⠀⠀⠀⠀⠀⣿⣿⣿⣿⣿⣿⣿⣿⣿⣿⣿⣿⣿⢇⢕⡕⠀⠑⠀⠀⠀⠀⠀⠀⠀⠀⠀⠀⠀⢑⢕⡯⠥⠀⠀⠀⠀⠀⠀⠀⠀⠀⠀⠀⠀⣿⣿⣿⣿⣿⣿⣿⣿⣿⣿⣿⣿⣿⠀⠀⠀⠀⠀⠀⠀⠀⠀⠀⠀⠀</a:t>
            </a:r>
            <a:br/>
            <a:r>
              <a:t>⠀⠀⠀⠀⠀⠀⠀⠀⠀⠀⠀⣿⣿⣿⣿⣿⣿⣿⣿⣿⣿⣿⣿⠏⠁⠘⠁⠀⠀⠀⠀⠀⠀⠀⠀⠀⠀⠀⠀⠀⠀⢕⡕⢕⢀⠀⠀⠀⠀⠀⠀⠀⠀⠀⠀⢄⣿⣿⣿⣿⣿⣿⣿⣿⣿⣿⣿⣿⣿⠀⠀⠀⠀⠀⠀⠀⠀⠀⠀⠀⠀</a:t>
            </a:r>
            <a:br/>
            <a:r>
              <a:t>⠀⠀⠀⠀⠀⠀⠀⠀⠀⠀⠀⣿⣿⣿⣿⣿⣿⣿⣿⣿⣿⣿⣿⣇⠀⠀⠀⠀⠀⢀⠀⠀⠀⠀⠀⠀⠀⠀⠀⠀⠀⢐⢇⢐⠐⢀⠀⠀⠀⢄⣀⠀⠀⠀⢄⣼⣿⣿⣿⣿⣿⣿⣿⣿⣿⣿⣿⣿⣿⠀⠀⠀⠀⠀⠀⠀⠀⠀⠀⠀⠀</a:t>
            </a:r>
            <a:br/>
            <a:r>
              <a:t>⠀⠀⠀⠀⠀⠀⠀⠀⠀⠀⠀⣿⣿⣿⣿⣿⣿⣿⣿⣿⣿⣿⣿⣿⣧⣄⣀⣠⣴⣿⠀⠀⠀⠀⠀⠀⠀⠀⠀⠀⠀⢔⢕⡔⡅⠕⠀⠀⠀⠀⠝⣿⣷⣿⣿⣿⣿⣿⣿⣿⣿⣿⣿⣿⣿⣿⣿⣿⣿⠀⠀⠀⠀⠀⠀⠀⠀⠀⠀⠀⠀</a:t>
            </a:r>
            <a:br/>
            <a:r>
              <a:t>⠀⠀⠀⠀⠀⠀⠀⠀⠀⠀⠀⣿⣿⣿⣿⣿⣿⣿⣿⣿⣿⣿⣿⣿⣿⣿⣿⣿⣿⣿⠀⠀⠀⠀⠀⠀⠀⠀⠀⠀⠀⢕⢕⣕⣕⢄⢕⠀⠀⠀⠀⠈⢻⣿⣿⣿⣿⣿⣿⣿⣿⣿⣿⣿⣿⣿⣿⣿⣿⠀⠀⠀⠀⠀⠀⠀⠀⠀⠀⠀⠀</a:t>
            </a:r>
            <a:br/>
            <a:r>
              <a:t>⠀⠀⠀⠀⠀⠀⠀⠀⠀⠀⠀⣿⣿⣿⣿⣿⣿⣿⣿⣿⣿⣿⣿⣿⣿⣿⣿⣿⣿⡿⠀⠀⠀⠀⠀⠀⠀⠀⠀⠀⠀⢕⢸⣿⣿⣇⢄⠑⠀⠀⠀⠀⠘⣿⣿⣿⣿⣿⣿⣿⣿⣿⣿⣿⣿⣿⣿⣿⣿⠀⠀⠀⠀⠀⠀⠀⠀⠀⠀⠀⠀</a:t>
            </a:r>
            <a:br/>
            <a:r>
              <a:t>⠀⠀⠀⠀⠀⠀⠀⠀⠀⠀⠀⠛⠛⠛⠛⠛⠛⠛⠛⠛⠛⠛⠛⠛⠛⠛⠛⠛⠛⠃⠀⠀⠀⠀⠀⠀⠀⠀⠀⠀⠀⠁⠘⠛⠛⠛⠃⠀⠁⠀⠀⠀⠀⠘⠛⠛⠛⠛⠛⠛⠛⠛⠛⠛⠛⠛⠛⠛⠛⠀⠀⠀⠀⠀⠀⠀⠀⠀⠀⠀⠀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⠀⠀⠀⠀⠀⠀⠀⠀⠀⠀⠀⣿⣿⣿⣿⣿⣿⣿⣿⣿⣿⣿⣿⣿⣿⣿⣿⣿⣿⣿⣿⣿⣿⣿⣿⡿⢿⢏⢝⢟⢝⢝⢻⣿⣿⣿⣿⣿⣿⣿⣿⣿⣿⣿⣿⣿⣿⣿⣿⣿⣿⣿⣿⣿⣿⣿⣿⣿⣿⠀⠀⠀⠀⠀⠀⠀⠀⠀⠀⠀⠀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⠀⠀⠀⠀⠀⠀⠀⠀⠀⠀⠀⣿⣿⣿⣿⣿⣿⣿⣿⣿⣿⣿⣿⣿⣿⣿⣿⣿⣿⣿⣿⣿⣿⣿⡝⢕⢕⠕⢕⢑⢕⡕⢕⣿⣿⣿⣿⣿⣿⣿⣿⣿⣿⣿⣿⣿⣿⣿⣿⣿⣿⣿⣿⣿⣿⣿⣿⣿⣿⠀⠀⠀⠀⠀⠀⠀⠀⠀⠀⠀⠀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⠀⠀⠀⠀⠀⠀⠀⠀⠀⠀⠀⣿⣿⣿⣿⣿⣿⣿⣿⣿⣿⣿⣿⣿⣿⣿⣿⣿⣿⣿⣿⣿⣿⣿⡇⣱⣵⣴⣵⣾⣿⣿⡕⣸⣿⣿⣿⣿⣿⣿⣿⣿⣿⣿⣿⣿⣿⣿⣿⣿⣿⣿⣿⣿⣿⣿⣿⣿⣿⠀⠀⠀⠀⠀⠀⠀⠀⠀⠀⠀⠀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⠀⠀⠀⠀⠀⠀⠀⠀⠀⠀⠀⣿⣿⣿⣿⣿⣿⣿⣿⣿⣿⣿⣿⣿⣿⣿⣿⣿⣿⣿⣿⣿⣿⣿⡕⣿⣿⣿⢿⣿⢿⣿⣧⣿⣿⣿⣿⣿⣿⣿⣿⣿⣿⣿⣿⣿⣿⣿⣿⣿⣿⣿⣿⣿⣿⣿⣿⣿⣿⠀⠀⠀⠀⠀⠀⠀⠀⠀⠀⠀⠀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⠀⠀⠀⠀⠀⠀⠀⠀⠀⠀⠀⣿⣿⣿⣿⣿⣿⣿⣿⣿⣿⣿⣿⣿⣿⣿⣿⣿⣿⣿⣿⣿⣿⣿⡷⣷⣵⣱⣼⣿⣷⣿⣿⣿⣿⣿⣿⣿⣿⣿⣿⣿⣿⣿⣿⣿⣿⣿⣿⣿⣿⣿⣿⣿⣿⣿⣿⣿⣿⠀⠀⠀⠀⠀⠀⠀⠀⠀⠀⠀⠀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⠀⠀⠀⠀⠀⠀⠀⠀⠀⠀⠀⣿⣿⣿⣿⣿⣿⣿⣿⣿⣿⣿⣿⣿⣿⣿⣿⣿⣿⣿⣿⣿⣿⣿⣿⣾⣽⣿⣼⣿⣿⣿⣿⣿⣿⣿⣿⣿⣿⣿⣿⣿⣿⣿⣿⣿⣿⣿⣿⣿⣿⣿⣿⣿⣿⣿⣿⣿⣿⠀⠀⠀⠀⠀⠀⠀⠀⠀⠀⠀⠀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⠀⠀⠀⠀⠀⠀⠀⠀⠀⠀⠀⣿⣿⣿⣿⣿⣿⣿⣿⣿⣿⣿⣿⣿⣿⣿⣿⣿⣿⣿⣿⣿⣿⣿⣿⣿⣿⢗⣕⣣⣿⣿⣿⣿⣿⣿⣿⣿⣿⣿⣿⣿⣿⣿⣿⣿⣿⣿⣿⣿⣿⣿⣿⣿⣿⣿⣿⣿⣿⠀⠀⠀⠀⠀⠀⠀⠀⠀⠀⠀⠀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⠀⠀⠀⠀⠀⠀⠀⠀⠀⠀⠀⣿⣿⣿⣿⣿⣿⣿⣿⣿⣿⣿⣿⣿⣿⣿⣿⣿⣿⣿⣿⢿⠟⠏⠁⠑⣿⣧⣇⣝⣿⢿⣼⡏⢝⠟⢿⣿⣿⣿⣿⣿⣿⣿⣿⣿⣿⣿⣿⣿⣿⣿⣿⣿⣿⣿⣿⣿⣿⠀⠀⠀⠀⠀⠀⠀⠀⠀⠀⠀⠀</a:t>
            </a:r>
            <a:br/>
            <a:r>
              <a:t>⠀⠀⠀⠀⠀⠀⠀⠀⠀⠀⠀⣿⣿⣿⣿⣿⣿⣿⣿⣿⣿⣿⣿⣿⣿⣿⣿⢿⠟⠙⠁⠀⠀⢀⠀⠀⢿⣿⣿⣿⣟⣕⣿⡏⢕⠀⠀⠁⠈⠙⠻⢿⣿⣿⣿⣿⣿⣿⣿⣿⣿⣿⣿⣿⣿⣿⣿⣿⣿⠀⠀⠀⠀⠀⠀⠀⠀⠀⠀⠀⠀</a:t>
            </a:r>
            <a:br/>
            <a:r>
              <a:t>⠀⠀⠀⠀⠀⠀⠀⠀⠀⠀⠀⣿⣿⣿⣿⣿⣿⣿⣿⣿⣿⣿⣿⣿⣿⣿⡏⠑⢰⣆⡀⠐⢄⠑⠀⠀⠈⠝⣽⢽⢿⣕⣝⡇⢕⢄⠀⠀⠀⠀⠀⢜⡿⣿⣿⣿⣿⣿⣿⣿⣿⣿⣿⣿⣿⣿⣿⣿⣿⠀⠀⠀⠀⠀⠀⠀⠀⠀⠀⠀⠀</a:t>
            </a:r>
            <a:br/>
            <a:r>
              <a:t>⠀⠀⠀⠀⠀⠀⠀⠀⠀⠀⠀⣿⣿⣿⣿⣿⣿⣿⣿⣿⣿⣿⣿⣿⣿⣿⢧⣹⣼⣝⡵⢅⢕⠀⠀⠀⠀⠀⢜⢹⢽⢽⣷⢕⢕⢕⠑⠀⠀⠀⠔⢸⣿⣿⣿⣿⣿⣿⣿⣿⣿⣿⣿⣿⣿⣿⣿⣿⣿⠀⠀⠀⠀⠀⠀⠀⠀⠀⠀⠀⠀</a:t>
            </a:r>
            <a:br/>
            <a:r>
              <a:t>⠀⠀⠀⠀⠀⠀⠀⠀⠀⠀⠀⣿⣿⣿⣿⣿⣿⣿⣿⣿⣿⣿⣿⣿⣿⣿⡧⡕⢸⣿⣕⢇⠔⠀⠀⠀⠀⠀⠑⢽⠽⢽⣿⢑⢕⢕⠀⠀⠀⠀⠀⢸⢇⢿⢿⣿⣿⣿⣿⣿⣿⣿⣿⣿⣿⣿⣿⣿⣿⠀⠀⠀⠀⠀⠀⠀⠀⠀⠀⠀⠀</a:t>
            </a:r>
            <a:br/>
            <a:r>
              <a:t>⠀⠀⠀⠀⠀⠀⠀⠀⠀⠀⠀⣿⣿⣿⣿⣿⣿⣿⣿⣿⣿⣿⣿⣿⣿⣿⡷⢕⢎⢟⡏⠀⠀⠀⠀⠀⠀⠀⠀⠨⠭⢽⣏⢐⠅⠐⠀⠀⠀⠀⠀⠁⠀⢔⠀⢻⣿⣿⣿⣿⣿⣿⣿⣿⣿⣿⣿⣿⣿⠀⠀⠀⠀⠀⠀⠀⠀⠀⠀⠀⠀</a:t>
            </a:r>
            <a:br/>
            <a:r>
              <a:t>⠀⠀⠀⠀⠀⠀⠀⠀⠀⠀⠀⣿⣿⣿⣿⣿⣿⣿⣿⣿⣿⣿⣿⣿⣿⡿⢕⠁⢕⢕⢇⠀⠀⠀⠀⠀⠀⠀⠀⠈⠭⢝⡇⡂⠀⠀⠀⠀⠀⠀⠀⠀⠀⠀⠀⢱⣿⣿⣿⣿⣿⣿⣿⣿⣿⣿⣿⣿⣿⠀⠀⠀⠀⠀⠀⠀⠀⠀⠀⠀⠀</a:t>
            </a:r>
            <a:br/>
            <a:r>
              <a:t>⠀⠀⠀⠀⠀⠀⠀⠀⠀⠀⠀⣿⣿⣿⣿⣿⣿⣿⣿⣿⣿⣿⣿⣿⡿⢕⢕⠀⠕⠑⠀⠀⠀⠀⠀⠀⠀⠀⠀⠀⠍⢕⡇⢂⠀⠀⠀⠀⠀⠀⠀⠀⠀⠀⠀⢸⣿⣿⣿⣿⣿⣿⣿⣿⣿⣿⣿⣿⣿⠀⠀⠀⠀⠀⠀⠀⠀⠀⠀⠀⠀</a:t>
            </a:r>
            <a:br/>
            <a:r>
              <a:t>⠀⠀⠀⠀⠀⠀⠀⠀⠀⠀⠀⣿⣿⣿⣿⣿⣿⣿⣿⣿⣿⣿⣿⣿⠇⠕⠑⠀⠀⠀⠀⠀⠀⠀⠀⠀⠀⠀⠀⠀⠁⠕⢇⠕⠄⠀⠀⠀⠀⠀⠀⠀⠀⠀⠀⢸⣿⣿⣿⣿⣿⣿⣿⣿⣿⣿⣿⣿⣿⠀⠀⠀⠀⠀⠀⠀⠀⠀⠀⠀⠀</a:t>
            </a:r>
            <a:br/>
            <a:r>
              <a:t>⠀⠀⠀⠀⠀⠀⠀⠀⠀⠀⠀⣿⣿⣿⣿⣿⣿⣿⣿⣿⣿⣿⣿⣇⠀⠀⠀⠀⠀⠀⠀⠀⠀⠀⠀⠀⠀⠀⠀⠀⠀⠥⢹⢅⢁⢄⠀⠀⠀⠀⠀⠀⠀⠀⢀⣼⣿⣿⣿⣿⣿⣿⣿⣿⣿⣿⣿⣿⣿⠀⠀⠀⠀⠀⠀⠀⠀⠀⠀⠀⠀</a:t>
            </a:r>
            <a:br/>
            <a:r>
              <a:t>⠀⠀⠀⠀⠀⠀⠀⠀⠀⠀⠀⣿⣿⣿⣿⣿⣿⣿⣿⣿⣿⣿⣿⣿⣆⢀⠀⠀⣀⣴⢀⠀⠀⠀⠄⠀⠀⠀⠀⠀⠀⢕⢕⢑⢐⢕⢄⠀⠀⠀⠀⢠⣤⣴⣾⣿⣿⣿⣿⣿⣿⣿⣿⣿⣿⣿⣿⣿⣿⠀⠀⠀⠀⠀⠀⠀⠀⠀⠀⠀⠀</a:t>
            </a:r>
            <a:br/>
            <a:r>
              <a:t>⠀⠀⠀⠀⠀⠀⠀⠀⠀⠀⠀⣿⣿⣿⣿⣿⣿⣿⣿⣿⣿⣿⣿⣿⣿⣿⣷⣿⣿⣿⠕⠀⠀⠀⠀⠀⠀⠀⠀⠀⠀⢕⢕⣕⣕⢀⢕⢀⠀⠀⠀⠀⠙⢿⣿⣿⣿⣿⣿⣿⣿⣿⣿⣿⣿⣿⣿⣿⣿⠀⠀⠀⠀⠀⠀⠀⠀⠀⠀⠀⠀</a:t>
            </a:r>
            <a:br/>
            <a:r>
              <a:t>⠀⠀⠀⠀⠀⠀⠀⠀⠀⠀⠀⣿⣿⣿⣿⣿⣿⣿⣿⣿⣿⣿⣿⣿⣿⣿⣿⣿⣿⣿⠀⠀⠀⠀⠀⠀⠀⠀⠀⠀⠀⢕⢸⣿⣿⣇⢅⢕⢄⠀⠀⠀⠀⠈⢿⣿⣿⣿⣿⣿⣿⣿⣿⣿⣿⣿⣿⣿⣿⠀⠀⠀⠀⠀⠀⠀⠀⠀⠀⠀⠀</a:t>
            </a:r>
            <a:br/>
            <a:r>
              <a:t>⠀⠀⠀⠀⠀⠀⠀⠀⠀⠀⠀⠛⠛⠛⠛⠛⠛⠛⠛⠛⠛⠛⠛⠛⠛⠛⠛⠛⠛⠃⠀⠀⠀⠀⠀⠀⠀⠀⠀⠀⠀⠑⠘⠛⠛⠛⠃⠀⠑⠀⠀⠀⠀⠀⠘⠛⠛⠛⠛⠛⠛⠛⠛⠛⠛⠛⠛⠛⠛⠀⠀⠀⠀⠀⠀⠀⠀⠀⠀⠀⠀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⠀⠀⠀⠀⠀⠀⠀⠀⠀⠀⠀⣿⣿⣿⣿⣿⣿⣿⣿⣿⣿⣿⣿⣿⣿⣿⣿⣿⣿⣿⣿⣿⣿⣿⣿⢿⢟⢟⢟⢏⢟⡟⢿⣿⣿⣿⣿⣿⣿⣿⣿⣿⣿⣿⣿⣿⣿⣿⣿⣿⣿⣿⣿⣿⣿⣿⣿⣿⣿⠀⠀⠀⠀⠀⠀⠀⠀⠀⠀⠀⠀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⠀⠀⠀⠀⠀⠀⠀⠀⠀⠀⠀⣿⣿⣿⣿⣿⣿⣿⣿⣿⣿⣿⣿⣿⣿⣿⣿⣿⣿⣿⣿⣿⣿⣯⡕⢕⠕⢕⢕⢕⣕⢕⢕⣿⣿⣿⣿⣿⣿⣿⣿⣿⣿⣿⣿⣿⣿⣿⣿⣿⣿⣿⣿⣿⣿⣿⣿⣿⣿⠀⠀⠀⠀⠀⠀⠀⠀⠀⠀⠀⠀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⠀⠀⠀⠀⠀⠀⠀⠀⠀⠀⠀⣿⣿⣿⣿⣿⣿⣿⣿⣿⣿⣿⣿⣿⣿⣿⣿⣿⣿⣿⣿⣿⣿⣿⢕⣵⣴⣵⣷⣿⣿⣷⢕⣽⣿⣿⣿⣿⣿⣿⣿⣿⣿⣿⣿⣿⣿⣿⣿⣿⣿⣿⣿⣿⣿⣿⣿⣿⣿⠀⠀⠀⠀⠀⠀⠀⠀⠀⠀⠀⠀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⠀⠀⠀⠀⠀⠀⠀⠀⠀⠀⠀⣿⣿⣿⣿⣿⣿⣿⣿⣿⣿⣿⣿⣿⣿⣿⣿⣿⣿⣿⣿⣿⣿⣿⣸⣿⢿⢿⡿⢿⣿⣿⣇⣿⣿⣿⣿⣿⣿⣿⣿⣿⣿⣿⣿⣿⣿⣿⣿⣿⣿⣿⣿⣿⣿⣿⣿⣿⣿⠀⠀⠀⠀⠀⠀⠀⠀⠀⠀⠀⠀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⠀⠀⠀⠀⠀⠀⠀⠀⠀⠀⠀⣿⣿⣿⣿⣿⣿⣿⣿⣿⣿⣿⣿⣿⣿⣿⣿⣿⣿⣿⣿⣿⣿⣿⣿⣷⣵⢱⣿⣷⣾⣿⣿⣿⣿⣿⣿⣿⣿⣿⣿⣿⣿⣿⣿⣿⣿⣿⣿⣿⣿⣿⣿⣿⣿⣿⣿⣿⣿⠀⠀⠀⠀⠀⠀⠀⠀⠀⠀⠀⠀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⠀⠀⠀⠀⠀⠀⠀⠀⠀⠀⠀⣿⣿⣿⣿⣿⣿⣿⣿⣿⣿⣿⣿⣿⣿⣿⣿⣿⣿⣿⣿⣿⣿⣿⣷⣿⣿⣽⣽⣿⣿⣿⣿⣿⣿⣿⣿⣿⣿⣿⣿⣿⣿⣿⣿⣿⣿⣿⣿⣿⣿⣿⣿⣿⣿⣿⣿⣿⣿⠀⠀⠀⠀⠀⠀⠀⠀⠀⠀⠀⠀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⠀⠀⠀⠀⠀⠀⠀⠀⠀⠀⠀⣿⣿⣿⣿⣿⣿⣿⣿⣿⣿⣿⣿⣿⣿⣿⣿⣿⣿⣿⣿⣿⢿⠟⠙⠝⣿⣵⣕⡹⣿⢿⣼⢯⠟⢿⣿⣿⣿⣿⣿⣿⣿⣿⣿⣿⣿⣿⣿⣿⣿⣿⣿⣿⣿⣿⣿⣿⣿⠀⠀⠀⠀⠀⠀⠀⠀⠀⠀⠀⠀</a:t>
            </a:r>
            <a:br/>
            <a:r>
              <a:t>⠀⠀⠀⠀⠀⠀⠀⠀⠀⠀⠀⣿⣿⣿⣿⣿⣿⣿⣿⣿⣿⣿⣿⣿⣿⣿⣿⣿⢿⠟⠙⠁⠀⠀⠀⠀⣿⣿⣿⣿⡽⢕⣿⡗⢕⠀⠀⠈⠙⠟⢿⣿⣿⣿⣿⣿⣿⣿⣿⣿⣿⣿⣿⣿⣿⣿⣿⣿⣿⠀⠀⠀⠀⠀⠀⠀⠀⠀⠀⠀⠀</a:t>
            </a:r>
            <a:br/>
            <a:r>
              <a:t>⠀⠀⠀⠀⠀⠀⠀⠀⠀⠀⠀⣿⣿⣿⣿⣿⣿⣿⣿⣿⣿⣿⣿⣿⣿⣿⡟⠅⢀⠀⠀⠀⠀⠐⠀⠀⠘⢟⣟⣟⣿⣱⣻⡇⢕⢅⠀⠀⠀⠀⢔⣾⣿⣿⣿⣿⣿⣿⣿⣿⣿⣿⣿⣿⣿⣿⣿⣿⣿⠀⠀⠀⠀⠀⠀⠀⠀⠀⠀⠀⠀</a:t>
            </a:r>
            <a:br/>
            <a:r>
              <a:t>⠀⠀⠀⠀⠀⠀⠀⠀⠀⠀⠀⣿⣿⣿⣿⣿⣿⣿⣿⣿⣿⣿⣿⣿⣿⣿⡇⣰⣼⣧⢄⢐⢕⠀⠀⠀⠀⠀⢹⣗⣓⣳⣷⢕⢕⠕⠔⠀⠀⠀⢱⣿⣿⣿⣿⣿⣿⣿⣿⣿⣿⣿⣿⣿⣿⣿⣿⣿⣿⠀⠀⠀⠀⠀⠀⠀⠀⠀⠀⠀⠀</a:t>
            </a:r>
            <a:br/>
            <a:r>
              <a:t>⠀⠀⠀⠀⠀⠀⠀⠀⠀⠀⠀⣿⣿⣿⣿⣿⣿⣿⣿⣿⣿⣿⣿⣿⣿⣿⡸⢝⣿⣿⢇⢕⠄⠀⠀⠀⠀⠀⠕⣗⣒⣺⣿⢑⢔⠔⠀⠀⠀⠀⢸⡿⣿⣿⣿⣿⣿⣿⣿⣿⣿⣿⣿⣿⣿⣿⣿⣿⣿⠀⠀⠀⠀⠀⠀⠀⠀⠀⠀⠀⠀</a:t>
            </a:r>
            <a:br/>
            <a:r>
              <a:t>⠀⠀⠀⠀⠀⠀⠀⠀⠀⠀⠀⣿⣿⣿⣿⣿⣿⣿⣿⣿⣿⣿⣿⣿⣿⣿⡟⢇⢻⣿⡟⠀⠀⠀⠀⠀⠀⠀⠀⢐⣒⣞⢝⠄⠕⠀⠀⠀⠀⠀⠑⠕⢟⢻⣿⣿⣿⣿⣿⣿⣿⣿⣿⣿⣿⣿⣿⣿⣿⠀⠀⠀⠀⠀⠀⠀⠀⠀⠀⠀⠀</a:t>
            </a:r>
            <a:br/>
            <a:r>
              <a:t>⠀⠀⠀⠀⠀⠀⠀⠀⠀⠀⠀⣿⣿⣿⣿⣿⣿⣿⣿⣿⣿⣿⣿⣿⣿⣿⢏⢕⢕⢱⣇⠀⠀⠀⠀⠀⠀⠀⠀⠐⣒⢇⢜⠅⠀⠀⠀⠀⠀⠀⠀⠀⠑⠀⢻⣿⣿⣿⣿⣿⣿⣿⣿⣿⣿⣿⣿⣿⣿⠀⠀⠀⠀⠀⠀⠀⠀⠀⠀⠀⠀</a:t>
            </a:r>
            <a:br/>
            <a:r>
              <a:t>⠀⠀⠀⠀⠀⠀⠀⠀⠀⠀⠀⣿⣿⣿⣿⣿⣿⣿⣿⣿⣿⣿⣿⣿⣿⡏⢕⠑⠕⢕⠏⠀⠀⠀⠀⠀⠀⠀⠀⠀⢆⢕⢇⢅⠀⠀⠀⠀⠀⠀⠀⠀⠀⠀⢸⣿⣿⣿⣿⣿⣿⣿⣿⣿⣿⣿⣿⣿⣿⠀⠀⠀⠀⠀⠀⠀⠀⠀⠀⠀⠀</a:t>
            </a:r>
            <a:br/>
            <a:r>
              <a:t>⠀⠀⠀⠀⠀⠀⠀⠀⠀⠀⠀⣿⣿⣿⣿⣿⣿⣿⣿⣿⣿⣿⣿⣿⣿⢕⡕⠀⠀⠀⠀⠀⠀⠀⠀⠀⠀⠀⠀⠀⠐⢕⣕⢕⢀⠀⠀⠀⠀⠀⠀⠀⠀⠀⢕⣿⣿⣿⣿⣿⣿⣿⣿⣿⣿⣿⣿⣿⣿⠀⠀⠀⠀⠀⠀⠀⠀⠀⠀⠀⠀</a:t>
            </a:r>
            <a:br/>
            <a:r>
              <a:t>⠀⠀⠀⠀⠀⠀⠀⠀⠀⠀⠀⣿⣿⣿⣿⣿⣿⣿⣿⣿⣿⣿⣿⣿⢇⠁⠑⠀⠀⠀⠀⠀⠀⠀⠀⠀⠀⠀⠀⠀⠀⡂⢗⢒⠐⢀⠀⠀⠀⠀⠀⠀⠀⠀⢕⣿⣿⣿⣿⣿⣿⣿⣿⣿⣿⣿⣿⣿⣿⠀⠀⠀⠀⠀⠀⠀⠀⠀⠀⠀⠀</a:t>
            </a:r>
            <a:br/>
            <a:r>
              <a:t>⠀⠀⠀⠀⠀⠀⠀⠀⠀⠀⠀⣿⣿⣿⣿⣿⣿⣿⣿⣿⣿⣿⣿⣿⣆⠀⠀⠀⠀⠀⠀⠀⠀⠀⢀⠀⠀⠀⠀⠀⠀⢕⢱⠬⠅⢕⢄⠀⠀⠀⠀⠀⠀⢀⣾⣿⣿⣿⣿⣿⣿⣿⣿⣿⣿⣿⣿⣿⣿⠀⠀⠀⠀⠀⠀⠀⠀⠀⠀⠀⠀</a:t>
            </a:r>
            <a:br/>
            <a:r>
              <a:t>⠀⠀⠀⠀⠀⠀⠀⠀⠀⠀⠀⣿⣿⣿⣿⣿⣿⣿⣿⣿⣿⣿⣿⣿⣿⣷⣤⣠⣴⣾⢕⠀⠀⠀⠀⠀⠀⠀⠀⠀⠀⢕⢕⡇⡕⢁⢕⢄⠀⠀⠀⠀⠘⢿⣿⣿⣿⣿⣿⣿⣿⣿⣿⣿⣿⣿⣿⣿⣿⠀⠀⠀⠀⠀⠀⠀⠀⠀⠀⠀⠀</a:t>
            </a:r>
            <a:br/>
            <a:r>
              <a:t>⠀⠀⠀⠀⠀⠀⠀⠀⠀⠀⠀⣿⣿⣿⣿⣿⣿⣿⣿⣿⣿⣿⣿⣿⣿⣿⣿⣿⣿⣿⢕⠀⠀⠀⠀⠀⠀⠀⠀⠀⠀⢕⢸⣿⣿⣇⢕⢕⢔⠀⠀⠀⠀⠀⢹⣿⣿⣿⣿⣿⣿⣿⣿⣿⣿⣿⣿⣿⣿⠀⠀⠀⠀⠀⠀⠀⠀⠀⠀⠀⠀</a:t>
            </a:r>
            <a:br/>
            <a:r>
              <a:t>⠀⠀⠀⠀⠀⠀⠀⠀⠀⠀⠀⠛⠛⠛⠛⠛⠛⠛⠛⠛⠛⠛⠛⠛⠛⠛⠛⠛⠛⠋⠁⠀⠀⠀⠀⠀⠀⠀⠀⠀⠀⠑⠘⠛⠛⠛⠃⠀⠑⠐⠀⠀⠀⠀⠀⠛⠛⠛⠛⠛⠛⠛⠛⠛⠛⠛⠛⠛⠛⠀⠀⠀⠀⠀⠀⠀⠀⠀⠀⠀⠀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⠀⠀⠀⠀⠀⠀⠀⠀⠀⠀⠀⣿⣿⣿⣿⣿⣿⣿⣿⣿⣿⣿⣿⣿⣿⣿⣿⣿⣿⣿⣿⣿⣿⣿⣿⡿⢿⢟⢟⢟⢿⢿⣿⣿⣿⣿⣿⣿⣿⣿⣿⣿⣿⣿⣿⣿⣿⣿⣿⣿⣿⣿⣿⣿⣿⣿⣿⣿⣿⠀⠀⠀⠀⠀⠀⠀⠀⠀⠀⠀⠀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⠀⠀⠀⠀⠀⠀⠀⠀⠀⠀⠀⣿⣿⣿⣿⣿⣿⣿⣿⣿⣿⣿⣿⣿⣿⣿⣿⣿⣿⣿⣿⣿⣿⣯⢕⢝⢕⢕⢕⢕⢕⢕⢜⣿⣿⣿⣿⣿⣿⣿⣿⣿⣿⣿⣿⣿⣿⣿⣿⣿⣿⣿⣿⣿⣿⣿⣿⣿⣿⠀⠀⠀⠀⠀⠀⠀⠀⠀⠀⠀⠀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⠀⠀⠀⠀⠀⠀⠀⠀⠀⠀⠀⣿⣿⣿⣿⣿⣿⣿⣿⣿⣿⣿⣿⣿⣿⣿⣿⣿⣿⣿⣿⣿⣿⣿⣧⣵⣵⣵⣾⣿⣿⡇⢕⣿⣿⣿⣿⣿⣿⣿⣿⣿⣿⣿⣿⣿⣿⣿⣿⣿⣿⣿⣿⣿⣿⣿⣿⣿⣿⠀⠀⠀⠀⠀⠀⠀⠀⠀⠀⠀⠀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⠀⠀⠀⠀⠀⠀⠀⠀⠀⠀⠀⣿⣿⣿⣿⣿⣿⣿⣿⣿⣿⣿⣿⣿⣿⣿⣿⣿⣿⣿⣿⣿⣿⣯⣿⡿⢿⣿⢿⢿⣿⣷⢕⣿⣿⣿⣿⣿⣿⣿⣿⣿⣿⣿⣿⣿⣿⣿⣿⣿⣿⣿⣿⣿⣿⣿⣿⣿⣿⠀⠀⠀⠀⠀⠀⠀⠀⠀⠀⠀⠀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⠀⠀⠀⠀⠀⠀⠀⠀⠀⠀⠀⣿⣿⣿⣿⣿⣿⣿⣿⣿⣿⣿⣿⣿⣿⣿⣿⣿⣿⣿⣿⣿⣿⣿⣿⣕⣱⣿⣿⣾⣿⣿⣿⣿⣿⣿⣿⣿⣿⣿⣿⣿⣿⣿⣿⣿⣿⣿⣿⣿⣿⣿⣿⣿⣿⣿⣿⣿⣿⠀⠀⠀⠀⠀⠀⠀⠀⠀⠀⠀⠀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⠀⠀⠀⠀⠀⠀⠀⠀⠀⠀⠀⣿⣿⣿⣿⣿⣿⣿⣿⣿⣿⣿⣿⣿⣿⣿⣿⣿⣿⣿⣿⣿⣿⣿⣿⣿⣧⣕⣵⣿⣿⣿⣿⣿⣿⣿⣿⣿⣿⣿⣿⣿⣿⣿⣿⣿⣿⣿⣿⣿⣿⣿⣿⣿⣿⣿⣿⣿⣿⠀⠀⠀⠀⠀⠀⠀⠀⠀⠀⠀⠀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⠀⠀⠀⠀⠀⠀⠀⠀⠀⠀⠀⣿⣿⣿⣿⣿⣿⣿⣿⣿⣿⣿⣿⣿⣿⣿⣿⣿⣿⣿⣿⣿⣿⢿⠟⢻⣿⡜⢝⢻⣿⣿⡿⢿⢿⣿⣿⣿⣿⣿⣿⣿⣿⣿⣿⣿⣿⣿⣿⣿⣿⣿⣿⣿⣿⣿⣿⣿⣿⠀⠀⠀⠀⠀⠀⠀⠀⠀⠀⠀⠀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⠀⠀⠀⠀⠀⠀⠀⠀⠀⠀⠀⣿⣿⣿⣿⣿⣿⣿⣿⣿⣿⣿⣿⣿⣿⣿⣿⣿⣿⡿⢟⠋⠁⠀⠀⠁⣿⣿⣿⡇⣿⢱⣿⡇⢕⠑⠙⠙⠻⢿⣿⣿⣿⣿⣿⣿⣿⣿⣿⣿⣿⣿⣿⣿⣿⣿⣿⣿⣿⠀⠀⠀⠀⠀⠀⠀⠀⠀⠀⠀⠀</a:t>
            </a:r>
            <a:br/>
            <a:r>
              <a:t>⠀⠀⠀⠀⠀⠀⠀⠀⠀⠀⠀⣿⣿⣿⣿⣿⣿⣿⣿⣿⣿⣿⣿⣿⣿⣿⡿⢏⠁⠁⠀⠀⠀⠀⠀⠀⢻⢿⢿⢧⣷⣸⣟⣿⢕⢄⠀⠀⠀⢄⣮⣿⣿⣿⣿⣿⣿⣿⣿⣿⣿⣿⣿⣿⣿⣿⣿⣿⣿⠀⠀⠀⠀⠀⠀⠀⠀⠀⠀⠀⠀</a:t>
            </a:r>
            <a:br/>
            <a:r>
              <a:t>⠀⠀⠀⠀⠀⠀⠀⠀⠀⠀⠀⣿⣿⣿⣿⣿⣿⣿⣿⣿⣿⣿⣿⣿⣿⣿⡇⠀⠀⠀⠀⠐⢔⠀⠀⠀⠀⠈⢽⢽⢿⣷⣷⢕⢕⢕⠄⠀⠀⢜⣿⣿⣿⣿⣿⣿⣿⣿⣿⣿⣿⣿⣿⣿⣿⣿⣿⣿⣿⠀⠀⠀⠀⠀⠀⠀⠀⠀⠀⠀⠀</a:t>
            </a:r>
            <a:br/>
            <a:r>
              <a:t>⠀⠀⠀⠀⠀⠀⠀⠀⠀⠀⠀⣿⣿⣿⣿⣿⣿⣿⣿⣿⣿⣿⣿⣿⣿⣿⢕⢀⣱⡇⠀⢀⠑⠀⠀⠀⠀⠀⠸⢽⢽⣿⣿⢕⢕⢅⠀⠀⠀⢱⣿⣿⣿⣿⣿⣿⣿⣿⣿⣿⣿⣿⣿⣿⣿⣿⣿⣿⣿⠀⠀⠀⠀⠀⠀⠀⠀⠀⠀⠀⠀</a:t>
            </a:r>
            <a:br/>
            <a:r>
              <a:t>⠀⠀⠀⠀⠀⠀⠀⠀⠀⠀⠀⣿⣿⣿⣿⣿⣿⣿⣿⣿⣿⣿⣿⣿⣿⣿⣵⣿⣿⣧⠀⠁⠀⠀⠀⠀⠀⠀⠁⢽⢽⣟⢝⠑⠁⠀⠀⠀⠀⢕⣿⣿⣿⣿⣿⣿⣿⣿⣿⣿⣿⣿⣿⣿⣿⣿⣿⣿⣿⠀⠀⠀⠀⠀⠀⠀⠀⠀⠀⠀⠀</a:t>
            </a:r>
            <a:br/>
            <a:r>
              <a:t>⠀⠀⠀⠀⠀⠀⠀⠀⠀⠀⠀⣿⣿⣿⣿⣿⣿⣿⣿⣿⣿⣿⣿⣿⣿⣿⢕⢝⣿⣿⡇⠀⠀⠀⠀⠀⠀⠀⠀⠸⢕⣗⢕⠀⠀⠀⠀⠀⠀⠑⢕⢟⢻⣿⣿⣿⣿⣿⣿⣿⣿⣿⣿⣿⣿⣿⣿⣿⣿⠀⠀⠀⠀⠀⠀⠀⠀⠀⠀⠀⠀</a:t>
            </a:r>
            <a:br/>
            <a:r>
              <a:t>⠀⠀⠀⠀⠀⠀⠀⠀⠀⠀⠀⣿⣿⣿⣿⣿⣿⣿⣿⣿⣿⣿⣿⣿⣿⣿⠕⢕⢜⢻⣧⠀⠀⠀⠀⠀⠀⠀⠀⠀⢕⣖⢕⢐⠀⠀⠀⠀⠀⠀⠀⠕⠈⢿⣿⣿⣿⣿⣿⣿⣿⣿⣿⣿⣿⣿⣿⣿⣿⠀⠀⠀⠀⠀⠀⠀⠀⠀⠀⠀⠀</a:t>
            </a:r>
            <a:br/>
            <a:r>
              <a:t>⠀⠀⠀⠀⠀⠀⠀⠀⠀⠀⠀⣿⣿⣿⣿⣿⣿⣿⣿⣿⣿⣿⣿⣿⣿⡇⢄⢕⠁⢕⠝⠀⠀⠀⠀⠀⠀⠀⠀⠀⢐⣒⢕⢐⠀⠀⠀⠀⠀⠀⠀⠀⠀⡜⣿⣿⣿⣿⣿⣿⣿⣿⣿⣿⣿⣿⣿⣿⣿⠀⠀⠀⠀⠀⠀⠀⠀⠀⠀⠀⠀</a:t>
            </a:r>
            <a:br/>
            <a:r>
              <a:t>⠀⠀⠀⠀⠀⠀⠀⠀⠀⠀⠀⣿⣿⣿⣿⣿⣿⣿⣿⣿⣿⣿⣿⣿⣿⢕⢱⢑⠀⠀⠀⠀⠀⠀⠀⠀⠀⠀⠀⠀⠀⠕⢇⠕⠄⠀⠀⠀⠀⠀⠀⠀⠀⠀⣿⣿⣿⣿⣿⣿⣿⣿⣿⣿⣿⣿⣿⣿⣿⠀⠀⠀⠀⠀⠀⠀⠀⠀⠀⠀⠀</a:t>
            </a:r>
            <a:br/>
            <a:r>
              <a:t>⠀⠀⠀⠀⠀⠀⠀⠀⠀⠀⠀⣿⣿⣿⣿⣿⣿⣿⣿⣿⣿⣿⣿⣿⣟⠁⠘⠁⠀⠀⠀⠀⠀⠀⠀⠀⠀⠀⠀⠀⠀⢅⢕⢕⢀⢔⠀⠀⠀⠀⠀⠀⠀⢄⣿⣿⣿⣿⣿⣿⣿⣿⣿⣿⣿⣿⣿⣿⣿⠀⠀⠀⠀⠀⠀⠀⠀⠀⠀⠀⠀</a:t>
            </a:r>
            <a:br/>
            <a:r>
              <a:t>⠀⠀⠀⠀⠀⠀⠀⠀⠀⠀⠀⣿⣿⣿⣿⣿⣿⣿⣿⣿⣿⣿⣿⣿⣿⣧⡀⠀⠀⢀⢀⠀⠀⠀⠀⠀⠀⠀⠀⠀⠀⢄⢕⢆⢔⠕⢕⢀⠀⠀⠀⠀⠠⣾⣿⣿⣿⣿⣿⣿⣿⣿⣿⣿⣿⣿⣿⣿⣿⠀⠀⠀⠀⠀⠀⠀⠀⠀⠀⠀⠀</a:t>
            </a:r>
            <a:br/>
            <a:r>
              <a:t>⠀⠀⠀⠀⠀⠀⠀⠀⠀⠀⠀⣿⣿⣿⣿⣿⣿⣿⣿⣿⣿⣿⣿⣿⣿⣿⣿⣷⣾⣿⢕⠀⠀⠀⠀⠀⠀⠀⠀⠀⠀⢕⢱⣷⣷⡔⠕⢕⢄⠀⠀⠀⠀⠈⢻⣿⣿⣿⣿⣿⣿⣿⣿⣿⣿⣿⣿⣿⣿⠀⠀⠀⠀⠀⠀⠀⠀⠀⠀⠀⠀</a:t>
            </a:r>
            <a:br/>
            <a:r>
              <a:t>⠀⠀⠀⠀⠀⠀⠀⠀⠀⠀⠀⠛⠛⠛⠛⠛⠛⠛⠛⠛⠛⠛⠛⠛⠛⠛⠛⠛⠛⠛⠑⠀⠀⠀⠀⠀⠀⠀⠀⠀⠀⠑⠘⠛⠛⠓⠑⠑⠑⠀⠀⠀⠀⠀⠀⠛⠛⠛⠛⠛⠛⠛⠛⠛⠛⠛⠛⠛⠛⠀⠀⠀⠀⠀⠀⠀⠀⠀⠀⠀⠀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⠀⠀⠀⠀⠀⠀⠀⠀⠀⠀⠀⣿⣿⣿⣿⣿⣿⣿⣿⣿⣿⣿⣿⣿⣿⣿⣿⣿⣿⣿⣿⣿⣿⣿⢟⢇⢕⢕⢕⢕⢕⢕⢝⣿⣿⣿⣿⣿⣿⣿⣿⣿⣿⣿⣿⣿⣿⣿⣿⣿⣿⣿⣿⣿⣿⣿⣿⣿⣿⠀⠀⠀⠀⠀⠀⠀⠀⠀⠀⠀⠀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⠀⠀⠀⠀⠀⠀⠀⠀⠀⠀⠀⣿⣿⣿⣿⣿⣿⣿⣿⣿⣿⣿⣿⣿⣿⣿⣿⣿⣿⣿⣿⣿⣿⣿⣵⣕⣱⣵⣷⣷⣧⢕⢕⢻⣿⣿⣿⣿⣿⣿⣿⣿⣿⣿⣿⣿⣿⣿⣿⣿⣿⣿⣿⣿⣿⣿⣿⣿⣿⠀⠀⠀⠀⠀⠀⠀⠀⠀⠀⠀⠀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⠀⠀⠀⠀⠀⠀⠀⠀⠀⠀⠀⣿⣿⣿⣿⣿⣿⣿⣿⣿⣿⣿⣿⣿⣿⣿⣿⣿⣿⣿⣿⣿⣿⣿⣗⣗⣼⣷⣵⣾⣿⣷⣵⣿⣿⣿⣿⣿⣿⣿⣿⣿⣿⣿⣿⣿⣿⣿⣿⣿⣿⣿⣿⣿⣿⣿⣿⣿⣿⠀⠀⠀⠀⠀⠀⠀⠀⠀⠀⠀⠀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⠀⠀⠀⠀⠀⠀⠀⠀⠀⠀⠀⣿⣿⣿⣿⣿⣿⣿⣿⣿⣿⣿⣿⣿⣿⣿⣿⣿⣿⣿⣿⣿⣿⣿⣿⣯⢕⢹⣿⣿⣿⣿⣿⣿⣿⣿⣿⣿⣿⣿⣿⣿⣿⣿⣿⣿⣿⣿⣿⣿⣿⣿⣿⣿⣿⣿⣿⣿⣿⠀⠀⠀⠀⠀⠀⠀⠀⠀⠀⠀⠀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⠀⠀⠀⠀⠀⠀⠀⠀⠀⠀⠀⣿⣿⣿⣿⣿⣿⣿⣿⣿⣿⣿⣿⣿⣿⣿⣿⣿⣿⣿⣿⣿⣿⣿⣿⣿⡟⢻⣻⣿⣿⢿⡿⢿⣿⣿⣿⣿⣿⣿⣿⣿⣿⣿⣿⣿⣿⣿⣿⣿⣿⣿⣿⣿⣿⣿⣿⣿⣿⠀⠀⠀⠀⠀⠀⠀⠀⠀⠀⠀⠀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⠀⠀⠀⠀⠀⠀⠀⠀⠀⠀⠀⣿⣿⣿⣿⣿⣿⣿⣿⣿⣿⣿⣿⣿⣿⣿⣿⣿⣿⣿⣿⢿⠏⠙⠁⢸⣷⣧⣼⡝⣿⢱⣿⡇⢝⠙⠻⢿⣿⣿⣿⣿⣿⣿⣿⣿⣿⣿⣿⣿⣿⣿⣿⣿⣿⣿⣿⣿⣿⠀⠀⠀⠀⠀⠀⠀⠀⠀⠀⠀⠀</a:t>
            </a:r>
            <a:br/>
            <a:r>
              <a:t>⠀⠀⠀⠀⠀⠀⠀⠀⠀⠀⠀⣿⣿⣿⣿⣿⣿⣿⣿⣿⣿⣿⣿⣿⣿⣿⣿⢿⠟⠙⠁⠀⠀⠀⠀⠀⣿⣿⣿⣇⣫⣸⣽⣇⢕⠐⠀⠀⠀⠙⠟⢿⣿⣿⣿⣿⣿⣿⣿⣿⣿⣿⣿⣿⣿⣿⣿⣿⣿⠀⠀⠀⠀⠀⠀⠀⠀⠀⠀⠀⠀</a:t>
            </a:r>
            <a:br/>
            <a:r>
              <a:t>⠀⠀⠀⠀⠀⠀⠀⠀⠀⠀⠀⣿⣿⣿⣿⣿⣿⣿⣿⣿⣿⣿⣿⣿⣿⣿⡇⠄⠀⠀⠀⠀⠀⠀⠀⠀⠉⢝⣧⢽⢽⣽⣷⢕⢕⢕⠀⠀⢔⢄⣕⡜⣿⣿⣿⣿⣿⣿⣿⣿⣿⣿⣿⣿⣿⣿⣿⣿⣿⠀⠀⠀⠀⠀⠀⠀⠀⠀⠀⠀⠀</a:t>
            </a:r>
            <a:br/>
            <a:r>
              <a:t>⠀⠀⠀⠀⠀⠀⠀⠀⠀⠀⠀⣿⣿⣿⣿⣿⣿⣿⣿⣿⣿⣿⣿⣿⣿⣿⢇⠀⠀⠀⠀⠀⢔⠀⠀⠀⠀⠁⢹⡽⢽⢽⣿⢕⢕⢕⠀⠀⢀⣾⣿⣿⣿⣿⣿⣿⣿⣿⣿⣿⣿⣿⣿⣿⣿⣿⣿⣿⣿⠀⠀⠀⠀⠀⠀⠀⠀⠀⠀⠀⠀</a:t>
            </a:r>
            <a:br/>
            <a:r>
              <a:t>⠀⠀⠀⠀⠀⠀⠀⠀⠀⠀⠀⣿⣿⣿⣿⣿⣿⣿⣿⣿⣿⣿⣿⣿⣿⣿⢑⠀⢀⡄⠀⠀⠀⠀⠀⠀⠀⠀⢸⢽⢽⢝⢝⢕⠁⠀⠀⠀⢕⢻⣿⣿⣿⣿⣿⣿⣿⣿⣿⣿⣿⣿⣿⣿⣿⣿⣿⣿⣿⠀⠀⠀⠀⠀⠀⠀⠀⠀⠀⠀⠀</a:t>
            </a:r>
            <a:br/>
            <a:r>
              <a:t>⠀⠀⠀⠀⠀⠀⠀⠀⠀⠀⠀⣿⣿⣿⣿⣿⣿⣿⣿⣿⣿⣿⣿⣿⣿⣿⢕⣤⣵⣽⠀⠀⠀⠀⠀⠀⠀⠀⠀⢹⢽⢝⢕⠐⠀⠀⠀⠀⢕⢕⢿⣿⣿⣿⣿⣿⣿⣿⣿⣿⣿⣿⣿⣿⣿⣿⣿⣿⣿⠀⠀⠀⠀⠀⠀⠀⠀⠀⠀⠀⠀</a:t>
            </a:r>
            <a:br/>
            <a:r>
              <a:t>⠀⠀⠀⠀⠀⠀⠀⠀⠀⠀⠀⣿⣿⣿⣿⣿⣿⣿⣿⣿⣿⣿⣿⣿⣿⣿⢸⢻⣿⣿⡔⠀⠀⠀⠀⠀⠀⠀⠀⠌⢝⢕⢕⠀⠀⠀⠀⠀⠕⢕⢸⣿⣿⣿⣿⣿⣿⣿⣿⣿⣿⣿⣿⣿⣿⣿⣿⣿⣿⠀⠀⠀⠀⠀⠀⠀⠀⠀⠀⠀⠀</a:t>
            </a:r>
            <a:br/>
            <a:r>
              <a:t>⠀⠀⠀⠀⠀⠀⠀⠀⠀⠀⠀⣿⣿⣿⣿⣿⣿⣿⣿⣿⣿⣿⣿⣿⣿⡿⠑⢕⢻⢿⣷⢀⠀⠀⠀⠀⠀⠀⠀⠀⢕⢕⡇⠀⠀⠀⠀⠀⠀⠑⠑⠁⢹⣿⣿⣿⣿⣿⣿⣿⣿⣿⣿⣿⣿⣿⣿⣿⣿⠀⠀⠀⠀⠀⠀⠀⠀⠀⠀⠀⠀</a:t>
            </a:r>
            <a:br/>
            <a:r>
              <a:t>⠀⠀⠀⠀⠀⠀⠀⠀⠀⠀⠀⣿⣿⣿⣿⣿⣿⣿⣿⣿⣿⣿⣿⣿⣿⡇⢄⢕⠑⢕⢻⠇⠀⠀⠀⠀⠀⠀⠀⠀⠕⢕⢇⠅⠀⠀⠀⠀⠀⠀⠁⠀⢀⢹⣿⣿⣿⣿⣿⣿⣿⣿⣿⣿⣿⣿⣿⣿⣿⠀⠀⠀⠀⠀⠀⠀⠀⠀⠀⠀⠀</a:t>
            </a:r>
            <a:br/>
            <a:r>
              <a:t>⠀⠀⠀⠀⠀⠀⠀⠀⠀⠀⠀⣿⣿⣿⣿⣿⣿⣿⣿⣿⣿⣿⣿⣿⣿⡇⠑⡕⠀⠀⠀⠀⠀⠀⠀⠀⠀⠀⠀⠀⠀⢕⢕⢅⢄⠀⠀⠀⠀⠀⠀⠀⠁⢸⣿⣿⣿⣿⣿⣿⣿⣿⣿⣿⣿⣿⣿⣿⣿⠀⠀⠀⠀⠀⠀⠀⠀⠀⠀⠀⠀</a:t>
            </a:r>
            <a:br/>
            <a:r>
              <a:t>⠀⠀⠀⠀⠀⠀⠀⠀⠀⠀⠀⣿⣿⣿⣿⣿⣿⣿⣿⣿⣿⣿⣿⣿⣿⣄⠀⢕⠀⠀⠀⠀⠀⠀⠀⠀⠀⠀⠀⠀⠀⠕⢕⡐⢔⢕⢀⠀⠀⠀⠀⠀⢀⣼⣿⣿⣿⣿⣿⣿⣿⣿⣿⣿⣿⣿⣿⣿⣿⠀⠀⠀⠀⠀⠀⠀⠀⠀⠀⠀⠀</a:t>
            </a:r>
            <a:br/>
            <a:r>
              <a:t>⠀⠀⠀⠀⠀⠀⠀⠀⠀⠀⠀⣿⣿⣿⣿⣿⣿⣿⣿⣿⣿⣿⣿⣿⣿⣿⣷⣄⣄⡄⢄⠀⠀⠀⠀⠀⠀⠀⠀⠀⠀⢕⢕⣇⡕⢕⢕⢄⠀⠀⠀⠀⠈⠻⣿⣿⣿⣿⣿⣿⣿⣿⣿⣿⣿⣿⣿⣿⣿⠀⠀⠀⠀⠀⠀⠀⠀⠀⠀⠀⠀</a:t>
            </a:r>
            <a:br/>
            <a:r>
              <a:t>⠀⠀⠀⠀⠀⠀⠀⠀⠀⠀⠀⠛⠛⠛⠛⠛⠛⠛⠛⠛⠛⠛⠛⠛⠛⠛⠛⠛⠛⠃⠑⠀⠀⠀⠀⠀⠀⠀⠀⠀⠀⠑⠘⠛⠛⠃⠑⠑⠐⠀⠀⠀⠀⠀⠘⠛⠛⠛⠛⠛⠛⠛⠛⠛⠛⠛⠛⠛⠛⠀⠀⠀⠀⠀⠀⠀⠀⠀⠀⠀⠀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⠀⠀⠀⠀⠀⠀⠀⠀⠀⠀⠀⣿⣿⣿⣿⣿⣿⣿⣿⣿⣿⣿⣿⣿⣿⣿⣿⣿⣿⣿⣿⣿⣿⣿⣿⡿⢟⢝⢟⢟⢻⢿⣿⣿⣿⣿⣿⣿⣿⣿⣿⣿⣿⣿⣿⣿⣿⣿⣿⣿⣿⣿⣿⣿⣿⣿⣿⣿⣿⠀⠀⠀⠀⠀⠀⠀⠀⠀⠀⠀⠀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⠀⠀⠀⠀⠀⠀⠀⠀⠀⠀⠀⣿⣿⣿⣿⣿⣿⣿⣿⣿⣿⣿⣿⣿⣿⣿⣿⣿⣿⣿⣿⣿⣿⣿⡇⢕⢕⢕⢕⢕⢕⢕⢜⢻⣿⣿⣿⣿⣿⣿⣿⣿⣿⣿⣿⣿⣿⣿⣿⣿⣿⣿⣿⣿⣿⣿⣿⣿⣿⠀⠀⠀⠀⠀⠀⠀⠀⠀⠀⠀⠀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⠀⠀⠀⠀⠀⠀⠀⠀⠀⠀⠀⣿⣿⣿⣿⣿⣿⣿⣿⣿⣿⣿⣿⣿⣿⣿⣿⣿⣿⣿⣿⣿⣿⣿⣿⣷⣾⣿⣿⣿⣷⢕⢅⢱⣿⣿⣿⣿⣿⣿⣿⣿⣿⣿⣿⣿⣿⣿⣿⣿⣿⣿⣿⣿⣿⣿⣿⣿⣿⠀⠀⠀⠀⠀⠀⠀⠀⠀⠀⠀⠀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⠀⠀⠀⠀⠀⠀⠀⠀⠀⠀⠀⣿⣿⣿⣿⣿⣿⣿⣿⣿⣿⣿⣿⣿⣿⣿⣿⣿⣿⣿⣿⣿⣿⣿⣿⡝⣿⢟⣻⣿⣿⡕⢕⢱⣿⣿⣿⣿⣿⣿⣿⣿⣿⣿⣿⣿⣿⣿⣿⣿⣿⣿⣿⣿⣿⣿⣿⣿⣿⠀⠀⠀⠀⠀⠀⠀⠀⠀⠀⠀⠀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⠀⠀⠀⠀⠀⠀⠀⠀⠀⠀⠀⣿⣿⣿⣿⣿⣿⣿⣿⣿⣿⣿⣿⣿⣿⣿⣿⣿⣿⣿⣿⣿⣿⣿⣷⣷⣿⣷⣷⣿⣿⣷⣷⣾⣿⣿⣿⣿⣿⣿⣿⣿⣿⣿⣿⣿⣿⣿⣿⣿⣿⣿⣿⣿⣿⣿⣿⣿⣿⠀⠀⠀⠀⠀⠀⠀⠀⠀⠀⠀⠀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⠀⠀⠀⠀⠀⠀⠀⠀⠀⠀⠀⣿⣿⣿⣿⣿⣿⣿⣿⣿⣿⣿⣿⣿⣿⣿⣿⣿⣿⣿⣿⣿⣿⣿⣿⢗⢻⣿⣿⣿⣿⣿⣿⣿⣿⣿⣿⣿⣿⣿⣿⣿⣿⣿⣿⣿⣿⣿⣿⣿⣿⣿⣿⣿⣿⣿⣿⣿⣿⠀⠀⠀⠀⠀⠀⠀⠀⠀⠀⠀⠀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⠀⠀⠀⠀⠀⠀⠀⠀⠀⠀⠀⣿⣿⣿⣿⣿⣿⣿⣿⣿⣿⣿⣿⣿⣿⣿⣿⣿⣿⣿⣿⣿⣿⣿⣿⡇⢳⣾⣿⣿⣿⣿⣿⣿⣿⣿⣿⣿⣿⣿⣿⣿⣿⣿⣿⣿⣿⣿⣿⣿⣿⣿⣿⣿⣿⣿⣿⣿⣿⠀⠀⠀⠀⠀⠀⠀⠀⠀⠀⠀⠀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⠀⠀⠀⠀⠀⠀⠀⠀⠀⠀⠀⣿⣿⣿⣿⣿⣿⣿⣿⣿⣿⣿⣿⣿⣿⣿⣿⣿⣿⣿⣿⣿⣿⣿⣿⣿⢝⢿⣿⣿⣿⢸⣿⡿⣿⣿⣿⣿⣿⣿⣿⣿⣿⣿⣿⣿⣿⣿⣿⣿⣿⣿⣿⣿⣿⣿⣿⣿⣿⠀⠀⠀⠀⠀⠀⠀⠀⠀⠀⠀⠀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⠀⠀⠀⠀⠀⠀⠀⠀⠀⠀⠀⣿⣿⣿⣿⣿⣿⣿⣿⣿⣿⣿⣿⣿⣿⣿⣿⣿⣿⣿⣿⢿⠏⠙⠑⢻⣷⣷⡕⢹⣿⢸⣿⡇⢕⠉⠙⠟⢿⢿⣿⣿⣿⣿⣿⣿⣿⣿⣿⣿⣿⣿⣿⣿⣿⣿⣿⣿⣿⠀⠀⠀⠀⠀⠀⠀⠀⠀⠀⠀⠀</a:t>
            </a:r>
            <a:br/>
            <a:r>
              <a:t>⠀⠀⠀⠀⠀⠀⠀⠀⠀⠀⠀⣿⣿⣿⣿⣿⣿⣿⣿⣿⣿⣿⣿⣿⣿⣿⣿⢿⠟⠏⠑⠀⠀⠀⠀⢸⣿⣿⣿⣜⣵⣿⣾⢕⢕⠀⠀⠀⠀⠀⠈⢝⣿⣿⣿⣿⣿⣿⣿⣿⣿⣿⣿⣿⣿⣿⣿⣿⣿⠀⠀⠀⠀⠀⠀⠀⠀⠀⠀⠀⠀</a:t>
            </a:r>
            <a:br/>
            <a:r>
              <a:t>⠀⠀⠀⠀⠀⠀⠀⠀⠀⠀⠀⣿⣿⣿⣿⣿⣿⣿⣿⣿⣿⣿⣿⣿⣿⣿⡏⠀⠀⠀⠀⠀⠀⠀⠀⠁⠉⢳⡽⢽⢽⢽⣿⢕⢕⠔⠀⠀⠐⠀⠕⠑⢸⣿⣿⣿⣿⣿⣿⣿⣿⣿⣿⣿⣿⣿⣿⣿⣿⠀⠀⠀⠀⠀⠀⠀⠀⠀⠀⠀⠀</a:t>
            </a:r>
            <a:br/>
            <a:r>
              <a:t>⠀⠀⠀⠀⠀⠀⠀⠀⠀⠀⠀⣿⣿⣿⣿⣿⣿⣿⣿⣿⣿⣿⣿⣿⣿⣿⡇⠀⠀⠀⠀⠀⠀⠀⠀⠀⠀⢕⣳⢼⢽⢽⢝⢕⠁⠁⠀⠀⠀⠀⠀⠀⢸⣿⣿⣿⣿⣿⣿⣿⣿⣿⣿⣿⣿⣿⣿⣿⣿⠀⠀⠀⠀⠀⠀⠀⠀⠀⠀⠀⠀</a:t>
            </a:r>
            <a:br/>
            <a:r>
              <a:t>⠀⠀⠀⠀⠀⠀⠀⠀⠀⠀⠀⣿⣿⣿⣿⣿⣿⣿⣿⣿⣿⣿⣿⣿⣿⣿⢇⠀⠀⠀⠀⠀⠀⠀⠀⠀⠀⠀⢺⢵⠽⢽⢕⠀⠀⠀⠀⠀⠀⠀⠀⠀⢸⣿⣿⣿⣿⣿⣿⣿⣿⣿⣿⣿⣿⣿⣿⣿⣿⠀⠀⠀⠀⠀⠀⠀⠀⠀⠀⠀⠀</a:t>
            </a:r>
            <a:br/>
            <a:r>
              <a:t>⠀⠀⠀⠀⠀⠀⠀⠀⠀⠀⠀⣿⣿⣿⣿⣿⣿⣿⣿⣿⣿⣿⣿⣿⣿⣿⡇⠀⠀⠀⠀⠀⠀⠀⠀⠀⠀⠀⠸⢽⠭⢕⢕⠀⠀⠀⠀⠀⢔⢄⢀⢀⢻⣿⣿⣿⣿⣿⣿⣿⣿⣿⣿⣿⣿⣿⣿⣿⣿⠀⠀⠀⠀⠀⠀⠀⠀⠀⠀⠀⠀</a:t>
            </a:r>
            <a:br/>
            <a:r>
              <a:t>⠀⠀⠀⠀⠀⠀⠀⠀⠀⠀⠀⣿⣿⣿⣿⣿⣿⣿⣿⣿⣿⣿⣿⣿⣿⣿⢇⠀⠀⠀⣤⡀⠀⠀⠀⠀⠀⠀⠀⠭⠭⢵⡇⠀⠀⠀⠀⢀⢱⢵⣷⣇⢾⣿⣿⣿⣿⣿⣿⣿⣿⣿⣿⣿⣿⣿⣿⣿⣿⠀⠀⠀⠀⠀⠀⠀⠀⠀⠀⠀⠀</a:t>
            </a:r>
            <a:br/>
            <a:r>
              <a:t>⠀⠀⠀⠀⠀⠀⠀⠀⠀⠀⠀⣿⣿⣿⣿⣿⣿⣿⣿⣿⣿⣿⣿⣿⣿⣿⠑⠀⣰⢷⣿⡕⠀⠀⠀⠀⠀⠀⠀⠌⠭⢹⢇⠀⠀⠀⠀⢕⢸⣿⣿⡗⠜⢿⣿⣿⣿⣿⣿⣿⣿⣿⣿⣿⣿⣿⣿⣿⣿⠀⠀⠀⠀⠀⠀⠀⠀⠀⠀⠀⠀</a:t>
            </a:r>
            <a:br/>
            <a:r>
              <a:t>⠀⠀⠀⠀⠀⠀⠀⠀⠀⠀⠀⣿⣿⣿⣿⣿⣿⣿⣿⣿⣿⣿⣿⣿⣿⣿⢀⠀⢻⢕⢽⣿⢀⠀⠀⠀⠀⠀⠀⠀⠩⢕⢕⠀⠀⠀⠀⢕⢜⢿⢟⠑⠀⢸⣿⣿⣿⣿⣿⣿⣿⣿⣿⣿⣿⣿⣿⣿⣿⠀⠀⠀⠀⠀⠀⠀⠀⠀⠀⠀⠀</a:t>
            </a:r>
            <a:br/>
            <a:r>
              <a:t>⠀⠀⠀⠀⠀⠀⠀⠀⠀⠀⠀⣿⣿⣿⣿⣿⣿⣿⣿⣿⣿⣿⣿⣿⣿⡟⢑⠑⢕⠕⢕⢿⢇⠀⠀⠀⠀⠀⠀⠀⢌⢕⢕⢅⠀⠀⠀⠀⠑⠑⠀⠀⠀⢕⣿⣿⣿⣿⣿⣿⣿⣿⣿⣿⣿⣿⣿⣿⣿⠀⠀⠀⠀⠀⠀⠀⠀⠀⠀⠀⠀</a:t>
            </a:r>
            <a:br/>
            <a:r>
              <a:t>⠀⠀⠀⠀⠀⠀⠀⠀⠀⠀⠀⣿⣿⣿⣿⣿⣿⣿⣿⣿⣿⣿⣿⣿⣿⡕⠀⠀⠀⠀⠀⠀⠀⠀⠀⠀⠀⠀⠀⠀⠐⢕⢕⡐⢔⠀⠀⠀⠀⠀⠀⢀⠀⢱⣿⣿⣿⣿⣿⣿⣿⣿⣿⣿⣿⣿⣿⣿⣿⠀⠀⠀⠀⠀⠀⠀⠀⠀⠀⠀⠀</a:t>
            </a:r>
            <a:br/>
            <a:r>
              <a:t>⠀⠀⠀⠀⠀⠀⠀⠀⠀⠀⠀⠛⠛⠛⠛⠛⠛⠛⠛⠛⠛⠛⠛⠛⠛⠛⠃⠀⠑⠀⠀⠀⠀⠀⠀⠀⠀⠀⠀⠀⠀⠑⠑⠃⠑⠐⠀⠀⠀⠀⠀⠑⠒⠛⠛⠛⠛⠛⠛⠛⠛⠛⠛⠛⠛⠛⠛⠛⠛⠀⠀⠀⠀⠀⠀⠀⠀⠀⠀⠀⠀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⠀⠀⠀⠀⠀⠀⠀⠀⠀⠀⠀⣿⣿⣿⣿⣿⣿⣿⣿⣿⣿⣿⣿⣿⣿⣿⣿⣿⣿⣿⣿⣿⣿⣿⣿⣿⡿⢟⢟⢻⢿⣿⣿⣿⣿⣿⣿⣿⣿⣿⣿⣿⣿⣿⣿⣿⣿⣿⣿⣿⣿⣿⣿⣿⣿⣿⣿⣿⣿⠀⠀⠀⠀⠀⠀⠀⠀⠀⠀⠀⠀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⠀⠀⠀⠀⠀⠀⠀⠀⠀⠀⠀⣿⣿⣿⣿⣿⣿⣿⣿⣿⣿⣿⣿⣿⣿⣿⣿⣿⣿⣿⣿⣿⣿⣿⡟⢕⢕⢕⢕⢕⢕⢜⢝⢿⣿⣿⣿⣿⣿⣿⣿⣿⣿⣿⣿⣿⣿⣿⣿⣿⣿⣿⣿⣿⣿⣿⣿⣿⣿⠀⠀⠀⠀⠀⠀⠀⠀⠀⠀⠀⠀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⠀⠀⠀⠀⠀⠀⠀⠀⠀⠀⠀⣿⣿⣿⣿⣿⣿⣿⣿⣿⣿⣿⣿⣿⣿⣿⣿⣿⣿⣿⣿⣿⣿⣿⣿⣷⣧⣷⣷⣿⣷⡕⢕⢸⣿⣿⣿⣿⣿⣿⣿⣿⣿⣿⣿⣿⣿⣿⣿⣿⣿⣿⣿⣿⣿⣿⣿⣿⣿⠀⠀⠀⠀⠀⠀⠀⠀⠀⠀⠀⠀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⠀⠀⠀⠀⠀⠀⠀⠀⠀⠀⠀⣿⣿⣿⣿⣿⣿⣿⣿⣿⣿⣿⣿⣿⣿⣿⣿⣿⣿⣿⣿⣿⣿⣿⣿⢟⢿⡟⢿⢿⣿⣇⢕⢸⣿⣿⣿⣿⣿⣿⣿⣿⣿⣿⣿⣿⣿⣿⣿⣿⣿⣿⣿⣿⣿⣿⣿⣿⣿⠀⠀⠀⠀⠀⠀⠀⠀⠀⠀⠀⠀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⠀⠀⠀⠀⠀⠀⠀⠀⠀⠀⠀⣿⣿⣿⣿⣿⣿⣿⣿⣿⣿⣿⣿⣿⣿⣿⣿⣿⣿⣿⣿⣿⣿⣿⣿⣵⣼⣿⣷⣿⣿⣿⣵⣼⣿⣿⣿⣿⣿⣿⣿⣿⣿⣿⣿⣿⣿⣿⣿⣿⣿⣿⣿⣿⣿⣿⣿⣿⣿⠀⠀⠀⠀⠀⠀⠀⠀⠀⠀⠀⠀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⠀⠀⠀⠀⠀⠀⠀⠀⠀⠀⠀⣿⣿⣿⣿⣿⣿⣿⣿⣿⣿⣿⣿⣿⣿⣿⣿⣿⣿⣿⣿⣿⣿⣿⣿⣧⢽⢿⣿⣿⣿⣿⣿⣿⣿⣿⣿⣿⣿⣿⣿⣿⣿⣿⣿⣿⣿⣿⣿⣿⣿⣿⣿⣿⣿⣿⣿⣿⣿⠀⠀⠀⠀⠀⠀⠀⠀⠀⠀⠀⠀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⠀⠀⠀⠀⠀⠀⠀⠀⠀⠀⠀⣿⣿⣿⣿⣿⣿⣿⣿⣿⣿⣿⣿⣿⣿⣿⣿⣿⣿⣿⣿⣿⣿⣿⣿⣧⣵⣕⣼⣿⣿⣿⣿⣿⣿⣿⣿⣿⣿⣿⣿⣿⣿⣿⣿⣿⣿⣿⣿⣿⣿⣿⣿⣿⣿⣿⣿⣿⣿⠀⠀⠀⠀⠀⠀⠀⠀⠀⠀⠀⠀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⠀⠀⠀⠀⠀⠀⠀⠀⠀⠀⠀⣿⣿⣿⣿⣿⣿⣿⣿⣿⣿⣿⣿⣿⣿⣿⣿⣿⣿⣿⣿⣿⣿⣿⣿⣿⢷⢾⣿⣿⣿⢸⣿⣿⣿⣿⣿⣿⣿⣿⣿⣿⣿⣿⣿⣿⣿⣿⣿⣿⣿⣿⣿⣿⣿⣿⣿⣿⣿⠀⠀⠀⠀⠀⠀⠀⠀⠀⠀⠀⠀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⠀⠀⠀⠀⠀⠀⠀⠀⠀⠀⠀⣿⣿⣿⣿⣿⣿⣿⣿⣿⣿⣿⣿⣿⣿⣿⣿⣿⣿⣿⣿⣿⡿⢟⢟⢻⣣⣜⡜⢻⣿⢸⣿⣿⢝⠙⠟⢿⢿⣿⣿⣿⣿⣿⣿⣿⣿⣿⣿⣿⣿⣿⣿⣿⣿⣿⣿⣿⣿⠀⠀⠀⠀⠀⠀⠀⠀⠀⠀⠀⠀</a:t>
            </a:r>
            <a:br/>
            <a:r>
              <a:t>⠀⠀⠀⠀⠀⠀⠀⠀⠀⠀⠀⣿⣿⣿⣿⣿⣿⣿⣿⣿⣿⣿⣿⣿⣿⣿⣿⣿⣿⢿⠏⠑⠁⠀⠀⢸⣿⣿⣿⢕⢏⣿⣿⢇⢕⠀⠀⠀⠀⠈⠙⠟⣿⣿⣿⣿⣿⣿⣿⣿⣿⣿⣿⣿⣿⣿⣿⣿⣿⠀⠀⠀⠀⠀⠀⠀⠀⠀⠀⠀⠀</a:t>
            </a:r>
            <a:br/>
            <a:r>
              <a:t>⠀⠀⠀⠀⠀⠀⠀⠀⠀⠀⠀⣿⣿⣿⣿⣿⣿⣿⣿⣿⣿⣿⣿⣿⣿⣿⣿⢝⠁⠀⠀⠀⠀⠀⠀⠘⠟⣟⣟⣺⣟⣿⣿⢕⢕⠀⠀⠀⢀⠀⢀⠕⢜⣿⣿⣿⣿⣿⣿⣿⣿⣿⣿⣿⣿⣿⣿⣿⣿⠀⠀⠀⠀⠀⠀⠀⠀⠀⠀⠀⠀</a:t>
            </a:r>
            <a:br/>
            <a:r>
              <a:t>⠀⠀⠀⠀⠀⠀⠀⠀⠀⠀⠀⣿⣿⣿⣿⣿⣿⣿⣿⣿⣿⣿⣿⣿⣿⣿⡇⠀⠀⠀⠀⠀⠀⠀⠀⠀⠀⢑⣗⣓⣗⡻⢝⠑⠁⠀⠀⠀⠀⠀⠀⠀⢕⣿⣿⣿⣿⣿⣿⣿⣿⣿⣿⣿⣿⣿⣿⣿⣿⠀⠀⠀⠀⠀⠀⠀⠀⠀⠀⠀⠀</a:t>
            </a:r>
            <a:br/>
            <a:r>
              <a:t>⠀⠀⠀⠀⠀⠀⠀⠀⠀⠀⠀⣿⣿⣿⣿⣿⣿⣿⣿⣿⣿⣿⣿⣿⣿⣿⡇⠀⠀⠀⠀⠀⠀⠀⠀⠀⠀⠐⣗⣒⣗⡪⢕⠀⠀⠀⠀⠀⠀⠀⠀⠀⢕⣿⣿⣿⣿⣿⣿⣿⣿⣿⣿⣿⣿⣿⣿⣿⣿⠀⠀⠀⠀⠀⠀⠀⠀⠀⠀⠀⠀</a:t>
            </a:r>
            <a:br/>
            <a:r>
              <a:t>⠀⠀⠀⠀⠀⠀⠀⠀⠀⠀⠀⣿⣿⣿⣿⣿⣿⣿⣿⣿⣿⣿⣿⣿⣿⣿⡇⠀⠀⠀⠀⠀⠀⠀⠀⠀⠀⠀⢕⣗⡇⢸⢕⠀⠀⠀⠀⠀⠀⠀⠀⠀⢸⣿⣿⣿⣿⣿⣿⣿⣿⣿⣿⣿⣿⣿⣿⣿⣿⠀⠀⠀⠀⠀⠀⠀⠀⠀⠀⠀⠀</a:t>
            </a:r>
            <a:br/>
            <a:r>
              <a:t>⠀⠀⠀⠀⠀⠀⠀⠀⠀⠀⠀⣿⣿⣿⣿⣿⣿⣿⣿⣿⣿⣿⣿⣿⣿⣿⡇⠀⠀⠀⠀⠀⠀⠀⠀⠀⠀⠀⠑⡗⢕⢜⢕⠀⠀⠀⠀⠀⠀⠀⠀⠀⢱⣿⣿⣿⣿⣿⣿⣿⣿⣿⣿⣿⣿⣿⣿⣿⣿⠀⠀⠀⠀⠀⠀⠀⠀⠀⠀⠀⠀</a:t>
            </a:r>
            <a:br/>
            <a:r>
              <a:t>⠀⠀⠀⠀⠀⠀⠀⠀⠀⠀⠀⣿⣿⣿⣿⣿⣿⣿⣿⣿⣿⣿⣿⣿⣿⣿⠇⠀⠀⠀⣀⣴⡄⠀⠀⠀⠀⠀⠀⢕⢕⢕⢕⠀⠀⠀⠀⢕⢕⣰⣔⢀⠄⢹⣿⣿⣿⣿⣿⣿⣿⣿⣿⣿⣿⣿⣿⣿⣿⠀⠀⠀⠀⠀⠀⠀⠀⠀⠀⠀⠀</a:t>
            </a:r>
            <a:br/>
            <a:r>
              <a:t>⠀⠀⠀⠀⠀⠀⠀⠀⠀⠀⠀⣿⣿⣿⣿⣿⣿⣿⣿⣿⣿⣿⣿⣿⣿⣿⠀⠀⢄⡾⢻⢷⡕⠀⠀⠀⠀⠀⠀⠕⢕⢕⢕⠀⠀⠀⠀⢕⢱⣿⣿⢅⠀⢁⣿⣿⣿⣿⣿⣿⣿⣿⣿⣿⣿⣿⣿⣿⣿⠀⠀⠀⠀⠀⠀⠀⠀⠀⠀⠀⠀</a:t>
            </a:r>
            <a:br/>
            <a:r>
              <a:t>⠀⠀⠀⠀⠀⠀⠀⠀⠀⠀⠀⣿⣿⣿⣿⣿⣿⣿⣿⣿⣿⣿⣿⣿⣿⡿⠑⠄⠀⢕⢕⢜⢷⠀⠀⠀⠀⠀⠀⠀⢒⡕⢕⢀⠀⠀⠀⢕⢿⣿⢏⠀⠀⠕⣿⣿⣿⣿⣿⣿⣿⣿⣿⣿⣿⣿⣿⣿⣿⠀⠀⠀⠀⠀⠀⠀⠀⠀⠀⠀⠀</a:t>
            </a:r>
            <a:br/>
            <a:r>
              <a:t>⠀⠀⠀⠀⠀⠀⠀⠀⠀⠀⠀⣿⣿⣿⣿⣿⣿⣿⣿⣿⣿⣿⣿⣿⣿⡇⠀⠐⠀⠀⠁⠑⠘⠀⠀⠀⠀⠀⠀⠀⠕⢕⢕⠔⠀⠀⠀⠁⠑⠁⠀⠀⠀⠀⢸⣿⣿⣿⣿⣿⣿⣿⣿⣿⣿⣿⣿⣿⣿⠀⠀⠀⠀⠀⠀⠀⠀⠀⠀⠀⠀</a:t>
            </a:r>
            <a:br/>
            <a:r>
              <a:t>⠀⠀⠀⠀⠀⠀⠀⠀⠀⠀⠀⠛⠛⠛⠛⠛⠛⠛⠛⠛⠛⠛⠛⠛⠛⠓⠐⠀⠀⠀⠀⠀⠀⠀⠀⠀⠀⠀⠀⠀⠐⠑⠑⠑⠀⠀⠀⠀⠀⠀⠀⠀⠀⠐⠛⠛⠛⠛⠛⠛⠛⠛⠛⠛⠛⠛⠛⠛⠛⠀⠀⠀⠀⠀⠀⠀⠀⠀⠀⠀⠀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⠀⠀⠀⠀⠀⠀⠀⠀⠀⠀⠀⣿⣿⣿⣿⣿⣿⣿⣿⣿⣿⣿⣿⣿⣿⣿⣿⣿⣿⣿⣿⣿⣿⣿⣿⢟⢝⢕⢕⢕⢕⢻⢟⣿⣿⣿⣿⣿⣿⣿⣿⣿⣿⣿⣿⣿⣿⣿⣿⣿⣿⣿⣿⣿⣿⣿⣿⣿⣿⠀⠀⠀⠀⠀⠀⠀⠀⠀⠀⠀⠀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⠀⠀⠀⠀⠀⠀⠀⠀⠀⠀⠀⣿⣿⣿⣿⣿⣿⣿⣿⣿⣿⣿⣿⣿⣿⣿⣿⣿⣿⣿⣿⣿⣿⣿⣿⣵⣵⣵⣷⣷⣷⣕⢕⢸⣿⣿⣿⣿⣿⣿⣿⣿⣿⣿⣿⣿⣿⣿⣿⣿⣿⣿⣿⣿⣿⣿⣿⣿⣿⠀⠀⠀⠀⠀⠀⠀⠀⠀⠀⠀⠀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⠀⠀⠀⠀⠀⠀⠀⠀⠀⠀⠀⣿⣿⣿⣿⣿⣿⣿⣿⣿⣿⣿⣿⣿⣿⣿⣿⣿⣿⣿⣿⣿⣿⣿⣿⡿⢿⣿⡿⢿⣿⣿⢕⢸⣿⣿⣿⣿⣿⣿⣿⣿⣿⣿⣿⣿⣿⣿⣿⣿⣿⣿⣿⣿⣿⣿⣿⣿⣿⠀⠀⠀⠀⠀⠀⠀⠀⠀⠀⠀⠀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⠀⠀⠀⠀⠀⠀⠀⠀⠀⠀⠀⣿⣿⣿⣿⣿⣿⣿⣿⣿⣿⣿⣿⣿⣿⣿⣿⣿⣿⣿⣿⣿⣿⣿⣿⣧⣕⣼⣿⣼⣽⣿⣇⣼⣿⣿⣿⣿⣿⣿⣿⣿⣿⣿⣿⣿⣿⣿⣿⣿⣿⣿⣿⣿⣿⣿⣿⣿⣿⠀⠀⠀⠀⠀⠀⠀⠀⠀⠀⠀⠀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⠀⠀⠀⠀⠀⠀⠀⠀⠀⠀⠀⣿⣿⣿⣿⣿⣿⣿⣿⣿⣿⣿⣿⣿⣿⣿⣿⣿⣿⣿⣿⣿⣿⣿⣿⣿⣏⣽⣽⣿⣿⣿⣿⣿⣿⣿⣿⣿⣿⣿⣿⣿⣿⣿⣿⣿⣿⣿⣿⣿⣿⣿⣿⣿⣿⣿⣿⣿⣿⠀⠀⠀⠀⠀⠀⠀⠀⠀⠀⠀⠀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⠀⠀⠀⠀⠀⠀⠀⠀⠀⠀⠀⣿⣿⣿⣿⣿⣿⣿⣿⣿⣿⣿⣿⣿⣿⣿⣿⣿⣿⣿⣿⣿⣿⣿⣿⣿⣏⣕⡕⣹⣿⣿⣿⣿⣿⣿⣿⣿⣿⣿⣿⣿⣿⣿⣿⣿⣿⣿⣿⣿⣿⣿⣿⣿⣿⣿⣿⣿⣿⠀⠀⠀⠀⠀⠀⠀⠀⠀⠀⠀⠀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⠀⠀⠀⠀⠀⠀⠀⠀⠀⠀⠀⣿⣿⣿⣿⣿⣿⣿⣿⣿⣿⣿⣿⣿⣿⣿⣿⣿⣿⣿⣿⣿⣿⣿⣿⣿⣿⣮⣽⣿⣿⢝⣿⣿⣿⣿⣿⣿⣿⣿⣿⣿⣿⣿⣿⣿⣿⣿⣿⣿⣿⣿⣿⣿⣿⣿⣿⣿⣿⠀⠀⠀⠀⠀⠀⠀⠀⠀⠀⠀⠀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⠀⠀⠀⠀⠀⠀⠀⠀⠀⠀⠀⣿⣿⣿⣿⣿⣿⣿⣿⣿⣿⣿⣿⣿⣿⣿⣿⣿⣿⣿⣿⣿⣿⣿⢿⢿⡿⡕⡝⢿⣿⡿⣟⣿⢝⠟⢿⢿⣿⣿⣿⣿⣿⣿⣿⣿⣿⣿⣿⣿⣿⣿⣿⣿⣿⣿⣿⣿⣿⠀⠀⠀⠀⠀⠀⠀⠀⠀⠀⠀⠀</a:t>
            </a:r>
            <a:br/>
            <a:r>
              <a:t>⠀⠀⠀⠀⠀⠀⠀⠀⠀⠀⠀⣿⣿⣿⣿⣿⣿⣿⣿⣿⣿⣿⣿⣿⣿⣿⣿⣿⣿⣿⢿⠟⠙⠁⠀⢸⣿⣿⣷⡕⢟⣹⣿⡏⢕⠀⠀⠀⠁⠉⠙⠻⢿⣿⣿⣿⣿⣿⣿⣿⣿⣿⣿⣿⣿⣿⣿⣿⣿⠀⠀⠀⠀⠀⠀⠀⠀⠀⠀⠀⠀</a:t>
            </a:r>
            <a:br/>
            <a:r>
              <a:t>⠀⠀⠀⠀⠀⠀⠀⠀⠀⠀⠀⣿⣿⣿⣿⣿⣿⣿⣿⣿⣿⣿⣿⣿⣿⣿⣿⡟⠙⠁⠀⠀⠀⠀⠀⠜⢿⠿⢿⢵⣾⢿⣿⢕⢕⠀⠀⠀⠀⠀⠀⠀⢜⣿⣿⣿⣿⣿⣿⣿⣿⣿⣿⣿⣿⣿⣿⣿⣿⠀⠀⠀⠀⠀⠀⠀⠀⠀⠀⠀⠀</a:t>
            </a:r>
            <a:br/>
            <a:r>
              <a:t>⠀⠀⠀⠀⠀⠀⠀⠀⠀⠀⠀⣿⣿⣿⣿⣿⣿⣿⣿⣿⣿⣿⣿⣿⣿⣿⣿⠕⠀⠀⠀⠀⠀⠀⠀⠀⠀⠸⢽⠵⢼⢝⡝⢑⠁⠀⠀⠀⠁⠀⠁⠀⠁⢸⣿⣿⣿⣿⣿⣿⣿⣿⣿⣿⣿⣿⣿⣿⣿⠀⠀⠀⠀⠀⠀⠀⠀⠀⠀⠀⠀</a:t>
            </a:r>
            <a:br/>
            <a:r>
              <a:t>⠀⠀⠀⠀⠀⠀⠀⠀⠀⠀⠀⣿⣿⣿⣿⣿⣿⣿⣿⣿⣿⣿⣿⣿⣿⣿⣿⠀⠀⠀⠀⠀⠀⠀⠀⠀⠀⠈⢽⠭⢭⢕⢇⠀⠀⠀⠀⠀⠀⠀⠀⠀⠀⢸⣿⣿⣿⣿⣿⣿⣿⣿⣿⣿⣿⣿⣿⣿⣿⠀⠀⠀⠀⠀⠀⠀⠀⠀⠀⠀⠀</a:t>
            </a:r>
            <a:br/>
            <a:r>
              <a:t>⠀⠀⠀⠀⠀⠀⠀⠀⠀⠀⠀⣿⣿⣿⣿⣿⣿⣿⣿⣿⣿⣿⣿⣿⣿⣿⣿⠀⠀⠀⠀⠀⠀⠀⠀⠀⠀⠀⠩⠭⢽⢕⢕⠀⠀⠀⠀⠀⠀⠀⠀⠀⢀⢸⣿⣿⣿⣿⣿⣿⣿⣿⣿⣿⣿⣿⣿⣿⣿⠀⠀⠀⠀⠀⠀⠀⠀⠀⠀⠀⠀</a:t>
            </a:r>
            <a:br/>
            <a:r>
              <a:t>⠀⠀⠀⠀⠀⠀⠀⠀⠀⠀⠀⣿⣿⣿⣿⣿⣿⣿⣿⣿⣿⣿⣿⣿⣿⣿⣿⠀⠀⠀⠀⠀⠀⠀⠀⠀⠀⠀⠌⢝⢕⢕⢕⠀⠀⠀⠀⠀⠀⠀⠀⠀⠀⢺⣿⣿⣿⣿⣿⣿⣿⣿⣿⣿⣿⣿⣿⣿⣿⠀⠀⠀⠀⠀⠀⠀⠀⠀⠀⠀⠀</a:t>
            </a:r>
            <a:br/>
            <a:r>
              <a:t>⠀⠀⠀⠀⠀⠀⠀⠀⠀⠀⠀⣿⣿⣿⣿⣿⣿⣿⣿⣿⣿⣿⣿⣿⣿⣿⡏⠀⠀⠀⠀⠀⡀⠀⠀⠀⠀⠀⠀⢕⢕⢕⢕⠀⠀⠀⠀⠀⠀⠀⠀⠀⠀⢑⢿⣿⣿⣿⣿⣿⣿⣿⣿⣿⣿⣿⣿⣿⣿⠀⠀⠀⠀⠀⠀⠀⠀⠀⠀⠀⠀</a:t>
            </a:r>
            <a:br/>
            <a:r>
              <a:t>⠀⠀⠀⠀⠀⠀⠀⠀⠀⠀⠀⣿⣿⣿⣿⣿⣿⣿⣿⣿⣿⣿⣿⣿⣿⣿⠇⠀⠀⢀⣴⢾⣝⠐⠀⠀⠀⠀⠀⢕⢕⢕⢕⠀⠀⠀⠀⢕⣰⣴⡄⠀⠀⠀⢜⣿⣿⣿⣿⣿⣿⣿⣿⣿⣿⣿⣿⣿⣿⠀⠀⠀⠀⠀⠀⠀⠀⠀⠀⠀⠀</a:t>
            </a:r>
            <a:br/>
            <a:r>
              <a:t>⠀⠀⠀⠀⠀⠀⠀⠀⠀⠀⠀⣿⣿⣿⣿⣿⣿⣿⣿⣿⣿⣿⣿⣿⣿⣿⢕⢀⠀⢜⢕⢜⢻⡔⠀⠀⠀⠀⠀⠀⠵⢵⢕⠀⠀⠀⠀⢱⣿⣿⡇⠀⠀⠀⢸⣿⣿⣿⣿⣿⣿⣿⣿⣿⣿⣿⣿⣿⣿⠀⠀⠀⠀⠀⠀⠀⠀⠀⠀⠀⠀</a:t>
            </a:r>
            <a:br/>
            <a:r>
              <a:t>⠀⠀⠀⠀⠀⠀⠀⠀⠀⠀⠀⣿⣿⣿⣿⣿⣿⣿⣿⣿⣿⣿⣿⣿⣿⡇⠀⠕⠀⠑⠑⢕⢜⢇⠀⠀⠀⠀⠀⠀⢕⢕⢕⢁⠀⠀⠀⢸⢿⡿⠑⠀⠀⠀⢜⣿⣿⣿⣿⣿⣿⣿⣿⣿⣿⣿⣿⣿⣿⠀⠀⠀⠀⠀⠀⠀⠀⠀⠀⠀⠀</a:t>
            </a:r>
            <a:br/>
            <a:r>
              <a:t>⠀⠀⠀⠀⠀⠀⠀⠀⠀⠀⠀⠛⠛⠛⠛⠛⠛⠛⠛⠛⠛⠛⠛⠛⠛⠓⠐⠀⠀⠀⠀⠀⠀⠀⠀⠀⠀⠀⠀⠀⠀⠑⠑⠀⠀⠀⠀⠀⠁⠀⠀⠀⠀⠀⠑⠛⠛⠛⠛⠛⠛⠛⠛⠛⠛⠛⠛⠛⠛⠀⠀⠀⠀⠀⠀⠀⠀⠀⠀⠀⠀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⠀⠀⠀⠀⠀⠀⠀⠀⠀⠀⠀⣿⣿⣿⣿⣿⣿⣿⣿⣿⣿⣿⣿⣿⣿⣿⣿⣿⣿⣿⣿⣿⣿⣿⣿⣿⡻⢟⢕⢜⢕⢝⢿⣿⣿⣿⣿⣿⣿⣿⣿⣿⣿⣿⣿⣿⣿⣿⣿⣿⣿⣿⣿⣿⣿⣿⣿⣿⣿⠀⠀⠀⠀⠀⠀⠀⠀⠀⠀⠀⠀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⠀⠀⠀⠀⠀⠀⠀⠀⠀⠀⠀⣿⣿⣿⣿⣿⣿⣿⣿⣿⣿⣿⣿⣿⣿⣿⣿⣿⣿⣿⣿⣿⣿⣿⣿⣇⢕⣕⣕⣵⣵⣵⡕⢹⣿⣿⣿⣿⣿⣿⣿⣿⣿⣿⣿⣿⣿⣿⣿⣿⣿⣿⣿⣿⣿⣿⣿⣿⣿⠀⠀⠀⠀⠀⠀⠀⠀⠀⠀⠀⠀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⠀⠀⠀⠀⠀⠀⠀⠀⠀⠀⠀⣿⣿⣿⣿⣿⣿⣿⣿⣿⣿⣿⣿⣿⣿⣿⣿⣿⣿⣿⣿⣿⣿⣿⡟⢹⣿⣿⣿⣿⣿⣿⣷⢕⣿⣿⣿⣿⣿⣿⣿⣿⣿⣿⣿⣿⣿⣿⣿⣿⣿⣿⣿⣿⣿⣿⣿⣿⣿⠀⠀⠀⠀⠀⠀⠀⠀⠀⠀⠀⠀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⠀⠀⠀⠀⠀⠀⠀⠀⠀⠀⠀⣿⣿⣿⣿⣿⣿⣿⣿⣿⣿⣿⣿⣿⣿⣿⣿⣿⣿⣿⣿⣿⣿⣿⡇⢸⣧⣗⢜⣿⣷⣾⣿⣺⣿⣿⣿⣿⣿⣿⣿⣿⣿⣿⣿⣿⣿⣿⣿⣿⣿⣿⣿⣿⣿⣿⣿⣿⣿⠀⠀⠀⠀⠀⠀⠀⠀⠀⠀⠀⠀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⠀⠀⠀⠀⠀⠀⠀⠀⠀⠀⠀⣿⣿⣿⣿⣿⣿⣿⣿⣿⣿⣿⣿⣿⣿⣿⣿⣿⣿⣿⣿⣿⣿⣿⣿⣾⣿⡷⢝⣻⣿⣿⣿⣿⣿⣿⣿⣿⣿⣿⣿⣿⣿⣿⣿⣿⣿⣿⣿⣿⣿⣿⣿⣿⣿⣿⣿⣿⣿⠀⠀⠀⠀⠀⠀⠀⠀⠀⠀⠀⠀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⠀⠀⠀⠀⠀⠀⠀⠀⠀⠀⠀⣿⣿⣿⣿⣿⣿⣿⣿⣿⣿⣿⣿⣿⣿⣿⣿⣿⣿⣿⣿⣿⣿⣿⣿⣯⣯⣏⢝⢟⢏⣿⣿⣿⣿⣿⣿⣿⣿⣿⣿⣿⣿⣿⣿⣿⣿⣿⣿⣿⣿⣿⣿⣿⣿⣿⣿⣿⣿⠀⠀⠀⠀⠀⠀⠀⠀⠀⠀⠀⠀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⠀⠀⠀⠀⠀⠀⠀⠀⠀⠀⠀⣿⣿⣿⣿⣿⣿⣿⣿⣿⣿⣿⣿⣿⣿⣿⣿⣿⣿⣿⣿⣿⣿⣿⣿⣿⣿⣿⣇⣗⣾⢕⣿⣿⣿⣿⣿⣿⣿⣿⣿⣿⣿⣿⣿⣿⣿⣿⣿⣿⣿⣿⣿⣿⣿⣿⣿⣿⣿⠀⠀⠀⠀⠀⠀⠀⠀⠀⠀⠀⠀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⠀⠀⠀⠀⠀⠀⠀⠀⠀⠀⠀⣿⣿⣿⣿⣿⣿⣿⣿⣿⣿⣿⣿⣿⣿⣿⣿⣿⣿⣿⣿⣿⣿⣿⣿⣿⣿⣏⢝⢝⣿⡮⢟⢿⢝⢿⢿⣿⣿⣿⣿⣿⣿⣿⣿⣿⣿⣿⣿⣿⣿⣿⣿⣿⣿⣿⣿⣿⣿⠀⠀⠀⠀⠀⠀⠀⠀⠀⠀⠀⠀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⠀⠀⠀⠀⠀⠀⠀⠀⠀⠀⠀⣿⣿⣿⣿⣿⣿⣿⣿⣿⣿⣿⣿⣿⣿⣿⣿⣿⣿⣿⣿⣿⢿⠟⠝⢝⣿⣼⢱⣕⢸⢿⣿⣿⢕⢀⠀⠁⠉⠙⠛⠻⢿⣿⣿⣿⣿⣿⣿⣿⣿⣿⣿⣿⣿⣿⣿⣿⣿⠀⠀⠀⠀⠀⠀⠀⠀⠀⠀⠀⠀</a:t>
            </a:r>
            <a:br/>
            <a:r>
              <a:t>⠀⠀⠀⠀⠀⠀⠀⠀⠀⠀⠀⣿⣿⣿⣿⣿⣿⣿⣿⣿⣿⣿⣿⣿⣿⣿⣿⣿⢿⠟⠙⠁⠀⠀⠀⠑⣿⣿⣿⣇⣱⣾⣿⢏⢕⢅⠀⠀⠀⠀⠀⠀⢐⢸⣿⣿⣿⣿⣿⣿⣿⣿⣿⣿⣿⣿⣿⣿⣿⠀⠀⠀⠀⠀⠀⠀⠀⠀⠀⠀⠀</a:t>
            </a:r>
            <a:br/>
            <a:r>
              <a:t>⠀⠀⠀⠀⠀⠀⠀⠀⠀⠀⠀⣿⣿⣿⣿⣿⣿⣿⣿⣿⣿⣿⣿⣿⣿⣿⣿⡟⠁⠀⠀⠀⠀⠀⠀⠀⠈⢑⣒⣃⣝⣝⢝⢑⠁⠀⠀⠀⠀⠀⠀⠀⠐⢕⢻⣿⣿⣿⣿⣿⣿⣿⣿⣿⣿⣿⣿⣿⣿⠀⠀⠀⠀⠀⠀⠀⠀⠀⠀⠀⠀</a:t>
            </a:r>
            <a:br/>
            <a:r>
              <a:t>⠀⠀⠀⠀⠀⠀⠀⠀⠀⠀⠀⣿⣿⣿⣿⣿⣿⣿⣿⣿⣿⣿⣿⣿⣿⣿⣿⡇⠀⠀⠀⠀⠀⠀⠀⠀⠀⠀⣒⣒⣓⡇⢕⠅⠀⠀⠀⠀⠀⠀⠀⠀⠀⠁⢸⣿⣿⣿⣿⣿⣿⣿⣿⣿⣿⣿⣿⣿⣿⠀⠀⠀⠀⠀⠀⠀⠀⠀⠀⠀⠀</a:t>
            </a:r>
            <a:br/>
            <a:r>
              <a:t>⠀⠀⠀⠀⠀⠀⠀⠀⠀⠀⠀⣿⣿⣿⣿⣿⣿⣿⣿⣿⣿⣿⣿⣿⣿⣿⣿⡇⠀⠀⠀⠀⠀⠀⠀⠀⠀⠀⢐⣖⡗⢕⢕⠄⠀⠀⠀⠀⠀⠀⠀⠀⠀⠀⢸⣿⣿⣿⣿⣿⣿⣿⣿⣿⣿⣿⣿⣿⣿⠀⠀⠀⠀⠀⠀⠀⠀⠀⠀⠀⠀</a:t>
            </a:r>
            <a:br/>
            <a:r>
              <a:t>⠀⠀⠀⠀⠀⠀⠀⠀⠀⠀⠀⣿⣿⣿⣿⣿⣿⣿⣿⣿⣿⣿⣿⣿⣿⣿⣿⡇⠀⠀⠀⠀⠀⠀⠀⠀⠀⠀⠐⡗⢕⠱⢸⠅⠀⠀⠀⠀⠀⠀⠀⠀⠀⠀⢸⣿⣿⣿⣿⣿⣿⣿⣿⣿⣿⣿⣿⣿⣿⠀⠀⠀⠀⠀⠀⠀⠀⠀⠀⠀⠀</a:t>
            </a:r>
            <a:br/>
            <a:r>
              <a:t>⠀⠀⠀⠀⠀⠀⠀⠀⠀⠀⠀⣿⣿⣿⣿⣿⣿⣿⣿⣿⣿⣿⣿⣿⣿⣿⣿⡇⠀⠀⠀⠀⠀⠀⠀⠀⠀⠀⠀⢕⢕⠨⢸⠅⠀⠀⠀⠀⠀⠀⠀⠀⠀⠀⢑⢻⣿⣿⣿⣿⣿⣿⣿⣿⣿⣿⣿⣿⣿⠀⠀⠀⠀⠀⠀⠀⠀⠀⠀⠀⠀</a:t>
            </a:r>
            <a:br/>
            <a:r>
              <a:t>⠀⠀⠀⠀⠀⠀⠀⠀⠀⠀⠀⣿⣿⣿⣿⣿⣿⣿⣿⣿⣿⣿⣿⣿⣿⣿⣿⠑⠀⠀⠀⢀⡰⡔⠀⠀⠀⠀⠀⠕⢅⢸⢕⢅⠀⠀⠀⠀⠀⠀⠀⠀⠀⠀⠀⠘⣿⣿⣿⣿⣿⣿⣿⣿⣿⣿⣿⣿⣿⠀⠀⠀⠀⠀⠀⠀⠀⠀⠀⠀⠀</a:t>
            </a:r>
            <a:br/>
            <a:r>
              <a:t>⠀⠀⠀⠀⠀⠀⠀⠀⠀⠀⠀⣿⣿⣿⣿⣿⣿⣿⣿⣿⣿⣿⣿⣿⣿⣿⣿⢕⠀⠀⢷⢝⢣⢇⠀⠀⠀⠀⠀⠁⢕⢕⢕⢕⠀⠀⢰⢦⣄⣀⠀⠀⠀⠀⠀⢕⣿⣿⣿⣿⣿⣿⣿⣿⣿⣿⣿⣿⣿⠀⠀⠀⠀⠀⠀⠀⠀⠀⠀⠀⠀</a:t>
            </a:r>
            <a:br/>
            <a:r>
              <a:t>⠀⠀⠀⠀⠀⠀⠀⠀⠀⠀⠀⣿⣿⣿⣿⣿⣿⣿⣿⣿⣿⣿⣿⣿⣿⣿⡏⠀⢄⠄⢜⢕⢕⢱⠀⠀⠀⠀⠀⠀⢔⡕⢕⢐⢐⠀⠔⢵⣿⣿⡕⠀⠀⠀⠀⢜⣿⣿⣿⣿⣿⣿⣿⣿⣿⣿⣿⣿⣿⠀⠀⠀⠀⠀⠀⠀⠀⠀⠀⠀⠀</a:t>
            </a:r>
            <a:br/>
            <a:r>
              <a:t>⠀⠀⠀⠀⠀⠀⠀⠀⠀⠀⠀⠛⠛⠛⠛⠛⠛⠛⠛⠛⠛⠛⠛⠛⠛⠛⠃⠀⠀⠀⠀⠁⠑⠃⠀⠀⠀⠀⠀⠀⠀⠑⠑⠑⠀⠀⠀⠙⠛⠛⠑⠀⠀⠀⠀⠑⠛⠛⠛⠛⠛⠛⠛⠛⠛⠛⠛⠛⠛⠀⠀⠀⠀⠀⠀⠀⠀⠀⠀⠀⠀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⠀⠀⠀⠀⠀⠀⠀⠀⠀⠀⠀⣿⣿⣿⣿⣿⣿⣿⣿⣿⣿⣿⣿⣿⣿⣿⣿⣿⣿⣿⣿⣿⣿⣿⣿⣿⢿⢟⢟⢏⢕⢝⢿⣿⣿⣿⣿⣿⣿⣿⣿⣿⣿⣿⣿⣿⣿⣿⣿⣿⣿⣿⣿⣿⣿⣿⣿⣿⣿⠀⠀⠀⠀⠀⠀⠀⠀⠀⠀⠀⠀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⠀⠀⠀⠀⠀⠀⠀⠀⠀⠀⠀⣿⣿⣿⣿⣿⣿⣿⣿⣿⣿⣿⣿⣿⣿⣿⣿⣿⣿⣿⣿⣿⣿⣿⣿⣟⢕⢕⢕⣕⣱⣵⡜⢝⣿⣿⣿⣿⣿⣿⣿⣿⣿⣿⣿⣿⣿⣿⣿⣿⣿⣿⣿⣿⣿⣿⣿⣿⣿⠀⠀⠀⠀⠀⠀⠀⠀⠀⠀⠀⠀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⠀⠀⠀⠀⠀⠀⠀⠀⠀⠀⠀⣿⣿⣿⣿⣿⣿⣿⣿⣿⣿⣿⣿⣿⣿⣿⣿⣿⣿⣿⣿⣿⣿⣿⣿⢝⣿⣿⣿⣿⣿⣿⣿⡕⣿⣿⣿⣿⣿⣿⣿⣿⣿⣿⣿⣿⣿⣿⣿⣿⣿⣿⣿⣿⣿⣿⣿⣿⣿⠀⠀⠀⠀⠀⠀⠀⠀⠀⠀⠀⠀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⠀⠀⠀⠀⠀⠀⠀⠀⠀⠀⠀⣿⣿⣿⣿⣿⣿⣿⣿⣿⣿⣿⣿⣿⣿⣿⣿⣿⣿⣿⣿⣿⣿⣿⣷⢕⣿⢽⣝⢹⣿⣟⣿⣇⣿⣿⣿⣿⣿⣿⣿⣿⣿⣿⣿⣿⣿⣿⣿⣿⣿⣿⣿⣿⣿⣿⣿⣿⣿⠀⠀⠀⠀⠀⠀⠀⠀⠀⠀⠀⠀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⠀⠀⠀⠀⠀⠀⠀⠀⠀⠀⠀⣿⣿⣿⣿⣿⣿⣿⣿⣿⣿⣿⣿⣿⣿⣿⣿⣿⣿⣿⣿⣿⣿⣿⣿⣕⣿⣿⡕⢟⣟⣿⣿⣿⣿⣿⣿⣿⣿⣿⣿⣿⣿⣿⣿⣿⣿⣿⣿⣿⣿⣿⣿⣿⣿⣿⣿⣿⣿⠀⠀⠀⠀⠀⠀⠀⠀⠀⠀⠀⠀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⠀⠀⠀⠀⠀⠀⠀⠀⠀⠀⠀⣿⣿⣿⣿⣿⣿⣿⣿⣿⣿⣿⣿⣿⣿⣿⣿⣿⣿⣿⣿⣿⣿⣿⣿⣯⣻⣿⡕⢝⢝⢻⣿⣿⣿⣿⣿⣿⣿⣿⣿⣿⣿⣿⣿⣿⣿⣿⣿⣿⣿⣿⣿⣿⣿⣿⣿⣿⣿⠀⠀⠀⠀⠀⠀⠀⠀⠀⠀⠀⠀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⠀⠀⠀⠀⠀⠀⠀⠀⠀⠀⠀⣿⣿⣿⣿⣿⣿⣿⣿⣿⣿⣿⣿⣿⣿⣿⣿⣿⣿⣿⣿⣿⣿⣿⣿⣿⣿⣿⣿⢕⣳⢕⣿⣿⣿⣿⣿⣿⣿⣿⣿⣿⣿⣿⣿⣿⣿⣿⣿⣿⣿⣿⣿⣿⣿⣿⣿⣿⣿⠀⠀⠀⠀⠀⠀⠀⠀⠀⠀⠀⠀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⠀⠀⠀⠀⠀⠀⠀⠀⠀⠀⠀⣿⣿⣿⣿⣿⣿⣿⣿⣿⣿⣿⣿⣿⣿⣿⣿⣿⣿⣿⣿⣿⣿⣿⣿⣿⣿⣿⢝⢞⣿⢸⢿⢿⢝⢿⣿⣿⣿⣿⣿⣿⣿⣿⣿⣿⣿⣿⣿⣿⣿⣿⣿⣿⣿⣿⣿⣿⣿⠀⠀⠀⠀⠀⠀⠀⠀⠀⠀⠀⠀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⠀⠀⠀⠀⠀⠀⠀⠀⠀⠀⠀⣿⣿⣿⣿⣿⣿⣿⣿⣿⣿⣿⣿⣿⣿⣿⣿⣿⣿⣿⣿⣿⣿⢿⠟⢟⣿⣝⣕⣕⢜⣿⣿⣿⡇⢑⠁⠈⠙⠙⠟⠿⢿⣿⣿⣿⣿⣿⣿⣿⣿⣿⣿⣿⣿⣿⣿⣿⣿⠀⠀⠀⠀⠀⠀⠀⠀⠀⠀⠀⠀</a:t>
            </a:r>
            <a:br/>
            <a:r>
              <a:t>⠀⠀⠀⠀⠀⠀⠀⠀⠀⠀⠀⣿⣿⣿⣿⣿⣿⣿⣿⣿⣿⣿⣿⣿⣿⣿⣿⣿⣿⢿⠟⠙⠁⠀⠀⠁⣿⣿⣮⣟⣱⣼⣿⡟⢕⢕⠀⠀⠀⠀⠀⠀⠐⢜⣿⣿⣿⣿⣿⣿⣿⣿⣿⣿⣿⣿⣿⣿⣿⠀⠀⠀⠀⠀⠀⠀⠀⠀⠀⠀⠀</a:t>
            </a:r>
            <a:br/>
            <a:r>
              <a:t>⠀⠀⠀⠀⠀⠀⠀⠀⠀⠀⠀⣿⣿⣿⣿⣿⣿⣿⣿⣿⣿⣿⣿⣿⣿⣿⣿⣿⢕⠀⠀⠀⠀⠀⠀⠀⠈⠝⢭⢭⠽⢽⢹⠅⠁⠅⠀⠀⠀⠀⠀⠀⠀⢕⢹⣿⣿⣿⣿⣿⣿⣿⣿⣿⣿⣿⣿⣿⣿⠀⠀⠀⠀⠀⠀⠀⠀⠀⠀⠀⠀</a:t>
            </a:r>
            <a:br/>
            <a:r>
              <a:t>⠀⠀⠀⠀⠀⠀⠀⠀⠀⠀⠀⣿⣿⣿⣿⣿⣿⣿⣿⣿⣿⣿⣿⣿⣿⣿⣿⣿⠐⠀⠀⠀⠀⠀⠀⠀⠀⠀⢸⢽⠽⠭⢸⠅⠀⠀⠀⠀⠀⠀⠀⠀⠀⠁⢕⣿⣿⣿⣿⣿⣿⣿⣿⣿⣿⣿⣿⣿⣿⠀⠀⠀⠀⠀⠀⠀⠀⠀⠀⠀⠀</a:t>
            </a:r>
            <a:br/>
            <a:r>
              <a:t>⠀⠀⠀⠀⠀⠀⠀⠀⠀⠀⠀⣿⣿⣿⣿⣿⣿⣿⣿⣿⣿⣿⣿⣿⣿⣿⣿⡟⠀⠀⠀⠀⠀⠀⠀⠀⠀⠀⠨⠽⠭⠭⢸⠅⠀⠀⠀⠀⠀⠀⠀⠀⠀⠀⢱⣿⣿⣿⣿⣿⣿⣿⣿⣿⣿⣿⣿⣿⣿⠀⠀⠀⠀⠀⠀⠀⠀⠀⠀⠀⠀</a:t>
            </a:r>
            <a:br/>
            <a:r>
              <a:t>⠀⠀⠀⠀⠀⠀⠀⠀⠀⠀⠀⣿⣿⣿⣿⣿⣿⣿⣿⣿⣿⣿⣿⣿⣿⣿⣿⡇⠀⠀⠀⠀⠀⠀⠀⠀⠀⠀⠁⠭⠭⢭⢜⢕⠀⠀⠀⠀⠀⠀⠀⠀⠀⠀⢸⣿⣿⣿⣿⣿⣿⣿⣿⣿⣿⣿⣿⣿⣿⠀⠀⠀⠀⠀⠀⠀⠀⠀⠀⠀⠀</a:t>
            </a:r>
            <a:br/>
            <a:r>
              <a:t>⠀⠀⠀⠀⠀⠀⠀⠀⠀⠀⠀⣿⣿⣿⣿⣿⣿⣿⣿⣿⣿⣿⣿⣿⣿⣿⣿⣷⠀⠀⠀⠀⠀⠀⠀⠀⠀⠀⠀⠨⠭⢽⢇⢕⠀⠀⠀⠀⠀⠀⠀⠀⠀⠀⠀⢹⣿⣿⣿⣿⣿⣿⣿⣿⣿⣿⣿⣿⣿⠀⠀⠀⠀⠀⠀⠀⠀⠀⠀⠀⠀</a:t>
            </a:r>
            <a:br/>
            <a:r>
              <a:t>⠀⠀⠀⠀⠀⠀⠀⠀⠀⠀⠀⣿⣿⣿⣿⣿⣿⣿⣿⣿⣿⣿⣿⣿⣿⣿⣿⣿⠀⠀⠀⠀⣀⢀⠀⠀⠀⠀⠀⠌⠽⢝⢕⠅⠄⠀⠀⠀⠀⠀⠀⠀⠀⠀⠀⠁⢻⣿⣿⣿⣿⣿⣿⣿⣿⣿⣿⣿⣿⠀⠀⠀⠀⠀⠀⠀⠀⠀⠀⠀⠀</a:t>
            </a:r>
            <a:br/>
            <a:r>
              <a:t>⠀⠀⠀⠀⠀⠀⠀⠀⠀⠀⠀⣿⣿⣿⣿⣿⣿⣿⣿⣿⣿⣿⣿⣿⣿⣿⣿⡿⢔⢀⣴⢷⢝⡇⠀⠀⠀⠀⠀⠀⠡⠽⢸⠭⠅⠀⢄⣄⠀⠀⠀⠀⠀⠀⠀⠐⣼⣿⣿⣿⣿⣿⣿⣿⣿⣿⣿⣿⣿⠀⠀⠀⠀⠀⠀⠀⠀⠀⠀⠀⠀</a:t>
            </a:r>
            <a:br/>
            <a:r>
              <a:t>⠀⠀⠀⠀⠀⠀⠀⠀⠀⠀⠀⣿⣿⣿⣿⣿⣿⣿⣿⣿⣿⣿⣿⣿⣿⣿⣿⠇⢄⢘⢣⢕⢜⣇⠀⠀⠀⠀⠀⠀⢨⢹⢜⢍⢅⠀⢁⣝⣿⣷⡔⠀⠀⠀⠀⠄⢿⣿⣿⣿⣿⣿⣿⣿⣿⣿⣿⣿⣿⠀⠀⠀⠀⠀⠀⠀⠀⠀⠀⠀⠀</a:t>
            </a:r>
            <a:br/>
            <a:r>
              <a:t>⠀⠀⠀⠀⠀⠀⠀⠀⠀⠀⠀⠛⠛⠛⠛⠛⠛⠛⠛⠛⠛⠛⠛⠛⠛⠛⠛⠀⠑⠁⠑⠑⠑⠛⠀⠀⠀⠀⠀⠀⠁⠑⠑⠓⠐⠀⠀⠙⠛⠛⠃⠀⠀⠀⠐⠐⠘⠛⠛⠛⠛⠛⠛⠛⠛⠛⠛⠛⠛⠀⠀⠀⠀⠀⠀⠀⠀⠀⠀⠀⠀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⠀⠀⠀⠀⠀⠀⠀⠀⠀⠀⠀⣿⣿⣿⣿⣿⣿⣿⣿⣿⣿⣿⣿⣿⣿⣿⣿⣿⣿⣿⣿⣿⣿⣿⣿⣿⣿⣿⣿⣿⣿⣿⣿⣿⣿⣿⣿⣿⣿⣿⣿⣿⣿⣿⣿⣿⣿⣿⣿⣿⣿⣿⡕⢸⣿⣿⣿⣿⣿⠀⠀⠀⠀⠀⠀⠀⠀⠀⠀⠀⠀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⠀⠀⠀⠀⠀⠀⠀⠀⠀⠀⠀⣿⣿⣿⣿⣿⣿⣿⣿⣿⣿⣿⣿⣿⣿⣿⣿⣿⣿⣿⣿⣿⣿⣿⣿⣿⣿⣿⣿⣿⣿⣿⣿⣿⣿⣿⣿⣿⣿⣿⣿⣿⣿⣿⣿⣿⣿⣿⣿⣿⣿⣿⢕⢹⣿⣿⣿⣿⣿⠀⠀⠀⠀⠀⠀⠀⠀⠀⠀⠀⠀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⠀⠀⠀⠀⠀⠀⠀⠀⠀⠀⠀⣿⣿⣿⣿⣿⣿⣿⣿⣿⣿⣿⣿⣿⣿⣿⣿⣿⣿⣿⣿⣿⣿⣿⣿⣿⣿⣿⣿⣿⣿⣿⣿⣿⣿⣿⣿⣿⣿⣿⣿⣿⣿⣿⣿⣿⣿⣿⣿⣿⣿⣿⡕⣻⣿⣿⣿⣿⣿⠀⠀⠀⠀⠀⠀⠀⠀⠀⠀⠀⠀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⠀⠀⠀⠀⠀⠀⠀⠀⠀⠀⠀⣿⣿⣿⣿⣿⣿⣿⣿⣿⣿⣿⣿⣿⣿⣿⣿⣿⣿⣿⣿⣿⣿⣿⣿⣿⣿⣿⣿⣿⣿⣿⣿⣿⣿⣿⣿⣿⣿⣿⣿⣿⣿⣿⣿⣿⣿⣿⣿⣿⣿⣿⢇⣿⣿⣿⣿⣿⣿⠀⠀⠀⠀⠀⠀⠀⠀⠀⠀⠀⠀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⠀⠀⠀⠀⠀⠀⠀⠀⠀⠀⠀⣿⣿⣿⣿⣿⣿⣿⣿⣿⣿⣿⣿⣿⣿⣿⣿⣿⣿⣿⣿⣿⣿⣿⣿⣿⣿⣿⣿⢿⢟⣝⢟⢿⢿⣿⣿⣿⣿⣿⣿⣿⣿⣿⣿⣿⣿⣿⣿⣿⣿⣿⢱⣿⣿⣿⣿⣿⣿⠀⠀⠀⠀⠀⠀⠀⠀⠀⠀⠀⠀</a:t>
            </a:r>
            <a:br/>
            <a:r>
              <a:t>⠀⠀⠀⠀⠀⠀⠀⠀⠀⠀⠀⣿⣿⣿⣿⣿⣿⣿⣿⣿⣿⣿⣿⣿⣿⣿⣿⣿⣿⣿⣿⣿⣿⣿⣿⣿⣿⡟⢕⢕⢜⣕⣕⢕⣸⣿⣿⣿⣿⣿⣿⣿⣿⣿⣿⣿⣿⣿⣿⣿⣿⣿⢱⣿⣿⣿⣿⣿⣿⠀⠀⠀⠀⠀⠀⠀⠀⠀⠀⠀⠀</a:t>
            </a:r>
            <a:br/>
            <a:r>
              <a:t>⠀⠀⠀⠀⠀⠀⠀⠀⠀⠀⠀⣿⣿⣿⣿⣿⣿⣿⣿⣿⣿⣿⣿⣿⣿⣿⣿⣿⣿⣿⣿⣿⣿⣿⣿⣿⣿⢕⢕⣵⣿⣿⣿⣿⣿⣿⣿⣿⣿⣿⣿⣿⣿⣿⣿⣿⣿⣿⣿⣿⣿⡿⢸⣿⣿⣿⣿⣿⣿⠀⠀⠀⠀⠀⠀⠀⠀⠀⠀⠀⠀</a:t>
            </a:r>
            <a:br/>
            <a:r>
              <a:t>⠀⠀⠀⠀⠀⠀⠀⠀⠀⠀⠀⣿⣿⣿⣿⣿⣿⣿⣿⣿⣿⣿⣿⣿⣿⣿⣿⣿⣿⣿⣿⣿⣿⣿⣿⣿⣿⣵⣵⣵⣮⣕⣣⣷⣔⣼⣿⣿⣿⣿⣿⣿⣿⣿⣿⣿⣿⣿⣿⣿⣿⣧⢸⣿⣿⣿⣿⣿⣿⠀⠀⠀⠀⠀⠀⠀⠀⠀⠀⠀⠀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⠀⠀⠀⠀⠀⠀⠀⠀⠀⠀⠀⣿⣿⣿⣿⣿⣿⣿⣿⣿⣿⣿⣿⣿⣿⣿⣿⣿⣿⣿⣿⣿⣿⣿⣿⣿⣿⣿⣿⣿⣿⣿⣿⣿⣿⣿⣿⣿⣿⣿⣿⣿⣿⣿⣿⣿⣿⣿⣿⣿⣿⡧⢸⣿⣿⣿⣿⣿⣿⠀⠀⠀⠀⠀⠀⠀⠀⠀⠀⠀⠀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⠀⠀⠀⠀⠀⠀⠀⠀⠀⠀⠀⣿⣿⣿⣿⣿⣿⣿⣿⣿⣿⣿⣿⣿⣿⣿⣿⣿⣿⣿⣿⣿⣿⣿⣿⣿⣿⣿⣿⣿⣿⣿⣿⣿⣿⣿⣿⣿⣿⣿⣿⣿⣿⣿⣿⣿⣿⣿⣿⣿⣿⣗⣸⣿⣿⣿⣿⣿⣿⠀⠀⠀⠀⠀⠀⠀⠀⠀⠀⠀⠀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⠀⠀⠀⠀⠀⠀⠀⠀⠀⠀⠀⣿⣿⣿⣿⣿⣿⣿⣿⣿⣿⣿⣿⣿⣿⣿⣿⣿⣿⣿⣿⣿⣿⣿⣿⣿⣿⣿⣿⣿⣿⣿⣿⣿⣿⣿⣿⣿⣿⣿⣿⣿⣿⣿⣿⣿⣿⣿⣿⣿⣿⡏⢿⣿⣿⣿⣿⣿⣿⠀⠀⠀⠀⠀⠀⠀⠀⠀⠀⠀⠀</a:t>
            </a:r>
            <a:br/>
            <a:r>
              <a:t>⠀⠀⠀⠀⠀⠀⠀⠀⠀⠀⠀⣿⣿⣿⣿⣿⣿⣿⣿⣿⣿⣿⣿⣿⣿⣿⣿⣿⣿⣿⣿⣿⣿⣿⢿⣿⣿⣿⣿⣿⣿⣿⣿⣿⣿⣿⣿⣿⣿⣿⣿⣿⣿⣿⣿⣿⣿⣿⣿⣿⣿⡇⢾⣿⣿⣿⣿⣿⣿⠀⠀⠀⠀⠀⠀⠀⠀⠀⠀⠀⠀</a:t>
            </a:r>
            <a:br/>
            <a:r>
              <a:t>⠀⠀⠀⠀⠀⠀⠀⠀⠀⠀⠀⣿⣿⣿⣿⣿⣿⣿⣿⣿⣿⣿⣿⣿⣿⣿⣿⣿⣿⣿⣿⣿⣿⢧⢕⣿⣿⣿⣿⣿⣿⣿⣿⣿⣿⣿⣿⣿⣿⣿⣿⣿⣿⣿⣿⣿⣿⣿⣿⣿⣿⡇⣿⣿⣿⣿⣿⣿⣿⠀⠀⠀⠀⠀⠀⠀⠀⠀⠀⠀⠀</a:t>
            </a:r>
            <a:br/>
            <a:r>
              <a:t>⠀⠀⠀⠀⠀⠀⠀⠀⠀⠀⠀⣿⣿⣿⣿⣿⣿⣿⣿⣿⣿⣿⣿⣿⣿⣿⣿⣿⣿⢟⢟⢻⢿⣷⣵⣿⣿⣿⣿⣿⣿⣿⣿⣿⣿⣿⣿⣿⣿⣿⣿⣿⣿⣿⣿⣿⣿⣿⣿⣿⣿⡇⣿⣿⣿⣿⣿⣿⣿⠀⠀⠀⠀⠀⠀⠀⠀⠀⠀⠀⠀</a:t>
            </a:r>
            <a:br/>
            <a:r>
              <a:t>⠀⠀⠀⠀⠀⠀⠀⠀⠀⠀⠀⣿⣿⣿⣿⣿⣿⣿⣿⣿⣿⣿⣿⣿⣿⣿⣿⣿⣿⣷⢜⣿⣿⢿⣿⣿⣿⣿⣿⣿⣿⣿⣿⣿⣿⣾⣿⣿⣿⣿⣿⣿⣿⣿⣿⣿⣿⣿⣿⣿⣿⡇⣿⣿⣿⣿⣿⣿⢿⠀⠀⠀⠀⠀⠀⠀⠀⠀⠀⠀⠀</a:t>
            </a:r>
            <a:br/>
            <a:r>
              <a:t>⠀⠀⠀⠀⠀⠀⠀⠀⠀⠀⠀⣿⣿⣿⣿⣿⣿⣿⣿⣿⣿⣿⣿⣿⣿⣿⣿⣿⣿⣿⣿⣽⡇⢕⢜⢝⢟⢻⢿⡿⢿⡝⢱⣿⣿⣿⣿⣿⣿⣿⣿⣿⣿⣻⣿⣿⣿⣿⣿⣿⢿⢕⢻⣻⣯⣕⣵⣿⣧⠀⠀⠀⠀⠀⠀⠀⠀⠀⠀⠀⠀</a:t>
            </a:r>
            <a:br/>
            <a:r>
              <a:t>⠀⠀⠀⠀⠀⠀⠀⠀⠀⠀⠀⣿⣿⣿⣿⣿⣿⣿⣿⣿⣿⣿⣿⣿⣿⣿⣿⣿⣿⣿⣿⣿⡇⢕⣕⣕⣕⣕⢕⢕⣇⣵⣾⣿⣿⣿⣿⣿⣿⣿⣿⣿⡿⣿⣿⣿⣿⣿⣽⣿⣿⢕⢿⢿⣟⣟⣻⣿⣿⠀⠀⠀⠀⠀⠀⠀⠀⠀⠀⠀⠀</a:t>
            </a:r>
            <a:br/>
            <a:r>
              <a:t>⠀⠀⠀⠀⠀⠀⠀⠀⠀⠀⠀⠛⠛⠛⠛⠛⠛⠛⠛⠛⠛⠛⠛⠛⠛⠛⠛⠛⠛⠛⠛⠛⠓⠚⠛⠛⠛⠛⠓⠃⠘⠛⠛⠛⠛⠛⠛⠛⠛⠛⠛⠛⠛⠛⠛⠛⠛⠛⠛⠛⠛⠑⠚⠛⠛⠛⠛⠛⠛⠀⠀⠀⠀⠀⠀⠀⠀⠀⠀⠀⠀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⠀⠀⠀⠀⠀⠀⠀⠀⠀⠀⠀⢕⢕⡕⢕⢝⢻⣿⣿⡿⣻⣿⡿⣿⣻⣿⡺⢟⣏⡽⢜⢻⣽⣿⢿⣿⣿⣿⣿⣿⣿⣿⣿⣿⣿⣿⣿⣟⣟⢯⢕⢝⢇⢕⢜⢕⢕⢕⢕⢕⢇⢱⢕⢕⣗⢗⢕⢕⢕⠀⠀⠀⠀⠀⠀⠀⠀⠀⠀⠀⠀</a:t>
            </a:r>
            <a:br/>
            <a:r>
              <a:t>⠀⠀⠀⠀⠀⠀⠀⠀⠀⠀⠀⢕⢕⣧⣵⢵⢧⣵⣽⣽⢽⢟⣷⣿⡿⢏⠾⢝⢅⡄⢔⣱⣼⣿⢞⣻⣾⢻⣿⣿⣿⣿⣿⣿⣿⣿⣿⣿⣿⢧⢼⢵⢧⣕⢕⢱⢕⢕⣕⡕⢱⢕⢕⢕⡕⢱⡕⢕⢐⠀⠀⠀⠀⠀⠀⠀⠀⠀⠀⠀⠀</a:t>
            </a:r>
            <a:br/>
            <a:r>
              <a:t>⠀⠀⠀⠀⠀⠀⠀⠀⠀⠀⠀⢕⢱⢵⣼⣿⣿⣿⡗⢵⣵⣷⣿⣷⢇⢕⢴⣺⣵⣵⣷⣷⣾⣷⣿⣾⡿⢿⡿⠿⠟⠟⠟⠻⢿⣿⣿⣿⣽⣽⣿⢷⣇⣕⢇⢕⢵⢵⢗⣗⡟⢵⢵⢗⣞⣻⣧⣕⣱⠀⠀⠀⠀⠀⠀⠀⠀⠀⠀⠀⠀</a:t>
            </a:r>
            <a:br/>
            <a:r>
              <a:t>⠀⠀⠀⠀⠀⠀⠀⠀⠀⠀⠀⢜⢵⢗⢻⢿⣵⣾⣿⣿⣿⣿⣿⣿⣇⢳⣿⣿⣿⣿⣿⣿⣿⣿⣿⣿⣯⣿⡕⠀⠀⠀⠄⠀⠀⠌⠙⢿⣽⣿⢝⡗⢕⢇⣱⢼⢹⣷⣷⣷⣗⣯⣽⣵⣵⣳⣿⣿⣿⠀⠀⠀⠀⠀⠀⠀⠀⠀⠀⠀⠀</a:t>
            </a:r>
            <a:br/>
            <a:r>
              <a:t>⠀⠀⠀⠀⠀⠀⠀⠀⠀⠀⠀⣕⣹⣿⣿⣿⣿⣿⣿⣧⣼⣼⣿⣿⣿⡵⣿⣿⣿⣿⣿⣿⣿⣿⣿⣿⣿⣯⣵⣦⣄⢀⠄⠀⠀⠀⠀⠀⠘⢳⣹⡿⢗⣷⣷⣇⣿⣿⣿⣿⣷⣿⣿⣿⣿⣿⣿⣿⣿⠀⠀⠀⠀⠀⠀⠀⠀⠀⠀⠀⠀</a:t>
            </a:r>
            <a:br/>
            <a:r>
              <a:t>⠀⠀⠀⠀⠀⠀⠀⠀⠀⠀⠀⢟⢻⢿⢿⡿⢿⡿⢿⣟⣟⣿⣻⣟⡷⣧⣿⣿⣾⣿⣿⣿⣿⣿⣿⣿⣿⣿⢯⡝⣿⣷⣔⢄⠀⠀⠀⠀⠀⠕⢻⣿⣿⣷⣾⣿⣿⣿⣿⣿⣿⣿⣾⣿⣿⣿⢟⠑⠀⠀⠀⠀⠀⠀⠀⠀⠀⠀⠀⠀⠀</a:t>
            </a:r>
            <a:br/>
            <a:r>
              <a:t>⠀⠀⠀⠀⠀⠀⠀⠀⠀⠀⠀⢜⢿⢟⣿⣷⣳⢾⣷⣿⣿⣿⣿⣿⣿⣽⣿⣿⣿⣿⣿⣾⣿⣿⣿⣿⣿⣿⣿⢇⢜⣿⣿⣷⡔⢐⢁⢀⠀⢀⢕⣿⣿⣿⣿⣿⣿⣿⣿⣿⣿⣿⣿⣿⣿⣿⣕⢀⠀⠀⠀⠀⠀⠀⠀⠀⠀⠀⠀⠀⠀</a:t>
            </a:r>
            <a:br/>
            <a:r>
              <a:t>⠀⠀⠀⠀⠀⠀⠀⠀⠀⠀⠀⢼⣵⣽⡽⢽⣿⣿⣿⣽⣽⣿⣿⢟⢿⣿⣿⣿⣿⣿⢿⠿⠟⢻⣿⣿⣿⣷⢏⠁⠀⢸⣿⣿⣷⡔⠄⠀⠀⠁⠁⢸⣿⣿⣿⣿⣿⣿⣿⣿⣿⣿⣿⣿⣿⢟⣿⣷⡄⠀⠀⠀⠀⠀⠀⠀⠀⠀⠀⠀⠀</a:t>
            </a:r>
            <a:br/>
            <a:r>
              <a:t>⠀⠀⠀⠀⠀⠀⠀⠀⠀⠀⠀⢞⢟⢟⢗⢗⢳⣾⣧⣵⣾⢿⢽⢽⣽⢽⡽⡿⣿⣿⣷⣷⣿⣿⣿⣿⣿⣿⢔⡔⢕⢕⣿⣿⣿⣧⢅⢀⠀⢄⠁⢕⣿⣿⣿⣿⣿⣿⣿⣿⣿⣿⣿⣿⣯⢕⢿⣿⣧⠀⠀⠀⠀⠀⠀⠀⠀⠀⠀⠀⠀</a:t>
            </a:r>
            <a:br/>
            <a:r>
              <a:t>⠀⠀⠀⠀⠀⠀⠀⠀⠀⠀⠀⣹⣝⣿⣟⣝⣝⣫⣽⣿⣻⣷⣗⡗⡗⢻⣷⣿⣿⣿⣿⣿⣿⣿⣿⣿⣿⡏⢳⣮⣷⣷⣿⣿⣿⣿⢔⢐⢁⢄⢀⢕⣿⣿⣿⣿⣿⣿⣿⣿⣿⣿⣿⣿⣿⡕⣼⣿⣿⠀⠀⠀⠀⠀⠀⠀⠀⠀⠀⠀⠀</a:t>
            </a:r>
            <a:br/>
            <a:r>
              <a:t>⠀⠀⠀⠀⠀⠀⠀⠀⠀⠀⠀⢿⢿⣵⡽⢿⢿⢷⢾⢼⢿⢵⢿⢿⢿⣯⣿⣿⣿⢿⢿⣿⢟⢟⢻⠟⠋⠑⠀⢿⣿⣿⣿⣿⣿⣿⢕⢐⢄⢕⠅⢕⢿⣿⣿⣿⣿⣿⣿⣿⣿⣿⣿⣿⣿⢽⣽⣿⣿⠀⠀⠀⠀⠀⠀⠀⠀⠀⠀⠀⠀</a:t>
            </a:r>
            <a:br/>
            <a:r>
              <a:t>⠀⠀⠀⠀⠀⠀⠀⠀⠀⠀⠀⣷⣷⢞⢗⢗⢗⢗⢗⢗⢗⢗⣗⣞⣺⣿⣿⣿⣏⢕⢕⢝⠑⠅⠀⠀⠁⠀⠀⢸⣿⣿⣿⣿⣿⣿⣷⣵⡕⢕⢕⢕⣽⣿⢿⣿⣿⣿⣿⣿⣿⣿⣿⣿⣿⢕⣿⣿⣿⠀⠀⠀⠀⠀⠀⠀⠀⠀⠀⠀⠀</a:t>
            </a:r>
            <a:br/>
            <a:r>
              <a:t>⠀⠀⠀⠀⠀⠀⠀⠀⠀⠀⠀⢜⣜⡝⣕⣕⢜⢽⣵⢵⣽⣽⣽⣿⣿⣿⣿⣿⣿⢑⢕⢅⢐⢐⢐⢑⢀⠔⢕⢜⣿⣿⣿⣿⣿⣿⣿⣿⣿⣧⡕⢜⢿⣿⣿⣿⣿⣿⣿⣿⣿⣿⣿⣿⣿⢕⣸⣿⣿⠀⠀⠀⠀⠀⠀⠀⠀⠀⠀⠀⠀</a:t>
            </a:r>
            <a:br/>
            <a:r>
              <a:t>⠀⠀⠀⠀⠀⠀⠀⠀⠀⠀⠀⢕⢕⢏⢟⢗⢞⢳⢟⢞⣿⣿⣿⣿⣿⣿⣿⣿⣿⣇⢕⢕⢕⢕⢕⢕⢔⢕⢕⢸⣿⣿⣿⣿⣿⣿⣿⣿⣿⣿⣿⣷⣿⣿⣿⣿⣿⣿⣿⣿⣿⣿⣿⣿⣿⣾⣿⣿⡟⠀⠀⠀⠀⠀⠀⠀⠀⠀⠀⠀⠀</a:t>
            </a:r>
            <a:br/>
            <a:r>
              <a:t>⠀⠀⠀⠀⠀⠀⠀⠀⠀⠀⠀⣗⣵⣞⣝⣿⡯⢹⣽⣿⣿⣿⣿⣿⣿⣿⣿⣿⣿⣿⣷⣕⢕⢕⢕⢕⢕⢕⢕⣿⣿⣿⣿⣿⣿⣿⣿⣿⣿⣿⣿⣿⣿⣿⣿⣿⣿⣿⣿⣿⣿⣿⣿⣿⣿⣿⣿⣿⡇⠀⠀⠀⠀⠀⠀⠀⠀⠀⠀⠀⠀</a:t>
            </a:r>
            <a:br/>
            <a:r>
              <a:t>⠀⠀⠀⠀⠀⠀⠀⠀⠀⠀⠀⣷⣧⣵⣵⣷⣿⣿⣿⣿⣿⣿⣿⣿⣿⣿⣿⣿⣿⣿⣿⣿⡇⢕⢕⢕⢕⠕⢕⣿⣿⣿⣿⣿⣿⣿⣿⣿⣿⣿⣿⣿⣿⣿⣿⣿⣿⣿⣿⣿⣿⣿⣿⣿⣿⣿⣿⣿⡇⠀⠀⠀⠀⠀⠀⠀⠀⠀⠀⠀⠀</a:t>
            </a:r>
            <a:br/>
            <a:r>
              <a:t>⠀⠀⠀⠀⠀⠀⠀⠀⠀⠀⠀⢵⣷⣷⣺⣾⣿⣿⣿⣿⣿⣿⣿⣿⣿⣿⣿⣿⣿⣿⣿⣿⡇⠀⢕⢕⠀⢁⢸⣿⣿⣿⣿⣿⣿⣿⣿⣿⣿⣿⣿⣿⣿⣿⣿⣿⣿⣿⣿⣿⣿⣿⣿⣿⣿⣿⣿⣿⣇⠀⠀⠀⠀⠀⠀⠀⠀⠀⠀⠀⠀</a:t>
            </a:r>
            <a:br/>
            <a:r>
              <a:t>⠀⠀⠀⠀⠀⠀⠀⠀⠀⠀⠀⢗⣷⣟⣿⣿⣿⣿⣿⣿⣿⣿⣿⣿⣿⣿⣿⣿⣿⣿⣿⣿⡇⠀⢅⠑⠀⢅⢜⣿⣿⣿⣿⣿⣿⣿⣿⣿⣿⣿⣿⣿⣿⣿⣿⣿⣿⣿⣿⣿⣿⣿⣿⣿⣿⣿⣿⣿⣿⠀⠀⠀⠀⠀⠀⠀⠀⠀⠀⠀⠀</a:t>
            </a:r>
            <a:br/>
            <a:r>
              <a:t>⠀⠀⠀⠀⠀⠀⠀⠀⠀⠀⠀⣝⣝⣿⣿⣿⣿⣿⣿⣿⣿⣿⣿⣿⣿⣿⣿⣿⣿⣿⣿⣿⡇⠐⠑⠀⠀⢑⢑⢹⣿⣿⣿⣿⣿⣿⣿⣿⣿⣿⣿⣿⣿⣿⣿⣿⣿⣿⣿⣿⣿⣿⣿⣿⣿⣿⡏⣝⡝⠀⠀⠀⠀⠀⠀⠀⠀⠀⠀⠀⠀</a:t>
            </a:r>
            <a:br/>
            <a:r>
              <a:t>⠀⠀⠀⠀⠀⠀⠀⠀⠀⠀⠀⣼⣿⣿⣿⣿⣿⣿⣿⣿⣿⣿⣿⣿⣿⣿⣿⣿⣿⣿⣿⣿⠑⠀⠀⠀⠀⠅⠀⢸⣿⣿⣿⣿⣿⣿⣿⣿⣿⣿⣿⣿⣿⣿⣿⣿⣿⣿⣿⣿⣿⣿⣿⣿⣿⣿⣵⣕⣵⠀⠀⠀⠀⠀⠀⠀⠀⠀⠀⠀⠀</a:t>
            </a:r>
            <a:br/>
            <a:r>
              <a:t>⠀⠀⠀⠀⠀⠀⠀⠀⠀⠀⠀⣿⣿⣿⣿⣿⣿⣿⣿⣿⣿⣿⣿⣿⣿⣿⣿⣿⣿⣿⣿⣿⢔⠀⠀⠀⠀⠄⠀⠑⣿⣿⣿⣿⣿⣿⣿⣿⣿⣿⣿⣿⣿⣿⣿⣿⣿⣿⣿⣿⣿⣿⣿⣿⣿⢿⢿⢟⢟⠀⠀⠀⠀⠀⠀⠀⠀⠀⠀⠀⠀</a:t>
            </a:r>
            <a:br/>
            <a:r>
              <a:t>⠀⠀⠀⠀⠀⠀⠀⠀⠀⠀⠀⣿⣿⣿⣿⣿⣿⣿⣿⣿⣿⣿⣿⣿⣿⣿⣿⣿⣿⣿⣿⣿⢕⠀⠀⠀⢀⣡⣿⣿⣿⣿⣿⣿⣿⣿⣿⣿⣿⣿⣿⣿⣿⣿⣿⣿⣿⡿⢿⢿⢟⢏⢝⢕⢕⢕⢗⢇⢕⠀⠀⠀⠀⠀⠀⠀⠀⠀⠀⠀⠀</a:t>
            </a:r>
            <a:br/>
            <a:r>
              <a:t>⠀⠀⠀⠀⠀⠀⠀⠀⠀⠀⠀⠛⠛⠛⠛⠛⠛⠛⠛⠛⠛⠛⠛⠛⠛⠛⠛⠛⠛⠛⠛⠛⠑⠀⠀⠀⠐⠘⠛⠛⠛⠛⠛⠛⠛⠛⠛⠛⠛⠛⠛⠛⠛⠛⠛⠛⠛⠑⠑⠑⠑⠑⠑⠑⠑⠑⠑⠑⠑⠀⠀⠀⠀⠀⠀⠀⠀⠀⠀⠀⠀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⠀⠀⠀⠀⠀⠀⠀⠀⠀⠀⠀⢕⡕⢝⢻⣿⣿⣷⣟⣻⣿⣯⢿⣿⣗⣿⡿⢟⣏⢽⢽⣯⣽⢿⣿⣿⣿⣿⣿⣿⣿⣿⣿⣿⣿⣿⣿⡿⢿⣿⣿⣟⣻⣿⣿⣏⣿⡷⢵⣵⢕⣕⢱⢼⢕⢕⢕⢷⣿⠀⠀⠀⠀⠀⠀⠀⠀⠀⠀⠀⠀</a:t>
            </a:r>
            <a:br/>
            <a:r>
              <a:t>⠀⠀⠀⠀⠀⠀⠀⠀⠀⠀⠀⢱⣵⣵⣵⣧⣼⣼⣽⡟⢳⣿⣿⣿⡿⢝⢏⢕⢡⢕⣕⣱⣿⣿⢻⣿⡿⣿⣿⣿⣿⣿⣿⣿⣿⣿⣿⣿⡿⢿⣷⣾⣼⣿⡷⣿⣯⣹⢿⣇⣕⢞⢽⣽⡕⢕⢕⢕⣿⠀⠀⠀⠀⠀⠀⠀⠀⠀⠀⠀⠀</a:t>
            </a:r>
            <a:br/>
            <a:r>
              <a:t>⠀⠀⠀⠀⠀⠀⠀⠀⠀⠀⠀⢱⣽⣿⣿⣿⣿⢿⣱⣷⣿⣿⣷⡿⢕⢅⣴⣇⣱⣵⣷⣷⣿⣿⣿⣿⣿⣿⡿⠟⠟⠻⢿⣿⣿⣿⣿⣿⣿⣿⣾⣟⣿⣿⣿⣿⣿⣿⡿⣿⣷⣾⣿⣿⣵⣕⣕⣼⣿⠀⠀⠀⠀⠀⠀⠀⠀⠀⠀⠀⠀</a:t>
            </a:r>
            <a:br/>
            <a:r>
              <a:t>⠀⠀⠀⠀⠀⠀⠀⠀⠀⠀⠀⢺⣿⣿⣿⣿⣿⣿⣿⣿⣿⣿⣿⣧⢕⣵⣿⣿⣿⣿⣿⣿⣿⣿⣿⣿⣿⣿⡕⠀⠀⠀⠀⠑⠝⢿⣿⣿⣿⣿⣿⣿⣿⣿⣿⣿⣿⣿⣿⣿⣿⣿⣿⣿⣿⣿⣿⣿⣿⠀⠀⠀⠀⠀⠀⠀⠀⠀⠀⠀⠀</a:t>
            </a:r>
            <a:br/>
            <a:r>
              <a:t>⠀⠀⠀⠀⠀⠀⠀⠀⠀⠀⠀⣿⣿⣿⣿⣿⣿⣿⣯⣿⣿⣿⣿⣿⡇⣸⣿⣿⣿⣿⣿⣿⣿⣿⣿⣿⣿⣿⣕⡀⠀⠀⠀⠀⠀⠀⠘⢻⣿⣿⣿⣿⣿⣿⣿⣿⣿⣿⣿⣿⣿⣿⣿⣿⣿⣿⣿⡿⢷⠀⠀⠀⠀⠀⠀⠀⠀⠀⠀⠀⠀</a:t>
            </a:r>
            <a:br/>
            <a:r>
              <a:t>⠀⠀⠀⠀⠀⠀⠀⠀⠀⠀⠀⣿⣿⣿⣿⣿⣿⣿⣿⣿⣿⣿⣿⣿⣿⣹⣿⣿⣿⣿⣿⣿⣿⣿⣿⣿⣿⣿⣿⣿⣦⡄⢄⠄⠀⠀⠀⠑⢻⣿⣿⣿⣿⣿⣿⣿⣿⣿⣿⣿⣿⣿⣿⣿⡿⠙⠁⠀⠀⠀⠀⠀⠀⠀⠀⠀⠀⠀⠀⠀⠀</a:t>
            </a:r>
            <a:br/>
            <a:r>
              <a:t>⠀⠀⠀⠀⠀⠀⠀⠀⠀⠀⠀⣿⣿⣿⣿⣿⣿⣿⣿⣿⣿⣿⣿⣿⣿⣿⣿⣿⣿⣿⣿⣽⣿⣿⣿⣿⣿⣿⣿⣿⣿⣿⡕⠅⢀⢀⢀⢀⠁⢿⣿⣿⣿⣿⣿⣿⣿⣿⣿⣿⣿⣿⣿⣿⣕⢀⠀⠀⠀⠀⠀⠀⠀⠀⠀⠀⠀⠀⠀⠀⠀</a:t>
            </a:r>
            <a:br/>
            <a:r>
              <a:t>⠀⠀⠀⠀⠀⠀⠀⠀⠀⠀⠀⣿⣿⣿⣿⣿⣿⣿⣿⣿⣿⡟⢿⣿⣿⣿⣿⣿⣿⣿⣿⣿⢿⢿⣿⣿⣿⣿⢟⠜⣿⣿⣿⡇⢕⠕⠀⠀⠅⢜⣿⣿⣿⣿⣿⣿⣿⣿⣿⣿⣿⣿⣿⢟⣿⣧⡄⠀⠀⠀⠀⠀⠀⠀⠀⠀⠀⠀⠀⠀⠀</a:t>
            </a:r>
            <a:br/>
            <a:r>
              <a:t>⠀⠀⠀⠀⠀⠀⠀⠀⠀⠀⠀⢻⢿⣷⢿⣿⣿⣽⣿⣿⣿⣿⣿⣿⣯⣻⣿⣿⣿⣿⣵⣶⣾⣿⣿⣿⣿⣿⣕⢔⢸⣿⣿⣿⢕⢅⢅⠅⢀⠁⢻⣿⣿⣿⣿⣿⣿⣿⣿⣿⣿⣿⣿⢕⢻⣿⣧⢀⠀⠀⠀⠀⠀⠀⠀⠀⠀⠀⠀⠀⠀</a:t>
            </a:r>
            <a:br/>
            <a:r>
              <a:t>⠀⠀⠀⠀⠀⠀⠀⠀⠀⠀⠀⣾⣾⣟⣻⣻⣿⣿⣿⣷⣟⣿⢿⡿⡷⣿⣿⣿⣿⣿⣿⣿⣿⣿⣿⣿⣿⣿⣧⣵⣾⣿⣿⣿⡇⢕⢕⢀⢐⢐⣸⣿⣿⣿⣿⣿⣿⣿⣿⣿⣿⣿⣿⢕⢸⣿⣿⢕⠀⠀⠀⠀⠀⠀⠀⠀⠀⠀⠀⠀⠀</a:t>
            </a:r>
            <a:br/>
            <a:r>
              <a:t>⠀⠀⠀⠀⠀⠀⠀⠀⠀⠀⠀⣿⣿⣿⣿⣿⣿⣿⣿⣿⣿⣿⣿⣿⣿⣿⣿⣿⣿⣿⣿⣿⡿⢿⢿⣿⠿⢏⠁⣿⣿⣿⣿⣿⡇⢕⢔⢕⢕⢑⣺⣿⣿⣿⣿⣿⣿⣿⣿⣿⣿⣿⣿⡇⣾⣿⣿⢕⠀⠀⠀⠀⠀⠀⠀⠀⠀⠀⠀⠀⠀</a:t>
            </a:r>
            <a:br/>
            <a:r>
              <a:t>⠀⠀⠀⠀⠀⠀⠀⠀⠀⠀⠀⡼⢿⢷⢳⢷⣷⡷⢷⡾⣿⡿⣿⣿⣿⣿⣿⣿⣿⢕⢝⢻⢧⢕⠕⠅⠑⠀⠀⢸⣿⣿⣿⣿⣿⣿⣷⣵⡕⢕⣹⣿⣿⣿⣿⣿⣿⣿⣿⣿⣿⣿⣿⢇⢸⣿⣿⢇⠀⠀⠀⠀⠀⠀⠀⠀⠀⠀⠀⠀⠀</a:t>
            </a:r>
            <a:br/>
            <a:r>
              <a:t>⠀⠀⠀⠀⠀⠀⠀⠀⠀⠀⠀⣝⣻⣯⣽⣿⣿⣹⣽⣿⣿⣿⣿⣿⣿⣿⣿⣿⣿⢕⢕⢕⢄⢄⢄⠀⠀⢀⢕⢕⣿⣿⣿⣿⣿⣿⣿⣿⣿⣧⣿⣿⣿⣿⣿⣿⣿⣿⣿⣿⣿⣿⣿⢕⢸⣿⣿⢕⠀⠀⠀⠀⠀⠀⠀⠀⠀⠀⠀⠀⠀</a:t>
            </a:r>
            <a:br/>
            <a:r>
              <a:t>⠀⠀⠀⠀⠀⠀⠀⠀⠀⠀⠀⢿⣿⢿⢽⢯⡾⢿⢿⢿⣟⣿⣿⣿⣿⣿⣿⣿⣿⡕⢕⢕⢕⢔⢔⢔⠔⢕⢕⢱⣿⣿⣿⣿⣿⣿⣿⣿⣿⣿⣿⣿⣿⣿⣿⣿⣿⣿⣿⣿⣿⣿⣿⣧⣿⣿⡟⠁⠀⠀⠀⠀⠀⠀⠀⠀⠀⠀⠀⠀⠀</a:t>
            </a:r>
            <a:br/>
            <a:r>
              <a:t>⠀⠀⠀⠀⠀⠀⠀⠀⠀⠀⠀⢷⣟⣷⣷⣾⣿⣿⣽⣿⣿⣿⣿⣿⣿⣿⣿⣿⣿⣷⡕⢕⢕⢕⢕⢕⢕⢕⢕⣸⣿⣿⣿⣿⣿⣿⣿⣿⣿⣿⣿⣿⣿⣿⣿⣿⣿⣿⣿⣿⣿⣿⣿⣿⣿⣿⡇⢁⠀⠀⠀⠀⠀⠀⠀⠀⠀⠀⠀⠀⠀</a:t>
            </a:r>
            <a:br/>
            <a:r>
              <a:t>⠀⠀⠀⠀⠀⠀⠀⠀⠀⠀⠀⣹⣽⣵⣷⣷⣿⣷⣿⣿⣿⣿⣿⣿⣿⣿⣿⣿⣿⣿⣿⣷⡕⢕⢕⢕⢕⢕⢕⣹⣿⣿⣿⣿⣿⣿⣿⣿⣿⣿⣿⣿⣿⣿⣿⣿⣿⣿⣿⣿⣿⣿⣿⣿⣿⣿⡇⠕⠀⠀⠀⠀⠀⠀⠀⠀⠀⠀⠀⠀⠀</a:t>
            </a:r>
            <a:br/>
            <a:r>
              <a:t>⠀⠀⠀⠀⠀⠀⠀⠀⠀⠀⠀⣿⣿⣿⣿⣿⣿⣿⣿⣿⣿⣿⣿⣿⣿⣿⣿⣿⣿⣿⣿⣿⣧⠑⢕⢕⢕⠑⢕⣿⣿⣿⣿⣿⣿⣿⣿⣿⣿⣿⣿⣿⣿⣿⣿⣿⣿⣿⣿⣿⣿⣿⣿⣿⣿⣿⣷⢕⢔⠀⠀⠀⠀⠀⠀⠀⠀⠀⠀⠀⠀</a:t>
            </a:r>
            <a:br/>
            <a:r>
              <a:t>⠀⠀⠀⠀⠀⠀⠀⠀⠀⠀⠀⣿⣿⣿⣿⣿⣿⣿⣿⣿⣿⣿⣿⣿⣿⣿⣿⣿⣿⣿⣿⣿⣿⠄⢕⢕⠐⢁⢕⣿⣿⣿⣿⣿⣿⣿⣿⣿⣿⣿⣿⣿⣿⣿⣿⣿⣿⣿⣿⣿⣿⣿⣿⣿⣿⣿⣿⢕⢕⠀⠀⠀⠀⠀⠀⠀⠀⠀⠀⠀⠀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⠀⠀⠀⠀⠀⠀⠀⠀⠀⠀⠀⣿⣿⣿⣿⣿⣿⣿⣿⣿⣿⣿⣿⣿⣿⣿⣿⣿⣿⣿⣿⣿⣿⠀⢕⢀⠀⢔⢕⢹⣿⣿⣿⣿⣿⣿⣿⣿⣿⣿⣿⣿⣿⣿⣿⣿⣿⣿⣿⣿⣿⣿⣿⣿⣏⣝⣝⣕⣕⠀⠀⠀⠀⠀⠀⠀⠀⠀⠀⠀⠀</a:t>
            </a:r>
            <a:br/>
            <a:r>
              <a:t>⠀⠀⠀⠀⠀⠀⠀⠀⠀⠀⠀⣿⣿⣿⣿⣿⣿⣿⣿⣿⣿⣿⣿⣿⣿⣿⣿⣿⣿⣿⣿⣿⣿⠀⠁⠀⠀⢑⠁⠕⣿⣿⣿⣿⣿⣿⣿⣿⣿⣿⣿⣿⣿⣿⣿⣿⣿⣿⣿⣿⣿⣿⣿⣿⣵⣵⣵⣵⣽⠀⠀⠀⠀⠀⠀⠀⠀⠀⠀⠀⠀</a:t>
            </a:r>
            <a:br/>
            <a:r>
              <a:t>⠀⠀⠀⠀⠀⠀⠀⠀⠀⠀⠀⣿⣿⣿⣿⣿⣿⣿⣿⣿⣿⣿⣿⣿⣿⣿⣿⣿⣿⣿⣿⣿⣇⠀⠀⠀⠀⠐⠀⠀⢻⣿⣿⣿⣿⣿⣿⣿⣿⣿⣿⣿⣿⣿⣿⣿⣿⣿⣿⣿⣿⣿⣿⡿⢿⢟⢟⢟⢝⠀⠀⠀⠀⠀⠀⠀⠀⠀⠀⠀⠀</a:t>
            </a:r>
            <a:br/>
            <a:r>
              <a:t>⠀⠀⠀⠀⠀⠀⠀⠀⠀⠀⠀⣿⣿⣿⣿⣿⣿⣿⣿⣿⣿⣿⣿⣿⣿⣿⣿⣿⣿⣿⣿⣿⣿⠀⠀⠀⠀⠕⢀⢀⣸⣿⣿⣿⣿⣿⣿⣿⣿⣿⣿⣿⣿⣿⣿⣿⣿⣿⡟⢏⢝⢕⢕⢕⢕⢕⢕⢕⢕⠀⠀⠀⠀⠀⠀⠀⠀⠀⠀⠀⠀</a:t>
            </a:r>
            <a:br/>
            <a:r>
              <a:t>⠀⠀⠀⠀⠀⠀⠀⠀⠀⠀⠀⠛⠛⠛⠛⠛⠛⠛⠛⠛⠛⠛⠛⠛⠛⠛⠛⠛⠛⠛⠛⠛⠛⠀⠀⠀⠐⠁⠑⠛⠛⠛⠛⠛⠛⠛⠛⠛⠛⠛⠛⠛⠛⠛⠛⠛⠛⠛⠓⠃⠑⠑⠑⠑⠑⠑⠑⠑⠋⠀⠀⠀⠀⠀⠀⠀⠀⠀⠀⠀⠀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⠀⠀⠀⠀⠀⠀⠀⠀⠀⠀⠀⢱⣽⣱⡗⢞⣇⢿⢜⢕⢕⢗⢞⡿⣿⣝⡕⢗⢵⢼⡹⢿⣿⢽⢻⣿⣿⢹⢿⢿⣿⣿⣿⣿⣿⣿⣿⣿⣿⣿⣿⣿⣟⢧⣼⣵⣕⣗⡽⣝⣟⢝⢱⣵⣿⣿⣿⣿⣿⠀⠀⠀⠀⠀⠀⠀⠀⠀⠀⠀⠀</a:t>
            </a:r>
            <a:br/>
            <a:r>
              <a:t>⠀⠀⠀⠀⠀⠀⠀⠀⠀⠀⠀⢱⣵⢵⢝⢝⢕⢗⣳⣵⡼⢿⣝⣗⣹⢟⣸⡵⢗⠇⢹⢷⣿⣟⣷⣞⣳⣜⡝⢕⢼⣿⣿⣿⣿⣿⣿⣿⣿⣿⣿⣿⣿⣿⣿⣷⢮⢽⣿⣗⣗⢕⢜⢝⣿⣿⣿⣿⣿⠀⠀⠀⠀⠀⠀⠀⠀⠀⠀⠀⠀</a:t>
            </a:r>
            <a:br/>
            <a:r>
              <a:t>⠀⠀⠀⠀⠀⠀⠀⠀⠀⠀⠀⣿⣿⡗⢕⢱⢵⢷⣷⣾⡝⢷⢻⢗⢕⠯⢕⢕⡇⢱⢧⢾⢟⣯⣿⣿⣿⢟⢕⢝⡕⢾⣟⣻⣿⣿⣿⣿⣿⣿⣿⣿⣿⣿⣿⣿⣿⣿⣿⣿⣏⡕⢕⣱⣿⡿⣿⣿⣿⠀⠀⠀⠀⠀⠀⠀⠀⠀⠀⠀⠀</a:t>
            </a:r>
            <a:br/>
            <a:r>
              <a:t>⠀⠀⠀⠀⠀⠀⠀⠀⠀⠀⠀⢱⣼⣿⣿⣷⡗⣾⡟⢻⢟⢿⢧⢕⢕⣴⣿⣵⣷⣾⣿⣿⣿⣿⣿⣿⣿⣿⢔⠀⠑⠗⢟⣟⣿⣿⣿⣿⣿⣿⣿⣿⣿⣿⣿⣿⣿⣿⣿⣯⣿⣿⣿⣿⣿⣿⣿⣿⣿⠀⠀⠀⠀⠀⠀⠀⠀⠀⠀⠀⠀</a:t>
            </a:r>
            <a:br/>
            <a:r>
              <a:t>⠀⠀⠀⠀⠀⠀⠀⠀⠀⠀⠀⢾⣿⣧⡕⢱⣕⡾⢿⡿⣷⢜⢇⡔⢕⣿⣿⣿⣿⣿⣿⣿⣿⣿⣿⣿⣿⣿⡇⢄⠀⠀⠁⠕⢹⣿⣿⣿⣿⣿⣿⣿⣿⣿⣿⣿⣿⣿⣿⣿⣿⣿⣿⣷⣷⣼⣽⣿⣿⠀⠀⠀⠀⠀⠀⠀⠀⠀⠀⠀⠀</a:t>
            </a:r>
            <a:br/>
            <a:r>
              <a:t>⠀⠀⠀⠀⠀⠀⠀⠀⠀⠀⠀⢻⢿⣽⡝⢕⢇⢕⢞⢇⢵⣵⣕⣵⡱⣿⣿⣿⣿⣿⣿⣿⣿⣿⣿⣿⣿⣿⡇⠀⠀⠀⠀⠀⠕⢻⣿⣿⣿⣿⣿⣿⣿⣿⣿⣿⣿⣿⣿⣿⡿⢏⠁⠁⠁⠘⠻⣿⣿⠀⠀⠀⠀⠀⠀⠀⠀⠀⠀⠀⠀</a:t>
            </a:r>
            <a:br/>
            <a:r>
              <a:t>⠀⠀⠀⠀⠀⠀⠀⠀⠀⠀⠀⢕⢵⡵⢵⢧⣷⣏⣝⢳⣝⣟⣿⡟⢣⢿⣿⣿⣿⣿⣿⣿⣿⣿⣿⣿⣿⣿⣷⡕⢅⠀⠐⢀⢀⢕⣿⣿⣿⣿⣿⣿⣿⣿⣿⣿⣿⣿⣿⣿⡕⠀⠀⠀⠀⠀⠀⠜⣿⠀⠀⠀⠀⠀⠀⠀⠀⠀⠀⠀⠀</a:t>
            </a:r>
            <a:br/>
            <a:r>
              <a:t>⠀⠀⠀⠀⠀⠀⠀⠀⠀⠀⠀⣱⢾⣿⣗⣞⣞⢸⢞⡗⣫⣽⣿⡿⣇⣼⣿⣿⣿⣿⣿⣽⣿⣿⣿⣿⣿⣿⣿⣷⢕⢑⢁⠁⢕⠕⢜⣿⣿⣿⣿⣿⣿⣿⣿⣿⣿⣿⣿⣿⣿⣧⢀⠀⠀⠀⠀⠀⠜⠀⠀⠀⠀⠀⠀⠀⠀⠀⠀⠀⠀</a:t>
            </a:r>
            <a:br/>
            <a:r>
              <a:t>⠀⠀⠀⠀⠀⠀⠀⠀⠀⠀⠀⢱⣸⣜⣝⣝⣝⣕⣕⣜⣝⣝⣟⣗⣳⣿⣿⣿⣿⣿⣻⣿⣿⣿⣿⣿⣿⣿⣿⣿⣇⢕⢑⠕⢕⢀⢕⢿⣿⣿⣿⣿⣿⣿⣿⣿⣿⣿⣿⡇⢹⣿⣧⢀⠀⠀⠀⠀⠀⠀⠀⠀⠀⠀⠀⠀⠀⠀⠀⠀⠀</a:t>
            </a:r>
            <a:br/>
            <a:r>
              <a:t>⠀⠀⠀⠀⠀⠀⠀⠀⠀⠀⠀⢕⢞⢟⡇⢵⢵⢵⢵⢵⢵⢵⢵⢵⢿⣿⣿⣿⣿⣿⣿⣿⣿⣿⣿⣿⣿⣿⣟⣻⣿⢕⢅⢔⢕⠑⠑⢜⣿⣿⣿⣿⣿⣿⣯⣿⣿⣿⣿⡇⢸⣿⣿⢕⠀⠀⠀⠀⠀⠀⠀⠀⠀⠀⠀⠀⠀⠀⠀⠀⠀</a:t>
            </a:r>
            <a:br/>
            <a:r>
              <a:t>⠀⠀⠀⠀⠀⠀⠀⠀⠀⠀⠀⣸⣿⣯⣝⣿⣝⣕⣷⣷⣷⣗⣷⣷⣾⣻⣿⣿⣿⣿⣿⣿⣿⣿⣿⣿⣿⣿⢟⢿⣿⣷⣕⢕⢕⢕⢕⣳⣿⣿⣿⣿⣿⣿⣿⣿⣿⣿⣿⣧⣸⣿⣿⢕⠀⠀⠀⠀⠀⠀⠀⠀⠀⠀⠀⠀⠀⠀⠀⠀⠀</a:t>
            </a:r>
            <a:br/>
            <a:r>
              <a:t>⠀⠀⠀⠀⠀⠀⠀⠀⠀⠀⠀⢵⡵⢵⢵⢵⢵⢵⢵⡕⣵⡵⢵⡵⢵⢵⣾⣿⣿⣿⣿⣿⡟⢝⢝⢿⢏⠝⠁⠜⣿⣿⣿⣿⣷⣧⣵⣳⣷⣿⣿⣷⣾⣿⣿⣷⣿⣿⣿⡇⢸⣿⣿⢇⠀⠀⠀⠀⠀⠀⠀⠀⠀⠀⠀⠀⠀⠀⠀⠀⠀</a:t>
            </a:r>
            <a:br/>
            <a:r>
              <a:t>⠀⠀⠀⠀⠀⠀⠀⠀⠀⠀⠀⢕⢗⢗⢗⢗⢗⢗⢗⣗⣞⣷⣞⣟⣱⣿⣿⣿⣿⢕⢝⢟⢷⢵⢗⠇⠑⠀⠀⢄⢻⣿⣿⣿⣿⣿⣿⣿⣿⣿⣿⣿⣿⣿⣷⡿⢿⣿⣿⡇⢜⣿⣿⡇⠀⠀⠀⠀⠀⠀⠀⠀⠀⠀⠀⠀⠀⠀⠀⠀⠀</a:t>
            </a:r>
            <a:br/>
            <a:r>
              <a:t>⠀⠀⠀⠀⠀⠀⠀⠀⠀⠀⠀⣜⣝⡹⣝⢽⢿⢯⢵⢼⢼⢵⢵⣼⣷⣿⣿⣿⣿⢕⢕⢕⢅⢄⢄⢐⢀⠀⢔⢕⢸⣿⣿⣿⣿⣿⣿⣿⣿⣿⣿⣿⣿⣿⣿⣿⣿⣿⣿⣧⣾⣿⡟⠁⠀⠀⠀⠀⠀⠀⠀⠀⠀⠀⠀⠀⠀⠀⠀⠀⠀</a:t>
            </a:r>
            <a:br/>
            <a:r>
              <a:t>⠀⠀⠀⠀⠀⠀⠀⠀⠀⠀⠀⣵⡵⢵⢕⢗⣳⣗⣗⣺⣷⣿⣽⣿⣿⣿⣿⣿⣿⣇⢕⢕⢕⢕⢕⢕⢕⢕⢕⢕⢸⣿⣿⣿⣿⣿⣿⣿⣿⣿⣿⣿⣿⣿⣿⣿⣿⣿⣿⣿⣿⣿⡇⢄⠀⠀⠀⠀⠀⠀⠀⠀⠀⠀⠀⠀⠀⠀⠀⠀⠀</a:t>
            </a:r>
            <a:br/>
            <a:r>
              <a:t>⠀⠀⠀⠀⠀⠀⠀⠀⠀⠀⠀⣵⣼⣽⣝⣝⣗⣳⣷⣷⣷⣿⣿⣿⣿⣿⣿⣿⣿⣿⣕⢕⢕⢕⢕⢕⢕⢕⢕⢕⣼⣿⣿⣿⣿⣿⣿⣿⣿⣿⣿⣿⣿⣿⣿⣿⣿⣿⣿⣿⣿⣿⣷⢔⢐⠀⠀⠀⠀⠀⠀⠀⠀⠀⠀⠀⠀⠀⠀⠀⠀</a:t>
            </a:r>
            <a:br/>
            <a:r>
              <a:t>⠀⠀⠀⠀⠀⠀⠀⠀⠀⠀⠀⣽⣹⣿⣼⣯⢾⢷⣷⣿⣿⣿⣿⣿⣿⣿⣿⣿⣿⣿⣿⣷⣕⢕⢕⢕⢕⢕⢕⢕⣿⣿⣿⣿⣿⣿⣿⣿⣿⣿⣿⣿⣿⣿⣿⣿⣿⣿⣿⣿⣿⣿⣿⢕⢕⢕⢅⢄⢔⠀⠀⠀⠀⠀⠀⠀⠀⠀⠀⠀⠀</a:t>
            </a:r>
            <a:br/>
            <a:r>
              <a:t>⠀⠀⠀⠀⠀⠀⠀⠀⠀⠀⠀⣿⡿⣵⡿⣿⣗⣿⣿⣿⣿⣿⣿⣿⣿⣿⣿⣿⣿⣿⣿⣿⣿⡇⢕⢕⢕⠕⠁⢕⣿⣿⣿⣿⣿⣿⣿⣿⣿⣿⣿⣿⣿⣿⣿⣿⣿⣿⣿⣿⣿⣿⣿⢕⢕⢕⢕⢕⢕⠀⠀⠀⠀⠀⠀⠀⠀⠀⠀⠀⠀</a:t>
            </a:r>
            <a:br/>
            <a:r>
              <a:t>⠀⠀⠀⠀⠀⠀⠀⠀⠀⠀⠀⡿⣿⣟⣟⣿⣿⣿⣿⣿⣿⣿⣿⣿⣿⣿⣿⣿⣿⣿⣿⣿⣿⣧⢁⢕⠁⠁⠀⢕⣿⣿⣿⣿⣿⣿⣿⣿⣿⣿⣿⣿⣿⣿⣿⣿⣿⣿⣿⣿⣿⣏⣝⣕⣕⣕⢕⢕⢕⠀⠀⠀⠀⠀⠀⠀⠀⠀⠀⠀⠀</a:t>
            </a:r>
            <a:br/>
            <a:r>
              <a:t>⠀⠀⠀⠀⠀⠀⠀⠀⠀⠀⠀⣿⣿⣿⣿⣿⣿⣿⣿⣿⣿⣿⣿⣿⣿⣿⣿⣿⣿⣿⣿⣿⣿⣿⠁⢔⠀⠀⠀⢕⢹⣿⣿⣿⣿⣿⣿⣿⣿⣿⣿⣿⣿⣿⣿⣿⣿⣿⣿⣿⣯⣵⣵⣵⣵⣵⡕⢁⠜⠀⠀⠀⠀⠀⠀⠀⠀⠀⠀⠀⠀</a:t>
            </a:r>
            <a:br/>
            <a:r>
              <a:t>⠀⠀⠀⠀⠀⠀⠀⠀⠀⠀⠀⣿⣿⣿⣿⣿⣿⣿⣿⣿⣿⣿⣿⣿⣿⣿⣿⣿⣿⣿⣿⣿⣿⣿⠔⢁⠀⠀⢄⢅⠁⢿⣿⣿⣿⣿⣿⣿⣿⣿⣿⣿⣿⣿⣿⣿⣿⣿⣿⣿⡿⢿⢟⢟⢝⢝⢕⢕⢕⠀⠀⠀⠀⠀⠀⠀⠀⠀⠀⠀⠀</a:t>
            </a:r>
            <a:br/>
            <a:r>
              <a:t>⠀⠀⠀⠀⠀⠀⠀⠀⠀⠀⠀⣿⣿⣿⣿⣿⣿⣿⣿⣿⣿⣿⣿⣿⣿⣿⣿⣿⣿⣿⣿⣿⣿⣿⠀⠁⠀⠀⠕⠑⠀⢸⣿⣿⣿⣿⣿⣿⣿⣿⣿⣿⣿⣿⣿⣿⣿⣿⣿⣿⡇⢟⢇⢕⢼⣵⣵⣵⣵⠀⠀⠀⠀⠀⠀⠀⠀⠀⠀⠀⠀</a:t>
            </a:r>
            <a:br/>
            <a:r>
              <a:t>⠀⠀⠀⠀⠀⠀⠀⠀⠀⠀⠀⠛⠛⠛⠛⠛⠛⠛⠛⠛⠛⠛⠛⠛⠛⠛⠛⠛⠛⠛⠛⠛⠛⠛⠀⠀⠀⠀⠀⠀⠀⠁⠛⠛⠛⠛⠛⠛⠛⠛⠛⠛⠛⠛⠛⠛⠛⠛⠛⠛⠃⠑⠑⠑⠙⠙⠛⠛⠛⠀⠀⠀⠀⠀⠀⠀⠀⠀⠀⠀⠀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⠀⠀⠀⠀⠀⠀⠀⠀⠀⠀⠀⢕⢕⢕⢕⢕⢕⢕⢕⢕⢕⢕⢕⢕⢕⢕⢕⢕⢕⢕⢕⢝⢝⢺⢻⡝⢻⡿⣷⣿⣿⣿⣿⣿⣿⣿⢽⣿⣿⣿⢿⡽⣕⣜⡕⢝⢝⣝⣟⢟⢕⣕⣵⣿⡿⣿⣷⣷⣿⠀⠀⠀⠀⠀⠀⠀⠀⠀⠀⠀⠀</a:t>
            </a:r>
            <a:br/>
            <a:r>
              <a:t>⠀⠀⠀⠀⠀⠀⠀⠀⠀⠀⠀⢕⢕⢕⢕⢕⢕⢕⢕⢕⢕⢕⢕⢕⢕⢇⢕⢕⣕⡜⣽⣽⣷⣷⡼⢇⢝⢗⢪⣽⣿⣿⣿⣿⣿⣿⣿⣿⣿⣿⣿⣟⣳⢮⢽⢽⣷⣾⡷⢕⢕⢜⣿⣿⣿⣿⣿⣿⣿⠀⠀⠀⠀⠀⠀⠀⠀⠀⠀⠀⠀</a:t>
            </a:r>
            <a:br/>
            <a:r>
              <a:t>⠀⠀⠀⠀⠀⠀⠀⠀⠀⠀⠀⡕⢕⢕⢕⢕⢕⢕⢕⢕⢕⢕⢕⢕⢕⣵⢞⢟⢙⢅⢘⣝⣿⢷⡺⣿⣏⢗⡧⡼⡿⣿⣻⣿⣿⣿⣿⣿⣿⣿⣿⣿⣷⣾⣯⣵⣾⣿⣿⢕⢔⣱⣿⣿⣿⣿⣿⣿⣿⠀⠀⠀⠀⠀⠀⠀⠀⠀⠀⠀⠀</a:t>
            </a:r>
            <a:br/>
            <a:r>
              <a:t>⠀⠀⠀⠀⠀⠀⠀⠀⠀⠀⠀⢵⣵⣷⡇⢕⢕⢕⢕⢕⢇⢕⢱⢕⠑⢑⢱⢕⢕⣕⣽⣯⣧⣷⣧⣿⡿⣿⡕⠜⢻⢿⣻⣿⣿⣿⣿⣿⣿⣿⣿⣿⣿⣿⣿⣿⣿⣿⣿⣿⣿⣿⣿⣿⣿⣿⣿⣿⣿⠀⠀⠀⠀⠀⠀⠀⠀⠀⠀⠀⠀</a:t>
            </a:r>
            <a:br/>
            <a:r>
              <a:t>⠀⠀⠀⠀⠀⠀⠀⠀⠀⠀⠀⢕⢕⢕⢕⢕⢷⢷⢕⢇⢕⢕⡕⢕⢕⣵⣾⣿⣿⣿⣿⣿⣿⣿⣿⣿⣿⣿⣇⢀⠁⠜⢻⣿⣿⣿⣿⣿⣿⣿⣿⣿⣿⣿⣿⣿⣿⣿⣿⣿⣿⣯⣽⣝⣿⣿⣿⣿⣿⠀⠀⠀⠀⠀⠀⠀⠀⠀⠀⠀⠀</a:t>
            </a:r>
            <a:br/>
            <a:r>
              <a:t>⠀⠀⠀⠀⠀⠀⠀⠀⠀⠀⠀⢕⢕⢕⢕⢕⢕⢵⢵⡱⢕⢕⣜⣧⢕⣿⣿⣿⣿⣿⣿⣿⣿⣿⣿⣿⣿⣿⣝⢄⠀⠀⠑⢹⣿⣿⣿⣿⣿⣿⣿⣿⣿⣿⣿⣿⣿⣿⣿⢟⠋⠉⠉⠘⢻⣿⣿⣿⣿⠀⠀⠀⠀⠀⠀⠀⠀⠀⠀⠀⠀</a:t>
            </a:r>
            <a:br/>
            <a:r>
              <a:t>⠀⠀⠀⠀⠀⠀⠀⠀⠀⠀⠀⢕⡱⣇⢱⣇⡵⢳⢕⢟⢿⡟⢕⢇⢕⣿⣿⣿⣿⣿⣿⣿⣿⣿⣿⣿⣿⣿⣿⡄⢄⠀⠀⠁⢽⣿⣿⣿⣿⣿⣿⣿⣿⣿⣿⣿⣿⣿⡇⠀⠀⠀⠀⠀⠀⠜⣿⣿⣿⠀⠀⠀⠀⠀⠀⠀⠀⠀⠀⠀⠀</a:t>
            </a:r>
            <a:br/>
            <a:r>
              <a:t>⠀⠀⠀⠀⠀⠀⠀⠀⠀⠀⠀⢸⣗⣇⣱⢵⢷⢷⡧⢸⣻⣷⣷⢱⣷⣸⣿⣿⣿⣿⣿⣿⣿⣿⣿⣿⣿⣿⣿⣿⢕⢑⢑⢕⢜⣿⣿⣿⣿⣿⣿⣿⣿⣿⣿⣿⣿⣿⣿⣧⢄⠀⠀⠀⠀⠀⢜⣿⣿⠀⠀⠀⠀⠀⠀⠀⠀⠀⠀⠀⠀</a:t>
            </a:r>
            <a:br/>
            <a:r>
              <a:t>⠀⠀⠀⠀⠀⠀⠀⠀⠀⠀⠀⢜⣝⣝⣝⣗⢇⢕⢟⢗⢗⡗⢳⣼⣯⡵⣿⣿⣿⣿⣿⣿⣿⣿⣿⣿⣿⣿⣿⢟⢕⠔⢕⠕⢕⢹⣿⣿⣿⣿⣿⣿⣿⣿⣿⣿⣿⡇⢹⣿⣧⢀⠀⠀⠀⠀⠀⢹⣿⠀⠀⠀⠀⠀⠀⠀⠀⠀⠀⠀⠀</a:t>
            </a:r>
            <a:br/>
            <a:r>
              <a:t>⠀⠀⠀⠀⠀⠀⠀⠀⠀⠀⠀⢿⡧⢼⢵⢼⢵⢼⢽⢽⢽⡝⣻⣿⣯⣇⢻⣿⣿⣿⣿⣿⣿⣿⣿⣿⣿⣿⣿⢇⢕⠔⠀⠕⠔⢜⢿⡿⣿⣿⣿⣿⣿⣿⣿⣿⣿⡇⢜⣿⣿⡕⠀⠀⠀⠀⠀⢕⣿⠀⠀⠀⠀⠀⠀⠀⠀⠀⠀⠀⠀</a:t>
            </a:r>
            <a:br/>
            <a:r>
              <a:t>⠀⠀⠀⠀⠀⠀⠀⠀⠀⠀⠀⢷⣷⣳⣗⣗⣳⣷⣷⡗⢳⣷⣾⣿⣿⣿⣿⣿⣿⣿⣿⣿⣿⣿⣿⣿⣿⣿⡟⣷⣿⣧⣕⢕⢕⢜⣼⣻⣿⣿⣿⣿⣿⣿⣿⣿⣿⣷⢸⣿⣿⡇⠀⠀⠀⠀⠀⢕⣿⠀⠀⠀⠀⠀⠀⠀⠀⠀⠀⠀⠀</a:t>
            </a:r>
            <a:br/>
            <a:r>
              <a:t>⠀⠀⠀⠀⠀⠀⠀⠀⠀⠀⠀⢕⡸⢝⣹⢽⢽⢽⡽⣽⣽⣽⣽⡯⣽⢽⣿⣿⣿⣿⣿⣿⣿⡿⢿⢿⣿⢿⠇⠘⣿⣿⣿⣷⣵⣜⣺⣟⣿⣿⣿⣿⣿⣿⣿⣿⣿⡷⢸⣿⣿⡇⠀⠀⠀⠀⠀⢕⣿⠀⠀⠀⠀⠀⠀⠀⠀⠀⠀⠀⠀</a:t>
            </a:r>
            <a:br/>
            <a:r>
              <a:t>⠀⠀⠀⠀⠀⠀⠀⠀⠀⠀⠀⢕⢇⢕⢗⢗⢗⢗⣞⣳⣞⣻⣻⣷⣷⣿⣿⣿⣿⡟⢹⣿⡗⠕⢕⢜⢕⠑⠀⠀⢸⣿⣿⣿⣿⣿⣿⣿⣿⣿⣿⣿⣿⣿⣿⣿⣿⡇⢜⣿⣿⡇⠀⠀⠀⠀⠀⢕⣿⠀⠀⠀⠀⠀⠀⠀⠀⠀⠀⠀⠀</a:t>
            </a:r>
            <a:br/>
            <a:r>
              <a:t>⠀⠀⠀⠀⠀⠀⠀⠀⠀⠀⠀⢜⣏⣽⣿⣿⣽⣽⣽⣯⣿⣿⣿⣽⣯⣿⣿⣿⣿⡕⢕⢕⢙⠑⠑⠁⢀⠀⠀⢕⢕⣿⣿⣿⣿⣿⣿⣿⣿⣿⣿⣿⣿⣿⣿⣿⣿⣷⣷⣿⡿⠕⠀⠀⠀⠀⠀⠀⣿⠀⠀⠀⠀⠀⠀⠀⠀⠀⠀⠀⠀</a:t>
            </a:r>
            <a:br/>
            <a:r>
              <a:t>⠀⠀⠀⠀⠀⠀⠀⠀⠀⠀⠀⢽⡵⢵⣵⣧⣷⣷⣿⣿⣿⣿⣿⣿⣿⣿⣿⣿⣿⡇⢕⢕⢕⢕⢕⢕⢔⢕⢕⢕⢕⣼⣿⣿⣿⣿⣿⣿⣿⣿⣿⣿⣿⣿⣿⣿⣿⣿⣿⣿⣧⠀⠀⠀⠀⠀⠀⠀⢹⠀⠀⠀⠀⠀⠀⠀⠀⠀⠀⠀⠀</a:t>
            </a:r>
            <a:br/>
            <a:r>
              <a:t>⠀⠀⠀⠀⠀⠀⠀⠀⠀⠀⠀⣞⣷⢿⣯⣽⣿⣿⣷⣾⣾⣷⣿⣿⣿⣿⣿⣿⣿⣿⡕⢕⢕⢕⢕⢕⢕⢕⢕⢕⢕⣿⣿⣿⣿⣿⣿⣿⣿⣿⣿⣿⣿⣿⣿⣿⣿⣿⣿⣿⣿⢕⢑⠀⠀⠀⠀⠀⣻⠀⠀⠀⠀⠀⠀⠀⠀⠀⠀⠀⠀</a:t>
            </a:r>
            <a:br/>
            <a:r>
              <a:t>⠀⠀⠀⠀⠀⠀⠀⠀⠀⠀⠀⣿⣿⣿⣿⣿⣿⣿⣿⣿⣿⣿⣿⣿⣿⣿⣿⣿⣿⣿⣷⡕⢕⢕⢕⢕⢕⢕⢕⢕⢸⣿⣿⣿⣿⣿⣿⣿⣿⣿⣿⣿⣿⣿⣿⣿⣿⣿⣿⣿⣿⢕⢕⢅⢕⠔⢔⢕⢾⠀⠀⠀⠀⠀⠀⠀⠀⠀⠀⠀⠀</a:t>
            </a:r>
            <a:br/>
            <a:r>
              <a:t>⠀⠀⠀⠀⠀⠀⠀⠀⠀⠀⠀⣿⣿⣿⣿⣿⣿⣿⣿⣿⣿⣿⣿⣿⣿⣿⣿⣿⣿⣿⣿⣿⣷⡕⢕⢕⢕⢕⠕⢑⢸⣿⣿⣿⣿⣿⣿⣿⣿⣿⣿⣿⣿⣿⣿⣿⣿⣿⣿⣿⣿⢕⢕⢕⢕⢕⢕⢕⣿⠀⠀⠀⠀⠀⠀⠀⠀⠀⠀⠀⠀</a:t>
            </a:r>
            <a:br/>
            <a:r>
              <a:t>⠀⠀⠀⠀⠀⠀⠀⠀⠀⠀⠀⣿⣿⣿⣿⣿⣿⣿⣿⣿⣿⣿⣿⣿⣿⣿⣿⣿⣿⣿⣿⣿⣿⣧⢑⢕⠕⢕⠀⠑⢸⣿⣿⣿⣿⣿⣿⣿⣿⣿⣿⣿⣿⣿⣿⣿⣿⣿⣿⣟⣏⡕⢕⣕⢕⢕⢕⢕⣸⠀⠀⠀⠀⠀⠀⠀⠀⠀⠀⠀⠀</a:t>
            </a:r>
            <a:br/>
            <a:r>
              <a:t>⠀⠀⠀⠀⠀⠀⠀⠀⠀⠀⠀⣿⣿⣿⣿⣿⣿⣿⣿⣿⣿⣿⣿⣿⣿⣿⣿⣿⣿⣿⣿⣿⣿⣿⠕⢕⠑⠁⠀⢕⢸⣿⣿⣿⣿⣿⣿⣿⣿⣿⣿⣿⣿⣿⣿⣿⣿⣿⣿⣿⣮⣵⣽⣵⡇⢑⢜⢟⢟⠀⠀⠀⠀⠀⠀⠀⠀⠀⠀⠀⠀</a:t>
            </a:r>
            <a:br/>
            <a:r>
              <a:t>⠀⠀⠀⠀⠀⠀⠀⠀⠀⠀⠀⣿⣿⣿⣿⣿⣿⣿⣿⣿⣿⣿⣿⣿⣿⣿⣿⣿⣿⣿⣿⣿⣿⣿⡕⢕⠀⠀⠀⠕⠅⢻⣿⣿⣿⣿⣿⣿⣿⣿⣿⣿⣿⣿⣿⣿⣿⣿⣿⣿⣿⡟⢏⢝⢕⢕⢜⢟⢕⠀⠀⠀⠀⠀⠀⠀⠀⠀⠀⠀⠀</a:t>
            </a:r>
            <a:br/>
            <a:r>
              <a:t>⠀⠀⠀⠀⠀⠀⠀⠀⠀⠀⠀⣿⣿⣿⣿⣿⣿⣿⣿⣿⣿⣿⣿⣿⣿⣿⣿⣿⣿⣿⣿⣿⣿⣿⡇⠔⠀⠀⠀⢔⢐⠘⣿⣿⣿⣿⣿⣿⣿⣿⣿⣿⣿⣿⣿⣿⣿⣿⣿⣿⣿⡿⢷⢮⣧⣵⣵⣵⣵⠀⠀⠀⠀⠀⠀⠀⠀⠀⠀⠀⠀</a:t>
            </a:r>
            <a:br/>
            <a:r>
              <a:t>⠀⠀⠀⠀⠀⠀⠀⠀⠀⠀⠀⠛⠛⠛⠛⠛⠛⠛⠛⠛⠛⠛⠛⠛⠛⠛⠛⠛⠛⠛⠛⠛⠛⠛⠃⠀⠀⠀⠀⠁⠀⠀⠙⠛⠛⠛⠛⠛⠛⠛⠛⠛⠛⠛⠛⠛⠛⠛⠛⠛⠛⠛⠙⠋⠛⠛⠛⠙⠛⠀⠀⠀⠀⠀⠀⠀⠀⠀⠀⠀⠀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⠀⠀⠀⠀⠀⠀⠀⠀⠀⠀⠀⢕⢕⢕⢕⢕⢕⢕⢕⢕⢇⢕⢕⢕⢕⢕⢜⢹⣿⡏⢝⢏⣿⣿⢻⣿⣿⣿⣿⣿⣿⣿⣿⣿⣿⣿⣿⣿⣿⣿⣏⡹⡝⢝⢝⣟⢿⢟⢎⢕⣕⣼⣿⣿⣫⣽⣿⣿⣿⠀⠀⠀⠀⠀⠀⠀⠀⠀⠀⠀⠀</a:t>
            </a:r>
            <a:br/>
            <a:r>
              <a:t>⠀⠀⠀⠀⠀⠀⠀⠀⠀⠀⠀⢕⢕⢕⢕⢕⢕⢕⢕⢕⢕⢕⢕⢳⢕⢕⢕⢜⢝⢟⢹⢝⣿⣯⣽⣿⣿⣿⣿⣿⣿⣿⣿⣿⣿⣿⣿⣿⣿⣿⣿⣯⢽⢕⣿⣮⢵⢕⢕⢹⣿⣿⣿⣿⣿⣿⣿⣿⣿⠀⠀⠀⠀⠀⠀⠀⠀⠀⠀⠀⠀</a:t>
            </a:r>
            <a:br/>
            <a:r>
              <a:t>⠀⠀⠀⠀⠀⠀⠀⠀⠀⠀⠀⢕⢕⢕⢕⢕⢜⢕⢕⢕⢕⢕⢕⢕⢵⢕⢕⣕⣵⡷⢺⢾⣿⣿⣞⣜⡿⢿⣿⣿⣿⣿⣿⣿⣿⣿⣿⣿⣿⣿⣿⣿⣿⣷⣾⣽⣿⢕⢕⣱⣿⣿⣿⣿⣿⣿⣿⣿⣿⠀⠀⠀⠀⠀⠀⠀⠀⠀⠀⠀⠀</a:t>
            </a:r>
            <a:br/>
            <a:r>
              <a:t>⠀⠀⠀⠀⠀⠀⠀⠀⠀⠀⠀⢱⡧⢕⢕⢕⢕⢕⢗⢕⢕⢵⢵⢕⢇⢕⢟⠙⢕⢑⢕⣵⢿⢏⢝⢹⣿⣮⣿⣿⣿⣿⣿⣿⣿⣿⣿⣿⣿⣿⣿⣿⣿⣯⡿⣿⣿⣿⣿⣿⣿⣷⣿⣿⣿⣿⣿⣿⣿⠀⠀⠀⠀⠀⠀⠀⠀⠀⠀⠀⠀</a:t>
            </a:r>
            <a:br/>
            <a:r>
              <a:t>⠀⠀⠀⠀⠀⠀⠀⠀⠀⠀⠀⢕⢕⢕⡗⢗⢧⢕⢕⢕⢕⢕⢱⢕⢑⢁⢅⣔⣵⣵⣵⣿⣿⣿⣿⣾⣿⣿⣯⢙⢻⣿⣿⣿⣿⣿⣿⣿⣿⣿⣿⣿⣿⣿⣿⣿⣿⣿⣿⣿⣽⣝⣟⣿⣿⣿⣿⣿⣿⠀⠀⠀⠀⠀⠀⠀⠀⠀⠀⠀⠀</a:t>
            </a:r>
            <a:br/>
            <a:r>
              <a:t>⠀⠀⠀⠀⠀⠀⠀⠀⠀⠀⠀⢕⢕⢕⢕⢗⢵⢕⢕⢕⣕⣕⡱⡕⢕⢱⣿⣿⣿⣿⣿⣿⣿⣿⣿⣿⣿⣿⡿⢇⢅⢹⣿⣿⣿⣿⣿⣿⣿⣿⣿⣿⣿⣿⣿⣿⣿⡿⠟⠙⠉⠙⢻⣿⣿⣿⣿⣿⣿⠀⠀⠀⠀⠀⠀⠀⠀⠀⠀⠀⠀</a:t>
            </a:r>
            <a:br/>
            <a:r>
              <a:t>⠀⠀⠀⠀⠀⠀⠀⠀⠀⠀⠀⢕⢕⣕⣕⢕⢗⢞⢣⢜⢕⢕⢕⢱⢕⣸⣿⣿⣿⣿⣿⣿⣿⣿⣿⣿⣿⣿⣿⡇⠀⢑⢹⣿⣿⣿⣿⣿⣿⣿⣿⣿⣿⣿⣿⣿⡏⠑⠀⠀⠀⠀⠀⠜⣿⣿⣿⣿⣿⠀⠀⠀⠀⠀⠀⠀⠀⠀⠀⠀⠀</a:t>
            </a:r>
            <a:br/>
            <a:r>
              <a:t>⠀⠀⠀⠀⠀⠀⠀⠀⠀⠀⠀⢕⡕⢕⢱⢵⢵⢜⣎⣼⣳⢇⣕⣗⢕⢜⣿⣿⣿⣿⣿⣿⣿⣿⣿⣿⣿⣿⣿⣯⡇⢕⢜⣿⣿⣿⣿⣿⣿⣿⣿⣿⣿⣿⣿⣿⣿⣧⡄⠀⠀⠀⠀⠀⠜⣿⣿⣿⣿⠀⠀⠀⠀⠀⠀⠀⠀⠀⠀⠀⠀</a:t>
            </a:r>
            <a:br/>
            <a:r>
              <a:t>⠀⠀⠀⠀⠀⠀⠀⠀⠀⠀⠀⢜⢝⢇⢗⢗⢞⢇⢟⢕⢵⢕⣹⣵⢕⢕⢹⣿⣿⣿⣿⣿⣿⣿⣿⣿⣿⣿⣿⣿⡇⢕⢔⢸⣿⣿⣿⣿⣿⣿⣿⣿⣿⣿⣿⣿⢹⣿⣧⢀⠀⠀⠀⠀⠀⢹⣿⣿⣿⠀⠀⠀⠀⠀⠀⠀⠀⠀⠀⠀⠀</a:t>
            </a:r>
            <a:br/>
            <a:r>
              <a:t>⠀⠀⠀⠀⠀⠀⠀⠀⠀⠀⠀⢕⢝⢕⢝⢜⡜⣝⣝⡝⢝⣿⣞⣝⢕⢕⢹⣿⣿⣿⣿⣿⣿⣿⣿⣿⣿⣿⣿⢏⠕⢕⢔⢜⢿⣿⣿⣿⣿⣿⣿⣿⣿⣿⣿⣿⢕⣿⣿⡇⠀⠀⠀⠀⠀⢜⣿⣿⣿⠀⠀⠀⠀⠀⠀⠀⠀⠀⠀⠀⠀</a:t>
            </a:r>
            <a:br/>
            <a:r>
              <a:t>⠀⠀⠀⠀⠀⠀⠀⠀⠀⠀⠀⢕⢗⢗⢕⣣⣵⡕⢕⢵⣧⡼⣿⡿⣷⣷⣽⣿⣿⣿⣿⣽⣿⣿⣿⣿⣿⣿⣿⣯⣷⣕⡕⢕⣿⣿⣿⣿⣿⣿⣿⣿⣿⣿⣿⣿⢕⣿⣿⡇⠀⠀⠀⠀⠀⢕⣿⣿⣿⠀⠀⠀⠀⠀⠀⠀⠀⠀⠀⠀⠀</a:t>
            </a:r>
            <a:br/>
            <a:r>
              <a:t>⠀⠀⠀⠀⠀⠀⠀⠀⠀⠀⠀⣜⣝⣝⣝⣝⣝⣝⣝⣝⣝⣝⣝⣝⣻⣿⣿⣿⣿⣿⣿⣿⣿⣿⣿⣿⣿⣿⣿⢏⢻⣿⣿⣾⣽⣿⣿⣿⣿⣿⣿⣿⣿⣿⣿⣿⢜⣿⣿⡇⠀⠀⠀⠀⠀⢕⣿⣿⣿⠀⠀⠀⠀⠀⠀⠀⠀⠀⠀⠀⠀</a:t>
            </a:r>
            <a:br/>
            <a:r>
              <a:t>⠀⠀⠀⠀⠀⠀⠀⠀⠀⠀⠀⢱⢵⢵⢵⢵⢵⢷⣷⢟⢟⢳⣷⣷⣿⣿⣿⣿⣿⣿⡟⣿⣿⡟⢟⢏⢿⠟⢑⠀⠜⢻⣿⣿⣿⣿⣿⣿⣿⣿⣿⣿⣿⣿⣿⣿⢕⣿⣿⡇⠀⠀⠀⠀⠀⢕⣿⣿⣿⠀⠀⠀⠀⠀⠀⠀⠀⠀⠀⠀⠀</a:t>
            </a:r>
            <a:br/>
            <a:r>
              <a:t>⠀⠀⠀⠀⠀⠀⠀⠀⠀⠀⠀⢕⣳⣷⣇⣹⣏⣝⣹⣿⣿⣯⢽⢽⣿⣿⣿⣿⣿⣿⢕⢜⢣⢕⢑⢑⠀⠁⠀⠀⢔⢜⣿⣿⣿⣿⣿⣿⣿⣿⣿⣿⣿⣿⣿⣿⣵⣿⡿⠇⠀⠀⠀⠀⠀⠀⣿⣿⣿⠀⠀⠀⠀⠀⠀⠀⠀⠀⠀⠀⠀</a:t>
            </a:r>
            <a:br/>
            <a:r>
              <a:t>⠀⠀⠀⠀⠀⠀⠀⠀⠀⠀⠀⢸⣵⣵⣵⡵⢵⣷⣿⣿⣿⣿⣷⣗⣾⣿⣿⣿⣿⣧⢕⢕⢕⢄⢄⢄⠄⠀⢀⢄⢕⢕⣿⣿⣿⣿⣿⣿⣿⣿⣿⣿⣿⣿⣿⣿⣿⣿⣿⢁⠀⠀⠀⠀⠀⠀⢺⣿⣿⠀⠀⠀⠀⠀⠀⠀⠀⠀⠀⠀⠀</a:t>
            </a:r>
            <a:br/>
            <a:r>
              <a:t>⠀⠀⠀⠀⠀⠀⠀⠀⠀⠀⠀⣗⣟⣻⣿⣽⣹⣽⣏⣻⣿⣷⣷⣷⣿⣿⣿⣿⣿⣿⡕⢕⢕⢔⢔⢕⢕⢕⢑⢕⢕⢕⣿⣿⣿⣿⣿⣿⣿⣿⣿⣿⣿⣿⣿⣿⣿⣿⣿⢕⢁⢀⠀⠀⠀⠀⣸⣿⣿⠀⠀⠀⠀⠀⠀⠀⠀⠀⠀⠀⠀</a:t>
            </a:r>
            <a:br/>
            <a:r>
              <a:t>⠀⠀⠀⠀⠀⠀⠀⠀⠀⠀⠀⣿⣿⣿⣿⣿⣿⣿⣿⣿⣾⣿⣿⣿⣿⣿⣿⣿⣿⣿⣧⢕⢕⢕⢕⢕⢕⢕⢕⢕⢕⢱⣿⣿⣿⣿⣿⣿⣿⣿⣿⣿⣿⣿⣿⣿⣿⣿⣿⡕⢕⢄⠔⠔⢄⢔⢺⣿⣿⠀⠀⠀⠀⠀⠀⠀⠀⠀⠀⠀⠀</a:t>
            </a:r>
            <a:br/>
            <a:r>
              <a:t>⠀⠀⠀⠀⠀⠀⠀⠀⠀⠀⠀⣿⣿⣿⣿⣿⣿⣿⣿⣿⣿⣿⣿⣿⣿⣿⣿⣿⣿⣿⣿⣧⣕⢕⢕⢕⢕⢕⢕⢕⢕⢱⣿⣿⣿⣿⣿⣿⣿⣿⣿⣿⣿⣿⣿⣿⣿⣿⣿⡇⢕⢕⢕⢕⢕⢕⢸⣿⣿⠀⠀⠀⠀⠀⠀⠀⠀⠀⠀⠀⠀</a:t>
            </a:r>
            <a:br/>
            <a:r>
              <a:t>⠀⠀⠀⠀⠀⠀⠀⠀⠀⠀⠀⣿⣿⣿⣿⣿⣿⣿⣿⣿⣿⣿⣿⣿⣿⣿⣿⣿⣿⣿⣿⣿⣿⣇⢕⢕⢕⢕⢕⠕⢄⢸⣿⣿⣿⣿⣿⣿⣿⣿⣿⣿⣿⣿⣿⣿⣿⣿⣿⣇⢕⡕⢕⢕⢕⢕⢜⣿⣿⠀⠀⠀⠀⠀⠀⠀⠀⠀⠀⠀⠀</a:t>
            </a:r>
            <a:br/>
            <a:r>
              <a:t>⠀⠀⠀⠀⠀⠀⠀⠀⠀⠀⠀⣿⣿⣿⣿⣿⣿⣿⣿⣿⣿⣿⣿⣿⣿⣿⣿⣿⣿⣿⣿⣿⣿⣿⡕⢕⢕⠕⢕⠀⠄⢸⣿⣿⣿⣿⣿⣿⣿⣿⣿⣿⣿⣿⣿⣿⣿⣿⣿⣿⣧⣵⡕⢕⢑⠝⢝⢟⢝⠀⠀⠀⠀⠀⠀⠀⠀⠀⠀⠀⠀</a:t>
            </a:r>
            <a:br/>
            <a:r>
              <a:t>⠀⠀⠀⠀⠀⠀⠀⠀⠀⠀⠀⣿⣿⣿⣿⣿⣿⣿⣿⣿⣿⣿⣿⣿⣿⣿⣿⣿⣿⣿⣿⣿⣿⣿⡇⢕⢕⢕⠀⠀⠕⠕⢿⣿⣿⣿⣿⣿⣿⣿⣿⣿⣿⣿⣿⣿⣿⣿⣿⣿⣿⣿⣧⢕⢕⢕⢕⢕⢕⠀⠀⠀⠀⠀⠀⠀⠀⠀⠀⠀⠀</a:t>
            </a:r>
            <a:br/>
            <a:r>
              <a:t>⠀⠀⠀⠀⠀⠀⠀⠀⠀⠀⠀⣿⣿⣿⣿⣿⣿⣿⣿⣿⣿⣿⣿⣿⣿⣿⣿⣿⣿⣿⣿⣿⣿⣿⣇⢕⠕⠀⠀⠀⢕⢀⠘⣿⣿⣿⣿⣿⣿⣿⣿⣿⣿⣿⣿⣿⣿⣿⣿⣿⣿⣿⣿⣵⣵⣵⣵⣵⣵⠀⠀⠀⠀⠀⠀⠀⠀⠀⠀⠀⠀</a:t>
            </a:r>
            <a:br/>
            <a:r>
              <a:t>⠀⠀⠀⠀⠀⠀⠀⠀⠀⠀⠀⠛⠛⠛⠛⠛⠛⠛⠛⠛⠛⠛⠛⠛⠛⠛⠛⠛⠛⠛⠛⠛⠛⠛⠛⠀⠀⠀⠀⠀⠑⠐⠀⠛⠛⠛⠛⠛⠛⠛⠛⠛⠛⠛⠛⠛⠛⠛⠛⠛⠛⠛⠛⠛⠛⠋⠛⠛⠛⠀⠀⠀⠀⠀⠀⠀⠀⠀⠀⠀⠀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⠀⠀⠀⠀⠀⠀⠀⠀⠀⠀⠀⢕⢕⢕⢕⢕⢕⢕⢕⢕⢕⢕⢕⢕⢕⢝⢻⡇⢝⢝⢝⣿⢟⣿⣿⣷⣿⣿⣿⣿⣿⣿⣿⣿⣿⣿⣿⣿⣫⣕⡝⢜⢜⢕⢇⢕⢕⢕⣕⣵⣿⣿⣽⣿⣿⣿⣿⣿⣿⠀⠀⠀⠀⠀⠀⠀⠀⠀⠀⠀⠀</a:t>
            </a:r>
            <a:br/>
            <a:r>
              <a:t>⠀⠀⠀⠀⠀⠀⠀⠀⠀⠀⠀⢕⢕⢕⢕⢕⢕⢕⢕⢕⢕⢱⢇⢕⢕⢕⢟⢟⢝⢝⢹⣿⣝⣝⢿⣿⣿⣿⣿⣿⣿⣿⣿⣾⣿⣿⣿⣿⣿⣿⡯⢕⢕⢕⢕⢕⢜⢹⣿⣿⣿⣿⣿⣿⣿⣿⣿⣿⣿⠀⠀⠀⠀⠀⠀⠀⠀⠀⠀⠀⠀</a:t>
            </a:r>
            <a:br/>
            <a:r>
              <a:t>⠀⠀⠀⠀⠀⠀⠀⠀⠀⠀⠀⢕⢕⢕⢕⢕⢕⢕⢕⢕⢕⢕⢕⢕⢕⢕⢕⢕⢕⢕⢕⣝⣹⣿⣞⢽⢻⣿⣿⣿⣿⣿⣿⣿⣿⣿⣿⣿⣿⣿⣷⣷⣕⡵⢗⢕⢕⢕⣽⣿⣿⣿⣿⣿⣿⣿⣿⣿⣿⠀⠀⠀⠀⠀⠀⠀⠀⠀⠀⠀⠀</a:t>
            </a:r>
            <a:br/>
            <a:r>
              <a:t>⠀⠀⠀⠀⠀⠀⠀⠀⠀⠀⠀⢕⢕⢕⢕⢕⢱⢕⢕⢕⢕⢕⢜⢕⢕⢕⢕⢕⣼⡿⠇⠟⢻⣿⣿⢿⣿⣏⣻⣿⣿⣿⣿⣿⣿⣿⣿⣿⣿⣿⣿⣿⣿⣷⣿⣷⣷⣾⣿⣿⣾⣿⣿⣿⣿⣿⣿⣿⣿⠀⠀⠀⠀⠀⠀⠀⠀⠀⠀⠀⠀</a:t>
            </a:r>
            <a:br/>
            <a:r>
              <a:t>⠀⠀⠀⠀⠀⠀⠀⠀⠀⠀⠀⢕⢕⢕⢕⢕⢕⢕⢕⢕⢕⢕⢕⡕⢜⢕⢞⠏⠁⢕⢄⢰⣗⣏⣱⣇⣾⣿⣿⣿⣿⣿⣿⣿⣿⣿⣿⣿⣿⣿⣿⣿⣿⣿⣿⣿⣿⣿⣿⣟⣻⣿⣿⣿⣿⣿⣿⣿⣿⠀⠀⠀⠀⠀⠀⠀⠀⠀⠀⠀⠀</a:t>
            </a:r>
            <a:br/>
            <a:r>
              <a:t>⠀⠀⠀⠀⠀⠀⠀⠀⠀⠀⠀⢕⢕⢕⢕⢕⢕⢕⢕⢕⢕⢕⢕⢕⢕⢄⢄⣰⣴⣵⣾⣿⣿⣿⣿⣿⣿⣿⣿⣿⣿⣿⣿⣿⣿⣿⣿⣿⣿⣿⣿⣿⣿⣿⣿⣿⢟⠋⠙⠙⢻⣿⣿⣿⣿⣿⣿⣿⣿⠀⠀⠀⠀⠀⠀⠀⠀⠀⠀⠀⠀</a:t>
            </a:r>
            <a:br/>
            <a:r>
              <a:t>⠀⠀⠀⠀⠀⠀⠀⠀⠀⠀⠀⢕⢕⢕⢕⢕⢕⢜⢕⢕⢕⢕⢕⢕⢕⢕⣸⣿⣿⣿⣿⣿⣿⣿⣿⣿⣿⣿⣿⣿⡜⣿⣿⣿⣿⣿⣿⣿⣿⣿⣿⣿⣿⣿⣿⠕⠀⠀⠀⠀⠀⠜⢿⣿⣿⣿⣿⣿⣿⠀⠀⠀⠀⠀⠀⠀⠀⠀⠀⠀⠀</a:t>
            </a:r>
            <a:br/>
            <a:r>
              <a:t>⠀⠀⠀⠀⠀⠀⠀⠀⠀⠀⠀⢕⢕⢕⢕⢕⢕⢕⢕⢕⢕⢕⢕⠅⠑⠕⣿⣿⣿⣿⣿⣿⣿⣿⣿⣿⣿⣿⣿⣿⣧⢹⣿⣿⣿⣿⣿⣿⣿⣿⣿⣿⣿⣿⣿⣷⡄⠀⠀⠀⠀⠀⠘⢿⣿⣿⣿⣿⣿⠀⠀⠀⠀⠀⠀⠀⠀⠀⠀⠀⠀</a:t>
            </a:r>
            <a:br/>
            <a:r>
              <a:t>⠀⠀⠀⠀⠀⠀⠀⠀⠀⠀⠀⢕⢕⢕⢕⢕⢕⢕⢕⢕⢕⢕⢕⢁⠀⠑⢹⣿⣿⣿⣿⣿⣿⣿⣿⣿⣿⣿⣿⣿⣿⡟⣿⣿⣿⣿⣿⣿⣿⣿⣿⣿⣿⣿⢻⣿⣷⡄⠀⠀⠀⠀⠀⢸⣿⣿⣿⣿⣿⠀⠀⠀⠀⠀⠀⠀⠀⠀⠀⠀⠀</a:t>
            </a:r>
            <a:br/>
            <a:r>
              <a:t>⠀⠀⠀⠀⠀⠀⠀⠀⠀⠀⠀⢕⢕⢕⢕⢕⢕⢕⢕⢕⡕⡕⢕⢕⢕⢕⢱⣿⣿⣿⣿⣿⣿⣿⣿⣿⣿⣿⣿⣿⡿⢕⣿⣿⣿⣿⣿⣿⣿⣿⣿⣿⣿⣿⢕⣻⣿⡇⠀⠀⠀⠀⠀⠕⢻⣿⣿⣿⣿⠀⠀⠀⠀⠀⠀⠀⠀⠀⠀⠀⠀</a:t>
            </a:r>
            <a:br/>
            <a:r>
              <a:t>⠀⠀⠀⠀⠀⠀⠀⠀⠀⠀⠀⢕⢕⢕⢕⣕⢕⢕⣕⢕⢕⢕⢱⣧⣧⣧⣾⣿⣿⣿⣿⣿⣿⣿⣿⣿⣿⣿⣿⣿⢵⡕⣿⣿⣿⣿⣿⣿⣿⣿⣿⣿⣿⣿⡇⣿⣿⡇⠀⠀⠀⠀⠀⠀⢕⢿⣿⣿⣿⠀⠀⠀⠀⠀⠀⠀⠀⠀⠀⠀⠀</a:t>
            </a:r>
            <a:br/>
            <a:r>
              <a:t>⠀⠀⠀⠀⠀⠀⠀⠀⠀⠀⠀⢜⢕⢕⢜⢝⢕⢕⢝⢕⡕⣕⢸⣿⣿⣿⣿⣿⣿⣿⣿⣿⣽⣿⣿⣿⣿⣿⣿⣿⢹⣿⣿⣿⣿⣿⣿⣿⣿⣿⣿⣿⣿⣿⡇⣿⣿⡧⠀⠀⠀⠀⠀⠀⢜⣿⣿⣿⣿⠀⠀⠀⠀⠀⠀⠀⠀⠀⠀⠀⠀</a:t>
            </a:r>
            <a:br/>
            <a:r>
              <a:t>⠀⠀⠀⠀⠀⠀⠀⠀⠀⠀⠀⢕⢕⢕⢱⢕⢱⢕⢕⢕⣕⣕⣸⣿⣿⣿⣿⣿⣿⣿⣿⢿⣿⣿⣿⣿⣿⣿⡿⠟⠑⢻⣿⣿⣿⣿⣿⣿⣿⣿⣿⣿⣿⣿⡇⢿⣿⡷⠀⠀⠀⠀⠀⠀⢸⣽⣿⣿⣿⠀⠀⠀⠀⠀⠀⠀⠀⠀⠀⠀⠀</a:t>
            </a:r>
            <a:br/>
            <a:r>
              <a:t>⠀⠀⠀⠀⠀⠀⠀⠀⠀⠀⠀⢕⢧⢕⢇⢕⣕⣕⣕⣝⡝⢝⢹⣿⣿⣿⣿⣿⣿⣿⡿⢜⠝⢻⢏⢝⠕⠑⠀⠀⠄⢅⢹⣿⣿⣿⣿⣿⣿⣿⣿⣿⣿⣿⣧⣿⣿⠏⠀⠀⠀⠀⠀⠀⢱⣾⣿⣿⣿⠀⠀⠀⠀⠀⠀⠀⠀⠀⠀⠀⠀</a:t>
            </a:r>
            <a:br/>
            <a:r>
              <a:t>⠀⠀⠀⠀⠀⠀⠀⠀⠀⠀⠀⢜⣕⣕⢱⣵⡵⢵⣵⡷⡷⢗⣳⣿⣿⣿⣿⣿⣿⣿⡇⢕⢑⢕⠀⠀⠀⠀⢀⠀⢀⢕⢜⣿⣿⣿⣿⣿⣿⣿⣿⣿⣿⣿⣿⣿⣿⢕⠀⠀⠀⠀⠀⠀⢸⣿⣿⣿⣿⠀⠀⠀⠀⠀⠀⠀⠀⠀⠀⠀⠀</a:t>
            </a:r>
            <a:br/>
            <a:r>
              <a:t>⠀⠀⠀⠀⠀⠀⠀⠀⠀⠀⠀⢕⣗⡗⢇⢜⢝⢝⣽⣽⣽⣱⣵⣼⣿⣿⣿⣿⣿⣿⡇⢕⢕⢕⢐⢐⢐⢑⢄⢄⢕⢕⢕⣿⣿⣿⣿⣿⣿⣿⣿⣿⣿⣿⣿⣿⣿⡇⢁⢀⠀⠀⠀⠀⢸⣿⣿⣿⣿⠀⠀⠀⠀⠀⠀⠀⠀⠀⠀⠀⠀</a:t>
            </a:r>
            <a:br/>
            <a:r>
              <a:t>⠀⠀⠀⠀⠀⠀⠀⠀⠀⠀⠀⣗⣗⣎⣝⣻⣽⣿⣽⣵⣿⣿⣿⣿⣿⣿⣿⣿⣿⣿⣿⢕⢕⢕⢕⢕⢕⢕⢕⢔⢕⢕⢱⣿⣿⣿⣿⣿⣿⣿⣿⣿⣿⣿⣿⣿⣿⣧⡕⢄⢔⢔⢔⢔⢸⣿⣿⣿⣿⠀⠀⠀⠀⠀⠀⠀⠀⠀⠀⠀⠀</a:t>
            </a:r>
            <a:br/>
            <a:r>
              <a:t>⠀⠀⠀⠀⠀⠀⠀⠀⠀⠀⠀⣝⣽⣿⣷⣵⢿⣿⣿⣿⣿⣿⣿⣿⣿⣿⣿⣿⣿⣿⣿⣧⢕⢕⢕⢕⢕⢕⢕⢕⢕⢕⢸⣿⣿⣿⣿⣿⣿⣿⣿⣿⣿⣿⣿⣿⣿⣿⣷⣕⢕⢕⢕⢕⢸⣿⣿⣿⣿⠀⠀⠀⠀⠀⠀⠀⠀⠀⠀⠀⠀</a:t>
            </a:r>
            <a:br/>
            <a:r>
              <a:t>⠀⠀⠀⠀⠀⠀⠀⠀⠀⠀⠀⣷⣷⣷⣾⣿⣿⣿⣿⣷⣿⣿⣿⣿⣿⣿⣿⣿⣿⣿⣿⣿⣷⣕⢕⢕⢕⢕⢕⢕⢕⢕⢸⣿⣿⣿⣿⣿⣿⣿⣿⣿⣿⣿⣿⣿⣿⣿⣿⣿⡇⢕⢕⢕⢸⣿⣿⣿⣿⠀⠀⠀⠀⠀⠀⠀⠀⠀⠀⠀⠀</a:t>
            </a:r>
            <a:br/>
            <a:r>
              <a:t>⠀⠀⠀⠀⠀⠀⠀⠀⠀⠀⠀⣿⣿⣿⣿⣿⣿⣿⣿⣿⣿⣿⣿⣿⣿⣿⣿⣿⣿⣿⣿⣿⣿⣿⡇⢕⢕⢕⢕⢕⢕⠅⢸⣿⣿⣿⣿⣿⣿⣿⣿⣿⣿⣿⣿⣿⣿⣿⣿⣿⣿⣕⢕⢜⢜⢛⢝⢝⢕⠀⠀⠀⠀⠀⠀⠀⠀⠀⠀⠀⠀</a:t>
            </a:r>
            <a:br/>
            <a:r>
              <a:t>⠀⠀⠀⠀⠀⠀⠀⠀⠀⠀⠀⣿⣿⣿⣿⣿⣿⣿⣿⣿⣿⣿⣿⣿⣿⣿⣿⣿⣿⣿⣿⣿⣿⣿⣷⢕⢕⢕⢕⢅⠀⢕⢜⣿⣿⣿⣿⣿⣿⣿⣿⣿⣿⣿⣿⣿⣿⣿⣿⣿⣿⣿⣷⣷⢕⢕⢕⢕⢕⠀⠀⠀⠀⠀⠀⠀⠀⠀⠀⠀⠀</a:t>
            </a:r>
            <a:br/>
            <a:r>
              <a:t>⠀⠀⠀⠀⠀⠀⠀⠀⠀⠀⠀⣿⣿⣿⣿⣿⣿⣿⣿⣿⣿⣿⣿⣿⣿⣿⣿⣿⣿⣿⣿⣿⣿⣿⣿⡕⢕⢕⠅⠁⠀⠄⢕⢹⣿⣿⣿⣿⣿⣿⣿⣿⣿⣿⣿⣿⣿⣿⣿⣿⣿⣿⣿⣿⣷⣷⣧⣷⣷⠀⠀⠀⠀⠀⠀⠀⠀⠀⠀⠀⠀</a:t>
            </a:r>
            <a:br/>
            <a:r>
              <a:t>⠀⠀⠀⠀⠀⠀⠀⠀⠀⠀⠀⠛⠛⠛⠛⠛⠛⠛⠛⠛⠛⠛⠛⠛⠛⠛⠛⠛⠛⠛⠛⠛⠛⠛⠛⠃⠑⠑⠀⠀⠀⠑⠀⠑⠛⠛⠛⠛⠛⠛⠛⠛⠛⠛⠛⠛⠛⠛⠛⠛⠛⠛⠛⠛⠛⠋⠋⠛⠛⠀⠀⠀⠀⠀⠀⠀⠀⠀⠀⠀⠀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⠀⠀⠀⠀⠀⠀⠀⠀⠀⠀⠀⢕⢕⢕⢕⢕⢕⢕⢕⢕⢕⢜⢹⣞⢗⢟⢻⣿⣿⣿⣿⣿⣿⣿⣿⣿⣿⣿⣿⣿⣿⣿⣿⡧⣕⢕⢕⢕⢕⢕⢕⢕⢕⢕⢕⢕⢵⡞⢟⣿⣾⣿⣿⣿⣿⣿⣿⣿⡿⠀⠀⠀⠀⠀⠀⠀⠀⠀⠀⠀⠀</a:t>
            </a:r>
            <a:br/>
            <a:r>
              <a:t>⠀⠀⠀⠀⠀⠀⠀⠀⠀⠀⠀⢕⢕⢕⢕⢕⢕⢕⢕⢕⢕⢕⢕⢜⢟⢜⢝⣿⣿⣝⣿⣿⣿⣿⣿⣿⣿⣿⣿⣷⣿⣿⣟⣿⣧⣽⣕⣇⡕⣵⣕⡕⢕⢕⢗⣻⡼⣾⣿⣿⣿⣿⣿⣿⣿⣿⣿⣿⢿⠀⠀⠀⠀⠀⠀⠀⠀⠀⠀⠀⠀</a:t>
            </a:r>
            <a:br/>
            <a:r>
              <a:t>⠀⠀⠀⠀⠀⠀⠀⠀⠀⠀⠀⢕⢕⢕⢕⢕⢕⢕⢕⢕⢕⢕⢕⢕⢕⢕⢸⢿⢿⣿⣿⢿⢿⣿⣿⣿⣿⣿⣿⣿⣿⣿⣿⣿⣿⣿⣿⣷⣵⣽⣳⡇⢕⢕⢕⣾⡿⢿⣿⣿⣿⣿⣿⣿⣿⣿⡿⢕⢕⠀⠀⠀⠀⠀⠀⠀⠀⠀⠀⠀⠀</a:t>
            </a:r>
            <a:br/>
            <a:r>
              <a:t>⠀⠀⠀⠀⠀⠀⠀⠀⠀⠀⠀⢕⢕⢕⢕⢕⢕⢕⢕⢕⢕⢕⢕⢕⠑⠁⠁⠁⢄⢔⢕⣱⢕⣕⣷⣧⣕⡎⢝⣿⣿⣿⣿⣿⣿⣿⣿⣿⣿⣿⡿⢷⣵⣵⣾⣯⣼⣿⣿⣿⣿⣿⣿⣿⣿⣿⣵⣕⣕⠀⠀⠀⠀⠀⠀⠀⠀⠀⠀⠀⠀</a:t>
            </a:r>
            <a:br/>
            <a:r>
              <a:t>⠀⠀⠀⠀⠀⠀⠀⠀⠀⠀⠀⢕⢕⢕⢕⢕⢕⢕⢕⢕⢕⢕⠑⠳⢦⣤⡀⢔⢕⢕⣸⡿⠏⠙⢝⣿⢿⢟⢟⣵⣿⣿⣿⣿⣿⣿⣿⣿⣿⣿⣾⣿⣿⣟⣟⡟⢿⢿⣿⣿⣿⣿⣿⣿⣿⣿⣿⣽⣿⠀⠀⠀⠀⠀⠀⠀⠀⠀⠀⠀⠀</a:t>
            </a:r>
            <a:br/>
            <a:r>
              <a:t>⠀⠀⠀⠀⠀⠀⠀⠀⠀⠀⠀⢕⢕⢕⢕⢕⢕⢕⢕⢕⢕⠁⠀⠔⢔⡝⠕⢕⢗⠚⠑⢁⢄⢰⣗⣕⣵⣧⣕⣟⣻⣿⣿⣿⣿⣿⣿⣿⣿⣿⣿⣿⡿⠟⠛⠛⢻⣿⣿⣿⣿⣿⣿⣿⣿⣿⣿⣿⣟⠀⠀⠀⠀⠀⠀⠀⠀⠀⠀⠀⠀</a:t>
            </a:r>
            <a:br/>
            <a:r>
              <a:t>⠀⠀⠀⠀⠀⠀⠀⠀⠀⠀⠀⢕⢕⢕⢕⢕⢕⢕⢕⢕⢑⠀⠀⠀⠑⢕⠁⢀⢀⣄⣰⣵⣷⣿⣿⣿⣿⣿⣿⣿⣿⣿⣿⣿⣿⣿⣿⣿⣿⣿⣿⡏⠁⠀⠀⠀⠀⠜⢿⣿⣿⣿⣿⣿⣿⣿⣿⢏⢏⠀⠀⠀⠀⠀⠀⠀⠀⠀⠀⠀⠀</a:t>
            </a:r>
            <a:br/>
            <a:r>
              <a:t>⠀⠀⠀⠀⠀⠀⠀⠀⠀⠀⠀⢕⢕⢕⢕⢕⢕⢕⢕⢕⠀⠀⠀⠀⠀⠕⢔⢔⣼⣿⣿⣿⣿⣿⣿⣿⣿⣿⣿⣿⣿⣿⣿⣿⣿⣿⣿⣿⣿⣿⣿⣷⡄⠀⠀⠀⠀⠀⠘⢿⣿⣿⣿⣿⣿⣿⣿⡕⢕⠀⠀⠀⠀⠀⠀⠀⠀⠀⠀⠀⠀</a:t>
            </a:r>
            <a:br/>
            <a:r>
              <a:t>⠀⠀⠀⠀⠀⠀⠀⠀⠀⠀⠀⢕⢕⢕⢕⢕⢕⢕⢕⢕⠀⠀⠀⠀⠀⠀⢀⢕⣿⣿⣿⣿⣿⣿⣿⣿⣿⣿⣿⣿⣿⣿⣿⣿⣿⣿⣿⣿⣿⣿⡟⣿⣿⡔⠀⠀⠀⠀⠀⢜⣿⣿⣿⣿⣿⣿⣿⢕⢕⠀⠀⠀⠀⠀⠀⠀⠀⠀⠀⠀⠀</a:t>
            </a:r>
            <a:br/>
            <a:r>
              <a:t>⠀⠀⠀⠀⠀⠀⠀⠀⠀⠀⠀⢕⢕⢕⢕⢕⢕⢕⢕⢕⢔⢔⢔⢔⢔⢔⢔⣕⣹⣿⣿⣽⣿⣿⣿⣿⣿⣿⣿⣿⣿⣿⣿⣿⣿⣿⣿⣿⣿⣿⡇⢸⣿⣷⠀⠀⠀⠀⠀⠀⢿⣿⣿⣿⣿⣿⣿⢕⢕⠀⠀⠀⠀⠀⠀⠀⠀⠀⠀⠀⠀</a:t>
            </a:r>
            <a:br/>
            <a:r>
              <a:t>⠀⠀⠀⠀⠀⠀⠀⠀⠀⠀⠀⢕⢕⢕⢕⢕⢕⢕⢕⢕⣵⣵⣷⣵⣼⣷⣾⣿⣿⣿⣿⣿⣿⣿⣿⣿⣿⣿⣿⣿⣿⣿⣿⣿⣿⣿⣿⣿⣿⣿⣧⢸⣿⣿⢄⠀⠀⠀⠀⠀⢸⣿⣿⣿⣿⣿⣿⢕⢸⠀⠀⠀⠀⠀⠀⠀⠀⠀⠀⠀⠀</a:t>
            </a:r>
            <a:br/>
            <a:r>
              <a:t>⠀⠀⠀⠀⠀⠀⠀⠀⠀⠀⠀⢜⢕⢕⢕⢕⢕⢕⢕⢸⣿⣿⣿⣿⣿⣿⣿⣿⣿⣿⣿⣿⣿⣿⣿⣿⣿⣿⣿⣿⣿⣿⣏⣿⣿⣿⣿⣿⣿⣿⣿⢸⣿⣿⢄⠀⠀⠀⠀⠀⢸⣿⣿⣿⣿⣿⣏⢕⢸⠀⠀⠀⠀⠀⠀⠀⠀⠀⠀⠀⠀</a:t>
            </a:r>
            <a:br/>
            <a:r>
              <a:t>⠀⠀⠀⠀⠀⠀⠀⠀⠀⠀⠀⢕⢕⢕⢕⢕⢕⢕⢕⢼⣿⣿⣿⣿⣿⣿⣿⣿⣿⣿⣿⣿⣿⣯⣵⣷⣿⣿⣿⣿⣿⡿⢜⣿⣿⣿⣿⣿⣿⣿⣿⢸⣿⣿⢔⠀⠀⠀⠀⠀⢕⢕⢸⣿⣿⣿⣟⢕⢸⠀⠀⠀⠀⠀⠀⠀⠀⠀⠀⠀⠀</a:t>
            </a:r>
            <a:br/>
            <a:r>
              <a:t>⠀⠀⠀⠀⠀⠀⠀⠀⠀⠀⠀⢕⢕⢕⢕⢕⢕⢇⢕⣸⣿⣿⣿⣿⣿⣿⣿⣿⣿⣿⣿⣿⣿⢿⣽⣽⣿⣿⡿⢟⠏⠁⠀⢜⢿⣿⣿⣿⣿⣿⣿⣼⣿⡟⠑⠀⠀⠀⠀⠀⠕⢕⢕⢱⣿⣿⣿⢇⠁⠀⠀⠀⠀⠀⠀⠀⠀⠀⠀⠀⠀</a:t>
            </a:r>
            <a:br/>
            <a:r>
              <a:t>⠀⠀⠀⠀⠀⠀⠀⠀⠀⠀⠀⢕⢕⣕⢕⢕⢱⢵⢵⢼⣿⣿⣿⣿⣿⣿⣿⣿⣿⣿⣿⣿⡟⢄⠙⠝⠝⠕⠑⠁⠀⠀⠑⢄⢜⣿⣿⣿⣿⣿⣿⣿⣿⣿⣷⣤⡀⢀⠀⠀⢕⢕⢕⢾⣿⣿⣿⡕⠀⠀⠀⠀⠀⠀⠀⠀⠀⠀⠀⠀⠀</a:t>
            </a:r>
            <a:br/>
            <a:r>
              <a:t>⠀⠀⠀⠀⠀⠀⠀⠀⠀⠀⠀⢕⢇⢕⢕⡗⢕⡕⢕⣝⣹⣿⣿⣿⣿⣿⣿⣿⣿⣿⣿⣿⡇⢕⢕⢀⠀⠀⠀⢀⠔⠀⢄⢕⢕⣿⣿⣿⣿⣿⣿⣿⣿⣿⣿⣿⣿⣷⣤⡀⢕⣵⣿⣿⣿⣿⣿⡕⠀⠀⠀⠀⠀⠀⠀⠀⠀⠀⠀⠀⠀</a:t>
            </a:r>
            <a:br/>
            <a:r>
              <a:t>⠀⠀⠀⠀⠀⠀⠀⠀⠀⠀⠀⢕⢗⢳⣞⣝⣝⣽⣽⣿⣾⣿⣿⣿⣿⣿⣿⣿⣿⣿⣿⣿⡇⢕⢕⢕⢅⢅⢅⢔⢔⢕⢕⢕⢱⣿⣿⣿⣿⣿⣿⣿⣿⣿⣿⣿⣿⣿⣿⣿⣇⣿⡿⣽⣽⣼⣿⡇⠀⠀⠀⠀⠀⠀⠀⠀⠀⠀⠀⠀⠀</a:t>
            </a:r>
            <a:br/>
            <a:r>
              <a:t>⠀⠀⠀⠀⠀⠀⠀⠀⠀⠀⠀⣜⣝⣹⡽⢽⢿⣿⣿⣿⣿⣿⣿⣿⣿⣿⣿⣿⣿⣿⣿⣿⣿⢕⢕⢕⢕⢅⢄⢔⢕⢕⢕⢕⣸⣿⣿⣿⣿⣿⣿⣿⣿⣿⣿⣿⣿⣿⣿⣿⣿⣿⣿⣿⣿⣿⣿⣇⠀⠀⠀⠀⠀⠀⠀⠀⠀⠀⠀⠀⠀</a:t>
            </a:r>
            <a:br/>
            <a:r>
              <a:t>⠀⠀⠀⠀⠀⠀⠀⠀⠀⠀⠀⢵⣵⣷⣾⣟⣟⣻⣽⣽⣿⣿⣿⣿⣿⣿⣿⣿⣿⣿⣿⣿⣿⣇⢕⢕⢕⢕⢕⢕⢕⢕⢕⢕⢹⣿⣿⣿⣿⣿⣿⣿⣿⣿⣿⣿⣿⣿⣿⣿⣿⣿⣿⣿⣿⣿⣿⢟⠀⠀⠀⠀⠀⠀⠀⠀⠀⠀⠀⠀⠀</a:t>
            </a:r>
            <a:br/>
            <a:r>
              <a:t>⠀⠀⠀⠀⠀⠀⠀⠀⠀⠀⠀⣾⣿⣿⣿⣿⣿⣿⣿⣿⣿⣿⣿⣿⣿⣿⣿⣿⣿⣿⣿⣿⣿⣿⣷⡕⢕⢕⢕⢕⢕⢕⢕⢕⣾⣿⣿⣿⣿⣿⣿⣿⣿⣿⣿⣿⣿⣿⣿⣿⣿⣿⣿⣿⣧⡅⠙⠁⢀⠀⠀⠀⠀⠀⠀⠀⠀⠀⠀⠀⠀</a:t>
            </a:r>
            <a:br/>
            <a:r>
              <a:t>⠀⠀⠀⠀⠀⠀⠀⠀⠀⠀⠀⣿⣿⣿⣿⣿⣿⣿⣿⣿⣿⣿⣿⣿⣿⣿⣿⣿⣿⣿⣿⣿⣿⣿⣿⣧⢕⢕⢕⢕⢕⢕⠑⠕⢿⣿⣿⣿⣿⣿⣿⣿⣿⣿⣿⣿⣿⣿⣿⣿⣿⣿⣿⣿⣿⣿⣧⡕⡕⠀⠀⠀⠀⠀⠀⠀⠀⠀⠀⠀⠀</a:t>
            </a:r>
            <a:br/>
            <a:r>
              <a:t>⠀⠀⠀⠀⠀⠀⠀⠀⠀⠀⠀⣿⣿⣿⣿⣿⣿⣿⣿⣿⣿⣿⣿⣿⣿⣿⣿⣿⣿⣿⣿⣿⣿⣿⣿⣿⡇⢕⢕⢕⢕⠄⠀⠀⢜⣿⣿⣿⣿⣿⣿⣿⣿⣿⣿⣿⣿⣿⣿⣿⣿⣿⣿⣿⣿⣿⣿⣿⡿⠀⠀⠀⠀⠀⠀⠀⠀⠀⠀⠀⠀</a:t>
            </a:r>
            <a:br/>
            <a:r>
              <a:t>⠀⠀⠀⠀⠀⠀⠀⠀⠀⠀⠀⠛⠛⠛⠛⠛⠛⠛⠛⠛⠛⠛⠛⠛⠛⠛⠛⠛⠛⠛⠛⠛⠛⠛⠛⠛⠃⠑⠑⠑⠀⠀⠀⠀⠀⠙⠛⠛⠛⠛⠛⠛⠛⠛⠛⠛⠛⠛⠛⠛⠛⠛⠛⠛⠛⠛⠛⠛⠛⠀⠀⠀⠀⠀⠀⠀⠀⠀⠀⠀⠀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⠀⠀⠀⠀⠀⠀⠀⠀⠀⠀⠀⢕⢕⢕⢵⣝⢕⢗⢱⡵⣹⣿⣿⣿⣿⣿⣿⣿⣿⣿⣿⣿⣿⣿⣿⣿⣿⣿⣿⣿⣿⣿⣿⣿⢝⡟⢕⢱⢷⣷⡵⢕⢕⢕⣵⣷⣿⣿⣿⣿⣿⣿⣿⣿⣿⣿⡿⢿⢿⠀⠀⠀⠀⠀⠀⠀⠀⠀⠀⠀⠀</a:t>
            </a:r>
            <a:br/>
            <a:r>
              <a:t>⠀⠀⠀⠀⠀⠀⠀⠀⠀⠀⠀⢕⢕⢕⢕⢞⢾⣿⡿⢿⢟⣿⢿⣟⣿⣿⣿⣿⣿⣿⣿⣿⣿⣿⣿⣿⣿⣿⣿⣿⣿⣿⣿⣿⣿⣿⣷⣿⣷⣗⢕⢕⢳⣿⣿⣿⣿⣿⣿⣿⣿⣿⣿⣿⣿⣿⣷⢿⢇⠀⠀⠀⠀⠀⠀⠀⠀⠀⠀⠀⠀</a:t>
            </a:r>
            <a:br/>
            <a:r>
              <a:t>⠀⠀⠀⠀⠀⠀⠀⠀⠀⠀⠀⢕⢕⢕⢕⢕⢕⢕⡕⢕⢜⢱⢵⣟⣿⣿⣿⣿⣿⣿⣿⣿⣿⢿⣿⣿⣿⣿⣿⣿⣿⣿⣿⣿⣿⣿⣿⣿⣿⡿⢕⢕⢕⣿⣿⣿⣿⣿⣿⣿⣿⣿⣿⣿⣿⢇⡕⢕⢕⠀⠀⠀⠀⠀⠀⠀⠀⠀⠀⠀⠀</a:t>
            </a:r>
            <a:br/>
            <a:r>
              <a:t>⠀⠀⠀⠀⠀⠀⠀⠀⠀⠀⠀⢕⢕⢕⢕⢕⢕⢜⢕⢕⢕⢕⠇⠙⠁⠁⠁⠁⠁⢍⢏⣝⣕⢕⣕⣵⣷⣕⣎⢹⣿⣿⣿⣿⣿⣿⣿⣿⣿⣗⣵⣵⣾⣿⣿⣿⣿⣿⣿⣿⣿⣿⣿⣯⣕⢇⡕⣜⣹⠀⠀⠀⠀⠀⠀⠀⠀⠀⠀⠀⠀</a:t>
            </a:r>
            <a:br/>
            <a:r>
              <a:t>⠀⠀⠀⠀⠀⠀⠀⠀⠀⠀⠀⢕⢕⢕⢕⢕⢕⢕⢕⢕⠑⠗⢶⣤⣀⠀⠀⢀⢔⢕⢕⣸⢿⠏⠙⢟⣿⢿⢟⢫⣷⣿⣿⣿⣿⣿⣿⣿⣿⣿⣿⣿⢿⢻⢿⣿⣿⣿⣿⣿⣿⣿⣿⣿⣟⣻⣿⣿⣿⠀⠀⠀⠀⠀⠀⠀⠀⠀⠀⠀⠀</a:t>
            </a:r>
            <a:br/>
            <a:r>
              <a:t>⠀⠀⠀⠀⠀⠀⠀⠀⠀⠀⠀⢕⢕⢕⢕⢕⢕⢕⢕⠑⠀⠐⠄⢝⢿⣷⡇⠕⢕⢗⢊⠁⢁⢄⢰⣇⣕⣵⣷⣵⣻⣻⣿⣿⣿⣿⣿⣿⣿⣿⣿⢟⠟⠟⢺⣿⣿⣿⣿⣿⣿⣿⣿⣿⣿⣿⣟⢻⢿⠀⠀⠀⠀⠀⠀⠀⠀⠀⠀⠀⠀</a:t>
            </a:r>
            <a:br/>
            <a:r>
              <a:t>⠀⠀⠀⠀⠀⠀⠀⠀⠀⠀⠀⢕⢕⢕⢕⢕⢕⢕⢕⠀⠀⠀⠀⠀⠁⢻⡇⢁⢀⢀⣄⣴⣵⣾⣿⣿⣿⣿⣿⣿⣿⣿⣿⣿⣿⣿⣿⣿⣿⡿⠑⠀⠀⠀⠀⠜⢿⣿⣿⣿⣿⣿⣿⣿⣿⢝⢏⢁⠀⠀⠀⠀⠀⠀⠀⠀⠀⠀⠀⠀⠀</a:t>
            </a:r>
            <a:br/>
            <a:r>
              <a:t>⠀⠀⠀⠀⠀⠀⠀⠀⠀⠀⠀⢕⢕⢕⢕⢕⢕⢕⢕⠀⠀⠀⠀⠀⠀⠀⢳⣕⢔⣼⣿⣿⣿⣿⣿⣿⣿⣿⣿⣿⣿⣿⣿⣿⣿⣿⣿⣿⣿⣷⡄⠀⠀⠀⠀⠀⠘⢿⣿⣿⣿⣿⣿⣿⣿⢕⢕⠀⠀⠀⠀⠀⠀⠀⠀⠀⠀⠀⠀⠀⠀</a:t>
            </a:r>
            <a:br/>
            <a:r>
              <a:t>⠀⠀⠀⠀⠀⠀⠀⠀⠀⠀⠀⢕⢕⢕⢕⢕⢕⢕⢀⠀⠀⠀⠀⠀⠀⠀⠑⣿⡇⣿⣿⣿⣿⣿⣿⣿⣿⣿⣿⣿⣿⣿⣿⣿⣿⣿⣿⣿⣿⣿⣿⡕⠀⠀⠀⠀⠀⢸⣿⣿⣿⣿⣿⣿⣿⢕⢕⠀⠀⠀⠀⠀⠀⠀⠀⠀⠀⠀⠀⠀⠀</a:t>
            </a:r>
            <a:br/>
            <a:r>
              <a:t>⠀⠀⠀⠀⠀⠀⠀⠀⠀⠀⠀⢕⢕⢕⢕⢕⢕⢕⢕⢕⢔⢔⢔⢔⢕⢕⣕⣸⣿⣿⣿⣿⣽⣿⣿⣿⣿⣿⣿⣿⣿⣿⣿⣿⣿⣿⣿⣿⣿⢸⣿⣿⢄⠀⠀⠀⠀⠀⢻⣿⣿⣿⣿⣿⣿⡕⢕⠀⠁⠀⠀⠀⠀⠀⠀⠀⠀⠀⠀⠀⠀</a:t>
            </a:r>
            <a:br/>
            <a:r>
              <a:t>⠀⠀⠀⠀⠀⠀⠀⠀⠀⠀⠀⢕⢕⢕⢕⢕⢕⢕⢕⣕⣱⣵⣷⣷⣾⣿⣿⣿⣿⣿⣿⣿⣿⣿⣿⣿⣿⣿⣿⣿⣿⣿⣿⣿⣿⣿⣿⣿⣿⢸⣿⣿⢕⠀⠀⠀⠀⠀⢜⢻⢿⣿⣿⣿⣿⢕⢱⢄⠀⠀⠀⠀⠀⠀⠀⠀⠀⠀⠀⠀⠀</a:t>
            </a:r>
            <a:br/>
            <a:r>
              <a:t>⠀⠀⠀⠀⠀⠀⠀⠀⠀⠀⠀⢕⢕⢕⢕⢕⢕⢕⣿⣿⣿⣿⣿⣿⣿⣿⣿⣿⣿⣿⣿⣿⣿⣿⣿⣿⣿⣿⣿⣿⣿⣿⣿⣟⣿⣿⣿⣿⣿⢸⣿⣿⡕⠀⠀⠀⠀⠀⢕⢕⢸⣿⣿⣯⣝⢕⢸⢕⠀⠀⠀⠀⠀⠀⠀⠀⠀⠀⠀⠀⠀</a:t>
            </a:r>
            <a:br/>
            <a:r>
              <a:t>⠀⠀⠀⠀⠀⠀⠀⠀⠀⠀⠀⢕⢕⢕⢕⢕⢕⢜⣿⣿⣿⣿⣿⣿⣿⣿⣿⣿⣿⣿⣿⡟⢿⣿⣽⣵⣷⣿⣿⣿⣿⣿⣿⢎⣿⣿⣿⣿⣿⢸⣿⣿⢕⠀⠀⠀⠀⠀⢕⢕⢕⢿⣿⣿⣝⢕⢺⡇⡇⠀⠀⠀⠀⠀⠀⠀⠀⠀⠀⠀⠀</a:t>
            </a:r>
            <a:br/>
            <a:r>
              <a:t>⠀⠀⠀⠀⠀⠀⠀⠀⠀⠀⠀⢕⢕⢕⢕⢕⢕⢕⣿⣿⣿⣿⣿⣿⣿⣿⣿⣿⣿⣿⣿⣷⣾⣿⣿⣿⣽⣾⣿⡿⢟⢏⡕⠑⢜⢻⣿⣿⣿⣿⣿⣿⣧⣄⣀⠀⠀⠀⢅⢕⢕⢸⣿⣿⣿⢕⢈⡱⣿⠀⠀⠀⠀⠀⠀⠀⠀⠀⠀⠀⠀</a:t>
            </a:r>
            <a:br/>
            <a:r>
              <a:t>⠀⠀⠀⠀⠀⠀⠀⠀⠀⠀⠀⢕⢕⢕⣜⢕⢕⢕⣿⣿⣿⣿⣿⣿⣿⣿⣿⣿⣿⣿⣿⣿⣿⡟⢀⠙⠟⠝⠕⠅⠁⠑⠀⢄⢀⢑⣿⣿⣿⣿⣿⣿⣿⣿⣿⣷⣦⣄⢀⢕⢕⢝⣿⣿⣷⡕⠀⢼⣿⠀⠀⠀⠀⠀⠀⠀⠀⠀⠀⠀⠀</a:t>
            </a:r>
            <a:br/>
            <a:r>
              <a:t>⠀⠀⠀⠀⠀⠀⠀⠀⠀⠀⠀⢕⢕⢕⢕⢗⢕⢇⢟⣿⣿⣿⣿⣿⣿⣿⣿⣿⣿⣿⣿⣿⣿⡇⢕⢄⠀⠀⠀⠀⢀⠄⠀⢀⢕⢕⢻⣿⣿⣿⣿⣿⣿⣿⣿⣿⣿⣿⣿⣷⣜⡜⢻⣿⣿⢕⠀⣸⣿⠀⠀⠀⠀⠀⠀⠀⠀⠀⠀⠀⠀</a:t>
            </a:r>
            <a:br/>
            <a:r>
              <a:t>⠀⠀⠀⠀⠀⠀⠀⠀⠀⠀⠀⢕⢕⢗⢕⢕⣝⣽⣷⣿⣿⣿⣿⣿⣿⣿⣿⣿⣿⣿⣿⣿⣿⣧⢕⢕⢅⢅⢅⢅⢄⢄⠔⢕⢕⢕⣿⣿⣿⣿⣿⣿⣿⣿⣿⣿⣿⣿⣿⣿⣿⣷⣵⣸⣿⢕⠀⢸⣿⠀⠀⠀⠀⠀⠀⠀⠀⠀⠀⠀⠀</a:t>
            </a:r>
            <a:br/>
            <a:r>
              <a:t>⠀⠀⠀⠀⠀⠀⠀⠀⠀⠀⠀⢜⣝⣝⡼⢵⣷⣾⣾⣿⣿⣿⣿⣿⣿⣿⣿⣿⣿⣿⣿⣿⣿⣿⢕⢕⢕⢕⢅⢅⢄⢕⢕⢕⢕⢱⣿⣿⣿⣿⣿⣿⣿⣿⣿⣿⣿⣿⣿⣿⣿⣿⣿⣿⣿⡇⠀⢸⡿⠀⠀⠀⠀⠀⠀⠀⠀⠀⠀⠀⠀</a:t>
            </a:r>
            <a:br/>
            <a:r>
              <a:t>⠀⠀⠀⠀⠀⠀⠀⠀⠀⠀⠀⢱⢵⢕⢗⢗⣏⣝⣽⣿⣿⣿⣿⣿⣿⣿⣿⣿⣿⣿⣿⣿⣿⣿⣧⢕⢕⢕⢕⢕⢕⢕⢕⢕⢕⢸⣿⣿⣿⣿⣿⣿⣿⣿⣿⣿⣿⣿⣿⣿⣿⣿⣿⣿⣿⣷⠀⠕⣷⠀⠀⠀⠀⠀⠀⠀⠀⠀⠀⠀⠀</a:t>
            </a:r>
            <a:br/>
            <a:r>
              <a:t>⠀⠀⠀⠀⠀⠀⠀⠀⠀⠀⠀⢕⣳⣺⣿⣽⣿⣿⣿⣿⣿⣿⣿⣿⣿⣿⣿⣿⣿⣿⣿⣿⣿⣿⣿⣧⡕⢕⢕⢕⢕⢕⢕⢕⠑⢸⣿⣿⣿⣿⣿⣿⣿⣿⣿⣿⣿⣿⣿⣿⣿⣿⣿⣿⣿⣿⣧⡄⢝⠀⠀⠀⠀⠀⠀⠀⠀⠀⠀⠀⠀</a:t>
            </a:r>
            <a:br/>
            <a:r>
              <a:t>⠀⠀⠀⠀⠀⠀⠀⠀⠀⠀⠀⣵⣿⣷⣿⣿⣿⣿⣿⣿⣿⣿⣿⣿⣿⣿⣿⣿⣿⣿⣿⣿⣿⣿⣿⣿⣷⢕⢕⢕⢕⢕⢕⠕⠀⢸⣿⣿⣿⣿⣿⣿⣿⣿⣿⣿⣿⣿⣿⣿⣿⣿⣿⣿⣿⣿⣿⣿⣷⠀⠀⠀⠀⠀⠀⠀⠀⠀⠀⠀⠀</a:t>
            </a:r>
            <a:br/>
            <a:r>
              <a:t>⠀⠀⠀⠀⠀⠀⠀⠀⠀⠀⠀⢿⢿⣟⣻⣿⣿⣿⣿⣿⣿⣿⣿⣿⣿⣿⣿⣿⣿⣿⣿⣿⣿⣿⣿⣿⣿⡕⢕⢕⢕⢕⠑⠀⠀⠜⢿⣿⣿⣿⣿⣿⣿⣿⣿⣿⣿⣿⣿⣿⣿⣿⣿⣿⣿⣿⣿⣿⣿⠀⠀⠀⠀⠀⠀⠀⠀⠀⠀⠀⠀</a:t>
            </a:r>
            <a:br/>
            <a:r>
              <a:t>⠀⠀⠀⠀⠀⠀⠀⠀⠀⠀⠀⠑⠘⠛⠛⠛⠚⠛⠛⠛⠛⠛⠛⠛⠛⠛⠛⠛⠛⠛⠛⠛⠛⠛⠛⠛⠛⠃⠑⠑⠑⠑⠀⠀⠀⠑⠘⠛⠛⠛⠛⠛⠛⠛⠛⠛⠛⠛⠛⠛⠛⠛⠛⠛⠛⠛⠛⠛⠛⠀⠀⠀⠀⠀⠀⠀⠀⠀⠀⠀⠀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⠀⠀⠀⠀⠀⠀⠀⠀⠀⠀⠀⢜⢵⣝⣝⣞⢷⣽⣽⣿⣿⣿⣿⣿⣿⣿⣿⣿⣿⣿⣿⣿⣿⣿⣿⣿⣿⣿⣿⣿⣷⣾⢽⡟⢿⢻⣷⣱⣧⡕⢟⣝⣵⣾⣿⣿⣿⣿⣿⣿⣿⣿⣿⣿⡟⢜⢳⢕⢕⠀⠀⠀⠀⠀⠀⠀⠀⠀⠀⠀⠀</a:t>
            </a:r>
            <a:br/>
            <a:r>
              <a:t>⠀⠀⠀⠀⠀⠀⠀⠀⠀⠀⠀⢜⣸⡿⢿⣿⣿⣿⣿⣿⣿⣿⣿⣿⣿⣿⣿⣿⣿⣿⣿⣿⣿⣿⣿⣿⣿⣿⣿⣿⣿⣿⣿⣿⣯⣿⣷⣿⢕⢷⣿⣿⣿⣿⣿⣿⣿⣿⣿⣿⣿⣿⣿⣧⣵⢷⡕⢕⢕⠀⠀⠀⠀⠀⠀⠀⠀⠀⠀⠀⠀</a:t>
            </a:r>
            <a:br/>
            <a:r>
              <a:t>⠀⠀⠀⠀⠀⠀⠀⠀⠀⠀⠀⢕⢫⢝⣝⣽⣯⡵⢽⢿⡿⢿⣿⣿⣿⣿⣿⣿⣿⣿⣿⣿⣿⡿⢿⢿⢿⣿⣿⣿⣿⣿⣿⣿⣿⣿⣿⣿⡇⢕⢹⣿⣿⣿⣿⣿⣿⣿⣿⣿⣿⣿⢿⢝⢕⢕⢕⠕⠁⠀⠀⠀⠀⠀⠀⠀⠀⠀⠀⠀⠀</a:t>
            </a:r>
            <a:br/>
            <a:r>
              <a:t>⠀⠀⠀⠀⠀⠀⠀⠀⠀⠀⠀⢕⢵⡼⢼⢮⢹⢏⢝⢝⢜⠙⠁⠁⠁⠁⠁⠈⠙⢻⢏⢝⢕⣵⣕⣵⣼⣿⣷⣇⣸⡿⢿⣿⣿⣿⣿⣿⣧⣵⣾⣿⣿⣿⣿⣿⣿⣿⣿⣿⣿⣇⡕⣿⢕⢕⣲⣗⠀⠀⠀⠀⠀⠀⠀⠀⠀⠀⠀⠀⠀</a:t>
            </a:r>
            <a:br/>
            <a:r>
              <a:t>⠀⠀⠀⠀⠀⠀⠀⠀⠀⠀⠀⢕⢕⢕⢕⢕⢕⢕⢕⠗⢶⣤⣀⢀⠀⠀⠀⠀⡠⢕⢕⣡⡵⠟⠑⠑⢜⣻⢟⢟⢻⣷⣾⣿⣿⣿⣿⣿⣿⣿⡿⢿⣿⣿⣿⣿⣿⣿⣿⣿⣿⣿⢗⣿⣿⣿⣿⣿⣷⠀⠀⠀⠀⠀⠀⠀⠀⠀⠀⠀⠀</a:t>
            </a:r>
            <a:br/>
            <a:r>
              <a:t>⠀⠀⠀⠀⠀⠀⠀⠀⠀⠀⠀⢕⢕⢕⢕⢕⢕⢕⠁⠄⢄⢜⢿⣷⣦⡀⢀⢕⠕⠕⠜⠅⠀⢅⢔⣕⣯⣵⣵⣷⣮⣝⣿⣿⣿⣿⣿⣿⣿⡿⠿⠿⢾⣿⣿⣿⣿⣿⣿⣿⣿⣿⣷⣿⡟⢿⢿⠟⠋⠀⠀⠀⠀⠀⠀⠀⠀⠀⠀⠀⠀</a:t>
            </a:r>
            <a:br/>
            <a:r>
              <a:t>⠀⠀⠀⠀⠀⠀⠀⠀⠀⠀⠀⢕⢕⢕⢕⢕⢕⠁⠀⠀⠀⠀⠀⢹⣿⣿⣧⢕⢐⠀⢔⣵⣷⣾⣿⣿⣿⣿⣿⣿⣿⣿⣿⣿⣿⣿⣿⣿⢇⠀⠀⠀⠁⢹⣿⣿⣿⣿⣿⣿⣿⣿⣟⢹⢏⢑⠁⠀⠀⠀⠀⠀⠀⠀⠀⠀⠀⠀⠀⠀⠀</a:t>
            </a:r>
            <a:br/>
            <a:r>
              <a:t>⠀⠀⠀⠀⠀⠀⠀⠀⠀⠀⠀⢕⢕⢕⢕⢕⢕⠀⠀⠀⠀⠀⠀⠀⢹⣿⣿⣧⡕⢕⣾⣿⣿⣿⣿⣿⣿⣿⣿⣿⣿⣿⣿⣿⣿⣿⣿⣧⡄⠀⠀⠀⠀⠀⠜⣿⣿⣿⣿⣿⣿⣿⣿⢕⢕⠀⠀⠔⠄⠀⠀⠀⠀⠀⠀⠀⠀⠀⠀⠀⠀</a:t>
            </a:r>
            <a:br/>
            <a:r>
              <a:t>⠀⠀⠀⠀⠀⠀⠀⠀⠀⠀⠀⢕⢕⢕⢕⢕⢕⠀⠀⠀⠀⠀⠀⠀⠁⢿⣿⣿⣷⢕⢻⣿⣿⣿⣿⣿⣿⣿⣟⣻⣿⣿⣿⣿⣿⣿⣿⣿⣿⡔⠀⠀⠀⠀⠀⢜⣿⣿⣿⣿⣿⣿⡟⢕⡕⠀⠀⠀⠀⠀⠀⠀⠀⠀⠀⠀⠀⠀⠀⠀⠀</a:t>
            </a:r>
            <a:br/>
            <a:r>
              <a:t>⠀⠀⠀⠀⠀⠀⠀⠀⠀⠀⠀⢕⢕⢕⢕⢕⢕⢔⢅⢔⢔⢔⢔⢔⢔⢸⣿⣿⣿⡇⢜⣿⣿⣷⣿⣿⣿⣿⣿⣿⣿⣿⣿⣿⣿⣿⣿⢸⣿⣿⢄⠀⠀⠀⠀⠀⢻⣿⣿⣿⣿⣿⣿⢕⢕⠀⢑⢕⢕⠀⠀⠀⠀⠀⠀⠀⠀⠀⠀⠀⠀</a:t>
            </a:r>
            <a:br/>
            <a:r>
              <a:t>⠀⠀⠀⠀⠀⠀⠀⠀⠀⠀⠀⢕⢕⢕⢕⢕⢕⣕⣱⣵⣷⣷⣾⣿⣿⣿⣿⣿⣿⡇⢕⣿⣿⣿⣿⣿⡿⣿⣿⣿⣿⣿⣿⣿⣿⣿⣿⣸⣿⣿⡕⠀⠀⠀⠀⠀⢸⢿⣿⣿⣿⣷⣿⢕⢕⠀⢕⢕⢕⠀⠀⠀⠀⠀⠀⠀⠀⠀⠀⠀⠀</a:t>
            </a:r>
            <a:br/>
            <a:r>
              <a:t>⠀⠀⠀⠀⠀⠀⠀⠀⠀⠀⠀⢕⢕⢕⢕⢕⣿⣿⣿⣿⣿⣿⣿⣿⣿⣿⣿⣿⣿⡇⢕⢸⣿⣿⣿⣿⡿⢿⣿⣿⣿⣿⣿⣿⣿⣿⣿⣷⣿⣿⡕⠀⠀⠀⠀⠀⢕⢱⢿⢿⣷⣷⢵⢕⢕⢄⠕⠕⠕⠀⠀⠀⠀⠀⠀⠀⠀⠀⠀⠀⠀</a:t>
            </a:r>
            <a:br/>
            <a:r>
              <a:t>⠀⠀⠀⠀⠀⠀⠀⠀⠀⠀⠀⢕⢕⢕⣕⣕⣾⣿⣿⣿⣿⣿⣿⣿⣿⣿⣿⣿⣿⡇⢕⢕⢜⢿⣿⣷⣾⣿⣿⣿⣿⣿⣿⣿⢏⣿⣿⣿⣿⣿⡇⠀⠀⠀⠀⠀⢕⢕⢻⢿⢿⡏⣱⢕⢸⢕⡆⠀⠀⠀⠀⠀⠀⠀⠀⠀⠀⠀⠀⠀⠀</a:t>
            </a:r>
            <a:br/>
            <a:r>
              <a:t>⠀⠀⠀⠀⠀⠀⠀⠀⠀⠀⠀⢕⢕⢕⢕⢕⣻⣿⣿⣿⣿⣿⣿⣿⣿⣿⣿⣿⣿⣧⢕⢕⣱⣾⣿⢿⣽⣷⣿⣿⢟⢟⢝⡽⠑⢕⢻⣿⣿⣿⣿⣶⣦⣤⣄⣀⢅⢜⣕⣝⣷⣷⣾⢕⢘⣱⡇⠀⠀⠀⠀⠀⠀⠀⠀⠀⠀⠀⠀⠀⠀</a:t>
            </a:r>
            <a:br/>
            <a:r>
              <a:t>⠀⠀⠀⠀⠀⠀⠀⠀⠀⠀⠀⢕⢕⢕⢜⡕⣿⣿⣿⣿⣿⣿⣿⣿⣿⣿⣿⣿⣿⡏⢕⣱⣿⣿⡿⢀⠙⠟⢕⠕⠕⢕⠏⠁⠀⢁⢕⢿⣿⣿⣿⣿⣿⣿⣿⣿⣿⣿⣎⣿⣿⣿⡕⢕⠀⢽⣿⣕⡕⠀⠀⠀⠀⠀⠀⠀⠀⠀⠀⠀⠀</a:t>
            </a:r>
            <a:br/>
            <a:r>
              <a:t>⠀⠀⠀⠀⠀⠀⠀⠀⠀⠀⠀⢕⢕⢕⢕⢕⢟⣿⣿⣿⣿⣿⣿⣿⣿⣿⣿⣿⣿⢕⢱⣿⣿⣿⡇⢕⢄⠀⠀⠀⠀⠀⠄⠀⠀⢕⢕⢸⣿⣿⣿⣿⣿⣿⣿⣿⣿⣿⣿⣿⣿⣿⣿⢕⠀⣸⣿⢕⢕⠀⠀⠀⠀⠀⠀⠀⠀⠀⠀⠀⠀</a:t>
            </a:r>
            <a:br/>
            <a:r>
              <a:t>⠀⠀⠀⠀⠀⠀⠀⠀⠀⠀⠀⢕⢕⢗⢇⣗⣇⣿⣿⣿⣿⣿⣿⣿⣿⣿⣿⣿⣿⣵⣿⣿⣿⣿⣧⢕⢅⢅⢕⢅⢅⢅⢔⠄⢕⢕⢕⣼⣿⣿⣿⣿⣿⣿⣿⣿⣿⣿⣿⣿⣿⣿⣿⣧⡄⢹⣟⡏⢕⠀⠀⠀⠀⠀⠀⠀⠀⠀⠀⠀⠀</a:t>
            </a:r>
            <a:br/>
            <a:r>
              <a:t>⠀⠀⠀⠀⠀⠀⠀⠀⠀⠀⠀⢕⣝⣹⣵⣵⣽⣿⣿⣿⣿⣿⣿⣿⣿⣿⣿⣿⣿⣿⣿⣿⣿⣿⣿⡕⢕⢕⢕⢑⢅⢅⢔⢔⢕⢕⢕⣿⣿⣿⣿⣿⣿⣿⣿⣿⣿⣿⣿⣿⣿⣿⣿⣿⣿⣿⡯⢕⢅⠀⠀⠀⠀⠀⠀⠀⠀⠀⠀⠀⠀</a:t>
            </a:r>
            <a:br/>
            <a:r>
              <a:t>⠀⠀⠀⠀⠀⠀⠀⠀⠀⠀⠀⢱⢵⢕⢟⢟⣻⣿⣿⣿⣿⣿⣿⣿⣿⣿⣿⣿⣿⣿⣿⣿⣿⣿⣿⣧⢕⢕⢕⢕⢕⢕⢕⢕⢕⢕⢜⣿⣿⣿⣿⣿⣿⣿⣿⣿⣿⣿⣿⣿⣿⣿⣿⣿⣿⣿⣿⣷⢏⠀⠀⠀⠀⠀⠀⠀⠀⠀⠀⠀⠀</a:t>
            </a:r>
            <a:br/>
            <a:r>
              <a:t>⠀⠀⠀⠀⠀⠀⠀⠀⠀⠀⠀⢱⣗⣜⣿⣿⣿⣿⣿⣿⣿⣿⣿⣿⣿⣿⣿⣿⣿⣿⣿⣿⣿⣿⣿⣿⣷⣕⢕⢕⢕⢕⢕⢕⢕⠕⢕⣿⣿⣿⣿⣿⣿⣿⣿⣿⣿⣿⣿⣿⣿⣿⣿⣿⣿⣿⣿⣿⣷⠀⠀⠀⠀⠀⠀⠀⠀⠀⠀⠀⠀</a:t>
            </a:r>
            <a:br/>
            <a:r>
              <a:t>⠀⠀⠀⠀⠀⠀⠀⠀⠀⠀⠀⣽⣽⣷⣾⣿⣿⣿⣿⣿⣿⣿⣿⣿⣿⣿⣿⣿⣿⣿⣿⣿⣿⣿⣿⣿⣿⣿⡇⢕⢕⢕⢕⢕⠕⠀⢸⣿⣿⣿⣿⣿⣿⣿⣿⣿⣿⣿⣿⣿⣿⣿⣿⣿⣿⣿⣿⣿⣿⠀⠀⠀⠀⠀⠀⠀⠀⠀⠀⠀⠀</a:t>
            </a:r>
            <a:br/>
            <a:r>
              <a:t>⠀⠀⠀⠀⠀⠀⠀⠀⠀⠀⠀⢿⢿⢟⣿⣿⣿⣿⣿⣿⣿⣿⣿⣿⣿⣿⣿⣿⣿⣿⣿⣿⣿⣿⣿⣿⣿⣿⣧⢕⢕⢕⢕⠑⠀⠀⠑⢻⣿⣿⣿⣿⣿⣿⣿⣿⣿⣿⣿⣿⣿⣿⣿⣿⣿⣿⣿⣿⣿⠀⠀⠀⠀⠀⠀⠀⠀⠀⠀⠀⠀</a:t>
            </a:r>
            <a:br/>
            <a:r>
              <a:t>⠀⠀⠀⠀⠀⠀⠀⠀⠀⠀⠀⠘⠓⠋⠙⠙⠛⠛⠛⠛⠛⠛⠛⠛⠛⠛⠛⠛⠛⠛⠛⠛⠛⠛⠛⠛⠛⠛⠛⠑⠑⠑⠀⠀⠀⠀⠐⠘⠛⠛⠛⠛⠛⠛⠛⠛⠛⠛⠛⠛⠛⠛⠛⠛⠛⠛⠛⠛⠛⠀⠀⠀⠀⠀⠀⠀⠀⠀⠀⠀⠀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⠀⠀⠀⠀⠀⠀⠀⠀⠀⠀⠀⣽⣽⣿⣿⣿⣿⣿⣿⣿⣿⣿⣿⣿⣿⣿⣿⣿⣿⣿⣿⣿⣿⣿⣿⣿⣿⣿⣗⡵⢝⢻⢿⣿⣿⣿⣿⣷⢟⢟⣹⣵⡧⣼⢕⣵⣾⣿⣿⢿⡿⢯⡝⢝⢇⢕⢕⢕⢕⠀⠀⠀⠀⠀⠀⠀⠀⠀⠀⠀⠀</a:t>
            </a:r>
            <a:br/>
            <a:r>
              <a:t>⠀⠀⠀⠀⠀⠀⠀⠀⠀⠀⠀⣻⣻⣿⣿⣿⣿⣿⣿⣿⣿⣿⣿⣿⣿⣿⣿⣿⣿⣿⣿⣿⣷⣻⡽⢽⣻⡿⣽⣿⣗⡷⢿⣿⣿⣿⡯⢵⣷⣿⣿⣿⣿⣿⣿⣿⣿⣿⣿⣿⣷⣕⡕⢔⢕⢕⢕⢕⠕⠀⠀⠀⠀⠀⠀⠀⠀⠀⠀⠀⠀</a:t>
            </a:r>
            <a:br/>
            <a:r>
              <a:t>⠀⠀⠀⠀⠀⠀⠀⠀⠀⠀⠀⢱⣽⣿⣿⣟⣿⣿⡿⣿⡿⣿⣿⣿⣿⣿⣿⣿⣿⣿⣿⣿⣻⣟⢿⢟⢳⢿⢯⣷⣿⣽⣿⣿⣿⣿⡗⢕⢹⣿⣿⣿⣿⣿⣿⣿⣿⣿⣿⣿⡟⢝⢕⢕⢕⠕⠑⠀⠀⠀⠀⠀⠀⠀⠀⠀⠀⠀⠀⠀⠀</a:t>
            </a:r>
            <a:br/>
            <a:r>
              <a:t>⠀⠀⠀⠀⠀⠀⠀⠀⠀⠀⠀⣿⢿⣿⡿⢿⡟⢟⢟⠏⠑⠁⠁⠁⠀⠁⠙⠟⢿⣿⡿⢟⢝⢕⢱⣵⡵⣷⣿⣿⣧⣕⣽⢿⣿⣿⣧⣵⣿⣿⣿⣿⣿⣿⣿⣿⣿⣿⣿⡕⢕⢕⡕⢕⣷⣖⠀⠀⠀⠀⠀⠀⠀⠀⠀⠀⠀⠀⠀⠀⠀</a:t>
            </a:r>
            <a:br/>
            <a:r>
              <a:t>⠀⠀⠀⠀⠀⠀⠀⠀⠀⠀⠀⢗⣷⣼⡕⢕⢕⠗⢶⣴⣄⢀⠀⠀⠀⠀⠀⠀⠁⢝⢕⢕⡵⠗⠟⠁⠁⢁⡜⢿⢟⢏⣹⣷⣿⣿⣿⣿⣿⡿⣿⣿⣿⣿⣿⣿⣿⣿⣿⣿⢇⣾⣷⣿⣿⣿⣧⠀⠀⠀⠀⠀⠀⠀⠀⠀⠀⠀⠀⠀⠀</a:t>
            </a:r>
            <a:br/>
            <a:r>
              <a:t>⠀⠀⠀⠀⠀⠀⠀⠀⠀⠀⠀⣳⣇⢜⢇⢕⠁⠄⢄⢌⢿⣿⣦⡄⠀⠀⠀⠀⠔⢕⠑⠐⢐⢀⢕⣔⣕⣽⣵⣵⣿⣷⣼⣟⣿⣿⣿⣿⡿⢿⢷⣿⣿⣿⣿⣿⣿⣿⣿⣿⣗⣿⡿⢿⢿⠿⠋⠀⠀⠀⠀⠀⠀⠀⠀⠀⠀⠀⠀⠀⠀</a:t>
            </a:r>
            <a:br/>
            <a:r>
              <a:t>⠀⠀⠀⠀⠀⠀⠀⠀⠀⠀⠀⢕⢕⢕⢕⠑⠀⠀⠀⠀⠀⠝⣿⣿⣧⡀⠀⠀⢄⢑⢐⢔⣵⣾⣿⣿⣿⣿⣿⣿⣿⣿⣿⣿⣿⣿⡟⠁⠀⠀⠁⠝⣿⣿⣿⣿⣿⣿⣿⣿⣿⢿⡟⢃⠑⠀⠀⠀⠀⠀⠀⠀⠀⠀⠀⠀⠀⠀⠀⠀⠀</a:t>
            </a:r>
            <a:br/>
            <a:r>
              <a:t>⠀⠀⠀⠀⠀⠀⠀⠀⠀⠀⠀⢕⢕⢕⢕⠀⠀⠀⠀⠀⠀⠀⢜⣿⣿⣷⡅⠅⢄⢕⢕⢸⣿⣿⣿⣿⣿⣿⣿⣿⣿⣿⣿⣿⣿⣿⡕⠀⠀⠀⠀⠀⠜⣿⣿⣿⣿⣿⣿⣿⣷⢜⢕⠀⠄⠄⠄⠀⠀⠀⠀⠀⠀⠀⠀⠀⠀⠀⠀⠀⠀</a:t>
            </a:r>
            <a:br/>
            <a:r>
              <a:t>⠀⠀⠀⠀⠀⠀⠀⠀⠀⠀⠀⢕⢕⢕⢕⠐⠀⠀⠀⠀⠀⠀⠀⢹⣿⣿⣿⡔⢔⠑⢕⢸⣿⣿⣿⣿⣿⣿⣿⣿⣻⣿⣿⣿⣿⣿⣿⡕⠀⠀⠀⠀⠀⢸⣿⣿⣿⣿⣿⣿⣯⢕⡇⠀⠀⠀⠀⠀⠀⠀⠀⠀⠀⠀⠀⠀⠀⠀⠀⠀⠀</a:t>
            </a:r>
            <a:br/>
            <a:r>
              <a:t>⠀⠀⠀⠀⠀⠀⠀⠀⠀⠀⠀⢕⢕⢕⢕⢕⢔⢄⢕⢔⢔⢕⢔⢸⣿⣿⣿⡇⠔⠕⠑⢕⣿⣿⣿⣿⣿⣿⣿⣿⣿⣿⣿⣿⣿⣿⣿⣿⡔⠀⠀⠀⠀⠁⢻⣿⣿⣿⣿⣿⣗⢕⡕⠐⢕⢕⢔⠀⠀⠀⠀⠀⠀⠀⠀⠀⠀⠀⠀⠀⠀</a:t>
            </a:r>
            <a:br/>
            <a:r>
              <a:t>⠀⠀⠀⠀⠀⠀⠀⠀⠀⠀⠀⢕⢕⢕⢕⣱⣱⣕⣵⣷⣵⣾⣿⣾⣿⣿⣿⣿⢕⠕⢅⢕⣿⣿⣿⣿⣿⣿⣻⣿⣿⣿⣿⣿⣿⣿⣿⣿⡇⠀⠀⠀⠀⠀⢸⣿⢿⢿⢿⢿⢿⢕⢕⢀⢕⢕⢕⠀⠀⠀⠀⠀⠀⠀⠀⠀⠀⠀⠀⠀⠀</a:t>
            </a:r>
            <a:br/>
            <a:r>
              <a:t>⠀⠀⠀⠀⠀⠀⠀⠀⠀⠀⠀⢕⢕⢕⣾⣿⣿⣿⣿⣿⣿⣿⣿⣿⣿⣿⣿⣿⢕⢕⢅⢕⢹⣿⣿⣿⣿⢿⢿⣿⣿⣿⣿⣿⣿⣿⣿⣿⡇⠀⠀⠀⠀⠀⢕⢟⢗⢗⢺⡗⢏⢕⢵⠀⠕⠕⠕⠀⠀⠀⠀⠀⠀⠀⠀⠀⠀⠀⠀⠀⠀</a:t>
            </a:r>
            <a:br/>
            <a:r>
              <a:t>⠀⠀⠀⠀⠀⠀⠀⠀⠀⠀⠀⢕⢕⢕⣼⣿⣿⣿⣿⣿⣿⣿⣿⣿⣿⣿⣿⣿⢕⢕⢕⢕⢕⢜⣿⣿⣷⣿⣿⣿⣿⣿⣿⣿⣿⡟⣿⣿⣿⣦⣄⠀⠀⠀⢕⣕⣝⢝⢿⣿⣷⢇⣼⣴⢔⠀⠀⠀⠀⠀⠀⠀⠀⠀⠀⠀⠀⠀⠀⠀⠀</a:t>
            </a:r>
            <a:br/>
            <a:r>
              <a:t>⠀⠀⠀⠀⠀⠀⠀⠀⠀⠀⠀⢕⢕⢕⢼⣿⣿⣿⣿⣿⣿⣿⣿⣿⣿⣿⣿⣿⢕⢕⢕⢕⢕⢱⣾⣿⢿⣿⣷⣿⣿⢿⢟⢏⣿⠕⢜⢻⣿⣿⣿⣷⣦⣤⣕⣜⣕⣱⣾⣿⣿⢕⢝⣿⡇⠀⠀⠀⠀⠀⠀⠀⠀⠀⠀⠀⠀⠀⠀⠀⠀</a:t>
            </a:r>
            <a:br/>
            <a:r>
              <a:t>⠀⠀⠀⠀⠀⠀⠀⠀⠀⠀⠀⢕⢕⢕⣻⣿⣿⣿⣿⣿⣿⣿⣿⣿⣿⣿⣿⡿⢕⢕⢕⢕⣱⣿⣿⡯⠀⠙⢟⢕⢕⢔⢱⠟⠑⠀⠑⠑⣿⣿⣿⣿⣿⣿⣿⣿⣿⣿⣿⣿⣿⢕⠑⣿⣧⣕⡔⢔⢔⠀⠀⠀⠀⠀⠀⠀⠀⠀⠀⠀⠀</a:t>
            </a:r>
            <a:br/>
            <a:r>
              <a:t>⠀⠀⠀⠀⠀⠀⠀⠀⠀⠀⠀⢕⢕⢕⢺⢿⣿⣿⣿⣿⣿⣿⣿⣿⣿⣿⣿⢇⢕⢕⢕⢱⣿⣿⣿⡇⢕⢀⠀⠀⠀⠀⠁⠀⠀⠀⢔⢔⢸⣿⣿⣿⣿⣿⣿⣿⣿⣿⣿⣿⣿⣷⣴⣿⣿⢕⢕⢕⢕⠀⠀⠀⠀⠀⠀⠀⠀⠀⠀⠀⠀</a:t>
            </a:r>
            <a:br/>
            <a:r>
              <a:t>⠀⠀⠀⠀⠀⠀⠀⠀⠀⠀⠀⢕⢕⢗⣇⣻⣿⣿⣿⣿⣿⣿⣿⣿⣿⣿⣿⢵⢵⢜⢮⣿⣿⣿⣿⣇⢕⢕⢐⢐⢐⢐⢁⠀⢐⢔⢕⢕⢸⣿⣿⣿⣿⣿⣿⣿⣿⣿⣿⣿⣿⣿⣿⣿⣷⣇⢝⠕⠕⠀⠀⠀⠀⠀⠀⠀⠀⠀⠀⠀⠀</a:t>
            </a:r>
            <a:br/>
            <a:r>
              <a:t>⠀⠀⠀⠀⠀⠀⠀⠀⠀⠀⠀⢕⣝⣣⡵⣼⣿⣿⣿⣿⣿⣿⣿⣿⣿⣿⣿⣿⣯⣾⣿⣿⣿⣿⣿⣿⢕⢕⢕⢕⠕⠑⢑⠁⢄⢕⢕⢕⣼⣿⣿⣿⣿⣿⣿⣿⣿⣿⣿⣿⣿⣿⣿⣿⣿⣿⣷⣄⢄⠀⠀⠀⠀⠀⠀⠀⠀⠀⠀⠀⠀</a:t>
            </a:r>
            <a:br/>
            <a:r>
              <a:t>⠀⠀⠀⠀⠀⠀⠀⠀⠀⠀⠀⢱⢷⢟⢗⣿⣿⣿⣿⣿⣿⣿⣿⣿⣿⣿⣿⣿⣿⣿⣿⣿⣿⣿⣿⣿⣇⢕⢕⢕⢕⢕⢕⢕⢕⢕⢕⢱⣿⣿⣿⣿⣿⣿⣿⣿⣿⣿⣿⣿⣿⣿⣿⣿⣿⣿⣿⣿⣿⠀⠀⠀⠀⠀⠀⠀⠀⠀⠀⠀⠀</a:t>
            </a:r>
            <a:br/>
            <a:r>
              <a:t>⠀⠀⠀⠀⠀⠀⠀⠀⠀⠀⠀⢕⢳⣿⣿⣿⣿⣿⣿⣿⣿⣿⣿⣿⣿⣿⣿⣿⣿⣿⣿⣿⣿⣿⣿⣿⣿⣧⣕⢕⢕⢕⢕⢕⢕⢕⠑⠔⣿⣿⣿⣿⣿⣿⣿⣿⣿⣿⣿⣿⣿⣿⣿⣿⣿⣿⣿⣿⣿⠀⠀⠀⠀⠀⠀⠀⠀⠀⠀⠀⠀</a:t>
            </a:r>
            <a:br/>
            <a:r>
              <a:t>⠀⠀⠀⠀⠀⠀⠀⠀⠀⠀⠀⣸⣽⣿⣾⣿⣿⣿⣿⣿⣿⣿⣿⣿⣿⣿⣿⣿⣿⣿⣿⣿⣿⣿⣿⣿⣿⣿⣿⡇⢕⢕⢕⢕⢕⠕⠀⢕⣿⣿⣿⣿⣿⣿⣿⣿⣿⣿⣿⣿⣿⣿⣿⣿⣿⣿⣿⣿⣿⠀⠀⠀⠀⠀⠀⠀⠀⠀⠀⠀⠀</a:t>
            </a:r>
            <a:br/>
            <a:r>
              <a:t>⠀⠀⠀⠀⠀⠀⠀⠀⠀⠀⠀⢸⢿⣿⣿⣿⣿⣿⣿⣿⣿⣿⣿⣿⣿⣿⣿⣿⣿⣿⣿⣿⣿⣿⣿⣿⣿⣿⣿⣧⢕⢕⢕⢕⠁⠀⠔⠕⢻⣿⣿⣿⣿⣿⣿⣿⣿⣿⣿⣿⣿⣿⣿⣿⣿⣿⣿⣿⣿⠀⠀⠀⠀⠀⠀⠀⠀⠀⠀⠀⠀</a:t>
            </a:r>
            <a:br/>
            <a:r>
              <a:t>⠀⠀⠀⠀⠀⠀⠀⠀⠀⠀⠀⠑⠛⠋⠛⠛⠛⠛⠛⠛⠛⠛⠛⠛⠛⠛⠛⠛⠛⠛⠛⠛⠛⠛⠛⠛⠛⠛⠛⠛⠑⠑⠑⠀⠀⠀⠀⠀⠘⠛⠛⠛⠛⠛⠛⠛⠛⠛⠛⠛⠛⠛⠛⠛⠛⠛⠛⠛⠛⠀⠀⠀⠀⠀⠀⠀⠀⠀⠀⠀⠀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⠀⠀⠀⠀⠀⠀⠀⠀⠀⠀⠀⣿⣿⣿⣿⣿⣿⣿⣿⣿⣿⣿⣿⣿⣿⣿⣿⣿⣿⣿⣿⣿⣿⣿⣿⣿⣿⣿⣿⣿⣿⣿⣿⣿⣿⣿⣿⣿⣿⣿⣿⣿⣿⣿⣿⣿⣿⣿⣿⣿⣿⢕⣾⣿⣿⣿⣿⣿⣿⠀⠀⠀⠀⠀⠀⠀⠀⠀⠀⠀⠀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⠀⠀⠀⠀⠀⠀⠀⠀⠀⠀⠀⣿⣿⣿⣿⣿⣿⣿⣿⣿⣿⣿⣿⣿⣿⣿⣿⣿⣿⣿⣿⣿⣿⣿⣿⣿⣿⣿⣿⣿⣿⣿⣿⣿⣿⣿⣿⣿⣿⣿⣿⣿⣿⣿⣿⣿⣿⣿⣿⣿⣿⢇⣿⣿⣿⣿⣿⣿⣿⠀⠀⠀⠀⠀⠀⠀⠀⠀⠀⠀⠀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⠀⠀⠀⠀⠀⠀⠀⠀⠀⠀⠀⣿⣿⣿⣿⣿⣿⣿⣿⣿⣿⣿⣿⣿⣿⣿⣿⣿⣿⣿⣿⣿⣿⣿⣿⣿⣿⣿⣿⣿⣿⣿⣿⣿⣿⣿⣿⣿⣿⣿⣿⣿⣿⣿⣿⣿⣿⣿⣿⣿⣿⢱⣿⣿⣿⣿⣿⣿⣿⠀⠀⠀⠀⠀⠀⠀⠀⠀⠀⠀⠀</a:t>
            </a:r>
            <a:br/>
            <a:r>
              <a:t>⠀⠀⠀⠀⠀⠀⠀⠀⠀⠀⠀⣿⣿⣿⣿⣿⣿⣿⣿⣿⣿⣿⣿⣿⣿⣿⣿⣿⣿⣿⣿⣿⣿⣿⣿⣿⣿⣿⣿⡿⢟⢿⡻⣿⣿⣿⣿⣿⣿⣿⣿⣿⣿⣿⣿⣿⣿⣿⣿⣿⣿⢸⣿⣿⣿⣿⣿⣿⣿⠀⠀⠀⠀⠀⠀⠀⠀⠀⠀⠀⠀</a:t>
            </a:r>
            <a:br/>
            <a:r>
              <a:t>⠀⠀⠀⠀⠀⠀⠀⠀⠀⠀⠀⣿⣿⣿⣿⣿⣿⣿⣿⣿⣿⣿⣿⣿⣿⣿⣿⣿⣿⣿⣿⣿⣿⣿⣿⣿⣿⡟⢱⢕⢕⢝⢕⢕⣸⣿⣿⣿⣿⣿⣿⣿⣿⣿⣿⣿⣿⣿⣿⣿⣏⢸⣿⣿⣿⣿⣿⣿⣿⠀⠀⠀⠀⠀⠀⠀⠀⠀⠀⠀⠀</a:t>
            </a:r>
            <a:br/>
            <a:r>
              <a:t>⠀⠀⠀⠀⠀⠀⠀⠀⠀⠀⠀⣿⣿⣿⣿⣿⣿⣿⣿⣿⣿⣿⣿⣿⣿⣿⣿⣿⣿⣿⣿⣿⣿⣿⣿⣿⣿⢕⢕⣵⣿⣿⣿⣿⣿⣿⣿⣿⣿⣿⣿⣿⣿⣿⣿⣿⣿⣿⣿⣿⡏⢸⣿⣿⣿⣿⣿⣿⣿⠀⠀⠀⠀⠀⠀⠀⠀⠀⠀⠀⠀</a:t>
            </a:r>
            <a:br/>
            <a:r>
              <a:t>⠀⠀⠀⠀⠀⠀⠀⠀⠀⠀⠀⣿⣿⣿⣿⣿⣿⣿⣿⣿⣿⣿⣿⣿⣿⣿⣿⣿⣿⣿⣿⣿⣿⣿⣿⣿⣿⢵⣕⣽⣽⢝⢝⣝⢝⣽⣿⣿⣿⣿⣿⣿⣿⣿⣿⣿⣿⣿⣿⣿⡇⢸⣿⣿⣿⣿⣿⣿⣿⠀⠀⠀⠀⠀⠀⠀⠀⠀⠀⠀⠀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⠀⠀⠀⠀⠀⠀⠀⠀⠀⠀⠀⣿⣿⣿⣿⣿⣿⣿⣿⣿⣿⣿⣿⣿⣿⣿⣿⣿⣿⣿⣿⣿⣿⣿⣿⣿⣿⣟⢿⣿⣿⣿⣿⣿⣿⣿⣿⣿⣿⣿⣿⣿⣿⣿⣿⣿⣿⣿⣿⣿⡧⢸⣿⣿⣿⣿⣿⣿⣿⠀⠀⠀⠀⠀⠀⠀⠀⠀⠀⠀⠀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⠀⠀⠀⠀⠀⠀⠀⠀⠀⠀⠀⣿⣿⣿⣿⣿⣿⣿⣿⣿⣿⣿⣿⣿⣿⣿⣿⣿⣿⣿⣿⣿⣿⣿⣿⣿⣿⣿⣿⣿⣿⡿⣿⣿⣿⣿⣿⣿⣿⣿⣿⣿⣿⣿⣿⣿⣿⣿⣿⣿⡇⢾⣿⣿⣿⣿⣿⣿⣿⠀⠀⠀⠀⠀⠀⠀⠀⠀⠀⠀⠀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⠀⠀⠀⠀⠀⠀⠀⠀⠀⠀⠀⣿⣿⣿⣿⣿⣿⣿⣿⣿⣿⣿⣿⣿⣿⣿⣿⣿⣿⣿⣿⣿⣿⣿⣿⣿⣿⣿⣿⣿⣿⣿⣿⣿⣿⣿⣿⣿⣿⣿⣿⣿⣿⣿⣿⣿⣿⣿⣿⣿⡇⣺⣿⣿⣿⣿⣿⣿⣿⠀⠀⠀⠀⠀⠀⠀⠀⠀⠀⠀⠀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⠀⠀⠀⠀⠀⠀⠀⠀⠀⠀⠀⣿⣿⣿⣿⣿⣿⣿⣿⣿⣿⣿⣿⣿⣿⣿⣿⣿⣿⣿⣿⣿⣿⣿⣿⣿⣿⣿⣿⣿⣿⣿⣿⣿⣿⣿⣿⣿⣿⣿⣿⣿⣿⣿⣿⣿⣿⣿⣿⣿⣇⣿⣿⣿⣿⣿⣿⣿⣿⠀⠀⠀⠀⠀⠀⠀⠀⠀⠀⠀⠀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⠀⠀⠀⠀⠀⠀⠀⠀⠀⠀⠀⣿⣿⣿⣿⣿⣿⣿⣿⣿⣿⣿⣿⣿⣿⣿⣿⣿⣿⣿⣿⣿⣿⣿⣿⣿⣿⣿⣿⣿⣿⣿⣿⣿⣿⣿⣿⣿⣿⣿⣿⣿⣿⣿⣿⣿⣿⣿⣿⣿⡏⣿⣿⣿⣿⣿⣿⣿⣿⠀⠀⠀⠀⠀⠀⠀⠀⠀⠀⠀⠀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⠀⠀⠀⠀⠀⠀⠀⠀⠀⠀⠀⣿⣿⣿⣿⣿⣿⣿⣿⣿⣿⣿⣿⣿⣿⣿⣿⣿⣿⣿⣿⣿⣿⢿⣿⣿⣿⣿⣿⣿⣿⣿⣿⣿⣿⣿⣿⣿⣿⣿⣿⣿⣿⣿⣿⣿⣿⣿⣿⣿⡕⣿⣿⣿⣿⣿⣿⣿⣿⠀⠀⠀⠀⠀⠀⠀⠀⠀⠀⠀⠀</a:t>
            </a:r>
            <a:br/>
            <a:r>
              <a:t>⠀⠀⠀⠀⠀⠀⠀⠀⠀⠀⠀⣿⣿⣿⣿⣿⣿⣿⣿⣿⣿⣿⣿⣿⣿⣿⣿⣿⣿⣿⡿⣿⢯⢕⢼⣿⣿⣿⣿⣿⣿⣿⣿⣿⣿⣿⣿⣿⣿⣿⣿⣿⣿⣿⣿⣿⣿⣿⣿⣿⡕⣿⣿⣿⣿⣿⣿⣿⣿⠀⠀⠀⠀⠀⠀⠀⠀⠀⠀⠀⠀</a:t>
            </a:r>
            <a:br/>
            <a:r>
              <a:t>⠀⠀⠀⠀⠀⠀⠀⠀⠀⠀⠀⣿⣿⣿⣿⣿⣿⣿⣿⣿⣿⣿⣿⣿⣿⣿⣿⣿⡿⢟⢟⢞⣟⣧⣵⣽⣷⣾⣿⣿⣿⣿⣿⣿⡿⢳⣿⣿⣿⣿⣿⣿⣿⣿⣿⣿⣿⣿⣿⣿⢇⣿⣿⣿⣿⣿⣿⣿⣿⠀⠀⠀⠀⠀⠀⠀⠀⠀⠀⠀⠀</a:t>
            </a:r>
            <a:br/>
            <a:r>
              <a:t>⠀⠀⠀⠀⠀⠀⠀⠀⠀⠀⠀⣿⣿⣿⣿⣿⣿⣿⣿⣿⣿⣿⣿⣿⣿⣿⣿⣿⣷⡧⣝⣿⣿⢿⢿⢿⣿⣿⣿⢿⣿⣿⣽⣿⣵⣻⣿⣿⣿⣿⣿⣿⣿⣿⣿⣿⣿⣿⣿⣿⢕⣿⣿⣿⡿⢿⢟⢻⣿⠀⠀⠀⠀⠀⠀⠀⠀⠀⠀⠀⠀</a:t>
            </a:r>
            <a:br/>
            <a:r>
              <a:t>⠀⠀⠀⠀⠀⠀⠀⠀⠀⠀⠀⣿⣿⣿⣿⣿⣿⣿⣿⣿⣿⣿⣿⣿⣿⣿⣿⣿⣿⣿⣿⣝⡏⢕⢕⢱⢕⢵⢵⢾⡟⢝⢷⣿⣿⣿⣿⣿⣿⣿⣿⣿⣿⣿⣿⣿⣿⣿⡿⢿⢕⣟⣿⣷⣵⣿⣿⣿⣷⠀⠀⠀⠀⠀⠀⠀⠀⠀⠀⠀⠀</a:t>
            </a:r>
            <a:br/>
            <a:r>
              <a:t>⠀⠀⠀⠀⠀⠀⠀⠀⠀⠀⠀⣿⣿⣿⣿⣿⣿⣿⣿⣿⣿⣿⣿⣿⣿⣿⣿⣿⣿⣿⣿⣿⡇⢕⢱⣷⣵⣷⣕⣧⡕⡕⣸⣿⣿⣿⣿⣿⣿⣿⣿⣿⣿⣻⣿⣿⣿⣿⣿⣿⢇⢻⣿⣽⣽⣿⣿⣿⣿⠀⠀⠀⠀⠀⠀⠀⠀⠀⠀⠀⠀</a:t>
            </a:r>
            <a:br/>
            <a:r>
              <a:t>⠀⠀⠀⠀⠀⠀⠀⠀⠀⠀⠀⠛⠛⠛⠛⠛⠛⠛⠛⠛⠛⠛⠛⠛⠛⠛⠛⠛⠛⠛⠛⠛⠃⠘⠛⠛⠛⠛⠛⠛⠛⠛⠛⠛⠛⠛⠛⠛⠛⠛⠛⠛⠛⠛⠛⠛⠛⠛⠛⠛⠃⠛⠋⠛⠛⠃⠙⠘⠓⠀⠀⠀⠀⠀⠀⠀⠀⠀⠀⠀⠀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⠀⠀⠀⠀⠀⠀⠀⠀⠀⠀⠀⣿⣿⣿⣿⣿⣿⣿⣿⣿⣿⣿⣿⣿⣿⣿⣿⣿⣿⣿⣿⣿⣿⣿⣿⣾⢽⢟⢿⢗⢵⡵⢕⢕⢕⢕⢕⢕⢕⢕⢕⢕⢱⣾⡿⢟⢷⢝⢕⢕⢕⢕⢕⢕⢕⢕⢅⠅⠀⠀⠀⠀⠀⠀⠀⠀⠀⠀⠀⠀⠀</a:t>
            </a:r>
            <a:br/>
            <a:r>
              <a:t>⠀⠀⠀⠀⠀⠀⠀⠀⠀⠀⠀⣿⣿⣿⣿⣿⣿⣿⣿⣿⣿⣿⣿⣿⣿⣿⣿⣿⣿⣿⣿⣿⣿⣿⣯⣿⣿⣷⣧⣕⣧⡽⢝⢕⢵⣵⡵⢕⢕⣱⡕⢵⣷⢜⢕⢕⢕⢕⢕⢅⢕⢕⢕⢕⠕⠁⠁⠀⠀⠀⠀⠀⠀⠀⠀⠀⠀⠀⠀⠀⠀</a:t>
            </a:r>
            <a:br/>
            <a:r>
              <a:t>⠀⠀⠀⠀⠀⠀⠀⠀⠀⠀⠀⣿⣿⣿⣿⣿⣿⣿⣿⣿⣿⣿⣿⣿⣿⣿⣿⣿⣿⣿⣿⣿⣿⣿⣿⣿⣿⣿⣿⣿⣿⣿⡗⢕⢝⣿⣷⣿⣿⣿⣿⣿⣽⣮⣝⡱⢕⢕⢕⢕⢑⢔⠑⠁⠀⠀⠀⠀⠀⠀⠀⠀⠀⠀⠀⠀⠀⠀⠀⠀⠀</a:t>
            </a:r>
            <a:br/>
            <a:r>
              <a:t>⠀⠀⠀⠀⠀⠀⠀⠀⠀⠀⠀⣿⣿⣿⣿⠟⠙⠁⠁⠁⠁⠁⠙⠟⢿⣿⣿⣿⣿⣿⣿⣿⣿⣿⡿⢟⢟⢝⣕⣜⣽⣽⣿⣧⡕⢿⣿⣿⣿⣿⣿⣿⣷⣾⣟⢕⢕⢕⢕⢱⢥⢄⠀⠀⠀⠀⠀⠀⠀⠀⠀⠀⠀⠀⠀⠀⠀⠀⠀⠀⠀</a:t>
            </a:r>
            <a:br/>
            <a:r>
              <a:t>⠀⠀⠀⠀⠀⠀⠀⠀⠀⠀⠀⣿⣿⢟⠳⢦⣄⡀⠀⠀⠀⠀⠀⠀⠀⠙⢿⣿⣿⣿⣿⣿⣿⡏⢕⣴⠵⠞⠋⢑⠘⢝⣿⡿⢿⣿⣟⣿⣿⣿⣿⣿⣿⣿⣿⡿⢕⢵⣵⣷⣿⣷⡔⠀⠀⠀⠀⠀⠀⠀⠀⠀⠀⠀⠀⠀⠀⠀⠀⠀⠀</a:t>
            </a:r>
            <a:br/>
            <a:r>
              <a:t>⠀⠀⠀⠀⠀⠀⠀⠀⠀⠀⠀⣿⠇⠔⠄⢅⢹⣿⣷⣄⢀⠁⠁⠀⠀⠀⠀⢝⣿⣿⣿⡿⢕⠁⠑⢐⢕⢕⢕⣕⣗⣫⣵⣷⣧⣿⣿⣿⣿⣿⣿⣿⣿⣿⣿⡇⡕⣽⡿⣿⣿⡿⠇⠀⠀⠀⠀⠀⠀⠀⠀⠀⠀⠀⠀⠀⠀⠀⠀⠀⠀</a:t>
            </a:r>
            <a:br/>
            <a:r>
              <a:t>⠀⠀⠀⠀⠀⠀⠀⠀⠀⠀⠀⢏⠀⠀⠀⠀⠀⠘⢿⣿⣷⡔⠀⠀⢀⠀⠀⠁⠜⣿⣿⡇⠑⢑⢴⣵⣷⣿⣿⣿⣿⣿⣿⣿⣿⣿⣟⣿⣿⣿⣿⣿⣿⣿⣿⣿⡟⢻⡷⠇⠑⠀⠀⠀⠀⠀⠀⠀⠀⠀⠀⠀⠀⠀⠀⠀⠀⠀⠀⠀⠀</a:t>
            </a:r>
            <a:br/>
            <a:r>
              <a:t>⠀⠀⠀⠀⠀⠀⠀⠀⠀⠀⠀⠑⠀⠀⠀⠀⠀⠀⠘⣿⣿⣿⣧⢅⢕⢔⠄⢄⠔⢸⣿⣿⡕⢕⣾⣿⣿⣿⣿⣿⣿⣿⣿⣿⣿⣿⣿⣿⡟⣿⣿⣿⣿⣿⣿⣿⡧⢜⢇⠀⢀⢀⢀⠀⠀⠀⠀⠀⠀⠀⠀⠀⠀⠀⠀⠀⠀⠀⠀⠀⠀</a:t>
            </a:r>
            <a:br/>
            <a:r>
              <a:t>⠀⠀⠀⠀⠀⠀⠀⠀⠀⠀⠀⠀⠀⠀⠀⠀⠀⠀⠀⢸⣿⣿⣿⣇⢔⠐⠀⢄⢁⢕⢿⣿⣷⢕⣿⣿⣿⣿⣿⣿⣿⣿⣿⣿⣿⣿⣿⣿⡇⢸⣿⣿⣿⣿⣿⣿⣿⢕⡇⠀⠀⠀⠀⠀⠀⢀⠀⠀⠀⠀⠀⠀⠀⠀⠀⠀⠀⠀⠀⠀⠀</a:t>
            </a:r>
            <a:br/>
            <a:r>
              <a:t>⠀⠀⠀⠀⠀⠀⠀⠀⠀⠀⠀⢄⢄⢄⢄⢄⢄⢔⢔⢕⣿⣿⣿⣿⢕⠀⠀⠕⠄⢀⢸⣿⣿⣇⢸⣿⣿⣿⣿⣿⣿⣿⣿⣿⣿⣿⣿⣿⣯⡇⢹⣿⣿⣿⣿⣿⣷⢜⡇⠔⢔⢔⠄⠀⠄⠀⠀⠀⠀⠀⠀⠀⠀⠀⠀⠀⠀⠀⠀⠀⠀</a:t>
            </a:r>
            <a:br/>
            <a:r>
              <a:t>⠀⠀⠀⠀⠀⠀⠀⠀⠀⠀⠀⢕⣕⣕⣵⣵⣵⣷⣾⣿⣿⣿⣿⣿⢕⢔⢄⠅⢅⠅⢸⣿⣿⣿⣾⣿⣿⣿⣿⡿⣿⣿⣿⣿⣿⣿⣿⣿⣿⡇⢜⣿⣿⣿⣿⣿⣿⢕⡟⢕⢕⢕⠀⠀⠀⠀⠀⠀⠀⠀⠀⠀⠀⠀⠀⠀⠀⠀⠀⠀⠀</a:t>
            </a:r>
            <a:br/>
            <a:r>
              <a:t>⠀⠀⠀⠀⠀⠀⠀⠀⠀⠀⠀⣿⣿⣿⣿⣿⣿⣿⣿⣿⣿⣿⣿⣿⡕⢕⢕⢕⢕⢕⢸⢿⢿⢿⣿⣿⣿⣿⣿⣿⣿⣿⣿⣿⣿⣿⣿⣿⠋⠀⢜⣿⣿⣿⣟⣟⡿⢕⣿⢕⢕⢕⠑⠀⠀⠀⠀⠀⠀⠀⠀⠀⠀⠀⠀⠀⠀⠀⠀⠀⠀</a:t>
            </a:r>
            <a:br/>
            <a:r>
              <a:t>⠀⠀⠀⠀⠀⠀⠀⠀⠀⠀⠀⣿⣿⣿⣿⣿⣿⣿⣿⣿⣿⣿⣿⣿⡇⢕⢕⢕⢕⢕⢱⣿⡯⢿⣿⣿⣿⣿⣿⣏⣿⣿⣽⣿⣿⣿⣿⣿⣶⣴⣕⡯⢟⣻⣿⣿⣿⡇⣿⡴⠀⠀⠀⠀⠀⠀⠀⠀⠀⠀⠀⠀⠀⠀⠀⠀⠀⠀⠀⠀⠀</a:t>
            </a:r>
            <a:br/>
            <a:r>
              <a:t>⠀⠀⠀⠀⠀⠀⠀⠀⠀⠀⠀⣿⣿⣿⣿⣿⣿⣿⣿⣿⣿⣿⣿⣿⡇⢕⢕⢕⢕⢕⢜⢿⣿⣿⣿⣿⣿⣿⣿⣿⣿⣿⣿⣿⣿⣿⣿⡏⢿⣿⣿⣷⣕⣜⣿⣿⣿⡇⢝⣿⢕⠀⠀⠀⠀⠀⠀⠀⠀⠀⠀⠀⠀⠀⠀⠀⠀⠀⠀⠀⠀</a:t>
            </a:r>
            <a:br/>
            <a:r>
              <a:t>⠀⠀⠀⠀⠀⠀⠀⠀⠀⠀⠀⣿⣿⣿⣿⣿⣿⣿⣿⣿⣿⣿⣿⣿⢇⢕⢕⢕⢕⢕⢕⣿⣿⣿⣿⣿⣿⡿⠹⣿⣿⣿⢿⢿⢏⣱⡿⠇⢕⢹⣿⣿⣿⣿⣿⣿⣿⣇⣘⣿⣇⡔⢔⢔⢔⣕⣕⣕⡕⠀⠀⠀⠀⠀⠀⠀⠀⠀⠀⠀⠀</a:t>
            </a:r>
            <a:br/>
            <a:r>
              <a:t>⠀⠀⠀⠀⠀⠀⠀⠀⠀⠀⠀⢿⣿⣿⣿⣿⣿⣿⣿⣿⣿⣿⣿⡟⢕⢕⢕⢕⢕⢕⢕⣿⣿⣿⣿⣿⣿⡇⢄⢑⠕⠕⠕⠕⠜⠋⠁⠀⠀⠅⢿⣿⣿⣿⣿⣿⣿⣿⣿⣿⣿⣕⡕⢱⢝⢝⢝⢝⢕⠀⠀⠀⠀⠀⠀⠀⠀⠀⠀⠀⠀</a:t>
            </a:r>
            <a:br/>
            <a:r>
              <a:t>⠀⠀⠀⠀⠀⠀⠀⠀⠀⠀⠀⢸⣿⣿⣿⣿⣿⣿⣿⣿⣿⣿⣿⣏⢕⢕⢕⢕⢕⢕⢕⣿⣿⣿⣿⣿⣿⡇⢔⠅⠑⠀⠀⠀⠀⠀⠀⠀⢐⢕⢸⣿⣿⣿⣿⣿⣿⣿⣿⣿⣿⣿⣿⣿⣧⣕⢑⠕⠕⠀⠀⠀⠀⠀⠀⠀⠀⠀⠀⠀⠀</a:t>
            </a:r>
            <a:br/>
            <a:r>
              <a:t>⠀⠀⠀⠀⠀⠀⠀⠀⠀⠀⠀⣸⣿⣿⣿⣿⣿⣿⣿⣿⣿⣿⣿⣷⣷⣷⣗⣳⣷⣗⣱⣿⣿⣿⣿⣿⣿⡇⢕⢄⢄⢄⢕⢅⠀⠀⢀⢔⢕⢕⢸⣿⣿⣿⣿⣿⣿⣿⣿⣿⣿⣿⣿⣿⣿⣿⣿⣧⡅⠀⠀⠀⠀⠀⠀⠀⠀⠀⠀⠀⠀</a:t>
            </a:r>
            <a:br/>
            <a:r>
              <a:t>⠀⠀⠀⠀⠀⠀⠀⠀⠀⠀⠀⣾⣿⣿⣿⣿⣿⣿⣿⣿⣿⣿⣿⣿⣿⣿⣿⣿⣿⣷⣾⣿⣿⣿⣿⣿⣿⡇⢕⢕⢕⢕⢑⢑⢅⢄⢔⢕⢕⢕⣾⣿⣿⣿⣿⣿⣿⣿⣿⣿⣿⣿⣿⣿⣿⣿⣿⣿⣿⠀⠀⠀⠀⠀⠀⠀⠀⠀⠀⠀⠀</a:t>
            </a:r>
            <a:br/>
            <a:r>
              <a:t>⠀⠀⠀⠀⠀⠀⠀⠀⠀⠀⠀⣿⣿⣿⣿⣿⣿⣿⣿⣿⣿⣿⣿⣟⣻⣟⣿⣿⣿⣿⣿⣿⣿⣿⣿⣿⣿⣿⢕⢕⢕⢕⢕⢕⢔⢕⢕⠕⢅⢱⣿⣿⣿⣿⣿⣿⣿⣿⣿⣿⣿⣿⣿⣿⣿⣿⣿⣿⣿⠀⠀⠀⠀⠀⠀⠀⠀⠀⠀⠀⠀</a:t>
            </a:r>
            <a:br/>
            <a:r>
              <a:t>⠀⠀⠀⠀⠀⠀⠀⠀⠀⠀⠀⣿⣿⣿⣿⣿⣿⣿⣿⣿⣿⣿⣿⣗⣷⣾⣿⣿⣿⣿⣿⣿⣿⣿⣿⣿⣿⣿⣷⡕⢕⢕⢕⢕⢕⠕⠕⠁⠕⢜⣿⣿⣿⣿⣿⣿⣿⣿⣿⣿⣿⣿⣿⣿⣿⣿⣿⣿⣿⠀⠀⠀⠀⠀⠀⠀⠀⠀⠀⠀⠀</a:t>
            </a:r>
            <a:br/>
            <a:r>
              <a:t>⠀⠀⠀⠀⠀⠀⠀⠀⠀⠀⠀⣿⣿⣿⣿⣿⣿⣿⣿⣿⣿⣿⣿⢿⢿⢿⣿⣿⣿⣿⣿⣿⣿⣿⣿⣿⣿⣿⣿⣿⡕⢕⢕⠑⠀⠀⠀⠀⠀⢱⣿⣿⣿⣿⣿⣿⣿⣿⣿⣿⣿⣿⣿⣿⣿⣿⣿⣿⣿⠀⠀⠀⠀⠀⠀⠀⠀⠀⠀⠀⠀</a:t>
            </a:r>
            <a:br/>
            <a:r>
              <a:t>⠀⠀⠀⠀⠀⠀⠀⠀⠀⠀⠀⠛⠛⠛⠛⠛⠛⠛⠛⠛⠋⠙⠑⠑⠑⠑⠛⠛⠛⠛⠛⠛⠛⠛⠛⠛⠛⠛⠛⠛⠃⠑⠐⠑⠀⠀⠀⠀⠀⠘⠛⠛⠛⠛⠛⠛⠛⠛⠛⠛⠛⠛⠛⠛⠛⠛⠛⠛⠛⠀⠀⠀⠀⠀⠀⠀⠀⠀⠀⠀⠀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⠀⠀⠀⠀⠀⠀⠀⠀⠀⠀⠀⣿⣿⣿⣿⣿⣿⣿⣿⣿⣿⣿⣿⣿⣿⣿⡿⢜⣜⢕⢷⣕⡕⢕⢕⢕⢕⢕⢕⢕⢕⢕⢕⢕⢕⢕⢕⢕⢕⢕⢕⣱⢾⢇⢕⢇⢕⢕⢕⢕⢕⢕⢕⢕⢑⠑⠁⠀⢕⠀⠀⠀⠀⠀⠀⠀⠀⠀⠀⠀⠀</a:t>
            </a:r>
            <a:br/>
            <a:r>
              <a:t>⠀⠀⠀⠀⠀⠀⠀⠀⠀⠀⠀⣿⣿⣿⣿⣿⣿⣿⣿⣿⣿⣿⣿⣿⣿⣿⣽⣿⣻⡵⣜⣗⢇⣵⢕⢕⢕⢕⣕⢵⢕⢕⢕⢕⢕⢕⢕⢕⢕⢱⣵⢝⢕⢕⢕⢕⢕⢕⢑⢕⢕⢕⠕⠑⠁⠀⠀⠀⢕⠀⠀⠀⠀⠀⠀⠀⠀⠀⠀⠀⠀</a:t>
            </a:r>
            <a:br/>
            <a:r>
              <a:t>⠀⠀⠀⠀⠀⠀⠀⠀⠀⠀⠀⣿⣿⣿⣿⣿⣿⣿⣿⣿⣿⣿⣿⣿⣿⣿⣿⣿⣿⣿⣿⣷⣻⣷⣗⣮⢽⣕⣾⣿⡇⢕⢕⣱⣇⢕⣻⣿⣿⣿⣽⡵⢕⢕⢕⢕⢕⢕⢑⢔⠑⠁⠀⠀⠀⠀⠀⠀⠕⠀⠀⠀⠀⠀⠀⠀⠀⠀⠀⠀⠀</a:t>
            </a:r>
            <a:br/>
            <a:r>
              <a:t>⠀⠀⠀⠀⠀⠀⠀⠀⠀⠀⠀⣿⣿⠟⠙⠁⠑⠀⠀⠁⠈⠙⢻⣿⣿⣿⣿⣿⣿⣿⣿⣿⣿⣿⣿⣿⡿⢿⢟⢟⣝⢗⣗⣺⣿⣵⣿⣿⣿⣷⣵⡕⢇⢕⢕⢕⢕⢕⣡⡄⠀⠀⠀⠀⠀⠀⠀⠀⠀⠀⠀⠀⠀⠀⠀⠀⠀⠀⠀⠀⠀</a:t>
            </a:r>
            <a:br/>
            <a:r>
              <a:t>⠀⠀⠀⠀⠀⠀⠀⠀⠀⠀⠀⢟⠳⢶⣴⣄⠀⠀⠀⠀⠀⠀⠀⠈⢻⣿⣿⣿⣿⣿⣿⣿⣿⣿⣿⢏⢅⣱⢷⠞⠙⢑⢙⢻⣯⣿⣿⡿⣿⣿⣿⣿⣿⡷⢕⢱⣵⣷⣾⣷⡄⠀⠀⠀⠀⠀⠀⠀⠀⠀⠀⠀⠀⠀⠀⠀⠀⠀⠀⠀⠀</a:t>
            </a:r>
            <a:br/>
            <a:r>
              <a:t>⠀⠀⠀⠀⠀⠀⠀⠀⠀⠀⠀⠐⠄⢄⢹⣿⣷⣔⡀⠁⠀⠀⠀⠀⠀⠜⢿⣿⣿⣿⣿⣿⣿⢏⢅⠕⠊⢕⢐⢕⢄⢕⣞⣞⣫⢵⣹⣿⣿⣿⣿⣿⣿⢵⢕⢼⡿⣿⣿⣿⠇⠀⠀⠀⠀⠀⠀⠀⠀⠀⠀⠀⠀⠀⠀⠀⠀⠀⠀⠀⠀</a:t>
            </a:r>
            <a:br/>
            <a:r>
              <a:t>⠀⠀⠀⠀⠀⠀⠀⠀⠀⠀⠀⠀⠀⠀⠀⠘⢿⣿⣷⣕⠀⠀⢀⠀⠀⠑⢜⢿⣿⣿⣿⣿⡟⠕⠐⢔⣱⣵⣷⣷⣿⣿⣿⣿⣿⣿⣿⣿⣿⣿⣿⣿⣿⣿⣞⢻⢷⠕⠁⠁⠀⠀⠀⠀⠀⠀⠀⠀⠀⠀⠀⠀⠀⠀⠀⠀⠀⠀⠀⠀⠀</a:t>
            </a:r>
            <a:br/>
            <a:r>
              <a:t>⠀⠀⠀⠀⠀⠀⠀⠀⠀⠀⠀⠀⠀⠀⠀⠀⠑⢿⣿⣿⣧⢕⢅⢄⠄⠔⢄⢸⣿⣿⣿⣿⣿⡕⢜⣹⣿⣿⣿⣿⣿⣿⣿⣿⣿⣿⣿⣿⣿⣿⣿⣿⣿⣿⡇⢕⢕⠀⢀⢀⠀⠀⠀⠀⠀⠀⠀⠀⠀⠀⠀⠀⠀⠀⠀⠀⠀⠀⠀⠀⠀</a:t>
            </a:r>
            <a:br/>
            <a:r>
              <a:t>⠀⠀⠀⠀⠀⠀⠀⠀⠀⠀⠀⠀⠀⠀⠀⠀⠀⢜⣿⣿⣿⣇⢕⢔⢀⢀⢀⠕⢿⣿⣿⣿⣿⣧⢕⣿⣿⣿⣿⣿⣿⣿⣿⣿⣿⣿⣿⣿⣿⣿⣿⣿⣿⣿⡿⢕⡇⠀⠀⠁⠁⠀⠐⠀⠀⠀⠀⠀⠀⠀⠀⠀⠀⠀⠀⠀⠀⠀⠀⠀⠀</a:t>
            </a:r>
            <a:br/>
            <a:r>
              <a:t>⠀⠀⠀⠀⠀⠀⠀⠀⠀⠀⠀⢄⢔⢄⢄⢔⢔⢕⣿⣿⣿⣿⡕⢐⢑⢑⢕⢔⢸⣿⣿⣿⣿⣿⡕⢹⣿⣿⣿⣿⣿⣿⣿⣿⣿⣿⣿⣿⣿⣿⣿⣿⣿⣿⡷⢕⡇⢔⢔⢄⠀⠀⢅⠁⠀⠀⠀⠀⠀⠀⠀⠀⠀⠀⠀⠀⠀⠀⠀⠀⠀</a:t>
            </a:r>
            <a:br/>
            <a:r>
              <a:t>⠀⠀⠀⠀⠀⠀⠀⠀⠀⠀⠀⣕⣵⣵⣵⣷⣿⣾⣿⣿⣿⣿⡇⢕⢅⢔⢕⢅⢸⣿⣿⣿⣿⣿⣿⣼⣿⣿⣿⣿⣿⣿⡿⣿⣿⣿⣿⣿⣿⣿⣿⣿⣿⣿⣇⢕⣿⢕⢕⢕⠀⠀⠀⠀⠀⠀⠀⠀⠀⠀⠀⠀⠀⠀⠀⠀⠀⠀⠀⠀⠀</a:t>
            </a:r>
            <a:br/>
            <a:r>
              <a:t>⠀⠀⠀⠀⠀⠀⠀⠀⠀⠀⠀⣿⣿⣿⣿⣿⣿⣿⣿⣿⣿⣿⡇⢕⢕⢕⢕⢕⢸⣿⣿⣿⣿⣿⣿⣿⣿⣿⣿⣿⣿⣾⣿⣿⣿⣿⣿⣿⣿⣿⣿⣿⣿⣿⢏⢕⣿⢕⢕⢕⠀⠀⠀⠀⠀⠀⠀⠀⠀⠀⠀⠀⠀⠀⠀⠀⠀⠀⠀⠀⠀</a:t>
            </a:r>
            <a:br/>
            <a:r>
              <a:t>⠀⠀⠀⠀⠀⠀⠀⠀⠀⠀⠀⣿⣿⣿⣿⣿⣿⣿⣿⣿⣿⣿⡇⢕⢕⢕⢕⢕⢱⣿⣿⣿⣿⣿⣿⣿⣿⣿⣿⣿⡿⢟⣟⣟⣽⣿⣿⣿⣿⣿⣿⣿⣿⣿⣞⡇⣿⡔⠀⠀⠀⠀⠀⠀⠀⠀⠀⠀⠀⠀⠀⠀⠀⠀⠀⠀⠀⠀⠀⠀⠀</a:t>
            </a:r>
            <a:br/>
            <a:r>
              <a:t>⠀⠀⠀⠀⠀⠀⠀⠀⠀⠀⠀⣿⣿⣿⣿⣿⣿⣿⣿⣿⣿⣿⡇⢕⢕⢕⢕⢕⢜⣿⣿⣿⣿⣿⣿⣿⣿⣿⣿⣿⣿⣿⣿⣿⣿⣿⣿⣿⡟⣿⣿⣿⣿⣿⣿⡇⢝⣷⢕⠀⠀⠀⠀⠀⠀⠀⠀⠀⢀⠀⠀⠀⠀⠀⠀⠀⠀⠀⠀⠀⠀</a:t>
            </a:r>
            <a:br/>
            <a:r>
              <a:t>⠀⠀⠀⠀⠀⠀⠀⠀⠀⠀⠀⣿⣿⣿⣿⣿⣿⣿⣿⣿⣿⣿⢇⢕⢕⢕⢕⢕⢕⢿⣿⣿⣿⣿⣿⣿⣿⣿⡿⢿⣿⣿⣿⣿⣿⡿⢟⣿⢇⠝⢿⣿⣿⣿⣿⣇⣁⣿⣇⡔⢔⡔⡔⣔⣕⣕⣕⣵⡕⠀⠀⠀⠀⠀⠀⠀⠀⠀⠀⠀⠀</a:t>
            </a:r>
            <a:br/>
            <a:r>
              <a:t>⠀⠀⠀⠀⠀⠀⠀⠀⠀⠀⠀⣿⣿⣿⣿⣿⣿⣿⣿⣿⣿⡿⢇⢕⢕⢕⢕⢕⢕⣿⣿⣿⣿⣿⣿⣿⣿⣿⡇⠈⠝⢏⢝⢝⢁⢱⢾⠋⠀⠑⠘⣿⣿⣿⣿⣿⣿⣿⣷⣷⣧⣜⢎⢟⢏⢽⢽⢟⢇⠀⠀⠀⠀⠀⠀⠀⠀⠀⠀⠀⠀</a:t>
            </a:r>
            <a:br/>
            <a:r>
              <a:t>⠀⠀⠀⠀⠀⠀⠀⠀⠀⠀⠀⣿⣿⣿⣿⣿⣿⣿⣿⣿⣿⣷⢕⡕⢕⢕⢕⢕⢕⣿⣿⣿⣿⣿⣿⣿⣿⣿⡇⠑⠔⠅⠅⠀⠀⠀⠀⠀⠀⢐⠅⣻⣿⣿⣿⣿⣿⣿⣿⣿⣿⣿⣷⣵⣕⢑⢕⢕⢕⠀⠀⠀⠀⠀⠀⠀⠀⠀⠀⠀⠀</a:t>
            </a:r>
            <a:br/>
            <a:r>
              <a:t>⠀⠀⠀⠀⠀⠀⠀⠀⠀⠀⠀⣿⣿⣿⣿⣿⣿⣿⣿⣿⣿⣗⣗⣗⣗⣗⣗⣗⣗⣿⣿⣿⣿⣿⣿⣿⣿⣿⢕⢅⠀⠀⠄⠀⠀⠀⠀⠀⠀⠐⢕⢼⣿⣿⣿⣿⣿⣿⣿⣿⣿⣿⣿⣿⣿⣿⣷⣄⡄⠀⠀⠀⠀⠀⠀⠀⠀⠀⠀⠀⠀</a:t>
            </a:r>
            <a:br/>
            <a:r>
              <a:t>⠀⠀⠀⠀⠀⠀⠀⠀⠀⠀⠀⣿⣿⣿⣿⣿⣿⣿⣿⣿⣿⣿⣿⣷⣾⣿⣿⣿⣷⣿⣿⣿⣿⣿⣿⣿⣿⣿⡇⢕⢕⢕⢔⢅⠄⠐⠐⢀⢔⠁⢔⣿⣿⣿⣿⣿⣿⣿⣿⣿⣿⣿⣿⣿⣿⣿⣿⣿⣿⠀⠀⠀⠀⠀⠀⠀⠀⠀⠀⠀⠀</a:t>
            </a:r>
            <a:br/>
            <a:r>
              <a:t>⠀⠀⠀⠀⠀⠀⠀⠀⠀⠀⠀⣿⣿⣿⣿⣿⣿⣿⣿⣿⣿⣟⡾⣿⣿⢿⣿⣿⣯⣿⣿⣿⣿⣿⣿⣿⣿⣿⡇⢕⢕⢕⢔⢄⢄⠁⢔⠁⠅⠅⢱⣿⣿⣿⣿⣿⣿⣿⣿⣿⣿⣿⣿⣿⣿⣿⣿⣿⣿⠀⠀⠀⠀⠀⠀⠀⠀⠀⠀⠀⠀</a:t>
            </a:r>
            <a:br/>
            <a:r>
              <a:t>⠀⠀⠀⠀⠀⠀⠀⠀⠀⠀⠀⣿⣿⣿⣿⣿⣿⣿⣿⣿⣿⣿⣽⣽⣿⣿⣿⣿⣿⣿⣿⣿⣿⣿⣿⣿⣿⣿⣿⡕⢕⠕⠔⢕⢕⢕⢕⠕⢐⢕⢿⣿⣿⣿⣿⣿⣿⣿⣿⣿⣿⣿⣿⣿⣿⣿⣿⣿⣿⠀⠀⠀⠀⠀⠀⠀⠀⠀⠀⠀⠀</a:t>
            </a:r>
            <a:br/>
            <a:r>
              <a:t>⠀⠀⠀⠀⠀⠀⠀⠀⠀⠀⠀⣿⣿⣿⣿⣿⣿⣿⣿⣿⣿⡿⢿⢿⣿⡿⢿⣿⣿⣿⣿⣿⣿⣿⣿⣿⣿⣿⣿⣷⡕⢕⠕⠅⠀⠁⠀⠀⠀⠀⢸⣿⣿⣿⣿⣿⣿⣿⣿⣿⣿⣿⣿⣿⣿⣿⣿⣿⣿⠀⠀⠀⠀⠀⠀⠀⠀⠀⠀⠀⠀</a:t>
            </a:r>
            <a:br/>
            <a:r>
              <a:t>⠀⠀⠀⠀⠀⠀⠀⠀⠀⠀⠀⠛⠛⠛⠛⠛⠛⠛⠛⠛⠙⠑⠑⠑⠑⠑⠑⠛⠛⠛⠛⠛⠛⠛⠛⠛⠛⠛⠛⠛⠛⠑⠑⠑⠀⠀⠀⠀⠀⠐⠛⠛⠛⠛⠛⠛⠛⠛⠛⠛⠛⠛⠛⠛⠛⠛⠛⠛⠛⠀⠀⠀⠀⠀⠀⠀⠀⠀⠀⠀⠀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⠀⠀⠀⠀⠀⠀⠀⠀⠀⠀⠀⣿⣿⣿⣿⣿⣿⣹⡿⢽⡇⢝⢟⢗⢕⢕⢕⢕⢕⢕⢕⢕⢕⢜⢷⣾⣧⣵⣕⡕⢕⢕⢕⢕⢕⢕⢕⢕⢕⢱⡵⢕⢕⢜⢕⢕⢕⢕⢕⢕⢕⢕⢑⠑⠁⠁⢕⢕⠀⠀⠀⠀⠀⠀⠀⠀⠀⠀⠀⠀⠀</a:t>
            </a:r>
            <a:br/>
            <a:r>
              <a:t>⠀⠀⠀⠀⠀⠀⠀⠀⠀⠀⠀⣿⣿⣿⣿⣿⣿⣽⣷⡷⣽⣽⣷⡇⢱⢕⣕⡕⢕⣕⢱⣵⣵⣕⢵⣼⣿⣿⡏⢕⢕⢕⢕⢕⢕⢕⡕⢕⢵⢝⢕⢕⢕⢕⢕⢑⢑⢕⢕⢕⢕⠑⠁⠀⠀⠀⢕⡇⠀⠀⠀⠀⠀⠀⠀⠀⠀⠀⠀⠀⠀</a:t>
            </a:r>
            <a:br/>
            <a:r>
              <a:t>⠀⠀⠀⠀⠀⠀⠀⠀⠀⠀⠀⣿⣿⣿⢿⢿⢿⢿⢿⣿⣿⣿⣿⡷⣼⣽⣟⣿⣽⣷⣿⣿⣿⣿⣿⣿⣿⣿⣿⢕⢜⢕⣕⡕⢸⢷⣿⣾⣽⡵⢕⢕⢕⢕⢕⢕⠕⢄⠕⠁⠀⠀⠀⠀⠀⠀⢕⡇⠀⠀⠀⠀⠀⠀⠀⠀⠀⠀⠀⠀⠀</a:t>
            </a:r>
            <a:br/>
            <a:r>
              <a:t>⠀⠀⠀⠀⠀⠀⠀⠀⠀⠀⠀⠟⠑⠁⠀⠀⠀⠀⠀⠘⠝⢿⣿⣿⣿⣿⣿⣿⣿⣿⣿⣿⣿⣿⣿⣿⣿⡿⢿⢕⢕⢜⢟⢃⢱⣷⣾⣷⣕⡕⢕⢕⢕⢕⢕⢕⣑⡄⠀⠀⠀⠀⠀⠀⠀⠀⠕⢇⠀⠀⠀⠀⠀⠀⠀⠀⠀⠀⠀⠀⠀</a:t>
            </a:r>
            <a:br/>
            <a:r>
              <a:t>⠀⠀⠀⠀⠀⠀⠀⠀⠀⠀⠀⢷⣴⣄⢀⠀⠀⠀⢀⠀⠀⠁⠝⢿⣿⣿⣿⣿⣿⣿⣿⣿⣿⣿⣿⣿⠏⢁⣅⡱⠵⠟⠕⠜⢻⣿⣻⣿⣿⣿⣷⡕⢕⢕⣵⣵⣾⣷⡄⠀⠀⠀⠀⠀⠀⠀⢕⡇⠀⠀⠀⠀⠀⠀⠀⠀⠀⠀⠀⠀⠀</a:t>
            </a:r>
            <a:br/>
            <a:r>
              <a:t>⠀⠀⠀⠀⠀⠀⠀⠀⠀⠀⠀⢄⢹⣿⣿⣦⡀⠅⠁⠀⠀⠀⠀⠁⢻⣿⣿⣿⣿⣿⣿⣿⣿⣿⢟⠕⠅⠕⠕⢔⢔⢄⢕⢵⢗⢟⢕⣹⣿⣿⣟⢇⢕⢸⡿⣿⣿⣿⢟⠀⠀⠀⠀⠀⠀⠀⠕⢇⠀⠀⠀⠀⠀⠀⠀⠀⠀⠀⠀⠀⠀</a:t>
            </a:r>
            <a:br/>
            <a:r>
              <a:t>⠀⠀⠀⠀⠀⠀⠀⠀⠀⠀⠀⠀⠀⠈⢻⣿⣿⣇⢄⠄⢀⠀⠀⠀⠑⢻⣿⣿⣿⣿⣿⣿⣿⡟⢕⠕⢠⣔⣼⣵⣵⣷⣾⣿⣿⣿⣿⣿⣿⣿⣿⣟⡵⢺⢷⠕⠉⠁⠀⠀⠀⠀⠀⠀⠀⠀⠀⢇⠀⠀⠀⠀⠀⠀⠀⠀⠀⠀⠀⠀⠀</a:t>
            </a:r>
            <a:br/>
            <a:r>
              <a:t>⠀⠀⠀⠀⠀⠀⠀⠀⠀⠀⠀⠀⠀⠀⠁⢻⣿⣿⣧⡕⢕⢄⢄⢄⢔⢜⣿⣿⣿⣿⣿⣿⣿⣷⢕⢕⢱⣿⣿⣿⣿⣿⣿⣿⣿⣿⣿⣿⣿⣿⣿⣿⡇⢕⢕⢀⢀⠀⠀⠀⠀⠀⠀⠀⠀⠀⠀⢕⠀⠀⠀⠀⠀⠀⠀⠀⠀⠀⠀⠀⠀</a:t>
            </a:r>
            <a:br/>
            <a:r>
              <a:t>⠀⠀⠀⠀⠀⠀⠀⠀⠀⠀⠀⠀⠀⠀⠀⠜⣿⣿⣿⣷⢔⢔⢔⢄⢔⢕⢸⣿⣿⣿⣿⣿⣿⣿⣧⢕⣿⣿⣿⣿⣿⣿⣿⣿⣿⣿⣿⣿⣿⣿⣿⣿⣿⢕⢕⠀⠁⠁⠀⠀⠐⠀⠀⠀⠀⠀⠀⢱⢐⠀⠀⠀⠀⠀⠀⠀⠀⠀⠀⠀⠀</a:t>
            </a:r>
            <a:br/>
            <a:r>
              <a:t>⠀⠀⠀⠀⠀⠀⠀⠀⠀⠀⠀⢄⢄⢔⢔⢕⣽⣿⣿⣿⡇⢕⢕⢐⢕⢕⢜⣿⣿⣿⣿⣿⣿⣿⣿⡕⢹⣿⣿⣿⣿⣿⣿⣿⣿⣿⣿⣿⣿⣿⣿⣿⡷⢕⣷⢔⢄⢄⠀⠄⢅⠀⠀⠀⠀⠀⠀⢱⡕⠀⠀⠀⠀⠀⠀⠀⠀⠀⠀⠀⠀</a:t>
            </a:r>
            <a:br/>
            <a:r>
              <a:t>⠀⠀⠀⠀⠀⠀⠀⠀⠀⠀⠀⣱⣵⣷⣷⣷⣿⣿⣿⣿⡇⢕⢕⢕⢕⢅⢕⣿⣿⣿⣿⣿⣿⣿⣿⣿⣜⣿⣿⣿⣿⣿⣿⣿⣿⣿⣿⣿⣿⣿⣿⣿⣷⢕⣿⢕⢕⢕⠀⠀⠀⠁⠀⠀⠀⠀⠀⢸⡇⠀⠀⠀⠀⠀⠀⠀⠀⠀⠀⠀⠀</a:t>
            </a:r>
            <a:br/>
            <a:r>
              <a:t>⠀⠀⠀⠀⠀⠀⠀⠀⠀⠀⠀⣿⣿⣿⣿⣿⣿⣿⣿⣿⡇⢕⢕⢕⢕⢕⢕⣿⣿⣿⣿⣿⣿⣿⣿⣿⣿⣿⣿⣿⣿⣿⣿⣷⣾⣿⣿⣿⣿⣿⣿⣿⣯⢕⣿⡕⢕⢕⠀⠀⠀⠀⠀⠀⠀⠀⠀⢸⣿⠀⠀⠀⠀⠀⠀⠀⠀⠀⠀⠀⠀</a:t>
            </a:r>
            <a:br/>
            <a:r>
              <a:t>⠀⠀⠀⠀⠀⠀⠀⠀⠀⠀⠀⣿⣿⣿⣿⣿⣿⣿⣿⣿⡇⢕⢕⢕⢕⢕⢕⣿⣿⣿⣿⣿⣿⣿⣿⣿⣿⣿⣿⣿⣿⡿⢿⢿⢿⢟⣿⣿⣿⣿⣿⣿⣿⡇⣿⡵⠀⠀⠀⠀⠀⠀⠀⠀⠀⠀⠀⢜⡟⠀⠀⠀⠀⠀⠀⠀⠀⠀⠀⠀⠀</a:t>
            </a:r>
            <a:br/>
            <a:r>
              <a:t>⠀⠀⠀⠀⠀⠀⠀⠀⠀⠀⠀⣿⣿⣿⣿⣿⣿⣿⣿⣿⣇⢕⢕⢕⢕⢕⢕⢿⣿⣿⣿⣿⣿⣿⣿⣿⣿⣿⣾⣿⣿⣿⣷⣷⣿⣿⣿⣿⣿⡟⣿⣿⣿⣇⢟⣿⢕⠀⠀⠀⠀⠀⠀⠀⠀⢀⢀⢕⡇⠀⠀⠀⠀⠀⠀⠀⠀⠀⠀⠀⠀</a:t>
            </a:r>
            <a:br/>
            <a:r>
              <a:t>⠀⠀⠀⠀⠀⠀⠀⠀⠀⠀⠀⣿⣿⣿⣿⣿⣿⣿⣿⣿⡿⢕⢕⢕⢕⢕⢕⣿⣿⣿⣿⣿⣿⣿⣿⣿⣿⣿⣿⡿⢿⣿⣿⣿⣿⣿⣿⢟⣽⢇⢝⢿⣿⣿⣷⣿⣕⣔⢔⢔⢔⣔⡕⣕⣵⣵⣵⡵⡇⠀⠀⠀⠀⠀⠀⠀⠀⠀⠀⠀⠀</a:t>
            </a:r>
            <a:br/>
            <a:r>
              <a:t>⠀⠀⠀⠀⠀⠀⠀⠀⠀⠀⠀⣿⣿⣿⣿⣿⣿⣿⣿⣿⢇⢕⢕⢕⢕⢕⢕⣿⣿⣿⣿⣿⣿⣿⣿⣿⣿⣿⣿⡇⠁⠝⢝⢟⢟⠝⢕⢼⠃⠁⠕⢸⣿⣿⣿⣿⣿⣿⣿⣷⣿⣿⣿⢽⢿⡟⢻⢵⢕⠀⠀⠀⠀⠀⠀⠀⠀⠀⠀⠀⠀</a:t>
            </a:r>
            <a:br/>
            <a:r>
              <a:t>⠀⠀⠀⠀⠀⠀⠀⠀⠀⠀⠀⣿⣿⣿⣿⣿⣿⣿⣿⣿⣇⣕⢇⡕⣗⢕⢕⣿⣿⣿⣿⣿⣿⣿⣿⣿⣿⣿⣿⡇⢐⠄⠅⠁⠀⠀⠀⠀⠀⠀⢀⢘⣿⣿⣿⣿⣿⣿⣿⣿⣿⣿⣿⣷⣧⡕⢕⢕⢕⠀⠀⠀⠀⠀⠀⠀⠀⠀⠀⠀⠀</a:t>
            </a:r>
            <a:br/>
            <a:r>
              <a:t>⠀⠀⠀⠀⠀⠀⠀⠀⠀⠀⠀⣿⣿⣿⣿⣿⣿⣿⣿⣿⣷⣷⣗⡇⣗⣗⣗⣾⣿⣿⣿⣿⣿⣿⣿⣿⣿⣿⣿⡇⢕⠀⠀⠄⠄⠀⠀⠀⠀⢀⠔⢕⣿⣿⣿⣿⣿⣿⣿⣿⣿⣿⣿⣿⣿⣿⣷⣵⣕⠀⠀⠀⠀⠀⠀⠀⠀⠀⠀⠀⠀</a:t>
            </a:r>
            <a:br/>
            <a:r>
              <a:t>⠀⠀⠀⠀⠀⠀⠀⠀⠀⠀⠀⣿⣿⣿⣿⣿⣿⣿⣿⣿⣿⣿⣾⣿⣿⣿⣷⣿⣿⣿⣿⣿⣿⣿⣿⣿⣿⣿⣿⡇⢕⢕⢔⢄⢄⠀⠄⠀⢀⢄⠔⢱⣿⣿⣿⣿⣿⣿⣿⣿⣿⣿⣿⣿⣿⣿⣿⣿⣿⠀⠀⠀⠀⠀⠀⠀⠀⠀⠀⠀⠀</a:t>
            </a:r>
            <a:br/>
            <a:r>
              <a:t>⠀⠀⠀⠀⠀⠀⠀⠀⠀⠀⠀⣿⣿⣿⣿⣿⣿⣿⣿⡿⣽⢿⡿⢿⣿⣿⣿⣿⣿⣿⣿⣿⣿⣿⣿⣿⣿⣿⣿⡇⢕⢕⢕⢕⢄⠔⠀⢄⠄⠑⠔⣸⣿⣿⣿⣿⣿⣿⣿⣿⣿⣿⣿⣿⣿⣿⣿⣿⣿⠀⠀⠀⠀⠀⠀⠀⠀⠀⠀⠀⠀</a:t>
            </a:r>
            <a:br/>
            <a:r>
              <a:t>⠀⠀⠀⠀⠀⠀⠀⠀⠀⠀⠀⣿⣿⣿⣿⣿⣿⣿⣿⣿⣽⣽⣿⣿⣿⣿⣿⣿⣿⣿⣿⣿⣿⣿⣿⣿⣿⣿⣿⣿⡕⠕⠕⢕⢕⢕⢕⠕⠁⠔⢱⣿⣿⣿⣿⣿⣿⣿⣿⣿⣿⣿⣿⣿⣿⣿⣿⣿⣿⠀⠀⠀⠀⠀⠀⠀⠀⠀⠀⠀⠀</a:t>
            </a:r>
            <a:br/>
            <a:r>
              <a:t>⠀⠀⠀⠀⠀⠀⠀⠀⠀⠀⠀⣿⣿⣿⣿⣿⣿⣿⣿⣿⣿⣿⣿⣿⡿⣿⣿⣿⣿⣿⣿⣿⣿⣿⣿⣿⣿⣿⣿⣿⣷⡕⠑⠅⠀⠀⠀⠀⠀⠁⢅⣿⣿⣿⣿⣿⣿⣿⣿⣿⣿⣿⣿⣿⣿⣿⣿⣿⣿⠀⠀⠀⠀⠀⠀⠀⠀⠀⠀⠀⠀</a:t>
            </a:r>
            <a:br/>
            <a:r>
              <a:t>⠀⠀⠀⠀⠀⠀⠀⠀⠀⠀⠀⠛⠛⠛⠛⠛⠛⠛⠛⠑⠑⠑⠑⠑⠑⠘⠛⠛⠛⠛⠛⠛⠛⠛⠛⠛⠛⠛⠛⠛⠛⠛⠐⠑⠀⠀⠀⠀⠀⠀⠑⠛⠛⠛⠛⠛⠛⠛⠛⠛⠛⠛⠛⠛⠛⠛⠛⠛⠛⠀⠀⠀⠀⠀⠀⠀⠀⠀⠀⠀⠀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⠀⠀⠀⠀⠀⠀⠀⠀⠀⠀⠀⢱⢵⣼⣯⣕⢸⢽⢗⢇⢝⢟⢇⢕⢕⣕⢱⣵⣧⣵⢕⢹⢿⢿⣿⣿⣿⣿⢝⢝⢕⢕⢕⢕⢕⢕⢕⢕⣱⢗⢕⢕⢕⢕⢕⢕⢕⢕⢕⢕⠕⠕⠑⠑⢕⢔⠀⠀⠀⠀⠀⠀⠀⠀⠀⠀⠀⠀⠀⠀⠀</a:t>
            </a:r>
            <a:br/>
            <a:r>
              <a:t>⠀⠀⠀⠀⠀⠀⠀⠀⠀⠀⠀⣾⣿⣿⣷⣕⡝⢗⢵⣽⣿⣷⣼⣽⣿⣧⣽⣿⣿⣾⣿⣷⣷⣾⣷⣧⡎⢕⢕⢕⢕⢕⢕⢕⡕⢕⢕⢜⢕⢕⢕⢕⢕⢑⢑⢕⢕⢕⢕⠕⠑⠀⠀⠀⢸⢕⠀⠀⠀⠀⠀⠀⠀⠀⠀⠀⠀⠀⠀⠀⠀</a:t>
            </a:r>
            <a:br/>
            <a:r>
              <a:t>⠀⠀⠀⠀⠀⠀⠀⠀⠀⠀⠀⢿⢿⢿⢿⢿⢿⢷⣮⣽⣿⣿⣿⣿⣿⣿⣿⣿⣿⣿⣿⣿⣿⣿⣿⣿⣟⢕⢕⢕⡕⢕⢕⢳⣷⡇⡇⢕⢕⢕⢕⢕⢕⢕⠕⢅⠔⠑⠁⠀⠀⠀⠀⠀⢜⢕⠀⠀⠀⠀⠀⠀⠀⠀⠀⠀⠀⠀⠀⠀⠀</a:t>
            </a:r>
            <a:br/>
            <a:r>
              <a:t>⠀⠀⠀⠀⠀⠀⠀⠀⠀⠀⠀⠀⠀⠀⠀⠀⠀⠁⠝⢿⣿⣿⣿⣿⣿⣿⣿⣿⣿⣿⣿⣿⣿⣿⣿⣿⣷⣕⠕⢱⢜⢕⣕⢝⢝⣱⣷⣕⣕⢕⢕⢕⢕⢕⣕⣀⠀⠀⠀⠀⠀⠀⠀⠀⢕⢕⠀⠀⠀⠀⠀⠀⠀⠀⠀⠀⠀⠀⠀⠀⠀</a:t>
            </a:r>
            <a:br/>
            <a:r>
              <a:t>⠀⠀⠀⠀⠀⠀⠀⠀⠀⠀⠀⣄⡀⠀⠀⢀⢀⠀⠀⠁⠘⢻⣿⣿⣿⣿⣿⣿⣿⣿⣿⣿⣿⣿⣿⣿⡏⢁⢄⢑⢱⣼⢟⠏⠙⢝⣿⣿⣾⣷⣷⢕⣕⣵⣷⣧⣄⠀⠀⠀⠀⠀⠀⠀⢕⡇⠀⠀⠀⠀⠀⠀⠀⠀⠀⠀⠀⠀⠀⠀⠀</a:t>
            </a:r>
            <a:br/>
            <a:r>
              <a:t>⠀⠀⠀⠀⠀⠀⠀⠀⠀⠀⠀⢿⣿⣧⡄⠁⠁⠀⠀⠀⠀⠁⢝⣿⣿⣿⣿⣿⣿⣿⣿⣿⣿⣿⣿⢇⠑⠑⠕⠝⠁⠀⢔⢔⢵⣗⣏⣧⡱⣿⣿⡵⡿⣿⣿⣿⡿⠀⠀⠀⠀⠀⠀⠀⢕⡇⠀⠀⠀⠀⠀⠀⠀⠀⠀⠀⠀⠀⠀⠀⠀</a:t>
            </a:r>
            <a:br/>
            <a:r>
              <a:t>⠀⠀⠀⠀⠀⠀⠀⠀⠀⠀⠀⠁⢻⣿⣿⣧⢄⢄⠀⠀⢀⠀⠁⢜⣿⣿⣿⣿⣿⣿⣿⣿⣿⣿⡇⠅⠔⢄⣄⣴⣵⣷⣾⣾⣿⣿⣿⣿⣿⣿⣿⣷⢧⢜⠉⠉⠀⠀⠀⠀⠀⠀⠀⠀⠀⢇⠀⠀⠀⠀⠀⠀⠀⠀⠀⠀⠀⠀⠀⠀⠀</a:t>
            </a:r>
            <a:br/>
            <a:r>
              <a:t>⠀⠀⠀⠀⠀⠀⠀⠀⠀⠀⠀⠀⠀⢻⣿⣿⣷⡕⢕⢕⠄⢄⢄⢕⢻⣿⣿⣿⣿⣿⣿⣿⣿⣿⣿⢕⠕⢱⣾⣿⣿⣿⣿⣿⣿⣿⣿⣿⣿⣿⣿⣿⢕⠀⢀⠀⠀⠀⠀⠀⠀⠀⠀⠀⠀⢕⠀⠀⠀⠀⠀⠀⠀⠀⠀⠀⠀⠀⠀⠀⠀</a:t>
            </a:r>
            <a:br/>
            <a:r>
              <a:t>⠀⠀⠀⠀⠀⠀⠀⠀⠀⠀⠀⠀⠀⠑⢿⣿⣿⣷⡕⢅⢔⢄⢄⢕⢜⣿⣿⣿⣿⣿⣿⣿⣿⣿⣿⣧⢔⣿⣿⣿⣿⣿⣿⣿⣿⣿⣿⣿⣿⣿⣿⡏⢕⠁⠁⠁⠀⠀⠀⠀⠀⠀⠀⠀⠀⢕⠀⠀⠀⠀⠀⠀⠀⠀⠀⠀⠀⠀⠀⠀⠀</a:t>
            </a:r>
            <a:br/>
            <a:r>
              <a:t>⠀⠀⠀⠀⠀⠀⠀⠀⠀⠀⠀⢄⢔⢔⢸⣿⣿⣿⣇⢕⢕⢕⢕⢕⢕⢹⣿⣿⣿⣿⣿⣿⣿⣿⣿⣿⡕⢸⣿⣿⣟⣿⣿⣿⣿⣿⣿⣾⣿⣿⣿⣿⣗⢔⢄⢄⠀⠀⢅⠀⠀⠀⠀⠀⠀⢕⢔⢀⠀⠀⠀⠀⠀⠀⠀⠀⠀⠀⠀⠀⠀</a:t>
            </a:r>
            <a:br/>
            <a:r>
              <a:t>⠀⠀⠀⠀⠀⠀⠀⠀⠀⠀⠀⣷⣷⣷⣿⣿⣿⣿⣷⢕⢕⢕⢕⢕⢕⢼⣿⣿⣿⣿⣿⣿⣿⣿⣿⣿⣷⣼⣿⣿⣿⣿⣿⣿⣿⣿⣿⣿⣿⣿⣿⣿⣿⡇⢕⢕⠀⠀⠀⠁⠀⠀⠀⠀⠀⢸⡇⣻⢕⠀⠀⠀⠀⠀⠀⠀⠀⠀⠀⠀⠀</a:t>
            </a:r>
            <a:br/>
            <a:r>
              <a:t>⠀⠀⠀⠀⠀⠀⠀⠀⠀⠀⠀⣿⣿⣿⣿⣿⣿⣿⣿⢕⢕⢕⢕⢕⢕⢼⣿⣿⣿⣿⣿⣿⣿⣿⣿⣿⣿⣿⣿⣿⣿⣿⣿⣿⣷⣾⣿⣿⣿⣿⣿⢟⢸⡇⢕⢕⠀⠀⠀⠀⠀⠀⠀⠀⠀⢺⣿⣿⢕⠀⠀⠀⠀⠀⠀⠀⠀⠀⠀⠀⠀</a:t>
            </a:r>
            <a:br/>
            <a:r>
              <a:t>⠀⠀⠀⠀⠀⠀⠀⠀⠀⠀⠀⣿⣿⣿⣿⣿⣿⣿⣿⢕⢕⢕⢕⢕⢕⢸⣿⣿⣿⣿⣿⣿⣿⣿⣿⣿⡟⣿⣿⣿⣿⣿⡿⢻⢿⢟⢏⣿⣿⣿⣿⣷⣾⣧⢀⠀⠀⠀⠀⠀⠀⠀⠀⠀⠀⢸⣿⣿⡕⠀⠀⠀⠀⠀⠀⠀⠀⠀⠀⠀⠀</a:t>
            </a:r>
            <a:br/>
            <a:r>
              <a:t>⠀⠀⠀⠀⠀⠀⠀⠀⠀⠀⠀⣿⣿⣿⣿⣿⣿⣿⣿⢕⢕⢕⢕⢕⢕⢹⣿⣿⣿⣿⣿⣿⣿⣿⣿⣿⣿⣿⣿⣏⢿⣿⣿⣷⣷⣿⣿⣿⣿⣿⡟⢿⣿⣿⣧⡄⠀⠀⠀⠀⠀⠀⠀⢀⢀⢜⡇⢝⢕⠀⠀⠀⠀⠀⠀⠀⠀⠀⠀⠀⠀</a:t>
            </a:r>
            <a:br/>
            <a:r>
              <a:t>⠀⠀⠀⠀⠀⠀⠀⠀⠀⠀⠀⣿⣿⣿⣿⣿⣿⣿⣿⢕⢕⢕⢕⢕⢕⢸⣿⣿⣿⣿⣿⣿⣿⣿⣿⣿⣿⣿⣿⣿⡏⠻⣿⣿⣿⣿⣿⡿⢏⡞⠕⢘⢿⣿⣿⣿⣷⣶⣦⣴⣴⣰⣕⣵⣵⣕⣇⡕⢕⠀⠀⠀⠀⠀⠀⠀⠀⠀⠀⠀⠀</a:t>
            </a:r>
            <a:br/>
            <a:r>
              <a:t>⠀⠀⠀⠀⠀⠀⠀⠀⠀⠀⠀⣿⣿⣿⣿⣿⣿⣿⢗⢕⢕⢕⢕⢕⢕⢸⣿⣿⣿⣿⣿⣿⣿⣿⣿⣿⣿⣿⣿⣿⡇⠀⠑⠝⠝⠝⠉⠁⠊⠁⠀⠁⢸⣿⣿⣿⣿⣿⣿⣿⣿⣿⣿⣿⣟⡣⢱⢵⢕⠀⠀⠀⠀⠀⠀⠀⠀⠀⠀⠀⠀</a:t>
            </a:r>
            <a:br/>
            <a:r>
              <a:t>⠀⠀⠀⠀⠀⠀⠀⠀⠀⠀⠀⣿⣿⣿⣿⣿⣿⣿⣧⡕⣕⣕⢕⢕⢕⢸⣿⣿⣿⣿⣿⣿⣿⣿⣿⣿⣿⣿⣿⣿⢇⢅⠀⠀⠀⠀⠀⠀⠀⠀⠀⠀⠌⣿⣿⣿⣿⣿⣿⣿⣿⣿⣿⣿⣿⣷⣕⡕⢕⠀⠀⠀⠀⠀⠀⠀⠀⠀⠀⠀⠀</a:t>
            </a:r>
            <a:br/>
            <a:r>
              <a:t>⠀⠀⠀⠀⠀⠀⠀⠀⠀⠀⠀⣿⣿⣿⣿⣿⣿⣿⢳⣷⣵⡷⢧⣵⢣⣸⣿⣿⣿⣿⣿⣿⣿⣿⣿⣿⣿⣿⣿⣿⡕⢔⢀⠀⢀⠀⠀⠀⠀⠀⢄⢑⢱⣿⣿⣿⣿⣿⣿⣿⣿⣿⣿⣿⣿⣿⣿⣿⣧⠀⠀⠀⠀⠀⠀⠀⠀⠀⠀⠀⠀</a:t>
            </a:r>
            <a:br/>
            <a:r>
              <a:t>⠀⠀⠀⠀⠀⠀⠀⠀⠀⠀⠀⣿⣿⣿⣿⣿⣿⣿⣿⣿⣿⣿⣿⣿⣿⣿⣿⣿⣿⣿⣿⣿⣿⣿⣿⣿⣿⣿⣿⣿⡇⢕⢕⢕⢔⠁⢀⠐⠀⠄⢔⠅⣾⣿⣿⣿⣿⣿⣿⣿⣿⣿⣿⣿⣿⣿⣿⣿⣿⠀⠀⠀⠀⠀⠀⠀⠀⠀⠀⠀⠀</a:t>
            </a:r>
            <a:br/>
            <a:r>
              <a:t>⠀⠀⠀⠀⠀⠀⠀⠀⠀⠀⠀⣿⣿⣿⣿⣿⣿⣿⢿⣿⣿⣿⣿⣿⣿⣽⣿⣿⣿⣿⣿⣿⣿⣿⣿⣿⣿⣿⣿⣿⣧⢕⢕⢕⢄⢔⠁⠀⠑⢑⠄⢱⣿⣿⣿⣿⣿⣿⣿⣿⣿⣿⣿⣿⣿⣿⣿⣿⣿⠀⠀⠀⠀⠀⠀⠀⠀⠀⠀⠀⠀</a:t>
            </a:r>
            <a:br/>
            <a:r>
              <a:t>⠀⠀⠀⠀⠀⠀⠀⠀⠀⠀⠀⣿⣿⣿⣿⣿⣿⣿⣽⣽⣿⣿⣿⣿⣿⣿⣿⣿⣿⣿⣿⣿⣿⣿⣿⣿⣿⣿⣿⣿⣿⣇⢕⠕⢕⢕⢕⠕⠐⠁⠑⢻⣿⣿⣿⣿⣿⣿⣿⣿⣿⣿⣿⣿⣿⣿⣿⣿⣿⠀⠀⠀⠀⠀⠀⠀⠀⠀⠀⠀⠀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⠀⠀⠀⠀⠀⠀⠀⠀⠀⠀⠀⣿⣿⣿⣿⣿⣿⣿⣿⣿⣿⣿⣿⣿⣿⣿⣿⣿⣿⣿⣿⣿⣿⣿⣿⣿⣿⣿⣿⣿⣿⣿⣧⢅⢀⠀⠀⠀⠀⠀⠀⢸⣿⣿⣿⣿⣿⣿⣿⣿⣿⣿⣿⣿⣿⣿⣿⣿⣿⠀⠀⠀⠀⠀⠀⠀⠀⠀⠀⠀⠀</a:t>
            </a:r>
            <a:br/>
            <a:r>
              <a:t>⠀⠀⠀⠀⠀⠀⠀⠀⠀⠀⠀⠛⠛⠛⠛⠛⠛⠋⠑⠑⠙⠑⠑⠑⠙⠛⠛⠛⠛⠛⠛⠛⠛⠛⠛⠛⠛⠛⠛⠛⠛⠛⠛⠑⠐⠀⠀⠀⠀⠀⠀⠘⠛⠛⠛⠛⠛⠛⠛⠛⠛⠛⠛⠛⠛⠛⠛⠛⠛⠀⠀⠀⠀⠀⠀⠀⠀⠀⠀⠀⠀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⠀⠀⠀⠀⠀⠀⠀⠀⠀⠀⠀⢕⣵⡕⢕⢕⢕⡱⢼⢝⣳⡗⢣⣼⣱⣵⣧⡕⢕⢕⢟⢿⢽⢵⣿⡇⢕⢕⢕⢕⢕⢕⢕⢕⢕⢕⢱⢵⢕⢕⢇⢕⢕⢕⢕⢕⢕⢕⠕⠕⠑⠑⢕⢅⠀⠀⠀⠀⠀⠀⠀⠀⠀⠀⠀⠀⠀⠀⠀⠀⠀</a:t>
            </a:r>
            <a:br/>
            <a:r>
              <a:t>⠀⠀⠀⠀⠀⠀⠀⠀⠀⠀⠀⣾⣿⣵⣵⢕⢕⣜⣿⣿⣿⣿⣿⣿⣿⣿⣿⣿⣽⣧⣳⢧⣕⡵⢵⢕⢕⢕⢕⢕⢕⢕⢕⡕⢕⢜⢝⢕⢕⢕⢕⢕⢕⢕⢕⢕⢕⠕⠐⠁⠀⠀⢕⡇⠀⠀⠀⠀⠀⠀⠀⠀⠀⠀⠀⠀⠀⠀⠀⠀⠀</a:t>
            </a:r>
            <a:br/>
            <a:r>
              <a:t>⠀⠀⠀⠀⠀⠀⠀⠀⠀⠀⠀⢿⢿⠿⢿⢿⣳⣾⣿⣿⣿⣿⣿⣿⣿⣿⣿⣿⣿⣿⣿⣿⣳⢾⣿⡇⢕⢕⢕⢕⢕⢱⢳⢱⣷⣧⣇⢕⢕⢕⠕⢕⢕⠁⢕⠕⠁⠀⠀⠀⠀⠀⢜⡇⠀⠀⠀⠀⠀⠀⠀⠀⠀⠀⠀⠀⠀⠀⠀⠀⠀</a:t>
            </a:r>
            <a:br/>
            <a:r>
              <a:t>⠀⠀⠀⠀⠀⠀⠀⠀⠀⠀⠀⠀⠀⠀⠀⠀⠘⢹⢿⣿⣿⣿⣿⣿⣿⣿⣿⣿⣿⣿⣿⡿⣿⣯⡽⡕⢕⢕⠜⠕⢇⢕⢵⣵⣕⣷⣾⣿⣷⣇⣕⡕⢕⣁⠀⠀⠀⠀⠀⠀⠀⠀⢕⡇⠀⠀⠀⠀⠀⠀⠀⠀⠀⠀⠀⠀⠀⠀⠀⠀⠀</a:t>
            </a:r>
            <a:br/>
            <a:r>
              <a:t>⠀⠀⠀⠀⠀⠀⠀⠀⠀⠀⠀⠀⠀⠀⢀⢀⠀⠀⠁⢝⣿⣿⣿⣿⣿⣿⣿⣿⣿⣿⣿⣿⣿⣷⣫⣯⡾⢕⢔⢔⣤⡵⠟⠙⠁⢁⢸⣿⢿⢿⣿⣿⣵⣿⣅⠀⠀⠀⠀⠀⠀⠀⢔⡇⠀⠀⠀⠀⠀⠀⠀⠀⠀⠀⠀⠀⠀⠀⠀⠀⠀</a:t>
            </a:r>
            <a:br/>
            <a:r>
              <a:t>⠀⠀⠀⠀⠀⠀⠀⠀⠀⠀⠀⣷⣄⢁⠁⠀⠀⠀⠀⠀⠜⢻⣿⣿⣿⣿⣿⣿⣿⣿⣿⣿⣿⣿⣿⢟⠑⠀⠑⠑⢑⢀⢄⣔⣕⣪⣵⣵⣷⣿⣿⣿⣿⣿⣿⠇⠀⠀⠀⠀⠀⠀⠀⢇⠀⠀⠀⠀⠀⠀⠀⠀⠀⠀⠀⠀⠀⠀⠀⠀⠀</a:t>
            </a:r>
            <a:br/>
            <a:r>
              <a:t>⠀⠀⠀⠀⠀⠀⠀⠀⠀⠀⠀⣿⣿⣷⡅⠄⢄⢀⢀⠀⠁⠕⢻⣿⣿⣿⣿⣿⣿⣿⣿⣿⣿⣿⣿⡕⠀⢀⢔⣵⣷⣾⣾⣿⣿⣿⣿⣿⣿⣿⣿⣿⣯⠙⠁⠀⠀⠀⠀⠀⠀⠀⠀⢇⠀⠀⠀⠀⠀⠀⠀⠀⠀⠀⠀⠀⠀⠀⠀⠀⠀</a:t>
            </a:r>
            <a:br/>
            <a:r>
              <a:t>⠀⠀⠀⠀⠀⠀⠀⠀⠀⠀⠀⠸⣿⣿⣿⣇⢕⢕⢔⠄⢄⢄⢜⣿⣿⣿⣿⣿⣿⣿⣿⣿⣿⣿⣿⡇⠀⢕⣼⣿⣿⣿⣿⣿⣿⣿⣿⣿⣿⣿⣿⣿⡇⠀⠀⠀⠀⠀⠀⠀⠀⠀⠀⢕⠀⠀⠀⠀⠀⠀⠀⠀⠀⠀⠀⠀⠀⠀⠀⠀⠀</a:t>
            </a:r>
            <a:br/>
            <a:r>
              <a:t>⠀⠀⠀⠀⠀⠀⠀⠀⠀⠀⠀⠀⢹⣿⣿⣿⡕⢕⢔⢀⢀⢑⢕⢻⣿⣿⣿⣿⣿⣿⣿⣿⣿⣿⣿⣿⡔⢕⣿⣿⣿⣿⣿⣿⣿⣿⣿⡿⣿⣿⣿⣿⣧⠁⠀⠀⠄⠀⠀⠀⠀⠀⠀⢕⠀⠀⠀⠀⠀⠀⠀⠀⠀⠀⠀⠀⠀⠀⠀⠀⠀</a:t>
            </a:r>
            <a:br/>
            <a:r>
              <a:t>⠀⠀⠀⠀⠀⠀⠀⠀⠀⠀⠀⢄⢸⣿⣿⣿⣿⢕⢑⢑⠅⢕⠅⢸⣿⣿⣿⣿⣿⣿⣿⣿⣿⣿⣿⣿⣿⡅⢹⣿⣿⣯⣿⣿⣿⣿⣿⣿⣿⣿⣿⣿⣿⢇⠀⢀⢁⢁⠀⠀⠀⠀⠀⢸⢄⠀⠀⠀⠀⠀⠀⠀⠀⠀⠀⠀⠀⠀⠀⠀⠀</a:t>
            </a:r>
            <a:br/>
            <a:r>
              <a:t>⠀⠀⠀⠀⠀⠀⠀⠀⠀⠀⠀⣵⣿⣿⣿⣿⣿⢕⢕⢕⢕⢕⢔⢸⣿⣿⣿⣿⣿⣿⣿⣿⣿⣿⣿⣿⣿⣗⣼⣿⣿⣿⣿⣿⢿⡿⣿⣿⣿⣿⣿⣿⡿⢕⠀⠀⠀⠁⠀⠀⠀⠀⠀⢸⢇⣾⢕⠀⠀⠀⠀⠀⠀⠀⠀⠀⠀⠀⠀⠀⠀</a:t>
            </a:r>
            <a:br/>
            <a:r>
              <a:t>⠀⠀⠀⠀⠀⠀⠀⠀⠀⠀⠀⣿⣿⣿⣿⣿⣿⡕⢕⢕⢕⢕⢕⢸⣿⣿⣿⣿⣿⣿⣿⣿⣿⣿⣿⣿⣿⡿⣧⢻⣿⣿⣿⣿⣿⣿⣿⣿⣿⣿⣿⣿⣕⡕⢄⠀⠀⠀⠀⠀⠀⠀⠀⢸⣷⣿⢕⠀⠀⠀⠀⠀⠀⠀⠀⠀⠀⠀⠀⠀⠀</a:t>
            </a:r>
            <a:br/>
            <a:r>
              <a:t>⠀⠀⠀⠀⠀⠀⠀⠀⠀⠀⠀⣿⣿⣿⣿⣿⣿⡇⢕⢕⢕⢕⢕⢱⣿⣿⣿⣿⣿⣿⣿⣿⣿⣿⣿⣿⣿⡟⠈⠓⢿⣿⣿⣏⣟⣟⣹⣵⣿⣿⣿⢿⣿⣿⣦⡀⠀⠀⠀⠀⠀⠀⠀⢸⣿⣿⡕⠀⠀⠀⠀⠀⠀⠀⠀⠀⠀⠀⠀⠀⠀</a:t>
            </a:r>
            <a:br/>
            <a:r>
              <a:t>⠀⠀⠀⠀⠀⠀⠀⠀⠀⠀⠀⣿⣿⣿⣿⣿⣿⡕⢕⢕⢕⢕⢕⢜⣿⣿⣿⣿⣿⣿⣿⣿⣿⣿⣿⣽⣿⣯⠀⢀⣕⡿⣿⣿⣿⣿⣿⣿⣿⡿⣻⢜⢻⣿⣿⣿⣷⣤⣄⣀⠀⠀⢀⢜⡇⢝⢕⢄⠀⠀⠀⠀⠀⠀⠀⠀⠀⠀⠀⠀⠀</a:t>
            </a:r>
            <a:br/>
            <a:r>
              <a:t>⠀⠀⠀⠀⠀⠀⠀⠀⠀⠀⠀⣿⣿⣿⣿⣿⣿⡇⢕⢕⢕⢕⢕⢱⣿⣿⣿⣿⣿⣿⣿⣿⣿⣿⣿⣿⣿⢕⣱⣿⣿⠁⠙⢻⢿⣿⣿⡿⢟⡱⠃⠀⠕⢹⣿⣿⣿⣿⣿⣿⣿⣷⣷⣼⣣⣕⢕⢕⢕⠀⠀⠀⠀⠀⠀⠀⠀⠀⠀⠀⠀</a:t>
            </a:r>
            <a:br/>
            <a:r>
              <a:t>⠀⠀⠀⠀⠀⠀⠀⠀⠀⠀⠀⣿⣿⣿⣿⣿⡿⢕⢕⢕⢕⢕⢕⢕⣿⣿⣿⣿⣿⣿⣿⣿⣿⣿⣿⣿⣿⣵⣿⣿⣿⠐⠀⠀⠁⠁⠁⠀⠀⠀⠀⠀⠀⢜⣿⣿⣿⣿⣿⣿⣿⣿⣿⣿⣿⣷⣕⢕⢕⠀⠀⠀⠀⠀⠀⠀⠀⠀⠀⠀⠀</a:t>
            </a:r>
            <a:br/>
            <a:r>
              <a:t>⠀⠀⠀⠀⠀⠀⠀⠀⠀⠀⠀⣿⣿⣿⣿⣿⡇⢕⢱⣕⢕⢱⢕⢕⣿⣿⣿⣿⣿⣿⣿⣿⣿⣿⣿⣿⣿⣿⣿⣿⣿⢕⠀⠀⠀⠀⠀⠀⠀⠀⠀⠀⠄⢱⣿⣿⣿⣿⣿⣿⣿⣿⣿⣿⣿⣿⣿⣷⣵⠀⠀⠀⠀⠀⠀⠀⠀⠀⠀⠀⠀</a:t>
            </a:r>
            <a:br/>
            <a:r>
              <a:t>⠀⠀⠀⠀⠀⠀⠀⠀⠀⠀⠀⣿⣿⣿⣿⣿⢯⣽⢽⡼⡵⣵⢵⢕⣿⣿⣿⣿⣿⣿⣿⣿⣿⣿⣿⣿⣿⣿⣿⣿⣿⡕⢔⢔⢔⠄⢀⠀⠀⠀⢀⢔⠁⣸⣿⣿⣿⣿⣿⣿⣿⣿⣿⣿⣿⣿⣿⣿⣿⠀⠀⠀⠀⠀⠀⠀⠀⠀⠀⠀⠀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⠀⠀⠀⠀⠀⠀⠀⠀⠀⠀⠀⣿⣿⣿⣿⣿⣿⣿⣿⣿⣿⣿⣿⣿⣿⣿⣿⣿⣿⣿⣿⣿⣿⣿⣿⣿⣿⣿⣿⣿⣿⡇⢕⢕⢕⠑⢄⠄⠀⢄⠕⠁⢔⣼⣿⣿⣿⣿⣿⣿⣿⣿⣿⣿⣿⣿⣿⣿⣿⠀⠀⠀⠀⠀⠀⠀⠀⠀⠀⠀⠀</a:t>
            </a:r>
            <a:br/>
            <a:r>
              <a:t>⠀⠀⠀⠀⠀⠀⠀⠀⠀⠀⠀⣿⣿⣿⣿⣿⣿⣿⣿⣿⣿⣿⣿⣟⣿⣿⣿⣿⣿⣿⣿⣿⣿⣿⣿⣿⣿⣿⣿⣿⣿⣷⡕⢕⢕⢄⠕⠀⢔⠔⠐⠀⢸⣿⣿⣿⣿⣿⣿⣿⣿⣿⣿⣿⣿⣿⣿⣿⣿⠀⠀⠀⠀⠀⠀⠀⠀⠀⠀⠀⠀</a:t>
            </a:r>
            <a:br/>
            <a:r>
              <a:t>⠀⠀⠀⠀⠀⠀⠀⠀⠀⠀⠀⣿⣿⣿⣿⣿⣟⣻⣿⣿⣿⣿⣿⣿⣿⣿⣿⣿⣿⣿⣿⣿⣿⣿⣿⣿⣿⣿⣿⣿⣿⣿⣷⡕⢕⠁⠀⠀⠐⠀⠀⠀⢸⣿⣿⣿⣿⣿⣿⣿⣿⣿⣿⣿⣿⣿⣿⣿⣿⠀⠀⠀⠀⠀⠀⠀⠀⠀⠀⠀⠀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⠀⠀⠀⠀⠀⠀⠀⠀⠀⠀⠀⣿⣿⣿⣿⣿⣿⣿⣿⣿⣿⣿⣿⣿⣿⣿⣿⣿⣿⣿⣿⣿⣿⣿⣿⣿⣿⣿⣿⣿⣿⣿⣿⣿⢕⠀⠀⠀⠀⠀⠀⠀⢸⣿⣿⣿⣿⣿⣿⣿⣿⣿⣿⣿⣿⣿⣿⣿⣿⠀⠀⠀⠀⠀⠀⠀⠀⠀⠀⠀⠀</a:t>
            </a:r>
            <a:br/>
            <a:r>
              <a:t>⠀⠀⠀⠀⠀⠀⠀⠀⠀⠀⠀⠛⠛⠛⠛⠛⠙⠙⠙⠙⠙⠑⠙⠛⠛⠛⠛⠛⠛⠛⠛⠛⠛⠛⠛⠛⠛⠛⠛⠛⠛⠛⠛⠛⠑⠀⠀⠀⠀⠀⠀⠀⠘⠛⠛⠛⠛⠛⠛⠛⠛⠛⠛⠛⠛⠛⠛⠛⠛⠀⠀⠀⠀⠀⠀⠀⠀⠀⠀⠀⠀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⠀⠀⠀⠀⠀⠀⠀⠀⠀⠀⠀⢕⢜⢯⣿⣿⣿⣿⣿⣿⣽⣟⣿⣷⣵⡕⢕⢜⢕⢕⢕⢕⢕⢕⢕⢕⢕⢕⢕⢕⢕⢕⢕⢕⢕⢗⡕⢕⢕⢜⢕⢕⢕⢕⢕⢕⠕⠕⠑⢁⠁⠀⠀⠀⠀⠀⠀⠀⠀⠀⠀⠀⠀⠀⠀⠀⠀⠀⠀⠀⠀</a:t>
            </a:r>
            <a:br/>
            <a:r>
              <a:t>⠀⠀⠀⠀⠀⠀⠀⠀⠀⠀⠀⢕⢝⣳⣼⣿⣿⣿⣿⣿⣿⣧⣽⣟⢇⡵⢕⢕⢕⢕⢕⢕⢕⢕⢕⢕⢕⢕⢕⢕⢕⢕⢕⢏⢕⢾⢧⢱⡕⢕⢕⢕⢕⢕⢕⠄⠁⠀⠀⢱⠀⠀⠀⠀⠀⠀⠀⠀⠀⠀⠀⠀⠀⠀⠀⠀⠀⠀⠀⠀⠀</a:t>
            </a:r>
            <a:br/>
            <a:r>
              <a:t>⠀⠀⠀⠀⠀⠀⠀⠀⠀⠀⠀⢕⢝⣵⣾⡿⣿⣿⣿⣿⣻⣿⡽⣷⢹⢕⡕⢕⢕⢕⢕⢕⢕⢕⢕⢕⢕⢕⢇⠑⠕⠕⢕⢣⣵⢵⢷⢾⣿⣷⣧⣵⡕⠑⠀⠀⠀⠀⠀⢸⠀⠀⠀⠀⠀⠀⠀⠀⠀⠀⠀⠀⠀⠀⠀⠀⠀⠀⠀⠀⠀</a:t>
            </a:r>
            <a:br/>
            <a:r>
              <a:t>⠀⠀⠀⠀⠀⠀⠀⠀⠀⠀⠀⠀⠀⠑⠹⢿⢿⣿⣿⣿⣿⣿⣽⣗⣫⢽⢕⢕⢇⢕⢕⢕⢕⢕⢕⢕⢕⢕⠕⠕⢅⢴⢞⠏⠑⢀⢄⢕⢿⢻⢻⣿⣏⠀⠀⠀⠀⠀⠀⢸⠀⠀⠀⠀⠀⠀⠀⠀⠀⠀⠀⠀⠀⠀⠀⠀⠀⠀⠀⠀⠀</a:t>
            </a:r>
            <a:br/>
            <a:r>
              <a:t>⠀⠀⠀⠀⠀⠀⠀⠀⠀⠀⠀⠀⠀⠀⠀⠁⠜⢫⣿⢿⣿⣿⣿⣿⣿⣽⣷⣷⢕⣕⡕⢕⢕⢕⢕⢱⢎⠁⠀⠀⠁⢁⢀⢄⣔⣱⣼⣷⣷⣾⣿⣿⣿⢀⠀⠀⠀⠀⠀⢱⢀⠀⠀⠀⠀⠀⠀⠀⠀⠀⠀⠀⠀⠀⠀⠀⠀⠀⠀⠀⠀</a:t>
            </a:r>
            <a:br/>
            <a:r>
              <a:t>⠀⠀⠀⠀⠀⠀⠀⠀⠀⠀⠀⠀⠀⠀⠀⠀⠀⠑⢝⣿⣿⣿⣿⣿⣿⣿⣿⢷⣇⡜⢱⢕⢕⢕⢕⢕⢄⠀⢀⢔⣵⣾⣿⣿⣿⣿⣿⣿⣿⣿⣿⣿⣿⡇⠀⠀⠀⠀⠀⢸⢕⠀⠀⠀⠀⠀⠀⠀⠀⠀⠀⠀⠀⠀⠀⠀⠀⠀⠀⠀⠀</a:t>
            </a:r>
            <a:br/>
            <a:r>
              <a:t>⠀⠀⠀⠀⠀⠀⠀⠀⠀⠀⠀⢀⠀⢀⠀⠀⠀⠀⠑⢻⣿⣿⣿⣿⣿⣿⣿⣿⣿⣇⣜⢵⢕⠕⠁⠁⠁⠀⢁⣼⣿⣿⣿⣿⣿⣿⣿⣿⣿⣿⣿⣿⣿⡇⠀⠀⠀⠀⠀⢕⢕⠀⠀⠀⠀⠀⠀⠀⠀⠀⠀⠀⠀⠀⠀⠀⠀⠀⠀⠀⠀</a:t>
            </a:r>
            <a:br/>
            <a:r>
              <a:t>⠀⠀⠀⠀⠀⠀⠀⠀⠀⠀⠀⣷⡔⢁⢄⢄⠄⠔⢀⢕⢿⣿⣿⣿⣿⣿⣿⣿⣿⣷⣗⢺⢇⠀⠀⠀⠀⠀⢕⢿⣿⣿⣿⣿⣿⣿⣿⣿⣿⣿⣿⣿⣿⣧⠀⠀⠀⠀⠀⢕⢕⠀⠀⠀⠀⠀⠀⠀⠀⠀⠀⠀⠀⠀⠀⠀⠀⠀⠀⠀⠀</a:t>
            </a:r>
            <a:br/>
            <a:r>
              <a:t>⠀⠀⠀⠀⠀⠀⠀⠀⠀⠀⠀⣿⣿⡕⠅⢄⠀⠀⢕⠑⢸⣿⣿⣿⣿⣿⣿⣿⣿⣿⡷⢷⣿⡔⠀⠀⠀⠀⠁⢻⣿⣿⣿⣿⣿⣿⣿⣿⣿⣿⣿⣿⣿⣿⠑⠀⠀⠀⠀⠕⡕⠀⠀⠀⠀⠀⠀⠀⠀⠀⠀⠀⠀⠀⠀⠀⠀⠀⠀⠀⠀</a:t>
            </a:r>
            <a:br/>
            <a:r>
              <a:t>⠀⠀⠀⠀⠀⠀⠀⠀⠀⠀⠀⣿⣿⣧⢀⢐⠑⢁⢕⢄⢕⣿⣿⣿⣿⣿⣿⣿⣿⣿⣿⣯⣿⣿⡔⠀⠀⠀⢸⡸⣿⣿⣿⣿⡿⢿⣿⣿⣿⣿⣿⣿⣿⡟⠀⠀⠀⠀⠀⠑⢇⠀⠀⠀⠀⠀⠀⠀⠀⠀⠀⠀⠀⠀⠀⠀⠀⠀⠀⠀⠀</a:t>
            </a:r>
            <a:br/>
            <a:r>
              <a:t>⠀⠀⠀⠀⠀⠀⠀⠀⠀⠀⠀⣿⣿⣿⢔⢔⢐⢐⢕⢕⢕⣿⣿⣿⣿⣿⣿⣿⣿⣿⣿⣿⣸⣿⡇⠀⠀⠀⠘⢧⢜⣿⣿⣿⣿⣿⣿⣿⣿⣿⣿⣿⣿⣵⣐⠀⠀⠀⠀⢑⣷⢕⡇⠀⠀⠀⠀⠀⠀⠀⠀⠀⠀⠀⠀⠀⠀⠀⠀⠀⠀</a:t>
            </a:r>
            <a:br/>
            <a:r>
              <a:t>⠀⠀⠀⠀⠀⠀⠀⠀⠀⠀⠀⣿⣿⣿⢕⢔⢑⢕⢕⢕⢕⣿⣿⣿⣿⣿⣿⣿⣿⣿⣿⣿⣸⣿⡇⠀⠀⠀⠀⠀⢕⣻⣿⣿⣯⣼⣿⣿⣾⣿⣿⣿⢻⣿⣿⣷⣔⡀⠀⢕⣿⣼⡇⠀⠀⠀⠀⠀⠀⠀⠀⠀⠀⠀⠀⠀⠀⠀⠀⠀⠀</a:t>
            </a:r>
            <a:br/>
            <a:r>
              <a:t>⠀⠀⠀⠀⠀⠀⠀⠀⠀⠀⠀⣿⣿⣿⢕⢕⢕⢕⢕⢕⢕⣿⣿⣿⣿⣿⣿⣿⣿⣿⣿⣿⣻⣿⡗⠀⠀⠀⠀⠀⢕⣇⠿⣿⣿⣿⣿⣿⣿⣿⢟⡾⠑⠙⣿⣿⣿⣿⣶⣷⣿⣿⣇⢀⠀⠀⠀⠀⠀⠀⠀⠀⠀⠀⠀⠀⠀⠀⠀⠀⠀</a:t>
            </a:r>
            <a:br/>
            <a:r>
              <a:t>⠀⠀⠀⠀⠀⠀⠀⠀⠀⠀⠀⣿⣿⣿⢕⢕⢕⢕⢕⢕⢜⣿⣿⣿⣿⣿⣿⣿⣿⣿⣿⣿⣽⣿⣿⠀⠀⠀⠀⣱⣿⡟⠀⠘⠟⢟⢟⢻⢟⢕⢞⠑⠀⠀⢸⣿⣿⣿⣿⣿⣿⣿⣿⣿⣷⣔⡄⢄⠀⠀⠀⠀⠀⠀⠀⠀⠀⠀⠀⠀⠀</a:t>
            </a:r>
            <a:br/>
            <a:r>
              <a:t>⠀⠀⠀⠀⠀⠀⠀⠀⠀⠀⠀⣿⣿⣿⢕⢕⢕⢕⢕⢕⢱⣿⣿⣿⣿⣿⣿⣿⣿⣿⣿⣿⣿⣿⠇⠀⠀⠀⢱⣿⣿⣷⠀⠀⠀⠀⠀⠀⠀⠀⠀⠀⠀⠀⢸⣿⣿⣿⣿⣿⣿⣿⣿⣿⣿⣿⣿⣧⣔⠀⠀⠀⠀⠀⠀⠀⠀⠀⠀⠀⠀</a:t>
            </a:r>
            <a:br/>
            <a:r>
              <a:t>⠀⠀⠀⠀⠀⠀⠀⠀⠀⠀⠀⣿⣿⡯⢕⢕⢕⢕⢕⢕⢕⣿⣿⣿⣿⣿⣿⣿⣿⣿⣿⣿⣿⣿⢕⢀⠀⣠⣿⣿⣿⣿⡔⠀⠀⠀⠀⠀⠀⠀⠀⠀⠄⠐⢸⣿⣿⣿⣿⣿⣿⣿⣿⣿⣿⣿⣿⣿⣿⠀⠀⠀⠀⠀⠀⠀⠀⠀⠀⠀⠀</a:t>
            </a:r>
            <a:br/>
            <a:r>
              <a:t>⠀⠀⠀⠀⠀⠀⠀⠀⠀⠀⠀⣿⣿⢕⢸⢱⢕⢕⢕⢕⢜⣿⣿⣿⣿⣿⣿⣿⣿⣿⣿⣿⣿⣿⡇⢕⣵⣿⣿⣿⣿⣿⡇⢕⢕⢐⠄⠄⠐⠀⠀⢄⠄⠀⣸⣿⣿⣿⣿⣿⣿⣿⣿⣿⣿⣿⣿⣿⣿⠀⠀⠀⠀⠀⠀⠀⠀⠀⠀⠀⠀</a:t>
            </a:r>
            <a:br/>
            <a:r>
              <a:t>⠀⠀⠀⠀⠀⠀⠀⠀⠀⠀⠀⣿⣿⢇⡕⣕⢕⢕⣵⡕⢕⣿⣿⣿⣿⣿⣿⣿⣿⣿⣿⣿⣿⣿⣷⣿⣿⣿⣿⣿⣿⣿⣿⡕⢕⢅⠐⠔⠐⠀⢀⠄⠐⢱⣿⣿⣿⣿⣿⣿⣿⣿⣿⣿⣿⣿⣿⣿⣿⠀⠀⠀⠀⠀⠀⠀⠀⠀⠀⠀⠀</a:t>
            </a:r>
            <a:br/>
            <a:r>
              <a:t>⠀⠀⠀⠀⠀⠀⠀⠀⠀⠀⠀⣿⣿⣷⣷⣟⣳⣷⣿⣷⣞⣿⣿⣿⣿⣿⣿⣿⣿⣿⣿⣿⣿⣿⣿⣿⣿⣿⣿⣿⣿⣿⣿⣷⣕⢕⠐⠀⠀⢀⠕⠄⠀⢜⣿⣿⣿⣿⣿⣿⣿⣿⣿⣿⣿⣿⣿⣿⣿⠀⠀⠀⠀⠀⠀⠀⠀⠀⠀⠀⠀</a:t>
            </a:r>
            <a:br/>
            <a:r>
              <a:t>⠀⠀⠀⠀⠀⠀⠀⠀⠀⠀⠀⣿⣿⣿⣿⣿⣿⣿⣿⣿⡟⣿⣿⣿⣿⣿⣿⣿⣿⣿⣿⣿⣿⣿⣿⣿⣿⣿⣿⣿⣿⣿⣿⣿⣿⣷⢕⠀⠀⠁⠀⠐⠀⢸⣿⣿⣿⣿⣿⣿⣿⣿⣿⣿⣿⣿⣿⣿⣿⠀⠀⠀⠀⠀⠀⠀⠀⠀⠀⠀⠀</a:t>
            </a:r>
            <a:br/>
            <a:r>
              <a:t>⠀⠀⠀⠀⠀⠀⠀⠀⠀⠀⠀⣿⣿⢼⢿⢽⣿⣽⣿⣿⢿⣿⣿⣿⣿⣿⣿⣿⣿⣿⣿⣿⣿⣿⣿⣿⣿⣿⣿⣿⣿⣿⣿⣿⣿⣿⡕⠔⠔⠀⠀⠀⠀⢸⣿⣿⣿⣿⣿⣿⣿⣿⣿⣿⣿⣿⣿⣿⣿⠀⠀⠀⠀⠀⠀⠀⠀⠀⠀⠀⠀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⠀⠀⠀⠀⠀⠀⠀⠀⠀⠀⠀⣿⣿⣿⣿⣿⣿⣿⣿⣿⣿⣿⣿⣿⣿⣿⣿⣿⣿⣿⣿⣿⣿⣿⣿⣿⣿⣿⣿⣿⣿⣿⣿⣿⣿⣿⡇⠄⠀⠀⠀⠀⠀⠁⢻⣿⣿⣿⣿⣿⣿⣿⣿⣿⣿⣿⣿⣿⣿⠀⠀⠀⠀⠀⠀⠀⠀⠀⠀⠀⠀</a:t>
            </a:r>
            <a:br/>
            <a:r>
              <a:t>⠀⠀⠀⠀⠀⠀⠀⠀⠀⠀⠀⠛⠛⠛⠛⠛⠛⠛⠙⠛⠛⠛⠛⠛⠛⠛⠛⠛⠛⠛⠛⠛⠛⠛⠛⠛⠛⠛⠛⠛⠛⠛⠛⠛⠛⠛⠃⠀⠀⠀⠀⠀⠀⠀⠘⠛⠛⠛⠛⠛⠛⠛⠛⠛⠛⠛⠛⠛⠛⠀⠀⠀⠀⠀⠀⠀⠀⠀⠀⠀⠀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⠀⠀⠀⠀⠀⠀⠀⠀⠀⠀⠀⣿⣿⣿⣿⣿⣿⣿⣿⡿⣟⢏⢏⣕⣇⣜⣝⣟⢿⣿⣿⣿⣿⣿⣿⣿⣿⣿⣿⣿⣿⣿⣿⣿⣿⣿⣿⣿⣿⣿⣿⣿⣿⣿⣿⣿⣿⣿⣿⣿⣿⣿⣿⣿⣿⣿⣿⣿⣿⠀⠀⠀⠀⠀⠀⠀⠀⠀⠀⠀⠀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⠀⠀⠀⠀⠀⠀⠀⠀⠀⠀⠀⣿⣿⣿⣿⣿⣿⡿⢏⢵⢥⢥⢵⣵⣷⣿⣿⣿⡿⢿⢿⣿⣿⣿⣿⣿⣿⣿⣿⣿⣿⣿⣿⣿⣿⣿⣿⣿⡿⠋⠵⢕⣕⢕⢕⢝⢻⢿⣿⣿⣿⣿⣿⣿⣿⣿⣿⣿⣿⠀⠀⠀⠀⠀⠀⠀⠀⠀⠀⠀⠀</a:t>
            </a:r>
            <a:br/>
            <a:r>
              <a:t>⠀⠀⠀⠀⠀⠀⠀⠀⠀⠀⠀⣿⣿⣿⣿⣿⡟⢇⢕⢕⢕⢕⣾⠃⢸⣿⣿⣿⣿⣷⣧⢻⣿⣿⣿⣿⣿⣿⣿⣿⣿⣿⣿⣿⣿⣿⣿⢏⠔⠀⠀⠀⠘⢷⣧⢕⣵⣿⣿⣿⣿⣿⣿⣿⣿⣿⣿⣿⣿⠀⠀⠀⠀⠀⠀⠀⠀⠀⠀⠀⠀</a:t>
            </a:r>
            <a:br/>
            <a:r>
              <a:t>⠀⠀⠀⠀⠀⠀⠀⠀⠀⠀⠀⣿⣿⣿⣿⣿⣿⣾⣷⣷⣷⣼⣿⣵⣿⣿⣿⣿⣿⣿⣿⣷⣿⣿⣿⣿⣿⣿⣿⣿⣿⣿⣿⣿⣿⣿⡿⢅⢄⢔⢕⢕⢕⢕⢻⣿⣿⣿⣿⣿⣿⣿⣿⣿⣿⣿⣿⣿⣿⠀⠀⠀⠀⠀⠀⠀⠀⠀⠀⠀⠀</a:t>
            </a:r>
            <a:br/>
            <a:r>
              <a:t>⠀⠀⠀⠀⠀⠀⠀⠀⠀⠀⠀⣿⣿⣿⣿⣿⣿⣿⣿⣿⣿⣿⣿⣿⣿⣿⣿⣿⣿⣿⣿⣿⣽⣿⣿⣿⣿⣿⣿⣿⣿⣿⣿⣿⣿⣿⣧⢕⣕⣕⣕⣕⣵⣱⣼⣿⣿⣿⣿⣿⣿⣿⣿⣿⣿⣿⣿⣿⣿⠀⠀⠀⠀⠀⠀⠀⠀⠀⠀⠀⠀</a:t>
            </a:r>
            <a:br/>
            <a:r>
              <a:t>⠀⠀⠀⠀⠀⠀⠀⠀⠀⠀⠀⣿⣿⣿⣿⣿⣿⣿⣿⣿⣿⣿⣿⣿⣿⣿⣿⣿⣿⣿⣿⣿⢟⣿⣿⣿⣿⣿⣿⣿⣿⣿⣿⣿⣿⣿⣿⣿⣿⣿⣿⣿⣿⣿⣿⣿⣿⣿⣿⣿⣿⣿⣿⣿⣿⣿⣿⣿⣿⠀⠀⠀⠀⠀⠀⠀⠀⠀⠀⠀⠀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⠀⠀⠀⠀⠀⠀⠀⠀⠀⠀⠀⣿⣿⣿⣿⣿⣿⣿⣿⣿⣿⣿⣿⣿⣿⣿⣿⣿⣿⣿⢟⠝⠀⠜⣿⣿⣿⣿⣿⣿⣿⣿⣿⣿⣿⣿⣿⣿⣿⣿⣿⣿⣿⣿⣿⣿⣿⣿⣿⣿⣿⣿⣿⣿⣿⣿⣿⣿⣿⠀⠀⠀⠀⠀⠀⠀⠀⠀⠀⠀⠀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⠀⠀⠀⠀⠀⠀⠀⠀⠀⠀⠀⣿⣿⣿⣿⣿⣿⣿⣿⣿⣿⣿⣿⣿⣿⣿⣿⣿⢑⠀⠀⠀⠀⠁⣿⣿⣿⣿⣿⣿⣿⣿⣿⣿⣿⣿⣿⣿⣿⣿⣿⣿⣿⣿⣿⣿⣿⣿⣿⣿⣿⣿⣿⣿⣿⣿⣿⣿⣿⠀⠀⠀⠀⠀⠀⠀⠀⠀⠀⠀⠀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⠀⠀⠀⠀⠀⠀⠀⠀⠀⠀⠀⣿⣿⣿⣿⣿⣿⣿⣿⣿⣿⣿⣿⣿⣿⣿⣿⣿⣇⠁⠀⠀⠀⠀⣿⣿⣿⣿⣿⣿⣿⣿⣿⣿⣿⣿⣿⣿⣿⣿⣿⣿⣿⣿⣿⣿⣿⣿⣿⣿⣿⣿⣿⣿⣿⣿⣿⣿⣿⠀⠀⠀⠀⠀⠀⠀⠀⠀⠀⠀⠀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⠀⠀⠀⠀⠀⠀⠀⠀⠀⠀⠀⣿⣿⣿⣿⣿⣿⣿⣿⣿⣿⣿⣿⣿⣿⣿⣿⣿⣿⣷⣆⠀⠀⠀⢿⣿⣿⣿⣿⣿⣿⣿⣿⣿⣿⣿⣿⣿⣿⣿⣿⣿⣿⣿⣿⣿⣿⣿⣿⣿⣿⣿⣿⣿⣿⣿⣿⣿⣿⠀⠀⠀⠀⠀⠀⠀⠀⠀⠀⠀⠀</a:t>
            </a:r>
            <a:br/>
            <a:r>
              <a:t>⠀⠀⠀⠀⠀⠀⠀⠀⠀⠀⠀⣹⣿⣿⣿⣿⣿⣿⣿⣿⣿⣿⣿⣿⣿⣿⣿⣿⣿⣿⡇⠀⠀⠀⠘⣿⣿⣿⣿⣿⣿⣿⣿⣿⣿⣿⣿⣿⣿⣿⣿⣿⣿⣿⡿⢿⢟⢿⢻⣿⣿⣿⣿⣿⣿⣿⣿⣿⣿⠀⠀⠀⠀⠀⠀⠀⠀⠀⠀⠀⠀</a:t>
            </a:r>
            <a:br/>
            <a:r>
              <a:t>⠀⠀⠀⠀⠀⠀⠀⠀⠀⠀⠀⣿⣿⣿⣿⣿⣿⣿⣿⣿⣿⣿⣿⣿⣿⣿⣿⣿⣿⣿⠑⠀⠀⠀⠀⠈⢿⣿⣿⣿⣿⣿⣿⣿⣿⣿⣿⣿⣿⣿⣿⣿⣿⣿⣷⣷⣷⣷⣷⢿⢿⣿⣿⣟⣻⣿⣽⣽⣿⠀⠀⠀⠀⠀⠀⠀⠀⠀⠀⠀⠀</a:t>
            </a:r>
            <a:br/>
            <a:r>
              <a:t>⠀⠀⠀⠀⠀⠀⠀⠀⠀⠀⠀⣿⣿⣿⣿⣿⣿⣿⣿⣯⣽⣯⣽⣿⣿⣿⣿⣿⣿⣿⠀⠀⠀⠀⠀⠀⠀⠻⣿⣿⣿⣿⣿⢿⠻⠟⠿⢿⣿⣿⣿⣿⣿⣿⣿⣿⣵⢕⢕⢝⢽⣝⣝⡟⢟⡻⢟⣿⣿⠀⠀⠀⠀⠀⠀⠀⠀⠀⠀⠀⠀</a:t>
            </a:r>
            <a:br/>
            <a:r>
              <a:t>⠀⠀⠀⠀⠀⠀⠀⠀⠀⠀⠀⣿⣿⣿⣿⣿⣿⣿⣿⣿⣿⣿⣿⣿⣿⣿⣿⣿⣿⣿⠀⠀⠀⠀⠀⠀⡀⢄⠹⣿⣿⣿⣿⣷⡕⢕⢕⢕⢝⢿⣿⣿⣿⣿⣿⣿⣿⣵⣕⢕⢕⢻⢿⢿⢿⢻⢿⢾⢵⠀⠀⠀⠀⠀⠀⠀⠀⠀⠀⠀⠀</a:t>
            </a:r>
            <a:br/>
            <a:r>
              <a:t>⠀⠀⠀⠀⠀⠀⠀⠀⠀⠀⠀⠟⠟⠟⠟⢛⢛⢏⢝⢝⢝⣿⣿⣿⣿⣿⣿⣿⣿⣿⡄⠀⠀⠀⠓⠀⠁⠀⠀⠙⣿⣿⣿⣿⣧⡕⢕⢕⢕⢕⢕⢝⢟⢿⣿⣿⣿⢝⢿⣿⣇⢕⣕⡕⢕⣝⣕⡕⢕⠀⠀⠀⠀⠀⠀⠀⠀⠀⠀⠀⠀</a:t>
            </a:r>
            <a:br/>
            <a:r>
              <a:t>⠀⠀⠀⠀⠀⠀⠀⠀⠀⠀⠀⠀⠐⢕⢕⢕⢕⢕⢕⢕⢕⢿⣿⣿⣿⣿⣿⣿⣿⣿⡇⢄⠀⢕⠁⠀⢕⠀⠀⠀⠘⢿⣿⣿⣿⣿⣷⣷⣷⣷⣧⣣⣵⣣⣿⣿⣿⣿⣿⣿⣿⣿⣿⣿⣿⣿⣿⣿⣿⠀⠀⠀⠀⠀⠀⠀⠀⠀⠀⠀⠀</a:t>
            </a:r>
            <a:br/>
            <a:r>
              <a:t>⠀⠀⠀⠀⠀⠀⠀⠀⠀⠀⠀⠀⠐⠑⠑⠑⠑⠑⠑⠑⠑⠘⠛⠛⠛⠛⠛⠛⠛⠛⠑⠘⠀⠑⠑⠀⠑⠑⠀⠑⠀⠘⠛⠛⠛⠛⠛⠛⠛⠛⠛⠛⠛⠛⠛⠛⠛⠛⠛⠛⠛⠛⠛⠛⠛⠛⠛⠛⠛⠀⠀⠀⠀⠀⠀⠀⠀⠀⠀⠀⠀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⠀⠀⠀⠀⠀⠀⠀⠀⠀⠀⠀⣿⣿⣿⣿⣿⣿⣿⣿⣿⣿⣿⣿⣿⣿⣿⣿⣿⣿⣿⣿⣿⣿⣿⣿⣿⣿⣿⣿⣿⣿⣿⣿⣿⣿⣿⣿⣿⣿⣿⣿⣿⣿⣿⣿⣿⣿⣿⣿⣿⣿⣿⣿⣿⣿⣿⣯⣿⣿⠀⠀⠀⠀⠀⠀⠀⠀⠀⠀⠀⠀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⠀⠀⠀⠀⠀⠀⠀⠀⠀⠀⠀⣿⣿⣿⣿⣿⣿⣿⣿⣿⡻⢝⢇⢕⣕⡕⢝⢟⢿⣿⣿⣿⣿⣿⣿⣿⣿⣿⣿⣿⣿⣿⣿⣿⣿⣿⣿⣿⣿⣿⣿⣿⣿⢿⣿⣿⣿⣿⣿⣿⣿⣿⣿⣿⣿⣿⣿⣿⣿⠀⠀⠀⠀⠀⠀⠀⠀⠀⠀⠀⠀</a:t>
            </a:r>
            <a:br/>
            <a:r>
              <a:t>⠀⠀⠀⠀⠀⠀⠀⠀⠀⠀⠀⣿⣿⣿⣿⣿⣿⢿⢏⢧⢵⢥⢥⢥⣵⡾⣿⣿⣿⣿⣿⣿⣿⣿⣿⣿⣿⣿⣿⣿⣿⣿⣿⣿⣿⣿⣿⣿⠟⠙⠱⢕⣑⢕⢕⢝⢿⣿⣿⣿⣿⣿⣿⣿⣿⣿⣿⣿⣿⠀⠀⠀⠀⠀⠀⠀⠀⠀⠀⠀⠀</a:t>
            </a:r>
            <a:br/>
            <a:r>
              <a:t>⠀⠀⠀⠀⠀⠀⠀⠀⠀⠀⠀⣿⣿⣿⣿⣿⡏⢕⢕⢕⢕⢕⢕⣾⢃⣜⣿⣿⣿⣿⣮⣿⣿⣿⣿⣿⣿⣿⣿⣿⣿⣿⣿⣿⣿⣿⣿⠇⠄⠀⠀⠀⠝⢷⣕⡵⣱⣿⣿⣿⣿⣿⣿⣿⣿⣿⣿⣿⣿⠀⠀⠀⠀⠀⠀⠀⠀⠀⠀⠀⠀</a:t>
            </a:r>
            <a:br/>
            <a:r>
              <a:t>⠀⠀⠀⠀⠀⠀⠀⠀⠀⠀⠀⣿⣿⣿⣿⣿⣿⣿⣿⣷⣷⣷⣵⣷⣵⣿⣿⣿⣿⣿⣿⣿⣿⣿⣿⣿⣿⣿⣿⣿⣿⣿⣿⣿⣿⣿⡏⢅⢔⢕⢕⢕⢔⢜⣿⣿⣿⣿⣿⣿⣿⣿⣿⣿⣿⣿⣿⣿⣏⠀⠀⠀⠀⠀⠀⠀⠀⠀⠀⠀⠀</a:t>
            </a:r>
            <a:br/>
            <a:r>
              <a:t>⠀⠀⠀⠀⠀⠀⠀⠀⠀⠀⠀⣿⣿⣿⣿⣿⣿⣿⣿⣿⣿⣿⣿⣿⣿⣿⣿⣿⣿⣿⣿⣿⣿⣿⣿⣿⣿⣿⣿⣿⣿⣿⣿⣿⣿⣿⡇⣕⣕⣕⣕⣵⣱⣵⣼⣿⣿⣿⣿⣿⣿⣿⣿⣿⣿⣿⣿⣿⡏⠀⠀⠀⠀⠀⠀⠀⠀⠀⠀⠀⠀</a:t>
            </a:r>
            <a:br/>
            <a:r>
              <a:t>⠀⠀⠀⠀⠀⠀⠀⠀⠀⠀⠀⣿⣿⣿⣿⣿⣿⣿⣿⣿⣿⣿⣿⣿⣿⣿⣿⣿⣿⣿⣿⣿⡿⢻⣿⣿⣿⣿⣿⣿⣿⣿⣿⣿⣿⣿⣿⣿⣿⣿⣿⣿⣿⣿⣿⣿⣿⣿⣿⣿⣿⣿⣿⣿⣿⣿⣿⣿⣧⠀⠀⠀⠀⠀⠀⠀⠀⠀⠀⠀⠀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⠀⠀⠀⠀⠀⠀⠀⠀⠀⠀⠀⣿⣿⣿⣿⣿⣿⣿⣿⣿⣿⣿⣿⣿⣿⣿⣿⣿⣿⣿⣿⢟⠃⠀⢻⣿⣿⣿⣿⣿⣿⣿⣿⣿⣿⣿⣿⣿⣿⣿⣿⣿⣿⣿⣿⣿⣿⣿⣿⣿⣿⣿⣿⣿⣿⣿⣿⣿⣏⠀⠀⠀⠀⠀⠀⠀⠀⠀⠀⠀⠀</a:t>
            </a:r>
            <a:br/>
            <a:r>
              <a:t>⠀⠀⠀⠀⠀⠀⠀⠀⠀⠀⠀⣿⣿⣿⣿⣿⣿⣿⣿⣿⣿⣿⣿⣿⣿⣿⣿⣿⣷⠑⠀⠀⠀⠀⢸⣿⣿⣿⣿⣿⣿⣿⣿⣿⣿⣿⣿⣿⣿⣿⣿⣿⣿⣿⣿⣿⣿⣿⣿⣿⣿⣿⣿⣿⣿⣿⣿⣿⣿⠀⠀⠀⠀⠀⠀⠀⠀⠀⠀⠀⠀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⠀⠀⠀⠀⠀⠀⠀⠀⠀⠀⠀⣿⣿⣿⣿⣿⣿⣿⣿⣿⣿⣿⣿⣿⣿⣿⣿⣿⣿⡔⠀⠀⠀⠀⢸⣿⣿⣿⣿⣿⣿⣿⣿⣿⣿⣿⣿⣿⣿⣿⣿⣿⣿⣿⣿⣿⣿⣿⣿⣿⣿⣿⣿⣿⣿⣿⣿⣿⣿⠀⠀⠀⠀⠀⠀⠀⠀⠀⠀⠀⠀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⠀⠀⠀⠀⠀⠀⠀⠀⠀⠀⠀⣿⣿⣿⣿⣿⣿⣿⣿⣿⣿⣿⣿⣿⣿⣿⣿⣿⣿⣿⣷⡔⠀⠀⠜⣿⣿⣿⣿⣿⣿⣿⣿⣿⣿⣿⣿⣿⣿⣿⣿⣿⣿⣿⣿⣿⣿⣿⣿⣿⣿⣿⣿⣿⣿⣿⣿⣿⣿⠀⠀⠀⠀⠀⠀⠀⠀⠀⠀⠀⠀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⠀⠀⠀⠀⠀⠀⠀⠀⠀⠀⠀⣻⣿⣿⣿⣿⣿⣿⣿⣿⣿⣿⣿⣿⣿⣿⣿⣿⣿⣿⣿⢇⠀⠀⠀⢻⣿⣿⣿⣿⣿⣿⣿⣿⣿⣿⣿⣿⣿⣿⣿⣿⣿⣿⢟⢟⢟⠟⢻⣿⣿⣿⣿⣿⣿⣿⣿⣿⣿⠀⠀⠀⠀⠀⠀⠀⠀⠀⠀⠀⠀</a:t>
            </a:r>
            <a:br/>
            <a:r>
              <a:t>⠀⠀⠀⠀⠀⠀⠀⠀⠀⠀⠀⣿⣿⣿⣿⣿⣿⣿⣿⣿⣿⣿⣿⣿⣿⣿⣿⣿⣿⣿⣿⠀⠀⠀⠀⠀⠹⣿⣿⣿⣿⣿⣿⣿⣿⣿⣿⣿⣿⣿⣿⣿⣿⣿⣿⣷⣷⣷⢷⢿⣿⣟⣟⣻⣿⣽⣽⣿⣿⠀⠀⠀⠀⠀⠀⠀⠀⠀⠀⠀⠀</a:t>
            </a:r>
            <a:br/>
            <a:r>
              <a:t>⠀⠀⠀⠀⠀⠀⠀⠀⠀⠀⠀⣿⣿⣿⣿⣯⣽⣿⣿⣿⣯⣽⣽⣿⣿⣿⣿⣿⣿⣿⡇⠀⠀⠀⠀⠀⠀⠘⢿⣿⣿⣿⣿⣿⠟⠏⢟⢻⣿⣿⣿⣿⣿⣿⣿⣿⣷⣵⢕⢹⣽⣽⣽⡝⣟⡟⢻⢿⡿⠀⠀⠀⠀⠀⠀⠀⠀⠀⠀⠀⠀</a:t>
            </a:r>
            <a:br/>
            <a:r>
              <a:t>⠀⠀⠀⠀⠀⠀⠀⠀⠀⠀⠀⣿⣿⣿⣿⣿⣿⣿⣿⣿⣿⣿⣿⣿⣿⣿⣿⣿⣿⣿⡇⠀⠀⠀⠀⠀⠀⢀⡈⢿⣿⣿⣿⣿⣧⢕⢕⢕⢜⢝⢿⣿⣿⣿⣿⣿⣿⣯⣵⣕⡝⢿⢿⢿⢿⢟⢿⢟⢧⠀⠀⠀⠀⠀⠀⠀⠀⠀⠀⠀⠀</a:t>
            </a:r>
            <a:br/>
            <a:r>
              <a:t>⠀⠀⠀⠀⠀⠀⠀⠀⠀⠀⠀⠟⠟⠛⢛⢋⢝⢍⢍⢍⢕⡱⣾⣿⣿⣿⣿⣿⣿⣿⣷⡄⠀⠀⠐⠃⠁⠁⠀⠈⢻⣿⣿⣿⣿⣇⡕⢕⢕⢕⢕⢜⢝⢻⢿⣿⣿⣿⣻⣿⣿⣇⣕⣕⣵⣝⣕⢕⢕⠀⠀⠀⠀⠀⠀⠀⠀⠀⠀⠀⠀</a:t>
            </a:r>
            <a:br/>
            <a:r>
              <a:t>⠀⠀⠀⠀⠀⠀⠀⠀⠀⠀⠀⠀⠅⢑⢕⢕⢕⢱⢕⢕⢕⢜⢸⣿⣿⣿⣿⣿⣿⣿⣿⡇⢀⢔⢕⠀⢕⢕⠀⠀⠀⢹⣿⣿⣿⣿⣿⣿⣿⣿⣷⣣⣜⣾⣿⣿⣿⣿⣿⣿⣿⣿⣿⣿⣿⣿⣿⣷⣿⠀⠀⠀⠀⠀⠀⠀⠀⠀⠀⠀⠀</a:t>
            </a:r>
            <a:br/>
            <a:r>
              <a:t>⠀⠀⠀⠀⠀⠀⠀⠀⠀⠀⠀⠀⠀⠑⠑⠑⠑⠑⠑⠑⠑⠑⠘⠛⠛⠛⠛⠛⠛⠛⠛⠑⠃⠑⠑⠀⠑⠑⠐⠑⠀⠀⠙⠛⠛⠛⠛⠛⠛⠛⠛⠛⠛⠛⠛⠛⠛⠛⠛⠛⠛⠛⠛⠛⠛⠛⠛⠛⠛⠀⠀⠀⠀⠀⠀⠀⠀⠀⠀⠀⠀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⠀⠀⠀⠀⠀⠀⠀⠀⠀⠀⠀⣿⣿⣿⣿⣿⣿⣿⡿⢻⢝⢕⢱⢵⢕⣕⢝⢝⢿⣿⣿⣿⣿⣿⣿⣿⣿⣿⣿⣿⣿⣿⣿⣿⣿⣿⣿⣿⣿⣿⣿⢿⢿⢿⣿⣿⣿⣿⣿⣿⣿⣿⣿⣿⣿⣿⣿⣿⣿⠀⠀⠀⠀⠀⠀⠀⠀⠀⠀⠀⠀</a:t>
            </a:r>
            <a:br/>
            <a:r>
              <a:t>⠀⠀⠀⠀⠀⠀⠀⠀⠀⠀⠀⣿⣿⣿⣿⣿⡿⢏⢗⢖⢖⢖⢳⢲⢶⢇⢝⣾⢷⣿⣿⣿⣿⣿⣿⣿⣿⣿⣿⣿⣿⣿⣿⣿⣿⣿⣿⡟⠙⠃⠵⣕⡕⢕⢜⢝⣿⣿⣿⣿⣿⣿⣿⣿⣿⣿⣿⣿⣿⠀⠀⠀⠀⠀⠀⠀⠀⠀⠀⠀⠀</a:t>
            </a:r>
            <a:br/>
            <a:r>
              <a:t>⠀⠀⠀⠀⠀⠀⠀⠀⠀⠀⠀⣿⣿⣿⣿⣟⡕⢕⢕⢕⢕⢕⢕⢕⢕⢱⢎⢱⣾⣿⣿⣿⣿⣿⣿⣿⣿⣿⣿⣿⣿⣿⣿⣿⣿⣿⢏⠐⠀⠀⠀⠈⢻⣧⣕⢵⣿⣿⣿⣿⣿⣿⣿⣿⣿⣿⣿⣿⢻⠀⠀⠀⠀⠀⠀⠀⠀⠀⠀⠀⠀</a:t>
            </a:r>
            <a:br/>
            <a:r>
              <a:t>⠀⠀⠀⠀⠀⠀⠀⠀⠀⠀⠀⣿⣿⣿⣿⣿⣿⣿⣿⣿⣷⣷⣷⣵⣵⣽⣵⣿⣿⣿⣿⣿⣿⣿⣿⣿⣿⣿⣿⣿⣿⣿⣿⣿⣿⣿⢕⢕⢕⢕⢕⢕⢕⢹⣿⣿⣿⣿⣿⣿⣿⣿⣿⣿⣿⣿⣿⣯⢔⠀⠀⠀⠀⠀⠀⠀⠀⠀⠀⠀⠀</a:t>
            </a:r>
            <a:br/>
            <a:r>
              <a:t>⠀⠀⠀⠀⠀⠀⠀⠀⠀⠀⠀⣿⣿⣿⣿⣿⣿⣿⣿⣿⣿⣿⣿⣿⣿⣿⣿⣿⣿⣿⣿⣿⣿⣿⣿⣿⣿⣿⣿⣿⣿⣿⣿⣿⣿⣿⣕⣕⣕⣵⣵⣵⣵⣾⣿⣿⣿⣿⣿⣿⣿⣿⣿⣿⣿⣿⣿⣏⢸⠀⠀⠀⠀⠀⠀⠀⠀⠀⠀⠀⠀</a:t>
            </a:r>
            <a:br/>
            <a:r>
              <a:t>⠀⠀⠀⠀⠀⠀⠀⠀⠀⠀⠀⣿⣿⣿⣿⣿⣿⣿⣿⣿⣿⣿⣿⣿⣿⣿⣿⣿⣿⣿⣿⣿⣿⣿⡿⢿⣿⣿⣿⣿⣿⣿⣿⣿⣿⣿⣿⣿⣿⣿⣿⣿⣿⣿⣿⣿⣿⣿⣿⣿⣿⣿⣿⣿⣿⣿⣿⣿⣾⠀⠀⠀⠀⠀⠀⠀⠀⠀⠀⠀⠀</a:t>
            </a:r>
            <a:br/>
            <a:r>
              <a:t>⠀⠀⠀⠀⠀⠀⠀⠀⠀⠀⠀⣿⣿⣿⣿⣿⣿⣿⣿⣿⣿⣿⣿⣿⣿⣿⣿⣿⣿⣿⣿⣿⡿⠏⠁⠜⣿⣿⣿⣿⣿⣿⣿⣿⣿⣿⣿⣿⣿⣿⣿⣿⣿⣿⣿⣿⣿⣿⣿⣿⣿⣿⣿⣿⣿⣿⣿⣿⢸⠀⠀⠀⠀⠀⠀⠀⠀⠀⠀⠀⠀</a:t>
            </a:r>
            <a:br/>
            <a:r>
              <a:t>⠀⠀⠀⠀⠀⠀⠀⠀⠀⠀⠀⣿⣿⣿⣿⣿⣿⣿⣿⣿⣿⣿⣿⣿⣿⣿⣿⣿⣿⣿⣷⠁⠀⠀⠀⠀⣿⣿⣿⣿⣿⣿⣿⣿⣿⣿⣿⣿⣿⣿⣿⣿⣿⣿⣿⣿⣿⣿⣿⣿⣿⣿⣿⣿⣿⣿⣿⣿⡇⠀⠀⠀⠀⠀⠀⠀⠀⠀⠀⠀⠀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⠀⠀⠀⠀⠀⠀⠀⠀⠀⠀⠀⣿⣿⣿⣿⣿⣿⣿⣿⣿⣿⣿⣿⣿⣿⣿⣿⣿⣿⣿⣿⡄⠁⠀⠀⠀⣿⣿⣿⣿⣿⣿⣿⣿⣿⣿⣿⣿⣿⣿⣿⣿⣿⣿⣿⣿⣿⣿⣿⣿⣿⣿⣿⣿⣿⣿⣿⣿⣿⠀⠀⠀⠀⠀⠀⠀⠀⠀⠀⠀⠀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⠀⠀⠀⠀⠀⠀⠀⠀⠀⠀⠀⣿⣿⣿⣿⣿⣿⣿⣿⣿⣿⣿⣿⣿⣿⣿⣿⣿⣿⣿⣿⣿⡧⠀⠀⠁⣿⣿⣿⣿⣿⣿⣿⣿⣿⣿⣿⣿⣿⣿⣿⣿⣿⣿⣿⣿⣿⣿⣿⣿⣿⣿⣿⣿⣿⣿⣿⣿⣟⠀⠀⠀⠀⠀⠀⠀⠀⠀⠀⠀⠀</a:t>
            </a:r>
            <a:br/>
            <a:r>
              <a:t>⠀⠀⠀⠀⠀⠀⠀⠀⠀⠀⠀⣿⣿⣿⣿⣿⣿⣿⣿⣿⣿⣿⣿⣿⣿⣿⣿⣿⣿⣿⣿⣿⢇⠀⠀⠀⢻⣿⣿⣿⣿⣿⣿⣿⣿⣿⣿⣿⣿⣿⣿⣿⣿⣟⢏⢝⢏⢝⢿⣿⣿⣿⣿⣿⣿⣿⣿⡿⢿⠀⠀⠀⠀⠀⠀⠀⠀⠀⠀⠀⠀</a:t>
            </a:r>
            <a:br/>
            <a:r>
              <a:t>⠀⠀⠀⠀⠀⠀⠀⠀⠀⠀⠀⣿⣿⣿⣿⣿⣿⣿⣿⣿⣿⣿⣿⣿⣿⣿⣿⣿⣿⣿⣿⡏⠀⠀⠀⠀⠀⠹⣿⣿⣿⣿⣿⣿⣿⣿⣿⣿⣿⣿⣿⣿⣿⣿⡿⢿⢿⢟⢟⣻⣯⣽⣽⣿⣷⣷⣿⣿⣿⠀⠀⠀⠀⠀⠀⠀⠀⠀⠀⠀⠀</a:t>
            </a:r>
            <a:br/>
            <a:r>
              <a:t>⠀⠀⠀⠀⠀⠀⠀⠀⠀⠀⠀⣿⣿⣿⣿⣷⣿⣿⣿⣿⣷⣷⣿⡿⢿⣿⣿⣿⣿⣿⣿⣷⠀⠀⠀⠀⠀⠀⠹⣿⣿⣿⣿⣿⣿⡜⢝⢿⣿⣿⣿⣿⣿⣿⣿⣧⡕⢕⢕⢱⣧⣵⣜⣝⣝⣝⢟⢟⢻⠀⠀⠀⠀⠀⠀⠀⠀⠀⠀⠀⠀</a:t>
            </a:r>
            <a:br/>
            <a:r>
              <a:t>⠀⠀⠀⠀⠀⠀⠀⠀⠀⠀⠀⣿⣿⣿⣿⣿⣿⣿⣿⣿⢿⠿⠿⠿⢻⣿⣿⣿⣿⣿⣿⣿⣇⠀⠐⠐⢀⡀⠠⠹⣿⣿⣿⣿⣿⣷⡕⢕⢜⢻⣿⣿⣿⣿⣿⣿⣿⣷⢕⢜⢝⢕⢕⢝⢝⢝⢟⢇⢕⠀⠀⠀⠀⠀⠀⠀⠀⠀⠀⠀⠀</a:t>
            </a:r>
            <a:br/>
            <a:r>
              <a:t>⠀⠀⠀⠀⠀⠀⠀⠀⠀⠀⠀⠙⠉⢉⢍⢅⢅⢔⢔⢔⢕⢕⢕⢕⢜⣿⣿⣿⣿⣿⣿⣿⣿⡆⠀⠀⠀⠀⠀⠀⠹⣿⣿⣿⣿⣿⣷⣕⣕⣕⡜⢿⣿⣿⣿⣿⣿⣿⣿⣧⣧⣷⣵⣷⣷⣷⣵⣕⡕⠀⠀⠀⠀⠀⠀⠀⠀⠀⠀⠀⠀</a:t>
            </a:r>
            <a:br/>
            <a:r>
              <a:t>⠀⠀⠀⠀⠀⠀⠀⠀⠀⠀⠀⠀⢁⢕⢕⢕⢕⢕⢕⢕⢕⢕⢕⢕⢕⢹⣿⣿⣿⣿⣿⣿⣿⠇⠀⠀⠀⠀⠀⠀⠀⠹⣿⣿⣿⣿⣿⣿⣿⣿⣿⣿⣿⣿⣿⣿⣿⣿⣿⣿⣿⣿⣿⣿⣿⣿⣿⣿⣿⠀⠀⠀⠀⠀⠀⠀⠀⠀⠀⠀⠀</a:t>
            </a:r>
            <a:br/>
            <a:r>
              <a:t>⠀⠀⠀⠀⠀⠀⠀⠀⠀⠀⠀⠀⠑⠑⠑⠑⠑⠑⠑⠑⠑⠑⠑⠑⠑⠘⠛⠛⠛⠛⠛⠛⠃⠀⠀⠀⠀⠀⠀⠀⠀⠀⠙⠛⠛⠛⠛⠛⠙⠙⠙⠛⠛⠛⠛⠛⠛⠛⠓⠛⠛⠛⠛⠛⠛⠛⠛⠛⠛⠀⠀⠀⠀⠀⠀⠀⠀⠀⠀⠀⠀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⠀⠀⠀⠀⠀⠀⠀⠀⠀⠀⠀⣿⣿⣿⣿⣿⣿⣿⣿⣿⣿⡿⢿⢿⢿⣿⣿⣿⣿⣿⣿⣿⣿⣿⣿⣿⣿⣿⣿⣿⣿⣿⣿⣿⣿⣿⣿⣿⣿⣿⣿⣿⣿⣿⣿⣿⣿⣿⣿⣿⣿⣿⣿⣿⣿⣿⣿⣿⣿⠀⠀⠀⠀⠀⠀⠀⠀⠀⠀⠀⠀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⠀⠀⠀⠀⠀⠀⠀⠀⠀⠀⠀⣿⣿⣿⣿⣿⣿⣿⡟⢽⢇⢜⢱⢵⢕⣕⢝⢟⢿⣿⣿⣿⣿⣿⣿⣿⣿⣿⣿⣿⣿⣿⣿⣿⣿⣿⣿⣿⣿⣿⢿⢿⢿⢿⣿⣿⣿⣿⣿⣿⣿⣿⣿⣿⣿⣿⣿⣿⣿⠀⠀⠀⠀⠀⠀⠀⠀⠀⠀⠀⠀</a:t>
            </a:r>
            <a:br/>
            <a:r>
              <a:t>⠀⠀⠀⠀⠀⠀⠀⠀⠀⠀⠀⣿⣿⣿⣿⣿⢟⢕⢗⢗⢖⢖⢖⢖⢖⢕⢝⢷⣇⣽⣯⣿⣿⣿⣿⣿⣿⣿⣿⣿⣿⣿⣿⣿⣿⣿⣿⠏⠑⠇⢥⣕⢕⢕⢜⢻⣿⣿⣿⣿⣿⣿⣿⣿⣿⣿⣿⣿⣿⠀⠀⠀⠀⠀⠀⠀⠀⠀⠀⠀⠀</a:t>
            </a:r>
            <a:br/>
            <a:r>
              <a:t>⠀⠀⠀⠀⠀⠀⠀⠀⠀⠀⠀⣿⣿⣿⣿⣯⡕⢕⡕⢕⢕⢕⢕⢕⢕⢕⢱⡾⢝⣾⣿⣿⣷⣿⣿⣿⣿⣿⣿⣿⣿⣿⣿⣿⣿⣿⢇⠀⠀⠀⠀⠜⢷⣇⣱⣵⣿⣿⣿⣿⣿⣿⣿⣿⣿⣿⣿⡟⣧⠀⠀⠀⠀⠀⠀⠀⠀⠀⠀⠀⠀</a:t>
            </a:r>
            <a:br/>
            <a:r>
              <a:t>⠀⠀⠀⠀⠀⠀⠀⠀⠀⠀⠀⣿⣿⣿⣿⣿⣿⣿⣿⣿⣿⣷⣷⣧⣷⣵⣿⡕⣾⣿⣿⣿⣿⣿⣿⣿⣿⣿⣿⣿⣿⣿⣿⣿⣿⡏⢕⢔⢕⢕⢕⢕⢜⣿⣿⣿⣿⣿⣿⣿⣿⣿⣿⣿⣿⣿⣿⡕⣸⠀⠀⠀⠀⠀⠀⠀⠀⠀⠀⠀⠀</a:t>
            </a:r>
            <a:br/>
            <a:r>
              <a:t>⠀⠀⠀⠀⠀⠀⠀⠀⠀⠀⠀⣿⣿⣿⣿⣿⣿⣿⣿⣿⣿⣿⣿⣿⣿⣿⣿⣿⣿⣿⣿⣿⣿⣿⣿⣿⣿⣿⣿⣿⣿⣿⣿⣿⣿⣇⣕⣕⣵⣵⣵⣵⣵⣿⣿⣿⣿⣿⣿⣿⣿⣿⣿⣿⣿⣿⣿⢕⣿⠀⠀⠀⠀⠀⠀⠀⠀⠀⠀⠀⠀</a:t>
            </a:r>
            <a:br/>
            <a:r>
              <a:t>⠀⠀⠀⠀⠀⠀⠀⠀⠀⠀⠀⣿⣿⣿⣿⣿⣿⣿⣿⣿⣿⣿⣿⣿⣿⣿⣿⣿⣿⣿⣿⣿⣿⣿⣿⢏⢻⣿⣿⣿⣿⣿⣿⣿⣿⣿⣿⣿⣿⣿⣿⣿⣿⣿⣿⣿⣿⣿⣿⣿⣿⣿⣿⣿⣿⣿⣿⡷⣿⠀⠀⠀⠀⠀⠀⠀⠀⠀⠀⠀⠀</a:t>
            </a:r>
            <a:br/>
            <a:r>
              <a:t>⠀⠀⠀⠀⠀⠀⠀⠀⠀⠀⠀⣿⣿⣿⣿⣿⣿⣿⣿⣿⣿⣿⣿⣿⣿⣿⣿⣿⣿⣿⣿⡿⢿⠟⠑⠀⢸⣿⣿⣿⣿⣿⣿⣿⣿⣿⣿⣿⣿⣿⣿⣿⣿⣿⣿⣿⣿⣿⣿⣿⣿⣿⣿⣿⣿⣿⣿⡕⣿⠀⠀⠀⠀⠀⠀⠀⠀⠀⠀⠀⠀</a:t>
            </a:r>
            <a:br/>
            <a:r>
              <a:t>⠀⠀⠀⠀⠀⠀⠀⠀⠀⠀⠀⣽⣿⣿⣿⣿⣿⣿⣿⣿⣿⣿⣿⣿⣿⣿⣿⣿⣿⣿⣿⣯⠁⠄⠀⠀⢄⣿⣿⣿⣿⣿⣿⣿⣿⣿⣿⣿⣿⣿⣿⣿⣿⣿⣿⣿⣿⣿⣿⣿⣿⣿⣿⣿⣿⣿⣿⣇⢜⠀⠀⠀⠀⠀⠀⠀⠀⠀⠀⠀⠀</a:t>
            </a:r>
            <a:br/>
            <a:r>
              <a:t>⠀⠀⠀⠀⠀⠀⠀⠀⠀⠀⠀⣿⣿⣿⣿⣿⣿⣿⣿⣿⣿⣿⣿⣿⣿⣿⣿⣿⣿⣿⣿⣿⣧⡀⠀⠀⢱⣿⣿⣿⣿⣿⣿⣿⣿⣿⣿⣿⣿⣿⣿⣿⣿⣿⣿⣿⣿⣿⣿⣿⣿⣿⣿⣿⣿⣿⣿⣿⣿⠀⠀⠀⠀⠀⠀⠀⠀⠀⠀⠀⠀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⠀⠀⠀⠀⠀⠀⠀⠀⠀⠀⠀⣻⣿⣿⣿⣿⣿⣿⣿⣿⣿⣿⣿⣿⣿⣿⣿⣿⣿⣿⣿⣿⣿⡇⠀⠀⢸⣿⣿⣿⣿⣿⣿⣿⣿⣿⣿⣿⣿⣿⣿⣿⣿⣿⣿⣿⣿⣿⣿⣿⣿⣿⣿⣿⣿⣿⣿⡿⣿⠀⠀⠀⠀⠀⠀⠀⠀⠀⠀⠀⠀</a:t>
            </a:r>
            <a:br/>
            <a:r>
              <a:t>⠀⠀⠀⠀⠀⠀⠀⠀⠀⠀⠀⣿⣿⣿⣿⣿⣿⣿⣿⣿⣿⣿⣿⣿⣿⣿⣿⣿⣿⣿⣿⣿⡿⠃⠀⠀⠁⢿⣿⣿⣿⣿⣿⣿⣿⣿⣿⣿⣿⣿⣿⣿⣯⣝⢅⣝⢝⢟⣿⣿⣿⣿⣿⣿⣿⣿⢿⣿⣿⠀⠀⠀⠀⠀⠀⠀⠀⠀⠀⠀⠀</a:t>
            </a:r>
            <a:br/>
            <a:r>
              <a:t>⠀⠀⠀⠀⠀⠀⠀⠀⠀⠀⠀⣿⣿⣿⣿⣿⣿⣿⣿⣿⣿⣿⣿⣿⣿⣿⣿⣿⣿⣿⣿⣿⣧⠀⠀⠀⠀⠈⢻⣿⣿⣿⣿⣿⣿⣿⣿⣿⣿⣿⣿⣿⣟⢻⢿⢿⢟⢟⢹⢽⣽⣿⣷⣷⣷⣿⣿⣿⣿⠀⠀⠀⠀⠀⠀⠀⠀⠀⠀⠀⠀</a:t>
            </a:r>
            <a:br/>
            <a:r>
              <a:t>⠀⠀⠀⠀⠀⠀⠀⠀⠀⠀⠀⣿⣿⣿⣿⣾⣿⣿⣿⣿⣷⣷⣿⡿⣿⣯⣽⣿⣿⣿⣿⣿⣿⢀⠀⠀⠀⠀⠈⢿⣿⣿⣿⣿⣿⣯⢟⣿⣿⣿⣿⣿⣿⣿⡕⢕⢕⢕⢕⢗⢕⢕⢕⣵⣕⣝⢟⢟⢟⠀⠀⠀⠀⠀⠀⠀⠀⠀⠀⠀⠀</a:t>
            </a:r>
            <a:br/>
            <a:r>
              <a:t>⠀⠀⠀⠀⠀⠀⠀⠀⠀⠀⠀⣿⣿⣿⣿⣿⣿⡿⢿⠿⠿⠿⢟⢛⢛⢛⢿⣿⣿⣿⣿⣿⣿⣷⠀⠀⠀⠔⠐⠛⣿⣿⣿⣿⣿⣿⣇⢜⢿⣿⣿⣿⣿⣿⣿⣷⣕⢕⢕⢕⢕⢕⢕⢕⢕⢕⢕⢕⢕⠀⠀⠀⠀⠀⠀⠀⠀⠀⠀⠀⠀</a:t>
            </a:r>
            <a:br/>
            <a:r>
              <a:t>⠀⠀⠀⠀⠀⠀⠀⠀⠀⠀⠀⠉⠁⢅⢅⢄⢔⢔⢔⢕⢕⢕⢕⢕⢕⢕⢸⣿⣿⣿⣿⣿⣿⣿⠇⠀⠀⠀⠀⠀⠘⣿⣿⣿⣿⣿⣿⣧⣵⣿⣿⣿⣿⣿⣿⣿⣿⣷⣷⣷⣷⣷⣷⣷⣷⣵⣵⣵⡕⠀⠀⠀⠀⠀⠀⠀⠀⠀⠀⠀⠀</a:t>
            </a:r>
            <a:br/>
            <a:r>
              <a:t>⠀⠀⠀⠀⠀⠀⠀⠀⠀⠀⠀⠀⢐⢕⢕⢕⢕⢕⢕⢕⢕⢕⢕⢕⢕⢕⢕⢻⣿⣿⣿⣿⣿⡟⠀⠀⠀⠀⠀⠀⠀⠘⣿⣿⣿⣿⣿⣿⣿⣿⣿⣿⣿⣿⣿⣿⣿⣿⣿⣿⣿⣿⣿⣿⣿⣿⣿⣿⣿⠀⠀⠀⠀⠀⠀⠀⠀⠀⠀⠀⠀</a:t>
            </a:r>
            <a:br/>
            <a:r>
              <a:t>⠀⠀⠀⠀⠀⠀⠀⠀⠀⠀⠀⠀⠑⠑⠑⠑⠑⠑⠑⠑⠑⠑⠑⠑⠑⠑⠑⠘⠛⠛⠛⠛⠛⠑⠀⠀⠀⠀⠐⠃⠀⠀⠙⠛⠛⠛⠛⠛⠑⠘⠙⠙⠛⠛⠛⠛⠛⠛⠛⠛⠛⠛⠛⠛⠛⠛⠛⠛⠛⠀⠀⠀⠀⠀⠀⠀⠀⠀⠀⠀⠀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⠀⠀⠀⠀⠀⠀⠀⠀⠀⠀⠀⣿⣿⣿⣿⣿⣿⣿⣿⣿⣿⣿⣿⣿⣿⡟⢕⢸⣿⣿⣿⣿⣿⣿⣿⣿⣿⣿⣿⣿⣿⣿⣿⣿⣿⣿⣿⣿⣿⣿⣿⣿⣿⣿⣿⣿⣿⣿⣿⣿⣿⣿⣿⣿⣿⣿⣿⣿⣿⠀⠀⠀⠀⠀⠀⠀⠀⠀⠀⠀⠀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⠀⠀⠀⠀⠀⠀⠀⠀⠀⠀⠀⣿⣿⣿⣿⣿⣿⣿⣿⣿⣿⣿⣿⣿⣿⢕⢸⣿⣿⣿⣿⣿⣿⣿⣿⣿⣿⣿⣿⣿⣿⣿⣿⣿⣿⣿⣿⣿⣿⣿⣿⣿⣿⣿⣿⢏⢸⣿⣿⣿⣿⣿⣿⣿⣿⣿⣿⣿⣿⠀⠀⠀⠀⠀⠀⠀⠀⠀⠀⠀⠀</a:t>
            </a:r>
            <a:br/>
            <a:r>
              <a:t>⠀⠀⠀⠀⠀⠀⠀⠀⠀⠀⠀⣿⣿⣿⣿⣿⣿⣿⣿⣿⣿⣿⣿⣿⣿⢕⢸⣿⣿⣿⣿⣿⣿⣿⣿⡿⢏⠕⠈⢻⢿⣿⣿⣿⣿⣿⣿⣿⣿⣿⣿⣿⣿⢿⢏⢕⢸⣿⣿⣿⣿⣿⣿⣿⣿⣿⣿⣿⣿⠀⠀⠀⠀⠀⠀⠀⠀⠀⠀⠀⠀</a:t>
            </a:r>
            <a:br/>
            <a:r>
              <a:t>⠀⠀⠀⠀⠀⠀⠀⠀⠀⠀⠀⣿⣿⣿⣿⣿⣿⣿⣿⣿⣿⣿⣿⣿⣿⢕⢸⣿⣿⣿⣿⣿⣿⢟⢝⢑⠁⠁⠀⠄⠀⠙⢟⠻⠿⠿⢿⢿⢿⠿⠟⠛⠑⠑⢁⢕⢸⣿⣿⣿⣿⣿⣿⣿⣿⣿⣿⣿⣿⠀⠀⠀⠀⠀⠀⠀⠀⠀⠀⠀⠀</a:t>
            </a:r>
            <a:br/>
            <a:r>
              <a:t>⠀⠀⠀⠀⠀⠀⠀⠀⠀⠀⠀⣿⣿⣿⣿⣿⣿⣿⣿⣿⣿⣿⣿⣿⣿⢕⣼⣿⣿⣿⣿⡟⢕⢕⢕⡕⢕⢕⠔⢀⢀⢔⢔⢄⠀⠀⢕⠕⠁⠀⠀⠀⠀⠐⢕⢕⢕⣿⣿⣿⣿⣿⣿⣿⣿⣿⣿⣿⣿⠀⠀⠀⠀⠀⠀⠀⠀⠀⠀⠀⠀</a:t>
            </a:r>
            <a:br/>
            <a:r>
              <a:t>⠀⠀⠀⠀⠀⠀⠀⠀⠀⠀⠀⣿⣿⣿⣿⣿⣿⣿⣿⣿⣿⣿⣿⣿⣿⢕⣿⣿⣿⣿⢟⢕⢱⢇⢕⢕⢕⢅⢅⢕⢕⢕⢔⠔⢄⢕⠁⢀⢄⢔⢄⣀⣠⣤⣴⣾⣿⣿⣿⣿⣿⣿⣿⣿⣿⣿⣿⣿⣿⠀⠀⠀⠀⠀⠀⠀⠀⠀⠀⠀⠀</a:t>
            </a:r>
            <a:br/>
            <a:r>
              <a:t>⠀⠀⠀⠀⠀⠀⠀⠀⠀⠀⠀⣿⣿⣿⣿⣿⣿⣿⣿⣿⣿⣿⣿⣿⡿⢕⣿⣿⣿⠇⠑⠑⠁⠁⢁⢅⢄⢔⢕⢕⠕⢕⢕⢕⢕⢕⣱⣵⣷⣾⣿⣿⣿⣿⣿⣿⣿⣿⣿⣿⣿⣿⣿⣿⣿⣿⣿⣿⣿⠀⠀⠀⠀⠀⠀⠀⠀⠀⠀⠀⠀</a:t>
            </a:r>
            <a:br/>
            <a:r>
              <a:t>⠀⠀⠀⠀⠀⠀⠀⠀⠀⠀⠀⣿⣿⣿⣿⣿⣿⣿⣿⣿⣿⣿⣿⣿⣿⢕⣿⣿⡟⢑⢀⠀⠐⠕⢜⢕⢕⠕⢑⢐⢕⢅⢔⣕⣵⣷⣿⣿⣿⣿⣿⣿⣿⣿⣿⣿⣿⣿⣿⣿⣿⣿⣿⣿⣿⣿⣿⣿⣿⠀⠀⠀⠀⠀⠀⠀⠀⠀⠀⠀⠀</a:t>
            </a:r>
            <a:br/>
            <a:r>
              <a:t>⠀⠀⠀⠀⠀⠀⠀⠀⠀⠀⠀⣿⣿⣿⣿⣿⣿⣿⣿⣿⣿⣿⣿⣿⣿⣸⣿⣿⣷⣕⣔⢐⢕⢕⢕⣕⣕⣕⣵⣵⣵⣷⣿⣿⣿⣿⣿⣿⣿⣿⣿⣿⣿⣿⣿⣿⣿⣿⣿⣿⣿⣿⣿⣿⣿⣿⣿⣿⣿⠀⠀⠀⠀⠀⠀⠀⠀⠀⠀⠀⠀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⠀⠀⠀⠀⠀⠀⠀⠀⠀⠀⠀⣿⣿⣿⢿⢿⢻⢿⢟⢟⡟⣏⣯⡝⢟⢟⢻⢿⣿⣿⣿⣿⣿⣿⢿⣿⣿⣿⣿⣿⣿⣿⣿⣿⣿⣿⣿⣿⣿⣿⣿⣿⣿⣿⣿⣿⣿⣿⣿⣿⣿⣿⣿⣿⣿⣿⣿⣿⣿⠀⠀⠀⠀⠀⠀⠀⠀⠀⠀⠀⠀</a:t>
            </a:r>
            <a:br/>
            <a:r>
              <a:t>⠀⠀⠀⠀⠀⠀⠀⠀⠀⠀⠀⠙⠑⠑⠑⠑⠑⠑⠑⠚⠛⠛⠛⠃⠑⠑⠘⠛⠛⠛⠛⠛⠛⠛⠃⠑⠙⠙⠛⠛⠛⠛⠛⠛⠛⠛⠛⠛⠛⠛⠛⠛⠛⠛⠛⠛⠛⠛⠛⠛⠛⠛⠛⠛⠛⠛⠛⠛⠛⠀⠀⠀⠀⠀⠀⠀⠀⠀⠀⠀⠀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⠀⠀⠀⠀⠀⠀⠀⠀⠀⠀⠀⣿⣿⣿⣿⣿⣿⣿⣿⣿⣿⣿⣿⣿⣿⣿⣿⣿⣿⣿⣿⣿⣿⣿⣿⣿⣿⣿⣿⣿⣿⣿⣿⣿⣿⣿⣿⣿⣿⣿⣿⣿⣿⣿⣿⣿⣿⣿⡇⢕⣿⣿⣿⣿⣿⣿⣿⣿⣿⠀⠀⠀⠀⠀⠀⠀⠀⠀⠀⠀⠀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⠀⠀⠀⠀⠀⠀⠀⠀⠀⠀⠀⣿⣿⣿⣿⣿⣿⣿⣿⣿⣿⣿⣿⣿⣿⣿⣿⣿⣿⣿⣿⣿⣿⣿⣿⣿⣿⣿⣿⣿⣿⣿⣿⣿⣿⣿⣿⣿⣿⣿⣿⣿⣿⣿⣿⣿⣿⣿⡇⢱⣿⣿⣿⣿⣿⣿⣿⣿⣿⠀⠀⠀⠀⠀⠀⠀⠀⠀⠀⠀⠀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⠀⠀⠀⠀⠀⠀⠀⠀⠀⠀⠀⣿⣿⣿⣿⣿⣿⣿⣿⣿⣿⣿⣿⣿⣿⣿⣿⣿⣿⣿⣿⣿⣿⣿⣿⣿⣿⣿⣿⣿⣿⣿⣿⣿⣿⣿⣿⣿⣿⣿⣿⣿⣿⣿⣿⣿⣿⣿⡗⢸⣿⣿⣿⣿⣿⣿⣿⣿⣿⠀⠀⠀⠀⠀⠀⠀⠀⠀⠀⠀⠀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⠀⠀⠀⠀⠀⠀⠀⠀⠀⠀⠀⣿⣿⣿⣿⣿⣿⣿⣿⣿⣿⣿⣿⣿⣿⣿⣿⣿⣿⣿⣿⣿⣿⣿⣿⣿⣿⣿⣿⣿⡿⢿⢿⣿⣿⣿⣿⣿⣿⣿⣿⣿⣿⣿⣿⣿⣿⣿⡇⢸⣿⣿⣿⣿⣿⣿⣿⣿⣿⠀⠀⠀⠀⠀⠀⠀⠀⠀⠀⠀⠀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⠀⠀⠀⠀⠀⠀⠀⠀⠀⠀⠀⣿⣿⣿⣿⣿⣿⣿⣿⣿⣿⣿⣿⣿⣿⣿⣿⣿⣿⣿⣿⣿⣿⣿⣿⣿⣿⡿⢏⢕⢕⢘⢕⡕⣿⣿⣿⣿⣿⣿⣿⣿⣿⣿⣿⣿⣿⣿⡏⢼⣿⣿⣿⣿⣿⣿⣿⣿⣿⠀⠀⠀⠀⠀⠀⠀⠀⠀⠀⠀⠀</a:t>
            </a:r>
            <a:br/>
            <a:r>
              <a:t>⠀⠀⠀⠀⠀⠀⠀⠀⠀⠀⠀⣿⣿⣿⣿⣿⣿⣿⣿⣿⣿⣿⣿⣿⣿⣿⣿⣿⣿⣿⣿⣿⣿⣿⣿⣿⡿⢕⢕⣱⣷⣿⣷⣷⣿⣿⣿⣿⣿⣿⣿⣿⣿⣿⣿⣿⣿⣿⡇⢸⣿⣿⣿⣿⣿⣿⣿⣿⣿⠀⠀⠀⠀⠀⠀⠀⠀⠀⠀⠀⠀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⠀⠀⠀⠀⠀⠀⠀⠀⠀⠀⠀⣿⣿⣿⣿⣿⣿⣿⣿⣿⣿⣿⣿⣿⣿⣿⣿⣿⣿⣿⣿⣿⣿⣿⣿⣿⡇⣕⣕⣏⣹⢏⢝⡝⢝⣿⣿⣿⣿⣿⣿⣿⣿⣿⣿⣿⣿⣿⡇⣿⣿⣿⣿⣿⣿⣿⣿⣿⣿⠀⠀⠀⠀⠀⠀⠀⠀⠀⠀⠀⠀</a:t>
            </a:r>
            <a:br/>
            <a:r>
              <a:t>⠀⠀⠀⠀⠀⠀⠀⠀⠀⠀⠀⣿⣿⣿⣿⣿⣿⣿⣿⣿⣿⣿⣿⣿⣿⣿⣿⣿⣿⣿⣿⣿⣿⣿⣿⣿⣿⡿⢿⣿⣿⣿⣿⣿⣿⣿⣿⣿⣿⣿⣿⣿⣿⣿⣿⣿⣿⣿⢗⣿⣿⣿⣿⣿⣿⣿⣿⣿⣿⠀⠀⠀⠀⠀⠀⠀⠀⠀⠀⠀⠀</a:t>
            </a:r>
            <a:br/>
            <a:r>
              <a:t>⠀⠀⠀⠀⠀⠀⠀⠀⠀⠀⠀⣿⣿⣿⣿⣿⣿⣿⣿⣿⣿⣿⣿⣿⣿⣿⣿⣿⣿⣿⣿⣿⣿⣿⣿⣿⣿⣿⣿⣿⡻⣿⣿⣿⣿⣿⣿⣿⣿⣿⣿⣿⣿⣿⣿⣿⣿⣿⡕⣿⣿⣿⣿⣿⣿⣿⣿⣿⣿⠀⠀⠀⠀⠀⠀⠀⠀⠀⠀⠀⠀</a:t>
            </a:r>
            <a:br/>
            <a:r>
              <a:t>⠀⠀⠀⠀⠀⠀⠀⠀⠀⠀⠀⣿⣿⣿⣿⣿⣿⣿⣿⣿⣿⣿⣿⣿⣿⣿⣿⣿⣿⣿⣿⣿⣿⣿⣿⣿⣿⣿⣿⣿⣿⣟⣿⣿⣿⣿⣿⣿⣿⣿⣿⣿⣿⣿⣿⣿⣿⣿⡕⣿⣿⣿⣿⣿⣿⣿⣿⣿⣿⠀⠀⠀⠀⠀⠀⠀⠀⠀⠀⠀⠀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⠀⠀⠀⠀⠀⠀⠀⠀⠀⠀⠀⣿⣿⣿⣿⣿⣿⣿⣿⣿⣿⣿⣿⣿⣿⣿⣿⣿⣿⣿⣿⣿⣿⣿⣿⣿⣿⣿⣿⣿⣿⣿⣿⣿⣿⣿⣿⣿⣿⣿⣿⣿⣿⣿⣿⣿⣿⣿⣷⣿⣿⣿⣿⣿⣿⣿⣿⣿⣿⠀⠀⠀⠀⠀⠀⠀⠀⠀⠀⠀⠀</a:t>
            </a:r>
            <a:br/>
            <a:r>
              <a:t>⠀⠀⠀⠀⠀⠀⠀⠀⠀⠀⠀⣿⣿⣿⣿⣿⣿⣿⣿⣿⣿⣿⣿⣿⣿⣿⣿⣿⣿⣿⣿⣿⣿⣽⣿⣿⣿⣿⣿⣿⣿⣿⣿⣿⣿⣿⣿⣿⣿⣿⣿⣿⣿⣿⣿⣿⣿⣿⡇⣿⣿⣿⣿⣿⣿⣿⣿⣿⣿⠀⠀⠀⠀⠀⠀⠀⠀⠀⠀⠀⠀</a:t>
            </a:r>
            <a:br/>
            <a:r>
              <a:t>⠀⠀⠀⠀⠀⠀⠀⠀⠀⠀⠀⣿⣿⣿⣿⣿⣿⣿⣿⣿⣿⣿⣿⣿⣿⣿⣿⣿⣿⣿⣝⢿⡿⢟⢿⣿⣿⣿⣿⣿⣿⣿⣿⣿⣿⣿⣿⣿⣿⣿⣿⣿⣿⣿⣿⣿⣿⣿⢕⣿⣿⣿⣿⣿⣿⣿⣿⣿⣿⠀⠀⠀⠀⠀⠀⠀⠀⠀⠀⠀⠀</a:t>
            </a:r>
            <a:br/>
            <a:r>
              <a:t>⠀⠀⠀⠀⠀⠀⠀⠀⠀⠀⠀⣿⣿⣿⣿⣿⣿⣿⣿⣿⣿⣿⣿⣿⣿⣿⣿⣿⣿⣿⣟⣧⣕⡱⢼⢿⡿⢟⣻⣿⣿⣿⣿⣿⣿⣿⣿⣿⣿⣿⣿⣿⣿⣿⣿⣿⣿⣿⢕⣿⣿⣿⣿⣿⣿⣿⣿⣿⣿⠀⠀⠀⠀⠀⠀⠀⠀⠀⠀⠀⠀</a:t>
            </a:r>
            <a:br/>
            <a:r>
              <a:t>⠀⠀⠀⠀⠀⠀⠀⠀⠀⠀⠀⣿⣿⣿⣿⣿⣿⣿⣿⣿⣿⣿⣿⣿⣿⣿⣿⣿⢟⢏⣝⣹⣽⣷⣷⣿⣿⣿⣿⣿⣿⣿⣿⣿⢿⣿⣿⣿⣿⣿⣿⣿⣿⣿⣿⣿⣿⣿⢕⣿⣿⣿⣿⣿⣿⡿⢿⣻⣏⠀⠀⠀⠀⠀⠀⠀⠀⠀⠀⠀⠀</a:t>
            </a:r>
            <a:br/>
            <a:r>
              <a:t>⠀⠀⠀⠀⠀⠀⠀⠀⠀⠀⠀⣿⣿⣿⣿⣿⣿⣿⣿⣿⣿⣿⣿⣿⣿⣿⣿⣿⣷⣧⢽⣿⡿⢟⢟⢟⢟⢏⢝⣿⣾⣿⣿⣧⣸⣿⣿⣿⣿⣿⣿⣿⣿⣿⣿⣿⣿⣿⢕⢿⣿⢻⣯⣵⣿⡵⣽⣷⣿⠀⠀⠀⠀⠀⠀⠀⠀⠀⠀⠀⠀</a:t>
            </a:r>
            <a:br/>
            <a:r>
              <a:t>⠀⠀⠀⠀⠀⠀⠀⠀⠀⠀⠀⣿⣿⣿⣿⣿⣿⣿⣿⣿⣿⣿⣿⣿⣿⣿⣿⣿⣿⣿⣿⣼⢕⢕⢕⢞⢗⢟⢟⢯⡕⢸⣿⣿⣿⣿⣿⣿⣿⣿⣿⣿⣿⣿⣿⣿⣿⣿⢕⣾⣿⢿⢿⣿⣿⣿⣿⣷⡿⠀⠀⠀⠀⠀⠀⠀⠀⠀⠀⠀⠀</a:t>
            </a:r>
            <a:br/>
            <a:r>
              <a:t>⠀⠀⠀⠀⠀⠀⠀⠀⠀⠀⠀⣿⣿⣿⣿⣿⣿⣿⣿⣿⣿⣿⣿⣿⣿⣿⣿⣿⣿⣿⣿⣿⢕⢕⢕⣟⣿⣿⣿⣷⣧⣵⣿⣿⣿⣿⣿⣿⣿⣯⣿⣿⣿⣿⣿⣿⣿⣿⡕⣾⡿⣿⣿⣻⣟⣿⣿⢿⡮⠀⠀⠀⠀⠀⠀⠀⠀⠀⠀⠀⠀</a:t>
            </a:r>
            <a:br/>
            <a:r>
              <a:t>⠀⠀⠀⠀⠀⠀⠀⠀⠀⠀⠀⠛⠛⠛⠛⠛⠛⠛⠛⠛⠛⠛⠛⠛⠛⠛⠛⠛⠛⠛⠛⠛⠚⠚⠛⠛⠛⠛⠛⠛⠛⠛⠛⠛⠛⠛⠛⠛⠛⠛⠛⠙⠛⠛⠛⠛⠛⠛⠃⠛⠛⠚⠛⠛⠛⠛⠛⠙⠑⠀⠀⠀⠀⠀⠀⠀⠀⠀⠀⠀⠀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⠀⠀⠀⠀⠀⠀⠀⠀⠀⠀⠀⣿⣿⣿⣿⣿⣿⣿⣿⣿⣿⢿⢿⢿⢿⣿⣿⣿⣿⣿⣿⣿⣿⣿⣿⣿⣿⣿⣿⣿⣿⣿⣿⣿⣿⣿⣿⣿⣿⣿⣿⣿⣿⣿⣿⣿⣿⣿⣿⣿⣿⣿⣿⣿⣿⣿⣿⣿⢿⠀⠀⠀⠀⠀⠀⠀⠀⠀⠀⠀⠀</a:t>
            </a:r>
            <a:br/>
            <a:r>
              <a:t>⠀⠀⠀⠀⠀⠀⠀⠀⠀⠀⠀⣿⣿⣿⣿⣿⣿⣿⢫⠕⢕⢕⠱⢵⢕⣕⢝⢻⢿⣿⣿⣿⣿⣿⣿⣿⣿⣿⣿⣿⣿⣿⣿⣿⣿⣿⣿⣿⣿⡿⢿⢿⢿⣿⣿⣿⣿⣿⣿⣿⣿⣿⣿⣿⣿⣿⣿⣿⣿⠀⠀⠀⠀⠀⠀⠀⠀⠀⠀⠀⠀</a:t>
            </a:r>
            <a:br/>
            <a:r>
              <a:t>⠀⠀⠀⠀⠀⠀⠀⠀⠀⠀⠀⣿⣿⣿⣿⡿⢏⢝⢟⢗⢗⢗⢖⢖⢆⢜⢝⢷⣜⣟⣽⣯⣿⣿⣿⣿⣿⣿⣿⣿⣿⣿⣿⣿⣿⣿⡿⠋⠓⠱⢅⡕⢕⢕⢝⣿⣿⣿⣿⣿⣿⣿⣿⣿⣿⣿⣿⣿⢿⠀⠀⠀⠀⠀⠀⠀⠀⠀⠀⠀⠀</a:t>
            </a:r>
            <a:br/>
            <a:r>
              <a:t>⠀⠀⠀⠀⠀⠀⠀⠀⠀⠀⠀⣿⣿⣿⣿⣕⣕⡕⢕⢕⢕⢕⢕⢕⢕⢕⢕⢱⡽⠏⣿⣿⣿⣿⣿⣿⣿⣿⣿⣿⣿⣿⣿⣿⣿⡟⠑⠀⠄⠄⠁⢹⣷⣕⣵⣿⣿⣿⣿⣿⣿⣿⣿⣿⣿⣿⡿⢧⣕⠀⠀⠀⠀⠀⠀⠀⠀⠀⠀⠀⠀</a:t>
            </a:r>
            <a:br/>
            <a:r>
              <a:t>⠀⠀⠀⠀⠀⠀⠀⠀⠀⠀⠀⣿⣿⣿⣿⣿⣿⣿⣿⣿⣿⣷⣷⣷⣷⣵⣵⣵⣵⣾⣿⣿⣿⣿⣿⣿⣿⣿⣿⣿⣿⣿⣿⣿⣿⢇⢕⢔⢕⢑⢕⢕⢹⣿⣿⣿⣿⣿⣿⣿⣿⣿⣿⣿⣿⣿⣇⢕⣻⠀⠀⠀⠀⠀⠀⠀⠀⠀⠀⠀⠀</a:t>
            </a:r>
            <a:br/>
            <a:r>
              <a:t>⠀⠀⠀⠀⠀⠀⠀⠀⠀⠀⠀⣿⣿⣿⣿⣿⣿⣿⣿⣿⣿⣿⣿⣿⣿⣿⣿⣿⣿⣿⣿⣿⣿⣿⣿⣿⣿⣿⣿⣿⣿⣿⣿⣿⣿⣵⣱⣵⣵⣵⣵⣵⣾⣿⣿⣿⣿⣿⣿⣿⣿⣿⣿⣿⣿⣿⡇⢸⣿⠀⠀⠀⠀⠀⠀⠀⠀⠀⠀⠀⠀</a:t>
            </a:r>
            <a:br/>
            <a:r>
              <a:t>⠀⠀⠀⠀⠀⠀⠀⠀⠀⠀⠀⣿⣿⣿⣿⣿⣿⣿⣿⣿⣿⣿⣿⣿⣿⣿⣿⣿⣿⣿⣿⣿⣿⣿⣿⡿⠋⢹⣿⣿⣿⣿⣿⣿⣿⣿⣿⣿⣿⣿⣿⣿⣿⣿⣿⣿⣿⣿⣿⣿⣿⣿⣿⣿⣿⣿⣷⢺⣿⠀⠀⠀⠀⠀⠀⠀⠀⠀⠀⠀⠀</a:t>
            </a:r>
            <a:br/>
            <a:r>
              <a:t>⠀⠀⠀⠀⠀⠀⠀⠀⠀⠀⠀⣿⣿⣿⣿⣿⣿⣿⣿⣿⣿⣿⣿⣿⣿⣿⣿⣿⣿⣿⣿⣿⣿⠛⠋⠁⠀⢸⣿⣿⣿⣿⣿⣿⣿⣿⣿⣿⣿⣿⣿⣿⣿⣿⣿⣿⣿⣿⣿⣿⣿⣿⣿⣿⣿⣿⣧⢸⣿⠀⠀⠀⠀⠀⠀⠀⠀⠀⠀⠀⠀</a:t>
            </a:r>
            <a:br/>
            <a:r>
              <a:t>⠀⠀⠀⠀⠀⠀⠀⠀⠀⠀⠀⣿⣿⣿⣿⣿⣿⣿⣿⣿⣿⣿⣿⣿⣿⣿⣿⣿⣿⣿⣿⣿⣿⡀⠀⠀⠀⢸⣿⣿⣿⣿⣿⣿⣿⣿⣿⣿⣿⣿⣿⣿⣿⣿⣿⣿⣿⣿⣿⣿⣿⣿⣿⣿⣿⣿⣿⢱⣿⠀⠀⠀⠀⠀⠀⠀⠀⠀⠀⠀⠀</a:t>
            </a:r>
            <a:br/>
            <a:r>
              <a:t>⠀⠀⠀⠀⠀⠀⠀⠀⠀⠀⠀⣿⣿⣿⣿⣿⣿⣿⣿⣿⣿⣿⣿⣿⣿⣿⣿⣿⣿⣿⣿⣿⣿⣿⡆⠀⠀⢸⣿⣿⣿⣿⣿⣿⣿⣿⣿⣿⣿⣿⣿⣿⣿⣿⣿⣿⣿⣿⣿⣿⣿⣿⣿⣿⣿⣿⣿⣿⣿⠀⠀⠀⠀⠀⠀⠀⠀⠀⠀⠀⠀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⠀⠀⠀⠀⠀⠀⠀⠀⠀⠀⠀⣾⣿⣿⣿⣿⣿⣿⣿⣿⣿⣿⣿⣿⣿⣿⣿⣿⣿⣿⣿⣿⣿⣿⡇⠀⠀⢸⣿⣿⣿⣿⣿⣿⣿⣿⣿⣿⣿⣿⣿⣿⣿⣿⣿⣿⣿⣿⣿⣿⣿⣿⣿⣿⣿⣿⣿⣿⣽⠀⠀⠀⠀⠀⠀⠀⠀⠀⠀⠀⠀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⠀⠀⠀⠀⠀⠀⠀⠀⠀⠀⠀⣿⣿⣿⣿⣿⣿⣿⣿⣿⣿⣿⣿⣿⣿⣿⣿⣿⣿⣿⣿⣿⣿⣿⠁⠀⠀⠀⢻⣿⣿⣿⣿⣿⣿⣿⣿⣿⣿⣿⣿⣿⣝⣝⣌⣝⣝⣿⣿⣿⣿⣿⣿⢿⢿⢿⣿⣟⣻⠀⠀⠀⠀⠀⠀⠀⠀⠀⠀⠀⠀</a:t>
            </a:r>
            <a:br/>
            <a:r>
              <a:t>⠀⠀⠀⠀⠀⠀⠀⠀⠀⠀⠀⣿⣿⣿⣿⣿⣿⣿⣿⡿⢿⢿⢿⣿⣿⣿⣿⣿⣿⣿⣿⣿⣿⣿⠀⠀⠀⠀⠀⢻⣿⣿⣿⣿⣿⣿⣿⣿⣿⣿⣿⡏⢝⢟⢟⢟⢟⢹⢽⢽⢷⣷⣷⣿⣿⣷⣿⣿⣿⠀⠀⠀⠀⠀⠀⠀⠀⠀⠀⠀⠀</a:t>
            </a:r>
            <a:br/>
            <a:r>
              <a:t>⠀⠀⠀⠀⠀⠀⠀⠀⠀⠀⠀⣿⣿⣿⣿⣿⣻⣿⣿⣿⣷⣾⣿⣿⣿⣿⣽⣿⣿⣿⣿⣿⣿⣿⡔⠀⠀⠀⠀⢘⣿⣿⣿⣿⣿⣿⣿⣿⣿⣿⣿⣿⣕⢕⢕⢕⢕⢕⢕⢕⢕⢕⢱⢵⢕⡝⢝⢝⢝⠀⠀⠀⠀⠀⠀⠀⠀⠀⠀⠀⠀</a:t>
            </a:r>
            <a:br/>
            <a:r>
              <a:t>⠀⠀⠀⠀⠀⠀⠀⠀⠀⠀⠀⣿⣿⣿⣿⡿⢿⢿⠿⠿⢟⢟⢛⢛⢙⢝⢍⢍⢿⣿⣿⣿⣿⣿⣷⠀⠀⠈⠁⠀⠸⣿⣿⣿⣿⣿⣿⣿⣿⣿⣿⣿⣿⣷⡕⢕⢕⢕⢕⢕⢕⢕⢕⢕⢕⢕⢕⢕⢕⠀⠀⠀⠀⠀⠀⠀⠀⠀⠀⠀⠀</a:t>
            </a:r>
            <a:br/>
            <a:r>
              <a:t>⠀⠀⠀⠀⠀⠀⠀⠀⠀⠀⠀⠁⢁⢅⢄⢔⢔⢔⢕⢕⢕⢕⢕⢕⢕⢕⢕⢕⢸⣿⣿⣿⣿⣿⡟⠀⠀⠀⠀⠀⠀⢹⣿⣿⣿⣿⣿⣿⣿⣿⣿⣿⣿⣿⣿⣿⣿⣿⣷⣾⣷⣾⣿⣿⣿⣧⣵⣧⣵⠀⠀⠀⠀⠀⠀⠀⠀⠀⠀⠀⠀</a:t>
            </a:r>
            <a:br/>
            <a:r>
              <a:t>⠀⠀⠀⠀⠀⠀⠀⠀⠀⠀⠀⠀⢐⢕⢕⢕⢕⢕⢕⢕⢕⢕⢕⢕⢕⢕⢕⢕⢕⢻⣿⣿⣿⣿⡧⢀⡀⠀⡔⢄⠀⠁⢿⣿⣿⣿⣿⣿⣿⣿⣿⣿⡿⣿⣿⣿⣿⣿⣿⣿⣿⣿⣿⣿⣿⣿⣿⣿⣿⠀⠀⠀⠀⠀⠀⠀⠀⠀⠀⠀⠀</a:t>
            </a:r>
            <a:br/>
            <a:r>
              <a:t>⠀⠀⠀⠀⠀⠀⠀⠀⠀⠀⠀⠀⠑⠑⠑⠑⠑⠑⠑⠑⠑⠑⠑⠑⠑⠑⠑⠑⠑⠘⠛⠛⠛⠛⠛⠛⠑⠑⠃⠑⠀⠀⠘⠛⠛⠛⠛⠛⠛⠑⠙⠛⠙⠛⠛⠛⠛⠛⠛⠛⠛⠛⠛⠛⠛⠛⠛⠛⠛⠀⠀⠀⠀⠀⠀⠀⠀⠀⠀⠀⠀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⠀⠀⠀⠀⠀⠀⠀⠀⠀⠀⠀⣯⣿⣿⣿⣿⣿⣿⣿⣿⣿⣿⣿⣿⣿⣿⣿⣿⣿⣿⣿⣿⣿⣿⣿⣿⣿⣿⣿⣿⣿⣿⣿⣿⣿⣿⣿⣿⣿⣿⣿⣿⣿⣿⣿⣿⣿⣿⣿⣿⣿⣿⣿⣿⣿⣿⣿⣿⣿⠀⠀⠀⠀⠀⠀⠀⠀⠀⠀⠀⠀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⠀⠀⠀⠀⠀⠀⠀⠀⠀⠀⠀⣟⣯⣿⣿⣿⣟⣿⣿⣿⣿⣿⣿⣿⣿⣿⣿⣿⣿⣿⣿⣿⣿⣿⣿⣿⣿⣿⣿⣿⣿⣿⣿⣿⣿⣿⣿⣿⣿⣿⣿⣿⣿⣿⣿⣿⣿⣿⣿⣿⣿⣿⣿⣿⣿⣿⣿⣿⣿⠀⠀⠀⠀⠀⠀⠀⠀⠀⠀⠀⠀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⠀⠀⠀⠀⠀⠀⠀⠀⠀⠀⠀⣿⣿⣿⣿⣿⣿⣿⣿⣿⣿⣿⣿⣿⣿⣿⣿⣿⣿⣿⣿⣿⣿⣿⣿⣿⣿⣿⣿⣿⣿⣿⣿⣿⣿⣿⣿⣿⣿⣿⣿⣿⣿⣿⣿⣿⣿⣿⣿⣿⣿⣿⣿⣿⣿⣿⣿⣿⣟⠀⠀⠀⠀⠀⠀⠀⠀⠀⠀⠀⠀</a:t>
            </a:r>
            <a:br/>
            <a:r>
              <a:t>⠀⠀⠀⠀⠀⠀⠀⠀⠀⠀⠀⣿⣿⣿⣿⣿⣿⣿⣿⣿⡿⢿⢿⢻⢿⣿⣿⣿⣿⣿⣿⣿⣿⣿⣿⣿⣿⣿⣿⣿⣿⣿⣿⣿⣿⣿⣿⣿⣿⣿⣿⣿⣿⣿⣿⣿⣿⣿⣿⣿⣿⣿⣿⣿⣿⣿⣿⣿⣿⠀⠀⠀⠀⠀⠀⠀⠀⠀⠀⠀⠀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⠀⠀⠀⠀⠀⠀⠀⠀⠀⠀⠀⣿⣿⣿⣿⣿⣿⢟⢝⠕⢕⠕⠕⠵⢕⣕⢝⢻⣿⣿⣿⣿⣿⣿⣿⣿⣿⣿⣿⣿⣿⣿⣿⣿⣿⣿⣿⣿⣿⢿⢿⢿⢿⣿⣿⣿⣿⣿⣿⣿⣿⣿⣿⣿⣿⣿⣿⣿⣿⠀⠀⠀⠀⠀⠀⠀⠀⠀⠀⠀⠀</a:t>
            </a:r>
            <a:br/>
            <a:r>
              <a:t>⠀⠀⠀⠀⠀⠀⠀⠀⠀⠀⠀⣿⣿⣿⣿⡟⢝⢝⢝⢟⢟⢟⢗⢗⢆⢜⢝⣧⡜⢻⣿⣽⣳⣿⡿⣿⣿⣿⣿⣿⣿⣿⣿⣿⣿⣿⠟⠑⠓⠥⣕⡕⢕⢜⢟⣿⣿⣿⣿⣿⣿⣿⣿⣿⣿⣿⣿⡿⢿⠀⠀⠀⠀⠀⠀⠀⠀⠀⠀⠀⠀</a:t>
            </a:r>
            <a:br/>
            <a:r>
              <a:t>⠀⠀⠀⠀⠀⠀⠀⠀⠀⠀⠀⣿⣿⣿⣷⣕⡕⢕⡕⢕⢕⢕⢕⢕⢕⢕⢕⢜⢻⡿⠏⣹⣿⣿⣿⣾⣿⣿⣿⣿⣿⣿⣿⣿⣿⢇⠔⠀⢄⠀⠘⢻⣧⣱⣮⣿⣿⣿⣿⣿⣿⣿⣿⣿⣿⣿⢿⣕⣱⠀⠀⠀⠀⠀⠀⠀⠀⠀⠀⠀⠀</a:t>
            </a:r>
            <a:br/>
            <a:r>
              <a:t>⠀⠀⠀⠀⠀⠀⠀⠀⠀⠀⠀⣿⣿⣿⣿⣿⣿⣿⣿⣿⣿⣷⣷⣷⣷⣵⣵⣧⣳⣷⣼⣿⣿⣿⣿⣿⣿⣿⣿⣿⣿⣿⣿⣿⡟⢕⢔⢕⢕⢑⢕⢕⢿⣿⣿⣿⣿⣿⣿⣿⣿⣿⣿⣿⣿⣿⢕⣽⣿⠀⠀⠀⠀⠀⠀⠀⠀⠀⠀⠀⠀</a:t>
            </a:r>
            <a:br/>
            <a:r>
              <a:t>⠀⠀⠀⠀⠀⠀⠀⠀⠀⠀⠀⣿⣿⣿⣿⣿⣿⣿⣿⣿⣿⣿⣿⣿⣿⣿⣿⣿⣿⣿⡯⣿⣿⣿⣿⣿⣿⣿⣿⣿⣿⣿⣿⣿⣷⣵⣵⣵⣵⣵⣵⣷⣿⣿⣿⣿⣿⣿⣿⣿⣿⣿⣿⣿⣿⣿⢸⣿⣿⠀⠀⠀⠀⠀⠀⠀⠀⠀⠀⠀⠀</a:t>
            </a:r>
            <a:br/>
            <a:r>
              <a:t>⠀⠀⠀⠀⠀⠀⠀⠀⠀⠀⠀⣿⣿⣿⣿⣿⣿⣿⣿⣿⣿⣿⣿⣿⣿⣿⣿⣿⣿⣿⡇⣿⣿⣿⣿⣿⠟⠁⢹⣿⣿⣿⣿⣿⣿⣿⣿⣿⣿⣿⣿⣿⣿⣿⣿⣿⣿⣿⣿⣿⣿⣿⣿⣿⣿⣿⢿⣿⣿⠀⠀⠀⠀⠀⠀⠀⠀⠀⠀⠀⠀</a:t>
            </a:r>
            <a:br/>
            <a:r>
              <a:t>⠀⠀⠀⠀⠀⠀⠀⠀⠀⠀⠀⣿⣿⣿⣿⣿⣿⣿⣿⣿⣿⣿⣿⣿⣿⣿⣿⣿⣿⣿⡧⣿⣿⣿⠉⢁⢀⠀⢸⣿⣿⣿⣿⣿⣿⣿⣿⣿⣿⣿⣿⣿⣿⣿⣿⣿⣿⣿⣿⣿⣿⣿⣿⣿⣿⣿⢜⣿⣿⠀⠀⠀⠀⠀⠀⠀⠀⠀⠀⠀⠀</a:t>
            </a:r>
            <a:br/>
            <a:r>
              <a:t>⠀⠀⠀⠀⠀⠀⠀⠀⠀⠀⠀⣿⣿⣿⣿⣿⣿⣿⣿⣿⣿⣿⣿⣿⣿⣿⣿⣿⣿⣿⢸⣿⣿⣿⣦⡕⠀⠄⣿⣿⣿⣿⣿⣿⣿⣿⣿⣿⣿⣿⣿⣿⣿⣿⣿⣿⣿⣿⣿⣿⣿⣿⣿⣿⣿⣿⣇⣽⣿⠀⠀⠀⠀⠀⠀⠀⠀⠀⠀⠀⠀</a:t>
            </a:r>
            <a:br/>
            <a:r>
              <a:t>⠀⠀⠀⠀⠀⠀⠀⠀⠀⠀⠀⣿⣿⣿⣿⣿⣿⣿⣿⣿⣿⣿⣿⣿⣿⣿⣿⣿⣿⣿⣼⣿⣿⣿⣿⡿⠀⠀⣿⣿⣿⣿⣿⣿⣿⣿⣿⣿⣿⣿⣿⣿⣿⣿⣿⣿⣿⣿⣿⣿⣿⣿⣿⣿⣿⣿⣿⣿⣿⠀⠀⠀⠀⠀⠀⠀⠀⠀⠀⠀⠀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⠀⠀⠀⠀⠀⠀⠀⠀⠀⠀⠀⣿⣿⣿⣿⣿⣿⣿⣿⣿⣿⣿⣿⣿⣿⣿⣿⣿⣿⣿⣿⣿⣿⣿⣿⠇⠀⠀⢻⣿⣿⣿⣿⣿⣿⣿⣿⣿⣿⣿⣿⣿⣿⣿⣿⣿⣿⣿⣿⣿⣿⣿⣿⣿⣿⣿⣯⣽⣿⠀⠀⠀⠀⠀⠀⠀⠀⠀⠀⠀⠀</a:t>
            </a:r>
            <a:br/>
            <a:r>
              <a:t>⠀⠀⠀⠀⠀⠀⠀⠀⠀⠀⠀⣿⣿⣿⣿⣿⣿⣿⣿⣿⣿⣿⣿⣿⣿⣿⣿⣿⣿⣿⣿⣿⣿⣿⣏⠀⠀⠀⠀⢻⣿⣿⣿⣿⣿⣿⣿⣿⣿⣿⣯⣯⣝⣅⣜⣕⣝⣿⣿⣿⣿⡿⢿⢿⢿⣻⣿⣿⣟⠀⠀⠀⠀⠀⠀⠀⠀⠀⠀⠀⠀</a:t>
            </a:r>
            <a:br/>
            <a:r>
              <a:t>⠀⠀⠀⠀⠀⠀⠀⠀⠀⠀⠀⣿⣿⣿⡿⣿⣿⢿⢿⢿⢿⢿⢿⣿⣿⣿⣿⣿⣿⣿⣿⣿⣿⣿⣿⠀⠀⠀⠀⠈⣿⣿⣿⣿⣿⣿⣿⣿⣿⣿⢏⢙⢙⢟⢟⢝⢝⢕⢳⢷⢷⢾⢾⢿⣿⣷⣾⣿⣿⠀⠀⠀⠀⠀⠀⠀⠀⠀⠀⠀⠀</a:t>
            </a:r>
            <a:br/>
            <a:r>
              <a:t>⠀⠀⠀⠀⠀⠀⠀⠀⠀⠀⠀⣿⣿⣿⣿⣿⣿⣿⣿⣿⣿⣿⣟⣻⣻⣿⣽⣵⣼⣿⣿⣿⣿⣿⣿⡇⠀⠀⠴⠔⢻⣿⣿⣿⣿⣿⣿⣿⣿⣿⣧⡕⢕⢕⢕⢕⢕⢕⢕⢕⢕⢕⢵⢵⢕⢝⢕⢕⢕⠀⠀⠀⠀⠀⠀⠀⠀⠀⠀⠀⠀</a:t>
            </a:r>
            <a:br/>
            <a:r>
              <a:t>⠀⠀⠀⠀⠀⠀⠀⠀⠀⠀⠀⣿⣿⣿⢿⢿⠿⠿⠟⢟⢛⢛⢋⢙⢍⢍⢅⢅⢄⢅⢿⣿⣿⣿⣿⣇⠀⢀⣠⠄⠀⢻⣿⣿⣿⣿⣿⣿⣿⣿⣿⣧⡝⢕⢕⢕⢕⢕⢕⢕⢕⢕⣕⣕⡕⢕⢕⢕⢕⠀⠀⠀⠀⠀⠀⠀⠀⠀⠀⠀⠀</a:t>
            </a:r>
            <a:br/>
            <a:r>
              <a:t>⠀⠀⠀⠀⠀⠀⠀⠀⠀⠀⠀⠀⢄⢔⢔⢔⢔⢕⢕⢕⢕⢕⢕⢕⢕⢕⢕⢕⢜⢇⢜⣿⣿⣿⣿⣿⣿⣿⢏⢀⠀⠈⣿⣿⣿⣿⣿⣿⣿⣿⣿⣿⣿⣿⣿⣿⣿⣿⣿⣿⣿⣿⣿⣿⣿⣷⣷⣷⣷⠀⠀⠀⠀⠀⠀⠀⠀⠀⠀⠀⠀</a:t>
            </a:r>
            <a:br/>
            <a:r>
              <a:t>⠀⠀⠀⠀⠀⠀⠀⠀⠀⠀⠀⠀⢔⢕⢕⢕⢕⢕⢕⢕⢕⢕⢕⢕⢕⢕⢕⢕⢕⢕⢕⣿⣿⣿⣿⣿⣿⣧⡕⢕⠀⠀⠸⣿⣿⣿⣿⣿⣿⣿⣿⣿⣿⣿⣿⡿⣿⣟⣿⣿⣿⣿⣿⣿⣿⣿⣿⣿⣿⠀⠀⠀⠀⠀⠀⠀⠀⠀⠀⠀⠀</a:t>
            </a:r>
            <a:br/>
            <a:r>
              <a:t>⠀⠀⠀⠀⠀⠀⠀⠀⠀⠀⠀⠀⠑⠑⠑⠑⠑⠑⠑⠑⠑⠑⠑⠑⠑⠑⠑⠑⠑⠑⠑⠛⠛⠛⠛⠛⠛⠛⠃⠁⠀⠀⠀⠛⠛⠛⠛⠛⠛⠛⠛⠛⠛⠛⠛⠋⠛⠛⠛⠛⠛⠛⠛⠛⠛⠛⠛⠛⠛⠀⠀⠀⠀⠀⠀⠀⠀⠀⠀⠀⠀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⠀⠀⠀⠀⠀⠀⠀⠀⠀⠀⠀⣹⣿⣯⣽⣿⣿⣿⣿⣿⣿⣿⣿⣿⣿⣿⣿⣿⣿⣿⣿⣿⣿⣿⣿⣿⣿⣿⣿⣿⣿⣿⣿⣿⣿⣿⣿⣿⣿⣿⣿⣿⣿⣿⣿⣿⣿⣿⣿⣿⣿⣿⣿⣿⣿⣿⣿⣿⣿⠀⠀⠀⠀⠀⠀⠀⠀⠀⠀⠀⠀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⠀⠀⠀⠀⠀⠀⠀⠀⠀⠀⠀⢿⣽⣿⣿⣿⣿⣿⣿⢯⢟⢟⢟⢻⢿⣿⣿⣿⣿⣿⣿⣿⣿⣿⣿⣿⣿⣿⣿⣿⣿⣿⣿⣿⣿⣿⣿⣿⣿⣿⣿⣿⣿⣿⣿⣿⣿⣿⣿⣿⣿⣿⣿⣿⣿⣿⣿⣿⣿⠀⠀⠀⠀⠀⠀⠀⠀⠀⠀⠀⠀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⠀⠀⠀⠀⠀⠀⠀⠀⠀⠀⠀⣿⡸⣯⣷⣿⢿⢝⠇⠕⠕⠗⠗⢵⢕⡕⢝⢻⣿⣿⣿⣿⣿⢿⣿⣿⣿⣿⣿⣿⣿⣿⣿⣿⣿⣿⣿⡿⢿⢿⢿⢿⣿⣿⣿⣿⣿⣿⣿⣿⣿⣿⣿⣿⣿⣿⣿⣿⣿⠀⠀⠀⠀⠀⠀⠀⠀⠀⠀⠀⠀</a:t>
            </a:r>
            <a:br/>
            <a:r>
              <a:t>⠀⠀⠀⠀⠀⠀⠀⠀⠀⠀⠀⢇⣾⣿⢟⢕⢝⢝⢝⢝⢝⢝⢝⢇⢕⢝⢳⣕⢝⢿⣿⣯⡷⢿⣾⣿⣿⣿⣿⣿⣿⣿⣿⣿⣿⠏⠁⠑⠣⣕⡕⢕⢜⢻⣿⣿⣿⣿⣿⣿⣿⣿⣿⣿⣿⣿⢿⢿⢿⠀⠀⠀⠀⠀⠀⠀⠀⠀⠀⠀⠀</a:t>
            </a:r>
            <a:br/>
            <a:r>
              <a:t>⠀⠀⠀⠀⠀⠀⠀⠀⠀⠀⠀⣸⣿⣿⣵⣕⣕⣕⣕⣕⢕⢕⢕⢕⢕⢕⢕⢹⣷⡜⢿⣝⢡⣾⣿⣿⣿⣿⣿⣿⣿⣿⣿⣿⢇⠀⢔⢀⠀⢈⢻⣧⣇⣾⣿⣿⣿⣿⣿⣿⣿⣿⣿⣿⡿⢧⣕⣼⣿⠀⠀⠀⠀⠀⠀⠀⠀⠀⠀⠀⠀</a:t>
            </a:r>
            <a:br/>
            <a:r>
              <a:t>⠀⠀⠀⠀⠀⠀⠀⠀⠀⠀⠀⣿⣿⣿⣿⣿⣿⣿⣿⣿⣿⣷⣷⣷⣧⣷⣵⣧⣿⣇⢻⣿⣿⣿⣿⣿⣿⣿⣿⣿⣿⣿⣿⣿⢔⢔⢔⢕⢕⢔⢕⣿⣷⣿⣿⣿⣿⣿⣿⣿⣿⣿⣿⣿⣇⣸⣿⣿⣿⠀⠀⠀⠀⠀⠀⠀⠀⠀⠀⠀⠀</a:t>
            </a:r>
            <a:br/>
            <a:r>
              <a:t>⠀⠀⠀⠀⠀⠀⠀⠀⠀⠀⠀⣿⣿⣿⣿⣿⣿⣿⣿⣿⣿⣿⣿⣿⣿⣿⣿⣿⣿⣏⢸⣿⣿⣿⣿⣿⣿⣿⠏⢻⣿⣿⣿⣿⣵⣵⣵⣵⣷⣷⣷⣿⣿⣿⣿⣿⣿⣿⣿⣿⣿⣿⣿⣿⣇⣿⣿⣿⣿⠀⠀⠀⠀⠀⠀⠀⠀⠀⠀⠀⠀</a:t>
            </a:r>
            <a:br/>
            <a:r>
              <a:t>⠀⠀⠀⠀⠀⠀⠀⠀⠀⠀⠀⣿⣿⣿⣿⣿⣿⣿⣿⣿⣿⣿⣿⣿⣿⣿⣿⣿⣿⣟⣜⣿⣿⣿⣿⡟⠛⠁⠀⢸⣿⣿⣿⣿⣿⣿⣿⣿⣿⣿⣿⣿⣿⣿⣿⣿⣿⣿⣿⣿⣿⣿⣿⣿⡿⣿⣿⣿⣿⠀⠀⠀⠀⠀⠀⠀⠀⠀⠀⠀⠀</a:t>
            </a:r>
            <a:br/>
            <a:r>
              <a:t>⠀⠀⠀⠀⠀⠀⠀⠀⠀⠀⠀⣿⣿⣿⣿⣿⣿⣿⣿⣿⣿⣿⣿⣿⣿⣿⣿⣿⣿⡿⢿⣿⣿⣿⣿⣧⣄⢑⠄⣸⣿⣿⣿⣿⣿⣿⣿⣿⣿⣿⣿⣿⣿⣿⣿⣿⣿⣿⣿⣿⣿⣿⣿⣿⣧⢹⣿⣿⣿⠀⠀⠀⠀⠀⠀⠀⠀⠀⠀⠀⠀</a:t>
            </a:r>
            <a:br/>
            <a:r>
              <a:t>⠀⠀⠀⠀⠀⠀⠀⠀⠀⠀⠀⣿⣿⣿⣿⣿⣿⣿⣿⣿⣿⣿⣿⣿⣿⣿⣿⣿⣿⡇⣿⣿⣿⣿⣿⣿⣿⢇⠀⣿⣿⣿⣿⣿⣿⣿⣿⣿⣿⣿⣿⣿⣿⣿⣿⣿⣿⣿⣿⣿⣿⣿⣿⣿⣿⣱⣿⣿⣿⠀⠀⠀⠀⠀⠀⠀⠀⠀⠀⠀⠀</a:t>
            </a:r>
            <a:br/>
            <a:r>
              <a:t>⠀⠀⠀⠀⠀⠀⠀⠀⠀⠀⠀⣿⣿⣿⣿⣿⣿⣿⣿⣿⣿⣿⣿⣿⣿⣿⣿⣿⣿⢇⣿⣿⣿⣿⣿⣿⡿⠑⠀⢿⣿⣿⣿⣿⣿⣿⣿⣿⣿⣿⣿⣿⣿⣿⣿⣿⣿⣿⣿⣿⣿⣿⣿⣿⣿⣿⣿⣿⣿⠀⠀⠀⠀⠀⠀⠀⠀⠀⠀⠀⠀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⠀⠀⠀⠀⠀⠀⠀⠀⠀⠀⠀⣿⣿⣿⣿⣿⣿⣿⣿⣿⣿⣿⣿⣿⣿⣿⣿⣿⣿⡇⣿⣿⣿⣿⣿⣿⡇⠀⠀⠈⢿⣿⣿⣿⣿⣿⣿⣿⣿⣿⣿⣿⡿⣿⣿⣿⣿⣿⣿⣿⣿⣿⣿⣿⣿⣿⣿⣿⣿⠀⠀⠀⠀⠀⠀⠀⠀⠀⠀⠀⠀</a:t>
            </a:r>
            <a:br/>
            <a:r>
              <a:t>⠀⠀⠀⠀⠀⠀⠀⠀⠀⠀⠀⣿⣿⣿⣿⣿⣿⣿⣿⣿⣿⣿⣿⣿⣿⣿⣿⣿⣿⡇⣿⣿⣿⣿⣿⣿⣇⠀⢀⣄⣼⣿⣿⣿⣿⣿⣿⣿⣿⣿⣷⣵⣴⣴⣵⣽⣿⡿⢿⢿⢿⣟⣟⣻⢽⣽⣽⣽⣵⠀⠀⠀⠀⠀⠀⠀⠀⠀⠀⠀⠀</a:t>
            </a:r>
            <a:br/>
            <a:r>
              <a:t>⠀⠀⠀⠀⠀⠀⠀⠀⠀⠀⠀⣿⣿⡿⢿⣿⣿⣿⡿⡿⢟⣿⣟⣿⣿⣿⡿⢿⢟⢕⢿⣿⣿⣿⣿⣿⣿⣿⣾⣿⣿⣿⣿⣿⣿⣿⣿⣿⢋⢑⢕⢝⢝⢝⢕⢕⢗⡗⢟⢟⢟⢟⢿⢿⣿⣿⢿⢿⢿⠀⠀⠀⠀⠀⠀⠀⠀⠀⠀⠀⠀</a:t>
            </a:r>
            <a:br/>
            <a:r>
              <a:t>⠀⠀⠀⠀⠀⠀⠀⠀⠀⠀⠀⣿⣿⣿⣿⣿⣿⣿⣿⣿⣿⣿⣿⣿⣿⣵⡵⢷⠷⠗⠟⠙⢿⣿⣿⣿⢿⣿⣿⣿⣿⢿⣿⣿⣿⣿⣿⣿⡕⢕⢕⣕⢕⢕⢕⢕⢕⢕⢕⢕⢕⢗⢇⢕⢕⢕⢕⢕⢕⠀⠀⠀⠀⠀⠀⠀⠀⠀⠀⠀⠀</a:t>
            </a:r>
            <a:br/>
            <a:r>
              <a:t>⠀⠀⠀⠀⠀⠀⠀⠀⠀⠀⠀⢿⢿⠿⠿⠟⠛⢛⢛⢝⢝⢍⢍⢅⢔⡔⢔⢔⢰⢔⢔⢔⢕⣿⣿⣿⣾⠏⠁⠁⢉⣴⣿⣿⣿⣿⣿⣿⣷⣕⣕⣱⣕⣕⣕⣱⣕⣱⣵⣵⣵⣵⣵⣕⣕⣕⣕⢕⢕⠀⠀⠀⠀⠀⠀⠀⠀⠀⠀⠀⠀</a:t>
            </a:r>
            <a:br/>
            <a:r>
              <a:t>⠀⠀⠀⠀⠀⠀⠀⠀⠀⠀⠀⠀⢔⢕⢕⢕⢕⢕⢕⢕⢕⢕⢕⢕⢕⢕⢕⢕⢕⢕⢕⢕⢹⣿⣿⣿⡇⢄⠔⠁⢾⣿⣿⣿⣿⣿⣿⣿⣿⣿⣿⣿⣿⣿⣿⣿⣿⣿⣿⣿⣿⣿⣿⣿⣿⣿⣿⣿⣿⠀⠀⠀⠀⠀⠀⠀⠀⠀⠀⠀⠀</a:t>
            </a:r>
            <a:br/>
            <a:r>
              <a:t>⠀⠀⠀⠀⠀⠀⠀⠀⠀⠀⠀⠔⢕⢕⢕⢕⢕⢕⢕⢕⢕⢕⢕⢕⢕⢕⢕⢕⢕⢕⢕⢕⣾⣿⣿⣿⡇⢔⠀⠀⠘⠿⣿⣿⣿⣿⣿⣿⣿⣿⣿⢿⢿⢿⣿⣿⣿⣿⣿⣿⣿⣿⣿⣿⣿⣿⣿⣿⣿⠀⠀⠀⠀⠀⠀⠀⠀⠀⠀⠀⠀</a:t>
            </a:r>
            <a:br/>
            <a:r>
              <a:t>⠀⠀⠀⠀⠀⠀⠀⠀⠀⠀⠀⠀⠑⠑⠑⠑⠑⠑⠑⠑⠑⠑⠑⠑⠑⠑⠑⠑⠑⠑⠑⠑⠛⠛⠛⠛⠃⠃⠀⠀⠀⠀⠀⠙⠛⠛⠛⠛⠛⠛⠛⠃⠑⠑⠑⠑⠘⠙⠙⠛⠛⠛⠛⠛⠛⠛⠛⠛⠛⠀⠀⠀⠀⠀⠀⠀⠀⠀⠀⠀⠀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⠀⠀⠀⠀⠀⠀⠀⠀⠀⠀⠀⣷⣿⣽⣿⣿⣿⣿⣿⣿⣿⣿⣿⣿⣿⣿⣿⣿⣿⣿⣿⣿⣿⣿⣿⣿⣿⣿⣿⣿⣿⣿⣿⣿⣿⣿⣿⣿⣿⣿⣿⣿⣿⣿⣿⣿⣿⣿⣿⣿⣿⣿⣿⣿⣿⣿⣿⣿⣿⠀⠀⠀⠀⠀⠀⠀⠀⠀⠀⠀⠀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⠀⠀⠀⠀⠀⠀⠀⠀⠀⠀⠀⣿⣿⣿⣿⣿⣿⣿⣿⣿⣿⣿⣿⣿⣷⣿⣿⣿⣿⣿⣿⣿⡿⣿⣿⣿⣿⣿⣿⣿⣿⣿⣿⣿⣿⣿⣿⣿⣿⣿⣿⣿⣿⣿⣿⣿⣿⣿⣿⣿⣿⣿⣿⣿⣿⣿⣿⣿⣿⠀⠀⠀⠀⠀⠀⠀⠀⠀⠀⠀⠀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⠀⠀⠀⠀⠀⠀⠀⠀⠀⠀⠀⣿⣿⣻⣿⣿⣿⣿⢿⢟⢏⢟⢟⢻⢿⣿⣿⣿⣿⣿⣿⣿⣿⣿⣿⣿⣿⣿⣿⣿⣿⣿⣿⣿⣿⣿⣿⣿⣿⣿⣿⣿⣿⣿⣿⣿⣿⣿⣿⣿⣿⣿⣿⣿⣿⣿⣿⣿⣿⠀⠀⠀⠀⠀⠀⠀⠀⠀⠀⠀⠀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⠀⠀⠀⠀⠀⠀⠀⠀⠀⠀⠀⣷⡿⣯⣾⡿⣟⣕⡑⢕⠕⠗⠗⢵⣕⡜⢝⢿⣿⣿⣿⣿⣿⣿⣻⢿⣿⣿⣿⣿⣿⣿⣿⣿⣿⣿⣿⢿⢿⠿⢿⣿⣿⣿⣿⣿⣿⣿⣿⣿⣿⣿⣿⣿⣿⣿⣿⣿⣿⠀⠀⠀⠀⠀⠀⠀⠀⠀⠀⠀⠀</a:t>
            </a:r>
            <a:br/>
            <a:r>
              <a:t>⠀⠀⠀⠀⠀⠀⠀⠀⠀⠀⠀⢹⣿⣿⢇⢕⢝⢝⢝⢝⢝⢝⢝⢕⢕⢝⢧⡕⢝⣿⣿⣿⢷⢟⣿⣿⣿⣿⣿⣿⣿⣿⣿⣿⡿⢙⠑⠓⢵⣕⢕⢕⢝⣿⣿⣿⣿⣿⣿⣿⣿⣿⣿⣿⣿⡿⢿⢿⣿⠀⠀⠀⠀⠀⠀⠀⠀⠀⠀⠀⠀</a:t>
            </a:r>
            <a:br/>
            <a:r>
              <a:t>⠀⠀⠀⠀⠀⠀⠀⠀⠀⠀⠀⣿⣿⣧⣕⣕⣕⣕⣕⡕⢕⢕⢕⢕⢕⢕⢕⢻⣇⢹⣿⣿⣧⣾⣿⣿⣿⣿⣿⣿⣿⣿⣿⡿⢑⢀⢄⢀⢀⢝⣷⣕⣕⣿⣿⣿⣿⣿⣿⣿⣿⣿⣿⣿⢻⣕⣵⣿⣿⠀⠀⠀⠀⠀⠀⠀⠀⠀⠀⠀⠀</a:t>
            </a:r>
            <a:br/>
            <a:r>
              <a:t>⠀⠀⠀⠀⠀⠀⠀⠀⠀⠀⠀⣿⣿⣿⣿⣿⣿⣿⣿⣿⣿⣿⣿⣷⣷⣷⣷⣼⣿⡜⣿⣿⣿⣿⣿⣿⣿⣿⣿⣿⣿⣿⣿⡇⢕⢕⢕⢕⢔⢕⢸⣿⣾⣾⣿⣿⣿⣿⣿⣿⣿⣿⣿⣯⢡⣿⣿⣿⣿⠀⠀⠀⠀⠀⠀⠀⠀⠀⠀⠀⠀</a:t>
            </a:r>
            <a:br/>
            <a:r>
              <a:t>⠀⠀⠀⠀⠀⠀⠀⠀⠀⠀⠀⣿⣿⣿⣿⣿⣿⣿⣿⣿⣿⣿⣿⣿⣿⣿⣿⣿⣿⡇⣷⣿⣿⣿⣿⣿⣿⡿⠟⠁⣿⣿⣿⣷⣵⣵⣵⣷⣷⣷⣾⣿⣿⣿⣿⣿⣿⣿⣿⣿⣿⣿⣿⣿⢸⣿⣿⣿⣿⠀⠀⠀⠀⠀⠀⠀⠀⠀⠀⠀⠀</a:t>
            </a:r>
            <a:br/>
            <a:r>
              <a:t>⠀⠀⠀⠀⠀⠀⠀⠀⠀⠀⠀⣿⣿⣿⣿⣿⣿⣿⣿⣿⣿⣿⣿⣿⣿⣿⣿⣿⣿⡇⣿⣿⣿⣿⣿⣿⢙⢁⠀⢄⣿⣿⣿⣿⣿⣿⣿⣿⣿⣿⣿⣿⣿⣿⣿⣿⣿⣿⣿⣿⣿⣿⣿⣿⢿⣿⣿⣿⣿⠀⠀⠀⠀⠀⠀⠀⠀⠀⠀⠀⠀</a:t>
            </a:r>
            <a:br/>
            <a:r>
              <a:t>⠀⠀⠀⠀⠀⠀⠀⠀⠀⠀⠀⣿⣿⣿⣿⣿⣿⣿⣿⣿⣿⣿⣿⣿⣿⣿⣿⣿⣿⢗⣿⣿⣿⣿⣿⣿⣷⡇⠁⢸⣿⣿⣿⣿⣿⣿⣿⣿⣿⣿⣿⣿⣿⣿⣿⣿⣿⣿⣿⣿⣿⣿⣿⣷⢸⣿⣿⣿⣿⠀⠀⠀⠀⠀⠀⠀⠀⠀⠀⠀⠀</a:t>
            </a:r>
            <a:br/>
            <a:r>
              <a:t>⠀⠀⠀⠀⠀⠀⠀⠀⠀⠀⠀⣿⣿⣿⣿⣿⣿⣿⣿⣿⣿⣿⣿⣿⣿⣿⣿⣿⣿⢸⣿⣿⣿⣿⣿⣿⣿⡇⢐⢾⣿⣿⣿⣿⣿⣿⣿⣿⣿⣿⣿⣿⣿⣿⣿⣿⣿⣿⣿⣿⣿⣿⣿⣿⣕⣿⣿⣿⣿⠀⠀⠀⠀⠀⠀⠀⠀⠀⠀⠀⠀</a:t>
            </a:r>
            <a:br/>
            <a:r>
              <a:t>⠀⠀⠀⠀⠀⠀⠀⠀⠀⠀⠀⣿⣿⣿⣿⣿⣿⣿⣿⣿⣿⣿⣿⣿⣿⣿⣿⣿⣿⢸⣿⣿⣿⣿⣿⣿⡿⠁⠀⠘⣿⣿⣿⣿⣿⣿⣿⣿⣿⣿⣿⣿⣿⣿⣿⣿⣿⣿⣿⣿⣿⣿⣿⣿⣿⣿⣿⣿⣿⠀⠀⠀⠀⠀⠀⠀⠀⠀⠀⠀⠀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⠀⠀⠀⠀⠀⠀⠀⠀⠀⠀⠀⣿⣿⣿⣿⣿⣿⣿⣿⣿⣿⣿⣿⣿⣿⣿⣿⣿⣿⢸⣿⣿⣿⣿⣿⣿⣇⣀⢀⣠⣾⣿⣿⣿⣿⣿⣿⣿⣿⣿⣿⡿⢿⢿⣿⣿⣿⣿⣿⣿⣿⣿⣿⣿⣷⣾⣿⣿⢿⠀⠀⠀⠀⠀⠀⠀⠀⠀⠀⠀⠀</a:t>
            </a:r>
            <a:br/>
            <a:r>
              <a:t>⠀⠀⠀⠀⠀⠀⠀⠀⠀⠀⠀⣿⣿⣿⣿⣿⣿⣿⣿⣿⣿⣿⣿⣿⣿⣿⣿⣿⣿⢺⣿⣿⣿⣿⣿⣿⣿⣿⣿⣿⣿⣿⣿⣿⣿⣿⣿⣿⢿⣿⣷⣵⣵⣵⣵⢿⢿⢿⡿⣟⣟⣟⣏⣽⣿⣷⣷⣷⣽⠀⠀⠀⠀⠀⠀⠀⠀⠀⠀⠀⠀</a:t>
            </a:r>
            <a:br/>
            <a:r>
              <a:t>⠀⠀⠀⠀⠀⠀⠀⠀⠀⠀⠀⣿⣿⣿⣿⣿⣟⣟⡟⣟⣟⣿⣿⣿⡿⢿⢿⢿⢏⢜⣿⣿⣿⣿⣿⣿⡿⣻⡟⠛⢙⣿⣿⣿⣿⣿⣿⣿⡕⢅⢡⢝⢝⢕⢕⢝⢝⢝⢟⢟⢟⢟⢿⢿⢿⢿⢿⢟⢟⠀⠀⠀⠀⠀⠀⠀⠀⠀⠀⠀⠀</a:t>
            </a:r>
            <a:br/>
            <a:r>
              <a:t>⠀⠀⠀⠀⠀⠀⠀⠀⠀⠀⠀⣿⣿⣿⣿⣿⣿⣿⣿⣿⣿⣯⣽⣿⣷⢷⠷⠷⠕⠏⠙⠙⠁⢝⣿⣿⣿⣟⣴⣷⣿⣿⣿⣿⣿⣿⣿⣿⣷⢕⢵⢱⢕⢕⢕⢕⢕⢕⢕⢜⢝⢝⢕⢇⢕⢕⢕⢕⢕⠀⠀⠀⠀⠀⠀⠀⠀⠀⠀⠀⠀</a:t>
            </a:r>
            <a:br/>
            <a:r>
              <a:t>⠀⠀⠀⠀⠀⠀⠀⠀⠀⠀⠀⠿⠿⠟⠟⢛⢛⢝⢝⢍⢍⢕⢅⢔⢔⢕⢔⢕⡇⢔⢕⢕⢱⣿⣿⣿⣿⣿⣿⣿⣿⣿⣿⣿⣿⣿⣿⣿⣿⣷⣵⣵⣵⣵⣵⣵⣵⣵⣵⣷⣷⣷⣵⣵⣵⣱⣱⣕⣕⠀⠀⠀⠀⠀⠀⠀⠀⠀⠀⠀⠀</a:t>
            </a:r>
            <a:br/>
            <a:r>
              <a:t>⠀⠀⠀⠀⠀⠀⠀⠀⠀⠀⠀⠀⢕⢕⢕⢕⢕⢕⢕⢕⢕⢕⢕⢕⢕⢕⢕⢜⢕⢕⢕⢕⢸⣿⣿⣿⡟⠙⠻⢿⠿⡿⢿⣿⣿⣿⣿⣿⣿⣿⣿⣿⣿⣿⣿⣿⣿⣿⣿⣿⣿⣿⣿⣿⣿⣿⣿⣿⣿⠀⠀⠀⠀⠀⠀⠀⠀⠀⠀⠀⠀</a:t>
            </a:r>
            <a:br/>
            <a:r>
              <a:t>⠀⠀⠀⠀⠀⠀⠀⠀⠀⠀⠀⢔⢕⢕⢕⢕⢕⢕⢕⢕⢕⢕⢕⢕⢕⢕⢕⢕⢕⢕⢕⢕⢸⣿⣿⣿⡇⠀⠀⠀⠀⠀⠀⢿⣿⣿⣿⣿⣿⣿⣿⡻⢿⢻⢿⢿⣿⣿⣿⣿⣿⣿⣿⣿⣿⣿⣿⣿⣿⠀⠀⠀⠀⠀⠀⠀⠀⠀⠀⠀⠀</a:t>
            </a:r>
            <a:br/>
            <a:r>
              <a:t>⠀⠀⠀⠀⠀⠀⠀⠀⠀⠀⠀⠑⠑⠑⠑⠑⠑⠑⠑⠑⠑⠑⠑⠑⠑⠑⠑⠑⠑⠑⠑⠑⠘⠛⠛⠛⠛⠐⠀⠀⠀⠀⠀⠘⠛⠛⠛⠛⠛⠛⠛⠓⠃⠑⠑⠑⠑⠘⠙⠛⠛⠙⠛⠛⠛⠛⠛⠛⠛⠀⠀⠀⠀⠀⠀⠀⠀⠀⠀⠀⠀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⠀⠀⠀⠀⠀⠀⠀⠀⠀⠀⠀⢿⣿⣿⣿⣿⣿⡿⢿⢟⢝⢏⢝⢻⢿⣿⣿⣿⣿⣿⣿⣿⣿⣿⣿⣿⣿⣿⣿⣿⣿⣿⣿⣿⣿⣿⣿⣿⣿⣿⣿⣿⣿⣿⣿⣿⣿⣿⣿⣿⣿⣿⣿⣿⣿⣿⣿⣿⣿⠀⠀⠀⠀⠀⠀⠀⠀⠀⠀⠀⠀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⠀⠀⠀⠀⠀⠀⠀⠀⠀⠀⠀⣿⣿⣿⣿⢟⣑⣑⣑⣕⣑⢑⢗⢵⣕⡜⢝⢿⣿⣿⣿⣿⣯⣫⡷⣾⣿⣿⣿⣿⣿⣿⣿⣿⣿⣿⢿⢿⢟⢻⢿⣿⣿⣿⣿⣿⣿⣿⣿⣿⣿⣿⣿⣿⣿⣿⣿⣿⣿⠀⠀⠀⠀⠀⠀⠀⠀⠀⠀⠀⠀</a:t>
            </a:r>
            <a:br/>
            <a:r>
              <a:t>⠀⠀⠀⠀⠀⠀⠀⠀⠀⠀⠀⣿⣿⢟⢕⢕⢕⢕⢕⢝⢝⢝⢕⢕⢕⢝⣧⡜⢻⣿⣿⣿⣿⣏⣵⣿⣿⣿⣿⣿⣿⣿⣿⣿⠏⠁⠐⠢⢥⡕⢕⢜⢟⣿⣿⣿⣿⣿⣿⣿⣿⣿⣿⣿⡿⢿⣿⣿⣿⠀⠀⠀⠀⠀⠀⠀⠀⠀⠀⠀⠀</a:t>
            </a:r>
            <a:br/>
            <a:r>
              <a:t>⠀⠀⠀⠀⠀⠀⠀⠀⠀⠀⠀⣿⣿⣵⣕⣱⣵⣕⣕⣕⢕⢕⢕⢕⢕⢕⢜⢿⣕⢻⣿⣿⣿⣿⣿⣿⣿⣿⣿⣿⣿⣿⣿⢇⠐⢀⢄⢀⢘⢻⣧⣱⣱⣿⣿⣿⣿⣿⣿⣿⣿⣿⣿⡟⣧⣸⣿⣿⣿⠀⠀⠀⠀⠀⠀⠀⠀⠀⠀⠀⠀</a:t>
            </a:r>
            <a:br/>
            <a:r>
              <a:t>⠀⠀⠀⠀⠀⠀⠀⠀⠀⠀⠀⣿⣿⣿⣿⣿⣿⣿⣿⣿⣿⣿⣿⣷⣷⣾⣷⣼⣷⢸⣿⣿⣿⣿⣿⣿⣿⣿⣿⢟⣿⣿⣿⢕⢕⢕⢕⢕⢕⢕⣿⣿⣿⣿⣿⣿⣿⣿⣿⣿⣿⣿⣿⡕⣼⣿⣿⣿⣿⠀⠀⠀⠀⠀⠀⠀⠀⠀⠀⠀⠀</a:t>
            </a:r>
            <a:br/>
            <a:r>
              <a:t>⠀⠀⠀⠀⠀⠀⠀⠀⠀⠀⠀⣿⣿⣿⣿⣿⣿⣿⣿⣿⣿⣿⣿⣿⣿⣿⣿⣿⣿⢷⣿⣿⣿⣿⣿⣿⡿⠟⠑⠀⣼⣿⣿⣿⣷⣵⣷⣷⣷⣾⣿⣿⣿⣿⣿⣿⣿⣿⣿⣿⣿⣿⣿⢕⣿⣿⣿⣿⣿⠀⠀⠀⠀⠀⠀⠀⠀⠀⠀⠀⠀</a:t>
            </a:r>
            <a:br/>
            <a:r>
              <a:t>⠀⠀⠀⠀⠀⠀⠀⠀⠀⠀⠀⣿⣿⣿⣿⣿⣿⣿⣿⣿⣿⣿⣿⣿⣿⣿⣿⣿⣿⢱⣿⣿⣿⣷⣿⣿⣧⡕⠔⢔⣿⣿⣿⣿⣿⣿⣿⣿⣿⣿⣿⣿⣿⣿⣿⣿⣿⣿⣿⣿⣿⣿⣿⢟⣿⣿⣿⣿⣿⠀⠀⠀⠀⠀⠀⠀⠀⠀⠀⠀⠀</a:t>
            </a:r>
            <a:br/>
            <a:r>
              <a:t>⠀⠀⠀⠀⠀⠀⠀⠀⠀⠀⠀⣿⣿⣿⣿⣿⣿⣿⣿⣿⣿⣿⣿⣿⣿⣿⣿⣿⡿⢸⢿⣿⣿⣿⣿⣿⣿⣿⢕⢸⣿⣿⣿⣿⣿⣿⣿⣿⣿⣿⣿⣿⣿⣿⣿⣿⣿⣿⣿⣿⣿⣿⣿⡇⣿⣿⣿⣿⣿⠀⠀⠀⠀⠀⠀⠀⠀⠀⠀⠀⠀</a:t>
            </a:r>
            <a:br/>
            <a:r>
              <a:t>⠀⠀⠀⠀⠀⠀⠀⠀⠀⠀⠀⣿⣿⣿⣿⣿⣿⣿⣿⣿⣿⣿⣿⣿⣿⣿⣿⣿⡇⢾⣿⣿⣿⣿⣿⣿⣿⠇⠀⢸⣿⣿⣿⣿⣿⣿⣿⣿⣿⣿⣿⣿⣿⣿⣿⣿⣿⣿⣿⣿⣿⣿⣿⣧⣺⣿⣿⣿⣿⠀⠀⠀⠀⠀⠀⠀⠀⠀⠀⠀⠀</a:t>
            </a:r>
            <a:br/>
            <a:r>
              <a:t>⠀⠀⠀⠀⠀⠀⠀⠀⠀⠀⠀⣿⣿⣿⣿⣿⣿⣿⣿⣿⣿⣿⣿⣿⣿⣿⣿⣿⡇⢹⣿⣿⣿⣿⣿⣿⣿⣀⡀⣄⣿⣿⣿⣿⣿⣿⣿⣿⣿⣿⣿⣿⣿⣿⣿⣿⣿⣿⣿⣿⣿⣿⣿⣿⣿⣿⣿⣿⣿⠀⠀⠀⠀⠀⠀⠀⠀⠀⠀⠀⠀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⠀⠀⠀⠀⠀⠀⠀⠀⠀⠀⠀⣿⣿⣿⣿⣿⣿⣿⣿⣿⣿⣿⣿⣿⣿⣿⣿⣿⡗⣼⣿⣿⣿⣿⣿⣿⣿⣿⣿⣿⣿⣿⣿⣿⣿⣿⣿⣿⣿⡿⢿⢟⢿⢿⣿⣿⣿⣿⣿⣿⣿⣿⣿⣿⣿⣿⡿⢿⣿⠀⠀⠀⠀⠀⠀⠀⠀⠀⠀⠀⠀</a:t>
            </a:r>
            <a:br/>
            <a:r>
              <a:t>⠀⠀⠀⠀⠀⠀⠀⠀⠀⠀⠀⣿⣿⣿⣿⣿⣿⣿⣿⣿⣿⣿⣿⣿⣿⣿⣿⣿⡿⢹⣿⣿⣿⣿⣿⣿⣿⢟⣿⢉⣽⣿⣿⣿⣿⣿⣿⣿⣿⢿⣷⣷⣷⡷⢾⢿⣟⣟⣟⣻⣽⣽⣿⣷⣷⣷⣿⣯⣽⠀⠀⠀⠀⠀⠀⠀⠀⠀⠀⠀⠀</a:t>
            </a:r>
            <a:br/>
            <a:r>
              <a:t>⠀⠀⠀⠀⠀⠀⠀⠀⠀⠀⠀⣿⣿⣟⣿⣿⣿⣿⣟⣟⣻⣿⣿⡿⢿⢿⢻⢟⢕⢸⣿⣿⡿⢿⣿⣿⣿⣿⣿⣿⣿⣿⣿⣿⣿⣿⣿⣿⣧⡕⢕⢕⢕⢕⢕⢹⢝⢝⢝⣝⡝⢟⢻⢿⢟⢟⢟⢟⢻⠀⠀⠀⠀⠀⠀⠀⠀⠀⠀⠀⠀</a:t>
            </a:r>
            <a:br/>
            <a:r>
              <a:t>⠀⠀⠀⠀⠀⠀⠀⠀⠀⠀⠀⣿⣿⣿⣿⣿⣿⣿⣿⣿⣿⣯⣿⢿⠿⠿⠿⠏⠛⢙⢙⢁⢁⣵⣿⣿⣿⣿⣿⣿⡿⠟⣿⣿⣿⣿⣿⣿⣿⣧⡣⢕⢕⢕⢕⢕⢕⢕⢕⢕⢕⢕⢕⢕⢕⢕⢕⢕⢕⠀⠀⠀⠀⠀⠀⠀⠀⠀⠀⠀⠀</a:t>
            </a:r>
            <a:br/>
            <a:r>
              <a:t>⠀⠀⠀⠀⠀⠀⠀⠀⠀⠀⠀⠻⠟⢛⢛⢙⢍⢍⢍⢕⢔⢔⢔⢔⢕⢕⢕⢱⢇⢕⢕⢕⢕⣿⣿⣿⣿⠛⠛⠋⠀⠀⢹⣿⣿⣿⣿⣿⣿⣿⣷⣵⣷⣷⣷⣷⣷⣷⣷⣾⣷⣷⣾⣷⣷⣷⣷⣵⣷⠀⠀⠀⠀⠀⠀⠀⠀⠀⠀⠀⠀</a:t>
            </a:r>
            <a:br/>
            <a:r>
              <a:t>⠀⠀⠀⠀⠀⠀⠀⠀⠀⠀⠀⢁⢕⢕⢕⢕⢕⢕⢕⢕⢕⢕⢕⢜⢕⢕⢕⢕⢕⢕⢕⢕⢜⣿⣿⣿⡏⠀⠀⠀⠀⠀⠘⣿⣿⣿⣿⣿⣿⣿⣿⣿⣿⣿⣿⣿⣿⣿⣿⣿⣿⣿⣿⣿⣿⣿⣿⣿⣿⠀⠀⠀⠀⠀⠀⠀⠀⠀⠀⠀⠀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⠀⠀⠀⠀⠀⠀⠀⠀⠀⠀⠀⢕⢕⢕⢕⢕⢕⢕⢕⢕⢕⢕⢕⢕⢕⢕⢕⢕⢕⢕⢕⢕⢕⣿⣿⣿⡇⠀⠀⠀⠀⠀⠀⢿⣿⣿⣿⣿⣿⣿⣿⣿⡟⢟⢟⢻⢿⢿⣿⣿⣿⣿⣿⣿⣿⣿⣿⣿⣿⠀⠀⠀⠀⠀⠀⠀⠀⠀⠀⠀⠀</a:t>
            </a:r>
            <a:br/>
            <a:r>
              <a:t>⠀⠀⠀⠀⠀⠀⠀⠀⠀⠀⠀⠑⠑⠑⠑⠑⠑⠑⠑⠑⠑⠑⠑⠑⠑⠑⠑⠑⠑⠑⠑⠃⠘⠛⠛⠛⠃⠀⠀⠀⠀⠀⠀⠘⠛⠛⠛⠛⠛⠛⠛⠛⠃⠑⠑⠑⠑⠑⠘⠛⠑⠘⠙⠙⠙⠛⠛⠛⠛⠀⠀⠀⠀⠀⠀⠀⠀⠀⠀⠀⠀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⠀⠀⠀⠀⠀⠀⠀⠀⠀⠀⠀⢿⣿⣿⣿⣿⣿⢿⢟⢟⢝⢝⢝⢻⢿⣿⣿⣿⣿⣿⣿⣿⣿⣿⣿⣿⣿⣿⣿⣿⣿⣿⣿⣿⣿⣿⣿⣿⣿⣿⣿⣿⣿⣿⣿⣿⣿⣿⣿⣿⣿⣿⣿⣿⣿⣿⣿⣿⣿⠀⠀⠀⠀⠀⠀⠀⠀⠀⠀⠀⠀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⠀⠀⠀⠀⠀⠀⠀⠀⠀⠀⠀⡾⣿⣾⡿⣏⣑⣑⣕⣘⣙⣑⢗⢧⣕⢜⢻⣿⣿⣿⣿⣿⣿⣿⢞⣹⣿⣿⣿⣿⣿⣿⣿⣿⣿⡿⢿⢟⢟⢻⢿⣿⣿⣿⣿⣿⣿⣿⣿⣿⣿⣿⣿⣿⣿⣿⣿⣿⣿⠀⠀⠀⠀⠀⠀⠀⠀⠀⠀⠀⠀</a:t>
            </a:r>
            <a:br/>
            <a:r>
              <a:t>⠀⠀⠀⠀⠀⠀⠀⠀⠀⠀⠀⣿⡿⢏⢕⢕⢕⢕⢕⢕⢜⢝⢕⢕⢜⢻⣧⡜⢻⣿⣿⣿⣿⣿⣾⣿⣿⣿⣿⣿⣿⣿⣿⡿⠙⠁⠐⠣⣅⢕⢕⢝⣿⣿⣿⣿⣿⣿⣿⣿⣿⣿⣿⣿⢿⣿⣿⣿⣿⠀⠀⠀⠀⠀⠀⠀⠀⠀⠀⠀⠀</a:t>
            </a:r>
            <a:br/>
            <a:r>
              <a:t>⠀⠀⠀⠀⠀⠀⠀⠀⠀⠀⠀⣿⣷⣧⣵⣵⣵⣵⣕⡕⢕⡕⢕⢕⢕⢕⢜⣷⡜⣿⣿⣿⣿⣿⣿⣿⣿⣿⣿⣿⣿⣿⣿⠅⠀⢄⢀⠀⢜⣷⣕⣕⣾⣿⣿⣿⣿⣿⣿⣿⣿⣿⡿⢷⣵⣿⣿⣿⣿⠀⠀⠀⠀⠀⠀⠀⠀⠀⠀⠀⠀</a:t>
            </a:r>
            <a:br/>
            <a:r>
              <a:t>⠀⠀⠀⠀⠀⠀⠀⠀⠀⠀⠀⣿⣿⣿⣿⣿⣿⣿⣿⣿⣿⣿⣿⣿⣷⣾⣵⣿⣷⢹⣿⣿⣿⣿⣿⣿⣿⣿⡿⠟⢻⣿⣇⣕⢕⢕⢕⢕⢕⢸⣿⣿⣿⣿⣿⣿⣿⣿⣿⣿⣿⣿⣇⣼⣿⣿⣿⣿⣿⠀⠀⠀⠀⠀⠀⠀⠀⠀⠀⠀⠀</a:t>
            </a:r>
            <a:br/>
            <a:r>
              <a:t>⠀⠀⠀⠀⠀⠀⠀⠀⠀⠀⠀⣿⣿⣿⣿⣿⣿⣿⣿⣿⣿⣿⣿⣿⣿⣿⣿⣿⣿⢸⣿⣿⣿⣿⣿⣿⡏⢉⢁⠀⣼⣿⣿⣿⣿⣷⣷⣾⣿⣿⣿⣿⣿⣿⣿⣿⣿⣿⣿⣿⣿⣿⡇⣿⣿⣿⣿⣿⣿⠀⠀⠀⠀⠀⠀⠀⠀⠀⠀⠀⠀</a:t>
            </a:r>
            <a:br/>
            <a:r>
              <a:t>⠀⠀⠀⠀⠀⠀⠀⠀⠀⠀⠀⣿⣿⣿⣿⣿⣿⣿⣿⣿⣿⣿⣿⣿⣿⣿⣿⣿⣿⣸⣽⣿⣿⣿⣿⣿⣿⣧⢕⢕⣿⣿⣿⣿⣿⣿⣿⣿⣿⣿⣿⣿⣿⣿⣿⣿⣿⣿⣿⣿⣿⣿⡟⣿⣿⣿⣿⣿⣿⠀⠀⠀⠀⠀⠀⠀⠀⠀⠀⠀⠀</a:t>
            </a:r>
            <a:br/>
            <a:r>
              <a:t>⠀⠀⠀⠀⠀⠀⠀⠀⠀⠀⠀⣿⣿⣿⣿⣿⣿⣿⣿⣿⣿⣿⣿⣿⣿⣿⣿⣿⡏⣺⣿⣿⣿⣿⣿⣿⣿⡟⠕⢸⣿⣿⣿⣿⣿⣿⣿⣿⣿⣿⣿⣿⣿⣿⣿⣿⣿⣿⣿⣿⣿⣿⡧⢻⣿⣿⣿⣿⣿⠀⠀⠀⠀⠀⠀⠀⠀⠀⠀⠀⠀</a:t>
            </a:r>
            <a:br/>
            <a:r>
              <a:t>⠀⠀⠀⠀⠀⠀⠀⠀⠀⠀⠀⣿⣿⣿⣿⣿⣿⣿⣿⣿⣿⣿⣿⣿⣿⣿⣿⣿⡕⣾⣿⣿⣿⣿⣿⣿⣿⠁⠀⢘⣿⣿⣿⣿⣿⣿⣿⣿⣿⣿⣿⣿⣿⣿⣿⣿⣿⣿⣿⣿⣿⣿⣿⣼⣿⣿⣿⣿⣿⠀⠀⠀⠀⠀⠀⠀⠀⠀⠀⠀⠀</a:t>
            </a:r>
            <a:br/>
            <a:r>
              <a:t>⠀⠀⠀⠀⠀⠀⠀⠀⠀⠀⠀⣿⣿⣿⣿⣿⣿⣿⣿⣿⣿⣿⣿⣿⣿⣿⣿⣿⡇⣿⣿⣿⣿⣿⣿⣿⣿⣿⣿⣿⣿⣿⣿⣿⣿⣿⣿⣿⣿⣿⣿⢿⣿⣿⣿⣿⣿⣿⣿⣿⣿⣿⣿⡿⣿⣿⣿⣿⣿⠀⠀⠀⠀⠀⠀⠀⠀⠀⠀⠀⠀</a:t>
            </a:r>
            <a:br/>
            <a:r>
              <a:t>⠀⠀⠀⠀⠀⠀⠀⠀⠀⠀⠀⣿⣿⣿⣿⣿⣿⣿⣿⣿⣿⣿⣿⣿⣿⣿⣿⣿⡇⣿⣿⣿⣿⣿⣿⣿⣿⣟⣿⢩⣿⣿⣿⣿⣿⣿⣿⣿⣿⢿⢿⢟⢿⢿⣿⣿⣿⣿⣿⣿⣿⣿⣿⣿⣿⢿⣟⣻⣿⠀⠀⠀⠀⠀⠀⠀⠀⠀⠀⠀⠀</a:t>
            </a:r>
            <a:br/>
            <a:r>
              <a:t>⠀⠀⠀⠀⠀⠀⠀⠀⠀⠀⠀⣿⣿⣿⣿⣿⣿⣿⣿⣿⣿⣿⣿⣿⣿⣿⣿⣿⡗⣿⣿⣿⣿⣿⣿⣿⣿⣿⣿⣿⣿⣿⣿⣿⣿⣿⣿⣿⣿⢿⣷⣷⡷⢷⣟⣟⣟⣯⣽⣽⣽⣿⣿⣿⣿⣿⣷⣷⣵⠀⠀⠀⠀⠀⠀⠀⠀⠀⠀⠀⠀</a:t>
            </a:r>
            <a:br/>
            <a:r>
              <a:t>⠀⠀⠀⠀⠀⠀⠀⠀⠀⠀⠀⣿⣿⣻⣿⣿⣿⣯⣝⣹⣿⣿⣿⡿⢻⡟⢟⢏⢕⣻⣿⣿⢿⢻⣿⣿⣿⣿⡿⠟⠛⢿⣿⣿⣿⣿⣿⣿⣿⡕⢇⢕⢕⢕⢕⡇⢕⢜⢝⣝⡝⢟⢟⢟⢿⢝⢏⢝⢟⠀⠀⠀⠀⠀⠀⠀⠀⠀⠀⠀⠀</a:t>
            </a:r>
            <a:br/>
            <a:r>
              <a:t>⠀⠀⠀⠀⠀⠀⠀⠀⠀⠀⠀⣿⣿⣿⣿⣿⣿⣿⣿⣿⣿⢾⢿⠿⠿⢟⢛⢛⢙⢙⢁⢁⢁⣸⣿⣿⣿⢇⠀⠀⠀⠀⣿⣿⣿⣿⣿⣿⣿⣿⣗⢕⢕⢕⢕⡕⢕⢕⢕⢕⢕⢜⢕⢕⢕⢕⢕⢕⢕⠀⠀⠀⠀⠀⠀⠀⠀⠀⠀⠀⠀</a:t>
            </a:r>
            <a:br/>
            <a:r>
              <a:t>⠀⠀⠀⠀⠀⠀⠀⠀⠀⠀⠀⠛⢛⢋⢍⢍⢍⢕⢕⢔⢔⢔⢕⢕⢕⢗⢇⢹⢕⢕⢕⢕⡱⣿⣿⣿⣿⠑⠀⠀⠀⠀⢹⣿⣿⣿⣿⣿⣿⣿⣿⣾⣿⣿⣷⣷⣿⣿⣿⣿⣿⣿⣿⣷⣿⣿⣿⣿⣿⠀⠀⠀⠀⠀⠀⠀⠀⠀⠀⠀⠀</a:t>
            </a:r>
            <a:br/>
            <a:r>
              <a:t>⠀⠀⠀⠀⠀⠀⠀⠀⠀⠀⠀⢕⢕⢕⢕⢕⢕⢕⢕⢕⢕⢕⢕⢕⢕⢕⢕⢕⢕⢕⢕⢕⢕⢿⣿⣿⡟⠀⠀⠀⠀⠀⠸⣿⣿⣿⣿⣿⣿⣿⣿⣿⣿⣿⣿⣿⣿⣿⣿⣿⣿⣿⣿⣿⣿⣿⣿⣿⣿⠀⠀⠀⠀⠀⠀⠀⠀⠀⠀⠀⠀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⠀⠀⠀⠀⠀⠀⠀⠀⠀⠀⠀⢕⢕⢕⢕⢕⢕⢕⢕⢕⢕⢕⢕⢕⢕⢕⢕⢕⢕⢕⢕⢕⢕⣿⣿⣿⡇⠀⠀⠀⠀⠀⠀⣿⣿⣿⣿⣿⣿⣿⣿⣿⡝⢝⢝⢟⢻⢿⣿⣿⢿⣿⣿⣿⣿⣿⣿⣿⣿⠀⠀⠀⠀⠀⠀⠀⠀⠀⠀⠀⠀</a:t>
            </a:r>
            <a:br/>
            <a:r>
              <a:t>⠀⠀⠀⠀⠀⠀⠀⠀⠀⠀⠀⠑⠑⠑⠑⠑⠑⠑⠑⠑⠑⠑⠑⠑⠑⠑⠑⠑⠓⠑⠑⠃⠘⠛⠛⠛⠃⠀⠀⠀⠀⠀⠀⠛⠛⠛⠛⠛⠛⠛⠛⠛⠃⠑⠑⠑⠑⠑⠘⠑⠑⠑⠑⠑⠙⠙⠙⠙⠙⠀⠀⠀⠀⠀⠀⠀⠀⠀⠀⠀⠀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⠀⠀⠀⠀⠀⠀⠀⠀⠀⠀⠀⣿⣿⣿⣿⣿⢿⢟⢟⢝⢝⢝⢟⢿⢿⣿⣿⣿⣿⣿⣿⣿⣿⣿⣿⣿⡻⢿⣿⣿⣿⣿⣿⣿⣿⣿⣿⣿⣿⣿⣿⣿⣿⣿⣿⣿⣿⣿⣿⣿⣿⣿⣿⣿⣿⣿⣿⣿⣿⠀⠀⠀⠀⠀⠀⠀⠀⠀⠀⠀⠀</a:t>
            </a:r>
            <a:br/>
            <a:r>
              <a:t>⠀⠀⠀⠀⠀⠀⠀⠀⠀⠀⠀⣿⣿⡿⢯⢵⣥⣕⣕⣁⣙⡕⢳⢵⣕⢝⢿⣿⣿⣿⣿⣿⣿⣿⣿⣮⣴⣿⣿⣿⣿⣿⣿⣿⡿⢿⢿⢟⢿⢿⣿⣿⣿⣿⣿⣿⣿⣿⣿⣿⣿⣿⣿⣿⣿⣿⣿⣿⣿⠀⠀⠀⠀⠀⠀⠀⠀⠀⠀⠀⠀</a:t>
            </a:r>
            <a:br/>
            <a:r>
              <a:t>⠀⠀⠀⠀⠀⠀⠀⠀⠀⠀⠀⣿⢏⢕⢕⢕⢕⢕⢕⢕⢕⢕⢕⢕⢝⢷⡕⢹⣿⣿⣿⣿⣿⣿⣿⣿⣿⣿⣿⣿⣿⣿⡿⠙⠈⠑⠢⣕⡕⢕⢝⣿⣿⣿⣿⣿⣿⣿⣿⣿⣿⣿⣿⣿⣿⣿⣿⣿⣿⠀⠀⠀⠀⠀⠀⠀⠀⠀⠀⠀⠀</a:t>
            </a:r>
            <a:br/>
            <a:r>
              <a:t>⠀⠀⠀⠀⠀⠀⠀⠀⠀⠀⠀⣿⣧⣵⣵⣵⣵⣵⣕⣕⣕⢕⢕⢕⢕⢜⢿⣕⢻⣿⣿⣿⣿⣿⣿⣿⣿⣿⣿⣿⣿⣿⠕⢁⢄⢀⢀⢜⣿⣵⣳⣾⣿⣿⣿⣿⣿⣿⣿⣿⣿⡟⣿⣾⣿⣿⣿⣿⣿⠀⠀⠀⠀⠀⠀⠀⠀⠀⠀⠀⠀</a:t>
            </a:r>
            <a:br/>
            <a:r>
              <a:t>⠀⠀⠀⠀⠀⠀⠀⠀⠀⠀⠀⣿⣿⣿⣿⣿⣿⣿⣿⣿⣿⣿⣿⣿⣿⣷⣾⣿⢸⣿⣿⣿⣿⣿⣿⣿⡿⢿⠟⠋⢸⣿⣵⣕⡕⢕⢕⢕⢸⣿⣿⣿⣿⣿⣿⣿⣿⣿⣿⣿⣿⣕⣼⣿⣿⣿⣿⣿⣿⠀⠀⠀⠀⠀⠀⠀⠀⠀⠀⠀⠀</a:t>
            </a:r>
            <a:br/>
            <a:r>
              <a:t>⠀⠀⠀⠀⠀⠀⠀⠀⠀⠀⠀⣿⣿⣿⣿⣿⣿⣿⣿⣿⣿⣿⣿⣿⣿⣿⣿⣿⢝⣿⣿⣿⣿⣿⣿⣿⣇⡕⠔⢄⣾⣿⣿⣿⣿⣿⣿⣿⣿⣿⣿⣿⣿⣿⣿⣿⣿⣿⣿⣿⣿⢪⣿⣿⣿⣿⣿⣿⣿⠀⠀⠀⠀⠀⠀⠀⠀⠀⠀⠀⠀</a:t>
            </a:r>
            <a:br/>
            <a:r>
              <a:t>⠀⠀⠀⠀⠀⠀⠀⠀⠀⠀⠀⣿⣿⣿⣿⣿⣿⣿⣿⣿⣿⣿⣿⣿⣿⣿⣿⣿⢹⣿⣿⣿⣿⣿⣿⣿⣿⡇⠐⢱⣿⣿⣿⣿⣿⣿⣿⣿⣿⣿⣿⣿⣿⣿⣿⣿⣿⣿⣿⣿⣿⢟⣿⣿⣿⣿⣿⣿⣿⠀⠀⠀⠀⠀⠀⠀⠀⠀⠀⠀⠀</a:t>
            </a:r>
            <a:br/>
            <a:r>
              <a:t>⠀⠀⠀⠀⠀⠀⠀⠀⠀⠀⠀⣿⣿⣿⣿⣿⣿⣿⣿⣿⣿⣿⣿⣿⣿⣿⣿⡟⢝⣿⣿⣿⣿⣿⣿⣿⡿⢑⣡⣿⣿⣿⣿⣿⣿⣿⣿⣿⣿⣿⣿⣿⣿⣿⣿⣿⣿⣿⣿⣿⣿⡎⣿⣿⣿⣿⣿⣿⣿⠀⠀⠀⠀⠀⠀⠀⠀⠀⠀⠀⠀</a:t>
            </a:r>
            <a:br/>
            <a:r>
              <a:t>⠀⠀⠀⠀⠀⠀⠀⠀⠀⠀⠀⣿⣿⣿⣿⣿⣿⣿⣿⣿⣿⣿⣿⣿⣿⣿⣿⡇⢸⣿⣿⣿⣿⣿⣿⣿⣿⣿⢿⠿⣟⣿⣿⣿⣿⣿⣿⣿⣿⣿⣿⣿⣿⣿⣿⣿⣿⣿⣿⣿⣿⣧⣿⣿⣿⣿⣿⣿⣿⠀⠀⠀⠀⠀⠀⠀⠀⠀⠀⠀⠀</a:t>
            </a:r>
            <a:br/>
            <a:r>
              <a:t>⠀⠀⠀⠀⠀⠀⠀⠀⠀⠀⠀⣿⣿⣿⣿⣿⣿⣿⣿⣿⣿⣿⣿⣿⣿⣿⣿⡷⢸⣿⣿⣿⣿⣿⣿⣿⣿⣿⣷⣶⣿⣿⣿⣿⣿⣿⣿⣿⣿⣿⣿⣿⣿⣿⣿⣿⣿⣿⣿⣿⣿⣿⣿⣿⣿⣿⣿⣿⣿⠀⠀⠀⠀⠀⠀⠀⠀⠀⠀⠀⠀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⠀⠀⠀⠀⠀⠀⠀⠀⠀⠀⠀⣿⣿⣿⣿⣿⣿⣿⣿⣿⣿⣿⣿⣿⣿⣿⣿⡷⣸⣿⣿⣿⣿⣿⣿⣿⣿⡿⠟⠿⣯⣿⣿⣿⣿⣿⣿⣿⡟⢟⢟⢟⢻⣿⣿⣿⣿⣿⣿⣿⡿⣿⢿⣿⣟⢯⢿⢽⢟⠀⠀⠀⠀⠀⠀⠀⠀⠀⠀⠀⠀</a:t>
            </a:r>
            <a:br/>
            <a:r>
              <a:t>⠀⠀⠀⠀⠀⠀⠀⠀⠀⠀⠀⣿⣿⣿⣿⣿⣿⣿⣿⣿⣿⣿⣿⣿⣿⣿⣿⡿⢸⣿⣿⣿⣿⣿⣿⣿⣿⡇⠀⠀⠈⣿⣿⣿⣿⣿⣿⣿⡿⢿⢿⢿⢟⢿⢽⢽⣽⣷⣷⣿⣿⣿⣿⣿⣿⣿⣿⣷⣿⠀⠀⠀⠀⠀⠀⠀⠀⠀⠀⠀⠀</a:t>
            </a:r>
            <a:br/>
            <a:r>
              <a:t>⠀⠀⠀⠀⠀⠀⠀⠀⠀⠀⠀⣿⣽⣽⣽⣿⣽⣽⣽⣿⣿⣿⢿⣟⢟⣏⣕⣕⣸⡿⢿⢟⢟⢻⣿⣿⣿⡇⠀⠀⠀⢻⣿⣿⣿⣿⣿⣿⣿⡕⢕⢕⢕⢜⢇⢕⢕⢳⢵⡽⢝⣝⢝⢝⢕⢜⢝⢝⣻⠀⠀⠀⠀⠀⠀⠀⠀⠀⠀⠀⠀</a:t>
            </a:r>
            <a:br/>
            <a:r>
              <a:t>⠀⠀⠀⠀⠀⠀⠀⠀⠀⠀⠀⣿⣿⣿⣿⣿⣿⡿⢿⠿⠿⠟⢟⢛⢛⢝⢉⢍⢅⢄⢄⢄⢄⢸⣿⣿⣿⡇⠀⠀⠀⢸⣿⣿⣿⣿⣿⣿⣿⣿⣱⣕⣕⣕⣕⣵⣕⣵⣵⣵⣵⣧⣕⣕⣕⣵⣵⣵⣽⠀⠀⠀⠀⠀⠀⠀⠀⠀⠀⠀⠀</a:t>
            </a:r>
            <a:br/>
            <a:r>
              <a:t>⠀⠀⠀⠀⠀⠀⠀⠀⠀⠀⠀⢉⢍⢅⢅⢔⢔⢕⢕⢕⢕⢕⢕⢕⢕⢜⢜⢕⢕⢕⢕⢕⢱⢸⣿⣿⣿⠁⠀⠀⠀⠁⣿⣿⣿⣿⣿⣿⣿⣿⣿⣿⣿⣿⣿⣿⣿⣿⣿⣿⣿⣿⣿⣿⣿⣿⣿⣿⣿⠀⠀⠀⠀⠀⠀⠀⠀⠀⠀⠀⠀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⠀⠀⠀⠀⠀⠀⠀⠀⠀⠀⠀⢕⢕⢕⢕⢕⢕⢕⢕⢕⢕⢕⢕⢕⢕⢕⢕⢕⢕⢕⢕⢕⢕⢱⣿⣿⣿⠀⠀⠀⠀⠀⣿⣿⣿⣿⣿⣿⣿⣿⣿⣿⢿⣿⣿⣿⣿⣿⣿⣿⣿⣿⣿⣿⣿⣿⣿⣿⣿⠀⠀⠀⠀⠀⠀⠀⠀⠀⠀⠀⠀</a:t>
            </a:r>
            <a:br/>
            <a:r>
              <a:t>⠀⠀⠀⠀⠀⠀⠀⠀⠀⠀⠀⢕⢕⢕⢕⢕⢕⢕⢕⢕⢕⢕⢕⢕⢕⢕⢕⢕⢕⢕⣕⡕⢕⢸⣿⣿⡟⠀⠀⠀⢀⢀⢻⣿⣿⣿⣿⣿⣿⣿⣿⣷⢕⢕⢕⢕⢝⢻⢏⢝⡟⢟⢟⢿⢿⢿⢿⢿⢿⠀⠀⠀⠀⠀⠀⠀⠀⠀⠀⠀⠀</a:t>
            </a:r>
            <a:br/>
            <a:r>
              <a:t>⠀⠀⠀⠀⠀⠀⠀⠀⠀⠀⠀⠑⠑⠑⠑⠑⠑⠑⠑⠑⠑⠑⠑⠑⠑⠑⠘⠑⠑⠑⠑⠑⠑⠘⠛⠛⠃⠀⠀⠐⠑⠑⠘⠛⠛⠛⠛⠛⠛⠛⠛⠛⠃⠑⠑⠑⠑⠑⠑⠑⠑⠑⠑⠑⠑⠑⠑⠑⠑⠀⠀⠀⠀⠀⠀⠀⠀⠀⠀⠀⠀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⠀⠀⠀⠀⠀⠀⠀⠀⠀⠀⠀⣿⣿⣿⣿⡿⢿⢟⢏⢝⢝⢝⢟⢿⣿⣿⣿⣿⣿⣿⣿⣿⣿⣿⣿⣿⣿⢻⣿⣿⣿⣿⣿⣿⣿⣿⣿⣿⣿⣿⣿⣿⣿⣿⣿⣿⣿⣿⣿⣿⣿⣿⣿⣿⣿⣿⣿⣿⣿⠀⠀⠀⠀⠀⠀⠀⠀⠀⠀⠀⠀</a:t>
            </a:r>
            <a:br/>
            <a:r>
              <a:t>⠀⠀⠀⠀⠀⠀⠀⠀⠀⠀⠀⣿⣿⢿⢽⢵⣥⣵⣅⣘⣉⢕⢳⣕⣜⢝⢿⣿⣿⣿⣿⣿⣿⣿⣿⣿⣵⣾⣿⣿⣿⣿⣿⣿⢿⢿⢟⢻⢿⣿⣿⣿⣿⣿⣿⣿⣿⣿⣿⣿⣿⣿⣿⣿⣿⣿⣿⣿⣿⠀⠀⠀⠀⠀⠀⠀⠀⠀⠀⠀⠀</a:t>
            </a:r>
            <a:br/>
            <a:r>
              <a:t>⠀⠀⠀⠀⠀⠀⠀⠀⠀⠀⠀⡿⢇⢕⢕⢕⢕⢕⢕⢕⢕⢕⢕⢜⢹⣧⡜⢻⣿⣿⣿⣿⣿⣿⣿⣿⣿⣿⣿⣿⣿⣿⢟⠁⠉⠒⢵⣕⢕⢜⢻⣿⣿⣿⣿⣿⣿⣿⣿⣿⣿⣿⣿⣿⣿⣿⣿⣿⣿⠀⠀⠀⠀⠀⠀⠀⠀⠀⠀⠀⠀</a:t>
            </a:r>
            <a:br/>
            <a:r>
              <a:t>⠀⠀⠀⠀⠀⠀⠀⠀⠀⠀⠀⣷⣧⣵⣵⣵⣵⣵⣕⣕⣕⡕⢕⢕⢕⢜⣷⡜⣿⣿⣿⣿⣿⣿⣿⣿⣿⣿⣿⣿⣿⡏⢑⢅⢄⢀⢑⢻⣧⡵⣾⣿⣿⣿⣿⣿⣿⣿⣿⣿⡿⢿⣿⣿⣿⣿⣿⣿⣿⠀⠀⠀⠀⠀⠀⠀⠀⠀⠀⠀⠀</a:t>
            </a:r>
            <a:br/>
            <a:r>
              <a:t>⠀⠀⠀⠀⠀⠀⠀⠀⠀⠀⠀⣿⣿⣿⣿⣿⣿⣿⣿⣿⣿⣿⣿⣿⣿⣷⣿⣇⢹⣿⣿⣿⣿⣿⣿⣿⡿⢿⠿⠋⢹⣿⣵⣕⢕⢕⢕⢕⣿⣿⣿⣿⣿⣿⣿⣿⣿⣿⣿⣿⡇⣼⣿⣿⣿⣿⣿⣿⣿⠀⠀⠀⠀⠀⠀⠀⠀⠀⠀⠀⠀</a:t>
            </a:r>
            <a:br/>
            <a:r>
              <a:t>⠀⠀⠀⠀⠀⠀⠀⠀⠀⠀⠀⣿⣿⣿⣿⣿⣿⣿⣿⣿⣿⣿⣿⣿⣿⣿⣿⡟⢸⣿⣿⣿⣿⣿⣿⣿⣇⢕⢐⢀⣾⣿⣿⣿⣿⣿⣿⣿⣿⣿⣿⣿⣿⣿⣿⣿⣿⣿⣿⣿⣇⣿⣿⣿⣿⣿⣿⣿⣿⠀⠀⠀⠀⠀⠀⠀⠀⠀⠀⠀⠀</a:t>
            </a:r>
            <a:br/>
            <a:r>
              <a:t>⠀⠀⠀⠀⠀⠀⠀⠀⠀⠀⠀⣿⣿⣿⣿⣿⣿⣿⣿⣿⣿⣿⣿⣿⣿⣿⣿⣿⢸⣿⣿⣿⣿⣿⣿⣿⣿⢇⢐⣼⣿⣿⣿⣿⣿⣿⣿⣿⣿⣿⣿⣿⣿⣿⣿⣿⣿⣿⣿⣿⡟⣿⣿⣿⣿⣿⣿⣿⣿⠀⠀⠀⠀⠀⠀⠀⠀⠀⠀⠀⠀</a:t>
            </a:r>
            <a:br/>
            <a:r>
              <a:t>⠀⠀⠀⠀⠀⠀⠀⠀⠀⠀⠀⣿⣿⣿⣿⣿⣿⣿⣿⣿⣿⣿⣿⣿⣿⣿⣿⡟⣽⣿⣿⣿⣿⣿⣿⣿⣋⣵⣿⣿⡿⣿⣿⣿⣿⣿⣿⣿⣿⣿⣿⣿⣿⣿⣿⣿⣿⣿⣿⣿⡇⢻⣿⣿⣿⣿⣿⣿⣿⠀⠀⠀⠀⠀⠀⠀⠀⠀⠀⠀⠀</a:t>
            </a:r>
            <a:br/>
            <a:r>
              <a:t>⠀⠀⠀⠀⠀⠀⠀⠀⠀⠀⠀⣿⣿⣿⣿⣿⣿⣿⣿⣿⣿⣿⣿⣿⣿⣿⣿⡕⣿⣿⣿⣿⣿⣿⣿⣿⣿⣿⣿⣧⣵⣿⣿⣿⣿⣿⣿⣿⣿⣿⣿⣿⣿⣿⣿⣿⣿⣿⣿⣿⣿⣾⣿⣿⣿⣿⣿⣿⣿⠀⠀⠀⠀⠀⠀⠀⠀⠀⠀⠀⠀</a:t>
            </a:r>
            <a:br/>
            <a:r>
              <a:t>⠀⠀⠀⠀⠀⠀⠀⠀⠀⠀⠀⣿⣿⣿⣿⣿⣿⣿⣿⣿⣿⣿⣿⣿⣿⣿⣿⡇⣿⣿⣿⣿⣿⣿⣿⣿⣿⠿⢿⣿⡿⣿⣿⣿⣿⣿⣿⣿⣿⣿⣿⣿⣿⣿⣿⣿⣿⣿⣿⣿⣿⣿⣿⣿⣿⣿⣿⣿⣿⠀⠀⠀⠀⠀⠀⠀⠀⠀⠀⠀⠀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⠀⠀⠀⠀⠀⠀⠀⠀⠀⠀⠀⣿⣿⣿⣿⣿⣿⣿⣿⣿⣿⣿⣿⣿⣿⣿⣿⡇⣿⣿⣿⣿⣿⣿⣿⣿⣿⡔⠀⠜⣿⣿⣿⣿⣿⣿⣿⣟⣟⢝⢟⢝⣿⣿⣿⣿⣿⣿⣿⢿⣿⣿⣟⣿⡽⢿⢿⢟⣏⠀⠀⠀⠀⠀⠀⠀⠀⠀⠀⠀⠀</a:t>
            </a:r>
            <a:br/>
            <a:r>
              <a:t>⠀⠀⠀⠀⠀⠀⠀⠀⠀⠀⠀⣿⣿⣿⣿⣿⣿⣿⣿⣿⣿⣿⣿⣿⣿⣿⣿⢇⢿⣿⣿⣿⣿⣿⣿⣿⣿⡇⠀⠀⢸⣿⣿⣿⣿⣿⣿⣿⡿⢿⢟⢟⢯⢽⢽⢿⢷⣿⣿⣿⣿⣿⣿⣿⣿⣿⣿⣿⣿⠀⠀⠀⠀⠀⠀⠀⠀⠀⠀⠀⠀</a:t>
            </a:r>
            <a:br/>
            <a:r>
              <a:t>⠀⠀⠀⠀⠀⠀⠀⠀⠀⠀⠀⣯⣽⣿⣿⣿⣯⣽⣵⣷⢷⡿⢟⣝⣝⣜⣕⣵⣼⢿⢿⢟⠝⢿⣿⣿⣿⡇⠀⠀⠸⣿⣿⣿⣿⣿⣿⣿⣿⢕⢕⢕⢕⢹⢵⢗⢗⡗⢷⢼⢝⢝⢝⢇⢕⢕⢻⢽⣿⠀⠀⠀⠀⠀⠀⠀⠀⠀⠀⠀⠀</a:t>
            </a:r>
            <a:br/>
            <a:r>
              <a:t>⠀⠀⠀⠀⠀⠀⠀⠀⠀⠀⠀⣿⣿⣿⣿⣿⢿⢿⠿⠿⢟⢛⢛⢋⢝⢍⢅⢅⢄⢔⢔⢔⢔⢸⣿⣿⣿⡇⠀⠀⠀⣿⣿⣿⣿⣿⣿⣿⣿⣯⣧⣵⣵⣵⣧⣵⣵⣵⣵⣵⣷⣵⣵⣵⣧⣵⣵⣵⣿⠀⠀⠀⠀⠀⠀⠀⠀⠀⠀⠀⠀</a:t>
            </a:r>
            <a:br/>
            <a:r>
              <a:t>⠀⠀⠀⠀⠀⠀⠀⠀⠀⠀⠀⢍⢅⢕⢔⢔⢕⢕⢕⢕⢕⢕⢕⢗⢕⢕⢞⢕⢕⢕⢕⢕⢕⢺⣿⣿⣿⠕⠀⠀⠀⢹⣿⣿⣿⣿⣿⣿⣿⣿⣿⣿⣿⣿⣿⣿⣿⣿⣿⣿⣿⣿⣿⣿⣿⣿⣿⣿⣿⠀⠀⠀⠀⠀⠀⠀⠀⠀⠀⠀⠀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⠀⠀⠀⠀⠀⠀⠀⠀⠀⠀⠀⢕⢕⢕⢕⢕⢕⢕⢕⢕⢕⢕⢕⢕⢕⢕⢕⢕⢕⢕⢕⢕⢕⢱⣿⣿⣿⠀⠀⠀⠀⢸⣿⣿⣿⣿⣿⣿⣿⣿⣿⢟⢿⢿⣿⣿⣿⣿⣿⣿⣿⣿⣿⣿⣿⣿⣿⣿⣿⠀⠀⠀⠀⠀⠀⠀⠀⠀⠀⠀⠀</a:t>
            </a:r>
            <a:br/>
            <a:r>
              <a:t>⠀⠀⠀⠀⠀⠀⠀⠀⠀⠀⠀⢕⢕⢕⢕⢕⢕⢕⢕⢕⢕⢕⢕⢕⢕⢕⢕⣕⢕⢕⢵⢕⢕⢸⣿⣿⣿⠀⠀⠀⢄⢕⣿⣿⣿⣿⣿⣿⣿⣿⣿⡇⢕⢕⢕⢕⢜⢏⢕⢝⢝⢝⢝⢟⢟⡟⢻⣿⣿⠀⠀⠀⠀⠀⠀⠀⠀⠀⠀⠀⠀</a:t>
            </a:r>
            <a:br/>
            <a:r>
              <a:t>⠀⠀⠀⠀⠀⠀⠀⠀⠀⠀⠀⠑⠑⠑⠑⠑⠑⠑⠑⠑⠑⠑⠑⠑⠑⠑⠑⠑⠑⠑⠑⠑⠑⠘⠛⠛⠛⠀⠀⠑⠑⠑⠛⠛⠛⠛⠛⠛⠛⠛⠛⠓⠑⠑⠑⠑⠑⠑⠑⠑⠑⠑⠑⠑⠑⠑⠑⠓⠑⠀⠀⠀⠀⠀⠀⠀⠀⠀⠀⠀⠀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⠀⠀⠀⠀⠀⠀⠀⠀⠀⠀⠀⣿⣿⣿⣿⣿⢿⣿⣿⣿⣿⣿⣿⣿⣿⣿⣿⣿⣿⣿⡿⣿⣿⣿⣿⣿⣿⣿⣿⣿⣿⣿⣿⣿⣿⣿⣿⣿⣿⣿⣿⣿⣿⣿⣿⣿⣿⣿⣿⣿⣿⣿⣿⣿⣿⣿⣿⣿⣿⠀⠀⠀⠀⠀⠀⠀⠀⠀⠀⠀⠀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⠀⠀⠀⠀⠀⠀⠀⠀⠀⠀⠀⣿⣿⣿⣿⢿⢟⢟⢝⢝⢝⢝⢻⢿⣿⣿⣿⣿⣿⣿⣿⣿⣿⣿⣿⣿⣿⢿⣿⣿⣿⣿⣿⣿⣿⣿⣿⣿⣿⣿⣿⣿⣿⣿⣿⣿⣿⣿⣿⣿⣿⣿⣿⣿⣿⣿⣿⣿⣿⠀⠀⠀⠀⠀⠀⠀⠀⠀⠀⠀⠀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⠀⠀⠀⠀⠀⠀⠀⠀⠀⠀⠀⣿⣿⢿⢵⢥⢵⣥⣅⣉⡙⢗⢧⣕⢜⢻⣿⣿⣿⣿⣿⣿⣿⣿⣿⣿⣎⣵⣿⣿⣿⣿⣿⡿⢿⢿⢟⢿⢿⣿⣿⣿⣿⣿⣿⣿⣿⣿⣿⣿⣿⣿⣿⣿⣿⣿⣿⣿⣿⠀⠀⠀⠀⠀⠀⠀⠀⠀⠀⠀⠀</a:t>
            </a:r>
            <a:br/>
            <a:r>
              <a:t>⠀⠀⠀⠀⠀⠀⠀⠀⠀⠀⠀⡟⢕⢕⢕⢕⢕⢕⢕⢕⢕⢕⢕⢜⢻⣇⢜⣿⣿⣿⣿⣿⣿⣿⣿⣿⣿⣿⣿⣿⣿⡿⠋⠈⠑⠣⣕⢕⢕⢝⣿⣿⣿⣿⣿⣿⣿⣿⣿⣿⣿⡿⣿⣿⣿⣿⣿⣿⣿⠀⠀⠀⠀⠀⠀⠀⠀⠀⠀⠀⠀</a:t>
            </a:r>
            <a:br/>
            <a:r>
              <a:t>⠀⠀⠀⠀⠀⠀⠀⠀⠀⠀⠀⣷⣧⣷⣵⣵⣵⣵⣕⣕⣕⢕⢕⢕⢕⢹⣧⢸⣿⣿⣿⣿⣿⣿⣿⣿⣿⣿⣿⣿⣿⢕⢅⢔⢄⢄⢜⣷⣵⣷⣿⣿⣿⣿⣿⣿⣿⣿⣿⣿⢻⣗⣿⣿⣿⣿⣿⣿⣿⠀⠀⠀⠀⠀⠀⠀⠀⠀⠀⠀⠀</a:t>
            </a:r>
            <a:br/>
            <a:r>
              <a:t>⠀⠀⠀⠀⠀⠀⠀⠀⠀⠀⠀⣿⣿⣿⣿⣿⣿⣿⣿⣿⣿⣿⣿⣿⣿⣾⣿⡕⣿⣿⣿⣿⣿⣿⣿⣿⡿⢿⠿⠟⢹⣷⣕⢕⢕⢕⢕⢸⣿⣿⣿⣿⣿⣿⣿⣿⣿⣿⣿⣿⢱⣿⣿⣿⣿⣿⣿⣿⣿⠀⠀⠀⠀⠀⠀⠀⠀⠀⠀⠀⠀</a:t>
            </a:r>
            <a:br/>
            <a:r>
              <a:t>⠀⠀⠀⠀⠀⠀⠀⠀⠀⠀⠀⣿⣿⣿⣿⣿⣿⣿⣿⣿⣿⣿⣿⣿⣿⣿⣿⡇⣿⣿⣿⣿⣿⣿⣿⣿⡇⢕⠔⢄⣾⣿⣿⣿⣿⣿⣿⣿⣿⣿⣿⣿⣿⣿⣿⣿⣿⣿⣿⣇⣸⣿⣿⣿⣿⣿⣿⣿⣿⠀⠀⠀⠀⠀⠀⠀⠀⠀⠀⠀⠀</a:t>
            </a:r>
            <a:br/>
            <a:r>
              <a:t>⠀⠀⠀⠀⠀⠀⠀⠀⠀⠀⠀⣿⣿⣿⣿⣿⣿⣿⣿⣿⣿⣿⣿⣿⣿⣿⣿⡇⣿⣿⣿⣿⣿⣿⣿⣿⡿⢑⣡⣾⣿⣿⣿⣿⣿⣿⣿⣿⣿⣿⣿⣿⣿⣿⣿⣿⣿⣿⣿⡿⢻⣿⣿⣿⣿⣿⣿⣿⣿⠀⠀⠀⠀⠀⠀⠀⠀⠀⠀⠀⠀</a:t>
            </a:r>
            <a:br/>
            <a:r>
              <a:t>⠀⠀⠀⠀⠀⠀⠀⠀⠀⠀⠀⣿⣿⣿⣿⣿⣿⣿⣿⣿⣿⣿⣿⣿⣿⣿⣿⢹⣿⣿⣿⣿⣿⣿⣿⣟⣱⣿⣿⣿⣿⣿⣿⣿⣿⣿⣿⣿⣿⣿⣿⣿⣿⣿⣿⣿⣿⣿⣿⣿⢸⣿⣿⣿⣿⣿⣿⣿⣿⠀⠀⠀⠀⠀⠀⠀⠀⠀⠀⠀⠀</a:t>
            </a:r>
            <a:br/>
            <a:r>
              <a:t>⠀⠀⠀⠀⠀⠀⠀⠀⠀⠀⠀⣿⣿⣿⣿⣿⣿⣿⣿⣿⣿⣿⣿⣿⣿⣿⣿⢸⣿⣿⣿⣿⣿⣿⣿⣿⢿⢹⣿⣿⣿⣿⣿⣿⣿⣿⣿⣿⣿⣿⣿⣿⣿⣿⣿⣿⣿⣿⣿⣿⣾⣿⣿⣿⣿⣿⣿⣿⣿⠀⠀⠀⠀⠀⠀⠀⠀⠀⠀⠀⠀</a:t>
            </a:r>
            <a:br/>
            <a:r>
              <a:t>⠀⠀⠀⠀⠀⠀⠀⠀⠀⠀⠀⣿⣿⣿⣿⣿⣿⣿⣿⣿⣿⣿⣿⣿⣿⣿⣿⢸⣿⣿⣿⣿⣿⣿⣿⡿⡎⠈⠉⢻⣟⣿⣿⣿⣿⣿⣿⣿⣿⣿⣿⣿⣿⣿⣿⣿⣿⣿⣿⣿⣻⣿⣿⣿⣿⣿⣿⣿⣿⠀⠀⠀⠀⠀⠀⠀⠀⠀⠀⠀⠀</a:t>
            </a:r>
            <a:br/>
            <a:r>
              <a:t>⠀⠀⠀⠀⠀⠀⠀⠀⠀⠀⠀⣿⣿⣿⣿⣿⣿⣿⣿⣿⣿⣿⣿⣿⣿⣿⣿⢾⣿⣿⣿⣿⣿⣿⣿⣿⣿⠀⠘⢺⣿⣿⣿⣿⣿⣿⣿⣟⣝⣝⣝⣻⣿⣿⣿⣿⣿⣿⣿⣿⣟⣟⣯⣽⢾⢿⢻⣽⣵⠀⠀⠀⠀⠀⠀⠀⠀⠀⠀⠀⠀</a:t>
            </a:r>
            <a:br/>
            <a:r>
              <a:t>⠀⠀⠀⠀⠀⠀⠀⠀⠀⠀⠀⣿⣿⣿⣿⣿⣿⣿⣿⣿⣿⣿⣿⣿⣿⣿⢿⢝⣿⣿⣿⣿⣿⣿⣿⣿⣿⢇⠀⠁⣿⣿⣿⣿⣿⣿⣿⣿⡻⢟⢟⢏⣽⡿⢷⢿⢿⢿⣿⣿⣿⣿⣿⢿⢿⣿⣿⣿⣿⠀⠀⠀⠀⠀⠀⠀⠀⠀⠀⠀⠀</a:t>
            </a:r>
            <a:br/>
            <a:r>
              <a:t>⠀⠀⠀⠀⠀⠀⠀⠀⠀⠀⠀⣿⣿⣿⣿⣿⣷⣷⣷⣾⢿⣿⣯⣝⣽⣵⣵⣵⡿⢿⢿⠝⠟⢻⣿⣿⣿⡕⠀⠀⣿⣿⣿⣿⣿⣿⣿⣿⣕⢕⢕⢕⢜⢻⢿⢗⢿⡟⢳⢧⢕⢕⢝⢜⢕⢕⣞⣿⣿⠀⠀⠀⠀⠀⠀⠀⠀⠀⠀⠀⠀</a:t>
            </a:r>
            <a:br/>
            <a:r>
              <a:t>⠀⠀⠀⠀⠀⠀⠀⠀⠀⠀⠀⣿⣿⣿⣿⢿⠿⠿⢟⢟⢛⢛⢝⢍⢍⢅⢕⢔⢔⢔⢔⢕⢕⣾⣿⣿⣿⡇⠀⠀⢸⣿⣿⣿⣿⣿⣿⣿⣿⣵⣷⣵⣷⣷⣷⣷⣷⣷⣾⣿⣷⣷⣷⣷⣾⣷⣿⣾⣿⠀⠀⠀⠀⠀⠀⠀⠀⠀⠀⠀⠀</a:t>
            </a:r>
            <a:br/>
            <a:r>
              <a:t>⠀⠀⠀⠀⠀⠀⠀⠀⠀⠀⠀⢅⢄⢔⢔⢕⢕⢕⢕⢕⢕⢕⢕⢕⢕⢕⢕⢕⢕⢕⢕⢜⢏⢻⣿⣿⣿⠇⠀⠀⠘⣿⣿⣿⣿⣿⣿⣿⣿⣿⣿⣿⣿⣿⣿⣿⣿⣿⣿⣿⣿⣿⣿⣿⣿⣿⣿⣿⣿⠀⠀⠀⠀⠀⠀⠀⠀⠀⠀⠀⠀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⠀⠀⠀⠀⠀⠀⠀⠀⠀⠀⠀⢕⢕⢕⢕⢕⢕⢕⢕⢕⢕⢕⢕⢕⢕⢕⢕⢕⢕⢕⢕⢕⢕⢸⣿⣿⣿⠕⠀⠀⠀⣿⣿⣿⣿⣿⣿⣿⣿⣿⡟⢟⢟⢻⢟⢿⣿⢿⢿⣿⣿⣿⣿⣿⣿⣿⣿⣿⣿⠀⠀⠀⠀⠀⠀⠀⠀⠀⠀⠀⠀</a:t>
            </a:r>
            <a:br/>
            <a:r>
              <a:t>⠀⠀⠀⠀⠀⠀⠀⠀⠀⠀⠀⢕⢕⢕⢕⢕⢕⢕⢕⢕⢕⢕⢕⢕⢕⢕⢕⢵⢕⢕⢇⢕⢕⢕⣿⣿⣿⢕⠀⠀⢄⢹⣿⣿⣿⣿⣿⣿⣿⣿⡕⡕⢕⢕⢕⢕⢕⢕⢕⢕⢕⢕⢕⢝⢝⡟⡿⢿⣿⠀⠀⠀⠀⠀⠀⠀⠀⠀⠀⠀⠀</a:t>
            </a:r>
            <a:br/>
            <a:r>
              <a:t>⠀⠀⠀⠀⠀⠀⠀⠀⠀⠀⠀⠑⠑⠑⠑⠑⠑⠑⠑⠑⠑⠑⠑⠑⠑⠑⠑⠑⠑⠑⠑⠑⠑⠃⠛⠛⠛⠑⠀⠑⠑⠘⠛⠛⠛⠛⠛⠛⠛⠛⠛⠑⠑⠑⠑⠑⠑⠑⠑⠑⠑⠑⠑⠑⠑⠑⠛⠓⠓⠀⠀⠀⠀⠀⠀⠀⠀⠀⠀⠀⠀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⠀⠀⠀⠀⠀⠀⠀⠀⠀⠀⠀⣻⣿⣿⣯⣿⣿⣿⣿⣿⣿⣿⣿⣿⣿⣿⣿⣿⣿⣿⣿⣿⣿⣿⣿⣿⣿⣿⣿⣿⣿⣿⣿⣿⣿⣿⣿⣿⣿⣿⣿⣿⣿⣿⣿⣿⣿⣿⣿⣿⣿⣿⣿⣿⣿⣿⣿⣿⣿⠀⠀⠀⠀⠀⠀⠀⠀⠀⠀⠀⠀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⠀⠀⠀⠀⠀⠀⠀⠀⠀⠀⠀⣵⣯⣻⣧⣿⣿⡿⣿⣿⣿⣿⣿⣿⣿⣿⣿⣿⣿⣿⣿⣿⣟⣿⣿⣿⣿⣿⣿⣿⣿⣿⣿⣿⣿⣿⣿⣿⣿⣿⣿⣿⣿⣿⣿⣿⣿⣿⣿⣿⣿⣿⣿⣿⣿⣿⣿⣿⣿⠀⠀⠀⠀⠀⠀⠀⠀⠀⠀⠀⠀</a:t>
            </a:r>
            <a:br/>
            <a:r>
              <a:t>⠀⠀⠀⠀⠀⠀⠀⠀⠀⠀⠀⣿⣿⣿⣿⡿⢿⣿⣿⣿⣿⣿⣿⣿⣿⣿⣿⣯⣿⣟⢿⣿⣿⣿⣿⣿⣿⣿⣿⣿⣿⣿⣿⣿⣿⣿⣿⣿⣿⣿⣿⣿⣿⣿⣿⣿⣿⣿⣿⣿⣿⣿⣿⣿⣿⣿⣿⣿⣿⠀⠀⠀⠀⠀⠀⠀⠀⠀⠀⠀⠀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⠀⠀⠀⠀⠀⠀⠀⠀⠀⠀⠀⣿⣿⣿⣿⢿⢟⢏⢝⢝⢝⢟⢻⢿⣿⣿⣿⣿⣿⣿⣿⣿⣿⣿⣿⣿⣿⣿⣿⣿⣿⣿⣿⣿⣿⣿⣿⣿⣿⣿⣿⣿⣿⣿⣿⣿⣿⣿⣿⣿⣿⣿⣿⣿⣿⣿⣿⣿⣿⠀⠀⠀⠀⠀⠀⠀⠀⠀⠀⠀⠀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⠀⠀⠀⠀⠀⠀⠀⠀⠀⠀⠀⣿⡿⢯⢥⢥⢵⣥⣅⣉⢝⢳⢵⡕⢝⢿⣿⣿⣿⣿⣿⣿⣿⣿⣿⣿⣝⣫⣼⣿⣿⣿⣿⢿⢿⢟⢻⢿⣿⣿⣿⣿⣿⣿⣿⣿⣿⣿⣿⣿⣿⣿⣿⣿⣿⣿⣿⣿⣿⠀⠀⠀⠀⠀⠀⠀⠀⠀⠀⠀⠀</a:t>
            </a:r>
            <a:br/>
            <a:r>
              <a:t>⠀⠀⠀⠀⠀⠀⠀⠀⠀⠀⠀⢏⢕⢕⢕⢕⢕⢕⢕⢕⢕⢕⢕⢝⢷⣕⢹⣿⣿⣿⣿⣿⣿⣿⣿⣿⣿⣿⣿⣿⣿⢟⠁⠉⠒⢵⡕⢕⢜⢿⣿⣿⣿⣿⣿⣿⣿⣿⣿⣿⣿⣿⣿⣿⣿⣿⣿⣿⣿⠀⠀⠀⠀⠀⠀⠀⠀⠀⠀⠀⠀</a:t>
            </a:r>
            <a:br/>
            <a:r>
              <a:t>⠀⠀⠀⠀⠀⠀⠀⠀⠀⠀⠀⣷⣷⣷⣵⣵⣵⣕⣕⣕⡕⢕⢕⢕⢜⣿⣇⣹⣿⣿⣿⣿⣿⣿⣿⣿⣿⣿⣿⣿⡟⢅⢄⢔⢄⢅⢻⣧⣵⣿⣿⣿⣿⣿⣿⣿⣿⣿⣿⢿⣷⣿⣿⣿⣿⣿⣿⣿⣿⠀⠀⠀⠀⠀⠀⠀⠀⠀⠀⠀⠀</a:t>
            </a:r>
            <a:br/>
            <a:r>
              <a:t>⠀⠀⠀⠀⠀⠀⠀⠀⠀⠀⠀⣿⣿⣿⣿⣿⣿⣿⣿⣿⣿⣿⣿⣿⣷⣿⣷⢸⣿⣿⣿⣿⣿⣿⣿⣿⡿⢿⢿⠿⢻⣇⡕⢕⢕⢕⢕⣿⣿⣿⣿⣿⣿⣿⣿⣿⣿⣿⣿⢵⣾⣿⣿⣿⣿⣿⣿⣿⣿⠀⠀⠀⠀⠀⠀⠀⠀⠀⠀⠀⠀</a:t>
            </a:r>
            <a:br/>
            <a:r>
              <a:t>⠀⠀⠀⠀⠀⠀⠀⠀⠀⠀⠀⣿⣿⣿⣿⣿⣿⣿⣿⣿⣿⣿⣿⣿⣿⣿⣿⢸⣿⣿⣿⣿⣿⣿⣿⣿⡇⢕⠐⢄⣾⣿⣿⣿⣿⣿⣿⣿⣿⣿⣿⣿⣿⣿⣿⣿⣿⣿⣿⣸⣿⣿⣿⣿⣿⣿⣿⣿⣿⠀⠀⠀⠀⠀⠀⠀⠀⠀⠀⠀⠀</a:t>
            </a:r>
            <a:br/>
            <a:r>
              <a:t>⠀⠀⠀⠀⠀⠀⠀⠀⠀⠀⠀⣿⣿⣿⣿⣿⣿⣿⣿⣿⣿⣿⣿⣿⣿⣿⣿⢼⣿⣿⣿⣿⣿⣿⣿⣿⣷⣕⡄⣾⣿⣿⣿⣿⣿⣿⣿⣿⣿⣿⣿⣿⣿⣿⣿⣿⣿⣿⣿⢻⣿⣿⣿⣿⣿⣿⣿⣿⣿⠀⠀⠀⠀⠀⠀⠀⠀⠀⠀⠀⠀</a:t>
            </a:r>
            <a:br/>
            <a:r>
              <a:t>⠀⠀⠀⠀⠀⠀⠀⠀⠀⠀⠀⣿⣿⣿⣿⣿⣿⣿⣿⣿⣿⣿⣿⣿⣿⣿⡏⢼⣿⣿⣿⣿⣿⣿⣿⣟⣿⣿⠿⣿⣿⣿⣿⣿⣿⣿⣿⣿⣿⣿⣿⣿⣿⣿⣿⣿⣿⣿⣿⡎⣿⣿⣿⣿⣿⣿⣿⣿⣿⠀⠀⠀⠀⠀⠀⠀⠀⠀⠀⠀⠀</a:t>
            </a:r>
            <a:br/>
            <a:r>
              <a:t>⠀⠀⠀⠀⠀⠀⠀⠀⠀⠀⠀⣿⣿⣿⣿⣿⣿⣿⣿⣿⣿⣿⣿⣿⣿⣿⣕⢺⣿⣿⣿⣿⣿⣿⣿⡿⡟⠁⠱⣿⣿⣿⣿⣿⣿⣿⣿⣿⣿⣿⣿⣿⣿⣿⣿⣿⣿⣿⣿⣷⣿⣿⣿⣿⣿⣿⣿⣿⣿⠀⠀⠀⠀⠀⠀⠀⠀⠀⠀⠀⠀</a:t>
            </a:r>
            <a:br/>
            <a:r>
              <a:t>⠀⠀⠀⠀⠀⠀⠀⠀⠀⠀⠀⣿⣿⣿⣿⣿⣿⣿⣿⣿⣿⣿⣿⣿⣿⣿⣇⢸⣿⣿⣿⣿⣿⣿⣿⢷⢇⠀⠀⢻⣏⣿⣿⣿⣿⣿⣿⣿⣿⣿⣿⣿⣿⣿⣿⣿⣿⣿⣿⣿⣿⣿⣿⣿⣿⣿⣿⣿⡿⠀⠀⠀⠀⠀⠀⠀⠀⠀⠀⠀⠀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⠀⠀⠀⠀⠀⠀⠀⠀⠀⠀⠀⣿⣿⣿⣿⣿⣿⣿⣿⣿⣿⣿⣿⣿⣿⣿⣿⢸⣿⣿⣿⣿⣿⣿⣿⣿⣷⠀⠁⢸⣿⣿⣿⣿⣿⣿⣯⣝⣝⣝⣝⣿⣿⣿⣿⣿⣿⣿⣻⣿⣿⣯⣟⣗⣟⣟⣿⣵⣷⠀⠀⠀⠀⠀⠀⠀⠀⠀⠀⠀⠀</a:t>
            </a:r>
            <a:br/>
            <a:r>
              <a:t>⠀⠀⠀⠀⠀⠀⠀⠀⠀⠀⠀⣿⣿⣿⣿⣿⣿⣿⣿⣿⣿⣿⣿⣿⣿⣿⢟⢸⣿⣿⣿⣿⣿⣿⣿⣿⣿⠀⠀⢸⣿⣿⣿⣿⣿⣿⣿⣟⡟⢟⢝⢻⣟⣞⢟⢟⢿⢿⣿⣿⣿⣿⡿⢿⢿⣿⣿⣿⣿⠀⠀⠀⠀⠀⠀⠀⠀⠀⠀⠀⠀</a:t>
            </a:r>
            <a:br/>
            <a:r>
              <a:t>⠀⠀⠀⠀⠀⠀⠀⠀⠀⠀⠀⣿⣿⣿⣿⣷⣷⣷⣾⣿⣿⣿⣯⣝⣽⣵⣵⡼⢿⠿⠻⠟⢛⣿⣿⣿⣿⠀⠀⠜⣿⣿⣿⣿⣿⣿⣿⣧⡕⢕⢕⢕⢟⢟⢿⢯⢟⡟⢗⢕⢕⢕⢕⢕⢕⢻⣿⣿⣿⠀⠀⠀⠀⠀⠀⠀⠀⠀⠀⠀⠀</a:t>
            </a:r>
            <a:br/>
            <a:r>
              <a:t>⠀⠀⠀⠀⠀⠀⠀⠀⠀⠀⠀⣿⣿⡿⢿⠿⠿⢟⢟⢛⢏⢝⢍⣝⣕⢴⢔⢕⣕⣕⢕⢱⣼⣿⣿⣿⣿⠕⠀⠀⢻⣿⣿⣿⣿⣿⣿⣿⣷⣷⣷⣷⣷⣷⣷⣿⣿⣷⣿⣿⣿⣿⣿⣿⣿⣿⣿⣿⣿⠀⠀⠀⠀⠀⠀⠀⠀⠀⠀⠀⠀</a:t>
            </a:r>
            <a:br/>
            <a:r>
              <a:t>⠀⠀⠀⠀⠀⠀⠀⠀⠀⠀⠀⢄⢔⢔⢕⢕⢕⢕⢕⢕⢕⢕⢗⢇⢕⢜⢕⢕⢜⢝⢝⢟⢟⢻⣿⣿⣿⢑⠀⠀⠸⣿⣿⣿⣿⣿⣿⣿⣿⣿⣿⣿⣿⣿⣿⣿⣿⣿⣿⣿⣿⣿⣿⣿⣿⣿⣿⣿⣿⠀⠀⠀⠀⠀⠀⠀⠀⠀⠀⠀⠀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⠀⠀⠀⠀⠀⠀⠀⠀⠀⠀⠀⢕⢕⢕⢕⢕⢕⢕⢕⢕⢕⢕⢕⢕⢕⢕⢕⢕⢕⢕⢕⢕⢕⢸⣿⣿⣿⡇⠀⠀⢔⣿⣿⣿⣿⣿⣿⣿⣿⡇⢝⢝⢝⢝⢟⢿⢟⢟⢟⢿⢿⢿⢿⡿⣿⣿⣿⣿⣿⠀⠀⠀⠀⠀⠀⠀⠀⠀⠀⠀⠀</a:t>
            </a:r>
            <a:br/>
            <a:r>
              <a:t>⠀⠀⠀⠀⠀⠀⠀⠀⠀⠀⠀⢕⢕⢕⢕⢕⢕⢕⢕⢕⢕⢕⢕⢕⢕⢕⢵⢕⢇⢕⢕⢕⢕⢜⣿⣿⣿⡇⢄⢄⢕⢸⣿⣿⣿⣿⣿⣿⣿⣷⣕⢕⢕⢕⢕⢕⢕⢕⢕⢕⢕⢕⢕⢕⣽⣿⣿⣿⣿⠀⠀⠀⠀⠀⠀⠀⠀⠀⠀⠀⠀</a:t>
            </a:r>
            <a:br/>
            <a:r>
              <a:t>⠀⠀⠀⠀⠀⠀⠀⠀⠀⠀⠀⠑⠑⠑⠑⠑⠑⠑⠑⠑⠑⠑⠑⠑⠑⠑⠑⠑⠑⠑⠑⠑⠙⠘⠛⠛⠛⠃⠘⠃⠑⠑⠛⠛⠛⠛⠛⠛⠛⠛⠑⠑⠑⠑⠑⠑⠑⠑⠑⠑⠑⠑⠑⠑⠘⠙⠛⠛⠓⠀⠀⠀⠀⠀⠀⠀⠀⠀⠀⠀⠀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⠀⠀⠀⠀⠀⠀⠀⠀⠀⠀⠀⣿⣿⣿⣿⣿⣿⣿⣿⣿⣿⣿⣿⣿⣿⣿⣿⣿⣿⣿⣿⣿⣿⣿⣿⣿⣿⣿⣿⣿⣿⣿⣿⣿⣿⣿⣿⣿⣿⣿⣿⣿⣿⣿⣿⣿⣿⡇⢸⣿⣿⣿⣿⣿⣿⣿⣿⣿⣿⠀⠀⠀⠀⠀⠀⠀⠀⠀⠀⠀⠀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⠀⠀⠀⠀⠀⠀⠀⠀⠀⠀⠀⣿⣿⣿⣿⣿⣿⣿⣿⣿⣿⣿⣿⣿⣿⣿⣿⣿⣿⣿⣿⣿⣿⣿⣿⣿⣿⣿⣿⣿⣿⣿⣿⣿⣿⣿⣿⣿⣿⣿⣿⣿⣿⣿⣿⣿⣿⡇⢱⣿⣿⣿⣿⣿⣿⣿⣿⣿⣿⠀⠀⠀⠀⠀⠀⠀⠀⠀⠀⠀⠀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⠀⠀⠀⠀⠀⠀⠀⠀⠀⠀⠀⣿⣿⣿⣿⣿⣿⣿⣿⣿⣿⣿⣿⣿⣿⣿⣿⣿⣿⣿⣿⣿⣿⣿⣿⣿⣿⣿⣿⣿⣿⣿⣿⣿⣿⣿⣿⣿⣿⣿⣿⣿⣿⣿⣿⣿⣿⡇⢺⣿⣿⣿⣿⣿⣿⣿⣿⣿⣿⠀⠀⠀⠀⠀⠀⠀⠀⠀⠀⠀⠀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⠀⠀⠀⠀⠀⠀⠀⠀⠀⠀⠀⣿⣿⣿⣿⣿⣿⣿⣿⣿⣿⣿⣿⣿⣿⣿⣿⣿⣿⣿⣿⣿⣿⣿⣿⣿⣿⣿⣿⣿⣿⣿⣿⣿⣿⣿⣿⣿⣿⣿⣿⣿⣿⣿⣿⣿⣿⡗⢸⣿⣿⣿⣿⣿⣿⣿⣿⣿⣿⠀⠀⠀⠀⠀⠀⠀⠀⠀⠀⠀⠀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⠀⠀⠀⠀⠀⠀⠀⠀⠀⠀⠀⣿⣿⣿⣿⣿⣿⣿⣿⣿⣿⣿⣿⣿⣿⣿⣿⣿⣿⣿⣿⣿⣿⣿⣿⣿⣿⣿⣿⣿⣿⣿⣿⣿⣿⣿⣿⣿⣿⣿⣿⣿⣿⣿⣿⣿⣿⡇⢸⣿⣿⣿⣿⣿⣿⣿⣿⣿⣿⠀⠀⠀⠀⠀⠀⠀⠀⠀⠀⠀⠀</a:t>
            </a:r>
            <a:br/>
            <a:r>
              <a:t>⠀⠀⠀⠀⠀⠀⠀⠀⠀⠀⠀⣿⣿⣿⣿⣿⣿⣿⣿⣿⣿⣿⣿⣿⣿⣿⣿⣿⣿⣿⣿⣿⣿⣿⣿⣿⣿⣿⡿⣿⡿⢟⡿⣿⣿⣿⣿⣿⣿⣿⣿⣿⣿⣿⣿⣿⣿⡇⢸⣿⣿⣿⣿⣿⣿⣿⣿⣿⣿⠀⠀⠀⠀⠀⠀⠀⠀⠀⠀⠀⠀</a:t>
            </a:r>
            <a:br/>
            <a:r>
              <a:t>⠀⠀⠀⠀⠀⠀⠀⠀⠀⠀⠀⣿⣿⣿⣿⣿⣿⣿⣿⣿⣿⣿⣿⣿⣿⣿⣿⣿⣿⣿⣿⣿⣿⣿⣿⣿⣿⢏⢧⢕⢕⢕⢕⢕⣿⣿⣿⣿⣿⣿⣿⣿⣿⣿⣿⣿⣿⡯⢼⣿⣿⣿⣿⣿⣿⣿⣿⣿⣿⠀⠀⠀⠀⠀⠀⠀⠀⠀⠀⠀⠀</a:t>
            </a:r>
            <a:br/>
            <a:r>
              <a:t>⠀⠀⠀⠀⠀⠀⠀⠀⠀⠀⠀⣿⣿⣿⣿⣿⣿⣿⣿⣿⣿⣿⣿⣿⣿⣿⣿⣿⣿⣿⣿⣿⣿⣿⣿⣿⡟⢕⢕⣵⣿⣿⣿⣿⣿⣿⣿⣿⣿⣿⣿⣿⣿⣿⣿⣿⣿⡇⣸⣿⣿⣿⣿⣿⣿⣿⣿⣿⣿⠀⠀⠀⠀⠀⠀⠀⠀⠀⠀⠀⠀</a:t>
            </a:r>
            <a:br/>
            <a:r>
              <a:t>⠀⠀⠀⠀⠀⠀⠀⠀⠀⠀⠀⣿⣿⣿⣿⣿⣿⣿⣿⣿⣿⣿⣿⣿⣿⣿⣿⣿⣿⣿⣿⣿⣿⣿⣿⣿⣇⣱⣕⣹⣽⡕⢕⣕⣱⣿⣿⣿⣿⣿⣿⣿⣿⣿⣿⣿⣿⡇⣼⣿⣿⣿⣿⣿⣿⣿⣿⣿⣿⠀⠀⠀⠀⠀⠀⠀⠀⠀⠀⠀⠀</a:t>
            </a:r>
            <a:br/>
            <a:r>
              <a:t>⠀⠀⠀⠀⠀⠀⠀⠀⠀⠀⠀⣿⣿⣿⣿⣿⣿⣿⣿⣿⣿⣿⣿⣿⣿⣿⣿⣿⣿⣿⣿⣿⣿⣿⣿⣿⣿⣝⢿⣿⣿⣿⣿⣿⣿⣿⣿⣿⣿⣿⣿⣿⣿⣿⣿⣿⣿⢇⣿⣿⣿⣿⣿⣿⣿⣿⣿⣿⣿⠀⠀⠀⠀⠀⠀⠀⠀⠀⠀⠀⠀</a:t>
            </a:r>
            <a:br/>
            <a:r>
              <a:t>⠀⠀⠀⠀⠀⠀⠀⠀⠀⠀⠀⣿⣿⣿⣿⣿⣿⣿⣿⣿⣿⣿⣿⣿⣿⣿⣿⣿⣿⣿⣿⣿⣿⣿⣿⣿⣿⣿⣿⣿⣝⣿⣿⣿⣿⣿⣿⣿⣿⣿⣿⣿⣿⣿⣿⣿⣿⢇⣿⣿⣿⣿⣿⣿⣿⣿⣿⣿⣿⠀⠀⠀⠀⠀⠀⠀⠀⠀⠀⠀⠀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⠀⠀⠀⠀⠀⠀⠀⠀⠀⠀⠀⣿⣿⣿⣿⣿⣿⣿⣿⣿⣿⣿⣿⣿⣿⣿⣿⣿⣿⣿⣿⣿⣿⣿⣿⣿⣿⣿⣿⣿⣿⣯⣿⣿⣿⣿⣿⣿⣿⣿⣿⣿⣿⣿⣿⣿⣿⢕⣿⣿⣿⣿⣿⣿⣿⣿⣿⣿⣿⠀⠀⠀⠀⠀⠀⠀⠀⠀⠀⠀⠀</a:t>
            </a:r>
            <a:br/>
            <a:r>
              <a:t>⠀⠀⠀⠀⠀⠀⠀⠀⠀⠀⠀⣿⣿⣿⣿⣿⣿⣿⣿⣿⣿⣿⣿⣿⣿⣿⣿⣿⣿⣿⣿⣿⣿⣿⣿⣿⣿⣿⣿⣿⣯⣿⣿⣿⣿⣿⣿⣿⣿⣿⣿⣿⣿⣿⣿⣿⣿⡕⣿⣿⣿⣿⣿⣿⣿⣿⣿⣿⣿⠀⠀⠀⠀⠀⠀⠀⠀⠀⠀⠀⠀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⠀⠀⠀⠀⠀⠀⠀⠀⠀⠀⠀⣿⣿⣿⣿⣿⣿⣿⣿⣿⣿⣿⣿⣿⣿⣿⣿⣿⣿⣿⣿⣿⣿⣿⣿⣿⣿⣿⣿⣿⣿⣿⣿⣿⣿⣿⣿⣿⣿⣿⣿⣿⣿⣿⣿⣿⣿⡷⣿⣿⣿⣿⣿⣿⣿⣿⣿⣿⣿⠀⠀⠀⠀⠀⠀⠀⠀⠀⠀⠀⠀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⠀⠀⠀⠀⠀⠀⠀⠀⠀⠀⠀⣿⣿⣿⣿⣿⣿⣿⣿⣿⣿⣿⣿⣿⣿⣿⣿⣿⣿⣿⣿⣿⣿⣿⣿⣿⣿⣿⣿⣿⣿⣿⣿⣿⣿⣿⣿⣿⣿⣿⣿⣿⣿⣿⣿⣿⣿⢇⣿⣿⣿⣿⣿⣿⣿⣿⣿⣿⣿⠀⠀⠀⠀⠀⠀⠀⠀⠀⠀⠀⠀</a:t>
            </a:r>
            <a:br/>
            <a:r>
              <a:t>⠀⠀⠀⠀⠀⠀⠀⠀⠀⠀⠀⣿⣿⣿⣿⣿⣿⣿⣿⣿⣿⣿⣿⣿⣿⣿⣿⣿⣿⣿⣯⡻⣟⢏⢿⣿⣿⣿⣿⣿⣿⣿⣿⣿⣿⣿⣿⣿⣿⣿⣿⣿⣿⣿⣿⣿⣿⢕⣿⣿⣿⣿⣿⣿⣿⣿⣿⣿⣿⠀⠀⠀⠀⠀⠀⠀⠀⠀⠀⠀⠀</a:t>
            </a:r>
            <a:br/>
            <a:r>
              <a:t>⠀⠀⠀⠀⠀⠀⠀⠀⠀⠀⠀⣿⣿⣿⣿⣿⣿⣿⣿⣿⣿⣿⣿⣿⣿⣿⣿⣿⣿⣿⣿⣷⣕⡕⢿⣿⣿⣟⣻⣿⣿⣿⣿⣿⢿⣿⣿⣿⣿⣿⣿⣿⣿⣿⣿⣿⣿⢕⣿⣿⣿⣿⣿⣿⣿⣿⣿⣿⣿⠀⠀⠀⠀⠀⠀⠀⠀⠀⠀⠀⠀</a:t>
            </a:r>
            <a:br/>
            <a:r>
              <a:t>⠀⠀⠀⠀⠀⠀⠀⠀⠀⠀⠀⣿⣿⣿⣿⣿⣿⣿⣿⣿⣿⣿⣿⣿⣿⣿⣿⣿⢟⣝⣱⣵⣽⣷⣷⣿⣿⣿⣿⣿⣿⣿⣿⢏⣸⣿⣿⣿⣿⣿⣿⣿⣿⣿⣿⣿⣿⢕⣿⣿⣿⣿⢿⣿⣟⣯⣽⣾⣿⠀⠀⠀⠀⠀⠀⠀⠀⠀⠀⠀⠀</a:t>
            </a:r>
            <a:br/>
            <a:r>
              <a:t>⠀⠀⠀⠀⠀⠀⠀⠀⠀⠀⠀⣿⣿⣿⣿⣿⣿⣿⣿⣿⣿⣿⣿⣿⣿⣿⣿⣿⣿⣷⣵⣿⡿⢝⢟⢟⢟⢟⣻⣿⣹⣿⣿⣷⢸⣿⣿⣿⣿⣿⣿⣿⣿⣿⣿⣿⣿⢕⢻⣯⣼⣵⣷⣿⣿⢻⣿⣿⣿⠀⠀⠀⠀⠀⠀⠀⠀⠀⠀⠀⠀</a:t>
            </a:r>
            <a:br/>
            <a:r>
              <a:t>⠀⠀⠀⠀⠀⠀⠀⠀⠀⠀⠀⣿⣿⣿⣿⣿⣿⣿⣿⣿⣿⣿⣿⣿⣿⣿⣿⣿⣿⣿⣷⡕⢕⢕⢕⢕⢕⡕⡝⡝⢇⢸⣿⣿⣿⣿⣿⣿⣿⣿⣿⣿⣿⣿⣿⣿⣿⢕⢿⣟⣻⣿⣿⣿⣿⣿⣿⣟⡿⠀⠀⠀⠀⠀⠀⠀⠀⠀⠀⠀⠀</a:t>
            </a:r>
            <a:br/>
            <a:r>
              <a:t>⠀⠀⠀⠀⠀⠀⠀⠀⠀⠀⠀⣿⣿⣿⣿⣿⣿⣿⣿⣿⣿⣿⣿⣿⣿⣿⣿⣿⣿⣿⣿⣧⢕⢕⣱⣵⣿⣷⣼⣧⣧⣾⣿⣿⣿⣿⣿⣿⣿⣿⣿⣿⣿⣿⣿⣿⣿⢕⣿⢟⣿⣯⣿⣿⣷⣞⣻⢾⡕⠀⠀⠀⠀⠀⠀⠀⠀⠀⠀⠀⠀</a:t>
            </a:r>
            <a:br/>
            <a:r>
              <a:t>⠀⠀⠀⠀⠀⠀⠀⠀⠀⠀⠀⠛⠛⠛⠛⠛⠛⠛⠛⠛⠛⠛⠛⠛⠛⠛⠛⠛⠛⠛⠛⠛⠛⠛⠛⠛⠛⠛⠛⠛⠛⠛⠛⠛⠛⠛⠛⠛⠛⠛⠓⠛⠛⠛⠛⠛⠛⠃⠚⠛⠛⠛⠛⠛⠛⠑⠑⠑⠛⠀⠀⠀⠀⠀⠀⠀⠀⠀⠀⠀⠀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⠀⠀⠀⠀⠀⠀⠀⠀⠀⠀⠀⣿⣿⣿⣽⣿⣿⣿⣿⣿⣿⣟⣿⣿⣿⣿⡿⣿⣿⣿⣿⣿⣿⣿⣿⣿⣿⣿⣿⣿⣿⣿⣿⣿⣿⣿⣿⣿⣿⣿⣿⣿⣿⣿⣿⣿⣿⣿⣿⣿⣿⣿⣿⣿⣿⣿⣿⣿⣿⠀⠀⠀⠀⠀⠀⠀⠀⠀⠀⠀⠀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⠀⠀⠀⠀⠀⠀⠀⠀⠀⠀⠀⣼⣿⣿⣾⣿⣿⣿⣿⣿⣿⣿⣿⣿⣿⣷⣿⣽⣿⣾⣿⣝⣿⣿⣿⣿⣿⣿⣿⣿⣿⣿⣿⣿⣿⣿⣿⣿⣿⣿⣿⣿⣿⣿⣿⣿⣿⣿⣿⣿⣿⣿⣿⣿⣿⣿⣿⣿⣿⠀⠀⠀⠀⠀⠀⠀⠀⠀⠀⠀⠀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⠀⠀⠀⠀⠀⠀⠀⠀⠀⠀⠀⣿⣿⣿⢿⢟⢏⢝⢝⢝⢝⢟⢿⣿⣿⣿⣿⣿⣿⣿⣿⣿⣿⣿⣿⣿⣿⣿⣿⣿⣿⣿⣿⣿⣿⣿⣿⣿⣿⣿⣿⣿⣿⣿⣿⣿⣿⣿⣿⣿⣿⣿⣿⣿⣿⣿⣿⣿⣿⠀⠀⠀⠀⠀⠀⠀⠀⠀⠀⠀⠀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⠀⠀⠀⠀⠀⠀⠀⠀⠀⠀⠀⡿⢻⢧⢥⢥⢥⢥⣬⢝⢗⢧⣕⡜⢻⣿⣿⣿⣿⣿⣿⣿⣿⣿⣿⣿⣟⡯⢟⣿⣿⣿⢿⢟⢟⢟⢿⣿⣿⣿⣿⣿⣿⣿⣿⣿⣿⣿⣿⣿⣿⣿⣿⣿⣿⣿⣿⣿⣿⠀⠀⠀⠀⠀⠀⠀⠀⠀⠀⠀⠀</a:t>
            </a:r>
            <a:br/>
            <a:r>
              <a:t>⠀⠀⠀⠀⠀⠀⠀⠀⠀⠀⠀⢕⢅⢕⢕⢕⢕⢕⢕⢕⢕⢕⢜⢻⣧⡜⣿⣿⣿⣿⣿⣿⣿⣿⣿⣯⣷⣾⣿⣿⡟⠁⠉⠑⢧⣕⢕⢜⣻⣿⣿⣿⣿⣿⣿⣿⣿⣿⣿⡿⣿⣿⣿⣿⣿⣿⣿⣿⣿⠀⠀⠀⠀⠀⠀⠀⠀⠀⠀⠀⠀</a:t>
            </a:r>
            <a:br/>
            <a:r>
              <a:t>⠀⠀⠀⠀⠀⠀⠀⠀⠀⠀⠀⣷⣷⣧⣵⣵⣕⣱⣕⣕⣕⡕⢕⢕⢹⣗⢸⣿⣿⣿⣿⣿⣿⣿⣿⣿⣿⣿⣿⣿⡇⢔⢔⢕⢕⢻⣧⡮⣿⣿⣿⣿⣿⣿⣿⣿⣿⡿⢳⣾⣿⣿⣿⣿⣿⣿⣿⣿⣿⠀⠀⠀⠀⠀⠀⠀⠀⠀⠀⠀⠀</a:t>
            </a:r>
            <a:br/>
            <a:r>
              <a:t>⠀⠀⠀⠀⠀⠀⠀⠀⠀⠀⠀⣿⣿⣿⣿⣿⣿⣿⣿⣿⣿⣿⣿⣷⣿⣿⡕⣿⣿⣿⣿⣿⣿⣿⣿⣿⣿⣿⣿⣿⢷⣕⢕⡕⢕⣜⣿⣿⣿⣿⣿⣿⣿⣿⣿⣿⣿⡷⣵⣿⣿⣿⣿⣿⣿⣿⣿⣿⣿⠀⠀⠀⠀⠀⠀⠀⠀⠀⠀⠀⠀</a:t>
            </a:r>
            <a:br/>
            <a:r>
              <a:t>⠀⠀⠀⠀⠀⠀⠀⠀⠀⠀⠀⣿⣿⣿⣿⣿⣿⣿⣿⣿⣿⣿⣿⣿⣿⣿⡇⣿⣿⣿⣿⣿⣿⣿⣿⣿⡏⢕⢀⠀⣸⣿⣿⣿⣿⣿⣿⣿⣿⣿⣿⣿⣿⣿⣿⣿⣿⣇⣿⣿⣿⣿⣿⣿⣿⣿⣿⣿⣿⠀⠀⠀⠀⠀⠀⠀⠀⠀⠀⠀⠀</a:t>
            </a:r>
            <a:br/>
            <a:r>
              <a:t>⠀⠀⠀⠀⠀⠀⠀⠀⠀⠀⠀⣿⣿⣿⣿⣿⣿⣿⣿⣿⣿⣿⣿⣿⣿⣿⣗⣿⣿⣿⣿⣿⣿⣿⣿⣿⣷⢕⠀⣼⣿⣿⣿⣿⣿⣿⣿⣿⣿⣿⣿⣿⣿⣿⣿⣿⣿⣟⢹⣿⣿⣿⣿⣿⣿⣿⣿⣿⣿⠀⠀⠀⠀⠀⠀⠀⠀⠀⠀⠀⠀</a:t>
            </a:r>
            <a:br/>
            <a:r>
              <a:t>⠀⠀⠀⠀⠀⠀⠀⠀⠀⠀⠀⣿⣿⣿⣿⣿⣿⣿⣿⣿⣿⣿⣿⣿⣿⣿⢱⣿⣿⣿⣿⣿⣿⣿⣿⣿⡧⠀⠀⣿⣿⣿⣿⣿⣿⣿⣿⣿⣿⣿⣿⣿⣿⣿⣿⣿⣿⣿⢸⣿⣿⣿⣿⣿⣿⣿⣿⣿⣿⠀⠀⠀⠀⠀⠀⠀⠀⠀⠀⠀⠀</a:t>
            </a:r>
            <a:br/>
            <a:r>
              <a:t>⠀⠀⠀⠀⠀⠀⠀⠀⠀⠀⠀⣿⣿⣿⣿⣿⣿⣿⣿⣿⣿⣿⣿⣿⣿⣿⢸⣿⣿⣿⣿⣿⣿⣿⣿⣿⠇⠀⠀⣿⣿⢟⣿⣿⣿⣿⣿⣿⣿⣿⣿⣿⣿⣿⣿⣿⣿⣿⣿⣿⣿⣿⣿⣿⣿⣿⣿⡯⣿⠀⠀⠀⠀⠀⠀⠀⠀⠀⠀⠀⠀</a:t>
            </a:r>
            <a:br/>
            <a:r>
              <a:t>⠀⠀⠀⠀⠀⠀⠀⠀⠀⠀⠀⣿⣿⣿⣿⣿⣿⣿⣿⣿⣿⣿⣿⣿⣿⣿⢝⣿⣿⣿⣿⣿⣿⣿⣻⡏⢕⠀⢀⢹⣷⣾⣿⣿⣿⣿⣿⣿⣿⣿⣿⣿⣿⣿⣿⣿⣿⣿⣿⣿⣿⣿⣿⢿⣿⡿⠿⢇⣻⠀⠀⠀⠀⠀⠀⠀⠀⠀⠀⠀⠀</a:t>
            </a:r>
            <a:br/>
            <a:r>
              <a:t>⠀⠀⠀⠀⠀⠀⠀⠀⠀⠀⠀⣿⣿⣿⣿⣿⣿⣿⣿⣿⣿⣿⣿⣿⣿⣿⢟⣿⣿⣿⣿⣿⣿⣿⣿⣷⣧⠀⠁⢸⣿⣿⣿⣿⣿⣯⣵⣵⣵⣼⣿⣿⣿⣿⣿⣿⣿⣿⣿⣿⣿⣯⣽⣽⣽⣾⣿⣿⣿⠀⠀⠀⠀⠀⠀⠀⠀⠀⠀⠀⠀</a:t>
            </a:r>
            <a:br/>
            <a:r>
              <a:t>⠀⠀⠀⠀⠀⠀⠀⠀⠀⠀⠀⣿⣿⣿⣿⣿⣿⣿⣿⣿⣿⣿⣿⣿⡿⢟⢎⣿⣿⣿⣿⣿⣿⣿⣿⣿⡇⠀⠀⢸⣿⣿⣿⣿⣿⣯⣯⡽⢝⢝⢿⣽⣽⣽⣿⣿⣻⡿⢿⢿⢿⢿⢿⣿⣿⣿⣿⣿⣿⠀⠀⠀⠀⠀⠀⠀⠀⠀⠀⠀⠀</a:t>
            </a:r>
            <a:br/>
            <a:r>
              <a:t>⠀⠀⠀⠀⠀⠀⠀⠀⠀⠀⠀⣾⣿⣿⣿⣿⣿⣾⣿⣟⣿⣿⣷⣷⣷⢷⢷⢿⢿⡟⢟⣏⣭⣿⣿⣿⡇⠀⠀⠜⣿⣿⣿⣿⣿⣿⣷⡕⢕⢕⣜⣽⣹⣟⣟⣟⣯⣽⣕⣕⣕⣕⣵⣵⣼⣿⣿⣷⣷⠀⠀⠀⠀⠀⠀⠀⠀⠀⠀⠀⠀</a:t>
            </a:r>
            <a:br/>
            <a:r>
              <a:t>⠀⠀⠀⠀⠀⠀⠀⠀⠀⠀⠀⢿⢿⠿⢟⢟⢛⢟⢏⡝⣝⣱⣵⣵⣷⣧⢕⢸⣿⣷⣿⣿⣿⣿⣿⣿⡇⠀⠀⠀⢻⣿⣿⣿⣿⣿⣿⣿⣿⣿⣿⣿⣿⣿⣿⣿⣿⣿⣿⣿⣿⣿⣿⣿⣿⣿⣿⣿⣿⠀⠀⠀⠀⠀⠀⠀⠀⠀⠀⠀⠀</a:t>
            </a:r>
            <a:br/>
            <a:r>
              <a:t>⠀⠀⠀⠀⠀⠀⠀⠀⠀⠀⠀⢔⢕⢕⢕⢜⢜⢕⢕⢕⢞⢟⢟⢟⢕⢕⢕⢕⢕⢝⢜⢝⢝⣿⣿⣿⡇⠀⠀⠀⢜⣿⣿⣿⣿⣿⣿⣿⢿⢿⢿⢿⢿⣿⣿⣿⣿⣿⣿⣿⣿⣿⣿⣿⣿⣿⣿⣿⣿⠀⠀⠀⠀⠀⠀⠀⠀⠀⠀⠀⠀</a:t>
            </a:r>
            <a:br/>
            <a:r>
              <a:t>⠀⠀⠀⠀⠀⠀⠀⠀⠀⠀⠀⢕⢕⢕⢕⢕⢕⢕⢕⢕⢕⢕⢕⢕⢕⢕⢕⢕⢕⣕⡕⢕⢕⣿⣿⣿⡇⠀⢔⢄⢕⣿⣿⣿⣿⣿⣿⣿⡎⢕⢕⢕⢕⢕⢱⢕⢟⢱⢽⢝⢝⢝⢝⣿⢿⣿⣿⡿⡿⠀⠀⠀⠀⠀⠀⠀⠀⠀⠀⠀⠀</a:t>
            </a:r>
            <a:br/>
            <a:r>
              <a:t>⠀⠀⠀⠀⠀⠀⠀⠀⠀⠀⠀⢕⢕⢕⢕⢕⢕⢕⢕⢕⢕⢕⢕⢕⢕⢕⢝⢝⢕⢕⢕⢕⢱⣽⣿⣿⡇⠄⢕⢕⢕⢿⣿⣿⣿⣿⣿⣿⣿⢏⢕⢕⢕⢗⢇⢗⢵⢕⢕⢕⢕⢕⢕⢝⢟⢿⢿⡯⣵⠀⠀⠀⠀⠀⠀⠀⠀⠀⠀⠀⠀</a:t>
            </a:r>
            <a:br/>
            <a:r>
              <a:t>⠀⠀⠀⠀⠀⠀⠀⠀⠀⠀⠀⠑⠑⠑⠑⠑⠑⠑⠑⠑⠑⠑⠑⠑⠑⠓⠘⠓⠑⠑⠑⠑⠑⠘⠛⠛⠃⠀⠑⠑⠑⠑⠛⠛⠛⠛⠛⠛⠛⠑⠑⠑⠑⠑⠑⠙⠑⠑⠑⠑⠑⠑⠑⠑⠑⠃⠑⠑⠙⠀⠀⠀⠀⠀⠀⠀⠀⠀⠀⠀⠀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⠀⠀⠀⠀⠀⠀⠀⠀⠀⠀⠀⢸⣿⣿⣿⣿⣿⣿⣿⣿⣿⣿⣿⣿⣿⣿⣿⣿⣿⣿⣿⣿⣿⣿⣿⣿⡿⢟⢟⢝⢝⢕⢕⢝⢜⢝⢻⢿⣿⣿⣿⣿⣿⣿⣿⣿⣿⣿⣿⣿⣿⣿⣿⣿⣿⣿⣿⣿⣿⠀⠀⠀⠀⠀⠀⠀⠀⠀⠀⠀⠀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⠀⠀⠀⠀⠀⠀⠀⠀⠀⠀⠀⢸⣿⣿⣿⣿⣿⣿⣿⣿⣿⣿⣿⣿⣿⣿⣿⣿⣿⣿⣿⣿⣿⣿⢟⢕⣵⣵⣥⣥⣥⣥⣽⣥⣵⢣⢵⣕⢜⢟⢿⣿⣿⣿⣿⣿⣿⣿⣿⣿⣿⣿⣿⣿⣿⣿⣿⣿⣿⠀⠀⠀⠀⠀⠀⠀⠀⠀⠀⠀⠀</a:t>
            </a:r>
            <a:br/>
            <a:r>
              <a:t>⠀⠀⠀⠀⠀⠀⠀⠀⠀⠀⠀⢸⣿⣿⣿⣿⣿⣿⣿⣿⣿⣿⣿⣿⣿⣿⣿⣿⣿⣿⣿⣿⢟⢕⢕⢕⢕⢕⢕⢕⡕⢕⢕⢕⢕⢕⢕⢜⢳⣕⢕⢝⣿⣿⣿⣿⣿⣿⣿⣿⣿⣿⣿⣿⣿⣿⣿⣿⣿⠀⠀⠀⠀⠀⠀⠀⠀⠀⠀⠀⠀</a:t>
            </a:r>
            <a:br/>
            <a:r>
              <a:t>⠀⠀⠀⠀⠀⠀⠀⠀⠀⠀⠀⢸⣿⣿⣿⣿⣿⣿⣿⣿⣿⣿⣿⣿⣿⣿⣿⣿⣿⣿⣿⢏⢕⢕⢕⢜⢕⢕⢕⢕⢕⡇⢕⢕⢕⢡⢕⢕⢕⢜⢿⡕⢜⣿⣿⣿⣿⣿⣿⣿⣿⣿⣿⣿⣿⣿⣿⣿⣿⠀⠀⠀⠀⠀⠀⠀⠀⠀⠀⠀⠀</a:t>
            </a:r>
            <a:br/>
            <a:r>
              <a:t>⠀⠀⠀⠀⠀⠀⠀⠀⠀⠀⠀⢸⣿⣿⣿⣿⣿⣿⣿⣿⣿⣿⣿⣿⣿⣿⣿⣿⣿⣿⡧⢇⢝⢎⢕⢕⢞⢕⢝⢕⢱⢕⢕⢕⢕⢕⢕⢕⢕⢕⢜⢿⡕⣻⣿⣿⣿⣿⣿⣿⣿⣿⣿⣿⣿⣿⣿⣿⣿⠀⠀⠀⠀⠀⠀⠀⠀⠀⠀⠀⠀</a:t>
            </a:r>
            <a:br/>
            <a:r>
              <a:t>⠀⠀⠀⠀⠀⠀⠀⠀⠀⠀⠀⢸⣿⣿⣿⣿⣿⣿⣿⣿⣿⣿⣿⣿⣿⣿⣿⣿⣿⣿⣽⣎⣷⣷⡧⡕⣕⣕⣵⢵⢕⣣⣱⣵⣕⡱⢕⢕⢕⢕⣵⣻⣿⢎⣿⣿⣿⣿⣿⣿⣿⣿⣿⣿⣿⣿⣿⣿⣿⠀⠀⠀⠀⠀⠀⠀⠀⠀⠀⠀⠀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⠀⠀⠀⠀⠀⠀⠀⠀⠀⠀⠀⢸⣿⣿⣿⣿⣿⣿⣿⣿⣿⣿⣿⣿⣿⣿⣿⣿⣿⣿⣿⣿⣿⣿⣿⣿⣿⣿⣿⣿⣾⣿⣿⣿⣿⣿⣿⣷⣿⣷⣾⣿⣷⢱⣿⣿⣿⣿⣿⣿⣿⣿⣿⣿⣿⣿⣿⣿⣿⠀⠀⠀⠀⠀⠀⠀⠀⠀⠀⠀⠀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⠀⠀⠀⠀⠀⠀⠀⠀⠀⠀⠀⢸⣿⣿⣿⣿⣿⣿⣿⣿⣿⣿⣿⣿⣿⣿⣿⣿⣿⣿⣿⣿⣿⣿⣿⣿⣿⣿⣿⣿⣿⣿⣿⣿⣿⣿⣿⣿⣿⣿⣿⣿⣷⢽⣿⣿⣿⣿⣿⢿⢿⣿⣿⣿⣿⣿⣿⣿⣿⠀⠀⠀⠀⠀⠀⠀⠀⠀⠀⠀⠀</a:t>
            </a:r>
            <a:br/>
            <a:r>
              <a:t>⠀⠀⠀⠀⠀⠀⠀⠀⠀⠀⠀⢸⣿⣿⡿⣿⣿⣟⣿⣿⣿⣿⣿⣿⣿⣿⣿⣿⣿⣿⣿⣿⣿⣿⣿⣿⣿⣿⣿⣿⣿⣿⡇⢜⣿⣿⣿⣿⣿⣿⣿⣿⣿⢸⣿⣿⣿⢿⢯⢯⣿⣿⣿⣿⣿⣿⣿⣿⣿⠀⠀⠀⠀⠀⠀⠀⠀⠀⠀⠀⠀</a:t>
            </a:r>
            <a:br/>
            <a:r>
              <a:t>⠀⠀⠀⠀⠀⠀⠀⠀⠀⠀⠀⢸⣿⣿⣷⣿⣿⣿⣿⣿⣿⣿⣿⣿⣿⣿⣿⣿⣿⣿⣿⣿⣿⣿⣿⣿⣿⢟⢕⣿⣿⣿⣿⣿⣿⣿⣿⣿⣿⣿⣿⣿⣯⢹⣿⣿⣿⡯⣾⣿⣯⣿⣿⣿⣿⣿⣿⣿⣿⠀⠀⠀⠀⠀⠀⠀⠀⠀⠀⠀⠀</a:t>
            </a:r>
            <a:br/>
            <a:r>
              <a:t>⠀⠀⠀⠀⠀⠀⠀⠀⠀⠀⠀⢸⣿⣯⣿⣝⣿⣯⣿⣯⣽⣿⣿⣿⣿⣿⣿⣟⣿⣿⣿⣿⣿⣿⣿⣿⣇⣷⣿⣿⣿⣿⣿⣿⣿⣿⣿⣿⣿⣿⣿⣿⣟⣝⣿⣷⢹⣵⣵⡹⢟⣾⣿⣿⣿⣿⣿⣿⣿⠀⠀⠀⠀⠀⠀⠀⠀⠀⠀⠀⠀</a:t>
            </a:r>
            <a:br/>
            <a:r>
              <a:t>⠀⠀⠀⠀⠀⠀⠀⠀⠀⠀⠀⢸⣿⣿⣿⣿⣿⣿⣿⣿⣿⣿⣿⣿⣿⣿⣿⣿⣿⣿⣿⣿⣿⣿⣿⣧⢻⣿⣿⣿⣿⣿⣿⣿⣿⣿⣿⣿⣿⣿⣿⣿⢕⣿⣿⣿⣿⣷⣿⣿⣟⣿⣷⣿⣿⣿⣿⣿⣿⠀⠀⠀⠀⠀⠀⠀⠀⠀⠀⠀⠀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⠀⠀⠀⠀⠀⠀⠀⠀⠀⠀⠀⢸⣿⣿⣿⣿⣿⣿⣿⣿⣿⣿⣿⣿⣿⣿⣿⣿⣿⣿⣿⣿⣿⣿⣿⣿⣿⣿⣿⣿⣿⣿⣿⣿⣿⣿⣿⣿⣿⣿⣿⣿⡕⣿⣿⣿⣿⣾⣞⣿⣻⣻⣿⣿⣿⣿⣿⣿⣿⠀⠀⠀⠀⠀⠀⠀⠀⠀⠀⠀⠀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⠀⠀⠀⠀⠀⠀⠀⠀⠀⠀⠀⢸⣿⣿⣿⣿⣿⣿⣿⣿⣿⣿⣿⣿⣿⣿⣿⣿⣿⣿⣿⣿⣿⣿⣿⣿⣿⣿⣿⣿⣿⣿⣿⣿⣿⣿⣿⣿⣿⣿⣿⣿⡇⣻⣿⣿⣿⣿⢿⣿⣿⣷⣿⣿⣾⣿⣿⣿⣿⠀⠀⠀⠀⠀⠀⠀⠀⠀⠀⠀⠀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⠀⠀⠀⠀⠀⠀⠀⠀⠀⠀⠀⢸⣿⣿⣿⣿⣿⣿⣿⣿⣿⣿⣿⣿⣿⣿⣿⣿⣿⣿⣿⣿⣿⣿⣿⣿⣿⣿⣿⣿⣿⣿⣿⣿⣿⣿⣿⣿⣿⣿⣿⣿⡇⣿⣿⣿⣿⣿⣿⣿⣿⣿⣽⣿⣿⣿⣿⣿⣿⠀⠀⠀⠀⠀⠀⠀⠀⠀⠀⠀⠀</a:t>
            </a:r>
            <a:br/>
            <a:r>
              <a:t>⠀⠀⠀⠀⠀⠀⠀⠀⠀⠀⠀⢸⣿⣿⣿⣿⣿⣿⣿⣿⣿⣿⣿⣿⣿⣿⣽⣿⣿⣿⣿⣿⣿⣿⣿⣿⣿⣿⣿⣿⣿⣿⣿⣿⣿⣿⣿⣿⣿⣿⣿⣟⣕⣿⣿⣿⣿⣏⢝⡽⣿⣿⣯⣿⣿⣿⣿⣿⣿⠀⠀⠀⠀⠀⠀⠀⠀⠀⠀⠀⠀</a:t>
            </a:r>
            <a:br/>
            <a:r>
              <a:t>⠀⠀⠀⠀⠀⠀⠀⠀⠀⠀⠀⢸⣿⣿⣿⣿⣿⣿⣿⣿⣿⣿⣿⣿⣿⣿⣿⣿⣿⣿⢏⢟⢟⢟⢟⢿⡟⡿⡿⣿⡿⢿⣿⣿⣿⣿⣿⣿⣿⣿⣿⣟⢜⣿⣿⣿⡿⢽⡯⢼⢽⡽⢽⡿⣿⣿⣿⣿⣿⠀⠀⠀⠀⠀⠀⠀⠀⠀⠀⠀⠀</a:t>
            </a:r>
            <a:br/>
            <a:r>
              <a:t>⠀⠀⠀⠀⠀⠀⠀⠀⠀⠀⠀⢸⣿⣿⣿⣿⣿⣿⡿⣿⣿⣿⣿⣿⣟⣿⣿⣿⣿⣿⡻⡻⣿⣿⣷⣷⣿⣿⣿⣾⣷⣿⣷⣾⣿⢏⢕⢕⢕⢕⢅⢑⢜⣿⣿⢿⣿⣿⢯⡝⢝⣵⣷⣻⣿⣿⣿⣿⣿⠀⠀⠀⠀⠀⠀⠀⠀⠀⠀⠀⠀</a:t>
            </a:r>
            <a:br/>
            <a:r>
              <a:t>⠀⠀⠀⠀⠀⠀⠀⠀⠀⠀⠀⠘⢿⡿⢟⢝⡻⢿⣧⢻⣿⣿⡻⢿⢻⢏⣺⣿⢟⢹⢕⡇⢜⢿⣿⣿⢿⣾⢿⡿⢿⣿⣿⣿⣿⣿⣿⣿⣷⣷⣧⣵⣵⣿⣿⡿⢾⣽⢺⢧⡷⢟⣾⣿⣿⣿⣿⣿⣿⠀⠀⠀⠀⠀⠀⠀⠀⠀⠀⠀⠀</a:t>
            </a:r>
            <a:br/>
            <a:r>
              <a:t>⠀⠀⠀⠀⠀⠀⠀⠀⠀⠀⠀⢀⢅⢅⢕⢞⢝⢕⣕⢕⣝⣕⣜⣕⣕⢕⣜⣏⣝⣅⣕⣕⣕⢅⣕⣜⣝⣕⣌⣜⣕⣕⣝⣝⣝⣹⣽⣽⣽⣽⣽⣽⣧⣳⣼⣵⣕⣵⣕⣵⣱⢕⣱⢪⡜⢻⣿⢿⣿⠀⠀⠀⠀⠀⠀⠀⠀⠀⠀⠀⠀</a:t>
            </a:r>
            <a:br/>
            <a:r>
              <a:t>⠀⠀⠀⠀⠀⠀⠀⠀⠀⠀⠀⠘⠛⠛⠛⠛⠋⠋⠛⠛⠛⠛⠛⠛⠋⠛⠛⠛⠛⠛⠛⠛⠛⠛⠛⠛⠛⠛⠛⠛⠛⠛⠛⠛⠛⠛⠛⠛⠛⠛⠛⠛⠛⠛⠛⠛⠛⠛⠛⠛⠛⠛⠛⠛⠛⠛⠛⠛⠛⠀⠀⠀⠀⠀⠀⠀⠀⠀⠀⠀⠀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⠀⠀⠀⠀⠀⠀⠀⠀⠀⠀⠀⢸⣿⣿⣿⣿⣿⣿⣿⣿⣿⣿⣿⣿⣿⣿⣿⣿⣿⣿⣿⣿⣿⣿⣿⣿⡿⢟⢟⢹⢝⢕⢕⢜⢜⢝⢻⢿⣿⣿⣿⣿⣿⣿⣿⣿⣿⣿⣿⣿⣿⣿⣿⣿⣿⣿⣿⣿⣿⠀⠀⠀⠀⠀⠀⠀⠀⠀⠀⠀⠀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⠀⠀⠀⠀⠀⠀⠀⠀⠀⠀⠀⢸⣿⣿⣿⣿⣿⣿⣿⣿⣿⣿⣿⣿⣿⣿⣿⣿⣿⣿⣿⣿⣿⡿⢟⣱⣵⣵⣵⣥⣥⣥⣭⣭⣵⢣⢵⣕⢜⢟⢿⣿⣿⣿⣿⣿⣿⣿⣿⣿⣿⣿⣿⣿⣿⣿⣿⣿⣿⠀⠀⠀⠀⠀⠀⠀⠀⠀⠀⠀⠀</a:t>
            </a:r>
            <a:br/>
            <a:r>
              <a:t>⠀⠀⠀⠀⠀⠀⠀⠀⠀⠀⠀⢸⣿⣿⣿⣿⣿⣿⣿⣿⣿⣿⣿⣿⣿⣿⣿⣿⣿⣿⣿⣿⡟⢕⢕⢕⢕⢕⢕⢕⡕⢕⢕⢕⢕⢕⢑⢜⢳⣵⢜⢝⣿⣿⣿⣿⣿⣿⣿⣿⣿⣿⣿⣿⣿⣿⣿⣿⣿⠀⠀⠀⠀⠀⠀⠀⠀⠀⠀⠀⠀</a:t>
            </a:r>
            <a:br/>
            <a:r>
              <a:t>⠀⠀⠀⠀⠀⠀⠀⠀⠀⠀⠀⢸⣿⣿⣿⣿⣿⣿⣿⣿⣿⣿⣿⣿⣿⣿⣿⣿⣿⣿⣿⢏⢕⢕⢕⢜⢕⢕⢕⢕⢕⡇⢕⢕⢕⢕⢕⢕⢕⢜⢷⣕⢼⣿⣿⣿⣿⣿⣿⣿⣿⣿⣿⣿⣿⣿⣿⣿⣿⠀⠀⠀⠀⠀⠀⠀⠀⠀⠀⠀⠀</a:t>
            </a:r>
            <a:br/>
            <a:r>
              <a:t>⠀⠀⠀⠀⠀⠀⠀⠀⠀⠀⠀⢸⣿⣿⣿⣿⣿⣿⣿⣿⣿⣿⣿⣿⣿⣿⣿⣿⣿⣿⣷⢇⢕⢎⢕⢕⢞⢕⢕⢕⢕⢕⢕⢕⢕⢕⢕⢕⢕⢕⢜⢿⣕⣻⣿⣿⣿⣿⣿⣿⣿⣿⣿⣿⣿⣿⣿⣿⣿⠀⠀⠀⠀⠀⠀⠀⠀⠀⠀⠀⠀</a:t>
            </a:r>
            <a:br/>
            <a:r>
              <a:t>⠀⠀⠀⠀⠀⠀⠀⠀⠀⠀⠀⢸⣿⣿⣿⣿⣿⣿⣿⣿⣿⣿⣿⣿⣿⣿⣿⣿⣿⣿⣹⣮⣾⣿⣷⣗⡼⣱⣧⣵⢕⣕⣕⣵⣧⡱⢕⢕⡕⡣⣵⣽⣟⢕⣿⣿⣿⣿⣿⣿⣿⣿⣿⣿⣿⣿⣿⣿⣿⠀⠀⠀⠀⠀⠀⠀⠀⠀⠀⠀⠀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⠀⠀⠀⠀⠀⠀⠀⠀⠀⠀⠀⢸⣿⣿⣿⣿⣿⣿⣿⣿⣿⣿⣿⣿⣿⣿⣿⣿⣿⣿⣿⣿⣿⣿⣿⣿⣿⣿⣿⣿⣿⣿⣿⣿⣿⣿⣿⣾⣿⣽⣾⣿⣿⢱⣿⣿⣿⣿⣿⣿⣿⣿⣿⣿⣿⣿⣿⣿⣿⠀⠀⠀⠀⠀⠀⠀⠀⠀⠀⠀⠀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⠀⠀⠀⠀⠀⠀⠀⠀⠀⠀⠀⢸⣿⣿⣿⣿⣿⣿⣿⣿⣿⣿⣿⣿⣿⣿⣿⣿⣿⣿⣿⣿⣿⣿⣿⣿⣿⣿⣿⣿⣿⣿⣿⣿⣿⣿⣿⣿⣿⣿⣿⣿⣿⢽⣿⣿⣿⣿⣿⢿⣿⣿⣿⣿⣿⣿⣿⣿⣿⠀⠀⠀⠀⠀⠀⠀⠀⠀⠀⠀⠀</a:t>
            </a:r>
            <a:br/>
            <a:r>
              <a:t>⠀⠀⠀⠀⠀⠀⠀⠀⠀⠀⠀⢸⣿⣿⡿⣿⣿⣿⣿⣿⣿⣿⣿⣿⣿⣿⣿⣿⣿⣿⣿⣿⣿⣿⣿⣿⣿⣿⡿⢿⣿⣿⡟⢝⢿⣿⣿⣿⣿⣿⣿⣿⣿⢽⣿⣿⣿⢿⢿⢿⣿⣿⣿⣿⣿⣿⣿⣿⣿⠀⠀⠀⠀⠀⠀⠀⠀⠀⠀⠀⠀</a:t>
            </a:r>
            <a:br/>
            <a:r>
              <a:t>⠀⠀⠀⠀⠀⠀⠀⠀⠀⠀⠀⢸⣿⣿⣿⣿⣿⣿⣿⣿⣿⣿⣿⣿⣿⣿⣿⣿⣿⣿⣿⣿⣿⣿⣿⡿⢏⡝⣅⣾⣿⣿⣿⣷⣿⣿⣿⣿⣿⣿⣿⣿⣿⢹⣿⣿⣿⡯⡾⣿⡿⣿⣿⣿⣿⣿⣿⣿⣿⠀⠀⠀⠀⠀⠀⠀⠀⠀⠀⠀⠀</a:t>
            </a:r>
            <a:br/>
            <a:r>
              <a:t>⠀⠀⠀⠀⠀⠀⠀⠀⠀⠀⠀⢸⣿⣯⣿⣝⣿⣯⣿⣯⣽⣿⣿⣿⣿⣿⣿⣟⣿⣿⣿⣿⣿⣿⣿⡼⣿⣿⣿⣿⣿⣿⣿⣿⣿⣿⣿⣿⣿⣿⣿⣿⡟⣝⣿⣷⣯⣮⣵⡹⢟⣷⣿⣿⣿⣿⣿⣿⣿⠀⠀⠀⠀⠀⠀⠀⠀⠀⠀⠀⠀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⠀⠀⠀⠀⠀⠀⠀⠀⠀⠀⠀⢸⣿⣿⣿⣿⣿⣿⣿⣿⣿⣿⣿⣿⣿⣿⣿⣿⣿⣿⣿⣿⣿⣿⣿⣿⣿⣿⣿⣿⣿⣿⣿⣿⣿⣿⣿⣿⣿⣿⣿⣿⡯⣿⣿⣿⣿⣿⣿⣾⣟⣿⣷⣿⣿⣿⣿⣿⣿⠀⠀⠀⠀⠀⠀⠀⠀⠀⠀⠀⠀</a:t>
            </a:r>
            <a:br/>
            <a:r>
              <a:t>⠀⠀⠀⠀⠀⠀⠀⠀⠀⠀⠀⢸⣿⣿⣿⣿⣿⣿⣿⣿⣿⣿⣿⣿⣿⣿⣿⡿⣿⣿⣿⣿⣿⣿⣿⣿⣿⣿⣿⣿⣿⣿⣿⣿⣿⣿⣿⣿⣿⣿⣿⣿⡝⣿⣿⣿⣿⣾⣿⣿⣺⣻⣿⣿⣿⣿⣿⣿⣿⠀⠀⠀⠀⠀⠀⠀⠀⠀⠀⠀⠀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⠀⠀⠀⠀⠀⠀⠀⠀⠀⠀⠀⢸⣿⣿⣿⣿⣿⣿⣿⣿⣿⣿⣿⣿⣿⣿⣿⣿⣿⣿⣿⣿⣿⣿⣿⣿⣿⣿⣿⣿⣿⣿⣿⣿⣿⣿⣿⣿⣿⣿⣿⣿⣇⣿⣿⣿⣿⣿⣿⣿⣿⣷⣿⣿⣿⣿⣿⣿⣿⠀⠀⠀⠀⠀⠀⠀⠀⠀⠀⠀⠀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⠀⠀⠀⠀⠀⠀⠀⠀⠀⠀⠀⢸⣿⣿⣿⣿⣿⣿⣿⣿⣿⣿⣿⣿⣿⣿⣿⣿⣿⣿⣿⣿⣿⣿⣿⣿⣿⣿⣿⣿⣿⣿⣿⣿⣿⣿⣿⣿⣿⣿⣿⣿⢇⣿⣿⣿⣿⣿⣿⣿⣿⣿⣽⣿⣿⣿⣿⣿⣿⠀⠀⠀⠀⠀⠀⠀⠀⠀⠀⠀⠀</a:t>
            </a:r>
            <a:br/>
            <a:r>
              <a:t>⠀⠀⠀⠀⠀⠀⠀⠀⠀⠀⠀⢸⣿⣿⣿⣿⣿⣿⣿⣿⣿⣿⣿⣿⣿⣿⣽⣿⣿⣿⣿⣿⣿⣿⣿⣿⣿⣿⣿⣿⣿⣿⣿⣿⣿⣿⣿⣿⣿⣿⣿⣟⣕⣿⣿⣿⣿⣟⢟⡿⣿⣿⣯⣿⣿⣿⣿⣿⣿⠀⠀⠀⠀⠀⠀⠀⠀⠀⠀⠀⠀</a:t>
            </a:r>
            <a:br/>
            <a:r>
              <a:t>⠀⠀⠀⠀⠀⠀⠀⠀⠀⠀⠀⢸⣿⣿⣿⣿⣿⣿⣿⣿⣿⣿⣿⣿⣿⣿⣿⣿⣿⣿⢏⢟⡟⢻⢿⢿⣿⡻⣿⣿⡿⣿⣿⣿⣿⣿⣿⢿⣿⣿⣿⣿⢞⣿⣿⣿⡿⢽⡯⢼⢽⡽⢿⡿⣿⣿⣿⣿⣿⠀⠀⠀⠀⠀⠀⠀⠀⠀⠀⠀⠀</a:t>
            </a:r>
            <a:br/>
            <a:r>
              <a:t>⠀⠀⠀⠀⠀⠀⠀⠀⠀⠀⠀⢸⣿⣿⣿⣿⣿⣿⡿⣿⣿⣿⣿⣿⣟⣿⣿⣿⣿⣿⢻⡿⣿⣿⣷⣿⣿⣿⣧⣿⣿⣿⣷⣾⣿⢟⢕⢕⢕⢕⢁⢑⢜⣿⣿⢿⣿⣿⡯⡝⢽⣵⣷⣻⣿⣿⣿⣿⣿⠀⠀⠀⠀⠀⠀⠀⠀⠀⠀⠀⠀</a:t>
            </a:r>
            <a:br/>
            <a:r>
              <a:t>⠀⠀⠀⠀⠀⠀⠀⠀⠀⠀⠀⠘⢿⢿⢟⢝⡿⢿⣧⢻⣿⣿⡻⢿⢻⢏⣻⣿⢟⢹⡕⡕⢕⢾⣿⣿⢿⢾⣿⡿⣿⣾⣿⣿⣿⣿⣿⣿⣷⣷⣷⣵⣵⣿⣿⢿⢾⣽⢜⢧⡷⢟⣽⣿⣿⣿⣿⣿⣿⠀⠀⠀⠀⠀⠀⠀⠀⠀⠀⠀⠀</a:t>
            </a:r>
            <a:br/>
            <a:r>
              <a:t>⠀⠀⠀⠀⠀⠀⠀⠀⠀⠀⠀⢀⡅⢅⢕⢞⢏⢕⣕⣕⣕⣕⣕⣕⣕⣕⣕⣕⣝⣕⣕⣕⣕⣅⣕⣜⣜⣕⣕⣜⣕⣕⣝⣝⣝⣹⣽⣽⣯⣽⣽⣽⣧⣾⣼⣵⣗⣵⣕⣵⣸⣕⣱⡝⡜⢟⢝⡻⣿⠀⠀⠀⠀⠀⠀⠀⠀⠀⠀⠀⠀</a:t>
            </a:r>
            <a:br/>
            <a:r>
              <a:t>⠀⠀⠀⠀⠀⠀⠀⠀⠀⠀⠀⠘⠙⠛⠛⠛⠋⠋⠛⠛⠛⠙⠛⠛⠋⠛⠛⠛⠛⠛⠛⠛⠛⠛⠛⠛⠛⠛⠛⠛⠛⠛⠛⠛⠛⠛⠛⠋⠛⠛⠛⠛⠛⠛⠛⠛⠛⠛⠛⠛⠛⠛⠛⠛⠛⠛⠛⠛⠛⠀⠀⠀⠀⠀⠀⠀⠀⠀⠀⠀⠀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⠀⠀⠀⠀⠀⠀⠀⠀⠀⠀⠀⢸⣿⣿⣿⣿⣿⣿⣿⣿⣿⣿⣿⣿⣿⣿⣿⣿⣿⣿⣿⣿⣿⣿⣿⣿⡿⢟⢿⢝⢝⢕⢕⢝⢜⢝⢟⢿⣿⣿⣿⣿⣿⣿⣿⣿⣿⣿⣿⣿⣿⣿⣿⣿⣿⣿⣿⣿⣿⠀⠀⠀⠀⠀⠀⠀⠀⠀⠀⠀⠀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⠀⠀⠀⠀⠀⠀⠀⠀⠀⠀⠀⢸⣿⣿⣿⣿⣿⣿⣿⣿⣿⣿⣿⣿⣿⣿⣿⣿⣿⣿⣿⣿⣿⣿⢟⢹⣵⣵⣵⣥⣥⣥⣬⣭⣵⢳⢵⣕⢜⢟⢿⣿⣿⣿⣿⣿⣿⣿⣿⣿⣿⣿⣿⣿⣿⣿⣿⣿⣿⠀⠀⠀⠀⠀⠀⠀⠀⠀⠀⠀⠀</a:t>
            </a:r>
            <a:br/>
            <a:r>
              <a:t>⠀⠀⠀⠀⠀⠀⠀⠀⠀⠀⠀⢸⣿⣿⣿⣿⣿⣿⣿⣿⣿⣿⣿⣿⣿⣿⣿⣿⣿⣿⣿⣿⡟⢕⡕⢕⢕⢕⢕⢕⡕⢕⢕⢕⢕⢕⢑⢜⢳⣵⢕⢝⣿⣿⣿⣿⣿⣿⣿⣿⣿⣿⣿⣿⣿⣿⣿⣿⣿⠀⠀⠀⠀⠀⠀⠀⠀⠀⠀⠀⠀</a:t>
            </a:r>
            <a:br/>
            <a:r>
              <a:t>⠀⠀⠀⠀⠀⠀⠀⠀⠀⠀⠀⢸⣿⣿⣿⣿⣿⣿⣿⣿⣿⣿⣿⣿⣿⣿⣿⣿⣿⣿⣿⢟⢱⡕⢕⢜⢕⢕⢕⢜⢕⡕⢕⢕⢕⢕⢕⢕⢕⢜⢿⣧⢞⣿⣿⣿⣿⣿⣿⣿⣿⣿⣿⣿⣿⣿⣿⣿⣿⠀⠀⠀⠀⠀⠀⠀⠀⠀⠀⠀⠀</a:t>
            </a:r>
            <a:br/>
            <a:r>
              <a:t>⠀⠀⠀⠀⠀⠀⠀⠀⠀⠀⠀⢸⣿⣿⣿⣿⣿⣿⣿⣿⣿⣿⣿⣿⣿⣿⣿⣿⣿⣿⡟⡷⡕⢜⢕⢕⢕⢕⢕⢕⢕⢕⢕⢕⢕⡕⢕⢕⢕⢕⢜⢿⣗⣻⣿⣿⣿⣿⣿⣿⣿⣿⣿⣿⣿⣿⣿⣿⣿⠀⠀⠀⠀⠀⠀⠀⠀⠀⠀⠀⠀</a:t>
            </a:r>
            <a:br/>
            <a:r>
              <a:t>⠀⠀⠀⠀⠀⠀⠀⠀⠀⠀⠀⢸⣿⣿⣿⣿⣿⣿⣿⣿⣿⣿⣿⣿⣿⣿⣿⣿⣿⣿⣵⣮⣿⣷⣾⣧⣷⣵⣧⣱⣕⣕⣇⣕⣵⣕⢵⣕⢕⢕⣜⢼⣿⣕⣿⣿⣿⣿⣿⣿⣿⣿⣿⣿⣿⣿⣿⣿⣿⠀⠀⠀⠀⠀⠀⠀⠀⠀⠀⠀⠀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⠀⠀⠀⠀⠀⠀⠀⠀⠀⠀⠀⢸⣿⣿⣿⣿⣿⣿⣿⣿⣿⣿⣿⣿⣿⣿⣿⣿⣿⣿⣿⣿⣿⣿⣿⣿⣿⣿⣿⣿⣷⣿⣯⣿⣿⣿⣿⣾⣿⣽⣾⣿⣿⢱⣿⣿⣿⣿⣿⣿⣿⣿⣿⣿⣿⣿⣿⣿⣿⠀⠀⠀⠀⠀⠀⠀⠀⠀⠀⠀⠀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⠀⠀⠀⠀⠀⠀⠀⠀⠀⠀⠀⢸⣿⣿⣿⣿⣿⣿⣿⣿⣿⣿⣿⣿⣿⣿⣿⣿⣿⣿⣿⣿⣿⣿⣿⣿⣿⣿⣿⣿⣿⣿⣿⣿⣿⣿⣿⣿⣿⣿⣿⣿⣿⢽⣿⣿⣿⣿⣿⢿⣿⣿⣿⣿⣿⣿⣿⣿⣿⠀⠀⠀⠀⠀⠀⠀⠀⠀⠀⠀⠀</a:t>
            </a:r>
            <a:br/>
            <a:r>
              <a:t>⠀⠀⠀⠀⠀⠀⠀⠀⠀⠀⠀⢸⣿⣿⡿⣿⣿⣿⣿⣿⣿⣿⣿⣿⣿⣿⣿⣿⣿⣿⣿⣿⣿⣿⣿⢿⢿⢿⢿⢿⣿⣿⣿⢝⢹⣿⣿⣿⣿⣿⣿⣿⣿⢽⣿⣿⣿⣿⢿⢿⣿⣿⣿⣿⣿⣿⣿⣿⣿⠀⠀⠀⠀⠀⠀⠀⠀⠀⠀⠀⠀</a:t>
            </a:r>
            <a:br/>
            <a:r>
              <a:t>⠀⠀⠀⠀⠀⠀⠀⠀⠀⠀⠀⢸⣿⣿⣿⣟⣿⣿⣿⣿⣿⣿⣿⣿⣿⣿⣿⣿⣿⣿⣿⣿⣿⣿⣿⣱⣧⣵⣕⣵⣿⣿⣿⣷⣾⣿⣿⣿⣿⣿⣿⣿⣿⢽⣿⣿⣿⡿⣿⣿⣿⣿⣿⣿⣿⣿⣿⣿⣿⠀⠀⠀⠀⠀⠀⠀⠀⠀⠀⠀⠀</a:t>
            </a:r>
            <a:br/>
            <a:r>
              <a:t>⠀⠀⠀⠀⠀⠀⠀⠀⠀⠀⠀⢸⣿⣯⣿⣿⣿⣿⣿⣯⣽⣿⣿⣿⣿⣿⣿⣿⣿⣿⣿⣿⣿⣿⣿⣿⣿⣿⣿⣿⣿⣿⣿⣿⣿⣿⣿⣿⣿⣿⣿⣿⡟⣝⣿⣿⣽⣿⣷⡽⢿⣷⣿⣿⣿⣿⣿⣿⣿⠀⠀⠀⠀⠀⠀⠀⠀⠀⠀⠀⠀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⠀⠀⠀⠀⠀⠀⠀⠀⠀⠀⠀⢸⣿⣿⣿⣿⣿⣿⣿⣿⣿⣿⣿⣿⣿⣿⣿⣿⣿⣿⣿⣿⣿⣿⣿⣿⣿⣿⣿⣿⣿⣿⣿⣿⣿⣿⣿⣿⣿⣿⣿⣿⡽⣿⣿⣿⣿⣿⣿⣿⣟⣿⣷⣿⣿⣿⣿⣿⣿⠀⠀⠀⠀⠀⠀⠀⠀⠀⠀⠀⠀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⠀⠀⠀⠀⠀⠀⠀⠀⠀⠀⠀⢸⣿⣿⣿⣿⣿⣿⣿⣿⣿⣿⣿⣿⣿⣿⣿⣿⣿⣿⣿⣿⣿⣿⣿⣿⣿⣿⣿⣿⣿⣿⣿⣿⣿⣿⣿⣿⣿⣿⣿⣿⡇⣿⣿⣿⣿⣿⣿⣾⣿⣻⣿⣿⣿⣿⣿⣿⣿⠀⠀⠀⠀⠀⠀⠀⠀⠀⠀⠀⠀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⠀⠀⠀⠀⠀⠀⠀⠀⠀⠀⠀⢸⣿⣿⣿⣿⣿⣿⣿⣿⣿⣿⣿⣿⣿⣿⣿⣿⣿⣿⣿⣿⣿⣿⣿⣿⣿⣿⣿⣿⣿⣿⣿⣿⣿⣿⣿⣿⣿⣿⣿⣿⡇⣻⣿⣿⣿⣿⣿⣿⣿⣷⣿⣿⣿⣿⣿⣿⣿⠀⠀⠀⠀⠀⠀⠀⠀⠀⠀⠀⠀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⠀⠀⠀⠀⠀⠀⠀⠀⠀⠀⠀⢸⣿⣿⣿⣿⣿⣿⣿⣿⣿⣿⣿⣿⣿⣿⣿⣿⣿⣿⣿⣿⣿⣿⣿⣿⣿⣿⣿⣿⣿⣿⣿⣿⣿⣿⣿⣿⣿⣿⣿⣿⡇⣿⣿⣿⣿⣿⣿⣿⣿⣿⣿⣿⣿⣿⣿⣿⣿⠀⠀⠀⠀⠀⠀⠀⠀⠀⠀⠀⠀</a:t>
            </a:r>
            <a:br/>
            <a:r>
              <a:t>⠀⠀⠀⠀⠀⠀⠀⠀⠀⠀⠀⢸⣿⣿⣿⣿⣿⣿⣿⣿⣿⣿⣿⣿⣿⣿⣽⣿⣿⣿⣿⣿⣿⣿⣿⣿⣿⣿⣿⣿⣿⣿⣿⣿⣿⣿⣿⣿⣿⣿⣿⣿⣕⣿⣿⣿⣿⣿⡟⡽⣿⣿⣿⣿⣿⣿⣿⣿⣿⠀⠀⠀⠀⠀⠀⠀⠀⠀⠀⠀⠀</a:t>
            </a:r>
            <a:br/>
            <a:r>
              <a:t>⠀⠀⠀⠀⠀⠀⠀⠀⠀⠀⠀⢸⣿⣿⣿⣿⣿⣿⣿⣿⣿⣿⣿⣿⣿⣿⣿⣿⣿⣿⢏⢟⢿⢿⢿⢿⣿⡻⣿⢿⣿⣿⣿⣿⣿⣿⣿⡿⣿⣿⣿⣿⢝⣿⣿⣿⡿⡵⡽⢼⢽⡽⢿⣿⣿⣿⣿⣿⣿⠀⠀⠀⠀⠀⠀⠀⠀⠀⠀⠀⠀</a:t>
            </a:r>
            <a:br/>
            <a:r>
              <a:t>⠀⠀⠀⠀⠀⠀⠀⠀⠀⠀⠀⢸⣿⣿⣿⣿⣿⣿⡿⣿⣿⣿⣿⣿⣟⣿⣿⣿⣿⣿⡫⢿⣿⣿⣿⣿⣿⣿⣿⣿⣿⣿⣷⣿⣿⢟⢕⢕⢕⢕⢐⢕⢜⣿⣿⣿⣿⣿⡯⣝⢽⣽⣷⣿⣿⣿⣿⣿⣿⠀⠀⠀⠀⠀⠀⠀⠀⠀⠀⠀⠀</a:t>
            </a:r>
            <a:br/>
            <a:r>
              <a:t>⠀⠀⠀⠀⠀⠀⠀⠀⠀⠀⠀⢜⡿⢿⢟⢟⡿⣿⣧⢻⣿⣿⣿⢿⣿⡿⣿⣿⡿⡹⡗⡱⢜⢿⣿⣿⢿⡾⣿⡿⣿⣾⣿⣿⣿⣿⣿⣿⣷⣷⣷⣵⣵⣿⣿⢿⢿⣿⢕⢧⡷⢟⣼⣿⣿⣿⣿⣿⣿⠀⠀⠀⠀⠀⠀⠀⠀⠀⠀⠀⠀</a:t>
            </a:r>
            <a:br/>
            <a:r>
              <a:t>⠀⠀⠀⠀⠀⠀⠀⠀⠀⠀⠀⢀⡕⢅⡔⢞⡏⣕⣕⣕⣜⣕⣜⣕⣕⣕⣜⣏⣝⣕⣕⣕⡕⣕⣕⣕⣜⣱⣕⣜⣕⣕⣕⣝⣝⣹⣽⣽⣽⣽⣽⣽⣧⣸⣼⣼⣷⣵⣕⣼⣣⣕⣣⣜⡜⢟⢟⣻⣿⠀⠀⠀⠀⠀⠀⠀⠀⠀⠀⠀⠀</a:t>
            </a:r>
            <a:br/>
            <a:r>
              <a:t>⠀⠀⠀⠀⠀⠀⠀⠀⠀⠀⠀⠘⠙⠛⠛⠛⠙⠋⠛⠛⠛⠙⠛⠛⠋⠋⠛⠛⠛⠛⠛⠛⠛⠛⠛⠛⠛⠛⠛⠛⠛⠛⠛⠛⠛⠛⠛⠛⠛⠛⠛⠛⠛⠛⠛⠛⠛⠛⠛⠛⠛⠛⠛⠛⠛⠛⠛⠛⠛⠀⠀⠀⠀⠀⠀⠀⠀⠀⠀⠀⠀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⠀⠀⠀⠀⠀⠀⠀⠀⠀⠀⠀⢸⣿⣿⣿⣿⣿⢿⣿⣿⣿⣿⣿⣿⣿⣿⣿⣿⣿⣿⣿⣿⣿⣿⣿⣿⣿⢿⣟⢹⢝⢕⢗⢝⢹⢝⢿⣿⣿⣿⣿⣿⣿⣿⣿⣿⣿⣿⣿⣿⣿⣿⣿⣿⣿⣿⣿⣿⣿⠀⠀⠀⠀⠀⠀⠀⠀⠀⠀⠀⠀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⠀⠀⠀⠀⠀⠀⠀⠀⠀⠀⠀⢸⣿⣿⣿⣿⣿⣿⣿⣿⣿⣿⣿⣿⣿⣿⣿⣿⣿⣿⣿⣿⣿⣿⢟⢝⣵⣵⣥⣥⣥⣥⣬⣭⣵⢳⢵⣕⢝⢟⢿⣿⣿⣿⣿⣿⣿⣿⣿⣿⣿⣿⣿⣿⣿⣿⣿⣿⣿⠀⠀⠀⠀⠀⠀⠀⠀⠀⠀⠀⠀</a:t>
            </a:r>
            <a:br/>
            <a:r>
              <a:t>⠀⠀⠀⠀⠀⠀⠀⠀⠀⠀⠀⢸⣿⣿⣿⣿⣿⣿⣿⣿⣿⣿⣿⣿⣿⣿⣿⣿⣿⣿⣿⣿⡿⢇⢇⢕⢕⢕⢕⢕⢕⢕⢕⢕⢕⢕⢕⢜⢳⣕⢜⢟⣿⣿⣿⣿⣿⣿⣿⣿⣿⣿⣿⣿⣿⣿⣿⣿⣿⠀⠀⠀⠀⠀⠀⠀⠀⠀⠀⠀⠀</a:t>
            </a:r>
            <a:br/>
            <a:r>
              <a:t>⠀⠀⠀⠀⠀⠀⠀⠀⠀⠀⠀⢸⣿⣿⣿⣿⣿⣿⣿⣿⣿⣿⣿⣿⣿⣿⣿⣿⣿⣿⣿⡻⢕⡱⢕⢜⢕⢕⢕⢜⢕⢕⢕⢕⢕⢕⢕⢕⢕⢜⢷⡮⢼⣿⣿⣿⣿⣿⣿⣿⣿⣿⣿⣿⣿⣿⣿⣿⣿⠀⠀⠀⠀⠀⠀⠀⠀⠀⠀⠀⠀</a:t>
            </a:r>
            <a:br/>
            <a:r>
              <a:t>⠀⠀⠀⠀⠀⠀⠀⠀⠀⠀⠀⢸⣿⣿⣿⣿⣿⣿⣿⣿⣿⣿⣿⣿⣿⣿⣿⣿⣿⣿⡿⢞⣕⢜⢕⢕⢕⢕⢝⢕⢕⢕⢕⢕⢕⢕⢕⢕⢕⢕⢕⢿⣧⣻⣿⣿⣿⣿⣿⣿⣿⣿⣿⣿⣿⣿⣿⣿⣿⠀⠀⠀⠀⠀⠀⠀⠀⠀⠀⠀⠀</a:t>
            </a:r>
            <a:br/>
            <a:r>
              <a:t>⠀⠀⠀⠀⠀⠀⠀⠀⠀⠀⠀⢸⣿⣿⣿⣿⣿⣿⣿⣿⣿⣿⣿⣿⣿⣿⣿⣿⣿⣿⣝⣮⣿⣷⣾⣧⣵⣵⣇⣱⣕⣕⣕⣵⣧⡵⢕⣕⢕⢕⣜⣸⣿⣳⣿⣿⣿⣿⣿⣿⣿⣿⣿⣿⣿⣿⣿⣿⣿⠀⠀⠀⠀⠀⠀⠀⠀⠀⠀⠀⠀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⠀⠀⠀⠀⠀⠀⠀⠀⠀⠀⠀⢸⣿⣿⣿⣿⣿⣿⣿⣿⣿⣿⣿⣿⣿⣿⣿⣿⣿⣿⣿⣿⣿⣿⣿⣿⣿⣿⣿⣯⣿⣿⣿⣿⣿⣿⣿⣿⣿⣽⣿⣿⣿⣝⣿⣿⣿⣿⣿⣿⣿⣿⣿⣿⣿⣿⣿⣿⣿⠀⠀⠀⠀⠀⠀⠀⠀⠀⠀⠀⠀</a:t>
            </a:r>
            <a:br/>
            <a:r>
              <a:t>⠀⠀⠀⠀⠀⠀⠀⠀⠀⠀⠀⢸⣿⣿⣿⣿⣿⣿⣿⣿⣿⣿⣿⣿⣿⣿⣿⣿⣿⣿⣿⣿⣿⣿⣿⣿⢿⣿⣯⣿⣿⣿⣿⣿⣿⣿⣿⣿⣿⣿⣿⣿⣿⣿⣿⣿⣿⣿⣿⣿⣿⣿⣿⣿⣿⣿⣿⣿⣿⠀⠀⠀⠀⠀⠀⠀⠀⠀⠀⠀⠀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⠀⠀⠀⠀⠀⠀⠀⠀⠀⠀⠀⢸⣿⣿⣿⣿⣿⣿⣿⣿⣿⣿⣿⣿⣿⣿⣿⣿⣿⣿⣿⣿⣿⣿⣿⣧⣵⡜⢻⠻⣿⣿⣿⡟⢻⣿⣿⣿⣿⣿⣿⣿⣿⢵⣿⣿⣿⣿⣿⣿⣿⣿⣿⣿⣿⣿⣿⣿⣿⠀⠀⠀⠀⠀⠀⠀⠀⠀⠀⠀⠀</a:t>
            </a:r>
            <a:br/>
            <a:r>
              <a:t>⠀⠀⠀⠀⠀⠀⠀⠀⠀⠀⠀⢸⣿⣿⣿⣿⣿⣿⣿⣿⣿⣿⣿⣿⣿⣿⣿⣿⣿⣿⣿⣿⣿⣿⣿⣿⣿⣷⣕⣵⣿⣿⣿⣧⣵⣿⣿⣿⣿⣿⣿⣿⣿⣿⣿⣿⣿⣿⣿⣿⣿⣿⣿⣿⣿⣿⣿⣿⣿⠀⠀⠀⠀⠀⠀⠀⠀⠀⠀⠀⠀</a:t>
            </a:r>
            <a:br/>
            <a:r>
              <a:t>⠀⠀⠀⠀⠀⠀⠀⠀⠀⠀⠀⢸⣿⣯⣿⣿⣿⣿⣿⣿⣿⣿⣿⣿⣿⣿⣿⣿⣿⣿⣿⣿⣿⣿⣿⣿⣿⣿⣿⣿⣿⣿⣿⣿⣿⣿⣿⣿⣿⣿⣿⣿⣟⣝⣿⣿⣽⣿⣿⡿⢿⣿⣿⣿⣿⣿⣿⣿⣿⠀⠀⠀⠀⠀⠀⠀⠀⠀⠀⠀⠀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⠀⠀⠀⠀⠀⠀⠀⠀⠀⠀⠀⢸⣿⣿⣿⣿⣿⣿⣿⣿⣿⣿⣿⣿⣿⣿⣿⣿⣿⣿⣿⣿⣿⣿⣿⣿⣿⣿⣿⣿⣿⣿⣿⣿⣿⣿⣿⣿⣿⣿⣿⣿⡯⣿⣿⣿⣿⣿⣿⣿⣿⣿⣿⣿⣿⣿⣿⣿⣿⠀⠀⠀⠀⠀⠀⠀⠀⠀⠀⠀⠀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⠀⠀⠀⠀⠀⠀⠀⠀⠀⠀⠀⢸⣿⣿⣿⣿⣿⣿⣿⣿⣿⣿⣿⣿⣿⣿⣿⣿⣿⣿⣿⣿⣿⣿⣿⣿⣿⣿⣿⣿⣿⣿⣿⣿⣿⣿⣿⣿⣿⣿⣿⣿⡏⣿⣿⣿⣿⣿⣿⣿⣿⣿⣿⣿⣿⣿⣿⣿⣿⠀⠀⠀⠀⠀⠀⠀⠀⠀⠀⠀⠀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⠀⠀⠀⠀⠀⠀⠀⠀⠀⠀⠀⢸⣿⣿⣿⣿⣿⣿⣿⣿⣿⣿⣿⣿⣿⣿⣿⣿⣿⣿⣿⣿⣿⣿⣿⣿⣿⣿⣿⣿⣿⣿⣿⣿⣿⣿⣿⣿⣿⣿⣿⣿⡇⣻⣿⣿⣿⣿⣿⣿⣿⣿⣿⣿⣿⣿⣿⣿⣿⠀⠀⠀⠀⠀⠀⠀⠀⠀⠀⠀⠀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⠀⠀⠀⠀⠀⠀⠀⠀⠀⠀⠀⢸⣿⣿⣿⣿⣿⣿⣿⣿⣿⣿⣿⣿⣿⣿⣿⣿⣿⣿⣿⣿⣿⣿⣿⣿⣿⣿⣿⣿⣿⣿⣿⣿⣿⣿⣿⣿⣿⣿⣿⣿⡇⣿⣿⣿⣿⣿⣿⣿⣿⣿⣿⣿⣿⣿⣿⣿⣿⠀⠀⠀⠀⠀⠀⠀⠀⠀⠀⠀⠀</a:t>
            </a:r>
            <a:br/>
            <a:r>
              <a:t>⠀⠀⠀⠀⠀⠀⠀⠀⠀⠀⠀⢸⣿⣿⣿⣿⣿⣿⣿⣿⣿⣿⣿⣿⣿⣿⣽⣿⣿⣿⣿⣿⣿⣿⣿⣿⣿⣿⣿⣿⣿⣿⣿⣿⣿⣿⣿⣿⣿⣿⣿⣿⣕⣿⣿⣿⣿⢟⡟⡻⣿⣿⣿⣿⣿⣿⣿⣿⣿⠀⠀⠀⠀⠀⠀⠀⠀⠀⠀⠀⠀</a:t>
            </a:r>
            <a:br/>
            <a:r>
              <a:t>⠀⠀⠀⠀⠀⠀⠀⠀⠀⠀⠀⢸⣿⣿⣿⣿⣿⣿⣿⣿⣿⣿⣿⣿⣿⣿⣿⣿⣿⣿⢏⢟⣻⣿⣿⣿⣿⣿⢿⣿⣿⣿⣿⣿⣿⣿⣿⣿⣿⣿⣿⣿⡟⣿⣿⣿⡽⡵⡽⢼⢽⡽⢿⣿⣿⣿⣿⣿⣿⠀⠀⠀⠀⠀⠀⠀⠀⠀⠀⠀⠀</a:t>
            </a:r>
            <a:br/>
            <a:r>
              <a:t>⠀⠀⠀⠀⠀⠀⠀⠀⠀⠀⠀⢸⣿⣿⣿⣿⣿⣿⣿⣿⣿⣿⣿⣿⣿⣿⣿⣿⣿⣿⣿⣿⣿⣿⣿⣿⣿⣿⣿⣿⣿⣿⣿⣽⣿⡟⢝⢕⢕⢕⢕⢕⢜⣿⣿⢿⣿⣿⣯⢝⢽⣽⣷⣿⣿⣿⣿⣿⣿⠀⠀⠀⠀⠀⠀⠀⠀⠀⠀⠀⠀</a:t>
            </a:r>
            <a:br/>
            <a:r>
              <a:t>⠀⠀⠀⠀⠀⠀⠀⠀⠀⠀⠀⢸⣿⣿⣿⣿⣿⣿⣯⣻⣿⣿⣿⣿⣿⡿⣿⣿⡿⣽⣿⣿⣿⣿⣿⣿⣿⣿⣿⣿⣿⣿⣿⣿⣿⣿⣿⣿⣷⣷⣷⣵⡵⢿⣿⢿⢿⣽⢕⡷⡾⡿⣽⣿⣿⣿⣿⣿⣿⠀⠀⠀⠀⠀⠀⠀⠀⠀⠀⠀⠀</a:t>
            </a:r>
            <a:br/>
            <a:r>
              <a:t>⠀⠀⠀⠀⠀⠀⠀⠀⠀⠀⠀⢁⣅⣅⣕⣞⣏⣝⣽⣝⣹⣯⣝⣝⣝⣜⣽⣿⣝⣝⣝⣝⣕⣕⣝⣝⣝⣝⣝⣝⣹⣝⣝⣝⣝⣯⣽⣽⣿⣽⣽⣽⣧⣱⣵⣼⣳⣵⣕⣼⣣⣵⣪⣝⡟⢻⣿⣿⣿⠀⠀⠀⠀⠀⠀⠀⠀⠀⠀⠀⠀</a:t>
            </a:r>
            <a:br/>
            <a:r>
              <a:t>⠀⠀⠀⠀⠀⠀⠀⠀⠀⠀⠀⠘⠛⠛⠛⠛⠋⠋⠙⠛⠛⠛⠛⠛⠛⠛⠛⠛⠛⠛⠛⠛⠛⠛⠛⠛⠛⠛⠛⠛⠛⠛⠛⠛⠛⠛⠛⠛⠛⠛⠛⠛⠛⠛⠛⠛⠛⠛⠛⠛⠛⠛⠛⠛⠛⠛⠛⠛⠛⠀⠀⠀⠀⠀⠀⠀⠀⠀⠀⠀⠀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⠀⠀⠀⠀⠀⠀⠀⠀⠀⠀⠀⢸⣿⣿⣿⣿⣿⣿⣿⣿⣿⣿⣿⣿⣿⣿⣿⣿⣿⣿⣿⣿⣿⣿⣿⣿⣿⢿⡟⢝⢝⢕⢕⢝⢝⢝⢻⢿⣿⣿⣿⣿⣿⣿⣿⣿⣿⣿⣿⣿⣿⣿⣿⣿⣿⣿⣿⣿⣿⠀⠀⠀⠀⠀⠀⠀⠀⠀⠀⠀⠀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⠀⠀⠀⠀⠀⠀⠀⠀⠀⠀⠀⢸⣿⣿⣿⣿⣿⣿⣿⣿⣿⣿⣿⣿⣿⣿⣿⣿⣿⣿⣿⣿⣿⣿⢟⣝⣵⣵⣥⣥⣥⣥⣭⣥⣵⢣⢵⣱⢜⢟⢿⣿⣿⣿⣿⣿⣿⣿⣿⣿⣿⣿⣿⣿⣿⣿⣿⣿⣿⠀⠀⠀⠀⠀⠀⠀⠀⠀⠀⠀⠀</a:t>
            </a:r>
            <a:br/>
            <a:r>
              <a:t>⠀⠀⠀⠀⠀⠀⠀⠀⠀⠀⠀⢸⣿⣿⣿⣿⣿⣿⣿⣿⣿⣿⣿⣿⣿⣿⣿⣿⣿⣿⣿⣿⣟⢕⢕⢕⢕⢕⢕⢕⡕⢕⢕⢕⢕⢕⢕⢜⢳⣕⢜⢟⣿⣿⣿⣿⣿⣿⣿⣿⣿⣿⣿⣿⣿⣿⣿⣿⣿⠀⠀⠀⠀⠀⠀⠀⠀⠀⠀⠀⠀</a:t>
            </a:r>
            <a:br/>
            <a:r>
              <a:t>⠀⠀⠀⠀⠀⠀⠀⠀⠀⠀⠀⢸⣿⣿⣿⣿⣿⣿⣿⣿⣿⣿⣿⣿⣿⣿⣿⣿⣿⣿⣿⢏⢕⡕⢕⢕⢕⢕⢕⢕⢕⢕⢕⢕⢕⢕⢕⢕⢕⢜⢷⣕⢜⣿⣿⣿⣿⣿⣿⣿⣿⣿⣿⣿⣿⣿⣿⣿⣿⠀⠀⠀⠀⠀⠀⠀⠀⠀⠀⠀⠀</a:t>
            </a:r>
            <a:br/>
            <a:r>
              <a:t>⠀⠀⠀⠀⠀⠀⠀⠀⠀⠀⠀⢸⣿⣿⣿⣿⣿⣿⣿⣿⣿⣿⣿⣿⣿⣿⣿⣿⣿⣿⡿⢎⢕⢜⢕⢕⢕⢕⢕⢕⢕⢕⢕⢕⢕⢕⢕⢕⢕⢕⢜⢿⡕⣹⣿⣿⣿⣿⣿⣿⣿⣿⣿⣿⣿⣿⣿⣿⣿⠀⠀⠀⠀⠀⠀⠀⠀⠀⠀⠀⠀</a:t>
            </a:r>
            <a:br/>
            <a:r>
              <a:t>⠀⠀⠀⠀⠀⠀⠀⠀⠀⠀⠀⢸⣿⣿⣿⣿⣿⣿⣿⣿⣿⣿⣿⣿⣿⣿⣿⣿⣿⣿⣳⣜⣷⣾⣵⢧⣷⣕⣵⣕⢕⣕⣕⣕⣕⡕⢕⡕⢕⢕⣜⢺⣿⡜⣿⣿⣿⣿⣿⣿⣿⣿⣿⣿⣿⣿⣿⣿⣿⠀⠀⠀⠀⠀⠀⠀⠀⠀⠀⠀⠀</a:t>
            </a:r>
            <a:br/>
            <a:r>
              <a:t>⠀⠀⠀⠀⠀⠀⠀⠀⠀⠀⠀⢸⣿⣿⣿⣿⣿⣿⣿⣿⣿⣿⣿⣿⣿⣿⣿⣿⣿⣿⣿⣿⣿⣿⡿⣿⣿⣿⣿⣿⣷⣿⣿⣿⣿⣿⣿⣿⣿⣽⣾⣿⣷⣕⣿⣿⣿⣿⣿⣿⣿⣿⣿⣿⣿⣿⣿⣿⣿⠀⠀⠀⠀⠀⠀⠀⠀⠀⠀⠀⠀</a:t>
            </a:r>
            <a:br/>
            <a:r>
              <a:t>⠀⠀⠀⠀⠀⠀⠀⠀⠀⠀⠀⢸⣿⣿⣿⣿⣿⣿⣿⣿⣿⣿⣿⣿⣿⣿⣿⣿⣿⣿⣿⣿⣿⣿⣿⣿⣷⣧⣥⣿⣿⣿⣿⣿⣿⣿⣿⣿⣿⣿⣿⣿⣿⢿⡿⣿⣿⣿⣿⣿⣿⣿⣿⣿⣿⣿⣿⣿⣿⠀⠀⠀⠀⠀⠀⠀⠀⠀⠀⠀⠀</a:t>
            </a:r>
            <a:br/>
            <a:r>
              <a:t>⠀⠀⠀⠀⠀⠀⠀⠀⠀⠀⠀⢸⣿⣿⣿⣿⣿⣿⣿⣿⣿⣿⣿⣿⣿⣿⣿⣿⣿⣿⣿⣿⣿⣿⣿⣿⣿⡿⢷⣿⣿⣿⣿⣿⣿⣿⣿⣿⣿⣿⣿⣿⣿⢽⣿⣿⣿⣿⣿⣿⣿⣿⣿⣿⣿⣿⣿⣿⣿⠀⠀⠀⠀⠀⠀⠀⠀⠀⠀⠀⠀</a:t>
            </a:r>
            <a:br/>
            <a:r>
              <a:t>⠀⠀⠀⠀⠀⠀⠀⠀⠀⠀⠀⢸⣿⣿⣿⣿⣿⣿⣿⣿⣿⣿⣿⣿⣿⣿⣿⣿⣿⣿⣿⣿⣿⣿⣿⣿⣿⣷⣕⣹⣿⣿⣿⡕⢻⣿⣿⣿⣿⣿⣿⣿⣿⢟⣿⣿⣿⣯⣿⣿⣿⣿⣿⣿⣿⣿⣿⣿⣿⠀⠀⠀⠀⠀⠀⠀⠀⠀⠀⠀⠀</a:t>
            </a:r>
            <a:br/>
            <a:r>
              <a:t>⠀⠀⠀⠀⠀⠀⠀⠀⠀⠀⠀⢸⣿⣯⣿⣿⣿⣿⣿⣿⣽⣿⣿⣿⣿⣿⣿⣿⣿⣿⣿⣿⣿⣿⣿⣿⣿⣿⣿⣿⣿⣿⣿⣿⣿⣿⣿⣿⣿⣿⣿⣿⡟⣕⣯⣷⣹⣿⣿⡿⢿⣿⣿⣿⣿⣿⣿⣿⣿⠀⠀⠀⠀⠀⠀⠀⠀⠀⠀⠀⠀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⠀⠀⠀⠀⠀⠀⠀⠀⠀⠀⠀⢸⣿⣿⣿⣿⣿⣿⣿⣿⣿⣿⣿⣿⣿⣿⣿⣿⣿⣿⣿⣿⣿⣿⣿⣿⣿⣿⣿⣿⣿⣿⣿⣿⣿⣿⣿⣿⣿⣿⣿⣿⢏⣳⣿⣿⣿⣷⣿⣿⣿⣿⣿⣿⣿⣿⣿⣿⣿⠀⠀⠀⠀⠀⠀⠀⠀⠀⠀⠀⠀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⠀⠀⠀⠀⠀⠀⠀⠀⠀⠀⠀⢸⣿⣿⣿⣿⣿⣿⣿⣿⣿⣿⣿⣿⣿⣿⣿⣿⣿⣿⣿⣿⣿⣿⣿⣿⣿⣿⣿⣿⣿⣿⣿⣿⣿⣿⣿⣿⣿⣿⣿⣿⡕⣗⣷⣿⣿⣷⣿⣿⣿⣿⣿⣿⣿⣿⣿⣿⣿⠀⠀⠀⠀⠀⠀⠀⠀⠀⠀⠀⠀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⠀⠀⠀⠀⠀⠀⠀⠀⠀⠀⠀⢸⣿⣿⣿⣿⣿⣿⣿⣿⣿⣿⣿⣿⣿⣿⣿⣿⣿⣿⣿⣿⣿⣿⣿⣿⣿⣿⣿⣿⣿⣿⣿⣿⣿⣿⣿⣿⣿⣿⣿⣿⣇⣳⣿⣿⣿⣿⣿⣿⣿⣿⣿⣿⣿⣿⣿⣿⣿⠀⠀⠀⠀⠀⠀⠀⠀⠀⠀⠀⠀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⠀⠀⠀⠀⠀⠀⠀⠀⠀⠀⠀⢸⣿⣿⣿⣿⣿⣿⣿⣿⣿⣿⣿⣿⣿⣿⣿⣿⣿⣿⣿⣿⣿⣿⣿⣿⣿⣿⣿⣿⣿⣿⣿⣿⣿⣿⣿⣿⣿⣿⣿⣿⢇⣿⣿⣿⣿⣿⣿⣿⣿⣿⣿⣿⣿⣿⣿⣿⣿⠀⠀⠀⠀⠀⠀⠀⠀⠀⠀⠀⠀</a:t>
            </a:r>
            <a:br/>
            <a:r>
              <a:t>⠀⠀⠀⠀⠀⠀⠀⠀⠀⠀⠀⢸⣿⣿⣿⣿⣿⣿⣿⣿⣿⣿⣿⣿⣿⣿⣽⣿⣿⣿⣿⣿⣿⣿⣿⣿⣿⣿⣿⣿⣿⣿⣿⣿⣿⣿⣿⣿⣿⣿⣿⣿⡇⣷⣷⣿⣿⣫⢿⣿⣿⣿⣿⣿⣿⣿⣿⣿⣿⠀⠀⠀⠀⠀⠀⠀⠀⠀⠀⠀⠀</a:t>
            </a:r>
            <a:br/>
            <a:r>
              <a:t>⠀⠀⠀⠀⠀⠀⠀⠀⠀⠀⠀⢸⣿⣿⣿⣿⣿⣿⣿⣿⣿⣿⣿⣿⣿⣿⣿⣿⣿⣿⢏⢟⢻⢻⢿⢿⣿⣿⣿⣿⣿⣿⣿⣿⣿⣿⣿⣿⣿⣿⣿⣿⢟⣿⣿⣿⡽⡽⡿⢽⣿⡿⣿⣿⣿⣿⣿⣿⣿⠀⠀⠀⠀⠀⠀⠀⠀⠀⠀⠀⠀</a:t>
            </a:r>
            <a:br/>
            <a:r>
              <a:t>⠀⠀⠀⠀⠀⠀⠀⠀⠀⠀⠀⣸⣿⣿⣿⣿⣿⣿⡿⣿⣿⣿⣿⣿⣿⣿⣿⣿⣿⣿⣷⡾⣿⣿⣿⣿⣿⣿⣿⣿⣿⣿⣿⣾⣿⢟⢕⢕⢕⢕⢕⠅⢜⢿⣿⢿⣿⣯⣯⡝⢯⣿⣿⣿⣿⣿⣿⣿⣿⠀⠀⠀⠀⠀⠀⠀⠀⠀⠀⠀⠀</a:t>
            </a:r>
            <a:br/>
            <a:r>
              <a:t>⠀⠀⠀⠀⠀⠀⠀⠀⠀⠀⠀⢸⣿⣿⣿⣿⣿⣿⣯⣻⣿⣿⣿⣿⣿⡿⣿⣿⡿⣽⣿⣷⣿⣿⣿⣿⣿⣿⣿⣿⣿⣿⣿⣿⣿⣿⣿⣿⣷⣷⣵⣵⣵⢾⣿⢷⢾⣿⢹⢷⡾⣿⣿⣿⣿⣿⣿⣿⣿⠀⠀⠀⠀⠀⠀⠀⠀⠀⠀⠀⠀</a:t>
            </a:r>
            <a:br/>
            <a:r>
              <a:t>⠀⠀⠀⠀⠀⠀⠀⠀⠀⠀⠀⢈⣅⣅⢕⣞⣟⣏⣽⣝⣹⣽⣝⣝⣝⣝⣹⣿⣝⣝⣝⣝⣜⣝⣝⣝⣝⣝⣝⣝⣝⣝⣝⣝⣝⣫⣽⣯⣽⣽⣽⣼⣵⣸⣵⣸⣕⣵⣕⣼⣱⣕⣜⡿⣿⢿⣿⣿⣿⠀⠀⠀⠀⠀⠀⠀⠀⠀⠀⠀⠀</a:t>
            </a:r>
            <a:br/>
            <a:r>
              <a:t>⠀⠀⠀⠀⠀⠀⠀⠀⠀⠀⠀⠘⠛⠛⠛⠛⠋⠛⠛⠛⠛⠛⠛⠛⠛⠛⠛⠛⠛⠛⠛⠛⠛⠛⠛⠛⠛⠛⠛⠛⠛⠛⠛⠛⠛⠛⠛⠛⠛⠛⠛⠛⠛⠛⠛⠛⠛⠛⠛⠛⠛⠛⠛⠛⠛⠛⠛⠛⠛⠀⠀⠀⠀⠀⠀⠀⠀⠀⠀⠀⠀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⠀⠀⠀⠀⠀⠀⠀⠀⠀⠀⠀⢸⣿⣿⣿⣿⣿⣿⣿⣿⣿⣿⣿⣿⣿⣿⣿⣿⣿⣿⣿⣿⣿⣿⣿⣿⣿⢿⡟⢝⢝⢕⢕⢝⢝⢝⢻⢿⣿⣿⣿⣿⣿⣿⣿⣿⣿⣿⣿⣿⣿⣿⣿⣿⣿⣿⣿⣿⣿⠀⠀⠀⠀⠀⠀⠀⠀⠀⠀⠀⠀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⠀⠀⠀⠀⠀⠀⠀⠀⠀⠀⠀⢸⣿⣿⣿⣿⣿⣿⣿⣿⣿⣿⣿⣿⣿⣿⣿⣿⣿⣿⣿⣿⣿⣿⢟⣝⣵⣵⣥⣥⣥⣥⣭⣥⣵⢣⢵⣕⢜⢟⢿⣿⣿⣿⣿⣿⣿⣿⣿⣿⣿⣿⣿⣿⣿⣿⣿⣿⣿⠀⠀⠀⠀⠀⠀⠀⠀⠀⠀⠀⠀</a:t>
            </a:r>
            <a:br/>
            <a:r>
              <a:t>⠀⠀⠀⠀⠀⠀⠀⠀⠀⠀⠀⢸⣿⣿⣿⣿⣿⣿⣿⣿⣿⣿⣿⣿⣿⣿⣿⣿⣿⣿⣿⣿⡟⢕⢕⢕⢕⢕⢕⢕⡕⢕⢕⢕⢕⢕⢕⢜⢳⣕⢜⢟⣿⣿⣿⣿⣿⣿⣿⣿⣿⣿⣿⣿⣿⣿⣿⣿⣿⠀⠀⠀⠀⠀⠀⠀⠀⠀⠀⠀⠀</a:t>
            </a:r>
            <a:br/>
            <a:r>
              <a:t>⠀⠀⠀⠀⠀⠀⠀⠀⠀⠀⠀⢸⣿⣿⣿⣿⣿⣿⣿⣿⣿⣿⣿⣿⣿⣿⣿⣿⣿⣿⣿⡟⢕⡕⢕⢕⢕⢕⢕⢕⢕⢕⢕⢕⢕⢕⢕⢕⢕⢜⢷⡕⢜⣿⣿⣿⣿⣿⣿⣿⣿⣿⣿⣿⣿⣿⣿⣿⣿⠀⠀⠀⠀⠀⠀⠀⠀⠀⠀⠀⠀</a:t>
            </a:r>
            <a:br/>
            <a:r>
              <a:t>⠀⠀⠀⠀⠀⠀⠀⠀⠀⠀⠀⢸⣿⣿⣿⣿⣿⣿⣿⣿⣿⣿⣿⣿⣿⣿⣿⣿⣿⣿⡿⢇⡕⢜⢕⢕⢜⢜⢕⢕⢕⢕⢕⢕⢕⢕⢕⢕⢕⢕⢜⢿⡵⣻⣿⣿⣿⣿⣿⣿⣿⣿⣿⣿⣿⣿⣿⣿⣿⠀⠀⠀⠀⠀⠀⠀⠀⠀⠀⠀⠀</a:t>
            </a:r>
            <a:br/>
            <a:r>
              <a:t>⠀⠀⠀⠀⠀⠀⠀⠀⠀⠀⠀⢸⣿⣿⣿⣿⣿⣿⣿⣿⣿⣿⣿⣿⣿⣿⣿⣿⣿⣿⢳⣼⣵⣷⣷⣱⣷⣗⡣⢕⡕⣕⢕⣱⣕⡕⡕⡕⢕⢕⣕⣺⣷⢜⣿⣿⣿⣿⣿⣿⣿⣿⣿⣿⣿⣿⣿⣿⣿⠀⠀⠀⠀⠀⠀⠀⠀⠀⠀⠀⠀</a:t>
            </a:r>
            <a:br/>
            <a:r>
              <a:t>⠀⠀⠀⠀⠀⠀⠀⠀⠀⠀⠀⢸⣿⣿⣿⣿⣿⣿⣿⣿⣿⣿⣿⣿⣿⣿⣿⣿⣿⣿⣿⣿⣿⣿⣿⣿⣷⣿⡿⢿⣷⣾⣿⣽⣿⣿⣿⣿⣿⣽⣾⣿⣷⣕⣿⣿⣿⣿⣿⣿⣿⣿⣿⣿⣿⣿⣿⣿⣿⠀⠀⠀⠀⠀⠀⠀⠀⠀⠀⠀⠀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⠀⠀⠀⠀⠀⠀⠀⠀⠀⠀⠀⢸⣿⣿⣿⣿⣿⣿⣿⣿⣿⣿⣿⣿⣿⣿⣿⣿⣿⣿⣿⣿⣿⣿⣿⣿⣿⣿⣿⡼⣽⣿⣿⣿⣿⣿⣿⣿⣿⣿⣿⣿⣿⢿⣿⣿⣿⣿⣿⣿⣿⣿⣿⣿⣿⣿⣿⣿⣿⠀⠀⠀⠀⠀⠀⠀⠀⠀⠀⠀⠀</a:t>
            </a:r>
            <a:br/>
            <a:r>
              <a:t>⠀⠀⠀⠀⠀⠀⠀⠀⠀⠀⠀⢸⣿⣿⡿⣿⣿⣿⣿⣿⣿⣿⣿⣿⣿⣿⣿⣿⣿⣿⣿⣿⣿⣿⣿⣿⣿⡿⢷⡵⣿⣿⣿⣿⣿⣿⣿⣿⣿⣿⣿⣿⣿⢽⣿⣿⣿⣿⣿⣿⣿⣿⣿⣿⣿⣿⣿⣿⣿⠀⠀⠀⠀⠀⠀⠀⠀⠀⠀⠀⠀</a:t>
            </a:r>
            <a:br/>
            <a:r>
              <a:t>⠀⠀⠀⠀⠀⠀⠀⠀⠀⠀⠀⢸⣿⣿⣿⣿⣿⣿⣿⣿⣿⣿⣿⣿⣿⣿⣿⣿⣿⣿⣿⣿⣿⣿⣿⣿⣿⣧⣜⣿⣿⣿⡟⢹⣿⣿⣿⣿⣿⣿⣿⣿⣿⢿⣿⣿⣿⣿⣿⣿⣿⣿⣿⣿⣿⣿⣿⣿⣿⠀⠀⠀⠀⠀⠀⠀⠀⠀⠀⠀⠀</a:t>
            </a:r>
            <a:br/>
            <a:r>
              <a:t>⠀⠀⠀⠀⠀⠀⠀⠀⠀⠀⠀⢸⣿⣯⣿⣿⣿⣯⣿⣿⣽⣿⣿⣿⣿⣿⣿⣿⣿⣿⣿⣿⣿⣿⣿⣿⣿⣿⣿⣿⣿⣿⣿⣷⣿⣿⣿⣿⣿⣿⣿⣿⡟⣝⣿⣿⣿⣿⣿⡿⣿⣿⣿⣿⣿⣿⣿⣿⣿⠀⠀⠀⠀⠀⠀⠀⠀⠀⠀⠀⠀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⠀⠀⠀⠀⠀⠀⠀⠀⠀⠀⠀⢸⣿⣿⣿⣿⣿⣿⣿⣿⣿⣿⣿⣿⣿⣿⣿⣿⣿⣿⣿⣿⣿⣿⣿⣿⣿⣿⣿⣿⣿⣿⣿⣿⣿⣿⣿⣿⣿⣿⣿⣿⢗⣿⣿⣿⣿⣿⣿⣿⣿⣿⣿⣿⣿⣿⣿⣿⣿⠀⠀⠀⠀⠀⠀⠀⠀⠀⠀⠀⠀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⠀⠀⠀⠀⠀⠀⠀⠀⠀⠀⠀⢸⣿⣿⣿⣿⣿⣿⣿⣿⣿⣿⣿⣿⣿⣿⣿⣿⣿⣿⣿⣿⣿⣿⣿⣿⣿⣿⣿⣿⣿⣿⣿⣿⣿⣿⣿⣿⣿⣿⣿⣿⡇⣿⣿⣿⣿⣿⣿⣿⣿⣿⣿⣿⣿⣿⣿⣿⣿⠀⠀⠀⠀⠀⠀⠀⠀⠀⠀⠀⠀</a:t>
            </a:r>
            <a:br/>
            <a:r>
              <a:t>⠀⠀⠀⠀⠀⠀⠀⠀⠀⠀⠀⢸⣿⣿⣿⣿⣿⣿⣿⣿⣿⣿⣿⣿⣿⣿⣿⣿⣿⣿⣾⣿⣿⣿⣿⣿⣿⣿⣿⣿⣿⣿⣿⣿⣿⣿⣿⣿⣿⣿⣿⣿⣇⣻⣿⣿⣿⣿⣿⣿⣿⣿⣿⣿⣿⣿⣿⣿⣿⠀⠀⠀⠀⠀⠀⠀⠀⠀⠀⠀⠀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⠀⠀⠀⠀⠀⠀⠀⠀⠀⠀⠀⢸⣿⣿⣿⣿⣿⣿⣿⣿⣿⣿⣿⣿⣿⣿⣿⣿⣿⣿⣿⣿⣿⣿⣿⣿⣿⣿⣿⣿⣿⣿⣿⣿⣿⣿⣿⣿⣿⣿⣿⣿⡇⣿⣿⣿⣿⣿⣿⣿⣿⣿⣿⣿⣿⣿⣿⣿⣿⠀⠀⠀⠀⠀⠀⠀⠀⠀⠀⠀⠀</a:t>
            </a:r>
            <a:br/>
            <a:r>
              <a:t>⠀⠀⠀⠀⠀⠀⠀⠀⠀⠀⠀⢸⣿⣿⣿⣿⣿⣿⣿⣿⣿⣿⣿⣿⣿⣿⣽⣿⣿⣿⣿⣿⣿⣿⣿⣿⣿⣿⣿⣿⣿⣿⣿⣿⣿⣿⣿⣿⣿⣿⣿⣿⡕⣷⣵⣾⣿⢏⡿⣿⣿⣿⣿⣿⣿⣿⣿⣿⣿⠀⠀⠀⠀⠀⠀⠀⠀⠀⠀⠀⠀</a:t>
            </a:r>
            <a:br/>
            <a:r>
              <a:t>⠀⠀⠀⠀⠀⠀⠀⠀⠀⠀⠀⢸⣿⣿⣿⣿⣿⣿⣿⣿⣿⣿⣿⣿⣿⣿⣿⣿⣿⣿⢏⢟⢟⢻⢿⢿⣟⣿⣿⢿⡿⣿⣿⣿⣿⣿⣿⣿⣿⣿⣿⣟⢟⣿⣿⡿⡽⡽⡿⢼⢽⡽⢿⣿⣿⣿⣿⣿⣿⠀⠀⠀⠀⠀⠀⠀⠀⠀⠀⠀⠀</a:t>
            </a:r>
            <a:br/>
            <a:r>
              <a:t>⠀⠀⠀⠀⠀⠀⠀⠀⠀⠀⠀⢸⣿⣿⣿⣿⣿⣿⡿⣿⣿⣿⣿⣿⣿⣿⣿⣿⣿⡿⢇⢷⣷⣿⣷⣯⣿⣿⣿⣿⣿⣿⣷⣾⣿⢟⢕⢕⢕⢕⢑⢑⢜⢿⣿⢿⣯⣿⡯⡝⢽⣯⣗⣿⣿⣿⣿⣿⣿⠀⠀⠀⠀⠀⠀⠀⠀⠀⠀⠀⠀</a:t>
            </a:r>
            <a:br/>
            <a:r>
              <a:t>⠀⠀⠀⠀⠀⠀⠀⠀⠀⠀⠀⢜⣿⣿⢟⢻⣿⢿⣧⣻⣿⣿⣿⢿⣿⡿⣿⣿⡟⣹⡗⡕⡳⢿⣿⣿⢿⣿⢿⣿⣿⣿⣿⣿⣿⣿⣿⣿⣷⣧⣵⣵⣵⢾⣿⢷⡾⣿⢹⢷⡾⣿⣿⣿⣿⣿⣿⣿⣿⠀⠀⠀⠀⠀⠀⠀⠀⠀⠀⠀⠀</a:t>
            </a:r>
            <a:br/>
            <a:r>
              <a:t>⠀⠀⠀⠀⠀⠀⠀⠀⠀⠀⠀⢀⢅⢄⢔⢞⡏⢝⣜⣕⣝⣽⣜⣝⣝⣜⣹⣏⣝⣕⣕⣝⣜⣝⣝⢜⣝⣝⣝⣜⣝⣝⣍⣝⣝⣫⣽⣽⣽⣽⣽⣽⣧⣸⣵⣜⣕⣵⣕⣼⣪⣕⣜⡹⡝⢟⣿⢿⣿⠀⠀⠀⠀⠀⠀⠀⠀⠀⠀⠀⠀</a:t>
            </a:r>
            <a:br/>
            <a:r>
              <a:t>⠀⠀⠀⠀⠀⠀⠀⠀⠀⠀⠀⠘⠛⠛⠛⠛⠋⠋⠛⠛⠛⠛⠛⠛⠛⠛⠛⠛⠛⠛⠛⠛⠛⠛⠛⠛⠛⠛⠛⠛⠛⠛⠛⠛⠛⠛⠛⠛⠛⠛⠛⠛⠛⠛⠛⠛⠛⠛⠛⠛⠛⠛⠛⠛⠛⠛⠛⠛⠛⠀⠀⠀⠀⠀⠀⠀⠀⠀⠀⠀⠀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⠀⠀⠀⠀⠀⠀⠀⠀⠀⠀⠀⢸⣿⣿⣿⣿⣿⣿⣿⣿⣿⣿⣿⣿⣿⣿⣿⣿⣿⣿⣿⣿⣿⣿⣿⣿⣿⢟⡟⢝⢝⢕⢕⢜⢝⢝⢟⢿⣿⣿⣿⣿⣿⣿⣿⣿⣿⣿⣿⣿⣿⣿⣿⣿⣿⣿⣿⣿⣿⠀⠀⠀⠀⠀⠀⠀⠀⠀⠀⠀⠀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⠀⠀⠀⠀⠀⠀⠀⠀⠀⠀⠀⢸⣿⣿⣿⣿⣿⣿⣿⣿⣿⣿⣿⣿⣿⣿⣿⣿⣿⣿⣿⣿⣿⣿⢟⣝⣵⣵⣥⣥⣥⣥⣭⣭⣵⢣⢵⣕⢜⢟⢿⣿⣿⣿⣿⣿⣿⣿⣿⣿⣿⣿⣿⣿⣿⣿⣿⣿⣿⠀⠀⠀⠀⠀⠀⠀⠀⠀⠀⠀⠀</a:t>
            </a:r>
            <a:br/>
            <a:r>
              <a:t>⠀⠀⠀⠀⠀⠀⠀⠀⠀⠀⠀⢸⣿⣿⣿⣿⣿⣿⣿⣿⣿⣿⣿⣿⣿⣿⣿⣿⣿⣿⣿⣿⢟⢕⢕⢕⢕⢕⢕⢕⢕⢕⢕⢕⢕⢕⢕⢜⢳⣕⢕⢝⣿⣿⣿⣿⣿⣿⣿⣿⣿⣿⣿⣿⣿⣿⣿⣿⣿⠀⠀⠀⠀⠀⠀⠀⠀⠀⠀⠀⠀</a:t>
            </a:r>
            <a:br/>
            <a:r>
              <a:t>⠀⠀⠀⠀⠀⠀⠀⠀⠀⠀⠀⢸⣿⣿⣿⣿⣿⣿⣿⣿⣿⣿⣿⣿⣿⣿⣿⣿⣿⣿⣿⢇⢕⢕⢕⢕⢕⢕⢕⢕⢕⢕⢕⢕⢕⢕⢕⢕⢕⢜⢷⣧⢸⣿⣿⣿⣿⣿⣿⣿⣿⣿⣿⣿⣿⣿⣿⣿⣿⠀⠀⠀⠀⠀⠀⠀⠀⠀⠀⠀⠀</a:t>
            </a:r>
            <a:br/>
            <a:r>
              <a:t>⠀⠀⠀⠀⠀⠀⠀⠀⠀⠀⠀⢸⣿⣿⣿⣿⣿⣿⣿⣿⣿⣿⣿⣿⣿⣿⣿⣿⣿⣿⡏⢎⢕⢜⢕⢕⢇⢜⢜⢕⢕⢕⢕⢕⢕⢕⢕⢕⢕⢕⢜⢿⡕⢹⣿⣿⣿⣿⣿⣿⣿⣿⣿⣿⣿⣿⣿⣿⣿⠀⠀⠀⠀⠀⠀⠀⠀⠀⠀⠀⠀</a:t>
            </a:r>
            <a:br/>
            <a:r>
              <a:t>⠀⠀⠀⠀⠀⠀⠀⠀⠀⠀⠀⢸⣿⣿⣿⣿⣿⣿⣿⣿⣿⣿⣿⣿⣿⣿⣿⣿⣿⣿⣪⣾⣷⣷⣷⣵⣕⢱⣵⢷⢕⣕⣕⣱⣇⡕⢕⣕⢱⢕⣕⣸⣯⡜⣿⣿⣿⣿⣿⣿⣿⣿⣿⣿⣿⣿⣿⣿⣿⠀⠀⠀⠀⠀⠀⠀⠀⠀⠀⠀⠀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⠀⠀⠀⠀⠀⠀⠀⠀⠀⠀⠀⢸⣿⣿⣿⣿⣿⣿⣿⣿⣿⣿⣿⣿⣿⣿⣿⣿⣿⣿⣿⣿⣿⣿⣿⣿⣿⣿⣿⣿⣷⣾⣯⣿⣿⣿⣿⣿⣿⣽⣾⣾⣿⣕⣿⣿⣿⣿⣿⣿⣿⣿⣿⣿⣿⣿⣿⣿⣿⠀⠀⠀⠀⠀⠀⠀⠀⠀⠀⠀⠀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⠀⠀⠀⠀⠀⠀⠀⠀⠀⠀⠀⢸⣿⣿⣿⣿⣿⣿⣿⣿⣿⣿⣿⣿⣿⣿⣿⣿⣿⣿⣿⣿⣿⣿⣿⣿⣿⣿⣿⢿⣎⢿⣿⣿⣿⣿⣿⣿⣿⣿⣿⣿⣿⢿⣿⣿⣿⣿⣿⣿⣿⣿⣿⣿⣿⣿⣿⣿⣿⠀⠀⠀⠀⠀⠀⠀⠀⠀⠀⠀⠀</a:t>
            </a:r>
            <a:br/>
            <a:r>
              <a:t>⠀⠀⠀⠀⠀⠀⠀⠀⠀⠀⠀⢸⣿⣿⣿⣿⣿⣿⣿⣿⣿⣿⣿⣿⣿⣿⣿⣿⣿⣿⣿⣿⣿⣿⣿⣿⣿⡟⢸⣕⣵⣿⣿⣿⣿⣿⣿⣿⣿⣿⣿⣿⣿⢵⣿⣿⣿⣿⣿⣿⣿⣿⣿⣿⣿⣿⣿⣿⣿⠀⠀⠀⠀⠀⠀⠀⠀⠀⠀⠀⠀</a:t>
            </a:r>
            <a:br/>
            <a:r>
              <a:t>⠀⠀⠀⠀⠀⠀⠀⠀⠀⠀⠀⢸⣿⣿⣿⣿⣿⣿⣿⣿⣿⣿⣿⣿⣿⣿⣿⣿⣿⣿⣿⣿⣿⣿⣿⣿⣿⣧⣽⣿⣿⣿⡿⣿⣿⣿⣿⣿⣿⣿⣿⣿⣿⢹⣿⣿⣿⣿⣿⣿⣿⣿⣿⣿⣿⣿⣿⣿⣿⠀⠀⠀⠀⠀⠀⠀⠀⠀⠀⠀⠀</a:t>
            </a:r>
            <a:br/>
            <a:r>
              <a:t>⠀⠀⠀⠀⠀⠀⠀⠀⠀⠀⠀⢸⣿⣯⣿⣿⣿⣿⣿⣿⣽⣿⣿⣿⣿⣿⣿⣿⣿⣿⣿⣿⣿⣿⣿⣿⣿⣿⣿⣿⣿⣿⣗⣿⣿⣿⣿⣿⣿⣿⣿⣿⡟⣝⣿⣿⣿⣿⣿⡿⣿⣿⣿⣿⣿⣿⣿⣿⣿⠀⠀⠀⠀⠀⠀⠀⠀⠀⠀⠀⠀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⠀⠀⠀⠀⠀⠀⠀⠀⠀⠀⠀⢸⣿⣿⣿⣿⣿⣿⣿⣿⣿⣿⣿⣿⣿⣿⣿⣿⣿⣿⣿⣿⣿⣿⣿⣿⣿⣿⣿⣿⣿⣿⣿⣿⣿⣿⣿⣿⣿⣿⣿⣿⢝⣻⣿⣿⣿⣿⣿⣿⣿⣿⣿⣿⣿⣿⣿⣿⣿⠀⠀⠀⠀⠀⠀⠀⠀⠀⠀⠀⠀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⠀⠀⠀⠀⠀⠀⠀⠀⠀⠀⠀⢸⣿⣿⣿⣿⣿⣿⣿⣿⣿⣿⣿⣿⣿⣿⣿⣿⣿⣿⣿⣿⣿⣿⣿⣿⣿⣿⣿⣿⣿⣿⣿⣿⣿⣿⣿⣿⣿⣿⣿⣿⡇⣻⣿⣿⣿⣿⣿⣿⣿⣿⣿⣿⣿⣿⣿⣿⣿⠀⠀⠀⠀⠀⠀⠀⠀⠀⠀⠀⠀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⠀⠀⠀⠀⠀⠀⠀⠀⠀⠀⠀⢸⣿⣿⣿⣿⣿⣿⣿⣿⣿⣿⣿⣿⣿⣿⣿⣿⣿⣿⣿⣿⣿⣿⣿⣿⣿⣿⣿⣿⣿⣿⣿⣿⣿⣿⣿⣿⣿⣿⣿⣿⡇⣿⣿⣿⣿⣿⣿⣿⣿⣿⣿⣿⣿⣿⣿⣿⣿⠀⠀⠀⠀⠀⠀⠀⠀⠀⠀⠀⠀</a:t>
            </a:r>
            <a:br/>
            <a:r>
              <a:t>⠀⠀⠀⠀⠀⠀⠀⠀⠀⠀⠀⢸⣿⣿⣿⣿⣿⣿⣿⣿⣿⣿⣿⣿⣿⣿⣽⣿⣿⣿⣿⣿⣿⣿⣿⣿⣿⣿⣿⣿⣿⣿⣿⣿⣿⣿⣿⣿⣿⣿⣿⣿⡕⣼⣵⣿⣿⢏⡿⣿⣿⣿⣿⣿⣿⣿⣿⣿⣿⠀⠀⠀⠀⠀⠀⠀⠀⠀⠀⠀⠀</a:t>
            </a:r>
            <a:br/>
            <a:r>
              <a:t>⠀⠀⠀⠀⠀⠀⠀⠀⠀⠀⠀⢸⣿⣿⣿⣿⣽⣿⣿⣿⣿⣿⣿⣿⣿⣿⣿⣿⣿⣿⢏⢟⢟⢻⢿⢿⣿⣿⣿⣿⣿⣿⣿⣿⣿⣿⣿⣿⣿⣿⣿⣿⡟⣿⣿⣿⡽⡽⡿⢽⣽⡿⣿⣿⣿⣿⣿⣿⣿⠀⠀⠀⠀⠀⠀⠀⠀⠀⠀⠀⠀</a:t>
            </a:r>
            <a:br/>
            <a:r>
              <a:t>⠀⠀⠀⠀⠀⠀⠀⠀⠀⠀⠀⢸⣿⣿⣿⣿⣿⣿⡻⣿⣿⣿⣿⣿⣟⢿⣟⣿⣿⣯⢇⢷⢷⣷⣷⣿⣾⣿⣿⣿⣿⣿⣷⣿⣿⢏⢕⢕⢕⢕⢑⢑⢜⢿⣿⢿⣿⣿⡯⡝⢽⣷⣷⣿⣿⣿⣿⣿⣿⠀⠀⠀⠀⠀⠀⠀⠀⠀⠀⠀⠀</a:t>
            </a:r>
            <a:br/>
            <a:r>
              <a:t>⠀⠀⠀⠀⠀⠀⠀⠀⠀⠀⠀⠘⢿⢿⢏⢝⡟⢿⡧⢿⣿⣿⡿⢿⢻⢏⣻⣿⢟⢝⢕⡕⢕⢞⣿⣾⢿⡟⢻⢿⢿⢿⣿⣿⣿⣿⣿⣿⣷⣵⣵⣵⡵⢾⣿⢷⢾⣽⢹⢷⡾⣿⣿⣿⣿⣿⣿⣿⣿⠀⠀⠀⠀⠀⠀⠀⠀⠀⠀⠀⠀</a:t>
            </a:r>
            <a:br/>
            <a:r>
              <a:t>⠀⠀⠀⠀⠀⠀⠀⠀⠀⠀⠀⢀⢅⢄⢔⢜⢝⢕⣕⣑⣕⣕⣕⣕⣕⣕⣜⣕⣝⣕⣕⣕⣕⣕⣕⣜⣕⣕⣕⣕⣕⣅⣕⣝⣝⣹⣽⣽⣽⣽⣝⣽⣵⣸⣵⣹⣕⣵⣕⣼⣪⢕⡸⡹⡝⢟⢿⢿⣿⠀⠀⠀⠀⠀⠀⠀⠀⠀⠀⠀⠀</a:t>
            </a:r>
            <a:br/>
            <a:r>
              <a:t>⠀⠀⠀⠀⠀⠀⠀⠀⠀⠀⠀⠘⠙⠛⠛⠛⠙⠋⠋⠋⠛⠙⠛⠛⠙⠛⠛⠛⠛⠛⠛⠛⠛⠛⠛⠛⠛⠛⠛⠛⠛⠛⠛⠛⠛⠛⠛⠛⠛⠛⠛⠛⠛⠛⠛⠛⠛⠛⠛⠛⠛⠛⠛⠛⠛⠛⠛⠛⠛⠀⠀⠀⠀⠀⠀⠀⠀⠀⠀⠀⠀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⠀⠀⠀⠀⠀⠀⠀⠀⠀⠀⠀⢸⣿⣿⣿⣿⣿⢿⣿⣿⣿⣿⣿⣿⣿⣿⣿⣿⣿⣿⣿⣿⣿⣿⣿⣿⡿⢟⢟⢝⢝⢕⢕⢜⢜⢝⢟⢿⣿⣿⣿⣿⣿⣿⣿⣿⣿⣿⣿⣿⣿⣿⣿⣿⣿⣿⣿⣿⣿⠀⠀⠀⠀⠀⠀⠀⠀⠀⠀⠀⠀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⠀⠀⠀⠀⠀⠀⠀⠀⠀⠀⠀⢸⣿⣿⣿⣿⣿⣿⣿⣿⣿⣿⣿⣿⣿⣿⣿⣿⣿⣿⣿⣿⣿⡿⢟⢱⢵⡵⣥⣥⣥⣥⣬⣭⣵⢳⢵⣕⢜⢟⢻⣿⣿⣿⣿⣿⣿⣿⣿⣿⣿⣿⣿⣿⣿⣿⣿⣿⣿⠀⠀⠀⠀⠀⠀⠀⠀⠀⠀⠀⠀</a:t>
            </a:r>
            <a:br/>
            <a:r>
              <a:t>⠀⠀⠀⠀⠀⠀⠀⠀⠀⠀⠀⢸⣿⣿⣿⣿⣿⣿⣿⣿⣿⣿⣿⣿⣿⣿⣿⣿⣿⣿⣿⣿⢏⢕⢕⢕⢕⢕⢕⢕⡕⢕⢕⢕⢕⢕⢕⢜⢳⣇⢕⢝⢿⣿⣿⣿⣿⣿⣿⣿⣿⣿⣿⣿⣿⣿⣿⣿⣿⠀⠀⠀⠀⠀⠀⠀⠀⠀⠀⠀⠀</a:t>
            </a:r>
            <a:br/>
            <a:r>
              <a:t>⠀⠀⠀⠀⠀⠀⠀⠀⠀⠀⠀⢸⣿⣿⣿⣿⣿⣿⣿⣿⣿⣿⣿⣿⣿⣿⣿⣿⣿⣿⡿⢇⢕⢕⢕⢜⢕⢕⢕⢜⢕⢕⢕⢕⢕⢕⢕⢕⢕⢜⢷⣕⢸⣿⣿⣿⣿⣿⣿⣿⣿⣿⣿⣿⣿⣿⣿⣿⣿⠀⠀⠀⠀⠀⠀⠀⠀⠀⠀⠀⠀</a:t>
            </a:r>
            <a:br/>
            <a:r>
              <a:t>⠀⠀⠀⠀⠀⠀⠀⠀⠀⠀⠀⢸⣿⣿⣿⣿⣿⣿⣿⣿⣿⣿⣿⣿⣿⣿⣿⣿⣿⣿⢗⢇⢕⢜⢕⢕⢕⢕⢕⢕⢕⢕⢕⢕⢕⢕⢕⢕⢕⢕⢜⢿⡕⢹⣿⣿⣿⣿⣿⣿⣿⣿⣿⣿⣿⣿⣿⣿⣿⠀⠀⠀⠀⠀⠀⠀⠀⠀⠀⠀⠀</a:t>
            </a:r>
            <a:br/>
            <a:r>
              <a:t>⠀⠀⠀⠀⠀⠀⠀⠀⠀⠀⠀⢸⣿⣿⣿⣿⣿⣿⣿⣿⣿⣿⣿⣿⣿⣿⣿⣿⣿⣿⣼⣾⣷⣷⣷⣷⢷⡕⣕⡕⣕⣕⢇⣗⣕⡱⢕⣕⢕⢕⡕⣸⣗⢇⣿⣿⣿⣿⣿⣿⣿⣿⣿⣿⣿⣿⣿⣿⣿⠀⠀⠀⠀⠀⠀⠀⠀⠀⠀⠀⠀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⠀⠀⠀⠀⠀⠀⠀⠀⠀⠀⠀⢸⣿⣿⣿⣿⣿⣿⣿⣿⣿⣿⣿⣿⣿⣿⣿⣿⣿⣿⣿⣿⣿⣿⣿⣿⣿⣿⣾⣿⣷⣟⣿⣿⣿⣿⣷⣿⣿⣽⣾⣿⣷⣕⣿⣿⣿⣿⣿⣿⣿⣿⣿⣿⣿⣿⣿⣿⣿⠀⠀⠀⠀⠀⠀⠀⠀⠀⠀⠀⠀</a:t>
            </a:r>
            <a:br/>
            <a:r>
              <a:t>⠀⠀⠀⠀⠀⠀⠀⠀⠀⠀⠀⢸⣿⡿⣿⣿⣿⣯⣿⣿⣿⣿⣿⣿⣿⣟⣻⣿⣿⣿⣿⣿⣿⣿⣿⣿⣿⣿⣿⣿⣿⣿⣿⣿⣿⣿⣿⣿⣿⣿⣿⣿⣯⢼⡿⣿⣿⣿⣿⣿⣿⣿⣿⣿⣿⣿⣿⣿⣿⠀⠀⠀⠀⠀⠀⠀⠀⠀⠀⠀⠀</a:t>
            </a:r>
            <a:br/>
            <a:r>
              <a:t>⠀⠀⠀⠀⠀⠀⠀⠀⠀⠀⠀⢸⣿⣿⡿⣿⣿⣯⣿⣿⣿⣿⣿⣿⣿⣿⣿⣿⣿⣟⣿⣿⣿⣿⣿⣿⣿⣿⢇⣝⢻⢟⢫⣿⣿⣿⣿⣿⣿⣿⣿⣿⡿⡱⣽⣿⢽⢿⣿⣿⣿⣿⣿⣿⣿⣿⣿⣿⣿⠀⠀⠀⠀⠀⠀⠀⠀⠀⠀⠀⠀</a:t>
            </a:r>
            <a:br/>
            <a:r>
              <a:t>⠀⠀⠀⠀⠀⠀⠀⠀⠀⠀⠀⢸⣿⣿⣿⣽⡿⣿⣿⣯⣿⣿⣿⣿⣿⣿⣿⣿⣿⣯⣿⣿⣿⣿⣿⣿⣿⣿⣾⣿⣷⣵⣾⣿⣿⣿⣿⣿⣿⣿⣿⣿⣿⢜⡿⢿⡿⣯⣿⣿⣿⣿⣿⣿⣿⣿⣿⣿⣿⠀⠀⠀⠀⠀⠀⠀⠀⠀⠀⠀⠀</a:t>
            </a:r>
            <a:br/>
            <a:r>
              <a:t>⠀⠀⠀⠀⠀⠀⠀⠀⠀⠀⠀⢸⣿⣿⣿⣯⣿⣯⣿⣿⣽⣟⣯⣽⣿⣽⣧⣏⣿⣿⣿⣿⣿⣿⣿⣿⣿⣿⣿⣿⣿⣿⣿⣿⣿⣿⣿⣿⣿⣿⣿⣿⡗⣕⣽⢝⢹⣿⣽⢿⢿⣿⣿⣿⣿⣿⣿⣿⣿⠀⠀⠀⠀⠀⠀⠀⠀⠀⠀⠀⠀</a:t>
            </a:r>
            <a:br/>
            <a:r>
              <a:t>⠀⠀⠀⠀⠀⠀⠀⠀⠀⠀⠀⢸⣿⣿⣿⣿⣿⣿⣿⣾⣿⣿⣿⣿⣿⣿⣿⣿⣿⣿⣿⣿⣿⣿⣿⣿⣿⣿⣿⣿⣗⣿⣿⣿⣿⣿⣿⣿⣿⣿⣿⣷⢕⢿⢇⢽⡯⣷⣿⣿⣟⣿⣿⣿⣿⣿⣿⣿⣿⠀⠀⠀⠀⠀⠀⠀⠀⠀⠀⠀⠀</a:t>
            </a:r>
            <a:br/>
            <a:r>
              <a:t>⠀⠀⠀⠀⠀⠀⠀⠀⠀⠀⠀⢸⣿⣿⣿⣷⣿⣿⣿⣿⣿⣿⣷⣿⣿⣿⣿⣿⣿⣿⣾⣿⣿⣿⣿⣿⣿⣿⣿⣿⣿⣿⣿⣿⣿⣿⣿⣿⣿⣿⣿⣿⢕⣇⣷⣗⣟⣷⣿⣿⣻⣿⣿⣿⣿⣿⣿⣿⣿⠀⠀⠀⠀⠀⠀⠀⠀⠀⠀⠀⠀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⠀⠀⠀⠀⠀⠀⠀⠀⠀⠀⠀⢸⣿⣿⣿⣿⣿⣿⣿⣿⣿⣿⣿⣿⣿⣿⣿⣿⣿⣿⣿⣿⣿⣿⣿⣿⣿⣿⣿⣿⣿⣿⣿⣿⣿⣿⣿⣿⣿⣿⣿⣿⢇⣻⣾⣷⣿⣾⣿⣿⣿⣿⣿⣿⣿⣿⣿⣿⣿⠀⠀⠀⠀⠀⠀⠀⠀⠀⠀⠀⠀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⠀⠀⠀⠀⠀⠀⠀⠀⠀⠀⠀⢸⣿⣿⣿⣿⣿⣿⣿⣿⣿⣿⣿⣿⣿⣿⣿⣿⣿⣿⣿⣿⣿⣿⣿⣿⣿⣿⣿⣿⣿⣿⣿⣿⣿⣿⣿⣿⣿⣿⣿⣿⢕⡞⣿⣿⣿⡿⣿⣿⣿⣿⣿⣿⣿⣿⣿⣿⣿⠀⠀⠀⠀⠀⠀⠀⠀⠀⠀⠀⠀</a:t>
            </a:r>
            <a:br/>
            <a:r>
              <a:t>⠀⠀⠀⠀⠀⠀⠀⠀⠀⠀⠀⢸⣿⣿⣿⣿⣿⣿⣿⣿⣽⣿⣿⣿⣯⣿⣿⣿⣿⣿⣽⣿⣿⣿⣿⣿⣿⣿⣿⣿⣿⣿⣿⣿⣿⣿⣿⣿⣿⣿⣿⣟⡕⣵⣕⣾⡗⢏⢝⢿⣿⣿⣿⣿⣿⣿⣿⣿⣿⠀⠀⠀⠀⠀⠀⠀⠀⠀⠀⠀⠀</a:t>
            </a:r>
            <a:br/>
            <a:r>
              <a:t>⠀⠀⠀⠀⠀⠀⠀⠀⠀⠀⠀⢸⣿⣿⣿⣽⣿⣿⣿⣿⣿⣿⣿⣿⣿⣿⣿⣿⣿⣿⢝⢟⢟⢟⢟⢿⡿⢿⢿⢿⢿⡿⢿⣿⣿⣿⣿⡿⣿⣿⣿⡿⢇⣿⣿⣯⡽⡽⢯⢼⢽⡽⢿⣿⣿⣿⣿⣿⣿⠀⠀⠀⠀⠀⠀⠀⠀⠀⠀⠀⠀</a:t>
            </a:r>
            <a:br/>
            <a:r>
              <a:t>⠀⠀⠀⠀⠀⠀⠀⠀⠀⠀⠀⢸⣿⣿⣿⣿⣿⣯⡻⣿⣿⣿⣿⣿⣟⢿⡏⣿⣿⣧⢕⢳⢷⣷⣷⣷⣧⣿⣿⣗⣿⣷⣷⣿⣿⢏⢕⢕⢕⢕⠕⠅⢜⢿⣿⢿⣯⣽⡯⢝⢵⣵⣷⣿⣿⣿⣿⣿⣿⠀⠀⠀⠀⠀⠀⠀⠀⠀⠀⠀⠀</a:t>
            </a:r>
            <a:br/>
            <a:r>
              <a:t>⠀⠀⠀⠀⠀⠀⠀⠀⠀⠀⠀⠘⢿⢿⢏⢝⢟⢿⣧⢿⢿⣿⢿⢿⢻⢏⢻⡿⢏⢕⢕⢕⢕⢞⣿⣷⢿⢟⢿⢿⢟⢾⣿⣿⣿⣿⣿⣿⣷⣷⣵⣱⡵⢾⢿⢷⢮⡽⢸⢵⡾⣟⣿⣿⣿⣿⣿⣿⣿⠀⠀⠀⠀⠀⠀⠀⠀⠀⠀⠀⠀</a:t>
            </a:r>
            <a:br/>
            <a:r>
              <a:t>⠀⠀⠀⠀⠀⠀⠀⠀⠀⠀⠀⢀⢅⢄⢔⢚⢝⢕⣕⣕⣕⣕⣕⣕⣕⣕⣕⣕⣕⣕⣕⣕⣕⡅⣅⣕⣕⣅⣕⣅⣅⣕⣕⣝⣝⣹⣽⣽⣽⣽⣽⣽⣧⣣⣵⣕⣕⣵⣕⣵⣱⢕⢱⣹⡝⢟⢟⣿⣿⠀⠀⠀⠀⠀⠀⠀⠀⠀⠀⠀⠀</a:t>
            </a:r>
            <a:br/>
            <a:r>
              <a:t>⠀⠀⠀⠀⠀⠀⠀⠀⠀⠀⠀⠑⠙⠘⠛⠛⠙⠙⠙⠙⠋⠙⠛⠛⠙⠋⠛⠛⠛⠛⠛⠛⠛⠛⠛⠛⠛⠛⠛⠛⠛⠛⠛⠛⠛⠛⠛⠛⠛⠛⠛⠛⠛⠛⠛⠛⠛⠛⠛⠛⠛⠛⠛⠛⠛⠛⠛⠛⠛⠀⠀⠀⠀⠀⠀⠀⠀⠀⠀⠀⠀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⠀⠀⠀⠀⠀⠀⠀⠀⠀⠀⠀⢸⣿⣿⣿⣿⣿⣿⣿⣿⣿⣿⣿⣿⣿⣿⣿⣿⣿⣿⣿⣿⣿⣿⣿⣿⡿⢟⢏⢝⢝⢕⢕⢜⢜⢝⢟⢿⣿⣿⣿⣿⣿⣿⣿⣿⣿⣿⣿⣿⣿⣿⣿⣿⣿⣿⣿⣿⣿⠀⠀⠀⠀⠀⠀⠀⠀⠀⠀⠀⠀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⠀⠀⠀⠀⠀⠀⠀⠀⠀⠀⠀⢸⣿⣿⣿⣿⣿⣿⣿⣿⣿⣿⣿⣿⣿⣿⣿⣿⣿⣿⣿⣿⣿⡿⢟⢕⢵⢵⣥⣥⣥⣥⣬⣭⣵⢳⢵⣕⢜⢟⢻⣿⣿⣿⣿⣿⣿⣿⣿⣿⣿⣿⣿⣿⣿⣿⣿⣿⣿⠀⠀⠀⠀⠀⠀⠀⠀⠀⠀⠀⠀</a:t>
            </a:r>
            <a:br/>
            <a:r>
              <a:t>⠀⠀⠀⠀⠀⠀⠀⠀⠀⠀⠀⢸⣿⣿⣿⣿⣿⣿⣿⣿⣿⣿⣿⣿⣿⣿⣿⣿⣿⣿⣿⣿⢏⢕⢕⢕⢕⢕⢕⢕⡕⢕⢕⢕⢕⢕⢕⢜⢳⣕⡕⢝⢿⣿⣿⣿⣿⣿⣿⣿⣿⣿⣿⣿⣿⣿⣿⣿⣿⠀⠀⠀⠀⠀⠀⠀⠀⠀⠀⠀⠀</a:t>
            </a:r>
            <a:br/>
            <a:r>
              <a:t>⠀⠀⠀⠀⠀⠀⠀⠀⠀⠀⠀⢸⣿⣿⣿⣿⣿⣿⣿⣿⣿⣿⣿⣿⣿⣿⣿⣿⣿⣿⣿⢇⢕⢕⢕⢜⢕⢕⢕⢜⢕⢕⢕⢕⢕⢕⢕⢕⢕⢜⢷⡇⢸⣿⣿⣿⣿⣿⣿⣿⣿⣿⣿⣿⣿⣿⣿⣿⣿⠀⠀⠀⠀⠀⠀⠀⠀⠀⠀⠀⠀</a:t>
            </a:r>
            <a:br/>
            <a:r>
              <a:t>⠀⠀⠀⠀⠀⠀⠀⠀⠀⠀⠀⢸⣿⣿⣿⣿⣿⣿⣿⣿⣿⣿⣿⣿⣿⣿⣿⣿⣿⣿⢗⢇⢕⢜⢕⢕⢕⢕⢕⢕⢕⢕⢕⢕⢕⢕⢕⢕⢕⢕⢜⢿⡕⢻⣿⣿⣿⣿⣿⣿⣿⣿⣿⣿⣿⣿⣿⣿⣿⠀⠀⠀⠀⠀⠀⠀⠀⠀⠀⠀⠀</a:t>
            </a:r>
            <a:br/>
            <a:r>
              <a:t>⠀⠀⠀⠀⠀⠀⠀⠀⠀⠀⠀⢸⣿⣿⣿⣿⣿⣿⣿⣿⣿⣿⣿⣿⣿⣿⣿⣿⣿⣿⣼⣾⣷⣧⣷⣧⣷⣕⣕⢕⡕⣕⣕⣱⣵⡕⣕⣕⢕⢕⡕⣹⣇⢕⣿⣿⣿⣿⣿⣿⣿⣿⣿⣿⣿⣿⣿⣿⣿⠀⠀⠀⠀⠀⠀⠀⠀⠀⠀⠀⠀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⠀⠀⠀⠀⠀⠀⠀⠀⠀⠀⠀⢸⣿⣿⣿⣿⣿⣿⣿⣿⣿⣿⣿⣿⣿⣿⣿⣿⣿⣿⣿⣿⣿⣿⣿⣿⣿⣿⣿⣿⣿⣿⣿⣿⣿⣿⣿⣿⣿⣿⣾⣿⣷⣱⣿⣿⣿⣿⣿⣿⣿⣿⣿⣿⣿⣿⣿⣿⣿⠀⠀⠀⠀⠀⠀⠀⠀⠀⠀⠀⠀</a:t>
            </a:r>
            <a:br/>
            <a:r>
              <a:t>⠀⠀⠀⠀⠀⠀⠀⠀⠀⠀⠀⢸⣿⡿⣿⣿⣿⣿⣿⣿⣿⣿⣿⣿⣿⣿⣿⣿⣿⣿⣿⣿⣿⣿⣿⣿⣿⣿⣿⣿⣿⣿⣿⣿⣿⣿⣿⣿⣿⣿⣿⣿⣿⢼⡿⣿⣽⣿⣿⣿⣿⣿⣿⣿⣿⣿⣿⣿⣿⠀⠀⠀⠀⠀⠀⠀⠀⠀⠀⠀⠀</a:t>
            </a:r>
            <a:br/>
            <a:r>
              <a:t>⠀⠀⠀⠀⠀⠀⠀⠀⠀⠀⠀⢸⣿⣿⡿⣿⣯⣿⣿⣿⣿⣿⣿⣿⣿⣿⣿⣿⣿⣟⣿⣿⣿⣿⣿⣿⣿⣿⡿⢝⢿⣿⣿⣿⣿⣿⣿⣿⣿⣿⣿⣿⡿⢸⣽⣿⢿⢿⢿⣿⣿⣿⣿⣿⣿⣿⣿⣿⣿⠀⠀⠀⠀⠀⠀⠀⠀⠀⠀⠀⠀</a:t>
            </a:r>
            <a:br/>
            <a:r>
              <a:t>⠀⠀⠀⠀⠀⠀⠀⠀⠀⠀⠀⢸⣿⣿⣿⣿⡿⣿⣿⣯⣿⣿⣿⣿⣿⣿⣿⣿⣿⣿⣿⣿⣿⣿⣿⣿⣿⣿⣷⣿⡇⢟⢟⣿⣿⣿⣿⣿⣿⣿⣿⣿⣟⢜⢿⢿⣿⡯⣿⣿⣿⣿⣿⣿⣿⣿⣿⣿⣿⠀⠀⠀⠀⠀⠀⠀⠀⠀⠀⠀⠀</a:t>
            </a:r>
            <a:br/>
            <a:r>
              <a:t>⠀⠀⠀⠀⠀⠀⠀⠀⠀⠀⠀⢨⣿⣿⣿⣽⣹⣯⣿⣿⣽⣟⣿⣿⣯⣿⣷⣟⣿⣿⣽⣿⣿⣿⣿⣿⣿⣿⣿⣿⣿⣷⣿⣿⣿⣿⣿⣿⣿⣿⣿⣿⢗⣕⢽⢝⢹⣵⣱⢫⢿⣿⣿⣿⣿⣿⣿⣿⣿⠀⠀⠀⠀⠀⠀⠀⠀⠀⠀⠀⠀</a:t>
            </a:r>
            <a:br/>
            <a:r>
              <a:t>⠀⠀⠀⠀⠀⠀⠀⠀⠀⠀⠀⢸⣿⣿⣿⣿⣿⣿⣿⣿⣿⣿⣿⣿⣿⣿⣿⣿⣿⣿⣿⣿⣿⣿⣿⣿⣿⣿⡿⢽⣿⣿⣿⣿⣿⣿⣿⣿⣿⣿⣿⣿⢕⢻⢇⢾⡎⣷⣿⣾⣟⣿⣷⣿⣿⣿⣿⣿⣿⠀⠀⠀⠀⠀⠀⠀⠀⠀⠀⠀⠀</a:t>
            </a:r>
            <a:br/>
            <a:r>
              <a:t>⠀⠀⠀⠀⠀⠀⠀⠀⠀⠀⠀⢸⣿⣿⣿⣷⣿⣾⣿⣿⣿⣿⣿⣿⣿⣿⣿⣿⣿⣿⣿⣿⣿⣿⣿⣿⣿⣿⣿⣾⣿⣿⣿⣿⣿⣿⣿⣿⣿⣿⣿⣿⢕⣕⣷⣗⣟⣷⣮⣺⣟⣿⣿⣿⣿⣿⣿⣿⣿⠀⠀⠀⠀⠀⠀⠀⠀⠀⠀⠀⠀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⠀⠀⠀⠀⠀⠀⠀⠀⠀⠀⠀⢸⣿⣿⣿⣿⣿⣿⣿⣿⣿⣿⣿⣿⣿⣿⣿⣿⣿⣿⣿⣿⣿⣿⣿⣿⣿⣿⣿⣿⣿⣿⣿⣿⣿⣿⣿⣿⣿⣿⣿⣿⢕⣻⣾⣿⣿⣿⣿⣿⣿⣷⣿⣿⣿⣿⣿⣿⣿⠀⠀⠀⠀⠀⠀⠀⠀⠀⠀⠀⠀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⠀⠀⠀⠀⠀⠀⠀⠀⠀⠀⠀⢸⣿⣿⣿⣿⣿⣿⣿⣿⣿⣿⣿⣿⣿⣿⣿⣿⣿⣿⣿⣿⣿⣿⣿⣿⣿⣿⣿⣿⣿⣿⣿⣿⣿⣿⣿⣿⣿⣿⣿⣿⢕⣻⣿⣾⢿⣿⣾⣾⣿⣿⣿⣿⣿⣿⣿⣿⣿⠀⠀⠀⠀⠀⠀⠀⠀⠀⠀⠀⠀</a:t>
            </a:r>
            <a:br/>
            <a:r>
              <a:t>⠀⠀⠀⠀⠀⠀⠀⠀⠀⠀⠀⢸⣿⣽⣿⣿⣿⣿⣿⣿⣾⣿⣿⣿⣯⣿⣿⣿⣿⣿⣿⣿⣿⣿⣿⣿⣿⣿⣿⣿⣿⣿⣿⣿⣿⣿⣿⣿⣿⣿⣿⣿⡕⣵⣾⣾⡟⢟⢞⢿⣿⣿⣿⣿⣿⣿⣿⣿⣿⠀⠀⠀⠀⠀⠀⠀⠀⠀⠀⠀⠀</a:t>
            </a:r>
            <a:br/>
            <a:r>
              <a:t>⠀⠀⠀⠀⠀⠀⠀⠀⠀⠀⠀⢸⣿⣿⣯⣽⣿⣿⣿⣿⣿⣿⡿⣿⣿⣿⣿⣿⣿⣿⢝⢟⢟⢟⢟⢿⡿⢿⣿⢿⢿⣿⣿⣿⣿⣿⣿⡿⣿⣿⣿⡿⢜⣿⣿⣿⡽⡽⢯⢼⢽⡽⢿⣿⣿⣿⣿⣿⣿⠀⠀⠀⠀⠀⠀⠀⠀⠀⠀⠀⠀</a:t>
            </a:r>
            <a:br/>
            <a:r>
              <a:t>⠀⠀⠀⠀⠀⠀⠀⠀⠀⠀⠀⢸⣿⣿⣿⣿⣿⣏⡻⣿⣿⣿⣿⣿⣻⢻⣟⢿⣿⢧⢕⢳⢾⣷⣾⣷⣾⣿⣷⣷⣿⣷⣷⣾⣿⢟⢕⢕⢕⢕⠕⢑⢜⢿⣿⢿⣿⣽⡯⢝⢵⣵⣳⣿⣿⣿⣿⣿⣿⠀⠀⠀⠀⠀⠀⠀⠀⠀⠀⠀⠀</a:t>
            </a:r>
            <a:br/>
            <a:r>
              <a:t>⠀⠀⠀⠀⠀⠀⠀⠀⠀⠀⠀⠘⢿⢿⢏⢝⢝⢿⡇⢿⢿⣿⢿⢿⢹⢏⣻⣿⢏⢜⢕⢕⢕⢎⣿⣗⢿⢟⢻⢻⢿⢿⣿⣿⣿⣿⣿⣿⣷⣷⣵⣵⡵⢻⣿⢿⢽⡽⢼⢵⡷⣟⣼⣿⣿⣿⣿⣿⣿⠀⠀⠀⠀⠀⠀⠀⠀⠀⠀⠀⠀</a:t>
            </a:r>
            <a:br/>
            <a:r>
              <a:t>⠀⠀⠀⠀⠀⠀⠀⠀⠀⠀⠀⢀⢄⢔⢔⢚⢝⢕⢕⣕⣕⣕⣕⣕⣕⣕⣕⣕⣕⣅⣕⣕⣕⣕⣕⣕⣕⣕⢕⣅⣕⣕⣕⣝⣝⣹⣽⣽⣽⣽⣽⣽⣵⣪⣽⣕⣕⣵⣕⣵⣱⢕⢱⢹⡜⢟⢝⢟⣿⠀⠀⠀⠀⠀⠀⠀⠀⠀⠀⠀⠀</a:t>
            </a:r>
            <a:br/>
            <a:r>
              <a:t>⠀⠀⠀⠀⠀⠀⠀⠀⠀⠀⠀⠘⠙⠘⠛⠛⠙⠙⠙⠙⠋⠙⠛⠛⠙⠋⠛⠛⠛⠛⠛⠛⠛⠛⠛⠛⠛⠛⠛⠛⠛⠛⠛⠛⠛⠛⠛⠛⠛⠛⠛⠛⠛⠛⠛⠛⠛⠛⠛⠛⠛⠛⠛⠛⠛⠛⠛⠛⠛⠀⠀⠀⠀⠀⠀⠀⠀⠀⠀⠀⠀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⠀⠀⠀⠀⠀⠀⠀⠀⠀⠀⠀⣿⣿⣿⣿⣿⣿⣿⣿⣿⣿⣿⣿⣿⣿⣿⣿⣿⣿⣿⣿⣿⣿⣿⣿⣿⣿⣿⣿⣿⣿⣿⣿⣿⣿⣿⣿⣿⣿⣿⣿⣿⣿⣿⣿⣿⡇⢜⣿⣿⣿⣿⣿⣿⣿⣿⣿⣿⣿⠀⠀⠀⠀⠀⠀⠀⠀⠀⠀⠀⠀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⠀⠀⠀⠀⠀⠀⠀⠀⠀⠀⠀⣿⣿⣿⣿⣿⣿⣿⣿⣿⣿⣿⣿⣿⣿⣿⣿⣿⣿⣿⣿⣿⣿⣿⣿⣿⣿⣿⣿⣿⣿⣿⣿⣿⣿⣿⣿⣿⣿⣿⣿⣿⣿⣿⣿⣿⡇⢱⣿⣿⣿⣿⣿⣿⣿⣿⣿⣿⣿⠀⠀⠀⠀⠀⠀⠀⠀⠀⠀⠀⠀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⠀⠀⠀⠀⠀⠀⠀⠀⠀⠀⠀⣿⣿⣿⣿⣿⣿⣿⣿⣿⣿⣿⣿⣿⣿⣿⣿⣿⣿⣿⣿⣿⣿⣿⣿⣿⣿⣿⣿⣿⣿⣿⣿⣿⣿⣿⣿⣿⣿⣿⣿⣿⣿⣿⣿⣿⡗⢸⣿⣿⣿⣿⣿⣿⣿⣿⣿⣿⣿⠀⠀⠀⠀⠀⠀⠀⠀⠀⠀⠀⠀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⠀⠀⠀⠀⠀⠀⠀⠀⠀⠀⠀⣿⣿⣿⣿⣿⣿⣿⣿⣿⣿⣿⣿⣿⣿⣿⣿⣿⣿⣿⣿⣿⣿⣿⣿⣿⣿⣿⣿⣿⣿⣿⣿⣿⣿⣿⣿⣿⣿⣿⣿⣿⣿⣿⣿⣿⡇⢸⣿⣿⣿⣿⣿⣿⣿⣿⣿⣿⣿⠀⠀⠀⠀⠀⠀⠀⠀⠀⠀⠀⠀</a:t>
            </a:r>
            <a:br/>
            <a:r>
              <a:t>⠀⠀⠀⠀⠀⠀⠀⠀⠀⠀⠀⣿⣿⣿⣿⣿⣿⣿⣿⣿⣿⣿⣿⣿⣿⣿⣿⣿⣿⣿⣿⣿⣿⣿⣿⣿⣿⣿⣿⣿⢟⢿⢝⢿⣿⣿⣿⣿⣿⣿⣿⣿⣿⣿⣿⣿⡇⢸⣿⣿⣿⣿⣿⣿⣿⣿⣿⣿⣿⠀⠀⠀⠀⠀⠀⠀⠀⠀⠀⠀⠀</a:t>
            </a:r>
            <a:br/>
            <a:r>
              <a:t>⠀⠀⠀⠀⠀⠀⠀⠀⠀⠀⠀⣿⣿⣿⣿⣿⣿⣿⣿⣿⣿⣿⣿⣿⣿⣿⣿⣿⣿⣿⣿⣿⣿⣿⣿⣿⣿⢇⢕⢕⢇⣅⣅⣱⣿⣿⣿⣿⣿⣿⣿⣿⣿⣿⣿⣿⡧⢸⣿⣿⣿⣿⣿⣿⣿⣿⣿⣿⣿⠀⠀⠀⠀⠀⠀⠀⠀⠀⠀⠀⠀</a:t>
            </a:r>
            <a:br/>
            <a:r>
              <a:t>⠀⠀⠀⠀⠀⠀⠀⠀⠀⠀⠀⣿⣿⣿⣿⣿⣿⣿⣿⣿⣿⣿⣿⣿⣿⣿⣿⣿⣿⣿⣿⣿⣿⣿⣿⣿⡏⢕⢕⢵⣿⣿⢿⡿⢿⣿⣿⣿⣿⣿⣿⣿⣿⣿⣿⣿⡇⢸⣿⣿⣿⣿⣿⣿⣿⣿⣿⣿⣿⠀⠀⠀⠀⠀⠀⠀⠀⠀⠀⠀⠀</a:t>
            </a:r>
            <a:br/>
            <a:r>
              <a:t>⠀⠀⠀⠀⠀⠀⠀⠀⠀⠀⠀⣿⣿⣿⣿⣿⣿⣿⣿⣿⣿⣿⣿⣿⣿⣿⣿⣿⣿⣿⣿⣿⣿⣿⣿⣿⣧⢵⣵⣵⣾⣇⣱⣧⣵⣿⣿⣿⣿⣿⣿⣿⣿⣿⣿⣿⡇⢼⣿⣿⣿⣿⣿⣿⣿⣿⣿⣿⣿⠀⠀⠀⠀⠀⠀⠀⠀⠀⠀⠀⠀</a:t>
            </a:r>
            <a:br/>
            <a:r>
              <a:t>⠀⠀⠀⠀⠀⠀⠀⠀⠀⠀⠀⣿⣿⣿⣿⣿⣿⣿⣿⣿⣿⣿⣿⣿⣿⣿⣿⣿⣿⣿⣿⣿⣿⣿⣿⣿⣿⣯⣻⣿⣿⣿⣿⣿⣿⣿⣿⣿⣿⣿⣿⣿⣿⣿⣿⣿⡏⣹⣿⣿⣿⣿⣿⣿⣿⣿⣿⣿⣿⠀⠀⠀⠀⠀⠀⠀⠀⠀⠀⠀⠀</a:t>
            </a:r>
            <a:br/>
            <a:r>
              <a:t>⠀⠀⠀⠀⠀⠀⠀⠀⠀⠀⠀⣿⣿⣿⣿⣿⣿⣿⣿⣿⣿⣿⣿⣿⣿⣿⣿⣿⣿⣿⣿⣿⣿⣿⣿⣿⣿⣿⣿⣿⣷⣽⣿⣿⣿⣿⣿⣿⣿⣿⣿⣿⣿⣿⣿⣿⡇⣿⣿⣿⣿⣿⣿⣿⣿⣿⣿⣿⣿⠀⠀⠀⠀⠀⠀⠀⠀⠀⠀⠀⠀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⠀⠀⠀⠀⠀⠀⠀⠀⠀⠀⠀⣿⣿⣿⣿⣿⣿⣿⣿⣿⣿⣿⣿⣿⣿⣿⣿⣿⣿⣿⣿⣿⣿⣿⣿⣿⣿⣿⣿⣿⣿⣵⣿⣿⣿⣿⣿⣿⣿⣿⣿⣿⣿⣿⣿⣿⡇⣹⣿⣿⣿⣿⣿⣿⣿⣿⣿⣿⣿⠀⠀⠀⠀⠀⠀⠀⠀⠀⠀⠀⠀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⠀⠀⠀⠀⠀⠀⠀⠀⠀⠀⠀⣿⣿⣿⣿⣿⣿⣿⣿⣿⣿⣿⣿⣿⣿⣿⣿⣿⣿⣿⣿⣿⣿⣿⣿⣿⣿⣿⣿⣿⣿⣿⣿⣿⣿⣿⣿⣿⣿⣿⣿⣿⣿⣿⣿⣿⡧⣾⣿⣿⣿⣿⣿⣿⣿⣿⣿⣿⣿⠀⠀⠀⠀⠀⠀⠀⠀⠀⠀⠀⠀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⠀⠀⠀⠀⠀⠀⠀⠀⠀⠀⠀⣿⣿⣿⣿⣿⣿⣿⣿⣿⣿⣿⣿⣿⣿⣿⣿⣿⣿⣿⣿⣿⣿⣿⣿⣿⣿⣿⣿⣿⣿⣿⣿⣿⣿⣿⣿⣿⣿⣿⣿⣿⣿⣿⣿⣿⡟⣿⣿⣿⣿⣿⣿⣿⣿⣿⣿⣿⣿⠀⠀⠀⠀⠀⠀⠀⠀⠀⠀⠀⠀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⠀⠀⠀⠀⠀⠀⠀⠀⠀⠀⠀⣿⣿⣿⣿⣿⣿⣿⣿⣿⣿⣿⣿⣿⣿⣿⣿⣿⣿⣿⣿⣿⣿⣿⣿⣿⣿⣿⣿⣿⣿⣿⣿⣿⣿⣿⣿⣿⣿⣿⣿⣿⣿⣿⣿⣿⡇⣿⣿⣿⣿⣿⣿⣿⣿⣿⣿⣿⣿⠀⠀⠀⠀⠀⠀⠀⠀⠀⠀⠀⠀</a:t>
            </a:r>
            <a:br/>
            <a:r>
              <a:t>⠀⠀⠀⠀⠀⠀⠀⠀⠀⠀⠀⣿⣿⣿⣿⣿⣿⣿⣿⣿⣿⣿⣿⣿⣿⣿⣿⣿⣿⣿⣿⣿⣿⢟⢹⣿⣿⣿⣿⣿⣿⣿⣿⣿⣿⣿⣿⣿⣿⣿⣿⣿⣿⣿⣿⣿⡇⣿⣿⣿⣿⣿⣿⣿⣿⣿⣿⣿⣿⠀⠀⠀⠀⠀⠀⠀⠀⠀⠀⠀⠀</a:t>
            </a:r>
            <a:br/>
            <a:r>
              <a:t>⠀⠀⠀⠀⠀⠀⠀⠀⠀⠀⠀⣿⣿⣿⣿⣿⣿⣿⣿⣿⣿⣿⣿⣿⣿⣿⣿⣿⣿⣿⣿⣿⣧⣇⢜⣿⣿⣿⣿⣿⣿⣿⣿⣿⣿⣿⣿⣿⣿⣿⣿⣿⣿⣿⣿⣿⡇⣿⣿⣿⣿⣿⣿⣿⣿⡿⣿⣟⣿⠀⠀⠀⠀⠀⠀⠀⠀⠀⠀⠀⠀</a:t>
            </a:r>
            <a:br/>
            <a:r>
              <a:t>⠀⠀⠀⠀⠀⠀⠀⠀⠀⠀⠀⣿⣿⣿⣿⣿⣿⣿⣿⣿⣿⣿⣿⣿⣿⣿⣿⣿⣿⡕⣵⣵⣧⣷⣷⣿⣿⣿⣿⣿⣿⣿⣿⢏⣿⣿⣿⣿⣿⣿⣿⣿⣿⣿⣿⣿⡇⣿⣿⡿⢿⢻⣿⡽⣾⣿⣿⣿⣿⠀⠀⠀⠀⠀⠀⠀⠀⠀⠀⠀⠀</a:t>
            </a:r>
            <a:br/>
            <a:r>
              <a:t>⠀⠀⠀⠀⠀⠀⠀⠀⠀⠀⠀⣿⣿⣿⣿⣿⣿⣿⣿⣿⣿⣿⣿⣿⣿⣿⣿⣿⣿⣿⣇⢿⡿⢗⢟⢿⢿⣿⣿⣿⣿⣿⣿⣷⣿⣿⣿⣿⣿⣿⣿⣿⣿⣿⣿⣿⢇⣿⣷⣾⣾⣿⣿⣿⣿⣿⣾⡿⢯⠀⠀⠀⠀⠀⠀⠀⠀⠀⠀⠀⠀</a:t>
            </a:r>
            <a:br/>
            <a:r>
              <a:t>⠀⠀⠀⠀⠀⠀⠀⠀⠀⠀⠀⣿⣿⣿⣿⣿⣿⣿⣿⣿⣿⣿⣿⣿⣿⣿⣿⣿⣿⣿⣿⡇⢕⢕⢕⢕⢕⢕⢱⣕⣵⣼⣿⣿⣿⣿⣿⣿⣿⣿⣿⣿⣿⣿⣿⣿⢕⣻⣯⣽⣿⣿⢿⡿⣿⣯⢽⣾⡷⠀⠀⠀⠀⠀⠀⠀⠀⠀⠀⠀⠀</a:t>
            </a:r>
            <a:br/>
            <a:r>
              <a:t>⠀⠀⠀⠀⠀⠀⠀⠀⠀⠀⠀⣿⣿⣿⣿⣿⣿⣿⣿⣿⣿⣿⣿⣿⣿⣿⣿⣿⣿⣿⣿⣿⣵⢱⣷⣷⣷⣯⣧⣼⣿⣿⣿⣿⣿⣿⣿⣿⣿⣿⣿⣿⣿⣿⣿⣿⣇⣻⣫⣿⣿⣷⣿⣿⡗⢎⢳⣵⢷⠀⠀⠀⠀⠀⠀⠀⠀⠀⠀⠀⠀</a:t>
            </a:r>
            <a:br/>
            <a:r>
              <a:t>⠀⠀⠀⠀⠀⠀⠀⠀⠀⠀⠀⠛⠛⠛⠛⠛⠛⠛⠛⠛⠛⠛⠛⠛⠛⠛⠛⠛⠛⠛⠛⠛⠋⠛⠛⠛⠛⠛⠛⠛⠘⠘⠛⠛⠛⠛⠛⠛⠛⠛⠛⠛⠛⠛⠛⠛⠓⠛⠛⠛⠛⠙⠙⠑⠑⠘⠑⠙⠛⠀⠀⠀⠀⠀⠀⠀⠀⠀⠀⠀⠀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⠀⠀⠀⠀⠀⠀⠀⠀⠀⠀⠀⢸⣿⣾⣿⣿⣾⢿⣿⣿⣿⣿⣿⣿⣿⣿⣿⣿⣿⣿⣿⣿⣿⣿⣿⣿⡿⢟⢏⢝⢝⢕⢕⢕⢜⢝⢟⢿⣿⣿⣿⣿⣿⣿⣿⣿⣿⣿⣿⣿⣿⣿⣿⣿⣿⣿⣿⣿⣿⠀⠀⠀⠀⠀⠀⠀⠀⠀⠀⠀⠀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⠀⠀⠀⠀⠀⠀⠀⠀⠀⠀⠀⢸⣿⣿⣿⣿⣿⣿⣿⣿⣿⣿⣿⣿⣿⣿⣿⣿⣿⣿⣿⣿⣿⡿⢟⢱⢵⢥⣵⣥⣥⣥⣼⣭⣵⢳⢵⣕⢜⢟⢻⣿⣿⣿⣿⣿⣿⣿⣿⣿⣿⣿⣿⣿⣿⣿⣿⣿⣿⠀⠀⠀⠀⠀⠀⠀⠀⠀⠀⠀⠀</a:t>
            </a:r>
            <a:br/>
            <a:r>
              <a:t>⠀⠀⠀⠀⠀⠀⠀⠀⠀⠀⠀⢸⣿⣿⣿⣿⣿⣿⣿⣿⣿⣿⣿⣿⣿⣿⣿⣿⣿⣿⣿⣿⢏⢕⢕⢕⢕⢕⢕⢕⡕⢕⢕⢕⢕⢕⢕⢜⢳⣵⢕⢝⢿⣿⣿⣿⣿⣿⣿⣿⣿⣿⣿⣿⣿⣿⣿⣿⣿⠀⠀⠀⠀⠀⠀⠀⠀⠀⠀⠀⠀</a:t>
            </a:r>
            <a:br/>
            <a:r>
              <a:t>⠀⠀⠀⠀⠀⠀⠀⠀⠀⠀⠀⢸⣿⣿⣿⣿⣿⣿⣿⣿⣿⣿⣿⣿⣿⣿⣿⣿⣿⣿⡿⢇⢕⢕⢕⢜⢕⢕⢕⢕⢕⢕⢕⢕⢕⢕⢕⢕⢕⢜⢷⣕⢼⣿⣿⣿⣿⣿⣿⣿⣿⣿⣿⣿⣿⣿⣿⣿⣿⠀⠀⠀⠀⠀⠀⠀⠀⠀⠀⠀⠀</a:t>
            </a:r>
            <a:br/>
            <a:r>
              <a:t>⠀⠀⠀⠀⠀⠀⠀⠀⠀⠀⠀⢸⣿⣿⣿⣿⣿⣿⣿⣿⣿⣿⣿⣿⣿⣿⣿⣿⣿⣿⡗⢇⢕⢜⢕⢕⢕⢕⢕⢕⢕⢕⢕⢕⢕⢕⢕⢕⢕⢕⢜⢿⡕⢻⣿⣿⣿⣿⣿⣿⣿⣿⣿⣿⣿⣿⣿⣿⣿⠀⠀⠀⠀⠀⠀⠀⠀⠀⠀⠀⠀</a:t>
            </a:r>
            <a:br/>
            <a:r>
              <a:t>⠀⠀⠀⠀⠀⠀⠀⠀⠀⠀⠀⢸⣿⣿⣿⣿⣿⣿⣿⣿⣿⣿⣿⣿⣿⣿⣿⣿⣿⣿⣼⣾⣾⣷⣷⢱⣧⣕⡕⢕⢕⣕⣕⣱⣧⡕⣕⡕⢱⢕⡕⣹⣇⢕⣿⣿⣿⣿⣿⣿⣿⣿⣿⣿⣿⣿⣿⣿⣿⠀⠀⠀⠀⠀⠀⠀⠀⠀⠀⠀⠀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⠀⠀⠀⠀⠀⠀⠀⠀⠀⠀⠀⢸⣿⣿⣿⣿⣿⣿⣿⣿⣿⣿⣿⣿⣿⣿⣿⣿⣿⣿⣿⣿⣿⣿⣿⣿⣿⣿⣿⣿⣿⣿⣿⣿⣯⣿⣿⣿⣿⣿⣿⣿⣷⢱⣿⣿⣿⣿⣿⣿⣿⣿⣿⣿⣿⣿⣿⣿⣿⠀⠀⠀⠀⠀⠀⠀⠀⠀⠀⠀⠀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⠀⠀⠀⠀⠀⠀⠀⠀⠀⠀⠀⢸⣿⣿⣿⣿⣿⣿⣿⣿⣿⣿⣿⣿⣿⣿⣿⣿⣿⣿⣿⣿⣿⣿⣿⣿⣿⣿⣿⣿⣿⣿⣿⣿⣿⣿⣿⣿⣿⣿⣿⣿⣯⢼⣿⣿⣿⣿⣿⣿⣿⣿⣿⣿⣿⣿⣿⣿⣿⠀⠀⠀⠀⠀⠀⠀⠀⠀⠀⠀⠀</a:t>
            </a:r>
            <a:br/>
            <a:r>
              <a:t>⠀⠀⠀⠀⠀⠀⠀⠀⠀⠀⠀⢸⣿⣿⣿⣿⣿⣿⣿⣿⣿⣿⣿⣿⣿⣿⣿⣿⣿⣟⣿⣿⣿⣿⣿⣿⣿⣿⣿⡟⢻⣿⣿⣿⣿⣿⣿⣿⣿⣿⣿⣿⡯⢹⣿⣿⣿⢿⢿⢿⣿⣿⣿⣿⣿⣿⣿⣿⣿⠀⠀⠀⠀⠀⠀⠀⠀⠀⠀⠀⠀</a:t>
            </a:r>
            <a:br/>
            <a:r>
              <a:t>⠀⠀⠀⠀⠀⠀⠀⠀⠀⠀⠀⢸⣿⣿⣿⣿⣿⣿⣿⣿⣿⣿⣿⣿⣿⣿⣿⣿⣿⣿⣿⣿⣿⣿⣿⣿⣿⣿⣿⣽⢷⢿⣿⣿⣿⣿⣿⣿⣿⣿⣿⣿⣿⢸⣿⢿⡿⡯⡯⡿⣿⣿⣿⣿⣿⣿⣿⣿⣿⠀⠀⠀⠀⠀⠀⠀⠀⠀⠀⠀⠀</a:t>
            </a:r>
            <a:br/>
            <a:r>
              <a:t>⠀⠀⠀⠀⠀⠀⠀⠀⠀⠀⠀⢸⣿⣿⣿⣿⣿⣿⣿⣿⣽⣿⣯⣿⣿⣽⣿⣿⣿⣿⣿⣿⣿⣿⣿⣿⣿⣿⣿⣿⣧⣞⣻⣿⣿⣿⣿⣿⣿⣿⣿⣿⢟⣝⣿⣽⣝⣿⣱⢜⢿⣿⣿⣿⣿⣿⣿⣿⣿⠀⠀⠀⠀⠀⠀⠀⠀⠀⠀⠀⠀</a:t>
            </a:r>
            <a:br/>
            <a:r>
              <a:t>⠀⠀⠀⠀⠀⠀⠀⠀⠀⠀⠀⢸⣿⣿⣿⣿⣿⣿⣿⣿⣿⣿⣿⣿⣿⣿⣿⣿⣿⣿⣿⣿⣿⣿⣿⣿⣿⣿⣟⣿⣿⣿⣿⣿⣿⣿⣿⣿⣿⣿⣿⣿⢱⣿⣿⣿⣯⡟⣾⣿⣻⣞⣷⣿⣿⣿⣿⣿⣿⠀⠀⠀⠀⠀⠀⠀⠀⠀⠀⠀⠀</a:t>
            </a:r>
            <a:br/>
            <a:r>
              <a:t>⠀⠀⠀⠀⠀⠀⠀⠀⠀⠀⠀⢸⣿⣿⣿⣿⣿⣿⣿⣿⣿⣿⣿⣿⣿⣿⣿⣿⣿⣿⣿⣿⣿⣿⣿⣿⣿⣷⣼⣿⣿⣿⣿⣿⣿⣿⣿⣿⣿⣿⣿⣿⢕⣿⣿⣿⣿⣷⣗⣻⣟⣻⣿⣿⣿⣿⣿⣿⣿⠀⠀⠀⠀⠀⠀⠀⠀⠀⠀⠀⠀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⠀⠀⠀⠀⠀⠀⠀⠀⠀⠀⠀⢸⣿⣿⣿⣿⣿⣿⣿⣿⣿⣿⣿⣿⣿⣿⣿⣿⣿⣿⣿⣿⣿⣿⣿⣿⣿⣿⣿⣿⣿⣿⣿⣿⣿⣿⣿⣿⣿⣿⣿⣿⡇⣻⣿⣿⣿⣿⣿⣿⣻⣷⣷⣿⣿⣿⣿⣿⣿⠀⠀⠀⠀⠀⠀⠀⠀⠀⠀⠀⠀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⠀⠀⠀⠀⠀⠀⠀⠀⠀⠀⠀⢸⣿⣿⣿⣿⣿⣿⣿⣿⣿⣿⣿⣿⣿⣿⣿⣿⣿⣿⣿⣿⣿⣿⣿⣿⣿⣿⣿⣿⣿⣿⣿⣿⣿⣿⣿⣿⣿⣿⣿⣿⢕⣿⣿⣿⣿⣿⣺⢿⣿⣟⣿⣿⣿⣿⣿⣿⣿⠀⠀⠀⠀⠀⠀⠀⠀⠀⠀⠀⠀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⠀⠀⠀⠀⠀⠀⠀⠀⠀⠀⠀⢸⣿⣿⣿⣿⣿⣿⣿⣿⣿⣿⣿⣿⣿⣿⣿⣿⣿⣿⣿⣿⣿⣿⣿⣿⣿⣿⣿⣿⣿⣿⣿⣿⣿⣿⣿⣿⣿⣿⣿⣷⣕⣷⣾⣿⣿⡏⢟⣻⣿⡯⣽⣿⣿⣿⣿⣿⣿⠀⠀⠀⠀⠀⠀⠀⠀⠀⠀⠀⠀</a:t>
            </a:r>
            <a:br/>
            <a:r>
              <a:t>⠀⠀⠀⠀⠀⠀⠀⠀⠀⠀⠀⢸⣿⣿⣿⣽⣿⣿⣿⣿⣿⣿⣿⣿⣿⣿⣿⣿⣿⣿⢝⢟⢟⢟⢟⢿⡿⢿⢿⢿⢿⢿⣿⣿⢿⣿⣿⢿⣿⣿⣿⡟⢸⣿⣿⣿⡯⡽⢯⢼⢽⡽⢿⣿⣿⣿⣿⣿⣿⠀⠀⠀⠀⠀⠀⠀⠀⠀⠀⠀⠀</a:t>
            </a:r>
            <a:br/>
            <a:r>
              <a:t>⠀⠀⠀⠀⠀⠀⠀⠀⠀⠀⠀⢸⣿⣿⣿⣿⣿⣿⡻⣿⣿⣿⣿⣿⣟⢿⡏⣻⣿⣧⢇⢺⢾⣿⣿⣷⣷⣿⣧⣿⣿⣾⣧⣾⣿⢏⢕⢕⢕⢕⠕⢑⢸⢿⣿⣿⣿⣯⡽⢝⢽⣽⣷⣿⣿⣿⣿⣿⣿⠀⠀⠀⠀⠀⠀⠀⠀⠀⠀⠀⠀</a:t>
            </a:r>
            <a:br/>
            <a:r>
              <a:t>⠀⠀⠀⠀⠀⠀⠀⠀⠀⠀⠀⠘⢿⢿⢝⢝⢟⢿⣧⢿⣿⣿⡿⢿⢹⢏⣻⣿⢏⢝⢕⢕⢕⢎⣿⣷⢿⢟⢟⢻⢟⢿⢿⣿⣿⣿⣿⣿⣷⣷⣵⣵⡵⢿⢿⢿⢿⡟⢸⢵⡾⣿⣿⣿⣿⣿⣿⣿⣿⠀⠀⠀⠀⠀⠀⠀⠀⠀⠀⠀⠀</a:t>
            </a:r>
            <a:br/>
            <a:r>
              <a:t>⠀⠀⠀⠀⠀⠀⠀⠀⠀⠀⠀⢀⢅⢄⢔⡚⢝⣕⣕⣕⣕⣕⣕⣕⣕⣕⣕⣕⣕⣕⣕⣕⣕⣕⣅⣕⣕⣅⣕⣅⣕⣅⣕⣝⣝⣹⣽⣽⣽⣽⣽⣽⣧⣺⣵⣕⣇⣵⣕⣵⣱⣕⣱⢏⡜⢟⢟⢿⣿⠀⠀⠀⠀⠀⠀⠀⠀⠀⠀⠀⠀</a:t>
            </a:r>
            <a:br/>
            <a:r>
              <a:t>⠀⠀⠀⠀⠀⠀⠀⠀⠀⠀⠀⠘⠙⠘⠛⠋⠙⠙⠙⠙⠋⠙⠛⠛⠙⠋⠛⠛⠛⠛⠛⠛⠛⠛⠛⠛⠛⠛⠛⠛⠛⠛⠛⠛⠛⠛⠛⠛⠛⠛⠛⠛⠛⠛⠛⠛⠛⠛⠛⠛⠛⠛⠛⠛⠛⠛⠛⠛⠛⠀⠀⠀⠀⠀⠀⠀⠀⠀⠀⠀⠀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⠀⠀⠀⠀⠀⠀⠀⠀⠀⠀⠀⢸⣽⣿⣿⣿⣾⣻⣿⣿⣿⣿⣿⣿⣿⣿⣿⣿⣿⣿⣿⣿⣿⣿⣿⣿⡿⢟⢏⢝⢝⢕⢕⢕⢜⢝⢟⢿⣿⣿⣿⣿⣿⣿⣿⣿⣿⣿⣿⣿⣿⣿⣿⣿⣿⣿⣿⣿⣿⠀⠀⠀⠀⠀⠀⠀⠀⠀⠀⠀⠀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⠀⠀⠀⠀⠀⠀⠀⠀⠀⠀⠀⢸⣿⣿⣿⣿⣿⣿⣿⣿⣿⣿⣿⣿⣿⣿⣿⣿⣿⣿⣿⣿⣿⡿⢟⢱⢵⣵⣥⣥⣥⣥⣭⣭⣵⢣⢵⣕⢜⢟⢿⣿⣿⣿⣿⣿⣿⣿⣿⣿⣿⣿⣿⣿⣿⣿⣿⣿⣿⠀⠀⠀⠀⠀⠀⠀⠀⠀⠀⠀⠀</a:t>
            </a:r>
            <a:br/>
            <a:r>
              <a:t>⠀⠀⠀⠀⠀⠀⠀⠀⠀⠀⠀⢸⣿⣿⣿⣿⣿⣿⣿⣿⣿⣿⣿⣿⣿⣿⣿⣿⣿⣿⣿⣿⢟⢕⢕⢕⢕⢕⢕⢕⡕⢕⢕⢕⢕⢇⢕⢜⢳⣕⢕⢝⢿⣿⣿⣿⣿⣿⣿⣿⣿⣿⣿⣿⣿⣿⣿⣿⣿⠀⠀⠀⠀⠀⠀⠀⠀⠀⠀⠀⠀</a:t>
            </a:r>
            <a:br/>
            <a:r>
              <a:t>⠀⠀⠀⠀⠀⠀⠀⠀⠀⠀⠀⢸⣿⢿⣿⣿⣿⣿⣿⣿⣿⣿⣿⣿⣿⣿⣿⣿⣿⣿⡿⢕⢕⢕⢕⡜⢕⢕⢕⢱⢕⢕⢕⢕⢕⢕⢕⢕⢕⢜⢷⡱⢸⣿⣿⣿⣿⣿⣯⣿⣿⣿⣿⣿⣿⣿⣿⣿⣿⠀⠀⠀⠀⠀⠀⠀⠀⠀⠀⠀⠀</a:t>
            </a:r>
            <a:br/>
            <a:r>
              <a:t>⠀⠀⠀⠀⠀⠀⠀⠀⠀⠀⠀⢸⣿⣿⣿⣿⣿⣿⣿⣿⣿⣿⣿⣿⣿⣿⣿⣿⣿⣿⢷⢇⢇⢜⢕⢕⢕⢕⢕⢕⢕⢕⢕⢕⢕⢕⢕⢕⢕⢕⢜⢷⢕⢻⣿⣿⣿⣿⣿⣿⣿⣿⣿⣿⣿⣿⣿⣿⣿⠀⠀⠀⠀⠀⠀⠀⠀⠀⠀⠀⠀</a:t>
            </a:r>
            <a:br/>
            <a:r>
              <a:t>⠀⠀⠀⠀⠀⠀⠀⠀⠀⠀⠀⢸⣿⣿⣿⣿⣿⣿⣿⣿⣿⣿⣿⣿⣿⣿⣿⣿⣿⣿⣵⣾⣷⣷⣧⣷⣧⣕⣕⣕⢕⣕⣕⣱⣵⡕⣕⣕⢕⢕⡱⣹⣇⢕⣿⣿⣿⣿⣿⣿⣿⣽⣿⣿⣿⣿⣿⣿⣿⠀⠀⠀⠀⠀⠀⠀⠀⠀⠀⠀⠀</a:t>
            </a:r>
            <a:br/>
            <a:r>
              <a:t>⠀⠀⠀⠀⠀⠀⠀⠀⠀⠀⠀⢸⣿⣿⣿⣿⣿⣿⣿⣿⣿⣿⣿⣿⣿⣿⣿⣿⣿⣿⣿⣿⣿⣿⣿⣿⣿⣷⣿⣿⣾⣿⣿⣿⣯⣿⣿⣿⣿⣾⣿⣿⣷⢱⣿⣿⣿⣿⣿⣿⣿⣿⣿⣿⣿⣿⣿⣿⣿⠀⠀⠀⠀⠀⠀⠀⠀⠀⠀⠀⠀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⠀⠀⠀⠀⠀⠀⠀⠀⠀⠀⠀⢸⣿⣿⣿⣿⣿⣿⣿⣿⣿⣿⣿⣿⣿⣿⣿⣿⣿⣿⣿⣿⣿⣿⣿⣿⣿⣿⣿⣿⣿⣿⣿⣿⣿⣿⣿⣿⣿⣿⣿⣿⣯⢼⣿⣿⣿⣿⣿⢽⣿⣿⣿⣿⣿⣿⣿⣿⣿⠀⠀⠀⠀⠀⠀⠀⠀⠀⠀⠀⠀</a:t>
            </a:r>
            <a:br/>
            <a:r>
              <a:t>⠀⠀⠀⠀⠀⠀⠀⠀⠀⠀⠀⢸⣿⣿⣿⣿⣯⣿⣿⣿⣿⣿⣿⣿⣿⣿⣿⣿⣿⣟⣿⣿⣿⣿⣿⣿⣿⣿⣿⣿⣿⣿⣿⣿⣿⣿⣿⣿⣿⣿⣿⣿⡯⢸⣿⣿⣿⢿⢿⢿⣿⣿⣿⣿⣿⣿⣿⣿⣿⠀⠀⠀⠀⠀⠀⠀⠀⠀⠀⠀⠀</a:t>
            </a:r>
            <a:br/>
            <a:r>
              <a:t>⠀⠀⠀⠀⠀⠀⠀⠀⠀⠀⠀⢸⣿⣿⣿⣿⣿⣿⣿⣿⣿⣿⣿⣿⣿⣿⣿⣿⣿⣿⣿⣿⣿⣿⣿⣿⣿⣿⣿⣟⢏⣹⣿⣿⣿⣿⣿⣿⣿⣿⣿⣿⣯⢺⣿⢿⢿⢯⢿⡾⣏⣿⣿⣿⣿⣿⣿⣿⣿⠀⠀⠀⠀⠀⠀⠀⠀⠀⠀⠀⠀</a:t>
            </a:r>
            <a:br/>
            <a:r>
              <a:t>⠀⠀⠀⠀⠀⠀⠀⠀⠀⠀⠀⢸⣿⣿⣿⣯⣽⣿⣿⣿⣽⣿⣿⣿⣿⣿⣿⣿⣿⣷⣿⣿⣿⣿⣿⣿⣿⣿⣿⣿⡟⢻⣿⣿⣿⣿⣿⣿⣿⣿⣿⣿⢏⣜⣿⣵⡸⣱⣱⢱⢿⣷⣿⣿⣿⣿⣿⣿⣿⠀⠀⠀⠀⠀⠀⠀⠀⠀⠀⠀⠀</a:t>
            </a:r>
            <a:br/>
            <a:r>
              <a:t>⠀⠀⠀⠀⠀⠀⠀⠀⠀⠀⠀⢸⣿⣿⣿⣿⣿⣿⣿⣿⣿⣿⣿⣿⣿⣿⣿⣿⣿⣿⣿⣿⣿⣿⣿⣿⣿⢿⣿⣿⣿⣜⣿⣿⣿⣿⣿⣿⣿⣿⣿⣿⢕⣿⣿⣿⣷⣳⣿⣿⣳⣿⣷⣿⣿⣿⣿⣿⣿⠀⠀⠀⠀⠀⠀⠀⠀⠀⠀⠀⠀</a:t>
            </a:r>
            <a:br/>
            <a:r>
              <a:t>⠀⠀⠀⠀⠀⠀⠀⠀⠀⠀⠀⢸⣿⣿⣿⣿⣿⣿⣿⣿⣿⣿⣿⣿⣿⣿⣿⣿⣿⣿⣿⣿⣿⣿⣿⣿⣷⣵⣿⣿⣿⣿⣿⣿⣿⣿⣿⣿⣿⣿⣿⣿⢕⣿⣿⣿⣟⣷⣷⣻⣟⣿⣿⣿⣟⣿⣿⣿⣿⠀⠀⠀⠀⠀⠀⠀⠀⠀⠀⠀⠀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⠀⠀⠀⠀⠀⠀⠀⠀⠀⠀⠀⢸⣿⣿⣿⣿⣿⣿⣿⣿⣿⣿⣿⣿⣿⣿⣿⣿⣿⣿⣿⣿⣿⣿⣿⣿⣿⣿⣿⣿⣿⣿⣿⣿⣿⣿⣿⣿⣿⣿⣿⣿⢕⣻⣿⣿⣿⣻⣿⣿⣿⣷⣿⣾⣿⣿⣿⣿⣿⠀⠀⠀⠀⠀⠀⠀⠀⠀⠀⠀⠀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⠀⠀⠀⠀⠀⠀⠀⠀⠀⠀⠀⢸⣿⣿⣿⣿⣿⣿⣿⣿⣿⣿⣿⣿⣿⣿⣿⣿⣿⣿⣿⣿⣿⣿⣿⣿⣿⣿⣿⣿⣿⣿⣿⣿⣿⣿⣿⣿⣿⣿⣿⣿⢕⣿⣿⣿⣿⣿⣿⡿⣿⣿⣿⣿⣿⣿⣿⣿⣿⠀⠀⠀⠀⠀⠀⠀⠀⠀⠀⠀⠀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⠀⠀⠀⠀⠀⠀⠀⠀⠀⠀⠀⢸⣿⣿⣿⣿⣿⣿⣿⣿⣿⣿⣿⣿⣿⣿⣿⣿⣿⣿⣿⣿⣿⣿⣿⣿⣿⣿⣿⣿⣿⣿⣿⣿⣿⣿⣿⣿⣿⣿⣿⣗⣱⣽⣾⣷⡿⢟⢟⣿⣿⣿⣽⣿⣿⣿⣿⣿⣿⠀⠀⠀⠀⠀⠀⠀⠀⠀⠀⠀⠀</a:t>
            </a:r>
            <a:br/>
            <a:r>
              <a:t>⠀⠀⠀⠀⠀⠀⠀⠀⠀⠀⠀⢸⣿⣿⣿⣽⣿⣿⣿⣿⣿⣿⣿⣿⣿⣿⣿⣿⣿⣿⢝⢟⢟⢟⢻⣿⡿⢿⢿⣿⢿⢿⢿⣿⣿⣿⣿⡿⣿⣿⣿⢧⢸⣿⣿⡿⡽⡵⢯⢼⢽⡽⢿⡿⣿⣿⣿⣿⣿⠀⠀⠀⠀⠀⠀⠀⠀⠀⠀⠀⠀</a:t>
            </a:r>
            <a:br/>
            <a:r>
              <a:t>⠀⠀⠀⠀⠀⠀⠀⠀⠀⠀⠀⢸⣿⣿⣿⣿⣿⣿⡻⣿⣿⣿⣿⣿⣿⢿⣟⣿⣿⡧⢇⢳⢷⣷⣷⣷⣾⣯⣷⣾⣷⣷⣧⣽⣿⢇⢕⢕⢕⠅⠕⠅⢸⢿⣿⢿⣯⣯⡽⢝⢵⣵⣗⣿⣿⣿⣿⣿⣿⠀⠀⠀⠀⠀⠀⠀⠀⠀⠀⠀⠀</a:t>
            </a:r>
            <a:br/>
            <a:r>
              <a:t>⠀⠀⠀⠀⠀⠀⠀⠀⠀⠀⠀⠘⢿⢿⢟⢟⡟⢿⡧⢿⣿⣿⡿⢿⢹⢏⣻⣿⡏⢕⢕⢕⢕⢞⣿⣷⢟⢿⢻⢞⢻⢿⢿⣿⣿⣿⣿⣷⣷⣷⣧⣵⣵⢿⣿⢷⢼⡽⢸⢧⡾⣟⣼⣿⣿⣿⣿⣿⣿⠀⠀⠀⠀⠀⠀⠀⠀⠀⠀⠀⠀</a:t>
            </a:r>
            <a:br/>
            <a:r>
              <a:t>⠀⠀⠀⠀⠀⠀⠀⠀⠀⠀⠀⢀⢅⢀⢔⢜⢝⢕⣕⣕⣕⣕⣕⣕⣕⣕⣜⣕⣕⣕⣕⣕⣕⡕⣕⣕⣕⣕⢕⣅⣕⣕⡕⣝⣝⣹⣽⣽⣽⣽⣽⣽⣧⣪⣽⣱⣕⣵⣕⣵⣱⢕⣱⢜⡜⢝⢝⢿⣿⠀⠀⠀⠀⠀⠀⠀⠀⠀⠀⠀⠀</a:t>
            </a:r>
            <a:br/>
            <a:r>
              <a:t>⠀⠀⠀⠀⠀⠀⠀⠀⠀⠀⠀⠘⠘⠙⠛⠛⠙⠙⠙⠋⠋⠙⠛⠛⠙⠙⠛⠛⠛⠛⠛⠛⠛⠛⠛⠛⠛⠛⠛⠛⠛⠛⠛⠛⠛⠛⠛⠛⠛⠛⠛⠛⠛⠛⠛⠛⠛⠛⠛⠛⠛⠛⠛⠛⠛⠛⠛⠛⠛⠀⠀⠀⠀⠀⠀⠀⠀⠀⠀⠀⠀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⠀⠀⠀⠀⠀⠀⠀⠀⠀⠀⠀⢸⣿⣿⣿⣿⣿⣿⣿⣿⣿⣿⣿⣿⣿⣿⣿⣿⣿⣿⣿⣿⣿⣿⣿⣿⡿⢟⢟⢝⢝⢕⢜⢝⢝⢝⢻⢿⣿⣿⣿⣿⣿⣿⣿⣿⣿⣿⣿⣿⣿⣿⣿⣿⣿⣿⣿⣿⣿⠀⠀⠀⠀⠀⠀⠀⠀⠀⠀⠀⠀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⠀⠀⠀⠀⠀⠀⠀⠀⠀⠀⠀⢸⣿⣿⣿⣿⣿⣿⣿⣿⣿⣿⣿⣿⣿⣿⣿⣿⣿⣿⣿⣿⣿⣿⢟⣕⣵⣵⣵⣵⣥⣬⣽⣥⣷⢴⢕⡕⢝⢟⢿⣿⣿⣿⣿⣿⣿⣿⣿⣿⣿⣿⣿⣿⣿⣿⣿⣿⣿⠀⠀⠀⠀⠀⠀⠀⠀⠀⠀⠀⠀</a:t>
            </a:r>
            <a:br/>
            <a:r>
              <a:t>⠀⠀⠀⠀⠀⠀⠀⠀⠀⠀⠀⢸⣿⣿⣿⣿⣿⣿⣿⣿⣿⣿⣿⣿⣿⣿⣿⣿⣿⣿⣿⣿⢟⢕⢕⢕⢕⢕⢕⢕⡕⢕⢕⢕⢕⢕⢕⢝⢳⣕⢜⢻⣿⣿⣿⣿⣿⣿⣿⣿⣿⣿⣿⣿⣿⣿⣿⣿⣿⠀⠀⠀⠀⠀⠀⠀⠀⠀⠀⠀⠀</a:t>
            </a:r>
            <a:br/>
            <a:r>
              <a:t>⠀⠀⠀⠀⠀⠀⠀⠀⠀⠀⠀⢸⣿⣿⣿⣿⣿⣿⣿⣿⣿⣿⣿⣿⣿⣿⣿⣿⣿⣿⣿⢇⢕⢕⢕⢜⢕⢕⢕⢱⢕⢕⢕⢕⢕⢕⢕⢔⢕⢜⢷⡕⢸⣿⣿⣿⣿⣿⣿⣿⣿⣿⣿⣿⣿⣿⣿⣿⣿⠀⠀⠀⠀⠀⠀⠀⠀⠀⠀⠀⠀</a:t>
            </a:r>
            <a:br/>
            <a:r>
              <a:t>⠀⠀⠀⠀⠀⠀⠀⠀⠀⠀⠀⢸⣿⣿⣿⣿⣿⣿⣿⣿⣿⣿⣿⣿⣿⣿⣿⣿⣿⣿⢟⢇⢕⢜⢕⢕⢕⢕⢕⢕⢕⢕⢕⢕⢕⢕⢕⢕⢕⢕⢜⣿⢕⢻⣿⣿⣿⣿⣿⣿⣿⣿⣿⣿⣿⣿⣿⣿⣿⠀⠀⠀⠀⠀⠀⠀⠀⠀⠀⠀⠀</a:t>
            </a:r>
            <a:br/>
            <a:r>
              <a:t>⠀⠀⠀⠀⠀⠀⠀⠀⠀⠀⠀⢸⣿⣿⣿⣿⣿⣿⣿⣿⣿⣿⣿⣿⣿⣿⣿⣿⣿⡿⣵⣮⣵⣧⣵⢕⡕⢱⣕⣕⣕⣕⣕⣕⣵⡕⡕⡕⢕⣕⡕⣸⣧⢜⣿⣿⣿⣿⣿⣯⣿⣿⣿⣿⣿⣿⣿⣿⣿⠀⠀⠀⠀⠀⠀⠀⠀⠀⠀⠀⠀</a:t>
            </a:r>
            <a:br/>
            <a:r>
              <a:t>⠀⠀⠀⠀⠀⠀⠀⠀⠀⠀⠀⢸⣿⣿⣿⣿⣿⣿⣿⣿⣿⣿⣿⣿⣿⣿⣿⣿⣿⣿⣿⣿⣿⣿⣿⣿⣿⣿⣿⣿⣷⣿⣿⣿⣿⣿⣿⣿⣿⣽⣾⣿⡟⢱⣿⣿⣿⣿⣿⣿⣿⣿⣿⣿⣿⣿⣿⣿⣿⠀⠀⠀⠀⠀⠀⠀⠀⠀⠀⠀⠀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⠀⠀⠀⠀⠀⠀⠀⠀⠀⠀⠀⢸⣿⣿⣿⣿⣿⣿⣿⣿⣿⣿⣿⣿⣿⣿⣿⣿⣿⣿⣿⣿⣿⣿⣿⣿⣿⣿⣿⣿⣿⣿⣿⣿⣿⣿⣿⣿⣿⣿⣿⣿⣿⢹⣿⣿⣿⣿⡿⢽⣿⣿⣿⣿⣿⣿⣿⣿⣿⠀⠀⠀⠀⠀⠀⠀⠀⠀⠀⠀⠀</a:t>
            </a:r>
            <a:br/>
            <a:r>
              <a:t>⠀⠀⠀⠀⠀⠀⠀⠀⠀⠀⠀⢸⣿⣿⣿⣿⣿⣿⣿⣿⣿⣿⣿⣿⣿⣿⣿⣿⣿⣟⣿⣿⣿⣿⣿⣿⣿⣿⣿⣿⣿⣿⣿⣿⣿⣿⣿⣿⣿⣿⣿⣿⣯⢸⣿⣿⣿⢯⢾⡷⣿⣿⣿⣿⣿⣿⣿⣿⣿⠀⠀⠀⠀⠀⠀⠀⠀⠀⠀⠀⠀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⠀⠀⠀⠀⠀⠀⠀⠀⠀⠀⠀⢸⣿⣿⣿⣿⣿⣿⣿⣿⣿⣿⣿⣿⣿⣿⣿⣿⣿⣿⣿⣿⣿⣿⣿⣿⣿⣿⣿⣿⣿⣿⣿⣿⣿⣿⣿⣿⣿⣿⣿⣿⡯⢸⣿⢿⡿⣧⣗⣺⣎⣽⣿⣿⣿⣿⣿⣿⣿⠀⠀⠀⠀⠀⠀⠀⠀⠀⠀⠀⠀</a:t>
            </a:r>
            <a:br/>
            <a:r>
              <a:t>⠀⠀⠀⠀⠀⠀⠀⠀⠀⠀⠀⢸⣿⣯⣿⣽⣿⣯⣿⣿⣽⣿⣿⣿⣿⣿⣿⣿⣿⣿⣿⣿⣿⣿⣿⣿⣿⣿⣿⣿⣿⢿⢿⣿⣿⣿⣿⣿⣿⣿⣿⣟⢟⡸⣿⣷⡝⣕⣱⢕⢯⣿⣿⣿⣿⣿⣿⣿⣿⠀⠀⠀⠀⠀⠀⠀⠀⠀⠀⠀⠀</a:t>
            </a:r>
            <a:br/>
            <a:r>
              <a:t>⠀⠀⠀⠀⠀⠀⠀⠀⠀⠀⠀⢸⣿⣿⣿⣿⣿⣿⣿⣿⣿⣿⣿⣿⣿⣿⣿⣿⣿⣿⣿⣿⣿⣿⣿⡟⢟⣿⣿⣿⢿⣧⣼⣿⣿⣿⣿⣿⣿⣿⣿⣿⢕⣿⣿⣿⣿⣗⣿⣿⣳⣿⣷⣿⣟⣿⣿⣿⣿⠀⠀⠀⠀⠀⠀⠀⠀⠀⠀⠀⠀</a:t>
            </a:r>
            <a:br/>
            <a:r>
              <a:t>⠀⠀⠀⠀⠀⠀⠀⠀⠀⠀⠀⢸⣿⣿⣿⣿⣿⣿⣿⣿⣿⣿⣿⣿⣿⣿⣿⣿⣿⣿⣿⣿⣿⣿⣿⣷⣷⣿⣿⣿⣇⣼⣿⣿⣿⣿⣿⣿⣿⣿⣿⣿⢕⣿⣿⣿⣿⣗⣷⣺⣟⣿⣿⢿⣿⣿⣿⣿⣿⠀⠀⠀⠀⠀⠀⠀⠀⠀⠀⠀⠀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⠀⠀⠀⠀⠀⠀⠀⠀⠀⠀⠀⢸⣿⣿⣿⣿⣿⣿⣿⣿⣿⣿⣿⣿⣿⣿⣿⣿⣿⣿⣿⣿⣿⣿⣿⣿⣿⣿⣿⣿⣿⣿⣿⣿⣿⣿⣿⣿⣿⣿⣿⣿⢕⣻⣿⣿⣿⣾⢿⣿⣿⣿⣽⣿⣿⣿⣿⣿⣿⠀⠀⠀⠀⠀⠀⠀⠀⠀⠀⠀⠀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⠀⠀⠀⠀⠀⠀⠀⠀⠀⠀⠀⢸⣿⣿⣿⣿⣿⣿⣿⣿⣿⣿⣿⣿⣿⣿⣿⣿⣿⣿⣿⣿⣿⣿⣿⣿⣿⣿⣿⣿⣿⣿⣿⣿⣿⣿⣿⣿⣿⣿⣿⣿⢵⣿⣿⣿⣿⣿⣻⢿⣿⣿⣿⣿⣿⣿⣿⣿⣿⠀⠀⠀⠀⠀⠀⠀⠀⠀⠀⠀⠀</a:t>
            </a:r>
            <a:br/>
            <a:r>
              <a:t>⠀⠀⠀⠀⠀⠀⠀⠀⠀⠀⠀⢸⣿⣿⣿⣿⣿⣿⣿⣿⣽⣿⣿⣿⣿⣿⣿⣿⣿⣿⣿⣿⣿⣿⣿⣿⣿⣿⣿⣿⣿⣿⣿⣿⣿⣿⣿⣿⣿⣿⣿⣟⣕⣵⣾⣿⡿⡟⢟⢿⣿⣿⣽⣿⣿⣿⣿⣿⣿⠀⠀⠀⠀⠀⠀⠀⠀⠀⠀⠀⠀</a:t>
            </a:r>
            <a:br/>
            <a:r>
              <a:t>⠀⠀⠀⠀⠀⠀⠀⠀⠀⠀⠀⢸⣿⣿⣿⣽⣿⣿⣿⣿⣿⣿⣿⣿⣿⣿⣿⣿⣿⣿⢝⢟⢟⢟⢟⢿⢻⢿⡿⢿⢿⢿⣿⣿⣿⣿⣿⣿⣿⣿⣿⡏⢸⣿⣿⡿⡽⢽⢯⢜⢽⡝⢿⢿⣿⣿⣿⣿⣿⠀⠀⠀⠀⠀⠀⠀⠀⠀⠀⠀⠀</a:t>
            </a:r>
            <a:br/>
            <a:r>
              <a:t>⠀⠀⠀⠀⠀⠀⠀⠀⠀⠀⠀⢸⣿⣿⣿⣿⣿⣿⡿⣿⣿⣿⣿⡿⢿⢻⢟⢿⣿⡇⢕⢳⢷⣷⣷⣾⣾⣯⣵⣾⣿⣿⣧⣾⡿⢏⢕⢕⢕⠅⢕⠕⢸⣿⣿⢿⣯⣯⡵⡜⢕⣗⣗⣗⣿⣿⣿⣿⣿⠀⠀⠀⠀⠀⠀⠀⠀⠀⠀⠀⠀</a:t>
            </a:r>
            <a:br/>
            <a:r>
              <a:t>⠀⠀⠀⠀⠀⠀⠀⠀⠀⠀⠀⠘⣿⡿⢟⢟⢟⢿⡵⢿⣿⣿⢿⢿⡻⢎⣻⣿⢏⢕⢕⢕⢕⢺⣿⣷⡿⢿⢿⢻⢿⢿⣿⣿⣿⣿⣿⣷⣷⣧⣵⣵⣵⢿⣿⢷⢼⣿⢹⢵⢼⢟⣸⣿⣿⣿⣿⣿⣿⠀⠀⠀⠀⠀⠀⠀⠀⠀⠀⠀⠀</a:t>
            </a:r>
            <a:br/>
            <a:r>
              <a:t>⠀⠀⠀⠀⠀⠀⠀⠀⠀⠀⠀⠀⢅⢔⢔⢜⢏⢕⢕⢕⣝⢕⣅⣕⣕⣕⣝⣝⣝⣕⣕⣕⣕⡕⣕⢜⢝⣕⣕⣅⣅⣕⣕⣝⣝⣝⣽⣯⣟⣯⣏⣽⣵⣻⣯⣣⣕⣵⣕⣵⣱⡕⢕⢝⢜⢟⣝⢿⣿⠀⠀⠀⠀⠀⠀⠀⠀⠀⠀⠀⠀</a:t>
            </a:r>
            <a:br/>
            <a:r>
              <a:t>⠀⠀⠀⠀⠀⠀⠀⠀⠀⠀⠀⠘⠙⠙⠛⠛⠙⠛⠛⠛⠛⠛⠛⠛⠙⠛⠛⠛⠛⠛⠛⠛⠛⠛⠛⠛⠛⠛⠛⠛⠛⠛⠛⠛⠛⠛⠛⠛⠛⠛⠛⠛⠛⠛⠛⠛⠛⠛⠛⠛⠛⠛⠛⠛⠛⠚⠓⠛⠛⠀⠀⠀⠀⠀⠀⠀⠀⠀⠀⠀⠀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⠀⠀⠀⠀⠀⠀⠀⠀⠀⠀⠀⢸⣿⣿⣿⣿⣿⣿⣿⣿⣿⣿⣿⣿⣿⣿⣿⣿⣿⣿⣿⣿⣿⣿⣿⣿⡿⢟⢟⢝⢝⢕⢜⢝⢝⢝⢻⢿⣿⣿⣿⣿⣿⣿⣿⣿⣿⣿⣿⣿⣿⣿⣿⣿⣿⣿⣿⣿⣿⠀⠀⠀⠀⠀⠀⠀⠀⠀⠀⠀⠀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⠀⠀⠀⠀⠀⠀⠀⠀⠀⠀⠀⢸⣿⣿⣿⣿⣿⣿⣿⣿⣿⣿⣿⣿⣿⣿⣿⣿⣿⣿⣿⣿⣿⡿⢟⣕⣵⣵⣵⣵⣥⣬⣽⣥⣷⢵⢕⡕⢝⢟⢿⣿⣿⣿⣿⣿⣿⣿⣿⣿⣿⣿⣿⣿⣿⣿⣿⣿⣿⠀⠀⠀⠀⠀⠀⠀⠀⠀⠀⠀⠀</a:t>
            </a:r>
            <a:br/>
            <a:r>
              <a:t>⠀⠀⠀⠀⠀⠀⠀⠀⠀⠀⠀⢸⣿⣿⣿⣿⣿⣿⣿⣿⣿⣿⣿⣿⣿⣿⣿⣿⣿⣿⣿⣿⢟⢕⢕⢕⢕⢕⢕⢕⡕⢕⢕⢕⢕⢕⢕⢝⢳⣕⢜⢻⣿⣿⣿⣿⣿⣿⣿⣿⣿⣿⣿⣿⣿⣿⣿⣿⣿⠀⠀⠀⠀⠀⠀⠀⠀⠀⠀⠀⠀</a:t>
            </a:r>
            <a:br/>
            <a:r>
              <a:t>⠀⠀⠀⠀⠀⠀⠀⠀⠀⠀⠀⢸⣿⣿⣿⣿⣿⣿⣿⣿⣿⣿⣿⣿⣿⣿⣿⣿⣿⣿⣿⢇⢕⢜⢕⢕⢕⢕⢕⢱⢕⢕⢕⢕⢕⢕⢕⢕⢕⢝⣧⡕⢸⣿⣿⣿⣿⣿⣿⣿⣿⣿⣿⣿⣿⣿⣿⣿⣿⠀⠀⠀⠀⠀⠀⠀⠀⠀⠀⠀⠀</a:t>
            </a:r>
            <a:br/>
            <a:r>
              <a:t>⠀⠀⠀⠀⠀⠀⠀⠀⠀⠀⠀⢸⣿⣿⣿⣿⣿⣿⣿⣿⣿⣿⣿⣿⣿⣿⣿⣿⣿⣿⡇⢱⢕⢕⢕⢕⢕⢕⢕⢕⢕⢕⢕⢕⢕⢕⢕⢕⢕⢕⢜⣷⢕⢻⣿⣿⣿⣿⡿⣿⣿⣿⣿⣿⣿⣿⣿⣿⣿⠀⠀⠀⠀⠀⠀⠀⠀⠀⠀⠀⠀</a:t>
            </a:r>
            <a:br/>
            <a:r>
              <a:t>⠀⠀⠀⠀⠀⠀⠀⠀⠀⠀⠀⢸⣿⣿⣿⣿⣿⣿⣿⣿⣿⣿⣿⣿⣿⣿⣿⣿⣿⣿⣵⣮⣱⣧⣕⣕⢕⢱⡕⣕⣕⣕⣕⣕⣵⡕⡕⡕⢕⢕⡕⣹⣧⢜⣿⣿⣿⣿⣿⣽⣿⣿⣿⣿⣿⣿⣿⣿⣿⠀⠀⠀⠀⠀⠀⠀⠀⠀⠀⠀⠀</a:t>
            </a:r>
            <a:br/>
            <a:r>
              <a:t>⠀⠀⠀⠀⠀⠀⠀⠀⠀⠀⠀⢸⣿⣿⣿⣿⣿⣿⣿⣿⣿⣿⣿⣿⣿⣿⣿⣿⣿⣿⣿⣿⣿⣿⣿⣿⣿⣿⣿⣿⣷⣿⣿⣿⣿⣿⣾⣿⣿⣽⣷⣿⡟⣸⣿⣿⣿⣿⣿⣿⣿⣿⣿⣿⣿⣿⣿⣿⣿⠀⠀⠀⠀⠀⠀⠀⠀⠀⠀⠀⠀</a:t>
            </a:r>
            <a:br/>
            <a:r>
              <a:t>⠀⠀⠀⠀⠀⠀⠀⠀⠀⠀⠀⢸⣿⣿⣿⣿⣿⣿⣿⣿⣿⣿⣿⣿⣿⣿⣿⣿⣿⣟⣿⣿⣿⣿⣿⣿⣿⣿⣿⣿⣿⣿⣿⣿⣿⣿⣿⣿⣿⣿⣿⣿⣿⢸⣿⣿⣿⣿⣿⢻⣿⣿⣿⣿⣿⣿⣿⣿⣿⠀⠀⠀⠀⠀⠀⠀⠀⠀⠀⠀⠀</a:t>
            </a:r>
            <a:br/>
            <a:r>
              <a:t>⠀⠀⠀⠀⠀⠀⠀⠀⠀⠀⠀⢸⣿⣿⣿⣿⣿⣿⣿⣿⣿⣿⣿⣿⣿⣿⣿⣿⣿⣟⣿⣿⣿⣿⣿⣿⣿⣿⣿⣿⣿⣿⣿⣿⣿⣿⣿⣿⣿⣿⣿⣿⡿⢸⣿⣿⣿⢯⢺⣷⣿⣿⣿⣿⣿⣿⣿⣿⣿⠀⠀⠀⠀⠀⠀⠀⠀⠀⠀⠀⠀</a:t>
            </a:r>
            <a:br/>
            <a:r>
              <a:t>⠀⠀⠀⠀⠀⠀⠀⠀⠀⠀⠀⢸⣿⣿⣿⣿⣿⣿⣿⣿⣿⣿⣿⣿⣿⣿⣿⣿⣿⡿⣿⣿⣿⣿⣿⣿⣿⣿⣿⣿⣿⣿⣿⣿⣿⣿⣿⣿⣿⣿⣿⣿⡯⢹⣿⢿⡿⣵⣷⡺⣯⣻⣿⣿⣿⣿⣿⣿⣿⠀⠀⠀⠀⠀⠀⠀⠀⠀⠀⠀⠀</a:t>
            </a:r>
            <a:br/>
            <a:r>
              <a:t>⠀⠀⠀⠀⠀⠀⠀⠀⠀⠀⠀⢸⣿⣯⣿⣽⣽⣿⣿⣿⣽⣿⣿⣿⣿⣿⣿⣿⣿⣿⣿⣿⣿⣿⣿⣿⣿⣿⣿⣿⣿⣿⣿⣿⣿⣿⣿⣿⣿⣿⣿⣿⢏⡸⣿⣷⡕⣕⣱⢕⢷⣿⣿⣿⣿⣿⣿⣿⣿⠀⠀⠀⠀⠀⠀⠀⠀⠀⠀⠀⠀</a:t>
            </a:r>
            <a:br/>
            <a:r>
              <a:t>⠀⠀⠀⠀⠀⠀⠀⠀⠀⠀⠀⢸⣿⣿⣿⣿⣿⣻⣿⣿⣿⣿⣿⣿⣿⣿⣿⣿⣿⣿⣿⣿⣿⣿⣿⣧⢕⣹⣿⣿⣿⡔⢜⣿⣿⣿⣿⣿⣿⣿⣿⣿⢕⣿⣿⣿⣿⣗⣿⣿⣳⣿⣷⣿⣟⣿⣿⣿⣿⠀⠀⠀⠀⠀⠀⠀⠀⠀⠀⠀⠀</a:t>
            </a:r>
            <a:br/>
            <a:r>
              <a:t>⠀⠀⠀⠀⠀⠀⠀⠀⠀⠀⠀⢸⣿⣿⣿⣿⣿⣿⣿⣿⣿⣿⣿⣿⣿⣿⣿⣿⣿⣿⣾⣿⣿⣿⣿⣿⣿⣿⣿⣿⣿⣿⣾⣿⣿⣿⣿⣿⣿⣿⣿⣿⢕⣿⣿⣿⣿⣷⣷⣻⣟⣿⣿⣿⣿⣿⣿⣿⣿⠀⠀⠀⠀⠀⠀⠀⠀⠀⠀⠀⠀</a:t>
            </a:r>
            <a:br/>
            <a:r>
              <a:t>⠀⠀⠀⠀⠀⠀⠀⠀⠀⠀⠀⢸⣿⣿⣿⣿⣿⣿⣿⣿⣿⣿⣿⣿⣿⣿⣿⣿⣿⣿⣿⣿⣿⣿⣿⣿⣿⣿⣿⣿⣝⣿⣿⣿⣿⣿⣿⣿⣿⣿⣿⣿⢕⣻⣿⣿⣿⣾⢽⣿⣿⣽⣽⣿⣯⣿⣿⣿⣿⠀⠀⠀⠀⠀⠀⠀⠀⠀⠀⠀⠀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⠀⠀⠀⠀⠀⠀⠀⠀⠀⠀⠀⢸⣿⣿⣿⣿⣿⣿⣿⣿⣿⣿⣿⣿⣿⣿⣿⣿⣿⣿⣿⣿⣿⣿⣿⣿⣿⣿⣿⣿⣿⣿⣿⣿⣿⣿⣿⣿⣿⣿⣿⣿⢕⣿⣿⣿⣿⣿⣻⢿⣿⣿⣿⣿⣿⣿⣿⣿⣿⠀⠀⠀⠀⠀⠀⠀⠀⠀⠀⠀⠀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⠀⠀⠀⠀⠀⠀⠀⠀⠀⠀⠀⢸⣿⣿⣿⣿⣿⣿⣿⣿⣿⣿⣿⣿⣿⣿⣿⣿⣿⣿⣿⣿⣿⣿⣿⣿⣿⣿⣿⣿⣿⣿⣿⣿⣿⣿⣿⣿⣿⣿⣿⣟⣱⣵⣿⣻⣿⢟⡿⣿⣿⣿⣽⣿⣿⣿⣿⣿⣿⠀⠀⠀⠀⠀⠀⠀⠀⠀⠀⠀⠀</a:t>
            </a:r>
            <a:br/>
            <a:r>
              <a:t>⠀⠀⠀⠀⠀⠀⠀⠀⠀⠀⠀⢸⣿⣿⣿⣿⣿⣿⣿⣿⣿⣿⣿⣿⣿⣿⣿⣿⣿⣿⢝⢻⢟⢟⢻⢿⢿⢿⡿⢿⢿⢿⣿⣿⣿⣿⣿⣿⣿⣿⣿⡏⢸⣿⣿⡿⡽⢽⢯⢜⢹⡝⢽⢽⣿⣿⣿⣿⣿⠀⠀⠀⠀⠀⠀⠀⠀⠀⠀⠀⠀</a:t>
            </a:r>
            <a:br/>
            <a:r>
              <a:t>⠀⠀⠀⠀⠀⠀⠀⠀⠀⠀⠀⢸⣿⣿⣿⣿⣿⣿⡿⣿⣿⣿⣿⣿⣿⣿⣻⣿⣿⡧⢇⢷⢷⣷⣷⣯⣾⣿⣷⣞⣿⣿⣧⣾⡿⢇⢕⢕⢕⠅⢁⠕⢸⣿⣿⣿⣯⣫⡵⡜⢕⣵⣗⣷⣿⣿⣿⣿⣿⠀⠀⠀⠀⠀⠀⠀⠀⠀⠀⠀⠀</a:t>
            </a:r>
            <a:br/>
            <a:r>
              <a:t>⠀⠀⠀⠀⠀⠀⠀⠀⠀⠀⠀⠸⣿⣿⢻⡿⣿⣿⡧⢿⣿⣿⣿⣿⣿⢎⣿⣿⢏⢕⢕⡗⢗⢾⣿⣾⢿⣿⢿⡿⣿⣿⣿⣿⣿⣿⣿⣷⣷⣷⣵⣴⣵⣿⣿⣷⢼⣿⢹⡵⣵⢟⣸⣿⣿⣿⣿⣿⣿⠀⠀⠀⠀⠀⠀⠀⠀⠀⠀⠀⠀</a:t>
            </a:r>
            <a:br/>
            <a:r>
              <a:t>⠀⠀⠀⠀⠀⠀⠀⠀⠀⠀⠀⢁⢅⢕⢱⢞⢟⢝⢝⢝⣝⣝⣝⣜⣜⢜⣝⣝⣝⣕⣕⣕⡕⣜⡝⣜⣝⣝⢌⣕⣅⡝⣝⣝⣝⢝⣽⣽⣿⣯⣽⣹⣵⣺⣯⣱⣕⣵⣕⣵⣱⡕⢕⢝⢜⢟⣿⢿⣿⠀⠀⠀⠀⠀⠀⠀⠀⠀⠀⠀⠀</a:t>
            </a:r>
            <a:br/>
            <a:r>
              <a:t>⠀⠀⠀⠀⠀⠀⠀⠀⠀⠀⠀⠘⠛⠛⠛⠛⠛⠛⠛⠛⠛⠛⠛⠛⠙⠛⠛⠛⠛⠛⠛⠛⠛⠛⠛⠛⠛⠛⠛⠛⠛⠛⠛⠛⠛⠛⠛⠛⠛⠛⠛⠛⠛⠛⠛⠛⠛⠛⠛⠛⠛⠛⠛⠛⠛⠛⠓⠛⠛⠀⠀⠀⠀⠀⠀⠀⠀⠀⠀⠀⠀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⠀⠀⠀⠀⠀⠀⠀⠀⠀⠀⠀⢸⣿⣿⣿⣿⣿⣿⣿⣿⣿⣿⣿⣿⣿⣿⣿⣿⣿⣿⣿⣿⣿⣿⣿⣿⡿⢟⢟⢝⢝⢕⢜⢝⢝⢝⢻⢿⣿⣿⣿⣿⣿⣿⣿⣿⣿⣿⣿⣿⣿⣿⣿⣿⣿⣿⣿⣿⣿⠀⠀⠀⠀⠀⠀⠀⠀⠀⠀⠀⠀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⠀⠀⠀⠀⠀⠀⠀⠀⠀⠀⠀⢸⣿⣿⣿⣿⣿⣿⣿⣿⣿⣿⣿⣿⣿⣿⣿⣿⣿⣿⣿⣿⣿⣿⢟⣕⣵⣥⣥⣵⣥⣬⣽⣥⣷⢵⢵⡕⢜⢟⢿⣿⣿⣿⣿⣿⣿⣿⣿⣿⣿⣿⣿⣿⣿⣿⣿⣿⣿⠀⠀⠀⠀⠀⠀⠀⠀⠀⠀⠀⠀</a:t>
            </a:r>
            <a:br/>
            <a:r>
              <a:t>⠀⠀⠀⠀⠀⠀⠀⠀⠀⠀⠀⢸⣿⣿⣿⣿⣿⣿⣿⣿⣿⣿⣿⣿⣿⣿⣿⣿⣿⣿⣿⣿⢟⢕⢕⢕⢕⢕⢕⢕⡕⢕⢕⢕⢕⢕⢕⢝⢳⣕⢜⢹⣿⣿⣿⣿⣿⣿⣿⣿⣿⣿⣿⣿⣿⣿⣿⣿⣿⠀⠀⠀⠀⠀⠀⠀⠀⠀⠀⠀⠀</a:t>
            </a:r>
            <a:br/>
            <a:r>
              <a:t>⠀⠀⠀⠀⠀⠀⠀⠀⠀⠀⠀⢸⣿⣿⣿⣿⣿⣿⣿⣿⣿⣿⣿⣿⣿⣿⣿⣿⣿⣿⣿⢇⢜⢕⢕⢜⢕⢕⢕⢕⢕⢕⢕⢕⢕⢕⢕⢕⢕⢝⢧⡕⢸⣿⣿⣿⣿⣿⣿⣿⣿⣿⣿⣿⣿⣿⣿⣿⣿⠀⠀⠀⠀⠀⠀⠀⠀⠀⠀⠀⠀</a:t>
            </a:r>
            <a:br/>
            <a:r>
              <a:t>⠀⠀⠀⠀⠀⠀⠀⠀⠀⠀⠀⢸⣿⣿⣿⣿⣿⣿⣿⣿⣿⣿⣿⣿⣿⣿⣿⣿⣿⣿⡗⢕⢕⢜⢕⢕⢕⢕⢕⢕⢕⢕⢕⢕⢕⢕⢕⢕⢕⢕⢜⣿⢕⢻⣿⣿⣿⣿⡿⣿⣿⣿⣿⣿⣿⣿⣿⣿⣿⠀⠀⠀⠀⠀⠀⠀⠀⠀⠀⠀⠀</a:t>
            </a:r>
            <a:br/>
            <a:r>
              <a:t>⠀⠀⠀⠀⠀⠀⠀⠀⠀⠀⠀⢸⣿⣿⣿⣿⣿⣿⣿⣿⣿⣿⣿⣿⣿⣿⣿⣿⣿⣿⣵⣼⣵⣧⣵⣕⡕⢱⣵⣕⡕⣕⣕⣱⣵⡕⡕⡕⢕⢕⣱⢺⣇⢜⣿⣿⣿⣿⣿⣯⣿⣿⣿⣿⣿⣿⣿⣿⣿⠀⠀⠀⠀⠀⠀⠀⠀⠀⠀⠀⠀</a:t>
            </a:r>
            <a:br/>
            <a:r>
              <a:t>⠀⠀⠀⠀⠀⠀⠀⠀⠀⠀⠀⢸⣿⣿⣿⣿⣿⣿⣿⣿⣿⣿⣿⣿⣿⣿⣿⣿⣿⣿⣿⣿⣿⣿⣷⣿⣷⣿⣿⣿⣷⣾⣿⣿⣷⣿⣿⣿⣿⣽⣾⣿⡟⣸⣿⣿⣿⣿⣿⣿⣿⣿⣿⣿⣿⣿⣿⣿⣿⠀⠀⠀⠀⠀⠀⠀⠀⠀⠀⠀⠀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⠀⠀⠀⠀⠀⠀⠀⠀⠀⠀⠀⢸⣿⣿⣿⣿⣿⣿⣿⣿⣿⣿⣿⣿⣿⣿⣿⣿⣿⣿⣿⣿⣿⣿⣿⣿⣿⣿⣿⣿⣿⣿⣿⣿⣿⣿⣿⣿⣿⣿⣿⣿⣯⢽⡿⣿⣿⣿⣿⢻⣿⣿⣿⣿⣿⣿⣿⣿⣿⠀⠀⠀⠀⠀⠀⠀⠀⠀⠀⠀⠀</a:t>
            </a:r>
            <a:br/>
            <a:r>
              <a:t>⠀⠀⠀⠀⠀⠀⠀⠀⠀⠀⠀⢸⣿⣿⣿⣿⣿⣿⣿⣿⣿⣿⣿⣿⣿⣿⣿⣿⣿⣟⣿⣿⣿⣿⣿⣿⣿⣿⣿⣿⣿⣿⣿⣿⣿⣿⣿⣿⣿⣿⣿⣿⡯⢸⣿⣿⣽⢯⢾⣿⣿⣿⣿⣿⣿⣿⣿⣿⣿⠀⠀⠀⠀⠀⠀⠀⠀⠀⠀⠀⠀</a:t>
            </a:r>
            <a:br/>
            <a:r>
              <a:t>⠀⠀⠀⠀⠀⠀⠀⠀⠀⠀⠀⢸⣿⣿⣿⣿⣿⣿⣿⣿⣿⣿⣿⣿⣿⣿⣿⣿⣿⣷⣿⣿⣿⣿⣿⣿⣿⣿⣿⣿⣿⣿⣿⣿⣿⣿⣿⣿⣿⣿⣿⣿⣯⢹⣿⢿⣿⣧⢾⣿⣾⣿⣿⣿⣿⣿⣿⣿⣿⠀⠀⠀⠀⠀⠀⠀⠀⠀⠀⠀⠀</a:t>
            </a:r>
            <a:br/>
            <a:r>
              <a:t>⠀⠀⠀⠀⠀⠀⠀⠀⠀⠀⠀⢸⣿⣯⣿⣝⣿⣿⣿⣿⣽⣿⣿⣿⣿⣿⣿⣿⣿⣿⣿⣿⣿⣿⣿⣿⢟⣿⣿⣿⣿⣿⣿⣿⣿⣿⣿⣿⣿⣿⣿⣿⢏⣸⣿⣷⡝⣇⣸⢾⢿⣿⣿⣿⣿⣿⣿⣿⣿⠀⠀⠀⠀⠀⠀⠀⠀⠀⠀⠀⠀</a:t>
            </a:r>
            <a:br/>
            <a:r>
              <a:t>⠀⠀⠀⠀⠀⠀⠀⠀⠀⠀⠀⢸⣿⣿⣿⣿⣿⣿⣿⣿⣿⣿⣿⣿⣿⣿⣿⣿⣿⣿⣿⣿⣿⣿⣿⣿⣧⣼⣿⣿⣿⡇⢜⣿⣿⣿⣿⣿⣿⣿⣿⣿⢕⣿⣿⣿⣷⣟⣿⣷⣿⣿⣷⣿⣿⣿⣿⣿⣿⠀⠀⠀⠀⠀⠀⠀⠀⠀⠀⠀⠀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⠀⠀⠀⠀⠀⠀⠀⠀⠀⠀⠀⢸⣿⣿⣿⣿⣿⣿⣿⣿⣿⣿⣿⣿⣿⣿⣿⣿⣿⣿⣿⣿⣿⣿⣿⣿⣿⣿⣿⣿⣿⣿⣿⣿⣿⣿⣿⣿⣿⣿⣿⣿⢕⣿⣿⣿⣿⣞⣟⣺⣻⣻⣿⣿⣿⣿⣿⣿⣿⠀⠀⠀⠀⠀⠀⠀⠀⠀⠀⠀⠀</a:t>
            </a:r>
            <a:br/>
            <a:r>
              <a:t>⠀⠀⠀⠀⠀⠀⠀⠀⠀⠀⠀⢸⣿⣿⣿⣿⣿⣿⣿⣿⣿⣿⣿⣿⣿⣿⣿⣿⣿⣿⣿⣿⣿⣿⣿⣿⣿⣿⣿⣿⣏⢿⣿⣿⣿⣿⣿⣿⣿⣿⣿⣿⢕⣿⣿⣿⣿⣿⢿⣿⣿⣽⣿⣿⣿⣿⣿⣿⣿⠀⠀⠀⠀⠀⠀⠀⠀⠀⠀⠀⠀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⠀⠀⠀⠀⠀⠀⠀⠀⠀⠀⠀⢸⣿⣿⣿⣿⣿⣿⣿⣿⣿⣿⣿⣿⣿⣿⣿⣿⣿⣿⣿⣿⣿⣿⣿⣿⣿⣿⣿⣿⣿⣿⣿⣿⣿⣿⣿⣿⣿⣿⣿⣿⢕⣿⣿⣿⣿⣿⣿⢿⣿⣿⣿⣿⣿⣿⣿⣿⣿⠀⠀⠀⠀⠀⠀⠀⠀⠀⠀⠀⠀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⠀⠀⠀⠀⠀⠀⠀⠀⠀⠀⠀⢸⣿⣿⣿⣿⣿⣿⣿⣿⣿⣿⣿⣿⣿⣿⣿⣿⣿⣿⣿⣿⣿⣿⣿⣿⣿⣿⣿⣿⣿⣿⣿⣿⣿⣿⣿⣿⣿⣿⣿⣿⣕⣽⣿⣿⣿⢏⢿⣿⣿⣿⣽⣿⣿⣿⣿⣿⣿⠀⠀⠀⠀⠀⠀⠀⠀⠀⠀⠀⠀</a:t>
            </a:r>
            <a:br/>
            <a:r>
              <a:t>⠀⠀⠀⠀⠀⠀⠀⠀⠀⠀⠀⢸⣿⣿⣿⣿⣿⣿⣿⣿⣿⣿⣿⣿⣿⣿⣿⣿⣿⣿⢝⢟⢟⢟⢻⡿⡿⢿⣿⢿⢿⢿⣿⣿⣿⣿⣿⣿⣿⣿⣿⣟⢺⣿⣿⣿⡽⢽⢿⢜⢹⡝⢽⢿⣿⣿⣿⣿⣿⠀⠀⠀⠀⠀⠀⠀⠀⠀⠀⠀⠀</a:t>
            </a:r>
            <a:br/>
            <a:r>
              <a:t>⠀⠀⠀⠀⠀⠀⠀⠀⠀⠀⠀⢸⣿⣿⣿⣿⣿⣿⡿⣿⣿⣿⣿⣿⣿⣿⣿⣿⣿⣿⢟⢾⣾⣷⣷⣿⣾⣯⣷⣿⣿⣿⣯⣿⣿⢟⢕⢕⢕⢕⠅⠑⢸⣿⣿⣿⣿⣯⡷⡜⢕⣵⣗⣿⣿⣿⣿⣿⣿⠀⠀⠀⠀⠀⠀⠀⠀⠀⠀⠀⠀</a:t>
            </a:r>
            <a:br/>
            <a:r>
              <a:t>⠀⠀⠀⠀⠀⠀⠀⠀⠀⠀⠀⠸⣿⣿⢻⣿⣿⢿⡧⢿⣿⣿⣿⣿⢻⡟⣿⣿⡟⣹⡗⡗⢺⣿⣿⣾⣿⣿⣿⣿⣿⣿⣿⣿⣿⣿⣿⣷⣷⣷⣵⣵⣵⣿⣿⢷⡼⣿⢺⡵⣵⢏⣹⣿⣿⣿⣿⣿⣿⠀⠀⠀⠀⠀⠀⠀⠀⠀⠀⠀⠀</a:t>
            </a:r>
            <a:br/>
            <a:r>
              <a:t>⠀⠀⠀⠀⠀⠀⠀⠀⠀⠀⠀⢁⢅⢕⢕⢞⡟⢝⣝⣝⣝⣝⣝⣝⣝⣜⣹⣝⣝⣕⣕⣝⣜⣜⣝⣝⣝⣝⣝⣍⣍⣝⣝⣝⣝⣻⣿⣿⣿⣯⣽⣹⣧⣞⣧⣹⣕⣵⣕⣵⣱⢕⣕⢝⢜⢻⣿⢿⣿⠀⠀⠀⠀⠀⠀⠀⠀⠀⠀⠀⠀</a:t>
            </a:r>
            <a:br/>
            <a:r>
              <a:t>⠀⠀⠀⠀⠀⠀⠀⠀⠀⠀⠀⠘⠙⠛⠛⠛⠛⠛⠛⠛⠛⠛⠛⠛⠙⠛⠛⠛⠛⠛⠛⠛⠛⠛⠛⠛⠛⠛⠛⠛⠛⠛⠛⠛⠛⠛⠛⠛⠛⠛⠛⠛⠛⠛⠛⠛⠛⠛⠛⠛⠛⠛⠛⠛⠛⠛⠚⠛⠛⠀⠀⠀⠀⠀⠀⠀⠀⠀⠀⠀⠀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⠀⠀⠀⠀⠀⠀⠀⠀⠀⠀⠀⢸⣿⣼⣿⣿⣿⣻⣿⣿⣿⣿⣿⣿⣿⣿⣿⣿⣿⣿⣿⣿⣿⣿⣿⣿⡿⢟⢟⢝⢝⢕⢜⢝⢝⢟⢻⢿⣿⣿⣿⣿⣿⣿⣿⣿⣿⣿⣿⣿⣿⣿⣿⣿⣿⣿⣿⣿⣿⠀⠀⠀⠀⠀⠀⠀⠀⠀⠀⠀⠀</a:t>
            </a:r>
            <a:br/>
            <a:r>
              <a:t>⠀⠀⠀⠀⠀⠀⠀⠀⠀⠀⠀⢸⣿⣿⣿⣿⣿⣿⣿⣿⣿⣿⣷⣿⣿⣿⣿⣿⣿⣿⣿⣽⣿⡿⢟⣕⣵⣵⣥⣵⣥⣬⣭⣥⣷⢵⢵⡕⢜⢟⢿⣿⣿⣿⣿⣿⣿⣿⣿⣿⣿⣿⣿⣿⣿⣿⣿⣿⣿⠀⠀⠀⠀⠀⠀⠀⠀⠀⠀⠀⠀</a:t>
            </a:r>
            <a:br/>
            <a:r>
              <a:t>⠀⠀⠀⠀⠀⠀⠀⠀⠀⠀⠀⢸⣿⣿⣿⣿⣟⣿⣿⣿⣿⣿⣿⣿⣿⣿⣿⣿⣿⣿⣿⣿⢟⢕⢕⢕⢕⢕⢕⢕⡕⢕⢕⢕⢕⢇⢕⢜⢳⣕⢕⢝⣿⣿⣿⣿⣿⣿⣿⣿⣿⣿⣿⣿⣿⣿⣿⣿⣿⠀⠀⠀⠀⠀⠀⠀⠀⠀⠀⠀⠀</a:t>
            </a:r>
            <a:br/>
            <a:r>
              <a:t>⠀⠀⠀⠀⠀⠀⠀⠀⠀⠀⠀⢸⣿⣿⣿⣿⣿⣿⣿⣿⣿⣿⣿⣿⣿⣿⣿⣿⣿⣿⣿⢇⢕⢕⢕⢕⢕⡕⢕⢕⢕⢕⢕⢕⢕⢕⢕⢕⢕⢜⢷⡕⢸⣿⣿⣿⣿⣿⣿⣿⣿⣿⣿⣿⣿⣿⣿⣿⣿⠀⠀⠀⠀⠀⠀⠀⠀⠀⠀⠀⠀</a:t>
            </a:r>
            <a:br/>
            <a:r>
              <a:t>⠀⠀⠀⠀⠀⠀⠀⠀⠀⠀⠀⢸⣿⣿⣿⣿⣿⣿⣿⣿⣿⣿⣿⣿⣿⣿⣿⣿⣿⣿⢇⢣⢕⢜⢕⢕⢕⢕⢕⢕⢕⢕⢕⢕⢕⢕⢕⢕⢕⢕⢜⢷⢕⢻⣿⣿⣿⣿⣿⣿⣿⣿⣿⣿⣿⣿⣿⣿⣿⠀⠀⠀⠀⠀⠀⠀⠀⠀⠀⠀⠀</a:t>
            </a:r>
            <a:br/>
            <a:r>
              <a:t>⠀⠀⠀⠀⠀⠀⠀⠀⠀⠀⠀⢸⣿⣿⣿⣿⣿⣿⣿⣿⣿⣿⣿⣿⣿⣿⣿⣿⣿⣿⣱⣮⣵⣧⣕⢵⣕⢕⢕⣕⡕⣕⣕⣕⣕⡕⡕⡕⢕⢕⡵⣸⣧⢜⣿⣿⣿⣿⣿⣿⣿⣿⣿⣿⣿⣿⣿⣿⣿⠀⠀⠀⠀⠀⠀⠀⠀⠀⠀⠀⠀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⠀⠀⠀⠀⠀⠀⠀⠀⠀⠀⠀⢸⣿⣿⣿⣿⣿⣿⣿⣿⣿⣿⣿⣿⣿⣿⣿⣿⣿⣿⣿⣿⣿⣿⣿⣿⣿⣿⣿⣿⣷⣾⣿⣿⣷⣿⣿⣷⣿⣼⣾⣿⣟⢱⣿⣿⣿⣿⣿⣿⣿⣿⣿⣿⣿⣿⣿⣿⣿⠀⠀⠀⠀⠀⠀⠀⠀⠀⠀⠀⠀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⠀⠀⠀⠀⠀⠀⠀⠀⠀⠀⠀⢸⣿⣿⣿⣿⣿⣿⣿⣿⣿⣿⣿⣿⣿⣿⣿⣿⣿⣿⣿⣿⣿⣿⣿⣿⣿⣿⣿⣿⣿⣿⣿⣿⣿⣿⣿⣿⣿⣿⣿⣿⣿⢼⡿⣿⣿⣿⣿⣿⣿⣿⣿⣿⣿⣿⣿⣿⣿⠀⠀⠀⠀⠀⠀⠀⠀⠀⠀⠀⠀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⠀⠀⠀⠀⠀⠀⠀⠀⠀⠀⠀⢸⣿⣿⣿⣿⣿⣿⣿⣿⣿⣿⣿⣿⣿⣿⣿⣿⣿⣿⣿⣿⣿⣿⣿⣿⣿⣿⣿⣿⣿⣿⣿⣿⣿⣿⣿⣿⣿⣿⣿⣿⡯⢼⣽⣿⣿⢿⣿⣿⣿⣿⣿⣿⣿⣿⣿⣿⣿⠀⠀⠀⠀⠀⠀⠀⠀⠀⠀⠀⠀</a:t>
            </a:r>
            <a:br/>
            <a:r>
              <a:t>⠀⠀⠀⠀⠀⠀⠀⠀⠀⠀⠀⢸⣿⣿⣿⣿⣿⣿⣿⣿⣿⣿⣿⣿⣿⣿⣿⣿⣿⣷⣿⣿⣿⣿⣿⣿⣿⣿⣿⣿⣿⣿⣿⣿⣿⣿⣿⣿⣿⣿⣿⣿⡯⢹⣿⢿⣿⣿⣿⣿⣿⣿⣿⣿⣿⣿⣿⣿⣿⠀⠀⠀⠀⠀⠀⠀⠀⠀⠀⠀⠀</a:t>
            </a:r>
            <a:br/>
            <a:r>
              <a:t>⠀⠀⠀⠀⠀⠀⠀⠀⠀⠀⠀⢸⣿⣯⣿⣽⣿⣯⣿⣿⣿⣿⣿⣿⣿⣿⣿⣿⣿⣿⣿⣿⣿⣿⣿⣿⡝⢹⣿⣿⣿⡿⣿⣿⣿⣿⣿⣿⣿⣿⣿⣿⢟⣺⣿⣷⡱⣟⣽⡿⢿⣿⣿⣿⣿⣿⣿⣿⣿⠀⠀⠀⠀⠀⠀⠀⠀⠀⠀⠀⠀</a:t>
            </a:r>
            <a:br/>
            <a:r>
              <a:t>⠀⠀⠀⠀⠀⠀⠀⠀⠀⠀⠀⢸⣿⣿⣿⣿⣿⣿⣿⣿⣿⣿⣿⣿⣿⣿⣿⣿⣿⣿⣿⣿⣿⣿⣿⣿⣿⣷⣿⣿⣿⣇⢕⣿⣿⣿⣿⣿⣿⣿⣿⣿⡕⣿⣿⣿⣿⣗⣿⣷⣿⣿⣿⣿⣿⣿⣿⣿⣿⠀⠀⠀⠀⠀⠀⠀⠀⠀⠀⠀⠀</a:t>
            </a:r>
            <a:br/>
            <a:r>
              <a:t>⠀⠀⠀⠀⠀⠀⠀⠀⠀⠀⠀⢸⣿⣿⣿⣿⣿⣿⣿⣿⣿⣿⣿⣿⣿⣿⣿⣿⣿⣿⣿⣿⣿⣿⣿⣿⣿⣿⣿⣿⡿⣿⣿⣿⣿⣿⣿⣿⣿⣿⣿⣿⢕⣿⣿⣿⣿⣞⣗⣺⣻⣻⣿⣿⣿⣿⣿⣿⣿⠀⠀⠀⠀⠀⠀⠀⠀⠀⠀⠀⠀</a:t>
            </a:r>
            <a:br/>
            <a:r>
              <a:t>⠀⠀⠀⠀⠀⠀⠀⠀⠀⠀⠀⢸⣿⣿⣿⣿⣿⣿⣿⣿⣿⣿⣿⣿⣿⣿⣿⣿⣿⣿⣿⣿⣿⣿⣿⣿⣿⣿⣿⣿⣮⣿⣿⣿⣿⣿⣿⣿⣿⣿⣿⣿⢇⣻⣿⣿⣿⣫⣿⣿⣟⣿⣿⣿⣿⣿⣿⣿⣿⠀⠀⠀⠀⠀⠀⠀⠀⠀⠀⠀⠀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⠀⠀⠀⠀⠀⠀⠀⠀⠀⠀⠀⢸⣿⣿⣿⣿⣿⣿⣿⣿⣿⣿⣿⣿⣿⣿⣿⣿⣿⣿⣿⣿⣿⣿⣿⣿⣿⣿⣿⣿⣿⣿⣿⣿⣿⣿⣿⣿⣿⣿⣿⣿⣕⣽⣿⣻⡽⡏⢿⡽⣿⣿⣽⣿⣿⣿⣿⣿⣿⠀⠀⠀⠀⠀⠀⠀⠀⠀⠀⠀⠀</a:t>
            </a:r>
            <a:br/>
            <a:r>
              <a:t>⠀⠀⠀⠀⠀⠀⠀⠀⠀⠀⠀⢸⣿⣿⣿⣿⣿⣿⣿⣿⣿⣿⣿⣿⣿⣿⣿⣿⣿⣿⢏⢟⢟⢟⢻⣿⣿⣿⣿⢿⢿⢿⣿⣿⣿⣿⣿⣿⣿⣿⣿⣯⢞⣿⣿⣿⡽⡽⢿⢜⢹⡝⢿⣿⣿⣿⣿⣿⣿⠀⠀⠀⠀⠀⠀⠀⠀⠀⠀⠀⠀</a:t>
            </a:r>
            <a:br/>
            <a:r>
              <a:t>⠀⠀⠀⠀⠀⠀⠀⠀⠀⠀⠀⢸⣿⣿⣿⣿⣿⣿⡿⣿⣿⣿⣿⣿⣿⣿⣿⣿⣿⣿⢷⡷⣷⣿⣾⣿⣿⣿⣿⣿⣿⣿⣯⣿⣿⢟⢕⢕⢕⢕⠕⢑⢸⣿⣿⣿⣿⣾⡧⡜⢕⣵⣗⣿⣿⣿⣿⣿⣿⠀⠀⠀⠀⠀⠀⠀⠀⠀⠀⠀⠀</a:t>
            </a:r>
            <a:br/>
            <a:r>
              <a:t>⠀⠀⠀⠀⠀⠀⠀⠀⠀⠀⠀⢸⣿⣿⣿⣿⣿⣿⣯⣿⣿⣿⣿⣿⣿⡿⣿⣿⡟⣽⡷⡧⢺⣿⣿⣿⣿⣿⢿⣿⣿⣿⣿⣿⣿⣿⣿⣷⣷⣧⣵⣴⣵⣿⣿⣷⡼⣿⢻⣵⡵⡿⣹⣿⣿⣿⣿⣿⣿⠀⠀⠀⠀⠀⠀⠀⠀⠀⠀⠀⠀</a:t>
            </a:r>
            <a:br/>
            <a:r>
              <a:t>⠀⠀⠀⠀⠀⠀⠀⠀⠀⠀⠀⢈⢍⣕⢱⢞⡟⡏⣝⣝⣹⣽⣝⣝⣝⢝⣹⣏⣝⣕⣕⣝⣜⢝⣝⡝⣝⣍⣝⣝⣝⣝⣝⣝⣏⣹⣟⣿⣿⣝⣽⣯⣵⣸⣼⣹⣕⣵⣕⣵⣱⡜⣕⢝⢝⢟⣿⡿⣿⠀⠀⠀⠀⠀⠀⠀⠀⠀⠀⠀⠀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⠀⠀⠀⠀⠀⠀⠀⠀⠀⠀⠀⢸⣿⣿⣿⣿⣿⣿⣿⣿⣿⣿⣿⣿⣿⣿⣿⣿⣿⣿⣿⣿⣿⣿⣿⣿⣿⢿⢟⢏⢝⢝⢝⢝⢝⢟⢿⢿⣿⣿⣿⣿⣿⣿⣿⣿⣿⣿⣿⣿⣿⣿⣿⣿⣿⣿⣿⣿⣿⠀⠀⠀⠀⠀⠀⠀⠀⠀⠀⠀⠀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⠀⠀⠀⠀⠀⠀⠀⠀⠀⠀⠀⢸⣿⣿⣿⣿⣿⣿⣿⣿⣿⣿⣿⣿⣿⣿⣿⣿⣿⣿⣿⣿⣿⣿⡟⢏⣱⣵⣥⣥⣵⣥⣵⣕⣗⢵⢕⡕⢝⢟⢿⣿⣿⣿⣿⣿⣿⣿⣿⣿⣿⣿⣿⣿⣿⣿⣿⣿⣿⠀⠀⠀⠀⠀⠀⠀⠀⠀⠀⠀⠀</a:t>
            </a:r>
            <a:br/>
            <a:r>
              <a:t>⠀⠀⠀⠀⠀⠀⠀⠀⠀⠀⠀⢸⣿⣿⣿⣿⣿⣿⣿⣿⣿⣿⣿⣿⣿⣿⣿⣿⣿⣿⣿⣿⡿⢱⢜⢕⢕⢕⢕⢕⢕⢕⢕⢕⢕⢕⢕⢝⢳⣕⢕⢝⣿⣿⣿⣿⣿⣿⣿⣿⣿⣿⣿⣿⣿⣿⣿⣿⣿⠀⠀⠀⠀⠀⠀⠀⠀⠀⠀⠀⠀</a:t>
            </a:r>
            <a:br/>
            <a:r>
              <a:t>⠀⠀⠀⠀⠀⠀⠀⠀⠀⠀⠀⢸⣿⣿⣿⣿⣿⣿⣿⣿⣿⣿⣿⣿⣿⣿⣿⣿⣿⣿⣿⢟⢕⢕⢕⢕⢕⢕⢕⢕⢕⢕⢕⢕⢕⢕⢕⢕⢕⢜⢿⡕⢸⣿⣿⣿⣿⣿⣿⣿⣿⣿⣿⣿⣿⣿⣿⣿⣿⠀⠀⠀⠀⠀⠀⠀⠀⠀⠀⠀⠀</a:t>
            </a:r>
            <a:br/>
            <a:r>
              <a:t>⠀⠀⠀⠀⠀⠀⠀⠀⠀⠀⠀⢸⣿⣿⣿⣿⣿⣿⣿⣿⣿⣿⣿⣿⣿⣿⣿⣿⣿⣿⡏⡕⢕⢜⢕⡕⢕⢕⢕⢕⢕⢕⢕⢕⢕⢕⢕⢕⢕⢕⢜⢿⡜⣹⣿⣿⣿⣿⣿⣿⣿⣿⣿⣿⣿⣿⣿⣿⣿⠀⠀⠀⠀⠀⠀⠀⠀⠀⠀⠀⠀</a:t>
            </a:r>
            <a:br/>
            <a:r>
              <a:t>⠀⠀⠀⠀⠀⠀⠀⠀⠀⠀⠀⢸⣿⣿⣿⣿⣿⣿⣿⣿⣿⣿⣿⣿⣿⣿⣿⣿⣿⣿⢳⣮⣵⣷⣕⣱⡕⢱⣕⣕⡕⣕⢕⣕⢕⡕⡕⡕⢕⢕⡕⣸⣟⡜⣿⣿⣿⣿⣿⣿⣿⣿⣿⣿⣿⣿⣿⣿⣿⠀⠀⠀⠀⠀⠀⠀⠀⠀⠀⠀⠀</a:t>
            </a:r>
            <a:br/>
            <a:r>
              <a:t>⠀⠀⠀⠀⠀⠀⠀⠀⠀⠀⠀⢸⣿⣿⣿⣿⣿⣿⣿⣿⣿⣿⣿⣿⣿⣿⣿⣿⣿⣿⣿⣿⣿⣿⣷⣿⣿⣿⣷⣿⣷⣾⣿⣿⣯⣿⣿⣿⣿⣿⣿⣿⣿⣇⣿⣿⣿⣿⣿⣿⣿⣿⣿⣿⣿⣿⣿⣿⣿⠀⠀⠀⠀⠀⠀⠀⠀⠀⠀⠀⠀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⠀⠀⠀⠀⠀⠀⠀⠀⠀⠀⠀⢸⣿⣿⣿⣿⣿⣿⣿⣿⣿⣿⣿⣿⣿⣿⣿⣿⣿⣿⣿⣿⣿⣿⣿⣿⣿⣿⣿⣿⣿⣿⣿⣿⣿⣿⣿⣿⣿⣿⣿⣿⣷⡫⣿⣿⣿⣿⣿⣿⣿⣿⣿⣿⣿⣿⣿⣿⣿⠀⠀⠀⠀⠀⠀⠀⠀⠀⠀⠀⠀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⠀⠀⠀⠀⠀⠀⠀⠀⠀⠀⠀⢸⣿⣿⣿⣿⣿⣿⣿⣿⣿⣿⣿⣿⣿⣿⣿⣿⣿⣿⣿⣿⣿⣿⣿⣿⣿⣿⣿⣿⣿⣿⣿⣿⣿⣿⣿⣿⣿⣿⣿⣿⣿⢱⣿⣿⣿⣿⣿⣿⣿⣿⣿⣿⣿⣿⣿⣿⣿⠀⠀⠀⠀⠀⠀⠀⠀⠀⠀⠀⠀</a:t>
            </a:r>
            <a:br/>
            <a:r>
              <a:t>⠀⠀⠀⠀⠀⠀⠀⠀⠀⠀⠀⢸⣿⣿⣿⣿⣿⣿⣿⣿⣿⣿⣿⣿⣿⣿⣿⣿⣿⣿⣿⣿⣿⣿⣿⣿⡏⢹⣿⣿⣿⣿⣿⣿⣿⣿⣿⣿⣿⣿⣿⣿⣿⢿⣿⣿⣿⣿⣿⣿⣿⣿⣿⣿⣿⣿⣿⣿⣿⠀⠀⠀⠀⠀⠀⠀⠀⠀⠀⠀⠀</a:t>
            </a:r>
            <a:br/>
            <a:r>
              <a:t>⠀⠀⠀⠀⠀⠀⠀⠀⠀⠀⠀⢸⣿⣿⣿⣿⣿⣿⣿⣿⣿⣿⣿⣿⣿⣿⣿⣿⣿⣿⣿⣿⣿⣿⣿⣿⣿⣷⣿⣿⣿⣟⢻⣿⣿⣿⣿⣿⣿⣿⣿⣿⡻⣕⣷⣳⢻⣿⣿⣿⣿⣿⣿⣿⣿⣿⣿⣿⣿⠀⠀⠀⠀⠀⠀⠀⠀⠀⠀⠀⠀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⠀⠀⠀⠀⠀⠀⠀⠀⠀⠀⠀⢸⣿⣿⣿⣿⣿⣿⣿⣿⣿⣿⣿⣿⣿⣿⣿⣿⣿⣿⣿⣿⣿⣿⣿⣿⣿⣿⣿⣿⣿⣿⣷⣿⣿⣿⣿⣿⣿⣿⣿⣿⣝⣳⣿⣿⣿⣟⣻⣷⣿⣿⣿⣿⣿⣿⣿⣿⣿⠀⠀⠀⠀⠀⠀⠀⠀⠀⠀⠀⠀</a:t>
            </a:r>
            <a:br/>
            <a:r>
              <a:t>⠀⠀⠀⠀⠀⠀⠀⠀⠀⠀⠀⢸⣿⣿⣿⣿⣿⣿⣿⣿⣿⣿⣿⣿⣿⣿⣿⣿⣿⣿⣿⣿⣿⣿⣿⣿⣿⣿⣿⣿⡿⣿⣿⣿⣿⣿⣿⣿⣿⣿⣿⣿⡧⣽⣷⣿⣿⣿⣳⣽⣿⣿⣿⣿⣿⣿⣿⣿⣿⠀⠀⠀⠀⠀⠀⠀⠀⠀⠀⠀⠀</a:t>
            </a:r>
            <a:br/>
            <a:r>
              <a:t>⠀⠀⠀⠀⠀⠀⠀⠀⠀⠀⠀⢸⣿⣿⣿⣿⣿⣿⣿⣿⣿⣿⣿⣿⣿⣿⣿⣿⣿⣿⣿⣿⣿⣿⣿⣿⣿⣿⣿⣿⣿⣾⣿⣿⣿⣿⣿⣿⣿⣿⣿⣿⡇⢼⣿⣿⣿⣿⣿⣿⣿⣿⣿⣿⣿⣿⣿⣿⣿⠀⠀⠀⠀⠀⠀⠀⠀⠀⠀⠀⠀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⠀⠀⠀⠀⠀⠀⠀⠀⠀⠀⠀⢸⣿⣿⣿⣿⣿⣿⣿⣿⣿⣿⣿⣿⣿⣿⣿⣿⣿⣿⣿⣿⣿⣿⣿⣿⣿⣿⣿⣿⣿⣿⣿⣿⣿⣿⣿⣿⣿⣿⣿⣿⡇⡿⣿⣿⣿⣿⣿⣿⣿⣿⣿⣿⣿⣿⣿⣿⣿⠀⠀⠀⠀⠀⠀⠀⠀⠀⠀⠀⠀</a:t>
            </a:r>
            <a:br/>
            <a:r>
              <a:t>⠀⠀⠀⠀⠀⠀⠀⠀⠀⠀⠀⢸⣿⣿⣿⣿⣿⣿⣿⣿⣿⣿⣿⣿⣿⣿⣻⣿⣿⣿⣿⣿⣿⣿⣿⣿⣿⣿⣿⣿⣿⣿⣿⣿⣿⣿⣿⣿⣿⣿⣿⣿⡇⣱⣿⣻⣿⣎⢿⢿⣿⣿⣿⣿⣿⣿⣿⣿⣿⠀⠀⠀⠀⠀⠀⠀⠀⠀⠀⠀⠀</a:t>
            </a:r>
            <a:br/>
            <a:r>
              <a:t>⠀⠀⠀⠀⠀⠀⠀⠀⠀⠀⠀⢸⣿⣿⣿⣿⣿⣿⣿⣿⣿⣿⣿⣿⣿⣿⣿⣿⣿⣿⢝⢟⢟⣿⣿⣿⣿⣿⣿⣿⡿⢿⣿⣿⣿⣿⣿⣿⣿⣿⣿⣿⢕⣿⣿⣿⣽⢽⢏⢝⣝⡝⣿⣿⣿⣿⣿⣿⣿⠀⠀⠀⠀⠀⠀⠀⠀⠀⠀⠀⠀</a:t>
            </a:r>
            <a:br/>
            <a:r>
              <a:t>⠀⠀⠀⠀⠀⠀⠀⠀⠀⠀⠀⢸⣿⣿⣿⣿⣿⣿⡿⣿⣿⣿⣿⣿⡿⡿⣿⣿⣿⣯⢕⢵⣷⣿⣷⣾⣿⣿⣿⣿⣿⣿⣿⣿⣿⡿⢇⢕⢕⢕⢕⢑⢕⣿⣿⣿⣷⣧⣗⢇⣕⣳⣾⣿⣿⣿⣿⣿⣿⠀⠀⠀⠀⠀⠀⠀⠀⠀⠀⠀⠀</a:t>
            </a:r>
            <a:br/>
            <a:r>
              <a:t>⠀⠀⠀⠀⠀⠀⠀⠀⠀⠀⠀⢸⣿⣿⡟⡻⣿⣿⣧⢿⣿⣿⣿⣿⣿⡿⣻⣿⡿⢟⢗⡕⢣⣿⣿⣿⣷⡿⣿⣿⣿⣿⣿⣿⣿⣿⣷⣷⣷⣵⡵⣴⡵⣾⣿⣿⣿⣿⢳⣵⡵⡿⣿⣿⣿⣿⣿⣿⣿⠀⠀⠀⠀⠀⠀⠀⠀⠀⠀⠀⠀</a:t>
            </a:r>
            <a:br/>
            <a:r>
              <a:t>⠀⠀⠀⠀⠀⠀⠀⠀⠀⠀⠀⢁⢁⢅⢕⢵⢗⢏⢜⢕⢝⡹⢝⢜⢝⢝⢝⣝⣝⣕⣕⣝⣝⡝⣝⡜⢝⣍⣝⣝⣕⢝⢝⢝⢏⣟⣻⣟⣿⣟⣟⣻⣵⣜⣜⣸⣕⣸⣕⣜⣕⣕⡝⣹⢯⢿⣟⢿⣿⠀⠀⠀⠀⠀⠀⠀⠀⠀⠀⠀⠀</a:t>
            </a:r>
            <a:br/>
            <a:r>
              <a:t>⠀⠀⠀⠀⠀⠀⠀⠀⠀⠀⠀⠘⠙⠛⠛⠛⠛⠛⠛⠛⠛⠛⠛⠛⠛⠛⠛⠛⠛⠛⠛⠛⠛⠛⠛⠛⠛⠛⠛⠛⠛⠛⠛⠛⠛⠛⠛⠛⠛⠛⠛⠛⠛⠛⠛⠛⠛⠛⠛⠛⠛⠛⠛⠛⠛⠛⠛⠛⠚⠀⠀⠀⠀⠀⠀⠀⠀⠀⠀⠀⠀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⠀⠀⠀⠀⠀⠀⠀⠀⠀⠀⠀⢸⣿⣿⣿⣿⣿⣿⣿⣿⣿⣿⣿⣿⣿⣿⣿⣿⣿⣿⣿⣿⣿⣿⣿⣿⣿⢿⢟⡟⢝⢝⢝⢝⢝⢟⢿⢿⣿⣿⣿⣿⣿⣿⣿⣿⣿⣿⣿⣿⣿⣿⣿⣿⣿⣿⣿⣿⣿⠀⠀⠀⠀⠀⠀⠀⠀⠀⠀⠀⠀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⠀⠀⠀⠀⠀⠀⠀⠀⠀⠀⠀⢸⣿⣿⣿⣿⣿⣿⣿⣿⣿⣿⣿⣿⣿⣿⣿⣿⣿⣿⣿⣿⣿⣿⢟⢏⣱⣵⣵⣵⣵⣕⣕⣕⣗⢵⢵⡕⢝⢟⢿⣿⣿⣿⣿⣿⣿⣿⣿⣿⣿⣿⣿⣿⣿⣿⣿⣿⣿⠀⠀⠀⠀⠀⠀⠀⠀⠀⠀⠀⠀</a:t>
            </a:r>
            <a:br/>
            <a:r>
              <a:t>⠀⠀⠀⠀⠀⠀⠀⠀⠀⠀⠀⢸⣿⣿⣿⣿⣿⣿⣿⣿⣿⣿⣿⣿⣿⣿⣿⣿⣿⣿⣿⣿⡿⢕⢕⢕⢕⢕⢕⢕⢕⢕⢕⢕⢕⢕⢕⢜⢳⣕⢕⢝⣿⣿⣿⣿⣿⣿⣿⣿⣿⣿⣿⣿⣿⣿⣿⣿⣿⠀⠀⠀⠀⠀⠀⠀⠀⠀⠀⠀⠀</a:t>
            </a:r>
            <a:br/>
            <a:r>
              <a:t>⠀⠀⠀⠀⠀⠀⠀⠀⠀⠀⠀⢸⣿⣿⣿⣿⣿⣿⣿⣿⣿⣿⣿⣿⣿⣿⣿⣿⣿⣿⣿⢟⢕⢕⢕⢕⢕⢕⢕⢕⢕⢕⢕⢕⢕⢕⢕⢕⢕⢜⢿⡕⣜⣿⣿⣿⣿⣿⣿⣿⣿⣿⣿⣿⣿⣿⣿⣿⣿⠀⠀⠀⠀⠀⠀⠀⠀⠀⠀⠀⠀</a:t>
            </a:r>
            <a:br/>
            <a:r>
              <a:t>⠀⠀⠀⠀⠀⠀⠀⠀⠀⠀⠀⢸⣿⣿⣿⣿⣿⣿⣿⣿⣿⣿⣿⣿⣿⣿⣿⣿⣿⣿⡟⡕⢕⢕⢕⢕⢕⢕⢕⢕⢕⢕⢕⢕⢕⢕⢕⢕⢕⢕⢜⢿⡕⢹⣿⣿⣿⣿⣿⣿⣿⣿⣿⣿⣿⣿⣿⣿⣿⠀⠀⠀⠀⠀⠀⠀⠀⠀⠀⠀⠀</a:t>
            </a:r>
            <a:br/>
            <a:r>
              <a:t>⠀⠀⠀⠀⠀⠀⠀⠀⠀⠀⠀⢸⣿⣿⣿⣿⣿⣿⣿⣿⣿⣿⣿⣿⣿⣿⣿⣿⣿⣿⢱⣮⣵⣷⣕⣕⣕⢕⣕⡕⡕⣕⣕⣱⣕⡕⢕⢕⢕⢕⣕⢸⣿⣇⣿⣿⣿⣿⣿⣿⣿⣿⣿⣿⣿⣿⣿⣿⣿⠀⠀⠀⠀⠀⠀⠀⠀⠀⠀⠀⠀</a:t>
            </a:r>
            <a:br/>
            <a:r>
              <a:t>⠀⠀⠀⠀⠀⠀⠀⠀⠀⠀⠀⢸⣿⣿⣿⣿⣿⣿⣿⣿⣿⣿⣿⣿⣿⣿⣿⣿⣿⣿⣽⣿⣿⣿⣷⣿⣾⣾⣿⣿⣷⣾⣿⣿⣧⡾⣿⣿⣾⣽⣿⣿⣿⣇⣿⣿⣿⣿⣿⣿⣿⣿⣿⣿⣿⣿⣿⣿⣿⠀⠀⠀⠀⠀⠀⠀⠀⠀⠀⠀⠀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⠀⠀⠀⠀⠀⠀⠀⠀⠀⠀⠀⢸⣿⣿⣿⣿⣿⣿⣿⣿⣿⣿⣿⣿⣿⣿⣿⣿⣿⣿⣿⣿⣿⣿⣿⣿⣿⣿⣿⣿⣿⣿⣿⣿⣿⣿⣿⣿⣿⣿⣿⣿⣿⡣⣿⣿⣿⣿⣿⣿⣿⣿⣿⣿⣿⣿⣿⣿⣿⠀⠀⠀⠀⠀⠀⠀⠀⠀⠀⠀⠀</a:t>
            </a:r>
            <a:br/>
            <a:r>
              <a:t>⠀⠀⠀⠀⠀⠀⠀⠀⠀⠀⠀⢸⣿⣿⣿⣿⣿⣿⣿⣿⣿⣿⣿⣿⣿⣿⣿⣿⣿⣿⣿⣿⣿⣿⣿⣿⣟⢻⣿⣿⣿⣿⣿⣿⣿⣿⣿⣿⣿⣿⣿⣿⣿⢕⣿⣿⣿⣿⣿⣿⣿⣿⣿⣿⣿⣿⣿⣿⣿⠀⠀⠀⠀⠀⠀⠀⠀⠀⠀⠀⠀</a:t>
            </a:r>
            <a:br/>
            <a:r>
              <a:t>⠀⠀⠀⠀⠀⠀⠀⠀⠀⠀⠀⢸⣿⣿⣿⣿⣿⣿⣿⣿⣿⣿⣿⣿⣿⣿⣿⣿⣿⣿⣿⣿⣿⣿⣿⣿⣿⣵⣿⣿⣿⣿⣿⣿⣿⣿⣿⣿⣿⣿⣿⣿⣿⢎⣿⣿⣿⣿⣿⣿⣿⣿⣿⣿⣿⣿⣿⣿⣿⠀⠀⠀⠀⠀⠀⠀⠀⠀⠀⠀⠀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⠀⠀⠀⠀⠀⠀⠀⠀⠀⠀⠀⢸⣿⣿⣿⣿⣿⣿⣿⣿⣿⣿⣿⣿⣿⣿⣿⣿⣿⣿⣿⣿⣿⣿⣿⣿⣿⣿⣿⣿⣿⣯⣿⣿⣿⣿⣿⣿⣿⣿⣿⣿⡿⢕⣧⣷⡿⡿⣿⣿⣿⣿⣿⣿⣿⣿⣿⣿⣿⠀⠀⠀⠀⠀⠀⠀⠀⠀⠀⠀⠀</a:t>
            </a:r>
            <a:br/>
            <a:r>
              <a:t>⠀⠀⠀⠀⠀⠀⠀⠀⠀⠀⠀⢸⣿⣿⣿⣿⣿⣿⣿⣿⣿⣿⣿⣿⣿⣿⣿⣿⣿⣿⣿⣿⣿⣿⣿⣿⣿⣿⣿⣿⣿⣯⣽⣽⣿⣿⣿⣿⣿⣿⣿⣿⣝⣳⣺⣿⣾⣟⣿⣷⣿⣿⣿⣿⣿⣿⣿⣿⣿⠀⠀⠀⠀⠀⠀⠀⠀⠀⠀⠀⠀</a:t>
            </a:r>
            <a:br/>
            <a:r>
              <a:t>⠀⠀⠀⠀⠀⠀⠀⠀⠀⠀⠀⢸⣿⣿⣿⣻⣿⣿⣿⣿⣿⣿⣿⣿⣿⣿⣿⣿⣿⣿⣿⣿⣿⣿⣿⣿⣿⣿⣿⣿⡟⣿⣿⣿⣿⣿⣿⣿⣿⣿⣿⣿⡧⣝⣷⣿⣾⣿⣳⣽⣿⣿⣿⣿⣿⣿⣿⣿⣿⠀⠀⠀⠀⠀⠀⠀⠀⠀⠀⠀⠀</a:t>
            </a:r>
            <a:br/>
            <a:r>
              <a:t>⠀⠀⠀⠀⠀⠀⠀⠀⠀⠀⠀⢸⣿⣿⣿⣿⣿⣿⣿⣿⣿⣿⣿⣿⣿⣿⣿⣿⣿⣿⣿⣿⣿⣿⣿⣿⣿⣿⣿⣿⣿⣞⣿⣿⣿⣿⣿⣿⣿⣿⣿⣿⣇⢾⣿⣿⣿⣿⣿⣿⣿⣷⣿⣿⣿⣿⣿⣿⣿⠀⠀⠀⠀⠀⠀⠀⠀⠀⠀⠀⠀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⠀⠀⠀⠀⠀⠀⠀⠀⠀⠀⠀⢸⣿⣿⣿⣿⣿⣿⣿⣿⣿⣿⣿⣿⣿⣿⣿⣿⣿⣿⣿⣿⣿⣿⣿⣿⣿⣿⣿⣿⣿⣿⣿⣿⣿⣿⣿⣿⣿⣿⣿⣿⡗⡿⣿⡿⣿⣿⣿⣿⣿⣿⣿⣿⣿⣿⣿⣿⣿⠀⠀⠀⠀⠀⠀⠀⠀⠀⠀⠀⠀</a:t>
            </a:r>
            <a:br/>
            <a:r>
              <a:t>⠀⠀⠀⠀⠀⠀⠀⠀⠀⠀⠀⢸⣿⣿⣿⣿⣿⣿⣿⣿⣿⣿⣿⣿⣿⣷⣻⣿⣿⣿⣿⣿⣿⣿⣿⣿⣿⣿⣿⣿⣿⣿⣿⣿⣿⣿⣿⣿⣿⣿⣿⣿⡇⣱⣿⣻⣿⣟⢿⢿⣿⣿⣿⣿⣿⣿⣿⣿⣿⠀⠀⠀⠀⠀⠀⠀⠀⠀⠀⠀⠀</a:t>
            </a:r>
            <a:br/>
            <a:r>
              <a:t>⠀⠀⠀⠀⠀⠀⠀⠀⠀⠀⠀⢸⣿⣿⣿⣻⣿⣿⣿⣿⣿⣿⣿⣿⣿⣿⣿⣿⣿⣿⢝⢟⢟⢿⣿⣿⣿⣿⣿⣿⡿⢿⣿⣿⣿⣿⣿⣿⣿⣿⣿⣿⢕⣿⣿⣿⣯⢿⢏⢝⣝⡏⣿⣿⣿⣿⣿⣿⣿⠀⠀⠀⠀⠀⠀⠀⠀⠀⠀⠀⠀</a:t>
            </a:r>
            <a:br/>
            <a:r>
              <a:t>⠀⠀⠀⠀⠀⠀⠀⠀⠀⠀⠀⢸⣿⣿⣿⣿⣿⣿⡻⣿⣿⣿⣿⣿⢿⢿⡿⣷⣿⣯⢕⢱⢷⣷⣷⣾⣿⣿⣿⣿⣿⣿⣿⣿⣿⢿⢇⢇⢕⢕⢕⢑⢕⣿⣿⣿⣏⣷⣇⢇⣕⣳⣾⣿⣿⣿⣿⣿⣿⠀⠀⠀⠀⠀⠀⠀⠀⠀⠀⠀⠀</a:t>
            </a:r>
            <a:br/>
            <a:r>
              <a:t>⠀⠀⠀⠀⠀⠀⠀⠀⠀⠀⠀⠜⢿⣿⡟⢟⢻⢿⣧⢻⣿⣿⣿⣿⣿⡿⣳⣿⢿⢗⢗⢕⢇⢝⣿⡿⡷⡿⢿⢿⣿⣿⣿⣿⣿⣿⣷⣷⣷⡧⢵⣴⡵⢾⣿⣿⣿⣿⡳⣵⡵⡿⣿⣿⣿⣿⣿⣿⣿⠀⠀⠀⠀⠀⠀⠀⠀⠀⠀⠀⠀</a:t>
            </a:r>
            <a:br/>
            <a:r>
              <a:t>⠀⠀⠀⠀⠀⠀⠀⠀⠀⠀⠀⠀⢑⢅⢕⢕⢗⢕⢜⢕⢜⢝⢝⢜⢜⢕⢝⢝⢝⢕⡕⡕⣅⢕⣌⢜⡝⡕⢕⣌⢕⡝⢕⢝⢟⣟⣟⣟⣿⣟⣗⣟⣵⣕⣵⣜⣕⣸⣕⡜⣕⣕⢝⢹⢯⢿⣟⢿⣟⠀⠀⠀⠀⠀⠀⠀⠀⠀⠀⠀⠀</a:t>
            </a:r>
            <a:br/>
            <a:r>
              <a:t>⠀⠀⠀⠀⠀⠀⠀⠀⠀⠀⠀⠘⠛⠛⠛⠛⠋⠛⠛⠛⠛⠛⠛⠛⠛⠛⠛⠛⠛⠛⠛⠛⠛⠛⠛⠛⠛⠛⠛⠛⠚⠛⠛⠛⠛⠛⠛⠛⠛⠛⠛⠛⠛⠛⠛⠛⠛⠛⠛⠛⠛⠛⠛⠛⠛⠛⠚⠛⠚⠀⠀⠀⠀⠀⠀⠀⠀⠀⠀⠀⠀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⠀⠀⠀⠀⠀⠀⠀⠀⠀⠀⠀⢸⣿⣿⣿⣿⣿⣿⣿⣿⣿⣿⣿⣿⣿⣿⣿⣿⣿⣿⣿⣿⣿⣿⣿⣿⣿⢿⢟⢟⢝⢝⢝⢝⢝⢟⢿⣿⣿⣿⣿⣿⣿⣿⣿⣿⣿⣿⣿⣿⣿⣿⣿⣿⣿⣿⣿⣿⣿⠀⠀⠀⠀⠀⠀⠀⠀⠀⠀⠀⠀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⠀⠀⠀⠀⠀⠀⠀⠀⠀⠀⠀⢸⣿⣿⣿⣿⣿⣿⣿⣿⣿⣿⣿⣿⣿⣿⣿⣿⣿⣿⣿⣿⣿⣿⢿⢏⣣⣵⣵⣥⣵⣕⣕⣕⣗⢵⢕⡕⢝⢟⢿⣿⣿⣿⣿⣿⣿⣿⣿⣿⣿⣿⣿⣿⣿⣿⣿⣿⣿⠀⠀⠀⠀⠀⠀⠀⠀⠀⠀⠀⠀</a:t>
            </a:r>
            <a:br/>
            <a:r>
              <a:t>⠀⠀⠀⠀⠀⠀⠀⠀⠀⠀⠀⢸⣿⣿⣿⣿⣿⣿⣿⣿⣿⣿⣿⣿⣿⣿⣿⣿⣿⣿⣿⣿⡿⢣⢕⢕⢕⢕⢕⢕⢕⢕⢕⢕⢕⢕⢕⢝⢳⣕⢜⢟⣿⣿⣿⣿⣿⣿⣿⣿⣿⣿⣿⣿⣿⣿⣿⣿⣿⠀⠀⠀⠀⠀⠀⠀⠀⠀⠀⠀⠀</a:t>
            </a:r>
            <a:br/>
            <a:r>
              <a:t>⠀⠀⠀⠀⠀⠀⠀⠀⠀⠀⠀⢸⣿⣿⣿⣿⣿⣿⣿⣿⣿⣿⣿⣿⣿⣿⣿⣿⣿⣿⣿⡟⢕⢱⢕⢕⢕⢕⢕⢕⢕⢕⢕⢕⢕⢕⢕⢕⢕⢜⢿⣕⢼⣿⣿⣿⣿⣿⣿⣿⣿⣿⣿⣿⣿⣿⣿⣿⣿⠀⠀⠀⠀⠀⠀⠀⠀⠀⠀⠀⠀</a:t>
            </a:r>
            <a:br/>
            <a:r>
              <a:t>⠀⠀⠀⠀⠀⠀⠀⠀⠀⠀⠀⢸⣿⣿⣿⣿⣿⣿⣿⣿⣿⣿⣿⣿⣿⣿⣿⣿⣿⣿⡿⡕⢕⢜⢕⢕⢕⢕⢕⢕⢕⢕⢕⢕⢕⢕⢕⢕⢕⢕⢜⢿⡕⢹⣿⣿⣿⣿⣿⣿⣿⣿⣿⣿⣿⣿⣿⣿⣿⠀⠀⠀⠀⠀⠀⠀⠀⠀⠀⠀⠀</a:t>
            </a:r>
            <a:br/>
            <a:r>
              <a:t>⠀⠀⠀⠀⠀⠀⠀⠀⠀⠀⠀⢸⣿⣿⣿⣿⣿⣿⣿⣿⣿⣿⣿⣿⣿⣿⣿⣿⣿⣿⢳⣮⣵⣷⣕⡱⣕⢕⢕⡕⡕⣕⣕⣕⢕⡕⢕⢕⢕⢕⡕⢸⣿⡣⣿⣿⣿⣿⣿⣿⣿⣿⣿⣿⣿⣿⣿⣿⣿⠀⠀⠀⠀⠀⠀⠀⠀⠀⠀⠀⠀</a:t>
            </a:r>
            <a:br/>
            <a:r>
              <a:t>⠀⠀⠀⠀⠀⠀⠀⠀⠀⠀⠀⢸⣿⣿⣿⣿⣿⣿⣿⣿⣿⣿⣿⣿⣿⣿⣿⣿⣿⣿⣿⣿⣿⣿⣷⣿⣾⣿⣿⣿⣷⣾⣿⣿⣯⣾⣳⣿⣾⣽⣿⣿⣿⣏⣿⣿⣿⣿⣿⣿⣿⣿⣿⣿⣿⣿⣿⣿⣿⠀⠀⠀⠀⠀⠀⠀⠀⠀⠀⠀⠀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⠀⠀⠀⠀⠀⠀⠀⠀⠀⠀⠀⢸⣿⣿⣿⣿⣿⣿⣿⣿⣿⣿⣿⣿⣿⣿⣿⣿⣿⣿⣿⣿⣿⣿⣿⣿⣿⣿⣿⣿⣿⣿⣿⣿⣿⣿⣿⣿⣿⣿⣿⣿⣷⡣⣿⣿⣿⣿⣿⣿⣿⣿⣿⣿⣿⣿⣿⣿⣿⠀⠀⠀⠀⠀⠀⠀⠀⠀⠀⠀⠀</a:t>
            </a:r>
            <a:br/>
            <a:r>
              <a:t>⠀⠀⠀⠀⠀⠀⠀⠀⠀⠀⠀⢸⣿⣿⣿⣿⣿⣿⣿⣿⣿⣿⣿⣿⣿⣿⣿⣿⣿⣿⣿⣿⣿⣿⣿⣿⣿⡇⣿⣿⣿⣿⣿⣿⣿⣿⣿⣿⣿⣿⣿⣿⣿⢕⣿⣿⣿⣿⣿⣿⣿⣿⣿⣿⣿⣿⣿⣿⣿⠀⠀⠀⠀⠀⠀⠀⠀⠀⠀⠀⠀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⠀⠀⠀⠀⠀⠀⠀⠀⠀⠀⠀⢸⣿⣿⣿⣿⣿⣿⣿⣿⣿⣿⣿⣿⣿⣿⣿⣿⣿⣿⣿⣿⣿⣿⣿⣿⣿⣿⣿⣿⣿⣿⣿⣿⣿⣿⣿⣿⣿⣿⣿⣿⣿⡟⣿⣿⣿⣿⣿⣿⣿⣿⣿⣿⣿⣿⣿⣿⣿⠀⠀⠀⠀⠀⠀⠀⠀⠀⠀⠀⠀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⠀⠀⠀⠀⠀⠀⠀⠀⠀⠀⠀⢸⣿⣿⣿⣿⣿⣿⣿⣿⣿⣿⣿⣿⣿⣿⣿⣿⣿⣿⣿⣿⣿⣿⣿⣿⣿⣿⣿⣿⣿⡿⣿⣿⣿⣿⣿⣿⣿⣿⣿⣿⢿⣕⣿⣿⡿⣿⣿⣿⣿⣿⣿⣿⣿⣿⣿⣿⣿⠀⠀⠀⠀⠀⠀⠀⠀⠀⠀⠀⠀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⠀⠀⠀⠀⠀⠀⠀⠀⠀⠀⠀⢸⣿⣿⣿⣿⣿⣿⣿⣿⣿⣿⣿⣿⣿⣿⣿⣿⣿⣿⣿⣿⣿⣿⣿⣿⣿⣿⣿⣿⣿⢧⣾⣿⣿⣿⣿⣿⣿⣿⣿⣿⣏⣳⣟⣿⣿⣿⣿⣷⣿⣿⣿⣿⣿⣿⣿⣿⣿⠀⠀⠀⠀⠀⠀⠀⠀⠀⠀⠀⠀</a:t>
            </a:r>
            <a:br/>
            <a:r>
              <a:t>⠀⠀⠀⠀⠀⠀⠀⠀⠀⠀⠀⢸⣿⣿⣿⣿⣿⣿⣿⣿⣿⣿⣿⣿⣿⣿⣿⣿⣿⣿⣿⣿⣿⣿⣿⣿⣿⣿⣿⣿⣟⢿⣿⣿⣿⣿⣿⣿⣿⣿⣿⣿⡧⢕⣷⣿⣾⣿⣷⣿⣿⣿⣿⣿⣿⣿⣿⣿⣿⠀⠀⠀⠀⠀⠀⠀⠀⠀⠀⠀⠀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⠀⠀⠀⠀⠀⠀⠀⠀⠀⠀⠀⢸⣿⣿⣿⣿⣿⣿⣿⣿⣿⣿⣿⣿⣿⣿⣿⣿⣿⣿⣿⣿⣿⣿⣿⣿⣿⣿⣿⣿⣿⣿⣿⣿⣿⣿⣿⣿⣿⣿⣿⣿⣏⢾⣿⣿⣿⣿⣿⣿⣿⣿⣿⣿⣿⣿⣿⣿⣿⠀⠀⠀⠀⠀⠀⠀⠀⠀⠀⠀⠀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⠀⠀⠀⠀⠀⠀⠀⠀⠀⠀⠀⢸⣿⣿⣿⣿⣿⣿⣿⣿⣿⣿⣿⣿⣿⣿⣿⣿⣿⣿⣿⣿⣿⣿⣿⣿⣿⣿⣿⣿⣿⣿⣿⣿⣿⣿⣿⣿⣿⣿⣿⣿⡟⡽⣿⡿⣿⣿⣿⣿⣿⣿⣿⣿⣿⣿⣿⣿⣿⠀⠀⠀⠀⠀⠀⠀⠀⠀⠀⠀⠀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⠀⠀⠀⠀⠀⠀⠀⠀⠀⠀⠀⢸⣿⣿⣿⣿⣿⣿⣿⣿⣿⣿⣿⣿⣿⣿⣿⣿⣿⣿⣿⣿⣿⣿⣿⣿⣿⣿⣿⣿⣿⣿⣿⣿⣿⣿⣿⣿⣿⣿⣿⣿⡇⣱⣿⣻⣿⣏⢿⢿⣿⣿⣿⣿⣿⣿⣿⣿⣿⠀⠀⠀⠀⠀⠀⠀⠀⠀⠀⠀⠀</a:t>
            </a:r>
            <a:br/>
            <a:r>
              <a:t>⠀⠀⠀⠀⠀⠀⠀⠀⠀⠀⠀⢸⣿⣿⣿⣻⣿⣿⣿⣿⣿⣿⣿⣿⣿⣿⣿⣿⣿⣿⢟⢟⡟⢻⢿⣿⣿⣿⣿⣿⡿⢿⣿⣿⣿⣿⣿⣿⣿⣿⣿⣿⢕⣿⣿⣿⣽⢿⢏⢝⢝⣟⣿⣿⣿⣿⣿⣿⣿⠀⠀⠀⠀⠀⠀⠀⠀⠀⠀⠀⠀</a:t>
            </a:r>
            <a:br/>
            <a:r>
              <a:t>⠀⠀⠀⠀⠀⠀⠀⠀⠀⠀⠀⢸⣿⣿⣿⣿⣿⣿⡻⣿⣿⣿⣿⣿⢿⢿⡟⣿⣿⣿⢕⢱⢵⣷⣷⣿⣿⣿⣿⣿⣿⣿⣿⣿⣿⢿⢇⢇⢕⢕⢕⢑⢕⢿⣿⣿⣏⣷⣇⢇⣝⣿⣾⣿⣿⣿⣿⣿⣿⠀⠀⠀⠀⠀⠀⠀⠀⠀⠀⠀⠀</a:t>
            </a:r>
            <a:br/>
            <a:r>
              <a:t>⠀⠀⠀⠀⠀⠀⠀⠀⠀⠀⠀⠜⢿⣿⢟⢟⡿⣿⣧⢻⣿⣿⣿⣿⣿⡿⣳⣿⢿⢗⢗⢇⢇⢝⢿⣿⡵⡿⢿⢿⡿⣽⣿⣿⣿⣿⣷⣷⣷⡧⢵⣴⡵⣾⣿⣿⣽⣿⢳⢵⡵⣿⣿⣿⣿⣿⣿⣿⣿⠀⠀⠀⠀⠀⠀⠀⠀⠀⠀⠀⠀</a:t>
            </a:r>
            <a:br/>
            <a:r>
              <a:t>⠀⠀⠀⠀⠀⠀⠀⠀⠀⠀⠀⢁⢅⢅⢕⢕⢗⢏⢜⢕⢝⡝⢝⢜⢝⢕⢝⢝⡝⢕⡕⢕⢅⡅⣅⢜⡝⣕⢕⣜⡑⢕⢕⡝⢟⣟⣟⣟⣿⣟⣟⣟⣵⣕⣵⣸⣕⣸⣕⡜⡕⣕⢏⣹⢯⢿⣟⢟⣟⠀⠀⠀⠀⠀⠀⠀⠀⠀⠀⠀⠀</a:t>
            </a:r>
            <a:br/>
            <a:r>
              <a:t>⠀⠀⠀⠀⠀⠀⠀⠀⠀⠀⠀⠘⠙⠛⠛⠛⠛⠛⠛⠛⠛⠛⠛⠛⠛⠛⠛⠛⠛⠛⠛⠛⠛⠛⠛⠛⠛⠛⠛⠛⠛⠛⠛⠛⠛⠛⠛⠛⠛⠛⠛⠛⠛⠛⠛⠛⠛⠛⠛⠛⠛⠛⠛⠛⠛⠛⠚⠛⠚⠀⠀⠀⠀⠀⠀⠀⠀⠀⠀⠀⠀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⠀⠀⠀⠀⠀⠀⠀⠀⠀⠀⠀⢸⣿⣿⣿⣿⣿⣿⣿⣿⣿⣿⣿⣿⣿⣿⣿⣿⣿⣿⣿⣿⣿⣿⣿⣿⣿⢿⡟⡟⢝⢝⢝⢝⢝⢟⢿⣿⣿⣿⣿⣿⣿⣿⣿⣿⣿⣿⣿⣿⣿⣿⣿⣿⣿⣿⣿⣿⣿⠀⠀⠀⠀⠀⠀⠀⠀⠀⠀⠀⠀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⠀⠀⠀⠀⠀⠀⠀⠀⠀⠀⠀⢸⣿⣿⣿⣿⣿⣿⣿⣿⣿⣿⣿⣿⣿⣿⣿⣿⣿⣿⣿⣿⣿⣿⡿⢏⣱⣵⣵⣬⣵⣵⣕⣕⣗⢧⢵⡕⢝⢟⢿⣿⣿⣿⣿⣿⣿⣿⣿⣿⣿⣿⣿⣿⣿⣿⣿⣿⣿⠀⠀⠀⠀⠀⠀⠀⠀⠀⠀⠀⠀</a:t>
            </a:r>
            <a:br/>
            <a:r>
              <a:t>⠀⠀⠀⠀⠀⠀⠀⠀⠀⠀⠀⢸⣿⣿⣿⣿⣿⣿⣿⣿⣿⣿⣿⣿⣿⣿⣿⣿⣿⣿⣿⣿⡿⢟⢕⢕⢕⢱⢕⢕⢕⢕⢕⢕⢕⢕⢕⢜⢳⣵⢕⢝⢿⣿⣿⣿⣿⣿⣿⣿⣿⣿⣿⣿⣿⣿⣿⣿⣿⠀⠀⠀⠀⠀⠀⠀⠀⠀⠀⠀⠀</a:t>
            </a:r>
            <a:br/>
            <a:r>
              <a:t>⠀⠀⠀⠀⠀⠀⠀⠀⠀⠀⠀⢸⣿⣿⣿⣿⣿⣿⣿⣿⣿⣿⣿⣿⣿⣿⣿⣿⣿⣿⣿⡟⢕⢱⢕⢕⢕⢕⢕⢕⢕⢕⢕⢕⢕⢕⢕⢕⢕⢜⢿⣕⡜⣿⣿⣿⣿⣿⣿⣿⣿⣿⣿⣿⣿⣿⣿⣿⣿⠀⠀⠀⠀⠀⠀⠀⠀⠀⠀⠀⠀</a:t>
            </a:r>
            <a:br/>
            <a:r>
              <a:t>⠀⠀⠀⠀⠀⠀⠀⠀⠀⠀⠀⢸⣿⣿⣿⣿⣿⣿⣿⣿⣿⣿⣿⣿⣿⣿⣿⣿⣿⣿⡿⡜⢕⢕⢕⢕⢕⢕⢕⢕⡕⢕⢕⢕⢕⢕⢕⢕⢕⢕⢕⢿⣇⢹⣿⣿⣿⣿⣿⣿⣿⣿⣿⣿⣿⣿⣿⣿⣿⠀⠀⠀⠀⠀⠀⠀⠀⠀⠀⠀⠀</a:t>
            </a:r>
            <a:br/>
            <a:r>
              <a:t>⠀⠀⠀⠀⠀⠀⠀⠀⠀⠀⠀⢸⣿⣿⣿⣿⣿⣿⣿⣿⣿⣿⣿⣿⣿⣿⣿⣿⣿⣿⢳⣼⣷⣷⡧⣱⡕⢵⣕⢕⡕⣕⢕⢕⣵⣕⡕⢕⢕⢕⢱⢸⣿⢕⣿⣿⣿⣿⣿⣿⣿⣿⣿⣿⣿⣿⣿⣿⣿⠀⠀⠀⠀⠀⠀⠀⠀⠀⠀⠀⠀</a:t>
            </a:r>
            <a:br/>
            <a:r>
              <a:t>⠀⠀⠀⠀⠀⠀⠀⠀⠀⠀⠀⢸⣿⣿⣿⣿⣿⣿⣿⣿⣿⣿⣿⣿⣿⣿⣿⣿⣿⣿⣿⣿⣿⣿⣷⣿⣿⣾⣷⣿⣷⣷⣿⣿⣗⣿⣗⣿⣿⣿⣷⣾⣿⣗⣿⣿⣿⣿⣿⣿⣿⣿⣿⣿⣿⣿⣿⣿⣿⠀⠀⠀⠀⠀⠀⠀⠀⠀⠀⠀⠀</a:t>
            </a:r>
            <a:br/>
            <a:r>
              <a:t>⠀⠀⠀⠀⠀⠀⠀⠀⠀⠀⠀⢸⣿⣿⣿⣿⣿⣿⣿⣿⣿⣿⣿⣿⣿⣿⣿⣿⣿⣿⣿⣿⣿⣿⣿⣿⣿⡟⢿⣿⣿⣿⣿⣿⣿⣿⣿⣿⣿⣿⣿⣿⣿⡗⣿⣿⣿⣿⣿⣿⣿⣿⣿⣿⣿⣿⣿⣿⣿⠀⠀⠀⠀⠀⠀⠀⠀⠀⠀⠀⠀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⠀⠀⠀⠀⠀⠀⠀⠀⠀⠀⠀⢸⣿⣿⣿⣿⣿⣿⣿⣿⣿⣿⣿⣿⣿⣿⣿⣿⣿⣿⣿⣿⣿⣿⣿⣿⣿⣿⣸⣿⣿⣿⣿⣿⣿⣿⣿⣿⣿⣿⣿⣿⣿⡇⣿⣿⣿⣿⣿⣿⣿⣿⣿⣿⣿⣿⣿⣿⣿⠀⠀⠀⠀⠀⠀⠀⠀⠀⠀⠀⠀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⠀⠀⠀⠀⠀⠀⠀⠀⠀⠀⠀⢸⣿⣿⣿⣿⣿⣿⣿⣿⣿⣿⣿⣿⣿⣿⣿⣿⣿⣿⣿⣿⣿⣿⣿⣿⣿⣿⣿⣿⣿⣿⣿⣿⣿⣿⣿⣿⣿⣿⣿⣿⣿⡟⣿⣿⣿⣿⣿⣿⣿⣿⣿⣿⣿⣿⣿⣿⣿⠀⠀⠀⠀⠀⠀⠀⠀⠀⠀⠀⠀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⠀⠀⠀⠀⠀⠀⠀⠀⠀⠀⠀⢸⣿⣿⣿⣿⣿⣿⣿⣿⣿⣿⣿⣿⣿⣿⣿⣿⣿⣿⣿⣿⣿⣿⣿⣿⣿⣿⣿⣿⣿⢝⢿⣿⣿⣿⣿⣿⣿⣿⣿⣿⡟⣏⣿⣿⣿⣿⣿⣿⣿⣿⣿⣿⣿⣿⣿⣿⣿⠀⠀⠀⠀⠀⠀⠀⠀⠀⠀⠀⠀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⠀⠀⠀⠀⠀⠀⠀⠀⠀⠀⠀⢸⣿⣿⣿⣿⣿⣿⣿⣿⣿⣿⣿⣿⣿⣿⣿⣿⣿⣿⣿⣿⣿⣿⣿⣿⣿⣿⣿⣿⣿⣵⣿⣿⣿⣿⣿⣿⣿⣿⣿⣿⣯⣻⣿⣿⣿⣿⣿⣿⣿⣿⣿⣿⣿⣿⣿⣿⣿⠀⠀⠀⠀⠀⠀⠀⠀⠀⠀⠀⠀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⠀⠀⠀⠀⠀⠀⠀⠀⠀⠀⠀⢸⣿⣿⣿⣿⣿⣿⣿⣿⣿⣿⣿⣿⣿⣿⣿⣿⣿⣿⣿⣿⣿⣿⣿⣿⣿⣿⣿⣿⣟⣿⣿⣿⣿⣿⣿⣿⣿⣿⣿⣿⣏⢹⣷⣿⣿⣿⣿⣿⣿⣿⣿⣿⣿⣿⣿⣿⣿⠀⠀⠀⠀⠀⠀⠀⠀⠀⠀⠀⠀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⠀⠀⠀⠀⠀⠀⠀⠀⠀⠀⠀⢸⣿⣿⣿⣿⣿⣿⣿⣿⣿⣿⣿⣿⣿⣿⣿⣿⣿⣿⣿⣿⣿⣿⣿⣿⣿⣿⣿⣿⣿⣿⣿⣿⣿⣿⣿⣿⣿⣿⣿⣿⣿⢸⣟⣿⣿⣿⣿⣿⣿⣿⣿⣿⣿⣿⣿⣿⣿⠀⠀⠀⠀⠀⠀⠀⠀⠀⠀⠀⠀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⠀⠀⠀⠀⠀⠀⠀⠀⠀⠀⠀⢸⣿⣿⣿⣿⣿⣿⣿⣿⣿⣿⣿⣿⣿⣿⣿⣿⣿⣿⣿⣿⣿⣿⣿⣿⣿⣿⣿⣿⣿⣿⣿⣿⣿⣿⣿⣿⣿⣿⣿⣿⣯⢻⡿⣿⣿⣿⣿⣿⣿⣿⣿⣿⣿⣿⣿⣿⣿⠀⠀⠀⠀⠀⠀⠀⠀⠀⠀⠀⠀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⠀⠀⠀⠀⠀⠀⠀⠀⠀⠀⠀⢸⣿⣿⣿⣿⣿⣿⣿⣿⣿⣿⣿⣿⣿⣿⣿⣿⣿⣿⣿⣿⣿⣿⣿⣿⣿⣿⣿⣿⣿⣿⣿⣿⣿⣿⣿⣿⣿⣿⣿⣿⡇⣱⣿⣟⣿⣿⢿⢿⣿⣿⣿⣿⣿⣿⣿⣿⣿⠀⠀⠀⠀⠀⠀⠀⠀⠀⠀⠀⠀</a:t>
            </a:r>
            <a:br/>
            <a:r>
              <a:t>⠀⠀⠀⠀⠀⠀⠀⠀⠀⠀⠀⢸⣿⣿⣿⣿⣿⣿⣿⣿⣿⣿⣿⣿⣿⣿⣿⣿⣿⣿⢟⢟⢟⡻⢿⣿⣿⣿⣿⣿⡿⢿⣿⣿⣿⣿⣿⣿⣿⣿⣿⣿⡏⣾⣿⣿⣫⢯⢿⢝⣽⣿⣿⣿⣿⣿⣿⣿⣿⠀⠀⠀⠀⠀⠀⠀⠀⠀⠀⠀⠀</a:t>
            </a:r>
            <a:br/>
            <a:r>
              <a:t>⠀⠀⠀⠀⠀⠀⠀⠀⠀⠀⠀⢸⣿⣿⣿⣿⣿⣿⣻⣿⣿⣿⣿⣿⡿⡿⡿⣿⣿⣿⢕⢱⣾⣿⣿⣿⣿⣿⣿⣿⣿⣿⣿⣿⣿⡿⢏⢕⢕⢕⢕⢕⢕⢿⣿⣿⣿⣧⣗⢇⣿⣿⣿⣿⣿⣿⣿⣿⣿⠀⠀⠀⠀⠀⠀⠀⠀⠀⠀⠀⠀</a:t>
            </a:r>
            <a:br/>
            <a:r>
              <a:t>⠀⠀⠀⠀⠀⠀⠀⠀⠀⠀⠀⢸⢿⣿⡿⢟⣿⣿⣧⢻⣿⣿⣿⣿⣿⣷⣹⢿⡿⢻⢗⢳⢗⡼⣿⣿⣿⢿⢿⢿⡿⢿⣿⣿⣿⣿⣷⣷⣷⡷⡵⢵⡕⣾⣿⣿⣯⣿⣟⣿⣼⣿⣿⣿⣿⣿⣿⣿⣿⠀⠀⠀⠀⠀⠀⠀⠀⠀⠀⠀⠀</a:t>
            </a:r>
            <a:br/>
            <a:r>
              <a:t>⠀⠀⠀⠀⠀⠀⠀⠀⠀⠀⠀⢈⢑⢅⢱⢗⢟⢏⢜⢕⣝⣹⢝⣜⣝⢕⣝⣝⣝⣕⣕⢜⣕⣑⣝⢜⣝⣝⣕⣜⣜⣝⢝⡝⣟⣟⣟⣻⣿⣟⣏⣟⣵⣕⣵⣹⣕⢹⣕⣝⣝⣝⢻⣻⢯⢿⣿⢿⣿⠀⠀⠀⠀⠀⠀⠀⠀⠀⠀⠀⠀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⠀⠀⠀⠀⠀⠀⠀⠀⠀⠀⠀⣿⣿⣿⣿⣿⣿⣿⣿⣿⣿⣿⣿⣿⣿⣿⣿⣿⣿⣿⣿⣿⣿⣿⣿⣿⣿⣿⣿⣿⣿⣿⣿⣿⣿⣿⣿⣿⣿⣿⣿⣿⣿⣿⣿⡇⢕⣿⣿⣿⣿⣿⣿⣿⣿⣿⣿⣷⣷⠀⠀⠀⠀⠀⠀⠀⠀⠀⠀⠀⠀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⠀⠀⠀⠀⠀⠀⠀⠀⠀⠀⠀⣿⣿⣿⣿⣿⣿⣿⣿⣿⣿⣿⣿⣿⣿⣿⣿⣿⣿⣿⣿⣿⣿⣿⣿⣿⣿⣿⣿⣿⣿⣿⣿⣿⣿⣿⣿⣿⣿⣿⣿⣿⣿⣿⣿⡇⢜⣿⣿⣿⣿⣿⣿⣿⣿⣿⣿⣿⣿⠀⠀⠀⠀⠀⠀⠀⠀⠀⠀⠀⠀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⠀⠀⠀⠀⠀⠀⠀⠀⠀⠀⠀⣿⣿⣿⣿⣿⣿⣿⣿⣿⣿⣿⣿⣿⣿⣿⣿⣿⣿⣿⣿⣿⣿⣿⣿⣿⣿⣿⣿⣿⣿⣿⣿⣿⣿⣿⣿⣿⣿⣿⣿⣿⣿⣿⣿⡗⢸⣿⣿⣿⣿⣿⣿⣿⣿⣿⣿⣿⣿⠀⠀⠀⠀⠀⠀⠀⠀⠀⠀⠀⠀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⠀⠀⠀⠀⠀⠀⠀⠀⠀⠀⠀⣿⣿⣿⣿⣿⣿⣿⣿⣿⣿⣿⣿⣿⣿⣿⣿⣿⣿⣿⣿⣿⣿⣿⣿⣿⣿⣿⣿⣿⣿⣿⣿⣿⣿⣿⣿⣿⣿⣿⣿⣿⣿⣿⣿⣇⢸⣿⣿⣿⣿⣿⣿⣿⣿⣿⣿⣿⣿⠀⠀⠀⠀⠀⠀⠀⠀⠀⠀⠀⠀</a:t>
            </a:r>
            <a:br/>
            <a:r>
              <a:t>⠀⠀⠀⠀⠀⠀⠀⠀⠀⠀⠀⣿⣿⣿⣿⣿⣿⣿⣿⣿⣿⣿⣿⣿⣿⣿⣿⣿⣿⣿⣿⣿⣿⣿⣿⣿⣿⡿⢟⡽⡟⢗⠝⢝⣿⣿⣿⣿⣿⣿⣿⣿⣿⣿⣿⣧⢸⣿⣿⣿⣿⣿⣿⣿⣿⣿⣿⣿⣿⠀⠀⠀⠀⠀⠀⠀⠀⠀⠀⠀⠀</a:t>
            </a:r>
            <a:br/>
            <a:r>
              <a:t>⠀⠀⠀⠀⠀⠀⠀⠀⠀⠀⠀⣿⣿⣿⣿⣿⣿⣿⣿⣿⣿⣿⣿⣿⣿⣿⣿⣿⣿⣿⣿⣿⣿⣿⣿⣿⣿⢕⢕⢕⣵⣵⣧⣵⣿⣿⣿⣿⣿⣿⣿⣿⣿⣿⣿⡇⢸⣿⣿⣿⣿⣿⣿⣿⣿⣿⣿⣿⣿⠀⠀⠀⠀⠀⠀⠀⠀⠀⠀⠀⠀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⠀⠀⠀⠀⠀⠀⠀⠀⠀⠀⠀⣿⣿⣿⣿⣿⣿⣿⣿⣿⣿⣿⣿⣿⣿⣿⣿⣿⣿⣿⣿⣿⣿⣿⣿⣿⡏⢕⢕⢜⢟⡟⢟⡟⢝⣿⣿⣿⣿⣿⣿⣿⣿⣿⣿⡇⢸⣿⣿⣿⣿⣿⣿⣿⣿⣿⣿⣿⣿⠀⠀⠀⠀⠀⠀⠀⠀⠀⠀⠀⠀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⠀⠀⠀⠀⠀⠀⠀⠀⠀⠀⠀⣿⣿⣿⣿⣿⣿⣿⣿⣿⣿⣿⣿⣿⣿⣿⣿⣿⣿⣿⣿⣿⣿⣿⣿⣿⣿⡾⣵⣿⣿⣷⣾⣿⣾⣿⣿⣿⣿⣿⣿⣿⣿⣿⣿⡇⢸⣿⣿⣿⣿⣿⣿⣿⣿⣿⣿⣿⣿⠀⠀⠀⠀⠀⠀⠀⠀⠀⠀⠀⠀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⠀⠀⠀⠀⠀⠀⠀⠀⠀⠀⠀⣿⣿⣿⣿⣿⣿⣿⣿⣿⣿⣿⣿⣿⣿⣿⣿⣿⣿⣿⣿⣿⣿⣿⣿⣿⣿⣿⣷⣯⢻⢿⣿⣿⣿⣿⣿⣿⣿⣿⣿⣿⣿⣿⣿⡇⢸⣿⣿⣿⣿⣿⣿⣿⣿⣿⣿⣿⣿⠀⠀⠀⠀⠀⠀⠀⠀⠀⠀⠀⠀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⠀⠀⠀⠀⠀⠀⠀⠀⠀⠀⠀⣿⣿⣿⣿⣿⣿⣿⣿⣿⣿⣿⣿⣿⣿⣿⣿⣿⣿⣿⣿⣿⣿⣿⣿⣿⣿⣿⣿⣿⣿⣟⣿⣿⣿⣿⣿⣿⣿⣿⣿⣿⣿⣿⣿⡇⢸⣿⣿⣿⣿⣿⣿⣿⣿⣿⣿⣿⣿⠀⠀⠀⠀⠀⠀⠀⠀⠀⠀⠀⠀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⠀⠀⠀⠀⠀⠀⠀⠀⠀⠀⠀⣿⣿⣿⣿⣿⣿⣿⣿⣿⣿⣿⣿⣿⣿⣿⣿⣿⣿⣿⣿⣿⣿⣿⣿⣿⣿⣿⣿⣿⣿⣿⣿⣿⣿⣿⣿⣿⣿⣿⣿⣿⣿⣿⣿⡧⣼⣿⣿⣿⣿⣿⣿⣿⣿⣿⣿⣿⣿⠀⠀⠀⠀⠀⠀⠀⠀⠀⠀⠀⠀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⠀⠀⠀⠀⠀⠀⠀⠀⠀⠀⠀⣿⣿⣿⣿⣿⣿⣿⣿⣿⣿⣿⣿⣿⣿⣿⣿⣿⣿⣿⣿⣿⣿⣿⣿⣿⣿⣿⣿⣿⣿⣿⣿⣿⣿⣿⣿⣿⣿⣿⣿⣿⣿⣿⣿⡟⢻⣿⣿⣿⣿⣿⣿⣿⣿⣿⣿⣿⣿⠀⠀⠀⠀⠀⠀⠀⠀⠀⠀⠀⠀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⠀⠀⠀⠀⠀⠀⠀⠀⠀⠀⠀⣿⣿⣿⣿⣿⣿⣿⣿⣿⣿⣿⣿⣿⣿⣿⣿⣿⣿⣿⣿⣿⣿⣿⢇⣾⣿⣿⣿⣿⣿⣿⣿⣿⣿⣿⣿⣿⣿⣿⣿⣿⣿⣿⣿⡇⢸⣿⣿⣿⣿⣿⣿⣿⣿⣿⣿⣿⣿⠀⠀⠀⠀⠀⠀⠀⠀⠀⠀⠀⠀</a:t>
            </a:r>
            <a:br/>
            <a:r>
              <a:t>⠀⠀⠀⠀⠀⠀⠀⠀⠀⠀⠀⣿⣿⣿⣿⣿⣿⣿⣿⣿⣿⣿⣿⣿⣿⣿⣿⣿⣿⣿⣿⢿⢿⣿⡷⣾⣿⣿⣿⣿⣿⣿⣿⡿⣿⣿⣿⣿⣿⣿⣿⣿⣿⣿⣿⡇⢾⣿⣿⣿⣿⣿⡿⢿⣟⣿⣽⣷⣽⠀⠀⠀⠀⠀⠀⠀⠀⠀⠀⠀⠀</a:t>
            </a:r>
            <a:br/>
            <a:r>
              <a:t>⠀⠀⠀⠀⠀⠀⠀⠀⠀⠀⠀⣿⣿⣿⣿⣿⣿⣿⣿⣿⣿⣿⣿⣿⣿⣿⣿⣿⣿⣷⡵⣷⣷⣷⣷⣿⣿⣿⣿⣿⣿⣿⣿⣿⣿⣿⣿⣿⣿⣿⣿⣿⣿⣿⣿⡇⢽⣿⣟⣟⣿⣷⣿⣿⣿⣿⣻⣿⣿⠀⠀⠀⠀⠀⠀⠀⠀⠀⠀⠀⠀</a:t>
            </a:r>
            <a:br/>
            <a:r>
              <a:t>⠀⠀⠀⠀⠀⠀⠀⠀⠀⠀⠀⣿⣿⣿⣿⣿⣿⣿⣿⣿⣿⣿⣿⣿⣿⣿⣿⣿⣿⣿⣿⣾⣿⢏⢻⣿⣿⣿⣿⣿⣿⣿⣿⣿⣿⣿⣿⣿⣿⣿⣿⣿⣿⣿⣿⡕⢸⣿⣿⣿⣿⣿⣿⣿⡯⣿⣟⣻⣗⠀⠀⠀⠀⠀⠀⠀⠀⠀⠀⠀⠀</a:t>
            </a:r>
            <a:br/>
            <a:r>
              <a:t>⠀⠀⠀⠀⠀⠀⠀⠀⠀⠀⠀⣿⣿⣿⣿⣿⣿⣿⣿⣿⣿⣿⣿⣿⣿⣿⣿⣿⣿⣿⣿⣿⢕⢕⢕⢕⢜⢿⣿⣿⣿⣿⣿⣿⣿⣿⣿⣿⣿⣿⣿⣿⣿⣿⣿⡇⢼⣷⣿⡿⢿⣻⣿⣿⣟⡿⢻⡏⢕⠀⠀⠀⠀⠀⠀⠀⠀⠀⠀⠀⠀</a:t>
            </a:r>
            <a:br/>
            <a:r>
              <a:t>⠀⠀⠀⠀⠀⠀⠀⠀⠀⠀⠀⣿⣿⣿⣿⣿⣿⣿⣿⣿⣿⣿⣿⣿⣿⣿⣿⣿⣿⣿⣿⣿⡗⢧⣿⣷⣵⣜⡹⣿⣿⣻⣿⣿⣿⣿⣿⣿⣿⣻⣿⣿⣿⣿⣿⣧⣸⣿⣿⣿⣿⡿⢟⢏⢕⢻⢯⣽⣕⠀⠀⠀⠀⠀⠀⠀⠀⠀⠀⠀⠀</a:t>
            </a:r>
            <a:br/>
            <a:r>
              <a:t>⠀⠀⠀⠀⠀⠀⠀⠀⠀⠀⠀⠛⠛⠛⠛⠛⠛⠛⠛⠛⠛⠛⠛⠛⠛⠛⠛⠛⠛⠛⠛⠛⠙⠛⠛⠛⠛⠛⠛⠛⠛⠛⠛⠛⠛⠛⠛⠛⠛⠛⠛⠛⠛⠛⠛⠛⠛⠛⠛⠋⠑⠑⠚⠓⠑⠓⠑⠛⠛⠀⠀⠀⠀⠀⠀⠀⠀⠀⠀⠀⠀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⠀⠀⠀⠀⠀⠀⠀⠀⠀⠀⠀⢸⣿⣿⣿⣿⣿⣿⣿⣿⣿⣿⣿⣿⣿⣿⣿⣿⣿⣿⣿⣿⣿⣿⣿⣿⣿⢿⡟⡫⢝⢝⢝⢝⢟⢟⢿⢿⣿⣿⣿⣿⣿⣿⣿⣿⣿⣿⣿⣿⣿⣿⣿⣿⣿⣿⣿⣿⣿⠀⠀⠀⠀⠀⠀⠀⠀⠀⠀⠀⠀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⠀⠀⠀⠀⠀⠀⠀⠀⠀⠀⠀⢸⣿⣿⣿⣿⣿⣿⣿⣿⣿⣿⣿⣿⣿⣿⣿⣿⣿⣿⣿⣿⣿⣿⡟⢏⣱⣵⣵⣥⣵⣬⣝⣕⣗⢧⢕⣕⢜⢟⢻⣿⣿⣿⣿⣿⣿⣿⣿⣿⣿⣿⣿⣿⣿⣿⣿⣿⣿⠀⠀⠀⠀⠀⠀⠀⠀⠀⠀⠀⠀</a:t>
            </a:r>
            <a:br/>
            <a:r>
              <a:t>⠀⠀⠀⠀⠀⠀⠀⠀⠀⠀⠀⢸⣿⣿⣿⣿⣿⣿⣿⣿⣿⣿⣿⣿⣿⣿⣿⣿⣿⣿⣿⣿⡟⢕⢕⡕⢕⢱⢕⢕⢕⢕⢕⢕⢕⢕⢕⢜⢳⣵⡕⢝⢿⣿⣿⣿⣿⣿⣿⣿⣿⣿⣿⣿⣿⣿⣿⣿⣿⠀⠀⠀⠀⠀⠀⠀⠀⠀⠀⠀⠀</a:t>
            </a:r>
            <a:br/>
            <a:r>
              <a:t>⠀⠀⠀⠀⠀⠀⠀⠀⠀⠀⠀⢸⣿⣿⣿⣿⣿⣿⣿⣿⣿⣿⣿⣿⣿⣿⣿⣿⣿⣿⣿⡟⢇⢱⢇⢕⢕⢕⢕⢕⢕⢵⢕⢕⢕⢕⢕⢕⢕⢜⢿⣇⡜⣿⣿⣿⣿⣿⣿⣿⣿⣿⣿⣿⣿⣿⣿⣿⣿⠀⠀⠀⠀⠀⠀⠀⠀⠀⠀⠀⠀</a:t>
            </a:r>
            <a:br/>
            <a:r>
              <a:t>⠀⠀⠀⠀⠀⠀⠀⠀⠀⠀⠀⢼⣿⣿⣿⣿⣿⣿⣿⣿⣿⣿⣿⣿⣿⣿⣿⣿⣿⣿⡟⡎⢕⢜⢕⢕⢕⢕⢕⢕⣕⢕⢕⢕⢕⢕⢕⢕⢕⢕⢜⢿⡧⢹⣿⣿⣿⣿⣿⣿⣿⣿⣿⣿⣿⣿⣿⣿⣿⠀⠀⠀⠀⠀⠀⠀⠀⠀⠀⠀⠀</a:t>
            </a:r>
            <a:br/>
            <a:r>
              <a:t>⠀⠀⠀⠀⠀⠀⠀⠀⠀⠀⠀⢸⣿⣿⣿⣿⣿⣿⣿⣿⣿⣿⣿⣿⣿⣿⣿⣿⣿⣿⣷⣾⣷⣾⡾⣵⣱⣕⣕⣵⡕⣕⣕⣕⣕⣕⢕⡕⢕⢕⣱⢺⣯⣳⣿⣿⣿⣿⣿⣿⣿⣿⣿⣿⣿⣿⣿⣿⣿⠀⠀⠀⠀⠀⠀⠀⠀⠀⠀⠀⠀</a:t>
            </a:r>
            <a:br/>
            <a:r>
              <a:t>⠀⠀⠀⠀⠀⠀⠀⠀⠀⠀⠀⢹⣿⣿⣿⣿⣿⣿⣿⣿⣿⣿⣿⣿⣿⣿⣿⣿⣿⣿⣿⣿⣿⣿⣿⣿⣿⣿⣿⣿⣷⣷⣿⣿⣿⣿⣿⣿⣿⣷⣷⣾⣿⡏⣿⣿⣿⣿⣿⣿⣿⣿⣿⣿⣿⣿⣿⣿⣿⠀⠀⠀⠀⠀⠀⠀⠀⠀⠀⠀⠀</a:t>
            </a:r>
            <a:br/>
            <a:r>
              <a:t>⠀⠀⠀⠀⠀⠀⠀⠀⠀⠀⠀⢸⣿⣿⣿⣿⣿⣿⣿⣿⣿⣿⣿⣿⣿⣿⣿⣿⣿⣿⣿⣿⣿⣿⣿⣿⣿⡿⡌⣿⣿⣿⣿⣿⣿⣿⣿⣿⣿⣿⣿⣿⣿⡏⣿⣿⣿⣿⣿⣿⣿⣿⣿⣿⣿⣿⣿⣿⣿⠀⠀⠀⠀⠀⠀⠀⠀⠀⠀⠀⠀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⠀⠀⠀⠀⠀⠀⠀⠀⠀⠀⠀⢸⣿⣿⣿⣿⣿⣿⣿⣿⣿⣿⣿⣿⣿⣿⣿⣿⣿⣿⣿⣿⣿⣿⣿⣿⣿⣿⣷⣿⣿⣿⣿⣿⣿⣿⣿⣿⣿⣿⣿⣿⣿⡕⣿⣿⣿⣿⣿⣿⣿⣿⣿⣿⣿⣿⣿⣿⣿⠀⠀⠀⠀⠀⠀⠀⠀⠀⠀⠀⠀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⠀⠀⠀⠀⠀⠀⠀⠀⠀⠀⠀⢸⣿⣿⣿⣿⣿⣿⣿⣿⣿⣿⣿⣿⣿⣿⣿⣿⣿⣿⣿⣿⣿⣿⣿⣿⣿⣿⣿⣿⣿⣿⣿⣿⣿⣿⣿⣿⣿⣿⣿⣿⣿⢟⣿⣿⣿⣿⣿⣿⣿⣿⣿⣿⣿⣿⣿⣿⣿⠀⠀⠀⠀⠀⠀⠀⠀⠀⠀⠀⠀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⠀⠀⠀⠀⠀⠀⠀⠀⠀⠀⠀⢸⣿⣿⣿⣿⣿⣿⣿⣿⣿⣿⣿⣿⣿⣿⣿⣿⣿⣿⣿⣿⣿⣿⣿⣿⣿⣿⣿⣿⡇⢹⣿⢿⣿⣿⣿⣿⣿⣿⣿⣿⡿⢿⣿⣿⣿⣿⣿⣿⣿⣿⣿⣿⣿⣿⣿⣿⣿⠀⠀⠀⠀⠀⠀⠀⠀⠀⠀⠀⠀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⠀⠀⠀⠀⠀⠀⠀⠀⠀⠀⠀⢸⣿⣿⣿⣿⣿⣿⣿⣿⣿⣿⣿⣿⣿⣿⣿⣿⣿⣿⣿⣿⣿⣿⣿⣿⣿⣿⣿⣿⣷⣾⣿⣿⣿⣿⣿⣿⣿⣿⣿⣿⣯⣻⣿⣿⣿⣿⣿⣿⣿⣿⣿⣿⣿⣿⣿⣿⣿⠀⠀⠀⠀⠀⠀⠀⠀⠀⠀⠀⠀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⠀⠀⠀⠀⠀⠀⠀⠀⠀⠀⠀⢸⣿⣿⣿⣿⣿⣿⣿⣿⣿⣿⣿⣿⣿⣿⣿⣿⣿⣿⣿⣿⣿⣿⣿⣿⣿⣿⣿⣿⣽⣿⣿⣿⣿⣿⣿⣿⣿⣿⣿⣿⣗⣽⣿⣿⣿⣿⣿⣿⣿⣿⣿⣿⣿⣿⣿⣿⣿⠀⠀⠀⠀⠀⠀⠀⠀⠀⠀⠀⠀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⠀⠀⠀⠀⠀⠀⠀⠀⠀⠀⠀⢸⣿⣿⣿⣿⣿⣿⣿⣿⣿⣿⣿⣿⣿⣿⣿⣿⣿⣿⣿⣿⣿⣿⣿⣿⣿⣿⣿⣿⣿⣿⣿⣿⣿⣿⣿⣿⣿⣿⣿⣿⣷⢾⣿⣿⣿⣿⣿⣿⣿⣿⣿⣿⣿⣿⣿⣿⣿⠀⠀⠀⠀⠀⠀⠀⠀⠀⠀⠀⠀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⠀⠀⠀⠀⠀⠀⠀⠀⠀⠀⠀⢸⣿⣿⣿⣿⣿⣿⣿⣿⣿⣿⣿⣿⣿⣿⣿⣿⣿⣿⣿⣿⣿⣿⣿⣿⣿⣿⣿⡿⣿⣿⣿⣿⣿⣿⣿⣿⣿⣿⣿⣿⡗⣿⣿⣿⣿⣿⣿⣿⣿⣿⣿⣿⣿⣿⣿⣿⣿⠀⠀⠀⠀⠀⠀⠀⠀⠀⠀⠀⠀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⠀⠀⠀⠀⠀⠀⠀⠀⠀⠀⠀⢸⣿⣿⣿⣿⣿⣿⣿⣿⣿⣿⣿⣿⣿⣿⣿⣿⣿⣿⣿⣿⣿⣿⣿⣿⣿⣿⣿⣿⣿⣿⣿⣿⣿⣿⣿⣿⣿⣿⣿⣿⡇⣿⣿⣻⣿⣿⣿⣿⣿⣿⣿⣿⣿⣿⣿⣿⣿⠀⠀⠀⠀⠀⠀⠀⠀⠀⠀⠀⠀</a:t>
            </a:r>
            <a:br/>
            <a:r>
              <a:t>⠀⠀⠀⠀⠀⠀⠀⠀⠀⠀⠀⢸⣿⣿⣿⣿⣿⣿⣿⣿⣿⣿⣿⣿⣿⣿⣿⣿⣿⣿⢟⢟⣟⣟⣿⣿⣿⣿⣿⣿⡿⣿⣿⣿⣿⣿⣿⣿⣿⣿⣿⣿⡫⣿⣿⣿⣿⣿⣿⣽⣿⣿⣿⣿⣿⣿⣿⣿⣿⠀⠀⠀⠀⠀⠀⠀⠀⠀⠀⠀⠀</a:t>
            </a:r>
            <a:br/>
            <a:r>
              <a:t>⠀⠀⠀⠀⠀⠀⠀⠀⠀⠀⠀⣸⣿⣿⣿⣿⣿⣿⡻⣿⣿⣿⣿⣿⣿⣿⣿⣿⣿⣿⣷⣷⣾⣿⣿⣿⣿⣿⣿⣿⣿⣿⣿⣿⣿⡿⢝⢕⢕⢕⢕⢕⢕⣿⣿⣿⣿⣿⣿⣿⣿⣿⣿⣿⣿⣿⣿⣿⣿⠀⠀⠀⠀⠀⠀⠀⠀⠀⠀⠀⠀</a:t>
            </a:r>
            <a:br/>
            <a:r>
              <a:t>⠀⠀⠀⠀⠀⠀⠀⠀⠀⠀⠀⢸⣿⣿⣿⣿⣿⣿⣧⢻⣿⣿⣿⣿⣿⣿⣿⣿⣿⣻⣿⣿⣿⣿⣿⣿⣿⣿⣿⣿⣿⣿⣿⣿⣿⣿⣿⣷⣷⣧⣵⣴⡵⡾⣿⣿⣿⣿⣿⣿⣾⣿⣿⣿⣿⣿⣿⣿⣿⠀⠀⠀⠀⠀⠀⠀⠀⠀⠀⠀⠀</a:t>
            </a:r>
            <a:br/>
            <a:r>
              <a:t>⠀⠀⠀⠀⠀⠀⠀⠀⠀⠀⠀⢈⣍⣅⢱⢾⡟⣏⣝⢝⣝⣽⣝⣝⣝⣝⣹⣝⣝⣝⣝⣝⣝⣝⣝⣝⣝⣍⣝⣝⣝⣝⣝⣝⣝⣟⣟⣟⣿⣟⣟⣻⣧⣕⣝⣸⣕⣹⣜⣝⣝⣏⢿⣿⣯⢿⣿⣿⣿⠀⠀⠀⠀⠀⠀⠀⠀⠀⠀⠀⠀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⠀⠀⠀⠀⠀⠀⠀⠀⠀⠀⠀⢸⣿⣿⣿⣿⣿⣿⣿⣿⣿⣿⣿⣿⣿⣿⣿⣿⣿⣿⣿⣿⣿⣿⣿⣿⣿⢿⢟⡫⢝⢝⢝⢝⢹⡟⢿⢿⣿⣿⣿⣿⣿⣿⣿⣿⣿⣿⣿⣿⣿⣿⣿⣿⣿⣿⣿⣿⣿⠀⠀⠀⠀⠀⠀⠀⠀⠀⠀⠀⠀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⠀⠀⠀⠀⠀⠀⠀⠀⠀⠀⠀⢸⣿⣿⣿⣿⣿⣿⣿⣿⣿⣿⣿⣿⣿⣿⣿⣿⣿⣿⣿⣿⣿⣿⢿⣏⣱⣵⣵⣥⣵⣬⣽⣕⣗⢵⢵⣕⢝⢟⢿⣿⣿⣿⣿⣿⣿⣿⣿⣿⣿⣿⣿⣿⣿⣿⣿⣿⣿⠀⠀⠀⠀⠀⠀⠀⠀⠀⠀⠀⠀</a:t>
            </a:r>
            <a:br/>
            <a:r>
              <a:t>⠀⠀⠀⠀⠀⠀⠀⠀⠀⠀⠀⢸⣿⣿⣿⣿⣿⣿⣿⣿⣿⣿⣿⣿⣿⣿⣿⣿⣿⣿⣿⣿⡟⢕⢸⢕⢕⢱⢱⢕⢕⢕⢕⢕⢕⢕⢕⢜⢳⣵⡕⢝⣿⣿⣿⣿⣿⣿⣿⣿⣿⣿⣿⣿⣿⣿⣿⣿⣿⠀⠀⠀⠀⠀⠀⠀⠀⠀⠀⠀⠀</a:t>
            </a:r>
            <a:br/>
            <a:r>
              <a:t>⠀⠀⠀⠀⠀⠀⠀⠀⠀⠀⠀⢸⣿⣿⣿⣿⣿⣿⣿⣿⣿⣿⣿⣿⣿⣿⣿⣿⣿⣿⣿⡟⢕⢸⢇⢕⢕⢕⢕⢕⢕⢕⢕⢕⢕⢕⢕⢕⢕⢜⢿⡇⣜⣿⣿⣿⣿⣿⣿⣿⣿⣿⣿⣿⣿⣿⣿⣿⣿⠀⠀⠀⠀⠀⠀⠀⠀⠀⠀⠀⠀</a:t>
            </a:r>
            <a:br/>
            <a:r>
              <a:t>⠀⠀⠀⠀⠀⠀⠀⠀⠀⠀⠀⢸⣿⣿⣿⣿⣿⣿⣿⣿⣿⣿⣿⣿⣿⣿⣿⣿⣿⣿⡯⡮⢱⢜⢇⢱⢕⢕⢕⢕⡕⢕⢕⢕⢕⢕⢕⢕⢕⢕⢕⢻⡎⢹⣿⣿⣿⣿⣿⣿⣿⣿⣿⣿⣿⣿⣿⣿⣿⠀⠀⠀⠀⠀⠀⠀⠀⠀⠀⠀⠀</a:t>
            </a:r>
            <a:br/>
            <a:r>
              <a:t>⠀⠀⠀⠀⠀⠀⠀⠀⠀⠀⠀⢸⣿⣿⣿⣿⣿⣿⣿⣿⣿⣿⣿⣿⣿⣿⣿⣿⣿⣿⣿⣼⣿⣷⣞⣽⣵⣕⣱⣵⡕⣕⣕⣕⣕⣕⢕⣕⢕⢕⡱⢸⣯⣳⣿⣿⣿⣿⣿⣿⣿⣿⣿⣿⣿⣿⣿⣿⣿⠀⠀⠀⠀⠀⠀⠀⠀⠀⠀⠀⠀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⠀⠀⠀⠀⠀⠀⠀⠀⠀⠀⠀⢸⣿⣿⣿⣿⣿⣿⣿⣿⣿⣿⣿⣿⣿⣿⣿⣿⣿⣿⣿⣿⣿⣿⣿⣿⣿⣿⣿⣿⣷⣾⣿⣿⣯⣿⣿⣿⣿⣷⣷⣾⣿⣟⣿⣿⣿⣿⣿⣿⣿⣿⣿⣿⣿⣿⣿⣿⣿⠀⠀⠀⠀⠀⠀⠀⠀⠀⠀⠀⠀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⠀⠀⠀⠀⠀⠀⠀⠀⠀⠀⠀⢸⣿⣿⣿⣿⣿⣿⣿⣿⣿⣿⣿⣿⣿⣿⣿⣿⣿⣿⣿⣿⣿⣿⣿⣿⣿⣿⢔⣿⣿⣿⣿⣿⣿⣿⣿⣿⣿⣿⣿⣿⣿⡕⣿⣿⣿⣿⣿⣿⣿⣿⣿⣿⣿⣿⣿⣿⣿⠀⠀⠀⠀⠀⠀⠀⠀⠀⠀⠀⠀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⠀⠀⠀⠀⠀⠀⠀⠀⠀⠀⠀⢸⣿⣿⣿⣿⣿⣿⣿⣿⣿⣿⣿⣿⣿⣿⣿⣿⣿⣿⣿⣿⣿⣿⣿⣿⣿⣿⣷⣿⣿⣿⣿⣿⣿⣿⣿⣿⣿⣿⣿⣿⣿⢕⣿⣿⣿⣿⣿⣿⣿⣿⣿⣿⣿⣿⣿⣿⣿⠀⠀⠀⠀⠀⠀⠀⠀⠀⠀⠀⠀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⠀⠀⠀⠀⠀⠀⠀⠀⠀⠀⠀⢸⣿⣿⣿⣿⣿⣿⣿⣿⣿⣿⣿⣿⣿⣿⣿⣿⣿⣿⣿⣿⣿⣿⣿⣿⣿⣿⣿⣿⣿⣿⣿⣿⣿⣿⣿⣿⣿⣿⣿⣿⣿⡽⣿⣿⣿⣿⣿⣿⣿⣿⣿⣿⣿⣿⣿⣿⣿⠀⠀⠀⠀⠀⠀⠀⠀⠀⠀⠀⠀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⠀⠀⠀⠀⠀⠀⠀⠀⠀⠀⠀⢸⣿⣿⣿⣿⣿⣿⣿⣿⣿⣿⣿⣿⣿⣿⣿⣿⣿⣿⣿⣿⣿⣿⣿⣿⣿⣿⣿⣿⡇⢹⣿⣿⣿⣿⣿⣿⣿⣿⣿⣿⣻⢿⣿⣿⣿⣿⣿⣿⣿⣿⣿⣿⣿⣿⣿⣿⣿⠀⠀⠀⠀⠀⠀⠀⠀⠀⠀⠀⠀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⠀⠀⠀⠀⠀⠀⠀⠀⠀⠀⠀⢸⣿⣿⣿⣿⣿⣿⣿⣿⣿⣿⣿⣿⣿⣿⣿⣿⣿⣿⣿⣿⣿⣿⣿⣿⣿⣿⣿⣿⣷⣿⣿⣿⣿⣿⣿⣿⣿⣿⣿⣿⣷⣻⣿⣿⣿⣿⣿⣿⣿⣿⣿⣿⣿⣿⣿⣿⣿⠀⠀⠀⠀⠀⠀⠀⠀⠀⠀⠀⠀</a:t>
            </a:r>
            <a:br/>
            <a:r>
              <a:t>⠀⠀⠀⠀⠀⠀⠀⠀⠀⠀⠀⢸⣿⣿⣿⣻⣿⣿⣿⣿⣿⣿⣿⣿⣿⣿⣿⣿⣿⣿⣿⣿⣿⣿⣿⣿⣿⣿⣿⣿⣻⣿⣿⣿⣿⣿⣿⣿⣿⣿⣿⣿⣏⣽⣿⣿⣿⣿⣿⣿⣿⣿⣿⣿⣿⣿⣿⣿⣿⠀⠀⠀⠀⠀⠀⠀⠀⠀⠀⠀⠀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⠀⠀⠀⠀⠀⠀⠀⠀⠀⠀⠀⢸⣿⣿⣿⣿⣿⣿⣿⣿⣿⣿⣿⣿⣿⣿⣿⣿⣿⣿⣿⣿⣿⣿⣿⣿⣿⣿⣿⣿⣿⣿⣿⣿⣿⣿⣿⣿⣿⣿⣿⣿⣟⣺⣿⣿⣿⣿⣿⣿⣿⣿⣿⣿⣿⣿⣿⣿⣿⠀⠀⠀⠀⠀⠀⠀⠀⠀⠀⠀⠀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⠀⠀⠀⠀⠀⠀⠀⠀⠀⠀⠀⢸⣿⣿⣿⣿⣿⣿⣿⣿⣿⣿⣿⣿⣿⣿⣿⣿⣿⣿⣿⣿⣿⣿⣿⣿⣿⣿⡿⣿⣿⣿⣿⣿⣿⣿⣿⣿⣿⣿⣿⣿⡵⡿⣿⣿⣿⣿⣿⣿⣿⣿⣿⣿⣿⣿⣿⣿⣿⠀⠀⠀⠀⠀⠀⠀⠀⠀⠀⠀⠀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⠀⠀⠀⠀⠀⠀⠀⠀⠀⠀⠀⢸⣿⣿⣿⣿⣿⣿⣿⣿⣿⣿⣿⣿⣿⣿⣿⣿⣿⣿⣿⣿⣿⣿⣿⣿⣿⣿⣿⣿⣿⣿⣿⣿⣿⣿⣿⣿⣿⣿⣿⣿⡇⣽⣟⣹⣿⣿⣿⣿⣿⣿⣿⣿⣿⣿⣿⣿⣿⠀⠀⠀⠀⠀⠀⠀⠀⠀⠀⠀⠀</a:t>
            </a:r>
            <a:br/>
            <a:r>
              <a:t>⠀⠀⠀⠀⠀⠀⠀⠀⠀⠀⠀⢸⣿⣿⣿⣿⣿⣿⣿⣿⣿⣿⣿⣿⣿⣿⣿⣿⣿⣿⢏⢟⢟⣻⣿⣿⣿⣿⣿⣿⣿⣿⣿⣿⣿⣿⣿⣿⣿⣿⣿⣿⡗⣿⣿⣿⣿⡿⣿⣽⣿⣿⣿⣿⣿⣿⣿⣿⣿⠀⠀⠀⠀⠀⠀⠀⠀⠀⠀⠀⠀</a:t>
            </a:r>
            <a:br/>
            <a:r>
              <a:t>⠀⠀⠀⠀⠀⠀⠀⠀⠀⠀⠀⢸⣿⣿⣿⣿⣿⣿⡻⣿⣿⣿⣿⣿⣿⡿⣿⣿⣿⣿⢵⢷⣿⣿⣿⣿⣿⣿⣿⣿⣿⣿⣿⣽⣿⡿⢝⢕⢕⢕⢕⢕⢜⢿⣿⣿⣿⣿⣿⣿⣿⣿⣿⣿⣿⣿⣿⣿⣿⠀⠀⠀⠀⠀⠀⠀⠀⠀⠀⠀⠀</a:t>
            </a:r>
            <a:br/>
            <a:r>
              <a:t>⠀⠀⠀⠀⠀⠀⠀⠀⠀⠀⠀⠸⣿⣿⢟⢟⣿⣿⣧⢻⣿⣿⣿⣿⣿⡿⣿⣿⡿⢝⢟⢞⡞⡿⣿⣿⣿⡿⣿⢿⣿⣿⣿⣿⣿⣿⣿⣿⣷⣧⣵⣵⡵⡾⣿⣿⣿⣿⣿⣿⣾⣿⣿⣿⣿⣿⣿⣿⣿⠀⠀⠀⠀⠀⠀⠀⠀⠀⠀⠀⠀</a:t>
            </a:r>
            <a:br/>
            <a:r>
              <a:t>⠀⠀⠀⠀⠀⠀⠀⠀⠀⠀⠀⢀⢅⢕⢕⢗⢟⢕⢜⣕⢝⣝⣝⣜⡝⣝⣝⣝⣝⣕⣜⣝⣜⣕⣝⣝⣍⣝⣝⣝⣜⣝⣍⣝⣝⣟⣟⣟⣿⣻⣏⣻⣵⣕⣵⣸⣕⣹⣜⣝⣹⣏⣿⣿⢿⣿⣿⢿⣿⠀⠀⠀⠀⠀⠀⠀⠀⠀⠀⠀⠀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⠀⠀⠀⠀⠀⠀⠀⠀⠀⠀⠀⢸⣿⣿⣿⣿⣿⣿⣿⣿⣿⣿⣿⣿⣿⣿⣿⣿⣿⣿⣿⣿⣿⣿⣿⣿⣿⢿⡟⡫⢝⢝⢝⢝⢝⢻⢿⢿⣿⣿⣿⣿⣿⣿⣿⣿⣿⣿⣿⣿⣿⣿⣿⣿⣿⣿⣿⣿⣿⠀⠀⠀⠀⠀⠀⠀⠀⠀⠀⠀⠀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⠀⠀⠀⠀⠀⠀⠀⠀⠀⠀⠀⢸⣿⣿⣿⣿⣿⣿⣿⣿⣿⣿⣿⣿⣿⣿⣿⣿⣿⣿⣿⣿⣿⣿⡿⢏⣱⣵⣵⣥⣵⣬⣽⣵⣗⢧⢵⣕⢝⢟⢿⣿⣿⣿⣿⣿⣿⣿⣿⣿⣿⣿⣿⣿⣿⣿⣿⣿⣿⠀⠀⠀⠀⠀⠀⠀⠀⠀⠀⠀⠀</a:t>
            </a:r>
            <a:br/>
            <a:r>
              <a:t>⠀⠀⠀⠀⠀⠀⠀⠀⠀⠀⠀⢸⣿⣿⣿⣿⣿⣿⣿⣿⣿⣿⣿⣿⣿⣿⣿⣿⣿⣿⣿⣿⣿⢇⢜⢕⢕⢕⢕⢕⢕⢕⢕⢕⢕⢕⢕⢜⢳⣕⡕⢟⣿⣿⣿⣿⣿⣿⣿⣿⣿⣿⣿⣿⣿⣿⣿⣿⣿⠀⠀⠀⠀⠀⠀⠀⠀⠀⠀⠀⠀</a:t>
            </a:r>
            <a:br/>
            <a:r>
              <a:t>⠀⠀⠀⠀⠀⠀⠀⠀⠀⠀⠀⢸⣿⣿⣿⣿⣿⣿⣿⣿⣿⣿⣿⣿⣿⣿⣿⣿⣿⣿⣿⡿⢕⢸⢕⢜⢕⢕⢕⢕⢕⢕⢕⢕⢕⢕⢕⢕⢕⢜⢿⣕⡼⣿⣿⣿⣿⣿⣿⣿⣿⣿⣿⣿⣿⣿⣿⣿⣿⠀⠀⠀⠀⠀⠀⠀⠀⠀⠀⠀⠀</a:t>
            </a:r>
            <a:br/>
            <a:r>
              <a:t>⠀⠀⠀⠀⠀⠀⠀⠀⠀⠀⠀⢸⣿⣿⣿⣿⣿⣿⣿⣿⣿⣿⣿⣿⣿⣿⣿⣿⣿⣿⣿⡾⡕⢜⢕⢕⢕⢕⢕⢕⡕⢕⢕⢕⢕⢕⢕⢕⢕⢕⢜⢻⡗⢽⣿⣿⣿⣿⣿⣿⣿⣿⣿⣿⣿⣿⣿⣿⣿⠀⠀⠀⠀⠀⠀⠀⠀⠀⠀⠀⠀</a:t>
            </a:r>
            <a:br/>
            <a:r>
              <a:t>⠀⠀⠀⠀⠀⠀⠀⠀⠀⠀⠀⢸⣿⣿⣿⣿⣿⣿⣿⣿⣿⣿⣿⣿⣿⣿⣿⣿⣿⣿⢻⣾⣷⣾⣼⣷⣵⣕⣕⣱⣕⣕⣕⣕⣕⣕⢕⣕⢱⢕⣕⣺⣯⣕⣿⣿⣿⣿⣿⣿⣿⣿⣿⣿⣿⣿⣿⣿⣿⠀⠀⠀⠀⠀⠀⠀⠀⠀⠀⠀⠀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⠀⠀⠀⠀⠀⠀⠀⠀⠀⠀⠀⢸⣿⣿⣿⣿⣿⣿⣿⣿⣿⣿⣿⣿⣿⣿⣿⣿⣿⣿⣿⣿⣿⣿⣿⣿⣿⣿⣿⣿⣷⣾⣿⣿⣿⣿⣿⣿⣿⣿⣾⣾⣿⡇⣿⣿⣿⣿⣿⣿⣿⣿⣿⣿⣿⣿⣿⣿⣿⠀⠀⠀⠀⠀⠀⠀⠀⠀⠀⠀⠀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⠀⠀⠀⠀⠀⠀⠀⠀⠀⠀⠀⢸⣿⣿⣿⣿⣿⣿⣿⣿⣿⣿⣿⣿⣿⣿⣿⣿⣿⣿⣿⣿⣿⣿⣿⣿⣿⣿⢇⣽⣿⣿⣿⣿⣿⣿⣿⣿⣿⣿⣿⣿⣿⡷⣿⣿⣿⣿⣿⣿⣿⣿⣿⣿⣿⣿⣿⣿⣿⠀⠀⠀⠀⠀⠀⠀⠀⠀⠀⠀⠀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⠀⠀⠀⠀⠀⠀⠀⠀⠀⠀⠀⢸⣿⣿⣿⣿⣿⣿⣿⣿⣿⣿⣿⣿⣿⣿⣿⣿⣿⣿⣿⣿⣿⣿⣿⣿⣿⣿⣿⣿⣿⣿⣿⣿⣿⣿⣿⣿⣿⣿⣿⣿⣿⡟⣿⣿⣿⣿⣿⣿⣿⣿⣿⣿⣿⣿⣿⣿⣿⠀⠀⠀⠀⠀⠀⠀⠀⠀⠀⠀⠀</a:t>
            </a:r>
            <a:br/>
            <a:r>
              <a:t>⠀⠀⠀⠀⠀⠀⠀⠀⠀⠀⠀⢸⣿⣯⣿⣿⣿⣿⣿⣿⣿⣿⣿⣿⣿⣿⣿⣿⣿⣿⣿⣿⣿⣿⣿⣿⣿⣿⣿⣿⢕⢹⡿⣿⣿⣿⣿⣿⣿⣿⣿⣿⣟⢿⣿⣿⣿⣿⣿⣿⣿⣿⣿⣿⣿⣿⣿⣿⣿⠀⠀⠀⠀⠀⠀⠀⠀⠀⠀⠀⠀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⠀⠀⠀⠀⠀⠀⠀⠀⠀⠀⠀⢸⣿⣿⣿⣿⣿⣿⣿⣿⣿⣿⣿⣿⣿⣿⣿⣿⣿⣿⣿⣿⣿⣿⣿⣿⣿⣿⣿⣿⣷⣿⣿⣿⣿⣿⣿⣿⣿⣿⣿⣿⣇⣻⣿⣽⣿⣷⣿⣿⣿⣿⣿⣿⣿⣿⣿⣿⣿⠀⠀⠀⠀⠀⠀⠀⠀⠀⠀⠀⠀</a:t>
            </a:r>
            <a:br/>
            <a:r>
              <a:t>⠀⠀⠀⠀⠀⠀⠀⠀⠀⠀⠀⢸⣿⣿⣿⣻⣿⣿⣿⣿⣿⣿⣿⣿⣿⣿⣿⣿⣿⣿⣿⣿⣿⣿⣿⣿⣿⣿⣿⣿⣿⣿⣿⣿⣿⣿⣿⣿⣿⣿⣿⣿⡧⣽⣷⣿⣾⣾⣿⣿⣿⣿⣿⣿⣿⣿⣿⣿⣿⠀⠀⠀⠀⠀⠀⠀⠀⠀⠀⠀⠀</a:t>
            </a:r>
            <a:br/>
            <a:r>
              <a:t>⠀⠀⠀⠀⠀⠀⠀⠀⠀⠀⠀⢸⣿⣿⣿⣿⣿⣿⣿⣿⣿⣿⣿⣿⣿⣿⣿⣿⣿⣿⢿⣿⣿⣿⣿⣿⣿⣿⣿⣿⣿⣿⣿⣿⣿⣿⣿⣿⣿⣿⣿⣿⣏⣺⣿⣿⣿⣿⣿⣿⣿⣿⣿⣿⣿⣿⣿⣿⣿⠀⠀⠀⠀⠀⠀⠀⠀⠀⠀⠀⠀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⠀⠀⠀⠀⠀⠀⠀⠀⠀⠀⠀⢸⣿⣿⣿⣿⣿⣿⣿⣿⣿⣿⣿⣿⣿⣿⣿⣿⣿⣿⣿⣿⣿⣿⣿⣿⣿⣿⣿⣿⣿⣿⣿⣿⣿⣿⣿⣿⣿⣿⣿⣿⢧⡝⣿⣿⡿⣿⣿⣿⣿⣿⣿⣿⣿⣿⣿⣿⣿⠀⠀⠀⠀⠀⠀⠀⠀⠀⠀⠀⠀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⠀⠀⠀⠀⠀⠀⠀⠀⠀⠀⠀⢸⣿⣿⣿⣿⣿⣿⣿⣿⣿⣿⣿⣿⣿⣿⣿⣿⣿⣿⣿⣿⣿⣿⣿⣿⣿⣿⣿⣿⣿⣿⣿⣿⣿⣿⣿⣿⣿⣿⣿⣿⡇⣱⣷⣻⣿⣏⡿⣿⣿⣿⣿⣿⣿⣿⣿⣿⣿⠀⠀⠀⠀⠀⠀⠀⠀⠀⠀⠀⠀</a:t>
            </a:r>
            <a:br/>
            <a:r>
              <a:t>⠀⠀⠀⠀⠀⠀⠀⠀⠀⠀⠀⢸⣿⣿⣿⣿⣿⣿⣿⣿⣿⣿⣿⣿⣿⣿⣿⣿⣿⣿⢝⢟⢟⢟⣿⣿⣿⣿⣿⣿⣿⣿⣿⣿⣿⣿⣿⣿⣿⣿⣿⣯⡞⣿⣿⣿⣯⢯⡿⢽⣽⣽⣿⣿⣿⣿⣿⣿⣿⠀⠀⠀⠀⠀⠀⠀⠀⠀⠀⠀⠀</a:t>
            </a:r>
            <a:br/>
            <a:r>
              <a:t>⠀⠀⠀⠀⠀⠀⠀⠀⠀⠀⠀⢸⣿⣿⣿⣿⣿⣿⡻⣿⣿⣿⣿⣿⡿⡿⡿⣿⣿⣿⢱⢳⣿⣿⣿⣿⣿⣿⣿⣿⣿⣿⣿⣿⣿⡿⢝⢕⢕⢕⢕⢑⢕⢿⣿⣿⣿⣾⣿⣾⣿⣿⣿⣿⣿⣿⣿⣿⣿⠀⠀⠀⠀⠀⠀⠀⠀⠀⠀⠀⠀</a:t>
            </a:r>
            <a:br/>
            <a:r>
              <a:t>⠀⠀⠀⠀⠀⠀⠀⠀⠀⠀⠀⠘⣿⣿⢟⢟⢿⢿⣧⢻⣿⣿⣿⣿⣿⢿⣻⣿⢟⢹⢗⢕⢇⢟⢿⣿⣿⡿⢿⢿⣿⣿⣿⣿⣿⣿⣿⣿⣷⣧⡵⣴⡵⢾⣿⣿⣿⣿⢿⣿⣵⣿⣿⣿⣿⣿⣿⣿⣿⠀⠀⠀⠀⠀⠀⠀⠀⠀⠀⠀⠀</a:t>
            </a:r>
            <a:br/>
            <a:r>
              <a:t>⠀⠀⠀⠀⠀⠀⠀⠀⠀⠀⠀⢀⢅⢅⢕⢕⢇⢕⢜⢕⣝⡝⣝⢕⢌⢕⣝⣝⣝⣕⣕⣕⣕⣕⣝⣜⣝⣕⣌⣝⣕⣜⣝⣝⣏⣟⣻⣟⣿⣟⣏⣟⣵⣜⣵⣸⣕⣹⣜⣻⣕⣏⣿⢽⣿⢿⣿⢿⣿⠀⠀⠀⠀⠀⠀⠀⠀⠀⠀⠀⠀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⠀⠀⠀⠀⠀⠀⠀⠀⠀⠀⠀⢸⣿⣿⣿⣿⣿⣿⣿⣿⣿⣿⣿⣿⣿⣿⣿⣿⣿⣿⣿⣿⣿⣿⣿⣿⣿⢿⡟⡏⢝⢝⢝⢝⢝⡟⢿⣿⣿⣿⣿⣿⣿⣿⣿⣿⣿⣿⣿⣿⣿⣿⣿⣿⣿⣿⣿⣿⣿⠀⠀⠀⠀⠀⠀⠀⠀⠀⠀⠀⠀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⠀⠀⠀⠀⠀⠀⠀⠀⠀⠀⠀⢸⣿⣿⣿⣿⣿⣿⣿⣿⣿⣿⣿⣿⣿⣿⣿⣿⣿⣿⣿⣿⣿⣿⢿⢏⣱⣵⣵⣵⣵⣼⣽⣵⣗⢵⢵⡕⢝⢻⢿⣿⣿⣿⣿⣿⣿⣿⣿⣿⣿⣿⣿⣿⣿⣿⣿⣿⣿⠀⠀⠀⠀⠀⠀⠀⠀⠀⠀⠀⠀</a:t>
            </a:r>
            <a:br/>
            <a:r>
              <a:t>⠀⠀⠀⠀⠀⠀⠀⠀⠀⠀⠀⢸⣿⣿⣿⣿⣿⣿⣿⣿⣿⣿⣿⣿⣿⣿⣿⣿⣿⣿⣿⣿⡿⢕⢕⢕⢕⢕⢕⢕⢕⢕⢕⢕⢕⢕⢕⢜⢳⣕⢜⢟⣿⣿⣿⣿⣿⣿⣿⣿⣿⣿⣿⣿⣿⣿⣿⣿⣿⠀⠀⠀⠀⠀⠀⠀⠀⠀⠀⠀⠀</a:t>
            </a:r>
            <a:br/>
            <a:r>
              <a:t>⠀⠀⠀⠀⠀⠀⠀⠀⠀⠀⠀⢸⣿⣿⣿⣿⣿⣿⣿⣿⣿⣿⣿⣿⣿⣿⣿⣿⣿⣿⣿⢟⢕⢸⢕⢕⢕⢕⢕⢕⢕⢕⢕⢕⢕⢕⢕⢕⢕⢜⢿⣕⢼⣿⣿⣿⣿⣿⣿⣿⣿⣿⣿⣿⣿⣿⣿⣿⣿⠀⠀⠀⠀⠀⠀⠀⠀⠀⠀⠀⠀</a:t>
            </a:r>
            <a:br/>
            <a:r>
              <a:t>⠀⠀⠀⠀⠀⠀⠀⠀⠀⠀⠀⢸⣿⣿⣿⣿⣿⣿⣿⣿⣿⣿⣿⣿⣿⣿⣿⣿⣿⣿⡟⢼⣕⢜⢕⣕⢕⢕⢕⢕⡕⢕⢕⢕⢕⢕⢕⢕⢕⢕⢜⢷⡇⣹⣿⣿⣿⣿⣿⣿⣿⣿⣿⣿⣿⣿⣿⣿⣿⠀⠀⠀⠀⠀⠀⠀⠀⠀⠀⠀⠀</a:t>
            </a:r>
            <a:br/>
            <a:r>
              <a:t>⠀⠀⠀⠀⠀⠀⠀⠀⠀⠀⠀⢸⣿⣿⣿⣿⣿⣿⣿⣿⣿⣿⣿⣿⣿⣿⣿⣿⣿⣿⢱⣾⣷⣷⡵⣷⣵⡕⢵⣕⣕⣕⣕⣵⣕⣕⡕⡕⢱⢕⣱⢸⣿⡕⣿⣿⣿⣿⣿⣿⣿⣿⣿⣿⣿⣿⣿⣿⣿⠀⠀⠀⠀⠀⠀⠀⠀⠀⠀⠀⠀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⠀⠀⠀⠀⠀⠀⠀⠀⠀⠀⠀⢸⣿⣿⣿⣿⣿⣿⣿⣿⣿⣿⣿⣿⣿⣿⣿⣿⣿⣿⣿⣿⣿⣿⣿⣿⣿⣿⣾⣷⣷⣾⣿⣿⣿⣿⣿⣿⣿⣿⣷⣾⣿⣇⣿⣿⣿⣿⣿⣿⣿⣿⣿⣿⣿⣿⣿⣿⣿⠀⠀⠀⠀⠀⠀⠀⠀⠀⠀⠀⠀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⠀⠀⠀⠀⠀⠀⠀⠀⠀⠀⠀⢸⣿⣿⣿⣿⣿⣿⣿⣿⣿⣿⣿⣿⣿⣿⣿⣿⣿⣿⣿⣿⣿⣿⣿⣿⣿⣿⢧⣸⣿⣿⣿⣿⣿⣿⣿⣿⣿⣿⣿⣿⣿⡺⣿⣿⣿⣿⣿⣿⣿⣿⣿⣿⣿⣿⣿⣿⣿⠀⠀⠀⠀⠀⠀⠀⠀⠀⠀⠀⠀</a:t>
            </a:r>
            <a:br/>
            <a:r>
              <a:t>⠀⠀⠀⠀⠀⠀⠀⠀⠀⠀⠀⢸⣿⣿⡿⣿⣿⣿⣿⣿⣿⣿⣿⣿⣿⣿⣿⣿⣿⣿⣿⣿⣿⣿⣿⣿⣿⣿⣷⣿⣿⣿⣿⣿⣿⣿⣿⣿⣿⣿⣿⣿⣿⢵⣿⣿⣿⣿⣿⣿⣿⣿⣿⣿⣿⣿⣿⣿⣿⠀⠀⠀⠀⠀⠀⠀⠀⠀⠀⠀⠀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⠀⠀⠀⠀⠀⠀⠀⠀⠀⠀⠀⢸⣿⣿⣿⣿⣿⣿⣿⣿⣿⣿⣿⣿⣿⣿⣿⣿⣿⣿⣿⣿⣿⣿⣿⣿⣿⣿⣿⣿⣿⣿⣿⣿⣿⣿⣿⣿⣿⣿⣿⣿⣿⡜⡿⢿⣿⣿⣿⣿⣿⣿⣿⣿⣿⣿⣿⣿⣿⠀⠀⠀⠀⠀⠀⠀⠀⠀⠀⠀⠀</a:t>
            </a:r>
            <a:br/>
            <a:r>
              <a:t>⠀⠀⠀⠀⠀⠀⠀⠀⠀⠀⠀⢸⣿⣿⣿⣽⣿⣿⣿⣿⣿⣿⣿⣿⣿⣿⣿⣿⣿⣿⣿⣿⣿⣿⣿⣿⣿⣿⣿⣿⢝⣿⢿⣿⣿⣿⣿⣿⣿⣿⣿⣿⣟⣕⣾⣷⢻⡿⣿⣿⣿⣿⣿⣿⣿⣿⣿⣿⣿⠀⠀⠀⠀⠀⠀⠀⠀⠀⠀⠀⠀</a:t>
            </a:r>
            <a:br/>
            <a:r>
              <a:t>⠀⠀⠀⠀⠀⠀⠀⠀⠀⠀⠀⢸⣿⣿⣿⣿⣿⣿⣿⣿⣿⣿⣿⣿⣿⣿⣿⣿⣿⣿⣿⣿⣿⣿⣿⣿⣿⣿⣿⡗⣷⣿⣿⣿⣿⣿⣿⣿⣿⣿⣿⣿⣇⢳⣗⣽⣞⣗⣿⣿⣿⣿⣿⣿⣿⣿⣿⣿⣿⠀⠀⠀⠀⠀⠀⠀⠀⠀⠀⠀⠀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⠀⠀⠀⠀⠀⠀⠀⠀⠀⠀⠀⢸⣿⣿⣿⣿⣿⣿⣿⣿⣿⣿⣿⣿⣿⣿⣿⣿⣿⣿⣿⣿⣿⣿⣿⣿⣿⣿⣿⣿⣿⣿⣿⣿⣿⣿⣿⣿⣿⣿⣿⣿⡇⣕⣗⣿⣾⣾⣾⣿⣿⣿⣿⣿⣿⣿⣿⣿⣿⠀⠀⠀⠀⠀⠀⠀⠀⠀⠀⠀⠀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⠀⠀⠀⠀⠀⠀⠀⠀⠀⠀⠀⢸⣿⣿⣿⣿⣿⣿⣿⣿⣿⣿⣿⣿⣿⣿⣿⣿⣿⣿⣿⣿⣿⣿⣿⣿⣿⣿⣿⣿⣿⣿⣿⣿⣿⣿⣿⣿⣿⣿⣿⣿⣇⣺⣿⣻⣿⣯⢿⣿⣿⣿⣿⣿⣿⣿⣿⣿⣿⠀⠀⠀⠀⠀⠀⠀⠀⠀⠀⠀⠀</a:t>
            </a:r>
            <a:br/>
            <a:r>
              <a:t>⠀⠀⠀⠀⠀⠀⠀⠀⠀⠀⠀⢸⣿⣿⣿⣿⣿⣿⣿⣿⣿⣿⣿⣿⣿⣿⣿⣿⣿⣿⣾⣿⣿⣿⣿⣿⣿⣿⣿⣿⣿⣿⣿⣿⣿⣿⣿⣿⣿⣿⣿⣿⢇⢟⣿⣟⡽⣿⣿⣿⣿⣿⣿⣿⣿⣿⣿⣿⣿⠀⠀⠀⠀⠀⠀⠀⠀⠀⠀⠀⠀</a:t>
            </a:r>
            <a:br/>
            <a:r>
              <a:t>⠀⠀⠀⠀⠀⠀⠀⠀⠀⠀⠀⢸⣿⣿⣿⣿⣿⣿⣿⣿⣿⣿⣿⣿⣿⣿⣹⣿⣿⣿⣿⣿⣿⣿⣿⣿⣿⣿⣿⣿⣿⣿⣿⣿⣿⣿⣿⣿⣿⣿⣿⣿⡇⣱⣷⣻⣿⢏⢽⣿⣿⣿⣿⣿⣿⣿⣿⣿⣿⠀⠀⠀⠀⠀⠀⠀⠀⠀⠀⠀⠀</a:t>
            </a:r>
            <a:br/>
            <a:r>
              <a:t>⠀⠀⠀⠀⠀⠀⠀⠀⠀⠀⠀⢸⣿⣿⣟⣻⣿⣿⣿⣿⣾⣿⣿⣿⣿⣿⣿⣟⣿⣿⢏⢻⢟⡟⢿⢿⣿⣿⣿⣿⣿⣿⣿⣿⣿⣿⣿⣿⣿⣿⣿⣿⢇⣿⣿⡿⡽⢽⡯⢝⣝⡝⢿⣿⣿⣿⣿⣿⣿⠀⠀⠀⠀⠀⠀⠀⠀⠀⠀⠀⠀</a:t>
            </a:r>
            <a:br/>
            <a:r>
              <a:t>⠀⠀⠀⠀⠀⠀⠀⠀⠀⠀⠀⢸⣿⣻⣿⣿⣿⣿⡻⣿⣿⣿⣿⣿⢻⢻⢗⢷⣾⡯⢕⢱⢷⣗⣳⣿⣿⣿⢷⣟⣿⣿⣯⣿⣿⡟⢝⢕⢕⢕⢕⢑⢕⢿⣿⢿⣟⣷⣧⢕⣕⣳⣾⣿⣿⣿⣿⣿⣿⠀⠀⠀⠀⠀⠀⠀⠀⠀⠀⠀⠀</a:t>
            </a:r>
            <a:br/>
            <a:r>
              <a:t>⠀⠀⠀⠀⠀⠀⠀⠀⠀⠀⠀⠘⢿⡿⢟⢟⢟⢿⣧⢻⣿⣿⢿⢿⢻⢏⣳⣿⢟⢕⢗⢕⢗⢜⢿⡷⢿⢟⢻⢿⢿⢿⣿⣿⣿⣿⣿⣷⣷⣧⡵⣴⡵⢾⣿⣿⣾⣻⢻⢧⡵⣿⣽⣿⣿⣿⣿⣿⣿⠀⠀⠀⠀⠀⠀⠀⠀⠀⠀⠀⠀</a:t>
            </a:r>
            <a:br/>
            <a:r>
              <a:t>⠀⠀⠀⠀⠀⠀⠀⠀⠀⠀⠀⠀⢑⢅⢕⢜⢕⢑⢕⢕⢕⢕⢜⡕⡜⣅⣜⣝⡝⣅⣕⣕⣕⡕⡅⢕⣅⡅⢕⣕⣅⡅⣕⢕⣏⣟⣯⣿⣟⣟⣏⣹⣵⣜⣕⣸⣕⣸⣕⣜⣕⢕⡝⢝⢝⢿⣟⢽⣿⠀⠀⠀⠀⠀⠀⠀⠀⠀⠀⠀⠀</a:t>
            </a:r>
            <a:br/>
            <a:r>
              <a:t>⠀⠀⠀⠀⠀⠀⠀⠀⠀⠀⠀⠘⠑⠘⠛⠛⠛⠛⠛⠛⠛⠙⠛⠛⠙⠛⠛⠛⠛⠛⠛⠛⠛⠛⠛⠛⠛⠛⠛⠛⠛⠛⠛⠛⠛⠛⠛⠛⠛⠛⠛⠛⠛⠛⠛⠛⠛⠛⠛⠛⠛⠛⠛⠛⠛⠚⠓⠛⠚⠀⠀⠀⠀⠀⠀⠀⠀⠀⠀⠀⠀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⠀⠀⠀⠀⠀⠀⠀⠀⠀⠀⠀⢸⣿⣿⣿⣿⣿⣿⣿⣿⣿⣿⣿⣿⣿⣿⣿⣿⣿⣿⣿⣿⣿⣿⣿⣿⣿⢿⢟⢏⢝⢝⢝⢝⢝⢟⢿⢿⣿⣿⣿⣿⣿⣿⣿⣿⣿⣿⣿⣿⣿⣿⣿⣿⣿⣿⣿⣿⣿⠀⠀⠀⠀⠀⠀⠀⠀⠀⠀⠀⠀</a:t>
            </a:r>
            <a:br/>
            <a:r>
              <a:t>⠀⠀⠀⠀⠀⠀⠀⠀⠀⠀⠀⢸⣿⣿⣿⣿⣿⣿⣿⣿⣿⣿⣷⣿⣿⣿⣿⣿⣿⣿⣿⣿⣿⣿⢟⣝⣵⣵⣥⣵⣵⣵⣽⣵⣗⢵⢵⡕⢝⢻⢿⣿⣿⣿⣿⣿⣿⣿⣿⣿⣿⣿⣿⣿⣿⣿⣿⣿⣿⠀⠀⠀⠀⠀⠀⠀⠀⠀⠀⠀⠀</a:t>
            </a:r>
            <a:br/>
            <a:r>
              <a:t>⠀⠀⠀⠀⠀⠀⠀⠀⠀⠀⠀⢸⣿⣿⣿⣿⣿⣿⣿⣿⣿⣿⣿⣿⣿⣿⣿⣿⣿⣿⣿⣿⡟⢕⢕⢕⢕⢕⢕⢕⢕⢕⢕⢕⢕⢕⢕⢜⢳⣕⢜⢻⣿⣿⣿⣿⣿⣿⣿⣿⣿⣿⣿⣿⣿⣿⣿⣿⣿⠀⠀⠀⠀⠀⠀⠀⠀⠀⠀⠀⠀</a:t>
            </a:r>
            <a:br/>
            <a:r>
              <a:t>⠀⠀⠀⠀⠀⠀⠀⠀⠀⠀⠀⢸⣿⣿⣿⣿⣿⣿⣿⣿⣿⣿⣿⣿⣿⣿⣿⣿⣿⣿⣿⢏⢕⢕⢕⢕⢕⢕⢕⢕⢕⡕⢕⢕⢕⢕⢕⢕⢕⢜⢷⣕⢸⣿⣿⣿⣿⣿⣿⣿⣿⣿⣿⣿⣿⣿⣿⣿⣿⠀⠀⠀⠀⠀⠀⠀⠀⠀⠀⠀⠀</a:t>
            </a:r>
            <a:br/>
            <a:r>
              <a:t>⠀⠀⠀⠀⠀⠀⠀⠀⠀⠀⠀⢸⣿⣿⣿⣿⣿⣿⣿⣿⣿⣿⣿⣿⣿⣿⣿⣿⣿⣿⡗⢽⢕⢜⢕⢕⢕⢕⢕⢕⢕⢕⢕⢕⢕⢕⢕⢕⢕⢕⢜⢷⡱⢹⣿⣿⣿⣿⣿⣿⣿⣿⣿⣿⣿⣿⣿⣿⣿⠀⠀⠀⠀⠀⠀⠀⠀⠀⠀⠀⠀</a:t>
            </a:r>
            <a:br/>
            <a:r>
              <a:t>⠀⠀⠀⠀⠀⠀⠀⠀⠀⠀⠀⢸⣿⣿⣿⣿⣿⣿⣿⣿⣿⣿⣿⣿⣿⣿⣿⣿⣿⣿⣱⣼⣷⣷⣵⣷⣱⡕⣧⢕⣕⣕⣕⣵⣕⡕⡕⢕⢱⢕⣕⣸⣯⢜⣿⣿⣿⣿⣿⣿⣿⣿⣿⣿⣿⣿⣿⣿⣿⠀⠀⠀⠀⠀⠀⠀⠀⠀⠀⠀⠀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⠀⠀⠀⠀⠀⠀⠀⠀⠀⠀⠀⢸⣿⣿⣿⣿⣿⣿⣿⣿⣿⣿⣿⣿⣿⣿⣿⣿⣿⣿⣿⣿⣿⣿⣿⣿⣿⣿⣿⣿⣷⣾⣿⣿⣷⣿⣿⣿⣿⣽⣽⣾⣷⣕⣿⣿⣿⣿⣿⣿⣿⣿⣿⣿⣿⣿⣿⣿⣿⠀⠀⠀⠀⠀⠀⠀⠀⠀⠀⠀⠀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⠀⠀⠀⠀⠀⠀⠀⠀⠀⠀⠀⢸⣿⣿⣿⣿⣿⣿⣿⣿⣿⣿⣿⣿⣿⣿⣿⣿⣿⣿⣿⣿⣿⣿⣿⣿⣿⣿⢧⣹⣿⣿⣿⣿⣿⣿⣿⣿⣿⣿⣿⣿⣷⢹⣿⣿⣿⣿⣿⣿⣿⣿⣿⣿⣿⣿⣿⣿⣿⠀⠀⠀⠀⠀⠀⠀⠀⠀⠀⠀⠀</a:t>
            </a:r>
            <a:br/>
            <a:r>
              <a:t>⠀⠀⠀⠀⠀⠀⠀⠀⠀⠀⠀⢸⣿⣿⡿⣿⣿⣿⣿⣿⣿⣿⣿⣿⣿⣿⣿⣿⣿⣟⣿⣿⣿⣿⣿⣿⣿⣿⣿⣾⣿⣿⣿⣿⣿⣿⣿⣿⣿⣿⣿⣿⡯⢵⣝⣽⣿⣿⣿⣿⣿⣿⣿⣿⣿⣿⣿⣿⣿⠀⠀⠀⠀⠀⠀⠀⠀⠀⠀⠀⠀</a:t>
            </a:r>
            <a:br/>
            <a:r>
              <a:t>⠀⠀⠀⠀⠀⠀⠀⠀⠀⠀⠀⢸⣿⣿⣿⣻⣿⣿⣿⣿⣿⣿⣿⣿⣿⣿⣿⣿⣿⣿⣿⣿⣿⣿⣿⣿⣿⣿⣿⣿⣿⣿⣿⣿⣿⣿⣿⣿⣿⣿⣿⣿⣿⢹⡿⢿⣿⣷⣿⣿⣿⣿⣿⣿⣿⣿⣿⣿⣿⠀⠀⠀⠀⠀⠀⠀⠀⠀⠀⠀⠀</a:t>
            </a:r>
            <a:br/>
            <a:r>
              <a:t>⠀⠀⠀⠀⠀⠀⠀⠀⠀⠀⠀⢸⣿⣯⣿⣽⣿⣿⣿⣿⣿⣿⣿⣿⣿⣿⣿⣿⣿⣿⣿⣿⣿⣿⣿⣿⣿⣿⣿⡯⢝⣿⣿⣿⣿⣿⣿⣿⣿⣿⣿⣿⢟⢕⣣⢕⢝⢿⣿⣿⣿⣿⣿⣿⣿⣿⣿⣿⣿⠀⠀⠀⠀⠀⠀⠀⠀⠀⠀⠀⠀</a:t>
            </a:r>
            <a:br/>
            <a:r>
              <a:t>⠀⠀⠀⠀⠀⠀⠀⠀⠀⠀⠀⢸⣿⣿⣿⣿⣿⣿⣿⣿⣿⣿⣿⣿⣿⣿⣿⣿⣿⣿⣿⣿⣿⣿⣿⣿⣿⣿⣿⡧⣵⣿⣿⣿⣿⣿⣿⣿⣿⣿⣿⣿⢝⣳⣇⣞⣮⣗⣿⣗⣿⣿⣿⣿⣿⣿⣿⣿⣿⠀⠀⠀⠀⠀⠀⠀⠀⠀⠀⠀⠀</a:t>
            </a:r>
            <a:br/>
            <a:r>
              <a:t>⠀⠀⠀⠀⠀⠀⠀⠀⠀⠀⠀⢸⣿⣿⣿⣷⣿⣿⣿⣿⣿⣿⣽⢫⣿⣿⣿⣿⣿⣿⣿⣿⣿⣿⣿⣿⣿⣿⣿⣺⣾⣿⣿⣿⣿⣿⣿⣿⣿⣿⣿⣿⢕⣕⣷⣾⣾⣾⣳⣻⣿⣿⣿⣿⣿⣿⣿⣿⣿⠀⠀⠀⠀⠀⠀⠀⠀⠀⠀⠀⠀</a:t>
            </a:r>
            <a:br/>
            <a:r>
              <a:t>⠀⠀⠀⠀⠀⠀⠀⠀⠀⠀⠀⢜⣿⣿⣿⣿⣿⣿⣿⣿⣿⣿⣿⣿⣿⣿⣿⣿⣿⣿⣿⣿⣿⣿⣿⣿⣿⣿⣿⣿⣿⣿⣿⣿⣿⣿⣿⣿⣿⣿⣿⣿⡇⣾⣾⣿⣿⣿⢿⣿⣻⣿⣿⣿⣿⣿⣿⣿⣿⠀⠀⠀⠀⠀⠀⠀⠀⠀⠀⠀⠀</a:t>
            </a:r>
            <a:br/>
            <a:r>
              <a:t>⠀⠀⠀⠀⠀⠀⠀⠀⠀⠀⠀⠸⣿⣿⣿⣿⣿⣿⣿⣿⣿⢿⣿⡿⣿⣿⣿⣿⣿⣿⣿⣿⣿⣿⣿⣿⣿⣿⣿⣿⣿⣿⣿⣿⣿⣿⣿⣿⣿⣿⣿⣿⡇⢟⣻⡻⣿⣻⣽⣿⣿⣿⣿⣿⣿⣿⣿⣿⣿⠀⠀⠀⠀⠀⠀⠀⠀⠀⠀⠀⠀</a:t>
            </a:r>
            <a:br/>
            <a:r>
              <a:t>⠀⠀⠀⠀⠀⠀⠀⠀⠀⠀⠀⢸⣽⣿⣿⣯⣯⣯⣿⣿⣵⣿⣿⣿⣯⣻⣽⣿⣿⣿⣿⣿⣿⣿⣿⣿⣿⣿⣿⣿⣿⣿⣿⣿⣿⣿⣿⣿⣿⣿⣿⣟⡇⣵⣕⣳⡷⢏⢼⣿⣿⣿⣿⣿⣿⣿⣿⣿⣿⠀⠀⠀⠀⠀⠀⠀⠀⠀⠀⠀⠀</a:t>
            </a:r>
            <a:br/>
            <a:r>
              <a:t>⠀⠀⠀⠀⠀⠀⠀⠀⠀⠀⠀⢸⣿⣝⣏⣹⣻⣿⣟⣷⣷⣷⣿⣿⣿⣿⣗⣿⣽⣿⢟⢻⢟⢟⢻⣿⣿⣿⣿⡿⡿⢿⣿⣿⣿⣿⣿⣿⣿⣿⣿⣯⢪⣿⣿⡿⡽⡝⡿⢜⢹⡝⢿⣿⣿⣿⣿⣿⣿⠀⠀⠀⠀⠀⠀⠀⠀⠀⠀⠀⠀</a:t>
            </a:r>
            <a:br/>
            <a:r>
              <a:t>⠀⠀⠀⠀⠀⠀⠀⠀⠀⠀⠀⢱⣿⣞⣿⣷⣾⣟⢟⣿⣿⣿⡷⡞⢟⢹⢇⢗⣾⢇⢕⢜⢕⡵⢵⣷⣯⣽⣿⢝⣿⣿⣯⣿⣿⢟⢝⢕⢕⢅⠕⢑⢜⢿⣿⢿⣟⣷⣕⡕⢕⣳⣗⣿⣿⣿⣿⣿⣿⠀⠀⠀⠀⠀⠀⠀⠀⠀⠀⠀⠀</a:t>
            </a:r>
            <a:br/>
            <a:r>
              <a:t>⠀⠀⠀⠀⠀⠀⠀⠀⠀⠀⠀⠘⢿⢿⢟⢇⢜⢿⡕⢗⢿⣿⢷⢷⢻⢎⢳⡿⢟⢕⢕⢕⢕⢜⢟⡻⢞⢟⢻⢟⢏⢿⢾⡿⣿⣿⣿⣷⣷⡵⡕⢵⢕⢾⣿⢷⡼⣻⢸⣱⣵⢿⣻⣿⣿⣿⣿⣿⣿⠀⠀⠀⠀⠀⠀⠀⠀⠀⠀⠀⠀</a:t>
            </a:r>
            <a:br/>
            <a:r>
              <a:t>⠀⠀⠀⠀⠀⠀⠀⠀⠀⠀⠀⠀⢁⢅⢅⢜⢕⢕⢕⢕⢅⢕⢕⡑⢕⢑⢜⢝⣕⣅⣅⣑⣕⢁⡕⢅⣕⣅⣕⣅⣑⡅⡕⢕⣝⣝⣿⣿⣻⣟⣎⣹⣵⣜⣕⣸⣕⣼⣕⣕⣕⢕⡕⢽⢜⢟⣝⢯⣽⠀⠀⠀⠀⠀⠀⠀⠀⠀⠀⠀⠀</a:t>
            </a:r>
            <a:br/>
            <a:r>
              <a:t>⠀⠀⠀⠀⠀⠀⠀⠀⠀⠀⠀⠑⠑⠘⠛⠛⠙⠛⠛⠋⠛⠛⠛⠛⠘⠃⠛⠛⠛⠛⠛⠛⠛⠛⠛⠛⠛⠛⠛⠛⠛⠛⠛⠛⠛⠛⠛⠛⠛⠛⠛⠛⠛⠛⠛⠛⠛⠛⠛⠛⠛⠛⠛⠛⠛⠛⠓⠛⠚⠀⠀⠀⠀⠀⠀⠀⠀⠀⠀⠀⠀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⠀⠀⠀⠀⠀⠀⠀⠀⠀⠀⠀⢸⣿⣟⣿⣿⣿⣿⣿⣿⡿⢿⣿⣿⣿⣿⣿⣿⣿⣿⣿⣿⣿⣿⣿⣿⣿⣿⣿⣿⣿⣿⣿⣿⣿⣿⣿⣿⣿⣿⣿⣿⣿⣿⣿⣿⣿⣿⣿⣿⣿⣿⣿⣿⣿⣿⣿⣿⣿⠀⠀⠀⠀⠀⠀⠀⠀⠀⠀⠀⠀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⠀⠀⠀⠀⠀⠀⠀⠀⠀⠀⠀⢸⡿⢿⣾⣿⣾⣿⣿⣿⣿⣿⣿⣿⣿⣿⣿⣿⣿⣿⣿⣿⣿⣿⣿⣿⣿⣿⣿⣿⣿⣿⣿⣿⣿⣿⣿⣿⣿⣿⣿⣿⣿⣿⣿⣿⣿⣿⣿⣿⣿⣿⣿⣿⣿⣿⣿⣿⣿⠀⠀⠀⠀⠀⠀⠀⠀⠀⠀⠀⠀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⠀⠀⠀⠀⠀⠀⠀⠀⠀⠀⠀⢸⣿⣵⣿⣿⣾⢻⣟⣿⣿⣿⣿⣿⣿⣿⣿⣿⣿⣿⣿⣿⣿⣿⣿⣿⡿⢟⢟⢝⢝⢕⢜⢝⢝⢟⢻⣿⣿⣿⣿⣿⣿⣿⣿⣿⣿⣿⣿⣿⣿⣿⣿⣿⣿⣿⣿⣿⣿⠀⠀⠀⠀⠀⠀⠀⠀⠀⠀⠀⠀</a:t>
            </a:r>
            <a:br/>
            <a:r>
              <a:t>⠀⠀⠀⠀⠀⠀⠀⠀⠀⠀⠀⢸⣿⣿⣻⣿⣿⣿⣿⣿⣿⣿⣷⣿⣿⣿⣿⣿⣿⣿⣿⣽⣿⣿⢟⣕⣵⣵⣥⣵⣵⣬⣭⣵⣳⢵⢕⡕⢝⢟⢿⣿⣿⣿⣿⣿⣿⣿⣿⣿⣿⣿⣿⣿⣿⣿⣿⣿⣿⠀⠀⠀⠀⠀⠀⠀⠀⠀⠀⠀⠀</a:t>
            </a:r>
            <a:br/>
            <a:r>
              <a:t>⠀⠀⠀⠀⠀⠀⠀⠀⠀⠀⠀⢸⣿⣿⣿⣿⣿⣿⣿⣿⣿⣿⣿⣿⣿⣿⣿⣿⣿⣿⣿⣿⢟⢕⢕⢕⢕⢕⢕⢕⡕⢕⢕⢕⢕⢕⢕⢝⢳⣕⢜⢻⣿⣿⣿⣿⣿⣿⣿⣿⣿⣿⣿⣿⣿⣿⣿⣿⣿⠀⠀⠀⠀⠀⠀⠀⠀⠀⠀⠀⠀</a:t>
            </a:r>
            <a:br/>
            <a:r>
              <a:t>⠀⠀⠀⠀⠀⠀⠀⠀⠀⠀⠀⢸⣿⣿⣿⣿⣿⣿⣿⣿⣿⣿⣿⣿⣿⣿⣿⣿⣿⣿⡿⢇⢕⢕⢕⢕⢕⢕⢕⢕⢕⢕⢕⢕⢕⢕⢕⢕⢕⢝⣧⡕⢸⣿⣿⣿⣿⣿⣿⣿⣿⣿⣿⣿⣿⣿⣿⣿⣿⠀⠀⠀⠀⠀⠀⠀⠀⠀⠀⠀⠀</a:t>
            </a:r>
            <a:br/>
            <a:r>
              <a:t>⠀⠀⠀⠀⠀⠀⠀⠀⠀⠀⠀⢸⣿⢿⣿⣿⢿⣿⣿⣿⣿⣿⣿⣯⣿⣿⣿⣿⣿⣿⢇⢵⢕⢜⢕⢕⢕⢕⢕⢕⢕⢕⢕⢕⢕⢕⢕⢕⢕⢕⢜⣷⢕⢺⣿⣿⣿⣿⣿⣿⣿⣿⣿⣿⣿⣿⣿⣿⣿⠀⠀⠀⠀⠀⠀⠀⠀⠀⠀⠀⠀</a:t>
            </a:r>
            <a:br/>
            <a:r>
              <a:t>⠀⠀⠀⠀⠀⠀⠀⠀⠀⠀⠀⢸⣿⣿⢿⣿⣾⣿⣿⣷⣿⣿⣿⣿⣿⣿⣿⣿⣿⡿⣵⣼⣵⣷⣱⢕⣇⣕⡕⢱⢕⣕⣕⣵⣵⡕⢕⢕⢕⢕⣕⣸⣧⢜⣿⣿⣿⣿⣿⣿⣿⣿⣿⣿⣿⣿⣿⣿⣿⠀⠀⠀⠀⠀⠀⠀⠀⠀⠀⠀⠀</a:t>
            </a:r>
            <a:br/>
            <a:r>
              <a:t>⠀⠀⠀⠀⠀⠀⠀⠀⠀⠀⠀⢸⣯⣽⣿⣿⣿⣿⡿⣿⣽⣿⣿⣿⣿⣿⣿⣿⣿⣯⣿⣿⣿⣿⣿⣿⣿⣿⣿⣿⣷⣾⣿⣿⣿⣿⣿⣿⣿⣼⣾⣿⣏⢸⣿⣿⣿⣿⣿⣿⣿⣿⣿⣿⣿⣿⣿⣿⣿⠀⠀⠀⠀⠀⠀⠀⠀⠀⠀⠀⠀</a:t>
            </a:r>
            <a:br/>
            <a:r>
              <a:t>⠀⠀⠀⠀⠀⠀⠀⠀⠀⠀⠀⠸⣽⡯⣽⣯⣟⡹⣟⣻⣽⣿⣿⣿⣟⣿⣿⣟⣿⣗⣿⣿⣿⣿⣿⣿⣿⣿⡕⣹⣿⣿⣿⣿⣿⣿⣿⣿⣿⣿⣿⣿⣟⢸⣿⣿⣯⣿⣿⣿⣿⣿⣿⣿⣿⣿⣿⣿⣿⠀⠀⠀⠀⠀⠀⠀⠀⠀⠀⠀⠀</a:t>
            </a:r>
            <a:br/>
            <a:r>
              <a:t>⠀⠀⠀⠀⠀⠀⠀⠀⠀⠀⠀⢜⡽⣷⣷⣝⣎⣻⣷⣞⣷⣿⣿⣿⣿⣻⣾⣿⣿⣿⣿⣿⣿⣿⣿⣿⣿⣿⣿⣿⣿⣿⣿⣿⣿⣿⣿⣿⣿⣿⣿⣿⡯⣜⣝⣾⣿⣿⢿⣿⣿⣿⣿⣿⣿⣿⣿⣿⣿⠀⠀⠀⠀⠀⠀⠀⠀⠀⠀⠀⠀</a:t>
            </a:r>
            <a:br/>
            <a:r>
              <a:t>⠀⠀⠀⠀⠀⠀⠀⠀⠀⠀⠀⢸⣵⡻⣾⡻⡸⣿⣝⣗⣾⣗⣿⣾⣿⣗⣞⣻⣿⣷⣿⣿⣿⣿⣿⣿⣿⣿⣿⣿⣿⣿⣿⣿⣿⣿⣿⣿⣿⣿⣿⣿⡯⢜⡽⢿⣿⣷⣾⣿⣿⣿⣿⣿⣿⣿⣿⣿⣿⠀⠀⠀⠀⠀⠀⠀⠀⠀⠀⠀⠀</a:t>
            </a:r>
            <a:br/>
            <a:r>
              <a:t>⠀⠀⠀⠀⠀⠀⠀⠀⠀⠀⠀⢱⣿⣽⣷⣝⣽⣽⣿⣗⣹⣟⣿⣿⣻⡟⣾⣟⣿⣿⣿⣿⣿⣿⣿⣿⣿⣿⣿⡏⢻⣿⣿⣿⣿⣿⣿⣿⣿⣿⣿⣿⢏⢕⢱⣧⢜⣟⣻⣞⣿⣿⣿⣿⣿⣿⣿⣿⣿⠀⠀⠀⠀⠀⠀⠀⠀⠀⠀⠀⠀</a:t>
            </a:r>
            <a:br/>
            <a:r>
              <a:t>⠀⠀⠀⠀⠀⠀⠀⠀⠀⠀⠀⢸⣿⣟⣟⣗⣞⣟⣾⣳⣿⣟⣾⣯⣧⣗⣿⡿⢿⣿⣿⣿⣿⣿⣿⣿⣿⣿⣿⢧⣵⣿⣿⣿⣿⣿⣿⣿⣿⣿⣿⣿⢕⣳⡝⣟⡧⣗⣷⣿⣷⣿⣾⣿⣿⣿⣿⣿⣿⠀⠀⠀⠀⠀⠀⠀⠀⠀⠀⠀⠀</a:t>
            </a:r>
            <a:br/>
            <a:r>
              <a:t>⠀⠀⠀⠀⠀⠀⠀⠀⠀⠀⠀⢸⡾⡿⢿⢷⣺⣷⣷⣾⣫⣿⣧⢏⣽⣿⣿⣿⣿⣿⣿⣿⣿⣿⣿⣿⣿⣿⣿⣼⣾⣿⣿⣿⣿⣿⣿⣿⣿⣿⣿⣿⢕⣗⣷⣾⣟⣗⣞⣿⣻⣿⣿⣿⣿⣿⣿⣿⣿⠀⠀⠀⠀⠀⠀⠀⠀⠀⠀⠀⠀</a:t>
            </a:r>
            <a:br/>
            <a:r>
              <a:t>⠀⠀⠀⠀⠀⠀⠀⠀⠀⠀⠀⢅⣾⢿⣿⣿⣾⣾⣿⣿⣿⣿⢯⣷⣿⣿⣿⣿⣿⣿⣿⣿⣿⣿⣿⣿⣿⣿⣿⣿⣿⣿⣿⣿⣿⣿⣿⣿⣿⣿⣿⣿⡕⣻⣻⣿⣿⣿⣿⣿⣿⣿⣿⣿⣿⣿⣿⣿⣿⠀⠀⠀⠀⠀⠀⠀⠀⠀⠀⠀⠀</a:t>
            </a:r>
            <a:br/>
            <a:r>
              <a:t>⠀⠀⠀⠀⠀⠀⠀⠀⠀⠀⠀⢸⡿⣿⣷⣯⣽⢯⣿⣿⡿⣿⣿⡿⢿⣿⣽⣯⣿⣿⣿⣿⣿⣿⣿⣿⣿⣿⣿⣿⣿⣿⣿⣿⣿⣿⣿⣿⣿⣿⣿⣿⢇⢳⣻⢟⢷⣿⣽⣿⣿⣿⣿⣿⣿⣿⣿⣿⣿⠀⠀⠀⠀⠀⠀⠀⠀⠀⠀⠀⠀</a:t>
            </a:r>
            <a:br/>
            <a:r>
              <a:t>⠀⠀⠀⠀⠀⠀⠀⠀⠀⠀⠀⢱⣽⣯⣽⣿⣯⣯⣿⣽⣵⣽⣿⣿⣏⢹⢯⣿⣿⣯⣿⣿⣿⣿⣿⣿⣿⣿⣿⣿⣿⣿⣿⣿⣿⣿⣿⣿⣿⣿⣿⡇⡕⣵⣇⣳⡧⢟⢽⣿⣯⣿⣽⣿⣿⣿⣿⣿⣿⠀⠀⠀⠀⠀⠀⠀⠀⠀⠀⠀⠀</a:t>
            </a:r>
            <a:br/>
            <a:r>
              <a:t>⠀⠀⠀⠀⠀⠀⠀⠀⠀⠀⠀⢸⣿⣝⣏⡱⢝⣿⣞⣿⣵⡾⣯⣻⣿⣿⣻⢟⣿⡿⢝⢟⢟⢟⢟⣿⣿⣿⣿⣿⣿⢿⣿⣿⣿⣿⣿⣿⣿⣿⣿⡏⢱⣽⣿⡿⡽⢽⢯⢜⢝⡝⢿⣿⣿⣿⣿⣿⣿⠀⠀⠀⠀⠀⠀⠀⠀⠀⠀⠀⠀</a:t>
            </a:r>
            <a:br/>
            <a:r>
              <a:t>⠀⠀⠀⠀⠀⠀⠀⠀⠀⠀⠀⢱⣗⢻⣿⣗⣾⣜⢟⣿⢿⣿⢷⢟⢞⢳⢎⢗⣿⢇⢕⢕⢧⣵⢺⣷⣾⣿⡾⣿⣽⣿⣧⣾⣿⢟⢕⢕⢕⠕⢁⠕⢸⢿⣿⣿⣯⣷⡵⡕⢕⣵⣞⣿⣿⣿⣿⣿⣿⠀⠀⠀⠀⠀⠀⠀⠀⠀⠀⠀⠀</a:t>
            </a:r>
            <a:br/>
            <a:r>
              <a:t>⠀⠀⠀⠀⠀⠀⠀⠀⠀⠀⠀⠘⢿⢿⢏⢇⢜⢻⢕⢇⢯⣿⢷⢾⢻⢕⢺⡿⢏⢕⢕⢕⢕⢜⡗⢾⢟⢟⢟⢟⢻⢿⢿⣿⣿⣿⣷⣷⣷⣧⢵⣵⢵⢾⣿⢷⢝⣿⢹⢵⢼⢿⣽⣿⣿⣿⣿⣿⣿⠀⠀⠀⠀⠀⠀⠀⠀⠀⠀⠀⠀</a:t>
            </a:r>
            <a:br/>
            <a:r>
              <a:t>⠀⠀⠀⠀⠀⠀⠀⠀⠀⠀⠀⠀⢅⢁⢕⢎⢝⢅⢕⢕⢕⡕⡕⢕⣕⢑⡝⣕⣕⣑⣑⣅⣕⢅⡕⢅⢕⡕⣅⣕⣅⡑⣕⡝⣝⢝⣿⣯⣟⣿⣝⣽⣵⣸⣝⣣⣕⣵⣕⣕⣱⡜⡕⢹⢜⢻⣿⢿⣿⠀⠀⠀⠀⠀⠀⠀⠀⠀⠀⠀⠀</a:t>
            </a:r>
            <a:br/>
            <a:r>
              <a:t>⠀⠀⠀⠀⠀⠀⠀⠀⠀⠀⠀⠑⠑⠓⠛⠋⠙⠙⠙⠋⠋⠛⠛⠋⠙⠙⠛⠛⠛⠛⠛⠛⠛⠛⠛⠛⠛⠛⠛⠛⠛⠛⠛⠛⠛⠛⠛⠛⠛⠛⠛⠛⠛⠛⠛⠛⠛⠛⠛⠛⠛⠛⠛⠛⠛⠓⠓⠛⠚⠀⠀⠀⠀⠀⠀⠀⠀⠀⠀⠀⠀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⠀⠀⠀⠀⠀⠀⠀⠀⠀⠀⠀⢸⡻⢿⣿⣿⣾⣿⣿⣿⣿⣿⣿⣿⣿⣿⣿⣿⣿⣿⣿⣿⣿⣿⣿⣿⣿⣿⣿⣿⣿⣿⣿⣿⣿⣿⣿⣿⣿⣿⣿⣿⣿⣿⣿⣿⣿⣿⣿⣿⣿⣿⣿⣿⣿⣿⣿⣿⣿⠀⠀⠀⠀⠀⠀⠀⠀⠀⠀⠀⠀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⠀⠀⠀⠀⠀⠀⠀⠀⠀⠀⠀⢸⣽⣼⣿⣿⣾⢻⣿⣿⣿⣿⣿⣿⣿⣿⣿⣿⣿⣿⣿⣿⣿⣿⣿⣿⡿⢟⢟⢝⢝⢕⢜⢝⢝⢟⢻⢿⣿⣿⣿⣿⣿⣿⣿⣿⣿⣿⣿⣿⣿⣿⣿⣿⣿⣿⣿⣿⣿⠀⠀⠀⠀⠀⠀⠀⠀⠀⠀⠀⠀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⠀⠀⠀⠀⠀⠀⠀⠀⠀⠀⠀⢸⣿⣿⣿⣿⣿⣿⣿⣿⣿⣿⣿⣿⣿⣿⣿⣿⣿⣿⣿⣿⣿⡿⢏⣕⣵⣵⣵⣵⣵⣬⣽⣵⡷⢵⢕⡕⢝⢟⢿⣿⣿⣿⣿⣿⣿⣿⣿⣿⣿⣿⣿⣿⣿⣿⣿⣿⣿⠀⠀⠀⠀⠀⠀⠀⠀⠀⠀⠀⠀</a:t>
            </a:r>
            <a:br/>
            <a:r>
              <a:t>⠀⠀⠀⠀⠀⠀⠀⠀⠀⠀⠀⢸⣿⣿⣟⣿⣿⣿⣿⣿⣿⣿⣿⣿⣿⣿⣿⣿⣿⣿⣿⣿⢟⢕⢕⢕⢕⢕⢕⢕⢕⢕⢕⢕⢕⢕⢕⢝⢳⣕⢜⢻⣿⣿⣿⣿⣿⣿⣿⣿⣿⣿⣿⣿⣿⣿⣿⣿⣿⠀⠀⠀⠀⠀⠀⠀⠀⠀⠀⠀⠀</a:t>
            </a:r>
            <a:br/>
            <a:r>
              <a:t>⠀⠀⠀⠀⠀⠀⠀⠀⠀⠀⠀⢸⣿⣿⣿⣿⣿⣿⣿⣿⣿⣿⣿⣿⣿⣿⣿⣿⣿⣿⡿⢇⢱⡜⢕⢕⢕⢕⢕⢕⢕⢕⢕⢕⢕⢕⢕⢔⢕⢝⣧⡕⢸⣿⣿⣿⣿⣿⣿⣿⣿⣿⣿⣿⣿⣿⣿⣿⣿⠀⠀⠀⠀⠀⠀⠀⠀⠀⠀⠀⠀</a:t>
            </a:r>
            <a:br/>
            <a:r>
              <a:t>⠀⠀⠀⠀⠀⠀⠀⠀⠀⠀⠀⢸⣿⢿⣿⣿⣿⣿⣿⣿⣿⣿⣿⣿⣿⣿⣿⣿⣿⣿⢇⢇⢕⢜⢕⢕⢕⢕⢕⢕⡕⢕⢕⢕⢕⢕⢕⢕⢕⢕⢜⣷⢕⢻⣿⣿⣿⣿⣿⣿⣿⣿⣿⣿⣿⣿⣿⣿⣿⠀⠀⠀⠀⠀⠀⠀⠀⠀⠀⠀⠀</a:t>
            </a:r>
            <a:br/>
            <a:r>
              <a:t>⠀⠀⠀⠀⠀⠀⠀⠀⠀⠀⠀⢸⣿⣽⢿⣿⣿⣿⣿⣿⣿⣿⣿⣿⣿⣿⣿⣿⣿⡏⣳⣼⣷⣧⣱⡕⢕⡕⡕⣵⢕⢕⣕⣱⣱⡕⢕⢕⢕⢕⣱⣽⡇⢜⣿⣿⣿⣿⣿⣿⣿⣿⣿⣿⣿⣿⣿⣿⣿⠀⠀⠀⠀⠀⠀⠀⠀⠀⠀⠀⠀</a:t>
            </a:r>
            <a:br/>
            <a:r>
              <a:t>⠀⠀⠀⠀⠀⠀⠀⠀⠀⠀⠀⢸⣟⣿⣿⣿⣻⣿⣯⣽⣻⣿⣿⣿⣿⣿⣿⣿⣿⣿⣿⣿⣿⣿⣿⣿⣿⣿⣯⣿⣷⣷⣿⣿⣷⣿⣿⣿⣿⣼⣾⣿⡗⢸⣿⣿⣿⣿⣿⣿⣿⣿⣿⣿⣿⣿⣿⣿⣿⠀⠀⠀⠀⠀⠀⠀⠀⠀⠀⠀⠀</a:t>
            </a:r>
            <a:br/>
            <a:r>
              <a:t>⠀⠀⠀⠀⠀⠀⠀⠀⠀⠀⠀⠜⢽⡽⣽⣿⣷⡻⣟⡻⣟⣟⣿⣿⣿⣿⣿⣟⣿⣟⣿⣿⣿⣿⣿⣿⣿⣿⡕⣽⣿⣿⣿⣿⣿⣿⣿⣿⣿⣿⣿⣿⣇⢸⣿⣿⣿⣿⣿⣿⣿⣿⣿⣿⣿⣿⣿⣿⣿⠀⠀⠀⠀⠀⠀⠀⠀⠀⠀⠀⠀</a:t>
            </a:r>
            <a:br/>
            <a:r>
              <a:t>⠀⠀⠀⠀⠀⠀⠀⠀⠀⠀⠀⢕⣽⢎⣿⣹⣎⣾⣇⣗⣿⣿⣿⣿⣟⣷⣾⣿⣿⣿⣿⣿⣿⣿⣿⣿⣿⣿⣿⣿⣿⣿⣿⣿⣿⣿⣿⣿⣿⣿⣿⣿⡯⢜⣿⣿⣿⣿⣿⣿⣿⣿⣿⣿⣿⣿⣿⣿⣿⠀⠀⠀⠀⠀⠀⠀⠀⠀⠀⠀⠀</a:t>
            </a:r>
            <a:br/>
            <a:r>
              <a:t>⠀⠀⠀⠀⠀⠀⠀⠀⠀⠀⠀⢜⢕⣏⢿⡹⣞⣹⣝⣗⣿⣟⣿⣞⣷⣷⣾⣺⣿⣷⣿⣿⣿⣿⣿⣿⣿⣿⣿⣿⣿⣿⣿⣿⣿⣿⣿⣿⣿⣿⣿⣿⡿⢸⢿⢿⣿⣿⣾⣿⣿⣿⣿⣿⣿⣿⣿⣿⣿⠀⠀⠀⠀⠀⠀⠀⠀⠀⠀⠀⠀</a:t>
            </a:r>
            <a:br/>
            <a:r>
              <a:t>⠀⠀⠀⠀⠀⠀⠀⠀⠀⠀⠀⢱⣯⣽⣷⣽⣕⣽⣟⣻⣵⣟⣿⣿⣿⣟⣿⣟⣿⣿⣿⣿⣿⣿⣿⣿⣿⣿⣿⡏⢿⣿⣿⣿⣿⣿⣿⣿⣿⣿⣿⣿⢏⡕⡸⣧⢜⢿⢿⣿⣿⣿⣿⣿⣿⣿⣿⣿⣿⠀⠀⠀⠀⠀⠀⠀⠀⠀⠀⠀⠀</a:t>
            </a:r>
            <a:br/>
            <a:r>
              <a:t>⠀⠀⠀⠀⠀⠀⠀⠀⠀⠀⠀⢸⣿⣟⣟⣞⣗⣻⣾⣟⣟⣿⣿⣿⣾⣿⣞⡷⢿⣿⣿⣿⣿⣿⣿⣿⣿⣿⣿⢇⣼⣿⣿⣿⣿⣿⣿⣿⣿⣿⣿⣿⢕⣻⣸⣟⣽⣞⣿⣿⣿⣿⣿⣿⣿⣿⣿⣿⣿⠀⠀⠀⠀⠀⠀⠀⠀⠀⠀⠀⠀</a:t>
            </a:r>
            <a:br/>
            <a:r>
              <a:t>⠀⠀⠀⠀⠀⠀⠀⠀⠀⠀⠀⢱⣾⣿⣟⢗⢺⣻⣧⣾⣿⣿⣗⢟⢽⢿⣟⣿⣿⣿⣿⣿⣿⣿⣿⣿⣿⣿⣿⣽⣾⣿⣿⣿⣿⣿⣿⣿⣿⣿⣿⣿⢕⣳⣷⣺⣿⣷⣷⣻⣿⣿⣿⣿⣿⣿⣿⣿⣿⠀⠀⠀⠀⠀⠀⠀⠀⠀⠀⠀⠀</a:t>
            </a:r>
            <a:br/>
            <a:r>
              <a:t>⠀⠀⠀⠀⠀⠀⠀⠀⠀⠀⠀⢐⡿⣿⣿⣿⣿⣾⣿⣽⣿⣿⣿⣿⣿⣿⣿⣿⣿⣯⣿⣿⣿⣿⣿⣿⣿⣿⣿⣿⣿⣿⣿⣿⣿⣿⣿⣿⣿⣿⣿⣯⢕⣻⣺⣿⣾⣿⣿⣿⣿⣿⣿⣿⣿⣿⣿⣿⣿⠀⠀⠀⠀⠀⠀⠀⠀⠀⠀⠀⠀</a:t>
            </a:r>
            <a:br/>
            <a:r>
              <a:t>⠀⠀⠀⠀⠀⠀⠀⠀⠀⠀⠀⢱⢷⣿⣗⣯⣾⣷⣿⣿⣽⣿⣿⣿⣿⣿⣽⣿⣿⣟⣿⣿⣿⣿⣿⣿⣿⣿⣿⣿⣿⣿⣿⣿⣿⣿⣿⣿⣿⣿⣿⡯⢕⢻⣺⣿⢿⣿⣻⢿⣿⣿⣿⣿⣿⣿⣿⣿⣿⠀⠀⠀⠀⠀⠀⠀⠀⠀⠀⠀⠀</a:t>
            </a:r>
            <a:br/>
            <a:r>
              <a:t>⠀⠀⠀⠀⠀⠀⠀⠀⠀⠀⠀⢱⣽⣿⣿⣿⣿⣿⣿⣽⣵⣽⣿⣿⣟⢹⣿⣿⣿⣿⣿⣿⣿⣿⣿⣿⣿⣿⣿⣿⣿⣿⣿⣿⣿⣿⣿⣿⣿⣿⣿⡧⢕⣵⣜⣳⣯⢟⢿⣿⢿⣿⣽⣿⣿⣿⣿⣿⣿⠀⠀⠀⠀⠀⠀⠀⠀⠀⠀⠀⠀</a:t>
            </a:r>
            <a:br/>
            <a:r>
              <a:t>⠀⠀⠀⠀⠀⠀⠀⠀⠀⠀⠀⢸⡿⣽⣏⡹⡹⣿⣾⣿⣷⣾⣯⣿⣿⣿⣻⣟⣿⡏⢝⢟⢟⢟⢻⣿⢿⣿⣿⣿⣿⣿⣿⣿⣿⣿⣿⣿⣿⣿⣿⢇⢸⣿⣿⡯⡽⢽⢽⢹⢝⡝⢽⣿⣿⣿⣿⣿⣿⠀⠀⠀⠀⠀⠀⠀⠀⠀⠀⠀⠀</a:t>
            </a:r>
            <a:br/>
            <a:r>
              <a:t>⠀⠀⠀⠀⠀⠀⠀⠀⠀⠀⠀⢱⣗⣻⣿⣗⣾⣟⢻⣿⣿⣿⣿⡟⢟⢺⢟⢳⣿⢇⢕⢕⢕⢱⢱⡧⣿⣽⢿⣟⣾⣿⣧⣿⡿⢟⢕⢕⢕⢅⠑⠕⢸⣿⣿⣯⣿⣿⡱⡕⢕⣵⣞⣿⣿⣿⣿⣿⣿⠀⠀⠀⠀⠀⠀⠀⠀⠀⠀⠀⠀</a:t>
            </a:r>
            <a:br/>
            <a:r>
              <a:t>⠀⠀⠀⠀⠀⠀⠀⠀⠀⠀⠀⠜⢿⢿⢏⢏⢝⢻⡕⢷⢯⣿⢷⢿⡿⢕⣺⡿⢏⢕⢕⢕⢕⢜⣷⣷⢗⢗⢺⢗⢻⢷⢿⢿⣿⣿⣷⣷⣷⣱⣵⣴⢵⢿⡿⢷⢽⣿⢹⣵⢵⢏⣽⣿⣿⣿⣿⣿⣿⠀⠀⠀⠀⠀⠀⠀⠀⠀⠀⠀⠀</a:t>
            </a:r>
            <a:br/>
            <a:r>
              <a:t>⠀⠀⠀⠀⠀⠀⠀⠀⠀⠀⠀⠀⢑⢔⢕⢞⢝⢑⢕⢕⡕⢕⢕⢑⡕⢕⢝⣝⣕⣅⣑⣅⡑⢅⡕⡕⣕⣕⣕⣅⣅⡕⣅⣝⣝⣹⣫⣽⣽⣽⣝⣹⣵⣸⣕⣣⣇⣵⣕⣕⣣⡜⡕⢝⢜⢏⣽⢏⣟⠀⠀⠀⠀⠀⠀⠀⠀⠀⠀⠀⠀</a:t>
            </a:r>
            <a:br/>
            <a:r>
              <a:t>⠀⠀⠀⠀⠀⠀⠀⠀⠀⠀⠀⠑⠑⠚⠚⠙⠙⠙⠛⠙⠋⠙⠛⠋⠙⠙⠛⠛⠛⠛⠛⠛⠛⠛⠛⠛⠛⠛⠛⠛⠓⠛⠛⠛⠛⠛⠛⠛⠛⠛⠛⠛⠛⠛⠛⠛⠛⠛⠛⠛⠛⠛⠛⠛⠛⠛⠓⠓⠚⠀⠀⠀⠀⠀⠀⠀⠀⠀⠀⠀⠀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⠀⠀⠀⠀⠀⠀⠀⠀⠀⠀⠀⢸⣿⣿⣿⣿⡿⣿⢿⣿⡿⣿⣿⣿⣿⣿⡿⣿⣿⣿⣿⣿⣿⣿⣿⣿⣿⣿⣿⣿⣿⣿⣿⣿⣿⣿⣿⣿⣿⣿⣿⣿⣿⣿⣿⣿⣿⣿⣿⣿⣿⣿⣿⣿⣿⣿⣿⣿⣿⠀⠀⠀⠀⠀⠀⠀⠀⠀⠀⠀⠀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⠀⠀⠀⠀⠀⠀⠀⠀⠀⠀⠀⢸⡻⢿⣿⣿⣾⣿⣿⣿⣿⣿⣿⣿⣿⣿⣿⣿⣿⣿⣿⣿⣿⣿⣿⣿⣿⣿⣿⣿⣿⣿⣿⣿⣿⣿⣿⣿⣿⣿⣿⣿⣿⣿⣿⣿⣿⣿⣿⣿⣿⣿⣿⣿⣿⣿⣿⣿⣿⠀⠀⠀⠀⠀⠀⠀⠀⠀⠀⠀⠀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⠀⠀⠀⠀⠀⠀⠀⠀⠀⠀⠀⢸⣽⣼⣾⣿⡾⣻⣿⣿⣿⣿⣿⣿⣿⣿⣿⣿⣿⣿⣿⣿⣿⣿⣿⣿⡿⢟⢏⢝⢝⢕⢜⢝⢝⢝⢻⢿⣿⣿⣿⣿⣿⣿⣿⣿⣿⣿⣿⣿⣿⣿⣿⣿⣿⣿⣿⣿⣿⠀⠀⠀⠀⠀⠀⠀⠀⠀⠀⠀⠀</a:t>
            </a:r>
            <a:br/>
            <a:r>
              <a:t>⠀⠀⠀⠀⠀⠀⠀⠀⠀⠀⠀⢱⣿⣿⣿⣿⣿⣿⣿⣿⣿⣿⣿⣿⣿⣿⣿⣿⣿⣿⣿⣿⣿⡿⢏⣕⣵⣵⣥⣵⣥⣬⣭⣥⡶⢵⢕⡕⢝⢟⣿⣿⣿⣿⣿⣿⣿⣿⣿⣿⣿⣿⣿⣿⣿⣿⣿⣿⣿⠀⠀⠀⠀⠀⠀⠀⠀⠀⠀⠀⠀</a:t>
            </a:r>
            <a:br/>
            <a:r>
              <a:t>⠀⠀⠀⠀⠀⠀⠀⠀⠀⠀⠀⢸⣿⣿⣿⣿⣿⣿⣿⣿⣿⣿⣿⣿⣿⣿⣿⣿⣿⣿⣿⣿⢏⢕⢕⢕⢕⢕⢕⢕⢕⢕⢕⢕⢕⢕⢕⢝⢷⣕⢜⢻⣿⣿⣿⣿⣿⣿⣿⣿⣿⣿⣿⣿⣿⣿⣿⣿⣿⠀⠀⠀⠀⠀⠀⠀⠀⠀⠀⠀⠀</a:t>
            </a:r>
            <a:br/>
            <a:r>
              <a:t>⠀⠀⠀⠀⠀⠀⠀⠀⠀⠀⠀⢸⣿⣿⣿⣿⣿⣿⣿⣿⣿⣿⣿⣿⣿⣿⣿⣿⣿⣿⡿⢕⢕⢜⢕⢕⢕⢕⢕⢕⢕⢕⢕⢕⢕⢕⢕⢕⢕⢝⣧⡕⢸⣿⣿⣿⣿⣿⣿⣿⣿⣿⣿⣿⣿⣿⣿⣿⣿⠀⠀⠀⠀⠀⠀⠀⠀⠀⠀⠀⠀</a:t>
            </a:r>
            <a:br/>
            <a:r>
              <a:t>⠀⠀⠀⠀⠀⠀⠀⠀⠀⠀⠀⢸⣿⣿⣿⣿⣿⣿⣿⣿⣿⣿⣿⣿⣿⣿⣿⣿⣿⣿⢝⡇⢕⢜⢕⢕⢕⢕⢕⢕⡕⢕⢕⢕⢕⢕⢕⢕⢕⢕⢜⣯⢕⢻⣿⣿⣿⣿⣿⣿⣿⣿⣿⣿⣿⣿⣿⣿⣿⠀⠀⠀⠀⠀⠀⠀⠀⠀⠀⠀⠀</a:t>
            </a:r>
            <a:br/>
            <a:r>
              <a:t>⠀⠀⠀⠀⠀⠀⠀⠀⠀⠀⠀⢸⣿⣿⣿⣿⣿⣿⣿⣿⣿⣿⣿⣿⣿⣿⣿⣿⣿⡏⣳⣼⣷⣧⣕⡕⢕⣕⡵⢱⢕⣕⣕⣱⣵⢕⢕⢕⢕⢕⣕⣹⣧⢸⣿⣿⣿⣿⣿⣿⣿⣿⣿⣿⣿⣿⣿⣿⣿⠀⠀⠀⠀⠀⠀⠀⠀⠀⠀⠀⠀</a:t>
            </a:r>
            <a:br/>
            <a:r>
              <a:t>⠀⠀⠀⠀⠀⠀⠀⠀⠀⠀⠀⢸⣽⣿⣿⣿⣿⣿⣿⣿⣿⣿⣿⣿⣿⣿⣿⣿⣿⣿⣿⣿⣿⣿⣿⣿⣿⣿⣿⣿⣾⣷⣿⣿⣿⣿⣽⣿⣯⣼⣾⣿⡇⢸⣿⣿⣿⣿⣿⣿⣿⣿⣿⣿⣿⣿⣿⣿⣿⠀⠀⠀⠀⠀⠀⠀⠀⠀⠀⠀⠀</a:t>
            </a:r>
            <a:br/>
            <a:r>
              <a:t>⠀⠀⠀⠀⠀⠀⠀⠀⠀⠀⠀⢸⣿⣿⣿⣿⣿⣿⣿⢿⣿⣿⣿⣿⣿⣿⣿⣿⣿⣿⣿⣿⣿⣿⣿⣿⣿⣿⡕⣽⣿⣿⣿⣿⣿⣿⣿⣿⣿⣿⣿⣿⡇⢸⣿⣿⣽⣿⣿⣿⣿⣿⣿⣿⣿⣿⣿⣿⣿⠀⠀⠀⠀⠀⠀⠀⠀⠀⠀⠀⠀</a:t>
            </a:r>
            <a:br/>
            <a:r>
              <a:t>⠀⠀⠀⠀⠀⠀⠀⠀⠀⠀⠀⢸⣿⣿⣿⣿⣿⣿⣟⣷⣿⣿⣿⣿⣿⣿⣿⣿⣿⣟⣿⣿⣿⣿⣿⣿⣿⣿⣷⣿⣿⣿⣿⣿⣿⣿⣿⣿⣿⣿⣿⣿⡯⢸⣿⣿⣿⢟⣿⣿⣿⣿⣿⣿⣿⣿⣿⣿⣿⠀⠀⠀⠀⠀⠀⠀⠀⠀⠀⠀⠀</a:t>
            </a:r>
            <a:br/>
            <a:r>
              <a:t>⠀⠀⠀⠀⠀⠀⠀⠀⠀⠀⠀⢸⣝⢫⢾⡻⣞⣿⣻⣿⣿⣞⣿⣿⣿⣿⣿⣿⣿⣯⣿⣿⣿⣿⣿⣿⣿⣿⣿⣿⣿⣿⣿⣿⣿⣿⣿⣿⣿⣿⣿⣿⡯⢸⢿⢿⣿⣿⣾⣿⣿⣿⣿⣿⣿⣿⣿⣿⣿⠀⠀⠀⠀⠀⠀⠀⠀⠀⠀⠀⠀</a:t>
            </a:r>
            <a:br/>
            <a:r>
              <a:t>⠀⠀⠀⠀⠀⠀⠀⠀⠀⠀⠀⢸⣽⣽⣿⣝⣝⣽⣝⣟⣽⣟⣽⣿⣿⣿⣿⣻⣿⣷⣿⣿⣿⣿⣿⣿⣿⣿⣿⡏⢿⣿⣿⣿⣿⣿⣿⣿⣿⣿⣿⣿⢏⡕⡻⣷⢻⢿⣿⢻⣿⣿⣿⣿⣿⣿⣿⣿⣿⠀⠀⠀⠀⠀⠀⠀⠀⠀⠀⠀⠀</a:t>
            </a:r>
            <a:br/>
            <a:r>
              <a:t>⠀⠀⠀⠀⠀⠀⠀⠀⠀⠀⠀⢸⣿⣟⣗⣟⣗⣺⣿⣞⣿⣗⣷⣿⣾⣿⣿⣿⣿⣿⣿⣿⣿⣿⣿⣿⣿⣿⣿⢇⣼⣿⣿⣿⣿⣿⣿⣿⣿⣿⣿⣿⢕⣿⣟⡎⣽⣟⣾⣿⣿⣿⣿⣿⣿⣿⣿⣿⣿⠀⠀⠀⠀⠀⠀⠀⠀⠀⠀⠀⠀</a:t>
            </a:r>
            <a:br/>
            <a:r>
              <a:t>⠀⠀⠀⠀⠀⠀⠀⠀⠀⠀⠀⢸⣾⣟⣿⣗⣺⣷⣾⣿⣻⣿⣗⣟⣻⢿⣿⣿⣿⣿⣿⣿⣿⣿⣿⣿⣿⣿⣿⣾⣾⣿⣿⣿⣿⣿⣿⣿⣿⣿⣿⣿⢕⣷⣷⣿⣿⣗⣷⣿⣿⣿⣿⣿⣿⣿⣿⣿⣿⠀⠀⠀⠀⠀⠀⠀⠀⠀⠀⠀⠀</a:t>
            </a:r>
            <a:br/>
            <a:r>
              <a:t>⠀⠀⠀⠀⠀⠀⠀⠀⠀⠀⠀⢕⣿⣿⣿⣿⣿⣾⣿⣿⣿⣷⣿⣿⣿⣿⣿⣿⣿⣿⣿⣿⣿⣿⣿⣿⣿⣿⣿⣿⣿⣿⣿⣿⣿⣿⣿⣿⣿⣿⣿⣿⢕⣻⣾⣷⣿⣿⣿⣿⣿⣿⣿⣿⣿⣿⣿⣿⣿⠀⠀⠀⠀⠀⠀⠀⠀⠀⠀⠀⠀</a:t>
            </a:r>
            <a:br/>
            <a:r>
              <a:t>⠀⠀⠀⠀⠀⠀⠀⠀⠀⠀⠀⢜⢷⣿⣵⢿⣼⣯⣿⣷⣽⢿⣻⡿⡿⣿⣿⣿⣿⣟⣿⣿⣿⣿⣿⣿⣿⣿⣿⣿⣿⣿⣿⣿⣿⣿⣿⣿⣿⣿⣿⡟⢕⢻⣻⣻⢿⣿⣾⣿⣿⣿⣿⣿⣿⣿⣿⣿⣿⠀⠀⠀⠀⠀⠀⠀⠀⠀⠀⠀⠀</a:t>
            </a:r>
            <a:br/>
            <a:r>
              <a:t>⠀⠀⠀⠀⠀⠀⠀⠀⠀⠀⠀⢸⣽⣯⣿⣿⣿⣿⣿⣝⣵⣽⣿⣿⣮⣽⣿⢿⣿⣿⣿⣿⣿⣿⣿⣿⣿⣿⣿⣿⣿⣿⣿⣿⣿⣿⣿⣿⣿⣿⣿⡇⢕⣵⣮⣷⣯⡝⢟⢿⣿⣿⣿⣿⣿⣿⣿⣿⣿⠀⠀⠀⠀⠀⠀⠀⠀⠀⠀⠀⠀</a:t>
            </a:r>
            <a:br/>
            <a:r>
              <a:t>⠀⠀⠀⠀⠀⠀⠀⠀⠀⠀⠀⢸⣯⣽⣏⣹⡽⢿⣽⣿⣿⣿⣿⣿⣿⣿⣽⣟⣿⡏⢝⢟⢟⢻⢻⣿⢿⡿⢿⡿⡿⣿⣿⣿⣿⣿⣿⣿⣿⣿⣿⡇⢕⣿⣿⡯⡽⢽⢽⢹⢽⡽⢿⣿⣿⣿⣿⣿⣿⠀⠀⠀⠀⠀⠀⠀⠀⠀⠀⠀⠀</a:t>
            </a:r>
            <a:br/>
            <a:r>
              <a:t>⠀⠀⠀⠀⠀⠀⠀⠀⠀⠀⠀⢱⣟⣻⣿⣷⣾⣟⢻⣿⣿⣿⣿⡟⢟⢺⢏⢳⣿⢇⢕⢇⢷⣳⣵⣵⣾⡿⣿⣞⣿⣿⣷⣿⡿⢟⢕⢕⢕⠕⠕⠕⢸⣿⣿⣿⣿⣿⡵⢕⢯⣷⣿⣿⣿⣿⣿⣿⣿⠀⠀⠀⠀⠀⠀⠀⠀⠀⠀⠀⠀</a:t>
            </a:r>
            <a:br/>
            <a:r>
              <a:t>⠀⠀⠀⠀⠀⠀⠀⠀⠀⠀⠀⠜⢿⢟⢏⡏⢝⢿⡕⢷⢿⣟⢿⣿⢿⢕⣻⡿⢏⢕⢕⢕⢕⢜⣷⣾⢗⢗⢻⢞⢻⢿⢿⣽⣿⣿⣿⣷⣷⣧⣵⣴⢵⢿⡿⢷⢽⣿⢱⣧⣿⣿⣿⣿⣿⣿⣿⣿⣿⠀⠀⠀⠀⠀⠀⠀⠀⠀⠀⠀⠀</a:t>
            </a:r>
            <a:br/>
            <a:r>
              <a:t>⠀⠀⠀⠀⠀⠀⠀⠀⠀⠀⠀⠀⢑⢄⢕⢞⢝⢅⢕⣕⡕⡕⢕⢅⡕⢕⣝⣝⣕⣕⣕⣕⣑⢅⣕⢜⣜⣕⣑⣕⣅⣝⢌⣝⣝⣽⣽⣽⣽⣽⣽⣵⣵⣞⣕⣣⣇⣵⣕⣕⣸⣝⢗⣻⢝⣿⣿⣿⣿⠀⠀⠀⠀⠀⠀⠀⠀⠀⠀⠀⠀</a:t>
            </a:r>
            <a:br/>
            <a:r>
              <a:t>⠀⠀⠀⠀⠀⠀⠀⠀⠀⠀⠀⠑⠑⠛⠛⠛⠙⠙⠙⠙⠋⠙⠛⠋⠙⠙⠛⠛⠛⠚⠛⠛⠛⠛⠓⠛⠛⠛⠛⠓⠓⠛⠛⠛⠛⠛⠛⠛⠛⠛⠛⠛⠛⠛⠛⠛⠛⠛⠛⠛⠛⠛⠛⠛⠛⠛⠚⠛⠛⠀⠀⠀⠀⠀⠀⠀⠀⠀⠀⠀⠀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⠀⠀⠀⠀⠀⠀⠀⠀⠀⠀⠀⢸⣿⣿⣷⣳⣟⣿⢿⣿⡟⣿⣿⣿⣿⣿⣿⣿⣿⣿⣿⣿⣿⣿⣿⣿⣿⣿⣿⣿⣿⣿⣿⣿⣿⣿⣿⣿⣿⣿⣿⣿⣿⣿⣿⣿⣿⣿⣿⣿⣿⣿⣿⣿⣿⣿⣿⣿⣿⠀⠀⠀⠀⠀⠀⠀⠀⠀⠀⠀⠀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⠀⠀⠀⠀⠀⠀⠀⠀⠀⠀⠀⢸⣹⢿⣿⣷⣟⣿⣿⣿⣿⣿⣿⣿⢿⣿⣿⣿⣿⣿⣿⣿⣿⣿⣿⣿⣿⣿⣿⣿⣿⣿⣿⣿⣿⣿⣿⣿⣿⣿⣿⣿⣿⣿⣿⣿⣿⣿⣿⣿⣿⣿⣿⣿⣿⣿⣿⣿⣿⠀⠀⠀⠀⠀⠀⠀⠀⠀⠀⠀⠀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⠀⠀⠀⠀⠀⠀⠀⠀⠀⠀⠀⢸⣽⣾⣿⣾⡾⣻⣿⣿⣿⣟⣿⣿⣿⣿⣿⣿⣿⣿⣿⣿⣿⣿⣿⣿⢿⢟⢏⢝⢝⢕⢕⢜⢝⢝⢻⢿⣿⣿⣿⣿⣿⣿⣿⣿⣿⣿⣿⣿⣿⣿⣿⣿⣿⣿⣿⣿⣿⠀⠀⠀⠀⠀⠀⠀⠀⠀⠀⠀⠀</a:t>
            </a:r>
            <a:br/>
            <a:r>
              <a:t>⠀⠀⠀⠀⠀⠀⠀⠀⠀⠀⠀⢱⣿⣿⣿⣿⣿⣿⣿⣿⣿⣿⣿⣿⣿⣿⣿⣿⣿⣿⣿⣿⣿⡿⢏⣱⣵⣵⣥⣥⣤⣬⣽⣥⣷⢵⢵⡕⢜⢝⣿⣿⣿⣿⣿⣿⣿⣿⣿⣿⣿⣿⣿⣿⣿⣿⣿⣿⣿⠀⠀⠀⠀⠀⠀⠀⠀⠀⠀⠀⠀</a:t>
            </a:r>
            <a:br/>
            <a:r>
              <a:t>⠀⠀⠀⠀⠀⠀⠀⠀⠀⠀⠀⢸⣿⣿⣿⣿⣿⣯⣽⣿⣿⣿⣿⣿⣿⣿⣿⣿⣿⣿⣿⡿⢏⢕⢕⢕⢕⢕⢕⢕⢕⢕⢕⢕⢕⢕⢕⢝⢳⣕⢜⢻⣿⣿⣿⣿⣿⣿⣿⣿⣿⣿⣿⣿⣿⣿⣿⣿⣿⠀⠀⠀⠀⠀⠀⠀⠀⠀⠀⠀⠀</a:t>
            </a:r>
            <a:br/>
            <a:r>
              <a:t>⠀⠀⠀⠀⠀⠀⠀⠀⠀⠀⠀⢸⣿⣿⣿⣿⣿⣿⣿⣿⣿⣿⣿⣿⣿⣿⣿⣿⣷⣿⡿⢕⢕⢝⢕⢕⢕⢕⢕⡕⢕⢕⢕⢕⢕⢕⢕⢕⢕⢝⣧⢕⢹⣿⣿⣿⣿⣿⣿⣿⣿⣿⣿⣿⣿⣿⣿⣿⣿⠀⠀⠀⠀⠀⠀⠀⠀⠀⠀⠀⠀</a:t>
            </a:r>
            <a:br/>
            <a:r>
              <a:t>⠀⠀⠀⠀⠀⠀⠀⠀⠀⠀⠀⢸⣿⢿⣿⣿⣿⣿⣿⣿⣿⣿⣿⣿⣿⣿⣿⣿⣿⣿⢗⢕⢕⢜⢕⢕⢕⢕⢕⢕⢕⢕⢕⢕⢕⢕⢕⢕⢕⢕⢜⣷⢕⢿⣿⣿⣿⣿⣿⣿⣿⣿⣿⣿⣿⣿⣿⣿⣿⠀⠀⠀⠀⠀⠀⠀⠀⠀⠀⠀⠀</a:t>
            </a:r>
            <a:br/>
            <a:r>
              <a:t>⠀⠀⠀⠀⠀⠀⠀⠀⠀⠀⠀⢸⣿⣿⣿⣿⣿⣿⣿⣿⣿⣿⣿⣿⣿⣿⣿⣿⣿⡏⣳⣼⣵⣷⡵⢕⢕⣕⣕⣕⢱⣕⣕⣱⣱⡕⢕⡕⢕⣱⣕⣿⣇⢼⣿⣿⣿⣿⣿⣿⣿⣿⣿⣿⣿⣿⣿⣿⣿⠀⠀⠀⠀⠀⠀⠀⠀⠀⠀⠀⠀</a:t>
            </a:r>
            <a:br/>
            <a:r>
              <a:t>⠀⠀⠀⠀⠀⠀⠀⠀⠀⠀⠀⢸⣿⣿⣿⣿⣿⣿⣿⣿⣿⣿⣿⣿⣿⣿⣿⣿⣿⣏⣿⣿⣿⣿⣿⣿⣿⣿⣿⣿⣾⣿⣿⣿⣷⣿⣾⣷⣯⣼⣾⣿⡧⢸⣿⣿⣿⣿⣿⣿⣿⣿⣿⣿⣿⣿⣿⣿⣿⠀⠀⠀⠀⠀⠀⠀⠀⠀⠀⠀⠀</a:t>
            </a:r>
            <a:br/>
            <a:r>
              <a:t>⠀⠀⠀⠀⠀⠀⠀⠀⠀⠀⠀⢸⣿⣿⣿⣿⣿⢿⣿⣿⣿⣿⣿⣿⣿⣿⣿⣿⣿⣟⣿⣿⣿⣿⣿⣿⣿⣿⡕⣽⣿⣿⣿⣿⣿⣿⣿⣿⣿⣿⣿⣿⡯⢸⣿⣿⣿⣿⣿⣿⣿⣿⣿⣿⣿⣿⣿⣿⣿⠀⠀⠀⠀⠀⠀⠀⠀⠀⠀⠀⠀</a:t>
            </a:r>
            <a:br/>
            <a:r>
              <a:t>⠀⠀⠀⠀⠀⠀⠀⠀⠀⠀⠀⢸⣿⣿⣿⣿⣿⣿⣝⣿⣿⣿⣿⣿⣿⣿⣿⣿⣿⣿⣿⣿⣿⣿⣿⣿⣿⣿⣿⣾⣿⣿⣿⣿⣿⣿⣿⣿⣿⣿⣿⣿⡯⢹⣿⣿⣿⣿⣿⣿⣿⣿⣿⣿⣿⣿⣿⣿⣿⠀⠀⠀⠀⠀⠀⠀⠀⠀⠀⠀⠀</a:t>
            </a:r>
            <a:br/>
            <a:r>
              <a:t>⠀⠀⠀⠀⠀⠀⠀⠀⠀⠀⠀⢸⣿⣿⣿⣿⣾⣿⣿⣿⣿⣞⣿⣿⣿⣷⣿⣿⣿⣿⣿⣿⣿⣿⣿⣿⣿⣿⣿⣿⣿⣿⣿⣿⣿⣿⣿⣿⣿⣿⣿⣿⡯⢹⣿⣿⣿⣿⣿⣿⣿⣿⣿⣿⣿⣿⣿⣿⣿⠀⠀⠀⠀⠀⠀⠀⠀⠀⠀⠀⠀</a:t>
            </a:r>
            <a:br/>
            <a:r>
              <a:t>⠀⠀⠀⠀⠀⠀⠀⠀⠀⠀⠀⢸⣿⣿⣿⣿⣽⣽⣯⣿⣽⣿⣿⣿⣿⣿⣿⣿⣿⣷⣿⣿⣿⣿⣿⣿⣿⣿⣿⡏⢿⣿⣿⣿⣿⣿⣿⣿⣿⣿⣿⣟⢟⣺⣿⣿⣿⣿⣿⢿⣿⣿⣿⣿⣿⣿⣿⣿⣿⠀⠀⠀⠀⠀⠀⠀⠀⠀⠀⠀⠀</a:t>
            </a:r>
            <a:br/>
            <a:r>
              <a:t>⠀⠀⠀⠀⠀⠀⠀⠀⠀⠀⠀⢸⣿⣿⣿⣿⣿⣿⣿⣿⣿⣿⣿⣿⣿⣿⣿⣿⣿⣿⣿⣿⣿⣿⣿⣿⣿⣿⣿⢧⢼⣿⣿⣿⣿⣿⣿⣿⣿⣿⣿⣿⢜⣿⣯⣟⣿⣿⣿⣿⣿⣿⣿⣿⣿⣿⣿⣿⣿⠀⠀⠀⠀⠀⠀⠀⠀⠀⠀⠀⠀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⠀⠀⠀⠀⠀⠀⠀⠀⠀⠀⠀⢸⣿⣿⣿⣿⣿⣿⣿⣿⣿⣿⣿⣿⣿⣿⣿⣿⣿⣿⣿⣿⣿⣿⣿⣿⣿⣿⣿⣿⣾⣿⣿⣿⣿⣿⣿⣿⣿⣿⣿⣿⢜⣷⣿⣿⣿⣿⣿⣿⣿⣿⣿⣿⣿⣿⣿⣿⣿⠀⠀⠀⠀⠀⠀⠀⠀⠀⠀⠀⠀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⠀⠀⠀⠀⠀⠀⠀⠀⠀⠀⠀⢸⣿⣿⣿⣿⣿⣿⣿⣿⣿⣿⣿⣿⣿⣿⣿⣿⣿⣿⣿⣿⣿⣿⣿⣿⣿⣿⣿⣿⣿⣿⣿⣿⣿⣿⣿⣿⣿⣿⣿⡿⢕⣿⣿⣿⣿⣿⣿⣿⣿⣿⣿⣿⣿⣿⣿⣿⣿⠀⠀⠀⠀⠀⠀⠀⠀⠀⠀⠀⠀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⠀⠀⠀⠀⠀⠀⠀⠀⠀⠀⠀⢸⣿⣿⣿⣿⣿⣿⣿⣿⣿⣿⣿⣿⣿⣿⣿⣿⣿⣿⣿⣿⣿⣿⣿⣿⣿⣿⢿⣿⣿⣿⣿⣿⣿⣿⣿⣿⣿⣿⣿⡯⢸⣿⣿⣿⣿⣿⣿⣿⣿⣿⣿⣿⣿⣿⣿⣿⣿⠀⠀⠀⠀⠀⠀⠀⠀⠀⠀⠀⠀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⠀⠀⠀⠀⠀⠀⠀⠀⠀⠀⠀⢸⣿⣿⣿⣿⣿⣿⣿⣿⣿⣿⣿⣿⣿⣿⣿⣿⣿⣿⣿⣿⣿⣿⣿⣿⣿⣿⣿⣿⣿⣿⣿⣿⣿⣿⣿⣿⣿⣿⣿⡯⢱⣾⣮⣿⣿⣟⢿⣿⣿⣿⣿⣿⣿⣿⣿⣿⣿⠀⠀⠀⠀⠀⠀⠀⠀⠀⠀⠀⠀</a:t>
            </a:r>
            <a:br/>
            <a:r>
              <a:t>⠀⠀⠀⠀⠀⠀⠀⠀⠀⠀⠀⢸⣿⣿⣿⣿⣿⣿⣿⣿⣿⣿⣿⣿⣿⣿⣿⣿⣿⡿⢝⢟⢟⢟⢿⣿⣿⣿⣿⣿⣿⣿⣿⣿⣿⣿⣿⣿⣿⣿⣿⢗⢸⣿⣿⣯⡽⢿⢯⢽⣿⣿⣿⣿⣿⣿⣿⣿⣿⠀⠀⠀⠀⠀⠀⠀⠀⠀⠀⠀⠀</a:t>
            </a:r>
            <a:br/>
            <a:r>
              <a:t>⠀⠀⠀⠀⠀⠀⠀⠀⠀⠀⠀⢸⣿⣿⣿⣿⣿⣿⣿⣿⣿⣿⣿⣿⣿⣿⣻⣿⣿⣗⢱⢷⣾⣿⣾⣿⣾⣿⣿⣷⣿⣿⣿⣿⡿⢟⢕⢕⢕⠕⠅⢑⢸⣿⣿⣿⣿⣿⣽⡽⣿⣿⣿⣿⣿⣿⣿⣿⣿⠀⠀⠀⠀⠀⠀⠀⠀⠀⠀⠀⠀</a:t>
            </a:r>
            <a:br/>
            <a:r>
              <a:t>⠀⠀⠀⠀⠀⠀⠀⠀⠀⠀⠀⢸⣿⡿⢟⣻⣿⣿⡞⢿⣿⣿⡿⣿⣿⢟⣟⡿⢏⡗⢇⢗⢸⢿⣿⣾⡿⣟⣿⢿⣿⣿⣿⣿⣿⣿⣿⣷⣷⣧⣵⣴⢵⢿⣿⣷⢿⣯⣿⣷⣿⣿⣿⣿⣿⣿⣿⣿⣿⠀⠀⠀⠀⠀⠀⠀⠀⠀⠀⠀⠀</a:t>
            </a:r>
            <a:br/>
            <a:r>
              <a:t>⠀⠀⠀⠀⠀⠀⠀⠀⠀⠀⠀⠀⢁⢕⢔⢟⢝⢕⡜⣝⣹⣝⣝⣜⣝⣝⣝⣝⣝⣝⣕⣕⣜⣕⣕⣝⣝⣕⣕⣅⣕⣝⣌⣝⣝⣽⣽⣽⣽⣽⣽⣷⣕⣪⣕⣣⣇⣵⣱⣝⣫⣏⣻⢟⡞⢿⣿⣿⣿⠀⠀⠀⠀⠀⠀⠀⠀⠀⠀⠀⠀</a:t>
            </a:r>
            <a:br/>
            <a:r>
              <a:t>⠀⠀⠀⠀⠀⠀⠀⠀⠀⠀⠀⠑⠘⠛⠛⠛⠙⠙⠙⠙⠋⠛⠛⠋⠙⠙⠛⠛⠛⠛⠛⠛⠛⠛⠛⠛⠛⠛⠛⠛⠛⠛⠛⠛⠛⠛⠛⠛⠛⠛⠛⠛⠛⠛⠛⠛⠛⠛⠛⠛⠛⠛⠛⠛⠛⠛⠛⠛⠛⠀⠀⠀⠀⠀⠀⠀⠀⠀⠀⠀⠀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⠀⠀⠀⠀⠀⠀⠀⠀⠀⠀⠀⢸⣿⢿⣿⣿⣟⣿⣿⣿⣿⣿⣿⣿⣿⣿⣿⣿⣿⣿⣿⣿⣿⣿⣿⣿⣿⣿⣿⣿⣿⣿⣿⣿⣿⣿⣿⣿⣿⣿⣿⣿⣿⣿⣿⣿⣿⣿⣿⣿⣿⣿⣿⣿⣿⣿⣿⣿⣿⠀⠀⠀⠀⠀⠀⠀⠀⠀⠀⠀⠀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⠀⠀⠀⠀⠀⠀⠀⠀⠀⠀⠀⢸⣽⣿⣾⣿⡾⣿⣿⣿⣿⣿⣿⣿⣿⣿⣿⣿⣿⣿⣿⣿⣿⣿⣿⣿⢿⢟⢏⢝⢝⢕⢕⢜⢝⢝⢻⢿⣿⣿⣿⣿⣿⣿⣿⣿⣿⣿⣿⣿⣿⣿⣿⣿⣿⣿⣿⣿⣿⠀⠀⠀⠀⠀⠀⠀⠀⠀⠀⠀⠀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⠀⠀⠀⠀⠀⠀⠀⠀⠀⠀⠀⢸⣿⣿⣿⣿⣿⣿⣿⣿⣿⣿⣿⣿⣿⣿⣿⣿⣿⣿⣿⣿⣿⡿⢏⣱⣵⣥⣥⣵⣥⣼⣭⣥⣗⢵⢕⡕⢜⢟⣿⣿⣿⣿⣿⣿⣿⣿⣿⣿⣿⣿⣿⣿⣿⣿⣿⣿⣿⠀⠀⠀⠀⠀⠀⠀⠀⠀⠀⠀⠀</a:t>
            </a:r>
            <a:br/>
            <a:r>
              <a:t>⠀⠀⠀⠀⠀⠀⠀⠀⠀⠀⠀⢸⣿⣿⣿⣿⣿⣿⣿⣿⣿⣿⣿⣿⣿⣿⣿⣿⣿⣿⣿⡿⢏⢕⢕⢕⢕⢕⢕⢕⢕⢕⢕⢕⢕⢕⢕⢝⢷⣕⢜⢻⣿⣿⣿⣿⣿⣿⣿⣿⣿⣿⣿⣿⣿⣿⣿⣿⣿⠀⠀⠀⠀⠀⠀⠀⠀⠀⠀⠀⠀</a:t>
            </a:r>
            <a:br/>
            <a:r>
              <a:t>⠀⠀⠀⠀⠀⠀⠀⠀⠀⠀⠀⢸⣿⣿⣿⣿⣿⣿⣿⣿⣿⣿⣿⣿⣿⣿⣿⣿⣿⣿⡿⢱⢕⢝⢕⢕⢕⡕⢕⡕⢕⢕⢕⢕⢕⢕⢕⢕⢕⢝⣧⡕⢻⣿⣿⣿⣿⣿⣿⣿⣿⣿⣿⣿⣿⣿⣿⣿⣿⠀⠀⠀⠀⠀⠀⠀⠀⠀⠀⠀⠀</a:t>
            </a:r>
            <a:br/>
            <a:r>
              <a:t>⠀⠀⠀⠀⠀⠀⠀⠀⠀⠀⠀⢸⣿⣿⣿⣿⣿⣿⣿⣿⣿⣿⣿⣿⣿⣿⣿⣿⣿⣿⢕⢕⢕⢕⢕⢕⢕⢕⢕⢕⢕⢕⢕⢕⢕⢕⢕⢕⢕⢕⢜⣯⢕⢿⣿⣿⣿⣿⣿⣿⣿⣿⣿⣿⣿⣿⣿⣿⣿⠀⠀⠀⠀⠀⠀⠀⠀⠀⠀⠀⠀</a:t>
            </a:r>
            <a:br/>
            <a:r>
              <a:t>⠀⠀⠀⠀⠀⠀⠀⠀⠀⠀⠀⢸⣿⣿⣿⣿⣿⣿⣿⣿⣿⣿⣿⣿⣿⣿⣿⣿⣿⡟⣷⣼⣷⣷⣼⡵⣕⣕⢇⣕⣕⣕⣕⣕⣵⡕⢕⣕⢕⢱⡕⣿⣇⢸⣿⣿⣿⣿⣿⣿⣿⣿⣿⣿⣿⣿⣿⣿⣿⠀⠀⠀⠀⠀⠀⠀⠀⠀⠀⠀⠀</a:t>
            </a:r>
            <a:br/>
            <a:r>
              <a:t>⠀⠀⠀⠀⠀⠀⠀⠀⠀⠀⠀⢸⣿⣿⣿⣿⣿⣿⣿⣿⣿⣿⣿⣿⣿⣿⣿⣿⣿⣯⣿⣿⣿⣿⣿⣿⣿⣿⣿⣷⣾⣿⣿⣿⣾⣿⣿⣿⣯⣾⣾⣿⡧⣸⣿⣿⣿⣿⣿⣿⣿⣿⣿⣿⣿⣿⣿⣿⣿⠀⠀⠀⠀⠀⠀⠀⠀⠀⠀⠀⠀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⠀⠀⠀⠀⠀⠀⠀⠀⠀⠀⠀⢸⣿⣿⣿⣿⣿⣿⣿⣿⣿⣿⣿⣿⣿⣿⣿⣿⣿⣿⣿⣿⣿⣿⣿⣿⣿⣿⡕⣽⣿⣿⣿⣿⣿⣿⣿⣿⣿⣿⣿⣿⡏⢸⣿⣿⣿⣿⣿⣿⣿⣿⣿⣿⣿⣿⣿⣿⣿⠀⠀⠀⠀⠀⠀⠀⠀⠀⠀⠀⠀</a:t>
            </a:r>
            <a:br/>
            <a:r>
              <a:t>⠀⠀⠀⠀⠀⠀⠀⠀⠀⠀⠀⢸⣿⣿⢿⣿⣿⣿⣿⣿⣿⣿⣿⣿⣿⣿⣿⣿⣿⣿⣿⣿⣿⣿⣿⣿⣿⣿⣿⣾⣿⣿⣿⣿⣿⣿⣿⣿⣿⣿⣿⣿⡯⢼⣿⣿⣿⣿⣿⣿⣿⣿⣿⣿⣿⣿⣿⣿⣿⠀⠀⠀⠀⠀⠀⠀⠀⠀⠀⠀⠀</a:t>
            </a:r>
            <a:br/>
            <a:r>
              <a:t>⠀⠀⠀⠀⠀⠀⠀⠀⠀⠀⠀⢸⣿⣿⣿⣻⣿⣿⣿⣿⣿⣿⣿⣿⣿⣿⣿⣿⣿⣿⣿⣿⣿⣿⣿⣿⣿⣿⣿⣿⣿⣿⣿⣿⣿⣿⣿⣿⣿⣿⣿⣿⡷⢹⣿⣿⣿⣿⣿⣿⣿⣿⣿⣿⣿⣿⣿⣿⣿⠀⠀⠀⠀⠀⠀⠀⠀⠀⠀⠀⠀</a:t>
            </a:r>
            <a:br/>
            <a:r>
              <a:t>⠀⠀⠀⠀⠀⠀⠀⠀⠀⠀⠀⢸⣿⣿⣿⣿⣽⣽⣿⣽⣽⣿⣿⣿⣿⣿⣿⣿⣿⣿⣿⣿⣿⣿⣿⣿⣿⣿⣿⡏⢿⣿⣿⣿⣿⣿⣿⣿⣿⣿⣿⣿⢟⣿⣿⣿⣿⣿⣿⢿⣿⣿⣿⣿⣿⣿⣿⣿⣿⠀⠀⠀⠀⠀⠀⠀⠀⠀⠀⠀⠀</a:t>
            </a:r>
            <a:br/>
            <a:r>
              <a:t>⠀⠀⠀⠀⠀⠀⠀⠀⠀⠀⠀⢸⣿⣿⣿⣿⣿⣿⣿⣿⣿⣿⣿⣿⣿⣿⣿⣿⣿⣿⣿⣿⣿⣿⣿⣿⣿⣿⣿⡷⣼⣿⣿⣿⣿⣿⣿⣿⣿⣿⣿⣷⢝⣿⣿⣿⣿⣿⣿⣿⣿⣿⣿⣿⣿⣿⣿⣿⣿⠀⠀⠀⠀⠀⠀⠀⠀⠀⠀⠀⠀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⠀⠀⠀⠀⠀⠀⠀⠀⠀⠀⠀⢸⣿⣿⣿⣿⣿⣿⣿⣿⣿⣿⣿⣿⣿⣿⣿⣿⣿⣿⣿⣿⣿⣿⣿⣿⣿⣿⣿⣾⣾⣿⣿⣿⣿⣿⣿⣿⣿⣿⣿⣿⢸⣿⣿⣿⣿⣿⣿⣿⣿⣿⣿⣿⣿⣿⣿⣿⣿⠀⠀⠀⠀⠀⠀⠀⠀⠀⠀⠀⠀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⠀⠀⠀⠀⠀⠀⠀⠀⠀⠀⠀⢸⣿⣿⣿⣿⣿⣿⣿⣿⣿⣿⣿⣿⣿⣿⣿⣿⣿⣿⣿⣿⣿⣿⣿⣿⣿⣿⢿⣿⣿⣿⣿⣿⣿⣿⣿⣿⣿⣿⣿⡯⢸⣿⣿⣿⣿⣿⣿⣿⣿⣿⣿⣿⣿⣿⣿⣿⣿⠀⠀⠀⠀⠀⠀⠀⠀⠀⠀⠀⠀</a:t>
            </a:r>
            <a:br/>
            <a:r>
              <a:t>⠀⠀⠀⠀⠀⠀⠀⠀⠀⠀⠀⢸⣿⣿⣿⣿⣿⣿⣿⣿⣿⣿⣿⣿⣿⣿⣿⣿⣿⣯⣿⣿⣿⣿⣿⣿⣿⣿⣿⣿⣿⣿⣿⣿⣿⣿⣿⣿⣿⣿⣿⡯⢱⣿⣾⣿⣿⣿⢿⣿⣿⣿⣿⣿⣿⣿⣿⣿⣿⠀⠀⠀⠀⠀⠀⠀⠀⠀⠀⠀⠀</a:t>
            </a:r>
            <a:br/>
            <a:r>
              <a:t>⠀⠀⠀⠀⠀⠀⠀⠀⠀⠀⠀⢸⣿⣿⣿⣿⣿⣿⣿⣿⣿⣿⣿⣿⣿⣿⣿⣿⣿⡟⢝⢟⢟⢟⣻⣿⣿⣿⣿⡿⣿⣿⣿⣿⣿⣿⣿⣿⣿⣿⣿⢇⢸⣿⣿⣯⣿⣿⢯⣿⣿⣿⣿⣿⣿⣿⣿⣿⣿⠀⠀⠀⠀⠀⠀⠀⠀⠀⠀⠀⠀</a:t>
            </a:r>
            <a:br/>
            <a:r>
              <a:t>⠀⠀⠀⠀⠀⠀⠀⠀⠀⠀⠀⢸⣿⣿⣿⣿⣿⣟⢿⣿⣿⣿⣿⣿⣻⢿⣻⣿⣿⡗⢱⢾⣼⣿⣾⣿⣿⣿⣿⣿⣿⣿⣿⣿⣾⢟⢕⢕⢕⠕⢁⠕⢸⣿⣿⣿⣿⣿⣿⡽⣿⣿⣿⣿⣿⣿⣿⣿⣿⠀⠀⠀⠀⠀⠀⠀⠀⠀⠀⠀⠀</a:t>
            </a:r>
            <a:br/>
            <a:r>
              <a:t>⠀⠀⠀⠀⠀⠀⠀⠀⠀⠀⠀⢸⣿⢟⢟⡻⡿⣿⡜⢿⣿⣿⢿⣿⣿⢟⣟⡿⢏⢕⢇⢗⢕⢿⣷⣿⡿⡟⡿⢿⣿⣿⢿⣿⣿⣿⣿⣷⣷⣧⣵⣵⢵⢿⣿⣿⢿⣿⣿⣷⣿⣿⣿⣿⣿⣿⣿⣿⣿⠀⠀⠀⠀⠀⠀⠀⠀⠀⠀⠀⠀</a:t>
            </a:r>
            <a:br/>
            <a:r>
              <a:t>⠀⠀⠀⠀⠀⠀⠀⠀⠀⠀⠀⠀⢕⢅⢔⢟⢝⢕⢕⣜⣝⣕⣅⣕⣕⢕⣝⣝⣝⣌⣕⣕⣕⣌⣜⣝⣝⣕⣕⣅⣕⣅⣜⣝⣝⣽⣽⣯⣽⣽⣽⣷⣕⣪⣵⣟⣳⣵⣕⣝⣿⣟⣻⣿⣝⢿⣿⣿⣿⠀⠀⠀⠀⠀⠀⠀⠀⠀⠀⠀⠀</a:t>
            </a:r>
            <a:br/>
            <a:r>
              <a:t>⠀⠀⠀⠀⠀⠀⠀⠀⠀⠀⠀⠑⠙⠛⠛⠛⠙⠙⠙⠙⠋⠛⠛⠛⠙⠙⠛⠛⠛⠛⠛⠛⠛⠛⠛⠛⠛⠛⠛⠛⠛⠛⠚⠛⠛⠛⠛⠛⠛⠛⠛⠛⠛⠛⠛⠛⠛⠛⠛⠛⠛⠛⠛⠛⠛⠛⠛⠛⠛⠀⠀⠀⠀⠀⠀⠀⠀⠀⠀⠀⠀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⠀⠀⠀⠀⠀⠀⠀⠀⠀⠀⠀⣿⣿⣿⣿⣿⣿⣿⣿⣿⣿⣿⣿⣿⣿⣿⣿⣿⣿⣿⣿⣿⣿⣿⣿⣿⣿⣿⣿⣿⣿⣿⣿⣿⣿⣿⣿⣿⣿⣿⣿⣿⣿⣿⢇⢸⣿⣿⣿⣿⣿⣿⣿⣿⣷⣧⣵⣜⡝⠀⠀⠀⠀⠀⠀⠀⠀⠀⠀⠀⠀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⠀⠀⠀⠀⠀⠀⠀⠀⠀⠀⠀⣿⣿⣿⣿⣿⣿⣿⣿⣿⣿⣿⣿⣿⣿⣿⣿⣿⣿⣿⣿⣿⣿⣿⣿⣿⣿⣿⣿⣿⣿⣿⣿⣿⣿⣿⣿⣿⣿⣿⣿⣿⣿⣿⡕⣸⣿⣿⣿⣿⣿⣿⣿⣿⣿⣿⣿⣿⣿⠀⠀⠀⠀⠀⠀⠀⠀⠀⠀⠀⠀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⠀⠀⠀⠀⠀⠀⠀⠀⠀⠀⠀⣿⣿⣿⣿⣿⣿⣿⣿⣿⣿⣿⣿⣿⣿⣿⣿⣿⣿⣿⣿⣿⣿⣿⣿⣿⣿⣿⣿⣿⣿⣿⣿⣿⣿⣿⣿⣿⣿⣿⣿⣿⣿⣿⢕⣻⣿⣿⣿⣿⣿⣿⣿⣿⣿⣿⣿⣿⣿⠀⠀⠀⠀⠀⠀⠀⠀⠀⠀⠀⠀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⠀⠀⠀⠀⠀⠀⠀⠀⠀⠀⠀⣿⣿⣿⣿⣿⣿⣿⣿⣿⣿⣿⣿⣿⣿⣿⣿⣿⣿⣿⣿⣿⣿⣿⣿⣿⣿⣿⣿⣿⣿⣿⣿⣿⣿⣿⣿⣿⣿⣿⣿⣿⣿⣿⢇⣿⣿⣿⣿⣿⣿⣿⣿⣿⣿⣿⣿⣿⣿⠀⠀⠀⠀⠀⠀⠀⠀⠀⠀⠀⠀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⠀⠀⠀⠀⠀⠀⠀⠀⠀⠀⠀⣿⣿⣿⣿⣿⣿⣿⣿⣿⣿⣿⣿⣿⣿⣿⣿⣿⣿⣿⣿⣿⣿⣿⣿⣿⣿⣿⢟⢝⢱⡧⢟⢟⣻⣿⣿⣿⣿⣿⣿⣿⣿⣿⢕⣾⣿⣿⣿⣿⣿⣿⣿⣿⣿⣿⡿⣿⣿⠀⠀⠀⠀⠀⠀⠀⠀⠀⠀⠀⠀</a:t>
            </a:r>
            <a:br/>
            <a:r>
              <a:t>⠀⠀⠀⠀⠀⠀⠀⠀⠀⠀⠀⣿⣿⣿⣿⣿⣿⣿⣿⣿⣿⣿⣿⣿⣿⣿⣿⣿⣿⣿⣿⣿⣿⣿⣿⣿⣿⢇⢕⢕⣱⣵⣵⣵⣿⣿⣿⣿⣿⣿⣿⣿⣿⣿⡕⣿⣿⣿⣿⣿⣿⣿⣿⣿⣿⣿⣿⣿⣿⠀⠀⠀⠀⠀⠀⠀⠀⠀⠀⠀⠀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⠀⠀⠀⠀⠀⠀⠀⠀⠀⠀⠀⣿⣿⣿⣿⣿⣿⣿⣿⣿⣿⣿⣿⣿⣿⣿⣿⣿⣿⣿⣿⣿⣿⣿⣿⣿⣿⢕⢕⢸⢿⢿⢟⢟⢟⣿⣿⣿⣿⣿⣿⣿⣿⣿⢕⣿⣿⣿⣿⣿⣿⣿⣿⣿⣿⣿⣿⣿⣿⠀⠀⠀⠀⠀⠀⠀⠀⠀⠀⠀⠀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⠀⠀⠀⠀⠀⠀⠀⠀⠀⠀⠀⣿⣿⣿⣿⣿⣿⣿⣿⣿⣿⣿⣿⣿⣿⣿⣿⣿⣿⣿⣿⣿⣿⣿⣿⣿⣿⣿⣵⣾⣿⣵⣾⣷⣾⣿⣿⣿⣿⣿⣿⣿⣿⣿⢕⣿⣿⣿⣿⣿⣿⣿⣿⣿⣿⣿⣿⣿⣿⠀⠀⠀⠀⠀⠀⠀⠀⠀⠀⠀⠀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⠀⠀⠀⠀⠀⠀⠀⠀⠀⠀⠀⣿⣿⣿⣿⣿⣿⣿⣿⣿⣿⣿⣿⣿⣿⣿⣿⣿⣿⣿⣿⣿⣿⣿⣿⣿⣿⣿⣳⣏⢝⢿⣿⣿⣿⣿⣿⣿⣿⣿⣿⣿⣿⣿⢕⣿⣿⣿⣿⣿⣿⣿⣿⣿⣿⣿⣿⣿⣿⠀⠀⠀⠀⠀⠀⠀⠀⠀⠀⠀⠀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⠀⠀⠀⠀⠀⠀⠀⠀⠀⠀⠀⣿⣿⣿⣿⣿⣿⣿⣿⣿⣿⣿⣿⣿⣿⣿⣿⣿⣿⣿⣿⣿⣿⣿⣿⣿⣿⣿⣿⣿⣷⡼⣿⣿⣿⣿⣿⣿⣿⣿⣿⣿⣿⣿⢕⣿⣿⣿⣿⣿⣿⣿⣿⣿⣿⣿⣿⣿⣿⠀⠀⠀⠀⠀⠀⠀⠀⠀⠀⠀⠀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⠀⠀⠀⠀⠀⠀⠀⠀⠀⠀⠀⣿⣿⣿⣿⣿⣿⣿⣿⣿⣿⣿⣿⣿⣿⣿⣿⣿⣿⣿⣿⣿⣿⣿⣿⣿⣿⣿⣿⣿⣿⣧⣿⣿⣿⣿⣿⣿⣿⣿⣿⣿⣿⣿⢕⣿⣿⣿⣿⣿⣿⣿⣿⣿⣿⣿⣿⣿⣿⠀⠀⠀⠀⠀⠀⠀⠀⠀⠀⠀⠀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⠀⠀⠀⠀⠀⠀⠀⠀⠀⠀⠀⣿⣿⣿⣿⣿⣿⣿⣿⣿⣿⣿⣿⣿⣿⣿⣿⣿⣿⣿⣿⣿⣿⣿⣿⣿⣿⣿⣿⣿⣿⣿⣿⣿⣿⣿⣿⣿⣿⣿⣿⣿⣿⣿⢝⣿⣿⣿⣿⣿⣿⣿⣿⣿⣿⣿⣿⣿⣿⠀⠀⠀⠀⠀⠀⠀⠀⠀⠀⠀⠀</a:t>
            </a:r>
            <a:br/>
            <a:r>
              <a:t>⠀⠀⠀⠀⠀⠀⠀⠀⠀⠀⠀⣿⣿⣿⣿⣿⣿⣿⣿⣿⣿⣿⣿⣿⣿⣿⣿⣿⣿⣿⣿⣿⣿⣿⣿⣿⡿⣿⣿⣿⣿⣿⣿⣿⢿⣿⣿⣿⣿⣿⣿⣿⣿⣿⢕⣿⣿⣿⣿⣿⣿⣿⣿⣿⣿⣿⣿⣿⣿⠀⠀⠀⠀⠀⠀⠀⠀⠀⠀⠀⠀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⠀⠀⠀⠀⠀⠀⠀⠀⠀⠀⠀⣿⣿⣿⣿⣿⣿⣿⣿⣿⣿⣿⣿⣿⣿⣿⣿⣿⣿⣿⣿⣿⣿⣿⣿⣿⣷⣾⣿⣿⣿⣿⣿⣿⣿⣿⣿⣿⣿⣿⣿⣿⣿⣿⢜⣿⣿⣿⣿⣿⣿⣿⣿⡿⢿⢻⢿⢷⡷⠀⠀⠀⠀⠀⠀⠀⠀⠀⠀⠀⠀</a:t>
            </a:r>
            <a:br/>
            <a:r>
              <a:t>⠀⠀⠀⠀⠀⠀⠀⠀⠀⠀⠀⣿⣿⣿⣿⣿⣿⣿⣿⣿⣿⣿⣿⣿⣿⣿⣿⣿⣿⣿⣿⣯⣻⣝⣝⣏⣜⣿⣿⣿⡿⢿⣿⣿⣿⣿⣿⣿⣿⣿⣿⣿⣿⣿⢸⣿⣿⣿⣿⢟⣏⣽⣿⣿⣾⣷⣗⣕⡧⠀⠀⠀⠀⠀⠀⠀⠀⠀⠀⠀⠀</a:t>
            </a:r>
            <a:br/>
            <a:r>
              <a:t>⠀⠀⠀⠀⠀⠀⠀⠀⠀⠀⠀⣿⣿⣿⣿⣿⣿⣿⣿⣿⣿⣿⣿⣿⣿⣿⣿⣿⣿⣿⣿⣿⣟⣿⣿⢿⣿⣿⣿⣷⣵⣼⣿⣿⣿⣿⣿⣿⣿⣿⣿⣿⣿⡿⢜⣫⣷⣷⣿⣿⡿⣿⢽⣿⣿⣟⡻⣵⢏⠀⠀⠀⠀⠀⠀⠀⠀⠀⠀⠀⠀</a:t>
            </a:r>
            <a:br/>
            <a:r>
              <a:t>⠀⠀⠀⠀⠀⠀⠀⠀⠀⠀⠀⣿⣿⣿⣿⣿⣿⣿⣿⣿⣿⣿⣿⣿⣿⣿⣿⣿⣿⣿⣿⣿⢕⢝⢕⢜⢻⣿⣿⣿⣿⣿⣿⣿⣿⣿⣿⣿⣿⣿⣿⣿⣿⣏⢕⣟⣿⣿⣿⣿⣿⣿⣹⣳⡷⢟⢎⢕⢕⠀⠀⠀⠀⠀⠀⠀⠀⠀⠀⠀⠀</a:t>
            </a:r>
            <a:br/>
            <a:r>
              <a:t>⠀⠀⠀⠀⠀⠀⠀⠀⠀⠀⠀⣿⣿⣿⣿⣿⣿⣿⣿⣿⣿⣿⣿⣿⣿⣿⣿⣿⣿⣿⣿⣿⣧⣕⢱⣵⣵⣿⢿⣿⣿⣿⣿⣿⣿⣿⣿⣿⣿⣿⣿⣿⣿⣯⢕⣿⣿⣯⣷⣾⣿⡿⢝⣵⡷⢣⢕⢕⣇⠀⠀⠀⠀⠀⠀⠀⠀⠀⠀⠀⠀</a:t>
            </a:r>
            <a:br/>
            <a:r>
              <a:t>⠀⠀⠀⠀⠀⠀⠀⠀⠀⠀⠀⣿⣿⣿⣿⣿⣿⣿⣿⣿⣿⣿⣿⣿⣿⣿⣿⣿⣿⣿⣿⣿⡕⢹⣷⣿⣿⣿⣷⣼⢿⣿⣿⣿⣿⣿⣿⣿⣿⣿⣿⣿⣿⣿⣿⣿⣿⢟⣏⢝⣕⢕⣜⣜⢝⢿⣗⢵⢽⠀⠀⠀⠀⠀⠀⠀⠀⠀⠀⠀⠀</a:t>
            </a:r>
            <a:br/>
            <a:r>
              <a:t>⠀⠀⠀⠀⠀⠀⠀⠀⠀⠀⠀⠛⠛⠛⠛⠛⠛⠛⠛⠛⠛⠛⠛⠛⠛⠛⠛⠛⠛⠛⠛⠛⠃⠙⠛⠛⠛⠛⠛⠑⠘⠛⠛⠛⠛⠛⠛⠛⠛⠛⠛⠛⠛⠛⠛⠙⠛⠃⠑⠘⠑⠑⠘⠓⠑⠑⠑⠑⠙⠀⠀⠀⠀⠀⠀⠀⠀⠀⠀⠀⠀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⠀⠀⠀⠀⠀⠀⠀⠀⠀⠀⠀⢸⣿⢿⣿⣿⣟⣿⣿⣿⣿⣿⣿⣿⣿⣿⣿⣿⣿⣿⣿⣿⣿⣿⣿⣿⣿⣿⣿⣿⣿⣿⣿⣿⣿⣿⣿⣿⣿⣿⣿⣿⣿⣿⣿⣿⣿⣿⣿⣿⣿⣿⣿⣿⣿⣿⣿⣿⣿⠀⠀⠀⠀⠀⠀⠀⠀⠀⠀⠀⠀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⠀⠀⠀⠀⠀⠀⠀⠀⠀⠀⠀⢸⣿⣿⣿⣿⣾⣿⣿⣿⣿⣿⣿⣿⣿⣿⣿⣿⣿⣿⣿⣿⣿⣿⣿⣿⢿⢟⢏⢝⢝⢕⢕⢜⢝⢟⢻⣿⣿⣿⣿⣿⣿⣿⣿⣿⣿⣿⣿⣿⣿⣿⣿⣿⣿⣿⣿⣿⣿⠀⠀⠀⠀⠀⠀⠀⠀⠀⠀⠀⠀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⠀⠀⠀⠀⠀⠀⠀⠀⠀⠀⠀⢸⣿⣿⣿⣿⣿⣿⣿⣿⣿⣿⣿⣿⣿⣿⣿⣿⣿⣿⣿⣿⣿⡿⢏⣱⣵⣵⣥⣥⣴⣬⣽⣥⡷⢵⢕⡱⢝⢟⣿⣿⣿⣿⣿⣿⣿⣿⣿⣿⣿⣿⣿⣿⣿⣿⣿⣿⣿⠀⠀⠀⠀⠀⠀⠀⠀⠀⠀⠀⠀</a:t>
            </a:r>
            <a:br/>
            <a:r>
              <a:t>⠀⠀⠀⠀⠀⠀⠀⠀⠀⠀⠀⢸⣿⣿⣿⣿⣿⣿⣿⣿⣿⣿⣿⣿⣿⣿⣿⣿⣿⣿⣿⡿⢏⢕⢕⢕⢕⢕⢕⢕⢕⢕⢕⢕⢕⢕⢕⢝⢷⣕⢜⢻⣿⣿⣿⣿⣿⣿⣿⣿⣿⣿⣿⣿⣿⣿⣿⣿⣿⠀⠀⠀⠀⠀⠀⠀⠀⠀⠀⠀⠀</a:t>
            </a:r>
            <a:br/>
            <a:r>
              <a:t>⠀⠀⠀⠀⠀⠀⠀⠀⠀⠀⠀⢸⣿⣿⣿⣿⣿⣿⣿⣿⣿⣿⣿⣿⣿⣿⣿⣿⣿⣿⡿⢕⢕⢝⢕⢕⢕⢕⢕⢕⡕⢕⢕⢕⢕⢕⢕⢕⢕⢝⣧⢇⢹⣿⣿⣿⣿⣿⣿⣿⣿⣿⣿⣿⣿⣿⣿⣿⣿⠀⠀⠀⠀⠀⠀⠀⠀⠀⠀⠀⠀</a:t>
            </a:r>
            <a:br/>
            <a:r>
              <a:t>⠀⠀⠀⠀⠀⠀⠀⠀⠀⠀⠀⢸⣿⣿⣿⣿⣿⣿⣿⣿⣿⣿⣿⣿⣿⣿⣿⣿⣿⣿⢱⣜⢕⢝⢕⢕⢕⢕⢕⢕⡕⢕⢕⢕⢕⢕⢕⢕⢕⢕⢜⣧⢕⢿⣿⣿⣿⣿⣿⣿⣿⣿⣿⣿⣿⣿⣿⣿⣿⠀⠀⠀⠀⠀⠀⠀⠀⠀⠀⠀⠀</a:t>
            </a:r>
            <a:br/>
            <a:r>
              <a:t>⠀⠀⠀⠀⠀⠀⠀⠀⠀⠀⠀⢸⣿⣿⣿⣿⣿⣿⣿⣿⣿⣿⣿⣿⣿⣿⣿⣿⣿⡟⣷⣾⣷⣷⣕⡗⣕⣕⣇⣵⣕⣕⣱⣕⣱⢕⢕⡕⢕⣱⣕⣿⣕⢸⣿⣿⣿⣿⣿⣿⣿⣿⣿⣿⣿⣿⣿⣿⣿⠀⠀⠀⠀⠀⠀⠀⠀⠀⠀⠀⠀</a:t>
            </a:r>
            <a:br/>
            <a:r>
              <a:t>⠀⠀⠀⠀⠀⠀⠀⠀⠀⠀⠀⢸⣿⣿⣿⣿⣿⣿⣿⣿⣿⣿⣿⣿⣿⣿⣿⣿⣿⣿⣿⣿⣿⣿⣿⣿⣿⣷⣿⣿⣷⣿⣿⣿⣿⣿⣿⣷⣯⣿⣾⣿⣇⢸⣿⣿⣿⣿⣿⣿⣿⣿⣿⣿⣿⣿⣿⣿⣿⠀⠀⠀⠀⠀⠀⠀⠀⠀⠀⠀⠀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⠀⠀⠀⠀⠀⠀⠀⠀⠀⠀⠀⢸⣿⣿⣿⣿⣿⣿⣿⣿⣿⣿⣿⣿⣿⣿⣿⣿⣿⣿⣿⣿⣿⣿⣿⣿⣿⣿⡇⣹⣿⣿⣿⣿⣿⣿⣿⣿⣿⣿⣿⣿⣟⢽⣿⣿⣿⣿⣿⣿⣿⣿⣿⣿⣿⣿⣿⣿⣿⠀⠀⠀⠀⠀⠀⠀⠀⠀⠀⠀⠀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⠀⠀⠀⠀⠀⠀⠀⠀⠀⠀⠀⢸⣿⣿⣿⣿⣿⣿⣿⣿⣿⣿⣿⣿⣿⣿⣿⣿⣿⣿⣿⣿⣿⣿⣿⣿⣿⣿⣿⣿⣿⣿⣿⣿⣿⣿⣿⣿⣿⣿⣿⣿⣏⢼⣿⣿⣿⣿⣿⣿⣿⣿⣿⣿⣿⣿⣿⣿⣿⠀⠀⠀⠀⠀⠀⠀⠀⠀⠀⠀⠀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⠀⠀⠀⠀⠀⠀⠀⠀⠀⠀⠀⢸⣿⣿⣿⣿⣿⣿⣿⣿⣿⣿⣿⣿⣿⣿⣿⣿⣿⣿⣿⣿⣿⣿⣿⣿⣿⣿⣿⣿⣿⣿⣿⣿⣿⣿⣿⣿⣿⣿⣿⣿⡯⢻⣿⣿⣿⣿⣿⣿⣿⣿⣿⣿⣿⣿⣿⣿⣿⠀⠀⠀⠀⠀⠀⠀⠀⠀⠀⠀⠀</a:t>
            </a:r>
            <a:br/>
            <a:r>
              <a:t>⠀⠀⠀⠀⠀⠀⠀⠀⠀⠀⠀⢸⣿⣿⣿⣿⣽⣿⣿⣿⣽⣿⣿⣿⣿⣿⣿⣿⣿⣿⣿⣿⣿⣿⣿⣿⣿⣿⣿⡏⢿⣿⣿⣿⣿⣿⣿⣿⣿⣿⣿⣟⣟⣿⣿⣿⣿⣿⣿⣿⣿⣿⣿⣿⣿⣿⣿⣿⣿⠀⠀⠀⠀⠀⠀⠀⠀⠀⠀⠀⠀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⠀⠀⠀⠀⠀⠀⠀⠀⠀⠀⠀⢸⣿⣿⣿⣿⣿⣿⣿⣿⣿⣿⣿⣿⣿⣿⣿⣿⣿⣿⣿⣿⣿⣿⣿⣿⣿⣿⣿⣷⢼⣿⣿⣿⣿⣿⣿⣿⣿⣿⣿⣿⢜⣿⣿⣿⣿⣿⣿⣿⣿⣿⣿⣿⣿⣿⣿⣿⣿⠀⠀⠀⠀⠀⠀⠀⠀⠀⠀⠀⠀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⠀⠀⠀⠀⠀⠀⠀⠀⠀⠀⠀⢸⣿⣿⣿⣿⣿⣿⣿⣿⣿⣿⣿⣿⣿⣿⣿⣿⣿⣿⣿⣿⣿⣿⣿⣿⣿⣿⣿⣾⣾⣿⣿⣿⣿⣿⣿⣿⣿⣿⣿⣿⢕⣿⣿⣿⣿⣿⣿⣿⣿⣿⣿⣿⣿⣿⣿⣿⣿⠀⠀⠀⠀⠀⠀⠀⠀⠀⠀⠀⠀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⠀⠀⠀⠀⠀⠀⠀⠀⠀⠀⠀⢸⣿⣿⣿⣿⣿⣿⣿⣿⣿⣿⣿⣿⣿⣿⣿⣿⣿⣿⣿⣿⣿⣿⣿⣿⣿⣿⣿⣿⣿⣿⣿⣿⣿⣿⣿⣿⣿⣿⣿⡯⢸⣿⣿⣿⣿⣿⣿⣿⣿⣿⣿⣿⣿⣿⣿⣿⣿⠀⠀⠀⠀⠀⠀⠀⠀⠀⠀⠀⠀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⠀⠀⠀⠀⠀⠀⠀⠀⠀⠀⠀⢸⣿⣿⣿⣿⣿⣿⣿⣿⣿⣿⣿⣿⣿⣿⣿⣿⣿⣿⣿⣿⣿⣿⣿⣿⣿⣿⣿⣿⣿⣿⣿⣿⣿⣿⣿⣿⣿⣿⣿⣯⢸⣿⣿⣿⣿⣿⣿⣿⣿⣿⣿⣿⣿⣿⣿⣿⣿⠀⠀⠀⠀⠀⠀⠀⠀⠀⠀⠀⠀</a:t>
            </a:r>
            <a:br/>
            <a:r>
              <a:t>⠀⠀⠀⠀⠀⠀⠀⠀⠀⠀⠀⢸⣿⣿⣿⣿⣿⣿⣿⣿⣿⣿⣿⣿⣿⣿⣿⣿⣿⡯⢝⢟⢟⢟⣿⣿⣿⣿⣿⣿⣿⣿⣿⣿⣿⣿⣿⣿⣿⣿⣿⢷⢸⣿⣿⣿⣿⣿⣯⣿⣿⣿⣿⣿⣿⣿⣿⣿⣿⠀⠀⠀⠀⠀⠀⠀⠀⠀⠀⠀⠀</a:t>
            </a:r>
            <a:br/>
            <a:r>
              <a:t>⠀⠀⠀⠀⠀⠀⠀⠀⠀⠀⠀⢸⣿⣿⣿⣿⣿⣟⢿⣿⣿⣿⣿⣿⣿⣿⣻⣿⣿⡧⢱⢾⣿⣷⣷⣿⣿⣿⣿⣿⣿⣿⣿⣿⣿⢏⢕⢕⢕⢕⢅⠕⢸⣿⣿⣿⣿⣿⣿⣿⣿⣿⣿⣿⣿⣿⣿⣿⣿⠀⠀⠀⠀⠀⠀⠀⠀⠀⠀⠀⠀</a:t>
            </a:r>
            <a:br/>
            <a:r>
              <a:t>⠀⠀⠀⠀⠀⠀⠀⠀⠀⠀⠀⠸⣿⣿⢟⡻⡿⣿⡜⣿⣿⣿⢿⣿⣿⢯⣿⡿⢏⡗⢗⢗⢜⢿⣿⣾⡿⣿⡿⢿⢿⣿⣿⣿⣿⣿⣿⣿⣷⣧⣵⣵⢱⢿⣿⣿⣿⣿⣿⣿⣿⣿⣿⣿⣿⣿⣿⣿⣿⠀⠀⠀⠀⠀⠀⠀⠀⠀⠀⠀⠀</a:t>
            </a:r>
            <a:br/>
            <a:r>
              <a:t>⠀⠀⠀⠀⠀⠀⠀⠀⠀⠀⠀⠀⢅⢄⢕⢞⢝⢕⢝⣜⣝⢝⣝⣝⣝⣝⣹⣝⣝⣜⣕⣕⣝⣝⣝⢝⣝⣕⣕⣝⣍⡕⣜⣝⣝⣫⣽⣏⣽⣽⣽⣧⣕⣸⣕⣫⣞⣵⣝⣟⣿⣟⣿⣿⢿⣿⣿⣿⣿⠀⠀⠀⠀⠀⠀⠀⠀⠀⠀⠀⠀</a:t>
            </a:r>
            <a:br/>
            <a:r>
              <a:t>⠀⠀⠀⠀⠀⠀⠀⠀⠀⠀⠀⠑⠚⠛⠛⠛⠙⠛⠛⠛⠛⠛⠛⠛⠛⠛⠛⠛⠛⠛⠛⠛⠛⠛⠛⠛⠛⠛⠛⠛⠛⠛⠛⠛⠛⠛⠛⠛⠛⠛⠛⠛⠛⠛⠛⠛⠛⠛⠛⠛⠛⠛⠛⠛⠛⠛⠛⠛⠛⠀⠀⠀⠀⠀⠀⠀⠀⠀⠀⠀⠀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⠀⠀⠀⠀⠀⠀⠀⠀⠀⠀⠀⢸⣿⢿⣿⣿⣟⣿⣿⣿⣿⣿⣿⣿⣿⣿⣿⣿⣿⣿⣿⣿⣿⣿⣿⣿⣿⣿⣿⣿⣿⣿⣿⣿⣿⣿⣿⣿⣿⣿⣿⣿⣿⣿⣿⣿⣿⣿⣿⣿⣿⣿⣿⣿⣿⣿⣿⣿⣿⠀⠀⠀⠀⠀⠀⠀⠀⠀⠀⠀⠀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⠀⠀⠀⠀⠀⠀⠀⠀⠀⠀⠀⢸⣿⣿⣿⣿⣾⣿⣿⣿⣿⣿⣿⣿⣿⣿⣿⣿⣿⣿⣿⣿⣿⣿⣿⣿⢿⢟⢏⢝⢝⢕⢜⢜⢝⢟⢻⢿⣿⣿⣿⣿⣿⣿⣿⣿⣿⣿⣿⣿⣿⣿⣿⣿⣿⣿⣿⣿⣿⠀⠀⠀⠀⠀⠀⠀⠀⠀⠀⠀⠀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⠀⠀⠀⠀⠀⠀⠀⠀⠀⠀⠀⢸⣿⣿⣿⣿⣿⣿⣿⣿⣿⣿⣿⣿⣿⣿⣿⣿⣿⣿⣿⣿⣿⡿⢏⣱⣵⣵⣥⣵⣥⣼⣽⣵⡶⢵⢕⡕⢝⢟⣿⣿⣿⣿⣿⣿⣿⣿⣿⣿⣿⣿⣿⣿⣿⣿⣿⣿⣿⠀⠀⠀⠀⠀⠀⠀⠀⠀⠀⠀⠀</a:t>
            </a:r>
            <a:br/>
            <a:r>
              <a:t>⠀⠀⠀⠀⠀⠀⠀⠀⠀⠀⠀⢸⣿⣿⣿⣿⣿⣿⣿⣿⣿⣿⣿⣿⣿⣿⣿⣿⣿⣿⣿⣿⢏⢕⢕⡕⢕⢕⢱⢕⢕⢕⢕⢕⢕⢕⢕⢝⢷⡕⢜⢻⣿⣿⣿⣿⣿⣿⣿⣿⣿⣿⣿⣿⣿⣿⣿⣿⣿⠀⠀⠀⠀⠀⠀⠀⠀⠀⠀⠀⠀</a:t>
            </a:r>
            <a:br/>
            <a:r>
              <a:t>⠀⠀⠀⠀⠀⠀⠀⠀⠀⠀⠀⢸⣿⣿⣿⣿⣿⣿⣿⣿⣿⣿⣿⣿⣿⣿⣿⣿⣿⣿⡿⢇⢕⢝⢕⢕⢕⢕⢕⡕⡕⢕⢕⢕⢕⢕⢕⢕⢕⢝⣧⢕⢹⣿⣿⣿⣿⣿⣿⣿⣿⣿⣿⣿⣿⣿⣿⣿⣿⠀⠀⠀⠀⠀⠀⠀⠀⠀⠀⠀⠀</a:t>
            </a:r>
            <a:br/>
            <a:r>
              <a:t>⠀⠀⠀⠀⠀⠀⠀⠀⠀⠀⠀⢸⣿⣿⣿⣿⣿⣿⣿⣿⣿⣿⣿⣿⣿⣿⣿⣿⣿⣿⢱⣝⢕⢝⣕⢗⢕⢕⢕⢕⢕⢕⢕⢕⢕⢕⢕⢕⢕⢕⢜⣧⢕⢿⣿⣿⣿⣿⣿⣿⣿⣿⣿⣿⣿⣿⣿⣿⣿⠀⠀⠀⠀⠀⠀⠀⠀⠀⠀⠀⠀</a:t>
            </a:r>
            <a:br/>
            <a:r>
              <a:t>⠀⠀⠀⠀⠀⠀⠀⠀⠀⠀⠀⢸⣿⣿⣿⣿⣿⣿⣿⣿⣿⣿⣿⣿⣿⣿⣿⣿⣿⡟⣷⣾⣷⣷⣵⡕⣇⣕⣇⣵⣕⣕⣵⣕⣱⣵⢱⡕⢕⢱⡕⣿⣕⣸⣿⣿⣿⣿⣿⣿⣿⣿⣿⣿⣿⣿⣿⣿⣿⠀⠀⠀⠀⠀⠀⠀⠀⠀⠀⠀⠀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⠀⠀⠀⠀⠀⠀⠀⠀⠀⠀⠀⢸⣿⣿⣿⣿⣿⣿⣿⣿⣿⣿⣿⣿⣿⣿⣿⣿⣿⣿⣿⣿⣿⣿⣿⣿⣿⣿⣿⣿⣷⣿⣿⣿⣾⣿⣿⣷⣯⣿⣾⣿⣇⢸⣿⣿⣿⣿⣿⣿⣿⣿⣿⣿⣿⣿⣿⣿⣿⠀⠀⠀⠀⠀⠀⠀⠀⠀⠀⠀⠀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⠀⠀⠀⠀⠀⠀⠀⠀⠀⠀⠀⢸⣿⣿⣿⣿⣿⣿⣿⣿⣿⣿⣿⣿⣿⣿⣿⣿⣿⣿⣿⣿⣿⣿⣿⣿⣿⣿⡇⣹⣿⣿⣿⣿⣿⣿⣿⣿⣿⣿⣿⣿⣟⢼⣿⣿⣿⣿⣿⣿⣿⣿⣿⣿⣿⣿⣿⣿⣿⠀⠀⠀⠀⠀⠀⠀⠀⠀⠀⠀⠀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⠀⠀⠀⠀⠀⠀⠀⠀⠀⠀⠀⢸⣿⣿⣿⣿⣿⣿⣿⣿⣿⣿⣿⣿⣿⣿⣿⣿⣿⣿⣿⣿⣿⣿⣿⣿⣿⣿⣿⣿⣿⣿⣿⣿⣿⣿⣿⣿⣿⣿⣿⣿⡯⢼⣿⣿⣿⣿⣿⣿⣿⣿⣿⣿⣿⣿⣿⣿⣿⠀⠀⠀⠀⠀⠀⠀⠀⠀⠀⠀⠀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⠀⠀⠀⠀⠀⠀⠀⠀⠀⠀⠀⢸⣿⣿⣿⣿⣿⣿⣿⣿⣿⣿⣿⣿⣿⣿⣿⣿⣿⣿⣿⣿⣿⣿⣿⣿⣿⣿⣿⣿⣿⣿⣿⣿⣿⣿⣿⣿⣿⣿⣿⣿⡯⢻⣿⣿⣿⣿⣿⣿⣿⣿⣿⣿⣿⣿⣿⣿⣿⠀⠀⠀⠀⠀⠀⠀⠀⠀⠀⠀⠀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⠀⠀⠀⠀⠀⠀⠀⠀⠀⠀⠀⢸⣿⣿⣿⣿⣿⣿⣿⣿⣿⣿⣿⣿⣿⣿⣿⣿⣿⣿⣿⣿⣿⣿⣿⣿⣿⣿⣿⡏⢿⣿⣿⣿⣿⣿⣿⣿⣿⣿⣿⣿⣟⣿⣿⣿⣿⣿⣿⣿⣿⣿⣿⣿⣿⣿⣿⣿⣿⠀⠀⠀⠀⠀⠀⠀⠀⠀⠀⠀⠀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⠀⠀⠀⠀⠀⠀⠀⠀⠀⠀⠀⢸⣿⣿⣿⣿⣿⣿⣿⣿⣿⣿⣿⣿⣿⣿⣿⣿⣿⣿⣿⣿⣿⣿⣿⣿⣿⣿⣿⣷⢼⣿⣿⣿⣿⣿⣿⣿⣿⣿⣿⣿⢜⣿⣿⣿⣿⣿⣿⣿⣿⣿⣿⣿⣿⣿⣿⣿⣿⠀⠀⠀⠀⠀⠀⠀⠀⠀⠀⠀⠀</a:t>
            </a:r>
            <a:br/>
            <a:r>
              <a:t>⠀⠀⠀⠀⠀⠀⠀⠀⠀⠀⠀⢸⣿⣿⣟⣿⣿⣿⣿⣿⣿⣿⣿⣿⣿⣿⣿⣿⣿⣿⣿⣿⣿⣿⣿⣿⣿⣿⣿⣿⣾⣿⣿⣿⣿⣿⣿⣿⣿⣿⣿⣿⢜⣿⣿⣿⣿⣿⣿⣿⣿⣿⣿⣿⣿⣿⣿⣿⣿⠀⠀⠀⠀⠀⠀⠀⠀⠀⠀⠀⠀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⠀⠀⠀⠀⠀⠀⠀⠀⠀⠀⠀⢸⣿⣿⣿⣿⣿⣿⣿⣿⣿⣿⣿⣿⣿⣿⣿⣿⣿⣿⣿⣿⣿⣿⣿⣿⣿⣿⣿⣿⣿⣿⣿⣿⣿⣿⣿⣿⣿⣿⣿⡯⢸⣿⣿⣿⣿⣿⣿⣿⣿⣿⣿⣿⣿⣿⣿⣿⣿⠀⠀⠀⠀⠀⠀⠀⠀⠀⠀⠀⠀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⠀⠀⠀⠀⠀⠀⠀⠀⠀⠀⠀⢸⣿⣿⣿⣿⣿⣿⣿⣿⣿⣿⣿⣿⣿⣿⣿⣿⣿⣿⣿⣿⣿⣿⣿⣿⣿⣿⣿⣿⣿⣿⣿⣿⣿⣿⣿⣿⣿⣿⣿⣯⢜⣿⣿⣿⣿⣿⣿⣿⣿⣿⣿⣿⣿⣿⣿⣿⣿⠀⠀⠀⠀⠀⠀⠀⠀⠀⠀⠀⠀</a:t>
            </a:r>
            <a:br/>
            <a:r>
              <a:t>⠀⠀⠀⠀⠀⠀⠀⠀⠀⠀⠀⢸⣿⣿⣿⣿⣿⣿⣿⣿⣿⣿⣿⣿⣿⣿⣿⣿⣿⡷⢝⢟⢟⢟⣿⣿⣿⣿⣿⣿⡿⣿⣿⣿⣿⣿⣿⣿⣿⣿⣿⢿⢸⣿⣿⣿⣿⣿⣿⣿⣿⣿⣿⣿⣿⣿⣿⣿⣿⠀⠀⠀⠀⠀⠀⠀⠀⠀⠀⠀⠀</a:t>
            </a:r>
            <a:br/>
            <a:r>
              <a:t>⠀⠀⠀⠀⠀⠀⠀⠀⠀⠀⠀⢸⣿⣿⣿⣿⣿⣟⣿⣿⣿⣿⣿⣿⣿⣿⣿⣿⣿⡧⢕⢵⣼⣿⣿⣿⣿⣿⣿⣿⣿⣿⣿⣿⣿⢟⢕⢕⢕⠕⢅⠕⢸⣿⣿⣿⣿⣿⣿⣿⣿⣿⣿⣿⣿⣿⣿⣿⣿⠀⠀⠀⠀⠀⠀⠀⠀⠀⠀⠀⠀</a:t>
            </a:r>
            <a:br/>
            <a:r>
              <a:t>⠀⠀⠀⠀⠀⠀⠀⠀⠀⠀⠀⠸⣿⣿⡿⣿⣿⣿⡜⣿⣿⣿⣿⣿⣿⣿⣿⣿⡏⣿⣷⣷⣾⣿⣿⣿⣿⣿⣿⢿⣿⣿⣿⢿⣿⣿⣿⣷⣷⣧⣵⣴⢵⢿⣿⣿⣿⣿⣿⣷⣿⣿⣿⣿⣿⣿⣿⣿⣿⠀⠀⠀⠀⠀⠀⠀⠀⠀⠀⠀⠀</a:t>
            </a:r>
            <a:br/>
            <a:r>
              <a:t>⠀⠀⠀⠀⠀⠀⠀⠀⠀⠀⠀⠁⢅⡅⢕⢞⢟⢝⣝⢝⣹⣽⣝⣝⣝⣝⣽⣏⣝⣝⣝⣕⣝⣝⣝⣝⣝⣝⣕⣝⣕⣝⣜⣝⣝⣫⣽⣿⣯⣯⣽⣷⣕⣱⣕⣫⣳⣵⣹⣟⣿⣻⣿⣿⣿⣿⣿⣿⣿⠀⠀⠀⠀⠀⠀⠀⠀⠀⠀⠀⠀</a:t>
            </a:r>
            <a:br/>
            <a:r>
              <a:t>⠀⠀⠀⠀⠀⠀⠀⠀⠀⠀⠀⠑⠓⠛⠛⠛⠛⠛⠛⠛⠛⠛⠛⠛⠛⠛⠛⠛⠛⠛⠛⠛⠛⠛⠛⠛⠛⠛⠛⠛⠛⠛⠛⠛⠛⠛⠛⠛⠛⠛⠛⠛⠛⠛⠛⠛⠛⠛⠛⠛⠛⠛⠛⠛⠛⠛⠛⠛⠛⠀⠀⠀⠀⠀⠀⠀⠀⠀⠀⠀⠀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⠀⠀⠀⠀⠀⠀⠀⠀⠀⠀⠀⢕⣵⣵⣷⣷⣷⣿⣿⣿⣿⣿⣿⣿⣿⣿⣿⣿⣿⣿⣿⣿⣿⣿⣿⣿⣿⣿⣿⣿⣿⣿⡏⢐⢁⢕⢕⢕⢸⣿⣿⣿⣿⣿⣿⣿⡕⢕⢕⢕⢕⢕⢕⠑⠁⠀⠀⠀⠁⠀⠀⠀⠀⠀⠀⠀⠀⠀⠀⠀⠀</a:t>
            </a:r>
            <a:br/>
            <a:r>
              <a:t>⠀⠀⠀⠀⠀⠀⠀⠀⠀⠀⠀⣿⣿⣿⣿⣿⣿⣿⣿⣿⣿⣿⣿⣿⣿⣿⣿⣿⣿⣿⣿⣿⣿⣿⣿⣿⣿⣿⣿⣿⣿⣿⢇⢕⢕⢕⢕⢕⢕⣿⣿⣿⣿⣿⣿⣿⣷⢕⢕⢕⢕⢕⢕⢕⢕⢕⢄⢀⢄⠀⠀⠀⠀⠀⠀⠀⠀⠀⠀⠀⠀</a:t>
            </a:r>
            <a:br/>
            <a:r>
              <a:t>⠀⠀⠀⠀⠀⠀⠀⠀⠀⠀⠀⣿⣿⣿⣿⣿⣿⣿⣿⣿⣿⣿⣿⣿⣿⣿⣿⣿⣿⣿⣿⣿⣿⣿⣿⣿⣿⣿⣿⣿⣿⣯⢕⢕⢅⢕⢕⢕⢕⢿⣿⣿⣿⣿⣿⣿⣿⡇⢕⢕⢕⢕⢕⢕⢕⢕⢕⢕⢕⠀⠀⠀⠀⠀⠀⠀⠀⠀⠀⠀⠀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⠀⠀⠀⠀⠀⠀⠀⠀⠀⠀⠀⣿⣿⣿⣿⣿⣿⣿⣿⣿⣿⣿⣿⣿⣿⣿⣿⣿⣿⣿⣿⣿⣿⣿⣿⣿⣿⣿⣿⣿⣿⣿⢕⢕⢕⢕⢕⢕⢕⢸⣿⣿⣿⣿⣿⣿⣿⣷⢕⢕⢕⢕⢕⢕⢕⢕⢕⢕⢕⠀⠀⠀⠀⠀⠀⠀⠀⠀⠀⠀⠀</a:t>
            </a:r>
            <a:br/>
            <a:r>
              <a:t>⠀⠀⠀⠀⠀⠀⠀⠀⠀⠀⠀⣿⣿⣿⣿⣿⣿⣿⣿⣿⣿⣿⣟⣻⣿⣿⣿⣿⣿⣿⣿⣿⣿⣿⣿⣿⣿⣿⣿⣿⣿⣿⢕⢕⢕⢕⢕⢕⢕⢸⣿⣿⣿⣿⣿⣿⣿⣿⢕⢕⢕⢕⢕⢕⢕⢕⢕⢕⢕⠀⠀⠀⠀⠀⠀⠀⠀⠀⠀⠀⠀</a:t>
            </a:r>
            <a:br/>
            <a:r>
              <a:t>⠀⠀⠀⠀⠀⠀⠀⠀⠀⠀⠀⣿⣿⣿⣽⣿⣿⣿⣿⣿⣿⣿⣿⣿⣿⣿⣿⣿⣿⣿⣿⣿⣿⣿⣿⣿⣿⣿⣿⣿⣿⣿⣷⣿⣷⣷⣷⣿⣿⣿⣿⣿⣿⣿⣿⣿⣿⣿⢕⢕⢕⢕⢕⢕⢕⢕⢕⢕⢕⠀⠀⠀⠀⠀⠀⠀⠀⠀⠀⠀⠀</a:t>
            </a:r>
            <a:br/>
            <a:r>
              <a:t>⠀⠀⠀⠀⠀⠀⠀⠀⠀⠀⠀⣿⣿⣿⣿⣿⣿⣿⣿⣿⡿⢿⣿⣿⣿⣿⣿⣿⣿⣿⣿⣿⣿⣿⣿⣿⣿⣿⣿⣿⣿⣿⣿⣿⣿⣿⣿⣿⣿⣿⣿⣿⣿⣿⣿⣿⣿⣿⢕⢕⢕⢕⢕⢕⢕⢕⢕⢕⢕⠀⠀⠀⠀⠀⠀⠀⠀⠀⠀⠀⠀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⠀⠀⠀⠀⠀⠀⠀⠀⠀⠀⠀⣿⣿⣿⣿⣿⣿⣿⣾⣿⣿⣿⣿⣿⣿⣿⣿⣿⣿⣿⣿⣿⣿⣿⣿⣿⣿⣿⣿⣿⣿⣿⣿⣿⣿⣿⣿⣿⣿⣿⣿⣿⣿⣿⣿⣿⣿⣿⢕⢕⢕⡕⢕⢕⢕⢕⢕⢕⢕⠀⠀⠀⠀⠀⠀⠀⠀⠀⠀⠀⠀</a:t>
            </a:r>
            <a:br/>
            <a:r>
              <a:t>⠀⠀⠀⠀⠀⠀⠀⠀⠀⠀⠀⣿⣿⣿⣿⣿⣿⣿⣿⣿⣿⣿⡿⣿⣿⣿⣿⣿⣿⣿⣿⣿⣿⣿⣿⣿⣿⣿⣿⣿⣿⣿⣿⣿⣿⣿⣿⣿⣿⣿⣿⣿⣿⣿⣿⣿⣿⣿⢕⢕⢕⢕⢕⢕⢕⢕⢕⢕⢕⠀⠀⠀⠀⠀⠀⠀⠀⠀⠀⠀⠀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⠀⠀⠀⠀⠀⠀⠀⠀⠀⠀⠀⣿⣿⣿⣿⣿⣿⡟⣫⣽⣽⣽⣵⣾⣿⣿⣿⣿⣿⣿⣿⣿⣿⣿⣿⣿⣿⣿⣿⣿⣿⣿⣿⣿⣿⣿⣿⣿⣿⣿⣿⣿⣿⣿⣿⣿⣿⣿⣕⢕⢕⢕⢕⢕⢕⢕⢕⢕⢕⠀⠀⠀⠀⠀⠀⠀⠀⠀⠀⠀⠀</a:t>
            </a:r>
            <a:br/>
            <a:r>
              <a:t>⠀⠀⠀⠀⠀⠀⠀⠀⠀⠀⠀⢽⣿⣿⣿⣿⣿⣿⣿⣿⣿⣿⣿⣿⣿⣿⣿⣿⣿⣿⣿⣿⣿⣿⣿⣿⣿⣿⣿⣿⣿⣿⣿⣿⣿⣿⣿⣿⣿⣿⣿⣿⣿⣿⣿⣿⣿⣿⣷⣕⣕⣕⢕⢕⢕⢕⢕⢕⢕⠀⠀⠀⠀⠀⠀⠀⠀⠀⠀⠀⠀</a:t>
            </a:r>
            <a:br/>
            <a:r>
              <a:t>⠀⠀⠀⠀⠀⠀⠀⠀⠀⠀⠀⣻⣿⣿⣿⣿⣿⣿⣿⣿⣿⣿⣿⣿⣿⣿⣿⣿⣿⣿⣿⣿⣿⣿⣿⣿⣿⣿⣿⣿⣿⣿⣿⣿⣿⣿⣿⣿⣿⣿⣿⣿⣿⣿⣿⣿⣿⣿⣕⣜⣕⡜⣇⣕⣕⡕⣕⡕⡕⠀⠀⠀⠀⠀⠀⠀⠀⠀⠀⠀⠀</a:t>
            </a:r>
            <a:br/>
            <a:r>
              <a:t>⠀⠀⠀⠀⠀⠀⠀⠀⠀⠀⠀⡏⣿⣿⣿⣿⣿⣿⣿⣿⣿⣿⣿⣿⣿⣿⢻⣿⣿⣿⣿⣿⣿⣿⣿⣿⣿⣿⣿⣿⣿⣿⣿⣿⣿⣿⣿⣿⣿⣿⣿⣿⣿⣿⣿⣿⣿⣿⣿⣝⢏⣏⢕⢝⢕⢕⢕⢝⡕⠀⠀⠀⠀⠀⠀⠀⠀⠀⠀⠀⠀</a:t>
            </a:r>
            <a:br/>
            <a:r>
              <a:t>⠀⠀⠀⠀⠀⠀⠀⠀⠀⠀⠀⣇⢜⢻⢿⣿⣿⣿⣿⣿⢿⣟⡿⣿⣿⡿⠁⣿⣿⣿⣿⣿⣿⣿⣿⣿⣿⣿⣿⣿⣿⣿⣿⣿⣿⣿⣿⣿⣿⣿⣿⣿⣿⣿⣿⣿⣿⣿⣝⢹⣿⣿⣿⣿⣿⡟⣻⣿⢏⠀⠀⠀⠀⠀⠀⠀⠀⠀⠀⠀⠀</a:t>
            </a:r>
            <a:br/>
            <a:r>
              <a:t>⠀⠀⠀⠀⠀⠀⠀⠀⠀⠀⠀⣿⣧⢁⠕⢝⢟⢻⢿⣿⣮⣎⣕⠟⠕⠁⠐⢝⢿⣿⣿⣿⣿⣿⣿⣿⣿⣿⣿⣿⣿⣿⣿⣿⣿⣿⣿⣿⣿⣿⣿⣿⣿⣿⣿⣿⣿⣿⣿⣿⣽⣿⣝⣷⣿⣿⣿⣿⡇⠀⠀⠀⠀⠀⠀⠀⠀⠀⠀⠀⠀</a:t>
            </a:r>
            <a:br/>
            <a:r>
              <a:t>⠀⠀⠀⠀⠀⠀⠀⠀⠀⠀⠀⣿⣿⣷⢔⠄⠕⠕⠕⠑⠑⠙⠕⠑⠁⠑⠀⠘⣸⣿⣿⣿⣿⣿⣿⣿⣿⣿⣿⣿⣿⣿⣿⣿⣿⣿⣿⣿⣿⣿⣿⣿⣿⣿⣿⣿⣿⣿⣿⣿⣽⣿⣿⣿⣿⡿⢟⢏⣧⠀⠀⠀⠀⠀⠀⠀⠀⠀⠀⠀⠀</a:t>
            </a:r>
            <a:br/>
            <a:r>
              <a:t>⠀⠀⠀⠀⠀⠀⠀⠀⠀⠀⠀⣿⣿⣿⣧⠁⢅⢕⢄⢀⢀⢄⢀⢔⠐⠁⠀⢀⢜⢿⣿⣿⣿⣿⣿⣿⣿⣿⣿⣿⣿⣿⣿⣿⣿⣿⣿⣿⣿⣿⣿⣿⣿⣿⣿⣿⣿⣿⣿⣿⣿⣿⣿⣿⣿⣿⣷⣾⣿⠀⠀⠀⠀⠀⠀⠀⠀⠀⠀⠀⠀</a:t>
            </a:r>
            <a:br/>
            <a:r>
              <a:t>⠀⠀⠀⠀⠀⠀⠀⠀⠀⠀⠀⣿⣿⣿⣿⠁⢔⢅⢅⢑⢑⢑⢐⢔⢄⢀⢕⢕⢕⢜⣿⣿⣿⣿⣿⣿⣿⣿⣿⣿⣿⣿⣿⣿⣿⣿⣿⣿⣿⣿⣿⣿⣿⣿⣿⣿⣿⣿⣿⣿⣿⣿⣿⣿⣿⣿⣿⣿⣿⠀⠀⠀⠀⠀⠀⠀⠀⠀⠀⠀⠀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⠀⠀⠀⠀⠀⠀⠀⠀⠀⠀⠀⣿⣿⣿⣿⣧⣕⢕⢕⢕⢕⢕⢕⠕⠕⠕⢕⢕⢕⢕⣿⣿⣿⣿⣿⣿⣿⣿⣿⣿⣿⣿⣿⣿⣿⣿⣿⣿⣿⣿⣿⣿⣿⣿⣿⣿⣿⣿⣿⣿⣿⣿⣿⣿⣿⣿⣿⣿⣿⠀⠀⠀⠀⠀⠀⠀⠀⠀⠀⠀⠀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⠀⠀⠀⠀⠀⠀⠀⠀⠀⠀⠀⣿⣿⣿⣿⣿⣿⣷⣧⣕⣕⢕⢕⢔⢕⢕⢕⢕⢕⢕⣿⣿⣿⣿⣿⣿⣿⣿⣿⣿⣿⣿⣿⣿⣿⣿⣿⣿⣿⣿⣿⣿⣿⣿⣿⣿⣿⣿⣿⣿⣿⣿⣿⣿⣿⣿⣿⣿⣿⠀⠀⠀⠀⠀⠀⠀⠀⠀⠀⠀⠀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⠀⠀⠀⠀⠀⠀⠀⠀⠀⠀⠀⣿⣿⣿⣿⣿⣿⣿⣿⣿⣿⣿⣇⢕⢕⢕⢕⢕⢕⢕⣿⣿⣿⣿⣿⣿⣿⣿⣿⣿⣿⣿⣿⣿⣿⣿⣿⣿⣿⣿⣿⣿⣿⣿⣿⣿⣿⣿⣿⣿⣿⣿⣿⣿⣿⣿⣿⣿⣿⠀⠀⠀⠀⠀⠀⠀⠀⠀⠀⠀⠀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⠀⠀⠀⠀⠀⠀⠀⠀⠀⠀⠀⣿⣿⣿⣿⣿⣿⣿⣿⣿⣿⣿⣿⢕⢕⢕⢕⢕⢕⢕⣿⣿⣿⣿⣿⣿⣿⣿⣿⣿⣿⣿⣿⣿⣿⣿⣿⣿⣿⣿⣿⣿⣿⣿⣿⣿⣿⣿⣿⣿⣿⣿⣿⣿⣿⣿⣿⣿⣿⠀⠀⠀⠀⠀⠀⠀⠀⠀⠀⠀⠀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⠀⠀⠀⠀⠀⠀⠀⠀⠀⠀⠀⠛⠛⠛⠛⠛⠛⠛⠛⠛⠛⠛⠛⠃⠑⠑⠑⠑⠑⠑⠛⠛⠛⠛⠛⠛⠛⠛⠛⠛⠛⠛⠛⠛⠛⠛⠛⠛⠛⠛⠛⠛⠛⠛⠛⠛⠛⠛⠛⠛⠛⠛⠛⠛⠛⠛⠛⠛⠛⠀⠀⠀⠀⠀⠀⠀⠀⠀⠀⠀⠀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⠀⠀⠀⠀⠀⠀⠀⠀⠀⠀⠀⢜⢟⢕⢕⣕⣕⣹⣽⣿⣿⣿⣿⣿⣿⣿⣿⣿⣿⣿⣿⣿⣿⣿⣿⣿⣿⣿⣿⣿⣿⣿⣿⢕⢑⢕⢕⢕⢕⣿⣿⣿⣿⣿⣿⣿⣧⢕⢕⢕⢕⢕⢕⢕⢑⢁⢁⠑⠁⠀⠀⠀⠀⠀⠀⠀⠀⠀⠀⠀⠀</a:t>
            </a:r>
            <a:br/>
            <a:r>
              <a:t>⠀⠀⠀⠀⠀⠀⠀⠀⠀⠀⠀⣵⣿⣿⣿⣿⣿⣿⣿⣿⣿⣿⣿⣿⣿⣿⣿⣿⣿⣿⣿⣿⣿⣿⣿⣿⣿⣿⣿⣿⣿⣿⡿⢕⢕⢕⢕⢕⢕⢸⣿⣿⣿⣿⣿⣿⣿⡇⢕⢕⢕⢕⢕⢕⢕⢕⢕⢕⢕⠀⠀⠀⠀⠀⠀⠀⠀⠀⠀⠀⠀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⠀⠀⠀⠀⠀⠀⠀⠀⠀⠀⠀⣿⣿⣿⣿⣿⣿⣿⣿⣿⣿⣿⣿⣿⣿⣿⣿⣿⣿⣿⣿⣿⣿⣿⣿⣿⣿⣿⣿⣿⣿⣿⡇⢅⢕⢕⢕⢕⢕⢜⣿⣿⣿⣿⣿⣿⣿⣿⢕⢕⢕⢕⢕⢕⢕⢕⢕⢕⢕⠀⠀⠀⠀⠀⠀⠀⠀⠀⠀⠀⠀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⠀⠀⠀⠀⠀⠀⠀⠀⠀⠀⠀⣿⣿⣿⣿⣿⣿⣿⣿⣿⣿⣿⣿⣿⣿⣿⣿⣿⣿⣿⣿⣿⣿⣿⣿⣿⣿⣿⣿⣿⣿⣿⡇⢕⢕⢕⢕⢕⢕⢕⣿⣿⣿⣿⣿⣿⣿⣿⡇⢕⢕⢕⢕⢕⢕⢕⢕⢕⢕⠀⠀⠀⠀⠀⠀⠀⠀⠀⠀⠀⠀</a:t>
            </a:r>
            <a:br/>
            <a:r>
              <a:t>⠀⠀⠀⠀⠀⠀⠀⠀⠀⠀⠀⣿⣿⣿⣿⣿⣿⣿⣿⣿⣿⣿⣿⣿⣿⣿⣿⣿⣿⣿⣿⣿⣿⣿⣿⣿⣿⣿⣿⣿⣿⣿⡇⢕⢕⢕⢕⢕⢕⢕⣿⣿⣿⣿⣿⣿⣿⣿⡇⢕⢕⢕⢕⢕⢕⢕⢕⢕⢕⠀⠀⠀⠀⠀⠀⠀⠀⠀⠀⠀⠀</a:t>
            </a:r>
            <a:br/>
            <a:r>
              <a:t>⠀⠀⠀⠀⠀⠀⠀⠀⠀⠀⠀⣿⣿⣿⢿⣿⣿⣿⣿⣿⣿⣿⣷⣿⣿⣿⣿⣿⣿⣿⣿⣿⣿⣿⣿⣿⣿⣿⣿⣿⣿⣿⣿⣷⣿⣷⣷⣷⣿⣿⣿⣿⣿⣿⣿⣿⣿⣿⡇⢕⢕⢕⢕⢕⢕⢕⢕⢕⢕⠀⠀⠀⠀⠀⠀⠀⠀⠀⠀⠀⠀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⠀⠀⠀⠀⠀⠀⠀⠀⠀⠀⠀⣿⣿⣿⣿⣿⣿⣿⣻⣿⣯⣽⣿⣿⣿⣿⣿⣿⣿⣿⣿⣿⣿⣿⣿⣿⣿⣿⣿⣿⣿⣿⣿⣿⣿⣿⣿⣿⣿⣿⣿⣿⣿⣿⣿⣿⣿⣿⡇⢕⢕⢕⢕⢕⢕⢕⢕⢕⢕⠀⠀⠀⠀⠀⠀⠀⠀⠀⠀⠀⠀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⠀⠀⠀⠀⠀⠀⠀⠀⠀⠀⠀⣿⣿⣿⣿⣿⣿⣿⣿⣿⣿⣿⣿⣿⣿⣿⣿⣿⣿⣿⣿⣿⣿⣿⣿⣿⣿⣿⣿⣿⣿⣿⣿⣿⣿⣿⣿⣿⣿⣿⣿⣿⣿⣿⣿⣿⣿⣿⣇⢕⢕⢕⢕⢕⢕⢕⢕⢕⢕⠀⠀⠀⠀⠀⠀⠀⠀⠀⠀⠀⠀</a:t>
            </a:r>
            <a:br/>
            <a:r>
              <a:t>⠀⠀⠀⠀⠀⠀⠀⠀⠀⠀⠀⣿⣿⣿⣿⣿⣿⣿⡿⢽⠿⢟⢟⣿⣿⣿⣿⣿⣿⣿⣿⣿⣿⣿⣿⣿⣿⣿⣿⣿⣿⣿⣿⣿⣿⣿⣿⣿⣿⣿⣿⣿⣿⣿⣿⣿⣿⣿⣇⡕⢕⢕⢕⢕⢕⢕⢕⢕⢕⠀⠀⠀⠀⠀⠀⠀⠀⠀⠀⠀⠀</a:t>
            </a:r>
            <a:br/>
            <a:r>
              <a:t>⠀⠀⠀⠀⠀⠀⠀⠀⠀⠀⠀⣿⣿⣿⣿⣿⣿⣵⣷⣷⣾⣿⣿⣿⣿⣿⣿⣿⣿⣿⣿⣿⣿⣿⣿⣿⣿⣿⣿⣿⣿⣿⣿⣿⣿⣿⣿⣿⣿⣿⣿⣿⣿⣿⣿⣿⣿⣿⣿⣇⣕⣜⡕⢕⣕⡕⢕⢕⢕⠀⠀⠀⠀⠀⠀⠀⠀⠀⠀⠀⠀</a:t>
            </a:r>
            <a:br/>
            <a:r>
              <a:t>⠀⠀⠀⠀⠀⠀⠀⠀⠀⠀⠀⣹⣿⣿⣿⣿⣿⣿⣿⣿⣿⣿⣿⣿⣿⣿⣿⣿⣿⣿⣿⣿⣿⣿⣿⣿⣿⣿⣿⣿⣿⣿⣿⣿⣿⣿⣿⣿⣿⣿⣿⣿⣿⣿⣿⣿⣿⣿⣏⣝⣝⡝⣹⣝⢜⣝⣕⣕⡕⠀⠀⠀⠀⠀⠀⠀⠀⠀⠀⠀⠀</a:t>
            </a:r>
            <a:br/>
            <a:r>
              <a:t>⠀⠀⠀⠀⠀⠀⠀⠀⠀⠀⠀⡿⣿⣿⣿⣿⣿⣿⣿⣿⣿⣿⣿⣿⣿⣿⣿⣿⣿⣿⣿⣿⣿⣿⣿⣿⣿⣿⣿⣿⣿⣿⣿⣿⣿⣿⣿⣿⣿⣿⣿⣿⣿⣿⣿⣿⣿⣿⣿⣿⣝⣝⡇⢕⢝⢕⢝⢟⡕⠀⠀⠀⠀⠀⠀⠀⠀⠀⠀⠀⠀</a:t>
            </a:r>
            <a:br/>
            <a:r>
              <a:t>⠀⠀⠀⠀⠀⠀⠀⠀⠀⠀⠀⡇⢻⣿⣿⣿⣿⣿⣿⣿⣿⣿⣿⣿⣿⣿⢏⣿⣿⣿⣿⣿⣿⣿⣿⣿⣿⣿⣿⣿⣿⣿⣿⣿⣿⣿⣿⣿⣿⣿⣿⣿⣿⣿⣿⣿⣿⣿⣯⡝⣿⣿⣿⣿⣿⣿⡟⣿⣏⠀⠀⠀⠀⠀⠀⠀⠀⠀⠀⠀⠀</a:t>
            </a:r>
            <a:br/>
            <a:r>
              <a:t>⠀⠀⠀⠀⠀⠀⠀⠀⠀⠀⠀⣷⡕⢜⢟⢿⣿⣿⣿⣿⣟⢟⢹⣿⡿⢟⠀⢻⣿⣿⣿⣿⣿⣿⣿⣿⣿⣿⣿⣿⣿⣿⣿⣿⣿⣿⣿⣿⣿⣿⣿⣿⣿⣿⣿⣿⣿⣿⣿⣿⣿⣻⣿⣻⣿⣿⣿⣿⣿⠀⠀⠀⠀⠀⠀⠀⠀⠀⠀⠀⠀</a:t>
            </a:r>
            <a:br/>
            <a:r>
              <a:t>⠀⠀⠀⠀⠀⠀⠀⠀⠀⠀⠀⣿⣿⣕⢅⢑⢑⠝⢝⢟⢟⢷⢷⢕⢅⢔⠐⠱⣸⣿⣿⣿⣿⣿⣿⣿⣿⣿⣿⣿⣿⣿⣿⣿⣿⣿⣿⣿⣿⣿⣿⣿⣿⣿⣿⣿⣿⣿⣿⣿⣿⣿⣿⣿⣿⣿⣿⢿⣿⠀⠀⠀⠀⠀⠀⠀⠀⠀⠀⠀⠀</a:t>
            </a:r>
            <a:br/>
            <a:r>
              <a:t>⠀⠀⠀⠀⠀⠀⠀⠀⠀⠀⠀⣿⣿⣿⣇⢐⠑⠐⠀⠀⠀⠀⠁⠁⠀⢄⠁⠀⠜⣿⣿⣿⣿⣿⣿⣿⣿⣿⣿⣿⣿⣿⣿⣿⣿⣿⣿⣿⣿⣿⣿⣿⣿⣿⣿⣿⣿⣿⣿⣿⣿⣿⣿⣿⣿⣿⣷⣾⣿⠀⠀⠀⠀⠀⠀⠀⠀⠀⠀⠀⠀</a:t>
            </a:r>
            <a:br/>
            <a:r>
              <a:t>⠀⠀⠀⠀⠀⠀⠀⠀⠀⠀⠀⣿⣿⣿⣿⡕⢕⢕⠕⢔⢔⢔⢔⢑⠁⠀⢀⢔⢔⢝⣿⣿⣿⣿⣿⣿⣿⣿⣿⣿⣿⣿⣿⣿⣿⣿⣿⣿⣿⣿⣿⣿⣿⣿⣿⣿⣿⣿⣿⣿⣿⣿⣿⣿⣿⣿⣿⣿⣿⠀⠀⠀⠀⠀⠀⠀⠀⠀⠀⠀⠀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⠀⠀⠀⠀⠀⠀⠀⠀⠀⠀⠀⣿⣿⣿⣿⣇⢁⢕⢕⢕⢔⢔⢔⢕⢑⢄⢕⢕⢕⢕⢹⣿⣿⣿⣿⣿⣿⣿⣿⣿⣿⣿⣿⣿⣿⣿⣿⣿⣿⣿⣿⣿⣿⣿⣿⣿⣿⣿⣿⣿⣿⣿⣿⣿⣿⣿⣿⣿⣿⠀⠀⠀⠀⠀⠀⠀⠀⠀⠀⠀⠀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⠀⠀⠀⠀⠀⠀⠀⠀⠀⠀⠀⣿⣿⣿⣿⣿⣿⣵⣕⢕⢕⢕⢕⢕⢅⢅⢕⢕⢕⢕⢸⣿⣿⣿⣿⣿⣿⣿⣿⣿⣿⣿⣿⣿⣿⣿⣿⣿⣿⣿⣿⣿⣿⣿⣿⣿⣿⣿⣿⣿⣿⣿⣿⣿⣿⣿⣿⣿⣿⠀⠀⠀⠀⠀⠀⠀⠀⠀⠀⠀⠀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⠀⠀⠀⠀⠀⠀⠀⠀⠀⠀⠀⣿⣿⣿⣿⣿⣿⣿⣿⣿⣷⣧⣕⢕⢕⢕⢕⢕⢕⢕⢱⣿⣿⣿⣿⣿⣿⣿⣿⣿⣿⣿⣿⣿⣿⣿⣿⣿⣿⣿⣿⣿⣿⣿⣿⣿⣿⣿⣿⣿⣿⣿⣿⣿⣿⣿⣿⣿⣿⠀⠀⠀⠀⠀⠀⠀⠀⠀⠀⠀⠀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⠀⠀⠀⠀⠀⠀⠀⠀⠀⠀⠀⣿⣿⣿⣿⣿⣿⣿⣿⣿⣿⣿⣿⣧⢕⢕⢕⢕⢕⢕⢸⣿⣿⣿⣿⣿⣿⣿⣿⣿⣿⣿⣿⣿⣿⣿⣿⣿⣿⣿⣿⣿⣿⣿⣿⣿⣿⣿⣿⣿⣿⣿⣿⣿⣿⣿⣿⣿⣿⠀⠀⠀⠀⠀⠀⠀⠀⠀⠀⠀⠀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⠀⠀⠀⠀⠀⠀⠀⠀⠀⠀⠀⠛⠛⠛⠛⠛⠛⠛⠛⠛⠛⠛⠛⠛⠑⠑⠑⠑⠑⠑⠘⠛⠛⠛⠛⠛⠛⠛⠛⠛⠛⠛⠛⠛⠛⠛⠛⠛⠛⠛⠛⠛⠛⠛⠛⠛⠛⠛⠛⠛⠛⠛⠛⠛⠛⠛⠛⠛⠛⠀⠀⠀⠀⠀⠀⠀⠀⠀⠀⠀⠀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⠀⠀⠀⠀⠀⠀⠀⠀⠀⠀⠀⢱⡕⢕⢕⢝⢼⢟⣿⣽⣿⣿⣿⣿⣿⣿⣿⣿⣿⣿⣿⣿⣿⣿⣿⣿⣿⣿⣿⣿⣿⣿⣿⣿⢑⢐⢕⢕⢕⢸⣿⣿⣿⣿⣿⣿⣿⡇⢕⢕⢕⢕⢕⢕⢕⠑⢑⢑⠑⠀⠀⠀⠀⠀⠀⠀⠀⠀⠀⠀⠀</a:t>
            </a:r>
            <a:br/>
            <a:r>
              <a:t>⠀⠀⠀⠀⠀⠀⠀⠀⠀⠀⠀⣱⣧⣷⣷⣾⣿⣿⣿⣿⣿⣿⣿⣿⣿⣿⣿⣿⣿⣿⣿⣿⣿⣿⣿⣿⣿⣿⣿⣿⣿⣿⣿⡇⢕⢕⢕⢕⢕⢕⣿⣿⣿⣿⣿⣿⣿⣿⡕⢕⢕⢕⢕⢕⢕⢕⢕⢕⢕⠀⠀⠀⠀⠀⠀⠀⠀⠀⠀⠀⠀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⠀⠀⠀⠀⠀⠀⠀⠀⠀⠀⠀⣿⣿⣿⣿⣿⣿⣿⣿⣿⣿⣿⣿⣿⣿⣿⣿⣿⣿⣿⣿⣿⣿⣿⣿⣿⣿⣿⣿⣿⣿⣿⣿⢕⢕⢕⢕⢕⢕⢕⢸⣿⣿⣿⣿⣿⣿⣿⡇⢕⢕⢕⢕⢕⢕⢕⢕⢕⢕⠀⠀⠀⠀⠀⠀⠀⠀⠀⠀⠀⠀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⠀⠀⠀⠀⠀⠀⠀⠀⠀⠀⠀⣿⣿⣿⣿⣿⣿⣿⣿⣿⣿⣿⣿⣿⣿⣿⣿⣿⣿⣿⣿⣿⣿⣿⣿⣿⣿⣿⣿⣿⣿⣿⣿⢕⢕⢕⢕⢕⢕⢕⢸⣿⣿⣿⣿⣿⣿⣿⣿⢕⢕⢕⢕⢕⢕⢕⢕⢕⢕⠀⠀⠀⠀⠀⠀⠀⠀⠀⠀⠀⠀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⠀⠀⠀⠀⠀⠀⠀⠀⠀⠀⠀⣿⣿⣿⣿⣿⣿⣿⣿⣿⣿⣿⣿⣿⣿⣿⣿⣿⣿⣿⣿⣿⣿⣿⣿⣿⣿⣿⣿⣿⣿⣿⣿⢕⢕⢕⢕⢕⢕⢕⢸⣿⣿⣿⣿⣿⣿⣿⣿⢕⢕⢕⢕⢕⢕⢕⢕⢕⢕⠀⠀⠀⠀⠀⠀⠀⠀⠀⠀⠀⠀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⠀⠀⠀⠀⠀⠀⠀⠀⠀⠀⠀⣿⣿⣿⣿⣿⣿⣿⣿⣿⣿⣿⣿⣿⣿⣿⣿⣿⣿⣿⣿⣿⣿⣿⣿⣿⣿⣿⣿⣿⣿⣿⣿⣷⣿⣷⣷⣷⣾⣿⣿⣿⣿⣿⣿⣿⣿⣿⣿⡕⢕⢕⢕⢕⢕⢕⢕⢕⢕⠀⠀⠀⠀⠀⠀⠀⠀⠀⠀⠀⠀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⠀⠀⠀⠀⠀⠀⠀⠀⠀⠀⠀⣿⣿⣿⣿⣿⣿⡿⢿⣿⣟⣿⣿⣿⣿⣿⣿⣿⣿⣿⣿⣿⣿⣿⣿⣿⣿⣿⣿⣿⣿⣿⣿⣿⣿⣿⣿⣿⣿⣿⣿⣿⣿⣿⣿⣿⣿⣿⣿⣕⢕⢕⢕⢕⢕⢕⢕⢕⢕⠀⠀⠀⠀⠀⠀⠀⠀⠀⠀⠀⠀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⠀⠀⠀⠀⠀⠀⠀⠀⠀⠀⠀⣿⣿⣿⣿⣿⣿⣿⣿⣿⣿⣿⣿⣿⣿⣿⣿⣿⣿⣿⣿⣿⣿⣿⣿⣿⣿⣿⣿⣿⣿⣿⣿⣿⣿⣿⣿⣿⣿⣿⣿⣿⣿⣿⣿⣿⣿⣿⣿⡗⢕⢕⢕⢕⢕⢕⢕⢕⢕⠀⠀⠀⠀⠀⠀⠀⠀⠀⠀⠀⠀</a:t>
            </a:r>
            <a:br/>
            <a:r>
              <a:t>⠀⠀⠀⠀⠀⠀⠀⠀⠀⠀⠀⣿⣿⣿⣿⣿⣿⣿⢿⣿⣿⡽⢿⣿⣿⣿⣿⣿⣿⣿⣿⣿⣿⣿⣿⣿⣿⣿⣿⣿⣿⣿⣿⣿⣿⣿⣿⣿⣿⣿⣿⣿⣿⣿⣿⣿⣿⣿⣿⣇⢕⢕⢕⢕⢕⢕⢕⢕⢕⠀⠀⠀⠀⠀⠀⠀⠀⠀⠀⠀⠀</a:t>
            </a:r>
            <a:br/>
            <a:r>
              <a:t>⠀⠀⠀⠀⠀⠀⠀⠀⠀⠀⠀⣿⣿⣿⣿⣿⣿⣏⣵⣵⣴⣷⣷⣿⣿⣿⣿⣿⣿⣿⣿⣿⣿⣿⣿⣿⣿⣿⣿⣿⣿⣿⣿⣿⣿⣿⣿⣿⣿⣿⣿⣿⣿⣿⣿⣿⣿⣿⣿⣿⣝⣱⣟⢕⣕⣕⢕⢕⢕⠀⠀⠀⠀⠀⠀⠀⠀⠀⠀⠀⠀</a:t>
            </a:r>
            <a:br/>
            <a:r>
              <a:t>⠀⠀⠀⠀⠀⠀⠀⠀⠀⠀⠀⢻⣿⣿⣿⣿⣿⣿⣿⣿⣿⣿⣿⣿⣿⣿⣿⣿⣿⣿⣿⣿⣿⣿⣿⣿⣿⣿⣿⣿⣿⣿⣿⣿⣿⣿⣿⣿⣿⣿⣿⣿⣿⣿⣿⣿⣿⣿⣿⣹⣹⣏⣝⣿⣝⣝⣕⢝⣇⠀⠀⠀⠀⠀⠀⠀⠀⠀⠀⠀⠀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⠀⠀⠀⠀⠀⠀⠀⠀⠀⠀⠀⣿⣿⣿⣿⣿⣿⣿⣿⣿⣿⣿⣿⣿⣿⣿⣿⣿⣿⣿⣿⣿⣿⣿⣿⣿⣿⣿⣿⣿⣿⣿⣿⣿⣿⣿⣿⣿⣿⣿⣿⣿⣿⣿⣿⣿⣿⣿⣿⣿⣿⢟⣿⡏⢝⢝⢝⣿⡟⠀⠀⠀⠀⠀⠀⠀⠀⠀⠀⠀⠀</a:t>
            </a:r>
            <a:br/>
            <a:r>
              <a:t>⠀⠀⠀⠀⠀⠀⠀⠀⠀⠀⠀⣿⢻⣿⣿⣿⣿⣿⣿⣿⣿⣿⣿⣿⣿⣿⡿⢻⣿⣿⣿⣿⣿⣿⣿⣿⣿⣿⣿⣿⣿⣿⣿⣿⣿⣿⣿⣿⣿⣿⣿⣿⣿⣿⣿⣿⣿⣿⣿⣏⣻⣿⣿⣿⣿⣿⣿⣿⣟⠀⠀⠀⠀⠀⠀⠀⠀⠀⠀⠀⠀</a:t>
            </a:r>
            <a:br/>
            <a:r>
              <a:t>⠀⠀⠀⠀⠀⠀⠀⠀⠀⠀⠀⣿⢕⢝⢿⣿⣿⣿⣿⡿⡟⡿⢿⣻⣿⣿⡇⢸⣿⣿⣿⣿⣿⣿⣿⣿⣿⣿⣿⣿⣿⣿⣿⣿⣿⣿⣿⣿⣿⣿⣿⣿⣿⣿⣿⣿⣿⣿⣿⣿⣿⣿⣿⣿⣿⣿⣿⣿⣿⠀⠀⠀⠀⠀⠀⠀⠀⠀⠀⠀⠀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⠀⠀⠀⠀⠀⠀⠀⠀⠀⠀⠀⣿⣧⡅⠕⠕⢝⢟⢻⢿⣷⣵⣧⡜⢋⢅⢔⠕⡝⣿⣿⣿⣿⣿⣿⣿⣿⣿⣿⣿⣿⣿⣿⣿⣿⣿⣿⣿⣿⣿⣿⣿⣿⣿⣿⣿⣿⣿⣿⣿⣿⣿⣿⣿⣿⣿⣿⣿⣿⠀⠀⠀⠀⠀⠀⠀⠀⠀⠀⠀⠀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⠀⠀⠀⠀⠀⠀⠀⠀⠀⠀⠀⣿⣿⣿⡔⢅⠄⠁⠁⠑⠑⠑⠑⠑⠁⠁⢕⠀⠘⣿⣿⣿⣿⣿⣿⣿⣿⣿⣿⣿⣿⣿⣿⣿⣿⣿⣿⣿⣿⣿⣿⣿⣿⣿⣿⣿⣿⣿⣿⣿⣿⣿⣿⣿⣿⣿⣿⣿⣿⠀⠀⠀⠀⠀⠀⠀⠀⠀⠀⠀⠀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⠀⠀⠀⠀⠀⠀⠀⠀⠀⠀⠀⣿⣿⣿⣿⡕⠔⢔⢅⢄⢄⢄⢄⠄⠔⠐⠀⢀⢔⢜⢿⣿⣿⣿⣿⣿⣿⣿⣿⣿⣿⣿⣿⣿⣿⣿⣿⣿⣿⣿⣿⣿⣿⣿⣿⣿⣿⣿⣿⣿⣿⣿⣿⣿⣿⣿⣿⣿⣿⠀⠀⠀⠀⠀⠀⠀⠀⠀⠀⠀⠀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⠀⠀⠀⠀⠀⠀⠀⠀⠀⠀⠀⣿⣿⣿⣿⣷⢕⢔⢕⢕⢕⢅⢅⢅⢅⢔⢔⢕⢕⢕⢸⣿⣿⣿⣿⣿⣿⣿⣿⣿⣿⣿⣿⣿⣿⣿⣿⣿⣿⣿⣿⣿⣿⣿⣿⣿⣿⣿⣿⣿⣿⣿⣿⣿⣿⣿⣿⣿⣿⠀⠀⠀⠀⠀⠀⠀⠀⠀⠀⠀⠀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⠀⠀⠀⠀⠀⠀⠀⠀⠀⠀⠀⣿⣿⣿⣿⣿⣄⡕⢕⢕⢕⢕⢕⢕⢕⢕⢕⢕⢕⢕⢕⣿⣿⣿⣿⣿⣿⣿⣿⣿⣿⣿⣿⣿⣿⣿⣿⣿⣿⣿⣿⣿⣿⣿⣿⣿⣿⣿⣿⣿⣿⣿⣿⣿⣿⣿⣿⣿⣿⠀⠀⠀⠀⠀⠀⠀⠀⠀⠀⠀⠀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⠀⠀⠀⠀⠀⠀⠀⠀⠀⠀⠀⣿⣿⣿⣿⣿⣿⣿⣷⣵⣕⡕⢕⢕⢕⢕⢕⢕⢕⢕⢕⢻⣿⣿⣿⣿⣿⣿⣿⣿⣿⣿⣿⣿⣿⣿⣿⣿⣿⣿⣿⣿⣿⣿⣿⣿⣿⣿⣿⣿⣿⣿⣿⣿⣿⣿⣿⣿⣿⠀⠀⠀⠀⠀⠀⠀⠀⠀⠀⠀⠀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⠀⠀⠀⠀⠀⠀⠀⠀⠀⠀⠀⣿⣿⣿⣿⣿⣿⣿⣿⣿⣿⣿⣿⣧⡕⢕⢕⢕⢕⢕⢕⢸⣿⣿⣿⣿⣿⣿⣿⣿⣿⣿⣿⣿⣿⣿⣿⣿⣿⣿⣿⣿⣿⣿⣿⣿⣿⣿⣿⣿⣿⣿⣿⣿⣿⣿⣿⣿⣿⠀⠀⠀⠀⠀⠀⠀⠀⠀⠀⠀⠀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⠀⠀⠀⠀⠀⠀⠀⠀⠀⠀⠀⠛⠛⠛⠛⠛⠛⠛⠛⠛⠛⠛⠛⠛⠃⠑⠑⠑⠑⠑⠑⠘⠛⠛⠛⠛⠛⠛⠛⠛⠛⠛⠛⠛⠛⠛⠛⠛⠛⠛⠛⠛⠛⠛⠛⠛⠛⠛⠛⠛⠛⠛⠛⠛⠛⠛⠛⠛⠛⠀⠀⠀⠀⠀⠀⠀⠀⠀⠀⠀⠀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⠀⠀⠀⠀⠀⠀⠀⠀⠀⠀⠀⢕⢕⢕⢕⢇⢸⡿⣯⣿⣿⣿⣿⣿⣿⣿⣿⣿⣿⣿⣿⣿⣿⣿⣿⣿⣿⣿⣿⣿⣿⣿⣿⣿⡇⢕⢕⢕⢕⢕⢻⣿⣿⣿⣿⣿⣿⣿⡕⢕⢕⢕⢕⢕⢕⢕⠑⢕⠑⠀⠀⠀⠀⠀⠀⠀⠀⠀⠀⠀⠀</a:t>
            </a:r>
            <a:br/>
            <a:r>
              <a:t>⠀⠀⠀⠀⠀⠀⠀⠀⠀⠀⠀⢜⣕⣕⣱⣱⣵⣵⣿⣿⣿⣿⣿⣿⣿⣿⣿⣿⣿⣿⣿⣿⣿⣿⣿⣿⣿⣿⣿⣿⣿⣿⣿⣿⢇⢕⢕⢕⢕⢕⢸⣿⣿⣿⣿⣿⣿⣿⣧⢕⢕⢕⢕⢕⢕⢕⢕⢕⢕⠀⠀⠀⠀⠀⠀⠀⠀⠀⠀⠀⠀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⠀⠀⠀⠀⠀⠀⠀⠀⠀⠀⠀⣿⣿⣿⣿⣿⣿⣿⣿⣿⣿⣿⣿⣿⣿⣿⣿⣿⣿⣿⣿⣿⣿⣿⣿⣿⣿⣿⣿⣿⣿⣿⣿⣟⢕⢕⢕⢕⢕⢕⢕⣿⣿⣿⣿⣿⣿⣿⣿⡇⢕⢕⢕⢕⢕⢕⢕⢕⢕⠀⠀⠀⠀⠀⠀⠀⠀⠀⠀⠀⠀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⠀⠀⠀⠀⠀⠀⠀⠀⠀⠀⠀⣿⣿⣿⣿⣿⣿⣿⣿⣿⣿⣿⣿⣿⣿⣿⣿⣿⣿⣿⣿⣿⣿⣿⣿⣿⣿⣿⣿⣿⣿⣿⣿⣿⢕⢕⢕⢕⢕⢕⢕⢻⣿⣿⣿⣿⣿⣿⣿⡇⢕⢕⢕⢕⢕⢕⢕⢕⢕⠀⠀⠀⠀⠀⠀⠀⠀⠀⠀⠀⠀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⠀⠀⠀⠀⠀⠀⠀⠀⠀⠀⠀⣿⣿⣿⣿⣿⣿⣿⣿⣿⣿⣿⣿⣿⣿⣿⣿⣿⣿⣿⣿⣿⣿⣿⣿⣿⣿⣿⣿⣿⣿⣿⣿⣿⢕⢕⢕⢕⢕⢕⢕⢸⣿⣿⣿⣿⣿⣿⣿⣿⢕⢕⢕⢕⢕⢕⢕⢕⢕⠀⠀⠀⠀⠀⠀⠀⠀⠀⠀⠀⠀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⠀⠀⠀⠀⠀⠀⠀⠀⠀⠀⠀⣿⣿⣿⣿⣿⣿⣿⣿⣿⣿⣿⣿⣿⣿⣿⣿⣿⣿⣿⣿⣿⣿⣿⣿⣿⣿⣿⣿⣿⣿⣿⣿⣿⣾⣿⣷⣷⣷⣾⣿⣿⣿⣿⣿⣿⣿⣿⣿⣿⢕⢕⢕⢕⢕⢕⢕⢕⢕⠀⠀⠀⠀⠀⠀⠀⠀⠀⠀⠀⠀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⠀⠀⠀⠀⠀⠀⠀⠀⠀⠀⠀⣿⣿⣿⣿⣿⣿⣿⣿⣿⣿⣿⣿⣿⣿⣿⣿⣿⣿⣿⣿⣿⣿⣿⣿⣿⣿⣿⣿⣿⣿⣿⣿⣿⣿⣿⣿⣿⣿⣿⣿⣿⣿⣿⣿⣿⣿⣿⣿⣿⡕⢕⢕⢕⢕⢕⢕⢕⢕⠀⠀⠀⠀⠀⠀⠀⠀⠀⠀⠀⠀</a:t>
            </a:r>
            <a:br/>
            <a:r>
              <a:t>⠀⠀⠀⠀⠀⠀⠀⠀⠀⠀⠀⣿⣿⣿⣿⣿⣿⣯⣿⣯⣽⣿⣿⣿⣿⣿⣿⣿⣿⣿⣿⣿⣿⣿⣿⣿⣿⣿⣿⣿⣿⣿⣿⣿⣿⣿⣿⣿⣿⣿⣿⣿⣿⣿⣿⣿⣿⣿⣿⣿⣏⢝⢕⢕⢕⢕⢕⢕⢕⠀⠀⠀⠀⠀⠀⠀⠀⠀⠀⠀⠀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⠀⠀⠀⠀⠀⠀⠀⠀⠀⠀⠀⣿⣿⣿⣿⣿⣿⣿⣿⣿⣿⣿⣿⣿⣿⣿⣿⣿⣿⣿⣿⣿⣿⣿⣿⣿⣿⣿⣿⣿⣿⣿⣿⣿⣿⣿⣿⣿⣿⣿⣿⣿⣿⣿⣿⣿⣿⣿⣿⣿⢝⢕⢕⢜⢜⢝⢕⢕⢕⠀⠀⠀⠀⠀⠀⠀⠀⠀⠀⠀⠀</a:t>
            </a:r>
            <a:br/>
            <a:r>
              <a:t>⠀⠀⠀⠀⠀⠀⠀⠀⠀⠀⠀⣿⣿⣿⣿⣿⣿⢏⢹⢿⢟⣏⣿⣿⣿⣿⣿⣿⣿⣿⣿⣿⣿⣿⣿⣿⣿⣿⣿⣿⣿⣿⣿⣿⣿⣿⣿⣿⣿⣿⣿⣿⣿⣿⣿⣿⣿⣿⣿⣿⣿⣝⣹⡏⢝⣝⡕⢕⢕⠀⠀⠀⠀⠀⠀⠀⠀⠀⠀⠀⠀</a:t>
            </a:r>
            <a:br/>
            <a:r>
              <a:t>⠀⠀⠀⠀⠀⠀⠀⠀⠀⠀⠀⣿⣿⣿⣿⣿⣿⣷⣿⣿⣿⣿⣿⣿⣿⣿⣿⣿⣿⣿⣿⣿⣿⣿⣿⣿⣿⣿⣿⣿⣿⣿⣿⣿⣿⣿⣿⣿⣿⣿⣿⣿⣿⣿⣿⣿⣿⣿⣿⣿⣟⣿⣏⣻⣿⣟⣟⣟⡇⠀⠀⠀⠀⠀⠀⠀⠀⠀⠀⠀⠀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⠀⠀⠀⠀⠀⠀⠀⠀⠀⠀⠀⣿⣿⣿⣿⣿⣿⣿⣿⣿⣿⣿⣿⣿⣿⣿⣿⣿⣿⣿⣿⣿⣿⣿⣿⣿⣿⣿⣿⣿⣿⣿⣿⣿⣿⣿⣿⣿⣿⣿⣿⣿⣿⣿⣿⣿⣿⣿⣿⣿⣿⣿⢿⣟⢟⢟⢟⢟⣏⠀⠀⠀⠀⠀⠀⠀⠀⠀⠀⠀⠀</a:t>
            </a:r>
            <a:br/>
            <a:r>
              <a:t>⠀⠀⠀⠀⠀⠀⠀⠀⠀⠀⠀⣿⣿⣿⣿⣿⣿⣿⣿⣿⣿⣿⣿⣿⣿⣿⣿⢻⣿⣿⣿⣿⣿⣿⣿⣿⣿⣿⣿⣿⣿⣿⣿⣿⣿⣿⣿⣿⣿⣿⣿⣿⣿⣿⣿⣿⣿⣿⣿⣿⣟⣻⣿⣿⣿⣿⣿⣿⡟⠀⠀⠀⠀⠀⠀⠀⠀⠀⠀⠀⠀</a:t>
            </a:r>
            <a:br/>
            <a:r>
              <a:t>⠀⠀⠀⠀⠀⠀⠀⠀⠀⠀⠀⣿⡇⢻⣿⣿⣿⣿⣿⣿⣟⣿⣿⣿⣿⣿⣿⠀⣿⣿⣿⣿⣿⣿⣿⣿⣿⣿⣿⣿⣿⣿⣿⣿⣿⣿⣿⣿⣿⣿⣿⣿⣿⣿⣿⣿⣿⣿⣿⣿⣿⣿⣿⣿⣿⣿⣿⣿⣿⠀⠀⠀⠀⠀⠀⠀⠀⠀⠀⠀⠀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⠀⠀⠀⠀⠀⠀⠀⠀⠀⠀⠀⣿⣷⡕⢕⢝⢻⢿⣿⣿⣟⢣⢜⡜⢿⠕⢕⢕⢜⢿⣿⣿⣿⣿⣿⣿⣿⣿⣿⣿⣿⣿⣿⣿⣿⣿⣿⣿⣿⣿⣿⣿⣿⣿⣿⣿⣿⣿⣿⣿⣿⣿⣿⣿⣿⣿⣿⣿⣿⠀⠀⠀⠀⠀⠀⠀⠀⠀⠀⠀⠀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⠀⠀⠀⠀⠀⠀⠀⠀⠀⠀⠀⣿⣿⣷⡔⢁⢅⠑⠑⢘⠝⠝⠕⠇⠕⠁⠑⠁⠁⢹⣿⣿⣿⣿⣿⣿⣿⣿⣿⣿⣿⣿⣿⣿⣿⣿⣿⣿⣿⣿⣿⣿⣿⣿⣿⣿⣿⣿⣿⣿⣿⣿⣿⣿⣿⣿⣿⣿⣾⠀⠀⠀⠀⠀⠀⠀⠀⠀⠀⠀⠀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⠀⠀⠀⠀⠀⠀⠀⠀⠀⠀⠀⣿⣿⣿⣿⡕⢔⢑⢐⢀⢀⢀⢀⢀⢀⠄⠑⠀⢀⢜⢻⣿⣿⣿⣿⣿⣿⣿⣿⣿⣿⣿⣿⣿⣿⣿⣿⣿⣿⣿⣿⣿⣿⣿⣿⣿⣿⣿⣿⣿⣿⣿⣿⣿⣿⣿⣿⣿⣿⠀⠀⠀⠀⠀⠀⠀⠀⠀⠀⠀⠀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⠀⠀⠀⠀⠀⠀⠀⠀⠀⠀⠀⣿⣿⣿⣿⣿⢕⢔⢕⢑⢅⢕⢑⢕⢑⢀⢁⢕⢕⢕⢕⢻⣿⣿⣿⣿⣿⣿⣿⣿⣿⣿⣿⣿⣿⣿⣿⣿⣿⣿⣿⣿⣿⣿⣿⣿⣿⣿⣿⣿⣿⣿⣿⣿⣿⣿⣿⣿⣿⠀⠀⠀⠀⠀⠀⠀⠀⠀⠀⠀⠀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⠀⠀⠀⠀⠀⠀⠀⠀⠀⠀⠀⣿⣿⣿⣿⣿⣇⢕⢕⢕⢕⢕⢕⢕⢕⢔⠕⢕⢕⢕⢕⢜⣿⣿⣿⣿⣿⣿⣿⣿⣿⣿⣿⣿⣿⣿⣿⣿⣿⣿⣿⣿⣿⣿⣿⣿⣿⣿⣿⣿⣿⣿⣿⣿⣿⣿⣿⣿⣿⠀⠀⠀⠀⠀⠀⠀⠀⠀⠀⠀⠀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⠀⠀⠀⠀⠀⠀⠀⠀⠀⠀⠀⣿⣿⣿⣿⣿⣿⣷⣇⡕⢕⢕⢕⢕⢕⢕⢕⢕⢕⢕⢕⢕⣿⣿⣿⣿⣿⣿⣿⣿⣿⣿⣿⣿⣿⣿⣿⣿⣿⣿⣿⣿⣿⣿⣿⣿⣿⣿⣿⣿⣿⣿⣿⣿⣿⣿⣿⣿⣿⠀⠀⠀⠀⠀⠀⠀⠀⠀⠀⠀⠀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⠀⠀⠀⠀⠀⠀⠀⠀⠀⠀⠀⣿⣿⣿⣿⣿⣿⣿⣿⣿⣷⣷⣵⣕⡕⢕⢕⢕⢕⢕⢕⢕⣿⣿⣿⣿⣿⣿⣿⣿⣿⣿⣿⣿⣿⣿⣿⣿⣿⣿⣿⣿⣿⣿⣿⣿⣿⣿⣿⣿⣿⣿⣿⣿⣿⣿⣿⣿⣿⠀⠀⠀⠀⠀⠀⠀⠀⠀⠀⠀⠀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⠀⠀⠀⠀⠀⠀⠀⠀⠀⠀⠀⠛⠛⠛⠛⠛⠛⠛⠛⠛⠛⠛⠛⠛⠓⠑⠑⠑⠑⠑⠑⠑⠛⠛⠛⠛⠛⠛⠛⠛⠛⠛⠛⠛⠛⠛⠛⠛⠛⠛⠛⠛⠛⠛⠛⠛⠛⠛⠛⠛⠛⠛⠛⠛⠛⠛⠛⠛⠛⠀⠀⠀⠀⠀⠀⠀⠀⠀⠀⠀⠀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⠀⠀⠀⠀⠀⠀⠀⠀⠀⠀⠀⢄⣰⢱⣾⢿⢿⢷⣷⣷⣿⣿⣿⣿⣿⣿⣿⣿⣿⣿⣿⣿⣿⣿⣿⣿⣿⣿⣿⣿⣿⣿⣿⣿⣿⡿⢕⠑⢕⢕⢕⢻⣿⣿⣿⣿⣿⣿⣿⡕⢕⢕⢕⢕⢕⢕⢕⢕⢕⠀⠀⠀⠀⠀⠀⠀⠀⠀⠀⠀⠀</a:t>
            </a:r>
            <a:br/>
            <a:r>
              <a:t>⠀⠀⠀⠀⠀⠀⠀⠀⠀⠀⠀⢜⢝⢕⢁⢕⢕⢕⢜⢹⣿⣿⣿⣿⣿⣿⣿⣿⣿⣿⣿⣿⣿⣿⣿⣿⣿⣿⣿⣿⣿⣿⣿⣿⣿⡇⢕⢕⢕⢕⢕⢜⣿⣿⣿⣿⣿⣿⣿⣷⢕⢕⢕⢕⢕⢕⢕⢕⢕⠀⠀⠀⠀⠀⠀⠀⠀⠀⠀⠀⠀</a:t>
            </a:r>
            <a:br/>
            <a:r>
              <a:t>⠀⠀⠀⠀⠀⠀⠀⠀⠀⠀⠀⢕⢕⢕⢕⢕⢕⢵⢾⢻⢿⣏⣸⣿⣿⣿⣿⣿⣿⣿⣿⣿⣿⣿⣿⣿⣿⣿⣿⣿⣿⣿⣿⣿⣿⢕⢕⢕⢕⢕⢕⢕⣿⣿⣿⣿⣿⣿⣿⣿⡇⢕⢕⢕⢕⢕⢕⢕⢕⠀⠀⠀⠀⠀⠀⠀⠀⠀⠀⠀⠀</a:t>
            </a:r>
            <a:br/>
            <a:r>
              <a:t>⠀⠀⠀⠀⠀⠀⠀⠀⠀⠀⠀⣕⣕⣵⣵⣵⣾⣿⣿⣿⣿⣿⣿⣿⣷⣿⣿⣿⣿⣿⣿⣿⣿⣿⣿⣿⣿⣿⣿⣿⣿⣿⣿⣿⣿⢕⢕⢕⢕⢕⢕⢕⢸⣿⣿⣿⣿⣿⣿⣿⣷⢕⢕⢕⢕⢕⢕⢕⢕⠀⠀⠀⠀⠀⠀⠀⠀⠀⠀⠀⠀</a:t>
            </a:r>
            <a:br/>
            <a:r>
              <a:t>⠀⠀⠀⠀⠀⠀⠀⠀⠀⠀⠀⣿⣿⣿⣿⣿⣿⣿⣿⣿⣿⣿⣿⣿⣿⣿⣿⣿⣿⣿⣿⣿⣿⣿⣿⣿⣿⣿⣿⣿⣿⣿⣿⣿⣿⢕⢕⢕⢕⢕⢕⢕⢸⣿⣿⣿⣿⣿⣿⣿⣿⢕⢕⢕⢕⢕⢕⢕⢕⠀⠀⠀⠀⠀⠀⠀⠀⠀⠀⠀⠀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⠀⠀⠀⠀⠀⠀⠀⠀⠀⠀⠀⣿⣿⣿⣿⣿⣿⣿⣿⣿⣿⣿⣿⣿⣿⣿⣿⣿⣿⣿⣿⣿⣿⣿⣿⣿⣿⣿⣿⣿⣿⣿⣿⣿⣿⣾⣿⣷⣷⣷⣾⣷⣾⣿⣿⣿⣿⣿⣿⣿⣿⢕⢕⢕⢕⢕⢕⢕⢕⠀⠀⠀⠀⠀⠀⠀⠀⠀⠀⠀⠀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⠀⠀⠀⠀⠀⠀⠀⠀⠀⠀⠀⣿⣿⣿⣿⣿⣿⣿⣿⣿⣿⣿⣿⣿⣿⣿⣿⣿⣿⣿⣿⣿⣿⣿⣿⣿⣿⣿⣿⣿⣿⣿⣿⣿⣿⣿⣿⣿⣿⣿⣿⣿⣿⣿⣿⣿⣿⣿⣿⣿⣿⡏⢕⡝⢕⢕⢕⢕⢕⠀⠀⠀⠀⠀⠀⠀⠀⠀⠀⠀⠀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⠀⠀⠀⠀⠀⠀⠀⠀⠀⠀⠀⣿⣿⣿⣿⣿⣿⣿⣿⣿⣿⣿⣿⣿⣿⣿⣿⣿⣿⣿⣿⣿⣿⣿⣿⣿⣿⣿⣿⣿⣿⣿⣿⣿⣿⣿⣿⣿⣿⣿⣿⣿⣿⣿⣿⣿⣿⣿⣿⣿⣿⡏⢫⢕⢝⢟⢏⢕⢕⠀⠀⠀⠀⠀⠀⠀⠀⠀⠀⠀⠀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⠀⠀⠀⠀⠀⠀⠀⠀⠀⠀⠀⣿⣿⣿⣿⣿⣿⣿⣿⣿⣿⣿⣿⣿⣿⣿⣿⣿⣿⣿⣿⣿⣿⣿⣿⣿⣿⣿⣿⣿⣿⣿⣿⣿⣿⣿⣿⣿⣿⣿⣿⣿⣿⣿⣿⣿⣿⣿⣿⣿⣿⣿⣏⣵⡟⢟⢏⣕⢕⠀⠀⠀⠀⠀⠀⠀⠀⠀⠀⠀⠀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⠀⠀⠀⠀⠀⠀⠀⠀⠀⠀⠀⣿⣿⣿⣿⣿⣿⣿⣿⣿⣿⣿⣿⣿⣿⣿⣿⣿⣿⣿⣿⣿⣿⣿⣿⣿⣿⣿⣿⣿⣿⣿⣿⣿⣿⣿⣿⣿⣿⣿⣿⣿⣿⣿⣿⣿⣿⣿⣿⣿⣿⣿⣿⣿⣿⣿⣟⣟⡝⠀⠀⠀⠀⠀⠀⠀⠀⠀⠀⠀⠀</a:t>
            </a:r>
            <a:br/>
            <a:r>
              <a:t>⠀⠀⠀⠀⠀⠀⠀⠀⠀⠀⠀⣿⣿⣿⣿⣿⣻⣿⣿⣿⣿⣿⣿⣿⣿⣿⣿⣿⣿⣿⣿⣿⣿⣿⣿⣿⣿⣿⣿⣿⣿⣿⣿⣿⣿⣿⣿⣿⣿⣿⣿⣿⣿⣿⣿⣿⣿⣿⣿⣿⣿⣿⣿⣿⣿⡟⢟⢟⢟⠀⠀⠀⠀⠀⠀⠀⠀⠀⠀⠀⠀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⠀⠀⠀⠀⠀⠀⠀⠀⠀⠀⠀⣿⣿⣿⣿⣿⣿⣿⣿⣿⣿⣿⣿⣿⣿⣿⣿⣿⣿⣿⣿⣿⣿⣿⣿⣿⣿⣿⣿⣿⣿⣿⣿⣿⣿⣿⣿⣿⣿⣿⣿⣿⣿⣿⣿⣿⣿⣿⣿⣿⣿⣿⣿⣿⣿⣿⣿⣿⣟⠀⠀⠀⠀⠀⠀⠀⠀⠀⠀⠀⠀</a:t>
            </a:r>
            <a:br/>
            <a:r>
              <a:t>⠀⠀⠀⠀⠀⠀⠀⠀⠀⠀⠀⣿⣿⣿⣿⣿⣿⣿⣿⣾⣿⣿⣿⣿⣿⣿⣿⣿⢜⣿⣿⣿⣿⣿⣿⣿⣿⣿⣿⣿⣿⣿⣿⣿⣿⣿⣿⣿⣿⣿⣿⣿⣿⣿⣿⣿⣿⣿⣿⣿⣿⣿⣿⣿⣿⣿⣿⣿⣿⠀⠀⠀⠀⠀⠀⠀⠀⠀⠀⠀⠀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⠀⠀⠀⠀⠀⠀⠀⠀⠀⠀⠀⣿⣿⢜⣿⣿⣿⣿⣿⣿⣿⣿⣿⣿⣿⣿⣿⡿⢕⢹⣿⣿⣿⣿⣿⣿⣿⣿⣿⣿⣿⣿⣿⣿⣿⣿⣿⣿⣿⣿⣿⣿⣿⣿⣿⣿⣿⣿⣿⣿⣿⣿⣿⣿⣿⣿⣿⣿⣿⠀⠀⠀⠀⠀⠀⠀⠀⠀⠀⠀⠀</a:t>
            </a:r>
            <a:br/>
            <a:r>
              <a:t>⠀⠀⠀⠀⠀⠀⠀⠀⠀⠀⠀⣿⣿⣇⢜⢟⢿⢿⣿⣿⣿⡿⣏⢯⣿⣿⣿⢇⠕⠘⢿⣿⣿⣿⣿⣿⣿⣿⣿⣿⣿⣿⣿⣿⣿⣿⣿⣿⣿⣿⣿⣿⣿⣿⣿⣿⣿⣿⣿⣿⣿⣿⣿⣿⣿⣿⣿⣿⣿⠀⠀⠀⠀⠀⠀⠀⠀⠀⠀⠀⠀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⠀⠀⠀⠀⠀⠀⠀⠀⠀⠀⠀⣿⣿⣿⣧⡕⢑⠁⠁⠑⠑⠜⢝⡿⢟⠏⠑⠑⠀⠀⢜⢿⣿⣿⣿⣿⣿⣿⣿⣿⣿⣿⣿⣿⣿⣿⣿⣿⣿⣿⣿⣿⣿⣿⣿⣿⣿⣿⣿⣿⣿⣿⣿⣿⣿⣿⣿⣿⣿⠀⠀⠀⠀⠀⠀⠀⠀⠀⠀⠀⠀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⠀⠀⠀⠀⠀⠀⠀⠀⠀⠀⠀⣿⣿⣿⣿⣷⡕⠅⢅⢐⠀⠀⠁⠀⠀⢀⠀⠀⠀⢄⢕⢜⣿⣿⣿⣿⣿⣿⣿⣿⣿⣿⣿⣿⣿⣿⣿⣿⣿⣿⣿⣿⣿⣿⣿⣿⣿⣿⣿⣿⣿⣿⣿⣿⣿⣿⣿⣿⣿⠀⠀⠀⠀⠀⠀⠀⠀⠀⠀⠀⠀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⠀⠀⠀⠀⠀⠀⠀⠀⠀⠀⠀⣿⣿⣿⣿⣿⣧⠕⢕⢕⢔⢔⢔⠔⢕⢁⢔⢀⢕⢕⢕⢕⢸⣿⣿⣿⣿⣿⣿⣿⣿⣿⣿⣿⣿⣿⣿⣿⣿⣿⣿⣿⣿⣿⣿⣿⣿⣿⣿⣿⣿⣿⣿⣿⣿⣿⣿⣿⣿⠀⠀⠀⠀⠀⠀⠀⠀⠀⠀⠀⠀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⠀⠀⠀⠀⠀⠀⠀⠀⠀⠀⠀⣿⣿⣿⣿⣿⣿⡅⢕⢕⢕⢕⢕⢕⢕⢅⢕⠕⢕⢕⢕⢕⢕⣿⣿⣿⣿⣿⣿⣿⣿⣿⣿⣿⣿⣿⣿⣿⣿⣿⣿⣿⣿⣿⣿⣿⣿⣿⣿⣿⣿⣿⣿⣿⣿⣿⣿⣿⣿⠀⠀⠀⠀⠀⠀⠀⠀⠀⠀⠀⠀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⠀⠀⠀⠀⠀⠀⠀⠀⠀⠀⠀⣿⣿⣿⣿⣿⣿⣿⣷⣕⢕⢕⢕⢕⢕⢕⢕⢕⢕⢕⢕⢕⢕⣿⣿⣿⣿⣿⣿⣿⣿⣿⣿⣿⣿⣿⣿⣿⣿⣿⣿⣿⣿⣿⣿⣿⣿⣿⣿⣿⣿⣿⣿⣿⣿⣿⣿⣿⣿⠀⠀⠀⠀⠀⠀⠀⠀⠀⠀⠀⠀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⠀⠀⠀⠀⠀⠀⠀⠀⠀⠀⠀⠛⠛⠛⠛⠛⠛⠛⠛⠛⠛⠓⠃⠑⠑⠑⠑⠑⠑⠑⠑⠑⠑⠛⠛⠛⠛⠛⠛⠛⠛⠛⠛⠛⠛⠛⠛⠛⠛⠛⠛⠛⠛⠛⠛⠛⠛⠛⠛⠛⠛⠛⠛⠛⠛⠛⠛⠛⠛⠀⠀⠀⠀⠀⠀⠀⠀⠀⠀⠀⠀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⠀⠀⠀⠀⠀⠀⠀⠀⠀⠀⠀⣿⢿⠟⠟⢟⢟⢿⢿⢿⢿⣿⣿⣿⣿⣿⣿⣿⣿⣿⣿⣿⣿⣿⣿⣿⣿⣿⣿⣿⣿⣿⣿⣿⣿⣿⢇⢕⢅⢕⢕⢜⣿⣿⣿⣿⣿⣿⣿⣧⢕⢕⢕⢕⢕⢕⢕⢕⠕⠀⠀⠀⠀⠀⠀⠀⠀⠀⠀⠀⠀</a:t>
            </a:r>
            <a:br/>
            <a:r>
              <a:t>⠀⠀⠀⠀⠀⠀⠀⠀⠀⠀⠀⠑⢁⢄⡔⢾⣵⣵⣕⣵⣼⣿⣇⣼⣽⣟⢿⣿⣿⣿⣿⣿⣿⣿⣿⣿⣿⣿⣿⣿⣿⣿⣿⣿⣿⣿⢕⢕⢕⢕⢕⢕⢹⣿⣿⣿⣿⣿⣿⣿⡇⢕⢕⢕⢕⢕⢕⢕⢕⠀⠀⠀⠀⠀⠀⠀⠀⠀⠀⠀⠀</a:t>
            </a:r>
            <a:br/>
            <a:r>
              <a:t>⠀⠀⠀⠀⠀⠀⠀⠀⠀⠀⠀⢱⡷⢕⢟⢝⢝⢝⢟⢻⢻⣿⣿⣿⣿⣿⣷⣿⣿⣿⣿⣿⣿⣿⣿⣿⣿⣿⣿⣿⣿⣿⣿⣿⣿⡇⢕⢕⢕⢕⢕⢕⢸⣿⣿⣿⣿⣿⣿⣿⣿⢕⢕⢕⢕⢕⢕⢕⢕⠀⠀⠀⠀⠀⠀⠀⠀⠀⠀⠀⠀</a:t>
            </a:r>
            <a:br/>
            <a:r>
              <a:t>⠀⠀⠀⠀⠀⠀⠀⠀⠀⠀⠀⢕⢇⢕⠑⢕⢕⣕⡕⢜⢿⢏⢟⡳⢿⣿⣿⣷⣾⣿⣿⣿⣿⣿⣿⣿⣿⣿⣿⣿⣿⣿⣿⣿⣿⡇⢕⢕⢕⢕⢕⢕⢕⣿⣿⣿⣿⣿⣿⣿⣿⡇⢕⢕⢕⢕⢕⢕⢕⠀⠀⠀⠀⠀⠀⠀⠀⠀⠀⠀⠀</a:t>
            </a:r>
            <a:br/>
            <a:r>
              <a:t>⠀⠀⠀⠀⠀⠀⠀⠀⠀⠀⠀⢕⢕⢕⢕⣕⣵⣾⣷⣷⣷⣷⣾⣿⣷⡽⣿⣿⣿⣿⣿⣿⣿⣿⣿⣿⣿⣿⣿⣿⣿⣿⣿⣿⣿⡇⢕⢕⢕⢕⢕⢕⢕⣿⣿⣿⣿⣿⣿⣿⣿⡇⢕⢕⢕⢕⢕⢕⢕⠀⠀⠀⠀⠀⠀⠀⠀⠀⠀⠀⠀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⠀⠀⠀⠀⠀⠀⠀⠀⠀⠀⠀⣿⣿⣿⣿⣿⣿⣿⣿⣿⣿⣿⣿⣿⣿⣿⣿⣿⣿⣿⣿⣿⣿⣿⣿⣿⣿⣿⣿⣿⣿⣿⣿⣿⣿⣷⣷⣷⣷⣧⣵⣿⣷⣿⣿⣿⣿⣿⣿⣿⣿⡇⢕⢕⢕⢕⢕⢕⢕⠀⠀⠀⠀⠀⠀⠀⠀⠀⠀⠀⠀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⠀⠀⠀⠀⠀⠀⠀⠀⠀⠀⠀⣿⣿⣿⣿⣿⣿⣿⣿⣿⣿⣿⣿⣿⣿⣿⣿⣿⣿⣿⣿⣿⣿⣿⣿⣿⣿⣿⣿⣿⣿⣿⣿⣿⣿⣿⣿⣿⣿⣿⣿⣿⣿⣿⣿⣿⣿⣿⣿⣿⣿⡟⢕⢕⢕⢕⢕⢕⢕⠀⠀⠀⠀⠀⠀⠀⠀⠀⠀⠀⠀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⠀⠀⠀⠀⠀⠀⠀⠀⠀⠀⠀⣿⣿⣿⣿⣿⣿⣿⣿⣿⣿⣿⣿⣿⣿⣿⣿⣿⣿⣿⣿⣿⣿⣿⣿⣿⣿⣿⣿⣿⣿⣿⣿⣿⣿⣿⣿⣿⣿⣿⣿⣿⣿⣿⣿⣿⣿⣿⣿⣿⣿⡏⢕⢕⢕⢕⢕⢕⢕⠀⠀⠀⠀⠀⠀⠀⠀⠀⠀⠀⠀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⠀⠀⠀⠀⠀⠀⠀⠀⠀⠀⠀⣿⣿⣿⣿⣿⣿⣿⣿⣿⣿⣿⣿⣿⣿⣿⣿⣿⣿⣿⣿⣿⣿⣿⣿⣿⣿⣿⣿⣿⣿⣿⣿⣿⣿⣿⣿⣿⣿⣿⣿⣿⣿⣿⣿⣿⣿⣿⣿⣿⣿⣟⢟⢇⢕⢝⢏⢕⢕⠀⠀⠀⠀⠀⠀⠀⠀⠀⠀⠀⠀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⠀⠀⠀⠀⠀⠀⠀⠀⠀⠀⠀⣿⣿⣿⣿⣿⣿⣿⣿⣿⣿⣿⣿⣿⣿⣿⣿⣿⣿⣿⣿⣿⣿⣿⣿⣿⣿⣿⣿⣿⣿⣿⣿⣿⣿⣿⣿⣿⣿⣿⣿⣿⣿⣿⣿⣿⣿⣿⣿⣿⣿⣿⣿⣝⡟⢕⢜⢕⢕⠀⠀⠀⠀⠀⠀⠀⠀⠀⠀⠀⠀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⠀⠀⠀⠀⠀⠀⠀⠀⠀⠀⠀⣿⣿⣿⣿⣿⣿⣿⣿⣿⣿⣿⣿⣿⣿⣿⣿⣿⣿⣿⣿⣿⣿⣿⣿⣿⣿⣿⣿⣿⣿⣿⣿⣿⣿⣿⣿⣿⣿⣿⣿⣿⣿⣿⣿⣿⣿⣿⣿⣿⣿⣿⣟⣻⢟⣿⡟⢟⢏⠀⠀⠀⠀⠀⠀⠀⠀⠀⠀⠀⠀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⠀⠀⠀⠀⠀⠀⠀⠀⠀⠀⠀⣿⣿⣿⣿⣿⣿⣿⣿⣿⣿⣿⣿⣿⣿⣿⣿⣿⣿⣿⣿⣿⣿⣿⣿⣿⣿⣿⣿⣿⣿⣿⣿⣿⣿⣿⣿⣿⣿⣿⣿⣿⣿⣿⣿⣿⣿⣿⣿⣿⣿⣿⣿⣿⣿⡟⢟⢟⢟⠀⠀⠀⠀⠀⠀⠀⠀⠀⠀⠀⠀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⠀⠀⠀⠀⠀⠀⠀⠀⠀⠀⠀⣿⣿⣿⣿⣿⣿⣿⣿⣿⣿⣿⣿⣿⣿⣿⣿⣿⣿⣿⣿⣿⣿⣿⣿⣿⣿⣿⣿⣿⣿⣿⣿⣿⣿⣿⣿⣿⣿⣿⣿⣿⣿⣿⣿⣿⣿⣿⣿⣿⣿⣿⣻⣿⣿⣿⣿⣿⡿⠀⠀⠀⠀⠀⠀⠀⠀⠀⠀⠀⠀</a:t>
            </a:r>
            <a:br/>
            <a:r>
              <a:t>⠀⠀⠀⠀⠀⠀⠀⠀⠀⠀⠀⣿⣿⣿⣿⣾⣿⣿⣿⣿⣿⣿⣿⣿⣿⣿⣿⣿⣿⣿⣿⣿⣿⣿⣿⣿⣿⣿⣿⣿⣿⣿⣿⣿⣿⣿⣿⣿⣿⣿⣿⣿⣿⣿⣿⣿⣿⣿⣿⣿⣿⣿⣿⣿⣿⣿⣿⣿⣿⠀⠀⠀⠀⠀⠀⠀⠀⠀⠀⠀⠀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⠀⠀⠀⠀⠀⠀⠀⠀⠀⠀⠀⣿⣿⣿⣿⣿⣿⣿⣿⣿⣿⣿⣿⣿⣿⣿⣿⣿⡇⢻⣿⣿⣿⣿⣿⣿⣿⣿⣿⣿⣿⣿⣿⣿⣿⣿⣿⣿⣿⣿⣿⣿⣿⣿⣿⣿⣿⣿⣿⣿⣿⣿⣿⣿⣿⣿⣿⣿⣿⠀⠀⠀⠀⠀⠀⠀⠀⠀⠀⠀⠀</a:t>
            </a:r>
            <a:br/>
            <a:r>
              <a:t>⠀⠀⠀⠀⠀⠀⠀⠀⠀⠀⠀⣿⣿⡿⣿⣿⣿⣿⣿⣿⣿⣿⣿⣿⣿⣿⣿⣿⢕⢜⢿⣿⣿⣿⣿⣿⣿⣿⣿⣿⣿⣿⣿⣿⣿⣿⣿⣿⣿⣿⣿⣿⣿⣿⣿⣿⣿⣿⣿⣿⣿⣿⣿⣿⣿⣿⣿⣿⣿⠀⠀⠀⠀⠀⠀⠀⠀⠀⠀⠀⠀</a:t>
            </a:r>
            <a:br/>
            <a:r>
              <a:t>⠀⠀⠀⠀⠀⠀⠀⠀⠀⠀⠀⣿⣿⣧⢜⠟⢿⣿⣿⣿⣿⣿⣿⣿⣿⣿⣿⡟⢕⠀⠹⣿⣿⣿⣿⣿⣿⣿⣿⣿⣿⣿⣿⣿⣿⣿⣿⣿⣿⣿⣿⣿⣿⣿⣿⣿⣿⣿⣿⣿⣿⣿⣿⣿⣿⣿⣿⣿⣿⠀⠀⠀⠀⠀⠀⠀⠀⠀⠀⠀⠀</a:t>
            </a:r>
            <a:br/>
            <a:r>
              <a:t>⠀⠀⠀⠀⠀⠀⠀⠀⠀⠀⠀⣿⣿⣿⣷⡔⠀⠁⠙⠟⠏⢗⢳⣿⡿⢟⠏⠕⠁⠀⠀⢸⣿⣿⣿⣿⣿⣿⣿⣿⣿⣿⣿⣿⣿⣿⣿⣿⣿⣿⣿⣿⣿⣿⣿⣿⣿⣿⣿⣿⣿⣿⣿⣿⣿⣿⣿⣿⣿⠀⠀⠀⠀⠀⠀⠀⠀⠀⠀⠀⠀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⠀⠀⠀⠀⠀⠀⠀⠀⠀⠀⠀⣿⣿⣿⣿⣿⡕⠄⢀⠀⠀⠔⠘⠑⠁⠁⠀⠀⠀⢀⢕⢕⢹⣿⣿⣿⣿⣿⣿⣿⣿⣿⣿⣿⣿⣿⣿⣿⣿⣿⣿⣿⣿⣿⣿⣿⣿⣿⣿⣿⣿⣿⣿⣿⣿⣿⣿⣿⣿⠀⠀⠀⠀⠀⠀⠀⠀⠀⠀⠀⠀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⠀⠀⠀⠀⠀⠀⠀⠀⠀⠀⠀⣿⣿⣿⣿⣿⣿⠔⠕⢔⢄⢔⢄⢄⠄⢄⢐⠀⢄⢕⢕⢕⢕⣿⣿⣿⣿⣿⣿⣿⣿⣿⣿⣿⣿⣿⣿⣿⣿⣿⣿⣿⣿⣿⣿⣿⣿⣿⣿⣿⣿⣿⣿⣿⣿⣿⣿⣿⣿⠀⠀⠀⠀⠀⠀⠀⠀⠀⠀⠀⠀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⠀⠀⠀⠀⠀⠀⠀⠀⠀⠀⠀⣿⣿⣿⣿⣿⣿⣕⡕⢕⢕⢕⢕⢕⢔⢔⢕⢕⢕⢕⢕⢕⢕⣽⣿⣿⣿⣿⣿⣿⣿⣿⣿⣿⣿⣿⣿⣿⣿⣿⣿⣿⣿⣿⣿⣿⣿⣿⣿⣿⣿⣿⣿⣿⣿⣿⣿⣿⣿⠀⠀⠀⠀⠀⠀⠀⠀⠀⠀⠀⠀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⠀⠀⠀⠀⠀⠀⠀⠀⠀⠀⠀⠛⠛⠛⠛⠛⠛⠛⠓⠃⠑⠑⠑⠑⠑⠑⠑⠑⠑⠑⠑⠑⠑⠛⠛⠛⠛⠛⠛⠛⠛⠛⠛⠛⠛⠛⠛⠛⠛⠛⠛⠛⠛⠛⠛⠛⠛⠛⠛⠛⠛⠛⠛⠛⠛⠛⠛⠛⠛⠀⠀⠀⠀⠀⠀⠀⠀⠀⠀⠀⠀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⠀⠀⠀⠀⠀⠀⠀⠀⠀⠀⠀⣿⣿⣿⣿⣿⣿⣿⣿⣿⣿⣿⣿⣿⣿⣿⣿⣿⣿⣿⣿⣿⣿⣿⣿⣿⣿⣿⣿⣿⣿⣿⣿⣿⣿⣿⡟⠑⢕⢄⢕⢕⢻⣿⣿⣿⣿⣿⣿⣿⡕⢕⢕⢕⢕⢕⢕⢕⠑⠀⠀⠀⠀⠀⠀⠀⠀⠀⠀⠀⠀</a:t>
            </a:r>
            <a:br/>
            <a:r>
              <a:t>⠀⠀⠀⠀⠀⠀⠀⠀⠀⠀⠀⣿⣿⢿⠿⢿⢟⢻⣿⣿⣿⣿⣿⣿⣿⣿⣿⣿⣿⣿⣿⣿⣿⣿⣿⣿⣿⣿⣿⣿⣿⣿⣿⣿⣿⣿⢇⢕⢕⢕⢕⢕⢜⣿⣿⣿⣿⣿⣿⣿⣷⢕⢕⢕⢕⢕⢕⢕⢕⠀⠀⠀⠀⠀⠀⠀⠀⠀⠀⠀⠀</a:t>
            </a:r>
            <a:br/>
            <a:r>
              <a:t>⠀⠀⠀⠀⠀⠀⠀⠀⠀⠀⠀⠏⠕⠁⢐⢱⣧⣕⣜⢕⣕⣾⣿⣏⣝⣿⢻⣿⣿⣿⣿⣿⣿⣿⣿⣿⣿⣿⣿⣿⣿⣿⣿⣿⣿⣿⢕⢕⢅⢕⢕⢕⢕⢿⣿⣿⣿⣿⣿⣿⣿⡇⢕⢕⢕⢕⢕⢕⢕⠀⠀⠀⠀⠀⠀⠀⠀⠀⠀⠀⠀</a:t>
            </a:r>
            <a:br/>
            <a:r>
              <a:t>⠀⠀⠀⠀⠀⠀⠀⠀⠀⠀⠀⢔⣴⣵⢱⢗⢟⢝⢟⢟⢿⣿⣿⣿⣿⣿⣿⣽⣿⣿⣿⣿⣿⣿⣿⣿⣿⣿⣿⣿⣿⣿⣿⣿⣿⣿⢕⢕⢕⢕⢕⢕⢕⢸⣿⣿⣿⣿⣿⣿⣿⣷⢕⢕⢕⢕⢕⢕⢕⠀⠀⠀⠀⠀⠀⠀⠀⠀⠀⠀⠀</a:t>
            </a:r>
            <a:br/>
            <a:r>
              <a:t>⠀⠀⠀⠀⠀⠀⠀⠀⠀⠀⠀⢜⢝⢕⢅⠑⢕⢅⢔⡕⢸⣿⡟⢏⢻⣿⣿⣿⣿⡿⣿⣿⣿⣿⣿⣿⣿⣿⣿⣿⣿⣿⣿⣿⣿⣿⢕⢕⢕⢕⢕⢕⢕⢸⣿⣿⣿⣿⣿⣿⣿⣿⢕⢕⢕⢕⢕⢕⢕⠀⠀⠀⠀⠀⠀⠀⠀⠀⠀⠀⠀</a:t>
            </a:r>
            <a:br/>
            <a:r>
              <a:t>⠀⠀⠀⠀⠀⠀⠀⠀⠀⠀⠀⢕⢕⢕⢕⢕⢕⣕⣯⣵⣜⣹⣵⣷⣾⣝⢸⣿⣿⣿⣿⣿⣿⣿⣿⣿⣿⣿⣿⣿⣿⣿⣿⣿⣿⣿⣵⣷⣷⣵⣷⣷⣷⣾⣿⣿⣿⣿⣿⣿⣿⣿⢕⢕⢕⢕⢕⢕⢕⠀⠀⠀⠀⠀⠀⠀⠀⠀⠀⠀⠀</a:t>
            </a:r>
            <a:br/>
            <a:r>
              <a:t>⠀⠀⠀⠀⠀⠀⠀⠀⠀⠀⠀⣷⣷⣷⣷⣿⣿⣿⣿⣿⣿⣿⣿⣿⣿⣿⣾⣿⣯⣿⣿⣿⣿⣿⣿⣿⣿⣿⣿⣿⣿⣿⣿⣿⣿⣿⣿⣿⣿⣿⣿⣿⣿⣿⣿⣿⣿⣿⣿⣿⣿⣿⢕⢕⢕⢕⢕⢕⢕⠀⠀⠀⠀⠀⠀⠀⠀⠀⠀⠀⠀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⠀⠀⠀⠀⠀⠀⠀⠀⠀⠀⠀⣿⣿⣿⣿⣿⣿⣿⣿⣿⣿⣿⣿⣿⣿⣿⣿⣿⣿⣿⣿⣿⣿⣿⣿⣿⣿⣿⣿⣿⣿⣿⣿⣿⣿⣿⣿⣿⣿⣿⣿⣿⣿⣿⣿⣿⣿⣿⣿⣿⣿⣿⢏⢝⢕⢕⢕⢕⢕⠀⠀⠀⠀⠀⠀⠀⠀⠀⠀⠀⠀</a:t>
            </a:r>
            <a:br/>
            <a:r>
              <a:t>⠀⠀⠀⠀⠀⠀⠀⠀⠀⠀⠀⣿⣿⣿⣿⣿⣿⣿⣿⣿⣿⣟⣿⣿⣿⣿⣿⣿⣿⣿⣿⣿⣿⣿⣿⣿⣿⣿⣿⣿⣿⣿⣿⣿⣿⣿⣿⣿⣿⣿⣿⣿⣿⣿⣿⣿⣿⣿⣿⣿⣿⣿⣿⣏⣝⢕⢕⢕⢕⠀⠀⠀⠀⠀⠀⠀⠀⠀⠀⠀⠀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⠀⠀⠀⠀⠀⠀⠀⠀⠀⠀⠀⣿⣿⣿⣿⣿⣿⣿⣿⣿⣿⣿⣿⣿⣿⣿⣿⣿⣿⣿⣿⣿⣿⣿⣿⣿⣿⣿⣿⣿⣿⣿⣿⣿⣿⣿⣿⣿⣿⣿⣿⣿⣿⣿⣿⣿⣿⣿⣿⣿⣿⣿⡟⣿⡟⢻⣟⢟⢏⠀⠀⠀⠀⠀⠀⠀⠀⠀⠀⠀⠀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⠀⠀⠀⠀⠀⠀⠀⠀⠀⠀⠀⣿⣿⣿⣿⣿⣿⣿⣿⣿⣿⣿⣿⣿⣿⣿⣿⣿⣿⣿⣿⣿⣿⣿⣿⣿⣿⣿⣿⣿⣿⣿⣿⣿⣿⣿⣿⣿⣿⣿⣿⣿⣿⣿⣿⣿⣿⣿⣿⣿⣿⣿⣿⣿⢻⣿⢟⢟⢟⠀⠀⠀⠀⠀⠀⠀⠀⠀⠀⠀⠀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⠀⠀⠀⠀⠀⠀⠀⠀⠀⠀⠀⣿⣿⣿⣿⣿⣿⣿⣿⣿⣿⣿⣿⣿⣿⣿⣿⣿⣿⣿⣿⣿⣿⣿⣿⣿⣿⣿⣿⣿⣿⣿⣿⣿⣿⣿⣿⣿⣿⣿⣿⣿⣿⣿⣿⣿⣿⣿⣿⣿⣿⣿⡟⣿⣿⣿⣿⣿⣾⠀⠀⠀⠀⠀⠀⠀⠀⠀⠀⠀⠀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⠀⠀⠀⠀⠀⠀⠀⠀⠀⠀⠀⣿⣿⣿⣿⣿⣟⣟⣻⣿⣿⣿⣿⣿⣿⣿⣿⣿⣿⣿⣿⣿⣿⣿⣿⣿⣿⣿⣿⣿⣿⣿⣿⣿⣿⣿⣿⣿⣿⣿⣿⣿⣿⣿⣿⣿⣿⣿⣿⣿⣿⣿⣿⣿⣿⣿⣿⣿⣿⠀⠀⠀⠀⠀⠀⠀⠀⠀⠀⠀⠀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⠀⠀⠀⠀⠀⠀⠀⠀⠀⠀⠀⣿⣿⣿⣿⣿⣿⣿⣿⣿⣿⣿⣿⣿⣿⣿⣿⣿⡇⢄⢜⣿⣿⣿⣿⣿⣿⣿⣿⣿⣿⣿⣿⣿⣿⣿⣿⣿⣿⣿⣿⣿⣿⣿⣿⣿⣿⣿⣿⣿⣿⣿⣿⣿⣿⣿⣿⣿⣿⠀⠀⠀⠀⠀⠀⠀⠀⠀⠀⠀⠀</a:t>
            </a:r>
            <a:br/>
            <a:r>
              <a:t>⠀⠀⠀⠀⠀⠀⠀⠀⠀⠀⠀⣿⣿⣿⡕⢻⣿⣿⣿⣿⣿⣿⣿⣿⣿⣿⣿⣿⢇⠕⠀⢻⣿⣿⣿⣿⣿⣿⣿⣿⣿⣿⣿⣿⣿⣿⣿⣿⣿⣿⣿⣿⣿⣿⣿⣿⣿⣿⣿⣿⣿⣿⣿⣿⣿⣿⣿⣿⣿⠀⠀⠀⠀⠀⠀⠀⠀⠀⠀⠀⠀</a:t>
            </a:r>
            <a:br/>
            <a:r>
              <a:t>⠀⠀⠀⠀⠀⠀⠀⠀⠀⠀⠀⣿⣿⣿⣷⡕⢌⠙⠟⢿⢿⢿⡯⣜⣿⣿⡿⠏⠕⠀⠀⢕⢻⣿⣿⣿⣿⣿⣿⣿⣿⣿⣿⣿⣿⣿⣿⣿⣿⣿⣿⣿⣿⣿⣿⣿⣿⣿⣿⣿⣿⣿⣿⣿⣿⣿⣿⣿⣿⠀⠀⠀⠀⠀⠀⠀⠀⠀⠀⠀⠀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⠀⠀⠀⠀⠀⠀⠀⠀⠀⠀⠀⣿⣿⣿⣿⣿⡕⢀⠀⠀⠀⠁⠑⠜⠕⠑⠁⠀⠀⠀⢄⢕⢜⣿⣿⣿⣿⣿⣿⣿⣿⣿⣿⣿⣿⣿⣿⣿⣿⣿⣿⣿⣿⣿⣿⣿⣿⣿⣿⣿⣿⣿⣿⣿⣿⣿⣿⣿⣿⠀⠀⠀⠀⠀⠀⠀⠀⠀⠀⠀⠀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⠀⠀⠀⠀⠀⠀⠀⠀⠀⠀⠀⣿⣿⣿⣿⣿⣷⢅⠔⢐⢄⢀⠀⢀⠀⢄⠔⠀⠀⢔⢕⢕⢕⢹⣿⣿⣿⣿⣿⣿⣿⣿⣿⣿⣿⣿⣿⣿⣿⣿⣿⣿⣿⣿⣿⣿⣿⣿⣿⣿⣿⣿⣿⣿⣿⣿⣿⣿⣿⠀⠀⠀⠀⠀⠀⠀⠀⠀⠀⠀⠀</a:t>
            </a:r>
            <a:br/>
            <a:r>
              <a:t>⠀⠀⠀⠀⠀⠀⠀⠀⠀⠀⠀⠛⠛⠛⠛⠛⠛⠑⠑⠑⠑⠑⠑⠁⠁⠑⠑⠀⠑⠑⠑⠑⠑⠘⠛⠛⠛⠛⠛⠛⠛⠛⠛⠛⠛⠛⠛⠛⠛⠛⠛⠛⠛⠛⠛⠛⠛⠛⠛⠛⠛⠛⠛⠛⠛⠛⠛⠛⠛⠀⠀⠀⠀⠀⠀⠀⠀⠀⠀⠀⠀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⠀⠀⠀⠀⠀⠀⠀⠀⠀⠀⠀⣿⣿⣿⣿⣿⣿⣿⣿⣿⣿⣿⣿⣿⣿⣿⣿⣿⣿⣿⣿⣿⣿⣿⣿⣿⣿⣿⣿⣿⣿⣿⣿⣿⣿⣿⣿⢕⠀⢁⢕⢕⢜⣿⣿⣿⣿⣿⣿⣿⣇⢕⢕⢕⢕⢕⢕⢕⠑⠀⠀⠀⠀⠀⠀⠀⠀⠀⠀⠀⠀</a:t>
            </a:r>
            <a:br/>
            <a:r>
              <a:t>⠀⠀⠀⠀⠀⠀⠀⠀⠀⠀⠀⣿⣿⣿⣿⣿⣿⣿⣿⣿⣿⣿⣿⣿⣿⣿⣿⣿⣿⣿⣿⣿⣿⣿⣿⣿⣿⣿⣿⣿⣿⣿⣿⣿⣿⣿⡟⢕⢕⢕⢕⢕⢕⢻⣿⣿⣿⣿⣿⣿⣿⡕⢕⢕⢕⢕⢕⢕⢕⠀⠀⠀⠀⠀⠀⠀⠀⠀⠀⠀⠀</a:t>
            </a:r>
            <a:br/>
            <a:r>
              <a:t>⠀⠀⠀⠀⠀⠀⠀⠀⠀⠀⠀⣿⣿⢿⠟⠻⠟⢟⢻⣿⡿⢿⢿⣿⣿⣿⣿⣿⣿⣿⣿⣿⣿⣿⣿⣿⣿⣿⣿⣿⣿⣿⣿⣿⣿⣿⡇⢕⢁⢔⢕⢕⢕⢸⣿⣿⣿⣿⣿⣿⣿⣿⢕⢕⢕⢕⢕⢕⢕⠀⠀⠀⠀⠀⠀⠀⠀⠀⠀⠀⠀</a:t>
            </a:r>
            <a:br/>
            <a:r>
              <a:t>⠀⠀⠀⠀⠀⠀⠀⠀⠀⠀⠀⠟⠋⢕⢀⢄⢕⣧⣕⣸⣕⣱⣽⣿⣯⣷⣯⣿⣿⣿⣿⣿⣿⣿⣿⣿⣿⣿⣿⣿⣿⣿⣿⣿⣿⣿⡇⢕⢕⢕⢕⢕⢕⢕⣿⣿⣿⣿⣿⣿⣿⣿⡇⢕⢕⢕⢕⢕⢕⠀⠀⠀⠀⠀⠀⠀⠀⠀⠀⠀⠀</a:t>
            </a:r>
            <a:br/>
            <a:r>
              <a:t>⠀⠀⠀⠀⠀⠀⠀⠀⠀⠀⠀⢀⢕⢵⡦⢜⠟⢜⢝⠝⢝⢻⣿⣿⣿⣿⣿⣿⣾⣿⣿⣿⣿⣿⣿⣿⣿⣿⣿⣿⣿⣿⣿⣿⣿⣿⡇⢕⢕⢕⢕⢕⢕⢕⣿⣿⣿⣿⣿⣿⣿⣿⡇⢕⢕⢕⢕⢕⢕⠀⠀⠀⠀⠀⠀⠀⠀⠀⠀⠀⠀</a:t>
            </a:r>
            <a:br/>
            <a:r>
              <a:t>⠀⠀⠀⠀⠀⠀⠀⠀⠀⠀⠀⠁⢜⢑⢕⢕⢄⢕⢕⣕⢱⣱⣿⡿⢿⣹⣿⣿⣿⣿⣿⣿⣿⣿⣿⣿⣿⣿⣿⣿⣿⣿⣿⣿⣿⣿⣧⣷⣷⣧⣵⣷⣷⣷⣿⣿⣿⣿⣿⣿⣿⣿⡇⢕⢕⢕⢕⢕⢕⠀⠀⠀⠀⠀⠀⠀⠀⠀⠀⠀⠀</a:t>
            </a:r>
            <a:br/>
            <a:r>
              <a:t>⠀⠀⠀⠀⠀⠀⠀⠀⠀⠀⠀⢔⢕⢕⢕⢕⢕⢕⣕⣝⣯⣽⣯⣽⣽⣿⣿⣿⣿⣿⣿⣿⣿⣿⣿⣿⣿⣿⣿⣿⣿⣿⣿⣿⣿⣿⣿⣿⣿⣿⣿⣿⣿⣿⣿⣿⣿⣿⣿⣿⣿⣿⡇⢕⢕⢕⢕⢕⢕⠀⠀⠀⠀⠀⠀⠀⠀⠀⠀⠀⠀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⠀⠀⠀⠀⠀⠀⠀⠀⠀⠀⠀⢱⣷⣷⣷⣷⣿⣿⣿⣿⣿⣿⣿⣿⣿⣿⣿⣿⣿⣿⣿⣿⣿⣿⣿⣿⣿⣿⣿⣿⣿⣿⣿⣿⣿⣿⣿⣿⣿⣿⣿⣿⣿⣿⣿⣿⣿⣿⣿⣿⣿⣿⡇⢕⢕⢕⢕⢕⢕⠀⠀⠀⠀⠀⠀⠀⠀⠀⠀⠀⠀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⠀⠀⠀⠀⠀⠀⠀⠀⠀⠀⠀⣿⣿⣿⣿⣿⣿⣿⣿⣿⣿⣿⣿⣿⣿⣿⣿⣿⣿⣿⣿⣿⣿⣿⣿⣿⣿⣿⣿⣿⣿⣿⣿⣿⣿⣿⣿⣿⣿⣿⣿⣿⣿⣿⣿⣿⣿⣿⣿⣿⣿⣿⡟⢕⢕⢕⢕⢕⢕⠀⠀⠀⠀⠀⠀⠀⠀⠀⠀⠀⠀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⠀⠀⠀⠀⠀⠀⠀⠀⠀⠀⠀⣿⣿⣿⣿⣿⣿⣿⣿⣿⣿⣿⣿⣿⣿⣿⣿⣿⣿⣿⣿⣿⣿⣿⣿⣿⣿⣿⣿⣿⣿⣿⣿⣿⣿⣿⣿⣿⣿⣿⣿⣿⣿⣿⣿⣿⣿⣿⣿⣿⣿⣿⡟⢟⢕⢕⢕⢕⢕⠀⠀⠀⠀⠀⠀⠀⠀⠀⠀⠀⠀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⠀⠀⠀⠀⠀⠀⠀⠀⠀⠀⠀⣿⣿⣿⣿⣿⣿⣿⣿⣿⣿⣿⣿⣿⣿⣿⣿⣿⣿⣿⣿⣿⣿⣿⣿⣿⣿⣿⣿⣿⣿⣿⣿⣿⣿⣿⣿⣿⣿⣿⣿⣿⣿⣿⣿⣿⣿⣿⣿⣿⣿⣿⣿⣇⣕⡕⢕⢕⢕⠀⠀⠀⠀⠀⠀⠀⠀⠀⠀⠀⠀</a:t>
            </a:r>
            <a:br/>
            <a:r>
              <a:t>⠀⠀⠀⠀⠀⠀⠀⠀⠀⠀⠀⣿⣿⣿⣿⣿⣿⣿⣿⣿⣿⣿⣿⣽⣿⣿⣿⣿⣿⣿⣿⣿⣿⣿⣿⣿⣿⣿⣿⣿⣿⣿⣿⣿⣿⣿⣿⣿⣿⣿⣿⣿⣿⣿⣿⣿⣿⣿⣿⣿⣿⣿⡟⢻⡟⢟⢻⡟⢇⠀⠀⠀⠀⠀⠀⠀⠀⠀⠀⠀⠀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⠀⠀⠀⠀⠀⠀⠀⠀⠀⠀⠀⣿⣿⣿⣿⣿⣿⣿⣿⣿⣿⣿⣿⣿⣿⣿⣿⣿⣿⣿⣿⣿⣿⣿⣿⣿⣿⣿⣿⣿⣿⣿⣿⣿⣿⣿⣿⣿⣿⣿⣿⣿⣿⣿⣿⣿⣿⣿⣿⣿⣿⣿⣿⣿⢿⣿⢟⢟⢟⠀⠀⠀⠀⠀⠀⠀⠀⠀⠀⠀⠀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⠀⠀⠀⠀⠀⠀⠀⠀⠀⠀⠀⣿⣿⣿⣿⣿⣿⣿⣿⣿⣿⣿⣿⣿⣿⣿⣿⣿⣿⣿⣿⣿⣿⣿⣿⣿⣿⣿⣿⣿⣿⣿⣿⣿⣿⣿⣿⣿⣿⣿⣿⣿⣿⣿⣿⣿⣿⣿⣿⣿⣿⣿⡟⡟⣿⣿⣿⣿⣿⠀⠀⠀⠀⠀⠀⠀⠀⠀⠀⠀⠀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⠀⠀⠀⠀⠀⠀⠀⠀⠀⠀⠀⣿⣿⣿⣿⣿⣿⡟⠟⠟⢻⣿⣿⣿⣿⣿⣿⣿⣿⣿⣿⣿⣿⣿⣿⣿⣿⣿⣿⣿⣿⣿⣿⣿⣿⣿⣿⣿⣿⣿⣿⣿⣿⣿⣿⣿⣿⣿⣿⣿⣿⣿⣿⣿⣿⣿⣿⣿⣿⠀⠀⠀⠀⠀⠀⠀⠀⠀⠀⠀⠀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⠀⠀⠀⠀⠀⠀⠀⠀⠀⠀⠀⣿⣿⣿⣿⣿⣿⣿⣷⣾⣿⣿⣿⣿⣿⣿⣿⣿⣿⡇⢻⣿⣿⣿⣿⣿⣿⣿⣿⣿⣿⣿⣿⣿⣿⣿⣿⣿⣿⣿⣿⣿⣿⣿⣿⣿⣿⣿⣿⣿⣿⣿⣿⣿⣿⣿⣿⣿⣿⠀⠀⠀⠀⠀⠀⠀⠀⠀⠀⠀⠀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⠀⠀⠀⠀⠀⠀⠀⠀⠀⠀⠀⣿⣿⣿⣿⢿⣿⣿⣿⣟⣿⣿⣿⣿⣿⣿⣿⣿⣿⠁⠀⢸⣿⣿⣿⣿⣿⣿⣿⣿⣿⣿⣿⣿⣿⣿⣿⣿⣿⣿⣿⣿⣿⣿⣿⣿⣿⣿⣿⣿⣿⣿⣿⣿⣿⣿⣿⣿⣿⠀⠀⠀⠀⠀⠀⠀⠀⠀⠀⠀⠀</a:t>
            </a:r>
            <a:br/>
            <a:r>
              <a:t>⠀⠀⠀⠀⠀⠀⠀⠀⠀⠀⠀⣿⣿⣿⣏⢜⣿⣿⣿⣿⣿⣿⣿⣿⣿⣿⣿⡿⢏⢄⠀⠀⢻⣿⣿⣿⣿⣿⣿⣿⣿⣿⣿⣿⣿⣿⣿⣿⣿⣿⣿⣿⣿⣿⣿⣿⣿⣿⣿⣿⣿⣿⣿⣿⣿⣿⣿⣿⣿⠀⠀⠀⠀⠀⠀⠀⠀⠀⠀⠀⠀</a:t>
            </a:r>
            <a:br/>
            <a:r>
              <a:t>⠀⠀⠀⠀⠀⠀⠀⠀⠀⠀⠀⣿⣿⣿⣿⡕⢜⢻⢟⢿⢿⢿⢟⢝⢕⢟⠝⠑⠕⠀⠀⠀⢜⣿⣿⣿⣿⣿⣿⣿⣿⣿⣿⣿⣿⣿⣿⣿⣿⣿⣿⣿⣿⣿⣿⣿⣿⣿⣿⣿⣿⣿⣿⣿⣿⣿⣿⣿⣿⠀⠀⠀⠀⠀⠀⠀⠀⠀⠀⠀⠀</a:t>
            </a:r>
            <a:br/>
            <a:r>
              <a:t>⠀⠀⠀⠀⠀⠀⠀⠀⠀⠀⠀⣿⣿⣿⣿⣷⢕⢑⢕⢄⠀⠁⠁⠁⠁⠀⠀⠀⠀⠀⢄⢕⢕⢻⣿⣿⣿⣿⣿⣿⣿⣿⣿⣿⣿⣿⣿⣿⣿⣿⣿⣿⣿⣿⣿⣿⣿⣿⣿⣿⣿⣿⣿⣿⣿⣿⣿⣿⣿⠀⠀⠀⠀⠀⠀⠀⠀⠀⠀⠀⠀</a:t>
            </a:r>
            <a:br/>
            <a:r>
              <a:t>⠀⠀⠀⠀⠀⠀⠀⠀⠀⠀⠀⠛⠛⠛⠛⠛⠃⠁⠑⠑⠀⠀⠀⠀⠀⠀⠀⠀⠀⠀⠑⠑⠑⠘⠛⠛⠛⠛⠛⠛⠛⠛⠛⠛⠛⠛⠛⠛⠛⠛⠛⠛⠛⠛⠛⠛⠛⠛⠛⠛⠛⠛⠛⠛⠛⠛⠛⠛⠛⠀⠀⠀⠀⠀⠀⠀⠀⠀⠀⠀⠀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⠀⠀⠀⠀⠀⠀⠀⠀⠀⠀⠀⣿⣿⣿⣿⣿⣿⣿⣿⣿⣿⣿⣿⣿⣿⣿⣿⣿⣿⣿⣿⣿⣿⣿⣿⣿⣿⣿⣿⣿⣿⣿⣿⣿⣿⣿⣿⣿⣿⣿⣿⣿⣿⡇⢸⣿⣿⣿⣿⣿⣿⣿⣷⣧⣵⣜⡝⢟⢻⠀⠀⠀⠀⠀⠀⠀⠀⠀⠀⠀⠀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⠀⠀⠀⠀⠀⠀⠀⠀⠀⠀⠀⣿⣿⣿⣿⣿⣿⣿⣿⣿⣿⣿⣿⣿⣿⣿⣿⣿⣿⣿⣿⣿⣿⣿⣿⣿⣿⣿⣿⣿⣿⣿⣿⣿⣿⣿⣿⣿⣿⣿⣿⣿⣿⡇⢸⣿⣿⣿⣿⣿⣿⣿⣿⣿⣿⣿⣿⣿⣷⠀⠀⠀⠀⠀⠀⠀⠀⠀⠀⠀⠀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⠀⠀⠀⠀⠀⠀⠀⠀⠀⠀⠀⣿⣿⣿⣿⣿⣿⣿⣿⣿⣿⣿⣿⣿⣿⣿⣿⣿⣿⣿⣿⣿⣿⣿⣿⣿⣿⣿⣿⡿⢿⢿⣿⣿⣿⣿⣿⣿⣿⣿⣿⣿⣿⡗⢸⣿⣿⣿⣿⣿⣿⣿⣿⣿⣿⣿⣿⣿⣿⠀⠀⠀⠀⠀⠀⠀⠀⠀⠀⠀⠀</a:t>
            </a:r>
            <a:br/>
            <a:r>
              <a:t>⠀⠀⠀⠀⠀⠀⠀⠀⠀⠀⠀⣿⣿⣿⣿⣿⣿⣿⣿⣿⣿⣿⣿⣿⣿⣿⣿⣿⣿⣿⣿⣿⣿⣿⣿⣿⣿⡿⢕⢕⢜⢟⢝⢱⣿⣿⣿⣿⣿⣿⣿⣿⣿⡇⢸⣿⣿⣿⣿⣿⣿⣿⣿⣿⣿⣿⣿⣿⣿⠀⠀⠀⠀⠀⠀⠀⠀⠀⠀⠀⠀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⠀⠀⠀⠀⠀⠀⠀⠀⠀⠀⠀⣿⣿⣿⣿⣿⣿⣿⣿⣿⣿⣿⣿⣿⣿⣿⣿⣿⣿⣿⣿⣿⣿⣿⣿⣿⣿⡇⢕⢱⣷⣿⣷⣷⣿⣿⣿⣿⣿⣿⣿⣿⣿⡇⢸⣿⣿⣿⣿⣿⣿⣿⣿⣿⣿⣿⣿⣿⣿⠀⠀⠀⠀⠀⠀⠀⠀⠀⠀⠀⠀</a:t>
            </a:r>
            <a:br/>
            <a:r>
              <a:t>⠀⠀⠀⠀⠀⠀⠀⠀⠀⠀⠀⣿⣿⣿⣿⣿⣿⣿⣿⣿⣿⣿⣿⣿⣿⣿⣿⣿⣿⣿⣿⣿⣿⣿⣿⣿⣿⡵⢕⣜⡝⢝⣹⡕⣱⣿⣿⣿⣿⣿⣿⣿⣿⡇⣽⣿⣿⣿⣿⣿⣿⣿⣿⣿⣿⣿⣿⣿⣿⠀⠀⠀⠀⠀⠀⠀⠀⠀⠀⠀⠀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⠀⠀⠀⠀⠀⠀⠀⠀⠀⠀⠀⣿⣿⣿⣿⣿⣿⣿⣿⣿⣿⣿⣿⣿⣿⣿⣿⣿⣿⣿⣿⣿⣿⣿⣿⣿⣿⣿⡟⢻⣿⣿⣿⣿⣿⣿⣿⣿⣿⣿⣿⣿⣿⡇⣿⣿⣿⣿⣿⣿⣿⣿⣿⣿⣿⣿⣿⣿⣿⠀⠀⠀⠀⠀⠀⠀⠀⠀⠀⠀⠀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⠀⠀⠀⠀⠀⠀⠀⠀⠀⠀⠀⣿⣿⣿⣿⣿⣿⣿⣿⣿⣿⣿⣿⣿⣿⣿⣿⣿⣿⣿⣿⣿⣿⣿⣿⣿⣿⣿⣾⣧⡕⣝⣿⣿⣿⣿⣿⣿⣿⣿⣿⣿⣿⢇⣿⣿⣿⣿⣿⣿⣿⣿⣿⣿⣿⣿⣿⣿⣿⠀⠀⠀⠀⠀⠀⠀⠀⠀⠀⠀⠀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⠀⠀⠀⠀⠀⠀⠀⠀⠀⠀⠀⣿⣿⣿⣿⣿⣿⣿⣿⣿⣿⣿⣿⣿⣿⣿⣿⣿⣿⣿⣿⣿⣿⣿⣿⣿⣿⣿⣿⣿⣿⡏⣿⣿⣿⣿⣿⣿⣿⣿⣿⣿⣿⢕⣿⣿⣿⣿⣿⣿⣿⣿⣿⣿⣿⣿⣿⣿⣿⠀⠀⠀⠀⠀⠀⠀⠀⠀⠀⠀⠀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⠀⠀⠀⠀⠀⠀⠀⠀⠀⠀⠀⣿⣿⣿⣿⣿⣿⣿⣿⣿⣿⣿⣿⣿⣿⣿⣿⣿⣿⣿⣿⣿⣿⣿⣿⣿⣿⣿⣿⣿⣿⣿⣿⣿⣿⣿⣿⣿⣿⣿⣿⣿⣿⢇⣿⣿⣿⣿⣿⣿⣿⣿⣿⣿⣿⣿⣿⣿⣿⠀⠀⠀⠀⠀⠀⠀⠀⠀⠀⠀⠀</a:t>
            </a:r>
            <a:br/>
            <a:r>
              <a:t>⠀⠀⠀⠀⠀⠀⠀⠀⠀⠀⠀⣿⣿⣿⣿⣿⣿⣿⣿⣿⣿⣿⣿⣿⣿⣿⣿⣿⣿⣿⣿⣿⣮⣿⣿⣿⣿⣿⣿⣿⣿⣿⣿⣿⣿⣿⣿⣿⣿⣿⣿⣿⣿⣯⣿⣿⣿⣿⣿⣿⣿⣿⣿⣿⣿⣿⣿⣿⣿⠀⠀⠀⠀⠀⠀⠀⠀⠀⠀⠀⠀</a:t>
            </a:r>
            <a:br/>
            <a:r>
              <a:t>⠀⠀⠀⠀⠀⠀⠀⠀⠀⠀⠀⣿⣿⣿⣿⣿⣿⣿⣿⣿⣿⣿⣿⣿⣿⣿⣿⣿⣿⣿⣿⣿⣿⣿⣿⣿⣿⣗⣿⣿⣿⣿⣿⣿⣿⢿⣿⣿⣿⣿⣿⣿⣿⢕⣿⣿⣿⣿⣿⣿⣿⣿⣿⣿⣿⣿⣿⣿⣿⠀⠀⠀⠀⠀⠀⠀⠀⠀⠀⠀⠀</a:t>
            </a:r>
            <a:br/>
            <a:r>
              <a:t>⠀⠀⠀⠀⠀⠀⠀⠀⠀⠀⠀⣿⣿⣿⣿⣿⣿⣿⣿⣿⣿⣿⣿⣿⣿⣿⣿⣿⣿⣿⣿⣿⣿⣿⣿⣿⣿⢸⣿⣿⣿⣿⡿⣿⣿⣿⣿⣿⣿⣿⣿⣿⣿⢕⣿⣿⣿⣿⣿⣿⣿⣿⣿⣿⣿⣿⡿⢿⢟⠀⠀⠀⠀⠀⠀⠀⠀⠀⠀⠀⠀</a:t>
            </a:r>
            <a:br/>
            <a:r>
              <a:t>⠀⠀⠀⠀⠀⠀⠀⠀⠀⠀⠀⣿⣿⣿⣿⣿⣿⣿⣿⣿⣿⣿⣿⣿⣿⣿⣿⣿⣿⣿⣿⡿⢿⢿⢿⣿⡿⣺⣿⣿⣿⣿⣷⣿⣿⣿⣿⣿⣿⣿⣿⣿⣿⢕⣿⣿⣿⣿⣿⣿⣿⣿⢿⣟⢟⢟⢷⢞⣿⠀⠀⠀⠀⠀⠀⠀⠀⠀⠀⠀⠀</a:t>
            </a:r>
            <a:br/>
            <a:r>
              <a:t>⠀⠀⠀⠀⠀⠀⠀⠀⠀⠀⠀⣿⣿⣿⣿⣿⣿⣿⣿⣿⣿⣿⣿⣿⣿⣿⣿⣿⣿⣿⣿⣿⣿⢷⣷⣿⣷⣿⣿⣯⣣⣺⣿⣿⣿⣿⣿⣿⣿⣿⣿⣿⣿⢕⣿⣿⢿⣿⣻⣽⣵⣿⣿⢿⣻⣧⢵⢗⢇⠀⠀⠀⠀⠀⠀⠀⠀⠀⠀⠀⠀</a:t>
            </a:r>
            <a:br/>
            <a:r>
              <a:t>⠀⠀⠀⠀⠀⠀⠀⠀⠀⠀⠀⣿⣿⣿⣿⣿⣿⣿⣿⣿⣿⣿⣿⣿⣿⣿⣿⣿⣿⣿⣿⣿⡟⢟⢟⢝⢻⣿⣿⣿⣿⣿⣿⣿⣿⣿⣿⣿⣿⣿⣿⣿⡿⢕⣵⣷⣾⣿⣿⣟⣻⣿⡻⢹⣽⢷⢟⢕⢕⠀⠀⠀⠀⠀⠀⠀⠀⠀⠀⠀⠀</a:t>
            </a:r>
            <a:br/>
            <a:r>
              <a:t>⠀⠀⠀⠀⠀⠀⠀⠀⠀⠀⠀⣿⣿⣿⣿⣿⣿⣿⣿⣿⣿⣿⣿⣿⣿⣿⣿⣿⣿⣿⣿⣿⣇⢕⢕⢕⢕⢸⣿⣿⣿⣿⣿⣿⣿⣿⣿⣿⣿⣿⣿⣿⣿⢕⣽⣿⣿⡿⢿⣿⣷⣵⡿⢟⢝⢕⢕⢕⣕⠀⠀⠀⠀⠀⠀⠀⠀⠀⠀⠀⠀</a:t>
            </a:r>
            <a:br/>
            <a:r>
              <a:t>⠀⠀⠀⠀⠀⠀⠀⠀⠀⠀⠀⣿⣿⣿⣿⣿⣿⣿⣿⣿⣿⣿⣿⣿⣿⣿⣿⣿⣿⣿⣿⣿⡇⢳⣾⣿⣿⣿⣿⣯⣽⣿⣿⣿⣿⣿⣿⣿⣿⣿⣿⣿⣿⣕⣞⣿⣷⣾⣾⢗⢗⢕⢷⣟⣜⢇⢕⣵⡕⠀⠀⠀⠀⠀⠀⠀⠀⠀⠀⠀⠀</a:t>
            </a:r>
            <a:br/>
            <a:r>
              <a:t>⠀⠀⠀⠀⠀⠀⠀⠀⠀⠀⠀⣿⣿⣿⣿⣿⣿⣿⣿⣿⣿⣿⣿⣿⣿⣿⣿⣿⣿⣿⣿⣿⣷⢱⣽⣿⣿⣿⣿⡟⢹⣿⣿⣿⣿⣿⣿⣿⣿⣿⣿⣿⣿⣿⣿⣿⢟⢵⢕⢵⢇⢵⡵⢕⢟⢏⢗⣗⣧⠀⠀⠀⠀⠀⠀⠀⠀⠀⠀⠀⠀</a:t>
            </a:r>
            <a:br/>
            <a:r>
              <a:t>⠀⠀⠀⠀⠀⠀⠀⠀⠀⠀⠀⠛⠛⠛⠛⠛⠛⠛⠛⠛⠛⠛⠛⠛⠛⠛⠛⠛⠛⠛⠛⠛⠛⠚⠛⠛⠛⠛⠛⠃⠘⠛⠛⠛⠛⠛⠛⠛⠛⠛⠛⠛⠛⠙⠘⠛⠋⠑⠑⠑⠓⠓⠃⠑⠓⠛⠓⠃⠑⠀⠀⠀⠀⠀⠀⠀⠀⠀⠀⠀⠀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⠀⠀⠀⠀⠀⠀⠀⠀⠀⠀⠀⣿⣿⣿⣿⣿⣿⣿⣿⣿⣿⣿⣿⣿⣿⣿⣿⣿⣿⣿⣿⣿⣿⣿⣿⣿⣿⣿⣿⣿⣿⣿⣿⣿⣿⣿⣿⡿⠑⢀⢄⢕⢕⢹⣿⣿⣿⣿⣿⣿⣿⡕⢕⢕⢕⢕⢕⢕⢕⠀⠀⠀⠀⠀⠀⠀⠀⠀⠀⠀⠀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⠀⠀⠀⠀⠀⠀⠀⠀⠀⠀⠀⣿⣿⣿⣿⣿⣿⣿⣿⣿⣿⣿⣿⣿⣿⣿⣿⣿⣿⣿⣿⣿⣿⣿⣿⣿⣿⣿⣿⣿⣿⣿⣿⣿⣿⣿⣿⡇⢕⢕⢕⢕⢕⢜⣿⣿⣿⣿⣿⣿⣿⣷⢕⢕⢕⢕⢕⢕⢕⠀⠀⠀⠀⠀⠀⠀⠀⠀⠀⠀⠀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⠀⠀⠀⠀⠀⠀⠀⠀⠀⠀⠀⣿⣿⣿⣿⣿⣿⣿⣿⣿⣿⣿⣿⣿⣿⣿⣿⣿⣿⣿⣿⣿⣿⣿⣿⣿⣿⣿⣿⣿⣿⣿⣿⣿⣿⣿⣿⢕⢁⢑⢕⢕⢕⢕⢿⣿⣿⣿⣿⣿⣿⣿⡇⢕⢕⢕⢕⢕⢕⠀⠀⠀⠀⠀⠀⠀⠀⠀⠀⠀⠀</a:t>
            </a:r>
            <a:br/>
            <a:r>
              <a:t>⠀⠀⠀⠀⠀⠀⠀⠀⠀⠀⠀⣿⣿⣿⡿⢟⠛⠛⠋⢝⢝⢟⢿⢿⢿⣿⣿⣿⣿⣿⣿⣿⣿⣿⣿⣿⣿⣿⣿⣿⣿⣿⣿⣿⣿⣿⣿⢕⢕⢕⢕⢕⢕⢕⢸⣿⣿⣿⣿⣿⣿⣿⣷⢕⢕⢕⢕⢕⢕⠀⠀⠀⠀⠀⠀⠀⠀⠀⠀⠀⠀</a:t>
            </a:r>
            <a:br/>
            <a:r>
              <a:t>⠀⠀⠀⠀⠀⠀⠀⠀⠀⠀⠀⡿⢿⠟⢑⢑⢵⢅⢕⣕⣸⢧⢵⢦⣼⣿⣿⣿⣿⣿⣿⣿⣿⣿⣿⣿⣿⣿⣿⣿⣿⣿⣿⣿⣿⣿⣿⢕⢕⢕⢕⢕⢕⢕⢸⣿⣿⣿⣿⣿⣿⣿⣿⢕⢕⢕⢕⢕⢕⠀⠀⠀⠀⠀⠀⠀⠀⠀⠀⠀⠀</a:t>
            </a:r>
            <a:br/>
            <a:r>
              <a:t>⠀⠀⠀⠀⠀⠀⠀⠀⠀⠀⠀⠁⠀⠀⠄⢕⣵⢞⠋⠝⠑⢑⢑⢕⢜⣿⣿⣿⣿⣿⣿⣿⣿⣿⣿⣿⣿⣿⣿⣿⣿⣿⣿⣿⣿⣿⣿⣵⣷⣧⣵⣵⣷⣷⣾⣿⣿⣿⣿⣿⣿⣿⣿⢕⢕⢕⢕⢕⢕⠀⠀⠀⠀⠀⠀⠀⠀⠀⠀⠀⠀</a:t>
            </a:r>
            <a:br/>
            <a:r>
              <a:t>⠀⠀⠀⠀⠀⠀⠀⠀⠀⠀⠀⢀⢄⢁⠑⠑⢄⢐⢔⠔⢔⢕⣵⣷⣷⣿⣿⣿⣿⣿⣿⣿⣿⣿⣿⣿⣿⣿⣿⣿⣿⣿⣿⣿⣿⣿⣿⣿⣿⣿⣿⣿⣿⣿⣿⣿⣿⣿⣿⣿⣿⣿⣿⢕⢕⢕⢕⢕⢕⠀⠀⠀⠀⠀⠀⠀⠀⠀⠀⠀⠀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⠀⠀⠀⠀⠀⠀⠀⠀⠀⠀⠀⢄⢕⢟⢕⢕⢜⢕⣕⣕⣕⣜⣽⣷⣿⣿⣿⣿⣿⣿⣿⣿⣿⣿⣿⣿⣿⣿⣿⣿⣿⣿⣿⣿⣿⣿⣿⣿⣿⣿⣿⣿⣿⣿⣿⣿⣿⣿⣿⣿⣿⣿⣿⡕⢕⢕⢕⢕⢕⠀⠀⠀⠀⠀⠀⠀⠀⠀⠀⠀⠀</a:t>
            </a:r>
            <a:br/>
            <a:r>
              <a:t>⠀⠀⠀⠀⠀⠀⠀⠀⠀⠀⠀⢕⢵⣱⣷⣾⣿⣿⣿⣿⣿⣿⣿⣿⣿⣿⣿⣿⣿⣿⣿⣿⣿⣿⣿⣿⣿⣿⣿⣿⣿⣿⣿⣿⣿⣿⣿⣿⣿⣿⣿⣿⣿⣿⣿⣿⣿⣿⣿⣿⣿⣿⣿⢇⢕⢕⢕⢕⢕⠀⠀⠀⠀⠀⠀⠀⠀⠀⠀⠀⠀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⠀⠀⠀⠀⠀⠀⠀⠀⠀⠀⠀⢕⢸⣿⣿⣿⣿⣿⣿⣿⣿⣿⣿⣿⣿⣿⣿⣿⣿⣿⣿⣿⣿⣿⣿⣿⣿⣿⣿⣿⣿⣿⣿⣿⣿⣿⣿⣿⣿⣿⣿⣿⣿⣿⣿⣿⣿⣿⣿⣿⣿⣿⣿⢇⢕⢕⢕⢕⢕⠀⠀⠀⠀⠀⠀⠀⠀⠀⠀⠀⠀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⠀⠀⠀⠀⠀⠀⠀⠀⠀⠀⠀⢕⢸⣿⣿⣿⣿⣿⣿⣿⣿⣿⣿⣿⣿⣿⣿⣿⣿⣿⣿⣿⣿⣿⣿⣿⣿⣿⣿⣿⣿⣿⣿⣿⣿⣿⣿⣿⣿⣿⣿⣿⣿⣿⣿⣿⣿⣿⣿⣿⣿⣿⣿⣯⢕⢕⢕⢕⢕⠀⠀⠀⠀⠀⠀⠀⠀⠀⠀⠀⠀</a:t>
            </a:r>
            <a:br/>
            <a:r>
              <a:t>⠀⠀⠀⠀⠀⠀⠀⠀⠀⠀⠀⠑⢸⣿⣿⣿⣿⣿⣿⣿⣿⣿⣿⣿⣿⣿⣿⣿⣿⣿⣿⣿⣿⣿⣿⣿⣿⣿⣿⣿⣿⣿⣿⣿⣿⣿⣿⣿⣿⣿⣿⣿⣿⣿⣿⣿⣿⣿⣿⣿⣿⣿⣿⢏⢟⢏⢝⣗⢕⠀⠀⠀⠀⠀⠀⠀⠀⠀⠀⠀⠀</a:t>
            </a:r>
            <a:br/>
            <a:r>
              <a:t>⠀⠀⠀⠀⠀⠀⠀⠀⠀⠀⠀⡅⢕⣿⣿⣿⣿⡿⢿⣿⣿⣿⣿⣿⣿⣿⣿⣿⣿⣿⣿⣿⣿⣿⣿⣿⣿⣿⣿⣿⣿⣿⣿⣿⣿⣿⣿⣿⣿⣿⣿⣿⣿⣿⣿⣿⣿⣿⣿⣿⣿⣿⣿⣿⡟⢟⢿⢝⢝⠀⠀⠀⠀⠀⠀⠀⠀⠀⠀⠀⠀</a:t>
            </a:r>
            <a:br/>
            <a:r>
              <a:t>⠀⠀⠀⠀⠀⠀⠀⠀⠀⠀⠀⣷⡕⣿⣿⣿⣿⣿⣿⣿⣿⣿⣿⣿⣿⣿⣿⣿⣿⣿⣿⣿⣿⣿⣿⣿⣿⣿⣿⣿⣿⣿⣿⣿⣿⣿⣿⣿⣿⣿⣿⣿⣿⣿⣿⣿⣿⣿⣿⣿⣿⣿⣿⢟⢻⣿⣿⣿⣾⠀⠀⠀⠀⠀⠀⠀⠀⠀⠀⠀⠀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⠀⠀⠀⠀⠀⠀⠀⠀⠀⠀⠀⣿⣿⣿⣿⣿⣿⣿⣿⣿⣿⣿⣿⣿⣿⣿⣿⣿⣿⣿⣿⣿⣿⣿⣿⣿⣿⣿⣿⣿⣿⣿⣿⣿⣿⣿⣿⣿⣿⣿⣿⣿⣿⣿⣿⣿⣿⣿⣿⣿⣿⣿⣿⣿⣿⣿⣟⣻⣿⠀⠀⠀⠀⠀⠀⠀⠀⠀⠀⠀⠀</a:t>
            </a:r>
            <a:br/>
            <a:r>
              <a:t>⠀⠀⠀⠀⠀⠀⠀⠀⠀⠀⠀⣿⣿⣿⣿⣿⣿⣿⣿⣿⣿⣿⣿⣿⣾⣿⣿⣿⣿⣿⣿⣿⣿⣿⣿⣿⣿⣿⣿⣿⣿⣿⣿⣿⣿⣿⣿⣿⣿⣿⣿⣿⣿⣿⣿⣿⣿⣿⣿⣿⣿⣿⣿⣿⣿⣿⢿⣿⣿⠀⠀⠀⠀⠀⠀⠀⠀⠀⠀⠀⠀</a:t>
            </a:r>
            <a:br/>
            <a:r>
              <a:t>⠀⠀⠀⠀⠀⠀⠀⠀⠀⠀⠀⣿⣿⣿⣿⣿⣿⣿⣿⣿⣿⣿⣿⡿⢿⣿⣿⣿⣿⣿⣿⣿⣿⣿⣿⣿⣿⣿⣿⣿⣿⣿⣿⣿⣿⣿⣿⣿⣿⣿⣿⣿⣿⣿⣿⣿⣿⣿⣿⣿⣿⣿⣿⣿⣿⣿⣿⣿⣿⠀⠀⠀⠀⠀⠀⠀⠀⠀⠀⠀⠀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⠀⠀⠀⠀⠀⠀⠀⠀⠀⠀⠀⣿⣿⣿⣿⣿⣿⣿⣿⣿⣿⣏⡁⠈⣩⣿⣿⣿⣿⣿⣿⣿⣿⣿⣿⣿⣿⣿⣿⣿⣿⣿⣿⣿⣿⣿⣿⣿⣿⣿⣿⣿⣿⣿⣿⣿⣿⣿⣿⣿⣿⣿⣿⣿⣿⣿⣿⣿⣿⠀⠀⠀⠀⠀⠀⠀⠀⠀⠀⠀⠀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⠀⠀⠀⠀⠀⠀⠀⠀⠀⠀⠀⣿⣿⣿⣿⣷⢻⣿⣿⣿⣿⣿⣿⣿⣿⣿⣿⣿⣿⣿⡇⠜⣿⣿⣿⣿⣿⣿⣿⣿⣿⣿⣿⣿⣿⣿⣿⣿⣿⣿⣿⣿⣿⣿⣿⣿⣿⣿⣿⣿⣿⣿⣿⣿⣿⣿⣿⣿⣿⠀⠀⠀⠀⠀⠀⠀⠀⠀⠀⠀⠀</a:t>
            </a:r>
            <a:br/>
            <a:r>
              <a:t>⠀⠀⠀⠀⠀⠀⠀⠀⠀⠀⠀⣿⣿⣿⣿⡿⢜⣿⣿⣿⣿⣿⣷⣧⣷⣿⣿⣿⣿⣿⠇⠀⠜⣿⣿⣿⣿⣿⣿⣿⣿⣿⣿⣿⣿⣿⣿⣿⣿⣿⣿⣿⣿⣿⣿⣿⣿⣿⣿⣿⣿⣿⣿⣿⣿⣿⣿⣿⣿⠀⠀⠀⠀⠀⠀⠀⠀⠀⠀⠀⠀</a:t>
            </a:r>
            <a:br/>
            <a:r>
              <a:t>⠀⠀⠀⠀⠀⠀⠀⠀⠀⠀⠀⣿⣿⣿⣿⣧⢕⢸⣿⣿⣿⣿⣿⣿⣿⣿⣿⣿⣿⠏⠀⠀⠀⢻⣿⣿⣿⣿⣿⣿⣿⣿⣿⣿⣿⣿⣿⣿⣿⣿⣿⣿⣿⣿⣿⣿⣿⣿⣿⣿⣿⣿⣿⣿⣿⣿⣿⣿⣿⠀⠀⠀⠀⠀⠀⠀⠀⠀⠀⠀⠀</a:t>
            </a:r>
            <a:br/>
            <a:r>
              <a:t>⠀⠀⠀⠀⠀⠀⠀⠀⠀⠀⠀⣿⣿⣿⣿⣿⡕⠕⢜⢻⣿⣿⢿⢟⢝⢝⢽⠟⠑⠀⠀⠀⠀⢜⣿⣿⣿⣿⣿⣿⣿⣿⣿⣿⣿⣿⣿⣿⣿⣿⣿⣿⣿⣿⣿⣿⣿⣿⣿⣿⣿⣿⣿⣿⣿⣿⣿⣿⣿⠀⠀⠀⠀⠀⠀⠀⠀⠀⠀⠀⠀</a:t>
            </a:r>
            <a:br/>
            <a:r>
              <a:t>⠀⠀⠀⠀⠀⠀⠀⠀⠀⠀⠀⠛⠛⠛⠛⠛⠓⠐⠑⠑⠑⠙⠑⠁⠑⠑⠁⠀⠀⠀⠀⠀⠀⠑⠛⠛⠛⠛⠛⠛⠛⠛⠛⠛⠛⠛⠛⠛⠛⠛⠛⠛⠛⠛⠛⠛⠛⠛⠛⠛⠛⠛⠛⠛⠛⠛⠛⠛⠛⠀⠀⠀⠀⠀⠀⠀⠀⠀⠀⠀⠀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⠀⠀⠀⠀⠀⠀⠀⠀⠀⠀⠀⣿⣿⣿⣿⣿⣿⣿⣿⣿⣿⣿⣿⣿⣿⣿⣿⣿⣿⣿⣿⣿⣿⣿⣿⣿⣿⣿⣿⣿⣿⣿⣿⣿⣿⣿⣿⡇⠁⠀⠀⢕⢕⢸⣿⣿⣿⣿⣿⣿⣿⡕⢕⢕⠕⢕⢕⢁⢑⠀⠀⠀⠀⠀⠀⠀⠀⠀⠀⠀⠀</a:t>
            </a:r>
            <a:br/>
            <a:r>
              <a:t>⠀⠀⠀⠀⠀⠀⠀⠀⠀⠀⠀⣿⣿⣿⣿⣿⣿⣿⣿⣿⣿⣿⣿⣿⣿⣿⣿⣿⣿⣿⣿⣿⣿⣿⣿⣿⣿⣿⣿⣿⣿⣿⣿⣿⣿⣿⣿⢇⠕⠀⢕⢕⢕⢕⣿⣿⣿⣿⣿⣿⣿⣿⡕⢕⢕⢕⢕⢕⢕⠀⠀⠀⠀⠀⠀⠀⠀⠀⠀⠀⠀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⠀⠀⠀⠀⠀⠀⠀⠀⠀⠀⠀⣿⣿⣿⣿⣿⣿⣿⣿⣿⣿⣿⣿⣿⣿⣿⣿⣿⣿⣿⣿⣿⣿⣿⣿⣿⣿⣿⣿⣿⣿⣿⣿⣿⣿⣿⣿⢕⢁⢁⢕⢕⢕⢕⢸⣿⣿⣿⣿⣿⣿⣿⡇⢕⢕⢕⢕⢕⢕⠀⠀⠀⠀⠀⠀⠀⠀⠀⠀⠀⠀</a:t>
            </a:r>
            <a:br/>
            <a:r>
              <a:t>⠀⠀⠀⠀⠀⠀⠀⠀⠀⠀⠀⣿⣿⣿⣿⣿⣿⡿⢿⢿⢿⢿⢿⣿⣿⣿⣿⣿⣿⣿⣿⣿⣿⣿⣿⣿⣿⣿⣿⣿⣿⣿⣿⣿⣿⣿⣿⢕⢕⢕⢕⢕⢕⢕⢸⣿⣿⣿⣿⣿⣿⣿⣿⢕⢕⢕⢕⢕⢕⠀⠀⠀⠀⠀⠀⠀⠀⠀⠀⠀⠀</a:t>
            </a:r>
            <a:br/>
            <a:r>
              <a:t>⠀⠀⠀⠀⠀⠀⠀⠀⠀⠀⠀⣿⣿⣿⡿⢏⠕⢀⡔⠐⢕⡕⢕⣜⣝⡝⣽⣿⣿⣿⣿⣿⣿⣿⣿⣿⣿⣿⣿⣿⣿⣿⣿⣿⣿⣿⣿⢕⢕⢕⢕⢕⢕⢕⢜⣿⣿⣿⣿⣿⣿⣿⣿⢕⢕⢕⢕⢕⢕⠀⠀⠀⠀⠀⠀⠀⠀⠀⠀⠀⠀</a:t>
            </a:r>
            <a:br/>
            <a:r>
              <a:t>⠀⠀⠀⠀⠀⠀⠀⠀⠀⠀⠀⣿⡏⠁⠐⠀⢕⢕⣕⢵⢞⠟⠑⠝⠑⢹⣿⣿⣿⣿⣿⣿⣿⣿⣿⣿⣿⣿⣿⣿⣿⣿⣿⣿⣿⣿⣿⣵⣷⣵⣵⣵⣷⣷⣾⣿⣿⣿⣿⣿⣿⣿⣿⡕⢕⢕⢕⢕⢕⠀⠀⠀⠀⠀⠀⠀⠀⠀⠀⠀⠀</a:t>
            </a:r>
            <a:br/>
            <a:r>
              <a:t>⠀⠀⠀⠀⠀⠀⠀⠀⠀⠀⠀⢝⠕⠀⠀⠔⢗⢜⢍⠅⢄⢄⢐⢔⣵⣵⣽⣿⣿⣿⣿⣿⣿⣿⣿⣿⣿⣿⣿⣿⣿⣿⣿⣿⣿⣿⣿⣿⣿⣿⣿⣿⣿⣿⣿⣿⣿⣿⣿⣿⣿⣿⣿⢕⢕⢕⢕⢕⢕⠀⠀⠀⠀⠀⠀⠀⠀⠀⠀⠀⠀</a:t>
            </a:r>
            <a:br/>
            <a:r>
              <a:t>⠀⠀⠀⠀⠀⠀⠀⠀⠀⠀⠀⢄⢕⢕⢳⢦⢔⢕⢇⢕⢕⢕⢕⣾⣿⣿⣿⣿⣿⣿⣿⣿⣿⣿⣿⣿⣿⣿⣿⣿⣿⣿⣿⣿⣿⣿⣿⣿⣿⣿⣿⣿⣿⣿⣿⣿⣿⣿⣿⣿⣿⣿⣿⢕⢕⢕⢕⢕⢕⠀⠀⠀⠀⠀⠀⠀⠀⠀⠀⠀⠀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⠀⠀⠀⠀⠀⠀⠀⠀⠀⠀⠀⢱⢕⡕⢕⣱⣵⣷⣷⣷⣾⣾⣿⣿⣿⣿⣿⣿⣿⣿⣿⣿⣿⣿⣿⣿⣿⣿⣿⣿⣿⣿⣿⣿⣿⣿⣿⣿⣿⣿⣿⣿⣿⣿⣿⣿⣿⣿⣿⣿⣿⣿⣿⡇⢕⢕⢕⢕⢕⠀⠀⠀⠀⠀⠀⠀⠀⠀⠀⠀⠀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⠀⠀⠀⠀⠀⠀⠀⠀⠀⠀⠀⠕⢕⢸⣽⣿⣿⣿⣿⣿⣿⣿⣿⣿⣿⣿⣿⣿⣿⣿⣿⣿⣿⣿⣿⣿⣿⣿⣿⣿⣿⣿⣿⣿⣿⣿⣿⣿⣿⣿⣿⣿⣿⣿⣿⣿⣿⣿⣿⣿⣿⣿⣿⢇⢕⢕⢕⢕⢕⠀⠀⠀⠀⠀⠀⠀⠀⠀⠀⠀⠀</a:t>
            </a:r>
            <a:br/>
            <a:r>
              <a:t>⠀⠀⠀⠀⠀⠀⠀⠀⠀⠀⠀⢕⢕⢱⣿⣿⣿⣿⣿⣿⣿⣿⣿⣿⣿⣿⣿⣿⣿⣿⣿⣿⣿⣿⣿⣿⣿⣿⣿⣿⣿⣿⣿⣿⣿⣿⣿⣿⣿⣿⣿⣿⣿⣿⣿⣿⣿⣿⣿⣿⣿⣿⣿⣿⢕⢕⢕⢕⢕⠀⠀⠀⠀⠀⠀⠀⠀⠀⠀⠀⠀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⠀⠀⠀⠀⠀⠀⠀⠀⠀⠀⠀⢄⢕⢸⣿⣿⣿⣿⣿⣿⣿⣿⣿⣿⣿⣿⣿⣿⣿⣿⣿⣿⣿⣿⣿⣿⣿⣿⣿⣿⣿⣿⣿⣿⣿⣿⣿⣿⣿⣿⣿⣿⣿⣿⣿⣿⣿⣿⣿⣿⣿⣿⣿⢝⢝⢕⢕⢷⢕⠀⠀⠀⠀⠀⠀⠀⠀⠀⠀⠀⠀</a:t>
            </a:r>
            <a:br/>
            <a:r>
              <a:t>⠀⠀⠀⠀⠀⠀⠀⠀⠀⠀⠀⡕⢄⢜⣿⣿⣿⣿⣿⣿⣿⣿⣿⣿⣿⣿⣿⣯⣿⣿⣿⣿⣿⣿⣿⣿⣿⣿⣿⣿⣿⣿⣿⣿⣿⣿⣿⣿⣿⣿⣿⣿⣿⣿⣿⣿⣿⣿⣿⣿⣿⣿⣿⣿⡟⢟⢟⢝⢝⠀⠀⠀⠀⠀⠀⠀⠀⠀⠀⠀⠀</a:t>
            </a:r>
            <a:br/>
            <a:r>
              <a:t>⠀⠀⠀⠀⠀⠀⠀⠀⠀⠀⠀⣿⡕⢕⣿⣿⣿⣿⣷⣷⣿⣿⣿⣿⣿⣿⣿⣿⣿⣿⣿⣿⣿⣿⣿⣿⣿⣿⣿⣿⣿⣿⣿⣿⣿⣿⣿⣿⣿⣿⣿⣿⣿⣿⣿⣿⣿⣿⣿⣿⣿⣿⣿⡟⢟⣿⣿⣿⣷⠀⠀⠀⠀⠀⠀⠀⠀⠀⠀⠀⠀</a:t>
            </a:r>
            <a:br/>
            <a:r>
              <a:t>⠀⠀⠀⠀⠀⠀⠀⠀⠀⠀⠀⣿⣿⣧⣾⣿⣿⣿⣿⣿⣿⣿⣿⣿⣿⣿⣿⣿⣿⣿⣿⣿⣿⣿⣿⣿⣿⣿⣿⣿⣿⣿⣿⣿⣿⣿⣿⣿⣿⣿⣿⣿⣿⣿⣿⣿⣿⣿⣿⣿⣿⣿⣿⣿⣿⣟⣻⣟⢻⠀⠀⠀⠀⠀⠀⠀⠀⠀⠀⠀⠀</a:t>
            </a:r>
            <a:br/>
            <a:r>
              <a:t>⠀⠀⠀⠀⠀⠀⠀⠀⠀⠀⠀⣿⣿⣿⣿⣿⣿⣿⣿⣿⣿⣿⣿⣻⣿⣻⣿⣿⣿⣿⣿⣿⣿⣿⣿⣿⣿⣿⣿⣿⣿⣿⣿⣿⣿⣿⣿⣿⣿⣿⣿⣿⣿⣿⣿⣿⣿⣿⣿⣿⣿⣿⣿⣿⣿⡿⢿⣿⣿⠀⠀⠀⠀⠀⠀⠀⠀⠀⠀⠀⠀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⠀⠀⠀⠀⠀⠀⠀⠀⠀⠀⠀⣿⣿⣿⣿⣿⣿⣿⣿⣿⣿⣿⣿⠏⠝⠏⣻⣿⣿⣿⣿⣿⣿⣿⣿⣿⣿⣿⣿⣿⣿⣿⣿⣿⣿⣿⣿⣿⣿⣿⣿⣿⣿⣿⣿⣿⣿⣿⣿⣿⣿⣿⣿⣿⣿⣿⣿⣿⣿⠀⠀⠀⠀⠀⠀⠀⠀⠀⠀⠀⠀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⠀⠀⠀⠀⠀⠀⠀⠀⠀⠀⠀⣿⣿⣿⣿⣿⣹⣿⣿⣿⣿⣿⣿⣷⣶⣾⣿⣿⣿⣿⣿⡟⣿⣿⣿⣿⣿⣿⣿⣿⣿⣿⣿⣿⣿⣿⣿⣿⣿⣿⣿⣿⣿⣿⣿⣿⣿⣿⣿⣿⣿⣿⣿⣿⣿⣿⣿⣿⣿⠀⠀⠀⠀⠀⠀⠀⠀⠀⠀⠀⠀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⠀⠀⠀⠀⠀⠀⠀⠀⠀⠀⠀⣿⣿⣿⣿⣿⣷⢻⣿⣿⣿⣿⣿⣿⣟⣯⣽⣿⣿⣿⣿⠑⠙⢿⣿⣿⣿⣿⣿⣿⣿⣿⣿⣿⣿⣿⣿⣿⣿⣿⣿⣿⣿⣿⣿⣿⣿⣿⣿⣿⣿⣿⣿⣿⣿⣿⣿⣿⣿⠀⠀⠀⠀⠀⠀⠀⠀⠀⠀⠀⠀</a:t>
            </a:r>
            <a:br/>
            <a:r>
              <a:t>⠀⠀⠀⠀⠀⠀⠀⠀⠀⠀⠀⣿⣿⣿⣿⣿⡕⢜⣿⣿⣿⣿⣿⣿⣿⣿⣿⣿⣿⣿⢏⠀⠀⢸⣿⣿⣿⣿⣿⣿⣿⣿⣿⣿⣿⣿⣿⣿⣿⣿⣿⣿⣿⣿⣿⣿⣿⣿⣿⣿⣿⣿⣿⣿⣿⣿⣿⣿⣿⠀⠀⠀⠀⠀⠀⠀⠀⠀⠀⠀⠀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⠀⠀⠀⠀⠀⠀⠀⠀⠀⠀⠀⣿⣿⣿⣿⣿⣇⢕⢜⢿⣿⣿⣿⣿⢿⢿⢿⣿⡿⠏⠀⠀⠀⠈⣿⣿⣿⣿⣿⣿⣿⣿⣿⣿⣿⣿⣿⣿⣿⣿⣿⣿⣿⣿⣿⣿⣿⣿⣿⣿⣿⣿⣿⣿⣿⣿⣿⣿⣿⠀⠀⠀⠀⠀⠀⠀⠀⠀⠀⠀⠀</a:t>
            </a:r>
            <a:br/>
            <a:r>
              <a:t>⠀⠀⠀⠀⠀⠀⠀⠀⠀⠀⠀⠛⠛⠛⠛⠛⠛⠑⠁⠑⠙⠛⠛⠋⠑⠑⠑⠙⠁⠀⠀⠀⠀⠀⠛⠛⠛⠛⠛⠛⠛⠛⠛⠛⠛⠛⠛⠛⠛⠛⠛⠛⠛⠛⠛⠛⠛⠛⠛⠛⠛⠛⠛⠛⠛⠛⠛⠛⠛⠀⠀⠀⠀⠀⠀⠀⠀⠀⠀⠀⠀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⠀⠀⠀⠀⠀⠀⠀⠀⠀⠀⠀⣿⣿⣿⣿⣿⣿⣿⣿⣿⣿⣿⣿⣿⣿⣿⣿⣿⣿⣿⣿⣿⣿⣿⣿⣿⣿⣿⣿⣿⣿⣿⣿⣟⢿⣿⢻⢇⠀⠀⠀⢕⢕⢸⣿⣿⣿⣿⣿⣿⣿⡇⢕⠑⠕⠕⠕⠁⠁⠀⠀⠀⠀⠀⠀⠀⠀⠀⠀⠀⠀</a:t>
            </a:r>
            <a:br/>
            <a:r>
              <a:t>⠀⠀⠀⠀⠀⠀⠀⠀⠀⠀⠀⣿⣿⣿⣿⣿⣿⣿⣿⣿⣿⣿⣿⣿⣿⣿⣿⣿⣿⣿⣿⣿⣿⣿⣿⣿⣿⣿⣿⣿⣿⣿⣿⣿⣿⣿⢿⢕⠑⠀⠔⢕⢕⢕⢿⣿⣿⣿⣿⣿⣿⣿⡕⢕⢔⢔⢕⢔⢕⠀⠀⠀⠀⠀⠀⠀⠀⠀⠀⠀⠀</a:t>
            </a:r>
            <a:br/>
            <a:r>
              <a:t>⠀⠀⠀⠀⠀⠀⠀⠀⠀⠀⠀⣿⣿⣿⣿⣿⣿⣿⣿⣿⣿⣿⣿⣿⣿⣿⣿⣿⣿⣿⣿⣿⣿⣿⣿⣿⣿⣿⣿⣿⣿⣿⣿⣿⣿⣧⡕⢕⠁⢀⢔⢕⢕⢕⢸⣿⣿⣿⣿⣿⣿⣿⡇⢕⢕⢕⢕⢕⢕⠀⠀⠀⠀⠀⠀⠀⠀⠀⠀⠀⠀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⠀⠀⠀⠀⠀⠀⠀⠀⠀⠀⠀⣿⣿⣿⣿⣿⣿⣿⣿⣿⣿⣿⣿⣿⣿⣿⣿⣿⣿⣿⣿⣿⣿⣿⣿⣿⣿⣿⣿⣿⣿⣿⣿⣿⣿⣿⡇⢕⢔⢕⢕⢕⢕⢕⢸⣿⣿⣿⣿⣿⣿⣿⣿⢕⢕⢕⢕⢕⢕⠀⠀⠀⠀⠀⠀⠀⠀⠀⠀⠀⠀</a:t>
            </a:r>
            <a:br/>
            <a:r>
              <a:t>⠀⠀⠀⠀⠀⠀⠀⠀⠀⠀⠀⣿⣿⣿⣿⣿⣿⢟⠟⢙⠙⠝⢝⢟⢻⢿⢿⢿⣿⣿⣿⣿⣿⣿⣿⣿⣿⣿⣿⣿⣿⣿⣿⣿⣿⣿⣟⢕⢕⢕⢕⢕⢕⢕⢕⣿⣿⣿⣿⣿⣿⣿⣿⢕⢕⢕⢕⢕⢕⠀⠀⠀⠀⠀⠀⠀⠀⠀⠀⠀⠀</a:t>
            </a:r>
            <a:br/>
            <a:r>
              <a:t>⠀⠀⠀⠀⠀⠀⠀⠀⠀⠀⠀⣿⣿⡿⢿⠟⠑⢄⢔⢔⢄⣱⣵⢵⢷⢷⢧⣽⣿⣿⣿⣿⣿⣿⣿⣿⣿⣿⣿⣿⣿⣿⣿⣿⣿⣿⣾⣕⣗⣇⣵⣷⣷⣷⣾⣿⣿⣿⣿⣿⣿⣿⣿⡕⢕⢕⢕⢕⢕⠀⠀⠀⠀⠀⠀⠀⠀⠀⠀⠀⠀</a:t>
            </a:r>
            <a:br/>
            <a:r>
              <a:t>⠀⠀⠀⠀⠀⠀⠀⠀⠀⠀⠀⣿⣿⢇⠀⠀⢀⡑⢱⠷⠝⠑⠁⠁⢅⢅⢑⢿⣿⣿⣿⣿⣿⣿⣿⣿⣿⣿⣿⣿⣿⣿⣿⣿⣿⣿⣿⣿⣿⣿⣿⣿⣿⣿⣿⣿⣿⣿⣿⣿⣿⣿⣿⢕⢕⢕⢕⢕⢕⠀⠀⠀⠀⠀⠀⠀⠀⠀⠀⠀⠀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⠀⠀⠀⠀⠀⠀⠀⠀⠀⠀⠀⣿⢑⠕⢔⣄⡑⢘⢕⡕⢕⢕⢕⢔⢕⣷⣾⣿⣿⣿⣿⣿⣿⣿⣿⣿⣿⣿⣿⣿⣿⣿⣿⣿⣿⣿⣿⣿⣿⣿⣿⣿⣿⣿⣿⣿⣿⣿⣿⣿⣿⣿⣿⢕⢕⢕⢕⢕⢕⠀⠀⠀⠀⠀⠀⠀⠀⠀⠀⠀⠀</a:t>
            </a:r>
            <a:br/>
            <a:r>
              <a:t>⠀⠀⠀⠀⠀⠀⠀⠀⠀⠀⠀⢝⢕⢕⢕⢜⢜⢕⣕⣕⣵⣵⣕⣵⣼⣾⣾⣿⣿⣿⣻⣿⣿⣿⣿⣿⣿⣿⣿⣿⣿⣿⣿⣿⣿⣿⣿⣿⣿⣿⣿⣿⣿⣿⣿⣿⣿⣿⣿⣿⣿⣿⣿⡇⢕⢕⢕⢕⢕⠀⠀⠀⠀⠀⠀⠀⠀⠀⠀⠀⠀</a:t>
            </a:r>
            <a:br/>
            <a:r>
              <a:t>⠀⠀⠀⠀⠀⠀⠀⠀⠀⠀⠀⡕⢕⢕⢱⣵⣷⣿⣿⣿⣿⣿⣿⣿⣿⣿⣿⣿⣿⣿⣿⣿⣿⣿⣿⣿⣿⣿⣿⣿⣿⣿⣿⣿⣿⣿⣿⣿⣿⣿⣿⣿⣿⣿⣿⣿⣿⣿⣿⣿⣿⣿⣿⡇⢕⢕⢕⢕⢕⠀⠀⠀⠀⠀⠀⠀⠀⠀⠀⠀⠀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⠀⠀⠀⠀⠀⠀⠀⠀⠀⠀⠀⡇⢕⢕⢕⣿⣿⣿⣿⣿⣿⣿⣿⣿⣿⣿⣿⣿⣿⣿⣿⣿⣿⣿⣿⣿⣿⣿⣿⣿⣿⣿⣿⣿⣿⣿⣿⣿⣿⣿⣿⣿⣿⣿⣿⣿⣿⣿⣿⣿⣿⣿⣿⣇⢕⢕⢕⢕⢕⠀⠀⠀⠀⠀⠀⠀⠀⠀⠀⠀⠀</a:t>
            </a:r>
            <a:br/>
            <a:r>
              <a:t>⠀⠀⠀⠀⠀⠀⠀⠀⠀⠀⠀⣿⢕⢕⢸⣿⣿⣿⣿⣿⣿⣿⣿⣿⣿⣿⣿⣿⣿⣿⣿⣿⣿⣿⣿⣿⣿⣿⣿⣿⣿⣿⣿⣿⣿⣿⣿⣿⣿⣿⣿⣿⣿⣿⣿⣿⣿⣿⣿⣿⣿⣿⣿⢝⢕⢕⢕⢕⢕⠀⠀⠀⠀⠀⠀⠀⠀⠀⠀⠀⠀</a:t>
            </a:r>
            <a:br/>
            <a:r>
              <a:t>⠀⠀⠀⠀⠀⠀⠀⠀⠀⠀⠀⣿⡕⠑⢸⣿⣿⣿⣿⣿⣿⣿⣿⣿⣿⣿⣿⣿⡿⣿⣿⣿⣿⣿⣿⣿⣿⣿⣿⣿⣿⣿⣿⣿⣿⣿⣿⣿⣿⣿⣿⣿⣿⣿⣿⣿⣿⣿⣿⣿⣿⣿⣿⣿⢟⢝⢕⢜⢕⠀⠀⠀⠀⠀⠀⠀⠀⠀⠀⠀⠀</a:t>
            </a:r>
            <a:br/>
            <a:r>
              <a:t>⠀⠀⠀⠀⠀⠀⠀⠀⠀⠀⠀⣿⣧⢅⢕⣿⣿⣿⣿⣟⣟⣿⣿⣿⣿⣿⣿⣿⣷⣿⣿⣿⣿⣿⣿⣿⣿⣿⣿⣿⣿⣿⣿⣿⣿⣿⣿⣿⣿⣿⣿⣿⣿⣿⣿⣿⣿⣿⣿⣿⣿⣿⣿⣟⢝⣾⣟⡷⣷⠀⠀⠀⠀⠀⠀⠀⠀⠀⠀⠀⠀</a:t>
            </a:r>
            <a:br/>
            <a:r>
              <a:t>⠀⠀⠀⠀⠀⠀⠀⠀⠀⠀⠀⣿⣿⣧⡕⣿⣿⣿⣿⣿⣿⣿⣿⣿⣿⣿⣿⣿⣿⣿⣿⣿⣿⣿⣿⣿⣿⣿⣿⣿⣿⣿⣿⣿⣿⣿⣿⣿⣿⣿⣿⣿⣿⣿⣿⣿⣿⣿⣿⣿⣿⣿⣿⣿⣿⡟⢟⢟⢝⠀⠀⠀⠀⠀⠀⠀⠀⠀⠀⠀⠀</a:t>
            </a:r>
            <a:br/>
            <a:r>
              <a:t>⠀⠀⠀⠀⠀⠀⠀⠀⠀⠀⠀⣿⣿⣿⣿⣿⣿⣿⣿⣿⣿⣿⣿⣿⣿⣿⡿⣿⣿⣿⣿⣿⣿⣿⣿⣿⣿⣿⣿⣿⣿⣿⣿⣿⣿⣿⣿⣿⣿⣿⣿⣿⣿⣿⣿⣿⣿⣿⣿⣿⣿⣿⣿⣿⣿⢿⢿⣿⣿⠀⠀⠀⠀⠀⠀⠀⠀⠀⠀⠀⠀</a:t>
            </a:r>
            <a:br/>
            <a:r>
              <a:t>⠀⠀⠀⠀⠀⠀⠀⠀⠀⠀⠀⣿⣿⣿⣿⣿⣿⣿⣿⣿⣿⣿⣿⣿⣾⣿⣾⣿⣿⣿⣿⣿⣿⣿⣿⣿⣿⣿⣿⣿⣿⣿⣿⣿⣿⣿⣿⣿⣿⣿⣿⣿⣿⣿⣿⣿⣿⣿⣿⣿⣿⣿⣿⣿⣿⣿⣿⣿⣿⠀⠀⠀⠀⠀⠀⠀⠀⠀⠀⠀⠀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⠀⠀⠀⠀⠀⠀⠀⠀⠀⠀⠀⣿⣿⣿⣿⣿⣿⣿⣿⣿⣿⣿⣿⣿⢿⢿⡟⣿⣿⣿⣿⣿⣿⣿⣿⣿⣿⣿⣿⣿⣿⣿⣿⣿⣿⣿⣿⣿⣿⣿⣿⣿⣿⣿⣿⣿⣿⣿⣿⣿⣿⣿⣿⣿⣿⣿⣿⣿⣿⠀⠀⠀⠀⠀⠀⠀⠀⠀⠀⠀⠀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⠀⠀⠀⠀⠀⠀⠀⠀⠀⠀⠀⣿⣿⣿⣿⣿⣿⣿⣿⣿⣿⣿⣿⣧⣅⣅⣵⣿⣿⣿⣿⣿⣿⣿⣿⣿⣿⣿⣿⣿⣿⣿⣿⣿⣿⣿⣿⣿⣿⣿⣿⣿⣿⣿⣿⣿⣿⣿⣿⣿⣿⣿⣿⣿⣿⣿⣿⣿⣿⠀⠀⠀⠀⠀⠀⠀⠀⠀⠀⠀⠀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⠀⠀⠀⠀⠀⠀⠀⠀⠀⠀⠀⣿⣿⣿⣿⣿⣿⡞⣿⣿⣿⣿⣿⣿⣿⢿⢿⣿⣿⣿⣿⣿⠝⣿⣿⣿⣿⣿⣿⣿⣿⣿⣿⣿⣿⣿⣿⣿⣿⣿⣿⣿⣿⣿⣿⣿⣿⣿⣿⣿⣿⣿⣿⣿⣿⣿⣿⣿⣿⠀⠀⠀⠀⠀⠀⠀⠀⠀⠀⠀⠀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⠀⠀⠀⠀⠀⠀⠀⠀⠀⠀⠀⣿⣿⣿⣿⣿⣿⡏⢻⣿⣿⣿⣿⣿⣿⣿⣿⣿⣿⣿⣿⡏⠀⠘⣿⣿⣿⣿⣿⣿⣿⣿⣿⣿⣿⣿⣿⣿⣿⣿⣿⣿⣿⣿⣿⣿⣿⣿⣿⣿⣿⣿⣿⣿⣿⣿⣿⣿⣿⠀⠀⠀⠀⠀⠀⠀⠀⠀⠀⠀⠀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⠀⠀⠀⠀⠀⠀⠀⠀⠀⠀⠀⣿⣿⣿⣿⣿⣿⢕⢜⣿⣿⣿⣿⣿⣿⣿⣿⣿⣿⣿⢟⠁⠀⠀⢻⣿⣿⣿⣿⣿⣿⣿⣿⣿⣿⣿⣿⣿⣿⣿⣿⣿⣿⣿⣿⣿⣿⣿⣿⣿⣿⣿⣿⣿⣿⣿⣿⣿⣿⠀⠀⠀⠀⠀⠀⠀⠀⠀⠀⠀⠀</a:t>
            </a:r>
            <a:br/>
            <a:r>
              <a:t>⠀⠀⠀⠀⠀⠀⠀⠀⠀⠀⠀⠛⠛⠛⠛⠛⠛⠑⠑⠘⠛⠛⠛⠛⠛⠙⠙⠘⠛⠋⠁⠀⠀⠀⠘⠛⠛⠛⠛⠛⠛⠛⠛⠛⠛⠛⠛⠛⠛⠛⠛⠛⠛⠛⠛⠛⠛⠛⠛⠛⠛⠛⠛⠛⠛⠛⠛⠛⠛⠀⠀⠀⠀⠀⠀⠀⠀⠀⠀⠀⠀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⠀⠀⠀⠀⠀⠀⠀⠀⠀⠀⠀⢿⣿⣿⣿⣿⣿⣿⣿⣿⣿⣿⣿⣿⣿⣿⣿⣿⣿⣿⣿⣿⣿⣿⣿⣿⣿⣿⣿⣿⣿⣿⣿⣿⣿⣿⣿⡇⠀⠀⠀⢕⢕⢸⣿⣿⣿⣿⣿⣿⣿⡇⢕⠐⠕⠕⠔⠀⠁⠀⠀⠀⠀⠀⠀⠀⠀⠀⠀⠀⠀</a:t>
            </a:r>
            <a:br/>
            <a:r>
              <a:t>⠀⠀⠀⠀⠀⠀⠀⠀⠀⠀⠀⣾⣿⣿⣿⣿⣿⣿⣿⣿⣿⣿⣿⣿⣿⣿⣿⣿⣿⣿⣿⡿⢽⣿⣿⣿⣿⣿⣿⣿⣿⣿⣿⣿⣿⣿⣿⢕⠄⠀⠐⢕⢕⢕⣿⣿⣿⣿⣿⣿⣿⣿⡕⢕⢔⢔⢕⢀⠕⠀⠀⠀⠀⠀⠀⠀⠀⠀⠀⠀⠀</a:t>
            </a:r>
            <a:br/>
            <a:r>
              <a:t>⠀⠀⠀⠀⠀⠀⠀⠀⠀⠀⠀⣕⣿⣿⣿⣿⣿⣿⣿⣿⣿⣿⣿⣿⣿⣿⣿⣿⣿⣿⣿⣿⣿⣿⣿⣿⣿⣿⣿⣿⣿⣿⣿⣿⣿⣿⣇⢕⠁⠀⢄⢕⢕⢕⢻⣿⣿⣿⣿⣿⣿⣿⡇⢕⢕⢕⢕⢕⢕⠀⠀⠀⠀⠀⠀⠀⠀⠀⠀⠀⠀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⠀⠀⠀⠀⠀⠀⠀⠀⠀⠀⠀⣿⣿⣿⣿⣿⣿⣿⣿⣿⣿⣿⣿⣿⣿⣿⣿⣿⣿⣿⣿⣿⣿⣿⣿⣿⣿⣿⣿⣿⣿⣿⣿⣿⣿⣿⡟⢕⢕⢕⢕⢕⢕⡕⢸⣿⣿⣿⣿⣿⣿⣿⣷⢕⢕⢕⢕⢕⢕⠀⠀⠀⠀⠀⠀⠀⠀⠀⠀⠀⠀</a:t>
            </a:r>
            <a:br/>
            <a:r>
              <a:t>⠀⠀⠀⠀⠀⠀⠀⠀⠀⠀⠀⣿⣿⣿⣿⣿⣟⣿⣿⣿⣿⡿⢿⣿⣿⣿⣿⣿⣿⣿⣿⣿⣿⣿⣿⣿⣿⣿⣿⣿⣿⣿⣿⣿⣿⣿⡇⢕⢕⢕⢕⢸⣿⣇⣸⣿⣿⣿⣿⣿⣿⣿⣿⢕⢕⢕⢕⢕⢕⠀⠀⠀⠀⠀⠀⠀⠀⠀⠀⠀⠀</a:t>
            </a:r>
            <a:br/>
            <a:r>
              <a:t>⠀⠀⠀⠀⠀⠀⠀⠀⠀⠀⠀⣿⣿⣿⣿⣿⣿⢟⠑⢁⢄⠀⢅⢱⣜⣝⣝⢹⣹⣿⣿⣿⣿⣿⣿⣿⣿⣿⣿⣿⣿⣿⣿⣿⣿⣿⣿⣧⣜⣱⣷⣾⣿⣿⣿⣿⣿⣿⣿⣿⣿⣿⣿⡕⢕⢕⢕⢕⢕⠀⠀⠀⠀⠀⠀⠀⠀⠀⠀⠀⠀</a:t>
            </a:r>
            <a:br/>
            <a:r>
              <a:t>⠀⠀⠀⠀⠀⠀⠀⠀⠀⠀⠀⣿⣿⣿⢏⠑⠑⠀⢔⢑⡕⢵⢞⠟⠝⢝⠝⢻⣿⣿⣿⣿⣿⣿⣿⣿⣿⣿⣿⣿⣿⣿⣿⣿⣿⣿⣿⣿⣿⣿⣿⣿⣿⣿⣿⣿⣿⣿⣿⣿⣿⣿⣿⢕⢕⢕⢕⢕⢕⠀⠀⠀⠀⠀⠀⠀⠀⠀⠀⠀⠀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⠀⠀⠀⠀⠀⠀⠀⠀⠀⠀⠀⣿⣿⢟⠑⢀⠀⢔⢱⢜⠅⢅⢄⢄⢀⢔⣕⢵⣼⣿⣿⣿⣿⣿⣿⣿⣿⣿⣿⣿⣿⣿⣿⣿⣿⣿⣿⣿⣿⣿⣿⣿⣿⣿⣿⣿⣿⣿⣿⣿⣿⣿⣿⢕⢕⢕⢕⢕⢕⠀⠀⠀⠀⠀⠀⠀⠀⠀⠀⠀⠀</a:t>
            </a:r>
            <a:br/>
            <a:r>
              <a:t>⠀⠀⠀⠀⠀⠀⠀⠀⠀⠀⠀⢻⢗⢔⢕⢕⢱⢦⢔⢕⢇⢕⢕⢕⢕⢳⣻⣻⣿⣿⣿⣿⣿⣿⣿⣿⣿⣿⣿⣿⣿⣿⣿⣿⣿⣿⣿⣿⣿⣿⣿⣿⣿⣿⣿⣿⣿⣿⣿⣿⣿⣿⣿⢇⢕⢕⢕⢕⢕⠀⠀⠀⠀⠀⠀⠀⠀⠀⠀⠀⠀</a:t>
            </a:r>
            <a:br/>
            <a:r>
              <a:t>⠀⠀⠀⠀⠀⠀⠀⠀⠀⠀⠀⣷⢕⢵⢕⢕⢕⣕⣱⣷⣷⣷⣷⣷⣷⣿⣿⣿⣿⣿⣿⣿⣿⣿⣿⣿⣿⣿⣿⣿⣿⣿⣿⣿⣿⣿⣿⣿⣿⣿⣿⣿⣿⣿⣿⣿⣿⣿⣿⣿⣿⣿⣿⢕⢕⢕⢕⢕⢕⠀⠀⠀⠀⠀⠀⠀⠀⠀⠀⠀⠀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⠀⠀⠀⠀⠀⠀⠀⠀⠀⠀⠀⣿⡇⢕⢕⢸⣿⣿⣿⣿⣿⣿⣿⣿⣿⣿⣿⣿⣿⣿⣿⣿⣿⣿⣿⣿⣿⣿⣿⣿⣿⣿⣿⣿⣿⣿⣿⣿⣿⣿⣿⣿⣿⣿⣿⣿⣿⣿⣿⣿⣿⣿⣿⡇⢕⢕⢕⢕⢕⠀⠀⠀⠀⠀⠀⠀⠀⠀⠀⠀⠀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⠀⠀⠀⠀⠀⠀⠀⠀⠀⠀⠀⣿⡇⢕⢕⢸⣿⣿⣿⣿⣿⣿⣿⣿⣿⣿⣿⣿⣿⣿⣿⣿⣿⣿⣿⣿⣿⣿⣿⣿⣿⣿⣿⣿⣿⣿⣿⣿⣿⣿⣿⣿⣿⣿⣿⣿⣿⣿⣿⣿⣿⣿⣿⢕⢕⡕⢕⢕⢕⠀⠀⠀⠀⠀⠀⠀⠀⠀⠀⠀⠀</a:t>
            </a:r>
            <a:br/>
            <a:r>
              <a:t>⠀⠀⠀⠀⠀⠀⠀⠀⠀⠀⠀⣿⣧⢀⢕⢸⣿⣿⣿⣿⣿⣿⣿⣿⣿⣿⣿⣿⣿⣿⣿⣿⣿⣿⣿⣿⣿⣿⣿⣿⣿⣿⣿⣿⣿⣿⣿⣿⣿⣿⣿⣿⣿⣿⣿⣿⣿⣿⣿⣿⣿⣿⣿⣿⢏⢝⢗⢜⢕⠀⠀⠀⠀⠀⠀⠀⠀⠀⠀⠀⠀</a:t>
            </a:r>
            <a:br/>
            <a:r>
              <a:t>⠀⠀⠀⠀⠀⠀⠀⠀⠀⠀⠀⣿⣿⡕⠕⢸⣿⣿⣿⣿⣿⢿⣿⣿⣿⣿⣿⣿⣿⣟⣿⣿⣿⣿⣿⣿⣿⣿⣿⣿⣿⣿⣿⣿⣿⣿⣿⣿⣿⣿⣿⣿⣿⣿⣿⣿⣿⣿⣿⣿⣿⣿⣿⣏⢝⣷⣟⣻⡷⠀⠀⠀⠀⠀⠀⠀⠀⠀⠀⠀⠀</a:t>
            </a:r>
            <a:br/>
            <a:r>
              <a:t>⠀⠀⠀⠀⠀⠀⠀⠀⠀⠀⠀⣿⣿⣷⡕⢜⣿⣿⣿⣿⣷⣿⣿⣿⣿⣿⣿⣿⣿⣿⣿⣿⣿⣿⣿⣿⣿⣿⣿⣿⣿⣿⣿⣿⣿⣿⣿⣿⣿⣿⣿⣿⣿⣿⣿⣿⣿⣿⣿⣿⣿⣿⣿⣿⣿⡟⢟⢏⢝⠀⠀⠀⠀⠀⠀⠀⠀⠀⠀⠀⠀</a:t>
            </a:r>
            <a:br/>
            <a:r>
              <a:t>⠀⠀⠀⠀⠀⠀⠀⠀⠀⠀⠀⣿⣿⣿⣷⣵⣿⣿⣿⣿⣿⣿⣿⣿⣿⣿⣿⣿⣿⣿⣿⣿⣿⣿⣿⣿⣿⣿⣿⣿⣿⣿⣿⣿⣿⣿⣿⣿⣿⣿⣿⣿⣿⣿⣿⣿⣿⣿⣿⣿⣿⣿⣿⣿⣿⢿⢿⣿⣿⠀⠀⠀⠀⠀⠀⠀⠀⠀⠀⠀⠀</a:t>
            </a:r>
            <a:br/>
            <a:r>
              <a:t>⠀⠀⠀⠀⠀⠀⠀⠀⠀⠀⠀⣿⣿⣿⣿⣿⣿⣿⣿⣿⣿⣿⣿⣿⣟⣿⣟⣹⣿⣿⣿⣿⣿⣿⣿⣿⣿⣿⣿⣿⣿⣿⣿⣿⣿⣿⣿⣿⣿⣿⣿⣿⣿⣿⣿⣿⣿⣿⣿⣿⣿⣿⣿⣿⣿⣿⣿⣿⣿⠀⠀⠀⠀⠀⠀⠀⠀⠀⠀⠀⠀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⠀⠀⠀⠀⠀⠀⠀⠀⠀⠀⠀⣿⣿⣿⣿⣿⣿⣿⣿⣿⣿⣿⣿⣿⡟⠝⠝⢸⣿⣿⣿⣿⣿⣿⣿⣿⣿⣿⣿⣿⣿⣿⣿⣿⣿⣿⣿⣿⣿⣿⣿⣿⣿⣿⣿⣿⣿⣿⣿⣿⣿⣿⣿⣿⣿⣿⣿⣿⣿⠀⠀⠀⠀⠀⠀⠀⠀⠀⠀⠀⠀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⠀⠀⠀⠀⠀⠀⠀⠀⠀⠀⠀⣿⣿⣿⣿⣿⣿⣿⡿⣿⣿⣿⣿⣿⣿⣿⣽⣷⣿⣿⣿⣿⡇⠘⢿⣿⣿⣿⣿⣿⣿⣿⣿⣿⣿⣿⣿⣿⣿⣿⣿⣿⣿⣿⣿⣿⣿⣿⣿⣿⣿⣿⣿⣿⣿⣿⣿⣿⣿⠀⠀⠀⠀⠀⠀⠀⠀⠀⠀⠀⠀</a:t>
            </a:r>
            <a:br/>
            <a:r>
              <a:t>⠀⠀⠀⠀⠀⠀⠀⠀⠀⠀⠀⣿⣿⣿⣿⣿⣿⣿⢇⢹⣿⣿⣿⣿⣿⣿⣿⣿⣿⣿⣿⣿⠇⠀⠈⣿⣿⣿⣿⣿⣿⣿⣿⣿⣿⣿⣿⣿⣿⣿⣿⣿⣿⣿⣿⣿⣿⣿⣿⣿⣿⣿⣿⣿⣿⣿⣿⣿⣿⠀⠀⠀⠀⠀⠀⠀⠀⠀⠀⠀⠀</a:t>
            </a:r>
            <a:br/>
            <a:r>
              <a:t>⠀⠀⠀⠀⠀⠀⠀⠀⠀⠀⠀⠛⠛⠛⠛⠛⠛⠛⠑⠘⠛⠛⠛⠛⠛⠛⠛⠛⠛⠛⠛⠑⠀⠀⠀⠛⠛⠛⠛⠛⠛⠛⠛⠛⠛⠛⠛⠛⠛⠛⠛⠛⠛⠛⠛⠛⠛⠛⠛⠛⠛⠛⠛⠛⠛⠛⠛⠛⠛⠀⠀⠀⠀⠀⠀⠀⠀⠀⠀⠀⠀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⠀⠀⠀⠀⠀⠀⠀⠀⠀⠀⠀⣿⣿⣿⣿⣿⣿⣿⣿⣿⣿⣿⣿⣿⣿⣿⣿⣿⣿⣿⣿⣿⣿⣿⣿⣿⣿⣿⣿⣿⣿⣿⡟⢻⢿⣏⣝⢕⠀⠀⠀⢕⢕⢹⣿⣿⣿⣿⣿⣿⣿⡕⢁⠀⠑⠕⠀⠀⠁⠀⠀⠀⠀⠀⠀⠀⠀⠀⠀⠀⠀</a:t>
            </a:r>
            <a:br/>
            <a:r>
              <a:t>⠀⠀⠀⠀⠀⠀⠀⠀⠀⠀⠀⣿⣿⣿⣿⣿⣿⣿⣿⣿⣿⣿⣿⣿⣿⣿⣿⣿⣿⣿⣿⣿⣽⣿⣿⣿⣿⣿⣿⣿⣿⣿⣿⣿⣿⡿⡿⢕⠐⠀⠕⢕⢕⢜⣿⣿⣿⣿⣿⣿⣿⣷⢕⢕⢔⢔⢀⢄⠐⠀⠀⠀⠀⠀⠀⠀⠀⠀⠀⠀⠀</a:t>
            </a:r>
            <a:br/>
            <a:r>
              <a:t>⠀⠀⠀⠀⠀⠀⠀⠀⠀⠀⠀⣸⣿⣿⣿⣿⣿⣿⣿⣿⣿⣿⣿⣿⣿⣿⣿⣿⣿⣿⣿⣿⣿⣿⣿⣿⣿⣿⣿⣿⣿⣿⣿⣿⣿⣧⡕⢀⢀⢀⢐⢕⢕⢕⣿⣿⣿⣿⣿⣿⣿⣿⡇⢕⢕⠕⢕⢕⢕⠀⠀⠀⠀⠀⠀⠀⠀⠀⠀⠀⠀</a:t>
            </a:r>
            <a:br/>
            <a:r>
              <a:t>⠀⠀⠀⠀⠀⠀⠀⠀⠀⠀⠀⣿⣿⣿⣿⣿⣿⣿⣿⣿⣿⣿⣿⣿⣿⣿⣿⣿⣿⣿⣿⣿⣿⣿⣿⣿⣿⣿⣿⣿⣿⣿⣿⣿⣿⣿⡇⢕⢕⢕⢕⢕⢕⢕⢸⣿⣿⣿⣿⣿⣿⣿⣷⢕⢕⢕⢕⢕⢕⠀⠀⠀⠀⠀⠀⠀⠀⠀⠀⠀⠀</a:t>
            </a:r>
            <a:br/>
            <a:r>
              <a:t>⠀⠀⠀⠀⠀⠀⠀⠀⠀⠀⠀⣿⣿⣿⣿⣿⣿⣿⣿⣿⣿⣿⣿⣿⣿⣿⣿⣿⣿⣿⣿⣿⣿⣿⣿⣿⣿⣿⣿⣿⣿⣿⣿⣿⣿⣿⡇⢕⢕⢕⢕⢕⣷⣧⣸⣿⣿⣿⣿⣿⣿⣿⣿⢕⢕⢕⢕⢕⢕⠀⠀⠀⠀⠀⠀⠀⠀⠀⠀⠀⠀</a:t>
            </a:r>
            <a:br/>
            <a:r>
              <a:t>⠀⠀⠀⠀⠀⠀⠀⠀⠀⠀⠀⣿⣿⣿⣿⣿⣿⣿⣿⢿⠟⠛⠛⠟⢟⢻⢿⢿⢿⢿⣿⣿⣿⣿⣿⣿⣿⣿⣿⣿⣿⣿⣿⣿⣿⣿⣿⣵⣳⣱⣷⣿⣿⣿⣿⣿⣿⣿⣿⣿⣿⣿⣿⢕⢕⢕⢕⢕⢕⠀⠀⠀⠀⠀⠀⠀⠀⠀⠀⠀⠀</a:t>
            </a:r>
            <a:br/>
            <a:r>
              <a:t>⠀⠀⠀⠀⠀⠀⠀⠀⠀⠀⠀⣿⣿⣿⣿⣿⢿⠟⠃⢀⢰⢅⢅⣱⣵⢵⢧⢦⣼⣾⣿⣿⣿⣿⣿⣿⣿⣿⣿⣿⣿⣿⣿⣿⣿⣿⣿⣿⣿⣿⣿⣿⣿⣿⣿⣿⣿⣿⣿⣿⣿⣿⣿⢕⢕⢕⢕⢕⢕⠀⠀⠀⠀⠀⠀⠀⠀⠀⠀⠀⠀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⠀⠀⠀⠀⠀⠀⠀⠀⠀⠀⠀⣿⣿⣿⣿⡇⠀⠀⢀⢔⢷⠎⠝⠑⠅⢁⢑⢅⢜⣿⣿⣿⣿⣿⣿⣿⣿⣿⣿⣿⣿⣿⣿⣿⣿⣿⣿⣿⣿⣿⣿⣿⣿⣿⣿⣿⣿⣿⣿⣿⣿⣿⣿⢕⢕⢕⢕⢕⢕⠀⠀⠀⠀⠀⠀⠀⠀⠀⠀⠀⠀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⠀⠀⠀⠀⠀⠀⠀⠀⠀⠀⠀⣿⣿⣟⢑⢄⢄⣄⢑⢑⢇⡅⢕⢕⢕⢕⢼⣷⣳⣿⣿⣿⣿⣿⣿⣿⣿⣿⣿⣿⣿⣿⣿⣿⣿⣿⣿⣿⣿⣿⣿⣿⣿⣿⣿⣿⣿⣿⣿⣿⣿⣿⣿⢕⢕⢕⢕⢕⢕⠀⠀⠀⠀⠀⠀⠀⠀⠀⠀⠀⠀</a:t>
            </a:r>
            <a:br/>
            <a:r>
              <a:t>⠀⠀⠀⠀⠀⠀⠀⠀⠀⠀⠀⣿⣿⢏⢕⢔⢕⢝⢕⢕⣕⣕⣕⣕⣕⣕⣿⣽⣾⣿⣿⣿⣿⣿⣿⣿⣿⣿⣿⣿⣿⣿⣿⣿⣿⣿⣿⣿⣿⣿⣿⣿⣿⣿⣿⣿⣿⣿⣿⣿⣿⣿⣿⢕⢕⢕⢕⢕⢕⠀⠀⠀⠀⠀⠀⠀⠀⠀⠀⠀⠀</a:t>
            </a:r>
            <a:br/>
            <a:r>
              <a:t>⠀⠀⠀⠀⠀⠀⠀⠀⠀⠀⠀⣿⣿⡇⢝⢱⢵⣵⣷⣿⣿⣿⣿⣿⣿⣿⣿⣿⣿⣿⣿⣿⣿⣿⣿⣿⣿⣿⣿⣿⣿⣿⣿⣿⣿⣿⣿⣿⣿⣿⣿⣿⣿⣿⣿⣿⣿⣿⣿⣿⣿⣿⣿⣕⢕⢕⢕⢕⢕⠀⠀⠀⠀⠀⠀⠀⠀⠀⠀⠀⠀</a:t>
            </a:r>
            <a:br/>
            <a:r>
              <a:t>⠀⠀⠀⠀⠀⠀⠀⠀⠀⠀⠀⣿⣿⡗⢕⢕⢸⣿⣿⣿⣿⣿⣿⣿⣿⣿⣿⣿⣿⣿⣿⣿⣿⣿⣿⣿⣿⣿⣿⣿⣿⣿⣿⣿⣿⣿⣿⣿⣿⣿⣿⣿⣿⣿⣿⣿⣿⣿⣿⣿⣿⣿⣿⢕⢕⡕⢕⢇⢕⠀⠀⠀⠀⠀⠀⠀⠀⠀⠀⠀⠀</a:t>
            </a:r>
            <a:br/>
            <a:r>
              <a:t>⠀⠀⠀⠀⠀⠀⠀⠀⠀⠀⠀⣿⣿⣧⠕⢕⣼⣿⣿⣿⣿⣿⣿⣿⣿⣿⣿⣿⣿⣿⣿⣿⣿⣿⣿⣿⣿⣿⣿⣿⣿⣿⣿⣿⣿⣿⣿⣿⣿⣿⣿⣿⣿⣿⣿⣿⣿⣿⣿⣿⣿⣿⣿⣿⡏⢝⢕⢕⢕⠀⠀⠀⠀⠀⠀⠀⠀⠀⠀⠀⠀</a:t>
            </a:r>
            <a:br/>
            <a:r>
              <a:t>⠀⠀⠀⠀⠀⠀⠀⠀⠀⠀⠀⣿⣿⣿⢕⢕⢸⣿⣿⣿⣿⣿⣿⣿⣿⣿⣿⣿⣿⣿⣿⣿⣿⣿⣿⣿⣿⣿⣿⣿⣿⣿⣿⣿⣿⣿⣿⣿⣿⣿⣿⣿⣿⣿⣿⣿⣿⣿⣿⣿⣿⣿⣿⣝⡕⢷⣏⡳⡷⠀⠀⠀⠀⠀⠀⠀⠀⠀⠀⠀⠀</a:t>
            </a:r>
            <a:br/>
            <a:r>
              <a:t>⠀⠀⠀⠀⠀⠀⠀⠀⠀⠀⠀⣿⣿⣿⣧⢅⢸⣿⣿⣿⣿⣟⣻⣿⣿⣿⣿⣿⣿⣷⣾⣿⣿⣿⣿⣿⣿⣿⣿⣿⣿⣿⣿⣿⣿⣿⣿⣿⣿⣿⣿⣿⣿⣿⣿⣿⣿⣿⣿⣿⣿⣿⣿⣿⣿⡟⢟⢟⢝⠀⠀⠀⠀⠀⠀⠀⠀⠀⠀⠀⠀</a:t>
            </a:r>
            <a:br/>
            <a:r>
              <a:t>⠀⠀⠀⠀⠀⠀⠀⠀⠀⠀⠀⣿⣿⣿⣿⣇⢕⣿⣿⣿⣿⣿⣿⣿⣿⣿⣿⣿⣿⣿⣿⣿⣿⣿⣿⢿⣿⣿⣿⣿⣿⣿⣿⣿⣿⣿⣿⣿⣿⣿⣿⣿⣿⣿⣿⣿⣿⣿⣿⣿⣿⣿⣿⣿⣿⢟⢻⣿⣿⠀⠀⠀⠀⠀⠀⠀⠀⠀⠀⠀⠀</a:t>
            </a:r>
            <a:br/>
            <a:r>
              <a:t>⠀⠀⠀⠀⠀⠀⠀⠀⠀⠀⠀⣿⣿⣿⣿⣿⣿⣿⣿⣿⣿⣿⣿⣿⣿⣿⣿⡿⣿⣿⣿⣿⣿⣿⣿⣿⣿⣿⣿⣿⣿⣿⣿⣿⣿⣿⣿⣿⣿⣿⣿⣿⣿⣿⣿⣿⣿⣿⣿⣿⣿⣿⣿⣿⣿⣿⣿⣿⣿⠀⠀⠀⠀⠀⠀⠀⠀⠀⠀⠀⠀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⠀⠀⠀⠀⠀⠀⠀⠀⠀⠀⠀⣿⣿⣿⣿⣿⣿⣿⣿⣿⣿⣿⣿⣿⣿⣵⣅⣱⣼⣿⣿⣿⣿⣿⣿⣿⣿⣿⣿⣿⣿⣿⣿⣿⣿⣿⣿⣿⣿⣿⣿⣿⣿⣿⣿⣿⣿⣿⣿⣿⣿⣿⣿⣿⣿⣿⣿⣿⣿⠀⠀⠀⠀⠀⠀⠀⠀⠀⠀⠀⠀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⠀⠀⠀⠀⠀⠀⠀⠀⠀⠀⠀⣿⣿⣿⣿⣿⣿⣿⣿⣿⣿⣿⣿⣿⣿⣿⣿⢿⣿⣿⣿⣿⣿⡟⢻⣿⣿⣿⣿⣿⣿⣿⣿⣿⣿⣿⣿⣿⣿⣿⣿⣿⣿⣿⣿⣿⣿⣿⣿⣿⣿⣿⣿⣿⣿⣿⣿⣿⣿⠀⠀⠀⠀⠀⠀⠀⠀⠀⠀⠀⠀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⠀⠀⠀⠀⠀⠀⠀⠀⠀⠀⠀⣿⣿⣿⣿⣿⣿⣿⣿⡟⣿⣿⣿⣿⣿⣿⣿⣿⣿⣿⣿⣿⣿⢇⠈⢻⣿⣿⣿⣿⣿⣿⣿⣿⣿⣿⣿⣿⣿⣿⣿⣿⣿⣿⣿⣿⣿⣿⣿⣿⣿⣿⣿⣿⣿⣿⣿⣿⣿⠀⠀⠀⠀⠀⠀⠀⠀⠀⠀⠀⠀</a:t>
            </a:r>
            <a:br/>
            <a:r>
              <a:t>⠀⠀⠀⠀⠀⠀⠀⠀⠀⠀⠀⠛⠛⠛⠛⠛⠛⠛⠛⠑⠛⠛⠛⠛⠛⠛⠛⠛⠛⠛⠛⠛⠛⠁⠀⠁⠛⠛⠛⠛⠛⠛⠛⠛⠛⠛⠛⠛⠛⠛⠛⠛⠛⠛⠛⠛⠛⠛⠛⠛⠛⠛⠛⠛⠛⠛⠛⠛⠛⠀⠀⠀⠀⠀⠀⠀⠀⠀⠀⠀⠀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⠀⠀⠀⠀⠀⠀⠀⠀⠀⠀⠀⢕⢕⢝⢝⡟⢿⢿⡿⢿⣿⣿⣿⣿⣿⣿⣿⣿⣿⣿⣿⣿⣿⣯⣿⡟⣿⣿⣿⣾⣟⣷⢜⢹⣻⡇⢕⢕⠀⠀⢕⢕⢜⣿⣿⣿⣿⣿⣿⣿⣧⢕⢁⠑⠕⠕⠀⠀⠁⠀⠀⠀⠀⠀⠀⠀⠀⠀⠀⠀⠀</a:t>
            </a:r>
            <a:br/>
            <a:r>
              <a:t>⠀⠀⠀⠀⠀⠀⠀⠀⠀⠀⠀⢸⣵⣷⣷⣧⣷⣵⣕⣸⣿⣿⣿⣿⣷⣾⣿⣿⣿⣿⣿⢏⢝⣿⣿⣿⣿⣿⣿⢿⢿⣿⣷⣿⡟⢷⢇⠕⠀⠐⠕⢕⢕⢸⣿⣿⣿⣿⣿⣿⣿⡇⢕⢔⢔⢔⢀⢀⢕⠀⠀⠀⠀⠀⠀⠀⠀⠀⠀⠀⠀</a:t>
            </a:r>
            <a:br/>
            <a:r>
              <a:t>⠀⠀⠀⠀⠀⠀⠀⠀⠀⠀⠀⢸⣿⣿⣿⣿⣯⣝⣝⣿⣿⣿⣿⣿⣿⣟⣻⣿⣿⣿⣿⣷⣷⣾⣿⣿⣿⢿⣿⣷⣼⣿⣿⣿⣧⣕⢕⠀⠀⢀⢄⢕⢕⢜⣿⣿⣿⣿⣿⣿⣿⣿⢕⢕⢕⢕⢕⢕⢕⠀⠀⠀⠀⠀⠀⠀⠀⠀⠀⠀⠀</a:t>
            </a:r>
            <a:br/>
            <a:r>
              <a:t>⠀⠀⠀⠀⠀⠀⠀⠀⠀⠀⠀⢼⡟⢻⢿⢿⢿⣿⡿⢿⣿⣿⣿⣿⣾⣿⣿⣿⣿⣿⣽⣿⣯⣽⣿⣿⣿⣕⣿⣏⣼⣿⣿⣿⣿⣿⢕⢕⢕⢕⢕⢕⢕⢕⣿⣿⣿⣿⣿⣿⣿⣿⡇⢕⢕⢕⢕⢕⢕⠀⠀⠀⠀⠀⠀⠀⠀⠀⠀⠀⠀</a:t>
            </a:r>
            <a:br/>
            <a:r>
              <a:t>⠀⠀⠀⠀⠀⠀⠀⠀⠀⠀⠀⣵⣼⣾⣷⣕⣕⣼⣷⣵⣼⣿⣿⣿⣿⣿⣻⣿⣯⣽⣿⣽⣿⣿⣿⣿⣿⣿⣿⣿⣿⣿⣿⣿⣿⢟⢕⢕⢕⢕⢕⢕⢕⢕⣿⣿⣿⣿⣿⣿⣿⣿⡇⢕⢕⢕⢕⢕⢕⠀⠀⠀⠀⠀⠀⠀⠀⠀⠀⠀⠀</a:t>
            </a:r>
            <a:br/>
            <a:r>
              <a:t>⠀⠀⠀⠀⠀⠀⠀⠀⠀⠀⠀⢸⣿⣿⣿⣿⣿⣿⢿⣿⡽⡿⢻⢿⠽⢻⣿⣿⣿⣟⣿⣿⣿⣿⣿⣿⣿⣿⣿⣿⣿⣿⣿⣿⣿⣷⣇⣕⣳⣵⣵⣷⣾⣷⣿⣿⣿⣿⣿⣿⣿⣿⡇⢕⢕⢕⢕⢕⢕⠀⠀⠀⠀⠀⠀⠀⠀⠀⠀⠀⠀</a:t>
            </a:r>
            <a:br/>
            <a:r>
              <a:t>⠀⠀⠀⠀⠀⠀⠀⠀⠀⠀⠀⢺⣿⣿⣿⣿⣿⣿⣷⢏⠁⠀⠄⠀⢅⢕⢕⢕⣈⢕⣼⣿⣿⣿⣻⣽⣿⣿⣿⣿⣿⣿⣿⣿⣿⣿⣿⣿⣿⣿⣿⣿⣿⣿⣿⣿⣿⣿⣿⣿⣿⣿⡇⢕⢕⢕⢕⢕⢕⠀⠀⠀⠀⠀⠀⠀⠀⠀⠀⠀⠀</a:t>
            </a:r>
            <a:br/>
            <a:r>
              <a:t>⠀⠀⠀⠀⠀⠀⠀⠀⠀⠀⠀⣿⣿⣿⣿⣿⡟⠙⠕⠀⠄⢕⢕⣰⢵⢗⢝⢝⠝⢟⣿⣿⣿⣿⣿⣿⣿⣿⣿⣿⣿⣿⣿⣿⣿⣿⣿⣿⣿⣿⣿⣿⣿⣿⣿⣿⣿⣿⣿⣿⣿⣿⡇⢕⢕⢕⢕⢕⢕⠀⠀⠀⠀⠀⠀⠀⠀⠀⠀⠀⠀</a:t>
            </a:r>
            <a:br/>
            <a:r>
              <a:t>⠀⠀⠀⠀⠀⠀⠀⠀⠀⠀⠀⢻⣿⣿⣿⢟⢃⠀⠀⢄⢑⠕⢓⠑⢅⢄⢀⢔⢔⣱⣸⣿⣿⣿⣿⣿⣿⣿⣿⣿⣿⣿⣿⣿⣿⣿⣿⣿⣿⣿⣿⣿⣿⣿⣿⣿⣿⣿⣿⣿⣿⣿⡇⢕⢕⢕⢕⢕⢕⠀⠀⠀⠀⠀⠀⠀⠀⠀⠀⠀⠀</a:t>
            </a:r>
            <a:br/>
            <a:r>
              <a:t>⠀⠀⠀⠀⠀⠀⠀⠀⠀⠀⠀⣾⣿⣷⡿⢕⢑⢐⢰⢄⢄⢔⢕⢔⢁⢕⢕⢱⣞⣪⣿⣿⣿⣿⣿⣿⣿⣿⣿⣿⣿⣿⣿⣿⣿⣿⣿⣿⣿⣿⣿⣿⣿⣿⣿⣿⣿⣿⣿⣿⣿⣿⡇⢕⢕⢕⢕⢕⢕⠀⠀⠀⠀⠀⠀⠀⠀⠀⠀⠀⠀</a:t>
            </a:r>
            <a:br/>
            <a:r>
              <a:t>⠀⠀⠀⠀⠀⠀⠀⠀⠀⠀⠀⣿⣿⣿⡇⢱⢕⢕⡱⣕⣕⣵⣷⣷⣾⣷⣾⣿⣿⣿⣿⣿⣿⣿⣿⣿⣿⣿⣿⣿⣿⣿⣿⣿⣿⣿⣿⣿⣿⣿⣿⣿⣿⣿⣿⣿⣿⣿⣿⣿⣿⣿⣟⢕⢕⢕⢕⢕⢕⠀⠀⠀⠀⠀⠀⠀⠀⠀⠀⠀⠀</a:t>
            </a:r>
            <a:br/>
            <a:r>
              <a:t>⠀⠀⠀⠀⠀⠀⠀⠀⠀⠀⠀⣿⣿⣿⣿⢕⢕⢝⣹⣿⣿⣿⣿⣿⣿⣿⣿⣿⣿⣿⣿⣿⣿⣿⣿⣿⣿⣿⣿⣿⣿⣿⣿⣿⣿⣿⣿⣿⣿⣿⣿⣿⣿⣿⣿⣿⣿⣿⣿⣿⣿⣿⡏⢕⢕⢕⢕⢕⢕⠀⠀⠀⠀⠀⠀⠀⠀⠀⠀⠀⠀</a:t>
            </a:r>
            <a:br/>
            <a:r>
              <a:t>⠀⠀⠀⠀⠀⠀⠀⠀⠀⠀⠀⣿⣿⣿⣿⡕⢕⢕⣾⣿⣿⣿⣿⣿⣿⣿⣿⣿⣿⣿⣿⣿⣿⣿⣿⣿⣿⣿⣿⣿⣿⣿⣿⣿⣿⣿⣿⣿⣿⣿⣿⣿⣿⣿⣿⣿⣿⣿⣿⣿⣿⣿⣿⡇⢝⢕⢕⢕⢕⠀⠀⠀⠀⠀⠀⠀⠀⠀⠀⠀⠀</a:t>
            </a:r>
            <a:br/>
            <a:r>
              <a:t>⠀⠀⠀⠀⠀⠀⠀⠀⠀⠀⠀⣿⣿⣿⣿⡇⠑⢕⣿⣿⣿⣿⣿⣿⣿⣿⣿⣿⣿⣿⣿⣿⣿⣿⣿⣿⣿⣿⣿⣿⣿⣿⣿⣿⣿⣿⣿⣿⣿⣿⣿⣿⣿⣿⣿⣿⣿⣿⣿⣿⣿⣿⡟⢝⢕⢧⢜⢳⢕⠀⠀⠀⠀⠀⠀⠀⠀⠀⠀⠀⠀</a:t>
            </a:r>
            <a:br/>
            <a:r>
              <a:t>⠀⠀⠀⠀⠀⠀⠀⠀⠀⠀⠀⣿⣿⣿⣿⣿⡔⠕⢹⣿⣿⣿⣿⣿⣿⣿⣿⣿⣿⣿⣿⣯⣽⣿⣿⣿⣿⣿⣿⣿⣿⣿⣿⣿⣿⣿⣿⣿⣿⣿⣿⣿⣿⣿⣿⣿⣿⣿⣿⣿⣿⣿⣿⣿⣿⢟⢟⢟⣿⠀⠀⠀⠀⠀⠀⠀⠀⠀⠀⠀⠀</a:t>
            </a:r>
            <a:br/>
            <a:r>
              <a:t>⠀⠀⠀⠀⠀⠀⠀⠀⠀⠀⠀⣿⣿⣿⣿⣿⣧⡕⢸⣿⣿⣿⣷⣷⣿⣿⣿⣿⣿⣿⣿⣿⣿⣿⣿⣿⣿⣿⣿⣿⣿⣿⣿⣿⣿⣿⣿⣿⣿⣿⣿⣿⣿⣿⣿⣿⣿⣿⣿⣿⣿⣿⣿⣿⢿⢿⢿⣷⣿⠀⠀⠀⠀⠀⠀⠀⠀⠀⠀⠀⠀</a:t>
            </a:r>
            <a:br/>
            <a:r>
              <a:t>⠀⠀⠀⠀⠀⠀⠀⠀⠀⠀⠀⣿⣿⣿⣿⣿⣿⣿⣾⣿⣿⣿⣿⣿⣿⣿⣿⣿⣿⣿⣿⣿⣿⣿⣿⣿⣿⣿⣿⣿⣿⣿⣿⣿⣿⣿⣿⣿⣿⣿⣿⣿⣿⣿⣿⣿⣿⣿⣿⣿⣿⣿⣿⣿⣿⣿⣿⣿⣿⠀⠀⠀⠀⠀⠀⠀⠀⠀⠀⠀⠀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⠀⠀⠀⠀⠀⠀⠀⠀⠀⠀⠀⣿⣿⣿⣿⣿⣿⣿⣿⣿⣿⣿⣿⣿⣿⣿⣿⣿⣿⣏⣯⣿⣿⣿⣿⣿⣿⣿⣿⣿⣿⣿⣿⣿⣿⣿⣿⣿⣿⣿⣿⣿⣿⣿⣿⣿⣿⣿⣿⣿⣿⣿⣿⣿⣿⣿⣿⣿⣿⠀⠀⠀⠀⠀⠀⠀⠀⠀⠀⠀⠀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⠀⠀⠀⠀⠀⠀⠀⠀⠀⠀⠀⣿⣿⣿⣿⣿⣿⣿⣿⣿⣿⣿⣿⣿⣿⣿⢟⢏⢟⣟⣜⣹⣿⣿⣿⣿⣿⣿⣿⣿⣿⣿⣿⣿⣿⣿⣿⣿⣿⣿⣿⣿⣿⣿⣿⣿⣿⣿⣿⣿⣿⣿⣿⣿⣿⣿⣿⣿⣿⠀⠀⠀⠀⠀⠀⠀⠀⠀⠀⠀⠀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⠀⠀⠀⠀⠀⠀⠀⠀⠀⠀⠀⣿⣿⣿⣿⣿⣿⣿⣿⣿⣿⡟⣿⣿⣿⣿⣿⣿⣿⣿⣽⣿⣿⣿⣿⢇⠁⢻⣿⣿⣿⣿⣿⣿⣿⣿⣿⣿⣿⣿⣿⣿⣿⣿⣿⣿⣿⣿⣿⣿⣿⣿⣿⣿⣿⣿⣿⣿⣿⠀⠀⠀⠀⠀⠀⠀⠀⠀⠀⠀⠀</a:t>
            </a:r>
            <a:br/>
            <a:r>
              <a:t>⠀⠀⠀⠀⠀⠀⠀⠀⠀⠀⠀⠛⠛⠛⠛⠛⠛⠛⠛⠛⠛⠑⠛⠛⠛⠛⠛⠛⠛⠛⠛⠛⠛⠛⠋⠀⠀⠀⠛⠛⠛⠛⠛⠛⠛⠛⠛⠛⠛⠛⠛⠛⠛⠛⠛⠛⠛⠛⠛⠛⠛⠛⠛⠛⠛⠛⠛⠛⠛⠀⠀⠀⠀⠀⠀⠀⠀⠀⠀⠀⠀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⠀⠀⠀⠀⠀⠀⠀⠀⠀⠀⠀⢕⢕⢝⢝⢕⢟⢻⢟⢻⣿⣿⣿⣿⢿⣿⣿⣿⣿⣿⣧⣼⣿⣿⣏⣿⣇⣵⣧⣷⣻⡗⢜⢟⢇⢜⢕⠁⠀⠀⢕⢕⢸⣿⣿⣿⣿⣿⣿⣿⡇⢅⠁⠕⠕⠕⠁⠀⠀⠀⠀⠀⠀⠀⠀⠀⠀⠀⠀⠀⠀</a:t>
            </a:r>
            <a:br/>
            <a:r>
              <a:t>⠀⠀⠀⠀⠀⠀⠀⠀⠀⠀⠀⢕⡕⢱⣵⣕⣕⣕⣕⣸⣾⣏⣹⣿⣷⣷⣷⣿⣿⢟⡏⢕⢝⢻⣿⣯⣿⣿⣿⢻⣿⣷⣷⣷⢾⢷⢕⠄⠀⠔⢕⢕⢕⢿⣿⣿⣿⣿⣿⣿⣿⡕⢕⢔⢔⢔⢀⢀⠀⠀⠀⠀⠀⠀⠀⠀⠀⠀⠀⠀⠀</a:t>
            </a:r>
            <a:br/>
            <a:r>
              <a:t>⠀⠀⠀⠀⠀⠀⠀⠀⠀⠀⠀⢕⡇⢕⢵⢿⡕⢕⢝⢝⡝⢝⣿⢟⢟⢟⢻⣿⣿⢿⣿⡷⣷⣿⣿⣿⣿⢿⣿⣵⣼⣯⣿⣿⣵⡕⢕⠀⠀⠀⢕⢕⢕⢸⣿⣿⣿⣿⣿⣿⣿⣧⢕⢕⢕⢕⢕⢕⢕⠀⠀⠀⠀⠀⠀⠀⠀⠀⠀⠀⠀</a:t>
            </a:r>
            <a:br/>
            <a:r>
              <a:t>⠀⠀⠀⠀⠀⠀⠀⠀⠀⠀⠀⢜⢟⢟⢿⢿⢷⢷⢇⢱⣷⣾⣿⣷⣵⣷⣷⣿⣷⣷⣝⣱⣕⣸⣵⣵⣕⣱⣇⣜⣼⣿⣿⣿⣿⡇⢕⢕⢔⢕⢕⢕⢕⢜⣿⣿⣿⣿⣿⣿⣿⣿⢕⢕⢕⢕⢕⢕⢕⠀⠀⠀⠀⠀⠀⠀⠀⠀⠀⠀⠀</a:t>
            </a:r>
            <a:br/>
            <a:r>
              <a:t>⠀⠀⠀⠀⠀⠀⠀⠀⠀⠀⠀⣱⣵⣵⣇⣕⣕⣵⣕⣕⣸⣿⣿⣿⣿⢟⣻⣟⢝⣹⡝⢟⣿⣿⣿⣿⢟⢻⣟⢻⣿⣿⣿⣿⣟⢏⢕⢕⢕⢕⢕⢕⢕⢕⣿⣿⣿⣿⣿⣿⣿⣿⡇⢕⢕⢕⢕⢕⢕⠀⠀⠀⠀⠀⠀⠀⠀⠀⠀⠀⠀</a:t>
            </a:r>
            <a:br/>
            <a:r>
              <a:t>⠀⠀⠀⠀⠀⠀⠀⠀⠀⠀⠀⢜⢽⣽⣿⣿⣿⡿⢟⢟⢟⠋⠙⠙⠁⢕⢝⢟⢟⢟⢗⣿⣿⣿⣿⣿⣿⣿⣿⣿⣿⣿⣿⣿⣷⣷⣕⣕⣵⣵⣵⣵⣷⣷⣿⣿⣿⣿⣿⣿⣿⣿⡇⢕⢕⢕⢕⢕⢕⠀⠀⠀⠀⠀⠀⠀⠀⠀⠀⠀⠀</a:t>
            </a:r>
            <a:br/>
            <a:r>
              <a:t>⠀⠀⠀⠀⠀⠀⠀⠀⠀⠀⠀⢱⣿⣾⣿⣿⣷⡷⢗⠎⠀⢀⢰⠁⢕⣜⣜⣵⢷⢷⣾⣿⣿⣿⣿⣿⣯⣿⣿⣾⣿⣿⣿⣿⣿⣿⣿⣿⣿⣿⣿⣿⣿⣿⣿⣿⣿⣿⣿⣿⣿⣿⡇⢕⢕⢕⢕⢕⢕⠀⠀⠀⠀⠀⠀⠀⠀⠀⠀⠀⠀</a:t>
            </a:r>
            <a:br/>
            <a:r>
              <a:t>⠀⠀⠀⠀⠀⠀⠀⠀⠀⠀⠀⣿⣿⣿⣿⣿⡿⠀⠁⠀⠀⢕⣕⡱⢗⠝⠑⠑⠁⢁⢜⢿⣿⣿⣿⣿⣿⣿⣿⣿⣿⣿⣿⣿⣿⣿⣿⣿⣿⣿⣿⣿⣿⣿⣿⣿⣿⣿⣿⣿⣿⣿⡇⢕⢕⢕⢕⢕⢕⠀⠀⠀⠀⠀⠀⠀⠀⠀⠀⠀⠀</a:t>
            </a:r>
            <a:br/>
            <a:r>
              <a:t>⠀⠀⠀⠀⠀⠀⠀⠀⠀⠀⠀⢿⢿⣿⣿⡏⢕⢀⢀⢐⠔⠕⠌⢁⠀⠀⢔⢄⢱⣕⢧⣿⣿⣿⣿⣿⣿⣿⣿⣿⣿⣿⣿⣿⣿⣿⣿⣿⣿⣿⣿⣿⣿⣿⣿⣿⣿⣿⣿⣿⣿⣿⡇⢕⢕⢕⢕⢕⢕⠀⠀⠀⠀⠀⠀⠀⠀⠀⠀⠀⠀</a:t>
            </a:r>
            <a:br/>
            <a:r>
              <a:t>⠀⠀⠀⠀⠀⠀⠀⠀⠀⠀⠀⣷⣧⣿⣿⢕⢕⢄⢕⢗⢕⢔⢕⢕⣕⣔⣕⣕⣮⣷⣿⣿⣿⣿⣿⣿⣿⣿⣿⣿⣿⣿⣿⣿⣿⣿⣿⣿⣿⣿⣿⣿⣿⣿⣿⣿⣿⣿⣿⣿⣿⣿⡇⢕⢕⢕⢕⢕⢕⠀⠀⠀⠀⠀⠀⠀⠀⠀⠀⠀⠀</a:t>
            </a:r>
            <a:br/>
            <a:r>
              <a:t>⠀⠀⠀⠀⠀⠀⠀⠀⠀⠀⠀⣿⣿⣿⡿⢕⢕⢕⢱⣵⣵⣾⣿⣿⣿⣿⣿⣿⣿⣿⣿⣿⣿⣿⣿⣿⣿⣿⣿⣿⣿⣿⣿⣿⣿⣿⣿⣿⣿⣿⣿⣿⣿⣿⣿⣿⣿⣿⣿⣿⣿⣿⣏⢕⢕⢕⢕⢕⢕⠀⠀⠀⠀⠀⠀⠀⠀⠀⠀⠀⠀</a:t>
            </a:r>
            <a:br/>
            <a:r>
              <a:t>⠀⠀⠀⠀⠀⠀⠀⠀⠀⠀⠀⣿⣿⣿⣿⡗⢕⢕⢕⣿⣿⣿⣿⣿⣿⣿⣿⣿⣿⣿⣿⣿⣿⣿⣿⣿⣿⣿⣿⣿⣿⣿⣿⣿⣿⣿⣿⣿⣿⣿⣿⣿⣿⣿⣿⣿⣿⣿⣿⣿⣿⣿⢏⢕⢕⢕⢕⢕⢕⠀⠀⠀⠀⠀⠀⠀⠀⠀⠀⠀⠀</a:t>
            </a:r>
            <a:br/>
            <a:r>
              <a:t>⠀⠀⠀⠀⠀⠀⠀⠀⠀⠀⠀⣽⣿⣿⣿⣿⢕⢕⢸⣿⣿⣿⣿⣿⣿⣿⣿⣿⣿⣿⣿⣿⣿⣿⣿⣿⣿⣿⣿⣿⣿⣿⣿⣿⣿⣿⣿⣿⣿⣿⣿⣿⣿⣿⣿⣿⣿⣿⣿⣿⣿⣿⣿⡏⢟⢕⢕⢕⢕⠀⠀⠀⠀⠀⠀⠀⠀⠀⠀⠀⠀</a:t>
            </a:r>
            <a:br/>
            <a:r>
              <a:t>⠀⠀⠀⠀⠀⠀⠀⠀⠀⠀⠀⣿⣿⣿⣿⣿⡇⠀⢕⣿⣿⣿⣿⣿⣿⣿⣿⣿⣿⣿⣿⣿⡿⣿⣿⣿⣿⣿⣿⣿⣿⣿⣿⣿⣿⣿⣿⣿⣿⣿⣿⣿⣿⣿⣿⣿⣿⣿⣿⣿⣿⣿⡟⢕⢳⣾⢳⢷⢗⠀⠀⠀⠀⠀⠀⠀⠀⠀⠀⠀⠀</a:t>
            </a:r>
            <a:br/>
            <a:r>
              <a:t>⠀⠀⠀⠀⠀⠀⠀⠀⠀⠀⠀⣿⣿⣿⣿⣿⣿⡕⢕⢿⣿⣿⣿⣟⣟⣿⣿⣿⣿⣿⣿⣿⣿⣿⣿⣿⣿⣿⣿⣿⣿⣿⣿⣿⣿⣿⣿⣿⣿⣿⣿⣿⣿⣿⣿⣿⣿⣿⣿⣿⣿⣿⣿⣿⡟⢟⢟⢟⣿⠀⠀⠀⠀⠀⠀⠀⠀⠀⠀⠀⠀</a:t>
            </a:r>
            <a:br/>
            <a:r>
              <a:t>⠀⠀⠀⠀⠀⠀⠀⠀⠀⠀⠀⣿⣿⣿⣿⣿⣿⣷⣧⢸⣿⣿⣿⣿⣿⣿⣿⣿⣿⣿⣿⣿⣿⣿⣿⣿⣿⣿⣿⣿⣿⣿⣿⣿⣿⣿⣿⣿⣿⣿⣿⣿⣿⣿⣿⣿⣿⣿⣿⣿⣿⣿⣿⣿⢿⢷⣾⣿⣿⠀⠀⠀⠀⠀⠀⠀⠀⠀⠀⠀⠀</a:t>
            </a:r>
            <a:br/>
            <a:r>
              <a:t>⠀⠀⠀⠀⠀⠀⠀⠀⠀⠀⠀⣿⣿⣿⣿⣿⣿⣷⣿⣿⣿⣿⣿⣿⣿⣿⣿⣿⣿⣿⡿⣿⣿⣿⣿⣿⣿⣿⣿⣿⣿⣿⣿⣿⣿⣿⣿⣿⣿⣿⣿⣿⣿⣿⣿⣿⣿⣿⣿⣿⣿⣿⣿⣿⣿⣿⣿⣿⣿⠀⠀⠀⠀⠀⠀⠀⠀⠀⠀⠀⠀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⠀⠀⠀⠀⠀⠀⠀⠀⠀⠀⠀⣿⣿⣿⣿⣿⣿⣿⣿⣿⣿⣿⣿⣿⣿⣿⣿⣿⣿⣿⡟⢿⢻⣿⣿⣿⣿⣿⣿⣿⣿⣿⣿⣿⣿⣿⣿⣿⣿⣿⣿⣿⣿⣿⣿⣿⣿⣿⣿⣿⣿⣿⣿⣿⣿⣿⣿⣿⣿⠀⠀⠀⠀⠀⠀⠀⠀⠀⠀⠀⠀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⠀⠀⠀⠀⠀⠀⠀⠀⠀⠀⠀⣿⣿⣿⣿⣿⣿⣿⣿⣿⣿⣿⣿⣿⣿⣿⣿⣵⣷⣷⣷⣿⣿⣿⣿⣿⡏⢹⣿⣿⣿⣿⣿⣿⣿⣿⣿⣿⣿⣿⣿⣿⣿⣿⣿⣿⣿⣿⣿⣿⣿⣿⣿⣿⣿⣿⣿⣿⣿⠀⠀⠀⠀⠀⠀⠀⠀⠀⠀⠀⠀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⠀⠀⠀⠀⠀⠀⠀⠀⠀⠀⠀⣿⣿⣿⣿⣿⣿⣿⣿⣿⣿⣿⣿⣿⣿⣿⣿⣿⣿⣿⣿⣿⣿⣿⣿⣿⡇⠁⢻⣿⣿⣿⣿⣿⣿⣿⣿⣿⣿⣿⣿⣿⣿⣿⣿⣿⣿⣿⣿⣿⣿⣿⣿⣿⣿⣿⣿⣿⣿⠀⠀⠀⠀⠀⠀⠀⠀⠀⠀⠀⠀</a:t>
            </a:r>
            <a:br/>
            <a:r>
              <a:t>⠀⠀⠀⠀⠀⠀⠀⠀⠀⠀⠀⣿⣿⣿⣿⣿⣿⣿⣿⣿⣿⣿⢇⢻⣿⣿⣿⣿⣿⣿⣿⣿⣿⣿⣿⢟⠀⠀⠀⣿⣿⣿⣿⣿⣿⣿⣿⣿⣿⣿⣿⣿⣿⣿⣿⣿⣿⣿⣿⣿⣿⣿⣿⣿⣿⣿⣿⣿⣿⠀⠀⠀⠀⠀⠀⠀⠀⠀⠀⠀⠀</a:t>
            </a:r>
            <a:br/>
            <a:r>
              <a:t>⠀⠀⠀⠀⠀⠀⠀⠀⠀⠀⠀⠛⠛⠛⠛⠛⠛⠛⠛⠛⠛⠛⠑⠘⠛⠛⠛⠛⠛⠛⠛⠛⠛⠛⠋⠀⠀⠀⠁⠛⠛⠛⠛⠛⠛⠛⠛⠛⠛⠛⠛⠛⠛⠛⠛⠛⠛⠛⠛⠛⠛⠛⠛⠛⠛⠛⠛⠛⠛⠀⠀⠀⠀⠀⠀⠀⠀⠀⠀⠀⠀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⠀⠀⠀⠀⠀⠀⠀⠀⠀⠀⠀⢕⢕⢕⢕⢕⢕⢻⢇⢳⢷⢷⣵⡜⣵⢕⣿⣷⣕⣕⣕⣼⣧⡕⢕⢟⢇⣵⣼⢏⢟⢇⢜⢝⢜⢝⢕⠀⠀⠁⢕⢕⢻⣿⣿⣿⣿⣿⣿⣿⡕⢅⠕⠕⠕⠕⠁⠁⠁⠀⠀⠀⠀⠀⠀⠀⠀⠀⠀⠀⠀</a:t>
            </a:r>
            <a:br/>
            <a:r>
              <a:t>⠀⠀⠀⠀⠀⠀⠀⠀⠀⠀⠀⢕⢕⢕⣕⡕⣕⡕⢕⣕⣕⣕⣼⣧⣵⣷⣷⣿⡕⢝⢝⢕⢝⣻⡏⢱⣷⣾⡵⢿⣷⢕⣷⣧⢇⢇⢕⠄⠀⠔⢕⢕⢜⣿⣿⣿⣿⣿⣿⣿⣧⢕⢕⢔⢔⢄⢀⢀⠀⠀⠀⠀⠀⠀⠀⠀⠀⠀⠀⠀⠀</a:t>
            </a:r>
            <a:br/>
            <a:r>
              <a:t>⠀⠀⠀⠀⠀⠀⠀⠀⠀⠀⠀⢕⢕⢕⢕⢝⢕⢕⢝⢝⢝⢝⡟⢟⢟⢟⢻⢿⡷⢷⢷⢷⢵⣿⣿⣿⣿⡿⣧⣵⣸⣕⣾⣿⣕⡕⠁⢀⠀⠀⢕⢕⢕⣿⣿⣿⣿⣿⣿⣿⣿⡇⢕⢕⢕⢕⢕⢔⢕⠀⠀⠀⠀⠀⠀⠀⠀⠀⠀⠀⠀</a:t>
            </a:r>
            <a:br/>
            <a:r>
              <a:t>⠀⠀⠀⠀⠀⠀⠀⠀⠀⠀⠀⢕⢗⢗⢷⢷⢷⢵⢕⢱⣵⣼⣷⣵⣵⣵⣵⣵⣇⣕⡕⢕⣕⣱⣕⣕⣕⣕⣕⣕⣹⣿⣿⣿⣿⡇⢔⢕⢕⢕⢕⢕⢕⢸⣿⣿⣿⣿⣿⣿⣿⣧⢕⢕⢕⢕⢕⢕⢕⠀⠀⠀⠀⠀⠀⠀⠀⠀⠀⠀⠀</a:t>
            </a:r>
            <a:br/>
            <a:r>
              <a:t>⠀⠀⠀⠀⠀⠀⠀⠀⠀⠀⠀⢕⣕⣵⡕⢕⢕⣕⣕⡕⣸⢾⠿⠟⠟⢝⢻⢿⢷⢷⢽⣽⣟⣿⡟⣿⢟⣿⡟⢻⣿⣿⣿⣿⢟⢇⢕⢕⢕⢕⢕⢕⢕⢸⣿⣿⣿⣿⣿⣿⣿⣿⢕⢕⢕⢕⢕⢕⢕⠀⠀⠀⠀⠀⠀⠀⠀⠀⠀⠀⠀</a:t>
            </a:r>
            <a:br/>
            <a:r>
              <a:t>⠀⠀⠀⠀⠀⠀⠀⠀⠀⠀⠀⢜⢝⢹⣿⣿⢟⢟⢝⢟⠕⠄⢐⠔⠀⢕⢗⢔⣵⣄⣵⣿⣿⣿⣿⣷⣾⣿⣷⣾⣿⣿⣿⣿⣧⣵⣱⡕⣵⣵⣵⣵⣷⣾⣿⣿⣿⣿⣿⣿⣿⣿⢕⢕⢕⢕⢕⢕⢕⠀⠀⠀⠀⠀⠀⠀⠀⠀⠀⠀⠀</a:t>
            </a:r>
            <a:br/>
            <a:r>
              <a:t>⠀⠀⠀⠀⠀⠀⠀⠀⠀⠀⠀⢱⣷⣧⣷⣿⣷⢕⠑⠑⠀⢔⢘⢔⡵⢾⠏⠝⠕⠘⢝⢿⣿⣿⣿⣿⣿⣯⣽⣷⣿⣿⣿⣿⣿⣿⣿⣿⣿⣿⣿⣿⣿⣿⣿⣿⣿⣿⣿⣿⣿⣿⢕⢕⢕⢕⢕⢕⢕⠀⠀⠀⠀⠀⠀⠀⠀⠀⠀⠀⠀</a:t>
            </a:r>
            <a:br/>
            <a:r>
              <a:t>⠀⠀⠀⠀⠀⠀⠀⠀⠀⠀⠀⣿⣿⣿⣿⣿⢝⢅⠀⠄⢄⢕⢜⠃⠁⠀⢀⢄⢱⣕⣵⣾⣿⣿⣿⣿⣿⣿⣿⣿⣿⣿⣿⣿⣿⣿⣿⣿⣿⣿⣿⣿⣿⣿⣿⣿⣿⣿⣿⣿⣿⣿⢕⢕⢕⢕⢕⢕⢕⠀⠀⠀⠀⠀⠀⠀⠀⠀⠀⠀⠀</a:t>
            </a:r>
            <a:br/>
            <a:r>
              <a:t>⠀⠀⠀⠀⠀⠀⠀⠀⠀⠀⠀⢿⢿⢿⣿⢟⢕⢕⢑⢱⢄⢅⢕⢔⢕⢕⢕⢕⣻⣿⣿⣿⣿⣿⣿⣿⣿⣿⣿⣿⣿⣿⣿⣿⣿⣿⣿⣿⣿⣿⣿⣿⣿⣿⣿⣿⣿⣿⣿⣿⣿⣿⢕⢕⢕⢕⢕⢕⢕⠀⠀⠀⠀⠀⠀⠀⠀⠀⠀⠀⠀</a:t>
            </a:r>
            <a:br/>
            <a:r>
              <a:t>⠀⠀⠀⠀⠀⠀⠀⠀⠀⠀⠀⣱⣵⣾⣿⣇⢱⢕⢕⡕⢕⣵⣷⣷⣿⣿⣷⣿⣿⣿⣿⣿⣿⣿⣿⣿⣿⣿⣿⣿⣿⣿⣿⣿⣿⣿⣿⣿⣿⣿⣿⣿⣿⣿⣿⣿⣿⣿⣿⣿⣿⣿⢕⢕⢕⢕⢕⢕⢕⠀⠀⠀⠀⠀⠀⠀⠀⠀⠀⠀⠀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⠀⠀⠀⠀⠀⠀⠀⠀⠀⠀⠀⣿⣿⣿⣯⢝⢕⢕⢜⢼⣿⣿⣿⣿⣿⣿⣿⣿⣿⣿⣿⣿⣿⣿⣿⣿⣿⣿⣿⣿⣿⣿⣿⣿⣿⣿⣿⣿⣿⣿⣿⣿⣿⣿⣿⣿⣿⣿⣿⣿⣿⣿⡇⢕⢕⢕⢕⢕⢕⠀⠀⠀⠀⠀⠀⠀⠀⠀⠀⠀⠀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⠀⠀⠀⠀⠀⠀⠀⠀⠀⠀⠀⢿⢿⣿⣿⣷⢇⢕⢕⣾⣿⣿⣿⣿⣿⣿⣿⣿⣿⣿⣿⣿⣿⣿⣿⣿⣿⣿⣿⣿⣿⣿⣿⣿⣿⣿⣿⣿⣿⣿⣿⣿⣿⣿⣿⣿⣿⣿⣿⣿⣿⣿⢕⢕⢇⢕⢕⢕⢕⠀⠀⠀⠀⠀⠀⠀⠀⠀⠀⠀⠀</a:t>
            </a:r>
            <a:br/>
            <a:r>
              <a:t>⠀⠀⠀⠀⠀⠀⠀⠀⠀⠀⠀⣱⣵⣾⣿⣿⣧⢄⢕⢻⣿⣿⣿⣿⣿⣿⣿⣿⣿⣿⣿⣿⣿⣿⣿⣿⣿⣿⣿⣿⣿⣿⣿⣿⣿⣿⣿⣿⣿⣿⣿⣿⣿⣿⣿⣿⣿⣿⣿⣿⣿⣿⣷⢜⢟⢇⢕⢕⢕⠀⠀⠀⠀⠀⠀⠀⠀⠀⠀⠀⠀</a:t>
            </a:r>
            <a:br/>
            <a:r>
              <a:t>⠀⠀⠀⠀⠀⠀⠀⠀⠀⠀⠀⣿⣿⣿⣿⣿⣿⣇⢕⢸⣿⣿⣿⣿⣿⢿⣿⣿⣿⣿⣿⣿⣿⣾⣿⣿⣿⣿⣿⣿⣿⣿⣿⣿⣿⣿⣿⣿⣿⣿⣿⣿⣿⣿⣿⣿⣿⣿⣿⣿⣿⣿⢟⢗⣷⣟⣷⢷⢇⠀⠀⠀⠀⠀⠀⠀⠀⠀⠀⠀⠀</a:t>
            </a:r>
            <a:br/>
            <a:r>
              <a:t>⠀⠀⠀⠀⠀⠀⠀⠀⠀⠀⠀⣾⣿⣿⣿⣿⣿⣿⣧⡜⣿⣿⣿⣿⣿⣿⣿⣿⣿⣿⣿⣿⣿⣿⣿⣿⣿⣿⣿⣿⣿⣿⣿⣿⣿⣿⣿⣿⣿⣿⣿⣿⣿⣿⣿⣿⣿⣿⣿⣿⣿⣿⣿⣾⡟⢟⢟⢟⣿⠀⠀⠀⠀⠀⠀⠀⠀⠀⠀⠀⠀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⠀⠀⠀⠀⠀⠀⠀⠀⠀⠀⠀⢹⣿⣿⣿⣿⣿⣿⣿⣿⣿⣿⣿⣿⣿⣿⣿⣿⣿⣿⣿⣿⣿⣿⣿⣿⣿⣿⣿⣿⣿⣿⣿⣿⣿⣿⣿⣿⣿⣿⣿⣿⣿⣿⣿⣿⣿⣿⣿⣿⣿⣿⣿⡿⢿⢷⣿⣿⣿⠀⠀⠀⠀⠀⠀⠀⠀⠀⠀⠀⠀</a:t>
            </a:r>
            <a:br/>
            <a:r>
              <a:t>⠀⠀⠀⠀⠀⠀⠀⠀⠀⠀⠀⣾⣿⣿⣿⣿⣿⣿⣿⣿⣿⣿⣿⣿⣿⣿⣿⣿⣿⣿⣯⣾⣿⣿⣿⣿⣿⣿⣿⣿⣿⣿⣿⣿⣿⣿⣿⣿⣿⣿⣿⣿⣿⣿⣿⣿⣿⣿⣿⣿⣿⣿⣿⣿⣿⣿⣿⣿⣿⠀⠀⠀⠀⠀⠀⠀⠀⠀⠀⠀⠀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⠀⠀⠀⠀⠀⠀⠀⠀⠀⠀⠀⣿⣿⣿⣿⣿⣿⣿⣿⣿⣿⣿⣿⣿⣿⣿⣿⣯⣹⣽⣿⣷⣾⣿⣿⣿⣿⠝⢻⣿⣿⣿⣿⣿⣿⣿⣿⣿⣿⣿⣿⣿⣿⣿⣿⣿⣿⣿⣿⣿⣿⣿⣿⣿⣿⣿⣿⣿⣿⠀⠀⠀⠀⠀⠀⠀⠀⠀⠀⠀⠀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⠀⠀⠀⠀⠀⠀⠀⠀⠀⠀⠀⣿⣿⣿⣿⣿⣿⣿⣿⣿⣿⣿⣿⣿⣿⣿⣿⣿⣿⣿⣿⣿⣿⣿⣿⣿⣿⠀⠁⢹⣿⣿⣿⣿⣿⣿⣿⣿⣿⣿⣿⣿⣿⣿⣿⣿⣿⣿⣿⣿⣿⣿⣿⣿⣿⣿⣿⣿⣿⠀⠀⠀⠀⠀⠀⠀⠀⠀⠀⠀⠀</a:t>
            </a:r>
            <a:br/>
            <a:r>
              <a:t>⠀⠀⠀⠀⠀⠀⠀⠀⠀⠀⠀⣿⣿⣿⣿⣿⣿⣿⣿⣿⣿⣿⣿⢇⢻⣿⣿⣿⣿⣿⣿⣿⣿⣿⣿⣿⠏⠀⠀⠀⣿⣿⣿⣿⣿⣿⣿⣿⣿⣿⣿⣿⣿⣿⣿⣿⣿⣿⣿⣿⣿⣿⣿⣿⣿⣿⣿⣿⣿⠀⠀⠀⠀⠀⠀⠀⠀⠀⠀⠀⠀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⠀⠀⠀⠀⠀⠀⠀⠀⠀⠀⠀⣿⣿⣿⣿⣿⣿⣿⣿⣿⣿⣿⣿⡕⢸⣿⣿⣿⢻⢿⢿⢿⢿⢿⢟⠑⠀⠀⠀⠁⣿⣿⣿⣿⣿⣿⣿⣿⣿⣿⣿⣿⣿⣿⣿⣿⣿⣿⣿⣿⣿⣿⣿⣿⣿⣿⣿⣿⣿⠀⠀⠀⠀⠀⠀⠀⠀⠀⠀⠀⠀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⠀⠀⠀⠀⠀⠀⠀⠀⠀⠀⠀⠛⠛⠛⠛⠛⠛⠛⠛⠛⠛⠛⠛⠃⠑⠘⠛⠛⠃⠑⠑⠑⠘⠁⠀⠀⠀⠀⠀⠐⠘⠛⠛⠛⠛⠛⠛⠛⠛⠛⠛⠛⠛⠛⠛⠛⠛⠛⠛⠛⠛⠛⠛⠛⠛⠛⠛⠛⠛⠀⠀⠀⠀⠀⠀⠀⠀⠀⠀⠀⠀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⠀⠀⠀⠀⠀⠀⠀⠀⠀⠀⠀⢾⣿⣿⣿⣿⣿⣿⣿⣿⣿⣿⣿⣿⣿⣿⣿⣿⣿⣿⣿⣿⣿⣿⣿⣿⣿⣿⣿⣿⣿⣿⣿⣿⣿⣿⢕⠀⠀⢕⢕⢜⣿⣿⣿⣿⣿⣿⣿⡇⢕⢕⢕⢕⢕⠕⢕⠕⠕⠀⠀⠀⠀⠀⠀⠀⠀⠀⠀⠀⠀</a:t>
            </a:r>
            <a:br/>
            <a:r>
              <a:t>⠀⠀⠀⠀⠀⠀⠀⠀⠀⠀⠀⣸⣿⣿⣿⣿⣿⣿⣿⣿⣿⣿⣿⣿⣿⣿⣿⣿⣿⣿⣿⣿⣿⣿⣿⣿⣿⣿⣿⣿⣿⣿⣿⣿⣿⡿⢕⢀⢀⢕⢕⢕⢻⣿⣿⣿⣿⣿⣿⣿⡕⢕⢔⢕⢕⢕⢕⠔⢄⠀⠀⠀⠀⠀⠀⠀⠀⠀⠀⠀⠀</a:t>
            </a:r>
            <a:br/>
            <a:r>
              <a:t>⠀⠀⠀⠀⠀⠀⠀⠀⠀⠀⠀⣼⣿⣿⣿⣿⣿⣿⣿⣿⣿⣿⡿⡿⢿⢿⢿⣿⣿⣿⣿⣿⣿⣿⣿⣿⣿⣿⣿⣿⣿⣿⣿⣿⣿⢇⠄⠅⠄⢕⢕⢕⢸⣿⣿⣿⣿⣿⣿⣿⣷⢕⢕⢕⢕⢕⢕⢔⢕⠀⠀⠀⠀⠀⠀⠀⠀⠀⠀⠀⠀</a:t>
            </a:r>
            <a:br/>
            <a:r>
              <a:t>⠀⠀⠀⠀⠀⠀⠀⠀⠀⠀⠀⣿⣿⣿⣿⣿⣿⣿⣿⣿⡿⢋⢅⢅⠀⢔⢧⢕⣕⣕⣕⣿⣿⣿⣿⣿⣿⣿⣿⣿⣿⣿⣿⣿⣿⡇⢕⢕⢔⢕⢕⢕⢜⣿⣿⣿⣿⣿⣿⣿⣿⡕⢕⢕⢕⢕⢕⢕⢕⠀⠀⠀⠀⠀⠀⠀⠀⠀⠀⠀⠀</a:t>
            </a:r>
            <a:br/>
            <a:r>
              <a:t>⠀⠀⠀⠀⠀⠀⠀⠀⠀⠀⠀⣾⣿⣿⣿⣿⣿⣿⠟⢝⠑⢁⢕⢇⣔⣵⡿⢟⠝⠙⢟⢿⣿⣿⣿⣿⣿⣿⣿⣿⣿⣿⣿⣿⣿⢇⢕⢕⢕⢕⢕⢕⢕⣿⣿⣿⣿⣿⣿⣿⣿⡇⢕⢕⢕⢕⢕⢕⢕⠀⠀⠀⠀⠀⠀⠀⠀⠀⠀⠀⠀</a:t>
            </a:r>
            <a:br/>
            <a:r>
              <a:t>⠀⠀⠀⠀⠀⠀⠀⠀⠀⠀⠀⣿⣿⣿⣿⣿⣿⢟⠀⠀⠀⢀⢕⢗⠝⠑⢅⢄⢔⣕⣱⣿⣿⣿⣿⣿⣿⣿⣿⣿⣿⣿⣿⣿⣿⣧⣱⡧⣱⣵⣵⣵⣧⣿⣿⣿⣿⣿⣿⣿⣿⡇⢕⢕⢕⢕⢕⢕⢕⠀⠀⠀⠀⠀⠀⠀⠀⠀⠀⠀⠀</a:t>
            </a:r>
            <a:br/>
            <a:r>
              <a:t>⠀⠀⠀⠀⠀⠀⠀⠀⠀⠀⠀⣿⣿⣿⣿⣿⣿⢕⢔⢔⡄⢅⢅⢕⢕⢑⢕⢕⣿⣿⣿⣿⣿⣿⣿⣿⣿⣿⣿⣿⣿⣿⣿⣿⣿⣿⣿⣿⣿⣿⣿⣿⣿⣿⣿⣿⣿⣿⣿⣿⣿⡇⢕⢕⢕⢕⢕⢕⢕⠀⠀⠀⠀⠀⠀⠀⠀⠀⠀⠀⠀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⠀⠀⠀⠀⠀⠀⠀⠀⠀⠀⠀⣿⣿⣿⣿⣿⣇⣕⢕⢕⡕⢕⣱⣵⣷⣷⣿⣿⣿⣿⣿⣿⣿⣿⣿⣿⣿⣿⣿⣿⣿⣿⣿⣿⣿⣿⣿⣿⣿⣿⣿⣿⣿⣿⣿⣿⣿⣿⣿⣿⣿⡇⢕⢕⢕⢕⢕⢕⢕⠀⠀⠀⠀⠀⠀⠀⠀⠀⠀⠀⠀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⠀⠀⠀⠀⠀⠀⠀⠀⠀⠀⠀⣿⣿⣿⣿⣿⣿⢇⢕⢕⣹⣿⣿⣿⣿⣿⣿⣿⣿⣿⣿⣿⣿⣿⣿⣿⣿⣿⣿⣿⣿⣿⣿⣿⣿⣿⣿⣿⣿⣿⣿⣿⣿⣿⣿⣿⣿⣿⣿⣿⣿⡇⢕⢕⢕⢕⢕⢕⢕⠀⠀⠀⠀⠀⠀⠀⠀⠀⠀⠀⠀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⠀⠀⠀⠀⠀⠀⠀⠀⠀⠀⠀⣿⣿⣿⣿⣿⣿⡇⢕⢕⣿⣿⣿⣿⣿⣿⣿⣿⣿⣿⣿⣿⣿⣿⣿⣿⣿⣿⣿⣿⣿⣿⣿⣿⣿⣿⣿⣿⣿⣿⣿⣿⣿⣿⣿⣿⣿⣿⣿⣿⣿⡇⢕⢕⢕⢕⢕⢕⢕⠀⠀⠀⠀⠀⠀⠀⠀⠀⠀⠀⠀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⠀⠀⠀⠀⠀⠀⠀⠀⠀⠀⠀⣿⣿⣿⣿⣿⣿⣿⢕⢕⢿⣿⣿⣿⣿⣿⣿⣿⣿⣿⣿⣿⣿⣿⣿⣿⣿⣿⣿⣿⣿⣿⣿⣿⣿⣿⣿⣿⣿⣿⣿⣿⣿⣿⣿⣿⣿⣿⣿⣿⣿⣷⡇⢕⢕⢕⢕⢕⢕⠀⠀⠀⠀⠀⠀⠀⠀⠀⠀⠀⠀</a:t>
            </a:r>
            <a:br/>
            <a:r>
              <a:t>⠀⠀⠀⠀⠀⠀⠀⠀⠀⠀⠀⣿⣿⣿⣿⣿⣿⣿⣇⢕⢸⣿⣿⣿⣿⣿⣿⣿⣿⣿⣿⣿⣿⣷⣿⣿⣿⣿⣿⣿⣿⣿⣿⣿⣿⣿⣿⣿⣿⣿⣿⣿⣿⣿⣿⣿⣿⣿⣿⣿⣿⡟⢗⢷⢗⢇⢕⢗⢕⠀⠀⠀⠀⠀⠀⠀⠀⠀⠀⠀⠀</a:t>
            </a:r>
            <a:br/>
            <a:r>
              <a:t>⠀⠀⠀⠀⠀⠀⠀⠀⠀⠀⠀⣿⣿⣿⣿⣿⣿⣿⣿⣧⡜⣿⣿⣿⣿⣿⣿⣿⣿⣿⣿⣿⣿⣿⣿⣿⣿⣿⣿⣿⣿⣿⣿⣿⣿⣿⣿⣿⣿⣿⣿⣿⣿⣿⣿⣿⣿⣿⣿⣿⣿⣿⣷⢾⢷⡾⢗⢕⢕⠀⠀⠀⠀⠀⠀⠀⠀⠀⠀⠀⠀</a:t>
            </a:r>
            <a:br/>
            <a:r>
              <a:t>⠀⠀⠀⠀⠀⠀⠀⠀⠀⠀⠀⣿⣿⣿⣿⣿⣿⣿⣿⣿⣷⣿⣿⣿⣿⣿⣿⣿⣿⣿⣿⣿⣿⣿⣿⣿⣿⣿⣿⣿⣿⣿⣿⣿⣿⣿⣿⣿⣿⣿⣿⣿⣿⣿⣿⣿⣿⣿⣿⣿⣿⣿⢿⣷⣾⣷⣧⣵⡷⠀⠀⠀⠀⠀⠀⠀⠀⠀⠀⠀⠀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⠀⠀⠀⠀⠀⠀⠀⠀⠀⠀⠀⣿⣿⣿⣿⣿⣿⣿⣿⣿⣿⣿⣿⣿⣿⣿⣿⣿⣿⣿⣿⣿⣿⣿⣿⣿⣿⣿⣿⣿⣿⣿⣿⣿⣿⣿⣿⣿⣿⣿⣿⣿⣿⣿⣿⣿⣿⣿⣿⣿⣿⣿⣿⣾⣿⣿⣿⣿⣿⠀⠀⠀⠀⠀⠀⠀⠀⠀⠀⠀⠀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⠀⠀⠀⠀⠀⠀⠀⠀⠀⠀⠀⣿⣿⣿⣿⣿⣿⣿⣿⣿⣿⣿⣿⣿⣿⣿⣿⣿⣿⣿⣿⣿⣿⢿⣿⣿⣿⣿⣿⣿⣿⣿⣿⣿⣿⣿⣿⣿⣿⣿⣿⣿⣿⣿⣿⣿⣿⣿⣿⣿⣿⣿⣿⣿⣿⣷⣾⣿⣿⠀⠀⠀⠀⠀⠀⠀⠀⠀⠀⠀⠀</a:t>
            </a:r>
            <a:br/>
            <a:r>
              <a:t>⠀⠀⠀⠀⠀⠀⠀⠀⠀⠀⠀⣿⣿⣿⣿⣿⣿⣿⣿⣿⣿⣿⣿⣿⣿⣿⣿⣿⣿⣵⣿⣿⣿⣿⣿⣿⣿⣿⡇⢹⣿⣿⣿⣿⣿⣿⣿⣿⣿⣿⣿⣿⣿⣿⣿⣿⣿⣿⣿⣿⣿⣿⣿⣿⣿⣿⣿⣿⣿⠀⠀⠀⠀⠀⠀⠀⠀⠀⠀⠀⠀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⠀⠀⠀⠀⠀⠀⠀⠀⠀⠀⠀⣿⣿⣿⣿⣿⣿⣿⣿⣿⣿⣿⣿⣿⣿⣿⣿⣿⣿⣿⣿⣿⣿⣿⣿⣿⣿⣿⡇⠀⠘⣿⣿⣿⣿⣿⣿⣿⣿⣿⣿⣿⣿⣿⣿⣿⣿⣿⣿⣿⣿⣿⣿⣿⣿⣿⣿⣿⣿⠀⠀⠀⠀⠀⠀⠀⠀⠀⠀⠀⠀</a:t>
            </a:r>
            <a:br/>
            <a:r>
              <a:t>⠀⠀⠀⠀⠀⠀⠀⠀⠀⠀⠀⣿⣿⣿⣿⣿⣿⣿⣿⣿⣿⣿⣿⣿⡏⢸⣿⣿⣿⣿⣿⣿⣿⣿⣿⣿⣿⠟⠀⠀⠀⢿⣿⣿⣿⣿⣿⣿⣿⣿⣿⣿⣿⣿⣿⣿⣿⣿⣿⣿⣿⣿⣿⣿⣿⣿⣿⣿⣿⠀⠀⠀⠀⠀⠀⠀⠀⠀⠀⠀⠀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⠀⠀⠀⠀⠀⠀⠀⠀⠀⠀⠀⣿⣿⣿⣿⣿⣿⣿⣿⣿⣿⣿⣿⣿⣧⢕⢿⣿⣿⡿⢿⢿⢟⢟⢫⢟⠑⠀⠀⢀⠑⢸⣿⣿⣿⣿⣿⣿⣿⣿⣿⣿⣿⣿⣿⣿⣿⣿⣿⣿⣿⣿⣿⣿⣿⣿⣿⣿⣿⠀⠀⠀⠀⠀⠀⠀⠀⠀⠀⠀⠀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⠀⠀⠀⠀⠀⠀⠀⠀⠀⠀⠀⣿⣿⣿⣿⣿⣿⣿⣿⣿⣿⣿⣿⣿⣿⢕⢕⢝⢟⢇⢕⠑⠑⠁⠁⠀⠀⠀⠀⠑⢄⢸⣿⣿⣿⣿⣿⣿⣿⣿⣿⣿⣿⣿⣿⣿⣿⣿⣿⣿⣿⣿⣿⣿⣿⣿⣿⣿⣿⠀⠀⠀⠀⠀⠀⠀⠀⠀⠀⠀⠀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⠀⠀⠀⠀⠀⠀⠀⠀⠀⠀⠀⣿⣿⣿⣿⣿⣿⣿⣿⣿⣿⣿⣿⣿⣿⢕⢕⢕⢔⠐⠀⠀⠀⠀⠀⠀⠀⠀⠀⢔⢕⢕⣿⣿⣿⣿⣿⣿⣿⣿⣿⣿⣿⣿⣿⣿⣿⣿⣿⣿⣿⣿⣿⣿⣿⣿⣿⣿⣿⠀⠀⠀⠀⠀⠀⠀⠀⠀⠀⠀⠀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⠀⠀⠀⠀⠀⠀⠀⠀⠀⠀⠀⠛⠛⠛⠛⠛⠛⠛⠛⠛⠛⠛⠛⠛⠛⠃⠑⠑⠑⠑⠑⠑⠑⠐⠀⠀⠀⠀⠑⠑⠑⠘⠛⠛⠛⠛⠛⠛⠛⠛⠛⠛⠛⠛⠛⠛⠛⠛⠛⠛⠛⠛⠛⠛⠛⠛⠛⠛⠛⠀⠀⠀⠀⠀⠀⠀⠀⠀⠀⠀⠀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⠀⠀⠀⠀⠀⠀⠀⠀⠀⠀⠀⣿⣿⣿⣿⣿⣿⣿⣿⣿⣿⣿⣿⣿⣿⣿⣿⣿⣿⣿⣿⣿⣿⣿⣿⣿⣿⣿⣿⣿⣿⣿⣿⣿⣿⡿⢕⠐⠀⢔⢕⢹⣿⣿⣿⣿⣿⣿⣿⡕⢕⢕⢕⢕⢕⢕⢕⠕⠕⠀⠀⠀⠀⠀⠀⠀⠀⠀⠀⠀⠀</a:t>
            </a:r>
            <a:br/>
            <a:r>
              <a:t>⠀⠀⠀⠀⠀⠀⠀⠀⠀⠀⠀⣽⣿⣿⣿⣿⣿⣿⣿⣿⣿⣿⣿⢿⢿⢿⢻⢿⢿⣿⣿⢿⣿⣿⣿⣿⣿⣿⣿⣿⣿⣿⣿⣿⣿⡇⢔⢄⢕⢕⢕⢜⣿⣿⣿⣿⣿⣿⣿⣧⢕⢕⢕⢕⢕⢕⢕⢔⢔⠀⠀⠀⠀⠀⠀⠀⠀⠀⠀⠀⠀</a:t>
            </a:r>
            <a:br/>
            <a:r>
              <a:t>⠀⠀⠀⠀⠀⠀⠀⠀⠀⠀⠀⣿⣿⣿⣿⣿⣿⣿⣿⣿⣿⢟⢕⢔⢔⢔⢕⡕⣱⣵⣴⣼⣿⣿⣿⣿⣿⣿⣿⣿⣿⣿⣿⣿⣿⢕⢄⠕⢕⢕⢕⢕⢻⣿⣿⣿⣿⣿⣿⣿⡇⢕⢕⢕⢕⢕⢕⢕⢕⠀⠀⠀⠀⠀⠀⠀⠀⠀⠀⠀⠀</a:t>
            </a:r>
            <a:br/>
            <a:r>
              <a:t>⠀⠀⠀⠀⠀⠀⠀⠀⠀⠀⠀⣿⣿⣿⣿⣿⣿⣿⡏⠝⠕⠐⢅⢕⣱⢷⢟⠏⢕⢑⢜⢝⣿⣿⣿⣿⣿⣿⣿⣿⣿⣿⣿⣿⣿⢕⢕⢕⢕⢕⢕⢕⢸⣿⣿⣿⣿⣿⣿⣿⣷⢕⢕⢕⢕⢕⢕⢕⢕⠀⠀⠀⠀⠀⠀⠀⠀⠀⠀⠀⠀</a:t>
            </a:r>
            <a:br/>
            <a:r>
              <a:t>⠀⠀⠀⠀⠀⠀⠀⠀⠀⠀⠀⣿⣿⣿⣿⣿⣿⡿⢇⠀⢀⠄⢕⢜⢕⢔⢕⢕⢕⣵⣧⣾⣿⣿⣿⣿⣿⣿⣿⣿⣿⣿⣿⣿⣿⢕⢕⢕⢕⢕⢕⢕⢸⣿⣿⣿⣿⣿⣿⣿⣿⢕⢕⢕⢕⢕⢕⢕⢕⠀⠀⠀⠀⠀⠀⠀⠀⠀⠀⠀⠀</a:t>
            </a:r>
            <a:br/>
            <a:r>
              <a:t>⠀⠀⠀⠀⠀⠀⠀⠀⠀⠀⠀⣿⣿⣿⣿⣿⣿⡇⢕⢕⢱⢕⢔⢕⢕⢕⣕⣕⣸⣿⣿⣿⣿⣿⣿⣿⣿⣿⣿⣿⣿⣿⣿⣿⣿⣇⣵⢵⣕⣵⣵⣵⣼⣿⣿⣿⣿⣿⣿⣿⣿⡕⢕⢕⢕⢕⢕⢕⢕⠀⠀⠀⠀⠀⠀⠀⠀⠀⠀⠀⠀</a:t>
            </a:r>
            <a:br/>
            <a:r>
              <a:t>⠀⠀⠀⠀⠀⠀⠀⠀⠀⠀⠀⣿⣿⣿⣿⣿⣿⡕⡕⢕⢸⢕⣵⣷⣿⣿⣿⣿⣿⣿⣿⣿⣿⣿⣿⣿⣿⣿⣿⣿⣿⣿⣿⣿⣿⣿⣿⣿⣿⣿⣿⣿⣿⣿⣿⣿⣿⣿⣿⣿⣿⢇⢕⢕⢕⢕⢕⢕⢕⠀⠀⠀⠀⠀⠀⠀⠀⠀⠀⠀⠀</a:t>
            </a:r>
            <a:br/>
            <a:r>
              <a:t>⠀⠀⠀⠀⠀⠀⠀⠀⠀⠀⠀⣿⣿⣿⣿⣿⣿⣿⢕⢕⢱⣿⣿⣿⣿⣿⣿⣿⣿⣿⣿⣿⣿⣿⣿⣿⣿⣿⣿⣿⣿⣿⣿⣿⣿⣿⣿⣿⣿⣿⣿⣿⣿⣿⣿⣿⣿⣿⣿⣿⣿⡇⢕⢕⢕⢕⢕⢕⢕⠀⠀⠀⠀⠀⠀⠀⠀⠀⠀⠀⠀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⠀⠀⠀⠀⠀⠀⠀⠀⠀⠀⠀⣿⣿⣿⣿⣿⣿⣿⢕⢕⢸⣿⣿⣿⣿⣿⣿⣿⣿⣿⣿⣿⣿⣿⣿⣿⣿⣿⣿⣿⣿⣿⣿⣿⣿⣿⣿⣿⣿⣿⣿⣿⣿⣿⣿⣿⣿⣿⣿⣿⣿⡇⢕⢕⢕⢕⢕⢕⢕⠀⠀⠀⠀⠀⠀⠀⠀⠀⠀⠀⠀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⠀⠀⠀⠀⠀⠀⠀⠀⠀⠀⠀⣿⣿⣿⣿⣿⣿⣿⡇⢕⢸⣿⣿⣿⣿⣿⣿⣿⣿⣿⣿⣿⣿⣿⣿⣿⣿⣿⣿⣿⣿⣿⣿⣿⣿⣿⣿⣿⣿⣿⣿⣿⣿⣿⣿⣿⣿⣿⣿⣿⣿⡗⢕⢕⢕⢕⢱⢕⢕⠀⠀⠀⠀⠀⠀⠀⠀⠀⠀⠀⠀</a:t>
            </a:r>
            <a:br/>
            <a:r>
              <a:t>⠀⠀⠀⠀⠀⠀⠀⠀⠀⠀⠀⣿⣿⣿⣿⣿⣿⣿⣿⡇⢕⣿⣿⣿⣿⣿⣻⣿⣿⣿⣿⣿⣿⣿⣿⣿⣿⣿⣿⣿⣿⣿⣿⣿⣿⣿⣿⣿⣿⣿⣿⣿⣿⣿⣿⣿⣿⣿⣿⣿⣿⣷⡇⡇⣵⢕⢕⢕⢕⠀⠀⠀⠀⠀⠀⠀⠀⠀⠀⠀⠀</a:t>
            </a:r>
            <a:br/>
            <a:r>
              <a:t>⠀⠀⠀⠀⠀⠀⠀⠀⠀⠀⠀⣿⣿⣿⣿⣿⣿⣿⣿⣿⣇⢹⣿⣿⣿⣿⣿⣿⣿⣿⣿⣿⣿⣿⣿⣿⣿⣿⣿⣿⣿⣿⣿⣿⣿⣿⣿⣿⣿⣿⣿⣿⣿⣿⣿⣿⣿⣿⣿⣿⣿⡿⢿⣿⣷⣷⡷⢷⡕⠀⠀⠀⠀⠀⠀⠀⠀⠀⠀⠀⠀</a:t>
            </a:r>
            <a:br/>
            <a:r>
              <a:t>⠀⠀⠀⠀⠀⠀⠀⠀⠀⠀⠀⣿⣿⣿⣿⣿⣿⣿⣿⣿⣿⣿⣿⣿⣿⣿⣿⣿⣿⣿⣿⡿⣿⣿⣿⣿⣿⣿⣿⣿⣿⣿⣿⣿⣿⣿⣿⣿⣿⣿⣿⣿⣿⣿⣿⣿⣿⣿⣿⣿⣿⣷⣾⣿⣿⣿⡷⢾⢇⠀⠀⠀⠀⠀⠀⠀⠀⠀⠀⠀⠀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⠀⠀⠀⠀⠀⠀⠀⠀⠀⠀⠀⣿⣿⣿⣿⣿⣿⣿⣿⣿⣿⣿⣿⣿⣿⣿⣿⣿⣿⣿⣿⣿⣿⣿⣿⣿⣿⣿⣿⣿⣿⣿⣿⣿⣿⣿⣿⣿⣿⣿⣿⣿⣿⣿⣿⣿⣿⣿⣿⣿⣿⣿⣿⣿⣿⣷⣷⣧⣧⠀⠀⠀⠀⠀⠀⠀⠀⠀⠀⠀⠀</a:t>
            </a:r>
            <a:br/>
            <a:r>
              <a:t>⠀⠀⠀⠀⠀⠀⠀⠀⠀⠀⠀⣿⣿⣿⣿⣿⣿⣿⣿⣿⣿⣿⣿⣿⣿⣿⣿⣿⣿⢿⢿⣿⡿⢿⣿⣿⣿⣿⣿⣿⣿⣿⣿⣿⣿⣿⣿⣿⣿⣿⣿⣿⣿⣿⣿⣿⣿⣿⣿⣿⣿⣿⣿⣿⣿⣿⣿⣿⣿⠀⠀⠀⠀⠀⠀⠀⠀⠀⠀⠀⠀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⠀⠀⠀⠀⠀⠀⠀⠀⠀⠀⠀⣿⣿⣿⣿⣿⣿⣿⣿⣿⣿⣿⣿⣿⣿⣿⣿⣿⣿⣷⣾⣿⣿⣿⣿⣿⣿⣿⡏⢹⣿⣿⣿⣿⣿⣿⣿⣿⣿⣿⣿⣿⣿⣿⣿⣿⣿⣿⣿⣿⣿⣿⣿⣿⣿⣿⣿⣿⣿⠀⠀⠀⠀⠀⠀⠀⠀⠀⠀⠀⠀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⠀⠀⠀⠀⠀⠀⠀⠀⠀⠀⠀⣿⣿⣿⣿⣿⣿⣿⣿⣿⣿⣿⣿⣿⣿⢻⣿⣿⣿⣿⣿⣿⣿⣿⣿⣿⣿⣿⡇⠀⠘⣿⣿⣿⣿⣿⣿⣿⣿⣿⣿⣿⣿⣿⣿⣿⣿⣿⣿⣿⣿⣿⣿⣿⣿⣿⣿⣿⣿⠀⠀⠀⠀⠀⠀⠀⠀⠀⠀⠀⠀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⠀⠀⠀⠀⠀⠀⠀⠀⠀⠀⠀⣿⣿⣿⣿⣿⣿⣿⣿⣿⣿⣿⣿⣿⣿⢕⣿⣿⣿⣿⣿⣿⣿⣿⣿⣿⣿⢟⠁⠀⠀⢹⣿⣿⣿⣿⣿⣿⣿⣿⣿⣿⣿⣿⣿⣿⣿⣿⣿⣿⣿⣿⣿⣿⣿⣿⣿⣿⣿⠀⠀⠀⠀⠀⠀⠀⠀⠀⠀⠀⠀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⠀⠀⠀⠀⠀⠀⠀⠀⠀⠀⠀⣿⣿⣿⣿⣿⣿⣿⣿⣿⣿⣿⣿⣿⣿⢕⢸⣿⣿⣟⢿⢟⢟⢏⢝⠟⠑⠀⠀⢀⠕⢜⣿⣿⣿⣿⣿⣿⣿⣿⣿⣿⣿⣿⣿⣿⣿⣿⣿⣿⣿⣿⣿⣿⣿⣿⣿⣿⣿⠀⠀⠀⠀⠀⠀⠀⠀⠀⠀⠀⠀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⠀⠀⠀⠀⠀⠀⠀⠀⠀⠀⠀⣿⣿⣿⣿⣿⣿⣿⣿⣿⣿⣿⣿⣿⣿⡕⢕⢜⢝⢟⢕⠑⠁⠁⠀⠀⠀⠀⠀⠁⢄⢕⣿⣿⣿⣿⣿⣿⣿⣿⣿⣿⣿⣿⣿⣿⣿⣿⣿⣿⣿⣿⣿⣿⣿⣿⣿⣿⣿⠀⠀⠀⠀⠀⠀⠀⠀⠀⠀⠀⠀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⠀⠀⠀⠀⠀⠀⠀⠀⠀⠀⠀⣿⣿⣿⣿⣿⣿⣿⣿⣿⣿⣿⣿⣿⣿⡇⢕⢕⢕⢀⠀⠀⠀⠀⠀⠀⠀⠀⠀⢄⢕⢕⣿⣿⣿⣿⣿⣿⣿⣿⣿⣿⣿⣿⣿⣿⣿⣿⣿⣿⣿⣿⣿⣿⣿⣿⣿⣿⣿⠀⠀⠀⠀⠀⠀⠀⠀⠀⠀⠀⠀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⠀⠀⠀⠀⠀⠀⠀⠀⠀⠀⠀⣿⣿⣿⣿⣿⣿⣿⣿⣿⣿⣿⣿⣿⣿⣇⢕⢕⢕⢕⢁⢅⠑⢀⢀⢀⠀⢀⢕⢕⢕⢱⣿⣿⣿⣿⣿⣿⣿⣿⣿⣿⣿⣿⣿⣿⣿⣿⣿⣿⣿⣿⣿⣿⣿⣿⣿⣿⣿⠀⠀⠀⠀⠀⠀⠀⠀⠀⠀⠀⠀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⠀⠀⠀⠀⠀⠀⠀⠀⠀⠀⠀⠛⠛⠛⠛⠛⠛⠛⠛⠛⠛⠛⠛⠛⠛⠛⠃⠑⠑⠑⠑⠑⠑⠑⠑⠑⠑⠑⠑⠑⠑⠘⠛⠛⠛⠛⠛⠛⠛⠛⠛⠛⠛⠛⠛⠛⠛⠛⠛⠛⠛⠛⠛⠛⠛⠛⠛⠛⠛⠀⠀⠀⠀⠀⠀⠀⠀⠀⠀⠀⠀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⠀⠀⠀⠀⠀⠀⠀⠀⠀⠀⠀⣿⣿⣿⣿⣿⣿⣿⣿⣿⣿⣿⣿⣿⣿⣿⣿⣿⣿⣿⣿⣿⣿⣿⣿⣿⣿⣿⣿⣿⣿⣿⣿⣿⣿⣿⣿⣿⣿⣿⣿⣿⡇⢕⣿⣿⣿⣿⣿⣿⣷⣧⣼⣝⡝⢟⢻⢿⣿⠀⠀⠀⠀⠀⠀⠀⠀⠀⠀⠀⠀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⠀⠀⠀⠀⠀⠀⠀⠀⠀⠀⠀⣿⣿⣿⣿⣿⣿⣿⣿⣿⣿⣿⣿⣿⣿⣿⣿⣿⣿⣿⣿⣿⣿⣿⣿⣿⣿⣿⣿⣿⣿⣿⣿⣿⣿⣿⣿⣿⣿⣿⣿⣿⡇⢜⣿⣿⣿⣿⣿⣿⣿⣿⣿⣿⣿⣿⣷⣧⣵⠀⠀⠀⠀⠀⠀⠀⠀⠀⠀⠀⠀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⠀⠀⠀⠀⠀⠀⠀⠀⠀⠀⠀⣿⣿⣿⣿⣿⣿⣿⣿⣿⣿⣿⣿⣿⣿⣿⣿⣿⣿⣿⣿⣿⣿⣿⣿⣿⣿⣿⡿⢟⢝⡻⡟⢻⣿⣿⣿⣿⣿⣿⣿⣿⡗⢸⣿⣿⣿⣿⣿⣿⣿⣿⣿⣿⣿⣿⣿⣿⣿⠀⠀⠀⠀⠀⠀⠀⠀⠀⠀⠀⠀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⠀⠀⠀⠀⠀⠀⠀⠀⠀⠀⠀⣿⣿⣿⣿⣿⣿⣿⣿⣿⣿⣿⣿⣿⣿⣿⣿⣿⣿⣿⣿⣿⣿⣿⣿⣿⣿⡏⢕⢕⢜⣕⣕⣗⣿⣿⣿⣿⣿⣿⣿⣷⡇⢸⣿⣿⣿⣿⣿⣿⣿⣿⢿⣿⣿⣿⣿⣿⣿⠀⠀⠀⠀⠀⠀⠀⠀⠀⠀⠀⠀</a:t>
            </a:r>
            <a:br/>
            <a:r>
              <a:t>⠀⠀⠀⠀⠀⠀⠀⠀⠀⠀⠀⣿⣿⣿⣿⣿⣿⣿⣿⣿⣿⣿⣿⣿⣿⣿⣿⣿⣿⣿⣿⣿⣿⣿⣿⣿⣿⡇⢕⢸⢿⢿⢿⢿⢿⣿⣿⣿⣿⣿⣿⣿⣇⢸⣿⣿⣿⣿⣿⣿⣿⣿⣿⣿⣿⣿⣿⣿⣿⠀⠀⠀⠀⠀⠀⠀⠀⠀⠀⠀⠀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⠀⠀⠀⠀⠀⠀⠀⠀⠀⠀⠀⣿⣿⣿⣿⣿⣿⣿⣿⣿⣿⣿⣿⣿⣿⣿⣿⣿⣿⣿⣿⣿⣿⣿⣿⣿⣿⣷⣱⢵⣇⣵⡾⣵⣾⣿⣿⣿⣿⣿⣿⣿⡗⢸⣿⣿⣿⣿⣿⣿⣿⣿⣿⣿⣿⣿⣿⣿⣿⠀⠀⠀⠀⠀⠀⠀⠀⠀⠀⠀⠀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⠀⠀⠀⠀⠀⠀⠀⠀⠀⠀⠀⣿⣿⣿⣿⣿⣿⣿⣿⣿⣿⣿⣿⣿⣿⣿⣿⣿⣿⣿⣿⣿⣿⣿⣿⣿⣿⣿⣧⡜⢻⣿⣿⣿⣿⣿⣿⣿⣿⣿⣿⣿⡇⢸⣿⣿⣿⣿⣿⣿⣿⣿⣿⣿⣿⣿⣿⣿⣿⠀⠀⠀⠀⠀⠀⠀⠀⠀⠀⠀⠀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⠀⠀⠀⠀⠀⠀⠀⠀⠀⠀⠀⣿⣿⣿⣿⣿⣿⣿⣿⣿⣿⣿⣿⣿⣿⣿⣿⣿⣿⣿⣿⣿⣿⣿⣿⣿⣿⣿⣿⣿⣵⣵⣿⣿⣿⣿⣿⣿⣿⣿⣿⣿⡇⢸⣿⣿⣿⣿⣿⣿⣿⣿⣿⣿⣿⣿⣿⣿⣿⠀⠀⠀⠀⠀⠀⠀⠀⠀⠀⠀⠀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⠀⠀⠀⠀⠀⠀⠀⠀⠀⠀⠀⣿⣿⣿⣿⣿⣿⣿⣿⣿⣿⣿⣿⣿⣿⣿⣿⣿⣿⣿⣿⣿⣿⣿⣿⣿⣿⣿⣿⣿⣿⣿⣿⣿⣿⣿⣿⣿⣿⣿⣿⣿⡇⢹⣿⣿⣿⣿⣿⣿⣿⣿⣿⣿⣿⣿⣿⣿⣿⠀⠀⠀⠀⠀⠀⠀⠀⠀⠀⠀⠀</a:t>
            </a:r>
            <a:br/>
            <a:r>
              <a:t>⠀⠀⠀⠀⠀⠀⠀⠀⠀⠀⠀⣿⣿⣿⣿⣿⣿⣿⣿⣿⣿⣿⣿⣿⣿⣿⣿⣿⣿⣿⣿⣿⡟⣻⣿⣿⣿⡏⣿⣿⣿⣿⣿⣿⣿⣿⣿⣿⣿⣿⣿⣿⡇⢸⣿⣿⣿⣿⣿⣿⣿⣿⣿⣿⣿⣿⣿⣿⣿⠀⠀⠀⠀⠀⠀⠀⠀⠀⠀⠀⠀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⠀⠀⠀⠀⠀⠀⠀⠀⠀⠀⠀⣿⣿⣿⣿⣿⣿⣿⣿⣿⣿⣿⣿⣿⣿⣿⣿⣿⣿⣿⣿⣿⣷⣿⣿⣿⣿⣿⣿⣿⣿⣿⣹⣿⣿⣿⣟⣿⣿⣿⣿⣿⣯⣿⣿⣿⣿⣿⣿⣿⣿⣿⣿⣿⣿⣿⣿⣿⣿⠀⠀⠀⠀⠀⠀⠀⠀⠀⠀⠀⠀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⠀⠀⠀⠀⠀⠀⠀⠀⠀⠀⠀⣿⣿⣿⣿⣿⣿⣿⣿⣿⣿⣿⣿⣿⣿⣿⣿⣿⣿⣿⣿⣿⣿⣿⣿⣿⣿⡏⣿⣿⣿⣿⣿⣿⣷⣷⣿⣿⣿⣿⣿⣿⡧⣿⣿⣿⣿⣿⣿⣿⣿⣿⣿⣿⣿⣿⣿⣿⣿⠀⠀⠀⠀⠀⠀⠀⠀⠀⠀⠀⠀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⠀⠀⠀⠀⠀⠀⠀⠀⠀⠀⠀⣿⣿⣿⣿⣿⣿⣿⣿⣿⣿⣿⣿⣿⣿⣿⣿⣿⣿⣿⣿⣿⣿⣿⣿⣿⣿⢇⣿⣿⣿⣿⣏⣿⣿⣿⣿⣿⣿⣿⣿⣿⡇⣻⣿⣿⣿⣿⣿⣿⣿⣿⣿⣿⣿⢿⢟⣻⢯⠀⠀⠀⠀⠀⠀⠀⠀⠀⠀⠀⠀</a:t>
            </a:r>
            <a:br/>
            <a:r>
              <a:t>⠀⠀⠀⠀⠀⠀⠀⠀⠀⠀⠀⣿⣿⣿⣿⣿⣿⣿⣿⣿⣿⣿⣿⣿⣿⣿⣿⣿⣿⣿⣿⣯⣵⣽⣼⣽⣿⣵⣿⢿⢿⢿⣿⣿⣿⣿⣿⣿⣿⣿⣿⣿⡇⣿⣿⣿⣿⣿⣿⡿⣿⣟⣏⡝⢟⢟⣻⣿⡕⠀⠀⠀⠀⠀⠀⠀⠀⠀⠀⠀⠀</a:t>
            </a:r>
            <a:br/>
            <a:r>
              <a:t>⠀⠀⠀⠀⠀⠀⠀⠀⠀⠀⠀⣿⣿⣿⣿⣿⣿⣿⣿⣿⣿⣿⣿⣿⣿⣿⣿⣿⣿⣿⣿⣿⣿⢳⣿⢟⢟⣿⣿⣿⣷⣾⣿⣿⣿⣿⣿⣿⣿⣿⣿⣿⡇⣿⢿⢿⣿⣯⣷⣿⣿⣟⣿⣿⡧⢜⣕⢕⢇⠀⠀⠀⠀⠀⠀⠀⠀⠀⠀⠀⠀</a:t>
            </a:r>
            <a:br/>
            <a:r>
              <a:t>⠀⠀⠀⠀⠀⠀⠀⠀⠀⠀⠀⣿⣿⣿⣿⣿⣿⣿⣿⣿⣿⣿⣿⣿⣿⣿⣿⣿⣿⣿⣿⣿⣏⢕⢕⢕⢕⢕⢿⣿⣿⣿⣿⣿⣿⣿⣿⣿⣿⣿⣿⣟⢇⢵⣾⣿⣿⣿⣿⣿⣿⢟⣗⣞⢻⢏⢕⢕⣵⠀⠀⠀⠀⠀⠀⠀⠀⠀⠀⠀⠀</a:t>
            </a:r>
            <a:br/>
            <a:r>
              <a:t>⠀⠀⠀⠀⠀⠀⠀⠀⠀⠀⠀⣿⣿⣿⣿⣿⣿⣿⣿⣿⣿⣿⣿⣿⣿⣿⣿⣿⣿⣿⣿⣿⣿⢕⣕⢷⣵⣷⣷⣿⣿⣿⣿⣿⣿⣿⣿⣿⣿⣿⣿⣿⢕⢼⣿⡿⡿⢿⡿⡿⢻⢟⣏⢕⢕⢕⢕⢼⢷⠀⠀⠀⠀⠀⠀⠀⠀⠀⠀⠀⠀</a:t>
            </a:r>
            <a:br/>
            <a:r>
              <a:t>⠀⠀⠀⠀⠀⠀⠀⠀⠀⠀⠀⣿⣿⣿⣿⣿⣿⣿⣿⣿⣿⣿⣿⣿⣿⣿⣿⣿⣿⣿⣿⣿⣿⡕⢟⣯⣿⣿⣿⣿⢟⣿⣿⣿⣿⣿⣿⣿⣿⣿⣿⣿⣳⣫⣿⣿⡿⡿⢟⢝⢜⢻⢧⣕⣕⢕⢧⢕⢕⠀⠀⠀⠀⠀⠀⠀⠀⠀⠀⠀⠀</a:t>
            </a:r>
            <a:br/>
            <a:r>
              <a:t>⠀⠀⠀⠀⠀⠀⠀⠀⠀⠀⠀⣿⣿⣿⣿⣿⣿⣿⣿⣿⣿⣿⣿⣿⣿⣿⣿⣿⣿⣿⣿⣿⣿⡇⢿⣿⣿⣿⣿⣿⢜⢟⣿⣿⣿⣿⣿⣿⣿⣿⣿⣿⣿⢿⣿⣟⢗⢱⢗⢕⢗⢗⢜⢝⣝⣝⢽⢟⢻⠀⠀⠀⠀⠀⠀⠀⠀⠀⠀⠀⠀</a:t>
            </a:r>
            <a:br/>
            <a:r>
              <a:t>⠀⠀⠀⠀⠀⠀⠀⠀⠀⠀⠀⠛⠛⠛⠛⠛⠛⠛⠛⠛⠛⠛⠛⠛⠛⠛⠛⠛⠛⠛⠛⠛⠛⠛⠚⠛⠛⠛⠛⠛⠃⠑⠘⠛⠛⠛⠛⠛⠛⠛⠛⠛⠃⠑⠘⠑⠑⠓⠑⠙⠛⠓⠑⠛⠛⠘⠑⠑⠑⠀⠀⠀⠀⠀⠀⠀⠀⠀⠀⠀⠀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⠀⠀⠀⠀⠀⠀⠀⠀⠀⠀⠀⣿⣿⣿⣿⣿⣿⣿⣿⣿⣿⣿⣿⡿⠿⢿⢟⢟⢻⢿⡿⢿⢿⣿⣿⣿⣿⣿⣿⣿⣿⣿⣿⣿⣿⡇⢅⠁⠑⢕⢜⣿⣿⣿⣿⣿⣿⣿⣇⢕⢕⢕⢕⢕⢕⢕⢕⢕⢕⠀⠀⠀⠀⠀⠀⠀⠀⠀⠀⠀⠀</a:t>
            </a:r>
            <a:br/>
            <a:r>
              <a:t>⠀⠀⠀⠀⠀⠀⠀⠀⠀⠀⠀⣿⣿⣿⣿⣿⣿⣿⣿⣿⣿⢿⠏⠕⢕⢅⣕⣵⣵⡷⢷⣧⣾⣿⣿⣿⣿⣿⣿⣿⣿⣿⣿⣿⣿⢕⢔⢄⢕⢕⢕⢹⣿⣿⣿⣿⣿⣿⣿⡕⢕⢕⢕⢕⢕⢕⢕⢕⢕⠀⠀⠀⠀⠀⠀⠀⠀⠀⠀⠀⠀</a:t>
            </a:r>
            <a:br/>
            <a:r>
              <a:t>⠀⠀⠀⠀⠀⠀⠀⠀⠀⠀⠀⣿⣿⣿⣿⣿⣿⣿⣿⡏⠕⠁⢔⢕⡵⢞⢝⢙⠑⢕⢕⢕⣹⣿⣿⣿⣿⣿⣿⣿⣿⣿⣿⣿⡟⢕⢕⢑⢕⢕⢕⢜⣿⣿⣿⣿⣿⣿⣿⣿⢕⢕⢕⢕⢕⢕⢕⢕⢕⠀⠀⠀⠀⠀⠀⠀⠀⠀⠀⠀⠀</a:t>
            </a:r>
            <a:br/>
            <a:r>
              <a:t>⠀⠀⠀⠀⠀⠀⠀⠀⠀⠀⠀⣿⣿⣿⣿⣿⣿⣿⡟⢕⢄⢔⢑⢕⢕⢔⢕⢕⡕⣱⣿⡿⣿⣿⣿⣿⣿⣿⣿⣿⣿⣿⣿⣿⣧⢕⢔⢕⢕⢕⢕⢕⣿⣿⣿⣿⣿⣿⣿⣿⡇⢕⢕⢕⢕⢕⢕⢕⢕⠀⠀⠀⠀⠀⠀⠀⠀⠀⠀⠀⠀</a:t>
            </a:r>
            <a:br/>
            <a:r>
              <a:t>⠀⠀⠀⠀⠀⠀⠀⠀⠀⠀⠀⣿⣿⣿⣿⣿⣿⣿⢕⢕⢕⢻⢇⢕⣜⣵⣵⣵⣵⣿⣿⣿⣿⣿⣿⣿⣿⣿⣿⣿⣿⣿⣿⣿⡇⢕⢕⢕⢕⢕⢕⢕⢸⣿⣿⣿⣿⣿⣿⣿⣧⢕⢕⢕⢕⢕⢕⢕⢕⠀⠀⠀⠀⠀⠀⠀⠀⠀⠀⠀⠀</a:t>
            </a:r>
            <a:br/>
            <a:r>
              <a:t>⠀⠀⠀⠀⠀⠀⠀⠀⠀⠀⠀⣿⣿⣿⣿⣿⣿⣿⡜⢕⢕⣧⣾⣿⣿⣿⣿⣿⣿⣿⣿⣿⣿⣿⣿⣿⣿⣿⣿⣿⣿⣿⣿⣿⣷⣕⣵⣕⣕⣕⣱⣵⣼⣿⣿⣿⣿⣿⣿⣿⣿⢕⢕⢕⢕⢕⢕⢕⢕⠀⠀⠀⠀⠀⠀⠀⠀⠀⠀⠀⠀</a:t>
            </a:r>
            <a:br/>
            <a:r>
              <a:t>⠀⠀⠀⠀⠀⠀⠀⠀⠀⠀⠀⣿⣿⣿⣿⣿⣿⣿⡇⢕⢕⣿⣿⣿⣿⣿⣿⣿⣿⣿⣿⣿⣿⣿⣿⣿⣿⣿⣿⣿⣿⣿⣿⣿⣿⣿⣿⣿⣿⣿⣿⣿⣿⣿⣿⣿⣿⣿⣿⣿⣿⢇⢕⢕⢕⢕⢕⢕⢕⠀⠀⠀⠀⠀⠀⠀⠀⠀⠀⠀⠀</a:t>
            </a:r>
            <a:br/>
            <a:r>
              <a:t>⠀⠀⠀⠀⠀⠀⠀⠀⠀⠀⠀⣿⣿⣿⣿⣿⣿⣿⣧⢕⢕⣿⣿⣿⣿⣿⣿⣿⣿⣿⣿⣿⣿⣿⣿⣿⣿⣿⣿⣿⣿⣿⣿⣿⣿⣿⣿⣿⣿⣿⣿⣿⣿⣿⣿⣿⣿⣿⣿⣿⣿⢕⢕⢕⢕⢕⢕⢕⢕⠀⠀⠀⠀⠀⠀⠀⠀⠀⠀⠀⠀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⠀⠀⠀⠀⠀⠀⠀⠀⠀⠀⠀⣿⣿⣿⣿⣿⣿⣿⣿⡕⢕⣿⣿⣿⣿⣿⣿⣿⣿⣿⣿⣿⣿⣿⣿⣿⣿⣿⣿⣿⣿⣿⣿⣿⣿⣿⣿⣿⣿⣿⣿⣿⣿⣿⣿⣿⣿⣿⣿⣿⣿⡷⢇⢷⢕⢕⢱⢕⢕⠀⠀⠀⠀⠀⠀⠀⠀⠀⠀⠀⠀</a:t>
            </a:r>
            <a:br/>
            <a:r>
              <a:t>⠀⠀⠀⠀⠀⠀⠀⠀⠀⠀⠀⣿⣿⣿⣿⣿⣿⣿⣿⣧⢕⢸⣿⣿⣿⣿⣿⣿⣿⣿⣿⣿⣿⣿⣿⣿⣿⣿⣿⣿⣿⣿⣿⣿⣿⣿⣿⣿⣿⣿⣿⣿⣿⣿⣿⣿⣿⣿⣿⣿⣿⢷⢷⡇⢧⢷⢵⢇⢕⠀⠀⠀⠀⠀⠀⠀⠀⠀⠀⠀⠀</a:t>
            </a:r>
            <a:br/>
            <a:r>
              <a:t>⠀⠀⠀⠀⠀⠀⠀⠀⠀⠀⠀⣿⣿⣿⣿⣿⣿⣿⣿⣿⣷⣸⣿⣿⣿⣿⣿⣿⣿⣿⣿⣿⣿⣿⣿⣿⣿⣿⣿⣿⣿⣿⣿⣿⣿⣿⣿⣿⣿⣿⣿⣿⣿⣿⣿⣿⣿⣿⣿⣿⣿⣷⣷⣷⣷⢷⢷⢧⢕⠀⠀⠀⠀⠀⠀⠀⠀⠀⠀⠀⠀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⠀⠀⠀⠀⠀⠀⠀⠀⠀⠀⠀⣿⣿⣿⣿⣿⣿⣿⣿⣿⣿⣿⣿⣿⣿⣿⣿⣿⣿⣿⣿⣿⣿⣿⣿⣿⣿⣿⣿⣿⣿⣿⣿⣿⣿⣿⣿⣿⣿⣿⣿⣿⣿⣿⣿⣿⣿⣿⣿⣿⣿⣿⣿⣿⣿⣷⣷⣷⣧⠀⠀⠀⠀⠀⠀⠀⠀⠀⠀⠀⠀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⠀⠀⠀⠀⠀⠀⠀⠀⠀⠀⠀⣿⣿⣿⣿⣿⣿⣿⣿⣿⣿⣿⣿⣿⣿⣿⣿⣿⣿⣿⣿⣿⣿⣿⣿⣿⣿⣿⣿⣿⣿⣿⣿⣿⣿⣿⣿⣿⣿⣿⣿⣿⣿⣿⣿⣿⣿⣿⣿⣿⣿⣿⣿⣿⣿⣿⣷⣿⡷⠀⠀⠀⠀⠀⠀⠀⠀⠀⠀⠀⠀</a:t>
            </a:r>
            <a:br/>
            <a:r>
              <a:t>⠀⠀⠀⠀⠀⠀⠀⠀⠀⠀⠀⣿⣿⣿⣿⣿⣿⣿⣿⣿⣿⣿⣿⣿⣿⣿⣿⣿⣿⣏⢻⢿⣟⣳⣿⣿⣿⣿⣿⣿⣿⣿⣿⣿⣿⣿⣿⣿⣿⣿⣿⣿⣿⣿⣿⣿⣿⣿⣿⣿⣿⣿⣿⣿⣿⣷⣧⣵⣧⠀⠀⠀⠀⠀⠀⠀⠀⠀⠀⠀⠀</a:t>
            </a:r>
            <a:br/>
            <a:r>
              <a:t>⠀⠀⠀⠀⠀⠀⠀⠀⠀⠀⠀⣿⣿⣿⣿⣿⣿⣿⣿⣿⣿⣿⣿⣿⣿⣿⣿⣿⣿⣿⣿⣿⣿⣿⣿⣿⣿⣿⡏⢻⣿⣿⣿⣿⣿⣿⣿⣿⣿⣿⣿⣿⣿⣿⣿⣿⣿⣿⣿⣿⣿⣿⣿⣿⣿⣿⣿⣿⣿⠀⠀⠀⠀⠀⠀⠀⠀⠀⠀⠀⠀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⠀⠀⠀⠀⠀⠀⠀⠀⠀⠀⠀⣿⣿⣿⣿⣿⣿⣿⣿⣿⣿⣿⣿⣿⣿⢻⣿⣿⣿⣿⣿⣿⣿⣿⣿⣿⣿⣿⡇⠀⠝⣿⣿⣿⣿⣿⣿⣿⣿⣿⣿⣿⣿⣿⣿⣿⣿⣿⣿⣿⣿⣿⣿⣿⣿⣿⣿⣿⣿⠀⠀⠀⠀⠀⠀⠀⠀⠀⠀⠀⠀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⠀⠀⠀⠀⠀⠀⠀⠀⠀⠀⠀⣿⣿⣿⣿⣿⣿⣿⣿⣿⣿⣿⣿⣿⣿⢕⣿⣿⣿⣿⣿⣿⣿⣿⣿⣿⣿⢟⠁⠀⢀⣿⣿⣿⣿⣿⣿⣿⣿⣿⣿⣿⣿⣿⣿⣿⣿⣿⣿⣿⣿⣿⣿⣿⣿⣿⣿⣿⣿⠀⠀⠀⠀⠀⠀⠀⠀⠀⠀⠀⠀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⠀⠀⠀⠀⠀⠀⠀⠀⠀⠀⠀⣿⣿⣿⣿⣿⣿⣿⣿⣿⣿⣿⣿⣿⣿⢕⢸⢿⣿⣿⢿⢟⢝⢹⢻⠝⠑⠀⠀⢄⠕⢸⣿⣿⣿⣿⣿⣿⣿⣿⣿⣿⣿⣿⣿⣿⣿⣿⣿⣿⣿⣿⣿⣿⣿⣿⣿⣿⣿⠀⠀⠀⠀⠀⠀⠀⠀⠀⠀⠀⠀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⠀⠀⠀⠀⠀⠀⠀⠀⠀⠀⠀⣿⣿⣿⣿⣿⣿⣿⣿⣿⣿⣿⣿⣿⣿⢕⢕⢕⢝⢟⢇⠅⠁⠀⠀⠀⠀⠀⢀⠁⢄⢸⣿⣿⣿⣿⣿⣿⣿⣿⣿⣿⣿⣿⣿⣿⣿⣿⣿⣿⣿⣿⣿⣿⣿⣿⣿⣿⣿⠀⠀⠀⠀⠀⠀⠀⠀⠀⠀⠀⠀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⠀⠀⠀⠀⠀⠀⠀⠀⠀⠀⠀⣿⣿⣿⣿⣿⣿⣿⣿⣿⣿⣿⣿⣿⣿⢕⢕⢕⢅⢁⢀⢀⢀⢀⢀⠀⠀⠐⠀⢔⢕⢸⣿⣿⣿⣿⣿⣿⣿⣿⣿⣿⣿⣿⣿⣿⣿⣿⣿⣿⣿⣿⣿⣿⣿⣿⣿⣿⣿⠀⠀⠀⠀⠀⠀⠀⠀⠀⠀⠀⠀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⠀⠀⠀⠀⠀⠀⠀⠀⠀⠀⠀⣿⣿⣿⣿⣿⣿⣿⣿⣿⣿⣿⣿⣿⣿⡇⢕⢕⢕⢕⢁⢅⢁⢁⢁⢄⠀⢄⢕⢕⢕⣼⣿⣿⣿⣿⣿⣿⣿⣿⣿⣿⣿⣿⣿⣿⣿⣿⣿⣿⣿⣿⣿⣿⣿⣿⣿⣿⣿⠀⠀⠀⠀⠀⠀⠀⠀⠀⠀⠀⠀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⠀⠀⠀⠀⠀⠀⠀⠀⠀⠀⠀⣿⣿⣿⣿⣿⣿⣿⣿⣿⣿⣿⣿⣿⣿⣿⡕⢕⢕⢕⢕⢕⢕⢕⢕⠕⢕⢕⢕⢕⢕⣿⣿⣿⣿⣿⣿⣿⣿⣿⣿⣿⣿⣿⣿⣿⣿⣿⣿⣿⣿⣿⣿⣿⣿⣿⣿⣿⣿⠀⠀⠀⠀⠀⠀⠀⠀⠀⠀⠀⠀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⠀⠀⠀⠀⠀⠀⠀⠀⠀⠀⠀⠛⠛⠛⠛⠛⠛⠛⠛⠛⠛⠛⠛⠛⠛⠛⠛⠑⠑⠑⠑⠑⠑⠑⠑⠑⠑⠑⠑⠑⠑⠛⠛⠛⠛⠛⠛⠛⠛⠛⠛⠛⠛⠛⠛⠛⠛⠛⠛⠛⠛⠛⠛⠛⠛⠛⠛⠛⠛⠀⠀⠀⠀⠀⠀⠀⠀⠀⠀⠀⠀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⠀⠀⠀⠀⠀⠀⠀⠀⠀⠀⠀⣿⣿⣿⣿⣿⣿⣿⣿⣿⣿⡿⢟⢕⢕⢕⣱⣵⣷⢷⢷⢳⣧⣿⣿⣿⣿⣿⣿⣿⣿⣿⣿⣿⣿⢇⠁⠕⢕⢕⢹⣿⣿⣿⣿⣿⣿⣷⡕⢕⢕⢕⢕⢕⢕⢕⢕⢕⢕⠀⠀⠀⠀⠀⠀⠀⠀⠀⠀⠀⠀</a:t>
            </a:r>
            <a:br/>
            <a:r>
              <a:t>⠀⠀⠀⠀⠀⠀⠀⠀⠀⠀⠀⣿⣿⣿⣿⣿⣿⣿⣿⣿⢕⢑⢅⢕⢕⢟⢙⢑⢁⢕⢕⢕⢜⣿⣿⣿⣿⣿⣿⣿⣿⣿⣿⣿⣿⢕⢔⢕⢕⢕⢜⣿⣿⣿⣿⣿⣿⣿⣧⢕⢕⢕⢕⢕⢕⢕⢕⢕⢕⠀⠀⠀⠀⠀⠀⠀⠀⠀⠀⠀⠀</a:t>
            </a:r>
            <a:br/>
            <a:r>
              <a:t>⠀⠀⠀⠀⠀⠀⠀⠀⠀⠀⠀⣿⣿⣿⣿⣿⣿⣿⣿⢝⢔⢔⣄⢕⢕⡕⢕⢕⢕⢕⣾⣿⢿⣿⣿⣿⣿⣿⣿⣿⣿⣿⣿⣿⡇⢕⢕⢕⢕⢕⢕⢻⣿⣿⣿⣿⣿⣿⣿⡇⢕⢕⢕⢕⢕⢕⢕⢕⢕⠀⠀⠀⠀⠀⠀⠀⠀⠀⠀⠀⠀</a:t>
            </a:r>
            <a:br/>
            <a:r>
              <a:t>⠀⠀⠀⠀⠀⠀⠀⠀⠀⠀⠀⣿⣿⣿⣿⣿⣿⣿⡏⢕⢕⢞⢏⢕⣕⣵⣵⣵⣵⣷⣷⣿⣿⣿⣿⣿⣿⣿⣿⣿⣿⣿⣿⣿⡇⢕⢕⢕⢕⢕⢕⢸⣿⣿⣿⣿⣿⣿⣿⣿⢕⢕⢕⢕⢕⢕⢕⢕⢕⠀⠀⠀⠀⠀⠀⠀⠀⠀⠀⠀⠀</a:t>
            </a:r>
            <a:br/>
            <a:r>
              <a:t>⠀⠀⠀⠀⠀⠀⠀⠀⠀⠀⠀⣿⣿⣿⣿⣿⣿⣿⣇⢕⢕⣺⣾⣿⣿⣿⣿⣿⣿⣿⣿⣿⣿⣿⣿⣿⣿⣿⣿⣿⣿⣿⣿⣿⡇⢕⢕⢕⢕⢕⢕⢕⣿⣿⣿⣿⣿⣿⣿⣿⡇⢕⢕⢕⢕⢕⢕⢕⢕⠀⠀⠀⠀⠀⠀⠀⠀⠀⠀⠀⠀</a:t>
            </a:r>
            <a:br/>
            <a:r>
              <a:t>⠀⠀⠀⠀⠀⠀⠀⠀⠀⠀⠀⣿⣿⣿⣿⣿⣿⣿⣿⢕⢕⣹⣿⣿⣿⣿⣿⣿⣿⣿⣿⣿⣿⣿⣿⣿⣿⣿⣿⣿⣿⣿⣿⣿⣇⣕⣕⢕⣕⣕⣱⣵⣿⣿⣿⣿⣿⣿⣿⣿⡇⢕⢕⢕⢕⢕⢕⢕⢕⠀⠀⠀⠀⠀⠀⠀⠀⠀⠀⠀⠀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⠀⠀⠀⠀⠀⠀⠀⠀⠀⠀⠀⣿⣿⣿⣿⣿⣿⣿⣿⢕⢕⣿⣿⣿⣿⣿⣿⣿⣿⣿⣿⣿⣿⣿⣿⣿⣿⣿⣿⣿⣿⣿⣿⣿⣿⣿⣿⣿⣿⣿⣿⣿⣿⣿⣿⣿⣿⣿⣿⣿⡧⢕⢕⢕⢕⢕⢕⢕⢕⠀⠀⠀⠀⠀⠀⠀⠀⠀⠀⠀⠀</a:t>
            </a:r>
            <a:br/>
            <a:r>
              <a:t>⠀⠀⠀⠀⠀⠀⠀⠀⠀⠀⠀⣿⣿⣿⣿⣿⣿⣿⣿⡇⢕⢻⣿⣿⣿⣿⣿⣿⣿⣿⣿⣿⣿⣿⣿⣿⣿⣿⣿⣿⣿⣿⣿⣿⣿⣿⣿⣿⣿⣿⣿⣿⣿⣿⣿⣿⣿⣿⣿⣿⣧⢕⢕⢕⢕⢕⢕⢕⢕⠀⠀⠀⠀⠀⠀⠀⠀⠀⠀⠀⠀</a:t>
            </a:r>
            <a:br/>
            <a:r>
              <a:t>⠀⠀⠀⠀⠀⠀⠀⠀⠀⠀⠀⣿⣿⣿⣿⣿⣿⣿⣿⣷⢕⢸⣿⣿⣿⣿⣿⣿⣿⣿⣿⣿⣿⣿⣿⣿⣿⣿⣿⣿⣿⣿⣿⣿⣿⣿⣿⣿⣿⣿⣿⣿⣿⣿⣿⣿⣿⣿⣿⣿⣿⣷⢵⣵⢵⢕⢕⢕⢕⠀⠀⠀⠀⠀⠀⠀⠀⠀⠀⠀⠀</a:t>
            </a:r>
            <a:br/>
            <a:r>
              <a:t>⠀⠀⠀⠀⠀⠀⠀⠀⠀⠀⠀⣿⣿⣿⣿⣿⣿⣿⣿⣿⣷⣜⣿⣿⣿⣿⣿⣿⣿⣿⣿⣿⣿⣿⣿⣿⣿⣿⣿⣿⣿⣿⣿⣿⣿⣿⣿⣿⣿⣿⣿⣿⣿⣿⣿⣿⣿⣿⣿⣿⣿⣷⣵⡷⣵⣵⣧⣵⢕⠀⠀⠀⠀⠀⠀⠀⠀⠀⠀⠀⠀</a:t>
            </a:r>
            <a:br/>
            <a:r>
              <a:t>⠀⠀⠀⠀⠀⠀⠀⠀⠀⠀⠀⣿⣿⣿⣿⣿⣿⣿⣿⣿⣿⣿⣿⣿⣿⣿⣿⣿⣿⣿⣿⣟⣽⣿⣿⣿⣿⣿⣿⣿⣿⣿⣿⣿⣿⣿⣿⣿⣿⣿⣿⣿⣿⣿⣿⣿⣿⣿⣿⣿⣷⣷⣿⣧⣷⣷⣵⣵⢕⠀⠀⠀⠀⠀⠀⠀⠀⠀⠀⠀⠀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⠀⠀⠀⠀⠀⠀⠀⠀⠀⠀⠀⣿⣿⣿⣿⣿⣿⣿⣿⣿⣿⣿⣿⣿⣿⣿⣿⣿⣿⣿⣿⣿⣿⣿⣿⣿⣿⣿⣿⣿⣿⣿⣿⣿⣿⣿⣿⣿⣿⣿⣿⣿⣿⣿⣿⣿⣿⣿⣿⣿⣿⣿⣾⣿⣷⣾⣿⣿⣧⠀⠀⠀⠀⠀⠀⠀⠀⠀⠀⠀⠀</a:t>
            </a:r>
            <a:br/>
            <a:r>
              <a:t>⠀⠀⠀⠀⠀⠀⠀⠀⠀⠀⠀⣿⣿⣿⣿⣿⣿⣿⣿⣿⣿⣿⣿⣿⣿⣿⣿⣿⣿⣝⢻⣟⣟⣱⣿⣿⣿⣿⣿⣿⣿⣿⣿⣿⣿⣿⣿⣿⣿⣿⣿⣿⣿⣿⣿⣿⣿⣿⣿⣿⣿⣿⣿⣿⣿⣿⣿⣿⣷⠀⠀⠀⠀⠀⠀⠀⠀⠀⠀⠀⠀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⠀⠀⠀⠀⠀⠀⠀⠀⠀⠀⠀⣿⣿⣿⣿⣿⣿⣿⣿⣿⣿⣿⣿⣿⣿⣿⣿⣿⣿⣿⣿⣿⣿⣿⣿⣿⣿⣿⡟⢿⣿⣿⣿⣿⣿⣿⣿⣿⣿⣿⣿⣿⣿⣿⣿⣿⣿⣿⣿⣿⣿⣿⣿⣿⣿⣿⣯⣵⣿⠀⠀⠀⠀⠀⠀⠀⠀⠀⠀⠀⠀</a:t>
            </a:r>
            <a:br/>
            <a:r>
              <a:t>⠀⠀⠀⠀⠀⠀⠀⠀⠀⠀⠀⣿⣿⣿⣿⣿⣿⣿⣿⣿⣿⣿⣿⣿⣿⢿⣿⣿⣿⣿⣿⣿⣿⣿⣿⣿⣿⣿⡇⠘⢿⣿⣿⣿⣿⣿⣿⣿⣿⣿⣿⣿⣿⣿⣿⣿⣿⣿⣿⣿⣿⣿⣿⣿⣿⣿⣿⣿⣿⠀⠀⠀⠀⠀⠀⠀⠀⠀⠀⠀⠀</a:t>
            </a:r>
            <a:br/>
            <a:r>
              <a:t>⠀⠀⠀⠀⠀⠀⠀⠀⠀⠀⠀⣿⣿⣿⣿⣿⣿⣿⣿⣿⣿⣿⣿⣿⡏⢜⣿⣿⣿⣿⣿⣿⣿⣿⣿⣿⣿⢟⠁⠀⢸⣿⣿⣿⣿⣿⣿⣿⣿⣿⣿⣿⣿⣿⣿⣿⣿⣿⣿⣿⣿⣿⣿⣿⣿⣿⣿⣿⣿⠀⠀⠀⠀⠀⠀⠀⠀⠀⠀⠀⠀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⠀⠀⠀⠀⠀⠀⠀⠀⠀⠀⠀⣿⣿⣿⣿⣿⣿⣿⣿⣿⣿⣿⣿⣿⡇⢕⢿⣿⣿⣿⡿⢝⢝⢝⢿⠟⠑⠀⠀⢀⢸⣿⣿⣿⣿⣿⣿⣿⣿⣿⣿⣿⣿⣿⣿⣿⣿⣿⣿⣿⣿⣿⣿⣿⣿⣿⣿⣿⣿⠀⠀⠀⠀⠀⠀⠀⠀⠀⠀⠀⠀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⠀⠀⠀⠀⠀⠀⠀⠀⠀⠀⠀⣿⣿⣿⣿⣿⣿⣿⣿⣿⣿⣿⣿⣿⡇⢕⢕⢜⢝⢟⢇⢁⠁⠁⠀⠀⠀⠀⠀⠁⢕⣿⣿⣿⣿⣿⣿⣿⣿⣿⣿⣿⣿⣿⣿⣿⣿⣿⣿⣿⣿⣿⣿⣿⣿⣿⣿⣿⣿⠀⠀⠀⠀⠀⠀⠀⠀⠀⠀⠀⠀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⠀⠀⠀⠀⠀⠀⠀⠀⠀⠀⠀⣿⣿⣿⣿⣿⣿⣿⣿⣿⣿⣿⣿⣿⡇⢕⠕⢕⢕⢀⢀⢀⠀⢄⢄⠀⠀⠐⢀⢕⢕⣿⣿⣿⣿⣿⣿⣿⣿⣿⣿⣿⣿⣿⣿⣿⣿⣿⣿⣿⣿⣿⣿⣿⣿⣿⣿⣿⣿⠀⠀⠀⠀⠀⠀⠀⠀⠀⠀⠀⠀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⠀⠀⠀⠀⠀⠀⠀⠀⠀⠀⠀⣿⣿⣿⣿⣿⣿⣿⣿⣿⣿⣿⣿⣿⣧⢕⢕⢕⢕⢕⢑⢑⢑⢑⢀⠔⢁⢀⢕⢕⣱⣿⣿⣿⣿⣿⣿⣿⣿⣿⣿⣿⣿⣿⣿⣿⣿⣿⣿⣿⣿⣿⣿⣿⣿⣿⣿⣿⣿⠀⠀⠀⠀⠀⠀⠀⠀⠀⠀⠀⠀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⠀⠀⠀⠀⠀⠀⠀⠀⠀⠀⠀⣿⣿⣿⣿⣿⣿⣿⣿⣿⣿⣿⣿⣿⣿⣇⢕⢕⢕⢕⢕⢕⢕⢕⢕⠕⢕⢕⢕⢕⣿⣿⣿⣿⣿⣿⣿⣿⣿⣿⣿⣿⣿⣿⣿⣿⣿⣿⣿⣿⣿⣿⣿⣿⣿⣿⣿⣿⣿⠀⠀⠀⠀⠀⠀⠀⠀⠀⠀⠀⠀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⠀⠀⠀⠀⠀⠀⠀⠀⠀⠀⠀⣿⣿⣿⣿⣿⣿⣿⣿⣿⣿⣿⣿⣿⣿⣿⣇⢕⢕⢕⢕⢕⢕⢕⢕⢕⢕⢕⢕⢕⣿⣿⣿⣿⣿⣿⣿⣿⣿⣿⣿⣿⣿⣿⣿⣿⣿⣿⣿⣿⣿⣿⣿⣿⣿⣿⣿⣿⣿⠀⠀⠀⠀⠀⠀⠀⠀⠀⠀⠀⠀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⠀⠀⠀⠀⠀⠀⠀⠀⠀⠀⠀⠛⠛⠛⠛⠛⠛⠛⠛⠛⠛⠛⠛⠛⠛⠛⠛⠃⠑⠑⠑⠑⠑⠑⠑⠑⠑⠑⠑⠘⠛⠛⠛⠛⠛⠛⠛⠛⠛⠛⠛⠛⠛⠛⠛⠛⠛⠛⠛⠛⠛⠛⠛⠛⠛⠛⠛⠛⠛⠀⠀⠀⠀⠀⠀⠀⠀⠀⠀⠀⠀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⠀⠀⠀⠀⠀⠀⠀⠀⠀⠀⠀⣿⣿⣿⣿⣿⣿⣿⣿⣿⣿⡏⢕⢑⢕⢕⠷⢎⢝⠕⢝⢕⢕⢝⣿⣿⣿⣿⣿⣿⣿⣿⣿⣿⢇⠁⢑⢑⢕⢻⣿⣿⣿⣿⣿⣿⣷⡕⢕⢕⢕⢕⢕⢕⢕⢕⢕⢕⢕⠀⠀⠀⠀⠀⠀⠀⠀⠀⠀⠀⠀</a:t>
            </a:r>
            <a:br/>
            <a:r>
              <a:t>⠀⠀⠀⠀⠀⠀⠀⠀⠀⠀⠀⣿⣿⣿⣿⣿⣿⣿⣿⣿⢏⢕⢕⡁⢁⣕⣕⢕⢗⢱⢕⣱⣷⢧⣼⣿⣿⣿⣿⣿⣿⣿⣿⣿⢕⢁⢅⢕⢕⢜⣿⣿⣿⣿⣿⣿⣿⣧⢕⢕⢕⢕⢕⢕⢕⢕⢕⢕⢕⠀⠀⠀⠀⠀⠀⠀⠀⠀⠀⠀⠀</a:t>
            </a:r>
            <a:br/>
            <a:r>
              <a:t>⠀⠀⠀⠀⠀⠀⠀⠀⠀⠀⠀⣿⣿⣿⣿⣿⣿⣿⣿⢟⢕⢕⢗⢻⢟⣕⣝⣕⣕⣜⣕⣫⣿⣽⣿⣿⣿⣿⣿⣿⣿⣿⣿⡟⢕⢕⢕⢕⢕⢕⢹⣿⣿⣿⣿⣿⣿⣿⡇⢕⢕⢕⢕⢕⢕⢕⢕⢕⢕⠀⠀⠀⠀⠀⠀⠀⠀⠀⠀⠀⠀</a:t>
            </a:r>
            <a:br/>
            <a:r>
              <a:t>⠀⠀⠀⠀⠀⠀⠀⠀⠀⠀⠀⣿⣿⣿⣿⣿⣿⣿⣿⡕⢇⢵⢷⣾⣿⣿⣿⣿⣿⣿⣿⣿⣿⣿⣿⣿⣷⣿⣿⣿⣿⣿⣿⡇⢕⢕⢕⢕⢕⢕⢸⣿⣿⣿⣿⣿⣿⣿⣿⢕⢕⢕⢕⢕⢕⢕⢕⢕⢕⠀⠀⠀⠀⠀⠀⠀⠀⠀⠀⠀⠀</a:t>
            </a:r>
            <a:br/>
            <a:r>
              <a:t>⠀⠀⠀⠀⠀⠀⠀⠀⠀⠀⠀⣿⣿⣿⣿⣿⣿⣿⣿⡇⢕⢜⣿⣿⣿⣿⣿⣿⣿⣿⣿⣿⣿⣿⣿⣿⣿⣿⣿⣿⣿⣿⣿⡇⢕⢕⢕⢕⢕⢕⢕⣿⣿⣿⣿⣿⣿⣿⣿⡇⢕⢕⢕⢕⢕⢕⢕⢕⢕⠀⠀⠀⠀⠀⠀⠀⠀⠀⠀⠀⠀</a:t>
            </a:r>
            <a:br/>
            <a:r>
              <a:t>⠀⠀⠀⠀⠀⠀⠀⠀⠀⠀⠀⣿⣿⣿⣿⣿⣿⣿⣿⡇⢕⢸⣿⣿⣿⣿⣿⣿⣿⣿⣿⣿⣿⣿⣿⣿⣿⣿⣿⣿⣿⣿⣿⡇⢕⣕⢕⢕⢕⢕⡕⣿⣿⣿⣿⣿⣿⣿⣿⡇⢕⢕⢕⢕⢕⢕⢕⢕⢕⠀⠀⠀⠀⠀⠀⠀⠀⠀⠀⠀⠀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⠀⠀⠀⠀⠀⠀⠀⠀⠀⠀⠀⣿⣿⣿⣿⣿⣿⣿⣿⣿⢕⢸⣿⣿⣿⣿⣏⣿⣿⣿⣿⣿⣿⣿⣽⣽⣿⣿⣿⣿⣿⣿⣿⣿⣿⣿⣿⣿⣿⣿⣿⣿⣿⣿⣿⣿⣿⣿⣿⣏⢕⢕⢕⢕⢕⢕⢕⢕⢕⠀⠀⠀⠀⠀⠀⠀⠀⠀⠀⠀⠀</a:t>
            </a:r>
            <a:br/>
            <a:r>
              <a:t>⠀⠀⠀⠀⠀⠀⠀⠀⠀⠀⠀⣿⣿⣿⣿⣿⣿⣿⣿⣿⣧⣸⣿⣿⣿⣿⣿⣿⣿⣿⣿⣿⣿⣿⣿⣿⣿⣿⣿⣿⣿⣿⣿⣿⣿⣿⣿⣿⣿⣿⣿⣿⣿⣿⣿⣿⣿⣿⣿⣿⣼⣽⣵⣵⣱⣕⢕⢕⡕⠀⠀⠀⠀⠀⠀⠀⠀⠀⠀⠀⠀</a:t>
            </a:r>
            <a:br/>
            <a:r>
              <a:t>⠀⠀⠀⠀⠀⠀⠀⠀⠀⠀⠀⣿⣿⣿⣿⣿⣿⣿⣿⣿⣾⣿⣿⣿⣿⣿⣿⣿⣿⣿⣿⡿⢻⣿⣿⣿⣿⣿⣿⣿⣿⣿⣿⣿⣿⣿⣿⣿⣿⣿⣿⣿⣿⣿⣿⣿⣿⣿⣿⣿⣽⣿⣯⣕⣱⣽⣕⣕⡕⠀⠀⠀⠀⠀⠀⠀⠀⠀⠀⠀⠀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⠀⠀⠀⠀⠀⠀⠀⠀⠀⠀⠀⣿⣿⣿⣿⣿⣿⣿⣿⣿⣿⣿⣿⣿⣿⣿⣿⣿⣿⣿⣿⣿⣿⣿⣿⣿⣿⣿⣿⣿⣿⣿⣿⣿⣿⣿⣿⣿⣿⣿⣿⣿⣿⣿⣿⣿⣿⣿⣿⣯⣿⣿⣵⣽⣿⣿⣕⣕⡕⠀⠀⠀⠀⠀⠀⠀⠀⠀⠀⠀⠀</a:t>
            </a:r>
            <a:br/>
            <a:r>
              <a:t>⠀⠀⠀⠀⠀⠀⠀⠀⠀⠀⠀⣿⣿⣿⣿⣿⣿⣿⣿⣿⣿⣿⣿⣿⣿⣿⣿⣿⣟⢽⣿⣿⢿⣿⣿⣿⣿⣿⣿⣿⣿⣿⣿⣿⣿⣿⣿⣿⣿⣿⣿⣿⣿⣿⣿⣿⣿⣿⣿⣿⣿⣿⣿⣿⣿⣿⣿⣿⣕⠀⠀⠀⠀⠀⠀⠀⠀⠀⠀⠀⠀</a:t>
            </a:r>
            <a:br/>
            <a:r>
              <a:t>⠀⠀⠀⠀⠀⠀⠀⠀⠀⠀⠀⣿⣿⣿⣿⣿⣿⣿⣿⣿⣿⣿⣿⣿⣿⣿⣿⣿⣿⣷⣶⣶⣾⣿⣿⣿⣿⣿⣿⣿⣿⣿⣿⣿⣿⣿⣿⣿⣿⣿⣿⣿⣿⣿⣿⣿⣿⣿⣿⣿⣿⣿⣿⣿⣿⣿⣿⣿⣿⠀⠀⠀⠀⠀⠀⠀⠀⠀⠀⠀⠀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⠀⠀⠀⠀⠀⠀⠀⠀⠀⠀⠀⣿⣿⣿⣿⣿⣿⣿⣿⣿⣿⣿⣿⣿⣿⣿⣿⣿⣿⣿⣿⣿⣿⣿⣿⣿⣿⡟⢿⣿⣿⣿⣿⣿⣿⣿⣿⣿⣿⣿⣿⣿⣿⣿⣿⣿⣿⣿⣿⣿⣿⣿⣿⣿⣿⣹⣽⣿⣿⠀⠀⠀⠀⠀⠀⠀⠀⠀⠀⠀⠀</a:t>
            </a:r>
            <a:br/>
            <a:r>
              <a:t>⠀⠀⠀⠀⠀⠀⠀⠀⠀⠀⠀⣿⣿⣿⣿⣿⣿⣿⣿⣿⣿⣿⣿⡿⢸⣿⣿⣿⣿⣿⣿⣿⣿⣿⣿⣿⣿⢇⠜⣿⣿⣿⣿⣿⣿⣿⣿⣿⣿⣿⣿⣿⣿⣿⣿⣿⣿⣿⣿⣿⣿⣿⣿⣿⣿⣿⣿⣿⣿⠀⠀⠀⠀⠀⠀⠀⠀⠀⠀⠀⠀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⠀⠀⠀⠀⠀⠀⠀⠀⠀⠀⠀⣿⣿⣿⣿⣿⣿⣿⣿⣿⣿⣿⣿⢕⢕⣿⣿⣿⣿⣿⢿⢿⢟⣿⣿⡿⠋⠀⠀⣿⣿⣿⣿⣿⣿⣿⣿⣿⣿⣿⣿⣿⣿⣿⣿⣿⣿⣿⣿⣿⣿⣿⣿⣿⣿⣿⣿⣿⣿⠀⠀⠀⠀⠀⠀⠀⠀⠀⠀⠀⠀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⠀⠀⠀⠀⠀⠀⠀⠀⠀⠀⠀⣿⣿⣿⣿⣿⣿⣿⣿⣿⣿⣿⣿⢕⢕⢜⢻⢿⣿⣏⢕⠕⠎⠟⠙⠀⠀⠀⢄⣿⣿⣿⣿⣿⣿⣿⣿⣿⣿⣿⣿⣿⣿⣿⣿⣿⣿⣿⣿⣿⣿⣿⣿⣿⣿⣿⣿⣿⣿⠀⠀⠀⠀⠀⠀⠀⠀⠀⠀⠀⠀</a:t>
            </a:r>
            <a:br/>
            <a:r>
              <a:t>⠀⠀⠀⠀⠀⠀⠀⠀⠀⠀⠀⣿⣿⣿⣿⣿⣿⣿⣿⣿⣿⣿⣿⠑⢕⢕⢕⠕⠁⠑⠑⠐⠀⠀⢀⢀⠀⠐⢁⣿⣿⣿⣿⣿⣿⣿⣿⣿⣿⣿⣿⣿⣿⣿⣿⣿⣿⣿⣿⣿⣿⣿⣿⣿⣿⣿⣿⣿⣿⠀⠀⠀⠀⠀⠀⠀⠀⠀⠀⠀⠀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⠀⠀⠀⠀⠀⠀⠀⠀⠀⠀⠀⣿⣿⣿⣿⣿⣿⣿⣿⣿⣿⣿⣿⡅⢕⢕⢕⢕⢔⢔⢄⢄⢐⢑⢁⠐⠁⢄⢕⣿⣿⣿⣿⣿⣿⣿⣿⣿⣿⣿⣿⣿⣿⣿⣿⣿⣿⣿⣿⣿⣿⣿⣿⣿⣿⣿⣿⣿⣿⠀⠀⠀⠀⠀⠀⠀⠀⠀⠀⠀⠀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⠀⠀⠀⠀⠀⠀⠀⠀⠀⠀⠀⣿⣿⣿⣿⣿⣿⣿⣿⣿⣿⣿⣿⣧⢕⢕⢕⢕⢔⢔⢄⢄⢔⢔⢁⢔⢕⢕⣼⣿⣿⣿⣿⣿⣿⣿⣿⣿⣿⣿⣿⣿⣿⣿⣿⣿⣿⣿⣿⣿⣿⣿⣿⣿⣿⣿⣿⣿⣿⠀⠀⠀⠀⠀⠀⠀⠀⠀⠀⠀⠀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⠀⠀⠀⠀⠀⠀⠀⠀⠀⠀⠀⣿⣿⣿⣿⣿⣿⣿⣿⣿⣿⣿⣿⣿⣇⢕⢕⢕⢕⢕⢕⢕⠕⢁⢕⢕⢕⢸⣿⣿⣿⣿⣿⣿⣿⣿⣿⣿⣿⣿⣿⣿⣿⣿⣿⣿⣿⣿⣿⣿⣿⣿⣿⣿⣿⣿⣿⣿⣿⠀⠀⠀⠀⠀⠀⠀⠀⠀⠀⠀⠀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⠀⠀⠀⠀⠀⠀⠀⠀⠀⠀⠀⣿⣿⣿⣿⣿⣿⣿⣿⣿⣿⣿⣿⣿⣿⣇⢕⢕⢕⢕⢕⢅⢔⢕⢕⢕⢕⣻⣿⣿⣿⣿⣿⣿⣿⣿⣿⣿⣿⣿⣿⣿⣿⣿⣿⣿⣿⣿⣿⣿⣿⣿⣿⣿⣿⣿⣿⣿⣿⠀⠀⠀⠀⠀⠀⠀⠀⠀⠀⠀⠀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⠀⠀⠀⠀⠀⠀⠀⠀⠀⠀⠀⠛⠛⠛⠛⠛⠛⠛⠛⠛⠛⠛⠛⠛⠛⠛⠛⠑⠑⠑⠑⠑⠑⠑⠑⠑⠑⠛⠛⠛⠛⠛⠛⠛⠛⠛⠛⠛⠛⠛⠛⠛⠛⠛⠛⠛⠛⠛⠛⠛⠛⠛⠛⠛⠛⠛⠛⠛⠛⠀⠀⠀⠀⠀⠀⠀⠀⠀⠀⠀⠀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⠀⠀⠀⠀⠀⠀⠀⠀⠀⠀⠀⣿⣿⣿⣿⣿⣿⣿⣿⣿⣿⣿⢟⠝⠁⢕⢱⣕⢷⢗⢿⢟⢗⢷⣼⣿⣿⣿⣿⣿⣿⣿⣿⣿⢑⢕⢕⢕⢜⣿⣿⣿⣿⣿⣿⣿⣕⢕⢕⢕⢕⢕⢕⢕⢕⢕⢕⢕⢕⠀⠀⠀⠀⠀⠀⠀⠀⠀⠀⠀⠀</a:t>
            </a:r>
            <a:br/>
            <a:r>
              <a:t>⠀⠀⠀⠀⠀⠀⠀⠀⠀⠀⠀⣿⣿⣿⣿⣿⣿⣿⣿⣿⡿⢏⢕⢁⠕⠵⢕⢕⢕⢕⡔⢕⣕⡕⢜⣿⣿⣿⣿⣿⣿⣿⣿⡇⢕⠀⢔⢕⢕⢻⣿⣿⣿⣿⣿⣿⣿⡕⢕⢕⢕⢕⢕⢕⢕⢕⢕⢕⢕⠀⠀⠀⠀⠀⠀⠀⠀⠀⠀⠀⠀</a:t>
            </a:r>
            <a:br/>
            <a:r>
              <a:t>⠀⠀⠀⠀⠀⠀⠀⠀⠀⠀⠀⣿⣿⣿⣿⣿⣿⣿⣿⣿⢇⢕⡱⣽⢇⢷⢻⢕⢕⢕⢇⢱⣾⣷⣿⣿⣿⣿⣿⣿⣿⣿⣿⢇⢕⢕⢕⢕⢕⢜⣿⣿⣿⣿⣿⣿⣿⣷⢕⢕⢕⢕⢕⢕⢕⢕⢕⢕⢕⠀⠀⠀⠀⠀⠀⠀⠀⠀⠀⠀⠀</a:t>
            </a:r>
            <a:br/>
            <a:r>
              <a:t>⠀⠀⠀⠀⠀⠀⠀⠀⠀⠀⠀⣿⣿⣿⣿⣿⣿⣿⣿⡇⢗⣣⣱⣱⣵⣵⣷⣷⣷⣷⣷⣾⣿⣾⣿⣿⣿⣿⣿⣿⣿⣿⣿⢕⢕⢕⢕⢕⢕⢕⢿⣿⣿⣿⣿⣿⣿⣿⡇⢕⢕⢕⢕⢕⢕⢕⢕⢕⢕⠀⠀⠀⠀⠀⠀⠀⠀⠀⠀⠀⠀</a:t>
            </a:r>
            <a:br/>
            <a:r>
              <a:t>⠀⠀⠀⠀⠀⠀⠀⠀⠀⠀⠀⣿⣿⣿⣿⣿⣿⣿⣿⡇⢕⢜⣿⣿⣿⣿⣿⣿⣿⣿⣿⣿⣿⣿⣿⣿⣿⣿⣿⣿⣿⣿⣿⢕⢕⢕⢕⢕⢕⢕⢸⣿⣿⣿⣿⣿⣿⣿⣷⢕⢕⢕⢕⢕⢕⢕⢕⢕⢕⠀⠀⠀⠀⠀⠀⠀⠀⠀⠀⠀⠀</a:t>
            </a:r>
            <a:br/>
            <a:r>
              <a:t>⠀⠀⠀⠀⠀⠀⠀⠀⠀⠀⠀⣿⣿⣿⣿⣿⣿⣿⣿⡇⢜⢱⣿⣿⣿⣿⣿⣿⣿⣿⣿⣿⣿⣿⣿⣿⣿⣿⣿⣿⣿⣿⣿⢕⢕⢕⢕⢕⢕⢕⢸⣿⣿⣿⣿⣿⣿⣿⣿⢕⢕⢕⢕⢕⢕⢕⢕⢕⢕⠀⠀⠀⠀⠀⠀⠀⠀⠀⠀⠀⠀</a:t>
            </a:r>
            <a:br/>
            <a:r>
              <a:t>⠀⠀⠀⠀⠀⠀⠀⠀⠀⠀⠀⣿⣿⣿⣿⣿⣿⣿⣿⡇⢕⢸⣿⣿⣿⣿⣿⣿⣿⣿⣿⣿⣿⣿⣿⣿⣿⣿⣿⣿⣿⣿⣿⣧⣿⣿⣷⣷⣷⣿⣿⣿⣿⣿⣿⣿⣿⣿⣿⡕⢕⢕⢕⢕⢕⢕⢕⢕⢕⠀⠀⠀⠀⠀⠀⠀⠀⠀⠀⠀⠀</a:t>
            </a:r>
            <a:br/>
            <a:r>
              <a:t>⠀⠀⠀⠀⠀⠀⠀⠀⠀⠀⠀⣿⣿⣿⣿⣿⣿⣿⣿⣧⢕⢸⣿⣿⣿⣿⢿⣿⣿⣿⣿⣿⣿⣿⡿⣿⣿⣿⣿⣿⣿⣿⣿⣿⣿⣿⣿⣿⣿⣿⣿⣿⣿⣿⣿⣿⣿⣿⣿⣕⢕⢕⢕⢕⢕⢕⢕⢕⢕⠀⠀⠀⠀⠀⠀⠀⠀⠀⠀⠀⠀</a:t>
            </a:r>
            <a:br/>
            <a:r>
              <a:t>⠀⠀⠀⠀⠀⠀⠀⠀⠀⠀⠀⣿⣿⣿⣿⣿⣿⣿⣿⣿⡕⢸⣿⣿⣿⣿⣿⣿⣿⣿⣿⣿⣿⣿⣿⣿⣿⣿⣿⣿⣿⣿⣿⣿⣿⣿⣿⣿⣿⣿⣿⣿⣿⣿⣿⣿⣿⣿⣿⣹⣵⣕⣸⣕⣕⡕⢕⣕⡕⠀⠀⠀⠀⠀⠀⠀⠀⠀⠀⠀⠀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⠀⠀⠀⠀⠀⠀⠀⠀⠀⠀⠀⣿⣿⣿⣿⣿⣿⣿⣿⣿⣿⣿⣿⣿⣿⣿⣿⣿⣿⣿⣿⣿⣿⣿⣿⣿⣿⣿⣿⣿⣿⣿⣿⣿⣿⣿⣿⣿⣿⣿⣿⣿⣿⣿⣿⣿⣿⣿⣿⣏⣝⣽⣝⣕⣝⣏⣕⣝⡕⠀⠀⠀⠀⠀⠀⠀⠀⠀⠀⠀⠀</a:t>
            </a:r>
            <a:br/>
            <a:r>
              <a:t>⠀⠀⠀⠀⠀⠀⠀⠀⠀⠀⠀⣿⣿⣿⣿⣿⣿⣿⣿⣿⣿⣿⣿⣿⣿⣿⣿⣿⣿⣿⣿⣯⣽⣿⣿⣿⣿⣿⣿⣿⣿⣿⣿⣿⣿⣿⣿⣿⣿⣿⣿⣿⣿⣿⣿⣿⣿⣿⣿⣿⣿⣧⣜⣿⣿⣟⣝⣝⡕⠀⠀⠀⠀⠀⠀⠀⠀⠀⠀⠀⠀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⠀⠀⠀⠀⠀⠀⠀⠀⠀⠀⠀⣿⣿⣿⣿⣿⣿⣿⣿⣿⣿⣿⣿⣿⣿⣿⣿⣿⣿⣿⣿⣿⣿⣿⣿⣿⣿⣿⣿⣿⣿⣿⣿⣿⣿⣿⣿⣿⣿⣿⣿⣿⣿⣿⣿⣿⣿⣿⣿⣿⣿⣿⣿⣿⣹⣿⣿⣿⣕⠀⠀⠀⠀⠀⠀⠀⠀⠀⠀⠀⠀</a:t>
            </a:r>
            <a:br/>
            <a:r>
              <a:t>⠀⠀⠀⠀⠀⠀⠀⠀⠀⠀⠀⣿⣿⣿⣿⣿⣿⣿⣿⣿⣿⣿⣿⣿⣿⣿⣿⣷⣮⣝⣟⣟⣽⣿⣿⣿⣿⣿⣿⣿⣿⣿⣿⣿⣿⣿⣿⣿⣿⣿⣿⣿⣿⣿⣿⣿⣿⣿⣿⣿⣿⣿⣿⣿⣿⣿⣿⣿⣿⠀⠀⠀⠀⠀⠀⠀⠀⠀⠀⠀⠀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⠀⠀⠀⠀⠀⠀⠀⠀⠀⠀⠀⣿⣿⣿⣿⣿⣿⣿⣿⣿⣿⣿⣿⢟⣿⣿⣿⣿⣿⣿⣿⣿⣿⣿⣿⣿⣿⢝⣿⣿⣿⣿⣿⣿⣿⣿⣿⣿⣿⣿⣿⣿⣿⣿⣿⣿⣿⣿⣿⣿⣿⣿⣿⣿⣿⣿⣿⣿⣿⠀⠀⠀⠀⠀⠀⠀⠀⠀⠀⠀⠀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⠀⠀⠀⠀⠀⠀⠀⠀⠀⠀⠀⣿⣿⣿⣿⣿⣿⣿⣿⣿⣿⣿⢏⢕⣿⣿⣿⣿⣿⣿⣿⣿⣿⣿⣿⣿⢏⠀⢿⣿⣿⣿⣿⣿⣿⣿⣿⣿⣿⣿⣿⣿⣿⣿⣿⣿⣿⣿⣿⣿⣿⣿⣿⣿⣿⣿⣿⣿⣿⠀⠀⠀⠀⠀⠀⠀⠀⠀⠀⠀⠀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⠀⠀⠀⠀⠀⠀⠀⠀⠀⠀⠀⣿⣿⣿⣿⣿⣿⣿⣿⣿⣿⣿⢕⢕⢻⣿⣿⣿⣿⡾⢝⢹⣿⡿⠟⠙⠀⠀⣾⣿⣿⣿⣿⣿⣿⣿⣿⣿⣿⣿⣿⣿⣿⣿⣿⣿⣿⣿⣿⣿⣿⣿⣿⣿⣿⣿⣿⣿⣿⠀⠀⠀⠀⠀⠀⠀⠀⠀⠀⠀⠀</a:t>
            </a:r>
            <a:br/>
            <a:r>
              <a:t>⠀⠀⠀⠀⠀⠀⠀⠀⠀⠀⠀⣿⣿⣿⣿⣿⣿⣿⣿⣿⣿⣿⠕⢕⢕⢕⢝⢟⢿⢗⢕⠑⠁⠁⠀⠀⠀⢄⣿⣿⣿⣿⣿⣿⣿⣿⣿⣿⣿⣿⣿⣿⣿⣿⣿⣿⣿⣿⣿⣿⣿⣿⣿⣿⣿⣿⣿⣿⣿⠀⠀⠀⠀⠀⠀⠀⠀⠀⠀⠀⠀</a:t>
            </a:r>
            <a:br/>
            <a:r>
              <a:t>⠀⠀⠀⠀⠀⠀⠀⠀⠀⠀⠀⣿⣿⣿⣿⣿⣿⣿⣿⣿⣿⣏⢐⢕⢕⢕⢀⢀⠀⢀⢀⢀⢄⢄⠀⢀⠑⢔⣿⣿⣿⣿⣿⣿⣿⣿⣿⣿⣿⣿⣿⣿⣿⣿⣿⣿⣿⣿⣿⣿⣿⣿⣿⣿⣿⣿⣿⣿⣿⠀⠀⠀⠀⠀⠀⠀⠀⠀⠀⠀⠀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⠀⠀⠀⠀⠀⠀⠀⠀⠀⠀⠀⣿⣿⣿⣿⣿⣿⣿⣿⣿⣿⣿⡇⢕⢕⢕⢕⢕⠕⠕⠕⢅⢀⢀⠀⢄⢕⢱⣿⣿⣿⣿⣿⣿⣿⣿⣿⣿⣿⣿⣿⣿⣿⣿⣿⣿⣿⣿⣿⣿⣿⣿⣿⣿⣿⣿⣿⣿⣿⠀⠀⠀⠀⠀⠀⠀⠀⠀⠀⠀⠀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⠀⠀⠀⠀⠀⠀⠀⠀⠀⠀⠀⣿⣿⣿⣿⣿⣿⣿⣿⣿⣿⣿⣿⡕⢕⢕⢕⢕⢕⢕⢕⢕⢅⢄⢔⢕⢕⣾⣿⣿⣿⣿⣿⣿⣿⣿⣿⣿⣿⣿⣿⣿⣿⣿⣿⣿⣿⣿⣿⣿⣿⣿⣿⣿⣿⣿⣿⣿⣿⠀⠀⠀⠀⠀⠀⠀⠀⠀⠀⠀⠀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⠀⠀⠀⠀⠀⠀⠀⠀⠀⠀⠀⣿⣿⣿⣿⣿⣿⣿⣿⣿⣿⣿⣿⣷⡕⢕⢕⢕⢕⢕⠕⢁⢔⢕⢕⢕⣾⣿⣿⣿⣿⣿⣿⣿⣿⣿⣿⣿⣿⣿⣿⣿⣿⣿⣿⣿⣿⣿⣿⣿⣿⣿⣿⣿⣿⣿⣿⣿⣿⠀⠀⠀⠀⠀⠀⠀⠀⠀⠀⠀⠀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⠀⠀⠀⠀⠀⠀⠀⠀⠀⠀⠀⠛⠛⠛⠛⠛⠛⠛⠛⠛⠛⠛⠛⠛⠛⠃⠑⠑⠑⠑⠑⠑⠑⠑⠑⠑⠛⠛⠛⠛⠛⠛⠛⠛⠛⠛⠛⠛⠛⠛⠛⠛⠛⠛⠛⠛⠛⠛⠛⠛⠛⠛⠛⠛⠛⠛⠛⠛⠛⠀⠀⠀⠀⠀⠀⠀⠀⠀⠀⠀⠀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⠀⠀⠀⠀⠀⠀⠀⠀⠀⠀⠀⣿⣿⣿⣿⣿⣿⣿⣿⣿⣿⣿⣿⡿⢟⢟⠝⢕⢕⢜⣝⢟⡻⢿⢿⢿⣿⣿⣿⣿⣿⣿⣿⢇⠁⠑⢑⢕⢿⣿⣿⣿⣿⣿⣿⣧⢕⢕⢕⢕⢕⢕⢕⢕⢕⢕⢕⢕⢕⠀⠀⠀⠀⠀⠀⠀⠀⠀⠀⠀⠀</a:t>
            </a:r>
            <a:br/>
            <a:r>
              <a:t>⠀⠀⠀⠀⠀⠀⠀⠀⠀⠀⠀⣿⣿⣿⣿⣿⣿⣿⣿⣿⣿⣿⢕⠅⢑⣕⢱⠇⢟⢟⢝⢝⢝⢗⢷⣿⣿⣿⣿⣿⣿⣿⣿⢕⠀⠀⢕⢕⢜⣿⣿⣿⣿⣿⣿⣿⣇⢕⢕⢕⢕⢕⢕⢕⢕⢕⢕⢕⢕⠀⠀⠀⠀⠀⠀⠀⠀⠀⠀⠀⠀</a:t>
            </a:r>
            <a:br/>
            <a:r>
              <a:t>⠀⠀⠀⠀⠀⠀⠀⠀⠀⠀⠀⣿⣿⣿⣿⣿⣿⣿⣿⣿⢏⢕⢕⣱⡑⣙⣇⢕⢕⢕⢇⢕⣵⣕⡜⣿⣿⣿⣿⣿⣿⣿⡟⢕⢕⢕⢕⢕⢕⢻⣿⣿⣿⣿⣿⣿⣿⡕⢕⢕⢕⢕⢕⢕⢕⢕⢕⢕⢕⠀⠀⠀⠀⠀⠀⠀⠀⠀⠀⠀⠀</a:t>
            </a:r>
            <a:br/>
            <a:r>
              <a:t>⠀⠀⠀⠀⠀⠀⠀⠀⠀⠀⠀⣿⣿⣿⣿⣿⣿⣿⣿⢏⡕⡕⢞⣟⢕⢝⣜⣕⣕⡕⢕⢜⣻⣗⣻⣿⣿⣿⣿⣿⣿⣿⡇⢕⢕⢕⢕⢕⢕⢸⣿⣿⣿⣿⣿⣿⣿⣷⢕⢕⢕⢕⢕⢕⢕⢕⢕⢕⢕⠀⠀⠀⠀⠀⠀⠀⠀⠀⠀⠀⠀</a:t>
            </a:r>
            <a:br/>
            <a:r>
              <a:t>⠀⠀⠀⠀⠀⠀⠀⠀⠀⠀⠀⣿⣿⣿⣿⣿⣿⣿⣿⡇⢕⢱⣟⣾⣿⣿⣿⣿⣿⣿⣿⣿⣿⣿⣿⣿⣿⣿⣿⣿⣿⣿⡇⢕⢕⢕⢕⢕⢕⢕⣿⣿⣿⣿⣿⣿⣿⣿⡇⢕⢕⢕⢕⢕⢕⢕⢕⢕⢕⠀⠀⠀⠀⠀⠀⠀⠀⠀⠀⠀⠀</a:t>
            </a:r>
            <a:br/>
            <a:r>
              <a:t>⠀⠀⠀⠀⠀⠀⠀⠀⠀⠀⠀⣿⣿⣿⣿⣿⣿⣿⣿⢇⡕⢱⣿⣿⣿⣿⣿⣿⣿⣿⣿⣿⣿⣿⣿⣿⣿⣿⣿⣿⣿⣿⡇⢕⢕⢕⢕⢕⢕⢕⣿⣿⣿⣿⣿⣿⣿⣿⡇⢕⢕⢕⢕⢕⢕⢕⢕⢕⢕⠀⠀⠀⠀⠀⠀⠀⠀⠀⠀⠀⠀</a:t>
            </a:r>
            <a:br/>
            <a:r>
              <a:t>⠀⠀⠀⠀⠀⠀⠀⠀⠀⠀⠀⣿⣿⣿⣿⣿⣿⣿⣿⢕⢜⣸⣿⣿⣿⣿⣿⣿⣿⣿⣿⣿⣿⣿⣿⣿⣿⣿⣿⣿⣿⣿⣷⣿⣿⣷⣷⣷⣾⣿⣿⣿⣿⣿⣿⣿⣿⣿⣇⢕⢕⢕⢕⢕⢕⢕⢕⢕⢕⠀⠀⠀⠀⠀⠀⠀⠀⠀⠀⠀⠀</a:t>
            </a:r>
            <a:br/>
            <a:r>
              <a:t>⠀⠀⠀⠀⠀⠀⠀⠀⠀⠀⠀⣿⣿⣿⣿⣿⣿⣿⣿⡕⢕⢻⣿⣿⣿⣿⣿⣿⣿⣿⣿⣿⣿⣿⣿⣿⣿⣿⣿⣿⣿⣿⣿⣿⣿⣿⣿⣿⣿⣿⣿⣿⣿⣿⣿⣿⣿⣿⣏⢕⢕⢕⢕⢕⢕⢕⢕⢕⢕⠀⠀⠀⠀⠀⠀⠀⠀⠀⠀⠀⠀</a:t>
            </a:r>
            <a:br/>
            <a:r>
              <a:t>⠀⠀⠀⠀⠀⠀⠀⠀⠀⠀⠀⣿⣿⣿⣿⣿⣿⣿⣿⡇⢕⣿⣿⣿⣿⣿⣟⣿⣿⣿⣿⣿⣿⣿⣿⣿⣿⣿⣿⣿⣿⣿⣿⣿⣿⣿⣿⣿⣿⣿⣿⣿⣿⣿⣿⣿⣿⣿⣏⣕⣕⡕⢕⢕⢕⢕⢕⢕⢕⠀⠀⠀⠀⠀⠀⠀⠀⠀⠀⠀⠀</a:t>
            </a:r>
            <a:br/>
            <a:r>
              <a:t>⠀⠀⠀⠀⠀⠀⠀⠀⠀⠀⠀⣿⣿⣿⣿⣿⣿⣿⣿⡿⣧⣿⣿⣿⣿⣿⣿⣿⣿⣿⣿⣿⣿⣿⣿⣿⣿⣿⣿⣿⣿⣿⣿⣿⣿⣿⣿⣿⣿⣿⣿⣿⣿⣿⣿⣿⣿⣿⣿⣝⣝⣝⡕⢕⣕⢕⢕⢕⢕⠀⠀⠀⠀⠀⠀⠀⠀⠀⠀⠀⠀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⠀⠀⠀⠀⠀⠀⠀⠀⠀⠀⠀⣿⣿⣿⣿⣿⣿⣿⣿⣿⣿⣿⣿⣿⣿⣿⣿⣿⣿⣿⣿⣿⣿⣿⣿⣿⣿⣿⣿⣿⣿⣿⣿⣿⣿⣿⣿⣿⣿⣿⣿⣿⣿⣿⣿⣿⣿⣿⣟⣹⣿⣏⣜⣟⣝⣝⣝⡜⢕⠀⠀⠀⠀⠀⠀⠀⠀⠀⠀⠀⠀</a:t>
            </a:r>
            <a:br/>
            <a:r>
              <a:t>⠀⠀⠀⠀⠀⠀⠀⠀⠀⠀⠀⣿⣿⣿⣿⣿⣿⣿⣿⣿⣿⣿⣿⣿⣿⣿⣿⣿⣿⣿⣿⣷⣿⣿⣿⣿⣿⣿⣿⣿⣿⣿⣿⣿⣿⣿⣿⣿⣿⣿⣿⣿⣿⣿⣿⣿⣿⣿⣿⣿⣿⣿⣟⣿⣿⣿⣿⡏⢕⠀⠀⠀⠀⠀⠀⠀⠀⠀⠀⠀⠀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⠀⠀⠀⠀⠀⠀⠀⠀⠀⠀⠀⣿⣿⣿⣿⣿⣿⣿⣿⣿⣿⣿⣿⣿⣿⣿⣿⣿⣷⣿⣿⣷⣿⣿⣿⣿⣿⣿⣿⣿⣿⣿⣿⣿⣿⣿⣿⣿⣿⣿⣿⣿⣿⣿⣿⣿⣿⣿⣿⣿⣿⣿⣿⣿⣟⢟⣿⣿⣿⠀⠀⠀⠀⠀⠀⠀⠀⠀⠀⠀⠀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⠀⠀⠀⠀⠀⠀⠀⠀⠀⠀⠀⣿⣿⣿⣿⣿⣿⣿⣿⣿⣿⡿⢇⣿⣿⣿⣿⣿⣿⣿⣿⣿⣿⣿⣿⣿⢟⣿⣿⣿⣿⣿⣿⣿⣿⣿⣿⣿⣿⣿⣿⣿⣿⣿⣿⣿⣿⣿⣿⣿⣿⣿⣿⣿⣿⣿⣿⣿⣿⠀⠀⠀⠀⠀⠀⠀⠀⠀⠀⠀⠀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⠀⠀⠀⠀⠀⠀⠀⠀⠀⠀⠀⣿⣿⣿⣿⣿⣿⣿⣿⣿⣿⢕⢕⣿⣿⣿⣿⣿⣿⡿⣿⣿⣿⣿⣿⡟⠀⢿⣿⣿⣿⣿⣿⣿⣿⣿⣿⣿⣿⣿⣿⣿⣿⣿⣿⣿⣿⣿⣿⣿⣿⣿⣿⣿⣿⣿⣿⣿⣿⠀⠀⠀⠀⠀⠀⠀⠀⠀⠀⠀⠀</a:t>
            </a:r>
            <a:br/>
            <a:r>
              <a:t>⠀⠀⠀⠀⠀⠀⠀⠀⠀⠀⠀⣿⣿⣿⣿⣿⣿⣿⣿⣿⡿⢕⢕⢜⢻⣿⣿⣿⣷⡱⣞⣿⡿⠟⠋⠀⠀⣸⣿⣿⣿⣿⣿⣿⣿⣿⣿⣿⣿⣿⣿⣿⣿⣿⣿⣿⣿⣿⣿⣿⣿⣿⣿⣿⣿⣿⣿⣿⣿⠀⠀⠀⠀⠀⠀⠀⠀⠀⠀⠀⠀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⠀⠀⠀⠀⠀⠀⠀⠀⠀⠀⠀⣿⣿⣿⣿⣿⣿⣿⣿⣿⡇⢕⢕⢕⢕⢕⠙⠟⢟⢝⠅⠁⠀⠀⠀⠀⢄⣿⣿⣿⣿⣿⣿⣿⣿⣿⣿⣿⣿⣿⣿⣿⣿⣿⣿⣿⣿⣿⣿⣿⣿⣿⣿⣿⣿⣿⣿⣿⣿⠀⠀⠀⠀⠀⠀⠀⠀⠀⠀⠀⠀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⠀⠀⠀⠀⠀⠀⠀⠀⠀⠀⠀⣿⣿⣿⣿⣿⣿⣿⣿⣿⣿⢕⢕⢕⢕⢔⢄⢄⢄⢀⢀⢔⠔⠁⠄⠁⢔⣿⣿⣿⣿⣿⣿⣿⣿⣿⣿⣿⣿⣿⣿⣿⣿⣿⣿⣿⣿⣿⣿⣿⣿⣿⣿⣿⣿⣿⣿⣿⣿⠀⠀⠀⠀⠀⠀⠀⠀⠀⠀⠀⠀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⠀⠀⠀⠀⠀⠀⠀⠀⠀⠀⠀⣿⣿⣿⣿⣿⣿⣿⣿⣿⣿⡇⢕⢕⢕⢕⢕⢕⢑⢑⢑⢔⠔⠀⢄⢕⢕⣿⣿⣿⣿⣿⣿⣿⣿⣿⣿⣿⣿⣿⣿⣿⣿⣿⣿⣿⣿⣿⣿⣿⣿⣿⣿⣿⣿⣿⣿⣿⣿⠀⠀⠀⠀⠀⠀⠀⠀⠀⠀⠀⠀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⠀⠀⠀⠀⠀⠀⠀⠀⠀⠀⠀⣿⣿⣿⣿⣿⣿⣿⣿⣿⣿⣧⢕⢕⢕⢕⢕⢕⢕⢕⢕⢕⢕⢕⢕⢕⣼⣿⣿⣿⣿⣿⣿⣿⣿⣿⣿⣿⣿⣿⣿⣿⣿⣿⣿⣿⣿⣿⣿⣿⣿⣿⣿⣿⣿⣿⣿⣿⣿⠀⠀⠀⠀⠀⠀⠀⠀⠀⠀⠀⠀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⠀⠀⠀⠀⠀⠀⠀⠀⠀⠀⠀⠛⠛⠛⠛⠛⠛⠛⠛⠛⠛⠛⠃⠑⠑⠑⠑⠑⠑⠑⠑⠑⠑⠑⠑⠘⠛⠛⠛⠛⠛⠛⠛⠛⠛⠛⠛⠛⠛⠛⠛⠛⠛⠛⠛⠛⠛⠛⠛⠛⠛⠛⠛⠛⠛⠛⠛⠛⠛⠀⠀⠀⠀⠀⠀⠀⠀⠀⠀⠀⠀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⠀⠀⠀⠀⠀⠀⠀⠀⠀⠀⠀⣿⣿⣿⣿⣿⣿⣿⣿⣿⣿⣿⣿⣿⣿⡿⠟⢟⠟⢻⢿⣿⣿⣿⣿⣿⣿⣿⣿⣿⣿⣿⡟⠕⠑⢑⢕⢸⣿⣿⣿⣿⣿⣿⣷⡕⢕⢕⢕⢕⢕⢕⢕⢕⢕⢕⢕⢕⢕⠀⠀⠀⠀⠀⠀⠀⠀⠀⠀⠀⠀</a:t>
            </a:r>
            <a:br/>
            <a:r>
              <a:t>⠀⠀⠀⠀⠀⠀⠀⠀⠀⠀⠀⣿⣿⣿⣿⣿⣿⣿⣿⣿⣿⡟⠙⠝⠑⢔⣕⡣⡴⢵⢼⢽⢽⣹⣝⣽⣿⣿⣿⣿⣿⣿⡇⢑⠀⠕⢄⢕⢿⣿⣿⣿⣿⣿⣿⣧⢕⢕⢕⢕⢕⢕⢕⢕⢕⢕⢕⢕⢕⠀⠀⠀⠀⠀⠀⠀⠀⠀⠀⠀⠀</a:t>
            </a:r>
            <a:br/>
            <a:r>
              <a:t>⠀⠀⠀⠀⠀⠀⠀⠀⠀⠀⠀⣿⣿⣿⣿⣿⣿⣿⣿⣿⢟⢕⢔⢕⠱⠗⢝⢅⢕⢅⠅⢕⢕⢕⢿⣿⣿⣿⣿⣿⣿⣿⢕⢕⢔⢕⢕⢕⢸⣿⣿⣿⣿⣿⣿⣿⣇⢕⢕⢕⢕⢕⢕⢕⢕⢕⢕⢕⢕⠀⠀⠀⠀⠀⠀⠀⠀⠀⠀⠀⠀</a:t>
            </a:r>
            <a:br/>
            <a:r>
              <a:t>⠀⠀⠀⠀⠀⠀⠀⠀⠀⠀⠀⣿⣿⣿⣿⣿⣿⣿⡿⢟⢕⢱⢵⣷⡗⢗⢷⢕⢕⢕⢇⢱⣧⣗⣷⣿⣽⣿⣿⣿⣿⡏⢔⢕⢕⢕⢕⢕⢕⣿⣿⣿⣿⣿⣿⣿⣿⡕⢕⢕⢕⢕⢕⢕⢕⢕⢕⢕⢕⠀⠀⠀⠀⠀⠀⠀⠀⠀⠀⠀⠀</a:t>
            </a:r>
            <a:br/>
            <a:r>
              <a:t>⠀⠀⠀⠀⠀⠀⠀⠀⠀⠀⠀⣿⣿⣿⣿⣿⣿⣿⣇⢜⢏⣵⣯⣧⣵⣷⣷⣷⣷⣵⣵⣵⣽⣷⣿⣿⣿⣿⣿⣿⣿⣿⢕⢕⢕⢕⢕⢕⢕⢸⣿⣿⣿⣿⣿⣿⣿⡇⢕⢕⢕⢕⢕⢕⢕⢕⢕⢕⢕⠀⠀⠀⠀⠀⠀⠀⠀⠀⠀⠀⠀</a:t>
            </a:r>
            <a:br/>
            <a:r>
              <a:t>⠀⠀⠀⠀⠀⠀⠀⠀⠀⠀⠀⣿⣿⣿⣿⣿⣿⣿⡿⢕⢕⣺⣿⣿⣿⣿⣿⣿⣿⣿⣿⣿⣿⣿⣿⣿⣿⣿⣿⣿⣿⣗⢕⢕⢕⢕⢕⢕⢕⢸⣿⣿⣿⣿⣿⣿⣿⡿⢕⢕⢕⢕⢕⢕⢕⢕⢕⢕⢕⠀⠀⠀⠀⠀⠀⠀⠀⠀⠀⠀⠀</a:t>
            </a:r>
            <a:br/>
            <a:r>
              <a:t>⠀⠀⠀⠀⠀⠀⠀⠀⠀⠀⠀⣿⣿⣿⣿⣿⣿⣿⡇⢕⢱⣿⣿⣿⣿⣿⣿⣿⣿⣿⣿⣿⣿⣿⣿⣿⣿⣿⣿⣿⣿⣿⣵⣿⣷⣷⣷⣷⣷⣿⣿⣿⣿⣿⣿⣿⣿⣿⢕⢕⢕⢕⢕⢕⢕⢕⢕⢕⢕⠀⠀⠀⠀⠀⠀⠀⠀⠀⠀⠀⠀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⠀⠀⠀⠀⠀⠀⠀⠀⠀⠀⠀⣿⣿⣿⣿⣿⣿⣿⣇⢕⢸⣿⣿⣿⣿⣿⣿⣿⣿⣿⣿⣿⣿⣿⣿⣿⣿⣿⣿⣿⣿⣿⣿⣿⣿⣿⣿⣿⣿⣿⣿⣿⣿⣿⣿⣿⣿⣿⢕⢕⢕⢕⢕⢕⢕⢕⢕⢕⢕⠀⠀⠀⠀⠀⠀⠀⠀⠀⠀⠀⠀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⠀⠀⠀⠀⠀⠀⠀⠀⠀⠀⠀⣿⣿⣿⣿⣿⣿⣿⣿⡕⢸⣿⣿⣿⣿⣷⣿⣿⣿⣿⣿⣿⣿⣷⣿⣿⣿⣿⣿⣿⣿⣿⣿⣿⣿⣿⣿⣿⣿⣿⣿⣿⣿⣿⣿⣿⣿⣿⡕⢕⢕⢕⢕⢕⢕⢕⢕⢕⢕⠀⠀⠀⠀⠀⠀⠀⠀⠀⠀⠀⠀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⠀⠀⠀⠀⠀⠀⠀⠀⠀⠀⠀⣿⣿⣿⣿⣿⣿⣿⣿⣿⣿⣿⣿⣿⣿⣿⣿⣿⣿⣿⣿⣿⣿⣿⣿⣿⣿⣿⣿⣿⣿⣿⣿⣿⣿⣿⣿⣿⣿⣿⣿⣿⣿⣿⣿⣿⣿⣿⢏⣜⣕⢕⢕⡝⢝⢕⢕⢕⢕⠀⠀⠀⠀⠀⠀⠀⠀⠀⠀⠀⠀</a:t>
            </a:r>
            <a:br/>
            <a:r>
              <a:t>⠀⠀⠀⠀⠀⠀⠀⠀⠀⠀⠀⣿⣿⣿⣿⣿⣿⣿⣿⣿⣿⣿⣿⣿⣿⣿⣿⣿⣽⣿⣟⣻⣿⣿⣿⣿⣿⣿⣿⣿⣿⣿⣿⣿⣿⣿⣿⣿⣿⣿⣿⣿⣿⣿⣿⣿⣿⣿⣿⣏⣹⣟⢝⣝⢝⣕⢝⢕⢕⠀⠀⠀⠀⠀⠀⠀⠀⠀⠀⠀⠀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⠀⠀⠀⠀⠀⠀⠀⠀⠀⠀⠀⣿⣿⣿⣿⣿⣿⣿⣿⣿⣿⣿⣿⣿⣿⣿⣿⣿⣿⣿⣿⣿⣿⣿⣿⣿⣿⣿⣿⣿⣿⣿⣿⣿⣿⣿⣿⣿⣿⣿⣿⣿⣿⣿⣿⣿⣿⣿⢟⣻⣟⣻⣿⣟⣿⣿⣿⣇⣹⠀⠀⠀⠀⠀⠀⠀⠀⠀⠀⠀⠀</a:t>
            </a:r>
            <a:br/>
            <a:r>
              <a:t>⠀⠀⠀⠀⠀⠀⠀⠀⠀⠀⠀⣿⣿⣿⣿⣿⣿⣿⣿⣿⣿⣿⣿⣿⣿⣿⣿⣗⣻⣿⣟⣿⣿⣿⣿⣿⣿⣿⣿⣿⣿⣿⣿⣿⣿⣿⣿⣿⣿⣿⣿⣿⣿⣿⣿⣿⣿⣿⣿⣿⣿⣿⡟⢟⢟⢟⣿⡿⣿⠀⠀⠀⠀⠀⠀⠀⠀⠀⠀⠀⠀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⠀⠀⠀⠀⠀⠀⠀⠀⠀⠀⠀⣿⣿⣿⣿⣿⣿⣿⣿⣿⣿⣿⣿⣿⣿⣿⣿⣿⣿⣿⣿⣿⣿⣿⣿⣿⣿⣿⣿⣿⣿⣿⣿⣿⣿⣿⣿⣿⣿⣿⣿⣿⣿⣿⣿⣿⣿⣿⣟⣻⣿⣿⣿⣿⣿⣿⣿⣿⣿⠀⠀⠀⠀⠀⠀⠀⠀⠀⠀⠀⠀</a:t>
            </a:r>
            <a:br/>
            <a:r>
              <a:t>⠀⠀⠀⠀⠀⠀⠀⠀⠀⠀⠀⣿⣿⣿⣿⣿⣿⣿⣿⣿⣿⢿⣿⣿⣿⣿⣿⣿⣿⣿⣿⣿⣿⣿⣿⣿⣿⣿⣿⣿⣿⣿⣿⣿⣿⣿⣿⣿⣿⣿⣿⣿⣿⣿⣿⣿⣿⣿⣿⣿⣿⣿⣿⣿⣿⣿⣿⣿⣿⠀⠀⠀⠀⠀⠀⠀⠀⠀⠀⠀⠀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⠀⠀⠀⠀⠀⠀⠀⠀⠀⠀⠀⣿⣿⣿⣿⣿⣿⣿⣿⣿⢏⢕⣿⣿⣿⣿⣿⣿⣿⣿⣿⣿⣿⣿⣿⠕⣿⣿⣿⣿⣿⣿⣿⣿⣿⣿⣿⣿⣿⣿⣿⣿⣿⣿⣿⣿⣿⣿⣿⣿⣿⣿⣿⣿⣿⣿⣿⣿⣿⠀⠀⠀⠀⠀⠀⠀⠀⠀⠀⠀⠀</a:t>
            </a:r>
            <a:br/>
            <a:r>
              <a:t>⠀⠀⠀⠀⠀⠀⠀⠀⠀⠀⠀⣿⣿⣿⣿⣿⣿⣿⣿⡏⢕⢕⢻⣿⣿⣿⣿⡽⣟⣟⣽⣿⣿⡿⠋⠀⢹⣿⣿⣿⣿⣿⣿⣿⣿⣿⣿⣿⣿⣿⣿⣿⣿⣿⣿⣿⣿⣿⣿⣿⣿⣿⣿⣿⣿⣿⣿⣿⣿⠀⠀⠀⠀⠀⠀⠀⠀⠀⠀⠀⠀</a:t>
            </a:r>
            <a:br/>
            <a:r>
              <a:t>⠀⠀⠀⠀⠀⠀⠀⠀⠀⠀⠀⣿⣿⣿⣿⣿⣿⣿⣿⢇⢕⢕⢕⢝⢻⢿⣿⣿⡷⢟⠟⠛⠁⠀⠀⠀⣼⣿⣿⣿⣿⣿⣿⣿⣿⣿⣿⣿⣿⣿⣿⣿⣿⣿⣿⣿⣿⣿⣿⣿⣿⣿⣿⣿⣿⣿⣿⣿⣿⠀⠀⠀⠀⠀⠀⠀⠀⠀⠀⠀⠀</a:t>
            </a:r>
            <a:br/>
            <a:r>
              <a:t>⠀⠀⠀⠀⠀⠀⠀⠀⠀⠀⠀⣿⣿⣿⣿⣿⣿⣿⣿⡕⢕⢕⢕⢕⠁⠁⠑⠑⠑⠁⢑⠀⢀⠀⢀⠔⣿⣿⣿⣿⣿⣿⣿⣿⣿⣿⣿⣿⣿⣿⣿⣿⣿⣿⣿⣿⣿⣿⣿⣿⣿⣿⣿⣿⣿⣿⣿⣿⣿⠀⠀⠀⠀⠀⠀⠀⠀⠀⠀⠀⠀</a:t>
            </a:r>
            <a:br/>
            <a:r>
              <a:t>⠀⠀⠀⠀⠀⠀⠀⠀⠀⠀⠀⣿⣿⣿⣿⣿⣿⣿⣿⣧⢕⢕⢕⢕⢕⢔⢔⢄⠔⢔⠑⢁⠄⢐⢄⢕⣿⣿⣿⣿⣿⣿⣿⣿⣿⣿⣿⣿⣿⣿⣿⣿⣿⣿⣿⣿⣿⣿⣿⣿⣿⣿⣿⣿⣿⣿⣿⣿⣿⠀⠀⠀⠀⠀⠀⠀⠀⠀⠀⠀⠀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⠀⠀⠀⠀⠀⠀⠀⠀⠀⠀⠀⣿⣿⣿⣿⣿⣿⣿⣿⣿⡕⢕⢕⢕⢕⢕⢔⢔⢕⢕⢔⢐⢔⢕⢕⢕⣿⣿⣿⣿⣿⣿⣿⣿⣿⣿⣿⣿⣿⣿⣿⣿⣿⣿⣿⣿⣿⣿⣿⣿⣿⣿⣿⣿⣿⣿⣿⣿⣿⠀⠀⠀⠀⠀⠀⠀⠀⠀⠀⠀⠀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⠀⠀⠀⠀⠀⠀⠀⠀⠀⠀⠀⠛⠛⠛⠛⠛⠛⠛⠛⠛⠃⠑⠑⠑⠑⠑⠑⠑⠑⠑⠑⠑⠑⠑⠑⠘⠛⠛⠛⠛⠛⠛⠛⠛⠛⠛⠛⠛⠛⠛⠛⠛⠛⠛⠛⠛⠛⠛⠛⠛⠛⠛⠛⠛⠛⠛⠛⠛⠛⠀⠀⠀⠀⠀⠀⠀⠀⠀⠀⠀⠀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⠀⠀⠀⠀⠀⠀⠀⠀⠀⠀⠀⣿⣿⣿⣿⣿⣿⣿⣿⣿⣿⣿⣿⣿⣿⣿⣿⣿⣿⣿⣿⣿⣿⣿⣿⣿⣿⣿⣿⣿⣿⡏⠑⢑⢕⢕⢻⣿⣿⣿⣿⣿⣿⣧⢕⢕⢕⢕⢕⢕⢕⢕⢕⢕⢕⢕⢕⢕⢕⠀⠀⠀⠀⠀⠀⠀⠀⠀⠀⠀⠀</a:t>
            </a:r>
            <a:br/>
            <a:r>
              <a:t>⠀⠀⠀⠀⠀⠀⠀⠀⠀⠀⠀⣿⣿⣿⣿⣿⣿⣿⣿⣿⣿⡿⢿⢟⢝⢝⢝⢟⣻⣿⣿⣿⣿⣿⣿⣿⣿⣿⣿⣿⣿⡇⠕⠀⢅⢕⢜⣿⣿⣿⣿⣿⣿⣿⣇⢕⢕⢕⢕⢕⢕⢕⢕⢕⠕⢕⢕⢕⢕⠀⠀⠀⠀⠀⠀⠀⠀⠀⠀⠀⠀</a:t>
            </a:r>
            <a:br/>
            <a:r>
              <a:t>⠀⠀⠀⠀⠀⠀⠀⠀⠀⠀⠀⣿⣿⣿⣿⣿⣿⣿⣿⢏⢕⢕⢕⢕⣵⡵⢷⢾⢟⢺⢳⣧⣼⣿⣿⣿⣿⣿⣿⣿⣿⢕⢕⢕⢕⢕⢕⢸⣿⣿⣿⣿⣿⣿⣿⡕⢕⢕⢕⢕⢕⢕⢕⢕⢕⢕⢕⢕⢕⠀⠀⠀⠀⠀⠀⠀⠀⠀⠀⠀⠀</a:t>
            </a:r>
            <a:br/>
            <a:r>
              <a:t>⠀⠀⠀⠀⠀⠀⠀⠀⠀⠀⠀⣿⣿⣿⣿⣿⣿⡏⢕⢕⢕⢕⠜⢏⢕⢔⢕⢕⢔⢕⢕⢜⣿⣿⣿⣿⣿⣿⣿⣿⡟⢕⢕⢕⢕⢕⢕⢜⣿⣿⣿⣿⣿⣿⣿⣷⢕⢕⢕⢕⢕⢕⢕⢕⢕⢕⢕⢕⢕⠀⠀⠀⠀⠀⠀⠀⠀⠀⠀⠀⠀</a:t>
            </a:r>
            <a:br/>
            <a:r>
              <a:t>⠀⠀⠀⠀⠀⠀⠀⠀⠀⠀⠀⣿⣿⣿⣿⣿⢏⢱⡕⢕⢾⢟⢝⢟⢇⢕⢕⢕⢕⣵⣟⣾⣿⣿⣿⣿⣿⣿⣿⣿⣿⢕⢕⢕⢕⢕⢕⢕⣿⣿⣿⣿⣿⣿⣿⣿⡕⢕⢕⢕⢕⢕⢕⢕⢕⢕⢕⢕⢕⠀⠀⠀⠀⠀⠀⠀⠀⠀⠀⠀⠀</a:t>
            </a:r>
            <a:br/>
            <a:r>
              <a:t>⠀⠀⠀⠀⠀⠀⠀⠀⠀⠀⠀⣿⣿⣿⣿⣿⡕⢻⢽⢷⣵⣷⣷⣿⣷⣷⣷⣷⣵⣷⣷⣿⣿⣿⣿⣿⣿⣿⣿⣿⡇⢕⢕⢕⢕⢕⢕⢕⢿⣿⣿⣿⣿⣿⣿⣿⡇⢕⢕⢕⢕⢕⢕⢕⢕⢕⢕⢕⢕⠀⠀⠀⠀⠀⠀⠀⠀⠀⠀⠀⠀</a:t>
            </a:r>
            <a:br/>
            <a:r>
              <a:t>⠀⠀⠀⠀⠀⠀⠀⠀⠀⠀⠀⣿⣿⣿⣿⣿⢇⢕⢜⣿⣿⣿⣿⣿⣿⣿⣿⣿⣿⣿⣿⣿⣿⣿⣿⣿⣿⣿⣿⣿⣿⣵⣾⣧⣵⣵⣵⣷⣿⣿⣿⣿⣿⣿⣿⣿⡇⢕⢕⢕⢕⢕⢕⢕⢕⢕⢕⢕⢕⠀⠀⠀⠀⠀⠀⠀⠀⠀⠀⠀⠀</a:t>
            </a:r>
            <a:br/>
            <a:r>
              <a:t>⠀⠀⠀⠀⠀⠀⠀⠀⠀⠀⠀⣿⣿⣿⣿⣿⢕⢕⣾⣿⣿⣿⣿⣿⣿⣿⣿⣿⣿⣿⣿⣿⣿⣿⣿⣿⣿⣿⣿⣿⣿⣿⣿⣿⣿⣿⣿⣿⣿⣿⣿⣿⣿⣿⣿⣿⡗⢕⢕⢕⢕⢕⢕⢕⢕⢕⢕⢕⢕⠀⠀⠀⠀⠀⠀⠀⠀⠀⠀⠀⠀</a:t>
            </a:r>
            <a:br/>
            <a:r>
              <a:t>⠀⠀⠀⠀⠀⠀⠀⠀⠀⠀⠀⣿⣿⣿⣿⣿⢕⢕⣿⣿⣿⣿⣿⣿⣿⣿⣿⣿⣿⣿⣿⣿⣿⣿⣿⣿⣿⣿⣿⣿⣿⣿⣿⣿⣿⣿⣿⣿⣿⣿⣿⣿⣿⣿⣿⣿⡿⢕⢕⢕⢕⢕⢕⢕⢕⢕⢕⢕⢕⠀⠀⠀⠀⠀⠀⠀⠀⠀⠀⠀⠀</a:t>
            </a:r>
            <a:br/>
            <a:r>
              <a:t>⠀⠀⠀⠀⠀⠀⠀⠀⠀⠀⠀⣿⣿⣿⣿⣿⡇⢕⣿⣿⣿⣿⣿⡿⣿⣿⣿⣿⣿⣿⣿⣿⣿⣿⣿⣿⣿⣿⣿⣿⣿⣿⣿⣿⣿⣿⣿⣿⣿⣿⣿⣿⣿⣿⣿⣿⣿⢕⢕⢕⢕⢕⢕⢕⢕⢕⢕⢕⢕⠀⠀⠀⠀⠀⠀⠀⠀⠀⠀⠀⠀</a:t>
            </a:r>
            <a:br/>
            <a:r>
              <a:t>⠀⠀⠀⠀⠀⠀⠀⠀⠀⠀⠀⣿⣿⣿⣿⣿⣧⣕⣿⣿⣿⣿⣿⣿⣿⣿⣿⣿⣿⣿⣿⣷⣿⣿⣿⣿⣿⣿⣿⣿⣿⣿⣿⣿⣿⣿⣿⣿⣿⣿⣿⣿⣿⣿⣿⣿⣿⢗⢕⢕⢕⢗⢇⢕⢕⢕⢕⢕⢕⠀⠀⠀⠀⠀⠀⠀⠀⠀⠀⠀⠀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⠀⠀⠀⠀⠀⠀⠀⠀⠀⠀⠀⣿⣿⣿⣿⣿⣿⣿⣿⣿⣿⣿⣿⣿⣿⣿⣿⣿⣿⣿⣿⣿⣿⣿⣿⣿⣿⣿⣿⣿⣿⣿⣿⣿⣿⣿⣿⣿⣿⣿⣿⣿⣿⣿⣿⣿⣿⣿⢝⡕⢟⢕⢕⢕⢕⢕⢕⢕⢕⠀⠀⠀⠀⠀⠀⠀⠀⠀⠀⠀⠀</a:t>
            </a:r>
            <a:br/>
            <a:r>
              <a:t>⠀⠀⠀⠀⠀⠀⠀⠀⠀⠀⠀⣿⣿⣿⣿⣿⣿⣿⣿⣿⣿⣿⣿⣿⣿⣿⣿⣿⣟⣟⣿⣿⣿⣿⣿⣿⣿⣿⣿⣿⣿⣿⣿⣿⣿⣿⣿⣿⣿⣿⣿⣿⣿⣿⣿⣿⣟⢟⢻⡟⢻⣏⡟⢗⢕⢕⢕⢕⢜⠀⠀⠀⠀⠀⠀⠀⠀⠀⠀⠀⠀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⠀⠀⠀⠀⠀⠀⠀⠀⠀⠀⠀⣿⣿⣿⣿⣿⣿⣿⣿⣿⣿⣿⣿⣿⣿⣿⣿⣿⣿⣿⣿⣿⣿⣿⣿⣿⣿⣿⣿⣿⣿⣿⣿⣿⣿⣿⣿⣿⣿⣿⣿⣿⣿⣿⣿⣿⣿⣿⡿⢿⢾⢟⢟⢟⢻⣿⡷⢷⣾⠀⠀⠀⠀⠀⠀⠀⠀⠀⠀⠀⠀</a:t>
            </a:r>
            <a:br/>
            <a:r>
              <a:t>⠀⠀⠀⠀⠀⠀⠀⠀⠀⠀⠀⣿⣿⣿⣿⣿⣿⣿⣿⣿⣿⣿⣿⣿⣿⣿⣿⣿⣿⣯⣿⣿⣿⣿⣿⣿⣿⣿⣿⣿⣿⣿⣿⣿⣿⣿⣿⣿⣿⣿⣿⣿⣿⣿⣿⣿⣿⢟⣻⣿⣿⣿⣿⣷⣿⣿⣿⡿⢾⠀⠀⠀⠀⠀⠀⠀⠀⠀⠀⠀⠀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⠀⠀⠀⠀⠀⠀⠀⠀⠀⠀⠀⣿⣿⣿⣿⣿⣿⣿⡿⢻⣿⣿⣿⣿⣿⣿⣿⣿⣿⣿⣿⣿⣿⢿⣿⣿⣿⣿⣿⣿⣿⣿⣿⣿⣿⣿⣿⣿⣿⣿⣿⣿⣿⣿⣿⣿⣿⣿⣿⣿⣿⣿⣿⣿⣿⣿⣿⣿⣿⠀⠀⠀⠀⠀⠀⠀⠀⠀⠀⠀⠀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⠀⠀⠀⠀⠀⠀⠀⠀⠀⠀⠀⣿⣿⣿⣿⣿⣿⡟⢕⢸⣿⣿⣿⣿⣿⣿⣿⣿⣿⣿⣿⣿⡟⢜⣿⣿⣿⣿⣿⣿⣿⣿⣿⣿⣿⣿⣿⣿⣿⣿⣿⣿⣿⣿⣿⣿⣿⣿⣿⣿⣿⣿⣿⣿⣿⣧⣾⣿⣿⠀⠀⠀⠀⠀⠀⠀⠀⠀⠀⠀⠀</a:t>
            </a:r>
            <a:br/>
            <a:r>
              <a:t>⠀⠀⠀⠀⠀⠀⠀⠀⠀⠀⠀⣿⣿⣿⣿⣿⣿⡇⢕⢕⢻⣿⣿⣿⣿⣽⣝⣟⣿⣿⡿⠟⠁⠀⢻⣿⣿⣿⣿⣿⣿⣿⣿⣿⣿⣿⣿⣿⣿⣿⣿⣿⣿⣿⣿⣿⣿⣿⣿⣿⣿⣿⣿⣿⣿⣿⣿⣿⣿⠀⠀⠀⠀⠀⠀⠀⠀⠀⠀⠀⠀</a:t>
            </a:r>
            <a:br/>
            <a:r>
              <a:t>⠀⠀⠀⠀⠀⠀⠀⠀⠀⠀⠀⣿⣿⣿⣿⣿⣿⠕⢕⢕⢕⢝⢟⢿⣿⡿⢿⠟⠛⠙⠁⠀⠀⠀⣿⣿⣿⣿⣿⣿⣿⣿⣿⣿⣿⣿⣿⣿⣿⣿⣿⣿⣿⣿⣿⣿⣿⣿⣿⣿⣿⣿⣿⣿⣿⣿⣿⣿⣿⠀⠀⠀⠀⠀⠀⠀⠀⠀⠀⠀⠀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⠀⠀⠀⠀⠀⠀⠀⠀⠀⠀⠀⣿⣿⣿⣿⣿⣿⡕⢕⢕⢕⢕⠁⠁⠁⠁⠁⠁⠀⢀⠀⠀⠀⢄⣿⣿⣿⣿⣿⣿⣿⣿⣿⣿⣿⣿⣿⣿⣿⣿⣿⣿⣿⣿⣿⣿⣿⣿⣿⣿⣿⣿⣿⣿⣿⣿⣿⣿⣿⠀⠀⠀⠀⠀⠀⠀⠀⠀⠀⠀⠀</a:t>
            </a:r>
            <a:br/>
            <a:r>
              <a:t>⠀⠀⠀⠀⠀⠀⠀⠀⠀⠀⠀⣿⣿⣿⣿⣿⣿⣇⢕⢕⢕⢕⢕⠔⢔⢐⢐⢁⢑⠄⠐⢁⢔⢕⣿⣿⣿⣿⣿⣿⣿⣿⣿⣿⣿⣿⣿⣿⣿⣿⣿⣿⣿⣿⣿⣿⣿⣿⣿⣿⣿⣿⣿⣿⣿⣿⣿⣿⣿⠀⠀⠀⠀⠀⠀⠀⠀⠀⠀⠀⠀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⠀⠀⠀⠀⠀⠀⠀⠀⠀⠀⠀⠛⠛⠛⠛⠛⠛⠛⠑⠑⠑⠑⠑⠑⠐⠐⠐⠐⠐⠁⠐⠑⠑⠘⠛⠛⠛⠛⠛⠛⠛⠛⠛⠛⠛⠛⠛⠛⠛⠛⠛⠛⠛⠛⠛⠛⠛⠛⠛⠛⠛⠛⠛⠛⠛⠛⠛⠛⠛⠀⠀⠀⠀⠀⠀⠀⠀⠀⠀⠀⠀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⠀⠀⠀⠀⠀⠀⠀⠀⠀⠀⠀⣿⣿⣿⣿⣿⣿⣿⣿⣿⣿⣿⣿⣿⣿⣿⣿⣿⣿⣿⣿⣿⣿⣿⣿⣿⣿⣿⣿⣿⣿⢕⠑⠑⢕⢜⣿⣿⣿⣿⣿⣿⣿⡕⢕⢕⢕⢕⢕⢕⢕⢕⢕⢕⢕⢕⢕⢄⢕⠀⠀⠀⠀⠀⠀⠀⠀⠀⠀⠀⠀</a:t>
            </a:r>
            <a:br/>
            <a:r>
              <a:t>⠀⠀⠀⠀⠀⠀⠀⠀⠀⠀⠀⣿⣿⣿⣿⣿⣿⣿⣿⣿⣿⣿⣿⣿⣿⣿⣿⣿⣿⣿⣿⣿⣿⣿⣿⣿⣿⣿⣿⣿⣿⢕⠀⠕⢕⢕⢹⣿⣿⣿⣿⣿⣿⣷⡕⢕⢕⢕⢕⢕⢕⢕⢕⠕⢕⠕⢕⢕⢕⠀⠀⠀⠀⠀⠀⠀⠀⠀⠀⠀⠀</a:t>
            </a:r>
            <a:br/>
            <a:r>
              <a:t>⠀⠀⠀⠀⠀⠀⠀⠀⠀⠀⠀⣿⣿⣿⣿⣿⣿⣿⡿⢿⢟⢝⢕⢕⢕⢝⣽⢻⡿⢿⢿⣿⣿⣿⣿⣿⣿⣿⣿⣿⡇⢕⢔⢕⢕⢕⢕⣿⣿⣿⣿⣿⣿⣿⣧⢕⢕⢕⢕⢕⢕⢕⢕⢔⢔⢕⢕⢕⢕⠀⠀⠀⠀⠀⠀⠀⠀⠀⠀⠀⠀</a:t>
            </a:r>
            <a:br/>
            <a:r>
              <a:t>⠀⠀⠀⠀⠀⠀⠀⠀⠀⠀⠀⣿⣿⣿⣿⣿⣿⢇⠅⢄⢕⣕⡵⢗⠟⠟⠏⢝⢝⢻⣿⣿⣿⣿⣿⣿⣿⣿⣿⣿⢕⢕⢕⢕⢕⢕⢕⢹⣿⣿⣿⣿⣿⣿⣿⡇⢕⢕⢕⢕⢕⢕⢕⢕⢕⢕⢕⢕⢕⠀⠀⠀⠀⠀⠀⠀⠀⠀⠀⠀⠀</a:t>
            </a:r>
            <a:br/>
            <a:r>
              <a:t>⠀⠀⠀⠀⠀⠀⠀⠀⠀⠀⠀⣿⣿⣿⣿⡏⢕⢕⢕⣕⢕⢝⢕⢔⢕⢕⢕⢕⣕⣕⣽⣿⣿⣿⣿⣿⣿⣿⣿⣿⢕⢕⢕⢕⢕⢕⢕⢸⣿⣿⣿⣿⣿⣿⣿⣧⢕⢕⢕⢕⢕⢕⢕⢕⢕⢕⢕⢕⢕⠀⠀⠀⠀⠀⠀⠀⠀⠀⠀⠀⠀</a:t>
            </a:r>
            <a:br/>
            <a:r>
              <a:t>⠀⠀⠀⠀⠀⠀⠀⠀⠀⠀⠀⣿⣿⣿⡏⢕⡕⢕⢟⢟⢎⢝⡟⢕⢕⢕⢕⣸⣿⢿⣿⣿⣿⣿⣿⣿⣿⣿⣿⣿⢕⢕⢕⢕⢕⢕⢕⢜⣿⣿⣿⣿⣿⣿⣿⣿⢕⢕⢕⢕⢕⢕⢕⢕⢕⢕⢕⢕⢕⠀⠀⠀⠀⠀⠀⠀⠀⠀⠀⠀⠀</a:t>
            </a:r>
            <a:br/>
            <a:r>
              <a:t>⠀⠀⠀⠀⠀⠀⠀⠀⠀⠀⠀⣿⣿⣿⡇⢜⢱⣷⣷⣷⣾⣿⣿⣿⣿⣿⣿⣿⣿⣿⣿⣿⣿⣿⣿⣿⣿⣿⣿⣿⣧⣵⣷⣵⣵⣵⣷⣷⣿⣿⣿⣿⣿⣿⣿⣿⢕⢕⢕⢕⢕⢕⢕⢕⢕⢕⢕⢕⢕⠀⠀⠀⠀⠀⠀⠀⠀⠀⠀⠀⠀</a:t>
            </a:r>
            <a:br/>
            <a:r>
              <a:t>⠀⠀⠀⠀⠀⠀⠀⠀⠀⠀⠀⣿⣿⣿⡇⢕⢕⣹⣿⣿⣿⣿⣿⣿⣿⣿⣿⣿⣿⣿⣿⣿⣿⣿⣿⣿⣿⣿⣿⣿⣿⣿⣿⣿⣿⣿⣿⣿⣿⣿⣿⣿⣿⣿⣿⣿⢕⢕⢕⢕⢕⢕⢕⢕⢕⢕⢕⢕⢕⠀⠀⠀⠀⠀⠀⠀⠀⠀⠀⠀⠀</a:t>
            </a:r>
            <a:br/>
            <a:r>
              <a:t>⠀⠀⠀⠀⠀⠀⠀⠀⠀⠀⠀⣿⣿⣿⡇⢕⢸⣿⣿⣿⣿⣿⣿⣿⣿⣿⣿⣿⣿⣿⣿⣿⣿⣿⣿⣿⣿⣿⣿⣿⣿⣿⣿⣿⣿⣿⣿⣿⣿⣿⣿⣿⣿⣿⣿⣿⢇⢕⢕⢕⢕⢕⢕⢕⢕⢕⢕⢕⢕⠀⠀⠀⠀⠀⠀⠀⠀⠀⠀⠀⠀</a:t>
            </a:r>
            <a:br/>
            <a:r>
              <a:t>⠀⠀⠀⠀⠀⠀⠀⠀⠀⠀⠀⣿⣿⣿⡇⢕⢸⣿⣿⣿⣿⣿⣿⣿⣿⣿⣿⣿⣿⣿⣿⣿⣿⣿⣿⣿⣿⣿⣿⣿⣿⣿⣿⣿⣿⣿⣿⣿⣿⣿⣿⣿⣿⣿⣿⣿⢇⢕⢕⢕⢕⢕⢕⢕⢕⢕⢕⢕⢕⠀⠀⠀⠀⠀⠀⠀⠀⠀⠀⠀⠀</a:t>
            </a:r>
            <a:br/>
            <a:r>
              <a:t>⠀⠀⠀⠀⠀⠀⠀⠀⠀⠀⠀⣿⣿⣿⣷⢕⢸⣿⣿⣿⣿⣿⣿⣿⣿⣿⣿⣿⣿⣿⣿⣿⣿⣿⣿⣿⣿⣿⣿⣿⣿⣿⣿⣿⣿⣿⣿⣿⣿⣿⣿⣿⣿⣿⣿⣿⢇⢕⢕⢕⢕⢕⢇⢕⢕⢕⢕⢕⢕⠀⠀⠀⠀⠀⠀⠀⠀⠀⠀⠀⠀</a:t>
            </a:r>
            <a:br/>
            <a:r>
              <a:t>⠀⠀⠀⠀⠀⠀⠀⠀⠀⠀⠀⣿⣿⣿⣿⣷⣼⣿⣿⣿⣿⣿⣿⣿⣿⣿⣿⣿⣿⣿⣿⣿⣿⣿⣿⣿⣿⣿⣿⣿⣿⣿⣿⣿⣿⣿⣿⣿⣿⣿⣿⣿⣿⣿⣿⣿⣿⢏⢕⢇⢕⢕⢕⢕⢕⢕⢕⢕⢕⠀⠀⠀⠀⠀⠀⠀⠀⠀⠀⠀⠀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⠀⠀⠀⠀⠀⠀⠀⠀⠀⠀⠀⣿⣿⣿⣿⣿⣿⣿⣿⣿⣿⣿⣿⣿⣿⣿⣿⣿⣿⣿⣿⣿⣿⣿⣿⣿⣿⣿⣿⣿⣿⣿⣿⣿⣿⣿⣿⣿⣿⣿⣿⣿⣿⣿⣿⣿⢟⢟⢟⢟⣞⢗⢗⢗⢕⢕⢕⢕⢕⠀⠀⠀⠀⠀⠀⠀⠀⠀⠀⠀⠀</a:t>
            </a:r>
            <a:br/>
            <a:r>
              <a:t>⠀⠀⠀⠀⠀⠀⠀⠀⠀⠀⠀⣿⣿⣿⣿⣿⣿⣿⣿⣿⣿⣿⣿⣿⣿⣿⣿⣯⣽⣿⣿⣿⣿⣿⣿⣿⣿⣿⣿⣿⣿⣿⣿⣿⣿⣿⣿⣿⣿⣿⣿⣿⣿⣿⣿⣿⣿⣿⢿⢿⢟⢟⢟⢟⢿⡿⢷⢷⣱⠀⠀⠀⠀⠀⠀⠀⠀⠀⠀⠀⠀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⠀⠀⠀⠀⠀⠀⠀⠀⠀⠀⠀⣿⣿⣿⣿⣿⣿⣿⣿⣿⣿⣿⣿⣿⣿⣿⣿⣿⣿⣿⣿⣿⣿⣿⣿⣿⣿⣿⣿⣿⣿⣿⣿⣿⣿⣿⣿⣿⣿⣿⣿⣿⣿⣿⣿⣿⡿⢻⣿⣿⣿⣿⣿⣿⣿⣿⡿⢷⢾⠀⠀⠀⠀⠀⠀⠀⠀⠀⠀⠀⠀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⠀⠀⠀⠀⠀⠀⠀⠀⠀⠀⠀⣿⣿⣿⣿⣿⣿⢟⢻⣿⣿⣿⣿⣿⣿⣿⣿⣿⣿⣿⣿⣿⠟⣿⣿⣿⣿⣿⣿⣿⣿⣿⣿⣿⣿⣿⣿⣿⣿⣿⣿⣿⣿⣿⣿⣿⣿⣿⣿⣿⣿⣿⣿⣿⣧⣼⣿⣿⣿⠀⠀⠀⠀⠀⠀⠀⠀⠀⠀⠀⠀</a:t>
            </a:r>
            <a:br/>
            <a:r>
              <a:t>⠀⠀⠀⠀⠀⠀⠀⠀⠀⠀⠀⣿⣿⣿⣿⣿⡿⢕⢸⣿⣿⣿⣿⣿⣿⣿⣿⣿⣿⣿⣿⡟⠀⢿⣿⣿⣿⣿⣿⣿⣿⣿⣿⣿⣿⣿⣿⣿⣿⣿⣿⣿⣿⣿⣿⣿⣿⣿⣿⣿⣿⣿⣿⣿⣿⣿⣿⣿⣿⠀⠀⠀⠀⠀⠀⠀⠀⠀⠀⠀⠀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⠀⠀⠀⠀⠀⠀⠀⠀⠀⠀⠀⣿⣿⣿⣿⣿⡇⢕⢕⢻⣿⣿⣿⣿⣿⡟⢹⣿⣿⢿⠋⠀⠀⢸⣿⣿⣿⣿⣿⣿⣿⣿⣿⣿⣿⣿⣿⣿⣿⣿⣿⣿⣿⣿⣿⣿⣿⣿⣿⣿⣿⣿⣿⣿⣿⣿⣿⣿⣿⠀⠀⠀⠀⠀⠀⠀⠀⠀⠀⠀⠀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⠀⠀⠀⠀⠀⠀⠀⠀⠀⠀⠀⣿⣿⣿⣿⣿⡇⢕⢕⢕⢜⢝⢿⢿⢿⢿⢝⠙⠁⠀⠀⠀⠀⢸⣿⣿⣿⣿⣿⣿⣿⣿⣿⣿⣿⣿⣿⣿⣿⣿⣿⣿⣿⣿⣿⣿⣿⣿⣿⣿⣿⣿⣿⣿⣿⣿⣿⣿⣿⠀⠀⠀⠀⠀⠀⠀⠀⠀⠀⠀⠀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⠀⠀⠀⠀⠀⠀⠀⠀⠀⠀⠀⣿⣿⣿⣿⣿⡇⢕⢕⢕⠕⢁⠀⠁⠁⠁⠁⠀⢄⠀⢀⠀⢄⢸⣿⣿⣿⣿⣿⣿⣿⣿⣿⣿⣿⣿⣿⣿⣿⣿⣿⣿⣿⣿⣿⣿⣿⣿⣿⣿⣿⣿⣿⣿⣿⣿⣿⣿⣿⠀⠀⠀⠀⠀⠀⠀⠀⠀⠀⠀⠀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⠀⠀⠀⠀⠀⠀⠀⠀⠀⠀⠀⠛⠛⠛⠛⠛⠛⠑⠑⠑⠑⠑⠐⠑⠀⠀⠑⠁⠀⠀⠀⠐⠑⠘⠛⠛⠛⠛⠛⠛⠛⠛⠛⠛⠛⠛⠛⠛⠛⠛⠛⠛⠛⠛⠛⠛⠛⠛⠛⠛⠛⠛⠛⠛⠛⠛⠛⠛⠛⠀⠀⠀⠀⠀⠀⠀⠀⠀⠀⠀⠀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⠀⠀⠀⠀⠀⠀⠀⠀⠀⠀⠀⣿⣿⣿⣿⣿⣿⣿⣿⣿⣿⣿⣿⣿⣿⣿⣿⣿⣿⣿⣿⣿⣿⣿⣿⣿⣿⣿⣿⣿⡇⢁⠑⠑⢕⢻⣿⣿⣿⣿⣿⣿⣧⢕⢕⢕⢕⢕⢕⢕⢕⢕⢕⢕⢕⢕⢕⢀⢕⠀⠀⠀⠀⠀⠀⠀⠀⠀⠀⠀⠀</a:t>
            </a:r>
            <a:br/>
            <a:r>
              <a:t>⠀⠀⠀⠀⠀⠀⠀⠀⠀⠀⠀⣿⣿⣿⣿⣿⣿⣿⣿⣿⣿⣿⣿⣿⣿⣿⣿⣿⣿⣿⣿⣿⣿⣿⣿⣿⣿⣿⣿⣿⢇⠕⠐⢕⢕⢜⣿⣿⣿⣿⣿⣿⣿⡇⢕⢕⢕⢕⢕⢕⢕⢕⠕⠕⢕⠕⢕⢕⢕⠀⠀⠀⠀⠀⠀⠀⠀⠀⠀⠀⠀</a:t>
            </a:r>
            <a:br/>
            <a:r>
              <a:t>⠀⠀⠀⠀⠀⠀⠀⠀⠀⠀⠀⣿⣿⣿⣿⣿⣿⣿⣿⣿⣿⣿⣿⣿⣿⣿⣿⣿⣿⣿⣿⣿⣿⣿⣿⣿⣿⣿⣿⣿⢕⢕⢔⢕⢕⢕⢹⣿⣿⣿⣿⣿⣿⣿⡕⢕⢕⢕⢕⢕⢕⢕⢔⢕⢔⢕⢕⢕⢕⠀⠀⠀⠀⠀⠀⠀⠀⠀⠀⠀⠀</a:t>
            </a:r>
            <a:br/>
            <a:r>
              <a:t>⠀⠀⠀⠀⠀⠀⠀⠀⠀⠀⠀⣿⣿⣿⣿⣿⣿⣿⡿⢟⢝⢝⢝⢝⢟⡿⣿⣿⢿⣿⣿⣿⣿⣿⣿⣿⣿⣿⣿⡇⢕⢄⠕⢕⢕⢕⢜⣿⣿⣿⣿⣿⣿⣿⣷⢕⢕⢕⢕⢕⢕⢕⢕⢕⢕⢕⢕⢕⢕⠀⠀⠀⠀⠀⠀⠀⠀⠀⠀⠀⠀</a:t>
            </a:r>
            <a:br/>
            <a:r>
              <a:t>⠀⠀⠀⠀⠀⠀⠀⠀⠀⠀⠀⣿⣿⣿⣿⡟⠙⢕⢑⢕⣱⡷⢾⢟⢟⢟⢟⢳⣿⣿⣿⣿⣿⣿⣿⣿⣿⣿⣿⡇⢕⢕⢕⢕⢕⢕⢕⣿⣿⣿⣿⣿⣿⣿⣿⡕⢕⢕⢕⢕⢕⢕⢕⢕⢕⢕⢕⢕⢕⠀⠀⠀⠀⠀⠀⠀⠀⠀⠀⠀⠀</a:t>
            </a:r>
            <a:br/>
            <a:r>
              <a:t>⠀⠀⠀⠀⠀⠀⠀⠀⠀⠀⠀⣿⣿⣿⢟⢕⢄⢕⢕⢞⢇⢕⢕⢔⢔⢕⢕⣕⣸⣿⣿⣿⣿⣿⣿⣿⣿⣿⣿⡇⢕⢕⢕⢕⢕⢕⢕⢹⣿⣿⣿⣿⣿⣿⣿⡇⢕⢕⢕⢕⢕⢕⢕⢕⢕⢕⢕⢕⢕⠀⠀⠀⠀⠀⠀⠀⠀⠀⠀⠀⠀</a:t>
            </a:r>
            <a:br/>
            <a:r>
              <a:t>⠀⠀⠀⠀⠀⠀⠀⠀⠀⠀⠀⣿⣿⢏⢕⢕⢱⢿⢷⢕⢻⢇⢕⢕⢕⡱⣿⡿⣿⣿⣿⣿⣿⣿⣿⣿⣿⣿⣿⣷⣵⣷⣧⣵⣵⣵⣷⣿⣿⣿⣿⣿⣿⣿⣿⡇⢕⢕⢕⢕⢕⢕⢕⢕⢕⢕⢕⢕⢕⠀⠀⠀⠀⠀⠀⠀⠀⠀⠀⠀⠀</a:t>
            </a:r>
            <a:br/>
            <a:r>
              <a:t>⠀⠀⠀⠀⠀⠀⠀⠀⠀⠀⠀⣿⣧⢕⢇⢱⣷⣵⣷⣾⣿⣿⣿⣿⣿⣿⣿⣿⣿⣿⣿⣿⣿⣿⣿⣿⣿⣿⣿⣿⣿⣿⣿⣿⣿⣿⣿⣿⣿⣿⣿⣿⣿⣿⣿⡟⢕⢕⢕⢕⢕⢕⢕⢕⢕⢕⢕⢕⢕⠀⠀⠀⠀⠀⠀⠀⠀⠀⠀⠀⠀</a:t>
            </a:r>
            <a:br/>
            <a:r>
              <a:t>⠀⠀⠀⠀⠀⠀⠀⠀⠀⠀⠀⣿⣿⢕⢕⢕⣿⣿⣿⣿⣿⣿⣿⣿⣿⣿⣿⣿⣿⣿⣿⣿⣿⣿⣿⣿⣿⣿⣿⣿⣿⣿⣿⣿⣿⣿⣿⣿⣿⣿⣿⣿⣿⣿⣿⡇⢕⢕⢕⢕⢕⢕⢕⢕⢕⢕⢕⢕⢕⠀⠀⠀⠀⠀⠀⠀⠀⠀⠀⠀⠀</a:t>
            </a:r>
            <a:br/>
            <a:r>
              <a:t>⠀⠀⠀⠀⠀⠀⠀⠀⠀⠀⠀⣿⣿⢕⢕⢸⣿⣿⣿⣿⣿⣿⣿⣿⣿⣿⣿⣿⣿⣿⣿⣿⣿⣿⣿⣿⣿⣿⣿⣿⣿⣿⣿⣿⣿⣿⣿⣿⣿⣿⣿⣿⣿⣿⣿⡿⢕⢕⢕⢕⢕⢕⢕⢕⢕⢕⢕⢕⢕⠀⠀⠀⠀⠀⠀⠀⠀⠀⠀⠀⠀</a:t>
            </a:r>
            <a:br/>
            <a:r>
              <a:t>⠀⠀⠀⠀⠀⠀⠀⠀⠀⠀⠀⣿⣿⢕⢕⣹⣿⣿⣿⣿⣿⣿⣿⣿⣿⣿⣿⣿⣿⣿⣿⣿⣿⣿⣿⣿⣿⣿⣿⣿⣿⣿⣿⣿⣿⣿⣿⣿⣿⣿⣿⣿⣿⣿⣿⡷⢕⢕⢕⢕⢕⢕⢕⢕⢕⢕⢕⢕⢕⠀⠀⠀⠀⠀⠀⠀⠀⠀⠀⠀⠀</a:t>
            </a:r>
            <a:br/>
            <a:r>
              <a:t>⠀⠀⠀⠀⠀⠀⠀⠀⠀⠀⠀⣿⣿⡇⢕⢸⣿⣿⣿⣿⣿⣿⣿⣿⣿⣿⣿⣿⣿⣿⣿⣿⣿⣿⣿⣿⣿⣿⣿⣿⣿⣿⣿⣿⣿⣿⣿⣿⣿⣿⣿⣿⣿⣿⣿⣿⡏⢕⢕⢕⢕⢕⢕⢕⢕⢕⢕⢕⢕⠀⠀⠀⠀⠀⠀⠀⠀⠀⠀⠀⠀</a:t>
            </a:r>
            <a:br/>
            <a:r>
              <a:t>⠀⠀⠀⠀⠀⠀⠀⠀⠀⠀⠀⣿⣿⣷⣕⣸⣿⣿⣿⣿⣿⣿⣿⣿⣿⣿⣿⣿⣿⣿⣿⣿⣿⣿⣿⣿⣿⣿⣿⣿⣿⣿⣿⣿⣿⣿⣿⣿⣿⣿⣿⣿⣿⣿⣿⡟⢝⢟⢟⢹⢞⢗⢞⢳⡕⢕⢕⢕⢕⠀⠀⠀⠀⠀⠀⠀⠀⠀⠀⠀⠀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⠀⠀⠀⠀⠀⠀⠀⠀⠀⠀⠀⣿⣿⣿⣿⣿⣿⣿⣿⣿⣿⣿⣿⣿⣿⣿⣿⣿⣿⣿⣿⣿⣿⣿⣿⣿⣿⣿⣿⣿⣿⣿⣿⣿⣿⣿⣿⣿⣿⣿⣿⣿⣿⣿⣿⣿⣿⡟⢻⡾⢟⢟⢟⢻⡟⢗⢗⢗⢱⠀⠀⠀⠀⠀⠀⠀⠀⠀⠀⠀⠀</a:t>
            </a:r>
            <a:br/>
            <a:r>
              <a:t>⠀⠀⠀⠀⠀⠀⠀⠀⠀⠀⠀⣿⣿⣿⣿⣿⣿⣿⣿⣿⣿⣿⣿⣿⣿⣿⣻⣿⣿⣿⣿⣿⣿⣿⣿⣿⣿⣿⣿⣿⣿⣿⣿⣿⣿⣿⣿⣿⣿⣿⣿⣿⣿⣿⣿⣿⡟⢻⣿⣿⣾⣷⣷⣾⣿⣿⢷⢷⢸⠀⠀⠀⠀⠀⠀⠀⠀⠀⠀⠀⠀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⠀⠀⠀⠀⠀⠀⠀⠀⠀⠀⠀⣿⣿⣿⣿⣿⣿⣿⣿⣿⣿⣿⣿⣿⣿⣿⣿⣿⣿⣿⣿⣿⣿⣿⣿⣿⣿⣿⣿⣿⣿⣿⣿⣿⣿⣿⣿⣿⣿⣿⣿⣿⣿⣿⣿⣿⣿⣿⡿⣿⣿⣿⣿⢿⣿⣿⣷⣷⢾⠀⠀⠀⠀⠀⠀⠀⠀⠀⠀⠀⠀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⠀⠀⠀⠀⠀⠀⠀⠀⠀⠀⠀⣿⣿⣿⣿⣿⣿⣿⣿⣿⣿⣿⣿⣿⣿⣿⣿⣿⣿⣿⣿⣿⣿⣿⣿⣿⣿⣿⣿⣿⣿⣿⣿⣿⣿⣿⣿⣿⣿⣿⣿⣿⣿⣿⣿⣿⣿⣿⣿⣿⣿⣿⣿⣷⣵⣿⣿⣿⣿⠀⠀⠀⠀⠀⠀⠀⠀⠀⠀⠀⠀</a:t>
            </a:r>
            <a:br/>
            <a:r>
              <a:t>⠀⠀⠀⠀⠀⠀⠀⠀⠀⠀⠀⣿⣿⣿⣿⣿⣿⢿⣿⣿⣿⣿⣿⣿⣿⣿⣿⣿⣿⣿⣿⢟⣿⣿⣿⣿⣿⣿⣿⣿⣿⣿⣿⣿⣿⣿⣿⣿⣿⣿⣿⣿⣿⣿⣿⣿⣿⣿⣿⣿⣿⣿⣿⣿⣿⣿⣿⣿⣿⠀⠀⠀⠀⠀⠀⠀⠀⠀⠀⠀⠀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⠀⠀⠀⠀⠀⠀⠀⠀⠀⠀⠀⣿⣿⣿⣿⣿⢕⢸⣿⣿⣿⣿⣿⣿⣿⣿⣿⣿⣿⣿⣿⠀⢻⣿⣿⣿⣿⣿⣿⣿⣿⣿⣿⣿⣿⣿⣿⣿⣿⣿⣿⣿⣿⣿⣿⣿⣿⣿⣿⣿⣿⣿⣿⣿⣿⣿⣿⣿⣿⠀⠀⠀⠀⠀⠀⠀⠀⠀⠀⠀⠀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⠀⠀⠀⠀⠀⠀⠀⠀⠀⠀⠀⣿⣿⣿⣿⣿⢕⢕⢻⣿⣿⣿⣿⣿⣟⢿⣿⣿⣿⢟⠑⠀⠀⣿⣿⣿⣿⣿⣿⣿⣿⣿⣿⣿⣿⣿⣿⣿⣿⣿⣿⣿⣿⣿⣿⣿⣿⣿⣿⣿⣿⣿⣿⣿⣿⣿⣿⣿⣿⠀⠀⠀⠀⠀⠀⠀⠀⠀⠀⠀⠀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⠀⠀⠀⠀⠀⠀⠀⠀⠀⠀⠀⣿⣿⣿⣿⣿⢕⢕⢕⢝⢿⣿⣿⣿⣿⡞⢟⠝⠑⠀⠀⠀⠀⣿⣿⣿⣿⣿⣿⣿⣿⣿⣿⣿⣿⣿⣿⣿⣿⣿⣿⣿⣿⣿⣿⣿⣿⣿⣿⣿⣿⣿⣿⣿⣿⣿⣿⣿⣿⠀⠀⠀⠀⠀⠀⠀⠀⠀⠀⠀⠀</a:t>
            </a:r>
            <a:br/>
            <a:r>
              <a:t>⠀⠀⠀⠀⠀⠀⠀⠀⠀⠀⠀⠛⠛⠛⠛⠛⠁⠑⠑⠑⠑⠑⠙⠙⠙⠁⠀⠀⠀⠀⠀⠀⠀⠛⠛⠛⠛⠛⠛⠛⠛⠛⠛⠛⠛⠛⠛⠛⠛⠛⠛⠛⠛⠛⠛⠛⠛⠛⠛⠛⠛⠛⠛⠛⠛⠛⠛⠛⠛⠀⠀⠀⠀⠀⠀⠀⠀⠀⠀⠀⠀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⠀⠀⠀⠀⠀⠀⠀⠀⠀⠀⠀⣿⣿⣿⣿⣿⣿⣿⣿⣿⣿⣿⣿⣿⣿⣿⣿⣿⣿⣿⣿⣿⣿⣿⣿⣿⣿⣿⣿⣿⠕⠁⠀⠁⢜⣿⣿⣿⣿⣿⣿⣿⡕⢕⢕⢕⢕⢕⢕⢕⢅⢅⢅⢅⢔⢔⢀⠀⠀⠀⠀⠀⠀⠀⠀⠀⠀⠀⠀⠀⠀</a:t>
            </a:r>
            <a:br/>
            <a:r>
              <a:t>⠀⠀⠀⠀⠀⠀⠀⠀⠀⠀⠀⣿⣿⣿⣿⣿⣿⣿⣿⣿⣿⣿⣿⣿⣿⣿⣿⣿⣿⣿⣿⣿⣿⣿⣿⣿⣿⣿⣿⡇⢄⠀⠀⢔⢕⢹⣿⣿⣿⣿⣿⣿⣿⡕⢕⢕⢕⢕⢕⢕⢕⠕⠕⠕⠕⠑⢕⢕⢔⠀⠀⠀⠀⠀⠀⠀⠀⠀⠀⠀⠀</a:t>
            </a:r>
            <a:br/>
            <a:r>
              <a:t>⠀⠀⠀⠀⠀⠀⠀⠀⠀⠀⠀⣿⣿⣿⣿⣿⣿⣿⣿⣿⣿⣿⣿⣿⣿⣿⣿⣿⣿⣿⣿⣿⣿⣿⣿⣿⣿⣿⣿⢇⢔⢔⢕⢕⢕⢕⣿⣿⣿⣿⣿⣿⣿⣧⢕⢕⢕⢕⢕⢕⢕⢔⢔⢔⢕⢕⢕⠅⢕⠀⠀⠀⠀⠀⠀⠀⠀⠀⠀⠀⠀</a:t>
            </a:r>
            <a:br/>
            <a:r>
              <a:t>⠀⠀⠀⠀⠀⠀⠀⠀⠀⠀⠀⣿⣿⣿⣿⣿⣿⣿⣿⣿⣿⣿⣿⣿⣿⣿⣿⣿⣿⣿⣿⣿⣿⣿⣿⣿⣿⣿⣿⢕⢕⢅⢀⢕⢕⢕⢸⣿⣿⣿⣿⣿⣿⣿⡇⢕⢕⢕⢕⢕⢕⢕⢕⢕⢕⢕⢕⢕⢕⠀⠀⠀⠀⠀⠀⠀⠀⠀⠀⠀⠀</a:t>
            </a:r>
            <a:br/>
            <a:r>
              <a:t>⠀⠀⠀⠀⠀⠀⠀⠀⠀⠀⠀⣿⣿⣿⣿⣿⣿⡿⠟⢟⢟⢟⢟⢿⣿⣿⣿⣿⣿⣿⣿⣿⣿⣿⣿⣿⣿⣿⣿⢕⢕⢕⢕⢕⢕⢕⢸⣿⣿⣿⣿⣿⣿⣿⣧⢕⢕⢕⢕⢕⢕⢕⢕⢕⢕⢕⢕⢕⢕⠀⠀⠀⠀⠀⠀⠀⠀⠀⠀⠀⠀</a:t>
            </a:r>
            <a:br/>
            <a:r>
              <a:t>⠀⠀⠀⠀⠀⠀⠀⠀⠀⠀⠀⣿⣿⣿⢟⠟⠙⠁⢔⢕⣕⡵⣷⢷⢾⢇⢷⣼⣿⣿⣿⣿⣿⣿⣿⣿⣿⣿⣿⢕⢕⢕⢕⢕⢕⢕⢕⣿⣿⣿⣿⣿⣿⣿⣿⢕⢕⢕⢕⢕⢕⢕⢕⢕⢕⢕⢕⢕⢕⠀⠀⠀⠀⠀⠀⠀⠀⠀⠀⠀⠀</a:t>
            </a:r>
            <a:br/>
            <a:r>
              <a:t>⠀⠀⠀⠀⠀⠀⠀⠀⠀⠀⠀⣿⡿⢟⠀⢀⢄⢕⢵⢟⢕⢕⢁⢁⢕⢕⢜⣻⣿⣿⣿⣿⣿⣿⣿⣿⣿⣿⣿⣕⣵⣷⣵⣵⣧⣵⣧⣿⣿⣿⣿⣿⣿⣿⣿⢕⢕⢕⢕⢕⢕⢕⢕⢕⢕⢕⢕⢕⢕⠀⠀⠀⠀⠀⠀⠀⠀⠀⠀⠀⠀</a:t>
            </a:r>
            <a:br/>
            <a:r>
              <a:t>⠀⠀⠀⠀⠀⠀⠀⠀⠀⠀⠀⣿⢕⢕⢕⢱⡇⡕⢱⡵⢕⢕⢕⢕⢱⣷⣿⣿⣿⣿⣿⣿⣿⣿⣿⣿⣿⣿⣿⣿⣿⣿⣿⣿⣿⣿⣿⣿⣿⣿⣿⣿⣿⣿⣿⢕⢕⢕⢕⢕⢕⢕⢕⢕⢕⢕⢕⢕⢕⠀⠀⠀⠀⠀⠀⠀⠀⠀⠀⠀⠀</a:t>
            </a:r>
            <a:br/>
            <a:r>
              <a:t>⠀⠀⠀⠀⠀⠀⠀⠀⠀⠀⠀⢕⢱⢕⢕⣜⢕⣱⣵⣧⣵⣵⣵⣵⣼⣿⣿⣿⣿⣿⣿⣿⣿⣿⣿⣿⣿⣿⣿⣿⣿⣿⣿⣿⣿⣿⣿⣿⣿⣿⣿⣿⣿⣿⣿⢕⢕⢕⢕⢕⢕⢕⢕⢕⢕⢕⢕⢕⢕⠀⠀⠀⠀⠀⠀⠀⠀⠀⠀⠀⠀</a:t>
            </a:r>
            <a:br/>
            <a:r>
              <a:t>⠀⠀⠀⠀⠀⠀⠀⠀⠀⠀⠀⡇⢕⢕⢸⣿⣿⣿⣿⣿⣿⣿⣿⣿⣿⣿⣿⣿⣿⣿⣿⣿⣿⣿⣿⣿⣿⣿⣿⣿⣿⣿⣿⣿⣿⣿⣿⣿⣿⣿⣿⣿⣿⣿⣿⢕⢕⢕⢕⢕⢕⢕⢕⢕⢕⢕⢕⢕⢕⠀⠀⠀⠀⠀⠀⠀⠀⠀⠀⠀⠀</a:t>
            </a:r>
            <a:br/>
            <a:r>
              <a:t>⠀⠀⠀⠀⠀⠀⠀⠀⠀⠀⠀⡇⢕⢕⣼⣿⣿⣿⣿⣿⣿⣿⣿⣿⣿⣿⣿⣿⣿⣿⣿⣿⣿⣿⣿⣿⣿⣿⣿⣿⣿⣿⣿⣿⣿⣿⣿⣿⣿⣿⣿⣿⣿⣿⣿⢇⢕⢕⢕⢕⢕⢕⢕⢕⢕⢕⢕⢕⢕⠀⠀⠀⠀⠀⠀⠀⠀⠀⠀⠀⠀</a:t>
            </a:r>
            <a:br/>
            <a:r>
              <a:t>⠀⠀⠀⠀⠀⠀⠀⠀⠀⠀⠀⡇⢑⢕⣿⣿⣿⣿⣿⣿⣿⣿⣿⣿⣿⣿⣿⣿⣿⣿⣿⣿⣿⣿⣿⣿⣿⣿⣿⣿⣿⣿⣿⣿⣿⣿⣿⣿⣿⣿⣿⣿⣿⣿⣿⣇⢕⢕⢕⢕⢕⢕⢕⢕⢕⢕⢕⢕⢕⠀⠀⠀⠀⠀⠀⠀⠀⠀⠀⠀⠀</a:t>
            </a:r>
            <a:br/>
            <a:r>
              <a:t>⠀⠀⠀⠀⠀⠀⠀⠀⠀⠀⠀⣷⢕⢕⢿⣿⣿⣿⣿⣿⣿⣿⣿⣿⣿⣿⣿⣿⣿⣿⣿⣿⣿⣿⣿⣿⣿⣿⣿⣿⣿⣿⣿⣿⣿⣿⣿⣿⣿⣿⣿⣿⣿⣿⣿⢏⢕⢕⢕⢕⢕⢕⢕⢕⢕⢕⢕⢕⢕⠀⠀⠀⠀⠀⠀⠀⠀⠀⠀⠀⠀</a:t>
            </a:r>
            <a:br/>
            <a:r>
              <a:t>⠀⠀⠀⠀⠀⠀⠀⠀⠀⠀⠀⣿⡇⢕⢿⣿⣿⣿⣿⣿⣿⣿⣿⣿⣿⣿⣿⣿⣿⣿⣿⣿⣿⣿⣿⣿⣿⣿⣿⣿⣿⣿⣿⣿⣿⣿⣿⣿⣿⣿⣿⣿⣿⣿⣿⣷⡟⢟⢇⢕⢕⢕⢕⢕⢕⢕⢕⢕⢕⠀⠀⠀⠀⠀⠀⠀⠀⠀⠀⠀⠀</a:t>
            </a:r>
            <a:br/>
            <a:r>
              <a:t>⠀⠀⠀⠀⠀⠀⠀⠀⠀⠀⠀⣿⣿⣷⣾⣿⣿⣿⣿⣿⣿⣿⣿⣿⣿⣿⣿⣿⣿⣿⣿⣿⣿⣿⣿⣿⣿⣿⣿⣿⣿⣿⣿⣿⣿⣿⣿⣿⣿⣿⣿⣿⣿⣿⣿⢟⢟⣷⣾⣿⣷⣷⣷⢾⢷⢷⢗⢕⢱⠀⠀⠀⠀⠀⠀⠀⠀⠀⠀⠀⠀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⠀⠀⠀⠀⠀⠀⠀⠀⠀⠀⠀⣿⣿⣿⣿⣿⣿⣿⣿⣿⣿⣿⣿⣿⣿⣿⣿⣿⣿⣿⣿⣿⣿⣿⣿⣿⣿⣿⣿⣿⣿⣿⣿⣿⣿⣿⣿⣿⣿⣿⣿⣿⣿⣿⣿⣿⣿⡿⢿⢟⢿⣿⢿⢷⣿⣷⡷⢵⢷⠀⠀⠀⠀⠀⠀⠀⠀⠀⠀⠀⠀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⠀⠀⠀⠀⠀⠀⠀⠀⠀⠀⠀⣿⣿⣿⣿⣿⣿⣿⣿⣿⣿⣿⣿⣿⣿⣿⣿⣿⣿⣿⣿⣿⣿⣿⣿⣿⣿⣿⣿⣿⣿⣿⣿⣿⣿⣿⣿⣿⣿⣿⣿⣿⣿⣿⣿⣿⣿⡿⢿⣿⣿⣿⣿⣿⡿⣻⣿⣷⣵⠀⠀⠀⠀⠀⠀⠀⠀⠀⠀⠀⠀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⠀⠀⠀⠀⠀⠀⠀⠀⠀⠀⠀⣿⣿⣿⣿⣿⣿⣿⣿⣿⣿⣿⣿⣿⣿⣿⣿⣿⣿⣿⣿⣿⣿⣿⣿⣿⣿⣿⣿⣿⣿⣿⣿⣿⣿⣿⣿⣿⣿⣿⣿⣿⣿⣿⣿⣿⣿⣿⣿⣿⣿⣿⣿⣧⣵⣾⣯⣼⣿⠀⠀⠀⠀⠀⠀⠀⠀⠀⠀⠀⠀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⠀⠀⠀⠀⠀⠀⠀⠀⠀⠀⠀⣿⣿⣿⣿⣿⣿⣿⣿⣿⣿⣿⣿⣿⣿⣿⣿⣿⣿⣿⡟⢿⣿⣿⣿⣿⣿⣿⣿⣿⣿⣿⣿⣿⣿⣿⣿⣿⣿⣿⣿⣿⣿⣿⣿⣿⣿⣿⣿⣿⣿⣿⣿⣿⣿⣿⣿⣿⣹⠀⠀⠀⠀⠀⠀⠀⠀⠀⠀⠀⠀</a:t>
            </a:r>
            <a:br/>
            <a:r>
              <a:t>⠀⠀⠀⠀⠀⠀⠀⠀⠀⠀⠀⣿⣿⣿⣿⡿⢹⣿⣿⣿⣿⣿⣿⣿⣿⣿⣿⣿⣿⣿⠇⢸⣿⣿⣿⣿⣿⣿⣿⣿⣿⣿⣿⣿⣿⣿⣿⣿⣿⣿⣿⣿⣿⣿⣿⣿⣿⣿⣿⣿⣿⣿⣿⣿⣿⣿⣿⣿⣿⠀⠀⠀⠀⠀⠀⠀⠀⠀⠀⠀⠀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⠀⠀⠀⠀⠀⠀⠀⠀⠀⠀⠀⣿⣿⣿⣿⡇⢕⣿⣿⣿⣿⣿⣿⣿⣿⣿⣿⣿⣿⢟⠀⠀⢹⣿⣿⣿⣿⣿⣿⣿⣿⣿⣿⣿⣿⣿⣿⣿⣿⣿⣿⣿⣿⣿⣿⣿⣿⣿⣿⣿⣿⣿⣿⣿⣿⣿⣿⣿⣿⠀⠀⠀⠀⠀⠀⠀⠀⠀⠀⠀⠀</a:t>
            </a:r>
            <a:br/>
            <a:r>
              <a:t>⠀⠀⠀⠀⠀⠀⠀⠀⠀⠀⠀⠛⠛⠛⠛⠃⠑⠘⠛⠛⠛⠛⠛⠃⠑⠙⠛⠛⠑⠀⠀⠀⠘⠛⠛⠛⠛⠛⠛⠛⠛⠛⠛⠛⠛⠛⠛⠛⠛⠛⠛⠛⠛⠛⠛⠛⠛⠛⠛⠛⠛⠛⠛⠛⠛⠛⠛⠛⠛⠀⠀⠀⠀⠀⠀⠀⠀⠀⠀⠀⠀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⠀⠀⠀⠀⠀⠀⠀⠀⠀⠀⠀⣿⣿⣿⣿⣿⣿⣿⣿⣿⣿⣿⣿⣿⣿⣿⣿⣿⣿⣿⣿⣿⣿⣿⣿⣿⣿⣿⣿⣿⣿⣿⣿⣿⣿⣿⣿⣿⣿⢿⣿⣏⢻⣿⣿⣿⣿⣿⣿⣿⣿⣿⣿⣿⣿⣿⣿⣿⣿⠀⠀⠀⠀⠀⠀⠀⠀⠀⠀⠀⠀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⠀⠀⠀⠀⠀⠀⠀⠀⠀⠀⠀⣿⣿⣿⣿⣿⣿⣿⣿⣿⣿⣿⣿⣿⣿⣿⣿⣿⣿⣿⣿⣿⣿⣿⣿⣿⣿⣿⣿⣿⣿⣿⣿⣿⣿⣿⣿⣿⣿⡏⡧⣷⢜⡿⢿⣿⣿⣿⣿⣿⣿⣿⣿⣿⣿⣿⣿⣿⣿⠀⠀⠀⠀⠀⠀⠀⠀⠀⠀⠀⠀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⠀⠀⠀⠀⠀⠀⠀⠀⠀⠀⠀⣿⣿⣿⣿⣿⣿⣿⣿⣿⣿⣿⣿⣿⣿⣿⣿⣿⣿⣿⣿⣿⣿⣿⣿⣿⣿⣿⣿⣿⣿⣿⣿⣿⣿⣿⣿⣿⣿⣿⡼⢼⢕⡇⡜⣿⣿⣿⣿⣿⣿⣿⣿⣿⣿⣿⣿⣿⣿⠀⠀⠀⠀⠀⠀⠀⠀⠀⠀⠀⠀</a:t>
            </a:r>
            <a:br/>
            <a:r>
              <a:t>⠀⠀⠀⠀⠀⠀⠀⠀⠀⠀⠀⣿⣿⣿⣿⣿⣿⣿⣿⣿⣿⣿⣿⣿⣿⣿⣿⣿⣿⣿⣿⣿⣿⣿⣿⣿⣿⡟⢕⢜⢝⣹⣹⣿⣿⣿⣿⣿⣿⡯⡧⡕⢕⢇⡇⢹⣿⣿⣿⣿⣿⣿⣿⣿⣿⣿⣿⣿⣿⠀⠀⠀⠀⠀⠀⠀⠀⠀⠀⠀⠀</a:t>
            </a:r>
            <a:br/>
            <a:r>
              <a:t>⠀⠀⠀⠀⠀⠀⠀⠀⠀⠀⠀⣿⣿⣿⣿⣿⣿⣿⣿⣿⣿⣿⣿⣿⣿⣿⣿⣿⣿⣿⣿⣿⣿⣿⣿⣿⣿⣷⣣⢕⢹⢻⢿⣿⣿⣿⣿⣿⣿⡟⡜⢇⢕⢕⣇⢸⣿⣿⣿⣿⣿⣿⣿⣿⣿⣿⣿⣿⣿⠀⠀⠀⠀⠀⠀⠀⠀⠀⠀⠀⠀</a:t>
            </a:r>
            <a:br/>
            <a:r>
              <a:t>⠀⠀⠀⠀⠀⠀⠀⠀⠀⠀⠀⣿⣿⣿⣿⣿⣿⣿⣿⣿⣿⣿⣿⣿⣿⣿⣿⣿⣿⣿⣿⣿⣿⣿⣿⣿⣿⣿⣟⣧⣕⡕⢕⢕⢻⣿⣿⣿⣿⢧⢱⢱⢕⢕⣧⢜⣿⣿⣿⣿⣿⣿⣿⣿⣿⣿⣿⣿⣿⠀⠀⠀⠀⠀⠀⠀⠀⠀⠀⠀⠀</a:t>
            </a:r>
            <a:br/>
            <a:r>
              <a:t>⠀⠀⠀⠀⠀⠀⠀⠀⠀⠀⠀⢿⣿⣿⣿⣿⣿⣿⣿⣿⣿⣿⣿⣿⣿⣿⣿⣿⣿⣿⣿⣿⣿⣿⣿⣿⣿⣿⣿⣟⣿⣿⣇⢕⣾⣿⣿⣿⣿⢕⢕⢱⢕⢱⡇⢕⣿⣿⣿⣿⣿⣿⣿⣿⣿⣿⣿⣿⣿⠀⠀⠀⠀⠀⠀⠀⠀⠀⠀⠀⠀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⠀⠀⠀⠀⠀⠀⠀⠀⠀⠀⠀⢸⣿⣿⣿⣿⣿⣿⣿⣿⣿⣿⣿⣿⣿⣿⣿⣿⣿⣿⣿⣿⣿⣿⣿⣿⣿⣿⣿⣿⣿⣿⣿⣾⣿⣿⣿⣿⣿⢕⢕⢕⢕⢱⢕⢕⣹⣿⣿⣿⣿⣿⣿⣿⣿⣿⣿⣿⣿⠀⠀⠀⠀⠀⠀⠀⠀⠀⠀⠀⠀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⠀⠀⠀⠀⠀⠀⠀⠀⠀⠀⠀⣿⣿⣿⣿⣿⣿⣿⣿⣿⣿⣿⣿⣿⣿⣿⣿⣿⣿⣿⣿⣿⣿⣿⣿⣿⣿⣿⣿⣿⣿⣿⣿⣿⣿⣿⣿⣿⡟⢕⢕⢕⢕⢕⢕⢕⢜⣿⣿⣿⣿⣿⣿⣿⣿⣿⣿⣿⣿⠀⠀⠀⠀⠀⠀⠀⠀⠀⠀⠀⠀</a:t>
            </a:r>
            <a:br/>
            <a:r>
              <a:t>⠀⠀⠀⠀⠀⠀⠀⠀⠀⠀⠀⢹⣿⣿⣿⣿⣿⣿⣿⣿⣿⣿⣿⣿⣿⣿⣿⣿⣿⣿⣿⣿⣿⣿⣿⣿⣿⣿⣿⣿⣿⣿⣿⣿⣿⣿⣿⣿⢳⢕⢕⢕⢕⢕⠅⢕⢕⢺⢿⣿⣿⣿⣿⣿⣿⣿⣿⣿⣿⠀⠀⠀⠀⠀⠀⠀⠀⠀⠀⠀⠀</a:t>
            </a:r>
            <a:br/>
            <a:r>
              <a:t>⠀⠀⠀⠀⠀⠀⠀⠀⠀⠀⠀⢜⢜⢿⣿⣿⣿⣿⣿⣿⣿⣿⣿⣿⣿⣿⣿⣿⣿⣿⣿⣿⣿⣿⣿⣿⣿⣿⣿⣿⣿⣿⣿⣿⣿⣿⣿⣷⣧⣵⡇⢜⢕⢕⢕⣱⣷⢻⢹⢿⣿⣿⣿⣿⣿⣿⣿⣿⣿⠀⠀⠀⠀⠀⠀⠀⠀⠀⠀⠀⠀</a:t>
            </a:r>
            <a:br/>
            <a:r>
              <a:t>⠀⠀⠀⠀⠀⠀⠀⠀⠀⠀⠀⢕⢕⢕⢻⣿⣿⣿⣿⣿⣿⣿⣿⣿⣿⣿⣿⣿⣿⣿⣿⣿⣿⣿⣿⣿⣿⣿⣿⣿⣿⣿⣿⣿⣿⣿⣿⣿⣿⣿⡟⢇⢕⢕⢜⢝⢕⢕⢕⣼⢿⣿⣿⣿⣿⣿⣿⣿⣿⠀⠀⠀⠀⠀⠀⠀⠀⠀⠀⠀⠀</a:t>
            </a:r>
            <a:br/>
            <a:r>
              <a:t>⠀⠀⠀⠀⠀⠀⠀⠀⠀⠀⠀⣿⡕⢕⢕⢻⣿⣿⣿⣿⣿⣿⣿⣿⣿⣿⣿⣿⣿⣿⣿⣿⣿⣿⣿⣿⣿⣿⣿⣿⣿⣿⣿⡿⢏⢕⢜⢿⣿⣿⣿⡕⢕⢕⢕⢕⢕⣳⢕⢸⣧⢻⣿⣿⣿⣿⣿⣿⣿⠀⠀⠀⠀⠀⠀⠀⠀⠀⠀⠀⠀</a:t>
            </a:r>
            <a:br/>
            <a:r>
              <a:t>⠀⠀⠀⠀⠀⠀⠀⠀⠀⠀⠀⣿⣿⣇⢕⢕⢹⣿⣿⣿⣿⣿⣿⣿⣿⣿⣿⣿⣿⣿⣿⣿⣿⣿⣿⣿⣿⣿⣿⣿⣿⡿⢏⢕⢕⢕⢕⢜⣿⣿⣿⣿⣕⢕⢕⢕⢕⢕⢕⢸⣿⡇⢹⣿⣿⣿⣿⣿⣿⠀⠀⠀⠀⠀⠀⠀⠀⠀⠀⠀⠀</a:t>
            </a:r>
            <a:br/>
            <a:r>
              <a:t>⠀⠀⠀⠀⠀⠀⠀⠀⠀⠀⠀⣿⣿⣿⣷⡕⢕⢜⢿⣿⣿⣿⣿⣿⣿⣿⣿⣿⣿⣿⣿⣿⣿⣿⣿⣿⣿⣿⣿⡟⢏⢕⢕⢕⢕⢕⢕⢕⢹⣿⣿⣿⣿⣇⢕⢕⢕⢕⢕⢸⣿⡇⢕⢹⣿⣿⣿⣿⣿⠀⠀⠀⠀⠀⠀⠀⠀⠀⠀⠀⠀</a:t>
            </a:r>
            <a:br/>
            <a:r>
              <a:t>⠀⠀⠀⠀⠀⠀⠀⠀⠀⠀⠀⣿⣿⣿⣿⣿⣕⢕⢕⢝⢿⣿⣿⣿⣿⣿⣿⣿⣿⣿⣿⣿⣿⣿⣿⣿⣿⢟⢝⢕⢕⢕⢕⢕⢕⢕⢕⢕⢸⣿⣿⣿⣿⣿⡇⢕⢕⢕⠑⣸⣿⡇⢕⢕⢻⣿⣿⣿⣿⠀⠀⠀⠀⠀⠀⠀⠀⠀⠀⠀⠀</a:t>
            </a:r>
            <a:br/>
            <a:r>
              <a:t>⠀⠀⠀⠀⠀⠀⠀⠀⠀⠀⠀⣿⣿⣿⣿⣿⣷⡕⢕⢕⢕⢟⢿⣿⣿⣿⣿⣿⣿⣿⣿⣿⣿⣿⢿⢏⢕⢕⢕⢕⢕⣵⡕⢕⢕⢕⢕⢕⣸⣿⣿⣿⣿⣿⣷⢕⠕⢑⣰⣿⣿⢇⢕⢕⢕⢻⣿⣿⣿⠀⠀⠀⠀⠀⠀⠀⠀⠀⠀⠀⠀</a:t>
            </a:r>
            <a:br/>
            <a:r>
              <a:t>⠀⠀⠀⠀⠀⠀⠀⠀⠀⠀⠀⣿⣿⣿⣿⣿⣿⣯⢕⢕⢕⢕⢕⢝⢿⢿⢏⢕⢕⢜⢝⢝⢕⢕⢕⢕⢕⣕⣵⣕⢕⣿⡇⢕⢕⢕⢕⢕⣿⣿⣿⣿⣿⣿⣿⣧⣴⣾⣿⣿⣿⢕⢕⢕⢕⢜⢿⣿⣿⠀⠀⠀⠀⠀⠀⠀⠀⠀⠀⠀⠀</a:t>
            </a:r>
            <a:br/>
            <a:r>
              <a:t>⠀⠀⠀⠀⠀⠀⠀⠀⠀⠀⠀⣿⣿⣿⣿⣿⣿⣿⣇⡕⢕⢕⢕⢕⢕⢕⢕⢕⢕⢕⢕⢕⢕⢕⣕⣵⣾⣿⣿⣿⣕⢜⢕⢕⢕⢕⣱⣾⣿⣿⣿⣿⣿⣿⣿⣿⣿⣿⣿⣿⡿⢕⢕⢕⢕⢕⢜⢿⣿⠀⠀⠀⠀⠀⠀⠀⠀⠀⠀⠀⠀</a:t>
            </a:r>
            <a:br/>
            <a:r>
              <a:t>⠀⠀⠀⠀⠀⠀⠀⠀⠀⠀⠀⣿⣿⣿⣿⣿⣿⣿⣿⡕⢕⢕⢕⢕⢕⢕⢕⢕⢕⢕⢕⣱⣵⣾⣿⣿⣿⣿⣿⣿⣿⣿⣿⣿⣿⣿⣿⣿⣿⣿⣿⣿⣿⣿⣿⣿⣿⣿⣿⣿⣿⣕⢕⢕⢕⢕⢕⢜⢿⠀⠀⠀⠀⠀⠀⠀⠀⠀⠀⠀⠀</a:t>
            </a:r>
            <a:br/>
            <a:r>
              <a:t>⠀⠀⠀⠀⠀⠀⠀⠀⠀⠀⠀⠛⠛⠛⠛⠛⠛⠛⠛⠓⠑⠑⠑⠑⠑⠑⠑⠑⠑⠚⠛⠛⠛⠛⠛⠛⠛⠛⠛⠛⠛⠛⠛⠛⠛⠛⠛⠛⠛⠛⠛⠛⠛⠛⠛⠛⠛⠛⠛⠛⠛⠛⠃⠑⠑⠑⠑⠑⠘⠀⠀⠀⠀⠀⠀⠀⠀⠀⠀⠀⠀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⠀⠀⠀⠀⠀⠀⠀⠀⠀⠀⠀⣿⣿⣿⣿⣿⣿⣿⣿⣿⣿⣿⣿⣿⣿⣿⣿⣿⣿⣿⣿⣿⣷⣿⣿⣿⣿⣿⣿⢕⠀⠀⠑⢕⢹⣿⣿⣿⣿⣿⣿⣧⢕⢕⢕⢕⢕⢕⢕⢔⢔⢔⢄⢔⢔⢄⠀⠀⠀⠀⠀⠀⠀⠀⠀⠀⠀⠀⠀⠀⠀</a:t>
            </a:r>
            <a:br/>
            <a:r>
              <a:t>⠀⠀⠀⠀⠀⠀⠀⠀⠀⠀⠀⣿⣿⣿⣿⣿⣿⣿⣿⣿⣿⣿⣿⣿⣿⣿⣿⣿⣿⣿⣿⣿⣿⣿⣿⣿⣿⣿⡗⢕⠀⠀⢀⢕⢕⣿⣿⣿⣿⣿⣿⣿⣇⢕⢕⢕⢕⢕⢕⢕⠁⠁⠁⠁⠁⢑⠀⠀⠀⠀⠀⠀⠀⠀⠀⠀⠀⠀⠀⠀⠀</a:t>
            </a:r>
            <a:br/>
            <a:r>
              <a:t>⠀⠀⠀⠀⠀⠀⠀⠀⠀⠀⠀⣿⣿⣿⣿⣿⣿⣿⣿⣿⣿⣿⣿⣿⣿⣿⣿⣿⣿⣿⣿⣿⣿⣿⣿⣿⣿⣿⡇⠕⠕⠕⢕⢕⢕⢸⣿⣿⣿⣿⣿⣿⣿⡕⢕⢕⢕⢕⢕⢕⢔⢔⠔⢔⢄⢅⠀⠀⠀⠀⠀⠀⠀⠀⠀⠀⠀⠀⠀⠀⠀</a:t>
            </a:r>
            <a:br/>
            <a:r>
              <a:t>⠀⠀⠀⠀⠀⠀⠀⠀⠀⠀⠀⣿⣿⣿⣿⣿⣿⣿⣿⣿⣿⣿⣿⣿⣿⣿⣿⣿⣿⣿⣿⣿⣿⣿⣿⣿⣿⣧⡕⢄⢑⢑⢕⢕⢕⢕⣿⣿⣿⣿⣿⣿⣿⣷⢕⢕⢕⢕⢕⢕⢕⢕⢕⢕⢕⢕⢄⢀⠀⠀⠀⠀⠀⠀⠀⠀⠀⠀⠀⠀⠀</a:t>
            </a:r>
            <a:br/>
            <a:r>
              <a:t>⠀⠀⠀⠀⠀⠀⠀⠀⠀⠀⠀⣿⣿⣿⣿⣿⣿⣿⣿⣿⣿⣿⣿⣿⣿⣿⣿⣿⣿⣿⣿⣿⣿⣿⣿⣿⣿⣿⡇⢕⢕⢕⢕⢕⢕⢕⢿⣿⣿⣿⣿⣿⣿⣿⡇⢕⢕⢕⢕⢕⢕⢕⢑⢕⢕⢕⢕⢕⢕⠀⠀⠀⠀⠀⠀⠀⠀⠀⠀⠀⠀</a:t>
            </a:r>
            <a:br/>
            <a:r>
              <a:t>⠀⠀⠀⠀⠀⠀⠀⠀⠀⠀⠀⣿⣿⣿⣿⣿⣿⣿⣿⣿⣿⣿⣿⣿⣿⣿⣿⣿⣿⣿⣿⣿⣿⣿⣿⣿⣿⣿⡇⢕⢕⢕⢕⢕⢕⢕⢸⣿⣿⣿⣿⣿⣿⣿⡇⢕⢕⢕⢕⢕⢕⢕⢕⢕⢕⢕⢕⢕⢕⠀⠀⠀⠀⠀⠀⠀⠀⠀⠀⠀⠀</a:t>
            </a:r>
            <a:br/>
            <a:r>
              <a:t>⠀⠀⠀⠀⠀⠀⠀⠀⠀⠀⠀⣿⣿⣿⡿⠟⠙⠉⠉⢘⢝⢝⢻⢿⢿⢻⣿⣿⣿⣿⣿⣿⣿⣿⣿⣿⣿⣿⣷⣕⣞⣣⣵⣵⣷⣾⣾⣿⣿⣿⣿⣿⣿⣿⡇⢕⢕⢕⢕⢕⢕⢕⢕⢕⢕⢕⢕⢕⢕⠀⠀⠀⠀⠀⠀⠀⠀⠀⠀⠀⠀</a:t>
            </a:r>
            <a:br/>
            <a:r>
              <a:t>⠀⠀⠀⠀⠀⠀⠀⠀⠀⠀⠀⡟⠋⠁⠀⠀⢔⢕⣄⡵⢷⢞⢞⢗⢳⣾⣿⣿⣿⣿⣿⣿⣿⣿⣿⣿⣿⣿⣿⣿⣿⣿⣿⣿⣿⣿⣿⣿⣿⣿⣿⣿⣿⣿⡇⢕⢕⢕⢕⢕⢕⢕⢕⢕⢕⢕⢕⢕⢕⠀⠀⠀⠀⠀⠀⠀⠀⠀⠀⠀⠀</a:t>
            </a:r>
            <a:br/>
            <a:r>
              <a:t>⠀⠀⠀⠀⠀⠀⠀⠀⠀⠀⠀⠇⠀⠀⠄⢡⡜⢛⠑⢁⢀⢀⢕⢕⢕⢻⣿⣿⣿⣿⣿⣿⣿⣿⣿⣿⣿⣿⣿⣿⣿⣿⣿⣿⣿⣿⣿⣿⣿⣿⣿⣿⣿⣿⡇⢕⢕⢕⢕⢕⢕⢕⢕⢕⢕⢕⢕⢕⢕⠀⠀⠀⠀⠀⠀⠀⠀⠀⠀⠀⠀</a:t>
            </a:r>
            <a:br/>
            <a:r>
              <a:t>⠀⠀⠀⠀⠀⠀⠀⠀⠀⠀⠀⢄⢑⢱⣴⢅⢕⢕⢕⢕⢕⢕⡕⣷⡽⣿⣿⣿⣿⣿⣿⣿⣿⣿⣿⣿⣿⣿⣿⣿⣿⣿⣿⣿⣿⣿⣿⣿⣿⣿⣿⣿⣿⣿⡇⢕⢕⢕⢕⢕⢕⢕⢕⢕⢕⢕⢕⢕⢕⠀⠀⠀⠀⠀⠀⠀⠀⠀⠀⠀⠀</a:t>
            </a:r>
            <a:br/>
            <a:r>
              <a:t>⠀⠀⠀⠀⠀⠀⠀⠀⠀⠀⠀⢕⢕⢕⣕⣕⣵⣧⣵⣷⣧⣵⣷⣷⣾⣿⣿⣿⣿⣿⣿⣿⣿⣿⣿⣿⣿⣿⣿⣿⣿⣿⣿⣿⣿⣿⣿⣿⣿⣿⣿⣿⣿⣿⣏⢕⢕⢕⢕⢕⢕⢕⢕⢕⢕⢕⢕⢕⢕⠀⠀⠀⠀⠀⠀⠀⠀⠀⠀⠀⠀</a:t>
            </a:r>
            <a:br/>
            <a:r>
              <a:t>⠀⠀⠀⠀⠀⠀⠀⠀⠀⠀⠀⢕⢹⣿⣿⣿⣿⣿⣿⣿⣿⣿⣿⣿⣿⣿⣿⣿⣿⣿⣿⣿⣿⣿⣿⣿⣿⣿⣿⣿⣿⣿⣿⣿⣿⣿⣿⣿⣿⣿⣿⣿⣿⣿⣿⢕⢕⢕⢕⢕⢕⢕⢕⢕⢕⢕⢕⢕⢕⠀⠀⠀⠀⠀⠀⠀⠀⠀⠀⠀⠀</a:t>
            </a:r>
            <a:br/>
            <a:r>
              <a:t>⠀⠀⠀⠀⠀⠀⠀⠀⠀⠀⠀⢕⣵⣿⣿⣿⣿⣿⣿⣿⣿⣿⣿⣿⣿⣿⣿⣿⣿⣿⣿⣿⣿⣿⣿⣿⣿⣿⣿⣿⣿⣿⣿⣿⣿⣿⣿⣿⣿⣿⣿⣿⣿⣿⣏⢕⢕⢕⢕⢕⢕⢕⢕⢕⢕⢕⢕⢕⢕⠀⠀⠀⠀⠀⠀⠀⠀⠀⠀⠀⠀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⠀⠀⠀⠀⠀⠀⠀⠀⠀⠀⠀⢕⣿⣿⣿⣿⣿⣿⣿⣿⣿⣿⣿⣿⣿⣿⣿⣿⣿⣿⣿⣿⣿⣿⣿⣿⣿⣿⣿⣿⣿⣿⣿⣿⣿⣿⣿⣿⣿⣿⣿⣿⣿⣿⣿⣏⢜⢕⢕⢕⢕⢕⢕⢕⢕⢕⢕⢕⢕⠀⠀⠀⠀⠀⠀⠀⠀⠀⠀⠀⠀</a:t>
            </a:r>
            <a:br/>
            <a:r>
              <a:t>⠀⠀⠀⠀⠀⠀⠀⠀⠀⠀⠀⢕⢹⣿⣿⣿⣿⣿⣿⣿⣿⣿⣿⣿⣿⣿⣿⣿⣿⣿⣿⣿⣿⣿⣿⣿⣿⣿⣿⣿⣿⣿⣿⣿⣿⣿⣿⣿⣿⣿⣿⣿⣿⣿⣟⢝⢜⣇⣿⣷⡞⢷⡗⢟⡟⢕⢕⢕⢕⠀⠀⠀⠀⠀⠀⠀⠀⠀⠀⠀⠀</a:t>
            </a:r>
            <a:br/>
            <a:r>
              <a:t>⠀⠀⠀⠀⠀⠀⠀⠀⠀⠀⠀⠑⢺⣿⣿⣿⣿⣿⣽⣿⣿⣿⣿⣿⣿⣿⣾⣿⣿⣿⣿⣿⣿⣿⣿⣿⣿⣿⣿⣿⣿⣿⣿⣿⣿⣿⣿⣿⣿⣿⣿⣿⣿⣿⣿⣿⣿⢝⢟⢝⢟⡟⢟⢻⣿⣷⢇⢕⢕⠀⠀⠀⠀⠀⠀⠀⠀⠀⠀⠀⠀</a:t>
            </a:r>
            <a:br/>
            <a:r>
              <a:t>⠀⠀⠀⠀⠀⠀⠀⠀⠀⠀⠀⣧⣼⣿⣿⣿⣿⣿⣿⣿⣿⣿⣿⣿⣿⣿⣿⣿⣿⣿⣿⣿⣿⣿⣿⣿⣿⣿⣿⣿⣿⣿⣿⣿⣿⣿⣿⣿⣿⣿⣿⣿⣿⣿⣿⣿⢟⢟⢿⣿⣿⣿⢞⢟⢝⢿⢧⢕⢕⠀⠀⠀⠀⠀⠀⠀⠀⠀⠀⠀⠀</a:t>
            </a:r>
            <a:br/>
            <a:r>
              <a:t>⠀⠀⠀⠀⠀⠀⠀⠀⠀⠀⠀⣿⣿⣿⣿⣿⣿⣿⣿⣿⣿⣿⣿⡿⢿⣿⣿⣿⣿⣿⣿⣿⣿⣿⣿⣿⣿⣿⣿⣿⣿⣿⣿⣿⣿⣿⣿⣿⣿⣿⣿⣿⣿⣿⣿⣿⣿⣿⣿⣿⣿⣿⣷⣷⣷⣷⣷⣷⡇⠀⠀⠀⠀⠀⠀⠀⠀⠀⠀⠀⠀</a:t>
            </a:r>
            <a:br/>
            <a:r>
              <a:t>⠀⠀⠀⠀⠀⠀⠀⠀⠀⠀⠀⣿⣿⣿⣿⣿⣿⣿⣿⣿⣿⣿⣿⣷⣿⣿⣿⣿⣿⣿⣿⣿⣿⣿⣿⣿⣿⣿⣿⣿⣿⣿⣿⣿⣿⣿⣿⣿⣿⣿⣿⣿⣿⣿⣿⣿⣿⣿⣿⣿⣿⣿⣿⣿⣿⣿⣿⣷⣷⠀⠀⠀⠀⠀⠀⠀⠀⠀⠀⠀⠀</a:t>
            </a:r>
            <a:br/>
            <a:r>
              <a:t>⠀⠀⠀⠀⠀⠀⠀⠀⠀⠀⠀⣿⣿⣿⣿⣿⣿⣿⣿⡿⣿⣿⣿⣿⣟⣻⣿⣿⣿⣿⣿⣿⣿⣿⣿⣿⣿⣿⣿⣿⣿⣿⣿⣿⣿⣿⣿⣿⣿⣿⣿⣿⣿⣿⣿⣿⣿⣿⣿⣿⣿⣿⣿⣿⣿⣿⣿⣵⣼⠀⠀⠀⠀⠀⠀⠀⠀⠀⠀⠀⠀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⠀⠀⠀⠀⠀⠀⠀⠀⠀⠀⠀⣿⣿⣿⣿⣿⣿⣿⣿⣿⣿⣿⣿⣿⣿⣿⣿⣿⣿⣿⣿⣿⣿⣿⣿⣿⣿⣿⣿⣿⣿⣿⣿⣿⣿⣿⣿⣿⣿⣿⣿⣿⣿⣿⣿⣿⣿⣿⣿⣿⣿⣿⣿⣿⣿⣿⣿⣯⣿⠀⠀⠀⠀⠀⠀⠀⠀⠀⠀⠀⠀</a:t>
            </a:r>
            <a:br/>
            <a:r>
              <a:t>⠀⠀⠀⠀⠀⠀⠀⠀⠀⠀⠀⣿⣿⣿⣿⣿⣿⣿⣿⣿⣿⣿⣿⣿⣿⣿⣿⣿⡟⢜⣿⣿⣿⣿⣿⣿⣿⣿⣿⣿⣿⣿⣿⣿⣿⣿⣿⣿⣿⣿⣿⣿⣿⣿⣿⣿⣿⣿⣿⣿⣿⣿⣿⣿⣿⣿⣿⣿⣿⠀⠀⠀⠀⠀⠀⠀⠀⠀⠀⠀⠀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⠀⠀⠀⠀⠀⠀⠀⠀⠀⠀⠀⠛⠛⠛⠋⠛⠛⠛⠛⠛⠛⠛⠛⠛⠛⠛⠛⠛⠃⠀⠙⠛⠛⠛⠛⠛⠛⠛⠛⠛⠛⠛⠛⠛⠛⠛⠛⠛⠛⠛⠛⠛⠛⠛⠛⠛⠛⠛⠛⠛⠛⠛⠛⠛⠛⠛⠛⠛⠛⠀⠀⠀⠀⠀⠀⠀⠀⠀⠀⠀⠀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⠀⠀⠀⠀⠀⠀⠀⠀⠀⠀⠀⢕⢿⣿⣿⣿⣿⣿⣿⣿⢿⣿⣿⢷⣵⣾⣷⡧⣾⣿⣽⣿⣕⢕⢕⣕⡕⡕⢕⢕⠀⠁⠁⢑⢹⣿⣿⣿⣿⣿⣿⣧⢕⢕⢔⢕⢕⢔⢕⢔⢔⢔⢕⢔⢔⢀⠀⠀⠁⠀⠀⠀⠀⠀⠀⠀⠀⠀⠀⠀⠀</a:t>
            </a:r>
            <a:br/>
            <a:r>
              <a:t>⠀⠀⠀⠀⠀⠀⠀⠀⠀⠀⠀⢿⣿⣿⣿⣿⣿⣿⣿⣿⣿⣿⣧⣼⣿⣿⣾⡟⡷⣷⣧⣾⣽⣏⢕⢻⢟⡕⢕⠑⠀⠀⠀⢕⢕⣿⣿⣿⣿⣿⣿⣿⣇⢕⢔⢕⠕⢕⠕⢕⠁⠁⠁⠁⠀⠁⢁⠀⠀⠀⠀⠀⠀⠀⠀⠀⠀⠀⠀⠀⠀</a:t>
            </a:r>
            <a:br/>
            <a:r>
              <a:t>⠀⠀⠀⠀⠀⠀⠀⠀⠀⠀⠀⣼⣿⣿⣿⣿⣷⣿⣷⣿⣿⢿⣿⢝⢝⣿⣿⣿⣿⣿⣿⢾⢿⣷⣾⣿⡿⢿⢇⠑⠔⠔⠔⢕⢕⢸⣿⣿⣿⣿⣿⣿⣿⡇⢕⢕⢕⢕⢕⢕⢔⠔⢔⢔⢄⢀⠀⠀⠀⠀⠀⠀⠀⠀⠀⠀⠀⠀⠀⠀⠀</a:t>
            </a:r>
            <a:br/>
            <a:r>
              <a:t>⠀⠀⠀⠀⠀⠀⠀⠀⠀⠀⠀⢸⣿⣿⣿⣿⣿⣟⣻⣿⣿⣿⣿⣷⢷⣾⣿⣿⡿⡿⢿⣷⣷⣯⣿⣿⣷⣵⢕⢀⢕⢀⢕⢕⢕⢕⣿⣿⣿⣿⣿⣿⣿⣿⢕⢕⢕⢕⢕⢕⢕⢕⢕⢕⢕⢕⢕⠀⠀⠀⠀⠀⠀⠀⠀⠀⠀⠀⠀⠀⠀</a:t>
            </a:r>
            <a:br/>
            <a:r>
              <a:t>⠀⠀⠀⠀⠀⠀⠀⠀⠀⠀⠀⣾⣿⣿⣿⣷⣾⣿⣿⣿⣿⣿⣿⣽⣼⣿⣿⣧⣿⣵⣿⣧⣼⣿⣿⣿⣿⣿⢕⢕⢕⢕⢕⢕⢕⢕⣿⣿⣿⣿⣿⣿⣿⣿⡇⢕⢕⢕⢕⢕⢕⢕⢕⢕⢕⢕⢕⢕⢕⠀⠀⠀⠀⠀⠀⠀⠀⠀⠀⠀⠀</a:t>
            </a:r>
            <a:br/>
            <a:r>
              <a:t>⠀⠀⠀⠀⠀⠀⠀⠀⠀⠀⠀⣸⣿⣿⣿⣿⣿⣿⣿⣿⣿⣿⣿⣿⣿⣿⣿⣿⣿⢿⣿⣿⣿⣿⣿⣿⣿⢿⢕⢕⢕⢕⢕⢕⢕⡕⣿⣿⣿⣿⣿⣿⣿⣿⡇⢕⢕⢕⢕⢕⢕⢕⢕⢕⢕⢕⢕⢕⢕⠀⠀⠀⠀⠀⠀⠀⠀⠀⠀⠀⠀</a:t>
            </a:r>
            <a:br/>
            <a:r>
              <a:t>⠀⠀⠀⠀⠀⠀⠀⠀⠀⠀⠀⢿⣿⣿⡿⠟⠋⠙⠙⢝⢝⢿⢿⣿⣟⢿⣿⣿⣿⣿⣿⣿⣿⣿⣿⣿⣿⣷⣷⣵⣏⣳⣷⣷⣾⣿⣿⣿⣿⣿⣿⣿⣿⣿⡇⢕⢕⢕⢕⢕⢕⢕⢕⢕⢕⢕⢕⢕⢕⠀⠀⠀⠀⠀⠀⠀⠀⠀⠀⠀⠀</a:t>
            </a:r>
            <a:br/>
            <a:r>
              <a:t>⠀⠀⠀⠀⠀⠀⠀⠀⠀⠀⠀⠞⠋⠑⠁⢀⢰⡕⢄⢱⣕⣣⡵⢴⣕⣾⣿⣷⣿⣿⣿⣿⣿⣿⣿⣿⣿⣿⣿⣿⣿⣿⣿⣿⣿⣿⣿⣿⣿⣿⣿⣿⣿⣿⡇⢕⢕⢕⢕⢕⢕⢕⢕⢕⢕⢕⢕⢕⢕⠀⠀⠀⠀⠀⠀⠀⠀⠀⠀⠀⠀</a:t>
            </a:r>
            <a:br/>
            <a:r>
              <a:t>⠀⠀⠀⠀⠀⠀⠀⠀⠀⠀⠀⠀⠀⢀⢀⢔⢵⢼⠏⠙⠉⠑⢕⢕⢝⢿⣿⣿⣿⣿⣿⣿⣿⣿⣿⣿⣿⣿⣿⣿⣿⣿⣿⣿⣿⣿⣿⣿⣿⣿⣿⣿⣿⣿⡇⢕⢕⢕⢕⢕⢕⢕⢕⢕⢕⢕⢕⢕⢕⠀⠀⠀⠀⠀⠀⠀⠀⠀⠀⠀⠀</a:t>
            </a:r>
            <a:br/>
            <a:r>
              <a:t>⠀⠀⠀⠀⠀⠀⠀⠀⠀⠀⠀⠀⠰⣄⡐⢑⢕⡄⢔⢔⢔⢄⢕⡱⢱⣼⣿⣿⣿⣿⣿⣿⣿⣿⣿⣿⣿⣿⣿⣿⣿⣿⣿⣿⣿⣿⣿⣿⣿⣿⣿⣿⣿⣿⡇⢕⢕⢕⢕⢕⢕⢕⢕⢕⢕⢕⢕⢕⢕⠀⠀⠀⠀⠀⠀⠀⠀⠀⠀⠀⠀</a:t>
            </a:r>
            <a:br/>
            <a:r>
              <a:t>⠀⠀⠀⠀⠀⠀⠀⠀⠀⠀⠀⢕⢕⢕⢕⢕⣕⣕⣕⣕⣕⣕⣼⣽⣾⣿⣿⣿⣿⣿⣿⣿⣿⣿⣿⣿⣿⣿⣿⣿⣿⣿⣿⣿⣿⣿⣿⣿⣿⣿⣿⣿⣿⣿⣇⢕⢕⢕⢕⢕⢕⢕⢕⢕⢕⢕⢕⢕⢕⠀⠀⠀⠀⠀⠀⠀⠀⠀⠀⠀⠀</a:t>
            </a:r>
            <a:br/>
            <a:r>
              <a:t>⠀⠀⠀⠀⠀⠀⠀⠀⠀⠀⠀⢕⣺⣾⣿⣿⣿⣿⣿⣿⣿⣿⣿⣿⣿⣿⣿⣿⣿⣿⣿⣿⣿⣿⣿⣿⣿⣿⣿⣿⣿⣿⣿⣿⣿⣿⣿⣿⣿⣿⣿⣿⣿⣿⣧⢕⡕⢕⢕⢕⢕⢕⢕⢕⢕⢕⢕⢕⢕⠀⠀⠀⠀⠀⠀⠀⠀⠀⠀⠀⠀</a:t>
            </a:r>
            <a:br/>
            <a:r>
              <a:t>⠀⠀⠀⠀⠀⠀⠀⠀⠀⠀⠀⢕⣽⣿⣿⣿⣿⣿⣿⣿⣿⣿⣿⣿⣿⣿⣿⣿⣿⣿⣿⣿⣿⣿⣿⣿⣿⣿⣿⣿⣿⣿⣿⣿⣿⣿⣿⣿⣿⣿⣿⣿⣿⣿⣇⢕⢕⢕⢕⢕⢕⢕⢕⢕⢕⢕⢕⢕⢕⠀⠀⠀⠀⠀⠀⠀⠀⠀⠀⠀⠀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⠀⠀⠀⠀⠀⠀⠀⠀⠀⠀⠀⢸⣿⣿⣿⣿⣿⣿⣿⣿⣿⣿⣿⣿⣿⣿⣿⣿⣿⣿⣿⣿⣿⣿⣿⣿⣿⣿⣿⣿⣿⣿⣿⣿⣿⣿⣿⣿⣿⣿⣿⣿⣿⣿⣿⡇⢕⢕⢕⢕⢕⢕⢕⢕⢕⢕⢕⢕⢕⠀⠀⠀⠀⠀⠀⠀⠀⠀⠀⠀⠀</a:t>
            </a:r>
            <a:br/>
            <a:r>
              <a:t>⠀⠀⠀⠀⠀⠀⠀⠀⠀⠀⠀⢜⣿⣿⣿⣿⣿⣿⣿⣿⣿⣿⣿⣿⣿⣿⣿⣿⣿⣿⣿⣿⣿⣿⣿⣿⣿⣿⣿⣿⣿⣿⣿⣿⣿⣿⣿⣿⣿⣿⣿⣿⣿⣿⣏⡕⢝⣵⣸⣵⢝⢝⢕⢜⡝⢕⢕⢕⢕⠀⠀⠀⠀⠀⠀⠀⠀⠀⠀⠀⠀</a:t>
            </a:r>
            <a:br/>
            <a:r>
              <a:t>⠀⠀⠀⠀⠀⠀⠀⠀⠀⠀⠀⢱⣿⣿⣿⣿⣟⢟⣿⣿⣿⣿⣿⣿⣿⣯⣿⣿⣿⣿⣿⣿⣿⣿⣿⣿⣿⣿⣿⣿⣿⣿⣿⣿⣿⣿⣿⣿⣿⣿⣿⣿⣿⣿⣿⣿⣏⣝⢝⢝⣝⡏⢝⢟⣟⣕⢇⢕⢕⠀⠀⠀⠀⠀⠀⠀⠀⠀⠀⠀⠀</a:t>
            </a:r>
            <a:br/>
            <a:r>
              <a:t>⠀⠀⠀⠀⠀⠀⠀⠀⠀⠀⠀⣕⣿⣿⣿⣿⣿⣿⣿⣿⣿⣿⣿⣿⣿⣿⣿⣿⣿⣿⣿⣿⣿⣿⣿⣿⣿⣿⣿⣿⣿⣿⣿⣿⣿⣿⣿⣿⣿⣿⣿⣿⣿⣿⣿⣿⣟⣟⣻⣿⣿⣟⢝⢟⢝⢿⢷⢇⢕⠀⠀⠀⠀⠀⠀⠀⠀⠀⠀⠀⠀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⠀⠀⠀⠀⠀⠀⠀⠀⠀⠀⠀⣿⣿⣿⣿⣿⣿⣿⣿⣿⣿⣿⣿⣿⣿⣿⣿⣿⣿⣿⣿⣿⣿⣿⣿⣿⣿⣿⣿⣿⣿⣿⣿⣿⣿⣿⣿⣿⣿⣿⣿⣿⣿⣿⣿⣿⣿⣿⣿⣿⣿⣿⣷⣷⣾⣷⣷⣷⡕⠀⠀⠀⠀⠀⠀⠀⠀⠀⠀⠀⠀</a:t>
            </a:r>
            <a:br/>
            <a:r>
              <a:t>⠀⠀⠀⠀⠀⠀⠀⠀⠀⠀⠀⣿⣿⣿⣿⣿⣿⣿⣿⣿⣽⣿⣟⣹⣿⣿⣿⣿⣿⣿⣿⣿⣿⣿⣿⣿⣿⣿⣿⣿⣿⣿⣿⣿⣿⣿⣿⣿⣿⣿⣿⣿⣿⣿⣿⣿⣿⣿⣿⣿⣿⣿⣿⣿⣿⣿⣿⣿⣷⠀⠀⠀⠀⠀⠀⠀⠀⠀⠀⠀⠀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⠀⠀⠀⠀⠀⠀⠀⠀⠀⠀⠀⣿⣿⣿⣿⣿⣿⣿⣿⣿⣿⣿⣿⢿⣿⣿⣿⣿⣿⣿⣿⣿⣿⣿⣿⣿⣿⣿⣿⣿⣿⣿⣿⣿⣿⣿⣿⣿⣿⣿⣿⣿⣿⣿⣿⣿⣿⣿⣿⣿⣿⣿⣿⣿⣿⣿⣷⣧⣵⠀⠀⠀⠀⠀⠀⠀⠀⠀⠀⠀⠀</a:t>
            </a:r>
            <a:br/>
            <a:r>
              <a:t>⠀⠀⠀⠀⠀⠀⠀⠀⠀⠀⠀⣿⣿⣿⣿⣿⣿⣿⣿⣷⣽⣿⣿⣽⣷⣾⣿⣿⣿⣿⣿⣿⣿⣿⣿⣿⣿⣿⣿⣿⣿⣿⣿⣿⣿⣿⣿⣿⣿⣿⣿⣿⣿⣿⣿⣿⣿⣿⣿⣿⣿⣿⣿⣿⣿⣿⣿⣿⣿⠀⠀⠀⠀⠀⠀⠀⠀⠀⠀⠀⠀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⠀⠀⠀⠀⠀⠀⠀⠀⠀⠀⠀⣿⣿⣿⣿⣿⣿⣿⣿⣿⣿⣿⣻⣿⣿⣿⣿⣿⠏⣿⣿⣿⣿⣿⣿⣿⣿⣿⣿⣿⣿⣿⣿⣿⣿⣿⣿⣿⣿⣿⣿⣿⣿⣿⣿⣿⣿⣿⣿⣿⣿⣿⣿⣿⣿⣿⣿⣿⣿⠀⠀⠀⠀⠀⠀⠀⠀⠀⠀⠀⠀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⠀⠀⠀⠀⠀⠀⠀⠀⠀⠀⠀⠛⠛⠋⠛⠛⠛⠛⠛⠛⠛⠛⠛⠛⠛⠛⠛⠛⠀⠙⠛⠛⠛⠛⠛⠛⠛⠛⠛⠛⠛⠛⠛⠛⠛⠛⠛⠛⠛⠛⠛⠛⠛⠛⠛⠛⠛⠛⠛⠛⠛⠛⠛⠛⠛⠛⠛⠛⠛⠀⠀⠀⠀⠀⠀⠀⠀⠀⠀⠀⠀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⠀⠀⠀⠀⠀⠀⠀⠀⠀⠀⠀⢕⢕⢝⢻⣿⢝⢝⣸⣏⡿⣿⡿⢷⣵⣾⣷⣷⣼⢿⡾⣿⣕⡕⢕⣕⡕⢕⢕⢕⠀⠀⠁⢕⢹⣿⣿⣿⣿⣿⣿⣧⢕⢕⢄⢕⢕⢔⢕⢔⢔⠔⠐⢔⢔⢀⠀⠀⠁⠀⠀⠀⠀⠀⠀⠀⠀⠀⠀⠀⠀</a:t>
            </a:r>
            <a:br/>
            <a:r>
              <a:t>⠀⠀⠀⠀⠀⠀⠀⠀⠀⠀⠀⢕⢿⢿⣷⣿⢷⢾⢿⣿⣷⣾⣧⣵⣿⣿⣿⣟⣿⣾⣷⣾⣿⡇⢕⡝⢇⡕⢕⠑⠀⠀⢀⢕⢕⣿⣿⣿⣿⣿⣿⣿⣇⢕⢕⠕⠕⢕⠑⢅⠁⠁⠀⠁⠀⠑⠀⠀⠀⠀⠀⠀⠀⠀⠀⠀⠀⠀⠀⠀⠀</a:t>
            </a:r>
            <a:br/>
            <a:r>
              <a:t>⠀⠀⠀⠀⠀⠀⠀⠀⠀⠀⠀⢱⣿⣧⣼⣿⣧⣿⣷⣿⣿⡇⣿⢕⢜⢻⣿⣯⣿⣿⣿⢟⢿⣷⢾⣿⡟⢟⢇⠑⠔⠐⠕⢕⢕⢸⣿⣿⣿⣿⣿⣿⣿⡕⢕⢕⢕⢕⢕⢑⢔⢔⢔⢔⢄⢀⠀⠀⠀⠀⠀⠀⠀⠀⠀⠀⠀⠀⠀⠀⠀</a:t>
            </a:r>
            <a:br/>
            <a:r>
              <a:t>⠀⠀⠀⠀⠀⠀⠀⠀⠀⠀⠀⢜⢝⢝⣿⡏⢟⢏⢟⢟⡿⡿⢻⣿⣷⣿⣿⣿⡿⢿⢿⣷⣷⣯⣾⣿⣧⣵⢕⢄⢔⢔⢔⢕⢕⢕⣿⣿⣿⣿⣿⣿⣿⣷⢕⢕⢕⢕⢕⢕⢕⢕⢕⢕⢕⢕⢔⢄⠀⠀⠀⠀⠀⠀⠀⠀⠀⠀⠀⠀⠀</a:t>
            </a:r>
            <a:br/>
            <a:r>
              <a:t>⠀⠀⠀⠀⠀⠀⠀⠀⠀⠀⠀⢱⣷⣷⣿⣷⣷⣿⣷⣿⣿⣾⣯⣽⣼⣯⣿⣷⣵⣵⣽⣵⣼⣿⣿⣿⣿⣟⢕⢕⢕⢕⢕⢕⢕⢕⣿⣿⣿⣿⣿⣿⣿⣿⡇⢕⢕⢕⢕⢕⢕⢕⢕⢕⢕⢕⢕⢕⢕⠀⠀⠀⠀⠀⠀⠀⠀⠀⠀⠀⠀</a:t>
            </a:r>
            <a:br/>
            <a:r>
              <a:t>⠀⠀⠀⠀⠀⠀⠀⠀⠀⠀⠀⢕⣼⣿⣿⣿⣿⣟⣻⣿⡇⣸⣿⢸⣿⣿⣿⣿⣿⣽⣿⣝⣿⣿⣿⣿⣿⢿⢕⢕⢕⢕⢕⢕⢕⣕⣿⣿⣿⣿⣿⣿⣿⣿⡇⢕⢕⢕⢕⢕⢕⢕⢕⢕⢕⢕⢕⢕⢕⠀⠀⠀⠀⠀⠀⠀⠀⠀⠀⠀⠀</a:t>
            </a:r>
            <a:br/>
            <a:r>
              <a:t>⠀⠀⠀⠀⠀⠀⠀⠀⠀⠀⠀⢝⢹⢟⢻⠟⠙⢉⢙⢝⢝⢻⢿⢿⣟⣿⣿⣿⣿⢿⣿⣿⣿⣿⣿⣿⣿⣿⣷⣵⣷⣷⣷⣿⣿⣿⣿⣿⣿⣿⣿⣿⣿⣿⡇⢕⢕⢕⢕⢕⢕⢕⢕⢕⢕⢕⢕⢕⢕⠀⠀⠀⠀⠀⠀⠀⠀⠀⠀⠀⠀</a:t>
            </a:r>
            <a:br/>
            <a:r>
              <a:t>⠀⠀⠀⠀⠀⠀⠀⠀⠀⠀⠀⡎⠘⠅⠀⠄⢔⢇⢄⢕⣕⡱⡵⢵⣕⣧⣿⣿⣿⣿⣿⣿⣿⣿⣿⣿⣿⣿⣿⣿⣿⣿⣿⣿⣿⣿⣿⣿⣿⣿⣿⣿⣿⣿⡇⢕⢕⢕⢕⢕⢕⢕⢕⢕⢕⢕⢕⢕⢕⠀⠀⠀⠀⠀⠀⠀⠀⠀⠀⠀⠀</a:t>
            </a:r>
            <a:br/>
            <a:r>
              <a:t>⠀⠀⠀⠀⠀⠀⠀⠀⠀⠀⠀⠑⠀⠀⢄⢕⢱⠷⠝⠑⠁⠁⢕⢑⢜⣻⣿⣿⣿⣿⣿⣿⣿⣿⣿⣿⣿⣿⣿⣿⣿⣿⣿⣿⣿⣿⣿⣿⣿⣿⣿⣿⣿⣿⡇⢕⢕⢕⢕⢕⢕⢕⢕⢕⢕⢕⢕⢕⢕⠀⠀⠀⠀⠀⠀⠀⠀⠀⠀⠀⠀</a:t>
            </a:r>
            <a:br/>
            <a:r>
              <a:t>⠀⠀⠀⠀⠀⠀⠀⠀⠀⠀⠀⢀⢐⣧⡅⡌⢅⡕⢄⠑⢕⢄⢕⡧⢱⣼⣿⣿⣿⣿⣿⣿⣿⣿⣿⣿⣿⣿⣿⣿⣿⣿⣿⣿⣿⣿⣿⣿⣿⣿⣿⣿⣿⣿⡇⢕⢕⢕⢕⢕⢕⢕⢕⢕⢕⢕⢕⢕⢕⠀⠀⠀⠀⠀⠀⠀⠀⠀⠀⠀⠀</a:t>
            </a:r>
            <a:br/>
            <a:r>
              <a:t>⠀⠀⠀⠀⠀⠀⠀⠀⠀⠀⠀⢕⢱⢕⣕⣱⣵⣵⣵⣕⣕⣕⣜⣽⣵⣿⣿⣿⣻⣿⣿⣿⣿⣿⣿⣿⣿⣿⣿⣿⣿⣿⣿⣿⣿⣿⣿⣿⣿⣿⣿⣿⣿⣿⣇⢕⢕⢕⢕⢕⢕⢕⢕⢕⢕⢕⢕⢕⢕⠀⠀⠀⠀⠀⠀⠀⠀⠀⠀⠀⠀</a:t>
            </a:r>
            <a:br/>
            <a:r>
              <a:t>⠀⠀⠀⠀⠀⠀⠀⠀⠀⠀⠀⢕⣽⣿⣿⣿⣿⣿⣿⣿⣿⣿⣿⣿⣿⣿⣿⣿⣿⣿⣿⣿⣿⣿⣿⣿⣿⣿⣿⣿⣿⣿⣿⣿⣿⣿⣿⣿⣿⣿⣿⣿⣿⣿⡧⢕⢕⢕⢕⢕⢕⢕⢕⢕⢕⢕⢕⢕⢕⠀⠀⠀⠀⠀⠀⠀⠀⠀⠀⠀⠀</a:t>
            </a:r>
            <a:br/>
            <a:r>
              <a:t>⠀⠀⠀⠀⠀⠀⠀⠀⠀⠀⠀⢕⣾⣿⣿⣿⣿⣿⣿⣿⣿⣿⣿⣿⣿⣿⣿⣿⣿⣿⣿⣿⣿⣿⣿⣿⣿⣿⣿⣿⣿⣿⣿⣿⣿⣿⣿⣿⣿⣿⣿⣿⣿⣿⣇⢕⢕⡕⢕⢕⢕⢕⢕⢕⢕⢕⢕⢕⢕⠀⠀⠀⠀⠀⠀⠀⠀⠀⠀⠀⠀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⠀⠀⠀⠀⠀⠀⠀⠀⠀⠀⠀⢸⣿⣿⣿⣿⣿⣿⣿⣿⣿⣿⣿⣿⣿⣿⣿⣿⣿⣿⣿⣿⣿⣿⣿⣿⣿⣿⣿⣿⣿⣿⣿⣿⣿⣿⣿⣿⣿⣿⣿⣿⣿⣿⣿⡇⢕⢕⢕⢕⢕⢕⢕⢕⢕⢕⢕⢕⢕⠀⠀⠀⠀⠀⠀⠀⠀⠀⠀⠀⠀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⠀⠀⠀⠀⠀⠀⠀⠀⠀⠀⠀⢸⣿⣿⣿⣿⣿⣿⣿⣿⣿⣿⣿⣿⣿⣿⣿⣿⣿⣿⣿⣿⣿⣿⣿⣿⣿⣿⣿⣿⣿⣿⣿⣿⣿⣿⣿⣿⣿⣿⣿⣿⣿⣿⣇⡕⣝⣹⣽⣽⣝⣝⢝⢝⣏⢕⢕⢕⢕⠀⠀⠀⠀⠀⠀⠀⠀⠀⠀⠀⠀</a:t>
            </a:r>
            <a:br/>
            <a:r>
              <a:t>⠀⠀⠀⠀⠀⠀⠀⠀⠀⠀⠀⢸⣿⣿⣿⣿⣟⣻⣿⣿⣿⣿⣿⣿⣿⣏⣽⣿⣿⣿⣿⣿⣿⣿⣿⣿⣿⣿⣿⣿⣿⣿⣿⣿⣿⣿⣿⣿⣿⣿⣿⣿⣿⣿⣿⣿⣏⣕⣕⣕⣹⡏⢜⣫⣿⣝⢇⢕⢕⠀⠀⠀⠀⠀⠀⠀⠀⠀⠀⠀⠀</a:t>
            </a:r>
            <a:br/>
            <a:r>
              <a:t>⠀⠀⠀⠀⠀⠀⠀⠀⠀⠀⠀⣸⣿⣿⣿⣿⣿⣿⣿⣿⣿⣿⣿⣿⣿⣿⣿⣿⣿⣿⣿⣿⣿⣿⣿⣿⣿⣿⣿⣿⣿⣿⣿⣿⣿⣿⣿⣿⣿⣿⣿⣿⣿⣿⣿⣿⣝⣝⣻⣿⣿⣏⢝⢏⢝⢟⢳⢧⢕⠀⠀⠀⠀⠀⠀⠀⠀⠀⠀⠀⠀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⠀⠀⠀⠀⠀⠀⠀⠀⠀⠀⠀⣿⣿⣿⣿⣿⣿⣿⣿⣿⣿⣿⣿⣿⣿⣿⣿⣿⣿⣿⣿⣿⣿⣿⣿⣿⣿⣿⣿⣿⣿⣿⣿⣿⣿⣿⣿⣿⣿⣿⣿⣿⣿⣿⣿⣿⣿⣿⣿⣿⣿⣿⣷⣷⣾⣷⡷⢷⢇⠀⠀⠀⠀⠀⠀⠀⠀⠀⠀⠀⠀</a:t>
            </a:r>
            <a:br/>
            <a:r>
              <a:t>⠀⠀⠀⠀⠀⠀⠀⠀⠀⠀⠀⣿⣿⣿⣿⣿⣿⣿⣿⣯⣽⣿⣏⣽⣿⣿⣿⣿⣿⣿⣿⣿⣿⣿⣿⣿⣿⣿⣿⣿⣿⣿⣿⣿⣿⣿⣿⣿⣿⣿⣿⣿⣿⣿⣿⣿⣿⣿⣿⣿⣿⣿⣿⣿⣿⣿⢿⢿⢷⠀⠀⠀⠀⠀⠀⠀⠀⠀⠀⠀⠀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⠀⠀⠀⠀⠀⠀⠀⠀⠀⠀⠀⣿⣿⣿⣿⣿⣿⣿⣿⣿⣿⣿⣿⣿⣿⣿⣿⣿⣿⣿⣿⣿⣿⣿⣿⣿⣿⣿⣿⣿⣿⣿⣿⣿⣿⣿⣿⣿⣿⣿⣿⣿⣿⣿⣿⣿⣿⣿⣿⣿⣿⣿⣿⣿⣿⣿⣷⣧⣵⠀⠀⠀⠀⠀⠀⠀⠀⠀⠀⠀⠀</a:t>
            </a:r>
            <a:br/>
            <a:r>
              <a:t>⠀⠀⠀⠀⠀⠀⠀⠀⠀⠀⠀⣿⣿⣿⣿⣿⣿⣿⣷⣮⣿⣿⣯⣷⣿⣿⣿⣿⣿⣿⣿⣿⣿⣿⣿⣿⣿⣿⣿⣿⣿⣿⣿⣿⣿⣿⣿⣿⣿⣿⣿⣿⣿⣿⣿⣿⣿⣿⣿⣿⣿⣿⣿⣿⣷⣾⣿⣿⣿⠀⠀⠀⠀⠀⠀⠀⠀⠀⠀⠀⠀</a:t>
            </a:r>
            <a:br/>
            <a:r>
              <a:t>⠀⠀⠀⠀⠀⠀⠀⠀⠀⠀⠀⣿⣿⢿⣿⣿⣿⣿⣿⣿⣿⣿⣿⣿⣿⣿⣿⡟⢻⣿⣿⣿⣿⣿⣿⣿⣿⣿⣿⣿⣿⣿⣿⣿⣿⣿⣿⣿⣿⣿⣿⣿⣿⣿⣿⣿⣿⣿⣿⣿⣿⣿⣿⣿⣿⣿⣿⣿⣿⠀⠀⠀⠀⠀⠀⠀⠀⠀⠀⠀⠀</a:t>
            </a:r>
            <a:br/>
            <a:r>
              <a:t>⠀⠀⠀⠀⠀⠀⠀⠀⠀⠀⠀⠛⠑⠘⠛⠛⠛⠛⠛⠛⠛⠛⠛⠛⠛⠛⠛⠃⠘⠛⠛⠛⠛⠛⠛⠛⠛⠛⠛⠛⠛⠛⠛⠛⠛⠛⠛⠛⠛⠛⠛⠛⠛⠛⠛⠛⠛⠛⠛⠛⠛⠛⠛⠛⠛⠛⠛⠛⠛⠀⠀⠀⠀⠀⠀⠀⠀⠀⠀⠀⠀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⠀⠀⠀⠀⠀⠀⠀⠀⠀⠀⠀⢕⢕⢕⢜⢇⢕⡝⢹⣏⢻⢿⢿⢿⣷⣷⣷⣷⣿⢿⢾⣿⣕⡕⢕⣕⣵⡕⢕⢕⠀⠀⠁⢕⢹⣿⣿⣿⣿⣿⣿⣷⡕⢕⢔⢕⢕⢔⢕⢔⢔⠔⠐⢕⢕⢄⠀⠀⠁⠀⠀⠀⠀⠀⠀⠀⠀⠀⠀⠀⠀</a:t>
            </a:r>
            <a:br/>
            <a:r>
              <a:t>⠀⠀⠀⠀⠀⠀⠀⠀⠀⠀⠀⢕⡟⢻⣷⣿⢾⢧⡾⢿⣷⣾⣷⣷⣿⣿⣿⣟⣟⣿⣷⣾⣿⣏⢕⡝⢝⢕⢕⢕⠀⠀⠀⢕⢕⢿⣿⣿⣿⣿⣿⣿⣧⢕⢕⢑⠕⢑⠕⢕⠁⠀⠀⠀⠀⠀⠀⠀⠀⠀⠀⠀⠀⠀⠀⠀⠀⠀⠀⠀⠀</a:t>
            </a:r>
            <a:br/>
            <a:r>
              <a:t>⠀⠀⠀⠀⠀⠀⠀⠀⠀⠀⠀⢱⣾⣵⣼⣿⣧⣾⣷⣿⣿⣗⣿⢕⢜⢻⣿⣿⣿⣿⣿⢟⢻⣿⣿⣿⡏⢟⢇⠁⠕⠕⠕⢕⢕⢸⣿⣿⣿⣿⣿⣿⣿⡇⢕⢕⢕⢕⢕⢕⢑⢔⢔⢔⢄⢀⠀⠀⠀⠀⠀⠀⠀⠀⠀⠀⠀⠀⠀⠀⠀</a:t>
            </a:r>
            <a:br/>
            <a:r>
              <a:t>⠀⠀⠀⠀⠀⠀⠀⠀⠀⠀⠀⢕⢕⢜⣹⡏⢏⣝⢝⢟⣿⣿⢻⣿⣿⣿⣿⣿⡿⢿⣿⣷⣷⣷⣾⣿⣿⣧⢕⢀⢀⢀⢔⢕⢕⢕⣿⣿⣿⣿⣿⣿⣿⣿⢕⢕⢕⢕⢕⢕⢕⢕⢕⢕⢕⢕⢄⢀⢀⠀⠀⠀⠀⠀⠀⠀⠀⠀⠀⠀⠀</a:t>
            </a:r>
            <a:br/>
            <a:r>
              <a:t>⠀⠀⠀⠀⠀⠀⠀⠀⠀⠀⠀⢕⢾⣾⣾⣷⣾⣿⣿⣿⣿⣷⣷⣼⣾⣼⣿⣷⣧⣵⣽⣵⣵⣿⣿⣿⣿⣿⢕⢕⢕⢕⢕⢕⢕⢕⢿⣿⣿⣿⣿⣿⣿⣿⡇⢕⢕⢕⢕⢕⢕⢕⢕⢕⢕⢕⢕⢕⢕⠀⠀⠀⠀⠀⠀⠀⠀⠀⠀⠀⠀</a:t>
            </a:r>
            <a:br/>
            <a:r>
              <a:t>⠀⠀⠀⠀⠀⠀⠀⠀⠀⠀⠀⢕⣱⣿⣿⣿⣿⣏⣹⣿⣇⣱⣧⣸⣿⣿⣿⣿⣿⣿⣿⣝⣿⣿⣿⣿⣿⡟⢕⢕⢕⢕⢕⢕⢕⣕⣸⣿⣿⣿⣿⣿⣿⣿⡇⢕⢕⢕⢕⢕⢕⢕⢕⢕⢕⢕⢕⢕⢕⠀⠀⠀⠀⠀⠀⠀⠀⠀⠀⠀⠀</a:t>
            </a:r>
            <a:br/>
            <a:r>
              <a:t>⠀⠀⠀⠀⠀⠀⠀⠀⠀⠀⠀⢜⢝⢝⣹⢿⠟⠙⢉⢙⢝⢿⢿⣿⣟⣿⡿⣿⣿⣿⣿⣿⣿⣿⣿⣿⣿⣿⣷⣵⣼⣷⣷⣾⣿⣿⣿⣿⣿⣿⣿⣿⣿⣿⡇⢕⢕⢕⢕⢕⢕⢕⢕⢕⢕⢕⢕⢕⢕⠀⠀⠀⠀⠀⠀⠀⠀⠀⠀⠀⠀</a:t>
            </a:r>
            <a:br/>
            <a:r>
              <a:t>⠀⠀⠀⠀⠀⠀⠀⠀⠀⠀⠀⢱⢇⠁⠁⠀⠄⢄⢇⣄⣱⣵⡱⣵⣵⣝⢵⣿⣿⣿⣿⣿⣿⣿⣿⣿⣿⣿⣿⣿⣿⣿⣿⣿⣿⣿⣿⣿⣿⣿⣿⣿⣿⣿⡇⢕⢕⢕⢕⢕⢕⢕⢕⢕⢕⢕⢕⢕⢕⠀⠀⠀⠀⠀⠀⠀⠀⠀⠀⠀⠀</a:t>
            </a:r>
            <a:br/>
            <a:r>
              <a:t>⠀⠀⠀⠀⠀⠀⠀⠀⠀⠀⠀⠘⠑⠀⠄⢄⢕⢞⢓⠙⠑⠁⠁⢕⢕⢝⣿⣿⣿⣿⣿⣿⣿⣿⣿⣿⣿⣿⣿⣿⣿⣿⣿⣿⣿⣿⣿⣿⣿⣿⣿⣿⣿⣿⡇⢕⢕⢕⢕⢕⢕⢕⢕⢕⢕⢕⢕⢕⢕⠀⠀⠀⠀⠀⠀⠀⠀⠀⠀⠀⠀</a:t>
            </a:r>
            <a:br/>
            <a:r>
              <a:t>⠀⠀⠀⠀⠀⠀⠀⠀⠀⠀⠀⢔⢅⢕⡧⡄⢄⢱⢔⢕⢕⢕⢄⢱⢕⢵⣸⣿⣿⣿⣿⣿⣿⣿⣿⣿⣿⣿⣿⣿⣿⣿⣿⣿⣿⣿⣿⣿⣿⣿⣿⣿⣿⣿⡇⢕⢕⢕⢕⢕⢕⢕⢕⢕⢕⢕⢕⢕⢕⠀⠀⠀⠀⠀⠀⠀⠀⠀⠀⠀⠀</a:t>
            </a:r>
            <a:br/>
            <a:r>
              <a:t>⠀⠀⠀⠀⠀⠀⠀⠀⠀⠀⠀⢕⣕⡕⣕⣕⣵⣵⣵⣕⣕⣕⣕⣎⣝⣽⣿⣿⣿⣿⣿⣿⣿⣿⣿⣿⣿⣿⣿⣿⣿⣿⣿⣿⣿⣿⣿⣿⣿⣿⣿⣿⣿⣿⣇⢕⢕⢕⢕⢕⢕⢕⢕⢕⢕⢕⢕⢕⢕⠀⠀⠀⠀⠀⠀⠀⠀⠀⠀⠀⠀</a:t>
            </a:r>
            <a:br/>
            <a:r>
              <a:t>⠀⠀⠀⠀⠀⠀⠀⠀⠀⠀⠀⢕⢱⣿⣿⣿⣿⣿⣿⣿⣿⣿⣿⣿⣿⣿⣿⣿⣿⣿⣿⣿⣿⣿⣿⣿⣿⣿⣿⣿⣿⣿⣿⣿⣿⣿⣿⣿⣿⣿⣿⣿⣿⣿⣧⢕⢕⢕⢕⢕⢕⢕⢕⢕⢕⢕⢕⢕⢕⠀⠀⠀⠀⠀⠀⠀⠀⠀⠀⠀⠀</a:t>
            </a:r>
            <a:br/>
            <a:r>
              <a:t>⠀⠀⠀⠀⠀⠀⠀⠀⠀⠀⠀⢕⣾⣿⣿⣿⣿⣿⣿⣿⣿⣿⣿⣿⣿⣿⣿⣿⣿⣿⣿⣿⣿⣿⣿⣿⣿⣿⣿⣿⣿⣿⣿⣿⣿⣿⣿⣿⣿⣿⣿⣿⣿⣿⣇⡕⢕⡕⢕⢕⢕⢕⢕⢕⢕⢕⢕⢕⢕⠀⠀⠀⠀⠀⠀⠀⠀⠀⠀⠀⠀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⠀⠀⠀⠀⠀⠀⠀⠀⠀⠀⠀⢕⣿⣿⣿⣿⣿⣿⣿⣿⣿⣿⣿⣿⣿⣿⣿⣿⣿⣿⣿⣿⣿⣿⣿⣿⣿⣿⣿⣿⣿⣿⣿⣿⣿⣿⣿⣿⣿⣿⣿⣿⣿⣿⣿⡇⢕⢕⢕⢕⢕⢕⢕⢕⡕⢕⢕⢕⢕⠀⠀⠀⠀⠀⠀⠀⠀⠀⠀⠀⠀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⠀⠀⠀⠀⠀⠀⠀⠀⠀⠀⠀⢕⣿⣿⣿⣿⣿⣿⣿⣿⣿⣿⣿⣿⣿⣿⣿⣿⣿⣿⣿⣿⣿⣿⣿⣿⣿⣿⣿⣿⣿⣿⣿⣿⣿⣿⣿⣿⣿⣿⣿⣿⣿⣿⣯⣱⣜⣽⣵⣼⣝⣝⢕⣜⣕⢕⢕⢕⢕⠀⠀⠀⠀⠀⠀⠀⠀⠀⠀⠀⠀</a:t>
            </a:r>
            <a:br/>
            <a:r>
              <a:t>⠀⠀⠀⠀⠀⠀⠀⠀⠀⠀⠀⢕⣿⣿⣿⣿⣏⣹⣿⣿⣿⣿⣿⣿⣿⣟⣿⣿⣿⣿⣿⣿⣿⣿⣿⣿⣿⣿⣿⣿⣿⣿⣿⣿⣿⣿⣿⣿⣿⣿⣿⣿⣿⣿⣿⣿⣿⣕⣕⣕⣹⡕⢕⣝⣏⣝⢕⢕⢕⠀⠀⠀⠀⠀⠀⠀⠀⠀⠀⠀⠀</a:t>
            </a:r>
            <a:br/>
            <a:r>
              <a:t>⠀⠀⠀⠀⠀⠀⠀⠀⠀⠀⠀⣼⣿⣿⣿⣿⣿⣿⣿⣿⣿⣿⣿⣿⣿⣿⣿⣿⣿⣿⣿⣻⣿⣿⣿⣿⣿⣿⣿⣿⣿⣿⣿⣿⣿⣿⣿⣿⣿⣿⣿⣿⣿⣿⣿⣿⣝⣝⣹⣿⣿⣝⢝⢝⢕⢿⢗⢱⢕⠀⠀⠀⠀⠀⠀⠀⠀⠀⠀⠀⠀</a:t>
            </a:r>
            <a:br/>
            <a:r>
              <a:t>⠀⠀⠀⠀⠀⠀⠀⠀⠀⠀⠀⣿⣿⣿⣿⣿⣿⣿⣿⣿⣿⣿⣿⣿⣿⣿⣿⣿⣿⣿⣻⣿⣿⣿⣿⣿⣿⣿⣿⣿⣿⣿⣿⣿⣿⣿⣿⣿⣿⣿⣿⣿⣿⣿⣿⣿⣿⣿⣿⣿⣿⣿⣷⣷⣿⣿⣷⣷⢕⠀⠀⠀⠀⠀⠀⠀⠀⠀⠀⠀⠀</a:t>
            </a:r>
            <a:br/>
            <a:r>
              <a:t>⠀⠀⠀⠀⠀⠀⠀⠀⠀⠀⠀⣿⣿⣿⣿⣿⣿⣿⣿⣿⣿⣿⣝⣽⣿⣿⣿⣿⣿⣿⣿⣿⣿⣿⣿⣿⣿⣿⣿⣿⣿⣿⣿⣿⣿⣿⣿⣿⣿⣿⣿⣿⣿⣿⣿⣿⣿⣿⣿⣿⣿⣿⣿⣿⣿⣿⣿⢿⢷⠀⠀⠀⠀⠀⠀⠀⠀⠀⠀⠀⠀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⠀⠀⠀⠀⠀⠀⠀⠀⠀⠀⠀⣿⣿⣿⣿⣿⣿⣿⣿⣿⣿⣿⣿⣿⣿⣿⣿⣿⣿⣿⣿⣿⣿⣿⣿⣿⣿⣿⣿⣿⣿⣿⣿⣿⣿⣿⣿⣿⣿⣿⣿⣿⣿⣿⣿⣿⣿⣿⣿⣿⣿⣿⣿⣿⡿⣿⣿⣷⣷⠀⠀⠀⠀⠀⠀⠀⠀⠀⠀⠀⠀</a:t>
            </a:r>
            <a:br/>
            <a:r>
              <a:t>⠀⠀⠀⠀⠀⠀⠀⠀⠀⠀⠀⣿⣿⣿⣿⣿⣿⣿⣷⣽⣿⣿⣾⣾⣽⣿⣿⣿⣿⣿⣿⣿⣿⣿⣿⣿⣿⣿⣿⣿⣿⣿⣿⣿⣿⣿⣿⣿⣿⣿⣿⣿⣿⣿⣿⣿⣿⣿⣿⣿⣿⣿⣿⣿⣿⣿⣿⣿⣿⠀⠀⠀⠀⠀⠀⠀⠀⠀⠀⠀⠀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⠀⠀⠀⠀⠀⠀⠀⠀⠀⠀⠀⣿⢏⣿⣿⣿⣿⣿⣿⣿⣿⣿⣻⣿⣿⣿⣿⡿⣿⣿⣿⣿⣿⣿⣿⣿⣿⣿⣿⣿⣿⣿⣿⣿⣿⣿⣿⣿⣿⣿⣿⣿⣿⣿⣿⣿⣿⣿⣿⣿⣿⣿⣿⣿⣿⣿⣿⣿⣿⠀⠀⠀⠀⠀⠀⠀⠀⠀⠀⠀⠀</a:t>
            </a:r>
            <a:br/>
            <a:r>
              <a:t>⠀⠀⠀⠀⠀⠀⠀⠀⠀⠀⠀⠃⠐⠙⠛⠛⠛⠛⠛⠛⠛⠛⠛⠛⠛⠛⠛⠁⠛⠛⠛⠛⠛⠛⠛⠛⠛⠛⠛⠛⠛⠛⠛⠛⠛⠛⠛⠛⠛⠛⠛⠛⠛⠛⠛⠛⠛⠛⠛⠛⠛⠛⠛⠛⠛⠛⠛⠛⠋⠀⠀⠀⠀⠀⠀⠀⠀⠀⠀⠀⠀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⠀⠀⠀⠀⠀⠀⠀⠀⠀⠀⠀⢕⢕⢕⢕⢸⢕⢕⢕⣜⢜⢟⢟⢇⢕⣱⢷⢕⣕⢳⢷⢾⣵⡕⢕⢕⣕⢕⢕⢕⠀⠀⠀⢑⢜⣿⣿⣿⣿⣿⣿⣿⡕⢕⢕⢕⢕⢕⢕⢔⢔⠀⢑⢔⠕⢄⠀⠀⠀⠀⠀⠀⠀⠀⠀⠀⠀⠀⠀⠀⠀</a:t>
            </a:r>
            <a:br/>
            <a:r>
              <a:t>⠀⠀⠀⠀⠀⠀⠀⠀⠀⠀⠀⢕⢕⢟⢳⣷⢜⢕⢵⢿⣷⣷⣷⣷⢷⣿⣷⣜⣝⣳⣾⣿⣕⣽⢕⢜⢕⢕⢕⢕⠀⠀⠀⢕⢕⢹⣿⣿⣿⣿⣿⣿⣷⢕⢔⢑⢕⠕⢕⢕⢀⠀⠀⠀⠀⠀⠀⠀⠀⠀⠀⠀⠀⠀⠀⠀⠀⠀⠀⠀⠀</a:t>
            </a:r>
            <a:br/>
            <a:r>
              <a:t>⠀⠀⠀⠀⠀⠀⠀⠀⠀⠀⠀⢕⣵⣕⣕⣵⣇⣾⣿⣿⣷⡇⢸⢕⢕⢹⣿⣗⣿⣿⣿⡏⢟⣯⡼⣿⡇⢟⢇⠑⠁⠀⠐⢕⢕⢜⣿⣿⣿⣿⣿⣿⣿⣧⢕⢕⢕⢕⢕⢕⢑⢔⢔⢔⢄⢀⢀⠀⠀⠀⠀⠀⠀⠀⠀⠀⠀⠀⠀⠀⠀</a:t>
            </a:r>
            <a:br/>
            <a:r>
              <a:t>⠀⠀⠀⠀⠀⠀⠀⠀⠀⠀⠀⢕⢕⢕⢜⡝⢝⢝⢝⢟⢟⢻⢟⢟⢟⢟⢿⡿⢿⢿⢿⣿⢷⣿⣿⣿⣷⣵⡕⢄⢀⢄⢔⢕⢕⢕⢻⣿⣿⣿⣿⣿⣿⣿⡕⢕⢕⢕⢕⢕⢕⢕⢕⢕⢕⢕⢅⢀⠀⠀⠀⠀⠀⠀⠀⠀⠀⠀⠀⠀⠀</a:t>
            </a:r>
            <a:br/>
            <a:r>
              <a:t>⠀⠀⠀⠀⠀⠀⠀⠀⠀⠀⠀⢕⢗⣷⣾⣷⣷⣷⣷⣷⣿⣷⣷⣵⣼⣵⣿⣷⣧⣵⣵⣵⣵⣿⣿⣿⣿⣿⡕⢕⢕⢕⢕⢕⢕⢕⢸⣿⣿⣿⣿⣿⣿⣿⡇⢕⢕⢕⢕⢕⢕⢕⢕⢕⢕⢕⢕⢕⢕⠀⠀⠀⠀⠀⠀⠀⠀⠀⠀⠀⠀</a:t>
            </a:r>
            <a:br/>
            <a:r>
              <a:t>⠀⠀⠀⠀⠀⠀⠀⠀⠀⠀⠀⢕⣱⣽⣿⣿⣿⣟⣹⣿⣇⣕⣕⣕⣿⣿⣿⣿⣿⣽⣿⡝⣹⣿⣿⣿⣿⢏⡕⢕⢕⢕⢕⢕⢕⣕⣸⣿⣿⣿⣿⣿⣿⣿⣇⢕⢕⢕⢕⢕⢕⢕⢕⢕⢕⢕⢕⢕⢕⠀⠀⠀⠀⠀⠀⠀⠀⠀⠀⠀⠀</a:t>
            </a:r>
            <a:br/>
            <a:r>
              <a:t>⠀⠀⠀⠀⠀⠀⠀⠀⠀⠀⠀⢜⢝⢝⢝⣽⣽⢿⠟⠟⠟⠯⢿⣿⣟⢟⢻⣿⣿⣿⣿⣿⣿⣿⣿⣿⣿⣿⣷⣷⣵⣷⣾⣷⣿⣿⣿⣿⣿⣿⣿⣿⣿⣿⣿⢕⢕⢕⢕⢕⢕⢕⢕⢕⢕⢕⢕⢕⢕⠀⠀⠀⠀⠀⠀⠀⠀⠀⠀⠀⠀</a:t>
            </a:r>
            <a:br/>
            <a:r>
              <a:t>⠀⠀⠀⠀⠀⠀⠀⠀⠀⠀⠀⢱⣷⡾⠝⠁⠁⠁⠄⢰⢅⢅⣕⢿⣝⢟⢻⡟⣿⣿⣿⣿⣿⣿⣿⣿⣿⣿⣿⣿⣿⣿⣿⣿⣿⣿⣿⣿⣿⣿⣿⣿⣿⣿⣿⢕⢕⢕⢕⢕⢕⢕⢕⢕⢕⢕⢕⢕⢕⠀⠀⠀⠀⠀⠀⠀⠀⠀⠀⠀⠀</a:t>
            </a:r>
            <a:br/>
            <a:r>
              <a:t>⠀⠀⠀⠀⠀⠀⠀⠀⠀⠀⠀⡾⢏⠁⠀⢄⢄⢅⡱⠷⠝⠏⠙⠙⢝⢝⢻⣾⣿⣿⣿⣿⣿⣿⣿⣿⣿⣿⣿⣿⣿⣿⣿⣿⣿⣿⣿⣿⣿⣿⣿⣿⣿⣿⣿⢕⢕⢕⢕⢕⢕⢕⢕⢕⢕⢕⢕⢕⢕⠀⠀⠀⠀⠀⠀⠀⠀⠀⠀⠀⠀</a:t>
            </a:r>
            <a:br/>
            <a:r>
              <a:t>⠀⠀⠀⠀⠀⠀⠀⠀⠀⠀⠀⢝⢕⢕⢕⣧⡅⢍⢕⡕⢔⢔⢅⢅⢔⡕⡕⢿⣿⣿⣿⣿⣿⣿⣿⣿⣿⣿⣿⣿⣿⣿⣿⣿⣿⣿⣿⣿⣿⣿⣿⣿⣿⣿⣿⢕⢕⢕⢕⢕⢕⢕⢕⢕⢕⢕⢕⢕⢕⠀⠀⠀⠀⠀⠀⠀⠀⠀⠀⠀⠀</a:t>
            </a:r>
            <a:br/>
            <a:r>
              <a:t>⠀⠀⠀⠀⠀⠀⠀⠀⠀⠀⠀⢕⢎⢕⣱⢕⡕⣕⣜⣕⡕⢕⢕⢕⢸⢹⢽⣿⣿⣿⣿⣿⣿⣿⣿⣿⣿⣿⣿⣿⣿⣿⣿⣿⣿⣿⣿⣿⣿⣿⣿⣿⣿⣿⣿⢕⢕⢕⢕⢕⢕⢕⢕⢕⢕⢕⢕⢕⢕⠀⠀⠀⠀⠀⠀⠀⠀⠀⠀⠀⠀</a:t>
            </a:r>
            <a:br/>
            <a:r>
              <a:t>⠀⠀⠀⠀⠀⠀⠀⠀⠀⠀⠀⢕⢕⢹⣿⣿⣿⣿⣿⣿⣿⣿⣿⣿⣿⣿⣿⣿⣿⣿⣿⣿⣿⣿⣿⣿⣿⣿⣿⣿⣿⣿⣿⣿⣿⣿⣿⣿⣿⣿⣿⣿⣿⣿⣿⢕⢕⢕⢕⢕⢕⢕⢕⢕⢕⢕⢕⢕⢕⠀⠀⠀⠀⠀⠀⠀⠀⠀⠀⠀⠀</a:t>
            </a:r>
            <a:br/>
            <a:r>
              <a:t>⠀⠀⠀⠀⠀⠀⠀⠀⠀⠀⠀⢕⢕⣾⣿⣿⣿⣿⣿⣿⣿⣿⣿⣿⣿⣿⣿⣿⣿⣿⣿⣿⣿⣿⣿⣿⣿⣿⣿⣿⣿⣿⣿⣿⣿⣿⣿⣿⣿⣿⣿⣿⣿⣿⣿⡕⢕⡕⢕⢕⢕⢕⢕⢕⢕⢕⢕⢕⢕⠀⠀⠀⠀⠀⠀⠀⠀⠀⠀⠀⠀</a:t>
            </a:r>
            <a:br/>
            <a:r>
              <a:t>⠀⠀⠀⠀⠀⠀⠀⠀⠀⠀⠀⢁⢸⣿⣿⣿⣿⣿⣿⣿⣿⣿⣿⣿⣿⣿⣿⣿⣿⣿⣿⣿⣿⣿⣿⣿⣿⣿⣿⣿⣿⣿⣿⣿⣿⣿⣿⣿⣿⣿⣿⣿⣿⣿⣿⡇⢕⢕⡕⢕⢕⣕⢕⢕⢕⢕⢕⢕⢕⠀⠀⠀⠀⠀⠀⠀⠀⠀⠀⠀⠀</a:t>
            </a:r>
            <a:br/>
            <a:r>
              <a:t>⠀⠀⠀⠀⠀⠀⠀⠀⠀⠀⠀⠕⢸⣿⣿⣿⣿⣿⣿⣿⣿⣿⣿⣿⣿⣿⣿⣿⣿⣿⣿⣿⣿⣿⣿⣿⣿⣿⣿⣿⣿⣿⣿⣿⣿⣿⣿⣿⣿⣿⣿⣿⣿⣿⣿⣕⣕⣸⣵⣼⣕⣝⡕⣕⣝⡕⢕⢕⢕⠀⠀⠀⠀⠀⠀⠀⠀⠀⠀⠀⠀</a:t>
            </a:r>
            <a:br/>
            <a:r>
              <a:t>⠀⠀⠀⠀⠀⠀⠀⠀⠀⠀⠀⢕⣿⣿⣿⣿⣿⢟⣿⣿⣿⣿⣿⣿⣿⣿⣿⣿⣿⣿⣿⣿⣿⣿⣿⣿⣿⣿⣿⣿⣿⣿⣿⣿⣿⣿⣿⣿⣿⣿⣿⣿⣿⣿⣿⣿⣯⣕⣕⣱⣱⣝⢕⢝⣿⡝⡇⢕⢕⠀⠀⠀⠀⠀⠀⠀⠀⠀⠀⠀⠀</a:t>
            </a:r>
            <a:br/>
            <a:r>
              <a:t>⠀⠀⠀⠀⠀⠀⠀⠀⠀⠀⠀⣧⣿⣿⣿⣿⣿⣿⣿⣿⣿⣿⣿⣿⣿⣷⣾⣿⣿⣿⣿⣿⣿⣿⣿⣿⣿⣿⣿⣿⣿⣿⣿⣿⣿⣿⣿⣿⣿⣿⣿⣿⣿⣿⣿⣿⣝⣝⣝⣿⣿⣯⢕⢝⢕⢟⢇⢕⢕⠀⠀⠀⠀⠀⠀⠀⠀⠀⠀⠀⠀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⠀⠀⠀⠀⠀⠀⠀⠀⠀⠀⠀⣿⣿⣿⣿⣿⣿⣿⣿⣿⣿⣿⣿⣿⣿⣿⣿⣿⣿⣿⣿⣿⣿⣿⣿⣿⣿⣿⣿⣿⣿⣿⣿⣿⣿⣿⣿⣿⣿⣿⣿⣿⣿⣿⣿⣿⣿⣿⣿⣿⣿⣿⣿⣷⣿⣿⣷⢗⢕⠀⠀⠀⠀⠀⠀⠀⠀⠀⠀⠀⠀</a:t>
            </a:r>
            <a:br/>
            <a:r>
              <a:t>⠀⠀⠀⠀⠀⠀⠀⠀⠀⠀⠀⣿⣿⣿⣿⣿⣿⣿⣿⣿⣿⣿⢟⣻⣿⣿⣿⣿⣿⣿⣟⣿⣿⣿⣿⣿⣿⣿⣿⣿⣿⣿⣿⣿⣿⣿⣿⣿⣿⣿⣿⣿⣿⣿⣿⣿⣿⣿⣿⣿⣿⣿⣿⣿⣿⣿⡿⢿⢷⠀⠀⠀⠀⠀⠀⠀⠀⠀⠀⠀⠀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⠀⠀⠀⠀⠀⠀⠀⠀⠀⠀⠀⣿⣿⣿⣿⣿⣿⣿⣿⣿⣿⣿⣿⣿⣿⣿⣿⣿⣿⣿⣿⣿⣿⣿⣿⣿⣿⣿⣿⣿⣿⣿⣿⣿⣿⣿⣿⣿⣿⣿⣿⣿⣿⣿⣿⣿⣿⣿⣿⣿⣿⣿⣿⣿⣿⢿⣿⣷⣧⠀⠀⠀⠀⠀⠀⠀⠀⠀⠀⠀⠀</a:t>
            </a:r>
            <a:br/>
            <a:r>
              <a:t>⠀⠀⠀⠀⠀⠀⠀⠀⠀⠀⠀⣿⣿⣿⣿⣿⣿⣿⣽⣻⣿⣿⣿⣟⣿⣿⣿⣿⣿⣿⣿⣿⣿⣿⣿⣿⣿⣿⣿⣿⣿⣿⣿⣿⣿⣿⣿⣿⣿⣿⣿⣿⣿⣿⣿⣿⣿⣿⣿⣿⣿⣿⣿⣿⣿⣿⣿⣿⣿⠀⠀⠀⠀⠀⠀⠀⠀⠀⠀⠀⠀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⠀⠀⠀⠀⠀⠀⠀⠀⠀⠀⠀⠟⢏⣿⣿⣿⣿⣿⣿⣿⣿⣿⣿⣿⣿⣿⣿⣿⣿⣿⣿⣿⣿⣿⣿⣿⣿⣿⣿⣿⣿⣿⣿⣿⣿⣿⣿⣿⣿⣿⣿⣿⣿⣿⣿⣿⣿⣿⣿⣿⣿⣿⣿⣿⣿⣿⣿⣿⣿⠀⠀⠀⠀⠀⠀⠀⠀⠀⠀⠀⠀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⠀⠀⠀⠀⠀⠀⠀⠀⠀⠀⠀⠀⠑⠛⠛⠛⠛⠛⠛⠛⠛⠛⠛⠛⠛⠛⠛⠛⠛⠛⠛⠛⠛⠛⠛⠛⠛⠛⠛⠛⠛⠛⠛⠛⠛⠛⠛⠛⠛⠛⠛⠛⠛⠛⠛⠛⠛⠛⠛⠛⠛⠛⠛⠛⠛⠛⠛⠛⠛⠀⠀⠀⠀⠀⠀⠀⠀⠀⠀⠀⠀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⠀⠀⠀⠀⠀⠀⠀⠀⠀⠀⠀⢿⡞⢕⡟⢻⣿⣇⢜⣿⣿⢿⢿⢿⢻⣷⣿⣷⢗⡞⢷⡼⣿⣕⡕⢕⣕⢕⢕⢕⠕⠀⠁⢕⢕⢻⣿⣿⣿⣿⣿⣿⣷⢕⢕⢕⢕⢕⢕⢕⢕⢕⠕⠔⠕⠕⠀⠀⠀⠀⠀⠀⠀⠀⠀⠀⠀⠀⠀⠀⠀</a:t>
            </a:r>
            <a:br/>
            <a:r>
              <a:t>⠀⠀⠀⠀⠀⠀⠀⠀⠀⠀⠀⢜⢻⣿⣿⣿⣿⢿⢷⢾⢿⣯⣿⣷⣾⣿⣿⣵⣝⣟⣾⣷⣾⣝⡗⢕⢝⢝⢕⢕⢀⢀⠀⢕⢕⢕⣿⣿⣿⣿⣿⣿⣿⣇⢕⢕⢕⢕⢕⠕⢄⠀⠀⠀⠀⠀⠀⠀⠀⠀⠀⠀⠀⠀⠀⠀⠀⠀⠀⠀⠀</a:t>
            </a:r>
            <a:br/>
            <a:r>
              <a:t>⠀⠀⠀⠀⠀⠀⠀⠀⠀⠀⠀⢕⣼⣿⣧⣾⣿⣷⣿⣿⣿⣿⣏⣷⢕⢜⢿⣿⣾⣿⣿⣿⡝⢻⡇⣾⣿⡞⢟⢕⠐⠑⠐⢕⢕⢕⢸⣿⣿⣿⣿⣿⣿⣿⡕⢕⢕⢕⢕⢕⢑⢑⢔⢔⢅⢀⢀⢀⠀⠀⠀⠀⠀⠀⠀⠀⠀⠀⠀⠀⠀</a:t>
            </a:r>
            <a:br/>
            <a:r>
              <a:t>⠀⠀⠀⠀⠀⠀⠀⠀⠀⠀⠀⢕⢝⢝⢝⣿⡝⢟⢟⢟⢟⣿⢻⢻⡟⢿⢿⡟⡟⢟⢟⣿⢷⡾⣷⣿⣿⣷⣵⢕⢄⢅⢄⢕⢕⢕⢜⣿⣿⣿⣿⣿⣿⣿⣿⢕⢕⢕⢕⢕⢕⢕⢕⢕⢕⢕⢕⢅⠀⠀⠀⠀⠀⠀⠀⠀⠀⠀⠀⠀⠀</a:t>
            </a:r>
            <a:br/>
            <a:r>
              <a:t>⠀⠀⠀⠀⠀⠀⠀⠀⠀⠀⠀⢕⢺⢷⣿⣿⣷⣾⣿⣿⣿⣷⣾⣿⣧⣵⣼⣧⣷⣵⣵⣿⣵⣷⣿⣿⣿⣿⣿⢕⢕⢕⢕⢕⢕⢕⢕⣿⣿⣿⣿⣿⣿⣿⣿⡕⢕⢕⢕⢕⢕⢕⢕⢕⢕⢕⢕⢕⢕⠀⠀⠀⠀⠀⠀⠀⠀⠀⠀⠀⠀</a:t>
            </a:r>
            <a:br/>
            <a:r>
              <a:t>⠀⠀⠀⠀⠀⠀⠀⠀⠀⠀⠀⣕⣵⣵⣿⣿⣿⣿⣯⣽⣿⣕⣱⡇⣕⣿⣿⣿⣿⣏⣹⣟⢝⣿⣿⣿⣿⡟⢏⡕⢕⣕⢕⢕⢕⢕⣕⣿⣿⣿⣿⣿⣿⣿⣿⡇⢕⢕⢕⢕⢕⢕⢕⢕⢕⢕⢕⢕⢕⠀⠀⠀⠀⠀⠀⠀⠀⠀⠀⠀⠀</a:t>
            </a:r>
            <a:br/>
            <a:r>
              <a:t>⠀⠀⠀⠀⠀⠀⠀⠀⠀⠀⠀⢜⢝⣟⢝⣿⣿⣿⣿⣿⣿⣿⣿⣿⣿⢿⢿⣟⣿⣿⣿⣿⣿⣿⣿⣿⣿⣿⣿⣷⣷⣿⣿⣿⣿⣿⣿⣿⣿⣿⣿⣿⣿⣿⣿⡇⢕⢕⢕⢕⢕⢕⢕⢕⢕⢕⢕⢕⢕⠀⠀⠀⠀⠀⠀⠀⠀⠀⠀⠀⠀</a:t>
            </a:r>
            <a:br/>
            <a:r>
              <a:t>⠀⠀⠀⠀⠀⠀⠀⠀⠀⠀⠀⣷⣷⣿⣿⣿⣿⣿⣿⡿⢟⠟⢷⢷⣿⣷⣿⣾⣿⣿⣿⣿⣿⣾⣿⣿⣿⣿⣿⣿⣿⣿⣿⣿⣿⣿⣿⣿⣿⣿⣿⣿⣿⣿⣿⡇⢕⢕⢕⢕⢕⢕⢕⢕⢕⢕⢕⢕⢕⠀⠀⠀⠀⠀⠀⠀⠀⠀⠀⠀⠀</a:t>
            </a:r>
            <a:br/>
            <a:r>
              <a:t>⠀⠀⠀⠀⠀⠀⠀⠀⠀⠀⠀⣾⣿⣿⣿⡿⠙⠁⠁⠁⢅⢰⡔⢅⢜⣿⡟⢿⢷⣽⣻⣿⣿⣿⣿⣿⣿⣿⣿⣿⣿⣿⣿⣿⣿⣿⣿⣿⣿⣿⣿⣿⣿⣿⣿⡇⢕⢕⢕⢕⢕⢕⢕⢕⢕⢕⢕⢕⢕⠀⠀⠀⠀⠀⠀⠀⠀⠀⠀⠀⠀</a:t>
            </a:r>
            <a:br/>
            <a:r>
              <a:t>⠀⠀⠀⠀⠀⠀⠀⠀⠀⠀⠀⢝⢿⢏⠕⢅⢀⢐⢔⢄⡱⢷⢝⠗⠟⢇⢟⢷⢧⣵⣿⣿⣿⣿⣿⣿⣿⣿⣿⣿⣿⣿⣿⣿⣿⣿⣿⣿⣿⣿⣿⣿⣿⣿⣿⡇⢕⢕⢕⢕⢕⢕⢕⢕⢕⢕⢕⢕⢕⠀⠀⠀⠀⠀⠀⠀⠀⠀⠀⠀⠀</a:t>
            </a:r>
            <a:br/>
            <a:r>
              <a:t>⠀⠀⠀⠀⠀⠀⠀⠀⠀⠀⠀⣷⢕⢕⢕⢕⢼⡷⣕⢌⢕⢕⢔⢔⢔⢕⡕⢕⢟⣿⣿⣿⣿⣿⣿⣿⣿⣿⣿⣿⣿⣿⣿⣿⣿⣿⣿⣿⣿⣿⣿⣿⣿⣿⣿⡇⢕⢕⢕⢕⢕⢕⢕⢕⢕⢕⢕⢕⢕⠀⠀⠀⠀⠀⠀⠀⠀⠀⠀⠀⠀</a:t>
            </a:r>
            <a:br/>
            <a:r>
              <a:t>⠀⠀⠀⠀⠀⠀⠀⠀⠀⠀⠀⢕⢕⢝⢱⣵⣇⣕⣕⣕⣜⣕⢕⢕⢕⢱⢼⡇⣷⣾⣿⣿⣿⣿⣿⣿⣿⣿⣿⣿⣿⣿⣿⣿⣿⣿⣿⣿⣿⣿⣿⣿⣿⣿⣿⡷⢕⢕⢕⢕⢕⢕⢕⢕⢕⢕⢕⢕⢕⠀⠀⠀⠀⠀⠀⠀⠀⠀⠀⠀⠀</a:t>
            </a:r>
            <a:br/>
            <a:r>
              <a:t>⠀⠀⠀⠀⠀⠀⠀⠀⠀⠀⠀⢝⢕⢕⢕⣿⣿⣿⣿⣿⣿⣿⣿⣷⣷⣷⣷⣷⣿⣿⣿⣿⣿⣿⣿⣿⣿⣿⣿⣿⣿⣿⣿⣿⣿⣿⣿⣿⣿⣿⣿⣿⣿⣿⣿⣧⣕⣱⢕⢕⢕⢕⢕⢕⢕⢕⢕⢕⢕⠀⠀⠀⠀⠀⠀⠀⠀⠀⠀⠀⠀</a:t>
            </a:r>
            <a:br/>
            <a:r>
              <a:t>⠀⠀⠀⠀⠀⠀⠀⠀⠀⠀⠀⢕⢕⢕⣼⣿⣿⣿⣿⣿⣿⣿⣿⣿⣿⣿⣿⣿⣿⣿⣿⣿⣿⣿⣿⣿⣿⣿⣿⣿⣿⣿⣿⣿⣿⣿⣿⣿⣿⣿⣿⣿⣿⣿⣿⣿⣧⣕⣕⣕⡕⢕⡕⢕⣕⣕⢕⢕⢕⠀⠀⠀⠀⠀⠀⠀⠀⠀⠀⠀⠀</a:t>
            </a:r>
            <a:br/>
            <a:r>
              <a:t>⠀⠀⠀⠀⠀⠀⠀⠀⠀⠀⠀⢕⢕⢱⣿⣿⣿⣿⣿⣿⣿⣿⣿⣿⣿⣿⣿⣿⣿⣿⣿⣿⣿⣿⣿⣿⣿⣿⣿⣿⣿⣿⣿⣿⣿⣿⣿⣿⣿⣿⣿⣿⣿⣿⣿⣧⣕⣝⣵⡕⣏⣜⣕⣕⣽⣕⡕⢕⢕⠀⠀⠀⠀⠀⠀⠀⠀⠀⠀⠀⠀</a:t>
            </a:r>
            <a:br/>
            <a:r>
              <a:t>⠀⠀⠀⠀⠀⠀⠀⠀⠀⠀⠀⢕⢕⣼⣿⣿⣿⣿⣿⣿⣿⣿⣿⣿⣿⣿⣿⣿⣿⣿⣿⣿⣿⣿⣿⣿⣿⣿⣿⣿⣿⣿⣿⣿⣿⣿⣿⣿⣿⣿⣿⣿⣿⣿⣿⣿⣿⣧⣕⣕⣱⣽⣝⣝⣝⣹⣽⢕⢕⠀⠀⠀⠀⠀⠀⠀⠀⠀⠀⠀⠀</a:t>
            </a:r>
            <a:br/>
            <a:r>
              <a:t>⠀⠀⠀⠀⠀⠀⠀⠀⠀⠀⠀⣕⢕⣿⣿⣿⣿⣿⡻⣻⣿⣿⣿⣿⣿⣿⣿⣿⣿⣿⣿⣿⣿⣿⣿⣿⣿⣿⣿⣿⣿⣿⣿⣿⣿⣿⣿⣿⣿⣿⣿⣿⣿⣿⣿⣿⣯⣽⣝⣿⣿⣿⣝⢕⢕⢕⢝⢇⡕⠀⠀⠀⠀⠀⠀⠀⠀⠀⠀⠀⠀</a:t>
            </a:r>
            <a:br/>
            <a:r>
              <a:t>⠀⠀⠀⠀⠀⠀⠀⠀⠀⠀⠀⣿⣿⣿⣿⣿⣿⣿⣿⣿⣿⣿⣿⣿⣿⣿⣯⣽⣿⣿⣿⣿⣿⣿⣿⣿⣿⣿⣿⣿⣿⣿⣿⣿⣿⣿⣿⣿⣿⣿⣿⣿⣿⣿⣿⣿⣿⣿⣿⣿⣿⣿⣿⣿⣿⣿⣿⡟⡇⠀⠀⠀⠀⠀⠀⠀⠀⠀⠀⠀⠀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⠀⠀⠀⠀⠀⠀⠀⠀⠀⠀⠀⣿⣿⣿⣿⣿⣿⣿⣿⣿⣿⣿⣿⣿⣿⣿⣿⣿⣿⣿⣿⣿⣿⣿⣿⣿⣿⣿⣿⣿⣿⣿⣿⣿⣿⣿⣿⣿⣿⣿⣿⣿⣿⣿⣿⣿⣿⣿⣿⣿⣿⣿⣿⣿⣿⣿⣿⡿⢟⠀⠀⠀⠀⠀⠀⠀⠀⠀⠀⠀⠀</a:t>
            </a:r>
            <a:br/>
            <a:r>
              <a:t>⠀⠀⠀⠀⠀⠀⠀⠀⠀⠀⠀⣿⣿⣿⣿⣿⣿⣿⣿⣿⣿⣿⣿⡿⢿⣿⣿⣿⣿⣿⣿⣿⣿⣿⣿⣿⣿⣿⣿⣿⣿⣿⣿⣿⣿⣿⣿⣿⣿⣿⣿⣿⣿⣿⣿⣿⣿⣿⣿⣿⣿⣿⣿⣿⣿⣿⣿⣿⣷⠀⠀⠀⠀⠀⠀⠀⠀⠀⠀⠀⠀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⠀⠀⠀⠀⠀⠀⠀⠀⠀⠀⠀⣿⣿⣿⣿⣿⣿⣿⣿⣿⣿⣿⣿⣷⣿⣿⣿⣿⣿⣿⣿⣿⣿⣿⣿⣿⣿⣿⣿⣿⣿⣿⣿⣿⣿⣿⣿⣿⣿⣿⣿⣿⣿⣿⣿⣿⣿⣿⣿⣿⣿⣿⣿⣿⣿⣿⣿⣿⣿⠀⠀⠀⠀⠀⠀⠀⠀⠀⠀⠀⠀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⠀⠀⠀⠀⠀⠀⠀⠀⠀⠀⠀⣿⣿⣿⣿⣿⣿⣿⣿⣟⣿⣿⣿⣟⣿⣿⣿⣿⣿⣿⣿⣿⣿⣿⣿⣿⣿⣿⣿⣿⣿⣿⣿⣿⣿⣿⣿⣿⣿⣿⣿⣿⣿⣿⣿⣿⣿⣿⣿⣿⣿⣿⣿⣿⣿⣿⣿⣿⣿⠀⠀⠀⠀⠀⠀⠀⠀⠀⠀⠀⠀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⠀⠀⠀⠀⠀⠀⠀⠀⠀⠀⠀⠋⠙⠛⠛⠛⠛⠛⠛⠛⠛⠛⠛⠛⠛⠛⠛⠛⠛⠛⠛⠛⠛⠛⠛⠛⠛⠛⠛⠛⠛⠛⠛⠛⠛⠛⠛⠛⠛⠛⠛⠛⠛⠛⠛⠛⠛⠛⠛⠛⠛⠛⠛⠛⠛⠛⠛⠛⠛⠀⠀⠀⠀⠀⠀⠀⠀⠀⠀⠀⠀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⠀⠀⠀⠀⠀⠀⠀⠀⠀⠀⠀⣿⣿⣿⣿⣿⣿⣿⣿⣿⣿⣿⣿⣿⣿⣿⣿⣿⣿⣿⣿⣿⣿⣿⣿⣿⣿⣿⣿⣿⡇⠁⠀⢔⢕⢜⣿⣿⣿⣿⣿⣿⣿⡕⢕⢕⢕⢕⢕⢕⢕⢕⢕⢕⢕⢕⠕⢔⠀⠀⠀⠀⠀⠀⠀⠀⠀⠀⠀⠀⠀</a:t>
            </a:r>
            <a:br/>
            <a:r>
              <a:t>⠀⠀⠀⠀⠀⠀⠀⠀⠀⠀⠀⣿⣿⣿⣿⣿⣿⣿⣿⣿⣿⣿⣿⣿⣿⣿⣿⣿⣿⣿⣿⣿⣿⣿⣿⣿⣿⣿⣿⣿⢕⢀⢀⢕⢕⢕⢻⣿⣿⣿⣿⣿⣿⣷⡕⢕⢕⢕⢕⢕⢕⢄⢀⢀⢀⠀⠔⠑⠀⠀⠀⠀⠀⠀⠀⠀⠀⠀⠀⠀⠀</a:t>
            </a:r>
            <a:br/>
            <a:r>
              <a:t>⠀⠀⠀⠀⠀⠀⠀⠀⠀⠀⠀⣿⣿⣿⣿⣿⣿⣿⣿⣿⣿⣿⣿⣿⣿⣿⣿⣿⣿⣿⣿⣿⣿⣿⣿⣿⣿⣿⣿⡿⢕⠕⠕⢕⢕⢕⢜⣿⣿⣿⣿⣿⣿⣿⣧⢕⢕⢕⢕⢕⢕⢕⢕⢕⢕⢕⢔⢅⠀⠀⠀⠀⠀⠀⠀⠀⠀⠀⠀⠀⠀</a:t>
            </a:r>
            <a:br/>
            <a:r>
              <a:t>⠀⠀⠀⠀⠀⠀⠀⠀⠀⠀⠀⣿⣿⣿⣿⣿⣿⣿⣿⣿⣿⣿⣿⣿⣿⣿⣿⣿⣿⣿⣿⣿⣿⣿⣿⣿⣿⣿⣿⣇⢕⢔⢔⢕⢕⢕⢕⢿⣿⣿⣿⣿⣿⣿⣿⡕⢕⢕⢕⢕⢕⢕⢕⢕⢕⢕⢕⢕⢄⠀⠀⠀⠀⠀⠀⠀⠀⠀⠀⠀⠀</a:t>
            </a:r>
            <a:br/>
            <a:r>
              <a:t>⠀⠀⠀⠀⠀⠀⠀⠀⠀⠀⠀⣿⣿⣿⣿⣿⣿⣿⣿⣿⣿⣿⣿⣿⣿⣿⣿⣿⣿⣿⣿⣿⣿⣿⣿⣿⣿⣿⣿⡏⢕⢕⢕⢕⢕⢕⢕⢸⣿⣿⣿⣿⣿⣿⣿⣇⢕⢕⢕⢕⢕⢕⢕⢕⢕⢕⢕⢕⢕⠀⠀⠀⠀⠀⠀⠀⠀⠀⠀⠀⠀</a:t>
            </a:r>
            <a:br/>
            <a:r>
              <a:t>⠀⠀⠀⠀⠀⠀⠀⠀⠀⠀⠀⣿⣿⣿⣿⣿⣿⣿⣿⣿⣿⣿⣿⣿⣿⣿⣿⣿⣿⣿⣿⣿⣿⣿⣿⣿⣿⣿⣿⣿⢕⣕⡕⢕⡕⣕⣕⣼⣿⣿⣿⣿⣿⣿⣿⣯⢕⢕⢕⢕⢕⢕⢕⢕⢕⢕⢕⢕⢕⠀⠀⠀⠀⠀⠀⠀⠀⠀⠀⠀⠀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⠀⠀⠀⠀⠀⠀⠀⠀⠀⠀⠀⣿⣿⣿⣿⣿⣿⣿⣿⣿⣿⣿⣿⣿⣿⣿⣿⣿⣿⣿⣿⣿⣿⣿⣿⣿⣿⣿⣿⣿⣷⣯⣿⣿⣿⣿⣿⣿⣿⣿⣿⣿⣿⣿⣿⣿⢕⢕⢕⢕⢕⢕⢕⢕⢕⢕⢕⢕⢕⠀⠀⠀⠀⠀⠀⠀⠀⠀⠀⠀⠀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⠀⠀⠀⠀⠀⠀⠀⠀⠀⠀⠀⣿⣿⣿⣿⣿⣿⣿⣿⣿⣿⣿⣿⣿⣿⣿⣿⣿⣿⣿⣿⣿⣿⣿⣿⣿⣿⣿⣿⣿⣿⣿⣿⣿⣿⣿⣿⣿⣿⣿⣿⣿⣿⣿⣿⣿⢕⢕⢕⢕⢕⢕⢕⢕⢕⢕⢕⢕⢕⠀⠀⠀⠀⠀⠀⠀⠀⠀⠀⠀⠀</a:t>
            </a:r>
            <a:br/>
            <a:r>
              <a:t>⠀⠀⠀⠀⠀⠀⠀⠀⠀⠀⠀⣿⣿⣿⣿⣿⡿⠛⠛⠋⠑⠅⢁⠌⠝⢿⣿⢿⣿⣿⣿⣿⣿⣿⣿⣿⣿⣿⣿⣿⣿⣿⣿⣿⣿⣿⣿⣿⣿⣿⣿⣿⣿⣿⣿⣿⢕⢕⢕⢕⢕⢕⢕⢕⢕⢕⢕⢕⢕⠀⠀⠀⠀⠀⠀⠀⠀⠀⠀⠀⠀</a:t>
            </a:r>
            <a:br/>
            <a:r>
              <a:t>⠀⠀⠀⠀⠀⠀⠀⠀⠀⠀⠀⣿⣿⣿⢟⢏⠁⠀⢀⠀⢕⣕⡸⢥⢵⣯⢿⣮⣽⣝⣽⣿⣿⣿⣿⣿⣿⣿⣿⣿⣿⣿⣿⣿⣿⣿⣿⣿⣿⣿⣿⣿⣿⣿⣿⣿⢕⢕⢕⢕⢕⢕⢕⢕⢕⢕⢕⢕⢕⠀⠀⠀⠀⠀⠀⠀⠀⠀⠀⠀⠀</a:t>
            </a:r>
            <a:br/>
            <a:r>
              <a:t>⠀⠀⠀⠀⠀⠀⠀⠀⠀⠀⠀⣿⡿⢇⡔⢕⢔⢢⡔⢜⠽⢝⢅⢁⢁⢁⢕⣕⢻⣿⣿⣿⣿⣿⣿⣿⣿⣿⣿⣿⣿⣿⣿⣿⣿⣿⣿⣿⣿⣿⣿⣿⣿⣿⣿⣿⡕⢕⢕⢕⢕⢕⢕⢕⢕⢕⢕⢕⢕⠀⠀⠀⠀⠀⠀⠀⠀⠀⠀⠀⠀</a:t>
            </a:r>
            <a:br/>
            <a:r>
              <a:t>⠀⠀⠀⠀⠀⠀⠀⠀⠀⠀⠀⣿⢕⢱⡏⢕⡇⢜⢜⢕⢕⢇⢕⢕⢕⢜⡸⣷⢵⣱⣿⣿⣿⣿⣿⣿⣿⣿⣿⣿⣿⣿⣿⣿⣿⣿⣿⣿⣿⣿⣿⣿⣿⣿⣿⣿⡧⢕⢕⢕⣕⢕⢕⢕⢕⢕⢕⢕⢕⠀⠀⠀⠀⠀⠀⠀⠀⠀⠀⠀⠀</a:t>
            </a:r>
            <a:br/>
            <a:r>
              <a:t>⠀⠀⠀⠀⠀⠀⠀⠀⠀⠀⠀⣿⢕⢕⢝⣿⣿⣿⣷⣾⣷⣷⣷⣷⣵⣵⣿⣿⣼⣿⣿⣿⣿⣿⣿⣿⣿⣿⣿⣿⣿⣿⣿⣿⣿⣿⣿⣿⣿⣿⣿⣿⣿⣿⣿⣿⣵⣵⣕⡕⢵⢕⢕⢕⢕⢕⢕⢕⢕⠀⠀⠀⠀⠀⠀⠀⠀⠀⠀⠀⠀</a:t>
            </a:r>
            <a:br/>
            <a:r>
              <a:t>⠀⠀⠀⠀⠀⠀⠀⠀⠀⠀⠀⣏⢕⢇⢱⣾⣿⣿⣿⣿⣿⣿⣿⣿⣿⣿⣿⣿⣿⣿⣿⣿⣿⣿⣿⣿⣿⣿⣿⣿⣿⣿⣿⣿⣿⣿⣿⣿⣿⣿⣿⣿⣿⣿⣿⣿⣿⣕⣱⣵⣕⣕⣕⣱⣕⣱⡕⢕⢕⠀⠀⠀⠀⠀⠀⠀⠀⠀⠀⠀⠀</a:t>
            </a:r>
            <a:br/>
            <a:r>
              <a:t>⠀⠀⠀⠀⠀⠀⠀⠀⠀⠀⠀⡇⢅⢕⣿⣿⣿⣿⣿⣿⣿⣿⣿⣿⣿⣿⣿⣿⣿⣿⣿⣿⣿⣿⣿⣿⣿⣿⣿⣿⣿⣿⣿⣿⣿⣿⣿⣿⣿⣿⣿⣿⣿⣿⣿⣿⣵⣼⣿⣿⣿⣿⣿⣇⣼⣽⣕⣕⢕⠀⠀⠀⠀⠀⠀⠀⠀⠀⠀⠀⠀</a:t>
            </a:r>
            <a:br/>
            <a:r>
              <a:t>⠀⠀⠀⠀⠀⠀⠀⠀⠀⠀⠀⡇⢕⢕⣿⣿⣿⣿⣿⣿⣿⣿⣿⣿⣿⣿⣿⣿⣿⣿⣿⣿⣿⣿⣿⣿⣿⣿⣿⣿⣿⣿⣿⣿⣿⣿⣿⣿⣿⣿⣿⣿⣿⣿⣿⣿⣿⣿⣾⣧⣵⣽⣿⣝⣽⣿⣿⣽⢕⠀⠀⠀⠀⠀⠀⠀⠀⠀⠀⠀⠀</a:t>
            </a:r>
            <a:br/>
            <a:r>
              <a:t>⠀⠀⠀⠀⠀⠀⠀⠀⠀⠀⠀⣇⢕⢸⣿⣿⣿⣿⣿⣿⣿⣿⣿⣿⣿⣿⣿⣿⣿⣿⣿⣿⣿⣿⣿⣿⣿⣿⣿⣿⣿⣿⣿⣿⣿⣿⣿⣿⣿⣿⣿⣿⣿⣿⣿⣿⣿⣿⣽⣿⣿⣿⣿⣏⢏⢸⣿⡟⡇⠀⠀⠀⠀⠀⠀⠀⠀⠀⠀⠀⠀</a:t>
            </a:r>
            <a:br/>
            <a:r>
              <a:t>⠀⠀⠀⠀⠀⠀⠀⠀⠀⠀⠀⣽⣷⣿⣿⣿⣿⣿⣷⣾⣿⣿⣿⣿⣿⣿⣿⣟⣿⣿⣿⣿⣿⣿⣿⣿⣿⣿⣿⣿⣿⣿⣿⣿⣿⣿⣿⣿⣿⣿⣿⣿⣿⣿⣿⣿⣿⣿⣿⣿⣿⣿⣿⣿⣿⣿⣿⣿⡇⠀⠀⠀⠀⠀⠀⠀⠀⠀⠀⠀⠀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⠀⠀⠀⠀⠀⠀⠀⠀⠀⠀⠀⣿⣿⣿⣿⣿⣿⣿⣿⣿⣿⣿⣿⣟⣹⣽⣿⣿⣿⣿⣿⣿⣿⣿⣿⣿⣿⣿⣿⣿⣿⣿⣿⣿⣿⣿⣿⣿⣿⣿⣿⣿⣿⣿⣿⣿⣿⣿⣿⣿⣿⣿⣿⣿⣿⣿⣿⣿⣿⠀⠀⠀⠀⠀⠀⠀⠀⠀⠀⠀⠀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⠀⠀⠀⠀⠀⠀⠀⠀⠀⠀⠀⠛⠋⠛⠛⠛⠛⠛⠛⠛⠛⠛⠛⠛⠚⠛⠛⠛⠛⠛⠛⠛⠛⠛⠛⠛⠛⠛⠛⠛⠛⠛⠛⠛⠛⠛⠛⠛⠛⠛⠛⠛⠛⠛⠛⠛⠛⠛⠛⠛⠛⠛⠛⠛⠛⠛⠛⠛⠛⠀⠀⠀⠀⠀⠀⠀⠀⠀⠀⠀⠀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⠀⠀⠀⠀⠀⠀⠀⠀⠀⠀⠀⣿⣿⣿⣿⣿⣿⣿⣿⣿⣿⣿⣿⣿⣿⣿⣿⣿⣿⣿⣿⣿⣿⣿⣿⣿⣿⣿⣿⣿⣿⢕⠕⢕⢕⢜⢿⣿⣿⣿⣿⣿⣿⣧⢕⢕⢕⢕⢕⢕⢕⢕⢕⢕⢕⢕⢕⢕⢕⠀⠀⠀⠀⠀⠀⠀⠀⠀⠀⠀⠀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⠀⠀⠀⠀⠀⠀⠀⠀⠀⠀⠀⣿⣿⣿⣿⣿⣿⣿⣿⣿⣿⣿⣿⣿⣿⣿⣿⣿⣿⣿⣿⣿⣿⣿⣿⣿⣿⣿⣿⣿⡇⢕⢄⢕⢕⢕⢸⣿⣿⣿⣿⣿⣿⣿⡇⢕⢕⢕⢕⢕⢕⢕⢕⢕⢕⢕⢕⢕⢕⠀⠀⠀⠀⠀⠀⠀⠀⠀⠀⠀⠀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⠀⠀⠀⠀⠀⠀⠀⠀⠀⠀⠀⣿⣿⣿⣿⣿⣿⣿⣿⣿⣿⣿⣿⣿⣿⣿⣿⣿⣿⣿⣿⣿⣿⣿⣿⣿⣿⣿⣿⣿⢇⢕⢕⢕⢕⢕⢕⣿⣿⣿⣿⣿⣿⣿⣿⡕⢕⢕⢕⢕⢕⢕⢕⢕⢕⢕⢕⢕⢔⠀⠀⠀⠀⠀⠀⠀⠀⠀⠀⠀⠀</a:t>
            </a:r>
            <a:br/>
            <a:r>
              <a:t>⠀⠀⠀⠀⠀⠀⠀⠀⠀⠀⠀⣿⣿⣿⣿⣿⣿⣿⣿⣿⣿⣿⣿⣿⣿⣿⣿⣿⣿⣿⣿⣿⣿⣿⣿⣿⣿⣿⣿⣿⢕⢕⢕⢕⢕⢕⢕⢸⣿⣿⣿⣿⣿⣿⣿⡇⢕⢕⢕⢕⢕⢕⢕⢕⢕⢕⢕⢕⢕⠀⠀⠀⠀⠀⠀⠀⠀⠀⠀⠀⠀</a:t>
            </a:r>
            <a:br/>
            <a:r>
              <a:t>⠀⠀⠀⠀⠀⠀⠀⠀⠀⠀⠀⣿⣿⣿⣿⣿⣿⣿⣿⣿⣿⣿⣿⣿⣿⣿⣿⣿⣿⣿⣿⣿⣿⣿⣿⣿⣿⣿⣿⣿⢕⢕⢕⢕⢕⢕⢕⢸⣿⣿⣿⣿⣿⣿⣿⣿⢕⢕⢕⢕⢕⢕⢕⢕⢕⢕⢕⢕⢕⠀⠀⠀⠀⠀⠀⠀⠀⠀⠀⠀⠀</a:t>
            </a:r>
            <a:br/>
            <a:r>
              <a:t>⠀⠀⠀⠀⠀⠀⠀⠀⠀⠀⠀⣿⣿⣿⣿⣿⣿⣿⣿⣿⣿⣿⣿⣿⣿⣿⣿⣿⣿⣿⣿⣿⣿⣿⣿⣿⣿⣿⣿⣿⡕⢕⣕⢕⢕⢕⣕⣜⣿⣿⣿⣿⣿⣿⣿⣿⢕⢕⢕⢕⢕⢕⢕⢕⢕⢕⢕⢕⢕⠀⠀⠀⠀⠀⠀⠀⠀⠀⠀⠀⠀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⠀⠀⠀⠀⠀⠀⠀⠀⠀⠀⠀⣿⣿⣿⣿⣿⣿⣿⣿⣿⣿⣿⣿⣿⣿⣿⣿⣿⣿⣿⣿⣿⣿⣿⣿⣿⣿⣿⣿⣿⣿⣿⣿⣿⣿⣿⣿⣿⣿⣿⣿⣿⣿⣿⣿⣿⡕⢕⢕⢕⢕⢕⢕⢕⢕⢕⢕⢕⢕⠀⠀⠀⠀⠀⠀⠀⠀⠀⠀⠀⠀</a:t>
            </a:r>
            <a:br/>
            <a:r>
              <a:t>⠀⠀⠀⠀⠀⠀⠀⠀⠀⠀⠀⣿⣿⣿⣿⣿⣿⣿⣿⣿⡿⢿⢿⣿⣿⣿⣿⣿⣿⣿⣿⣿⣿⣿⣿⣿⣿⣿⣿⣿⣿⣿⣿⣿⣿⣿⣿⣿⣿⣿⣿⣿⣿⣿⣿⣿⡕⢕⢕⢕⢕⢕⢕⢕⢕⢕⢕⢕⢕⠀⠀⠀⠀⠀⠀⠀⠀⠀⠀⠀⠀</a:t>
            </a:r>
            <a:br/>
            <a:r>
              <a:t>⠀⠀⠀⠀⠀⠀⠀⠀⠀⠀⠀⣿⣿⣿⣿⣿⢟⠛⠙⠑⠑⢔⡕⠕⢜⢻⣿⢿⣿⣿⣿⣿⣿⣿⣿⣿⣿⣿⣿⣿⣿⣿⣿⣿⣿⣿⣿⣿⣿⣿⣿⣿⣿⣿⣿⣿⡕⢕⢕⢕⢕⢕⢕⢕⢕⢕⢕⢕⢕⠀⠀⠀⠀⠀⠀⠀⠀⠀⠀⠀⠀</a:t>
            </a:r>
            <a:br/>
            <a:r>
              <a:t>⠀⠀⠀⠀⠀⠀⠀⠀⠀⠀⠀⣿⣿⢟⢝⢅⠀⢄⢀⢀⢕⣕⡱⢥⢵⡯⢼⢷⣧⣽⣽⣿⣿⣿⣿⣿⣿⣿⣿⣿⣿⣿⣿⣿⣿⣿⣿⣿⣿⣿⣿⣿⣿⣿⣿⣿⡇⢵⢕⢕⢕⢕⢕⢕⢕⢕⢕⢕⢕⠀⠀⠀⠀⠀⠀⠀⠀⠀⠀⠀⠀</a:t>
            </a:r>
            <a:br/>
            <a:r>
              <a:t>⠀⠀⠀⠀⠀⠀⠀⠀⠀⠀⠀⣿⢟⢕⡕⢔⢔⣧⡕⠜⠟⢙⠅⢁⢁⢕⣧⣵⡿⣿⣿⣿⣿⣿⣿⣿⣿⣿⣿⣿⣿⣿⣿⣿⣿⣿⣿⣿⣿⣿⣿⣿⣿⣿⣿⣿⣧⣕⢵⢕⢕⢕⢕⢕⢕⢕⢕⢕⢕⠀⠀⠀⠀⠀⠀⠀⠀⠀⠀⠀⠀</a:t>
            </a:r>
            <a:br/>
            <a:r>
              <a:t>⠀⠀⠀⠀⠀⠀⠀⠀⠀⠀⠀⡇⢔⢺⡹⢕⡕⢝⢕⢕⢕⢇⢔⢅⢔⢜⣸⣿⢵⣽⣿⣿⣿⣿⣿⣿⣿⣿⣿⣿⣿⣿⣿⣿⣿⣿⣿⣿⣿⣿⣿⣿⣿⣿⣿⣿⡿⢧⢵⢧⣵⡵⢵⡕⢕⢕⢕⢕⢕⠀⠀⠀⠀⠀⠀⠀⠀⠀⠀⠀⠀</a:t>
            </a:r>
            <a:br/>
            <a:r>
              <a:t>⠀⠀⠀⠀⠀⠀⠀⠀⠀⠀⠀⡏⢕⢕⢜⣿⣿⣿⣷⣾⣿⣷⣷⣧⣼⣾⣿⣿⣿⣿⣿⣿⣿⣿⣿⣿⣿⣿⣿⣿⣿⣿⣿⣿⣿⣿⣿⣿⣿⣿⣿⣿⣿⣿⣿⣿⣧⣵⣷⣵⣧⡵⢵⣵⣵⣵⣕⣵⢕⠀⠀⠀⠀⠀⠀⠀⠀⠀⠀⠀⠀</a:t>
            </a:r>
            <a:br/>
            <a:r>
              <a:t>⠀⠀⠀⠀⠀⠀⠀⠀⠀⠀⠀⡇⢕⢕⣱⣿⣿⣿⣿⣿⣿⣿⣿⣿⣿⣿⣿⣿⣿⣿⣿⣿⣿⣿⣿⣿⣿⣿⣿⣿⣿⣿⣿⣿⣿⣿⣿⣿⣿⣿⣿⣿⣿⣿⣿⣿⣿⣧⣵⣼⣵⣵⣵⣵⣵⣵⣼⣧⢕⠀⠀⠀⠀⠀⠀⠀⠀⠀⠀⠀⠀</a:t>
            </a:r>
            <a:br/>
            <a:r>
              <a:t>⠀⠀⠀⠀⠀⠀⠀⠀⠀⠀⠀⢕⢅⢕⣿⣿⣿⣿⣿⣿⣿⣿⣿⣿⣿⣿⣿⣿⣿⣿⣿⣿⣿⣿⣿⣿⣿⣿⣿⣿⣿⣿⣿⣿⣿⣿⣿⣿⣿⣿⣿⣿⣿⣿⣿⣿⣷⣼⣿⣿⣿⣿⣿⣿⣿⣿⣯⣕⣕⠀⠀⠀⠀⠀⠀⠀⠀⠀⠀⠀⠀</a:t>
            </a:r>
            <a:br/>
            <a:r>
              <a:t>⠀⠀⠀⠀⠀⠀⠀⠀⠀⠀⠀⢕⢕⢜⣿⣿⣿⣿⣿⣿⣿⣿⣿⣿⣿⣿⣿⣿⣿⣿⣿⣿⣿⣿⣿⣿⣿⣿⣿⣿⣿⣿⣿⣿⣿⣿⣿⣿⣿⣿⣿⣿⣿⣿⣿⣿⣿⣿⣿⣽⣽⣿⣿⣿⣿⣿⣿⣿⡝⠀⠀⠀⠀⠀⠀⠀⠀⠀⠀⠀⠀</a:t>
            </a:r>
            <a:br/>
            <a:r>
              <a:t>⠀⠀⠀⠀⠀⠀⠀⠀⠀⠀⠀⣇⢕⢸⣿⣿⣿⣿⣿⣿⣿⣿⣿⣿⣿⣿⣿⣿⣿⣿⣿⣿⣿⣿⣿⣿⣿⣿⣿⣿⣿⣿⣿⣿⣿⣿⣿⣿⣿⣿⣿⣿⣿⣿⣿⣿⣿⣿⣿⣿⣿⣿⣿⣿⣟⣿⣿⣿⣷⠀⠀⠀⠀⠀⠀⠀⠀⠀⠀⠀⠀</a:t>
            </a:r>
            <a:br/>
            <a:r>
              <a:t>⠀⠀⠀⠀⠀⠀⠀⠀⠀⠀⠀⣿⣷⣿⣿⣿⣿⣿⣷⣷⣿⣿⣿⣿⣿⣿⣿⣯⣿⣿⣿⣿⣿⣿⣿⣿⣿⣿⣿⣿⣿⣿⣿⣿⣿⣿⣿⣿⣿⣿⣿⣿⣿⣿⣿⣿⣿⣿⣿⣿⣿⣿⣿⣿⣿⣿⣿⣿⣿⠀⠀⠀⠀⠀⠀⠀⠀⠀⠀⠀⠀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⠀⠀⠀⠀⠀⠀⠀⠀⠀⠀⠀⣿⣿⣿⣿⣿⣿⣿⣿⣿⣿⣿⣿⣟⣝⣽⣿⣿⣿⣿⣿⣿⣿⣿⣿⣿⣿⣿⣿⣿⣿⣿⣿⣿⣿⣿⣿⣿⣿⣿⣿⣿⣿⣿⣿⣿⣿⣿⣿⣿⣿⣿⣿⣿⣿⣿⣿⣿⣿⠀⠀⠀⠀⠀⠀⠀⠀⠀⠀⠀⠀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⠀⠀⠀⠀⠀⠀⠀⠀⠀⠀⠀⣿⣿⣿⣿⣿⣿⣿⣿⣿⡿⣿⣿⣿⡿⣿⣿⣿⣿⣿⣿⣿⣿⣿⣿⣿⣿⣿⣿⣿⣿⣿⣿⣿⣿⣿⣿⣿⣿⣿⣿⣿⣿⣿⣿⣿⣿⣿⣿⣿⣿⣿⣿⣿⣿⣿⣿⣿⣿⠀⠀⠀⠀⠀⠀⠀⠀⠀⠀⠀⠀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⠀⠀⠀⠀⠀⠀⠀⠀⠀⠀⠀⠛⠋⠛⠛⠛⠛⠛⠛⠛⠛⠛⠛⠛⠛⠛⠛⠛⠛⠛⠛⠛⠛⠛⠛⠛⠛⠛⠛⠛⠛⠛⠛⠛⠛⠛⠛⠛⠛⠛⠛⠛⠛⠛⠛⠛⠛⠛⠛⠛⠛⠛⠛⠛⠛⠛⠛⠛⠛⠀⠀⠀⠀⠀⠀⠀⠀⠀⠀⠀⠀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⠀⠀⠀⠀⠀⠀⠀⠀⠀⠀⠀⣿⣿⣿⣿⣿⣿⣿⣿⣿⣿⣿⣿⣿⣿⣿⣿⣿⣿⣿⣿⣿⣿⣿⣿⣿⣿⣿⣿⣿⣿⡇⢕⢕⢕⢕⢸⣿⣿⣿⣿⣿⣿⣿⡕⢕⢕⢕⢕⢕⢕⢕⢕⢕⢕⢕⢕⢕⢕⠀⠀⠀⠀⠀⠀⠀⠀⠀⠀⠀⠀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⠀⠀⠀⠀⠀⠀⠀⠀⠀⠀⠀⣿⣿⣿⣿⣿⣿⣿⣿⣿⣿⣿⣿⣿⣿⣿⣿⣿⣿⣿⣿⣿⣿⣿⣿⣿⣿⣿⣿⣿⣿⢕⢅⢕⢕⢕⢕⢿⣿⣿⣿⣿⣿⣿⣷⢕⢕⢕⢕⢕⢕⢕⢕⢕⢕⢕⢕⢕⢕⠀⠀⠀⠀⠀⠀⠀⠀⠀⠀⠀⠀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⠀⠀⠀⠀⠀⠀⠀⠀⠀⠀⠀⣿⣿⣿⣿⣿⣿⣿⣿⣿⣿⣿⣿⣿⣿⣿⣿⣿⣿⣿⣿⣿⣿⣿⣿⣿⣿⣿⣿⣿⡟⢕⢕⢕⢕⢕⢕⢸⣿⣿⣿⣿⣿⣿⣿⣧⢕⢕⢕⢕⢕⢕⢕⢕⢕⢕⢕⢕⢕⠀⠀⠀⠀⠀⠀⠀⠀⠀⠀⠀⠀</a:t>
            </a:r>
            <a:br/>
            <a:r>
              <a:t>⠀⠀⠀⠀⠀⠀⠀⠀⠀⠀⠀⣿⣿⣿⣿⣿⣿⣿⣿⣿⣿⣿⣿⣿⣿⣿⣿⣿⣿⣿⣿⣿⣿⣿⣿⣿⣿⣿⣿⣿⡇⢕⢕⢕⢕⢕⢕⢕⣿⣿⣿⣿⣿⣿⣿⣿⢕⢕⢕⢕⢕⢕⢕⢕⢕⢕⢕⢕⢕⠀⠀⠀⠀⠀⠀⠀⠀⠀⠀⠀⠀</a:t>
            </a:r>
            <a:br/>
            <a:r>
              <a:t>⠀⠀⠀⠀⠀⠀⠀⠀⠀⠀⠀⣿⣿⣿⣿⣿⣿⣿⣿⣿⣿⣿⣿⣿⣿⣿⣿⣿⣿⣿⣿⣿⣿⣿⣿⣿⣿⣿⣿⣿⡇⢕⢕⢕⢕⢕⢕⢕⣿⣿⣿⣿⣿⣿⣿⣿⡇⢕⢕⢕⢕⢕⢕⢕⢕⢕⢕⢕⢕⠀⠀⠀⠀⠀⠀⠀⠀⠀⠀⠀⠀</a:t>
            </a:r>
            <a:br/>
            <a:r>
              <a:t>⠀⠀⠀⠀⠀⠀⠀⠀⠀⠀⠀⣿⣿⣿⣿⣿⣿⣿⣿⣿⣿⣿⣿⣿⣿⣿⣿⣿⣿⣿⣿⣿⣿⣿⣿⣿⣿⣿⣿⣿⣇⢕⣵⡕⢕⡕⣕⣕⣾⣿⣿⣿⣿⣿⣿⣿⡇⢕⢕⢕⢕⢕⢕⢕⢕⢕⢕⢕⢕⠀⠀⠀⠀⠀⠀⠀⠀⠀⠀⠀⠀</a:t>
            </a:r>
            <a:br/>
            <a:r>
              <a:t>⠀⠀⠀⠀⠀⠀⠀⠀⠀⠀⠀⣿⣿⣿⣿⣿⢿⠟⠛⢟⢏⢟⡻⣿⣿⣿⣿⣿⣿⣿⣿⣿⣿⣿⣿⣿⣿⣿⣿⣿⣿⣿⣿⣿⣿⣿⣿⣿⣿⣿⣿⣿⣿⣿⣿⣿⣿⢕⢕⢕⢕⢕⢕⢕⢕⢕⢕⢕⢕⠀⠀⠀⠀⠀⠀⠀⠀⠀⠀⠀⠀</a:t>
            </a:r>
            <a:br/>
            <a:r>
              <a:t>⠀⠀⠀⠀⠀⠀⠀⠀⠀⠀⠀⣿⣿⡟⠙⢅⠁⢀⢱⣕⢕⢱⣕⣳⣵⣽⣽⣿⣿⣿⣿⣿⣿⣿⣿⣿⣿⣿⣿⣿⣿⣿⣿⣿⣿⣿⣿⣿⣿⣿⣿⣿⣿⣿⣿⣿⣧⢕⢕⢕⢕⢕⢕⢕⢕⢕⢕⢕⢕⠀⠀⠀⠀⠀⠀⠀⠀⠀⠀⠀⠀</a:t>
            </a:r>
            <a:br/>
            <a:r>
              <a:t>⠀⠀⠀⠀⠀⠀⠀⠀⠀⠀⠀⠟⢕⠁⢄⢐⢕⢕⢱⣕⢵⢾⢟⢫⡝⢫⣿⣿⣿⣿⣿⣿⣿⣿⣿⣿⣿⣿⣿⣿⣿⣿⣿⣿⣿⣿⣿⣿⣿⣿⣿⣿⣿⣿⣿⣿⣿⡕⢵⢵⢇⢕⢕⢕⢕⢕⢕⢕⢕⠀⠀⠀⠀⠀⠀⠀⠀⠀⠀⠀⠀</a:t>
            </a:r>
            <a:br/>
            <a:r>
              <a:t>⠀⠀⠀⠀⠀⠀⠀⠀⠀⠀⠀⢕⢕⠕⢱⣕⢕⠳⠎⢙⠑⠀⢄⢱⣳⣷⣜⣻⣿⣿⣿⣿⣿⣿⣿⣿⣿⣿⣿⣿⣿⣿⣿⣿⣿⣿⣿⣿⣿⣿⣿⣿⣿⣿⣿⣿⣿⣷⣵⢵⢱⣵⡵⢵⢱⢵⢵⢕⢕⠀⠀⠀⠀⠀⠀⠀⠀⠀⠀⠀⠀</a:t>
            </a:r>
            <a:br/>
            <a:r>
              <a:t>⠀⠀⠀⠀⠀⠀⠀⠀⠀⠀⠀⣾⢕⢱⡕⢕⢕⢕⣔⢕⡅⢔⢕⣵⣿⣿⣿⣿⣿⣿⣿⣿⣿⣿⣿⣿⣿⣿⣿⣿⣿⣿⣿⣿⣿⣿⣿⣿⣿⣿⣿⣿⣿⣿⣿⣿⣿⣷⣷⣵⡵⢷⣵⣵⢕⢕⢕⢕⢕⠀⠀⠀⠀⠀⠀⠀⠀⠀⠀⠀⠀</a:t>
            </a:r>
            <a:br/>
            <a:r>
              <a:t>⠀⠀⠀⠀⠀⠀⠀⠀⠀⠀⠀⢜⢗⣿⣿⣷⣷⣿⣿⣿⣿⣿⣿⣿⣿⣿⣿⣿⣿⣿⣿⣿⣿⣿⣿⣿⣿⣿⣿⣿⣿⣿⣿⣿⣿⣿⣿⣿⣿⣿⣿⣿⣿⣿⣿⣿⣿⣿⣿⣷⣷⣵⣷⣾⣿⣧⣕⢵⢇⠀⠀⠀⠀⠀⠀⠀⠀⠀⠀⠀⠀</a:t>
            </a:r>
            <a:br/>
            <a:r>
              <a:t>⠀⠀⠀⠀⠀⠀⠀⠀⠀⠀⠀⢕⢕⣽⣿⣿⣿⣿⣿⣿⣿⣿⣿⣿⣿⣿⣿⣿⣿⣿⣿⣿⣿⣿⣿⣿⣿⣿⣿⣿⣿⣿⣿⣿⣿⣿⣿⣿⣿⣿⣿⣿⣿⣿⣿⣿⣿⣷⣿⣧⣿⣿⣷⣿⣷⣿⣧⣵⣵⠀⠀⠀⠀⠀⠀⠀⠀⠀⠀⠀⠀</a:t>
            </a:r>
            <a:br/>
            <a:r>
              <a:t>⠀⠀⠀⠀⠀⠀⠀⠀⠀⠀⠀⢕⢺⣿⣿⣿⣿⣿⣿⣿⣿⣿⣿⣿⣿⣿⣿⣿⣿⣿⣿⣿⣿⣿⣿⣿⣿⣿⣿⣿⣿⣿⣿⣿⣿⣿⣿⣿⣿⣿⣿⣿⣿⣿⣿⣿⣿⣿⣷⣿⣿⣧⣵⣵⣼⣿⣿⣷⡵⠀⠀⠀⠀⠀⠀⠀⠀⠀⠀⠀⠀</a:t>
            </a:r>
            <a:br/>
            <a:r>
              <a:t>⠀⠀⠀⠀⠀⠀⠀⠀⠀⠀⠀⢕⢜⣿⣿⣿⣿⣿⣿⣿⣿⣿⣿⣿⣿⣿⣿⣿⣿⣿⣿⣿⣿⣿⣿⣿⣿⣿⣿⣿⣿⣿⣿⣿⣿⣿⣿⣿⣿⣿⣿⣿⣿⣿⣿⣿⣿⣷⣿⣿⣿⣿⣿⣿⣿⣿⣿⣷⣕⠀⠀⠀⠀⠀⠀⠀⠀⠀⠀⠀⠀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⠀⠀⠀⠀⠀⠀⠀⠀⠀⠀⠀⣧⣼⣿⣿⣿⣿⣿⣿⣿⣿⣿⣿⣿⣿⣿⣿⣿⣿⣿⣿⣿⣿⣿⣿⣿⣿⣿⣿⣿⣿⣿⣿⣿⣿⣿⣿⣿⣿⣿⣿⣿⣿⣿⣿⣿⣿⣿⣿⣿⣿⣿⣿⣿⣿⣿⣿⣿⣿⠀⠀⠀⠀⠀⠀⠀⠀⠀⠀⠀⠀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⠀⠀⠀⠀⠀⠀⠀⠀⠀⠀⠀⣿⣿⢹⣿⣿⣿⣿⣿⣿⣿⣿⣿⣿⣿⣿⣿⣿⣿⣿⣿⣿⣿⣿⣿⣿⣿⣿⣿⣿⣿⣿⣿⣿⣿⣿⣿⣿⣿⣿⣿⣿⣿⣿⣿⣿⣿⣿⣿⣿⣿⣿⣿⣿⣿⣿⣿⣿⣿⠀⠀⠀⠀⠀⠀⠀⠀⠀⠀⠀⠀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⠀⠀⠀⠀⠀⠀⠀⠀⠀⠀⠀⠛⠋⠘⠛⠛⠛⠛⠛⠛⠛⠛⠛⠛⠛⠛⠛⠋⠙⠛⠛⠛⠛⠛⠛⠛⠛⠛⠛⠛⠛⠛⠛⠛⠛⠛⠛⠛⠛⠛⠛⠛⠛⠛⠛⠛⠛⠛⠛⠛⠛⠛⠛⠛⠛⠛⠛⠛⠛⠀⠀⠀⠀⠀⠀⠀⠀⠀⠀⠀⠀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⠀⠀⠀⠀⠀⠀⠀⠀⠀⠀⠀⣿⣿⣿⣿⣿⣿⣿⣿⣿⣿⣿⣿⣿⣿⣿⣿⣿⣿⣿⣿⣿⣿⣿⣿⣿⣿⣿⣿⣿⣿⡇⢔⢕⢕⢕⢜⣿⣿⣿⣿⣿⣿⣿⡇⢕⢕⢕⢕⢕⢕⢕⢕⢕⢕⢕⢕⢕⢕⠀⠀⠀⠀⠀⠀⠀⠀⠀⠀⠀⠀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⠀⠀⠀⠀⠀⠀⠀⠀⠀⠀⠀⣿⣿⣿⣿⣿⣿⣿⣿⣿⣿⣿⣿⣿⣿⣿⣿⣿⣿⣿⣿⣿⣿⣿⣿⣿⣿⣿⣿⣿⣿⢇⢕⢅⢕⢕⢕⢹⣿⣿⣿⣿⣿⣿⣿⡕⢕⢕⢕⢕⢕⢕⢕⢕⢕⢕⢕⢕⢕⠀⠀⠀⠀⠀⠀⠀⠀⠀⠀⠀⠀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⠀⠀⠀⠀⠀⠀⠀⠀⠀⠀⠀⣿⣿⣿⣿⣿⣿⣿⣿⣿⣿⣿⣿⣿⣿⣿⣿⣿⣿⣿⣿⣿⣿⣿⣿⣿⣿⣿⣿⣿⡿⢕⢕⢕⢕⢕⢕⢜⣿⣿⣿⣿⣿⣿⣿⣷⢕⢕⢕⢕⢕⢕⢕⢕⢕⢕⢕⢕⢕⠀⠀⠀⠀⠀⠀⠀⠀⠀⠀⠀⠀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⠀⠀⠀⠀⠀⠀⠀⠀⠀⠀⠀⣿⣿⣿⣿⣿⣿⣿⣿⣿⣿⣿⣿⣿⣿⣿⣿⣿⣿⣿⣿⣿⣿⣿⣿⣿⣿⣿⣿⣿⣧⢕⢕⢕⢕⢕⢕⢕⢿⣿⣿⣿⣿⣿⣿⣿⡇⢕⢕⢕⢕⢕⢕⢕⢕⢕⢕⢕⢕⠀⠀⠀⠀⠀⠀⠀⠀⠀⠀⠀⠀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⠀⠀⠀⠀⠀⠀⠀⠀⠀⠀⠀⣿⣿⣿⣿⣿⣿⣿⣿⣿⣿⣿⣿⣿⣿⣿⣿⣿⣿⣿⣿⣿⣿⣿⣿⣿⣿⣿⣿⣿⣿⢕⢕⢕⢕⢕⢕⢕⢸⣿⣿⣿⣿⣿⣿⣿⣧⢕⢕⢕⢕⢕⢕⢕⢕⢕⢕⢕⢕⠀⠀⠀⠀⠀⠀⠀⠀⠀⠀⠀⠀</a:t>
            </a:r>
            <a:br/>
            <a:r>
              <a:t>⠀⠀⠀⠀⠀⠀⠀⠀⠀⠀⠀⣿⣿⣿⡿⠟⠟⢟⢝⢝⢝⢿⢿⣿⣿⣿⣿⣿⣿⣿⣿⣿⣿⣿⣿⣿⣿⣿⣿⣿⣷⢕⣕⣕⡕⢕⣕⣕⣼⣿⣿⣿⣿⣿⣿⣿⣿⢕⢕⢕⢕⢕⢕⢕⢕⢕⢕⢕⢕⠀⠀⠀⠀⠀⠀⠀⠀⠀⠀⠀⠀</a:t>
            </a:r>
            <a:br/>
            <a:r>
              <a:t>⠀⠀⠀⠀⠀⠀⠀⠀⠀⠀⠀⡿⠏⢕⠁⢄⢱⣕⢕⢕⣼⡻⣷⣷⣷⣿⣿⣿⣿⣿⣿⣿⣿⣿⣿⣿⣿⣿⣿⣿⣿⣿⣿⣿⣿⣿⣿⣿⣿⣿⣿⣿⣿⣿⣿⣿⣿⢕⢱⢕⢕⢕⢕⢕⢕⢕⢕⢕⢕⠀⠀⠀⠀⠀⠀⠀⠀⠀⠀⠀⠀</a:t>
            </a:r>
            <a:br/>
            <a:r>
              <a:t>⠀⠀⠀⠀⠀⠀⠀⠀⠀⠀⠀⠕⠄⠁⢀⢕⢕⣵⡕⢞⢟⢇⢝⢕⢸⣿⣿⣿⣿⣿⣿⣿⣿⣿⣿⣿⣿⣿⣿⣿⣿⣿⣿⣿⣿⣿⣿⣿⣿⣿⣿⣿⣿⣿⣿⣿⣿⢕⢕⢕⢕⢕⢕⢕⢕⢕⢕⢕⢕⠀⠀⠀⠀⠀⠀⠀⠀⠀⠀⠀⠀</a:t>
            </a:r>
            <a:br/>
            <a:r>
              <a:t>⠀⠀⠀⠀⠀⠀⠀⠀⠀⠀⠀⢄⢔⣔⢑⢕⢇⢜⠑⠁⢀⢕⢜⣿⣷⣿⣿⣿⣿⣿⣿⣿⣿⣿⣿⣿⣿⣿⣿⣿⣿⣿⣿⣿⣿⣿⣿⣿⣿⣿⣿⣿⣿⣿⣿⣿⣿⡧⢷⢷⢷⢇⢕⢕⢕⢕⢕⢕⢕⠀⠀⠀⠀⠀⠀⠀⠀⠀⠀⠀⠀</a:t>
            </a:r>
            <a:br/>
            <a:r>
              <a:t>⠀⠀⠀⠀⠀⠀⠀⠀⠀⠀⠀⢕⢔⢜⢇⢕⢕⣕⣕⣕⣕⣕⣿⣿⣿⣿⣿⣿⣿⣿⣿⣿⣿⣿⣿⣿⣿⣿⣿⣿⣿⣿⣿⣿⣿⣿⣿⣿⣿⣿⣿⣿⣿⣿⣿⣿⣿⣷⣷⢷⢵⣵⡵⢵⢵⢵⢵⢕⢕⠀⠀⠀⠀⠀⠀⠀⠀⠀⠀⠀⠀</a:t>
            </a:r>
            <a:br/>
            <a:r>
              <a:t>⠀⠀⠀⠀⠀⠀⠀⠀⠀⠀⠀⢕⣾⣿⣷⣿⣿⣿⣿⣿⣿⣿⣿⣿⣿⣿⣿⣿⣿⣿⣿⣿⣿⣿⣿⣿⣿⣿⣿⣿⣿⣿⣿⣿⣿⣿⣿⣿⣿⣿⣿⣿⣿⣿⣿⣿⣿⣷⣷⣷⣵⡷⢷⣵⢵⢵⢕⢕⢕⠀⠀⠀⠀⠀⠀⠀⠀⠀⠀⠀⠀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⠀⠀⠀⠀⠀⠀⠀⠀⠀⠀⠀⢕⣿⣿⣿⣿⣿⣿⣿⣿⣿⣿⣿⣿⣿⣿⣿⣿⣿⣿⣿⣿⣿⣿⣿⣿⣿⣿⣿⣿⣿⣿⣿⣿⣿⣿⣿⣿⣿⣿⣿⣿⣿⣿⣿⣿⣿⢿⣿⣿⣿⣷⣷⣷⣷⣧⣵⢵⢕⠀⠀⠀⠀⠀⠀⠀⠀⠀⠀⠀⠀</a:t>
            </a:r>
            <a:br/>
            <a:r>
              <a:t>⠀⠀⠀⠀⠀⠀⠀⠀⠀⠀⠀⢱⣿⣿⣿⣿⣿⣿⣿⣿⣿⣿⣿⣿⣿⣿⣿⣿⣿⣿⣿⣿⣿⣿⣿⣿⣿⣿⣿⣿⣿⣿⣿⣿⣿⣿⣿⣿⣿⣿⣿⣿⣿⣿⣿⣿⣿⣾⣿⣷⣿⣿⣷⣿⣿⣿⣿⣧⣵⠀⠀⠀⠀⠀⠀⠀⠀⠀⠀⠀⠀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⠀⠀⠀⠀⠀⠀⠀⠀⠀⠀⠀⢕⣿⣿⣿⣿⣿⣿⣿⣿⣿⣿⣿⣿⣿⣿⣿⣿⣿⣿⣿⣿⣿⣿⣿⣿⣿⣿⣿⣿⣿⣿⣿⣿⣿⣿⣿⣿⣿⣿⣿⣿⣿⣿⣿⣿⣿⣿⣯⣽⣿⣧⣵⣵⣾⣿⣿⣿⡧⠀⠀⠀⠀⠀⠀⠀⠀⠀⠀⠀⠀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⠀⠀⠀⠀⠀⠀⠀⠀⠀⠀⠀⢕⣿⣿⣿⣿⣿⣿⣿⣿⣿⣿⣿⣿⣿⣿⣿⣿⣿⣿⣿⣿⣿⣿⣿⣿⣿⣿⣿⣿⣿⣿⣿⣿⣿⣿⣿⣿⣿⣿⣿⣿⣿⣿⣿⣿⣿⣾⣿⣿⣿⣿⣿⣿⣿⣿⣿⣯⣧⠀⠀⠀⠀⠀⠀⠀⠀⠀⠀⠀⠀</a:t>
            </a:r>
            <a:br/>
            <a:r>
              <a:t>⠀⠀⠀⠀⠀⠀⠀⠀⠀⠀⠀⣕⣿⣿⣿⣿⣿⣿⣿⣿⣿⣿⣿⣿⣿⣿⣿⣿⣿⣿⣿⣿⣿⣿⣿⣿⣿⣿⣿⣿⣿⣿⣿⣿⣿⣿⣿⣿⣿⣿⣿⣿⣿⣿⣿⣿⣿⣿⣿⣿⣿⣿⣿⣿⣿⣿⣿⣿⣿⠀⠀⠀⠀⠀⠀⠀⠀⠀⠀⠀⠀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⠀⠀⠀⠀⠀⠀⠀⠀⠀⠀⠀⣿⣿⢻⣿⣿⣿⣿⣿⣿⣿⣿⣿⣿⣿⣿⣿⣿⢿⣿⣿⣿⣿⣿⣿⣿⣿⣿⣿⣿⣿⣿⣿⣿⣿⣿⣿⣿⣿⣿⣿⣿⣿⣿⣿⣿⣿⣿⣿⣿⣿⣿⣿⣿⣿⣿⣿⣿⣿⠀⠀⠀⠀⠀⠀⠀⠀⠀⠀⠀⠀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⠀⠀⠀⠀⠀⠀⠀⠀⠀⠀⠀⣿⣿⢜⣿⣿⣿⣿⣿⣿⣿⣿⣿⣿⣿⣿⣿⠃⠘⣿⣿⣿⣿⣿⣿⣿⣿⣿⣿⣿⣿⣿⣿⣿⣿⣿⣿⣿⣿⣿⣿⣿⣿⣿⣿⣿⣿⣿⣿⣿⣿⣿⣿⣿⣿⣿⣿⣿⣿⠀⠀⠀⠀⠀⠀⠀⠀⠀⠀⠀⠀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⠀⠀⠀⠀⠀⠀⠀⠀⠀⠀⠀⠛⠛⠃⠘⠛⠛⠛⠛⠛⠛⠛⠛⠛⠛⠛⠑⠀⠀⠛⠛⠛⠛⠛⠛⠛⠛⠛⠛⠛⠛⠛⠛⠛⠛⠛⠛⠛⠛⠛⠛⠛⠛⠛⠛⠛⠛⠛⠛⠛⠛⠛⠛⠛⠛⠛⠛⠛⠛⠀⠀⠀⠀⠀⠀⠀⠀⠀⠀⠀⠀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⠀⠀⠀⠀⠀⠀⠀⠀⠀⠀⠀⣿⣿⣿⣿⣿⣿⣿⣿⣿⣿⣿⣿⣿⣿⣿⣿⣿⣿⣿⣿⣿⣿⣿⣿⣿⣿⣿⣿⣿⣿⣿⣿⣿⣿⣿⣿⣿⣿⣿⣿⢹⣿⣿⣿⣿⣿⣿⣿⣿⣿⣿⣿⣿⣿⣿⣿⣿⣿⠀⠀⠀⠀⠀⠀⠀⠀⠀⠀⠀⠀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⠀⠀⠀⠀⠀⠀⠀⠀⠀⠀⠀⣿⣿⣿⣿⣿⣿⣿⣿⣿⣿⣿⣿⣿⣿⣿⣿⣿⣿⣿⣿⣿⣿⣿⣿⣿⣿⣿⣿⣿⣿⣿⣿⣿⣿⣿⣿⣿⣿⡝⡿⡇⢸⢫⣿⣿⣿⣿⣿⣿⣿⣿⣿⣿⣿⣿⣿⣿⣿⠀⠀⠀⠀⠀⠀⠀⠀⠀⠀⠀⠀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⠀⠀⠀⠀⠀⠀⠀⠀⠀⠀⠀⣿⣿⣿⣿⣿⣿⣿⣿⣿⣿⣿⣿⣿⣿⣿⣿⣿⣿⣿⣿⣿⣿⣿⣿⣿⣿⣿⢿⠿⢿⡿⣿⣿⣿⣿⣿⣿⣿⣗⢇⢇⢜⢜⢸⣿⣿⣿⣿⣿⣿⣿⣿⣿⣿⣿⣿⣿⣿⠀⠀⠀⠀⠀⠀⠀⠀⠀⠀⠀⠀</a:t>
            </a:r>
            <a:br/>
            <a:r>
              <a:t>⠀⠀⠀⠀⠀⠀⠀⠀⠀⠀⠀⣿⣿⣿⣿⣿⣿⣿⣿⣿⣿⣿⣿⣿⣿⣿⣿⣿⣿⣿⣿⣿⣿⣿⣿⣿⣿⣏⡕⢱⣵⣷⣿⣿⣿⣿⣿⣿⡿⡟⡕⢕⢕⢱⢕⣿⣿⣿⣿⣿⣿⣿⣿⣿⣿⣿⣿⣿⣿⠀⠀⠀⠀⠀⠀⠀⠀⠀⠀⠀⠀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⠀⠀⠀⠀⠀⠀⠀⠀⠀⠀⠀⣿⣿⣿⣿⣿⣿⣿⣿⣿⣿⣿⣿⣿⣿⣿⣿⣿⣿⣿⣿⣿⣿⣿⣿⣿⣿⣿⣷⡕⢕⢝⢻⢻⣿⣿⣿⣿⢧⢜⡜⢕⢕⢸⢕⢹⣿⣿⣿⣿⣿⣿⣿⣿⣿⣿⣿⣿⣿⠀⠀⠀⠀⠀⠀⠀⠀⠀⠀⠀⠀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⠀⠀⠀⠀⠀⠀⠀⠀⠀⠀⠀⣿⣿⣿⣿⣿⣿⣿⣿⣿⣿⣿⣿⣿⣿⣿⣿⣿⣿⣿⣿⣿⣿⣿⣿⣿⣿⣿⣷⣿⣷⣕⢕⢜⣿⣧⡝⣿⡏⢕⢕⢕⢕⢾⢕⢸⣿⣿⣿⣿⣿⣿⣿⣿⣿⣿⣿⣿⣿⠀⠀⠀⠀⠀⠀⠀⠀⠀⠀⠀⠀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⠀⠀⠀⠀⠀⠀⠀⠀⠀⠀⠀⣿⣿⣿⣿⣿⣿⣿⣿⣿⣿⣿⣿⣿⣿⣿⣿⣿⣿⣿⣿⣿⣿⣿⣿⣿⣿⣿⣿⣿⣿⣿⣵⣼⣿⣿⣷⣿⡏⢕⢕⢕⢕⢸⢕⢜⣿⣿⣿⣿⣿⣿⣿⣿⣿⣿⣿⣿⣿⠀⠀⠀⠀⠀⠀⠀⠀⠀⠀⠀⠀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⠀⠀⠀⠀⠀⠀⠀⠀⠀⠀⠀⣿⣿⣿⣿⣿⣿⣿⣿⣿⣿⣿⣿⣿⣿⣿⣿⣿⣿⣿⣿⣿⣿⣿⣿⣿⣿⣿⣿⣿⣿⣿⣿⣿⣿⣿⣿⡿⢕⢕⢕⢕⢕⢇⢕⢕⢹⣿⣿⣿⣿⣿⣿⣿⣿⣿⣿⣿⣿⠀⠀⠀⠀⠀⠀⠀⠀⠀⠀⠀⠀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⠀⠀⠀⠀⠀⠀⠀⠀⠀⠀⠀⣿⣿⣿⣿⣿⣿⣿⣿⣿⣿⣿⣿⣿⣿⣿⣿⣿⣿⣿⣿⣿⣿⣿⣿⣿⣿⣿⣿⣿⣿⣿⣿⣿⣿⣿⣿⢕⢕⢕⢕⢕⢕⢑⢕⢕⢕⢟⢻⣿⣿⣿⣿⣿⣿⣿⣿⣿⣿⠀⠀⠀⠀⠀⠀⠀⠀⠀⠀⠀⠀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⠀⠀⠀⠀⠀⠀⠀⠀⠀⠀⠀⣿⣿⣿⣿⣿⣿⣿⣿⣿⣿⣿⣿⣿⣿⣿⣿⣿⣿⣿⣿⣿⣿⣿⣿⣿⣿⣿⣿⣿⣿⣿⣿⣿⣿⣟⣏⢕⢱⢕⢕⢕⢕⢕⢕⢕⢕⢕⢕⢹⣿⣿⣿⣿⣿⣿⣿⣿⣿⠀⠀⠀⠀⠀⠀⠀⠀⠀⠀⠀⠀</a:t>
            </a:r>
            <a:br/>
            <a:r>
              <a:t>⠀⠀⠀⠀⠀⠀⠀⠀⠀⠀⠀⢹⣿⣿⣿⣿⣿⣿⣿⣿⣿⣿⣿⣿⣿⣿⣿⣿⣿⣿⣿⣿⣿⣿⣿⣿⣿⣿⣿⣿⣿⣿⣿⣿⣿⣿⣿⣵⣕⢕⢕⢕⢕⢎⢕⢇⢕⢇⢕⢱⣯⢟⢿⣿⣿⣿⣿⣿⣿⠀⠀⠀⠀⠀⠀⠀⠀⠀⠀⠀⠀</a:t>
            </a:r>
            <a:br/>
            <a:r>
              <a:t>⠀⠀⠀⠀⠀⠀⠀⠀⠀⠀⠀⢕⢻⣿⣿⣿⣿⣿⣿⣿⣿⣿⣿⣿⣿⣿⣿⣿⣿⣿⣿⣿⣿⣿⣿⣿⣿⣿⣿⣿⣿⣿⣿⣿⣿⣿⣿⣿⡿⢕⢕⢕⢕⢕⢕⢕⢕⢕⢕⢸⣿⡇⢕⢻⣿⣿⣿⣿⣿⠀⠀⠀⠀⠀⠀⠀⠀⠀⠀⠀⠀</a:t>
            </a:r>
            <a:br/>
            <a:r>
              <a:t>⠀⠀⠀⠀⠀⠀⠀⠀⠀⠀⠀⡕⢕⢻⣿⣿⣿⣿⣿⣿⣿⣿⣿⣿⣿⣿⣿⣿⣿⣿⣿⣿⣿⣿⣿⣿⣿⣿⡿⢟⢻⣿⣿⣿⣿⡏⢝⢝⢕⢕⢕⢕⢕⢕⢕⢕⢕⢕⢕⣼⣿⣿⢕⢕⢹⣿⣿⣿⣿⠀⠀⠀⠀⠀⠀⠀⠀⠀⠀⠀⠀</a:t>
            </a:r>
            <a:br/>
            <a:r>
              <a:t>⠀⠀⠀⠀⠀⠀⠀⠀⠀⠀⠀⣿⣧⢕⢝⣿⣿⣿⣿⣿⣿⣿⣿⣿⣿⣿⣿⣿⣿⣿⣿⣿⣿⣿⣿⡿⢟⢕⢕⢕⢕⢿⣿⣿⣿⣿⣇⢕⢕⢕⢕⢕⢕⢕⢕⢕⢕⢕⢕⣿⣿⣿⡕⢕⢕⢹⣿⣿⣿⠀⠀⠀⠀⠀⠀⠀⠀⠀⠀⠀⠀</a:t>
            </a:r>
            <a:br/>
            <a:r>
              <a:t>⠀⠀⠀⠀⠀⠀⠀⠀⠀⠀⠀⣿⣿⣿⣧⡕⢻⣿⣿⣿⣿⣿⣿⣿⣿⣿⣿⣿⣿⣿⣿⣿⣿⡿⢏⢕⢕⢕⢕⢕⢕⢸⣿⣿⣿⣿⣿⣧⢕⢕⢕⢕⢕⢕⢕⢕⢕⢕⣼⣿⣿⣿⢕⢕⢕⢕⢹⣿⣿⠀⠀⠀⠀⠀⠀⠀⠀⠀⠀⠀⠀</a:t>
            </a:r>
            <a:br/>
            <a:r>
              <a:t>⠀⠀⠀⠀⠀⠀⠀⠀⠀⠀⠀⣿⣿⣿⣿⣿⣷⣜⢻⣿⣿⣿⣿⣿⣿⣿⣿⣿⣿⣿⣿⢿⢏⢕⢕⢕⢕⡕⡵⢕⢕⢸⣿⣿⣿⣿⣿⣿⣷⡕⢕⢕⢕⢕⢕⢕⢕⣼⣿⣿⣿⡿⢕⢕⢕⢕⢕⢻⣿⠀⠀⠀⠀⠀⠀⠀⠀⠀⠀⠀⠀</a:t>
            </a:r>
            <a:br/>
            <a:r>
              <a:t>⠀⠀⠀⠀⠀⠀⠀⠀⠀⠀⠀⣿⣿⣿⣿⣿⣿⡿⡟⢝⣿⣿⣿⣿⣿⣿⣿⡿⢟⢏⢕⢕⢕⢕⣱⣵⣵⢕⢇⢕⢕⢸⣿⣿⣿⣿⣿⣿⣿⣿⣧⣕⣕⣕⣡⣵⣿⣿⣿⣿⣿⡇⢕⢕⢕⢕⢕⢕⢿⠀⠀⠀⠀⠀⠀⠀⠀⠀⠀⠀⠀</a:t>
            </a:r>
            <a:br/>
            <a:r>
              <a:t>⠀⠀⠀⠀⠀⠀⠀⠀⠀⠀⠀⣿⣿⣿⣿⣟⡏⢝⢕⢕⢿⢿⢿⢟⢟⢟⢏⢕⢕⢕⣕⣵⣷⣿⣿⣿⣿⢕⢕⢕⢕⣾⣿⣿⣿⣿⣿⣿⣿⣿⣿⣿⣿⣿⣿⣿⣿⣿⣿⣿⣿⣇⢕⢕⢕⢕⢕⢕⢜⠀⠀⠀⠀⠀⠀⠀⠀⠀⠀⠀⠀</a:t>
            </a:r>
            <a:br/>
            <a:r>
              <a:t>⠀⠀⠀⠀⠀⠀⠀⠀⠀⠀⠀⣿⣿⣿⣿⣏⢕⢕⢕⢕⢕⢕⢕⢕⢕⡕⣕⣵⣾⣿⣿⣿⣿⣿⣿⣿⣿⣷⣷⣷⣿⣿⣿⣿⣿⣿⣿⣿⣿⣿⣿⣿⣿⣿⣿⣿⣿⣿⣿⣿⣿⣿⣧⡕⢕⢕⢕⢕⢕⠀⠀⠀⠀⠀⠀⠀⠀⠀⠀⠀⠀</a:t>
            </a:r>
            <a:br/>
            <a:r>
              <a:t>⠀⠀⠀⠀⠀⠀⠀⠀⠀⠀⠀⠛⠛⠛⠛⠛⠑⠑⠑⠑⠑⠑⠑⠑⠚⠛⠛⠛⠛⠛⠛⠛⠛⠛⠛⠛⠛⠛⠛⠛⠛⠛⠛⠛⠛⠛⠛⠛⠛⠛⠛⠛⠛⠛⠛⠛⠛⠛⠛⠛⠛⠛⠛⠓⠑⠑⠑⠑⠑⠀⠀⠀⠀⠀⠀⠀⠀⠀⠀⠀⠀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⠀⠀⠀⠀⠀⠀⠀⠀⠀⠀⠀⣿⣿⣿⣿⣿⣿⣿⣿⣿⣿⣿⣿⣿⣿⣿⣿⣿⣿⣿⣿⣿⣿⣿⣿⣿⣿⣿⣿⣿⣿⡏⢔⢕⢕⢕⢜⣿⣿⣿⣿⣿⣿⣿⣇⢕⢕⢕⢕⢕⢕⢕⢕⢕⢕⢕⢕⢕⢕⠀⠀⠀⠀⠀⠀⠀⠀⠀⠀⠀⠀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⠀⠀⠀⠀⠀⠀⠀⠀⠀⠀⠀⣿⣿⣿⣿⣿⣿⣿⣿⣿⣿⣿⣿⣿⣿⣿⣿⣿⣿⣿⣿⣿⣿⣿⣿⣿⣿⣿⣿⣿⣿⡇⢕⢅⢕⢕⢕⢸⣿⣿⣿⣿⣿⣿⣿⡕⢕⢕⢕⢕⢕⢕⢕⢕⢕⢕⢕⢕⢕⠀⠀⠀⠀⠀⠀⠀⠀⠀⠀⠀⠀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⠀⠀⠀⠀⠀⠀⠀⠀⠀⠀⠀⣿⣿⣿⣿⣿⣿⣿⣿⣿⣿⣿⣿⣿⣿⣿⣿⣿⣿⣿⣿⣿⣿⣿⣿⣿⣿⣿⣿⣿⣿⢕⢕⢕⢕⢕⢕⢕⣿⣿⣿⣿⣿⣿⣿⣿⡕⢕⢕⢕⢕⢕⢕⢕⢕⢕⢕⢕⢕⠀⠀⠀⠀⠀⠀⠀⠀⠀⠀⠀⠀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⠀⠀⠀⠀⠀⠀⠀⠀⠀⠀⠀⣿⣿⣿⣿⣿⣿⣿⣿⣿⣿⣿⣿⣿⣿⣿⣿⣿⣿⣿⣿⣿⣿⣿⣿⣿⣿⣿⣿⣿⣿⢕⢕⢕⢕⢕⢕⢕⢻⣿⣿⣿⣿⣿⣿⣿⡇⢕⢕⢕⢕⢕⢕⢕⢕⢕⢕⢕⢕⠀⠀⠀⠀⠀⠀⠀⠀⠀⠀⠀⠀</a:t>
            </a:r>
            <a:br/>
            <a:r>
              <a:t>⠀⠀⠀⠀⠀⠀⠀⠀⠀⠀⠀⣿⢟⠙⢉⢕⢕⢕⢕⡜⣽⡟⣟⣿⣿⣿⣿⣿⣿⣿⣿⣿⣿⣿⣿⣿⣿⣿⣿⣿⣿⢕⢕⢕⢕⢕⢕⢕⢸⣿⣿⣿⣿⣿⣿⣿⣿⢕⢕⢕⢕⢕⢕⢕⢕⢕⢕⢕⢕⠀⠀⠀⠀⠀⠀⠀⠀⠀⠀⠀⠀</a:t>
            </a:r>
            <a:br/>
            <a:r>
              <a:t>⠀⠀⠀⠀⠀⠀⠀⠀⠀⠀⠀⠑⠀⠀⢕⢝⢕⢱⣿⢿⢝⢟⢝⣿⣿⣿⣿⣿⣿⣿⣿⣿⣿⣿⣿⣿⣿⣿⣿⣿⣿⢕⣱⡕⡕⢕⣕⣱⣼⣿⣿⣿⣿⣿⣿⣿⣿⢕⢕⢕⢕⢕⢕⢕⢕⢕⢕⢕⢕⠀⠀⠀⠀⠀⠀⠀⠀⠀⠀⠀⠀</a:t>
            </a:r>
            <a:br/>
            <a:r>
              <a:t>⠀⠀⠀⠀⠀⠀⠀⠀⠀⠀⠀⠀⠄⢔⢕⢜⢿⠕⠁⠅⢅⢱⣵⣼⣿⣿⣿⣿⣿⣿⣿⣿⣿⣿⣿⣿⣿⣿⣿⣿⣿⣿⣿⣿⣿⣿⣿⣿⣿⣿⣿⣿⣿⣿⣿⣿⣿⢕⢕⢕⢕⢕⢕⢕⢕⢕⢕⢕⢕⠀⠀⠀⠀⠀⠀⠀⠀⠀⠀⠀⠀</a:t>
            </a:r>
            <a:br/>
            <a:r>
              <a:t>⠀⠀⠀⠀⠀⠀⠀⠀⠀⠀⠀⢕⢇⢅⢕⢑⢔⢄⢄⢕⢱⣾⣿⣿⣿⣿⣿⣿⣿⣿⣿⣿⣿⣿⣿⣿⣿⣿⣿⣿⣿⣿⣿⣿⣿⣿⣿⣿⣿⣿⣿⣿⣿⣿⣿⣿⣿⡵⢕⢕⢕⢕⢕⢕⢕⢕⢕⢕⢕⠀⠀⠀⠀⠀⠀⠀⠀⠀⠀⠀⠀</a:t>
            </a:r>
            <a:br/>
            <a:r>
              <a:t>⠀⠀⠀⠀⠀⠀⠀⠀⠀⠀⠀⢕⢕⢕⣕⣷⣷⣷⣷⣷⣷⣿⣿⣿⣿⣿⣿⣿⣿⣿⣿⣿⣿⣿⣿⣿⣿⣿⣿⣿⣿⣿⣿⣿⣿⣿⣿⣿⣿⣿⣿⣿⣿⣿⣿⣿⣿⡧⢷⢧⢵⢕⢱⢕⢕⢱⢕⢕⢕⠀⠀⠀⠀⠀⠀⠀⠀⠀⠀⠀⠀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⠀⠀⠀⠀⠀⠀⠀⠀⠀⠀⠀⢸⣿⣿⣿⣿⣿⣿⣿⣿⣿⣿⣿⣿⣿⣿⣿⣿⣿⣿⣿⣿⣿⣿⣿⣿⣿⣿⣿⣿⣿⣿⣿⣿⣿⣿⣿⣿⣿⣿⣿⣿⣿⣿⣿⣿⣿⡷⣷⢷⢧⣵⣵⣧⢱⢵⢕⢕⢕⠀⠀⠀⠀⠀⠀⠀⠀⠀⠀⠀⠀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⠀⠀⠀⠀⠀⠀⠀⠀⠀⠀⠀⣾⣿⣿⣿⣿⣿⣿⣿⣿⣿⣿⣿⣿⣿⣿⣿⣿⣿⣿⣿⣿⣿⣿⣿⣿⣿⣿⣿⣿⣿⣿⣿⣿⣿⣿⣿⣿⣿⣿⣿⣿⣿⣿⣿⣿⣿⣷⣧⣷⣵⡵⢧⣵⢕⢕⢕⢕⢕⠀⠀⠀⠀⠀⠀⠀⠀⠀⠀⠀⠀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⠀⠀⠀⠀⠀⠀⠀⠀⠀⠀⠀⣿⣿⣿⣿⣿⣿⣿⣿⣿⣿⣿⣿⣿⣿⣿⣿⣿⣿⣿⣿⣿⣿⣿⣿⣿⣿⣿⣿⣿⣿⣿⣿⣿⣿⣿⣿⣿⣿⣿⣿⣿⣿⣿⣿⣿⣿⣿⣿⣿⣿⣧⣷⣷⣿⣧⡵⢵⢕⠀⠀⠀⠀⠀⠀⠀⠀⠀⠀⠀⠀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⠀⠀⠀⠀⠀⠀⠀⠀⠀⠀⠀⢹⣿⣿⣿⣿⣿⣿⣿⣿⣿⣿⣿⣿⣿⣿⣿⣿⣿⣿⣿⣿⣿⣿⣿⣿⣿⣿⣿⣿⣿⣿⣿⣿⣿⣿⣿⣿⣿⣿⣿⣿⣿⣿⣿⣿⣿⣾⣿⣷⣾⣿⣷⣾⣿⣿⣿⣧⡵⠀⠀⠀⠀⠀⠀⠀⠀⠀⠀⠀⠀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⠀⠀⠀⠀⠀⠀⠀⠀⠀⠀⠀⢸⣿⣿⣿⣿⣿⣿⣿⣿⣿⣿⣿⣿⣿⣿⣿⣿⣿⣿⣿⣿⣿⣿⣿⣿⣿⣿⣿⣿⣿⣿⣿⣿⣿⣿⣿⣿⣿⣿⣿⣿⣿⣿⣿⣿⣿⣿⣿⣾⣿⣷⣵⣵⣾⣿⣿⣿⣧⠀⠀⠀⠀⠀⠀⠀⠀⠀⠀⠀⠀</a:t>
            </a:r>
            <a:br/>
            <a:r>
              <a:t>⠀⠀⠀⠀⠀⠀⠀⠀⠀⠀⠀⣸⣿⣿⣿⣿⣿⣿⣿⣿⣿⣿⣿⣿⣿⣿⣿⣿⣿⣿⣿⣿⣿⣿⣿⣿⣿⣿⣿⣿⣿⣿⣿⣿⣿⣿⣿⣿⣿⣿⣿⣿⣿⣿⣿⣿⣿⣿⣿⣿⣿⣿⣿⣿⣿⣿⣿⣿⣵⠀⠀⠀⠀⠀⠀⠀⠀⠀⠀⠀⠀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⠀⠀⠀⠀⠀⠀⠀⠀⠀⠀⠀⣿⣧⣿⣿⣿⣿⣿⣿⣿⣿⣿⣿⣿⣿⣿⣿⣿⣿⣿⣿⣿⣿⣿⣿⣿⣿⣿⣿⣿⣿⣿⣿⣿⣿⣿⣿⣿⣿⣿⣿⣿⣿⣿⣿⣿⣿⣿⣿⣿⣿⣿⣿⣿⣿⣿⣿⣿⣿⠀⠀⠀⠀⠀⠀⠀⠀⠀⠀⠀⠀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⠀⠀⠀⠀⠀⠀⠀⠀⠀⠀⠀⣿⣿⢹⣿⣿⣿⣿⣿⣿⣿⣿⣿⣿⣿⣿⣿⢟⢿⣿⣿⣿⣿⣿⣿⣿⣿⣿⣿⣿⣿⣿⣿⣿⣿⣿⣿⣿⣿⣿⣿⣿⣿⣿⣿⣿⣿⣿⣿⣿⣿⣿⣿⣿⣿⣿⣿⣿⣿⠀⠀⠀⠀⠀⠀⠀⠀⠀⠀⠀⠀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⠀⠀⠀⠀⠀⠀⠀⠀⠀⠀⠀⣿⣿⢜⢿⣿⣿⣿⣿⣿⣿⣿⣿⣿⣿⣿⠏⠀⠸⣿⣿⣿⣿⣿⣿⣿⣿⣿⣿⣿⣿⣿⣿⣿⣿⣿⣿⣿⣿⣿⣿⣿⣿⣿⣿⣿⣿⣿⣿⣿⣿⣿⣿⣿⣿⣿⣿⣿⣿⠀⠀⠀⠀⠀⠀⠀⠀⠀⠀⠀⠀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⠀⠀⠀⠀⠀⠀⠀⠀⠀⠀⠀⣿⣿⣧⢜⢻⣿⣿⣿⣿⣿⣿⡟⢻⢿⠏⠀⠀⠀⢿⣿⣿⣿⣿⣿⣿⣿⣿⣿⣿⣿⣿⣿⣿⣿⣿⣿⣿⣿⣿⣿⣿⣿⣿⣿⣿⣿⣿⣿⣿⣿⣿⣿⣿⣿⣿⣿⣿⣿⠀⠀⠀⠀⠀⠀⠀⠀⠀⠀⠀⠀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⠀⠀⠀⠀⠀⠀⠀⠀⠀⠀⠀⠛⠛⠛⠃⠑⠘⠛⠛⠛⠛⠛⠓⠑⠁⠀⠀⠀⠀⠘⠛⠛⠛⠛⠛⠛⠛⠛⠛⠛⠛⠛⠛⠛⠛⠛⠛⠛⠛⠛⠛⠛⠛⠛⠛⠛⠛⠛⠛⠛⠛⠛⠛⠛⠛⠛⠛⠛⠛⠀⠀⠀⠀⠀⠀⠀⠀⠀⠀⠀⠀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⠀⠀⠀⠀⠀⠀⠀⠀⠀⠀⠀⣿⣿⣿⣿⣿⣿⣿⣿⣿⣿⣿⣿⣿⣿⣿⣿⣿⣿⣿⣿⣿⣿⣿⣿⣿⣿⣿⣿⣿⣿⡟⢕⢕⠑⢕⢕⢿⣿⣿⣿⣿⣿⣿⣧⢕⢕⢕⢕⢕⢕⢕⢕⢕⢕⢕⢕⢕⢕⠀⠀⠀⠀⠀⠀⠀⠀⠀⠀⠀⠀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⠀⠀⠀⠀⠀⠀⠀⠀⠀⠀⠀⣿⣿⣿⣿⣿⣿⣿⣿⣿⣿⣿⣿⣿⣿⣿⣿⣿⣿⣿⣿⣿⣿⣿⣿⣿⣿⣿⣿⣿⣿⡇⢕⢄⢕⢕⢕⢸⣿⣿⣿⣿⣿⣿⣿⡇⢕⢕⢕⢕⢕⢕⢕⢕⢕⢕⢕⢕⢕⠀⠀⠀⠀⠀⠀⠀⠀⠀⠀⠀⠀</a:t>
            </a:r>
            <a:br/>
            <a:r>
              <a:t>⠀⠀⠀⠀⠀⠀⠀⠀⠀⠀⠀⣿⢿⢿⢟⢟⢟⢻⢿⡿⣿⣿⣿⣿⣿⣿⣿⣿⣿⣿⣿⣿⣿⣿⣿⣿⣿⣿⣿⣿⣿⢕⢕⢕⢕⢕⢕⢕⣿⣿⣿⣿⣿⣿⣿⣿⡕⢕⢕⢕⢕⢕⢕⢕⢕⢕⢕⢕⢕⠀⠀⠀⠀⠀⠀⠀⠀⠀⠀⠀⠀</a:t>
            </a:r>
            <a:br/>
            <a:r>
              <a:t>⠀⠀⠀⠀⠀⠀⠀⠀⠀⠀⠀⠑⠀⢔⡕⢕⢱⣵⡵⣷⢷⢾⣿⣿⣿⣿⣿⣿⣿⣿⣿⣿⣿⣿⣿⣿⣿⣿⣿⣿⣿⢕⢕⢕⢕⢕⢕⢕⢸⣿⣿⣿⣿⣿⣿⣿⣇⢕⢕⢕⢕⢕⢕⢕⢕⢕⢕⢕⢕⠀⠀⠀⠀⠀⠀⠀⠀⠀⠀⠀⠀</a:t>
            </a:r>
            <a:br/>
            <a:r>
              <a:t>⠀⠀⠀⠀⠀⠀⠀⠀⠀⠀⠀⠀⢑⢇⣽⡕⢟⢟⠙⢕⢕⢕⣻⣿⣿⣿⣿⣿⣿⣿⣿⣿⣿⣿⣿⣿⣿⣿⣿⣿⣿⢕⢕⢕⢕⢕⢕⢕⢸⣿⣿⣿⣿⣿⣿⣿⣿⢕⢕⢕⢕⢕⢕⢕⢕⢕⢕⢕⢕⠀⠀⠀⠀⠀⠀⠀⠀⠀⠀⠀⠀</a:t>
            </a:r>
            <a:br/>
            <a:r>
              <a:t>⠀⠀⠀⠀⠀⠀⠀⠀⠀⠀⠀⠀⠕⢵⢜⠑⠀⠀⢔⣵⣾⣿⣿⣿⣿⣿⣿⣿⣿⣿⣿⣿⣿⣿⣿⣿⣿⣿⣿⣿⣿⡕⣱⣕⣕⡕⢕⣕⣸⣿⣿⣿⣿⣿⣿⣿⣿⢕⢕⢕⢕⢕⢕⢕⢕⢕⢕⢕⢕⠀⠀⠀⠀⠀⠀⠀⠀⠀⠀⠀⠀</a:t>
            </a:r>
            <a:br/>
            <a:r>
              <a:t>⠀⠀⠀⠀⠀⠀⠀⠀⠀⠀⠀⢱⢕⢔⢔⢕⣔⣕⣕⣿⣿⣿⣿⣿⣿⣿⣿⣿⣿⣿⣿⣿⣿⣿⣿⣿⣿⣿⣿⣿⣿⣿⣿⣿⣿⣿⣿⣿⣿⣿⣿⣿⣿⣿⣿⣿⣿⢕⢕⢕⢕⢕⢕⢕⢕⢕⢕⢕⢕⠀⠀⠀⠀⠀⠀⠀⠀⠀⠀⠀⠀</a:t>
            </a:r>
            <a:br/>
            <a:r>
              <a:t>⠀⠀⠀⠀⠀⠀⠀⠀⠀⠀⠀⣱⣵⣷⣿⣿⣿⣿⣿⣿⣿⣿⣿⣿⣿⣿⣿⣿⣿⣿⣿⣿⣿⣿⣿⣿⣿⣿⣿⣿⣿⣿⣿⣿⣿⣿⣿⣿⣿⣿⣿⣿⣿⣿⣿⣿⣿⡧⢕⢕⢕⢕⢕⢕⢕⢕⢕⢕⢕⠀⠀⠀⠀⠀⠀⠀⠀⠀⠀⠀⠀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⠀⠀⠀⠀⠀⠀⠀⠀⠀⠀⠀⣾⣿⣿⣿⣿⣿⣿⣿⣿⣿⣿⣿⣿⣿⣿⣿⣿⣿⣿⣿⣿⣿⣿⣿⣿⣿⣿⣿⣿⣿⣿⣿⣿⣿⣿⣿⣿⣿⣿⣿⣿⣿⣿⣿⣿⣿⡧⢷⢷⢷⢵⢵⢕⢕⢕⢕⢕⢕⠀⠀⠀⠀⠀⠀⠀⠀⠀⠀⠀⠀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⠀⠀⠀⠀⠀⠀⠀⠀⠀⠀⠀⣿⣿⣿⣿⣿⣿⣿⣿⣿⣿⣿⣿⣿⣿⣿⣿⣿⣿⣿⣿⣿⣿⣿⣿⣿⣿⣿⣿⣿⣿⣿⣿⣿⣿⣿⣿⣿⣿⣿⣿⣿⣿⣿⣿⣿⣿⡷⣧⡷⢧⣵⣵⣧⢱⢵⢕⢕⢕⠀⠀⠀⠀⠀⠀⠀⠀⠀⠀⠀⠀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⠀⠀⠀⠀⠀⠀⠀⠀⠀⠀⠀⣿⣿⣿⣿⣿⣿⣿⣿⣿⣿⣿⣿⣿⣿⣿⣿⣿⣿⣿⣿⣿⣿⣿⣿⣿⣿⣿⣿⣿⣿⣿⣿⣿⣿⣿⣿⣿⣿⣿⣿⣿⣿⣿⣿⣿⣿⣷⣿⣷⣵⡷⢵⡵⡵⢕⢕⢕⢕⠀⠀⠀⠀⠀⠀⠀⠀⠀⠀⠀⠀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⠀⠀⠀⠀⠀⠀⠀⠀⠀⠀⠀⣿⣿⣿⣿⣿⣿⣿⣿⣿⣿⣿⣿⣿⣿⣿⣿⣿⣿⣿⣿⣿⣿⣿⣿⣿⣿⣿⣿⣿⣿⣿⣿⣿⣿⣿⣿⣿⣿⣿⣿⣿⣿⣿⣿⣿⣿⣿⣿⣿⣿⣷⣷⣷⣷⣷⣵⢕⢕⠀⠀⠀⠀⠀⠀⠀⠀⠀⠀⠀⠀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⠀⠀⠀⠀⠀⠀⠀⠀⠀⠀⠀⣿⣿⣿⣿⣿⣿⣿⣿⣿⣿⣿⣿⣿⣿⣿⣿⣿⣿⣿⣿⣿⣿⣿⣿⣿⣿⣿⣿⣿⣿⣿⣿⣿⣿⣿⣿⣿⣿⣿⣿⣿⣿⣿⣿⣿⣿⣿⣿⣿⣼⣿⣷⣿⣿⣿⣿⣧⡵⠀⠀⠀⠀⠀⠀⠀⠀⠀⠀⠀⠀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⠀⠀⠀⠀⠀⠀⠀⠀⠀⠀⠀⣿⣿⣿⣿⣿⣿⣿⣿⣿⣿⣿⣿⣿⣿⣿⣿⣿⣿⣿⣿⣿⣿⣿⣿⣿⣿⣿⣿⣿⣿⣿⣿⣿⣿⣿⣿⣿⣿⣿⣿⣿⣿⣿⣿⣿⣿⣿⣿⣿⣿⣿⣧⣵⣼⣿⣿⣿⡧⠀⠀⠀⠀⠀⠀⠀⠀⠀⠀⠀⠀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⠀⠀⠀⠀⠀⠀⠀⠀⠀⠀⠀⣿⣿⣿⣿⣿⣿⣿⣿⣿⣿⣿⣿⣿⣿⣿⣿⣿⣿⣿⣿⣿⣿⣿⣿⣿⣿⣿⣿⣿⣿⣿⣿⣿⣿⣿⣿⣿⣿⣿⣿⣿⣿⣿⣿⣿⣿⣷⣿⣿⣿⣿⣿⣿⣿⣿⣿⣿⣧⠀⠀⠀⠀⠀⠀⠀⠀⠀⠀⠀⠀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⠀⠀⠀⠀⠀⠀⠀⠀⠀⠀⠀⣿⢻⣿⣿⣿⣿⣿⣿⣿⣿⣿⣿⣿⣿⣿⣿⣿⣿⣿⣿⣿⣿⣿⣿⣿⣿⣿⣿⣿⣿⣿⣿⣿⣿⣿⣿⣿⣿⣿⣿⣿⣿⣿⣿⣿⣿⣿⣿⣿⣿⣿⣿⣿⣿⣿⣿⣿⣿⠀⠀⠀⠀⠀⠀⠀⠀⠀⠀⠀⠀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⠀⠀⠀⠀⠀⠀⠀⠀⠀⠀⠀⣿⡟⣿⣿⣿⣿⣿⣿⣿⣿⣿⣿⣿⣿⣿⣿⣿⣿⣿⣿⣿⣿⣿⣿⣿⣿⣿⣿⣿⣿⣿⣿⣿⣿⣿⣿⣿⣿⣿⣿⣿⣿⣿⣿⣿⣿⣿⣿⣿⣿⣿⣿⣿⣿⣿⣿⣿⣿⠀⠀⠀⠀⠀⠀⠀⠀⠀⠀⠀⠀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⠀⠀⠀⠀⠀⠀⠀⠀⠀⠀⠀⣿⡇⢹⣿⣿⣿⣿⣿⣿⣿⣿⣿⣿⣿⣿⡟⠙⣿⣿⣿⣿⣿⣿⣿⣿⣿⣿⣿⣿⣿⣿⣿⣿⣿⣿⣿⣿⣿⣿⣿⣿⣿⣿⣿⣿⣿⣿⣿⣿⣿⣿⣿⣿⣿⣿⣿⣿⣿⠀⠀⠀⠀⠀⠀⠀⠀⠀⠀⠀⠀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⠀⠀⠀⠀⠀⠀⠀⠀⠀⠀⠀⣿⣷⡜⢻⣿⣿⣿⣿⣿⣿⣿⡿⢿⣿⡏⠀⠀⢹⣿⣿⣿⣿⣿⣿⣿⣿⣿⣿⣿⣿⣿⣿⣿⣿⣿⣿⣿⣿⣿⣿⣿⣿⣿⣿⣿⣿⣿⣿⣿⣿⣿⣿⣿⣿⣿⣿⣿⣿⠀⠀⠀⠀⠀⠀⠀⠀⠀⠀⠀⠀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⠀⠀⠀⠀⠀⠀⠀⠀⠀⠀⠀⣿⣿⣧⢕⢜⢟⢿⣿⣿⣿⣿⣇⢜⠏⠁⠀⠀⠁⣿⣿⣿⣿⣿⣿⣿⣿⣿⣿⣿⣿⣿⣿⣿⣿⣿⣿⣿⣿⣿⣿⣿⣿⣿⣿⣿⣿⣿⣿⣿⣿⣿⣿⣿⣿⣿⣿⣿⣿⠀⠀⠀⠀⠀⠀⠀⠀⠀⠀⠀⠀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⠀⠀⠀⠀⠀⠀⠀⠀⠀⠀⠀⣿⣿⣿⣧⢕⠕⠕⠘⢝⢟⠟⠏⠕⠀⠀⠀⠀⠀⢸⣿⣿⣿⣿⣿⣿⣿⣿⣿⣿⣿⣿⣿⣿⣿⣿⣿⣿⣿⣿⣿⣿⣿⣿⣿⣿⣿⣿⣿⣿⣿⣿⣿⣿⣿⣿⣿⣿⣿⠀⠀⠀⠀⠀⠀⠀⠀⠀⠀⠀⠀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⠀⠀⠀⠀⠀⠀⠀⠀⠀⠀⠀⠛⠛⠛⠛⠃⠑⠑⠀⠀⠀⠀⠀⠀⠀⠀⠀⠀⠀⠘⠛⠛⠛⠛⠛⠛⠛⠛⠛⠛⠛⠛⠛⠛⠛⠛⠛⠛⠛⠛⠛⠛⠛⠛⠛⠛⠛⠛⠛⠛⠛⠛⠛⠛⠛⠛⠛⠛⠛⠀⠀⠀⠀⠀⠀⠀⠀⠀⠀⠀⠀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⠀⠀⠀⠀⠀⠀⠀⠀⠀⠀⠀⠘⢝⠁⢕⢕⢜⣝⣝⣝⣽⣿⣿⣿⣿⣿⣿⣿⣿⣿⣿⣿⣿⣿⣿⣿⣿⣿⣿⣿⣿⣿⢕⠕⢁⢕⢕⢹⣿⣿⣿⣿⣿⣿⣷⢕⢕⢕⢕⢕⢕⢕⢕⢕⢕⢕⢕⢕⢕⠀⠀⠀⠀⠀⠀⠀⠀⠀⠀⠀⠀</a:t>
            </a:r>
            <a:br/>
            <a:r>
              <a:t>⠀⠀⠀⠀⠀⠀⠀⠀⠀⠀⠀⢅⢳⢅⣱⡿⢟⢝⢝⠝⢻⣿⣿⣿⣿⣿⣿⣿⣿⣿⣿⣿⣿⣿⣿⣿⣿⣿⣿⣿⣿⡏⢕⢄⢕⢕⢕⢜⣿⣿⣿⣿⣿⣿⣿⣧⢕⢕⢕⢕⢕⢕⢕⢔⢅⢕⢄⢕⢕⠀⠀⠀⠀⠀⠀⠀⠀⠀⠀⠀⠀</a:t>
            </a:r>
            <a:br/>
            <a:r>
              <a:t>⠀⠀⠀⠀⠀⠀⠀⠀⠀⠀⠀⢕⢺⠗⠑⠁⠀⢐⢕⣵⣵⣿⣿⣿⣿⣿⣿⣿⣿⣿⣿⣿⣿⣿⣿⣿⣿⣿⣿⣿⣿⢇⢕⢕⢕⢕⢕⢕⢹⣿⣿⣿⣿⣿⣿⣿⡇⢕⢕⢕⢕⢕⢕⢕⢕⢕⢕⢕⢕⠀⠀⠀⠀⠀⠀⠀⠀⠀⠀⠀⠀</a:t>
            </a:r>
            <a:br/>
            <a:r>
              <a:t>⠀⠀⠀⠀⠀⠀⠀⠀⠀⠀⠀⠘⠑⢔⢀⢄⢕⡷⣽⣿⣿⣿⣿⣿⣿⣿⣿⣿⣿⣿⣿⣿⣿⣿⣿⣿⣿⣿⣿⣿⣿⡕⢕⢕⢕⢕⢕⢕⢜⣿⣿⣿⣿⣿⣿⣿⣿⢕⢕⢕⢕⢕⢕⢕⢕⢕⢕⢕⢕⠀⠀⠀⠀⠀⠀⠀⠀⠀⠀⠀⠀</a:t>
            </a:r>
            <a:br/>
            <a:r>
              <a:t>⠀⠀⠀⠀⠀⠀⠀⠀⠀⠀⠀⢕⣕⣵⣵⣧⣧⣵⣿⣿⣿⣿⣿⣿⣿⣿⣿⣿⣿⣿⣿⣿⣿⣿⣿⣿⣿⣿⣿⣿⣿⢕⢕⢕⢕⢕⢕⢕⢕⣿⣿⣿⣿⣿⣿⣿⣿⡕⢕⢕⢕⢕⢕⢕⢕⢕⢕⢕⢕⠀⠀⠀⠀⠀⠀⠀⠀⠀⠀⠀⠀</a:t>
            </a:r>
            <a:br/>
            <a:r>
              <a:t>⠀⠀⠀⠀⠀⠀⠀⠀⠀⠀⠀⣾⣿⣿⣿⣿⣿⣿⣿⣿⣿⣿⣿⣿⣿⣿⣿⣿⣿⣿⣿⣿⣿⣿⣿⣿⣿⣿⣿⣿⣿⣕⢱⣕⣕⣕⡕⣱⣱⣿⣿⣿⣿⣿⣿⣿⣿⡇⢕⢕⢕⢕⢕⢕⢕⢕⢕⢕⢕⠀⠀⠀⠀⠀⠀⠀⠀⠀⠀⠀⠀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⠀⠀⠀⠀⠀⠀⠀⠀⠀⠀⠀⣿⣿⣿⣿⣿⣿⣿⣿⣿⣿⣿⣿⣿⣿⣿⣿⣿⣿⣿⣿⣿⣿⣿⣿⣿⣿⣿⣿⣿⣿⣿⣿⣿⣿⣿⣿⣿⣿⣿⣿⣿⣿⣿⣿⣿⣿⡇⢕⢇⢕⢕⢕⢕⢕⢕⢕⢕⢕⠀⠀⠀⠀⠀⠀⠀⠀⠀⠀⠀⠀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⠀⠀⠀⠀⠀⠀⠀⠀⠀⠀⠀⣿⣿⣿⣿⣿⣿⣿⣿⣿⣿⣿⣿⣿⣿⣿⣿⣿⣿⣿⣿⣿⣿⣿⣿⣿⣿⣿⣿⣿⣿⣿⣿⣿⣿⣿⣿⣿⣿⣿⣿⣿⣿⣿⣿⣿⣿⡷⢷⢷⢕⢱⢵⢵⢕⢕⢕⢕⢕⠀⠀⠀⠀⠀⠀⠀⠀⠀⠀⠀⠀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⠀⠀⠀⠀⠀⠀⠀⠀⠀⠀⠀⣿⣿⣿⣿⣿⣿⣿⣿⣿⣿⣿⣿⣿⣿⣿⣿⣿⣿⣿⣿⣿⣿⣿⣿⣿⣿⣿⣿⣿⣿⣿⣿⣿⣿⣿⣿⣿⣿⣿⣿⣿⣿⣿⣿⣿⣿⣿⣷⡗⡵⢷⢱⡧⢕⢕⢕⢕⢕⠀⠀⠀⠀⠀⠀⠀⠀⠀⠀⠀⠀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⠀⠀⠀⠀⠀⠀⠀⠀⠀⠀⠀⣿⣿⣿⣿⣿⣿⣿⣿⣿⣿⣿⣿⣿⣿⣿⣿⣿⣿⣿⣿⣿⣿⣿⣿⣿⣿⣿⣿⣿⣿⣿⣿⣿⣿⣿⣿⣿⣿⣿⣿⣿⣿⣿⣿⣿⣿⡿⣿⢷⢷⣷⢷⣷⣷⡷⣵⢕⢕⠀⠀⠀⠀⠀⠀⠀⠀⠀⠀⠀⠀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⠀⠀⠀⠀⠀⠀⠀⠀⠀⠀⠀⣿⣿⣿⣿⣿⣿⣿⣿⣿⣿⣿⣿⣿⣿⣿⣿⣿⣿⣿⣿⣿⣿⣿⣿⣿⣿⣿⣿⣿⣿⣿⣿⣿⣿⣿⣿⣿⣿⣿⣿⣿⣿⣿⣿⣿⣿⣷⣷⣿⣷⣿⣷⢾⢿⣷⣿⣧⡵⠀⠀⠀⠀⠀⠀⠀⠀⠀⠀⠀⠀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⠀⠀⠀⠀⠀⠀⠀⠀⠀⠀⠀⣿⣿⣿⣿⣿⣿⣿⣿⣿⣿⣿⣿⣿⣿⣿⣿⣿⣿⣿⣿⣿⣿⣿⣿⣿⣿⣿⣿⣿⣿⣿⣿⣿⣿⣿⣿⣿⣿⣿⣿⣿⣿⣿⣿⣿⣿⣿⣿⣷⣿⣷⣷⣷⣷⣾⣿⣿⡧⠀⠀⠀⠀⠀⠀⠀⠀⠀⠀⠀⠀</a:t>
            </a:r>
            <a:br/>
            <a:r>
              <a:t>⠀⠀⠀⠀⠀⠀⠀⠀⠀⠀⠀⣜⣿⣿⣿⣿⣿⣿⣿⣿⣿⣿⣿⣿⣿⣿⣿⣿⣿⣿⣿⣿⣿⣿⣿⣿⣿⣿⣿⣿⣿⣿⣿⣿⣿⣿⣿⣿⣿⣿⣿⣿⣿⣿⣿⣿⣿⣿⣷⣿⣿⣿⣿⣿⣿⣿⣿⣿⣧⠀⠀⠀⠀⠀⠀⠀⠀⠀⠀⠀⠀</a:t>
            </a:r>
            <a:br/>
            <a:r>
              <a:t>⠀⠀⠀⠀⠀⠀⠀⠀⠀⠀⠀⣧⢻⣿⣿⣿⣿⣿⣿⣿⣿⣿⣿⣿⣿⣿⢟⣿⣿⣿⣿⣿⣿⣿⣿⣿⣿⣿⣿⣿⣿⣿⣿⣿⣿⣿⣿⣿⣿⣿⣿⣿⣿⣿⣿⣿⣿⣿⣿⣿⣿⣿⣿⣿⣿⣿⣿⣿⣿⠀⠀⠀⠀⠀⠀⠀⠀⠀⠀⠀⠀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⠀⠀⠀⠀⠀⠀⠀⠀⠀⠀⠀⣿⡕⢻⣿⣿⣿⣿⣿⣿⣿⣿⣿⣿⣿⡏⠀⢿⣿⣿⣿⣿⣿⣿⣿⣿⣿⣿⣿⣿⣿⣿⣿⣿⣿⣿⣿⣿⣿⣿⣿⣿⣿⣿⣿⣿⣿⣿⣿⣿⣿⣿⣿⣿⣿⣿⣿⣿⣿⠀⠀⠀⠀⠀⠀⠀⠀⠀⠀⠀⠀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⠀⠀⠀⠀⠀⠀⠀⠀⠀⠀⠀⣿⣿⡕⠜⢝⢿⢿⣿⣿⣿⡕⢗⢻⢟⠁⠀⠘⣿⣿⣿⣿⣿⣿⣿⣿⣿⣿⣿⣿⣿⣿⣿⣿⣿⣿⣿⣿⣿⣿⣿⣿⣿⣿⣿⣿⣿⣿⣿⣿⣿⣿⣿⣿⣿⣿⣿⣿⣿⠀⠀⠀⠀⠀⠀⠀⠀⠀⠀⠀⠀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⠀⠀⠀⠀⠀⠀⠀⠀⠀⠀⠀⣿⣿⣿⣇⢔⢑⢕⠜⢝⠟⠟⠕⠄⠀⠀⠀⠀⢸⣿⣿⣿⣿⣿⣿⣿⣿⣿⣿⣿⣿⣿⣿⣿⣿⣿⣿⣿⣿⣿⣿⣿⣿⣿⣿⣿⣿⣿⣿⣿⣿⣿⣿⣿⣿⣿⣿⣿⣿⠀⠀⠀⠀⠀⠀⠀⠀⠀⠀⠀⠀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⠀⠀⠀⠀⠀⠀⠀⠀⠀⠀⠀⣿⣿⣿⣿⡇⢔⢄⢔⠀⠁⢀⠀⠀⠀⠀⠀⠀⠘⣿⣿⣿⣿⣿⣿⣿⣿⣿⣿⣿⣿⣿⣿⣿⣿⣿⣿⣿⣿⣿⣿⣿⣿⣿⣿⣿⣿⣿⣿⣿⣿⣿⣿⣿⣿⣿⣿⣿⣿⠀⠀⠀⠀⠀⠀⠀⠀⠀⠀⠀⠀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⠀⠀⠀⠀⠀⠀⠀⠀⠀⠀⠀⣿⣿⣿⣿⣿⡇⢕⢕⢔⠐⠀⠀⠀⢀⢄⢔⢔⢔⢻⣿⣿⣿⣿⣿⣿⣿⣿⣿⣿⣿⣿⣿⣿⣿⣿⣿⣿⣿⣿⣿⣿⣿⣿⣿⣿⣿⣿⣿⣿⣿⣿⣿⣿⣿⣿⣿⣿⣿⠀⠀⠀⠀⠀⠀⠀⠀⠀⠀⠀⠀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⠀⠀⠀⠀⠀⠀⠀⠀⠀⠀⠀⣿⣿⣿⣿⣿⣷⡕⢕⢕⢕⢕⢔⢔⠕⢕⢕⢕⢑⢸⣿⣿⣿⣿⣿⣿⣿⣿⣿⣿⣿⣿⣿⣿⣿⣿⣿⣿⣿⣿⣿⣿⣿⣿⣿⣿⣿⣿⣿⣿⣿⣿⣿⣿⣿⣿⣿⣿⣿⠀⠀⠀⠀⠀⠀⠀⠀⠀⠀⠀⠀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⠀⠀⠀⠀⠀⠀⠀⠀⠀⠀⠀⠛⠛⠛⠛⠛⠛⠓⠑⠑⠑⠑⠑⠑⠑⠑⠑⠑⠑⠘⠛⠛⠛⠛⠛⠛⠛⠛⠛⠛⠛⠛⠛⠛⠛⠛⠛⠛⠛⠛⠛⠛⠛⠛⠛⠛⠛⠛⠛⠛⠛⠛⠛⠛⠛⠛⠛⠛⠛⠀⠀⠀⠀⠀⠀⠀⠀⠀⠀⠀⠀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⠀⠀⠀⠀⠀⠀⠀⠀⠀⠀⠀⢱⢁⢕⣵⣼⢟⢟⢝⢿⣿⣿⣿⣿⣿⣿⣿⣿⣿⣿⣿⣿⣿⣿⣿⣿⣿⣿⣿⣿⣿⣿⢇⠅⢕⢑⢕⢸⣿⣿⣿⣿⣿⣿⣿⡕⢕⢕⢕⢕⢕⢕⢕⢕⢕⢕⢕⢕⢕⠀⠀⠀⠀⠀⠀⠀⠀⠀⠀⠀⠀</a:t>
            </a:r>
            <a:br/>
            <a:r>
              <a:t>⠀⠀⠀⠀⠀⠀⠀⠀⠀⠀⠀⢱⡼⠝⠑⠁⠁⢕⢔⣕⣿⣿⣿⣿⣿⣿⣿⣿⣿⣿⣿⣿⣿⣿⣿⣿⣿⣿⣿⣿⣿⣿⢕⢐⢕⢕⢕⢕⢿⣿⣿⣿⣿⣿⣿⣷⡕⢕⢕⢕⢕⢕⢕⢔⢕⢕⢄⢕⢕⠀⠀⠀⠀⠀⠀⠀⠀⠀⠀⠀⠀</a:t>
            </a:r>
            <a:br/>
            <a:r>
              <a:t>⠀⠀⠀⠀⠀⠀⠀⠀⠀⠀⠀⠕⢄⠀⢔⢑⢱⣸⣿⣿⣿⣿⣿⣿⣿⣿⣿⣿⣿⣿⣿⣿⣿⣿⣿⣿⣿⣿⣿⣿⣿⡏⢕⢕⢕⢕⢕⢕⢸⣿⣿⣿⣿⣿⣿⣿⣧⢕⢕⢕⢕⢕⢕⢕⢕⢕⢕⢕⢕⠀⠀⠀⠀⠀⠀⠀⠀⠀⠀⠀⠀</a:t>
            </a:r>
            <a:br/>
            <a:r>
              <a:t>⠀⠀⠀⠀⠀⠀⠀⠀⠀⠀⠀⢔⢕⢕⣕⣕⣱⣽⣿⣿⣿⣿⣿⣿⣿⣿⣿⣿⣿⣿⣿⣿⣿⣿⣿⣿⣿⣿⣿⣿⣿⡇⢕⢕⢕⢕⢕⢕⢕⣿⣿⣿⣿⣿⣿⣿⣿⡕⢕⢕⢕⢕⢕⢕⢕⢕⢕⢕⢕⠀⠀⠀⠀⠀⠀⠀⠀⠀⠀⠀⠀</a:t>
            </a:r>
            <a:br/>
            <a:r>
              <a:t>⠀⠀⠀⠀⠀⠀⠀⠀⠀⠀⠀⣾⣿⣿⣿⣿⣿⣿⣿⣿⣿⣿⣿⣿⣿⣿⣿⣿⣿⣿⣿⣿⣿⣿⣿⣿⣿⣿⣿⣿⣿⡇⢕⢕⢕⢕⢕⢕⢕⣿⣿⣿⣿⣿⣿⣿⣿⡇⢕⢕⢕⢕⢕⢕⢕⢕⢕⢕⢕⠀⠀⠀⠀⠀⠀⠀⠀⠀⠀⠀⠀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⠀⠀⠀⠀⠀⠀⠀⠀⠀⠀⠀⣿⣿⣿⣿⣿⣿⣿⣿⣿⣿⣿⣿⣿⣿⣿⣿⣿⣿⣿⣿⣿⣿⣿⣿⣿⣿⣿⣿⣿⣿⣇⣕⣵⣕⣕⣕⣱⣵⣿⣿⣿⣿⣿⣿⣿⣿⡇⢕⢕⢕⢕⢕⢕⢕⢕⢕⢕⢕⠀⠀⠀⠀⠀⠀⠀⠀⠀⠀⠀⠀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⠀⠀⠀⠀⠀⠀⠀⠀⠀⠀⠀⣿⣿⣿⣿⣿⣿⣿⣿⣿⣿⣿⣿⣿⣿⣿⣿⣿⣿⣿⣿⣿⣿⣿⣿⣿⣿⣿⣿⣿⣿⣿⣿⣿⣿⣿⣿⣿⣿⣿⣿⣿⣿⣿⣿⣿⣿⡷⢕⢕⢕⢕⢕⢕⢕⢕⢕⢕⢕⠀⠀⠀⠀⠀⠀⠀⠀⠀⠀⠀⠀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⠀⠀⠀⠀⠀⠀⠀⠀⠀⠀⠀⣿⣿⣿⣿⣿⣿⣿⣿⣿⣿⣿⣿⣿⣿⣿⣿⣿⣿⣿⣿⣿⣿⣿⣿⣿⣿⣿⣿⣿⣿⣿⣿⣿⣿⣿⣿⣿⣿⣿⣿⣿⣿⣿⣿⣿⣿⣧⢕⢕⢕⢕⢕⢕⢕⢕⢕⢕⢕⠀⠀⠀⠀⠀⠀⠀⠀⠀⠀⠀⠀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⠀⠀⠀⠀⠀⠀⠀⠀⠀⠀⠀⣿⣿⣿⣿⣿⣿⣿⣿⣿⣿⣿⣿⣿⣿⣿⣿⣿⣿⣿⣿⣿⣿⣿⣿⣿⣿⣿⣿⣿⣿⣿⣿⣿⣿⣿⣿⣿⣿⣿⣿⣿⣿⣿⣿⣿⣿⣿⢳⢷⢕⢕⢕⢱⢕⢕⢕⢕⢕⠀⠀⠀⠀⠀⠀⠀⠀⠀⠀⠀⠀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⠀⠀⠀⠀⠀⠀⠀⠀⠀⠀⠀⣿⣿⣿⣿⣿⣿⣿⣿⣿⣿⣿⣿⣿⣿⣿⣿⣿⣿⣿⣿⣿⣿⣿⣿⣿⣿⣿⣿⣿⣿⣿⣿⣿⣿⣿⣿⣿⣿⣿⣿⣿⣿⣿⣿⣿⣿⣷⣷⢧⢧⢕⢱⢵⢕⢕⢕⢕⢕⠀⠀⠀⠀⠀⠀⠀⠀⠀⠀⠀⠀</a:t>
            </a:r>
            <a:br/>
            <a:r>
              <a:t>⠀⠀⠀⠀⠀⠀⠀⠀⠀⠀⠀⣿⣿⣿⣿⣿⣿⣿⣿⣿⣿⣿⣿⡿⢿⣿⣿⣿⣿⣿⣿⣿⣿⣿⣿⣿⣿⣿⣿⣿⣿⣿⣿⣿⣿⣿⣿⣿⣿⣿⣿⣿⣿⣿⣿⣿⣿⣿⢿⣷⢿⣷⣷⣷⣷⣷⣧⢕⢕⠀⠀⠀⠀⠀⠀⠀⠀⠀⠀⠀⠀</a:t>
            </a:r>
            <a:br/>
            <a:r>
              <a:t>⠀⠀⠀⠀⠀⠀⠀⠀⠀⠀⠀⣿⣿⣿⣿⣿⣿⣿⡻⣿⣿⣿⣿⣷⣿⣿⣿⣿⣿⣿⣿⣿⣿⣿⣿⣿⣿⣿⣿⣿⣿⣿⣿⣿⣿⣿⣿⣿⣿⣿⣿⣿⣿⣿⣿⣿⣿⣿⣷⣾⣷⣿⢷⢷⢿⣾⣿⣷⡵⠀⠀⠀⠀⠀⠀⠀⠀⠀⠀⠀⠀</a:t>
            </a:r>
            <a:br/>
            <a:r>
              <a:t>⠀⠀⠀⠀⠀⠀⠀⠀⠀⠀⠀⢱⣿⣿⣿⣿⣿⣿⣿⣿⣿⣿⣿⣿⣿⣿⣿⣿⣿⣿⣿⣿⣿⣿⣿⣿⣿⣿⣿⣿⣿⣿⣿⣿⣿⣿⣿⣿⣿⣿⣿⣿⣿⣿⣿⣿⣿⣿⣿⣿⣿⣷⣷⣷⣵⣾⣿⣿⣷⠀⠀⠀⠀⠀⠀⠀⠀⠀⠀⠀⠀</a:t>
            </a:r>
            <a:br/>
            <a:r>
              <a:t>⠀⠀⠀⠀⠀⠀⠀⠀⠀⠀⠀⡟⣿⣿⣿⣿⣿⣿⣿⣿⣿⣿⣿⣿⣿⣿⢻⣿⣿⣿⣿⣿⣿⣿⣿⣿⣿⣿⣿⣿⣿⣿⣿⣿⣿⣿⣿⣿⣿⣿⣿⣿⣿⣿⣿⣿⣿⣿⣷⣿⣿⣿⣿⣿⣿⣿⣿⣿⣷⠀⠀⠀⠀⠀⠀⠀⠀⠀⠀⠀⠀</a:t>
            </a:r>
            <a:br/>
            <a:r>
              <a:t>⠀⠀⠀⠀⠀⠀⠀⠀⠀⠀⠀⣧⢝⢿⣿⣿⣿⣿⣿⣿⣿⣿⣿⣿⣿⡇⠜⣿⣿⣿⣿⣿⣿⣿⣿⣿⣿⣿⣿⣿⣿⣿⣿⣿⣿⣿⣿⣿⣿⣿⣿⣿⣿⣿⣿⣿⣿⣿⣿⣿⣿⣿⣿⣿⣿⣿⣿⣿⣿⠀⠀⠀⠀⠀⠀⠀⠀⠀⠀⠀⠀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⠀⠀⠀⠀⠀⠀⠀⠀⠀⠀⠀⣿⣧⡕⢝⢻⢿⣿⣿⣿⣿⢻⢟⢿⢟⠁⠀⢹⣿⣿⣿⣿⣿⣿⣿⣿⣿⣿⣿⣿⣿⣿⣿⣿⣿⣿⣿⣿⣿⣿⣿⣿⣿⣿⣿⣿⣿⣿⣿⣿⣿⣿⣿⣿⣿⣿⣿⣿⣿⠀⠀⠀⠀⠀⠀⠀⠀⠀⠀⠀⠀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⠀⠀⠀⠀⠀⠀⠀⠀⠀⠀⠀⣿⣿⣷⡄⢕⠕⢕⢝⢝⢟⢇⢕⢁⠀⠀⠀⠀⢹⣿⣿⣿⣿⣿⣿⣿⣿⣿⣿⣿⣿⣿⣿⣿⣿⣿⣿⣿⣿⣿⣿⣿⣿⣿⣿⣿⣿⣿⣿⣿⣿⣿⣿⣿⣿⣿⣿⣿⣿⠀⠀⠀⠀⠀⠀⠀⠀⠀⠀⠀⠀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⠀⠀⠀⠀⠀⠀⠀⠀⠀⠀⠀⣿⣿⣿⣿⡕⢔⢀⢁⠀⢀⢀⠀⠀⠀⠀⠀⠀⠸⣿⣿⣿⣿⣿⣿⣿⣿⣿⣿⣿⣿⣿⣿⣿⣿⣿⣿⣿⣿⣿⣿⣿⣿⣿⣿⣿⣿⣿⣿⣿⣿⣿⣿⣿⣿⣿⣿⣿⣿⠀⠀⠀⠀⠀⠀⠀⠀⠀⠀⠀⠀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⠀⠀⠀⠀⠀⠀⠀⠀⠀⠀⠀⣿⣿⣿⣿⣿⡇⢕⢕⢑⠁⠑⠀⢀⢀⢀⢄⢔⢔⢿⣿⣿⣿⣿⣿⣿⣿⣿⣿⣿⣿⣿⣿⣿⣿⣿⣿⣿⣿⣿⣿⣿⣿⣿⣿⣿⣿⣿⣿⣿⣿⣿⣿⣿⣿⣿⣿⣿⣿⠀⠀⠀⠀⠀⠀⠀⠀⠀⠀⠀⠀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⠀⠀⠀⠀⠀⠀⠀⠀⠀⠀⠀⣿⣿⣿⣿⣿⣷⡕⢕⢕⢕⢕⢕⢕⢕⢕⢕⢕⢕⢸⣿⣿⣿⣿⣿⣿⣿⣿⣿⣿⣿⣿⣿⣿⣿⣿⣿⣿⣿⣿⣿⣿⣿⣿⣿⣿⣿⣿⣿⣿⣿⣿⣿⣿⣿⣿⣿⣿⣿⠀⠀⠀⠀⠀⠀⠀⠀⠀⠀⠀⠀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⠀⠀⠀⠀⠀⠀⠀⠀⠀⠀⠀⣿⣿⣿⣿⣿⣿⣷⣕⡕⢕⢕⢕⢕⢕⢕⢕⢕⢕⢱⣿⣿⣿⣿⣿⣿⣿⣿⣿⣿⣿⣿⣿⣿⣿⣿⣿⣿⣿⣿⣿⣿⣿⣿⣿⣿⣿⣿⣿⣿⣿⣿⣿⣿⣿⣿⣿⣿⣿⠀⠀⠀⠀⠀⠀⠀⠀⠀⠀⠀⠀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⠀⠀⠀⠀⠀⠀⠀⠀⠀⠀⠀⠛⠛⠛⠛⠛⠛⠛⠛⠛⠓⠓⠑⠑⠑⠑⠑⠑⠑⠘⠛⠛⠛⠛⠛⠛⠛⠛⠛⠛⠛⠛⠛⠛⠛⠛⠛⠛⠛⠛⠛⠛⠛⠛⠛⠛⠛⠛⠛⠛⠛⠛⠛⠛⠛⠛⠛⠛⠛⠀⠀⠀⠀⠀⠀⠀⠀⠀⠀⠀⠀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⠀⠀⠀⠀⠀⠀⠀⠀⠀⠀⠀⢇⢵⢽⢟⠝⠝⢕⢝⢿⣿⣿⣿⣿⣿⣿⣿⣿⣿⣿⣿⣿⣿⣿⣿⣿⣿⣿⣿⣿⣿⣿⡏⢅⢕⢕⢕⢜⣿⣿⣿⣿⣿⣿⣿⣧⢕⢕⢕⢕⢕⢕⢕⢕⢕⢕⢕⢕⢕⠀⠀⠀⠀⠀⠀⠀⠀⠀⠀⠀⠀</a:t>
            </a:r>
            <a:br/>
            <a:r>
              <a:t>⠀⠀⠀⠀⠀⠀⠀⠀⠀⠀⠀⠛⠑⢀⢅⢀⢕⣱⡵⣾⣿⣿⣿⣿⣿⣿⣿⣿⣿⣿⣿⣿⣿⣿⣿⣿⣿⣿⣿⣿⣿⣿⡇⢔⢅⢕⢕⢕⢹⣿⣿⣿⣿⣿⣿⣿⡕⢕⢕⢕⢕⢕⢕⢕⢔⢕⢔⢕⢕⠀⠀⠀⠀⠀⠀⠀⠀⠀⠀⠀⠀</a:t>
            </a:r>
            <a:br/>
            <a:r>
              <a:t>⠀⠀⠀⠀⠀⠀⠀⠀⠀⠀⠀⢄⢄⢕⢕⢕⢼⣿⣿⣿⣿⣿⣿⣿⣿⣿⣿⣿⣿⣿⣿⣿⣿⣿⣿⣿⣿⣿⣿⣿⣿⣿⢕⢕⢕⢕⢕⢕⢕⣿⣿⣿⣿⣿⣿⣿⣿⡕⢕⢕⢕⢕⢕⢕⢕⢕⢕⢕⢕⠀⠀⠀⠀⠀⠀⠀⠀⠀⠀⠀⠀</a:t>
            </a:r>
            <a:br/>
            <a:r>
              <a:t>⠀⠀⠀⠀⠀⠀⠀⠀⠀⠀⠀⣱⣵⣷⣷⣷⣿⣿⣿⣿⣿⣿⣿⣿⣿⣿⣿⣿⣿⣿⣿⣿⣿⣿⣿⣿⣿⣿⣿⣿⣿⣿⢕⢕⢕⢕⢕⢕⢕⢻⣿⣿⣿⣿⣿⣿⣿⡇⢕⢕⢕⢕⢕⢕⢕⢕⢕⢕⢕⠀⠀⠀⠀⠀⠀⠀⠀⠀⠀⠀⠀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⠀⠀⠀⠀⠀⠀⠀⠀⠀⠀⠀⣿⣿⣿⣿⣿⣿⣿⣿⣿⣿⣿⣿⣿⣿⣿⣿⣿⣿⣿⣿⣿⣿⣿⣿⣿⣿⣿⣿⣿⣿⣿⢕⢕⢕⢕⢕⢕⢕⢸⣿⣿⣿⣿⣿⣿⣿⣿⢕⢕⢕⢕⢕⢕⢕⢕⢕⢕⢕⠀⠀⠀⠀⠀⠀⠀⠀⠀⠀⠀⠀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⠀⠀⠀⠀⠀⠀⠀⠀⠀⠀⠀⣿⣿⣿⣿⣿⣿⣿⣿⣿⣿⣿⣿⣿⣿⣿⣿⣿⣿⣿⣿⣿⣿⣿⣿⣿⣿⣿⣿⣿⣿⣿⣕⣵⣕⣕⣕⣕⣵⣼⣿⣿⣿⣿⣿⣿⣿⣿⢕⢕⢕⢕⢕⢕⢕⢕⢕⢕⢕⠀⠀⠀⠀⠀⠀⠀⠀⠀⠀⠀⠀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⠀⠀⠀⠀⠀⠀⠀⠀⠀⠀⠀⣿⣿⣿⣿⣿⣿⣿⣿⣿⣿⣿⣿⣿⣿⣿⣿⣿⣿⣿⣿⣿⣿⣿⣿⣿⣿⣿⣿⣿⣿⣿⣿⣿⣾⣿⣿⣿⣿⣿⣿⣿⣿⣿⣿⣿⣿⣿⢕⢕⢕⢕⢕⢕⢕⢕⢕⢕⢕⠀⠀⠀⠀⠀⠀⠀⠀⠀⠀⠀⠀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⠀⠀⠀⠀⠀⠀⠀⠀⠀⠀⠀⣿⣿⣿⣿⣿⣿⣿⣿⣿⣿⣿⣿⣿⣿⣿⣿⣿⣿⣿⣿⣿⣿⣿⣿⣿⣿⣿⣿⣿⣿⣿⣿⣿⣿⣿⣿⣿⣿⣿⣿⣿⣿⣿⣿⣿⣿⣿⢷⢷⢕⢕⢵⢕⢕⢕⢕⢕⢕⠀⠀⠀⠀⠀⠀⠀⠀⠀⠀⠀⠀</a:t>
            </a:r>
            <a:br/>
            <a:r>
              <a:t>⠀⠀⠀⠀⠀⠀⠀⠀⠀⠀⠀⣿⣿⣿⣿⣿⣿⣿⣯⣽⣟⣻⣾⣿⣿⣿⣿⣿⣿⣿⣿⣿⣿⣿⣿⣿⣿⣿⣿⣿⣿⣿⣿⣿⣿⣿⣿⣿⣿⣿⣿⣿⣿⣿⣿⣿⣿⣿⡷⢇⣵⡵⢵⢕⢕⢕⢕⢕⢕⠀⠀⠀⠀⠀⠀⠀⠀⠀⠀⠀⠀</a:t>
            </a:r>
            <a:br/>
            <a:r>
              <a:t>⠀⠀⠀⠀⠀⠀⠀⠀⠀⠀⠀⣿⣿⣿⣿⣿⣿⣿⣿⣿⣿⣟⣿⣹⣿⣿⣿⣿⣿⣿⣿⣿⣿⣿⣿⣿⣿⣿⣿⣿⣿⣿⣿⣿⣿⣿⣿⣿⣿⣿⣿⣿⣿⣿⣿⣿⣿⣿⢿⡿⡿⢷⣷⢷⡷⢷⡧⢕⢕⠀⠀⠀⠀⠀⠀⠀⠀⠀⠀⠀⠀</a:t>
            </a:r>
            <a:br/>
            <a:r>
              <a:t>⠀⠀⠀⠀⠀⠀⠀⠀⠀⠀⠀⣿⣿⣿⣿⣿⣿⣽⣿⣯⣽⣿⣾⣿⣿⣿⣿⣿⣿⣿⣿⣿⣿⣿⣿⣿⣿⣿⣿⣿⣿⣿⣿⣿⣿⣿⣿⣿⣿⣿⣿⣿⣿⣿⣿⣿⣿⣿⣷⣾⣷⣾⡿⢷⢿⢷⣿⣿⢕⠀⠀⠀⠀⠀⠀⠀⠀⠀⠀⠀⠀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⠀⠀⠀⠀⠀⠀⠀⠀⠀⠀⠀⣿⣿⣿⣿⣿⣿⣿⣿⣿⣿⣿⣿⣿⣿⣿⣿⣿⣿⣿⣿⣿⣿⣿⣿⣿⣿⣿⣿⣿⣿⣿⣿⣿⣿⣿⣿⣿⣿⣿⣿⣿⣿⣿⣿⣿⣿⣿⣿⣿⣾⣿⣷⣵⣵⣷⣿⣿⣧⠀⠀⠀⠀⠀⠀⠀⠀⠀⠀⠀⠀</a:t>
            </a:r>
            <a:br/>
            <a:r>
              <a:t>⠀⠀⠀⠀⠀⠀⠀⠀⠀⠀⠀⡞⣿⣿⣿⣿⣿⣿⣿⣿⣿⣿⣿⣿⣿⡿⢹⣿⣿⣿⣿⣿⣿⣿⣿⣿⣿⣿⣿⣿⣿⣿⣿⣿⣿⣿⣿⣿⣿⣿⣿⣿⣿⣿⣿⣿⣿⣿⣷⣾⣿⣿⣿⣿⣿⣿⣿⣿⣷⠀⠀⠀⠀⠀⠀⠀⠀⠀⠀⠀⠀</a:t>
            </a:r>
            <a:br/>
            <a:r>
              <a:t>⠀⠀⠀⠀⠀⠀⠀⠀⠀⠀⠀⣷⡜⢻⣿⣿⣿⣿⣿⢿⣿⢿⣟⣿⣿⠇⠁⢿⣿⣿⣿⣿⣿⣿⣿⣿⣿⣿⣿⣿⣿⣿⣿⣿⣿⣿⣿⣿⣿⣿⣿⣿⣿⣿⣿⣿⣿⣿⣿⣿⣿⣿⣿⣿⣿⣿⣿⣿⣿⠀⠀⠀⠀⠀⠀⠀⠀⠀⠀⠀⠀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⠀⠀⠀⠀⠀⠀⠀⠀⠀⠀⠀⣿⣿⣕⠕⢝⢝⢟⢿⢿⣏⡝⢝⠹⠃⠀⠐⠜⣿⣿⣿⣿⣿⣿⣿⣿⣿⣿⣿⣿⣿⣿⣿⣿⣿⣿⣿⣿⣿⣿⣿⣿⣿⣿⣿⣿⣿⣿⣿⣿⣿⣿⣿⣿⣿⣿⣿⣿⣿⠀⠀⠀⠀⠀⠀⠀⠀⠀⠀⠀⠀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⠀⠀⠀⠀⠀⠀⠀⠀⠀⠀⠀⣿⣿⣿⣧⢅⠅⢑⠅⠕⠑⠕⠑⠐⠀⠀⠀⠀⢸⣿⣿⣿⣿⣿⣿⣿⣿⣿⣿⣿⣿⣿⣿⣿⣿⣿⣿⣿⣿⣿⣿⣿⣿⣿⣿⣿⣿⣿⣿⣿⣿⣿⣿⣿⣿⣿⣿⣿⣿⠀⠀⠀⠀⠀⠀⠀⠀⠀⠀⠀⠀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⠀⠀⠀⠀⠀⠀⠀⠀⠀⠀⠀⣿⣿⣿⣿⣷⡕⢔⢔⢄⢄⢄⢀⢀⢐⠀⢀⢀⢌⣿⣿⣿⣿⣿⣿⣿⣿⣿⣿⣿⣿⣿⣿⣿⣿⣿⣿⣿⣿⣿⣿⣿⣿⣿⣿⣿⣿⣿⣿⣿⣿⣿⣿⣿⣿⣿⣿⣿⣿⠀⠀⠀⠀⠀⠀⠀⠀⠀⠀⠀⠀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⠀⠀⠀⠀⠀⠀⠀⠀⠀⠀⠀⣿⣿⣿⣿⣿⣇⢕⢕⢕⢅⢅⢄⢔⢔⢔⢕⢕⢕⢜⣿⣿⣿⣿⣿⣿⣿⣿⣿⣿⣿⣿⣿⣿⣿⣿⣿⣿⣿⣿⣿⣿⣿⣿⣿⣿⣿⣿⣿⣿⣿⣿⣿⣿⣿⣿⣿⣿⣿⠀⠀⠀⠀⠀⠀⠀⠀⠀⠀⠀⠀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⠀⠀⠀⠀⠀⠀⠀⠀⠀⠀⠀⣿⣿⣿⣿⣿⣿⣧⢕⢕⢕⢕⢕⢕⢕⢕⢕⢕⢕⢕⣿⣿⣿⣿⣿⣿⣿⣿⣿⣿⣿⣿⣿⣿⣿⣿⣿⣿⣿⣿⣿⣿⣿⣿⣿⣿⣿⣿⣿⣿⣿⣿⣿⣿⣿⣿⣿⣿⣿⠀⠀⠀⠀⠀⠀⠀⠀⠀⠀⠀⠀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⠀⠀⠀⠀⠀⠀⠀⠀⠀⠀⠀⣿⣿⣿⣿⣿⣿⣿⣿⣧⣕⣕⢕⢕⢕⢕⢕⢕⢕⢕⣿⣿⣿⣿⣿⣿⣿⣿⣿⣿⣿⣿⣿⣿⣿⣿⣿⣿⣿⣿⣿⣿⣿⣿⣿⣿⣿⣿⣿⣿⣿⣿⣿⣿⣿⣿⣿⣿⣿⠀⠀⠀⠀⠀⠀⠀⠀⠀⠀⠀⠀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⠀⠀⠀⠀⠀⠀⠀⠀⠀⠀⠀⠛⠛⠛⠛⠛⠛⠛⠛⠛⠛⠛⠛⠓⠑⠑⠑⠑⠑⠑⠛⠛⠛⠛⠛⠛⠛⠛⠛⠛⠛⠛⠛⠛⠛⠛⠛⠛⠛⠛⠛⠛⠛⠛⠛⠛⠛⠛⠛⠛⠛⠛⠛⠛⠛⠛⠛⠛⠛⠀⠀⠀⠀⠀⠀⠀⠀⠀⠀⠀⠀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⠀⠀⠀⠀⠀⠀⠀⠀⠀⠀⠀⣰⡼⢿⠏⢝⢜⢝⢿⣿⣿⣿⣿⣿⣿⣿⣿⣿⣿⣿⣿⣿⣿⣿⣿⣿⣿⣿⣿⣿⣿⣿⣿⢕⠕⠑⢕⢕⢻⣿⣿⣿⣿⣿⣿⣷⢕⢕⢕⢕⢕⢕⢕⢕⢕⢕⢕⢕⢕⠀⠀⠀⠀⠀⠀⠀⠀⠀⠀⠀⠀</a:t>
            </a:r>
            <a:br/>
            <a:r>
              <a:t>⠀⠀⠀⠀⠀⠀⠀⠀⠀⠀⠀⠑⠁⠀⢀⢔⣱⣵⣾⣿⣿⣿⣿⣿⣿⣿⣿⣿⣿⣿⣿⣿⣿⣿⣿⣿⣿⣿⣿⣿⣿⣿⡏⢕⢄⢕⢕⢕⢜⣿⣿⣿⣿⣿⣿⣿⣇⢕⢕⢕⢕⢕⢕⢕⢅⢕⢄⢅⢕⠀⠀⠀⠀⠀⠀⠀⠀⠀⠀⠀⠀</a:t>
            </a:r>
            <a:br/>
            <a:r>
              <a:t>⠀⠀⠀⠀⠀⠀⠀⠀⠀⠀⠀⢁⢕⢄⢕⢼⣿⣿⣿⣿⣿⣿⣿⣿⣿⣿⣿⣿⣿⣿⣿⣿⣿⣿⣿⣿⣿⣿⣿⣿⣿⣿⢇⢅⢕⢕⢕⢕⢕⢻⣿⣿⣿⣿⣿⣿⣿⡇⢕⢕⢕⢕⢕⢕⢕⢕⢕⢕⢕⠀⠀⠀⠀⠀⠀⠀⠀⠀⠀⠀⠀</a:t>
            </a:r>
            <a:br/>
            <a:r>
              <a:t>⠀⠀⠀⠀⠀⠀⠀⠀⠀⠀⠀⣕⣵⣵⣵⣷⣿⣿⣿⣿⣿⣿⣿⣿⣿⣿⣿⣿⣿⣿⣿⣿⣿⣿⣿⣿⣿⣿⣿⣿⣿⣿⡕⢕⢕⢕⢕⢕⢕⢸⣿⣿⣿⣿⣿⣿⣿⣷⢕⢕⢕⢕⢕⢕⢕⢕⢕⢕⢕⠀⠀⠀⠀⠀⠀⠀⠀⠀⠀⠀⠀</a:t>
            </a:r>
            <a:br/>
            <a:r>
              <a:t>⠀⠀⠀⠀⠀⠀⠀⠀⠀⠀⠀⣿⣿⣿⣿⣿⣿⣿⣿⣿⣿⣿⣿⣿⣿⣿⣿⣿⣿⣿⣿⣿⣿⣿⣿⣿⣿⣿⣿⣿⣿⣿⢕⢕⢕⢕⢕⢕⢕⢕⣿⣿⣿⣿⣿⣿⣿⣿⢕⢕⢕⢕⢕⢕⢕⢕⢕⢕⢕⠀⠀⠀⠀⠀⠀⠀⠀⠀⠀⠀⠀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⠀⠀⠀⠀⠀⠀⠀⠀⠀⠀⠀⣿⣿⣿⣿⣿⣿⣿⣿⣿⣿⣿⣿⣿⣿⣿⣿⣿⣿⣿⣿⣿⣿⣿⣿⣿⣿⣿⣿⣿⣿⣿⣕⣱⣕⣕⣕⣕⣵⣵⣿⣿⣿⣿⣿⣿⣿⣿⡕⢕⢕⢕⢕⢕⢕⢕⢕⢕⢕⠀⠀⠀⠀⠀⠀⠀⠀⠀⠀⠀⠀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⠀⠀⠀⠀⠀⠀⠀⠀⠀⠀⠀⣿⣿⣿⣿⣿⣿⣿⣿⣿⣿⣯⣽⣿⣿⣿⣿⣿⣿⣿⣿⣿⣿⣿⣿⣿⣿⣿⣿⣿⣿⣿⣿⣿⣿⣿⣿⣿⣿⣿⣿⣿⣿⣿⣿⣿⣿⣿⡇⢕⢕⢕⢕⢕⢕⢕⢕⢕⢕⠀⠀⠀⠀⠀⠀⠀⠀⠀⠀⠀⠀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⠀⠀⠀⠀⠀⠀⠀⠀⠀⠀⠀⣿⣿⣟⣻⣿⣿⣿⣿⣿⣿⣿⣿⣿⣿⣿⣿⣿⣿⣿⣿⣿⣿⣿⣿⣿⣿⣿⣿⣿⣿⣿⣿⣿⣿⣿⣿⣿⣿⣿⣿⣿⣿⣿⣿⣿⣿⣿⡇⢕⢕⢕⢕⢕⢕⢕⢕⢕⢕⠀⠀⠀⠀⠀⠀⠀⠀⠀⠀⠀⠀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⠀⠀⠀⠀⠀⠀⠀⠀⠀⠀⠀⣿⣿⣿⣿⣿⣿⣿⣿⣿⣿⣿⣿⣿⣿⣿⣿⣿⣿⣿⣿⣿⣿⣿⣿⣿⣿⣿⣿⣿⣿⣿⣿⣿⣿⣿⣿⣿⣿⣿⣿⣿⣿⣿⣿⣿⣿⣿⡷⢵⢕⢕⢱⢕⢕⢕⢕⢕⢕⠀⠀⠀⠀⠀⠀⠀⠀⠀⠀⠀⠀</a:t>
            </a:r>
            <a:br/>
            <a:r>
              <a:t>⠀⠀⠀⠀⠀⠀⠀⠀⠀⠀⠀⣿⣿⣿⣿⣿⣿⣿⣯⣽⣟⣷⣿⣿⣿⣿⣿⣿⣿⣿⣿⣿⣿⣿⣿⣿⣿⣿⣿⣿⣿⣿⣿⣿⣿⣿⣿⣿⣿⣿⣿⣿⣿⣿⣿⣿⣿⣿⣷⡕⢱⢵⢕⢱⢕⢕⢕⢕⢕⠀⠀⠀⠀⠀⠀⠀⠀⠀⠀⠀⠀</a:t>
            </a:r>
            <a:br/>
            <a:r>
              <a:t>⠀⠀⠀⠀⠀⠀⠀⠀⠀⠀⠀⣿⣿⣿⣿⣿⣿⣿⣿⣿⣿⣟⡿⣫⣿⣿⣿⣿⣿⣿⣿⣿⣿⣿⣿⣿⣿⣿⣿⣿⣿⣿⣿⣿⣿⣿⣿⣿⣿⣿⣿⣿⣿⣿⣿⣿⣿⣿⡿⣿⡷⢷⣷⢷⡷⢵⢇⢕⢕⠀⠀⠀⠀⠀⠀⠀⠀⠀⠀⠀⠀</a:t>
            </a:r>
            <a:br/>
            <a:r>
              <a:t>⠀⠀⠀⠀⠀⠀⠀⠀⠀⠀⠀⣿⣿⣿⣿⣿⣿⣯⣟⣿⣿⣿⣾⣿⣿⣿⣿⣿⣿⣿⣿⣿⣿⣿⣿⣿⣿⣿⣿⣿⣿⣿⣿⣿⣿⣿⣿⣿⣿⣿⣿⣿⣿⣿⣿⣿⣿⣿⣷⣷⣿⣷⢿⢷⢾⢷⣷⣾⢇⠀⠀⠀⠀⠀⠀⠀⠀⠀⠀⠀⠀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⠀⠀⠀⠀⠀⠀⠀⠀⠀⠀⠀⢹⣿⣿⣿⣿⣿⣿⣿⣿⣿⣿⣿⣿⣿⣿⣿⣿⣿⣿⣿⣿⣿⣿⣿⣿⣿⣿⣿⣿⣿⣿⣿⣿⣿⣿⣿⣿⣿⣿⣿⣿⣿⣿⣿⣿⣿⣿⡿⢿⣼⣿⣷⣵⣵⣵⣷⣷⣧⠀⠀⠀⠀⠀⠀⠀⠀⠀⠀⠀⠀</a:t>
            </a:r>
            <a:br/>
            <a:r>
              <a:t>⠀⠀⠀⠀⠀⠀⠀⠀⠀⠀⠀⣟⣿⣿⣿⣿⣿⣿⣿⣿⣿⣿⣿⣿⣿⣿⢏⣿⣿⣿⣿⣿⣿⣿⣿⣿⣿⣿⣿⣿⣿⣿⣿⣿⣿⣿⣿⣿⣿⣿⣿⣿⣿⣿⣿⣿⣿⣿⣿⣷⣿⣿⣿⣿⣿⣿⣿⣿⣷⠀⠀⠀⠀⠀⠀⠀⠀⠀⠀⠀⠀</a:t>
            </a:r>
            <a:br/>
            <a:r>
              <a:t>⠀⠀⠀⠀⠀⠀⠀⠀⠀⠀⠀⣿⣜⢻⣿⣿⣿⣿⣿⣿⣿⣿⡿⣟⣿⡿⠀⢹⣿⣿⣿⣿⣿⣿⣿⣿⣿⣿⣿⣿⣿⣿⣿⣿⣿⣿⣿⣿⣿⣿⣿⣿⣿⣿⣿⣿⣿⣿⣿⣿⣿⣿⣿⣿⣿⣿⣿⣿⣿⠀⠀⠀⠀⠀⠀⠀⠀⠀⠀⠀⠀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⠀⠀⠀⠀⠀⠀⠀⠀⠀⠀⠀⣿⣿⣇⢕⠝⢝⢟⢿⢿⣿⡝⢟⢝⠟⠁⠀⠕⢹⣿⣿⣿⣿⣿⣿⣿⣿⣿⣿⣿⣿⣿⣿⣿⣿⣿⣿⣿⣿⣿⣿⣿⣿⣿⣿⣿⣿⣿⣿⣿⣿⣿⣿⣿⣿⣿⣿⣿⣿⠀⠀⠀⠀⠀⠀⠀⠀⠀⠀⠀⠀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⠀⠀⠀⠀⠀⠀⠀⠀⠀⠀⠀⣿⣿⣿⣷⡕⢕⢅⠅⠑⠑⠁⠑⠐⠐⠀⠀⠀⠑⣿⣿⣿⣿⣿⣿⣿⣿⣿⣿⣿⣿⣿⣿⣿⣿⣿⣿⣿⣿⣿⣿⣿⣿⣿⣿⣿⣿⣿⣿⣿⣿⣿⣿⣿⣿⣿⣿⣿⣿⠀⠀⠀⠀⠀⠀⠀⠀⠀⠀⠀⠀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⠀⠀⠀⠀⠀⠀⠀⠀⠀⠀⠀⣿⣿⣿⣿⣿⣕⢅⢕⠄⢄⢄⢄⢄⠄⠔⠀⢄⢄⢸⣿⣿⣿⣿⣿⣿⣿⣿⣿⣿⣿⣿⣿⣿⣿⣿⣿⣿⣿⣿⣿⣿⣿⣿⣿⣿⣿⣿⣿⣿⣿⣿⣿⣿⣿⣿⣿⣿⣿⠀⠀⠀⠀⠀⠀⠀⠀⠀⠀⠀⠀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⠀⠀⠀⠀⠀⠀⠀⠀⠀⠀⠀⣿⣿⣿⣿⣿⣿⡇⢕⢅⢅⢅⢅⢅⢔⢔⢕⢕⢕⢕⢹⣿⣿⣿⣿⣿⣿⣿⣿⣿⣿⣿⣿⣿⣿⣿⣿⣿⣿⣿⣿⣿⣿⣿⣿⣿⣿⣿⣿⣿⣿⣿⣿⣿⣿⣿⣿⣿⣿⠀⠀⠀⠀⠀⠀⠀⠀⠀⠀⠀⠀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⠀⠀⠀⠀⠀⠀⠀⠀⠀⠀⠀⣿⣿⣿⣿⣿⣿⣷⡕⢕⢕⢕⢕⢕⢕⢕⢕⢕⢕⢕⢸⣿⣿⣿⣿⣿⣿⣿⣿⣿⣿⣿⣿⣿⣿⣿⣿⣿⣿⣿⣿⣿⣿⣿⣿⣿⣿⣿⣿⣿⣿⣿⣿⣿⣿⣿⣿⣿⣿⠀⠀⠀⠀⠀⠀⠀⠀⠀⠀⠀⠀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⠀⠀⠀⠀⠀⠀⠀⠀⠀⠀⠀⣿⣿⣿⣿⣿⣿⣿⣿⣷⣵⣕⢕⢕⢕⢕⢕⢕⢕⢕⢸⣿⣿⣿⣿⣿⣿⣿⣿⣿⣿⣿⣿⣿⣿⣿⣿⣿⣿⣿⣿⣿⣿⣿⣿⣿⣿⣿⣿⣿⣿⣿⣿⣿⣿⣿⣿⣿⣿⠀⠀⠀⠀⠀⠀⠀⠀⠀⠀⠀⠀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⠀⠀⠀⠀⠀⠀⠀⠀⠀⠀⠀⠛⠛⠛⠛⠛⠛⠛⠛⠛⠛⠛⠛⠓⠃⠑⠑⠑⠑⠑⠑⠛⠛⠛⠛⠛⠛⠛⠛⠛⠛⠛⠛⠛⠛⠛⠛⠛⠛⠛⠛⠛⠛⠛⠛⠛⠛⠛⠛⠛⠛⠛⠛⠛⠛⠛⠛⠛⠛⠀⠀⠀⠀⠀⠀⠀⠀⠀⠀⠀⠀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⠀⠀⠀⠀⠀⠀⠀⠀⠀⠀⠀⢙⠝⢁⣑⢸⣿⣿⣿⣿⣿⣿⣿⣿⣿⣿⣿⣿⣿⣿⣿⣿⣿⣿⣿⣿⣿⣿⣿⣿⣿⣿⣿⡟⢅⠁⠁⢕⢜⣿⣿⣿⣿⣿⣿⣿⣇⢕⢕⢕⢕⢕⢕⢕⢕⠕⢕⢕⢕⠀⠀⠀⠀⠀⠀⠀⠀⠀⠀⠀⠀</a:t>
            </a:r>
            <a:br/>
            <a:r>
              <a:t>⠀⠀⠀⠀⠀⠀⠀⠀⠀⠀⠀⣵⢞⢏⠝⢝⢻⣿⣿⣿⣿⣿⣿⣿⣿⣿⣿⣿⣿⣿⣿⣿⣿⣿⣿⣿⣿⣿⣿⣿⣿⣿⣿⡇⢄⢄⢕⢕⢕⢸⣿⣿⣿⣿⣿⣿⣿⡕⢕⢕⢕⢕⢕⢕⢕⢄⢄⢄⢄⠀⠀⠀⠀⠀⠀⠀⠀⠀⠀⠀⠀</a:t>
            </a:r>
            <a:br/>
            <a:r>
              <a:t>⠀⠀⠀⠀⠀⠀⠀⠀⠀⠀⠀⠁⢀⢄⢕⣵⣾⣿⣿⣿⣿⣿⣿⣿⣿⣿⣿⣿⣿⣿⣿⣿⣿⣿⣿⣿⣿⣿⣿⣿⣿⣿⣿⢕⢕⢕⢕⢕⢕⢕⣿⣿⣿⣿⣿⣿⣿⣿⡕⢕⢕⢕⢕⢕⢕⢕⢕⢕⢕⠀⠀⠀⠀⠀⠀⠀⠀⠀⠀⠀⠀</a:t>
            </a:r>
            <a:br/>
            <a:r>
              <a:t>⠀⠀⠀⠀⠀⠀⠀⠀⠀⠀⠀⢄⢕⢱⢿⣿⣿⣿⣿⣿⣿⣿⣿⣿⣿⣿⣿⣿⣿⣿⣿⣿⣿⣿⣿⣿⣿⣿⣿⣿⣿⣿⣿⢕⢕⢔⢕⢕⢕⢕⢹⣿⣿⣿⣿⣿⣿⣿⡇⢕⢕⢕⢕⢕⢕⢕⢕⢕⢕⠀⠀⠀⠀⠀⠀⠀⠀⠀⠀⠀⠀</a:t>
            </a:r>
            <a:br/>
            <a:r>
              <a:t>⠀⠀⠀⠀⠀⠀⠀⠀⠀⠀⠀⣔⣱⣵⣷⣿⣿⣿⣿⣿⣿⣿⣿⣿⣿⣿⣿⣿⣿⣿⣿⣿⣿⣿⣿⣿⣿⣿⣿⣿⣿⣿⣿⢕⢕⢕⢕⢕⢕⢕⢸⣿⣿⣿⣿⣿⣿⣿⣿⢕⢕⢕⢕⢕⢕⢕⢕⢕⢕⠀⠀⠀⠀⠀⠀⠀⠀⠀⠀⠀⠀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⠀⠀⠀⠀⠀⠀⠀⠀⠀⠀⠀⣿⣿⣿⣿⣿⣿⣿⣿⣿⣿⣿⣿⣿⣿⣿⣿⣿⣿⣿⣿⣿⣿⣿⣿⣿⣿⣿⣿⣿⣿⣿⣿⣕⣱⡕⢕⢕⣕⣕⣼⣿⣿⣿⣿⣿⣿⣿⣿⢕⢕⢕⢕⢕⢕⢕⢕⢕⢕⠀⠀⠀⠀⠀⠀⠀⠀⠀⠀⠀⠀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⠀⠀⠀⠀⠀⠀⠀⠀⠀⠀⠀⣿⣿⣿⣿⣿⣿⣿⣿⣿⣿⣿⣿⣿⣿⣿⣿⣿⣿⣿⣿⣿⣿⣿⣿⣿⣿⣿⣿⣿⣿⣿⣿⣷⣿⣿⣿⣿⣿⣿⣿⣿⣿⣿⣿⣿⣿⣿⣿⢕⢕⢕⢕⢕⢕⢕⢕⢕⢕⠀⠀⠀⠀⠀⠀⠀⠀⠀⠀⠀⠀</a:t>
            </a:r>
            <a:br/>
            <a:r>
              <a:t>⠀⠀⠀⠀⠀⠀⠀⠀⠀⠀⠀⣿⣿⣿⣿⣿⣿⣿⣿⣿⣿⢿⣿⣿⣿⣿⣿⣿⣿⣿⣿⣿⣿⣿⣿⣿⣿⣿⣿⣿⣿⣿⣿⣿⣿⣿⣿⣿⣿⣿⣿⣿⣿⣿⣿⣿⣿⣿⣿⢕⢕⢕⢕⢕⢕⢕⢕⢕⢕⠀⠀⠀⠀⠀⠀⠀⠀⠀⠀⠀⠀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⠀⠀⠀⠀⠀⠀⠀⠀⠀⠀⠀⣿⣿⣿⣿⣿⣿⣿⣿⣿⣿⣿⣿⣿⣿⣿⣿⣿⣿⣿⣿⣿⣿⣿⣿⣿⣿⣿⣿⣿⣿⣿⣿⣿⣿⣿⣿⣿⣿⣿⣿⣿⣿⣿⣿⣿⣿⣿⣿⢇⢕⢕⢕⢕⢕⢕⢕⢕⢕⠀⠀⠀⠀⠀⠀⠀⠀⠀⠀⠀⠀</a:t>
            </a:r>
            <a:br/>
            <a:r>
              <a:t>⠀⠀⠀⠀⠀⠀⠀⠀⠀⠀⠀⣿⣿⣟⣹⣿⣿⣿⣿⣿⣿⣿⣿⣿⣿⣿⣿⣿⣿⣿⣿⣿⣿⣿⣿⣿⣿⣿⣿⣿⣿⣿⣿⣿⣿⣿⣿⣿⣿⣿⣿⣿⣿⣿⣿⣿⣿⣿⣿⡧⢕⢕⢕⢕⢕⢕⢕⢕⢕⠀⠀⠀⠀⠀⠀⠀⠀⠀⠀⠀⠀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⠀⠀⠀⠀⠀⠀⠀⠀⠀⠀⠀⣿⣿⣿⣿⣿⣿⣿⣿⣿⣿⣿⣿⣿⣿⣿⣿⣿⣿⣿⣿⣿⣿⣿⣿⣿⣿⣿⣿⣿⣿⣿⣿⣿⣿⣿⣿⣿⣿⣿⣿⣿⣿⣿⣿⣿⣿⣿⣿⣧⢕⢕⢕⢕⢕⢕⢕⢕⢕⠀⠀⠀⠀⠀⠀⠀⠀⠀⠀⠀⠀</a:t>
            </a:r>
            <a:br/>
            <a:r>
              <a:t>⠀⠀⠀⠀⠀⠀⠀⠀⠀⠀⠀⣿⣿⣿⣿⣿⣿⣿⣿⣽⣿⣿⣿⣿⣿⣿⣿⣿⣿⣿⣿⣿⣿⣿⣿⣿⣿⣿⣿⣿⣿⣿⣿⣿⣿⣿⣿⣿⣿⣿⣿⣿⣿⣿⣿⣿⣿⣿⣿⢿⢷⣷⣵⣵⢵⢱⢕⢕⢕⠀⠀⠀⠀⠀⠀⠀⠀⠀⠀⠀⠀</a:t>
            </a:r>
            <a:br/>
            <a:r>
              <a:t>⠀⠀⠀⠀⠀⠀⠀⠀⠀⠀⠀⣿⣿⣿⣿⣿⣿⣿⣿⣿⣿⣿⣟⣱⣿⣿⣿⣿⣿⣿⣿⣿⣿⣿⣿⣿⣿⣿⣿⣿⣿⣿⣿⣿⣿⣿⣿⣿⣿⣿⣿⣿⣿⣿⣿⣿⣿⣿⣿⣼⣵⣷⢵⣷⡧⢕⢱⣵⡕⠀⠀⠀⠀⠀⠀⠀⠀⠀⠀⠀⠀</a:t>
            </a:r>
            <a:br/>
            <a:r>
              <a:t>⠀⠀⠀⠀⠀⠀⠀⠀⠀⠀⠀⣿⣿⣿⣿⣿⣿⣿⣿⣿⣷⣿⣿⣿⣿⣿⣿⣿⣿⣿⣿⣿⣿⣿⣿⣿⣿⣿⣿⣿⣿⣿⣿⣿⣿⣿⣿⣿⣿⣿⣿⣿⣿⣿⣿⣿⣿⣿⣿⡿⣧⣵⣾⣧⣵⣵⣵⣵⣵⠀⠀⠀⠀⠀⠀⠀⠀⠀⠀⠀⠀</a:t>
            </a:r>
            <a:br/>
            <a:r>
              <a:t>⠀⠀⠀⠀⠀⠀⠀⠀⠀⠀⠀⣿⣿⣿⣿⣿⣿⣿⣿⣿⣿⣿⣿⣿⣿⣿⣿⣿⢻⣿⣿⣿⣿⣿⣿⣿⣿⣿⣿⣿⣿⣿⣿⣿⣿⣿⣿⣿⣿⣿⣿⣿⣿⣿⣿⣿⣿⣿⣿⣮⣿⣿⣿⣿⣿⣿⣿⣿⣷⠀⠀⠀⠀⠀⠀⠀⠀⠀⠀⠀⠀</a:t>
            </a:r>
            <a:br/>
            <a:r>
              <a:t>⠀⠀⠀⠀⠀⠀⠀⠀⠀⠀⠀⣿⣿⣿⣿⣿⣿⣿⣿⣿⣿⣿⣿⣿⣿⣿⣿⣿⠁⢿⣿⣿⣿⣿⣿⣿⣿⣿⣿⣿⣿⣿⣿⣿⣿⣿⣿⣿⣿⣿⣿⣿⣿⣿⣿⣿⣿⣿⣿⣿⣿⣿⣿⣿⣿⣿⣿⣿⣿⠀⠀⠀⠀⠀⠀⠀⠀⠀⠀⠀⠀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⠀⠀⠀⠀⠀⠀⠀⠀⠀⠀⠀⣿⣿⣿⣝⢟⢿⣿⣿⣿⣿⣿⣿⡯⢵⣷⡿⠇⠀⠕⢻⣿⣿⣿⣿⣿⣿⣿⣿⣿⣿⣿⣿⣿⣿⣿⣿⣿⣿⣿⣿⣿⣿⣿⣿⣿⣿⣿⣿⣿⣿⣿⣿⣿⣿⣿⣿⣟⣝⠀⠀⠀⠀⠀⠀⠀⠀⠀⠀⠀⠀</a:t>
            </a:r>
            <a:br/>
            <a:r>
              <a:t>⠀⠀⠀⠀⠀⠀⠀⠀⠀⠀⠀⣿⣿⣿⣿⣷⣕⢕⢝⠝⢝⢗⢕⢑⢑⢁⢁⠀⠔⠀⠘⣿⣿⣿⣿⣿⣿⣿⣿⣿⣿⣿⣿⣿⣿⣿⣿⣿⣿⣿⣿⣿⣿⣿⣿⣿⣿⣿⣿⣿⣿⣿⣿⣿⣿⣿⣿⣿⣿⠀⠀⠀⠀⠀⠀⠀⠀⠀⠀⠀⠀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⠀⠀⠀⠀⠀⠀⠀⠀⠀⠀⠀⣿⣿⣿⣿⣿⣿⣷⡕⢕⢔⢅⠀⠀⠀⠀⠀⢀⢄⠀⢄⢜⣿⣿⣿⣿⣿⣿⣿⣿⣿⣿⣿⣿⣿⣿⣿⣿⣿⣿⣿⣿⣿⣿⣿⣿⣿⣿⣿⣿⣿⣿⣿⣿⣿⣿⣿⣿⣿⠀⠀⠀⠀⠀⠀⠀⠀⠀⠀⠀⠀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⠀⠀⠀⠀⠀⠀⠀⠀⠀⠀⠀⣿⣿⣿⣿⣿⣿⣿⣿⣇⢕⢕⢕⢕⢕⠕⠑⢅⢕⢕⢕⢕⢸⣿⣿⣿⣿⣿⣿⣿⣿⣿⣿⣿⣿⣿⣿⣿⣿⣿⣿⣿⣿⣿⣿⣿⣿⣿⣿⣿⣿⣿⣿⣿⣿⣿⣿⣿⣿⠀⠀⠀⠀⠀⠀⠀⠀⠀⠀⠀⠀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⠀⠀⠀⠀⠀⠀⠀⠀⠀⠀⠀⣿⣿⣿⣿⣿⣿⣿⣿⣿⣷⡕⢕⢕⢕⢕⢕⢕⢕⢕⢕⢕⢕⣿⣿⣿⣿⣿⣿⣿⣿⣿⣿⣿⣿⣿⣿⣿⣿⣿⣿⣿⣿⣿⣿⣿⣿⣿⣿⣿⣿⣿⣿⣿⣿⣿⣿⣿⣿⠀⠀⠀⠀⠀⠀⠀⠀⠀⠀⠀⠀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⠀⠀⠀⠀⠀⠀⠀⠀⠀⠀⠀⣿⣿⣿⣿⣿⣿⣿⣿⣿⣿⣷⡕⢕⢕⢕⢕⢕⢕⢕⢕⢕⢕⢹⣿⣿⣿⣿⣿⣿⣿⣿⣿⣿⣿⣿⣿⣿⣿⣿⣿⣿⣿⣿⣿⣿⣿⣿⣿⣿⣿⣿⣿⣿⣿⣿⣿⣿⣿⠀⠀⠀⠀⠀⠀⠀⠀⠀⠀⠀⠀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⠀⠀⠀⠀⠀⠀⠀⠀⠀⠀⠀⠛⠛⠛⠛⠛⠛⠛⠛⠛⠛⠛⠛⠃⠑⠑⠑⠑⠑⠑⠑⠑⠑⠘⠛⠛⠛⠛⠛⠛⠛⠛⠛⠛⠛⠛⠛⠛⠛⠛⠛⠛⠛⠛⠛⠛⠛⠛⠛⠛⠛⠛⠛⠛⠛⠛⠛⠛⠛⠀⠀⠀⠀⠀⠀⠀⠀⠀⠀⠀⠀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⠀⠀⠀⠀⠀⠀⠀⠀⠀⠀⠀⢿⢿⠿⠟⢻⣿⣿⣿⣿⣿⣿⣿⣿⣿⣿⣿⣿⣿⣿⣿⣿⣿⣿⣿⣿⣿⣿⣿⣿⣿⣿⣿⣿⢕⠑⠀⢕⢕⢻⣿⣿⣿⣿⣿⣿⣷⡕⢕⢕⢕⢕⢕⢕⢕⠕⠕⠕⠕⠀⠀⠀⠀⠀⠀⠀⠀⠀⠀⠀⠀</a:t>
            </a:r>
            <a:br/>
            <a:r>
              <a:t>⠀⠀⠀⠀⠀⠀⠀⠀⠀⠀⠀⢄⢠⣴⢧⢼⣿⣿⣿⣿⣿⣿⣿⣿⣿⣿⣿⣿⣿⣿⣿⣿⣿⣿⣿⣿⣿⣿⣿⣿⣿⣿⣿⡟⢕⢄⢔⢕⢕⢜⣿⣿⣿⣿⣿⣿⣿⣧⢕⢕⢕⢕⢕⢕⢔⢄⢀⢀⢀⠀⠀⠀⠀⠀⠀⠀⠀⠀⠀⠀⠀</a:t>
            </a:r>
            <a:br/>
            <a:r>
              <a:t>⠀⠀⠀⠀⠀⠀⠀⠀⠀⠀⠀⢞⠇⠑⢅⢕⢸⣿⣿⣿⣿⣿⣿⣿⣿⣿⣿⣿⣿⣿⣿⣿⣿⣿⣿⣿⣿⣿⣿⣿⣿⣿⣿⡇⢕⠕⢕⢕⢕⢕⢸⣿⣿⣿⣿⣿⣿⣿⣇⢕⢕⢕⢕⢕⢕⢕⢕⢕⢕⠀⠀⠀⠀⠀⠀⠀⠀⠀⠀⠀⠀</a:t>
            </a:r>
            <a:br/>
            <a:r>
              <a:t>⠀⠀⠀⠀⠀⠀⠀⠀⠀⠀⠀⠀⢄⢄⢱⣿⣿⣿⣿⣿⣿⣿⣿⣿⣿⣿⣿⣿⣿⣿⣿⣿⣿⣿⣿⣿⣿⣿⣿⣿⣿⣿⣿⡕⢕⢕⢕⢕⢕⢕⢜⣿⣿⣿⣿⣿⣿⣿⣿⢕⢕⢕⢕⢕⢕⢕⢕⢕⢕⠀⠀⠀⠀⠀⠀⠀⠀⠀⠀⠀⠀</a:t>
            </a:r>
            <a:br/>
            <a:r>
              <a:t>⠀⠀⠀⠀⠀⠀⠀⠀⠀⠀⠀⢕⢔⢜⢟⣽⣿⣿⣿⣿⣿⣿⣿⣿⣿⣿⣿⣿⣿⣿⣿⣿⣿⣿⣿⣿⣿⣿⣿⣿⣿⣿⣿⡇⢕⢕⢕⢕⢕⢕⢕⣿⣿⣿⣿⣿⣿⣿⣿⡇⢕⢕⢕⢕⢕⢕⢕⢕⢕⠀⠀⠀⠀⠀⠀⠀⠀⠀⠀⠀⠀</a:t>
            </a:r>
            <a:br/>
            <a:r>
              <a:t>⠀⠀⠀⠀⠀⠀⠀⠀⠀⠀⠀⣵⣾⣷⣿⣿⣿⣿⣿⣿⣿⣿⣿⣿⣿⣿⣿⣿⣿⣿⣿⣿⣿⣿⣿⣿⣿⣿⣿⣿⣿⣿⣿⡇⣕⣕⢕⢕⣕⣕⣕⣿⣿⣿⣿⣿⣿⣿⣿⡇⢕⢕⢕⢕⢕⢕⢕⢕⢕⠀⠀⠀⠀⠀⠀⠀⠀⠀⠀⠀⠀</a:t>
            </a:r>
            <a:br/>
            <a:r>
              <a:t>⠀⠀⠀⠀⠀⠀⠀⠀⠀⠀⠀⣿⣿⣿⣿⣿⣿⣿⣿⣿⣿⣿⣿⣿⣿⣿⣿⣿⣿⣿⣿⣿⣿⣿⣿⣿⣿⣿⣿⣿⣿⣿⣿⣷⣿⣿⣿⣿⣿⣿⣿⣿⣿⣿⣿⣿⣿⣿⣿⡇⢕⢕⢕⢕⢕⢕⢕⢕⢕⠀⠀⠀⠀⠀⠀⠀⠀⠀⠀⠀⠀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⠀⠀⠀⠀⠀⠀⠀⠀⠀⠀⠀⣿⣿⣿⣿⣿⣿⣿⣿⣿⣿⣯⣽⣿⣿⣿⣿⣿⣿⣿⣿⣿⣿⣿⣿⣿⣿⣿⣿⣿⣿⣿⣿⣿⣿⣿⣿⣿⣿⣿⣿⣿⣿⣿⣿⣿⣿⣿⣿⡇⢕⢕⢕⢕⢕⢕⢕⢕⢕⠀⠀⠀⠀⠀⠀⠀⠀⠀⠀⠀⠀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⠀⠀⠀⠀⠀⠀⠀⠀⠀⠀⠀⣿⣿⣿⣷⣿⣿⣿⣿⣿⣿⣿⣿⣿⣿⣿⣿⣿⣿⣿⣿⣿⣿⣿⣿⣿⣿⣿⣿⣿⣿⣿⣿⣿⣿⣿⣿⣿⣿⣿⣿⣿⣿⣿⣿⣿⣿⣿⣿⣧⢕⢕⢕⢕⢕⢕⢕⢕⢕⠀⠀⠀⠀⠀⠀⠀⠀⠀⠀⠀⠀</a:t>
            </a:r>
            <a:br/>
            <a:r>
              <a:t>⠀⠀⠀⠀⠀⠀⠀⠀⠀⠀⠀⣿⣿⣿⣿⣿⣿⣿⣿⡿⢿⣿⣿⣿⣿⣿⣿⣿⣿⣿⣿⣿⣿⣿⣿⣿⣿⣿⣿⣿⣿⣿⣿⣿⣿⣿⣿⣿⣿⣿⣿⣿⣿⣿⣿⣿⣿⣿⣿⡿⢧⢵⢵⣵⢵⢵⢵⢕⢕⠀⠀⠀⠀⠀⠀⠀⠀⠀⠀⠀⠀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⠀⠀⠀⠀⠀⠀⠀⠀⠀⠀⠀⣿⣿⣿⣿⣿⣿⣿⣿⣿⣿⣿⣿⣿⣿⣿⣿⣿⣿⣿⣿⣿⣿⣿⣿⣿⣿⣿⣿⣿⣿⣿⣿⣿⣿⣿⣿⣿⣿⣿⣿⣿⣿⣿⣿⣿⣿⣿⣿⣧⣵⣵⣕⣼⣧⢕⢵⢕⢕⠀⠀⠀⠀⠀⠀⠀⠀⠀⠀⠀⠀</a:t>
            </a:r>
            <a:br/>
            <a:r>
              <a:t>⠀⠀⠀⠀⠀⠀⠀⠀⠀⠀⠀⣿⣿⣿⣿⣿⣿⣿⣿⣿⣿⣟⣯⣷⣿⣿⣿⣿⣿⣿⣿⣿⣿⣿⣿⣿⣿⣿⣿⣿⣿⣿⣿⣿⣿⣿⣿⣿⣿⣿⣿⣿⣿⣿⣿⣿⣿⣿⣿⣿⣧⣵⣵⣧⣵⣱⣵⣵⣵⠀⠀⠀⠀⠀⠀⠀⠀⠀⠀⠀⠀</a:t>
            </a:r>
            <a:br/>
            <a:r>
              <a:t>⠀⠀⠀⠀⠀⠀⠀⠀⠀⠀⠀⣿⣿⣿⣿⣿⣿⣿⣿⣿⣿⣿⣿⣿⣿⣿⣿⣿⣿⢻⣿⣿⣿⣿⣿⣿⣿⣿⣿⣿⣿⣿⣿⣿⣿⣿⣿⣿⣿⣿⣿⣿⣿⣿⣿⣿⣿⣿⣿⣷⣵⣿⣿⣿⣿⣿⣿⣿⣼⠀⠀⠀⠀⠀⠀⠀⠀⠀⠀⠀⠀</a:t>
            </a:r>
            <a:br/>
            <a:r>
              <a:t>⠀⠀⠀⠀⠀⠀⠀⠀⠀⠀⠀⣿⣿⣼⣿⣿⣿⣿⣿⣿⣿⣿⣿⣿⣿⣿⣿⣿⣿⠘⢿⣿⣿⣿⣿⣿⣿⣿⣿⣿⣿⣿⣿⣿⣿⣿⣿⣿⣿⣿⣿⣿⣿⣿⣿⣿⣿⣿⣿⣿⣿⣿⣿⣿⣼⣿⣿⣽⣿⠀⠀⠀⠀⠀⠀⠀⠀⠀⠀⠀⠀</a:t>
            </a:r>
            <a:br/>
            <a:r>
              <a:t>⠀⠀⠀⠀⠀⠀⠀⠀⠀⠀⠀⣿⣿⣿⣿⡻⣿⣿⣿⣿⣿⣿⣿⣿⣿⢿⡏⢿⢇⠀⢕⢻⣿⣿⣿⣿⣿⣿⣿⣿⣿⣿⣿⣿⣿⣿⣿⣿⣿⣿⣿⣿⣿⣿⣿⣿⣿⣿⣿⣿⣿⣿⣿⣿⣿⣿⣿⣟⢝⠀⠀⠀⠀⠀⠀⠀⠀⠀⠀⠀⠀</a:t>
            </a:r>
            <a:br/>
            <a:r>
              <a:t>⠀⠀⠀⠀⠀⠀⠀⠀⠀⠀⠀⣿⣿⣿⣿⣿⣇⢝⢟⢟⢿⢟⢟⠏⠝⠝⠝⠋⠀⠔⠀⠘⣿⣿⣿⣿⣿⣿⣿⣿⣿⣿⣿⣿⣿⣿⣿⣿⣿⣿⣿⣿⣿⣿⣿⣿⣿⣿⣿⣿⣿⣿⣿⣿⣿⣿⣿⣿⣿⠀⠀⠀⠀⠀⠀⠀⠀⠀⠀⠀⠀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⠀⠀⠀⠀⠀⠀⠀⠀⠀⠀⠀⣿⣿⣿⣿⣿⣿⣷⣕⢅⢕⢅⠅⢑⠐⠀⠀⠀⠀⢀⠀⢄⢜⣿⣿⣿⣿⣿⣿⣿⣿⣿⣿⣿⣿⣿⣿⣿⣿⣿⣿⣿⣿⣿⣿⣿⣿⣿⣿⣿⣿⣿⣿⣿⣿⣿⣿⣿⣿⠀⠀⠀⠀⠀⠀⠀⠀⠀⠀⠀⠀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⠀⠀⠀⠀⠀⠀⠀⠀⠀⠀⠀⣿⣿⣿⣿⣿⣿⣿⣿⣷⡕⢅⢔⢔⢅⢄⢔⠔⢐⢔⢔⢕⢕⢜⣿⣿⣿⣿⣿⣿⣿⣿⣿⣿⣿⣿⣿⣿⣿⣿⣿⣿⣿⣿⣿⣿⣿⣿⣿⣿⣿⣿⣿⣿⣿⣿⣿⣿⣿⠀⠀⠀⠀⠀⠀⠀⠀⠀⠀⠀⠀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⠀⠀⠀⠀⠀⠀⠀⠀⠀⠀⠀⣿⣿⣿⣿⣿⣿⣿⣿⣿⣿⣧⢕⢕⢕⢔⢔⢕⢕⢕⢕⢕⢕⢕⢿⣿⣿⣿⣿⣿⣿⣿⣿⣿⣿⣿⣿⣿⣿⣿⣿⣿⣿⣿⣿⣿⣿⣿⣿⣿⣿⣿⣿⣿⣿⣿⣿⣿⣿⠀⠀⠀⠀⠀⠀⠀⠀⠀⠀⠀⠀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⠀⠀⠀⠀⠀⠀⠀⠀⠀⠀⠀⣿⣿⣿⣿⣿⣿⣿⣿⣿⣿⣿⣧⡕⢕⢕⢕⢕⢕⢕⢕⢕⢕⢕⢸⣿⣿⣿⣿⣿⣿⣿⣿⣿⣿⣿⣿⣿⣿⣿⣿⣿⣿⣿⣿⣿⣿⣿⣿⣿⣿⣿⣿⣿⣿⣿⣿⣿⣿⠀⠀⠀⠀⠀⠀⠀⠀⠀⠀⠀⠀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⠀⠀⠀⠀⠀⠀⠀⠀⠀⠀⠀⠛⠛⠛⠛⠛⠛⠛⠛⠛⠛⠛⠛⠓⠑⠑⠑⠑⠑⠑⠑⠑⠑⠑⠑⠛⠛⠛⠛⠛⠛⠛⠛⠛⠛⠛⠛⠛⠛⠛⠛⠛⠛⠛⠛⠛⠛⠛⠛⠛⠛⠛⠛⠛⠛⠛⠛⠛⠛⠀⠀⠀⠀⠀⠀⠀⠀⠀⠀⠀⠀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⠀⠀⠀⠀⠀⠀⠀⠀⠀⠀⠀⣿⣿⣿⣿⣿⣿⣿⣿⣿⣿⣿⣿⣿⣿⣿⣿⣿⣿⣿⣿⣿⣿⣿⣿⣿⣿⣿⣿⣿⣿⣿⣿⣿⡇⠀⠀⠁⢕⢜⣿⣿⣿⣿⣿⣿⣿⣇⢕⢕⢕⢕⢕⢕⢕⠕⠕⠑⠕⠀⠀⠀⠀⠀⠀⠀⠀⠀⠀⠀⠀</a:t>
            </a:r>
            <a:br/>
            <a:r>
              <a:t>⠀⠀⠀⠀⠀⠀⠀⠀⠀⠀⠀⢙⠙⠋⢉⠍⢽⣿⣿⣿⣿⣿⣿⣿⣿⣿⣿⣿⣿⣿⣿⣿⣿⣿⣿⣿⣿⣿⣿⣿⣿⣿⣿⣿⢕⢀⢀⢕⢕⢕⢹⣿⣿⣿⣿⣿⣿⣿⡕⢕⢕⢕⢕⢑⢔⢀⠀⢀⢀⠀⠀⠀⠀⠀⠀⠀⠀⠀⠀⠀⠀</a:t>
            </a:r>
            <a:br/>
            <a:r>
              <a:t>⠀⠀⠀⠀⠀⠀⠀⠀⠀⠀⠀⢜⣕⡳⢟⠝⢟⢿⣿⣿⣿⣿⣿⣿⣿⣿⣿⣿⣿⣿⣿⣿⣿⣿⣿⣿⣿⣿⣿⣿⣿⣿⣿⡟⠕⢕⠅⢅⢕⢕⢕⣿⣿⣿⣿⣿⣿⣿⣿⡕⢕⢕⢕⢕⢕⢕⢄⢔⢔⠀⠀⠀⠀⠀⠀⠀⠀⠀⠀⠀⠀</a:t>
            </a:r>
            <a:br/>
            <a:r>
              <a:t>⠀⠀⠀⠀⠀⠀⠀⠀⠀⠀⠀⢞⠝⠑⢕⢕⣕⣼⣿⣿⣿⣿⣿⣿⣿⣿⣿⣿⣿⣿⣿⣿⣿⣿⣿⣿⣿⣿⣿⣿⣿⣿⣿⣇⢕⢕⢔⢕⢕⢕⢕⢻⣿⣿⣿⣿⣿⣿⣿⡇⢕⢕⢕⢕⢕⢕⢕⢕⢕⠀⠀⠀⠀⠀⠀⠀⠀⠀⠀⠀⠀</a:t>
            </a:r>
            <a:br/>
            <a:r>
              <a:t>⠀⠀⠀⠀⠀⠀⠀⠀⠀⠀⠀⠀⢐⢔⢱⢾⣿⣿⣿⣿⣿⣿⣿⣿⣿⣿⣿⣿⣿⣿⣿⣿⣿⣿⣿⣿⣿⣿⣿⣿⣿⣿⣿⡏⢕⢕⢕⢕⢕⢕⢕⢸⣿⣿⣿⣿⣿⣿⣿⣷⢕⢕⢕⢕⢕⢕⢕⢕⢕⠀⠀⠀⠀⠀⠀⠀⠀⠀⠀⠀⠀</a:t>
            </a:r>
            <a:br/>
            <a:r>
              <a:t>⠀⠀⠀⠀⠀⠀⠀⠀⠀⠀⠀⢔⢅⢕⣱⣵⣿⣿⣿⣿⣿⣿⣿⣿⣿⣿⣿⣿⣿⣿⣿⣿⣿⣿⣿⣿⣿⣿⣿⣿⣿⣿⣿⣇⢕⣕⡕⢕⢕⢕⣕⣸⣿⣿⣿⣿⣿⣿⣿⣿⢕⢕⢕⢕⢕⢕⢕⢕⢕⠀⠀⠀⠀⠀⠀⠀⠀⠀⠀⠀⠀</a:t>
            </a:r>
            <a:br/>
            <a:r>
              <a:t>⠀⠀⠀⠀⠀⠀⠀⠀⠀⠀⠀⣵⣾⣿⣿⣿⣿⣿⣿⣿⣿⣿⣿⣿⣿⣿⣿⣿⣿⣿⣿⣿⣿⣿⣿⣿⣿⣿⣿⣿⣿⣿⣿⣿⣿⣿⣿⣿⣿⣿⣿⣿⣿⣿⣿⣿⣿⣿⣿⣿⢕⢕⢕⢕⢕⢕⢕⢕⢕⠀⠀⠀⠀⠀⠀⠀⠀⠀⠀⠀⠀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⠀⠀⠀⠀⠀⠀⠀⠀⠀⠀⠀⣿⣿⣿⣿⣿⣿⣿⣿⣿⣿⣿⣿⢿⣿⣿⣿⣿⣿⣿⣿⣿⣿⣿⣿⣿⣿⣿⣿⣿⣿⣿⣿⣿⣿⣿⣿⣿⣿⣿⣿⣿⣿⣿⣿⣿⣿⣿⣿⣿⢕⢕⢕⢕⢕⢕⢕⢕⢕⠀⠀⠀⠀⠀⠀⠀⠀⠀⠀⠀⠀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⠀⠀⠀⠀⠀⠀⠀⠀⠀⠀⠀⣿⣿⣿⣿⣿⣿⣿⣿⣿⣿⣿⣿⣿⣿⣿⣿⣿⣿⣿⣿⣿⣿⣿⣿⣿⣿⣿⣿⣿⣿⣿⣿⣿⣿⣿⣿⣿⣿⣿⣿⣿⣿⣿⣿⣿⣿⣿⣿⣿⢕⢕⢕⢕⢕⢕⢕⢕⢕⠀⠀⠀⠀⠀⠀⠀⠀⠀⠀⠀⠀</a:t>
            </a:r>
            <a:br/>
            <a:r>
              <a:t>⠀⠀⠀⠀⠀⠀⠀⠀⠀⠀⠀⣿⣿⣿⣿⢿⣿⣿⣿⣿⣿⣿⣿⣿⣿⣿⣿⣿⣿⣿⣿⣿⣿⣿⣿⣿⣿⣿⣿⣿⣿⣿⣿⣿⣿⣿⣿⣿⣿⣿⣿⣿⣿⣿⣿⣿⣿⣿⣿⣿⣵⢕⢕⢕⢕⢕⢕⢕⢕⠀⠀⠀⠀⠀⠀⠀⠀⠀⠀⠀⠀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⠀⠀⠀⠀⠀⠀⠀⠀⠀⠀⠀⣿⣿⣿⣿⣿⣿⣿⣿⣿⣿⣿⣿⣿⣿⣿⣿⣿⣿⣿⣿⣿⣿⣿⣿⣿⣿⣿⣿⣿⣿⣿⣿⣿⣿⣿⣿⣿⣿⣿⣿⣿⣿⣿⣿⣿⣿⣿⣿⣿⡷⢵⢵⢱⢕⢕⢕⢕⢕⠀⠀⠀⠀⠀⠀⠀⠀⠀⠀⠀⠀</a:t>
            </a:r>
            <a:br/>
            <a:r>
              <a:t>⠀⠀⠀⠀⠀⠀⠀⠀⠀⠀⠀⢹⣿⣿⣿⣿⣿⣿⣿⣿⣟⣻⣿⣿⣿⣿⣿⣿⣿⣿⣿⣿⣿⣿⣿⣿⣿⣿⣿⣿⣿⣿⣿⣿⣿⣿⣿⣿⣿⣿⣿⣿⣿⣿⣿⣿⣿⣿⣿⣿⣵⣵⣵⡕⢕⢕⢵⢕⢕⠀⠀⠀⠀⠀⠀⠀⠀⠀⠀⠀⠀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⠀⠀⠀⠀⠀⠀⠀⠀⠀⠀⠀⣿⣿⣿⣿⣿⣿⣿⣿⣿⣿⣿⣿⣿⣿⣿⣿⣿⣿⣿⣿⣿⣿⣿⣿⣿⣿⣿⣿⣿⣿⣿⣿⣿⣿⣿⣿⣿⣿⣿⣿⣿⣿⣿⣿⣿⣿⣿⣿⣿⣿⣵⣵⣵⣵⣕⣕⣕⣕⠀⠀⠀⠀⠀⠀⠀⠀⠀⠀⠀⠀</a:t>
            </a:r>
            <a:br/>
            <a:r>
              <a:t>⠀⠀⠀⠀⠀⠀⠀⠀⠀⠀⠀⣿⣿⣿⣿⣿⣿⣿⣿⣿⣿⣿⣷⣾⣿⣿⣿⣿⣿⡿⣿⣿⣿⣿⣿⣿⣿⣿⣿⣿⣿⣿⣿⣿⣿⣿⣿⣿⣿⣿⣿⣿⣿⣿⣿⣿⣿⣿⣿⣿⣵⣼⣿⣿⣿⣿⣿⣿⣵⠀⠀⠀⠀⠀⠀⠀⠀⠀⠀⠀⠀</a:t>
            </a:r>
            <a:br/>
            <a:r>
              <a:t>⠀⠀⠀⠀⠀⠀⠀⠀⠀⠀⠀⣿⣿⣿⢻⣿⣿⣿⣿⣿⣿⣿⣿⣿⣿⣿⣿⣿⣿⣷⢸⣿⣿⣿⣿⣿⣿⣿⣿⣿⣿⣿⣿⣿⣿⣿⣿⣿⣿⣿⣿⣿⣿⣿⣿⣿⣿⣿⣿⣿⣿⣿⣯⣽⣵⣽⣿⣿⣹⠀⠀⠀⠀⠀⠀⠀⠀⠀⠀⠀⠀</a:t>
            </a:r>
            <a:br/>
            <a:r>
              <a:t>⠀⠀⠀⠀⠀⠀⠀⠀⠀⠀⠀⣿⣿⣿⣿⣿⣿⣿⣿⣿⣿⣿⣿⣿⣿⣿⣿⣿⣿⢏⠁⢜⢿⣿⣿⣿⣿⣿⣿⣿⣿⣿⣿⣿⣿⣿⣿⣿⣿⣿⣿⣿⣿⣿⣿⣿⣿⣿⣿⣿⣿⣿⣿⣿⣿⣿⣿⣿⢕⠀⠀⠀⠀⠀⠀⠀⠀⠀⠀⠀⠀</a:t>
            </a:r>
            <a:br/>
            <a:r>
              <a:t>⠀⠀⠀⠀⠀⠀⠀⠀⠀⠀⠀⣿⣿⣿⣿⣿⣝⢻⢿⣿⣿⣿⣿⣿⣿⡟⡫⢿⢟⠀⢀⠀⠸⣿⣿⣿⣿⣿⣿⣿⣿⣿⣿⣿⣿⣿⣿⣿⣿⣿⣿⣿⣿⣿⣿⣿⣿⣿⣿⣿⣿⣿⣿⣿⣿⣿⣿⣿⣿⠀⠀⠀⠀⠀⠀⠀⠀⠀⠀⠀⠀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⠀⠀⠀⠀⠀⠀⠀⠀⠀⠀⠀⣿⣿⣿⣿⣿⣿⣷⡕⢜⢝⢕⢕⠘⠑⠑⠁⠁⠀⠀⠁⠀⠀⢹⣿⣿⣿⣿⣿⣿⣿⣿⣿⣿⣿⣿⣿⣿⣿⣿⣿⣿⣿⣿⣿⣿⣿⣿⣿⣿⣿⣿⣿⣿⣿⣿⣿⣿⣿⠀⠀⠀⠀⠀⠀⠀⠀⠀⠀⠀⠀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⠀⠀⠀⠀⠀⠀⠀⠀⠀⠀⠀⣿⣿⣿⣿⣿⣿⣿⣿⣧⡕⢔⢔⢕⠅⠀⢀⢀⠀⠀⠀⢄⢕⢕⢜⣿⣿⣿⣿⣿⣿⣿⣿⣿⣿⣿⣿⣿⣿⣿⣿⣿⣿⣿⣿⣿⣿⣿⣿⣿⣿⣿⣿⣿⣿⣿⣿⣿⣿⠀⠀⠀⠀⠀⠀⠀⠀⠀⠀⠀⠀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⠀⠀⠀⠀⠀⠀⠀⠀⠀⠀⠀⣿⣿⣿⣿⣿⣿⣿⣿⣿⣿⣕⢕⢕⢕⢕⢕⢕⢅⢔⢕⢕⢕⢕⢕⢿⣿⣿⣿⣿⣿⣿⣿⣿⣿⣿⣿⣿⣿⣿⣿⣿⣿⣿⣿⣿⣿⣿⣿⣿⣿⣿⣿⣿⣿⣿⣿⣿⣿⠀⠀⠀⠀⠀⠀⠀⠀⠀⠀⠀⠀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⠀⠀⠀⠀⠀⠀⠀⠀⠀⠀⠀⣿⣿⣿⣿⣿⣿⣿⣿⣿⣿⣿⣧⢕⢕⢕⢕⢕⢕⢕⢕⢕⢕⢕⢕⢸⣿⣿⣿⣿⣿⣿⣿⣿⣿⣿⣿⣿⣿⣿⣿⣿⣿⣿⣿⣿⣿⣿⣿⣿⣿⣿⣿⣿⣿⣿⣿⣿⣿⠀⠀⠀⠀⠀⠀⠀⠀⠀⠀⠀⠀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⠀⠀⠀⠀⠀⠀⠀⠀⠀⠀⠀⠛⠛⠛⠛⠛⠛⠛⠛⠛⠛⠛⠛⠃⠑⠑⠑⠑⠑⠑⠑⠑⠑⠑⠑⠘⠛⠛⠛⠛⠛⠛⠛⠛⠛⠛⠛⠛⠛⠛⠛⠛⠛⠛⠛⠛⠛⠛⠛⠛⠛⠛⠛⠛⠛⠛⠛⠛⠛⠀⠀⠀⠀⠀⠀⠀⠀⠀⠀⠀⠀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⠀⠀⠀⠀⠀⠀⠀⠀⠀⠀⠀⣿⣿⣿⣿⣿⣿⣿⣿⣿⣿⣿⣿⣿⣿⣿⣿⣿⣿⣿⣿⣿⣿⣿⣿⣿⣿⣿⣿⣿⣿⣿⣿⣿⣿⢕⠀⠀⠕⢕⢹⣿⣿⣿⣿⣿⣿⣷⡕⢕⢕⢕⢕⢕⠔⠕⠕⠁⠀⠀⠀⠀⠀⠀⠀⠀⠀⠀⠀⠀⠀</a:t>
            </a:r>
            <a:br/>
            <a:r>
              <a:t>⠀⠀⠀⠀⠀⠀⠀⠀⠀⠀⠀⣿⣿⣿⣿⢿⢿⢿⣿⣿⣿⣿⣿⣿⣿⣿⣿⣿⣿⣿⣿⣿⣿⣿⣿⣿⣿⣿⣿⣿⣿⣿⣿⣿⡏⢅⢀⠄⢕⢕⢜⣿⣿⣿⣿⣿⣿⣿⣧⢕⢕⢑⢕⢁⢑⢀⠀⠀⠀⠀⠀⠀⠀⠀⠀⠀⠀⠀⠀⠀⠀</a:t>
            </a:r>
            <a:br/>
            <a:r>
              <a:t>⠀⠀⠀⠀⠀⠀⠀⠀⠀⠀⠀⠈⢅⡅⢁⢄⢄⣕⣿⣿⣿⣿⣿⣿⣿⣿⣿⣿⣿⣿⣿⣿⣿⣿⣿⣿⣿⣿⣿⣿⣿⣿⣿⣿⢇⠁⠁⠁⢑⢕⢕⢸⣿⣿⣿⣿⣿⣿⣿⣇⢕⢕⢕⢕⢕⢔⢄⢄⢄⠀⠀⠀⠀⠀⠀⠀⠀⠀⠀⠀⠀</a:t>
            </a:r>
            <a:br/>
            <a:r>
              <a:t>⠀⠀⠀⠀⠀⠀⠀⠀⠀⠀⠀⠀⢕⣵⡞⢟⠕⢝⢹⣿⣿⣿⣿⣿⣿⣿⣿⣿⣿⣿⣿⣿⣿⣿⣿⣿⣿⣿⣿⣿⣿⣿⣿⣿⢕⢔⢄⢔⢕⢕⢕⢜⣿⣿⣿⣿⣿⣿⣿⣿⢕⢕⢕⢕⢕⢕⢕⢕⢕⠀⠀⠀⠀⠀⠀⠀⠀⠀⠀⠀⠀</a:t>
            </a:r>
            <a:br/>
            <a:r>
              <a:t>⠀⠀⠀⠀⠀⠀⠀⠀⠀⠀⠀⡕⢟⠑⠁⠁⢕⣱⣱⣿⣿⣿⣿⣿⣿⣿⣿⣿⣿⣿⣿⣿⣿⣿⣿⣿⣿⣿⣿⣿⣿⣿⣿⣿⢕⢕⢕⢕⢕⢕⢕⢕⣿⣿⣿⣿⣿⣿⣿⣿⡇⢕⢕⢕⢕⢕⢕⢔⢕⠀⠀⠀⠀⠀⠀⠀⠀⠀⠀⠀⠀</a:t>
            </a:r>
            <a:br/>
            <a:r>
              <a:t>⠀⠀⠀⠀⠀⠀⠀⠀⠀⠀⠀⢁⠀⢁⠑⢕⢸⢿⣿⣿⣿⣿⣿⣿⣿⣿⣿⣿⣿⣿⣿⣿⣿⣿⣿⣿⣿⣿⣿⣿⣿⣿⣿⣿⡕⢕⡕⢕⢕⢕⣕⣵⣿⣿⣿⣿⣿⣿⣿⣿⡇⢕⢕⢕⢕⢕⢕⢕⢕⠀⠀⠀⠀⠀⠀⠀⠀⠀⠀⠀⠀</a:t>
            </a:r>
            <a:br/>
            <a:r>
              <a:t>⠀⠀⠀⠀⠀⠀⠀⠀⠀⠀⠀⢔⢕⢕⣱⣵⣷⣿⣿⣿⣿⣿⣿⣿⣿⣿⣿⣿⣿⣿⣿⣿⣿⣿⣿⣿⣿⣿⣿⣿⣿⣿⣿⣿⣿⣷⣿⣿⣿⣿⣿⣿⣿⣿⣿⣿⣿⣿⣿⣿⡇⢕⢕⢕⢕⢕⢕⢕⢕⠀⠀⠀⠀⠀⠀⠀⠀⠀⠀⠀⠀</a:t>
            </a:r>
            <a:br/>
            <a:r>
              <a:t>⠀⠀⠀⠀⠀⠀⠀⠀⠀⠀⠀⣵⣿⣿⣿⣿⣿⣿⣿⣿⣿⣿⣿⣿⣿⣿⣿⣿⣿⣿⣿⣿⣿⣿⣿⣿⣿⣿⣿⣿⣿⣿⣿⣿⣿⣿⣿⣿⣿⣿⣿⣿⣿⣿⣿⣿⣿⣿⣿⣿⡇⢕⢕⢕⢕⢕⢕⢕⢕⠀⠀⠀⠀⠀⠀⠀⠀⠀⠀⠀⠀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⠀⠀⠀⠀⠀⠀⠀⠀⠀⠀⠀⣿⣿⣿⣿⣿⣿⣿⣿⣿⣿⣿⣿⣿⣿⣿⣿⣿⣿⣿⣿⣿⣿⣿⣿⣿⣿⣿⣿⣿⣿⣿⣿⣿⣿⣿⣿⣿⣿⣿⣿⣿⣿⣿⣿⣿⣿⣿⣿⣿⣧⢕⢕⢕⢕⢕⢕⢕⢕⠀⠀⠀⠀⠀⠀⠀⠀⠀⠀⠀⠀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⠀⠀⠀⠀⠀⠀⠀⠀⠀⠀⠀⣿⣿⣿⣿⣿⣿⣿⣿⣿⣿⣿⣿⣿⣿⣿⣿⣿⣿⣿⣿⣿⣿⣿⣿⣿⣿⣿⣿⣿⣿⣿⣿⣿⣿⣿⣿⣿⣿⣿⣿⣿⣿⣿⣿⣿⣿⣿⣿⣿⡷⢇⢕⢵⢕⢕⢕⢕⢕⠀⠀⠀⠀⠀⠀⠀⠀⠀⠀⠀⠀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⠀⠀⠀⠀⠀⠀⠀⠀⠀⠀⠀⢹⣿⣿⣿⣿⣿⣿⣿⣿⣿⣿⣿⣿⣿⣿⣿⣿⣿⣿⣿⣿⣿⣿⣿⣿⣿⣿⣿⣿⣿⣿⣿⣿⣿⣿⣿⣿⣿⣿⣿⣿⣿⣿⣿⣿⣿⣿⣿⣿⣧⣕⣵⢵⢱⢕⢱⢕⢕⠀⠀⠀⠀⠀⠀⠀⠀⠀⠀⠀⠀</a:t>
            </a:r>
            <a:br/>
            <a:r>
              <a:t>⠀⠀⠀⠀⠀⠀⠀⠀⠀⠀⠀⣵⣿⣿⣿⣿⣿⣿⣿⣿⣿⣿⣿⣿⣿⣿⣿⣿⣿⣿⣿⣿⣿⣿⣿⣿⣿⣿⣿⣿⣿⣿⣿⣿⣿⣿⣿⣿⣿⣿⣿⣿⣿⣿⣿⣿⣿⣿⣿⣿⡿⡏⢕⣵⣵⣵⣕⣱⣕⠀⠀⠀⠀⠀⠀⠀⠀⠀⠀⠀⠀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⠀⠀⠀⠀⠀⠀⠀⠀⠀⠀⠀⣿⣿⣿⣿⣿⣿⣿⣿⣿⣿⣿⣿⣿⣿⣿⣿⣿⣿⣿⣿⣿⣿⣿⣿⣿⣿⣿⣿⣿⣿⣿⣿⣿⣿⣿⣿⣿⣿⣿⣿⣿⣿⣿⣿⣿⣿⣿⣿⣿⣧⣵⣼⣿⣿⣿⣽⣿⣱⠀⠀⠀⠀⠀⠀⠀⠀⠀⠀⠀⠀</a:t>
            </a:r>
            <a:br/>
            <a:r>
              <a:t>⠀⠀⠀⠀⠀⠀⠀⠀⠀⠀⠀⣿⣿⣿⣿⣿⣿⣿⣿⣿⣿⣿⣿⣿⣿⣿⣿⣿⣿⣿⡏⢿⣿⣿⣿⣿⣿⣿⣿⣿⣿⣿⣿⣿⣿⣿⣿⣿⣿⣿⣿⣿⣿⣿⣿⣿⣿⣿⣿⣿⣿⣿⣿⣧⣵⣵⣿⣯⢸⠀⠀⠀⠀⠀⠀⠀⠀⠀⠀⠀⠀</a:t>
            </a:r>
            <a:br/>
            <a:r>
              <a:t>⠀⠀⠀⠀⠀⠀⠀⠀⠀⠀⠀⣿⣿⣿⣿⣸⣿⣿⣿⣿⣿⣿⣿⣿⣿⣿⣿⣿⣿⣿⡇⠜⢿⣿⣿⣿⣿⣿⣿⣿⣿⣿⣿⣿⣿⣿⣿⣿⣿⣿⣿⣿⣿⣿⣿⣿⣿⣿⣿⣿⣿⣿⣿⣷⣿⣿⣿⣧⣜⠀⠀⠀⠀⠀⠀⠀⠀⠀⠀⠀⠀</a:t>
            </a:r>
            <a:br/>
            <a:r>
              <a:t>⠀⠀⠀⠀⠀⠀⠀⠀⠀⠀⠀⣿⣿⣿⣿⣿⡿⣿⣿⣿⣿⣿⣿⣿⣿⣿⣿⣿⣿⡟⠑⠀⠑⢻⣿⣿⣿⣿⣿⣿⣿⣿⣿⣿⣿⣿⣿⣿⣿⣿⣿⣿⣿⣿⣿⣿⣿⣿⣿⣿⣿⣿⣿⣿⣿⣿⣿⣿⣿⠀⠀⠀⠀⠀⠀⠀⠀⠀⠀⠀⠀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⠀⠀⠀⠀⠀⠀⠀⠀⠀⠀⠀⣿⣿⣿⣿⣿⣿⣎⢟⢿⣿⡿⢿⢿⢿⢟⢝⢕⢜⠑⠀⠀⠀⠈⢿⣿⣿⣿⣿⣿⣿⣿⣿⣿⣿⣿⣿⣿⣿⣿⣿⣿⣿⣿⣿⣿⣿⣿⣿⣿⣿⣿⣿⣿⣿⣿⣿⣿⣿⠀⠀⠀⠀⠀⠀⠀⠀⠀⠀⠀⠀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⠀⠀⠀⠀⠀⠀⠀⠀⠀⠀⠀⣿⣿⣿⣿⣿⣿⣿⣧⡅⢜⢕⠅⠁⠁⠁⠁⠁⠀⠀⠀⠀⠀⢔⢜⢿⣿⣿⣿⣿⣿⣿⣿⣿⣿⣿⣿⣿⣿⣿⣿⣿⣿⣿⣿⣿⣿⣿⣿⣿⣿⣿⣿⣿⣿⣿⣿⣿⣿⠀⠀⠀⠀⠀⠀⠀⠀⠀⠀⠀⠀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⠀⠀⠀⠀⠀⠀⠀⠀⠀⠀⠀⣿⣿⣿⣿⣿⣿⣿⣿⣿⣧⡄⠅⢀⠀⠀⠀⢀⠀⠀⠀⢀⢕⢕⢕⢜⣿⣿⣿⣿⣿⣿⣿⣿⣿⣿⣿⣿⣿⣿⣿⣿⣿⣿⣿⣿⣿⣿⣿⣿⣿⣿⣿⣿⣿⣿⣿⣿⣿⠀⠀⠀⠀⠀⠀⠀⠀⠀⠀⠀⠀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⠀⠀⠀⠀⠀⠀⠀⠀⠀⠀⠀⣿⣿⣿⣿⣿⣿⣿⣿⣿⣿⣷⡕⢕⢕⢅⢕⢁⢀⢄⢕⢕⢕⢕⢕⢕⢻⣿⣿⣿⣿⣿⣿⣿⣿⣿⣿⣿⣿⣿⣿⣿⣿⣿⣿⣿⣿⣿⣿⣿⣿⣿⣿⣿⣿⣿⣿⣿⣿⠀⠀⠀⠀⠀⠀⠀⠀⠀⠀⠀⠀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⠀⠀⠀⠀⠀⠀⠀⠀⠀⠀⠀⠛⠛⠛⠛⠛⠛⠛⠛⠛⠛⠛⠛⠑⠑⠑⠑⠑⠑⠑⠑⠑⠑⠑⠑⠑⠘⠛⠛⠛⠛⠛⠛⠛⠛⠛⠛⠛⠛⠛⠛⠛⠛⠛⠛⠛⠛⠛⠛⠛⠛⠛⠛⠛⠛⠛⠛⠛⠛⠀⠀⠀⠀⠀⠀⠀⠀⠀⠀⠀⠀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⠀⠀⠀⠀⠀⠀⠀⠀⠀⠀⠀⣿⣿⣿⣿⣿⣿⣿⣿⣿⣿⣿⣿⣿⣿⣿⣿⣿⣿⣿⣿⣿⣿⣿⣿⣿⣿⣿⣿⣿⣿⣿⣿⣿⣿⣿⣿⣿⣿⣿⣏⢻⣿⣿⣿⣿⣿⣿⣿⣿⣿⣿⣿⣿⣿⣿⣿⣿⣿⠀⠀⠀⠀⠀⠀⠀⠀⠀⠀⠀⠀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⠀⠀⠀⠀⠀⠀⠀⠀⠀⠀⠀⣿⣿⣿⣿⣿⣿⣿⣿⣿⣿⣿⣿⣿⣿⣿⣿⣿⣿⣿⣿⣿⣿⣿⣿⣿⣿⣿⣿⣿⣿⣿⣿⣿⣿⣿⣿⣿⣿⣿⣿⢕⣻⢸⣿⣿⣿⣿⣿⣿⣿⣿⣿⣿⣿⣿⣿⣿⣿⠀⠀⠀⠀⠀⠀⠀⠀⠀⠀⠀⠀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⠀⠀⠀⠀⠀⠀⠀⠀⠀⠀⠀⣿⣿⣿⣿⣿⣿⣿⣿⣿⣿⣿⣿⣿⣿⣿⣿⣿⣿⣿⣿⣿⣿⣿⣿⣿⣿⣿⣿⣿⣿⣿⣿⣿⣿⣿⣿⣿⣿⣿⢽⢕⢹⢗⢻⣿⣿⣿⣿⣿⣿⣿⣿⣿⣿⣿⣿⣿⣿⠀⠀⠀⠀⠀⠀⠀⠀⠀⠀⠀⠀</a:t>
            </a:r>
            <a:br/>
            <a:r>
              <a:t>⠀⠀⠀⠀⠀⠀⠀⠀⠀⠀⠀⣿⣿⣿⣿⣿⣿⣿⣿⣿⣿⣿⣿⣿⣿⣿⣿⣿⣿⣿⣿⣿⣿⣿⣿⣿⣿⣿⢇⣕⣼⣿⣿⣿⣿⣿⣿⣿⡟⡗⡕⢕⢕⢇⢜⣿⣿⣿⣿⣿⣿⣿⣿⣿⣿⣿⣿⣿⣿⠀⠀⠀⠀⠀⠀⠀⠀⠀⠀⠀⠀</a:t>
            </a:r>
            <a:br/>
            <a:r>
              <a:t>⠀⠀⠀⠀⠀⠀⠀⠀⠀⠀⠀⣿⣿⣿⣿⣿⣿⣿⣿⣿⣿⣿⣿⣿⣿⣿⣿⣿⣿⣿⣿⣿⣿⣿⣿⣿⣿⣷⣇⢕⢝⢻⢿⣿⣿⣿⣿⣿⢝⡜⢇⢕⢕⢕⢕⣿⣿⣿⣿⣿⣿⣿⣿⣿⣿⣿⣿⣿⣿⠀⠀⠀⠀⠀⠀⠀⠀⠀⠀⠀⠀</a:t>
            </a:r>
            <a:br/>
            <a:r>
              <a:t>⠀⠀⠀⠀⠀⠀⠀⠀⠀⠀⠀⣿⣿⣿⣿⣿⣿⣿⣿⣿⣿⣿⣿⣿⣿⣿⣿⣿⣿⣿⣿⣿⣿⣿⣿⣿⣿⣯⣽⣷⣵⣕⡜⣻⣿⢻⣿⡏⢇⢸⡝⢕⢕⢱⢕⢸⣿⣿⣿⣿⣿⣿⣿⣿⣿⣿⣿⣿⣿⠀⠀⠀⠀⠀⠀⠀⠀⠀⠀⠀⠀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⠀⠀⠀⠀⠀⠀⠀⠀⠀⠀⠀⣿⣿⣿⣿⣿⣿⣿⣿⣿⣿⣿⣿⣿⣿⣿⣿⣿⣿⣿⣿⣿⣿⣿⣿⣿⣿⣿⣿⣽⣿⣿⢕⣿⣿⣿⢹⣇⢕⢕⢕⢕⢕⢜⢕⢸⣿⣿⣿⣿⣿⣿⣿⣿⣿⣿⣿⣿⣿⠀⠀⠀⠀⠀⠀⠀⠀⠀⠀⠀⠀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⠀⠀⠀⠀⠀⠀⠀⠀⠀⠀⠀⣿⣿⣿⣿⣿⣿⣿⣿⣿⣿⣿⣿⣿⣿⣿⣿⣿⣿⣿⣿⣿⣿⣿⣿⣿⣿⣿⣿⣿⣿⣿⣾⣿⣿⣿⣿⡏⢕⢕⢕⢕⢕⢇⢕⢕⢿⣿⣿⣿⣿⣿⣿⣿⣿⣿⣿⣿⣿⠀⠀⠀⠀⠀⠀⠀⠀⠀⠀⠀⠀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⠀⠀⠀⠀⠀⠀⠀⠀⠀⠀⠀⣿⣿⣿⣿⣿⣿⣿⣿⣿⣿⣿⣿⣿⣿⣿⣿⣿⣿⣿⣿⣿⣿⣿⣿⣿⣿⣿⣿⣿⣿⣿⣿⣿⣿⣿⢟⢕⢕⢕⢕⢕⢎⢕⢕⢕⢜⣿⣿⣿⣿⣿⣿⣿⣿⣿⣿⣿⣿⠀⠀⠀⠀⠀⠀⠀⠀⠀⠀⠀⠀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⠀⠀⠀⠀⠀⠀⠀⠀⠀⠀⠀⢿⣿⣿⣿⣿⣿⣿⣿⣿⣿⣿⣿⣿⣿⣿⣿⣿⣿⣿⣿⣿⣿⣿⣿⣿⣿⣿⣿⣿⣿⣿⣿⣿⣿⢟⢟⢇⢕⡕⢕⢕⢕⢕⢕⢕⢕⢕⢝⢻⣿⣿⣿⣿⣿⣿⣿⣿⣿⠀⠀⠀⠀⠀⠀⠀⠀⠀⠀⠀⠀</a:t>
            </a:r>
            <a:br/>
            <a:r>
              <a:t>⠀⠀⠀⠀⠀⠀⠀⠀⠀⠀⠀⢜⢻⣿⣿⣿⣿⣿⣿⣿⣿⣿⣿⣿⣿⣿⣿⣿⣿⣿⣿⣿⣿⣿⣿⣿⣿⣿⣿⣿⣿⣿⣿⣿⣿⣷⡕⢕⢕⢕⢕⢕⢕⢮⢇⢕⢕⢕⢕⢜⣿⢿⣿⣿⣿⣿⣿⣿⣿⠀⠀⠀⠀⠀⠀⠀⠀⠀⠀⠀⠀</a:t>
            </a:r>
            <a:br/>
            <a:r>
              <a:t>⠀⠀⠀⠀⠀⠀⠀⠀⠀⠀⠀⢕⢕⢻⣿⣿⣿⣿⣿⣿⣿⣿⣿⣿⣿⣿⣿⣿⣿⣿⣿⣿⣿⣿⣿⣿⣿⣿⣿⣿⣿⣿⣿⣿⣿⣿⣿⡿⢇⢕⢕⢕⢜⢕⢕⢕⢕⢱⢕⣾⣿⡕⢕⢻⣿⣿⣿⣿⣿⠀⠀⠀⠀⠀⠀⠀⠀⠀⠀⠀⠀</a:t>
            </a:r>
            <a:br/>
            <a:r>
              <a:t>⠀⠀⠀⠀⠀⠀⠀⠀⠀⠀⠀⣷⣷⡕⢻⣿⣿⣿⣿⣿⣿⣿⣿⣿⣿⣿⣿⣿⣿⣿⣿⣿⣿⣿⣿⣿⣿⣿⣿⣿⣿⣿⣿⣿⣿⡿⢏⢕⢕⢕⢕⢕⢕⢕⢕⢕⢕⢕⢱⣿⣿⡇⢕⢕⢹⣿⣿⣿⣿⠀⠀⠀⠀⠀⠀⠀⠀⠀⠀⠀⠀</a:t>
            </a:r>
            <a:br/>
            <a:r>
              <a:t>⠀⠀⠀⠀⠀⠀⠀⠀⠀⠀⠀⣿⣿⣿⣵⣻⣿⣿⣿⣿⣿⣿⣿⣿⣿⣿⣿⣿⣿⣿⣿⣿⣿⣿⣿⣿⡟⢯⣿⣿⣿⣿⣿⣿⣿⡇⢕⢕⢕⢕⢕⢕⢕⢕⢕⢕⢕⢕⣾⣿⣿⣿⢕⢕⢕⢜⣿⣿⣿⠀⠀⠀⠀⠀⠀⠀⠀⠀⠀⠀⠀</a:t>
            </a:r>
            <a:br/>
            <a:r>
              <a:t>⠀⠀⠀⠀⠀⠀⠀⠀⠀⠀⠀⣿⣿⣿⣿⣿⣿⣿⣿⣿⣿⣿⣿⣿⣿⣿⣿⣿⣿⣿⣿⣿⣿⡿⢟⢕⢕⢕⢻⣿⣿⣿⣿⣿⣿⢕⢕⢕⢕⢕⢕⢕⢕⢕⢕⢕⢕⣱⣿⣿⣿⣿⢕⢕⢕⢕⢹⣿⣿⠀⠀⠀⠀⠀⠀⠀⠀⠀⠀⠀⠀</a:t>
            </a:r>
            <a:br/>
            <a:r>
              <a:t>⠀⠀⠀⠀⠀⠀⠀⠀⠀⠀⠀⣿⣿⣿⣿⣿⣿⣿⣿⣿⣿⣿⣿⣿⣿⣿⣿⣿⣿⣿⣿⡿⢏⢕⢕⢕⢕⡕⢸⣿⣿⣿⣿⣿⣿⣇⢕⢕⢕⢕⢕⢕⢕⢕⢕⢕⣵⣿⣿⣿⣿⡇⢕⢕⢕⢕⢕⢿⣿⠀⠀⠀⠀⠀⠀⠀⠀⠀⠀⠀⠀</a:t>
            </a:r>
            <a:br/>
            <a:r>
              <a:t>⠀⠀⠀⠀⠀⠀⠀⠀⠀⠀⠀⣿⣿⣿⣿⣿⣿⣿⣿⣿⣿⣿⣿⣿⣿⣿⣿⣿⣿⢟⢏⢕⢕⢕⣵⣾⢿⢕⢸⣿⣿⣿⣿⣿⣿⣿⣷⣧⣕⢕⢕⢕⢕⣕⣵⣿⣿⣿⣿⣿⣿⢕⢕⢕⢕⢕⢕⢜⣿⠀⠀⠀⠀⠀⠀⠀⠀⠀⠀⠀⠀</a:t>
            </a:r>
            <a:br/>
            <a:r>
              <a:t>⠀⠀⠀⠀⠀⠀⠀⠀⠀⠀⠀⣿⣿⣿⣿⣿⣿⣿⢿⣻⣿⣿⣿⣿⣿⡿⢿⢏⢕⢕⣱⣵⣾⣿⣿⣿⢇⢕⣼⣿⣿⣿⣿⣿⣿⣿⣿⣿⣿⣿⣿⣿⣿⣿⣿⣿⣿⣿⣿⣿⣿⡕⢕⢕⢕⢕⢕⢕⢻⠀⠀⠀⠀⠀⠀⠀⠀⠀⠀⠀⠀</a:t>
            </a:r>
            <a:br/>
            <a:r>
              <a:t>⠀⠀⠀⠀⠀⠀⠀⠀⠀⠀⠀⣿⣿⣿⣿⣿⣿⣿⢕⢹⢻⢟⢟⢟⢕⢕⣕⣱⣾⣿⣿⣿⣿⣿⣿⣿⣧⣵⣿⣿⣿⣿⣿⣿⣿⣿⣿⣿⣿⣿⣿⣿⣿⣿⣿⣿⣿⣿⣿⣿⣿⣷⡕⢕⢱⣿⣿⣧⡱⠀⠀⠀⠀⠀⠀⠀⠀⠀⠀⠀⠀</a:t>
            </a:r>
            <a:br/>
            <a:r>
              <a:t>⠀⠀⠀⠀⠀⠀⠀⠀⠀⠀⠀⠛⠛⠛⠛⠛⠛⠃⠑⠑⠑⠑⠑⠑⠚⠛⠛⠛⠛⠛⠛⠛⠛⠛⠛⠛⠛⠛⠛⠛⠛⠛⠛⠛⠛⠛⠛⠛⠛⠛⠛⠛⠛⠛⠛⠛⠛⠛⠛⠛⠛⠛⠛⠃⠘⠛⠛⠛⠛⠀⠀⠀⠀⠀⠀⠀⠀⠀⠀⠀⠀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⠀⠀⠀⠀⠀⠀⠀⠀⠀⠀⠀⣿⣿⣿⣿⣿⣿⣿⣿⣿⣿⣿⣿⣿⣿⣿⣿⣿⣿⣿⣿⣿⣿⣿⣿⣿⣿⣿⣿⣷⣼⢿⣿⣿⣿⢇⠀⠀⠁⠑⢕⢻⣿⣿⣿⣿⣿⣿⣷⢕⢕⢕⢕⢕⢔⠑⠕⠑⠁⠀⠀⠀⠀⠀⠀⠀⠀⠀⠀⠀⠀</a:t>
            </a:r>
            <a:br/>
            <a:r>
              <a:t>⠀⠀⠀⠀⠀⠀⠀⠀⠀⠀⠀⣿⣿⣿⣿⣿⣿⣿⣿⣿⣿⣿⣿⣿⣿⣿⣿⣿⣿⣿⣿⣿⣿⣿⣿⣿⣿⣿⣿⣿⣷⣷⣿⣿⣼⢕⢄⠀⠔⢕⢕⢜⣿⣿⣿⣿⣿⣿⣿⣧⢕⢔⢕⢕⢄⢀⠀⠀⠀⠀⠀⠀⠀⠀⠀⠀⠀⠀⠀⠀⠀</a:t>
            </a:r>
            <a:br/>
            <a:r>
              <a:t>⠀⠀⠀⠀⠀⠀⠀⠀⠀⠀⠀⣿⣿⣿⣿⣿⣿⣿⣿⣿⣿⣿⣿⣿⣿⣿⣿⣿⣿⣿⣿⣿⣿⣿⣿⣿⣿⣿⣿⣿⣿⣿⣿⣿⡏⠕⢄⠄⠔⢕⢕⢕⢻⣿⣿⣿⣿⣿⣿⣿⡕⢕⢕⢕⢕⢕⢔⢄⢔⠀⠀⠀⠀⠀⠀⠀⠀⠀⠀⠀⠀</a:t>
            </a:r>
            <a:br/>
            <a:r>
              <a:t>⠀⠀⠀⠀⠀⠀⠀⠀⠀⠀⠀⣿⣿⡟⠟⠟⠟⠟⢟⠟⢟⣿⣿⣿⣿⣿⣿⣿⣿⣿⣿⣿⣿⣿⣿⣿⣿⣿⣿⣿⣿⣿⣿⣿⣧⢔⢕⢔⢔⢕⢕⢕⢸⣿⣿⣿⣿⣿⣿⣿⣧⢕⢕⢕⢕⢕⢕⢕⢕⠀⠀⠀⠀⠀⠀⠀⠀⠀⠀⠀⠀</a:t>
            </a:r>
            <a:br/>
            <a:r>
              <a:t>⠀⠀⠀⠀⠀⠀⠀⠀⠀⠀⠀⠁⠁⢄⠔⢕⢕⢰⣵⢴⣼⣿⣿⣿⣿⣿⣿⣿⣿⣿⣿⣿⣿⣿⣿⣿⣿⣿⣿⣿⣿⣿⣿⣿⡧⢕⢕⢕⢕⢕⢕⢕⢸⣿⣿⣿⣿⣿⣿⣿⣿⢕⢕⢕⢕⢕⢕⢕⢕⠀⠀⠀⠀⠀⠀⠀⠀⠀⠀⠀⠀</a:t>
            </a:r>
            <a:br/>
            <a:r>
              <a:t>⠀⠀⠀⠀⠀⠀⠀⠀⠀⠀⠀⢀⢕⢔⢔⡼⢿⠝⢑⠁⢑⢼⣿⣿⣿⣿⣿⣿⣿⣿⣿⣿⣿⣿⣿⣿⣿⣿⣿⣿⣿⣿⣿⣿⣧⣕⣕⣕⣕⣕⣵⣵⣵⣿⣿⣿⣿⣿⣿⣿⣿⢕⢕⢕⢕⢕⢕⢕⢕⠀⠀⠀⠀⠀⠀⠀⠀⠀⠀⠀⠀</a:t>
            </a:r>
            <a:br/>
            <a:r>
              <a:t>⠀⠀⠀⠀⠀⠀⠀⠀⠀⠀⠀⠀⢔⢵⠝⠁⠀⢀⢔⣱⣵⣷⣿⣿⣿⣿⣿⣿⣿⣿⣿⣿⣿⣿⣿⣿⣿⣿⣿⣿⣿⣿⣿⣿⣿⣿⣷⣾⣿⣿⣿⣿⣿⣿⣿⣿⣿⣿⣿⣿⣿⢇⢕⢕⢕⢕⢕⢕⢕⠀⠀⠀⠀⠀⠀⠀⠀⠀⠀⠀⠀</a:t>
            </a:r>
            <a:br/>
            <a:r>
              <a:t>⠀⠀⠀⠀⠀⠀⠀⠀⠀⠀⠀⠑⠑⢐⢄⢀⢄⢕⢜⣿⣿⣿⣿⣿⣿⣿⣿⣿⣿⣿⣿⣿⣿⣿⣿⣿⣿⣿⣿⣿⣿⣿⣿⣿⣿⣿⣿⣿⣿⣿⣿⣿⣿⣿⣿⣿⣿⣿⣿⣿⣿⡇⢕⢕⢕⢕⢕⢕⢕⠀⠀⠀⠀⠀⠀⠀⠀⠀⠀⠀⠀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⠀⠀⠀⠀⠀⠀⠀⠀⠀⠀⠀⢕⢕⢕⣕⣵⣷⣷⣿⣿⣿⣿⣿⣿⣿⣿⣿⣿⣿⣿⣿⣿⣿⣿⣿⣿⣿⣿⣿⣿⣿⣿⣿⣿⣿⣿⣿⣿⣿⣿⣿⣿⣿⣿⣿⣿⣿⣿⣿⣿⣿⡇⢕⢕⢕⢕⢕⢕⢕⠀⠀⠀⠀⠀⠀⠀⠀⠀⠀⠀⠀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⠀⠀⠀⠀⠀⠀⠀⠀⠀⠀⠀⢱⣷⣿⣿⣿⣿⣿⣿⣿⣿⣿⣿⣿⣿⣿⣿⣿⣿⣿⣿⣿⣿⣿⣿⣿⣿⣿⣿⣿⣿⣿⣿⣿⣿⣿⣿⣿⣿⣿⣿⣿⣿⣿⣿⣿⣿⣿⣿⣿⣿⡇⢕⢕⢕⢕⢕⢕⢕⠀⠀⠀⠀⠀⠀⠀⠀⠀⠀⠀⠀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⠀⠀⠀⠀⠀⠀⠀⠀⠀⠀⠀⣾⣿⣿⣿⣿⣿⣿⣿⣿⣿⣿⣿⣿⣿⣿⣿⣿⣿⣿⣿⣿⣿⣿⣿⣿⣿⣿⣿⣿⣿⣿⣿⣿⣿⣿⣿⣿⣿⣿⣿⣿⣿⣿⣿⣿⣿⣿⣿⣿⣿⡧⢕⢕⢕⢕⢕⢕⢕⠀⠀⠀⠀⠀⠀⠀⠀⠀⠀⠀⠀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⠀⠀⠀⠀⠀⠀⠀⠀⠀⠀⠀⢿⣿⣿⣿⣿⣿⣿⣿⣿⣿⣿⣿⣿⣿⣿⣿⣿⣿⣿⣿⣿⣿⣿⣿⣿⣿⣿⣿⣿⣿⣿⣿⣿⣿⣿⣿⣿⣿⣿⣿⣿⣿⣿⣿⣿⣿⣿⣿⣿⣿⢇⢕⢕⢇⢕⢕⢕⢕⠀⠀⠀⠀⠀⠀⠀⠀⠀⠀⠀⠀</a:t>
            </a:r>
            <a:br/>
            <a:r>
              <a:t>⠀⠀⠀⠀⠀⠀⠀⠀⠀⠀⠀⢜⣿⣿⣿⣿⣿⣿⣿⣿⣿⣿⣿⣿⣿⣿⣿⣿⣿⣿⣿⣿⣿⣿⣿⣿⣿⣿⣿⣿⣿⣿⣿⣿⣿⣿⣿⣿⣿⣿⣿⣿⣿⣿⣿⣿⣿⣿⣿⣿⣿⣧⡵⢷⢕⢕⢕⢕⢕⠀⠀⠀⠀⠀⠀⠀⠀⠀⠀⠀⠀</a:t>
            </a:r>
            <a:br/>
            <a:r>
              <a:t>⠀⠀⠀⠀⠀⠀⠀⠀⠀⠀⠀⠁⢻⣿⣿⣿⣿⣿⣿⣿⣿⣿⣿⣿⣿⣿⣿⣿⣿⣿⣿⣿⣿⣿⣿⣿⣿⣿⣿⣿⣿⣿⣿⣿⣿⣿⣿⣿⣿⣿⣿⣿⣿⣿⣿⣿⣿⣿⣿⣿⣿⡿⢇⣵⣷⣧⣵⣵⣵⠀⠀⠀⠀⠀⠀⠀⠀⠀⠀⠀⠀</a:t>
            </a:r>
            <a:br/>
            <a:r>
              <a:t>⠀⠀⠀⠀⠀⠀⠀⠀⠀⠀⠀⢧⣕⣿⣿⣿⣿⣿⣿⣿⣿⣿⣿⣿⣿⣿⣿⣿⣿⣿⣿⣿⣿⣿⣿⣿⣿⣿⣿⣿⣿⣿⣿⣿⣿⣿⣿⣿⣿⣿⣿⣿⣿⣿⣿⣿⣿⣿⣿⣿⣿⣷⣵⣾⣿⢿⢷⣷⣧⠀⠀⠀⠀⠀⠀⠀⠀⠀⠀⠀⠀</a:t>
            </a:r>
            <a:br/>
            <a:r>
              <a:t>⠀⠀⠀⠀⠀⠀⠀⠀⠀⠀⠀⣿⣿⣿⣿⣿⣿⣿⣿⣿⣿⣿⣿⣿⣵⣿⣿⣿⣿⣿⣿⣿⣿⣿⣿⣿⣿⣿⣿⣿⣿⣿⣿⣿⣿⣿⣿⣿⣿⣿⣿⣿⣿⣿⣿⣿⣿⣿⣿⣿⣿⣿⣿⣷⣵⣵⣷⣿⣕⠀⠀⠀⠀⠀⠀⠀⠀⠀⠀⠀⠀</a:t>
            </a:r>
            <a:br/>
            <a:r>
              <a:t>⠀⠀⠀⠀⠀⠀⠀⠀⠀⠀⠀⣿⣿⣿⣿⣿⣿⣿⣿⣿⣿⣿⣿⣿⣿⣿⣿⣿⣿⣿⣿⢿⣿⣿⣿⣿⣿⣿⣿⣿⣿⣿⣿⣿⣿⣿⣿⣿⣿⣿⣿⣿⣿⣿⣿⣿⣿⣿⣿⣿⣿⣿⣿⣷⣾⣿⣿⣿⣇⠀⠀⠀⠀⠀⠀⠀⠀⠀⠀⠀⠀</a:t>
            </a:r>
            <a:br/>
            <a:r>
              <a:t>⠀⠀⠀⠀⠀⠀⠀⠀⠀⠀⠀⣿⣿⣿⣿⡟⢿⣿⣿⣿⣿⣿⣿⣿⣿⣿⣿⣿⣿⣿⣿⠘⢻⣿⣿⣿⣿⣿⣿⣿⣿⣿⣿⣿⣿⣿⣿⣿⣿⣿⣿⣿⣿⣿⣿⣿⣿⣿⣿⣿⣿⣿⣿⣿⣿⣿⣿⣿⣿⠀⠀⠀⠀⠀⠀⠀⠀⠀⠀⠀⠀</a:t>
            </a:r>
            <a:br/>
            <a:r>
              <a:t>⠀⠀⠀⠀⠀⠀⠀⠀⠀⠀⠀⣿⣿⣿⣿⣧⣜⢻⣿⣿⣿⣿⣿⣿⣿⣿⣿⣿⣿⣿⡿⠀⠑⢻⣿⣿⣿⣿⣿⣿⣿⣿⣿⣿⣿⣿⣿⣿⣿⣿⣿⣿⣿⣿⣿⣿⣿⣿⣿⣿⣿⣿⣿⣿⣿⣿⣿⣿⣿⠀⠀⠀⠀⠀⠀⠀⠀⠀⠀⠀⠀</a:t>
            </a:r>
            <a:br/>
            <a:r>
              <a:t>⠀⠀⠀⠀⠀⠀⠀⠀⠀⠀⠀⣿⣿⣿⣿⣿⣿⡜⢿⣿⣿⣿⣿⣿⣿⣿⣿⣿⣿⡿⠃⠀⠀⠀⢹⣿⣿⣿⣿⣿⣿⣿⣿⣿⣿⣿⣿⣿⣿⣿⣿⣿⣿⣿⣿⣿⣿⣿⣿⣿⣿⣿⣿⣿⣿⣿⣿⣿⣿⠀⠀⠀⠀⠀⠀⠀⠀⠀⠀⠀⠀</a:t>
            </a:r>
            <a:br/>
            <a:r>
              <a:t>⠀⠀⠀⠀⠀⠀⠀⠀⠀⠀⠀⣿⣿⣿⣿⣿⣿⣧⢜⢻⢿⢿⢿⢿⡿⢟⢟⢝⢽⠑⠀⠀⠀⠀⠁⢿⣿⣿⣿⣿⣿⣿⣿⣿⣿⣿⣿⣿⣿⣿⣿⣿⣿⣿⣿⣿⣿⣿⣿⣿⣿⣿⣿⣿⣿⣿⣿⣿⣿⠀⠀⠀⠀⠀⠀⠀⠀⠀⠀⠀⠀</a:t>
            </a:r>
            <a:br/>
            <a:r>
              <a:t>⠀⠀⠀⠀⠀⠀⠀⠀⠀⠀⠀⣿⣿⣿⣿⣿⣿⣿⣷⡕⢁⠔⢀⠁⠁⠁⠁⠁⠀⠀⠀⠀⠀⢄⢕⢕⢿⣿⣿⣿⣿⣿⣿⣿⣿⣿⣿⣿⣿⣿⣿⣿⣿⣿⣿⣿⣿⣿⣿⣿⣿⣿⣿⣿⣿⣿⣿⣿⣿⠀⠀⠀⠀⠀⠀⠀⠀⠀⠀⠀⠀</a:t>
            </a:r>
            <a:br/>
            <a:r>
              <a:t>⠀⠀⠀⠀⠀⠀⠀⠀⠀⠀⠀⠛⠛⠛⠛⠛⠛⠛⠛⠛⠃⠁⠑⠀⠀⠀⠀⠀⠀⠀⠀⠀⠀⠑⠑⠑⠘⠛⠛⠛⠛⠛⠛⠛⠛⠛⠛⠛⠛⠛⠛⠛⠛⠛⠛⠛⠛⠛⠛⠛⠛⠛⠛⠛⠛⠛⠛⠛⠛⠀⠀⠀⠀⠀⠀⠀⠀⠀⠀⠀⠀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⠀⠀⠀⠀⠀⠀⠀⠀⠀⠀⠀⢷⣧⣵⣿⣿⣿⣿⣿⣿⣿⣿⣿⣿⣿⣿⣿⣿⣿⡟⣿⣿⣿⣿⣿⣿⣿⣿⣿⣷⣵⢿⣿⡿⢾⡇⠀⠀⠁⠁⢕⢹⣿⣿⣿⣿⣿⣿⣿⡕⢅⠁⢕⢕⢕⠑⠑⠑⠁⠀⠀⠀⠀⠀⠀⠀⠀⠀⠀⠀⠀</a:t>
            </a:r>
            <a:br/>
            <a:r>
              <a:t>⠀⠀⠀⠀⠀⠀⠀⠀⠀⠀⠀⢕⢳⣾⢏⣽⣿⣿⣿⣿⣿⣿⣿⣿⣿⣿⣿⣿⣿⣿⢿⣿⣿⣿⣷⣿⣿⣿⣿⣿⣧⣵⣿⣷⣷⢕⢀⠄⢀⢔⢕⢕⣿⣿⣿⣿⣿⣿⣿⣷⢕⢕⢕⢅⢅⢄⠀⠀⢀⠀⠀⠀⠀⠀⠀⠀⠀⠀⠀⠀⠀</a:t>
            </a:r>
            <a:br/>
            <a:r>
              <a:t>⠀⠀⠀⠀⠀⠀⠀⠀⠀⠀⠀⣸⣿⣿⣿⣿⢿⣷⣿⣿⢿⣿⣿⣿⣿⣿⣿⣿⣿⣯⣵⣼⣿⣿⣿⣿⣿⣿⣝⣿⣿⣿⣿⢞⢝⢕⠄⠄⠐⢕⢕⢕⢸⣿⣿⣿⣿⣿⣿⣿⣇⢕⢕⢕⢕⢕⢔⢄⢔⠀⠀⠀⠀⠀⠀⠀⠀⠀⠀⠀⠀</a:t>
            </a:r>
            <a:br/>
            <a:r>
              <a:t>⠀⠀⠀⠀⠀⠀⠀⠀⠀⠀⠀⣿⣿⣿⣿⣿⣷⣿⣿⣿⣿⣿⣿⣿⣿⣿⣿⣿⣿⣿⣿⣿⣿⣿⣿⣿⣿⣿⣿⣿⣿⣿⣿⣿⣿⢕⢔⢔⢔⢕⢕⢕⢜⣿⣿⣿⣿⣿⣿⣿⣿⢕⢕⢕⢕⢕⢕⢕⢕⠀⠀⠀⠀⠀⠀⠀⠀⠀⠀⠀⠀</a:t>
            </a:r>
            <a:br/>
            <a:r>
              <a:t>⠀⠀⠀⠀⠀⠀⠀⠀⠀⠀⠀⡹⢏⠟⠙⠉⢅⢝⠙⢙⠙⢝⣿⣿⣿⣿⣿⣿⣿⣿⣿⣿⣿⣿⣿⣿⣿⣿⣿⣿⣿⣿⣿⣿⡿⢕⢕⢕⢕⢕⢕⢕⢕⣿⣿⣿⣿⣿⣿⣿⣿⡇⢕⢕⢕⢕⢕⢕⢕⠀⠀⠀⠀⠀⠀⠀⠀⠀⠀⠀⠀</a:t>
            </a:r>
            <a:br/>
            <a:r>
              <a:t>⠀⠀⠀⠀⠀⠀⠀⠀⠀⠀⠀⠑⠀⢐⠐⢐⢕⣕⣵⢷⢳⢾⣿⣿⣿⣿⣿⣿⣿⣯⣿⣿⣿⣿⣿⣿⣿⣿⣿⣿⣿⣿⣿⣿⣷⡕⣱⡕⣕⣱⣵⣵⣧⣿⣿⣿⣿⣿⣿⣿⣿⡇⢕⢕⢕⢕⢕⢕⢕⠀⠀⠀⠀⠀⠀⠀⠀⠀⠀⠀⠀</a:t>
            </a:r>
            <a:br/>
            <a:r>
              <a:t>⠀⠀⠀⠀⠀⠀⠀⠀⠀⠀⠀⠀⠔⢜⢰⡵⢟⠋⠑⢑⠀⢕⢸⣿⣿⣿⣿⣿⣿⣿⣿⣿⣿⣿⣿⣿⣿⣿⣿⣿⣿⣿⣿⣿⣿⣿⣿⣿⣿⣿⣿⣿⣿⣿⣿⣿⣿⣿⣿⣿⣿⡇⢕⢕⢕⢕⢕⢕⢕⠀⠀⠀⠀⠀⠀⠀⠀⠀⠀⠀⠀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⠀⠀⠀⠀⠀⠀⠀⠀⠀⠀⠀⠀⢑⢜⠃⠁⠀⢄⢄⢱⣧⣼⣿⣿⣿⣿⣿⣿⣿⣿⣿⣿⣿⣿⣿⣿⣿⣿⣿⣿⣿⣿⣿⣿⣿⣿⣿⣿⣿⣿⣿⣿⣿⣿⣿⣿⣿⣿⣿⣿⣿⡇⢕⢕⢕⢕⢕⢕⢕⠀⠀⠀⠀⠀⠀⠀⠀⠀⠀⠀⠀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⠀⠀⠀⠀⠀⠀⠀⠀⠀⠀⠀⡄⢁⢄⢕⢄⢄⢕⢕⣸⣷⣿⣿⣿⣿⣿⣿⣿⣿⣿⣿⣿⣿⣿⣿⣿⣿⣿⣿⣿⣿⣿⣿⣿⣿⣿⣿⣿⣿⣿⣿⣿⣿⣿⣿⣿⣿⣿⣿⣿⣿⡇⢕⢕⢕⢕⢕⢕⢕⠀⠀⠀⠀⠀⠀⠀⠀⠀⠀⠀⠀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⠀⠀⠀⠀⠀⠀⠀⠀⠀⠀⠀⢕⢕⣱⣵⣷⣾⣿⣿⣿⣿⣿⣿⣿⣿⣿⣿⣿⣿⣿⣿⣿⣿⣿⣿⣿⣿⣿⣿⣿⣿⣿⣿⣿⣿⣿⣿⣿⣿⣿⣿⣿⣿⣿⣿⣿⣿⣿⣿⣿⣿⡇⢕⢕⢕⢕⢕⢕⢕⠀⠀⠀⠀⠀⠀⠀⠀⠀⠀⠀⠀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⠀⠀⠀⠀⠀⠀⠀⠀⠀⠀⠀⢕⣾⣿⣿⣿⣿⣿⣿⣿⣿⣿⣿⣿⣿⣿⣿⣿⣿⣿⣿⣿⣿⣿⣿⣿⣿⣿⣿⣿⣿⣿⣿⣿⣿⣿⣿⣿⣿⣿⣿⣿⣿⣿⣿⣿⣿⣿⣿⣿⣿⡷⢕⢕⢕⢕⢕⢕⢕⠀⠀⠀⠀⠀⠀⠀⠀⠀⠀⠀⠀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⠀⠀⠀⠀⠀⠀⠀⠀⠀⠀⠀⢸⣿⣿⣿⣿⣿⣿⣿⣿⣿⣿⣿⣿⣿⣿⣿⣿⣿⣿⣿⣿⣿⣿⣿⣿⣿⣿⣿⣿⣿⣿⣿⣿⣿⣿⣿⣿⣿⣿⣿⣿⣿⣿⣿⣿⣿⣿⣿⣿⣿⡟⢕⢕⢇⢕⢕⢕⢕⠀⠀⠀⠀⠀⠀⠀⠀⠀⠀⠀⠀</a:t>
            </a:r>
            <a:br/>
            <a:r>
              <a:t>⠀⠀⠀⠀⠀⠀⠀⠀⠀⠀⠀⢜⣿⣿⣿⣿⣿⣿⣿⣿⣿⣿⣿⣿⣿⣿⣿⣿⣿⣿⣿⣿⣿⣿⣿⣿⣿⣿⣿⣿⣿⣿⣿⣿⣿⣿⣿⣿⣿⣿⣿⣿⣿⣿⣿⣿⣿⣿⣿⣿⣿⣷⡵⢞⢵⢜⢇⢕⢕⠀⠀⠀⠀⠀⠀⠀⠀⠀⠀⠀⠀</a:t>
            </a:r>
            <a:br/>
            <a:r>
              <a:t>⠀⠀⠀⠀⠀⠀⠀⠀⠀⠀⠀⠕⢹⣿⣿⣿⣿⣿⣿⣿⣿⣿⣿⣿⣿⣿⣿⣿⣿⣿⣿⣿⣿⣿⣿⣿⣿⣿⣿⣿⣿⣿⣿⣿⣿⣿⣿⣿⣿⣿⣿⣿⣿⣿⣿⣿⣿⣿⣿⣿⣿⡿⢷⢵⡵⣷⣵⣵⣵⠀⠀⠀⠀⠀⠀⠀⠀⠀⠀⠀⠀</a:t>
            </a:r>
            <a:br/>
            <a:r>
              <a:t>⠀⠀⠀⠀⠀⠀⠀⠀⠀⠀⠀⣔⢜⣿⣿⣿⣿⣷⣿⣿⣿⣿⣿⣿⣿⣿⣿⣿⣿⣿⣿⣿⣿⣿⣿⣿⣿⣿⣿⣿⣿⣿⣿⣿⣿⣿⣿⣿⣿⣿⣿⣿⣿⣿⣿⣿⣿⣿⣿⣿⣿⣷⣷⣾⢷⢿⢿⣧⣧⠀⠀⠀⠀⠀⠀⠀⠀⠀⠀⠀⠀</a:t>
            </a:r>
            <a:br/>
            <a:r>
              <a:t>⠀⠀⠀⠀⠀⠀⠀⠀⠀⠀⠀⣟⣧⣽⣿⣿⣿⣿⣿⣿⣿⣿⣿⣿⡿⣿⣿⣿⣿⣿⣿⣿⣿⣿⣿⣿⣿⣿⣿⣿⣿⣿⣿⣿⣿⣿⣿⣿⣿⣿⣿⣿⣿⣿⣿⣿⣿⣿⣿⣿⣿⣿⣿⣿⣷⣷⣵⣿⣵⠀⠀⠀⠀⠀⠀⠀⠀⠀⠀⠀⠀</a:t>
            </a:r>
            <a:br/>
            <a:r>
              <a:t>⠀⠀⠀⠀⠀⠀⠀⠀⠀⠀⠀⣿⣿⣿⣿⣿⣿⣿⣿⣿⣿⣯⣽⣿⣾⣿⣿⣿⣿⣿⣿⣿⣿⣿⣿⣿⣿⣿⣿⣿⣿⣿⣿⣿⣿⣿⣿⣿⣿⣿⣿⣿⣿⣿⣿⣿⣿⣿⣿⣿⣿⣿⣿⣿⣷⣿⣿⣿⣷⠀⠀⠀⠀⠀⠀⠀⠀⠀⠀⠀⠀</a:t>
            </a:r>
            <a:br/>
            <a:r>
              <a:t>⠀⠀⠀⠀⠀⠀⠀⠀⠀⠀⠀⣿⣿⣿⣿⣿⣿⣿⣿⣿⣿⣿⣿⣿⢿⢟⣿⣿⣿⣿⣿⢿⣿⣿⣿⣿⣿⣿⣿⣿⣿⣿⣿⣿⣿⣿⣿⣿⣿⣿⣿⣿⣿⣿⣿⣿⣿⣿⣿⣿⣿⣿⣿⣿⣿⣿⣿⣿⣿⠀⠀⠀⠀⠀⠀⠀⠀⠀⠀⠀⠀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⠀⠀⠀⠀⠀⠀⠀⠀⠀⠀⠀⣿⣿⣿⣿⣿⢹⣿⣿⣿⣿⣿⣿⣷⣷⣿⣿⣿⣿⣿⣿⠀⢹⣿⣿⣿⣿⣿⣿⣿⣿⣿⣿⣿⣿⣿⣿⣿⣿⣿⣿⣿⣿⣿⣿⣿⣿⣿⣿⣿⣿⣿⣿⣿⣿⣿⣿⣿⣿⠀⠀⠀⠀⠀⠀⠀⠀⠀⠀⠀⠀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⠀⠀⠀⠀⠀⠀⠀⠀⠀⠀⠀⣿⣿⣿⣿⣿⣧⢝⣿⣿⣿⣿⣿⣿⣿⣿⣿⣿⣿⣿⡿⠀⠀⠜⣿⣿⣿⣿⣿⣿⣿⣿⣿⣿⣿⣿⣿⣿⣿⣿⣿⣿⣿⣿⣿⣿⣿⣿⣿⣿⣿⣿⣿⣿⣿⣿⣿⣿⣿⠀⠀⠀⠀⠀⠀⠀⠀⠀⠀⠀⠀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⠀⠀⠀⠀⠀⠀⠀⠀⠀⠀⠀⣿⣿⣿⣿⣿⣿⡕⢹⣿⣿⣿⣿⣿⣿⣿⣿⣿⣿⡿⠕⠀⠀⠀⠸⣿⣿⣿⣿⣿⣿⣿⣿⣿⣿⣿⣿⣿⣿⣿⣿⣿⣿⣿⣿⣿⣿⣿⣿⣿⣿⣿⣿⣿⣿⣿⣿⣿⣿⠀⠀⠀⠀⠀⠀⠀⠀⠀⠀⠀⠀</a:t>
            </a:r>
            <a:br/>
            <a:r>
              <a:t>⠀⠀⠀⠀⠀⠀⠀⠀⠀⠀⠀⣿⣿⣿⣿⣿⣿⣧⢕⢝⢿⢟⢻⢿⢿⢟⢝⢕⢞⠑⠀⠀⠀⠀⢀⢻⣿⣿⣿⣿⣿⣿⣿⣿⣿⣿⣿⣿⣿⣿⣿⣿⣿⣿⣿⣿⣿⣿⣿⣿⣿⣿⣿⣿⣿⣿⣿⣿⣿⠀⠀⠀⠀⠀⠀⠀⠀⠀⠀⠀⠀</a:t>
            </a:r>
            <a:br/>
            <a:r>
              <a:t>⠀⠀⠀⠀⠀⠀⠀⠀⠀⠀⠀⠛⠛⠛⠛⠛⠛⠛⠃⠑⠑⠑⠀⠀⠁⠁⠁⠀⠀⠀⠀⠀⠀⠀⠑⠑⠛⠛⠛⠛⠛⠛⠛⠛⠛⠛⠛⠛⠛⠛⠛⠛⠛⠛⠛⠛⠛⠛⠛⠛⠛⠛⠛⠛⠛⠛⠛⠛⠛⠀⠀⠀⠀⠀⠀⠀⠀⠀⠀⠀⠀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⠀⠀⠀⠀⠀⠀⠀⠀⠀⠀⠀⢷⣿⣯⣿⣿⣿⣿⣿⣿⣿⣿⣿⣿⣿⣿⣿⣿⣿⣿⣿⣿⣿⣿⣿⣿⣿⣿⣿⣿⣿⣿⣿⣿⣿⡇⠑⠀⠀⠑⢕⢸⣿⣿⣿⣿⣿⣿⣿⡕⢕⢑⢕⢕⢕⠕⠑⠑⠁⠀⠀⠀⠀⠀⠀⠀⠀⠀⠀⠀⠀</a:t>
            </a:r>
            <a:br/>
            <a:r>
              <a:t>⠀⠀⠀⠀⠀⠀⠀⠀⠀⠀⠀⢱⣿⣿⣿⣿⣿⣿⣿⣿⣿⣿⣿⣿⣿⣿⣿⣿⣿⣿⣿⣿⣿⣿⣿⣿⣿⣿⣿⣿⣿⣿⣿⣿⣿⡇⢄⢄⠀⢕⢕⢕⢿⣿⣿⣿⣿⣿⣿⣷⡕⢕⢔⢄⢔⢄⠀⠀⠀⠀⠀⠀⠀⠀⠀⠀⠀⠀⠀⠀⠀</a:t>
            </a:r>
            <a:br/>
            <a:r>
              <a:t>⠀⠀⠀⠀⠀⠀⠀⠀⠀⠀⠀⣿⣿⣿⣿⣿⣿⣿⣿⣿⢿⣿⣿⣿⣿⣿⣿⣿⣿⣿⣾⣿⣿⣿⣿⣿⣿⣿⣿⣿⣿⣿⣿⣿⣿⢕⠀⠅⠐⢕⢕⢕⢸⣿⣿⣿⣿⣿⣿⣿⣧⢕⢕⢕⢕⢕⢔⢔⢔⠀⠀⠀⠀⠀⠀⠀⠀⠀⠀⠀⠀</a:t>
            </a:r>
            <a:br/>
            <a:r>
              <a:t>⠀⠀⠀⠀⠀⠀⠀⠀⠀⠀⠀⣿⣿⣿⣿⣿⣿⣿⣿⣿⣿⣿⣿⣿⣿⣿⣿⣿⣿⣿⣿⣿⣿⣿⣿⣿⣿⣿⣿⣿⣿⣿⣿⣿⣿⢕⢔⢔⢔⢕⢕⢕⢜⣿⣿⣿⣿⣿⣿⣿⣿⡕⢕⢕⢕⢕⢕⢕⢕⠀⠀⠀⠀⠀⠀⠀⠀⠀⠀⠀⠀</a:t>
            </a:r>
            <a:br/>
            <a:r>
              <a:t>⠀⠀⠀⠀⠀⠀⠀⠀⠀⠀⠀⣿⣿⣿⣿⡿⠿⠟⢿⢿⢿⢿⢿⣿⣿⡿⣿⣿⣿⣿⣿⣿⣿⣿⣿⣿⣿⣿⣿⣿⣿⣿⣿⣿⣿⢕⢕⢕⢕⢕⢕⢕⢕⣿⣿⣿⣿⣿⣿⣿⣿⡇⢕⢕⢕⢕⢕⢕⢕⠀⠀⠀⠀⠀⠀⠀⠀⠀⠀⠀⠀</a:t>
            </a:r>
            <a:br/>
            <a:r>
              <a:t>⠀⠀⠀⠀⠀⠀⠀⠀⠀⠀⠀⣿⢟⢁⠀⢀⢄⢱⢔⢅⣱⣔⣣⣿⣿⣿⣿⣿⣿⣿⣿⣿⣿⣿⣿⣿⣿⣿⣿⣿⣿⣿⣿⣿⣿⣕⡕⢕⣕⣱⣵⣵⣵⣿⣿⣿⣿⣿⣿⣿⣿⡇⢕⢕⢕⢕⢕⢕⢕⠀⠀⠀⠀⠀⠀⠀⠀⠀⠀⠀⠀</a:t>
            </a:r>
            <a:br/>
            <a:r>
              <a:t>⠀⠀⠀⠀⠀⠀⠀⠀⠀⠀⠀⠙⠀⢄⢔⢀⣕⢷⢗⢝⠑⠜⢝⣿⣿⣿⣿⣿⣿⣿⣿⣿⣿⣿⣿⣿⣿⣿⣿⣿⣿⣿⣿⣿⣿⣿⣿⣿⣿⣿⣿⣿⣿⣿⣿⣿⣿⣿⣿⣿⣿⡇⢕⢕⢕⢕⢕⢕⢕⠀⠀⠀⠀⠀⠀⠀⠀⠀⠀⠀⠀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⠀⠀⠀⠀⠀⠀⠀⠀⠀⠀⠀⠀⠀⢄⢵⠏⠅⠁⢀⠄⢰⣕⣵⣽⣿⣿⣿⣿⣿⣿⣿⣿⣿⣿⣿⣿⣿⣿⣿⣿⣿⣿⣿⣿⣿⣿⣿⣿⣿⣿⣿⣿⣿⣿⣿⣿⣿⣿⣿⣿⣿⡇⢕⢕⢕⢕⢕⢕⢕⠀⠀⠀⠀⠀⠀⠀⠀⠀⠀⠀⠀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⠀⠀⠀⠀⠀⠀⠀⠀⠀⠀⠀⢀⠁⠑⢐⢄⢕⢕⢕⢕⢻⣟⣿⣿⣿⣿⣵⣿⣿⣿⣿⣿⣿⣿⣿⣿⣿⣿⣿⣿⣿⣿⣿⣿⣿⣿⣿⣿⣿⣿⣿⣿⣿⣿⣿⣿⣿⣿⣿⣿⣿⡇⢕⢕⢕⢕⢕⢕⢕⠀⠀⠀⠀⠀⠀⠀⠀⠀⠀⠀⠀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⠀⠀⠀⠀⠀⠀⠀⠀⠀⠀⠀⢜⢜⢕⢕⣕⣵⣵⣵⣷⣿⣿⣿⣿⣿⣿⣿⣿⣿⣿⣿⣿⣿⣿⣿⣿⣿⣿⣿⣿⣿⣿⣿⣿⣿⣿⣿⣿⣿⣿⣿⣿⣿⣿⣿⣿⣿⣿⣿⣿⣿⡇⢕⢕⢕⢕⢕⢕⢕⠀⠀⠀⠀⠀⠀⠀⠀⠀⠀⠀⠀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⠀⠀⠀⠀⠀⠀⠀⠀⠀⠀⠀⢕⢱⣼⣿⣿⣿⣿⣿⣿⣿⣿⣿⣿⣿⣿⣿⣿⣿⣿⣿⣿⣿⣿⣿⣿⣿⣿⣿⣿⣿⣿⣿⣿⣿⣿⣿⣿⣿⣿⣿⣿⣿⣿⣿⣿⣿⣿⣿⣿⣿⡗⢕⢕⢕⢕⢕⢕⢕⠀⠀⠀⠀⠀⠀⠀⠀⠀⠀⠀⠀</a:t>
            </a:r>
            <a:br/>
            <a:r>
              <a:t>⠀⠀⠀⠀⠀⠀⠀⠀⠀⠀⠀⢕⣾⣿⣿⣿⣿⣿⣿⣿⣿⣿⣿⣿⣿⣿⣿⣿⣿⣿⣿⣿⣿⣿⣿⣿⣿⣿⣿⣿⣿⣿⣿⣿⣿⣿⣿⣿⣿⣿⣿⣿⣿⣿⣿⣿⣿⣿⣿⣿⣿⡟⢇⢕⢇⢱⢕⢕⢕⠀⠀⠀⠀⠀⠀⠀⠀⠀⠀⠀⠀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⠀⠀⠀⠀⠀⠀⠀⠀⠀⠀⠀⢕⣿⣿⣿⣿⣿⣿⣿⣿⣿⣿⣿⣿⣿⣿⣿⣿⣿⣿⣿⣿⣿⣿⣿⣿⣿⣿⣿⣿⣿⣿⣿⣿⣿⣿⣿⣿⣿⣿⣿⣿⣿⣿⣿⣿⣿⣿⣿⣿⣿⣷⡷⢾⢷⢕⢇⢕⢕⠀⠀⠀⠀⠀⠀⠀⠀⠀⠀⠀⠀</a:t>
            </a:r>
            <a:br/>
            <a:r>
              <a:t>⠀⠀⠀⠀⠀⠀⠀⠀⠀⠀⠀⠁⢜⣿⣿⣿⣿⣿⣿⣿⣿⣿⣿⣿⣿⣿⣿⣿⣿⣿⣿⣿⣿⣿⣿⣿⣿⣿⣿⣿⣿⣿⣿⣿⣿⣿⣿⣿⣿⣿⣿⣿⣿⣿⣿⣿⣿⣿⣿⣿⣿⡿⢿⢧⡵⢷⣵⣵⣵⠀⠀⠀⠀⠀⠀⠀⠀⠀⠀⠀⠀</a:t>
            </a:r>
            <a:br/>
            <a:r>
              <a:t>⠀⠀⠀⠀⠀⠀⠀⠀⠀⠀⠀⣕⢕⢿⣿⣿⣿⣯⣽⣿⣿⣿⣿⣿⣿⣿⣿⣿⣿⣿⣿⣿⣿⣿⣿⣿⣿⣿⣿⣿⣿⣿⣿⣿⣿⣿⣿⣿⣿⣿⣿⣿⣿⣿⣿⣿⣿⣿⣿⣿⣿⣿⣷⣾⢿⢿⢿⣷⣧⠀⠀⠀⠀⠀⠀⠀⠀⠀⠀⠀⠀</a:t>
            </a:r>
            <a:br/>
            <a:r>
              <a:t>⠀⠀⠀⠀⠀⠀⠀⠀⠀⠀⠀⣿⢧⣸⣿⣿⣿⣿⣿⣿⣿⣿⣿⣿⣿⣿⣿⣿⣿⣿⣿⣿⣿⣿⣿⣿⣿⣿⣿⣿⣿⣿⣿⣿⣿⣿⣿⣿⣿⣿⣿⣿⣿⣿⣿⣿⣿⣿⣿⣿⣿⣿⣿⣿⣷⣷⣷⣿⣧⠀⠀⠀⠀⠀⠀⠀⠀⠀⠀⠀⠀</a:t>
            </a:r>
            <a:br/>
            <a:r>
              <a:t>⠀⠀⠀⠀⠀⠀⠀⠀⠀⠀⠀⣿⣿⣿⣿⣿⣿⣿⣿⣿⣿⣟⣿⡿⢹⣽⣿⣿⣿⣿⣿⣿⣿⣿⣿⣿⣿⣿⣿⣿⣿⣿⣿⣿⣿⣿⣿⣿⣿⣿⣿⣿⣿⣿⣿⣿⣿⣿⣿⣿⣿⣿⣿⣿⣷⣿⣿⣿⣷⠀⠀⠀⠀⠀⠀⠀⠀⠀⠀⠀⠀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⠀⠀⠀⠀⠀⠀⠀⠀⠀⠀⠀⣿⣿⣿⣿⣿⣿⣿⣿⣿⣿⣟⢏⢿⣟⣽⣾⣿⣿⣿⣿⡏⢿⣿⣿⣿⣿⣿⣿⣿⣿⣿⣿⣿⣿⣿⣿⣿⣿⣿⣿⣿⣿⣿⣿⣿⣿⣿⣿⣿⣿⣿⣿⣿⣿⣿⣿⣿⣿⠀⠀⠀⠀⠀⠀⠀⠀⠀⠀⠀⠀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⠀⠀⠀⠀⠀⠀⠀⠀⠀⠀⠀⣿⣿⣿⣿⣿⣝⢿⣿⣿⣿⣿⣿⣿⣿⣿⣿⣿⣿⣿⣿⡇⠘⢻⣿⣿⣿⣿⣿⣿⣿⣿⣿⣿⣿⣿⣿⣿⣿⣿⣿⣿⣿⣿⣿⣿⣿⣿⣿⣿⣿⣿⣿⣿⣿⣿⣿⣿⣿⠀⠀⠀⠀⠀⠀⠀⠀⠀⠀⠀⠀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⠀⠀⠀⠀⠀⠀⠀⠀⠀⠀⠀⣿⣿⣿⣿⣿⣿⡇⢻⣿⣿⣿⣿⣿⣿⣿⣿⣿⣿⣿⡿⠁⠀⠁⢻⣿⣿⣿⣿⣿⣿⣿⣿⣿⣿⣿⣿⣿⣿⣿⣿⣿⣿⣿⣿⣿⣿⣿⣿⣿⣿⣿⣿⣿⣿⣿⣿⣿⣿⠀⠀⠀⠀⠀⠀⠀⠀⠀⠀⠀⠀</a:t>
            </a:r>
            <a:br/>
            <a:r>
              <a:t>⠀⠀⠀⠀⠀⠀⠀⠀⠀⠀⠀⣿⣿⣿⣿⣿⣿⡇⢜⢿⣿⣿⣿⣿⣿⣿⣿⢿⣿⢟⠑⠀⠀⠀⠁⣿⣿⣿⣿⣿⣿⣿⣿⣿⣿⣿⣿⣿⣿⣿⣿⣿⣿⣿⣿⣿⣿⣿⣿⣿⣿⣿⣿⣿⣿⣿⣿⣿⣿⠀⠀⠀⠀⠀⠀⠀⠀⠀⠀⠀⠀</a:t>
            </a:r>
            <a:br/>
            <a:r>
              <a:t>⠀⠀⠀⠀⠀⠀⠀⠀⠀⠀⠀⠛⠛⠛⠛⠛⠛⠓⠑⠑⠙⠋⠙⠛⠛⠑⠑⠑⠋⠁⠀⠀⠀⠀⠀⠘⠛⠛⠛⠛⠛⠛⠛⠛⠛⠛⠛⠛⠛⠛⠛⠛⠛⠛⠛⠛⠛⠛⠛⠛⠛⠛⠛⠛⠛⠛⠛⠛⠛⠀⠀⠀⠀⠀⠀⠀⠀⠀⠀⠀⠀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⠀⠀⠀⠀⠀⠀⠀⠀⠀⠀⠀⣿⣿⣿⣿⣿⣿⣿⣿⣿⣿⣿⣿⣿⣿⣿⣿⣿⣿⣿⣿⣿⣿⣿⣿⣿⣿⣿⣿⣿⣿⣿⣿⣿⣿⡏⠕⠀⠀⢅⢕⢸⣿⣿⣿⣿⣿⣿⣿⡕⢕⢕⢕⢕⢕⠕⠑⠑⠀⠀⠀⠀⠀⠀⠀⠀⠀⠀⠀⠀⠀</a:t>
            </a:r>
            <a:br/>
            <a:r>
              <a:t>⠀⠀⠀⠀⠀⠀⠀⠀⠀⠀⠀⣿⣿⣿⣿⣿⣿⣿⣿⣿⣿⣿⣿⣿⣿⣿⣿⣿⣿⣿⣿⣿⣿⣿⣿⣿⣿⣿⣿⣿⣿⣿⣿⣿⣿⡇⠄⢄⢔⢕⢕⢕⢿⣿⣿⣿⣿⣿⣿⣿⡕⢕⢕⢕⢕⢔⠄⠀⠀⠀⠀⠀⠀⠀⠀⠀⠀⠀⠀⠀⠀</a:t>
            </a:r>
            <a:br/>
            <a:r>
              <a:t>⠀⠀⠀⠀⠀⠀⠀⠀⠀⠀⠀⣿⣿⣿⣿⣿⣿⣿⣿⣿⣿⣿⣿⣿⣿⣿⣿⣿⣿⣿⣿⣿⣿⣿⣿⣿⣿⣿⣿⣿⣿⣿⣿⣿⣿⢕⠅⠅⠀⢕⢕⢕⢸⣿⣿⣿⣿⣿⣿⣿⣧⢕⢕⢕⢕⢕⢔⢔⢕⠀⠀⠀⠀⠀⠀⠀⠀⠀⠀⠀⠀</a:t>
            </a:r>
            <a:br/>
            <a:r>
              <a:t>⠀⠀⠀⠀⠀⠀⠀⠀⠀⠀⠀⣿⣿⣿⣿⣿⣿⣿⣿⣿⣿⣿⣿⣿⣿⣿⣿⣿⣿⣿⣿⣿⣿⣿⣿⣿⣿⣿⣿⣿⣿⣿⣿⣿⣿⢕⢕⢕⢕⢕⢕⢕⢜⣿⣿⣿⣿⣿⣿⣿⣿⡕⢕⢕⢕⢕⢕⢕⢕⠀⠀⠀⠀⠀⠀⠀⠀⠀⠀⠀⠀</a:t>
            </a:r>
            <a:br/>
            <a:r>
              <a:t>⠀⠀⠀⠀⠀⠀⠀⠀⠀⠀⠀⣿⣿⣿⣿⣿⣿⣿⡿⣿⣿⣿⣿⣿⣿⣿⣿⣿⣿⣿⣿⣿⣿⣿⣿⣿⣿⣿⣿⣿⣿⣿⣿⣿⣿⢕⢕⢕⢕⢕⢕⢕⢕⣿⣿⣿⣿⣿⣿⣿⣿⡇⢕⢕⢕⢕⢕⢕⢕⠀⠀⠀⠀⠀⠀⠀⠀⠀⠀⠀⠀</a:t>
            </a:r>
            <a:br/>
            <a:r>
              <a:t>⠀⠀⠀⠀⠀⠀⠀⠀⠀⠀⠀⣿⣿⡿⠋⢉⠉⢁⢔⡅⢑⢜⢁⢕⣻⣿⣿⣿⣿⣿⣿⣿⣿⣿⣿⣿⣿⣿⣿⣿⣿⣿⣿⣿⣿⣕⢱⡧⣕⣵⣵⣵⣵⣿⣿⣿⣿⣿⣿⣿⣿⡇⢕⢕⢕⢕⢕⢕⢕⠀⠀⠀⠀⠀⠀⠀⠀⠀⠀⠀⠀</a:t>
            </a:r>
            <a:br/>
            <a:r>
              <a:t>⠀⠀⠀⠀⠀⠀⠀⠀⠀⠀⠀⢟⢋⠁⢁⢔⢀⣔⢵⢕⢟⠝⢝⢻⣿⣿⣿⣿⣿⣿⣿⣿⣿⣿⣿⣿⣿⣿⣿⣿⣿⣿⣿⣿⣿⣿⣿⣿⣿⣿⣿⣿⣿⣿⣿⣿⣿⣿⣿⣿⣿⡇⢕⢕⢕⢕⢕⢕⢕⠀⠀⠀⠀⠀⠀⠀⠀⠀⠀⠀⠀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⠀⠀⠀⠀⠀⠀⠀⠀⠀⠀⠀⠀⠀⠀⢄⠵⠝⠕⢁⠀⢄⢄⢔⣕⣿⣿⣿⣿⣿⣿⣿⣿⣿⣿⣿⣿⣿⣿⣿⣿⣿⣿⣿⣿⣿⣿⣿⣿⣿⣿⣿⣿⣿⣿⣿⣿⣿⣿⣿⣿⣿⡇⢕⢕⢕⢕⢕⢕⢕⠀⠀⠀⠀⠀⠀⠀⠀⠀⠀⠀⠀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⠀⠀⠀⠀⠀⠀⠀⠀⠀⠀⠀⢀⢁⠑⢑⢕⢅⢕⢅⢕⢕⡾⢿⣺⣿⣿⣽⣿⣿⣿⣿⣿⣿⣿⣿⣿⣿⣿⣿⣿⣿⣿⣿⣿⣿⣿⣿⣿⣿⣿⣿⣿⣿⣿⣿⣿⣿⣿⣿⣿⣿⡇⢕⢕⢕⢕⢕⢕⢕⠀⠀⠀⠀⠀⠀⠀⠀⠀⠀⠀⠀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⠀⠀⠀⠀⠀⠀⠀⠀⠀⠀⠀⢔⢜⢕⢕⣕⣕⣵⣵⣵⣵⣿⣿⣿⣿⣿⣿⣿⣿⣿⣿⣿⣿⣿⣿⣿⣿⣿⣿⣿⣿⣿⣿⣿⣿⣿⣿⣿⣿⣿⣿⣿⣿⣿⣿⣿⣿⣿⣿⣿⣿⡇⢕⢕⢕⢕⢕⢕⢕⠀⠀⠀⠀⠀⠀⠀⠀⠀⠀⠀⠀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⠀⠀⠀⠀⠀⠀⠀⠀⠀⠀⠀⢕⢵⣱⣾⣿⣿⣿⣿⣿⣿⣿⣿⣿⣿⣿⣿⣿⣿⣿⣿⣿⣿⣿⣿⣿⣿⣿⣿⣿⣿⣿⣿⣿⣿⣿⣿⣿⣿⣿⣿⣿⣿⣿⣿⣿⣿⣿⣿⣿⣿⣗⢇⢕⢕⢕⢕⢕⢕⠀⠀⠀⠀⠀⠀⠀⠀⠀⠀⠀⠀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⠀⠀⠀⠀⠀⠀⠀⠀⠀⠀⠀⢕⢕⣿⣿⣿⣿⣿⣿⣿⣿⣿⣿⣿⣿⣿⣿⣿⣿⣿⣿⣿⣿⣿⣿⣿⣿⣿⣿⣿⣿⣿⣿⣿⣿⣿⣿⣿⣿⣿⣿⣿⣿⣿⣿⣿⣿⣿⣿⣿⣿⡟⢇⢗⢇⢕⢕⢕⢕⠀⠀⠀⠀⠀⠀⠀⠀⠀⠀⠀⠀</a:t>
            </a:r>
            <a:br/>
            <a:r>
              <a:t>⠀⠀⠀⠀⠀⠀⠀⠀⠀⠀⠀⠕⢕⣿⣿⣿⣿⣿⣿⣿⣿⣿⣿⣿⣿⣿⣿⣿⣿⣿⣿⣿⣿⣿⣿⣿⣿⣿⣿⣿⣿⣿⣿⣿⣿⣿⣿⣿⣿⣿⣿⣿⣿⣿⣿⣿⣿⣿⣿⣿⣿⣷⡷⢻⢗⢞⢇⢕⢕⠀⠀⠀⠀⠀⠀⠀⠀⠀⠀⠀⠀</a:t>
            </a:r>
            <a:br/>
            <a:r>
              <a:t>⠀⠀⠀⠀⠀⠀⠀⠀⠀⠀⠀⡔⢕⢿⣿⣿⣿⣿⣿⣿⣿⣿⣿⣿⣿⣿⣟⣿⣿⣿⣿⣿⣿⣿⣿⣿⣿⣿⣿⣿⣿⣿⣿⣿⣿⣿⣿⣿⣿⣿⣿⣿⣿⣿⣿⣿⣿⣿⣿⣿⣿⡟⢟⢷⡿⢷⣷⢵⡕⠀⠀⠀⠀⠀⠀⠀⠀⠀⠀⠀⠀</a:t>
            </a:r>
            <a:br/>
            <a:r>
              <a:t>⠀⠀⠀⠀⠀⠀⠀⠀⠀⠀⠀⣧⡕⢸⣿⣿⣿⣟⣫⣿⣿⣿⣿⣿⣿⣿⣿⣿⣿⣿⣿⣿⣿⣿⣿⣿⣿⣿⣿⣿⣿⣿⣿⣿⣿⣿⣿⣿⣿⣿⣿⣿⣿⣿⣿⣿⣿⣿⣿⣿⣿⣿⣷⣿⢿⢿⢿⣷⣧⠀⠀⠀⠀⠀⠀⠀⠀⠀⠀⠀⠀</a:t>
            </a:r>
            <a:br/>
            <a:r>
              <a:t>⠀⠀⠀⠀⠀⠀⠀⠀⠀⠀⠀⣿⡷⡕⣿⣿⣿⣿⣿⣿⣿⣿⣿⣿⣿⣿⣿⣿⣿⣿⣿⣿⣿⣿⣿⣿⣿⣿⣿⣿⣿⣿⣿⣿⣿⣿⣿⣿⣿⣿⣿⣿⣿⣿⣿⣿⣿⣿⣿⣿⣿⣿⣿⡿⣿⣷⣷⣿⣧⠀⠀⠀⠀⠀⠀⠀⠀⠀⠀⠀⠀</a:t>
            </a:r>
            <a:br/>
            <a:r>
              <a:t>⠀⠀⠀⠀⠀⠀⠀⠀⠀⠀⠀⣿⣿⣿⣿⣿⣿⣿⣿⣿⣿⡿⢿⣿⢟⣻⣿⣿⣿⣿⣿⣿⣿⣿⣿⣿⣿⣿⣿⣿⣿⣿⣿⣿⣿⣿⣿⣿⣿⣿⣿⣿⣿⣿⣿⣿⣿⣿⣿⣿⣿⣿⣿⣿⣷⣿⣿⣿⣷⠀⠀⠀⠀⠀⠀⠀⠀⠀⠀⠀⠀</a:t>
            </a:r>
            <a:br/>
            <a:r>
              <a:t>⠀⠀⠀⠀⠀⠀⠀⠀⠀⠀⠀⣿⣿⣿⣿⣿⣿⣿⣿⣿⣿⣿⣿⣷⣿⣿⣿⣿⣿⣿⣿⣿⣿⣿⣿⣿⣿⣿⣿⣿⣿⣿⣿⣿⣿⣿⣿⣿⣿⣿⣿⣿⣿⣿⣿⣿⣿⣿⣿⣿⣿⣿⣿⣿⣿⣿⣿⣿⣿⠀⠀⠀⠀⠀⠀⠀⠀⠀⠀⠀⠀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⠀⠀⠀⠀⠀⠀⠀⠀⠀⠀⠀⣿⣿⣿⣿⣿⣿⣿⣿⣿⣿⢿⢻⣯⢿⣗⣱⣿⣿⣿⣿⣿⢿⣿⣿⣿⣿⣿⣿⣿⣿⣿⣿⣿⣿⣿⣿⣿⣿⣿⣿⣿⣿⣿⣿⣿⣿⣿⣿⣿⣿⣿⣿⣿⣿⣿⣿⣿⣿⠀⠀⠀⠀⠀⠀⠀⠀⠀⠀⠀⠀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⠀⠀⠀⠀⠀⠀⠀⠀⠀⠀⠀⣿⣿⣿⣿⣿⣿⣿⣿⣿⣿⣷⣷⣿⣿⣿⣿⣿⣿⣿⣿⡇⠸⣿⣿⣿⣿⣿⣿⣿⣿⣿⣿⣿⣿⣿⣿⣿⣿⣿⣿⣿⣿⣿⣿⣿⣿⣿⣿⣿⣿⣿⣿⣿⣿⣿⣿⣿⣿⠀⠀⠀⠀⠀⠀⠀⠀⠀⠀⠀⠀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⠀⠀⠀⠀⠀⠀⠀⠀⠀⠀⠀⣿⣿⣿⣿⣿⣿⡏⢻⣿⣿⣿⣿⣿⣿⣿⣿⣿⣿⣿⣿⢇⠀⠘⣿⣿⣿⣿⣿⣿⣿⣿⣿⣿⣿⣿⣿⣿⣿⣿⣿⣿⣿⣿⣿⣿⣿⣿⣿⣿⣿⣿⣿⣿⣿⣿⣿⣿⣿⠀⠀⠀⠀⠀⠀⠀⠀⠀⠀⠀⠀</a:t>
            </a:r>
            <a:br/>
            <a:r>
              <a:t>⠀⠀⠀⠀⠀⠀⠀⠀⠀⠀⠀⣿⣿⣿⣿⣿⣿⢇⢜⣿⣿⣿⣿⣿⣿⣿⣿⣿⣿⡿⢟⠀⠀⠀⠘⣿⣿⣿⣿⣿⣿⣿⣿⣿⣿⣿⣿⣿⣿⣿⣿⣿⣿⣿⣿⣿⣿⣿⣿⣿⣿⣿⣿⣿⣿⣿⣿⣿⣿⠀⠀⠀⠀⠀⠀⠀⠀⠀⠀⠀⠀</a:t>
            </a:r>
            <a:br/>
            <a:r>
              <a:t>⠀⠀⠀⠀⠀⠀⠀⠀⠀⠀⠀⠛⠛⠛⠛⠛⠛⠃⠑⠘⠓⠛⠛⠛⠛⠋⠙⠑⠛⠑⠀⠀⠀⠀⠀⠙⠛⠛⠛⠛⠛⠛⠛⠛⠛⠛⠛⠛⠛⠛⠛⠛⠛⠛⠛⠛⠛⠛⠛⠛⠛⠛⠛⠛⠛⠛⠛⠛⠛⠀⠀⠀⠀⠀⠀⠀⠀⠀⠀⠀⠀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⠀⠀⠀⠀⠀⠀⠀⠀⠀⠀⠀⣿⣿⣿⣿⣿⣿⣿⣿⣿⣿⣿⣿⣿⣿⣿⣿⣿⣿⣿⣿⣿⣿⣿⣿⣿⣿⣿⣿⣿⣿⣿⣿⣿⣿⡏⠕⠀⠀⢕⢕⢸⣿⣿⣿⣿⣿⣿⣿⡇⢕⢕⢕⢕⢕⠕⠑⠁⠀⠀⠀⠀⠀⠀⠀⠀⠀⠀⠀⠀⠀</a:t>
            </a:r>
            <a:br/>
            <a:r>
              <a:t>⠀⠀⠀⠀⠀⠀⠀⠀⠀⠀⠀⢸⣿⣿⣿⣿⣿⣿⣿⣿⣿⣿⣿⣿⣿⣿⣿⣿⣿⣿⣿⣿⣿⣿⣿⣿⣿⣿⣿⣿⣿⣿⣿⣿⣿⡇⢕⠔⠕⢕⢕⢕⣿⣿⣿⣿⣿⣿⣿⣿⡕⢕⢕⢕⢕⢄⢔⠄⠀⠀⠀⠀⠀⠀⠀⠀⠀⠀⠀⠀⠀</a:t>
            </a:r>
            <a:br/>
            <a:r>
              <a:t>⠀⠀⠀⠀⠀⠀⠀⠀⠀⠀⠀⣿⣿⣿⣿⣿⣿⣿⣿⣿⣿⣿⣿⣿⣿⣿⣿⣿⣿⣿⣿⣿⣿⣿⣿⣿⣿⣿⣿⣿⣿⣿⣿⣿⣿⢕⢄⠅⠕⢕⢕⢕⢸⣿⣿⣿⣿⣿⣿⣿⣧⢕⢕⢕⢕⢕⢕⢔⢕⠀⠀⠀⠀⠀⠀⠀⠀⠀⠀⠀⠀</a:t>
            </a:r>
            <a:br/>
            <a:r>
              <a:t>⠀⠀⠀⠀⠀⠀⠀⠀⠀⠀⠀⣿⣿⣿⣿⣿⣿⣿⣿⣿⣿⣿⣿⣿⣿⣿⣿⣿⣿⣿⣿⣿⣿⣿⣿⣿⣿⣿⣿⣿⣿⣿⣿⣿⣿⢕⢕⢔⢕⢕⢕⢕⢜⣿⣿⣿⣿⣿⣿⣿⣿⢕⢕⢕⢕⢕⢕⢕⢕⠀⠀⠀⠀⠀⠀⠀⠀⠀⠀⠀⠀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⠀⠀⠀⠀⠀⠀⠀⠀⠀⠀⠀⣿⣿⣿⣿⣿⣿⣿⣿⣿⣿⣿⣿⣿⣿⣿⣿⣿⣿⣿⣿⣿⣿⣿⣿⣿⣿⣿⣿⣿⣿⣿⣿⣿⣿⢕⢕⢕⢕⢕⢕⢕⢕⣿⣿⣿⣿⣿⣿⣿⣿⡇⢕⢕⢕⢕⢕⢕⢕⠀⠀⠀⠀⠀⠀⠀⠀⠀⠀⠀⠀</a:t>
            </a:r>
            <a:br/>
            <a:r>
              <a:t>⠀⠀⠀⠀⠀⠀⠀⠀⠀⠀⠀⣿⣿⣿⣿⠟⢙⢉⠁⢕⡜⠝⢟⢏⡹⣿⣿⣿⣿⣿⣿⣿⣿⣿⣿⣿⣿⣿⣿⣿⣿⣿⣿⣿⣿⣇⣱⢵⣵⣵⣵⣵⣷⣿⣿⣿⣿⣿⣿⣿⣿⡇⢕⢕⢕⢕⢕⢕⢕⠀⠀⠀⠀⠀⠀⠀⠀⠀⠀⠀⠀</a:t>
            </a:r>
            <a:br/>
            <a:r>
              <a:t>⠀⠀⠀⠀⠀⠀⠀⠀⠀⠀⠀⣿⢟⠋⠁⢁⢔⢁⢡⣼⡕⢷⢞⢳⣾⣿⣿⣿⣿⣿⣿⣿⣿⣿⣿⣿⣿⣿⣿⣿⣿⣿⣿⣿⣿⣿⣿⣿⣿⣿⣿⣿⣿⣿⣿⣿⣿⣿⣿⣿⣿⡇⢕⢕⢕⢕⢕⢕⢕⠀⠀⠀⠀⠀⠀⠀⠀⠀⠀⠀⠀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⠀⠀⠀⠀⠀⠀⠀⠀⠀⠀⠀⡇⠀⠀⠄⢰⠼⠟⢑⠁⠅⢕⢕⢅⡱⣿⣿⣿⣿⣿⣿⣿⣿⣿⣿⣿⣿⣿⣿⣿⣿⣿⣿⣿⣿⣿⣿⣿⣿⣿⣿⣿⣿⣿⣿⣿⣿⣿⣿⣿⣿⡇⢕⢕⢕⢕⢕⢕⢕⠀⠀⠀⠀⠀⠀⠀⠀⠀⠀⠀⠀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⠀⠀⠀⠀⠀⠀⠀⠀⠀⠀⠀⢕⢄⡁⠑⢓⢕⢅⢕⢕⢔⣕⣿⡿⣿⣿⣿⣿⣿⣿⣿⣿⣿⣿⣿⣿⣿⣿⣿⣿⣿⣿⣿⣿⣿⣿⣿⣿⣿⣿⣿⣿⣿⣿⣿⣿⣿⣿⣿⣿⣿⡇⢕⢕⢕⢕⢕⢕⢕⠀⠀⠀⠀⠀⠀⠀⠀⠀⠀⠀⠀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⠀⠀⠀⠀⠀⠀⠀⠀⠀⠀⠀⢕⢕⢏⢇⢕⣕⣱⣵⣵⣵⣼⣾⣿⣿⣿⣿⣿⣿⣿⣿⣿⣿⣿⣿⣿⣿⣿⣿⣿⣿⣿⣿⣿⣿⣿⣿⣿⣿⣿⣿⣿⣿⣿⣿⣿⣿⣿⣿⣿⣿⡇⢕⢕⢕⢕⢕⢕⢕⠀⠀⠀⠀⠀⠀⠀⠀⠀⠀⠀⠀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⠀⠀⠀⠀⠀⠀⠀⠀⠀⠀⠀⢕⢕⡵⣷⣿⣿⣿⣿⣿⣿⣿⣿⣿⣿⣿⣿⣿⣿⣿⣿⣿⣿⣿⣿⣿⣿⣿⣿⣿⣿⣿⣿⣿⣿⣿⣿⣿⣿⣿⣿⣿⣿⣿⣿⣿⣿⣿⣿⣿⣿⣿⢕⢕⢕⢕⢕⢕⢕⠀⠀⠀⠀⠀⠀⠀⠀⠀⠀⠀⠀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⠀⠀⠀⠀⠀⠀⠀⠀⠀⠀⠀⢕⢕⣹⣿⣿⣿⣿⣿⣿⣿⣿⣿⣿⣿⣿⣿⣿⣿⣿⣿⣿⣿⣿⣿⣿⣿⣿⣿⣿⣿⣿⣿⣿⣿⣿⣿⣿⣿⣿⣿⣿⣿⣿⣿⣿⣿⣿⣿⣿⣿⡟⢟⢟⢗⢷⢕⢕⢕⠀⠀⠀⠀⠀⠀⠀⠀⠀⠀⠀⠀</a:t>
            </a:r>
            <a:br/>
            <a:r>
              <a:t>⠀⠀⠀⠀⠀⠀⠀⠀⠀⠀⠀⡇⢕⢾⣿⣿⣿⣿⣿⣿⣿⣿⣿⣿⣿⣿⣿⣿⣿⣿⣿⣿⣿⣿⣿⣿⣿⣿⣿⣿⣿⣿⣿⣿⣿⣿⣿⣿⣿⣿⣿⣿⣿⣿⣿⣿⣿⣿⣿⣿⣿⣿⡾⢿⣷⢜⢏⢝⢕⠀⠀⠀⠀⠀⠀⠀⠀⠀⠀⠀⠀</a:t>
            </a:r>
            <a:br/>
            <a:r>
              <a:t>⠀⠀⠀⠀⠀⠀⠀⠀⠀⠀⠀⣷⢕⢸⣿⣿⣿⣿⣿⣿⣿⣿⣿⣿⣿⣿⢿⢿⣿⣿⣿⣿⣿⣿⣿⣿⣿⣿⣿⣿⣿⣿⣿⣿⣿⣿⣿⣿⣿⣿⣿⣿⣿⣿⣿⣿⣿⣿⣿⣿⣿⡟⢻⢷⣿⣷⣷⣷⡧⠀⠀⠀⠀⠀⠀⠀⠀⠀⠀⠀⠀</a:t>
            </a:r>
            <a:br/>
            <a:r>
              <a:t>⠀⠀⠀⠀⠀⠀⠀⠀⠀⠀⠀⣿⣇⢕⣿⣿⣿⣿⣟⣿⣿⣿⣿⣿⣿⣿⣿⣿⣿⣿⣿⣿⣿⣿⣿⣿⣿⣿⣿⣿⣿⣿⣿⣿⣿⣿⣿⣿⣿⣿⣿⣿⣿⣿⣿⣿⣿⣿⣿⣿⣿⣿⣷⣿⣿⡿⢿⣿⣿⠀⠀⠀⠀⠀⠀⠀⠀⠀⠀⠀⠀</a:t>
            </a:r>
            <a:br/>
            <a:r>
              <a:t>⠀⠀⠀⠀⠀⠀⠀⠀⠀⠀⠀⣿⣿⢇⣿⣿⣿⣿⣿⣿⣿⣿⣿⣿⣿⣿⣿⣿⣿⣿⣿⣿⣿⣿⣿⣿⣿⣿⣿⣿⣿⣿⣿⣿⣿⣿⣿⣿⣿⣿⣿⣿⣿⣿⣿⣿⣿⣿⣿⣿⣿⣿⣿⣿⢿⣿⣿⣿⣷⠀⠀⠀⠀⠀⠀⠀⠀⠀⠀⠀⠀</a:t>
            </a:r>
            <a:br/>
            <a:r>
              <a:t>⠀⠀⠀⠀⠀⠀⠀⠀⠀⠀⠀⣿⣿⣿⣿⣿⣿⣿⣿⣿⣿⣿⣿⡿⢿⣿⣿⣿⣿⣿⣿⣿⣿⣿⣿⣿⣿⣿⣿⣿⣿⣿⣿⣿⣿⣿⣿⣿⣿⣿⣿⣿⣿⣿⣿⣿⣿⣿⣿⣿⣿⣿⣿⣿⣿⣿⣿⣿⣿⠀⠀⠀⠀⠀⠀⠀⠀⠀⠀⠀⠀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⠀⠀⠀⠀⠀⠀⠀⠀⠀⠀⠀⣿⣿⣿⣿⣿⣿⣿⣿⣿⣿⢿⣻⣿⣯⢿⣹⣿⣿⣿⣿⣿⣿⣿⣿⣿⣿⣿⣿⣿⣿⣿⣿⣿⣿⣿⣿⣿⣿⣿⣿⣿⣿⣿⣿⣿⣿⣿⣿⣿⣿⣿⣿⣿⣿⣿⣿⣿⣿⠀⠀⠀⠀⠀⠀⠀⠀⠀⠀⠀⠀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⠀⠀⠀⠀⠀⠀⠀⠀⠀⠀⠀⣿⣿⣿⣿⣿⣿⣿⣿⣿⣿⣷⣷⣷⣿⣿⣿⣿⣿⣿⣿⣿⢸⣿⣿⣿⣿⣿⣿⣿⣿⣿⣿⣿⣿⣿⣿⣿⣿⣿⣿⣿⣿⣿⣿⣿⣿⣿⣿⣿⣿⣿⣿⣿⣿⣿⣿⣿⣿⠀⠀⠀⠀⠀⠀⠀⠀⠀⠀⠀⠀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⠀⠀⠀⠀⠀⠀⠀⠀⠀⠀⠀⣿⣿⣿⣿⣿⣿⡿⢿⣿⣿⣿⣿⣿⣿⣿⣿⣿⣿⣿⣿⡏⠀⠝⣿⣿⣿⣿⣿⣿⣿⣿⣿⣿⣿⣿⣿⣿⣿⣿⣿⣿⣿⣿⣿⣿⣿⣿⣿⣿⣿⣿⣿⣿⣿⣿⣿⣿⣿⠀⠀⠀⠀⠀⠀⠀⠀⠀⠀⠀⠀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⠀⠀⠀⠀⠀⠀⠀⠀⠀⠀⠀⣿⣿⣿⣿⣿⣿⡇⢜⣿⣿⣿⣿⣿⣿⣿⣿⣿⣿⣿⡿⠑⠀⠀⢸⣿⣿⣿⣿⣿⣿⣿⣿⣿⣿⣿⣿⣿⣿⣿⣿⣿⣿⣿⣿⣿⣿⣿⣿⣿⣿⣿⣿⣿⣿⣿⣿⣿⣿⠀⠀⠀⠀⠀⠀⠀⠀⠀⠀⠀⠀</a:t>
            </a:r>
            <a:br/>
            <a:r>
              <a:t>⠀⠀⠀⠀⠀⠀⠀⠀⠀⠀⠀⠛⠛⠛⠛⠛⠛⠑⠑⠙⠛⠛⠛⠛⠛⠛⠋⠙⠛⠋⠁⠀⠀⠀⠀⠛⠛⠛⠛⠛⠛⠛⠛⠛⠛⠛⠛⠛⠛⠛⠛⠛⠛⠛⠛⠛⠛⠛⠛⠛⠛⠛⠛⠛⠛⠛⠛⠛⠛⠀⠀⠀⠀⠀⠀⠀⠀⠀⠀⠀⠀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⠀⠀⠀⠀⠀⠀⠀⠀⠀⠀⠀⣿⣿⣿⣿⣿⣿⣿⣿⣿⣿⣿⣿⣿⣿⣿⣿⣿⣿⣿⣿⣿⣿⣿⣿⣿⣿⣿⣿⣿⣿⣿⣿⣿⣿⡟⠑⠁⢕⢕⢕⢻⣿⣿⣿⣿⣿⣿⣿⡕⢕⢕⢕⢕⢕⢕⢕⠑⠑⠀⠀⠀⠀⠀⠀⠀⠀⠀⠀⠀⠀</a:t>
            </a:r>
            <a:br/>
            <a:r>
              <a:t>⠀⠀⠀⠀⠀⠀⠀⠀⠀⠀⠀⣿⣿⣿⣿⣿⣿⣿⣿⣿⣿⣿⣿⣿⣿⣿⣿⣿⣿⣿⣿⣿⣿⣿⣿⣿⣿⣿⣿⣿⣿⣿⣿⣿⣿⡇⢔⠕⢕⢕⢕⢜⣿⣿⣿⣿⣿⣿⣿⣷⢕⢕⢕⢕⢕⢕⢕⢔⢄⠀⠀⠀⠀⠀⠀⠀⠀⠀⠀⠀⠀</a:t>
            </a:r>
            <a:br/>
            <a:r>
              <a:t>⠀⠀⠀⠀⠀⠀⠀⠀⠀⠀⠀⣿⣿⣿⣿⣿⣿⣿⣿⣿⣿⣿⣿⣿⣿⣿⣿⣿⣿⣿⣿⣿⣿⣿⣿⣿⣿⣿⣿⣿⣿⣿⣿⣿⣿⢕⢕⢕⢕⢕⢕⢕⣿⣿⣿⣿⣿⣿⣿⣿⡇⢕⢕⢕⢕⢕⢕⢕⢕⠀⠀⠀⠀⠀⠀⠀⠀⠀⠀⠀⠀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⠀⠀⠀⠀⠀⠀⠀⠀⠀⠀⠀⣿⣿⣿⣿⣿⣿⣿⣿⣿⣿⣿⣿⣿⣿⣿⣿⣿⣿⣿⣿⣿⣿⣿⣿⣿⣿⣿⣿⣿⣿⣿⣿⣿⣿⢕⢕⢕⢕⢕⢕⢕⢸⣿⣿⣿⣿⣿⣿⣿⣿⢕⢕⢕⢕⢕⢕⢕⢕⠀⠀⠀⠀⠀⠀⠀⠀⠀⠀⠀⠀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⠀⠀⠀⠀⠀⠀⠀⠀⠀⠀⠀⣿⣿⣿⣿⣿⣿⣿⣿⣿⣿⣿⣿⣿⣿⣿⣿⣿⣿⣿⣿⣿⣿⣿⣿⣿⣿⣿⣿⣿⣿⣿⣿⣿⣿⢕⢕⢕⢕⢕⢕⢕⢸⣿⣿⣿⣿⣿⣿⣿⣿⢕⢕⢕⢕⢕⢕⢕⢕⠀⠀⠀⠀⠀⠀⠀⠀⠀⠀⠀⠀</a:t>
            </a:r>
            <a:br/>
            <a:r>
              <a:t>⠀⠀⠀⠀⠀⠀⠀⠀⠀⠀⠀⣿⣿⣿⣿⣿⣿⡿⠟⢟⠟⠟⢟⢿⣿⣿⢿⣿⣿⣿⣿⣿⣿⣿⣿⣿⣿⣿⣿⣿⣿⣿⣿⣿⣿⣵⣵⣷⣵⣵⣵⣾⣾⣿⣿⣿⣿⣿⣿⣿⣿⢕⢕⢕⢕⢕⢕⢕⢕⠀⠀⠀⠀⠀⠀⠀⠀⠀⠀⠀⠀</a:t>
            </a:r>
            <a:br/>
            <a:r>
              <a:t>⠀⠀⠀⠀⠀⠀⠀⠀⠀⠀⠀⣿⣿⣿⡿⢟⠟⢑⢕⠁⢄⣕⣗⣵⡵⣅⣱⣿⣿⣿⣿⣿⣿⣿⣿⣿⣿⣿⣿⣿⣿⣿⣿⣿⣿⣿⣿⣿⣿⣿⣿⣿⣿⣿⣿⣿⣿⣿⣿⣿⣿⢕⢕⢕⢕⢕⢕⢕⢕⠀⠀⠀⠀⠀⠀⠀⠀⠀⠀⠀⠀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⠀⠀⠀⠀⠀⠀⠀⠀⠀⠀⠀⣿⣿⡏⢁⠁⠄⢕⣵⢗⠏⠝⠑⢑⢅⢜⢹⣿⣿⣿⣿⣿⣿⣿⣿⣿⣿⣿⣿⣿⣿⣿⣿⣿⣿⣿⣿⣿⣿⣿⣿⣿⣿⣿⣿⣿⣿⣿⣿⣿⣿⡇⢕⢕⢕⢕⢕⢕⢕⠀⠀⠀⠀⠀⠀⠀⠀⠀⠀⠀⠀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⠀⠀⠀⠀⠀⠀⠀⠀⠀⠀⠀⣿⡿⢑⢄⢁⠑⢕⢔⢔⢕⢕⢕⢕⣵⣕⣾⣿⣿⣿⣿⣿⣿⣿⣿⣿⣿⣿⣿⣿⣿⣿⣿⣿⣿⣿⣿⣿⣿⣿⣿⣿⣿⣿⣿⣿⣿⣿⣿⣿⣿⡇⢕⢕⢇⢕⢕⢕⢕⠀⠀⠀⠀⠀⠀⠀⠀⠀⠀⠀⠀</a:t>
            </a:r>
            <a:br/>
            <a:r>
              <a:t>⠀⠀⠀⠀⠀⠀⠀⠀⠀⠀⠀⣿⣇⢕⢱⢟⢎⢕⡜⣕⣕⣕⣕⣹⣽⣵⣿⣿⣿⣿⣿⣿⣿⣿⣿⣿⣿⣿⣿⣿⣿⣿⣿⣿⣿⣿⣿⣿⣿⣿⣿⣿⣿⣿⣿⣿⣿⣿⣿⣿⣿⡏⢝⢕⢕⢕⢜⢕⢕⠀⠀⠀⠀⠀⠀⠀⠀⠀⠀⠀⠀</a:t>
            </a:r>
            <a:br/>
            <a:r>
              <a:t>⠀⠀⠀⠀⠀⠀⠀⠀⠀⠀⠀⣿⣿⢕⢱⣱⣷⣾⣿⣿⣿⣿⣿⣿⣿⣿⣿⣿⣿⣿⣿⣿⣿⣿⣿⣿⣿⣿⣿⣿⣿⣿⣿⣿⣿⣿⣿⣿⣿⣿⣿⣿⣿⣿⣿⣿⣿⣿⣿⣿⣿⣿⡇⣏⣾⢇⢕⢕⢕⠀⠀⠀⠀⠀⠀⠀⠀⠀⠀⠀⠀</a:t>
            </a:r>
            <a:br/>
            <a:r>
              <a:t>⠀⠀⠀⠀⠀⠀⠀⠀⠀⠀⠀⣿⡟⢕⢕⣿⣿⣿⣿⣿⣿⣿⣿⣿⣿⣿⣿⣿⣿⣿⣿⣿⣿⣿⣿⣿⣿⣿⣿⣿⣿⣿⣿⣿⣿⣿⣿⣿⣿⣿⣿⣿⣿⣿⣿⣿⣿⣿⣿⣿⣿⡟⣟⣟⢻⣿⢟⢻⢟⠀⠀⠀⠀⠀⠀⠀⠀⠀⠀⠀⠀</a:t>
            </a:r>
            <a:br/>
            <a:r>
              <a:t>⠀⠀⠀⠀⠀⠀⠀⠀⠀⠀⠀⣿⣯⢕⢱⣿⣿⣿⣿⣿⣿⣿⣿⣿⣿⣿⣿⣿⣿⣿⣿⣿⣿⣿⣿⣿⣿⣿⣿⣿⣿⣿⣿⣿⣿⣿⣿⣿⣿⣿⣿⣿⣿⣿⣿⣿⣿⣿⣿⣿⣿⣿⣟⢻⣿⢟⢟⢟⢟⠀⠀⠀⠀⠀⠀⠀⠀⠀⠀⠀⠀</a:t>
            </a:r>
            <a:br/>
            <a:r>
              <a:t>⠀⠀⠀⠀⠀⠀⠀⠀⠀⠀⠀⣿⣿⡕⢕⣿⣿⣿⣿⣿⣿⣿⣿⣿⣿⣿⣿⣿⣿⣿⣿⣿⣿⣿⣿⣿⣿⣿⣿⣿⣿⣿⣿⣿⣿⣿⣿⣿⣿⣿⣿⣿⣿⣿⣿⣿⣿⣿⣿⣿⣿⣟⢻⣿⣿⣿⣿⣿⣿⠀⠀⠀⠀⠀⠀⠀⠀⠀⠀⠀⠀</a:t>
            </a:r>
            <a:br/>
            <a:r>
              <a:t>⠀⠀⠀⠀⠀⠀⠀⠀⠀⠀⠀⣿⣿⣧⢕⣿⣿⣿⣿⣿⣿⣿⣿⣿⣿⣿⣿⣿⣿⣿⣿⣿⣿⣿⣿⣿⣿⣿⣿⣿⣿⣿⣿⣿⣿⣿⣿⣿⣿⣿⣿⣿⣿⣿⣿⣿⣿⣿⣿⣿⣿⣿⣿⣿⣿⣿⣿⣿⣿⠀⠀⠀⠀⠀⠀⠀⠀⠀⠀⠀⠀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⠀⠀⠀⠀⠀⠀⠀⠀⠀⠀⠀⣿⣿⣿⣇⢹⣿⣿⣿⣿⣿⣿⣿⣿⣿⣿⣿⣿⣿⣿⣿⣿⣿⣿⣿⣿⣿⣿⣿⣿⣿⣿⣿⣿⣿⣿⣿⣿⣿⣿⣿⣿⣿⣿⣿⣿⣿⣿⣿⣿⣿⣿⣿⣿⣿⣿⣿⣿⣿⠀⠀⠀⠀⠀⠀⠀⠀⠀⠀⠀⠀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⠀⠀⠀⠀⠀⠀⠀⠀⠀⠀⠀⣿⣿⣿⣿⣿⣿⣿⣿⣿⣿⣿⣿⣿⢿⣿⡿⢿⣿⣿⣿⣿⣿⣿⣿⣿⣿⣿⣿⣿⣿⣿⣿⣿⣿⣿⣿⣿⣿⣿⣿⣿⣿⣿⣿⣿⣿⣿⣿⣿⣿⣿⣿⣿⣿⣿⣿⣿⣿⠀⠀⠀⠀⠀⠀⠀⠀⠀⠀⠀⠀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⠀⠀⠀⠀⠀⠀⠀⠀⠀⠀⠀⣿⣿⣿⣿⣿⣿⣿⣿⣿⣿⣿⣽⣽⣯⣿⣿⣿⣿⣿⣿⣿⣿⣿⣿⣿⣿⣿⣿⣿⣿⣿⣿⣿⣿⣿⣿⣿⣿⣿⣿⣿⣿⣿⣿⣿⣿⣿⣿⣿⣿⣿⣿⣿⣿⣿⣿⣿⣿⠀⠀⠀⠀⠀⠀⠀⠀⠀⠀⠀⠀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⠀⠀⠀⠀⠀⠀⠀⠀⠀⠀⠀⣿⣿⣿⣿⣿⣿⣿⡿⣿⣿⣿⣿⣿⣿⣿⣿⣿⣿⣿⣿⣿⡇⢸⣿⣿⣿⣿⣿⣿⣿⣿⣿⣿⣿⣿⣿⣿⣿⣿⣿⣿⣿⣿⣿⣿⣿⣿⣿⣿⣿⣿⣿⣿⣿⣿⣿⣿⣿⠀⠀⠀⠀⠀⠀⠀⠀⠀⠀⠀⠀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⠀⠀⠀⠀⠀⠀⠀⠀⠀⠀⠀⣿⣿⣿⣿⣿⣿⣿⢇⢿⣿⣿⣿⣿⣿⣿⣿⣿⣿⣿⣿⣿⠇⠁⠹⣿⣿⣿⣿⣿⣿⣿⣿⣿⣿⣿⣿⣿⣿⣿⣿⣿⣿⣿⣿⣿⣿⣿⣿⣿⣿⣿⣿⣿⣿⣿⣿⣿⣿⠀⠀⠀⠀⠀⠀⠀⠀⠀⠀⠀⠀</a:t>
            </a:r>
            <a:br/>
            <a:r>
              <a:t>⠀⠀⠀⠀⠀⠀⠀⠀⠀⠀⠀⠛⠛⠛⠛⠛⠛⠋⠑⠘⠛⠛⠛⠛⠛⠛⠛⠛⠛⠛⠛⠃⠀⠀⠀⠛⠛⠛⠛⠛⠛⠛⠛⠛⠛⠛⠛⠛⠛⠛⠛⠛⠛⠛⠛⠛⠛⠛⠛⠛⠛⠛⠛⠛⠛⠛⠛⠛⠛⠀⠀⠀⠀⠀⠀⠀⠀⠀⠀⠀⠀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⠀⠀⠀⠀⠀⠀⠀⠀⠀⠀⠀⣿⣿⣿⣿⣿⣿⣿⣿⣿⣿⣿⣿⣿⣿⣿⣿⣿⣿⣿⣿⣿⣿⣿⣿⣿⣿⣿⣿⣿⣿⣿⣿⣿⣿⡇⠕⠑⢕⢕⢕⢻⣿⣿⣿⣿⣿⣿⣿⡕⢕⢕⢕⢕⢕⢕⢕⢑⠑⠀⠀⠀⠀⠀⠀⠀⠀⠀⠀⠀⠀</a:t>
            </a:r>
            <a:br/>
            <a:r>
              <a:t>⠀⠀⠀⠀⠀⠀⠀⠀⠀⠀⠀⣿⣿⣿⣿⣿⣿⣿⣿⣿⣿⣿⣿⣿⣿⣿⣿⣿⣿⣿⣿⣿⣿⣿⣿⣿⣿⣿⣿⣿⣿⣿⣿⣿⣿⢇⢕⢕⢕⢕⢕⢸⣿⣿⣿⣿⣿⣿⣿⣷⢕⢕⢕⢕⢕⢕⢕⢕⢕⠀⠀⠀⠀⠀⠀⠀⠀⠀⠀⠀⠀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⠀⠀⠀⠀⠀⠀⠀⠀⠀⠀⠀⣿⣿⣿⣿⣿⣿⣿⣿⣿⣿⣿⣿⣿⣿⣿⣿⣿⣿⣿⣿⣿⣿⣿⣿⣿⣿⣿⣿⣿⣿⣿⣿⣿⣿⢕⢕⢕⢕⢕⢕⢕⣿⣿⣿⣿⣿⣿⣿⣿⡇⢕⢕⢕⢕⢕⢕⢕⢕⠀⠀⠀⠀⠀⠀⠀⠀⠀⠀⠀⠀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⠀⠀⠀⠀⠀⠀⠀⠀⠀⠀⠀⣿⣿⣿⣿⣿⣿⣿⣿⣿⣿⣿⣿⣿⣿⣿⣿⣿⣿⣿⣿⣿⣿⣿⣿⣿⣿⣿⣿⣿⣿⣿⣿⣿⣿⢕⢕⢕⢕⢕⢕⢕⢸⣿⣿⣿⣿⣿⣿⣿⣷⢕⢕⢕⢕⢕⢕⢕⢕⠀⠀⠀⠀⠀⠀⠀⠀⠀⠀⠀⠀</a:t>
            </a:r>
            <a:br/>
            <a:r>
              <a:t>⠀⠀⠀⠀⠀⠀⠀⠀⠀⠀⠀⣿⣿⣿⣿⣿⣿⣿⣿⣿⣿⣿⣿⣿⣿⣿⣿⣿⣿⣿⣿⣿⣿⣿⣿⣿⣿⣿⣿⣿⣿⣿⣿⣿⣿⢕⢕⢕⢕⢕⢕⢕⢸⣿⣿⣿⣿⣿⣿⣿⣿⢕⢕⢕⢕⢕⢕⢕⢕⠀⠀⠀⠀⠀⠀⠀⠀⠀⠀⠀⠀</a:t>
            </a:r>
            <a:br/>
            <a:r>
              <a:t>⠀⠀⠀⠀⠀⠀⠀⠀⠀⠀⠀⣿⣿⣿⣿⣿⣿⣿⣿⢿⠿⠿⠟⢻⢿⣿⣿⣿⣿⣿⣿⣿⣿⣿⣿⣿⣿⣿⣿⣿⣿⣿⣿⣿⣿⣵⣷⣷⣵⣷⣷⣿⣿⣿⣿⣿⣿⣿⣿⣿⣿⢕⢕⢕⢕⢕⢕⢕⢕⠀⠀⠀⠀⠀⠀⠀⠀⠀⠀⠀⠀</a:t>
            </a:r>
            <a:br/>
            <a:r>
              <a:t>⠀⠀⠀⠀⠀⠀⠀⠀⠀⠀⠀⣿⣿⣿⣿⣿⢿⠟⠑⢔⢀⢀⣕⣕⣱⣱⣕⣕⣽⣿⣿⣿⣿⣿⣿⣿⣿⣿⣿⣿⣿⣿⣿⣿⣿⣿⣿⣿⣿⣿⣿⣿⣿⣿⣿⣿⣿⣿⣿⣿⣿⢕⢕⢕⢕⢕⢕⢕⢕⠀⠀⠀⠀⠀⠀⠀⠀⠀⠀⠀⠀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⠀⠀⠀⠀⠀⠀⠀⠀⠀⠀⠀⣿⣿⣿⣿⠁⠁⠀⢅⣱⡗⠳⠝⠑⢑⢕⢜⢹⣿⣿⣿⣿⣿⣿⣿⣿⣿⣿⣿⣿⣿⣿⣿⣿⣿⣿⣿⣿⣿⣿⣿⣿⣿⣿⣿⣿⣿⣿⣿⣿⣿⡕⢕⢕⢕⢕⢕⢕⢕⠀⠀⠀⠀⠀⠀⠀⠀⠀⠀⠀⠀</a:t>
            </a:r>
            <a:br/>
            <a:r>
              <a:t>⠀⠀⠀⠀⠀⠀⠀⠀⠀⠀⠀⣿⣿⡟⢇⢁⢁⠑⠕⢔⢐⢕⢕⢔⢕⣱⣵⣷⣿⣿⣿⣿⣿⣿⣿⣿⣿⣿⣿⣿⣿⣿⣿⣿⣿⣿⣿⣿⣿⣿⣿⣿⣿⣿⣿⣿⣿⣿⣿⣿⣿⡷⢜⢗⢏⢕⢜⢕⢕⠀⠀⠀⠀⠀⠀⠀⠀⠀⠀⠀⠀</a:t>
            </a:r>
            <a:br/>
            <a:r>
              <a:t>⠀⠀⠀⠀⠀⠀⠀⠀⠀⠀⠀⣿⣿⢇⢔⢰⢾⢇⢕⢝⢕⢕⡕⢕⣕⣻⣽⣿⣿⣿⣿⣿⣿⣿⣿⣿⣿⣿⣿⣿⣿⣿⣿⣿⣿⣿⣿⣿⣿⣿⣿⣿⣿⣿⣿⣿⣿⣿⣿⣿⣿⣏⣝⡏⢕⢟⢝⢏⢕⠀⠀⠀⠀⠀⠀⠀⠀⠀⠀⠀⠀</a:t>
            </a:r>
            <a:br/>
            <a:r>
              <a:t>⠀⠀⠀⠀⠀⠀⠀⠀⠀⠀⠀⣿⣿⡷⢕⢱⣵⣷⣾⣿⣿⣿⣿⣿⣿⣿⣿⣿⣿⣿⣿⣿⣿⣿⣿⣿⣿⣿⣿⣿⣿⣿⣿⣿⣿⣿⣿⣿⣿⣿⣿⣿⣿⣿⣿⣿⣿⣿⣿⣿⣿⣿⣿⣿⣿⢟⢟⣏⡕⠀⠀⠀⠀⠀⠀⠀⠀⠀⠀⠀⠀</a:t>
            </a:r>
            <a:br/>
            <a:r>
              <a:t>⠀⠀⠀⠀⠀⠀⠀⠀⠀⠀⠀⣿⣿⡏⢕⢕⣿⣿⣿⣿⣿⣿⣿⣿⣿⣿⣿⣿⣿⣿⣿⣿⣿⣿⣿⣿⣿⣿⣿⣿⣿⣿⣿⣿⣿⣿⣿⣿⣿⣿⣿⣿⣿⣿⣿⣿⣿⣿⣿⣿⣿⣟⢻⣟⣻⣿⢟⣻⢟⠀⠀⠀⠀⠀⠀⠀⠀⠀⠀⠀⠀</a:t>
            </a:r>
            <a:br/>
            <a:r>
              <a:t>⠀⠀⠀⠀⠀⠀⠀⠀⠀⠀⠀⣿⣿⣇⢕⢜⣿⣿⣿⣿⣿⣿⣿⣿⣿⣿⣿⣿⣿⣿⣿⣿⣿⣿⣿⣿⣿⣿⣿⣿⣿⣿⣿⣿⣿⣿⣿⣿⣿⣿⣿⣿⣿⣿⣿⣿⣿⣿⣿⣿⣿⣿⣿⣿⣿⡟⢟⢟⢏⠀⠀⠀⠀⠀⠀⠀⠀⠀⠀⠀⠀</a:t>
            </a:r>
            <a:br/>
            <a:r>
              <a:t>⠀⠀⠀⠀⠀⠀⠀⠀⠀⠀⠀⣿⣿⣿⢕⢜⣿⣿⣿⣿⣿⣿⣿⣿⣿⣿⣿⣿⣿⣿⣿⣿⣿⣿⣿⣿⣿⣿⣿⣿⣿⣿⣿⣿⣿⣿⣿⣿⣿⣿⣿⣿⣿⣿⣿⣿⣿⣿⣿⣿⣿⣟⣿⣿⣿⣿⣿⣿⣿⠀⠀⠀⠀⠀⠀⠀⠀⠀⠀⠀⠀</a:t>
            </a:r>
            <a:br/>
            <a:r>
              <a:t>⠀⠀⠀⠀⠀⠀⠀⠀⠀⠀⠀⣿⣿⣿⣇⢕⣿⣿⣿⣿⣿⣿⣿⣿⣿⣿⣿⣿⣿⣿⣿⣿⣿⣿⣿⣿⣿⣿⣿⣿⣿⣿⣿⣿⣿⣿⣿⣿⣿⣿⣿⣿⣿⣿⣿⣿⣿⣿⣿⣿⣿⣿⣿⣿⣿⣿⣿⣿⣿⠀⠀⠀⠀⠀⠀⠀⠀⠀⠀⠀⠀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⠀⠀⠀⠀⠀⠀⠀⠀⠀⠀⠀⣿⣿⣿⣿⣿⣿⣿⣿⣿⣿⣿⣿⣯⣽⣿⣵⣿⣿⣿⣿⣿⣿⣿⣿⣿⣿⣿⣿⣿⣿⣿⣿⣿⣿⣿⣿⣿⣿⣿⣿⣿⣿⣿⣿⣿⣿⣿⣿⣿⣿⣿⣿⣿⣿⣿⣿⣿⣿⠀⠀⠀⠀⠀⠀⠀⠀⠀⠀⠀⠀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⠀⠀⠀⠀⠀⠀⠀⠀⠀⠀⠀⣿⣿⣿⣿⣿⣿⣿⣿⣿⣿⣿⣿⣯⣜⣟⣽⣵⣾⣿⣿⣿⣿⣿⣿⣿⣿⣿⣿⣿⣿⣿⣿⣿⣿⣿⣿⣿⣿⣿⣿⣿⣿⣿⣿⣿⣿⣿⣿⣿⣿⣿⣿⣿⣿⣿⣿⣿⣿⠀⠀⠀⠀⠀⠀⠀⠀⠀⠀⠀⠀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⠀⠀⠀⠀⠀⠀⠀⠀⠀⠀⠀⣿⣿⣿⣿⣿⣿⣿⣿⣿⣿⣿⣿⣿⣿⣿⢿⣿⣿⣿⣿⣿⣿⠟⣿⣿⣿⣿⣿⣿⣿⣿⣿⣿⣿⣿⣿⣿⣿⣿⣿⣿⣿⣿⣿⣿⣿⣿⣿⣿⣿⣿⣿⣿⣿⣿⣿⣿⣿⠀⠀⠀⠀⠀⠀⠀⠀⠀⠀⠀⠀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⠀⠀⠀⠀⠀⠀⠀⠀⠀⠀⠀⣿⣿⣿⣿⣿⣿⣿⣿⢹⣿⣿⣿⣿⣿⣿⣿⣿⣿⣿⣿⣿⣿⠁⠻⣿⣿⣿⣿⣿⣿⣿⣿⣿⣿⣿⣿⣿⣿⣿⣿⣿⣿⣿⣿⣿⣿⣿⣿⣿⣿⣿⣿⣿⣿⣿⣿⣿⣿⠀⠀⠀⠀⠀⠀⠀⠀⠀⠀⠀⠀</a:t>
            </a:r>
            <a:br/>
            <a:r>
              <a:t>⠀⠀⠀⠀⠀⠀⠀⠀⠀⠀⠀⠛⠛⠛⠛⠛⠛⠛⠋⠑⠛⠛⠛⠛⠛⠛⠛⠛⠛⠛⠛⠛⠃⠀⠀⠘⠛⠛⠛⠛⠛⠛⠛⠛⠛⠛⠛⠛⠛⠛⠛⠛⠛⠛⠛⠛⠛⠛⠛⠛⠛⠛⠛⠛⠛⠛⠛⠛⠛⠀⠀⠀⠀⠀⠀⠀⠀⠀⠀⠀⠀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⠀⠀⠀⠀⠀⠀⠀⠀⠀⠀⠀⣿⣿⣿⣿⣿⣿⣿⣿⣿⣿⣿⣿⣿⣿⣿⣿⣿⣿⣿⣿⣿⣿⣿⣿⣿⣿⣿⣿⣿⣿⣿⣿⣿⣿⡇⢑⠑⢕⢕⢕⢿⣿⣿⣿⣿⣿⣿⣿⢕⢕⢕⢕⢕⢕⢕⢕⠑⠑⠀⠀⠀⠀⠀⠀⠀⠀⠀⠀⠀⠀</a:t>
            </a:r>
            <a:br/>
            <a:r>
              <a:t>⠀⠀⠀⠀⠀⠀⠀⠀⠀⠀⠀⣿⣿⣿⣿⣿⣿⣿⣿⣿⣿⣿⣿⣿⣿⣿⣿⣿⣿⣿⣿⣿⣿⣿⣿⣿⣿⣿⣿⣿⣿⣿⣿⣿⣿⢕⢕⢕⢕⢕⢕⢸⣿⣿⣿⣿⣿⣿⣿⣧⢕⢕⢕⢕⢕⢕⢕⢕⢕⠀⠀⠀⠀⠀⠀⠀⠀⠀⠀⠀⠀</a:t>
            </a:r>
            <a:br/>
            <a:r>
              <a:t>⠀⠀⠀⠀⠀⠀⠀⠀⠀⠀⠀⣿⣿⣿⣿⣿⣿⣿⣿⣿⣿⣿⣿⣿⣿⣿⣿⣿⣿⣿⣿⣿⣿⣿⣿⣿⣿⣿⣿⣿⣿⣿⣿⣿⡟⢕⢕⢕⢕⢕⢕⢕⣿⣿⣿⣿⣿⣿⣿⣿⡕⢕⢕⢕⢕⢕⢕⢕⢕⠀⠀⠀⠀⠀⠀⠀⠀⠀⠀⠀⠀</a:t>
            </a:r>
            <a:br/>
            <a:r>
              <a:t>⠀⠀⠀⠀⠀⠀⠀⠀⠀⠀⠀⣿⣿⣿⣿⣿⣿⣿⣿⣿⣿⣿⣿⣿⣿⣿⣿⣿⣿⣿⣿⣿⣿⣿⣿⣿⣿⣿⣿⣿⣿⣿⣿⣿⡿⢕⢕⢕⢕⢕⢕⢕⢿⣿⣿⣿⣿⣿⣿⣿⡇⢕⢕⢕⢕⢕⢕⢕⢕⠀⠀⠀⠀⠀⠀⠀⠀⠀⠀⠀⠀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⠀⠀⠀⠀⠀⠀⠀⠀⠀⠀⠀⣿⣿⣿⣿⣿⣿⣿⣿⣿⣿⣿⣿⣿⣿⣿⣿⣿⣿⣿⣿⣿⣿⣿⣿⣿⣿⣿⣿⣿⣿⣿⣿⣿⣇⢕⢕⢕⢕⢕⢕⢕⢸⣿⣿⣿⣿⣿⣿⣿⣿⢕⢕⢕⢕⢕⢕⢕⢕⠀⠀⠀⠀⠀⠀⠀⠀⠀⠀⠀⠀</a:t>
            </a:r>
            <a:br/>
            <a:r>
              <a:t>⠀⠀⠀⠀⠀⠀⠀⠀⠀⠀⠀⣿⣿⣿⣿⣿⣿⣿⣿⣿⣿⣿⡿⢿⢿⣿⣿⣿⣿⣿⣿⣿⣿⣿⣿⣿⣿⣿⣿⣿⣿⣿⣿⣿⣿⣵⣷⣷⣵⣷⣾⣿⣿⣿⣿⣿⣿⣿⣿⣿⣿⢕⢕⢕⢕⢕⢕⢕⢕⠀⠀⠀⠀⠀⠀⠀⠀⠀⠀⠀⠀</a:t>
            </a:r>
            <a:br/>
            <a:r>
              <a:t>⠀⠀⠀⠀⠀⠀⠀⠀⠀⠀⠀⣿⣿⣿⣿⣿⣿⣿⢿⠏⢔⢐⢐⢄⢱⢕⣝⣍⢱⣺⣿⣿⣿⣿⣿⣿⣿⣿⣿⣿⣿⣿⣿⣿⣿⣿⣿⣿⣿⣿⣿⣿⣿⣿⣿⣿⣿⣿⣿⣿⣿⢕⢕⢕⢕⢕⢕⢕⢕⠀⠀⠀⠀⠀⠀⠀⠀⠀⠀⠀⠀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⠀⠀⠀⠀⠀⠀⠀⠀⠀⠀⠀⣿⣿⣿⣿⡿⠝⠑⠀⢕⣕⣕⢗⢞⠟⠝⢝⢜⢻⣿⣿⣿⣿⣿⣿⣿⣿⣿⣿⣿⣿⣿⣿⣿⣿⣿⣿⣿⣿⣿⣿⣿⣿⣿⣿⣿⣿⣿⣿⣿⣿⢕⢕⢕⢕⢕⢕⢕⢕⠀⠀⠀⠀⠀⠀⠀⠀⠀⠀⠀⠀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⠀⠀⠀⠀⠀⠀⠀⠀⠀⠀⠀⣿⣿⣿⡿⢇⢁⢑⠔⠷⠜⢅⢕⢔⢔⢕⢱⣵⢵⣿⣿⣿⣿⣿⣿⣿⣿⣿⣿⣿⣿⣿⣿⣿⣿⣿⣿⣿⣿⣿⣿⣿⣿⣿⣿⣿⣿⣿⣿⣿⣿⡟⢟⡟⢏⢕⢜⢕⢕⠀⠀⠀⠀⠀⠀⠀⠀⠀⠀⠀⠀</a:t>
            </a:r>
            <a:br/>
            <a:r>
              <a:t>⠀⠀⠀⠀⠀⠀⠀⠀⠀⠀⠀⣿⣿⡿⢇⢕⢅⢱⢶⢕⢕⢇⢕⢕⢕⢕⣟⣟⣽⣿⣿⣿⣿⣿⣿⣿⣿⣿⣿⣿⣿⣿⣿⣿⣿⣿⣿⣿⣿⣿⣿⣿⣿⣿⣿⣿⣿⣿⣿⣿⣿⢟⣟⡏⢝⡟⢟⢏⢕⠀⠀⠀⠀⠀⠀⠀⠀⠀⠀⠀⠀</a:t>
            </a:r>
            <a:br/>
            <a:r>
              <a:t>⠀⠀⠀⠀⠀⠀⠀⠀⠀⠀⠀⣿⣿⣷⢕⢕⢵⣕⣵⣵⣾⣿⣿⣿⣿⣿⣿⣿⣿⣿⣿⣿⣿⣿⣿⣿⣿⣿⣿⣿⣿⣿⣿⣿⣿⣿⣿⣿⣿⣿⣿⣿⣿⣿⣿⣿⣿⣿⣿⣿⣿⣿⣿⣿⣿⢏⣻⣎⡕⠀⠀⠀⠀⠀⠀⠀⠀⠀⠀⠀⠀</a:t>
            </a:r>
            <a:br/>
            <a:r>
              <a:t>⠀⠀⠀⠀⠀⠀⠀⠀⠀⠀⠀⣿⣿⣿⢇⢕⢕⣾⣿⣿⣿⣿⣿⣿⣿⣿⣿⣿⣿⣿⣿⣿⣿⣿⣿⣿⣿⣿⣿⣿⣿⣿⣿⣿⣿⣿⣿⣿⣿⣿⣿⣿⣿⣿⣿⣿⣿⣿⣿⣿⣿⣟⣻⣟⣻⣿⡻⣟⢟⠀⠀⠀⠀⠀⠀⠀⠀⠀⠀⠀⠀</a:t>
            </a:r>
            <a:br/>
            <a:r>
              <a:t>⠀⠀⠀⠀⠀⠀⠀⠀⠀⠀⠀⣿⣿⣿⡇⢕⢱⣿⣿⣿⣿⣿⣿⣿⣿⣿⣿⣿⣿⣿⣿⣿⣿⣿⣿⣿⣿⣿⣿⣿⣿⣿⣿⣿⣿⣿⣿⣿⣿⣿⣿⣿⣿⣿⣿⣿⣿⣿⣿⣿⣿⣿⣿⢿⣿⢟⢟⢟⢟⠀⠀⠀⠀⠀⠀⠀⠀⠀⠀⠀⠀</a:t>
            </a:r>
            <a:br/>
            <a:r>
              <a:t>⠀⠀⠀⠀⠀⠀⠀⠀⠀⠀⠀⣿⣿⣿⡇⢑⢸⣿⣿⣿⣿⣿⣿⣿⣿⣿⣿⣿⣿⣿⣿⣿⣿⣿⣿⣿⣿⣿⣿⣿⣿⣿⣿⣿⣿⣿⣿⣿⣿⣿⣿⣿⣿⣿⣿⣿⣿⣿⣿⣿⣿⣿⣿⣿⣿⣿⣿⣿⣿⠀⠀⠀⠀⠀⠀⠀⠀⠀⠀⠀⠀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⠀⠀⠀⠀⠀⠀⠀⠀⠀⠀⠀⣿⣿⣿⣿⣧⢕⣿⣿⣿⣿⣿⣿⣿⣿⣿⣿⣿⣿⣿⣿⣿⣿⣿⣿⣿⣿⣿⣿⣿⣿⣿⣿⣿⣿⣿⣿⣿⣿⣿⣿⣿⣿⣿⣿⣿⣿⣿⣿⣿⣿⣿⣿⣿⣿⣿⣿⣿⣿⠀⠀⠀⠀⠀⠀⠀⠀⠀⠀⠀⠀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⠀⠀⠀⠀⠀⠀⠀⠀⠀⠀⠀⣿⣿⣿⣿⣯⣿⣿⣿⣿⣿⣿⣿⣿⣿⣿⣿⣿⣿⣿⣿⣿⣿⣿⣿⣿⣿⣿⣿⣿⣿⣿⣿⣿⣿⣿⣿⣿⣿⣿⣿⣿⣿⣿⣿⣿⣿⣿⣿⣿⣿⣿⣿⣿⣿⣿⣿⣿⣿⠀⠀⠀⠀⠀⠀⠀⠀⠀⠀⠀⠀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⠀⠀⠀⠀⠀⠀⠀⠀⠀⠀⠀⣿⣿⣿⣿⣿⣿⣿⣿⣿⣿⣿⣿⣿⣿⣝⣗⣏⣹⣾⣿⣿⣿⣿⣿⣿⣿⣿⣿⣿⣿⣿⣿⣿⣿⣿⣿⣿⣿⣿⣿⣿⣿⣿⣿⣿⣿⣿⣿⣿⣿⣿⣿⣿⣿⣿⣿⣿⣿⠀⠀⠀⠀⠀⠀⠀⠀⠀⠀⠀⠀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⠀⠀⠀⠀⠀⠀⠀⠀⠀⠀⠀⣿⣿⣿⣿⣿⣿⣿⣿⣿⣿⣿⣿⣿⣿⣿⡿⢿⢿⣿⣿⣿⣿⣿⢻⣿⣿⣿⣿⣿⣿⣿⣿⣿⣿⣿⣿⣿⣿⣿⣿⣿⣿⣿⣿⣿⣿⣿⣿⣿⣿⣿⣿⣿⣿⣿⣿⣿⣿⠀⠀⠀⠀⠀⠀⠀⠀⠀⠀⠀⠀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⠀⠀⠀⠀⠀⠀⠀⠀⠀⠀⠀⣿⣿⣿⣿⣿⣿⣿⣿⣿⢻⣿⣿⣿⣿⣿⣿⣿⣿⣿⣿⣿⣿⣿⠀⢿⣿⣿⣿⣿⣿⣿⣿⣿⣿⣿⣿⣿⣿⣿⣿⣿⣿⣿⣿⣿⣿⣿⣿⣿⣿⣿⣿⣿⣿⣿⣿⣿⣿⠀⠀⠀⠀⠀⠀⠀⠀⠀⠀⠀⠀</a:t>
            </a:r>
            <a:br/>
            <a:r>
              <a:t>⠀⠀⠀⠀⠀⠀⠀⠀⠀⠀⠀⠛⠛⠛⠛⠛⠛⠛⠛⠋⠘⠛⠛⠛⠛⠛⠛⠛⠛⠛⠛⠛⠛⠃⠀⠀⠛⠛⠛⠛⠛⠛⠛⠛⠛⠛⠛⠛⠛⠛⠛⠛⠛⠛⠛⠛⠛⠛⠛⠛⠛⠛⠛⠛⠛⠛⠛⠛⠛⠀⠀⠀⠀⠀⠀⠀⠀⠀⠀⠀⠀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⠀⠀⠀⠀⠀⠀⠀⠀⠀⠀⠀⣿⣿⣿⣿⣿⣿⣿⣿⣿⣿⣿⣿⣿⣿⣿⣿⣿⣿⣿⣿⣿⣿⣿⣿⣿⣿⣿⣿⣿⣿⣿⣿⣿⣿⢕⠑⢅⢕⢕⢜⣿⣿⣿⣿⣿⣿⣿⣇⢕⢕⢕⢕⢕⢕⢕⢕⠕⠕⠀⠀⠀⠀⠀⠀⠀⠀⠀⠀⠀⠀</a:t>
            </a:r>
            <a:br/>
            <a:r>
              <a:t>⠀⠀⠀⠀⠀⠀⠀⠀⠀⠀⠀⣿⣿⣿⣿⣿⣿⣿⣿⣿⣿⣿⣿⣿⣿⣿⣿⣿⣿⣿⣿⣿⣿⣿⣿⣿⣿⣿⣿⣿⣿⣿⣿⣿⡿⢕⢕⢕⢕⢕⢕⢻⣿⣿⣿⣿⣿⣿⣿⡕⢕⢕⢕⢕⢕⢕⢕⢕⢕⠀⠀⠀⠀⠀⠀⠀⠀⠀⠀⠀⠀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⠀⠀⠀⠀⠀⠀⠀⠀⠀⠀⠀⣿⣿⣿⣿⣿⣿⣿⣿⣿⣿⣿⣿⣿⣿⣿⣿⣿⣿⣿⣿⣿⣿⣿⣿⣿⣿⣿⣿⣿⣿⣿⣿⣿⡇⢕⢕⢑⢕⢕⢕⢸⣿⣿⣿⣿⣿⣿⣿⣷⢕⢕⢕⢕⢕⢕⢕⢕⢕⠀⠀⠀⠀⠀⠀⠀⠀⠀⠀⠀⠀</a:t>
            </a:r>
            <a:br/>
            <a:r>
              <a:t>⠀⠀⠀⠀⠀⠀⠀⠀⠀⠀⠀⣿⣿⣿⣿⣿⣿⣿⣿⣿⣿⣿⣿⣿⣿⣿⣿⣿⣿⣿⣿⣿⣿⣿⣿⣿⣿⣿⣿⣿⣿⣿⣿⣿⡇⢕⢕⢕⢕⢕⢕⢕⣿⣿⣿⣿⣿⣿⣿⣿⡇⢕⢕⢕⢕⢕⢕⢕⢕⠀⠀⠀⠀⠀⠀⠀⠀⠀⠀⠀⠀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⠀⠀⠀⠀⠀⠀⠀⠀⠀⠀⠀⣿⣿⣿⣿⣿⣿⣿⣿⣿⣿⣿⣿⣿⣿⣿⣿⣿⣿⣿⣿⣿⣿⣿⣿⣿⣿⣿⣿⣿⣿⣿⣿⣿⡇⢕⢕⢕⢕⢕⢕⢕⣿⣿⣿⣿⣿⣿⣿⣿⡇⢕⢕⢕⢕⢕⢕⢕⢕⠀⠀⠀⠀⠀⠀⠀⠀⠀⠀⠀⠀</a:t>
            </a:r>
            <a:br/>
            <a:r>
              <a:t>⠀⠀⠀⠀⠀⠀⠀⠀⠀⠀⠀⣿⣿⣿⣿⣿⣿⣿⣿⣿⡿⠟⠛⠋⢙⢝⢝⢟⢻⢿⢿⣿⣿⣿⣿⣿⣿⣿⣿⣿⣿⣿⣿⣿⣷⣷⣷⣵⣵⣵⣷⣷⣿⣿⣿⣿⣿⣿⣿⣿⡇⢕⢕⢕⢕⢕⢕⢕⢕⠀⠀⠀⠀⠀⠀⠀⠀⠀⠀⠀⠀</a:t>
            </a:r>
            <a:br/>
            <a:r>
              <a:t>⠀⠀⠀⠀⠀⠀⠀⠀⠀⠀⠀⣿⣿⣿⣿⣿⣿⣿⢟⠏⠑⢀⢰⢕⢕⣕⣝⣵⢷⢧⣾⣿⣿⣿⣿⣿⣿⣿⣿⣿⣿⣿⣿⣿⣿⣿⣿⣿⣿⣿⣿⣿⣿⣿⣿⣿⣿⣿⣿⣿⡟⢕⢕⢕⢕⢕⢕⢕⢕⠀⠀⠀⠀⠀⠀⠀⠀⠀⠀⠀⠀</a:t>
            </a:r>
            <a:br/>
            <a:r>
              <a:t>⠀⠀⠀⠀⠀⠀⠀⠀⠀⠀⠀⣿⣿⣿⣿⣿⡿⠕⢁⠁⠀⢜⢕⣱⢞⠝⠙⠑⢕⢕⢸⣿⣿⣿⣿⣿⣿⣿⣿⣿⣿⣿⣿⣿⣿⣿⣿⣿⣿⣿⣿⣿⣿⣿⣿⣿⣿⣿⣿⣿⣿⢕⢕⢕⢕⢕⢕⢕⢕⠀⠀⠀⠀⠀⠀⠀⠀⠀⠀⠀⠀</a:t>
            </a:r>
            <a:br/>
            <a:r>
              <a:t>⠀⠀⠀⠀⠀⠀⠀⠀⠀⠀⠀⣿⣿⣿⣿⡇⢕⢔⢕⡅⠕⠕⠕⢅⢀⠔⢔⢔⣵⣷⣿⣿⣿⣿⣿⣿⣿⣿⣿⣿⣿⣿⣿⣿⣿⣿⣿⣿⣿⣿⣿⣿⣿⣿⣿⣿⣿⣿⣿⣿⣿⡏⢻⢟⢝⢕⢕⢕⢕⠀⠀⠀⠀⠀⠀⠀⠀⠀⠀⠀⠀</a:t>
            </a:r>
            <a:br/>
            <a:r>
              <a:t>⠀⠀⠀⠀⠀⠀⠀⠀⠀⠀⠀⣿⣿⣿⣿⢕⣕⢕⢕⢜⢕⢕⢕⣕⣱⣱⣕⣕⣯⣷⣿⣿⣿⣿⣿⣿⣿⣿⣿⣿⣿⣿⣿⣿⣿⣿⣿⣿⣿⣿⣿⣿⣿⣿⣿⣿⣿⣿⣿⣿⡟⣝⣷⡟⢜⡟⢟⢕⢕⠀⠀⠀⠀⠀⠀⠀⠀⠀⠀⠀⠀</a:t>
            </a:r>
            <a:br/>
            <a:r>
              <a:t>⠀⠀⠀⠀⠀⠀⠀⠀⠀⠀⠀⣿⣿⣿⣿⡇⢝⢕⢱⢷⣷⣾⣿⣿⣿⣿⣿⣿⣿⣿⣿⣿⣿⣿⣿⣿⣿⣿⣿⣿⣿⣿⣿⣿⣿⣿⣿⣿⣿⣿⣿⣿⣿⣿⣿⣿⣿⣿⣿⣿⣿⣿⣿⣿⢟⢟⢗⣵⢕⠀⠀⠀⠀⠀⠀⠀⠀⠀⠀⠀⠀</a:t>
            </a:r>
            <a:br/>
            <a:r>
              <a:t>⠀⠀⠀⠀⠀⠀⠀⠀⠀⠀⠀⣿⣿⣿⣿⣧⢕⢕⢕⣿⣿⣿⣿⣿⣿⣿⣿⣿⣿⣿⣿⣿⣿⣿⣿⣿⣿⣿⣿⣿⣿⣿⣿⣿⣿⣿⣿⣿⣿⣿⣿⣿⣿⣿⣿⣿⣿⣿⣿⣿⡟⢟⣿⡟⣿⣿⢿⣿⡟⠀⠀⠀⠀⠀⠀⠀⠀⠀⠀⠀⠀</a:t>
            </a:r>
            <a:br/>
            <a:r>
              <a:t>⠀⠀⠀⠀⠀⠀⠀⠀⠀⠀⠀⣿⣿⣿⣿⣿⢕⢕⢸⣿⣿⣿⣿⣿⣿⣿⣿⣿⣿⣿⣿⣿⣿⣿⣿⣿⣿⣿⣿⣿⣿⣿⣿⣿⣿⣿⣿⣿⣿⣿⣿⣿⣿⣿⣿⣿⣿⣿⣿⣿⣿⣿⡿⣿⣿⢟⢟⢟⢻⠀⠀⠀⠀⠀⠀⠀⠀⠀⠀⠀⠀</a:t>
            </a:r>
            <a:br/>
            <a:r>
              <a:t>⠀⠀⠀⠀⠀⠀⠀⠀⠀⠀⠀⣿⣿⣿⣿⣿⣇⢅⢕⣿⣿⣿⣿⣿⣿⣿⣿⣿⣿⣿⣿⣿⣿⣿⣿⣿⣿⣿⣿⣿⣿⣿⣿⣿⣿⣿⣿⣿⣿⣿⣿⣿⣿⣿⣿⣿⣿⣿⣿⣿⣿⣿⣿⣿⣿⣿⣿⣿⣿⠀⠀⠀⠀⠀⠀⠀⠀⠀⠀⠀⠀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⠀⠀⠀⠀⠀⠀⠀⠀⠀⠀⠀⣿⣿⣿⣿⣿⣿⡕⢕⣿⣿⣿⣿⣿⣟⣿⣿⣿⣿⣿⣿⣿⣿⣿⣿⣿⣿⣿⣿⣿⣿⣿⣿⣿⣿⣿⣿⣿⣿⣿⣿⣿⣿⣿⣿⣿⣿⣿⣿⣿⣿⣿⣿⣿⣿⣿⣿⣿⣿⠀⠀⠀⠀⠀⠀⠀⠀⠀⠀⠀⠀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⠀⠀⠀⠀⠀⠀⠀⠀⠀⠀⠀⣿⣿⣿⣿⣿⣿⣿⣧⣽⣿⣿⣿⣿⣿⣿⣿⣿⣿⣿⣿⣿⣿⣿⣿⣿⣿⣿⣿⣿⣿⣿⣿⣿⣿⣿⣿⣿⣿⣿⣿⣿⣿⣿⣿⣿⣿⣿⣿⣿⣿⣿⣿⣿⣿⣿⣿⣿⣿⠀⠀⠀⠀⠀⠀⠀⠀⠀⠀⠀⠀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⠀⠀⠀⠀⠀⠀⠀⠀⠀⠀⠀⣿⣿⣿⣿⣿⣿⣿⣿⣿⣿⣿⣿⣿⣿⣿⣿⣿⢿⡿⢿⢟⣿⣿⣿⣿⣿⣿⣿⣿⣿⣿⣿⣿⣿⣿⣿⣿⣿⣿⣿⣿⣿⣿⣿⣿⣿⣿⣿⣿⣿⣿⣿⣿⣿⣿⣿⣿⣿⠀⠀⠀⠀⠀⠀⠀⠀⠀⠀⠀⠀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⠀⠀⠀⠀⠀⠀⠀⠀⠀⠀⠀⣿⣿⣿⣿⣿⣿⣿⣿⣿⣿⣿⣿⣿⣿⣿⣿⣷⣷⣶⣷⣿⣿⣿⣿⡿⢻⣿⣿⣿⣿⣿⣿⣿⣿⣿⣿⣿⣿⣿⣿⣿⣿⣿⣿⣿⣿⣿⣿⣿⣿⣿⣿⣿⣿⣿⣿⣿⣿⠀⠀⠀⠀⠀⠀⠀⠀⠀⠀⠀⠀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⠀⠀⠀⠀⠀⠀⠀⠀⠀⠀⠀⣿⣿⣿⣿⣿⣿⣿⣿⣿⣿⣿⢻⣿⣿⣿⣿⣿⣿⣿⣯⣵⣿⣿⣿⡇⠁⢿⣿⣿⣿⣿⣿⣿⣿⣿⣿⣿⣿⣿⣿⣿⣿⣿⣿⣿⣿⣿⣿⣿⣿⣿⣿⣿⣿⣿⣿⣿⣿⠀⠀⠀⠀⠀⠀⠀⠀⠀⠀⠀⠀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⠀⠀⠀⠀⠀⠀⠀⠀⠀⠀⠀⣿⣿⣿⣿⣿⣿⣿⣿⣿⣿⡇⢜⣿⣿⣿⣿⣿⣿⣿⣿⣿⣿⣿⢟⠑⠀⠈⣿⣿⣿⣿⣿⣿⣿⣿⣿⣿⣿⣿⣿⣿⣿⣿⣿⣿⣿⣿⣿⣿⣿⣿⣿⣿⣿⣿⣿⣿⣿⠀⠀⠀⠀⠀⠀⠀⠀⠀⠀⠀⠀</a:t>
            </a:r>
            <a:br/>
            <a:r>
              <a:t>⠀⠀⠀⠀⠀⠀⠀⠀⠀⠀⠀⠛⠛⠛⠛⠛⠛⠛⠛⠛⠛⠑⠑⠛⠛⠛⠛⠛⠛⠛⠛⠛⠛⠑⠀⠀⠀⠑⠛⠛⠛⠛⠛⠛⠛⠛⠛⠛⠛⠛⠛⠛⠛⠛⠛⠛⠛⠛⠛⠛⠛⠛⠛⠛⠛⠛⠛⠛⠛⠀⠀⠀⠀⠀⠀⠀⠀⠀⠀⠀⠀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2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⠀⠀⠀⠀⠀⠀⠀⠀⠀⠀⠀⣿⣿⣿⣿⣿⣿⣿⣿⣿⣿⣿⣿⣿⣿⣿⣿⣿⣿⣿⣿⣿⣿⣿⣿⣿⣿⣿⣿⣿⣿⣿⣿⣿⣿⢕⠕⢕⢕⢕⢸⣿⣿⣿⣿⣿⣿⣿⡇⢕⢕⢕⢕⢕⢕⢕⢕⠕⢕⠀⠀⠀⠀⠀⠀⠀⠀⠀⠀⠀⠀</a:t>
            </a:r>
            <a:br/>
            <a:r>
              <a:t>⠀⠀⠀⠀⠀⠀⠀⠀⠀⠀⠀⣿⣿⣿⣿⣿⣿⣿⣿⣿⣿⣿⣿⣿⣿⣿⣿⣿⣿⣿⣿⣿⣿⣿⣿⣿⣿⣿⣿⣿⣿⣿⣿⣿⡟⢕⢕⢕⢕⢕⢕⣿⣿⣿⣿⣿⣿⣿⣿⡕⢕⢕⢕⢕⢕⢕⢕⢕⢕⠀⠀⠀⠀⠀⠀⠀⠀⠀⠀⠀⠀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⠀⠀⠀⠀⠀⠀⠀⠀⠀⠀⠀⣿⣿⣿⣿⣿⣿⣿⣿⣿⣿⣿⣿⣿⣿⣿⣿⣿⣿⣿⣿⣿⣿⣿⣿⣿⣿⣿⣿⣿⣿⣿⣿⣿⢇⢕⢕⢕⢕⢕⢕⢸⣿⣿⣿⣿⣿⣿⣿⣧⢕⢕⢕⢕⢕⢕⢕⢕⢕⠀⠀⠀⠀⠀⠀⠀⠀⠀⠀⠀⠀</a:t>
            </a:r>
            <a:br/>
            <a:r>
              <a:t>⠀⠀⠀⠀⠀⠀⠀⠀⠀⠀⠀⣿⣿⣿⣿⣿⣿⣿⣿⣿⣿⣿⣿⣿⣿⣿⣿⣿⣿⣿⣿⣿⣿⣿⣿⣿⣿⣿⣿⣿⣿⣿⣿⣿⡇⢕⢕⢕⢕⢕⢕⢜⣿⣿⣿⣿⣿⣿⣿⣿⢕⢕⢕⢕⢕⢕⢕⢕⢕⠀⠀⠀⠀⠀⠀⠀⠀⠀⠀⠀⠀</a:t>
            </a:r>
            <a:br/>
            <a:r>
              <a:t>⠀⠀⠀⠀⠀⠀⠀⠀⠀⠀⠀⣿⣿⣿⣿⣿⣿⣿⣿⣿⣿⣿⢿⢿⢟⠟⢟⢿⣿⣿⣿⣿⣿⣿⣿⣿⣿⣿⣿⣿⣿⣿⣿⣿⢕⢕⢕⢕⢕⢕⢕⢕⣿⣿⣿⣿⣿⣿⣿⣿⡇⢕⢕⢕⢕⢕⢕⢕⢕⠀⠀⠀⠀⠀⠀⠀⠀⠀⠀⠀⠀</a:t>
            </a:r>
            <a:br/>
            <a:r>
              <a:t>⠀⠀⠀⠀⠀⠀⠀⠀⠀⠀⠀⣿⣿⣿⣿⣿⣿⣿⣿⡿⢟⠕⠄⢔⠔⢔⡕⢕⣱⣱⣕⣾⣿⣿⣿⣿⣿⣿⣿⣿⣿⣿⣿⣿⣧⣵⣧⣵⣵⣵⣷⣷⣿⣿⣿⣿⣿⣿⣿⣿⡇⢕⢕⢕⢕⢕⢕⢕⢕⠀⠀⠀⠀⠀⠀⠀⠀⠀⠀⠀⠀</a:t>
            </a:r>
            <a:br/>
            <a:r>
              <a:t>⠀⠀⠀⠀⠀⠀⠀⠀⠀⠀⠀⣿⣿⣿⣿⣿⣿⣿⠁⠕⠁⠐⢕⢝⣰⢵⢿⠏⢝⠑⢝⢻⣿⣿⣿⣿⣿⣿⣿⣿⣿⣿⣿⣿⣿⣿⣿⣿⣿⣿⣿⣿⣿⣿⣿⣿⣿⣿⣿⣿⡇⢕⢕⢕⢕⢕⢕⢕⢕⠀⠀⠀⠀⠀⠀⠀⠀⠀⠀⠀⠀</a:t>
            </a:r>
            <a:br/>
            <a:r>
              <a:t>⠀⠀⠀⠀⠀⠀⠀⠀⠀⠀⠀⣿⣿⣿⣿⣿⢏⢕⢀⢀⠄⢔⢕⢝⠑⢁⠄⢄⢔⣵⣵⣵⣿⣿⣿⣿⣿⣿⣿⣿⣿⣿⣿⣿⣿⣿⣿⣿⣿⣿⣿⣿⣿⣿⣿⣿⣿⣿⣿⣿⡇⢕⢕⢕⢕⢕⢕⢕⢕⠀⠀⠀⠀⠀⠀⠀⠀⠀⠀⠀⠀</a:t>
            </a:r>
            <a:br/>
            <a:r>
              <a:t>⠀⠀⠀⠀⠀⠀⠀⠀⠀⠀⠀⣿⣿⣿⣿⡿⢇⢕⢕⢕⢇⢔⢄⢕⢕⢕⢔⢕⣸⣿⣿⣿⣿⣿⣿⣿⣿⣿⣿⣿⣿⣿⣿⣿⣿⣿⣿⣿⣿⣿⣿⣿⣿⣿⣿⣿⣿⣿⣿⣿⡷⢎⢟⢏⢇⢕⢕⢕⢕⠀⠀⠀⠀⠀⠀⠀⠀⠀⠀⠀⠀</a:t>
            </a:r>
            <a:br/>
            <a:r>
              <a:t>⠀⠀⠀⠀⠀⠀⠀⠀⠀⠀⠀⣿⣿⣿⣿⣷⢕⢏⢕⣕⣕⣵⣵⣾⣾⣿⣿⣾⣿⣿⣿⣿⣿⣿⣿⣿⣿⣿⣿⣿⣿⣿⣿⣿⣿⣿⣿⣿⣿⣿⣿⣿⣿⣿⣿⣿⣿⣿⣿⣿⡟⢗⢟⢇⢕⢟⢗⢗⢕⠀⠀⠀⠀⠀⠀⠀⠀⠀⠀⠀⠀</a:t>
            </a:r>
            <a:br/>
            <a:r>
              <a:t>⠀⠀⠀⠀⠀⠀⠀⠀⠀⠀⠀⣿⣿⣿⣿⣿⡇⢕⢕⢸⣿⣿⣿⣿⣿⣿⣿⣿⣿⣿⣿⣿⣿⣿⣿⣿⣿⣿⣿⣿⣿⣿⣿⣿⣿⣿⣿⣿⣿⣿⣿⣿⣿⣿⣿⣿⣿⣿⣿⣿⣿⣿⣻⣿⢟⢇⢕⢕⢇⠀⠀⠀⠀⠀⠀⠀⠀⠀⠀⠀⠀</a:t>
            </a:r>
            <a:br/>
            <a:r>
              <a:t>⠀⠀⠀⠀⠀⠀⠀⠀⠀⠀⠀⣿⣿⣿⣿⣿⣧⢕⢕⢸⣿⣿⣿⣿⣿⣿⣿⣿⣿⣿⣿⣿⣿⣿⣿⣿⣿⣿⣿⣿⣿⣿⣿⣿⣿⣿⣿⣿⣿⣿⣿⣿⣿⣿⣿⣿⣿⣿⣿⣿⡟⢟⣻⢿⣿⢿⢿⣿⢗⠀⠀⠀⠀⠀⠀⠀⠀⠀⠀⠀⠀</a:t>
            </a:r>
            <a:br/>
            <a:r>
              <a:t>⠀⠀⠀⠀⠀⠀⠀⠀⠀⠀⠀⣿⣿⣿⣿⣿⣿⡕⢕⢸⣿⣿⣿⣿⣿⣿⣿⣿⣿⣿⣿⣿⣿⣿⣿⣿⣿⣿⣿⣿⣿⣿⣿⣿⣿⣿⣿⣿⣿⣿⣿⣿⣿⣿⣿⣿⣿⣿⣿⣿⣿⣿⢿⣿⣿⢿⢿⢟⢿⠀⠀⠀⠀⠀⠀⠀⠀⠀⠀⠀⠀</a:t>
            </a:r>
            <a:br/>
            <a:r>
              <a:t>⠀⠀⠀⠀⠀⠀⠀⠀⠀⠀⠀⣿⣿⣿⣿⣿⣿⣧⢕⢜⣿⣿⣿⣿⣿⢿⣿⣿⣿⣿⣿⣿⣿⣿⣿⣿⣿⣿⣿⣿⣿⣿⣿⣿⣿⣿⣿⣿⣿⣿⣿⣿⣿⣿⣿⣿⣿⣿⣿⣿⣿⣻⣿⣿⣿⣷⣷⣷⣿⠀⠀⠀⠀⠀⠀⠀⠀⠀⠀⠀⠀</a:t>
            </a:r>
            <a:br/>
            <a:r>
              <a:t>⠀⠀⠀⠀⠀⠀⠀⠀⠀⠀⠀⣿⣿⣿⣿⣿⣿⣿⣷⡕⣿⣿⣿⣿⣿⣿⣿⣿⣿⣿⣿⣿⣿⣿⣿⣿⣿⣿⣿⣿⣿⣿⣿⣿⣿⣿⣿⣿⣿⣿⣿⣿⣿⣿⣿⣿⣿⣿⣿⣿⣿⣿⣿⣿⣿⣿⣿⣿⣿⠀⠀⠀⠀⠀⠀⠀⠀⠀⠀⠀⠀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⠀⠀⠀⠀⠀⠀⠀⠀⠀⠀⠀⣿⣿⣿⣿⣿⣿⣿⣿⣿⣿⣿⣿⣿⣿⣿⣿⣿⣿⣵⣼⣵⣿⣿⣿⣿⡟⢿⣿⣿⣿⣿⣿⣿⣿⣿⣿⣿⣿⣿⣿⣿⣿⣿⣿⣿⣿⣿⣿⣿⣿⣿⣿⣿⣿⣿⣿⣿⣿⠀⠀⠀⠀⠀⠀⠀⠀⠀⠀⠀⠀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⠀⠀⠀⠀⠀⠀⠀⠀⠀⠀⠀⣿⣿⣿⣿⣿⣿⣿⣿⣿⣿⣿⡟⢿⣿⣿⣿⣿⣿⣿⣿⣿⣿⣿⣿⣿⡇⠘⢻⣿⣿⣿⣿⣿⣿⣿⣿⣿⣿⣿⣿⣿⣿⣿⣿⣿⣿⣿⣿⣿⣿⣿⣿⣿⣿⣿⣿⣿⣿⠀⠀⠀⠀⠀⠀⠀⠀⠀⠀⠀⠀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⠀⠀⠀⠀⠀⠀⠀⠀⠀⠀⠀⣿⣿⣿⣿⣿⣿⣿⣿⣿⣿⣿⡇⢸⣿⣿⣿⣿⣿⣿⣿⣿⣿⣿⣿⢟⠁⠀⢸⣿⣿⣿⣿⣿⣿⣿⣿⣿⣿⣿⣿⣿⣿⣿⣿⣿⣿⣿⣿⣿⣿⣿⣿⣿⣿⣿⣿⣿⣿⠀⠀⠀⠀⠀⠀⠀⠀⠀⠀⠀⠀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⠀⠀⠀⠀⠀⠀⠀⠀⠀⠀⠀⣿⣿⣿⣿⣿⣿⣿⣿⣿⣿⣿⡇⢜⢿⣿⣿⣿⢿⢿⢿⢿⣿⢟⠑⠀⠀⠀⢸⣿⣿⣿⣿⣿⣿⣿⣿⣿⣿⣿⣿⣿⣿⣿⣿⣿⣿⣿⣿⣿⣿⣿⣿⣿⣿⣿⣿⣿⣿⠀⠀⠀⠀⠀⠀⠀⠀⠀⠀⠀⠀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⠀⠀⠀⠀⠀⠀⠀⠀⠀⠀⠀⠛⠛⠛⠛⠛⠛⠛⠛⠛⠛⠛⠃⠑⠑⠙⠛⠛⠃⠑⠑⠑⠁⠀⠀⠀⠀⠀⠘⠛⠛⠛⠛⠛⠛⠛⠛⠛⠛⠛⠛⠛⠛⠛⠛⠛⠛⠛⠛⠛⠛⠛⠛⠛⠛⠛⠛⠛⠛⠀⠀⠀⠀⠀⠀⠀⠀⠀⠀⠀⠀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⠀⠀⠀⠀⠀⠀⠀⠀⠀⠀⠀⣿⣿⣿⣿⣿⣿⣿⣿⣿⣿⣿⣿⣿⣿⣿⣿⣿⣿⣿⣿⣿⣿⢟⢏⣿⣿⢇⠑⠑⠁⠀⠀⠀⠀⠀⠀⠀⠀⠀⠁⠀⢀⢁⢅⢕⣵⡕⣸⣿⣿⣿⣿⣿⣿⣿⣿⣿⣿⠀⠀⠀⠀⠀⠀⠀⠀⠀⠀⠀⠀</a:t>
            </a:r>
            <a:br/>
            <a:r>
              <a:t>⠀⠀⠀⠀⠀⠀⠀⠀⠀⠀⠀⣿⣿⣿⣿⣿⣿⣿⣿⣿⣿⣿⣿⣿⣿⣿⣿⣿⣿⣿⣿⣿⣽⡕⢕⢕⢕⢕⢀⠀⠀⠀⠀⠀⠀⠔⢄⢀⢄⢕⢕⢔⢕⢕⡕⢾⢿⢻⣿⣽⣿⣿⣿⣿⣿⣿⣿⣿⣿⠀⠀⠀⠀⠀⠀⠀⠀⠀⠀⠀⠀</a:t>
            </a:r>
            <a:br/>
            <a:r>
              <a:t>⠀⠀⠀⠀⠀⠀⠀⠀⠀⠀⠀⣿⣿⣿⣿⣿⣿⣿⣿⣿⣿⣿⣿⣿⣿⣿⣿⣿⣿⣿⣿⣿⣿⡇⢕⢕⢕⠅⠁⠀⠄⠔⢄⠐⠄⢀⠁⠕⢕⢕⢇⠕⢁⠀⠁⠕⢕⢱⣿⣿⣿⣿⣿⣿⣿⣿⣿⣿⣿⠀⠀⠀⠀⠀⠀⠀⠀⠀⠀⠀⠀</a:t>
            </a:r>
            <a:br/>
            <a:r>
              <a:t>⠀⠀⠀⠀⠀⠀⠀⠀⠀⠀⠀⣿⣿⣿⣿⣿⣿⣿⣿⣿⣿⣿⣿⣿⣿⣿⣿⣿⣿⣿⣿⣿⣿⢇⢕⢕⢕⢕⢕⢕⢄⢀⠀⠀⠀⠀⠀⠀⠀⠁⠑⠀⠀⠀⢀⢄⢕⢕⢕⢕⣿⣿⣿⣿⣿⣿⣿⣿⣿⠀⠀⠀⠀⠀⠀⠀⠀⠀⠀⠀⠀</a:t>
            </a:r>
            <a:br/>
            <a:r>
              <a:t>⠀⠀⠀⠀⠀⠀⠀⠀⠀⠀⠀⣿⣿⣿⣿⣿⣿⣿⣿⣿⣿⣿⣿⣿⣿⣿⣿⣿⣿⣿⣿⣿⡏⢕⢕⢕⢕⢕⢕⢕⢕⢕⢕⢕⢔⢔⢄⢄⢄⢄⢕⢕⢔⣕⣱⣵⣷⡕⢕⣿⣿⣿⣿⣿⣿⣿⣿⣿⣿⠀⠀⠀⠀⠀⠀⠀⠀⠀⠀⠀⠀</a:t>
            </a:r>
            <a:br/>
            <a:r>
              <a:t>⠀⠀⠀⠀⠀⠀⠀⠀⠀⠀⠀⣿⣿⣿⣿⣿⣿⣿⣿⣿⣿⣿⣿⣿⣿⣿⣿⣿⣿⣿⣿⣿⡇⢕⢕⢕⢱⣷⣾⣿⣿⣿⣿⣿⣷⣧⣵⣕⣵⣷⣷⣿⣿⣿⣿⣿⣿⣿⣾⣿⣿⣿⣿⣿⣿⣿⣿⣿⣿⠀⠀⠀⠀⠀⠀⠀⠀⠀⠀⠀⠀</a:t>
            </a:r>
            <a:br/>
            <a:r>
              <a:t>⠀⠀⠀⠀⠀⠀⠀⠀⠀⠀⠀⣿⣿⣿⣿⣿⣿⣿⣿⣿⣿⣿⣿⣿⣿⣿⣿⣿⣿⣿⣿⣿⡇⢕⢕⢕⣿⣿⣿⣿⣿⢕⣿⣿⣿⣿⣿⣿⣿⣿⣿⣿⣿⣿⣿⣿⣿⣿⣿⣿⣿⣿⣿⣿⣿⣿⣿⣿⣿⠀⠀⠀⠀⠀⠀⠀⠀⠀⠀⠀⠀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⠀⠀⠀⠀⠀⠀⠀⠀⠀⠀⠀⣿⣿⣿⣿⣿⣿⣿⣿⣿⣿⣿⣿⣿⣿⣿⣿⣿⣿⣿⣿⣿⡧⢕⢕⣼⣿⣿⣿⣿⣽⣵⣼⣿⣿⣿⣿⣿⣿⣿⣿⣿⣿⣿⣿⣿⣿⣿⣻⣿⣿⣿⣿⣿⣿⣿⣿⣿⣿⠀⠀⠀⠀⠀⠀⠀⠀⠀⠀⠀⠀</a:t>
            </a:r>
            <a:br/>
            <a:r>
              <a:t>⠀⠀⠀⠀⠀⠀⠀⠀⠀⠀⠀⣿⣿⣿⣿⣿⣿⣿⣿⣿⣿⣿⣿⣿⣿⣿⣿⣿⣿⣿⣽⡗⡕⢕⢱⣿⣿⢿⢿⢿⢟⢯⢝⢿⣿⣿⣿⣿⣿⣿⣿⣿⣿⣿⣿⣿⣿⣿⣿⣿⣿⣿⣿⣿⣿⣿⣿⣿⣿⠀⠀⠀⠀⠀⠀⠀⠀⠀⠀⠀⠀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⠀⠀⠀⠀⠀⠀⠀⠀⠀⠀⠀⣿⣿⣿⣿⣿⣿⣿⣿⣿⣿⣿⣿⣿⣿⣿⣿⣿⣿⣿⣿⣏⡱⡎⣼⣿⣿⡕⢕⢕⢕⢕⢕⢕⢜⢝⢻⣿⢿⢿⢿⢿⢿⢿⣿⣿⣿⣿⣿⣿⣿⣿⣿⣿⣿⣿⣿⣿⣿⠀⠀⠀⠀⠀⠀⠀⠀⠀⠀⠀⠀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⠀⠀⠀⠀⠀⠀⠀⠀⠀⠀⠀⣿⣿⣿⣿⣿⣿⣿⣿⣿⣿⣿⣿⣿⣿⣿⣿⣿⣿⣿⣿⣿⣿⣿⣿⣿⣿⣿⣵⡕⢕⢕⢕⢕⢕⢕⣱⣿⣧⣕⢕⡱⣵⣷⣿⣿⣿⣿⣿⣿⣿⣿⣿⣿⣿⣿⣿⣿⣿⠀⠀⠀⠀⠀⠀⠀⠀⠀⠀⠀⠀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⠀⠀⠀⠀⠀⠀⠀⠀⠀⠀⠀⣿⣿⣿⣿⣿⣿⣿⣿⣿⣿⣿⣿⣿⣿⣿⣿⣿⣿⣿⣿⣿⣿⣿⣿⣿⣿⣿⢱⡗⢕⡕⣕⢕⢕⢕⢹⣿⣿⣿⣷⣷⣾⣿⣿⣿⣿⣿⣿⣿⣿⣿⣿⣿⣿⣿⣿⣿⣿⠀⠀⠀⠀⠀⠀⠀⠀⠀⠀⠀⠀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⠀⠀⠀⠀⠀⠀⠀⠀⠀⠀⠀⣿⣿⣿⣿⣿⣿⣿⣿⣿⣿⣿⣿⣿⣿⣿⣿⣿⣿⣿⣿⣿⣿⣿⣿⣿⣿⣷⡕⢕⢱⢹⢝⢕⢕⢕⣸⣿⣿⣿⣿⣿⣿⣿⣿⣿⣿⣿⣿⣿⣿⣿⣿⣿⣿⣿⣿⣿⣿⠀⠀⠀⠀⠀⠀⠀⠀⠀⠀⠀⠀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⠀⠀⠀⠀⠀⠀⠀⠀⠀⠀⠀⣿⣿⣿⣿⣿⣿⣿⣿⣿⣿⣿⣿⣿⣿⣿⣿⣿⣿⣿⣿⣿⣿⣿⣿⣿⣿⣿⣧⡕⡜⡕⢕⢕⢗⢵⣿⣿⣿⣿⣿⣿⣿⣿⣿⣿⣿⣿⣿⣿⣿⣿⣿⣿⣿⣿⣿⣿⣿⠀⠀⠀⠀⠀⠀⠀⠀⠀⠀⠀⠀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⠀⠀⠀⠀⠀⠀⠀⠀⠀⠀⠀⣿⣿⣿⣿⣿⣿⣿⣿⣿⣿⣿⣿⣿⣿⣿⣿⣿⣿⣿⣿⣿⣿⣿⣿⣿⣿⣿⣿⢕⢕⢕⢜⢕⢕⣕⣱⣿⣿⣿⣿⣿⣿⣿⣿⣿⣿⣿⣿⣿⣿⣿⣿⣿⣿⣿⣿⣿⣿⠀⠀⠀⠀⠀⠀⠀⠀⠀⠀⠀⠀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⠀⠀⠀⠀⠀⠀⠀⠀⠀⠀⠀⣿⣿⣿⣿⣿⣿⣿⣿⣿⣿⣿⣿⣿⣿⣿⣿⣿⣿⣿⣿⣿⣿⣿⣿⣿⣯⣿⢱⢕⢕⢕⢕⢕⢸⢿⢿⣿⣿⡿⢿⣿⣿⣿⣿⣿⣿⣿⣿⣿⣿⣿⣿⣿⣿⣿⣿⣿⣿⠀⠀⠀⠀⠀⠀⠀⠀⠀⠀⠀⠀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⠀⠀⠀⠀⠀⠀⠀⠀⠀⠀⠀⣿⣿⣿⣿⣿⣿⣿⣿⣿⣿⣿⣿⣿⣿⣿⣿⣿⣿⣿⣿⣿⣿⣿⣿⣿⢿⣏⢎⣮⣷⡕⢕⢕⢕⢳⣾⣿⣿⣿⣾⣿⣿⣿⡜⢟⢿⣿⣿⣿⣿⣿⣿⣿⣿⣿⣿⣿⣿⠀⠀⠀⠀⠀⠀⠀⠀⠀⠀⠀⠀</a:t>
            </a:r>
            <a:br/>
            <a:r>
              <a:t>⠀⠀⠀⠀⠀⠀⠀⠀⠀⠀⠀⣿⣿⣿⣿⣿⣿⣿⣿⣿⣿⣿⣿⣿⣿⣿⣿⣿⣿⣿⣿⣿⣿⡟⣾⣿⡎⢜⢜⢏⢿⣿⢕⢳⣿⣿⣿⣿⣿⣿⣿⣿⣿⣿⡇⢕⢕⢝⢟⢿⣿⣿⣿⣿⣿⣿⣿⣿⣿⠀⠀⠀⠀⠀⠀⠀⠀⠀⠀⠀⠀</a:t>
            </a:r>
            <a:br/>
            <a:r>
              <a:t>⠀⠀⠀⠀⠀⠀⠀⠀⠀⠀⠀⣿⣿⣿⣿⣿⣿⣿⣿⣿⣿⣿⣿⣿⣿⣿⣿⣿⣿⣿⣿⢿⢿⣺⣿⢸⢿⢧⢵⢕⢕⣕⣕⢕⢝⢻⣿⣿⣿⣿⣿⣿⣿⣿⡇⢕⢕⢕⢕⢕⠕⢜⢝⢟⢿⢿⣿⣿⣿⠀⠀⠀⠀⠀⠀⠀⠀⠀⠀⠀⠀</a:t>
            </a:r>
            <a:br/>
            <a:r>
              <a:t>⠀⠀⠀⠀⠀⠀⠀⠀⠀⠀⠀⣿⣿⣿⣿⣿⣿⣿⣿⣿⣿⣿⣿⣿⣿⡿⢻⢏⢝⢕⢜⢕⢕⣿⣿⢸⢵⡱⣝⢹⢝⣿⢻⢕⣵⣵⣿⣿⣿⣿⣟⣿⣿⣿⡇⢕⢕⢕⢕⠁⠀⠀⠀⠁⠕⠅⠕⢜⢝⠀⠀⠀⠀⠀⠀⠀⠀⠀⠀⠀⠀</a:t>
            </a:r>
            <a:br/>
            <a:r>
              <a:t>⠀⠀⠀⠀⠀⠀⠀⠀⠀⠀⠀⣿⣿⣿⣿⣿⣿⣿⣿⣿⣿⣿⢿⢝⢏⢕⠕⠕⢕⠕⢕⢕⢱⣿⣿⣼⢕⢽⢗⢵⡣⣿⣾⢜⢝⢝⢿⡿⢟⢕⣿⣿⣿⣿⡇⢕⢕⢕⢕⠀⠀⠀⠀⠀⠀⠀⠀⠀⠁⠀⠀⠀⠀⠀⠀⠀⠀⠀⠀⠀⠀</a:t>
            </a:r>
            <a:br/>
            <a:r>
              <a:t>⠀⠀⠀⠀⠀⠀⠀⠀⠀⠀⠀⣿⣿⣿⣿⣿⣿⣿⢿⢟⢝⢕⠕⠑⠁⠁⠀⠁⠀⠀⢕⢕⢸⣿⣿⣿⢕⢼⡇⢕⡪⣿⣿⢕⢕⢕⢕⣕⣵⣿⣿⣿⣿⣿⢇⢕⢕⠕⠔⠀⠀⠀⠀⠀⠀⠀⠀⠀⠀⠀⠀⠀⠀⠀⠀⠀⠀⠀⠀⠀⠀</a:t>
            </a:r>
            <a:br/>
            <a:r>
              <a:t>⠀⠀⠀⠀⠀⠀⠀⠀⠀⠀⠀⠛⠛⠛⠛⠛⠋⠙⠑⠑⠑⠁⠀⠀⠀⠀⠀⠀⠀⠀⠀⠑⠁⠛⠛⠛⠑⠘⠑⠑⠘⠛⠛⠑⠑⠑⠑⠛⠛⠛⠛⠛⠛⠛⠑⠑⠁⠀⠀⠀⠀⠀⠀⠀⠀⠀⠀⠀⠀⠀⠀⠀⠀⠀⠀⠀⠀⠀⠀⠀⠀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⠀⠀⠀⠀⠀⠀⠀⠀⠀⠀⠀⣿⣿⣿⣿⣿⣿⣿⣿⣿⣿⣿⣿⣿⣿⡏⢕⢸⣿⣿⣿⣿⣿⣿⣿⣿⣿⣿⣿⣿⣿⣿⣿⣿⣿⣿⣿⣿⣿⣿⣿⣿⣿⣿⣿⣿⣿⣿⣿⣿⣿⣿⣿⣿⣿⣿⣿⣿⣿⠀⠀⠀⠀⠀⠀⠀⠀⠀⠀⠀⠀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⠀⠀⠀⠀⠀⠀⠀⠀⠀⠀⠀⣿⣿⣿⣿⣿⣿⣿⣿⣿⣿⣿⣿⣿⣿⡇⢕⣿⣿⣿⣿⣿⣿⣿⣿⣿⣿⣿⣿⣿⣿⣿⣿⣿⣿⣿⣿⣿⣿⣿⣿⣿⣿⣿⣿⡿⣿⣿⣿⣿⣿⣿⣿⣿⣿⣿⣿⣿⣿⠀⠀⠀⠀⠀⠀⠀⠀⠀⠀⠀⠀</a:t>
            </a:r>
            <a:br/>
            <a:r>
              <a:t>⠀⠀⠀⠀⠀⠀⠀⠀⠀⠀⠀⣿⣿⣿⣿⣿⣿⣿⣿⣿⣿⣿⣿⣿⣿⢇⢕⣿⣿⣿⣿⣿⣿⣿⣿⣿⣿⣿⣿⣿⣿⣿⣿⣿⣿⣿⣿⣿⣿⣿⣿⣿⣿⣿⣿⢇⢹⣿⣿⣿⣿⣿⣿⣿⣿⣿⣿⣿⣿⠀⠀⠀⠀⠀⠀⠀⠀⠀⠀⠀⠀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⠀⠀⠀⠀⠀⠀⠀⠀⠀⠀⠀⣿⣿⣿⣿⣿⣿⣿⣿⣿⣿⣿⣿⣿⣿⢕⢸⣿⣿⣿⣿⣿⣿⣿⣿⣿⣿⣿⣿⣿⣿⣿⣿⣿⣿⣿⣿⣿⣿⣿⣿⣿⣿⣿⢏⢕⢸⣿⣿⣿⣿⣿⣿⣿⣿⣿⣿⣿⣿⠀⠀⠀⠀⠀⠀⠀⠀⠀⠀⠀⠀</a:t>
            </a:r>
            <a:br/>
            <a:r>
              <a:t>⠀⠀⠀⠀⠀⠀⠀⠀⠀⠀⠀⣿⣿⣿⣿⣿⣿⣿⣿⣿⣿⣿⣿⣿⣿⢕⢸⣿⣿⣿⣿⣿⣿⣿⣿⡿⢟⠁⠙⠻⢿⣿⣿⣿⣿⣿⣿⣿⣿⣿⣿⢿⢏⢕⢕⢕⢸⣿⣿⣿⣿⣿⣿⣿⣿⣿⣿⣿⣿⠀⠀⠀⠀⠀⠀⠀⠀⠀⠀⠀⠀</a:t>
            </a:r>
            <a:br/>
            <a:r>
              <a:t>⠀⠀⠀⠀⠀⠀⠀⠀⠀⠀⠀⣿⣿⣿⣿⣿⣿⣿⣿⣿⣿⣿⣿⣿⣿⢕⢸⣿⣿⣿⣿⣿⣿⢟⢏⠑⢀⢁⠀⠀⠀⠈⠉⠉⠉⠙⢙⢝⢝⠕⠑⠑⠑⠁⢅⢕⢸⣿⣿⣿⣿⣿⣿⣿⣿⣿⣿⣿⣿⠀⠀⠀⠀⠀⠀⠀⠀⠀⠀⠀⠀</a:t>
            </a:r>
            <a:br/>
            <a:r>
              <a:t>⠀⠀⠀⠀⠀⠀⠀⠀⠀⠀⠀⣿⣿⣿⣿⣿⣿⣿⣿⣿⣿⣿⣿⣿⣿⢕⢸⣿⣿⣿⣿⢟⢕⢕⢕⢕⢔⢀⠀⠀⠀⠀⠀⠀⠀⢀⢕⠑⠀⠀⠀⠀⠀⠐⠕⢕⢕⣿⣿⣿⣿⣿⣿⣿⣿⣿⣿⣿⣿⠀⠀⠀⠀⠀⠀⠀⠀⠀⠀⠀⠀</a:t>
            </a:r>
            <a:br/>
            <a:r>
              <a:t>⠀⠀⠀⠀⠀⠀⠀⠀⠀⠀⠀⣿⣿⣿⣿⣿⣿⣿⣿⣿⣿⣿⣿⣿⣿⢕⣾⣿⣿⣿⢟⢕⢎⢗⢕⢕⠕⠅⠄⢄⠀⠀⠀⠀⢔⠕⠀⢀⢄⢔⢄⣄⣄⣤⣴⣾⣿⣿⣿⣿⣿⣿⣿⣿⣿⣿⣿⣿⣿⠀⠀⠀⠀⠀⠀⠀⠀⠀⠀⠀⠀</a:t>
            </a:r>
            <a:br/>
            <a:r>
              <a:t>⠀⠀⠀⠀⠀⠀⠀⠀⠀⠀⠀⣿⣿⣿⣿⣿⣿⣿⣿⣿⣿⣿⣿⣿⡿⢕⣿⣿⣿⢇⠑⠁⠁⢀⢅⢄⢄⢄⢔⠑⠑⠀⠔⠀⠁⢔⣵⣵⣷⣾⣿⣿⣿⣿⣿⣿⣿⣿⣿⣿⣿⣿⣿⣿⣿⣿⣿⣿⣿⠀⠀⠀⠀⠀⠀⠀⠀⠀⠀⠀⠀</a:t>
            </a:r>
            <a:br/>
            <a:r>
              <a:t>⠀⠀⠀⠀⠀⠀⠀⠀⠀⠀⠀⣿⣿⣿⣿⣿⣿⣿⣿⣿⣿⣿⣿⣿⣿⢕⣿⣿⣿⢅⢄⢀⠁⢕⢕⢕⢕⢕⢅⢅⢅⢄⢔⣔⣱⣿⣿⣿⣿⣿⣿⣿⣿⣿⣿⣿⣿⣿⣿⣿⣿⣿⣿⣿⣿⣿⣿⣿⣿⠀⠀⠀⠀⠀⠀⠀⠀⠀⠀⠀⠀</a:t>
            </a:r>
            <a:br/>
            <a:r>
              <a:t>⠀⠀⠀⠀⠀⠀⠀⠀⠀⠀⠀⣿⣿⣿⣿⣿⣿⣿⣿⣿⣿⣿⣿⣿⣿⣼⣿⣿⣿⣕⣕⣅⣅⣅⣕⣕⣵⣵⣵⣷⣷⣿⣿⣿⣿⣿⣿⣿⣿⣿⣿⣿⣿⣿⣿⣿⣿⣿⣿⣿⣿⣿⣿⣿⣿⣿⣿⣿⣿⠀⠀⠀⠀⠀⠀⠀⠀⠀⠀⠀⠀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⠀⠀⠀⠀⠀⠀⠀⠀⠀⠀⠀⣿⣿⣿⢿⣿⣻⣿⣿⣿⣿⣿⣿⡟⢟⢻⢟⣟⣿⣿⣿⣿⣿⢿⡿⣿⣿⣿⣿⣿⣿⣿⣿⣿⣿⣿⣿⣿⣿⣿⣿⣿⣿⣿⣿⣿⣿⣿⣿⣿⣿⣿⣿⣿⣿⣿⣿⣿⣿⠀⠀⠀⠀⠀⠀⠀⠀⠀⠀⠀⠀</a:t>
            </a:r>
            <a:br/>
            <a:r>
              <a:t>⠀⠀⠀⠀⠀⠀⠀⠀⠀⠀⠀⠙⠙⠘⠙⠙⠛⠛⠛⠛⠛⠛⠛⠃⠑⠑⠘⠛⠛⠛⠛⠛⠛⠛⠑⠑⠑⠙⠛⠛⠛⠛⠛⠛⠛⠛⠛⠛⠛⠛⠛⠛⠛⠛⠛⠛⠛⠛⠛⠛⠛⠛⠛⠛⠛⠛⠛⠛⠛⠀⠀⠀⠀⠀⠀⠀⠀⠀⠀⠀⠀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⠀⠀⠀⠀⠀⠀⠀⠀⠀⠀⠀⣿⣿⣿⣿⣿⣿⣿⣿⣿⣿⣿⣿⣿⣿⣿⣿⣿⣿⣿⣿⣿⣿⣿⣿⣿⣿⣿⣿⣿⣿⣿⣿⣿⣿⣿⣿⣿⣿⣿⢿⣿⡿⣿⣿⣿⣿⣿⣿⣿⣿⣿⣿⣿⣿⣿⣿⣿⣿⠀⠀⠀⠀⠀⠀⠀⠀⠀⠀⠀⠀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⠀⠀⠀⠀⠀⠀⠀⠀⠀⠀⠀⣿⣿⣿⣿⣿⣿⣿⣿⣿⣿⣿⣿⣿⣿⣿⣿⣿⣿⣿⣿⣿⣿⣿⣿⣿⣿⣿⣿⣿⣿⣿⣿⣿⣿⣿⣿⣿⣿⣿⡞⢻⣷⣻⣿⣿⣿⣿⣿⣿⣿⣿⣿⣿⣿⣿⣿⣿⣿⠀⠀⠀⠀⠀⠀⠀⠀⠀⠀⠀⠀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⠀⠀⠀⠀⠀⠀⠀⠀⠀⠀⠀⣿⣿⣿⣿⣿⣿⣿⣿⣿⣿⣿⣿⣿⣿⣿⣿⣿⣿⣿⣿⣿⣿⣿⣿⣿⣿⣿⣿⣿⣿⣿⣿⣿⣿⣿⣿⣿⣿⣿⡇⢕⢇⢕⢻⣿⣿⣿⣿⣿⣿⣿⣿⣿⣿⣿⣿⣿⣿⠀⠀⠀⠀⠀⠀⠀⠀⠀⠀⠀⠀</a:t>
            </a:r>
            <a:br/>
            <a:r>
              <a:t>⠀⠀⠀⠀⠀⠀⠀⠀⠀⠀⠀⣿⣿⣿⣿⣿⣿⣿⣿⣿⣿⣿⣿⣿⣿⣿⣿⣿⣿⣿⣿⣿⣿⣿⣿⣿⣿⣟⢙⣟⣻⣿⣿⣿⣿⣿⣿⣿⣿⡏⢇⢕⢕⢕⢜⣿⣿⣿⣿⣿⣿⣿⣿⣿⣿⣿⣿⣿⣿⠀⠀⠀⠀⠀⠀⠀⠀⠀⠀⠀⠀</a:t>
            </a:r>
            <a:br/>
            <a:r>
              <a:t>⠀⠀⠀⠀⠀⠀⠀⠀⠀⠀⠀⣿⣿⣿⣿⣿⣿⣿⣿⣿⣿⣿⣿⣿⣿⣿⣿⣿⣿⣿⣿⣿⣿⣿⣿⣿⣿⣿⡜⣝⢻⣿⣿⣿⣿⣿⣿⣿⣿⡇⢕⢕⢕⢕⢕⣿⣿⣿⣿⣿⣿⣿⣿⣿⣿⣿⣿⣿⣿⠀⠀⠀⠀⠀⠀⠀⠀⠀⠀⠀⠀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⠀⠀⠀⠀⠀⠀⠀⠀⠀⠀⠀⣿⣿⣿⣿⣿⣿⣿⣿⣿⣿⣿⣿⣿⣿⣿⣿⣿⣿⣿⣿⣿⣿⣿⣿⣿⣿⣿⣷⣵⣿⣿⣿⣿⣿⣿⣿⣏⢿⣿⢕⢕⢕⢕⢕⢸⣿⣿⣿⣿⣿⣿⣿⣿⣿⣿⣿⣿⣿⠀⠀⠀⠀⠀⠀⠀⠀⠀⠀⠀⠀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⠀⠀⠀⠀⠀⠀⠀⠀⠀⠀⠀⣿⣿⣿⣿⣿⣿⣿⣿⣿⣿⣿⣿⣿⣿⣿⣿⣿⣿⣿⣿⣿⣿⣿⣿⣿⣿⣿⣿⣿⣿⡿⣿⣿⣿⢿⣏⢜⢜⢻⢕⢕⢕⢕⢕⢸⣿⣿⣿⣿⣿⣿⣿⣿⣿⣿⣿⣿⣿⠀⠀⠀⠀⠀⠀⠀⠀⠀⠀⠀⠀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⠀⠀⠀⠀⠀⠀⠀⠀⠀⠀⠀⣿⣿⣿⣿⣿⣿⣿⣿⣿⣿⣿⣿⣿⣿⣿⣿⣿⣿⣿⣿⣿⣿⣿⣿⣿⣿⣿⣿⣿⣿⣯⣿⣿⣿⣼⣯⢕⢕⢕⢕⢕⢕⢕⢕⢕⣿⣿⣿⣿⣿⣿⣿⣿⣿⣿⣿⣿⣿⠀⠀⠀⠀⠀⠀⠀⠀⠀⠀⠀⠀</a:t>
            </a:r>
            <a:br/>
            <a:r>
              <a:t>⠀⠀⠀⠀⠀⠀⠀⠀⠀⠀⠀⢿⢝⢻⣿⣿⣿⣿⣿⣿⣿⣿⣿⣿⣿⣿⣿⣿⣿⣿⣿⣿⣿⣿⣿⣿⣿⣿⣿⣿⣿⣿⣿⣿⣿⡿⢕⢕⢕⢕⢕⢕⢎⢕⢕⢕⢹⣿⣿⣿⣿⣿⣿⣿⣿⣿⣿⣿⣿⠀⠀⠀⠀⠀⠀⠀⠀⠀⠀⠀⠀</a:t>
            </a:r>
            <a:br/>
            <a:r>
              <a:t>⠀⠀⠀⠀⠀⠀⠀⠀⠀⠀⠀⢕⢕⢕⢿⣿⣿⣿⣿⣿⣿⣿⣿⣿⣿⣿⣿⣿⣿⣿⣿⣿⣿⣿⣿⣿⣿⣿⣿⣿⣿⣿⣿⣿⡿⡵⢾⡵⢕⢕⡕⢜⢕⢕⢕⢕⢕⢹⢿⣿⣿⣿⣿⣿⣿⣿⣿⣿⣿⠀⠀⠀⠀⠀⠀⠀⠀⠀⠀⠀⠀</a:t>
            </a:r>
            <a:br/>
            <a:r>
              <a:t>⠀⠀⠀⠀⠀⠀⠀⠀⠀⠀⠀⢕⢕⢕⢜⢿⣿⣿⣿⣿⣿⣿⣿⣿⣿⣿⣿⣿⣿⣿⣿⣿⣿⣿⣿⣿⣿⣿⣿⣿⣿⣿⣿⣿⣿⣹⣵⣷⣯⢵⢇⢕⢕⣸⣼⣷⢕⢕⢕⣽⣿⣿⣿⣿⣿⣿⣿⣿⣿⠀⠀⠀⠀⠀⠀⠀⠀⠀⠀⠀⠀</a:t>
            </a:r>
            <a:br/>
            <a:r>
              <a:t>⠀⠀⠀⠀⠀⠀⠀⠀⠀⠀⠀⣿⣷⣵⣵⣜⣿⣿⣿⣿⣿⣿⣿⣿⣿⣿⣿⣿⣿⣿⣿⣿⣿⣿⣿⣿⣿⣿⣿⣿⣿⣿⣿⣿⣿⣿⢿⢏⡕⢕⢕⢕⣾⣿⢟⢕⣕⡵⣸⣿⡏⢝⢻⣿⣿⣿⣿⣿⣿⠀⠀⠀⠀⠀⠀⠀⠀⠀⠀⠀⠀</a:t>
            </a:r>
            <a:br/>
            <a:r>
              <a:t>⠀⠀⠀⠀⠀⠀⠀⠀⠀⠀⠀⣿⣿⣿⣿⣿⣿⣿⣿⣿⣿⣿⣿⣿⣿⣿⣿⣿⣿⣿⣿⣿⣿⣿⣿⣿⣿⣿⣿⣿⣿⣿⣿⣿⢟⢇⢕⢕⢕⢕⢕⢜⢝⡕⢜⢟⢟⢳⣿⣿⣇⢕⢕⢜⣿⣿⣿⣿⣿⠀⠀⠀⠀⠀⠀⠀⠀⠀⠀⠀⠀</a:t>
            </a:r>
            <a:br/>
            <a:r>
              <a:t>⠀⠀⠀⠀⠀⠀⠀⠀⠀⠀⠀⣿⣿⣿⣿⣿⣿⣿⣿⣿⣿⣿⣿⣿⣿⣿⣿⣿⣿⣿⣿⣿⣿⣿⣿⣿⣿⣿⣿⣿⣿⣿⣿⡇⢕⢕⢕⢕⢕⢕⢕⣱⣧⢕⢕⢕⢕⣾⣿⣿⣷⢕⢕⢕⢜⣿⣿⣿⣿⠀⠀⠀⠀⠀⠀⠀⠀⠀⠀⠀⠀</a:t>
            </a:r>
            <a:br/>
            <a:r>
              <a:t>⠀⠀⠀⠀⠀⠀⠀⠀⠀⠀⠀⣿⣿⣿⣿⣿⣿⣿⣿⣿⣿⣿⣿⣿⣿⣿⣿⣿⣿⣿⣿⣿⣿⡿⢿⣿⣿⣿⣿⣿⣿⣿⣿⡇⢕⢕⢕⢕⢕⢕⢕⢜⢝⢕⢕⢕⣼⣿⣿⣿⡏⢕⢕⡕⢕⢹⣿⣿⣿⠀⠀⠀⠀⠀⠀⠀⠀⠀⠀⠀⠀</a:t>
            </a:r>
            <a:br/>
            <a:r>
              <a:t>⠀⠀⠀⠀⠀⠀⠀⠀⠀⠀⠀⣿⣿⣿⣿⣿⣿⣿⣿⣿⣿⣿⣿⣿⣿⣿⣿⣿⣿⣿⣿⢟⢕⢕⢕⢸⣿⣿⣿⣿⣿⣿⣿⡕⢕⢕⢕⢕⢕⢕⢕⢕⢕⢕⢱⣾⣿⣿⣿⣿⡇⢕⢺⣷⡕⢜⣿⣿⣿⠀⠀⠀⠀⠀⠀⠀⠀⠀⠀⠀⠀</a:t>
            </a:r>
            <a:br/>
            <a:r>
              <a:t>⠀⠀⠀⠀⠀⠀⠀⠀⠀⠀⠀⣿⣿⣿⣿⣿⣿⣿⣿⣿⣿⣿⣿⣿⣿⣿⣿⣿⣿⡟⢕⢕⢕⣱⡇⣿⣿⣿⣿⣿⣿⣿⣿⣷⣵⡕⢕⢕⢕⢕⢕⢕⣱⣵⣿⣿⣿⣿⣿⣿⢇⣾⣿⣿⣷⡕⢸⣿⣿⠀⠀⠀⠀⠀⠀⠀⠀⠀⠀⠀⠀</a:t>
            </a:r>
            <a:br/>
            <a:r>
              <a:t>⠀⠀⠀⠀⠀⠀⠀⠀⠀⠀⠀⣿⣿⣿⣿⣿⣿⣿⣿⣿⣿⣿⣿⣿⣿⣿⣿⢟⢏⣕⣵⣾⣿⣿⣗⣿⣿⣿⣿⣿⣿⣿⣿⣿⣿⣿⣷⣷⣷⣷⣷⣿⣿⣿⣿⣿⣿⣿⣿⣿⡕⣿⣿⣿⣿⣷⡜⣿⣿⠀⠀⠀⠀⠀⠀⠀⠀⠀⠀⠀⠀</a:t>
            </a:r>
            <a:br/>
            <a:r>
              <a:t>⠀⠀⠀⠀⠀⠀⠀⠀⠀⠀⠀⣿⣿⣿⣿⣿⣿⣿⣿⣿⣿⣿⣿⣿⡿⢟⢕⣵⣾⣿⣿⣿⣿⣿⣿⣿⣿⣿⣿⣿⣿⣿⣿⣿⣿⣿⣿⣿⣿⣿⣿⣿⣿⣿⣿⣿⣿⣿⣿⣿⣧⣻⣿⣿⣿⣿⣗⢽⣿⠀⠀⠀⠀⠀⠀⠀⠀⠀⠀⠀⠀</a:t>
            </a:r>
            <a:br/>
            <a:r>
              <a:t>⠀⠀⠀⠀⠀⠀⠀⠀⠀⠀⠀⠛⠛⠛⠛⠛⠛⠛⠛⠛⠛⠛⠛⠃⠑⠓⠛⠛⠛⠛⠛⠛⠛⠛⠛⠛⠛⠛⠛⠛⠛⠛⠛⠛⠛⠛⠛⠛⠛⠛⠛⠛⠛⠛⠛⠛⠛⠛⠛⠛⠛⠛⠛⠛⠛⠛⠛⠃⠛⠀⠀⠀⠀⠀⠀⠀⠀⠀⠀⠀⠀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⠀⠀⠀⠀⠀⠀⠀⠀⠀⠀⠀⣿⣿⣿⣿⣿⣿⣿⣿⣿⣿⣿⣿⣿⣿⣿⣿⣿⣿⣿⣿⣿⣿⣿⣿⣿⣿⣿⣿⣿⣿⣿⣿⣿⣿⢕⠕⢑⢕⢕⢻⣿⣿⣿⣿⣿⣿⣿⡕⢕⢕⢕⢕⢕⢕⢕⢕⢕⢕⠀⠀⠀⠀⠀⠀⠀⠀⠀⠀⠀⠀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⠀⠀⠀⠀⠀⠀⠀⠀⠀⠀⠀⣿⣿⣿⣿⣿⣿⣿⣿⣿⣿⣿⣿⣿⣿⣿⣿⣿⣿⣿⣿⣿⣿⣿⣿⣿⣿⣿⣿⣿⣿⣿⣿⣿⡇⢕⢕⢕⢕⢕⢜⣿⣿⣿⣿⣿⣿⣿⣧⢕⢕⢕⢕⢕⢕⢕⢕⢕⢕⠀⠀⠀⠀⠀⠀⠀⠀⠀⠀⠀⠀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⠀⠀⠀⠀⠀⠀⠀⠀⠀⠀⠀⣿⣿⣿⣿⣿⣿⣿⣿⣿⣿⣿⣿⣿⣿⣿⣿⣿⣿⣿⣿⣿⣿⣿⣿⣿⣿⣿⣿⣿⣿⣿⣿⣿⢕⢕⢕⢕⢕⢕⢕⢿⣿⣿⣿⣿⣿⣿⣿⣇⢕⢕⢕⢕⢕⢕⢕⢕⢕⠀⠀⠀⠀⠀⠀⠀⠀⠀⠀⠀⠀</a:t>
            </a:r>
            <a:br/>
            <a:r>
              <a:t>⠀⠀⠀⠀⠀⠀⠀⠀⠀⠀⠀⣿⣿⣿⣿⣿⣿⣿⣿⣿⣿⣿⣿⣿⣿⢿⢿⢿⣿⣿⣿⣿⣿⣿⣿⣿⣿⣿⣿⣿⣿⣿⣿⣿⢕⢕⢕⢕⢕⢕⢕⢸⣿⣿⣿⣿⣿⣿⣿⣿⢕⢕⢕⢕⢕⢕⢕⢕⢕⠀⠀⠀⠀⠀⠀⠀⠀⠀⠀⠀⠀</a:t>
            </a:r>
            <a:br/>
            <a:r>
              <a:t>⠀⠀⠀⠀⠀⠀⠀⠀⠀⠀⠀⣿⣿⣿⣿⣿⣿⣿⣿⣿⣿⢟⢕⢔⢔⢑⢕⢧⢕⣝⣝⣹⣿⣿⣿⣿⣿⣿⣿⣿⣿⣿⣿⣿⢕⢕⢕⢕⢕⢕⢕⢸⣿⣿⣿⣿⣿⣿⣿⣿⢕⢕⢕⢕⢕⢕⢕⢕⢕⠀⠀⠀⠀⠀⠀⠀⠀⠀⠀⠀⠀</a:t>
            </a:r>
            <a:br/>
            <a:r>
              <a:t>⠀⠀⠀⠀⠀⠀⠀⠀⠀⠀⠀⣿⣿⣿⣿⣿⣿⣿⡟⠙⢕⠁⢔⢜⢇⣱⡼⢟⢟⢏⢝⢻⣿⣿⣿⣿⣿⣿⣿⣿⣿⣿⣿⣿⣵⣷⣵⣵⣵⣵⣷⣾⣿⣿⣿⣿⣿⣿⣿⣿⡇⢕⢕⢕⢕⢕⢕⢕⢕⠀⠀⠀⠀⠀⠀⠀⠀⠀⠀⠀⠀</a:t>
            </a:r>
            <a:br/>
            <a:r>
              <a:t>⠀⠀⠀⠀⠀⠀⠀⠀⠀⠀⠀⣿⣿⣿⣿⣿⣿⢟⢕⠀⢀⢄⢕⢜⠟⠑⢁⢀⢀⢔⣕⣵⣿⣿⣿⣿⣿⣿⣿⣿⣿⣿⣿⣿⣿⣿⣿⣿⣿⣿⣿⣿⣿⣿⣿⣿⣿⣿⣿⣿⢇⢕⢕⢕⢕⢕⢕⢕⢕⠀⠀⠀⠀⠀⠀⠀⠀⠀⠀⠀⠀</a:t>
            </a:r>
            <a:br/>
            <a:r>
              <a:t>⠀⠀⠀⠀⠀⠀⠀⠀⠀⠀⠀⣿⣿⣿⣿⣿⡿⢕⢕⢕⢱⢔⢅⢅⢕⢔⢕⢕⢕⣾⣿⣿⣿⣿⣿⣿⣿⣿⣿⣿⣿⣿⣿⣿⣿⣿⣿⣿⣿⣿⣿⣿⣿⣿⣿⣿⣿⣿⣿⣿⡇⢕⢕⢕⢕⢕⢕⢕⢕⠀⠀⠀⠀⠀⠀⠀⠀⠀⠀⠀⠀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⠀⠀⠀⠀⠀⠀⠀⠀⠀⠀⠀⣿⣿⣿⣿⣿⣧⢼⢕⢕⣕⣕⣵⣷⣷⣾⣿⣿⣿⣿⣿⣿⣿⣿⣿⣿⣿⣿⣿⣿⣿⣿⣿⣿⣿⣿⣿⣿⣿⣿⣿⣿⣿⣿⣿⣿⣿⣿⣿⣿⡗⢕⢕⢇⢕⢕⢕⢕⢕⠀⠀⠀⠀⠀⠀⠀⠀⠀⠀⠀⠀</a:t>
            </a:r>
            <a:br/>
            <a:r>
              <a:t>⠀⠀⠀⠀⠀⠀⠀⠀⠀⠀⠀⣿⣿⣿⣿⣿⣿⢕⢕⢕⢿⣿⣿⣿⣿⣿⣿⣿⣿⣿⣿⣿⣿⣿⣿⣿⣿⣿⣿⣿⣿⣿⣿⣿⣿⣿⣿⣿⣿⣿⣿⣿⣿⣿⣿⣿⣿⣿⣿⣿⡿⢻⢕⢕⢕⢷⢗⢕⢕⠀⠀⠀⠀⠀⠀⠀⠀⠀⠀⠀⠀</a:t>
            </a:r>
            <a:br/>
            <a:r>
              <a:t>⠀⠀⠀⠀⠀⠀⠀⠀⠀⠀⠀⣿⣿⣿⣿⣿⣿⡕⢕⢕⣿⣿⣿⣿⣿⣿⣿⣿⣿⣿⣿⣿⣿⣿⣿⣿⣿⣿⣿⣿⣿⣿⣿⣿⣿⣿⣿⣿⣿⣿⣿⣿⣿⣿⣿⣿⣿⣿⣿⣿⣿⢷⢷⡷⢟⢕⢕⢕⢕⠀⠀⠀⠀⠀⠀⠀⠀⠀⠀⠀⠀</a:t>
            </a:r>
            <a:br/>
            <a:r>
              <a:t>⠀⠀⠀⠀⠀⠀⠀⠀⠀⠀⠀⣿⣿⣿⣿⣿⣿⣧⢕⢕⣿⣿⣿⣿⣿⣿⣿⣿⣿⣿⣿⣿⣿⣿⣿⣿⣿⣿⣿⣿⣿⣿⣿⣿⣿⣿⣿⣿⣿⣿⣿⣿⣿⣿⣿⣿⣿⣿⣿⣿⢿⢿⡿⢻⣷⢾⢿⣷⢷⠀⠀⠀⠀⠀⠀⠀⠀⠀⠀⠀⠀</a:t>
            </a:r>
            <a:br/>
            <a:r>
              <a:t>⠀⠀⠀⠀⠀⠀⠀⠀⠀⠀⠀⣿⣿⣿⣿⣿⣿⣿⣕⢕⢸⣿⣿⣿⣿⣿⣿⣿⣿⣿⣿⣿⣿⣿⣿⣿⣿⣿⣿⣿⣿⣿⣿⣿⣿⣿⣿⣿⣿⣿⣿⣿⣿⣿⣿⣿⣿⣿⣿⣿⣿⣿⢿⣿⢿⢿⢿⢿⣿⠀⠀⠀⠀⠀⠀⠀⠀⠀⠀⠀⠀</a:t>
            </a:r>
            <a:br/>
            <a:r>
              <a:t>⠀⠀⠀⠀⠀⠀⠀⠀⠀⠀⠀⣿⣿⣿⣿⣿⣿⣿⣿⣇⢸⣿⣿⣿⣿⣿⣿⣿⣿⣿⣿⣿⣿⣿⣿⣿⣿⣿⣿⣿⣿⣿⣿⣿⣿⣿⣿⣿⣿⣿⣿⣿⣿⣿⣿⣿⣿⣿⣿⣿⡿⢿⣿⣿⣿⣷⣷⣷⣿⠀⠀⠀⠀⠀⠀⠀⠀⠀⠀⠀⠀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⠀⠀⠀⠀⠀⠀⠀⠀⠀⠀⠀⣿⣿⣿⣿⣿⣿⣿⣿⣿⣿⣿⣿⣿⣿⣿⣿⣿⣿⣷⣿⣿⣿⣿⣿⣿⣿⠟⣿⣿⣿⣿⣿⣿⣿⣿⣿⣿⣿⣿⣿⣿⣿⣿⣿⣿⣿⣿⣿⣿⣿⣿⣿⣿⣿⣿⣿⣿⣿⠀⠀⠀⠀⠀⠀⠀⠀⠀⠀⠀⠀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⠀⠀⠀⠀⠀⠀⠀⠀⠀⠀⠀⣿⣿⣿⣿⣿⣿⣿⣿⣿⣿⣿⣿⡟⣿⣿⣿⣿⣿⣿⣿⣿⣿⣿⣿⣿⣿⠀⠘⣿⣿⣿⣿⣿⣿⣿⣿⣿⣿⣿⣿⣿⣿⣿⣿⣿⣿⣿⣿⣿⣿⣿⣿⣿⣿⣿⣿⣿⣿⠀⠀⠀⠀⠀⠀⠀⠀⠀⠀⠀⠀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⠀⠀⠀⠀⠀⠀⠀⠀⠀⠀⠀⣿⣿⣿⣿⣿⣿⣿⣿⣿⣿⣿⣿⢇⢹⣿⣿⣿⣿⣿⣿⣿⣿⣿⣿⡿⠇⠀⠀⢸⣿⣿⣿⣿⣿⣿⣿⣿⣿⣿⣿⣿⣿⣿⣿⣿⣿⣿⣿⣿⣿⣿⣿⣿⣿⣿⣿⣿⣿⠀⠀⠀⠀⠀⠀⠀⠀⠀⠀⠀⠀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⠀⠀⠀⠀⠀⠀⠀⠀⠀⠀⠀⣿⣿⣿⣿⣿⣿⣿⣿⣿⣿⣿⣿⡇⢸⣿⣿⣿⣿⢿⢿⢟⢟⡿⠟⠁⠀⠀⠀⢹⣿⣿⣿⣿⣿⣿⣿⣿⣿⣿⣿⣿⣿⣿⣿⣿⣿⣿⣿⣿⣿⣿⣿⣿⣿⣿⣿⣿⣿⠀⠀⠀⠀⠀⠀⠀⠀⠀⠀⠀⠀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⠀⠀⠀⠀⠀⠀⠀⠀⠀⠀⠀⣿⣿⣿⣿⣿⣿⣿⣿⣿⣿⣿⣿⡇⢕⢜⢝⢻⢿⢇⠑⠑⠑⠁⠀⠀⠀⠀⢀⢸⣿⣿⣿⣿⣿⣿⣿⣿⣿⣿⣿⣿⣿⣿⣿⣿⣿⣿⣿⣿⣿⣿⣿⣿⣿⣿⣿⣿⣿⠀⠀⠀⠀⠀⠀⠀⠀⠀⠀⠀⠀</a:t>
            </a:r>
            <a:br/>
            <a:r>
              <a:t>⠀⠀⠀⠀⠀⠀⠀⠀⠀⠀⠀⠛⠛⠛⠛⠛⠛⠛⠛⠛⠛⠛⠛⠓⠑⠑⠑⠑⠁⠁⠀⠀⠀⠀⠀⠀⠀⠀⠑⠘⠛⠛⠛⠛⠛⠛⠛⠛⠛⠛⠛⠛⠛⠛⠛⠛⠛⠛⠛⠛⠛⠛⠛⠛⠛⠛⠛⠛⠛⠀⠀⠀⠀⠀⠀⠀⠀⠀⠀⠀⠀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⠀⠀⠀⠀⠀⠀⠀⠀⠀⠀⠀⣿⣿⣿⣿⣿⣿⣿⣿⣿⣿⣿⣿⣿⣿⣿⣿⣿⣿⣿⣿⣿⣿⣿⣿⣿⣿⣿⣿⣿⣿⣿⣿⣿⡏⢕⠑⢕⢕⢕⣿⣿⣿⣿⣿⣿⣿⣷⢕⢕⢕⢕⢕⢕⢕⢕⢕⠕⢕⠀⠀⠀⠀⠀⠀⠀⠀⠀⠀⠀⠀</a:t>
            </a:r>
            <a:br/>
            <a:r>
              <a:t>⠀⠀⠀⠀⠀⠀⠀⠀⠀⠀⠀⣿⣿⣿⣿⣿⣿⣿⣿⣿⣿⣿⣿⣿⣿⣿⣿⣿⣿⣿⣿⣿⣿⣿⣿⣿⣿⣿⣿⣿⣿⣿⣿⣿⡇⢕⢕⢕⢕⢕⢸⣿⣿⣿⣿⣿⣿⣿⣇⢕⢕⢕⢕⢕⢕⢕⢕⢔⢕⠀⠀⠀⠀⠀⠀⠀⠀⠀⠀⠀⠀</a:t>
            </a:r>
            <a:br/>
            <a:r>
              <a:t>⠀⠀⠀⠀⠀⠀⠀⠀⠀⠀⠀⣿⣿⣿⣿⣿⣿⣿⣿⣿⣿⣿⣿⡿⢿⢿⢿⢿⣿⣿⣿⣿⣿⣿⣿⣿⣿⣿⣿⣿⣿⣿⣿⣿⢕⢕⢕⢕⢕⢕⢕⣿⣿⣿⣿⣿⣿⣿⣿⡕⢕⢕⢕⢕⢕⢕⢕⢕⢕⠀⠀⠀⠀⠀⠀⠀⠀⠀⠀⠀⠀</a:t>
            </a:r>
            <a:br/>
            <a:r>
              <a:t>⠀⠀⠀⠀⠀⠀⠀⠀⠀⠀⠀⣿⣿⣿⣿⣿⣿⣿⣿⣿⣿⡟⢕⢅⢔⢕⢕⣱⣕⣵⣵⣱⣿⣿⣿⣿⣿⣿⣿⣿⣿⣿⣿⣿⢕⢕⢕⢕⢕⢕⢕⢹⣿⣿⣿⣿⣿⣿⣿⣇⢕⢕⢕⢕⢕⢕⢕⢕⢕⠀⠀⠀⠀⠀⠀⠀⠀⠀⠀⠀⠀</a:t>
            </a:r>
            <a:br/>
            <a:r>
              <a:t>⠀⠀⠀⠀⠀⠀⠀⠀⠀⠀⠀⣿⣿⣿⣿⣿⣿⣿⣿⠝⢑⠁⠄⢕⣕⣵⢞⢟⠏⢝⢘⢝⢿⣿⣿⣿⣿⣿⣿⣿⣿⣿⣿⣿⢕⢕⢕⢕⢕⢕⢕⢸⣿⣿⣿⣿⣿⣿⣿⣿⢕⢕⢕⢕⢕⢕⢕⢕⢕⠀⠀⠀⠀⠀⠀⠀⠀⠀⠀⠀⠀</a:t>
            </a:r>
            <a:br/>
            <a:r>
              <a:t>⠀⠀⠀⠀⠀⠀⠀⠀⠀⠀⠀⣿⣿⣿⣿⣿⣿⡟⢏⢑⢄⢔⢔⢕⢝⢑⢅⢄⢄⢕⣕⣱⣾⣿⣿⣿⣿⣿⣿⣿⣿⣿⣿⣿⣕⣵⣵⣕⣵⣵⣧⣼⣿⣿⣿⣿⣿⣿⣿⣿⢕⢕⢕⢕⢕⢕⢕⢕⢕⠀⠀⠀⠀⠀⠀⠀⠀⠀⠀⠀⠀</a:t>
            </a:r>
            <a:br/>
            <a:r>
              <a:t>⠀⠀⠀⠀⠀⠀⠀⠀⠀⠀⠀⣿⣿⣿⣿⣿⣿⢇⢕⢕⢕⡇⢕⢕⢕⢕⣕⡕⢕⣸⣿⣿⣿⣿⣿⣿⣿⣿⣿⣿⣿⣿⣿⣿⣿⣿⣿⣿⣿⣿⣿⣿⣿⣿⣿⣿⣿⣿⣿⣿⢕⢕⢕⢕⢕⢕⢕⢕⢕⠀⠀⠀⠀⠀⠀⠀⠀⠀⠀⠀⠀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⠀⠀⠀⠀⠀⠀⠀⠀⠀⠀⠀⣿⣿⣿⣿⣿⣿⣇⢧⢕⣵⣵⣵⣷⣿⣿⣿⣿⣿⣿⣿⣿⣿⣿⣿⣿⣿⣿⣿⣿⣿⣿⣿⣿⣿⣿⣿⣿⣿⣿⣿⣿⣿⣿⣿⣿⣿⣿⣿⣿⢕⢕⢕⢕⢕⢕⢕⢕⢕⠀⠀⠀⠀⠀⠀⠀⠀⠀⠀⠀⠀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⠀⠀⠀⠀⠀⠀⠀⠀⠀⠀⠀⣿⣿⣿⣿⣿⣿⣿⢕⢕⢸⣿⣿⣿⣿⣿⣿⣿⣿⣿⣿⣿⣿⣿⣿⣿⣿⣿⣿⣿⣿⣿⣿⣿⣿⣿⣿⣿⣿⣿⣿⣿⣿⣿⣿⣿⣿⣿⣿⣿⢇⢕⢕⢕⢕⢕⢕⢕⢕⠀⠀⠀⠀⠀⠀⠀⠀⠀⠀⠀⠀</a:t>
            </a:r>
            <a:br/>
            <a:r>
              <a:t>⠀⠀⠀⠀⠀⠀⠀⠀⠀⠀⠀⣿⣿⣿⣿⣿⣿⣿⢕⢕⢸⣿⣿⣿⣿⣿⣿⣿⣿⣿⣿⣿⣿⣿⣿⣿⣿⣿⣿⣿⣿⣿⣿⣿⣿⣿⣿⣿⣿⣿⣿⣿⣿⣿⣿⣿⣿⣿⣿⣿⢗⢷⢕⢕⢵⢷⢇⢕⢕⠀⠀⠀⠀⠀⠀⠀⠀⠀⠀⠀⠀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⠀⠀⠀⠀⠀⠀⠀⠀⠀⠀⠀⣿⣿⣿⣿⣿⣿⣿⡇⢕⢸⣿⣿⣿⣿⣿⣿⣿⣿⣿⣿⣿⣿⣿⣿⣿⣿⣿⣿⣿⣿⣿⣿⣿⣿⣿⣿⣿⣿⣿⣿⣿⣿⣿⣿⣿⣿⣿⣿⣿⣿⢗⢷⡷⢇⢕⢕⢕⢕⠀⠀⠀⠀⠀⠀⠀⠀⠀⠀⠀⠀</a:t>
            </a:r>
            <a:br/>
            <a:r>
              <a:t>⠀⠀⠀⠀⠀⠀⠀⠀⠀⠀⠀⣿⣿⣿⣿⣿⣿⣿⣿⡕⢕⣿⣿⣿⣿⣿⣿⣿⣿⣿⣿⣿⣿⣿⣿⣿⣿⣿⣿⣿⣿⣿⣿⣿⣿⣿⣿⣿⣿⣿⣿⣿⣿⣿⣿⣿⣿⣿⣿⣿⢿⢷⢿⢷⣷⢾⢷⢷⢗⠀⠀⠀⠀⠀⠀⠀⠀⠀⠀⠀⠀</a:t>
            </a:r>
            <a:br/>
            <a:r>
              <a:t>⠀⠀⠀⠀⠀⠀⠀⠀⠀⠀⠀⣿⣿⣿⣿⣿⣿⣿⣿⣷⣕⣿⣿⣿⣿⣿⣿⣿⣿⣿⣿⣿⣿⣿⣿⣿⣿⣿⣿⣿⣿⣿⣿⣿⣿⣿⣿⣿⣿⣿⣿⣿⣿⣿⣿⣿⣿⣿⣿⣿⣷⡾⢷⣾⢿⢷⢞⢿⣿⠀⠀⠀⠀⠀⠀⠀⠀⠀⠀⠀⠀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⠀⠀⠀⠀⠀⠀⠀⠀⠀⠀⠀⣿⣿⣿⣿⣿⣿⣿⣿⣿⣿⣿⣿⣿⣿⣿⣿⣿⣿⣿⣿⣿⣿⣿⣿⣿⣿⣿⣿⣿⣿⣿⣿⣿⣿⣿⣿⣿⣿⣿⣿⣿⣿⣿⣿⣿⣿⣿⣿⣿⢿⣿⣿⣿⣷⣷⣷⣷⣿⠀⠀⠀⠀⠀⠀⠀⠀⠀⠀⠀⠀</a:t>
            </a:r>
            <a:br/>
            <a:r>
              <a:t>⠀⠀⠀⠀⠀⠀⠀⠀⠀⠀⠀⣿⣿⣿⣿⣿⣿⣿⣿⣿⣿⣿⣿⣿⣿⣿⣿⣿⣿⣿⣿⣷⣿⣿⣿⣿⣿⣿⣿⣿⣿⣿⣿⣿⣿⣿⣿⣿⣿⣿⣿⣿⣿⣿⣿⣿⣿⣿⣿⣿⣿⣿⣿⣿⣿⣿⣿⣿⣿⠀⠀⠀⠀⠀⠀⠀⠀⠀⠀⠀⠀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⠀⠀⠀⠀⠀⠀⠀⠀⠀⠀⠀⣿⣿⣿⣿⣿⣿⣿⣿⣿⣿⣿⣿⣿⢻⣿⣿⣿⣿⣿⣿⣿⣿⣿⣿⣿⣿⢇⠁⢹⣿⣿⣿⣿⣿⣿⣿⣿⣿⣿⣿⣿⣿⣿⣿⣿⣿⣿⣿⣿⣿⣿⣿⣿⣿⣿⣿⣿⣿⠀⠀⠀⠀⠀⠀⠀⠀⠀⠀⠀⠀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⠀⠀⠀⠀⠀⠀⠀⠀⠀⠀⠀⣿⣿⣿⣿⣿⣿⣿⣿⣿⣿⣿⣿⡟⢕⣿⣿⣿⣿⣿⣿⣿⣿⣿⣿⣿⠏⠀⠀⢸⣿⣿⣿⣿⣿⣿⣿⣿⣿⣿⣿⣿⣿⣿⣿⣿⣿⣿⣿⣿⣿⣿⣿⣿⣿⣿⣿⣿⣿⠀⠀⠀⠀⠀⠀⠀⠀⠀⠀⠀⠀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⠀⠀⠀⠀⠀⠀⠀⠀⠀⠀⠀⣿⣿⣿⣿⣿⣿⣿⣿⣿⣿⣿⣿⣷⢕⢿⣿⣿⣿⡿⢏⢝⢕⢽⠟⠑⠀⠀⢀⢜⣿⣿⣿⣿⣿⣿⣿⣿⣿⣿⣿⣿⣿⣿⣿⣿⣿⣿⣿⣿⣿⣿⣿⣿⣿⣿⣿⣿⣿⠀⠀⠀⠀⠀⠀⠀⠀⠀⠀⠀⠀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⠀⠀⠀⠀⠀⠀⠀⠀⠀⠀⠀⣿⣿⣿⣿⣿⣿⣿⣿⣿⣿⣿⣿⣿⡕⢕⢜⢝⢻⢟⢕⠁⠁⠁⠀⠀⠀⠀⠀⢕⣿⣿⣿⣿⣿⣿⣿⣿⣿⣿⣿⣿⣿⣿⣿⣿⣿⣿⣿⣿⣿⣿⣿⣿⣿⣿⣿⣿⣿⠀⠀⠀⠀⠀⠀⠀⠀⠀⠀⠀⠀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⠀⠀⠀⠀⠀⠀⠀⠀⠀⠀⠀⣿⣿⣿⣿⣿⣿⣿⣿⣿⣿⣿⣿⣿⡇⢕⢕⢕⢄⢀⠀⢀⢀⠀⠀⠀⠀⢀⢕⢕⣿⣿⣿⣿⣿⣿⣿⣿⣿⣿⣿⣿⣿⣿⣿⣿⣿⣿⣿⣿⣿⣿⣿⣿⣿⣿⣿⣿⣿⠀⠀⠀⠀⠀⠀⠀⠀⠀⠀⠀⠀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⠀⠀⠀⠀⠀⠀⠀⠀⠀⠀⠀⠛⠛⠛⠛⠛⠛⠛⠛⠛⠛⠛⠛⠛⠃⠑⠑⠑⠑⠁⠁⠁⠁⠀⠀⠀⠀⠑⠑⠘⠛⠛⠛⠛⠛⠛⠛⠛⠛⠛⠛⠛⠛⠛⠛⠛⠛⠛⠛⠛⠛⠛⠛⠛⠛⠛⠛⠛⠛⠀⠀⠀⠀⠀⠀⠀⠀⠀⠀⠀⠀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⠀⠀⠀⠀⠀⠀⠀⠀⠀⠀⠀⣿⣿⣿⣿⣿⣿⣿⣿⣿⣿⣿⣿⣿⡿⢿⢻⢟⢟⢻⢿⣿⣿⣿⣿⣿⣿⣿⣿⣿⣿⣿⣿⣿⡇⠄⠕⢁⢕⢸⣿⣿⣿⣿⣿⣿⣿⡇⢕⢕⢕⢕⢕⢕⢕⢕⢕⢕⢕⠀⠀⠀⠀⠀⠀⠀⠀⠀⠀⠀⠀</a:t>
            </a:r>
            <a:br/>
            <a:r>
              <a:t>⠀⠀⠀⠀⠀⠀⠀⠀⠀⠀⠀⣿⣿⣿⣿⣿⣿⣿⣿⣿⣿⢿⢟⢇⢕⢱⢕⣕⣵⡷⢷⢧⣵⣿⣿⣿⣿⣿⣿⣿⣿⣿⣿⣿⢕⢄⢕⢕⢕⢕⢿⣿⣿⣿⣿⣿⣿⣿⡕⢕⢕⢕⢕⢕⢕⢔⢔⢔⢕⠀⠀⠀⠀⠀⠀⠀⠀⠀⠀⠀⠀</a:t>
            </a:r>
            <a:br/>
            <a:r>
              <a:t>⠀⠀⠀⠀⠀⠀⠀⠀⠀⠀⠀⣿⣿⣿⣿⣿⣿⣿⣿⣿⡇⢕⢅⢕⢕⢾⢏⢕⢕⢕⢕⢕⢜⣻⣿⣿⣿⣿⣿⣿⣿⣿⣿⡟⢕⢕⠕⢕⢕⢕⢸⣿⣿⣿⣿⣿⣿⣿⣷⢕⢕⢕⢕⢕⢕⢕⢕⢕⢕⠀⠀⠀⠀⠀⠀⠀⠀⠀⠀⠀⠀</a:t>
            </a:r>
            <a:br/>
            <a:r>
              <a:t>⠀⠀⠀⠀⠀⠀⠀⠀⠀⠀⠀⣿⣿⣿⣿⣿⣿⣿⣿⡝⢕⢕⣔⡅⢕⢱⢕⢕⢕⢕⢱⣷⣿⣿⣿⣿⣿⣿⣿⣿⣿⣿⣿⡇⢕⢕⢕⢕⢕⢕⢕⣿⣿⣿⣿⣿⣿⣿⣿⡕⢕⢕⢕⢕⢕⢕⢕⢕⢕⠀⠀⠀⠀⠀⠀⠀⠀⠀⠀⠀⠀</a:t>
            </a:r>
            <a:br/>
            <a:r>
              <a:t>⠀⠀⠀⠀⠀⠀⠀⠀⠀⠀⠀⣿⣿⣿⣿⣿⣿⣿⡏⣱⢕⢕⢝⢕⣱⣵⣵⣧⣵⣵⣾⣿⣿⣿⣿⣿⣿⣿⣿⣿⣿⣿⣿⡇⢕⢕⢕⢕⢕⢕⢕⣿⣿⣿⣿⣿⣿⣿⣿⡇⢕⢕⢕⢕⢕⢕⢕⢕⢕⠀⠀⠀⠀⠀⠀⠀⠀⠀⠀⠀⠀</a:t>
            </a:r>
            <a:br/>
            <a:r>
              <a:t>⠀⠀⠀⠀⠀⠀⠀⠀⠀⠀⠀⣿⣿⣿⣿⣿⣿⣿⣷⢝⢕⣿⣾⣿⣿⣿⣿⣿⣿⣿⣿⣿⣿⣿⣿⣿⣿⣿⣿⣿⣿⣿⣿⣧⢱⣵⣕⣕⣱⣵⣵⣿⣿⣿⣿⣿⣿⣿⣿⡧⢕⢕⢕⢕⢕⢕⢕⢕⢕⠀⠀⠀⠀⠀⠀⠀⠀⠀⠀⠀⠀</a:t>
            </a:r>
            <a:br/>
            <a:r>
              <a:t>⠀⠀⠀⠀⠀⠀⠀⠀⠀⠀⠀⣿⣿⣿⣿⣿⣿⣿⣿⢕⢕⣸⣿⣿⣿⣿⣿⣿⣿⣿⣿⣿⣿⣿⣿⣿⣿⣿⣿⣿⣿⣿⣿⣿⣿⣿⣿⣿⣿⣿⣿⣿⣿⣿⣿⣿⣿⣿⣿⡗⢕⢕⢕⢕⢕⢕⢕⢕⢕⠀⠀⠀⠀⠀⠀⠀⠀⠀⠀⠀⠀</a:t>
            </a:r>
            <a:br/>
            <a:r>
              <a:t>⠀⠀⠀⠀⠀⠀⠀⠀⠀⠀⠀⣿⣿⣿⣿⣿⣿⣿⣿⡕⢕⣿⣿⣿⣿⣿⣿⣿⣿⣿⣿⣿⣿⣿⣿⣿⣿⣿⣿⣿⣿⣿⣿⣿⣿⣿⣿⣿⣿⣿⣿⣿⣿⣿⣿⣿⣿⣿⣿⡧⢕⢕⢕⢕⢕⢕⢕⢕⢕⠀⠀⠀⠀⠀⠀⠀⠀⠀⠀⠀⠀</a:t>
            </a:r>
            <a:br/>
            <a:r>
              <a:t>⠀⠀⠀⠀⠀⠀⠀⠀⠀⠀⠀⣿⣿⣿⣿⣿⣿⣿⣿⣇⢕⢸⣿⣿⣿⣿⣿⣿⣿⣿⣿⣿⣿⣿⣿⣿⣿⣿⣿⣿⣿⣿⣿⣿⣿⣿⣿⣿⣿⣿⣿⣿⣿⣿⣿⣿⣿⣿⣿⣿⢕⢕⢕⢕⢕⢕⢕⢕⢕⠀⠀⠀⠀⠀⠀⠀⠀⠀⠀⠀⠀</a:t>
            </a:r>
            <a:br/>
            <a:r>
              <a:t>⠀⠀⠀⠀⠀⠀⠀⠀⠀⠀⠀⣿⣿⣿⣿⣿⣿⣿⣿⣿⡕⢸⣿⣿⣿⣿⣿⣿⣿⣿⣿⣿⣿⣿⣿⣿⣿⣿⣿⣿⣿⣿⣿⣿⣿⣿⣿⣿⣿⣿⣿⣿⣿⣿⣿⣿⣿⣿⣿⡿⢷⢵⢕⢕⢵⢵⢕⢕⢕⠀⠀⠀⠀⠀⠀⠀⠀⠀⠀⠀⠀</a:t>
            </a:r>
            <a:br/>
            <a:r>
              <a:t>⠀⠀⠀⠀⠀⠀⠀⠀⠀⠀⠀⣿⣿⣿⣿⣿⣿⣿⣿⣿⣿⣷⣿⣿⣿⣿⣿⣿⣿⣿⣿⣿⣿⣿⣿⣿⣿⣿⣿⣿⣿⣿⣿⣿⣿⣿⣿⣿⣿⣿⣿⣿⣿⣿⣿⣿⣿⣿⣿⣷⡷⢷⣧⢵⢕⢕⢕⢕⢕⠀⠀⠀⠀⠀⠀⠀⠀⠀⠀⠀⠀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⠀⠀⠀⠀⠀⠀⠀⠀⠀⠀⠀⣿⣿⣿⣿⣿⣿⣿⣿⣿⣿⣿⣿⣿⣿⣿⣿⣿⣿⣿⣿⣿⣿⣿⣿⣿⣿⣿⣿⣿⣿⣿⣿⣿⣿⣿⣿⣿⣿⣿⣿⣿⣿⣿⣿⣿⣿⣿⣿⡿⢷⣷⡿⣧⣵⣷⣷⡧⢕⠀⠀⠀⠀⠀⠀⠀⠀⠀⠀⠀⠀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⠀⠀⠀⠀⠀⠀⠀⠀⠀⠀⠀⣿⣿⣿⣿⣿⣿⣿⣿⣿⣿⣿⣿⣿⣿⣿⣿⣿⣿⣿⣿⣿⣿⣿⣿⣿⣿⣿⣿⣿⣿⣿⣿⣿⣿⣿⣿⣿⣿⣿⣿⣿⣿⣿⣿⣿⣿⣿⣿⣿⣷⣾⣷⣿⣷⣷⢾⣷⣿⠀⠀⠀⠀⠀⠀⠀⠀⠀⠀⠀⠀</a:t>
            </a:r>
            <a:br/>
            <a:r>
              <a:t>⠀⠀⠀⠀⠀⠀⠀⠀⠀⠀⠀⣿⣿⣿⣿⣿⣿⣿⣿⣿⣿⣿⣿⣿⣿⣿⣿⣿⣿⣯⣿⣿⣿⣿⣿⣿⣿⣿⣿⣿⣿⣿⣿⣿⣿⣿⣿⣿⣿⣿⣿⣿⣿⣿⣿⣿⣿⣿⣿⣿⣿⣷⣾⣷⣵⣵⣵⣾⣿⠀⠀⠀⠀⠀⠀⠀⠀⠀⠀⠀⠀</a:t>
            </a:r>
            <a:br/>
            <a:r>
              <a:t>⠀⠀⠀⠀⠀⠀⠀⠀⠀⠀⠀⣿⣿⣿⣿⣿⣿⣿⣿⣿⣿⣿⣿⣿⣿⣿⣿⣿⣿⣿⣿⣿⣿⣿⣿⣿⣿⣿⠛⣿⣿⣿⣿⣿⣿⣿⣿⣿⣿⣿⣿⣿⣿⣿⣿⣿⣿⣿⣿⣿⣷⣿⣿⣿⣿⣿⣿⣿⣿⠀⠀⠀⠀⠀⠀⠀⠀⠀⠀⠀⠀</a:t>
            </a:r>
            <a:br/>
            <a:r>
              <a:t>⠀⠀⠀⠀⠀⠀⠀⠀⠀⠀⠀⣿⣿⣿⣿⣿⣿⣿⣿⣿⣿⣿⣿⣿⡟⢿⣿⣿⣿⣿⣿⣿⣿⣿⣿⣿⣿⡿⠀⠝⣿⣿⣿⣿⣿⣿⣿⣿⣿⣿⣿⣿⣿⣿⣿⣿⣿⣿⣿⣿⣿⣿⣿⣿⣿⣿⣿⣿⣿⠀⠀⠀⠀⠀⠀⠀⠀⠀⠀⠀⠀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⠀⠀⠀⠀⠀⠀⠀⠀⠀⠀⠀⣿⣿⣿⣿⣿⣿⣿⣿⣿⣿⣿⣿⣿⢕⢸⣿⣿⣿⣿⣿⡿⡿⢿⣿⣿⢟⠑⠀⠀⣿⣿⣿⣿⣿⣿⣿⣿⣿⣿⣿⣿⣿⣿⣿⣿⣿⣿⣿⣿⣿⣿⣿⣿⣿⣿⣿⣿⣿⠀⠀⠀⠀⠀⠀⠀⠀⠀⠀⠀⠀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⠀⠀⠀⠀⠀⠀⠀⠀⠀⠀⠀⣿⣿⣿⣿⣿⣿⣿⣿⣿⣿⣿⣿⣿⡕⢸⢿⣿⣿⣿⡟⢇⢕⢳⠟⠑⠀⠀⠀⠔⣿⣿⣿⣿⣿⣿⣿⣿⣿⣿⣿⣿⣿⣿⣿⣿⣿⣿⣿⣿⣿⣿⣿⣿⣿⣿⣿⣿⣿⠀⠀⠀⠀⠀⠀⠀⠀⠀⠀⠀⠀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⠀⠀⠀⠀⠀⠀⠀⠀⠀⠀⠀⣿⣿⣿⣿⣿⣿⣿⣿⣿⣿⣿⣿⣿⡇⢕⢕⢜⢝⢟⠟⠕⠁⠀⠀⠀⠀⠀⠑⢔⢸⣿⣿⣿⣿⣿⣿⣿⣿⣿⣿⣿⣿⣿⣿⣿⣿⣿⣿⣿⣿⣿⣿⣿⣿⣿⣿⣿⣿⠀⠀⠀⠀⠀⠀⠀⠀⠀⠀⠀⠀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⠀⠀⠀⠀⠀⠀⠀⠀⠀⠀⠀⣿⣿⣿⣿⣿⣿⣿⣿⣿⣿⣿⣿⣿⡇⢕⢕⢕⢅⢀⢀⢄⢀⠄⠐⠁⠀⢀⢔⢕⢸⣿⣿⣿⣿⣿⣿⣿⣿⣿⣿⣿⣿⣿⣿⣿⣿⣿⣿⣿⣿⣿⣿⣿⣿⣿⣿⣿⣿⠀⠀⠀⠀⠀⠀⠀⠀⠀⠀⠀⠀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⠀⠀⠀⠀⠀⠀⠀⠀⠀⠀⠀⣿⣿⣿⣿⣿⣿⣿⣿⣿⣿⣿⣿⣿⣇⢕⢕⢕⢕⢅⢅⢅⢅⢄⢔⢐⢄⢕⢕⢕⣿⣿⣿⣿⣿⣿⣿⣿⣿⣿⣿⣿⣿⣿⣿⣿⣿⣿⣿⣿⣿⣿⣿⣿⣿⣿⣿⣿⣿⠀⠀⠀⠀⠀⠀⠀⠀⠀⠀⠀⠀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⠀⠀⠀⠀⠀⠀⠀⠀⠀⠀⠀⣿⣿⣿⣿⣿⣿⣿⣿⣿⣿⣿⣿⣿⣿⡇⢕⢕⢕⢕⢕⢕⢕⢕⠕⢅⢕⢕⢕⢸⣿⣿⣿⣿⣿⣿⣿⣿⣿⣿⣿⣿⣿⣿⣿⣿⣿⣿⣿⣿⣿⣿⣿⣿⣿⣿⣿⣿⣿⠀⠀⠀⠀⠀⠀⠀⠀⠀⠀⠀⠀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⠀⠀⠀⠀⠀⠀⠀⠀⠀⠀⠀⠛⠛⠛⠛⠛⠛⠛⠛⠛⠛⠛⠛⠛⠛⠛⠑⠑⠑⠑⠑⠑⠑⠑⠑⠑⠑⠑⠑⠘⠛⠛⠛⠛⠛⠛⠛⠛⠛⠛⠛⠛⠛⠛⠛⠛⠛⠛⠛⠛⠛⠛⠛⠛⠛⠛⠛⠛⠛⠀⠀⠀⠀⠀⠀⠀⠀⠀⠀⠀⠀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⠀⠀⠀⠀⠀⠀⠀⠀⠀⠀⠀⣿⣿⣿⣿⣿⣿⣿⣿⣿⣿⣿⡿⢟⢏⢕⢕⣕⣱⣮⢵⢾⢽⣕⣿⣿⣿⣿⣿⣿⣿⣿⣿⣿⢇⠀⠕⠑⢕⢹⣿⣿⣿⣿⣿⣿⣿⡕⢕⢕⢕⢕⢕⢕⢕⢕⢕⢕⢕⠀⠀⠀⠀⠀⠀⠀⠀⠀⠀⠀⠀</a:t>
            </a:r>
            <a:br/>
            <a:r>
              <a:t>⠀⠀⠀⠀⠀⠀⠀⠀⠀⠀⠀⣿⣿⣿⣿⣿⣿⣿⣿⣿⣿⢕⠕⢕⢕⢕⢏⢙⢕⢕⢕⢕⢕⢹⣿⣿⣿⣿⣿⣿⣿⣿⣿⣿⢕⢄⢔⢕⢕⢜⣿⣿⣿⣿⣿⣿⣿⣧⢕⢕⢕⢕⢕⢕⢕⢄⢄⢄⢕⠀⠀⠀⠀⠀⠀⠀⠀⠀⠀⠀⠀</a:t>
            </a:r>
            <a:br/>
            <a:r>
              <a:t>⠀⠀⠀⠀⠀⠀⠀⠀⠀⠀⠀⣿⣿⣿⣿⣿⣿⣿⣿⣏⢕⢕⢕⣅⡜⣕⡕⢕⢕⢕⢕⣿⣷⣿⣿⣿⣿⣿⣿⣿⣿⣿⣿⡇⢕⠕⢕⢕⢕⢕⢸⣿⣿⣿⣿⣿⣿⣿⣇⢕⢕⢕⢕⢕⢕⢕⢕⢕⢕⠀⠀⠀⠀⠀⠀⠀⠀⠀⠀⠀⠀</a:t>
            </a:r>
            <a:br/>
            <a:r>
              <a:t>⠀⠀⠀⠀⠀⠀⠀⠀⠀⠀⠀⣿⣿⣿⣿⣿⣿⣿⣿⢏⣕⢕⣟⢟⣕⣵⣵⣵⣵⣵⣼⣿⣿⣿⣿⣿⣿⣿⣿⣿⣿⣿⣿⡇⢕⢕⢕⢕⢕⢕⢜⣿⣿⣿⣿⣿⣿⣿⣿⢕⢕⢕⢕⢕⢕⢕⢕⢕⢕⠀⠀⠀⠀⠀⠀⠀⠀⠀⠀⠀⠀</a:t>
            </a:r>
            <a:br/>
            <a:r>
              <a:t>⠀⠀⠀⠀⠀⠀⠀⠀⠀⠀⠀⣿⣿⣿⣿⣿⣿⣿⣿⡝⢕⢺⣿⣿⣿⣿⣿⣿⣿⣿⣿⣿⣿⣿⣿⣿⣿⣿⣿⣿⣿⣿⣿⡇⢕⢕⢕⢕⢕⢕⢕⣿⣿⣿⣿⣿⣿⣿⣿⡇⢕⢕⢕⢕⢕⢕⢕⢕⢕⠀⠀⠀⠀⠀⠀⠀⠀⠀⠀⠀⠀</a:t>
            </a:r>
            <a:br/>
            <a:r>
              <a:t>⠀⠀⠀⠀⠀⠀⠀⠀⠀⠀⠀⣿⣿⣿⣿⣿⣿⣿⣿⡇⡕⢸⣿⣿⣿⣿⣿⣿⣿⣿⣿⣿⣿⣿⣿⣿⣿⣿⣿⣿⣿⣿⣿⣇⣱⣵⣕⣕⣕⣵⣵⣿⣿⣿⣿⣿⣿⣿⣿⡇⢕⢕⢕⢕⢕⢕⢕⢕⢕⠀⠀⠀⠀⠀⠀⠀⠀⠀⠀⠀⠀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⠀⠀⠀⠀⠀⠀⠀⠀⠀⠀⠀⣿⣿⣿⣿⣿⣿⣿⣿⣇⢕⢸⣿⣿⣿⣿⣿⣿⣿⣿⣿⣿⣿⣿⡿⣿⣿⣿⣿⣿⣿⣿⣿⣿⣿⣿⣿⣿⣿⣿⣿⣿⣿⣿⣿⣿⣿⣿⣿⡧⢕⢕⢕⢕⢕⢕⢕⢕⢕⠀⠀⠀⠀⠀⠀⠀⠀⠀⠀⠀⠀</a:t>
            </a:r>
            <a:br/>
            <a:r>
              <a:t>⠀⠀⠀⠀⠀⠀⠀⠀⠀⠀⠀⣿⣿⣿⣿⣿⣿⣿⣿⣿⡕⢸⣿⣿⣿⣿⣿⣿⣿⣿⣿⣿⣿⣿⣿⣿⣿⣿⣿⣿⣿⣿⣿⣿⣿⣿⣿⣿⣿⣿⣿⣿⣿⣿⣿⣿⣿⣿⣿⡇⢕⢕⢕⢕⢕⢕⢕⢕⢕⠀⠀⠀⠀⠀⠀⠀⠀⠀⠀⠀⠀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⠀⠀⠀⠀⠀⠀⠀⠀⠀⠀⠀⣿⣿⣿⣿⣿⣿⣿⣿⣿⣿⣵⣿⣿⣿⣿⣿⣿⣿⣿⣿⣿⣿⣿⣿⣿⣿⣿⣿⣿⣿⣿⣿⣿⣿⣿⣿⣿⣿⣿⣿⣿⣿⣿⣿⣿⣿⣿⣿⡷⢕⢕⢕⢕⢕⢕⢕⢕⢕⠀⠀⠀⠀⠀⠀⠀⠀⠀⠀⠀⠀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⠀⠀⠀⠀⠀⠀⠀⠀⠀⠀⠀⣿⣿⣿⣿⣿⣿⣿⣿⣿⣿⣿⣿⣿⣿⣿⣿⣿⣿⣿⣿⣿⣿⣿⣿⣿⣿⣿⣿⣿⣿⣿⣿⣿⣿⣿⣿⣿⣿⣿⣿⣿⣿⣿⣿⣿⣿⣿⣿⣷⣧⢱⣵⢵⢱⢕⢕⢕⢕⠀⠀⠀⠀⠀⠀⠀⠀⠀⠀⠀⠀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⠀⠀⠀⠀⠀⠀⠀⠀⠀⠀⠀⣿⣿⣿⣿⣿⣿⣿⣿⣿⣿⣿⣿⣿⣿⣿⣿⣿⣿⣿⣿⣿⣿⣿⣿⣿⣿⣿⣿⣿⣿⣿⣿⣿⣿⣿⣿⣿⣿⣿⣿⣿⣿⣿⣿⣿⣿⣿⣿⡿⢷⣷⢷⣵⣵⣵⣵⢵⡕⠀⠀⠀⠀⠀⠀⠀⠀⠀⠀⠀⠀</a:t>
            </a:r>
            <a:br/>
            <a:r>
              <a:t>⠀⠀⠀⠀⠀⠀⠀⠀⠀⠀⠀⣿⣿⣿⣿⣿⣿⣿⣿⣿⣿⣿⣿⣿⣿⣿⣿⣿⣿⣽⣿⣿⣿⣷⣿⣿⣿⣿⣿⣿⣿⣿⣿⣿⣿⣿⣿⣿⣿⣿⣿⣿⣿⣿⣿⣿⣿⣿⣿⣷⣵⣷⣧⣿⣧⣼⣧⣵⣿⠀⠀⠀⠀⠀⠀⠀⠀⠀⠀⠀⠀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⠀⠀⠀⠀⠀⠀⠀⠀⠀⠀⠀⣿⣿⣿⣿⣿⣿⣿⣿⣿⣿⣿⣿⣿⣿⣿⣿⣿⣿⣿⣿⣿⣿⣿⣿⣿⣿⣿⢿⣿⣿⣿⣿⣿⣿⣿⣿⣿⣿⣿⣿⣿⣿⣿⣿⣿⣿⣿⣿⣿⣿⣧⣿⣧⣵⣵⣵⣼⣿⠀⠀⠀⠀⠀⠀⠀⠀⠀⠀⠀⠀</a:t>
            </a:r>
            <a:br/>
            <a:r>
              <a:t>⠀⠀⠀⠀⠀⠀⠀⠀⠀⠀⠀⣿⣿⣿⣿⣿⣿⣿⣿⣿⣿⣿⣿⣿⡿⣿⣿⣿⣿⣿⣿⣿⣿⣿⣿⣿⣿⣿⠀⢿⣿⣿⣿⣿⣿⣿⣿⣿⣿⣿⣿⣿⣿⣿⣿⣿⣿⣿⣿⣷⣷⣿⣿⣿⣿⣿⣿⣿⣿⠀⠀⠀⠀⠀⠀⠀⠀⠀⠀⠀⠀</a:t>
            </a:r>
            <a:br/>
            <a:r>
              <a:t>⠀⠀⠀⠀⠀⠀⠀⠀⠀⠀⠀⣿⣿⣿⣿⣿⣿⣿⣿⣿⣿⣿⣿⣿⢕⢸⣿⣿⣿⣿⣿⡿⢿⢿⣿⣿⡿⠇⠀⢨⣿⣿⣿⣿⣿⣿⣿⣿⣿⣿⣿⣿⣿⣿⣿⣿⣿⣿⣿⣿⣿⣿⣿⣿⣿⣿⣿⣿⣿⠀⠀⠀⠀⠀⠀⠀⠀⠀⠀⠀⠀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⠀⠀⠀⠀⠀⠀⠀⠀⠀⠀⠀⣿⣿⣿⣿⣿⣿⣿⣿⣿⣿⣿⣿⣿⢕⢸⣿⣿⣿⣿⡿⢕⢱⢾⢿⠏⠁⠀⢀⢸⣿⣿⣿⣿⣿⣿⣿⣿⣿⣿⣿⣿⣿⣿⣿⣿⣿⣿⣿⣿⣿⣿⣿⣿⣿⣿⣿⣿⢻⠀⠀⠀⠀⠀⠀⠀⠀⠀⠀⠀⠀</a:t>
            </a:r>
            <a:br/>
            <a:r>
              <a:t>⠀⠀⠀⠀⠀⠀⠀⠀⠀⠀⠀⣿⣿⣿⣿⣿⣿⣿⣿⣿⣿⣿⣿⣿⢕⢕⢜⢝⢟⢿⢿⢇⢕⠁⠀⠀⢀⠀⠔⢕⣿⣿⣿⣿⣿⣿⣿⣿⣿⣿⣿⣿⣿⣿⣿⣿⣿⣿⣿⣿⣿⣿⣿⣿⣿⣿⣿⣿⣿⠀⠀⠀⠀⠀⠀⠀⠀⠀⠀⠀⠀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⠀⠀⠀⠀⠀⠀⠀⠀⠀⠀⠀⣿⣿⣿⣿⣿⣿⣿⣿⣿⣿⣿⣿⣿⢕⢕⢕⢕⢐⠁⢁⢀⢀⢄⠔⠑⠀⠁⢄⢕⣿⣿⣿⣿⣿⣿⣿⣿⣿⣿⣿⣿⣿⣿⣿⣿⣿⣿⣿⣿⣿⣿⣿⣿⣿⣿⣿⣿⣿⠀⠀⠀⠀⠀⠀⠀⠀⠀⠀⠀⠀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⠀⠀⠀⠀⠀⠀⠀⠀⠀⠀⠀⣿⣿⣿⣿⣿⣿⣿⣿⣿⣿⣿⣿⣿⡕⢕⢕⢕⢕⢕⢕⠕⢕⢐⠅⠐⢀⢄⢕⢱⣿⣿⣿⣿⣿⣿⣿⣿⣿⣿⣿⣿⣿⣿⣿⣿⣿⣿⣿⣿⣿⣿⣿⣿⣿⣿⣿⣿⣿⠀⠀⠀⠀⠀⠀⠀⠀⠀⠀⠀⠀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⠀⠀⠀⠀⠀⠀⠀⠀⠀⠀⠀⣿⣿⣿⣿⣿⣿⣿⣿⣿⣿⣿⣿⣿⣧⢕⢕⢕⢕⢕⢕⢕⢕⢕⢕⢕⢕⢕⢕⣾⣿⣿⣿⣿⣿⣿⣿⣿⣿⣿⣿⣿⣿⣿⣿⣿⣿⣿⣿⣿⣿⣿⣿⣿⣿⣿⣿⣿⣿⠀⠀⠀⠀⠀⠀⠀⠀⠀⠀⠀⠀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⠀⠀⠀⠀⠀⠀⠀⠀⠀⠀⠀⣿⣿⣿⣿⣿⣿⣿⣿⣿⣿⣿⣿⣿⣿⣇⢕⢕⢕⢕⢕⢕⢕⢅⢕⢕⢕⢕⢕⣿⣿⣿⣿⣿⣿⣿⣿⣿⣿⣿⣿⣿⣿⣿⣿⣿⣿⣿⣿⣿⣿⣿⣿⣿⣿⣿⣿⣿⣿⠀⠀⠀⠀⠀⠀⠀⠀⠀⠀⠀⠀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⠀⠀⠀⠀⠀⠀⠀⠀⠀⠀⠀⠛⠛⠛⠛⠛⠛⠛⠛⠛⠛⠛⠛⠛⠛⠛⠑⠑⠑⠑⠑⠑⠑⠑⠑⠑⠑⠑⠑⠘⠛⠛⠛⠛⠛⠛⠛⠛⠛⠛⠛⠛⠛⠛⠛⠛⠛⠛⠛⠛⠛⠛⠛⠛⠛⠛⠛⠛⠛⠀⠀⠀⠀⠀⠀⠀⠀⠀⠀⠀⠀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⠀⠀⠀⠀⠀⠀⠀⠀⠀⠀⠀⣿⣿⣿⣿⣿⣿⣿⣿⣿⣿⡟⢝⢕⢕⢱⡵⢟⢟⠟⠝⢝⢏⢷⣿⣿⣿⣿⣿⣿⣿⣿⣿⣿⢕⠁⠑⢕⢕⢻⣿⣿⣿⣿⣿⣿⣷⢕⢕⢕⢕⢕⢕⢕⢕⢕⢕⢕⢕⠀⠀⠀⠀⠀⠀⠀⠀⠀⠀⠀⠀</a:t>
            </a:r>
            <a:br/>
            <a:r>
              <a:t>⠀⠀⠀⠀⠀⠀⠀⠀⠀⠀⠀⣿⣿⣿⣿⣿⣿⣿⣿⣿⢟⢕⢅⢕⠜⢣⢕⢔⢕⢱⢕⣕⣕⣵⣿⣿⣿⣿⣿⣿⣿⣿⣿⡿⢕⢄⢕⢕⢕⢜⣿⣿⣿⣿⣿⣿⣿⣧⢕⢕⢕⢕⢕⢕⢕⢄⢄⢅⢅⠀⠀⠀⠀⠀⠀⠀⠀⠀⠀⠀⠀</a:t>
            </a:r>
            <a:br/>
            <a:r>
              <a:t>⠀⠀⠀⠀⠀⠀⠀⠀⠀⠀⠀⣿⣿⣿⣿⣿⣿⣿⣿⡿⡕⢱⢼⢿⢞⢏⢗⡕⢕⢕⢱⣟⣟⣻⣿⣿⣿⣿⣿⣿⣿⣿⣿⡇⢕⢕⢑⢕⢕⢕⢻⣿⣿⣿⣿⣿⣿⣿⡕⢕⢕⢕⢕⢕⢕⢕⢕⢕⢕⠀⠀⠀⠀⠀⠀⠀⠀⠀⠀⠀⠀</a:t>
            </a:r>
            <a:br/>
            <a:r>
              <a:t>⠀⠀⠀⠀⠀⠀⠀⠀⠀⠀⠀⣿⣿⣿⣿⣿⣿⣿⣿⡕⢕⣣⢯⣷⣷⣿⣿⣿⣿⣿⣿⣿⣿⣿⣿⣿⣿⣿⣿⣿⣿⣿⣿⡕⢕⢕⢕⢕⢕⢕⢸⣿⣿⣿⣿⣿⣿⣿⣧⢕⢕⢕⢕⢕⢕⢕⢕⢕⢕⠀⠀⠀⠀⠀⠀⠀⠀⠀⠀⠀⠀</a:t>
            </a:r>
            <a:br/>
            <a:r>
              <a:t>⠀⠀⠀⠀⠀⠀⠀⠀⠀⠀⠀⣿⣿⣿⣿⣿⣿⣿⣿⡇⢕⢜⣿⣿⣿⣿⣿⣿⣿⣿⣿⣿⣿⣿⣿⣿⣿⣿⣿⣿⣿⣿⣿⢕⢕⢕⢕⢕⢕⢕⢜⣿⣿⣿⣿⣿⣿⣿⣿⢕⢕⢕⢕⢕⢕⢕⢕⢕⢕⠀⠀⠀⠀⠀⠀⠀⠀⠀⠀⠀⠀</a:t>
            </a:r>
            <a:br/>
            <a:r>
              <a:t>⠀⠀⠀⠀⠀⠀⠀⠀⠀⠀⠀⣿⣿⣿⣿⣿⣿⣿⣿⡇⢕⢸⣿⣿⣿⣿⣿⣿⣿⣿⣿⣿⣿⣿⣿⣿⣿⣿⣿⣿⣿⣿⣿⡕⣕⣕⢕⡕⢕⣱⣱⣿⣿⣿⣿⣿⣿⣿⣿⡕⢕⢕⢕⢕⢕⢕⢕⢕⢕⠀⠀⠀⠀⠀⠀⠀⠀⠀⠀⠀⠀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⠀⠀⠀⠀⠀⠀⠀⠀⠀⠀⠀⣿⣿⣿⣿⣿⣿⣿⣿⣿⡕⢱⣿⣿⣿⣿⣻⣿⣿⣿⣿⣿⣿⣿⣽⣿⣿⣿⣿⣿⣿⣿⣿⣿⣿⣿⣿⣿⣿⣿⣿⣿⣿⣿⣿⣿⣿⣿⣿⡕⢕⢕⢕⢕⢕⢕⢕⢕⢕⠀⠀⠀⠀⠀⠀⠀⠀⠀⠀⠀⠀</a:t>
            </a:r>
            <a:br/>
            <a:r>
              <a:t>⠀⠀⠀⠀⠀⠀⠀⠀⠀⠀⠀⣿⣿⣿⣿⣿⣿⣿⣿⣿⣧⢕⣿⣿⣿⣿⣿⣿⣿⣿⣿⣿⣿⣿⣿⣿⣿⣿⣿⣿⣿⣿⣿⣿⣿⣿⣿⣿⣿⣿⣿⣿⣿⣿⣿⣿⣿⣿⣿⡇⢕⢕⢕⢕⢕⢕⢕⢕⢕⠀⠀⠀⠀⠀⠀⠀⠀⠀⠀⠀⠀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⠀⠀⠀⠀⠀⠀⠀⠀⠀⠀⠀⣿⣿⣿⣿⣿⣿⣿⣿⣿⣿⣿⣿⣿⣿⣿⣿⣿⣿⣿⣿⣿⢿⢿⣿⣿⣿⣿⣿⣿⣿⣿⣿⣿⣿⣿⣿⣿⣿⣿⣿⣿⣿⣿⣿⣿⣿⣿⣿⡧⢕⢵⢕⢕⢕⢕⢕⢕⢕⠀⠀⠀⠀⠀⠀⠀⠀⠀⠀⠀⠀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⠀⠀⠀⠀⠀⠀⠀⠀⠀⠀⠀⣿⣿⣿⣿⣿⣿⣿⣿⣿⣿⣿⣿⣿⣿⣿⣿⣿⣿⣿⣿⣿⣿⣿⣿⣿⣿⣿⣿⣿⣿⣿⣿⣿⣿⣿⣿⣿⣿⣿⣿⣿⣿⣿⣿⣿⣿⣿⣿⣧⡵⢕⡕⢕⢕⢕⢕⢕⢕⠀⠀⠀⠀⠀⠀⠀⠀⠀⠀⠀⠀</a:t>
            </a:r>
            <a:br/>
            <a:r>
              <a:t>⠀⠀⠀⠀⠀⠀⠀⠀⠀⠀⠀⣿⣿⣿⣿⣿⣿⣿⣿⣿⣿⣿⣿⣿⣿⣿⣿⣿⡿⣿⣿⣿⣽⣟⣿⣿⣿⣿⣿⣿⣿⣿⣿⣿⣿⣿⣿⣿⣿⣿⣿⣿⣿⣿⣿⣿⣿⣿⣿⡿⢧⣵⣧⣵⣵⣵⣵⡕⡕⠀⠀⠀⠀⠀⠀⠀⠀⠀⠀⠀⠀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⠀⠀⠀⠀⠀⠀⠀⠀⠀⠀⠀⣿⣿⣿⣿⣿⣿⣿⣿⣿⣿⣿⣿⣿⣿⣿⣿⣿⣿⣿⣿⣿⣿⣿⣿⣿⣿⣿⣿⣿⣿⣿⣿⣿⣿⣿⣿⣿⣿⣿⣿⣿⣿⣿⣿⣿⣿⣿⣿⣵⣵⣿⣵⣿⣷⣷⣧⣵⣿⠀⠀⠀⠀⠀⠀⠀⠀⠀⠀⠀⠀</a:t>
            </a:r>
            <a:br/>
            <a:r>
              <a:t>⠀⠀⠀⠀⠀⠀⠀⠀⠀⠀⠀⣿⣿⣿⣿⣿⣿⣿⣿⣿⣿⣿⣿⣿⣿⣿⣿⣿⣿⣿⣿⣿⣿⣿⣿⣿⣿⡟⢻⣿⣿⣿⣿⣿⣿⣿⣿⣿⣿⣿⣿⣿⣿⣿⣿⣿⣿⣿⣿⣿⣯⣼⣿⣧⣵⣵⣵⣽⣿⠀⠀⠀⠀⠀⠀⠀⠀⠀⠀⠀⠀</a:t>
            </a:r>
            <a:br/>
            <a:r>
              <a:t>⠀⠀⠀⠀⠀⠀⠀⠀⠀⠀⠀⣿⣿⣿⣿⣿⣿⣿⣿⣿⣿⣿⣿⣿⢇⣿⣿⣿⣿⣿⣿⣿⣿⣿⣿⣿⣿⡇⠑⢿⣿⣿⣿⣿⣿⣿⣿⣿⣿⣿⣿⣿⣿⣿⣿⣿⣿⣿⣿⣷⣾⣿⣿⣿⣿⣿⣿⣿⣿⠀⠀⠀⠀⠀⠀⠀⠀⠀⠀⠀⠀</a:t>
            </a:r>
            <a:br/>
            <a:r>
              <a:t>⠀⠀⠀⠀⠀⠀⠀⠀⠀⠀⠀⣿⣿⣿⣿⣿⣿⣿⣿⣿⣿⣿⣿⡇⢕⣾⣿⣿⣿⣿⡽⡝⢝⣿⣿⡿⠏⠀⠀⢸⣿⣿⣿⣿⣿⣿⣿⣿⣿⣿⣿⣿⣿⣿⣿⣿⣿⣿⣿⣿⣿⣿⣿⣿⣿⣿⣿⣿⣿⠀⠀⠀⠀⠀⠀⠀⠀⠀⠀⠀⠀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⠀⠀⠀⠀⠀⠀⠀⠀⠀⠀⠀⣿⣿⣿⣿⣿⣿⣿⣿⣿⣿⣿⣿⡇⢕⢝⢻⢿⣿⣿⣯⡕⠟⠏⠑⠀⠀⠀⢔⢸⣿⣿⣿⣿⣿⣿⣿⣿⣿⣿⣿⣿⣿⣿⣿⣿⣿⣿⣿⣿⣿⣿⣿⣿⣿⣿⣿⣟⢻⠀⠀⠀⠀⠀⠀⠀⠀⠀⠀⠀⠀</a:t>
            </a:r>
            <a:br/>
            <a:r>
              <a:t>⠀⠀⠀⠀⠀⠀⠀⠀⠀⠀⠀⣿⣿⣿⣿⣿⣿⣿⣿⣿⣿⣿⣿⡇⢕⢕⢕⢕⠑⠘⠑⠑⠁⢀⠄⠀⢐⠐⢀⢸⣿⣿⣿⣿⣿⣿⣿⣿⣿⣿⣿⣿⣿⣿⣿⣿⣿⣿⣿⣿⣿⣿⣿⣿⣿⣿⣿⣿⣿⠀⠀⠀⠀⠀⠀⠀⠀⠀⠀⠀⠀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⠀⠀⠀⠀⠀⠀⠀⠀⠀⠀⠀⣿⣿⣿⣿⣿⣿⣿⣿⣿⣿⣿⣿⡇⢕⢕⢕⢕⢔⢔⢔⢔⢕⢑⠄⠀⠀⢔⢕⣸⣿⣿⣿⣿⣿⣿⣿⣿⣿⣿⣿⣿⣿⣿⣿⣿⣿⣿⣿⣿⣿⣿⣿⣿⣿⣿⣿⣿⣿⠀⠀⠀⠀⠀⠀⠀⠀⠀⠀⠀⠀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⠀⠀⠀⠀⠀⠀⠀⠀⠀⠀⠀⣿⣿⣿⣿⣿⣿⣿⣿⣿⣿⣿⣿⣷⢕⢕⢕⢕⢕⢕⢕⢔⢔⢕⢅⢔⢕⢕⢕⣿⣿⣿⣿⣿⣿⣿⣿⣿⣿⣿⣿⣿⣿⣿⣿⣿⣿⣿⣿⣿⣿⣿⣿⣿⣿⣿⣿⣿⣿⠀⠀⠀⠀⠀⠀⠀⠀⠀⠀⠀⠀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⠀⠀⠀⠀⠀⠀⠀⠀⠀⠀⠀⣿⣿⣿⣿⣿⣿⣿⣿⣿⣿⣿⣿⣿⡇⢕⢕⢕⢕⢕⢕⢕⢕⢕⢕⢕⢕⢕⣾⣿⣿⣿⣿⣿⣿⣿⣿⣿⣿⣿⣿⣿⣿⣿⣿⣿⣿⣿⣿⣿⣿⣿⣿⣿⣿⣿⣿⣿⣿⠀⠀⠀⠀⠀⠀⠀⠀⠀⠀⠀⠀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⠀⠀⠀⠀⠀⠀⠀⠀⠀⠀⠀⣿⣿⣿⣿⣿⣿⣿⣿⣿⣿⣿⣿⣿⣿⡕⢕⢕⢕⢕⢕⢕⢔⢕⢕⢕⢕⢕⢻⣿⣿⣿⣿⣿⣿⣿⣿⣿⣿⣿⣿⣿⣿⣿⣿⣿⣿⣿⣿⣿⣿⣿⣿⣿⣿⣿⣿⣿⣿⠀⠀⠀⠀⠀⠀⠀⠀⠀⠀⠀⠀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⠀⠀⠀⠀⠀⠀⠀⠀⠀⠀⠀⠛⠛⠛⠛⠛⠛⠛⠛⠛⠛⠛⠛⠛⠛⠛⠑⠑⠑⠑⠑⠑⠑⠑⠑⠑⠑⠑⠘⠛⠛⠛⠛⠛⠛⠛⠛⠛⠛⠛⠛⠛⠛⠛⠛⠛⠛⠛⠛⠛⠛⠛⠛⠛⠛⠛⠛⠛⠛⠀⠀⠀⠀⠀⠀⠀⠀⠀⠀⠀⠀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⠀⠀⠀⠀⠀⠀⠀⠀⠀⠀⠀⣿⣿⣿⣿⣿⣿⣿⣿⣿⣿⡇⢕⢁⢕⡱⠷⠏⢏⢝⠑⢕⢝⢻⣿⣿⣿⣿⣿⣿⣿⣿⣿⡿⢑⠀⠀⢕⢜⣿⣿⣿⣿⣿⣿⣿⣧⢕⢕⢕⢕⢕⢕⢕⢕⢕⢕⢕⢕⠀⠀⠀⠀⠀⠀⠀⠀⠀⠀⠀⠀</a:t>
            </a:r>
            <a:br/>
            <a:r>
              <a:t>⠀⠀⠀⠀⠀⠀⠀⠀⠀⠀⠀⣿⣿⣿⣿⣿⣿⣿⣿⣿⢝⢕⢔⡁⢑⣓⡕⢕⢕⢱⢕⣵⡵⢵⣿⣿⣿⣿⣿⣿⣿⣿⣿⡇⢅⢀⢔⢕⢕⢸⣿⣿⣿⣿⣿⣿⣿⡕⢕⢕⢕⢕⢕⢕⢅⢀⢀⢀⢀⠀⠀⠀⠀⠀⠀⠀⠀⠀⠀⠀⠀</a:t>
            </a:r>
            <a:br/>
            <a:r>
              <a:t>⠀⠀⠀⠀⠀⠀⠀⠀⠀⠀⠀⣿⣿⣿⣿⣿⣿⣿⣿⢏⢕⡱⣞⢟⢝⣕⣕⣕⣕⣜⣜⣯⣿⣽⣿⣿⣿⣿⣿⣿⣿⣿⣿⢇⢕⢕⢕⢕⢕⢕⣿⣿⣿⣿⣿⣿⣿⣿⡕⢕⢕⢕⢕⢕⢕⢕⢕⢕⢕⠀⠀⠀⠀⠀⠀⠀⠀⠀⠀⠀⠀</a:t>
            </a:r>
            <a:br/>
            <a:r>
              <a:t>⠀⠀⠀⠀⠀⠀⠀⠀⠀⠀⠀⣿⣿⣿⣿⣿⣿⣿⣿⡕⢇⢕⣧⣿⣿⣿⣿⣿⣿⣿⣿⣿⣿⣿⣿⣿⣿⣿⣿⣿⣿⣿⣿⢕⢔⢔⢕⢕⢕⢕⢹⣿⣿⣿⣿⣿⣿⣿⡇⢕⢕⢕⢕⢕⢕⢕⢕⢕⢕⠀⠀⠀⠀⠀⠀⠀⠀⠀⠀⠀⠀</a:t>
            </a:r>
            <a:br/>
            <a:r>
              <a:t>⠀⠀⠀⠀⠀⠀⠀⠀⠀⠀⠀⣿⣿⣿⣿⣿⣿⣿⣿⢇⢕⢸⣿⣿⣿⣿⣿⣿⣿⣿⣿⣿⣿⣿⣿⣿⣿⣿⣿⣿⣿⣿⣿⢕⢕⢕⢕⢕⢕⢕⢸⣿⣿⣿⣿⣿⣿⣿⣿⢕⢕⢕⢕⢕⢕⢕⢕⢕⢕⠀⠀⠀⠀⠀⠀⠀⠀⠀⠀⠀⠀</a:t>
            </a:r>
            <a:br/>
            <a:r>
              <a:t>⠀⠀⠀⠀⠀⠀⠀⠀⠀⠀⠀⣿⣿⣿⣿⣿⣿⣿⣿⡇⢕⢺⣿⣿⣿⣿⣿⣿⣿⣿⣿⣿⣿⣿⣿⣿⣿⣿⣿⣿⣿⣿⣿⢕⣕⡕⢕⢕⢕⣕⣸⣿⣿⣿⣿⣿⣿⣿⣿⢕⢕⢕⢕⢕⢕⢕⢕⢕⢕⠀⠀⠀⠀⠀⠀⠀⠀⠀⠀⠀⠀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⠀⠀⠀⠀⠀⠀⠀⠀⠀⠀⠀⣿⣿⣿⣿⣿⣿⣿⣿⣿⢕⢸⣿⣿⣿⣿⣏⣿⣿⣿⣿⣿⣿⣿⣽⣿⣿⣿⣿⣿⣿⣿⣿⣿⣿⣿⣿⣿⣿⣿⣿⣿⣿⣿⣿⣿⣿⣿⣿⢕⢕⢕⢕⢕⢕⢕⢕⢕⢕⠀⠀⠀⠀⠀⠀⠀⠀⠀⠀⠀⠀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⠀⠀⠀⠀⠀⠀⠀⠀⠀⠀⠀⣿⣿⣿⣿⣿⣿⣿⣿⣿⢧⣸⣿⣿⣿⣿⣿⣿⣿⣿⣿⣿⣿⣿⣿⣿⣿⣿⣿⣿⣿⣿⣿⣿⣿⣿⣿⣿⣿⣿⣿⣿⣿⣿⣿⣿⣿⣿⣿⢕⢕⢕⢕⢕⢕⢕⢕⢕⢕⠀⠀⠀⠀⠀⠀⠀⠀⠀⠀⠀⠀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⠀⠀⠀⠀⠀⠀⠀⠀⠀⠀⠀⣿⣿⣿⣿⣿⣿⣿⣿⣿⣿⣿⣿⣿⣿⣿⣿⣿⣿⣛⣿⣟⣻⣿⣿⣿⣿⣿⣿⣿⣿⣿⣿⣿⣿⣿⣿⣿⣿⣿⣿⣿⣿⣿⣿⣿⣿⣿⣿⡕⢕⢕⢕⢕⢕⢕⢕⢕⢕⠀⠀⠀⠀⠀⠀⠀⠀⠀⠀⠀⠀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⠀⠀⠀⠀⠀⠀⠀⠀⠀⠀⠀⣿⣿⣿⣿⣿⣿⣿⣿⣿⣿⣿⣿⣿⣿⣿⣿⣿⣿⣿⣿⣿⣿⣿⣿⣿⣿⣿⣿⣿⣿⣿⣿⣿⣿⣿⣿⣿⣿⣿⣿⣿⣿⣿⣿⣿⣿⣿⣿⣕⢕⢕⢕⢕⢕⢕⢕⢕⢕⠀⠀⠀⠀⠀⠀⠀⠀⠀⠀⠀⠀</a:t>
            </a:r>
            <a:br/>
            <a:r>
              <a:t>⠀⠀⠀⠀⠀⠀⠀⠀⠀⠀⠀⣿⣿⣿⣿⣿⣿⣿⣿⣿⣿⣿⣿⣿⣿⣿⣿⣿⣻⣽⣿⣿⣿⣹⣿⣿⣿⣿⣿⣿⣿⣿⣿⣿⣿⣿⣿⣿⣿⣿⣿⣿⣿⣿⣿⣿⣿⣿⣿⢾⢕⡕⢕⣕⡕⢕⢕⢕⢕⠀⠀⠀⠀⠀⠀⠀⠀⠀⠀⠀⠀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⠀⠀⠀⠀⠀⠀⠀⠀⠀⠀⠀⣿⣿⣿⣿⣿⣿⣿⣿⣿⣿⣿⣿⣿⣿⣿⣿⣿⣿⣿⣿⣿⣿⣿⣿⣿⣿⣿⣿⣿⣿⣿⣿⣿⣿⣿⣿⣿⣿⣿⣿⣿⣿⣿⣿⣿⣿⣿⣿⣵⣵⣵⣜⣿⡕⣱⡵⣵⢱⠀⠀⠀⠀⠀⠀⠀⠀⠀⠀⠀⠀</a:t>
            </a:r>
            <a:br/>
            <a:r>
              <a:t>⠀⠀⠀⠀⠀⠀⠀⠀⠀⠀⠀⣿⣿⣿⣿⣿⣿⣿⣿⣿⣿⣿⣿⣿⢿⣿⣿⣿⣿⣿⣿⣿⣿⣿⣿⣿⣿⢝⣿⣿⣿⣿⣿⣿⣿⣿⣿⣿⣿⣿⣿⣿⣿⣿⣿⣿⣿⣿⣿⣿⣧⣵⣧⣵⣕⣕⣕⣵⣼⠀⠀⠀⠀⠀⠀⠀⠀⠀⠀⠀⠀</a:t>
            </a:r>
            <a:br/>
            <a:r>
              <a:t>⠀⠀⠀⠀⠀⠀⠀⠀⠀⠀⠀⣿⣿⣿⣿⣿⣿⣿⣿⣿⣿⣿⣿⢏⢸⣿⣿⣿⣿⣿⣿⣿⣿⣿⣿⣿⡿⠁⢸⣿⣿⣿⣿⣿⣿⣿⣿⣿⣿⣿⣿⣿⣿⣿⣿⣿⣿⣿⣿⣵⣼⣿⣿⣿⣿⣿⣿⣿⣿⠀⠀⠀⠀⠀⠀⠀⠀⠀⠀⠀⠀</a:t>
            </a:r>
            <a:br/>
            <a:r>
              <a:t>⠀⠀⠀⠀⠀⠀⠀⠀⠀⠀⠀⣿⣿⣿⣿⣿⣿⣿⣿⣿⣿⣿⣿⢕⢸⣿⣿⣿⣿⣿⣳⢵⣿⣿⡿⠏⠁⠀⢀⣿⣿⣿⣿⣿⣿⣿⣿⣿⣿⣿⣿⣿⣿⣿⣿⣿⣿⣿⣿⣿⣿⣿⣿⣿⣿⣿⣿⣿⣿⠀⠀⠀⠀⠀⠀⠀⠀⠀⠀⠀⠀</a:t>
            </a:r>
            <a:br/>
            <a:r>
              <a:t>⠀⠀⠀⠀⠀⠀⠀⠀⠀⠀⠀⣿⣿⣿⣿⣿⣿⣿⣿⣿⣿⣿⣟⢕⢕⢝⢟⢿⢿⡿⢧⢕⢋⠁⠀⠀⠄⢄⢸⣿⣿⣿⣿⣿⣿⣿⣿⣿⣿⣿⣿⣿⣿⣿⣿⣿⣿⣿⣿⣿⣿⣿⣿⣿⣿⣿⣿⣿⢻⠀⠀⠀⠀⠀⠀⠀⠀⠀⠀⠀⠀</a:t>
            </a:r>
            <a:br/>
            <a:r>
              <a:t>⠀⠀⠀⠀⠀⠀⠀⠀⠀⠀⠀⣿⣿⣿⣿⣿⣿⣿⣿⣿⣿⣿⡇⢕⢕⢕⢕⠕⠁⠁⠁⠁⢀⢄⠄⠁⠄⠁⢸⣿⣿⣿⣿⣿⣿⣿⣿⣿⣿⣿⣿⣿⣿⣿⣿⣿⣿⣿⣿⣿⣿⣿⣿⣿⣿⣿⣿⣿⣿⠀⠀⠀⠀⠀⠀⠀⠀⠀⠀⠀⠀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⠀⠀⠀⠀⠀⠀⠀⠀⠀⠀⠀⣿⣿⣿⣿⣿⣿⣿⣿⣿⣿⣿⣇⢔⢕⢕⢕⢕⢕⢔⢕⢕⠕⠄⢐⢁⢄⢕⢸⣿⣿⣿⣿⣿⣿⣿⣿⣿⣿⣿⣿⣿⣿⣿⣿⣿⣿⣿⣿⣿⣿⣿⣿⣿⣿⣿⣿⣿⣿⠀⠀⠀⠀⠀⠀⠀⠀⠀⠀⠀⠀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⠀⠀⠀⠀⠀⠀⠀⠀⠀⠀⠀⣿⣿⣿⣿⣿⣿⣿⣿⣿⣿⣿⣿⡕⢕⢕⢕⢕⢕⢔⢔⢕⢕⢅⢔⢕⢕⢕⣾⣿⣿⣿⣿⣿⣿⣿⣿⣿⣿⣿⣿⣿⣿⣿⣿⣿⣿⣿⣿⣿⣿⣿⣿⣿⣿⣿⣿⣿⣿⠀⠀⠀⠀⠀⠀⠀⠀⠀⠀⠀⠀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⠀⠀⠀⠀⠀⠀⠀⠀⠀⠀⠀⣿⣿⣿⣿⣿⣿⣿⣿⣿⣿⣿⣿⣧⢕⢕⢕⢕⢕⢕⢕⢕⢁⢕⢕⢕⢕⣼⣿⣿⣿⣿⣿⣿⣿⣿⣿⣿⣿⣿⣿⣿⣿⣿⣿⣿⣿⣿⣿⣿⣿⣿⣿⣿⣿⣿⣿⣿⣿⠀⠀⠀⠀⠀⠀⠀⠀⠀⠀⠀⠀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⠀⠀⠀⠀⠀⠀⠀⠀⠀⠀⠀⣿⣿⣿⣿⣿⣿⣿⣿⣿⣿⣿⣿⣿⣇⢕⢕⢕⢕⢕⢕⢕⢕⢕⢕⢕⢕⢻⣿⣿⣿⣿⣿⣿⣿⣿⣿⣿⣿⣿⣿⣿⣿⣿⣿⣿⣿⣿⣿⣿⣿⣿⣿⣿⣿⣿⣿⣿⣿⠀⠀⠀⠀⠀⠀⠀⠀⠀⠀⠀⠀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⠀⠀⠀⠀⠀⠀⠀⠀⠀⠀⠀⠛⠛⠛⠛⠛⠛⠛⠛⠛⠛⠛⠛⠛⠛⠓⠑⠑⠑⠑⠑⠑⠑⠑⠑⠑⠑⠘⠛⠛⠛⠛⠛⠛⠛⠛⠛⠛⠛⠛⠛⠛⠛⠛⠛⠛⠛⠛⠛⠛⠛⠛⠛⠛⠛⠛⠛⠛⠛⠀⠀⠀⠀⠀⠀⠀⠀⠀⠀⠀⠀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⠀⠀⠀⠀⠀⠀⠀⠀⠀⠀⠀⣿⣿⣿⣿⣿⣿⣿⣿⣿⣿⠛⠝⠑⢕⣕⣱⢵⢷⢷⢳⢳⢵⣵⣿⣿⣿⣿⣿⣿⣿⣿⣿⡇⠀⠀⠀⢕⢜⣿⣿⣿⣿⣿⣿⣿⡕⢕⢕⢕⢕⢕⢔⢔⢔⢔⠔⢔⢕⠀⠀⠀⠀⠀⠀⠀⠀⠀⠀⠀⠀</a:t>
            </a:r>
            <a:br/>
            <a:r>
              <a:t>⠀⠀⠀⠀⠀⠀⠀⠀⠀⠀⠀⣿⣿⣿⣿⣿⣿⣿⣿⡿⢇⢑⢔⠕⢗⢜⢅⢕⢅⢅⢕⡕⢕⢻⣿⣿⣿⣿⣿⣿⣿⣿⣿⢇⢀⢀⢄⢕⢕⢻⣿⣿⣿⣿⣿⣿⣷⢕⢕⢕⠕⢕⢕⢕⢁⠀⠀⠀⠀⠀⠀⠀⠀⠀⠀⠀⠀⠀⠀⠀⠀</a:t>
            </a:r>
            <a:br/>
            <a:r>
              <a:t>⠀⠀⠀⠀⠀⠀⠀⠀⠀⠀⠀⣿⣿⣿⣿⣿⣿⣿⡿⢕⢕⢱⣷⢗⢳⢷⢕⢕⢕⢕⣼⣿⣽⣿⣿⣿⣿⣿⣿⣿⣿⣿⡿⢕⢕⢕⢕⢕⢕⢜⣿⣿⣿⣿⣿⣿⣿⣧⢕⢕⢕⢕⢕⢕⢕⢑⢕⢕⢕⠀⠀⠀⠀⠀⠀⠀⠀⠀⠀⠀⠀</a:t>
            </a:r>
            <a:br/>
            <a:r>
              <a:t>⠀⠀⠀⠀⠀⠀⠀⠀⠀⠀⠀⣿⣿⣿⣿⣿⣿⣿⡇⢗⢕⣱⣣⣵⣷⣷⣷⣷⣷⣷⣷⣾⣿⣿⣿⣿⣿⣿⣿⣿⣿⣿⡇⢕⢅⢅⢕⢕⢕⢕⣿⣿⣿⣿⣿⣿⣿⣿⡕⢕⢕⢕⢕⢕⢕⢕⢕⢕⢕⠀⠀⠀⠀⠀⠀⠀⠀⠀⠀⠀⠀</a:t>
            </a:r>
            <a:br/>
            <a:r>
              <a:t>⠀⠀⠀⠀⠀⠀⠀⠀⠀⠀⠀⣿⣿⣿⣿⣿⣿⣿⡇⢕⢕⣷⣿⣿⣿⣿⣿⣿⣿⣿⣿⣿⣿⣿⣿⣿⣿⣿⣿⣿⣿⣿⡇⢕⢕⢕⢕⢕⢕⢕⢻⣿⣿⣿⣿⣿⣿⣿⡇⢕⢕⢕⢕⢕⢕⢕⢕⢕⢕⠀⠀⠀⠀⠀⠀⠀⠀⠀⠀⠀⠀</a:t>
            </a:r>
            <a:br/>
            <a:r>
              <a:t>⠀⠀⠀⠀⠀⠀⠀⠀⠀⠀⠀⣿⣿⣿⣿⣿⣿⣿⡇⢕⢸⣿⣿⣿⣿⣿⣿⣿⣿⣿⣿⣿⣿⣿⣿⣿⣿⣿⣿⣿⣿⣿⣇⢕⣕⢕⢕⢕⡕⡕⢸⣿⣿⣿⣿⣿⣿⣿⣇⢕⢕⢕⢕⢕⢕⢕⢕⢕⢕⠀⠀⠀⠀⠀⠀⠀⠀⠀⠀⠀⠀</a:t>
            </a:r>
            <a:br/>
            <a:r>
              <a:t>⠀⠀⠀⠀⠀⠀⠀⠀⠀⠀⠀⣿⣿⣿⣿⣿⣿⣿⡇⢕⢸⣿⣿⣿⣿⣿⣿⣿⣿⣿⣿⣿⣿⣿⣿⣿⣿⣿⣿⣿⣿⣿⣿⣾⣿⣿⣿⣿⣿⣿⣿⣿⣿⣿⣿⣿⣿⣿⣯⢕⢕⢕⢕⢕⢕⢕⢕⢕⢕⠀⠀⠀⠀⠀⠀⠀⠀⠀⠀⠀⠀</a:t>
            </a:r>
            <a:br/>
            <a:r>
              <a:t>⠀⠀⠀⠀⠀⠀⠀⠀⠀⠀⠀⣿⣿⣿⣿⣿⣿⣿⣧⢕⢸⣿⣿⣿⣿⡿⣿⣿⣿⣿⣿⣿⣿⢿⣿⣿⣿⣿⣿⣿⣿⣿⣿⣿⣿⣿⣿⣿⣿⣿⣿⣿⣿⣿⣿⣿⣿⣿⣏⢕⢕⢕⢕⢕⢕⢕⢕⢕⢕⠀⠀⠀⠀⠀⠀⠀⠀⠀⠀⠀⠀</a:t>
            </a:r>
            <a:br/>
            <a:r>
              <a:t>⠀⠀⠀⠀⠀⠀⠀⠀⠀⠀⠀⣿⣿⣿⣿⣿⣿⣿⣿⣇⢸⣿⣿⣿⣿⣿⣿⣿⣿⣿⣿⣿⣿⣿⣿⣿⣿⣿⣿⣿⣿⣿⣿⣿⣿⣿⣿⣿⣿⣿⣿⣿⣿⣿⣿⣿⣿⣿⣿⢕⢕⢕⢕⢕⢕⢕⢕⢕⢕⠀⠀⠀⠀⠀⠀⠀⠀⠀⠀⠀⠀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⠀⠀⠀⠀⠀⠀⠀⠀⠀⠀⠀⣿⣿⣿⣿⣿⣿⣿⣿⣽⣿⣿⣿⣿⣿⣿⣿⣿⣿⣿⣿⣿⣿⣿⣿⣿⣿⣿⣿⣿⣿⣿⣿⣿⣿⣿⣿⣿⣿⣿⣿⣿⣿⣿⣿⣿⣿⣿⣿⢕⢕⢕⢕⢕⢕⢕⢕⢕⢕⠀⠀⠀⠀⠀⠀⠀⠀⠀⠀⠀⠀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⠀⠀⠀⠀⠀⠀⠀⠀⠀⠀⠀⣿⣿⣿⣿⣿⣿⣿⣿⣿⣿⣿⣿⣿⣿⣿⣿⣿⣾⣿⣷⣿⣿⣿⣿⣿⣿⣿⣿⣿⣿⣿⣿⣿⣿⣿⣿⣿⣿⣿⣿⣿⣿⣿⣿⣿⣿⣿⣿⢕⢕⢕⢕⢕⢕⢕⢕⢕⢕⠀⠀⠀⠀⠀⠀⠀⠀⠀⠀⠀⠀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⠀⠀⠀⠀⠀⠀⠀⠀⠀⠀⠀⣿⣿⣿⣿⣿⣿⣿⣿⣿⣿⣿⣿⣿⣿⣿⣷⣿⣿⣿⣿⣿⣾⣿⣿⣿⣿⣿⣿⣿⣿⣿⣿⣿⣿⣿⣿⣿⣿⣿⣿⣿⣿⣿⣿⣿⣿⣿⣏⢕⣕⡕⢕⡕⢕⢕⢕⢕⢕⠀⠀⠀⠀⠀⠀⠀⠀⠀⠀⠀⠀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⠀⠀⠀⠀⠀⠀⠀⠀⠀⠀⠀⣿⣿⣿⣿⣿⣿⣿⣿⣿⣿⣿⣿⣿⣿⣿⣿⣿⣿⣿⣿⣿⣿⣿⣿⣿⣿⣿⣿⣿⣿⣿⣿⣿⣿⣿⣿⣿⣿⣿⣿⣿⣿⣿⣿⣿⣿⣿⣿⣿⡝⢕⡕⢕⢕⢕⢕⡕⢕⠀⠀⠀⠀⠀⠀⠀⠀⠀⠀⠀⠀</a:t>
            </a:r>
            <a:br/>
            <a:r>
              <a:t>⠀⠀⠀⠀⠀⠀⠀⠀⠀⠀⠀⣿⣿⣿⣿⣿⣿⣿⣿⣿⣿⣿⢟⣿⣿⣿⣿⣿⣿⣿⣿⣿⣿⣿⣿⣿⠙⣿⣿⣿⣿⣿⣿⣿⣿⣿⣿⣿⣿⣿⣿⣿⣿⣿⣿⣿⣿⣿⣯⣱⣹⣿⣿⣿⣝⣝⢏⣝⣹⠀⠀⠀⠀⠀⠀⠀⠀⠀⠀⠀⠀</a:t>
            </a:r>
            <a:br/>
            <a:r>
              <a:t>⠀⠀⠀⠀⠀⠀⠀⠀⠀⠀⠀⣿⣿⣿⣿⣿⣿⣿⣿⣿⣿⡟⢕⢸⣿⣿⣿⣿⡿⢿⢿⣿⣿⣿⣿⠏⠀⢻⣿⣿⣿⣿⣿⣿⣿⣿⣿⣿⣿⣿⣿⣿⣿⣿⣿⣿⣿⣿⣿⣿⣿⣝⣝⣝⣿⣏⢝⣿⣿⠀⠀⠀⠀⠀⠀⠀⠀⠀⠀⠀⠀</a:t>
            </a:r>
            <a:br/>
            <a:r>
              <a:t>⠀⠀⠀⠀⠀⠀⠀⠀⠀⠀⠀⣿⣿⣿⣿⣿⣿⣿⣿⣿⣿⢇⢕⢟⢿⣿⣿⣿⣧⣎⣼⡿⢟⠋⠁⠀⢀⢸⣿⣿⣿⣿⣿⣿⣿⣿⣿⣿⣿⣿⣿⣿⣿⣿⣿⣿⣿⣿⣿⣿⣿⣟⣿⣿⣿⣿⡟⢟⢜⠀⠀⠀⠀⠀⠀⠀⠀⠀⠀⠀⠀</a:t>
            </a:r>
            <a:br/>
            <a:r>
              <a:t>⠀⠀⠀⠀⠀⠀⠀⠀⠀⠀⠀⣿⣿⣿⣿⣿⣿⣿⣿⣿⣿⠕⢕⢕⢕⢜⠝⠟⢟⢟⠕⠄⠀⢀⠄⠑⢕⢸⣿⣿⣿⣿⣿⣿⣿⣿⣿⣿⣿⣿⣿⣿⣿⣿⣿⣿⣿⣿⣿⣿⣿⣿⣿⣿⣿⣿⣿⣷⣿⠀⠀⠀⠀⠀⠀⠀⠀⠀⠀⠀⠀</a:t>
            </a:r>
            <a:br/>
            <a:r>
              <a:t>⠀⠀⠀⠀⠀⠀⠀⠀⠀⠀⠀⣿⣿⣿⣿⣿⣿⣿⣿⣿⣿⡕⢕⢕⢕⢄⢄⢄⢀⢄⢄⢔⠑⢁⠄⠁⢔⣸⣿⣿⣿⣿⣿⣿⣿⣿⣿⣿⣿⣿⣿⣿⣿⣿⣿⣿⣿⣿⣿⣿⣿⣿⣿⣿⣿⣿⣿⣿⣿⠀⠀⠀⠀⠀⠀⠀⠀⠀⠀⠀⠀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⠀⠀⠀⠀⠀⠀⠀⠀⠀⠀⠀⣿⣿⣿⣿⣿⣿⣿⣿⣿⣿⡇⢕⢕⢕⢕⢑⢑⢑⢑⢐⢔⠅⢐⢄⢕⢕⣿⣿⣿⣿⣿⣿⣿⣿⣿⣿⣿⣿⣿⣿⣿⣿⣿⣿⣿⣿⣿⣿⣿⣿⣿⣿⣿⣿⣿⣿⣿⣿⠀⠀⠀⠀⠀⠀⠀⠀⠀⠀⠀⠀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⠀⠀⠀⠀⠀⠀⠀⠀⠀⠀⠀⣿⣿⣿⣿⣿⣿⣿⣿⣿⣿⣇⢕⢕⢕⢕⢕⢕⢕⢕⢕⠔⢕⢕⢕⢕⣸⣿⣿⣿⣿⣿⣿⣿⣿⣿⣿⣿⣿⣿⣿⣿⣿⣿⣿⣿⣿⣿⣿⣿⣿⣿⣿⣿⣿⣿⣿⣿⣿⠀⠀⠀⠀⠀⠀⠀⠀⠀⠀⠀⠀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⠀⠀⠀⠀⠀⠀⠀⠀⠀⠀⠀⣿⣿⣿⣿⣿⣿⣿⣿⣿⣿⣿⡕⢕⢕⢕⢕⢕⢕⢕⢔⢕⢕⢕⢕⢱⣿⣿⣿⣿⣿⣿⣿⣿⣿⣿⣿⣿⣿⣿⣿⣿⣿⣿⣿⣿⣿⣿⣿⣿⣿⣿⣿⣿⣿⣿⣿⣿⣿⠀⠀⠀⠀⠀⠀⠀⠀⠀⠀⠀⠀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⠀⠀⠀⠀⠀⠀⠀⠀⠀⠀⠀⠛⠛⠛⠛⠛⠛⠛⠛⠛⠛⠛⠛⠃⠑⠑⠑⠑⠑⠑⠑⠑⠑⠑⠑⠘⠛⠛⠛⠛⠛⠛⠛⠛⠛⠛⠛⠛⠛⠛⠛⠛⠛⠛⠛⠛⠛⠛⠛⠛⠛⠛⠛⠛⠛⠛⠛⠛⠛⠀⠀⠀⠀⠀⠀⠀⠀⠀⠀⠀⠀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⠀⠀⠀⠀⠀⠀⠀⠀⠀⠀⠀⣿⣿⣿⣿⣿⣿⣿⣿⣿⡿⢟⢟⠏⢅⢔⣕⣕⣵⣵⡽⣏⡝⣽⣿⣿⣿⣿⣿⣿⣿⣿⣿⢇⠀⠀⠁⢕⢸⣿⣿⣿⣿⣿⣿⣷⡕⢕⢕⢕⢕⢕⢔⢔⢔⢔⠀⠔⢕⠀⠀⠀⠀⠀⠀⠀⠀⠀⠀⠀⠀</a:t>
            </a:r>
            <a:br/>
            <a:r>
              <a:t>⠀⠀⠀⠀⠀⠀⠀⠀⠀⠀⠀⣿⣿⣿⣿⣿⣿⣿⣿⣿⢑⠄⢄⢵⢜⢓⢙⢕⢑⢕⢕⢕⢻⣿⣿⣿⣿⣿⣿⣿⣿⣿⣿⢕⠀⠀⢄⢕⢕⢻⣿⣿⣿⣿⣿⣿⣷⢕⢕⢕⠕⠕⢕⢕⠀⠀⠀⠀⠀⠀⠀⠀⠀⠀⠀⠀⠀⠀⠀⠀⠀</a:t>
            </a:r>
            <a:br/>
            <a:r>
              <a:t>⠀⠀⠀⠀⠀⠀⠀⠀⠀⠀⠀⣿⣿⣿⣿⣿⣿⣿⣇⢕⢑⣱⣤⡡⣵⡕⢕⢕⢕⢕⣼⢷⣧⣿⣿⣿⣿⣿⣿⣿⣿⣿⡟⠕⠕⠕⢕⢕⢕⢸⣿⣿⣿⣿⣿⣿⣿⣇⢕⢕⢕⢕⢕⢔⢔⢀⢕⢔⢕⠀⠀⠀⠀⠀⠀⠀⠀⠀⠀⠀⠀</a:t>
            </a:r>
            <a:br/>
            <a:r>
              <a:t>⠀⠀⠀⠀⠀⠀⠀⠀⠀⠀⠀⣿⣿⣿⣿⣿⣿⡏⢕⢱⢸⡝⣜⣱⣵⣵⣵⣵⣵⣼⣽⣽⣾⣿⣿⣿⣿⣿⣿⣿⣿⣿⡕⢅⢄⢄⢕⢕⢕⢕⣿⣿⣿⣿⣿⣿⣿⣿⢕⢕⢕⢕⢕⢕⢕⢕⢕⢕⢕⠀⠀⠀⠀⠀⠀⠀⠀⠀⠀⠀⠀</a:t>
            </a:r>
            <a:br/>
            <a:r>
              <a:t>⠀⠀⠀⠀⠀⠀⠀⠀⠀⠀⠀⣿⣿⣿⣿⣿⣿⣿⢕⢜⢽⣿⣿⣿⣿⣿⣿⣿⣿⣿⣿⣿⣿⣿⣿⣿⣿⣿⣿⣿⣿⣿⡇⢕⢕⢕⢕⢕⢕⡕⣿⣿⣿⣿⣿⣿⣿⣿⡇⢕⢕⢕⢕⢕⢕⢕⢕⢕⢕⠀⠀⠀⠀⠀⠀⠀⠀⠀⠀⠀⠀</a:t>
            </a:r>
            <a:br/>
            <a:r>
              <a:t>⠀⠀⠀⠀⠀⠀⠀⠀⠀⠀⠀⣿⣿⣿⣿⣿⣿⣯⢕⢕⣾⣿⣿⣿⣿⣿⣿⣿⣿⣿⣿⣿⣿⣿⣿⣿⣿⣿⣿⣿⣿⣿⡇⢕⡕⢕⢕⢕⣵⣯⣿⣿⣿⣿⣿⣿⣿⣿⡇⢕⢕⢕⢕⢕⢕⢕⢕⢕⢕⠀⠀⠀⠀⠀⠀⠀⠀⠀⠀⠀⠀</a:t>
            </a:r>
            <a:br/>
            <a:r>
              <a:t>⠀⠀⠀⠀⠀⠀⠀⠀⠀⠀⠀⣿⣿⣿⣿⣿⣿⣿⠕⢕⣿⣿⣿⣿⣿⣿⣿⣿⣿⣿⣿⣿⣿⣿⣿⣿⣿⣿⣿⣿⣿⣿⣿⣾⣿⣿⣷⣿⣿⣿⣿⣿⣿⣿⣿⣿⣿⣿⡇⢕⢕⢕⢕⢕⢕⢕⢕⢕⢕⠀⠀⠀⠀⠀⠀⠀⠀⠀⠀⠀⠀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⠀⠀⠀⠀⠀⠀⠀⠀⠀⠀⠀⣿⣿⣿⣿⣿⣿⣿⡇⢕⣿⣿⣿⣿⣯⣾⣿⣿⣿⣿⣿⣿⣷⣿⣿⣿⣿⣿⣿⣿⣿⣿⣿⣿⣿⣿⣿⣿⣿⣿⣿⣿⣿⣿⣿⣿⣿⣿⣇⢕⢕⢕⢕⢕⢕⢕⢕⢕⢕⠀⠀⠀⠀⠀⠀⠀⠀⠀⠀⠀⠀</a:t>
            </a:r>
            <a:br/>
            <a:r>
              <a:t>⠀⠀⠀⠀⠀⠀⠀⠀⠀⠀⠀⣿⣿⣿⣿⣿⣿⣿⣿⣷⣿⣿⣿⣿⣿⣿⣿⣿⣿⣿⣿⣿⣿⣿⣿⣿⣿⣿⣿⣿⣿⣿⣿⣿⣿⣿⣿⣿⣿⣿⣿⣿⣿⣿⣿⣿⣿⣿⣯⢕⢕⢕⢕⢕⢕⢕⢕⢕⢕⠀⠀⠀⠀⠀⠀⠀⠀⠀⠀⠀⠀</a:t>
            </a:r>
            <a:br/>
            <a:r>
              <a:t>⠀⠀⠀⠀⠀⠀⠀⠀⠀⠀⠀⣿⣿⣿⣿⣿⣿⣿⣿⣿⣿⣿⣿⣿⣿⣿⣿⣯⣿⣿⣟⣻⣿⣿⣿⣿⣿⣿⣿⣿⣿⣿⣿⣿⣿⣿⣿⣿⣿⣿⣿⣿⣿⣿⣿⣿⣿⣿⣧⢕⢕⢕⢕⢕⢕⢕⢕⢕⢕⠀⠀⠀⠀⠀⠀⠀⠀⠀⠀⠀⠀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⠀⠀⠀⠀⠀⠀⠀⠀⠀⠀⠀⣿⣿⣿⣿⣿⣿⣿⣿⣿⣿⣿⣿⣿⣿⣿⣿⣿⣿⣿⣿⣿⣿⣿⣿⣿⣿⣿⣿⣿⣿⣿⣿⣿⣿⣿⣿⣿⣿⣿⣿⣿⣿⣿⣿⣿⣿⣿⣯⢕⢕⢕⢕⢕⢕⢕⢕⢕⢕⠀⠀⠀⠀⠀⠀⠀⠀⠀⠀⠀⠀</a:t>
            </a:r>
            <a:br/>
            <a:r>
              <a:t>⠀⠀⠀⠀⠀⠀⠀⠀⠀⠀⠀⣿⣿⣿⣿⣿⣿⣿⣿⣿⣿⣿⣿⣿⣿⣟⣝⣟⣟⣟⡟⢏⣿⣿⣿⣿⣿⣿⣿⣿⣿⣿⣿⣿⣿⣿⣿⣿⣿⣿⣿⣿⣿⣿⣿⣿⣿⣿⣇⢕⣕⡕⢕⢕⢕⢕⢕⢕⢕⠀⠀⠀⠀⠀⠀⠀⠀⠀⠀⠀⠀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⠀⠀⠀⠀⠀⠀⠀⠀⠀⠀⠀⣿⣿⣿⣿⣿⣿⣿⣿⣿⣿⣿⣿⣿⣿⣿⣿⣿⣿⣿⣿⣿⣿⣿⣿⣿⣿⣿⣿⣿⣿⣿⣿⣿⣿⣿⣿⣿⣿⣿⣿⣿⣿⣿⣿⣿⣿⣿⣿⣟⢜⢕⡕⢕⢕⢕⢕⢕⢕⠀⠀⠀⠀⠀⠀⠀⠀⠀⠀⠀⠀</a:t>
            </a:r>
            <a:br/>
            <a:r>
              <a:t>⠀⠀⠀⠀⠀⠀⠀⠀⠀⠀⠀⣿⣿⣿⣿⣿⣿⣿⣿⣿⣿⡿⣿⣿⣿⣿⣿⣿⣿⣿⣿⣿⣿⣿⣿⢟⣿⣿⣿⣿⣿⣿⣿⣿⣿⣿⣿⣿⣿⣿⣿⣿⣿⣿⣿⣿⣿⣿⣏⣕⢝⣿⣕⣿⣝⡝⢏⢝⣸⠀⠀⠀⠀⠀⠀⠀⠀⠀⠀⠀⠀</a:t>
            </a:r>
            <a:br/>
            <a:r>
              <a:t>⠀⠀⠀⠀⠀⠀⠀⠀⠀⠀⠀⣿⣿⣿⣿⣿⣿⣿⣿⣿⣿⢇⢸⣿⣿⣿⣿⣿⣿⣿⣿⣿⣿⣿⡟⠀⢿⣿⣿⣿⣿⣿⣿⣿⣿⣿⣿⣿⣿⣿⣿⣿⣿⣿⣿⣿⣿⣿⣿⣿⣏⣝⡝⢝⣹⡇⢸⡟⢻⠀⠀⠀⠀⠀⠀⠀⠀⠀⠀⠀⠀</a:t>
            </a:r>
            <a:br/>
            <a:r>
              <a:t>⠀⠀⠀⠀⠀⠀⠀⠀⠀⠀⠀⣿⣿⣿⣿⣿⣿⣿⣿⣿⡇⢕⢾⣿⣿⣿⣿⡇⢇⢝⣾⣿⢿⠏⠁⠀⢸⣿⣿⣿⣿⣿⣿⣿⣿⣿⣿⣿⣿⣿⣿⣿⣿⣿⣿⣿⣿⣿⣿⣿⣟⣟⣻⣿⣿⣿⢏⢝⢕⠀⠀⠀⠀⠀⠀⠀⠀⠀⠀⠀⠀</a:t>
            </a:r>
            <a:br/>
            <a:r>
              <a:t>⠀⠀⠀⠀⠀⠀⠀⠀⠀⠀⠀⣿⣿⣿⣿⣿⣿⣿⣿⣿⢕⢕⢕⢜⢝⢿⢿⢿⢷⢝⠙⠁⠀⠀⠄⢔⢸⣿⣿⣿⣿⣿⣿⣿⣿⣿⣿⣿⣿⣿⣿⣿⣿⣿⣿⣿⣿⣿⣿⣿⣿⣿⣿⣿⣿⣿⣷⣷⣾⠀⠀⠀⠀⠀⠀⠀⠀⠀⠀⠀⠀</a:t>
            </a:r>
            <a:br/>
            <a:r>
              <a:t>⠀⠀⠀⠀⠀⠀⠀⠀⠀⠀⠀⣿⣿⣿⣿⣿⣿⣿⣿⣿⡕⢕⢕⢕⢕⠁⠁⠁⠁⠀⢀⢄⠔⢁⠔⠑⢸⣿⣿⣿⣿⣿⣿⣿⣿⣿⣿⣿⣿⣿⣿⣿⣿⣿⣿⣿⣿⣿⣿⣿⣿⣿⣿⣿⣿⣿⣿⣿⣿⠀⠀⠀⠀⠀⠀⠀⠀⠀⠀⠀⠀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⠀⠀⠀⠀⠀⠀⠀⠀⠀⠀⠀⣿⣿⣿⣿⣿⣿⣿⣿⣿⡇⢕⢕⢕⢑⠕⠕⢕⢑⠑⠕⢄⠔⢁⢄⢕⣿⣿⣿⣿⣿⣿⣿⣿⣿⣿⣿⣿⣿⣿⣿⣿⣿⣿⣿⣿⣿⣿⣿⣿⣿⣿⣿⣿⣿⣿⣿⣿⣿⠀⠀⠀⠀⠀⠀⠀⠀⠀⠀⠀⠀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⠀⠀⠀⠀⠀⠀⠀⠀⠀⠀⠀⣿⣿⣿⣿⣿⣿⣿⣿⣿⡇⢕⢕⢕⢕⢕⢔⢔⢕⢕⢅⢄⢕⢕⢕⢕⣿⣿⣿⣿⣿⣿⣿⣿⣿⣿⣿⣿⣿⣿⣿⣿⣿⣿⣿⣿⣿⣿⣿⣿⣿⣿⣿⣿⣿⣿⣿⣿⣿⠀⠀⠀⠀⠀⠀⠀⠀⠀⠀⠀⠀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⠀⠀⠀⠀⠀⠀⠀⠀⠀⠀⠀⣿⣿⣿⣿⣿⣿⣿⣿⣿⣿⡕⢕⢕⢕⢕⢕⢕⢕⢕⢅⢕⢕⢕⢕⣾⣿⣿⣿⣿⣿⣿⣿⣿⣿⣿⣿⣿⣿⣿⣿⣿⣿⣿⣿⣿⣿⣿⣿⣿⣿⣿⣿⣿⣿⣿⣿⣿⣿⠀⠀⠀⠀⠀⠀⠀⠀⠀⠀⠀⠀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⠀⠀⠀⠀⠀⠀⠀⠀⠀⠀⠀⠛⠛⠛⠛⠛⠛⠛⠛⠛⠛⠃⠑⠑⠑⠑⠑⠑⠑⠑⠑⠑⠑⠑⠘⠛⠛⠛⠛⠛⠛⠛⠛⠛⠛⠛⠛⠛⠛⠛⠛⠛⠛⠛⠛⠛⠛⠛⠛⠛⠛⠛⠛⠛⠛⠛⠛⠛⠛⠀⠀⠀⠀⠀⠀⠀⠀⠀⠀⠀⠀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⠀⠀⠀⠀⠀⠀⠀⠀⠀⠀⠀⢸⣿⣿⣿⣿⣿⣿⣿⡿⢿⠟⠏⠁⢔⢕⢄⣕⣗⣝⡟⢟⢻⣿⣿⣿⣧⡕⢸⣿⣿⣼⡝⢕⠀⠁⠁⢕⢹⣿⣿⣿⣿⣿⣿⣷⡕⢕⢕⢕⢔⢄⢄⢄⢄⢔⠀⠀⢄⠀⠀⠀⠀⠀⠀⠀⠀⠀⠀⠀⠀</a:t>
            </a:r>
            <a:br/>
            <a:r>
              <a:t>⠀⠀⠀⠀⠀⠀⠀⠀⠀⠀⠀⢸⣿⣿⣿⣿⣿⣿⣿⢇⠀⢀⢀⡱⠷⠝⠏⠝⢑⢝⢝⢻⣾⣿⣿⣿⣿⣿⡟⢻⣿⣟⡇⢕⠀⢀⢀⢕⢕⢿⣿⣿⣿⣿⣿⣿⣷⢕⢕⢕⢕⠕⠕⠀⠀⠀⠀⠀⠀⠀⠀⠀⠀⠀⠀⠀⠀⠀⠀⠀⠀</a:t>
            </a:r>
            <a:br/>
            <a:r>
              <a:t>⠀⠀⠀⠀⠀⠀⠀⠀⠀⠀⠀⣷⣿⣿⣿⣿⣿⣿⢅⠕⢱⣄⣁⣕⣕⢕⢕⢕⢅⣕⣱⣕⣹⣿⣿⣿⣿⣿⣿⣿⣿⡿⢇⢑⠕⠕⠕⢕⢕⢸⣿⣿⣿⣿⣿⣿⣿⣇⢕⢕⢕⢕⢕⢕⢔⠀⢀⢄⢄⠀⠀⠀⠀⠀⠀⠀⠀⠀⠀⠀⠀</a:t>
            </a:r>
            <a:br/>
            <a:r>
              <a:t>⠀⠀⠀⠀⠀⠀⠀⠀⠀⠀⠀⣿⣿⣿⣿⣿⡟⢱⢕⢕⢝⢝⢕⣕⣕⣕⣕⢕⣕⣟⣗⣽⣿⣿⣿⣿⣿⣿⣿⣿⣿⣧⢕⢕⢄⢀⢕⢕⢕⢕⣿⣿⣿⣿⣿⣿⣿⣿⢕⢕⢕⢕⢕⢕⢕⢕⢕⢕⢕⠀⠀⠀⠀⠀⠀⠀⠀⠀⠀⠀⠀</a:t>
            </a:r>
            <a:br/>
            <a:r>
              <a:t>⠀⠀⠀⠀⠀⠀⠀⠀⠀⠀⠀⣿⣿⣿⣿⣿⣿⢕⢕⣻⣿⣿⣿⣿⣿⣿⣿⣿⣿⣿⣿⣿⣿⣿⣿⣿⣿⣿⣿⣿⣿⣿⢕⢕⢕⢕⢕⢕⢕⢕⣿⣿⣿⣿⣿⣿⣿⣿⡇⢕⢕⢕⢕⢕⢕⢕⢕⢕⢕⠀⠀⠀⠀⠀⠀⠀⠀⠀⠀⠀⠀</a:t>
            </a:r>
            <a:br/>
            <a:r>
              <a:t>⠀⠀⠀⠀⠀⠀⠀⠀⠀⠀⠀⣽⣿⣿⣿⣿⣇⢕⢕⣸⣿⣿⣿⣿⣿⣿⣿⣿⣿⣿⣿⣿⣿⣿⣿⣿⣿⣿⣿⣿⣿⣿⡕⢕⡕⢕⢕⣱⣵⡕⢽⣿⣿⣿⣿⣿⣿⣿⡇⢕⢕⢕⢕⢕⢕⢕⢕⢕⢕⠀⠀⠀⠀⠀⠀⠀⠀⠀⠀⠀⠀</a:t>
            </a:r>
            <a:br/>
            <a:r>
              <a:t>⠀⠀⠀⠀⠀⠀⠀⠀⠀⠀⠀⣿⣿⣿⣿⣿⣿⢕⢕⣿⣿⣿⣿⣿⣿⣿⣿⣿⣿⣿⣿⣿⣿⣿⣿⣿⣿⣿⣿⣿⣿⣿⣿⣷⣽⣽⣷⣿⣿⣿⣿⣿⣿⣿⣿⣿⣿⣿⡇⢕⢕⢕⢕⢕⢕⢕⢕⢕⢕⠀⠀⠀⠀⠀⠀⠀⠀⠀⠀⠀⠀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⠀⠀⠀⠀⠀⠀⠀⠀⠀⠀⠀⣿⣿⣿⣿⣿⣿⣇⢕⣿⣿⣿⣿⣿⣽⣿⣿⣿⣿⣿⣿⣿⣽⣿⣿⣿⣿⣿⣿⣿⣿⣿⣿⣿⣿⣿⣿⣿⣿⣿⣿⣿⣿⣿⣿⣿⣿⣿⡇⢕⢕⢕⢕⢕⢕⢕⢕⢕⢕⠀⠀⠀⠀⠀⠀⠀⠀⠀⠀⠀⠀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⠀⠀⠀⠀⠀⠀⠀⠀⠀⠀⠀⣿⣿⣿⣿⣿⣿⣿⣧⣿⣿⣿⣿⣿⣿⣿⣿⣿⣿⣿⣿⣿⣿⣿⣿⣿⣿⣿⣿⣿⣿⣿⣿⣿⣿⣿⣿⣿⣿⣿⣿⣿⣿⣿⣿⣿⣿⣿⡇⢕⢕⢕⢕⢕⢕⢕⢕⢕⢕⠀⠀⠀⠀⠀⠀⠀⠀⠀⠀⠀⠀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⠀⠀⠀⠀⠀⠀⠀⠀⠀⠀⠀⣿⣿⣿⣿⣿⣿⣿⣿⣿⣿⣿⣿⣿⣿⣿⣿⣿⡿⢿⢿⣿⣿⣿⣿⣿⣿⣿⣿⣿⣿⣿⣿⣿⣿⣿⣿⣿⣿⣿⣿⣿⣿⣿⣿⣿⣿⣿⣇⢕⢕⢕⢕⢕⢕⢕⢕⢕⢕⠀⠀⠀⠀⠀⠀⠀⠀⠀⠀⠀⠀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⠀⠀⠀⠀⠀⠀⠀⠀⠀⠀⠀⣿⣿⣿⣿⣿⣿⣿⣿⣿⣿⣿⣿⣿⣿⢻⢿⣿⡿⢿⠟⣿⣿⣿⣿⣿⣿⣿⣿⣿⣿⣿⣿⣿⣿⣿⣿⣿⣿⣿⣿⣿⣿⣿⣿⣿⣿⣿⣇⢕⣕⡕⢕⢕⢕⢕⢕⢕⢕⠀⠀⠀⠀⠀⠀⠀⠀⠀⠀⠀⠀</a:t>
            </a:r>
            <a:br/>
            <a:r>
              <a:t>⠀⠀⠀⠀⠀⠀⠀⠀⠀⠀⠀⣿⣿⣿⣿⣿⣿⣿⣿⣿⣿⣿⣿⣿⣿⣿⣿⣷⣷⣷⣾⣿⣿⣿⣿⣿⣿⣿⣿⣿⣿⣿⣿⣿⣿⣿⣿⣿⣿⣿⣿⣿⣿⣿⣿⣿⣿⣿⣿⣏⢜⢕⢕⢕⢕⢕⢕⢕⢕⠀⠀⠀⠀⠀⠀⠀⠀⠀⠀⠀⠀</a:t>
            </a:r>
            <a:br/>
            <a:r>
              <a:t>⠀⠀⠀⠀⠀⠀⠀⠀⠀⠀⠀⣿⣿⣿⣿⣿⣿⣿⣿⣿⣿⣿⣿⣿⣿⣿⣿⣿⣿⣿⣿⣿⣿⣿⢿⣿⣿⣿⣿⣿⣿⣿⣿⣿⣿⣿⣿⣿⣿⣿⣿⣿⣿⣿⣿⣿⣿⣿⣏⣕⢝⣏⣕⣼⣝⢝⢕⢝⢜⠀⠀⠀⠀⠀⠀⠀⠀⠀⠀⠀⠀</a:t>
            </a:r>
            <a:br/>
            <a:r>
              <a:t>⠀⠀⠀⠀⠀⠀⠀⠀⠀⠀⠀⣿⣿⣿⣿⣿⣿⣿⣿⣿⢇⢹⣿⣿⣿⣿⣿⣿⣿⣿⣿⣿⣿⡷⠁⣿⣿⣿⣿⣿⣿⣿⣿⣿⣿⣿⣿⣿⣿⣿⣿⣿⣿⣿⣿⣿⣿⣿⣿⣿⣏⢝⢝⢝⣹⡇⢕⢟⢝⠀⠀⠀⠀⠀⠀⠀⠀⠀⠀⠀⠀</a:t>
            </a:r>
            <a:br/>
            <a:r>
              <a:t>⠀⠀⠀⠀⠀⠀⠀⠀⠀⠀⠀⣿⣿⣿⣿⣿⣿⣿⣿⡇⢕⣾⣿⣿⣿⣿⢏⢟⢟⣻⣿⡿⠟⠑⠀⢸⣿⣿⣿⣿⣿⣿⣿⣿⣿⣿⣿⣿⣿⣿⣿⣿⣿⣿⣿⣿⣿⣿⣿⣿⣟⣝⣻⣿⣿⣟⢕⢕⢕⠀⠀⠀⠀⠀⠀⠀⠀⠀⠀⠀⠀</a:t>
            </a:r>
            <a:br/>
            <a:r>
              <a:t>⠀⠀⠀⠀⠀⠀⠀⠀⠀⠀⠀⣿⣿⣿⣿⣿⣿⣿⣿⢕⢕⢕⢝⢻⢿⣿⣷⡕⠺⠗⠙⠁⠀⠀⢀⢸⣿⣿⣿⣿⣿⣿⣿⣿⣿⣿⣿⣿⣿⣿⣿⣿⣿⣿⣿⣿⣿⣿⣿⣿⣿⣿⣿⣿⣿⣿⣷⣷⣾⠀⠀⠀⠀⠀⠀⠀⠀⠀⠀⠀⠀</a:t>
            </a:r>
            <a:br/>
            <a:r>
              <a:t>⠀⠀⠀⠀⠀⠀⠀⠀⠀⠀⠀⣿⣿⣿⣿⣿⣿⣿⣿⢅⢕⢕⢕⢕⠑⠑⠑⠑⠁⠀⢀⠄⠀⠐⠑⣼⣿⣿⣿⣿⣿⣿⣿⣿⣿⣿⣿⣿⣿⣿⣿⣿⣿⣿⣿⣿⣿⣿⣿⣿⣿⣿⣿⣿⣿⣿⣿⣿⣿⠀⠀⠀⠀⠀⠀⠀⠀⠀⠀⠀⠀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⠀⠀⠀⠀⠀⠀⠀⠀⠀⠀⠀⣿⣿⣿⣿⣿⣿⣿⣿⡕⢕⢕⢕⠕⠔⢔⢔⢔⢕⢑⠅⢐⠁⢄⢕⣿⣿⣿⣿⣿⣿⣿⣿⣿⣿⣿⣿⣿⣿⣿⣿⣿⣿⣿⣿⣿⣿⣿⣿⣿⣿⣿⣿⣿⣿⣿⣿⣿⣿⠀⠀⠀⠀⠀⠀⠀⠀⠀⠀⠀⠀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⠀⠀⠀⠀⠀⠀⠀⠀⠀⠀⠀⣿⣿⣿⣿⣿⣿⣿⣿⡇⢕⢕⢕⢕⢔⢔⢔⢔⢔⢑⢅⢔⢕⢕⢕⣿⣿⣿⣿⣿⣿⣿⣿⣿⣿⣿⣿⣿⣿⣿⣿⣿⣿⣿⣿⣿⣿⣿⣿⣿⣿⣿⣿⣿⣿⣿⣿⣿⣿⠀⠀⠀⠀⠀⠀⠀⠀⠀⠀⠀⠀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⠀⠀⠀⠀⠀⠀⠀⠀⠀⠀⠀⣿⣿⣿⣿⣿⣿⣿⣿⣿⡕⢕⢕⢕⢕⢕⢕⢕⠕⢁⢕⢕⢕⢕⣾⣿⣿⣿⣿⣿⣿⣿⣿⣿⣿⣿⣿⣿⣿⣿⣿⣿⣿⣿⣿⣿⣿⣿⣿⣿⣿⣿⣿⣿⣿⣿⣿⣿⣿⠀⠀⠀⠀⠀⠀⠀⠀⠀⠀⠀⠀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⠀⠀⠀⠀⠀⠀⠀⠀⠀⠀⠀⠛⠛⠛⠛⠛⠛⠛⠛⠛⠓⠑⠑⠑⠑⠑⠑⠑⠑⠑⠑⠑⠑⠘⠛⠛⠛⠛⠛⠛⠛⠛⠛⠛⠛⠛⠛⠛⠛⠛⠛⠛⠛⠛⠛⠛⠛⠛⠛⠛⠛⠛⠛⠛⠛⠛⠛⠛⠛⠀⠀⠀⠀⠀⠀⠀⠀⠀⠀⠀⠀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⠀⠀⠀⠀⠀⠀⠀⠀⠀⠀⠀⢕⢕⢝⢳⢕⢕⢕⢇⢜⢕⢕⠑⢙⢍⠘⢝⢟⢷⢷⣵⢵⣕⢱⢕⢧⡕⢕⢕⢕⢕⢕⢕⢕⠀⠀⢕⢕⢻⣿⣿⣿⣿⣿⣿⣷⡕⢕⢕⢕⢔⢔⢔⢄⢄⠄⠀⠀⢔⠀⠀⠀⠀⠀⠀⠀⠀⠀⠀⠀⠀</a:t>
            </a:r>
            <a:br/>
            <a:r>
              <a:t>⠀⠀⠀⠀⠀⠀⠀⠀⠀⠀⠀⢕⢕⢕⢕⢕⢇⡕⢕⠁⠁⢀⢔⣵⡵⢗⢞⢗⢞⢗⢷⣾⣿⣿⣧⣕⢕⢕⢕⢕⢕⢕⢕⢁⠀⠀⢕⢕⢕⢿⣿⣿⣿⣿⣿⣿⣧⢕⠕⢕⢕⠕⢕⠀⠀⠀⠀⠀⠀⠀⠀⠀⠀⠀⠀⠀⠀⠀⠀⠀⠀</a:t>
            </a:r>
            <a:br/>
            <a:r>
              <a:t>⠀⠀⠀⠀⠀⠀⠀⠀⠀⠀⠀⢕⢱⢵⢕⡵⡕⠕⢕⢔⢀⠜⠝⢕⢔⢔⢔⢔⢔⡕⢕⢿⣿⣿⣿⣿⣼⡕⢕⣪⡕⢕⢕⢑⠁⠐⢕⢕⢕⢸⣿⣿⣿⣿⣿⣿⣿⣇⢕⢕⢕⢕⢕⢕⠁⢀⢀⢄⢔⠀⠀⠀⠀⠀⠀⠀⠀⠀⠀⠀⠀</a:t>
            </a:r>
            <a:br/>
            <a:r>
              <a:t>⠀⠀⠀⠀⠀⠀⠀⠀⠀⠀⠀⢕⡕⢕⢕⢕⢕⢕⢕⢱⢟⢞⢝⢇⢕⢕⢕⢕⡾⢯⢽⣿⣿⣿⣿⣿⣿⣗⢷⣽⢧⣵⢕⢄⢀⢀⢕⢕⢕⢕⣿⣿⣿⣿⣿⣿⣿⣿⢕⢕⢕⢕⢕⢕⢕⢕⢕⢕⢕⠀⠀⠀⠀⠀⠀⠀⠀⠀⠀⠀⠀</a:t>
            </a:r>
            <a:br/>
            <a:r>
              <a:t>⠀⠀⠀⠀⠀⠀⠀⠀⠀⠀⠀⢜⢟⢗⢗⢕⢜⢕⢵⢮⣵⣷⣿⣿⣿⣷⣷⣷⣾⣿⣿⣿⣿⣿⣿⣿⣿⣿⣾⣿⣿⣇⢕⢕⢕⢕⢕⢕⢕⢕⣿⣿⣿⣿⣿⣿⣿⣿⡇⢕⢕⢕⢕⢕⢕⢕⢕⢕⢕⠀⠀⠀⠀⠀⠀⠀⠀⠀⠀⠀⠀</a:t>
            </a:r>
            <a:br/>
            <a:r>
              <a:t>⠀⠀⠀⠀⠀⠀⠀⠀⠀⠀⠀⢕⣕⣱⣵⡕⢕⢕⢜⣿⣿⣿⣿⣿⣿⣿⣿⣿⣿⣿⣿⣿⣿⣿⣿⣿⣿⣿⣿⣿⣯⢝⢕⢕⡕⢕⢕⢕⣕⣕⣿⣿⣿⣿⣿⣿⣿⣿⡇⢕⢕⢕⢕⢕⢕⢕⢕⢕⢕⠀⠀⠀⠀⠀⠀⠀⠀⠀⠀⠀⠀</a:t>
            </a:r>
            <a:br/>
            <a:r>
              <a:t>⠀⠀⠀⠀⠀⠀⠀⠀⠀⠀⠀⢸⡏⢝⢕⢕⢕⢕⣿⣿⣿⣿⣿⣿⣿⣿⣿⣿⣿⣿⣿⣿⣿⣿⣿⣿⣿⣿⣿⣿⣿⣿⣷⣷⣿⣿⣷⣿⣿⣿⣿⣿⣿⣿⣿⣿⣿⣿⡇⢕⢕⢕⢕⢕⢕⢕⢕⢕⢕⠀⠀⠀⠀⠀⠀⠀⠀⠀⠀⠀⠀</a:t>
            </a:r>
            <a:br/>
            <a:r>
              <a:t>⠀⠀⠀⠀⠀⠀⠀⠀⠀⠀⠀⣿⣿⣷⣷⣇⢕⢕⣿⣿⣿⣿⣿⣿⣿⣿⣿⣿⣿⣿⣿⣿⣿⣿⣿⣿⣿⣿⣿⣿⣿⣿⣿⣿⣿⣿⣿⣿⣿⣿⣿⣿⣿⣿⣿⣿⣿⣿⡇⢕⢕⢕⢕⢕⢕⢕⢕⢕⢕⠀⠀⠀⠀⠀⠀⠀⠀⠀⠀⠀⠀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⠀⠀⠀⠀⠀⠀⠀⠀⠀⠀⠀⢝⣽⣿⣿⣿⡕⢕⣿⣿⣿⣿⡿⢿⣿⣿⣿⣿⣿⣿⣿⢿⣿⣿⣿⣿⣿⣿⣿⣿⣿⣿⣿⣿⣿⣿⣿⣿⣿⣿⣿⣿⣿⣿⣿⣿⣿⣿⡇⢕⢕⢕⢕⢕⢕⢕⢕⢕⢕⠀⠀⠀⠀⠀⠀⠀⠀⠀⠀⠀⠀</a:t>
            </a:r>
            <a:br/>
            <a:r>
              <a:t>⠀⠀⠀⠀⠀⠀⠀⠀⠀⠀⠀⢺⡿⢝⢝⣿⣷⣕⣿⣿⣿⣿⣿⣿⣿⣿⣿⣿⣿⣿⣿⣿⣿⣿⣿⣿⣿⣿⣿⣿⣿⣿⣿⣿⣿⣿⣿⣿⣿⣿⣿⣿⣿⣿⣿⣿⣿⣿⡇⢕⢕⢕⢕⢕⢕⢕⢕⢕⢕⠀⠀⠀⠀⠀⠀⠀⠀⠀⠀⠀⠀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⠀⠀⠀⠀⠀⠀⠀⠀⠀⠀⠀⢾⣷⣷⣾⣾⣿⣿⣿⣿⣿⣿⣿⣿⣿⣿⣿⣿⣿⣿⣿⣿⣿⣿⣿⣿⣿⣿⣿⣿⣿⣿⣿⣿⣿⣿⣿⣿⣿⣿⣿⣿⣿⣿⣿⣿⣿⣿⡇⢕⢕⢕⢕⢕⢕⢕⢕⢕⢕⠀⠀⠀⠀⠀⠀⠀⠀⠀⠀⠀⠀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⠀⠀⠀⠀⠀⠀⠀⠀⠀⠀⠀⢕⣝⣿⣏⣕⣿⣿⣿⣿⣿⣿⣿⣿⣿⣷⣿⣿⣵⣿⣿⣿⣿⣿⣿⣿⣿⣿⣿⣿⣿⣿⣿⣿⣿⣿⣿⣿⣿⣿⣿⣿⣿⣿⣿⣿⣿⣿⡇⢕⢕⢕⢕⢕⢕⢕⢕⢕⢕⠀⠀⠀⠀⠀⠀⠀⠀⠀⠀⠀⠀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⠀⠀⠀⠀⠀⠀⠀⠀⠀⠀⠀⢿⣿⣿⣿⣿⣿⣿⣿⣿⣿⣿⣿⣿⣿⣿⣿⣿⣿⣿⣿⣿⣿⣿⣿⣿⣿⣿⣿⣿⣿⣿⣿⣿⣿⣿⣿⣿⣿⣿⣿⣿⣿⣿⣿⣿⣿⣿⣇⢕⢕⢕⢕⢕⢕⢕⢕⢕⢕⠀⠀⠀⠀⠀⠀⠀⠀⠀⠀⠀⠀</a:t>
            </a:r>
            <a:br/>
            <a:r>
              <a:t>⠀⠀⠀⠀⠀⠀⠀⠀⠀⠀⠀⣼⣿⣿⣿⣿⣿⣿⣿⣿⣿⣿⣿⣿⣵⣽⣽⣽⣹⣵⣾⣿⣿⣿⣿⣿⣿⣿⣿⣿⣿⣿⣿⣿⣿⣿⣿⣿⣿⣿⣿⣿⣿⣿⣿⣿⣿⣿⣿⣏⢜⢕⡕⢕⢕⢕⢕⢕⢕⠀⠀⠀⠀⠀⠀⠀⠀⠀⠀⠀⠀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⠀⠀⠀⠀⠀⠀⠀⠀⠀⠀⠀⣿⣿⣿⣿⣿⣿⣿⣿⣿⣿⣿⣿⣿⣿⣿⣿⣿⣿⣿⣿⣿⣿⣿⣿⣿⣿⣿⣿⣿⣿⣿⣿⣿⣿⣿⣿⣿⣿⣿⣿⣿⣿⣿⣿⣿⣿⣿⣏⢕⢝⣕⣝⣝⡜⢝⢝⢝⢕⠀⠀⠀⠀⠀⠀⠀⠀⠀⠀⠀⠀</a:t>
            </a:r>
            <a:br/>
            <a:r>
              <a:t>⠀⠀⠀⠀⠀⠀⠀⠀⠀⠀⠀⣿⣿⣿⣿⣿⣿⣿⣿⢏⢻⣿⣿⣿⣿⣿⣿⣿⣿⣿⣿⣿⣿⠁⣿⣿⣿⣿⣿⣿⣿⣿⣿⣿⣿⣿⣿⣿⣿⣿⣿⣿⣿⣿⣿⣿⣿⣿⣿⣿⣏⢝⢝⢝⣿⡕⢕⣺⣏⠀⠀⠀⠀⠀⠀⠀⠀⠀⠀⠀⠀</a:t>
            </a:r>
            <a:br/>
            <a:r>
              <a:t>⠀⠀⠀⠀⠀⠀⠀⠀⠀⠀⠀⣾⣿⣿⣿⣿⣿⣿⡟⢕⢸⣿⣿⣿⡿⡿⡿⣿⣿⢿⣿⣿⠏⠀⢸⣿⣿⣿⣿⣿⣿⣿⣿⣿⣿⣿⣿⣿⣿⣿⣿⣿⣿⣿⣿⣿⣿⣿⣿⣿⣟⣟⣻⣿⣿⣏⢜⢝⢝⠀⠀⠀⠀⠀⠀⠀⠀⠀⠀⠀⠀</a:t>
            </a:r>
            <a:br/>
            <a:r>
              <a:t>⠀⠀⠀⠀⠀⠀⠀⠀⠀⠀⠀⣿⣿⣿⣿⣿⣿⣿⢕⢕⢜⢻⣿⣿⣿⣎⢇⣵⡾⠟⠋⠁⠀⠀⢱⣿⣿⣿⣿⣿⣿⣿⣿⣿⣿⣿⣿⣿⣿⣿⣿⣿⣿⣿⣿⣿⣿⣿⣿⣿⣿⣿⣿⣿⣿⣿⣷⣵⣾⠀⠀⠀⠀⠀⠀⠀⠀⠀⠀⠀⠀</a:t>
            </a:r>
            <a:br/>
            <a:r>
              <a:t>⠀⠀⠀⠀⠀⠀⠀⠀⠀⠀⠀⣿⣿⣿⣿⣿⣿⣿⠑⢕⢕⢕⠕⠙⠝⠝⠕⠁⠀⠀⠀⠀⢀⠄⢸⣿⣿⣿⣿⣿⣿⣿⣿⣿⣿⣿⣿⣿⣿⣿⣿⣿⣿⣿⣿⣿⣿⣿⣿⣿⣿⣿⣿⣿⣿⣿⣿⣿⣿⠀⠀⠀⠀⠀⠀⠀⠀⠀⠀⠀⠀</a:t>
            </a:r>
            <a:br/>
            <a:r>
              <a:t>⠀⠀⠀⠀⠀⠀⠀⠀⠀⠀⠀⣿⣿⣿⣿⣿⣿⣿⡔⢕⢕⠕⠄⢀⢄⢀⢀⠄⠄⠑⠁⠀⠁⢔⢸⣿⣿⣿⣿⣿⣿⣿⣿⣿⣿⣿⣿⣿⣿⣿⣿⣿⣿⣿⣿⣿⣿⣿⣿⣿⣿⣿⣿⣿⣿⣿⣿⣿⣿⠀⠀⠀⠀⠀⠀⠀⠀⠀⠀⠀⠀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⠀⠀⠀⠀⠀⠀⠀⠀⠀⠀⠀⣿⣿⣿⣿⣿⣿⣿⡇⢕⢕⢕⢕⢄⢁⢑⢀⢔⢄⠔⢀⢔⢕⢕⣾⣿⣿⣿⣿⣿⣿⣿⣿⣿⣿⣿⣿⣿⣿⣿⣿⣿⣿⣿⣿⣿⣿⣿⣿⣿⣿⣿⣿⣿⣿⣿⣿⣿⣾⠀⠀⠀⠀⠀⠀⠀⠀⠀⠀⠀⠀</a:t>
            </a:r>
            <a:br/>
            <a:r>
              <a:t>⠀⠀⠀⠀⠀⠀⠀⠀⠀⠀⠀⣿⣿⣿⣿⣿⣿⣿⣷⢕⢕⢕⢕⢕⠕⢕⢕⢕⠕⢕⢕⢕⢕⢱⣿⣿⣿⣿⣿⣿⣿⣿⣿⣿⣿⣿⣿⣿⣿⣿⣿⣿⣿⣿⣿⣿⣿⣿⣿⣿⣿⣿⣿⣿⣿⣿⣿⣿⣿⠀⠀⠀⠀⠀⠀⠀⠀⠀⠀⠀⠀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⠀⠀⠀⠀⠀⠀⠀⠀⠀⠀⠀⠛⠛⠛⠛⠛⠛⠛⠛⠃⠑⠑⠑⠐⠑⠑⠑⠐⠑⠑⠑⠑⠑⠛⠛⠛⠛⠛⠛⠛⠛⠛⠛⠛⠛⠛⠛⠛⠛⠛⠛⠛⠛⠛⠛⠛⠛⠛⠛⠛⠛⠛⠛⠛⠛⠛⠛⠛⠛⠀⠀⠀⠀⠀⠀⠀⠀⠀⠀⠀⠀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⠀⠀⠀⠀⠀⠀⠀⠀⠀⠀⠀⣿⣿⣿⣿⣿⣿⣿⣿⣿⣿⣿⣿⣿⣿⣿⣿⣿⣿⣿⣿⣿⣿⣿⣿⣿⣿⣿⣿⣿⣿⣿⣿⣿⣿⣿⣿⣿⣿⣿⣿⣿⢜⢿⣿⣿⣿⣿⣿⣿⣿⣿⣿⣿⣿⣿⣿⣿⣿⠀⠀⠀⠀⠀⠀⠀⠀⠀⠀⠀⠀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⠀⠀⠀⠀⠀⠀⠀⠀⠀⠀⠀⣿⣿⣿⣿⣿⣿⣿⣿⣿⣿⣿⣿⣿⣿⣿⣿⣿⣿⣿⣿⣿⣿⣿⣿⣿⣿⣿⣿⣿⣿⣿⣿⣿⣿⣿⣿⣿⣿⣿⢇⣿⢕⢜⢿⣿⣿⣿⣿⣿⣿⣿⣿⣿⣿⣿⣿⣿⣿⠀⠀⠀⠀⠀⠀⠀⠀⠀⠀⠀⠀</a:t>
            </a:r>
            <a:br/>
            <a:r>
              <a:t>⠀⠀⠀⠀⠀⠀⠀⠀⠀⠀⠀⣿⣿⣿⣿⣿⣿⣿⣿⣿⣿⣿⣿⣿⣿⣿⣿⣿⣿⣿⣿⣿⣿⣿⣿⣿⣿⢻⢿⣿⣿⣿⣿⣿⣿⣿⣿⣿⣿⢕⢕⢹⢕⢕⢜⣿⣿⣿⣿⣿⣿⣿⣿⣿⣿⣿⣿⣿⣿⠀⠀⠀⠀⠀⠀⠀⠀⠀⠀⠀⠀</a:t>
            </a:r>
            <a:br/>
            <a:r>
              <a:t>⠀⠀⠀⠀⠀⠀⠀⠀⠀⠀⠀⣿⣿⣿⣿⣿⣿⣿⣿⣿⣿⣿⣿⣿⣿⣿⣿⣿⣿⣿⣿⣿⣿⣿⣿⣿⣿⡇⢜⣿⣿⣿⣿⣿⣿⣿⣿⣿⡝⢕⢕⢜⢕⢕⢕⢿⣿⣿⣿⣿⣿⣿⣿⣿⣿⣿⣿⣿⣿⠀⠀⠀⠀⠀⠀⠀⠀⠀⠀⠀⠀</a:t>
            </a:r>
            <a:br/>
            <a:r>
              <a:t>⠀⠀⠀⠀⠀⠀⠀⠀⠀⠀⠀⣿⣿⣿⣿⣿⣿⣿⣿⣿⣿⣿⣿⣿⣿⣿⣿⣿⣿⣿⣿⣿⣿⣿⣿⣿⣿⣿⣾⣿⣿⣿⣿⣿⣿⣿⣿⣿⡇⢕⢕⢕⢕⢕⢕⢸⣿⣿⣿⣿⣿⣿⣿⣿⣿⣿⣿⣿⣿⠀⠀⠀⠀⠀⠀⠀⠀⠀⠀⠀⠀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⠀⠀⠀⠀⠀⠀⠀⠀⠀⠀⠀⣿⣿⣿⣿⣿⣿⣿⣿⣿⣿⣿⣿⣿⣿⣿⣿⣿⣿⣿⣿⣿⣿⣿⣿⣿⣿⣿⣿⣿⣿⣿⣿⣿⣿⣿⢿⣿⢇⢕⢕⢕⢕⢕⢕⢸⣿⣿⣿⣿⣿⣿⣿⣿⣿⣿⣿⣿⣿⠀⠀⠀⠀⠀⠀⠀⠀⠀⠀⠀⠀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⠀⠀⠀⠀⠀⠀⠀⠀⠀⠀⠀⣿⣿⣿⣿⣿⣿⣿⣿⣿⣿⣿⣿⣿⣿⣿⣿⣿⣿⣿⣿⣿⣿⣿⣿⣿⣿⣿⣿⣿⣿⣿⣿⣿⣿⡇⢕⢜⢕⢕⢕⢕⢕⢕⢕⢕⣿⣿⣿⣿⣿⣿⣿⣿⣿⣿⣿⣿⣿⠀⠀⠀⠀⠀⠀⠀⠀⠀⠀⠀⠀</a:t>
            </a:r>
            <a:br/>
            <a:r>
              <a:t>⠀⠀⠀⠀⠀⠀⠀⠀⠀⠀⠀⣿⣿⣿⣿⣿⣿⡿⣿⣿⣿⣿⣿⣿⣿⣿⣿⣿⣿⣿⣿⣿⣿⣿⣿⣿⣿⣿⣿⣿⣿⣿⣿⣿⡿⢕⢕⢕⢕⢕⢕⢱⢇⢕⢕⢕⣿⣿⣿⣿⣿⣿⣿⣿⣿⣿⣿⣿⣿⠀⠀⠀⠀⠀⠀⠀⠀⠀⠀⠀⠀</a:t>
            </a:r>
            <a:br/>
            <a:r>
              <a:t>⠀⠀⠀⠀⠀⠀⠀⠀⠀⠀⠀⣿⣿⣿⣿⡿⢇⢕⢹⣿⣿⣿⣿⣿⣿⣿⣿⣿⣿⣿⣿⣿⣿⣿⣿⣿⣿⣿⣿⣿⣿⣿⣿⣫⣵⣷⣕⡵⢕⢕⣱⡏⢕⢕⢕⢕⢸⣿⣿⣿⣿⣿⣿⣿⣿⣿⣿⣿⣿⠀⠀⠀⠀⠀⠀⠀⠀⠀⠀⠀⠀</a:t>
            </a:r>
            <a:br/>
            <a:r>
              <a:t>⠀⠀⠀⠀⠀⠀⠀⠀⠀⠀⠀⣿⣿⣿⣿⣧⡕⢕⢕⢻⣿⣿⣿⣿⣿⣿⣿⣿⣿⣿⣿⣿⣿⣿⣿⣿⣿⣿⣿⣿⣿⣿⣿⣏⣗⣽⣿⣵⣷⣿⢏⣕⣱⣼⣾⣷⢕⢝⣿⣿⣿⣿⣿⣿⣿⣿⣿⣿⣿⠀⠀⠀⠀⠀⠀⠀⠀⠀⠀⠀⠀</a:t>
            </a:r>
            <a:br/>
            <a:r>
              <a:t>⠀⠀⠀⠀⠀⠀⠀⠀⠀⠀⠀⣿⣿⣿⣿⣿⣿⣧⣵⣼⣿⣿⣿⣿⣿⣿⣿⣿⣿⣿⣿⣿⣿⣿⣿⣿⣿⣿⣿⣿⣿⣿⣿⣿⣿⣿⡿⣿⣿⡵⣾⣾⣿⣿⡟⢕⣱⣾⣿⢟⢿⣿⣿⣿⣿⣿⣿⣿⣿⠀⠀⠀⠀⠀⠀⠀⠀⠀⠀⠀⠀</a:t>
            </a:r>
            <a:br/>
            <a:r>
              <a:t>⠀⠀⠀⠀⠀⠀⠀⠀⠀⠀⠀⣿⣿⣿⣿⣿⣿⣿⣿⣿⣿⣿⣿⣿⣿⣿⣿⣿⣿⣿⣿⣿⣿⣿⣿⣿⣿⣿⣿⣿⣿⣿⢟⢝⢕⢕⢝⣿⣿⣾⣿⣟⢿⢿⡷⢎⣿⣿⣿⢕⢱⢜⢿⣿⣿⣿⣿⣿⣿⠀⠀⠀⠀⠀⠀⠀⠀⠀⠀⠀⠀</a:t>
            </a:r>
            <a:br/>
            <a:r>
              <a:t>⠀⠀⠀⠀⠀⠀⠀⠀⠀⠀⠀⣿⣿⣿⣿⣿⣿⣿⣿⣿⣿⣿⣿⣿⣿⣿⣿⣿⣿⣿⣿⣿⣿⣿⣿⣿⣿⣿⣿⣿⣿⡟⢕⢕⢕⢕⢜⣿⣿⣿⣾⡏⢕⢜⣷⣾⣿⣿⣿⢕⣱⣷⡜⣿⣿⣿⣿⣿⣿⠀⠀⠀⠀⠀⠀⠀⠀⠀⠀⠀⠀</a:t>
            </a:r>
            <a:br/>
            <a:r>
              <a:t>⠀⠀⠀⠀⠀⠀⠀⠀⠀⠀⠀⣿⣿⣿⣿⣿⣿⣿⣿⣿⣿⣿⣿⣿⣿⣿⣿⣿⣿⣿⣿⣿⣿⣿⣿⣿⣿⣿⣿⣿⣿⢕⢕⢕⢕⢕⢕⢻⣿⣿⣿⢇⢕⢱⣾⣿⣿⣿⣿⣾⣿⣿⡇⢹⣿⣿⣿⣿⣿⠀⠀⠀⠀⠀⠀⠀⠀⠀⠀⠀⠀</a:t>
            </a:r>
            <a:br/>
            <a:r>
              <a:t>⠀⠀⠀⠀⠀⠀⠀⠀⠀⠀⠀⣿⣿⣿⣿⣿⣿⣿⣿⣿⣿⣿⣿⣿⣿⣿⣿⣿⣿⣿⡿⢟⢟⣿⣿⣿⣿⣿⣿⣿⢇⢕⢕⢕⢕⢕⢕⢕⢹⣿⡟⢕⣱⣿⣿⣿⣿⣿⡇⣼⣿⣿⡇⢕⣿⣿⣿⣿⣿⠀⠀⠀⠀⠀⠀⠀⠀⠀⠀⠀⠀</a:t>
            </a:r>
            <a:br/>
            <a:r>
              <a:t>⠀⠀⠀⠀⠀⠀⠀⠀⠀⠀⠀⣿⣿⣿⣿⣿⣿⣿⣿⣿⣿⣿⣿⣿⣿⣿⣿⣿⣿⡿⢇⣕⢕⣿⣿⣿⣿⣿⣿⣿⣷⣕⡕⢕⢕⢕⢕⢕⢕⢜⣱⣵⣿⣿⣿⣿⣿⣿⢧⣿⣿⣿⣷⢕⢺⣿⣿⣿⣿⠀⠀⠀⠀⠀⠀⠀⠀⠀⠀⠀⠀</a:t>
            </a:r>
            <a:br/>
            <a:r>
              <a:t>⠀⠀⠀⠀⠀⠀⠀⠀⠀⠀⠀⣿⣿⣿⣿⣿⣿⣿⣿⣿⣿⣿⣿⣿⣿⣿⣿⣿⢟⢱⣾⣿⣿⣿⣿⣿⣿⣿⣿⣿⣿⣿⣿⣷⣷⣵⣵⣵⣷⣿⣿⣿⣿⣿⣿⣿⣿⡿⢸⣿⣿⣿⣿⡇⢸⣿⣿⣿⣿⠀⠀⠀⠀⠀⠀⠀⠀⠀⠀⠀⠀</a:t>
            </a:r>
            <a:br/>
            <a:r>
              <a:t>⠀⠀⠀⠀⠀⠀⠀⠀⠀⠀⠀⣿⣿⣿⣿⣿⣿⣿⣿⣿⣿⣿⣿⣿⣿⣿⡿⢫⣷⣿⣿⣿⣿⣿⣿⣿⣿⣿⣿⣿⣿⣿⣿⣿⣿⣿⣿⣿⣿⣿⣿⣿⣿⣿⣿⣿⣿⣧⣾⣿⣿⣿⣿⣷⡜⣿⣿⣿⣿⠀⠀⠀⠀⠀⠀⠀⠀⠀⠀⠀⠀</a:t>
            </a:r>
            <a:br/>
            <a:r>
              <a:t>⠀⠀⠀⠀⠀⠀⠀⠀⠀⠀⠀⠛⠛⠛⠛⠛⠛⠛⠛⠛⠛⠛⠛⠛⠛⠛⠓⠛⠛⠛⠛⠛⠛⠛⠛⠛⠛⠛⠛⠛⠛⠛⠛⠛⠛⠛⠛⠛⠛⠛⠛⠛⠛⠛⠛⠛⠛⠛⠛⠛⠛⠛⠛⠛⠃⠙⠛⠛⠛⠀⠀⠀⠀⠀⠀⠀⠀⠀⠀⠀⠀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⠀⠀⠀⠀⠀⠀⠀⠀⠀⠀⠀⢕⢕⢝⢱⡕⢕⢸⢕⢏⡕⢕⢸⣵⢝⢟⢻⢟⣗⢳⢇⢕⡕⢇⢕⢕⣕⡕⢕⢕⡕⢕⢕⢕⠀⠀⢕⢕⢹⣿⣿⣿⣿⣿⣿⣷⡕⢕⠕⢅⢔⢔⢔⢄⢔⢔⠀⢔⢔⠀⠀⠀⠀⠀⠀⠀⠀⠀⠀⠀⠀</a:t>
            </a:r>
            <a:br/>
            <a:r>
              <a:t>⠀⠀⠀⠀⠀⠀⠀⠀⠀⠀⠀⢕⢕⢕⢕⢕⢝⢜⣇⢵⠟⢑⠘⢝⢜⡿⣷⣵⢵⢷⣾⣝⣟⣗⢷⣷⡜⢝⢕⢜⢕⢕⢕⢁⠀⠀⢕⢕⢕⣿⣿⣿⣿⣿⣿⣿⣧⢕⢔⢕⠕⠕⢕⠁⠀⠀⠀⠀⠀⠀⠀⠀⠀⠀⠀⠀⠀⠀⠀⠀⠀</a:t>
            </a:r>
            <a:br/>
            <a:r>
              <a:t>⠀⠀⠀⠀⠀⠀⠀⠀⠀⠀⠀⢕⢵⢵⢕⢱⠇⠑⠑⠅⢔⣱⡴⢷⢷⢗⢗⢳⣵⣿⣿⣿⣿⣿⣿⢜⢹⡕⢺⣿⡇⢟⢕⠁⠀⢔⢕⢕⢕⢸⣿⣿⣿⣿⣿⣿⣿⡇⢕⢕⢕⢕⢕⢕⠀⠀⢀⢄⢔⠀⠀⠀⠀⠀⠀⠀⠀⠀⠀⠀⠀</a:t>
            </a:r>
            <a:br/>
            <a:r>
              <a:t>⠀⠀⠀⠀⠀⠀⠀⠀⠀⠀⠀⢕⢕⢕⢕⢕⢀⢀⢔⢱⢎⢕⢅⢄⢕⢄⢕⢕⢝⣿⣿⣿⣿⣷⣿⡧⢷⣕⣸⣿⣷⣕⢕⢄⢀⢄⢕⢕⢕⢜⣿⣿⣿⣿⣿⣿⣿⣿⢕⢕⢕⢕⢕⢕⢕⢕⢕⢕⢕⠀⠀⠀⠀⠀⠀⠀⠀⠀⠀⠀⠀</a:t>
            </a:r>
            <a:br/>
            <a:r>
              <a:t>⠀⠀⠀⠀⠀⠀⠀⠀⠀⠀⠀⢜⢝⢝⢕⢕⢕⣱⢧⢔⢗⢇⢕⢕⢕⢕⡻⣯⣿⣿⣿⣿⣿⣿⣿⣧⣼⣿⣿⣿⣿⣟⢕⢕⢕⢕⢕⢕⢕⢕⣿⣿⣿⣿⣿⣿⣿⣿⡇⢕⢕⢕⢕⢕⢕⢕⢕⢕⢕⠀⠀⠀⠀⠀⠀⠀⠀⠀⠀⠀⠀</a:t>
            </a:r>
            <a:br/>
            <a:r>
              <a:t>⠀⠀⠀⠀⠀⠀⠀⠀⠀⠀⠀⢕⣕⡕⢕⢕⢱⣕⣱⣵⣷⣷⣷⣷⣷⣷⣿⣿⣿⣿⣿⣿⣿⣿⣿⣏⣿⣿⣿⣿⡏⢝⢕⢕⡕⢕⢕⢕⢕⣕⣿⣿⣿⣿⣿⣿⣿⣿⡇⢕⢕⢕⢕⢕⢕⢕⢕⢕⢕⠀⠀⠀⠀⠀⠀⠀⠀⠀⠀⠀⠀</a:t>
            </a:r>
            <a:br/>
            <a:r>
              <a:t>⠀⠀⠀⠀⠀⠀⠀⠀⠀⠀⠀⢕⡇⢕⢕⢕⢱⣾⣿⣿⣿⣿⣿⣿⣿⣿⣿⣿⣿⣿⣿⣿⣿⣿⣿⣿⣿⣿⣿⣿⣿⣿⣷⣼⣽⣿⣿⣿⣿⣿⣿⣿⣿⣿⣿⣿⣿⣿⡇⢕⢕⢕⢕⢕⢕⢕⢕⢕⢕⠀⠀⠀⠀⠀⠀⠀⠀⠀⠀⠀⠀</a:t>
            </a:r>
            <a:br/>
            <a:r>
              <a:t>⠀⠀⠀⠀⠀⠀⠀⠀⠀⠀⠀⢸⣷⡇⢕⢕⣼⣿⣿⣿⣿⣿⣿⣿⣿⣿⣿⣿⣿⣿⣿⣿⣿⣿⣿⣿⣿⣿⣿⣿⣿⣿⣿⣿⣿⣿⣿⣿⣿⣿⣿⣿⣿⣿⣿⣿⣿⣿⡇⢕⢕⢕⢕⢕⢕⢕⢕⢕⢕⠀⠀⠀⠀⠀⠀⠀⠀⠀⠀⠀⠀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⠀⠀⠀⠀⠀⠀⠀⠀⠀⠀⠀⢕⣿⣇⢑⢕⣿⣿⣿⣿⣿⣿⣿⣿⣿⣿⣿⣿⣿⣿⣿⣿⣿⣿⣿⣿⣿⣿⣿⣿⣿⣿⣿⣿⣿⣿⣿⣿⣿⣿⣿⣿⣿⣿⣿⣿⣿⣿⡇⢕⢕⢕⢕⢕⢕⢕⢕⢕⢕⠀⠀⠀⠀⠀⠀⠀⠀⠀⠀⠀⠀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⠀⠀⠀⠀⠀⠀⠀⠀⠀⠀⠀⢸⢽⢝⢕⢕⣿⣿⣿⣿⣿⣿⣿⣿⣿⣿⣿⣿⣿⣿⣿⣿⣿⣿⣿⣿⣿⣿⣿⣿⣿⣿⣿⣿⣿⣿⣿⣿⣿⣿⣿⣿⣿⣿⣿⣿⣿⣿⡇⢕⢕⢕⢕⢕⢕⢕⢕⢕⢕⠀⠀⠀⠀⠀⠀⠀⠀⠀⠀⠀⠀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⠀⠀⠀⠀⠀⠀⠀⠀⠀⠀⠀⢾⢷⣵⣇⡕⢻⣿⣿⣿⣿⣿⣿⣿⣿⣿⣿⣿⣿⣿⣿⣿⣿⣿⣿⣿⣿⣿⣿⣿⣿⣿⣿⣿⣿⣿⣿⣿⣿⣿⣿⣿⣿⣿⣿⣿⣿⣿⡇⢕⢕⢕⢕⢕⢕⢕⢕⢕⢕⠀⠀⠀⠀⠀⠀⠀⠀⠀⠀⠀⠀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⠀⠀⠀⠀⠀⠀⠀⠀⠀⠀⠀⢕⢜⣝⣿⣿⣿⣿⣿⣿⣿⣿⣿⣿⣿⣿⣿⣿⣿⣿⣿⣿⣿⣿⣿⣿⣿⣿⣿⣿⣿⣿⣿⣿⣿⣿⣿⣿⣿⣿⣿⣿⣿⣿⣿⣿⣿⣿⡧⢕⢕⢕⢕⢕⢕⢕⢕⢕⢕⠀⠀⠀⠀⠀⠀⠀⠀⠀⠀⠀⠀</a:t>
            </a:r>
            <a:br/>
            <a:r>
              <a:t>⠀⠀⠀⠀⠀⠀⠀⠀⠀⠀⠀⢻⣿⣻⣿⣿⣿⣿⣿⣿⣿⣿⣿⣿⣿⣿⣯⣽⣿⣿⣿⣿⣿⣿⣿⣿⣿⣿⣿⣿⣿⣿⣿⣿⣿⣿⣿⣿⣿⣿⣿⣿⣿⣿⣿⣿⣿⣿⣇⢕⡕⢕⢕⢕⢕⢕⢕⢕⢕⠀⠀⠀⠀⠀⠀⠀⠀⠀⠀⠀⠀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⠀⠀⠀⠀⠀⠀⠀⠀⠀⠀⠀⣼⣿⣿⣿⣿⣿⣿⣿⣿⣿⣿⣿⣿⣿⣿⣿⣿⣿⣿⣿⣿⣿⣿⣿⣿⣿⣿⣿⣿⣿⣿⣿⣿⣿⣿⣿⣿⣿⣿⣿⣿⣿⣿⣿⣿⣿⣿⣿⡇⢕⢕⡕⢕⢕⢕⢕⢕⢕⠀⠀⠀⠀⠀⠀⠀⠀⠀⠀⠀⠀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⠀⠀⠀⠀⠀⠀⠀⠀⠀⠀⠀⣿⣿⣿⣿⣿⣿⣿⣿⣿⣿⣿⣿⣿⣿⣿⣿⣿⣿⣿⣿⣿⣿⣿⣿⣿⣿⣿⣿⣿⣿⣿⣿⣿⣿⣿⣿⣿⣿⣿⣿⣿⣿⣿⣿⣿⣿⣿⣇⡕⣝⣽⣝⣝⣝⣝⢝⢝⢕⠀⠀⠀⠀⠀⠀⠀⠀⠀⠀⠀⠀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⠀⠀⠀⠀⠀⠀⠀⠀⠀⠀⠀⣿⣿⣿⣿⣿⣿⣿⣿⣿⣿⣿⣿⣿⣿⣿⣿⣿⣿⣿⣿⣿⣿⣿⣿⣿⣿⣿⣿⣿⣿⣿⣿⣿⣿⣿⣿⣿⣿⣿⣿⣿⣿⣿⣿⣿⣿⣿⣿⣿⣏⡝⢝⢝⣿⡏⢝⢟⣏⠀⠀⠀⠀⠀⠀⠀⠀⠀⠀⠀⠀</a:t>
            </a:r>
            <a:br/>
            <a:r>
              <a:t>⠀⠀⠀⠀⠀⠀⠀⠀⠀⠀⠀⣿⣿⣿⣿⣿⣿⣿⡟⣿⣿⣿⣿⣿⣿⣿⣿⣿⣿⣿⣿⣿⠘⣿⣿⣿⣿⣿⣿⣿⣿⣿⣿⣿⣿⣿⣿⣿⣿⣿⣿⣿⣿⣿⣿⣿⣿⣿⣿⣿⣟⣟⣿⣿⣿⡏⢝⢝⢝⠀⠀⠀⠀⠀⠀⠀⠀⠀⠀⠀⠀</a:t>
            </a:r>
            <a:br/>
            <a:r>
              <a:t>⠀⠀⠀⠀⠀⠀⠀⠀⠀⠀⠀⣿⣿⣿⣿⣿⣿⡟⢕⣿⣿⣿⣿⣿⣿⣿⣿⣿⣿⣿⣿⢏⠀⢹⣿⣿⣿⣿⣿⣿⣿⣿⣿⣿⣿⣿⣿⣿⣿⣿⣿⣿⣿⣿⣿⣿⣿⣿⣿⣿⣿⣿⣿⣿⣿⣿⣷⣷⣿⠀⠀⠀⠀⠀⠀⠀⠀⠀⠀⠀⠀</a:t>
            </a:r>
            <a:br/>
            <a:r>
              <a:t>⠀⠀⠀⠀⠀⠀⠀⠀⠀⠀⠀⣿⣿⣿⣿⣿⣿⢕⢕⢻⣿⣿⣿⣿⣵⢕⢕⣿⡿⢟⠑⠀⠀⢁⣿⣿⣿⣿⣿⣿⣿⣿⣿⣿⣿⣿⣿⣿⣿⣿⣿⣿⣿⣿⣿⣿⣿⣿⣿⣿⣿⣿⣿⣿⣿⣿⣿⣿⣿⠀⠀⠀⠀⠀⠀⠀⠀⠀⠀⠀⠀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⠀⠀⠀⠀⠀⠀⠀⠀⠀⠀⠀⣿⣿⣿⣿⣿⣿⢕⢕⢕⢜⢟⢿⢿⢿⢷⢕⠑⠁⠀⠀⠀⢄⢕⣿⣿⣿⣿⣿⣿⣿⣿⣿⣿⣿⣿⣿⣿⣿⣿⣿⣿⣿⣿⣿⣿⣿⣿⣿⣿⣿⣿⣿⣿⣿⣿⣿⣿⣿⠀⠀⠀⠀⠀⠀⠀⠀⠀⠀⠀⠀</a:t>
            </a:r>
            <a:br/>
            <a:r>
              <a:t>⠀⠀⠀⠀⠀⠀⠀⠀⠀⠀⠀⣿⣿⣿⣿⣿⣿⢀⢕⢕⢅⠀⠁⠀⠀⠀⠀⢀⠄⠀⠀⠐⢀⢸⣿⣿⣿⣿⣿⣿⣿⣿⣿⣿⣿⣿⣿⣿⣿⣿⣿⣿⣿⣿⣿⣿⣿⣿⣿⣿⣿⣿⣿⣿⣿⣿⣿⣿⣾⠀⠀⠀⠀⠀⠀⠀⠀⠀⠀⠀⠀</a:t>
            </a:r>
            <a:br/>
            <a:r>
              <a:t>⠀⠀⠀⠀⠀⠀⠀⠀⠀⠀⠀⣿⣿⣿⣿⣿⣿⡕⢕⢕⢕⢕⠑⠑⠄⠔⠕⢀⢀⠀⢀⢔⢕⢸⣿⣿⣿⣿⣿⣿⣿⣿⣿⣿⣿⣿⣿⣿⣿⣿⣿⣿⣿⣿⣿⣿⣿⣿⣿⣿⣿⣿⣿⣿⣿⣿⣿⣿⣿⠀⠀⠀⠀⠀⠀⠀⠀⠀⠀⠀⠀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⠀⠀⠀⠀⠀⠀⠀⠀⠀⠀⠀⠛⠛⠛⠛⠛⠛⠃⠑⠑⠑⠑⠑⠑⠑⠑⠑⠑⠀⠑⠑⠑⠑⠘⠛⠛⠛⠛⠛⠛⠛⠛⠛⠛⠛⠛⠛⠛⠛⠛⠛⠛⠛⠛⠛⠛⠛⠛⠛⠛⠛⠛⠛⠛⠛⠛⠛⠛⠛⠀⠀⠀⠀⠀⠀⠀⠀⠀⠀⠀⠀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⠀⠀⠀⠀⠀⠀⠀⠀⠀⠀⠀⢕⢜⣿⣿⣇⢜⢿⢽⢿⣝⢻⣹⣏⣿⣿⡿⢿⣿⣿⣷⣾⣿⢿⢿⣿⣵⡕⢹⣯⣱⣏⡝⢕⠀⠀⢕⢕⢹⣿⣿⣿⣿⣿⣿⣷⢕⢕⢅⢅⢔⢔⢔⢔⢔⢔⠀⢔⢔⠀⠀⠀⠀⠀⠀⠀⠀⠀⠀⠀⠀</a:t>
            </a:r>
            <a:br/>
            <a:r>
              <a:t>⠀⠀⠀⠀⠀⠀⠀⠀⠀⠀⠀⢕⢜⢟⢏⢝⡿⣿⣿⣿⢿⢷⢾⣿⣿⣿⣷⡾⣿⣿⣿⣟⣟⣿⣷⣿⣽⣟⢜⣟⢹⣏⡕⢑⠀⠀⢕⢕⢕⣿⣿⣿⣿⣿⣿⣿⣧⢕⢑⢕⢕⠕⢕⠁⠀⠀⠀⠀⠀⠀⠀⠀⠀⠀⠀⠀⠀⠀⠀⠀⠀</a:t>
            </a:r>
            <a:br/>
            <a:r>
              <a:t>⠀⠀⠀⠀⠀⠀⠀⠀⠀⠀⠀⢱⡵⣵⣕⣵⣯⡷⢼⠏⢑⠝⢝⢝⢿⣿⣿⢇⣜⣿⣿⣯⣿⣿⣿⢟⢿⣟⣻⣿⡿⢟⢕⠁⠑⢔⢕⢕⢕⢸⣿⣿⣿⣿⣿⣿⣿⡇⢕⢕⢕⢕⢕⢕⢔⠐⢀⢔⢔⠀⠀⠀⠀⠀⠀⠀⠀⠀⠀⠀⠀</a:t>
            </a:r>
            <a:br/>
            <a:r>
              <a:t>⠀⠀⠀⠀⠀⠀⠀⠀⠀⠀⠀⢕⢕⢕⢕⠕⠕⠁⠀⢔⣱⡴⢷⢾⢗⢟⢱⣵⣿⣿⣿⣿⡿⣿⣿⡷⢷⣿⣿⣿⣷⣧⢕⢄⢀⢀⢕⢕⢕⢜⣿⣿⣿⣿⣿⣿⣿⣿⢕⢕⢕⢕⢕⢕⢕⢕⢕⢕⢕⠀⠀⠀⠀⠀⠀⠀⠀⠀⠀⠀⠀</a:t>
            </a:r>
            <a:br/>
            <a:r>
              <a:t>⠀⠀⠀⠀⠀⠀⠀⠀⠀⠀⠀⢜⢻⢞⢇⠀⢀⠄⢱⢜⢕⢅⢕⢅⢕⢕⢕⣜⣿⣿⣿⣿⣿⣵⣧⣵⣼⣿⣿⣿⣿⣿⢕⢕⢕⢕⢕⢕⢕⢕⣿⣿⣿⣿⣿⣿⣿⣿⡕⢕⢕⢕⢕⢕⢕⢕⢕⢕⢕⠀⠀⠀⠀⠀⠀⠀⠀⠀⠀⠀⠀</a:t>
            </a:r>
            <a:br/>
            <a:r>
              <a:t>⠀⠀⠀⠀⠀⠀⠀⠀⠀⠀⠀⢕⣕⢕⢅⢕⢱⢵⢔⢳⢇⢕⢕⢕⢕⢾⣿⣿⣿⣿⣿⣿⣿⣿⣷⣏⣿⣿⣿⣿⣿⣯⢕⢕⡕⢕⢕⢕⢕⣕⣿⣿⣿⣿⣿⣿⣿⣿⡇⢕⢕⢕⢕⢕⢕⢕⢕⢕⢕⠀⠀⠀⠀⠀⠀⠀⠀⠀⠀⠀⠀</a:t>
            </a:r>
            <a:br/>
            <a:r>
              <a:t>⠀⠀⠀⠀⠀⠀⠀⠀⠀⠀⠀⢸⡕⢱⢕⢕⢕⣱⣵⣷⣷⣷⣷⣷⣷⣿⣿⣿⣿⣿⣿⣿⣿⣿⣿⣿⣿⣿⣿⣿⣿⣿⣷⣼⣽⣿⣿⣿⣿⣿⣿⣿⣿⣿⣿⣿⣿⣿⡇⢕⢕⢕⢕⢕⢕⢕⢕⢕⢕⠀⠀⠀⠀⠀⠀⠀⠀⠀⠀⠀⠀</a:t>
            </a:r>
            <a:br/>
            <a:r>
              <a:t>⠀⠀⠀⠀⠀⠀⠀⠀⠀⠀⠀⢸⣷⢕⢕⢸⣾⣿⣿⣿⣿⣿⣿⣿⣿⣿⣿⣿⣿⣿⣿⣿⣿⣿⣿⣿⣿⣿⣿⣿⣿⣿⣿⣿⣿⣿⣿⣿⣿⣿⣿⣿⣿⣿⣿⣿⣿⣿⡇⢕⢕⢕⢕⢕⢕⢕⢕⢕⢕⠀⠀⠀⠀⠀⠀⠀⠀⠀⠀⠀⠀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⠀⠀⠀⠀⠀⠀⠀⠀⠀⠀⠀⢕⣇⢕⢕⢸⣿⣿⣿⣿⣿⣿⣿⣿⣿⣿⣿⣿⣿⣿⣿⣿⣿⣿⣿⣿⣿⣿⣿⣿⣿⣿⣿⣿⣿⣿⣿⣿⣿⣿⣿⣿⣿⣿⣿⣿⣿⣿⡇⢕⢕⢕⢕⢕⢕⢕⢕⢕⢕⠀⠀⠀⠀⠀⠀⠀⠀⠀⠀⠀⠀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⠀⠀⠀⠀⠀⠀⠀⠀⠀⠀⠀⢸⣻⢕⢕⢾⣿⣿⣿⣿⣿⣿⣿⣿⣿⣿⣿⣿⣿⣿⣿⣿⣿⣿⣿⣿⣿⣿⣿⣿⣿⣿⣿⣿⣿⣿⣿⣿⣿⣿⣿⣿⣿⣿⣿⣿⣿⣿⡇⢕⢕⢕⢕⢕⢕⢕⢕⢕⢕⠀⠀⠀⠀⠀⠀⠀⠀⠀⠀⠀⠀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⠀⠀⠀⠀⠀⠀⠀⠀⠀⠀⠀⢾⣷⡇⢕⢸⣿⣿⣿⣿⣿⣿⣿⣿⣿⣿⣿⣿⣿⣿⣿⣿⣿⣿⣿⣿⣿⣿⣿⣿⣿⣿⣿⣿⣿⣿⣿⣿⣿⣿⣿⣿⣿⣿⣿⣿⣿⣿⣇⢕⢕⢕⢕⢕⢕⢕⢕⢕⢕⠀⠀⠀⠀⠀⠀⠀⠀⠀⠀⠀⠀</a:t>
            </a:r>
            <a:br/>
            <a:r>
              <a:t>⠀⠀⠀⠀⠀⠀⠀⠀⠀⠀⠀⢕⣝⣧⡕⢸⣿⣿⣿⣿⣿⣿⣿⣿⣿⣿⣿⣿⣿⣿⣿⣿⣿⣿⣿⣿⣿⣿⣿⣿⣿⣿⣿⣿⣿⣿⣿⣿⣿⣿⣿⣿⣿⣿⣿⣿⣿⣿⡧⢕⢕⢕⢕⢕⢕⢕⢕⢕⢕⠀⠀⠀⠀⠀⠀⠀⠀⠀⠀⠀⠀</a:t>
            </a:r>
            <a:br/>
            <a:r>
              <a:t>⠀⠀⠀⠀⠀⠀⠀⠀⠀⠀⠀⢿⣿⣿⣿⣾⣿⣿⣿⣿⣿⣿⣿⣿⣿⣿⣿⣿⣿⣿⣿⣿⣿⣿⣿⣿⣿⣿⣿⣿⣿⣿⣿⣿⣿⣿⣿⣿⣿⣿⣿⣿⣿⣿⣿⣿⣿⣿⣇⢕⣕⢕⢜⢕⢕⢕⢕⢕⢕⠀⠀⠀⠀⠀⠀⠀⠀⠀⠀⠀⠀</a:t>
            </a:r>
            <a:br/>
            <a:r>
              <a:t>⠀⠀⠀⠀⠀⠀⠀⠀⠀⠀⠀⣼⣿⣿⣿⣿⣿⣿⣿⣿⣿⣿⣿⣿⣿⣯⣽⣿⣿⣿⣿⣿⣿⣿⣿⣿⣿⣿⣿⣿⣿⣿⣿⣿⣿⣿⣿⣿⣿⣿⣿⣿⣿⣿⣿⣿⣿⣿⣿⡇⡕⢕⢕⢕⢕⢕⢕⢕⢕⠀⠀⠀⠀⠀⠀⠀⠀⠀⠀⠀⠀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⠀⠀⠀⠀⠀⠀⠀⠀⠀⠀⠀⣿⣿⣿⣿⣿⣿⣿⣿⣿⣿⣿⣿⣿⣿⣿⣿⣿⣿⣿⣿⣿⣿⣿⣿⣿⣿⣿⣿⣿⣿⣿⣿⣿⣿⣿⣿⣿⣿⣿⣿⣿⣿⣿⣿⣿⣿⣿⣇⣕⣹⣯⣼⣯⣝⣝⡝⢝⡕⠀⠀⠀⠀⠀⠀⠀⠀⠀⠀⠀⠀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⠀⠀⠀⠀⠀⠀⠀⠀⠀⠀⠀⣿⣿⣿⣿⣿⣿⣿⣿⣿⣿⣿⣿⣿⣿⣿⣿⣿⣿⣿⣿⣿⣿⣿⣿⣿⣿⣿⣿⣿⣿⣿⣿⣿⣿⣿⣿⣿⣿⣿⣿⣿⣿⣿⣿⣿⣿⣿⣿⣿⣏⡝⢝⣝⣿⡏⢝⣟⣏⠀⠀⠀⠀⠀⠀⠀⠀⠀⠀⠀⠀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⠀⠀⠀⠀⠀⠀⠀⠀⠀⠀⠀⣾⣿⣿⣿⣿⣿⣿⣿⣿⣿⣿⣿⣿⣿⣿⣿⣿⣿⣿⣿⣿⣿⣿⣿⣿⣿⣿⣿⣿⣿⣿⣿⣿⣿⣿⣿⣿⣿⣿⣿⣿⣿⣿⣿⣿⣿⣿⣿⣟⣟⣟⣿⣿⣿⣟⢝⢝⢕⠀⠀⠀⠀⠀⠀⠀⠀⠀⠀⠀⠀</a:t>
            </a:r>
            <a:br/>
            <a:r>
              <a:t>⠀⠀⠀⠀⠀⠀⠀⠀⠀⠀⠀⣿⣿⣿⣿⣿⣿⣿⢿⣿⣿⣿⣿⣿⣿⣿⣿⣿⣿⣿⣿⡏⢸⣿⣿⣿⣿⣿⣿⣿⣿⣿⣿⣿⣿⣿⣿⣿⣿⣿⣿⣿⣿⣿⣿⣿⣿⣿⣿⣿⣿⣿⣿⣿⣿⣿⣷⣷⣿⠀⠀⠀⠀⠀⠀⠀⠀⠀⠀⠀⠀</a:t>
            </a:r>
            <a:br/>
            <a:r>
              <a:t>⠀⠀⠀⠀⠀⠀⠀⠀⠀⠀⠀⣿⣿⣿⣿⣿⣿⡟⢸⣿⣿⣿⣿⣿⣿⣿⣿⣿⣿⣿⡿⠇⠁⢿⣿⣿⣿⣿⣿⣿⣿⣿⣿⣿⣿⣿⣿⣿⣿⣿⣿⣿⣿⣿⣿⣿⣿⣿⣿⣿⣿⣿⣿⣿⣿⣿⣿⣿⣿⠀⠀⠀⠀⠀⠀⠀⠀⠀⠀⠀⠀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⠀⠀⠀⠀⠀⠀⠀⠀⠀⠀⠀⣿⣿⣿⣿⣿⣿⢕⢕⣿⣿⣿⣿⣿⡱⢜⢹⣿⡿⠏⠁⠀⠀⢸⣿⣿⣿⣿⣿⣿⣿⣿⣿⣿⣿⣿⣿⣿⣿⣿⣿⣿⣿⣿⣿⣿⣿⣿⣿⣿⣿⣿⣿⣿⣿⣿⣿⣿⣿⠀⠀⠀⠀⠀⠀⠀⠀⠀⠀⠀⠀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⠀⠀⠀⠀⠀⠀⠀⠀⠀⠀⠀⣿⣿⣿⣿⣿⣿⢕⢕⢜⢟⢿⣿⣿⣿⢗⢜⢑⠁⠀⠀⠀⠔⢸⣿⣿⣿⣿⣿⣿⣿⣿⣿⣿⣿⣿⣿⣿⣿⣿⣿⣿⣿⣿⣿⣿⣿⣿⣿⣿⣿⣿⣿⣿⣿⣿⣿⣿⣿⠀⠀⠀⠀⠀⠀⠀⠀⠀⠀⠀⠀</a:t>
            </a:r>
            <a:br/>
            <a:r>
              <a:t>⠀⠀⠀⠀⠀⠀⠀⠀⠀⠀⠀⣿⣿⣿⣿⣿⣿⢁⢕⢕⢑⠁⠁⠁⠁⠀⠀⠀⠄⠀⠀⠁⢄⢸⣿⣿⣿⣿⣿⣿⣿⣿⣿⣿⣿⣿⣿⣿⣿⣿⣿⣿⣿⣿⣿⣿⣿⣿⣿⣿⣿⣿⣿⣿⣿⣿⣿⣿⣿⠀⠀⠀⠀⠀⠀⠀⠀⠀⠀⠀⠀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⠀⠀⠀⠀⠀⠀⠀⠀⠀⠀⠀⠛⠛⠛⠛⠛⠛⠑⠑⠑⠑⠀⠀⠀⠀⠐⠐⠑⠀⠀⠀⠑⠑⠘⠛⠛⠛⠛⠛⠛⠛⠛⠛⠛⠛⠛⠛⠛⠛⠛⠛⠛⠛⠛⠛⠛⠛⠛⠛⠛⠛⠛⠛⠛⠛⠛⠛⠛⠛⠀⠀⠀⠀⠀⠀⠀⠀⠀⠀⠀⠀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⠀⠀⠀⠀⠀⠀⠀⠀⠀⠀⠀⣿⣿⣿⣿⣿⣿⣿⣿⣿⣿⣿⣿⣿⣿⣿⣿⣿⣿⣿⣿⣿⣿⣿⣿⣿⣿⣿⣿⣿⣿⣿⣿⢇⠑⠑⢕⢕⢻⣿⣿⣿⣿⣿⣿⣷⢕⢕⢕⢕⢕⢕⢕⢔⢕⢕⢕⢔⢕⠀⠀⠀⠀⠀⠀⠀⠀⠀⠀⠀⠀</a:t>
            </a:r>
            <a:br/>
            <a:r>
              <a:t>⠀⠀⠀⠀⠀⠀⠀⠀⠀⠀⠀⣿⣿⣿⣿⣿⣿⣿⣿⣿⣿⣿⣿⣿⣿⣿⣿⣿⣿⣿⣿⣿⣿⣿⣿⣿⣿⣿⣿⣿⣿⣿⣿⠕⢀⢀⢕⢕⢜⣿⣿⣿⣿⣿⣿⣿⣧⢕⢕⢕⢕⢕⢕⢕⠁⢁⢁⠁⠀⠀⠀⠀⠀⠀⠀⠀⠀⠀⠀⠀⠀</a:t>
            </a:r>
            <a:br/>
            <a:r>
              <a:t>⠀⠀⠀⠀⠀⠀⠀⠀⠀⠀⠀⣿⣿⣿⣿⣿⣿⣿⣿⣿⣿⣿⣿⣿⣿⣿⣿⣿⣿⣿⣿⣿⣿⣿⣿⣿⣿⣿⣿⣿⣿⣿⡇⢕⢕⠕⢕⢕⢕⢸⣿⣿⣿⣿⣿⣿⣿⡇⢕⢕⢕⢕⢕⢕⢕⢕⢕⢔⢕⠀⠀⠀⠀⠀⠀⠀⠀⠀⠀⠀⠀</a:t>
            </a:r>
            <a:br/>
            <a:r>
              <a:t>⠀⠀⠀⠀⠀⠀⠀⠀⠀⠀⠀⣿⣿⣿⣿⣿⣿⣿⢿⠏⠋⠟⢟⢻⢿⣿⡿⢿⣿⣿⣿⣿⣿⣿⣿⣿⣿⣿⣿⣿⣿⣿⡕⢄⢔⢔⢕⢕⢕⢜⣿⣿⣿⣿⣿⣿⣿⣿⢕⢕⢕⢕⢕⢕⢕⢕⢕⢕⢕⠀⠀⠀⠀⠀⠀⠀⠀⠀⠀⠀⠀</a:t>
            </a:r>
            <a:br/>
            <a:r>
              <a:t>⠀⠀⠀⠀⠀⠀⠀⠀⠀⠀⠀⣿⣿⣿⢟⠟⠙⢑⢐⣕⡴⢷⢷⢳⢗⢱⣧⣿⣿⣿⣿⣿⣿⣿⣿⣿⣿⣿⣿⣿⣿⣿⢇⢕⢕⢕⢕⢕⢕⢕⣿⣿⣿⣿⣿⣿⣿⣿⡕⢕⢕⢕⢕⢕⢕⢕⢕⢕⢕⠀⠀⠀⠀⠀⠀⠀⠀⠀⠀⠀⠀</a:t>
            </a:r>
            <a:br/>
            <a:r>
              <a:t>⠀⠀⠀⠀⠀⠀⠀⠀⠀⠀⠀⣿⣿⣿⢑⠀⠄⢱⢜⢕⢕⢕⢔⢕⢕⢕⣜⣿⣿⣿⣿⣿⣿⣿⣿⣿⣿⣿⣿⣿⣿⣿⡕⢕⣕⢕⢕⢕⢕⣕⣿⣿⣿⣿⣿⣿⣿⣿⡇⢕⢕⢕⢕⢕⢕⢕⢕⢕⢕⠀⠀⠀⠀⠀⠀⠀⠀⠀⠀⠀⠀</a:t>
            </a:r>
            <a:br/>
            <a:r>
              <a:t>⠀⠀⠀⠀⠀⠀⠀⠀⠀⠀⠀⣿⣿⢕⢕⣱⣴⢔⢷⢇⢕⢕⢕⢕⢿⡯⢻⣿⣿⣿⣿⣿⣿⣿⣿⣿⣿⣿⣿⣿⣿⣿⣿⣯⣽⣿⣿⣿⣿⣿⣿⣿⣿⣿⣿⣿⣿⣿⡇⢕⢕⢕⢕⢕⢕⢕⢕⢕⢕⠀⠀⠀⠀⠀⠀⠀⠀⠀⠀⠀⠀</a:t>
            </a:r>
            <a:br/>
            <a:r>
              <a:t>⠀⠀⠀⠀⠀⠀⠀⠀⠀⠀⠀⣿⣇⢕⢕⡵⣱⣵⣷⣷⣷⣷⣷⣾⣿⣿⣿⣿⣿⣿⣿⣿⣿⣿⣿⣿⣿⣿⣿⣿⣿⣿⣿⣿⣿⣿⣿⣿⣿⣿⣿⣿⣿⣿⣿⣿⣿⣿⡇⢕⢕⢕⢕⢕⢕⢕⢕⢕⢕⠀⠀⠀⠀⠀⠀⠀⠀⠀⠀⠀⠀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⠀⠀⠀⠀⠀⠀⠀⠀⠀⠀⠀⣿⣯⢕⢕⣿⣿⣿⣿⣿⣿⣿⣿⣿⣿⣿⣿⣿⣿⣿⣿⣿⣿⣿⣿⣿⣿⣿⣿⣿⣿⣿⣿⣿⣿⣿⣿⣿⣿⣿⣿⣿⣿⣿⣿⣿⣿⣿⡇⢕⢕⢕⢕⢕⢕⢕⢕⢕⢕⠀⠀⠀⠀⠀⠀⠀⠀⠀⠀⠀⠀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⠀⠀⠀⠀⠀⠀⠀⠀⠀⠀⠀⣿⣿⢕⢜⣿⣿⣿⣿⣿⣿⣿⣿⣿⣿⣿⣿⣿⣿⣿⣿⣿⣿⣿⣿⣿⣿⣿⣿⣿⣿⣿⣿⣿⣿⣿⣿⣿⣿⣿⣿⣿⣿⣿⣿⣿⣿⣿⣇⡕⢕⢕⢕⢕⢕⢕⢕⢕⢕⠀⠀⠀⠀⠀⠀⠀⠀⠀⠀⠀⠀</a:t>
            </a:r>
            <a:br/>
            <a:r>
              <a:t>⠀⠀⠀⠀⠀⠀⠀⠀⠀⠀⠀⣿⣿⡕⢕⣿⣿⣿⣿⣿⣿⣿⣿⣿⣿⣿⣿⣿⣿⣿⣿⣿⣿⣿⣿⣿⣿⣿⣿⣿⣿⣿⣿⣿⣿⣿⣿⣿⣿⣿⣿⣿⣿⣿⣿⣿⣿⣿⣿⢵⣕⡕⢕⢕⡕⣕⢕⢕⢕⠀⠀⠀⠀⠀⠀⠀⠀⠀⠀⠀⠀</a:t>
            </a:r>
            <a:br/>
            <a:r>
              <a:t>⠀⠀⠀⠀⠀⠀⠀⠀⠀⠀⠀⣿⣿⣷⡕⣿⣿⣿⣿⣿⣿⣿⣿⣿⣿⣿⣿⣿⣿⣿⣿⣿⣿⣿⣿⣿⣿⣿⣿⣿⣿⣿⣿⣿⣿⣿⣿⣿⣿⣿⣿⣿⣿⣿⣿⣿⣿⣿⣇⣕⣵⡕⢳⣜⣕⣝⢕⣕⢕⠀⠀⠀⠀⠀⠀⠀⠀⠀⠀⠀⠀</a:t>
            </a:r>
            <a:br/>
            <a:r>
              <a:t>⠀⠀⠀⠀⠀⠀⠀⠀⠀⠀⠀⣿⣿⣿⣷⣿⣿⣿⣿⣿⣿⣿⣿⣿⣿⣿⣿⣿⣿⣿⣿⣿⣿⣿⣿⣿⣿⣿⣿⣿⣿⣿⣿⣿⣿⣿⣿⣿⣿⣿⣿⣿⣿⣿⣿⣿⣿⣿⣿⣿⣜⣹⣇⣜⣕⣕⣕⣇⡕⠀⠀⠀⠀⠀⠀⠀⠀⠀⠀⠀⠀</a:t>
            </a:r>
            <a:br/>
            <a:r>
              <a:t>⠀⠀⠀⠀⠀⠀⠀⠀⠀⠀⠀⣿⣿⣿⣿⣿⣿⣿⣿⣿⣿⣿⣿⣿⣽⣿⣿⣿⣿⣿⣿⣿⣿⣿⣿⣿⣿⣿⣿⣿⣿⣿⣿⣿⣿⣿⣿⣿⣿⣿⣿⣿⣿⣿⣿⣿⣿⣿⣧⣜⣿⣿⣿⣿⣿⣿⣿⣿⣝⠀⠀⠀⠀⠀⠀⠀⠀⠀⠀⠀⠀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⠀⠀⠀⠀⠀⠀⠀⠀⠀⠀⠀⣿⣿⣿⣿⣿⣿⣿⣿⣿⣿⣿⣿⣿⣿⣿⣿⣿⣿⣿⣿⣿⣿⣿⣿⣿⣿⣿⣿⣿⣿⣿⣿⣿⣿⣿⣿⣿⣿⣿⣿⣿⣿⣿⣿⣿⣿⣿⣿⣿⣿⣿⣽⣿⣿⣿⣿⣿⣟⠀⠀⠀⠀⠀⠀⠀⠀⠀⠀⠀⠀</a:t>
            </a:r>
            <a:br/>
            <a:r>
              <a:t>⠀⠀⠀⠀⠀⠀⠀⠀⠀⠀⠀⣿⣿⣿⣿⣿⣿⣿⣿⣿⣿⣿⣟⣟⣟⣻⣿⣿⣿⣿⣿⣿⣿⣿⣿⣿⣿⣿⣿⣿⣿⣿⣿⣿⣿⣿⣿⣿⣿⣿⣿⣿⣿⣿⣿⣿⣿⣿⣿⣿⣿⣻⣿⣿⣿⣿⡿⢟⣹⠀⠀⠀⠀⠀⠀⠀⠀⠀⠀⠀⠀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⠀⠀⠀⠀⠀⠀⠀⠀⠀⠀⠀⣿⣿⣿⣿⣿⣿⣿⣿⣿⣿⣿⣿⣿⣿⣿⣿⣿⣿⣿⣿⣿⣿⣿⣿⣿⣿⣿⣿⣿⣿⣿⣿⣿⣿⣿⣿⣿⣿⣿⣿⣿⣿⣿⣿⣿⣿⣿⣿⣿⣿⣿⣿⣿⣿⣿⣷⣷⣿⠀⠀⠀⠀⠀⠀⠀⠀⠀⠀⠀⠀</a:t>
            </a:r>
            <a:br/>
            <a:r>
              <a:t>⠀⠀⠀⠀⠀⠀⠀⠀⠀⠀⠀⣿⣿⣿⣿⣿⣿⣿⣿⣿⣿⣿⣿⣿⣿⣿⣿⣿⣿⣿⣿⡇⢹⣿⣿⣿⣿⣿⣿⣿⣿⣿⣿⣿⣿⣿⣿⣿⣿⣿⣿⣿⣿⣿⣿⣿⣿⣿⣿⣿⣿⣿⣿⣿⣿⣿⣿⣿⣿⠀⠀⠀⠀⠀⠀⠀⠀⠀⠀⠀⠀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⠀⠀⠀⠀⠀⠀⠀⠀⠀⠀⠀⣿⣿⣿⣿⣿⣿⡏⣿⣿⣿⣿⣿⣿⣿⣿⣿⣿⣿⣿⡟⠁⠘⢿⣿⣿⣿⣿⣿⣿⣿⣿⣿⣿⣿⣿⣿⣿⣿⣿⣿⣿⣿⣿⣿⣿⣿⣿⣿⣿⣿⣿⣿⣿⣿⣿⣿⣿⣿⠀⠀⠀⠀⠀⠀⠀⠀⠀⠀⠀⠀</a:t>
            </a:r>
            <a:br/>
            <a:r>
              <a:t>⠀⠀⠀⠀⠀⠀⠀⠀⠀⠀⠀⣿⣿⣿⣿⣿⡟⢕⢹⣿⣿⣿⣿⢯⢝⡝⣻⣿⢟⠏⢁⠀⢀⢸⣿⣿⣿⣿⣿⣿⣿⣿⣿⣿⣿⣿⣿⣿⣿⣿⣿⣿⣿⣿⣿⣿⣿⣿⣿⣿⣿⣿⣿⣿⣿⣿⣿⣿⣿⠀⠀⠀⠀⠀⠀⠀⠀⠀⠀⠀⠀</a:t>
            </a:r>
            <a:br/>
            <a:r>
              <a:t>⠀⠀⠀⠀⠀⠀⠀⠀⠀⠀⠀⣿⣿⣿⣿⣿⣷⢕⢕⢝⢿⣿⣿⣷⡕⢜⠝⠑⠀⠑⠀⢀⠕⢸⣿⣿⣿⣿⣿⣿⣿⣿⣿⣿⣿⣿⣿⣿⣿⣿⣿⣿⣿⣿⣿⣿⣿⣿⣿⣿⣿⣿⣿⣿⣿⣿⣿⣿⣿⠀⠀⠀⠀⠀⠀⠀⠀⠀⠀⠀⠀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⠀⠀⠀⠀⠀⠀⠀⠀⠀⠀⠀⠛⠛⠛⠛⠛⠛⠑⠑⠑⠑⠘⠙⠙⠑⠑⠁⠀⠀⠀⠀⠁⠐⠘⠛⠛⠛⠛⠛⠛⠛⠛⠛⠛⠛⠛⠛⠛⠛⠛⠛⠛⠛⠛⠛⠛⠛⠛⠛⠛⠛⠛⠛⠛⠛⠛⠛⠛⠛⠀⠀⠀⠀⠀⠀⠀⠀⠀⠀⠀⠀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⠀⠀⠀⠀⠀⠀⠀⠀⠀⠀⠀⣿⣿⣿⣿⣿⣿⣿⣿⣿⣿⣿⣿⣿⣿⣿⣿⣿⣿⣿⣿⣿⣿⣿⣿⣿⣿⣿⣿⣿⣿⣿⣿⢇⢕⠕⢀⢕⢻⣿⣿⣿⣿⣿⣿⣧⢕⢕⢕⢕⢕⢕⢕⢕⢕⢕⢕⢔⢕⠀⠀⠀⠀⠀⠀⠀⠀⠀⠀⠀⠀</a:t>
            </a:r>
            <a:br/>
            <a:r>
              <a:t>⠀⠀⠀⠀⠀⠀⠀⠀⠀⠀⠀⣿⣿⣿⣿⣿⣿⣿⣿⣿⣿⣿⣿⣿⣿⣿⣿⣿⣿⣿⣿⣿⣿⣿⣿⣿⣿⣿⣿⣿⣿⣿⣿⢕⢄⢄⢕⢕⢜⣿⣿⣿⣿⣿⣿⣿⣧⢕⢕⢕⢕⢕⢕⢕⢁⢁⢁⢀⠀⠀⠀⠀⠀⠀⠀⠀⠀⠀⠀⠀⠀</a:t>
            </a:r>
            <a:br/>
            <a:r>
              <a:t>⠀⠀⠀⠀⠀⠀⠀⠀⠀⠀⠀⣿⣿⣿⣿⣿⣿⣿⣿⣿⣿⣿⣿⣿⣿⣿⣿⣿⣿⣿⣿⣿⣿⣿⣿⣿⣿⣿⣿⣿⣿⣿⡏⢕⢕⢕⢕⢕⢕⢸⣿⣿⣿⣿⣿⣿⣿⡇⢕⢕⢕⢕⢕⢕⢕⢕⢕⢕⢕⠀⠀⠀⠀⠀⠀⠀⠀⠀⠀⠀⠀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⠀⠀⠀⠀⠀⠀⠀⠀⠀⠀⠀⣿⣿⣿⣿⣿⣿⣿⣿⣿⣿⣿⣿⣿⣿⣿⣿⣿⣿⣿⣿⣿⣿⣿⣿⣿⣿⣿⣿⣿⣿⣿⡇⢄⢕⢕⢕⢕⢕⢜⣿⣿⣿⣿⣿⣿⣿⣿⢕⢕⢕⢕⢕⢕⢕⢕⢕⢕⢕⠀⠀⠀⠀⠀⠀⠀⠀⠀⠀⠀⠀</a:t>
            </a:r>
            <a:br/>
            <a:r>
              <a:t>⠀⠀⠀⠀⠀⠀⠀⠀⠀⠀⠀⣿⣿⣿⣿⣿⣿⡿⠟⢝⠉⢍⢜⢝⢿⢿⢿⣿⣿⣿⣿⣿⣿⣿⣿⣿⣿⣿⣿⣿⣿⣿⡇⢕⢕⢕⢕⢕⢕⢕⣿⣿⣿⣿⣿⣿⣿⣿⡕⢕⢕⢕⢕⢕⢕⢕⢕⢕⢕⠀⠀⠀⠀⠀⠀⠀⠀⠀⠀⠀⠀</a:t>
            </a:r>
            <a:br/>
            <a:r>
              <a:t>⠀⠀⠀⠀⠀⠀⠀⠀⠀⠀⠀⣿⣿⣿⢏⠉⠁⢄⣱⣴⢇⢾⢟⢟⢻⢷⣵⣿⣿⣿⣿⣿⣿⣿⣿⣿⣿⣿⣿⣿⣿⣿⡇⢕⡕⢕⢕⢕⢕⡕⣿⣿⣿⣿⣿⣿⣿⣿⡇⢕⢕⢕⢕⢕⢕⢕⢕⢕⢕⠀⠀⠀⠀⠀⠀⠀⠀⠀⠀⠀⠀</a:t>
            </a:r>
            <a:br/>
            <a:r>
              <a:t>⠀⠀⠀⠀⠀⠀⠀⠀⠀⠀⠀⣿⣿⢟⢕⠀⠕⢱⢕⢕⢕⢕⢕⢕⢕⣜⢝⣿⣿⣻⣿⣿⣿⣿⣿⣿⣿⣿⣿⣿⣿⣿⣿⣽⣽⣿⣿⣿⣿⣿⣿⣿⣿⣿⣿⣿⣿⣿⡇⢕⢕⢕⢕⢕⢕⢕⢕⢕⢕⠀⠀⠀⠀⠀⠀⠀⠀⠀⠀⠀⠀</a:t>
            </a:r>
            <a:br/>
            <a:r>
              <a:t>⠀⠀⠀⠀⠀⠀⠀⠀⠀⠀⠀⣿⣿⢕⢱⣷⢗⢟⢇⢕⢕⢕⢕⢞⣟⣟⣿⣿⣿⣿⣿⣿⣿⣿⣿⣿⣿⣿⣿⣿⣿⣿⣿⣿⣿⣿⣿⣿⣿⣿⣿⣿⣿⣿⣿⣿⣿⣿⡇⢕⢕⢕⢕⢕⢕⢕⢕⢕⢕⠀⠀⠀⠀⠀⠀⠀⠀⠀⠀⠀⠀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⠀⠀⠀⠀⠀⠀⠀⠀⠀⠀⠀⣿⣿⡇⢧⣱⣷⣿⣿⣿⣿⣿⣿⣿⣿⣿⣿⣿⣿⣿⣷⣿⣿⣿⣿⣿⣿⣿⣿⣿⣿⣿⣿⣿⣿⣿⣿⣿⣿⣿⣿⣿⣿⣿⣿⣿⣿⣿⣇⢕⢵⢱⢕⢕⢕⢕⢕⢕⢕⠀⠀⠀⠀⠀⠀⠀⠀⠀⠀⠀⠀</a:t>
            </a:r>
            <a:br/>
            <a:r>
              <a:t>⠀⠀⠀⠀⠀⠀⠀⠀⠀⠀⠀⣿⣿⢕⢜⣿⣿⣿⣿⣿⣿⣿⣿⣿⣿⣿⣿⣿⣿⣿⣿⣿⣿⣿⣿⣿⣿⣿⣿⣿⣿⣿⣿⣿⣿⣿⣿⣿⣿⣿⣿⣿⣿⣿⣿⣿⣿⣿⡇⢕⡕⢕⣕⡕⢕⢕⢕⢕⢕⠀⠀⠀⠀⠀⠀⠀⠀⠀⠀⠀⠀</a:t>
            </a:r>
            <a:br/>
            <a:r>
              <a:t>⠀⠀⠀⠀⠀⠀⠀⠀⠀⠀⠀⣿⣿⢕⢸⣿⣿⣿⣿⣿⣿⣿⣿⣿⣿⣿⣿⣿⣿⣿⣿⣿⣿⣿⣿⣿⣿⣿⣿⣿⣿⣿⣿⣿⣿⣿⣿⣿⣿⣿⣿⣿⣿⣿⣿⣿⣿⣿⣧⡵⣕⣕⢕⢕⢕⡕⣕⢕⢕⠀⠀⠀⠀⠀⠀⠀⠀⠀⠀⠀⠀</a:t>
            </a:r>
            <a:br/>
            <a:r>
              <a:t>⠀⠀⠀⠀⠀⠀⠀⠀⠀⠀⠀⣿⣿⢕⢸⣿⣿⣿⣿⣿⣿⣿⣿⣿⣿⣿⣿⣿⣿⣿⣿⣿⣿⣿⣿⣿⣿⣿⣿⣿⣿⣿⣿⣿⣿⣿⣿⣿⣿⣿⣿⣿⣿⣿⣿⣿⣿⣿⣿⣷⣵⣽⢕⣕⣕⣱⡕⢕⡕⠀⠀⠀⠀⠀⠀⠀⠀⠀⠀⠀⠀</a:t>
            </a:r>
            <a:br/>
            <a:r>
              <a:t>⠀⠀⠀⠀⠀⠀⠀⠀⠀⠀⠀⣿⣿⣇⢸⣿⣿⣿⡿⣿⣿⣿⣿⣿⣿⣿⣿⣿⣿⣿⣿⣿⣿⣿⣿⣿⣿⣿⣿⣿⣿⣿⣿⣿⣿⣿⣿⣿⣿⣿⣿⣿⣿⣿⣿⣿⣿⣿⣯⣸⣿⣕⣿⡽⣼⣏⣧⣧⡕⠀⠀⠀⠀⠀⠀⠀⠀⠀⠀⠀⠀</a:t>
            </a:r>
            <a:br/>
            <a:r>
              <a:t>⠀⠀⠀⠀⠀⠀⠀⠀⠀⠀⠀⣿⣿⣿⣼⣿⣿⣿⣿⣿⣿⣿⣿⣿⣿⣿⣿⣿⣿⣿⣿⣿⣿⣿⣿⣿⣿⣿⣿⣿⣿⣿⣿⣿⣿⣿⣿⣿⣿⣿⣿⣿⣿⣿⣿⣿⣿⣿⣿⣿⣝⣿⣏⣕⣕⣕⣸⣟⡕⠀⠀⠀⠀⠀⠀⠀⠀⠀⠀⠀⠀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⠀⠀⠀⠀⠀⠀⠀⠀⠀⠀⠀⣿⣿⣿⣿⣿⣿⣿⣿⣿⣿⣿⣿⣿⣿⣿⣿⣿⣿⣿⣿⣿⣿⣿⣿⣿⣿⣿⣿⣿⣿⣿⣿⣿⣿⣿⣿⣿⣿⣿⣿⣿⣿⣿⣿⣿⣿⣿⣯⣽⣿⣿⣿⣿⣿⣿⣿⣿⣯⠀⠀⠀⠀⠀⠀⠀⠀⠀⠀⠀⠀</a:t>
            </a:r>
            <a:br/>
            <a:r>
              <a:t>⠀⠀⠀⠀⠀⠀⠀⠀⠀⠀⠀⣿⣿⣿⣿⣿⣿⣿⣿⣿⣿⣿⣽⣿⣿⣿⣿⣿⣿⣿⣿⣿⣿⣿⣿⣿⣿⣿⣿⣿⣿⣿⣿⣿⣿⣿⣿⣿⣿⣿⣿⣿⣿⣿⣿⣿⣿⣿⣿⣿⣿⣽⣯⣽⣿⣿⣿⣿⣏⠀⠀⠀⠀⠀⠀⠀⠀⠀⠀⠀⠀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⠀⠀⠀⠀⠀⠀⠀⠀⠀⠀⠀⣿⣿⣿⣿⣿⣿⣿⣿⣯⣝⣟⣏⣽⣹⣿⣿⣿⣿⣿⣿⣿⣿⣿⣿⣿⣿⣿⣿⣿⣿⣿⣿⣿⣿⣿⣿⣿⣿⣿⣿⣿⣿⣿⣿⣿⣿⣿⣿⣿⣿⣿⣿⣿⣿⣿⣿⣿⣿⠀⠀⠀⠀⠀⠀⠀⠀⠀⠀⠀⠀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⠀⠀⠀⠀⠀⠀⠀⠀⠀⠀⠀⣿⣿⣿⣿⣿⣿⣿⣿⣿⣿⣿⣿⣿⣿⣿⣿⣿⣿⣿⣿⠀⢿⣿⣿⣿⣿⣿⣿⣿⣿⣿⣿⣿⣿⣿⣿⣿⣿⣿⣿⣿⣿⣿⣿⣿⣿⣿⣿⣿⣿⣿⣿⣿⣿⣿⣿⣿⣿⠀⠀⠀⠀⠀⠀⠀⠀⠀⠀⠀⠀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⠀⠀⠀⠀⠀⠀⠀⠀⠀⠀⠀⣿⣿⣿⣿⣿⡿⢹⣿⣿⣿⣿⣿⣿⣿⢿⣿⣿⣿⣿⢇⠄⢈⣿⣿⣿⣿⣿⣿⣿⣿⣿⣿⣿⣿⣿⣿⣿⣿⣿⣿⣿⣿⣿⣿⣿⣿⣿⣿⣿⣿⣿⣿⣿⣿⣿⣿⣿⣿⠀⠀⠀⠀⠀⠀⠀⠀⠀⠀⠀⠀</a:t>
            </a:r>
            <a:br/>
            <a:r>
              <a:t>⠀⠀⠀⠀⠀⠀⠀⠀⠀⠀⠀⣿⣿⣿⣿⣿⡗⢕⢻⣿⣿⣿⢿⢧⢕⢸⣿⡿⡯⢇⠑⢀⢕⣿⣿⣿⣿⣿⣿⣿⣿⣿⣿⣿⣿⣿⣿⣿⣿⣿⣿⣿⣿⣿⣿⣿⣿⣿⣿⣿⣿⣿⣿⣿⣿⣿⣿⣿⣿⠀⠀⠀⠀⠀⠀⠀⠀⠀⠀⠀⠀</a:t>
            </a:r>
            <a:br/>
            <a:r>
              <a:t>⠀⠀⠀⠀⠀⠀⠀⠀⠀⠀⠀⠛⠛⠛⠛⠛⠃⠑⠑⠙⠛⠛⠃⠑⠑⠑⠑⠘⠑⠀⠀⠐⠁⠛⠛⠛⠛⠛⠛⠛⠛⠛⠛⠛⠛⠛⠛⠛⠛⠛⠛⠛⠛⠛⠛⠛⠛⠛⠛⠛⠛⠛⠛⠛⠛⠛⠛⠛⠛⠀⠀⠀⠀⠀⠀⠀⠀⠀⠀⠀⠀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⠀⠀⠀⠀⠀⠀⠀⠀⠀⠀⠀⢱⡵⢼⣽⡽⣽⣟⣹⣇⣟⣟⣷⢗⣗⣷⣿⣿⡻⣿⣿⣿⣞⣟⣹⢻⢿⢹⣻⣳⣿⣿⣿⣿⣿⣿⣏⣞⣿⣿⣿⣿⣟⣿⣿⣿⣿⣿⣿⣿⣿⣿⣿⣿⣿⣿⣿⣿⣿⠀⠀⠀⠀⠀⠀⠀⠀⠀⠀⠀⠀</a:t>
            </a:r>
            <a:br/>
            <a:r>
              <a:t>⠀⠀⠀⠀⠀⠀⠀⠀⠀⠀⠀⢹⡹⣝⣧⣽⣿⣿⣿⣿⣟⣿⣿⡜⡯⡟⣿⣿⣿⢿⣿⣽⡟⣝⣏⡣⡗⡧⢯⣿⣿⣿⣿⣿⣿⣿⣿⣿⣿⣿⣿⣿⣿⣿⣿⣿⣿⣿⣿⣿⣿⣿⣿⣿⣿⣿⣟⣷⣿⠀⠀⠀⠀⠀⠀⠀⠀⠀⠀⠀⠀</a:t>
            </a:r>
            <a:br/>
            <a:r>
              <a:t>⠀⠀⠀⠀⠀⠀⠀⠀⠀⠀⠀⣱⣿⣾⣟⣿⣿⣿⣟⢸⣼⣧⢿⢽⣽⢷⣽⢿⡧⡟⢻⡿⢕⢏⣵⣷⣾⢞⡏⡽⢕⢕⢕⢕⢝⢝⢟⢿⣿⣿⣿⣿⣿⣿⣿⣿⣿⣿⣿⣿⣿⣿⣿⢯⣿⣿⣟⣿⣿⠀⠀⠀⠀⠀⠀⠀⠀⠀⠀⠀⠀</a:t>
            </a:r>
            <a:br/>
            <a:r>
              <a:t>⠀⠀⠀⠀⠀⠀⠀⠀⠀⠀⠀⡗⣾⣷⢾⣷⣽⣵⣿⣿⣿⣿⢿⣽⣿⣿⢕⡷⢝⢹⢝⣹⣷⣿⢿⢽⢿⢷⢷⢶⢶⢷⢿⢿⢗⢷⣵⣕⢜⢕⢿⣿⣿⣿⣿⣿⣿⣿⣿⣿⣿⣿⣿⣿⣿⣿⣿⣿⣿⠀⠀⠀⠀⠀⠀⠀⠀⠀⠀⠀⠀</a:t>
            </a:r>
            <a:br/>
            <a:r>
              <a:t>⠀⠀⠀⠀⠀⠀⠀⠀⠀⠀⠀⣯⣯⣿⣿⣽⣯⣿⣿⣿⣿⣿⣷⣿⣟⣼⣟⢇⢇⢕⣿⡿⢏⢕⢕⢕⢕⢕⢕⢕⢕⢕⢕⢕⢕⢕⢕⢝⢷⣵⡕⢹⣿⣿⣿⣿⣿⣿⣿⣿⣿⣿⣿⣿⣿⣿⣿⣿⣿⠀⠀⠀⠀⠀⠀⠀⠀⠀⠀⠀⠀</a:t>
            </a:r>
            <a:br/>
            <a:r>
              <a:t>⠀⠀⠀⠀⠀⠀⠀⠀⠀⠀⠀⣿⣿⣽⣯⣿⣿⣿⣿⣿⣿⣿⣿⣿⣿⣟⢻⢇⢱⣿⣯⢣⡕⡕⢕⢕⢕⢕⢕⢕⢕⢕⢕⢕⢕⢕⢕⢕⢕⢝⣿⣕⢜⣿⣿⣿⣿⣿⣿⣿⣿⣿⣿⣿⣿⣿⣿⣿⣿⠀⠀⠀⠀⠀⠀⠀⠀⠀⠀⠀⠀</a:t>
            </a:r>
            <a:br/>
            <a:r>
              <a:t>⠀⠀⠀⠀⠀⠀⠀⠀⠀⠀⠀⣿⣿⣿⣿⣿⣿⣿⣿⣿⣞⢿⢻⣿⣿⢟⡏⢱⣿⣿⣿⣿⣿⣷⣷⣷⣾⣷⣵⣵⣱⣵⣱⣕⢕⡕⢕⢕⢕⢕⢸⣿⣇⢕⣿⣿⣿⣿⣿⣿⣿⣿⣿⣿⣿⣿⣿⣿⣿⠀⠀⠀⠀⠀⠀⠀⠀⠀⠀⠀⠀</a:t>
            </a:r>
            <a:br/>
            <a:r>
              <a:t>⠀⠀⠀⠀⠀⠀⠀⠀⠀⠀⠀⣿⣿⣿⣿⣿⣿⣿⣿⣿⣽⣷⡿⢝⣇⣼⣵⣾⣿⣿⣿⣿⣿⣿⢿⢿⢿⣿⣿⣿⣿⣿⣿⣿⣿⣿⣾⣷⣽⣷⣧⣿⣿⢇⢻⣿⣿⣿⣿⣿⣿⣿⣿⣿⣿⣿⣿⣿⣿⠀⠀⠀⠀⠀⠀⠀⠀⠀⠀⠀⠀</a:t>
            </a:r>
            <a:br/>
            <a:r>
              <a:t>⠀⠀⠀⠀⠀⠀⠀⠀⠀⠀⠀⣿⣿⣿⣿⣿⣿⣿⣿⡿⣿⡿⡿⢯⢿⢿⢟⣿⣿⣿⣿⣏⣟⣽⡕⢕⢕⢸⣿⣿⣿⣿⣿⣿⣿⣿⣿⣿⣿⣿⣿⣿⣿⡧⢸⣾⣿⣿⣿⣿⣿⣿⣿⣿⣿⣿⣿⣿⣿⠀⠀⠀⠀⠀⠀⠀⠀⠀⠀⠀⠀</a:t>
            </a:r>
            <a:br/>
            <a:r>
              <a:t>⠀⠀⠀⠀⠀⠀⠀⠀⠀⠀⠀⣿⣿⣿⣿⣿⣯⣿⣿⡿⢿⡟⢟⣯⣗⣧⣗⣿⣿⣿⣿⣿⣿⣿⣿⣕⣅⢕⣿⣿⣿⣿⣿⣿⣿⣿⣿⣿⣿⣿⣿⣿⣿⡇⢵⣿⣿⣿⣿⣿⣿⣿⣿⣿⣿⣿⣿⣿⣿⠀⠀⠀⠀⠀⠀⠀⠀⠀⠀⠀⠀</a:t>
            </a:r>
            <a:br/>
            <a:r>
              <a:t>⠀⠀⠀⠀⠀⠀⠀⠀⠀⠀⠀⣿⣿⣿⣿⣿⣿⣷⣾⣷⣷⣇⣕⢸⣟⣟⣳⣿⣿⣿⣿⣿⣿⣿⣿⣿⣿⣷⢿⣿⣿⣿⣿⣿⣿⣿⣿⣿⣿⣿⣿⣿⣿⡧⢸⣿⣿⣿⣿⣿⣿⣿⣿⣿⣿⣿⣿⣿⣿⠀⠀⠀⠀⠀⠀⠀⠀⠀⠀⠀⠀</a:t>
            </a:r>
            <a:br/>
            <a:r>
              <a:t>⠀⠀⠀⠀⠀⠀⠀⠀⠀⠀⠀⣿⣿⣿⣿⣿⣿⣿⣿⣷⣷⣗⣷⣾⣿⣿⣿⣿⣿⣿⣿⣿⣿⣿⣿⣿⡿⠏⢱⣾⣿⣿⣿⣿⣿⣿⣿⣿⣿⣿⣿⣿⣿⡇⢸⣿⣿⣿⣿⣿⣿⣿⣿⣿⣿⣿⣿⣿⣿⠀⠀⠀⠀⠀⠀⠀⠀⠀⠀⠀⠀</a:t>
            </a:r>
            <a:br/>
            <a:r>
              <a:t>⠀⠀⠀⠀⠀⠀⠀⠀⠀⠀⠀⣿⣿⣿⣿⣿⣿⣿⣾⣿⣿⣿⣵⣿⣿⣿⣿⣿⣿⣿⣿⣿⣿⣿⡏⢁⢁⢀⣼⣿⣿⣿⣿⣿⣿⣿⣿⣿⣿⣿⣿⣿⣿⡇⣹⣿⣿⣿⣿⣿⣿⣿⣿⣿⣿⣿⣿⣿⣿⠀⠀⠀⠀⠀⠀⠀⠀⠀⠀⠀⠀</a:t>
            </a:r>
            <a:br/>
            <a:r>
              <a:t>⠀⠀⠀⠀⠀⠀⠀⠀⠀⠀⠀⣿⣿⣿⣿⣿⣿⣿⣿⣷⣿⣷⣷⣧⣷⣵⣾⣿⣿⣿⣿⣿⣿⣿⡇⢕⢕⢸⣿⣿⣿⣿⣿⣿⣿⣿⣿⣿⣿⣿⣿⣿⡏⢕⣽⣟⣿⣿⣿⣿⣿⣿⣿⣿⣿⣿⣿⣿⣿⠀⠀⠀⠀⠀⠀⠀⠀⠀⠀⠀⠀</a:t>
            </a:r>
            <a:br/>
            <a:r>
              <a:t>⠀⠀⠀⠀⠀⠀⠀⠀⠀⠀⠀⣿⣿⣿⣿⣿⣿⣿⣿⣿⣿⣿⣿⣿⣿⣿⡿⣿⣿⣿⣿⣿⣿⣿⣧⠁⢕⠜⢿⣿⣿⣿⣿⣿⣿⣿⣿⣿⣿⣿⣿⣿⡇⢵⣾⣿⣿⣿⣿⣿⣿⣿⣿⣿⣿⣿⣿⣿⣿⠀⠀⠀⠀⠀⠀⠀⠀⠀⠀⠀⠀</a:t>
            </a:r>
            <a:br/>
            <a:r>
              <a:t>⠀⠀⠀⠀⠀⠀⠀⠀⠀⠀⠀⣿⣿⣿⣿⣿⣿⣿⣿⣿⣿⣿⣟⣿⣿⡗⣻⣿⣿⣿⣿⣿⣿⣿⣿⢕⠑⢅⠘⢿⣿⣿⣿⣿⣿⣿⣿⣿⣿⣿⣿⣿⡇⢸⣯⣿⢿⣿⣿⣿⣿⣿⣿⣿⣿⣿⣿⣿⣿⠀⠀⠀⠀⠀⠀⠀⠀⠀⠀⠀⠀</a:t>
            </a:r>
            <a:br/>
            <a:r>
              <a:t>⠀⠀⠀⠀⠀⠀⠀⠀⠀⠀⠀⣿⣿⣿⣿⣿⣿⣿⣿⣿⣿⣻⣮⣗⣻⣷⣾⣿⣿⣿⣿⣿⣿⣿⣿⡇⠀⢕⢀⢕⠻⣿⣿⣿⣿⣿⣿⣿⣿⣿⣿⣿⡇⢸⣿⣯⣿⣿⣿⣿⣿⣿⣿⣿⣿⣿⣿⣿⣿⠀⠀⠀⠀⠀⠀⠀⠀⠀⠀⠀⠀</a:t>
            </a:r>
            <a:br/>
            <a:r>
              <a:t>⠀⠀⠀⠀⠀⠀⠀⠀⠀⠀⠀⣿⣿⣿⣿⣿⣿⣿⣿⣿⣿⣿⣿⣷⣾⣿⣿⣿⣿⣿⣿⣿⣿⣿⣿⣿⡔⢕⢕⢕⢀⢹⣿⣿⣿⣿⣿⣿⣿⣿⣿⣿⡇⢸⣿⣿⣿⣿⣿⣿⣿⣿⣿⣿⣿⣿⣿⣿⣿⠀⠀⠀⠀⠀⠀⠀⠀⠀⠀⠀⠀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⠀⠀⠀⠀⠀⠀⠀⠀⠀⠀⠀⣿⣿⣿⣿⣿⣿⣿⣿⣿⣿⣿⣿⣿⣿⣿⣿⣿⣿⣿⣿⣿⣿⣿⣿⣿⡇⢱⢕⡕⢅⠔⢿⣿⣿⣿⣿⣿⣿⣿⣿⣿⡇⢸⣿⣿⣿⣿⣿⣿⣿⣿⣿⣿⣿⣿⣿⣿⣿⠀⠀⠀⠀⠀⠀⠀⠀⠀⠀⠀⠀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⠀⠀⠀⠀⠀⠀⠀⠀⠀⠀⠀⣿⣿⣿⣿⣿⣿⣿⣿⣿⣿⣿⣿⣿⣿⣿⣿⣿⣿⣿⣿⣿⣿⣿⣿⣿⣿⢕⢕⢝⡳⣧⡜⣿⣿⣿⣿⣿⣿⣿⣿⣿⡇⢸⣿⣿⣿⣿⣿⣿⣿⣿⣿⣿⣿⣿⣿⣿⣿⠀⠀⠀⠀⠀⠀⠀⠀⠀⠀⠀⠀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⠀⠀⠀⠀⠀⠀⠀⠀⠀⠀⠀⣿⣿⣿⣿⣿⣿⣿⣿⣿⣿⣿⣿⣿⣿⣿⣿⣿⣿⣷⣿⣿⣿⣿⣿⣿⣿⢑⢅⢄⢿⣽⣇⢸⣿⣿⣿⣿⣿⡿⣿⢟⢕⢜⣿⣿⣿⣿⣿⣿⣿⣿⣿⣿⣿⣾⣿⣿⣿⠀⠀⠀⠀⠀⠀⠀⠀⠀⠀⠀⠀</a:t>
            </a:r>
            <a:br/>
            <a:r>
              <a:t>⠀⠀⠀⠀⠀⠀⠀⠀⠀⠀⠀⣿⣿⣿⣿⣿⣿⣿⣿⣿⣿⣿⣿⣿⣿⣿⣿⣿⣿⣿⣿⣿⣿⣿⣿⣿⣟⢐⠕⢱⢸⣿⡿⢿⣿⣿⣿⣯⣝⣕⣕⣕⣕⣱⣿⣿⣷⣾⣿⣿⣿⣿⣿⣾⣿⣿⣿⣿⣿⠀⠀⠀⠀⠀⠀⠀⠀⠀⠀⠀⠀</a:t>
            </a:r>
            <a:br/>
            <a:r>
              <a:t>⠀⠀⠀⠀⠀⠀⠀⠀⠀⠀⠀⠛⠛⠛⠛⠛⠛⠛⠛⠛⠛⠛⠛⠛⠛⠛⠛⠛⠛⠛⠛⠛⠛⠛⠛⠛⠛⠓⠂⠑⠑⠑⠑⠛⠛⠛⠛⠛⠛⠛⠓⠛⠛⠋⠛⠙⠛⠙⠑⠑⠑⠘⠛⠛⠙⠑⠑⠙⠛⠀⠀⠀⠀⠀⠀⠀⠀⠀⠀⠀⠀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⠀⠀⠀⠀⠀⠀⠀⠀⠀⠀⠀⣾⣿⣿⣿⣿⣿⣿⣿⣿⣿⣿⣿⣿⣾⣿⣿⣿⣿⣿⣿⣿⣿⣿⣿⣿⣿⣿⣿⣿⣿⣿⣿⣿⣿⣿⣿⣿⣿⣿⣿⣿⣟⣯⣿⣿⣿⣿⣯⣿⣿⣿⣿⣯⣝⣟⣹⣿⣿⠀⠀⠀⠀⠀⠀⠀⠀⠀⠀⠀⠀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⠀⠀⠀⠀⠀⠀⠀⠀⠀⠀⠀⣿⣿⣿⣿⣿⣿⣿⣿⣿⣿⣿⣿⣿⣿⣿⣿⣿⣿⣿⣿⣿⣿⣿⣿⣿⣿⣿⣿⣿⣿⣿⣿⣿⣿⣿⣿⣿⣿⣿⣿⣿⣿⣿⣿⣿⣿⣿⣿⣿⣿⣿⣿⣿⣿⣿⣟⣷⣿⠀⠀⠀⠀⠀⠀⠀⠀⠀⠀⠀⠀</a:t>
            </a:r>
            <a:br/>
            <a:r>
              <a:t>⠀⠀⠀⠀⠀⠀⠀⠀⠀⠀⠀⣿⣿⣿⣿⣿⣿⣿⣿⣿⣿⣿⣿⣿⣿⣿⣿⣿⣿⣿⣿⣗⣿⣯⣽⣿⢿⡟⡏⢹⡗⢕⣕⣕⢝⢟⢗⢯⣿⣿⣿⣿⣿⣿⣿⣿⣿⣿⣿⣿⣿⣿⣽⢹⣿⣻⣟⣿⣿⠀⠀⠀⠀⠀⠀⠀⠀⠀⠀⠀⠀</a:t>
            </a:r>
            <a:br/>
            <a:r>
              <a:t>⠀⠀⠀⠀⠀⠀⠀⠀⠀⠀⠀⣿⣿⣿⣿⣿⣿⣿⣿⣿⣿⣿⣿⣿⣿⣿⣿⣿⣿⣿⣟⣿⣿⡿⢿⢽⢷⢷⢷⢶⢶⢾⢿⢟⢗⢧⣕⡕⢜⢱⢿⣿⣿⣿⣿⣿⣿⣿⣿⣟⣼⢿⣾⣿⣿⣷⢿⣵⣿⠀⠀⠀⠀⠀⠀⠀⠀⠀⠀⠀⠀</a:t>
            </a:r>
            <a:br/>
            <a:r>
              <a:t>⠀⠀⠀⠀⠀⠀⠀⠀⠀⠀⠀⣿⣿⣿⣿⣿⣿⣿⣿⣿⣿⣿⣿⣿⣿⣿⣿⣿⣿⣿⣿⢿⢏⢕⢕⢕⢕⢕⢕⢕⢕⢕⢕⢕⢕⢕⢜⢝⢷⣕⢜⢕⣿⣿⣾⣿⣿⣿⣿⣿⣽⣿⣿⣿⣿⣿⡿⢿⣿⠀⠀⠀⠀⠀⠀⠀⠀⠀⠀⠀⠀</a:t>
            </a:r>
            <a:br/>
            <a:r>
              <a:t>⠀⠀⠀⠀⠀⠀⠀⠀⠀⠀⠀⣿⣿⣿⣿⣿⣿⣿⣿⣿⣿⣿⣿⣿⣿⣿⣿⣿⣿⣿⣟⢇⣕⢕⢕⢕⡕⢕⢕⢕⢕⢕⢕⢕⢕⢕⢕⢕⢕⢻⣷⣕⢜⣿⣿⣾⣿⣿⣿⣿⣿⣿⣿⣿⣿⣿⣿⣿⣿⠀⠀⠀⠀⠀⠀⠀⠀⠀⠀⠀⠀</a:t>
            </a:r>
            <a:br/>
            <a:r>
              <a:t>⠀⠀⠀⠀⠀⠀⠀⠀⠀⠀⠀⣿⣿⣿⣿⣿⣿⣿⣿⣿⣿⣿⣿⣿⣟⢿⣿⣿⣿⣿⣿⣿⣿⣿⣷⣿⣿⣷⣵⣧⣵⣕⣵⣕⣕⢕⢕⢕⢕⢕⢺⣿⣕⢜⣿⣿⣿⣿⣿⣿⣿⣿⣿⣿⣿⣿⣿⣿⣿⠀⠀⠀⠀⠀⠀⠀⠀⠀⠀⠀⠀</a:t>
            </a:r>
            <a:br/>
            <a:r>
              <a:t>⠀⠀⠀⠀⠀⠀⠀⠀⠀⠀⠀⣿⣿⣿⣿⣿⣿⣿⣿⣿⣿⣿⣿⣿⣿⣿⣿⣿⣿⣿⣿⣿⣿⣿⢿⢿⢿⣿⣿⣿⣿⣿⣿⣿⣿⣷⣿⣧⣾⣿⣿⣿⣿⢇⣿⣿⣿⣿⣿⣿⣿⣿⣿⣿⣿⣿⣿⣿⣿⠀⠀⠀⠀⠀⠀⠀⠀⠀⠀⠀⠀</a:t>
            </a:r>
            <a:br/>
            <a:r>
              <a:t>⠀⠀⠀⠀⠀⠀⠀⠀⠀⠀⠀⣿⣿⣿⣿⣿⣿⣿⣿⣿⣿⣿⣿⣿⢿⣿⣿⣿⣿⣿⣿⣿⣽⡵⢝⢑⢕⢻⣿⣿⣿⣿⣿⣿⣿⣿⣿⣿⣿⣿⣿⣿⣿⢕⢸⣿⣿⣿⣿⣿⣿⣿⣿⣿⣿⣿⣿⣿⣿⠀⠀⠀⠀⠀⠀⠀⠀⠀⠀⠀⠀</a:t>
            </a:r>
            <a:br/>
            <a:r>
              <a:t>⠀⠀⠀⠀⠀⠀⠀⠀⠀⠀⠀⣿⣿⣿⣿⣿⣿⣿⣿⣿⢿⣿⣿⣿⣿⣿⣿⣿⣿⣿⣿⣿⣿⣿⣧⣅⢔⢜⣿⣿⣿⣿⣿⣿⣿⣿⣿⣿⣿⣿⣿⣿⣿⢕⢸⣿⣿⣿⣿⣿⣿⣿⣿⣿⣿⣿⣿⣿⣿⠀⠀⠀⠀⠀⠀⠀⠀⠀⠀⠀⠀</a:t>
            </a:r>
            <a:br/>
            <a:r>
              <a:t>⠀⠀⠀⠀⠀⠀⠀⠀⠀⠀⠀⣿⣿⣿⣿⣿⣽⣿⣿⣿⣷⣇⣺⣿⣟⣿⣿⣿⣿⣿⣿⣿⣿⣿⣿⣿⣧⣵⢿⣿⣿⣿⣿⣿⣿⣿⣿⣿⣿⣿⣿⣿⣿⢕⢹⣿⣿⣿⣿⣿⣿⣿⣿⣿⣿⣿⣿⣿⣿⠀⠀⠀⠀⠀⠀⠀⠀⠀⠀⠀⠀</a:t>
            </a:r>
            <a:br/>
            <a:r>
              <a:t>⠀⠀⠀⠀⠀⠀⠀⠀⠀⠀⠀⣿⣿⣿⣿⣿⣾⣿⣿⣗⣷⣾⢿⣾⣿⣿⣿⣿⣿⣿⣿⣿⣿⣿⣿⣿⡟⢕⣼⣿⣿⣿⣿⣿⣿⣿⣿⣿⣿⣿⣿⣿⣿⢽⣾⣿⣿⣿⣿⣿⣿⣿⣿⣿⣿⣿⣿⣿⣿⠀⠀⠀⠀⠀⠀⠀⠀⠀⠀⠀⠀</a:t>
            </a:r>
            <a:br/>
            <a:r>
              <a:t>⠀⠀⠀⠀⠀⠀⠀⠀⠀⠀⠀⣿⣿⣿⣿⣿⣷⣿⣿⣿⣷⣽⢧⣿⣿⣿⣿⣿⣿⣿⣿⣿⣿⣿⡟⢋⢅⢸⣿⣿⣿⣿⣿⣿⣿⣿⣿⣿⣿⣿⣿⣿⣿⢗⣿⣿⣿⣿⣿⣿⣿⣿⣿⣿⣿⣿⣿⣿⣿⠀⠀⠀⠀⠀⠀⠀⠀⠀⠀⠀⠀</a:t>
            </a:r>
            <a:br/>
            <a:r>
              <a:t>⠀⠀⠀⠀⠀⠀⠀⠀⠀⠀⠀⣿⣿⣿⣷⣿⣿⣿⣿⣷⣷⣷⣷⣵⣧⣱⡾⣿⣿⣿⣿⣿⣿⣿⡇⢇⢱⣿⣿⣿⣿⣿⣿⣿⣿⣿⣿⣿⣿⣿⣿⣿⡏⢱⣿⣿⣿⣿⣿⣿⣿⣿⣿⣿⣿⣿⣿⣿⣿⠀⠀⠀⠀⠀⠀⠀⠀⠀⠀⠀⠀</a:t>
            </a:r>
            <a:br/>
            <a:r>
              <a:t>⠀⠀⠀⠀⠀⠀⠀⠀⠀⠀⠀⣿⣿⣿⣿⣿⣿⣿⣿⣿⣿⣿⣿⣿⣽⣟⣿⣿⣿⣿⣿⣿⣿⣿⡇⠕⢕⢹⣿⣿⣿⣿⣿⣿⣿⣿⣿⣿⣿⣿⣿⣿⡇⢼⣿⣿⣿⣿⣿⣿⣿⣿⣿⣿⣿⣿⣿⣿⣿⠀⠀⠀⠀⠀⠀⠀⠀⠀⠀⠀⠀</a:t>
            </a:r>
            <a:br/>
            <a:r>
              <a:t>⠀⠀⠀⠀⠀⠀⠀⠀⠀⠀⠀⣿⣿⣿⣿⣿⣿⣿⣿⣿⣟⣿⣟⣿⣟⢞⣾⣿⣿⣿⣿⣿⣿⣿⣿⠀⠅⢑⠝⣿⣿⣿⣿⣿⣿⣿⣿⣿⣿⣿⣿⣿⡇⢼⣿⣿⣿⣿⣿⣿⣿⣿⣿⣿⣿⣿⣿⣿⣿⠀⠀⠀⠀⠀⠀⠀⠀⠀⠀⠀⠀</a:t>
            </a:r>
            <a:br/>
            <a:r>
              <a:t>⠀⠀⠀⠀⠀⠀⠀⠀⠀⠀⠀⣿⣿⣿⣿⣿⣿⣿⣿⣿⣿⣗⣳⣗⣷⣷⣿⣿⣿⣿⣿⣿⣿⣿⣿⢔⢀⢕⢀⠘⢿⣿⣿⣿⣿⣿⣿⣿⣿⣿⣿⣿⣇⢹⣿⣿⣿⣿⣿⣿⣿⣿⣿⣿⣿⣿⣿⣿⣿⠀⠀⠀⠀⠀⠀⠀⠀⠀⠀⠀⠀</a:t>
            </a:r>
            <a:br/>
            <a:r>
              <a:t>⠀⠀⠀⠀⠀⠀⠀⠀⠀⠀⠀⣿⣿⣿⣿⣿⣿⣿⣿⣿⣿⣷⣿⣷⣿⣾⣿⣿⣿⣿⣿⣿⣿⣿⣿⣇⢀⢕⢕⢐⠀⢻⣿⣿⣿⣿⣿⣿⣿⣿⣿⣿⡇⣾⣿⣿⣿⣿⣿⣿⣿⣿⣿⣿⣿⣿⣿⣿⣿⠀⠀⠀⠀⠀⠀⠀⠀⠀⠀⠀⠀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⠀⠀⠀⠀⠀⠀⠀⠀⠀⠀⠀⣿⣿⣿⣿⣿⣿⣿⣿⣿⣿⣿⣿⣿⣿⣿⣿⣿⣿⣿⣿⣿⣿⣿⣿⣿⢕⢕⢕⣕⡄⠄⢿⣿⣿⣿⣿⣿⣿⣿⣿⣿⡇⣿⣿⣿⣿⣿⣿⣿⣿⣿⣿⣿⣿⣿⣿⣿⣿⠀⠀⠀⠀⠀⠀⠀⠀⠀⠀⠀⠀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⠀⠀⠀⠀⠀⠀⠀⠀⠀⠀⠀⣿⣿⣿⣿⣿⣿⣿⣿⣿⣿⣿⣿⣿⣿⣿⣿⣿⣿⣿⣿⣿⣿⣿⣿⣿⡇⢔⢕⢕⢢⢔⢜⣿⣿⣿⣿⣿⣿⣿⣿⣿⡇⢿⣿⣿⣿⣿⣿⣿⣿⣿⣿⣿⣿⣿⣿⣿⣿⠀⠀⠀⠀⠀⠀⠀⠀⠀⠀⠀⠀</a:t>
            </a:r>
            <a:br/>
            <a:r>
              <a:t>⠀⠀⠀⠀⠀⠀⠀⠀⠀⠀⠀⣿⣿⣿⣿⣿⣿⣿⣿⣿⣿⣿⣿⣿⣿⣿⣿⣿⣷⣾⣿⣿⣿⣿⣿⣿⡇⠀⢑⢕⣷⣟⡇⢸⣿⣿⣿⣿⣿⣿⡿⢟⢕⢹⣿⣿⣿⣿⣿⣿⣿⣿⣿⣿⣿⣾⣿⣿⣿⠀⠀⠀⠀⠀⠀⠀⠀⠀⠀⠀⠀</a:t>
            </a:r>
            <a:br/>
            <a:r>
              <a:t>⠀⠀⠀⠀⠀⠀⠀⠀⠀⠀⠀⣿⣿⣿⣿⣿⣿⣿⣿⣿⣿⣿⣿⣿⣿⣿⣿⣿⣿⣿⣿⣿⣿⣿⣿⣿⡕⠀⠕⢕⢸⡿⢟⣷⣿⣿⣿⣿⣏⢝⡕⢕⢕⢱⣿⣿⣿⣿⣿⣿⣿⣿⣿⣿⣿⣿⣿⣿⣿⠀⠀⠀⠀⠀⠀⠀⠀⠀⠀⠀⠀</a:t>
            </a:r>
            <a:br/>
            <a:r>
              <a:t>⠀⠀⠀⠀⠀⠀⠀⠀⠀⠀⠀⠛⠛⠛⠛⠛⠛⠛⠛⠛⠛⠛⠛⠛⠛⠛⠛⠛⠛⠛⠛⠛⠛⠛⠛⠛⠛⠑⠁⠑⠘⠑⠑⠚⠛⠛⠛⠛⠛⠛⠛⠛⠛⠛⠛⠛⠛⠛⠙⠑⠑⠙⠛⠛⠙⠙⠙⠙⠛⠀⠀⠀⠀⠀⠀⠀⠀⠀⠀⠀⠀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⠀⠀⠀⠀⠀⠀⠀⠀⠀⠀⠀⣷⣾⣿⣿⣿⣿⣿⣿⣿⣿⣿⣿⣿⣿⣿⣿⣿⣿⣿⣿⣿⣿⣿⣿⣿⣿⣿⣿⣿⣿⣿⣿⣿⣿⣿⣿⣿⣿⣿⣿⣿⣯⣿⣿⣿⣿⣿⣯⣿⣿⣿⣿⣽⣝⣏⣹⡿⣿⠀⠀⠀⠀⠀⠀⠀⠀⠀⠀⠀⠀</a:t>
            </a:r>
            <a:br/>
            <a:r>
              <a:t>⠀⠀⠀⠀⠀⠀⠀⠀⠀⠀⠀⣿⣿⣿⣿⣿⣿⣿⣿⣿⣿⣿⣿⣿⣿⣿⣿⣿⣿⣿⣿⣿⣿⣿⣿⣿⣿⢿⣿⣿⣿⣿⣿⣿⣿⣿⣿⣿⣿⣿⣿⣿⣿⣿⣿⣿⣿⣿⣿⣟⣿⣿⣿⣿⣿⣿⣗⣷⣿⠀⠀⠀⠀⠀⠀⠀⠀⠀⠀⠀⠀</a:t>
            </a:r>
            <a:br/>
            <a:r>
              <a:t>⠀⠀⠀⠀⠀⠀⠀⠀⠀⠀⠀⣿⣿⣿⣿⣿⣿⣿⣿⣿⣿⣿⣿⣿⣿⣿⣿⣿⣿⣿⣿⣿⣿⣿⣿⡿⡿⢟⢝⣕⣕⣱⢕⢕⢝⢝⢟⢟⣿⣿⣿⣿⣿⣿⣿⣟⣿⣿⣿⣿⢿⣼⢽⢹⣟⣻⣟⣿⣿⠀⠀⠀⠀⠀⠀⠀⠀⠀⠀⠀⠀</a:t>
            </a:r>
            <a:br/>
            <a:r>
              <a:t>⠀⠀⠀⠀⠀⠀⠀⠀⠀⠀⠀⣿⣿⣿⣿⣿⣿⣿⣿⣿⣿⣿⣿⣿⣿⣿⣿⣿⣿⣿⣿⣽⣿⢿⢽⢿⢷⢶⢶⢶⢶⢶⢿⢟⢗⢷⣵⡕⢜⢸⢿⣿⣿⣿⣿⣿⣿⡿⣯⢽⣸⢿⣿⣿⣿⣷⢻⡵⣿⠀⠀⠀⠀⠀⠀⠀⠀⠀⠀⠀⠀</a:t>
            </a:r>
            <a:br/>
            <a:r>
              <a:t>⠀⠀⠀⠀⠀⠀⠀⠀⠀⠀⠀⣿⣿⣿⣿⣿⣿⣿⣿⣿⣿⣿⣿⣿⣿⣿⣿⣿⣿⣿⣿⢟⢇⢕⢇⢕⢕⢕⢕⢕⢕⢕⢕⢕⢕⢕⢜⢝⢷⣇⢕⢹⣿⣿⣾⣿⣽⣿⣿⣿⣽⣽⣿⣯⣯⣿⣿⢿⣿⠀⠀⠀⠀⠀⠀⠀⠀⠀⠀⠀⠀</a:t>
            </a:r>
            <a:br/>
            <a:r>
              <a:t>⠀⠀⠀⠀⠀⠀⠀⠀⠀⠀⠀⣿⣿⣿⣿⣿⣿⣿⣿⣿⣿⣿⣿⣿⣿⣿⣿⣞⣿⣿⣹⣱⣕⢕⢕⢕⡕⢕⢕⢕⢕⢕⢕⢕⢕⢕⢕⢕⢕⢻⣷⡕⢜⣿⣷⣾⣾⣿⣿⣿⣿⣿⣿⣿⣿⣿⣿⣿⣿⠀⠀⠀⠀⠀⠀⠀⠀⠀⠀⠀⠀</a:t>
            </a:r>
            <a:br/>
            <a:r>
              <a:t>⠀⠀⠀⠀⠀⠀⠀⠀⠀⠀⠀⣿⣿⣿⣿⣿⣿⣿⣿⣿⣿⣿⣿⣿⣿⣿⣿⣿⣿⣿⣿⣿⣿⣿⣿⣾⣿⣧⣵⣵⣱⣕⣕⣕⢕⡕⢕⢕⢕⢕⡹⣿⣇⢝⣿⣿⣿⣿⣿⣿⣿⣿⣿⣿⣿⣿⣿⣿⣿⠀⠀⠀⠀⠀⠀⠀⠀⠀⠀⠀⠀</a:t>
            </a:r>
            <a:br/>
            <a:r>
              <a:t>⠀⠀⠀⠀⠀⠀⠀⠀⠀⠀⠀⣿⣿⣿⣿⣿⣿⣿⣿⣿⣿⣿⣿⣿⣿⣿⣿⣿⣿⣿⣿⣿⣿⣿⣿⢿⢿⣿⣿⣿⣿⣿⣿⣿⣿⣿⣿⣷⣿⣿⣾⣿⣿⢇⣿⣿⣿⣿⣿⣿⣿⣿⣿⣿⣿⣿⣿⣿⣿⠀⠀⠀⠀⠀⠀⠀⠀⠀⠀⠀⠀</a:t>
            </a:r>
            <a:br/>
            <a:r>
              <a:t>⠀⠀⠀⠀⠀⠀⠀⠀⠀⠀⠀⣿⣿⣿⣿⣿⣿⣿⣿⣿⣿⣿⣿⣿⢿⣿⣿⣿⣿⣿⣿⣿⣽⣵⢝⢕⢑⢸⣿⣿⣿⣿⣿⣿⣿⣿⣿⣿⣿⣿⣿⣿⣿⢕⢹⣿⣿⣿⣿⣿⣿⣿⣿⣿⣿⣿⣿⣿⣿⠀⠀⠀⠀⠀⠀⠀⠀⠀⠀⠀⠀</a:t>
            </a:r>
            <a:br/>
            <a:r>
              <a:t>⠀⠀⠀⠀⠀⠀⠀⠀⠀⠀⠀⣿⣿⣿⣿⣿⣿⣿⣿⣿⣿⣿⣿⣿⣿⣿⣿⣿⣿⣿⣿⣿⣿⣿⣧⣕⢑⢕⣿⣿⣿⣿⣿⣿⣿⣿⣿⣿⣿⣿⣿⣿⣿⢕⣼⣷⣿⣿⣿⣿⣿⣿⣿⣿⣿⣿⣿⣿⣿⠀⠀⠀⠀⠀⠀⠀⠀⠀⠀⠀⠀</a:t>
            </a:r>
            <a:br/>
            <a:r>
              <a:t>⠀⠀⠀⠀⠀⠀⠀⠀⠀⠀⠀⣿⣿⣿⣿⣿⣿⣿⣿⣿⢿⣞⣿⣿⣿⣿⣿⣿⣿⣿⣿⣿⣿⣿⣿⣿⣧⡵⢿⣿⣿⣿⣿⣿⣿⣿⣿⣿⣿⣿⣿⣿⣿⢕⢽⣿⣿⣿⣿⣿⣿⣿⣿⣿⣿⣿⣿⣿⣿⠀⠀⠀⠀⠀⠀⠀⠀⠀⠀⠀⠀</a:t>
            </a:r>
            <a:br/>
            <a:r>
              <a:t>⠀⠀⠀⠀⠀⠀⠀⠀⠀⠀⠀⣿⣿⣿⣿⣿⣿⣿⣿⣿⣿⣿⣿⣿⣿⣿⣿⣿⣿⣿⣿⣿⣿⣿⣿⣿⡿⢕⣾⣿⣿⣿⣿⣿⣿⣿⣿⣿⣿⣿⣿⣿⣿⢕⣿⣿⣿⣿⣿⣿⣿⣿⣿⣿⣿⣷⣿⣿⣿⠀⠀⠀⠀⠀⠀⠀⠀⠀⠀⠀⠀</a:t>
            </a:r>
            <a:br/>
            <a:r>
              <a:t>⠀⠀⠀⠀⠀⠀⠀⠀⠀⠀⠀⣿⢿⣿⣿⣿⣿⣿⣿⣿⣷⡯⣾⣿⣿⣿⣿⣿⣿⣿⣿⣿⣿⣿⡟⢋⢄⣸⣿⣿⣿⣿⣿⣿⣿⣿⣿⣿⣿⣿⣿⣿⣿⢽⣿⣿⣿⣿⣿⣿⣿⣿⣿⣿⣿⣿⣿⣿⣿⠀⠀⠀⠀⠀⠀⠀⠀⠀⠀⠀⠀</a:t>
            </a:r>
            <a:br/>
            <a:r>
              <a:t>⠀⠀⠀⠀⠀⠀⠀⠀⠀⠀⠀⣿⣿⣿⣿⣿⣿⣿⣿⣿⣷⣿⣿⣷⣿⣷⣿⣿⣿⣿⣿⣿⣿⣿⡇⡇⢱⣿⣿⣿⣿⣿⣿⣿⣿⣿⣿⣿⣿⣿⣿⣿⡏⣹⣿⣿⣿⣿⣿⣿⣿⣿⣿⣿⣿⣿⣿⣿⣿⠀⠀⠀⠀⠀⠀⠀⠀⠀⠀⠀⠀</a:t>
            </a:r>
            <a:br/>
            <a:r>
              <a:t>⠀⠀⠀⠀⠀⠀⠀⠀⠀⠀⠀⣿⣿⣿⣿⣿⣿⣿⣿⣿⣿⣿⣿⣿⣿⣿⣿⣿⣿⣿⣿⣿⣿⣿⡇⢕⢕⢻⣿⣿⣿⣿⣿⣿⣿⣿⣿⣿⣿⣿⣿⣿⢕⢺⣿⣿⣿⣿⣿⣿⣿⣿⣿⣿⣿⣿⣿⣿⣿⠀⠀⠀⠀⠀⠀⠀⠀⠀⠀⠀⠀</a:t>
            </a:r>
            <a:br/>
            <a:r>
              <a:t>⠀⠀⠀⠀⠀⠀⠀⠀⠀⠀⠀⣿⣿⣿⣿⣿⣿⣿⣿⣿⣿⣿⣿⣿⣿⢿⣿⣿⣿⣿⣿⣿⣿⣿⣿⠀⢕⢕⢹⣿⣿⣿⣿⣿⣿⣿⣿⣿⣿⣿⣿⣿⡕⢽⣿⣿⣿⣿⣿⣿⣿⣿⣿⣿⣿⣿⣿⣿⣿⠀⠀⠀⠀⠀⠀⠀⠀⠀⠀⠀⠀</a:t>
            </a:r>
            <a:br/>
            <a:r>
              <a:t>⠀⠀⠀⠀⠀⠀⠀⠀⠀⠀⠀⣿⣿⣿⣿⣿⣿⣿⣿⣿⣿⣷⣿⣾⣿⣿⣿⣿⣿⣿⣿⣿⣿⣿⣿⡕⢀⢕⠐⢘⢿⣿⣿⣿⣿⣿⣿⣿⣿⣿⣿⣿⡕⣽⣿⣿⣿⣿⣿⣿⣿⣿⣿⣿⣿⣿⣿⣿⣿⠀⠀⠀⠀⠀⠀⠀⠀⠀⠀⠀⠀</a:t>
            </a:r>
            <a:br/>
            <a:r>
              <a:t>⠀⠀⠀⠀⠀⠀⠀⠀⠀⠀⠀⣿⣿⣿⣿⣿⣿⣿⣿⣿⣿⣿⣿⣷⣿⣿⣿⣿⣿⣿⣿⣿⣿⣿⣿⣇⢄⢕⢕⢄⠈⢻⣿⣿⣿⣿⣿⣿⣿⣿⣿⣿⡕⣿⣻⣿⣿⣿⣿⣿⣿⣿⣿⣿⣿⣿⣿⣿⣿⠀⠀⠀⠀⠀⠀⠀⠀⠀⠀⠀⠀</a:t>
            </a:r>
            <a:br/>
            <a:r>
              <a:t>⠀⠀⠀⠀⠀⠀⠀⠀⠀⠀⠀⣿⣿⣿⣿⣿⣿⣿⣿⣿⣿⣿⣿⣿⣿⣿⣿⣿⣿⣿⣿⣿⣿⣿⣿⣿⡕⠕⢕⢕⡀⠑⢿⣿⣿⣿⣿⣿⣿⣿⣿⣿⡕⣿⣿⣿⣿⣿⣿⣿⣿⣿⣿⣿⣿⣿⣿⣿⣿⠀⠀⠀⠀⠀⠀⠀⠀⠀⠀⠀⠀</a:t>
            </a:r>
            <a:br/>
            <a:r>
              <a:t>⠀⠀⠀⠀⠀⠀⠀⠀⠀⠀⠀⣿⣿⣿⣿⣿⣿⣿⣿⣿⣿⣿⣿⣿⣿⣿⣿⣿⣿⣿⣿⣿⣿⣿⣿⣿⢇⢀⢍⢕⢔⢄⢜⣿⣿⣿⣿⣿⣿⣿⣿⣿⡇⣿⣿⣿⣿⣿⣿⣿⣿⣿⣿⣿⣿⣿⣿⣿⣿⠀⠀⠀⠀⠀⠀⠀⠀⠀⠀⠀⠀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⠀⠀⠀⠀⠀⠀⠀⠀⠀⠀⠀⣿⣿⣿⣿⣿⣿⣿⣿⣿⣿⣿⣿⣿⣿⣿⣿⣿⣷⣿⣿⣿⣿⣿⣿⣿⡇⠀⠁⢅⢵⢞⢕⢸⣿⣿⣿⣿⣿⣿⣿⡿⢇⢹⣿⣿⣿⣿⣿⣿⣿⣿⣿⣿⣷⣾⣿⣿⣿⠀⠀⠀⠀⠀⠀⠀⠀⠀⠀⠀⠀</a:t>
            </a:r>
            <a:br/>
            <a:r>
              <a:t>⠀⠀⠀⠀⠀⠀⠀⠀⠀⠀⠀⣿⣿⣿⣿⣿⣿⣿⣿⣿⣿⣿⣿⣿⣿⣿⣿⣿⣿⣿⣿⣿⣿⣿⣿⣿⢕⢀⢕⢕⢸⡷⢗⣧⢿⣿⣿⣿⣿⣟⣝⣕⢕⣹⣿⣿⣿⣿⣿⣿⣿⣿⣿⣿⣿⣿⣿⣿⣿⠀⠀⠀⠀⠀⠀⠀⠀⠀⠀⠀⠀</a:t>
            </a:r>
            <a:br/>
            <a:r>
              <a:t>⠀⠀⠀⠀⠀⠀⠀⠀⠀⠀⠀⠛⠛⠛⠛⠛⠛⠛⠛⠛⠛⠛⠛⠛⠛⠛⠛⠛⠛⠛⠛⠛⠛⠛⠛⠛⠓⠐⠐⠀⠘⠑⠑⠙⠛⠛⠛⠛⠛⠛⠛⠛⠛⠛⠛⠛⠛⠛⠑⠑⠑⠘⠛⠛⠙⠙⠙⠙⠛⠀⠀⠀⠀⠀⠀⠀⠀⠀⠀⠀⠀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⠀⠀⠀⠀⠀⠀⠀⠀⠀⠀⠀⣿⣿⣿⣾⣿⣿⣿⣿⣿⣿⣿⣿⣿⣿⣿⣿⣿⣿⣿⣿⣿⣿⣿⣿⣿⣿⣿⣿⣿⣿⣿⣿⣿⣿⣿⣿⣿⣿⣿⣿⣿⣽⣽⣿⣿⣿⣿⣿⣿⣿⣿⣽⣯⣽⣿⣻⡿⣿⠀⠀⠀⠀⠀⠀⠀⠀⠀⠀⠀⠀</a:t>
            </a:r>
            <a:br/>
            <a:r>
              <a:t>⠀⠀⠀⠀⠀⠀⠀⠀⠀⠀⠀⣿⣿⣿⣿⣿⣿⣿⣿⣿⣿⣿⣿⣿⣿⣿⣿⣿⣿⣿⣿⣿⣿⣿⣿⣿⣿⣿⣿⣿⣿⡿⢿⣿⣿⣿⣿⣿⣿⣿⣿⣿⣿⣿⣿⣿⣿⣿⣿⣿⣿⣿⣿⣿⣻⣯⣯⡿⣾⠀⠀⠀⠀⠀⠀⠀⠀⠀⠀⠀⠀</a:t>
            </a:r>
            <a:br/>
            <a:r>
              <a:t>⠀⠀⠀⠀⠀⠀⠀⠀⠀⠀⠀⣿⣿⣿⣿⣿⣿⣿⣿⣿⣿⣿⣿⣿⣿⣿⣿⣿⣿⣿⣿⣿⣿⣿⣿⢿⣻⢯⢝⣕⣕⣕⡕⢕⢜⢝⢟⢏⣿⢿⣟⣿⣿⣿⣿⣿⣿⣿⣿⣿⢷⣾⢯⣽⣟⣻⣟⣟⣿⠀⠀⠀⠀⠀⠀⠀⠀⠀⠀⠀⠀</a:t>
            </a:r>
            <a:br/>
            <a:r>
              <a:t>⠀⠀⠀⠀⠀⠀⠀⠀⠀⠀⠀⣿⣿⣿⣿⣿⣿⣿⣿⣿⣿⣿⣿⣿⣿⣿⣿⣿⣿⣿⣿⣿⣿⢟⢿⢿⢷⢶⢷⢶⢶⢶⢾⢏⢗⢳⣵⡕⢜⢸⢿⣿⣿⣿⣿⣿⣿⣿⣿⣿⣸⣿⣿⣿⣿⣿⣿⣵⣿⠀⠀⠀⠀⠀⠀⠀⠀⠀⠀⠀⠀</a:t>
            </a:r>
            <a:br/>
            <a:r>
              <a:t>⠀⠀⠀⠀⠀⠀⠀⠀⠀⠀⠀⣿⣿⣿⣿⣿⣿⣿⣿⣿⣿⣿⣿⣿⣿⣿⣿⣿⣿⣿⣿⢻⢕⢕⢗⢕⢕⢕⢕⢕⢕⢕⢕⢕⢕⢕⢕⢝⢷⣕⢕⢹⣿⣿⣿⣿⣿⣿⣿⣿⣿⣿⣿⣿⣿⣿⣿⣿⣿⠀⠀⠀⠀⠀⠀⠀⠀⠀⠀⠀⠀</a:t>
            </a:r>
            <a:br/>
            <a:r>
              <a:t>⠀⠀⠀⠀⠀⠀⠀⠀⠀⠀⠀⣿⣿⣿⣿⣿⣿⣿⣿⣿⣿⣿⣿⣿⣿⣿⣿⣿⣿⣿⡕⣕⣕⢕⢕⢱⡕⢕⢕⢕⢕⢕⢕⢕⢕⢱⢕⢕⢕⢻⣷⡕⢜⣿⣷⣿⣿⡿⣿⣿⣿⣿⣿⣿⣿⣿⣿⣿⣿⠀⠀⠀⠀⠀⠀⠀⠀⠀⠀⠀⠀</a:t>
            </a:r>
            <a:br/>
            <a:r>
              <a:t>⠀⠀⠀⠀⠀⠀⠀⠀⠀⠀⠀⣿⣿⣿⣿⣿⣿⣿⣿⣿⣿⣿⣿⣿⣿⣿⣿⣿⣿⣿⣿⣿⣿⣿⣿⣷⣿⣷⣵⣧⣵⣕⣇⣕⣕⡕⢕⢕⢕⢕⣹⣿⣕⢕⣿⣿⣿⣿⣿⣿⣿⣿⣿⣿⣿⣿⣿⣿⣿⠀⠀⠀⠀⠀⠀⠀⠀⠀⠀⠀⠀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⠀⠀⠀⠀⠀⠀⠀⠀⠀⠀⠀⣿⣿⣿⣿⣿⣿⣿⣿⣿⣿⣿⣿⣿⣿⣿⣿⣿⣿⣿⣿⣿⣿⣿⣿⣿⣿⣿⣿⣿⣿⣿⣿⣿⣿⣿⣿⣷⣷⣿⣾⣿⣿⢕⣿⣿⣿⣿⣿⣿⣿⣿⣿⣿⣿⣿⣿⣿⣿⠀⠀⠀⠀⠀⠀⠀⠀⠀⠀⠀⠀</a:t>
            </a:r>
            <a:br/>
            <a:r>
              <a:t>⠀⠀⠀⠀⠀⠀⠀⠀⠀⠀⠀⣿⣿⣿⣿⣿⣿⣿⣿⢿⣿⣿⣿⣿⣿⣿⣿⣿⣿⣿⣿⣿⣽⣵⢝⢙⢕⢺⣿⣿⣿⣿⣿⣿⣿⣿⣿⣿⣿⣿⣿⣿⣿⢕⢻⣿⣿⣿⣿⣿⣿⣿⣿⣿⣿⣿⣿⣿⣿⠀⠀⠀⠀⠀⠀⠀⠀⠀⠀⠀⠀</a:t>
            </a:r>
            <a:br/>
            <a:r>
              <a:t>⠀⠀⠀⠀⠀⠀⠀⠀⠀⠀⠀⣿⣿⣿⣿⣿⣿⣿⣿⣿⣿⣿⣿⣿⣿⣿⣿⣿⣿⣿⣿⣿⣿⣿⣷⣕⢕⢕⣿⣿⣿⣿⣿⣿⣿⣿⣿⣿⣿⣿⣿⣿⣿⢕⣼⣷⣿⣿⣿⣿⣿⣿⣿⣿⣿⣿⣿⣿⣿⠀⠀⠀⠀⠀⠀⠀⠀⠀⠀⠀⠀</a:t>
            </a:r>
            <a:br/>
            <a:r>
              <a:t>⠀⠀⠀⠀⠀⠀⠀⠀⠀⠀⠀⣿⣿⣿⣿⣿⣿⣿⣿⣿⣿⣻⣿⣿⣻⣿⣿⣿⣿⣿⣿⣿⣿⣿⣿⣿⣷⣵⢿⣿⣿⣿⣿⣿⣿⣿⣿⣿⣿⣿⣿⣿⣿⢕⣯⡿⣿⣿⣿⣿⣿⣿⣿⣿⣿⣿⣿⣿⣿⠀⠀⠀⠀⠀⠀⠀⠀⠀⠀⠀⠀</a:t>
            </a:r>
            <a:br/>
            <a:r>
              <a:t>⠀⠀⠀⠀⠀⠀⠀⠀⠀⠀⠀⣿⣿⣿⣿⣿⣿⣿⣿⣿⣾⣿⣿⣿⣿⣿⣿⣿⣿⣿⣿⣿⣿⣿⣿⣿⡿⢕⣼⣿⣿⣿⣿⣿⣿⣿⣿⣿⣿⣿⣿⣿⣿⢝⣿⣿⣿⣿⣿⣿⣿⣿⣿⣿⣿⣿⣿⣿⣿⠀⠀⠀⠀⠀⠀⠀⠀⠀⠀⠀⠀</a:t>
            </a:r>
            <a:br/>
            <a:r>
              <a:t>⠀⠀⠀⠀⠀⠀⠀⠀⠀⠀⠀⣿⣿⣿⣿⣿⣿⣿⣿⣿⣿⣷⣿⣿⣿⣿⣿⣿⣿⣿⣿⣿⣿⣿⣿⢋⢅⣸⣿⣿⣿⣿⣿⣿⣿⣿⣿⣿⣿⣿⣿⣿⣿⢝⣿⣿⣿⣿⣿⣿⣿⣿⣿⣿⣿⣿⣿⣿⣿⠀⠀⠀⠀⠀⠀⠀⠀⠀⠀⠀⠀</a:t>
            </a:r>
            <a:br/>
            <a:r>
              <a:t>⠀⠀⠀⠀⠀⠀⠀⠀⠀⠀⠀⣿⣿⣿⣿⣿⣿⣿⣿⣿⣿⣿⣿⣿⣿⣾⣿⣿⣿⣿⣿⣿⣿⣿⡟⡯⢼⣿⣿⣿⣿⣿⣿⣿⣿⣿⣿⣿⣿⣿⣿⣿⢝⢱⣿⣿⣽⣿⣿⣿⣿⣿⣿⣿⣿⣿⣿⣿⣿⠀⠀⠀⠀⠀⠀⠀⠀⠀⠀⠀⠀</a:t>
            </a:r>
            <a:br/>
            <a:r>
              <a:t>⠀⠀⠀⠀⠀⠀⠀⠀⠀⠀⠀⣿⣿⣿⣿⣿⣿⣿⣿⣿⣿⣿⣿⣿⣿⣿⣿⣿⣿⣿⣿⣿⣿⣿⣿⢕⢕⢿⣿⣿⣿⣿⣿⣿⣿⣿⣿⣿⣿⣿⣿⣿⢕⣿⣿⣿⣿⣿⣿⣿⣿⣿⣿⣿⣿⣿⣿⣿⣿⠀⠀⠀⠀⠀⠀⠀⠀⠀⠀⠀⠀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⠀⠀⠀⠀⠀⠀⠀⠀⠀⠀⠀⣿⣿⣿⣿⣿⣿⣿⣿⣿⣿⣿⣿⣿⣿⣿⣿⣿⣿⣿⣿⣿⣿⣿⣿⢅⢕⢜⢻⣿⣿⣿⣿⣿⣿⣿⣿⣿⣿⣿⣿⣿⢕⢺⣽⡽⢿⣿⣿⣿⣿⣿⣿⣿⣿⣿⣿⣿⣿⠀⠀⠀⠀⠀⠀⠀⠀⠀⠀⠀⠀</a:t>
            </a:r>
            <a:br/>
            <a:r>
              <a:t>⠀⠀⠀⠀⠀⠀⠀⠀⠀⠀⠀⣿⣿⣿⣿⣿⣿⣿⣿⣿⣿⣿⣿⣿⣿⣿⣿⣿⣿⣿⣿⣿⣿⣿⣿⡕⠕⢕⢑⢹⣿⣿⣿⣿⣿⣿⣿⣿⣿⣿⣿⣿⢕⣽⣽⣿⣿⣿⣿⣿⣿⣿⣿⣿⣿⣿⣿⣿⣿⠀⠀⠀⠀⠀⠀⠀⠀⠀⠀⠀⠀</a:t>
            </a:r>
            <a:br/>
            <a:r>
              <a:t>⠀⠀⠀⠀⠀⠀⠀⠀⠀⠀⠀⣿⣿⣿⣿⣿⣿⣿⣿⣿⣿⣿⣿⣿⣿⣿⣿⣿⣿⣿⣿⣿⣿⣿⣿⣇⢐⢕⢕⠀⠘⣿⣿⣿⣿⣿⣿⣿⣿⣿⣿⣿⡕⣹⣹⣿⣿⣿⣿⣿⣿⣿⣿⣿⣿⣿⣿⣿⣿⠀⠀⠀⠀⠀⠀⠀⠀⠀⠀⠀⠀</a:t>
            </a:r>
            <a:br/>
            <a:r>
              <a:t>⠀⠀⠀⠀⠀⠀⠀⠀⠀⠀⠀⣿⣿⣿⣿⣿⣿⣿⣿⣿⣿⣿⣿⣿⣿⣿⣿⣿⣿⣿⣿⣿⣿⣿⣿⣿⡕⢕⢕⢔⡀⢜⣿⣿⣿⣿⣿⣿⣿⣿⣿⣿⣇⣿⣿⣿⣿⣿⣿⣿⣿⣿⣿⣿⣿⣿⣿⣿⣿⠀⠀⠀⠀⠀⠀⠀⠀⠀⠀⠀⠀</a:t>
            </a:r>
            <a:br/>
            <a:r>
              <a:t>⠀⠀⠀⠀⠀⠀⠀⠀⠀⠀⠀⣿⣿⣿⣿⣿⣿⣿⣿⣿⣿⣿⣿⣿⣿⣿⣿⣿⢿⣿⣿⣿⣿⣿⣿⣿⢇⠁⢝⢜⠅⠀⢸⣿⣿⣿⣿⣿⣿⣿⣿⣿⣿⣿⣿⣿⣿⣿⣿⣿⣿⣿⣿⣿⣿⢿⣿⣿⣿⠀⠀⠀⠀⠀⠀⠀⠀⠀⠀⠀⠀</a:t>
            </a:r>
            <a:br/>
            <a:r>
              <a:t>⠀⠀⠀⠀⠀⠀⠀⠀⠀⠀⠀⣿⣿⣿⣿⣿⣿⣿⣿⣿⣿⣿⣿⣿⣿⣿⣿⣿⣷⣿⣿⣿⣿⣿⣿⣿⡇⠀⠁⢕⢜⣵⠑⢻⣿⣿⣿⣿⣿⣿⣿⣿⣿⣿⣿⣿⣿⣿⣿⣿⣿⣿⣿⣿⣷⣾⣿⣿⣿⠀⠀⠀⠀⠀⠀⠀⠀⠀⠀⠀⠀</a:t>
            </a:r>
            <a:br/>
            <a:r>
              <a:t>⠀⠀⠀⠀⠀⠀⠀⠀⠀⠀⠀⣿⣿⣿⣿⣿⣿⣿⣿⣿⣿⣿⣿⣿⣿⣿⣿⣿⣿⣿⣿⣿⣿⣿⣿⣿⢕⢀⢕⠕⢸⡪⢔⢜⣿⣿⣿⣿⣿⣿⣿⣿⣟⣽⣿⣿⣾⣿⣿⣿⣿⣿⣷⣿⣿⣿⣿⣿⣽⠀⠀⠀⠀⠀⠀⠀⠀⠀⠀⠀⠀</a:t>
            </a:r>
            <a:br/>
            <a:r>
              <a:t>⠀⠀⠀⠀⠀⠀⠀⠀⠀⠀⠀⠛⠛⠛⠛⠛⠛⠛⠛⠛⠛⠛⠛⠙⠛⠛⠛⠛⠛⠛⠛⠛⠛⠛⠛⠛⠑⠀⠀⠀⠘⠑⠑⠛⠛⠛⠛⠛⠛⠛⠛⠛⠙⠙⠛⠛⠛⠙⠑⠑⠑⠘⠛⠋⠑⠑⠘⠙⠛⠀⠀⠀⠀⠀⠀⠀⠀⠀⠀⠀⠀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⠀⠀⠀⠀⠀⠀⠀⠀⠀⠀⠀⣿⣿⣿⣿⣿⣿⣿⣿⣿⣿⣿⣿⣿⣿⣿⣿⣿⣿⣿⣿⣿⣿⣿⣿⣿⣿⣿⣿⣿⣿⣿⣿⣿⣿⣿⣿⣿⣿⣿⣿⣿⣾⣷⣟⣿⣿⣿⣷⣾⣿⣿⣷⣷⣮⣵⡱⢞⢸⠀⠀⠀⠀⠀⠀⠀⠀⠀⠀⠀⠀</a:t>
            </a:r>
            <a:br/>
            <a:r>
              <a:t>⠀⠀⠀⠀⠀⠀⠀⠀⠀⠀⠀⣿⣿⣿⣿⣿⣿⣿⣿⣿⣿⣿⣿⣿⣿⣿⣿⣿⣿⣿⣿⣿⣿⣿⣿⣿⣿⣿⣿⢟⢿⢿⢿⢿⢿⣿⣿⣿⣿⣿⣿⣿⣿⣿⣿⣾⣿⣯⣿⣏⢷⣿⢿⣯⣾⡵⣵⣯⣼⠀⠀⠀⠀⠀⠀⠀⠀⠀⠀⠀⠀</a:t>
            </a:r>
            <a:br/>
            <a:r>
              <a:t>⠀⠀⠀⠀⠀⠀⠀⠀⠀⠀⠀⣿⣿⣿⣿⣿⣿⣿⣿⣿⣿⣿⣿⣿⣿⣿⣿⣿⣿⣿⣿⣿⣿⣿⣿⡿⢽⢧⠱⠵⠵⠵⢕⣕⡕⢜⢕⢗⢿⢿⣿⣾⡿⣿⣿⣿⣿⣿⣿⣿⢟⣗⢟⣕⣯⣷⣽⢯⣿⠀⠀⠀⠀⠀⠀⠀⠀⠀⠀⠀⠀</a:t>
            </a:r>
            <a:br/>
            <a:r>
              <a:t>⠀⠀⠀⠀⠀⠀⠀⠀⠀⠀⠀⣿⣿⣿⣿⣿⣿⣿⣿⣿⣿⣿⣿⣿⣿⣿⣿⣿⣿⣿⣿⣿⡿⢝⢟⢟⢟⢟⢟⢟⢟⢟⢟⢏⢝⢟⢷⣕⡕⢜⢻⡻⢿⡿⣾⣿⣿⣿⣧⣼⣵⣫⣿⣿⣿⣿⣿⣾⣿⠀⠀⠀⠀⠀⠀⠀⠀⠀⠀⠀⠀</a:t>
            </a:r>
            <a:br/>
            <a:r>
              <a:t>⠀⠀⠀⠀⠀⠀⠀⠀⠀⠀⠀⣿⣿⣿⣿⣿⣿⣿⣿⣿⣿⣿⣿⣿⣿⣿⣿⣿⣿⣿⣟⢇⢕⢝⢕⢕⢕⢕⢕⢕⢕⢕⢕⢕⢕⢕⢕⢝⢿⣧⡕⢜⢿⣽⡿⢿⣿⣿⣿⣿⣷⣿⣿⣿⣿⣿⣿⣿⣿⠀⠀⠀⠀⠀⠀⠀⠀⠀⠀⠀⠀</a:t>
            </a:r>
            <a:br/>
            <a:r>
              <a:t>⠀⠀⠀⠀⠀⠀⠀⠀⠀⠀⠀⣿⣿⣿⣿⣿⣿⣿⣿⣿⣿⣿⣿⣿⣿⣿⣿⣿⣿⣿⡷⣧⣵⣱⢕⣵⣵⢕⢕⢕⢕⢕⢕⢕⢕⢕⢕⢕⢕⢝⣿⣇⢜⣿⣿⣿⣿⣿⣿⣿⣿⣿⣿⣿⣿⣿⣿⣿⣿⠀⠀⠀⠀⠀⠀⠀⠀⠀⠀⠀⠀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⠀⠀⠀⠀⠀⠀⠀⠀⠀⠀⠀⣿⣿⣿⣿⣿⣿⣿⣿⣿⣿⣿⣿⣿⣿⣿⣿⣿⣿⣿⣿⣿⣿⣿⣿⣿⣿⣷⣾⣽⣾⣵⣽⣕⣕⣕⣕⣕⡕⣕⢸⣿⣧⢜⣿⣿⣿⣿⣿⣿⣿⣿⣿⣿⣿⣿⣿⣿⣿⠀⠀⠀⠀⠀⠀⠀⠀⠀⠀⠀⠀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⠀⠀⠀⠀⠀⠀⠀⠀⠀⠀⠀⣿⣿⣿⣿⣿⣿⣿⣿⣿⣿⣿⣿⣿⣿⣿⣿⣿⣿⣿⣿⣿⣿⣿⣿⣿⣿⣿⣿⣿⣿⣿⣿⣿⣿⣿⣿⣿⣿⣿⣿⣿⣿⡕⣿⣿⣿⣿⣿⣿⣿⣿⣿⣿⣿⣿⣿⣿⣿⠀⠀⠀⠀⠀⠀⠀⠀⠀⠀⠀⠀</a:t>
            </a:r>
            <a:br/>
            <a:r>
              <a:t>⠀⠀⠀⠀⠀⠀⠀⠀⠀⠀⠀⣿⣿⣿⣿⣿⣿⣿⣿⣿⣿⣿⣿⣿⣿⣿⣿⣿⣿⣿⣿⣿⣯⣽⣼⢝⡝⢟⢽⣿⣿⣿⣿⣿⣿⣿⣿⣿⣿⣿⣿⣿⣿⡇⣿⣿⣿⣿⣿⣿⣿⣿⣿⣿⣿⣿⣿⣿⣿⠀⠀⠀⠀⠀⠀⠀⠀⠀⠀⠀⠀</a:t>
            </a:r>
            <a:br/>
            <a:r>
              <a:t>⠀⠀⠀⠀⠀⠀⠀⠀⠀⠀⠀⣿⣿⣿⣿⣿⣿⣿⣿⣿⣿⣿⣿⣿⣿⣿⣿⣿⣿⣿⣿⣿⣿⣿⣿⣷⣕⢇⢸⣿⣿⣿⣿⣿⣿⣿⣿⣿⣿⣿⣿⣿⣿⡗⣾⣿⣿⣿⣿⣿⣿⣿⣿⣿⣿⣿⣿⣿⣿⠀⠀⠀⠀⠀⠀⠀⠀⠀⠀⠀⠀</a:t>
            </a:r>
            <a:br/>
            <a:r>
              <a:t>⠀⠀⠀⠀⠀⠀⠀⠀⠀⠀⠀⣿⣿⣿⣿⣿⣿⣿⣿⣿⣿⣿⣿⣿⣿⣿⣿⣿⣿⣿⣿⣿⣿⣿⣿⣿⣷⣧⣿⣿⣿⣿⣿⣿⣿⣿⣿⣿⣿⣿⣿⣿⣿⣇⣿⣿⣿⣿⣿⣿⣿⣿⣿⣿⣿⣿⣿⣿⣿⠀⠀⠀⠀⠀⠀⠀⠀⠀⠀⠀⠀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⠀⠀⠀⠀⠀⠀⠀⠀⠀⠀⠀⣿⣿⣿⣿⣿⣿⣿⣿⣿⣿⣿⣿⣿⣿⣿⣿⣿⣿⣿⣿⣿⣿⣿⣿⣿⣿⡿⣱⣾⣿⣿⣿⣿⣿⣿⣿⣿⣿⣿⣿⣿⣿⢣⣿⣿⣿⣿⣿⣿⣿⣿⣿⣿⣿⣿⣿⣿⣿⠀⠀⠀⠀⠀⠀⠀⠀⠀⠀⠀⠀</a:t>
            </a:r>
            <a:br/>
            <a:r>
              <a:t>⠀⠀⠀⠀⠀⠀⠀⠀⠀⠀⠀⣿⣿⣿⣿⣿⣿⣿⣿⣿⣿⣿⣿⢿⣿⣿⣿⣿⣿⣿⣿⣿⣿⣿⣿⣿⢏⢱⣿⣿⣿⣿⣿⣿⣿⣿⣿⣿⣿⣿⣿⣿⣿⢮⣿⣿⣿⣿⣿⣿⣿⣿⣿⣿⣿⣿⣿⣿⣿⠀⠀⠀⠀⠀⠀⠀⠀⠀⠀⠀⠀</a:t>
            </a:r>
            <a:br/>
            <a:r>
              <a:t>⠀⠀⠀⠀⠀⠀⠀⠀⠀⠀⠀⣿⣿⣿⣿⣿⣿⣿⣿⣿⣿⣿⣿⣿⣿⣿⣿⣿⣿⣿⣿⣿⣿⣿⣿⡏⣷⣿⣿⣿⣿⣿⣿⣿⣿⣿⣿⣿⣿⣿⣿⣿⡇⢼⣿⣿⣿⣿⣿⣿⣿⣿⣿⣿⣿⣿⣿⣿⣿⠀⠀⠀⠀⠀⠀⠀⠀⠀⠀⠀⠀</a:t>
            </a:r>
            <a:br/>
            <a:r>
              <a:t>⠀⠀⠀⠀⠀⠀⠀⠀⠀⠀⠀⣿⣿⣿⣿⣿⣿⣿⣿⣿⣿⣿⣿⣿⣿⣿⣿⣿⣿⣿⣿⣿⣿⣿⣿⡇⢸⣿⣿⣿⣿⣿⣿⣿⣿⣿⣿⣿⣿⣿⣿⣿⢕⣿⣿⣿⣿⣿⣿⣿⣿⣿⣿⣿⣿⣿⣿⣿⣿⠀⠀⠀⠀⠀⠀⠀⠀⠀⠀⠀⠀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⠀⠀⠀⠀⠀⠀⠀⠀⠀⠀⠀⣿⣿⣿⣿⣿⣿⣿⣿⣿⣿⣿⣿⣿⣿⣿⣿⣿⣿⣿⣿⣿⣿⣿⣿⡇⢕⢜⣿⣿⣿⣿⣿⣿⣿⣿⣿⣿⣿⣿⣿⣿⢕⣿⣿⣿⣿⣿⣿⣿⣿⣿⣿⣿⣿⣿⣿⣿⣿⠀⠀⠀⠀⠀⠀⠀⠀⠀⠀⠀⠀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⠀⠀⠀⠀⠀⠀⠀⠀⠀⠀⠀⣿⣿⣿⣿⣿⣿⣿⣿⣿⣿⣿⣿⣿⣿⣿⣿⣿⣿⣿⣿⣿⣿⣿⣿⡇⢑⠕⢜⢿⣿⣿⣿⣿⣿⣿⣿⣿⣿⣿⣿⣿⡵⣿⣿⣿⣿⣿⣿⣿⣿⣿⣿⣿⣿⣿⣿⣿⣿⠀⠀⠀⠀⠀⠀⠀⠀⠀⠀⠀⠀</a:t>
            </a:r>
            <a:br/>
            <a:r>
              <a:t>⠀⠀⠀⠀⠀⠀⠀⠀⠀⠀⠀⣿⣿⣿⣿⣿⣿⣿⣿⣿⣿⣿⣿⣿⣿⣿⣿⣿⣿⣿⣿⣿⣿⣿⣿⡇⠄⢑⠁⢜⢿⣿⣿⣿⣿⣿⣿⣿⣿⣿⣿⣿⣇⣿⣿⣿⣿⣿⣿⣿⣿⣿⣿⣿⣿⣿⣿⣿⣿⠀⠀⠀⠀⠀⠀⠀⠀⠀⠀⠀⠀</a:t>
            </a:r>
            <a:br/>
            <a:r>
              <a:t>⠀⠀⠀⠀⠀⠀⠀⠀⠀⠀⠀⣿⣿⣿⣿⣿⣿⣿⣿⣿⣿⣿⣿⣿⣿⣿⣿⣿⣿⣿⣿⣿⣿⣿⣿⣿⡄⢑⢕⢄⠜⣿⣿⣿⣿⣿⣿⣿⣿⣿⣿⣿⣿⣿⣿⣿⣿⣿⣿⣿⣿⣿⣿⣿⣿⣿⣿⣿⣿⠀⠀⠀⠀⠀⠀⠀⠀⠀⠀⠀⠀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⠀⠀⠀⠀⠀⠀⠀⠀⠀⠀⠀⣿⣿⣿⣿⣿⣿⣿⣿⣿⣿⣿⣿⣿⣿⣿⣿⣿⢿⢿⣿⣿⣿⣿⣿⣿⡗⠀⠁⢴⠔⠜⣿⣿⣿⣿⣿⣿⣿⣿⣿⣿⣿⣿⣿⣿⣿⣿⣿⣿⣿⣿⣿⣿⣿⣿⣿⣿⣿⠀⠀⠀⠀⠀⠀⠀⠀⠀⠀⠀⠀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⠀⠀⠀⠀⠀⠀⠀⠀⠀⠀⠀⣿⣿⣿⣿⣿⣿⣿⣿⣿⣿⣿⣿⣿⣿⣿⣿⣿⣿⣿⣿⣿⣿⣿⣿⣿⡕⠀⠀⠑⠑⠁⢹⣿⣿⣿⣿⣿⣿⣿⣿⣿⣿⣿⣿⣿⣿⣿⣿⣿⣿⣿⣿⣿⣿⣿⣿⣿⣿⠀⠀⠀⠀⠀⠀⠀⠀⠀⠀⠀⠀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⠀⠀⠀⠀⠀⠀⠀⠀⠀⠀⠀⣿⣿⣿⣿⣿⣿⣿⣿⣿⣿⣿⣿⣿⣿⣿⣿⣿⣿⣿⣿⣿⣿⣿⣿⣿⢇⠀⠀⢄⢔⢕⢁⣿⣿⣿⣿⣿⣿⣿⣿⣿⣿⣿⣿⣿⣿⣿⣿⣿⣿⣿⣿⣿⣿⣿⣿⣿⣿⠀⠀⠀⠀⠀⠀⠀⠀⠀⠀⠀⠀</a:t>
            </a:r>
            <a:br/>
            <a:r>
              <a:t>⠀⠀⠀⠀⠀⠀⠀⠀⠀⠀⠀⠛⠛⠛⠛⠛⠛⠛⠛⠛⠛⠛⠛⠙⠛⠛⠛⠛⠛⠛⠛⠛⠛⠛⠛⠛⠀⠀⠀⠑⠘⠘⠀⠛⠛⠛⠛⠛⠛⠛⠛⠛⠛⠛⠋⠙⠛⠙⠑⠑⠑⠙⠛⠛⠑⠑⠙⠙⠛⠀⠀⠀⠀⠀⠀⠀⠀⠀⠀⠀⠀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⠀⠀⠀⠀⠀⠀⠀⠀⠀⠀⠀⣿⣿⣿⣿⣿⣿⣿⣿⣿⣿⣿⣿⣿⣿⣿⣿⣿⣿⣿⣿⣿⣿⣿⣿⣿⣿⣿⣿⣿⣿⣿⣿⣿⣿⣿⣿⣿⣿⣿⣿⣿⣿⣿⣿⣿⣿⣿⣿⣿⣿⣿⣿⣿⣷⣷⣞⣏⣹⠀⠀⠀⠀⠀⠀⠀⠀⠀⠀⠀⠀</a:t>
            </a:r>
            <a:br/>
            <a:r>
              <a:t>⠀⠀⠀⠀⠀⠀⠀⠀⠀⠀⠀⣿⣿⣿⣿⣿⣿⣿⣿⣿⣿⣿⣿⣿⣿⣿⣿⣿⣿⣿⣿⣿⣿⣿⣿⣿⣿⣿⡿⢿⡻⢟⢟⢻⢿⣿⣿⣿⣿⣿⣿⢿⣿⣿⣿⣿⣿⣿⣿⣿⣿⢿⡿⢿⣿⣿⣷⣿⣿⠀⠀⠀⠀⠀⠀⠀⠀⠀⠀⠀⠀</a:t>
            </a:r>
            <a:br/>
            <a:r>
              <a:t>⠀⠀⠀⠀⠀⠀⠀⠀⠀⠀⠀⣿⣿⣿⣿⣿⣿⣿⣿⣿⣿⣿⣿⣿⣿⣿⣿⣿⣿⣿⣿⣿⣿⣿⣿⣿⣟⣞⣜⣜⢱⢵⢵⣕⣕⢕⢜⢕⢿⢻⣿⣿⣿⣿⣿⣿⣯⣿⡿⣿⣻⣿⣻⣵⣧⡿⣵⢯⣿⠀⠀⠀⠀⠀⠀⠀⠀⠀⠀⠀⠀</a:t>
            </a:r>
            <a:br/>
            <a:r>
              <a:t>⠀⠀⠀⠀⠀⠀⠀⠀⠀⠀⠀⣿⣿⣿⣿⣿⣿⣿⣿⣿⣿⣿⣿⣿⣿⣿⣿⣿⣿⣿⣿⣿⢟⢕⢝⢝⢝⢟⢟⢟⢟⢟⢟⢕⢜⢝⢷⣵⣕⢜⢻⣿⣿⣿⣿⣿⣿⣿⣿⣷⡧⣿⣿⣿⣿⣿⣧⣿⣿⠀⠀⠀⠀⠀⠀⠀⠀⠀⠀⠀⠀</a:t>
            </a:r>
            <a:br/>
            <a:r>
              <a:t>⠀⠀⠀⠀⠀⠀⠀⠀⠀⠀⠀⣿⣿⣿⣿⣿⣿⣿⣿⣿⣿⣿⣿⣿⣿⣿⣿⣿⣿⣿⡏⢝⢕⢝⢕⢕⢕⢕⢕⢕⢕⢕⢕⢕⢕⢕⢕⢜⢻⣧⡕⢜⢿⣿⣿⣿⣷⣿⣿⣿⣿⣿⣿⣿⣿⣿⣿⣿⣿⠀⠀⠀⠀⠀⠀⠀⠀⠀⠀⠀⠀</a:t>
            </a:r>
            <a:br/>
            <a:r>
              <a:t>⠀⠀⠀⠀⠀⠀⠀⠀⠀⠀⠀⣿⣿⣿⣿⣿⣿⣿⣿⣿⣿⣿⣿⣿⣿⣿⣿⣿⣿⣿⣗⣧⣕⣕⣵⣱⣵⢕⢕⡕⢕⢕⢇⢕⢕⢕⢕⢕⢕⢝⣿⣇⢕⣿⣿⣿⣿⣿⣿⣿⣿⣿⣿⣿⣿⣿⣿⣿⣿⠀⠀⠀⠀⠀⠀⠀⠀⠀⠀⠀⠀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⠀⠀⠀⠀⠀⠀⠀⠀⠀⠀⠀⣿⣿⣿⣿⣿⣿⣿⣿⣿⣿⣿⣿⣿⣿⣿⣿⣿⣿⣿⣿⣿⣿⣿⣿⣿⣿⣿⣿⣾⣷⣿⣯⣵⣵⣱⣕⣱⣕⣇⢸⣿⣧⡜⣿⣿⣿⣿⣿⣿⣿⣿⣿⣿⣿⣿⣿⣿⣿⠀⠀⠀⠀⠀⠀⠀⠀⠀⠀⠀⠀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⠀⠀⠀⠀⠀⠀⠀⠀⠀⠀⠀⣿⣿⣿⣿⣿⣿⣿⣿⣿⣿⣿⣿⣿⣿⣿⣿⣿⣿⣿⣿⣿⣿⣿⣿⡿⣿⣿⣿⣿⣿⣿⣿⣿⣿⣿⣿⣿⣿⣿⣿⣿⣿⢱⣿⣿⣿⣿⣿⣿⣿⣿⣿⣿⣿⣿⣿⣿⣿⠀⠀⠀⠀⠀⠀⠀⠀⠀⠀⠀⠀</a:t>
            </a:r>
            <a:br/>
            <a:r>
              <a:t>⠀⠀⠀⠀⠀⠀⠀⠀⠀⠀⠀⣿⣿⣿⣿⣿⣿⣿⣿⣿⣿⣿⣿⣿⣿⣿⣿⣿⣿⣿⣿⣿⣿⣽⣧⡝⢝⡕⢺⣿⣿⣿⣿⣿⣿⣿⣿⣿⣿⣿⣿⣿⣿⢕⣻⣿⣿⣿⣿⣿⣿⣿⣿⣿⣿⣿⣿⣿⣿⠀⠀⠀⠀⠀⠀⠀⠀⠀⠀⠀⠀</a:t>
            </a:r>
            <a:br/>
            <a:r>
              <a:t>⠀⠀⠀⠀⠀⠀⠀⠀⠀⠀⠀⣿⣿⣿⣿⣿⣿⣿⣿⣿⣿⣿⣿⣿⣿⣿⣿⣿⣿⣿⣿⣿⣿⣿⣿⣷⣜⣕⢅⣻⣿⣿⣿⣿⣿⣿⣿⣿⣿⣿⣿⣿⣿⢱⣿⣿⣿⣿⣿⣿⣿⣿⣿⣿⣿⣿⣿⣿⣿⠀⠀⠀⠀⠀⠀⠀⠀⠀⠀⠀⠀</a:t>
            </a:r>
            <a:br/>
            <a:r>
              <a:t>⠀⠀⠀⠀⠀⠀⠀⠀⠀⠀⠀⣿⣿⣿⣿⣿⣿⣿⣿⣿⣿⣿⣿⣿⣿⣿⣿⣿⣿⣿⣿⣿⣿⣿⣿⣿⣿⣾⣿⣿⣿⣿⣿⣿⣿⣿⣿⣿⣿⣿⣿⣿⣿⣕⣿⣿⣿⣿⣿⣿⣿⣿⣿⣿⣿⣿⣿⣿⣿⠀⠀⠀⠀⠀⠀⠀⠀⠀⠀⠀⠀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⠀⠀⠀⠀⠀⠀⠀⠀⠀⠀⠀⣿⣿⣿⣿⣿⣿⣿⣿⣿⣿⣿⣿⣿⣿⣿⣿⣿⣿⣿⣿⣿⣿⣿⣿⣿⣿⣿⢏⣵⣿⣿⣿⣿⣿⣿⣿⣿⣿⣿⣿⣿⣿⣣⣿⣿⣿⣿⣿⣿⣿⣿⣿⣿⣿⣿⣿⣿⣿⠀⠀⠀⠀⠀⠀⠀⠀⠀⠀⠀⠀</a:t>
            </a:r>
            <a:br/>
            <a:r>
              <a:t>⠀⠀⠀⠀⠀⠀⠀⠀⠀⠀⠀⣿⣿⣿⣿⣿⣿⣿⣿⣿⣿⣿⣿⣿⣿⣿⣿⣿⣿⣿⣿⣿⣿⣿⣿⣿⣟⢕⣾⣿⣿⣿⣿⣿⣿⣿⣿⣿⣿⣿⣿⣿⣿⢞⣿⣿⣿⣿⣿⣿⣿⣿⣿⣿⣿⣿⣿⣿⣿⠀⠀⠀⠀⠀⠀⠀⠀⠀⠀⠀⠀</a:t>
            </a:r>
            <a:br/>
            <a:r>
              <a:t>⠀⠀⠀⠀⠀⠀⠀⠀⠀⠀⠀⣿⣿⣿⣿⣿⣿⣿⣿⣿⣿⣿⣿⣿⣿⣿⣿⣿⣿⣿⣿⣿⣿⣿⣿⣿⣷⣾⣿⣿⣿⣿⣿⣿⣿⣿⣿⣿⣿⣿⣿⣿⢕⢾⣿⣿⣿⣿⣿⣿⣿⣿⣿⣿⣿⣿⣿⣿⣿⠀⠀⠀⠀⠀⠀⠀⠀⠀⠀⠀⠀</a:t>
            </a:r>
            <a:br/>
            <a:r>
              <a:t>⠀⠀⠀⠀⠀⠀⠀⠀⠀⠀⠀⣿⣿⣿⣿⣿⣿⣿⣿⣿⣿⣿⣿⣿⣿⣿⣿⣿⣿⣿⣿⣿⣿⣿⣿⡟⢕⢿⣿⣿⣿⣿⣿⣿⣿⣿⣿⣿⣿⣿⣿⣿⢕⣿⣿⣿⣿⣿⣿⣿⣿⣿⣿⣿⣿⣿⣿⣿⣿⠀⠀⠀⠀⠀⠀⠀⠀⠀⠀⠀⠀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⠀⠀⠀⠀⠀⠀⠀⠀⠀⠀⠀⣿⣿⣿⣿⣿⣿⣿⣿⣿⣿⣿⣿⣿⣿⣿⣿⣿⣿⣿⣿⣿⣿⣿⣿⡇⠑⢜⢻⣿⣿⣿⣿⣿⣿⣿⣿⣿⣿⣿⣿⣿⢕⣿⣿⣿⣿⣿⣿⣿⣿⣿⣿⣿⣿⣿⣿⣿⣿⠀⠀⠀⠀⠀⠀⠀⠀⠀⠀⠀⠀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⠀⠀⠀⠀⠀⠀⠀⠀⠀⠀⠀⣿⣿⣿⣿⣿⣿⣿⣿⣿⣿⣿⣿⣿⣿⣿⣿⣿⣿⣿⣿⣿⣿⣿⣿⡇⠀⢕⢜⢿⣿⣿⣿⣿⣿⣿⣿⣿⣿⣿⣿⣿⢧⣿⣿⣿⣿⣿⣿⣿⣿⣿⣿⣿⣿⣿⣿⣿⣿⠀⠀⠀⠀⠀⠀⠀⠀⠀⠀⠀⠀</a:t>
            </a:r>
            <a:br/>
            <a:r>
              <a:t>⠀⠀⠀⠀⠀⠀⠀⠀⠀⠀⠀⣿⣿⣿⣿⣿⣿⣿⣿⣿⣿⣿⣿⣿⣿⣿⣿⣿⣿⣿⣿⣿⣿⣿⣿⡇⠀⢁⢐⢜⣿⣿⣿⣿⣿⣿⣿⣿⣿⣿⣿⣿⣗⣿⣿⣿⣿⣿⣿⣿⣿⣿⣿⣿⣿⣿⣿⣿⣿⠀⠀⠀⠀⠀⠀⠀⠀⠀⠀⠀⠀</a:t>
            </a:r>
            <a:br/>
            <a:r>
              <a:t>⠀⠀⠀⠀⠀⠀⠀⠀⠀⠀⠀⣿⣿⣿⣿⣿⣿⣿⣿⣿⣿⣿⣿⣿⣿⣿⣿⣿⣿⣿⣿⣿⣿⣿⣿⣿⢔⠀⢔⢀⢸⣿⣿⣿⣿⣿⣿⣿⣿⣿⣿⣿⣷⣿⣿⣿⣿⣿⣿⣿⣿⣿⣿⣿⣿⣿⣿⣿⣿⠀⠀⠀⠀⠀⠀⠀⠀⠀⠀⠀⠀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⠀⠀⠀⠀⠀⠀⠀⠀⠀⠀⠀⣿⣿⣿⣿⣿⣿⣿⣿⣿⣿⣿⣿⣿⣿⣿⣿⣿⢿⣿⣿⣿⣿⣿⣿⣿⢕⠀⠁⢁⢐⢻⣿⣿⣿⣿⣿⣿⣿⣿⣿⣿⣿⣿⣿⣿⣿⣿⣿⣿⣿⣿⣿⣿⣿⣿⣿⣿⣿⠀⠀⠀⠀⠀⠀⠀⠀⠀⠀⠀⠀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⠀⠀⠀⠀⠀⠀⠀⠀⠀⠀⠀⣿⣿⣿⣿⣿⣿⣿⣿⣿⣿⣿⣿⣿⣿⣿⣿⣿⣿⣿⣿⣿⣿⣿⣿⣿⡇⠀⠀⠀⠀⠁⢿⣿⣿⣿⣿⣿⣿⣿⣿⣿⣿⣿⣿⣿⣿⣿⣿⣿⣿⣿⣿⣿⣿⣿⣿⣿⣿⠀⠀⠀⠀⠀⠀⠀⠀⠀⠀⠀⠀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⠀⠀⠀⠀⠀⠀⠀⠀⠀⠀⠀⣿⣿⣿⣿⣿⣿⣿⣿⣿⣿⣿⣿⣿⣿⣿⣿⣿⣿⣿⣿⣿⣿⣿⣿⣿⡇⠀⠀⢀⢀⠀⢸⣿⣿⣿⣿⣿⣿⣿⣿⣿⣿⣿⣿⣿⣿⣿⣿⡿⣿⣿⣿⣿⣿⣿⣿⣿⣿⠀⠀⠀⠀⠀⠀⠀⠀⠀⠀⠀⠀</a:t>
            </a:r>
            <a:br/>
            <a:r>
              <a:t>⠀⠀⠀⠀⠀⠀⠀⠀⠀⠀⠀⠛⠙⠛⠛⠛⠋⠛⠛⠛⠛⠛⠛⠙⠛⠛⠙⠛⠛⠛⠛⠛⠛⠛⠛⠛⠑⠀⠀⠑⠑⠀⠐⠛⠛⠛⠛⠛⠛⠛⠛⠛⠛⠛⠋⠙⠛⠙⠑⠑⠑⠙⠙⠛⠑⠑⠘⠙⠛⠀⠀⠀⠀⠀⠀⠀⠀⠀⠀⠀⠀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⠀⠀⠀⠀⠀⠀⠀⠀⠀⠀⠀⣿⣿⣿⣿⣿⣿⣿⣿⣿⣿⣿⣿⣿⣿⣿⣿⣿⣿⣿⣿⣿⣿⣿⣿⣿⣿⣿⣿⣿⣿⣿⣿⣿⣿⣿⣿⣿⣿⢕⢕⢜⢻⣿⣿⣿⣿⣿⣿⣿⣿⣿⣿⣿⣿⣿⣿⣿⣿⠀⠀⠀⠀⠀⠀⠀⠀⠀⠀⠀⠀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⠀⠀⠀⠀⠀⠀⠀⠀⠀⠀⠀⣿⣿⣿⣿⣿⣿⣿⣿⣿⣿⣿⣿⣿⣿⣿⣿⣿⣿⣿⣿⣿⣿⣿⣿⣿⣿⣿⣿⣿⣿⣿⣿⣿⣿⣿⣿⣿⣿⢕⢕⢕⢕⢜⢿⣿⣿⣿⣿⣿⣿⣿⣿⣿⣿⣿⣿⣿⣿⠀⠀⠀⠀⠀⠀⠀⠀⠀⠀⠀⠀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⠀⠀⠀⠀⠀⠀⠀⠀⠀⠀⠀⣿⣿⣿⣿⣿⣿⣿⣿⣿⣿⣿⣿⣿⣿⣿⣿⣿⣿⣿⣿⣿⣿⣿⣿⣿⣿⣿⣿⣿⣿⣿⣿⣿⣿⣿⣿⣿⣯⢕⢕⢕⢕⢕⢸⣿⣿⣿⣿⣿⣿⣿⣿⣿⣿⣿⣿⣿⣿⠀⠀⠀⠀⠀⠀⠀⠀⠀⠀⠀⠀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⠀⠀⠀⠀⠀⠀⠀⠀⠀⠀⠀⣿⣿⣿⣿⣿⣿⣿⣿⣿⣿⣿⣿⣿⣿⣿⣿⣿⣿⣿⣿⣿⣿⣿⣿⣿⣿⣿⣿⣿⣿⣿⣿⣿⣿⣿⣿⣿⣷⢕⢕⢕⢕⢕⢕⣿⣿⣿⣿⣿⣿⣿⣿⣿⣿⣿⣿⣿⣿⠀⠀⠀⠀⠀⠀⠀⠀⠀⠀⠀⠀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⠀⠀⠀⠀⠀⠀⠀⠀⠀⠀⠀⣿⣿⣿⣿⣿⣿⣿⣿⣿⣿⣿⣿⣿⣿⣿⣿⣿⣿⣿⣿⣿⣿⣿⣿⣿⣿⣿⣿⣿⣿⣿⣿⣿⣿⡿⢱⣿⣿⡕⢕⢕⢕⢕⢕⢸⣿⣿⣿⣿⣿⣿⣿⣿⣿⣿⣿⣿⣿⠀⠀⠀⠀⠀⠀⠀⠀⠀⠀⠀⠀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⠀⠀⠀⠀⠀⠀⠀⠀⠀⠀⠀⣿⣿⣿⣿⣿⣿⣿⣿⣿⣿⣿⣿⣿⣿⣿⣿⣿⣿⣿⣿⣿⣿⣿⣿⣿⣿⣿⣿⣿⣿⣿⣿⡇⢕⢕⣼⡏⢹⡇⢕⢕⢕⢕⢕⢹⣿⣿⣿⣿⣿⣿⣿⣿⣿⣿⣿⣿⣿⠀⠀⠀⠀⠀⠀⠀⠀⠀⠀⠀⠀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⠀⠀⠀⠀⠀⠀⠀⠀⠀⠀⠀⣿⣿⣿⣿⣿⣿⣿⣿⣿⣿⣿⣿⣿⣿⣿⣿⣿⣿⣿⣿⣿⣿⣿⣿⣿⣿⣿⣿⣿⣿⢇⢟⣫⣷⣵⡏⢕⢸⣷⢕⢕⢕⢕⢕⢸⣿⣿⣿⣿⣿⣿⣿⣿⣿⣿⣿⣿⣿⠀⠀⠀⠀⠀⠀⠀⠀⠀⠀⠀⠀</a:t>
            </a:r>
            <a:br/>
            <a:r>
              <a:t>⠀⠀⠀⠀⠀⠀⠀⠀⠀⠀⠀⣿⣿⣿⣿⣿⣿⣿⣿⣿⣿⣿⣿⣿⣿⣿⣿⣿⣿⢿⣿⣿⣿⣿⣿⣿⣿⣿⣿⢟⢇⣵⣿⣿⣿⣿⣕⣱⣿⣿⢕⢕⣧⡕⢕⢜⣿⣿⣿⣿⣿⣿⣿⣿⣿⣿⣿⣿⣿⠀⠀⠀⠀⠀⠀⠀⠀⠀⠀⠀⠀</a:t>
            </a:r>
            <a:br/>
            <a:r>
              <a:t>⠀⠀⠀⠀⠀⠀⠀⠀⠀⠀⠀⣿⣿⣿⣿⣿⣿⣿⣿⣿⣿⣿⣿⣿⣿⣿⣿⣿⣧⣵⣽⣿⣿⣿⣿⣿⣿⣿⣷⣾⣿⣿⣿⣿⣿⣿⣿⣿⣿⡟⢕⣱⣿⣿⡕⢜⣹⣿⣿⣿⣿⣿⣿⣿⣿⣿⣿⣿⣿⠀⠀⠀⠀⠀⠀⠀⠀⠀⠀⠀⠀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⠀⠀⠀⠀⠀⠀⠀⠀⠀⠀⠀⣿⣿⣿⣿⣿⣿⣿⣿⣿⣿⣿⣿⣿⣿⣿⣿⣿⣿⣿⣿⣿⣿⣿⣿⣿⣿⣿⣿⣿⣿⣿⣿⣿⣿⣿⣿⣿⣿⣿⣷⣿⣿⣿⡷⢕⣿⣿⣿⣿⣿⣿⣿⣿⣿⣿⣿⣿⣿⠀⠀⠀⠀⠀⠀⠀⠀⠀⠀⠀⠀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⠀⠀⠀⠀⠀⠀⠀⠀⠀⠀⠀⣿⣿⣿⣿⣿⣿⣿⣿⣿⣿⣿⣿⣿⣿⣿⣿⣿⣿⣿⣿⣿⣿⣿⣿⣿⣿⣿⣿⣿⣿⣿⣿⣿⣿⣿⣿⣿⣿⣿⣿⣿⣿⣷⡟⢕⢿⣿⣿⣿⣿⣿⣿⣿⣿⣿⣿⣿⣿⠀⠀⠀⠀⠀⠀⠀⠀⠀⠀⠀⠀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⠀⠀⠀⠀⠀⠀⠀⠀⠀⠀⠀⣿⣿⣿⣿⣿⣿⣿⣿⣿⣿⣿⣿⣿⣿⣿⣿⣿⣿⣿⣿⣿⣿⣿⣿⣿⣿⣿⣿⣿⣿⣿⣿⣿⣿⣿⣿⣿⣿⣿⣿⣿⣿⡟⢕⣱⣾⡟⣿⣿⣿⣿⣿⣿⣿⣿⣿⣿⣿⠀⠀⠀⠀⠀⠀⠀⠀⠀⠀⠀⠀</a:t>
            </a:r>
            <a:br/>
            <a:r>
              <a:t>⠀⠀⠀⠀⠀⠀⠀⠀⠀⠀⠀⣿⣿⣿⣿⣿⣿⣿⣿⣿⣿⣿⣿⣿⣿⣿⣿⣿⣿⣿⣿⣿⣿⣿⣿⣿⡟⢻⣿⣿⣿⣿⣿⣿⣿⣿⣿⣿⣿⣿⣿⣿⣿⣿⣿⣿⣿⡧⢸⣿⣿⣿⣿⣿⣿⣿⣿⣿⣿⠀⠀⠀⠀⠀⠀⠀⠀⠀⠀⠀⠀</a:t>
            </a:r>
            <a:br/>
            <a:r>
              <a:t>⠀⠀⠀⠀⠀⠀⠀⠀⠀⠀⠀⣿⣿⣿⣿⣿⣿⣿⣿⣿⣿⣿⣿⣿⣿⣿⣿⣿⣿⣿⣿⣿⣿⣿⣿⡿⣇⣼⣿⣿⣿⣿⣿⣿⣿⣿⣿⣿⣿⣿⣿⣿⣿⣿⣿⣿⣿⢇⢸⣿⣿⣿⣿⣿⣿⣿⣿⣿⣿⠀⠀⠀⠀⠀⠀⠀⠀⠀⠀⠀⠀</a:t>
            </a:r>
            <a:br/>
            <a:r>
              <a:t>⠀⠀⠀⠀⠀⠀⠀⠀⠀⠀⠀⣿⣿⣿⣿⣿⣿⣿⣿⣿⣿⣿⣿⣿⣿⣿⣿⣿⣿⣿⣿⣿⣿⣿⣿⣕⣽⣿⣿⣿⣿⣿⣿⣿⣿⣿⣿⣿⣿⣿⣿⣿⣿⣿⣿⣿⣿⢇⢸⣿⣿⣿⣿⣿⣿⣿⣿⣿⣿⠀⠀⠀⠀⠀⠀⠀⠀⠀⠀⠀⠀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⠀⠀⠀⠀⠀⠀⠀⠀⠀⠀⠀⣿⣿⣿⣿⣿⣿⣿⣿⣿⣿⣿⣿⣿⣿⣿⣿⣿⣿⣿⣿⣿⣿⣿⣿⣿⣿⣿⣿⣿⣿⣿⣿⣿⣿⣿⣿⣿⣿⣿⣿⣿⣿⣿⣿⣿⣿⢇⢸⣿⣿⣿⣿⣿⣿⣿⣿⣿⣿⠀⠀⠀⠀⠀⠀⠀⠀⠀⠀⠀⠀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⠀⠀⠀⠀⠀⠀⠀⠀⠀⠀⠀⣿⣿⣿⣿⣿⣿⣿⣿⣿⣿⣿⣿⣿⣿⣿⣿⣿⣿⣿⣿⣿⣿⣿⣿⣿⣿⣿⣿⣿⣿⣿⣿⣿⣿⣿⣿⣿⣿⣿⣿⣿⣿⣿⣿⣿⣿⢕⡸⣿⣿⣿⣿⣿⣿⣿⣿⣿⣿⠀⠀⠀⠀⠀⠀⠀⠀⠀⠀⠀⠀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⠀⠀⠀⠀⠀⠀⠀⠀⠀⠀⠀⠛⠛⠛⠛⠛⠛⠛⠛⠛⠛⠛⠛⠛⠛⠛⠛⠛⠛⠛⠛⠛⠛⠛⠛⠛⠛⠛⠛⠛⠛⠛⠛⠛⠛⠛⠛⠛⠛⠛⠛⠛⠛⠛⠛⠛⠛⠃⠘⠛⠛⠛⠛⠛⠛⠛⠛⠛⠛⠀⠀⠀⠀⠀⠀⠀⠀⠀⠀⠀⠀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⠀⠀⠀⠀⠀⠀⠀⠀⠀⠀⠀⣿⣿⣿⣿⣿⣿⣿⣿⣿⣿⣿⣿⣿⣿⣿⣿⣿⣿⣿⣿⣿⣿⣿⣿⣿⣿⢿⢿⢻⡟⢟⡟⢟⢿⣿⣿⣿⣿⣿⣿⣿⣿⣿⣿⣿⣿⣿⣿⣿⣿⣿⣿⢿⣿⣿⣿⣿⣿⠀⠀⠀⠀⠀⠀⠀⠀⠀⠀⠀⠀</a:t>
            </a:r>
            <a:br/>
            <a:r>
              <a:t>⠀⠀⠀⠀⠀⠀⠀⠀⠀⠀⠀⣿⣿⣿⣿⣿⣿⣿⣿⣿⣿⣿⣿⣿⣿⣿⣿⣿⣿⣿⣿⣿⣿⣿⣿⣽⣟⣓⣓⣛⣓⣞⣷⢧⣕⡕⢕⢝⢻⣿⣿⣿⣿⣿⣿⣿⣿⣿⣿⣿⣹⣿⣿⣿⣿⣿⣷⢿⣿⠀⠀⠀⠀⠀⠀⠀⠀⠀⠀⠀⠀</a:t>
            </a:r>
            <a:br/>
            <a:r>
              <a:t>⠀⠀⠀⠀⠀⠀⠀⠀⠀⠀⠀⣿⣿⣿⣿⣿⣿⣿⣿⣿⣿⣿⣿⣿⣿⣿⣿⣿⣿⣿⣿⡿⢏⢝⢝⢝⢝⢝⢝⢝⢝⢝⢝⢕⢕⢝⢳⣧⣕⡜⢻⣿⣿⣿⣿⣿⣿⣿⣿⣿⣿⣿⣿⣿⣿⣿⣷⣿⣿⠀⠀⠀⠀⠀⠀⠀⠀⠀⠀⠀⠀</a:t>
            </a:r>
            <a:br/>
            <a:r>
              <a:t>⠀⠀⠀⠀⠀⠀⠀⠀⠀⠀⠀⣿⣿⣿⣿⣿⣿⣿⣿⣿⣿⣿⣿⣿⣿⣿⣿⣿⣿⣿⡏⢕⢕⢕⢕⢕⢕⢕⢕⢕⢕⢕⢕⢕⢕⢕⢕⢜⢻⣷⡕⢜⢿⣿⣿⣻⣿⣿⣿⣿⣿⣿⣿⣿⣿⣿⣿⣿⣿⠀⠀⠀⠀⠀⠀⠀⠀⠀⠀⠀⠀</a:t>
            </a:r>
            <a:br/>
            <a:r>
              <a:t>⠀⠀⠀⠀⠀⠀⠀⠀⠀⠀⠀⣿⣿⣿⣿⣿⣿⣿⣿⣿⣿⣿⣿⣿⣿⣿⣿⣿⣿⣷⣽⣷⣵⣵⣵⣵⣵⡕⢕⢕⡕⢕⢕⢕⢕⢕⢕⢕⡕⢜⢿⣧⢜⢿⣿⣿⣿⣿⣿⣿⣿⣿⣿⣿⣿⣿⣿⣿⣿⠀⠀⠀⠀⠀⠀⠀⠀⠀⠀⠀⠀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⠀⠀⠀⠀⠀⠀⠀⠀⠀⠀⠀⣿⣿⣿⣿⣿⣿⣿⣿⣿⣿⣿⣿⣿⣿⣿⣿⣿⣿⣿⣿⣿⣿⣿⣿⣿⣿⣿⣾⣿⣿⣷⣷⣷⣵⣵⣵⣵⣵⣇⣸⣿⣧⢜⣿⣿⣿⣿⣿⣿⣿⣿⣿⣿⣿⣿⣿⣿⣿⠀⠀⠀⠀⠀⠀⠀⠀⠀⠀⠀⠀</a:t>
            </a:r>
            <a:br/>
            <a:r>
              <a:t>⠀⠀⠀⠀⠀⠀⠀⠀⠀⠀⠀⣿⣿⣿⣿⣿⣿⣿⣿⣿⣿⣿⣿⣿⣿⣿⣿⣿⣿⣿⣿⣿⣿⣿⣿⢿⣿⣿⡿⣿⣿⣿⣿⣿⣿⣿⣿⣿⣿⣿⣿⣿⣿⢕⣿⣿⣿⣿⣿⣿⣿⣿⣿⣿⣿⣿⣿⣿⣿⠀⠀⠀⠀⠀⠀⠀⠀⠀⠀⠀⠀</a:t>
            </a:r>
            <a:br/>
            <a:r>
              <a:t>⠀⠀⠀⠀⠀⠀⠀⠀⠀⠀⠀⣿⣿⣿⣿⣿⣿⣿⣿⣿⣿⣿⣿⣿⣿⣿⣿⣿⣿⣿⣿⣿⣿⣿⣷⣷⢕⣕⡕⢸⣿⣿⣿⣿⣿⣿⣿⣿⣿⣿⣿⣿⣿⢕⣻⣿⣿⣿⣿⣿⣿⣿⣿⣿⣿⣿⣿⣿⣿⠀⠀⠀⠀⠀⠀⠀⠀⠀⠀⠀⠀</a:t>
            </a:r>
            <a:br/>
            <a:r>
              <a:t>⠀⠀⠀⠀⠀⠀⠀⠀⠀⠀⠀⣿⣿⣿⣿⣿⣿⣿⣿⣿⣿⣿⣿⣿⣿⣿⣿⣿⣿⣿⣿⣿⣿⣿⣿⣿⣿⣧⢕⣱⣿⣿⣿⣿⣿⣿⣿⣿⣿⣿⣿⣿⣿⢽⣽⣿⣿⣿⣿⣿⣿⣿⣿⣿⣿⣿⣿⣿⣿⠀⠀⠀⠀⠀⠀⠀⠀⠀⠀⠀⠀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⠀⠀⠀⠀⠀⠀⠀⠀⠀⠀⠀⣿⣿⣿⣿⣿⣿⣿⣿⣿⣿⣿⣿⣿⣿⣿⣿⣿⣿⣿⣿⣿⣿⣿⣿⣿⣿⣿⡿⣣⣾⣿⣿⣿⣿⣿⣿⣿⣿⣿⣿⣿⣿⣹⣿⣿⣿⣿⣿⣿⣿⣿⣿⣿⣿⣿⣿⣿⣿⠀⠀⠀⠀⠀⠀⠀⠀⠀⠀⠀⠀</a:t>
            </a:r>
            <a:br/>
            <a:r>
              <a:t>⠀⠀⠀⠀⠀⠀⠀⠀⠀⠀⠀⣿⣿⣟⣿⣿⣿⣿⣻⣿⣿⣿⣿⣿⣿⣿⣿⣿⣿⣿⣿⣿⣿⣿⣿⣿⣿⣝⣱⣿⣿⣿⣿⣿⣿⣿⣿⣿⣿⣿⣿⣿⣿⢱⣿⣿⣿⣿⣿⣿⣿⣿⣿⣿⣿⣿⣿⣿⣿⠀⠀⠀⠀⠀⠀⠀⠀⠀⠀⠀⠀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⠀⠀⠀⠀⠀⠀⠀⠀⠀⠀⠀⣿⣿⣿⣿⣿⣿⣿⣿⣿⣿⣿⣿⣿⣿⣿⣿⣿⣿⣿⣿⣿⣿⣿⣿⣿⣿⣿⣿⣿⣿⣿⣿⣿⣿⣿⣿⣿⣿⣿⣿⣿⡇⣻⣿⣿⣿⣿⣿⣿⣿⣿⣿⣿⣿⣿⣿⣿⣿⠀⠀⠀⠀⠀⠀⠀⠀⠀⠀⠀⠀</a:t>
            </a:r>
            <a:br/>
            <a:r>
              <a:t>⠀⠀⠀⠀⠀⠀⠀⠀⠀⠀⠀⣿⣿⣿⣿⣿⣿⣿⣿⣿⣿⣿⣿⣿⣿⣿⣿⣿⣿⣿⣿⣿⣿⣿⣿⣿⡇⢜⣿⣿⣿⣿⣿⣿⣿⣿⣿⣿⣿⣿⣿⣿⢕⣿⣿⣿⣿⣿⣿⣿⣿⣿⣿⣿⣿⣿⣿⣿⣿⠀⠀⠀⠀⠀⠀⠀⠀⠀⠀⠀⠀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⠀⠀⠀⠀⠀⠀⠀⠀⠀⠀⠀⣿⣿⣿⣿⣿⣿⣿⣿⣿⣿⣿⣿⣿⣿⣿⣿⣿⣿⣿⣿⣿⣿⣿⣿⣿⢕⢕⢜⣿⣿⣿⣿⣿⣿⣿⣿⣿⣿⣿⣿⣿⢕⣿⣿⣿⣿⣿⣿⣿⣿⣿⣿⣿⣿⣿⣿⣿⣿⠀⠀⠀⠀⠀⠀⠀⠀⠀⠀⠀⠀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⠀⠀⠀⠀⠀⠀⠀⠀⠀⠀⠀⣿⣿⣿⣿⣿⣿⣿⣿⣿⣿⣿⣿⣿⣿⣿⣿⣿⣿⣿⣿⣿⣿⣿⣿⣿⢕⢕⠅⢹⣿⣿⣿⣿⣿⣿⣿⣿⣿⣿⣿⣿⡣⣿⣿⣿⣿⣿⣿⣿⣿⣿⣿⣿⣿⣿⣿⣿⣿⠀⠀⠀⠀⠀⠀⠀⠀⠀⠀⠀⠀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⠀⠀⠀⠀⠀⠀⠀⠀⠀⠀⠀⣿⣿⣿⣿⣿⣿⣿⣿⣿⣿⣿⣿⣿⣿⣿⣿⣿⣿⣿⣿⣿⣿⣿⣿⣿⢕⢕⠁⠅⢻⣿⣿⣿⣿⣿⣿⣿⣿⣿⣿⣿⡧⣿⣿⣿⣿⣿⣿⣿⣿⣿⣿⣿⣿⣿⣿⣿⣿⠀⠀⠀⠀⠀⠀⠀⠀⠀⠀⠀⠀</a:t>
            </a:r>
            <a:br/>
            <a:r>
              <a:t>⠀⠀⠀⠀⠀⠀⠀⠀⠀⠀⠀⣿⣿⣿⣿⣿⣿⣿⣿⣿⣿⣿⣿⣿⣿⣿⣿⣿⣿⣿⣿⣿⣿⣿⣿⣿⢕⠀⢕⠀⢜⣿⣿⣿⣿⣿⣿⣿⣿⣿⣿⣿⣮⣿⣿⣿⣿⣿⣿⣿⣿⣿⣿⣿⣿⣿⣿⣿⣿⠀⠀⠀⠀⠀⠀⠀⠀⠀⠀⠀⠀</a:t>
            </a:r>
            <a:br/>
            <a:r>
              <a:t>⠀⠀⠀⠀⠀⠀⠀⠀⠀⠀⠀⣿⣿⣿⣿⣿⣿⣿⣿⣿⣿⣿⣿⣿⣿⣿⣿⣿⣻⣿⣿⣿⣿⣿⣿⣿⠁⠀⠀⢀⠐⢻⣿⣿⣿⣿⣿⣿⣿⣿⣿⣿⣟⣿⣿⣿⣿⣿⣿⣿⣿⣿⣿⣿⣿⣿⣿⣿⣿⠀⠀⠀⠀⠀⠀⠀⠀⠀⠀⠀⠀</a:t>
            </a:r>
            <a:br/>
            <a:r>
              <a:t>⠀⠀⠀⠀⠀⠀⠀⠀⠀⠀⠀⣿⣿⣿⣿⣿⣿⣿⣿⣿⣿⣿⣿⣿⣿⣿⣿⣿⣿⣿⣿⣿⣿⣿⣿⣿⠀⠀⠀⠀⠀⠁⣿⣿⣿⣿⣿⣿⣿⣿⣿⣿⣿⣿⣿⣿⣿⣿⣿⣿⣿⣿⣿⣿⣿⣿⣿⣿⣿⠀⠀⠀⠀⠀⠀⠀⠀⠀⠀⠀⠀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⠀⠀⠀⠀⠀⠀⠀⠀⠀⠀⠀⣿⣿⣿⣿⣿⣿⣿⣿⣿⣿⣿⣿⣿⣿⣿⣿⣿⣿⣿⣿⣿⣿⣿⣿⣿⠀⠀⠀⠀⠀⠀⢸⣿⣿⣿⣿⣿⣿⣿⣿⣿⣿⣿⣿⣿⣿⣿⣿⢿⣿⣿⣿⣿⣿⣿⣿⣿⣿⠀⠀⠀⠀⠀⠀⠀⠀⠀⠀⠀⠀</a:t>
            </a:r>
            <a:br/>
            <a:r>
              <a:t>⠀⠀⠀⠀⠀⠀⠀⠀⠀⠀⠀⠛⠙⠛⠛⠛⠋⠛⠛⠛⠛⠛⠛⠙⠛⠛⠙⠛⠛⠛⠛⠛⠛⠛⠛⠛⠀⠀⠀⠀⠀⠀⠈⠛⠛⠛⠛⠛⠛⠛⠛⠛⠛⠛⠋⠙⠙⠙⠑⠑⠑⠘⠙⠛⠑⠑⠘⠙⠛⠀⠀⠀⠀⠀⠀⠀⠀⠀⠀⠀⠀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⠀⠀⠀⠀⠀⠀⠀⠀⠀⠀⠀⣿⣿⣿⣿⣿⣿⣿⣿⣿⣿⣿⣿⣿⣿⣿⣿⣿⣿⣿⣿⣿⣿⣿⣿⣿⣿⢿⣟⢻⡟⢟⢝⢟⢻⢿⣿⣿⣿⣿⣿⣿⣿⣿⣿⣿⣿⣿⣿⣿⣿⣿⣿⣿⣿⣿⣿⣿⣿⠀⠀⠀⠀⠀⠀⠀⠀⠀⠀⠀⠀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⠀⠀⠀⠀⠀⠀⠀⠀⠀⠀⠀⣿⣿⣿⣿⣿⣿⣿⣿⣿⣿⣿⣿⣿⣿⣿⣿⣿⣿⣿⣿⣿⣿⡿⣻⣽⣟⣝⣗⣞⣓⣛⣳⢵⣕⣕⢕⢝⢻⢿⣿⣿⣿⣿⣿⣿⣿⣿⣿⣿⢽⣿⣿⣿⣿⣿⣿⢟⣿⠀⠀⠀⠀⠀⠀⠀⠀⠀⠀⠀⠀</a:t>
            </a:r>
            <a:br/>
            <a:r>
              <a:t>⠀⠀⠀⠀⠀⠀⠀⠀⠀⠀⠀⣿⣿⣿⣿⣿⣿⣿⣿⣿⣿⣿⣿⣿⣿⣿⣿⣿⣿⣿⣿⡟⢝⣝⢝⢝⢝⢝⢝⢝⢝⢝⢝⢱⢕⢝⢻⣧⣕⢜⢻⢿⣿⣿⣿⣿⣿⣿⣿⣿⣿⣿⣿⣿⣿⣿⣿⣿⣿⠀⠀⠀⠀⠀⠀⠀⠀⠀⠀⠀⠀</a:t>
            </a:r>
            <a:br/>
            <a:r>
              <a:t>⠀⠀⠀⠀⠀⠀⠀⠀⠀⠀⠀⣿⣿⣿⣿⣿⣿⣿⣿⣿⣿⣿⣿⣿⣿⣿⣿⣿⣿⡿⡏⢕⢕⢕⢕⢕⢕⢕⢕⢕⢕⢕⢕⢕⢕⢕⢕⢜⢻⣷⡕⢜⢻⣿⣿⣿⣿⣿⣿⣿⣿⣿⣿⣿⣿⣿⣿⣿⣿⠀⠀⠀⠀⠀⠀⠀⠀⠀⠀⠀⠀</a:t>
            </a:r>
            <a:br/>
            <a:r>
              <a:t>⠀⠀⠀⠀⠀⠀⠀⠀⠀⠀⠀⣿⣿⣿⣿⣿⣿⣿⣿⣿⣿⣿⣿⣿⣿⣿⣿⣿⣿⣿⣾⣾⣧⣵⣵⣽⣧⣕⣕⢕⢕⢕⢕⢕⢕⢕⢕⢕⢕⢜⢿⣧⢕⢿⣿⣿⣿⣿⣿⣿⣿⣿⣿⣿⣿⣿⣿⣿⣿⠀⠀⠀⠀⠀⠀⠀⠀⠀⠀⠀⠀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⠀⠀⠀⠀⠀⠀⠀⠀⠀⠀⠀⣿⣿⣿⣿⣿⣿⣿⣿⣿⣿⣿⣿⣿⣿⣿⣿⣿⣿⣿⣿⣿⣿⣿⣿⣿⣿⣿⣿⣾⣿⣾⣷⣷⣵⣵⣵⣵⣣⣵⣼⣿⣧⢜⣿⣿⣿⣿⣿⣿⣿⣿⣿⣿⣿⣿⣿⣿⣿⠀⠀⠀⠀⠀⠀⠀⠀⠀⠀⠀⠀</a:t>
            </a:r>
            <a:br/>
            <a:r>
              <a:t>⠀⠀⠀⠀⠀⠀⠀⠀⠀⠀⠀⣿⣿⣿⣿⣿⣿⣿⣿⣿⣿⣿⣿⣿⣿⣿⣿⣿⣿⣿⣿⣿⣿⣿⣿⢿⢻⢿⢿⢟⢿⣿⣿⣿⣿⣿⣿⣿⣿⣿⣿⣿⣿⢕⣿⣿⣿⣿⣿⣿⣿⣿⣿⣿⣿⣿⣿⣿⣿⠀⠀⠀⠀⠀⠀⠀⠀⠀⠀⠀⠀</a:t>
            </a:r>
            <a:br/>
            <a:r>
              <a:t>⠀⠀⠀⠀⠀⠀⠀⠀⠀⠀⠀⣿⣿⣿⣿⣿⣿⣿⣿⣿⣿⣿⣿⣿⣿⣿⣿⣿⣿⣿⣿⣿⣿⣿⣾⣿⣷⢕⢔⢕⢸⣿⣿⣿⣿⣿⣿⣿⣿⣿⣿⣿⣿⢕⣸⣿⣿⣿⣿⣿⣿⣿⣿⣿⣿⣿⣿⣿⣿⠀⠀⠀⠀⠀⠀⠀⠀⠀⠀⠀⠀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⠀⠀⠀⠀⠀⠀⠀⠀⠀⠀⠀⣿⣿⣿⣿⣿⣿⣿⣿⣿⣿⣿⣿⣿⣿⣿⣿⣿⣿⣿⣿⣿⣿⣿⣿⣿⣿⣿⣷⣵⣵⣿⣿⣿⣿⣿⣿⣿⣿⣿⣿⣿⣿⢝⣿⣿⣿⣿⣿⣿⣿⣿⣿⣿⣿⣿⣿⣿⣿⠀⠀⠀⠀⠀⠀⠀⠀⠀⠀⠀⠀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⠀⠀⠀⠀⠀⠀⠀⠀⠀⠀⠀⣿⣿⣿⣿⣿⣿⣿⣿⣿⣿⣿⣿⣿⣿⣿⣿⣿⣿⣿⣿⣿⣿⣿⣿⣿⣿⣿⣿⣿⢿⢟⣿⣿⣿⣿⣿⣿⣿⣿⣿⣿⣿⢵⣿⣿⣿⣿⣿⣿⣿⣿⣿⣿⣿⣿⣿⣿⣿⠀⠀⠀⠀⠀⠀⠀⠀⠀⠀⠀⠀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⠀⠀⠀⠀⠀⠀⠀⠀⠀⠀⠀⣿⣿⣿⣿⣿⣿⣿⣿⣿⣿⣿⣿⣿⣿⣿⣿⣿⣿⣿⣿⣿⣿⣿⣿⣿⣿⣿⡿⢏⣵⣿⣿⣿⣿⣿⣿⣿⣿⣿⣿⣿⣿⢹⣿⣿⣿⣿⣿⣿⣿⣿⣿⣿⣿⣿⣿⣿⣿⠀⠀⠀⠀⠀⠀⠀⠀⠀⠀⠀⠀</a:t>
            </a:r>
            <a:br/>
            <a:r>
              <a:t>⠀⠀⠀⠀⠀⠀⠀⠀⠀⠀⠀⣿⣿⣿⣿⣿⣟⣿⣻⣿⣿⣿⣻⣿⣿⣿⣿⣿⣿⣿⣿⣿⣿⣿⣿⣿⣿⣿⣕⣼⣿⣿⣿⣿⣿⣿⣿⣿⣿⣿⣿⣿⡿⢵⣿⣿⣿⣿⣿⣿⣿⣿⣿⣿⣿⣿⣿⣿⣿⠀⠀⠀⠀⠀⠀⠀⠀⠀⠀⠀⠀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⠀⠀⠀⠀⠀⠀⠀⠀⠀⠀⠀⣿⣿⣿⣿⣿⣿⣿⣿⣿⣿⣿⣿⣿⣿⣿⣿⣿⣿⣿⣿⣿⣿⣿⣿⣿⣿⢿⣿⣿⣿⣿⣿⣿⣿⣿⣿⣿⣿⣿⣿⣿⡗⣻⣿⣿⣿⣿⣿⣿⣿⣿⣿⣷⣿⣿⣿⣿⣿⠀⠀⠀⠀⠀⠀⠀⠀⠀⠀⠀⠀</a:t>
            </a:r>
            <a:br/>
            <a:r>
              <a:t>⠀⠀⠀⠀⠀⠀⠀⠀⠀⠀⠀⣿⣿⣿⣿⣿⣿⣿⣿⣿⣿⣿⣿⣿⣿⣿⣿⣿⣿⣿⣿⣿⣿⣿⣿⣿⣿⢇⢺⣿⣿⣿⣿⣿⣿⣿⣿⣿⣿⣿⣿⣿⢕⣿⣿⣿⣿⣿⣿⣿⣿⣿⣿⣿⣿⣿⣿⣿⣿⠀⠀⠀⠀⠀⠀⠀⠀⠀⠀⠀⠀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⠀⠀⠀⠀⠀⠀⠀⠀⠀⠀⠀⣿⣿⣿⣿⣿⣿⣿⣿⣿⣿⣿⣿⣿⣿⣿⣿⣿⣿⣿⣿⣿⣿⣿⣿⣿⡿⠁⢕⢻⣿⣿⣿⣿⣿⣿⣿⣿⣿⣿⣿⣿⢕⣿⣿⣿⣿⣿⣿⣿⣿⣿⣿⣿⣿⣿⣿⣿⣿⠀⠀⠀⠀⠀⠀⠀⠀⠀⠀⠀⠀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⠀⠀⠀⠀⠀⠀⠀⠀⠀⠀⠀⣿⣿⣿⣿⣿⣿⣿⣿⣿⣿⣿⣿⣿⣿⣿⣿⣿⣿⣿⣿⣿⣿⣿⣿⣿⡗⢅⢕⢜⣿⣿⣿⣿⣿⣿⣿⣿⣿⣿⣿⣿⢇⣿⣿⣿⣿⣿⣿⣿⣿⣿⣿⣿⣿⣿⣿⣿⣿⠀⠀⠀⠀⠀⠀⠀⠀⠀⠀⠀⠀</a:t>
            </a:r>
            <a:br/>
            <a:r>
              <a:t>⠀⠀⠀⠀⠀⠀⠀⠀⠀⠀⠀⣿⣿⣿⣿⣿⣿⣿⣿⣿⣿⣿⣿⣿⣿⣿⣿⣿⣿⣿⣿⣿⣿⣿⣿⣿⡧⠅⢕⠀⢸⣿⣿⣿⣿⣿⣿⣿⣿⣿⣿⣿⢯⣿⣿⣿⣿⣿⣿⣿⣿⣿⣿⣿⣿⣿⣿⣿⣿⠀⠀⠀⠀⠀⠀⠀⠀⠀⠀⠀⠀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⠀⠀⠀⠀⠀⠀⠀⠀⠀⠀⠀⣿⣿⣿⣿⣿⣿⣿⣿⣿⣿⣿⣿⣿⣿⣿⣿⣿⣿⣿⣿⣿⣿⣿⣿⣿⡇⠀⠀⠀⠅⣿⣿⣿⣿⣿⣿⣿⣿⣿⣿⣿⢣⣿⣿⣿⣿⣿⣿⣿⣿⣿⣿⣿⣿⣿⣿⣿⣿⠀⠀⠀⠀⠀⠀⠀⠀⠀⠀⠀⠀</a:t>
            </a:r>
            <a:br/>
            <a:r>
              <a:t>⠀⠀⠀⠀⠀⠀⠀⠀⠀⠀⠀⣿⣿⣿⣿⣿⣿⣿⣿⣿⣿⣿⣿⣿⣿⣿⣿⣿⣻⣿⣿⣿⣿⣿⣿⣿⡇⠀⠀⠀⠔⢹⣿⣿⣿⣿⣿⣿⣿⣿⣿⣿⢟⣿⣿⣿⣿⣿⣿⣿⣿⣿⣿⣿⣿⣿⣿⣿⣿⠀⠀⠀⠀⠀⠀⠀⠀⠀⠀⠀⠀</a:t>
            </a:r>
            <a:br/>
            <a:r>
              <a:t>⠀⠀⠀⠀⠀⠀⠀⠀⠀⠀⠀⣿⣿⣿⣿⣿⣿⣿⣿⣿⣿⣿⣿⣿⣿⣿⣿⣿⣿⣿⣿⣿⣿⣿⣿⣿⢕⠀⠀⠀⠀⠁⣿⣿⣿⣿⣿⣿⣿⣿⣿⣿⡜⣿⣿⣿⣿⣿⣿⣿⣿⣿⣿⣿⣿⣿⣿⣿⣿⠀⠀⠀⠀⠀⠀⠀⠀⠀⠀⠀⠀</a:t>
            </a:r>
            <a:br/>
            <a:r>
              <a:t>⠀⠀⠀⠀⠀⠀⠀⠀⠀⠀⠀⣿⣿⣿⣿⣿⣿⣿⣿⣿⣿⣿⣿⣿⣿⣿⣿⣿⣿⣿⣿⣿⣿⣿⣿⣿⠀⠀⠀⠀⠀⠀⢸⣿⣿⣿⣿⣿⣿⣿⣿⣿⣿⣿⣿⣿⣿⣿⣿⢿⣿⣿⣿⣿⣿⣿⣿⣿⣿⠀⠀⠀⠀⠀⠀⠀⠀⠀⠀⠀⠀</a:t>
            </a:r>
            <a:br/>
            <a:r>
              <a:t>⠀⠀⠀⠀⠀⠀⠀⠀⠀⠀⠀⠛⠛⠛⠛⠛⠛⠛⠛⠛⠛⠛⠛⠛⠛⠛⠛⠛⠛⠛⠛⠛⠛⠛⠛⠋⠀⠀⠀⠀⠀⠀⠈⠛⠛⠛⠛⠛⠛⠛⠛⠛⠛⠋⠋⠙⠙⠙⠙⠑⠘⠙⠋⠙⠙⠘⠙⠛⠛⠀⠀⠀⠀⠀⠀⠀⠀⠀⠀⠀⠀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⠀⠀⠀⠀⠀⠀⠀⠀⠀⠀⠀⣿⣿⣿⣿⣿⣿⣿⣿⣿⣿⣿⣿⣿⣿⣿⣿⣿⣿⣿⣿⣿⣿⣿⣿⣿⣿⣿⣿⣿⣿⣿⣿⣿⣿⣿⣿⣿⣿⣿⣿⣿⣽⣿⣿⣿⣿⣿⣿⣿⣿⣿⣿⣿⣿⣿⡿⣿⣿⠀⠀⠀⠀⠀⠀⠀⠀⠀⠀⠀⠀</a:t>
            </a:r>
            <a:br/>
            <a:r>
              <a:t>⠀⠀⠀⠀⠀⠀⠀⠀⠀⠀⠀⣿⣿⣿⣿⣿⣿⣿⣿⣿⣿⣿⣿⣿⣿⣿⣿⣿⣿⣿⣿⣿⣿⣿⣿⣿⣿⣟⣟⡻⢟⡹⢝⢟⢻⢿⢿⣿⣿⣿⣿⣿⣿⣿⣿⣿⣿⣿⣿⣿⣻⣿⣿⣿⣿⣿⣿⣿⣿⠀⠀⠀⠀⠀⠀⠀⠀⠀⠀⠀⠀</a:t>
            </a:r>
            <a:br/>
            <a:r>
              <a:t>⠀⠀⠀⠀⠀⠀⠀⠀⠀⠀⠀⣿⣿⣿⣿⣿⣿⣿⣿⣿⣿⣿⣿⣿⣿⣿⣿⣿⣿⣿⣿⣿⣿⣿⣟⣞⣟⣝⣑⣙⣓⣓⡯⢷⣕⡕⢕⢟⢟⣿⣿⣿⣿⣿⣿⣿⣿⣿⣿⢿⢹⣿⣿⣿⣿⣿⣿⢿⣿⠀⠀⠀⠀⠀⠀⠀⠀⠀⠀⠀⠀</a:t>
            </a:r>
            <a:br/>
            <a:r>
              <a:t>⠀⠀⠀⠀⠀⠀⠀⠀⠀⠀⠀⣿⣿⣿⣿⣿⣿⣿⣿⣿⣿⣿⣿⣿⣿⣿⣿⣿⣿⣿⣿⢟⢕⢝⢝⢝⢝⢝⢝⢝⢝⢝⢕⢕⢜⢝⢳⣧⡵⢜⢻⣿⣿⣿⣿⣿⣿⣿⣿⣿⣿⣿⣿⣿⣿⣿⣿⣿⣿⠀⠀⠀⠀⠀⠀⠀⠀⠀⠀⠀⠀</a:t>
            </a:r>
            <a:br/>
            <a:r>
              <a:t>⠀⠀⠀⠀⠀⠀⠀⠀⠀⠀⠀⣿⣿⣿⣿⣿⣿⣿⣿⣿⣿⣿⣿⣿⣿⣿⣿⣿⣿⢟⢜⢕⢕⢕⢕⢕⢕⢕⢕⢕⢕⢕⢕⢕⢕⢕⢕⢜⢿⣧⡕⡜⢿⣿⣿⣿⣿⣿⣿⣿⣿⣿⣿⣿⣿⣿⣿⣿⣿⠀⠀⠀⠀⠀⠀⠀⠀⠀⠀⠀⠀</a:t>
            </a:r>
            <a:br/>
            <a:r>
              <a:t>⠀⠀⠀⠀⠀⠀⠀⠀⠀⠀⠀⣿⣿⣿⣿⣿⣿⣿⣿⣿⣿⣿⣿⣿⣿⣿⣿⣿⣿⣿⣿⣷⣵⣵⣵⣷⣕⢕⣕⡕⢕⡕⢕⢕⢕⢕⢕⢕⡕⢹⣿⣵⢜⣿⣿⣿⣿⣿⣿⣿⣿⣿⣿⣿⣿⣿⣿⣿⣿⠀⠀⠀⠀⠀⠀⠀⠀⠀⠀⠀⠀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⠀⠀⠀⠀⠀⠀⠀⠀⠀⠀⠀⣿⣿⣿⣿⣿⣿⣿⣿⣿⣿⣿⣿⣿⣿⣿⣿⣿⣿⣿⣿⣿⣿⣿⣿⣿⣿⣿⣿⣾⡿⣧⣷⣗⣵⣵⣵⣵⣱⣜⢿⣿⣷⢸⣿⣿⣿⣿⣿⣿⣿⣿⣿⣿⣿⣿⣿⣿⣿⠀⠀⠀⠀⠀⠀⠀⠀⠀⠀⠀⠀</a:t>
            </a:r>
            <a:br/>
            <a:r>
              <a:t>⠀⠀⠀⠀⠀⠀⠀⠀⠀⠀⠀⣿⣿⣿⣿⣿⣿⣿⣿⣿⣿⣿⣿⣿⣿⣿⣿⣿⣿⣿⣿⣿⣿⣿⣿⣿⣯⣵⡜⢝⢜⢗⣽⣿⣿⣿⣿⣿⣿⣿⣿⣿⡯⢝⣿⣿⣿⣿⣿⣿⣿⣿⣿⣿⣿⣿⣿⣿⣿⠀⠀⠀⠀⠀⠀⠀⠀⠀⠀⠀⠀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⠀⠀⠀⠀⠀⠀⠀⠀⠀⠀⠀⣿⣿⣿⣿⣿⣿⣿⣿⣿⣿⣿⣿⣿⣿⣿⣿⣿⣿⣿⣿⣿⣿⣿⣿⣿⣿⣿⣷⣕⡜⢕⣿⣿⣿⣿⣿⣿⣿⣿⣿⣿⣿⢕⣿⣿⣿⣿⣿⣿⣿⣿⣿⣿⣿⣿⣿⣿⣿⠀⠀⠀⠀⠀⠀⠀⠀⠀⠀⠀⠀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⠀⠀⠀⠀⠀⠀⠀⠀⠀⠀⠀⣿⣿⣿⣿⣿⣿⣿⣿⣿⣿⣿⣿⣿⣿⣿⣿⣿⣿⣿⣿⣿⣿⣿⣿⣿⣿⣿⣿⣿⣿⣿⣿⣿⣿⣿⣿⣿⣿⣿⣿⣿⡯⢝⣿⣿⣿⣿⣿⣿⣿⣿⣿⣿⣿⣿⣿⣿⣿⠀⠀⠀⠀⠀⠀⠀⠀⠀⠀⠀⠀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⠀⠀⠀⠀⠀⠀⠀⠀⠀⠀⠀⣿⣿⣿⣿⣿⣿⣿⣿⣿⣿⣿⣿⣿⣿⣿⣿⣿⣿⣿⣿⣿⣿⣿⣿⣿⣿⣿⡿⣿⣿⡿⣩⣽⣿⣿⣿⣿⣿⣿⣿⣿⡿⡕⣿⣿⣿⣿⣿⣿⣿⣿⣿⣿⣿⣿⣿⣿⣿⠀⠀⠀⠀⠀⠀⠀⠀⠀⠀⠀⠀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⠀⠀⠀⠀⠀⠀⠀⠀⠀⠀⠀⣿⣿⣿⣿⣿⣿⣿⣿⣿⣿⣿⣿⣿⣿⣿⣿⣿⣿⣿⣿⣿⣿⣿⣿⣿⣿⣿⣿⡿⢏⣼⣿⣿⣿⣿⣿⣿⣿⣿⣿⣿⡿⣿⣿⣿⣿⣿⣿⣿⣿⣿⣿⣿⣿⣿⣿⣿⣿⠀⠀⠀⠀⠀⠀⠀⠀⠀⠀⠀⠀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⠀⠀⠀⠀⠀⠀⠀⠀⠀⠀⠀⣿⣿⣿⣿⣿⣿⣿⣿⣿⣿⣿⣿⣿⣿⣿⣿⣿⣿⣿⣿⣿⣿⣿⣿⣿⣿⣿⣿⣿⣾⣿⣿⣿⣿⣿⣿⣿⣿⣿⣿⣿⡿⢷⣿⣿⣿⣿⣿⣿⣿⣿⣿⣿⣿⣿⣿⣿⣿⠀⠀⠀⠀⠀⠀⠀⠀⠀⠀⠀⠀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⠀⠀⠀⠀⠀⠀⠀⠀⠀⠀⠀⣿⣿⣿⣿⣿⣿⣿⣿⣿⣿⣿⣿⣿⣿⣿⣿⣿⣿⣿⣿⣿⣿⣿⣿⣿⣿⣿⣿⢹⣿⣿⣿⣿⣿⣿⣿⣿⣿⣿⣿⣿⢜⣿⣿⣿⣿⣿⣿⣿⣿⣿⣿⣿⣿⣿⣿⣿⣿⠀⠀⠀⠀⠀⠀⠀⠀⠀⠀⠀⠀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⠀⠀⠀⠀⠀⠀⠀⠀⠀⠀⠀⣿⣿⣿⣿⣿⣿⣿⣿⣿⣿⣿⣿⣿⣿⣿⣿⣿⣿⣿⣿⣿⣿⣿⣿⣿⣿⣿⡇⢸⣿⣿⣿⣿⣿⣿⣿⣿⣿⣿⣿⣿⢹⣿⣿⣿⣿⣿⣿⣿⣿⣿⣿⣿⣿⣿⣿⣿⣿⠀⠀⠀⠀⠀⠀⠀⠀⠀⠀⠀⠀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⠀⠀⠀⠀⠀⠀⠀⠀⠀⠀⠀⣿⣿⣿⣿⣿⣿⣿⣿⣿⣿⣿⣿⣿⣿⣿⣿⣿⣿⣿⣿⣿⣿⣿⣿⣿⣿⣿⢇⢕⢹⣿⣿⣿⣿⣿⣿⣿⣿⣿⣿⣿⢳⣿⣿⣿⣿⣿⣿⣿⣿⣿⣿⣿⣿⣿⣿⣿⣿⠀⠀⠀⠀⠀⠀⠀⠀⠀⠀⠀⠀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⠀⠀⠀⠀⠀⠀⠀⠀⠀⠀⠀⣿⣿⣿⣿⣿⣿⣿⣿⣿⣿⣿⣿⣿⣿⣿⣿⣿⣿⣿⣿⣿⣿⣿⣿⣿⣿⣿⢕⢕⢜⣿⣿⣿⣿⣿⣿⣿⣿⣿⣿⣿⢷⣿⣿⣿⣿⣿⣿⣿⣿⣿⣿⣿⣿⣿⣿⣿⣿⠀⠀⠀⠀⠀⠀⠀⠀⠀⠀⠀⠀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⠀⠀⠀⠀⠀⠀⠀⠀⠀⠀⠀⣿⣿⣿⣿⣿⣿⣿⣿⣿⣿⣿⣿⣿⣿⣿⣿⣿⣿⣿⣿⣿⣿⣿⣿⣿⣿⡿⠁⠑⢸⣿⣿⣿⣿⣿⣿⣿⣿⣿⣿⣿⣾⣿⣿⣿⣿⣿⣿⣿⣿⣿⣿⣿⣿⣿⣿⣿⣿⠀⠀⠀⠀⠀⠀⠀⠀⠀⠀⠀⠀</a:t>
            </a:r>
            <a:br/>
            <a:r>
              <a:t>⠀⠀⠀⠀⠀⠀⠀⠀⠀⠀⠀⣿⣿⣿⣿⣿⣿⣿⣿⣿⣿⣿⣿⣿⣿⣿⣿⡿⣿⣿⣿⣿⣿⣿⣿⣿⣿⢇⠀⢀⢸⣿⣿⣿⣿⣿⣿⣿⣿⣿⣿⣿⣿⣿⣿⣿⣿⣿⣿⣿⣿⣿⣿⣿⣿⣿⣿⣿⣿⠀⠀⠀⠀⠀⠀⠀⠀⠀⠀⠀⠀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⠀⠀⠀⠀⠀⠀⠀⠀⠀⠀⠀⣿⣿⣿⣿⣿⣿⣿⣿⣿⣿⣿⣿⣿⣿⣿⣿⣿⣿⣿⣿⣿⣿⣿⣿⣿⣿⠕⠀⠐⠕⣿⣿⣿⣿⣿⣿⣿⣿⣿⣿⣿⣿⣿⣿⣿⣿⣿⣿⣿⣿⣿⣿⣿⣿⣿⣿⣿⣿⠀⠀⠀⠀⠀⠀⠀⠀⠀⠀⠀⠀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⠀⠀⠀⠀⠀⠀⠀⠀⠀⠀⠀⣿⣿⣿⣿⣿⣿⣿⣿⣿⣿⣿⣿⣿⣿⣿⣿⣿⣿⣿⣿⣿⣿⣿⣿⣿⡇⠀⠀⠄⠕⢻⣿⣿⣿⣿⣿⣿⣿⣿⣿⣿⣿⣿⣿⣿⣿⣿⣿⣿⣿⣿⣿⣿⣿⣿⣿⣿⣿⠀⠀⠀⠀⠀⠀⠀⠀⠀⠀⠀⠀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⠀⠀⠀⠀⠀⠀⠀⠀⠀⠀⠀⠛⠛⠛⠛⠛⠛⠛⠛⠛⠛⠛⠛⠛⠛⠛⠛⠛⠛⠛⠛⠛⠛⠛⠛⠛⠑⠀⠀⠀⠀⠘⠛⠛⠛⠛⠛⠛⠛⠛⠛⠛⠛⠛⠛⠛⠛⠛⠛⠛⠛⠛⠛⠛⠛⠛⠛⠛⠛⠀⠀⠀⠀⠀⠀⠀⠀⠀⠀⠀⠀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⠀⠀⠀⠀⠀⠀⠀⠀⠀⠀⠀⣟⣽⣿⣿⣿⣿⣿⣿⣿⣿⣿⣿⣿⣿⣿⣿⣿⣿⣿⣿⣯⣿⣿⢿⣿⣿⣿⣿⣿⣿⣿⣿⣿⣿⣿⣿⣿⣿⣿⣿⣾⣽⣿⣿⣿⣿⢿⣿⣿⣟⣻⣾⣯⣿⢏⢼⡵⢝⠀⠀⠀⠀⠀⠀⠀⠀⠀⠀⠀⠀</a:t>
            </a:r>
            <a:br/>
            <a:r>
              <a:t>⠀⠀⠀⠀⠀⠀⠀⠀⠀⠀⠀⣿⣿⣿⣿⣿⣿⣿⣿⣿⣿⣿⣿⣿⣿⣿⣿⣿⣿⣿⣿⣿⣿⣿⣿⣿⢿⢿⣟⢽⣝⢽⢝⢟⢿⢿⣿⣻⣿⣿⣿⣿⣿⣿⣿⣿⣿⣯⣿⣯⣝⣟⢹⢷⡽⣾⣿⣯⣿⠀⠀⠀⠀⠀⠀⠀⠀⠀⠀⠀⠀</a:t>
            </a:r>
            <a:br/>
            <a:r>
              <a:t>⠀⠀⠀⠀⠀⠀⠀⠀⠀⠀⠀⣿⣿⣿⣿⣿⣿⣿⣿⣿⣿⣿⣿⣿⣿⣿⣿⣿⣿⣿⣿⣿⣿⣿⣽⣎⣛⣙⣑⣚⣓⣚⢽⣵⣕⢕⢜⢝⢻⣿⣿⣿⣿⣿⣿⣿⣿⣿⡿⢯⢹⣯⣵⣾⣷⣷⡗⢻⣽⠀⠀⠀⠀⠀⠀⠀⠀⠀⠀⠀⠀</a:t>
            </a:r>
            <a:br/>
            <a:r>
              <a:t>⠀⠀⠀⠀⠀⠀⠀⠀⠀⠀⠀⣿⣿⣿⣿⣿⣿⣿⣿⣿⣿⣿⣿⣿⣿⣿⣿⣿⣿⣿⣟⣏⡜⢝⢝⢝⢝⢝⢝⢝⢝⢝⢕⢕⢜⢟⢷⣕⡕⢜⢻⣏⣿⣿⣿⣿⣿⣿⣿⣿⣿⣷⣿⣿⣿⣿⣿⣿⣿⠀⠀⠀⠀⠀⠀⠀⠀⠀⠀⠀⠀</a:t>
            </a:r>
            <a:br/>
            <a:r>
              <a:t>⠀⠀⠀⠀⠀⠀⠀⠀⠀⠀⠀⣿⣿⣿⣿⣿⣿⣿⣿⣿⣿⣿⣿⣿⣿⣿⣿⣿⣿⡏⢕⢕⢕⢕⢕⢕⢕⢕⢕⢕⢕⢕⢕⢕⢕⢕⢕⢝⢿⣧⢕⢝⣿⣿⣻⣿⣿⣿⣿⣿⣿⣿⣿⣿⣿⣿⣿⣿⣿⠀⠀⠀⠀⠀⠀⠀⠀⠀⠀⠀⠀</a:t>
            </a:r>
            <a:br/>
            <a:r>
              <a:t>⠀⠀⠀⠀⠀⠀⠀⠀⠀⠀⠀⣿⣿⣿⣿⣿⣿⣿⣿⣿⣿⣿⣿⣿⣿⣿⣿⣿⣷⣷⣿⣧⣵⣵⣿⣵⡕⢱⡕⡕⢕⡕⢕⢕⢕⢕⢕⢕⢜⢻⣿⡱⢸⣿⣿⣿⣿⣿⣿⣿⣿⣿⣿⣿⣿⣿⣿⣿⣿⠀⠀⠀⠀⠀⠀⠀⠀⠀⠀⠀⠀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⠀⠀⠀⠀⠀⠀⠀⠀⠀⠀⠀⣿⣿⣿⣿⣿⣿⣿⣿⣿⣿⣿⣿⣿⣿⣿⣿⣿⣿⣿⣿⣿⣿⣿⣿⣿⣿⣿⢿⣟⣗⢳⢷⣵⣵⣵⣕⣕⣣⢸⣿⣷⣇⣿⣿⣿⣿⣿⣿⣿⣿⣿⣿⣿⣿⣿⣿⣿⣿⠀⠀⠀⠀⠀⠀⠀⠀⠀⠀⠀⠀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⠀⠀⠀⠀⠀⠀⠀⠀⠀⠀⠀⣿⣿⣿⣿⣿⣿⣿⣿⣿⣿⣿⣿⣿⣿⣿⣿⣿⣿⣿⣿⣿⣿⣿⣿⣿⣷⣷⣷⢕⢕⢕⢝⣿⣿⣿⣿⣿⣿⣿⣿⣿⡧⢸⣿⣿⣿⣿⣿⣿⣿⣿⣿⣿⣿⣿⣿⣿⣿⠀⠀⠀⠀⠀⠀⠀⠀⠀⠀⠀⠀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⠀⠀⠀⠀⠀⠀⠀⠀⠀⠀⠀⣿⣿⣿⣿⣿⣿⣿⣿⣿⣿⣿⣿⣿⣿⣿⣿⣿⣿⣿⣿⣿⣿⣿⣿⣿⣿⣿⣿⣿⣵⣕⣕⣿⣿⣿⣿⣿⣿⣿⣿⣿⡧⢜⣿⣿⣿⣿⣿⣿⣿⣿⣿⣿⣿⣿⣿⣿⣿⠀⠀⠀⠀⠀⠀⠀⠀⠀⠀⠀⠀</a:t>
            </a:r>
            <a:br/>
            <a:r>
              <a:t>⠀⠀⠀⠀⠀⠀⠀⠀⠀⠀⠀⣿⣿⣿⣿⣿⣿⣿⣻⣿⣿⣿⣿⣿⣿⣿⣿⣿⣿⣿⣿⣿⣿⣿⣿⣿⣿⣿⣿⣿⣿⣿⣿⣿⣿⣿⣿⣿⣿⣿⣿⣿⡯⢽⣿⣿⣿⣿⣿⣿⣿⣿⣿⣿⣿⣿⣿⣿⣿⠀⠀⠀⠀⠀⠀⠀⠀⠀⠀⠀⠀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⠀⠀⠀⠀⠀⠀⠀⠀⠀⠀⠀⣿⣿⣿⣿⣿⣿⣿⣿⣿⣿⣿⣿⣿⣿⣿⣿⣿⣿⣿⣿⣿⣿⣿⣿⣿⣿⣿⣿⣿⣿⡿⣣⣵⣿⣿⣿⣿⣿⣿⣿⣿⡟⢸⣿⣿⣿⣿⣿⣿⣿⣿⣿⣿⣿⣿⣿⣿⣿⠀⠀⠀⠀⠀⠀⠀⠀⠀⠀⠀⠀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⠀⠀⠀⠀⠀⠀⠀⠀⠀⠀⠀⣿⣿⣿⣿⣿⣿⣿⣿⣿⣿⣿⣿⣿⣿⣿⣿⣿⣿⣿⣿⣿⣿⣿⣿⣿⣿⣿⣿⣿⣝⣼⣿⣿⣿⣿⣿⣿⣿⣿⣿⣿⣿⣾⣿⣿⣿⣿⣿⣿⣿⣿⣿⣿⣿⣿⣿⣿⣿⠀⠀⠀⠀⠀⠀⠀⠀⠀⠀⠀⠀</a:t>
            </a:r>
            <a:br/>
            <a:r>
              <a:t>⠀⠀⠀⠀⠀⠀⠀⠀⠀⠀⠀⣿⣟⣿⣿⣿⣿⣿⣿⣿⣿⣿⣿⣿⣿⣿⣿⣿⣿⣿⣿⣿⣿⣿⣿⣿⣿⣿⣿⣿⣿⣿⣿⣿⣿⣿⣿⣿⣿⣿⣿⣿⣗⢾⣿⣿⣿⣿⣿⣿⣿⣿⣿⣿⣿⣿⣿⣿⣿⠀⠀⠀⠀⠀⠀⠀⠀⠀⠀⠀⠀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⠀⠀⠀⠀⠀⠀⠀⠀⠀⠀⠀⣿⣿⣿⣿⣿⣿⣿⣿⣿⣿⣿⣿⣿⣿⣿⣿⣿⣿⣿⣿⣿⣿⣿⣿⣿⣿⣿⣿⡇⣿⣿⣿⣿⣿⣿⣿⣿⣿⣿⣿⣇⢸⣿⣿⣿⣿⣿⣿⣿⣿⣿⣿⣿⣿⣿⣿⣿⣿⠀⠀⠀⠀⠀⠀⠀⠀⠀⠀⠀⠀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⠀⠀⠀⠀⠀⠀⠀⠀⠀⠀⠀⣿⣿⣿⣿⣿⣿⣿⣿⣿⣿⣿⣿⣿⣿⣿⣿⣿⣿⣿⣿⣿⣿⣿⣿⣿⣿⣿⣿⢕⢿⣿⣿⣿⣿⣿⣿⣿⣿⣿⣿⡗⢽⣿⣿⣿⣿⣿⣿⣿⣿⣿⣿⣿⣿⣿⣿⣿⣿⠀⠀⠀⠀⠀⠀⠀⠀⠀⠀⠀⠀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⠀⠀⠀⠀⠀⠀⠀⠀⠀⠀⠀⣿⣿⣿⣿⣿⣿⣿⣿⣿⣿⣿⣿⣿⣿⣿⣿⣿⣿⣿⣿⣿⣿⣿⣿⣿⣿⣿⣿⢕⢸⣿⣿⣿⣿⣿⣿⣿⣿⣿⣿⡷⢾⣿⣿⣿⣿⣿⣿⣿⣿⣿⣿⣿⣿⣿⣿⣿⣿⠀⠀⠀⠀⠀⠀⠀⠀⠀⠀⠀⠀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⠀⠀⠀⠀⠀⠀⠀⠀⠀⠀⠀⣿⣿⣿⣿⣿⣿⣿⣿⣿⣿⣿⣿⣿⣿⣿⣿⣿⣿⣿⣿⣿⣿⣿⣿⣿⣿⣿⣿⢕⢱⣿⣿⣿⣿⣿⣿⣿⣿⣿⣿⣿⣾⣿⣿⣿⣿⣿⣿⣿⣿⣿⣿⣿⣿⣿⣿⣿⣿⠀⠀⠀⠀⠀⠀⠀⠀⠀⠀⠀⠀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⠀⠀⠀⠀⠀⠀⠀⠀⠀⠀⠀⣿⣿⣿⣿⣿⣿⣿⣿⣿⣿⣿⣿⣿⣿⣿⣿⣿⣿⣿⣿⣿⣿⣿⣿⣿⣿⣿⡟⢕⣾⣿⣿⣿⣿⣿⣿⣿⣿⣿⣿⣿⣾⣿⣿⣿⣿⣿⣿⣿⣿⣿⣿⣿⣿⣿⣿⣿⣿⠀⠀⠀⠀⠀⠀⠀⠀⠀⠀⠀⠀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⠀⠀⠀⠀⠀⠀⠀⠀⠀⠀⠀⣿⣿⣿⣿⣿⣿⣿⣿⣿⣿⣿⣿⣿⣿⣿⣿⢿⣿⣿⣿⣿⣿⣿⣿⣿⣿⣿⢅⠐⣿⣿⣿⣿⣿⣿⣿⣿⣿⣿⣿⣿⣿⣿⣿⣿⣿⣿⣿⣿⣿⣿⣿⣿⣿⣿⣿⣿⣿⠀⠀⠀⠀⠀⠀⠀⠀⠀⠀⠀⠀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⠀⠀⠀⠀⠀⠀⠀⠀⠀⠀⠀⣿⣿⣿⣿⣿⣿⣿⣿⣿⣿⣿⣿⣿⣿⣿⣿⣿⣿⣿⣿⣿⣿⣿⣿⣿⣿⡇⠀⠀⣿⣿⣿⣿⣿⣿⣿⣿⣿⣿⣿⣿⣿⣿⣿⣿⣿⣿⣿⣿⣿⣿⣿⣿⣿⣿⣿⣿⣿⠀⠀⠀⠀⠀⠀⠀⠀⠀⠀⠀⠀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⠀⠀⠀⠀⠀⠀⠀⠀⠀⠀⠀⣿⣿⣿⣿⣿⣿⣿⣿⣿⣿⣿⣿⣿⣿⣿⣿⣿⣿⣿⡿⢿⣿⣿⣿⣿⣿⠁⠀⣱⣿⣿⣿⣿⣿⣿⣿⣿⣿⣿⣿⣿⣿⣿⣿⣿⣿⣿⣿⣿⣿⣿⣿⣿⣿⣿⣿⣿⣿⠀⠀⠀⠀⠀⠀⠀⠀⠀⠀⠀⠀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⠀⠀⠀⠀⠀⠀⠀⠀⠀⠀⠀⠛⠛⠛⠛⠛⠛⠛⠛⠛⠛⠛⠛⠛⠛⠛⠛⠛⠛⠚⠑⠚⠛⠓⠛⠛⠃⠀⠐⠛⠛⠛⠛⠛⠛⠛⠛⠛⠛⠛⠛⠛⠛⠛⠛⠛⠛⠛⠛⠛⠛⠛⠛⠛⠛⠛⠛⠛⠛⠀⠀⠀⠀⠀⠀⠀⠀⠀⠀⠀⠀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⠀⠀⠀⠀⠀⠀⠀⠀⠀⠀⠀⣝⣿⣿⣿⣿⣿⣿⣿⣿⣿⣿⣿⢿⣿⣿⣿⣿⣿⣹⢟⢫⣝⡇⢕⢇⣗⢿⣿⣻⣿⣿⣇⡽⣿⣿⣿⣹⢕⢵⣵⡕⣽⡵⢱⡽⢵⢵⢷⢏⢝⣗⡇⢕⢇⢱⢕⢕⢕⠀⠀⠀⠀⠀⠀⠀⠀⠀⠀⠀⠀</a:t>
            </a:r>
            <a:br/>
            <a:r>
              <a:t>⠀⠀⠀⠀⠀⠀⠀⠀⠀⠀⠀⣞⣿⣿⣿⣿⣽⣯⣿⣿⣿⣯⣿⣿⣿⣿⣽⡟⣿⡯⣷⡞⢇⣱⣵⡵⢷⢗⣗⣎⢝⢝⢝⢗⢇⢕⢏⡇⡕⢞⢻⣷⣧⢜⡕⣼⣕⣕⢧⢕⢜⢕⢕⢵⢧⣵⣾⢵⣷⠀⠀⠀⠀⠀⠀⠀⠀⠀⠀⠀⠀</a:t>
            </a:r>
            <a:br/>
            <a:r>
              <a:t>⠀⠀⠀⠀⠀⠀⠀⠀⠀⠀⠀⣿⣿⣿⣿⣿⣿⣿⣿⣿⣿⣿⣷⣿⣷⡟⢟⣷⢪⣕⣾⣿⢟⣻⣝⣓⣋⣕⣚⣓⣓⡧⢧⣕⡕⢕⢕⢝⢕⣧⣼⣿⣵⡾⣷⣷⣞⡟⢻⢜⣯⣵⣱⣷⡗⣷⡗⢇⣕⠀⠀⠀⠀⠀⠀⠀⠀⠀⠀⠀⠀</a:t>
            </a:r>
            <a:br/>
            <a:r>
              <a:t>⠀⠀⠀⠀⠀⠀⠀⠀⠀⠀⠀⣿⣿⣿⣿⣿⣿⣿⣿⣿⣿⣿⣿⣿⣿⣽⣟⢞⣷⣿⣟⢏⢝⢝⢝⢝⢝⢝⢝⢝⢝⢕⢕⢜⢝⢳⣧⣕⢕⢕⢝⡝⢟⣱⣿⡷⢷⣿⣧⢕⢱⣾⡟⡿⣿⣧⣵⣯⣿⠀⠀⠀⠀⠀⠀⠀⠀⠀⠀⠀⠀</a:t>
            </a:r>
            <a:br/>
            <a:r>
              <a:t>⠀⠀⠀⠀⠀⠀⠀⠀⠀⠀⠀⣿⣿⣿⣿⣿⣿⣿⣿⣿⣿⣿⣿⣿⣿⢿⣷⣿⣟⡕⢕⢵⡕⢕⢕⢕⢕⢕⢕⢕⢕⢕⢕⢕⢕⢕⢜⣻⣷⡕⢕⢱⣷⣟⣹⣞⣾⡿⣿⣽⣿⣿⣿⣿⣿⣿⣽⣿⣿⠀⠀⠀⠀⠀⠀⠀⠀⠀⠀⠀⠀</a:t>
            </a:r>
            <a:br/>
            <a:r>
              <a:t>⠀⠀⠀⠀⠀⠀⠀⠀⠀⠀⠀⣿⣿⣿⣿⣿⣿⣿⣿⣿⣿⣿⣿⣿⡟⣷⣿⣿⣾⣷⣧⣵⣵⣵⣵⣕⢕⣕⣕⣕⣕⢕⢕⢕⢕⢕⢕⢕⢝⣿⣇⢕⢻⣿⣿⣿⣿⣿⣿⣿⣿⣿⣿⣿⣿⣟⣿⣿⣿⠀⠀⠀⠀⠀⠀⠀⠀⠀⠀⠀⠀</a:t>
            </a:r>
            <a:br/>
            <a:r>
              <a:t>⠀⠀⠀⠀⠀⠀⠀⠀⠀⠀⠀⣿⣿⣿⣿⣿⣿⣿⣿⣷⣿⣿⣷⡾⣣⣿⣿⣿⣿⣿⣿⣿⣿⣿⣿⣿⣷⢿⣟⢟⢽⢕⢗⣱⣵⣵⣕⣕⡱⣹⣿⣇⢕⣿⣿⣿⣿⣿⣿⣿⣿⣷⣿⣿⣿⣿⣿⣿⣿⠀⠀⠀⠀⠀⠀⠀⠀⠀⠀⠀⠀</a:t>
            </a:r>
            <a:br/>
            <a:r>
              <a:t>⠀⠀⠀⠀⠀⠀⠀⠀⠀⠀⠀⣿⣿⣿⣿⣿⣿⣿⣿⣿⣧⣿⣿⣿⣿⣿⣿⣿⣿⣿⣿⣿⣿⣿⣿⣿⣿⣿⣿⣧⣕⢕⢅⢹⣿⣿⣿⣿⣿⣿⣿⣿⢕⣻⣿⣿⣿⣿⣿⣿⣿⣿⣿⣿⣿⣿⣿⣿⣿⠀⠀⠀⠀⠀⠀⠀⠀⠀⠀⠀⠀</a:t>
            </a:r>
            <a:br/>
            <a:r>
              <a:t>⠀⠀⠀⠀⠀⠀⠀⠀⠀⠀⠀⣿⣿⣿⣿⣿⣿⣿⣿⣿⣿⣯⣽⣟⣻⣿⣿⣿⣿⣿⣿⣿⣿⣿⣿⣿⣿⣿⣿⣿⣷⣧⣵⣾⣿⣿⣿⣿⣿⣿⣿⣿⡕⢸⣿⣿⣿⣿⣿⣿⣿⣿⣿⣿⣿⣿⣿⣿⣿⠀⠀⠀⠀⠀⠀⠀⠀⠀⠀⠀⠀</a:t>
            </a:r>
            <a:br/>
            <a:r>
              <a:t>⠀⠀⠀⠀⠀⠀⠀⠀⠀⠀⠀⣿⣿⣿⣿⣻⣿⣟⣗⣳⣿⣿⣿⣿⣿⣿⣿⣿⣿⣿⣿⣿⣿⣿⣿⣿⣿⣿⣿⣿⣿⣿⣿⠿⢿⣿⣿⣿⣿⣿⣿⣿⢕⢸⣿⣿⣿⣿⣿⣿⣿⣿⣿⣿⣿⣿⣿⣿⣿⠀⠀⠀⠀⠀⠀⠀⠀⠀⠀⠀⠀</a:t>
            </a:r>
            <a:br/>
            <a:r>
              <a:t>⠀⠀⠀⠀⠀⠀⠀⠀⠀⠀⠀⣿⣾⣷⣿⣿⣿⢿⢺⢵⡾⣿⣼⣿⣿⣿⣿⣿⣿⣿⣿⣿⣿⣿⣿⣿⣿⣿⣿⣿⣿⢿⣱⣾⣿⣿⣿⣿⣿⣿⣿⣿⢕⢸⣿⣿⣿⣿⣿⣿⣿⣿⣿⣿⣿⣿⣿⣿⣿⠀⠀⠀⠀⠀⠀⠀⠀⠀⠀⠀⠀</a:t>
            </a:r>
            <a:br/>
            <a:r>
              <a:t>⠀⠀⠀⠀⠀⠀⠀⠀⠀⠀⠀⣿⣿⣿⣿⡿⢻⣿⣿⡯⢿⣿⣿⣿⣿⣿⣿⣿⣿⣿⣿⣿⣿⣿⣿⣿⣿⣿⣿⣿⣵⣾⣿⣿⣿⣿⣿⣿⣿⣿⣿⣿⣗⣿⣿⣿⣿⣿⣿⣿⣿⣿⣿⣿⣿⣿⣿⣿⣿⠀⠀⠀⠀⠀⠀⠀⠀⠀⠀⠀⠀</a:t>
            </a:r>
            <a:br/>
            <a:r>
              <a:t>⠀⠀⠀⠀⠀⠀⠀⠀⠀⠀⠀⣿⣿⣻⣿⣿⢿⡿⢿⢗⢿⢿⡿⢿⣿⣿⣿⣿⣿⣿⣿⣿⣿⣿⣿⣿⣿⣿⣿⣿⣿⣿⣿⣿⣿⣿⣿⣿⣿⣿⣿⣿⢳⣿⣿⣿⣿⣿⣿⣿⣿⣿⣿⣿⣿⣿⣿⣿⣿⠀⠀⠀⠀⠀⠀⠀⠀⠀⠀⠀⠀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⠀⠀⠀⠀⠀⠀⠀⠀⠀⠀⠀⣿⣿⣿⣿⣿⣿⣿⣿⣿⣿⣿⣿⣿⣿⣿⣿⣿⣿⣿⣿⣿⣿⣿⣿⣿⣿⣿⣿⡇⣿⣿⣿⣿⣿⣿⣿⣿⣿⣿⣿⢣⢷⣿⣿⣿⣿⣿⣿⣿⣿⣿⣿⣿⣿⣿⣿⣿⣿⠀⠀⠀⠀⠀⠀⠀⠀⠀⠀⠀⠀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⠀⠀⠀⠀⠀⠀⠀⠀⠀⠀⠀⣿⣿⣿⣿⣿⣿⣿⣿⣿⣿⣿⣿⣿⣿⣿⣿⣿⣿⣿⣿⣿⣿⣿⣿⣿⣿⣿⣿⡇⣿⣿⣿⣿⣿⣿⣿⣿⣿⣿⣿⢵⣺⣿⣿⣿⣿⣿⣿⣿⣿⣿⣿⣿⣿⣿⣿⣿⣿⠀⠀⠀⠀⠀⠀⠀⠀⠀⠀⠀⠀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⠀⠀⠀⠀⠀⠀⠀⠀⠀⠀⠀⣿⣿⣿⣿⣿⣿⣿⣿⣿⣿⣿⣿⣿⣿⣿⣿⣿⣿⣿⣿⣿⣿⣿⣿⣿⣿⣿⣿⡇⣿⣿⣿⣿⣿⣿⣿⣿⣿⣿⣿⢷⣾⣿⣿⣿⣿⣿⣿⣿⣿⣿⣿⣿⣿⣿⣿⣿⣿⠀⠀⠀⠀⠀⠀⠀⠀⠀⠀⠀⠀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⠀⠀⠀⠀⠀⠀⠀⠀⠀⠀⠀⣿⣿⣿⣿⣿⣿⣿⣿⣿⣿⣿⣿⣿⣿⣿⣿⣿⣿⣿⣿⣿⣿⣿⣿⣿⣿⣿⣿⢕⣾⣿⣿⣿⣿⣿⣿⣿⣿⣿⣿⣇⣿⣿⣿⣿⣿⣿⣿⣿⣿⣿⣿⣿⣿⣿⣿⣿⣿⠀⠀⠀⠀⠀⠀⠀⠀⠀⠀⠀⠀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⠀⠀⠀⠀⠀⠀⠀⠀⠀⠀⠀⣿⣿⣿⣿⣿⣿⣿⣿⣿⣿⣿⣿⣿⣿⣿⣿⣿⣿⣿⣿⣿⣿⣿⣿⣿⣿⣿⣿⢱⣿⣿⣿⣿⣿⣿⣿⣿⣿⣿⣿⣯⣿⣿⣿⣿⣿⣿⣿⣿⣿⣿⣿⣿⣿⣿⣿⣿⣿⠀⠀⠀⠀⠀⠀⠀⠀⠀⠀⠀⠀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⠀⠀⠀⠀⠀⠀⠀⠀⠀⠀⠀⣿⣿⣿⣿⣿⣿⣿⣿⣿⣿⣿⣿⣿⣿⣿⣿⣿⣿⣿⣿⣿⣿⣿⣿⣿⣿⣿⡟⢸⣿⣿⣿⣿⣿⣿⣿⣿⣿⣿⣿⣯⣿⣿⣿⣿⣿⣿⣿⣿⣿⣿⣿⣿⣿⣿⣿⣿⣿⠀⠀⠀⠀⠀⠀⠀⠀⠀⠀⠀⠀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⠀⠀⠀⠀⠀⠀⠀⠀⠀⠀⠀⣿⣿⣿⣿⣿⣿⣿⣿⣿⣿⣿⣿⣿⣿⣿⣿⣿⣿⣿⣿⣿⣿⣿⣿⣿⣿⣿⠇⣸⣿⣿⣿⣿⣿⣿⣿⣿⣿⣿⣿⣿⣿⣿⣿⣿⣿⣿⣿⣿⣿⣿⣿⣿⣿⣿⣿⣿⣿⠀⠀⠀⠀⠀⠀⠀⠀⠀⠀⠀⠀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⠀⠀⠀⠀⠀⠀⠀⠀⠀⠀⠀⣿⣿⣿⣿⣿⣿⣿⣿⣿⣿⣿⣿⣿⣿⣿⣿⣿⣿⣿⡿⣿⣿⣿⣿⣿⣿⣯⣾⣿⣿⣿⣿⣿⣿⣿⣿⣿⣿⣿⣿⣿⣿⣿⣿⣿⣿⣿⣿⣿⣿⣿⣿⣿⣿⣿⣿⣿⣿⠀⠀⠀⠀⠀⠀⠀⠀⠀⠀⠀⠀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⠀⠀⠀⠀⠀⠀⠀⠀⠀⠀⠀⣿⣿⣿⣿⣿⣿⣿⣿⣿⣿⣿⣿⣿⣿⣿⣿⣿⣿⣷⣱⣾⣿⣿⣽⣿⣿⣿⣿⣿⣿⣿⣿⣿⣿⣿⣿⣿⣿⣿⣿⣿⣿⣿⣿⣿⣿⣿⣿⣿⣿⣿⣿⣿⣿⣿⣿⣿⣿⠀⠀⠀⠀⠀⠀⠀⠀⠀⠀⠀⠀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⠀⠀⠀⠀⠀⠀⠀⠀⠀⠀⠀⣿⣿⣿⣿⣿⣿⣿⣿⣿⣽⣿⣿⣿⣿⣿⣿⣿⣿⣿⡿⣟⣻⢻⢽⢽⣿⣿⣿⣿⣿⣿⣿⣿⣿⣿⣯⡯⢵⣯⣽⢹⢵⢜⢵⢱⢟⢏⢝⢱⢕⢵⡕⢱⢕⢕⢕⢕⢕⠀⠀⠀⠀⠀⠀⠀⠀⠀⠀⠀⠀</a:t>
            </a:r>
            <a:br/>
            <a:r>
              <a:t>⠀⠀⠀⠀⠀⠀⠀⠀⠀⠀⠀⣿⣿⣿⣿⣿⣿⣿⣿⣿⣽⣿⣿⣿⣿⣻⣿⣿⣿⣷⣿⢏⣱⣵⣧⡼⢷⡝⢝⣝⢝⢝⢝⢟⢝⢝⢻⢕⢻⢿⣿⣿⣧⡕⣜⣇⣕⣱⡗⢕⢕⢕⢕⣵⣳⣗⣱⢵⣻⠀⠀⠀⠀⠀⠀⠀⠀⠀⠀⠀⠀</a:t>
            </a:r>
            <a:br/>
            <a:r>
              <a:t>⠀⠀⠀⠀⠀⠀⠀⠀⠀⠀⠀⣿⣯⣿⣿⣿⣿⣿⣿⣿⣿⣿⣿⣿⣿⡽⢿⣞⣷⣿⣿⣿⣿⣟⣞⣇⣑⣓⣓⣗⡵⢵⣗⡕⢕⢕⢜⢝⣱⡕⢿⣟⣾⣧⣷⣾⣿⢳⢇⢕⣝⣵⣵⣷⢇⡕⢞⣕⣕⠀⠀⠀⠀⠀⠀⠀⠀⠀⠀⠀⠀</a:t>
            </a:r>
            <a:br/>
            <a:r>
              <a:t>⠀⠀⠀⠀⠀⠀⠀⠀⠀⠀⠀⣿⣿⣿⣿⣿⣿⣿⣿⣿⣿⣿⣿⡿⣿⣟⡻⣷⣿⡿⡟⢽⢝⢝⢝⢝⢝⢟⢟⢟⢟⢕⢕⢝⢻⣧⣕⢕⢕⢕⢜⡟⢏⣹⡿⢧⣵⣵⡵⢼⣵⣿⡿⢿⣿⣵⣽⣿⣿⠀⠀⠀⠀⠀⠀⠀⠀⠀⠀⠀⠀</a:t>
            </a:r>
            <a:br/>
            <a:r>
              <a:t>⠀⠀⠀⠀⠀⠀⠀⠀⠀⠀⠀⣿⣿⣿⣿⣿⣿⣿⣿⣿⣿⣿⣿⣿⡿⣿⣿⣿⢏⢝⢜⢝⢕⢕⢕⢕⢕⢕⢕⢕⢕⢕⢕⢕⢕⢜⢻⣷⣕⢕⢇⢳⡽⢟⣕⢣⢾⣿⣯⣿⣿⣿⣿⣿⣿⣟⣿⣿⣿⠀⠀⠀⠀⠀⠀⠀⠀⠀⠀⠀⠀</a:t>
            </a:r>
            <a:br/>
            <a:r>
              <a:t>⠀⠀⠀⠀⠀⠀⠀⠀⠀⠀⠀⣿⣿⣿⣿⣿⣿⣿⣿⣿⣿⣿⣿⣿⣧⣾⣿⣿⣿⣷⣵⣕⣵⣾⣕⢕⡣⣵⣕⢷⢵⢵⢕⡕⢕⢕⢕⢜⣿⣯⡕⢕⢻⣿⣿⢟⣟⣷⣷⣿⣿⣿⣿⣿⣿⣿⣿⣿⣿⠀⠀⠀⠀⠀⠀⠀⠀⠀⠀⠀⠀</a:t>
            </a:r>
            <a:br/>
            <a:r>
              <a:t>⠀⠀⠀⠀⠀⠀⠀⠀⠀⠀⠀⣿⣿⣿⣿⣿⣿⣿⣷⣿⣿⣿⣼⢫⣿⣿⣿⣿⣿⣿⣿⣿⣿⣿⣿⣿⣯⣯⣽⣵⢎⢕⠱⢇⣵⣵⣕⣕⣸⣿⣷⢕⢕⢾⣷⣿⣟⣻⣿⣿⣿⣾⣼⣾⣾⣿⣿⣿⣿⠀⠀⠀⠀⠀⠀⠀⠀⠀⠀⠀⠀</a:t>
            </a:r>
            <a:br/>
            <a:r>
              <a:t>⠀⠀⠀⠀⠀⠀⠀⠀⠀⠀⠀⣿⣿⣿⣿⣿⣿⣿⣿⣯⣽⣿⣿⣿⣿⣿⣿⣿⣿⣿⣿⣿⣿⣿⣿⣿⣿⣿⣿⣿⢇⢕⢕⢸⣿⣿⣿⣿⣿⣿⣿⡇⢸⢿⡿⣿⡿⢿⣿⣿⢿⣿⣿⣿⣿⣿⣿⣿⣿⠀⠀⠀⠀⠀⠀⠀⠀⠀⠀⠀⠀</a:t>
            </a:r>
            <a:br/>
            <a:r>
              <a:t>⠀⠀⠀⠀⠀⠀⠀⠀⠀⠀⠀⣿⣿⣿⣿⣿⣿⣿⣿⣿⣿⣹⣟⣻⣿⣿⣿⣿⣿⣿⣿⣿⣿⣿⣿⣿⣿⣿⣿⣿⣿⣿⣷⣼⣿⣿⣿⣿⣿⣿⣿⡇⢕⢿⢿⢿⣿⣿⣿⣏⣻⣿⣿⣿⣿⣿⣿⣿⣿⠀⠀⠀⠀⠀⠀⠀⠀⠀⠀⠀⠀</a:t>
            </a:r>
            <a:br/>
            <a:r>
              <a:t>⠀⠀⠀⠀⠀⠀⠀⠀⠀⠀⠀⣿⣿⣿⣟⣻⣟⣟⢗⣾⣿⣷⣿⣿⣿⣿⣿⣿⣿⣿⣿⣿⣿⣿⣿⣿⣿⣿⣿⣿⣿⣿⡿⢛⣻⣿⣿⣿⣿⣿⣿⡇⢕⣷⣇⣾⣿⣿⣿⣿⣷⣷⣿⣿⣿⣿⣿⣷⣾⠀⠀⠀⠀⠀⠀⠀⠀⠀⠀⠀⠀</a:t>
            </a:r>
            <a:br/>
            <a:r>
              <a:t>⠀⠀⠀⠀⠀⠀⠀⠀⠀⠀⠀⣿⣿⣿⣿⣿⡿⢿⢵⣵⢾⣧⣿⣽⣿⣿⣿⣿⣿⣿⣿⣿⣿⣿⣿⣿⣿⣿⣿⣿⡿⢟⣵⣿⣿⣿⣿⣿⣿⣿⣿⣇⢕⣷⣗⣾⣿⣿⣿⣿⣵⡾⣾⣷⡾⣷⣿⣮⢿⠀⠀⠀⠀⠀⠀⠀⠀⠀⠀⠀⠀</a:t>
            </a:r>
            <a:br/>
            <a:r>
              <a:t>⠀⠀⠀⠀⠀⠀⠀⠀⠀⠀⠀⣿⣿⣿⡿⣿⣽⣿⣯⣿⣿⣿⣿⣿⣿⣿⣿⣿⣿⣿⣿⣿⣿⣿⣿⣿⣿⣿⣿⣿⣷⣿⣿⣿⣿⣿⣿⣿⣿⣿⣿⡗⣳⣿⣿⣿⣿⣧⣿⣿⣿⣿⣿⣿⣿⣽⣿⣿⣿⠀⠀⠀⠀⠀⠀⠀⠀⠀⠀⠀⠀</a:t>
            </a:r>
            <a:br/>
            <a:r>
              <a:t>⠀⠀⠀⠀⠀⠀⠀⠀⠀⠀⠀⣿⢿⢿⢿⡿⢿⣷⢷⡾⢿⣿⢿⣿⣿⣿⣿⣿⣿⣿⣿⣿⣿⣿⣿⣿⣿⣿⣿⣿⣿⣿⣿⣿⣿⣿⣿⣿⣿⣿⣿⡯⢿⣿⣿⣿⣿⣿⣽⣿⣿⣽⣿⣿⣿⣿⣿⣿⣿⠀⠀⠀⠀⠀⠀⠀⠀⠀⠀⠀⠀</a:t>
            </a:r>
            <a:br/>
            <a:r>
              <a:t>⠀⠀⠀⠀⠀⠀⠀⠀⠀⠀⠀⣿⣿⣿⣿⣿⣿⣿⣿⣿⣿⣿⣵⣿⣿⣿⣿⣿⣿⣿⣿⣿⣿⣿⣿⣿⣿⣿⣿⡇⣿⣿⣿⣿⣿⣿⣿⣿⣿⣿⣧⢕⣽⣿⣽⣿⣿⣿⣿⣿⣿⣿⣿⣿⣿⣿⣿⣿⣿⠀⠀⠀⠀⠀⠀⠀⠀⠀⠀⠀⠀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⠀⠀⠀⠀⠀⠀⠀⠀⠀⠀⠀⣿⣿⣿⣿⣿⣿⣿⣿⣿⣿⣿⣿⣿⣿⣿⣿⣿⣿⣿⣿⣿⣿⣿⣿⣿⣿⣿⣿⡷⣿⣿⣿⣿⣿⣿⣿⣿⣿⣿⣏⢱⣷⣿⣿⣿⣿⣿⣿⣿⣿⣿⣿⣿⣿⣿⣿⣿⣿⠀⠀⠀⠀⠀⠀⠀⠀⠀⠀⠀⠀</a:t>
            </a:r>
            <a:br/>
            <a:r>
              <a:t>⠀⠀⠀⠀⠀⠀⠀⠀⠀⠀⠀⣿⣿⣿⣿⣿⣿⣿⣿⣿⣿⣿⡟⣿⣿⣿⣿⣿⣿⣿⣿⣿⣿⣿⣿⣿⣿⣿⣿⢜⣿⣿⣿⣿⣿⣿⣿⣿⣿⣿⣿⣸⣿⣿⣿⣿⣿⣿⣿⣿⣿⣿⣿⣿⣿⣿⣿⣿⣿⠀⠀⠀⠀⠀⠀⠀⠀⠀⠀⠀⠀</a:t>
            </a:r>
            <a:br/>
            <a:r>
              <a:t>⠀⠀⠀⠀⠀⠀⠀⠀⠀⠀⠀⣿⣿⣿⣿⣿⣿⣿⣯⣼⡿⣷⣿⣿⣿⣿⣿⣿⣿⣿⣿⣿⣿⣿⣿⣿⣿⣿⣿⣱⣿⣿⣿⣿⣿⣿⣿⣿⣿⣿⣿⣸⣿⣿⣿⣿⣿⣿⣿⣿⣿⣿⣿⣿⣿⣿⣿⣿⣿⠀⠀⠀⠀⠀⠀⠀⠀⠀⠀⠀⠀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⠀⠀⠀⠀⠀⠀⠀⠀⠀⠀⠀⣿⣿⣿⣿⣿⣿⣿⣿⣿⣿⣿⣿⣿⣿⣿⣿⣿⣿⣿⣧⣹⣿⣿⣧⣿⣿⣿⣿⣿⣿⣿⣿⣿⣿⣿⣿⣿⣿⣿⣿⣿⣿⣿⣿⣿⣿⣿⣿⣿⣿⣿⣿⣿⣿⣿⣿⣿⣿⠀⠀⠀⠀⠀⠀⠀⠀⠀⠀⠀⠀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⠀⠀⠀⠀⠀⠀⠀⠀⠀⠀⠀⠛⠛⠛⠛⠛⠛⠛⠛⠛⠛⠛⠛⠛⠛⠛⠛⠛⠛⠛⠛⠛⠛⠛⠛⠛⠋⠙⠛⠛⠛⠛⠛⠛⠛⠛⠛⠛⠛⠛⠛⠛⠛⠛⠛⠛⠛⠋⠙⠛⠛⠛⠛⠛⠛⠛⠛⠛⠛⠀⠀⠀⠀⠀⠀⠀⠀⠀⠀⠀⠀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⠀⠀⠀⠀⠀⠀⠀⠀⠀⠀⠀⣿⣿⣿⣿⣿⣿⣿⣿⣿⣿⣿⣿⣿⣿⣿⣿⣿⣿⣿⣿⣿⣿⣿⣿⣿⣿⣿⣿⣿⣿⣿⣿⣿⣿⣿⣿⣿⣿⣷⣾⣿⣿⣿⣿⣿⣿⣿⣿⣿⣾⣷⣯⢽⢟⣻⣿⣿⣿⠀⠀⠀⠀⠀⠀⠀⠀⠀⠀⠀⠀</a:t>
            </a:r>
            <a:br/>
            <a:r>
              <a:t>⠀⠀⠀⠀⠀⠀⠀⠀⠀⠀⠀⣿⣿⣿⣿⣿⣿⣿⣿⣿⣿⣿⣿⣿⣿⣿⣿⣿⣿⣿⣿⣿⣯⣿⡿⡿⢿⡟⢟⢟⢿⢿⣿⣿⣿⣿⣿⣿⣿⣿⣿⣿⣿⣿⣿⣿⣿⣿⢿⢿⣿⣿⣿⣽⣿⣿⣾⣿⣿⠀⠀⠀⠀⠀⠀⠀⠀⠀⠀⠀⠀</a:t>
            </a:r>
            <a:br/>
            <a:r>
              <a:t>⠀⠀⠀⠀⠀⠀⠀⠀⠀⠀⠀⣿⣿⣿⣿⣿⣿⣿⣿⣿⣿⣿⣿⣿⣿⣿⣿⣿⣿⣿⣿⡿⢿⠗⠎⠽⢵⢧⢵⣇⣕⢕⢜⢜⢱⢿⢟⣯⣿⣿⣿⣿⣿⣿⣿⣿⣿⢻⣾⣗⣱⣿⣿⣹⣿⡿⡿⣿⣿⠀⠀⠀⠀⠀⠀⠀⠀⠀⠀⠀⠀</a:t>
            </a:r>
            <a:br/>
            <a:r>
              <a:t>⠀⠀⠀⠀⠀⠀⠀⠀⠀⠀⠀⣿⣿⣿⣿⣿⣿⣿⣿⣿⣿⣿⣿⣿⣾⣿⣿⣿⢟⢗⢟⢟⢟⢟⢟⢟⢿⢻⢿⢕⢝⢟⢷⣧⣕⢕⢜⢻⢿⣿⡿⣿⣿⣿⣿⣧⣽⣕⣟⣿⣿⣿⣿⣻⣷⣿⣿⣿⣿⠀⠀⠀⠀⠀⠀⠀⠀⠀⠀⠀⠀</a:t>
            </a:r>
            <a:br/>
            <a:r>
              <a:t>⠀⠀⠀⠀⠀⠀⠀⠀⠀⠀⠀⣿⣿⣿⣿⣿⣿⣿⣿⣿⣿⣿⣿⣿⣿⣿⣿⢝⢕⢝⢕⢕⢕⢕⢕⢕⢕⢕⢕⢕⢕⢕⢕⢜⢻⣷⣕⡕⢜⢽⣾⣿⢿⣿⣿⣿⣿⣷⣿⣿⣿⣿⣿⣿⣿⣿⣿⣿⣿⠀⠀⠀⠀⠀⠀⠀⠀⠀⠀⠀⠀</a:t>
            </a:r>
            <a:br/>
            <a:r>
              <a:t>⠀⠀⠀⠀⠀⠀⠀⠀⠀⠀⠀⣿⣿⣿⣿⣿⣿⣿⣿⣿⣿⣿⣿⣿⣿⣿⣿⣼⣕⣕⢕⣗⡇⢕⢕⣵⡵⢧⣮⢝⢕⢕⢱⢕⢕⢝⢿⣷⡕⢕⢿⣿⣿⣿⡿⣯⣿⣿⣿⣿⣿⣿⣿⣿⣿⣿⣿⣿⣿⠀⠀⠀⠀⠀⠀⠀⠀⠀⠀⠀⠀</a:t>
            </a:r>
            <a:br/>
            <a:r>
              <a:t>⠀⠀⠀⠀⠀⠀⠀⠀⠀⠀⠀⣿⣿⣿⣿⣿⣿⣿⣿⣿⣿⣿⣿⣿⣿⣿⣿⣿⣿⣿⣿⣿⣿⣷⣾⣷⣿⣷⣷⣷⡕⢕⢃⢳⡱⡕⢜⣿⣷⡕⢜⣿⣿⣿⣿⣿⣿⣿⣿⣿⣿⣿⣿⣿⣿⣿⣿⣿⣿⠀⠀⠀⠀⠀⠀⠀⠀⠀⠀⠀⠀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⠀⠀⠀⠀⠀⠀⠀⠀⠀⠀⠀⣿⣿⣿⣿⣿⣿⣿⣿⣿⣿⣿⣿⣿⣿⣿⣿⣿⣿⣿⣿⣿⣿⣿⣿⣿⣿⣿⣿⣿⣯⣕⡅⣱⣿⣿⣿⣿⣿⣷⢇⣿⣿⣿⣿⣿⣿⣿⣿⣿⣿⣿⣿⣿⣿⣿⣿⣿⣿⠀⠀⠀⠀⠀⠀⠀⠀⠀⠀⠀⠀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⠀⠀⠀⠀⠀⠀⠀⠀⠀⠀⠀⣿⣿⣿⣿⣿⣿⣿⣿⣿⣿⣿⣿⣿⣿⣿⣿⣿⣿⣿⣿⣿⣿⣿⣿⣿⣿⣿⣿⣿⣿⣿⣿⣿⣿⣿⣿⣿⣿⣿⢕⢺⣿⣿⣿⣿⣿⣿⣿⣿⣿⣿⣿⣿⣿⣿⣿⣿⣿⠀⠀⠀⠀⠀⠀⠀⠀⠀⠀⠀⠀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⠀⠀⠀⠀⠀⠀⠀⠀⠀⠀⠀⣿⣿⣿⣿⣿⣿⣿⣿⣿⣿⣿⣿⣿⣿⣿⣿⣿⣿⣿⣿⣿⣿⣿⣿⣿⣿⣿⣿⣿⣿⣿⢟⣹⣿⣿⣿⣿⣿⣿⢕⢱⣿⣿⣿⣿⣿⣿⣿⣿⣿⣿⣿⣿⣿⣿⣿⣿⣿⠀⠀⠀⠀⠀⠀⠀⠀⠀⠀⠀⠀</a:t>
            </a:r>
            <a:br/>
            <a:r>
              <a:t>⠀⠀⠀⠀⠀⠀⠀⠀⠀⠀⠀⣿⣿⣿⣿⣿⣟⣻⣿⣿⣿⣿⣿⣿⣿⣿⣿⣿⣿⣿⣿⣿⣿⣿⣿⣿⣿⣿⣿⡯⢟⣵⣿⣿⣿⣿⣿⣿⣿⣿⢕⢹⣿⣯⣿⣿⣿⣿⣯⣿⣿⣿⣿⣿⣿⣿⣿⣿⣿⠀⠀⠀⠀⠀⠀⠀⠀⠀⠀⠀⠀</a:t>
            </a:r>
            <a:br/>
            <a:r>
              <a:t>⠀⠀⠀⠀⠀⠀⠀⠀⠀⠀⠀⣿⣿⣿⣿⣷⣿⣿⣿⣿⣿⣿⣿⣿⣿⣿⣿⣿⣿⣿⣿⣿⣿⣿⣿⣿⣿⣿⣿⣷⣿⣿⣿⣿⣿⣿⣿⣿⣿⣿⢕⣿⣿⣿⣿⣿⣿⣿⣿⣷⣿⣿⣿⣟⣷⣿⣻⣿⣿⠀⠀⠀⠀⠀⠀⠀⠀⠀⠀⠀⠀</a:t>
            </a:r>
            <a:br/>
            <a:r>
              <a:t>⠀⠀⠀⠀⠀⠀⠀⠀⠀⠀⠀⣿⣿⣿⣿⣿⣿⣽⣿⣿⣿⣿⣿⣿⣿⣿⣿⣿⣿⣿⣿⣿⣿⣿⣿⣿⣿⣿⡟⣿⣿⣿⣿⣿⣿⣿⣿⣿⣿⣿⢺⣿⣿⣿⣿⣿⣿⣿⣿⣿⢿⣿⣿⢿⣿⡿⣿⣿⣿⠀⠀⠀⠀⠀⠀⠀⠀⠀⠀⠀⠀</a:t>
            </a:r>
            <a:br/>
            <a:r>
              <a:t>⠀⠀⠀⠀⠀⠀⠀⠀⠀⠀⠀⣿⣿⣿⣿⣿⣽⣿⣿⣿⣯⣿⣿⣿⣿⣿⣿⣿⣿⣿⣿⣿⣿⣿⣿⣿⣿⣿⢇⣿⣿⣿⣿⣿⣿⣿⣿⣿⣿⣿⣏⣿⣿⣿⣿⣿⣿⣿⣿⣿⣿⣿⣿⣿⣿⣿⣿⣿⣿⠀⠀⠀⠀⠀⠀⠀⠀⠀⠀⠀⠀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⠀⠀⠀⠀⠀⠀⠀⠀⠀⠀⠀⣿⣿⣿⣿⣿⣿⣿⣿⣿⣿⣿⣿⣿⣿⣿⣿⣿⣿⣿⣿⣿⣿⣿⣿⣿⣿⣿⢸⣿⣿⣿⣿⣿⣿⣿⣿⣿⣿⣿⣾⣽⣿⣿⣿⣿⣿⣿⣿⣿⣿⣿⣿⣿⣿⣿⣿⣿⣿⠀⠀⠀⠀⠀⠀⠀⠀⠀⠀⠀⠀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⠀⠀⠀⠀⠀⠀⠀⠀⠀⠀⠀⣿⣿⣿⣿⣿⣿⣿⣿⣿⣿⣿⣿⣿⣿⣿⣿⣿⣿⣿⣿⣿⣿⣿⣿⣿⣿⣿⢜⣿⣿⣿⣿⣿⣿⣿⣿⣿⣿⣿⣻⣿⣿⣿⣿⣿⣿⣿⣿⣿⣿⣿⣿⣿⣿⣿⣿⣿⣿⠀⠀⠀⠀⠀⠀⠀⠀⠀⠀⠀⠀</a:t>
            </a:r>
            <a:br/>
            <a:r>
              <a:t>⠀⠀⠀⠀⠀⠀⠀⠀⠀⠀⠀⣿⣿⣿⣿⣿⣿⣻⣿⣿⣿⣾⣿⣿⣿⣿⣿⣿⣿⣿⣿⣿⣿⣿⣿⣿⣿⣿⣼⣿⣿⣿⣿⣿⣿⣿⣿⣿⣿⣿⣿⣿⣿⣿⣿⣿⣿⣿⣿⣿⣿⣿⣿⣿⣿⣿⣿⣿⣿⠀⠀⠀⠀⠀⠀⠀⠀⠀⠀⠀⠀</a:t>
            </a:r>
            <a:br/>
            <a:r>
              <a:t>⠀⠀⠀⠀⠀⠀⠀⠀⠀⠀⠀⣿⣿⣿⣿⣿⣿⣾⣿⣾⣿⣿⣿⣿⣿⣿⣿⣿⣿⣿⣿⣿⣿⣿⣿⣿⣿⣿⣿⣿⣿⣿⣿⣿⣿⣿⣿⣿⣿⣿⣿⣿⣿⣿⣿⣿⣿⣿⣿⣿⣿⣿⣿⣿⣿⣿⣿⣿⣿⠀⠀⠀⠀⠀⠀⠀⠀⠀⠀⠀⠀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⠀⠀⠀⠀⠀⠀⠀⠀⠀⠀⠀⣿⣿⣿⣿⣿⣿⣿⣿⣿⣿⣿⣿⣿⣿⣿⣿⣫⣿⣿⡝⢿⣿⣿⣿⣿⣿⣿⣿⣿⣿⣿⣿⣿⣿⣿⣿⣿⣿⣿⣿⣿⣿⣿⣿⣿⣿⣿⣿⣿⣿⣿⣿⣿⣿⣿⣿⣿⣿⠀⠀⠀⠀⠀⠀⠀⠀⠀⠀⠀⠀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⠀⠀⠀⠀⠀⠀⠀⠀⠀⠀⠀⣿⣿⣿⣿⣿⣿⣿⣿⣿⣿⣿⣿⣿⣟⣿⣿⣿⣿⣿⣿⣿⣿⣇⣿⣿⣿⣿⣿⣿⣿⣿⣿⣿⣿⣿⣿⣿⣿⣿⣿⣿⣿⣿⣿⣿⣿⣿⣿⣿⣿⣿⣿⣿⣿⣿⣿⣿⣿⠀⠀⠀⠀⠀⠀⠀⠀⠀⠀⠀⠀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⠀⠀⠀⠀⠀⠀⠀⠀⠀⠀⠀⣿⣿⣿⣿⣿⣿⣿⣿⣿⣿⣿⣿⣿⣿⣿⣿⣿⣿⣿⣿⣾⣷⣾⣿⣿⣿⣿⣿⣿⣿⣿⣿⣿⣿⣿⣿⣿⣿⣿⣿⣿⣿⣿⣿⣿⣿⣿⣿⣿⣿⣿⣿⣿⣿⣿⣿⣿⣿⠀⠀⠀⠀⠀⠀⠀⠀⠀⠀⠀⠀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⠀⠀⠀⠀⠀⠀⠀⠀⠀⠀⠀⣿⣿⣿⣿⣿⣿⣿⣿⣿⣿⣿⣿⣿⣿⣿⣿⣿⣿⣿⣿⣿⣿⣿⣿⣿⣿⣿⣿⣿⣿⣿⣿⣿⣿⣿⣿⣷⣷⢷⣿⣿⣿⣿⣷⣾⣿⣿⣯⣽⣝⣹⢹⡟⢿⣿⣿⡽⢽⠀⠀⠀⠀⠀⠀⠀⠀⠀⠀⠀⠀</a:t>
            </a:r>
            <a:br/>
            <a:r>
              <a:t>⠀⠀⠀⠀⠀⠀⠀⠀⠀⠀⠀⣿⣿⣿⣿⣿⣿⣿⣿⣿⣿⣿⣿⣿⣿⣿⣿⣿⣿⣿⣿⣿⣿⣿⣿⢿⢿⢿⢿⢿⣿⣿⣿⣿⣿⣿⣿⣿⣿⣿⣿⣿⣿⣿⣿⣿⣿⣿⣿⣿⣿⣿⣧⣵⣼⣵⣿⣷⣾⠀⠀⠀⠀⠀⠀⠀⠀⠀⠀⠀⠀</a:t>
            </a:r>
            <a:br/>
            <a:r>
              <a:t>⠀⠀⠀⠀⠀⠀⠀⠀⠀⠀⠀⣿⣿⣿⣿⣿⣿⣿⣿⣿⣿⣿⣿⣿⣿⣿⣿⣿⣿⣿⣿⣿⣿⢷⢷⢼⣇⣜⣕⢱⢕⢝⡝⢽⣿⣿⣿⣿⣿⣿⣿⣿⣿⣿⣿⣿⢧⡵⢮⢹⣟⣿⣻⣿⣿⣿⣿⣿⣿⠀⠀⠀⠀⠀⠀⠀⠀⠀⠀⠀⠀</a:t>
            </a:r>
            <a:br/>
            <a:r>
              <a:t>⠀⠀⠀⠀⠀⠀⠀⠀⠀⠀⠀⣿⣿⣿⣿⣿⣿⣿⣿⣿⣿⣿⣿⣿⣿⣾⣿⡿⣫⢷⢷⢷⢷⢶⢶⢶⢶⢶⢝⢝⢳⢧⣕⡱⡕⢜⢿⡿⣿⣿⣿⣿⣿⣿⣿⣟⣜⡟⣿⣿⣿⣿⡿⣼⣿⣿⣿⣿⣿⠀⠀⠀⠀⠀⠀⠀⠀⠀⠀⠀⠀</a:t>
            </a:r>
            <a:br/>
            <a:r>
              <a:t>⠀⠀⠀⠀⠀⠀⠀⠀⠀⠀⠀⣿⣿⣿⣿⣿⣿⣿⣿⣿⣿⣿⣿⣿⣿⡿⢻⢕⢗⢇⢕⢕⢕⢕⢕⢕⢕⢕⢕⢕⢕⢕⢝⢿⣷⣕⢜⢹⣞⣷⣿⢿⣽⣿⣿⣿⣽⣿⣿⣿⣿⣿⣿⣿⣿⣿⣿⣽⣿⠀⠀⠀⠀⠀⠀⠀⠀⠀⠀⠀⠀</a:t>
            </a:r>
            <a:br/>
            <a:r>
              <a:t>⠀⠀⠀⠀⠀⠀⠀⠀⠀⠀⠀⣿⣿⣿⣿⣿⣿⣿⣿⣿⣿⣿⣿⣿⣿⣧⣱⡜⢕⢕⣱⢵⢕⢕⢕⢱⢵⢧⣮⡽⢕⢕⢱⢕⢝⣿⣧⡕⢜⣿⣿⣾⣿⣿⣿⣿⣿⣿⣿⣿⣿⣿⣷⣿⣾⣿⣿⣿⣿⠀⠀⠀⠀⠀⠀⠀⠀⠀⠀⠀⠀</a:t>
            </a:r>
            <a:br/>
            <a:r>
              <a:t>⠀⠀⠀⠀⠀⠀⠀⠀⠀⠀⠀⣿⣿⣿⣿⣿⣿⣿⣿⣿⣿⣿⣿⣿⣿⣿⣿⣿⣿⣿⣿⣿⣧⣵⣺⣾⣷⣿⣷⣧⡕⢕⢗⢳⢕⢜⣿⣿⡕⢕⣿⣿⣿⣿⣿⣿⣿⣿⣿⣿⣿⣿⣿⣿⣿⣿⣿⣿⣿⠀⠀⠀⠀⠀⠀⠀⠀⠀⠀⠀⠀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⠀⠀⠀⠀⠀⠀⠀⠀⠀⠀⠀⣿⣿⣿⣿⣿⣿⣿⣿⣿⣿⣿⣿⣿⣿⣿⣿⣿⣿⣿⣿⣿⣿⣿⣿⣿⣿⣿⣿⣿⣷⡕⢔⣸⣿⣷⣿⣿⣷⡱⣿⣿⣿⣿⣾⣿⣿⣿⣿⣿⣿⣿⣿⣿⣿⣿⣿⣿⣿⠀⠀⠀⠀⠀⠀⠀⠀⠀⠀⠀⠀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⠀⠀⠀⠀⠀⠀⠀⠀⠀⠀⠀⣿⣿⣿⣿⣿⣿⣿⣿⣿⣿⣿⣿⣿⣿⣿⣿⣿⣿⣿⣿⣿⣿⣿⣿⣿⣿⣿⣿⣿⣿⣿⣷⣿⣿⣿⣿⣿⣿⢕⢽⣿⣿⣿⣿⣿⣿⣿⣿⣿⣿⣿⣿⣿⣿⣿⣿⣿⣿⠀⠀⠀⠀⠀⠀⠀⠀⠀⠀⠀⠀</a:t>
            </a:r>
            <a:br/>
            <a:r>
              <a:t>⠀⠀⠀⠀⠀⠀⠀⠀⠀⠀⠀⣿⣿⣿⣿⣟⣿⣿⣿⣿⣿⣿⣿⣿⣿⣿⣿⣿⣿⣿⣿⣿⣿⣿⣿⣿⣿⣿⣿⣿⣿⣿⢟⣟⣿⣿⣿⣿⣿⢕⢸⣿⣿⣿⣿⣿⣿⣿⣿⣿⣿⣿⣿⣿⣿⣿⣿⣿⣿⠀⠀⠀⠀⠀⠀⠀⠀⠀⠀⠀⠀</a:t>
            </a:r>
            <a:br/>
            <a:r>
              <a:t>⠀⠀⠀⠀⠀⠀⠀⠀⠀⠀⠀⣿⣿⣿⣿⡟⢻⣿⣿⣿⣿⣿⣿⣿⣿⣿⣿⣿⣿⣿⣿⣿⣿⣿⣿⣿⣿⣿⣿⢟⢝⣵⣿⣿⣿⣿⣿⣿⣿⢕⢻⣿⣿⣿⣿⣿⣿⣿⣿⣿⣿⣿⣟⣿⣿⣿⣿⣿⣿⠀⠀⠀⠀⠀⠀⠀⠀⠀⠀⠀⠀</a:t>
            </a:r>
            <a:br/>
            <a:r>
              <a:t>⠀⠀⠀⠀⠀⠀⠀⠀⠀⠀⠀⣿⣿⢽⣧⣽⣿⣿⣿⣿⣿⣿⣿⣿⣿⣿⣿⣿⣿⣿⣿⣿⣿⣿⣿⣿⣿⣿⣿⣷⣿⣿⣿⣿⣿⣿⣿⣿⣿⣇⣿⣿⣿⣿⣿⣿⣿⣿⣿⣿⣿⣿⣿⣿⣿⣿⣿⣿⣯⠀⠀⠀⠀⠀⠀⠀⠀⠀⠀⠀⠀</a:t>
            </a:r>
            <a:br/>
            <a:r>
              <a:t>⠀⠀⠀⠀⠀⠀⠀⠀⠀⠀⠀⣿⣿⣿⣿⣟⣽⣿⣿⣿⣿⣿⣿⣿⣿⣿⣿⣿⣿⣿⣿⣿⣿⣿⣿⣿⣿⣿⣿⣿⣿⣿⣿⣿⣿⣿⣿⣿⣿⣗⣿⣿⣿⣿⣿⣿⣿⣿⣿⣿⣿⣿⣿⣿⣿⣿⣿⣿⣿⠀⠀⠀⠀⠀⠀⠀⠀⠀⠀⠀⠀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⠀⠀⠀⠀⠀⠀⠀⠀⠀⠀⠀⣿⣿⣿⣿⣿⣿⣿⣿⣿⣿⣿⣿⣿⣿⣿⣿⣿⣿⣿⣿⣿⣿⣿⣿⣿⣿⡇⣿⣿⣿⣿⣿⣿⣿⣿⣿⣿⣿⣏⣿⣿⣿⣿⣿⣿⣿⣿⣿⣿⣿⣿⣿⣿⣿⣿⣿⣿⣿⠀⠀⠀⠀⠀⠀⠀⠀⠀⠀⠀⠀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⠀⠀⠀⠀⠀⠀⠀⠀⠀⠀⠀⣿⣿⣿⣿⣿⣿⣿⣿⣿⣿⣿⣿⣿⣿⣿⣿⣿⣿⣿⣿⣿⣿⣿⣿⣿⣿⢕⣿⣿⣿⣿⣿⣿⣿⣿⣿⣿⣿⣿⣿⣿⣿⣿⣿⣿⣿⣿⣿⣿⣿⣿⣿⣿⣿⣿⣿⣿⣿⠀⠀⠀⠀⠀⠀⠀⠀⠀⠀⠀⠀</a:t>
            </a:r>
            <a:br/>
            <a:r>
              <a:t>⠀⠀⠀⠀⠀⠀⠀⠀⠀⠀⠀⣿⣿⣿⣿⣿⣿⡿⣿⣿⣿⣿⣿⣿⣿⣿⣿⣿⣿⣿⣿⣿⣿⣿⣿⣿⣿⣵⣿⣿⣿⣿⣿⣿⣿⣿⣿⣿⣿⣿⣿⣿⣿⣿⣿⣿⣿⣿⣿⣿⣿⣿⣿⣿⣿⣿⣿⣿⣿⠀⠀⠀⠀⠀⠀⠀⠀⠀⠀⠀⠀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⠀⠀⠀⠀⠀⠀⠀⠀⠀⠀⠀⣿⣿⣿⣿⣿⣿⣿⣿⣿⣿⣿⣿⣿⣿⣿⣿⣿⣳⡝⢻⣿⣿⣿⣿⣿⣿⣿⣿⣿⣿⣿⣿⣿⣿⣿⣿⣿⣿⣿⣿⣿⣿⣿⣿⣿⣿⣿⣿⣿⣿⣿⣿⣿⣿⣿⣿⣿⣿⠀⠀⠀⠀⠀⠀⠀⠀⠀⠀⠀⠀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⠀⠀⠀⠀⠀⠀⠀⠀⠀⠀⠀⣿⣿⣿⣿⣿⣿⣿⣿⣿⣿⣿⣿⣿⣿⣿⣿⣿⣾⣿⣷⣷⣮⣾⣿⣿⣿⣿⣿⣿⣿⣿⣿⣿⣿⣿⣿⣿⣿⣿⣿⣿⣿⣿⣿⣿⣿⣿⣿⣿⣿⣿⣿⣿⣿⣿⣿⣿⣿⠀⠀⠀⠀⠀⠀⠀⠀⠀⠀⠀⠀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⠀⠀⠀⠀⠀⠀⠀⠀⠀⠀⠀⣿⣿⣿⣿⣿⣿⣿⣿⣿⣿⣿⣿⣿⣿⣿⣿⣿⣿⣿⣿⣿⣿⣿⣿⣿⣿⣿⣿⣿⣿⣿⣿⣿⣿⣿⣿⣿⣿⣿⣿⣿⣿⣿⣽⣿⣿⣿⣿⣿⣟⣻⣿⣿⣿⣿⣿⣿⣿⠀⠀⠀⠀⠀⠀⠀⠀⠀⠀⠀⠀</a:t>
            </a:r>
            <a:br/>
            <a:r>
              <a:t>⠀⠀⠀⠀⠀⠀⠀⠀⠀⠀⠀⣿⣿⣿⣿⣿⣿⣿⣿⣿⣿⣿⣿⣿⣿⣿⣿⣿⣿⣿⣿⣿⣿⣿⣿⣿⡿⢿⣿⣿⣿⣿⣿⣿⣿⣿⣿⣿⣿⣿⣿⣿⣿⣿⣿⣿⣿⣿⣿⣿⣿⣝⣾⣟⣽⣿⣵⣼⣽⠀⠀⠀⠀⠀⠀⠀⠀⠀⠀⠀⠀</a:t>
            </a:r>
            <a:br/>
            <a:r>
              <a:t>⠀⠀⠀⠀⠀⠀⠀⠀⠀⠀⠀⣿⣿⣿⣿⣿⣿⣿⣿⣿⣿⣿⣿⣿⣿⣿⣿⣿⣿⣿⣿⣏⢹⣗⣗⣕⢗⢕⢕⢝⢟⢻⢿⣿⣿⣿⣿⣿⣿⣿⣿⣿⣿⣿⣿⣿⣿⣿⢿⣿⣿⣿⣿⣿⢿⣿⣿⣿⣿⠀⠀⠀⠀⠀⠀⠀⠀⠀⠀⠀⠀</a:t>
            </a:r>
            <a:br/>
            <a:r>
              <a:t>⠀⠀⠀⠀⠀⠀⠀⠀⠀⠀⠀⣿⣿⣿⣿⣿⣿⣿⣿⣿⣿⣿⣿⣿⣿⣿⣿⢿⢿⢿⣷⣷⣧⣵⣵⣼⣭⢝⢗⢷⣵⣕⢜⢜⢺⣿⣿⣿⣿⣿⣿⣿⣿⣿⣿⣻⣿⣿⣿⣿⣿⣿⣻⣿⣾⣿⣿⣿⣿⠀⠀⠀⠀⠀⠀⠀⠀⠀⠀⠀⠀</a:t>
            </a:r>
            <a:br/>
            <a:r>
              <a:t>⠀⠀⠀⠀⠀⠀⠀⠀⠀⠀⠀⣿⣿⣿⣿⣿⣿⣿⣿⣿⣿⣿⣿⣿⡿⢏⢱⢵⢕⢕⢕⢕⢕⢕⢕⢕⢕⢕⢕⢕⢜⢻⣷⣷⡕⢜⢻⣿⣿⣿⣿⣿⣿⣿⣿⣿⣿⣿⣿⣿⣿⣿⣿⣿⣿⣿⣿⣿⣿⠀⠀⠀⠀⠀⠀⠀⠀⠀⠀⠀⠀</a:t>
            </a:r>
            <a:br/>
            <a:r>
              <a:t>⠀⠀⠀⠀⠀⠀⠀⠀⠀⠀⠀⣿⣿⣿⣿⣿⣿⣿⣿⣿⣟⣿⣿⣿⣣⡕⣕⡕⢕⡕⢕⢕⢕⢕⢕⣕⡵⢵⣵⣗⢕⢕⢜⢻⣿⣗⡕⢻⣿⣿⣿⣿⣿⣿⣿⣿⣿⣿⣿⣿⣿⣿⣿⣿⣿⣿⣿⣿⣿⠀⠀⠀⠀⠀⠀⠀⠀⠀⠀⠀⠀</a:t>
            </a:r>
            <a:br/>
            <a:r>
              <a:t>⠀⠀⠀⠀⠀⠀⠀⠀⠀⠀⠀⣿⣿⣿⣿⣿⣿⣿⣻⣿⣿⣿⣿⣿⣿⣿⣷⣷⣿⣿⣷⣕⡵⣕⣮⣽⣵⣮⣽⣵⢔⢑⢯⢕⢹⣿⣷⡕⢹⣿⣿⣿⣿⣿⣿⣿⣿⣿⣿⣿⣿⣿⣿⣿⣿⣿⣿⣿⣿⠀⠀⠀⠀⠀⠀⠀⠀⠀⠀⠀⠀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⠀⠀⠀⠀⠀⠀⠀⠀⠀⠀⠀⣿⣿⣿⣿⣿⣿⣿⣿⣿⣿⣿⣿⣿⣿⣿⣿⣿⣿⣿⣿⣿⣿⣿⣿⣿⣿⣿⣿⣿⡇⢕⢅⣵⣵⣿⣿⣷⡞⣿⣿⣿⣿⣿⣿⣿⣿⣿⣿⣿⣿⣿⣿⣿⣿⣿⣿⣿⣿⠀⠀⠀⠀⠀⠀⠀⠀⠀⠀⠀⠀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⠀⠀⠀⠀⠀⠀⠀⠀⠀⠀⠀⣿⣿⣿⣿⣿⣿⣿⣿⣿⣿⣿⣿⣿⣿⣿⣿⣿⣿⣿⣿⣿⣿⣿⣿⣿⣿⣿⣿⣿⣿⣷⣿⣿⣿⣿⣿⣿⡇⢽⣿⣿⣿⣿⣿⣿⣿⣿⣿⣿⣿⣿⣿⣿⣿⣿⣿⣿⣿⠀⠀⠀⠀⠀⠀⠀⠀⠀⠀⠀⠀</a:t>
            </a:r>
            <a:br/>
            <a:r>
              <a:t>⠀⠀⠀⠀⠀⠀⠀⠀⠀⠀⠀⣿⣿⣿⣿⣿⣿⣾⣿⣿⣿⣿⣿⣿⣿⣿⣿⣿⣿⣿⣿⣿⣿⣿⣿⣿⣿⣿⣿⣿⣿⣿⢿⣿⣿⣿⣿⣿⢇⣺⣿⣿⣿⣿⣿⣿⣿⣿⣿⣿⣿⣿⣿⣿⣿⣿⣿⣿⣿⠀⠀⠀⠀⠀⠀⠀⠀⠀⠀⠀⠀</a:t>
            </a:r>
            <a:br/>
            <a:r>
              <a:t>⠀⠀⠀⠀⠀⠀⠀⠀⠀⠀⠀⣿⣧⣼⢽⣿⣿⡿⣿⣿⣿⣿⣿⣿⣿⣿⣿⣿⣿⣿⣿⣿⣿⣿⣿⣿⣿⣿⣿⢻⢟⣵⣷⣿⣿⣿⣿⣿⢕⣿⣿⣿⣿⣿⣿⣿⣿⣿⣿⣿⣿⣿⣿⣿⣿⣿⣿⣿⣿⠀⠀⠀⠀⠀⠀⠀⠀⠀⠀⠀⠀</a:t>
            </a:r>
            <a:br/>
            <a:r>
              <a:t>⠀⠀⠀⠀⠀⠀⠀⠀⠀⠀⠀⣿⣏⣝⣳⣿⣿⣿⣿⣿⣿⣿⣿⣿⣿⣿⣿⣿⣿⣿⣿⣿⣿⣿⣿⣿⣿⣿⣵⣵⣿⣿⣿⣿⣿⣿⣿⣿⢵⣿⣿⣿⣿⣿⣿⣿⣿⣿⣿⣿⣿⣿⣿⣿⣿⣿⣿⣿⣿⠀⠀⠀⠀⠀⠀⠀⠀⠀⠀⠀⠀</a:t>
            </a:r>
            <a:br/>
            <a:r>
              <a:t>⠀⠀⠀⠀⠀⠀⠀⠀⠀⠀⠀⣿⣿⡿⣟⣿⣿⣿⣿⣿⣿⣿⣿⣿⣿⣿⣿⣿⣿⣿⣿⣿⣿⣿⣿⣿⣿⢿⣿⣿⣿⣿⣿⣿⣿⣿⣿⣿⣽⣿⣿⣿⣿⣿⣿⣿⣿⣿⣿⣿⣿⣿⣿⣿⣿⣿⣿⣿⣿⠀⠀⠀⠀⠀⠀⠀⠀⠀⠀⠀⠀</a:t>
            </a:r>
            <a:br/>
            <a:r>
              <a:t>⠀⠀⠀⠀⠀⠀⠀⠀⠀⠀⠀⣿⣿⣿⣿⣟⣿⣿⣿⣿⣿⣿⣿⣿⣿⣿⣿⣿⣿⣿⣿⣿⣿⣿⣿⣿⡟⢸⣿⣿⣿⣿⣿⣿⣿⣿⣿⣿⣷⣿⣿⣿⣿⣿⣿⣿⣿⣿⣿⣿⣿⣿⣿⣿⣿⣿⣿⣿⣿⠀⠀⠀⠀⠀⠀⠀⠀⠀⠀⠀⠀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⠀⠀⠀⠀⠀⠀⠀⠀⠀⠀⠀⣿⣿⣿⣿⣿⣿⣿⣿⣿⣿⣿⣿⣿⣿⣿⣿⣿⣿⣿⢻⢿⣿⣿⣿⣿⣇⣸⣿⣿⣿⣿⣿⣿⣿⣿⣿⣿⣿⣿⣿⣿⣿⣿⣿⣿⣿⣿⣿⣿⣿⣿⣿⣿⣿⣿⣿⣿⣿⠀⠀⠀⠀⠀⠀⠀⠀⠀⠀⠀⠀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⠀⠀⠀⠀⠀⠀⠀⠀⠀⠀⠀⣿⣿⣿⣿⣿⣿⣿⣿⣿⣿⣿⣿⣿⣿⣿⣿⣿⡿⣷⡱⣾⣿⣿⣿⣿⣿⣿⣿⣿⣿⣿⣿⣿⣿⣿⣿⣿⣿⣿⣿⣿⣿⣿⣿⣿⣿⣿⣿⣿⣿⣿⣿⣿⣿⣿⣿⣿⣿⠀⠀⠀⠀⠀⠀⠀⠀⠀⠀⠀⠀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⠀⠀⠀⠀⠀⠀⠀⠀⠀⠀⠀⣿⣿⣿⣿⣿⣿⣿⣿⣿⣿⣿⣼⣿⣿⣿⣿⣽⣿⣝⣽⣽⣿⣿⣿⣿⣿⣿⣿⣿⣿⣿⣿⣿⣿⣿⣿⣿⣿⣿⣿⣿⣿⣿⣿⣿⣿⣿⣿⣿⣿⣿⣿⣿⣿⣿⣿⣿⣿⠀⠀⠀⠀⠀⠀⠀⠀⠀⠀⠀⠀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⠀⠀⠀⠀⠀⠀⠀⠀⠀⠀⠀⣿⣿⣿⣿⣿⣿⣿⣿⣿⣿⣿⣿⣿⣿⣿⣿⣿⣿⣿⣿⣿⣿⣿⣿⣿⣿⣿⣿⣿⣿⣿⣿⣿⣿⣿⣿⣿⣿⣿⣿⣿⣿⣿⣿⣿⣿⣿⣿⣿⢿⣿⣿⣿⣿⣿⣿⣿⣿⠀⠀⠀⠀⠀⠀⠀⠀⠀⠀⠀⠀</a:t>
            </a:r>
            <a:br/>
            <a:r>
              <a:t>⠀⠀⠀⠀⠀⠀⠀⠀⠀⠀⠀⣿⣿⣿⣿⣿⣿⣿⣿⣿⣿⣿⣿⣿⣿⣿⣿⣿⣿⣿⣿⣟⢽⡗⣎⢗⢕⢝⢝⢻⢿⣿⣿⣿⣿⣿⣿⣿⣿⣿⣿⣿⣿⣿⣿⣿⣿⣿⣿⣿⣿⣿⣿⣿⣿⣿⣿⣿⣿⠀⠀⠀⠀⠀⠀⠀⠀⠀⠀⠀⠀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⠀⠀⠀⠀⠀⠀⠀⠀⠀⠀⠀⣿⣿⣿⣿⣿⣿⣿⣿⣿⣿⣿⣿⣿⣿⣿⣿⣯⣽⣽⣵⣥⣥⣽⣽⣟⢺⢷⣵⣕⢕⢜⢟⢻⣿⣿⣿⣿⣿⣿⣿⣿⣿⣿⢻⣿⣿⣿⣿⣿⣾⢿⣿⣿⣿⣿⣿⣿⣿⠀⠀⠀⠀⠀⠀⠀⠀⠀⠀⠀⠀</a:t>
            </a:r>
            <a:br/>
            <a:r>
              <a:t>⠀⠀⠀⠀⠀⠀⠀⠀⠀⠀⠀⣿⣿⣿⣿⣿⣿⣿⣿⣿⣿⣿⣿⣿⢟⢱⢕⢕⢕⢕⢕⢕⢜⢝⢝⢕⢕⢕⢜⢝⢿⣮⣧⢕⢟⣿⣿⣿⣿⣿⣿⣿⣿⣿⣿⣿⣿⣿⣿⣿⣿⣿⣿⣿⣿⣿⣿⣿⣿⠀⠀⠀⠀⠀⠀⠀⠀⠀⠀⠀⠀</a:t>
            </a:r>
            <a:br/>
            <a:r>
              <a:t>⠀⠀⠀⠀⠀⠀⠀⠀⠀⠀⠀⣿⣿⣿⣿⣿⣿⣿⣿⣿⣿⣿⣿⡱⢕⢕⢕⢕⡕⢕⢕⢕⢕⢕⢕⢕⣇⣕⡕⢕⢕⢝⢿⣷⣇⢜⢿⣿⣿⣿⣿⣿⣿⣿⣿⣿⣿⣿⣿⣿⣿⣿⣿⣿⣿⣿⣿⣿⣿⠀⠀⠀⠀⠀⠀⠀⠀⠀⠀⠀⠀</a:t>
            </a:r>
            <a:br/>
            <a:r>
              <a:t>⠀⠀⠀⠀⠀⠀⠀⠀⠀⠀⠀⣿⣿⣿⣿⣿⣿⣿⣿⣿⣿⣿⣿⣿⣿⣷⣷⣿⣧⣕⣕⣕⣱⡵⢾⣷⣱⣸⣟⡜⢅⢕⣜⢻⣿⣇⢜⢻⣿⣿⣿⣿⣿⣿⣿⣿⣿⣿⣿⣿⣿⣿⣿⣿⣿⣿⣿⣿⣿⠀⠀⠀⠀⠀⠀⠀⠀⠀⠀⠀⠀</a:t>
            </a:r>
            <a:br/>
            <a:r>
              <a:t>⠀⠀⠀⠀⠀⠀⠀⠀⠀⠀⠀⣿⣿⣿⣿⣿⣿⣿⣽⣿⣿⣿⣿⣿⣿⣿⣿⣿⣿⣿⣿⣿⣿⣿⣿⣿⣿⣿⣿⣿⡕⠕⢕⣎⣿⣿⣧⢸⣿⣿⣿⣿⣿⣿⣿⣿⣿⣿⣿⣿⣿⣿⣿⣿⣿⣿⣿⣿⣿⠀⠀⠀⠀⠀⠀⠀⠀⠀⠀⠀⠀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⠀⠀⠀⠀⠀⠀⠀⠀⠀⠀⠀⣿⣿⣿⣿⣿⣿⣿⣿⣿⣿⣿⣿⣿⣿⣿⣿⣿⣿⣿⣿⣿⣿⣿⣿⣿⣿⣿⣿⣿⣷⣷⣾⣾⣿⣿⡯⢜⣿⣿⣿⣿⣿⣿⣿⣿⣿⣿⣿⣿⣿⣿⣿⣿⣿⣿⣿⣿⣿⠀⠀⠀⠀⠀⠀⠀⠀⠀⠀⠀⠀</a:t>
            </a:r>
            <a:br/>
            <a:r>
              <a:t>⠀⠀⠀⠀⠀⠀⠀⠀⠀⠀⠀⣿⡿⢿⣿⣷⢾⣾⣿⣿⣿⣿⣿⣿⣿⣿⣿⣿⣿⣿⣿⣿⣿⣿⣿⣿⣿⣿⣿⣿⣿⣿⣿⣿⣿⣿⡿⢕⣿⣿⣿⣿⣿⣿⣿⣿⣿⣿⣿⣿⣿⣿⣿⣿⣿⣿⣿⣿⣿⠀⠀⠀⠀⠀⠀⠀⠀⠀⠀⠀⠀</a:t>
            </a:r>
            <a:br/>
            <a:r>
              <a:t>⠀⠀⠀⠀⠀⠀⠀⠀⠀⠀⠀⣏⣝⣹⣿⣿⣿⣿⣿⣿⣿⣿⣿⣿⣿⣿⣿⣿⣿⣿⣿⣿⣿⣿⣿⣿⣿⣿⣿⡿⢟⣅⣾⣿⣿⣿⣿⢕⣿⣿⣿⣿⣿⣿⣿⣿⣿⣿⣿⣿⣿⣿⣿⣿⣿⣿⣿⣿⣿⠀⠀⠀⠀⠀⠀⠀⠀⠀⠀⠀⠀</a:t>
            </a:r>
            <a:br/>
            <a:r>
              <a:t>⠀⠀⠀⠀⠀⠀⠀⠀⠀⠀⠀⣿⣳⣷⣿⣿⣿⣿⣿⣿⣿⣿⣿⣿⣿⣿⣿⣿⣿⣿⣿⣿⣿⣿⣿⣿⣿⡟⢝⣰⣾⣿⣿⣿⣿⣿⣯⡕⣿⣿⣿⣿⣿⣿⣿⣿⣿⣿⣿⣿⣿⣿⣿⣿⣿⣿⣿⣿⣿⠀⠀⠀⠀⠀⠀⠀⠀⠀⠀⠀⠀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⠀⠀⠀⠀⠀⠀⠀⠀⠀⠀⠀⣿⣿⣿⣿⣿⣿⣿⣿⣿⣿⣿⣿⣿⣿⣿⣿⣿⣿⣿⣿⣿⣿⣿⣿⣿⡿⣿⣿⣿⣿⣿⣿⣿⣿⣿⣿⣳⣿⣿⣿⣿⣿⣿⣿⣿⣿⣿⣿⣿⣿⣿⣿⣿⣿⣿⣿⣿⣿⠀⠀⠀⠀⠀⠀⠀⠀⠀⠀⠀⠀</a:t>
            </a:r>
            <a:br/>
            <a:r>
              <a:t>⠀⠀⠀⠀⠀⠀⠀⠀⠀⠀⠀⣿⡿⢿⢿⣿⣿⣿⣿⣿⣿⣿⣿⣿⣿⣿⣿⣿⣿⣿⣿⣿⣿⣿⣿⣿⢱⣿⣿⣿⣿⣿⣿⣿⣿⣿⣿⣿⣿⣿⣿⣿⣿⣿⣿⣿⣿⣿⣿⣿⣿⣿⣿⣿⣿⣿⣿⣿⣿⠀⠀⠀⠀⠀⠀⠀⠀⠀⠀⠀⠀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⠀⠀⠀⠀⠀⠀⠀⠀⠀⠀⠀⣿⣿⣿⣿⣿⣿⣿⣿⣿⣿⣿⣿⣿⣿⣿⣿⣿⣿⣿⣿⣿⢿⣿⣿⡇⢸⣿⣿⣿⣿⣿⣿⣿⣿⣿⣿⣿⣿⣿⣿⣿⣿⣿⣿⣿⣿⣿⣿⣿⣿⣿⣿⣿⣿⣿⣿⣿⣿⠀⠀⠀⠀⠀⠀⠀⠀⠀⠀⠀⠀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⠀⠀⠀⠀⠀⠀⠀⠀⠀⠀⠀⣿⣿⣿⣿⣿⣿⣿⣿⣿⣿⣿⣿⣿⣿⣿⣿⣿⣿⣿⣣⢱⣾⣿⣿⣷⣾⣿⣿⣿⣿⣿⣿⣿⣿⣿⣿⣿⣿⣿⣿⣿⣿⣿⣿⣿⣿⣿⣿⣿⣿⣿⣿⣿⣿⣿⣿⣿⣿⠀⠀⠀⠀⠀⠀⠀⠀⠀⠀⠀⠀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⠀⠀⠀⠀⠀⠀⠀⠀⠀⠀⠀⣿⣿⣿⣿⣿⣿⣿⣿⣿⣟⣻⣿⣿⣿⣿⣟⣟⢟⢟⢿⣿⣿⣿⣿⣿⣿⣿⣿⣿⣿⣿⣿⣿⣿⣿⣿⣿⣿⣿⣿⣿⣿⣿⣿⣿⣿⣿⣿⣿⣿⣿⣿⣿⣿⣿⣿⣿⣿⠀⠀⠀⠀⠀⠀⠀⠀⠀⠀⠀⠀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⠀⠀⠀⠀⠀⠀⠀⠀⠀⠀⠀⣿⣿⣿⣿⣿⣿⣿⣿⣿⣿⣿⣿⣿⣿⣿⣿⣿⣿⣿⣿⣿⣿⣿⣿⣿⣿⣿⣿⣿⣿⣿⣿⣿⣿⣿⣿⣿⢿⣿⣿⣾⣿⣿⣿⣿⣿⣿⣿⣿⣿⣿⣿⣿⣿⣿⣿⣿⣿⠀⠀⠀⠀⠀⠀⠀⠀⠀⠀⠀⠀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⠀⠀⠀⠀⠀⠀⠀⠀⠀⠀⠀⣿⣿⣿⣿⣿⣿⣿⣿⣿⣿⣿⣿⣿⣿⣿⣿⣿⣿⣿⣿⣿⣿⣿⣿⣿⣿⣿⣿⣿⣿⣿⣿⣿⣿⣿⣿⣿⣷⢕⢝⢏⢟⣿⣿⣿⣿⣿⣿⣿⣿⣿⣿⣿⣿⣿⣿⣿⣿⠀⠀⠀⠀⠀⠀⠀⠀⠀⠀⠀⠀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⠀⠀⠀⠀⠀⠀⠀⠀⠀⠀⠀⣿⣿⣿⣿⣿⣿⣿⣿⣿⣿⣿⣿⣿⣿⣿⣿⣿⣿⣿⣿⣿⣿⣿⣿⣿⣿⣿⣿⣿⣿⣿⣿⣿⣿⣿⣿⣿⢝⢕⢕⢕⢕⢹⣿⣿⣿⣿⣿⣿⣿⣿⣿⣿⣿⣿⣿⣿⣿⠀⠀⠀⠀⠀⠀⠀⠀⠀⠀⠀⠀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⠀⠀⠀⠀⠀⠀⠀⠀⠀⠀⠀⣿⣿⣿⣿⣿⣿⣿⣿⣿⣿⣿⣿⣿⣿⣿⣿⣿⣿⣿⣿⣿⣿⣿⣿⣿⣿⣿⣿⣿⣿⣿⣿⣿⣿⣿⢕⢵⢕⢜⢧⡕⢕⢕⢸⣿⣿⣿⣿⣿⣿⣿⣿⣿⣿⣿⣿⣿⣿⠀⠀⠀⠀⠀⠀⠀⠀⠀⠀⠀⠀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⠀⠀⠀⠀⠀⠀⠀⠀⠀⠀⠀⣿⣿⣿⣿⣿⣿⣿⣿⣿⣿⣿⣿⣿⣿⣿⣿⣿⣿⣿⣿⣿⣿⣿⣿⣿⣿⣿⣿⣿⣿⣿⣿⣿⣿⣿⡕⢕⢕⢕⢕⢱⡕⢕⢱⣿⣿⣿⣿⣿⣿⣿⣿⣿⣿⣿⣿⣿⣿⠀⠀⠀⠀⠀⠀⠀⠀⠀⠀⠀⠀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⠀⠀⠀⠀⠀⠀⠀⠀⠀⠀⠀⣿⣿⣿⣿⣿⣿⣿⣿⣿⣿⣿⣿⣿⣿⣿⣿⣿⣿⣿⣿⣿⣿⣿⣿⣿⣿⣿⣿⣿⣿⣿⣿⣿⢿⣿⡇⢕⢜⢕⢕⢕⢕⣕⢕⣿⣿⣿⣿⣿⣿⣿⣿⣿⣿⣿⣿⣿⣿⠀⠀⠀⠀⠀⠀⠀⠀⠀⠀⠀⠀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⠀⠀⠀⠀⠀⠀⠀⠀⠀⠀⠀⣿⣿⣿⣿⣿⣿⣿⣿⣿⣿⣿⣿⣿⣿⣿⣿⣿⣿⣿⣿⣿⣿⣿⣿⣿⣿⣿⣿⣿⣿⣿⣿⡏⢹⣿⣿⢕⢕⢱⢕⢕⢕⢞⣧⣿⣿⣿⣿⣿⣿⣿⣿⣿⣿⣿⣿⣿⣿⠀⠀⠀⠀⠀⠀⠀⠀⠀⠀⠀⠀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⠀⠀⠀⠀⠀⠀⠀⠀⠀⠀⠀⣿⣿⣿⣿⣿⣿⣿⣿⣿⣿⣿⣿⣿⣿⣿⣿⣿⣿⣿⣿⣿⣿⣿⣿⣿⣿⣿⣿⣿⣿⣿⣿⣵⣾⣿⣿⡕⢕⣼⣷⣇⡕⢕⢺⣿⣿⣿⣿⣿⣿⣿⣿⣿⣿⣿⣿⣿⣿⠀⠀⠀⠀⠀⠀⠀⠀⠀⠀⠀⠀</a:t>
            </a:r>
            <a:br/>
            <a:r>
              <a:t>⠀⠀⠀⠀⠀⠀⠀⠀⠀⠀⠀⣿⣿⣿⣿⣿⣿⣿⣿⣿⣿⣿⣿⣿⣿⣿⣿⣿⣿⣿⣿⣿⣿⣿⣿⣿⣯⣾⣿⣿⣿⣿⣿⣿⣿⣿⣿⡕⢕⣿⣿⣿⣿⡟⣾⣿⣿⣿⣿⣿⣿⣿⣿⣿⣿⣿⣿⣿⣿⠀⠀⠀⠀⠀⠀⠀⠀⠀⠀⠀⠀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⠀⠀⠀⠀⠀⠀⠀⠀⠀⠀⠀⣿⣿⣿⣿⣿⣿⣿⣿⣿⣿⣿⣿⣿⣿⣿⣿⣿⣿⣿⣿⣿⣿⣿⣿⣿⣿⣿⣿⣿⣿⣿⣿⣿⣿⣿⣿⣷⣷⣿⣿⣿⣿⡷⢿⣿⣿⣿⣿⣿⣿⣿⣿⣿⣿⣿⣿⣿⣿⠀⠀⠀⠀⠀⠀⠀⠀⠀⠀⠀⠀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⠀⠀⠀⠀⠀⠀⠀⠀⠀⠀⠀⣿⣿⣿⣿⣿⣿⣿⣿⣿⣿⣿⣿⣿⣿⣿⣿⣿⣿⣿⣿⣿⣿⣿⣿⣿⣿⣿⣿⣿⣿⣿⣿⣿⣿⣿⣿⣿⣿⣿⣿⡿⢏⢗⢿⣿⣿⣿⣿⣿⣿⣿⣿⣿⣿⣿⣿⣿⣿⠀⠀⠀⠀⠀⠀⠀⠀⠀⠀⠀⠀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⠀⠀⠀⠀⠀⠀⠀⠀⠀⠀⠀⣿⣿⣿⣿⣿⣿⣿⣿⣿⣿⣿⣿⣿⣿⣿⣿⣿⣿⣿⣿⣿⣿⣿⣿⣿⣿⣿⣿⣿⣿⣿⣿⣿⣿⣿⣿⣿⣿⣿⣿⣕⣵⣵⡵⢹⣿⣿⣿⣿⣿⣿⣿⣿⣿⣿⣿⣿⣿⠀⠀⠀⠀⠀⠀⠀⠀⠀⠀⠀⠀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⠀⠀⠀⠀⠀⠀⠀⠀⠀⠀⠀⣿⣿⣿⣿⣿⣿⣿⣿⣿⣿⣿⣿⣿⣿⣿⣿⣿⣿⣿⣿⣿⣿⣿⣿⣿⣿⣿⣿⣿⣿⣿⣿⣿⣿⣿⣿⣿⣿⣿⣿⣿⣿⣿⡇⢕⣿⣿⣿⣿⣿⣿⣿⣿⣿⣿⣿⣿⣿⠀⠀⠀⠀⠀⠀⠀⠀⠀⠀⠀⠀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⠀⠀⠀⠀⠀⠀⠀⠀⠀⠀⠀⣿⣿⣿⣿⣿⣿⣿⣿⣿⣿⣿⣿⣿⣿⣿⣿⣿⣿⣿⣿⣿⣿⣿⣿⣿⣿⣿⣿⣿⣿⣿⣿⣿⣿⣿⣿⣿⣿⣿⣿⣿⣿⣿⢇⢱⣿⣿⣿⣿⣿⣿⣿⣿⣿⣿⣿⣿⣿⠀⠀⠀⠀⠀⠀⠀⠀⠀⠀⠀⠀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⠀⠀⠀⠀⠀⠀⠀⠀⠀⠀⠀⣿⣿⣿⣿⣿⣿⣿⣿⣿⣿⣿⣿⣿⣿⣿⣿⣿⣿⣿⣿⣿⣿⣿⣿⣿⣿⣿⣿⣿⣿⣿⣿⣿⣿⣿⣿⣿⣿⣿⣿⣿⣿⡿⢕⢸⣿⣿⣿⣿⣿⣿⣿⣿⣿⣿⣿⣿⣿⠀⠀⠀⠀⠀⠀⠀⠀⠀⠀⠀⠀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⠀⠀⠀⠀⠀⠀⠀⠀⠀⠀⠀⣿⣿⣿⣿⣿⣿⣿⣿⣿⣿⣿⣿⣿⣿⣿⣿⣿⣿⣿⣿⣿⣿⣿⣿⣿⣿⣿⣿⣿⣿⣿⣿⣿⣿⣿⣿⣿⣿⣿⣿⣿⣿⡇⢕⣼⣿⣿⣿⣿⣿⣿⣿⣿⣿⣿⣿⣿⣿⠀⠀⠀⠀⠀⠀⠀⠀⠀⠀⠀⠀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⠀⠀⠀⠀⠀⠀⠀⠀⠀⠀⠀⣿⣿⣿⣿⣿⣿⣿⣿⣿⣿⣿⣿⣿⣿⣿⣿⣿⣿⣿⣿⣿⣿⣿⣿⣿⣿⣿⣿⣿⣿⣿⣿⣿⣿⣿⣿⣿⣿⣿⣿⣿⣿⡇⢕⣿⣿⣿⣿⣿⣿⣿⣿⣿⣿⣿⣿⣿⣿⠀⠀⠀⠀⠀⠀⠀⠀⠀⠀⠀⠀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⠀⠀⠀⠀⠀⠀⠀⠀⠀⠀⠀⠛⠛⠛⠛⠛⠛⠛⠛⠛⠛⠛⠛⠛⠛⠛⠛⠛⠛⠛⠛⠛⠛⠛⠛⠛⠛⠛⠛⠛⠛⠛⠛⠛⠛⠛⠛⠛⠛⠛⠛⠛⠛⠃⠑⠛⠛⠛⠛⠛⠛⠛⠛⠛⠛⠛⠛⠛⠛⠀⠀⠀⠀⠀⠀⠀⠀⠀⠀⠀⠀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⠀⠀⠀⠀⠀⠀⠀⠀⠀⠀⠀⣗⣾⣿⣿⣿⣿⣿⣿⣿⣿⣿⣿⣿⣿⣿⣿⣿⣿⣿⣿⣿⣿⣿⣿⣿⣿⣿⣿⣿⣿⣿⣿⣿⣿⣿⣿⣿⣿⣿⣿⣿⣿⣿⣿⣿⣿⣿⣿⣿⣿⣿⣿⣿⣿⣿⣿⣿⣾⠀⠀⠀⠀⠀⠀⠀⠀⠀⠀⠀⠀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⠀⠀⠀⠀⠀⠀⠀⠀⠀⠀⠀⣿⣿⣿⣿⣿⣿⣿⣿⣿⣿⣿⣿⣿⣿⣿⣿⣿⣿⣿⣿⣿⣿⣿⣿⣿⣿⣿⣿⣿⣿⣿⣿⣿⣿⣿⣿⣿⣿⣿⣿⣿⣿⣿⣿⣿⣿⣿⣿⣿⣿⣿⣿⢿⣿⣿⣿⣿⣿⠀⠀⠀⠀⠀⠀⠀⠀⠀⠀⠀⠀</a:t>
            </a:r>
            <a:br/>
            <a:r>
              <a:t>⠀⠀⠀⠀⠀⠀⠀⠀⠀⠀⠀⣿⣿⣿⣿⣿⣿⣿⣿⣿⣿⣿⣿⣿⣿⣿⣿⢿⡟⢿⡝⢿⡝⢕⢝⢝⢻⢿⢿⣿⣿⣿⣿⣿⣿⣿⣿⣿⣿⣿⣿⣿⣿⣿⢿⣿⣿⣿⣼⣿⣾⣿⣿⣿⣿⣿⣿⣿⣿⠀⠀⠀⠀⠀⠀⠀⠀⠀⠀⠀⠀</a:t>
            </a:r>
            <a:br/>
            <a:r>
              <a:t>⠀⠀⠀⠀⠀⠀⠀⠀⠀⠀⠀⣿⣿⣿⣿⣿⣿⣿⣿⣿⣿⣿⣿⣿⣻⣿⣟⣝⣙⣙⣙⣘⣚⡻⢼⣧⣕⢕⢸⢝⢟⣿⣿⣿⣿⣿⣿⣿⣿⣿⣿⣿⢻⣟⣯⣽⣿⣽⣽⣿⣟⣿⣿⣿⣿⣿⣿⣿⣿⠀⠀⠀⠀⠀⠀⠀⠀⠀⠀⠀⠀</a:t>
            </a:r>
            <a:br/>
            <a:r>
              <a:t>⠀⠀⠀⠀⠀⠀⠀⠀⠀⠀⠀⣿⣿⣿⣿⣿⣿⣿⣿⣿⣿⣿⣏⣎⢝⢝⢝⢝⢝⢝⢝⢝⢟⢕⢕⢕⢝⢻⣷⣕⣕⡜⢿⣿⣿⣿⣿⣿⣿⣿⣿⣷⣾⣿⣿⣿⣿⣿⣷⣿⣿⣿⣿⣿⣿⣿⣿⣿⣿⠀⠀⠀⠀⠀⠀⠀⠀⠀⠀⠀⠀</a:t>
            </a:r>
            <a:br/>
            <a:r>
              <a:t>⠀⠀⠀⠀⠀⠀⠀⠀⠀⠀⠀⣿⣿⣿⣿⣿⣿⣿⣿⣿⡫⢕⢕⢱⢕⢕⢕⢕⢕⢕⢕⢕⢕⢕⢕⢕⢱⢕⡜⣻⣷⣾⢕⢻⣿⣿⣿⣿⣿⣿⣿⣿⣾⣿⣿⣿⣿⣿⣿⣿⣿⣿⣿⣿⣿⣿⣿⣿⣿⠀⠀⠀⠀⠀⠀⠀⠀⠀⠀⠀⠀</a:t>
            </a:r>
            <a:br/>
            <a:r>
              <a:t>⠀⠀⠀⠀⠀⠀⠀⠀⠀⠀⠀⣿⣿⣿⣿⣿⣿⣿⣿⣿⣿⣷⣵⣵⣵⣽⣝⡕⢕⢕⢕⢕⢕⡷⣞⡝⣹⡟⢵⢕⢽⣿⣷⡕⢜⣿⣿⣿⣿⣿⣿⣿⣿⣿⣿⣿⣿⣿⣿⣿⣿⣿⣿⣿⣿⣿⣿⣿⣿⠀⠀⠀⠀⠀⠀⠀⠀⠀⠀⠀⠀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⠀⠀⠀⠀⠀⠀⠀⠀⠀⠀⠀⣿⣿⣿⣿⣿⣿⣿⣿⣿⣿⣿⣿⣿⣿⣿⣿⣿⣿⣿⣿⣿⣿⣿⣿⣿⣿⣿⣷⡔⢜⢻⣿⣯⡕⢻⣿⣿⣿⣿⣿⣿⣿⣿⣿⣿⣿⣿⣿⣿⣿⣿⣿⣿⣿⣿⣿⣿⣿⠀⠀⠀⠀⠀⠀⠀⠀⠀⠀⠀⠀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⠀⠀⠀⠀⠀⠀⠀⠀⠀⠀⠀⣿⣿⣿⣿⣿⣿⣿⣿⣿⣿⣿⣿⣿⣿⣿⣿⣿⣿⣿⣿⣿⣿⣿⣿⣿⣿⣿⣿⣯⣵⣽⣿⣿⣏⢸⣿⣿⣿⣿⣿⣿⣿⣿⣿⣿⣿⣿⣿⣿⣿⣿⣿⣿⣿⣿⣿⣿⣿⠀⠀⠀⠀⠀⠀⠀⠀⠀⠀⠀⠀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⠀⠀⠀⠀⠀⠀⠀⠀⠀⠀⠀⣿⣿⣿⣿⣿⣿⣿⣿⣿⣿⣿⣿⣿⣿⣿⣿⣿⣿⣿⣿⣿⣿⣿⣿⣿⣿⣿⣿⣿⣿⣿⣿⣿⣗⡇⣿⣿⣿⣿⣿⣿⣿⣿⣿⣿⣿⣿⣿⣿⣿⣿⣿⣿⣿⣿⣿⣿⣿⠀⠀⠀⠀⠀⠀⠀⠀⠀⠀⠀⠀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⠀⠀⠀⠀⠀⠀⠀⠀⠀⠀⠀⣿⣿⣿⣿⣿⣿⣿⣿⣿⣿⣿⣿⣿⣿⣿⣿⣿⣿⣿⣿⣿⣿⣿⣿⣿⣿⣿⣿⡿⢻⣿⣿⣿⡇⣗⣿⣿⣿⣿⣿⣿⣿⣿⣿⣿⣿⣿⣿⣿⣿⣿⣿⣿⣿⣿⣿⣿⣿⠀⠀⠀⠀⠀⠀⠀⠀⠀⠀⠀⠀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⠀⠀⠀⠀⠀⠀⠀⠀⠀⠀⠀⣿⣿⣿⣿⣿⣿⣿⣿⣿⣿⣿⣿⣿⣿⣿⣿⣿⣿⣿⣿⣿⣿⣿⣿⣿⣿⢟⢏⣵⣾⣿⣿⣿⡧⢕⣿⣿⣿⣿⣿⣿⣿⣿⣿⣿⣿⣿⣿⣿⣿⣿⣿⣿⣿⣿⣿⣿⣿⠀⠀⠀⠀⠀⠀⠀⠀⠀⠀⠀⠀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⠀⠀⠀⠀⠀⠀⠀⠀⠀⠀⠀⣿⣿⣿⣿⣿⣿⣿⣿⣿⣿⣿⣿⣿⣿⣿⣿⣿⣿⣿⣿⣿⣿⣿⣿⣟⣕⣶⣿⣿⣿⣿⣿⣿⣿⣱⣿⣿⣿⣿⣿⣿⣿⣿⣿⣿⣿⣿⣿⣿⣿⣿⣿⣿⣿⣿⣿⣿⣿⠀⠀⠀⠀⠀⠀⠀⠀⠀⠀⠀⠀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⠀⠀⠀⠀⠀⠀⠀⠀⠀⠀⠀⣿⣿⣿⣿⣿⣿⣿⣿⣿⣿⣿⣿⣿⣿⣿⣿⣿⣿⣿⣿⣿⣿⡇⢜⢿⣿⣿⣿⣿⣿⣿⣿⣿⣿⣿⣿⣿⣿⣿⣿⣿⣿⣿⣿⣿⣿⣿⣿⣿⣿⣿⣿⣿⣿⣿⣿⣿⣿⠀⠀⠀⠀⠀⠀⠀⠀⠀⠀⠀⠀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⠀⠀⠀⠀⠀⠀⠀⠀⠀⠀⠀⣿⣿⣿⣿⣿⣿⣿⣿⣿⣿⣿⣿⣿⣿⣿⣿⣿⣿⣿⡟⢟⢿⣇⢕⢸⣿⣿⣿⣿⣿⣿⣿⣿⣿⣿⣿⣿⣿⣿⣿⣿⣿⣿⣿⣿⣿⣿⣿⣿⣿⣿⣿⣿⣿⣿⣿⣿⣿⠀⠀⠀⠀⠀⠀⠀⠀⠀⠀⠀⠀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⠀⠀⠀⠀⠀⠀⠀⠀⠀⠀⠀⣿⣿⣿⣿⣿⣿⣿⣿⣿⣿⣿⣿⣿⣿⣿⣿⣿⣿⣿⣣⣷⣿⣿⢱⣿⣿⣿⣿⣿⣿⣿⣿⣿⣿⣿⣿⣿⣿⣿⣿⣿⣿⣿⣿⣿⣿⣿⣿⣿⣿⣿⣿⣿⣿⣿⣿⣿⣿⠀⠀⠀⠀⠀⠀⠀⠀⠀⠀⠀⠀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⠀⠀⠀⠀⠀⠀⠀⠀⠀⠀⠀⠛⠛⠛⠛⠛⠛⠛⠚⠛⠛⠛⠛⠓⠚⠓⠓⠃⠚⠛⠛⠛⠛⠛⠛⠛⠛⠛⠛⠛⠛⠛⠛⠛⠛⠛⠛⠛⠛⠛⠛⠛⠛⠛⠛⠛⠛⠛⠛⠛⠛⠛⠛⠛⠛⠛⠛⠛⠛⠀⠀⠀⠀⠀⠀⠀⠀⠀⠀⠀⠀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⠀⠀⠀⠀⠀⠀⠀⠀⠀⠀⠀⣿⣿⣿⣿⣿⣿⣿⣿⣿⣿⣿⣿⣿⣿⣿⣿⣿⣿⣿⣿⣿⣿⣿⣿⣿⣿⣿⣿⣿⣿⣿⣿⣿⣿⣿⣿⣿⣿⣿⣿⣿⣿⣿⣿⣿⣿⡿⣿⣿⣿⣿⣿⣿⣿⣿⣿⣿⣿⠀⠀⠀⠀⠀⠀⠀⠀⠀⠀⠀⠀</a:t>
            </a:r>
            <a:br/>
            <a:r>
              <a:t>⠀⠀⠀⠀⠀⠀⠀⠀⠀⠀⠀⣿⣿⣿⣿⣿⣿⣿⣿⣿⣿⣿⣿⣿⣿⡿⣿⡟⢿⢏⣏⡝⢝⢝⢝⢻⢿⣿⣿⣿⣿⣿⣿⣿⣿⣿⣿⣿⣿⣿⣿⣿⣿⣿⣿⣿⣿⣿⣿⣿⣿⣿⣿⣿⣿⣿⣿⣿⣿⠀⠀⠀⠀⠀⠀⠀⠀⠀⠀⠀⠀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⠀⠀⠀⠀⠀⠀⠀⠀⠀⠀⠀⣿⣿⣿⣿⣿⣿⣿⣿⣿⣿⣿⣟⣿⣟⣛⣃⣙⣉⣙⣗⡞⢷⢵⣕⡕⢕⢕⢟⢟⣿⣿⣿⣿⣿⣿⣿⣿⣿⣿⡟⣿⣿⣇⣸⣯⣿⣯⣿⢿⣿⣿⣿⣿⣿⣿⣿⣿⣿⠀⠀⠀⠀⠀⠀⠀⠀⠀⠀⠀⠀</a:t>
            </a:r>
            <a:br/>
            <a:r>
              <a:t>⠀⠀⠀⠀⠀⠀⠀⠀⠀⠀⠀⣿⣿⣿⣿⣿⣿⣿⣿⣿⣟⣝⡝⢝⢝⢝⢝⢝⢝⢝⢟⢟⢕⢕⢜⢝⢷⣧⣧⣕⢝⢿⣟⣿⣿⣿⣿⣿⣿⣿⣷⣾⣻⣿⣿⣿⣿⣵⣿⣿⣿⣿⣿⣿⣿⣿⣿⣿⣿⠀⠀⠀⠀⠀⠀⠀⠀⠀⠀⠀⠀</a:t>
            </a:r>
            <a:br/>
            <a:r>
              <a:t>⠀⠀⠀⠀⠀⠀⠀⠀⠀⠀⠀⣿⣿⣿⣿⣿⣿⣿⣟⡇⢕⢕⢕⢕⢕⢕⢕⢕⢕⢕⢕⢕⢕⢕⢕⢱⣕⡝⢿⣷⣕⢕⢹⣿⣿⣿⣿⣿⣿⣿⣿⣿⣿⣿⣿⣿⣿⣿⣿⣿⣿⣿⣿⣿⣿⣿⣿⣿⣿⠀⠀⠀⠀⠀⠀⠀⠀⠀⠀⠀⠀</a:t>
            </a:r>
            <a:br/>
            <a:r>
              <a:t>⠀⠀⠀⠀⠀⠀⠀⠀⠀⠀⠀⣿⣿⣿⣿⣿⣿⣿⣽⣿⣷⣷⣵⣼⣽⣕⢕⢕⢕⢕⢕⢕⣵⢗⣗⢟⣾⢯⡿⢿⣿⣷⢕⢻⣿⣿⣿⣿⣿⣿⣿⣿⣿⣿⣿⣿⣿⣿⣿⣿⣿⣿⣿⣿⣿⣿⣿⣿⣿⠀⠀⠀⠀⠀⠀⠀⠀⠀⠀⠀⠀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⠀⠀⠀⠀⠀⠀⠀⠀⠀⠀⠀⣿⣿⣿⣿⣿⣿⣿⣿⣿⣿⣿⣿⣿⣿⣿⣿⣿⣿⣿⣿⣿⣷⣿⣿⣿⣿⣧⣕⢕⢿⣿⣧⢕⣿⣿⣿⣿⣿⣿⣿⣿⣿⣿⣿⣿⣿⣿⣿⣿⣿⣿⣿⣿⣿⣿⣿⣿⣿⠀⠀⠀⠀⠀⠀⠀⠀⠀⠀⠀⠀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⠀⠀⠀⠀⠀⠀⠀⠀⠀⠀⠀⣿⣿⣿⣿⣿⣿⣿⣿⣿⣿⣿⣿⣿⣿⣿⣿⣿⣿⣿⣿⣿⣿⣿⣿⣿⣿⣿⣿⣇⣼⣿⣿⣟⢻⣿⣿⣿⣿⣿⣿⣿⣿⣿⣿⣿⣿⣿⣿⣿⣿⣿⣿⣿⣿⣿⣿⣿⣿⠀⠀⠀⠀⠀⠀⠀⠀⠀⠀⠀⠀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⠀⠀⠀⠀⠀⠀⠀⠀⠀⠀⠀⣿⣿⣿⣿⣿⣿⣿⣿⣿⣿⣿⣿⣿⣿⣿⣿⣿⣿⣿⣿⣿⣿⣿⣿⣿⣿⣿⣿⣿⣿⣿⣿⡗⢕⣿⣿⣿⣿⣿⣿⣿⣿⣿⣿⣿⣿⣿⣿⣿⣿⣿⣿⣿⣿⣿⣿⣿⣿⠀⠀⠀⠀⠀⠀⠀⠀⠀⠀⠀⠀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⠀⠀⠀⠀⠀⠀⠀⠀⠀⠀⠀⣿⣿⣿⣿⣿⣿⣿⣿⣿⣿⣿⣿⣿⣿⣿⣿⣿⣿⣿⣿⣿⣿⣿⣿⣿⣿⣿⣿⡿⣿⣿⣿⡏⢱⣿⣿⣿⣿⣿⣿⣿⣿⣿⣿⣿⣿⣿⣿⣿⣿⣿⣿⣿⣿⣿⣿⣿⣿⠀⠀⠀⠀⠀⠀⠀⠀⠀⠀⠀⠀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⠀⠀⠀⠀⠀⠀⠀⠀⠀⠀⠀⣿⣿⣿⣿⣿⣿⣿⣿⣿⣿⣿⣿⣿⣿⣿⣿⣿⣿⣿⣿⣿⣿⣿⣿⣿⡿⢿⢋⣵⣿⣿⣿⡯⢜⣿⣿⣿⣿⣿⣿⣿⣿⣿⣿⣿⣿⣿⣿⣿⣿⣿⣿⣿⣿⣿⣿⣿⣿⠀⠀⠀⠀⠀⠀⠀⠀⠀⠀⠀⠀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⠀⠀⠀⠀⠀⠀⠀⠀⠀⠀⠀⣿⣿⣿⣿⣿⣿⣿⣿⣿⣿⣿⣿⣿⣿⣿⣿⣿⣿⣿⣿⣿⣿⣿⡿⢏⢅⣴⣿⣿⣿⣿⣿⣯⣸⣿⣿⣿⣿⣿⣿⣿⣿⣿⣿⣿⣿⣿⣿⣿⣿⣿⣿⣿⣿⣿⣿⣿⣿⠀⠀⠀⠀⠀⠀⠀⠀⠀⠀⠀⠀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⠀⠀⠀⠀⠀⠀⠀⠀⠀⠀⠀⣿⣿⣿⣿⣿⣿⣿⣿⣿⣿⣿⣿⣿⣿⣿⣿⣿⣿⣿⣿⣿⣿⡿⣻⣿⣿⣿⣿⣿⣿⣿⣿⣿⣿⣿⣿⣿⣿⣿⣿⣿⣿⣿⣿⣿⣿⣿⣿⣿⣿⣿⣿⣿⣿⣿⣿⣿⣿⠀⠀⠀⠀⠀⠀⠀⠀⠀⠀⠀⠀</a:t>
            </a:r>
            <a:br/>
            <a:r>
              <a:t>⠀⠀⠀⠀⠀⠀⠀⠀⠀⠀⠀⣿⣿⣽⣿⣿⣿⣿⣿⣿⣿⣿⣿⣿⣿⣿⣿⣿⣿⣿⣿⣿⣿⢇⢿⣿⣿⣿⣿⣿⣿⣿⣿⣿⣿⣿⣿⣿⣿⣿⣿⣿⣿⣿⣿⣿⣿⣿⣿⣿⣿⣿⣿⣿⣿⣿⣿⣿⣿⠀⠀⠀⠀⠀⠀⠀⠀⠀⠀⠀⠀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⠀⠀⠀⠀⠀⠀⠀⠀⠀⠀⠀⣿⣿⣿⣿⣿⣿⣿⣿⣿⣿⣿⣿⣿⣿⣿⣿⣿⣿⣿⣿⣿⣧⡕⣸⣿⣿⣿⣿⣿⣿⣿⣿⣿⣿⣿⣿⣿⣿⣿⣿⣿⣿⣿⣿⣿⣿⣿⣿⣿⣿⣿⣿⣿⣿⣿⣿⣿⣿⠀⠀⠀⠀⠀⠀⠀⠀⠀⠀⠀⠀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⠀⠀⠀⠀⠀⠀⠀⠀⠀⠀⠀⣿⣿⣿⣿⣿⣿⣿⣿⣿⣿⣿⣿⣿⣿⣿⣿⣿⣽⢏⢏⣽⣾⡇⣼⣿⣿⣿⣿⣿⣿⣿⣿⣿⣿⣿⣿⣿⣿⣿⣿⣿⣿⣿⣿⣿⣿⣿⣿⣿⣿⣿⣿⣿⣿⣿⣿⣿⣿⠀⠀⠀⠀⠀⠀⠀⠀⠀⠀⠀⠀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⠀⠀⠀⠀⠀⠀⠀⠀⠀⠀⠀⣿⣿⣿⣿⣿⣿⣿⣿⣿⣿⣿⣿⣿⣿⣿⣿⣿⣿⣳⣿⣿⣿⣵⣿⣿⣿⣿⣿⣿⣿⣿⣿⣿⣿⣿⣿⣿⣿⣿⣿⣿⣿⣿⣿⣿⣿⣿⣿⣿⣿⣿⣿⣿⣿⣿⣿⣿⣿⠀⠀⠀⠀⠀⠀⠀⠀⠀⠀⠀⠀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⠀⠀⠀⠀⠀⠀⠀⠀⠀⠀⠀⠛⠛⠛⠛⠛⠓⠛⠛⠛⠛⠋⠛⠛⠛⠛⠛⠛⠛⠛⠛⠛⠛⠛⠛⠛⠛⠛⠛⠛⠛⠛⠛⠛⠛⠛⠛⠛⠛⠛⠛⠛⠛⠛⠛⠛⠛⠛⠛⠛⠛⠛⠛⠛⠛⠛⠛⠛⠛⠀⠀⠀⠀⠀⠀⠀⠀⠀⠀⠀⠀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⠀⠀⠀⠀⠀⠀⠀⠀⠀⠀⠀⣿⣿⣿⣿⣿⣿⣿⣿⣿⣿⣿⣿⣿⣿⣿⣿⣿⣿⣿⣿⣿⣿⣿⣿⣿⣿⣿⣿⣿⣿⣿⢟⣿⣿⣿⣿⣿⣿⣿⣿⣿⣿⣿⣿⣿⣿⣿⣿⣿⣿⣿⣿⣿⣿⣯⣽⣿⣿⠀⠀⠀⠀⠀⠀⠀⠀⠀⠀⠀⠀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⠀⠀⠀⠀⠀⠀⠀⠀⠀⠀⠀⣿⣿⣿⣿⣿⣿⣿⣿⣿⣿⣿⣿⣿⣿⣿⣿⣿⣿⣿⣿⣿⣿⣿⣿⣿⣿⣿⣿⣿⣿⣿⣿⣿⣿⣿⣿⣿⣿⣿⣿⣿⣾⣷⣧⣼⢿⣿⣿⣿⣽⣿⣿⣿⣿⣟⣿⣿⣿⠀⠀⠀⠀⠀⠀⠀⠀⠀⠀⠀⠀</a:t>
            </a:r>
            <a:br/>
            <a:r>
              <a:t>⠀⠀⠀⠀⠀⠀⠀⠀⠀⠀⠀⣿⣿⣿⣿⣿⣿⣿⣿⣿⣿⣿⣿⣿⣿⡟⡟⣯⢫⢽⢽⡝⢝⢟⢿⣿⣿⣿⣿⣿⣿⣿⣿⣿⣿⣿⣿⣿⣿⣿⣿⣿⣿⣿⣿⣿⣿⣿⣾⣿⣿⣿⣿⣿⣿⣿⣿⣿⣿⠀⠀⠀⠀⠀⠀⠀⠀⠀⠀⠀⠀</a:t>
            </a:r>
            <a:br/>
            <a:r>
              <a:t>⠀⠀⠀⠀⠀⠀⠀⠀⠀⠀⠀⣿⣿⣿⣿⣿⣿⣿⣿⣿⣿⣿⣿⣟⣏⣙⣙⣑⣕⣟⢻⢮⣵⣕⡕⢱⢜⢻⢿⣿⣿⣿⣿⣿⣿⣿⣿⣿⣿⣿⣿⣿⣷⣿⣿⣟⣻⣿⢿⣿⣿⣿⣿⣿⣿⣿⣿⣿⣿⠀⠀⠀⠀⠀⠀⠀⠀⠀⠀⠀⠀</a:t>
            </a:r>
            <a:br/>
            <a:r>
              <a:t>⠀⠀⠀⠀⠀⠀⠀⠀⠀⠀⠀⣿⣿⣿⣿⣿⣿⣿⣿⡟⣝⡝⢝⢝⢝⢝⢝⢝⢝⢟⢇⢕⢕⢝⢻⣷⣾⣇⣕⢝⢿⣿⣿⣿⣿⣿⣿⣿⣿⣷⣿⣿⣿⣿⣿⣿⣵⣿⣿⣿⣿⣿⣿⣿⣿⣿⣿⣿⣿⠀⠀⠀⠀⠀⠀⠀⠀⠀⠀⠀⠀</a:t>
            </a:r>
            <a:br/>
            <a:r>
              <a:t>⠀⠀⠀⠀⠀⠀⠀⠀⠀⠀⠀⣿⣿⣿⣿⣿⣿⢏⡕⢕⢕⢕⢕⢕⢕⢕⢕⢕⢕⢕⢕⢕⢕⢕⢕⢜⢝⣿⣧⡕⢜⢻⣿⣿⣿⣿⣿⣿⣿⣷⣿⣿⣿⣿⣿⣿⣿⣿⣿⣿⣿⣿⣿⣿⣿⣿⣿⣿⣿⠀⠀⠀⠀⠀⠀⠀⠀⠀⠀⠀⠀</a:t>
            </a:r>
            <a:br/>
            <a:r>
              <a:t>⠀⠀⠀⠀⠀⠀⠀⠀⠀⠀⠀⣿⣿⣿⣿⣿⣿⣿⣾⣵⣷⣵⣼⣵⣕⢕⢕⢕⢕⡗⢕⣕⣵⢵⢵⣵⣧⢎⢿⣿⣧⢕⢻⣿⣿⣿⣿⣿⣿⣿⣿⣿⣿⣿⣿⣿⣿⣿⣿⣿⣿⣿⣿⣿⣿⣿⣿⣿⣿⠀⠀⠀⠀⠀⠀⠀⠀⠀⠀⠀⠀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⠀⠀⠀⠀⠀⠀⠀⠀⠀⠀⠀⣿⣿⣿⣿⣿⣿⣿⣿⣿⣿⣿⣿⣿⣿⣿⣿⣿⣾⣵⣷⣯⣵⣧⣷⣾⣕⡅⢕⢻⣿⣧⢜⣿⣿⣿⣿⣿⣿⣿⣿⣿⣿⣿⣿⣿⣿⣿⣿⣿⣿⣿⣿⣿⣿⣿⣿⣿⣿⠀⠀⠀⠀⠀⠀⠀⠀⠀⠀⠀⠀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⠀⠀⠀⠀⠀⠀⠀⠀⠀⠀⠀⣿⣿⣿⣿⣿⣿⣿⣿⣿⣿⣿⣿⣿⣿⣿⣿⣿⣿⣿⣿⣿⣿⣿⣿⣿⣿⣿⡕⢸⣿⣿⢿⣿⣿⣿⣿⣿⣿⣿⣿⣿⣿⣿⣿⣿⣿⣿⣿⣿⣿⣿⣿⣿⣿⣿⣿⣿⣿⠀⠀⠀⠀⠀⠀⠀⠀⠀⠀⠀⠀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⠀⠀⠀⠀⠀⠀⠀⠀⠀⠀⠀⣿⣿⣿⣿⣿⣿⣿⣿⣿⣿⣿⣿⣿⣿⣿⣿⣿⣿⣿⣿⣿⣿⣿⣿⣿⣿⣿⣿⣾⣿⣿⡕⢸⣿⣿⣿⣿⣿⣿⣿⣿⣿⣿⣿⣿⣿⣿⣿⣿⣿⣿⣿⣿⣿⣿⣿⣿⣿⠀⠀⠀⠀⠀⠀⠀⠀⠀⠀⠀⠀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⠀⠀⠀⠀⠀⠀⠀⠀⠀⠀⠀⣿⣿⣿⣿⣿⣿⣿⣿⣿⣿⣿⣿⣿⣿⣿⣿⣿⣿⣿⣿⣿⣿⣿⣾⣿⣿⣿⣿⣿⣿⣿⡝⢸⣿⣿⣿⣿⣿⣿⣿⣿⣿⣿⣿⣿⣿⣿⣿⣿⣿⣿⣿⣿⣿⣿⣿⣿⣿⠀⠀⠀⠀⠀⠀⠀⠀⠀⠀⠀⠀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⠀⠀⠀⠀⠀⠀⠀⠀⠀⠀⠀⣿⣿⣿⣿⣿⣿⣿⣿⣿⣿⣿⣿⣿⣿⣿⣿⣿⣿⣿⣿⣿⣿⣿⣿⣿⣿⡿⢇⣸⣿⣿⡵⢼⣿⣿⣿⣿⣿⣿⣿⣿⣿⣿⣿⣿⣿⣿⣿⣿⣿⣿⣿⣿⣿⣿⣿⣿⣿⠀⠀⠀⠀⠀⠀⠀⠀⠀⠀⠀⠀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⠀⠀⠀⠀⠀⠀⠀⠀⠀⠀⠀⣿⣿⣿⣿⣿⣿⣿⣿⣿⣿⣿⣿⣿⣿⣿⣿⣿⣿⣿⣿⣿⣿⣿⡿⢟⠝⣰⣿⣿⣿⣿⣕⣸⣿⣿⣿⣿⣿⣿⣿⣿⣿⣿⣿⣿⣿⣿⣿⣿⣿⣿⣿⣿⣿⣿⣿⣿⣿⠀⠀⠀⠀⠀⠀⠀⠀⠀⠀⠀⠀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⠀⠀⠀⠀⠀⠀⠀⠀⠀⠀⠀⣿⣿⣿⣿⣿⣿⣿⣿⣿⣿⣿⣿⣿⣿⣿⣿⣿⣿⣿⣿⣿⣿⣿⣵⣵⣾⣿⣿⣿⣿⣿⣿⣿⣿⣿⣿⣿⣿⣿⣿⣿⣿⣿⣿⣿⣿⣿⣿⣿⣿⣿⣿⣿⣿⣿⣿⣿⣿⠀⠀⠀⠀⠀⠀⠀⠀⠀⠀⠀⠀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⠀⠀⠀⠀⠀⠀⠀⠀⠀⠀⠀⣿⣿⣿⣿⣿⣿⣿⣿⣿⣿⣿⣿⣿⣿⣿⣿⣿⣿⣿⣿⣿⡟⢸⣾⣿⣿⣿⣿⣿⣿⣿⣿⣿⣿⣿⣿⣿⣿⣿⣿⣿⣿⣿⣿⣿⣿⣿⣿⣿⣿⣿⣿⣿⣿⣿⣿⣿⣿⠀⠀⠀⠀⠀⠀⠀⠀⠀⠀⠀⠀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⠀⠀⠀⠀⠀⠀⠀⠀⠀⠀⠀⣿⣿⣿⣿⣿⣿⣿⣿⣿⣿⣿⣿⣿⣿⣿⣿⣿⣿⣿⣿⣿⢇⢕⣿⣿⣿⣿⣿⣿⣿⣿⣿⣿⣿⣿⣿⣿⣿⣿⣿⣿⣿⣿⣿⣿⣿⣿⣿⣿⣿⣿⣿⣿⣿⣿⣿⣿⣿⠀⠀⠀⠀⠀⠀⠀⠀⠀⠀⠀⠀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⠀⠀⠀⠀⠀⠀⠀⠀⠀⠀⠀⣿⣿⣿⣿⣿⣿⣿⣿⣿⣿⣿⣿⣿⣿⣯⣾⢝⢹⣽⣿⣿⣇⢱⣿⣿⣿⣿⣿⣿⣿⣿⣿⣿⣿⣿⣿⣿⣿⣿⣿⣿⣿⣿⣿⣿⣿⣿⣿⣿⣿⣿⣿⣿⣿⣿⣿⣿⣿⠀⠀⠀⠀⠀⠀⠀⠀⠀⠀⠀⠀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⠀⠀⠀⠀⠀⠀⠀⠀⠀⠀⠀⠛⠛⠛⠛⠙⠛⠛⠛⠛⠛⠛⠋⠋⠛⠛⠛⠛⠛⠛⠛⠘⠛⠛⠛⠛⠛⠛⠛⠛⠛⠛⠛⠛⠛⠛⠛⠛⠛⠛⠛⠛⠛⠛⠛⠛⠛⠛⠛⠛⠛⠛⠛⠛⠛⠛⠛⠛⠛⠀⠀⠀⠀⠀⠀⠀⠀⠀⠀⠀⠀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⠀⠀⠀⠀⠀⠀⠀⠀⠀⠀⠀⣿⣿⣿⣿⣿⣿⣿⣿⣿⣿⣿⣿⣿⢟⡫⢝⣏⢜⢵⢝⢝⢻⢿⢿⣿⣿⣿⣿⣿⣿⣿⣿⣿⣿⣿⣿⣿⣿⣿⣿⣿⣿⣿⣿⣿⣿⣿⣿⣿⣾⣿⣿⣿⣿⣿⣿⣿⣿⠀⠀⠀⠀⠀⠀⠀⠀⠀⠀⠀⠀</a:t>
            </a:r>
            <a:br/>
            <a:r>
              <a:t>⠀⠀⠀⠀⠀⠀⠀⠀⠀⠀⠀⣿⣿⣿⣿⣿⣿⣿⣿⣿⣿⣿⣟⣋⣘⣙⣙⣕⡞⢳⢮⣵⣕⢕⢕⡜⢻⢿⣿⣿⣿⣿⣿⣿⣿⣿⣿⣿⣿⣿⣿⣿⣿⣿⣟⣿⣿⢿⣿⣿⣿⣿⣿⣿⣿⣿⣿⣿⣿⠀⠀⠀⠀⠀⠀⠀⠀⠀⠀⠀⠀</a:t>
            </a:r>
            <a:br/>
            <a:r>
              <a:t>⠀⠀⠀⠀⠀⠀⠀⠀⠀⠀⠀⣿⣿⣿⣿⣿⣿⣟⣇⡕⢝⢝⢝⢝⢝⢝⢝⢟⢟⢕⢕⢕⢝⢻⣷⣕⣇⢕⢹⢿⣿⣿⣿⣿⣿⣿⣿⣿⣿⣿⣿⣿⣿⣿⣿⣽⣿⣿⣿⣿⣿⣿⣿⣿⣿⣿⣿⣿⣿⠀⠀⠀⠀⠀⠀⠀⠀⠀⠀⠀⠀</a:t>
            </a:r>
            <a:br/>
            <a:r>
              <a:t>⠀⠀⠀⠀⠀⠀⠀⠀⠀⠀⠀⣿⣿⣿⣿⡟⢕⢕⢱⢕⢕⢕⢕⢕⢕⢕⢕⢕⢕⢕⢕⢕⢕⢕⢜⢻⣿⣧⢕⢕⢿⣿⣿⣿⣿⣿⣿⣿⣿⣿⣿⣿⣿⣿⣿⣿⣿⣿⣿⣿⣿⣿⣿⣿⣿⣿⣿⣿⣿⠀⠀⠀⠀⠀⠀⠀⠀⠀⠀⠀⠀</a:t>
            </a:r>
            <a:br/>
            <a:r>
              <a:t>⠀⠀⠀⠀⠀⠀⠀⠀⠀⠀⠀⣿⣿⣿⣿⣯⣷⣧⣼⣵⣱⣇⣕⢕⢕⢕⢕⢗⡗⢕⢕⡕⣕⣕⣕⣕⢝⣿⣷⡇⢕⢿⣿⣿⣿⣿⣿⣿⣿⣿⣿⣿⣿⣿⣿⣿⣿⣿⣿⣿⣿⣿⣿⣿⣿⣿⣿⣿⣿⠀⠀⠀⠀⠀⠀⠀⠀⠀⠀⠀⠀</a:t>
            </a:r>
            <a:br/>
            <a:r>
              <a:t>⠀⠀⠀⠀⠀⠀⠀⠀⠀⠀⠀⣿⣿⣿⣿⣿⣿⣿⣿⣿⣿⣿⣿⣷⣿⣿⣿⣿⣧⣧⣕⣏⢹⢕⢹⢏⠕⠜⢿⣿⡕⢜⣿⣿⣿⣿⣿⣿⣿⣿⣿⣿⣿⣿⣿⣿⣿⣿⣿⣿⣿⣿⣿⣿⣿⣿⣿⣿⢏⠀⠀⠀⠀⠀⠀⠀⠀⠀⠀⠀⠀</a:t>
            </a:r>
            <a:br/>
            <a:r>
              <a:t>⠀⠀⠀⠀⠀⠀⠀⠀⠀⠀⠀⣿⣿⣿⣿⣿⣿⣿⣿⣿⣿⣿⣿⣿⣿⣿⣿⣿⣿⣿⣿⣿⣿⣿⣿⣿⣷⢕⢜⣿⣿⢕⢿⣿⣿⣿⣿⣿⣿⣿⣿⣿⣿⣿⣿⣿⣿⣿⣿⣿⣿⣿⣿⣿⣿⣿⣿⡿⢕⠀⠀⠀⠀⠀⠀⠀⠀⠀⠀⠀⠀</a:t>
            </a:r>
            <a:br/>
            <a:r>
              <a:t>⠀⠀⠀⠀⠀⠀⠀⠀⠀⠀⠀⣿⣿⣿⣿⣿⣿⣿⣿⣿⣿⣿⣿⣿⣿⣿⣿⣿⣿⣿⣿⣿⣿⣿⣿⣿⣿⣧⣵⣿⣿⢕⢸⣿⣿⣿⣿⣿⣿⣿⣿⣿⣿⣿⣿⣿⣿⣿⣿⣿⣿⣿⣿⣿⣿⣿⣿⡇⢕⠀⠀⠀⠀⠀⠀⠀⠀⠀⠀⠀⠀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⠀⠀⠀⠀⠀⠀⠀⠀⠀⠀⠀⣿⣿⣿⣿⣿⣿⣿⣿⣿⣿⣿⣿⣿⣿⣿⣿⣿⣿⣿⣿⣿⣿⣿⣿⣿⣿⣟⣿⣿⣿⢽⢼⣿⣿⣿⣿⣿⣿⣿⣿⣿⣿⣿⣿⣿⣿⣿⣿⣿⣿⣿⣿⣿⣿⣿⣿⣗⣵⠀⠀⠀⠀⠀⠀⠀⠀⠀⠀⠀⠀</a:t>
            </a:r>
            <a:br/>
            <a:r>
              <a:t>⠀⠀⠀⠀⠀⠀⠀⠀⠀⠀⠀⣿⣿⣿⣿⣿⣿⣿⣿⣿⣿⣿⣿⣿⣿⣿⣿⣿⣿⣿⣿⣿⣿⣿⣿⣿⣿⡿⢟⣿⣿⢝⢸⣿⣿⣿⣿⣿⣿⣿⣿⣿⣿⣿⣿⣿⣿⣿⣿⣿⣿⣿⣿⣿⣿⣿⣿⣿⣿⠀⠀⠀⠀⠀⠀⠀⠀⠀⠀⠀⠀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⠀⠀⠀⠀⠀⠀⠀⠀⠀⠀⠀⣿⣿⣿⣿⣿⣿⣿⣿⣿⣿⣿⣿⣿⣿⣿⣿⣿⣿⣿⣿⣿⣿⣿⣿⢿⠟⢕⣼⣿⣿⣕⣸⣿⣿⣿⣿⣿⣿⣿⣿⣿⣿⣿⣿⣿⣿⣿⣿⣿⣿⣿⣿⣿⣿⣿⣿⣿⣿⠀⠀⠀⠀⠀⠀⠀⠀⠀⠀⠀⠀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⠀⠀⠀⠀⠀⠀⠀⠀⠀⠀⠀⣿⣿⣿⣿⣿⣿⣿⣿⣿⣿⣿⣿⣿⣿⣿⣿⣿⣿⣿⣿⣿⣿⢏⢕⢅⣰⣿⣿⣿⣿⣿⣿⣿⣿⣿⣿⣿⣿⣿⣿⣿⣿⣿⣿⣿⣿⣿⣿⣿⣿⣿⣿⣿⣿⣿⣿⣿⣿⠀⠀⠀⠀⠀⠀⠀⠀⠀⠀⠀⠀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⠀⠀⠀⠀⠀⠀⠀⠀⠀⠀⠀⣿⣿⣿⣿⣿⣿⣿⣿⣿⣿⣿⣿⣿⣿⣿⣿⣿⣿⣿⣿⣿⢷⣯⣾⣿⣿⣿⣿⣿⣿⣿⣿⣿⣿⣿⣿⣿⣿⣿⣿⣿⣿⣿⣿⣿⣿⣿⣿⣿⣿⣿⣿⣿⣿⣿⣿⣿⣿⠀⠀⠀⠀⠀⠀⠀⠀⠀⠀⠀⠀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⠀⠀⠀⠀⠀⠀⠀⠀⠀⠀⠀⣿⣿⣿⣿⣿⣿⣿⣿⣿⣿⣿⣿⣿⣿⣿⣿⣿⣿⣿⣿⡟⢱⢹⣿⣿⣿⣿⣿⣿⣿⣿⣿⣿⣿⣿⣿⣿⣿⣿⣿⣿⣿⣿⣿⣿⣿⣿⣿⣿⣿⣿⣿⣿⣿⣿⣿⣿⣿⠀⠀⠀⠀⠀⠀⠀⠀⠀⠀⠀⠀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⠀⠀⠀⠀⠀⠀⠀⠀⠀⠀⠀⣿⣿⣿⣿⣿⣿⣿⣿⣿⣿⣿⣿⣿⣿⣿⣿⣿⣿⣿⣿⣿⣼⣿⣿⣿⣿⣿⣿⣿⣿⣿⣿⣿⣿⣿⣿⣿⣿⣿⣿⣿⣿⢿⣿⣿⣿⣿⣿⣿⣿⣿⣿⣿⣿⣿⣿⣿⣿⠀⠀⠀⠀⠀⠀⠀⠀⠀⠀⠀⠀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⠀⠀⠀⠀⠀⠀⠀⠀⠀⠀⠀⣿⣿⣿⣿⣿⣿⣿⣿⣿⣿⣿⣿⣿⣿⣿⣿⣿⣿⣿⣿⣿⣿⣿⣿⣿⣿⣿⣿⣿⣿⣿⣿⣿⣿⣿⣿⣿⣿⣿⣿⣿⣿⣿⣿⣿⣿⣿⣿⣿⣿⣿⣿⣻⣿⣿⣿⣿⣿⠀⠀⠀⠀⠀⠀⠀⠀⠀⠀⠀⠀</a:t>
            </a:r>
            <a:br/>
            <a:r>
              <a:t>⠀⠀⠀⠀⠀⠀⠀⠀⠀⠀⠀⣿⣿⣿⣿⣿⣿⣿⣿⣿⣿⢿⡿⢟⢯⢝⡏⢱⢕⢜⢝⢟⢿⣿⣿⣿⣿⣿⣿⣿⣿⣿⣿⣿⣿⣿⣿⣿⣿⣿⣿⣿⣿⣿⣿⣿⣿⣿⣿⣿⣿⣿⣿⣿⣿⣾⣿⣿⣿⠀⠀⠀⠀⠀⠀⠀⠀⠀⠀⠀⠀</a:t>
            </a:r>
            <a:br/>
            <a:r>
              <a:t>⠀⠀⠀⠀⠀⠀⠀⠀⠀⠀⠀⣿⣿⣿⣿⣿⣿⣿⣟⣿⣯⣟⣘⣑⣙⣙⣕⢗⢷⢵⣕⣕⢕⢕⢝⢻⣿⣿⣿⣿⣿⣿⣿⣿⣿⣿⣿⣿⣿⣿⣿⣿⣿⣿⣿⣿⣿⣿⣿⣿⣿⣿⣿⣿⣿⣿⣿⣿⣿⠀⠀⠀⠀⠀⠀⠀⠀⠀⠀⠀⠀</a:t>
            </a:r>
            <a:br/>
            <a:r>
              <a:t>⠀⠀⠀⠀⠀⠀⠀⠀⠀⠀⠀⣿⢿⣿⣿⣿⣟⣕⡜⢝⢝⢝⢝⢝⢝⢝⢟⢟⢕⢕⢜⢝⢿⣧⣕⢕⢜⢿⢿⣿⣿⣿⣿⣿⣿⣿⣿⣿⣿⣿⣿⣿⣿⣿⣽⣿⣿⣿⣿⣿⣿⣿⣿⣿⣿⣿⣿⣿⣿⠀⠀⠀⠀⠀⠀⠀⠀⠀⠀⠀⠀</a:t>
            </a:r>
            <a:br/>
            <a:r>
              <a:t>⠀⠀⠀⠀⠀⠀⠀⠀⠀⠀⠀⣿⣿⣿⢏⢕⢕⢱⢕⢕⢕⢕⢕⢕⢕⢕⢕⢕⢕⢕⢕⢕⢕⢝⢿⣿⣕⢕⢹⢿⣿⣿⣿⣿⣿⣿⣿⣿⣿⣿⣿⣿⣿⣿⣿⣿⣿⣿⣿⣿⣿⣿⣿⣿⣿⣿⣿⣿⣿⠀⠀⠀⠀⠀⠀⠀⠀⠀⠀⠀⠀</a:t>
            </a:r>
            <a:br/>
            <a:r>
              <a:t>⠀⠀⠀⠀⠀⠀⠀⠀⠀⠀⠀⣿⣿⣿⣷⣵⣵⣵⣱⣽⣵⡕⢕⢕⢕⢕⢕⢗⢕⢕⢕⢕⢕⢕⡕⢽⣿⣿⣇⢜⢿⣿⣿⣿⣿⣿⣿⣿⣿⣿⣿⣿⣿⣿⣿⣿⣿⣿⣿⣿⣿⣿⣿⣿⣿⣿⣿⡿⢕⠀⠀⠀⠀⠀⠀⠀⠀⠀⠀⠀⠀</a:t>
            </a:r>
            <a:br/>
            <a:r>
              <a:t>⠀⠀⠀⠀⠀⠀⠀⠀⠀⠀⠀⣿⣿⣿⣿⣿⣿⣿⣿⣿⣿⣿⣿⣷⣿⣿⣿⣿⣧⣇⡵⢗⢛⢳⡿⢕⢝⢿⣿⡕⡹⣿⣿⣿⣿⣿⣿⣿⣿⣿⣿⣿⣿⣿⣿⣿⣿⣿⣿⣿⣿⣿⣿⣿⣿⣿⡿⢕⢕⠀⠀⠀⠀⠀⠀⠀⠀⠀⠀⠀⠀</a:t>
            </a:r>
            <a:br/>
            <a:r>
              <a:t>⠀⠀⠀⠀⠀⠀⠀⠀⠀⠀⠀⣿⣿⣿⣿⣿⣿⣿⣿⣿⣿⣿⣿⣿⣿⣿⣿⣿⣿⣷⣷⣷⣷⣿⣷⣵⡔⢜⣿⡷⡜⣿⣿⣿⣿⣿⣿⣿⣿⣿⣿⣿⣿⣿⣿⣿⣿⣿⣿⣿⣿⣿⣿⣿⣿⣿⡇⢕⢕⠀⠀⠀⠀⠀⠀⠀⠀⠀⠀⠀⠀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⠀⠀⠀⠀⠀⠀⠀⠀⠀⠀⠀⣿⣿⣿⣿⣿⣿⣿⣿⣿⣿⣿⣿⣿⣿⣿⣿⣿⣿⣿⣿⣿⣿⣿⣿⣿⣿⣕⣿⡿⢕⢿⣿⣿⣿⣿⣿⣿⣿⣿⣿⣿⣿⣿⣿⣿⣿⣿⣿⣿⣿⣿⣿⣿⣿⣿⢕⢕⢕⠀⠀⠀⠀⠀⠀⠀⠀⠀⠀⠀⠀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⠀⠀⠀⠀⠀⠀⠀⠀⠀⠀⠀⣿⣿⣿⣿⣿⣿⣿⣿⣿⣿⣿⣿⣿⣿⣿⣿⣿⣿⣿⣿⣿⣿⣿⣿⣿⣿⢿⣿⡯⢵⣼⣿⣿⣿⣿⣿⣿⣿⣿⣿⣿⣿⣿⣿⣿⣿⣿⣿⣿⣿⣿⣿⣿⣿⣿⣵⣵⣵⠀⠀⠀⠀⠀⠀⠀⠀⠀⠀⠀⠀</a:t>
            </a:r>
            <a:br/>
            <a:r>
              <a:t>⠀⠀⠀⠀⠀⠀⠀⠀⠀⠀⠀⣿⣿⣿⣿⣿⣿⣿⣿⣿⣿⣿⣿⣿⣿⣿⣿⣿⣿⣿⣿⣿⣿⣿⣿⣿⣿⣿⣿⡯⢕⣿⣿⣿⣿⣿⣿⣿⣿⣿⣿⣿⣿⣿⣿⣿⣿⣿⣿⣿⣿⣿⣿⣿⣿⣿⣿⣿⣿⠀⠀⠀⠀⠀⠀⠀⠀⠀⠀⠀⠀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⠀⠀⠀⠀⠀⠀⠀⠀⠀⠀⠀⣿⣿⣿⣿⣿⣿⣿⣿⣿⣿⣿⣿⣿⣿⣿⣿⣿⣿⣿⣿⣿⣿⣿⣿⣿⢟⢕⣮⣧⣇⣾⣿⣿⣿⣿⣿⣿⣿⣿⣿⣿⣿⣿⣿⣿⣽⣿⣿⣿⣿⣿⣿⣿⣿⣿⣿⣿⣿⠀⠀⠀⠀⠀⠀⠀⠀⠀⠀⠀⠀</a:t>
            </a:r>
            <a:br/>
            <a:r>
              <a:t>⠀⠀⠀⠀⠀⠀⠀⠀⠀⠀⠀⣿⣿⣿⣿⣿⣿⣿⣿⣿⣿⣿⣿⣿⣿⣿⣿⣿⣿⣿⣿⣿⡿⢟⠏⠕⣰⣿⣿⣿⣾⣿⣿⣿⣿⣿⣿⣿⣿⣿⣿⣿⣿⣿⣿⣿⣿⣿⣿⣿⣿⣿⣿⣿⣿⣿⣿⣿⣿⠀⠀⠀⠀⠀⠀⠀⠀⠀⠀⠀⠀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⠀⠀⠀⠀⠀⠀⠀⠀⠀⠀⠀⣿⣿⣿⣿⣿⣿⣿⣿⣿⣿⣿⣿⣿⣿⣿⣿⣿⣿⣿⣿⡿⣼⣕⣕⣵⣿⣿⣿⣿⣿⣿⣿⣿⣿⣿⣿⣿⣿⣿⣿⣿⣿⣿⣿⣿⣿⣿⣿⣿⣿⣿⣿⣿⣿⣿⣿⣿⣿⠀⠀⠀⠀⠀⠀⠀⠀⠀⠀⠀⠀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⠀⠀⠀⠀⠀⠀⠀⠀⠀⠀⠀⣿⣿⣿⣿⣿⣿⣿⣿⣿⣿⣿⣿⣿⣿⣿⣿⣿⣿⣿⣿⢇⣏⣾⣿⣿⣿⣿⣿⣿⣿⣿⣿⣿⣿⣿⣿⣿⣿⣿⣿⣿⣿⣿⣿⣿⣿⣿⣿⣿⣿⣿⣿⣿⣿⣿⣿⣿⣿⠀⠀⠀⠀⠀⠀⠀⠀⠀⠀⠀⠀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⠀⠀⠀⠀⠀⠀⠀⠀⠀⠀⠀⣿⣿⣿⣿⣿⣿⣿⣿⣿⣿⣿⣿⣿⣿⣿⣿⣿⣿⣿⣿⠄⢕⣿⣿⣿⣿⣿⣿⣿⣿⣿⣿⣿⣿⣿⣿⣿⣿⣿⣿⣿⣿⣿⣿⣿⣿⣿⣿⣿⣿⣿⣿⣿⣿⣿⣿⣿⣿⠀⠀⠀⠀⠀⠀⠀⠀⠀⠀⠀⠀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⠀⠀⠀⠀⠀⠀⠀⠀⠀⠀⠀⣿⣿⣿⣿⣿⣿⣿⣿⣿⣿⣿⣿⣿⣿⣿⣿⣿⣿⣿⡏⢕⢕⣿⣿⣿⣿⣿⣿⣿⣿⣿⣿⣿⣿⣿⣿⣿⣿⣿⣿⣿⣿⣿⣿⣿⣿⣿⣿⣿⣿⣿⣿⣿⣿⣿⣿⣿⣿⠀⠀⠀⠀⠀⠀⠀⠀⠀⠀⠀⠀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⠀⠀⠀⠀⠀⠀⠀⠀⠀⠀⠀⣿⣿⣿⣿⣿⣿⣿⣿⣿⣿⣿⣿⣿⣿⣿⣿⣿⣿⣿⣿⢕⣸⣿⣿⣿⣿⣿⣿⣿⣿⣿⣿⣿⣿⣿⣿⣿⣿⣿⣿⣿⣿⣿⣿⣿⣿⣿⣿⣿⣿⣿⣿⣿⣿⣿⣿⣿⣿⠀⠀⠀⠀⠀⠀⠀⠀⠀⠀⠀⠀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⠀⠀⠀⠀⠀⠀⠀⠀⠀⠀⠀⠛⠛⠛⠛⠛⠛⠛⠛⠛⠛⠛⠛⠛⠛⠛⠛⠛⠛⠛⠛⠑⠛⠛⠛⠛⠛⠛⠛⠛⠛⠛⠛⠛⠛⠛⠛⠛⠛⠛⠛⠛⠛⠛⠛⠛⠛⠛⠛⠛⠛⠛⠛⠛⠛⠛⠛⠓⠑⠀⠀⠀⠀⠀⠀⠀⠀⠀⠀⠀⠀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⠀⠀⠀⠀⠀⠀⠀⠀⠀⠀⠀⣿⣟⣿⣿⣿⣿⣿⣿⣿⣿⣿⣿⣿⣿⣿⣿⣿⣿⣿⣿⣿⣿⣿⣟⣿⢟⢟⢻⣿⣿⣿⡿⢿⣽⣿⣷⣾⣿⣿⣽⣵⢱⡿⢿⢯⣵⢗⡧⢱⣕⣸⣿⣿⣿⢽⢕⣽⣽⠀⠀⠀⠀⠀⠀⠀⠀⠀⠀⠀⠀</a:t>
            </a:r>
            <a:br/>
            <a:r>
              <a:t>⠀⠀⠀⠀⠀⠀⠀⠀⠀⠀⠀⢿⣿⣟⣷⡾⢿⢟⣻⡟⢼⢿⢿⢿⣿⣿⣿⣿⣿⣿⣿⣿⣿⣿⣿⣿⣯⣝⣝⣿⣿⣿⣷⣷⣗⣣⣵⣵⣵⡕⢸⢽⢼⢿⣏⣝⣇⡗⣕⣟⢟⢿⢿⢟⢕⢳⢿⢿⣿⠀⠀⠀⠀⠀⠀⠀⠀⠀⠀⠀⠀</a:t>
            </a:r>
            <a:br/>
            <a:r>
              <a:t>⠀⠀⠀⠀⠀⠀⠀⠀⠀⠀⠀⣸⡿⢟⣻⣷⣷⣿⣿⢿⢯⢹⢝⢱⢜⢕⢕⢝⢝⢻⢯⢿⢿⣟⣻⢿⣿⣿⣿⡷⣿⣷⣜⣷⣹⢵⢿⢷⣝⣳⣕⢱⣕⢱⢜⣗⣗⡇⢕⢿⢿⣿⣽⣧⣯⣿⣷⣾⣿⠀⠀⠀⠀⠀⠀⠀⠀⠀⠀⠀⠀</a:t>
            </a:r>
            <a:br/>
            <a:r>
              <a:t>⠀⠀⠀⠀⠀⠀⠀⠀⠀⠀⠀⣱⣷⣿⣿⣟⣽⣗⣞⣑⣑⣙⣝⡕⢗⢳⢧⣵⣕⢕⢕⢕⢟⢏⣽⣿⣿⣿⣯⣼⣿⣿⣿⣿⡕⢳⢕⢕⢝⡝⢜⢟⡞⢏⢽⣵⣵⢿⢯⣽⣿⢽⢿⢿⣿⣿⣿⡇⣼⠀⠀⠀⠀⠀⠀⠀⠀⠀⠀⠀⠀</a:t>
            </a:r>
            <a:br/>
            <a:r>
              <a:t>⠀⠀⠀⠀⠀⠀⠀⠀⠀⠀⠀⣿⣿⣏⡕⢝⢝⢝⢝⢝⢝⢝⢟⢟⢟⢕⢕⢕⢝⢻⣷⣕⣇⢕⢕⢕⢟⡿⢿⡼⣿⣝⣱⣕⡕⡜⣫⣷⣾⣧⡕⢕⡵⢵⣷⣷⣧⣽⣏⢏⣇⣵⣷⣿⣿⣿⣿⣟⢿⠀⠀⠀⠀⠀⠀⠀⠀⠀⠀⠀⠀</a:t>
            </a:r>
            <a:br/>
            <a:r>
              <a:t>⠀⠀⠀⠀⠀⠀⠀⠀⠀⠀⠀⢏⢕⢕⢕⢕⢕⢕⢕⢕⢕⢕⢕⢕⢕⢕⢕⢕⢕⢕⢝⢻⣿⣇⡕⢕⢕⢜⣽⢟⣣⡼⣿⣿⢗⣧⣿⣿⣧⣿⣿⣿⡷⣾⣿⣿⣻⣿⣿⣟⣿⣿⣯⣯⣽⣯⡝⢙⢁⠀⠀⠀⠀⠀⠀⠀⠀⠀⠀⠀⠀</a:t>
            </a:r>
            <a:br/>
            <a:r>
              <a:t>⠀⠀⠀⠀⠀⠀⠀⠀⠀⠀⠀⣷⣷⣕⣕⣕⣵⣵⢕⢕⢕⢕⢕⢕⢕⢕⢕⢕⢕⢕⢕⢕⢹⣿⣷⣇⢕⢸⣿⣷⣿⡧⢽⣯⣽⣿⣿⣿⣿⣿⣷⣷⣷⣿⣻⣯⣟⣻⢗⢻⣿⣿⣿⣿⣻⢇⢑⢑⢔⠀⠀⠀⠀⠀⠀⠀⠀⠀⠀⠀⠀</a:t>
            </a:r>
            <a:br/>
            <a:r>
              <a:t>⠀⠀⠀⠀⠀⠀⠀⠀⠀⠀⠀⣿⣿⣿⣿⣿⣿⣿⣿⣷⣿⣷⣷⣷⣵⣕⣕⣕⢕⣕⣱⣕⣱⡼⢿⣿⣕⢕⢸⣻⣿⣷⣷⣿⣿⣿⣿⣿⣿⣿⣿⣿⣷⣿⣷⣵⣿⣿⣿⡿⣿⣿⣿⣿⢇⢔⢔⢔⢕⠀⠀⠀⠀⠀⠀⠀⠀⠀⠀⠀⠀</a:t>
            </a:r>
            <a:br/>
            <a:r>
              <a:t>⠀⠀⠀⠀⠀⠀⠀⠀⠀⠀⠀⣿⣿⣿⣿⣿⣿⣿⣿⣿⣿⣿⣿⣿⣿⣿⣿⣿⢟⢝⡕⢕⢽⢗⢓⠜⢷⢇⢸⣿⣿⣿⡷⣿⣿⣿⣿⢿⣿⣿⣿⣿⣿⣿⢿⣿⣿⣿⣿⣿⣿⣿⣿⡟⢕⢕⢕⢕⢕⠀⠀⠀⠀⠀⠀⠀⠀⠀⠀⠀⠀</a:t>
            </a:r>
            <a:br/>
            <a:r>
              <a:t>⠀⠀⠀⠀⠀⠀⠀⠀⠀⠀⠀⣿⣿⣿⣿⣿⣿⣿⣿⣿⣿⣿⣿⣿⣿⣿⣿⣿⣿⣿⣿⣿⣿⣿⣷⡕⢜⢕⢕⢽⣿⡿⣿⣿⣿⣿⣿⢿⣿⣿⣯⣿⣯⣗⣳⣿⣻⣿⣟⣿⣾⣿⣾⡇⢕⢕⢕⢕⢕⠀⠀⠀⠀⠀⠀⠀⠀⠀⠀⠀⠀</a:t>
            </a:r>
            <a:br/>
            <a:r>
              <a:t>⠀⠀⠀⠀⠀⠀⠀⠀⠀⠀⠀⣿⣿⣿⣿⣿⣿⣿⣿⣿⣿⣿⣿⣿⣿⣿⣿⣿⣿⣿⣿⣿⣿⣿⣿⣧⣵⡕⢕⣹⣽⣽⣿⣿⣿⣷⣾⣷⣿⣿⣿⣿⣷⣿⣗⣻⣿⣿⣷⣿⣿⣿⣿⣧⣵⣵⣵⣵⣵⠀⠀⠀⠀⠀⠀⠀⠀⠀⠀⠀⠀</a:t>
            </a:r>
            <a:br/>
            <a:r>
              <a:t>⠀⠀⠀⠀⠀⠀⠀⠀⠀⠀⠀⣿⣿⣿⣿⣿⣿⣿⣿⣿⣿⣿⣿⣿⣿⣿⣿⣿⣿⣿⣿⣿⣿⣿⣿⣟⣿⣕⢕⣻⣿⣿⣿⣿⣿⣿⢿⡿⣻⡟⡿⢿⣿⣿⣿⣿⣿⡿⢿⣿⣿⡿⢿⣿⣿⣿⣿⣿⣿⠀⠀⠀⠀⠀⠀⠀⠀⠀⠀⠀⠀</a:t>
            </a:r>
            <a:br/>
            <a:r>
              <a:t>⠀⠀⠀⠀⠀⠀⠀⠀⠀⠀⠀⣿⣿⣿⣿⣿⣿⣿⣿⣿⣿⣿⣿⣿⣿⣿⣿⣿⣿⣿⣟⣿⣿⣿⣿⡿⢟⣵⢕⢿⣾⣿⣿⣿⢿⣿⣽⣽⣿⡿⣽⢿⣿⣯⣽⣿⣿⣿⣿⣯⣿⣿⣿⣿⣿⣿⣿⣿⣿⠀⠀⠀⠀⠀⠀⠀⠀⠀⠀⠀⠀</a:t>
            </a:r>
            <a:br/>
            <a:r>
              <a:t>⠀⠀⠀⠀⠀⠀⠀⠀⠀⠀⠀⣿⣿⣿⣿⣿⣿⣿⣿⣿⣿⣿⣿⣿⣿⣿⣿⣿⣿⣿⣿⣿⣿⡿⢟⢑⣵⣿⣿⣿⣿⣿⣿⣿⣿⣿⣿⣿⣿⣿⣿⣿⣿⣿⣿⣿⣟⣷⣿⣿⣿⣿⣿⣿⣿⣿⣿⣿⣿⠀⠀⠀⠀⠀⠀⠀⠀⠀⠀⠀⠀</a:t>
            </a:r>
            <a:br/>
            <a:r>
              <a:t>⠀⠀⠀⠀⠀⠀⠀⠀⠀⠀⠀⣿⣿⣿⣿⣿⣿⣿⣿⣿⣿⣿⣿⣿⣿⣿⣿⣿⣿⣿⡟⢟⢑⢅⢔⣾⣿⣿⣿⣿⣿⣿⣿⣿⣿⣿⣷⣿⣿⣷⣿⣾⣿⣷⣿⣿⣿⣿⣿⣿⣿⣾⣿⣿⣿⣿⣿⣿⣿⠀⠀⠀⠀⠀⠀⠀⠀⠀⠀⠀⠀</a:t>
            </a:r>
            <a:br/>
            <a:r>
              <a:t>⠀⠀⠀⠀⠀⠀⠀⠀⠀⠀⠀⣿⣿⣿⣿⣿⣿⣿⣿⣿⣿⣿⣿⣿⣿⣿⣿⣿⣿⣿⢷⡕⣱⣵⣾⣿⣿⣿⣿⣿⣿⣿⣿⣿⣿⣿⣿⣿⣿⣿⣷⣿⣿⣿⣾⣿⣽⣿⣿⣿⣿⣿⣯⣿⣿⣿⣿⣿⣿⠀⠀⠀⠀⠀⠀⠀⠀⠀⠀⠀⠀</a:t>
            </a:r>
            <a:br/>
            <a:r>
              <a:t>⠀⠀⠀⠀⠀⠀⠀⠀⠀⠀⠀⣿⣿⣿⣿⣿⣿⣿⣿⣿⣿⣿⣿⣿⣿⣿⣿⣿⣿⡟⢜⢜⣼⣿⣿⣿⣿⣿⣿⣿⣿⣿⣿⣿⣿⣿⣿⣿⣿⣿⣿⣿⣿⣿⣿⣿⣿⣿⣿⣿⣿⣿⣿⣿⣿⣿⣿⣿⣿⠀⠀⠀⠀⠀⠀⠀⠀⠀⠀⠀⠀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⠀⠀⠀⠀⠀⠀⠀⠀⠀⠀⠀⣿⣿⣿⣿⣿⣿⣿⣿⣿⣿⣿⣿⣿⣿⣿⣿⣿⣿⡇⢅⢕⢱⣿⣿⣿⣿⣿⣿⣿⣿⣿⣿⣿⣿⣿⣿⣿⣿⣿⣿⣿⣿⣿⣿⣿⣿⣿⣿⣿⣿⣿⣿⣿⣿⣿⣿⣿⣿⠀⠀⠀⠀⠀⠀⠀⠀⠀⠀⠀⠀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⠀⠀⠀⠀⠀⠀⠀⠀⠀⠀⠀⠛⠛⠛⠛⠛⠛⠛⠛⠛⠛⠛⠛⠛⠛⠛⠛⠛⠛⠃⠑⠑⠛⠛⠛⠛⠛⠛⠛⠛⠛⠛⠛⠛⠛⠛⠛⠛⠛⠛⠛⠛⠛⠛⠛⠛⠛⠛⠛⠛⠛⠛⠛⠛⠃⠙⠙⠙⠙⠀⠀⠀⠀⠀⠀⠀⠀⠀⠀⠀⠀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⠀⠀⠀⠀⠀⠀⠀⠀⠀⠀⠀⣏⢾⡾⢿⡿⢽⢟⣏⣿⣹⣿⣿⣿⣿⣿⣿⣿⣿⣟⣿⣿⣿⣟⣟⢟⢝⢞⢿⣾⣿⢿⢿⢿⣷⣷⣾⣿⣿⣯⡵⣵⣿⣿⣿⣧⣧⣵⣟⣟⣿⣿⣿⡿⣽⣽⣿⣿⣿⠀⠀⠀⠀⠀⠀⠀⠀⠀⠀⠀⠀</a:t>
            </a:r>
            <a:br/>
            <a:r>
              <a:t>⠀⠀⠀⠀⠀⠀⠀⠀⠀⠀⠀⡏⢸⣵⡕⢇⢝⢕⢇⢜⢹⢿⢿⣿⣿⣿⣿⣿⣿⣿⣿⣿⣽⣿⣯⣽⡯⣹⣱⣟⣷⣷⣷⣞⢵⣵⣵⣵⣱⢼⢽⢽⢟⣿⣝⣟⣻⣟⣟⢿⣿⣿⢿⢯⢿⢿⢿⣿⣿⠀⠀⠀⠀⠀⠀⠀⠀⠀⠀⠀⠀</a:t>
            </a:r>
            <a:br/>
            <a:r>
              <a:t>⠀⠀⠀⠀⠀⠀⠀⠀⠀⠀⠀⢜⢹⣷⣧⣾⣿⡻⢿⢝⢽⢝⢱⢕⢕⢕⢜⢝⢻⢽⢟⣿⣳⡟⣿⣿⣿⣿⣿⡿⣏⣷⣎⡷⢽⢿⡿⢟⣕⣕⣵⣱⣼⣼⡕⡗⢕⢕⣿⣿⣿⣽⣿⣿⣿⣿⣿⣿⣿⠀⠀⠀⠀⠀⠀⠀⠀⠀⠀⠀⠀</a:t>
            </a:r>
            <a:br/>
            <a:r>
              <a:t>⠀⠀⠀⠀⠀⠀⠀⠀⠀⠀⠀⣷⣿⣟⣿⣿⣟⣃⣈⣑⣍⣕⢕⢗⢾⢵⣇⣕⢕⢕⢕⢝⢏⣷⣼⣿⣿⣯⣽⣵⣿⡿⣯⡕⡕⢇⢕⣝⣏⡟⢗⢏⢇⣵⣧⣼⢿⢯⢽⡿⢯⢽⢿⣿⣿⣿⣿⣿⣾⠀⠀⠀⠀⠀⠀⠀⠀⠀⠀⠀⠀</a:t>
            </a:r>
            <a:br/>
            <a:r>
              <a:t>⠀⠀⠀⠀⠀⠀⠀⠀⠀⠀⠀⢏⢝⢜⢝⢝⢝⢝⢝⢝⢟⢟⢟⢇⢕⢕⢜⢟⢿⣧⣕⣕⢕⢕⢜⢟⡿⢿⣵⣿⣏⣕⣕⣕⣝⣳⣷⣿⣷⢝⢱⢕⣗⣷⣷⣯⣻⣟⣝⣜⣷⣷⣿⣿⣿⢿⣽⢿⣞⠀⠀⠀⠀⠀⠀⠀⠀⠀⠀⠀⠀</a:t>
            </a:r>
            <a:br/>
            <a:r>
              <a:t>⠀⠀⠀⠀⠀⠀⠀⠀⠀⠀⠀⢕⢕⢕⢕⢕⢕⢕⢕⢕⢕⢕⢕⢕⢕⢕⢕⢕⢕⢝⢿⣷⣵⢕⢕⢕⣼⡿⢿⣵⢼⣿⣿⣧⡼⣿⣿⣵⣿⡿⣿⣷⣾⣟⣟⣟⣽⣧⣿⢟⣽⣽⣿⣟⣹⢇⢕⢅⢄⠀⠀⠀⠀⠀⠀⠀⠀⠀⠀⠀⠀</a:t>
            </a:r>
            <a:br/>
            <a:r>
              <a:t>⠀⠀⠀⠀⠀⠀⠀⠀⠀⠀⠀⣕⣕⣕⣱⡧⢇⢕⢕⢕⢕⢕⢕⢕⢕⢕⢕⢕⢕⢕⢕⢻⣿⣷⣇⢕⢹⣿⣾⣿⣿⢿⣟⣿⣿⣿⣿⣿⣿⣾⣗⣷⣿⣻⡏⣗⢯⢗⢺⣿⣿⣽⡿⡟⢕⢁⢔⢕⢄⠀⠀⠀⠀⠀⠀⠀⠀⠀⠀⠀⠀</a:t>
            </a:r>
            <a:br/>
            <a:r>
              <a:t>⠀⠀⠀⠀⠀⠀⠀⠀⠀⠀⠀⣿⣿⣿⣿⣿⣿⣷⣷⣾⣵⣷⣧⣕⣕⣕⢕⢕⢱⣕⣕⣗⣻⣿⣿⡕⢕⢕⣿⣿⣷⣾⣿⣿⣿⣿⣿⣿⣟⣻⣿⣯⣽⣷⣽⣿⣿⣿⡿⢿⣿⣿⣷⢕⢕⢕⢕⢕⢕⠀⠀⠀⠀⠀⠀⠀⠀⠀⠀⠀⠀</a:t>
            </a:r>
            <a:br/>
            <a:r>
              <a:t>⠀⠀⠀⠀⠀⠀⠀⠀⠀⠀⠀⣿⣿⣿⣿⣿⣿⣿⣿⣿⣿⣿⣿⣿⣿⣿⣿⡿⠗⢏⡝⣝⣟⢿⢗⢳⢇⢸⣿⣿⣷⢷⣿⣿⢿⣿⣿⡿⣿⣿⣿⣿⣿⢿⣿⣻⣿⣿⣷⣟⣿⣿⢇⢕⢕⢕⢕⢕⢕⠀⠀⠀⠀⠀⠀⠀⠀⠀⠀⠀⠀</a:t>
            </a:r>
            <a:br/>
            <a:r>
              <a:t>⠀⠀⠀⠀⠀⠀⠀⠀⠀⠀⠀⣿⣿⣿⣿⣿⣿⣿⣿⣿⣿⣿⣿⣿⣿⣿⣿⣷⣾⣷⣾⣿⣿⣷⣕⢕⢕⢱⢽⣿⡽⣿⣿⣿⣿⣯⣽⣿⣿⣟⣿⣷⣳⣗⣻⣿⣻⣗⣻⣼⣿⣯⢕⢕⢕⢕⢕⢕⢕⠀⠀⠀⠀⠀⠀⠀⠀⠀⠀⠀⠀</a:t>
            </a:r>
            <a:br/>
            <a:r>
              <a:t>⠀⠀⠀⠀⠀⠀⠀⠀⠀⠀⠀⣿⣿⣿⣿⣿⣿⣿⣿⣿⣿⣿⣿⣿⣿⣿⣿⣿⣿⣿⣿⣿⣿⣿⣿⣷⣇⢕⣝⣽⣿⣿⣿⣿⣷⣿⣷⣟⣿⣷⣿⣗⢷⢿⢿⢿⣿⣻⣿⣿⣿⣿⣵⣵⣕⣵⣵⣵⣵⠀⠀⠀⠀⠀⠀⠀⠀⠀⠀⠀⠀</a:t>
            </a:r>
            <a:br/>
            <a:r>
              <a:t>⠀⠀⠀⠀⠀⠀⠀⠀⠀⠀⠀⣿⣿⣿⣿⣿⣿⣿⣿⣿⣿⣿⣿⣿⣿⣿⣿⣿⣿⣿⣿⣿⣿⣿⣿⣻⢇⢗⢿⢷⣻⣿⣿⣿⡟⢻⢿⢿⢿⢿⢿⣿⢿⢿⢿⣯⢿⣿⡿⢿⣿⣿⣿⣿⣿⣿⣿⣿⣿⠀⠀⠀⠀⠀⠀⠀⠀⠀⠀⠀⠀</a:t>
            </a:r>
            <a:br/>
            <a:r>
              <a:t>⠀⠀⠀⠀⠀⠀⠀⠀⠀⠀⠀⣿⣿⣿⣿⣿⣿⣿⣿⣿⣿⣿⣿⣿⣿⣿⣿⣿⣿⡿⢿⣿⣿⣿⣿⢿⣼⡱⢯⢮⣿⡿⢿⣿⣿⣽⣽⣿⣯⢽⣿⣯⣽⣽⣯⣝⣿⣿⣿⣿⣿⣿⣿⣿⣿⣿⣿⣿⣿⠀⠀⠀⠀⠀⠀⠀⠀⠀⠀⠀⠀</a:t>
            </a:r>
            <a:br/>
            <a:r>
              <a:t>⠀⠀⠀⠀⠀⠀⠀⠀⠀⠀⠀⣿⣿⣿⣿⣿⣿⣿⣿⣿⣿⣿⣿⣿⣿⣿⣿⣿⣿⣿⣿⣿⣿⣿⠟⢱⣿⣿⣿⣿⣿⣽⣿⣿⣿⣿⣿⣟⣷⣾⣿⣿⣻⣟⣻⣟⣷⣿⣿⣿⣿⣿⣿⣿⣿⣿⣿⣿⣿⠀⠀⠀⠀⠀⠀⠀⠀⠀⠀⠀⠀</a:t>
            </a:r>
            <a:br/>
            <a:r>
              <a:t>⠀⠀⠀⠀⠀⠀⠀⠀⠀⠀⠀⣿⣿⣿⣿⣿⣿⣿⣿⣿⣿⣿⣿⣿⣿⣿⣿⣿⣿⣿⢿⢟⠙⠁⢰⣿⣿⣿⣿⣿⣿⣿⣷⣿⣿⣾⣿⣿⣾⣷⣾⣷⣷⣿⣷⣿⣿⣿⣿⣷⣵⣾⣿⣿⣿⣿⣿⣿⣿⠀⠀⠀⠀⠀⠀⠀⠀⠀⠀⠀⠀</a:t>
            </a:r>
            <a:br/>
            <a:r>
              <a:t>⠀⠀⠀⠀⠀⠀⠀⠀⠀⠀⠀⣿⣿⣿⣿⣿⣿⣿⣿⣿⣿⣿⣿⣿⣿⣿⣿⣿⣿⡏⡇⢕⢕⣱⣿⣿⣿⣿⣿⣿⣿⣿⣿⣾⣿⣿⣷⣿⣷⣷⣷⣷⣿⣷⣾⣯⣿⣿⣿⣿⣿⣯⣿⣿⣿⣿⣿⣿⣿⠀⠀⠀⠀⠀⠀⠀⠀⠀⠀⠀⠀</a:t>
            </a:r>
            <a:br/>
            <a:r>
              <a:t>⠀⠀⠀⠀⠀⠀⠀⠀⠀⠀⠀⣿⣿⣿⣿⣿⣿⣿⣿⣿⣿⣿⣿⣿⣿⣿⣿⣿⣿⢏⢱⢕⣿⣿⣿⣿⣿⣿⣿⣿⣿⣿⣿⣿⣿⣿⣿⣿⣿⣿⣿⣿⣿⣿⣿⣿⣿⣿⣿⣿⣿⣿⣿⣿⣿⣿⣿⣿⣿⠀⠀⠀⠀⠀⠀⠀⠀⠀⠀⠀⠀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⠀⠀⠀⠀⠀⠀⠀⠀⠀⠀⠀⣿⣿⣿⣿⣿⣿⣿⣿⣿⣿⣿⣿⣿⣿⣿⣿⣿⣿⢕⢕⢕⢸⣿⣿⣿⣿⣿⣿⣿⣿⣿⣿⣿⣿⣿⣿⣿⣿⣿⣿⣿⣿⣿⣿⣿⣿⣿⣿⣿⣿⣿⣿⣿⣿⣿⣿⣿⣿⠀⠀⠀⠀⠀⠀⠀⠀⠀⠀⠀⠀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⠀⠀⠀⠀⠀⠀⠀⠀⠀⠀⠀⠛⠛⠛⠛⠛⠛⠛⠛⠛⠛⠛⠛⠛⠛⠛⠛⠛⠛⠑⠑⠑⠛⠛⠛⠛⠛⠛⠛⠛⠛⠛⠛⠛⠛⠛⠛⠛⠛⠛⠛⠛⠛⠛⠛⠛⠛⠛⠛⠛⠛⠛⠛⠋⠙⠙⠙⠙⠙⠀⠀⠀⠀⠀⠀⠀⠀⠀⠀⠀⠀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⠀⠀⠀⠀⠀⠀⠀⠀⠀⠀⠀⡿⢿⢿⡿⣿⣻⣟⣿⣿⣿⣿⣿⣿⣿⣿⣿⣿⣹⣿⣿⣿⣻⡟⢟⢟⢟⣷⣿⣿⢿⢯⣽⣽⣷⣿⣿⣿⣯⣵⣵⡿⣿⣿⣿⣯⣷⣟⣟⣿⣿⣿⣿⣿⣿⣿⣿⣿⣿⠀⠀⠀⠀⠀⠀⠀⠀⠀⠀⠀⠀</a:t>
            </a:r>
            <a:br/>
            <a:r>
              <a:t>⠀⠀⠀⠀⠀⠀⠀⠀⠀⠀⠀⣧⡷⢞⢕⢜⣜⣝⡝⡟⢿⢿⣿⣿⣿⣿⣿⣿⣿⣿⣿⣿⣿⣿⣿⣿⣿⣿⣿⣿⣷⣷⣿⣧⣵⣵⣵⣵⣽⢏⢿⢿⣟⣟⣿⣟⣿⢻⢻⣿⣿⣿⣿⣿⡿⣿⣿⣿⣿⠀⠀⠀⠀⠀⠀⠀⠀⠀⠀⠀⠀</a:t>
            </a:r>
            <a:br/>
            <a:r>
              <a:t>⠀⠀⠀⠀⠀⠀⠀⠀⠀⠀⠀⣱⣿⣷⣾⣿⣟⣏⢝⡕⢸⢕⢕⢱⢕⢜⢟⢫⢝⢿⣿⣿⣿⢿⣿⣿⣿⣿⣿⣿⣸⣷⣯⢼⢿⣿⣿⣝⣕⣕⣵⣼⣻⣗⡗⣕⣼⣿⣿⣿⣽⣿⣿⣿⣿⣿⣿⣿⣿⠀⠀⠀⠀⠀⠀⠀⠀⠀⠀⠀⠀</a:t>
            </a:r>
            <a:br/>
            <a:r>
              <a:t>⠀⠀⠀⠀⠀⠀⠀⠀⠀⠀⠀⣿⣿⣽⣵⣝⣑⣑⣘⣙⡝⢗⢗⢾⣽⣕⡕⢕⢕⡜⢟⢏⣽⣾⣿⣯⣿⣯⣽⣽⣿⣿⡷⢇⢇⢕⣝⣟⢟⣟⢯⢽⣧⣵⣾⣿⣿⣿⣿⣿⣿⣿⣿⣿⣿⣿⣿⣿⣿⠀⠀⠀⠀⠀⠀⠀⠀⠀⠀⠀⠀</a:t>
            </a:r>
            <a:br/>
            <a:r>
              <a:t>⠀⠀⠀⠀⠀⠀⠀⠀⠀⠀⠀⢕⢜⢝⢝⢝⢝⢝⢝⢟⢟⢟⢕⢕⢕⢜⢟⢷⣧⡇⡕⢜⢝⢟⢻⣿⢿⣿⣿⣽⣧⢜⣕⣝⢿⣿⣿⣯⡏⢱⣵⣷⣷⣾⣿⣿⣿⣿⣿⣾⣾⣿⣿⣿⣿⣿⣿⡟⢏⠀⠀⠀⠀⠀⠀⠀⠀⠀⠀⠀⠀</a:t>
            </a:r>
            <a:br/>
            <a:r>
              <a:t>⠀⠀⠀⠀⠀⠀⠀⠀⠀⠀⠀⢕⢕⢕⢕⢕⢕⢕⢕⢕⢕⢕⢕⢕⢕⢇⢕⢕⢹⢿⣷⣧⢕⢕⢧⣽⣿⢿⢽⣿⣿⡿⢵⣼⣿⣿⣽⣿⡿⣿⣿⣿⣟⣿⣿⣿⣿⢿⣿⣿⣿⣿⣿⣿⢟⢑⠄⢀⠍⠀⠀⠀⠀⠀⠀⠀⠀⠀⠀⠀⠀</a:t>
            </a:r>
            <a:br/>
            <a:r>
              <a:t>⠀⠀⠀⠀⠀⠀⠀⠀⠀⠀⠀⣕⣕⣗⡕⢕⢕⢕⢕⢕⢕⢕⢕⢕⢕⢕⢕⢕⢕⢜⢻⣿⣷⡱⢕⢹⣷⣷⣿⣿⣿⣽⣿⣾⣿⣿⣿⣿⣷⣷⣻⣿⣿⣟⢷⢿⢾⣿⣿⣿⣿⣿⡿⢕⢑⠄⢔⢁⢄⠀⠀⠀⠀⠀⠀⠀⠀⠀⠀⠀⠀</a:t>
            </a:r>
            <a:br/>
            <a:r>
              <a:t>⠀⠀⠀⠀⠀⠀⠀⠀⠀⠀⠀⣿⣿⣿⣿⣿⣷⣿⣵⣷⣷⣵⣵⣵⢕⢕⢕⢕⢕⣕⡗⣻⣿⣷⡕⢕⣻⣿⣿⣷⣿⣿⣿⣿⣿⡻⣟⣟⣿⣿⣽⣿⣿⣿⣿⣿⣿⣿⣿⣿⣿⡿⢕⢕⢕⢔⢕⢕⢕⠀⠀⠀⠀⠀⠀⠀⠀⠀⠀⠀⠀</a:t>
            </a:r>
            <a:br/>
            <a:r>
              <a:t>⠀⠀⠀⠀⠀⠀⠀⠀⠀⠀⠀⣿⣿⣿⣿⣿⣿⣿⣿⣿⣿⣿⣿⣿⣿⣿⣿⢿⢞⢏⢝⣻⣿⢿⢟⣕⢺⣿⣿⣷⣾⣷⣿⣿⣿⣿⣿⣿⢿⣿⣿⡿⣿⣿⣿⣿⣿⣿⣿⣿⣿⡏⢕⢕⢕⢕⢕⢕⢕⠀⠀⠀⠀⠀⠀⠀⠀⠀⠀⠀⠀</a:t>
            </a:r>
            <a:br/>
            <a:r>
              <a:t>⠀⠀⠀⠀⠀⠀⠀⠀⠀⠀⠀⣿⣿⣿⣿⣿⣿⣿⣿⣿⣿⣿⣿⣿⣿⣿⣿⣷⣷⣷⣿⣿⣿⣧⡕⢜⢸⣽⣿⣿⣿⣿⣿⣿⣿⣿⣿⣿⣿⣿⣷⣷⣿⣿⣿⣿⣿⣿⣿⣿⣿⢕⢕⢕⢕⢕⢕⢕⢕⠀⠀⠀⠀⠀⠀⠀⠀⠀⠀⠀⠀</a:t>
            </a:r>
            <a:br/>
            <a:r>
              <a:t>⠀⠀⠀⠀⠀⠀⠀⠀⠀⠀⠀⣿⣿⣿⣿⣿⣿⣿⣿⣿⣿⣿⣿⣿⣿⣿⣿⣿⣿⣿⣿⣿⣿⣿⣿⣵⢕⣿⣿⣷⣿⣿⣿⣿⣿⣿⣿⣿⣿⣿⣿⣿⢿⣿⣿⣿⣿⣿⣿⣿⣯⣵⣵⣕⣱⣵⣵⣵⣵⠀⠀⠀⠀⠀⠀⠀⠀⠀⠀⠀⠀</a:t>
            </a:r>
            <a:br/>
            <a:r>
              <a:t>⠀⠀⠀⠀⠀⠀⠀⠀⠀⠀⠀⣿⣿⣿⣿⣿⣿⣿⣿⣿⣿⣿⣿⣿⣿⣿⣿⣿⣿⣿⣿⣿⣿⣿⣿⣿⢼⡟⣿⣿⣿⣿⣿⣿⡿⢿⣿⢿⢿⢿⣿⣿⣿⣿⣿⣿⣿⣿⣿⣿⣿⣿⣿⣿⣿⣿⣿⣿⣿⠀⠀⠀⠀⠀⠀⠀⠀⠀⠀⠀⠀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⠀⠀⠀⠀⠀⠀⠀⠀⠀⠀⠀⣿⣿⣿⣿⣿⣿⣿⣿⣿⣿⣿⣿⣿⣿⣿⣿⣿⣿⣿⣿⣿⣿⣿⣿⢧⣸⣿⣯⣿⣿⣿⣿⣿⣯⣽⣿⣿⣿⣿⣿⣽⣿⣿⣿⣿⣿⣿⣿⣿⣿⣿⣿⣿⣿⣿⣿⣿⣿⠀⠀⠀⠀⠀⠀⠀⠀⠀⠀⠀⠀</a:t>
            </a:r>
            <a:br/>
            <a:r>
              <a:t>⠀⠀⠀⠀⠀⠀⠀⠀⠀⠀⠀⣿⣿⣿⣿⣿⣿⣿⣿⣿⣿⣿⣿⣿⣿⣿⣿⣿⣿⣿⣿⣿⣿⣿⠇⣹⣿⣿⣿⣿⣿⣿⣿⣿⣿⣿⣿⣿⣷⣾⣿⣿⣿⣿⣿⣿⣿⣿⣿⣿⣿⣿⣿⣿⣿⣿⣿⣿⣿⠀⠀⠀⠀⠀⠀⠀⠀⠀⠀⠀⠀</a:t>
            </a:r>
            <a:br/>
            <a:r>
              <a:t>⠀⠀⠀⠀⠀⠀⠀⠀⠀⠀⠀⣿⣿⣿⣿⣿⣿⣿⣿⣿⣿⣿⣿⣿⣿⣿⣿⣿⣿⣿⣿⢟⠋⠅⣰⣿⣿⣿⣿⣿⣿⣿⣿⣿⣿⣿⣿⣿⣿⣿⣿⣿⣿⣿⣿⣿⣿⣿⣿⣿⣿⣿⣿⣿⣿⣿⣿⣿⣿⠀⠀⠀⠀⠀⠀⠀⠀⠀⠀⠀⠀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⠀⠀⠀⠀⠀⠀⠀⠀⠀⠀⠀⣿⣿⣿⣿⣿⣿⣿⣿⣿⣿⣿⣿⣿⣿⣿⣿⣿⣿⣸⢕⢔⢔⣱⣿⣿⣿⣿⣿⣿⣿⣿⣿⣿⣿⣿⣿⣿⣿⣿⣿⣿⣿⣿⣿⣿⣿⣿⣿⣿⣿⣿⣿⣿⣿⣿⣿⣿⣿⠀⠀⠀⠀⠀⠀⠀⠀⠀⠀⠀⠀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⠀⠀⠀⠀⠀⠀⠀⠀⠀⠀⠀⣿⣿⣿⣿⣿⣿⣿⣿⣿⣿⣿⣿⣿⣿⣿⣿⣿⡇⢏⢕⢱⣿⣿⣿⣿⣿⣿⣿⣿⣿⣿⣿⣿⣿⣿⣿⣿⣿⣿⣿⣿⣿⣿⣿⣿⣿⣿⣿⣿⣿⣿⣿⣿⣿⣿⣿⣿⣿⠀⠀⠀⠀⠀⠀⠀⠀⠀⠀⠀⠀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⠀⠀⠀⠀⠀⠀⠀⠀⠀⠀⠀⣿⣿⣿⣿⣿⣿⣿⣿⣿⣿⣿⣿⣿⣿⣿⣿⣿⡇⢕⢕⢺⣿⣿⣿⣿⣿⣿⣿⣿⣿⣿⣿⣿⣿⣿⣿⣿⣿⣿⣿⣿⣿⣿⣿⣿⣿⣿⣿⣿⣿⣿⣿⣿⣿⣿⣿⣿⣿⠀⠀⠀⠀⠀⠀⠀⠀⠀⠀⠀⠀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⠀⠀⠀⠀⠀⠀⠀⠀⠀⠀⠀⣿⣿⣿⣿⣿⣿⣿⣿⣿⣿⣿⣿⣿⣿⣿⣿⣿⡇⢕⢕⢕⢹⣿⣿⣿⣿⣿⣿⣿⣿⣿⣿⣿⣿⣿⣿⣿⣿⣿⣿⣿⣿⣿⣿⣿⣿⣿⣿⣿⣿⣿⣿⣿⣿⣿⣿⣿⣿⠀⠀⠀⠀⠀⠀⠀⠀⠀⠀⠀⠀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⠀⠀⠀⠀⠀⠀⠀⠀⠀⠀⠀⠛⠛⠛⠛⠛⠛⠛⠛⠛⠛⠛⠛⠛⠛⠛⠛⠛⠛⠑⠑⠑⠘⠛⠛⠛⠛⠛⠛⠛⠛⠛⠛⠛⠛⠛⠛⠛⠛⠛⠛⠛⠛⠛⠛⠛⠛⠛⠛⠛⠛⠛⠋⠙⠙⠙⠙⠙⠙⠀⠀⠀⠀⠀⠀⠀⠀⠀⠀⠀⠀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⠀⠀⠀⠀⠀⠀⠀⠀⠀⠀⠀⡿⡿⢻⢏⢝⣕⣕⣕⢕⢕⢕⡕⢝⢟⢿⢿⣿⣿⣿⣿⣿⣿⣿⣿⣿⣿⣿⣿⣿⣿⣿⣿⣿⣿⣿⣿⣿⣿⣿⣿⣿⣿⣿⣿⣿⣿⣿⣿⣿⣿⣿⣿⣿⣿⣿⣿⣿⣿⠀⠀⠀⠀⠀⠀⠀⠀⠀⠀⠀⠀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⠀⠀⠀⠀⠀⠀⠀⠀⠀⠀⠀⣼⣽⣵⣕⣅⣘⣙⣍⢟⢷⢷⣵⣕⡕⢕⢕⢝⢿⣿⣿⣿⣿⣿⣿⣿⣿⣿⣿⣿⣿⣿⣿⣿⣿⣿⣿⣿⣿⣿⣿⣿⣿⣿⣿⣿⣿⣿⣿⣿⣿⣿⣿⣿⣿⣿⣿⣿⣿⠀⠀⠀⠀⠀⠀⠀⠀⠀⠀⠀⠀</a:t>
            </a:r>
            <a:br/>
            <a:r>
              <a:t>⠀⠀⠀⠀⠀⠀⠀⠀⠀⠀⠀⢜⢝⢝⢝⢝⢝⢟⢟⢇⢕⢕⢕⢝⢻⣷⣵⡸⣕⢜⢿⣿⣿⣿⣿⣿⣿⣿⣿⣿⣿⣿⣿⣿⣿⣿⣿⣿⣿⣿⣿⣿⣿⣿⣿⣿⣿⣿⣿⣿⣿⣿⣿⣿⣿⣟⢝⢕⢕⠀⠀⠀⠀⠀⠀⠀⠀⠀⠀⠀⠀</a:t>
            </a:r>
            <a:br/>
            <a:r>
              <a:t>⠀⠀⠀⠀⠀⠀⠀⠀⠀⠀⠀⢕⢕⢕⢕⢕⢕⢕⢕⢕⢕⢕⢕⢕⢕⢜⢻⣿⣷⣜⢕⢞⣿⣿⣿⣿⣿⣿⣿⣿⣿⣿⣿⣿⣿⣿⣿⣿⣿⣿⣿⣿⣿⣿⣿⣿⣿⣿⣿⣿⣿⣿⢟⢑⢀⢕⢙⢟⢷⠀⠀⠀⠀⠀⠀⠀⠀⠀⠀⠀⠀</a:t>
            </a:r>
            <a:br/>
            <a:r>
              <a:t>⠀⠀⠀⠀⠀⠀⠀⠀⠀⠀⠀⢕⢕⢕⢕⢕⢕⢕⢕⢕⢕⢕⢕⢕⢕⢕⢕⢝⢿⣿⣷⡕⢞⣿⣿⣿⣿⣿⣿⣿⣿⣿⣿⣿⣿⣿⣿⣿⣿⣿⣿⣿⣿⣿⣿⣿⣿⣿⣿⣿⣿⢇⢕⢕⢕⢕⢕⢕⢕⠀⠀⠀⠀⠀⠀⠀⠀⠀⠀⠀⠀</a:t>
            </a:r>
            <a:br/>
            <a:r>
              <a:t>⠀⠀⠀⠀⠀⠀⠀⠀⠀⠀⠀⣿⣿⣷⣷⣵⣧⣷⣷⣕⣕⣕⣕⡕⡱⢕⢕⡕⢜⡿⢿⢯⣕⡝⣿⣿⣿⣿⣿⣿⣿⣿⣿⣿⣿⣿⣿⣿⣿⣿⣿⣿⣿⣿⣿⣿⣿⣿⣿⣿⢇⢕⢕⢕⢕⢕⢕⢕⢕⠀⠀⠀⠀⠀⠀⠀⠀⠀⠀⠀⠀</a:t>
            </a:r>
            <a:br/>
            <a:r>
              <a:t>⠀⠀⠀⠀⠀⠀⠀⠀⠀⠀⠀⣿⣿⣿⣿⣿⣿⣿⣿⣿⣿⣿⣿⣿⣿⣷⣿⢮⢿⢟⢿⣿⣿⣿⣿⣿⣿⣿⣿⣿⣿⣿⣿⣿⣿⣿⣿⣿⣿⣿⣿⣿⣿⣿⣿⣿⣿⣿⣿⡏⢕⢕⢕⢕⢕⢕⢕⢕⢕⠀⠀⠀⠀⠀⠀⠀⠀⠀⠀⠀⠀</a:t>
            </a:r>
            <a:br/>
            <a:r>
              <a:t>⠀⠀⠀⠀⠀⠀⠀⠀⠀⠀⠀⣿⣿⣿⣿⣿⣿⣿⣿⣿⣿⣿⣿⣿⣿⣿⣵⣵⣼⣿⣾⣿⣧⣕⢜⢿⣿⣿⣿⣿⣿⣿⣿⣿⣿⣿⣿⣿⣿⣿⣿⣿⣿⣿⣿⣿⣿⣿⣿⢕⢕⢕⢕⢕⢕⢕⢕⢕⢕⠀⠀⠀⠀⠀⠀⠀⠀⠀⠀⠀⠀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⠀⠀⠀⠀⠀⠀⠀⠀⠀⠀⠀⣿⣿⣿⣿⣿⣿⣿⣿⣿⣿⣿⣿⣿⣿⣿⣿⣿⣿⣿⣿⣿⣿⣿⣇⣿⣿⣿⣿⣿⣿⣿⣿⣿⣿⣿⣿⣿⣿⣿⣿⣿⣿⣿⣿⣿⣿⣿⣿⣧⣵⣵⣵⣷⣷⣷⣷⣷⣷⠀⠀⠀⠀⠀⠀⠀⠀⠀⠀⠀⠀</a:t>
            </a:r>
            <a:br/>
            <a:r>
              <a:t>⠀⠀⠀⠀⠀⠀⠀⠀⠀⠀⠀⣿⣿⣿⣿⣿⣿⣿⣿⣿⣿⣿⣿⣿⣿⣿⣿⣯⣿⣿⣿⣿⣿⣿⣿⣿⣿⣿⣿⣿⣿⣿⣿⣿⣿⣿⣿⣿⣿⣿⣿⣿⣿⣿⣿⣿⣿⣿⣿⣿⣿⣿⣿⣿⣿⣿⣿⣿⣿⠀⠀⠀⠀⠀⠀⠀⠀⠀⠀⠀⠀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⠀⠀⠀⠀⠀⠀⠀⠀⠀⠀⠀⣿⣿⣿⣿⣿⣿⣿⣿⣿⣿⣿⣿⣿⣿⣿⣿⣿⣯⣿⣿⣿⣿⣿⣻⣿⣿⣿⣿⣿⣿⣿⣿⣿⣿⣿⣿⣿⣿⣿⣿⣿⣿⣿⣿⣿⣿⣿⣿⣿⣿⣿⣿⣿⣿⣿⣿⣿⣿⠀⠀⠀⠀⠀⠀⠀⠀⠀⠀⠀⠀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⠀⠀⠀⠀⠀⠀⠀⠀⠀⠀⠀⣿⣿⣿⣿⣿⣿⣿⣿⣿⣿⣿⣿⣿⣿⣿⣿⣿⡿⣿⣿⣿⠿⠏⣸⣿⣿⣿⣿⣿⣿⣿⣿⣿⣿⣿⣿⣿⣿⣿⣿⣿⣿⣿⣿⣿⣿⣿⣿⣿⣿⣿⣿⣿⣿⣿⣿⣿⣿⠀⠀⠀⠀⠀⠀⠀⠀⠀⠀⠀⠀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⠀⠀⠀⠀⠀⠀⠀⠀⠀⠀⠀⣿⣿⣿⣿⣿⣿⣿⣿⣿⣿⣿⣿⣿⣿⣿⣿⣿⢹⢟⢇⢅⠀⢱⣿⣿⣿⣿⣿⣿⣿⣿⣿⣿⣿⣿⣿⣿⣿⣿⣿⣿⣿⣿⣿⣿⣿⣿⣿⣿⣿⣿⣿⣿⣿⣿⣿⣿⣿⠀⠀⠀⠀⠀⠀⠀⠀⠀⠀⠀⠀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⠀⠀⠀⠀⠀⠀⠀⠀⠀⠀⠀⣿⣿⣿⣿⣿⣿⣿⣿⣿⣿⣿⣿⣿⣿⣿⣿⡇⡮⢕⢕⢕⣱⣿⣿⣿⣿⣿⣿⣿⣿⣿⣿⣿⣿⣿⣿⣿⣿⣿⣿⣿⣿⣿⣿⣿⣿⣿⣿⣿⣿⣿⣿⣿⣿⣿⣿⣿⣿⠀⠀⠀⠀⠀⠀⠀⠀⠀⠀⠀⠀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⠀⠀⠀⠀⠀⠀⠀⠀⠀⠀⠀⣿⣿⣿⣿⣿⣿⣿⣿⣿⣿⣿⣿⣿⣿⣿⣿⢕⢇⢕⢕⣿⣿⣿⣿⣿⣿⣿⣿⣿⣿⣿⣿⣿⣿⣿⣿⣿⣿⣿⣿⣿⣿⣿⣿⣿⣿⣿⣿⣿⣿⣿⣿⣿⣿⣿⣿⣿⣿⠀⠀⠀⠀⠀⠀⠀⠀⠀⠀⠀⠀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⠀⠀⠀⠀⠀⠀⠀⠀⠀⠀⠀⣿⣿⣿⣿⣿⣿⣿⣿⣿⣿⣿⣿⣿⣿⣿⣿⡕⢕⢕⢕⢸⣿⣿⣿⣿⣿⣿⣿⣿⣿⣿⣿⣿⣿⣿⣿⣿⣿⣿⣿⣿⣿⣿⣿⣿⣿⣿⣿⣿⣿⣿⣿⣿⣿⣿⣿⣿⣿⠀⠀⠀⠀⠀⠀⠀⠀⠀⠀⠀⠀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⠀⠀⠀⠀⠀⠀⠀⠀⠀⠀⠀⠛⠛⠛⠛⠛⠛⠛⠛⠛⠛⠛⠛⠛⠛⠛⠛⠃⠑⠑⠑⠑⠛⠛⠛⠛⠛⠛⠛⠛⠛⠛⠛⠛⠛⠛⠛⠛⠛⠛⠛⠛⠛⠛⠛⠛⠛⠛⠛⠛⠋⠙⠙⠙⠙⠙⠙⠛⠛⠀⠀⠀⠀⠀⠀⠀⠀⠀⠀⠀⠀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⠀⠀⠀⠀⠀⠀⠀⠀⠀⠀⠀⢟⢿⢽⢕⣗⡜⢧⢕⡇⢕⢕⢝⢻⢿⣿⣿⣿⣿⣿⣿⣿⣿⣿⣿⣿⣿⣿⣿⣿⣿⣿⣿⣿⣿⣿⣿⣿⣿⣿⣿⣿⣿⣿⣿⣿⣿⣿⣿⣿⣿⣿⣿⣿⣿⣿⣿⣿⣿⠀⠀⠀⠀⠀⠀⠀⠀⠀⠀⠀⠀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⠀⠀⠀⠀⠀⠀⠀⠀⠀⠀⠀⣵⣥⣕⣑⣑⣉⣍⢹⢷⢷⣵⣕⡕⢕⢕⢝⢿⣿⣿⣿⣿⣿⣿⣿⣿⣿⣿⣿⣿⣿⣿⣿⣿⣿⣿⣿⣿⣿⣿⣿⣿⣿⣿⣿⣿⣿⣿⣿⣿⣿⣿⣿⣿⣿⣿⣿⣿⣿⠀⠀⠀⠀⠀⠀⠀⠀⠀⠀⠀⠀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⠀⠀⠀⠀⠀⠀⠀⠀⠀⠀⠀⢝⢝⢝⢝⢝⢟⢟⢕⢕⢕⢕⢝⢻⣷⣧⣱⣇⢝⢿⣿⣿⣿⣿⣿⣿⣿⣿⣿⣿⣿⣿⣿⣿⣿⣿⣿⣿⣿⣿⣿⣿⣿⣿⣿⣿⣿⣿⣿⣿⣿⣿⣿⣿⣟⢝⢕⢕⢕⠀⠀⠀⠀⠀⠀⠀⠀⠀⠀⠀⠀</a:t>
            </a:r>
            <a:br/>
            <a:r>
              <a:t>⠀⠀⠀⠀⠀⠀⠀⠀⠀⠀⠀⢕⢕⢕⢕⢕⢕⢕⢕⢕⢕⢕⢕⢕⢜⢻⣿⣿⣕⢕⢹⣿⣿⣿⣿⣿⣿⣿⣿⣿⣿⣿⣿⣿⣿⣿⣿⣿⣿⣿⣿⣿⣿⣿⣿⣿⣿⣿⣿⣿⣿⢟⢕⠔⢜⢙⢟⢷⣧⠀⠀⠀⠀⠀⠀⠀⠀⠀⠀⠀⠀</a:t>
            </a:r>
            <a:br/>
            <a:r>
              <a:t>⠀⠀⠀⠀⠀⠀⠀⠀⠀⠀⠀⢕⢕⢕⢕⢕⢕⢕⢕⢕⢕⢕⢕⢕⢕⢕⢝⢿⣿⣷⡕⢸⣿⣿⣿⣿⣿⣿⣿⣿⣿⣿⣿⣿⣿⣿⣿⣿⣿⣿⣿⣿⣿⣿⣿⣿⣿⣿⣿⣿⢇⢕⢔⢕⢕⢕⢕⢕⢙⠀⠀⠀⠀⠀⠀⠀⠀⠀⠀⠀⠀</a:t>
            </a:r>
            <a:br/>
            <a:r>
              <a:t>⠀⠀⠀⠀⠀⠀⠀⠀⠀⠀⠀⣷⣾⣧⣵⣵⣳⣧⣵⡵⢕⢕⣕⡕⢇⡕⢕⢞⣿⡿⣷⣱⣻⣿⣿⣿⣿⣿⣿⣿⣿⣿⣿⣿⣿⣿⣿⣿⣿⣿⣿⣿⣿⣿⣿⣿⣿⣿⣿⢇⢕⢕⢕⢕⢕⢕⢕⢕⢕⠀⠀⠀⠀⠀⠀⠀⠀⠀⠀⠀⠀</a:t>
            </a:r>
            <a:br/>
            <a:r>
              <a:t>⠀⠀⠀⠀⠀⠀⠀⠀⠀⠀⠀⣿⣿⣿⣿⣿⣿⣿⣿⣿⣿⣿⣿⣿⣾⣿⣷⡷⡿⢗⣾⣿⣿⣻⣿⣿⣿⣿⣿⣿⣿⣿⣿⣿⣿⣿⣿⣿⣿⣿⣿⣿⣿⣿⣿⣿⣿⣿⡏⢕⢕⢕⢕⢕⢕⢕⢕⢕⢕⠀⠀⠀⠀⠀⠀⠀⠀⠀⠀⠀⠀</a:t>
            </a:r>
            <a:br/>
            <a:r>
              <a:t>⠀⠀⠀⠀⠀⠀⠀⠀⠀⠀⠀⣿⣿⣿⣿⣿⣿⣿⣿⣿⣿⣿⣿⣿⣿⣯⣽⣵⣮⣷⣾⣿⣯⣟⢸⣿⣿⣿⣿⣿⣿⣿⣿⣿⣿⣿⣿⣿⣿⣿⣿⣿⣿⣿⣿⣿⣿⣿⢕⢕⢕⢕⢕⢕⢕⢕⢕⢕⢕⠀⠀⠀⠀⠀⠀⠀⠀⠀⠀⠀⠀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⠀⠀⠀⠀⠀⠀⠀⠀⠀⠀⠀⣿⣿⣿⣿⣿⣿⣿⣿⣿⣿⣿⣿⣿⣿⣿⣿⣿⣿⣿⣿⣿⣿⣿⣧⣿⣿⣿⣿⣿⣿⣿⣿⣿⣿⣿⣿⣿⣿⣿⣿⣿⣿⣿⣿⣿⣿⣿⣧⣵⣵⣷⣷⣷⣷⣷⣷⣷⣾⠀⠀⠀⠀⠀⠀⠀⠀⠀⠀⠀⠀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⠀⠀⠀⠀⠀⠀⠀⠀⠀⠀⠀⣿⣿⣿⣿⣿⣿⣿⣿⣿⣿⣿⣿⣿⣿⣿⣿⣿⣻⣻⣿⣿⣿⣿⣿⣿⣿⣿⣿⣿⣿⣿⣿⣿⣿⣿⣿⣿⣿⣿⣿⣿⣿⣿⣿⣿⣿⣿⣿⣿⣿⣿⣿⣿⣿⣿⣿⣿⣿⠀⠀⠀⠀⠀⠀⠀⠀⠀⠀⠀⠀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⠀⠀⠀⠀⠀⠀⠀⠀⠀⠀⠀⣿⣿⣿⣿⣿⣿⣿⣿⣿⣿⣿⣿⣿⣿⣿⣿⣿⣿⣿⣿⣿⣿⢧⣹⣿⣿⣿⣿⣿⣿⣿⣿⣿⣿⣿⣿⣿⣿⣿⣿⣿⣿⣿⣿⣿⣿⣿⣿⣿⣿⣿⣿⣿⣿⣿⣿⣿⣿⠀⠀⠀⠀⠀⠀⠀⠀⠀⠀⠀⠀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⠀⠀⠀⠀⠀⠀⠀⠀⠀⠀⠀⣿⣿⣿⣿⣿⣿⣿⣿⣿⣿⣿⣿⣿⣿⣿⣿⡟⡟⢿⠟⠉⠅⢡⣿⣿⣿⣿⣿⣿⣿⣿⣿⣿⣿⣿⣿⣿⣿⣿⣿⣿⣿⣿⣿⣿⣿⣿⣿⣿⣿⣿⣿⣿⣿⣿⣿⣿⣿⠀⠀⠀⠀⠀⠀⠀⠀⠀⠀⠀⠀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⠀⠀⠀⠀⠀⠀⠀⠀⠀⠀⠀⣿⣿⣿⣿⣿⣿⣿⣿⣿⣿⣿⣿⣿⣿⣿⣿⢱⡗⢕⢕⢕⢔⣾⣿⣿⣿⣿⣿⣿⣿⣿⣿⣿⣿⣿⣿⣿⣿⣿⣿⣿⣿⣿⣿⣿⣿⣿⣿⣿⣿⣿⣿⣿⣿⣿⣿⣿⣿⠀⠀⠀⠀⠀⠀⠀⠀⠀⠀⠀⠀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⠀⠀⠀⠀⠀⠀⠀⠀⠀⠀⠀⣿⣿⣿⣿⣿⣿⣿⣿⣿⣿⣿⣿⣿⣿⣿⡿⢜⢕⢕⢕⣵⣿⣿⣿⣿⣿⣿⣿⣿⣿⣿⣿⣿⣿⣿⣿⣿⣿⣿⣿⣿⣿⣿⣿⣿⣿⣿⣿⣿⣿⣿⣿⣿⣿⣿⣿⣿⣿⠀⠀⠀⠀⠀⠀⠀⠀⠀⠀⠀⠀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⠀⠀⠀⠀⠀⠀⠀⠀⠀⠀⠀⣿⣿⣿⣿⣿⣿⣿⣿⣿⣿⣿⣿⣿⣿⣿⡇⠕⢕⢕⢱⣿⣿⣿⣿⣿⣿⣿⣿⣿⣿⣿⣿⣿⣿⣿⣿⣿⣿⣿⣿⣿⣿⣿⣿⣿⣿⣿⣿⣿⣿⣿⣿⣿⣿⣿⣿⣿⣿⠀⠀⠀⠀⠀⠀⠀⠀⠀⠀⠀⠀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⠀⠀⠀⠀⠀⠀⠀⠀⠀⠀⠀⣿⣿⣿⣿⣿⣿⣿⣿⣿⣿⣿⣿⣿⣿⣿⣇⠔⢕⢕⢕⣿⣿⣿⣿⣿⣿⣿⣿⣿⣿⣿⣿⣿⣿⣿⣿⣿⣿⣿⣿⣿⣿⣿⣿⣿⣿⣿⣿⣿⣿⣿⣿⣿⣿⣿⣿⣿⣿⠀⠀⠀⠀⠀⠀⠀⠀⠀⠀⠀⠀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⠀⠀⠀⠀⠀⠀⠀⠀⠀⠀⠀⣿⣿⣿⣿⣿⣿⣿⣿⣿⣿⣿⣿⣿⣿⣿⣇⢕⢕⢕⢕⢹⣿⣿⣿⣿⣿⣿⣿⣿⣿⣿⣿⣿⣿⣿⣿⣿⣿⣿⣿⣿⣿⣿⣿⣿⣿⣿⣿⣿⣿⣿⣿⣿⣿⣿⣿⣿⣿⠀⠀⠀⠀⠀⠀⠀⠀⠀⠀⠀⠀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⠀⠀⠀⠀⠀⠀⠀⠀⠀⠀⠀⠛⠛⠛⠛⠛⠛⠛⠛⠛⠛⠛⠛⠛⠛⠛⠛⠑⠑⠑⠑⠘⠛⠛⠛⠛⠛⠛⠛⠛⠛⠛⠛⠛⠛⠛⠛⠛⠛⠛⠛⠛⠛⠛⠛⠛⠛⠛⠛⠛⠋⠛⠙⠙⠙⠛⠛⠛⠛⠀⠀⠀⠀⠀⠀⠀⠀⠀⠀⠀⠀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⠀⠀⠀⠀⠀⠀⠀⠀⠀⠀⠀⣿⣿⣿⣿⣿⣿⣿⣿⣿⣿⣿⣿⣿⣿⣿⣿⣿⣿⣿⣿⣿⣿⣿⣿⣿⣿⣿⣿⣿⣿⣿⣿⣿⣿⣿⣿⣿⣿⡟⢿⣿⡟⣿⣿⣿⣿⣿⣿⣿⣿⣿⣿⣿⣿⣿⣿⣿⣿⠀⠀⠀⠀⠀⠀⠀⠀⠀⠀⠀⠀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⠀⠀⠀⠀⠀⠀⠀⠀⠀⠀⠀⣿⣿⣿⣿⣿⣿⣿⣿⣿⣿⣿⣿⣿⣿⣿⣿⣿⣿⣿⣿⣿⣿⣿⣿⣿⣿⣿⣿⣿⣿⣿⣿⣿⣿⣿⣷⡜⢟⢟⢕⢜⢯⣯⣿⣿⣿⣿⣿⣿⣿⣿⣿⣿⣿⣿⣿⣿⣿⠀⠀⠀⠀⠀⠀⠀⠀⠀⠀⠀⠀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⠀⠀⠀⠀⠀⠀⠀⠀⠀⠀⠀⣿⣿⣿⣿⣿⣿⣿⣿⣿⣿⣿⣿⣿⣿⣿⣿⣿⣿⣿⣿⣿⣿⣿⣿⣿⣿⣿⣿⣿⣿⣿⣿⣿⣿⣿⣿⣿⡕⢕⢕⢕⢕⢹⣿⣿⣿⣿⣿⣿⣿⣿⣿⣿⣿⣿⣿⣿⣿⠀⠀⠀⠀⠀⠀⠀⠀⠀⠀⠀⠀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⠀⠀⠀⠀⠀⠀⠀⠀⠀⠀⠀⣿⣿⣿⣿⣿⣿⣿⣿⣿⣿⣿⣿⣿⣿⣿⣿⣿⣿⣿⣿⣿⣿⣿⣿⣿⣿⣿⣿⣿⣿⣿⣿⣿⣿⣿⣿⣿⣿⣧⢕⢜⢳⣜⢿⣿⣿⣿⣿⣿⣿⣿⣿⣿⣿⣿⣿⣿⣿⠀⠀⠀⠀⠀⠀⠀⠀⠀⠀⠀⠀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⠀⠀⠀⠀⠀⠀⠀⠀⠀⠀⠀⣿⣿⣿⣿⣿⣿⣿⣿⣿⣿⣿⣿⣿⣿⣿⣿⣿⣿⣿⣿⣿⣿⣿⣿⣿⣿⣿⣿⣿⣿⣿⣿⢿⣿⣿⣿⣿⡿⣿⣷⡕⢕⢻⣿⣿⣿⣿⣿⣿⣿⣿⣿⣿⣿⣿⣿⣿⣿⠀⠀⠀⠀⠀⠀⠀⠀⠀⠀⠀⠀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⠀⠀⠀⠀⠀⠀⠀⠀⠀⠀⠀⣿⣿⣿⣿⣿⣿⣿⣿⣿⣿⣿⣿⣿⣿⣿⣿⣿⣿⣿⣿⣿⣿⣿⣿⣿⣿⣿⣿⣿⣿⣿⣿⡇⢻⣿⣿⣿⣿⣿⣿⡿⣧⣸⣿⣿⣿⣿⣿⣿⣿⣿⣿⣿⣿⣿⣿⣿⣿⠀⠀⠀⠀⠀⠀⠀⠀⠀⠀⠀⠀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⠀⠀⠀⠀⠀⠀⠀⠀⠀⠀⠀⣿⣿⣿⣿⣿⣿⣿⣿⣿⣿⣿⣿⣿⣿⣿⣿⣿⣿⣿⣿⣿⣿⣿⣿⣿⣿⣿⣿⣿⣿⣿⣿⣷⢺⣿⣿⣿⣿⣿⣿⣿⣿⣿⣿⣿⣿⣿⣿⣿⣿⣿⣿⣿⣿⣿⣿⣿⣿⠀⠀⠀⠀⠀⠀⠀⠀⠀⠀⠀⠀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⠀⠀⠀⠀⠀⠀⠀⠀⠀⠀⠀⣿⣿⣿⣿⣿⣿⣿⣿⣿⣿⣿⣿⣿⣿⣿⣿⣿⣿⣿⣿⣿⣿⣿⣿⣿⣿⣿⣿⣿⣿⣿⣿⣿⢇⢜⣿⣿⣿⣿⣿⣿⣿⣿⣿⣿⣿⣿⣿⣿⣿⣿⣿⣿⣿⣿⣿⣿⣿⠀⠀⠀⠀⠀⠀⠀⠀⠀⠀⠀⠀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⠀⠀⠀⠀⠀⠀⠀⠀⠀⠀⠀⣿⣿⣿⣿⣿⣿⣿⣿⣿⣿⣿⣿⣿⣿⣿⣿⣿⣿⣿⣿⣿⣿⣿⣿⣿⣿⣿⣿⣿⣿⣿⣿⡕⢕⣕⣼⣿⣿⣿⣿⣿⣿⣿⣿⣿⣿⣿⣿⣿⣿⣿⣿⣿⣿⣿⣿⣿⣿⠀⠀⠀⠀⠀⠀⠀⠀⠀⠀⠀⠀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⠀⠀⠀⠀⠀⠀⠀⠀⠀⠀⠀⣿⣿⣿⣿⣿⣿⣿⣿⣿⣿⣿⣿⣿⣿⣿⣿⣿⣿⣿⣿⣿⣿⣿⣿⣿⣿⣿⣿⣿⣿⣿⣷⣻⣷⣿⣿⣿⣿⢝⢕⢝⢻⣿⣿⣿⣿⣿⣿⣿⣿⣿⣿⣿⣿⣿⣿⣿⣿⠀⠀⠀⠀⠀⠀⠀⠀⠀⠀⠀⠀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⠀⠀⠀⠀⠀⠀⠀⠀⠀⠀⠀⣿⣿⣿⣿⣿⣿⣿⣿⣿⣿⣿⣿⣿⣿⣿⣿⣿⣿⣿⣿⣿⣿⣿⣿⣿⣿⣿⣿⣿⣿⣿⣿⣾⣿⣿⣿⣿⣿⣿⣷⣵⢕⢹⣿⣿⣿⣿⣿⣿⣿⣿⣿⣿⣿⣿⣿⣿⣿⠀⠀⠀⠀⠀⠀⠀⠀⠀⠀⠀⠀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⠀⠀⠀⠀⠀⠀⠀⠀⠀⠀⠀⣿⣿⣿⣿⣿⣿⣿⣿⣿⣿⣿⣿⣿⣿⣿⣿⣿⣿⣿⣿⣿⣿⣿⣿⣿⣿⣿⣿⣿⣿⣿⣿⣿⣿⣿⣿⣿⣿⣿⣿⡗⢕⣿⣿⣿⣿⣿⣿⣿⣿⣿⣿⣿⣿⣿⣿⣿⣿⠀⠀⠀⠀⠀⠀⠀⠀⠀⠀⠀⠀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⠀⠀⠀⠀⠀⠀⠀⠀⠀⠀⠀⣿⣿⣿⣿⣿⣿⣿⣿⣿⣿⣿⣿⣿⣿⣿⣿⣿⣿⣿⣿⣿⣿⣿⣿⣿⣿⣿⣿⣿⣿⣿⣿⣿⣿⣿⣿⣿⣿⣿⣿⢇⢕⣿⣿⣿⣿⣿⣿⣿⣿⣿⣿⣿⣿⣿⣿⣿⣿⠀⠀⠀⠀⠀⠀⠀⠀⠀⠀⠀⠀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⠀⠀⠀⠀⠀⠀⠀⠀⠀⠀⠀⣿⣿⣿⣿⣿⣿⣿⣿⣿⣿⣿⣿⣿⣿⣿⣿⣿⣿⣿⣿⣿⣿⣿⣿⣿⣿⣿⣿⣿⣿⣿⣿⣿⣿⣿⣿⣿⣿⣿⡇⢕⢸⣿⣿⣿⣿⣿⣿⣿⣿⣿⣿⣿⣿⣿⣿⣿⣿⠀⠀⠀⠀⠀⠀⠀⠀⠀⠀⠀⠀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⠀⠀⠀⠀⠀⠀⠀⠀⠀⠀⠀⣿⣿⣿⣿⣿⣿⣿⣿⣿⣿⣿⣿⣿⣿⣿⣿⣿⣿⣿⣿⣿⣿⣿⣿⣿⣿⣿⣿⣿⣿⣿⣿⣿⣿⣿⣿⣿⣿⣿⢇⢕⣿⣿⣿⣿⣿⣿⣿⣿⣿⣿⣿⣿⣿⣿⣿⣿⣿⠀⠀⠀⠀⠀⠀⠀⠀⠀⠀⠀⠀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⠀⠀⠀⠀⠀⠀⠀⠀⠀⠀⠀⣿⣿⣿⣿⣿⣿⣿⣿⣿⣿⣿⣿⣿⣿⣿⣿⣿⣿⣿⣿⣿⣿⣿⣿⣿⣿⣿⣿⣿⣿⣿⣿⣿⣿⣿⣿⣿⣿⣿⢕⢕⣿⣿⣿⣿⣿⣿⣿⣿⣿⣿⣿⣿⣿⣿⣿⣿⣿⠀⠀⠀⠀⠀⠀⠀⠀⠀⠀⠀⠀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⠀⠀⠀⠀⠀⠀⠀⠀⠀⠀⠀⢹⢱⢝⣳⢽⢇⢗⡕⢕⢞⢽⢿⢿⣿⣿⣿⣿⣿⣿⣿⣿⣿⣿⣿⣿⣿⣿⣿⣿⣿⣿⣿⣿⣿⣿⣿⣿⣿⣿⣿⣿⣿⣿⣿⣿⣿⣿⣿⣿⣿⣿⣿⣿⣿⣿⣿⣿⣿⠀⠀⠀⠀⠀⠀⠀⠀⠀⠀⠀⠀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⠀⠀⠀⠀⠀⠀⠀⠀⠀⠀⠀⣄⣔⣑⣑⣉⡝⢿⢿⢿⣵⣕⡕⢕⢼⢝⢿⣿⣿⣿⣿⣿⣿⣿⣿⣿⣿⣿⣿⣿⣿⣿⣿⣿⣿⣿⣿⣿⣿⣿⣿⣿⣿⣿⣿⣿⣿⣿⣿⣿⣿⣿⣿⣿⣿⣿⣿⣿⢿⠀⠀⠀⠀⠀⠀⠀⠀⠀⠀⠀⠀</a:t>
            </a:r>
            <a:br/>
            <a:r>
              <a:t>⠀⠀⠀⠀⠀⠀⠀⠀⠀⠀⠀⢝⢝⢝⢝⢟⢇⢕⢕⢕⢜⢝⢿⣷⣕⣿⣕⢝⣿⣿⣿⣿⣿⣿⣿⣿⣿⣿⣿⣿⣿⣿⣿⣿⣿⣿⣿⣿⣿⣿⣿⣿⣿⣿⣿⣿⣿⣿⣿⣿⣿⣿⣟⢏⢝⢕⢕⢕⢕⠀⠀⠀⠀⠀⠀⠀⠀⠀⠀⠀⠀</a:t>
            </a:r>
            <a:br/>
            <a:r>
              <a:t>⠀⠀⠀⠀⠀⠀⠀⠀⠀⠀⠀⢕⢕⢕⢕⢕⢕⢕⢕⢕⢕⢕⢜⢝⢻⣿⣧⣹⢕⢹⣿⣿⣿⣿⣿⣿⣿⣿⣿⣿⣿⣿⣿⣿⣿⣿⣿⣿⣿⣿⣿⣿⣿⣿⣿⣿⣿⣿⣿⣿⢟⠕⢐⢜⢙⢳⢷⣵⣕⠀⠀⠀⠀⠀⠀⠀⠀⠀⠀⠀⠀</a:t>
            </a:r>
            <a:br/>
            <a:r>
              <a:t>⠀⠀⠀⠀⠀⠀⠀⠀⠀⠀⠀⢕⢕⢕⢕⢕⢕⢕⢕⢕⢕⢕⢕⢕⢕⢹⣿⣿⣷⡕⢹⣿⣿⣿⣿⣿⣿⣿⣿⣿⣿⣿⣿⣿⣿⣿⣿⣿⣿⣿⣿⣿⣿⣿⣿⣿⣿⣿⡿⢕⢕⢕⢕⢕⢐⢕⠕⢝⣿⠀⠀⠀⠀⠀⠀⠀⠀⠀⠀⠀⠀</a:t>
            </a:r>
            <a:br/>
            <a:r>
              <a:t>⠀⠀⠀⠀⠀⠀⠀⠀⠀⠀⠀⣷⣵⣵⣵⣵⣵⡵⢵⢵⢕⢱⣵⢕⢱⢕⢺⣿⣿⡯⣝⣿⣿⣿⣿⣿⣿⣿⣿⣿⣿⣿⣿⣿⣿⣿⣿⣿⣿⣿⣿⣿⣿⣿⣿⣿⣿⡿⢕⢕⢕⢕⢕⢕⢕⢕⢕⢕⢜⠀⠀⠀⠀⠀⠀⠀⠀⠀⠀⠀⠀</a:t>
            </a:r>
            <a:br/>
            <a:r>
              <a:t>⠀⠀⠀⠀⠀⠀⠀⠀⠀⠀⠀⣿⣿⣿⣿⣿⣿⣿⣿⣿⣿⣿⣿⣿⣷⣧⣷⣷⢾⢷⣾⣿⣝⡟⣿⣿⣿⣿⣿⣿⣿⣿⣿⣿⣿⣿⣿⣿⣿⣿⣿⣿⣿⣿⣿⣿⣿⡇⢕⢕⢕⢕⢕⢕⢕⢕⢕⢕⢕⠀⠀⠀⠀⠀⠀⠀⠀⠀⠀⠀⠀</a:t>
            </a:r>
            <a:br/>
            <a:r>
              <a:t>⠀⠀⠀⠀⠀⠀⠀⠀⠀⠀⠀⣿⣿⣿⣿⣿⣿⣿⣿⣿⣿⣿⣿⣿⣿⣯⣅⣵⣕⣱⣾⣷⣝⢕⢸⣿⣿⣿⣿⣿⣿⣿⣿⣿⣿⣿⣿⣿⣿⣿⣿⣿⣿⣿⣿⣿⣿⡕⢕⢕⢕⢕⢕⢕⢕⢕⢕⣕⢕⠀⠀⠀⠀⠀⠀⠀⠀⠀⠀⠀⠀</a:t>
            </a:r>
            <a:br/>
            <a:r>
              <a:t>⠀⠀⠀⠀⠀⠀⠀⠀⠀⠀⠀⣿⣿⣿⣿⣿⣿⣿⣿⣿⣿⣿⣿⣿⣿⣿⣿⣿⣿⣿⣿⣿⣿⣷⡕⣿⣿⣿⣿⣿⣿⣿⣿⣿⣿⣿⣿⣿⣿⣿⣿⣿⣿⣿⣿⣿⣿⣧⣵⣵⣧⣷⣷⣵⣷⣿⣷⣿⣿⠀⠀⠀⠀⠀⠀⠀⠀⠀⠀⠀⠀</a:t>
            </a:r>
            <a:br/>
            <a:r>
              <a:t>⠀⠀⠀⠀⠀⠀⠀⠀⠀⠀⠀⣿⣿⣿⣿⣿⣿⣿⣿⣿⣿⣿⣿⣿⣿⣿⣿⣿⣿⣟⣿⣿⣿⣿⣷⣿⣿⣿⣿⣿⣿⣿⣿⣿⣿⣿⣿⣿⣿⣿⣿⣿⣿⣿⣿⣿⣿⣿⣿⣿⣿⣿⣿⣿⣿⣿⣿⣿⣿⠀⠀⠀⠀⠀⠀⠀⠀⠀⠀⠀⠀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⠀⠀⠀⠀⠀⠀⠀⠀⠀⠀⠀⣿⣿⣿⣿⣿⣿⣿⣿⣿⣿⣿⣿⣿⣿⣿⣿⢟⣿⣿⠿⠋⠁⢔⣿⣿⣿⣿⣿⣿⣿⣿⣿⣿⣿⣿⣿⣿⣿⣿⣿⣿⣿⣿⣿⣿⣿⣿⣿⣿⣿⣿⣿⣿⣿⣿⣿⣿⣿⠀⠀⠀⠀⠀⠀⠀⠀⠀⠀⠀⠀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⠀⠀⠀⠀⠀⠀⠀⠀⠀⠀⠀⣿⣿⣿⣿⣿⣿⣿⣿⣿⣿⣿⣿⣿⣿⣿⡿⣸⢕⢔⢕⢔⢐⣼⣿⣿⣿⣿⣿⣿⣿⣿⣿⣿⣿⣿⣿⣿⣿⣿⣿⣿⣿⣿⣿⣿⣿⣿⣿⣿⣿⣿⣿⣿⣿⣿⣿⣿⣿⠀⠀⠀⠀⠀⠀⠀⠀⠀⠀⠀⠀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⠀⠀⠀⠀⠀⠀⠀⠀⠀⠀⠀⣿⣿⣿⣿⣿⣿⣿⣿⣿⣿⣿⣿⣿⣿⣿⡇⡟⢕⢕⢕⣱⣾⣿⣿⣿⣿⣿⣿⣿⣿⣿⣿⣿⣿⣿⣿⣿⣿⣿⣿⣿⣿⣿⣿⣿⣿⣿⣿⣿⣿⣿⣿⣿⣿⣿⣿⣿⣿⠀⠀⠀⠀⠀⠀⠀⠀⠀⠀⠀⠀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⠀⠀⠀⠀⠀⠀⠀⠀⠀⠀⠀⣿⣿⣿⣿⣿⣿⣿⣿⣿⣿⣿⣿⣿⣿⣿⢇⢕⢕⢕⢜⣿⣿⣿⣿⣿⣿⣿⣿⣿⣿⣿⣿⣿⣿⣿⣿⣿⣿⣿⣿⣿⣿⣿⣿⣿⣿⣿⣿⣿⣿⣿⣿⣿⣿⣿⣿⣿⣿⠀⠀⠀⠀⠀⠀⠀⠀⠀⠀⠀⠀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⠀⠀⠀⠀⠀⠀⠀⠀⠀⠀⠀⠛⠛⠛⠛⠛⠛⠛⠛⠛⠛⠛⠛⠛⠛⠛⠃⠐⠑⠑⠑⠘⠛⠛⠛⠛⠛⠛⠛⠛⠛⠛⠛⠛⠛⠛⠛⠛⠛⠛⠛⠛⠛⠛⠛⠛⠛⠛⠛⠛⠛⠋⠙⠙⠛⠛⠛⠛⠛⠀⠀⠀⠀⠀⠀⠀⠀⠀⠀⠀⠀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⠀⠀⠀⠀⠀⠀⠀⠀⠀⠀⠀⣿⣿⡿⢿⢿⢿⢿⣿⣿⣿⣿⣿⣿⣿⣿⣿⣿⣿⣿⣿⣿⣿⣿⣿⣿⣿⣿⣿⣿⣿⣿⣿⣿⣿⣿⣿⣿⣿⣿⣿⣿⣿⣿⣿⣿⣿⣿⣿⣿⣿⣿⣿⣿⣿⣿⣿⣿⣿⠀⠀⠀⠀⠀⠀⠀⠀⠀⠀⠀⠀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⠀⠀⠀⠀⠀⠀⠀⠀⠀⠀⠀⢕⢗⡪⢗⡣⣗⣗⡕⢹⢝⢻⢿⣿⣿⣿⣿⣿⣿⣿⣿⣿⣿⣿⣿⣿⣿⣿⣿⣿⣿⣿⣿⣿⣿⣿⣿⣿⣿⣿⣿⣿⣿⣿⣿⣿⣿⣿⣿⣿⣿⣿⣿⣿⣿⣿⣿⣿⣿⠀⠀⠀⠀⠀⠀⠀⠀⠀⠀⠀⠀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⠀⠀⠀⠀⠀⠀⠀⠀⠀⠀⠀⣀⣑⣘⣝⢝⢟⢿⣯⣼⣕⢕⢕⡼⢻⢿⣿⣿⣿⣿⣿⣿⣿⣿⣿⣿⣿⣿⣿⣿⣿⣿⣿⣿⣿⣿⣿⣿⣿⣿⣿⣿⣿⣿⣿⣿⣿⣿⣿⣿⣿⣿⣿⣿⣿⣿⣿⢿⢿⠀⠀⠀⠀⠀⠀⠀⠀⠀⠀⠀⠀</a:t>
            </a:r>
            <a:br/>
            <a:r>
              <a:t>⠀⠀⠀⠀⠀⠀⠀⠀⠀⠀⠀⢝⢝⢟⢟⢕⢕⢕⢕⢝⢟⢿⣧⣜⣗⡜⢿⢿⣿⣿⣿⣿⣿⣿⣿⣿⣿⣿⣿⣿⣿⣿⣿⣿⣿⣿⣿⣿⣿⣿⣿⣿⣿⣿⣿⣿⣿⣿⣿⣿⣿⡟⢟⢝⢕⢕⢕⢕⢕⠀⠀⠀⠀⠀⠀⠀⠀⠀⠀⠀⠀</a:t>
            </a:r>
            <a:br/>
            <a:r>
              <a:t>⠀⠀⠀⠀⠀⠀⠀⠀⠀⠀⠀⢕⢕⢕⢕⢕⢕⢕⢕⢕⢕⡜⢝⢿⣿⣾⡫⢜⢻⣿⣿⣿⣿⣿⣿⣿⣿⣿⣿⣿⣿⣿⣿⣿⣿⣿⣿⣿⣿⣿⣿⣿⣿⣿⣿⣿⣿⣿⡿⠏⠅⢕⢙⠟⢷⣧⣵⡕⢕⠀⠀⠀⠀⠀⠀⠀⠀⠀⠀⠀⠀</a:t>
            </a:r>
            <a:br/>
            <a:r>
              <a:t>⠀⠀⠀⠀⠀⠀⠀⠀⠀⠀⠀⢕⢕⢕⢕⢜⢕⢕⢕⢕⢕⢕⢕⢜⢻⣿⣷⣮⢱⢿⣿⣿⣿⣿⣿⣿⣿⣿⣿⣿⣿⣿⣿⣿⣿⣿⣿⣿⣿⣿⣿⣿⣿⣿⣿⣿⣿⡟⢕⠕⢕⢕⢕⢕⠕⢜⢻⣿⣷⠀⠀⠀⠀⠀⠀⠀⠀⠀⠀⠀⠀</a:t>
            </a:r>
            <a:br/>
            <a:r>
              <a:t>⠀⠀⠀⠀⠀⠀⠀⠀⠀⠀⠀⣧⣵⣕⣵⣱⡕⢕⢕⣕⢕⡕⡕⢕⢕⢽⣿⣿⣎⢵⣿⣿⣿⣿⣿⣿⣿⣿⣿⣿⣿⣿⣿⣿⣿⣿⣿⣿⣿⣿⣿⣿⣿⣿⣿⣿⡟⢕⢕⢅⢕⢕⢕⢕⢕⢅⢕⢹⣿⠀⠀⠀⠀⠀⠀⠀⠀⠀⠀⠀⠀</a:t>
            </a:r>
            <a:br/>
            <a:r>
              <a:t>⠀⠀⠀⠀⠀⠀⠀⠀⠀⠀⠀⣿⣿⣿⣿⣿⣿⣿⣿⣿⣿⣿⣿⣷⣷⣾⣇⣷⢷⢳⣿⣿⣟⣿⣿⣿⣿⣿⣿⣿⣿⣿⣿⣿⣿⣿⣿⣿⣿⣿⣿⣿⣿⣿⣿⣿⢇⢕⢕⢕⢕⢕⢕⢕⢕⢕⢕⢕⢹⠀⠀⠀⠀⠀⠀⠀⠀⠀⠀⠀⠀</a:t>
            </a:r>
            <a:br/>
            <a:r>
              <a:t>⠀⠀⠀⠀⠀⠀⠀⠀⠀⠀⠀⣿⣿⣿⣿⣿⣿⣿⣿⣿⣿⣿⣿⣿⣷⣝⣅⣵⣕⣵⣾⣿⡝⢝⢻⣿⣿⣿⣿⣿⣿⣿⣿⣿⣿⣿⣿⣿⣿⣿⣿⣿⣿⣿⣿⣿⢕⢕⢕⢕⢕⢕⢕⢕⢕⢕⢕⢕⢕⠀⠀⠀⠀⠀⠀⠀⠀⠀⠀⠀⠀</a:t>
            </a:r>
            <a:br/>
            <a:r>
              <a:t>⠀⠀⠀⠀⠀⠀⠀⠀⠀⠀⠀⣿⣿⣿⣿⣿⣿⣿⣿⣿⣿⣿⣿⣿⣿⣿⣿⣿⣿⣿⣿⣿⣿⣧⣸⣿⣿⣿⣿⣿⣿⣿⣿⣿⣿⣿⣿⣿⣿⣿⣿⣿⣿⣿⣿⣿⣵⣵⣵⣧⣧⣷⣷⣷⣷⣾⣿⣿⣿⠀⠀⠀⠀⠀⠀⠀⠀⠀⠀⠀⠀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⠀⠀⠀⠀⠀⠀⠀⠀⠀⠀⠀⣿⣿⣿⣿⣿⣿⣿⣿⣿⣿⣿⣿⣿⣿⣿⣿⢻⣿⣿⠿⠛⠑⢅⣿⣿⣿⣿⣿⣿⣿⣿⣿⣿⣿⣿⣿⣿⣿⣿⣿⣿⣿⣿⣿⣿⣿⣿⣿⣿⣿⣿⣿⣿⣿⣿⣿⣿⣿⠀⠀⠀⠀⠀⠀⠀⠀⠀⠀⠀⠀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⠀⠀⠀⠀⠀⠀⠀⠀⠀⠀⠀⣿⣿⣿⣿⣿⣿⣿⣿⣿⣿⣿⣿⣿⣿⣿⡟⣼⢕⢕⢔⢀⢀⣸⣿⣿⣿⣿⣿⣿⣿⣿⣿⣿⣿⣿⣿⣿⣿⣿⣿⣿⣿⣿⣿⣿⣿⣿⣿⣿⣿⣿⣿⣿⣿⣿⣿⣿⣿⠀⠀⠀⠀⠀⠀⠀⠀⠀⠀⠀⠀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⠀⠀⠀⠀⠀⠀⠀⠀⠀⠀⠀⣿⣿⣿⣿⣿⣿⣿⣿⣿⣿⣿⣿⣿⣿⣿⡇⡫⢕⢕⢕⢱⣷⣿⣿⣿⣿⣿⣿⣿⣿⣿⣿⣿⣿⣿⣿⣿⣿⣿⣿⣿⣿⣿⣿⣿⣿⣿⣿⣿⣿⣿⣿⣿⣿⣿⣿⣿⣿⠀⠀⠀⠀⠀⠀⠀⠀⠀⠀⠀⠀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⠀⠀⠀⠀⠀⠀⠀⠀⠀⠀⠀⠛⠛⠛⠛⠛⠛⠛⠛⠛⠛⠛⠛⠛⠛⠛⠑⠑⠑⠑⠑⠘⠛⠛⠛⠛⠛⠛⠛⠛⠛⠛⠛⠛⠛⠛⠛⠛⠛⠛⠛⠛⠛⠛⠛⠛⠛⠛⠛⠛⠛⠙⠙⠛⠛⠛⠛⠛⠛⠀⠀⠀⠀⠀⠀⠀⠀⠀⠀⠀⠀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⠀⠀⠀⠀⠀⠀⠀⠀⠀⠀⠀⣿⣿⣿⣿⣿⣿⣿⣿⣽⣿⣿⣿⣿⣿⣏⣟⣟⣿⣿⣿⣿⡿⢿⣿⣿⣿⣿⣿⣿⣿⣿⣿⣿⣿⣿⣿⣿⣷⡟⣻⣿⣿⣿⣿⣟⣿⣻⣿⣿⣿⣿⣷⣿⣿⢿⣽⢵⣱⠀⠀⠀⠀⠀⠀⠀⠀⠀⠀⠀⠀</a:t>
            </a:r>
            <a:br/>
            <a:r>
              <a:t>⠀⠀⠀⠀⠀⠀⠀⠀⠀⠀⠀⢟⢻⢻⢿⢿⣿⣿⣿⣿⣿⣿⣿⣿⣿⣿⣿⣿⣽⣿⣿⣿⣿⣿⣿⣿⣿⣧⣵⣵⢽⢽⢿⣿⣟⣟⣻⣞⡿⢟⢿⣿⣿⣿⢿⢿⣿⣿⣿⣿⣿⣿⣿⣿⣿⣿⣿⣿⣿⠀⠀⠀⠀⠀⠀⠀⠀⠀⠀⠀⠀</a:t>
            </a:r>
            <a:br/>
            <a:r>
              <a:t>⠀⠀⠀⠀⠀⠀⠀⠀⠀⠀⠀⢕⢇⢕⡕⢕⢕⢝⢻⢳⢿⣿⣿⣿⣿⣿⣿⣿⣿⣿⣿⣿⣿⣿⣿⣿⣿⣿⣿⣿⣳⣾⣽⣽⣿⢷⣷⣇⣼⣿⣿⣿⣽⣿⣷⣿⣿⣿⣿⣿⣿⣿⣿⣿⣿⣿⣿⣿⣿⠀⠀⠀⠀⠀⠀⠀⠀⠀⠀⠀⠀</a:t>
            </a:r>
            <a:br/>
            <a:r>
              <a:t>⠀⠀⠀⠀⠀⠀⠀⠀⠀⠀⠀⠙⢟⢳⢿⣷⣧⡕⢕⢕⡕⢝⢟⣿⣿⣿⣿⣿⣿⣿⣿⣿⣿⣿⡿⣿⢷⢕⣟⣻⡟⢿⣿⣿⣿⣾⣿⢿⣯⣽⣿⣿⣿⣿⣿⣿⣿⣿⣿⣿⣿⣿⣿⣿⣿⣿⢿⣿⣿⠀⠀⠀⠀⠀⠀⠀⠀⠀⠀⠀⠀</a:t>
            </a:r>
            <a:br/>
            <a:r>
              <a:t>⠀⠀⠀⠀⠀⠀⠀⠀⠀⠀⠀⢇⢕⢕⢕⢕⢝⢻⣷⣧⣵⣧⢕⢝⢿⣿⣿⣿⣿⣿⣿⣿⣿⣧⣧⣽⣿⣿⣿⣿⣿⣻⣷⣾⣿⣿⣿⣿⣿⣿⣿⣷⣿⣿⣿⣿⣿⣿⢿⢞⢇⢕⢕⢕⢕⢕⢕⢕⢕⠀⠀⠀⠀⠀⠀⠀⠀⠀⠀⠀⠀</a:t>
            </a:r>
            <a:br/>
            <a:r>
              <a:t>⠀⠀⠀⠀⠀⠀⠀⠀⠀⠀⠀⢕⢕⢕⢕⢕⢕⢕⢜⢟⣿⣿⣷⡗⢕⢸⣿⣿⣿⣿⣿⣿⣿⣿⣿⣿⣿⣿⣿⣿⣿⣿⣿⣿⣿⣿⣿⣿⣿⣿⣿⣿⣿⣿⣿⣿⢟⠙⢉⠝⠳⢷⣵⣕⡕⢕⢕⢕⢕⠀⠀⠀⠀⠀⠀⠀⠀⠀⠀⠀⠀</a:t>
            </a:r>
            <a:br/>
            <a:r>
              <a:t>⠀⠀⠀⠀⠀⠀⠀⠀⠀⠀⠀⢕⢕⢕⢕⢕⢕⢕⢕⢕⢜⢿⣿⣿⣵⢕⢽⣿⣿⣿⣿⣿⣿⣿⣿⣿⣿⣿⣿⣿⣿⣿⣿⣿⣿⣿⣿⣿⣿⣿⣿⣿⣿⣿⣿⢏⢁⢄⠑⢕⠔⢄⢝⢿⣿⣧⣕⢕⢕⠀⠀⠀⠀⠀⠀⠀⠀⠀⠀⠀⠀</a:t>
            </a:r>
            <a:br/>
            <a:r>
              <a:t>⠀⠀⠀⠀⠀⠀⠀⠀⠀⠀⠀⢕⡕⢕⢕⢱⢕⣕⡕⢕⢕⢕⣿⣿⣿⣧⣗⣎⣟⣿⣿⣿⣿⣿⣿⣿⣿⣿⣿⣿⣿⣿⣿⣿⣿⣿⣿⣿⣿⣿⣿⣿⣿⣿⢇⢔⢕⢕⢕⢕⢔⢕⢕⢕⢻⣿⣿⣧⡕⠀⠀⠀⠀⠀⠀⠀⠀⠀⠀⠀⠀</a:t>
            </a:r>
            <a:br/>
            <a:r>
              <a:t>⠀⠀⠀⠀⠀⠀⠀⠀⠀⠀⠀⣿⣷⣷⣷⣾⣷⣷⣾⣷⣵⣕⣧⣿⡿⢾⢿⣏⢏⣿⣿⢷⢞⢿⣿⣿⣿⣿⣿⣿⣿⣿⣿⣿⣿⣿⣿⣿⣿⣿⣿⣿⣿⡿⢕⢕⢕⢕⢕⢕⢕⢕⢕⢕⢕⢻⣿⣿⣷⠀⠀⠀⠀⠀⠀⠀⠀⠀⠀⠀⠀</a:t>
            </a:r>
            <a:br/>
            <a:r>
              <a:t>⠀⠀⠀⠀⠀⠀⠀⠀⠀⠀⠀⣿⣿⣿⣿⣿⣿⣿⣿⣿⣿⣿⣿⣯⣵⣵⣷⣿⣿⣿⣿⣧⡕⢜⣿⣿⣿⣿⣿⣿⣿⣿⣿⣿⣿⣿⣿⣿⣿⣿⣿⣿⣿⡇⢕⢕⢕⢕⢕⢕⢕⢕⢕⢕⢕⢕⣿⣿⣿⠀⠀⠀⠀⠀⠀⠀⠀⠀⠀⠀⠀</a:t>
            </a:r>
            <a:br/>
            <a:r>
              <a:t>⠀⠀⠀⠀⠀⠀⠀⠀⠀⠀⠀⣿⣿⣿⣿⣿⣿⣿⣿⣿⣿⣿⣿⣿⣿⣿⣿⣿⣿⣿⣿⣿⣿⣷⣿⣿⣿⣿⣿⣿⣿⣿⣿⣿⣿⣿⣿⣿⣿⣿⣿⣿⣿⣇⣕⣵⣵⣵⣵⣵⣵⣵⣽⣿⣷⣾⣿⣿⣿⠀⠀⠀⠀⠀⠀⠀⠀⠀⠀⠀⠀</a:t>
            </a:r>
            <a:br/>
            <a:r>
              <a:t>⠀⠀⠀⠀⠀⠀⠀⠀⠀⠀⠀⣿⣿⣿⣿⣿⣿⣿⣿⣿⣿⣿⣿⣿⣿⣟⣿⣿⣿⣿⣿⣿⣿⣿⣿⣿⣿⣿⣿⣿⣿⣿⣿⣿⣿⣿⣿⣿⣿⣿⣿⣿⣿⣿⣿⣿⣿⣿⣿⣿⣿⣿⣿⣿⣿⣿⣿⣿⣿⠀⠀⠀⠀⠀⠀⠀⠀⠀⠀⠀⠀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⠀⠀⠀⠀⠀⠀⠀⠀⠀⠀⠀⣿⣿⣿⣿⣿⣿⣿⣿⣿⣿⣿⣿⣿⣿⣿⣿⣿⣽⣿⣿⣿⡿⢕⢻⣿⣿⣿⣿⣿⣿⣿⣿⣿⣿⣿⣿⣿⣿⣿⣿⣿⣿⣿⣿⣿⣿⣿⣿⣿⣿⣿⣿⣿⣿⣿⣿⣿⣿⠀⠀⠀⠀⠀⠀⠀⠀⠀⠀⠀⠀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⠀⠀⠀⠀⠀⠀⠀⠀⠀⠀⠀⣿⣿⣿⣿⣿⣿⣿⣿⣿⣿⣿⣿⣿⣿⣿⢟⡿⣿⡿⠟⠙⠁⢐⣼⣿⣿⣿⣿⣿⣿⣿⣿⣿⣿⣿⣿⣿⣿⣿⣿⣿⣿⣿⣿⣿⣿⣿⣿⣿⣿⣿⣿⣿⣿⣿⣿⣿⣿⠀⠀⠀⠀⠀⠀⠀⠀⠀⠀⠀⠀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⠀⠀⠀⠀⠀⠀⠀⠀⠀⠀⠀⣿⣿⣿⣿⣿⣿⣿⣿⣿⣿⣿⣿⣿⣿⣿⢕⢕⢕⢕⢄⢀⢀⣱⣿⣿⣿⣿⣿⣿⣿⣿⣿⣿⣿⣿⣿⣿⣿⣿⣿⣿⣿⣿⣿⣿⣿⣿⣿⣿⣿⣿⣿⣿⣿⣿⣿⣿⣿⠀⠀⠀⠀⠀⠀⠀⠀⠀⠀⠀⠀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⠀⠀⠀⠀⠀⠀⠀⠀⠀⠀⠀⣿⣿⣿⣿⣿⣿⣿⣿⣿⣿⣿⣿⣿⣿⣿⢸⢏⢕⢕⢕⢕⢱⣿⣿⣿⣿⣿⣿⣿⣿⣿⣿⣿⣿⣿⣿⣿⣿⣿⣿⣿⣿⣿⣿⣿⣿⣿⣿⣿⣿⣿⣿⣿⣿⣿⣿⣿⣿⠀⠀⠀⠀⠀⠀⠀⠀⠀⠀⠀⠀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⠀⠀⠀⠀⠀⠀⠀⠀⠀⠀⠀⣿⣿⣿⣿⣿⣿⣿⣿⣿⣿⣿⣿⣿⣿⣿⡇⢐⢕⢕⢕⢸⣿⣿⣿⣿⣿⣿⣿⣿⣿⣿⣿⣿⣿⣿⣿⣿⣿⣿⣿⣿⣿⣿⣿⣿⣿⣿⣿⣿⣿⣿⣿⣿⣿⣿⣿⣿⣿⠀⠀⠀⠀⠀⠀⠀⠀⠀⠀⠀⠀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⠀⠀⠀⠀⠀⠀⠀⠀⠀⠀⠀⣿⣿⣿⣿⣿⣿⣿⣿⣿⣿⣿⣿⣿⣿⣿⣧⢔⢕⢕⢕⢸⣿⣿⣿⣿⣿⣿⣿⣿⣿⣿⣿⣿⣿⣿⣿⣿⣿⣿⣿⣿⣿⣿⣿⣿⣿⣿⣿⣿⣿⣿⣿⣿⣿⣿⣿⣿⣿⠀⠀⠀⠀⠀⠀⠀⠀⠀⠀⠀⠀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⠀⠀⠀⠀⠀⠀⠀⠀⠀⠀⠀⣿⣿⣿⣿⣿⣿⣿⣿⣿⣿⣿⣿⣿⣿⣿⡏⢕⢕⢕⢕⢸⣿⣿⣿⣿⣿⣿⣿⣿⣿⣿⣿⣿⣿⣿⣿⣿⣿⣿⣿⣿⣿⣿⣿⣿⣿⣿⣿⣿⣿⣿⣿⣿⣿⣿⣿⣿⣿⠀⠀⠀⠀⠀⠀⠀⠀⠀⠀⠀⠀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⠀⠀⠀⠀⠀⠀⠀⠀⠀⠀⠀⠛⠛⠛⠛⠛⠛⠛⠛⠛⠛⠛⠛⠛⠛⠛⠃⠑⠑⠑⠑⠑⠛⠛⠛⠛⠛⠛⠛⠛⠛⠛⠛⠛⠛⠛⠛⠛⠛⠛⠛⠛⠛⠛⠛⠛⠛⠛⠛⠛⠛⠛⠛⠛⠛⠛⠛⠛⠛⠀⠀⠀⠀⠀⠀⠀⠀⠀⠀⠀⠀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⠀⠀⠀⠀⠀⠀⠀⠀⠀⠀⠀⣿⣿⣿⣿⣿⣿⣿⣿⣿⣿⣿⣿⣯⣿⣟⣟⣟⣿⣿⣿⡿⣿⣿⣿⣿⣿⣿⣿⣿⣵⣾⣿⣿⣿⣿⣿⣟⢟⣿⣿⣿⣿⣿⣻⣿⣿⣿⣿⣿⣷⣿⣿⣿⣿⣿⣿⣿⣿⠀⠀⠀⠀⠀⠀⠀⠀⠀⠀⠀⠀</a:t>
            </a:r>
            <a:br/>
            <a:r>
              <a:t>⠀⠀⠀⠀⠀⠀⠀⠀⠀⠀⠀⡿⢿⢿⣿⣿⣿⣿⣿⣿⣿⣿⣿⣿⣿⣿⣿⣿⣿⣿⣿⣿⣾⣷⣿⣿⣧⣵⣼⢿⢿⣿⣿⣟⣟⣟⣟⢟⢿⣿⣿⣿⡽⣿⣿⣿⣿⣿⣿⣿⣿⣿⣿⣿⣿⣿⣿⣿⣿⠀⠀⠀⠀⠀⠀⠀⠀⠀⠀⠀⠀</a:t>
            </a:r>
            <a:br/>
            <a:r>
              <a:t>⠀⠀⠀⠀⠀⠀⠀⠀⠀⠀⠀⢕⢇⢕⢕⢝⢻⢿⢿⣿⣿⣿⣿⣿⣿⣿⣿⣿⣿⣿⣿⣿⣿⣿⣿⣿⣿⣿⣿⣗⣷⣹⣿⣿⣽⡯⢽⣿⣿⣿⣟⣿⣿⣷⣾⣿⣿⣿⣿⣿⣿⣿⣿⣿⣿⣿⣿⣿⣿⠀⠀⠀⠀⠀⠀⠀⠀⠀⠀⠀⠀</a:t>
            </a:r>
            <a:br/>
            <a:r>
              <a:t>⠀⠀⠀⠀⠀⠀⠀⠀⠀⠀⠀⢺⢾⣯⣕⡕⢕⢕⢕⡜⢿⢿⣿⣿⣿⣿⣿⣿⣿⣿⣿⣿⣿⢷⣿⡯⢹⣿⡿⢿⣿⣿⣿⣽⣿⣿⣿⣿⣿⣿⣿⣿⣿⣿⣿⣿⣿⣿⣿⣿⣿⣿⣿⣿⣿⣿⣿⣿⣿⠀⠀⠀⠀⠀⠀⠀⠀⠀⠀⠀⠀</a:t>
            </a:r>
            <a:br/>
            <a:r>
              <a:t>⠀⠀⠀⠀⠀⠀⠀⠀⠀⠀⠀⢕⢕⢕⢝⢻⢿⣷⣕⣧⡱⢜⢻⣿⣿⣿⣿⣿⣿⣿⣿⣿⣿⣹⣿⣿⣿⣿⣿⣯⣹⣧⣿⣿⣿⣿⣿⣿⣿⣿⣷⣿⣿⣿⣿⣿⣿⢟⢟⢝⢝⢝⢕⢕⢕⢜⢝⢟⢿⠀⠀⠀⠀⠀⠀⠀⠀⠀⠀⠀⠀</a:t>
            </a:r>
            <a:br/>
            <a:r>
              <a:t>⠀⠀⠀⠀⠀⠀⠀⠀⠀⠀⠀⢕⢕⢕⢕⢕⢕⢝⢿⣿⣷⡵⢇⢜⢿⣿⣿⣿⣿⣿⣿⣿⣿⣿⣿⣿⣿⣿⣿⣿⣿⣿⣿⣿⣿⣿⣿⣿⣿⣿⣿⣿⣿⣿⡿⢏⢉⢙⢳⢷⣴⣕⡕⢕⢕⢕⢕⢕⢕⠀⠀⠀⠀⠀⠀⠀⠀⠀⠀⠀⠀</a:t>
            </a:r>
            <a:br/>
            <a:r>
              <a:t>⠀⠀⠀⠀⠀⠀⠀⠀⠀⠀⠀⢕⢕⢕⢕⢕⢕⢕⢜⢻⣿⣿⣧⢕⢕⢽⣿⣿⣿⣿⣿⣿⣿⣿⣿⣿⣿⣿⣿⣿⣿⣿⣿⣿⣿⣿⣿⣿⣿⣿⣿⣿⣿⡟⢕⢑⢕⢔⢔⠑⢜⢻⣿⣷⣕⢕⢕⢕⢕⠀⠀⠀⠀⠀⠀⠀⠀⠀⠀⠀⠀</a:t>
            </a:r>
            <a:br/>
            <a:r>
              <a:t>⠀⠀⠀⠀⠀⠀⠀⠀⠀⠀⠀⢕⢕⢕⢕⢕⢕⢕⢕⢕⢜⣿⣿⣯⣳⣿⣷⣧⣾⣿⣿⣿⣿⣿⣿⣿⣿⣿⣿⣿⣿⣿⣿⣿⣿⣿⣿⣿⣿⣿⣿⣿⣿⢕⢔⢅⢕⢕⢕⢕⢔⢕⢹⣿⣿⣷⣕⢕⢕⠀⠀⠀⠀⠀⠀⠀⠀⠀⠀⠀⠀</a:t>
            </a:r>
            <a:br/>
            <a:r>
              <a:t>⠀⠀⠀⠀⠀⠀⠀⠀⠀⠀⠀⣿⣷⣷⣷⣷⣼⣷⣕⣕⣕⣽⣟⢿⢟⢏⢱⣕⣼⣿⡟⢏⢝⢿⣿⣿⣿⣿⣿⣿⣿⣿⣿⣿⣿⣿⣿⣿⣿⣿⣿⣿⡇⢕⢕⢕⢕⢕⢕⢕⢕⢕⢕⢜⣿⣿⣿⣇⢕⠀⠀⠀⠀⠀⠀⠀⠀⠀⠀⠀⠀</a:t>
            </a:r>
            <a:br/>
            <a:r>
              <a:t>⠀⠀⠀⠀⠀⠀⠀⠀⠀⠀⠀⣿⣿⣿⣿⣿⣿⣿⣿⣿⣿⣿⣿⣧⣷⣿⣿⣿⣿⣿⣿⣿⣕⢸⣿⣿⣿⣿⣿⣿⣿⣿⣿⣿⣿⣿⣿⣿⣿⣿⣿⣿⢕⢕⢕⢕⢕⢕⢕⢕⢕⢕⢕⢕⢸⣿⣿⣿⡇⠀⠀⠀⠀⠀⠀⠀⠀⠀⠀⠀⠀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⠀⠀⠀⠀⠀⠀⠀⠀⠀⠀⠀⣿⣿⣿⣿⣿⣿⣿⣿⣿⣿⣿⣿⣿⣿⣿⣿⣿⣿⣿⣿⣿⣿⣿⣿⣿⣿⣿⣿⣿⣿⣿⣿⣿⣿⣿⣿⣿⣿⣿⣿⣿⣕⣱⣵⣵⣵⣵⣵⣵⣵⣵⣷⣷⣾⣿⣿⣿⣗⠀⠀⠀⠀⠀⠀⠀⠀⠀⠀⠀⠀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⠀⠀⠀⠀⠀⠀⠀⠀⠀⠀⠀⣿⣿⣿⣿⣿⣿⣿⣿⣿⣿⣿⣿⣿⣿⣿⣿⣿⣿⣿⣿⣿⢟⠑⢻⣿⣿⣿⣿⣿⣿⣿⣿⣿⣿⣿⣿⣿⣿⣿⣿⣿⣿⣿⣿⣿⣿⣿⣿⣿⣿⣿⣿⣿⣿⣿⣿⣿⣿⠀⠀⠀⠀⠀⠀⠀⠀⠀⠀⠀⠀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⠀⠀⠀⠀⠀⠀⠀⠀⠀⠀⠀⣿⣿⣿⣿⣿⣿⣿⣿⣿⣿⣿⣿⣿⣿⡿⢹⡻⢿⢟⠋⠑⠀⠀⣾⣿⣿⣿⣿⣿⣿⣿⣿⣿⣿⣿⣿⣿⣿⣿⣿⣿⣿⣿⣿⣿⣿⣿⣿⣿⣿⣿⣿⣿⣿⣿⣿⣿⣿⠀⠀⠀⠀⠀⠀⠀⠀⠀⠀⠀⠀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⠀⠀⠀⠀⠀⠀⠀⠀⠀⠀⠀⣿⣿⣿⣿⣿⣿⣿⣿⣿⣿⣿⣿⣿⣿⡇⣱⡣⢕⢔⢐⢀⢀⢱⣿⣿⣿⣿⣿⣿⣿⣿⣿⣿⣿⣿⣿⣿⣿⣿⣿⣿⣿⣿⣿⣿⣿⣿⣿⣿⣿⣿⣿⣿⣿⣿⣿⣿⣿⠀⠀⠀⠀⠀⠀⠀⠀⠀⠀⠀⠀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⠀⠀⠀⠀⠀⠀⠀⠀⠀⠀⠀⣿⣿⣿⣿⣿⣿⣿⣿⣿⣿⣿⣿⣿⣿⣇⢟⢇⢕⢕⢕⢕⢱⣿⣿⣿⣿⣿⣿⣿⣿⣿⣿⣿⣿⣿⣿⣿⣿⣿⣿⣿⣿⣿⣿⣿⣿⣿⣿⣿⣿⣿⣿⣿⣿⣿⣿⣿⣿⠀⠀⠀⠀⠀⠀⠀⠀⠀⠀⠀⠀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⠀⠀⠀⠀⠀⠀⠀⠀⠀⠀⠀⣿⣿⣿⣿⣿⣿⣿⣿⣿⣿⣿⣿⣿⣿⣿⣇⠁⢕⢕⢕⢱⣿⣿⣿⣿⣿⣿⣿⣿⣿⣿⣿⣿⣿⣿⣿⣿⣿⣿⣿⣿⣿⣿⣿⣿⣿⣿⣿⣿⣿⣿⣿⣿⣿⣿⣿⣿⣿⠀⠀⠀⠀⠀⠀⠀⠀⠀⠀⠀⠀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⠀⠀⠀⠀⠀⠀⠀⠀⠀⠀⠀⣿⣿⣿⣿⣿⣿⣿⣿⣿⣿⣿⣿⣿⣿⣿⣿⢐⢕⢕⢕⢸⣿⣿⣿⣿⣿⣿⣿⣿⣿⣿⣿⣿⣿⣿⣿⣿⣿⣿⣿⣿⣿⣿⣿⣿⣿⣿⣿⣿⣿⣿⣿⣿⣿⣿⣿⣿⣿⠀⠀⠀⠀⠀⠀⠀⠀⠀⠀⠀⠀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⠀⠀⠀⠀⠀⠀⠀⠀⠀⠀⠀⣿⣿⣿⣿⣿⣿⣿⣿⣿⣿⣿⣿⣿⣿⣿⡟⢕⢕⢕⢕⢕⣿⣿⣿⣿⣿⣿⣿⣿⣿⣿⣿⣿⣿⣿⣿⣿⣿⣿⣿⣿⣿⣿⣿⣿⣿⣿⣿⣿⣿⣿⣿⣿⣿⣿⣿⣿⣿⠀⠀⠀⠀⠀⠀⠀⠀⠀⠀⠀⠀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⠀⠀⠀⠀⠀⠀⠀⠀⠀⠀⠀⠛⠛⠛⠛⠛⠛⠛⠛⠛⠛⠛⠛⠛⠛⠛⠃⠑⠑⠑⠑⠑⠘⠛⠛⠛⠛⠛⠛⠛⠛⠛⠛⠛⠛⠛⠛⠛⠛⠛⠛⠛⠛⠛⠛⠛⠛⠛⠛⠛⠛⠛⠛⠛⠛⠛⠛⠛⠛⠀⠀⠀⠀⠀⠀⠀⠀⠀⠀⠀⠀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⠀⠀⠀⠀⠀⠀⠀⠀⠀⠀⠀⣿⣿⣿⣿⣿⣿⣿⣿⣿⣿⣿⣿⣿⣿⣿⣿⣿⣿⣿⣿⣿⣿⣿⣿⣿⣿⣿⣿⣿⣿⣿⣿⣿⣿⣿⣿⣿⣿⣿⣿⣿⣿⣿⣿⣿⣿⣿⣿⣽⣿⣿⣿⣿⣻⣿⣿⣿⣿⠀⠀⠀⠀⠀⠀⠀⠀⠀⠀⠀⠀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⠀⠀⠀⠀⠀⠀⠀⠀⠀⠀⠀⢕⢕⢝⢟⢿⣿⣿⣿⣿⣿⣿⣿⣿⣿⣿⣿⣿⣿⣿⣿⣿⣿⣿⣿⣿⣿⣿⣿⣿⣿⣿⣿⣿⣿⣿⣿⣿⣿⣿⣿⣿⣿⣿⣿⣿⣿⣿⣿⣿⣿⣿⣿⣿⣿⣿⣿⣿⣿⠀⠀⠀⠀⠀⠀⠀⠀⠀⠀⠀⠀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⠀⠀⠀⠀⠀⠀⠀⠀⠀⠀⠀⣼⣕⣕⢕⢕⢕⡝⢿⣿⣿⣿⣿⣿⣿⣿⣿⣿⣿⣿⣿⣿⣿⣿⣿⣿⣿⣿⣿⣿⣿⣿⣿⣿⣿⣿⣿⣿⣿⣿⣿⣿⣿⣿⣿⣿⣿⣿⣿⣿⣿⣿⣿⣿⣿⣿⣿⣿⣿⠀⠀⠀⠀⠀⠀⠀⠀⠀⠀⠀⠀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⠀⠀⠀⠀⠀⠀⠀⠀⠀⠀⠀⢕⢝⢻⢿⣷⣵⣱⡣⢕⢻⣿⣿⣿⣿⣿⣿⣿⣿⣿⣿⣿⣿⣿⣿⣿⣿⣿⣿⣿⣿⣿⣿⣿⣿⣿⣿⣿⣿⣿⣿⣿⣿⣿⣿⣿⢟⢏⢝⢝⢝⢕⢕⢝⢝⢟⢿⣿⣿⠀⠀⠀⠀⠀⠀⠀⠀⠀⠀⠀⠀</a:t>
            </a:r>
            <a:br/>
            <a:r>
              <a:t>⠀⠀⠀⠀⠀⠀⠀⠀⠀⠀⠀⢕⢕⢕⢜⢝⢿⣿⣿⣵⢇⢜⢻⣿⣿⣿⣿⣿⣿⣿⣿⣿⣿⣿⣿⣿⣿⣿⣿⣿⣿⣿⣿⣿⣿⣿⣿⣿⣿⣿⣿⣿⣿⡿⠏⠕⠳⢷⣵⣕⡕⢕⢕⢕⢕⢕⢕⢜⢟⠀⠀⠀⠀⠀⠀⠀⠀⠀⠀⠀⠀</a:t>
            </a:r>
            <a:br/>
            <a:r>
              <a:t>⠀⠀⠀⠀⠀⠀⠀⠀⠀⠀⠀⢕⢕⢕⢕⢕⢕⢹⣿⣿⣿⣵⡕⡻⢿⣿⢟⢻⣿⣿⣿⣿⣿⣿⣿⣿⣿⣿⣿⣿⣿⣿⣿⣿⣿⣿⣿⣿⣿⣿⣿⣿⢟⠑⠔⠐⢕⢑⢌⢻⣿⣷⣕⢕⢕⢕⢕⢕⢕⠀⠀⠀⠀⠀⠀⠀⠀⠀⠀⠀⠀</a:t>
            </a:r>
            <a:br/>
            <a:r>
              <a:t>⠀⠀⠀⠀⠀⠀⠀⠀⠀⠀⠀⢕⢕⢕⢕⢕⢕⢇⢜⣿⣿⣿⣷⣼⣿⡿⢟⢟⣿⣧⡿⢟⢿⣿⣿⣿⣿⣿⣿⣿⣿⣿⣿⣿⣿⣿⣿⣿⣿⣿⣿⡟⢕⢔⢕⢕⢕⢅⢕⢕⢜⢿⣿⣿⣕⢕⢕⢕⢕⠀⠀⠀⠀⠀⠀⠀⠀⠀⠀⠀⠀</a:t>
            </a:r>
            <a:br/>
            <a:r>
              <a:t>⠀⠀⠀⠀⠀⠀⠀⠀⠀⠀⠀⣱⣷⣷⣷⣷⣵⣕⣕⢝⣿⣿⣟⢙⣕⣧⣿⣾⣿⣿⣵⣕⢜⣿⣿⣿⣿⣿⣿⣿⣿⣿⣿⣿⣿⣿⣿⣿⣿⣿⣿⢕⢕⢕⢕⢕⢕⢕⢕⢕⢕⢜⢿⣿⣿⣧⢕⢕⢕⠀⠀⠀⠀⠀⠀⠀⠀⠀⠀⠀⠀</a:t>
            </a:r>
            <a:br/>
            <a:r>
              <a:t>⠀⠀⠀⠀⠀⠀⠀⠀⠀⠀⠀⣿⣿⣿⣿⣿⣿⣿⣿⣿⣿⣿⣿⣿⣿⣿⣿⣿⣿⣿⣿⣿⣧⣽⣿⣿⣿⣿⣿⣿⣿⣿⣿⣿⣿⣿⣿⣿⣿⣿⡟⢕⢕⢕⢕⢕⢕⢕⢕⢕⢕⢕⢸⣿⣿⣿⣇⢇⢕⠀⠀⠀⠀⠀⠀⠀⠀⠀⠀⠀⠀</a:t>
            </a:r>
            <a:br/>
            <a:r>
              <a:t>⠀⠀⠀⠀⠀⠀⠀⠀⠀⠀⠀⣿⣿⣿⣿⣿⣿⣿⣿⣿⣿⣿⣿⣿⣿⣿⣿⣿⣿⣿⣿⣿⣿⣿⣿⣿⣿⣿⣿⣿⣿⣿⣿⣿⣿⣿⣿⣿⣿⣿⣇⣕⣱⣕⣱⣵⣵⣵⣵⣧⣷⣷⣾⣿⣿⣿⣿⢇⢕⠀⠀⠀⠀⠀⠀⠀⠀⠀⠀⠀⠀</a:t>
            </a:r>
            <a:br/>
            <a:r>
              <a:t>⠀⠀⠀⠀⠀⠀⠀⠀⠀⠀⠀⣿⣿⣿⣿⣿⣿⣿⣿⣿⣿⣿⣿⣿⣿⣿⣿⣿⣿⣿⣿⣿⣟⣿⣿⣿⣿⣿⣿⣿⣿⣿⣿⣿⣿⣿⣿⣿⣿⣿⣿⣿⣿⣿⣿⣿⣿⣿⣿⣿⣿⣿⣿⣿⣿⣿⣿⣕⢕⠀⠀⠀⠀⠀⠀⠀⠀⠀⠀⠀⠀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⠀⠀⠀⠀⠀⠀⠀⠀⠀⠀⠀⣿⣿⣿⣿⣿⣿⣿⣿⣿⣿⣿⣿⣿⣻⣿⣿⣷⣾⣿⣿⣿⡏⢻⣿⣿⣿⣿⣿⣿⣿⣿⣿⣿⣿⣿⣿⣿⣿⣿⣿⣿⣿⣿⣿⣿⣿⣿⣿⣿⣿⣿⣿⣿⣿⣿⣿⣿⣿⠀⠀⠀⠀⠀⠀⠀⠀⠀⠀⠀⠀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⠀⠀⠀⠀⠀⠀⠀⠀⠀⠀⠀⣿⣿⣿⣿⣿⣿⣿⣿⣿⣿⣿⣿⣿⣿⣿⣿⣿⣿⣿⣿⠟⠕⠅⣿⣿⣿⣿⣿⣿⣿⣿⣿⣿⣿⣿⣿⣿⣿⣿⣿⣿⣿⣿⣿⣿⣿⣿⣿⣿⣿⣿⣿⣿⣿⣿⣿⣯⣿⠀⠀⠀⠀⠀⠀⠀⠀⠀⠀⠀⠀</a:t>
            </a:r>
            <a:br/>
            <a:r>
              <a:t>⠀⠀⠀⠀⠀⠀⠀⠀⠀⠀⠀⣿⣿⣿⣿⣿⣿⣿⣿⣿⣿⣿⣿⣿⣿⢇⡿⢟⢟⠍⠀⠁⠀⢁⣿⣿⣿⣿⣿⣿⣿⣿⣿⣿⣿⣿⣿⣿⣿⣿⣿⣿⣿⣿⣿⣿⣿⣿⣿⣿⣿⣿⣿⣿⣿⣿⣿⣿⣿⠀⠀⠀⠀⠀⠀⠀⠀⠀⠀⠀⠀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⠀⠀⠀⠀⠀⠀⠀⠀⠀⠀⠀⣿⣿⣿⣿⣿⣿⣿⣿⣿⣿⣿⣿⣿⣿⡕⣗⡕⢕⢕⢄⢔⢄⣵⣿⣿⣿⣿⣿⣿⣿⣿⣿⣿⣿⣿⣿⣿⣿⣿⣿⣿⣿⣿⣿⣿⣿⣿⣿⣿⣿⣿⣿⣿⣿⣿⣿⣿⣿⠀⠀⠀⠀⠀⠀⠀⠀⠀⠀⠀⠀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⠀⠀⠀⠀⠀⠀⠀⠀⠀⠀⠀⣿⣿⣿⣿⣿⣿⣿⣿⣿⣿⣿⣿⣿⣿⣇⢗⢕⢕⢕⢕⢕⢱⣿⣿⣿⣿⣿⣿⣿⣿⣿⣿⣿⣿⣿⣿⣿⣿⣿⣿⣿⣿⣿⣿⣿⣿⣿⣿⣿⣿⣿⣿⣿⣿⣿⣿⣿⣿⠀⠀⠀⠀⠀⠀⠀⠀⠀⠀⠀⠀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⠀⠀⠀⠀⠀⠀⠀⠀⠀⠀⠀⣿⣿⣿⣿⣿⣿⣿⣿⣿⣿⣿⣿⣿⣿⣿⣧⢁⢕⢕⢕⢕⣿⣿⣿⣿⣿⣿⣿⣿⣿⣿⣿⣿⣿⣿⣿⣿⣿⣿⣿⣿⣿⣿⣿⣿⣿⣿⣿⣿⣿⣿⣿⣿⣿⣿⣿⣿⣿⠀⠀⠀⠀⠀⠀⠀⠀⠀⠀⠀⠀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⠀⠀⠀⠀⠀⠀⠀⠀⠀⠀⠀⣿⣿⣿⣿⣿⣿⣿⣿⣿⣿⣿⣿⣿⣿⣿⣿⢕⢕⢕⢕⢕⢹⣿⣿⣿⣿⣿⣿⣿⣿⣿⣿⣿⣿⣿⣿⣿⣿⣿⣿⣿⣿⣿⣿⣿⣿⣿⣿⣿⣿⣿⣿⣿⣿⣿⣿⣿⣿⠀⠀⠀⠀⠀⠀⠀⠀⠀⠀⠀⠀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⠀⠀⠀⠀⠀⠀⠀⠀⠀⠀⠀⠛⠛⠛⠛⠛⠛⠛⠛⠛⠛⠛⠛⠛⠛⠛⠛⠑⠑⠑⠑⠑⠑⠛⠛⠛⠛⠛⠛⠛⠛⠛⠛⠛⠛⠛⠛⠛⠛⠛⠛⠛⠛⠛⠛⠛⠛⠛⠛⠛⠛⠛⠛⠛⠛⠛⠛⠙⠛⠀⠀⠀⠀⠀⠀⠀⠀⠀⠀⠀⠀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⠀⠀⠀⠀⠀⠀⠀⠀⠀⠀⠀⣿⣿⣿⣿⣿⣿⣿⣿⣿⣿⣿⣿⣿⣿⣿⣿⣿⣿⣿⣿⣿⣿⣿⣿⣿⣿⣿⣿⣿⣿⣿⣿⣿⣿⢿⣿⣿⣿⣿⣿⣿⣿⣿⡿⣿⣿⣵⣽⣿⣟⣟⣿⣿⣿⣿⣿⣿⣿⠀⠀⠀⠀⠀⠀⠀⠀⠀⠀⠀⠀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⠀⠀⠀⠀⠀⠀⠀⠀⠀⠀⠀⣿⣿⣿⣿⣿⣿⣿⣿⣿⣿⣿⣿⣿⣿⣿⣿⣿⣿⣿⣿⣿⣿⣿⣿⣿⣿⣿⣿⣿⣿⣿⣿⣿⣿⣿⣿⣿⣿⣿⣿⣿⣿⣿⣿⣿⣿⣿⣿⣿⣾⣿⣿⣿⣿⣿⣿⣿⣿⠀⠀⠀⠀⠀⠀⠀⠀⠀⠀⠀⠀</a:t>
            </a:r>
            <a:br/>
            <a:r>
              <a:t>⠀⠀⠀⠀⠀⠀⠀⠀⠀⠀⠀⢜⢝⢻⢿⣿⣿⣿⣿⣿⣿⣿⣿⣿⣿⣿⣿⣿⣿⣿⣿⣿⣿⣿⣿⣿⣿⣿⣿⣿⣿⣿⣿⣿⣿⣿⣿⣿⣿⣿⣿⣿⣿⣿⣿⣿⣿⣿⣿⣿⣿⣿⣿⣿⣿⣿⣿⣿⣿⠀⠀⠀⠀⠀⠀⠀⠀⠀⠀⠀⠀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⠀⠀⠀⠀⠀⠀⠀⠀⠀⠀⠀⣕⢕⢕⢕⢜⢟⢿⣿⣿⣿⣿⣿⣿⣿⣿⣿⣿⣿⣿⣿⣿⣿⣿⣿⣿⣿⣿⣿⣿⣿⣿⣿⣿⣿⣿⣿⣿⣿⣿⣿⣿⣿⣿⣿⣿⣿⣿⣿⣿⣿⣿⣿⣿⣿⣿⣿⣿⣿⠀⠀⠀⠀⠀⠀⠀⠀⠀⠀⠀⠀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⠀⠀⠀⠀⠀⠀⠀⠀⠀⠀⠀⢻⢿⣷⣇⡕⣕⢕⢝⢿⣿⣿⣿⣿⣿⣿⣿⣿⣿⣿⣿⣿⣿⣿⣿⣿⣿⣿⣿⣿⣿⣿⣿⣿⣿⣿⣿⣿⣿⣿⣿⣿⣿⣿⡿⢟⢟⢝⢝⢕⢕⢜⢝⢟⢿⣿⣿⣿⣿⠀⠀⠀⠀⠀⠀⠀⠀⠀⠀⠀⠀</a:t>
            </a:r>
            <a:br/>
            <a:r>
              <a:t>⠀⠀⠀⠀⠀⠀⠀⠀⠀⠀⠀⢕⢕⢝⢿⣿⣿⣝⣳⡕⢹⣿⣿⣿⣿⣿⣿⣿⣿⣿⣿⣿⣿⣿⣿⣿⣿⣿⣿⣿⣿⣿⣿⣿⣿⣿⣿⣿⣿⣿⣿⣿⢿⠓⠗⢷⣵⣅⡕⢕⢑⢕⢕⢕⢅⢕⢟⢿⣿⠀⠀⠀⠀⠀⠀⠀⠀⠀⠀⠀⠀</a:t>
            </a:r>
            <a:br/>
            <a:r>
              <a:t>⠀⠀⠀⠀⠀⠀⠀⠀⠀⠀⠀⢕⢕⢕⢕⢝⢿⣿⣿⣧⡕⢜⣻⡿⣯⣷⣧⣷⣿⣝⡟⣿⣿⣿⣿⣿⣿⣿⣿⣿⣿⣿⣿⣿⣿⣿⣿⣿⣿⣿⣿⠇⠁⢀⢄⢀⢘⢝⢿⣷⣧⡕⢕⢕⢕⢕⢕⢕⢻⠀⠀⠀⠀⠀⠀⠀⠀⠀⠀⠀⠀</a:t>
            </a:r>
            <a:br/>
            <a:r>
              <a:t>⠀⠀⠀⠀⠀⠀⠀⠀⠀⠀⠀⢕⢕⢕⢕⢕⢜⢿⣿⣿⣿⣵⡿⢟⢏⢕⢅⣼⣿⡞⢝⢜⢹⣿⣿⣿⣿⣿⣿⣿⣿⣿⣿⣿⣿⣿⣿⣿⣿⣿⢇⢕⢕⢕⢕⢕⢕⢐⢜⢻⣿⣿⣇⢕⢕⢕⢕⢕⢕⠀⠀⠀⠀⠀⠀⠀⠀⠀⠀⠀⠀</a:t>
            </a:r>
            <a:br/>
            <a:r>
              <a:t>⠀⠀⠀⠀⠀⠀⠀⠀⠀⠀⠀⣵⣧⣧⣕⡕⣕⢜⣿⣿⣿⣿⣵⣵⣾⣿⣿⣿⣿⣿⣷⣇⢅⣿⣿⣿⣿⣿⣿⣿⣿⣿⣿⣿⣿⣿⣿⣿⣿⡏⢕⢕⢕⢕⢕⢕⢕⢕⢕⢕⢻⣿⣿⣷⡕⢕⢕⢕⢕⠀⠀⠀⠀⠀⠀⠀⠀⠀⠀⠀⠀</a:t>
            </a:r>
            <a:br/>
            <a:r>
              <a:t>⠀⠀⠀⠀⠀⠀⠀⠀⠀⠀⠀⣿⣿⣿⣿⣿⣾⣿⣽⣿⣿⣿⣿⣿⣿⣿⣿⣿⣿⣿⣿⣿⣧⣿⣿⣿⣿⣿⣿⣿⣿⣿⣿⣿⣿⣿⣿⣿⣿⢇⢕⢕⢕⢕⢕⢕⢕⢕⢕⢕⢕⣿⣿⣿⣷⢕⢕⢕⢕⠀⠀⠀⠀⠀⠀⠀⠀⠀⠀⠀⠀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⠀⠀⠀⠀⠀⠀⠀⠀⠀⠀⠀⣿⣿⣿⣿⣿⣿⣿⣿⣿⣿⣿⣿⣿⣿⣿⣿⣿⣿⣿⣿⣿⣿⣿⣿⣿⣿⣿⣿⣿⣿⣿⣿⣿⣿⣿⣿⣿⣿⣕⣕⣕⣕⣱⣕⣵⣵⣷⣷⣷⣷⣿⣿⣿⣿⡇⢕⢕⢕⠀⠀⠀⠀⠀⠀⠀⠀⠀⠀⠀⠀</a:t>
            </a:r>
            <a:br/>
            <a:r>
              <a:t>⠀⠀⠀⠀⠀⠀⠀⠀⠀⠀⠀⣿⣿⣿⣿⣿⣿⣿⣿⣿⣿⣿⡯⣿⣿⣿⣿⣿⣿⣿⣿⣿⣷⣿⣿⣿⣿⣿⣿⣿⣿⣿⣿⣿⣿⣿⣿⣿⣿⣿⣿⣿⣿⣿⣿⣿⣿⣿⣿⣿⣿⣿⣿⣿⣿⣇⢕⢕⢕⠀⠀⠀⠀⠀⠀⠀⠀⠀⠀⠀⠀</a:t>
            </a:r>
            <a:br/>
            <a:r>
              <a:t>⠀⠀⠀⠀⠀⠀⠀⠀⠀⠀⠀⣿⣿⣿⣿⣿⣿⣿⣿⣿⣿⣿⣷⡹⣿⣿⢿⣟⣿⣿⣿⣿⣿⣿⣿⣿⣿⣿⣿⣿⣿⣿⣿⣿⣿⣿⣿⣿⣿⣿⣿⣿⣿⣿⣿⣿⣿⣿⣿⣿⣿⣿⣿⣿⣿⣿⣇⢵⡕⠀⠀⠀⠀⠀⠀⠀⠀⠀⠀⠀⠀</a:t>
            </a:r>
            <a:br/>
            <a:r>
              <a:t>⠀⠀⠀⠀⠀⠀⠀⠀⠀⠀⠀⣿⣿⣿⣿⣿⣿⣿⣿⣿⣿⣿⣧⣵⣿⣿⣿⣿⣿⣿⣿⣿⢇⢹⣿⣿⣿⣿⣿⣿⣿⣿⣿⣿⣿⣿⣿⣿⣿⣿⣿⣿⣿⣿⣿⣿⣿⣿⣿⣿⣿⣿⣿⣿⣿⣿⣾⢿⣧⠀⠀⠀⠀⠀⠀⠀⠀⠀⠀⠀⠀</a:t>
            </a:r>
            <a:br/>
            <a:r>
              <a:t>⠀⠀⠀⠀⠀⠀⠀⠀⠀⠀⠀⣿⣿⣿⣿⣿⣿⣿⣿⣿⣿⣿⣿⣿⣿⢻⣿⣿⡿⢿⠟⠕⠁⠀⣿⣿⣿⣿⣿⣿⣿⣿⣿⣿⣿⣿⣿⣿⣿⣿⣿⣿⣿⣿⣿⣿⣿⣿⣿⣿⣿⣿⣿⣿⣿⡿⣿⢿⣿⠀⠀⠀⠀⠀⠀⠀⠀⠀⠀⠀⠀</a:t>
            </a:r>
            <a:br/>
            <a:r>
              <a:t>⠀⠀⠀⠀⠀⠀⠀⠀⠀⠀⠀⣿⣿⣿⣿⣿⣿⣿⣿⣿⣿⣿⣿⣿⣿⢸⡎⢜⢕⢅⠐⠁⠀⢀⣿⣿⣿⣿⣿⣿⣿⣿⣿⣿⣿⣿⣿⣿⣿⣿⣿⣿⣿⣿⣿⣿⣿⣿⣿⣿⣿⣿⣿⣿⣿⣿⣿⣿⣿⠀⠀⠀⠀⠀⠀⠀⠀⠀⠀⠀⠀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⠀⠀⠀⠀⠀⠀⠀⠀⠀⠀⠀⣿⣿⣿⣿⣿⣿⣿⣿⣿⣿⣿⣿⣿⣿⢸⣷⡕⢕⢕⢕⢕⢔⣾⣿⣿⣿⣿⣿⣿⣿⣿⣿⣿⣿⣿⣿⣿⣿⣿⣿⣿⣿⣿⣿⣿⣿⣿⣿⣿⣿⣿⣿⣿⣿⣿⣿⣿⣿⠀⠀⠀⠀⠀⠀⠀⠀⠀⠀⠀⠀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⠀⠀⠀⠀⠀⠀⠀⠀⠀⠀⠀⣿⣿⣿⣿⣿⣿⣿⣿⣿⣿⣿⣿⣿⣿⣇⢏⢇⢕⢕⢕⢕⢱⣿⣿⣿⣿⣿⣿⣿⣿⣿⣿⣿⣿⣿⣿⣿⣿⣿⣿⣿⣿⣿⣿⣿⣿⣿⣿⣿⣿⣿⣿⣿⣿⣿⣿⣿⣿⠀⠀⠀⠀⠀⠀⠀⠀⠀⠀⠀⠀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⠀⠀⠀⠀⠀⠀⠀⠀⠀⠀⠀⣿⣿⣿⣿⣿⣿⣿⣿⣿⣿⣿⣿⣿⣿⣿⣇⠕⢕⢕⢕⢕⣸⣿⣿⣿⣿⣿⣿⣿⣿⣿⣿⣿⣿⣿⣿⣿⣿⣿⣿⣿⣿⣿⣿⣿⣿⣿⣿⣿⣿⣿⣿⣿⣿⣿⣿⣿⣿⠀⠀⠀⠀⠀⠀⠀⠀⠀⠀⠀⠀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⠀⠀⠀⠀⠀⠀⠀⠀⠀⠀⠀⣿⣿⣿⣿⣿⣿⣿⣿⣿⣿⣿⣿⣿⣿⣿⣿⢕⢕⢕⢕⢕⠜⣿⣿⣿⣿⣿⣿⣿⣿⣿⣿⣿⣿⣿⣿⣿⣿⣿⣿⣿⣿⣿⣿⣿⣿⣿⣿⣿⣿⣿⣿⣿⣿⣿⣿⣿⣿⠀⠀⠀⠀⠀⠀⠀⠀⠀⠀⠀⠀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⠀⠀⠀⠀⠀⠀⠀⠀⠀⠀⠀⠛⠛⠛⠛⠛⠛⠛⠛⠛⠛⠛⠛⠛⠛⠛⠛⠑⠑⠑⠑⠑⠑⠘⠛⠛⠛⠛⠛⠛⠛⠛⠛⠛⠛⠛⠛⠛⠛⠛⠛⠛⠛⠛⠛⠛⠛⠛⠛⠛⠛⠛⠛⠛⠋⠘⠙⠛⠛⠀⠀⠀⠀⠀⠀⠀⠀⠀⠀⠀⠀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⠀⠀⠀⠀⠀⠀⠀⠀⠀⠀⠀⣿⣿⣿⣿⣿⣿⣿⣿⣿⣿⣿⣿⣿⣿⣿⣿⣿⣿⣿⣿⣿⣿⣿⣿⣿⣿⣿⣿⣿⣿⣿⢿⣿⣿⣿⣿⢿⣿⡿⣿⣿⣿⣿⣽⣟⣿⣿⣿⢿⣿⣿⣿⣿⣷⣾⣿⣿⣿⠀⠀⠀⠀⠀⠀⠀⠀⠀⠀⠀⠀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⠀⠀⠀⠀⠀⠀⠀⠀⠀⠀⠀⣿⣿⣿⣿⣿⣿⣿⣿⣿⣿⣿⣿⣿⣿⣿⣿⣿⣿⣿⣿⣿⣿⣿⣿⣿⣿⣿⣿⣿⣿⣿⣿⣿⣿⣿⣿⣿⣿⣿⣿⣿⣿⣿⣿⣿⣿⣽⣿⣿⣿⣿⣿⣿⣿⣿⣿⣿⣿⠀⠀⠀⠀⠀⠀⠀⠀⠀⠀⠀⠀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⠀⠀⠀⠀⠀⠀⠀⠀⠀⠀⠀⢕⡝⢻⣿⣿⣿⣿⣿⣿⣿⣿⣿⣿⣿⣿⣿⣿⣿⣿⣿⣿⣿⣿⣿⣿⣿⣿⣿⣿⣿⣿⣿⣿⣿⣿⣿⣿⣿⣿⣿⣿⣿⣿⣿⣿⣿⣿⣿⣿⣿⣿⣿⣿⣿⣿⣿⣿⣿⠀⠀⠀⠀⠀⠀⠀⠀⠀⠀⠀⠀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⠀⠀⠀⠀⠀⠀⠀⠀⠀⠀⠀⡕⢱⢕⢕⢻⣿⣿⣿⣿⣿⣿⣿⣿⣿⣿⣿⣿⣿⣿⣿⣿⣿⣿⢿⣿⣿⣿⣿⣿⣿⣿⣿⣿⣿⣿⣿⣿⣿⣿⣿⣿⢟⢟⢟⢏⢝⢝⢝⢟⢿⣿⣿⣿⣿⣿⣿⣿⣿⠀⠀⠀⠀⠀⠀⠀⠀⠀⠀⠀⠀</a:t>
            </a:r>
            <a:br/>
            <a:r>
              <a:t>⠀⠀⠀⠀⠀⠀⠀⠀⠀⠀⠀⣿⣷⣯⣗⣱⢜⢻⣿⣿⣿⣿⢟⣿⣷⡷⣾⣿⡮⣝⢻⣿⣿⣿⣿⣿⣿⣿⣿⣿⣿⣿⣿⣿⣿⣿⣿⣿⣿⡟⠟⢵⣵⣕⡁⠑⢕⢕⢕⢕⢕⢅⢝⢻⣿⣿⣿⣿⣿⠀⠀⠀⠀⠀⠀⠀⠀⠀⠀⠀⠀</a:t>
            </a:r>
            <a:br/>
            <a:r>
              <a:t>⠀⠀⠀⠀⠀⠀⠀⠀⠀⠀⠀⢝⢿⣿⣿⣮⡕⢕⢝⣿⣟⣿⡟⢏⢕⢕⣱⡿⡏⢙⢑⢜⢿⣿⣿⣿⣿⣿⣿⣿⣿⣿⣿⣿⣿⣿⣿⣿⢇⠕⠀⠀⠑⢙⢿⣷⣧⡕⢕⢕⢕⢕⢕⢕⢜⢿⣿⣿⣿⠀⠀⠀⠀⠀⠀⠀⠀⠀⠀⠀⠀</a:t>
            </a:r>
            <a:br/>
            <a:r>
              <a:t>⠀⠀⠀⠀⠀⠀⠀⠀⠀⠀⠀⢕⢜⢹⣿⣿⣿⣕⢕⢸⣿⣧⣵⣷⣷⣷⣿⣿⣿⣷⣷⣕⢸⣿⣿⣿⣿⣿⣿⣿⣿⣿⣿⣿⣿⣿⣿⢇⢕⢔⢔⢕⢕⢔⢕⢝⣿⣿⣧⡕⢕⢕⢕⢕⢕⢜⢻⣿⣿⠀⠀⠀⠀⠀⠀⠀⠀⠀⠀⠀⠀</a:t>
            </a:r>
            <a:br/>
            <a:r>
              <a:t>⠀⠀⠀⠀⠀⠀⠀⠀⠀⠀⠀⢕⢕⢕⢹⣿⣿⣿⣷⢧⢻⣿⣿⣿⣿⣿⣿⣿⣿⣿⣿⣿⣼⣿⣿⣿⣿⣿⣿⣿⣿⣿⣿⣿⣿⣿⡿⢕⢕⢕⢕⢕⢕⢕⢕⢕⢜⣿⣿⣿⣇⢕⢕⢕⢕⢕⢸⣿⣿⠀⠀⠀⠀⠀⠀⠀⠀⠀⠀⠀⠀</a:t>
            </a:r>
            <a:br/>
            <a:r>
              <a:t>⠀⠀⠀⠀⠀⠀⠀⠀⠀⠀⠀⣷⣧⣵⣣⣿⣿⣿⣿⢏⢗⣿⣿⣿⣿⣿⣿⣿⣿⣿⣿⣿⣿⣿⣿⣿⣿⣿⣿⣿⣿⣿⣿⣿⣿⣿⢇⢕⢕⢕⢕⢕⢕⢕⢕⢕⢕⢸⣿⣿⣿⡇⢕⢕⢕⢕⢕⢹⣿⠀⠀⠀⠀⠀⠀⠀⠀⠀⠀⠀⠀</a:t>
            </a:r>
            <a:br/>
            <a:r>
              <a:t>⠀⠀⠀⠀⠀⠀⠀⠀⠀⠀⠀⣿⣿⣿⣿⣿⣿⣿⣿⢝⢸⢾⣿⣿⣿⣿⡿⣿⣿⣿⣿⣿⣾⣿⣿⣿⣿⣿⣿⣿⣿⣿⣿⣿⣿⣿⡇⢕⢕⢕⣕⣕⣕⣵⣵⣱⣱⣵⣿⣿⣿⣿⡕⢕⢕⢕⢕⢸⣿⠀⠀⠀⠀⠀⠀⠀⠀⠀⠀⠀⠀</a:t>
            </a:r>
            <a:br/>
            <a:r>
              <a:t>⠀⠀⠀⠀⠀⠀⠀⠀⠀⠀⠀⣿⣿⣿⣿⣿⣿⣿⣿⣗⣜⣹⣿⣿⣿⣿⣿⢿⢿⣿⣿⣿⡻⢿⣿⣿⣿⣿⣿⣿⣿⣿⣿⣿⣿⣿⣿⣿⣿⣿⣿⣿⣿⣿⣿⣿⣿⣿⣿⣿⣿⣿⢇⢕⢕⢕⢕⢸⣿⠀⠀⠀⠀⠀⠀⠀⠀⠀⠀⠀⠀</a:t>
            </a:r>
            <a:br/>
            <a:r>
              <a:t>⠀⠀⠀⠀⠀⠀⠀⠀⠀⠀⠀⣿⣿⣿⣿⣿⣿⣿⣿⡧⢪⢻⣿⣿⣿⣷⣾⣾⣿⣿⣿⣿⢝⢷⣽⣿⣿⣿⣿⣿⣿⣿⣿⣿⣿⣿⣿⣿⣿⣿⣿⣿⣿⣿⣿⣿⣿⣿⣿⣿⣿⣿⢵⢕⢕⢱⢕⢸⣿⠀⠀⠀⠀⠀⠀⠀⠀⠀⠀⠀⠀</a:t>
            </a:r>
            <a:br/>
            <a:r>
              <a:t>⠀⠀⠀⠀⠀⠀⠀⠀⠀⠀⠀⣿⣿⣿⣿⣿⣿⣿⣿⣏⣹⣺⣿⣿⡟⣿⣿⣿⣿⣿⠟⠕⠁⢸⣿⣿⣿⣿⣿⣿⣿⣿⣿⣿⣿⣿⣿⣿⣿⣿⣿⣿⣿⣿⣿⣿⣿⣿⣿⣿⣿⣿⣿⣯⣵⡧⡵⢼⣿⠀⠀⠀⠀⠀⠀⠀⠀⠀⠀⠀⠀</a:t>
            </a:r>
            <a:br/>
            <a:r>
              <a:t>⠀⠀⠀⠀⠀⠀⠀⠀⠀⠀⠀⣿⣿⣿⣿⣿⣿⣿⣿⣗⣾⣿⣿⣿⢕⡗⢝⢇⠅⠀⠁⠀⠀⢸⣿⣿⣿⣿⣿⣿⣿⣿⣿⣿⣿⣿⣿⣿⣿⣿⣿⣿⣿⣿⣿⣿⣿⣿⣿⣿⣿⣿⣿⣽⣽⣿⣷⣼⣿⠀⠀⠀⠀⠀⠀⠀⠀⠀⠀⠀⠀</a:t>
            </a:r>
            <a:br/>
            <a:r>
              <a:t>⠀⠀⠀⠀⠀⠀⠀⠀⠀⠀⠀⣿⣿⣿⣿⣿⣿⣿⣿⣿⣿⣿⣿⣿⡕⣗⣣⢕⢕⢅⢄⢀⢄⣸⣿⣿⣿⣿⣿⣿⣿⣿⣿⣿⣿⣿⣿⣿⣿⣿⣿⣿⣿⣿⣿⣿⣿⣿⣿⣿⣿⣿⣿⣿⣿⣿⣿⣿⣿⠀⠀⠀⠀⠀⠀⠀⠀⠀⠀⠀⠀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⠀⠀⠀⠀⠀⠀⠀⠀⠀⠀⠀⣿⣿⣿⣿⣿⣿⣿⣿⣿⣿⣿⣿⣿⣧⢟⡧⢕⢕⢕⢕⢕⢸⣿⣿⣿⣿⣿⣿⣿⣿⣿⣿⣿⣿⣿⣿⣿⣿⣿⣿⣿⣿⣿⣿⣿⣿⣿⣿⣿⣿⣿⣿⣿⣿⣿⣿⣿⣿⠀⠀⠀⠀⠀⠀⠀⠀⠀⠀⠀⠀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⠀⠀⠀⠀⠀⠀⠀⠀⠀⠀⠀⣿⣿⣿⣿⣿⣿⣿⣿⣿⣿⣿⣿⣿⣿⣷⡕⢕⢕⢕⢕⢕⢻⣿⣿⣿⣿⣿⣿⣿⣿⣿⣿⣿⣿⣿⣿⣿⣿⣿⣿⣿⣿⣿⣿⣿⣿⣿⣿⣿⣿⣿⣿⣿⣿⣿⣿⣿⣿⠀⠀⠀⠀⠀⠀⠀⠀⠀⠀⠀⠀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⠀⠀⠀⠀⠀⠀⠀⠀⠀⠀⠀⣿⣿⣿⣿⣿⣿⣿⣿⣿⣿⣿⣿⣿⣿⣿⡇⠁⢕⢕⢕⢕⣿⣿⣿⣿⣿⣿⣿⣿⣿⣿⣿⣿⣿⣿⣿⣿⣿⣿⣿⣿⣿⣿⣿⣿⣿⣿⣿⣿⣿⣿⣿⣿⣿⣿⣿⣿⣿⠀⠀⠀⠀⠀⠀⠀⠀⠀⠀⠀⠀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⠀⠀⠀⠀⠀⠀⠀⠀⠀⠀⠀⣿⣿⣿⣿⣿⣿⣿⣿⣿⣿⣿⣿⣿⣿⣿⡿⢔⢕⢕⢕⢕⢹⣿⣿⣿⣿⣿⣿⣿⣿⣿⣿⣿⣿⣿⣿⣿⣿⣿⣿⣿⣿⣿⣿⣿⣿⣿⣿⣿⣿⣿⣿⣿⣿⣿⣿⣿⣿⠀⠀⠀⠀⠀⠀⠀⠀⠀⠀⠀⠀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⠀⠀⠀⠀⠀⠀⠀⠀⠀⠀⠀⣿⣿⣿⣿⣿⣿⣿⣿⣿⣿⣿⣿⣿⣿⣿⡇⢕⢕⢕⢕⢕⢑⢿⣿⣿⣿⣿⣿⣿⣿⣿⣿⣿⣿⣿⣿⣿⣿⣿⣿⣿⣿⣿⣿⣿⣿⣿⣿⣿⣿⣿⣿⣿⣿⣿⣿⣿⣿⠀⠀⠀⠀⠀⠀⠀⠀⠀⠀⠀⠀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⠀⠀⠀⠀⠀⠀⠀⠀⠀⠀⠀⣿⣿⣿⣿⣿⣿⣿⣿⣿⣿⣿⣿⣿⣿⣿⡇⢕⢕⢕⢕⢕⢅⢜⣿⣿⣿⣿⣿⣿⣿⣿⣿⣿⣿⣿⣿⣿⣿⣿⣿⣿⣿⣿⣿⣿⣿⣿⣿⣿⣿⣿⣿⣿⣿⣿⣿⣿⣿⠀⠀⠀⠀⠀⠀⠀⠀⠀⠀⠀⠀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⠀⠀⠀⠀⠀⠀⠀⠀⠀⠀⠀⠛⠛⠛⠛⠛⠛⠛⠛⠛⠛⠛⠛⠛⠛⠛⠃⠁⠑⠑⠑⠑⠑⠀⠛⠛⠛⠛⠛⠛⠛⠛⠛⠛⠛⠛⠛⠛⠛⠛⠛⠛⠛⠛⠛⠛⠛⠛⠛⠛⠛⠑⠛⠛⠛⠛⠛⠛⠛⠀⠀⠀⠀⠀⠀⠀⠀⠀⠀⠀⠀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⠀⠀⠀⠀⠀⠀⠀⠀⠀⠀⠀⣿⣿⣿⣿⣿⣿⣿⣿⣿⣿⣿⣿⣿⣿⣿⣿⣿⣿⣿⣿⣿⣿⣿⣿⣿⣿⣿⣿⣿⣿⣿⣿⣿⣿⣿⣿⣿⣿⣿⣿⣿⣏⣻⣿⣿⣿⣿⣿⣿⣷⣿⣿⣽⣿⣿⣿⣿⣿⠀⠀⠀⠀⠀⠀⠀⠀⠀⠀⠀⠀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⠀⠀⠀⠀⠀⠀⠀⠀⠀⠀⠀⣿⣿⣿⣿⣿⣿⣿⣿⣿⣿⣿⣿⣿⣿⣿⣿⣿⣿⣿⣿⣿⣿⣿⣿⣿⣿⣿⣿⣿⣿⣿⣿⣿⣿⣿⣿⣿⣿⣿⣾⣿⣿⣿⣿⣽⣿⣿⣿⣿⣿⣿⣿⣿⣿⣿⣿⣿⣿⠀⠀⠀⠀⠀⠀⠀⠀⠀⠀⠀⠀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⠀⠀⠀⠀⠀⠀⠀⠀⠀⠀⠀⢕⢕⢝⢿⣿⣿⣿⣿⣿⣿⣿⡿⣿⡟⢟⢟⣻⡿⣿⣿⣿⣿⣿⣿⣿⣿⣿⣿⣿⣿⣿⣿⣿⣿⣿⣿⣿⣿⣿⣿⢟⢟⢟⢟⢏⢟⢟⢿⣿⣿⣿⣿⣿⣿⣿⣿⣿⣿⠀⠀⠀⠀⠀⠀⠀⠀⠀⠀⠀⠀</a:t>
            </a:r>
            <a:br/>
            <a:r>
              <a:t>⠀⠀⠀⠀⠀⠀⠀⠀⠀⠀⠀⣵⣇⢕⢕⢝⢿⣿⣿⣿⣿⣟⣽⣿⢟⢟⢟⣿⣷⡧⢜⢿⣿⣿⣿⣿⣿⣿⣿⣿⣿⣿⣿⣿⣿⣿⣿⣿⢿⠯⣵⣕⡕⠕⢕⢕⢕⢕⢕⢕⢝⢿⣿⣿⣿⣿⣿⣿⣿⠀⠀⠀⠀⠀⠀⠀⠀⠀⠀⠀⠀</a:t>
            </a:r>
            <a:br/>
            <a:r>
              <a:t>⠀⠀⠀⠀⠀⠀⠀⠀⠀⠀⠀⣿⣿⣾⢕⢕⢕⢻⣿⣿⡿⢟⢙⢕⣕⣇⣺⣿⣧⣕⢕⢕⣿⣿⣿⣿⣿⣿⣿⣿⣿⣿⣿⣿⣿⣿⡿⢕⠅⢁⠁⠙⢻⣷⣧⣕⢕⢕⢕⢕⢕⢕⢜⢿⣿⣿⣿⣿⣿⠀⠀⠀⠀⠀⠀⠀⠀⠀⠀⠀⠀</a:t>
            </a:r>
            <a:br/>
            <a:r>
              <a:t>⠀⠀⠀⠀⠀⠀⠀⠀⠀⠀⠀⢹⣿⣿⣿⣧⢕⢕⢿⣿⣿⣷⣿⣿⣿⣿⣿⣿⣿⣿⣿⣵⢸⣿⣿⣿⣿⣿⣿⣿⣿⣿⣿⣿⣿⡿⢕⢔⢕⢅⢅⢔⢕⢜⢿⣿⣷⡕⢕⢕⢕⢕⢕⢕⢻⣿⣿⣿⣿⠀⠀⠀⠀⠀⠀⠀⠀⠀⠀⠀⠀</a:t>
            </a:r>
            <a:br/>
            <a:r>
              <a:t>⠀⠀⠀⠀⠀⠀⠀⠀⠀⠀⠀⢕⢜⣿⣿⣿⣷⢧⢜⣿⣿⣿⣿⣿⣿⣿⣿⣿⣿⣿⣿⣿⣾⣿⣿⣿⣿⣿⣿⣿⣿⣿⣿⣿⣿⡇⢕⢕⢕⢕⢕⢕⢕⢄⢑⢻⣿⣿⣧⢕⢕⢕⢕⢕⢕⢿⣿⣿⣿⠀⠀⠀⠀⠀⠀⠀⠀⠀⠀⠀⠀</a:t>
            </a:r>
            <a:br/>
            <a:r>
              <a:t>⠀⠀⠀⠀⠀⠀⠀⠀⠀⠀⠀⢕⡝⣼⣿⣿⣿⡯⢕⢹⣿⣿⣿⣿⣿⣿⣿⣿⣿⣿⣿⣿⢿⣿⣿⣿⣿⣿⣿⣿⣿⣿⣿⣿⣿⢕⢕⢕⢕⢕⢕⢕⢕⢕⢕⢜⣿⣿⣿⣧⢕⢕⢕⢕⢕⢜⣿⣿⣿⠀⠀⠀⠀⠀⠀⠀⠀⠀⠀⠀⠀</a:t>
            </a:r>
            <a:br/>
            <a:r>
              <a:t>⠀⠀⠀⠀⠀⠀⠀⠀⠀⠀⠀⣿⣿⣿⣿⣿⣿⡇⢕⢜⣿⣿⣿⣿⣿⣿⣿⣿⣿⣿⣿⣿⣿⣿⣿⣿⣿⣿⣿⣿⣿⣿⣿⣿⣿⢕⢕⢕⢕⢕⣕⣕⣱⣵⣵⣵⣾⣿⣿⣿⡕⢕⢕⢕⢕⢕⣿⣿⣿⠀⠀⠀⠀⠀⠀⠀⠀⠀⠀⠀⠀</a:t>
            </a:r>
            <a:br/>
            <a:r>
              <a:t>⠀⠀⠀⠀⠀⠀⠀⠀⠀⠀⠀⣿⣿⣿⣿⣿⣿⡇⢕⢇⣿⣿⣿⣿⣿⢿⢿⢟⣻⣿⣿⣿⣻⢿⣿⣿⣿⣿⣿⣿⣿⣿⣿⣿⣿⣿⣿⣿⣿⣿⣿⣿⣿⣿⣿⣿⣿⣿⣿⣿⡇⢕⢕⢕⢕⢱⣿⣿⣿⠀⠀⠀⠀⠀⠀⠀⠀⠀⠀⠀⠀</a:t>
            </a:r>
            <a:br/>
            <a:r>
              <a:t>⠀⠀⠀⠀⠀⠀⠀⠀⠀⠀⠀⣿⣿⣿⣿⣿⣿⡯⢽⢇⣿⣿⣿⣿⣿⣿⣿⣿⣿⣿⣿⡿⢜⢷⣿⣿⣿⣿⣿⣿⣿⣿⣿⣿⣿⣿⣿⣿⣿⣿⣿⣿⣿⣿⣿⣿⣿⣿⣿⣿⣷⣇⢕⡕⡗⢕⣿⣿⣿⠀⠀⠀⠀⠀⠀⠀⠀⠀⠀⠀⠀</a:t>
            </a:r>
            <a:br/>
            <a:r>
              <a:t>⠀⠀⠀⠀⠀⠀⠀⠀⠀⠀⠀⣿⣿⣿⣿⣿⣿⡿⢗⢗⣿⣿⣿⣿⢻⣿⣿⡿⢿⠿⠛⠑⠀⢸⣿⣿⣿⣿⣿⣿⣿⣿⣿⣿⣿⣿⣿⣿⣿⣿⣿⣿⣿⣿⣿⣿⣿⣿⣿⣿⣿⣗⣗⣗⡳⡕⣿⣿⣿⠀⠀⠀⠀⠀⠀⠀⠀⠀⠀⠀⠀</a:t>
            </a:r>
            <a:br/>
            <a:r>
              <a:t>⠀⠀⠀⠀⠀⠀⠀⠀⠀⠀⠀⣿⣿⣿⣿⣿⣿⡿⢱⣷⣿⣿⣿⣿⢜⡇⢝⢕⢀⢀⠀⠀⠀⢸⣿⣿⣿⣿⣿⣿⣿⣿⣿⣿⣿⣿⣿⣿⣿⣿⣿⣿⣿⣿⣿⣿⣿⣿⣿⣿⣿⣗⣟⣾⣷⣎⣿⣿⣿⠀⠀⠀⠀⠀⠀⠀⠀⠀⠀⠀⠀</a:t>
            </a:r>
            <a:br/>
            <a:r>
              <a:t>⠀⠀⠀⠀⠀⠀⠀⠀⠀⠀⠀⣿⣿⣿⣿⣿⣿⣿⣿⣿⣿⣿⣿⣿⣱⣯⢷⢱⢕⢕⢔⢔⢄⣼⣿⣿⣿⣿⣿⣿⣿⣿⣿⣿⣿⣿⣿⣿⣿⣿⣿⣿⣿⣿⣿⣿⣿⣿⣿⣿⣿⣯⣿⣾⣿⣷⣿⣿⣿⠀⠀⠀⠀⠀⠀⠀⠀⠀⠀⠀⠀</a:t>
            </a:r>
            <a:br/>
            <a:r>
              <a:t>⠀⠀⠀⠀⠀⠀⠀⠀⠀⠀⠀⣿⣿⣿⣿⣿⣿⣿⣿⣿⣿⣿⣿⣿⣇⢟⡣⢕⢕⢕⢕⢕⣸⣿⣿⣿⣿⣿⣿⣿⣿⣿⣿⣿⣿⣿⣿⣿⣿⣿⣿⣿⣿⣿⣿⣿⣿⣿⣿⣿⣿⣿⣿⣿⣿⣿⣿⣿⣿⠀⠀⠀⠀⠀⠀⠀⠀⠀⠀⠀⠀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⠀⠀⠀⠀⠀⠀⠀⠀⠀⠀⠀⣿⣿⣿⣿⣿⣿⣿⣿⣿⣿⣿⣿⣿⣿⣷⡕⢕⢕⢕⢕⢕⢸⣿⣿⣿⣿⣿⣿⣿⣿⣿⣿⣿⣿⣿⣿⣿⣿⣿⣿⣿⣿⣿⣿⣿⣿⣿⣿⣿⣿⣿⣿⣿⣿⣿⣿⣿⣿⠀⠀⠀⠀⠀⠀⠀⠀⠀⠀⠀⠀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⠀⠀⠀⠀⠀⠀⠀⠀⠀⠀⠀⣿⣿⣿⣿⣿⣿⣿⣿⣿⣿⣿⣿⣿⣿⣿⣇⠐⢕⢕⢕⢕⢺⣿⣿⣿⣿⣿⣿⣿⣿⣿⣿⣿⣿⣿⣿⣿⣿⣿⣿⣿⣿⣿⣿⣿⣿⣿⣿⣿⣿⣿⣿⣿⣿⣿⣿⣿⣿⠀⠀⠀⠀⠀⠀⠀⠀⠀⠀⠀⠀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⠀⠀⠀⠀⠀⠀⠀⠀⠀⠀⠀⣿⣿⣿⣿⣿⣿⣿⣿⣿⣿⣿⣿⣿⣿⣿⣇⠅⢕⢕⢕⢕⢜⣿⣿⣿⣿⣿⣿⣿⣿⣿⣿⣿⣿⣿⣿⣿⣿⣿⣿⣿⣿⣿⣿⣿⣿⣿⣿⣿⣿⣿⣿⣿⣿⣿⣿⣿⣿⠀⠀⠀⠀⠀⠀⠀⠀⠀⠀⠀⠀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⠀⠀⠀⠀⠀⠀⠀⠀⠀⠀⠀⣿⣿⣿⣿⣿⣿⣿⣿⣿⣿⣿⣿⣿⣿⣿⡇⢕⢕⢕⢕⢕⢕⢹⣿⣿⣿⣿⣿⣿⣿⣿⣿⣿⣿⣿⣿⣿⣿⣿⣿⣿⣿⣿⣿⣿⣿⣿⣿⣿⣿⣿⣿⣿⣿⣿⣿⣿⣿⠀⠀⠀⠀⠀⠀⠀⠀⠀⠀⠀⠀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⠀⠀⠀⠀⠀⠀⠀⠀⠀⠀⠀⣿⣿⣿⣿⣿⣿⣿⣿⣿⣿⣿⣿⣿⣿⣿⡇⢕⢕⢕⢕⢕⠅⢑⢿⣿⣿⣿⣿⣿⣿⣿⣿⣿⣿⣿⣿⣿⣿⣿⣿⣿⣿⣿⣿⣿⣿⣿⣿⣿⣿⣿⣿⣿⣿⣿⣿⣿⣿⠀⠀⠀⠀⠀⠀⠀⠀⠀⠀⠀⠀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⠀⠀⠀⠀⠀⠀⠀⠀⠀⠀⠀⠛⠛⠛⠛⠛⠛⠛⠛⠛⠛⠛⠛⠛⠛⠛⠃⠁⠑⠑⠑⠑⠀⠁⠘⠛⠛⠛⠛⠛⠛⠛⠛⠛⠛⠛⠛⠛⠛⠛⠛⠛⠛⠛⠛⠛⠛⠛⠛⠛⠙⠛⠛⠛⠛⠛⠛⠛⠛⠀⠀⠀⠀⠀⠀⠀⠀⠀⠀⠀⠀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⠀⠀⠀⠀⠀⠀⠀⠀⠀⠀⠀⣿⣿⣿⣿⣿⣿⣿⣿⣿⣿⣿⣿⣿⣿⣿⣿⣿⣿⣿⣿⣿⣿⣿⣿⣿⣿⣿⣿⣿⣿⣿⣿⣿⣿⣿⣿⣿⣿⣿⣿⣻⣿⣿⣿⣿⣿⣿⣿⣿⣧⣵⣿⣷⣷⣿⣿⣿⣿⠀⠀⠀⠀⠀⠀⠀⠀⠀⠀⠀⠀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⠀⠀⠀⠀⠀⠀⠀⠀⠀⠀⠀⣿⣿⣿⣿⣿⣿⣿⣿⣿⣿⣿⣿⣿⣿⣿⣿⣿⣿⣿⣿⣿⣿⣿⣿⣿⣿⣿⣿⣿⣿⣿⣿⣿⣿⣿⣿⣿⣿⣿⣿⣿⣿⣿⣿⣿⣷⣿⣿⣿⣿⣿⣿⣿⣿⣿⣿⣿⣿⠀⠀⠀⠀⠀⠀⠀⠀⠀⠀⠀⠀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⠀⠀⠀⠀⠀⠀⠀⠀⠀⠀⠀⢜⢻⣿⣿⣿⣿⣿⣿⣿⣿⣿⣿⣟⣏⣝⣿⣿⡿⣿⣿⣿⣿⣿⣿⣿⣿⣿⣿⣿⣿⣿⣿⣿⣿⣿⣿⣿⣿⣿⢿⢿⢟⢟⢟⢻⢿⣿⣿⣿⣿⣿⣿⣿⣿⣿⣿⣿⣿⠀⠀⠀⠀⠀⠀⠀⠀⠀⠀⠀⠀</a:t>
            </a:r>
            <a:br/>
            <a:r>
              <a:t>⠀⠀⠀⠀⠀⠀⠀⠀⠀⠀⠀⢕⢕⢝⢿⣿⣿⣿⣿⣿⣿⣷⡽⢿⢟⢝⢝⣿⡿⢷⢞⢿⣿⣿⣿⣿⣿⣿⣿⣿⣿⣿⣿⣿⣿⣿⣿⢿⣝⣕⢕⢕⢕⢕⢕⢕⢕⢕⢝⢻⣿⣿⣿⣿⣿⣿⣿⣿⣿⠀⠀⠀⠀⠀⠀⠀⠀⠀⠀⠀⠀</a:t>
            </a:r>
            <a:br/>
            <a:r>
              <a:t>⠀⠀⠀⠀⠀⠀⠀⠀⠀⠀⠀⣧⡕⢕⢕⢹⣿⣿⣿⣿⡗⢑⢕⣱⣧⣟⣿⣿⣷⣕⣱⢕⣿⣿⣿⣿⣿⣿⣿⣿⣿⣿⣿⣿⣿⡏⠅⢁⠁⢙⢻⣷⣦⣕⢕⢕⢕⢕⢕⢕⢕⢹⣿⣿⣿⣿⣿⣿⣿⠀⠀⠀⠀⠀⠀⠀⠀⠀⠀⠀⠀</a:t>
            </a:r>
            <a:br/>
            <a:r>
              <a:t>⠀⠀⠀⠀⠀⠀⠀⠀⠀⠀⠀⣿⣿⣧⣕⢕⢸⣿⣿⣿⣷⣿⣿⣿⣿⣿⣿⣿⣿⣿⣿⣧⢹⣿⣿⣿⣿⣿⣿⣿⣿⣿⣿⣿⡟⢅⢕⢅⢕⢔⢅⢜⢻⣿⣷⣕⢕⢕⢕⢕⢕⢕⢝⣿⣿⣿⣿⣿⣿⠀⠀⠀⠀⠀⠀⠀⠀⠀⠀⠀⠀</a:t>
            </a:r>
            <a:br/>
            <a:r>
              <a:t>⠀⠀⠀⠀⠀⠀⠀⠀⠀⠀⠀⣿⣿⣿⣧⣕⢕⢸⣿⣿⣿⣿⣿⣿⣿⣿⣿⣿⣿⣿⣿⣿⣾⣿⣿⣿⣿⣿⣿⣿⣿⣿⣿⣿⢕⢕⢕⢕⢕⢕⢕⢕⢕⢹⣿⣿⣷⡕⢕⢕⢕⢕⢕⢻⣿⣿⣿⣿⣿⠀⠀⠀⠀⠀⠀⠀⠀⠀⠀⠀⠀</a:t>
            </a:r>
            <a:br/>
            <a:r>
              <a:t>⠀⠀⠀⠀⠀⠀⠀⠀⠀⠀⠀⢸⣿⣿⣿⣿⢇⢜⣿⣿⣿⣿⣿⣿⣿⣿⣿⣿⣿⣿⣿⣿⢷⣿⣿⣿⣿⣿⣿⣿⣿⣿⣿⡟⢕⢕⢕⢕⢕⢕⢕⢕⢕⢕⢹⣿⣿⣷⡕⢕⢕⢕⢕⢕⣿⣿⣿⣿⣿⠀⠀⠀⠀⠀⠀⠀⠀⠀⠀⠀⠀</a:t>
            </a:r>
            <a:br/>
            <a:r>
              <a:t>⠀⠀⠀⠀⠀⠀⠀⠀⠀⠀⠀⣿⣿⣿⣿⣷⢇⡇⢹⣿⣿⣿⣿⣿⣿⣿⣏⣽⣿⣿⣿⣿⣿⣿⣿⣿⣿⣿⣿⣿⣿⣿⣿⣇⢕⢕⢕⢕⢕⢕⣕⣕⣕⣵⣼⣿⣿⣿⡇⢕⢕⢕⢕⢕⢹⣿⣿⣿⣿⠀⠀⠀⠀⠀⠀⠀⠀⠀⠀⠀⠀</a:t>
            </a:r>
            <a:br/>
            <a:r>
              <a:t>⠀⠀⠀⠀⠀⠀⠀⠀⠀⠀⠀⣿⣿⣿⣿⣿⢵⢕⢸⣿⣿⣿⣿⣿⣿⢿⢿⡟⣹⣿⣿⣿⡻⢿⣿⣿⣿⣿⣿⣿⣿⣿⣿⣷⣿⣿⣿⣿⣿⣿⣿⣿⣿⣿⣿⣿⣿⣿⣯⢕⢕⢕⢕⢕⣼⣿⣿⣿⣿⠀⠀⠀⠀⠀⠀⠀⠀⠀⠀⠀⠀</a:t>
            </a:r>
            <a:br/>
            <a:r>
              <a:t>⠀⠀⠀⠀⠀⠀⠀⠀⠀⠀⠀⣿⣿⣿⣿⣿⡕⣜⣹⣿⣿⣿⣿⣿⣿⣿⣿⣿⣿⣿⣿⡿⢜⢾⣿⣿⣿⣿⣿⣿⣿⣿⣿⣿⣿⣿⣿⣿⣿⣿⣿⣿⣿⣿⣿⣿⣿⣿⣿⣇⢕⢕⣕⡕⢺⣿⣿⣿⣿⠀⠀⠀⠀⠀⠀⠀⠀⠀⠀⠀⠀</a:t>
            </a:r>
            <a:br/>
            <a:r>
              <a:t>⠀⠀⠀⠀⠀⠀⠀⠀⠀⠀⠀⣿⣿⣿⣿⣿⢕⢕⢸⣿⣿⣿⣿⣿⢻⣿⣿⡿⢿⢿⠟⢅⠁⢸⣿⣿⣿⣿⣿⣿⣿⣿⣿⣿⣿⣿⣿⣿⣿⣿⣿⣿⣿⣿⣿⣿⣿⣿⣿⣟⣗⣗⣇⣕⢸⣿⣿⣿⣿⠀⠀⠀⠀⠀⠀⠀⠀⠀⠀⠀⠀</a:t>
            </a:r>
            <a:br/>
            <a:r>
              <a:t>⠀⠀⠀⠀⠀⠀⠀⠀⠀⠀⠀⣿⣿⣿⣿⣿⣇⣕⣽⣿⣿⣿⣿⣿⢸⡜⢝⢇⢁⠀⠀⠀⠀⢱⣿⣿⣿⣿⣿⣿⣿⣿⣿⣿⣿⣿⣿⣿⣿⣿⣿⣿⣿⣿⣿⣿⣿⣿⣿⣷⣟⣗⣾⣿⣸⣿⣿⣿⣿⠀⠀⠀⠀⠀⠀⠀⠀⠀⠀⠀⠀</a:t>
            </a:r>
            <a:br/>
            <a:r>
              <a:t>⠀⠀⠀⠀⠀⠀⠀⠀⠀⠀⠀⣿⣿⣿⣿⣿⢵⣷⣿⣿⣿⣿⣿⣿⢸⣵⣇⢕⢕⢕⠄⢄⢄⢸⣿⣿⣿⣿⣿⣿⣿⣿⣿⣿⣿⣿⣿⣿⣿⣿⣿⣿⣿⣿⣿⣿⣿⣿⣿⣿⣹⣿⣿⣿⣿⣿⣿⣿⣿⠀⠀⠀⠀⠀⠀⠀⠀⠀⠀⠀⠀</a:t>
            </a:r>
            <a:br/>
            <a:r>
              <a:t>⠀⠀⠀⠀⠀⠀⠀⠀⠀⠀⠀⣿⣿⣿⣿⣿⣿⣿⣿⣿⣿⣿⣿⣿⣇⢟⡕⢕⢕⢕⢕⢕⢕⣾⣿⣿⣿⣿⣿⣿⣿⣿⣿⣿⣿⣿⣿⣿⣿⣿⣿⣿⣿⣿⣿⣿⣿⣿⣿⣿⣿⣿⣿⣿⣿⣿⣿⣿⣿⠀⠀⠀⠀⠀⠀⠀⠀⠀⠀⠀⠀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⠀⠀⠀⠀⠀⠀⠀⠀⠀⠀⠀⣿⣿⣿⣿⣿⣿⣿⣿⣿⣿⣿⣿⣿⣿⣷⡇⢕⢕⢕⢕⢕⢎⣿⣿⣿⣿⣿⣿⣿⣿⣿⣿⣿⣿⣿⣿⣿⣿⣿⣿⣿⣿⣿⣿⣿⣿⣿⣿⣿⣿⣿⣿⣿⣿⣿⣿⣿⣿⠀⠀⠀⠀⠀⠀⠀⠀⠀⠀⠀⠀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⠀⠀⠀⠀⠀⠀⠀⠀⠀⠀⠀⣿⣿⣿⣿⣿⣿⣿⣿⣿⣿⣿⣿⣿⣿⣿⣇⢐⢕⢕⢕⢕⢕⣿⣿⣿⣿⣿⣿⣿⣿⣿⣿⣿⣿⣿⣿⣿⣿⣿⣿⣿⣿⣿⣿⣿⣿⣿⣿⣿⣿⣿⣿⣿⣿⣿⣿⣿⣿⠀⠀⠀⠀⠀⠀⠀⠀⠀⠀⠀⠀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⠀⠀⠀⠀⠀⠀⠀⠀⠀⠀⠀⣿⣿⣿⣿⣿⣿⣿⣿⣿⣿⣿⣿⣿⣿⣿⣿⢕⢕⢕⢕⢕⢕⢿⣿⣿⣿⣿⣿⣿⣿⣿⣿⣿⣿⣿⣿⣿⣿⣿⣿⣿⣿⣿⣿⣿⣿⣿⣿⣿⣿⣿⣿⣿⣿⣿⣿⣿⣿⠀⠀⠀⠀⠀⠀⠀⠀⠀⠀⠀⠀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⠀⠀⠀⠀⠀⠀⠀⠀⠀⠀⠀⣿⣿⣿⣿⣿⣿⣿⣿⣿⣿⣿⣿⣿⣿⣿⣿⢕⢕⢕⢕⢕⢕⢜⣿⣿⣿⣿⣿⣿⣿⣿⣿⣿⣿⣿⣿⣿⣿⣿⣿⣿⣿⣿⣿⣿⣿⣿⣿⣿⣿⣿⣿⣿⣿⣿⣿⣿⣿⠀⠀⠀⠀⠀⠀⠀⠀⠀⠀⠀⠀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⠀⠀⠀⠀⠀⠀⠀⠀⠀⠀⠀⣿⣿⣿⣿⣿⣿⣿⣿⣿⣿⣿⣿⣿⣿⣿⣿⢕⢕⢕⢕⢕⢕⠐⢸⣿⣿⣿⣿⣿⣿⣿⣿⣿⣿⣿⣿⣿⣿⣿⣿⣿⣿⣿⣿⣿⣿⣿⣿⣿⣿⣿⣿⣿⣿⣿⣿⣿⣿⠀⠀⠀⠀⠀⠀⠀⠀⠀⠀⠀⠀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⠀⠀⠀⠀⠀⠀⠀⠀⠀⠀⠀⠛⠛⠛⠛⠛⠛⠛⠛⠛⠛⠛⠛⠛⠛⠛⠛⠑⠑⠑⠑⠑⠐⠀⠀⠛⠛⠛⠛⠛⠛⠛⠛⠛⠛⠛⠛⠛⠛⠛⠛⠛⠛⠛⠛⠛⠛⠛⠋⠛⠛⠛⠛⠛⠛⠛⠛⠛⠛⠀⠀⠀⠀⠀⠀⠀⠀⠀⠀⠀⠀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⠀⠀⠀⠀⠀⠀⠀⠀⠀⠀⠀⣿⣏⣝⣿⣿⣿⣿⣿⣿⣿⣿⣿⣿⣿⣿⣿⣿⣿⣿⣿⣿⣿⣿⣿⣿⣿⣿⣿⣿⣿⣿⣿⣿⣿⣿⣿⣿⣿⡿⣿⣿⣿⣿⣿⣿⣯⣽⣿⣵⣾⣿⣷⣾⣿⣿⣿⣿⣿⠀⠀⠀⠀⠀⠀⠀⠀⠀⠀⠀⠀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⠀⠀⠀⠀⠀⠀⠀⠀⠀⠀⠀⢿⣿⣿⣿⣿⣿⣿⣿⣿⣿⣿⡿⣝⣏⣝⣿⣿⣿⡿⣿⣿⣿⣿⣿⣿⣿⣿⣿⣿⣿⣿⣿⣿⣿⣿⣿⣿⡿⢿⢿⢟⢟⢟⢿⢿⣿⣿⣿⣿⣿⣿⣿⣿⣿⣿⣿⣿⣿⠀⠀⠀⠀⠀⠀⠀⠀⠀⠀⠀⠀</a:t>
            </a:r>
            <a:br/>
            <a:r>
              <a:t>⠀⠀⠀⠀⠀⠀⠀⠀⠀⠀⠀⢜⢟⣿⣿⣿⣿⣿⣿⣿⣿⣵⡿⢿⢟⢝⢝⣿⡿⢾⢟⢿⣿⣿⣿⣿⣿⣿⣿⣿⣿⣿⣿⣿⣿⣿⣏⣕⡕⢕⢕⢕⢕⢔⢕⢕⢙⢟⢿⣿⣿⣿⣿⣿⣿⣿⣿⣿⣿⠀⠀⠀⠀⠀⠀⠀⠀⠀⠀⠀⠀</a:t>
            </a:r>
            <a:br/>
            <a:r>
              <a:t>⠀⠀⠀⠀⠀⠀⠀⠀⠀⠀⠀⢕⢕⢝⢿⣿⣿⣿⣿⣿⢟⢃⢕⣱⣵⣷⣿⣿⣷⣕⣱⢟⣿⣿⣿⣿⣿⣿⣿⣿⣿⣿⣿⣿⢏⢁⠀⠉⠟⢷⣷⣕⡕⢕⢕⢕⢕⢕⢑⢝⣿⣿⣿⣿⣿⣿⣿⣿⣿⠀⠀⠀⠀⠀⠀⠀⠀⠀⠀⠀⠀</a:t>
            </a:r>
            <a:br/>
            <a:r>
              <a:t>⠀⠀⠀⠀⠀⠀⠀⠀⠀⠀⠀⣷⢇⢕⢜⢿⣿⣿⣿⣿⣿⣾⣿⣿⣿⣿⣿⣿⣿⣿⣿⣿⢻⣿⣿⣿⣿⣿⣿⣿⣿⣿⣿⢇⢕⢅⢄⢔⢔⢕⢹⣿⣿⣧⡕⢕⢕⢕⢕⢕⢜⢿⣿⣿⣿⣿⣿⣿⣿⠀⠀⠀⠀⠀⠀⠀⠀⠀⠀⠀⠀</a:t>
            </a:r>
            <a:br/>
            <a:r>
              <a:t>⠀⠀⠀⠀⠀⠀⠀⠀⠀⠀⠀⣿⣿⣕⢱⢜⣿⣿⣿⣿⣿⣿⣿⣿⣿⣿⣿⣿⣿⣿⣿⣿⣾⣿⣿⣿⣿⣿⣿⣿⣿⣿⡟⢕⢕⢕⢕⢕⢕⢕⢕⢜⣿⣿⣷⣇⢕⢕⢕⢕⢕⢸⣿⣿⣿⣿⣿⣿⣿⠀⠀⠀⠀⠀⠀⠀⠀⠀⠀⠀⠀</a:t>
            </a:r>
            <a:br/>
            <a:r>
              <a:t>⠀⠀⠀⠀⠀⠀⠀⠀⠀⠀⠀⣿⣿⣿⡱⢱⢿⣿⣿⣿⣿⣿⣿⣿⣿⣿⣿⣿⣿⣿⣿⣿⣿⣿⣿⣿⣿⣿⣿⣿⣿⣿⢇⢕⢕⢕⢕⢕⢕⢕⢕⢕⢜⣿⣿⣿⣕⢕⢕⢕⢕⢕⢹⣿⣿⣿⣿⣿⣿⠀⠀⠀⠀⠀⠀⠀⠀⠀⠀⠀⠀</a:t>
            </a:r>
            <a:br/>
            <a:r>
              <a:t>⠀⠀⠀⠀⠀⠀⠀⠀⠀⠀⠀⣿⣿⣿⢕⢕⢜⣿⣿⣿⣿⣿⣿⣿⣿⣿⣿⣻⣿⣿⣿⣿⣿⣿⣿⣿⣿⣿⣿⣿⣿⣿⡕⢕⢕⢕⢕⢕⢕⢕⣕⣕⣕⣿⣿⣿⣿⢕⢕⢕⢕⢕⢜⣿⣿⣿⣿⣿⣿⠀⠀⠀⠀⠀⠀⠀⠀⠀⠀⠀⠀</a:t>
            </a:r>
            <a:br/>
            <a:r>
              <a:t>⠀⠀⠀⠀⠀⠀⠀⠀⠀⠀⠀⣿⣿⣿⡇⡕⢕⣿⣿⣿⣿⣿⣿⣿⣿⢿⢿⢿⣻⣿⣿⣿⣿⣿⣿⣿⣿⣿⣿⣿⣿⣿⣷⣷⣷⣷⣿⣿⣿⣿⣿⣿⣿⣿⣿⣿⣿⢵⢕⢕⢕⢕⢱⣿⣿⣿⣿⣿⣿⠀⠀⠀⠀⠀⠀⠀⠀⠀⠀⠀⠀</a:t>
            </a:r>
            <a:br/>
            <a:r>
              <a:t>⠀⠀⠀⠀⠀⠀⠀⠀⠀⠀⠀⣿⣿⣿⡗⢗⢗⣿⣿⣿⣿⣿⣿⣿⣿⣷⣿⣿⣿⣿⣿⣿⢹⣿⣿⣿⣿⣿⣿⣿⣿⣿⣿⣿⣿⣿⣿⣿⣿⣿⣿⣿⣿⣿⣿⣿⣿⡯⡕⢕⢕⢕⢕⣿⣿⣿⣿⣿⣿⠀⠀⠀⠀⠀⠀⠀⠀⠀⠀⠀⠀</a:t>
            </a:r>
            <a:br/>
            <a:r>
              <a:t>⠀⠀⠀⠀⠀⠀⠀⠀⠀⠀⠀⣿⣿⣿⡏⢱⢕⣿⣿⣿⣿⣿⣿⣿⢿⣿⣿⣿⣿⣿⡿⢇⠑⠜⣿⣿⣿⣿⣿⣿⣿⣿⣿⣿⣿⣿⣿⣿⣿⣿⣿⣿⣿⣿⣿⣿⣿⣿⣕⣕⢕⢕⢕⣿⣿⣿⣿⣿⣿⠀⠀⠀⠀⠀⠀⠀⠀⠀⠀⠀⠀</a:t>
            </a:r>
            <a:br/>
            <a:r>
              <a:t>⠀⠀⠀⠀⠀⠀⠀⠀⠀⠀⠀⣿⣿⣿⡗⢳⢱⣿⣿⣿⣿⣿⣿⣿⢸⡝⢟⢗⠑⠁⠑⠁⠀⠀⣿⣿⣿⣿⣿⣿⣿⣿⣿⣿⣿⣿⣿⣿⣿⣿⣿⣿⣿⣿⣿⣿⣿⣿⣿⣗⣷⣷⣞⣿⣿⣿⣿⣿⣿⠀⠀⠀⠀⠀⠀⠀⠀⠀⠀⠀⠀</a:t>
            </a:r>
            <a:br/>
            <a:r>
              <a:t>⠀⠀⠀⠀⠀⠀⠀⠀⠀⠀⠀⣿⣿⣿⣯⡼⣷⣿⣿⣿⣿⣿⣿⣿⢱⣇⡱⡕⢕⢔⢔⢄⢀⢕⣿⣿⣿⣿⣿⣿⣿⣿⣿⣿⣿⣿⣿⣿⣿⣿⣿⣿⣿⣿⣿⣿⣿⣿⣿⣾⣿⣿⣾⣿⣿⣿⣿⣿⣿⠀⠀⠀⠀⠀⠀⠀⠀⠀⠀⠀⠀</a:t>
            </a:r>
            <a:br/>
            <a:r>
              <a:t>⠀⠀⠀⠀⠀⠀⠀⠀⠀⠀⠀⣿⣿⣿⣗⣾⣿⣿⣿⣿⣿⣿⣿⣿⡇⡿⡿⡜⢕⢕⢕⢕⢕⣸⣿⣿⣿⣿⣿⣿⣿⣿⣿⣿⣿⣿⣿⣿⣿⣿⣿⣿⣿⣿⣿⣿⣿⣿⣿⣿⣿⣿⣿⣿⣿⣿⣿⣿⣿⠀⠀⠀⠀⠀⠀⠀⠀⠀⠀⠀⠀</a:t>
            </a:r>
            <a:br/>
            <a:r>
              <a:t>⠀⠀⠀⠀⠀⠀⠀⠀⠀⠀⠀⣿⣿⣏⣿⣿⣿⣿⣿⣿⣿⣿⣿⣿⣿⣮⣗⢕⢕⢕⢕⢕⢕⣾⣿⣿⣿⣿⣿⣿⣿⣿⣿⣿⣿⣿⣿⣿⣿⣿⣿⣿⣿⣿⣿⣿⣿⣿⣿⣿⣿⣿⣿⣿⣿⣿⣿⣿⣿⠀⠀⠀⠀⠀⠀⠀⠀⠀⠀⠀⠀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⠀⠀⠀⠀⠀⠀⠀⠀⠀⠀⠀⣿⣿⣿⣿⣿⣿⣿⣿⣿⣿⣿⣿⣿⣿⣿⣷⢕⢕⢕⢕⢕⢕⢸⣿⣿⣿⣿⣿⣿⣿⣿⣿⣿⣿⣿⣿⣿⣿⣿⣿⣿⣿⣿⣿⣿⣿⣿⣿⣿⣿⣿⣿⣿⣿⣿⣿⣿⣿⠀⠀⠀⠀⠀⠀⠀⠀⠀⠀⠀⠀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⠀⠀⠀⠀⠀⠀⠀⠀⠀⠀⠀⣿⣿⣿⣿⣿⣿⣿⣿⣿⣿⣿⣿⣿⣿⣿⣿⡇⢕⢕⢕⢕⢕⠕⢿⣿⣿⣿⣿⣿⣿⣿⣿⣿⣿⣿⣿⣿⣿⣿⣿⣿⣿⣿⣿⣿⣿⣿⣿⣿⣿⣿⣿⣿⣿⣿⣿⣿⣿⠀⠀⠀⠀⠀⠀⠀⠀⠀⠀⠀⠀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⠀⠀⠀⠀⠀⠀⠀⠀⠀⠀⠀⣿⣿⣿⣿⣿⣿⣿⣿⣿⣿⣿⣿⣿⣿⣿⣿⢇⢕⢕⢕⢕⢕⠕⠜⣿⣿⣿⣿⣿⣿⣿⣿⣿⣿⣿⣿⣿⣿⣿⣿⣿⣿⣿⣿⣿⣿⣿⣿⣿⣿⣿⣿⣿⣿⣿⣿⣿⣿⠀⠀⠀⠀⠀⠀⠀⠀⠀⠀⠀⠀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⠀⠀⠀⠀⠀⠀⠀⠀⠀⠀⠀⠛⠛⠛⠛⠛⠛⠛⠛⠛⠛⠛⠛⠛⠛⠛⠛⠑⠑⠑⠑⠑⠑⠀⠐⠘⠛⠛⠛⠛⠛⠛⠛⠛⠛⠛⠛⠛⠛⠛⠛⠛⠛⠛⠛⠛⠛⠛⠛⠛⠛⠛⠛⠛⠛⠛⠛⠛⠛⠀⠀⠀⠀⠀⠀⠀⠀⠀⠀⠀⠀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⠀⠀⠀⠀⠀⠀⠀⠀⠀⠀⠀⣿⣿⣿⣿⣿⣿⣿⣿⣿⣿⣿⣿⣿⣿⣿⣿⣿⣿⣿⣿⣿⣿⣿⣿⣿⣿⣿⣿⣿⣏⢻⣿⣿⣿⣿⣿⣿⣿⣟⡿⣿⣿⣿⣿⣿⣿⣿⣿⣿⣿⣿⣿⣿⣿⣿⣿⣿⣿⠀⠀⠀⠀⠀⠀⠀⠀⠀⠀⠀⠀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⠀⠀⠀⠀⠀⠀⠀⠀⠀⠀⠀⣿⣿⣿⣿⣿⣿⣿⣿⣿⣿⣿⣿⣿⣿⣿⣿⣿⣿⣿⣿⣿⣿⣿⣿⣿⣿⣿⣿⡏⢹⢕⢟⣿⣿⣿⣿⣿⣿⣿⣿⣿⣿⣿⣿⣿⣿⣿⣿⣿⣿⣿⣿⣿⣿⣿⣿⣿⣿⠀⠀⠀⠀⠀⠀⠀⠀⠀⠀⠀⠀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⠀⠀⠀⠀⠀⠀⠀⠀⠀⠀⠀⣿⣿⣿⣿⣿⣿⣿⣿⣿⣿⣿⣿⣿⣿⣿⣿⣿⣿⣿⣿⣿⣿⣿⣿⣿⣿⣿⣿⣿⣮⣜⣼⣾⣿⣿⡿⢟⢝⢻⢿⣿⣿⣿⣿⣿⣿⣿⣿⣿⣿⣿⣿⣿⣿⣿⣿⣿⣿⠀⠀⠀⠀⠀⠀⠀⠀⠀⠀⠀⠀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⠀⠀⠀⠀⠀⠀⠀⠀⠀⠀⠀⣿⣿⣿⣿⣿⣿⣿⣿⣿⣿⣿⣿⣿⣿⣿⣿⣿⣿⣿⣿⣿⣿⣿⣿⣿⣿⣿⣿⣇⢹⣿⣿⣿⣿⣿⣿⣧⡕⢕⢕⣿⣿⣿⣿⣿⣿⣿⣿⣿⣿⣿⣿⣿⣿⣿⣿⣿⣿⠀⠀⠀⠀⠀⠀⠀⠀⠀⠀⠀⠀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⠀⠀⠀⠀⠀⠀⠀⠀⠀⠀⠀⣿⣿⣿⣿⣿⣿⣿⣿⣿⣿⣿⣿⣿⣿⣿⣿⣿⣿⣿⣿⣿⣿⣿⣿⣿⣿⣿⣿⣿⣿⣿⣿⣿⣿⣿⣿⣿⣿⢇⢱⣿⣿⣿⣿⣿⣿⣿⣿⣿⣿⣿⣿⣿⣿⣿⣿⣿⣿⠀⠀⠀⠀⠀⠀⠀⠀⠀⠀⠀⠀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⠀⠀⠀⠀⠀⠀⠀⠀⠀⠀⠀⣿⣿⣿⣿⣿⣿⣿⣿⣿⣿⣿⣿⣿⣿⣿⣿⣿⣿⣿⣿⣿⣿⣿⣿⣿⣿⣿⣿⣿⣿⣿⣿⣿⣿⣿⣿⣿⢇⢕⢸⣿⣿⣿⣿⣿⣿⣿⣿⣿⣿⣿⣿⣿⣿⣿⣿⣿⣿⠀⠀⠀⠀⠀⠀⠀⠀⠀⠀⠀⠀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⠀⠀⠀⠀⠀⠀⠀⠀⠀⠀⠀⣿⣿⣿⣿⣿⣿⣿⣿⣿⣿⣿⣿⣿⣿⣿⣿⣿⣿⣿⣿⣿⣿⣿⣿⣿⣿⣿⣿⣿⣿⣿⣿⣿⣿⣿⣿⡏⢕⢱⢜⣿⣿⣿⣿⣿⣿⣿⣿⣿⣿⣿⣿⣿⣿⣿⣿⣿⣿⠀⠀⠀⠀⠀⠀⠀⠀⠀⠀⠀⠀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⠀⠀⠀⠀⠀⠀⠀⠀⠀⠀⠀⣿⣿⣿⣿⣿⣿⣿⣿⣿⣿⣿⣿⣿⣿⣿⣿⣿⣿⣿⣿⣿⣿⣿⣿⣿⣿⣿⣿⣿⣿⣿⣿⣿⣿⣿⣿⢕⢕⢕⢜⣿⣿⣿⣿⣿⣿⣿⣿⣿⣿⣿⣿⣿⣿⣿⣿⣿⣿⠀⠀⠀⠀⠀⠀⠀⠀⠀⠀⠀⠀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⠀⠀⠀⠀⠀⠀⠀⠀⠀⠀⠀⣿⣿⣿⣿⣿⣿⣿⣿⣿⣿⣿⣿⣿⣿⣿⣿⣿⣿⣿⣿⣿⣿⣿⣿⣿⣿⣿⣿⣿⣿⣿⣿⣿⣿⣿⡇⢕⢕⢕⢱⣿⣿⣿⣿⣿⣿⣿⣿⣿⣿⣿⣿⣿⣿⣿⣿⣿⣿⠀⠀⠀⠀⠀⠀⠀⠀⠀⠀⠀⠀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⠀⠀⠀⠀⠀⠀⠀⠀⠀⠀⠀⣿⣿⣿⣿⣿⣿⣿⣿⣿⣿⣿⣿⣿⣿⣿⣿⣿⣿⣿⣿⣿⣿⣿⣿⣿⣿⣿⣿⣿⣿⣿⣿⣿⣿⣿⢇⢕⢕⣕⣾⣿⣿⣿⣿⣿⣿⣿⣿⣿⣿⣿⣿⣿⣿⣿⣿⣿⣿⠀⠀⠀⠀⠀⠀⠀⠀⠀⠀⠀⠀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⠀⠀⠀⠀⠀⠀⠀⠀⠀⠀⠀⠛⠛⠛⠛⠛⠛⠛⠛⠛⠛⠛⠛⠛⠛⠛⠛⠛⠛⠛⠛⠛⠛⠛⠛⠛⠛⠛⠛⠛⠛⠛⠛⠛⠛⠛⠑⠑⠘⠛⠛⠛⠛⠛⠛⠛⠛⠛⠛⠛⠛⠛⠛⠛⠛⠛⠛⠛⠛⠀⠀⠀⠀⠀⠀⠀⠀⠀⠀⠀⠀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⠀⠀⠀⠀⠀⠀⠀⠀⠀⠀⠀⢕⢕⢗⢳⣾⡿⢿⣿⣽⣾⣷⣾⣿⣿⣿⣿⣿⣿⣷⣼⣿⣿⣿⣿⣿⣿⣿⣿⣿⣿⣿⣿⣿⣿⣿⢟⢻⣿⢷⡷⣯⣵⣵⣵⣇⣕⣜⣽⢵⢼⢟⣟⣟⣿⡿⢿⣿⣿⠀⠀⠀⠀⠀⠀⠀⠀⠀⠀⠀⠀</a:t>
            </a:r>
            <a:br/>
            <a:r>
              <a:t>⠀⠀⠀⠀⠀⠀⠀⠀⠀⠀⠀⣕⣼⣽⣿⣿⣿⣷⣿⣿⣿⣽⣽⣝⣟⡟⢿⣿⣿⣿⣿⣿⣿⣿⣿⣾⣿⣿⣿⣿⣷⣿⣿⣿⣽⣽⣿⣿⣟⣳⣷⣵⢸⣧⣼⣿⣿⣧⣷⣿⣾⣿⣿⣷⣿⣿⣽⣿⣽⠀⠀⠀⠀⠀⠀⠀⠀⠀⠀⠀⠀</a:t>
            </a:r>
            <a:br/>
            <a:r>
              <a:t>⠀⠀⠀⠀⠀⠀⠀⠀⠀⠀⠀⣿⣿⣿⣿⣿⣿⣿⣿⣿⣿⣿⣿⣿⣿⡿⣯⣿⢿⣿⣷⣷⡻⢿⣯⣿⣿⣿⣿⣿⣿⣿⣿⣿⣿⣿⣿⣿⣿⣿⣿⣿⣿⣿⣿⣿⣿⣿⣿⣿⣿⣿⣿⣿⣿⣿⣾⣿⣿⠀⠀⠀⠀⠀⠀⠀⠀⠀⠀⠀⠀</a:t>
            </a:r>
            <a:br/>
            <a:r>
              <a:t>⠀⠀⠀⠀⠀⠀⠀⠀⠀⠀⠀⣿⣿⣿⣿⣿⣿⣿⣿⣿⣯⣟⡟⢿⣿⣿⣿⣿⣿⣿⣿⣿⣿⣿⣿⣿⣿⣿⣿⣿⣿⣿⣿⣿⣿⣿⣿⣿⣿⣿⣿⣿⣿⣿⣿⣿⣿⣿⣿⣿⣿⣿⣿⣿⣿⣿⣿⣿⣿⠀⠀⠀⠀⠀⠀⠀⠀⠀⠀⠀⠀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⠀⠀⠀⠀⠀⠀⠀⠀⠀⠀⠀⣿⣿⣿⣿⣿⣿⣿⣻⢟⢻⣯⣯⡼⡟⢟⣾⣿⢟⣿⣿⣿⣿⣿⣿⣿⣿⣿⣿⣿⣿⣿⣿⣿⣿⣿⢿⢿⢿⢿⢿⢿⣿⣿⣿⣿⣿⣿⣿⣿⣿⣿⣿⣿⣿⣿⣿⣿⣿⠀⠀⠀⠀⠀⠀⠀⠀⠀⠀⠀⠀</a:t>
            </a:r>
            <a:br/>
            <a:r>
              <a:t>⠀⠀⠀⠀⠀⠀⠀⠀⠀⠀⠀⣿⣿⣿⣿⣿⣿⣿⣿⣾⣟⣜⣺⣿⢟⢟⢿⣿⣿⣷⣿⣿⣿⣿⣿⣿⣿⣿⣿⣿⣿⣿⣿⣟⡝⢕⢕⢕⢕⢕⢔⢕⢕⢝⢻⣿⣿⣿⣿⣿⣿⣿⣿⣿⣿⣿⣿⣿⣿⠀⠀⠀⠀⠀⠀⠀⠀⠀⠀⠀⠀</a:t>
            </a:r>
            <a:br/>
            <a:r>
              <a:t>⠀⠀⠀⠀⠀⠀⠀⠀⠀⠀⠀⢾⣿⡿⢻⣿⣿⣿⣿⡟⡻⠯⢕⢱⣵⣷⣿⣿⣿⣜⣽⢟⣿⣿⣿⣿⣿⣿⣿⣿⣿⡟⠕⠘⠙⠻⣷⣧⣅⢕⢕⢕⢕⢕⢅⢜⢟⣿⣿⣿⣿⣿⣿⣿⣿⣿⣿⣿⣿⠀⠀⠀⠀⠀⠀⠀⠀⠀⠀⠀⠀</a:t>
            </a:r>
            <a:br/>
            <a:r>
              <a:t>⠀⠀⠀⠀⠀⠀⠀⠀⠀⠀⠀⢕⢿⣿⣿⣿⣿⣿⣿⣿⢕⣴⣷⣿⣿⣿⣿⣿⣿⣿⣿⣿⣻⣿⣿⣿⣿⣿⣿⣿⡇⢕⢄⢔⢄⢐⠜⢻⣿⣷⣕⢕⢕⢕⢕⢕⢕⢸⣿⣿⣿⣿⣿⣿⣿⣿⣿⣿⣿⠀⠀⠀⠀⠀⠀⠀⠀⠀⠀⠀⠀</a:t>
            </a:r>
            <a:br/>
            <a:r>
              <a:t>⠀⠀⠀⠀⠀⠀⠀⠀⠀⠀⠀⢕⢜⣿⣿⣿⣿⣿⣿⣿⣿⣿⣿⣿⣿⣿⣿⣿⣿⣿⣿⣿⣿⣿⣿⣿⣿⣿⣿⡿⢕⢔⢕⢕⢕⢕⢕⢕⢹⣿⣿⣷⡕⢕⢕⢕⢕⢕⢹⣿⣿⣿⣿⣿⣿⣿⣿⣿⣿⠀⠀⠀⠀⠀⠀⠀⠀⠀⠀⠀⠀</a:t>
            </a:r>
            <a:br/>
            <a:r>
              <a:t>⠀⠀⠀⠀⠀⠀⠀⠀⠀⠀⠀⢱⢕⣿⣿⣿⣿⣿⣿⣿⣽⣿⣿⣿⣿⣿⣿⣿⣿⣿⣿⣿⣿⣻⣿⣿⣿⣿⣿⡇⢕⢕⢕⢕⢕⢕⢕⢕⢕⢹⣿⣿⣷⡕⢕⢕⢕⢕⢕⢿⣿⣿⣿⣿⣿⣿⣿⣿⣿⠀⠀⠀⠀⠀⠀⠀⠀⠀⠀⠀⠀</a:t>
            </a:r>
            <a:br/>
            <a:r>
              <a:t>⠀⠀⠀⠀⠀⠀⠀⠀⠀⠀⠀⢕⢕⢜⣿⣿⣿⣿⣿⣿⣿⣿⣿⣿⣿⣿⣿⡿⣿⣿⣿⣿⣿⣿⣿⣿⣿⣿⣿⡇⢕⢕⢕⢕⢕⢕⢕⣕⣕⣕⣿⣿⣿⣷⢇⢕⢕⢕⢕⢸⣿⣿⣿⣿⣿⣿⣿⣿⣿⠀⠀⠀⠀⠀⠀⠀⠀⠀⠀⠀⠀</a:t>
            </a:r>
            <a:br/>
            <a:r>
              <a:t>⠀⠀⠀⠀⠀⠀⠀⠀⠀⠀⠀⢕⣇⢕⣿⣿⣿⣿⣿⣿⣿⣿⣿⣿⣿⣿⣿⣾⣿⣿⣿⣿⣿⣿⣿⣿⣿⣿⣿⣷⣷⣷⣷⣾⣾⣿⣿⣿⣿⣿⣿⣿⣿⣿⢕⢕⢕⢕⢕⢸⣿⣿⣿⣿⣿⣿⣿⣿⣿⠀⠀⠀⠀⠀⠀⠀⠀⠀⠀⠀⠀</a:t>
            </a:r>
            <a:br/>
            <a:r>
              <a:t>⠀⠀⠀⠀⠀⠀⠀⠀⠀⠀⠀⢕⢕⢕⣿⣿⣿⣿⣿⣿⣿⣿⣿⣿⣿⣏⣹⣽⣷⣿⣿⣿⡗⣿⣿⣿⣿⣿⣿⣿⣿⣿⣿⣿⣿⣿⣿⣿⣿⣿⣿⣿⣿⣿⡧⡕⢕⢕⢕⢸⣿⣿⣿⣿⣿⣿⣿⣿⣿⠀⠀⠀⠀⠀⠀⠀⠀⠀⠀⠀⠀</a:t>
            </a:r>
            <a:br/>
            <a:r>
              <a:t>⠀⠀⠀⠀⠀⠀⠀⠀⠀⠀⠀⢕⡕⢕⣿⣿⣿⣿⣿⣿⣿⣿⣿⣿⣿⣿⣿⣿⣿⣿⣿⣿⢇⠘⢻⣿⣿⣿⣿⣿⣿⣿⣿⣿⣿⣿⣿⣿⣿⣿⣿⣿⣿⣿⣽⢵⢵⢕⢕⢱⣿⣿⣿⣿⣿⣿⣿⣿⣿⠀⠀⠀⠀⠀⠀⠀⠀⠀⠀⠀⠀</a:t>
            </a:r>
            <a:br/>
            <a:r>
              <a:t>⠀⠀⠀⠀⠀⠀⠀⠀⠀⠀⠀⢱⢕⢕⣿⣿⣿⣿⣿⣿⣿⣿⣿⣿⣿⣿⣿⣿⢟⠻⠟⢅⠑⠀⢸⣿⣿⣿⣿⣿⣿⣿⣿⣿⣿⣿⣿⣿⣿⣿⣿⣿⣿⣿⣿⡝⢝⢟⣷⣞⣿⣿⣿⣿⣿⣿⣿⣿⣿⠀⠀⠀⠀⠀⠀⠀⠀⠀⠀⠀⠀</a:t>
            </a:r>
            <a:br/>
            <a:r>
              <a:t>⠀⠀⠀⠀⠀⠀⠀⠀⠀⠀⠀⢕⢳⣸⣿⣿⣿⣿⣿⣿⣿⣿⣿⣿⢜⢇⢕⢜⢑⢀⠀⠀⠀⠀⢑⣿⣿⣿⣿⣿⣿⣿⣿⣿⣿⣿⣿⣿⣿⣿⣿⣿⣿⣿⣷⣻⣿⣿⣿⣿⣿⣿⣿⣿⣿⣿⣿⣿⣿⠀⠀⠀⠀⠀⠀⠀⠀⠀⠀⠀⠀</a:t>
            </a:r>
            <a:br/>
            <a:r>
              <a:t>⠀⠀⠀⠀⠀⠀⠀⠀⠀⠀⠀⢜⣱⣯⣿⣿⣿⣿⣿⣿⣿⣿⣿⣿⡇⣯⣕⢵⢕⢕⢔⢔⢔⢔⢱⣿⣿⣿⣿⣿⣿⣿⣿⣿⣿⣿⣿⣿⣿⣿⣿⣿⣿⣿⣿⣿⣿⣿⣿⣿⣿⣿⣿⣿⣿⣿⣿⣿⣿⠀⠀⠀⠀⠀⠀⠀⠀⠀⠀⠀⠀</a:t>
            </a:r>
            <a:br/>
            <a:r>
              <a:t>⠀⠀⠀⠀⠀⠀⠀⠀⠀⠀⠀⢕⢕⣜⣿⣿⣿⣿⣿⣿⣿⣿⣿⣿⣿⡻⢯⢗⢕⢕⢕⢕⢕⢕⣹⣿⣿⣿⣿⣿⣿⣿⣿⣿⣿⣿⣿⣿⣿⣿⣿⣿⣿⣿⣿⣿⣿⣿⣿⣿⣿⣿⣿⣿⣿⣿⣿⣿⣿⠀⠀⠀⠀⠀⠀⠀⠀⠀⠀⠀⠀</a:t>
            </a:r>
            <a:br/>
            <a:r>
              <a:t>⠀⠀⠀⠀⠀⠀⠀⠀⠀⠀⠀⢕⢇⢻⣿⣿⣿⣿⣿⣿⣿⣿⣿⣿⣿⣷⣵⣕⢕⢕⢕⢕⢕⢕⢻⣿⣿⣿⣿⣿⣿⣿⣿⣿⣿⣿⣿⣿⣿⣿⣿⣿⣿⣿⣿⣿⣿⣿⣿⣿⣿⣿⣿⣿⣿⣿⣿⣿⣿⠀⠀⠀⠀⠀⠀⠀⠀⠀⠀⠀⠀</a:t>
            </a:r>
            <a:br/>
            <a:r>
              <a:t>⠀⠀⠀⠀⠀⠀⠀⠀⠀⠀⠀⢕⢕⣻⣿⣿⣿⣿⣿⣿⣿⣿⣿⣿⣿⣿⣿⣷⢕⢕⢕⢕⢕⢕⣽⣿⣿⣿⣿⣿⣿⣿⣿⣿⣿⣿⣿⣿⣿⣿⣿⣿⣿⣿⣿⣿⣿⣿⣿⣿⣿⣿⣿⣿⣿⣿⣿⣿⣿⠀⠀⠀⠀⠀⠀⠀⠀⠀⠀⠀⠀</a:t>
            </a:r>
            <a:br/>
            <a:r>
              <a:t>⠀⠀⠀⠀⠀⠀⠀⠀⠀⠀⠀⢕⣼⣿⣿⣿⣿⣿⣿⣿⣿⣿⣿⣿⣿⣿⣿⣿⡇⢕⢕⢕⢕⢕⢹⣿⣿⣿⣿⣿⣿⣿⣿⣿⣿⣿⣿⣿⣿⣿⣿⣿⣿⣿⣿⣿⣿⣿⣿⣿⣿⣿⣿⣿⣿⣿⣿⣿⣿⠀⠀⠀⠀⠀⠀⠀⠀⠀⠀⠀⠀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⠀⠀⠀⠀⠀⠀⠀⠀⠀⠀⠀⢜⣿⣿⣿⣿⣿⣿⣿⣿⣿⣿⣿⣿⣿⣿⣿⣿⡇⢕⢕⢕⢕⢕⠑⢻⣿⣿⣿⣿⣿⣿⣿⣿⣿⣿⣿⣿⣿⣿⣿⣿⣿⣿⣿⣿⣿⣿⣿⣿⣿⣿⣿⣿⣿⣿⣿⣿⣿⠀⠀⠀⠀⠀⠀⠀⠀⠀⠀⠀⠀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⠀⠀⠀⠀⠀⠀⠀⠀⠀⠀⠀⠘⠛⠛⠛⠛⠛⠛⠛⠛⠛⠛⠛⠛⠛⠛⠛⠛⠃⠑⠑⠑⠑⠑⠀⠑⠛⠛⠛⠛⠛⠛⠛⠛⠛⠛⠛⠛⠛⠛⠛⠛⠛⠛⠛⠛⠛⠛⠛⠛⠛⠛⠛⠛⠛⠛⠛⠛⠛⠀⠀⠀⠀⠀⠀⠀⠀⠀⠀⠀⠀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⠀⠀⠀⠀⠀⠀⠀⠀⠀⠀⠀⢕⢗⢗⢳⢾⢯⣽⣹⣗⣾⣿⣿⣿⣝⣝⣹⣷⡧⢽⣽⣟⣟⣟⣿⡿⢿⣿⣿⣿⣿⣿⣿⣿⡿⢟⢟⢧⢵⢾⣞⣵⣵⣷⣝⣹⣽⢽⡹⣿⣿⣿⣿⣿⣿⣿⣿⣿⣿⠀⠀⠀⠀⠀⠀⠀⠀⠀⠀⠀⠀</a:t>
            </a:r>
            <a:br/>
            <a:r>
              <a:t>⠀⠀⠀⠀⠀⠀⠀⠀⠀⠀⠀⣱⣽⣽⣷⣷⣷⣷⣵⣧⣽⣝⣝⣹⣻⣿⣿⣿⡿⢿⣽⣟⣿⣷⣾⣿⣿⣿⣷⣷⣾⣿⣿⣿⣿⣿⣟⣗⣷⡧⢼⣿⣽⣿⣿⣿⣿⣿⣿⣿⣿⣿⣿⣿⣿⣿⣿⣿⣿⠀⠀⠀⠀⠀⠀⠀⠀⠀⠀⠀⠀</a:t>
            </a:r>
            <a:br/>
            <a:r>
              <a:t>⠀⠀⠀⠀⠀⠀⠀⠀⠀⠀⠀⣿⣿⣿⣿⣯⣿⣿⣿⣿⣿⣿⣿⡿⢽⣽⣽⢿⣷⣞⣗⢷⢧⣼⣿⣿⣿⣿⣿⣿⣿⣿⣿⣿⣿⣿⣿⣿⣿⣿⣿⣿⣿⣿⣿⣿⣿⣿⣿⣿⣿⣿⣿⣿⣿⣿⣿⣿⣿⠀⠀⠀⠀⠀⠀⠀⠀⠀⠀⠀⠀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⠀⠀⠀⠀⠀⠀⠀⠀⠀⠀⠀⣿⣿⣿⣿⣿⣿⣿⣟⣝⣟⢟⢿⣿⣷⣿⣿⣿⣿⣿⣿⣿⡿⣿⣿⣿⣿⣿⣿⣿⣿⣿⣿⣿⣿⣿⣿⣿⣿⣿⣿⣿⣿⣿⣿⣿⣿⣿⣿⣿⣿⣿⣿⣿⣿⣿⣿⣿⣿⠀⠀⠀⠀⠀⠀⠀⠀⠀⠀⠀⠀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⠀⠀⠀⠀⠀⠀⠀⠀⠀⠀⠀⣿⣿⣿⣿⣿⣟⢿⢼⣿⣵⣽⣷⡷⢇⢽⣿⣻⡿⢿⣿⣿⣿⣿⣿⣿⣿⣿⣿⣿⣿⣿⣿⣿⢿⢿⢿⢿⢻⢿⢿⣿⣿⣿⣿⣿⣿⣿⣿⣿⣿⣿⣿⣿⣿⣿⣿⣿⣿⠀⠀⠀⠀⠀⠀⠀⠀⠀⠀⠀⠀</a:t>
            </a:r>
            <a:br/>
            <a:r>
              <a:t>⠀⠀⠀⠀⠀⠀⠀⠀⠀⠀⠀⣿⣿⣿⣿⣿⣿⣿⣿⣿⣟⣱⣿⣿⡷⢿⢿⣿⣿⣵⣿⢿⣿⣿⣿⣿⣿⣿⣿⣿⣿⣿⣏⢕⢕⢕⢕⢕⢕⢕⢕⢜⢟⢿⣿⣿⣿⣿⣿⣿⣿⣿⣿⣿⣿⣿⣿⣿⣿⠀⠀⠀⠀⠀⠀⠀⠀⠀⠀⠀⠀</a:t>
            </a:r>
            <a:br/>
            <a:r>
              <a:t>⠀⠀⠀⠀⠀⠀⠀⠀⠀⠀⠀⣿⣿⣿⣿⣿⣿⣿⣿⡿⣿⢟⢏⢝⣕⣱⣾⣿⣿⡕⣹⣗⣿⣿⣿⣿⣿⣿⣿⣿⢝⠁⠙⢟⢷⣧⣔⡕⢕⢕⢕⢕⢕⢑⢝⢿⣿⣿⣿⣿⣿⣿⣿⣿⣿⣿⣿⣿⣿⠀⠀⠀⠀⠀⠀⠀⠀⠀⠀⠀⠀</a:t>
            </a:r>
            <a:br/>
            <a:r>
              <a:t>⠀⠀⠀⠀⠀⠀⠀⠀⠀⠀⠀⣿⣿⣿⣿⣿⣿⣿⡿⡕⢕⣄⣰⣼⣿⣿⣿⣿⣿⣿⣿⣷⣾⣿⣿⣿⣿⣿⣿⢇⢅⢄⢅⢔⢅⢝⣿⣿⣧⡕⢕⢕⢕⢕⢕⢜⢿⣿⣿⣿⣿⣿⣿⣿⣿⣿⣿⣿⣿⠀⠀⠀⠀⠀⠀⠀⠀⠀⠀⠀⠀</a:t>
            </a:r>
            <a:br/>
            <a:r>
              <a:t>⠀⠀⠀⠀⠀⠀⠀⠀⠀⠀⠀⣿⣿⣿⣿⣿⣿⣿⣿⣿⣾⣿⣿⣿⣿⣿⣿⣿⣿⣿⣿⣿⣯⣿⣿⣿⣿⣿⡇⢕⢕⢕⢕⢕⢕⢔⠜⢿⣿⣿⣇⢕⢕⢕⢕⢕⢕⣿⣿⣿⣿⣿⣿⣿⣿⣿⣿⣿⣿⠀⠀⠀⠀⠀⠀⠀⠀⠀⠀⠀⠀</a:t>
            </a:r>
            <a:br/>
            <a:r>
              <a:t>⠀⠀⠀⠀⠀⠀⠀⠀⠀⠀⠀⢸⣿⣿⣿⣿⣿⣿⣿⣿⣿⣿⣿⣿⣿⣿⣿⣿⣿⣿⣿⣿⣿⣿⣿⣿⣿⣿⢇⢕⢕⢕⢕⢕⢕⢕⢕⢜⣿⣿⣿⣇⢕⢕⢕⢕⢕⢸⣿⣿⣿⣿⣿⣿⣿⣿⣿⣿⣿⠀⠀⠀⠀⠀⠀⠀⠀⠀⠀⠀⠀</a:t>
            </a:r>
            <a:br/>
            <a:r>
              <a:t>⠀⠀⠀⠀⠀⠀⠀⠀⠀⠀⠀⢜⣿⣿⣿⣿⣿⣿⣿⣿⣿⣿⣿⣿⣿⣿⣿⣿⣿⣿⣿⣿⣿⣿⣿⣿⣿⣿⢕⢕⢕⢕⣕⣕⢕⣕⣕⣱⣽⣿⣿⣿⡕⢕⢕⢕⢕⢕⣿⣿⣿⣿⣿⣿⣿⣿⣿⣿⣿⠀⠀⠀⠀⠀⠀⠀⠀⠀⠀⠀⠀</a:t>
            </a:r>
            <a:br/>
            <a:r>
              <a:t>⠀⠀⠀⠀⠀⠀⠀⠀⠀⠀⠀⢕⢿⣿⣿⣿⣿⣿⣿⣿⣿⣿⣿⣿⣿⣿⣿⣿⣿⣿⣿⣿⣿⣿⣿⣿⣿⣿⣷⣷⣷⣷⣷⣿⣿⣿⣿⣿⣿⣿⣿⣿⡧⢕⢕⢕⢕⢕⣿⣿⣿⣿⣿⣿⣿⣿⣿⣿⣿⠀⠀⠀⠀⠀⠀⠀⠀⠀⠀⠀⠀</a:t>
            </a:r>
            <a:br/>
            <a:r>
              <a:t>⠀⠀⠀⠀⠀⠀⠀⠀⠀⠀⠀⢕⣼⣿⣿⣿⣿⣿⣿⣿⣿⣿⣿⣿⣿⡿⢿⣿⣏⣽⣿⣿⣿⢯⣻⣿⣿⣿⣿⣿⣿⣿⣿⣿⣿⣿⣿⣿⣿⣿⣿⣿⣿⢕⢕⢕⢕⢕⣿⣿⣿⣿⣿⣿⣿⣿⣿⣿⣿⠀⠀⠀⠀⠀⠀⠀⠀⠀⠀⠀⠀</a:t>
            </a:r>
            <a:br/>
            <a:r>
              <a:t>⠀⠀⠀⠀⠀⠀⠀⠀⠀⠀⠀⢕⢿⣿⣿⣿⣿⣿⣿⣿⣿⣿⣿⣿⣿⣿⣿⣿⣿⣿⣿⣿⡿⢕⢹⣿⣿⣿⣿⣿⣿⣿⣿⣿⣿⣿⣿⣿⣿⣿⣿⣿⣯⢽⢜⡕⢕⢕⣾⣿⣿⣿⣿⣿⣿⣿⣿⣿⣿⠀⠀⠀⠀⠀⠀⠀⠀⠀⠀⠀⠀</a:t>
            </a:r>
            <a:br/>
            <a:r>
              <a:t>⠀⠀⠀⠀⠀⠀⠀⠀⠀⠀⠀⢕⢹⣿⣿⣿⣿⣿⣿⣿⣿⣿⣿⣿⡿⣿⣿⣿⣿⣿⣿⠟⠕⠑⠀⣿⣿⣿⣿⣿⣿⣿⣿⣿⣿⣿⣿⣿⣿⣿⣿⣿⣿⣗⢟⢞⣳⡕⣿⣿⣿⣿⣿⣿⣿⣿⣿⣿⣿⠀⠀⠀⠀⠀⠀⠀⠀⠀⠀⠀⠀</a:t>
            </a:r>
            <a:br/>
            <a:r>
              <a:t>⠀⠀⠀⠀⠀⠀⠀⠀⠀⠀⠀⢱⣿⣿⣿⣿⣿⣿⣿⣿⣿⣿⣿⣿⡇⡯⢝⢟⠇⠁⠄⠀⠀⠀⠀⢹⣿⣿⣿⣿⣿⣿⣿⣿⣿⣿⣿⣿⣿⣿⣿⣿⣿⣿⣟⣿⣿⣿⣿⣿⣿⣿⣿⣿⣿⣿⣿⣿⣿⠀⠀⠀⠀⠀⠀⠀⠀⠀⠀⠀⠀</a:t>
            </a:r>
            <a:br/>
            <a:r>
              <a:t>⠀⠀⠀⠀⠀⠀⠀⠀⠀⠀⠀⣸⣻⣿⣿⣿⣿⣿⣿⣿⣿⣿⣿⣿⡇⢸⢕⡕⢕⢕⢔⢄⢄⢄⢔⢸⣿⣿⣿⣿⣿⣿⣿⣿⣿⣿⣿⣿⣿⣿⣿⣿⣿⣿⣿⣿⣿⣿⣿⣿⣿⣿⣿⣿⣿⣿⣿⣿⣿⠀⠀⠀⠀⠀⠀⠀⠀⠀⠀⠀⠀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⠀⠀⠀⠀⠀⠀⠀⠀⠀⠀⠀⢜⣿⣿⣿⣿⣿⣿⣿⣿⣿⣿⣿⣿⣿⡼⣿⣽⢕⢕⢕⢕⢕⢕⢕⣿⣿⣿⣿⣿⣿⣿⣿⣿⣿⣿⣿⣿⣿⣿⣿⣿⣿⣿⣿⣿⣿⣿⣿⣿⣿⣿⣿⣿⣿⣿⣿⣿⣿⠀⠀⠀⠀⠀⠀⠀⠀⠀⠀⠀⠀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⠀⠀⠀⠀⠀⠀⠀⠀⠀⠀⠀⢜⣿⣿⣿⣿⣿⣿⣿⣿⣿⣿⣿⣿⣿⣷⣽⡣⢕⢕⢕⢕⢕⢕⢱⣿⣿⣿⣿⣿⣿⣿⣿⣿⣿⣿⣿⣿⣿⣿⣿⣿⣿⣿⣿⣿⣿⣿⣿⣿⣿⣿⣿⣿⣿⣿⣿⣿⣿⠀⠀⠀⠀⠀⠀⠀⠀⠀⠀⠀⠀</a:t>
            </a:r>
            <a:br/>
            <a:r>
              <a:t>⠀⠀⠀⠀⠀⠀⠀⠀⠀⠀⠀⢱⣿⣿⣿⣿⣿⣿⣿⣿⣿⣿⣿⣿⣿⣿⣿⣿⡇⢕⢕⢕⢕⢕⢕⣿⣿⣿⣿⣿⣿⣿⣿⣿⣿⣿⣿⣿⣿⣿⣿⣿⣿⣿⣿⣿⣿⣿⣿⣿⣿⣿⣿⣿⣿⣿⣿⣿⣿⠀⠀⠀⠀⠀⠀⠀⠀⠀⠀⠀⠀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⠀⠀⠀⠀⠀⠀⠀⠀⠀⠀⠀⢜⣿⣿⣿⣿⣿⣿⣿⣿⣿⣿⣿⣿⣿⣿⣿⣿⣧⢕⢕⢕⢕⢕⢕⣿⣿⣿⣿⣿⣿⣿⣿⣿⣿⣿⣿⣿⣿⣿⣿⣿⣿⣿⣿⣿⣿⣿⣿⣿⣿⣿⣿⣿⣿⣿⣿⣿⣿⠀⠀⠀⠀⠀⠀⠀⠀⠀⠀⠀⠀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⠀⠀⠀⠀⠀⠀⠀⠀⠀⠀⠀⢜⣿⣿⣿⣿⣿⣿⣿⣿⣿⣿⣿⣿⣿⣿⣿⣿⣿⢕⢕⢕⢕⢅⢕⢸⣿⣿⣿⣿⣿⣿⣿⣿⣿⣿⣿⣿⣿⣿⣿⣿⣿⣿⣿⣿⣿⣿⣿⣿⣿⣿⣿⣿⣿⣿⣿⣿⣿⠀⠀⠀⠀⠀⠀⠀⠀⠀⠀⠀⠀</a:t>
            </a:r>
            <a:br/>
            <a:r>
              <a:t>⠀⠀⠀⠀⠀⠀⠀⠀⠀⠀⠀⠑⠛⠛⠛⠛⠛⠛⠛⠛⠛⠛⠛⠛⠛⠛⠛⠛⠛⠑⠑⠑⠑⠑⠑⠁⠛⠛⠛⠛⠛⠛⠛⠛⠛⠛⠛⠛⠛⠛⠛⠛⠛⠛⠛⠛⠛⠛⠛⠛⠛⠛⠛⠛⠛⠛⠛⠛⠛⠀⠀⠀⠀⠀⠀⠀⠀⠀⠀⠀⠀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⠀⠀⠀⠀⠀⠀⠀⠀⠀⠀⠀⢕⢱⢿⢿⣷⣿⣿⣿⣿⣿⣿⣿⣿⣽⣿⣷⣷⣯⣽⣿⣿⣿⣿⣿⣿⣿⣿⣿⣿⣟⣿⣿⢟⢻⣿⣷⢾⣿⣿⣧⣾⣯⣝⣿⣽⡽⣿⣿⣿⣿⣿⣿⣿⣿⣿⣿⣿⣿⠀⠀⠀⠀⠀⠀⠀⠀⠀⠀⠀⠀</a:t>
            </a:r>
            <a:br/>
            <a:r>
              <a:t>⠀⠀⠀⠀⠀⠀⠀⠀⠀⠀⠀⣸⣿⣿⣿⣿⣿⣿⣽⣯⣽⣝⣿⣿⣿⣿⣿⣿⣿⣿⣿⣿⣿⣿⣿⣿⣿⣷⣷⣿⣿⣯⣽⣿⣿⣟⣳⣾⡧⢿⣧⣿⣿⣿⣿⣷⣿⣿⣿⣿⣿⣿⣿⣿⣿⣿⣯⣿⣿⠀⠀⠀⠀⠀⠀⠀⠀⠀⠀⠀⠀</a:t>
            </a:r>
            <a:br/>
            <a:r>
              <a:t>⠀⠀⠀⠀⠀⠀⠀⠀⠀⠀⠀⣿⣿⣯⣿⣿⣿⣿⣿⣿⣿⣿⣿⣯⣿⣿⣿⣿⣿⣿⣿⣿⣿⣿⣿⣿⣿⣻⣿⣿⣿⣿⣿⣿⣿⣿⣿⣿⣿⣿⣿⣿⣿⣿⣿⣿⣿⣿⣿⣿⣿⣿⣿⣿⣿⣿⣿⣿⣿⠀⠀⠀⠀⠀⠀⠀⠀⠀⠀⠀⠀</a:t>
            </a:r>
            <a:br/>
            <a:r>
              <a:t>⠀⠀⠀⠀⠀⠀⠀⠀⠀⠀⠀⣿⣿⣿⣿⣿⣿⣿⣟⡿⢿⣿⣿⣿⣿⣿⣿⣿⣿⣿⣿⣿⣿⣿⣿⣿⣿⣿⣿⣿⣿⣿⣿⣿⣿⣿⣿⣿⣿⣿⣿⣿⣿⣿⣿⣿⣿⣿⣿⣿⣿⣿⣿⣿⣿⣿⣿⣿⣿⠀⠀⠀⠀⠀⠀⠀⠀⠀⠀⠀⠀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⠀⠀⠀⠀⠀⠀⠀⠀⠀⠀⠀⣿⣿⣿⣿⣿⣷⢿⣿⣷⣿⣿⣿⣽⢿⢿⣿⣿⣿⣿⣿⣿⣿⣿⣿⣿⣿⣿⣿⣿⣿⣿⡿⢿⢿⢿⢟⢻⢿⣿⣿⣿⣿⣿⣿⣿⣿⣿⣿⣿⣿⣿⣿⣿⣿⣿⣿⣿⣿⠀⠀⠀⠀⠀⠀⠀⠀⠀⠀⠀⠀</a:t>
            </a:r>
            <a:br/>
            <a:r>
              <a:t>⠀⠀⠀⠀⠀⠀⠀⠀⠀⠀⠀⣿⣿⣿⣿⣿⣿⣿⣿⣿⡿⢯⣿⣷⣷⣾⣿⣿⣿⣾⣽⣿⣿⣿⣿⣿⣿⣿⣿⣿⣟⢝⢕⢕⢕⢕⢕⢔⢕⢜⢝⢻⣿⣿⣿⣿⣿⣿⣿⣿⣿⣿⣿⣿⣿⣿⣿⣿⣿⠀⠀⠀⠀⠀⠀⠀⠀⠀⠀⠀⠀</a:t>
            </a:r>
            <a:br/>
            <a:r>
              <a:t>⠀⠀⠀⠀⠀⠀⠀⠀⠀⠀⠀⣿⣿⣿⣿⣿⣿⣿⣿⣿⣷⣿⢿⢟⢇⣕⣱⣿⣿⡟⣟⣾⣿⣿⣿⣿⣿⣿⡟⠑⠘⠙⢻⣷⣵⡕⢕⢕⢕⢕⢕⢕⢘⢻⣿⣿⣿⣿⣿⣿⣿⣿⣿⣿⣿⣿⣿⣿⣿⠀⠀⠀⠀⠀⠀⠀⠀⠀⠀⠀⠀</a:t>
            </a:r>
            <a:br/>
            <a:r>
              <a:t>⠀⠀⠀⠀⠀⠀⠀⠀⠀⠀⠀⣿⣿⣿⣿⣿⣿⣿⣿⢷⢎⢑⢅⣕⣿⣿⣿⣿⣿⣿⣿⣿⣿⣿⣿⣿⣿⡟⢕⢕⢅⢔⢕⢝⢻⣿⣷⣕⢕⢕⢕⢕⢕⢕⢹⣿⣿⣿⣿⣿⣿⣿⣿⣿⣿⣿⣿⣿⣿⠀⠀⠀⠀⠀⠀⠀⠀⠀⠀⠀⠀</a:t>
            </a:r>
            <a:br/>
            <a:r>
              <a:t>⠀⠀⠀⠀⠀⠀⠀⠀⠀⠀⠀⣿⣿⣿⣿⣿⣿⣿⣿⣯⣾⣾⣿⣿⣿⣿⣿⣿⣿⣿⣿⣿⣿⣻⣿⣿⣿⢕⢕⢕⢕⢕⢕⢕⢕⢻⣿⣿⣧⡕⢕⢕⢕⢕⢕⢻⣿⣿⣿⣿⣿⣿⣿⣿⣿⣿⣿⣿⣿⠀⠀⠀⠀⠀⠀⠀⠀⠀⠀⠀⠀</a:t>
            </a:r>
            <a:br/>
            <a:r>
              <a:t>⠀⠀⠀⠀⠀⠀⠀⠀⠀⠀⠀⣿⣿⣿⣿⣿⣿⣿⣿⣿⣷⣿⣿⣿⣿⣿⣿⣿⣿⣿⣿⣿⣿⣿⣿⣿⡿⢕⢕⢕⢕⢕⢕⢕⢕⢕⢻⣿⣿⣷⡕⢕⢕⢕⢕⢕⣿⣿⣿⣿⣿⣿⣿⣿⣿⣿⣿⣿⣿⠀⠀⠀⠀⠀⠀⠀⠀⠀⠀⠀⠀</a:t>
            </a:r>
            <a:br/>
            <a:r>
              <a:t>⠀⠀⠀⠀⠀⠀⠀⠀⠀⠀⠀⣿⣿⣿⣿⣿⣿⣿⣿⣿⣿⣿⣿⣿⣿⣿⣿⣿⣿⣿⣿⣿⣿⣟⣿⣿⡇⢕⢕⢕⢕⢕⣕⣕⣕⣕⣜⣿⣿⣿⣧⢕⢕⢕⢕⢕⢹⣿⣿⣿⣿⣿⣿⣿⣿⣿⣿⣿⣿⠀⠀⠀⠀⠀⠀⠀⠀⠀⠀⠀⠀</a:t>
            </a:r>
            <a:br/>
            <a:r>
              <a:t>⠀⠀⠀⠀⠀⠀⠀⠀⠀⠀⠀⣿⣿⣿⣿⣿⣿⣿⣿⣿⣿⣿⣿⣿⣿⣿⣿⣟⣿⣿⣿⣿⣿⣿⣿⣿⣿⣷⣷⣷⣷⣷⣿⣿⣿⣿⣿⣿⣿⣿⣿⢕⢕⢕⢕⢕⢸⣿⣿⣿⣿⣿⣿⣿⣿⣿⣿⣿⣿⠀⠀⠀⠀⠀⠀⠀⠀⠀⠀⠀⠀</a:t>
            </a:r>
            <a:br/>
            <a:r>
              <a:t>⠀⠀⠀⠀⠀⠀⠀⠀⠀⠀⠀⣿⣿⣿⣿⣿⣿⣿⣿⣿⣿⣿⣿⣿⣿⣿⣿⣿⣿⢿⣿⣿⣿⣟⡿⣿⣿⣿⣿⣿⣿⣿⣿⣿⣿⣿⣿⣿⣿⣿⣿⡵⢕⢕⢕⢕⢸⣿⣿⣿⣿⣿⣿⣿⣿⣿⣿⣿⣿⠀⠀⠀⠀⠀⠀⠀⠀⠀⠀⠀⠀</a:t>
            </a:r>
            <a:br/>
            <a:r>
              <a:t>⠀⠀⠀⠀⠀⠀⠀⠀⠀⠀⠀⣿⣿⣿⣿⣿⣿⣿⣿⣿⣿⣿⣿⣿⣿⣿⣾⣷⣷⣿⣿⣿⣿⡏⠟⣿⣿⣿⣿⣿⣿⣿⣿⣿⣿⣿⣿⣿⣿⣿⣿⡧⢕⢕⢕⢕⢸⣿⣿⣿⣿⣿⣿⣿⣿⣿⣿⣿⣿⠀⠀⠀⠀⠀⠀⠀⠀⠀⠀⠀⠀</a:t>
            </a:r>
            <a:br/>
            <a:r>
              <a:t>⠀⠀⠀⠀⠀⠀⠀⠀⠀⠀⠀⣿⣿⣿⣿⣿⣿⣿⣿⣿⣿⣿⣿⣿⣿⣿⣿⣿⣿⣿⣿⣿⠟⠕⠁⢸⣿⣿⣿⣿⣿⣿⣿⣿⣿⣿⣿⣿⣿⣿⣿⣷⢽⢝⣗⣱⢜⣿⣿⣿⣿⣿⣿⣿⣿⣿⣿⣿⣿⠀⠀⠀⠀⠀⠀⠀⠀⠀⠀⠀⠀</a:t>
            </a:r>
            <a:br/>
            <a:r>
              <a:t>⠀⠀⠀⠀⠀⠀⠀⠀⠀⠀⠀⣿⣿⣿⣿⣿⣿⣿⣿⣿⣿⣿⣿⣿⡿⢟⢻⣿⡟⠏⠝⠁⠀⠀⠀⢘⣿⣿⣿⣿⣿⣿⣿⣿⣿⣿⣿⣿⣿⣿⣿⣿⣟⣿⣿⣗⣽⣿⣿⣿⣿⣿⣿⣿⣿⣿⣿⣿⣿⠀⠀⠀⠀⠀⠀⠀⠀⠀⠀⠀⠀</a:t>
            </a:r>
            <a:br/>
            <a:r>
              <a:t>⠀⠀⠀⠀⠀⠀⠀⠀⠀⠀⠀⣿⣿⣿⣿⣿⣿⣿⣿⣿⣿⣿⣿⣿⡇⢸⢕⢕⢕⢄⢄⠀⠀⠀⠀⡄⣿⣿⣿⣿⣿⣿⣿⣿⣿⣿⣿⣿⣿⣿⣿⣿⣿⣿⣿⣿⣿⣿⣿⣿⣿⣿⣿⣿⣿⣿⣿⣿⣿⠀⠀⠀⠀⠀⠀⠀⠀⠀⠀⠀⠀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⠀⠀⠀⠀⠀⠀⠀⠀⠀⠀⠀⣿⣿⣿⣿⣿⣿⣿⣿⣿⣿⣿⣿⣿⣿⡸⣳⣧⢕⢕⢕⢕⢕⢕⢕⢱⣿⣿⣿⣿⣿⣿⣿⣿⣿⣿⣿⣿⣿⣿⣿⣿⣿⣿⣿⣿⣿⣿⣿⣿⣿⣿⣿⣿⣿⣿⣿⣿⣿⠀⠀⠀⠀⠀⠀⠀⠀⠀⠀⠀⠀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⠀⠀⠀⠀⠀⠀⠀⠀⠀⠀⠀⣿⣿⣿⣿⣿⣿⣿⣿⣿⣿⣿⣿⣿⣿⣧⢻⢎⢕⢕⢕⢕⢕⢕⢕⢼⣿⣿⣿⣿⣿⣿⣿⣿⣿⣿⣿⣿⣿⣿⣿⣿⣿⣿⣿⣿⣿⣿⣿⣿⣿⣿⣿⣿⣿⣿⣿⣿⣿⠀⠀⠀⠀⠀⠀⠀⠀⠀⠀⠀⠀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⠀⠀⠀⠀⠀⠀⠀⠀⠀⠀⠀⣿⣿⣿⣿⣿⣿⣿⣿⣿⣿⣿⣿⣿⣿⣿⣷⣯⡕⢕⢕⢕⢕⢕⢕⢸⣿⣿⣿⣿⣿⣿⣿⣿⣿⣿⣿⣿⣿⣿⣿⣿⣿⣿⣿⣿⣿⣿⣿⣿⣿⣿⣿⣿⣿⣿⣿⣿⣿⠀⠀⠀⠀⠀⠀⠀⠀⠀⠀⠀⠀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⠀⠀⠀⠀⠀⠀⠀⠀⠀⠀⠀⣿⣿⣿⣿⣿⣿⣿⣿⣿⣿⣿⣿⣿⣿⣿⣿⣿⣇⠑⢕⢕⢕⢕⢕⢸⣿⣿⣿⣿⣿⣿⣿⣿⣿⣿⣿⣿⣿⣿⣿⣿⣿⣿⣿⣿⣿⣿⣿⣿⣿⣿⣿⣿⣿⣿⣿⣿⣿⠀⠀⠀⠀⠀⠀⠀⠀⠀⠀⠀⠀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⠀⠀⠀⠀⠀⠀⠀⠀⠀⠀⠀⣿⣿⣿⣿⣿⣿⣿⣿⣿⣿⣿⣿⣿⣿⣿⣿⣿⣿⡕⢕⢕⢕⢕⢕⢜⣿⣿⣿⣿⣿⣿⣿⣿⣿⣿⣿⣿⣿⣿⣿⣿⣿⣿⣿⣿⣿⣿⣿⣿⣿⣿⣿⣿⣿⣿⣿⣿⣿⠀⠀⠀⠀⠀⠀⠀⠀⠀⠀⠀⠀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⠀⠀⠀⠀⠀⠀⠀⠀⠀⠀⠀⣻⣿⣿⣿⣿⣿⣿⣿⣿⣿⣿⣿⣿⣿⣿⣿⣿⣿⣿⣿⣿⣿⣿⣿⣿⣿⣿⣿⣿⣿⣿⢿⣿⣿⣿⣿⣿⣿⣿⣿⣯⣿⣿⣿⣿⣿⣿⣿⣿⣿⣿⣿⣿⣿⣿⣿⣿⣿⠀⠀⠀⠀⠀⠀⠀⠀⠀⠀⠀⠀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⠀⠀⠀⠀⠀⠀⠀⠀⠀⠀⠀⣿⣿⣿⣿⣾⣿⣷⣾⣿⣿⣷⣿⣿⣿⣿⣿⣿⣿⣿⣿⣿⣿⣿⣿⣿⣿⣿⣿⣿⣿⡿⢿⢿⠟⢟⢿⣿⣿⣿⣿⣿⣿⣿⣿⣿⣿⣿⣿⣿⣿⣿⣿⣿⣿⣿⣿⣿⣿⠀⠀⠀⠀⠀⠀⠀⠀⠀⠀⠀⠀</a:t>
            </a:r>
            <a:br/>
            <a:r>
              <a:t>⠀⠀⠀⠀⠀⠀⠀⠀⠀⠀⠀⣿⣿⣿⣿⣿⣿⣿⣿⣿⣿⡟⣿⣿⣵⣵⣼⣿⣿⣝⣟⣿⣿⣿⣿⣿⣿⣿⣿⣟⢕⢕⢕⢕⢕⢕⢕⢕⢝⢟⣿⣿⣿⣿⣿⣿⣿⣿⣿⣿⣿⣿⣿⣿⣿⣿⣿⣿⣿⠀⠀⠀⠀⠀⠀⠀⠀⠀⠀⠀⠀</a:t>
            </a:r>
            <a:br/>
            <a:r>
              <a:t>⠀⠀⠀⠀⠀⠀⠀⠀⠀⠀⠀⣿⣿⣿⣿⣿⣿⣿⣿⣿⣯⣷⣯⡿⢟⢝⢙⣻⣿⡞⢻⢯⣿⣿⣿⣿⣿⢏⠁⢙⠟⣷⣧⣔⡕⢕⢕⢕⢕⢕⢑⢝⣿⣿⣿⣿⣿⣿⣿⣿⣿⣿⣿⣿⣿⣿⣿⣿⣿⠀⠀⠀⠀⠀⠀⠀⠀⠀⠀⠀⠀</a:t>
            </a:r>
            <a:br/>
            <a:r>
              <a:t>⠀⠀⠀⠀⠀⠀⠀⠀⠀⠀⠀⣿⣿⣿⣿⣿⣿⣿⣿⢯⢽⠏⢕⢕⣇⣷⣾⣿⣿⣷⣼⣿⣿⣿⣿⣿⢇⢅⢅⢔⢅⢍⢹⣿⣿⣧⡕⢕⢕⢕⢕⢕⢜⣿⣿⣿⣿⣿⣿⣿⣿⣿⣿⣿⣿⣿⣿⣿⣿⠀⠀⠀⠀⠀⠀⠀⠀⠀⠀⠀⠀</a:t>
            </a:r>
            <a:br/>
            <a:r>
              <a:t>⠀⠀⠀⠀⠀⠀⠀⠀⠀⠀⠀⣿⣿⣿⣿⣿⣿⣿⣿⣻⣕⣵⣷⣿⣿⣿⣿⣿⣿⣿⣿⣿⣿⡿⣿⡏⢕⢕⢕⢕⢕⢕⢕⢜⣿⣿⣷⣕⢕⢕⢕⢕⢕⢸⣿⣿⣿⣿⣿⣿⣿⣿⣿⣿⣿⣿⣿⣿⣿⠀⠀⠀⠀⠀⠀⠀⠀⠀⠀⠀⠀</a:t>
            </a:r>
            <a:br/>
            <a:r>
              <a:t>⠀⠀⠀⠀⠀⠀⠀⠀⠀⠀⠀⣿⣿⣿⣿⣿⣿⣿⣿⣿⣧⣿⣿⣿⣿⣿⣿⣿⣿⣿⣿⣿⣿⣿⣿⡇⢕⢕⢕⢕⢕⢕⢕⢕⢜⣿⣿⣿⡇⢕⢕⢕⢕⢕⢻⣿⣿⣿⣿⣿⣿⣿⣿⣿⣿⣿⣿⣿⣿⠀⠀⠀⠀⠀⠀⠀⠀⠀⠀⠀⠀</a:t>
            </a:r>
            <a:br/>
            <a:r>
              <a:t>⠀⠀⠀⠀⠀⠀⠀⠀⠀⠀⠀⣿⣿⣿⣿⣿⣿⣿⣿⣿⣿⣿⣿⣿⣿⣿⣿⣿⣿⣿⣿⣿⣿⡿⢿⢕⢕⢕⢕⢕⣕⣕⣕⣕⣕⣿⣿⣿⣿⢕⢕⢕⢕⢕⢜⣿⣿⣿⣿⣿⣿⣿⣿⣿⣿⣿⣿⣿⣿⠀⠀⠀⠀⠀⠀⠀⠀⠀⠀⠀⠀</a:t>
            </a:r>
            <a:br/>
            <a:r>
              <a:t>⠀⠀⠀⠀⠀⠀⠀⠀⠀⠀⠀⣿⣿⣿⣿⣿⣿⣿⣿⣿⣿⣿⣿⣿⣿⣿⣿⣿⣿⣿⣿⣿⣿⣿⣿⣧⣷⣷⣷⣾⣿⣿⣿⣿⣿⣿⣿⣿⣿⡇⢕⢕⢕⢕⢕⣿⣿⣿⣿⣿⣿⣿⣿⣿⣿⣿⣿⣿⣿⠀⠀⠀⠀⠀⠀⠀⠀⠀⠀⠀⠀</a:t>
            </a:r>
            <a:br/>
            <a:r>
              <a:t>⠀⠀⠀⠀⠀⠀⠀⠀⠀⠀⠀⣿⣿⣿⣿⣿⣿⣿⣿⣿⣿⣿⣿⣿⣿⣿⣿⣿⣿⣿⣿⣿⣿⣿⢿⣿⣿⣿⣿⣿⣿⣿⣿⣿⣿⣿⣿⣿⣿⣧⢕⢱⢕⢕⢕⣿⣿⣿⣿⣿⣿⣿⣿⣿⣿⣿⣿⣿⣿⠀⠀⠀⠀⠀⠀⠀⠀⠀⠀⠀⠀</a:t>
            </a:r>
            <a:br/>
            <a:r>
              <a:t>⠀⠀⠀⠀⠀⠀⠀⠀⠀⠀⠀⣿⣿⣿⣿⣿⣿⣿⣿⣿⣿⣿⣿⣿⣿⣿⣟⣿⣻⣵⣿⣿⣿⣿⢳⣼⣟⣿⣿⣿⣿⣿⣿⣿⣿⣿⣿⣿⣿⣯⢵⢱⢱⢕⢕⣿⣿⣿⣿⣿⣿⣿⣿⣿⣿⣿⣿⣿⣿⠀⠀⠀⠀⠀⠀⠀⠀⠀⠀⠀⠀</a:t>
            </a:r>
            <a:br/>
            <a:r>
              <a:t>⠀⠀⠀⠀⠀⠀⠀⠀⠀⠀⠀⣿⣿⣿⣿⣿⣿⣿⣿⣿⣿⣿⣿⣿⣿⣿⣿⣿⣿⣿⣿⣿⣿⡿⠑⠘⣿⣿⣿⣿⣿⣿⣿⣿⣿⣿⣿⣿⣿⣯⣗⡟⣿⢷⣕⣿⣿⣿⣿⣿⣿⣿⣿⣿⣿⣿⣿⣿⣿⠀⠀⠀⠀⠀⠀⠀⠀⠀⠀⠀⠀</a:t>
            </a:r>
            <a:br/>
            <a:r>
              <a:t>⠀⠀⠀⠀⠀⠀⠀⠀⠀⠀⠀⣿⣿⣿⣿⣿⣿⣿⣿⣿⣿⣿⣿⣿⣿⣿⣹⣿⣿⡿⢿⠿⠋⠀⠀⠀⢿⣿⣿⣿⣿⣿⣿⣿⣿⣿⣿⣿⣿⣿⣿⣿⣿⣿⣿⣿⣿⣿⣿⣿⣿⣿⣿⣿⣿⣿⣿⣿⣿⠀⠀⠀⠀⠀⠀⠀⠀⠀⠀⠀⠀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⠀⠀⠀⠀⠀⠀⠀⠀⠀⠀⠀⣿⣿⣿⣿⣿⣿⣿⣿⣿⣿⣿⣿⣿⣿⢝⡏⢟⢟⢇⠁⠀⠀⠀⠀⠀⢸⣿⣿⣿⣿⣿⣿⣿⣿⣿⣿⣿⣿⣿⣿⣿⣿⣿⣿⣿⣿⣿⣿⣿⣿⣿⣿⣿⣿⣿⣿⣿⣿⠀⠀⠀⠀⠀⠀⠀⠀⠀⠀⠀⠀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⠀⠀⠀⠀⠀⠀⠀⠀⠀⠀⠀⣿⣿⣿⣿⣿⣿⣿⣿⣿⣿⣿⣿⣿⣿⡕⡧⣕⡕⢕⢕⢕⢄⢄⢄⢕⢸⣿⣿⣿⣿⣿⣿⣿⣿⣿⣿⣿⣿⣿⣿⣿⣿⣿⣿⣿⣿⣿⣿⣿⣿⣿⣿⣿⣿⣿⣿⣿⣿⠀⠀⠀⠀⠀⠀⠀⠀⠀⠀⠀⠀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⠀⠀⠀⠀⠀⠀⠀⠀⠀⠀⠀⣿⣿⣿⣿⣿⣿⣿⣿⣿⣿⣿⣿⣿⣿⣇⢿⢾⢇⢕⢕⢕⢕⢕⢕⢕⣿⣿⣿⣿⣿⣿⣿⣿⣿⣿⣿⣿⣿⣿⣿⣿⣿⣿⣿⣿⣿⣿⣿⣿⣿⣿⣿⣿⣿⣿⣿⣿⣿⠀⠀⠀⠀⠀⠀⠀⠀⠀⠀⠀⠀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⠀⠀⠀⠀⠀⠀⠀⠀⠀⠀⠀⣿⣿⣿⣿⣿⣿⣿⣿⣿⣿⣿⣿⣿⣿⣿⣞⡗⢕⢕⢕⢕⢕⢕⢕⢕⣿⣿⣿⣿⣿⣿⣿⣿⣿⣿⣿⣿⣿⣿⣿⣿⣿⣿⣿⣿⣿⣿⣿⣿⣿⣿⣿⣿⣿⣿⣿⣿⣿⠀⠀⠀⠀⠀⠀⠀⠀⠀⠀⠀⠀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⠀⠀⠀⠀⠀⠀⠀⠀⠀⠀⠀⣿⣿⣿⣿⣿⣿⣿⣿⣿⣿⣿⣿⣿⣿⣿⣿⣷⣕⢕⡕⢕⢕⢕⢕⢕⣿⣿⣿⣿⣿⣿⣿⣿⣿⣿⣿⣿⣿⣿⣿⣿⣿⣿⣿⣿⣿⣿⣿⣿⣿⣿⣿⣿⣿⣿⣿⣿⣿⠀⠀⠀⠀⠀⠀⠀⠀⠀⠀⠀⠀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⠀⠀⠀⠀⠀⠀⠀⠀⠀⠀⠀⣿⣿⣿⣿⣿⣿⣿⣿⣿⣿⣿⣿⣿⣿⣿⣿⣿⣿⡕⢕⢕⢕⢕⢕⢕⢿⣿⣿⣿⣿⣿⣿⣿⣿⣿⣿⣿⣿⣿⣿⣿⣿⣿⣿⣿⣿⣿⣿⣿⣿⣿⣿⣿⣿⣿⣿⣿⣿⠀⠀⠀⠀⠀⠀⠀⠀⠀⠀⠀⠀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⠀⠀⠀⠀⠀⠀⠀⠀⠀⠀⠀⣿⣻⣟⣿⣿⣿⣿⣿⣿⣿⣿⣿⣿⣿⣿⣿⣿⣿⣿⣿⣿⣿⣿⣿⣿⣿⣿⣿⣿⢿⢿⢟⢟⢻⢿⣿⣿⣿⣿⣿⣿⣿⣿⣿⣿⣿⣿⣿⣿⣿⣿⣿⣿⣿⣿⣿⣿⣿⠀⠀⠀⠀⠀⠀⠀⠀⠀⠀⠀⠀</a:t>
            </a:r>
            <a:br/>
            <a:r>
              <a:t>⠀⠀⠀⠀⠀⠀⠀⠀⠀⠀⠀⣿⣿⣿⣿⣿⣿⣿⣿⣿⣿⣿⣿⣿⣟⡟⣹⣿⣿⣟⢻⢿⣿⣿⣿⣿⣿⣟⢝⢕⢕⢕⢕⢕⢔⢕⢜⢝⢿⣿⣿⣿⣿⣿⣿⣿⣿⣿⣿⣿⣿⣿⣿⣿⣿⣿⣿⣿⣿⠀⠀⠀⠀⠀⠀⠀⠀⠀⠀⠀⠀</a:t>
            </a:r>
            <a:br/>
            <a:r>
              <a:t>⠀⠀⠀⠀⠀⠀⠀⠀⠀⠀⠀⣿⣿⣿⣿⣿⣿⣿⣿⣿⣿⣫⣟⣿⣿⢟⢟⢟⣿⣿⡿⡞⣟⣿⣿⡟⢑⠈⢙⢳⣷⣵⡔⢕⢕⢕⢕⢕⢕⢝⢿⣿⣿⣿⣿⣿⣿⣿⣿⣿⣿⣿⣿⣿⣿⣿⣿⣿⣿⠀⠀⠀⠀⠀⠀⠀⠀⠀⠀⠀⠀</a:t>
            </a:r>
            <a:br/>
            <a:r>
              <a:t>⠀⠀⠀⠀⠀⠀⠀⠀⠀⠀⠀⣿⣿⣿⣿⣿⣿⣿⣿⣿⢿⣿⢟⢝⢱⢕⣵⣷⣿⣯⣇⣱⣿⣽⡟⢅⢕⢄⢀⠜⢝⢿⣿⣷⡕⢕⢕⢕⢕⢅⢕⢻⣿⣿⣿⣿⣿⣿⣿⣿⣿⣿⣿⣿⣿⣿⣿⣿⡕⠀⠀⠀⠀⠀⠀⠀⠀⠀⠀⠀⠀</a:t>
            </a:r>
            <a:br/>
            <a:r>
              <a:t>⠀⠀⠀⠀⠀⠀⠀⠀⠀⠀⠀⣿⣿⣿⣿⣿⣿⣿⣿⣷⢝⢅⣄⣵⣾⣿⣿⣿⣿⣿⣿⣿⣿⣿⡇⢕⢕⢕⢕⢕⢕⢜⢻⣿⣿⣧⢕⢕⢕⢕⢕⢕⣿⣿⣿⣿⣿⣿⣿⣿⣿⣿⣿⣿⣿⣿⣿⢿⣿⠀⠀⠀⠀⠀⠀⠀⠀⠀⠀⠀⠀</a:t>
            </a:r>
            <a:br/>
            <a:r>
              <a:t>⠀⠀⠀⠀⠀⠀⠀⠀⠀⠀⠀⣿⣿⣿⣿⣿⣿⣿⣿⣷⣷⣿⣿⣿⣿⣿⣿⣿⣿⣿⣿⣿⣿⣿⡕⢕⢕⢕⢕⢕⢕⢕⢕⢿⣿⣿⣧⢕⢕⢕⢕⢕⢜⣿⣿⣿⣿⣿⣿⣿⣿⣿⣿⣿⣿⣿⣿⣨⣿⠀⠀⠀⠀⠀⠀⠀⠀⠀⠀⠀⠀</a:t>
            </a:r>
            <a:br/>
            <a:r>
              <a:t>⠀⠀⠀⠀⠀⠀⠀⠀⠀⠀⠀⣿⣿⣿⣿⣿⣿⣿⣿⣿⣿⣿⣿⣿⣿⣿⣿⣿⣿⣿⣿⣿⣿⣿⣿⣣⢕⢕⢕⢕⢕⢕⣕⣸⣿⣿⣿⣇⢕⢕⢕⢕⢕⣻⣿⣿⣿⣿⣿⣿⣿⣿⣿⣿⣿⣿⣿⣿⣿⠀⠀⠀⠀⠀⠀⠀⠀⠀⠀⠀⠀</a:t>
            </a:r>
            <a:br/>
            <a:r>
              <a:t>⠀⠀⠀⠀⠀⠀⠀⠀⠀⠀⠀⣿⣿⣿⣿⣿⣿⣿⣿⣿⣿⣿⣿⣿⣿⣿⣿⣿⣿⣿⣿⣿⣿⣿⣧⣿⣷⣷⣿⣿⣿⣿⣿⣿⣿⣿⣿⣷⢕⢕⢕⢕⢕⢸⣿⣿⣿⣿⣿⣿⣿⣿⣿⣿⣿⣿⣿⣿⣿⠀⠀⠀⠀⠀⠀⠀⠀⠀⠀⠀⠀</a:t>
            </a:r>
            <a:br/>
            <a:r>
              <a:t>⠀⠀⠀⠀⠀⠀⠀⠀⠀⠀⠀⣿⣿⣿⣿⣿⣿⣿⣿⣿⣿⣿⣿⣿⣿⣿⣿⣿⣟⣿⣿⣿⣿⣿⣿⣿⣿⣿⣿⣿⣿⣿⣿⣿⣿⣿⣿⣿⢕⢕⢕⢕⢕⢸⣿⣿⣿⣿⣿⣿⣿⣿⣿⣿⣿⣿⣿⣿⣿⠀⠀⠀⠀⠀⠀⠀⠀⠀⠀⠀⠀</a:t>
            </a:r>
            <a:br/>
            <a:r>
              <a:t>⠀⠀⠀⠀⠀⠀⠀⠀⠀⠀⠀⣿⣿⣿⣿⣿⣿⣿⣿⣿⣿⣿⣿⣿⣿⣿⣿⣿⣿⣿⣻⣿⣿⣿⡿⣏⢟⢿⣿⣿⣿⣿⣿⣿⣿⣿⣿⣿⡵⢕⢕⢕⢕⢸⣿⣿⣿⣿⣿⣿⣿⣿⣿⣿⣿⣿⣿⣿⣿⠀⠀⠀⠀⠀⠀⠀⠀⠀⠀⠀⠀</a:t>
            </a:r>
            <a:br/>
            <a:r>
              <a:t>⠀⠀⠀⠀⠀⠀⠀⠀⠀⠀⠀⣿⣿⣿⣿⣿⣿⣿⣿⣿⣿⣿⣿⣿⣿⣿⣿⣾⣿⣿⣿⣿⣿⣿⡷⠜⢻⣾⣿⣿⣿⣿⣿⣿⣿⣿⣿⣿⣽⡕⢟⣵⣧⣸⣿⣿⣿⣿⣿⣿⣿⣿⣿⣿⣿⣿⣿⣿⣿⠀⠀⠀⠀⠀⠀⠀⠀⠀⠀⠀⠀</a:t>
            </a:r>
            <a:br/>
            <a:r>
              <a:t>⠀⠀⠀⠀⠀⠀⠀⠀⠀⠀⠀⣿⣿⣿⣿⣿⣿⣿⣿⣿⣿⣿⣿⣿⣿⣿⣿⣿⣿⣿⣿⣿⣿⢟⠑⠑⢑⣿⣿⣿⣿⣿⣿⣿⣿⣿⣿⣿⣿⣟⣻⣿⣧⣾⣿⣿⣿⣿⣿⣿⣿⣿⣿⣿⣿⣿⣿⣿⣿⠀⠀⠀⠀⠀⠀⠀⠀⠀⠀⠀⠀</a:t>
            </a:r>
            <a:br/>
            <a:r>
              <a:t>⠀⠀⠀⠀⠀⠀⠀⠀⠀⠀⠀⣿⣿⣿⣿⣿⣿⣿⣿⣿⣿⣿⣿⣿⣿⣿⢿⣿⣿⣟⢝⠜⠑⠀⠀⠀⢀⣻⣿⣿⣿⣿⣿⣿⣿⣿⣿⣿⣿⣿⣿⣿⣿⣿⣿⣿⣿⣿⣿⣿⣿⣿⣿⣿⣿⣿⣿⣿⣿⠀⠀⠀⠀⠀⠀⠀⠀⠀⠀⠀⠀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⠀⠀⠀⠀⠀⠀⠀⠀⠀⠀⠀⣿⣿⣿⣿⣿⣿⣿⣿⣿⣿⣿⣿⣿⣿⣏⢜⡕⢕⢕⢁⢄⢀⠀⠀⢀⢕⣺⣿⣿⣿⣿⣿⣿⣿⣿⣿⣿⣿⣿⣿⣿⣿⣿⣿⣿⣿⣿⣿⣿⣿⣿⣿⣿⣿⣿⣿⣿⣿⠀⠀⠀⠀⠀⠀⠀⠀⠀⠀⠀⠀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⠀⠀⠀⠀⠀⠀⠀⠀⠀⠀⠀⣿⣿⣿⣿⣿⣿⣿⣿⣿⣿⣿⣿⣿⣿⣿⣕⡯⣇⢕⢕⢕⢕⢕⢕⢕⢕⣿⣿⣿⣿⣿⣿⣿⣿⣿⣿⣿⣿⣿⣿⣿⣿⣿⣿⣿⣿⣿⣿⣿⣿⣿⣿⣿⣿⣿⣿⣿⣿⠀⠀⠀⠀⠀⠀⠀⠀⠀⠀⠀⠀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⠀⠀⠀⠀⠀⠀⠀⠀⠀⠀⠀⣿⣿⣿⣿⣿⣿⣿⣿⣿⣿⣿⣿⣿⣿⣿⣏⢿⣿⢕⢕⢕⢕⢕⢕⢕⢱⣿⣿⣿⣿⣿⣿⣿⣿⣿⣿⣿⣿⣿⣿⣿⣿⣿⣿⣿⣿⣿⣿⣿⣿⣿⣿⣿⣿⣿⣿⣿⣿⠀⠀⠀⠀⠀⠀⠀⠀⠀⠀⠀⠀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⠀⠀⠀⠀⠀⠀⠀⠀⠀⠀⠀⣿⣿⣿⣿⣿⣿⣿⣿⣿⣿⣿⣿⣿⣿⣿⣿⣮⣗⢕⢕⢕⢕⢕⢕⢕⢜⣿⣿⣿⣿⣿⣿⣿⣿⣿⣿⣿⣿⣿⣿⣿⣿⣿⣿⣿⣿⣿⣿⣿⣿⣿⣿⣿⣿⣿⣿⣿⣿⠀⠀⠀⠀⠀⠀⠀⠀⠀⠀⠀⠀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⠀⠀⠀⠀⠀⠀⠀⠀⠀⠀⠀⣿⣿⣿⣿⣿⣿⣿⣿⣿⣿⣿⣿⣿⣿⣿⣿⣿⣿⡕⢕⢕⢕⢕⢕⢕⢕⣿⣿⣿⣿⣿⣿⣿⣿⣿⣿⣿⣿⣿⣿⣿⣿⣿⣿⣿⣿⣿⣿⣿⣿⣿⣿⣿⣿⣿⣿⣿⣿⠀⠀⠀⠀⠀⠀⠀⠀⠀⠀⠀⠀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⠀⠀⠀⠀⠀⠀⠀⠀⠀⠀⠀⣟⣿⣿⣿⣿⣿⣿⣿⣿⣿⣿⣿⣿⣿⣿⣿⣿⣿⣿⣿⣿⣿⣿⣿⣿⣿⣿⣿⣿⣿⣿⣿⣿⣿⣿⣿⣿⣯⣿⣿⣿⣿⣿⣿⣿⣿⣿⣿⣿⣿⣿⣿⣿⣿⣿⣿⡿⣿⠀⠀⠀⠀⠀⠀⠀⠀⠀⠀⠀⠀</a:t>
            </a:r>
            <a:br/>
            <a:r>
              <a:t>⠀⠀⠀⠀⠀⠀⠀⠀⠀⠀⠀⣿⣿⣿⣷⣾⣿⢿⣿⣿⣿⣿⣿⣿⣿⣿⣿⣿⣿⣿⣿⣿⣿⣿⣿⣿⣿⣿⣿⣿⣿⣿⣿⣿⣿⣿⣿⣿⣿⣿⣿⣿⣿⣿⣿⣿⣿⣿⣿⣿⣿⣿⣿⣿⡟⣯⣵⣿⣿⠀⠀⠀⠀⠀⠀⠀⠀⠀⠀⠀⠀</a:t>
            </a:r>
            <a:br/>
            <a:r>
              <a:t>⠀⠀⠀⠀⠀⠀⠀⠀⠀⠀⠀⣿⣿⣿⣿⣿⣻⣿⣿⣿⣿⣿⣿⣿⣿⣿⣿⣿⣿⣿⣿⣿⣿⣿⣿⣿⣿⣿⣿⣿⣿⣿⣿⣿⣿⣿⣿⣿⣿⣿⣿⣿⣿⣿⣿⣿⣿⣿⣿⣿⣿⣿⣿⣿⣽⢝⢻⣿⣿⠀⠀⠀⠀⠀⠀⠀⠀⠀⠀⠀⠀</a:t>
            </a:r>
            <a:br/>
            <a:r>
              <a:t>⠀⠀⠀⠀⠀⠀⠀⠀⠀⠀⠀⣿⢷⢹⣿⣿⢿⣿⣿⣿⣿⣿⣿⣿⣿⣿⣿⣿⣿⣿⣿⣿⣿⣿⣿⣿⣿⣿⣿⣿⣿⣿⣿⣿⣿⣿⣿⣿⣿⣿⣿⣿⣿⣿⣿⣿⣿⣿⣿⣿⣿⣿⣿⣿⡷⢗⣾⣿⣿⠀⠀⠀⠀⠀⠀⠀⠀⠀⠀⠀⠀</a:t>
            </a:r>
            <a:br/>
            <a:r>
              <a:t>⠀⠀⠀⠀⠀⠀⠀⠀⠀⠀⠀⣿⣿⣿⣿⣿⣿⣟⣿⣽⣿⣿⣿⣿⣿⣿⣿⣯⣿⣿⣿⣿⣿⣿⣿⣿⢿⢿⢟⢟⢟⢻⢿⣿⣿⣿⣿⣿⣿⣿⣿⣿⣿⣿⣿⣿⣿⣿⣿⣿⣿⣿⣿⣿⣿⣿⣿⣿⣿⠀⠀⠀⠀⠀⠀⠀⠀⠀⠀⠀⠀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⠀⠀⠀⠀⠀⠀⠀⠀⠀⠀⠀⣿⣿⣿⣿⣿⣿⣿⣿⣿⣿⣿⣿⣿⣿⣿⢿⢿⢿⣿⡿⢿⢿⣿⣏⡕⠕⠅⠅⢔⢔⠕⢅⠜⢝⢿⣿⣿⣿⣿⣿⣿⣿⣿⣿⣿⣿⣿⣿⣿⣿⣿⣿⣿⣿⣿⣿⣿⣿⠀⠀⠀⠀⠀⠀⠀⠀⠀⠀⠀⠀</a:t>
            </a:r>
            <a:br/>
            <a:r>
              <a:t>⠀⠀⠀⠀⠀⠀⠀⠀⠀⠀⠀⣿⣿⣿⣿⣿⣿⣿⣿⣿⣿⣿⢿⢻⣷⣿⣿⡷⣾⣿⣿⣷⣵⡷⢮⢝⣿⣷⣴⡕⢕⢕⢕⢔⢅⠕⢝⣿⣿⣿⣿⣿⣿⣿⣿⣿⣿⣿⣿⣿⣿⣿⣿⣿⣿⡟⢏⢝⢝⠀⠀⠀⠀⠀⠀⠀⠀⠀⠀⠀⠀</a:t>
            </a:r>
            <a:br/>
            <a:r>
              <a:t>⠀⠀⠀⠀⠀⠀⠀⠀⠀⠀⠀⣿⣿⣿⣿⣿⣿⣿⣿⣿⣿⣯⣼⣽⡿⢟⢇⢕⣕⣽⣿⣏⢕⣿⣟⡇⢝⢝⣿⣿⣧⡕⢕⢕⢕⢕⢕⢜⢿⣿⣿⣿⣿⣿⣿⣿⣿⣿⣿⣿⣿⣿⣿⣿⡏⢕⢕⢕⢕⠀⠀⠀⠀⠀⠀⠀⠀⠀⠀⠀⠀</a:t>
            </a:r>
            <a:br/>
            <a:r>
              <a:t>⠀⠀⠀⠀⠀⠀⠀⠀⠀⠀⠀⣿⣿⣿⣿⣿⣿⣿⣿⣿⡿⡕⢝⠃⢕⣕⣷⣾⣿⣿⣿⣾⣷⣿⣿⣷⡕⢕⢜⣿⣿⣿⣇⢕⢕⢕⢕⢕⢸⣿⣿⣿⣿⣿⣿⣿⣿⣿⣿⣿⣿⣿⣿⣿⣿⣧⡕⠕⢕⠀⠀⠀⠀⠀⠀⠀⠀⠀⠀⠀⠀</a:t>
            </a:r>
            <a:br/>
            <a:r>
              <a:t>⠀⠀⠀⠀⠀⠀⠀⠀⠀⠀⠀⣿⣿⣿⣿⣿⣿⣿⣿⣿⣗⣇⡰⣵⣾⣿⣿⣿⣿⣿⣿⣿⣿⣿⣿⣿⡇⢕⢕⢜⣿⣿⣿⣇⢕⢕⢕⢕⢕⢸⣿⣿⣿⣿⣿⣿⣿⣿⣿⣿⣿⣿⣿⣯⣿⣿⣷⢕⢕⠀⠀⠀⠀⠀⠀⠀⠀⠀⠀⠀⠀</a:t>
            </a:r>
            <a:br/>
            <a:r>
              <a:t>⠀⠀⠀⠀⠀⠀⠀⠀⠀⠀⠀⣿⣿⣿⣿⣿⣿⣿⣿⣿⣿⣟⣞⣿⣿⣿⣿⣿⣿⣿⣿⣿⣿⣿⣿⣿⣧⡵⣕⣱⣿⣿⣿⣿⡕⢕⢕⢕⢕⢕⣿⣿⣿⣿⣿⣿⣿⣿⣿⣿⣿⣿⣿⣿⣿⣿⣿⡇⢕⠀⠀⠀⠀⠀⠀⠀⠀⠀⠀⠀⠀</a:t>
            </a:r>
            <a:br/>
            <a:r>
              <a:t>⠀⠀⠀⠀⠀⠀⠀⠀⠀⠀⠀⣿⣿⣿⣿⣿⣿⣿⣿⣿⣿⣿⣽⣿⣿⣿⣿⣿⣿⣿⣿⣿⣿⣿⣿⣿⡿⣿⣿⣿⣿⣿⣿⣿⡧⢕⢕⢕⢕⢕⣿⣿⣿⣿⣿⣿⣿⣿⣿⣿⣿⣿⣿⣿⣿⣿⣿⣿⢕⠀⠀⠀⠀⠀⠀⠀⠀⠀⠀⠀⠀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⠀⠀⠀⠀⠀⠀⠀⠀⠀⠀⠀⣿⣿⣿⣿⣿⣿⣿⣿⣿⣿⣿⣿⣿⣿⣿⣿⣿⣿⣿⣿⣿⣿⣿⣿⣿⣿⣿⣿⣿⣿⣿⣿⣿⡧⢕⢕⢕⢕⢕⣿⣿⣿⣿⣿⣿⣿⣿⣿⣿⣿⣿⣿⣿⣿⣿⣿⣿⢕⠀⠀⠀⠀⠀⠀⠀⠀⠀⠀⠀⠀</a:t>
            </a:r>
            <a:br/>
            <a:r>
              <a:t>⠀⠀⠀⠀⠀⠀⠀⠀⠀⠀⠀⣿⣿⣿⣿⣿⣿⣿⣿⣿⣿⣿⣿⣿⣿⣿⣿⣿⣿⣿⣷⣿⣿⣿⣿⣿⣿⡿⣿⣿⣿⣿⣿⣿⣯⢵⢕⢕⢕⢕⣾⣿⣿⣿⣿⣿⣿⣿⣿⣿⣿⣿⣿⣿⣿⣿⣿⣿⢕⠀⠀⠀⠀⠀⠀⠀⠀⠀⠀⠀⠀</a:t>
            </a:r>
            <a:br/>
            <a:r>
              <a:t>⠀⠀⠀⠀⠀⠀⠀⠀⠀⠀⠀⣿⣿⣿⣿⣿⣿⣿⣿⣿⣿⣿⣿⣿⣿⣿⣿⣿⡿⢿⣿⣿⣿⣿⣿⣿⣟⢗⢧⣿⣿⣿⣿⣿⣿⡵⢝⢗⣣⡵⣽⣿⣿⣿⣿⣿⣿⣿⣿⣿⣿⣿⣿⣿⣿⣿⣿⡿⢕⠀⠀⠀⠀⠀⠀⠀⠀⠀⠀⠀⠀</a:t>
            </a:r>
            <a:br/>
            <a:r>
              <a:t>⠀⠀⠀⠀⠀⠀⠀⠀⠀⠀⠀⣿⣿⣿⣿⣿⣿⣿⣿⣿⣿⣿⣿⣿⣿⣿⣿⣿⣿⣿⣿⣿⣿⣿⣿⣿⢟⠑⢸⣿⣿⣿⣿⣿⣿⣿⣯⣿⣿⣷⣿⣿⣿⣿⣿⣿⣿⣿⣿⣿⣿⣿⣿⣿⣿⣿⣿⡇⢕⠀⠀⠀⠀⠀⠀⠀⠀⠀⠀⠀⠀</a:t>
            </a:r>
            <a:br/>
            <a:r>
              <a:t>⠀⠀⠀⠀⠀⠀⠀⠀⠀⠀⠀⣿⣿⣿⣿⣿⣿⣿⣿⣿⣿⣿⣿⣿⣿⣿⣿⣿⣻⣿⣿⣿⣿⡿⢿⠃⠁⠀⢀⣿⣿⣿⣿⣿⣿⣿⣿⣿⣿⣿⣿⣿⣿⣿⣿⣿⣿⣿⣿⣿⣿⣿⣿⣿⣿⣿⣿⣗⢕⠀⠀⠀⠀⠀⠀⠀⠀⠀⠀⠀⠀</a:t>
            </a:r>
            <a:br/>
            <a:r>
              <a:t>⠀⠀⠀⠀⠀⠀⠀⠀⠀⠀⠀⣿⣿⣿⣿⣟⣿⣿⣿⣿⣿⣿⣿⣿⣿⣿⣿⡿⡷⢿⢿⣟⠕⠑⠀⠀⠀⠀⢔⢹⣿⣿⣿⣿⣿⣿⣿⣿⣿⣿⣿⣿⣿⣿⣿⣿⣿⣿⣿⣿⣿⣿⣿⣿⣿⣿⣿⣿⢕⠀⠀⠀⠀⠀⠀⠀⠀⠀⠀⠀⠀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⠀⠀⠀⠀⠀⠀⠀⠀⠀⠀⠀⣿⣿⣿⣿⣿⣿⣿⣿⣿⣿⣿⣿⣿⣿⣿⣿⣇⢟⢕⢕⢅⢅⢄⢄⢄⢄⢔⢕⣸⣿⣿⣿⣿⣿⣿⣿⣿⣿⣿⣿⣿⣿⣿⣿⣿⣿⣿⣿⣿⣿⣿⣿⣿⣿⣿⣿⣿⡕⠀⠀⠀⠀⠀⠀⠀⠀⠀⠀⠀⠀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⠀⠀⠀⠀⠀⠀⠀⠀⠀⠀⠀⣿⣿⣿⣿⣿⣿⣿⣿⣿⣿⣿⣿⣿⣿⣿⣿⣿⢱⣵⡕⢇⢕⢕⢕⢕⢕⢕⢕⣿⣿⣿⣿⣿⣿⣿⣿⣿⣿⣿⣿⣿⣿⣿⣿⣿⣿⣿⣿⣿⣿⣿⣿⣿⣿⣿⢿⢿⢷⠀⠀⠀⠀⠀⠀⠀⠀⠀⠀⠀⠀</a:t>
            </a:r>
            <a:br/>
            <a:r>
              <a:t>⠀⠀⠀⠀⠀⠀⠀⠀⠀⠀⠀⣿⣿⣿⣿⣿⣿⣿⣿⣿⣿⣿⣿⣿⣿⣿⣿⣿⣿⣿⣫⢎⢕⢕⢕⢕⢕⢕⢱⣿⣿⣿⣿⣿⣿⣿⣿⣿⣿⣿⣿⣿⣿⣿⣿⣿⣿⣿⣿⣿⣿⣿⣿⣿⣿⡷⣾⣟⣿⠀⠀⠀⠀⠀⠀⠀⠀⠀⠀⠀⠀</a:t>
            </a:r>
            <a:br/>
            <a:r>
              <a:t>⠀⠀⠀⠀⠀⠀⠀⠀⠀⠀⠀⣿⣿⣿⣿⣿⣿⣿⣿⣿⣿⣿⣿⣿⣿⣿⣿⣿⣿⣿⣟⢕⢕⢕⢕⢕⢕⢕⢸⣿⣿⣿⣿⣿⣿⣿⣿⣿⣿⣿⣿⣿⣿⣿⣿⣿⣿⣿⣿⣿⣿⣿⣿⣿⣿⣿⣿⣿⣿⠀⠀⠀⠀⠀⠀⠀⠀⠀⠀⠀⠀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⠀⠀⠀⠀⠀⠀⠀⠀⠀⠀⠀⠛⠛⠛⠛⠛⠛⠛⠛⠛⠛⠛⠛⠛⠛⠛⠛⠛⠛⠛⠛⠑⠑⠑⠑⠑⠑⠑⠘⠛⠛⠛⠛⠛⠛⠛⠛⠛⠛⠛⠛⠛⠛⠛⠛⠛⠛⠛⠛⠛⠛⠛⠛⠛⠛⠛⠙⠑⠑⠀⠀⠀⠀⠀⠀⠀⠀⠀⠀⠀⠀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⠀⠀⠀⠀⠀⠀⠀⠀⠀⠀⠀⣿⣿⣿⣿⣿⣿⣿⣿⣿⣿⣿⣿⣿⣿⣿⣿⣿⣿⣿⣿⣿⣿⣿⣿⣿⣿⣿⣿⣿⣿⣿⣿⣿⣿⣿⣿⣿⣿⣿⣿⣿⣿⣿⣿⣿⣿⣿⣿⣿⣿⣿⣟⣿⣾⣿⣿⣿⣿⠀⠀⠀⠀⠀⠀⠀⠀⠀⠀⠀⠀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⠀⠀⠀⠀⠀⠀⠀⠀⠀⠀⠀⣿⣿⣿⣿⣿⣿⣿⣿⣿⣿⣿⣿⣿⣿⣿⣿⣿⣿⣿⣿⣿⣿⣿⣿⣿⣿⣿⣿⣿⣿⣿⣿⣿⣿⣿⣿⣿⣿⣿⣿⣿⣿⣿⣿⣿⣿⣿⣿⣿⣿⣿⡯⢟⣿⣿⣿⣿⣿⠀⠀⠀⠀⠀⠀⠀⠀⠀⠀⠀⠀</a:t>
            </a:r>
            <a:br/>
            <a:r>
              <a:t>⠀⠀⠀⠀⠀⠀⠀⠀⠀⠀⠀⣽⣿⣿⣿⢿⣿⣿⣿⣿⣿⣿⣿⣿⣿⣿⣿⣿⣿⣿⣿⣿⣿⣿⣿⣿⣿⣿⣿⣿⣿⣿⣿⣿⣿⣿⣿⣿⣿⣿⣿⣿⣿⣿⣿⣿⣿⣿⣿⣿⣿⣿⡞⣳⣾⣿⣿⣿⣿⠀⠀⠀⠀⠀⠀⠀⠀⠀⠀⠀⠀</a:t>
            </a:r>
            <a:br/>
            <a:r>
              <a:t>⠀⠀⠀⠀⠀⠀⠀⠀⠀⠀⠀⣿⣿⣿⣿⣿⣿⣿⣿⣿⣿⣿⣿⣿⣿⣿⣿⣿⣿⣿⣿⣿⣿⣿⡿⢿⢟⢟⠟⢟⢿⣿⣿⣿⣿⣿⣿⣿⣿⣿⣿⣿⣿⣿⣿⣿⣿⣿⣿⣿⣿⣿⣿⣿⣿⣿⣿⣿⣿⠀⠀⠀⠀⠀⠀⠀⠀⠀⠀⠀⠀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⠀⠀⠀⠀⠀⠀⠀⠀⠀⠀⠀⣿⣿⣿⣿⣿⣿⣿⣿⣿⣿⣿⣿⣿⣿⣿⢿⢟⢻⣿⣿⣿⢟⣕⢕⢕⢕⢕⢅⢕⢕⢕⢝⢻⣿⣿⣿⣿⣿⣿⣿⣿⣿⣿⣿⣿⣿⣿⣿⣿⣿⣿⣿⣿⣿⣿⣿⣿⣿⠀⠀⠀⠀⠀⠀⠀⠀⠀⠀⠀⠀</a:t>
            </a:r>
            <a:br/>
            <a:r>
              <a:t>⠀⠀⠀⠀⠀⠀⠀⠀⠀⠀⠀⣿⣿⣿⣿⣿⣿⣿⣿⣿⣿⣿⣿⢟⣽⣷⣿⣿⡷⢾⣿⣿⣷⣾⣿⣷⣧⣕⢕⢕⢕⢕⢕⢅⢜⢿⣿⣿⣿⣿⣿⣿⣿⣿⣿⣿⣿⣿⣿⣿⣿⣿⣿⢟⢝⢝⢝⢟⢿⠀⠀⠀⠀⠀⠀⠀⠀⠀⠀⠀⠀</a:t>
            </a:r>
            <a:br/>
            <a:r>
              <a:t>⠀⠀⠀⠀⠀⠀⠀⠀⠀⠀⠀⣿⣿⣿⣿⣿⣿⣿⣿⣿⣿⣿⣯⣾⣷⢿⢟⢇⢕⣱⣼⣿⣟⣿⣿⣿⣿⣿⣷⡕⢕⢕⢕⢕⢕⢕⢻⣿⣿⣿⣿⣿⣿⣿⣿⣿⣿⣿⣿⣿⣿⣿⡕⢕⢕⢕⢔⢑⢕⠀⠀⠀⠀⠀⠀⠀⠀⠀⠀⠀⠀</a:t>
            </a:r>
            <a:br/>
            <a:r>
              <a:t>⠀⠀⠀⠀⠀⠀⠀⠀⠀⠀⠀⣿⣿⣿⣿⣿⣿⣿⣿⣿⣿⡿⢝⠜⢓⢕⢕⣷⣿⣿⣿⣿⣿⣿⣿⣿⣿⣿⣿⣿⣧⡕⢕⢕⢕⢕⢕⢿⣿⣿⣿⣿⣿⣿⣿⣿⣿⣿⣿⣿⣿⣿⣿⣧⢕⢕⢕⢕⢕⠀⠀⠀⠀⠀⠀⠀⠀⠀⠀⠀⠀</a:t>
            </a:r>
            <a:br/>
            <a:r>
              <a:t>⠀⠀⠀⠀⠀⠀⠀⠀⠀⠀⠀⣿⣿⣿⣿⣿⣿⣿⣿⣿⣿⣏⢇⣕⣵⣿⣿⣿⣿⣿⣿⣿⣿⣿⣿⣿⣿⣟⣿⣿⣿⣧⡕⢕⢕⢕⢕⢜⣿⣿⣿⣿⣿⣿⣿⣿⣿⣿⣿⣿⣿⣽⣿⣿⣧⢕⢅⢅⢕⠀⠀⠀⠀⠀⠀⠀⠀⠀⠀⠀⠀</a:t>
            </a:r>
            <a:br/>
            <a:r>
              <a:t>⠀⠀⠀⠀⠀⠀⠀⠀⠀⠀⠀⣿⣿⣿⣿⣿⣿⣿⣿⣿⣿⣿⣟⣾⣿⣿⣿⣿⣿⣿⣿⣿⣿⣿⣿⣿⣿⣿⣼⣿⣿⣿⡇⢕⢕⢕⢕⢕⣿⣿⣿⣿⣿⣿⣿⣿⣿⣿⣿⣿⣿⣿⣿⣿⣿⡇⢁⢕⢕⠀⠀⠀⠀⠀⠀⠀⠀⠀⠀⠀⠀</a:t>
            </a:r>
            <a:br/>
            <a:r>
              <a:t>⠀⠀⠀⠀⠀⠀⠀⠀⠀⠀⠀⣿⣿⣿⣿⣿⣿⣿⣿⣿⣿⣿⣿⣽⣿⣿⣿⣿⣿⣿⣿⣿⣿⣿⣿⣿⣿⣿⣿⣿⣿⣿⡯⢕⢕⢕⢕⢕⣾⣿⣿⣿⣿⣿⣿⣿⣿⣿⣿⣿⣿⣿⣿⣿⣿⡇⠕⢑⢕⠀⠀⠀⠀⠀⠀⠀⠀⠀⠀⠀⠀</a:t>
            </a:r>
            <a:br/>
            <a:r>
              <a:t>⠀⠀⠀⠀⠀⠀⠀⠀⠀⠀⠀⣿⣿⣿⣿⣿⣿⣿⣿⣿⣿⣿⣿⣿⣿⣿⣿⣿⣿⣿⣿⣿⣿⣿⣿⣿⣿⣿⣿⣿⣿⣿⣿⡕⢕⢕⢕⢕⣻⣿⣿⣿⣿⣿⣿⣿⣿⣿⣿⣿⣿⣿⣿⣿⣿⣿⠕⢕⢕⠀⠀⠀⠀⠀⠀⠀⠀⠀⠀⠀⠀</a:t>
            </a:r>
            <a:br/>
            <a:r>
              <a:t>⠀⠀⠀⠀⠀⠀⠀⠀⠀⠀⠀⣿⣿⣿⣿⣿⣿⣿⣿⣿⣿⣿⣿⣿⣿⣿⣿⣿⣿⣿⣿⣿⣿⣿⣿⣿⣿⣿⡿⣿⣿⣿⣿⡵⢇⣕⢕⢕⣺⣿⣿⣿⣿⣿⣿⣿⣿⣿⣿⣿⣿⣿⣿⣿⣿⣿⢑⢅⢕⠀⠀⠀⠀⠀⠀⠀⠀⠀⠀⠀⠀</a:t>
            </a:r>
            <a:br/>
            <a:r>
              <a:t>⠀⠀⠀⠀⠀⠀⠀⠀⠀⠀⠀⣿⣿⣿⣿⣿⣿⣿⣿⣿⣿⣿⣿⣿⣿⣿⣿⣿⣿⣿⣿⣿⣟⣿⣿⣿⣿⣿⢻⢮⣿⣿⣿⣗⡗⣺⣗⣧⣸⣿⣿⣿⣿⣿⣿⣿⣿⣿⣿⣿⣿⣿⣿⣿⣿⢟⢕⠄⢕⠀⠀⠀⠀⠀⠀⠀⠀⠀⠀⠀⠀</a:t>
            </a:r>
            <a:br/>
            <a:r>
              <a:t>⠀⠀⠀⠀⠀⠀⠀⠀⠀⠀⠀⣿⣿⣿⣿⣿⣿⣿⣿⣿⣿⣿⣿⣿⣿⣿⣿⣿⣿⣿⣿⣿⣿⣿⣿⣿⣿⡿⠅⢜⣿⣿⣿⣿⣽⣾⣷⣷⣿⣿⣿⣿⣿⣿⣿⣿⣿⣿⣿⣿⣿⣿⣿⣿⣿⡇⢅⢕⢕⠀⠀⠀⠀⠀⠀⠀⠀⠀⠀⠀⠀</a:t>
            </a:r>
            <a:br/>
            <a:r>
              <a:t>⠀⠀⠀⠀⠀⠀⠀⠀⠀⠀⠀⣿⣿⣿⣿⣿⣿⣿⣿⣿⣿⣿⣿⣿⣿⣿⣿⣿⣿⣿⣿⣿⣿⣿⣿⡿⠏⠑⠀⠀⣿⣿⣿⣿⣿⣿⣿⣿⣿⣿⣿⣿⣿⣿⣿⣿⣿⣿⣿⣿⣿⣿⣿⣿⣿⣇⢕⢕⢕⠀⠀⠀⠀⠀⠀⠀⠀⠀⠀⠀⠀</a:t>
            </a:r>
            <a:br/>
            <a:r>
              <a:t>⠀⠀⠀⠀⠀⠀⠀⠀⠀⠀⠀⣿⣿⣿⣿⣿⣿⣿⣿⣿⣿⣿⣿⣿⣿⣿⣿⣿⣿⢧⢿⣿⡿⠕⠕⠑⠀⠀⠀⢔⢸⣿⣿⣿⣿⣿⣿⣿⣿⣿⣿⣿⣿⣿⣿⣿⣿⣿⣿⣿⣿⣿⣿⣿⣿⣷⢕⢕⢕⠀⠀⠀⠀⠀⠀⠀⠀⠀⠀⠀⠀</a:t>
            </a:r>
            <a:br/>
            <a:r>
              <a:t>⠀⠀⠀⠀⠀⠀⠀⠀⠀⠀⠀⣿⣿⣿⣿⣿⣿⣿⣿⣿⣿⣿⣿⣿⣿⣿⣿⣿⣿⢕⢕⢕⢕⢐⢀⢀⢀⢄⢔⢕⢸⣿⣿⣿⣿⣿⣿⣿⣿⣿⣿⣿⣿⣿⣿⣿⣿⣿⣿⣿⣿⣿⣿⣿⣿⣿⣱⡕⢕⠀⠀⠀⠀⠀⠀⠀⠀⠀⠀⠀⠀</a:t>
            </a:r>
            <a:br/>
            <a:r>
              <a:t>⠀⠀⠀⠀⠀⠀⠀⠀⠀⠀⠀⣿⣿⣿⣿⣿⣿⣿⣿⣿⣿⣿⣿⣿⣿⣿⣿⣿⣿⣕⣇⡕⢕⢕⢕⢕⢕⢕⢕⢕⣾⣿⣿⣿⣿⣿⣿⣿⣿⣿⣿⣿⣿⣿⣿⣿⣿⣿⣿⣿⣿⣿⣿⡿⢿⣟⡞⢗⢇⠀⠀⠀⠀⠀⠀⠀⠀⠀⠀⠀⠀</a:t>
            </a:r>
            <a:br/>
            <a:r>
              <a:t>⠀⠀⠀⠀⠀⠀⠀⠀⠀⠀⠀⣿⣿⣿⣿⣿⣿⣿⣿⣿⣿⣿⣿⣿⣿⣿⣿⣿⣿⣟⣿⣷⡼⢕⢕⢕⢕⢕⢕⢱⣿⣿⣿⣿⣿⣿⣿⣿⣿⣿⣿⣿⣿⣿⣿⣿⣿⣿⣿⣿⣿⣿⣿⣿⣟⣟⣿⣿⣿⠀⠀⠀⠀⠀⠀⠀⠀⠀⠀⠀⠀</a:t>
            </a:r>
            <a:br/>
            <a:r>
              <a:t>⠀⠀⠀⠀⠀⠀⠀⠀⠀⠀⠀⣿⣿⣿⣿⣿⣿⣿⣿⣿⣿⣿⣿⣿⣿⣿⣿⣿⣿⣿⣽⣿⢕⢕⢕⢕⢕⢕⢕⢸⣿⣿⣿⣿⣿⣿⣿⣿⣿⣿⣿⣿⣿⣿⣿⣿⣿⣿⣿⣿⣿⣿⣿⣿⣿⣿⡿⢿⢻⠀⠀⠀⠀⠀⠀⠀⠀⠀⠀⠀⠀</a:t>
            </a:r>
            <a:br/>
            <a:r>
              <a:t>⠀⠀⠀⠀⠀⠀⠀⠀⠀⠀⠀⠛⠛⠛⠛⠛⠛⠛⠛⠛⠛⠛⠛⠛⠛⠛⠛⠛⠛⠛⠛⠛⠃⠑⠑⠑⠑⠑⠑⠘⠛⠛⠛⠛⠛⠛⠛⠛⠛⠛⠛⠛⠛⠛⠛⠛⠛⠛⠛⠛⠛⠛⠛⠛⠓⠓⠓⠓⠃⠀⠀⠀⠀⠀⠀⠀⠀⠀⠀⠀⠀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⠀⠀⠀⠀⠀⠀⠀⠀⠀⠀⠀⣿⣿⣿⣿⣿⣿⣿⣿⣿⣿⣿⣿⣿⣿⣿⣿⣿⣿⣿⣿⣿⣿⣿⣿⣿⣿⣿⣿⣿⣿⣿⣿⣿⣿⣿⣿⣿⣿⣿⣿⣿⣿⣿⣿⣿⣿⣿⣿⣿⣟⣯⣼⣿⣿⣿⣿⣿⣿⠀⠀⠀⠀⠀⠀⠀⠀⠀⠀⠀⠀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⠀⠀⠀⠀⠀⠀⠀⠀⠀⠀⠀⣿⣿⣿⣿⣿⣿⣿⣿⣿⣿⣿⣿⣿⣿⣿⣿⣿⣿⣿⣿⣿⣿⣿⣿⣿⣿⣿⣿⣿⣿⣿⣿⣿⣿⣿⣿⣿⣿⣿⣿⣿⣿⣿⣿⣿⣿⣿⣿⣿⣝⢟⣿⣿⣿⣿⣿⣿⣿⠀⠀⠀⠀⠀⠀⠀⠀⠀⠀⠀⠀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⠀⠀⠀⠀⠀⠀⠀⠀⠀⠀⠀⣿⣿⣿⣿⣿⣿⣿⣿⣿⣿⣿⣿⣿⣿⣿⣿⣿⣿⣿⣿⣿⣿⣿⣿⣿⣿⣿⣿⣿⣿⣿⣿⣿⣿⣿⣿⣿⣿⣿⣿⣿⣿⣿⣿⣿⣿⣿⣿⣿⡗⢗⣾⣿⣿⣿⣿⣿⣿⠀⠀⠀⠀⠀⠀⠀⠀⠀⠀⠀⠀</a:t>
            </a:r>
            <a:br/>
            <a:r>
              <a:t>⠀⠀⠀⠀⠀⠀⠀⠀⠀⠀⠀⣿⣿⣿⣿⣿⣿⣿⣿⣿⣿⣿⣿⣿⣿⣿⣿⣿⣿⣿⣿⣿⡿⢿⢟⢟⢟⢟⢻⢿⣿⣿⣿⣿⣿⣿⣿⣿⣿⣿⣿⣿⣿⣿⣿⣿⣿⣿⣿⣿⣿⣿⣿⣿⣿⣿⣿⣿⣿⠀⠀⠀⠀⠀⠀⠀⠀⠀⠀⠀⠀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⠀⠀⠀⠀⠀⠀⠀⠀⠀⠀⠀⣿⣿⣿⣿⣿⣿⣿⣿⣿⣿⣿⣿⣿⣿⣿⣿⢿⣏⡟⢻⣷⣧⣕⡕⡕⢕⢕⢕⢕⢝⢻⣿⣿⣿⣿⣿⣿⣿⣿⣿⣿⣿⣿⣿⣿⣿⣿⣿⣿⣿⣿⣿⣿⣿⣿⣿⣿⣿⠀⠀⠀⠀⠀⠀⠀⠀⠀⠀⠀⠀</a:t>
            </a:r>
            <a:br/>
            <a:r>
              <a:t>⠀⠀⠀⠀⠀⠀⠀⠀⠀⠀⠀⣿⣿⣿⣿⣿⣿⣿⣿⣿⣿⣿⣿⣿⢟⡸⢿⣿⣿⢿⢻⢿⣿⣿⣿⣿⣿⣷⢕⢕⢕⢕⢜⢻⣿⣿⣿⣿⣿⣿⣿⣿⣿⣿⣿⣿⣿⣿⣿⣿⣿⢟⢝⢝⢝⢟⣿⣿⣿⠀⠀⠀⠀⠀⠀⠀⠀⠀⠀⠀⠀</a:t>
            </a:r>
            <a:br/>
            <a:r>
              <a:t>⠀⠀⠀⠀⠀⠀⠀⠀⠀⠀⠀⣿⣿⣿⣿⣿⣿⣿⣿⣿⣿⣿⣿⣿⢾⣵⢾⢟⢕⢕⣴⣼⣿⣿⣯⣿⣿⣿⡇⢕⢕⢕⢕⢕⢻⣿⣿⣿⣿⣿⣿⣿⣿⣿⣿⣿⣿⣿⣿⣿⡇⢕⢕⢕⢕⢕⢜⢻⣿⠀⠀⠀⠀⠀⠀⠀⠀⠀⠀⠀⠀</a:t>
            </a:r>
            <a:br/>
            <a:r>
              <a:t>⠀⠀⠀⠀⠀⠀⠀⠀⠀⠀⠀⣿⣿⣿⣿⣿⣿⣿⣿⣿⣿⣿⡟⢕⠎⢅⢕⣵⣵⣿⣿⣿⣿⣿⣿⣿⣿⣿⣷⡵⢕⢕⢕⢕⢕⢿⣿⣿⣿⣿⣿⣿⣿⣿⣿⣿⣿⣿⣿⣿⣿⣇⢕⢕⢕⢕⢕⢕⢻⠀⠀⠀⠀⠀⠀⠀⠀⠀⠀⠀⠀</a:t>
            </a:r>
            <a:br/>
            <a:r>
              <a:t>⠀⠀⠀⠀⠀⠀⠀⠀⠀⠀⠀⣿⣿⣿⣿⣿⣿⣿⣿⣿⣿⣿⣯⡕⣸⣾⣿⣿⣿⣿⣿⣿⣿⣿⣿⣿⣿⣿⣿⣷⡕⢕⢕⢕⢕⢜⣿⣿⣿⣿⣿⣿⣿⣿⣿⣿⣿⣿⣿⣿⣿⣿⣧⢕⢕⢕⢕⢕⢕⠀⠀⠀⠀⠀⠀⠀⠀⠀⠀⠀⠀</a:t>
            </a:r>
            <a:br/>
            <a:r>
              <a:t>⠀⠀⠀⠀⠀⠀⠀⠀⠀⠀⠀⣿⣿⣿⣿⣿⣿⣿⣿⣿⣿⣿⣿⣷⣼⣿⣿⣿⣿⣿⣿⣿⣿⣿⣿⣿⣿⣿⣿⣿⣇⢕⢕⢕⢕⢕⣻⣿⣿⣿⣿⣿⣿⣿⣿⣿⣿⣿⣿⣷⣿⣿⣿⡇⢕⢕⢔⢑⢕⠀⠀⠀⠀⠀⠀⠀⠀⠀⠀⠀⠀</a:t>
            </a:r>
            <a:br/>
            <a:r>
              <a:t>⠀⠀⠀⠀⠀⠀⠀⠀⠀⠀⠀⣿⣿⣿⣿⣿⣿⣿⣿⣿⣿⣿⣿⣿⣿⣿⣿⣿⣿⣿⣿⣿⣿⣿⣿⣿⣿⣿⣿⣿⣿⢵⢕⢕⢕⢕⢺⣿⣿⣿⣿⣿⣿⣿⣿⣿⣿⣿⣿⣿⣿⣿⣿⡇⢕⢕⢑⢕⢕⠀⠀⠀⠀⠀⠀⠀⠀⠀⠀⠀⠀</a:t>
            </a:r>
            <a:br/>
            <a:r>
              <a:t>⠀⠀⠀⠀⠀⠀⠀⠀⠀⠀⠀⣿⣿⣿⣿⣿⣿⣿⣿⣿⣿⣿⣿⣿⣿⣿⣿⣿⣿⣿⣿⣿⣿⣿⣿⣿⣿⣿⣿⣿⣿⢯⢕⢕⣗⢕⢺⣿⣿⣿⣿⣿⣿⣿⣿⣿⣿⣿⣿⣿⣿⣿⣿⡇⢕⢕⢕⢕⢕⠀⠀⠀⠀⠀⠀⠀⠀⠀⠀⠀⠀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⠀⠀⠀⠀⠀⠀⠀⠀⠀⠀⠀⣿⣿⣿⣿⣿⣿⣿⣿⣿⣿⣿⣿⣿⣿⣿⣿⣿⣿⣿⣿⣿⣷⣿⣿⣿⣿⣿⣿⣿⢿⣟⣇⡱⣗⣕⢸⣿⣿⣿⣿⣿⣿⣿⣿⣿⣿⣿⣿⣿⣿⣿⣿⣷⢕⢕⢕⢕⢕⠀⠀⠀⠀⠀⠀⠀⠀⠀⠀⠀⠀</a:t>
            </a:r>
            <a:br/>
            <a:r>
              <a:t>⠀⠀⠀⠀⠀⠀⠀⠀⠀⠀⠀⣿⣿⣿⣿⣿⣿⣿⣿⣿⣿⣿⣿⣿⣿⣿⣿⣿⣿⣿⣿⣿⡿⣿⣿⣿⣿⣿⣿⡟⢿⣿⣿⣾⣳⣷⣿⣿⣿⣿⣿⣿⣿⣿⣿⣿⣿⣿⣿⣿⣿⣿⣿⢏⢕⢔⢕⢔⢕⠀⠀⠀⠀⠀⠀⠀⠀⠀⠀⠀⠀</a:t>
            </a:r>
            <a:br/>
            <a:r>
              <a:t>⠀⠀⠀⠀⠀⠀⠀⠀⠀⠀⠀⣿⣿⣿⣿⣿⣿⣿⣿⣿⣿⣿⣿⣿⣿⣿⣿⣿⣿⣿⣿⣿⣿⣿⣿⣿⣿⣿⡿⠑⠜⣿⣿⣿⣿⣿⣿⣿⣿⣿⣿⣿⣿⣿⣿⣿⣿⣿⣿⣿⣿⣿⣿⡕⢕⢕⢕⢕⢕⠀⠀⠀⠀⠀⠀⠀⠀⠀⠀⠀⠀</a:t>
            </a:r>
            <a:br/>
            <a:r>
              <a:t>⠀⠀⠀⠀⠀⠀⠀⠀⠀⠀⠀⣿⣿⣿⣿⣿⣿⣿⣿⣿⣿⣿⣿⣿⣿⣿⣿⣿⣿⣿⣿⣿⣿⣿⣿⣿⢿⢟⠑⠀⠀⢻⣿⣿⣿⣿⣿⣿⣿⣿⣿⣿⣿⣿⣿⣿⣿⣿⣿⣿⣿⣿⣿⡇⢕⢕⢕⢕⢕⠀⠀⠀⠀⠀⠀⠀⠀⠀⠀⠀⠀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⠀⠀⠀⠀⠀⠀⠀⠀⠀⠀⠀⣿⣿⣿⣿⣿⣿⣿⣿⣿⣿⣿⣿⣿⣿⣿⣿⣿⣿⣿⣧⣿⣿⡿⢽⠕⠑⠀⠀⢀⢄⢸⣿⣿⣿⣿⣿⣿⣿⣿⣿⣿⣿⣿⣿⣿⣿⣿⣿⣿⣿⣿⣿⣷⢵⢕⢕⢕⢕⠀⠀⠀⠀⠀⠀⠀⠀⠀⠀⠀⠀</a:t>
            </a:r>
            <a:br/>
            <a:r>
              <a:t>⠀⠀⠀⠀⠀⠀⠀⠀⠀⠀⠀⣿⣿⣿⣿⣿⣿⣿⣿⣿⣿⣿⣿⣿⣿⣿⣿⣿⣿⣿⢜⢜⢜⢕⢐⢀⢀⢀⢄⢅⢕⢸⣿⣿⣿⣿⣿⣿⣿⣿⣿⣿⣿⣿⣿⣿⣿⣿⣿⣿⣿⣿⣿⣿⣿⣇⣕⣗⡕⠀⠀⠀⠀⠀⠀⠀⠀⠀⠀⠀⠀</a:t>
            </a:r>
            <a:br/>
            <a:r>
              <a:t>⠀⠀⠀⠀⠀⠀⠀⠀⠀⠀⠀⣿⣿⣿⣿⣿⣿⣿⣿⣿⣿⣿⣿⣿⣿⣿⣿⣿⣿⣿⣕⡵⢕⡕⢕⢕⢕⢕⢕⢕⢕⢼⣿⣿⣿⣿⣿⣿⣿⣿⣿⣿⣿⣿⣿⣿⣿⣿⣿⣿⣿⣿⣿⣟⣟⣟⣟⢕⢕⠀⠀⠀⠀⠀⠀⠀⠀⠀⠀⠀⠀</a:t>
            </a:r>
            <a:br/>
            <a:r>
              <a:t>⠀⠀⠀⠀⠀⠀⠀⠀⠀⠀⠀⣿⣿⣿⣿⣿⣿⣿⣿⣿⣿⣿⣿⣿⣿⣿⣿⣿⣿⣿⣿⣿⣾⣕⢜⢕⢕⢕⢕⢕⢕⣿⣿⣿⣿⣿⣿⣿⣿⣿⣿⣿⣿⣿⣿⣿⣿⣿⣿⣿⣿⣿⣿⣿⣿⣿⣿⡟⢟⠀⠀⠀⠀⠀⠀⠀⠀⠀⠀⠀⠀</a:t>
            </a:r>
            <a:br/>
            <a:r>
              <a:t>⠀⠀⠀⠀⠀⠀⠀⠀⠀⠀⠀⣿⣿⣿⣿⣿⣿⣿⣿⣿⣿⣿⣿⣿⣿⣿⣿⣿⣿⣿⣿⣿⣿⡝⢕⢕⢕⢕⢕⢕⢸⣿⣿⣿⣿⣿⣿⣿⣿⣿⣿⣿⣿⣿⣿⣿⣿⣿⣿⣿⣿⣿⣿⣿⣿⢿⢟⣇⢷⠀⠀⠀⠀⠀⠀⠀⠀⠀⠀⠀⠀</a:t>
            </a:r>
            <a:br/>
            <a:r>
              <a:t>⠀⠀⠀⠀⠀⠀⠀⠀⠀⠀⠀⠛⠛⠛⠛⠛⠛⠛⠛⠛⠛⠛⠛⠛⠛⠛⠛⠛⠛⠛⠛⠛⠛⠃⠑⠑⠑⠑⠑⠑⠑⠛⠛⠛⠛⠛⠛⠛⠛⠛⠛⠛⠛⠛⠛⠛⠛⠛⠛⠛⠛⠛⠛⠚⠛⠛⠛⠓⠑⠀⠀⠀⠀⠀⠀⠀⠀⠀⠀⠀⠀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⠀⠀⠀⠀⠀⠀⠀⠀⠀⠀⠀⣿⣿⣿⣿⣿⣿⣿⣿⣿⣿⣿⣿⣿⣿⣿⣿⣿⣿⣿⣿⣿⣿⣿⣿⣿⣿⣿⣿⣿⣿⣿⣿⣿⣿⣿⣿⣿⣿⣿⣿⣿⣿⣿⣿⣿⢿⣯⣿⣿⣿⣿⣿⣿⣿⣿⣿⣿⣿⠀⠀⠀⠀⠀⠀⠀⠀⠀⠀⠀⠀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⠀⠀⠀⠀⠀⠀⠀⠀⠀⠀⠀⣿⣿⣿⣿⣿⣿⣿⣿⣿⣿⣿⣿⣿⣿⣿⣿⣿⣿⣿⣿⣿⣿⣿⣿⣿⣿⣿⣿⣿⣿⣿⣿⣿⣿⣿⣿⣿⣿⣿⣿⣿⣿⣿⣿⣿⢝⢟⣿⣿⣿⣿⣿⣿⣿⣿⣿⣿⣿⠀⠀⠀⠀⠀⠀⠀⠀⠀⠀⠀⠀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⠀⠀⠀⠀⠀⠀⠀⠀⠀⠀⠀⣿⣿⣿⣿⣿⣿⣿⣿⣿⣿⣿⣿⣿⣿⣿⣿⣿⣿⣿⣿⣿⣿⣿⣿⣿⣿⣿⣿⣿⣿⣿⣿⣿⣿⣿⣿⣿⣿⣿⣿⣿⣿⣿⣿⣿⡣⣕⣿⣿⣿⣿⣿⣿⣿⣿⣿⣿⣿⠀⠀⠀⠀⠀⠀⠀⠀⠀⠀⠀⠀</a:t>
            </a:r>
            <a:br/>
            <a:r>
              <a:t>⠀⠀⠀⠀⠀⠀⠀⠀⠀⠀⠀⣿⣿⣿⣿⣿⣿⣿⣿⣿⣿⣿⣿⣿⣿⣿⣿⣿⡿⢟⢟⢟⣝⣝⣟⢻⣿⣿⣿⣿⣿⣿⣿⣿⣿⣿⣿⣿⣿⣿⣿⣿⣿⣿⣿⣿⣿⣿⣿⣿⣿⣿⣿⣿⣿⣿⣿⣿⣿⠀⠀⠀⠀⠀⠀⠀⠀⠀⠀⠀⠀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⠀⠀⠀⠀⠀⠀⠀⠀⠀⠀⠀⣿⣿⣿⣿⣿⣿⣿⣿⣿⣿⣿⣿⣿⣿⣿⢿⣧⢱⣧⣵⣷⣧⣵⣿⣿⣷⣿⣿⣿⣿⣿⣿⣿⣿⣿⣿⣿⣿⣿⣿⣿⣿⣿⣿⣿⣿⣿⣿⣿⣿⣿⣿⣿⣿⣿⣿⣿⣿⠀⠀⠀⠀⠀⠀⠀⠀⠀⠀⠀⠀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⠀⠀⠀⠀⠀⠀⠀⠀⠀⠀⠀⣿⣿⣿⣿⣿⣿⣿⣿⣿⣿⣿⣿⣿⣿⢇⣵⣵⣣⣽⢿⢏⢝⢕⣹⣿⣿⣿⣿⣿⣿⣿⣿⣿⣿⣿⣿⣿⣿⣿⣿⣿⣿⣿⣿⣿⣿⢟⢙⢝⢝⢿⣿⣿⣿⣿⣿⣿⣿⠀⠀⠀⠀⠀⠀⠀⠀⠀⠀⠀⠀</a:t>
            </a:r>
            <a:br/>
            <a:r>
              <a:t>⠀⠀⠀⠀⠀⠀⠀⠀⠀⠀⠀⣿⣿⣿⣿⣿⣿⣿⣿⣿⣿⣿⣿⣿⣯⢟⢝⠿⠝⢕⢔⢇⣵⣾⣿⣿⣿⣿⣿⣿⣿⣿⣿⣿⣿⣿⣿⣿⣿⣿⣿⣿⣿⣿⣿⣿⢕⢕⢕⢕⢕⢕⢹⣿⣿⣿⣿⣿⣿⠀⠀⠀⠀⠀⠀⠀⠀⠀⠀⠀⠀</a:t>
            </a:r>
            <a:br/>
            <a:r>
              <a:t>⠀⠀⠀⠀⠀⠀⠀⠀⠀⠀⠀⣿⣿⣿⣿⣿⣿⣿⣿⣿⣿⣿⣿⣿⢽⡇⢕⣴⣵⣾⣿⣿⣿⣿⣿⣿⣿⣿⣿⣿⣿⣿⣿⣿⣿⣿⣿⣿⣿⣿⣿⣿⣿⣿⣿⣿⣷⣕⢕⢕⠕⢕⢕⢸⣿⣿⣿⣿⣿⠀⠀⠀⠀⠀⠀⠀⠀⠀⠀⠀⠀</a:t>
            </a:r>
            <a:br/>
            <a:r>
              <a:t>⠀⠀⠀⠀⠀⠀⠀⠀⠀⠀⠀⣿⣿⣿⣿⣿⣿⣿⣿⣿⣿⣿⣿⡗⢻⢷⡾⣿⣿⣿⣿⣿⣿⣿⣿⣿⣿⣿⣿⣿⣿⣿⣿⣿⣿⣿⣿⣿⣿⣿⣿⣿⣿⣿⣿⣿⣿⣿⡇⠕⢕⢕⢕⢕⢻⣿⣿⣿⣿⠀⠀⠀⠀⠀⠀⠀⠀⠀⠀⠀⠀</a:t>
            </a:r>
            <a:br/>
            <a:r>
              <a:t>⠀⠀⠀⠀⠀⠀⠀⠀⠀⠀⠀⣿⣿⣿⣿⣿⣿⣿⣿⣿⣿⣿⣿⣇⢕⣱⡷⣿⣿⣿⣿⣿⣿⣿⣿⣿⣿⣿⣿⣿⣿⣿⣿⣿⣿⣿⣿⣿⣿⣿⣿⣿⣿⣿⣿⣿⣿⣿⣿⢕⢕⢕⢕⢕⢜⣿⣿⣿⣿⠀⠀⠀⠀⠀⠀⠀⠀⠀⠀⠀⠀</a:t>
            </a:r>
            <a:br/>
            <a:r>
              <a:t>⠀⠀⠀⠀⠀⠀⠀⠀⠀⠀⠀⣿⣿⣿⣿⣿⣿⣿⣿⣿⣿⣿⣿⣷⣷⣾⣿⣿⣿⣿⣿⣿⣿⣿⣿⣿⣿⣿⣿⣿⣿⣿⣿⣿⣿⣿⣿⣿⣿⣿⣿⣿⣿⣿⣿⣿⣿⣿⣿⢕⢕⢕⢕⢕⢕⣿⣿⣿⣿⠀⠀⠀⠀⠀⠀⠀⠀⠀⠀⠀⠀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⠀⠀⠀⠀⠀⠀⠀⠀⠀⠀⠀⣿⣿⣿⣿⣿⣿⣿⣿⣿⣿⣿⣿⣿⣿⣿⣿⣿⣿⣿⣿⣿⣿⣿⣿⢿⣿⣿⣿⣿⣿⣿⣿⣿⣿⣿⣿⣿⣿⣿⣿⣿⣿⣿⣿⣿⣿⣿⣿⡇⢕⢕⢕⢅⢕⣿⣿⣿⣿⠀⠀⠀⠀⠀⠀⠀⠀⠀⠀⠀⠀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⠀⠀⠀⠀⠀⠀⠀⠀⠀⠀⠀⣿⣿⣿⣿⣿⣿⣿⣿⣿⣿⣿⣿⣿⣿⣿⣿⣿⣿⣿⣿⣿⣿⣿⣿⣿⣿⣿⣿⣿⣿⣿⣿⣿⣿⣿⣿⣿⣿⣿⣿⣿⣿⣿⣿⣿⣿⣿⣿⡇⢕⢕⠕⠕⢕⢿⣿⣿⣿⠀⠀⠀⠀⠀⠀⠀⠀⠀⠀⠀⠀</a:t>
            </a:r>
            <a:br/>
            <a:r>
              <a:t>⠀⠀⠀⠀⠀⠀⠀⠀⠀⠀⠀⣿⣿⣿⣿⣿⣿⣿⣿⣿⣿⣿⣿⣿⣿⣿⣿⣿⣿⣿⣿⣿⣿⡿⣿⣻⣻⣿⣿⣿⣿⣿⢻⣿⣿⣿⣿⣿⣿⣿⣿⣿⣿⣿⣿⣿⣿⣿⣿⢕⢕⢕⢕⢕⢕⢸⣿⣿⣿⠀⠀⠀⠀⠀⠀⠀⠀⠀⠀⠀⠀</a:t>
            </a:r>
            <a:br/>
            <a:r>
              <a:t>⠀⠀⠀⠀⠀⠀⠀⠀⠀⠀⠀⣿⣿⣿⣿⣿⣿⣿⣿⣿⣿⣿⣿⣿⣿⣿⣿⣿⣿⣿⣿⣿⣿⣿⣿⣿⣿⣿⣿⣿⣿⡟⢕⢿⣿⣿⣿⣿⣿⣿⣿⣿⣿⣿⣿⣿⣿⣿⣷⢕⢕⢕⢕⢕⢕⢕⣿⣿⣿⠀⠀⠀⠀⠀⠀⠀⠀⠀⠀⠀⠀</a:t>
            </a:r>
            <a:br/>
            <a:r>
              <a:t>⠀⠀⠀⠀⠀⠀⠀⠀⠀⠀⠀⣿⣿⣿⣿⣿⣿⣿⣿⣿⣿⣿⣿⣿⣿⣿⣿⣿⣿⣿⣿⣿⡿⣿⣿⣿⣿⣿⢿⡿⠏⢁⢐⢸⣿⣿⣿⣿⣿⣿⣿⣿⣿⣿⣿⣿⣿⣿⣿⢕⢕⢕⢕⢕⢕⢕⣿⣿⣿⠀⠀⠀⠀⠀⠀⠀⠀⠀⠀⠀⠀</a:t>
            </a:r>
            <a:br/>
            <a:r>
              <a:t>⠀⠀⠀⠀⠀⠀⠀⠀⠀⠀⠀⣿⣿⣿⣿⣿⣿⣿⣿⣿⣿⣿⣿⣿⣿⣿⣿⣿⣿⣿⣿⣿⣧⣿⣿⣿⢿⢱⠕⠑⠀⠔⢑⢕⣿⣿⣿⣿⣿⣿⣿⣿⣿⣿⣿⣿⣿⣿⣿⣵⡕⢕⢕⢕⢕⢱⣿⣿⣿⠀⠀⠀⠀⠀⠀⠀⠀⠀⠀⠀⠀</a:t>
            </a:r>
            <a:br/>
            <a:r>
              <a:t>⠀⠀⠀⠀⠀⠀⠀⠀⠀⠀⠀⣿⣿⣿⣿⣿⣿⣿⣿⣿⣿⣿⣿⣿⣿⣿⣿⣿⣿⣿⣿⣿⢸⢜⢝⢝⢕⢀⢀⢀⢔⢐⢕⢕⣿⣿⣿⣿⣿⣿⣿⣿⣿⣿⣿⣿⣿⣿⣿⣿⣿⣷⣳⣵⢇⢕⣿⣿⣿⠀⠀⠀⠀⠀⠀⠀⠀⠀⠀⠀⠀</a:t>
            </a:r>
            <a:br/>
            <a:r>
              <a:t>⠀⠀⠀⠀⠀⠀⠀⠀⠀⠀⠀⣿⣿⣿⣿⣿⣿⣿⣿⣿⣿⣿⣿⣿⣿⣿⣿⣿⣿⣿⣿⣿⣇⢕⢕⢕⢕⢕⢕⢕⢕⢕⢕⢱⣿⣿⣿⣿⣿⣿⣿⣿⣿⣿⣿⣿⣿⣿⣿⣿⣿⣿⣿⣇⣟⣇⣼⣿⣿⠀⠀⠀⠀⠀⠀⠀⠀⠀⠀⠀⠀</a:t>
            </a:r>
            <a:br/>
            <a:r>
              <a:t>⠀⠀⠀⠀⠀⠀⠀⠀⠀⠀⠀⣿⣿⣿⣿⣿⣿⣿⣿⣿⣿⣿⣿⣿⣿⣿⣿⣿⣿⣿⣿⣿⣿⣷⣧⢇⢕⢕⢕⢕⢕⢕⢕⣸⣿⣿⣿⣿⣿⣿⣿⣿⣿⣿⣿⣿⣿⣿⣿⣿⣿⣿⣿⣿⢝⢟⣟⣟⣟⠀⠀⠀⠀⠀⠀⠀⠀⠀⠀⠀⠀</a:t>
            </a:r>
            <a:br/>
            <a:r>
              <a:t>⠀⠀⠀⠀⠀⠀⠀⠀⠀⠀⠀⣿⣿⣿⣿⣿⣿⣿⣿⣿⣿⣿⣿⣿⣿⣿⣿⣿⣿⣿⣿⣿⣿⣿⣏⡏⢕⢕⢕⢕⢕⢕⢕⣿⣿⣿⣿⣿⣿⣿⣿⣿⣿⣿⣿⣿⣿⣿⣿⣿⣿⣿⣿⣿⣿⣿⢿⢿⣿⠀⠀⠀⠀⠀⠀⠀⠀⠀⠀⠀⠀</a:t>
            </a:r>
            <a:br/>
            <a:r>
              <a:t>⠀⠀⠀⠀⠀⠀⠀⠀⠀⠀⠀⠛⠛⠛⠛⠛⠛⠛⠛⠛⠛⠛⠛⠛⠛⠛⠛⠛⠛⠛⠛⠛⠛⠛⠛⠑⠑⠑⠑⠑⠑⠑⠑⠛⠛⠛⠛⠛⠛⠛⠛⠛⠛⠛⠛⠛⠛⠛⠛⠛⠛⠛⠛⠛⠛⠛⠛⠛⠛⠀⠀⠀⠀⠀⠀⠀⠀⠀⠀⠀⠀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⠀⠀⠀⠀⠀⠀⠀⠀⠀⠀⠀⣿⣿⣿⣿⣿⣿⣿⣿⣿⣿⣿⣿⣿⣿⣿⣿⣿⣿⣿⣿⣿⣿⣿⣿⣿⣿⣿⣿⣷⣾⣿⣿⣿⣿⣿⣿⣿⣿⣿⣿⣾⣿⣿⣿⣿⣿⣿⣻⣿⣿⣿⣿⣿⣿⣿⣿⣿⣿⠀⠀⠀⠀⠀⠀⠀⠀⠀⠀⠀⠀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⠀⠀⠀⠀⠀⠀⠀⠀⠀⠀⠀⣿⣿⣿⣿⣿⣿⣿⣿⣿⣿⣿⣿⣿⣿⣿⣿⣿⣿⣿⣿⣿⣿⣿⣿⣿⣿⣿⣿⣿⣿⣿⣿⣿⣿⣿⣿⣿⣿⣿⣿⣿⣿⣿⣿⣯⣵⣿⣿⣿⣿⣿⣿⣿⣿⣿⣿⣿⣿⠀⠀⠀⠀⠀⠀⠀⠀⠀⠀⠀⠀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⠀⠀⠀⠀⠀⠀⠀⠀⠀⠀⠀⣿⣿⣿⣿⣿⣿⣿⣿⣿⣿⣿⣿⣿⣿⣿⣿⣿⣿⣿⣿⣿⣿⣿⣿⣿⣿⣿⣿⣿⣿⣿⣿⣿⣿⣿⣿⣿⣿⣿⣿⣿⣿⣿⡝⢿⣿⣿⣿⣿⣿⣿⣿⣿⣿⣿⣿⣿⣿⠀⠀⠀⠀⠀⠀⠀⠀⠀⠀⠀⠀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⠀⠀⠀⠀⠀⠀⠀⠀⠀⠀⠀⣿⣿⣿⣿⣿⣿⣿⣿⣿⣿⣿⣿⣿⣿⣿⣿⣿⣿⣿⣿⣿⣿⣿⣿⣿⣿⣿⣿⣿⣿⣿⣿⣿⣿⣿⣿⣿⣿⣿⣿⣿⣿⣿⣗⣼⣿⣿⣿⣿⣿⣿⣿⣿⣿⣿⣿⣿⣿⠀⠀⠀⠀⠀⠀⠀⠀⠀⠀⠀⠀</a:t>
            </a:r>
            <a:br/>
            <a:r>
              <a:t>⠀⠀⠀⠀⠀⠀⠀⠀⠀⠀⠀⣿⣿⣿⣿⣿⣿⣿⣿⣿⣿⣿⣿⣿⣿⣿⢟⢟⢟⢝⢝⢝⢝⢻⣿⢿⣿⣿⣿⣿⣿⣿⣿⣿⣿⣿⣿⣿⣿⣿⣿⣿⣿⣿⣿⣿⣿⣿⣿⣿⣿⣿⣿⣿⣿⣿⣿⣿⣿⠀⠀⠀⠀⠀⠀⠀⠀⠀⠀⠀⠀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⠀⠀⠀⠀⠀⠀⠀⠀⠀⠀⠀⣿⣿⣿⣿⣿⣿⣿⣿⣿⣿⣿⣿⣿⢿⣵⣕⡕⢕⢕⢳⣷⣿⣿⢷⢾⣿⣿⣿⣿⣿⣿⣿⣿⣿⣿⣿⣿⣿⣿⣿⣿⣿⣿⣿⣿⣿⣿⣿⣿⣿⣿⣿⣿⣿⣿⣿⣿⣿⠀⠀⠀⠀⠀⠀⠀⠀⠀⠀⠀⠀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⠀⠀⠀⠀⠀⠀⠀⠀⠀⠀⠀⣿⣿⣿⣿⣿⣿⣿⣿⣿⣿⣿⡿⢇⢕⢕⣽⣟⣵⣵⡷⢟⢟⢕⢕⣕⣹⣿⣿⣿⣿⣿⣿⣿⣿⣿⣿⣿⣿⣿⣿⣿⣿⣿⡿⢟⢝⢝⢻⣿⣿⣿⣿⣿⣿⣿⣿⣿⣿⠀⠀⠀⠀⠀⠀⠀⠀⠀⠀⠀⠀</a:t>
            </a:r>
            <a:br/>
            <a:r>
              <a:t>⠀⠀⠀⠀⠀⠀⠀⠀⠀⠀⠀⣿⣿⣿⣿⣿⣿⣿⣿⣿⣿⣿⢇⢕⢕⢕⡪⢕⠜⠓⢑⢕⣸⣵⣿⣿⣿⣿⣿⣿⣿⣿⣿⣿⣿⣿⣿⣿⣿⣿⣿⣿⣿⣿⢕⢅⢕⢕⢕⢜⢿⣿⣿⣿⣿⣿⣿⣿⣿⠀⠀⠀⠀⠀⠀⠀⠀⠀⠀⠀⠀</a:t>
            </a:r>
            <a:br/>
            <a:r>
              <a:t>⠀⠀⠀⠀⠀⠀⠀⠀⠀⠀⠀⣿⣿⣿⣿⣿⣿⣿⣿⣿⣿⡿⢕⢕⢕⢸⡗⢇⣕⣷⣾⣿⣿⣿⣿⣿⣿⣿⣿⣿⣿⣿⣿⣿⣿⣿⣿⣿⣿⣿⣿⣿⣿⣿⣷⡕⢕⢕⢕⢕⢕⢻⣿⣿⣿⣿⣿⣿⣿⠀⠀⠀⠀⠀⠀⠀⠀⠀⠀⠀⠀</a:t>
            </a:r>
            <a:br/>
            <a:r>
              <a:t>⠀⠀⠀⠀⠀⠀⠀⠀⠀⠀⠀⣿⣿⣿⣿⣿⣿⣿⣿⣿⣿⢇⢕⢕⢕⢜⢟⢿⣻⣿⣿⣿⣿⣿⣿⣿⣿⣿⣿⣿⣿⣿⣿⣿⣿⣿⣿⣿⣿⣿⣿⣿⣿⣿⣿⣷⡕⢕⢕⢕⢕⢜⣿⣿⣿⣿⣿⣿⣿⠀⠀⠀⠀⠀⠀⠀⠀⠀⠀⠀⠀</a:t>
            </a:r>
            <a:br/>
            <a:r>
              <a:t>⠀⠀⠀⠀⠀⠀⠀⠀⠀⠀⠀⣿⣿⣿⣿⣿⣿⣿⣿⣿⣿⣇⢕⣕⢕⣕⣕⡜⣿⣿⣿⣿⣿⣿⣿⣿⣿⣿⣿⣿⣿⣿⣿⣿⣿⣿⣿⣿⣿⣿⣿⣿⣿⣿⣿⣿⣇⢕⢕⢕⢕⢕⢹⣿⣿⣿⣿⣿⣿⠀⠀⠀⠀⠀⠀⠀⠀⠀⠀⠀⠀</a:t>
            </a:r>
            <a:br/>
            <a:r>
              <a:t>⠀⠀⠀⠀⠀⠀⠀⠀⠀⠀⠀⣿⣿⣿⣿⣿⣿⣿⣿⣿⣿⣷⣿⣿⣿⣿⣿⣿⣽⣿⣿⣿⣿⣿⣿⣿⣿⣿⣿⣿⣿⣿⣿⣿⣿⣿⣿⣿⣿⣿⣿⣿⣿⣿⣿⣿⣿⢕⢕⢕⢕⢕⢸⣿⣿⣿⣿⣿⣿⠀⠀⠀⠀⠀⠀⠀⠀⠀⠀⠀⠀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⠀⠀⠀⠀⠀⠀⠀⠀⠀⠀⠀⣿⣿⣿⣿⣿⣿⣿⣿⣿⣿⣿⣿⣿⣿⣿⣿⣿⣿⣿⣿⣿⣿⣿⣿⣿⣿⣿⣿⣿⣿⣿⣿⣿⣿⣿⣿⣿⣿⣿⣿⣿⣿⣿⣿⣿⣿⢕⢕⢕⢑⢕⢸⣿⣿⣿⣿⣿⣿⠀⠀⠀⠀⠀⠀⠀⠀⠀⠀⠀⠀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⠀⠀⠀⠀⠀⠀⠀⠀⠀⠀⠀⣿⣿⣿⣿⣿⣿⣿⣿⣿⣿⣿⣿⣿⣿⣿⣿⣿⣿⣿⣿⣿⣿⣿⣿⣿⣿⣿⣿⣿⣿⣿⣿⣿⣿⣿⣿⣿⣿⣿⣿⣿⣿⣿⣿⣿⣿⢕⠕⢕⢄⢕⠕⣿⣿⣿⣿⣿⣿⠀⠀⠀⠀⠀⠀⠀⠀⠀⠀⠀⠀</a:t>
            </a:r>
            <a:br/>
            <a:r>
              <a:t>⠀⠀⠀⠀⠀⠀⠀⠀⠀⠀⠀⣿⣿⣿⣿⣿⣿⣿⣿⣿⣿⣿⣿⣿⣿⣿⣿⣿⣿⣿⣿⣿⣿⣿⣿⣿⣿⣿⣵⣿⣿⣿⣿⣿⣿⣿⣿⣿⣿⣿⣿⣿⣿⣿⣿⣿⡟⢕⢕⢐⢕⢔⢑⢸⣿⣿⣿⣿⣿⠀⠀⠀⠀⠀⠀⠀⠀⠀⠀⠀⠀</a:t>
            </a:r>
            <a:br/>
            <a:r>
              <a:t>⠀⠀⠀⠀⠀⠀⠀⠀⠀⠀⠀⣿⣿⣿⣿⣿⣿⣿⣿⣿⣿⣿⣿⣿⣿⣿⣿⣿⣿⣿⣿⣿⣿⣿⣿⣿⣿⣿⣿⣿⣿⣿⣿⢕⢿⣿⣿⣿⣿⣿⣿⣿⣿⣿⣿⣿⣇⢕⢕⢕⢕⢕⢕⢸⣿⣿⣿⣿⣿⠀⠀⠀⠀⠀⠀⠀⠀⠀⠀⠀⠀</a:t>
            </a:r>
            <a:br/>
            <a:r>
              <a:t>⠀⠀⠀⠀⠀⠀⠀⠀⠀⠀⠀⣿⣿⣿⣿⣿⣿⣿⣿⣿⣿⣿⣿⣿⣿⣿⣿⣿⣿⣿⣿⣿⣿⣿⣿⣿⣿⣿⣿⣿⢟⢟⢑⠐⢜⣿⣿⣿⣿⣿⣿⣿⣿⣿⣿⣿⣿⢕⢕⢕⢕⢕⢕⢸⣿⣿⣿⣿⣿⠀⠀⠀⠀⠀⠀⠀⠀⠀⠀⠀⠀</a:t>
            </a:r>
            <a:br/>
            <a:r>
              <a:t>⠀⠀⠀⠀⠀⠀⠀⠀⠀⠀⠀⣿⣿⣿⣿⣿⣿⣿⣿⣿⣿⣿⣿⣿⣿⣿⣿⣿⣿⣿⣿⣿⣿⣧⣿⣿⣿⢿⢧⢕⠝⠐⠅⢕⢕⣿⣿⣿⣿⣿⣿⣿⣿⣿⣿⣿⣿⣷⣵⣕⣕⡕⢕⣸⣿⣿⣿⣿⣿⠀⠀⠀⠀⠀⠀⠀⠀⠀⠀⠀⠀</a:t>
            </a:r>
            <a:br/>
            <a:r>
              <a:t>⠀⠀⠀⠀⠀⠀⠀⠀⠀⠀⠀⣿⣿⣿⣿⣿⣿⣿⣿⣿⣿⣿⣿⣿⣿⣿⣿⣿⣿⣿⣿⣿⣿⢹⡝⢝⢝⢇⠕⠀⢀⢄⠕⢅⢕⣿⣿⣿⣿⣿⣿⣿⣿⣿⣿⣿⣿⣿⣿⣿⣾⣽⣷⢿⣿⣿⣿⣿⣿⠀⠀⠀⠀⠀⠀⠀⠀⠀⠀⠀⠀</a:t>
            </a:r>
            <a:br/>
            <a:r>
              <a:t>⠀⠀⠀⠀⠀⠀⠀⠀⠀⠀⠀⣿⣿⣿⣿⣿⣿⣿⣿⣿⣿⣿⣿⣿⣿⣿⣿⣿⣿⣿⣿⣿⣿⢇⢕⢕⢕⢕⢕⢕⢕⢕⢕⢕⢕⣿⣿⣿⣿⣿⣿⣿⣿⣿⣿⣿⣿⣿⣿⣿⣿⣿⣿⣧⣿⣿⣿⡿⢿⠀⠀⠀⠀⠀⠀⠀⠀⠀⠀⠀⠀</a:t>
            </a:r>
            <a:br/>
            <a:r>
              <a:t>⠀⠀⠀⠀⠀⠀⠀⠀⠀⠀⠀⣿⣿⣿⣿⣿⣿⣿⣿⣿⣿⣿⣿⣿⣿⣿⣿⣿⣿⣿⣿⣿⣿⣷⣱⣕⢕⢕⢕⢕⢕⢕⢕⢕⢸⣿⣿⣿⣿⣿⣿⣿⣿⣿⣿⣿⣿⣿⣿⣿⣿⣿⣿⣿⣿⣝⣕⣣⣵⠀⠀⠀⠀⠀⠀⠀⠀⠀⠀⠀⠀</a:t>
            </a:r>
            <a:br/>
            <a:r>
              <a:t>⠀⠀⠀⠀⠀⠀⠀⠀⠀⠀⠀⣿⣿⣿⣿⣿⣿⣿⣿⣿⣿⣿⣿⣿⣿⣿⣿⣿⣿⣿⣿⣿⣿⣿⣿⣗⢕⢕⢕⢕⢕⢕⢕⢕⣼⣿⣿⣿⣿⣿⣿⣿⣿⣿⣿⣿⣿⣿⣿⣿⣿⣿⣿⣿⣿⣿⣿⣿⣿⠀⠀⠀⠀⠀⠀⠀⠀⠀⠀⠀⠀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⠀⠀⠀⠀⠀⠀⠀⠀⠀⠀⠀⠛⠛⠛⠛⠛⠛⠛⠛⠛⠛⠛⠛⠛⠛⠛⠛⠛⠛⠛⠛⠛⠛⠛⠛⠃⠑⠑⠑⠑⠑⠑⠑⠑⠛⠛⠛⠛⠛⠛⠛⠛⠛⠛⠛⠛⠛⠛⠛⠛⠛⠛⠛⠛⠛⠛⠛⠛⠛⠀⠀⠀⠀⠀⠀⠀⠀⠀⠀⠀⠀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⠀⠀⠀⠀⠀⠀⠀⠀⠀⠀⠀⣿⣿⣿⣿⣿⣿⣿⣿⣿⣿⣿⣿⣿⣿⣿⣿⣿⣿⣿⣿⣿⣿⣿⣿⣿⢟⢻⢿⣿⡟⢻⣿⣿⣿⣿⣿⣿⣿⣿⣿⣿⣿⣿⣿⣿⣿⣿⣿⣿⣿⣿⣿⣿⣿⣿⣿⣿⣿⠀⠀⠀⠀⠀⠀⠀⠀⠀⠀⠀⠀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⠀⠀⠀⠀⠀⠀⠀⠀⠀⠀⠀⣿⣿⣿⣿⣿⣿⣿⣿⣿⣿⣿⣿⣿⣿⣿⣿⣿⣿⣿⣿⣿⣿⣿⣿⢇⢕⢕⢕⢕⢕⢕⢕⣿⣿⣿⣿⣿⣿⣿⣿⣿⣿⣿⣿⣿⣿⣿⣿⣿⣿⣿⣿⣿⣿⣿⣿⣿⣿⠀⠀⠀⠀⠀⠀⠀⠀⠀⠀⠀⠀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⠀⠀⠀⠀⠀⠀⠀⠀⠀⠀⠀⣿⣿⣿⣿⣿⣿⣿⣿⣿⣿⣿⣿⣿⣿⣿⣿⣿⣿⣿⣿⣿⣿⣿⢟⢕⢕⡕⢕⢱⣷⣾⣿⢿⢻⢿⣿⣿⣿⣿⣿⣿⣿⣿⣿⣿⣿⣿⣿⣿⣿⣿⣿⣿⣿⣿⣿⣿⣿⠀⠀⠀⠀⠀⠀⠀⠀⠀⠀⠀⠀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⠀⠀⠀⠀⠀⠀⠀⠀⠀⠀⠀⣿⣿⣿⣿⣿⣿⣿⣿⣿⣿⣿⣿⣿⣿⣿⣿⣿⣿⣿⣿⣿⣿⣿⡗⣇⡕⣳⣾⣿⣿⣿⣿⣷⢕⢕⢝⣿⣿⣿⣿⣿⣿⣿⣿⣿⣿⣿⣿⣿⣿⣿⣿⣿⣿⣿⣿⣿⣿⠀⠀⠀⠀⠀⠀⠀⠀⠀⠀⠀⠀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⠀⠀⠀⠀⠀⠀⠀⠀⠀⠀⠀⣿⣿⣿⣿⣿⣿⣿⣿⣿⣿⣿⣿⣿⣿⣿⣿⣿⣿⣿⣿⣿⣿⣿⣷⣿⣧⣾⣿⣿⣿⣿⣿⣿⢕⢕⢕⢸⣿⣿⣿⣿⡯⣿⣿⣿⣿⣿⣿⣿⣿⣿⣿⣿⣿⣿⣿⣿⣿⠀⠀⠀⠀⠀⠀⠀⠀⠀⠀⠀⠀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⠀⠀⠀⠀⠀⠀⠀⠀⠀⠀⠀⣿⣿⣿⣿⣿⣿⣿⣿⣿⣿⣿⣿⣿⣿⣿⣿⣿⣿⣿⣿⣿⣿⣿⣿⣿⣿⣿⣿⣿⣿⣿⣿⡿⢇⢕⢕⢕⢿⣿⣿⣿⣣⣿⣿⣿⣿⣿⣿⣿⣿⣿⣿⣿⣿⣿⣿⣿⣿⠀⠀⠀⠀⠀⠀⠀⠀⠀⠀⠀⠀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⠀⠀⠀⠀⠀⠀⠀⠀⠀⠀⠀⣿⣿⣿⣿⣿⣿⣿⣿⣿⣿⣿⣿⣿⣿⣿⣿⣿⣿⣿⣿⣿⣿⣿⣿⣿⣿⣿⣿⣿⣿⣿⡿⢕⢕⢕⢕⢕⢸⣿⣿⣟⣽⣿⣿⣿⣿⣿⣿⣿⣿⣿⣿⣿⣿⣿⣿⣿⣿⠀⠀⠀⠀⠀⠀⠀⠀⠀⠀⠀⠀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⠀⠀⠀⠀⠀⠀⠀⠀⠀⠀⠀⣿⣿⣿⣿⣿⣿⣿⣿⣿⣿⣿⣿⣿⣿⣿⣿⣿⣿⣿⣿⣿⣿⣿⣿⣿⣿⣿⣿⣿⣿⣿⢇⢕⢕⢕⢕⢕⢸⣿⣿⣷⣿⣿⣿⣿⣿⣿⣿⣿⣿⣿⣿⣿⣿⣿⣿⣿⣿⠀⠀⠀⠀⠀⠀⠀⠀⠀⠀⠀⠀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⠀⠀⠀⠀⠀⠀⠀⠀⠀⠀⠀⣿⣿⣿⣿⣿⣿⣿⣿⣿⣿⣿⣿⣿⣿⣿⣿⣿⣿⣿⣿⣿⣿⣿⣿⣿⣿⣿⣿⣿⣿⢇⢕⢕⢕⢕⢕⢕⣾⣿⣿⣿⣿⣿⣿⣿⣿⣿⣿⣿⣿⣿⣿⣿⣿⣿⣿⣿⣿⠀⠀⠀⠀⠀⠀⠀⠀⠀⠀⠀⠀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⠀⠀⠀⠀⠀⠀⠀⠀⠀⠀⠀⣿⣿⣿⣿⣿⣿⣿⣿⣿⣿⣿⣿⣿⣿⣿⣿⣿⣿⣿⣿⣿⣿⣿⣿⣿⣿⣿⣿⣿⡿⢕⢕⢕⢕⢕⢕⣾⣿⣿⣿⣿⣿⣿⣿⣿⣿⣿⣿⣿⣿⣿⣿⣿⣿⣿⣿⣿⣿⠀⠀⠀⠀⠀⠀⠀⠀⠀⠀⠀⠀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⠀⠀⠀⠀⠀⠀⠀⠀⠀⠀⠀⣿⣿⣿⣿⣿⣿⣿⣿⣿⣿⣿⣿⣿⣿⣿⣿⣿⣿⣿⣿⣿⣿⣿⣿⣿⣿⣿⣿⣿⢇⢕⢕⣱⣿⣿⣿⣿⣿⣿⣿⣿⣿⣿⣿⣿⣿⣿⣿⣿⣿⣿⣿⣿⣿⣿⣿⣿⣿⠀⠀⠀⠀⠀⠀⠀⠀⠀⠀⠀⠀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⠀⠀⠀⠀⠀⠀⠀⠀⠀⠀⠀⣿⣿⣿⣿⣿⣿⣿⣿⣿⣿⣿⣿⣿⣿⣿⣿⣿⣿⣿⣿⣿⣿⣿⣿⣿⣿⣿⣿⡟⢕⢕⢱⣿⣿⣿⣿⣿⣿⣿⣿⣿⣿⣿⣿⣿⣿⣿⣿⣿⣿⣿⣿⣿⣿⣿⣿⣿⣿⠀⠀⠀⠀⠀⠀⠀⠀⠀⠀⠀⠀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⠀⠀⠀⠀⠀⠀⠀⠀⠀⠀⠀⠛⠛⠛⠛⠛⠛⠛⠛⠛⠛⠛⠛⠛⠛⠛⠛⠛⠛⠛⠛⠛⠛⠛⠛⠛⠛⠛⠛⠃⠑⠑⠛⠛⠛⠛⠛⠛⠛⠛⠛⠛⠛⠛⠛⠛⠛⠛⠛⠛⠛⠛⠛⠛⠛⠛⠛⠛⠛⠀⠀⠀⠀⠀⠀⠀⠀⠀⠀⠀⠀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⠀⠀⠀⠀⠀⠀⠀⠀⠀⠀⠀⣿⣿⣿⣿⣿⣿⣿⣿⣿⣿⣿⣿⣿⣿⣿⣿⣿⣿⣿⣿⣿⣿⣿⣿⣿⣿⣷⣞⣿⣿⣿⣿⣿⣿⣿⣿⣿⣷⣼⣿⡿⢻⣿⣿⣿⣿⣿⣿⣿⣿⣿⣿⣿⣿⣿⣿⣿⣿⠀⠀⠀⠀⠀⠀⠀⠀⠀⠀⠀⠀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⠀⠀⠀⠀⠀⠀⠀⠀⠀⠀⠀⣿⣿⣿⣿⣿⣿⣿⣿⣿⣿⣿⣿⣿⣿⣿⣿⣿⣿⣿⣿⣿⣿⣿⣿⣿⣿⣿⣿⣿⣿⣿⣿⣿⣞⣟⣿⣿⣟⣻⣿⢿⢟⣝⣵⣿⣿⣿⣿⣿⣿⣿⣿⣿⣿⣿⣿⣿⣝⠀⠀⠀⠀⠀⠀⠀⠀⠀⠀⠀⠀</a:t>
            </a:r>
            <a:br/>
            <a:r>
              <a:t>⠀⠀⠀⠀⠀⠀⠀⠀⠀⠀⠀⣿⣿⣿⣿⣿⣿⣿⣿⣿⣿⣿⣿⣿⣿⣿⣿⣿⣿⣿⣿⣿⣿⣿⣿⣿⣿⣿⣿⣿⣿⣿⣿⣿⣿⣿⣿⣿⣿⣿⣿⡝⢞⢿⣿⣿⣿⣿⣿⣿⣿⣿⣿⣿⣿⣿⣿⣯⣿⠀⠀⠀⠀⠀⠀⠀⠀⠀⠀⠀⠀</a:t>
            </a:r>
            <a:br/>
            <a:r>
              <a:t>⠀⠀⠀⠀⠀⠀⠀⠀⠀⠀⠀⣿⣿⣿⣿⣿⣿⣿⣿⣿⣿⣿⣿⣿⣿⣿⣿⣿⣿⣿⣿⣿⣿⣿⣿⣿⣿⣿⣿⣿⣿⣿⣿⣿⣿⣿⣿⣿⣿⣿⣿⣗⣇⣼⣿⣿⣿⣿⣿⣿⣿⣿⣿⣿⣿⣿⣿⣿⣿⠀⠀⠀⠀⠀⠀⠀⠀⠀⠀⠀⠀</a:t>
            </a:r>
            <a:br/>
            <a:r>
              <a:t>⠀⠀⠀⠀⠀⠀⠀⠀⠀⠀⠀⣿⣿⣿⣿⣿⣿⣿⣿⣿⣿⣿⣿⣿⢟⢟⢝⢝⢝⢝⢝⢻⣿⢿⢟⢿⢿⣿⣿⣿⣿⣿⣿⣿⣿⣿⣿⣿⣿⣿⣿⣿⣿⣿⣿⣿⣿⣿⣿⣿⣿⣿⣿⣿⣿⣿⣿⣿⣿⠀⠀⠀⠀⠀⠀⠀⠀⠀⠀⠀⠀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⠀⠀⠀⠀⠀⠀⠀⠀⠀⠀⠀⣿⣿⣿⣿⣿⣿⣿⣿⣿⣿⡿⢿⣵⣕⡕⢕⢕⢕⢕⢕⢜⢕⣾⣿⢿⢻⢿⣿⣿⣿⣿⣿⣿⣿⣿⣿⣿⣿⣿⣿⣿⣿⣿⣿⣿⣿⣿⣿⣿⣿⣿⣿⣿⣿⣿⣿⣿⣿⠀⠀⠀⠀⠀⠀⠀⠀⠀⠀⠀⠀</a:t>
            </a:r>
            <a:br/>
            <a:r>
              <a:t>⠀⠀⠀⠀⠀⠀⠀⠀⠀⠀⠀⣿⣿⣿⣿⣿⣿⣿⣿⣿⡿⢕⢕⢸⣽⣿⣷⣧⡵⢣⢾⢟⢏⢕⡕⢕⣱⣼⣿⣿⣿⣿⣿⣿⣿⣿⣿⣿⣿⣿⣿⣿⡿⢟⢟⢟⢿⣿⣿⣿⣿⣿⣿⣿⣿⣿⣿⣿⣿⠀⠀⠀⠀⠀⠀⠀⠀⠀⠀⠀⠀</a:t>
            </a:r>
            <a:br/>
            <a:r>
              <a:t>⠀⠀⠀⠀⠀⠀⠀⠀⠀⠀⠀⣿⣿⣿⣿⣿⣿⣿⣿⣿⢇⢕⢔⢕⢕⢜⢿⣟⢕⢜⢕⣱⣧⣵⣿⣿⣿⣿⣿⣿⣿⣿⣿⣿⣿⣿⣿⣿⣿⣿⣿⡟⢕⢕⢕⢕⢕⢹⣿⣿⣿⣿⣿⣿⣿⣿⣿⣿⣿⠀⠀⠀⠀⠀⠀⠀⠀⠀⠀⠀⠀</a:t>
            </a:r>
            <a:br/>
            <a:r>
              <a:t>⠀⠀⠀⠀⠀⠀⠀⠀⠀⠀⠀⣿⣿⣿⣿⣿⣿⣿⣿⡿⢕⢕⢕⢕⢕⢕⢕⣇⢕⣸⣿⣿⣿⣿⣿⣿⣿⣿⣿⣿⣿⣿⣿⣿⣿⣿⣿⣿⣿⣿⣿⣿⣧⢕⢕⢕⢕⢕⢜⣿⣿⣿⣿⣿⣿⣿⣿⣿⣿⠀⠀⠀⠀⠀⠀⠀⠀⠀⠀⠀⠀</a:t>
            </a:r>
            <a:br/>
            <a:r>
              <a:t>⠀⠀⠀⠀⠀⠀⠀⠀⠀⠀⠀⣿⣿⣿⣿⣿⣿⣿⣿⡇⢕⢕⢕⢕⢕⢕⢕⢟⢇⢻⣿⣿⣿⣿⣿⣿⣿⣿⣿⣿⣿⣿⣿⣿⣿⣿⣿⣿⣿⣿⣿⣿⣿⣧⢕⢕⢕⢕⢕⢹⣿⣿⣿⣿⣿⣿⣿⣿⣿⠀⠀⠀⠀⠀⠀⠀⠀⠀⠀⠀⠀</a:t>
            </a:r>
            <a:br/>
            <a:r>
              <a:t>⠀⠀⠀⠀⠀⠀⠀⠀⠀⠀⠀⣿⣿⣿⣿⣿⣿⣿⣿⡇⣕⣱⣵⣕⣕⣵⣵⣵⣿⣻⣿⣿⣿⣿⣿⣿⣿⣿⣿⣿⣿⣿⣿⣿⣿⣿⣿⣿⣿⣿⣿⣿⣿⣿⡇⢕⢕⢕⢕⢕⣿⣿⣿⣿⣿⣿⣿⣿⣿⠀⠀⠀⠀⠀⠀⠀⠀⠀⠀⠀⠀</a:t>
            </a:r>
            <a:br/>
            <a:r>
              <a:t>⠀⠀⠀⠀⠀⠀⠀⠀⠀⠀⠀⣿⣿⣿⣿⣿⣿⣿⣿⣿⣿⣿⣿⣿⣿⣿⣿⣿⣿⣿⣿⣿⣿⣯⣿⣿⣿⣿⣿⣿⣿⣿⣿⣿⣿⣿⣿⣿⣿⣿⣿⣿⣿⣿⡇⢕⢕⢕⢕⢕⣿⣿⣿⣿⣿⣿⣿⣿⣿⠀⠀⠀⠀⠀⠀⠀⠀⠀⠀⠀⠀</a:t>
            </a:r>
            <a:br/>
            <a:r>
              <a:t>⠀⠀⠀⠀⠀⠀⠀⠀⠀⠀⠀⣿⣿⣿⣿⣿⣿⣿⣿⣿⣿⣿⣿⣿⣿⣿⣿⣿⣿⣿⣿⣿⣿⣿⣿⣿⣿⣟⣻⣿⣿⣿⣿⣿⣿⣿⣿⣿⣿⣿⣿⣿⣿⣿⡇⠕⢕⢕⢕⢕⢿⣿⣿⣿⣿⣿⣿⣿⣿⠀⠀⠀⠀⠀⠀⠀⠀⠀⠀⠀⠀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⠀⠀⠀⠀⠀⠀⠀⠀⠀⠀⠀⣿⣿⣿⣿⣿⣿⣿⣿⣿⣿⣿⣿⣿⣿⣿⣿⣿⣿⣿⣿⣿⣿⣿⣿⣿⣿⣿⣿⣿⣿⣿⣿⣿⣿⣿⣿⣿⣿⣿⣿⣿⣿⣿⣷⢕⢕⢕⢕⢕⢺⣿⣿⣿⣿⣿⣿⣿⡿⠀⠀⠀⠀⠀⠀⠀⠀⠀⠀⠀⠀</a:t>
            </a:r>
            <a:br/>
            <a:r>
              <a:t>⠀⠀⠀⠀⠀⠀⠀⠀⠀⠀⠀⣿⣿⣿⣿⣿⣿⣿⣿⣿⣿⣿⣿⣿⣿⣿⣿⣿⣿⣿⣿⣿⣿⣿⣿⣿⣻⣿⣯⣽⣿⣿⣿⣿⣿⣿⣿⣿⣿⣿⣿⣿⣿⣿⢏⢕⢕⢔⢅⢅⢜⣿⣿⣿⣿⣿⣿⣿⡇⠀⠀⠀⠀⠀⠀⠀⠀⠀⠀⠀⠀</a:t>
            </a:r>
            <a:br/>
            <a:r>
              <a:t>⠀⠀⠀⠀⠀⠀⠀⠀⠀⠀⠀⣿⣿⣿⣿⣿⣿⣿⣿⣿⣿⣿⣿⣿⣿⣿⣿⣿⣿⣿⣿⣿⣿⣿⣿⣿⣿⣿⣿⣿⣿⣿⣿⣿⡟⢿⣿⣿⣿⣿⣿⣿⣿⣿⡇⢕⢕⢕⢕⢕⢕⣿⣿⣿⣿⣿⣿⣿⡇⠀⠀⠀⠀⠀⠀⠀⠀⠀⠀⠀⠀</a:t>
            </a:r>
            <a:br/>
            <a:r>
              <a:t>⠀⠀⠀⠀⠀⠀⠀⠀⠀⠀⠀⣿⣿⣿⣿⣿⣿⣿⣿⣿⣿⣿⣿⣿⣿⣿⣿⣿⣿⣿⣿⣿⣿⣿⣿⣿⣿⣿⣿⣿⣿⣿⡿⢏⢕⢸⣿⣿⣿⣿⣿⣿⣿⣿⣧⣕⢕⢕⢕⢕⢕⣿⣿⣿⣿⣿⣿⣿⡇⠀⠀⠀⠀⠀⠀⠀⠀⠀⠀⠀⠀</a:t>
            </a:r>
            <a:br/>
            <a:r>
              <a:t>⠀⠀⠀⠀⠀⠀⠀⠀⠀⠀⠀⣿⣿⣿⣿⣿⣿⣿⣿⣿⣿⣿⣿⣿⣿⣿⣿⣿⣿⣿⣿⣿⣿⣿⡇⣿⣿⣿⣿⢿⡸⢟⠕⢕⢕⠕⢻⣿⣿⣿⣿⣿⣿⣿⣿⣿⣿⣷⣧⣕⣵⣿⣿⣿⣿⣿⣿⣿⡇⠀⠀⠀⠀⠀⠀⠀⠀⠀⠀⠀⠀</a:t>
            </a:r>
            <a:br/>
            <a:r>
              <a:t>⠀⠀⠀⠀⠀⠀⠀⠀⠀⠀⠀⣿⣿⣿⣿⣿⣿⣿⣿⣿⣿⣿⣿⣿⣿⣿⣿⣿⣿⣿⣿⣿⣿⣿⣻⢟⢻⢟⢿⢇⠕⠐⢁⢑⠕⢕⢸⣿⣿⣿⣿⣿⣿⣿⣿⣿⣿⣿⣿⣿⣿⣿⣿⣿⣿⣿⣿⣿⣷⠀⠀⠀⠀⠀⠀⠀⠀⠀⠀⠀⠀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⠀⠀⠀⠀⠀⠀⠀⠀⠀⠀⠀⣿⣿⣿⣿⣿⣿⣿⣿⣿⣿⣿⣿⣿⣿⣿⣿⣿⣿⣿⣿⣿⣿⣿⢝⢕⢕⢕⢕⢔⢔⢕⢕⢕⢕⢕⢸⣿⣿⣿⣿⣿⣿⣿⣿⣿⣿⣿⣿⣿⣿⣿⣿⣿⣿⡿⢟⣟⡕⠀⠀⠀⠀⠀⠀⠀⠀⠀⠀⠀⠀</a:t>
            </a:r>
            <a:br/>
            <a:r>
              <a:t>⠀⠀⠀⠀⠀⠀⠀⠀⠀⠀⠀⣿⣿⣿⣿⣿⣿⣿⣿⣿⣿⣿⣿⣿⣿⣿⣿⣿⣿⣿⣿⣿⣿⣿⣧⡕⢕⢕⢕⢕⢕⢕⢕⢕⢕⢕⣿⣿⣿⣿⣿⣿⣿⣿⣿⣿⣿⣿⣿⣿⣿⣿⣿⣿⣿⣷⣧⣵⣵⠀⠀⠀⠀⠀⠀⠀⠀⠀⠀⠀⠀</a:t>
            </a:r>
            <a:br/>
            <a:r>
              <a:t>⠀⠀⠀⠀⠀⠀⠀⠀⠀⠀⠀⣿⣿⣿⣿⣿⣿⣿⣿⣿⣿⣿⣿⣿⣿⣿⣿⣿⣿⣿⣿⣿⣿⣿⣿⣇⢇⢕⢕⢕⢕⢕⢕⢕⢕⢸⣿⣿⣿⣿⣿⣿⣿⣿⣿⣿⣿⣿⣿⣿⣿⣿⣿⣿⣿⣿⣿⣿⣿⠀⠀⠀⠀⠀⠀⠀⠀⠀⠀⠀⠀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⠀⠀⠀⠀⠀⠀⠀⠀⠀⠀⠀⠛⠛⠛⠛⠛⠛⠛⠛⠛⠛⠛⠛⠛⠛⠛⠛⠛⠛⠛⠛⠛⠛⠛⠛⠋⠑⠑⠑⠑⠑⠑⠑⠑⠑⠛⠛⠛⠛⠛⠛⠛⠛⠛⠛⠛⠛⠛⠛⠛⠛⠛⠛⠛⠛⠛⠛⠛⠛⠀⠀⠀⠀⠀⠀⠀⠀⠀⠀⠀⠀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⠀⠀⠀⠀⠀⠀⠀⠀⠀⠀⠀⣿⣿⣿⣿⣿⣿⣿⣿⣿⣿⣿⣿⣿⣿⣿⣿⣿⣿⣿⣿⣿⣿⣿⣿⣿⣿⣿⣿⣻⣿⣿⣿⣿⣿⣿⣷⣾⣾⣟⣿⣿⣿⣿⣿⣿⣿⣿⣿⣿⣿⣿⣿⣿⣿⣿⣿⣿⣿⠀⠀⠀⠀⠀⠀⠀⠀⠀⠀⠀⠀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⠀⠀⠀⠀⠀⠀⠀⠀⠀⠀⠀⣿⣿⣿⣿⣿⣿⣿⣿⣿⣿⣿⣿⣿⣿⣿⣿⣿⣿⣿⣿⣿⣿⣿⣿⣿⣿⣿⣿⣿⣿⣿⡟⣿⣟⢟⣟⢻⣿⢟⣟⣫⣼⣿⣿⣿⣿⣿⣿⣿⣿⣿⣿⣿⣿⡏⣽⡝⢏⠀⠀⠀⠀⠀⠀⠀⠀⠀⠀⠀⠀</a:t>
            </a:r>
            <a:br/>
            <a:r>
              <a:t>⠀⠀⠀⠀⠀⠀⠀⠀⠀⠀⠀⣿⣿⣿⣿⣿⣿⣿⣿⣿⣿⣿⣿⣿⣿⣿⣿⣿⣿⣿⣿⣿⣿⣿⣿⣿⣿⣿⣿⣿⣿⣿⣿⣿⣿⣿⣿⣿⣻⣕⢝⢿⣿⣿⣿⣿⣿⣿⣿⣿⣿⣿⣿⣿⢟⣻⡿⢟⢣⠀⠀⠀⠀⠀⠀⠀⠀⠀⠀⠀⠀</a:t>
            </a:r>
            <a:br/>
            <a:r>
              <a:t>⠀⠀⠀⠀⠀⠀⠀⠀⠀⠀⠀⣿⣿⣿⣿⣿⣿⣿⣿⣿⣿⣿⣿⣿⣿⣿⣿⣿⣿⣿⣿⣿⣿⣿⣿⣿⣿⣿⣿⣿⣿⣿⣿⣿⣿⣿⣿⣿⣿⣧⣵⣼⣿⣿⣿⣿⣿⣿⣿⣿⣿⣿⣿⣿⢿⣿⣿⣵⣵⠀⠀⠀⠀⠀⠀⠀⠀⠀⠀⠀⠀</a:t>
            </a:r>
            <a:br/>
            <a:r>
              <a:t>⠀⠀⠀⠀⠀⠀⠀⠀⠀⠀⠀⣿⣿⣿⣿⣿⣿⣿⣿⣿⣿⡿⢟⢝⢝⢝⢝⢝⢝⢻⣿⣿⣿⡿⢟⣏⣻⣻⣻⣿⣿⣿⣿⣿⣿⣿⣿⣿⣿⣿⣿⣿⣿⣿⣿⣿⣿⣿⣿⣿⣿⣿⣿⣷⣿⣿⣿⣿⣿⠀⠀⠀⠀⠀⠀⠀⠀⠀⠀⠀⠀</a:t>
            </a:r>
            <a:br/>
            <a:r>
              <a:t>⠀⠀⠀⠀⠀⠀⠀⠀⠀⠀⠀⣿⣿⣿⣿⣿⣿⣿⣿⡿⢿⣵⣕⡕⢕⢕⢕⢕⢕⢕⢜⢕⢕⣼⡼⢟⢏⢝⢟⣿⣿⣿⣿⣿⣿⣿⣿⣿⣿⣿⣿⣿⣿⣿⣿⣿⣿⣿⣿⣿⣿⣿⣿⣿⣿⣿⣿⣿⣿⠀⠀⠀⠀⠀⠀⠀⠀⠀⠀⠀⠀</a:t>
            </a:r>
            <a:br/>
            <a:r>
              <a:t>⠀⠀⠀⠀⠀⠀⠀⠀⠀⠀⠀⣿⣿⣿⣿⣿⣿⣿⡟⠕⢕⣼⣿⣿⣷⣵⡜⢝⢕⢞⢕⣟⡟⢕⢕⣇⣕⣵⣾⣿⣿⣿⣿⣿⣿⣿⣿⣿⣿⣿⡿⢟⢟⢻⣿⣿⣿⣿⣿⣿⣿⣿⣿⣿⣿⣿⡿⢝⢇⠀⠀⠀⠀⠀⠀⠀⠀⠀⠀⠀⠀</a:t>
            </a:r>
            <a:br/>
            <a:r>
              <a:t>⠀⠀⠀⠀⠀⠀⠀⠀⠀⠀⠀⣿⣿⣿⣿⣿⣿⣿⢕⢕⢕⢕⢕⢜⣿⣿⣿⣾⡏⢕⢕⣄⣰⣷⣵⣷⣾⣿⣿⣿⣿⣿⣿⣿⣿⣿⣿⣿⣿⡟⢕⢕⢕⢕⢜⢿⣿⣿⣿⣿⣿⣿⣿⣿⣿⣿⡇⠕⢕⠀⠀⠀⠀⠀⠀⠀⠀⠀⠀⠀⠀</a:t>
            </a:r>
            <a:br/>
            <a:r>
              <a:t>⠀⠀⠀⠀⠀⠀⠀⠀⠀⠀⠀⣿⣿⣿⣿⣿⣿⡇⢕⢕⢕⢕⢕⢕⢜⣿⣿⣿⣵⢕⣵⣿⣿⣿⣿⣿⣿⣿⣿⣿⣿⣿⣿⣿⣿⣿⣿⣿⣿⣷⣕⢕⢕⢕⢕⢕⢿⣿⣿⣿⣿⣿⣿⣿⣿⣿⣷⢕⢕⠀⠀⠀⠀⠀⠀⠀⠀⠀⠀⠀⠀</a:t>
            </a:r>
            <a:br/>
            <a:r>
              <a:t>⠀⠀⠀⠀⠀⠀⠀⠀⠀⠀⠀⣿⣿⣿⣿⣿⣿⢇⢕⢕⢕⢕⢕⢕⢕⢜⣿⣿⣿⣕⣹⣿⣿⣿⣿⣿⣿⣿⣿⣿⣿⣿⣿⣿⣿⣿⣿⣿⣿⣿⣿⡕⢕⢕⢕⢕⢜⣿⣿⣿⣿⣿⣿⣿⣿⣿⣿⢕⢕⠀⠀⠀⠀⠀⠀⠀⠀⠀⠀⠀⠀</a:t>
            </a:r>
            <a:br/>
            <a:r>
              <a:t>⠀⠀⠀⠀⠀⠀⠀⠀⠀⠀⠀⣿⣿⣿⣿⣿⣿⣇⢕⣕⣕⣕⣵⣵⣵⣵⣿⣿⣿⣷⣻⣿⣿⣿⣿⣿⣿⣿⣿⣿⣿⣿⣿⣿⣿⣿⣿⣿⣿⣿⣿⣿⢕⢕⢕⢕⢕⢻⣿⣿⣿⣿⣿⣿⣿⣿⣿⢕⢕⠀⠀⠀⠀⠀⠀⠀⠀⠀⠀⠀⠀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⠀⠀⠀⠀⠀⠀⠀⠀⠀⠀⠀⣿⣿⣿⣿⣿⣿⣿⣿⣿⣿⣿⣿⣿⣿⣿⣿⣿⣿⣿⣿⣿⣿⣿⣿⣿⣿⣿⣿⣿⣿⣿⣿⣿⣿⣿⣿⣿⣿⣿⣿⣿⢕⢕⢕⢕⢕⢸⣿⣿⣿⣿⣿⣿⣿⣿⣿⡇⢕⠀⠀⠀⠀⠀⠀⠀⠀⠀⠀⠀⠀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⠀⠀⠀⠀⠀⠀⠀⠀⠀⠀⠀⣿⣿⣿⣿⣿⣿⣿⣿⣿⣿⣿⣿⣿⣿⣿⣿⣿⣿⣿⣿⣿⣿⣿⣿⣿⣿⣿⣿⣿⣿⣿⣿⣿⣿⣿⣿⣿⣿⣿⣿⣿⡇⢕⢕⢕⢕⢜⣿⣿⣿⣿⣿⣿⣿⣿⣿⣧⣵⠀⠀⠀⠀⠀⠀⠀⠀⠀⠀⠀⠀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⠀⠀⠀⠀⠀⠀⠀⠀⠀⠀⠀⣿⣿⣿⣿⣿⣿⣿⣿⣿⣿⣿⣿⣿⣿⣿⣿⣿⣿⣿⣿⣿⣿⣿⣿⣿⣿⣿⣿⣿⣿⣿⣿⣿⣿⣿⣿⣿⣿⣿⣿⣿⡇⢕⢕⢕⠕⢕⣿⣿⣿⣿⣿⣿⣿⣿⣿⣿⣿⠀⠀⠀⠀⠀⠀⠀⠀⠀⠀⠀⠀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⠀⠀⠀⠀⠀⠀⠀⠀⠀⠀⠀⣿⣿⣿⣿⣿⣿⣿⣿⣿⣿⣿⣿⣿⣿⣿⣿⣿⣿⣿⣿⣿⣿⣿⣿⣿⣿⣿⣿⣿⣿⣿⣿⣿⣿⣿⣿⣿⣿⣿⣿⣿⢇⢕⢕⢕⢕⢔⣿⣿⣿⣿⣿⣿⣿⡿⢹⣿⣿⠀⠀⠀⠀⠀⠀⠀⠀⠀⠀⠀⠀</a:t>
            </a:r>
            <a:br/>
            <a:r>
              <a:t>⠀⠀⠀⠀⠀⠀⠀⠀⠀⠀⠀⣿⣿⣿⣿⣿⣿⣿⣿⣿⣿⣿⣿⣿⣿⣿⣿⣿⣿⣿⣿⣿⣿⣿⣿⣿⣿⣿⣿⣿⣿⣿⣿⣿⣿⡏⢿⣿⣿⣿⣿⣿⢕⢕⢕⢕⢕⢕⢸⣿⣿⣿⣿⣿⣿⡷⢜⣿⣿⠀⠀⠀⠀⠀⠀⠀⠀⠀⠀⠀⠀</a:t>
            </a:r>
            <a:br/>
            <a:r>
              <a:t>⠀⠀⠀⠀⠀⠀⠀⠀⠀⠀⠀⣿⣿⣿⣿⣿⣿⣿⣿⣿⣿⣿⣿⣿⣿⣿⣿⣿⣿⣿⣿⣿⣿⣿⣿⣿⣿⣿⣿⣿⣿⣿⣿⡿⢏⢕⢕⢻⣿⣿⣿⣿⣿⣷⣷⣵⣕⡕⢸⣿⣿⣿⣿⣿⣿⡇⢕⣿⣿⠀⠀⠀⠀⠀⠀⠀⠀⠀⠀⠀⠀</a:t>
            </a:r>
            <a:br/>
            <a:r>
              <a:t>⠀⠀⠀⠀⠀⠀⠀⠀⠀⠀⠀⣿⣿⣿⣿⣿⣿⣿⣿⣿⣿⣿⣿⣿⣿⣿⣿⣿⣿⣿⣿⣿⣿⣿⣿⣷⣿⣿⣿⢿⢯⢪⠇⢑⢕⢔⢕⢸⣿⣿⣿⣿⣿⣿⣿⣿⣿⣿⣿⣿⣿⣿⣿⣿⣿⣯⢕⢻⣿⠀⠀⠀⠀⠀⠀⠀⠀⠀⠀⠀⠀</a:t>
            </a:r>
            <a:br/>
            <a:r>
              <a:t>⠀⠀⠀⠀⠀⠀⠀⠀⠀⠀⠀⣿⣿⣿⣿⣿⣿⣿⣿⣿⣿⣿⣿⣿⣿⣿⣿⣿⣿⣿⣿⣿⣿⣿⣿⣿⡟⢟⢻⢗⠇⠔⢀⢑⠔⢕⢕⢜⣿⣿⣿⣿⣿⣿⣿⣿⣿⣿⣿⣿⣿⣿⣿⣿⣿⣿⡕⢸⣿⠀⠀⠀⠀⠀⠀⠀⠀⠀⠀⠀⠀</a:t>
            </a:r>
            <a:br/>
            <a:r>
              <a:t>⠀⠀⠀⠀⠀⠀⠀⠀⠀⠀⠀⣿⣿⣿⣿⣿⣿⣿⣿⣿⣿⣿⣿⣿⣿⣿⣿⣿⣿⣿⣿⣿⣿⣿⣿⡇⢕⢕⢕⢔⢔⢔⠕⢕⢕⢔⢕⢱⣿⣿⣿⣿⣿⣿⣿⣿⣿⣿⣿⣿⣿⣿⣿⣿⣿⣯⢅⢕⣿⠀⠀⠀⠀⠀⠀⠀⠀⠀⠀⠀⠀</a:t>
            </a:r>
            <a:br/>
            <a:r>
              <a:t>⠀⠀⠀⠀⠀⠀⠀⠀⠀⠀⠀⣿⣿⣿⣿⣿⣿⣿⣿⣿⣿⣿⣿⣿⣿⣿⣿⣿⣿⣿⣿⣿⣿⣿⣿⣷⣕⢕⢕⢕⢔⢕⢕⢕⢕⢕⢕⣼⣿⣿⣿⣿⣿⣿⣿⣿⣿⣿⣿⣿⣿⣿⣿⣿⣿⣿⣧⣵⣿⠀⠀⠀⠀⠀⠀⠀⠀⠀⠀⠀⠀</a:t>
            </a:r>
            <a:br/>
            <a:r>
              <a:t>⠀⠀⠀⠀⠀⠀⠀⠀⠀⠀⠀⣿⣿⣿⣿⣿⣿⣿⣿⣿⣿⣿⣿⣿⣿⣿⣿⣿⣿⣿⣿⣿⣿⣿⣿⣿⣿⢕⢕⢕⢕⢕⢕⢕⢕⢕⢕⣿⣿⣿⣿⣿⣿⣿⣿⣿⣿⣿⣿⣿⣿⣿⣿⣿⣿⣿⣿⣿⣿⠀⠀⠀⠀⠀⠀⠀⠀⠀⠀⠀⠀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⠀⠀⠀⠀⠀⠀⠀⠀⠀⠀⠀⠛⠛⠛⠛⠛⠛⠛⠛⠛⠛⠛⠛⠛⠛⠛⠛⠛⠛⠛⠛⠛⠛⠛⠛⠛⠃⠑⠑⠑⠑⠑⠑⠑⠑⠑⠚⠛⠛⠛⠛⠛⠛⠛⠛⠛⠛⠛⠛⠛⠛⠛⠛⠛⠛⠛⠛⠛⠛⠀⠀⠀⠀⠀⠀⠀⠀⠀⠀⠀⠀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⠀⠀⠀⠀⠀⠀⠀⠀⠀⠀⠀⣽⣿⣿⣿⣿⣿⣿⣿⣿⣿⣿⣿⣿⣿⣿⣿⣿⣿⣿⣿⣿⣿⣿⣿⣿⣿⣿⣿⣿⣿⣿⣿⣿⣿⢿⣿⣿⣿⣿⣿⣿⣿⣿⣿⣿⣿⣿⣿⣿⣿⣿⣿⣿⣿⣿⣿⡏⢕⠀⠀⠀⠀⠀⠀⠀⠀⠀⠀⠀⠀</a:t>
            </a:r>
            <a:br/>
            <a:r>
              <a:t>⠀⠀⠀⠀⠀⠀⠀⠀⠀⠀⠀⣿⣿⣿⣿⣿⣿⣿⣿⣿⣿⣿⣿⣿⣿⣿⣿⣿⣿⣿⣿⣿⣿⣿⣿⣿⣿⣿⣿⣿⣟⣿⢿⣿⡿⢿⢿⣝⣷⣾⣿⣿⣿⣿⣿⣿⣿⣿⣿⣿⢟⢟⢟⢯⢏⢝⣕⢕⠕⠀⠀⠀⠀⠀⠀⠀⠀⠀⠀⠀⠀</a:t>
            </a:r>
            <a:br/>
            <a:r>
              <a:t>⠀⠀⠀⠀⠀⠀⠀⠀⠀⠀⠀⣿⣿⣿⣿⣿⣿⣿⣿⣿⣿⣿⣿⣿⣿⣿⣿⣿⣿⣿⣿⣿⣿⣿⣿⣿⣿⣿⣿⣿⣿⣿⣿⣟⣇⡗⢟⣿⣿⣿⣿⣿⣿⣿⣿⣿⣿⣿⣿⡿⢿⢾⢇⢕⡵⠎⠑⠀⠀⠀⠀⠀⠀⠀⠀⠀⠀⠀⠀⠀⠀</a:t>
            </a:r>
            <a:br/>
            <a:r>
              <a:t>⠀⠀⠀⠀⠀⠀⠀⠀⠀⠀⠀⣿⣿⣿⣿⣿⣿⣿⣿⣿⣿⣿⣿⣿⣿⣿⣿⣿⣿⣿⣿⣿⣿⢿⣿⢟⣏⣵⢝⣝⣿⣿⣿⣿⢿⣵⣕⣿⣿⣿⣿⣿⣿⣿⣿⣿⣿⣿⣿⣷⣧⣽⣕⣝⢅⠀⠀⠀⠀⠀⠀⠀⠀⠀⠀⠀⠀⠀⠀⠀⠀</a:t>
            </a:r>
            <a:br/>
            <a:r>
              <a:t>⠀⠀⠀⠀⠀⠀⠀⠀⠀⠀⠀⣿⣿⣿⣿⣿⡿⢟⢝⢝⢝⢕⢜⢝⢟⢿⣿⣿⣿⣿⣿⡿⢝⢕⢝⢎⣿⣿⢟⢟⢿⣿⣿⣿⣿⣿⣿⣿⣿⣿⣿⣿⣿⣿⣿⣿⣿⣿⣯⣽⣾⣽⣿⣷⣵⡄⠄⠀⢀⠀⠀⠀⠀⠀⠀⠀⠀⠀⠀⠀⠀</a:t>
            </a:r>
            <a:br/>
            <a:r>
              <a:t>⠀⠀⠀⠀⠀⠀⠀⠀⠀⠀⠀⣿⣿⣿⡟⠳⢷⣵⣕⡕⢕⢕⢕⢕⢕⢕⢜⢻⣿⣿⡿⢵⢞⣱⡷⢟⠏⢕⢅⢔⣵⣿⣿⣻⣽⣿⣿⣿⣿⣿⣿⣿⣿⣿⣿⣿⣿⣿⣿⣿⣿⣿⣿⣿⣿⢇⠁⠀⢕⠀⠀⠀⠀⠀⠀⠀⠀⠀⠀⠀⠀</a:t>
            </a:r>
            <a:br/>
            <a:r>
              <a:t>⠀⠀⠀⠀⠀⠀⠀⠀⠀⠀⠀⣿⣿⡟⠑⢕⢱⣽⣿⣿⣧⣕⢕⢕⢕⢕⢕⢕⢜⡟⢕⢕⠑⠁⢑⢕⣕⣱⣾⣿⣿⣿⣿⣿⣿⣿⣿⣿⢟⣿⣿⣿⣿⣿⣿⣿⣿⣿⣿⣿⣿⡽⢟⢏⢕⢅⠀⠐⠁⠀⠀⠀⠀⠀⠀⠀⠀⠀⠀⠀⠀</a:t>
            </a:r>
            <a:br/>
            <a:r>
              <a:t>⠀⠀⠀⠀⠀⠀⠀⠀⠀⠀⠀⣿⡿⢕⢕⢔⢔⢕⢜⢻⣿⣿⣷⡕⢕⢕⢕⢕⢕⣱⢕⢕⢕⣵⣾⣿⣿⣿⣿⣿⣿⣿⣿⣿⣿⣿⣿⣿⡇⢕⢻⣿⣿⣿⣿⣿⣿⣿⣿⣿⣿⢕⢕⢕⢕⠕⠄⠀⠀⠀⠀⠀⠀⠀⠀⠀⠀⠀⠀⠀⠀</a:t>
            </a:r>
            <a:br/>
            <a:r>
              <a:t>⠀⠀⠀⠀⠀⠀⠀⠀⠀⠀⠀⣿⡇⢕⢕⢕⢕⢕⢕⢕⢻⣿⣿⣿⣧⢕⡕⢕⢕⢝⢱⢕⣻⣿⣿⣿⣿⣿⣿⣿⣿⣿⣿⣿⣿⣿⣿⣿⡕⢕⢕⢹⣿⣿⣿⣿⣿⣿⣿⣿⣿⢕⢕⢕⢝⢝⢕⢕⢕⠀⠀⠀⠀⠀⠀⠀⠀⠀⠀⠀⠀</a:t>
            </a:r>
            <a:br/>
            <a:r>
              <a:t>⠀⠀⠀⠀⠀⠀⠀⠀⠀⠀⠀⣿⢇⢕⢕⢕⢕⢕⢕⢕⢕⢿⣿⣿⣿⣗⢕⢕⢕⢕⢕⡕⣿⣿⣿⣿⣿⣿⣿⣿⣿⣿⣿⣿⣿⣿⣿⣿⣿⡕⢕⢕⣿⣿⣿⣿⣿⣿⣿⣿⣿⡇⢕⢱⣔⡔⢅⢕⢕⠀⠀⠀⠀⠀⠀⠀⠀⠀⠀⠀⠀</a:t>
            </a:r>
            <a:br/>
            <a:r>
              <a:t>⠀⠀⠀⠀⠀⠀⠀⠀⠀⠀⠀⣿⡕⢕⢕⣕⢕⣕⣕⣱⣵⣼⣿⣿⣿⣿⢕⢕⢕⢕⢕⢺⣿⣿⣿⣿⣿⣿⣿⣿⣿⣿⣿⣿⣿⣿⣿⣿⣿⡇⢕⢕⢸⣿⣿⣿⣿⣿⣿⣿⣿⡇⢔⢱⣕⣿⢕⢕⢕⠀⠀⠀⠀⠀⠀⠀⠀⠀⠀⠀⠀</a:t>
            </a:r>
            <a:br/>
            <a:r>
              <a:t>⠀⠀⠀⠀⠀⠀⠀⠀⠀⠀⠀⣿⣷⣷⣾⣿⣿⣿⣿⣿⣿⣿⣿⣿⣿⣿⣮⢝⢵⢵⣵⣺⣿⣿⣿⣿⣿⣿⣿⣿⣿⣿⣿⣿⣿⣿⣿⣿⡟⢕⢕⢕⢸⣿⣿⣿⣿⣿⣿⣿⣿⣿⢕⢜⣿⣿⡇⢕⢕⠀⠀⠀⠀⠀⠀⠀⠀⠀⠀⠀⠀</a:t>
            </a:r>
            <a:br/>
            <a:r>
              <a:t>⠀⠀⠀⠀⠀⠀⠀⠀⠀⠀⠀⣿⣿⣿⣿⣿⣿⣿⣿⣿⣿⣿⣿⣿⣿⣿⣿⣿⣼⣧⣷⣺⣿⣿⣿⣿⣿⣿⣿⣿⣿⣿⣿⣿⣿⣿⣿⣿⣵⣕⡕⢕⢜⣿⣿⣿⣿⣿⣿⣿⣿⣿⣕⣜⢝⢝⢕⢕⢕⠀⠀⠀⠀⠀⠀⠀⠀⠀⠀⠀⠀</a:t>
            </a:r>
            <a:br/>
            <a:r>
              <a:t>⠀⠀⠀⠀⠀⠀⠀⠀⠀⠀⠀⣿⣿⣿⣿⣿⣿⣿⣿⣿⣿⣿⣿⣿⣿⣿⣿⣿⣿⣷⣷⣾⣿⣿⣿⣿⣿⣿⡿⢿⣿⣿⣟⣽⣿⣿⣿⡿⣿⣿⣿⣧⣕⣿⣿⣿⣿⣿⣿⣿⣿⣿⣿⣷⢕⢕⢕⢕⢕⠀⠀⠀⠀⠀⠀⠀⠀⠀⠀⠀⠀</a:t>
            </a:r>
            <a:br/>
            <a:r>
              <a:t>⠀⠀⠀⠀⠀⠀⠀⠀⠀⠀⠀⣿⣿⣿⣿⣿⣿⣿⣿⣿⣿⣿⣿⣿⣿⣿⣿⣿⣿⣿⣿⣿⣿⣿⣿⣿⣿⣿⣿⣿⣿⣿⣿⣿⣿⣿⣿⢇⢝⢿⣿⣿⣿⣿⣿⣿⣿⣿⣿⣿⡏⢿⣿⣿⡕⣕⣕⣵⣵⠀⠀⠀⠀⠀⠀⠀⠀⠀⠀⠀⠀</a:t>
            </a:r>
            <a:br/>
            <a:r>
              <a:t>⠀⠀⠀⠀⠀⠀⠀⠀⠀⠀⠀⣿⣿⣿⣿⣿⣿⣿⣿⣿⣿⣿⣿⣿⣿⣿⣿⣿⣿⣿⣿⣿⣿⣿⣿⣿⣿⡟⣿⣿⣿⣿⣿⣿⢟⢟⢕⠕⢕⢜⣿⣿⣿⣿⣿⣿⣿⣿⣿⣿⡇⢸⣿⣿⣿⣿⣿⣿⣿⠀⠀⠀⠀⠀⠀⠀⠀⠀⠀⠀⠀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⠀⠀⠀⠀⠀⠀⠀⠀⠀⠀⠀⣿⣿⣿⣿⣿⣿⣿⣿⣿⣿⣿⣿⣿⣿⣿⣿⣿⣿⣿⣿⣿⣿⣿⣿⣿⣿⡇⢕⢝⢻⢟⢝⢕⠕⠑⠕⢀⢕⢕⣿⣿⣿⣿⣿⣿⣿⣿⣿⣿⣿⣿⣿⣿⣿⣿⡿⣟⢿⠀⠀⠀⠀⠀⠀⠀⠀⠀⠀⠀⠀</a:t>
            </a:r>
            <a:br/>
            <a:r>
              <a:t>⠀⠀⠀⠀⠀⠀⠀⠀⠀⠀⠀⣿⣿⣿⣿⣿⣿⣿⣿⣿⣿⣿⣿⣿⣿⣿⣿⣿⣿⣿⣿⣿⣿⣿⣿⣿⣿⢇⢕⢕⢅⠀⠀⠀⠀⢀⠔⠀⢕⢕⣹⣿⣿⣿⣿⣿⣿⣿⣿⣿⣿⣿⣿⣿⣿⡗⢕⢕⢕⠀⠀⠀⠀⠀⠀⠀⠀⠀⠀⠀⠀</a:t>
            </a:r>
            <a:br/>
            <a:r>
              <a:t>⠀⠀⠀⠀⠀⠀⠀⠀⠀⠀⠀⣿⣿⣿⣿⣿⣿⣿⣿⣿⣿⣿⣿⣿⣿⣿⣿⣿⣿⣿⣿⣿⣿⣿⣿⣿⣿⢕⢕⢕⢕⢔⢔⢔⢀⢔⢀⢕⢕⢕⣿⣿⣿⣿⣿⣿⣿⣿⣿⣿⣿⣿⣿⣿⣿⣿⣷⣾⣿⠀⠀⠀⠀⠀⠀⠀⠀⠀⠀⠀⠀</a:t>
            </a:r>
            <a:br/>
            <a:r>
              <a:t>⠀⠀⠀⠀⠀⠀⠀⠀⠀⠀⠀⣿⣿⣿⣿⣿⣿⣿⣿⣿⣿⣿⣿⣿⣿⣿⣿⣿⣿⣿⣿⣿⣿⣿⣿⣿⣿⣷⡕⢕⢕⢕⢕⠕⢕⢕⢕⢕⢕⢸⣿⣿⣿⣿⣿⣿⣿⣿⣿⣿⣿⣿⣿⣿⣿⣿⣿⣿⣿⠀⠀⠀⠀⠀⠀⠀⠀⠀⠀⠀⠀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⠀⠀⠀⠀⠀⠀⠀⠀⠀⠀⠀⣿⣿⣿⣿⣿⣿⣿⣿⣿⣿⣿⣿⣿⣿⣿⣿⣿⣿⣿⣿⣿⣿⣿⣿⣿⣿⣿⢕⢕⢕⢕⢕⢕⢕⢅⢕⢕⢱⣿⣿⣿⣿⣿⣿⣿⣿⣿⣿⣿⣿⣿⣿⣿⣿⣿⣿⣿⣿⠀⠀⠀⠀⠀⠀⠀⠀⠀⠀⠀⠀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⠀⠀⠀⠀⠀⠀⠀⠀⠀⠀⠀⣿⣿⣿⣿⣿⣿⣿⣿⣿⣿⣿⣿⣿⣿⣿⣿⣿⣿⣿⣿⣿⣿⣿⣿⣿⣿⣿⣧⢕⢕⢕⢕⢕⢕⢕⢕⢕⢸⣿⣿⣿⣿⣿⣿⣿⣿⣿⣿⣿⣿⣿⣿⣿⣿⣿⣿⣿⣿⠀⠀⠀⠀⠀⠀⠀⠀⠀⠀⠀⠀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⠀⠀⠀⠀⠀⠀⠀⠀⠀⠀⠀⠛⠛⠛⠛⠛⠛⠛⠛⠛⠛⠛⠛⠛⠛⠛⠛⠛⠛⠛⠛⠛⠛⠛⠛⠛⠛⠛⠛⠓⠑⠑⠑⠑⠑⠑⠑⠑⠚⠛⠛⠛⠛⠛⠛⠛⠛⠛⠛⠛⠛⠛⠛⠛⠛⠛⠛⠛⠛⠀⠀⠀⠀⠀⠀⠀⠀⠀⠀⠀⠀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⠀⠀⠀⠀⠀⠀⠀⠀⠀⠀⠀⣿⣿⣿⣿⣿⣿⣿⣿⣿⣿⣯⣿⣿⣿⣿⣿⣿⣿⣿⣿⣿⣿⣿⣿⣿⣿⣿⣿⣿⣿⣿⣿⣿⣿⣿⣿⣿⣿⣿⣿⣿⣿⣿⣿⣿⣿⣿⣿⣿⣿⣿⣿⣿⣿⡟⢝⢝⢕⠀⠀⠀⠀⠀⠀⠀⠀⠀⠀⠀⠀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⠀⠀⠀⠀⠀⠀⠀⠀⠀⠀⠀⣿⣿⣿⣿⣿⣿⣿⣿⣿⣿⣿⣿⣿⣿⣿⣿⣿⣿⣿⣿⣿⣿⣿⣿⣿⣿⣿⣿⣿⣿⣿⣿⣿⣿⣿⣿⣿⣿⣿⣿⣿⣿⣿⣿⣿⣿⡿⢟⢟⢿⢟⢟⢏⢕⢕⠑⠁⠀⠀⠀⠀⠀⠀⠀⠀⠀⠀⠀⠀⠀</a:t>
            </a:r>
            <a:br/>
            <a:r>
              <a:t>⠀⠀⠀⠀⠀⠀⠀⠀⠀⠀⠀⣿⣿⣿⣿⣿⣿⣿⣿⣿⣿⣿⣿⣿⣿⣿⣿⣿⣿⣿⣿⣿⣿⣿⣿⣿⢿⡟⣟⢟⢟⣿⣿⡟⢟⣿⣿⣿⣿⣿⣿⣿⣿⣿⣿⣿⣿⣷⣾⣿⢕⡕⢕⠏⠁⠀⠀⠀⠀⠀⠀⠀⠀⠀⠀⠀⠀⠀⠀⠀⠀</a:t>
            </a:r>
            <a:br/>
            <a:r>
              <a:t>⠀⠀⠀⠀⠀⠀⠀⠀⠀⠀⠀⣿⣿⣿⣿⣿⣿⣿⣿⣿⣿⣿⣿⣿⣿⣿⣿⣿⣿⣿⣿⣿⡿⢏⢕⢵⡳⣿⣿⣵⣾⣿⣿⣿⣿⣵⣿⣿⣿⣿⣿⣿⣿⣿⣿⣿⣿⣱⣷⣇⣕⡕⠀⠀⠀⠄⠀⠀⠀⠀⠀⠀⠀⠀⠀⠀⠀⠀⠀⠀⠀</a:t>
            </a:r>
            <a:br/>
            <a:r>
              <a:t>⠀⠀⠀⠀⠀⠀⠀⠀⠀⠀⠀⣿⣿⡿⢏⢝⢕⢕⢕⢕⢕⢜⢟⢿⣿⣿⣿⣿⣿⣿⣿⣿⢱⡾⣕⣵⣷⢿⢏⢕⢕⡜⣿⢿⢿⣻⣿⣿⣿⣿⣿⣿⣿⣿⣿⣿⣿⣿⣿⣿⣿⣧⡕⠄⢀⢄⢀⠀⠀⠀⠀⠀⠀⠀⠀⠀⠀⠀⠀⠀⠀</a:t>
            </a:r>
            <a:br/>
            <a:r>
              <a:t>⠀⠀⠀⠀⠀⠀⠀⠀⠀⠀⠀⣿⠟⠷⣷⣵⣕⢕⢕⢕⢕⢕⢕⢕⢜⢻⣿⣿⣿⣿⡿⢇⢕⢕⠟⢕⢄⢕⢕⣱⣷⣿⣿⣷⣾⣿⣿⣿⣿⣿⣿⣿⣿⣿⣿⣿⣿⣿⣿⣿⣿⣿⡿⢕⢕⢕⠀⠀⠄⠀⠀⠀⠀⠀⠀⠀⠀⠀⠀⠀⠀</a:t>
            </a:r>
            <a:br/>
            <a:r>
              <a:t>⠀⠀⠀⠀⠀⠀⠀⠀⠀⠀⠀⢕⠄⢰⢵⣿⣿⣿⣧⡕⢕⢕⢕⢕⢕⢕⢜⣿⣿⣿⡕⢕⠕⢄⣔⣵⣵⣷⣿⣿⣿⣿⣿⣿⣿⣿⣿⣿⣿⣿⣿⣿⣿⣿⣿⣿⣿⣿⣿⡟⢟⢏⢁⠁⠐⠁⠀⠀⠀⠀⠀⠀⠀⠀⠀⠀⠀⠀⠀⠀⠀</a:t>
            </a:r>
            <a:br/>
            <a:r>
              <a:t>⠀⠀⠀⠀⠀⠀⠀⠀⠀⠀⠀⢕⢔⢔⢔⢅⢜⢿⣿⣿⣧⡕⢕⢕⢕⢕⢕⢜⣿⣿⣿⡕⢕⣼⣿⣿⣿⣿⣿⣿⣿⣿⣿⣿⣿⣿⣿⣿⣿⣿⣿⣿⣿⣿⣿⣿⣿⡿⣇⢕⢕⢕⢕⢐⠄⢀⠀⠀⠀⠀⠀⠀⠀⠀⠀⠀⠀⠀⠀⠀⠀</a:t>
            </a:r>
            <a:br/>
            <a:r>
              <a:t>⠀⠀⠀⠀⠀⠀⠀⠀⠀⠀⠀⢕⢕⢕⢕⢕⢕⢜⢿⣿⣿⣿⣕⡕⢕⢕⢕⢕⢻⣿⣿⣿⢕⣿⣿⣿⣿⣿⣿⣿⣿⣿⣿⣿⣿⣿⣿⣿⣿⣿⣿⣿⣿⣿⣿⣿⣿⣿⣇⢄⢕⢝⢕⢕⢕⢔⢔⢔⢔⠀⠀⠀⠀⠀⠀⠀⠀⠀⠀⠀⠀</a:t>
            </a:r>
            <a:br/>
            <a:r>
              <a:t>⠀⠀⠀⠀⠀⠀⠀⠀⠀⠀⠀⢕⢕⢕⢕⢕⢕⢕⢜⣿⣿⣿⣿⣗⢕⢕⢕⢕⢜⣿⣿⣿⣷⣿⣿⣿⣿⢿⣿⣿⣿⣿⣿⣿⣿⣿⣿⣿⣿⣿⣿⣿⣿⣿⣿⣿⣿⣿⣿⢕⢕⣕⣔⡕⢕⢑⢇⢕⢕⠀⠀⠀⠀⠀⠀⠀⠀⠀⠀⠀⠀</a:t>
            </a:r>
            <a:br/>
            <a:r>
              <a:t>⠀⠀⠀⠀⠀⠀⠀⠀⠀⠀⠀⢕⣕⣕⣕⣕⣕⣕⣵⣿⣿⣿⣿⣷⢕⢕⢕⢕⢕⢻⣿⣿⣿⣿⣿⣿⣿⣿⣿⣿⣿⣿⣿⣿⣿⣿⣿⣿⣿⡟⣿⣿⣿⣿⣿⣿⣿⣿⣿⢕⢕⣕⣳⢇⢕⢕⢕⢕⢕⠀⠀⠀⠀⠀⠀⠀⠀⠀⠀⠀⠀</a:t>
            </a:r>
            <a:br/>
            <a:r>
              <a:t>⠀⠀⠀⠀⠀⠀⠀⠀⠀⠀⠀⣾⣿⣿⣿⣿⣿⣿⣿⣿⣿⣿⣿⣿⡧⢵⢕⢵⢵⣾⣿⣿⣿⣿⣿⣿⣿⣿⣿⣿⣿⣿⣿⣿⣿⣿⣿⣿⣟⣕⣸⣿⣿⣿⣿⣿⣿⣿⣿⡇⢜⢿⣿⣇⢕⢕⢕⢕⢕⠀⠀⠀⠀⠀⠀⠀⠀⠀⠀⠀⠀</a:t>
            </a:r>
            <a:br/>
            <a:r>
              <a:t>⠀⠀⠀⠀⠀⠀⠀⠀⠀⠀⠀⣿⣿⣿⣿⣿⣿⣿⣿⣿⣿⣿⣿⣿⣿⣿⣼⣟⣷⣻⣿⣿⣿⣿⣿⣿⣿⣿⣿⣿⣿⣿⣿⡿⣿⣿⣿⣿⣿⣿⣿⣿⣿⣿⣿⣿⣿⣿⣿⣧⣕⢝⢝⢕⢕⢕⢕⢅⢕⠀⠀⠀⠀⠀⠀⠀⠀⠀⠀⠀⠀</a:t>
            </a:r>
            <a:br/>
            <a:r>
              <a:t>⠀⠀⠀⠀⠀⠀⠀⠀⠀⠀⠀⣿⣿⣿⣿⣿⣿⣿⣿⣿⣿⣿⣿⣿⣿⣿⣿⣿⣷⣾⣿⣿⣿⣿⣿⣿⣿⣿⣿⣯⣽⣿⣷⣾⣿⣿⣿⣿⢇⢻⣿⣿⣿⣿⣿⣿⣿⣿⣿⣿⣿⡇⢕⠕⢕⢕⢕⢕⢕⠀⠀⠀⠀⠀⠀⠀⠀⠀⠀⠀⠀</a:t>
            </a:r>
            <a:br/>
            <a:r>
              <a:t>⠀⠀⠀⠀⠀⠀⠀⠀⠀⠀⠀⣿⣿⣿⣿⣿⣿⣿⣿⣿⣿⣿⣿⣿⣿⣿⣿⣿⣿⣿⣿⣿⣿⣿⣿⣿⣿⣿⢿⣿⣿⣿⣿⣿⣿⣿⡟⢏⢕⢕⢹⣿⣿⣿⣿⣿⣿⣿⣼⣿⣿⣇⢕⣱⣕⣵⣵⣵⣵⠀⠀⠀⠀⠀⠀⠀⠀⠀⠀⠀⠀</a:t>
            </a:r>
            <a:br/>
            <a:r>
              <a:t>⠀⠀⠀⠀⠀⠀⠀⠀⠀⠀⠀⣿⣿⣿⣿⣿⣿⣿⣿⣿⣿⣿⣿⣿⣿⣿⣿⣿⣿⣿⣿⣿⣿⣿⣿⣿⣿⣿⢅⠝⢿⣿⣿⡿⢟⠕⢁⠕⢔⢕⢕⣿⣿⣿⣿⣿⣿⣿⣿⣿⣿⣿⣿⣿⣿⣿⣿⣿⣿⠀⠀⠀⠀⠀⠀⠀⠀⠀⠀⠀⠀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⠀⠀⠀⠀⠀⠀⠀⠀⠀⠀⠀⣿⣿⣿⣿⣿⣿⣿⣿⣿⣿⣿⣿⣿⣿⣿⣿⣿⣿⣿⣿⣿⣿⣿⣿⣿⣿⣷⢕⢄⠀⠁⠁⠁⠀⠀⠀⠀⢑⢕⢕⣿⣿⣿⣿⣿⣿⣿⣿⣿⣿⣿⣿⣿⣿⣿⣿⡿⢿⠀⠀⠀⠀⠀⠀⠀⠀⠀⠀⠀⠀</a:t>
            </a:r>
            <a:br/>
            <a:r>
              <a:t>⠀⠀⠀⠀⠀⠀⠀⠀⠀⠀⠀⣿⣿⣿⣿⣿⣿⣿⣿⣿⣿⣿⣿⣿⣿⣿⣿⣿⣿⣿⣿⣿⣿⣿⣿⣿⣿⣿⢕⢕⢕⢀⠀⠀⠀⢄⢕⢔⢕⢔⢱⣿⣿⣿⣿⣿⣿⣿⣿⣿⣿⣿⣿⣿⣿⣿⣷⣕⢕⠀⠀⠀⠀⠀⠀⠀⠀⠀⠀⠀⠀</a:t>
            </a:r>
            <a:br/>
            <a:r>
              <a:t>⠀⠀⠀⠀⠀⠀⠀⠀⠀⠀⠀⣿⣿⣿⣿⣿⣿⣿⣿⣿⣿⣿⣿⣿⣿⣿⣿⣿⣿⣿⣿⣿⣿⣿⣿⣿⣿⣿⡵⢕⢕⢕⢕⢕⢕⢕⢕⢕⢕⢕⣾⣿⣿⣿⣿⣿⣿⣿⣿⣿⣿⣿⣿⣿⣿⣿⣿⣿⣿⠀⠀⠀⠀⠀⠀⠀⠀⠀⠀⠀⠀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⠀⠀⠀⠀⠀⠀⠀⠀⠀⠀⠀⣿⣿⣿⣿⣿⣿⣿⣿⣿⣿⣿⣿⣿⣿⣿⣿⣿⣿⣿⣿⣿⣿⣿⣿⣿⣿⣿⣿⢕⢕⢕⢕⢕⢕⢕⢕⢕⢕⢸⣿⣿⣿⣿⣿⣿⣿⣿⣿⣿⣿⣿⣿⣿⣿⣿⣿⣿⣿⠀⠀⠀⠀⠀⠀⠀⠀⠀⠀⠀⠀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⠀⠀⠀⠀⠀⠀⠀⠀⠀⠀⠀⣿⣿⣿⣿⣿⣿⣿⣿⣿⣿⣿⣿⣿⣿⣿⣿⣿⣿⣿⣿⣿⣿⣿⣿⣿⣿⣿⣿⣧⢕⢕⢕⢕⢕⢕⢕⢕⢕⣼⣿⣿⣿⣿⣿⣿⣿⣿⣿⣿⣿⣿⣿⣿⣿⣿⣿⣿⣿⠀⠀⠀⠀⠀⠀⠀⠀⠀⠀⠀⠀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⠀⠀⠀⠀⠀⠀⠀⠀⠀⠀⠀⣿⣿⣿⣿⣿⣿⣿⣿⣿⣿⣿⣿⣿⣿⣿⣿⣿⣿⣿⣿⣿⣿⣿⣿⣿⣿⣿⣿⣿⣷⡕⢕⢕⢕⢕⢕⢕⢱⣿⣿⣿⣿⣿⣿⣿⣿⣿⣿⣿⣿⣿⣿⣿⣿⣿⣿⣿⣿⠀⠀⠀⠀⠀⠀⠀⠀⠀⠀⠀⠀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⠀⠀⠀⠀⠀⠀⠀⠀⠀⠀⠀⠛⠛⠛⠛⠛⠛⠛⠛⠛⠛⠛⠛⠛⠛⠛⠛⠛⠛⠛⠛⠛⠛⠛⠛⠛⠛⠛⠛⠛⠛⠃⠑⠑⠑⠑⠑⠑⠘⠛⠛⠛⠛⠛⠛⠛⠛⠛⠛⠛⠛⠛⠛⠛⠛⠛⠛⠛⠛⠀⠀⠀⠀⠀⠀⠀⠀⠀⠀⠀⠀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⠀⠀⠀⠀⠀⠀⠀⠀⠀⠀⠀⣿⣿⣿⣿⣿⣿⣿⣿⣿⣿⣿⣿⣿⣿⣿⣿⣿⣿⣿⣿⣿⣿⣿⣿⣿⣿⣿⣿⣿⣿⣿⣿⣿⣿⣿⣿⣿⣿⣿⣿⣿⣿⣿⣿⣿⣿⣿⣿⣿⣿⣿⡿⢟⢏⢕⢕⠑⠑⠀⠀⠀⠀⠀⠀⠀⠀⠀⠀⠀⠀</a:t>
            </a:r>
            <a:br/>
            <a:r>
              <a:t>⠀⠀⠀⠀⠀⠀⠀⠀⠀⠀⠀⣿⣿⣿⣿⣿⣿⣿⣿⣿⣿⣿⣿⣿⣿⣿⣿⣿⣿⣿⣿⣿⣿⣿⣿⣿⡿⢿⢟⡻⢿⢿⣿⣿⣿⣿⣿⣿⣿⣿⣿⣿⣿⣿⣿⡿⢿⢿⢿⢿⢞⢏⢕⠕⠑⠁⠀⠀⠀⠀⠀⠀⠀⠀⠀⠀⠀⠀⠀⠀⠀</a:t>
            </a:r>
            <a:br/>
            <a:r>
              <a:t>⠀⠀⠀⠀⠀⠀⠀⠀⠀⠀⠀⣿⣿⣿⣿⣿⣿⣿⣿⣿⣿⣿⣿⣿⣿⣿⣿⣿⣿⣿⣿⣿⣿⡟⢏⢿⣷⣿⣿⣷⣷⣾⣿⣿⣿⣿⣿⣿⣿⣿⣿⣿⣿⣿⣿⣷⣿⡧⢜⣱⢗⠙⠁⠀⠀⠀⠀⠀⠀⠀⠀⠀⠀⠀⠀⠀⠀⠀⠀⠀⠀</a:t>
            </a:r>
            <a:br/>
            <a:r>
              <a:t>⠀⠀⠀⠀⠀⠀⠀⠀⠀⠀⠀⣿⣿⣿⣿⣿⡿⢿⣿⣿⣿⣿⣿⣿⣿⣿⣿⣿⣿⣿⣿⣿⣏⣵⡷⢜⣇⣿⣿⢟⢕⠕⢜⣿⣿⡿⣿⣿⣿⣿⣿⣿⣿⣿⣷⣵⣱⡇⢜⢁⠀⠀⠀⠀⠀⠀⠀⠀⠀⠀⠀⠀⠀⠀⠀⠀⠀⠀⠀⠀⠀</a:t>
            </a:r>
            <a:br/>
            <a:r>
              <a:t>⠀⠀⠀⠀⠀⠀⠀⠀⠀⠀⠀⢟⢏⢕⢕⢕⢕⢕⢕⢜⢝⢿⣿⣿⣿⣿⣿⣿⣿⣿⣿⢟⢕⢝⢱⢿⢟⢋⢕⢕⢱⣾⣿⣿⣷⣧⣿⣿⣿⣿⣿⣿⣿⣯⣽⣿⣿⣿⣿⣕⢄⠄⢄⢀⠀⠀⠀⠀⠄⠀⠀⠀⠀⠀⠀⠀⠀⠀⠀⠀⠀</a:t>
            </a:r>
            <a:br/>
            <a:r>
              <a:t>⠀⠀⠀⠀⠀⠀⠀⠀⠀⠀⠀⠻⣷⣵⣕⢕⢕⢕⢕⢕⢕⢕⢝⢿⣿⣿⣿⣿⣿⣿⣯⡕⢕⢕⢄⢄⣰⣵⣵⣿⣿⣿⣿⣿⣿⣿⣿⣿⣿⣿⣿⣿⣿⣿⣿⣿⣿⣿⣿⣿⢇⢔⢄⢄⠔⠀⠀⠀⠄⠀⠀⠀⠀⠀⠀⠀⠀⠀⠀⠀⠀</a:t>
            </a:r>
            <a:br/>
            <a:r>
              <a:t>⠀⠀⠀⠀⠀⠀⠀⠀⠀⠀⠀⢰⢼⢿⣿⣿⣧⡕⢕⢕⢕⢕⢕⢕⢹⣿⣿⣿⣿⣿⣿⣧⢕⢕⣵⣿⣿⣿⣿⣿⣿⣿⣿⣿⣿⣿⣿⣿⣿⣿⣿⣿⣿⣿⣿⣿⣟⢟⢟⢝⢁⠀⠁⠁⠀⠀⠁⠀⠀⠀⠀⠀⠀⠀⠀⠀⠀⠀⠀⠀⠀</a:t>
            </a:r>
            <a:br/>
            <a:r>
              <a:t>⠀⠀⠀⠀⠀⠀⠀⠀⠀⠀⠀⠔⢄⢔⢝⣿⣿⣿⣧⢕⢕⢕⢕⢕⢕⢹⣿⣿⣿⣿⣿⣿⡇⢱⣿⣿⣿⣿⣿⣿⣿⣿⣿⣿⣿⣿⣿⣿⣿⣿⣿⣿⣿⣿⣿⣿⡇⢕⢕⠕⢕⠄⠄⠀⠀⠀⠀⠀⢀⠀⠀⠀⠀⠀⠀⠀⠀⠀⠀⠀⠀</a:t>
            </a:r>
            <a:br/>
            <a:r>
              <a:t>⠀⠀⠀⠀⠀⠀⠀⠀⠀⠀⠀⢕⢕⢕⢕⢜⣿⣿⣿⣿⣵⢕⢕⢕⢕⢕⢿⣿⣿⣿⣿⣿⣿⣾⣿⣿⣿⣿⣿⣿⣿⣿⣿⣿⣿⣿⣿⣿⣿⣿⣿⣿⣿⣿⣿⣿⡇⢕⢕⢕⢇⢕⢔⢔⢄⠄⠀⠀⢀⠀⠀⠀⠀⠀⠀⠀⠀⠀⠀⠀⠀</a:t>
            </a:r>
            <a:br/>
            <a:r>
              <a:t>⠀⠀⠀⠀⠀⠀⠀⠀⠀⠀⠀⢕⢕⢕⢕⢕⢸⣿⣿⣿⣷⡇⢕⢕⢕⢕⢜⣿⣿⣿⣿⣿⣿⣿⣿⣿⣿⣿⣿⣿⣿⣿⣿⣿⣿⣿⣿⣿⣿⣿⣿⣿⣿⣿⣿⣿⡇⢕⢕⣕⡔⢕⢕⢕⢕⠑⢔⢔⠁⠀⠀⠀⠀⠀⠀⠀⠀⠀⠀⠀⠀</a:t>
            </a:r>
            <a:br/>
            <a:r>
              <a:t>⠀⠀⠀⠀⠀⠀⠀⠀⠀⠀⠀⢕⣕⣕⣕⣵⣵⣿⣿⣿⣿⣧⢕⢕⢕⢕⢕⣿⣿⣿⣿⣿⣿⣿⣿⣿⣿⣿⣿⣿⣿⣿⣿⣿⣿⣿⣿⣿⣿⣿⣿⣿⣿⣿⣿⣿⣷⢕⢜⣱⡗⢕⢅⢕⠕⢕⢄⢄⢕⠀⠀⠀⠀⠀⠀⠀⠀⠀⠀⠀⠀</a:t>
            </a:r>
            <a:br/>
            <a:r>
              <a:t>⠀⠀⠀⠀⠀⠀⠀⠀⠀⠀⠀⣿⣿⣿⣿⣿⣿⣿⣿⣿⣿⣿⢵⢕⢱⢱⣕⣿⣿⣿⣿⣿⣿⣿⣿⣿⣿⣿⣿⣿⣿⣿⣿⣿⣿⣿⣿⣿⣿⣿⣿⣿⣿⣿⣿⣿⣿⢕⢹⣿⣿⢕⢕⢑⢕⢕⢕⢕⢕⠀⠀⠀⠀⠀⠀⠀⠀⠀⠀⠀⠀</a:t>
            </a:r>
            <a:br/>
            <a:r>
              <a:t>⠀⠀⠀⠀⠀⠀⠀⠀⠀⠀⠀⣿⣿⣿⣿⣿⣿⣿⣿⣿⣿⣿⣿⣇⣪⣵⣞⣿⣿⣿⣿⣿⣿⣿⣿⣿⣿⣿⣿⣿⣯⣿⣯⣿⣿⣿⣿⣿⡟⢹⣿⣿⣿⣿⣿⣿⣿⣇⡜⢝⢝⢕⢔⢅⢑⢐⢔⢑⢕⠀⠀⠀⠀⠀⠀⠀⠀⠀⠀⠀⠀</a:t>
            </a:r>
            <a:br/>
            <a:r>
              <a:t>⠀⠀⠀⠀⠀⠀⠀⠀⠀⠀⠀⣿⣿⣿⣿⣿⣿⣿⣿⣿⣿⣿⣿⣯⣿⣷⣷⣿⣿⣿⣿⣿⣿⣿⣿⣿⣿⣿⣿⣿⣿⣿⣿⣿⣿⣿⣿⡿⢇⢕⢜⣿⣿⣿⣿⣿⣿⣿⣯⣕⢕⢕⢕⢑⢅⠀⢄⢄⢕⠀⠀⠀⠀⠀⠀⠀⠀⠀⠀⠀⠀</a:t>
            </a:r>
            <a:br/>
            <a:r>
              <a:t>⠀⠀⠀⠀⠀⠀⠀⠀⠀⠀⠀⣿⣿⣿⣿⣿⣿⣿⣿⣿⣿⣿⣿⡿⣿⣿⣿⣿⣿⣿⣿⣿⣿⣿⣿⣿⣿⣿⢑⠟⢿⣿⣿⣿⣿⢟⠕⠕⠑⢕⢕⢹⣿⣿⣿⣿⣿⣿⣿⣿⣿⣷⣧⣵⣵⣵⣵⣷⣷⠀⠀⠀⠀⠀⠀⠀⠀⠀⠀⠀⠀</a:t>
            </a:r>
            <a:br/>
            <a:r>
              <a:t>⠀⠀⠀⠀⠀⠀⠀⠀⠀⠀⠀⣿⣿⣿⣿⣿⣿⣿⣿⣿⣿⣿⣿⣿⣿⣿⣿⣿⣿⣿⣿⣿⣿⣿⣿⣿⣿⣿⡕⠅⠀⠈⠉⠉⠁⠀⠀⢀⢄⢄⢕⢸⣿⣿⣿⣿⣿⣿⣿⣿⣿⣿⣿⣿⣿⣿⣿⣿⣿⠀⠀⠀⠀⠀⠀⠀⠀⠀⠀⠀⠀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⠀⠀⠀⠀⠀⠀⠀⠀⠀⠀⠀⣿⣿⣿⣿⣿⣿⣿⣿⣿⣿⣿⣿⣿⣿⣿⣿⣿⣿⣿⣿⣿⣿⣿⣿⣿⣿⣿⡇⢕⢄⠀⠀⠀⠀⢀⠕⢔⢕⢕⢕⣾⣿⣿⣿⣿⣿⣿⣿⣿⣿⣿⣿⣿⣿⣿⣿⣿⢿⠀⠀⠀⠀⠀⠀⠀⠀⠀⠀⠀⠀</a:t>
            </a:r>
            <a:br/>
            <a:r>
              <a:t>⠀⠀⠀⠀⠀⠀⠀⠀⠀⠀⠀⣿⣿⣿⣿⣿⣿⣿⣿⣿⣿⣿⣿⣿⣿⣿⣿⣿⣿⣿⣿⣿⣿⣿⣿⣿⣿⣿⣷⡕⡕⢕⢔⢔⢕⢕⢕⢕⢕⢕⣸⣿⣿⣿⣿⣿⣿⣿⣿⣿⣿⣿⣿⣿⣿⣿⣿⣿⣷⠀⠀⠀⠀⠀⠀⠀⠀⠀⠀⠀⠀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⠀⠀⠀⠀⠀⠀⠀⠀⠀⠀⠀⣿⣿⣿⣿⣿⣿⣿⣿⣿⣿⣿⣿⣿⣿⣿⣿⣿⣿⣿⣿⣿⣿⣿⣿⣿⣿⣿⣿⣏⢕⢕⢕⢕⢔⢕⢕⢕⢕⢱⣿⣿⣿⣿⣿⣿⣿⣿⣿⣿⣿⣿⣿⣿⣿⣿⣿⣿⣿⠀⠀⠀⠀⠀⠀⠀⠀⠀⠀⠀⠀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⠀⠀⠀⠀⠀⠀⠀⠀⠀⠀⠀⣿⣿⣿⣿⣿⣿⣿⣿⣿⣿⣿⣿⣿⣿⣿⣿⣿⣿⣿⣿⣿⣿⣿⣿⣿⣿⣿⣿⣿⣧⢕⢕⢕⢕⢕⢕⢕⢕⢸⣿⣿⣿⣿⣿⣿⣿⣿⣿⣿⣿⣿⣿⣿⣿⣿⣿⣿⣿⠀⠀⠀⠀⠀⠀⠀⠀⠀⠀⠀⠀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⠀⠀⠀⠀⠀⠀⠀⠀⠀⠀⠀⣿⣿⣿⣿⣿⣿⣿⣿⣿⣿⣿⣿⣿⣿⣿⣿⣿⣿⣿⣿⣿⣿⣿⣿⣿⣿⣿⣿⣿⣿⣷⡕⢕⢕⢕⢕⢕⢕⣿⣿⣿⣿⣿⣿⣿⣿⣿⣿⣿⣿⣿⣿⣿⣿⣿⣿⣿⣿⠀⠀⠀⠀⠀⠀⠀⠀⠀⠀⠀⠀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⠀⠀⠀⠀⠀⠀⠀⠀⠀⠀⠀⣿⣿⣿⣿⣿⣿⣿⣿⣿⣿⣿⣿⣿⣿⣿⣿⣿⣿⣿⣿⣿⣿⣿⣿⣿⣿⣿⣿⣿⣿⣿⡇⢕⢕⢕⢕⢕⢸⣿⣿⣿⣿⣿⣿⣿⣿⣿⣿⣿⣿⣿⣿⣿⣿⣿⣿⣿⣿⠀⠀⠀⠀⠀⠀⠀⠀⠀⠀⠀⠀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⠀⠀⠀⠀⠀⠀⠀⠀⠀⠀⠀⠛⠛⠛⠛⠛⠛⠛⠛⠛⠛⠛⠛⠛⠛⠛⠛⠛⠛⠛⠛⠛⠛⠛⠛⠛⠛⠛⠛⠛⠛⠛⠛⠑⠑⠑⠑⠑⠘⠛⠛⠛⠛⠛⠛⠛⠛⠛⠛⠛⠛⠛⠛⠛⠛⠛⠛⠛⠛⠀⠀⠀⠀⠀⠀⠀⠀⠀⠀⠀⠀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⠀⠀⠀⠀⠀⠀⠀⠀⠀⠀⠀⢷⣼⣽⣯⣟⡷⣽⣗⣿⣿⣿⡿⣿⡵⡟⢹⡿⢝⢸⢝⢟⢝⣻⢿⢿⢿⡿⣟⣿⣿⣿⣿⢿⣿⣿⣿⣿⣿⣿⣿⣿⣿⣿⣿⣿⣿⣿⣿⣿⣿⣿⣿⣿⣿⣿⣿⣿⣿⠀⠀⠀⠀⠀⠀⠀⠀⠀⠀⠀⠀</a:t>
            </a:r>
            <a:br/>
            <a:r>
              <a:t>⠀⠀⠀⠀⠀⠀⠀⠀⠀⠀⠀⢸⣷⣵⣯⣷⣕⣎⣯⣟⢗⣟⢟⢟⢯⢾⡵⢼⢺⡇⢹⢪⢾⢕⢝⢵⣪⡫⣽⡾⣿⣿⣿⣷⣿⣿⣿⣿⣿⣿⣿⣿⣿⣿⣿⣿⣿⣿⣿⣿⣿⣿⣿⣿⣿⣿⣿⣿⣿⠀⠀⠀⠀⠀⠀⠀⠀⠀⠀⠀⠀</a:t>
            </a:r>
            <a:br/>
            <a:r>
              <a:t>⠀⠀⠀⠀⠀⠀⠀⠀⠀⠀⠀⣽⣿⣿⣿⣿⣿⣿⢿⣿⣟⣻⣻⣿⣧⣵⡵⡧⣵⣜⣇⡕⢝⡕⢕⢕⢱⢞⢏⢏⡿⢿⣿⣯⣿⣿⣿⣿⣿⣿⣿⣿⣿⣿⣿⣿⣿⣿⣿⣿⣿⣿⣿⣿⣿⣿⣿⣿⣿⠀⠀⠀⠀⠀⠀⠀⠀⠀⠀⠀⠀</a:t>
            </a:r>
            <a:br/>
            <a:r>
              <a:t>⠀⠀⠀⠀⠀⠀⠀⠀⠀⠀⠀⣿⣿⣿⣿⣿⣿⣿⣿⣿⣿⣿⣾⣿⣿⣞⢿⣼⣽⣷⣧⢇⢜⢗⢏⣝⢹⢧⣜⢗⣳⣿⣿⢿⣵⣾⣾⣿⣯⣿⣿⣿⣿⣿⣿⢿⣿⣿⣿⣿⣿⣿⣿⣿⣿⣿⣿⣿⣿⠀⠀⠀⠀⠀⠀⠀⠀⠀⠀⠀⠀</a:t>
            </a:r>
            <a:br/>
            <a:r>
              <a:t>⠀⠀⠀⠀⠀⠀⠀⠀⠀⠀⠀⣿⣿⣿⣿⣿⣿⣿⣿⣿⣿⣿⣿⣿⣿⣽⣿⢯⣯⢵⢵⣷⣿⣿⢟⣟⢟⣳⣿⡿⣳⢧⣿⣿⣯⣽⣿⣿⣿⣿⣿⣿⣿⣿⣿⣿⣿⣿⣿⣿⣿⣿⣿⣿⣿⣿⣿⣿⣿⠀⠀⠀⠀⠀⠀⠀⠀⠀⠀⠀⠀</a:t>
            </a:r>
            <a:br/>
            <a:r>
              <a:t>⠀⠀⠀⠀⠀⠀⠀⠀⠀⠀⠀⣿⣿⣿⣿⣿⣿⣿⢿⢟⢟⢝⢝⢝⢟⢿⣿⣿⣿⣿⣿⢷⣷⡞⣻⢿⢵⣵⣼⣷⣾⣿⣿⣿⣾⣿⣿⣿⣿⣿⣿⣿⣿⣿⣿⣿⣿⣿⣿⣿⣿⣿⣿⣿⣿⣮⣿⣿⣿⠀⠀⠀⠀⠀⠀⠀⠀⠀⠀⠀⠀</a:t>
            </a:r>
            <a:br/>
            <a:r>
              <a:t>⠀⠀⠀⠀⠀⠀⠀⠀⠀⠀⠀⣿⣿⣿⣿⣿⢯⣽⣵⣥⣅⣍⡙⢗⢳⣵⣕⢜⢿⣿⣿⣿⣿⣱⣗⣾⣯⣫⣽⣿⣿⣿⣿⣿⣿⣿⢟⣏⢝⠝⢝⢝⢻⣿⣿⣿⣿⣿⣿⣿⣿⣿⣿⣿⣿⣿⣿⣿⣿⠀⠀⠀⠀⠀⠀⠀⠀⠀⠀⠀⠀</a:t>
            </a:r>
            <a:br/>
            <a:r>
              <a:t>⠀⠀⠀⠀⠀⠀⠀⠀⠀⠀⠀⣿⣿⣿⡏⢕⢕⢕⢕⢕⢕⢕⢕⢕⢕⢕⢹⣧⡕⢹⣿⣿⣿⢿⣟⣿⣻⣻⣽⣿⣿⣿⣿⣿⣿⠕⠀⠀⠉⢳⣵⡕⢱⣹⣿⣿⣿⣿⣿⣿⣿⣿⣿⣿⣟⢕⣵⣎⣿⠀⠀⠀⠀⠀⠀⠀⠀⠀⠀⠀⠀</a:t>
            </a:r>
            <a:br/>
            <a:r>
              <a:t>⠀⠀⠀⠀⠀⠀⠀⠀⠀⠀⠀⣿⣿⣿⣧⣷⣵⣵⣵⣕⣱⣕⣕⣕⣕⢕⢕⢝⣿⣕⢹⣿⡿⢞⣵⣿⣿⣷⣽⣿⣿⣿⣿⣿⢇⢔⢕⢐⢔⢕⢹⣷⣿⣿⣿⣿⣿⣿⣿⣿⣿⣿⣿⡟⣜⣷⣿⣿⣿⠀⠀⠀⠀⠀⠀⠀⠀⠀⠀⠀⠀</a:t>
            </a:r>
            <a:br/>
            <a:r>
              <a:t>⠀⠀⠀⠀⠀⠀⠀⠀⠀⠀⠀⣿⣿⣿⣿⣿⣿⣿⣿⣿⣿⣿⣿⣿⣿⣿⣿⣿⣿⣷⢜⣿⣿⣿⣿⣿⣿⣿⣿⣿⣿⣿⣿⣿⣕⢕⣕⣕⣱⣱⣵⣿⣿⣿⣿⣿⣿⣿⣿⣿⣿⣿⣿⡇⣿⣿⣿⣿⣿⠀⠀⠀⠀⠀⠀⠀⠀⠀⠀⠀⠀</a:t>
            </a:r>
            <a:br/>
            <a:r>
              <a:t>⠀⠀⠀⠀⠀⠀⠀⠀⠀⠀⠀⣿⣿⣿⣿⣿⣿⣿⣿⣿⣿⣿⣿⣿⣿⣿⣿⣿⣿⣿⢕⣿⣿⣿⣿⣿⣿⣿⣿⣿⣿⣿⣿⣿⣿⣿⣿⣿⣿⣿⣿⣿⣿⣿⣿⣿⣿⣿⣿⣿⣿⣿⣿⡇⣿⣿⣿⣿⣿⠀⠀⠀⠀⠀⠀⠀⠀⠀⠀⠀⠀</a:t>
            </a:r>
            <a:br/>
            <a:r>
              <a:t>⠀⠀⠀⠀⠀⠀⠀⠀⠀⠀⠀⣿⣿⣿⣿⣿⣿⣿⣿⣿⣿⣿⣿⣿⣿⣿⣿⣿⣿⣿⡕⣿⣿⣿⣿⣿⣿⣿⣿⣿⠘⣿⣿⣿⣿⣿⣿⣿⣿⣿⣿⣿⣿⣿⣿⣿⣿⣿⣿⣿⣿⣿⣿⣧⣿⣿⣿⣿⣿⠀⠀⠀⠀⠀⠀⠀⠀⠀⠀⠀⠀</a:t>
            </a:r>
            <a:br/>
            <a:r>
              <a:t>⠀⠀⠀⠀⠀⠀⠀⠀⠀⠀⠀⣿⣿⣿⣿⣿⣿⣿⣿⣿⣿⣿⣿⣿⣿⣿⣿⣿⣿⣿⢕⣿⣿⣿⣿⣿⡟⠏⠙⠑⢀⣿⣿⣿⣿⣿⣿⣿⣿⣿⣿⣿⣿⣿⣿⣿⣿⣿⣿⣿⣿⣿⣿⣿⣟⣿⣿⣿⣿⠀⠀⠀⠀⠀⠀⠀⠀⠀⠀⠀⠀</a:t>
            </a:r>
            <a:br/>
            <a:r>
              <a:t>⠀⠀⠀⠀⠀⠀⠀⠀⠀⠀⠀⣿⣿⣿⣿⣿⣿⣿⣿⣿⣿⣿⣿⣿⣿⣿⣿⣿⣿⣯⢸⣿⣿⣿⣿⣿⣇⠅⠁⠀⢸⣿⣿⣿⣿⣿⣿⣿⣿⣿⣿⣿⣿⣿⣿⣿⣿⣿⣿⣿⣿⣿⣿⣿⣿⣿⣿⣿⣿⠀⠀⠀⠀⠀⠀⠀⠀⠀⠀⠀⠀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⠀⠀⠀⠀⠀⠀⠀⠀⠀⠀⠀⣿⣿⣿⣿⣿⣿⣿⣿⣿⣿⣿⣿⣿⣿⣿⣿⣿⣿⣯⢜⣿⣿⣿⣿⣿⣿⣷⢄⠀⣼⣿⣿⣿⣿⣿⣿⣿⣿⣿⣿⣿⣿⣿⣿⣿⣿⣿⣿⣿⣿⣿⣿⣿⣯⣽⣿⣿⣿⠀⠀⠀⠀⠀⠀⠀⠀⠀⠀⠀⠀</a:t>
            </a:r>
            <a:br/>
            <a:r>
              <a:t>⠀⠀⠀⠀⠀⠀⠀⠀⠀⠀⠀⣿⣿⣿⣿⣿⣿⣿⣿⣿⣿⣿⣿⣿⣿⣿⣿⣿⣿⣿⢕⣿⣿⣿⣿⣿⣿⡟⠀⠀⢸⣿⣿⣿⣿⣿⣿⣿⣿⣿⣿⣟⢝⣝⡝⣻⣿⣿⣿⣿⣿⣿⣿⣿⣿⣿⣯⣟⢗⠀⠀⠀⠀⠀⠀⠀⠀⠀⠀⠀⠀</a:t>
            </a:r>
            <a:br/>
            <a:r>
              <a:t>⠀⠀⠀⠀⠀⠀⠀⠀⠀⠀⠀⣿⣿⣿⣿⣿⣿⣿⣿⣿⣿⣿⣿⣿⣿⣿⣿⣿⣿⣿⣾⣿⣿⣿⣿⣿⣿⠀⠀⠀⠀⢻⣿⣿⣿⣿⣿⣿⣿⣿⣿⢿⢿⢿⢟⢫⢽⢿⢿⢾⢿⣿⣿⣿⣿⣿⣿⣿⣿⠀⠀⠀⠀⠀⠀⠀⠀⠀⠀⠀⠀</a:t>
            </a:r>
            <a:br/>
            <a:r>
              <a:t>⠀⠀⠀⠀⠀⠀⠀⠀⠀⠀⠀⣿⣿⣿⢿⣿⣿⣿⣟⡟⢟⣟⣿⣿⣿⡿⢿⢿⢟⢝⢸⣿⣿⣿⣿⣿⣿⠀⠀⠀⠀⠈⣿⣿⣿⣿⣿⣿⣿⡿⢏⢝⢕⢕⢕⢕⢝⢿⣿⣷⣷⢷⡧⢽⢝⢕⢕⢕⢕⠀⠀⠀⠀⠀⠀⠀⠀⠀⠀⠀⠀</a:t>
            </a:r>
            <a:br/>
            <a:r>
              <a:t>⠀⠀⠀⠀⠀⠀⠀⠀⠀⠀⠀⣿⣿⣿⣿⡿⣿⣿⣿⣿⣿⣿⣿⣽⣿⣿⡿⢿⠷⠞⢟⢻⣿⣿⣿⣿⣿⡔⠀⠀⠀⠀⢸⣿⣿⣿⣿⣿⢟⢕⢕⢝⢕⢕⢕⢕⢕⢕⡇⢝⡝⢕⢇⡕⡕⢕⢕⢕⢕⠀⠀⠀⠀⠀⠀⠀⠀⠀⠀⠀⠀</a:t>
            </a:r>
            <a:br/>
            <a:r>
              <a:t>⠀⠀⠀⠀⠀⠀⠀⠀⠀⠀⠀⣿⣿⣿⡿⢿⠿⠟⠟⢛⢏⢝⢍⢅⢕⢔⢕⢕⢱⢕⢕⢸⣿⣿⣿⣿⣿⡇⠀⠀⠀⠀⠀⢻⣿⣿⣿⣿⣷⣵⣵⣵⣵⣷⣷⣾⣿⣿⣿⣿⣿⣿⣿⣿⣿⣿⣿⣷⣷⠀⠀⠀⠀⠀⠀⠀⠀⠀⠀⠀⠀</a:t>
            </a:r>
            <a:br/>
            <a:r>
              <a:t>⠀⠀⠀⠀⠀⠀⠀⠀⠀⠀⠀⠁⠁⢄⢔⢔⢔⢕⢕⢕⢕⢕⢕⢕⢕⢕⢕⢕⢕⢕⢕⢜⢻⣿⣿⣿⣿⣿⠀⠀⠀⠀⠀⠘⣿⣿⣿⣿⣿⣿⣿⣿⣿⣿⢿⣿⢿⣿⣿⣿⣿⣿⣿⣿⣿⣿⣿⣿⣿⠀⠀⠀⠀⠀⠀⠀⠀⠀⠀⠀⠀</a:t>
            </a:r>
            <a:br/>
            <a:r>
              <a:t>⠀⠀⠀⠀⠀⠀⠀⠀⠀⠀⠀⠀⢀⢕⢕⢕⢕⢕⢕⢕⢕⢕⢕⢕⢕⢕⢕⢕⢕⢕⢕⢕⢕⣼⣿⣿⣿⣿⣆⠀⠀⠀⠀⠀⠜⣿⣿⣿⣿⣧⢕⢕⢜⢝⢝⢝⢏⢟⢟⢝⢟⢿⣿⣿⣿⣿⣿⣿⣿⠀⠀⠀⠀⠀⠀⠀⠀⠀⠀⠀⠀</a:t>
            </a:r>
            <a:br/>
            <a:r>
              <a:t>⠀⠀⠀⠀⠀⠀⠀⠀⠀⠀⠀⠀⠐⠑⠑⠑⠑⠑⠑⠑⠑⠑⠑⠑⠑⠑⠑⠑⠑⠑⠑⠑⠑⠛⠛⠛⠛⠛⠛⠃⠀⠀⠒⠀⠀⠘⠛⠛⠛⠛⠃⠑⠑⠑⠑⠑⠑⠑⠑⠑⠑⠑⠑⠑⠑⠑⠑⠘⠙⠀⠀⠀⠀⠀⠀⠀⠀⠀⠀⠀⠀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⠀⠀⠀⠀⠀⠀⠀⠀⠀⠀⠀⢷⣿⣽⣿⣿⣿⣿⣿⣽⣿⣿⣿⣿⣿⣿⣿⣿⣿⣿⣿⣿⣿⣿⣿⢿⣿⣿⣿⣿⣿⣿⣿⣿⣿⣿⣿⣿⣿⣿⣿⣿⣿⣿⣿⣿⣿⣿⣿⣿⣿⣿⣿⣿⣿⣿⣿⣿⣿⠀⠀⠀⠀⠀⠀⠀⠀⠀⠀⠀⠀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⠀⠀⠀⠀⠀⠀⠀⠀⠀⠀⠀⢼⣵⣧⣾⣿⣾⣱⣻⣽⣟⣟⣿⣻⡻⢿⣿⢯⣿⣿⣽⣯⢿⣿⣿⣧⣟⣞⣽⣿⢿⣿⣿⣿⣿⣿⣿⣿⣿⣿⣿⣿⣿⣿⣿⣿⣿⣿⣿⣿⣿⣿⣿⣿⣿⣿⣿⣿⣿⠀⠀⠀⠀⠀⠀⠀⠀⠀⠀⠀⠀</a:t>
            </a:r>
            <a:br/>
            <a:r>
              <a:t>⠀⠀⠀⠀⠀⠀⠀⠀⠀⠀⠀⣽⣿⣿⣿⣿⣿⣿⢿⣿⣿⣿⣿⣿⣷⣷⣷⣿⣿⣾⣳⣻⣿⣗⣷⣱⢾⣟⣟⢿⣿⢿⣿⣿⣿⣿⣿⣿⣿⣿⣿⣿⣿⣿⣿⣿⣿⣿⣿⣿⣿⣿⣿⣿⣿⣿⣿⣿⣿⠀⠀⠀⠀⠀⠀⠀⠀⠀⠀⠀⠀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⠀⠀⠀⠀⠀⠀⠀⠀⠀⠀⠀⣿⣿⣿⣿⣿⣿⣿⣿⣿⣿⣿⣿⣿⣿⣿⣿⣯⣯⣿⣷⣗⡿⣾⣯⣝⡽⣿⣿⣿⣿⣿⣿⣿⣷⣿⣿⣿⣿⣿⣿⣿⣿⣿⣿⣿⣿⣿⣿⣿⣿⣿⣿⣿⣿⣿⣿⣿⣿⠀⠀⠀⠀⠀⠀⠀⠀⠀⠀⠀⠀</a:t>
            </a:r>
            <a:br/>
            <a:r>
              <a:t>⠀⠀⠀⠀⠀⠀⠀⠀⠀⠀⠀⣿⣿⣿⣿⣿⣿⣿⡿⢿⣿⣿⣿⣿⣿⣿⣿⣿⣿⣿⣼⣾⣿⣿⣿⣿⢿⡿⣿⣿⣷⣿⣿⣿⣿⣿⣿⣿⣿⣿⣿⣿⣿⣿⣿⣿⣿⣿⣿⣿⣿⣿⣿⣿⣿⣯⣽⣿⣿⠀⠀⠀⠀⠀⠀⠀⠀⠀⠀⠀⠀</a:t>
            </a:r>
            <a:br/>
            <a:r>
              <a:t>⠀⠀⠀⠀⠀⠀⠀⠀⠀⠀⠀⣿⣿⣿⣿⣿⣿⣿⢷⢗⢗⢝⢝⢝⢟⢟⢻⡿⣿⣿⣿⣿⣿⣿⣿⡿⣯⣼⣽⣿⣿⣿⣿⣿⣿⣿⣿⣿⣿⣿⣿⣿⣿⣿⣿⣿⣿⣿⣿⣿⣿⣿⣿⣿⣿⣽⣿⣿⣿⠀⠀⠀⠀⠀⠀⠀⠀⠀⠀⠀⠀</a:t>
            </a:r>
            <a:br/>
            <a:r>
              <a:t>⠀⠀⠀⠀⠀⠀⠀⠀⠀⠀⠀⣿⣿⣿⣿⡿⢯⣼⣥⣵⣥⣍⣝⢕⢳⢵⣕⢜⢻⢻⣿⣿⣿⣝⢼⣷⣿⣯⣿⣿⣿⣿⣿⣿⣿⣿⡿⣟⢝⢝⢝⢝⢻⣿⣿⣿⣿⣿⣿⣿⣿⣿⣿⣿⣿⣿⣿⣿⣿⠀⠀⠀⠀⠀⠀⠀⠀⠀⠀⠀⠀</a:t>
            </a:r>
            <a:br/>
            <a:r>
              <a:t>⠀⠀⠀⠀⠀⠀⠀⠀⠀⠀⠀⣿⣿⣿⢏⢇⢕⢕⢕⢕⢕⢕⢕⢕⢕⢕⢝⢷⣕⢝⣿⣽⣿⣿⡿⢿⣻⢏⣿⣿⣿⣿⣿⣿⣿⢏⠀⠀⠉⢳⣧⡕⢕⣱⣿⣿⣿⣿⣿⣿⣿⣿⣿⣿⣟⢝⢱⣜⣽⠀⠀⠀⠀⠀⠀⠀⠀⠀⠀⠀⠀</a:t>
            </a:r>
            <a:br/>
            <a:r>
              <a:t>⠀⠀⠀⠀⠀⠀⠀⠀⠀⠀⠀⣿⣿⣿⣧⣧⣧⣵⣵⣵⣕⣕⣕⣕⢕⡕⢕⢜⣿⣵⢹⣿⣿⢯⢞⣹⣿⣽⣟⣝⣿⣿⣿⣿⡇⢕⢕⠔⢐⢕⢹⣷⣿⣿⣿⣿⣿⣿⣿⣿⣿⣿⣿⡿⢜⢷⣾⣿⣿⠀⠀⠀⠀⠀⠀⠀⠀⠀⠀⠀⠀</a:t>
            </a:r>
            <a:br/>
            <a:r>
              <a:t>⠀⠀⠀⠀⠀⠀⠀⠀⠀⠀⠀⣿⣿⣿⣿⣿⣿⣿⣿⣿⣿⣿⣿⣿⣿⣿⣿⣷⣿⣿⢕⣿⣿⣿⣿⣿⣿⣿⣿⣿⣿⣿⣿⣿⡇⢕⣕⣕⣱⣱⣵⣿⣿⣿⣿⣿⣿⣿⣿⣿⣿⣿⣿⡇⣿⣿⣿⣿⣿⠀⠀⠀⠀⠀⠀⠀⠀⠀⠀⠀⠀</a:t>
            </a:r>
            <a:br/>
            <a:r>
              <a:t>⠀⠀⠀⠀⠀⠀⠀⠀⠀⠀⠀⣿⣿⣿⣿⣿⣿⣿⣿⣿⣿⣿⣿⣿⣿⣿⣿⣿⣿⣿⡕⣿⣿⣿⣿⣿⣿⣿⣿⣿⣿⣿⣿⣿⣿⣿⣿⣿⣿⣿⣿⣿⣿⣿⣿⣿⣿⣿⣿⣿⣿⣿⣿⡇⣿⣿⣿⣿⣿⠀⠀⠀⠀⠀⠀⠀⠀⠀⠀⠀⠀</a:t>
            </a:r>
            <a:br/>
            <a:r>
              <a:t>⠀⠀⠀⠀⠀⠀⠀⠀⠀⠀⠀⣿⣿⣿⣿⣿⣿⣿⣿⣿⣿⣿⣿⣿⣿⣿⣿⣿⣿⣿⣕⣿⣿⣿⣿⣿⣿⣿⣿⣿⡟⢹⣿⣿⣿⣿⣿⣿⣿⣿⣿⣿⣿⣿⣿⣿⣿⣿⣿⣿⣿⣿⣿⣧⣿⣿⣿⣿⣿⠀⠀⠀⠀⠀⠀⠀⠀⠀⠀⠀⠀</a:t>
            </a:r>
            <a:br/>
            <a:r>
              <a:t>⠀⠀⠀⠀⠀⠀⠀⠀⠀⠀⠀⣿⣿⣿⣿⣿⣿⣿⣿⣿⣿⣿⣿⣿⣿⣿⣿⣿⣿⣿⢗⣿⣿⣿⣿⣿⣿⢟⠛⠋⠁⢸⣿⣿⣿⣿⣿⣿⣿⣿⣿⣿⣿⣿⣿⣿⣿⣿⣿⣿⣿⣿⣿⣿⣿⣿⣿⣿⣿⠀⠀⠀⠀⠀⠀⠀⠀⠀⠀⠀⠀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⠀⠀⠀⠀⠀⠀⠀⠀⠀⠀⠀⣿⣿⣿⣿⣿⣿⣿⣿⣿⣿⣿⣿⣿⣿⣿⣿⣿⣿⣟⢱⣿⣿⣿⣿⣿⣿⡕⠐⠁⢐⣼⣿⣿⣿⣿⣿⣿⣿⣿⣿⣿⣿⣿⣿⣿⣿⣿⣿⣿⣿⣿⣿⣿⣿⣿⣿⣿⣿⠀⠀⠀⠀⠀⠀⠀⠀⠀⠀⠀⠀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⠀⠀⠀⠀⠀⠀⠀⠀⠀⠀⠀⣿⣿⣿⣿⣿⣿⣿⣿⣿⣿⣿⣿⣿⣿⣿⣿⣿⣿⣿⢕⣿⣿⣿⣿⣿⣿⣿⡦⠀⢕⣿⣿⣿⣿⣿⣿⣿⣿⣿⣿⣿⣿⣿⣿⣿⣿⣿⣿⣿⣿⣿⣿⣿⣿⣽⣿⣿⣿⠀⠀⠀⠀⠀⠀⠀⠀⠀⠀⠀⠀</a:t>
            </a:r>
            <a:br/>
            <a:r>
              <a:t>⠀⠀⠀⠀⠀⠀⠀⠀⠀⠀⠀⣿⣿⣿⣿⣿⣿⣿⣿⣿⣿⣿⣿⣿⣿⣿⣿⣿⣿⣿⢕⣿⣿⣿⣿⣿⣿⣿⠇⠀⠁⢿⣿⣿⣿⣿⣿⣿⣿⣿⣿⣿⣏⢝⢏⢻⣿⣿⣿⣿⣿⣿⡿⣿⣿⣟⣿⡿⢞⠀⠀⠀⠀⠀⠀⠀⠀⠀⠀⠀⠀</a:t>
            </a:r>
            <a:br/>
            <a:r>
              <a:t>⠀⠀⠀⠀⠀⠀⠀⠀⠀⠀⠀⣿⣿⣿⣿⣿⣿⣿⣿⣿⣿⣿⣿⣿⣿⣿⣿⣿⣿⣿⣾⣿⣿⣿⣿⣿⣿⠇⠀⠀⠀⠘⣿⣿⣿⣿⣿⣿⣿⣿⣿⣿⡿⢿⢿⢻⢯⢽⢿⣾⣿⣿⣿⣿⣿⣿⣿⣿⣿⠀⠀⠀⠀⠀⠀⠀⠀⠀⠀⠀⠀</a:t>
            </a:r>
            <a:br/>
            <a:r>
              <a:t>⠀⠀⠀⠀⠀⠀⠀⠀⠀⠀⠀⣿⣿⣿⢿⣿⣿⢿⣟⡟⢟⣻⣿⣿⣿⡿⢿⢿⢟⢇⢿⣿⣿⣿⣿⣿⣿⠀⠀⠀⠀⠀⢹⣿⣿⣿⣿⣿⣿⣿⣿⢟⢕⢕⢕⢕⢽⣿⣷⣷⣧⢵⢼⢝⢝⢕⢕⢕⢕⠀⠀⠀⠀⠀⠀⠀⠀⠀⠀⠀⠀</a:t>
            </a:r>
            <a:br/>
            <a:r>
              <a:t>⠀⠀⠀⠀⠀⠀⠀⠀⠀⠀⠀⣿⣿⣿⣿⣻⣽⣿⣿⣿⣿⣿⣽⣽⣿⣿⡿⢿⠷⠟⠟⣿⢿⣿⣿⢸⣿⠔⠀⠀⠀⠐⠀⢿⣿⣿⣿⣿⣿⢟⢕⡝⢗⢕⢕⢕⢕⢕⡕⢝⢝⢕⢕⡕⢕⢕⢕⢕⢕⠀⠀⠀⠀⠀⠀⠀⠀⠀⠀⠀⠀</a:t>
            </a:r>
            <a:br/>
            <a:r>
              <a:t>⠀⠀⠀⠀⠀⠀⠀⠀⠀⠀⠀⣿⣿⣿⢿⠿⠿⠟⠟⢛⢏⢍⢍⢅⢔⢔⢕⢕⢕⢕⢕⣿⣿⣿⣿⣿⣿⡄⠀⠀⠀⠀⠀⠜⣿⣿⣿⣿⣿⣧⢼⣷⣧⣷⣷⣷⣿⣿⣿⣿⣾⣿⣿⣿⣿⣿⣷⣷⣷⠀⠀⠀⠀⠀⠀⠀⠀⠀⠀⠀⠀</a:t>
            </a:r>
            <a:br/>
            <a:r>
              <a:t>⠀⠀⠀⠀⠀⠀⠀⠀⠀⠀⠀⠁⠀⢄⢔⢔⢔⢕⢕⢕⢕⢕⢕⢕⢕⢕⢕⢕⢕⢕⢕⢝⢟⢟⢱⣿⣿⡇⠀⠀⠀⠀⠀⠀⢻⣿⣿⣿⣿⣿⣿⣿⣿⣿⢿⣿⣿⣿⣿⣿⣿⣿⣿⣿⣿⣿⣿⣿⣿⠀⠀⠀⠀⠀⠀⠀⠀⠀⠀⠀⠀</a:t>
            </a:r>
            <a:br/>
            <a:r>
              <a:t>⠀⠀⠀⠀⠀⠀⠀⠀⠀⠀⠀⠀⠀⢄⢕⢕⢕⢕⢕⢕⢕⢕⢕⢕⢕⢕⢕⢕⢕⢕⢕⢕⢕⢕⢸⣿⣿⣇⢀⠀⠀⠀⠀⠀⠁⢿⣿⣿⣿⣿⣿⡝⢜⢝⢝⢏⢟⢟⢟⢝⢻⢿⣿⣿⣿⣿⣿⣿⣿⠀⠀⠀⠀⠀⠀⠀⠀⠀⠀⠀⠀</a:t>
            </a:r>
            <a:br/>
            <a:r>
              <a:t>⠀⠀⠀⠀⠀⠀⠀⠀⠀⠀⠀⠀⠀⠑⠑⠑⠑⠑⠑⠑⠑⠑⠑⠑⠑⠑⠑⠑⠑⠑⠑⠑⠑⠑⠘⠛⠛⠛⠛⠂⠀⠀⠐⠓⠀⠈⠛⠛⠛⠛⠛⠃⠑⠑⠑⠑⠑⠑⠑⠑⠑⠑⠑⠃⠑⠑⠘⠙⠙⠀⠀⠀⠀⠀⠀⠀⠀⠀⠀⠀⠀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⠀⠀⠀⠀⠀⠀⠀⠀⠀⠀⠀⢵⣿⣧⣾⣿⣾⣿⣿⣽⣿⣻⣿⣻⣿⢿⣿⣿⣿⣿⣿⣿⣿⣿⣿⣿⣿⣿⣿⣿⣿⣿⣿⣿⣿⣿⣿⣿⣿⣿⣿⣿⣿⣿⣿⣿⣿⣿⣿⣿⣿⣿⣿⣿⣿⣿⣿⣿⣿⠀⠀⠀⠀⠀⠀⠀⠀⠀⠀⠀⠀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⠀⠀⠀⠀⠀⠀⠀⠀⠀⠀⠀⣿⣿⣿⣿⣿⣿⣿⡿⣿⣿⣿⣿⣿⣿⣿⣿⣿⣿⣾⣷⣿⣿⣟⣿⣽⣿⣿⣿⣿⣿⣿⣿⣿⣿⣿⣿⣿⣿⣿⣿⣿⣿⣿⣿⣿⣿⣿⣿⣿⣿⣿⣿⣿⣿⣿⣿⣿⣿⠀⠀⠀⠀⠀⠀⠀⠀⠀⠀⠀⠀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⠀⠀⠀⠀⠀⠀⠀⠀⠀⠀⠀⣿⣿⣿⣿⣿⣿⣿⣿⣿⣿⣿⣿⣿⣿⣿⣿⣿⣿⣿⣿⣿⣿⣿⣿⣿⣿⣿⣿⣿⣿⣿⣿⣿⣷⣿⣿⣿⣿⣿⣻⣿⣿⣿⣿⣿⣿⣿⣿⣿⣿⣿⣿⣿⣿⣿⣿⣿⣿⠀⠀⠀⠀⠀⠀⠀⠀⠀⠀⠀⠀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⠀⠀⠀⠀⠀⠀⠀⠀⠀⠀⠀⣿⣿⣿⣿⣿⣿⣿⣿⣿⣿⣿⣿⣿⣿⣿⣿⣿⣿⣿⣿⣿⣿⣿⣿⣿⣿⣿⣿⣿⣿⣿⣿⣿⣿⣿⣿⣿⣿⣿⣿⣿⣿⣿⣿⣿⣿⣿⣿⣿⣿⣿⣿⣿⣿⣿⣽⣿⣿⠀⠀⠀⠀⠀⠀⠀⠀⠀⠀⠀⠀</a:t>
            </a:r>
            <a:br/>
            <a:r>
              <a:t>⠀⠀⠀⠀⠀⠀⠀⠀⠀⠀⠀⣿⡿⣿⣻⣿⣿⣿⢿⢞⢎⢝⢝⢝⢝⢟⢿⡿⣿⣿⣿⣿⣿⣿⣿⡿⣿⣼⣿⣿⣿⡿⣿⣿⣿⣿⣿⣿⣿⣿⣿⣿⣿⣿⣿⣿⣿⣿⣿⣿⣿⣿⣿⣿⣿⣧⣿⣿⣿⠀⠀⠀⠀⠀⠀⠀⠀⠀⠀⠀⠀</a:t>
            </a:r>
            <a:br/>
            <a:r>
              <a:t>⠀⠀⠀⠀⠀⠀⠀⠀⠀⠀⠀⣾⣷⣻⣾⡿⢫⢽⣥⣵⣥⣍⣍⢕⢳⢵⣕⢕⢻⢻⣿⣿⣿⣽⣝⣷⣿⣾⣿⣿⣿⣿⣿⣿⣿⣿⡿⣟⢝⢝⢝⢝⢻⣿⣿⣿⣿⣿⣿⣿⣿⣿⣿⣿⣿⣿⣿⣿⣿⠀⠀⠀⠀⠀⠀⠀⠀⠀⠀⠀⠀</a:t>
            </a:r>
            <a:br/>
            <a:r>
              <a:t>⠀⠀⠀⠀⠀⠀⠀⠀⠀⠀⠀⣿⣽⣿⢏⢕⢕⢕⢕⢕⢕⢕⢕⢕⢕⢕⢝⢷⣕⢕⣿⣽⣿⣿⣿⡿⢿⢿⡿⣿⣿⣿⣿⣿⣿⠏⠀⠀⠉⢳⣵⡕⢕⣸⣿⣿⣿⣿⣿⣿⣿⣿⣿⣿⣿⢝⢕⢜⡹⠀⠀⠀⠀⠀⠀⠀⠀⠀⠀⠀⠀</a:t>
            </a:r>
            <a:br/>
            <a:r>
              <a:t>⠀⠀⠀⠀⠀⠀⠀⠀⠀⠀⠀⣿⣿⣿⣧⣷⣧⣵⣵⣕⣕⣕⣕⣕⢕⡕⢕⢜⣿⣧⢸⣿⣟⣿⣷⢏⣹⣿⣿⣿⢻⣿⣿⣿⡏⢔⢔⠄⢔⢕⢹⣷⣾⣿⣿⣿⣿⣿⣿⣿⣿⣿⣿⣿⢜⢷⣿⣿⣾⠀⠀⠀⠀⠀⠀⠀⠀⠀⠀⠀⠀</a:t>
            </a:r>
            <a:br/>
            <a:r>
              <a:t>⠀⠀⠀⠀⠀⠀⠀⠀⠀⠀⠀⣿⣿⣿⣿⣿⣿⣿⣿⣿⣿⣿⣿⣿⣿⣿⣿⣿⣿⣿⡕⣽⣿⣿⣿⣿⣿⣿⣿⣿⣿⣿⣿⣿⡇⢕⣕⣕⣕⣕⣵⣿⣿⣿⣿⣿⣿⣿⣿⣿⣿⣿⣿⡇⣿⣿⣿⣿⣿⠀⠀⠀⠀⠀⠀⠀⠀⠀⠀⠀⠀</a:t>
            </a:r>
            <a:br/>
            <a:r>
              <a:t>⠀⠀⠀⠀⠀⠀⠀⠀⠀⠀⠀⣿⣿⣿⣿⣿⣿⣿⣿⣿⣿⣿⣿⣿⣿⣿⣿⣿⣿⣿⡕⣞⣿⣿⣿⣿⣿⣿⣿⣿⣿⣿⣿⣿⣿⣿⣿⣿⣿⣿⣿⣿⣿⣿⣿⣿⣿⣿⣿⣿⣿⣿⣿⡇⣿⣿⣿⣿⣿⠀⠀⠀⠀⠀⠀⠀⠀⠀⠀⠀⠀</a:t>
            </a:r>
            <a:br/>
            <a:r>
              <a:t>⠀⠀⠀⠀⠀⠀⠀⠀⠀⠀⠀⣿⣿⣿⣿⣿⣿⣿⣿⣿⣿⣿⣿⣿⣿⣿⣿⣿⣿⣿⣇⣿⣿⣿⣿⣿⣿⣿⣿⣿⣿⢻⣿⣿⣿⣿⣿⣿⣿⣿⣿⣿⣿⣿⣿⣿⣿⣿⣿⣿⣿⣿⣿⣧⣿⣿⣿⣿⣿⠀⠀⠀⠀⠀⠀⠀⠀⠀⠀⠀⠀</a:t>
            </a:r>
            <a:br/>
            <a:r>
              <a:t>⠀⠀⠀⠀⠀⠀⠀⠀⠀⠀⠀⣿⣿⣿⣿⣿⣿⣿⣿⣿⣿⣿⣿⣿⣿⣿⣿⣿⣿⣿⢗⣿⣿⣿⣿⣿⣿⡿⢟⠟⠁⢀⣿⣿⣿⣿⣿⣿⣿⣿⣿⣿⣿⣿⣿⣿⣿⣿⣿⣿⣿⣿⣿⣿⣟⣿⣿⣿⣿⠀⠀⠀⠀⠀⠀⠀⠀⠀⠀⠀⠀</a:t>
            </a:r>
            <a:br/>
            <a:r>
              <a:t>⠀⠀⠀⠀⠀⠀⠀⠀⠀⠀⠀⣿⣿⣿⣿⣿⣿⣿⣿⣿⣿⣿⣿⣿⣿⣿⣿⣿⣿⣿⢱⣿⣿⣿⣿⣿⣿⡇⠐⠀⠀⢱⣿⣿⣿⣿⣿⣿⣿⣿⣿⣿⣿⣿⣿⣿⣿⣿⣿⣿⣿⣿⣿⣿⣿⣿⣿⣿⣿⠀⠀⠀⠀⠀⠀⠀⠀⠀⠀⠀⠀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⠀⠀⠀⠀⠀⠀⠀⠀⠀⠀⠀⣿⣿⣿⣿⣿⣿⣿⣿⣿⣿⣿⣿⣿⣿⣿⣿⣿⣿⣿⢕⣿⣿⣿⣿⣿⣿⣿⣶⢄⠀⣾⣿⣿⣿⣿⣿⣿⣿⣿⣿⣿⣿⣿⣿⣿⣿⣿⣿⣿⣿⣿⣿⣿⣿⣿⣿⣿⣿⠀⠀⠀⠀⠀⠀⠀⠀⠀⠀⠀⠀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⠀⠀⠀⠀⠀⠀⠀⠀⠀⠀⠀⣿⣿⣿⣿⣿⣿⣿⣿⣿⣿⣿⣿⣿⣿⣿⣿⣿⣿⣿⢕⣿⣿⣿⣿⣿⣿⣿⡟⠁⠀⢻⣿⣿⣿⣿⣿⣿⣿⣿⣿⣿⣿⡟⢏⢻⣿⣿⣿⣿⣿⣿⣿⣿⣿⣟⣿⣿⢷⠀⠀⠀⠀⠀⠀⠀⠀⠀⠀⠀⠀</a:t>
            </a:r>
            <a:br/>
            <a:r>
              <a:t>⠀⠀⠀⠀⠀⠀⠀⠀⠀⠀⠀⣿⣿⣿⣿⣿⣿⣿⣿⣿⣿⣿⣿⣿⣿⣿⣿⣿⣿⣿⣵⣿⣿⣿⣿⣿⣿⡟⠀⠀⠀⠈⣿⣿⣿⣿⣿⣿⣿⣿⣿⣿⣿⢿⢿⢻⢿⢽⢽⣿⣿⣿⣿⣿⣿⣿⣿⣿⣿⠀⠀⠀⠀⠀⠀⠀⠀⠀⠀⠀⠀</a:t>
            </a:r>
            <a:br/>
            <a:r>
              <a:t>⠀⠀⠀⠀⠀⠀⠀⠀⠀⠀⠀⣿⣿⣿⢿⣿⣿⣟⣟⡟⢟⣻⣿⣿⣿⡿⢿⢿⢿⢝⢹⣿⣿⣿⣿⣿⣿⡇⠀⠀⠀⠀⠸⣿⣿⣿⣿⣿⣿⣿⣿⡿⢏⢕⢕⢕⢝⣿⣷⣷⣧⢵⢼⢝⢝⢜⢕⢕⢕⠀⠀⠀⠀⠀⠀⠀⠀⠀⠀⠀⠀</a:t>
            </a:r>
            <a:br/>
            <a:r>
              <a:t>⠀⠀⠀⠀⠀⠀⠀⠀⠀⠀⠀⣿⣿⣿⣿⣻⣽⣯⣿⣿⣿⣿⣿⣽⣽⣽⢿⢾⠷⠟⠟⣿⣿⣿⣿⢹⣿⡇⠀⠀⠀⠠⠀⢻⣿⣿⣿⣿⣿⡿⢏⢕⢗⢕⢕⢕⢕⢕⢜⢝⢕⢕⢕⢕⢕⢕⢕⢕⢕⠀⠀⠀⠀⠀⠀⠀⠀⠀⠀⠀⠀</a:t>
            </a:r>
            <a:br/>
            <a:r>
              <a:t>⠀⠀⠀⠀⠀⠀⠀⠀⠀⠀⠀⣿⣿⢿⢿⠿⠿⠟⠛⢛⢏⢍⢍⢅⢔⢔⢕⢕⢕⢕⢕⣹⣿⣿⣿⣸⣿⡇⠀⠀⠀⠀⠀⠘⣿⣿⣿⣿⣿⣿⣵⣼⣵⣷⣷⣷⣿⣿⣿⣷⣿⣿⣿⣿⣿⣷⣷⣷⣷⠀⠀⠀⠀⠀⠀⠀⠀⠀⠀⠀⠀</a:t>
            </a:r>
            <a:br/>
            <a:r>
              <a:t>⠀⠀⠀⠀⠀⠀⠀⠀⠀⠀⠀⠁⠀⢄⢔⢔⢔⢕⢕⢕⢕⢕⢕⢕⢕⢕⢕⢕⢕⢕⢕⢜⢟⢟⢱⣿⣿⡇⠀⠀⠀⠀⠀⠀⢸⣿⣿⣿⣿⣿⣿⣿⣿⣿⢿⣿⡿⣿⣿⣿⣿⣿⣿⣿⣿⣿⣿⣿⣿⠀⠀⠀⠀⠀⠀⠀⠀⠀⠀⠀⠀</a:t>
            </a:r>
            <a:br/>
            <a:r>
              <a:t>⠀⠀⠀⠀⠀⠀⠀⠀⠀⠀⠀⠀⠀⢔⢕⢕⢕⢕⢕⢕⢕⢕⢕⢕⢕⢕⢕⢕⢕⢕⢕⢕⢕⢕⢸⣿⣿⡇⠀⠀⠀⠀⠀⠀⠀⢻⣿⣿⣿⣿⣿⣏⢝⢝⢝⢟⢟⢟⢟⢝⢻⢿⣿⣿⣿⣿⣿⣿⣿⠀⠀⠀⠀⠀⠀⠀⠀⠀⠀⠀⠀</a:t>
            </a:r>
            <a:br/>
            <a:r>
              <a:t>⠀⠀⠀⠀⠀⠀⠀⠀⠀⠀⠀⠀⠀⠑⠑⠑⠑⠑⠑⠑⠑⠑⠑⠑⠑⠑⠑⠑⠑⠑⠑⠑⠑⠑⠑⠛⠛⠋⠑⠐⠀⠀⠀⠘⠂⠁⠛⠛⠛⠛⠛⠛⠑⠑⠑⠑⠑⠑⠑⠑⠑⠑⠑⠘⠑⠑⠘⠙⠙⠀⠀⠀⠀⠀⠀⠀⠀⠀⠀⠀⠀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⠀⠀⠀⠀⠀⠀⠀⠀⠀⠀⠀⢷⢮⣿⣿⣿⣿⣿⣿⣿⣿⣿⣿⣿⣿⣿⣿⣿⣿⣿⣿⣿⣿⣿⣿⣿⣿⣿⣿⣿⣿⣿⣿⣿⣿⣿⣿⣿⣿⣿⣿⣿⣿⣿⣿⣿⣿⣿⣿⣿⣿⣿⣿⣿⣿⣿⣿⣿⣿⠀⠀⠀⠀⠀⠀⠀⠀⠀⠀⠀⠀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⠀⠀⠀⠀⠀⠀⠀⠀⠀⠀⠀⢵⣿⣧⣾⣿⣮⣻⣿⣽⣻⣻⣿⡻⣿⢿⣿⣿⣿⣿⣿⢿⣿⣿⣿⣷⣿⣿⣿⣿⣿⣿⣿⣿⣿⣿⣿⣿⣿⣿⣿⣿⣿⣿⣿⣿⣿⣿⣿⣿⣿⣿⣿⣿⣿⣿⣿⣿⣿⠀⠀⠀⠀⠀⠀⠀⠀⠀⠀⠀⠀</a:t>
            </a:r>
            <a:br/>
            <a:r>
              <a:t>⠀⠀⠀⠀⠀⠀⠀⠀⠀⠀⠀⣽⣿⣿⣻⣿⣿⣿⡿⢿⣿⣿⣿⣿⣿⣿⣿⣿⣿⣿⣷⣿⣿⣟⣿⣽⣿⣿⣿⣿⣿⣿⣿⣿⣿⣿⣿⣿⣿⣿⣿⣿⣿⣿⣿⣿⣿⣿⣿⣿⣿⣿⣿⣿⣿⣿⣿⣿⣿⠀⠀⠀⠀⠀⠀⠀⠀⠀⠀⠀⠀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⠀⠀⠀⠀⠀⠀⠀⠀⠀⠀⠀⣿⣿⣿⣿⣿⣿⣿⣿⣿⣿⣿⣷⣿⣿⣿⣿⣿⣿⣿⣿⣿⣿⣿⣿⣿⣿⣿⣷⣿⣿⣿⣿⣿⣿⣿⣿⣽⣻⣿⣿⣿⣿⣿⣿⣿⣿⣿⣿⣿⣿⣿⣿⣿⣿⣿⣿⣿⣿⠀⠀⠀⠀⠀⠀⠀⠀⠀⠀⠀⠀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⠀⠀⠀⠀⠀⠀⠀⠀⠀⠀⠀⣿⣿⣿⣿⣿⣿⣿⣿⣿⣿⣿⣿⣿⣿⣿⣿⣿⣿⣿⣿⣿⣿⣿⣿⣿⣿⣿⣿⣿⣿⣿⣿⣿⣿⣿⣿⣿⣿⣿⣿⣿⣿⣿⣿⣿⣿⣿⣿⣿⣿⣿⣿⣿⣿⣿⣽⣿⣿⠀⠀⠀⠀⠀⠀⠀⠀⠀⠀⠀⠀</a:t>
            </a:r>
            <a:br/>
            <a:r>
              <a:t>⠀⠀⠀⠀⠀⠀⠀⠀⠀⠀⠀⢿⡿⣿⣻⣿⣿⣵⢾⢞⢇⢜⢝⢝⢝⢟⢟⡿⣿⣿⣿⢿⣿⡿⣿⡿⣿⣼⣿⣿⣿⡿⣿⣿⣿⣿⣿⣿⣿⣿⣿⣿⣿⣿⣿⣿⣿⣿⣿⣿⣿⣿⣿⣿⣿⣿⣿⣿⣿⠀⠀⠀⠀⠀⠀⠀⠀⠀⠀⠀⠀</a:t>
            </a:r>
            <a:br/>
            <a:r>
              <a:t>⠀⠀⠀⠀⠀⠀⠀⠀⠀⠀⠀⢞⣷⣺⣷⡿⢯⢵⢥⣵⣥⣜⣍⢕⢳⢵⣕⢕⢻⢿⢿⣿⣿⣽⢝⣷⣿⣮⣿⣿⣿⣿⣿⣿⣿⣿⣿⣟⠝⠝⢝⢝⢻⣿⣿⣿⣿⣿⣿⣿⣿⣿⣿⣿⣿⣿⣿⣿⣿⠀⠀⠀⠀⠀⠀⠀⠀⠀⠀⠀⠀</a:t>
            </a:r>
            <a:br/>
            <a:r>
              <a:t>⠀⠀⠀⠀⠀⠀⠀⠀⠀⠀⠀⣿⣻⣿⢏⢕⢕⢕⢕⢕⢕⢕⢕⢕⢕⢕⢝⢷⣕⢕⣻⣽⣿⣿⣿⣿⣿⣯⣿⣿⣿⣿⣿⣿⣿⢏⠀⠀⠉⢳⣕⡕⢕⢸⣿⣿⣿⣿⣿⣿⣿⣿⣿⣿⣿⢙⢝⢝⡿⠀⠀⠀⠀⠀⠀⠀⠀⠀⠀⠀⠀</a:t>
            </a:r>
            <a:br/>
            <a:r>
              <a:t>⠀⠀⠀⠀⠀⠀⠀⠀⠀⠀⠀⢹⣿⣿⣧⣷⣷⣧⣧⣵⣕⣕⣕⣕⢕⡕⢕⢜⢿⣧⢸⣿⣿⣿⣿⣽⣗⣿⣾⣾⡿⣿⣿⣿⡇⢅⢔⠄⢔⢑⢹⣷⣞⣿⣿⣿⣿⣿⣿⣿⣿⣿⣿⡿⢜⣷⣿⣿⣾⠀⠀⠀⠀⠀⠀⠀⠀⠀⠀⠀⠀</a:t>
            </a:r>
            <a:br/>
            <a:r>
              <a:t>⠀⠀⠀⠀⠀⠀⠀⠀⠀⠀⠀⣾⣿⣿⣿⣿⣿⣿⣿⣿⣿⣿⣿⣿⣿⣿⣿⣿⣿⣿⡕⢽⣿⣿⣷⣿⣿⣿⣿⣿⣿⣿⣿⣿⡕⢕⣕⣕⣕⣱⣵⣿⣿⣿⣿⣿⣿⣿⣿⣿⣿⣿⣿⡇⣿⣿⣿⣿⣿⠀⠀⠀⠀⠀⠀⠀⠀⠀⠀⠀⠀</a:t>
            </a:r>
            <a:br/>
            <a:r>
              <a:t>⠀⠀⠀⠀⠀⠀⠀⠀⠀⠀⠀⣾⣿⣿⣿⣿⣿⣿⣿⣿⣿⣿⣿⣿⣿⣿⣿⣿⣿⣿⡕⣟⣟⣿⣿⣿⣿⣿⣿⣿⣿⣿⡿⣿⣿⣿⣿⣿⣿⣿⣿⣿⣿⣿⣿⣿⣿⣿⣿⣿⣿⣿⣿⡇⣿⣿⣿⣿⣿⠀⠀⠀⠀⠀⠀⠀⠀⠀⠀⠀⠀</a:t>
            </a:r>
            <a:br/>
            <a:r>
              <a:t>⠀⠀⠀⠀⠀⠀⠀⠀⠀⠀⠀⣿⣿⣿⣿⣿⣿⣿⣿⣿⣿⣿⣿⣿⣿⣿⣿⣿⣿⣿⣕⣮⣿⣿⣿⣿⣿⣿⣻⣿⣿⡿⣿⣿⣿⣿⣿⣿⣿⣿⣿⣿⣿⣿⣿⣿⣿⣿⣿⣿⣿⣿⣿⣇⣿⣿⣿⣿⣿⠀⠀⠀⠀⠀⠀⠀⠀⠀⠀⠀⠀</a:t>
            </a:r>
            <a:br/>
            <a:r>
              <a:t>⠀⠀⠀⠀⠀⠀⠀⠀⠀⠀⠀⣿⣿⣿⣿⣿⣿⣿⣿⣿⣿⣿⣿⣿⣿⣿⣿⣿⣿⣿⢇⣟⣻⣿⣿⣻⣿⣿⢿⡿⠏⠁⣿⣿⣿⣿⣿⣿⣿⣿⣿⣿⣿⣿⣿⣿⣿⣿⣿⣿⣿⣿⣿⣿⣟⣿⣿⣿⣿⠀⠀⠀⠀⠀⠀⠀⠀⠀⠀⠀⠀</a:t>
            </a:r>
            <a:br/>
            <a:r>
              <a:t>⠀⠀⠀⠀⠀⠀⠀⠀⠀⠀⠀⣿⣿⣿⣿⣿⣿⣿⣿⣿⣿⣿⣿⣿⣿⣿⣿⣿⣿⣯⢕⢾⣿⣿⣿⣿⣿⣿⠁⠄⠀⢔⣿⣿⣿⣿⣿⣿⣿⣿⣿⣿⣿⣿⣿⣿⣿⣿⣿⣿⣿⣿⣿⣿⣿⣿⣿⣿⣿⠀⠀⠀⠀⠀⠀⠀⠀⠀⠀⠀⠀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⠀⠀⠀⠀⠀⠀⠀⠀⠀⠀⠀⣿⣿⣿⣿⣿⣿⣿⣿⣿⣿⣿⣿⣿⣿⣿⣿⣿⣿⣿⢕⣿⣿⣿⣿⣿⣿⣿⣦⡄⠀⢸⣿⣿⣿⣿⣿⣿⣿⣿⣿⣿⣿⣿⣿⣿⣿⣿⣿⣿⣿⣿⣿⣿⢿⣿⣿⣿⣿⠀⠀⠀⠀⠀⠀⠀⠀⠀⠀⠀⠀</a:t>
            </a:r>
            <a:br/>
            <a:r>
              <a:t>⠀⠀⠀⠀⠀⠀⠀⠀⠀⠀⠀⣿⣿⣿⣿⣿⣿⣿⣿⣿⣿⣿⣿⣿⣿⣿⣿⣿⣿⣿⢕⣿⣿⣿⣿⣿⣿⣿⡿⠁⠀⢻⣿⣿⣿⣿⣿⣿⣿⣿⣿⣿⣿⡟⢏⢻⣿⣿⣿⣿⣿⣿⡿⣿⣿⣟⣿⣿⢷⠀⠀⠀⠀⠀⠀⠀⠀⠀⠀⠀⠀</a:t>
            </a:r>
            <a:br/>
            <a:r>
              <a:t>⠀⠀⠀⠀⠀⠀⠀⠀⠀⠀⠀⣿⣿⣿⣿⣿⣿⣿⣿⣿⣿⣿⣿⣿⣿⣿⣿⣿⣿⣿⢵⣿⣿⣿⣿⣿⣿⣿⠁⠀⠀⠘⣿⣿⣿⣿⣿⣿⣿⣿⣿⣿⣿⣿⢟⢻⢿⢽⢽⣿⣿⣿⣿⣿⣿⣿⣿⣿⣿⠀⠀⠀⠀⠀⠀⠀⠀⠀⠀⠀⠀</a:t>
            </a:r>
            <a:br/>
            <a:r>
              <a:t>⠀⠀⠀⠀⠀⠀⠀⠀⠀⠀⠀⣿⣿⣿⡿⣿⣟⣟⣟⢟⣟⣻⣿⣿⣿⢿⢿⢟⢟⢕⢸⣿⣿⣿⣿⣿⣿⡇⠀⠀⠀⠀⠸⣿⣿⣿⣿⣿⣿⣿⣿⣿⡿⢇⢕⢕⢝⡻⣷⡷⡵⢵⢼⢝⢕⢕⢕⢕⢕⠀⠀⠀⠀⠀⠀⠀⠀⠀⠀⠀⠀</a:t>
            </a:r>
            <a:br/>
            <a:r>
              <a:t>⠀⠀⠀⠀⠀⠀⠀⠀⠀⠀⠀⣿⣿⣿⣿⣿⣽⣽⣿⣿⣿⣿⣿⣽⣽⣿⢿⠾⠷⠟⢛⣿⣿⣿⣿⣿⣿⡇⠀⠀⠀⠀⠀⢻⣿⣿⣿⣿⣿⣿⡿⡻⢇⢕⢕⢕⢕⢕⢕⢝⢕⢕⢕⢕⢕⢕⢕⢕⢕⠀⠀⠀⠀⠀⠀⠀⠀⠀⠀⠀⠀</a:t>
            </a:r>
            <a:br/>
            <a:r>
              <a:t>⠀⠀⠀⠀⠀⠀⠀⠀⠀⠀⠀⣿⣿⢿⢿⠿⠟⠟⠛⢛⢝⢍⢍⢕⢔⢔⢕⢕⢕⢕⢕⢸⣿⣿⣿⣸⣿⡇⠀⠀⠀⠀⠀⠘⣿⣿⣿⣿⣿⣿⣷⣾⣵⣷⣷⣷⣿⣷⣿⣿⣾⣿⣿⣷⣿⣷⣷⣷⣷⠀⠀⠀⠀⠀⠀⠀⠀⠀⠀⠀⠀</a:t>
            </a:r>
            <a:br/>
            <a:r>
              <a:t>⠀⠀⠀⠀⠀⠀⠀⠀⠀⠀⠀⠀⠀⠄⢔⢕⢕⢕⢕⢕⢕⢕⢕⢕⢕⢕⢕⢕⢕⢕⢕⢜⢿⢟⢫⣿⣿⡇⠀⠀⠀⠀⠀⠀⠸⣿⣿⣿⣿⣿⣿⣿⣿⣿⣿⣿⡿⣿⣟⣿⣿⣿⣿⣿⣿⣿⣿⣿⣿⠀⠀⠀⠀⠀⠀⠀⠀⠀⠀⠀⠀</a:t>
            </a:r>
            <a:br/>
            <a:r>
              <a:t>⠀⠀⠀⠀⠀⠀⠀⠀⠀⠀⠀⠀⠀⢕⢕⢕⢕⢕⢕⢕⢕⢕⢕⢕⢕⢕⢕⢕⢕⢕⢕⢕⢕⢕⢸⣿⣿⡇⠀⠀⠀⠀⠀⠀⠀⢻⣿⣿⣿⣿⣿⣯⡝⢝⢝⢝⢏⢟⢟⢟⢿⢿⣿⣿⣿⣿⣿⣿⣿⠀⠀⠀⠀⠀⠀⠀⠀⠀⠀⠀⠀</a:t>
            </a:r>
            <a:br/>
            <a:r>
              <a:t>⠀⠀⠀⠀⠀⠀⠀⠀⠀⠀⠀⠀⠀⠑⠑⠑⠑⠑⠑⠑⠑⠑⠑⠑⠑⠑⠑⠑⠑⠑⠑⠑⠑⠑⠑⠛⠛⠃⠀⠀⠀⠀⠀⠐⠀⠀⠛⠛⠛⠛⠛⠛⠃⠑⠑⠑⠑⠑⠑⠑⠑⠑⠑⠃⠑⠑⠘⠙⠙⠀⠀⠀⠀⠀⠀⠀⠀⠀⠀⠀⠀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⠀⠀⠀⠀⠀⠀⠀⠀⠀⠀⠀⠕⢵⢹⢜⣜⣗⢪⣱⣻⣟⡫⢻⢮⡳⡼⢎⣻⢟⢫⡝⡿⢿⣿⣿⣿⣿⣿⣿⣿⣿⣿⣿⣿⣿⣿⣿⣿⣿⣿⣿⣿⣿⣿⣿⣿⣿⣿⣿⣿⣿⣿⣿⣿⣿⣿⣿⣿⣿⠀⠀⠀⠀⠀⠀⠀⠀⠀⠀⠀⠀</a:t>
            </a:r>
            <a:br/>
            <a:r>
              <a:t>⠀⠀⠀⠀⠀⠀⠀⠀⠀⠀⠀⢕⢕⢧⢱⡜⢇⢕⡝⢹⢟⢎⡸⢻⢻⢵⢷⣵⣿⣷⣽⢿⣷⣷⡵⣷⡝⣾⣿⣿⣿⣿⣿⣿⣿⣿⣿⣿⣿⣿⣿⣿⣿⣿⣿⣿⣿⣿⣿⣿⣿⣿⣯⣿⣿⣿⣿⣿⣿⠀⠀⠀⠀⠀⠀⠀⠀⠀⠀⠀⠀</a:t>
            </a:r>
            <a:br/>
            <a:r>
              <a:t>⠀⠀⠀⠀⠀⠀⠀⠀⠀⠀⠀⢕⢽⢇⢗⣕⣇⣝⢵⢻⣾⣟⣟⣿⣷⡵⡮⣻⣽⣼⣳⣻⣻⣟⣿⣱⢿⣟⣿⣿⣿⡿⣿⣿⣿⣿⣿⣿⣿⣿⣿⣿⣿⣿⣿⣿⣿⣿⣿⣿⣿⣿⣿⣿⣿⣿⣿⣿⣿⠀⠀⠀⠀⠀⠀⠀⠀⠀⠀⠀⠀</a:t>
            </a:r>
            <a:br/>
            <a:r>
              <a:t>⠀⠀⠀⠀⠀⠀⠀⠀⠀⠀⠀⢕⣞⣞⣫⡻⡽⢵⣿⣳⡿⣿⣧⣼⣟⣗⣟⣽⣯⣽⣷⣷⣻⣺⣯⣽⢿⣿⣷⣿⣾⣿⣿⣾⣵⣿⣿⣽⣿⣿⣿⣿⣿⣿⣿⣿⣿⣿⣿⣿⣿⣿⣿⣿⣿⣿⣿⣿⣿⠀⠀⠀⠀⠀⠀⠀⠀⠀⠀⠀⠀</a:t>
            </a:r>
            <a:br/>
            <a:r>
              <a:t>⠀⠀⠀⠀⠀⠀⠀⠀⠀⠀⠀⢏⢵⢺⣫⡟⢗⡟⢝⢼⣸⣿⣿⣿⣽⣯⣽⣟⣿⡽⡿⣿⣿⣻⣿⣿⣿⣿⣿⣿⣿⣿⣽⣿⣿⣿⣿⣿⣿⣿⣿⣿⣿⣿⣿⣿⣿⣿⣿⣿⣿⣿⣿⣿⣿⣿⣯⣿⣿⠀⠀⠀⠀⠀⠀⠀⠀⠀⠀⠀⠀</a:t>
            </a:r>
            <a:br/>
            <a:r>
              <a:t>⠀⠀⠀⠀⠀⠀⠀⠀⠀⠀⠀⢜⢇⢮⢕⢱⣽⣵⢷⢗⢇⢕⢕⢜⢝⢏⢟⡵⡟⣿⣿⣿⢿⣿⣿⡿⣿⣵⣽⣿⢿⡿⣿⣿⣿⣿⣿⣿⣿⣿⣿⣿⣿⣿⣿⣿⣿⣿⣿⣿⣿⣿⣿⣿⣿⣿⣿⣿⣿⠀⠀⠀⠀⠀⠀⠀⠀⠀⠀⠀⠀</a:t>
            </a:r>
            <a:br/>
            <a:r>
              <a:t>⠀⠀⠀⠀⠀⠀⠀⠀⠀⠀⠀⢕⢕⢕⣷⡿⢯⢵⢥⢵⢥⣥⣽⢝⢗⢵⣕⢕⢻⢻⢯⣿⣿⣝⢜⣷⣿⣼⣽⣿⣿⣿⣿⣿⣿⣿⣿⡟⠝⠍⢝⢝⢻⣿⣿⣿⣿⣿⣿⣿⣿⣿⣿⣿⣿⣿⣿⣿⣿⠀⠀⠀⠀⠀⠀⠀⠀⠀⠀⠀⠀</a:t>
            </a:r>
            <a:br/>
            <a:r>
              <a:t>⠀⠀⠀⠀⠀⠀⠀⠀⠀⠀⠀⡗⢱⣿⢏⢕⢕⢕⢕⢕⢕⢕⢕⢕⢕⢕⢝⢷⣕⢕⣻⣽⡿⣻⣿⣿⣿⣯⣿⣿⣯⣿⣿⣿⣯⢃⠀⠀⠉⢳⣕⢕⢕⢸⢿⣿⣿⣿⣿⣿⣿⣿⣿⣿⡟⠙⢝⢝⡿⠀⠀⠀⠀⠀⠀⠀⠀⠀⠀⠀⠀</a:t>
            </a:r>
            <a:br/>
            <a:r>
              <a:t>⠀⠀⠀⠀⠀⠀⠀⠀⠀⠀⠀⢕⣿⣷⣧⣧⣷⣵⣷⣵⣕⣕⣕⡕⢕⡕⢕⢕⢿⣇⢸⣿⣿⣿⣿⣏⢽⢗⣿⣿⣿⣿⣿⣿⡇⢔⠐⠄⢐⢕⢹⣷⣺⣿⣿⣿⣿⣿⣿⣿⣿⣿⣿⡿⢝⣷⣿⣾⣼⠀⠀⠀⠀⠀⠀⠀⠀⠀⠀⠀⠀</a:t>
            </a:r>
            <a:br/>
            <a:r>
              <a:t>⠀⠀⠀⠀⠀⠀⠀⠀⠀⠀⠀⢺⣿⣿⣿⣿⣿⣿⣿⣿⣿⣿⣿⣿⣿⣿⣿⣷⣿⣿⡕⢹⣻⣿⣿⣷⣾⣿⣿⣿⣿⣾⣿⣿⡕⢕⣕⣕⣕⣕⣵⣿⣿⣿⣿⣿⣿⣿⣿⣿⣿⣿⣿⡇⣿⣿⣿⣿⣿⠀⠀⠀⠀⠀⠀⠀⠀⠀⠀⠀⠀</a:t>
            </a:r>
            <a:br/>
            <a:r>
              <a:t>⠀⠀⠀⠀⠀⠀⠀⠀⠀⠀⠀⣾⣿⣿⣿⣿⣿⣿⣿⣿⣿⣿⣿⣿⣿⣿⣿⣿⣿⣿⡕⣟⣹⣟⣿⣿⣿⣿⣿⣿⣿⣿⡿⡟⣿⣿⣿⣿⣿⣿⣿⣿⣿⣿⣿⣿⣿⣿⣿⣿⣿⣿⣿⡇⣿⣿⣿⣿⣿⠀⠀⠀⠀⠀⠀⠀⠀⠀⠀⠀⠀</a:t>
            </a:r>
            <a:br/>
            <a:r>
              <a:t>⠀⠀⠀⠀⠀⠀⠀⠀⠀⠀⠀⣼⣿⣿⣿⣿⣿⣿⣿⣿⣿⣿⣿⣿⣿⣿⣿⣿⣿⣿⡇⣯⣯⣿⣽⢿⣿⣿⣿⣿⣿⣿⣿⣿⣿⣿⣿⣿⣿⣿⣿⣿⣿⣿⣿⣿⣿⣿⣿⣿⣿⣿⣿⣇⣿⣿⣿⣿⣿⠀⠀⠀⠀⠀⠀⠀⠀⠀⠀⠀⠀</a:t>
            </a:r>
            <a:br/>
            <a:r>
              <a:t>⠀⠀⠀⠀⠀⠀⠀⠀⠀⠀⠀⣿⣿⣿⣿⣿⣿⣿⣿⣿⣿⣿⣿⣿⣿⣿⣿⣿⣿⣿⢇⣟⣻⣿⣿⣿⣿⣿⣿⣿⠿⠇⢸⣿⣿⣿⣿⣿⣿⣿⣿⣿⣿⣿⣿⣿⣿⣿⣿⣿⣿⣿⣿⣿⣻⣿⣿⣿⣿⠀⠀⠀⠀⠀⠀⠀⠀⠀⠀⠀⠀</a:t>
            </a:r>
            <a:br/>
            <a:r>
              <a:t>⠀⠀⠀⠀⠀⠀⠀⠀⠀⠀⠀⣼⣿⣿⣿⣿⣿⣿⣿⣿⣿⣿⣿⣿⣿⣿⣿⣿⣿⣯⢕⢷⣿⣿⣿⣿⣿⣿⠑⠀⠀⢀⣾⣿⣿⣿⣿⣿⣿⣿⣿⣿⣿⣿⣿⣿⣿⣿⣿⣿⣿⣿⣿⣿⣿⣿⣿⣿⣿⠀⠀⠀⠀⠀⠀⠀⠀⠀⠀⠀⠀</a:t>
            </a:r>
            <a:br/>
            <a:r>
              <a:t>⠀⠀⠀⠀⠀⠀⠀⠀⠀⠀⠀⢇⣿⣿⣿⣿⣿⣿⣿⣿⣿⣿⣿⣿⣿⣿⣿⣿⣿⣿⢕⣻⣾⣿⣿⣿⣿⣿⣧⡀⠀⢱⣿⣿⣿⣿⣿⣿⣿⣿⣿⣿⣿⣻⣿⣿⣿⣿⣿⣿⣿⣿⣿⣿⢿⣿⣿⣿⣿⠀⠀⠀⠀⠀⠀⠀⠀⠀⠀⠀⠀</a:t>
            </a:r>
            <a:br/>
            <a:r>
              <a:t>⠀⠀⠀⠀⠀⠀⠀⠀⠀⠀⠀⣾⣿⣿⣿⣿⣿⣿⣿⣿⣿⣿⣿⣿⣿⣿⣿⣿⣿⣿⢕⣿⣿⣿⣿⣿⣿⣿⣿⠇⠀⢸⣿⣿⣿⣿⣿⣿⣿⣿⣿⣿⣿⣿⢏⢿⣿⣿⣿⣿⣿⣿⡿⣿⣿⣻⣿⣿⢷⠀⠀⠀⠀⠀⠀⠀⠀⠀⠀⠀⠀</a:t>
            </a:r>
            <a:br/>
            <a:r>
              <a:t>⠀⠀⠀⠀⠀⠀⠀⠀⠀⠀⠀⣿⣿⣿⣿⣿⣿⣿⣿⣿⣿⣿⣿⣿⣿⣿⣿⣿⣿⣿⢕⣿⣿⣿⣿⣿⣿⣿⠋⠀⠀⠁⢿⣿⣿⣿⣿⣿⣿⣿⣿⣿⣿⣿⡟⢿⢯⢽⢿⣿⣿⣿⣷⣷⣿⣿⣿⣿⣿⠀⠀⠀⠀⠀⠀⠀⠀⠀⠀⠀⠀</a:t>
            </a:r>
            <a:br/>
            <a:r>
              <a:t>⠀⠀⠀⠀⠀⠀⠀⠀⠀⠀⠀⣿⣿⣿⢟⢟⣟⣟⣟⢟⡟⣟⣿⣯⣿⢿⢿⢟⢟⢕⢕⣿⣿⣿⣿⣿⣿⡏⠀⠀⠀⠀⠘⣿⣿⣿⣿⣿⣿⣿⣿⣿⣿⡿⢕⢕⢕⢕⢇⢱⢵⢵⢜⢝⢕⢕⢕⢕⢕⠀⠀⠀⠀⠀⠀⠀⠀⠀⠀⠀⠀</a:t>
            </a:r>
            <a:br/>
            <a:r>
              <a:t>⠀⠀⠀⠀⠀⠀⠀⠀⠀⠀⠀⣿⣿⣿⣿⣯⣽⣷⣿⣿⣿⣿⣿⣽⣵⢾⠷⠷⠗⠛⠛⢻⣿⣿⣿⣿⣿⡇⠀⠀⠀⠀⠀⢹⣿⣿⣿⣿⣿⣿⣿⣿⡟⢕⢕⢕⢕⢕⢕⢕⢕⢕⢕⢕⢕⢕⢕⢕⢕⠀⠀⠀⠀⠀⠀⠀⠀⠀⠀⠀⠀</a:t>
            </a:r>
            <a:br/>
            <a:r>
              <a:t>⠀⠀⠀⠀⠀⠀⠀⠀⠀⠀⠀⡿⢿⢿⠿⠿⠟⠛⠛⢝⢍⢍⢕⢔⢔⢔⢕⢕⢕⢕⢕⢸⣿⣿⣿⣿⣿⡇⠀⠀⠀⠀⠀⠀⢿⣿⣿⣿⣿⣿⣿⣽⣧⣗⣷⣷⣿⣿⣾⣿⣾⣿⣷⣷⣷⣷⣷⣷⣷⠀⠀⠀⠀⠀⠀⠀⠀⠀⠀⠀⠀</a:t>
            </a:r>
            <a:br/>
            <a:r>
              <a:t>⠀⠀⠀⠀⠀⠀⠀⠀⠀⠀⠀⠀⠀⠄⢔⢕⢕⢕⢕⢕⢕⢕⢕⢕⢕⢕⢕⢕⢕⢕⢕⢜⣿⣿⣿⣿⣿⡇⠀⠀⠀⠀⠀⠀⠘⣿⣿⣿⣿⣿⣿⣿⣿⣿⣿⣿⢿⣿⣻⣿⣿⣿⣿⣿⣿⣿⣿⣿⣿⠀⠀⠀⠀⠀⠀⠀⠀⠀⠀⠀⠀</a:t>
            </a:r>
            <a:br/>
            <a:r>
              <a:t>⠀⠀⠀⠀⠀⠀⠀⠀⠀⠀⠀⠀⠄⢔⢕⢕⢕⢕⢕⢕⢕⢕⢕⢕⢕⢕⢕⢕⢕⢕⢕⢕⢕⢕⢸⣿⣿⡇⠀⠀⠀⠀⠀⠀⠀⢸⣿⣿⣿⣿⣿⣯⡝⢝⢕⢝⢏⢟⢏⢟⢟⢿⣿⣿⣿⣿⣿⣿⣿⠀⠀⠀⠀⠀⠀⠀⠀⠀⠀⠀⠀</a:t>
            </a:r>
            <a:br/>
            <a:r>
              <a:t>⠀⠀⠀⠀⠀⠀⠀⠀⠀⠀⠀⠀⠀⠑⠑⠑⠑⠑⠑⠑⠑⠑⠑⠑⠑⠑⠑⠑⠑⠑⠑⠑⠑⠑⠑⠛⠛⠃⠀⠀⠀⠀⠀⠀⠀⠀⠙⠛⠛⠛⠛⠛⠃⠑⠑⠑⠑⠑⠑⠑⠑⠑⠑⠑⠑⠑⠑⠙⠙⠀⠀⠀⠀⠀⠀⠀⠀⠀⠀⠀⠀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⠀⠀⠀⠀⠀⠀⠀⠀⠀⠀⠀⣿⣿⣿⣿⣿⣿⣿⣿⣿⣿⣿⣿⣿⣿⣿⣿⣿⣿⣿⣿⣿⣿⣿⣿⣿⣿⣿⣿⣿⣿⣿⣿⣿⣿⣿⣏⢺⢹⣿⣿⣿⣿⣿⣿⣿⣿⣿⣿⣿⣿⣿⣿⣿⣿⣿⣿⣿⣿⠀⠀⠀⠀⠀⠀⠀⠀⠀⠀⠀⠀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⠀⠀⠀⠀⠀⠀⠀⠀⠀⠀⠀⣿⣿⣿⣿⣿⣿⣿⣿⣿⣿⣿⣿⣿⣿⣿⣿⣿⣿⣿⣿⣿⣿⣿⣿⣿⣿⣿⣿⣿⣿⣿⣿⣿⣿⣏⡿⢝⣿⣿⣿⣿⣿⣿⣿⣿⣿⣿⣿⣿⣿⣿⣿⣿⣿⣿⣿⣿⣿⠀⠀⠀⠀⠀⠀⠀⠀⠀⠀⠀⠀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⠀⠀⠀⠀⠀⠀⠀⠀⠀⠀⠀⣿⣿⣿⣿⣿⣿⣿⣿⣿⣿⣿⣿⣿⣿⣿⣿⣿⣿⣿⣿⣿⣿⣿⣿⣿⣿⣿⣿⣿⣿⣿⣿⣿⣿⣿⣷⣧⢸⣿⣿⣿⣿⣿⣿⣿⣿⣿⣿⣿⣿⣿⣿⣿⣿⣿⣿⣿⣿⠀⠀⠀⠀⠀⠀⠀⠀⠀⠀⠀⠀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⠀⠀⠀⠀⠀⠀⠀⠀⠀⠀⠀⣿⣿⣿⣿⣿⣿⣿⣿⣿⣿⣿⣿⣿⣿⣿⣿⣿⣿⣿⣿⣿⣿⣿⡝⢟⢻⣿⣿⣿⣿⣿⣿⣿⣿⣿⣿⣿⣿⣿⣿⣿⣿⣿⣿⣿⣿⣿⣿⣿⣿⣿⣿⣿⣿⣿⣿⣿⣿⠀⠀⠀⠀⠀⠀⠀⠀⠀⠀⠀⠀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⠀⠀⠀⠀⠀⠀⠀⠀⠀⠀⠀⣿⣿⣿⣿⣿⣿⣿⣿⣿⣿⣿⣿⣿⣿⣿⣿⣿⣿⣿⣯⣱⣼⣿⣗⢕⢕⢕⢝⢻⢿⢿⣿⣿⣿⣿⣿⣿⣿⣿⣿⣿⣿⣿⣿⣿⡝⣿⣿⣿⣿⣿⣿⣿⣿⣿⣿⣿⣿⠀⠀⠀⠀⠀⠀⠀⠀⠀⠀⠀⠀</a:t>
            </a:r>
            <a:br/>
            <a:r>
              <a:t>⠀⠀⠀⠀⠀⠀⠀⠀⠀⠀⠀⣿⣿⣿⣿⣿⣿⣿⣿⣿⣿⣿⣿⣿⣿⣿⣿⣿⣿⣿⣿⣿⣿⣿⣗⢕⢕⢕⢕⣕⣵⣵⣸⣿⣿⣿⣿⣿⣿⣿⣿⣿⣿⣿⣿⣿⣿⣿⣿⣿⣿⣿⣿⣿⣿⣿⣿⣿⣿⠀⠀⠀⠀⠀⠀⠀⠀⠀⠀⠀⠀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⠀⠀⠀⠀⠀⠀⠀⠀⠀⠀⠀⣿⣿⣿⣿⣿⣿⣿⣿⣿⣿⣿⣿⣿⣿⣿⣿⣿⣿⣿⣿⣿⣿⣜⡱⢇⢇⣱⣿⣿⣿⣯⣝⢝⢿⣿⣿⣿⣿⣿⣿⣿⣿⣿⣿⣿⣿⣿⣿⣿⣿⣿⣿⣿⣿⣿⣿⣿⣿⠀⠀⠀⠀⠀⠀⠀⠀⠀⠀⠀⠀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⠀⠀⠀⠀⠀⠀⠀⠀⠀⠀⠀⣿⣿⣿⣿⣿⣿⣿⣿⣿⣿⣿⣿⣿⣿⣿⣿⣿⣿⣿⣿⣿⣿⣿⣿⣧⣿⣿⣿⣿⣿⣿⣿⢕⢕⢹⣿⣿⣿⣿⣿⣿⣿⣿⢿⣺⣿⣿⣿⣿⣿⣿⣿⣿⣿⣿⣿⣿⣿⠀⠀⠀⠀⠀⠀⠀⠀⠀⠀⠀⠀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⠀⠀⠀⠀⠀⠀⠀⠀⠀⠀⠀⣿⣿⣿⣿⣿⣿⣿⣿⣿⣿⣿⣿⣿⣿⣿⣿⣿⣿⣿⣿⣿⣿⣿⣿⣿⣿⣿⣿⣿⣿⣿⡟⢕⢕⢕⢜⣿⣿⣿⣿⣿⣿⢏⢕⣿⣿⣿⣿⣿⣿⣿⣿⣿⣿⣿⣿⣿⣿⠀⠀⠀⠀⠀⠀⠀⠀⠀⠀⠀⠀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⠀⠀⠀⠀⠀⠀⠀⠀⠀⠀⠀⣿⣿⣿⣿⣿⣿⣿⣿⣿⣿⣿⣿⣿⣿⣿⣿⣿⣿⣿⣿⣿⣿⣿⣿⣿⣿⣿⣿⣿⣿⢏⢕⢕⢕⢕⢕⢻⣿⣿⣿⡿⢕⢕⢕⣿⣿⣿⣿⣿⣿⣿⣿⣿⣿⣿⣿⣿⣿⠀⠀⠀⠀⠀⠀⠀⠀⠀⠀⠀⠀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⠀⠀⠀⠀⠀⠀⠀⠀⠀⠀⠀⣿⣿⣿⣿⣿⣿⣿⣿⣿⣿⣿⣿⣿⣿⣿⣿⣿⣿⣿⣿⣿⣿⣿⣿⣿⣿⣿⣿⣿⢏⢕⢕⢕⢕⢕⢕⢸⣿⣿⡟⢕⢕⢕⣿⣿⣿⣿⣿⣿⣿⣿⣿⣿⣿⣿⣿⣿⣿⠀⠀⠀⠀⠀⠀⠀⠀⠀⠀⠀⠀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⠀⠀⠀⠀⠀⠀⠀⠀⠀⠀⠀⣿⣿⣿⣿⣿⣿⣿⣿⣿⣿⣿⣿⣿⣿⣿⣿⣿⣿⣿⣿⣿⣿⣿⣿⣿⣿⣿⣿⢏⢕⢕⢕⢕⢕⢕⢕⣿⣿⣿⣇⢕⢕⣱⣿⣿⣿⣿⣿⣿⣿⣿⣿⣿⣿⣿⣿⣿⣿⠀⠀⠀⠀⠀⠀⠀⠀⠀⠀⠀⠀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⠀⠀⠀⠀⠀⠀⠀⠀⠀⠀⠀⣿⣿⣿⣿⣿⣿⣿⣿⣿⣿⣿⣿⣿⣿⣿⣿⣿⣿⣿⣿⣿⣿⣿⣿⣿⣿⣿⡟⢕⢕⢕⢕⢕⢕⢕⣼⣿⣿⣿⣿⢕⢱⣿⣿⣿⣿⣿⣿⣿⣿⣿⣿⣿⣿⣿⣿⣿⣿⠀⠀⠀⠀⠀⠀⠀⠀⠀⠀⠀⠀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⠀⠀⠀⠀⠀⠀⠀⠀⠀⠀⠀⣿⣿⣿⣿⣿⣿⣿⣿⣿⣿⣿⣿⣿⣿⣿⣿⣿⣿⣿⣿⣿⣿⣿⣿⣿⣿⣿⢇⢕⢕⢱⣵⣵⣵⣿⣿⣿⣿⣿⣿⣇⣾⣿⣿⣿⣿⣿⣿⣿⣿⣿⣿⣿⣿⣿⣿⣿⣿⠀⠀⠀⠀⠀⠀⠀⠀⠀⠀⠀⠀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⠀⠀⠀⠀⠀⠀⠀⠀⠀⠀⠀⣿⣿⣿⣿⣿⣿⣿⣿⣿⣿⣿⣿⣿⣿⣿⣿⣿⣿⣿⣿⣿⣿⣿⣿⣿⣿⡟⢕⢕⢱⣿⣿⣿⣿⣿⣿⣿⣿⣿⣿⣿⣿⣿⣿⣿⣿⣿⣿⣿⣿⣿⣿⣿⣿⣿⣿⣿⣿⠀⠀⠀⠀⠀⠀⠀⠀⠀⠀⠀⠀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⠀⠀⠀⠀⠀⠀⠀⠀⠀⠀⠀⣿⣿⣿⣿⣿⣿⣿⣿⣿⣿⣿⣿⣿⣿⣿⣿⣿⣿⣿⣿⣿⣿⣿⣿⣿⣿⢕⢕⢱⣿⣿⣿⣿⣿⣿⣿⣿⣿⣿⣿⣿⣿⣿⣿⣿⣿⣿⣿⣿⣿⣿⣿⣿⣿⣿⣿⣿⣿⠀⠀⠀⠀⠀⠀⠀⠀⠀⠀⠀⠀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⠀⠀⠀⠀⠀⠀⠀⠀⠀⠀⠀⠛⠛⠛⠛⠛⠛⠛⠛⠛⠛⠛⠛⠛⠛⠛⠛⠛⠛⠛⠛⠛⠛⠛⠛⠛⠋⠑⠑⠛⠛⠛⠛⠛⠛⠛⠛⠛⠛⠛⠛⠛⠛⠛⠛⠛⠛⠛⠛⠛⠛⠛⠛⠛⠛⠛⠛⠛⠛⠀⠀⠀⠀⠀⠀⠀⠀⠀⠀⠀⠀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⠀⠀⠀⠀⠀⠀⠀⠀⠀⠀⠀⢕⢵⢽⢝⣜⣗⢣⣱⣪⣗⡹⢕⢼⢣⡕⢜⢕⢏⢇⢜⡞⢕⣹⣯⣿⣽⣽⣿⢇⣿⣽⣷⣿⣿⣿⣿⣿⣿⣿⣿⣿⣿⣿⣿⣿⣿⣿⣿⣿⣿⣿⣿⣿⣿⣿⣿⣿⣿⠀⠀⠀⠀⠀⠀⠀⠀⠀⠀⠀⠀</a:t>
            </a:r>
            <a:br/>
            <a:r>
              <a:t>⠀⠀⠀⠀⠀⠀⠀⠀⠀⠀⠀⢕⢷⣷⣵⣜⣇⡕⣜⢝⢟⡎⡸⢟⡫⢵⢷⡵⣧⣧⣽⢫⢮⣾⣹⡵⡵⣿⣿⣿⣿⣿⣿⣷⣿⣿⣿⣿⣿⣿⣿⣿⣿⣿⣿⣿⣿⣿⣿⣿⣿⣿⣿⣿⣿⣿⣿⣿⣿⠀⠀⠀⠀⠀⠀⠀⠀⠀⠀⠀⠀</a:t>
            </a:r>
            <a:br/>
            <a:r>
              <a:t>⠀⠀⠀⠀⠀⠀⠀⠀⠀⠀⠀⣱⣽⣿⢿⣻⣿⣟⡵⢻⣿⣟⣟⣷⢧⢵⢼⣕⣸⣞⣗⣝⢫⣟⣿⢵⣱⣽⣿⢿⣿⣿⣿⣿⣿⣿⣿⣿⣿⣿⣿⣿⣿⣿⣿⣿⣿⣿⣿⣿⣿⣿⣿⣿⣿⣿⣿⣿⣿⠀⠀⠀⠀⠀⠀⠀⠀⠀⠀⠀⠀</a:t>
            </a:r>
            <a:br/>
            <a:r>
              <a:t>⠀⠀⠀⠀⠀⠀⠀⠀⠀⠀⠀⢺⣿⣿⣿⣿⣿⣿⣿⣷⣿⣿⣵⣼⣟⣳⣾⣽⣽⣵⣮⢟⣞⡪⣏⢽⢽⡿⣗⣿⣾⣿⣿⣾⣿⣿⣝⣽⣟⣿⣿⣿⢿⣿⣿⣿⣿⣿⣿⣿⣿⣿⣿⣿⣿⣿⣿⣿⣿⠀⠀⠀⠀⠀⠀⠀⠀⠀⠀⠀⠀</a:t>
            </a:r>
            <a:br/>
            <a:r>
              <a:t>⠀⠀⠀⠀⠀⠀⠀⠀⠀⠀⠀⣿⣿⣿⣿⣿⣿⣿⡿⣿⣿⣿⣿⣿⣿⣯⣿⣯⣽⣵⡾⣾⣟⣻⣗⢻⢿⣷⣿⡳⣿⣿⣿⣿⣿⣿⣿⣿⣿⣿⣿⣿⣿⣿⣿⣿⣿⣿⣿⣿⣿⣿⣿⣿⣿⣿⣿⣿⣿⠀⠀⠀⠀⠀⠀⠀⠀⠀⠀⠀⠀</a:t>
            </a:r>
            <a:br/>
            <a:r>
              <a:t>⠀⠀⠀⠀⠀⠀⠀⠀⠀⠀⠀⢝⡳⣿⣟⢾⣯⣽⢟⢞⢜⢜⢕⢝⢝⢏⢿⡿⣟⣿⣿⡿⣿⣿⢻⢻⡧⣵⡼⡫⢏⣹⣾⣿⣿⣿⣿⣿⣿⣿⣿⣿⣿⣿⣿⣿⣿⣿⣿⣿⣿⣿⣿⣿⣿⣻⣿⣿⣿⠀⠀⠀⠀⠀⠀⠀⠀⠀⠀⠀⠀</a:t>
            </a:r>
            <a:br/>
            <a:r>
              <a:t>⠀⠀⠀⠀⠀⠀⠀⠀⠀⠀⠀⢜⢷⣺⣾⡿⢯⢥⢥⢵⢥⢥⡍⢕⢳⢵⣕⢕⢻⣿⣿⣿⣿⣝⢿⣷⣷⣧⣵⣿⣿⣿⣿⣿⣿⣿⣿⢛⠝⠝⢙⢟⢿⣿⣿⣿⣿⣿⣿⣿⣿⣿⣿⣿⣿⣿⣿⣿⣿⠀⠀⠀⠀⠀⠀⠀⠀⠀⠀⠀⠀</a:t>
            </a:r>
            <a:br/>
            <a:r>
              <a:t>⠀⠀⠀⠀⠀⠀⠀⠀⠀⠀⠀⢏⣸⣿⢏⢕⢕⢕⢕⢕⢕⢕⢕⢕⢕⢕⢝⢷⣕⢕⣯⣽⡿⣿⣿⣿⣿⣿⣿⣿⣿⣿⣿⣿⡾⠃⠀⠈⠑⢦⣕⢕⢕⢸⣿⣿⣿⣿⣿⣿⣿⣿⣿⣿⢟⢋⢹⢻⣿⠀⠀⠀⠀⠀⠀⠀⠀⠀⠀⠀⠀</a:t>
            </a:r>
            <a:br/>
            <a:r>
              <a:t>⠀⠀⠀⠀⠀⠀⠀⠀⠀⠀⠀⢸⣿⣿⣧⣷⣷⣧⣷⣵⣵⣕⣕⣕⢕⡕⣕⢜⢿⣕⢹⣿⣿⣿⣿⣿⡟⣹⡽⢿⣾⣿⣽⣿⢇⢄⢄⠄⢐⠕⢻⣷⣽⣿⣿⣿⣿⣿⣿⣿⣿⣿⣿⡟⢻⣧⣿⣞⣿⠀⠀⠀⠀⠀⠀⠀⠀⠀⠀⠀⠀</a:t>
            </a:r>
            <a:br/>
            <a:r>
              <a:t>⠀⠀⠀⠀⠀⠀⠀⠀⠀⠀⠀⢼⣿⣿⣿⣿⣿⣿⣿⣿⣿⣿⣿⣿⣿⣿⣿⣷⣿⣿⢕⢻⣿⣿⣿⣟⣜⣵⣾⣿⣿⣿⣿⣿⡕⢕⣕⣕⢕⣕⣜⣿⣿⣿⣿⣿⣿⣿⣿⣿⣿⣿⣿⣻⣿⣿⣿⣿⣿⠀⠀⠀⠀⠀⠀⠀⠀⠀⠀⠀⠀</a:t>
            </a:r>
            <a:br/>
            <a:r>
              <a:t>⠀⠀⠀⠀⠀⠀⠀⠀⠀⠀⠀⣾⣿⣿⣿⣿⣿⣿⣿⣿⣿⣿⣿⣿⣿⣿⣿⣿⣿⣿⢕⣿⣽⣿⣿⣻⣿⣿⣿⣿⣿⣿⣿⣿⣿⣿⣿⣿⣿⣿⣿⣿⣿⣿⣿⣿⣿⣿⣿⣿⣿⣿⣿⣽⣿⣿⣿⣿⣿⠀⠀⠀⠀⠀⠀⠀⠀⠀⠀⠀⠀</a:t>
            </a:r>
            <a:br/>
            <a:r>
              <a:t>⠀⠀⠀⠀⠀⠀⠀⠀⠀⠀⠀⣾⣿⣿⣿⣿⣿⣿⣿⣿⣿⣿⣿⣿⣿⣿⣿⣿⣿⣿⢕⣿⣿⣿⣿⣿⣿⣿⣿⣿⣿⣿⣿⣿⣿⣿⣿⣿⣿⣿⣿⣿⣿⣿⣿⣿⣿⣿⣿⣿⣿⣿⣿⣿⣿⣿⣿⣿⣿⠀⠀⠀⠀⠀⠀⠀⠀⠀⠀⠀⠀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⠀⠀⠀⠀⠀⠀⠀⠀⠀⠀⠀⢿⣿⣿⣿⣿⣿⣿⣿⣿⣿⣿⣿⣿⣿⣿⣿⣿⣿⣟⢕⣟⣿⣿⣿⣿⣿⣿⣿⢿⣿⠟⠑⣿⣿⣿⣿⣿⣿⣿⣿⣿⣿⣿⣿⣿⣿⣿⣿⣿⣿⣿⣿⣿⣻⣿⣿⣿⣿⠀⠀⠀⠀⠀⠀⠀⠀⠀⠀⠀⠀</a:t>
            </a:r>
            <a:br/>
            <a:r>
              <a:t>⠀⠀⠀⠀⠀⠀⠀⠀⠀⠀⠀⢾⣿⣿⣿⣿⣿⣿⣿⣿⣿⣿⣿⣿⣿⣿⣿⣿⣿⡇⢱⢾⣿⣿⣿⣿⣿⣿⣿⠑⠀⠄⢄⣿⣿⣿⣿⣿⣿⣿⣿⣿⣿⣿⣿⣿⣿⣿⣿⣿⣿⣿⣿⣿⣿⣿⣿⣿⣿⠀⠀⠀⠀⠀⠀⠀⠀⠀⠀⠀⠀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⠀⠀⠀⠀⠀⠀⠀⠀⠀⠀⠀⢕⣿⣿⣿⣿⣿⣿⣿⣿⣿⣿⣿⣿⣿⣿⣿⣿⣿⡧⢕⣿⣾⣿⣿⣿⣿⣿⣿⣔⠀⠀⢸⣿⣿⣿⣿⣿⣿⣿⣿⣿⣏⣿⣿⣿⣿⣿⣿⣿⣿⣿⣿⡿⢻⣿⣿⣿⣿⠀⠀⠀⠀⠀⠀⠀⠀⠀⠀⠀⠀</a:t>
            </a:r>
            <a:br/>
            <a:r>
              <a:t>⠀⠀⠀⠀⠀⠀⠀⠀⠀⠀⠀⣳⣿⣿⣿⣿⣿⣿⣿⣿⣿⣿⣿⣿⣿⣿⣿⣿⣿⣟⢕⣿⣿⣿⣿⣿⣿⣿⣿⢏⠀⠀⢸⣿⣿⣿⣿⣿⣿⣿⣿⣿⣯⢝⢟⢿⣿⣿⣿⣿⣿⣿⡿⣿⣿⣟⡻⡿⢷⠀⠀⠀⠀⠀⠀⠀⠀⠀⠀⠀⠀</a:t>
            </a:r>
            <a:br/>
            <a:r>
              <a:t>⠀⠀⠀⠀⠀⠀⠀⠀⠀⠀⠀⣿⣿⣿⣿⣿⣿⣿⣿⣿⣿⣿⣿⣿⣿⣿⣿⣿⣿⣿⢕⣿⣿⣿⣿⣿⣿⣿⠏⠀⠀⠀⠈⢿⣿⣿⣿⣿⣿⣿⣿⣿⣿⡿⢟⢟⢽⢽⢽⣷⣷⣷⣷⣿⣿⣿⣿⣿⣿⠀⠀⠀⠀⠀⠀⠀⠀⠀⠀⠀⠀</a:t>
            </a:r>
            <a:br/>
            <a:r>
              <a:t>⠀⠀⠀⠀⠀⠀⠀⠀⠀⠀⠀⣿⣿⣟⢟⣟⣟⣟⣟⣟⡏⣝⣝⣹⡿⢟⢟⢟⢏⢕⢕⣽⣿⣿⣿⣿⣿⣿⠀⠀⠀⠀⠀⠘⣿⣿⣿⣿⣿⣿⣿⣿⣿⣇⢕⢕⢕⢕⢕⢕⢕⢕⢜⢕⢕⢕⢕⢕⢕⠀⠀⠀⠀⠀⠀⠀⠀⠀⠀⠀⠀</a:t>
            </a:r>
            <a:br/>
            <a:r>
              <a:t>⠀⠀⠀⠀⠀⠀⠀⠀⠀⠀⠀⣿⣿⣿⣮⣱⣕⣼⣿⣿⣿⣿⣧⣼⡷⠿⠷⠟⠟⠛⠙⠙⢸⣿⣿⣿⣿⣿⢄⠀⠀⠀⢀⠀⢹⣿⣿⣿⣿⣿⣿⣿⣿⡟⢕⢕⢕⢕⢕⢕⢕⢕⢕⢕⢕⢕⢕⢕⢕⠀⠀⠀⠀⠀⠀⠀⠀⠀⠀⠀⠀</a:t>
            </a:r>
            <a:br/>
            <a:r>
              <a:t>⠀⠀⠀⠀⠀⠀⠀⠀⠀⠀⠀⢿⢿⠿⠟⠟⠛⠛⢙⢍⢍⢅⢔⢔⢔⢕⢕⢕⢕⢕⢔⢔⣸⣿⣿⣿⣿⡏⠁⠀⠀⠀⠀⠀⠘⣿⣿⣿⣯⣻⣿⣿⣿⣷⣾⣾⣾⣷⣾⣷⣿⣿⣷⣿⣷⣷⣷⣷⣷⠀⠀⠀⠀⠀⠀⠀⠀⠀⠀⠀⠀</a:t>
            </a:r>
            <a:br/>
            <a:r>
              <a:t>⠀⠀⠀⠀⠀⠀⠀⠀⠀⠀⠀⠀⠀⠐⢑⢕⢕⢕⢕⢕⢕⢕⢕⢕⢕⢕⢕⢕⢕⢕⢱⢾⣿⣿⣿⣿⣿⡇⠀⠀⠀⠀⠀⠀⠀⠸⣿⣿⣿⣿⣿⣿⣿⡿⣿⡿⢿⣏⢿⣿⣿⣿⣿⣿⣿⣿⣿⣿⣿⠀⠀⠀⠀⠀⠀⠀⠀⠀⠀⠀⠀</a:t>
            </a:r>
            <a:br/>
            <a:r>
              <a:t>⠀⠀⠀⠀⠀⠀⠀⠀⠀⠀⠀⠀⠀⢔⢕⢕⢕⢕⢕⢕⢕⢕⢕⢕⢕⢕⢕⢕⢕⢕⢕⢸⢿⢿⢏⣿⣿⢇⠀⠀⠀⠀⠀⠀⠀⠀⢻⣿⣿⣿⣿⣿⡝⢝⢝⢝⢝⢟⢟⢟⢻⢿⣿⣿⣿⣿⣿⣿⣿⠀⠀⠀⠀⠀⠀⠀⠀⠀⠀⠀⠀</a:t>
            </a:r>
            <a:br/>
            <a:r>
              <a:t>⠀⠀⠀⠀⠀⠀⠀⠀⠀⠀⠀⠀⠀⠀⠑⠑⠑⠑⠑⠑⠑⠑⠑⠑⠑⠑⠑⠑⠑⠑⠑⠑⠑⠑⠑⠛⠛⠐⠀⠀⠀⠀⠀⠀⠀⠀⠘⠛⠛⠛⠛⠛⠃⠑⠑⠑⠑⠑⠑⠑⠑⠑⠑⠑⠑⠑⠘⠙⠙⠀⠀⠀⠀⠀⠀⠀⠀⠀⠀⠀⠀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⠀⠀⠀⠀⠀⠀⠀⠀⠀⠀⠀⢕⡵⢜⢺⣽⣗⢣⣽⣺⣾⣽⣻⣯⣧⣮⢻⣻⣟⢻⣟⡿⢟⣿⢿⣿⢽⣿⡿⡿⣿⣿⣿⣿⣻⣿⣿⣿⣿⣿⣿⣿⣿⣿⣿⣿⣿⣿⣿⣿⣿⣿⣿⣿⣿⣿⣿⣿⣿⠀⠀⠀⠀⠀⠀⠀⠀⠀⠀⠀⠀</a:t>
            </a:r>
            <a:br/>
            <a:r>
              <a:t>⠀⠀⠀⠀⠀⠀⠀⠀⠀⠀⠀⢕⢷⣧⣾⣼⣧⣕⣿⣽⣿⣏⡿⢻⡻⢵⣷⢯⣿⣷⣽⢏⢧⣏⢵⢮⡵⡿⣿⣾⣿⣿⣿⣿⣿⣿⣿⣿⣿⣿⣿⣿⣿⣿⣿⣿⣿⣿⣿⣿⣿⣿⣿⣿⣿⣿⣿⣿⣿⠀⠀⠀⠀⠀⠀⠀⠀⠀⠀⠀⠀</a:t>
            </a:r>
            <a:br/>
            <a:r>
              <a:t>⠀⠀⠀⠀⠀⠀⠀⠀⠀⠀⠀⣸⣽⣿⢿⣿⣿⣿⣿⢿⣿⣿⣿⣿⣷⣵⣿⣧⣿⣺⣗⣟⢏⡝⢟⢾⣿⣽⣿⢿⣿⣿⣿⣿⣿⣿⣿⣿⣿⣿⣿⣿⣿⣿⣿⣿⣿⣿⣿⣿⣿⣿⣿⣿⣿⣿⣿⣿⣿⠀⠀⠀⠀⠀⠀⠀⠀⠀⠀⠀⠀</a:t>
            </a:r>
            <a:br/>
            <a:r>
              <a:t>⠀⠀⠀⠀⠀⠀⠀⠀⠀⠀⠀⢳⢿⣿⣿⣿⣿⣿⣿⣿⣿⣿⣿⣿⣿⣿⡿⣯⣯⣷⣿⣟⣟⣪⣿⢯⢿⣟⣻⣿⣿⣿⣿⣿⣿⣿⣽⣿⣿⣿⣿⣿⢿⣿⣿⣿⣿⣿⣿⣿⣿⣿⣿⣿⣿⣿⣿⣿⣿⠀⠀⠀⠀⠀⠀⠀⠀⠀⠀⠀⠀</a:t>
            </a:r>
            <a:br/>
            <a:r>
              <a:t>⠀⠀⠀⠀⠀⠀⠀⠀⠀⠀⠀⣿⣿⣻⣿⣿⣿⣿⣿⣿⣿⣿⣿⣿⣿⣿⣿⣿⣯⣵⢾⣾⣿⣻⣗⣾⢿⣿⣿⣾⣿⣿⣿⣿⣿⣿⣿⣿⣿⣿⣿⣿⣿⣿⣿⣿⣿⣿⣿⣿⣿⣿⣿⣿⣿⣿⣿⣿⣿⠀⠀⠀⠀⠀⠀⠀⠀⠀⠀⠀⠀</a:t>
            </a:r>
            <a:br/>
            <a:r>
              <a:t>⠀⠀⠀⠀⠀⠀⠀⠀⠀⠀⠀⢹⢷⣯⣟⢾⣿⡽⢟⢞⢝⢜⢕⢝⢝⢟⢻⡟⣿⣿⣿⢿⣿⡟⢻⢿⣷⣼⣽⣿⣯⣷⣾⣿⣿⣿⣿⣿⣿⣿⣿⣿⣿⣿⣿⣿⣿⣿⣿⣿⣿⣿⣿⣿⣿⣻⣿⣿⣿⠀⠀⠀⠀⠀⠀⠀⠀⠀⠀⠀⠀</a:t>
            </a:r>
            <a:br/>
            <a:r>
              <a:t>⠀⠀⠀⠀⠀⠀⠀⠀⠀⠀⠀⢜⢗⣺⣾⢿⢯⢥⢥⢵⢥⢕⡍⢕⢳⢵⡕⢜⢻⣿⣿⣿⣻⣵⣟⣷⣿⣪⣿⣿⣿⣿⣻⣿⣿⣿⡿⠛⠏⢙⢝⢻⢿⣿⣿⣿⣿⣿⣿⣿⣿⣿⣿⣿⣿⣿⣿⣿⣿⠀⠀⠀⠀⠀⠀⠀⠀⠀⠀⠀⠀</a:t>
            </a:r>
            <a:br/>
            <a:r>
              <a:t>⠀⠀⠀⠀⠀⠀⠀⠀⠀⠀⠀⡏⣸⡿⢝⢕⢕⢕⢕⢕⢕⢕⢕⢕⢕⢕⢝⣷⡕⢝⣯⣽⡿⣿⣿⣿⣿⣿⣿⣿⣿⣿⣿⣿⡷⠑⠀⠈⠑⢦⡕⢕⢕⢹⣿⣿⣿⣿⣿⣿⣿⣿⣿⣿⠟⢏⢽⢿⣿⠀⠀⠀⠀⠀⠀⠀⠀⠀⠀⠀⠀</a:t>
            </a:r>
            <a:br/>
            <a:r>
              <a:t>⠀⠀⠀⠀⠀⠀⠀⠀⠀⠀⠀⢸⣿⣿⣧⣷⣷⣷⣷⣵⣕⣵⣕⣕⢕⡕⣕⢜⣿⡇⢹⣿⣿⣿⣿⣿⣿⣏⣿⣼⣿⣿⣿⣿⢕⢄⢄⢄⠔⢌⢿⣧⣵⣿⣿⣿⣿⣿⣿⣿⣿⣿⣿⢏⢷⣼⣻⣿⣿⠀⠀⠀⠀⠀⠀⠀⠀⠀⠀⠀⠀</a:t>
            </a:r>
            <a:br/>
            <a:r>
              <a:t>⠀⠀⠀⠀⠀⠀⠀⠀⠀⠀⠀⢸⣿⣿⣿⣿⣿⣿⣿⣿⣿⣿⣿⣿⣿⣿⣷⣾⣿⣷⢕⢿⣿⣿⣿⣿⣯⣪⣵⣿⣿⣿⣿⣿⢕⢕⣕⣕⣕⣕⣼⣿⣿⣿⣿⣿⣿⣿⣿⣿⣿⣿⣿⢸⣿⣿⣿⣿⣿⠀⠀⠀⠀⠀⠀⠀⠀⠀⠀⠀⠀</a:t>
            </a:r>
            <a:br/>
            <a:r>
              <a:t>⠀⠀⠀⠀⠀⠀⠀⠀⠀⠀⠀⣼⣿⣿⣿⣿⣿⣿⣿⣿⣿⣿⣿⣿⣿⣿⣿⣿⣿⣿⢕⣟⣿⣿⣿⣿⣿⣿⣿⣿⣿⣿⣿⣿⣿⣿⣿⣿⣿⣿⣿⣿⣿⣿⣿⣿⣿⣿⣿⣿⣿⣿⣿⢼⣿⣿⣿⣿⣿⠀⠀⠀⠀⠀⠀⠀⠀⠀⠀⠀⠀</a:t>
            </a:r>
            <a:br/>
            <a:r>
              <a:t>⠀⠀⠀⠀⠀⠀⠀⠀⠀⠀⠀⣾⣿⣿⣿⣿⣿⣿⣿⣿⣿⣿⣿⣿⣿⣿⣿⣿⣿⣿⢕⣿⣿⣿⣽⣿⣿⣿⣿⣿⣿⣿⣿⢿⣿⣿⣿⣿⣿⣿⣿⣿⣿⣿⣿⣿⣿⣿⣿⣿⣿⣿⣿⣸⣿⣿⣿⣿⣿⠀⠀⠀⠀⠀⠀⠀⠀⠀⠀⠀⠀</a:t>
            </a:r>
            <a:br/>
            <a:r>
              <a:t>⠀⠀⠀⠀⠀⠀⠀⠀⠀⠀⠀⢿⣿⣿⣿⣿⣿⣿⣿⣿⣿⣿⣿⣿⣿⣿⣿⣿⣿⡟⢕⣻⣿⣿⣿⣿⣿⣿⣿⡿⢿⠟⠋⢸⣿⣿⣿⣿⣿⣿⣿⣿⣿⣿⣿⣿⣿⣿⣿⣿⣿⣿⣿⣿⣿⣿⣿⣿⣿⠀⠀⠀⠀⠀⠀⠀⠀⠀⠀⠀⠀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⠀⠀⠀⠀⠀⠀⠀⠀⠀⠀⠀⣾⣿⣿⣿⣿⣿⣿⣿⣿⣿⣿⣿⣿⣿⣿⣿⣿⣿⡇⢱⣾⣿⣿⣿⣿⣿⣿⣿⡇⠔⠄⢀⣾⣿⣿⣿⣿⣿⣿⣿⣿⣿⣿⣿⣿⣿⣿⣿⣿⣿⣿⣿⣿⣿⣿⣿⣿⣿⠀⠀⠀⠀⠀⠀⠀⠀⠀⠀⠀⠀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⠀⠀⠀⠀⠀⠀⠀⠀⠀⠀⠀⢕⣿⣿⣿⣿⣿⣿⣿⣿⣿⣿⣿⣿⣿⣿⣿⣿⣿⡇⢸⣿⣿⣿⣿⣿⣿⣿⣿⣿⢇⠀⢱⣿⣿⣿⣿⣿⣿⣿⣿⣿⣿⣿⣿⣿⣿⣿⣿⣿⣿⣿⣿⣟⣻⣿⣿⣿⣿⠀⠀⠀⠀⠀⠀⠀⠀⠀⠀⠀⠀</a:t>
            </a:r>
            <a:br/>
            <a:r>
              <a:t>⠀⠀⠀⠀⠀⠀⠀⠀⠀⠀⠀⣷⣿⣿⣿⣿⣿⣿⣿⣿⣿⣿⣿⣿⣿⣿⣿⣿⣿⡗⢸⣾⣿⣿⣿⣿⣿⣿⣿⠟⠀⠀⠜⣿⣿⣿⣿⣿⣿⣿⣿⣿⡟⢟⢻⣿⣿⣿⣿⣿⣿⣿⣿⣿⣿⣿⣿⡯⢽⠀⠀⠀⠀⠀⠀⠀⠀⠀⠀⠀⠀</a:t>
            </a:r>
            <a:br/>
            <a:r>
              <a:t>⠀⠀⠀⠀⠀⠀⠀⠀⠀⠀⠀⣿⣿⣿⣿⣿⣿⣿⣿⣿⣿⣿⣿⣿⣿⣿⣿⣿⣿⣇⢜⣿⣿⣿⣿⣿⣿⣿⡇⠀⠀⠀⠀⢹⣿⣿⣿⣿⣿⣿⣿⣿⡿⢿⢟⢻⢽⢽⣿⣿⣿⣾⣿⣿⣿⣿⣿⣷⣿⠀⠀⠀⠀⠀⠀⠀⠀⠀⠀⠀⠀</a:t>
            </a:r>
            <a:br/>
            <a:r>
              <a:t>⠀⠀⠀⠀⠀⠀⠀⠀⠀⠀⠀⣿⣿⡟⣟⣟⣟⣟⣟⢏⣝⣹⣹⣿⡿⢟⢟⢝⢏⢑⢕⣿⣿⣿⣿⣿⣿⣿⡇⠀⠀⠀⠀⠀⢿⣿⣿⣿⣿⣿⣿⣿⣿⢕⢕⢕⢕⢕⢕⢕⢱⢕⢝⢕⢕⢕⢕⢕⢕⠀⠀⠀⠀⠀⠀⠀⠀⠀⠀⠀⠀</a:t>
            </a:r>
            <a:br/>
            <a:r>
              <a:t>⠀⠀⠀⠀⠀⠀⠀⠀⠀⠀⠀⣿⣿⣿⣮⣵⣕⣵⣾⣿⣿⣾⣷⣾⢿⠿⠷⠟⠛⠛⢙⠙⢁⢹⣿⣿⣿⣿⡇⠀⠀⠀⠠⠀⢸⣿⣿⣿⣿⣿⣿⣿⣿⢕⢕⢕⢕⢕⢕⢕⢕⢕⢕⢕⢕⢕⢕⢕⢕⠀⠀⠀⠀⠀⠀⠀⠀⠀⠀⠀⠀</a:t>
            </a:r>
            <a:br/>
            <a:r>
              <a:t>⠀⠀⠀⠀⠀⠀⠀⠀⠀⠀⠀⢿⠿⠿⠟⠛⠛⠙⢙⢍⢍⢕⢔⢔⢔⢕⢕⢕⢕⢕⢔⢔⢔⣼⣿⣿⣿⣿⢕⠀⠀⠀⠀⠀⠀⢿⣿⣿⣜⣻⣿⣿⣷⣧⣾⣾⣷⣷⣾⣷⣿⣿⣷⣷⣷⣷⣷⣷⣷⠀⠀⠀⠀⠀⠀⠀⠀⠀⠀⠀⠀</a:t>
            </a:r>
            <a:br/>
            <a:r>
              <a:t>⠀⠀⠀⠀⠀⠀⠀⠀⠀⠀⠀⠀⠀⢐⢑⢕⢕⢕⢕⢕⢕⢕⢕⢕⢕⢕⢕⢕⢕⢕⢕⢕⢟⣿⣿⣿⣿⣿⠀⠀⠀⠀⠀⠀⠀⠜⣿⣿⣿⣿⣿⣿⣿⣿⣿⡿⣿⣟⣿⣿⣿⣿⣿⣿⣿⣿⣿⣿⣿⠀⠀⠀⠀⠀⠀⠀⠀⠀⠀⠀⠀</a:t>
            </a:r>
            <a:br/>
            <a:r>
              <a:t>⠀⠀⠀⠀⠀⠀⠀⠀⠀⠀⠀⠀⠀⢔⢕⢕⢕⢕⢕⢕⢕⢕⢕⢕⢕⢕⢕⢕⢕⢕⢕⢕⢕⢻⠟⢻⣿⡟⠀⠀⠀⠀⠀⠀⠀⠀⢻⣿⣿⣿⣿⣯⢝⢝⢜⢝⢝⢏⢝⢟⢿⡿⣿⢿⣿⣿⣿⣿⣿⠀⠀⠀⠀⠀⠀⠀⠀⠀⠀⠀⠀</a:t>
            </a:r>
            <a:br/>
            <a:r>
              <a:t>⠀⠀⠀⠀⠀⠀⠀⠀⠀⠀⠀⠀⠀⠀⠑⠑⠑⠑⠑⠑⠑⠑⠑⠑⠑⠑⠑⠑⠑⠑⠑⠑⠑⠑⠑⠘⠛⠃⠀⠀⠀⠀⠀⠀⠀⠀⠘⠛⠛⠛⠛⠛⠑⠑⠑⠑⠑⠑⠑⠑⠑⠘⠑⠑⠑⠑⠘⠙⠙⠀⠀⠀⠀⠀⠀⠀⠀⠀⠀⠀⠀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⠀⠀⠀⠀⠀⠀⠀⠀⠀⠀⠀⢳⡵⢼⢯⣿⣗⢧⣽⣽⣿⣿⢿⣾⣯⣼⢽⣿⣿⣿⣟⣿⣿⣿⣿⣿⣿⣿⣿⣿⣿⣿⣿⣿⣿⣿⣿⣿⣿⣿⣿⣿⣿⣿⣿⣿⣿⣿⣿⣿⣿⣿⣿⣿⣿⣿⣿⣿⣿⠀⠀⠀⠀⠀⠀⠀⠀⠀⠀⠀⠀</a:t>
            </a:r>
            <a:br/>
            <a:r>
              <a:t>⠀⠀⠀⠀⠀⠀⠀⠀⠀⠀⠀⢕⢷⢷⣾⣼⣇⣵⣯⣽⣻⣞⡿⢻⡻⢿⣷⢯⣿⣿⣿⣿⣿⣿⣿⣷⣿⣿⣿⣿⣿⣿⣿⣿⣿⣿⣿⣿⣿⣿⣿⣿⣿⣿⣿⣿⣿⣿⣿⣿⣿⣿⣿⣿⣿⣿⣿⣿⣿⠀⠀⠀⠀⠀⠀⠀⠀⠀⠀⠀⠀</a:t>
            </a:r>
            <a:br/>
            <a:r>
              <a:t>⠀⠀⠀⠀⠀⠀⠀⠀⠀⠀⠀⣕⣼⣿⣿⣞⣿⣻⣿⢿⣿⣿⣿⣿⣷⣵⣿⣿⣿⣾⣷⣟⣫⣗⣿⢿⣿⣽⣿⡿⣿⣿⣿⣿⣿⣿⣿⣿⣿⣿⣿⣿⣿⣿⣿⣿⣿⣿⣿⣿⣿⣿⣿⣿⣿⣿⣿⣿⣿⠀⠀⠀⠀⠀⠀⠀⠀⠀⠀⠀⠀</a:t>
            </a:r>
            <a:br/>
            <a:r>
              <a:t>⠀⠀⠀⠀⠀⠀⠀⠀⠀⠀⠀⣷⢿⢿⣿⣟⣯⢿⣿⣷⣿⣿⣿⣿⣿⣿⣿⣿⣯⣿⣿⣟⣟⣯⣿⢯⢽⣟⣻⣿⣿⣿⣿⣾⣿⣿⣿⣿⣿⣿⣿⣿⣿⣿⣿⣿⣿⣿⣿⣿⣿⣿⣿⣿⣿⣿⣿⣿⣿⠀⠀⠀⠀⠀⠀⠀⠀⠀⠀⠀⠀</a:t>
            </a:r>
            <a:br/>
            <a:r>
              <a:t>⠀⠀⠀⠀⠀⠀⠀⠀⠀⠀⠀⣿⢿⣻⣯⢟⢽⢻⢟⢹⢿⣿⣿⣿⣿⣿⣿⣿⣯⣯⣽⣾⣿⣻⣗⣿⡿⡿⣿⣾⣿⣿⣿⣿⣿⣿⣿⣿⣿⣿⣿⣿⣿⣿⣿⣿⣿⣿⣿⣿⣿⣿⣿⣿⣿⣿⣿⣿⣿⠀⠀⠀⠀⠀⠀⠀⠀⠀⠀⠀⠀</a:t>
            </a:r>
            <a:br/>
            <a:r>
              <a:t>⠀⠀⠀⠀⠀⠀⠀⠀⠀⠀⠀⢝⢗⡵⢜⣸⣧⡷⢞⢏⢝⢜⢕⢝⢝⢟⢿⣿⣻⣿⣿⢿⣿⡟⣟⢿⣷⣼⣽⣿⣯⣿⣿⣿⣿⣿⣿⣿⣿⣿⣿⣿⣿⣿⣿⣿⣿⣿⣿⣿⣿⣿⣿⣿⣿⣿⣿⣿⣿⠀⠀⠀⠀⠀⠀⠀⠀⠀⠀⠀⠀</a:t>
            </a:r>
            <a:br/>
            <a:r>
              <a:t>⠀⠀⠀⠀⠀⠀⠀⠀⠀⠀⠀⢱⢇⣪⣾⢿⢧⢵⢥⢥⢤⢥⢝⢝⢳⢵⣕⢜⢟⣿⣫⡿⣻⡵⣳⣾⣿⣧⣿⣿⣿⣿⣿⣿⣿⣿⡟⠛⠋⢝⢝⢻⢿⣿⣿⣿⣿⣿⣿⣿⣿⣿⣿⣿⣿⣿⣿⣿⣿⠀⠀⠀⠀⠀⠀⠀⠀⠀⠀⠀⠀</a:t>
            </a:r>
            <a:br/>
            <a:r>
              <a:t>⠀⠀⠀⠀⠀⠀⠀⠀⠀⠀⠀⢇⣱⡿⢕⢕⢕⢕⢕⢕⢕⢕⢕⢕⢕⢕⢝⣷⣕⢸⣯⣯⡿⣿⣿⣿⣿⣽⣿⣿⣿⣿⣿⣿⡿⠁⠀⠈⠗⣦⡕⢕⢕⢽⣿⣿⣿⣿⣿⣿⣿⣿⣿⣿⢟⢝⡹⢿⣿⠀⠀⠀⠀⠀⠀⠀⠀⠀⠀⠀⠀</a:t>
            </a:r>
            <a:br/>
            <a:r>
              <a:t>⠀⠀⠀⠀⠀⠀⠀⠀⠀⠀⠀⢸⣿⣿⣷⣷⣷⣷⣷⣵⣵⣵⣕⣕⣱⡕⡕⢜⣿⡇⢸⣿⣿⣿⣿⣿⣿⡟⣵⢷⣾⣿⣿⣿⢕⢔⢄⢄⢀⢜⢿⣗⣾⣿⣿⣿⣿⣿⣿⣿⣿⣿⣿⢟⢷⣵⣷⣿⣿⠀⠀⠀⠀⠀⠀⠀⠀⠀⠀⠀⠀</a:t>
            </a:r>
            <a:br/>
            <a:r>
              <a:t>⠀⠀⠀⠀⠀⠀⠀⠀⠀⠀⠀⢸⣿⣿⣿⣿⣿⣿⣿⣿⣿⣿⣿⣿⣿⣿⣿⣿⣿⣷⢜⢿⣿⣿⣟⣿⣿⣷⣵⣾⣿⣿⣿⣷⢕⣕⣕⣕⣕⣕⣸⣿⣿⣿⣿⣿⣿⣿⣿⣿⣿⣿⣿⣾⣿⣿⣿⣿⣿⠀⠀⠀⠀⠀⠀⠀⠀⠀⠀⠀⠀</a:t>
            </a:r>
            <a:br/>
            <a:r>
              <a:t>⠀⠀⠀⠀⠀⠀⠀⠀⠀⠀⠀⣸⣿⣿⣿⣿⣿⣿⣿⣿⣿⣿⣿⣿⣿⣿⣿⣿⣿⣯⢕⣟⣿⣻⣿⡟⣟⣻⣿⣿⣿⣿⣿⣿⣿⣿⣿⣿⣿⣿⣿⣿⣿⣿⣿⣿⣿⣿⣿⣿⣿⣿⣿⣿⣿⣿⣿⣿⣿⠀⠀⠀⠀⠀⠀⠀⠀⠀⠀⠀⠀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⠀⠀⠀⠀⠀⠀⠀⠀⠀⠀⠀⣾⣿⣿⣿⣿⣿⣿⣿⣿⣿⣿⣿⣿⣿⣿⣿⣿⣿⣿⢱⣿⣿⣿⣿⣿⡻⡿⣿⣿⣿⣯⣿⡟⣿⣿⣿⣿⣿⣿⣿⣿⣿⣿⣿⣿⣿⣿⣿⣿⣿⣿⣿⣿⣿⣿⣿⣿⣿⠀⠀⠀⠀⠀⠀⠀⠀⠀⠀⠀⠀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⠀⠀⠀⠀⠀⠀⠀⠀⠀⠀⠀⢿⣿⣿⣿⣿⣿⣿⣿⣿⣿⣿⣿⣿⣿⣿⣿⣿⣿⡟⢜⣟⣿⣿⣿⣿⣿⣿⣿⣿⠟⠛⠑⢀⣿⣿⣿⣿⣿⣿⣿⣿⣿⣿⣿⣿⣿⣿⣿⣿⣿⣿⣿⣿⣿⣿⣿⣿⣿⠀⠀⠀⠀⠀⠀⠀⠀⠀⠀⠀⠀</a:t>
            </a:r>
            <a:br/>
            <a:r>
              <a:t>⠀⠀⠀⠀⠀⠀⠀⠀⠀⠀⠀⢯⣿⣿⣿⣿⣿⣿⣿⣿⣿⣿⣿⣿⣿⣿⣿⣿⣿⡇⢱⣾⣿⣿⣿⣿⣿⣿⣿⣿⣴⢅⢐⣼⣿⣿⣿⣿⣿⣿⣿⣿⣿⣿⣿⣿⣿⣿⣿⣿⣿⣿⣿⣷⣿⣿⣿⣿⣿⠀⠀⠀⠀⠀⠀⠀⠀⠀⠀⠀⠀</a:t>
            </a:r>
            <a:br/>
            <a:r>
              <a:t>⠀⠀⠀⠀⠀⠀⠀⠀⠀⠀⠀⢜⣿⣿⣿⣿⣿⣿⣿⣿⣿⣿⣿⣿⣿⣿⣿⣿⣿⡇⢸⣽⣿⣿⣿⣿⣿⣿⣿⣿⡿⠕⢔⣿⣿⣿⣿⣿⣿⣿⣿⣿⣯⣿⣿⣿⣿⣿⣿⣿⣿⣿⣿⣟⣿⣿⣿⣿⣿⠀⠀⠀⠀⠀⠀⠀⠀⠀⠀⠀⠀</a:t>
            </a:r>
            <a:br/>
            <a:r>
              <a:t>⠀⠀⠀⠀⠀⠀⠀⠀⠀⠀⠀⢳⣿⣿⣿⣿⣿⣿⣿⣿⣿⣿⣿⣿⣿⣿⣿⣿⣿⡇⢸⣷⣿⣿⣿⣿⣿⣿⣿⡟⠁⠀⠁⢿⣿⣿⣿⣿⣿⣿⣿⣿⡏⢟⢻⣿⣿⣿⣿⣿⣿⣿⣿⣿⣿⣻⡿⢿⢿⠀⠀⠀⠀⠀⠀⠀⠀⠀⠀⠀⠀</a:t>
            </a:r>
            <a:br/>
            <a:r>
              <a:t>⠀⠀⠀⠀⠀⠀⠀⠀⠀⠀⠀⣯⣿⣿⣿⣿⣿⣿⣿⣿⣿⣿⣿⣿⣿⣿⣿⣿⣿⡇⢸⣿⣿⣿⣿⣿⣿⣿⣿⡇⠀⠀⠀⠘⣿⣿⣿⣿⣿⣿⣿⣿⡿⢿⢟⢻⢽⢽⢿⣿⣿⣿⣿⣿⣿⣿⣿⣾⣿⠀⠀⠀⠀⠀⠀⠀⠀⠀⠀⠀⠀</a:t>
            </a:r>
            <a:br/>
            <a:r>
              <a:t>⠀⠀⠀⠀⠀⠀⠀⠀⠀⠀⠀⣿⣿⣟⣟⣟⣟⣏⣝⣝⣝⣹⣝⣿⡿⢟⢟⢝⢕⢕⣕⣿⣿⡿⣿⣿⣿⣿⣿⢕⠀⠀⠀⠀⢻⣿⣿⣿⣿⣿⣿⣿⣇⢕⢕⢜⢕⢇⢕⢱⢵⢕⢝⢕⢕⢜⢕⢕⢕⠀⠀⠀⠀⠀⠀⠀⠀⠀⠀⠀⠀</a:t>
            </a:r>
            <a:br/>
            <a:r>
              <a:t>⠀⠀⠀⠀⠀⠀⠀⠀⠀⠀⠀⣿⣿⣿⣧⣵⣷⣷⣾⣿⣿⣷⣷⢾⠷⠿⠟⢛⠛⠋⠙⠁⠅⢁⢿⣿⣿⣿⣿⠕⠀⠀⠀⠀⠜⣿⣿⡏⢿⣿⣿⡿⢗⢕⢕⢕⢕⢕⢕⢕⢕⡕⢕⢕⢕⢕⢕⢕⢕⠀⠀⠀⠀⠀⠀⠀⠀⠀⠀⠀⠀</a:t>
            </a:r>
            <a:br/>
            <a:r>
              <a:t>⠀⠀⠀⠀⠀⠀⠀⠀⠀⠀⠀⠿⠿⠟⠛⠛⠋⢙⢉⢍⢕⢔⢔⢔⢕⢕⢕⢕⢕⢕⢕⢕⢕⢱⢿⣿⣿⣿⣿⠀⠀⠀⠀⠀⠀⢻⣿⣿⣿⣿⣿⣵⣷⣷⣷⣾⣿⣿⣿⣿⣿⣿⣿⣿⣷⣷⣷⣷⣷⠀⠀⠀⠀⠀⠀⠀⠀⠀⠀⠀⠀</a:t>
            </a:r>
            <a:br/>
            <a:r>
              <a:t>⠀⠀⠀⠀⠀⠀⠀⠀⠀⠀⠀⠀⠀⠐⢑⢕⢕⢕⢕⢕⢕⢕⢕⢕⢕⢕⢕⢕⢕⢕⢕⢕⠅⠁⢜⢿⢿⣿⡟⠀⠀⠀⠀⠀⠀⠸⣿⣿⣿⣿⣿⣿⣿⡿⢿⣿⣿⣟⣿⣿⣿⣿⣿⣿⣿⣿⣿⣿⣿⠀⠀⠀⠀⠀⠀⠀⠀⠀⠀⠀⠀</a:t>
            </a:r>
            <a:br/>
            <a:r>
              <a:t>⠀⠀⠀⠀⠀⠀⠀⠀⠀⠀⠀⠀⠀⢑⢕⢕⢕⢕⢕⢕⢕⢕⢕⢕⢕⢕⢕⢕⢕⢕⢕⢕⢔⢐⠔⢕⢸⣿⡇⠀⠀⠀⠀⠀⠀⠀⢿⣿⣿⣿⣿⣇⢕⢜⢝⢝⢝⢝⢝⢟⢻⢿⡿⢿⣿⣿⣿⣿⣿⠀⠀⠀⠀⠀⠀⠀⠀⠀⠀⠀⠀</a:t>
            </a:r>
            <a:br/>
            <a:r>
              <a:t>⠀⠀⠀⠀⠀⠀⠀⠀⠀⠀⠀⠀⠀⠐⠑⠑⠑⠑⠑⠑⠑⠑⠑⠑⠑⠑⠑⠑⠑⠑⠑⠑⠑⠑⠃⠑⠚⠛⠑⠀⠀⠀⠀⠐⠀⠀⠘⠛⠛⠛⠛⠛⠑⠑⠑⠑⠑⠑⠑⠑⠑⠑⠑⠑⠑⠑⠘⠙⠙⠀⠀⠀⠀⠀⠀⠀⠀⠀⠀⠀⠀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⠀⠀⠀⠀⠀⠀⠀⠀⠀⠀⠀⢗⡱⢮⢿⣾⣞⢵⣽⣾⣷⡽⢷⣾⣯⡜⢹⣿⢟⢻⣝⡿⣟⣿⣿⣿⣿⣿⣿⣿⣿⣿⣿⣿⣿⣿⣿⣿⣿⣿⣿⣿⣿⣿⣿⣿⣿⣿⣿⣿⣿⣿⣿⣿⣿⣿⣿⣿⣿⠀⠀⠀⠀⠀⠀⠀⠀⠀⠀⠀⠀</a:t>
            </a:r>
            <a:br/>
            <a:r>
              <a:t>⠀⠀⠀⠀⠀⠀⠀⠀⠀⠀⠀⢕⢕⢷⡼⢼⢕⣼⣝⣝⣹⣕⡽⢻⡻⢱⣧⢧⢽⣧⣽⢫⢿⣎⢿⣷⣷⣿⣿⣿⣿⣿⣿⣿⣿⣿⣿⣿⣿⣿⣿⣿⣿⣿⣿⣿⣿⣿⣿⣿⣿⣿⣿⣿⣿⣿⣿⣿⣿⠀⠀⠀⠀⠀⠀⠀⠀⠀⠀⠀⠀</a:t>
            </a:r>
            <a:br/>
            <a:r>
              <a:t>⠀⠀⠀⠀⠀⠀⠀⠀⠀⠀⠀⡕⣕⢝⢻⢷⢇⢱⣜⣱⣿⣟⣏⣻⢇⡵⢕⢧⢵⣜⣗⣞⣹⢳⢟⡎⣿⣻⢿⣿⣿⣿⣿⣿⣿⣿⣿⣿⣿⣿⣿⣿⣿⣿⣿⣿⣿⣿⣿⣿⣿⣿⣿⣿⣿⣿⣿⣿⣿⠀⠀⠀⠀⠀⠀⠀⠀⠀⠀⠀⠀</a:t>
            </a:r>
            <a:br/>
            <a:r>
              <a:t>⠀⠀⠀⠀⠀⠀⠀⠀⠀⠀⠀⡽⢷⢷⢳⡇⢝⢝⢗⡗⣞⣿⣯⣵⡕⣷⡻⣵⢕⣵⣧⢗⢟⢫⣽⢫⢹⣟⡞⣾⣿⣿⣿⣿⣿⣯⣿⣿⣿⣿⣿⣿⣿⣿⣿⣿⣿⣿⣿⣿⣿⣿⣿⣿⣿⣿⣿⣿⣿⠀⠀⠀⠀⠀⠀⠀⠀⠀⠀⠀⠀</a:t>
            </a:r>
            <a:br/>
            <a:r>
              <a:t>⠀⠀⠀⠀⠀⠀⠀⠀⠀⠀⠀⣟⢏⡏⣧⢎⢜⢕⢕⢕⢕⣞⣺⡿⣯⣧⣽⢏⣝⢱⢱⢳⢟⢟⣗⢻⢿⢷⣿⢾⣿⣿⣿⡿⣿⣿⣿⣿⣿⣿⣿⣿⣿⣿⣿⣿⣿⣿⣿⣿⣿⣿⣿⣿⣿⣿⣿⣿⣿⠀⠀⠀⠀⠀⠀⠀⠀⠀⠀⠀⠀</a:t>
            </a:r>
            <a:br/>
            <a:r>
              <a:t>⠀⠀⠀⠀⠀⠀⠀⠀⠀⠀⠀⢕⢕⢕⢕⢕⣵⢷⢞⢝⢕⣕⢕⢕⢜⢜⢹⢜⢻⡿⢵⢻⣵⢟⡗⢹⡱⣵⡸⡿⣏⢵⣿⣿⣿⣿⣿⣿⣿⣿⣿⣿⣿⣿⣿⣿⣿⣿⣿⣿⣿⣿⣿⣿⣿⣿⣿⣿⣿⠀⠀⠀⠀⠀⠀⠀⠀⠀⠀⠀⠀</a:t>
            </a:r>
            <a:br/>
            <a:r>
              <a:t>⠀⠀⠀⠀⠀⠀⠀⠀⠀⠀⠀⢕⢕⣱⡾⢟⢳⢷⢷⢴⢤⢥⢜⢝⢗⢧⣕⢜⢜⢗⣪⢿⣫⡕⢇⣼⣷⣱⣼⣿⣿⢟⣻⣿⣿⣿⡟⠟⠋⢙⢝⢻⣿⣿⣿⣿⣿⣿⣿⣿⣿⣿⣿⣿⣿⣿⣿⣿⣿⠀⠀⠀⠀⠀⠀⠀⠀⠀⠀⠀⠀</a:t>
            </a:r>
            <a:br/>
            <a:r>
              <a:t>⠀⠀⠀⠀⠀⠀⠀⠀⠀⠀⠀⢇⣱⡟⢕⢕⢕⢕⢕⢕⢕⢕⢕⢕⢕⡕⢝⣷⡕⢜⢎⣯⢝⣻⣾⣿⣿⣽⣽⡷⢿⣽⣾⣾⡟⠁⠀⠉⠳⣦⡕⢕⢕⣻⣿⣿⣿⣿⣿⣿⣿⣿⣿⣿⢟⢏⢽⣿⣿⠀⠀⠀⠀⠀⠀⠀⠀⠀⠀⠀⠀</a:t>
            </a:r>
            <a:br/>
            <a:r>
              <a:t>⠀⠀⠀⠀⠀⠀⠀⠀⠀⠀⠀⢱⣿⣿⣾⣷⣧⣷⣷⣵⣵⣵⣕⣕⣕⣕⡕⢜⣿⡇⢱⣽⣞⡷⣿⣯⣿⣯⢷⢞⣻⣿⣿⣿⢕⢔⢔⢄⢀⢜⣿⣵⣿⣿⣿⣿⣿⣿⣿⣿⣿⣿⣿⢝⣧⣾⣿⣿⣿⠀⠀⠀⠀⠀⠀⠀⠀⠀⠀⠀⠀</a:t>
            </a:r>
            <a:br/>
            <a:r>
              <a:t>⠀⠀⠀⠀⠀⠀⠀⠀⠀⠀⠀⢸⣿⣿⣿⣿⣿⣿⣿⣿⣿⣿⣿⣿⣿⣿⣿⣿⣿⣇⢜⢟⢻⣿⡟⢟⢿⣹⣷⣿⣿⣿⣿⣿⣕⣕⣕⣕⣕⣕⣼⣿⣿⣿⣿⣿⣿⣿⣿⣿⣿⣿⡏⣿⣿⣿⣿⣿⣿⠀⠀⠀⠀⠀⠀⠀⠀⠀⠀⠀⠀</a:t>
            </a:r>
            <a:br/>
            <a:r>
              <a:t>⠀⠀⠀⠀⠀⠀⠀⠀⠀⠀⠀⢻⣿⣿⣿⣿⣿⣿⣿⣿⣿⣿⣿⣿⣿⣿⣿⣿⣿⣿⢜⢟⡻⣿⢿⢟⣟⢟⢿⣿⣿⣿⣿⣿⣿⣿⣿⣿⣿⣿⣿⣿⣿⣿⣿⣿⣿⣿⣿⣿⣿⣿⡧⣿⣿⣿⣿⣿⣿⠀⠀⠀⠀⠀⠀⠀⠀⠀⠀⠀⠀</a:t>
            </a:r>
            <a:br/>
            <a:r>
              <a:t>⠀⠀⠀⠀⠀⠀⠀⠀⠀⠀⠀⣾⣿⣿⣿⣿⣿⣿⣿⣿⣿⣿⣿⣿⣿⣿⣿⣿⣿⣿⢱⣿⣿⡿⢿⢿⡻⢾⢷⣿⣿⣿⣾⢟⢹⣿⣿⣿⣿⣿⣿⣿⣿⣿⣿⣿⣿⣿⣿⣿⣿⣿⣇⣿⣿⣿⣿⣿⣿⠀⠀⠀⠀⠀⠀⠀⠀⠀⠀⠀⠀</a:t>
            </a:r>
            <a:br/>
            <a:r>
              <a:t>⠀⠀⠀⠀⠀⠀⠀⠀⠀⠀⠀⢿⣿⣿⣿⣿⣿⣿⣿⣿⣿⣿⣿⣿⣿⣿⣿⣿⣿⡟⢜⢟⣿⣿⣿⣽⣽⣽⣿⣿⡇⢌⠁⢄⣾⣿⣿⣿⣿⣿⣿⣿⣿⣿⣿⣿⣿⣿⣿⣿⣿⣿⣿⣿⣿⣿⣿⣿⣿⠀⠀⠀⠀⠀⠀⠀⠀⠀⠀⠀⠀</a:t>
            </a:r>
            <a:br/>
            <a:r>
              <a:t>⠀⠀⠀⠀⠀⠀⠀⠀⠀⠀⠀⢯⣿⣿⣿⣿⣿⣿⣿⣿⣿⣿⣿⣿⣿⣿⣿⣿⣿⡇⢸⣹⣿⣿⣿⣿⣿⣿⣿⣿⣿⡇⢔⣸⣿⣿⣿⣿⣿⣿⣿⣿⣿⣿⣿⣿⣿⣿⣿⣿⣿⣿⣿⣿⣿⣿⣿⣿⣿⠀⠀⠀⠀⠀⠀⠀⠀⠀⠀⠀⠀</a:t>
            </a:r>
            <a:br/>
            <a:r>
              <a:t>⠀⠀⠀⠀⠀⠀⠀⠀⠀⠀⠀⣱⣿⣿⣿⣿⣿⣿⣿⣿⣿⣿⣿⣿⣿⣿⣿⣿⣿⡇⢸⣿⣿⣿⣿⣿⣿⣿⣿⣿⡿⠇⠀⢿⣿⣿⣿⣿⣿⣿⣿⣿⣻⣿⣿⣿⣿⣿⣿⣿⣿⣿⣿⣟⣿⣿⣿⣿⣿⠀⠀⠀⠀⠀⠀⠀⠀⠀⠀⠀⠀</a:t>
            </a:r>
            <a:br/>
            <a:r>
              <a:t>⠀⠀⠀⠀⠀⠀⠀⠀⠀⠀⠀⣵⣿⣿⣿⣿⣿⣿⣿⣿⣿⣿⣿⣿⣿⣿⣿⣿⣿⡇⢸⣷⣿⣿⣿⣿⣿⣿⣿⣿⠁⠀⠀⠜⣿⣿⣿⣿⣿⣿⣿⣿⡟⢏⢟⣿⣿⣿⣿⣿⣿⣿⣿⣿⣿⣻⡿⢷⢿⠀⠀⠀⠀⠀⠀⠀⠀⠀⠀⠀⠀</a:t>
            </a:r>
            <a:br/>
            <a:r>
              <a:t>⠀⠀⠀⠀⠀⠀⠀⠀⠀⠀⠀⣿⣿⣿⣿⣿⣿⣿⣿⣿⣿⣿⣿⣿⣿⣿⣿⣿⣿⢇⢸⣿⣿⣿⣿⣿⣿⣿⣿⣿⠀⠀⠀⠀⢻⣿⣿⣿⣿⣿⣿⣿⡿⢟⢟⢯⢽⢽⢿⣿⣿⣿⣿⣿⣿⣿⣿⣿⣿⠀⠀⠀⠀⠀⠀⠀⠀⠀⠀⠀⠀</a:t>
            </a:r>
            <a:br/>
            <a:r>
              <a:t>⠀⠀⠀⠀⠀⠀⠀⠀⠀⠀⠀⣿⣿⣏⣝⣯⣹⣝⣝⣝⣝⣽⣻⣿⢟⡟⢏⡝⢑⣕⣕⣿⣿⢟⢻⣿⣿⣿⣿⢏⠀⠀⠀⠀⢸⣿⣿⣹⣿⣿⣿⣿⢇⢕⢕⢕⢕⢇⢕⢱⢵⢼⢝⢕⢕⢜⢕⢕⢜⠀⠀⠀⠀⠀⠀⠀⠀⠀⠀⠀⠀</a:t>
            </a:r>
            <a:br/>
            <a:r>
              <a:t>⠀⠀⠀⠀⠀⠀⠀⠀⠀⠀⠀⣿⣿⣿⣵⣷⣧⣾⣾⣿⣿⣷⢷⠾⠷⠟⢟⢛⢋⢙⠉⠁⠁⠄⢸⢿⣿⣿⣿⡇⠀⠀⠀⠀⠈⣿⣿⣿⣿⣿⢟⡕⢕⢕⢕⢕⢕⢕⢕⢕⣕⣕⡕⢕⢕⢕⢕⢕⢕⠀⠀⠀⠀⠀⠀⠀⠀⠀⠀⠀⠀</a:t>
            </a:r>
            <a:br/>
            <a:r>
              <a:t>⠀⠀⠀⠀⠀⠀⠀⠀⠀⠀⠀⠟⠟⠛⢛⢙⢉⢉⢅⢕⢔⢔⢔⢔⢕⢕⢕⢕⢕⢕⢕⢕⢔⢕⢕⢕⣿⣿⣿⡇⠀⠀⠀⠀⠀⢻⣿⣿⣿⣿⣿⣷⣷⣾⣿⣿⣿⣿⣿⣿⣿⣿⣿⣿⣿⣿⣷⣾⣿⠀⠀⠀⠀⠀⠀⠀⠀⠀⠀⠀⠀</a:t>
            </a:r>
            <a:br/>
            <a:r>
              <a:t>⠀⠀⠀⠀⠀⠀⠀⠀⠀⠀⠀⠀⠀⠑⢕⢕⢕⢕⢕⢕⢕⢕⢕⢕⢕⢕⢕⢕⢕⢕⢕⢕⠅⠁⠅⠕⢕⣿⣿⡇⠀⠀⠀⠀⠀⢸⣿⣿⣿⣿⣿⣿⣿⣿⣿⣿⣿⣿⣿⣿⣿⣿⣿⣿⣿⣿⣿⣿⣿⠀⠀⠀⠀⠀⠀⠀⠀⠀⠀⠀⠀</a:t>
            </a:r>
            <a:br/>
            <a:r>
              <a:t>⠀⠀⠀⠀⠀⠀⠀⠀⠀⠀⠀⠀⠑⢕⢕⢕⢕⢕⢕⢕⢕⢕⢕⢕⢕⢕⢕⢕⢕⢕⢕⢕⢔⢔⢔⢕⢕⣿⣿⠀⠀⠀⠀⠀⠀⠁⣿⣿⣿⣿⣿⣿⢕⢕⢝⢝⢜⢝⢟⢟⢟⢿⡿⢿⢿⣿⣿⣿⣿⠀⠀⠀⠀⠀⠀⠀⠀⠀⠀⠀⠀</a:t>
            </a:r>
            <a:br/>
            <a:r>
              <a:t>⠀⠀⠀⠀⠀⠀⠀⠀⠀⠀⠀⠀⠀⠐⠑⠑⠑⠑⠑⠑⠑⠑⠑⠑⠑⠑⠑⠑⠑⠑⠑⠑⠑⠑⠃⠑⠑⠛⠃⠀⠀⠀⠀⠑⠀⠀⠙⠛⠛⠛⠛⠛⠑⠑⠑⠑⠑⠑⠑⠑⠑⠑⠑⠑⠑⠑⠑⠙⠙⠀⠀⠀⠀⠀⠀⠀⠀⠀⠀⠀⠀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⠀⠀⠀⠀⠀⠀⠀⠀⠀⠀⠀⢟⢳⢮⢟⣾⢽⢷⣯⣾⣿⡻⣿⣿⣾⣽⢿⣻⣿⣻⣿⣿⣿⣿⣿⣿⣿⣿⣿⣿⣿⣿⣿⣿⣿⣿⣿⣿⣿⣿⣿⣿⣿⣿⣿⣿⣿⣿⣿⣿⣿⣿⣿⣿⣿⣿⣿⣿⣿⠀⠀⠀⠀⠀⠀⠀⠀⠀⠀⠀⠀</a:t>
            </a:r>
            <a:br/>
            <a:r>
              <a:t>⠀⠀⠀⠀⠀⠀⠀⠀⠀⠀⠀⢕⣱⢳⢾⡮⢕⣼⢝⡝⣹⣹⡝⣻⣿⡻⡿⢾⣿⣿⣽⣿⣿⣿⣿⣿⣿⣿⣿⣿⣿⣿⣿⣿⣿⣿⣿⣿⣿⣿⣿⣿⣿⣿⣿⣿⣿⣿⣿⣿⣿⣿⣿⣿⣿⣿⣿⣿⣿⠀⠀⠀⠀⠀⠀⠀⠀⠀⠀⠀⠀</a:t>
            </a:r>
            <a:br/>
            <a:r>
              <a:t>⠀⠀⠀⠀⠀⠀⠀⠀⠀⠀⠀⢕⣗⣝⣹⡯⡷⢵⣟⣣⡽⡿⣿⣟⢷⢷⡗⢷⣷⣿⣷⣟⣯⣻⣿⣿⣿⣿⣿⣿⣿⣿⣿⣿⣿⣿⣿⣿⣿⣿⣿⣿⣿⣿⣿⣿⣿⣿⣿⣿⣿⣿⣿⣿⣿⣿⣿⣿⣿⠀⠀⠀⠀⠀⠀⠀⠀⠀⠀⠀⠀</a:t>
            </a:r>
            <a:br/>
            <a:r>
              <a:t>⠀⠀⠀⠀⠀⠀⠀⠀⠀⠀⠀⣯⢣⢿⣾⣳⢟⢟⣗⡷⣿⣿⣯⣽⣵⣳⣿⣾⣼⢿⣿⢷⢟⣿⣯⣿⢿⣿⣿⣿⣿⣿⣿⣿⣿⣿⣿⣿⣿⣿⣿⣿⣿⣿⣿⣿⣿⣿⣿⣿⣿⣿⣿⣿⣿⣿⣿⣿⣿⠀⠀⠀⠀⠀⠀⠀⠀⠀⠀⠀⠀</a:t>
            </a:r>
            <a:br/>
            <a:r>
              <a:t>⠀⠀⠀⠀⠀⠀⠀⠀⠀⠀⠀⣷⢟⡹⢧⢞⡝⢝⢕⢕⢗⢞⣿⡿⣷⣷⣿⣮⣯⢹⣵⣷⣿⣿⣿⣿⢿⣿⣿⣿⣿⣿⣿⣿⣿⣿⣿⣿⣿⣿⣿⣿⣿⣿⣿⣿⣿⣿⣿⣿⣿⣿⣿⣿⣿⣿⣿⣿⣿⠀⠀⠀⠀⠀⠀⠀⠀⠀⠀⠀⠀</a:t>
            </a:r>
            <a:br/>
            <a:r>
              <a:t>⠀⠀⠀⠀⠀⠀⠀⠀⠀⠀⠀⢕⢝⢕⢕⣱⣷⢷⢟⢝⢕⣕⡕⢕⢕⢇⢹⢼⣻⣯⢽⢷⣽⢞⣟⢿⣧⣷⣾⡿⣿⣿⣿⣿⣿⣿⣿⣿⣿⣿⣿⣿⣿⣿⣿⣿⣿⣿⣿⣿⣿⣿⣿⣿⣿⣿⣿⣿⣿⠀⠀⠀⠀⠀⠀⠀⠀⠀⠀⠀⠀</a:t>
            </a:r>
            <a:br/>
            <a:r>
              <a:t>⠀⠀⠀⠀⠀⠀⠀⠀⠀⠀⠀⢇⢕⣱⡾⢏⢗⢖⢷⢶⢴⢤⢕⢝⢗⢧⣕⢜⢝⢟⣏⡏⣵⡱⣗⣾⣷⣼⣿⣿⣿⣿⣿⣿⣿⣿⡟⠛⠏⢙⢟⢻⣿⣿⣿⣿⣿⣿⣿⣿⣿⣿⣿⣿⣿⣿⣿⣿⣿⠀⠀⠀⠀⠀⠀⠀⠀⠀⠀⠀⠀</a:t>
            </a:r>
            <a:br/>
            <a:r>
              <a:t>⠀⠀⠀⠀⠀⠀⠀⠀⠀⠀⠀⢕⣼⡟⢕⢕⢕⢕⢕⢕⢕⢕⢕⢕⢕⢕⢝⣷⡕⢜⢮⣷⢿⣿⣽⣿⣿⣯⣿⢟⣟⣻⣿⣷⡝⠁⠀⠉⠳⣴⡕⢕⢜⣿⣿⣿⣿⣿⣿⣿⣿⣿⣿⡿⢟⢻⢿⣿⣿⠀⠀⠀⠀⠀⠀⠀⠀⠀⠀⠀⠀</a:t>
            </a:r>
            <a:br/>
            <a:r>
              <a:t>⠀⠀⠀⠀⠀⠀⠀⠀⠀⠀⠀⢸⣿⣿⣾⣾⣷⣾⣷⣵⣵⣵⣵⣕⣕⣕⣕⢸⣷⡇⢸⣿⡿⣿⣿⣿⣿⣿⣿⢟⣹⣿⣿⣿⡕⢕⠔⢄⢐⢝⣷⣷⣿⣿⣿⣿⣿⣿⣿⣿⣿⣿⡿⢹⣧⣿⣾⣿⣿⠀⠀⠀⠀⠀⠀⠀⠀⠀⠀⠀⠀</a:t>
            </a:r>
            <a:br/>
            <a:r>
              <a:t>⠀⠀⠀⠀⠀⠀⠀⠀⠀⠀⠀⢸⣿⣿⣿⣿⣿⣿⣿⣿⣿⣿⣿⣿⣿⣿⣿⣿⣿⡇⢕⢷⢳⣿⡻⢻⣿⣿⢟⢿⣿⣿⣿⣿⣧⣕⣕⣕⣕⣱⣿⣿⣿⣿⣿⣿⣿⣿⣿⣿⣿⣿⣇⣷⣿⣿⣿⣿⣿⠀⠀⠀⠀⠀⠀⠀⠀⠀⠀⠀⠀</a:t>
            </a:r>
            <a:br/>
            <a:r>
              <a:t>⠀⠀⠀⠀⠀⠀⠀⠀⠀⠀⠀⢿⣿⣿⣿⣿⣿⣿⣿⣿⣿⣿⣿⣿⣿⣿⣿⣿⣿⡿⢜⢻⢻⣿⢿⢿⣟⢻⢿⣿⣿⣿⣿⣿⣿⣿⣿⣿⣿⣿⣿⣿⣿⣿⣿⣿⣿⣿⣿⣿⣿⣿⡧⣿⣿⣿⣿⣿⣿⠀⠀⠀⠀⠀⠀⠀⠀⠀⠀⠀⠀</a:t>
            </a:r>
            <a:br/>
            <a:r>
              <a:t>⠀⠀⠀⠀⠀⠀⠀⠀⠀⠀⠀⣿⣿⣿⣿⣿⣿⣿⣿⣿⣿⣿⣿⣿⣿⣿⣿⣿⣿⡿⢸⣷⣿⢿⢿⢿⣿⡿⣿⣿⣿⢿⢿⠟⢡⣿⣿⣿⣿⣿⣿⣿⣿⣿⣿⣿⣿⣿⣿⣿⣿⣿⣇⣿⣿⣿⣿⣿⣿⠀⠀⠀⠀⠀⠀⠀⠀⠀⠀⠀⠀</a:t>
            </a:r>
            <a:br/>
            <a:r>
              <a:t>⠀⠀⠀⠀⠀⠀⠀⠀⠀⠀⠀⣿⣻⣿⣿⣿⣿⣿⣿⣿⣿⣿⣿⣿⣿⣿⣿⣿⣿⡏⢜⢟⣯⣯⣽⣽⣿⣽⣿⣿⣿⣕⢕⢔⣾⣿⣿⣿⣿⣿⣿⣿⣿⣿⣿⣿⣿⣿⣿⣿⣿⣿⣿⣿⣿⣿⣿⣿⣿⠀⠀⠀⠀⠀⠀⠀⠀⠀⠀⠀⠀</a:t>
            </a:r>
            <a:br/>
            <a:r>
              <a:t>⠀⠀⠀⠀⠀⠀⠀⠀⠀⠀⠀⢿⣿⣿⣿⣿⣿⣿⣿⣿⣿⣿⣿⣿⣿⣿⣿⣿⣿⢕⢸⡻⣿⣿⣿⣿⣿⣿⣿⣿⣿⣿⢕⢸⣿⣿⣿⣿⣿⣿⣿⣿⣿⣿⣿⣿⣿⣿⣿⣿⣿⣿⣿⣿⣿⣿⣿⣿⣿⠀⠀⠀⠀⠀⠀⠀⠀⠀⠀⠀⠀</a:t>
            </a:r>
            <a:br/>
            <a:r>
              <a:t>⠀⠀⠀⠀⠀⠀⠀⠀⠀⠀⠀⢱⣿⣿⣿⣿⣿⣿⣿⣿⣿⣿⣿⣿⣿⣿⣿⣿⣿⡇⢸⣽⣿⣿⣿⣿⣿⣿⣿⣿⡿⠃⠐⢸⣿⣿⣿⣿⣿⣿⣿⣿⣿⣿⣿⣿⣿⣿⣿⣿⣿⣿⣿⣿⣿⣿⣿⣿⣿⠀⠀⠀⠀⠀⠀⠀⠀⠀⠀⠀⠀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⠀⠀⠀⠀⠀⠀⠀⠀⠀⠀⠀⣼⣿⣿⣿⣿⣿⣿⣿⣿⣿⣿⣿⣿⣿⣿⣿⣿⣿⡕⢸⣿⣿⣿⣿⣿⣿⣿⣿⣿⡇⠀⠀⠀⢻⣿⣿⣿⣿⣿⣿⣿⣟⢟⢻⣿⣿⣿⣿⣿⣿⣿⣿⣿⣿⣿⡿⢿⢿⠀⠀⠀⠀⠀⠀⠀⠀⠀⠀⠀⠀</a:t>
            </a:r>
            <a:br/>
            <a:r>
              <a:t>⠀⠀⠀⠀⠀⠀⠀⠀⠀⠀⠀⣿⣿⣿⣿⣿⣿⣿⣿⣿⣿⣿⣿⣿⣿⣿⣿⣿⣿⡇⢸⣿⣿⣿⣿⣿⣿⣿⣿⣿⡇⠀⠀⠀⢸⣿⣿⣿⣿⣿⣿⣿⡿⢿⢻⢯⢽⢿⢿⣿⣿⣿⣿⣿⣿⣿⣿⣿⣿⠀⠀⠀⠀⠀⠀⠀⠀⠀⠀⠀⠀</a:t>
            </a:r>
            <a:br/>
            <a:r>
              <a:t>⠀⠀⠀⠀⠀⠀⠀⠀⠀⠀⠀⣿⣿⡏⣽⡽⣽⣽⣝⣽⣽⣽⣿⣿⢟⡏⢏⢝⢕⣑⣸⣿⡿⢟⢟⢿⣿⣿⣿⡇⢕⠀⠀⠀⠘⣿⣿⣷⣿⣿⢟⢏⢕⢕⢕⢝⢕⢕⢕⢵⢵⢜⢝⢕⢕⢕⢕⢕⢜⠀⠀⠀⠀⠀⠀⠀⠀⠀⠀⠀⠀</a:t>
            </a:r>
            <a:br/>
            <a:r>
              <a:t>⠀⠀⠀⠀⠀⠀⠀⠀⠀⠀⠀⣿⣿⣿⣷⣷⣽⣿⣿⣿⣿⡿⠷⠷⢿⢟⢛⢛⢙⢉⢁⢅⠄⠀⠀⢜⢻⣿⣿⣇⡕⠀⠀⠀⠀⣿⣿⣿⣿⣿⡝⡕⢕⢕⢕⢕⢕⢕⢕⢕⣕⣕⢕⢕⢕⢕⢕⢕⢕⠀⠀⠀⠀⠀⠀⠀⠀⠀⠀⠀⠀</a:t>
            </a:r>
            <a:br/>
            <a:r>
              <a:t>⠀⠀⠀⠀⠀⠀⠀⠀⠀⠀⠀⠟⠛⠛⢙⢉⢍⢍⢕⢔⢔⢕⢕⢕⢕⢕⢕⢕⢕⢕⢕⢕⢕⢕⢕⢕⢜⣿⣿⣿⢇⠀⠀⠀⠀⢿⣿⣿⣿⣿⣿⣿⣿⣷⣿⣿⣿⣿⣿⣿⣿⣿⣿⣿⣿⣿⣾⣿⣿⠀⠀⠀⠀⠀⠀⠀⠀⠀⠀⠀⠀</a:t>
            </a:r>
            <a:br/>
            <a:r>
              <a:t>⠀⠀⠀⠀⠀⠀⠀⠀⠀⠀⠀⠀⠀⢁⢕⢕⢕⢕⢕⢕⢕⢕⢕⢕⢕⢕⢕⢕⢕⢕⢕⢕⢅⠁⠁⢕⢑⣿⣿⣿⠀⠀⠀⠀⠀⢸⣿⣿⣿⣿⣿⣿⣿⣿⣿⣿⣿⣿⣿⣿⣿⣿⣿⣿⣿⣿⣿⣿⣿⠀⠀⠀⠀⠀⠀⠀⠀⠀⠀⠀⠀</a:t>
            </a:r>
            <a:br/>
            <a:r>
              <a:t>⠀⠀⠀⠀⠀⠀⠀⠀⠀⠀⠀⠀⠀⢕⢕⢕⢕⢕⢕⢕⢕⢕⢕⢕⢕⢕⢕⢕⢕⢕⢕⢕⢕⢔⢕⢕⢕⢻⣿⡇⠀⠀⠀⢀⠀⢸⣿⣿⣿⣿⣿⣿⡧⢕⢜⢝⢝⢝⢝⢟⢟⢿⢿⢿⢿⣿⣿⣿⣿⠀⠀⠀⠀⠀⠀⠀⠀⠀⠀⠀⠀</a:t>
            </a:r>
            <a:br/>
            <a:r>
              <a:t>⠀⠀⠀⠀⠀⠀⠀⠀⠀⠀⠀⠀⠐⠑⠑⠑⠑⠑⠑⠑⠑⠑⠑⠑⠑⠑⠑⠑⠑⠑⠑⠑⠑⠑⠑⠑⠑⠘⠛⠃⠀⠀⠀⠑⠀⠘⠛⠛⠛⠛⠛⠛⠃⠑⠑⠑⠑⠑⠑⠑⠑⠑⠑⠑⠑⠑⠑⠘⠑⠀⠀⠀⠀⠀⠀⠀⠀⠀⠀⠀⠀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⠀⠀⠀⠀⠀⠀⠀⠀⠀⠀⠀⢻⢟⡗⣿⣿⢽⢿⣿⣿⣿⡿⣿⣿⣿⣿⢿⣿⣿⣿⣿⣿⣿⣿⣿⣿⣿⣿⣿⣿⣿⣿⣿⣿⣿⣿⣿⣿⣿⣿⣿⣿⣿⣿⣿⣿⣿⣿⣿⣿⣿⣿⣿⣿⣿⣿⣿⣿⣿⠀⠀⠀⠀⠀⠀⠀⠀⠀⠀⠀⠀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⠀⠀⠀⠀⠀⠀⠀⠀⠀⠀⠀⢕⣟⣷⢷⣯⣧⣼⢷⣞⣫⣯⣹⣿⣿⣻⣿⢿⣿⣿⣽⣿⣿⣿⣿⣿⣿⣿⣿⣿⣿⣿⣿⣿⣿⣿⣿⣿⣿⣿⣿⣿⣿⣿⣿⣿⣿⣿⣿⣿⣿⣿⣿⣿⣿⣿⣿⣿⣿⠀⠀⠀⠀⠀⠀⠀⠀⠀⠀⠀⠀</a:t>
            </a:r>
            <a:br/>
            <a:r>
              <a:t>⠀⠀⠀⠀⠀⠀⠀⠀⠀⠀⠀⣵⣷⣏⣯⣽⣿⣷⣟⣻⣽⡿⣿⣿⣿⣿⣿⣿⣿⣿⣿⣿⣿⣿⣿⣿⣿⣿⣿⣿⣿⣿⣿⣿⣿⣿⣿⣿⣿⣿⣿⣿⣿⣿⣿⣿⣿⣿⣿⣿⣿⣿⣿⣿⣿⣿⣿⣿⣿⠀⠀⠀⠀⠀⠀⠀⠀⠀⠀⠀⠀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⠀⠀⠀⠀⠀⠀⠀⠀⠀⠀⠀⣟⣹⣯⣽⣷⣷⣿⡟⡿⢿⣿⣿⣯⣼⣾⣿⣿⣿⣿⣿⣿⣿⣿⣿⣿⣿⣿⣿⣿⣿⣿⣿⣿⣿⣿⣿⣿⣿⣿⣿⣿⣿⣿⣿⣿⣿⣿⣿⣿⣿⣿⣿⣿⣿⣿⣿⣿⣿⠀⠀⠀⠀⠀⠀⠀⠀⠀⠀⠀⠀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⠀⠀⠀⠀⠀⠀⠀⠀⠀⠀⠀⡞⢻⢻⢞⢝⢏⢕⢕⢟⢻⣿⣿⣿⣿⣾⣿⣿⣿⣿⣿⣿⣿⣿⣿⣿⣿⣿⣿⣿⣿⣿⣿⣿⣿⣿⣿⣿⣿⣿⣿⣿⣿⣿⣿⣿⣿⣿⣿⣿⣿⣿⣿⣿⣿⣿⣿⣿⣿⠀⠀⠀⠀⠀⠀⠀⠀⠀⠀⠀⠀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⠀⠀⠀⠀⠀⠀⠀⠀⠀⠀⠀⡕⢎⢗⢕⣵⡷⢟⢏⢝⢕⣕⡕⢕⢝⢝⢽⢿⣿⣿⣿⣿⣿⣿⡿⣿⣿⣿⣿⣿⣿⣿⣿⣿⣿⣿⣿⣿⣿⣿⣿⣿⣿⣿⣿⣿⣿⣿⣿⣿⣿⣿⣿⣿⣿⣿⣿⣿⣿⠀⠀⠀⠀⠀⠀⠀⠀⠀⠀⠀⠀</a:t>
            </a:r>
            <a:br/>
            <a:r>
              <a:t>⠀⠀⠀⠀⠀⠀⠀⠀⠀⠀⠀⢝⢝⣵⡟⢟⢗⢖⢗⢖⢶⢦⢕⢝⢳⢵⣕⢝⢟⢟⣻⢿⣯⡽⣾⣿⣿⣿⣿⣿⣿⣿⣿⣿⣿⣿⢟⠟⢟⢝⢟⢿⣿⣿⣿⣿⣿⣿⣿⣿⣿⣿⣿⣿⣿⣿⣿⣿⣿⠀⠀⠀⠀⠀⠀⠀⠀⠀⠀⠀⠀</a:t>
            </a:r>
            <a:br/>
            <a:r>
              <a:t>⠀⠀⠀⠀⠀⠀⠀⠀⠀⠀⠀⢱⣾⡫⢕⢕⢕⢕⢕⢕⢕⢕⢕⢕⢕⢕⢻⣧⡕⢻⣷⣿⢿⣿⣿⣿⣿⣿⣿⣿⡵⢳⣿⣿⡏⠀⠈⠑⢦⣕⢕⢕⢹⣿⣿⣿⣿⣿⣿⣿⣿⣿⣿⢿⢟⣿⣿⣿⣿⠀⠀⠀⠀⠀⠀⠀⠀⠀⠀⠀⠀</a:t>
            </a:r>
            <a:br/>
            <a:r>
              <a:t>⠀⠀⠀⠀⠀⠀⠀⠀⠀⠀⠀⣾⣿⣿⣿⣿⣷⣷⣷⣧⣵⣧⣵⣕⣕⣕⡕⣹⣷⢕⣿⣿⣿⣿⣿⣿⣿⣿⣿⣿⣾⣿⣿⣿⣷⢕⢔⢐⢅⢻⣧⣵⣿⣿⣿⣿⣿⣿⣿⣿⣿⣿⢟⢷⣼⣿⣿⣿⣿⠀⠀⠀⠀⠀⠀⠀⠀⠀⠀⠀⠀</a:t>
            </a:r>
            <a:br/>
            <a:r>
              <a:t>⠀⠀⠀⠀⠀⠀⠀⠀⠀⠀⠀⣿⣿⣿⣿⣿⣿⣿⣿⣿⣿⣿⣿⣿⣿⣿⣿⣿⣿⡇⢸⢿⣿⣿⣿⣿⣿⣿⣿⣿⣿⣿⣿⣿⣿⣕⣕⣕⣕⣼⣿⣿⣿⣿⣿⣿⣿⣿⣿⣿⣿⣿⢵⣾⣿⣿⣿⣿⣿⠀⠀⠀⠀⠀⠀⠀⠀⠀⠀⠀⠀</a:t>
            </a:r>
            <a:br/>
            <a:r>
              <a:t>⠀⠀⠀⠀⠀⠀⠀⠀⠀⠀⠀⣿⣿⣿⣿⣿⣿⣿⣿⣿⣿⣿⣿⣿⣿⣿⣿⣿⣿⢇⢸⢿⣿⣿⣿⣿⣿⣿⣿⣿⣿⣿⣿⣿⢟⣿⣿⣿⣿⣿⣿⣿⣿⣿⣿⣿⣿⣿⣿⣿⣿⣿⣿⣿⣿⣿⣿⣿⣿⠀⠀⠀⠀⠀⠀⠀⠀⠀⠀⠀⠀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⠀⠀⠀⠀⠀⠀⠀⠀⠀⠀⠀⣿⣿⣿⣿⣿⣿⣿⣿⣿⣿⣿⣿⣿⣿⣿⣿⣿⣿⡇⣾⣿⣿⣿⣿⣿⣿⣿⣿⣿⣿⡝⢝⢅⣰⣿⣿⣿⣿⣿⣿⣿⣿⣿⣿⣿⣿⣿⣿⣿⣿⣿⣿⣿⣿⣿⣿⣿⣿⠀⠀⠀⠀⠀⠀⠀⠀⠀⠀⠀⠀</a:t>
            </a:r>
            <a:br/>
            <a:r>
              <a:t>⠀⠀⠀⠀⠀⠀⠀⠀⠀⠀⠀⣿⣿⣿⣿⣿⣿⣿⣿⣿⣿⣿⣿⣿⣿⣿⣿⣿⣯⢕⢽⣿⣿⣿⣿⣿⣿⣿⣿⣿⣿⣿⡇⢕⣿⣿⣿⣿⣿⣿⣿⣿⣿⣿⣿⣿⣿⣿⣿⣿⣿⣿⡿⣿⣿⣿⣿⣿⣿⠀⠀⠀⠀⠀⠀⠀⠀⠀⠀⠀⠀</a:t>
            </a:r>
            <a:br/>
            <a:r>
              <a:t>⠀⠀⠀⠀⠀⠀⠀⠀⠀⠀⠀⢿⣿⣿⣿⣿⣿⣿⣿⣿⣿⣿⣿⣿⣿⣿⣿⣿⣿⢕⣿⣿⣿⣿⣿⣿⣿⣿⣿⣿⣿⡿⠕⢜⣿⣿⣿⣿⣿⣿⣿⣿⣿⣿⣿⣿⣿⣿⣿⣿⣿⣿⣿⣿⣿⣿⣿⣿⣿⠀⠀⠀⠀⠀⠀⠀⠀⠀⠀⠀⠀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⠀⠀⠀⠀⠀⠀⠀⠀⠀⠀⠀⣿⣿⣿⣿⣿⣿⣿⣿⣿⣿⣿⣿⣿⣿⣿⣿⣿⣿⢕⣿⣿⣿⣿⣿⣿⣿⣿⣿⣿⣿⠀⠀⠁⢸⣿⣿⢿⣿⣿⣿⣿⣿⣿⣿⣿⣿⣿⣿⣿⣿⣿⣿⣿⣿⣿⣿⣿⣿⠀⠀⠀⠀⠀⠀⠀⠀⠀⠀⠀⠀</a:t>
            </a:r>
            <a:br/>
            <a:r>
              <a:t>⠀⠀⠀⠀⠀⠀⠀⠀⠀⠀⠀⣿⣿⣿⣿⣿⣿⣿⣿⣿⣿⣿⣿⣿⣿⣿⣿⣿⣿⡕⣿⣿⣿⣿⣿⣿⣿⣿⣿⣿⢟⠀⠀⠀⢸⣿⣿⣧⣵⣿⣿⣿⣿⢿⣿⣿⣿⣿⣿⣿⣿⣿⣿⣿⣿⡿⢿⢿⢿⠀⠀⠀⠀⠀⠀⠀⠀⠀⠀⠀⠀</a:t>
            </a:r>
            <a:br/>
            <a:r>
              <a:t>⠀⠀⠀⠀⠀⠀⠀⠀⠀⠀⠀⣿⣿⣿⣿⣿⣿⣿⣿⣿⣿⣿⣿⣿⣿⣿⣿⣿⡿⢕⣿⣿⣿⣿⣿⣿⣿⣿⢹⣷⢕⠀⠀⠄⠅⣿⣿⣿⣿⣿⢿⢿⢿⢿⢽⢿⢿⢿⢿⣿⣿⣿⣿⣿⣿⣿⣿⣿⣿⠀⠀⠀⠀⠀⠀⠀⠀⠀⠀⠀⠀</a:t>
            </a:r>
            <a:br/>
            <a:r>
              <a:t>⠀⠀⠀⠀⠀⠀⠀⠀⠀⠀⠀⣿⣿⣽⣿⣿⣽⣿⣵⣵⣵⣾⢾⣿⣿⣝⣝⣕⣕⣕⣾⣿⣿⡟⢻⠿⠟⢿⣿⣿⣼⠀⠀⠀⢔⣿⣿⣿⣿⣿⡝⢕⢕⢕⢜⢿⣿⣷⣷⢷⡾⣽⣝⡝⢜⢕⢕⢜⢟⠀⠀⠀⠀⠀⠀⠀⠀⠀⠀⠀⠀</a:t>
            </a:r>
            <a:br/>
            <a:r>
              <a:t>⠀⠀⠀⠀⠀⠀⠀⠀⠀⠀⠀⣿⣿⣿⣿⣿⣿⣿⣿⡿⢿⠿⠿⢟⢟⢛⢟⢝⢍⢍⢕⢕⢔⢔⢔⢕⢕⣼⣿⣿⣿⠀⠀⠀⢸⣿⣿⣿⣿⣿⣿⡕⢕⣕⣕⣱⣕⣜⣝⣕⣕⢕⢵⣕⣕⡕⢕⣕⣕⠀⠀⠀⠀⠀⠀⠀⠀⠀⠀⠀⠀</a:t>
            </a:r>
            <a:br/>
            <a:r>
              <a:t>⠀⠀⠀⠀⠀⠀⠀⠀⠀⠀⠀⠙⢙⢝⢍⢍⢅⢔⢕⢕⢕⢕⢕⢕⢗⢜⢕⢜⢕⢕⢕⢕⢕⢕⢕⢕⢱⢿⣿⣿⣿⠀⠀⠀⢸⣿⣿⣿⣿⣿⣿⣿⣿⣿⣿⣿⣿⣿⣿⣿⣿⣿⣿⣿⣿⣿⣿⣿⣿⠀⠀⠀⠀⠀⠀⠀⠀⠀⠀⠀⠀</a:t>
            </a:r>
            <a:br/>
            <a:r>
              <a:t>⠀⠀⠀⠀⠀⠀⠀⠀⠀⠀⠀⠀⢅⢕⢕⢕⢕⢕⢕⢕⢕⢕⢕⢕⢕⢕⢕⢕⢕⢕⢕⢕⢕⢕⢕⢕⢕⢸⣿⣿⡇⠀⠀⠀⣸⣿⣿⣿⣿⣿⣿⣿⣿⣿⣿⣿⣿⣿⣿⣿⣿⣿⣿⣿⣿⣿⣿⣿⣿⠀⠀⠀⠀⠀⠀⠀⠀⠀⠀⠀⠀</a:t>
            </a:r>
            <a:br/>
            <a:r>
              <a:t>⠀⠀⠀⠀⠀⠀⠀⠀⠀⠀⠀⠀⢑⢕⢕⢕⢕⢕⢕⢕⢕⢕⢕⢕⢕⢕⢕⢕⢕⢕⢕⢕⢕⢕⢕⢕⢕⣿⣿⣿⢇⠀⠀⢕⣾⣿⣿⣿⣿⣿⣿⣿⣧⢕⢕⢜⢝⢝⢝⢝⢻⡟⢻⢿⢿⢿⣿⣿⣿⠀⠀⠀⠀⠀⠀⠀⠀⠀⠀⠀⠀</a:t>
            </a:r>
            <a:br/>
            <a:r>
              <a:t>⠀⠀⠀⠀⠀⠀⠀⠀⠀⠀⠀⠑⠑⠑⠑⠑⠑⠑⠑⠑⠑⠑⠑⠑⠑⠑⠑⠑⠑⠑⠃⠃⠑⠙⠑⠑⠑⠛⠛⠛⠀⠀⠀⠘⠛⠛⠛⠛⠛⠛⠛⠛⠓⠑⠑⠑⠑⠑⠑⠑⠑⠑⠑⠑⠑⠑⠑⠑⠑⠀⠀⠀⠀⠀⠀⠀⠀⠀⠀⠀⠀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⠀⠀⠀⠀⠀⠀⠀⠀⠀⠀⠀⢻⢿⡾⣿⣿⢿⣿⣿⣿⣿⣿⣿⣿⣿⣿⣿⣿⣿⣿⣿⣿⣿⣿⣿⣿⣿⣿⣿⣿⣿⣿⣿⣿⣿⣿⣿⣿⣿⣿⣿⣿⣿⣿⣿⣿⣿⣿⣿⣿⣿⣿⣿⣿⣿⣿⣿⣿⣿⠀⠀⠀⠀⠀⠀⠀⠀⠀⠀⠀⠀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⠀⠀⠀⠀⠀⠀⠀⠀⠀⠀⠀⢝⣿⣿⣿⣿⣿⣿⣷⣿⣿⣯⣿⣿⣟⣿⣿⢿⣿⣿⣿⣿⣿⣿⣿⣿⣿⣿⣿⣿⣿⣿⣿⣿⣿⣿⣿⣿⣿⣿⣿⣿⣿⣿⣿⣿⣿⣿⣿⣿⣿⣿⣿⣿⣿⣿⣿⣿⣿⠀⠀⠀⠀⠀⠀⠀⠀⠀⠀⠀⠀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⠀⠀⠀⠀⠀⠀⠀⠀⠀⠀⠀⣿⣾⣿⣿⣿⣿⣿⣻⣿⣿⣿⣿⣿⣿⣿⣿⣿⣿⣿⣾⣿⣿⣿⣿⣿⣿⣿⣿⣿⣿⣿⣿⣿⣿⣿⣿⣿⣿⣿⣿⣿⣿⣿⣿⣿⣿⣿⣿⣿⣿⣿⣿⣿⣿⣿⣿⣿⣿⠀⠀⠀⠀⠀⠀⠀⠀⠀⠀⠀⠀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⠀⠀⠀⠀⠀⠀⠀⠀⠀⠀⠀⣿⢻⢿⣿⣿⣿⣿⡿⣿⣿⣿⣿⣿⣿⣿⣿⣿⣿⣿⣿⣿⣿⣿⣿⣿⣿⣿⣿⣿⣿⣿⣿⣿⣿⣿⣿⣿⣿⣿⣿⣿⣿⣿⣿⣿⣿⣿⣿⣿⣿⣿⣿⣿⣿⣿⣿⣿⣿⠀⠀⠀⠀⠀⠀⠀⠀⠀⠀⠀⠀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⠀⠀⠀⠀⠀⠀⠀⠀⠀⠀⠀⡏⢟⢗⣏⣿⢾⢻⢝⢝⢕⣕⣕⢜⢝⢻⢿⣿⣿⣿⣿⣿⣿⣿⣿⣿⣿⣿⣿⣿⣿⣿⣿⣿⣿⣿⣿⣿⣿⣿⣿⣿⣿⣿⣿⣿⣿⣿⣿⣿⣿⣿⣿⣿⣿⣿⣿⣿⣿⠀⠀⠀⠀⠀⠀⠀⠀⠀⠀⠀⠀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⠀⠀⠀⠀⠀⠀⠀⠀⠀⠀⠀⢞⢫⣿⢟⢟⢗⢖⢖⢖⢲⢦⢕⢝⢳⣵⡕⢝⢿⣿⣿⣿⣿⣼⣿⣿⣿⣿⣿⣿⡿⣿⣿⣿⣿⣿⢟⢟⢟⢟⢻⢿⣿⣿⣿⣿⣿⣿⣿⣿⣿⣿⣿⣿⣿⣿⣿⣿⣿⠀⠀⠀⠀⠀⠀⠀⠀⠀⠀⠀⠀</a:t>
            </a:r>
            <a:br/>
            <a:r>
              <a:t>⠀⠀⠀⠀⠀⠀⠀⠀⠀⠀⠀⢱⣿⢇⢕⢕⢕⢕⢕⢕⢕⢕⢕⢕⢕⢜⢻⣧⢜⢿⣿⣿⣿⣿⣿⣿⣿⣿⣿⣿⢗⣽⣿⣿⣏⠀⠈⢑⢧⡕⢕⢕⢻⣿⣿⣿⣿⣿⣿⣿⣿⣿⣿⢿⢟⣿⣿⣿⣿⠀⠀⠀⠀⠀⠀⠀⠀⠀⠀⠀⠀</a:t>
            </a:r>
            <a:br/>
            <a:r>
              <a:t>⠀⠀⠀⠀⠀⠀⠀⠀⠀⠀⠀⣾⣿⣿⣿⣿⣷⣿⣷⣧⣧⣧⣵⣱⣇⣱⡕⣻⣷⢜⣿⣿⣿⣿⣿⣿⣿⣿⣿⣿⣿⣿⣿⣿⣿⡕⢕⢐⢜⢿⣮⣯⣿⣿⣿⣿⣿⣿⣿⣿⣿⣿⢻⣧⣿⣿⣿⣿⣿⠀⠀⠀⠀⠀⠀⠀⠀⠀⠀⠀⠀</a:t>
            </a:r>
            <a:br/>
            <a:r>
              <a:t>⠀⠀⠀⠀⠀⠀⠀⠀⠀⠀⠀⣿⣿⣿⣿⣿⣿⣿⣿⣿⣿⣿⣿⣿⣿⣿⣿⣿⣿⡇⢿⣿⣿⣿⣿⣿⣿⣿⣿⣿⣿⣿⣿⣿⣿⣕⣕⣕⣕⣼⣿⣿⣿⣿⣿⣿⣿⣿⣿⣿⣿⡏⣷⣿⣿⣿⣿⣿⣿⠀⠀⠀⠀⠀⠀⠀⠀⠀⠀⠀⠀</a:t>
            </a:r>
            <a:br/>
            <a:r>
              <a:t>⠀⠀⠀⠀⠀⠀⠀⠀⠀⠀⠀⣿⣿⣿⣿⣿⣿⣿⣿⣿⣿⣿⣿⣿⣿⣿⣿⣿⣿⡇⣿⣿⣿⣿⡿⣿⣿⣿⣿⣿⣿⣿⣿⠿⠏⣿⣿⣿⣿⣿⣿⣿⣿⣿⣿⣿⣿⣿⣿⣿⣿⡇⣿⣿⣿⣿⣿⣿⣿⠀⠀⠀⠀⠀⠀⠀⠀⠀⠀⠀⠀</a:t>
            </a:r>
            <a:br/>
            <a:r>
              <a:t>⠀⠀⠀⠀⠀⠀⠀⠀⠀⠀⠀⣿⣿⣿⣿⣿⣿⣿⣿⣿⣿⣿⣿⣿⣿⣿⣿⣿⣿⡧⣿⣿⣿⣿⣿⣿⣿⣿⣿⣿⣿⣇⡕⢕⣼⣿⣿⣿⣿⣿⣿⣿⣿⣿⣿⣿⣿⣿⣿⣿⣿⣇⣿⣿⣿⣿⣿⣿⣿⠀⠀⠀⠀⠀⠀⠀⠀⠀⠀⠀⠀</a:t>
            </a:r>
            <a:br/>
            <a:r>
              <a:t>⠀⠀⠀⠀⠀⠀⠀⠀⠀⠀⠀⣿⣿⣿⣿⣿⣿⣿⣿⣿⣿⣿⣿⣿⣿⣿⣿⣿⣯⢕⢯⣿⣿⣿⣿⣿⣿⣿⣿⣿⣿⣿⢇⢕⣿⣿⣿⣿⣿⣿⣿⣿⣿⣿⣿⣿⣿⣿⣿⣿⣿⣿⣿⣿⣿⣿⣿⣿⣿⠀⠀⠀⠀⠀⠀⠀⠀⠀⠀⠀⠀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⠀⠀⠀⠀⠀⠀⠀⠀⠀⠀⠀⣿⣿⣿⣿⣿⣿⣿⣿⣿⣿⣿⣿⣿⣿⣿⣿⣿⣇⢜⣿⣿⣿⣿⣿⣿⣿⣿⣿⣿⣿⠋⠑⠑⢻⣿⣿⣿⣿⣿⣿⣿⣿⣿⣿⣿⣿⣿⣿⣿⣿⣿⣿⣿⣿⣿⣿⣿⣿⠀⠀⠀⠀⠀⠀⠀⠀⠀⠀⠀⠀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⠀⠀⠀⠀⠀⠀⠀⠀⠀⠀⠀⣿⣿⣿⣿⣿⣿⣿⣿⣿⣿⣿⣿⣿⣿⣿⣿⣿⣿⢕⣿⣿⣿⣿⣿⣿⣿⣿⣿⣿⣿⠀⠀⠀⢘⣿⣿⣿⣽⣿⣿⣿⣿⣿⣿⣿⣿⣿⣿⣿⣿⣿⣿⣿⣿⣿⣿⣿⣿⠀⠀⠀⠀⠀⠀⠀⠀⠀⠀⠀⠀</a:t>
            </a:r>
            <a:br/>
            <a:r>
              <a:t>⠀⠀⠀⠀⠀⠀⠀⠀⠀⠀⠀⣿⣿⣿⣿⣿⣿⣿⣿⣿⣿⣿⣿⣿⣿⣿⣿⣿⣿⢜⣿⣿⣿⣿⣿⣿⣿⣿⢻⣿⢜⠀⠀⠀⠀⣿⣿⣿⣿⣿⣿⣿⡏⣻⣿⣿⣿⣿⣿⣿⣿⣿⣿⣿⣿⢿⢿⢿⣿⠀⠀⠀⠀⠀⠀⠀⠀⠀⠀⠀⠀</a:t>
            </a:r>
            <a:br/>
            <a:r>
              <a:t>⠀⠀⠀⠀⠀⠀⠀⠀⠀⠀⠀⣿⣿⣿⣿⣿⣿⣿⣿⣿⣿⣿⣿⣿⣿⣿⣿⣿⢿⢕⣿⣿⣿⣿⣿⣿⣿⣿⣾⣵⣱⡀⠀⠖⢘⣿⣿⣿⣿⣿⡿⢿⢿⢿⣿⡿⢿⣿⣿⣿⣿⣿⣿⣿⣿⣿⣿⣿⣿⠀⠀⠀⠀⠀⠀⠀⠀⠀⠀⠀⠀</a:t>
            </a:r>
            <a:br/>
            <a:r>
              <a:t>⠀⠀⠀⠀⠀⠀⠀⠀⠀⠀⠀⣿⣿⣿⣿⣿⣿⣷⣵⣵⣵⣷⢿⣿⣯⣽⣵⣜⣕⣵⣿⣿⢿⢿⠿⠟⠛⢟⣿⣿⣿⡇⠀⠀⢸⣿⣿⣿⣿⣿⣏⢕⢕⢕⢻⡿⣿⣿⣷⣿⣿⣽⡝⢝⢕⢇⢜⢹⢿⠀⠀⠀⠀⠀⠀⠀⠀⠀⠀⠀⠀</a:t>
            </a:r>
            <a:br/>
            <a:r>
              <a:t>⠀⠀⠀⠀⠀⠀⠀⠀⠀⠀⠀⣿⣿⣿⣿⣿⣿⣿⣿⢿⠿⠿⢟⢟⢛⢟⢝⢍⢍⢅⢕⢔⢔⢔⢕⢕⢕⣿⣿⣿⣿⢇⠀⠀⣼⣿⣿⣿⣿⣿⣿⣕⢕⣕⣕⣼⣵⣝⣝⣿⣇⣱⣵⢕⣕⣕⣕⣕⣕⠀⠀⠀⠀⠀⠀⠀⠀⠀⠀⠀⠀</a:t>
            </a:r>
            <a:br/>
            <a:r>
              <a:t>⠀⠀⠀⠀⠀⠀⠀⠀⠀⠀⠀⠙⢙⢍⢍⢅⢕⢔⢕⢕⢕⢕⢕⢕⢕⢱⢜⢕⢕⢕⢕⢕⢕⢕⢱⢵⢣⣾⣿⣿⣿⠀⠀⢀⣿⣿⣿⣿⣿⣿⣿⣿⣿⣿⣿⣿⣿⣿⣿⣿⣿⣿⣿⣿⣿⣿⣿⣿⣿⠀⠀⠀⠀⠀⠀⠀⠀⠀⠀⠀⠀</a:t>
            </a:r>
            <a:br/>
            <a:r>
              <a:t>⠀⠀⠀⠀⠀⠀⠀⠀⠀⠀⠀⢄⢅⢕⢕⢕⢕⢕⢕⢕⢕⢕⢕⢕⢕⢕⢕⢕⢕⢕⢕⢕⢕⢕⢕⢕⢕⣿⣿⣿⣿⠀⠀⢱⣿⣿⣿⣿⣿⣿⣿⣿⣿⣿⣿⣿⣿⣿⣿⣿⣿⣿⣿⣿⣿⣿⣿⣿⣿⠀⠀⠀⠀⠀⠀⠀⠀⠀⠀⠀⠀</a:t>
            </a:r>
            <a:br/>
            <a:r>
              <a:t>⠀⠀⠀⠀⠀⠀⠀⠀⠀⠀⠀⠑⢕⢕⢕⢕⢕⢕⢕⢕⢕⢕⢕⢕⢕⢕⢕⢕⢕⢕⢕⢕⢕⢕⢕⢕⢕⣿⣿⣿⡇⠀⠀⣼⣿⣿⣿⣿⣿⣿⣿⣿⣧⢕⢕⢜⢝⢝⢝⢻⣿⡟⢟⢻⢿⢿⣿⣿⣿⠀⠀⠀⠀⠀⠀⠀⠀⠀⠀⠀⠀</a:t>
            </a:r>
            <a:br/>
            <a:r>
              <a:t>⠀⠀⠀⠀⠀⠀⠀⠀⠀⠀⠀⠑⠑⠑⠑⠑⠑⠑⠑⠑⠑⠑⠑⠑⠑⠑⠑⠑⠑⠑⠃⠑⠑⠙⠑⠑⠘⠛⠛⠛⠃⠀⠀⠛⠛⠛⠛⠛⠛⠛⠛⠛⠓⠑⠑⠑⠑⠑⠑⠑⠑⠑⠑⠑⠑⠑⠑⠑⠑⠀⠀⠀⠀⠀⠀⠀⠀⠀⠀⠀⠀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⠀⠀⠀⠀⠀⠀⠀⠀⠀⠀⠀⢹⢻⢺⣻⡿⣿⣷⣿⣿⣿⣿⣿⣿⣿⣿⣿⣿⣿⣿⣿⣿⣿⣿⣿⣿⣿⣿⣿⣿⣿⣿⣿⣿⣿⣿⣿⣿⣿⣿⣿⣿⣿⣿⣿⣿⣿⣿⣿⣿⣿⣿⣿⣿⣿⣿⣿⣿⣿⠀⠀⠀⠀⠀⠀⠀⠀⠀⠀⠀⠀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⠀⠀⠀⠀⠀⠀⠀⠀⠀⠀⠀⣹⣿⣿⣷⣿⣷⣿⣷⣿⣯⣯⣿⣿⣟⣿⣿⣿⣿⣿⣿⣿⣿⣿⣿⣿⣿⣿⣿⣿⣿⣿⣿⣿⣿⣿⣿⣿⣿⣿⣿⣿⣿⣿⣿⣿⣿⣿⣿⣿⣿⣿⣿⣿⣿⣿⣿⣿⣿⠀⠀⠀⠀⠀⠀⠀⠀⠀⠀⠀⠀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⠀⠀⠀⠀⠀⠀⠀⠀⠀⠀⠀⣿⣾⣿⣿⣿⣿⣿⣟⣿⣿⣿⣿⣿⣿⣿⣿⣿⣿⣿⣿⣿⣟⣿⣿⣿⣿⣿⣿⣿⣿⣿⣿⣿⣿⣿⣿⣿⣿⣿⣿⣿⣿⣿⣿⣿⣿⣿⣿⣿⣿⣿⣿⣿⣿⣿⣿⣿⣿⠀⠀⠀⠀⠀⠀⠀⠀⠀⠀⠀⠀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⠀⠀⠀⠀⠀⠀⠀⠀⠀⠀⠀⣿⣻⣿⣿⣿⢿⢻⢹⢕⢕⣕⡕⢜⢝⢻⣿⣿⣿⣿⣿⣿⣿⣿⣿⣿⣿⣿⣿⣿⣿⣿⣿⣿⣿⣿⣿⣿⣿⣿⣿⣿⣿⣿⣿⣿⣿⣿⣿⣿⣿⣿⣿⢿⣿⣿⣿⣿⣿⠀⠀⠀⠀⠀⠀⠀⠀⠀⠀⠀⠀</a:t>
            </a:r>
            <a:br/>
            <a:r>
              <a:t>⠀⠀⠀⠀⠀⠀⠀⠀⠀⠀⠀⣿⣿⣿⢟⢟⢗⢖⢖⢖⢖⢇⢕⢝⢳⣵⡕⢻⣿⣿⣿⣿⣿⣿⣿⣿⣿⣿⣿⣿⢟⣿⣿⣿⣿⡿⢟⢟⢟⢟⢿⣿⣿⣿⣿⣿⣿⣿⣿⣿⣿⣿⣿⣿⣿⣿⣿⣿⣿⠀⠀⠀⠀⠀⠀⠀⠀⠀⠀⠀⠀</a:t>
            </a:r>
            <a:br/>
            <a:r>
              <a:t>⠀⠀⠀⠀⠀⠀⠀⠀⠀⠀⠀⣾⣿⢇⢕⢕⢕⢕⢕⢕⢕⢕⢕⢕⢕⢜⢻⣧⡜⣿⣿⣿⣿⣿⣿⣿⣿⣿⣿⣿⣯⣷⣿⣿⣧⢀⠉⢳⣵⡕⢕⢜⣻⣿⣿⣿⣿⣿⣿⣿⣿⣿⣿⢟⣻⣿⣿⣿⣿⠀⠀⠀⠀⠀⠀⠀⠀⠀⠀⠀⠀</a:t>
            </a:r>
            <a:br/>
            <a:r>
              <a:t>⠀⠀⠀⠀⠀⠀⠀⠀⠀⠀⠀⣿⣿⣿⣿⣿⣿⣾⣷⣵⣧⣵⣕⣱⣕⣱⡕⣿⣧⢸⣿⣿⣿⣿⣿⣿⣿⣿⣿⣿⣿⣿⣿⣿⣿⢕⢕⢕⢜⣿⣽⣿⣿⣿⣿⣿⣿⣿⣿⣿⣿⡿⢳⣵⣿⣿⣿⣿⣿⠀⠀⠀⠀⠀⠀⠀⠀⠀⠀⠀⠀</a:t>
            </a:r>
            <a:br/>
            <a:r>
              <a:t>⠀⠀⠀⠀⠀⠀⠀⠀⠀⠀⠀⣿⣿⣿⣿⣿⣿⣿⣿⣿⣿⣿⣿⣿⣿⣿⣿⣿⣿⢕⣿⣿⣿⣿⣿⣿⣿⣿⣿⣿⣿⣿⣿⣿⣯⣕⣕⣕⣱⣽⣿⣿⣿⣿⣿⣿⣿⣿⣿⣿⣿⣷⣷⣿⣿⣿⣿⣿⣿⠀⠀⠀⠀⠀⠀⠀⠀⠀⠀⠀⠀</a:t>
            </a:r>
            <a:br/>
            <a:r>
              <a:t>⠀⠀⠀⠀⠀⠀⠀⠀⠀⠀⠀⣿⣿⣿⣿⣿⣿⣿⣿⣿⣿⣿⣿⣿⣿⣿⣿⣿⣿⢕⣿⣿⣿⣿⣿⣿⣿⣿⣿⣿⣿⡟⢟⢛⢱⣿⣿⣿⣿⣿⣿⣿⣿⣿⣿⣿⣿⣿⣿⣿⣿⣿⣿⣿⣿⣿⣿⣿⣿⠀⠀⠀⠀⠀⠀⠀⠀⠀⠀⠀⠀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⠀⠀⠀⠀⠀⠀⠀⠀⠀⠀⠀⣿⣿⣿⣿⣿⣿⣿⣿⣿⣿⣿⣿⣿⣿⣿⣿⣿⣿⢕⣿⣿⣿⣿⣿⣿⣿⣿⣿⣿⣿⣷⡕⢕⣾⣿⣿⣿⣿⣿⣿⣿⣿⣿⣿⣿⣿⣿⣿⣿⣿⣿⣿⣿⣿⣿⣿⣿⣿⠀⠀⠀⠀⠀⠀⠀⠀⠀⠀⠀⠀</a:t>
            </a:r>
            <a:br/>
            <a:r>
              <a:t>⠀⠀⠀⠀⠀⠀⠀⠀⠀⠀⠀⣿⣿⣿⣿⣿⣿⣿⣿⣿⣿⣿⣿⣿⣿⣿⣿⣿⡏⢱⣿⣿⣿⣿⣿⣿⣿⣿⣿⣿⣿⡿⢕⢜⣿⣿⣿⣿⣿⣿⣿⣿⣿⣿⣿⣿⣿⣿⣿⣿⣿⣿⣿⣿⣿⣿⣿⣿⣿⠀⠀⠀⠀⠀⠀⠀⠀⠀⠀⠀⠀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⠀⠀⠀⠀⠀⠀⠀⠀⠀⠀⠀⣿⣿⣿⣿⣿⣿⣿⣿⣿⣿⣿⣿⣿⣿⣿⣿⣿⡧⢸⣿⣿⣿⣿⣿⣿⣿⣿⣿⣿⡿⠁⠁⠀⢹⣿⣿⣿⣟⣿⣿⣿⣿⣿⣿⣿⣿⣿⣿⣿⣿⣿⣿⣿⣿⣿⣿⣿⣿⠀⠀⠀⠀⠀⠀⠀⠀⠀⠀⠀⠀</a:t>
            </a:r>
            <a:br/>
            <a:r>
              <a:t>⠀⠀⠀⠀⠀⠀⠀⠀⠀⠀⠀⣿⣿⣿⣿⣿⣿⣿⣿⣿⣿⣿⣿⣿⣿⣿⣿⣿⣇⢸⣿⣿⣿⣿⣿⣿⣿⣿⣿⣿⢇⠀⠀⠀⠁⣿⣿⣿⣿⣿⣿⣿⣿⣿⣿⣿⣿⣿⣿⣿⣿⣿⣿⣿⣿⣿⣿⣿⣿⠀⠀⠀⠀⠀⠀⠀⠀⠀⠀⠀⠀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⠀⠀⠀⠀⠀⠀⠀⠀⠀⠀⠀⣿⣿⣿⣿⣿⣿⣿⣿⣿⣿⣿⣿⣿⣿⣿⣿⣿⣧⢸⣿⣿⣿⣿⣿⣿⣿⣿⣼⢕⢕⠀⠀⠀⢠⣿⣿⣿⣿⣟⣟⣏⣝⣿⣿⣿⣿⣿⣿⣿⣿⣿⣿⣿⣿⢿⢿⢿⣿⠀⠀⠀⠀⠀⠀⠀⠀⠀⠀⠀⠀</a:t>
            </a:r>
            <a:br/>
            <a:r>
              <a:t>⠀⠀⠀⠀⠀⠀⠀⠀⠀⠀⠀⣿⣿⣿⣿⣿⣿⣿⣿⣿⣿⣿⣿⣿⣿⣿⣿⣿⢿⢸⣿⣿⣿⣿⣿⣿⣿⣿⣿⣿⣿⡇⠀⠙⢸⣿⣿⣿⣿⣿⡿⢿⢿⢿⣿⢿⡿⣿⣿⣿⣿⣿⣿⣿⣿⣿⣿⣿⣿⠀⠀⠀⠀⠀⠀⠀⠀⠀⠀⠀⠀</a:t>
            </a:r>
            <a:br/>
            <a:r>
              <a:t>⠀⠀⠀⠀⠀⠀⠀⠀⠀⠀⠀⣿⣿⣿⣿⣿⣷⣷⣧⣷⣾⣿⢿⡿⣽⣽⣵⣵⣵⣼⣿⣿⡿⢿⢿⢟⢻⣿⣿⣿⣿⡇⠀⠀⣸⣿⣿⣿⣿⣿⣇⢕⢕⢜⢿⣿⣿⣷⣿⣿⣿⣯⣝⢝⢗⢕⢸⢿⣿⠀⠀⠀⠀⠀⠀⠀⠀⠀⠀⠀⠀</a:t>
            </a:r>
            <a:br/>
            <a:r>
              <a:t>⠀⠀⠀⠀⠀⠀⠀⠀⠀⠀⠀⣿⣿⣿⣿⣿⣿⣿⡿⢿⢿⢿⢟⢟⣟⣻⣝⣍⢝⢕⢕⢕⢔⢕⢳⢇⢕⣿⣿⣿⣿⡇⠀⢔⣿⣿⣿⣿⣿⣿⣿⣵⢕⣜⣹⣿⣺⣹⣽⣿⣧⣱⣱⣕⣕⣕⣕⣵⣵⠀⠀⠀⠀⠀⠀⠀⠀⠀⠀⠀⠀</a:t>
            </a:r>
            <a:br/>
            <a:r>
              <a:t>⠀⠀⠀⠀⠀⠀⠀⠀⠀⠀⠀⠙⢝⢍⢕⢕⢔⢕⢕⢗⢕⢕⢹⢻⢟⢻⢽⢕⢕⢕⢕⢇⢕⢵⢷⢾⢷⣿⣿⣿⣿⡇⠀⢸⣿⣿⣿⣿⣿⣿⣿⣿⣿⣿⣿⣿⣿⣿⣿⣿⣿⣿⣿⣿⣿⣿⣿⣿⣿⠀⠀⠀⠀⠀⠀⠀⠀⠀⠀⠀⠀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⠀⠀⠀⠀⠀⠀⠀⠀⠀⠀⠀⢕⢕⢕⢕⢕⢕⢕⢕⢕⢕⢕⢕⢕⢕⢕⢕⢕⢕⢕⢕⢕⢕⢕⢕⢕⢕⣿⣿⣿⣿⠑⢀⣿⣿⣿⣿⣿⣿⣿⣿⣿⣿⢿⣿⣿⣿⣿⣿⣿⣿⣿⣿⣿⣿⣿⣿⣿⣿⠀⠀⠀⠀⠀⠀⠀⠀⠀⠀⠀⠀</a:t>
            </a:r>
            <a:br/>
            <a:r>
              <a:t>⠀⠀⠀⠀⠀⠀⠀⠀⠀⠀⠀⢕⢕⢕⢕⢕⢕⢕⢕⢕⢕⢕⢕⢕⢕⢕⢕⢕⢕⢕⢕⢕⢕⡕⢕⢕⢱⣿⣿⣿⣿⠀⢻⣿⣿⣿⣿⣿⣿⣿⣿⣿⣷⢕⢕⢕⢜⢝⢝⢻⢿⢟⢟⢿⢿⢿⣿⣿⣿⠀⠀⠀⠀⠀⠀⠀⠀⠀⠀⠀⠀</a:t>
            </a:r>
            <a:br/>
            <a:r>
              <a:t>⠀⠀⠀⠀⠀⠀⠀⠀⠀⠀⠀⠑⠑⠑⠑⠑⠑⠑⠑⠑⠑⠑⠑⠑⠑⠑⠑⠑⠑⠑⠚⠑⠘⠑⠑⠑⠘⠛⠛⠛⠛⠀⠘⠛⠛⠛⠛⠛⠛⠛⠛⠛⠓⠑⠑⠑⠑⠑⠑⠑⠑⠑⠑⠑⠑⠑⠑⠑⠑⠀⠀⠀⠀⠀⠀⠀⠀⠀⠀⠀⠀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⠀⠀⠀⠀⠀⠀⠀⠀⠀⠀⠀⢽⢿⢞⣿⡿⣿⣿⣿⣿⣿⣿⣿⣿⣿⣿⣿⣿⣿⣿⣿⣿⣿⣿⣿⣿⣿⣿⣿⣿⣿⣿⣿⣿⣿⣿⣿⣿⣿⣿⣿⣿⣿⣿⣿⣿⣿⣿⣿⣿⣿⣿⣿⣿⣿⣿⣿⣿⣿⠀⠀⠀⠀⠀⠀⠀⠀⠀⠀⠀⠀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⠀⠀⠀⠀⠀⠀⠀⠀⠀⠀⠀⢽⣻⣿⣿⣿⣿⣿⣿⣿⣿⣽⣿⣿⣻⣿⡿⣿⣿⣿⣿⣿⣿⣿⣿⣿⣿⣿⣿⣿⣿⣿⣿⣿⣿⣿⣿⣿⣿⣿⣿⣿⣿⣿⣿⣿⣿⣿⣿⣿⣿⣿⣿⣿⣿⣿⣿⣿⣿⠀⠀⠀⠀⠀⠀⠀⠀⠀⠀⠀⠀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⠀⠀⠀⠀⠀⠀⠀⠀⠀⠀⠀⣽⣷⣿⣿⣿⣿⣿⣿⣿⣿⣿⣿⣿⣿⣿⣿⣿⣿⣷⣿⣿⣿⣿⣿⣿⣿⣿⣿⣿⣿⣿⣿⣿⣿⣿⣿⣿⣿⣿⣿⣿⣿⣿⣿⣿⣿⣿⣿⣿⣿⣿⣿⣿⣿⣿⣿⣿⣿⠀⠀⠀⠀⠀⠀⠀⠀⠀⠀⠀⠀</a:t>
            </a:r>
            <a:br/>
            <a:r>
              <a:t>⠀⠀⠀⠀⠀⠀⠀⠀⠀⠀⠀⣟⣿⣿⣿⣿⣿⣿⣿⣿⣿⣿⣿⣿⣿⣿⣿⣿⣿⣿⣿⣿⣿⣿⣿⣿⣿⣿⣿⣿⣿⣿⣿⣿⣿⣿⣿⣿⣿⣿⣿⣿⣿⣿⣿⣿⣿⣿⣿⣿⣿⣿⣿⣿⣿⣿⣿⣿⣿⠀⠀⠀⠀⠀⠀⠀⠀⠀⠀⠀⠀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⠀⠀⠀⠀⠀⠀⠀⠀⠀⠀⠀⣏⡿⢷⣯⣻⢟⣻⣟⣿⢿⡿⣿⣿⣿⣿⣿⣿⣹⣿⣿⣿⣿⣿⣿⣿⣿⣿⣿⣿⣿⣿⣿⣿⣿⣿⣿⣿⣿⣿⣿⣿⣿⣿⣿⣿⣿⣿⣿⣿⣿⣿⣿⣿⣿⣿⣿⣿⣿⠀⠀⠀⠀⠀⠀⠀⠀⠀⠀⠀⠀</a:t>
            </a:r>
            <a:br/>
            <a:r>
              <a:t>⠀⠀⠀⠀⠀⠀⠀⠀⠀⠀⠀⣏⣿⣎⣼⡿⢟⢯⢕⢕⢕⣕⡕⢜⢝⢻⢿⣿⣿⣿⣿⣿⣿⣿⢿⣿⣿⣿⣿⣿⣿⣿⣿⣿⣿⣿⣿⣿⣿⣿⣿⣿⣿⣿⣿⣿⣿⣿⣿⣿⣿⣿⣿⣿⣿⣿⣿⣿⣿⠀⠀⠀⠀⠀⠀⠀⠀⠀⠀⠀⠀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⠀⠀⠀⠀⠀⠀⠀⠀⠀⠀⠀⢿⣾⡟⢏⢝⢟⢗⢖⢖⢖⢕⢜⢝⢷⣵⢜⢟⣿⣿⣿⣿⣵⢿⣿⣿⣽⣿⣿⣿⡻⡝⣻⣿⣿⢟⢟⢟⢟⢻⢿⣿⣿⣿⣿⣿⣿⣿⣿⣿⣿⣿⣿⣿⣿⣿⣿⣿⣿⠀⠀⠀⠀⠀⠀⠀⠀⠀⠀⠀⠀</a:t>
            </a:r>
            <a:br/>
            <a:r>
              <a:t>⠀⠀⠀⠀⠀⠀⠀⠀⠀⠀⠀⣾⣏⢕⡕⢕⢕⢕⢕⢕⢕⢕⢕⢕⢕⢝⢷⡕⢹⣿⣿⣿⣿⣿⣿⣿⣿⣿⣿⣿⣾⣿⣿⣿⣿⢌⠑⢧⣕⢕⡕⣻⣿⣿⣿⣿⣿⣿⣿⣿⣿⣿⡿⢿⣿⣿⣿⣿⣿⠀⠀⠀⠀⠀⠀⠀⠀⠀⠀⠀⠀</a:t>
            </a:r>
            <a:br/>
            <a:r>
              <a:t>⠀⠀⠀⠀⠀⠀⠀⠀⠀⠀⠀⣿⣿⣿⣿⣿⣿⣷⣷⣷⣷⣵⣵⣵⣵⣕⣜⣿⡇⢸⣿⣿⣿⣿⣿⣿⣿⣿⣿⣿⣿⣿⣿⣿⣿⢕⢅⢕⢻⣿⣿⣿⣿⣿⣿⣿⣿⣿⣿⣿⣿⢿⣧⣿⣿⣿⣿⣿⣿⠀⠀⠀⠀⠀⠀⠀⠀⠀⠀⠀⠀</a:t>
            </a:r>
            <a:br/>
            <a:r>
              <a:t>⠀⠀⠀⠀⠀⠀⠀⠀⠀⠀⠀⣿⣿⣿⣿⣿⣿⣿⣿⣿⣿⣿⣿⣿⣿⣿⣿⣿⡷⢸⣿⣿⣿⣿⣿⣿⣿⣿⣿⣿⣿⣿⣿⣿⢷⣧⣕⣕⣼⣿⣿⣿⣿⣿⣿⣿⣿⣿⣿⣿⣿⣷⣿⣿⣿⣿⣿⣿⣿⠀⠀⠀⠀⠀⠀⠀⠀⠀⠀⠀⠀</a:t>
            </a:r>
            <a:br/>
            <a:r>
              <a:t>⠀⠀⠀⠀⠀⠀⠀⠀⠀⠀⠀⣿⣿⣿⣿⣿⣿⣿⣿⣿⣿⣿⣿⣿⣿⣿⣿⣿⣷⢸⣿⣿⣿⣿⣿⣿⣿⣿⣿⣿⣿⡝⢝⢕⣼⣿⣿⣿⣿⣿⣿⣿⣿⣿⣿⣿⣿⣿⣿⣿⣿⣿⣿⣿⣿⣿⣿⣿⣿⠀⠀⠀⠀⠀⠀⠀⠀⠀⠀⠀⠀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⠀⠀⠀⠀⠀⠀⠀⠀⠀⠀⠀⣿⣿⣿⣿⣿⣿⣿⣿⣿⣿⣿⣿⣿⣿⣿⣿⣿⣧⢸⣿⣿⣿⣿⣿⣿⣿⣿⣿⣿⣿⣿⢕⢸⣿⣿⣿⣿⣿⣿⣿⣿⣿⣿⣿⣿⣿⣿⣿⣿⣿⣿⣿⣿⣿⣿⣿⣿⣿⠀⠀⠀⠀⠀⠀⠀⠀⠀⠀⠀⠀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⠀⠀⠀⠀⠀⠀⠀⠀⠀⠀⠀⣿⣿⣿⣿⣿⣿⣿⣿⣿⣿⣿⣿⣿⣿⣿⣿⣿⡇⣼⣿⣿⣿⣿⣿⣿⣿⣿⣿⣿⡟⠑⠁⠘⣿⣿⣿⣟⣟⣿⣿⣿⣿⣿⣿⣿⣿⣿⣿⣿⣿⣿⣿⣿⣿⣿⣿⣿⣿⠀⠀⠀⠀⠀⠀⠀⠀⠀⠀⠀⠀</a:t>
            </a:r>
            <a:br/>
            <a:r>
              <a:t>⠀⠀⠀⠀⠀⠀⠀⠀⠀⠀⠀⣿⣿⣿⣿⣿⣿⣿⣿⣿⣿⣿⣿⣿⣿⣿⣿⣿⡕⣿⣿⣿⣿⣿⣿⣿⣿⣿⣿⣿⡄⠀⠀⠀⢻⣿⣿⣿⣿⣿⣿⣿⣿⣿⣿⣿⣿⣿⣿⣿⣿⣿⣿⣿⣿⣿⣿⣿⣿⠀⠀⠀⠀⠀⠀⠀⠀⠀⠀⠀⠀</a:t>
            </a:r>
            <a:br/>
            <a:r>
              <a:t>⠀⠀⠀⠀⠀⠀⠀⠀⠀⠀⠀⣿⣿⣿⣿⣿⣿⣿⣿⣿⣿⣿⣿⣿⣿⣿⣿⣿⡇⣿⣿⣿⣿⣿⣿⣿⣿⣿⡼⢇⢕⠀⠀⠀⢸⣿⣿⣿⣿⣿⣿⣿⣿⣿⣿⣿⣿⣿⣿⣿⣿⣿⣿⣿⣿⣿⣿⣿⣿⠀⠀⠀⠀⠀⠀⠀⠀⠀⠀⠀⠀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⠀⠀⠀⠀⠀⠀⠀⠀⠀⠀⠀⣿⣿⣿⣿⣿⣿⣿⣿⣿⣿⣿⣿⣿⣿⣿⣿⣿⣇⣿⣿⣿⣿⣿⣿⣿⣿⣿⣿⣿⣿⡇⢰⡄⣼⣿⣿⣿⣿⣏⣝⣝⣻⣿⣿⣿⣿⣿⣿⣿⣿⣿⣿⣿⣿⢿⣿⣿⣿⠀⠀⠀⠀⠀⠀⠀⠀⠀⠀⠀⠀</a:t>
            </a:r>
            <a:br/>
            <a:r>
              <a:t>⠀⠀⠀⠀⠀⠀⠀⠀⠀⠀⠀⣿⣿⣿⣿⣿⣿⣿⣿⣿⣿⣿⣿⣿⣿⣿⣿⢿⢇⢸⣿⣿⣿⣿⣿⣿⣿⣿⣿⣿⣿⣇⠀⠀⣿⣿⣿⣿⣿⣿⡿⢿⢿⣿⣿⣿⣿⣿⣿⣿⣿⣿⣿⣿⣿⣿⣿⣿⣿⠀⠀⠀⠀⠀⠀⠀⠀⠀⠀⠀⠀</a:t>
            </a:r>
            <a:br/>
            <a:r>
              <a:t>⠀⠀⠀⠀⠀⠀⠀⠀⠀⠀⠀⣿⣷⣾⣿⣿⣿⣷⣷⣷⣿⡿⣿⣽⣽⣵⣵⣵⣵⣼⣿⢿⢿⠽⢟⢛⢻⣿⣿⣿⣿⡏⠀⢰⣿⣿⣿⣿⣿⣿⣏⢕⢜⢻⣿⣿⣿⣿⣿⣿⣿⣯⣝⢟⢗⢸⢸⢽⣿⠀⠀⠀⠀⠀⠀⠀⠀⠀⠀⠀⠀</a:t>
            </a:r>
            <a:br/>
            <a:r>
              <a:t>⠀⠀⠀⠀⠀⠀⠀⠀⠀⠀⠀⣿⣿⣿⣿⣿⡿⢿⢿⢿⢟⢟⢟⢟⣝⣝⣝⡕⢕⢕⢕⢕⢕⢕⢕⢕⢕⣿⣿⣿⣿⣿⠀⣼⣿⣿⣿⣿⣿⣿⣿⣵⣼⣿⣿⣿⣿⣿⣿⣿⣿⣷⣷⣵⣧⣵⣵⣵⣼⠀⠀⠀⠀⠀⠀⠀⠀⠀⠀⠀⠀</a:t>
            </a:r>
            <a:br/>
            <a:r>
              <a:t>⠀⠀⠀⠀⠀⠀⠀⠀⠀⠀⠀⢍⢝⢕⢔⢕⢕⢕⢕⢕⢕⢕⢜⢗⢽⢞⡇⢕⢕⢕⢜⢕⢕⢗⢷⢿⢿⣿⣿⣿⣿⣿⢰⣿⣿⣿⣿⣿⣿⣿⣿⣿⣿⣿⣿⣿⣿⣿⣿⣿⣿⣿⣿⣿⣿⣿⣿⣿⣿⠀⠀⠀⠀⠀⠀⠀⠀⠀⠀⠀⠀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⠀⠀⠀⠀⠀⠀⠀⠀⠀⠀⠀⢕⢕⢕⢕⢕⢕⢕⢕⢕⢕⢕⢕⢕⢕⢕⢕⢕⢕⢕⢕⢕⢕⢕⢕⢕⢱⣿⣿⣿⣿⣿⣿⣿⣿⣿⣿⣿⣿⣿⣿⣿⢿⣿⣿⣿⣿⣿⣿⣿⣿⣿⣿⣿⣿⣿⣿⣿⣿⠀⠀⠀⠀⠀⠀⠀⠀⠀⠀⠀⠀</a:t>
            </a:r>
            <a:br/>
            <a:r>
              <a:t>⠀⠀⠀⠀⠀⠀⠀⠀⠀⠀⠀⢕⢕⢕⢕⢕⢕⢕⢕⢕⢕⢕⢕⢕⢕⢕⢕⢕⢕⢕⢕⢕⣕⡕⢕⢕⢸⣿⣿⣿⣿⣿⣿⣿⣿⣿⣿⣿⣿⣿⣿⣿⣟⢣⢧⢗⢟⢯⢟⢿⢝⢟⢟⢟⢻⢿⢿⢿⢿⠀⠀⠀⠀⠀⠀⠀⠀⠀⠀⠀⠀</a:t>
            </a:r>
            <a:br/>
            <a:r>
              <a:t>⠀⠀⠀⠀⠀⠀⠀⠀⠀⠀⠀⠑⠑⠑⠑⠑⠑⠑⠑⠑⠑⠑⠑⠑⠑⠑⠑⠑⠑⠙⠑⠑⠑⠑⠑⠑⠘⠛⠛⠛⠛⠛⠛⠛⠛⠛⠛⠛⠛⠛⠛⠛⠓⠃⠘⠓⠑⠑⠑⠑⠑⠑⠑⠘⠑⠑⠑⠑⠑⠀⠀⠀⠀⠀⠀⠀⠀⠀⠀⠀⠀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⠀⠀⠀⠀⠀⠀⠀⠀⠀⠀⠀⣝⣿⣟⣿⣿⣿⣿⣿⣿⣿⣿⣿⣿⣿⣿⣿⣿⣿⣿⣿⣿⣿⣿⣿⣿⣿⣿⣿⣿⣿⣿⣿⣿⣿⣿⣿⣿⣿⣿⣿⣿⣿⣿⣿⣿⣿⣿⣿⣿⣿⣿⣿⣿⣿⣿⣿⣿⣿⠀⠀⠀⠀⠀⠀⠀⠀⠀⠀⠀⠀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⠀⠀⠀⠀⠀⠀⠀⠀⠀⠀⠀⣿⣿⣿⣿⣿⣿⣿⣾⣿⣿⣿⣝⣿⣻⣿⣿⣿⣿⣯⣿⣿⣿⣿⣿⣿⣿⣿⣿⣿⣿⣿⣿⣿⣿⣿⣿⣿⣿⣿⣿⣿⣿⣿⣿⣿⣿⣿⣿⣿⣿⣿⣿⣿⣿⣿⣿⣿⣿⠀⠀⠀⠀⠀⠀⠀⠀⠀⠀⠀⠀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⠀⠀⠀⠀⠀⠀⠀⠀⠀⠀⠀⣿⣿⣿⣿⣿⣿⣿⣿⣿⣿⣿⣿⣿⣿⣿⣿⣿⣿⣷⣿⣿⣻⣿⣿⣿⣿⣿⣿⣿⣿⣿⣿⣿⣿⣿⣿⣿⣿⣿⣿⣿⣿⣿⣿⣿⣿⣿⣿⣿⣿⣿⣿⣿⣿⣿⣿⣿⣿⠀⠀⠀⠀⠀⠀⠀⠀⠀⠀⠀⠀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⠀⠀⠀⠀⠀⠀⠀⠀⠀⠀⠀⣟⡿⣿⣫⣯⢟⣟⣟⣿⢿⡿⣿⣿⣿⣿⣻⣿⣿⣿⣿⣿⣿⣿⣿⣿⣿⣿⣿⣿⣿⣿⣿⣿⣿⣿⣿⣿⣿⣿⣿⣿⣿⣿⣿⣿⣿⣿⣿⣿⣿⣿⣿⣿⣿⣿⣿⣿⣿⠀⠀⠀⠀⠀⠀⠀⠀⠀⠀⠀⠀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⠀⠀⠀⠀⠀⠀⠀⠀⠀⠀⠀⣏⣿⣻⣾⢿⢟⢏⠕⠕⢕⣕⡕⢜⢕⢹⢿⣿⣿⣿⣿⣿⣟⣿⣿⣯⣿⣿⣿⣿⣿⣿⣿⣿⣿⣿⣿⣿⣿⣿⣿⣿⣿⣿⣿⣿⣿⣿⣿⣿⣿⣿⣿⣿⣿⣿⣿⣿⣿⠀⠀⠀⠀⠀⠀⠀⠀⠀⠀⠀⠀</a:t>
            </a:r>
            <a:br/>
            <a:r>
              <a:t>⠀⠀⠀⠀⠀⠀⠀⠀⠀⠀⠀⢯⣾⡟⢝⢝⢟⢟⢗⢖⢖⢕⢜⢝⢷⣕⢜⢟⢿⣿⣿⣿⣿⣿⣿⣿⣽⣿⣿⣿⣫⣝⣿⣿⣿⢟⢟⢟⢟⢻⣿⣿⣿⣿⣿⣿⣿⣿⣿⣿⣿⣿⣿⣿⣿⣿⣿⣿⣿⠀⠀⠀⠀⠀⠀⠀⠀⠀⠀⠀⠀</a:t>
            </a:r>
            <a:br/>
            <a:r>
              <a:t>⠀⠀⠀⠀⠀⠀⠀⠀⠀⠀⠀⣿⡏⡕⣕⢕⡕⢕⢕⢕⢕⢕⢕⢕⢜⢝⣷⡕⢹⣷⣿⣿⣿⣿⣿⣿⣿⣿⣿⣿⣿⣿⣿⣿⣿⢌⢑⢧⡕⡕⢜⣽⣿⣿⣿⣿⣿⣿⣿⣿⣿⣿⢿⣿⣿⣿⣿⣿⣿⠀⠀⠀⠀⠀⠀⠀⠀⠀⠀⠀⠀</a:t>
            </a:r>
            <a:br/>
            <a:r>
              <a:t>⠀⠀⠀⠀⠀⠀⠀⠀⠀⠀⠀⣿⣿⣿⣿⣿⣿⣷⣷⣷⣷⣵⣵⣵⣵⣕⣸⣷⡕⢿⣿⣿⣿⣿⣿⣿⣿⣿⣿⣿⣿⣿⣿⣿⡿⢕⢕⢜⢿⣿⣿⣿⣿⣿⣿⣿⣿⣿⣿⣿⣿⢳⣵⣿⣿⣿⣿⣿⣿⠀⠀⠀⠀⠀⠀⠀⠀⠀⠀⠀⠀</a:t>
            </a:r>
            <a:br/>
            <a:r>
              <a:t>⠀⠀⠀⠀⠀⠀⠀⠀⠀⠀⠀⣿⣿⣿⣿⣿⣿⣿⣿⣿⣿⣿⣿⣿⣿⣿⣿⣿⡇⢸⣿⣿⣿⣿⣿⣿⣿⣿⣿⣿⣿⣿⣿⣿⢷⣵⣵⣱⣼⣿⣿⣿⣿⣿⣿⣿⣿⣿⣿⣿⣧⣷⣿⣿⣿⣿⣿⣿⣿⠀⠀⠀⠀⠀⠀⠀⠀⠀⠀⠀⠀</a:t>
            </a:r>
            <a:br/>
            <a:r>
              <a:t>⠀⠀⠀⠀⠀⠀⠀⠀⠀⠀⠀⣿⣿⣿⣿⣿⣿⣿⣿⣿⣿⣿⣿⣿⣿⣿⣿⣿⡇⢸⣿⣿⣿⣿⣿⣿⣿⣿⣿⣿⣿⣕⢕⢔⣾⣿⣿⣿⣿⣿⣿⣿⣿⣿⣿⣿⣿⣿⣿⣿⣿⣿⣿⣿⣿⣿⣿⣿⣿⠀⠀⠀⠀⠀⠀⠀⠀⠀⠀⠀⠀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⠀⠀⠀⠀⠀⠀⠀⠀⠀⠀⠀⣿⣿⣿⣿⣿⣿⣿⣿⣿⣿⣿⣿⣿⣿⣿⣿⣿⣇⢺⣿⣿⣿⣿⣿⣿⣿⣿⣿⣿⣿⡟⠕⣼⣿⣿⣿⣿⣿⣿⣿⣿⣿⣿⣿⣿⣿⣿⣿⣿⣿⣿⣿⣿⣿⣿⣿⣿⣿⠀⠀⠀⠀⠀⠀⠀⠀⠀⠀⠀⠀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⠀⠀⠀⠀⠀⠀⠀⠀⠀⠀⠀⣿⣿⣿⣿⣿⣿⣿⣿⣿⣿⣿⣿⣿⣿⣿⣿⣿⢕⣾⣿⣿⣿⣿⣿⣿⣿⣿⣿⣿⠋⠁⠀⢹⣿⣿⣿⣷⣽⣿⣿⣿⣿⣿⣿⣿⣿⣿⣿⣿⣿⣿⣿⣿⣿⣿⣿⣿⣿⠀⠀⠀⠀⠀⠀⠀⠀⠀⠀⠀⠀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⠀⠀⠀⠀⠀⠀⠀⠀⠀⠀⠀⣿⣿⣿⣿⣿⣿⣿⣿⣿⣿⣿⣿⣿⣿⣿⣿⣿⢕⣿⣿⣿⣿⣿⣿⣿⣿⣿⢿⡿⡀⠀⠀⠁⣿⣿⣿⣿⣿⣿⣿⣿⣿⣿⣿⣿⣿⣿⣿⣿⣿⣿⣿⣿⣿⣿⣿⣿⣿⠀⠀⠀⠀⠀⠀⠀⠀⠀⠀⠀⠀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⠀⠀⠀⠀⠀⠀⠀⠀⠀⠀⠀⣿⣿⣿⣿⣿⣿⣿⣿⣿⣿⣿⣿⣿⣿⣿⣿⣿⢇⣿⣿⣿⣿⣿⣿⣿⣿⣿⣞⣇⣵⠀⠀⠀⣿⣿⣿⣿⣿⣿⣿⣿⣿⣿⣿⣿⣿⣿⣿⣿⣿⣿⣿⣿⣿⣿⣿⣿⣿⠀⠀⠀⠀⠀⠀⠀⠀⠀⠀⠀⠀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⠀⠀⠀⠀⠀⠀⠀⠀⠀⠀⠀⣿⣿⣿⣿⣿⣿⣿⣿⣿⣿⣿⣿⣿⣿⣿⣿⣿⢇⣿⣿⣿⣿⣿⣿⣿⣿⣿⣿⣿⣿⡇⢔⡔⣿⣿⣿⣿⣿⣇⣝⣝⣻⣿⣿⣿⣿⣿⣿⣿⣿⣿⣿⣿⣿⣿⣾⣿⣷⠀⠀⠀⠀⠀⠀⠀⠀⠀⠀⠀⠀</a:t>
            </a:r>
            <a:br/>
            <a:r>
              <a:t>⠀⠀⠀⠀⠀⠀⠀⠀⠀⠀⠀⣿⣿⣿⣿⣿⣿⣿⣿⢿⢿⢿⣿⣿⣿⣿⣿⢟⢕⣿⣿⣿⣿⣿⣿⣿⣿⣿⣿⣿⣿⣇⠀⢱⣿⣿⣿⣿⣿⣿⢿⢿⣿⣿⣿⣿⣿⣿⣿⣿⣿⣿⣿⣿⣿⣿⣿⣿⣿⠀⠀⠀⠀⠀⠀⠀⠀⠀⠀⠀⠀</a:t>
            </a:r>
            <a:br/>
            <a:r>
              <a:t>⠀⠀⠀⠀⠀⠀⠀⠀⠀⠀⠀⣿⣷⣿⣿⣿⣿⣷⣷⣾⣿⣟⣿⣿⣵⣵⣵⣵⣵⡼⢿⠿⠿⠟⢛⢙⢟⣿⣿⣿⣿⣿⠀⣸⣿⣿⣿⣿⣿⣿⣇⢕⢟⣿⣿⣿⣿⣿⣿⣿⡿⣽⣝⢏⢕⢕⢸⢯⣿⠀⠀⠀⠀⠀⠀⠀⠀⠀⠀⠀⠀</a:t>
            </a:r>
            <a:br/>
            <a:r>
              <a:t>⠀⠀⠀⠀⠀⠀⠀⠀⠀⠀⠀⣿⣿⣿⣿⢿⢿⢿⢿⡟⢟⢟⢟⢝⢽⣝⣕⡔⢕⢔⢕⢕⢕⢕⢕⣕⢕⣿⣿⣿⣿⣿⢔⣿⣿⣿⣿⣿⣿⣿⣿⣧⣽⣿⣿⣿⣿⣿⣿⣿⣷⣷⣷⣧⣵⣵⣷⣵⣽⠀⠀⠀⠀⠀⠀⠀⠀⠀⠀⠀⠀</a:t>
            </a:r>
            <a:br/>
            <a:r>
              <a:t>⠀⠀⠀⠀⠀⠀⠀⠀⠀⠀⠀⢌⢕⢔⢕⢕⢕⢕⢕⢗⢕⢕⢜⢟⢝⢇⢕⢕⢕⢕⢜⢕⢕⢗⢞⢻⢿⣿⣿⣿⣿⣿⣼⣿⣿⣿⣿⣿⣿⣿⣿⣿⣿⣿⣿⣿⣿⣿⣿⣿⣿⣿⣿⣿⣿⣿⣿⣿⣿⠀⠀⠀⠀⠀⠀⠀⠀⠀⠀⠀⠀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⠀⠀⠀⠀⠀⠀⠀⠀⠀⠀⠀⢕⢕⢕⢕⢕⢕⢕⢕⢕⢕⢕⢕⢕⢕⢕⢕⢕⢕⢕⢕⢕⢕⢕⢕⢕⢸⣿⣿⣿⣿⣿⣿⣿⣿⣿⣿⣿⣿⣿⣿⡿⣿⣿⣿⣿⣿⣿⣿⣿⣿⣿⣿⣿⣿⣿⣿⣿⣿⠀⠀⠀⠀⠀⠀⠀⠀⠀⠀⠀⠀</a:t>
            </a:r>
            <a:br/>
            <a:r>
              <a:t>⠀⠀⠀⠀⠀⠀⠀⠀⠀⠀⠀⢕⢕⢕⢕⢕⢕⢕⢕⢕⢕⢕⢕⢕⢕⢕⢕⢕⢕⢕⣕⢕⢱⢕⢕⢕⢸⣿⣿⣿⣿⣿⣿⣿⣿⣿⣿⣿⣿⣿⣿⣿⢟⡝⢇⣏⣫⢕⢝⢟⢝⢝⢝⢟⢟⢟⢻⢻⢿⠀⠀⠀⠀⠀⠀⠀⠀⠀⠀⠀⠀</a:t>
            </a:r>
            <a:br/>
            <a:r>
              <a:t>⠀⠀⠀⠀⠀⠀⠀⠀⠀⠀⠀⠑⠑⠑⠑⠑⠑⠑⠑⠑⠑⠑⠑⠑⠑⠑⠑⠑⠑⠑⠑⠑⠑⠑⠑⠑⠘⠛⠛⠛⠛⠛⠛⠛⠛⠛⠛⠛⠛⠛⠛⠛⠚⠃⠑⠃⠑⠑⠑⠑⠑⠑⠑⠑⠑⠑⠑⠑⠑⠀⠀⠀⠀⠀⠀⠀⠀⠀⠀⠀⠀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⠀⠀⠀⠀⠀⠀⠀⠀⠀⠀⠀⣿⣿⣿⣿⣿⣿⣿⣿⣿⣿⣿⣿⣿⣿⣿⣿⣿⣿⣿⣿⣿⣿⣿⣿⣿⣿⣿⣿⣿⣿⣫⣿⣿⡏⢕⢞⢏⣿⣿⣿⣿⣿⣿⣿⣿⣿⣿⣿⣿⣿⣿⣿⣿⣿⣿⣿⣿⣿⠀⠀⠀⠀⠀⠀⠀⠀⠀⠀⠀⠀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⠀⠀⠀⠀⠀⠀⠀⠀⠀⠀⠀⣿⣿⣿⣿⣿⣿⣿⣿⣿⣿⣿⣿⣿⣿⣿⣿⣿⣿⣿⣿⣿⣿⣿⣿⣿⣿⣿⣿⣿⣿⣯⣽⡕⢕⢜⢝⢾⣿⣿⣿⣿⣿⣿⣿⣿⣿⣿⣿⣿⣿⣿⣿⣿⣿⣿⣿⣿⣿⠀⠀⠀⠀⠀⠀⠀⠀⠀⠀⠀⠀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⠀⠀⠀⠀⠀⠀⠀⠀⠀⠀⠀⣿⣿⣿⣿⣿⣿⣿⣿⣿⣿⣿⣿⣿⣿⣿⣿⣿⣿⣿⣿⣿⣿⣿⣿⣿⣿⣿⣿⣿⣿⣿⣷⣷⣵⣕⣕⢕⢹⣿⣿⣿⣿⣿⣿⣿⣿⣿⣿⣿⣿⣿⣿⣿⣿⣿⣿⣿⣿⠀⠀⠀⠀⠀⠀⠀⠀⠀⠀⠀⠀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⠀⠀⠀⠀⠀⠀⠀⠀⠀⠀⠀⣿⣿⣿⣿⣿⣿⣿⣿⣿⣿⣿⣿⣿⣿⣿⣿⣿⣿⡿⢿⢿⣿⣿⣿⣿⣿⣿⣿⣿⣿⣿⣿⣿⣿⣿⣷⣾⣿⣿⣿⣿⣿⣿⣿⣿⣿⣿⣿⣿⣿⣿⣿⣿⣿⣿⣿⣿⣿⠀⠀⠀⠀⠀⠀⠀⠀⠀⠀⠀⠀</a:t>
            </a:r>
            <a:br/>
            <a:r>
              <a:t>⠀⠀⠀⠀⠀⠀⠀⠀⠀⠀⠀⣿⣿⣿⣿⣿⣿⣿⣿⣿⣿⣿⣿⣿⣿⣿⣿⣿⣿⡧⢗⢏⢹⣿⣿⣿⣿⢿⣿⡿⢏⢕⢕⣼⣽⣿⣿⣿⣿⣿⣿⣿⣿⣿⣿⣿⣿⣿⣟⣿⣿⣿⣿⣿⣿⣿⣿⣿⣿⠀⠀⠀⠀⠀⠀⠀⠀⠀⠀⠀⠀</a:t>
            </a:r>
            <a:br/>
            <a:r>
              <a:t>⠀⠀⠀⠀⠀⠀⠀⠀⠀⠀⠀⣿⣿⣿⣿⣿⣿⣿⣿⣿⣿⣿⣿⣿⣿⣿⣿⣿⣿⣿⣿⣿⣿⣿⡾⢯⡕⢕⢎⢕⢕⢕⣾⣿⣿⣿⣿⣿⣿⣿⣿⣿⣿⣿⢿⣟⢿⢟⢕⢻⣿⣿⣿⣿⣿⣿⣿⣿⣿⠀⠀⠀⠀⠀⠀⠀⠀⠀⠀⠀⠀</a:t>
            </a:r>
            <a:br/>
            <a:r>
              <a:t>⠀⠀⠀⠀⠀⠀⠀⠀⠀⠀⠀⣿⣿⣿⣿⣿⣿⣿⣿⣿⣿⣿⣿⣿⣿⣿⣿⣿⣿⣿⣿⣿⣿⡿⢕⢕⣱⣕⣵⣵⣧⣵⣿⣿⣿⣿⣿⣿⣿⣿⣿⣿⣿⣿⣧⢕⢕⣵⣷⣿⣿⣿⣿⣿⣿⣿⣿⣿⣿⠀⠀⠀⠀⠀⠀⠀⠀⠀⠀⠀⠀</a:t>
            </a:r>
            <a:br/>
            <a:r>
              <a:t>⠀⠀⠀⠀⠀⠀⠀⠀⠀⠀⠀⣿⣿⣿⣿⣿⣿⣿⣿⣿⣿⣿⣿⣿⣿⣿⣿⣿⣿⣿⣿⣿⣿⣵⢇⣸⣿⣿⣿⣝⣕⣕⢝⢿⣿⣿⣿⣿⣿⣿⣿⣿⣿⣿⣿⢕⢕⣽⣿⣿⣿⣿⣿⣿⣿⣿⣿⣿⣿⠀⠀⠀⠀⠀⠀⠀⠀⠀⠀⠀⠀</a:t>
            </a:r>
            <a:br/>
            <a:r>
              <a:t>⠀⠀⠀⠀⠀⠀⠀⠀⠀⠀⠀⣿⣿⣿⣿⣿⣿⣿⣿⣿⣿⣿⣿⣿⣿⣿⣿⣿⣿⣿⣿⣿⣿⣿⣧⣿⣿⣿⣿⣿⣿⢕⢕⢕⣝⣿⣿⣿⣿⣿⣿⣿⣿⣿⡿⢕⢕⣿⣿⣿⣿⣿⣿⣿⣿⣿⣿⣿⣿⠀⠀⠀⠀⠀⠀⠀⠀⠀⠀⠀⠀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⠀⠀⠀⠀⠀⠀⠀⠀⠀⠀⠀⣿⣿⣿⣿⣿⣿⣿⣿⣿⣿⣿⣿⣿⣿⣿⣿⣿⣿⣿⣿⣿⣿⣿⣿⣿⣿⣿⣿⣿⡟⢕⢕⢕⢜⢿⣿⣿⣿⣿⣿⣿⣿⡟⢕⢕⢕⣿⣿⣿⣿⣿⣿⣿⣿⣿⣿⣿⣿⠀⠀⠀⠀⠀⠀⠀⠀⠀⠀⠀⠀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⠀⠀⠀⠀⠀⠀⠀⠀⠀⠀⠀⣿⣿⣿⣿⣿⣿⣿⣿⣿⣿⣿⣿⣿⣿⣿⣿⣿⣿⣿⣿⣿⣿⣿⣿⣿⣿⣿⣿⢏⢕⢕⢕⢕⢕⢕⢿⣿⣿⣿⣿⣿⡿⢕⢕⢕⣾⣿⣿⣿⣿⣿⣿⣿⣿⣿⣿⣿⣿⠀⠀⠀⠀⠀⠀⠀⠀⠀⠀⠀⠀</a:t>
            </a:r>
            <a:br/>
            <a:r>
              <a:t>⠀⠀⠀⠀⠀⠀⠀⠀⠀⠀⠀⣿⣿⣿⣿⣿⣿⣿⣿⣿⣿⣿⣿⣿⣿⣿⣿⣿⣿⣿⣿⣿⣿⣿⣿⣿⣿⣿⢏⢕⢕⢕⢕⢕⢕⢕⣼⣿⣿⣿⣿⡟⢕⢕⢕⣵⣿⣿⣿⣿⣿⣿⣿⣿⣿⣿⣿⣿⣿⠀⠀⠀⠀⠀⠀⠀⠀⠀⠀⠀⠀</a:t>
            </a:r>
            <a:br/>
            <a:r>
              <a:t>⠀⠀⠀⠀⠀⠀⠀⠀⠀⠀⠀⣿⣿⣿⣿⣿⣿⣿⣿⣿⣿⣿⣿⣿⣿⣿⣿⣿⣿⣿⣿⣿⣿⣿⣿⣿⣿⢏⢕⢕⢕⢕⢕⢕⢕⣱⣿⣿⣿⣿⢏⢕⢕⢕⣵⣿⣿⣿⣿⣿⣿⣿⣿⣿⣿⣿⣿⣿⣿⠀⠀⠀⠀⠀⠀⠀⠀⠀⠀⠀⠀</a:t>
            </a:r>
            <a:br/>
            <a:r>
              <a:t>⠀⠀⠀⠀⠀⠀⠀⠀⠀⠀⠀⣿⣿⣿⣿⣿⣿⣿⣿⣿⣿⣿⣿⣿⣿⣿⣿⣿⣿⣿⣿⣿⣿⣿⣿⣿⡿⢕⢕⢕⢕⢕⢕⢕⣱⣿⣿⣿⣿⣿⡇⢕⢕⣕⣿⣿⣿⣿⣿⣿⣿⣿⣿⣿⣿⣿⣿⣿⣿⠀⠀⠀⠀⠀⠀⠀⠀⠀⠀⠀⠀</a:t>
            </a:r>
            <a:br/>
            <a:r>
              <a:t>⠀⠀⠀⠀⠀⠀⠀⠀⠀⠀⠀⣿⣿⣿⣿⣿⣿⣿⣿⣿⣿⣿⣿⣿⣿⣿⣿⣿⣿⣿⣿⣿⣿⣿⣿⣿⢇⢕⢕⣕⣾⣿⣿⣿⣿⣿⣿⣿⣿⣿⣧⢕⢸⣿⣿⣿⣿⣿⣿⣿⣿⣿⣿⣿⣿⣿⣿⣿⣿⠀⠀⠀⠀⠀⠀⠀⠀⠀⠀⠀⠀</a:t>
            </a:r>
            <a:br/>
            <a:r>
              <a:t>⠀⠀⠀⠀⠀⠀⠀⠀⠀⠀⠀⣿⣿⣿⣿⣿⣿⣿⣿⣿⣿⣿⣿⣿⣿⣿⣿⣿⣿⣿⣿⣿⣿⣿⣿⢇⢕⢕⣱⣿⣿⣿⣿⣿⣿⣿⣿⣿⣿⣿⣿⣵⣿⣿⣿⣿⣿⣿⣿⣿⣿⣿⣿⣿⣿⣿⣿⣿⣿⠀⠀⠀⠀⠀⠀⠀⠀⠀⠀⠀⠀</a:t>
            </a:r>
            <a:br/>
            <a:r>
              <a:t>⠀⠀⠀⠀⠀⠀⠀⠀⠀⠀⠀⣿⣿⣿⣿⣿⣿⣿⣿⣿⣿⣿⣿⣿⣿⣿⣿⣿⣿⣿⣿⣿⣿⣿⡟⢕⢕⢱⣿⣿⣿⣿⣿⣿⣿⣿⣿⣿⣿⣿⣿⣿⣿⣿⣿⣿⣿⣿⣿⣿⣿⣿⣿⣿⣿⣿⣿⣿⣿⠀⠀⠀⠀⠀⠀⠀⠀⠀⠀⠀⠀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⠀⠀⠀⠀⠀⠀⠀⠀⠀⠀⠀⢝⡏⢟⢳⡾⢝⣿⣯⣿⣿⣿⣿⣿⣟⢿⣿⣿⣿⡿⡿⣿⣿⣿⣿⣿⣿⣿⣿⣿⣿⣿⣿⣿⣿⣿⣿⣿⣿⣿⣿⣿⣿⣿⣿⣿⣿⣿⣿⣿⣿⣿⣿⣿⣿⣿⣿⣿⣿⠀⠀⠀⠀⠀⠀⠀⠀⠀⠀⠀⠀</a:t>
            </a:r>
            <a:br/>
            <a:r>
              <a:t>⠀⠀⠀⠀⠀⠀⠀⠀⠀⠀⠀⢵⣟⣾⣗⡣⣷⡷⣷⣽⣵⣟⣹⡝⢻⡿⢿⣾⣿⣽⣯⣿⣿⣿⣿⣿⣿⣿⣿⣿⣿⣿⣿⣿⣿⣿⣿⣿⣿⣿⣿⣿⣿⣿⣿⣿⣿⣿⣿⣿⣿⣿⣿⢿⣿⣿⣿⣿⣿⠀⠀⠀⠀⠀⠀⠀⠀⠀⠀⠀⠀</a:t>
            </a:r>
            <a:br/>
            <a:r>
              <a:t>⠀⠀⠀⠀⠀⠀⠀⠀⠀⠀⠀⣯⣵⣼⣿⣿⣻⣧⢿⣿⣯⣯⢿⣿⢳⣷⣷⣯⣽⣯⣏⣯⣻⣯⣿⣿⣿⣿⢿⣿⣿⣿⣿⣿⣿⣿⣿⣿⣿⣿⣿⣿⣿⣿⣿⣿⣿⣿⣿⣿⣿⣿⣿⣿⣿⣿⣿⣿⣿⠀⠀⠀⠀⠀⠀⠀⠀⠀⠀⠀⠀</a:t>
            </a:r>
            <a:br/>
            <a:r>
              <a:t>⠀⠀⠀⠀⠀⠀⠀⠀⠀⠀⠀⣷⣺⣿⣿⣿⣻⣿⢿⣿⣿⣷⣾⣿⣿⣿⣿⣷⣿⣿⣾⣾⣿⣿⣿⣿⣿⣿⣿⣿⣿⣿⣿⣿⣿⣿⣿⡿⣿⣿⣿⣿⣿⣿⣿⣿⣿⣿⣿⣿⣿⣿⣿⣿⣿⣿⣿⣿⣿⠀⠀⠀⠀⠀⠀⠀⠀⠀⠀⠀⠀</a:t>
            </a:r>
            <a:br/>
            <a:r>
              <a:t>⠀⠀⠀⠀⠀⠀⠀⠀⠀⠀⠀⣝⡯⣿⣫⣟⢇⣎⣜⣻⢿⢿⢿⣿⣷⣿⣳⣷⣿⣿⣿⣿⣿⣿⣿⣿⣿⣿⣿⣿⣿⣿⣿⣿⣿⣿⣿⣿⣿⣿⣿⣿⣿⣿⣿⣿⣿⣿⣿⣿⣿⣿⣿⣿⣿⣿⣿⣿⣿⠀⠀⠀⠀⠀⠀⠀⠀⠀⠀⠀⠀</a:t>
            </a:r>
            <a:br/>
            <a:r>
              <a:t>⠀⠀⠀⠀⠀⠀⠀⠀⠀⠀⠀⣏⣏⣹⣾⢟⠏⢝⠕⠵⢵⢕⣕⢜⢕⢹⢻⣿⣿⣿⣿⣿⣿⣿⣿⣿⣿⣿⣿⣿⣿⣿⣿⣿⣿⣿⣿⣿⣿⣿⣿⣿⣿⣿⣿⣿⣿⣿⣿⣿⣿⣷⣿⣿⣿⣿⣿⣿⣿⠀⠀⠀⠀⠀⠀⠀⠀⠀⠀⠀⠀</a:t>
            </a:r>
            <a:br/>
            <a:r>
              <a:t>⠀⠀⠀⠀⠀⠀⠀⠀⠀⠀⠀⣯⣿⢟⢝⢝⢝⢝⢟⢗⢖⢕⢝⢝⢷⣕⢜⢟⣿⣿⣿⣿⣿⣿⣿⣿⣿⣿⣿⣿⣫⣝⣿⣿⣿⢟⢟⢟⢟⢻⣿⣿⣿⣿⣿⣿⣿⣿⣿⣿⣿⣿⣿⣿⣿⣿⣿⣿⣿⠀⠀⠀⠀⠀⠀⠀⠀⠀⠀⠀⠀</a:t>
            </a:r>
            <a:br/>
            <a:r>
              <a:t>⠀⠀⠀⠀⠀⠀⠀⠀⠀⠀⠀⣿⣇⣕⣕⡕⣕⢕⢕⢕⢕⢕⢕⢕⢕⢝⣷⡕⢹⣷⣿⣿⣿⣿⣿⣿⣿⣿⣿⣿⣿⣿⣿⣿⣿⠌⢱⣧⡕⢇⢜⣿⣿⣿⣿⣿⣿⣿⣿⣿⣿⡿⢟⣿⣿⣿⣿⣿⣿⠀⠀⠀⠀⠀⠀⠀⠀⠀⠀⠀⠀</a:t>
            </a:r>
            <a:br/>
            <a:r>
              <a:t>⠀⠀⠀⠀⠀⠀⠀⠀⠀⠀⠀⣿⣿⣿⣿⣿⣿⣿⣷⣷⣷⣧⣵⣵⣵⣕⡸⣿⡕⣿⣿⣿⣿⣿⣿⣿⣿⣿⣿⣿⣿⣿⣿⣿⡿⢕⢕⢜⣿⣿⣿⣿⣿⣿⣿⣿⣿⣿⣿⣿⡟⢷⣼⣿⣿⣿⣿⣿⣿⠀⠀⠀⠀⠀⠀⠀⠀⠀⠀⠀⠀</a:t>
            </a:r>
            <a:br/>
            <a:r>
              <a:t>⠀⠀⠀⠀⠀⠀⠀⠀⠀⠀⠀⣿⣿⣿⣿⣿⣿⣿⣿⣿⣿⣿⣿⣿⣿⣿⣿⣿⡇⢸⣻⣿⣿⣿⣿⣿⣿⣿⣿⣿⣿⣿⣿⣿⢧⣵⣕⣵⣽⣿⣿⣿⣿⣿⣿⣿⣿⣿⣿⣿⢷⣾⣿⣿⣿⣿⣿⣿⣿⠀⠀⠀⠀⠀⠀⠀⠀⠀⠀⠀⠀</a:t>
            </a:r>
            <a:br/>
            <a:r>
              <a:t>⠀⠀⠀⠀⠀⠀⠀⠀⠀⠀⠀⣿⣿⣿⣿⣿⣿⣿⣿⣿⣿⣿⣿⣿⣿⣿⣿⣿⡇⢸⣿⣿⣿⣿⣿⣿⣽⣿⣿⣿⣇⡕⢕⢔⣿⣿⣿⣿⣿⣿⣿⣿⣿⣿⣿⣿⣿⣿⣿⣿⣽⣿⣿⣿⣿⣿⣿⣿⣿⠀⠀⠀⠀⠀⠀⠀⠀⠀⠀⠀⠀</a:t>
            </a:r>
            <a:br/>
            <a:r>
              <a:t>⠀⠀⠀⠀⠀⠀⠀⠀⠀⠀⠀⣿⣿⣿⣿⣿⣿⣿⣿⣿⣿⣿⣿⣿⣿⣿⣿⣿⡇⣻⣿⣿⣿⣿⣿⣿⣿⣿⣿⣿⣿⡇⠑⣾⣿⣿⣿⣿⣿⣿⣿⣿⣿⣿⣿⣿⣿⣿⣿⣿⣾⣿⣿⣿⣿⣿⣿⣿⣿⠀⠀⠀⠀⠀⠀⠀⠀⠀⠀⠀⠀</a:t>
            </a:r>
            <a:br/>
            <a:r>
              <a:t>⠀⠀⠀⠀⠀⠀⠀⠀⠀⠀⠀⣿⣿⣿⣿⣿⣿⣿⣿⣿⣿⣿⣿⣿⣿⣿⣿⣿⢕⣾⣿⣿⣿⣿⣿⣿⣿⣿⣿⡿⠋⠀⠀⢿⣿⣿⣿⣧⣭⣿⣿⣿⣿⣿⣿⣿⣿⣿⣿⣿⣿⣻⣿⣿⣿⣿⣿⣿⣿⠀⠀⠀⠀⠀⠀⠀⠀⠀⠀⠀⠀</a:t>
            </a:r>
            <a:br/>
            <a:r>
              <a:t>⠀⠀⠀⠀⠀⠀⠀⠀⠀⠀⠀⣿⣿⣿⣿⣿⣿⣿⣿⣿⣿⣿⣿⣿⣿⣿⣿⣿⢕⣿⣿⣿⣿⣿⣿⣿⣿⣿⢿⡷⠀⠀⠀⢸⣿⣿⣿⣿⣿⣿⣿⣿⣿⣿⣿⣿⣿⣿⣿⣿⣿⣿⣿⣿⣿⣿⣿⣿⣿⠀⠀⠀⠀⠀⠀⠀⠀⠀⠀⠀⠀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⠀⠀⠀⠀⠀⠀⠀⠀⠀⠀⠀⣿⣿⣿⣿⣿⣿⣿⣿⣿⣿⣿⣿⣿⣿⣿⣿⣿⢕⣿⣿⣿⣿⣿⣿⣿⣿⣿⣏⣎⣵⠀⠀⢜⣿⣿⣿⣿⣿⣿⣿⣿⣿⣿⣿⣿⣿⣿⣿⣿⣿⣿⣿⣿⣿⣿⣿⣿⣿⠀⠀⠀⠀⠀⠀⠀⠀⠀⠀⠀⠀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⠀⠀⠀⠀⠀⠀⠀⠀⠀⠀⠀⣿⣿⣿⣿⣿⣿⣿⣿⣿⣿⣿⣿⣿⣿⣿⣿⣿⢕⣿⣿⣿⣿⣿⣿⣿⣿⣿⣿⣿⣿⡆⡆⢸⣿⣿⣿⣿⣿⣕⣝⣝⣻⣿⣿⣿⣿⣿⣿⣿⣿⣿⣿⣿⣷⣷⣷⣿⣷⠀⠀⠀⠀⠀⠀⠀⠀⠀⠀⠀⠀</a:t>
            </a:r>
            <a:br/>
            <a:r>
              <a:t>⠀⠀⠀⠀⠀⠀⠀⠀⠀⠀⠀⣿⣿⣿⣿⣿⡿⢿⢿⢿⣿⣿⣿⣿⣿⡿⡿⢟⢕⣿⣿⣿⣿⣿⣿⣿⣿⣿⣿⣿⣿⣧⠀⢸⣿⣿⣿⣿⣿⣿⡿⢟⣿⣿⣿⣿⣿⣿⣿⣿⣿⣿⣿⣿⢿⣿⣿⣿⣿⠀⠀⠀⠀⠀⠀⠀⠀⠀⠀⠀⠀</a:t>
            </a:r>
            <a:br/>
            <a:r>
              <a:t>⠀⠀⠀⠀⠀⠀⠀⠀⠀⠀⠀⣿⣿⣿⣿⣿⣿⣿⣷⣾⣿⣟⣿⣷⣾⣷⣵⣵⡷⢿⠿⠟⠟⢛⢋⢙⢏⣿⣿⣿⣿⣿⢄⣿⣿⣿⣿⣿⣿⣿⡕⢕⣞⣿⣿⣿⣿⣿⣿⣿⢷⢼⢝⢝⢕⢕⢹⢽⣿⠀⠀⠀⠀⠀⠀⠀⠀⠀⠀⠀⠀</a:t>
            </a:r>
            <a:br/>
            <a:r>
              <a:t>⠀⠀⠀⠀⠀⠀⠀⠀⠀⠀⠀⣿⣿⡿⢿⠿⠿⢟⢟⢛⢟⢝⢍⢍⢝⣕⣰⢔⢕⢕⢕⢕⢕⢕⢕⣕⣱⣿⣿⣿⣿⣿⢸⣿⣿⣿⣿⣿⣿⣿⣿⣷⣿⣿⣿⣿⣿⣿⣿⣿⣿⣷⣷⣧⣵⣵⣷⣧⣿⠀⠀⠀⠀⠀⠀⠀⠀⠀⠀⠀⠀</a:t>
            </a:r>
            <a:br/>
            <a:r>
              <a:t>⠀⠀⠀⠀⠀⠀⠀⠀⠀⠀⠀⢄⢔⢔⢕⢕⢕⢕⢕⢕⢕⢕⢱⢜⢫⢕⢗⢕⢕⢕⢕⢕⢜⢟⢟⢟⢻⣿⣿⣿⣿⣿⣿⣿⣿⣿⣿⣿⣿⣿⣿⣿⣿⣿⣿⣿⣿⣿⣿⣿⣿⣿⣿⣿⣿⣿⣿⣿⣿⠀⠀⠀⠀⠀⠀⠀⠀⠀⠀⠀⠀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⠀⠀⠀⠀⠀⠀⠀⠀⠀⠀⠀⢕⢕⢕⢕⢕⢕⢕⢕⢕⢕⢕⢕⢕⢕⢕⢕⢕⢕⢕⢕⢕⢕⢕⢕⢕⢸⣿⣿⣿⣿⣿⣿⣿⣿⣿⣿⣿⣿⣿⣿⣿⣿⡿⡿⡿⢿⣿⣿⣿⣿⣿⣿⣿⣿⣿⣿⣿⣿⠀⠀⠀⠀⠀⠀⠀⠀⠀⠀⠀⠀</a:t>
            </a:r>
            <a:br/>
            <a:r>
              <a:t>⠀⠀⠀⠀⠀⠀⠀⠀⠀⠀⠀⢕⢕⢕⢕⢕⢕⢕⢕⢕⢕⢕⢕⢕⢕⢕⢕⢕⢕⣕⢕⢕⢵⢕⢕⢕⢸⣿⣿⣿⣿⣿⣿⣿⣿⣿⣿⣿⣿⣿⣿⡕⢏⡞⢏⡟⢕⢕⢝⢝⢕⢝⢝⢝⢟⢟⢟⢟⢟⠀⠀⠀⠀⠀⠀⠀⠀⠀⠀⠀⠀</a:t>
            </a:r>
            <a:br/>
            <a:r>
              <a:t>⠀⠀⠀⠀⠀⠀⠀⠀⠀⠀⠀⠑⠑⠑⠑⠑⠑⠑⠑⠑⠑⠑⠑⠑⠑⠑⠑⠑⠑⠑⠑⠑⠑⠑⠑⠑⠘⠛⠛⠛⠛⠛⠛⠛⠛⠛⠛⠛⠛⠛⠛⠋⠑⠃⠑⠑⠑⠑⠑⠑⠑⠑⠑⠑⠑⠑⠑⠑⠑⠀⠀⠀⠀⠀⠀⠀⠀⠀⠀⠀⠀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⠀⠀⠀⠀⠀⠀⠀⠀⠀⠀⠀⢏⡝⢗⢳⡗⢜⣷⢧⣿⣕⡕⣳⣗⢕⢕⣹⢝⢱⢝⢞⢜⢿⡿⣯⣿⡿⣷⢵⣹⣽⡽⣝⣿⡷⢼⣕⣿⣷⡟⣯⣿⣷⣷⣿⣿⢿⣿⣿⣿⣿⣿⣿⣿⣿⣿⣿⣿⣿⠀⠀⠀⠀⠀⠀⠀⠀⠀⠀⠀⠀</a:t>
            </a:r>
            <a:br/>
            <a:r>
              <a:t>⠀⠀⠀⠀⠀⠀⠀⠀⠀⠀⠀⢸⣿⣞⣳⡣⢷⣾⣾⣽⣵⣞⣽⢕⢻⡿⢷⣿⡯⣕⣫⢾⡟⣿⣮⣞⢿⣿⣿⣿⣿⣧⣿⣿⣿⣿⣿⣽⣿⣿⣿⣷⣿⣻⣿⣿⣿⣿⣿⣿⣿⣿⣿⣿⣿⣿⣿⣿⣿⠀⠀⠀⠀⠀⠀⠀⠀⠀⠀⠀⠀</a:t>
            </a:r>
            <a:br/>
            <a:r>
              <a:t>⠀⠀⠀⠀⠀⠀⠀⠀⠀⠀⠀⣿⣽⣼⣿⣿⣺⣽⡽⣿⣿⣯⣿⣿⢿⣿⣷⣯⣽⣧⣟⣯⣻⣯⣾⣟⡿⣿⢿⣿⣿⣿⣿⣿⣿⣿⣿⣿⣿⣿⣿⣿⣿⣿⣿⣿⣿⣿⣿⣿⣿⣿⣿⣿⣿⣿⣿⣿⣿⠀⠀⠀⠀⠀⠀⠀⠀⠀⠀⠀⠀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⠀⠀⠀⠀⠀⠀⠀⠀⠀⠀⠀⣿⣿⣿⣿⣿⣿⣿⣿⣿⣿⣿⣿⣿⣿⣷⣿⣿⣿⣿⣿⣿⣟⣿⣝⣿⣿⣷⣿⣿⣿⣿⣯⣿⣿⣿⣿⣿⣿⣿⣿⣿⣿⣿⣿⣿⣿⣿⣿⣿⣿⣿⣿⣿⣿⣿⣿⣿⣿⠀⠀⠀⠀⠀⠀⠀⠀⠀⠀⠀⠀</a:t>
            </a:r>
            <a:br/>
            <a:r>
              <a:t>⠀⠀⠀⠀⠀⠀⠀⠀⠀⠀⠀⣽⣿⣿⣻⡟⣫⣏⣝⣻⢿⢿⣿⣿⣿⣿⣿⣿⣿⣿⣿⣿⣿⣿⣿⣿⣿⣿⣿⣿⣿⣿⣿⣿⣿⣿⣿⣿⣿⣿⣿⣿⣿⣿⣿⣿⣿⣿⣿⣿⣿⣿⣿⣿⣿⣿⣿⣿⣿⠀⠀⠀⠀⠀⠀⠀⠀⠀⠀⠀⠀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⠀⠀⠀⠀⠀⠀⠀⠀⠀⠀⠀⣿⣿⣷⣿⢟⠏⢕⠕⠱⢵⢕⣕⢜⢝⢻⣿⣿⣿⣿⣿⣿⣿⡿⣿⣿⣿⣿⣿⣿⣿⣿⣿⣿⣿⣿⣿⣿⣿⣿⣿⣿⣿⣿⣿⣿⣿⣿⣿⣿⣿⣾⣿⣿⣿⣿⣿⣿⣿⠀⠀⠀⠀⠀⠀⠀⠀⠀⠀⠀⠀</a:t>
            </a:r>
            <a:br/>
            <a:r>
              <a:t>⠀⠀⠀⠀⠀⠀⠀⠀⠀⠀⠀⣿⡿⢏⢝⢝⢝⢝⢝⢟⢗⢕⢜⢝⢧⣕⢜⢻⣻⣿⣿⣿⣾⣿⣿⣯⣿⣿⣿⣿⡻⢝⣻⣿⣟⢛⠟⢝⢟⢻⣿⣿⣿⣿⣿⣿⣿⣿⣿⣿⣿⣿⣿⣿⣿⣿⣿⣿⣿⠀⠀⠀⠀⠀⠀⠀⠀⠀⠀⠀⠀</a:t>
            </a:r>
            <a:br/>
            <a:r>
              <a:t>⠀⠀⠀⠀⠀⠀⠀⠀⠀⠀⠀⣿⣇⣕⣕⣕⡕⢕⢕⢕⢕⢕⢕⢕⢕⢹⣷⡕⢹⣿⣿⣿⣿⣿⣿⣿⣿⣿⣿⣿⣾⣿⣿⣿⡧⢈⢳⣧⡕⢕⢜⣿⣿⣿⣿⣿⣿⣿⣿⣿⣿⡿⢟⣿⣿⣿⣿⣿⣿⠀⠀⠀⠀⠀⠀⠀⠀⠀⠀⠀⠀</a:t>
            </a:r>
            <a:br/>
            <a:r>
              <a:t>⠀⠀⠀⠀⠀⠀⠀⠀⠀⠀⠀⣿⣿⣿⣿⣿⣿⣿⣷⣷⣷⣷⣵⣵⣵⣕⣹⣿⡕⣿⣿⣿⣿⣿⣿⣿⣿⣿⣿⣿⣿⣿⣿⣿⡷⢕⢕⢜⣿⣿⣿⣿⣿⣿⣿⣿⣿⣿⣿⣿⢟⣧⣾⣿⣿⣿⣿⣿⣿⠀⠀⠀⠀⠀⠀⠀⠀⠀⠀⠀⠀</a:t>
            </a:r>
            <a:br/>
            <a:r>
              <a:t>⠀⠀⠀⠀⠀⠀⠀⠀⠀⠀⠀⣿⣿⣿⣿⣿⣿⣿⣿⣿⣿⣿⣿⣿⣿⣿⣿⣿⡇⣿⣿⣿⣿⣿⣿⣿⣿⣿⣿⣿⣿⣿⣿⣿⣵⣵⣱⣵⣿⣿⣿⣿⣿⣿⣿⣿⣿⣿⣿⣿⣵⣾⣿⣿⣿⣿⣿⣿⣿⠀⠀⠀⠀⠀⠀⠀⠀⠀⠀⠀⠀</a:t>
            </a:r>
            <a:br/>
            <a:r>
              <a:t>⠀⠀⠀⠀⠀⠀⠀⠀⠀⠀⠀⣿⣿⣿⣿⣿⣿⣿⣿⣿⣿⣿⣿⣿⣿⣿⣿⣿⡇⣿⣿⣿⣿⣿⣿⣿⣿⣿⣿⣿⡏⢜⢝⢱⣿⣿⣿⣿⣿⣿⣿⣿⣿⣿⣿⣿⣿⣿⣿⣿⣿⣿⣿⣿⣿⣿⣿⣿⣿⠀⠀⠀⠀⠀⠀⠀⠀⠀⠀⠀⠀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⠀⠀⠀⠀⠀⠀⠀⠀⠀⠀⠀⣿⣿⣿⣿⣿⣿⣿⣿⣿⣿⣿⣿⣿⣿⣿⣿⣿⡇⣿⣿⣿⣿⣿⣿⣿⣿⣿⣿⣿⣿⢇⢕⣿⣿⣿⣿⣿⣿⣿⣿⣿⣿⣿⣿⣿⣿⣿⣿⣿⣿⣿⣿⣿⣿⣿⣿⣿⣿⠀⠀⠀⠀⠀⠀⠀⠀⠀⠀⠀⠀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⠀⠀⠀⠀⠀⠀⠀⠀⠀⠀⠀⣿⣿⣿⣿⣿⣿⣿⣿⣿⣿⣿⣿⣿⣿⣿⣿⡿⢱⣿⣿⣿⣿⣿⣿⣿⣿⣿⣿⡿⠃⠀⠜⣿⣿⣿⣿⣿⣻⣿⣿⣿⣿⣿⣿⣿⣿⣿⣿⣿⣿⣿⣿⣿⣿⣿⣿⣿⣿⠀⠀⠀⠀⠀⠀⠀⠀⠀⠀⠀⠀</a:t>
            </a:r>
            <a:br/>
            <a:r>
              <a:t>⠀⠀⠀⠀⠀⠀⠀⠀⠀⠀⠀⣿⣿⣿⣿⣿⣿⣿⣿⣿⣿⣿⣿⣿⣿⣿⣿⣷⢸⣿⣿⣿⣿⣿⣿⣿⣿⣿⢿⢇⠀⠀⠀⢿⣿⣿⣿⣿⣿⣿⣿⣿⣿⣿⣿⣿⣿⣿⣿⣿⣿⣿⣿⣿⣿⣿⣿⣿⣿⠀⠀⠀⠀⠀⠀⠀⠀⠀⠀⠀⠀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⠀⠀⠀⠀⠀⠀⠀⠀⠀⠀⠀⣿⣿⣿⣿⣿⣿⣿⣿⣿⣿⣿⣿⣿⣿⣿⣿⣿⢕⣿⣿⣿⣿⣿⣿⣿⣿⣿⢏⣕⣔⠀⠀⢸⣿⣿⣿⣿⣿⣿⣿⣿⣿⣿⣿⣿⣿⣿⣿⣿⣿⣿⣿⣿⣿⣿⣿⣿⣿⠀⠀⠀⠀⠀⠀⠀⠀⠀⠀⠀⠀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⠀⠀⠀⠀⠀⠀⠀⠀⠀⠀⠀⣿⣿⣿⣿⣿⣿⣿⣿⣿⣿⣿⣿⣿⣿⣿⣿⣿⢜⣿⣿⣿⣿⣿⣿⣿⣿⣿⣿⣿⣿⣰⡔⢼⣿⣿⣿⣿⣯⣵⣽⣼⣿⣿⣿⣿⣿⣿⣿⣿⣿⣿⣿⣿⣷⣷⣷⣾⣷⠀⠀⠀⠀⠀⠀⠀⠀⠀⠀⠀⠀</a:t>
            </a:r>
            <a:br/>
            <a:r>
              <a:t>⠀⠀⠀⠀⠀⠀⠀⠀⠀⠀⠀⣿⡿⡿⣿⡿⢿⢿⢿⢿⣿⣿⣿⣿⣿⣿⢿⢟⢕⣿⣿⣿⣿⣿⣿⣿⣿⣿⣿⣿⣿⡇⠀⣾⣿⣿⣿⣿⣿⡟⢟⢻⣿⣿⣿⣿⣿⣿⣿⣿⣿⣿⣿⢿⢿⢿⣿⣿⣿⠀⠀⠀⠀⠀⠀⠀⠀⠀⠀⠀⠀</a:t>
            </a:r>
            <a:br/>
            <a:r>
              <a:t>⠀⠀⠀⠀⠀⠀⠀⠀⠀⠀⠀⣿⣿⣿⣿⣿⣿⣿⣿⣿⣿⣟⣷⣷⣷⣷⣵⢷⠷⠿⠟⠋⠑⢙⢉⢌⢏⣿⣿⣿⣿⣷⢱⣿⣿⣿⣿⣿⣿⣧⢕⢕⣝⣿⣿⣿⣿⣿⣿⡿⢷⢼⢕⢕⢕⢕⢕⢼⣟⠀⠀⠀⠀⠀⠀⠀⠀⠀⠀⠀⠀</a:t>
            </a:r>
            <a:br/>
            <a:r>
              <a:t>⠀⠀⠀⠀⠀⠀⠀⠀⠀⠀⠀⣿⢿⢿⠿⠿⢟⢛⢛⢟⢝⢍⢍⢅⢕⢔⢴⢔⢕⢕⢕⢕⢕⢕⣱⣕⣼⣿⣿⣿⣿⣿⣼⣿⣿⣿⣿⣿⣿⣿⣷⣮⣿⣿⣿⣿⣿⣿⣿⣿⣿⣿⣷⣵⣵⣷⣷⣷⣾⠀⠀⠀⠀⠀⠀⠀⠀⠀⠀⠀⠀</a:t>
            </a:r>
            <a:br/>
            <a:r>
              <a:t>⠀⠀⠀⠀⠀⠀⠀⠀⠀⠀⠀⢄⢔⢕⢕⢕⢕⢕⢕⢕⢕⢕⢕⢜⢕⢕⢕⢕⢕⢕⢕⢜⢜⢝⢟⢟⢻⣿⣿⣿⣿⣿⣿⣿⣿⣿⣿⣿⣿⣿⣿⣿⣿⣿⣿⣿⣿⣿⣿⣿⣿⣿⣿⣿⣿⣿⣿⣿⣿⠀⠀⠀⠀⠀⠀⠀⠀⠀⠀⠀⠀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⠀⠀⠀⠀⠀⠀⠀⠀⠀⠀⠀⢕⢕⢕⢕⢕⢕⢕⢕⢕⢕⢕⢕⢕⢕⢕⢕⢕⢕⢕⢕⢕⢕⢕⢕⢕⢸⣿⣿⣿⣿⣿⣿⣿⣿⣿⣿⣿⣿⣿⣟⢟⡟⢿⢿⡿⡿⡿⣿⡿⣿⣿⣿⣿⣿⣿⣿⣿⣿⠀⠀⠀⠀⠀⠀⠀⠀⠀⠀⠀⠀</a:t>
            </a:r>
            <a:br/>
            <a:r>
              <a:t>⠀⠀⠀⠀⠀⠀⠀⠀⠀⠀⠀⢕⢕⢕⢕⢕⢕⢕⢕⢕⢕⢕⢕⢕⢕⢕⢕⢕⢕⡕⢵⢕⢕⢕⢕⢕⢸⣿⣿⣿⣿⣿⣿⣿⣿⣿⣿⣿⣿⣿⡇⡕⢕⢕⢕⢕⢕⢕⢕⢕⢕⢕⢕⢝⢝⢝⢝⢝⢟⠀⠀⠀⠀⠀⠀⠀⠀⠀⠀⠀⠀</a:t>
            </a:r>
            <a:br/>
            <a:r>
              <a:t>⠀⠀⠀⠀⠀⠀⠀⠀⠀⠀⠀⠑⠑⠑⠑⠑⠑⠑⠑⠑⠑⠑⠑⠑⠑⠑⠑⠑⠑⠑⠑⠑⠑⠑⠑⠑⠚⠛⠛⠛⠛⠛⠛⠛⠛⠛⠛⠛⠛⠛⠛⠛⠑⠑⠑⠑⠑⠑⠑⠑⠑⠑⠑⠑⠑⠑⠑⠑⠑⠀⠀⠀⠀⠀⠀⠀⠀⠀⠀⠀⠀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⠀⠀⠀⠀⠀⠀⠀⠀⠀⠀⠀⢹⣏⣻⣿⣻⢿⣿⣿⣿⣿⣿⣿⣿⣿⣿⣿⣿⣿⣿⣿⣿⣿⣿⣿⣿⣿⣿⣿⣿⣿⣿⣿⣿⣿⣿⣿⣿⣿⣿⣿⣿⢾⣞⡾⡇⢟⢟⣿⢾⣿⣿⣿⣿⣿⣿⣿⣿⣿⠀⠀⠀⠀⠀⠀⠀⠀⠀⠀⠀⠀</a:t>
            </a:r>
            <a:br/>
            <a:r>
              <a:t>⠀⠀⠀⠀⠀⠀⠀⠀⠀⠀⠀⢽⣿⣿⣿⣿⣿⣿⣿⣿⣿⣿⣿⣿⣿⣿⣿⣿⣿⣿⣿⣿⣿⣿⣿⣿⣿⣿⣿⣿⣿⣿⣿⣿⣿⣿⣿⣿⣿⣿⣿⣷⡝⡻⢻⣷⣿⣷⣼⣷⣿⣿⣿⣿⣿⣿⣿⣿⣿⠀⠀⠀⠀⠀⠀⠀⠀⠀⠀⠀⠀</a:t>
            </a:r>
            <a:br/>
            <a:r>
              <a:t>⠀⠀⠀⠀⠀⠀⠀⠀⠀⠀⠀⣿⣿⣿⣿⣿⣿⣽⣿⣿⣿⣿⣿⣿⣿⣿⣿⣿⣿⣿⣿⣿⣿⣿⣿⣿⣿⡿⣿⣿⣿⣿⣿⣿⣿⣿⣿⣿⣿⣿⣿⣿⣿⣿⣿⣿⣿⣿⣷⣿⣿⣿⣿⣿⣿⣿⣿⣿⣿⠀⠀⠀⠀⠀⠀⠀⠀⠀⠀⠀⠀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⠀⠀⠀⠀⠀⠀⠀⠀⠀⠀⠀⣿⣿⣿⣿⣿⣿⣿⣿⡿⢿⢿⣿⣿⣿⣿⣿⣿⣿⣿⣿⣿⣿⣿⣿⣿⣿⣿⣿⣿⣿⣿⣿⣿⣿⣿⣿⣿⣿⣿⣿⣿⣿⣿⣿⣿⣿⣿⣿⣿⣿⡿⣿⣿⣿⣿⣿⣿⣿⠀⠀⠀⠀⠀⠀⠀⠀⠀⠀⠀⠀</a:t>
            </a:r>
            <a:br/>
            <a:r>
              <a:t>⠀⠀⠀⠀⠀⠀⠀⠀⠀⠀⠀⣿⣿⣿⣿⢟⠏⠕⠕⢕⠵⢕⣕⢜⢝⢿⣿⣿⣿⣿⣿⣿⣿⣿⣿⣿⣿⣿⣿⣿⣿⣿⣿⣿⣿⣿⣿⣿⣿⣿⣿⣿⣿⣿⣿⣿⣿⣿⣿⣿⣷⣿⣿⣿⣿⣿⣿⣿⣿⠀⠀⠀⠀⠀⠀⠀⠀⠀⠀⠀⠀</a:t>
            </a:r>
            <a:br/>
            <a:r>
              <a:t>⠀⠀⠀⠀⠀⠀⠀⠀⠀⠀⠀⣿⡿⢏⢝⢝⢝⢝⢝⢝⢇⢕⢜⢝⢧⣕⢝⢿⣿⣿⣿⣿⣿⣿⣿⣿⣿⣿⣿⣿⡿⢽⣿⣿⣟⠟⢏⢝⢟⢿⣿⣿⣿⣿⣿⣿⣿⣿⣿⣿⣿⣿⣿⣿⣿⣿⣿⣿⣿⠀⠀⠀⠀⠀⠀⠀⠀⠀⠀⠀⠀</a:t>
            </a:r>
            <a:br/>
            <a:r>
              <a:t>⠀⠀⠀⠀⠀⠀⠀⠀⠀⠀⠀⣿⣕⣕⣕⣕⡕⢕⢕⢕⢕⢕⢕⢕⢕⢻⣷⢜⢿⣿⣿⣿⣿⣿⣿⣿⣿⣿⣿⣿⣾⣿⣿⣿⡕⢍⢳⣕⡕⡱⣿⣿⣿⣿⣿⣿⣿⣿⣿⣿⡿⢟⣟⣿⣿⣿⣿⣿⣿⠀⠀⠀⠀⠀⠀⠀⠀⠀⠀⠀⠀</a:t>
            </a:r>
            <a:br/>
            <a:r>
              <a:t>⠀⠀⠀⠀⠀⠀⠀⠀⠀⠀⠀⣿⣿⣿⣿⣿⣿⣿⣷⣾⣷⣧⣧⣼⣵⣱⣿⣿⢸⣿⣿⣿⣿⣿⣿⣿⣿⣿⣿⣿⣿⣿⣿⣿⢇⢕⢕⢻⣿⣿⣿⣿⣿⣿⣿⣿⣿⣿⣿⡿⢳⣵⣿⣾⣿⣿⣿⣿⣿⠀⠀⠀⠀⠀⠀⠀⠀⠀⠀⠀⠀</a:t>
            </a:r>
            <a:br/>
            <a:r>
              <a:t>⠀⠀⠀⠀⠀⠀⠀⠀⠀⠀⠀⣿⣿⣿⣿⣿⣿⣿⣿⣿⣿⣿⣿⣿⣿⣿⣿⣿⢕⣿⣿⣿⣿⣿⣿⣿⣿⣿⣿⣿⣿⣿⣿⣷⣵⣵⣵⣼⣿⣿⣿⣿⣿⣿⣿⣿⣿⣿⣿⡧⣷⣿⣿⣿⣿⣿⣿⣿⣿⠀⠀⠀⠀⠀⠀⠀⠀⠀⠀⠀⠀</a:t>
            </a:r>
            <a:br/>
            <a:r>
              <a:t>⠀⠀⠀⠀⠀⠀⠀⠀⠀⠀⠀⣿⣿⣿⣿⣿⣿⣿⣿⣿⣿⣿⣿⣿⣿⣿⣿⣿⢇⣿⣿⣿⣿⣿⣿⣿⣿⣿⣿⣿⢝⢍⢙⣼⣿⣿⣿⣿⣿⣿⣿⣿⣿⣿⣿⣿⣿⣿⣿⣿⣿⣿⣿⣿⣿⣿⣿⣿⣿⠀⠀⠀⠀⠀⠀⠀⠀⠀⠀⠀⠀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⠀⠀⠀⠀⠀⠀⠀⠀⠀⠀⠀⣿⣿⣿⣿⣿⣿⣿⣿⣿⣿⣿⣿⣿⣿⣿⣿⣿⢵⣿⣿⣿⣿⣿⣿⣿⣿⣿⣿⣿⡷⢕⣸⣿⣿⣿⣿⣿⣿⣿⣿⣿⣿⣿⣿⣿⣿⣿⣿⣿⣿⣿⣿⣿⣿⣿⣿⣿⣿⠀⠀⠀⠀⠀⠀⠀⠀⠀⠀⠀⠀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⠀⠀⠀⠀⠀⠀⠀⠀⠀⠀⠀⣿⣿⣿⣿⣿⣿⣿⣿⣿⣿⣿⣿⣿⣿⣿⣿⡷⢸⣿⣿⣿⣿⣿⣿⣿⣿⣿⣿⡟⠑⠁⣿⣿⣿⣿⣿⣿⣿⣿⣿⣿⣿⣿⣿⣿⣿⣿⣿⣿⣻⣿⣿⣿⣿⣿⣿⣿⣿⠀⠀⠀⠀⠀⠀⠀⠀⠀⠀⠀⠀</a:t>
            </a:r>
            <a:br/>
            <a:r>
              <a:t>⠀⠀⠀⠀⠀⠀⠀⠀⠀⠀⠀⣿⣿⣿⣿⣿⣿⣿⣿⣿⣿⣿⣿⣿⣿⣿⣿⡇⢸⣿⣿⣿⣿⣿⣿⣿⣿⣿⣿⡁⠀⠀⢸⣿⣿⣿⣿⣷⣿⣿⣿⣿⣿⣿⣿⣿⣿⣿⣿⣿⣿⣿⣿⣿⣿⣿⣿⣿⣿⠀⠀⠀⠀⠀⠀⠀⠀⠀⠀⠀⠀</a:t>
            </a:r>
            <a:br/>
            <a:r>
              <a:t>⠀⠀⠀⠀⠀⠀⠀⠀⠀⠀⠀⣿⣿⣿⣿⣿⣿⣿⣿⣿⣿⣿⣿⣿⣿⣿⣿⣇⢸⣿⣿⣿⣿⣿⣿⣿⣿⣯⣿⢕⠀⠀⢸⣿⣿⣿⣿⣿⣿⣿⣿⣿⣿⣿⣿⣿⣿⣿⣿⣿⣽⣿⣿⣿⣿⣿⣿⣿⣿⠀⠀⠀⠀⠀⠀⠀⠀⠀⠀⠀⠀</a:t>
            </a:r>
            <a:br/>
            <a:r>
              <a:t>⠀⠀⠀⠀⠀⠀⠀⠀⠀⠀⠀⣿⣿⣿⣿⣿⣿⣿⣿⣿⣿⣿⣿⣿⣿⣿⣿⣧⢸⣿⣿⣿⣿⣿⣿⣿⣿⣿⣿⣿⣧⠴⢸⣿⣿⣿⣿⣯⣽⣵⣵⣽⣿⣿⣿⣿⣿⣿⣿⣿⣿⣿⣟⣟⣿⣿⣿⣾⣷⠀⠀⠀⠀⠀⠀⠀⠀⠀⠀⠀⠀</a:t>
            </a:r>
            <a:br/>
            <a:r>
              <a:t>⠀⠀⠀⠀⠀⠀⠀⠀⠀⠀⠀⡿⢿⣿⣿⣿⣿⡿⢿⢿⣿⣿⣿⣿⣿⢿⢟⢕⢸⣿⣿⣿⣿⣿⣿⢿⣿⣿⣿⣿⣿⡄⣸⣿⣿⣿⣿⣿⡿⢝⢏⢻⣿⣿⣿⣻⣿⣿⡿⣿⢿⣿⢿⢿⢿⢿⢿⣿⢿⠀⠀⠀⠀⠀⠀⠀⠀⠀⠀⠀⠀</a:t>
            </a:r>
            <a:br/>
            <a:r>
              <a:t>⠀⠀⠀⠀⠀⠀⠀⠀⠀⠀⠀⣿⣿⣿⣿⣿⣿⣿⣿⣿⣿⣽⣿⣷⣷⡷⠷⠷⠞⠟⢙⢑⢑⢌⢅⢜⢹⣿⣿⣿⣿⡇⣿⣿⣿⣿⣿⣿⣷⢕⢕⣜⣿⣿⣿⡿⣿⣿⡟⢗⢕⢕⢕⢕⢕⢕⢕⢱⣽⠀⠀⠀⠀⠀⠀⠀⠀⠀⠀⠀⠀</a:t>
            </a:r>
            <a:br/>
            <a:r>
              <a:t>⠀⠀⠀⠀⠀⠀⠀⠀⠀⠀⠀⢿⠿⠿⠟⠛⢛⢛⢝⢍⢍⢅⢕⢔⢔⢱⢕⢕⢕⢕⢕⢕⣕⣕⣵⣾⣿⣿⣿⣿⣿⣷⣿⣿⣿⣿⣿⣿⣿⣷⣷⣾⣿⣿⣿⣿⣾⣿⣿⣿⣷⣷⣵⣵⣵⣵⣷⣷⣾⠀⠀⠀⠀⠀⠀⠀⠀⠀⠀⠀⠀</a:t>
            </a:r>
            <a:br/>
            <a:r>
              <a:t>⠀⠀⠀⠀⠀⠀⠀⠀⠀⠀⠀⢄⢔⢕⢕⢕⢕⢕⢕⢕⢕⢕⢕⢕⢕⢕⢕⢕⢕⢕⢕⢕⢜⢝⢝⢟⣿⣿⣿⣿⣿⣿⣿⣿⣿⣿⣿⣿⣿⣿⣿⣿⣿⣿⣿⣿⣿⣿⣿⣿⣿⣿⣿⣿⣿⣿⣿⣿⣿⠀⠀⠀⠀⠀⠀⠀⠀⠀⠀⠀⠀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⠀⠀⠀⠀⠀⠀⠀⠀⠀⠀⠀⢕⢕⢕⢕⢕⢕⢕⢕⢕⢕⢕⢕⢕⢕⢕⢕⢕⢕⢕⢕⢕⢕⢕⢕⢕⣿⣿⣿⣿⣿⣿⣿⣿⣿⣿⣿⣿⣿⡧⢝⢝⢝⢝⢟⢟⢟⢿⢿⢿⢿⢿⣿⣿⣿⣿⣿⣿⣿⠀⠀⠀⠀⠀⠀⠀⠀⠀⠀⠀⠀</a:t>
            </a:r>
            <a:br/>
            <a:r>
              <a:t>⠀⠀⠀⠀⠀⠀⠀⠀⠀⠀⠀⢕⢕⢕⢕⢕⢕⢕⢕⢕⢕⢕⢕⢕⢕⢕⢕⢕⢵⢕⢇⢕⢕⢕⢕⢕⣿⣿⣿⣿⣿⣿⣿⣿⣿⣿⣿⣿⣿⡇⢕⡕⢕⢕⢕⢕⢕⢕⢕⢕⢕⢕⢕⢕⢕⢕⢕⢜⢝⠀⠀⠀⠀⠀⠀⠀⠀⠀⠀⠀⠀</a:t>
            </a:r>
            <a:br/>
            <a:r>
              <a:t>⠀⠀⠀⠀⠀⠀⠀⠀⠀⠀⠀⠑⠑⠑⠑⠑⠑⠑⠑⠑⠑⠑⠑⠑⠑⠑⠑⠑⠑⠑⠑⠑⠑⠑⠑⠘⠛⠛⠛⠛⠛⠛⠛⠛⠛⠛⠛⠛⠛⠃⠑⠑⠑⠑⠑⠑⠑⠑⠑⠑⠑⠑⠑⠑⠑⠑⠑⠑⠑⠀⠀⠀⠀⠀⠀⠀⠀⠀⠀⠀⠀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⠀⠀⠀⠀⠀⠀⠀⠀⠀⠀⠀⢹⡟⣻⣿⣿⣿⣿⣿⣿⣿⣿⣿⣿⣿⣿⣿⣿⣿⣿⣿⣿⣿⣿⣿⣿⣿⣿⣿⣿⣿⣿⣿⣿⣿⣿⣿⣿⣿⣿⣿⣿⣿⣿⣿⣿⣿⣿⣿⣿⣿⣿⣿⣿⣿⣿⣿⣿⣿⠀⠀⠀⠀⠀⠀⠀⠀⠀⠀⠀⠀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⠀⠀⠀⠀⠀⠀⠀⠀⠀⠀⠀⢿⣿⣿⣷⣿⣿⣷⣿⣿⣿⣯⣻⢟⣿⣿⣿⣿⣿⣿⣿⣿⣿⣿⣿⣿⣿⣿⣿⣿⣿⣿⣿⣿⣿⣿⣿⣿⣿⣿⣿⣿⣿⣿⣿⣿⣿⣿⣿⣿⣿⣿⣿⣿⣿⣿⣿⣿⣿⠀⠀⠀⠀⠀⠀⠀⠀⠀⠀⠀⠀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⠀⠀⠀⠀⠀⠀⠀⠀⠀⠀⠀⣿⣿⣿⣿⣿⣿⣿⣿⣿⢿⢿⣿⣿⣿⣿⣿⣿⣿⣿⣿⣿⣿⣿⣿⣿⣿⣿⣿⣿⣿⣿⣿⣿⣿⣿⣿⣿⣿⣿⣿⣿⣿⣿⣿⣿⣿⣿⣿⣿⣿⡿⣿⣿⣿⣿⣿⣿⣿⠀⠀⠀⠀⠀⠀⠀⠀⠀⠀⠀⠀</a:t>
            </a:r>
            <a:br/>
            <a:r>
              <a:t>⠀⠀⠀⠀⠀⠀⠀⠀⠀⠀⠀⣿⣿⣿⡿⢿⠏⠕⠕⠱⠵⢕⣕⢝⢟⢿⣿⣿⣿⣿⣿⣿⣿⣿⣿⣿⣿⣿⣿⣿⣿⣿⣿⣿⣿⣿⣿⣿⣿⣿⣿⣿⣿⣿⣿⣿⣿⣿⣿⣿⣿⣿⣿⣿⣿⣿⣿⣿⣿⠀⠀⠀⠀⠀⠀⠀⠀⠀⠀⠀⠀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⠀⠀⠀⠀⠀⠀⠀⠀⠀⠀⠀⣿⡿⢏⢝⢝⢝⢝⢝⢟⢇⢕⢜⢗⣧⣕⢝⢿⣿⣿⣿⣿⣿⣿⣿⣿⣿⣿⣿⣿⡟⢿⣿⣿⡟⠟⢏⢝⢻⣿⣿⣿⣿⣿⣿⣿⣿⣿⣿⣿⣿⣿⣿⣿⣿⣿⣿⣿⣿⠀⠀⠀⠀⠀⠀⠀⠀⠀⠀⠀⠀</a:t>
            </a:r>
            <a:br/>
            <a:r>
              <a:t>⠀⠀⠀⠀⠀⠀⠀⠀⠀⠀⠀⣿⣱⣕⣕⣕⡕⢕⢕⢕⢕⢕⢕⢕⢜⢻⣧⢜⣿⣿⣿⣿⣿⣿⣿⣿⣿⣿⣿⣿⣿⣿⣿⣿⢅⢙⢷⣕⢕⢕⣽⣿⣿⣿⣿⣿⣿⣿⣿⣿⡿⢟⣟⣿⣿⣿⣿⣿⣿⠀⠀⠀⠀⠀⠀⠀⠀⠀⠀⠀⠀</a:t>
            </a:r>
            <a:br/>
            <a:r>
              <a:t>⠀⠀⠀⠀⠀⠀⠀⠀⠀⠀⠀⣿⣿⣿⣿⣿⣿⣿⣾⣷⣾⣧⣧⣵⣵⣕⣿⣷⢸⣿⣿⣿⣿⣿⣿⣿⣿⣿⣿⣿⣿⣿⣿⣿⢕⢕⢜⢿⣾⣿⣿⣿⣿⣿⣿⣿⣿⣿⣿⡏⢷⣼⣿⣿⣿⣿⣿⣿⣿⠀⠀⠀⠀⠀⠀⠀⠀⠀⠀⠀⠀</a:t>
            </a:r>
            <a:br/>
            <a:r>
              <a:t>⠀⠀⠀⠀⠀⠀⠀⠀⠀⠀⠀⣿⣿⣿⣿⣿⣿⣿⣿⣿⣿⣿⣿⣿⣿⣿⣿⣟⢱⣿⣿⣿⣿⣿⣿⣿⣿⣿⣿⣿⣿⣿⣿⣧⣵⣵⣵⣼⣿⣿⣿⣿⣿⣿⣿⣿⣿⣿⣿⢱⣾⣿⣿⣿⣿⣿⣿⣿⣿⠀⠀⠀⠀⠀⠀⠀⠀⠀⠀⠀⠀</a:t>
            </a:r>
            <a:br/>
            <a:r>
              <a:t>⠀⠀⠀⠀⠀⠀⠀⠀⠀⠀⠀⣿⣿⣿⣿⣿⣿⣿⣿⣿⣿⣿⣿⣿⣿⣿⣿⣿⢜⣿⣿⣿⣿⣿⣿⣿⣿⣿⣿⡏⢝⢝⢉⣾⣿⣿⣿⣿⣿⣿⣿⣿⣿⣿⣿⣿⣿⣿⣿⢸⣿⣿⣿⣿⣿⣿⣿⣿⣿⠀⠀⠀⠀⠀⠀⠀⠀⠀⠀⠀⠀</a:t>
            </a:r>
            <a:br/>
            <a:r>
              <a:t>⠀⠀⠀⠀⠀⠀⠀⠀⠀⠀⠀⣿⣿⣿⣿⣿⣿⣿⣿⣿⣿⣿⣿⣿⣿⣿⣿⣿⢾⣿⣿⣿⣿⣿⣿⣿⣿⣿⣿⣿⡇⢕⣼⣿⣿⣿⣿⣿⣿⣿⣿⣿⣿⣿⣿⣿⣿⣿⣿⣸⣿⣿⣿⣿⣿⣿⣿⣿⣿⠀⠀⠀⠀⠀⠀⠀⠀⠀⠀⠀⠀</a:t>
            </a:r>
            <a:br/>
            <a:r>
              <a:t>⠀⠀⠀⠀⠀⠀⠀⠀⠀⠀⠀⣿⣿⣿⣿⣿⣿⣿⣿⣿⣿⣿⣿⣿⣿⣿⣿⡇⢸⣿⣿⣿⣿⣿⣿⣿⣿⣿⣿⡟⢕⠕⣿⣿⣿⣿⣿⣿⣿⣿⣿⣿⣿⣿⣿⣿⣿⣿⣿⣟⣻⣿⣿⣿⣿⣿⣿⣿⣿⠀⠀⠀⠀⠀⠀⠀⠀⠀⠀⠀⠀</a:t>
            </a:r>
            <a:br/>
            <a:r>
              <a:t>⠀⠀⠀⠀⠀⠀⠀⠀⠀⠀⠀⣿⣿⣿⣿⣿⣿⣿⣿⣿⣿⣿⣿⣿⣿⣿⣿⡕⢸⣿⣿⣿⣿⣿⣿⣿⣿⣿⣿⡁⠀⠀⣿⣿⣿⣿⣟⣿⣿⣿⣿⣿⣿⣿⣿⣿⣿⣿⣿⣿⣿⣿⣿⣿⣿⣿⣿⣿⣿⠀⠀⠀⠀⠀⠀⠀⠀⠀⠀⠀⠀</a:t>
            </a:r>
            <a:br/>
            <a:r>
              <a:t>⠀⠀⠀⠀⠀⠀⠀⠀⠀⠀⠀⣿⣿⣿⣿⣿⣿⣿⣿⣿⣿⣿⣿⣿⣿⣿⣿⡇⢸⣿⣿⣿⣿⣿⣿⣿⣿⡟⣿⢇⠀⠀⣿⣿⣿⣿⣿⣿⣿⣿⣿⣿⣿⣿⣿⣿⣿⣿⣿⣯⣽⣿⣿⣿⣿⣿⣿⢿⣿⠀⠀⠀⠀⠀⠀⠀⠀⠀⠀⠀⠀</a:t>
            </a:r>
            <a:br/>
            <a:r>
              <a:t>⠀⠀⠀⠀⠀⠀⠀⠀⠀⠀⠀⣿⣿⣿⣿⣿⣿⣿⣿⣿⣿⣿⣿⣿⣿⣿⣿⣇⢸⣿⣿⣿⣿⣿⣿⣿⣿⣿⣿⣵⡆⠔⣿⣿⣿⣿⣿⣯⣵⣵⣵⣿⣿⣿⣿⣿⣿⣿⣿⣿⣿⣿⣟⣟⣟⣟⣿⣿⣿⠀⠀⠀⠀⠀⠀⠀⠀⠀⠀⠀⠀</a:t>
            </a:r>
            <a:br/>
            <a:r>
              <a:t>⠀⠀⠀⠀⠀⠀⠀⠀⠀⠀⠀⡿⢿⣿⣿⣿⣿⡿⢿⢿⣿⣿⣿⣿⢿⢿⢟⢇⢸⣿⣿⣿⣿⣿⡿⢿⣿⣿⣿⣿⣿⢔⣿⣿⣿⣿⣿⣿⢽⢝⢏⢿⣿⣿⣿⣟⣻⣻⢿⢿⢿⢿⢟⢟⢻⢿⢿⡿⢿⠀⠀⠀⠀⠀⠀⠀⠀⠀⠀⠀⠀</a:t>
            </a:r>
            <a:br/>
            <a:r>
              <a:t>⠀⠀⠀⠀⠀⠀⠀⠀⠀⠀⠀⣿⣿⣿⣿⣿⣿⣿⣿⣿⣿⣽⣿⣷⣷⢷⠷⠷⠞⢏⢙⢑⢑⢅⢅⢜⣿⣿⣿⣿⣿⢸⣿⣿⣿⣿⣿⣿⡵⢕⢕⢼⢽⣿⣿⢿⢯⢿⢕⢇⢕⢕⢕⢕⢕⢕⢕⢱⢼⠀⠀⠀⠀⠀⠀⠀⠀⠀⠀⠀⠀</a:t>
            </a:r>
            <a:br/>
            <a:r>
              <a:t>⠀⠀⠀⠀⠀⠀⠀⠀⠀⠀⠀⢿⠿⠟⠟⠛⢛⢏⢝⢍⢍⢅⢕⡔⢔⢱⢕⢕⢕⢕⢕⢕⣱⣱⣵⣾⣿⣿⣿⣿⣿⣿⣿⣿⣿⣿⣿⣿⣷⣷⣷⣾⣿⣿⣿⣿⣾⣿⣷⣷⣷⣷⣵⣷⣧⣷⣿⣿⣿⠀⠀⠀⠀⠀⠀⠀⠀⠀⠀⠀⠀</a:t>
            </a:r>
            <a:br/>
            <a:r>
              <a:t>⠀⠀⠀⠀⠀⠀⠀⠀⠀⠀⠀⢄⢕⢕⢕⢕⢕⢕⢕⢕⢕⢕⢕⢕⢕⢕⢕⢕⢕⢕⢕⢕⢝⢝⢝⢻⣿⣿⣿⣿⣿⣿⣿⣿⣿⣿⣿⣿⣿⣿⣿⣿⣿⣿⣿⣿⣿⣿⣿⣿⣿⣿⣿⣿⣿⣿⣿⣿⣿⠀⠀⠀⠀⠀⠀⠀⠀⠀⠀⠀⠀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⠀⠀⠀⠀⠀⠀⠀⠀⠀⠀⠀⢕⢕⢕⢕⢕⢕⢕⢕⢕⢕⢕⢕⢕⢕⢕⢕⢕⢕⢕⢕⢕⢕⢕⢕⢸⣿⣿⣿⣿⣿⣿⣿⣿⣿⣿⣿⣿⣿⢕⢕⢝⢝⢝⢝⢝⢟⢟⢟⢻⢻⢿⢿⣿⣿⣿⣿⣿⣿⠀⠀⠀⠀⠀⠀⠀⠀⠀⠀⠀⠀</a:t>
            </a:r>
            <a:br/>
            <a:r>
              <a:t>⠀⠀⠀⠀⠀⠀⠀⠀⠀⠀⠀⢕⢕⢕⢕⢕⢕⢕⢕⢕⢕⢕⢕⢕⢕⢕⢕⢕⢱⢗⢗⢕⢝⢕⢕⢸⣿⣿⣿⣿⣿⣿⣿⣿⣿⣿⣿⣿⡿⢕⢕⢕⢕⢕⢕⢕⢕⢕⢕⢕⢕⢕⢕⢕⢕⢕⢕⡕⢜⠀⠀⠀⠀⠀⠀⠀⠀⠀⠀⠀⠀</a:t>
            </a:r>
            <a:br/>
            <a:r>
              <a:t>⠀⠀⠀⠀⠀⠀⠀⠀⠀⠀⠀⠑⠑⠑⠑⠑⠑⠑⠑⠑⠑⠑⠑⠑⠑⠑⠑⠑⠑⠑⠑⠑⠑⠑⠘⠙⠛⠛⠛⠛⠛⠛⠛⠛⠛⠛⠛⠛⠛⠑⠑⠘⠑⠑⠑⠑⠑⠑⠑⠑⠑⠑⠑⠑⠑⠑⠑⠑⠑⠀⠀⠀⠀⠀⠀⠀⠀⠀⠀⠀⠀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⠀⠀⠀⠀⠀⠀⠀⠀⠀⠀⠀⢹⢗⣻⣿⢿⡻⣿⣿⣿⣿⣿⣿⣿⣿⣿⣿⣿⣿⣿⣿⣿⣿⣿⣿⣿⣿⣿⣿⣿⣿⣿⣿⣿⣿⣿⣿⣿⣿⣿⣿⣿⣿⣿⣿⣿⣿⣿⣿⣿⣿⣿⣿⣿⣿⣿⣿⣿⣿⠀⠀⠀⠀⠀⠀⠀⠀⠀⠀⠀⠀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⠀⠀⠀⠀⠀⠀⠀⠀⠀⠀⠀⢿⣿⣿⣷⣷⣿⣷⣿⣿⣯⣯⣿⣟⢿⡿⣿⣿⣿⣿⣿⣿⣿⣿⣿⣿⣿⣿⣿⣿⣿⣿⣿⣿⣿⣿⣿⣿⣿⣿⣿⣿⣿⣿⣿⣿⣿⣿⣿⣿⣿⣿⣿⣿⣿⣿⣿⣿⣿⠀⠀⠀⠀⠀⠀⠀⠀⠀⠀⠀⠀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⠀⠀⠀⠀⠀⠀⠀⠀⠀⠀⠀⣿⣿⣿⣿⣿⣿⣿⣿⣿⢿⢿⣿⣿⣿⣿⣿⣿⣿⣿⣿⣿⣿⣿⣿⣿⣿⣿⣿⣿⣿⣿⣿⣿⣿⣿⣿⣿⣿⣿⣿⣯⣿⣿⣿⣿⣿⣿⣿⣿⣿⣿⣿⣿⣿⣿⣿⣿⣿⠀⠀⠀⠀⠀⠀⠀⠀⠀⠀⠀⠀</a:t>
            </a:r>
            <a:br/>
            <a:r>
              <a:t>⠀⠀⠀⠀⠀⠀⠀⠀⠀⠀⠀⣿⣿⣯⣿⠟⠝⠕⠕⠱⢵⣕⡕⢝⢟⢿⣿⣿⣿⣿⣿⣿⣿⣿⣿⣿⣿⣿⣿⣿⣿⣿⣿⣿⣿⣿⣿⣿⣿⣿⣿⣿⣿⣿⣿⣿⣿⣿⣿⣿⣾⣿⣿⣿⣿⣿⣿⣿⣿⠀⠀⠀⠀⠀⠀⠀⠀⠀⠀⠀⠀</a:t>
            </a:r>
            <a:br/>
            <a:r>
              <a:t>⠀⠀⠀⠀⠀⠀⠀⠀⠀⠀⠀⣿⡿⢝⢝⢝⢝⢝⢝⢟⢕⢕⢝⢳⣧⡕⢝⣿⣿⣿⣿⣿⣿⣿⣿⣿⣿⣿⣿⣿⣿⣿⣿⣿⡟⠟⢏⢟⢻⣿⣿⣿⣿⣿⣿⣿⣿⣿⣿⣿⣿⣿⣿⣿⣿⣿⣿⣿⣿⠀⠀⠀⠀⠀⠀⠀⠀⠀⠀⠀⠀</a:t>
            </a:r>
            <a:br/>
            <a:r>
              <a:t>⠀⠀⠀⠀⠀⠀⠀⠀⠀⠀⠀⣿⣱⣕⣕⣕⡕⢕⢕⢕⢕⢕⢕⢕⢜⢻⣧⢜⣿⣿⣿⣿⣿⣿⣿⣿⣿⣿⣿⣿⣷⣿⣿⡇⢈⢝⣧⣕⢕⢸⣿⣿⣿⣿⣿⣿⣿⣿⣿⣿⢟⢟⢻⣿⣿⣿⣿⣿⣿⠀⠀⠀⠀⠀⠀⠀⠀⠀⠀⠀⠀</a:t>
            </a:r>
            <a:br/>
            <a:r>
              <a:t>⠀⠀⠀⠀⠀⠀⠀⠀⠀⠀⠀⣿⣿⣿⣿⣿⣿⣿⣾⣷⣷⣧⣧⣵⣵⣜⣿⣷⢸⣿⣿⣿⣿⣿⣿⣿⣿⣿⣿⣿⣿⣿⣿⡧⢕⢕⢜⣿⣾⣿⣿⣿⣿⣿⣿⣿⣿⣿⣿⢟⣧⣾⣵⣿⣿⣿⣿⣿⣿⠀⠀⠀⠀⠀⠀⠀⠀⠀⠀⠀⠀</a:t>
            </a:r>
            <a:br/>
            <a:r>
              <a:t>⠀⠀⠀⠀⠀⠀⠀⠀⠀⠀⠀⣿⣿⣿⣿⣿⣿⣿⣿⣿⣿⣿⣿⣿⣿⣿⣿⣿⢸⣿⣿⣿⣿⣿⣿⣿⣿⣿⣿⣿⣿⣿⣿⣧⣵⣵⣵⣾⣿⣿⣿⣿⣿⣿⣿⣿⣿⣿⣿⢼⣾⣿⣿⣿⣿⣿⣿⣿⣿⠀⠀⠀⠀⠀⠀⠀⠀⠀⠀⠀⠀</a:t>
            </a:r>
            <a:br/>
            <a:r>
              <a:t>⠀⠀⠀⠀⠀⠀⠀⠀⠀⠀⠀⣿⣿⣿⣿⣿⣿⣿⣿⣿⣿⣿⣿⣿⣿⣿⣿⣿⢸⣿⣿⣿⣿⣿⣿⣿⣿⣿⣿⡟⢝⢛⢏⣿⣿⣿⣿⣿⣿⣿⣿⣿⣿⣿⣿⣿⣿⣿⣿⣽⣿⣿⣿⣿⣿⣿⣿⣿⣿⠀⠀⠀⠀⠀⠀⠀⠀⠀⠀⠀⠀</a:t>
            </a:r>
            <a:br/>
            <a:r>
              <a:t>⠀⠀⠀⠀⠀⠀⠀⠀⠀⠀⠀⣿⣿⣿⣿⣿⣿⣿⣿⣿⣿⣿⣿⣿⣿⣿⣿⣿⢾⣿⣿⣿⣿⣿⣿⣿⣿⣿⣿⣷⡇⢕⣼⣿⣿⣿⣿⣿⣿⣿⣿⣿⣿⣿⣿⣿⣿⣿⣏⣿⣿⣿⣿⣿⣿⣿⣿⣿⣿⠀⠀⠀⠀⠀⠀⠀⠀⠀⠀⠀⠀</a:t>
            </a:r>
            <a:br/>
            <a:r>
              <a:t>⠀⠀⠀⠀⠀⠀⠀⠀⠀⠀⠀⣿⣿⣿⣿⣿⣿⣿⣿⣿⣿⣿⣿⣿⣿⣿⣿⡇⢼⣿⣿⣿⣿⣿⣿⣿⣿⣿⣿⡿⢕⢱⣿⣿⣿⣿⣿⣿⣿⣿⣿⣿⣿⣿⣿⣿⣿⣿⣿⢸⣿⣿⣿⣿⣿⣿⣿⣿⣿⠀⠀⠀⠀⠀⠀⠀⠀⠀⠀⠀⠀</a:t>
            </a:r>
            <a:br/>
            <a:r>
              <a:t>⠀⠀⠀⠀⠀⠀⠀⠀⠀⠀⠀⣿⣿⣿⣿⣿⣿⣿⣿⣿⣿⣿⣿⣿⣿⣿⣿⡇⢺⣿⣿⣿⣿⣿⣿⣿⣿⣿⣿⡅⠀⠁⣿⣿⣿⢿⣿⣿⣿⣿⣿⣿⣿⣿⣿⣿⣿⣿⣿⣿⣿⣿⣿⣿⣿⣿⣿⣿⣿⠀⠀⠀⠀⠀⠀⠀⠀⠀⠀⠀⠀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⠀⠀⠀⠀⠀⠀⠀⠀⠀⠀⠀⣿⣿⣿⣿⣿⣿⣿⣿⣿⣿⣿⣿⣿⣿⣿⣿⡇⢼⣿⣿⣿⣿⣿⣿⣿⣿⣿⣿⣇⠀⠀⣿⣿⣿⣾⣿⣿⣿⣿⣿⣿⣿⣿⣿⣿⣿⣿⣿⣿⣿⣿⣿⣿⡿⣿⡿⢿⣟⠀⠀⠀⠀⠀⠀⠀⠀⠀⠀⠀⠀</a:t>
            </a:r>
            <a:br/>
            <a:r>
              <a:t>⠀⠀⠀⠀⠀⠀⠀⠀⠀⠀⠀⣿⣿⣿⣿⣿⣿⣿⣿⣿⣿⣿⣿⣿⣿⣿⣿⡇⢺⣿⣿⣿⣿⣿⣿⣿⣿⣼⣿⣸⡴⢔⣿⣿⣿⣿⣿⣽⣵⣵⣵⣿⡿⢿⣿⣿⣿⣿⣿⣿⣿⣿⣻⣿⣟⣿⣿⣿⣿⠀⠀⠀⠀⠀⠀⠀⠀⠀⠀⠀⠀</a:t>
            </a:r>
            <a:br/>
            <a:r>
              <a:t>⠀⠀⠀⠀⠀⠀⠀⠀⠀⠀⠀⡿⢿⣿⣿⣿⣿⢟⢟⣟⣻⣿⣿⣿⡿⢿⢟⢕⢸⣿⣿⣿⣿⣿⡿⣿⣿⣿⣿⣿⡇⢱⣿⣿⣿⣿⣿⢽⢝⢝⢝⢹⢽⣽⣝⣻⣟⡻⢿⢿⢿⢟⢟⢟⢟⢻⢿⣿⢿⠀⠀⠀⠀⠀⠀⠀⠀⠀⠀⠀⠀</a:t>
            </a:r>
            <a:br/>
            <a:r>
              <a:t>⠀⠀⠀⠀⠀⠀⠀⠀⠀⠀⠀⣿⣿⣿⣿⣿⣿⣿⣿⣿⣯⣿⣯⣷⢿⠷⠷⠞⠟⢋⢙⢑⢁⢅⢄⣸⣿⣿⣿⣿⣧⢸⣿⣿⣿⣿⣿⣷⢕⢕⢕⢕⢜⢝⢝⢝⢝⢝⢝⢕⢕⢕⢕⢕⢕⢕⢕⢱⢕⠀⠀⠀⠀⠀⠀⠀⠀⠀⠀⠀⠀</a:t>
            </a:r>
            <a:br/>
            <a:r>
              <a:t>⠀⠀⠀⠀⠀⠀⠀⠀⠀⠀⠀⠿⠿⠟⠛⢛⢛⢝⢍⢍⢕⢕⢔⡔⢕⢕⢇⢕⢕⢕⢕⣕⣵⣵⣷⣿⣿⣿⣿⣿⣿⢸⣿⣿⣿⣿⣿⣿⣷⣷⣷⣷⣿⣿⣿⣿⣿⣿⣷⣷⣷⣷⣷⣷⣾⣿⣿⣿⣿⠀⠀⠀⠀⠀⠀⠀⠀⠀⠀⠀⠀</a:t>
            </a:r>
            <a:br/>
            <a:r>
              <a:t>⠀⠀⠀⠀⠀⠀⠀⠀⠀⠀⠀⢄⢕⢕⢕⢕⢕⢕⢕⢕⢕⢕⢕⢕⢕⢕⢕⢕⢕⢕⢕⢕⢜⢝⢝⣿⣿⣿⣿⣿⣿⢸⣿⣿⣿⣿⣿⣿⡿⢿⣿⣟⣿⣿⣿⣿⣿⣿⣿⣿⣿⣿⣿⣿⣿⣿⣿⣿⣿⠀⠀⠀⠀⠀⠀⠀⠀⠀⠀⠀⠀</a:t>
            </a:r>
            <a:br/>
            <a:r>
              <a:t>⠀⠀⠀⠀⠀⠀⠀⠀⠀⠀⠀⢕⢕⢕⢕⢕⢕⢕⢕⢕⢕⢕⢕⢕⢕⢕⢕⢕⢕⢕⢕⢕⢕⢕⢕⣿⣿⣿⣿⣿⣿⢸⣿⣿⣿⣿⣿⣿⡇⢕⢕⢕⢕⢕⢝⢝⢟⢟⢝⢟⢟⢻⢿⢿⢿⢿⢿⣿⣿⠀⠀⠀⠀⠀⠀⠀⠀⠀⠀⠀⠀</a:t>
            </a:r>
            <a:br/>
            <a:r>
              <a:t>⠀⠀⠀⠀⠀⠀⠀⠀⠀⠀⠀⢕⢕⢕⢕⢕⢕⢕⢕⢕⢕⢕⢕⢕⢕⢕⢕⢕⢕⢇⢕⢜⢕⢕⢕⣿⣿⣿⣿⣿⣿⣾⣿⣿⣿⣿⣿⣿⡇⢕⢱⢱⢕⢕⢕⢕⢕⢕⢕⢕⢕⢕⢕⢕⢕⢕⢕⢕⢜⠀⠀⠀⠀⠀⠀⠀⠀⠀⠀⠀⠀</a:t>
            </a:r>
            <a:br/>
            <a:r>
              <a:t>⠀⠀⠀⠀⠀⠀⠀⠀⠀⠀⠀⠑⠑⠑⠑⠑⠑⠑⠑⠑⠑⠑⠑⠑⠑⠑⠑⠑⠑⠑⠑⠑⠑⠑⠑⠛⠛⠛⠛⠛⠛⠛⠛⠛⠛⠛⠛⠛⠃⠑⠑⠑⠑⠑⠑⠑⠑⠑⠑⠑⠑⠑⠁⠑⠑⠑⠑⠑⠑⠀⠀⠀⠀⠀⠀⠀⠀⠀⠀⠀⠀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⠀⠀⠀⠀⠀⠀⠀⠀⠀⠀⠀⢝⢗⣻⣾⢿⣿⣿⣿⣿⣿⣿⣿⣿⣿⣿⣿⣿⣿⣿⣿⣿⣿⣿⣿⣿⣿⣿⣿⣿⣿⣿⣿⣿⣿⣿⣿⣿⣿⣿⣿⣿⣿⣿⣿⣿⣿⣿⣿⣿⣿⣿⣿⣿⣿⣿⣿⣿⣿⠀⠀⠀⠀⠀⠀⠀⠀⠀⠀⠀⠀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⠀⠀⠀⠀⠀⠀⠀⠀⠀⠀⠀⢿⣿⣿⣷⣾⣿⣷⣿⣯⣽⣿⣿⣟⣿⡿⣿⣿⣯⣿⣿⣿⣿⣿⣿⣿⣿⣿⣿⣿⣿⣿⣿⣿⣿⣿⣿⣿⣿⣿⣿⣿⣿⣿⣿⣿⣿⣿⣿⣿⣿⣿⣿⣿⣿⣿⣿⣿⣿⠀⠀⠀⠀⠀⠀⠀⠀⠀⠀⠀⠀</a:t>
            </a:r>
            <a:br/>
            <a:r>
              <a:t>⠀⠀⠀⠀⠀⠀⠀⠀⠀⠀⠀⣯⣿⣿⣿⣿⣿⣿⣿⣿⣿⣿⣿⣿⣿⣿⣿⣿⣷⣿⣿⣿⣿⣿⣿⣿⣿⣿⣿⣿⣿⣿⣿⣿⣿⣿⣿⣿⣿⣿⣿⣿⣿⣿⣿⣿⣿⣿⣿⣿⣿⣿⣿⣿⣿⣿⣿⣿⣿⠀⠀⠀⠀⠀⠀⠀⠀⠀⠀⠀⠀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⠀⠀⠀⠀⠀⠀⠀⠀⠀⠀⠀⣹⢿⣿⣿⢿⣿⣏⣿⣿⢿⢿⣿⣿⣿⣿⣿⣿⣿⣿⣿⣿⣿⣿⣿⣿⣿⣿⣿⣿⣿⣿⣿⣿⣿⣿⣿⣿⣿⣿⣿⣿⣿⣿⣿⣿⣿⣿⣿⣿⣿⣿⣿⣿⣿⣿⣿⣿⣿⠀⠀⠀⠀⠀⠀⠀⠀⠀⠀⠀⠀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⠀⠀⠀⠀⠀⠀⠀⠀⠀⠀⠀⣹⣿⣯⡿⠟⠝⠕⠕⠵⠵⣕⡕⢝⢻⢿⣿⣿⣿⣿⣿⣿⣿⣿⣿⣿⣿⣿⣿⣿⣿⣿⣿⣿⣿⣿⣿⣿⣿⣿⣿⣿⣿⣿⣿⣿⣿⣿⣿⣿⢾⣿⣿⣿⣿⣿⣿⣿⣿⠀⠀⠀⠀⠀⠀⠀⠀⠀⠀⠀⠀</a:t>
            </a:r>
            <a:br/>
            <a:r>
              <a:t>⠀⠀⠀⠀⠀⠀⠀⠀⠀⠀⠀⣵⡟⢝⢝⢝⢝⢝⢝⢟⢕⢕⢝⢳⣧⡕⢝⣿⣿⣿⣿⣿⣿⣿⣿⣿⣿⣿⣿⣿⢿⣿⣿⢟⡟⢏⢝⢟⢻⣿⣿⣿⣿⣿⣿⣿⣿⣿⣿⣿⣿⣿⣿⣿⣿⣿⣿⣿⣿⠀⠀⠀⠀⠀⠀⠀⠀⠀⠀⠀⠀</a:t>
            </a:r>
            <a:br/>
            <a:r>
              <a:t>⠀⠀⠀⠀⠀⠀⠀⠀⠀⠀⠀⣿⣵⣕⣕⣕⡕⢕⢕⢕⢕⢕⢕⢕⢜⢿⣇⢜⣿⣿⣿⣿⣿⣿⣿⣿⣿⣿⣿⣻⣽⣿⣿⡕⢈⢕⣧⡕⢕⢸⣿⣿⣿⣿⣿⣿⣿⣿⣿⡿⢟⢟⣻⣿⣿⣿⣿⣿⣿⠀⠀⠀⠀⠀⠀⠀⠀⠀⠀⠀⠀</a:t>
            </a:r>
            <a:br/>
            <a:r>
              <a:t>⠀⠀⠀⠀⠀⠀⠀⠀⠀⠀⠀⣿⣿⣿⣿⣿⣿⣷⣾⣾⣷⣷⣧⣧⣵⣼⣿⣗⢹⣿⣿⣿⣿⣿⣿⣿⣿⣿⣿⣿⣿⣿⣿⡇⢕⢕⢜⣿⣿⣿⣿⣿⣿⣿⣿⣿⣿⣿⣿⢝⣧⣻⣷⣽⣿⣿⣿⣿⣿⠀⠀⠀⠀⠀⠀⠀⠀⠀⠀⠀⠀</a:t>
            </a:r>
            <a:br/>
            <a:r>
              <a:t>⠀⠀⠀⠀⠀⠀⠀⠀⠀⠀⠀⣿⣿⣿⣿⣿⣿⣿⣿⣿⣿⣿⣿⣿⣿⣿⣿⡯⢸⣿⣿⣿⣿⣿⣿⣿⣿⣿⣿⣿⣿⣿⣿⣵⣵⣵⣵⣿⣿⣿⣿⣿⣿⣿⣿⣿⣿⣿⡇⣿⣿⣿⣿⣿⣿⣿⣿⣿⣿⠀⠀⠀⠀⠀⠀⠀⠀⠀⠀⠀⠀</a:t>
            </a:r>
            <a:br/>
            <a:r>
              <a:t>⠀⠀⠀⠀⠀⠀⠀⠀⠀⠀⠀⣿⣿⣿⣿⣿⣿⣿⣿⣿⣿⣿⣿⣿⣿⣿⣿⡿⢸⣿⣿⣿⣿⣿⣿⣿⣿⣿⣿⡿⢻⢟⢋⣿⣿⣿⣿⣿⣿⣿⣿⣿⣿⣿⣿⣿⣿⣿⡧⣿⣿⣿⣿⣿⣿⣿⣿⣿⣿⠀⠀⠀⠀⠀⠀⠀⠀⠀⠀⠀⠀</a:t>
            </a:r>
            <a:br/>
            <a:r>
              <a:t>⠀⠀⠀⠀⠀⠀⠀⠀⠀⠀⠀⣿⣿⣿⣿⣿⣿⣿⣿⣿⣿⣿⣿⣿⣿⣿⣿⣧⢾⣿⣿⣿⣿⣿⣿⣿⣿⣿⣿⣷⡕⢕⣼⣿⣿⣿⣿⣿⣿⣿⣿⣿⣿⣿⣿⣿⣿⣿⣇⣿⣿⣿⣿⣿⣿⣿⣿⣿⣿⠀⠀⠀⠀⠀⠀⠀⠀⠀⠀⠀⠀</a:t>
            </a:r>
            <a:br/>
            <a:r>
              <a:t>⠀⠀⠀⠀⠀⠀⠀⠀⠀⠀⠀⣿⣿⣿⣿⣿⣿⣿⣿⣿⣿⣿⣿⣿⣿⣿⣿⡇⣽⣿⣿⣿⣿⣿⣿⣿⣿⣿⣿⣿⢇⢱⣿⣿⣿⣿⣿⣿⣿⣿⣿⣿⣿⣿⣿⣿⣿⣿⣿⢟⣿⣿⣿⣿⣿⣿⣿⣿⣿⠀⠀⠀⠀⠀⠀⠀⠀⠀⠀⠀⠀</a:t>
            </a:r>
            <a:br/>
            <a:r>
              <a:t>⠀⠀⠀⠀⠀⠀⠀⠀⠀⠀⠀⣿⣿⣿⣿⣿⣿⣿⣿⣿⣿⣿⣿⣿⣿⣿⣿⡕⢿⣿⣿⣿⣿⣿⣿⣿⣿⣿⣿⢃⠀⠘⣿⣿⣿⣿⣿⣿⣿⣿⣿⣿⣿⣿⣿⣿⣿⣿⣿⣿⣿⣿⣿⣿⣿⣿⣿⣿⡇⠀⠀⠀⠀⠀⠀⠀⠀⠀⠀⠀⠀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⠀⠀⠀⠀⠀⠀⠀⠀⠀⠀⠀⣿⣿⣿⣿⣿⣿⣿⣿⣿⣿⣿⣿⣿⣿⣿⣿⡇⣽⣿⣿⣿⣿⣿⣿⣿⣿⣿⣿⡇⠀⠀⣿⣿⣶⣿⣿⣿⣿⣿⢿⣿⣿⣿⣿⣿⣿⣿⣿⣿⣿⣿⣿⢿⢿⢿⢿⢿⢇⠀⠀⠀⠀⠀⠀⠀⠀⠀⠀⠀⠀</a:t>
            </a:r>
            <a:br/>
            <a:r>
              <a:t>⠀⠀⠀⠀⠀⠀⠀⠀⠀⠀⠀⣿⣿⣿⣿⣿⣿⣿⣿⣿⣿⣿⣿⣿⣿⣿⣿⡇⢻⣿⣿⣿⣿⣿⣿⣿⣟⣽⣹⣱⠠⢄⣿⣿⣿⣿⣿⣯⣵⣵⣵⣿⢿⣿⣿⣿⣿⣿⣿⣿⣿⣿⣽⣿⣿⣿⣿⣿⣿⠀⠀⠀⠀⠀⠀⠀⠀⠀⠀⠀⠀</a:t>
            </a:r>
            <a:br/>
            <a:r>
              <a:t>⠀⠀⠀⠀⠀⠀⠀⠀⠀⠀⠀⡿⢿⣿⣿⣿⡟⡟⢟⣟⣻⣿⣿⢿⢿⢿⢏⢕⢸⣿⣿⡿⢿⣿⢿⣿⣿⣿⣿⣿⡇⢱⣿⣿⣿⣿⣯⢽⢝⢝⢕⢹⢽⣽⣝⣝⣝⡟⢟⢻⢟⢟⢟⢟⢟⢟⢟⣿⢻⠀⠀⠀⠀⠀⠀⠀⠀⠀⠀⠀⠀</a:t>
            </a:r>
            <a:br/>
            <a:r>
              <a:t>⠀⠀⠀⠀⠀⠀⠀⠀⠀⠀⠀⣿⣿⣿⣿⣿⣿⣿⣿⣿⣿⣯⣽⡷⢿⠷⠧⢟⠛⢙⢙⢁⢈⢅⢄⣸⣿⣿⣿⡏⡇⢸⣿⣿⣿⣿⣿⡳⢕⢕⢕⢕⢜⢝⢝⢕⢕⢕⢕⢕⢕⢕⢕⢕⢕⢕⣕⣷⣇⠀⠀⠀⠀⠀⠀⠀⠀⠀⠀⠀⠀</a:t>
            </a:r>
            <a:br/>
            <a:r>
              <a:t>⠀⠀⠀⠀⠀⠀⠀⠀⠀⠀⠀⠿⠟⢟⢛⠛⢋⢍⢝⢍⢕⢔⢔⢔⢕⢕⢗⢕⢕⢕⢕⣵⣵⣼⣾⣿⣿⣿⣿⣧⡇⢸⣿⣿⣿⣿⣿⣷⣷⣷⣿⣿⣿⣿⣿⣿⣿⣿⣿⣷⣷⣷⣷⣿⣿⣿⣿⣿⣿⠀⠀⠀⠀⠀⠀⠀⠀⠀⠀⠀⠀</a:t>
            </a:r>
            <a:br/>
            <a:r>
              <a:t>⠀⠀⠀⠀⠀⠀⠀⠀⠀⠀⠀⢔⢕⢕⢕⢕⢕⢕⢕⢕⢕⢕⢕⢕⢕⢕⢕⢕⢕⢕⢕⢕⢕⢝⢝⣿⣿⣿⣿⡯⡇⢸⣿⣿⣿⣿⣿⣿⢿⢿⢿⢿⣿⣿⣿⣿⣿⣿⣿⣿⣿⣿⣿⣿⣿⣿⣿⣿⣿⠀⠀⠀⠀⠀⠀⠀⠀⠀⠀⠀⠀</a:t>
            </a:r>
            <a:br/>
            <a:r>
              <a:t>⠀⠀⠀⠀⠀⠀⠀⠀⠀⠀⠀⢕⢕⢕⢕⢕⢕⢕⢕⢕⢕⢕⢕⢕⢕⢕⢕⢕⢕⢕⢕⢕⡕⢕⢕⣿⣿⣿⣿⣷⢕⢸⣿⣿⣿⣿⣿⣿⡕⢕⢕⢕⢕⢕⢕⢜⢝⢏⢝⢝⢟⢟⢟⢻⢿⢿⢿⢿⢿⠀⠀⠀⠀⠀⠀⠀⠀⠀⠀⠀⠀</a:t>
            </a:r>
            <a:br/>
            <a:r>
              <a:t>⠀⠀⠀⠀⠀⠀⠀⠀⠀⠀⠀⢕⢕⢕⢕⢕⢕⢕⢕⢕⢕⢕⢕⢕⢕⢕⢕⢕⢕⢜⢕⢕⢕⢕⢕⣿⣿⣿⣿⣿⢧⣸⣿⣿⣿⣿⣿⣿⡧⢕⢕⡕⢕⢕⢕⢕⢕⢕⢕⢕⢕⢕⢕⢕⢕⢕⢕⢕⢕⠀⠀⠀⠀⠀⠀⠀⠀⠀⠀⠀⠀</a:t>
            </a:r>
            <a:br/>
            <a:r>
              <a:t>⠀⠀⠀⠀⠀⠀⠀⠀⠀⠀⠀⠑⠑⠑⠑⠑⠑⠑⠑⠑⠑⠑⠑⠑⠑⠑⠑⠑⠑⠓⠑⠑⠑⠑⠑⠛⠛⠛⠛⠛⠛⠋⠛⠛⠛⠛⠛⠛⠃⠑⠑⠑⠑⠑⠑⠑⠑⠑⠑⠑⠑⠑⠁⠑⠑⠑⠑⠑⠑⠀⠀⠀⠀⠀⠀⠀⠀⠀⠀⠀⠀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⠀⠀⠀⠀⠀⠀⠀⠀⠀⠀⠀⣿⣿⣿⣿⣿⣿⣿⣿⣿⣽⣿⣿⣿⣿⣿⣿⣿⣿⣿⣿⣿⣿⣿⣿⣿⣿⣿⣿⣿⣿⣿⣿⣿⣿⣿⣿⡿⣿⣿⣿⣿⣿⣿⣿⣿⣿⣿⣿⣿⣿⣿⣿⣿⣿⣿⣿⣿⣿⠀⠀⠀⠀⠀⠀⠀⠀⠀⠀⠀⠀</a:t>
            </a:r>
            <a:br/>
            <a:r>
              <a:t>⠀⠀⠀⠀⠀⠀⠀⠀⠀⠀⠀⣿⣿⣿⣿⣿⣿⣿⣿⣿⣿⣿⣿⣿⣿⣿⣿⣿⣷⣿⣿⣿⣿⣿⣿⣿⣿⣿⣿⣿⣿⣿⣿⣿⣿⣿⣿⣿⣿⣿⣿⣿⣿⣿⣿⣿⣿⣿⣿⣿⣿⣿⣿⣿⣿⣿⣿⣿⣿⠀⠀⠀⠀⠀⠀⠀⠀⠀⠀⠀⠀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⠀⠀⠀⠀⠀⠀⠀⠀⠀⠀⠀⣿⣿⣿⣿⣿⣿⣿⣿⣿⣿⣿⣿⣿⣿⣿⣿⣿⣿⣿⣿⣿⣿⣿⣿⣿⣿⣿⣿⣿⣿⣿⣿⣿⣿⣿⣿⣿⣿⣿⣿⣿⣿⣿⣿⣿⣿⣿⣿⣿⢿⣿⣿⣿⣿⣿⣿⣿⣿⠀⠀⠀⠀⠀⠀⠀⠀⠀⠀⠀⠀</a:t>
            </a:r>
            <a:br/>
            <a:r>
              <a:t>⠀⠀⠀⠀⠀⠀⠀⠀⠀⠀⠀⣿⣿⣿⡿⠿⠏⠕⠕⠸⢵⣕⡜⢝⢻⣿⣿⣿⣿⣿⣿⣿⣿⣿⣿⣿⣿⣿⣿⣿⣿⣿⣿⣿⣿⣿⣿⣿⣿⣿⣿⣿⣿⣿⣿⣿⣿⣿⣿⣿⣿⣿⣿⣿⣿⣿⣿⣿⣿⠀⠀⠀⠀⠀⠀⠀⠀⠀⠀⠀⠀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⠀⠀⠀⠀⠀⠀⠀⠀⠀⠀⠀⣿⡟⢝⢝⢝⢝⢝⢝⢟⢕⢕⢝⢳⣕⡜⢻⣿⣿⣿⣿⣿⣿⣿⣿⣿⣿⣿⣿⣿⣿⣿⡿⢟⡏⢝⢝⢟⢿⣿⣿⣿⣿⣿⣿⣿⣿⣿⣿⣿⣿⣿⣿⣿⣿⣿⣿⣿⣿⠀⠀⠀⠀⠀⠀⠀⠀⠀⠀⠀⠀</a:t>
            </a:r>
            <a:br/>
            <a:r>
              <a:t>⠀⠀⠀⠀⠀⠀⠀⠀⠀⠀⠀⣿⣵⣕⣕⣕⢕⢕⢕⢕⢕⢕⢕⢕⢜⢿⣧⢹⣿⣿⣿⣿⣿⣿⣿⣿⣿⣿⣿⢽⣿⣿⡕⢀⠌⢳⣵⢕⣱⣽⣿⣿⣿⣿⣿⣿⣿⣿⣿⢟⢏⢝⣿⣿⣿⣿⣿⣿⣿⠀⠀⠀⠀⠀⠀⠀⠀⠀⠀⠀⠀</a:t>
            </a:r>
            <a:br/>
            <a:r>
              <a:t>⠀⠀⠀⠀⠀⠀⠀⠀⠀⠀⠀⣿⣿⣿⣿⣿⣿⣷⣷⣷⣷⣷⣵⣵⣕⣼⣿⡇⢿⣿⣿⣿⣿⣿⣿⣿⣿⣿⣷⣿⣿⣿⣷⢕⢕⢕⢹⣿⣿⣿⣿⣿⣿⣿⣿⣿⣿⣿⡏⢳⣼⣿⣿⣿⣿⣿⣿⣿⣿⠀⠀⠀⠀⠀⠀⠀⠀⠀⠀⠀⠀</a:t>
            </a:r>
            <a:br/>
            <a:r>
              <a:t>⠀⠀⠀⠀⠀⠀⠀⠀⠀⠀⠀⣿⣿⣿⣿⣿⣿⣿⣿⣿⣿⣿⣿⣿⣿⣿⣿⡗⢸⣿⣿⣿⣿⣿⣿⣿⣿⣿⣿⣿⣿⣿⣿⣵⣵⣵⣾⣿⣿⣿⣿⣿⣿⣿⣿⣿⣿⣿⢱⣿⣿⣿⣿⣿⣿⣿⣿⣿⣿⠀⠀⠀⠀⠀⠀⠀⠀⠀⠀⠀⠀</a:t>
            </a:r>
            <a:br/>
            <a:r>
              <a:t>⠀⠀⠀⠀⠀⠀⠀⠀⠀⠀⠀⣿⣿⣿⣿⣿⣿⣿⣿⣿⣿⣿⣿⣿⣿⣿⣿⡧⢸⣿⣿⣿⣿⣿⣿⣿⣿⣿⣿⡿⣿⢿⢻⣿⣿⣿⣿⣿⣿⣿⣿⣿⣿⣿⣿⣿⣿⣿⢼⣿⣿⣿⣿⣿⣿⣿⣿⣿⣿⠀⠀⠀⠀⠀⠀⠀⠀⠀⠀⠀⠀</a:t>
            </a:r>
            <a:br/>
            <a:r>
              <a:t>⠀⠀⠀⠀⠀⠀⠀⠀⠀⠀⠀⣿⣿⣿⣿⣿⣿⣿⣿⣿⣿⣿⣿⣿⣿⣿⣿⡯⢽⣿⣿⣿⣿⣿⣿⣿⣿⣿⣿⣇⡕⢔⣼⣿⣿⣿⣿⣿⣿⣿⣿⣿⣿⣿⣿⣿⣿⣿⣼⣿⣿⣿⣿⣿⣿⣿⣿⣿⡿⠀⠀⠀⠀⠀⠀⠀⠀⠀⠀⠀⠀</a:t>
            </a:r>
            <a:br/>
            <a:r>
              <a:t>⠀⠀⠀⠀⠀⠀⠀⠀⠀⠀⠀⣿⣿⣿⣿⣿⣿⣿⣿⣿⣿⣿⣿⣿⣿⣿⣿⢕⣿⣿⣿⣿⣿⣿⣿⣿⣿⣿⣿⣿⢇⢸⣿⣿⣿⣿⣿⣿⣿⣿⣿⣿⣿⣿⣿⣿⣿⣿⣯⣽⣿⣿⣿⣿⣿⣿⣿⣿⢇⠀⠀⠀⠀⠀⠀⠀⠀⠀⠀⠀⠀</a:t>
            </a:r>
            <a:br/>
            <a:r>
              <a:t>⠀⠀⠀⠀⠀⠀⠀⠀⠀⠀⠀⣿⣿⣿⣿⣿⣿⣿⣿⣿⣿⣿⣿⣿⣿⣿⣿⡕⣿⣿⣿⣿⣿⣿⣿⣿⣿⣿⣿⠃⠀⢸⣿⣿⣿⣿⣿⣿⣿⣿⣿⣿⣿⣿⣿⣿⣿⣿⣿⣿⣿⣿⣿⣿⣿⣿⣿⣿⢕⠀⠀⠀⠀⠀⠀⠀⠀⠀⠀⠀⠀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⠀⠀⠀⠀⠀⠀⠀⠀⠀⠀⠀⣿⣿⣿⣿⣿⣿⣿⣿⣿⣿⣿⣿⣿⣿⣿⣿⢇⣿⣿⣿⣿⣿⣿⣿⣿⣿⣿⣿⡔⠀⠀⣿⣽⣿⣿⣿⣿⢿⢿⣿⣿⣿⣿⣿⣿⣿⣿⣧⣾⣿⣿⣟⡿⢟⢟⢟⡏⢜⠀⠀⠀⠀⠀⠀⠀⠀⠀⠀⠀⠀</a:t>
            </a:r>
            <a:br/>
            <a:r>
              <a:t>⠀⠀⠀⠀⠀⠀⠀⠀⠀⠀⠀⣿⣿⣿⣿⣿⣿⣿⣿⣿⣿⣿⣿⣿⣿⣿⣿⡕⣿⣿⣿⣿⣿⣿⣿⣿⣿⣿⣿⣇⠀⠀⣿⣿⣿⡿⡿⣷⣷⡷⢷⣿⣟⣟⣿⣯⣽⣽⣾⣷⣷⣽⣵⣵⣵⣷⣿⣿⣯⠀⠀⠀⠀⠀⠀⠀⠀⠀⠀⠀⠀</a:t>
            </a:r>
            <a:br/>
            <a:r>
              <a:t>⠀⠀⠀⠀⠀⠀⠀⠀⠀⠀⠀⣿⣿⣿⣟⣟⣟⣟⣟⣿⣿⣿⡿⢿⢟⢟⢏⢕⢸⣿⣿⢿⠿⢿⢟⢻⣿⣿⣿⣿⠀⢔⣿⣿⣿⣿⡕⢆⢕⢕⢕⢕⣷⣧⣽⢽⣽⣟⢝⢝⢝⢝⢝⢝⢝⢝⢝⢝⢟⠀⠀⠀⠀⠀⠀⠀⠀⠀⠀⠀⠀</a:t>
            </a:r>
            <a:br/>
            <a:r>
              <a:t>⠀⠀⠀⠀⠀⠀⠀⠀⠀⠀⠀⣿⣿⣿⣿⣿⣿⣿⣿⣿⣷⡿⠿⠿⠾⠟⢛⢋⢙⢁⢁⢁⢄⢔⢔⢸⣿⣿⣿⣿⠁⢸⣿⣿⣿⣿⣿⡇⢕⢕⣕⣕⡕⣜⣝⣕⡕⣕⡕⡕⢕⢕⢕⣕⣕⣕⣹⣱⣷⠀⠀⠀⠀⠀⠀⠀⠀⠀⠀⠀⠀</a:t>
            </a:r>
            <a:br/>
            <a:r>
              <a:t>⠀⠀⠀⠀⠀⠀⠀⠀⠀⠀⠀⠟⠛⢛⢋⢙⢍⢍⢕⢔⢔⢔⢕⢕⡕⢕⢕⢕⢕⢕⢕⢕⢵⢵⣷⣿⣿⣿⣿⣿⠀⢸⣿⣿⣿⣿⣿⣿⣿⣿⣿⣿⣿⣿⣿⣿⣿⣿⣿⣿⣿⣿⣿⣻⣿⣿⣿⣿⣿⠀⠀⠀⠀⠀⠀⠀⠀⠀⠀⠀⠀</a:t>
            </a:r>
            <a:br/>
            <a:r>
              <a:t>⠀⠀⠀⠀⠀⠀⠀⠀⠀⠀⠀⢕⢕⢕⢕⢕⢕⢕⢕⢕⢕⢕⢕⢕⢕⢕⢕⢕⢕⢕⢕⢕⢕⢕⢕⣿⣿⣿⣿⣿⠀⢕⣿⣿⣿⣿⣿⣟⢟⢟⢻⢿⢻⢿⢿⣿⣿⣿⣿⣿⣿⣿⣿⣿⣿⣿⣿⣿⣿⠀⠀⠀⠀⠀⠀⠀⠀⠀⠀⠀⠀</a:t>
            </a:r>
            <a:br/>
            <a:r>
              <a:t>⠀⠀⠀⠀⠀⠀⠀⠀⠀⠀⠀⢕⢕⢕⢕⢕⢕⢕⢕⢕⢕⢕⢕⢕⢕⢕⢕⢕⢕⣕⡕⢕⢕⢕⢕⣿⣿⣿⣿⡇⢔⡇⣿⣿⣿⣿⣿⣿⢕⢕⢕⢕⢕⢕⢕⢕⢕⢕⢕⢕⢝⢝⢝⢝⢝⢝⢟⢻⢟⠀⠀⠀⠀⠀⠀⠀⠀⠀⠀⠀⠀</a:t>
            </a:r>
            <a:br/>
            <a:r>
              <a:t>⠀⠀⠀⠀⠀⠀⠀⠀⠀⠀⠀⢕⢕⢕⢕⢕⢕⢕⢕⢕⢕⢕⢕⢕⢕⢕⢕⢕⢜⢕⢕⢕⢕⢕⢱⣿⣿⣿⣿⢷⣱⢵⢹⣿⣿⣿⣿⣿⡇⢕⢕⢕⢕⢕⢕⢕⢕⢕⢕⢕⢕⢑⢕⢕⢕⢕⢕⢸⢕⠀⠀⠀⠀⠀⠀⠀⠀⠀⠀⠀⠀</a:t>
            </a:r>
            <a:br/>
            <a:r>
              <a:t>⠀⠀⠀⠀⠀⠀⠀⠀⠀⠀⠀⠑⠑⠑⠑⠑⠑⠑⠑⠑⠑⠑⠑⠑⠑⠓⠓⠑⠚⠛⠛⠃⠑⠑⠑⠛⠛⠛⠛⠊⠑⠑⠘⠛⠛⠛⠛⠛⠃⠑⠑⠑⠑⠑⠑⠑⠑⠑⠑⠑⠑⠑⠑⠑⠑⠑⠑⠑⠑⠀⠀⠀⠀⠀⠀⠀⠀⠀⠀⠀⠀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⠀⠀⠀⠀⠀⠀⠀⠀⠀⠀⠀⣿⣿⣿⣿⠟⠝⠕⢕⠵⢵⣕⡜⢝⢻⣿⣿⣿⣿⣿⣿⣿⣿⣿⣿⣿⣿⣿⣿⣿⣿⣿⣿⣿⣿⣿⣿⣿⣿⣿⣿⣿⣿⣿⣿⣿⣿⣿⣿⣿⣿⣿⣿⣿⣿⣿⣿⣿⣿⠀⠀⠀⠀⠀⠀⠀⠀⠀⠀⠀⠀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⠀⠀⠀⠀⠀⠀⠀⠀⠀⠀⠀⣿⡿⢝⢝⢝⢝⢝⢝⢗⢕⢕⢝⢳⣵⢜⢻⣿⣿⣿⣿⣿⣿⣿⣿⣿⣿⣿⣿⣿⣿⣿⡿⢟⡝⢝⢝⢟⢿⣿⣿⣿⣿⣿⣿⣿⣿⣿⣿⣿⣿⣿⣿⣿⣿⣿⣿⣿⣿⠀⠀⠀⠀⠀⠀⠀⠀⠀⠀⠀⠀</a:t>
            </a:r>
            <a:br/>
            <a:r>
              <a:t>⠀⠀⠀⠀⠀⠀⠀⠀⠀⠀⠀⣟⣵⣕⣕⣇⢕⢕⢕⢕⢕⢕⢕⢕⢝⢷⣇⢹⣿⣿⣿⣿⣿⣿⣿⣿⣿⣿⣟⡽⣽⣯⡄⢄⠌⢳⣕⢱⣱⣿⣿⣿⣿⣿⣿⣿⣿⣿⣿⢟⢝⡝⣻⣿⣿⣿⣿⣿⣿⠀⠀⠀⠀⠀⠀⠀⠀⠀⠀⠀⠀</a:t>
            </a:r>
            <a:br/>
            <a:r>
              <a:t>⠀⠀⠀⠀⠀⠀⠀⠀⠀⠀⠀⣿⣿⣿⣿⣿⣿⣷⣷⣷⣷⣷⣷⣵⣵⣼⣿⡇⣿⣿⣿⣿⣿⣿⣿⣿⣿⣿⣷⣿⣿⣿⡧⢕⢕⢕⢻⣿⣿⣿⣿⣿⣿⣿⣿⣿⣿⣿⢏⢳⣾⣿⣾⣿⣿⣿⣿⣿⣿⠀⠀⠀⠀⠀⠀⠀⠀⠀⠀⠀⠀</a:t>
            </a:r>
            <a:br/>
            <a:r>
              <a:t>⠀⠀⠀⠀⠀⠀⠀⠀⠀⠀⠀⣿⣿⣿⣿⣿⣿⣿⣿⣿⣿⣿⣿⣿⣿⣿⣿⡷⢸⣿⣿⣿⣿⣿⣿⣿⣿⣿⣿⣿⣿⣿⣿⣵⣵⣵⣾⣿⣿⣿⣿⣿⣿⣿⣿⣿⣿⣿⢸⣿⣿⣿⣿⣿⣿⣿⣿⣿⣿⠀⠀⠀⠀⠀⠀⠀⠀⠀⠀⠀⠀</a:t>
            </a:r>
            <a:br/>
            <a:r>
              <a:t>⠀⠀⠀⠀⠀⠀⠀⠀⠀⠀⠀⣿⣿⣿⣿⣿⣿⣿⣿⣿⣿⣿⣿⣿⣿⣿⣿⣧⢸⣿⣿⣿⣿⣿⣿⣿⣿⣿⣿⣿⣿⢿⢹⣿⣿⣿⣿⣿⣿⣿⣿⣿⣿⣿⣿⣿⣿⣿⢼⣿⣿⣿⣿⣿⣿⣿⣿⣿⣼⠀⠀⠀⠀⠀⠀⠀⠀⠀⠀⠀⠀</a:t>
            </a:r>
            <a:br/>
            <a:r>
              <a:t>⠀⠀⠀⠀⠀⠀⠀⠀⠀⠀⠀⣿⣿⣿⣿⣿⣿⣿⣿⣿⣿⣿⣿⣿⣿⣿⣿⢯⢹⣿⣿⣿⣿⣿⣿⣿⣿⣿⣿⣕⢔⢕⣾⣿⣿⣿⣿⣿⣿⣿⣿⣿⣿⣿⣿⣿⣿⣿⣼⣿⣿⣿⣿⣿⣿⣿⣿⣿⢽⠀⠀⠀⠀⠀⠀⠀⠀⠀⠀⠀⠀</a:t>
            </a:r>
            <a:br/>
            <a:r>
              <a:t>⠀⠀⠀⠀⠀⠀⠀⠀⠀⠀⠀⣿⣿⣿⣿⣿⣿⣿⣿⣿⣿⣿⣿⣿⣿⣿⣿⢕⣿⣿⣿⣿⣿⣿⣿⣿⣿⣿⣿⣿⢕⢸⣿⣿⣿⣿⣿⣿⣿⣿⣿⣿⣿⣿⣿⣿⣿⣿⣿⣿⣿⣿⣿⣿⣿⣿⣿⣿⢸⠀⠀⠀⠀⠀⠀⠀⠀⠀⠀⠀⠀</a:t>
            </a:r>
            <a:br/>
            <a:r>
              <a:t>⠀⠀⠀⠀⠀⠀⠀⠀⠀⠀⠀⣿⣿⣿⣿⣿⣿⣿⣿⣿⣿⣿⣿⣿⣿⣿⣿⡇⣿⣿⣿⣿⣿⣿⣿⣿⣿⣿⣿⠑⠀⢸⣿⣿⣿⣿⣿⣿⣿⣿⣿⣿⣿⣿⣿⣿⣿⣿⣿⣿⣿⣿⣿⣿⣿⣿⣿⣿⢸⠀⠀⠀⠀⠀⠀⠀⠀⠀⠀⠀⠀</a:t>
            </a:r>
            <a:br/>
            <a:r>
              <a:t>⠀⠀⠀⠀⠀⠀⠀⠀⠀⠀⠀⣿⣿⣿⣿⣿⣿⣿⣿⣿⣿⣿⣿⣿⣿⣿⣿⡇⣿⣿⣿⣿⣿⣿⣿⣿⣿⣿⣿⡔⠀⠑⣿⣿⣿⣿⣿⣿⢿⢿⣿⣿⣿⣿⣿⣿⣿⣿⣽⣿⡿⣿⣻⣟⢟⢟⣏⣇⣼⠀⠀⠀⠀⠀⠀⠀⠀⠀⠀⠀⠀</a:t>
            </a:r>
            <a:br/>
            <a:r>
              <a:t>⠀⠀⠀⠀⠀⠀⠀⠀⠀⠀⠀⣿⣿⣿⣿⣿⣿⣿⣿⣿⣿⣿⣿⣿⣿⣿⣿⢕⣿⣿⣿⣿⣿⣿⣿⣿⣿⣿⣿⣿⠀⠀⣿⣿⣿⣿⣿⣷⣷⢷⢞⣟⣻⣿⣽⣽⣽⣷⣿⣿⣿⣷⣷⣷⣷⣷⣿⣿⣿⠀⠀⠀⠀⠀⠀⠀⠀⠀⠀⠀⠀</a:t>
            </a:r>
            <a:br/>
            <a:r>
              <a:t>⠀⠀⠀⠀⠀⠀⠀⠀⠀⠀⠀⣟⣻⣻⣟⣟⣟⣟⣻⣿⣿⣿⣿⢿⡟⢟⢏⢕⣸⣿⣿⢟⢻⠿⢟⢻⣿⣿⣿⣿⡇⢄⣿⣿⣿⣿⡗⢇⢕⢕⢕⢱⣷⣷⡵⣵⢼⣝⢝⢝⢝⢝⢝⢝⢝⢝⢝⢝⢝⠀⠀⠀⠀⠀⠀⠀⠀⠀⠀⠀⠀</a:t>
            </a:r>
            <a:br/>
            <a:r>
              <a:t>⠀⠀⠀⠀⠀⠀⠀⠀⠀⠀⠀⣿⣿⣿⣿⣿⣿⣿⣿⣿⣷⢿⠿⠿⢟⢛⢓⢙⢙⢅⢅⢅⢄⢔⢔⢸⣿⣿⣿⣿⡇⢸⣿⣿⣿⣿⣿⣽⣕⣕⣕⣱⣵⣼⣕⣵⣵⣕⣕⣕⣕⣕⣕⣵⣵⣵⣷⣷⣷⠀⠀⠀⠀⠀⠀⠀⠀⠀⠀⠀⠀</a:t>
            </a:r>
            <a:br/>
            <a:r>
              <a:t>⠀⠀⠀⠀⠀⠀⠀⠀⠀⠀⠀⠟⢛⢛⢙⢍⢍⢕⢕⢔⢕⢕⢕⢕⡕⣸⢝⢕⢕⢕⢕⢕⢵⢵⢵⣿⣿⣿⣿⣿⠇⠕⣿⣿⣿⣿⣿⣿⣿⣿⣿⣿⣿⣿⣿⣿⣿⣿⣿⣿⣿⣿⣿⣿⣿⣿⣿⣿⣿⠀⠀⠀⠀⠀⠀⠀⠀⠀⠀⠀⠀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⠀⠀⠀⠀⠀⠀⠀⠀⠀⠀⠀⢕⢕⢕⢕⢕⢕⢕⢕⢕⢕⢕⢕⢕⢕⢕⢕⢕⢕⢕⢕⢕⢕⢕⢕⣿⣿⣿⣿⣿⢔⢕⣿⣿⣿⣿⣿⣿⢟⢟⢟⢟⢟⢿⢿⢿⢿⢿⡿⣿⣿⣿⣿⣿⣿⣿⣿⣿⣿⠀⠀⠀⠀⠀⠀⠀⠀⠀⠀⠀⠀</a:t>
            </a:r>
            <a:br/>
            <a:r>
              <a:t>⠀⠀⠀⠀⠀⠀⠀⠀⠀⠀⠀⢕⢕⢕⢕⢕⢕⢕⢕⢕⢕⢕⢕⢕⢕⢕⢕⢕⢕⣕⢕⢱⢵⢕⢕⣿⣿⣿⣿⣿⢱⣸⣿⣿⣿⣿⣿⣿⣕⡕⢕⢕⢕⢕⢕⢕⢜⢕⢕⢕⢕⢕⢝⢝⢝⢝⢝⢫⡟⠀⠀⠀⠀⠀⠀⠀⠀⠀⠀⠀⠀</a:t>
            </a:r>
            <a:br/>
            <a:r>
              <a:t>⠀⠀⠀⠀⠀⠀⠀⠀⠀⠀⠀⢕⢕⢕⢕⢕⢕⢕⢕⢕⢕⢕⢕⢕⢕⢕⢇⢕⢕⢕⢕⢕⢕⢕⢕⣿⣿⣿⣿⣇⢟⢻⢻⣿⣿⣿⣿⣿⡇⢕⢕⢕⢕⢕⢕⢕⢕⢕⢕⢕⢕⢑⢕⢕⢕⢕⢕⢣⢵⠀⠀⠀⠀⠀⠀⠀⠀⠀⠀⠀⠀</a:t>
            </a:r>
            <a:br/>
            <a:r>
              <a:t>⠀⠀⠀⠀⠀⠀⠀⠀⠀⠀⠀⠑⠑⠑⠑⠑⠑⠑⠑⠘⠑⠓⠓⠓⠑⠚⠛⠛⠛⠛⠛⠃⠓⠓⠑⠛⠛⠛⠛⠑⠑⠑⠑⠛⠛⠛⠛⠛⠃⠑⠑⠑⠑⠑⠑⠑⠑⠑⠑⠑⠑⠑⠑⠑⠑⠑⠑⠑⠑⠀⠀⠀⠀⠀⠀⠀⠀⠀⠀⠀⠀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⠀⠀⠀⠀⠀⠀⠀⠀⠀⠀⠀⣿⡿⣿⡿⣿⣿⣿⣿⣿⣿⣿⣿⣿⣿⣿⣿⣿⣿⣿⣿⣿⣿⣿⣿⣿⣿⣿⣿⣿⣿⣿⣿⣿⣿⣿⣿⣿⣿⣿⣿⣿⣿⣿⣿⣿⣿⣿⣿⣿⣿⣿⣿⣿⣿⣿⣿⣿⣿⠀⠀⠀⠀⠀⠀⠀⠀⠀⠀⠀⠀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⠀⠀⠀⠀⠀⠀⠀⠀⠀⠀⠀⣿⣿⣿⣿⠟⠏⠕⠕⠵⢵⣕⡜⢝⢻⣿⣿⣿⣿⣿⣿⣿⣿⣿⣿⣿⣿⣿⣿⣿⣿⣿⣿⣿⣿⣿⣿⣿⣿⣿⣿⣿⣿⣿⣿⣿⣿⣿⣿⣿⣿⣿⣿⣿⣿⣿⣿⣿⣿⠀⠀⠀⠀⠀⠀⠀⠀⠀⠀⠀⠀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⠀⠀⠀⠀⠀⠀⠀⠀⠀⠀⠀⣿⡿⢝⢝⢝⢝⢝⢝⢗⢕⢕⢝⢳⣵⡜⢻⣿⣿⣿⣿⣿⣿⣿⣿⣿⣿⣿⣿⣿⣿⣿⢿⢟⡝⢝⢝⢟⢿⣿⣿⣿⣿⣿⣿⣿⣿⣿⣿⣿⣿⣿⣿⣿⣿⣿⣿⣿⣿⠀⠀⠀⠀⠀⠀⠀⠀⠀⠀⠀⠀</a:t>
            </a:r>
            <a:br/>
            <a:r>
              <a:t>⠀⠀⠀⠀⠀⠀⠀⠀⠀⠀⠀⣟⣕⣱⣕⣕⢕⢕⢕⢕⢕⢕⢕⢕⢜⢿⡇⢹⣿⣿⣿⣿⣿⣿⣿⣿⣿⣿⣟⡻⣿⣯⡄⢄⠌⢳⣜⣕⣱⣿⣿⣿⣿⣿⣿⣿⣿⣿⣿⠏⢝⡽⣿⣿⣿⣿⣿⣿⣿⠀⠀⠀⠀⠀⠀⠀⠀⠀⠀⠀⠀</a:t>
            </a:r>
            <a:br/>
            <a:r>
              <a:t>⠀⠀⠀⠀⠀⠀⠀⠀⠀⠀⠀⣿⣿⣿⣿⣿⣿⣷⣿⣷⣷⣷⣷⣧⣷⣽⣿⡏⣿⣿⣿⣿⣿⣿⣿⣿⣿⣿⣷⣿⣿⣿⡇⢕⢕⢕⢻⣿⣿⣿⣿⣿⣿⣿⣿⣿⣿⣿⢝⢷⣿⣷⣿⣿⣿⣿⣿⣿⣿⠀⠀⠀⠀⠀⠀⠀⠀⠀⠀⠀⠀</a:t>
            </a:r>
            <a:br/>
            <a:r>
              <a:t>⠀⠀⠀⠀⠀⠀⠀⠀⠀⠀⠀⣿⣿⣿⣿⣿⣿⣿⣿⣿⣿⣿⣿⣿⣿⣿⣿⣧⢽⣿⣿⣿⣿⣿⣿⣿⣿⣿⣿⣿⣿⣿⣿⣵⣵⣷⣾⣿⣿⣿⣿⣿⣿⣿⣿⣿⣿⣿⢸⣿⣿⣿⣿⣿⣿⣿⣿⣿⣿⠀⠀⠀⠀⠀⠀⠀⠀⠀⠀⠀⠀</a:t>
            </a:r>
            <a:br/>
            <a:r>
              <a:t>⠀⠀⠀⠀⠀⠀⠀⠀⠀⠀⠀⣿⣿⣿⣿⣿⣿⣿⣿⣿⣿⣿⣿⣿⣿⣿⣿⣧⣸⣿⣿⣿⣿⣿⣿⣿⣿⣿⣿⣿⣿⢿⣿⣿⣿⣿⣿⣿⣿⣿⣿⣿⣿⣿⣿⣿⣿⣿⢾⣿⣿⣿⣿⣿⣿⣿⣿⣿⣿⠀⠀⠀⠀⠀⠀⠀⠀⠀⠀⠀⠀</a:t>
            </a:r>
            <a:br/>
            <a:r>
              <a:t>⠀⠀⠀⠀⠀⠀⠀⠀⠀⠀⠀⣿⣿⣿⣿⣿⣿⣿⣿⣿⣿⣿⣿⣿⣿⣿⣿⢗⣽⣿⣿⣿⣿⣿⣿⣿⣿⣿⣿⣕⢄⢰⣿⣿⣿⣿⣿⣿⣿⣿⣿⣿⣿⣿⣿⣿⣿⣿⣸⣿⣿⣿⣿⣿⣿⣿⣿⣿⢿⠀⠀⠀⠀⠀⠀⠀⠀⠀⠀⠀⠀</a:t>
            </a:r>
            <a:br/>
            <a:r>
              <a:t>⠀⠀⠀⠀⠀⠀⠀⠀⠀⠀⠀⣿⣿⣿⣿⣿⣿⣿⣿⣿⣿⣿⣿⣿⣿⣿⣿⢕⣿⣿⣿⣿⣿⣿⣿⣿⣿⣿⣿⡿⢕⣼⣿⣿⣿⣿⣿⣿⣿⣿⣿⣿⣿⣿⣿⣿⣿⣿⣺⣿⣿⣿⣿⣿⣿⣿⣿⡏⢸⠀⠀⠀⠀⠀⠀⠀⠀⠀⠀⠀⠀</a:t>
            </a:r>
            <a:br/>
            <a:r>
              <a:t>⠀⠀⠀⠀⠀⠀⠀⠀⠀⠀⠀⣿⣿⣿⣿⣿⣿⣿⣿⣿⣿⣿⣿⣿⣿⣿⣿⡇⣿⣿⣿⣿⣿⣿⣿⣿⣿⣿⣿⠑⠀⢹⣿⣿⣿⣿⣿⣿⣿⣿⣿⣿⣿⣿⣿⣿⣿⣿⣿⣿⣿⣿⣿⣿⣿⣿⣿⡇⢸⠀⠀⠀⠀⠀⠀⠀⠀⠀⠀⠀⠀</a:t>
            </a:r>
            <a:br/>
            <a:r>
              <a:t>⠀⠀⠀⠀⠀⠀⠀⠀⠀⠀⠀⣿⣿⣿⣿⣿⣿⣿⣿⣿⣿⣿⣿⣿⣿⣿⣿⡕⣿⣿⣿⣿⣿⣿⣿⣿⣿⣿⣿⣆⠀⢸⣿⣟⣿⣿⣿⣿⢿⢿⢿⣿⣿⣿⣿⣿⣿⣿⣿⢿⢿⣿⣿⢟⢟⣝⣟⣕⣸⠀⠀⠀⠀⠀⠀⠀⠀⠀⠀⠀⠀</a:t>
            </a:r>
            <a:br/>
            <a:r>
              <a:t>⠀⠀⠀⠀⠀⠀⠀⠀⠀⠀⠀⣿⣿⣿⣿⣿⣿⣿⣿⣿⣿⣿⣿⣿⣿⣿⣿⢇⣿⣿⣿⣿⣿⣿⣿⣿⣿⣿⣿⡿⡀⠑⣿⣿⣿⣿⡿⢷⢷⢷⢞⣟⣯⣽⣽⣧⣷⣾⣿⣿⣷⣷⣷⣷⣷⣿⣿⣿⣾⠀⠀⠀⠀⠀⠀⠀⠀⠀⠀⠀⠀</a:t>
            </a:r>
            <a:br/>
            <a:r>
              <a:t>⠀⠀⠀⠀⠀⠀⠀⠀⠀⠀⠀⣟⣻⣻⣿⣿⣿⣟⣟⣿⣿⣿⣿⡿⣟⢟⢇⣕⣸⣿⡿⢟⢻⠿⢟⢻⣿⣿⣿⣿⡇⢄⣿⣿⣿⣿⣷⢕⢕⢕⢕⢿⢷⣷⡧⢵⢮⢝⢕⢜⢕⢕⢕⢕⢜⢜⢝⢝⢝⠀⠀⠀⠀⠀⠀⠀⠀⠀⠀⠀⠀</a:t>
            </a:r>
            <a:br/>
            <a:r>
              <a:t>⠀⠀⠀⠀⠀⠀⠀⠀⠀⠀⠀⣿⣿⣿⣾⣿⣿⣿⣿⣿⢷⢿⠿⢟⢟⢛⢃⢉⢉⢅⢅⢄⢄⢔⢔⢸⣿⣿⣿⣿⡇⢜⣿⣿⣿⣿⣿⣯⣕⣵⣵⣵⣵⣵⣵⣼⣵⣵⣕⣱⣕⣱⣵⣵⣵⣷⣷⣷⣷⠀⠀⠀⠀⠀⠀⠀⠀⠀⠀⠀⠀</a:t>
            </a:r>
            <a:br/>
            <a:r>
              <a:t>⠀⠀⠀⠀⠀⠀⠀⠀⠀⠀⠀⠛⢛⢙⢉⢍⢍⢕⢔⢔⢕⢕⢕⢕⢕⣼⢇⢕⢕⢕⢕⢕⢱⢷⢷⣿⣿⣿⣿⣿⡇⢅⣿⣿⣿⣿⣿⣿⣿⣿⣿⣿⣿⣿⣿⣿⣿⣿⣿⣿⣿⣿⣿⣿⣿⣿⣿⣿⣿⠀⠀⠀⠀⠀⠀⠀⠀⠀⠀⠀⠀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⠀⠀⠀⠀⠀⠀⠀⠀⠀⠀⠀⢕⢕⢕⢕⢕⢕⢕⢕⢕⢕⢕⢕⢕⢕⢕⢕⢕⢕⢕⢕⢕⢕⢕⢕⢽⣿⣿⣿⣿⢇⢾⣽⣿⣿⣿⣿⣿⢝⢝⢝⢏⢟⢟⢟⢿⡿⢿⢿⢿⢿⣿⣿⣿⣿⣿⣿⣿⣿⠀⠀⠀⠀⠀⠀⠀⠀⠀⠀⠀⠀</a:t>
            </a:r>
            <a:br/>
            <a:r>
              <a:t>⠀⠀⠀⠀⠀⠀⠀⠀⠀⠀⠀⢕⢕⢕⢕⢕⢕⢕⢕⢕⢕⢕⢕⢕⢕⢕⢕⢕⣕⢱⢕⢕⢗⢕⢕⣾⣿⣿⣿⣿⣕⣼⡟⣿⣿⣿⣿⣿⡇⢱⢕⡕⢕⢕⢕⢕⢕⢕⢕⢕⢕⢕⢕⢕⢕⢕⢕⢽⢝⠀⠀⠀⠀⠀⠀⠀⠀⠀⠀⠀⠀</a:t>
            </a:r>
            <a:br/>
            <a:r>
              <a:t>⠀⠀⠀⠀⠀⠀⠀⠀⠀⠀⠀⢕⢕⢕⢕⢕⢕⢕⢕⢕⢕⢕⢕⢕⢕⢕⢕⢕⢕⣕⡕⡕⢕⢕⢕⣿⣿⣿⣿⡇⡝⢝⢻⢻⣿⣿⣿⣿⡇⢕⢜⢕⢕⢕⢕⢕⢕⢕⢕⢕⢕⢕⢕⢕⢕⢕⢜⢗⢗⠀⠀⠀⠀⠀⠀⠀⠀⠀⠀⠀⠀</a:t>
            </a:r>
            <a:br/>
            <a:r>
              <a:t>⠀⠀⠀⠀⠀⠀⠀⠀⠀⠀⠀⠀⠑⠑⠑⠑⠑⠑⠑⠑⠘⠙⠙⠓⠓⠛⠛⠚⠛⠛⠛⠃⠛⠛⠑⠛⠛⠛⠛⠃⠘⠑⠑⠘⠛⠛⠛⠛⠓⠑⠑⠑⠑⠑⠑⠑⠑⠑⠑⠑⠑⠑⠑⠑⠑⠓⠑⠙⠑⠀⠀⠀⠀⠀⠀⠀⠀⠀⠀⠀⠀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⠀⠀⠀⠀⠀⠀⠀⠀⠀⠀⠀⣿⣿⣿⡿⠿⢏⠏⠱⢵⢕⣕⡜⢝⢻⣿⣿⣿⣿⣿⣿⣿⣿⣿⣿⣿⣿⣿⣿⣿⣿⣿⣿⣿⣿⣿⣿⣿⣿⣿⣿⣿⣿⣿⣿⣿⣿⣿⣿⣿⣿⣿⣿⣿⣿⣿⣿⣿⣿⠀⠀⠀⠀⠀⠀⠀⠀⠀⠀⠀⠀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⠀⠀⠀⠀⠀⠀⠀⠀⠀⠀⠀⣿⡟⢏⢝⢝⢝⢝⢝⢇⢕⢕⢝⢳⣵⡜⢻⣿⣿⣿⣿⣿⣿⣿⣿⣿⣿⣿⣿⣿⣿⣿⠟⢟⢝⢝⢝⢻⣿⣿⣿⣿⣿⣿⣿⣿⣿⣿⣿⣿⣿⣿⣿⣿⣿⣿⣿⣿⣿⠀⠀⠀⠀⠀⠀⠀⠀⠀⠀⠀⠀</a:t>
            </a:r>
            <a:br/>
            <a:r>
              <a:t>⠀⠀⠀⠀⠀⠀⠀⠀⠀⠀⠀⣟⣵⡕⣕⢕⢕⢕⢕⢕⢕⢕⢕⢕⢝⣷⣇⢹⣿⣿⣿⣿⣿⣿⣿⣿⣿⣿⣿⡟⣿⣧⡔⠄⠝⢷⣕⢕⣕⣿⣿⣿⣿⣿⣿⣿⣿⣿⣿⢏⢹⣿⣿⣿⣿⣿⣿⣿⣿⠀⠀⠀⠀⠀⠀⠀⠀⠀⠀⠀⠀</a:t>
            </a:r>
            <a:br/>
            <a:r>
              <a:t>⠀⠀⠀⠀⠀⠀⠀⠀⠀⠀⠀⣿⣿⣿⣿⣿⣿⣷⣷⣷⣷⣷⣷⣵⣕⣽⣿⡇⣿⣿⣿⣿⣿⣿⣿⣿⣿⣿⣷⣷⣿⣿⡇⢕⢔⢕⢿⣿⣿⣿⣿⣿⣿⣿⣿⣿⣿⡿⢜⣷⣿⣿⣿⣿⣿⣿⣿⣿⣿⠀⠀⠀⠀⠀⠀⠀⠀⠀⠀⠀⠀</a:t>
            </a:r>
            <a:br/>
            <a:r>
              <a:t>⠀⠀⠀⠀⠀⠀⠀⠀⠀⠀⠀⣿⣿⣿⣿⣿⣿⣿⣿⣿⣿⣿⣿⣿⣿⣿⣿⡧⣽⣿⣿⣿⣿⣿⣿⣿⣿⣿⣿⣿⣿⣿⣷⣷⣷⣷⣾⣿⣿⣿⣿⣿⣿⣿⣿⣿⣿⡇⣿⣿⣿⣿⣿⣿⣿⣿⣿⣯⣿⠀⠀⠀⠀⠀⠀⠀⠀⠀⠀⠀⠀</a:t>
            </a:r>
            <a:br/>
            <a:r>
              <a:t>⠀⠀⠀⠀⠀⠀⠀⠀⠀⠀⠀⣿⣿⣿⣿⣿⣿⣿⣿⣿⣿⣿⣿⣿⣿⣿⣿⣇⣸⣿⣿⣿⣿⣿⣿⣿⣿⣿⣿⣿⣿⢟⣿⣿⣿⣿⣿⣿⣿⣿⣿⣿⣿⣿⣿⣿⣿⡷⣿⣿⣿⣿⣿⣿⣿⣿⣿⣯⣿⠀⠀⠀⠀⠀⠀⠀⠀⠀⠀⠀⠀</a:t>
            </a:r>
            <a:br/>
            <a:r>
              <a:t>⠀⠀⠀⠀⠀⠀⠀⠀⠀⠀⠀⣿⣿⣿⣿⣿⣿⣿⣿⣿⣿⣿⣿⣿⣿⣿⣿⢟⣽⣿⣿⣿⣿⣿⣿⣿⣿⣿⣯⡅⢀⢱⣿⣿⣿⣿⣿⣿⣿⣿⣿⣿⣿⣿⣿⣿⣿⣧⣿⣿⣿⣿⣿⣿⣿⣿⣿⡿⣿⠀⠀⠀⠀⠀⠀⠀⠀⠀⠀⠀⠀</a:t>
            </a:r>
            <a:br/>
            <a:r>
              <a:t>⠀⠀⠀⠀⠀⠀⠀⠀⠀⠀⠀⣿⣿⣿⣿⣿⣿⣿⣿⣿⣿⣿⣿⣿⣿⣿⣿⢕⣿⣿⣿⣿⣿⣿⣿⣿⣿⣿⣿⡏⢕⣿⣿⣿⣿⣿⣿⣿⣿⣿⣿⣿⣿⣿⣿⣿⣿⣿⣿⣿⣿⣿⣿⣿⣿⣿⣿⡇⣿⠀⠀⠀⠀⠀⠀⠀⠀⠀⠀⠀⠀</a:t>
            </a:r>
            <a:br/>
            <a:r>
              <a:t>⠀⠀⠀⠀⠀⠀⠀⠀⠀⠀⠀⣿⣿⣿⣿⣿⣿⣿⣿⣿⣿⣿⣿⣿⣿⣿⣿⢇⣿⣿⣿⣿⣿⣿⣿⣿⣿⣿⣿⠁⠁⣿⣿⣿⣿⣿⣿⣿⣿⣿⣿⣿⣿⣿⣿⣿⣿⣿⡿⣿⣿⣿⣿⣿⣿⣿⣿⡇⣿⠀⠀⠀⠀⠀⠀⠀⠀⠀⠀⠀⠀</a:t>
            </a:r>
            <a:br/>
            <a:r>
              <a:t>⠀⠀⠀⠀⠀⠀⠀⠀⠀⠀⠀⣿⣿⣿⣿⣿⣿⣿⣿⣿⣿⣿⣿⣿⣿⣿⣿⡕⣿⣿⣿⣿⣿⣿⣿⣿⣿⣿⣿⣆⠀⢸⣿⣿⢿⣿⣿⣿⢟⢻⣿⣿⣿⣿⣿⣿⣿⣿⢿⢿⣿⢿⢿⢟⢏⣝⣽⣕⣹⠀⠀⠀⠀⠀⠀⠀⠀⠀⠀⠀⠀</a:t>
            </a:r>
            <a:br/>
            <a:r>
              <a:t>⠀⠀⠀⠀⠀⠀⠀⠀⠀⠀⠀⣿⣿⣿⣿⣿⣿⣿⣿⣿⣿⣿⣿⣿⣿⣿⣿⢇⢿⣿⣿⣿⣿⣿⣿⣿⣿⣿⣿⣾⢀⢸⣿⣿⣿⣿⢿⢿⢾⢟⢟⢻⢯⢽⣽⣷⣷⣿⣿⣿⣷⣷⣷⣷⣾⣿⣿⣿⣾⠀⠀⠀⠀⠀⠀⠀⠀⠀⠀⠀⠀</a:t>
            </a:r>
            <a:br/>
            <a:r>
              <a:t>⠀⠀⠀⠀⠀⠀⠀⠀⠀⠀⠀⣟⣟⣿⣟⣿⣟⣟⣏⣽⣿⣿⣿⣟⣟⡟⢕⣕⣸⣿⡿⢟⢟⠟⠏⢝⣿⣿⣿⣿⡇⢕⣿⣿⣿⣿⣿⡕⢕⢕⢕⢝⢳⣷⡗⢗⢇⢕⢜⢕⢕⢕⢕⢕⢕⢕⢕⢕⢜⠀⠀⠀⠀⠀⠀⠀⠀⠀⠀⠀⠀</a:t>
            </a:r>
            <a:br/>
            <a:r>
              <a:t>⠀⠀⠀⠀⠀⠀⠀⠀⠀⠀⠀⣿⣿⣿⣾⣾⣿⣿⣿⡿⢿⠷⠾⢟⢛⢛⢝⢉⢅⢅⢄⢄⢔⢔⢕⢱⣿⣿⣿⣿⡇⠑⣿⣿⣿⣿⣿⣯⣕⣵⣵⣵⣵⣵⣵⣷⣵⣵⣵⣵⣵⣵⣵⣷⣷⣷⣷⣷⣷⠀⠀⠀⠀⠀⠀⠀⠀⠀⠀⠀⠀</a:t>
            </a:r>
            <a:br/>
            <a:r>
              <a:t>⠀⠀⠀⠀⠀⠀⠀⠀⠀⠀⠀⢙⢛⢙⢍⢍⢅⢔⢔⢕⢕⢕⢕⢱⢇⡽⢕⢕⢕⢕⢕⢕⢗⢗⢗⢾⣿⣿⣿⣿⡇⣠⢹⣿⣿⣿⣿⣿⣿⣿⣿⣿⣿⣿⣿⣿⣿⣿⣿⣿⣿⣿⣿⣿⣿⣿⣿⣿⣿⠀⠀⠀⠀⠀⠀⠀⠀⠀⠀⠀⠀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⠀⠀⠀⠀⠀⠀⠀⠀⠀⠀⠀⢕⢕⢕⢕⢕⢕⢕⢕⢕⢕⢕⢕⢕⢕⢕⢕⢕⢕⢕⢕⢕⢕⢕⢕⢸⣿⣿⣿⣿⢇⢽⣿⣿⣿⣿⣿⣿⡏⢝⢝⢝⢝⢟⢟⢻⢟⢟⢟⢿⢿⢿⢿⢿⢿⣿⣿⣿⣿⠀⠀⠀⠀⠀⠀⠀⠀⠀⠀⠀⠀</a:t>
            </a:r>
            <a:br/>
            <a:r>
              <a:t>⠀⠀⠀⠀⠀⠀⠀⠀⠀⠀⠀⢕⢕⢕⢕⢕⢕⢕⢕⢕⢕⢕⢕⢕⢕⢕⢕⢕⢕⢵⢕⢕⢗⢕⢕⣸⣿⣿⣿⣿⢜⣿⣿⢻⣿⣿⣿⣿⣧⢕⢕⢕⢕⢕⢕⢕⢕⢕⢕⢕⢕⢕⢕⢕⢕⢕⢣⢼⢹⠀⠀⠀⠀⠀⠀⠀⠀⠀⠀⠀⠀</a:t>
            </a:r>
            <a:br/>
            <a:r>
              <a:t>⠀⠀⠀⠀⠀⠀⠀⠀⠀⠀⠀⠕⢕⢕⢕⢕⢕⢕⢕⡕⢕⢕⢕⢕⢕⢕⣕⢕⢕⣱⣕⢕⢕⢕⢜⣿⣿⣿⣿⡿⢕⢜⢝⠇⢿⣿⣿⣿⣿⢕⢕⢕⢕⢕⢕⢕⢕⢕⢕⢕⢕⠕⢕⢕⢕⢕⢜⢝⢝⠀⠀⠀⠀⠀⠀⠀⠀⠀⠀⠀⠀</a:t>
            </a:r>
            <a:br/>
            <a:r>
              <a:t>⠀⠀⠀⠀⠀⠀⠀⠀⠀⠀⠀⠀⠑⠑⠑⠑⠑⠑⠑⠑⠑⠙⠙⠛⠓⠛⠛⠛⠛⠛⠛⠓⠙⠛⠑⠛⠛⠛⠛⠓⠚⠃⠑⠑⠘⠛⠛⠛⠛⠑⠑⠑⠑⠑⠑⠑⠑⠑⠑⠑⠑⠑⠑⠑⠘⠑⠑⠑⠑⠀⠀⠀⠀⠀⠀⠀⠀⠀⠀⠀⠀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⠀⠀⠀⠀⠀⠀⠀⠀⠀⠀⠀⣿⣿⣿⣿⣿⣿⣿⣿⣿⣿⣿⣿⣿⣿⣿⣿⣿⣿⣿⣿⣿⣿⣿⣿⣿⣿⣿⣿⣿⣿⣿⢯⣿⡿⣿⣿⣿⣿⣿⣿⣿⣿⣿⣿⣿⣿⣿⣿⣿⣿⣿⣿⣿⣿⣿⣿⣿⣿⠀⠀⠀⠀⠀⠀⠀⠀⠀⠀⠀⠀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⠀⠀⠀⠀⠀⠀⠀⠀⠀⠀⠀⣿⣿⣿⣿⣿⣿⣿⣿⣿⣿⣿⣿⣿⣿⣿⣿⣿⣿⣿⣿⣿⣿⣿⣿⣿⣿⣿⢟⢟⣹⣵⢿⡟⢼⡿⢟⢟⣻⣿⣿⣿⣿⣿⣿⣿⣿⣿⣿⣿⣿⣿⣿⣿⣿⣿⣿⣿⣿⠀⠀⠀⠀⠀⠀⠀⠀⠀⠀⠀⠀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⠀⠀⠀⠀⠀⠀⠀⠀⠀⠀⠀⣿⣿⣿⣿⣿⣿⣿⣿⣿⣿⣿⣿⣿⣿⣿⣿⣿⣿⣿⣿⣿⣿⣿⣿⣿⣿⡟⢝⣹⣹⢽⢕⢕⢜⢝⢱⣼⣾⣿⣿⣿⣿⣿⣿⣿⣿⣿⣿⣿⣿⣿⣿⣿⣿⣿⣿⣿⣿⠀⠀⠀⠀⠀⠀⠀⠀⠀⠀⠀⠀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⠀⠀⠀⠀⠀⠀⠀⠀⠀⠀⠀⣿⣿⣿⣿⣿⣿⣿⣿⣿⣿⣿⣿⣿⣿⣿⣿⣿⣿⣿⣿⣿⣿⣿⣿⣿⣿⣿⣿⣿⣷⡷⣳⢕⢕⢕⠕⢕⢿⣿⣿⣿⣿⣿⣿⣿⣿⣿⣿⣿⣿⣿⣿⣿⣿⣿⣿⣿⣿⠀⠀⠀⠀⠀⠀⠀⠀⠀⠀⠀⠀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⠀⠀⠀⠀⠀⠀⠀⠀⠀⠀⠀⣿⣿⣿⣿⣿⣿⣿⣿⣿⣿⣿⣿⣿⣿⣿⣿⣿⣿⣿⣿⣿⣿⣿⣿⣿⣿⣿⣿⣟⡟⢻⣿⣯⢕⢕⢕⢕⣿⣿⣿⣿⣿⣿⣿⣿⣿⣿⣿⣿⣿⣿⣿⣿⣿⣿⣿⣿⣿⠀⠀⠀⠀⠀⠀⠀⠀⠀⠀⠀⠀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⠀⠀⠀⠀⠀⠀⠀⠀⠀⠀⠀⣿⣿⣿⣿⣿⣿⣿⣿⣿⣿⣿⣿⣿⣿⣿⣿⣿⣿⣿⣿⣿⣿⣿⣿⣿⣿⣿⣿⣿⢟⢜⢝⢟⢝⢱⢕⢵⣿⣿⣿⣿⣿⣿⣿⣿⣿⣿⣿⣿⣿⣿⣿⣿⣿⣿⣿⣿⣿⠀⠀⠀⠀⠀⠀⠀⠀⠀⠀⠀⠀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⠀⠀⠀⠀⠀⠀⠀⠀⠀⠀⠀⣿⣿⣿⣿⣿⣿⣿⣿⣿⣿⣿⣿⣿⣿⣿⣿⣿⣿⣿⣿⣿⣟⣿⣿⣟⢏⢜⢟⢕⢕⢕⢕⢕⢜⢕⢸⣿⣿⣿⣿⣿⣿⣿⣿⣿⣿⣿⣿⣿⣿⣿⣿⣿⣿⣿⣿⣿⣿⠀⠀⠀⠀⠀⠀⠀⠀⠀⠀⠀⠀</a:t>
            </a:r>
            <a:br/>
            <a:r>
              <a:t>⠀⠀⠀⠀⠀⠀⠀⠀⠀⠀⠀⣿⣿⣿⣿⣿⣿⣿⣿⣿⣿⣿⣿⣿⣿⣿⣿⣷⣿⣿⣿⣿⣿⣟⡿⣧⢕⢕⢕⢕⢕⢕⢕⣵⣵⣵⣾⣿⣿⣿⣿⣿⣿⣿⣿⣿⣿⣿⣿⣿⣿⣿⣿⣿⣿⣿⣿⣿⣿⠀⠀⠀⠀⠀⠀⠀⠀⠀⠀⠀⠀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⠀⠀⠀⠀⠀⠀⠀⠀⠀⠀⠀⣿⣿⣿⣿⣿⣿⣿⣿⣿⣿⣿⣿⣿⣿⣿⣿⣿⣿⣿⣿⣿⣿⣿⢏⢕⢕⢕⢕⢕⢕⢱⣿⣿⣿⣿⣿⣿⣿⣿⣿⣿⣿⣿⣿⡿⢟⢝⢹⢏⢹⣿⣿⣿⣿⣿⣿⣿⣿⠀⠀⠀⠀⠀⠀⠀⠀⠀⠀⠀⠀</a:t>
            </a:r>
            <a:br/>
            <a:r>
              <a:t>⠀⠀⠀⠀⠀⠀⠀⠀⠀⠀⠀⣿⣿⣿⣿⣿⣿⣿⣿⣿⣿⣿⣿⣿⣿⣿⣿⣿⣿⣿⣿⣿⣿⣿⣕⡕⣕⣵⣵⣵⣵⣾⣿⣿⣿⣿⣿⣿⣿⣿⣿⣿⣿⣿⣿⣧⢕⢕⣻⣵⣵⣿⣿⣿⣿⣿⣿⣿⣿⠀⠀⠀⠀⠀⠀⠀⠀⠀⠀⠀⠀</a:t>
            </a:r>
            <a:br/>
            <a:r>
              <a:t>⠀⠀⠀⠀⠀⠀⠀⠀⠀⠀⠀⣿⣿⣿⣿⣿⣿⣿⣿⣿⣿⣿⣿⣿⣿⣿⣿⣿⣿⣿⣿⣿⣿⣯⣿⣿⣿⣿⣵⣵⡜⢝⢿⣿⣿⣿⣿⣿⣿⣿⣿⣿⣿⣿⣿⣿⢕⢕⣽⣿⣿⣿⣿⣿⣿⣿⣿⣿⣿⠀⠀⠀⠀⠀⠀⠀⠀⠀⠀⠀⠀</a:t>
            </a:r>
            <a:br/>
            <a:r>
              <a:t>⠀⠀⠀⠀⠀⠀⠀⠀⠀⠀⠀⣿⣿⣿⣿⣿⣿⣿⣿⣿⣿⣿⣿⣿⣿⣿⣿⣿⣿⣿⣿⣿⣿⣿⣿⣿⣿⣿⣿⡇⢕⢝⢜⣿⣿⣿⣿⣿⣿⣿⣿⣿⣿⣿⣿⡟⢕⢸⣿⣿⣿⣿⣿⣿⣿⣿⣿⣿⣿⠀⠀⠀⠀⠀⠀⠀⠀⠀⠀⠀⠀</a:t>
            </a:r>
            <a:br/>
            <a:r>
              <a:t>⠀⠀⠀⠀⠀⠀⠀⠀⠀⠀⠀⣿⣿⣿⣿⣿⣿⣿⣿⣿⣿⣿⣿⣿⣿⣿⣿⣿⣿⣿⣿⣿⣿⣿⣿⣿⣿⣿⣿⢇⢕⢕⢕⢜⢻⣿⣿⣿⣿⣿⣿⣿⣿⣿⢏⢕⢕⣼⣿⣿⣿⣿⣿⣿⣿⣿⣿⣿⣿⠀⠀⠀⠀⠀⠀⠀⠀⠀⠀⠀⠀</a:t>
            </a:r>
            <a:br/>
            <a:r>
              <a:t>⠀⠀⠀⠀⠀⠀⠀⠀⠀⠀⠀⣿⣿⣿⣿⣿⣿⣿⣿⣿⣿⣿⣿⣿⣿⣿⣿⣿⣿⣿⣿⣿⣿⣿⣿⣿⣿⡿⢇⢕⢕⢕⢕⢕⢜⣿⣿⣿⣿⣿⣿⣿⣿⢏⢕⢕⢱⣿⣿⣿⣿⣿⣿⣿⣿⣿⣿⣿⣿⠀⠀⠀⠀⠀⠀⠀⠀⠀⠀⠀⠀</a:t>
            </a:r>
            <a:br/>
            <a:r>
              <a:t>⠀⠀⠀⠀⠀⠀⠀⠀⠀⠀⠀⣿⣿⣿⣿⣿⣿⣿⣿⣿⣿⣿⣿⣿⣿⣿⣿⣿⣿⣿⣿⣿⣿⣿⣿⣿⡿⢕⢕⢕⢕⢕⢕⢕⢕⣿⣿⣿⣿⣿⣿⡿⢏⢕⢕⢕⣿⣿⣿⣿⣿⣿⣿⣿⣿⣿⣿⣿⣿⠀⠀⠀⠀⠀⠀⠀⠀⠀⠀⠀⠀</a:t>
            </a:r>
            <a:br/>
            <a:r>
              <a:t>⠀⠀⠀⠀⠀⠀⠀⠀⠀⠀⠀⣿⣿⣿⣿⣿⣿⣿⣿⣿⣿⣿⣿⣿⣿⣿⣿⣿⣿⣿⣿⣿⣿⣿⣿⣿⢕⢕⢕⢕⢕⢕⢕⢕⣸⣿⣿⣿⣿⡿⢏⢕⢕⢕⢕⣾⣿⣿⣿⣿⣿⣿⣿⣿⣿⣿⣿⣿⣿⠀⠀⠀⠀⠀⠀⠀⠀⠀⠀⠀⠀</a:t>
            </a:r>
            <a:br/>
            <a:r>
              <a:t>⠀⠀⠀⠀⠀⠀⠀⠀⠀⠀⠀⣿⣿⣿⣿⣿⣿⣿⣿⣿⣿⣿⣿⣿⣿⣿⣿⣿⣿⣿⣿⣿⣿⣿⣿⢇⢕⢕⢕⢕⢕⢕⢕⣼⣿⣿⣿⣿⣿⣧⢕⢕⢕⢕⣼⣿⣿⣿⣿⣿⣿⣿⣿⣿⣿⣿⣿⣿⣿⠀⠀⠀⠀⠀⠀⠀⠀⠀⠀⠀⠀</a:t>
            </a:r>
            <a:br/>
            <a:r>
              <a:t>⠀⠀⠀⠀⠀⠀⠀⠀⠀⠀⠀⣿⣿⣿⣿⣿⣿⣿⣿⣿⣿⣿⣿⣿⣿⣿⣿⣿⣿⣿⣿⣿⣿⣿⡏⢕⢕⢕⣵⣿⣿⣿⣿⣿⣿⣿⣿⣿⣿⣿⡕⢕⢕⣾⣿⣿⣿⣿⣿⣿⣿⣿⣿⣿⣿⣿⣿⣿⣿⠀⠀⠀⠀⠀⠀⠀⠀⠀⠀⠀⠀</a:t>
            </a:r>
            <a:br/>
            <a:r>
              <a:t>⠀⠀⠀⠀⠀⠀⠀⠀⠀⠀⠀⣿⣿⣿⣿⣿⣿⣿⣿⣿⣿⣿⣿⣿⣿⣿⣿⣿⣿⣿⣿⣿⣿⡿⢕⢕⢕⣼⣿⣿⣿⣿⣿⣿⣿⣿⣿⣿⣿⣿⡇⢱⣾⣿⣿⣿⣿⣿⣿⣿⣿⣿⣿⣿⣿⣿⣿⣿⣿⠀⠀⠀⠀⠀⠀⠀⠀⠀⠀⠀⠀</a:t>
            </a:r>
            <a:br/>
            <a:r>
              <a:t>⠀⠀⠀⠀⠀⠀⠀⠀⠀⠀⠀⣿⣿⣿⣿⣿⣿⣿⣿⣿⣿⣿⣿⣿⣿⣿⣿⣿⣿⣿⣿⣿⣿⢕⢕⢕⣾⣿⣿⣿⣿⣿⣿⣿⣿⣿⣿⣿⣿⣿⣿⣿⣿⣿⣿⣿⣿⣿⣿⣿⣿⣿⣿⣿⣿⣿⣿⣿⣿⠀⠀⠀⠀⠀⠀⠀⠀⠀⠀⠀⠀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⠀⠀⠀⠀⠀⠀⠀⠀⠀⠀⠀⠛⠛⠛⠛⠛⠛⠛⠛⠛⠛⠛⠛⠛⠛⠛⠛⠛⠛⠛⠛⠛⠋⠑⠑⠚⠛⠛⠛⠛⠛⠛⠛⠛⠛⠛⠛⠛⠛⠛⠛⠛⠛⠛⠛⠛⠛⠛⠛⠛⠛⠛⠛⠛⠛⠛⠛⠛⠛⠀⠀⠀⠀⠀⠀⠀⠀⠀⠀⠀⠀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⠀⠀⠀⠀⠀⠀⠀⠀⠀⠀⠀⡿⡿⢿⣿⣿⣿⣿⣿⣿⣿⣿⣿⣿⣿⣿⣿⣿⣿⣿⣿⣿⣿⣿⣿⣿⣿⣿⣿⣿⣿⣿⣿⣿⣿⣿⣿⣿⣿⣿⣿⣿⣿⣿⣿⣿⣿⣿⣿⣿⣿⣿⣿⣿⣿⣿⣿⣿⣿⠀⠀⠀⠀⠀⠀⠀⠀⠀⠀⠀⠀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⠀⠀⠀⠀⠀⠀⠀⠀⠀⠀⠀⣿⣷⣿⣿⣼⣿⣿⣿⣿⣿⣿⣿⣿⣿⣿⣿⣿⣿⣿⣿⣿⣿⣿⣿⣿⣿⣿⣿⣿⣿⣿⣿⣿⣿⣿⣿⣿⣿⣿⣿⣿⣿⣿⣿⣿⣿⣿⣿⣿⣿⣿⣿⣿⣿⣿⣿⣿⣿⠀⠀⠀⠀⠀⠀⠀⠀⠀⠀⠀⠀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⠀⠀⠀⠀⠀⠀⠀⠀⠀⠀⠀⣿⣿⣿⣿⣿⣿⣿⣿⣿⣿⣿⣿⣿⣿⣿⣿⣿⣿⣿⣿⣿⣿⣿⣿⣿⣿⣿⣿⣿⣿⣿⣿⣿⣿⣿⣿⣿⣿⣿⣿⣿⣿⣿⣿⣿⣿⣿⣿⣿⣿⣿⣿⣿⣿⣿⣿⣿⣟⠀⠀⠀⠀⠀⠀⠀⠀⠀⠀⠀⠀</a:t>
            </a:r>
            <a:br/>
            <a:r>
              <a:t>⠀⠀⠀⠀⠀⠀⠀⠀⠀⠀⠀⣿⣿⣿⣿⠟⢏⠕⠕⢵⢱⣕⢜⢝⢻⣿⣿⣿⣿⣿⣿⣿⣿⣿⣿⣿⣿⣿⣿⣿⣿⣿⣿⣿⣿⣿⣿⣿⣿⣿⣿⣿⣿⣿⣿⣿⣿⣿⣿⣿⣿⣿⣿⣿⣿⣿⣿⣿⣿⠀⠀⠀⠀⠀⠀⠀⠀⠀⠀⠀⠀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⠀⠀⠀⠀⠀⠀⠀⠀⠀⠀⠀⣻⡿⢏⢝⢝⢝⢝⢝⢇⢕⢕⢝⢳⣕⡜⢻⣿⣿⣿⣿⣿⣿⣿⣿⣿⣿⣿⣿⣿⣿⣿⠟⢏⢝⢝⢝⢻⣿⣿⣿⣿⣿⣿⣿⣿⣿⣿⣿⣿⣿⣿⣿⣿⣿⣿⣿⣿⣿⠀⠀⠀⠀⠀⠀⠀⠀⠀⠀⠀⠀</a:t>
            </a:r>
            <a:br/>
            <a:r>
              <a:t>⠀⠀⠀⠀⠀⠀⠀⠀⠀⠀⠀⣟⣵⣕⣕⣕⢕⢕⢕⢕⢕⢕⢕⢕⢝⣷⡇⢹⣿⣿⣿⣿⣿⣿⣿⣿⣿⣿⡿⢟⣿⣕⢀⠄⢝⢷⡕⣕⣸⣿⣿⣿⣿⣿⣿⣿⣿⣿⡟⢝⣝⣿⣿⣿⣿⣿⣿⣿⣿⠀⠀⠀⠀⠀⠀⠀⠀⠀⠀⠀⠀</a:t>
            </a:r>
            <a:br/>
            <a:r>
              <a:t>⠀⠀⠀⠀⠀⠀⠀⠀⠀⠀⠀⣿⣿⣿⣿⣿⣿⣿⣷⣷⣷⣷⣷⣵⣕⣼⣿⡇⣿⣿⣿⣿⣿⣿⣿⣿⣿⣿⣿⣷⣷⣿⡇⢕⢕⢜⣿⣿⣿⣿⣿⣿⣿⣿⣿⣿⣿⡏⣹⣾⣿⣿⣿⣿⣿⣿⣿⣿⣿⠀⠀⠀⠀⠀⠀⠀⠀⠀⠀⠀⠀</a:t>
            </a:r>
            <a:br/>
            <a:r>
              <a:t>⠀⠀⠀⠀⠀⠀⠀⠀⠀⠀⠀⣿⣿⣿⣿⣿⣿⣿⣿⣿⣿⣿⣿⣿⣿⣿⣿⡧⢸⣿⣿⣿⣿⣿⣿⣿⣿⣿⣿⣿⣿⣿⣷⣵⣷⣷⣿⣿⣿⣿⣿⣿⣿⣿⣿⣿⣿⢇⣿⣿⣿⣿⣿⣿⣿⣿⣿⣿⣿⠀⠀⠀⠀⠀⠀⠀⠀⠀⠀⠀⠀</a:t>
            </a:r>
            <a:br/>
            <a:r>
              <a:t>⠀⠀⠀⠀⠀⠀⠀⠀⠀⠀⠀⣿⣿⣿⣿⣿⣿⣿⣿⣿⣿⣿⣿⣿⣿⣿⣿⣇⣸⣿⣿⣿⣿⣿⣿⣿⣿⣿⣿⣿⣿⢿⣿⣿⣿⣿⣿⣿⣿⣿⣿⣿⣿⣿⣿⣿⣿⢗⣿⣿⣿⣿⣿⣿⣿⣿⣿⣿⣿⠀⠀⠀⠀⠀⠀⠀⠀⠀⠀⠀⠀</a:t>
            </a:r>
            <a:br/>
            <a:r>
              <a:t>⠀⠀⠀⠀⠀⠀⠀⠀⠀⠀⠀⣿⣿⣿⣿⣿⣿⣿⣿⣿⣿⣿⣿⣿⣿⣿⣿⢏⣹⣿⣿⣿⣿⣿⣿⣿⣿⣿⣇⢔⢄⣼⣿⣿⣿⣿⣿⣿⣿⣿⣿⣿⣿⣿⣿⣿⣿⡇⣿⣿⣿⣿⣿⣿⣿⣿⣿⢻⣿⠀⠀⠀⠀⠀⠀⠀⠀⠀⠀⠀⠀</a:t>
            </a:r>
            <a:br/>
            <a:r>
              <a:t>⠀⠀⠀⠀⠀⠀⠀⠀⠀⠀⠀⣿⣿⣿⣿⣿⣿⣿⣿⣿⣿⣿⣿⣿⣿⣿⣿⢕⣿⣿⣿⣿⣿⣿⣿⣿⣿⣿⣿⢕⢱⣿⣿⣿⣿⣿⣿⣿⣿⣿⣿⣿⣿⣿⣿⣿⣿⣧⣿⣿⣿⣿⣿⣿⣿⣿⣿⢜⣿⠀⠀⠀⠀⠀⠀⠀⠀⠀⠀⠀⠀</a:t>
            </a:r>
            <a:br/>
            <a:r>
              <a:t>⠀⠀⠀⠀⠀⠀⠀⠀⠀⠀⠀⣿⣿⣿⣿⣿⣿⣿⣿⣿⣿⣿⣿⣿⣿⣿⣿⡕⣿⣿⣿⣿⣿⣿⣿⣿⣿⣿⡁⠀⢸⣿⣿⣿⣿⣿⣿⣿⣿⣿⣿⣿⣿⣿⣿⣿⣿⣿⣿⣿⣿⣿⣿⣿⣿⣿⡿⢱⣿⠀⠀⠀⠀⠀⠀⠀⠀⠀⠀⠀⠀</a:t>
            </a:r>
            <a:br/>
            <a:r>
              <a:t>⠀⠀⠀⠀⠀⠀⠀⠀⠀⠀⠀⣿⣿⣿⣿⣿⣿⣿⣿⣿⣿⣿⣿⣿⣿⣿⣿⡕⣿⣿⣿⣿⣿⣿⣿⣿⣿⣿⣷⡗⢀⣿⣿⣿⣿⣿⣿⣿⡟⢻⣿⣿⣿⣿⣿⣿⢿⣷⣿⡟⢟⢽⢏⢝⢝⣵⣵⡵⣿⠀⠀⠀⠀⠀⠀⠀⠀⠀⠀⠀⠀</a:t>
            </a:r>
            <a:br/>
            <a:r>
              <a:t>⠀⠀⠀⠀⠀⠀⠀⠀⠀⠀⠀⣿⣿⣿⣿⣿⣿⣿⣿⣿⣿⣿⣿⣿⣿⣿⣿⢕⢹⣿⣿⣿⣿⣿⣾⣟⣿⣿⢻⣿⠁⢸⣿⣿⣿⣿⢿⢟⢟⢟⢹⢽⢷⢷⢷⢷⢷⢷⢿⡿⢿⢿⢿⢿⢿⡿⢿⣿⣿⠀⠀⠀⠀⠀⠀⠀⠀⠀⠀⠀⠀</a:t>
            </a:r>
            <a:br/>
            <a:r>
              <a:t>⠀⠀⠀⠀⠀⠀⠀⠀⠀⠀⠀⣿⣟⣿⣿⣿⣯⣽⣽⣽⣿⢿⡿⣟⣟⣏⡕⣕⢸⢿⢟⠏⠝⠏⠑⠝⣿⣿⣿⣿⡇⠜⣿⣿⣿⣿⣿⣕⢕⢕⢕⢕⢕⢕⢕⢕⢕⢕⢕⢕⢕⢕⢕⢕⢕⢕⣱⣕⣇⠀⠀⠀⠀⠀⠀⠀⠀⠀⠀⠀⠀</a:t>
            </a:r>
            <a:br/>
            <a:r>
              <a:t>⠀⠀⠀⠀⠀⠀⠀⠀⠀⠀⠀⣿⣿⣷⣾⣷⣿⣿⢿⠿⠿⠟⢛⢛⢝⢍⡍⢅⢀⢄⢄⢀⢄⢄⢄⢔⣿⣿⣿⣿⡇⠁⢿⣿⣿⣿⣿⣧⣷⣵⣷⣷⣷⣷⣷⣷⣷⣷⣷⣷⣷⣷⣷⣿⣿⣿⣿⣿⣿⠀⠀⠀⠀⠀⠀⠀⠀⠀⠀⠀⠀</a:t>
            </a:r>
            <a:br/>
            <a:r>
              <a:t>⠀⠀⠀⠀⠀⠀⠀⠀⠀⠀⠀⠙⢙⢍⢅⢄⢔⢔⢕⢕⢕⢕⢕⢵⢵⢳⢇⢕⢕⢕⢕⠕⢕⢕⢕⢕⣿⣿⣿⣿⡇⣴⣸⣿⣿⣿⣿⣿⣿⣿⣿⣿⣿⣿⣿⣿⣿⣿⣿⣿⣿⣿⣿⣿⣿⣿⣿⣿⣿⠀⠀⠀⠀⠀⠀⠀⠀⠀⠀⠀⠀</a:t>
            </a:r>
            <a:br/>
            <a:r>
              <a:t>⠀⠀⠀⠀⠀⠀⠀⠀⠀⠀⠀⢕⢕⢕⢕⢕⢕⢕⢕⢕⢕⢕⢕⢕⢕⢇⢕⢕⢕⢕⢕⢕⢕⢕⢕⢕⣿⣿⣿⣿⡇⣽⣧⣿⣿⣿⣿⣿⡇⢕⢕⢕⢕⢜⢝⢝⢝⢝⢝⢝⢟⢟⢟⢟⢟⢿⢿⣿⣿⠀⠀⠀⠀⠀⠀⠀⠀⠀⠀⠀⠀</a:t>
            </a:r>
            <a:br/>
            <a:r>
              <a:t>⠀⠀⠀⠀⠀⠀⠀⠀⠀⠀⠀⢕⢕⢕⢕⢕⢕⢕⢕⢕⢕⢕⢕⢕⢕⢕⢕⢕⢕⢗⢕⢕⢕⢕⢕⣕⣿⣿⣿⣿⣇⡿⣿⡿⣿⣿⣿⣿⣿⢣⢕⢕⢕⢕⢕⢕⢕⢕⢕⢕⢕⢕⢕⢕⢕⢵⢽⣵⣼⠀⠀⠀⠀⠀⠀⠀⠀⠀⠀⠀⠀</a:t>
            </a:r>
            <a:br/>
            <a:r>
              <a:t>⠀⠀⠀⠀⠀⠀⠀⠀⠀⠀⠀⠕⢕⢕⢕⢕⢕⢕⢕⢕⢱⢵⢕⣱⣕⣵⣵⣕⣱⣕⡷⢼⣕⡱⢕⣸⣿⣿⣿⣿⣇⢕⢕⡕⢻⣿⣿⣿⣿⡜⢕⢕⢕⢕⢕⢕⢕⢕⢕⢕⢕⢕⢕⢱⣵⡗⢇⢕⢏⠀⠀⠀⠀⠀⠀⠀⠀⠀⠀⠀⠀</a:t>
            </a:r>
            <a:br/>
            <a:r>
              <a:t>⠀⠀⠀⠀⠀⠀⠀⠀⠀⠀⠀⠀⠀⠁⠑⠑⠑⠑⠑⠑⠐⠑⠑⠑⠛⠛⠛⠛⠛⠛⠛⠛⠓⠚⠓⠛⠛⠛⠛⠛⠛⠛⠛⠓⠊⠛⠛⠛⠛⠛⠓⠓⠛⠓⠚⠓⠓⠓⠃⠃⠃⠃⠑⠑⠑⠑⠓⠓⠚⠀⠀⠀⠀⠀⠀⠀⠀⠀⠀⠀⠀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⠀⠀⠀⠀⠀⠀⠀⠀⠀⠀⠀⣷⣿⣷⣷⣿⣿⣿⣿⣿⣿⣿⣿⣿⣿⣿⣿⣿⣿⣿⣿⣿⣿⣿⣿⣿⣿⣿⣿⣿⣿⣿⣿⣿⣿⣿⣿⣿⣿⣿⣾⣿⢔⢀⠄⢄⠀⠀⢀⠀⠀⠀⢷⣿⣷⣷⣷⣷⣷⠀⠀⠀⠀⠀⠀⠀⠀⠀⠀⠀⠀</a:t>
            </a:r>
            <a:br/>
            <a:r>
              <a:t>⠀⠀⠀⠀⠀⠀⠀⠀⠀⠀⠀⣿⣿⣿⣿⣿⣿⣿⣿⣿⣿⣿⣿⣿⣿⣿⣿⣿⣿⣿⣿⣿⣿⣿⣿⣿⣿⣿⣿⣿⣿⣿⣿⣿⣿⣿⣿⣿⣿⣿⣿⡟⠑⠁⠀⠀⢀⠀⠀⠄⢀⢀⢸⣿⣿⣿⣿⣿⣿⠀⠀⠀⠀⠀⠀⠀⠀⠀⠀⠀⠀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⠀⠀⠀⠀⠀⠀⠀⠀⠀⠀⠀⣿⣿⣿⣿⣿⣿⣿⣿⣿⣿⣿⣿⣿⣿⣿⣿⣿⣿⣿⣿⣿⣿⣿⣿⣿⣿⣿⣿⣿⣿⣿⣿⣿⣿⣿⣿⣿⣿⣿⣿⢕⢕⠀⢔⠀⠐⠄⢔⠀⢀⠀⢕⣿⣿⣿⣿⣿⣿⠀⠀⠀⠀⠀⠀⠀⠀⠀⠀⠀⠀</a:t>
            </a:r>
            <a:br/>
            <a:r>
              <a:t>⠀⠀⠀⠀⠀⠀⠀⠀⠀⠀⠀⣿⣿⣿⣿⣿⣿⣿⣿⣿⣿⣿⣿⣿⣿⣿⣿⡿⢿⠻⢿⢿⣿⣿⣿⣿⣿⣿⣿⣿⣿⣿⣿⣿⣿⣿⣿⣿⣿⣿⣿⢕⢕⢕⢕⢔⢔⢔⢄⢔⢄⢕⢕⢿⣿⣿⣿⣿⣿⠀⠀⠀⠀⠀⠀⠀⠀⠀⠀⠀⠀</a:t>
            </a:r>
            <a:br/>
            <a:r>
              <a:t>⠀⠀⠀⠀⠀⠀⠀⠀⠀⠀⠀⣿⣿⣿⣿⣿⣿⣿⣿⣿⣿⣿⣿⡿⢏⢕⢔⢕⢕⢗⣕⣕⣽⣟⡻⢿⢿⣿⣿⣿⣿⣿⣿⣿⣿⣿⣿⣿⣿⣿⣿⢕⢕⢕⢕⢔⢕⢔⢕⢕⢕⢕⢕⢸⣿⣿⣿⣿⣿⠀⠀⠀⠀⠀⠀⠀⠀⠀⠀⠀⠀</a:t>
            </a:r>
            <a:br/>
            <a:r>
              <a:t>⠀⠀⠀⠀⠀⠀⠀⠀⠀⠀⠀⣿⣿⣿⣿⣿⣿⣿⣿⣿⣿⡏⢕⢕⢕⡕⢱⣷⢟⠃⠝⠝⢝⢝⢟⣷⣾⣿⣿⣿⣿⣿⣿⣿⣿⣿⣿⣿⣿⣿⣿⢕⢕⢕⢕⢕⢕⢕⢕⢕⢕⣵⢕⣼⣿⣿⣿⣿⣿⠀⠀⠀⠀⠀⠀⠀⠀⠀⠀⠀⠀</a:t>
            </a:r>
            <a:br/>
            <a:r>
              <a:t>⠀⠀⠀⠀⠀⠀⠀⠀⠀⠀⠀⣿⣿⣿⣿⣿⣿⣿⣿⣿⢕⣵⡇⢱⢾⢿⢇⡗⡵⢅⢕⢕⢕⣧⣕⢹⣻⣿⣿⣿⣿⣿⣿⣿⣿⣿⣿⣿⣿⣿⣿⣵⣷⣷⣷⣵⣾⣿⣿⣿⣾⣿⣿⣿⣿⣿⣿⣿⣿⠀⠀⠀⠀⠀⠀⠀⠀⠀⠀⠀⠀</a:t>
            </a:r>
            <a:br/>
            <a:r>
              <a:t>⠀⠀⠀⠀⠀⠀⠀⠀⠀⠀⠀⣿⣿⣿⣿⣿⣿⣿⣿⣿⢕⡿⢷⣾⣵⣵⣵⣧⣵⣕⣕⢕⢕⢫⢵⣿⣿⣾⣿⣿⣿⣿⣿⣿⣿⣿⣿⣿⣿⣿⣿⣿⣿⣿⣿⣿⣿⣿⣿⣿⣿⣿⣿⣿⣿⣿⣿⣿⣿⠀⠀⠀⠀⠀⠀⠀⠀⠀⠀⠀⠀</a:t>
            </a:r>
            <a:br/>
            <a:r>
              <a:t>⠀⠀⠀⠀⠀⠀⠀⠀⠀⠀⠀⣿⣿⣿⣿⣿⣿⣿⣿⡏⢕⢇⣹⣿⣿⣿⣿⣿⣿⣿⣿⣿⣿⣿⣿⣿⣿⣿⣿⣿⣿⣿⣿⣿⣿⣿⣿⣿⣿⣿⣿⣿⣿⣿⣿⣿⣿⣿⣿⣿⣿⣿⣿⣿⣿⣿⣿⣿⣿⠀⠀⠀⠀⠀⠀⠀⠀⠀⠀⠀⠀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⠀⠀⠀⠀⠀⠀⠀⠀⠀⠀⠀⣿⣿⣿⣿⣿⣿⣿⣿⡇⢕⣼⣿⣿⣿⣿⣿⣿⣿⣿⣿⣿⣿⣿⣿⣿⣿⣿⣿⣿⣿⣿⣿⣿⣿⣿⣿⣿⣿⣿⣿⣿⣿⣿⣿⣿⣿⣿⣿⣿⣿⣿⣿⣿⣿⣿⣿⣿⣿⠀⠀⠀⠀⠀⠀⠀⠀⠀⠀⠀⠀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⠀⠀⠀⠀⠀⠀⠀⠀⠀⠀⠀⣿⣿⣿⣿⣿⣿⣿⣿⣷⣵⣿⣿⣿⣿⣿⣷⣿⣿⣿⣿⣿⣿⣿⣯⣿⣿⣿⣿⣿⣿⣿⣿⣿⣿⣿⣿⣿⣿⣿⣿⣿⣿⣿⣿⣿⣿⣿⣿⣿⣿⣿⣿⣿⣿⣿⣿⣿⣿⠀⠀⠀⠀⠀⠀⠀⠀⠀⠀⠀⠀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⠀⠀⠀⠀⠀⠀⠀⠀⠀⠀⠀⣿⣿⣿⣿⣿⣿⣿⣿⣿⣿⣿⣿⣿⣿⣿⣿⣿⣿⣽⣿⡟⢟⣿⣿⣿⣿⣿⣿⣿⣿⣿⣿⣿⣿⣿⣿⣿⣿⣿⣿⣿⣿⣿⣿⣿⣿⣿⣿⣿⣿⣿⣿⣿⣿⣿⣿⣿⣿⠀⠀⠀⠀⠀⠀⠀⠀⠀⠀⠀⠀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⠀⠀⠀⠀⠀⠀⠀⠀⠀⠀⠀⣿⣿⣿⣿⣿⣿⣿⣿⣿⣿⣿⣿⣿⣿⣿⣏⢟⢟⢿⢿⠟⢟⣿⣿⣿⣿⣿⣿⣿⣿⣿⣿⣿⣿⣿⣿⣿⣿⣿⣿⣿⣿⣿⣿⣿⣿⣿⣿⣿⣿⣿⣿⣿⣿⣿⣿⣿⣿⠀⠀⠀⠀⠀⠀⠀⠀⠀⠀⠀⠀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⠀⠀⠀⠀⠀⠀⠀⠀⠀⠀⠀⣿⣿⣿⣿⣿⣿⣿⣿⡟⢝⣿⣿⣿⣿⣿⣿⣿⣿⣷⣷⣾⣿⣿⣿⣿⣿⣿⣿⣿⣿⣿⣿⣿⣿⣿⣿⣿⣿⣿⣿⣿⣿⣿⣿⣿⣿⣿⣿⣿⣿⣿⣿⣿⣿⣿⣿⣿⣿⠀⠀⠀⠀⠀⠀⠀⠀⠀⠀⠀⠀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⠀⠀⠀⠀⠀⠀⠀⠀⠀⠀⠀⣿⣿⣿⣿⣿⣿⣿⣟⢕⢕⣿⣿⣿⣿⣿⣿⣿⣿⣿⣿⣿⣿⣿⣿⣿⣿⣿⣿⣿⣿⣿⣿⣿⣿⣿⣿⣿⣿⣿⣿⣿⣿⣿⣿⣿⣿⣿⣿⣿⣿⣿⣿⣿⣿⣿⣿⣿⣿⠀⠀⠀⠀⠀⠀⠀⠀⠀⠀⠀⠀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⠀⠀⠀⠀⠀⠀⠀⠀⠀⠀⠀⣿⣿⣿⣿⣿⣿⣿⣿⢕⢕⢹⣿⣿⣿⣿⣿⣿⣿⣿⣿⣿⣿⠏⢹⣿⣿⣿⣿⣿⣿⣿⣿⣿⣿⣿⣿⣿⣿⣿⣿⣿⣿⣿⣿⣿⣿⣿⣿⣿⣿⣿⣿⣿⣿⣿⣿⣿⣿⠀⠀⠀⠀⠀⠀⠀⠀⠀⠀⠀⠀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⠀⠀⠀⠀⠀⠀⠀⠀⠀⠀⠀⣿⣿⣿⣿⣿⣿⣿⣿⢕⢔⢕⢜⢻⢿⣿⣿⣽⡝⣻⣿⢟⠑⠀⢸⣿⣿⣿⣿⣿⣿⣿⣿⣿⣿⣿⣿⣿⣿⣿⣿⣿⣿⣿⣿⣿⣿⣿⣿⣿⣿⣿⣿⣿⣿⣿⣿⣿⣿⠀⠀⠀⠀⠀⠀⠀⠀⠀⠀⠀⠀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⠀⠀⠀⠀⠀⠀⠀⠀⠀⠀⠀⣿⣿⣿⣿⣿⣿⣿⣿⠇⠕⢕⢑⢕⠑⠙⠟⢟⠟⠋⠁⠀⠀⠀⢜⣿⣿⣿⣿⣿⣿⣿⣿⣿⣿⣿⣿⣿⣿⣿⣿⣿⣿⣿⣿⣿⣿⣿⣿⣿⣿⣿⣿⣿⣿⣿⣿⣿⣿⠀⠀⠀⠀⠀⠀⠀⠀⠀⠀⠀⠀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⠀⠀⠀⠀⠀⠀⠀⠀⠀⠀⠀⠛⠛⠛⠛⠛⠛⠛⠛⠀⠀⠑⠑⠑⠀⠀⠀⠀⠀⠀⠀⠀⠀⠀⠀⠛⠛⠛⠛⠛⠛⠛⠛⠛⠛⠛⠛⠛⠛⠛⠛⠛⠛⠛⠛⠛⠛⠛⠛⠛⠛⠛⠛⠛⠛⠛⠛⠛⠛⠀⠀⠀⠀⠀⠀⠀⠀⠀⠀⠀⠀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⠀⠀⠀⠀⠀⠀⠀⠀⠀⠀⠀⣷⣾⣷⣷⣿⣿⣿⣿⣿⣿⣿⣿⣿⣿⣿⣿⣿⣿⣿⣿⣿⣿⣿⣿⣿⣿⣿⣿⣿⣿⣿⣿⣿⣿⣿⣿⣿⣿⣿⣿⣿⢆⢀⠄⠀⠀⠀⠀⠀⠀⠀⢸⣿⣿⣿⣾⣷⣾⠀⠀⠀⠀⠀⠀⠀⠀⠀⠀⠀⠀</a:t>
            </a:r>
            <a:br/>
            <a:r>
              <a:t>⠀⠀⠀⠀⠀⠀⠀⠀⠀⠀⠀⣿⣿⣿⣿⣿⣿⣿⣿⣿⣿⣿⣿⣿⣿⣿⣿⣿⣿⣿⣿⣿⣿⣿⣿⣿⣿⣿⣿⣿⣿⣿⣿⣿⣿⣿⣿⣿⣿⣿⣿⡿⠑⠄⠀⠀⠀⠀⠀⠀⠀⢀⢸⣿⣿⣿⣿⣿⣿⠀⠀⠀⠀⠀⠀⠀⠀⠀⠀⠀⠀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⠀⠀⠀⠀⠀⠀⠀⠀⠀⠀⠀⣿⣿⣿⣿⣿⣿⣿⣿⣿⣿⣿⣿⣿⣿⣿⣿⣿⣿⣿⣿⣿⣿⣿⣿⣿⣿⣿⣿⣿⣿⣿⣿⣿⣿⣿⣿⣿⣿⣿⣿⡕⢁⠀⠀⠀⠀⠀⠀⠀⠀⠀⠕⣿⣿⣿⣿⣿⣿⠀⠀⠀⠀⠀⠀⠀⠀⠀⠀⠀⠀</a:t>
            </a:r>
            <a:br/>
            <a:r>
              <a:t>⠀⠀⠀⠀⠀⠀⠀⠀⠀⠀⠀⣿⣿⣿⣿⣿⣿⣿⣿⣿⣿⣿⣿⣿⣿⣿⡿⢿⢿⢿⣿⣿⣿⣿⣿⣿⣿⣿⣿⣿⣿⣿⣿⣿⣿⣿⣿⣿⣿⣿⣿⢇⢕⢔⢕⢕⢔⢔⢔⢔⢄⢔⢕⢻⣿⣿⣿⣿⣿⠀⠀⠀⠀⠀⠀⠀⠀⠀⠀⠀⠀</a:t>
            </a:r>
            <a:br/>
            <a:r>
              <a:t>⠀⠀⠀⠀⠀⠀⠀⠀⠀⠀⠀⣿⣿⣿⣿⣿⣿⣿⣿⣿⣿⣿⣿⢏⢝⢑⢕⢕⢵⢕⢜⡽⡟⢻⢿⢿⣿⣿⣿⣿⣿⣿⣿⣿⣿⣿⣿⣿⣿⣿⣿⢕⢕⢕⢕⢕⢕⢕⢕⢕⢕⢕⢕⢸⣿⣿⣿⣿⣿⠀⠀⠀⠀⠀⠀⠀⠀⠀⠀⠀⠀</a:t>
            </a:r>
            <a:br/>
            <a:r>
              <a:t>⠀⠀⠀⠀⠀⠀⠀⠀⠀⠀⠀⣿⣿⣿⣿⣿⣿⣿⣿⣿⡏⢕⢕⢕⢔⢱⣵⢷⠎⠏⠝⢏⢝⢻⢷⣿⣿⣿⣿⣿⣿⣿⣿⣿⣿⣿⣿⣿⣿⣿⣿⢕⢕⢕⢕⢕⢕⢕⢕⢕⢱⡕⢕⣼⣿⣿⣿⣿⣿⠀⠀⠀⠀⠀⠀⠀⠀⠀⠀⠀⠀</a:t>
            </a:r>
            <a:br/>
            <a:r>
              <a:t>⠀⠀⠀⠀⠀⠀⠀⠀⠀⠀⠀⣿⣿⣿⣿⣿⣿⣿⣿⢏⣕⡇⢱⢸⢷⢕⢭⣕⢑⢔⢔⢕⣕⢕⢝⣿⣿⣿⣿⣿⣿⣿⣿⣿⣿⣿⣿⣿⣿⣿⣿⣷⣷⣷⣷⣵⣾⣿⣿⣿⣷⣾⣿⣿⣿⣿⣿⣿⣿⠀⠀⠀⠀⠀⠀⠀⠀⠀⠀⠀⠀</a:t>
            </a:r>
            <a:br/>
            <a:r>
              <a:t>⠀⠀⠀⠀⠀⠀⠀⠀⠀⠀⠀⣿⣿⣿⣿⣿⣿⣿⣿⢕⢻⣷⣷⣇⣕⣵⣵⣕⣕⡕⢕⢕⡾⢽⣽⣿⣿⣿⣿⣿⣿⣿⣿⣿⣿⣿⣿⣿⣿⣿⣿⣿⣿⣿⣿⣿⣿⣿⣿⣿⣿⣿⣿⣿⣿⣿⣿⣿⣿⠀⠀⠀⠀⠀⠀⠀⠀⠀⠀⠀⠀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⠀⠀⠀⠀⠀⠀⠀⠀⠀⠀⠀⣿⣿⣿⣿⣿⣿⣿⡿⢜⢇⢹⣿⣿⣿⣿⣿⣿⣿⣿⣿⣷⣾⣿⣿⣿⣿⣿⣿⣿⣿⣿⣿⣿⣿⣿⣿⣿⣿⣿⣿⣿⣿⣿⣿⣿⣿⣿⣿⣿⣿⣿⣿⣿⣿⣿⣿⣿⣿⠀⠀⠀⠀⠀⠀⠀⠀⠀⠀⠀⠀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⠀⠀⠀⠀⠀⠀⠀⠀⠀⠀⠀⣿⣿⣿⣿⣿⣿⣿⡇⢕⢵⣿⣿⣿⣿⣿⣿⣿⣿⣿⣿⣿⣿⣿⣿⣿⣿⣿⣿⣿⣿⣿⣿⣿⣿⣿⣿⣿⣿⣿⣿⣿⣿⣿⣿⣿⣿⣿⣿⣿⣿⣿⣿⣿⣿⣿⣿⣿⣿⠀⠀⠀⠀⠀⠀⠀⠀⠀⠀⠀⠀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⠀⠀⠀⠀⠀⠀⠀⠀⠀⠀⠀⣿⣿⣿⣿⣿⣿⣿⣿⣵⣾⣿⣿⣿⣿⣷⣾⣿⣿⣿⣿⣿⣿⣟⣿⣿⣿⣿⣿⣿⣿⣿⣿⣿⣿⣿⣿⣿⣿⣿⣿⣿⣿⣿⣿⣿⣿⣿⣿⣿⣿⣿⣿⣿⣿⣿⣿⣿⣿⠀⠀⠀⠀⠀⠀⠀⠀⠀⠀⠀⠀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⠀⠀⠀⠀⠀⠀⠀⠀⠀⠀⠀⣿⣿⣿⣿⣿⣿⣿⣿⣿⣿⣿⣿⣿⣿⣿⣿⣿⣟⣿⣿⢿⢿⣿⣿⣿⣿⣿⣿⣿⣿⣿⣿⣿⣿⣿⣿⣿⣿⣿⣿⣿⣿⣿⣿⣿⣿⣿⣿⣿⣿⣿⣿⣿⣿⣿⣿⣿⣿⠀⠀⠀⠀⠀⠀⠀⠀⠀⠀⠀⠀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⠀⠀⠀⠀⠀⠀⠀⠀⠀⠀⠀⣿⣿⣿⣿⣿⣿⣿⣿⣿⣿⣿⣿⣿⣿⣟⢛⢝⢿⢿⢽⠟⢻⣿⣿⣿⣿⣿⣿⣿⣿⣿⣿⣿⣿⣿⣿⣿⣿⣿⣿⣿⣿⣿⣿⣿⣿⣿⣿⣿⣿⣿⣿⣿⣿⣿⣿⣿⣿⠀⠀⠀⠀⠀⠀⠀⠀⠀⠀⠀⠀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⠀⠀⠀⠀⠀⠀⠀⠀⠀⠀⠀⣿⣿⣿⣿⣿⣿⣿⣿⢏⣿⣿⣿⣿⣿⣿⣿⣿⣿⣷⣷⣿⣿⣿⣿⣿⣿⣿⣿⣿⣿⣿⣿⣿⣿⣿⣿⣿⣿⣿⣿⣿⣿⣿⣿⣿⣿⣿⣿⣿⣿⣿⣿⣿⣿⣿⣿⣿⣿⠀⠀⠀⠀⠀⠀⠀⠀⠀⠀⠀⠀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⠀⠀⠀⠀⠀⠀⠀⠀⠀⠀⠀⣿⣿⣿⣿⣿⣿⣿⡕⢕⢜⢿⣿⣿⣿⣿⣿⣿⣿⣿⣿⣿⡟⢜⣿⣿⣿⣿⣿⣿⣿⣿⣿⣿⣿⣿⣿⣿⣿⣿⣿⣿⣿⣿⣿⣿⣿⣿⣿⣿⣿⣿⣿⣿⣿⣿⣿⣿⣿⠀⠀⠀⠀⠀⠀⠀⠀⠀⠀⠀⠀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⠀⠀⠀⠀⠀⠀⠀⠀⠀⠀⠀⣿⣿⣿⣿⣿⣿⣿⡇⢔⢅⠕⠝⢿⣿⣿⣿⡝⢻⣿⡿⠏⠀⠜⣿⣿⣿⣿⣿⣿⣿⣿⣿⣿⣿⣿⣿⣿⣿⣿⣿⣿⣿⣿⣿⣿⣿⣿⣿⣿⣿⣿⣿⣿⣿⣿⣿⣿⣿⠀⠀⠀⠀⠀⠀⠀⠀⠀⠀⠀⠀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⠀⠀⠀⠀⠀⠀⠀⠀⠀⠀⠀⣿⣿⣿⣿⣿⣿⣿⡷⠀⢅⢕⠅⠑⠑⠝⢟⢟⠏⠁⠁⠀⠀⠀⣿⣿⣿⣿⣿⣿⣿⣿⣿⣿⣿⣿⣿⣿⣿⣿⣿⣿⣿⣿⣿⣿⣿⣿⣿⣿⣿⣿⣿⣿⣿⣿⣿⣿⣿⠀⠀⠀⠀⠀⠀⠀⠀⠀⠀⠀⠀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⠀⠀⠀⠀⠀⠀⠀⠀⠀⠀⠀⠛⠛⠛⠛⠛⠛⠛⠃⠀⠑⠑⠑⠀⠀⠀⠀⠀⠀⠀⠀⠀⠀⠀⠘⠛⠛⠛⠛⠛⠛⠛⠛⠛⠛⠛⠛⠛⠛⠛⠛⠛⠛⠛⠛⠛⠛⠛⠛⠛⠛⠛⠛⠛⠛⠛⠛⠛⠛⠀⠀⠀⠀⠀⠀⠀⠀⠀⠀⠀⠀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⠀⠀⠀⠀⠀⠀⠀⠀⠀⠀⠀⣷⣾⣷⣷⣷⣷⣷⣷⣿⣷⣷⣷⣷⣷⣿⣿⣷⣿⣿⣿⣿⣷⣿⣷⣿⣿⣷⣷⣷⣷⣷⣷⣷⣷⣷⣷⣷⣷⣷⣷⣷⢔⠀⠄⠀⠀⠀⠀⠀⠀⠀⢸⣿⣿⣿⣿⣿⣿⠀⠀⠀⠀⠀⠀⠀⠀⠀⠀⠀⠀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⠀⠀⠀⠀⠀⠀⠀⠀⠀⠀⠀⣿⣿⣿⣿⣿⣿⣿⣿⣿⣿⣿⣿⣿⣿⣿⣿⣿⣿⣿⣿⣿⣿⣿⣿⣿⣿⣿⣿⣿⣿⣿⣿⣿⣿⣿⣿⣿⣿⣿⣿⡟⠑⠀⠄⠀⠀⠀⠀⠀⠀⠀⢜⣿⣿⣿⣿⣿⣿⠀⠀⠀⠀⠀⠀⠀⠀⠀⠀⠀⠀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⠀⠀⠀⠀⠀⠀⠀⠀⠀⠀⠀⣿⣿⣿⣿⣿⣿⣿⣿⣿⣿⣿⣿⣿⣿⣿⣿⣿⣿⣿⣿⣿⣿⣿⣿⣿⣿⣿⣿⣿⣿⣿⣿⣿⣿⣿⣿⣿⣿⣿⣿⢕⠀⠀⠀⠀⠀⠀⠀⠀⠀⠀⢕⣿⣿⣿⣿⣿⣿⠀⠀⠀⠀⠀⠀⠀⠀⠀⠀⠀⠀</a:t>
            </a:r>
            <a:br/>
            <a:r>
              <a:t>⠀⠀⠀⠀⠀⠀⠀⠀⠀⠀⠀⣿⣿⣿⣿⣿⣿⣿⣿⣿⣿⣿⣿⣿⡿⢟⢟⢟⢟⢻⣿⣿⣿⣿⣿⣿⣿⣿⣿⣿⣿⣿⣿⣿⣿⣿⣿⣿⣿⣿⣿⢕⢔⠄⢔⠔⢀⠀⢔⢄⢄⢀⢕⢻⣿⣿⣿⣿⣿⠀⠀⠀⠀⠀⠀⠀⠀⠀⠀⠀⠀</a:t>
            </a:r>
            <a:br/>
            <a:r>
              <a:t>⠀⠀⠀⠀⠀⠀⠀⠀⠀⠀⠀⣿⣿⣿⣿⣿⣿⣿⣿⣿⢿⢟⢁⢔⢔⢕⢕⢧⢕⢕⣕⣜⡟⢟⡻⣿⣿⣿⣿⣿⣿⣿⣿⣿⣿⣿⣿⣿⣿⣿⣿⢕⢕⢕⢕⢕⢕⢕⢕⢕⢕⢕⢕⢸⣿⣿⣿⣿⣿⠀⠀⠀⠀⠀⠀⠀⠀⠀⠀⠀⠀</a:t>
            </a:r>
            <a:br/>
            <a:r>
              <a:t>⠀⠀⠀⠀⠀⠀⠀⠀⠀⠀⠀⣿⣿⣿⣿⣿⣿⣿⣿⢇⢕⢕⣕⢕⢱⢵⢷⢽⠟⠟⢝⢝⢝⢿⣿⣿⣿⣿⣿⣿⣿⣿⣿⣿⣿⣿⣿⣿⣿⣿⣿⢕⢕⢕⢕⢕⢕⢕⢕⢕⢱⢕⣕⣼⣿⣿⣿⣿⣿⠀⠀⠀⠀⠀⠀⠀⠀⠀⠀⠀⠀</a:t>
            </a:r>
            <a:br/>
            <a:r>
              <a:t>⠀⠀⠀⠀⠀⠀⠀⠀⠀⠀⠀⣿⣿⣿⣿⣿⣿⡟⢕⣼⢇⢕⢹⢷⢅⢅⢔⢀⢀⢀⢔⢱⡕⢝⣿⣿⣿⣿⣿⣿⣿⣿⣿⣿⣿⣿⣿⣿⣿⣿⣿⣷⣷⣷⣧⣵⣷⣾⣿⣿⣷⣾⣿⣿⣿⣿⣿⣿⣿⠀⠀⠀⠀⠀⠀⠀⠀⠀⠀⠀⠀</a:t>
            </a:r>
            <a:br/>
            <a:r>
              <a:t>⠀⠀⠀⠀⠀⠀⠀⠀⠀⠀⠀⣿⣿⣿⣿⣿⣿⣧⢕⢿⢵⣼⣵⣵⣵⣵⣕⣕⡕⢕⢕⡜⢽⣽⣿⣿⣿⣿⣿⣿⣿⣿⣿⣿⣿⣿⣿⣿⣿⣿⣿⣿⣿⣿⣿⣿⣿⣿⣿⣿⣿⣿⣿⣿⣿⣿⣿⣿⣿⠀⠀⠀⠀⠀⠀⠀⠀⠀⠀⠀⠀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⠀⠀⠀⠀⠀⠀⠀⠀⠀⠀⠀⣿⣿⣿⣿⣿⣿⡇⢕⡇⣹⣿⣿⣿⣿⣿⣿⣿⣿⣾⣷⣾⣿⣿⣿⣿⣿⣿⣿⣿⣿⣿⣿⣿⣿⣿⣿⣿⣿⣿⣿⣿⣿⣿⣿⣿⣿⣿⣿⣿⣿⣿⣿⣿⣿⣿⣿⣿⣿⠀⠀⠀⠀⠀⠀⠀⠀⠀⠀⠀⠀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⠀⠀⠀⠀⠀⠀⠀⠀⠀⠀⠀⣿⣿⣿⣿⣿⣿⢇⢕⢷⣿⣿⣿⣿⣿⣿⣿⣿⣿⣿⣿⣿⣿⣿⣿⣿⣿⣿⣿⣿⣿⣿⣿⣿⣿⣿⣿⣿⣿⣿⣿⣿⣿⣿⣿⣿⣿⣿⣿⣿⣿⣿⣿⣿⣿⣿⣿⣿⣿⠀⠀⠀⠀⠀⠀⠀⠀⠀⠀⠀⠀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⠀⠀⠀⠀⠀⠀⠀⠀⠀⠀⠀⣿⣿⣿⣿⣿⣿⡇⢕⢸⣿⣿⣿⣿⣿⣿⣿⣿⣿⣿⣿⣿⣟⣻⣿⣿⣿⣿⣿⣿⣿⣿⣿⣿⣿⣿⣿⣿⣿⣿⣿⣿⣿⣿⣿⣿⣿⣿⣿⣿⣿⣿⣿⣿⣿⣿⣿⣿⣿⠀⠀⠀⠀⠀⠀⠀⠀⠀⠀⠀⠀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⠀⠀⠀⠀⠀⠀⠀⠀⠀⠀⠀⣿⣿⣿⣿⣿⣿⣷⣧⣼⣿⣿⣿⣿⣷⣾⣿⣿⣿⣿⣷⣿⣯⣿⣿⣿⣿⣿⣿⣿⣿⣿⣿⣿⣿⣿⣿⣿⣿⣿⣿⣿⣿⣿⣿⣿⣿⣿⣿⣿⣿⣿⣿⣿⣿⣿⣿⣿⣿⠀⠀⠀⠀⠀⠀⠀⠀⠀⠀⠀⠀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⠀⠀⠀⠀⠀⠀⠀⠀⠀⠀⠀⣿⣿⣿⣿⣿⣿⣿⣿⣿⣿⣿⣿⣿⣿⣿⣿⣟⣻⣿⡿⢿⣿⣿⣿⣿⣿⣿⣿⣿⣿⣿⣿⣿⣿⣿⣿⣿⣿⣿⣿⣿⣿⣿⣿⣿⣿⣿⣿⣿⣿⣿⣿⣿⣿⣿⣿⣿⣿⠀⠀⠀⠀⠀⠀⠀⠀⠀⠀⠀⠀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⠀⠀⠀⠀⠀⠀⠀⠀⠀⠀⠀⣿⣿⣿⣿⣿⣿⣿⣿⣿⣿⣿⣿⣿⣿⣏⣛⣻⣿⡯⢝⣟⣿⣿⣿⣿⣿⣿⣿⣿⣿⣿⣿⣿⣿⣿⣿⣿⣿⣿⣿⣿⣿⣿⣿⣿⣿⣿⣿⣿⣿⣿⣿⣿⣿⣿⣿⣿⣿⠀⠀⠀⠀⠀⠀⠀⠀⠀⠀⠀⠀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⠀⠀⠀⠀⠀⠀⠀⠀⠀⠀⠀⣿⣿⣿⣿⣿⣿⣿⢇⢸⣿⣿⣿⣿⣿⣿⣿⣿⣿⣿⣿⣿⣿⣿⣿⣿⣿⣿⣿⣿⣿⣿⣿⣿⣿⣿⣿⣿⣿⣿⣿⣿⣿⣿⣿⣿⣿⣿⣿⣿⣿⣿⣿⣿⣿⣿⣿⣿⣿⠀⠀⠀⠀⠀⠀⠀⠀⠀⠀⠀⠀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⠀⠀⠀⠀⠀⠀⠀⠀⠀⠀⠀⣿⣿⣿⣿⣿⣿⣷⢕⠕⢝⢿⣿⣿⣿⣿⢿⣿⣿⣿⡿⠋⠄⣿⣿⣿⣿⣿⣿⣿⣿⣿⣿⣿⣿⣿⣿⣿⣿⣿⣿⣿⣿⣿⣿⣿⣿⣿⣿⣿⣿⣿⣿⣿⣿⣿⣿⣿⣿⠀⠀⠀⠀⠀⠀⠀⠀⠀⠀⠀⠀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⠀⠀⠀⠀⠀⠀⠀⠀⠀⠀⠀⣿⣿⣿⣿⣿⣿⣿⡇⢔⠅⢑⢝⢻⢿⣿⣧⣵⢿⠟⠁⠀⠀⢹⣿⣿⣿⣿⣿⣿⣿⣿⣿⣿⣿⣿⣿⣿⣿⣿⣿⣿⣿⣿⣿⣿⣿⣿⣿⣿⣿⣿⣿⣿⣿⣿⣿⣿⣿⠀⠀⠀⠀⠀⠀⠀⠀⠀⠀⠀⠀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⠀⠀⠀⠀⠀⠀⠀⠀⠀⠀⠀⣿⣿⣿⣿⣿⣿⣿⡇⠅⠕⢔⠐⠁⠑⠘⠑⠑⠀⠀⠀⠀⠀⢸⣿⣿⣿⣿⣿⣿⣿⣿⣿⣿⣿⣿⣿⣿⣿⣿⣿⣿⣿⣿⣿⣿⣿⣿⣿⣿⣿⣿⣿⣿⣿⣿⣿⣿⣿⠀⠀⠀⠀⠀⠀⠀⠀⠀⠀⠀⠀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⠀⠀⠀⠀⠀⠀⠀⠀⠀⠀⠀⠛⠛⠛⠛⠛⠛⠛⠃⠀⠐⠑⠐⠀⠀⠀⠀⠀⠀⠀⠀⠀⠀⠑⠛⠛⠛⠛⠛⠛⠛⠛⠛⠛⠛⠛⠛⠛⠛⠛⠛⠛⠛⠛⠛⠛⠛⠛⠛⠛⠛⠛⠛⠛⠛⠛⠛⠛⠛⠀⠀⠀⠀⠀⠀⠀⠀⠀⠀⠀⠀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⠀⠀⠀⠀⠀⠀⠀⠀⠀⠀⠀⣵⣾⣷⣿⣿⣷⣾⣿⣿⣿⣿⣿⣿⣿⣿⣿⣿⣿⣿⣿⣿⣿⣿⣿⣿⣿⣿⣿⣿⣿⣿⣿⣿⣿⣿⣿⣿⣿⣿⣷⣿⢔⠀⠀⠀⠀⠀⠀⠀⠀⠀⢸⣷⣷⣷⣷⣷⣷⠀⠀⠀⠀⠀⠀⠀⠀⠀⠀⠀⠀</a:t>
            </a:r>
            <a:br/>
            <a:r>
              <a:t>⠀⠀⠀⠀⠀⠀⠀⠀⠀⠀⠀⣿⣿⣿⣿⣿⣿⣿⣿⣿⣿⣿⣿⣿⣿⣿⣿⣿⣿⣿⣿⣿⣿⣿⣿⣿⣿⣿⣿⣿⣿⣿⣿⣿⣿⣿⣿⣿⣿⣿⣿⡟⠑⠀⠄⠀⠀⠀⠀⠀⠀⠀⢜⣿⣿⣿⣿⣿⣿⠀⠀⠀⠀⠀⠀⠀⠀⠀⠀⠀⠀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⠀⠀⠀⠀⠀⠀⠀⠀⠀⠀⠀⣿⣿⣿⣿⣿⣿⣿⣿⣿⣿⣿⣿⣿⣿⣿⣿⣿⣿⣿⣿⣿⣿⣿⣿⣿⣿⣿⣿⣿⣿⣿⣿⣿⣿⣿⣿⣿⣿⣿⣿⢕⠀⠀⠀⠀⠀⠀⠀⠀⠀⠀⢕⣿⣿⣿⣿⣿⣿⠀⠀⠀⠀⠀⠀⠀⠀⠀⠀⠀⠀</a:t>
            </a:r>
            <a:br/>
            <a:r>
              <a:t>⠀⠀⠀⠀⠀⠀⠀⠀⠀⠀⠀⣿⣿⣿⣿⣿⣿⣿⣿⣿⡿⢟⠟⠝⢕⢕⢝⢝⢟⢻⢿⣿⣿⣿⣿⣿⣿⣿⣿⣿⣿⣿⣿⣿⣿⣿⣿⣿⣿⣿⣿⢕⢔⠀⠀⠑⢀⠀⢀⢀⢄⢔⢕⢹⣿⣿⣿⣿⣿⠀⠀⠀⠀⠀⠀⠀⠀⠀⠀⠀⠀</a:t>
            </a:r>
            <a:br/>
            <a:r>
              <a:t>⠀⠀⠀⠀⠀⠀⠀⠀⠀⠀⠀⣿⣿⣿⣿⣿⣿⡿⢟⢏⢅⢀⢁⢕⢆⣝⡕⣱⣧⣵⣧⣵⣽⣿⣿⣿⣿⣿⣿⣿⣿⣿⣿⣿⣿⣿⣿⣿⣿⣿⣿⢕⢕⢕⢕⢕⢕⢔⢕⢕⢕⢕⢕⢸⣿⣿⣿⣿⣿⠀⠀⠀⠀⠀⠀⠀⠀⠀⠀⠀⠀</a:t>
            </a:r>
            <a:br/>
            <a:r>
              <a:t>⠀⠀⠀⠀⠀⠀⠀⠀⠀⠀⠀⣿⣿⣿⣿⣿⢿⢇⢕⢕⢔⣕⢕⣧⢜⠿⠎⠙⠑⢕⢕⢸⣿⣿⣿⣿⣿⣿⣿⣿⣿⣿⣿⣿⣿⣿⣿⣿⣿⣿⣿⢕⢕⢕⢕⢕⢕⢕⢕⢕⢕⢕⢕⣼⣿⣿⣿⣿⣿⠀⠀⠀⠀⠀⠀⠀⠀⠀⠀⠀⠀</a:t>
            </a:r>
            <a:br/>
            <a:r>
              <a:t>⠀⠀⠀⠀⠀⠀⠀⠀⠀⠀⠀⣿⣿⣿⣿⡟⢕⣵⡇⢱⡜⢟⢇⢔⢅⢄⢀⠀⢔⢕⢿⣕⣜⣿⣿⣿⣿⣿⣿⣿⣿⣿⣿⣿⣿⣿⣿⣿⣿⣿⣿⣵⣷⣷⣧⣵⣷⣾⣿⣷⣷⣷⣿⣿⣿⣿⣿⣿⣿⠀⠀⠀⠀⠀⠀⠀⠀⠀⠀⠀⠀</a:t>
            </a:r>
            <a:br/>
            <a:r>
              <a:t>⠀⠀⠀⠀⠀⠀⠀⠀⠀⠀⠀⣿⣿⣿⣿⣿⢕⣝⢷⣷⣧⣵⣵⣵⣧⣵⣵⣕⢕⢵⣟⣿⣿⣿⣿⣿⣿⣿⣿⣿⣿⣿⣿⣿⣿⣿⣿⣿⣿⣿⣿⣿⣿⣿⣿⣿⣿⣿⣿⣿⣿⣿⣿⣿⣿⣿⣿⣿⣿⠀⠀⠀⠀⠀⠀⠀⠀⠀⠀⠀⠀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⠀⠀⠀⠀⠀⠀⠀⠀⠀⠀⠀⣿⣿⣿⣿⡟⢕⣹⢜⣽⣿⣿⣿⣿⣿⣿⣿⣿⣿⣿⣿⣿⣿⣿⣿⣿⣿⣿⣿⣿⣿⣿⣿⣿⣿⣿⣿⣿⣿⣿⣿⣿⣿⣿⣿⣿⣿⣿⣿⣿⣿⣿⣿⣿⣿⣿⣿⣿⣿⠀⠀⠀⠀⠀⠀⠀⠀⠀⠀⠀⠀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⠀⠀⠀⠀⠀⠀⠀⠀⠀⠀⠀⣿⣿⣿⣿⡟⢕⢕⣿⣿⣿⣿⣿⣿⣿⣿⣿⣿⣿⣿⣿⣿⣿⣿⣿⣿⣿⣿⣿⣿⣿⣿⣿⣿⣿⣿⣿⣿⣿⣿⣿⣿⣿⣿⣿⣿⣿⣿⣿⣿⣿⣿⣿⣿⣿⣿⣿⣿⣿⠀⠀⠀⠀⠀⠀⠀⠀⠀⠀⠀⠀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⠀⠀⠀⠀⠀⠀⠀⠀⠀⠀⠀⣿⣿⣿⣿⣷⢕⢕⢸⣿⣿⣿⣿⣿⣿⣿⣿⣿⣿⣿⣿⣿⣿⣿⣿⣿⣿⣿⣿⣿⣿⣿⣿⣿⣿⣿⣿⣿⣿⣿⣿⣿⣿⣿⣿⣿⣿⣿⣿⣿⣿⣿⣿⣿⣿⣿⣿⣿⣿⠀⠀⠀⠀⠀⠀⠀⠀⠀⠀⠀⠀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⠀⠀⠀⠀⠀⠀⠀⠀⠀⠀⠀⣿⣿⣿⣿⣿⡕⢕⢸⣿⣿⣿⣿⡿⢿⣿⣿⣿⣿⡿⢟⡻⣿⣿⣿⣿⣿⣿⣿⣿⣿⣿⣿⣿⣿⣿⣿⣿⣿⣿⣿⣿⣿⣿⣿⣿⣿⣿⣿⣿⣿⣿⣿⣿⣿⣿⣿⣿⣿⠀⠀⠀⠀⠀⠀⠀⠀⠀⠀⠀⠀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⠀⠀⠀⠀⠀⠀⠀⠀⠀⠀⠀⣿⣿⣿⣿⣿⣿⣷⣾⣿⣿⣿⣿⣷⣿⣿⣿⣿⣿⣿⣿⣷⣿⣿⣿⣿⣿⣿⣿⣿⣿⣿⣿⣿⣿⣿⣿⣿⣿⣿⣿⣿⣿⣿⣿⣿⣿⣿⣿⣿⣿⣿⣿⣿⣿⣿⣿⣿⣿⠀⠀⠀⠀⠀⠀⠀⠀⠀⠀⠀⠀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⠀⠀⠀⠀⠀⠀⠀⠀⠀⠀⠀⣿⣿⣿⣿⣿⣿⡿⢻⣿⣿⣿⣿⣿⣿⣽⣵⣷⣿⣵⣭⣿⣿⣿⣿⣿⣿⣿⣿⣿⣿⣿⣿⣿⣿⣿⣿⣿⣿⣿⣿⣿⣿⣿⣿⣿⣿⣿⣿⣿⣿⣿⣿⣿⣿⣿⣿⣿⣿⠀⠀⠀⠀⠀⠀⠀⠀⠀⠀⠀⠀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⠀⠀⠀⠀⠀⠀⠀⠀⠀⠀⠀⣿⣿⣿⣿⣿⣿⢇⢜⣿⣿⣿⣿⣿⣿⣿⣿⣿⣿⣿⣿⣿⣿⣿⣿⣿⣿⣿⣿⣿⣿⣿⣿⣿⣿⣿⣿⣿⣿⣿⣿⣿⣿⣿⣿⣿⣿⣿⣿⣿⣿⣿⣿⣿⣿⣿⣿⣿⣿⠀⠀⠀⠀⠀⠀⠀⠀⠀⠀⠀⠀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⠀⠀⠀⠀⠀⠀⠀⠀⠀⠀⠀⣿⣿⣿⣿⣿⣿⡕⢕⢹⣿⣿⣿⣿⣿⣿⣿⣿⣿⣿⣿⠏⢹⣿⣿⣿⣿⣿⣿⣿⣿⣿⣿⣿⣿⣿⣿⣿⣿⣿⣿⣿⣿⣿⣿⣿⣿⣿⣿⣿⣿⣿⣿⣿⣿⣿⣿⣿⣿⠀⠀⠀⠀⠀⠀⠀⠀⠀⠀⠀⠀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⠀⠀⠀⠀⠀⠀⠀⠀⠀⠀⠀⣿⣿⣿⣿⣿⣿⣷⢕⠑⢜⢻⣿⣿⣿⣽⢟⢿⣿⢟⠁⠀⢸⣿⣿⣿⣿⣿⣿⣿⣿⣿⣿⣿⣿⣿⣿⣿⣿⣿⣿⣿⣿⣿⣿⣿⣿⣿⣿⣿⣿⣿⣿⣿⣿⣿⣿⣿⣿⠀⠀⠀⠀⠀⠀⠀⠀⠀⠀⠀⠀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⠀⠀⠀⠀⠀⠀⠀⠀⠀⠀⠀⣿⣿⣿⣿⣿⣿⣿⡇⠄⠑⠅⠕⠝⢟⢻⢗⠙⠁⠀⠀⠀⠁⣿⣿⣿⣿⣿⣿⣿⣿⣿⣿⣿⣿⣿⣿⣿⣿⣿⣿⣿⣿⣿⣿⣿⣿⣿⣿⣿⣿⣿⣿⣿⣿⣿⣿⣿⣿⠀⠀⠀⠀⠀⠀⠀⠀⠀⠀⠀⠀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⠀⠀⠀⠀⠀⠀⠀⠀⠀⠀⠀⣿⣿⣿⣿⣿⣿⣿⣿⠁⢑⢔⢀⠀⠀⠀⠁⠀⠀⠀⠀⠀⠀⢸⣿⣿⣿⣿⣿⣿⣿⣿⣿⣿⣿⣿⣿⣿⣿⣿⣿⣿⣿⣿⣿⣿⣿⣿⣿⣿⣿⣿⣿⣿⣿⣿⣿⣿⣿⠀⠀⠀⠀⠀⠀⠀⠀⠀⠀⠀⠀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⠀⠀⠀⠀⠀⠀⠀⠀⠀⠀⠀⠛⠛⠛⠛⠛⠛⠛⠛⠀⠑⠑⠑⠀⠀⠀⠀⠀⠀⠀⠀⠀⠀⠘⠛⠛⠛⠛⠛⠛⠛⠛⠛⠛⠛⠛⠛⠛⠛⠛⠛⠛⠛⠛⠛⠛⠛⠛⠛⠛⠛⠛⠛⠛⠛⠛⠛⠛⠛⠀⠀⠀⠀⠀⠀⠀⠀⠀⠀⠀⠀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⠀⠀⠀⠀⠀⠀⠀⠀⠀⠀⠀⣵⣷⣷⣷⣷⣷⣷⣷⣿⣷⣾⣿⣿⣿⣿⣿⣿⣿⣿⣿⣿⣿⣿⣿⣿⣿⣿⣿⣿⣿⣿⣿⣿⣿⣿⣷⣾⣿⣿⣿⣿⢇⠀⠀⠀⠀⠀⠀⠀⠀⠀⢸⣿⣷⣾⣿⣷⣷⠀⠀⠀⠀⠀⠀⠀⠀⠀⠀⠀⠀</a:t>
            </a:r>
            <a:br/>
            <a:r>
              <a:t>⠀⠀⠀⠀⠀⠀⠀⠀⠀⠀⠀⢜⢻⣿⣿⣿⣿⣿⣿⡿⢿⢿⢿⢿⢿⣿⣿⣿⣿⣿⣿⣿⣿⣿⣿⣿⣿⣿⣿⣿⣿⣿⣿⣿⣿⣿⣿⣿⣿⣿⣿⡿⠕⠀⠄⠀⠀⠀⠀⠀⠀⠀⢜⣿⣿⣿⣿⣿⣿⠀⠀⠀⠀⠀⠀⠀⠀⠀⠀⠀⠀</a:t>
            </a:r>
            <a:br/>
            <a:r>
              <a:t>⠀⠀⠀⠀⠀⠀⠀⠀⠀⠀⠀⣿⣿⣿⣿⣿⣿⢏⢕⢅⢄⢕⢕⢕⢕⢝⢟⢟⢿⣿⣿⣿⣿⣿⣿⣿⣿⣿⣿⣿⣿⣿⣿⣿⣿⣿⣿⣿⣿⣿⣿⡇⠀⠀⠀⠀⠀⠀⠀⠀⠀⠀⠑⢻⣿⣿⣿⣿⣿⠀⠀⠀⠀⠀⠀⠀⠀⠀⠀⠀⠀</a:t>
            </a:r>
            <a:br/>
            <a:r>
              <a:t>⠀⠀⠀⠀⠀⠀⠀⠀⠀⠀⠀⣿⣿⡿⢟⢕⢁⠕⢕⢰⣜⢗⢕⢵⣇⣸⣿⢷⣿⣿⣿⣿⣿⣿⣿⣿⣿⣿⣿⣿⣿⣿⣿⣿⣿⣿⣿⣿⣿⣿⣿⡇⢕⢔⠀⠀⢀⢔⢀⢀⢄⢔⢀⢸⣿⣿⣿⣿⣿⠀⠀⠀⠀⠀⠀⠀⠀⠀⠀⠀⠀</a:t>
            </a:r>
            <a:br/>
            <a:r>
              <a:t>⠀⠀⠀⠀⠀⠀⠀⠀⠀⠀⠀⣿⡿⢇⢕⢕⢕⢄⢕⢕⢱⣗⢷⢿⠏⢕⢕⢜⢿⣿⣿⣿⣿⣿⣿⣿⣿⣿⣿⣿⣿⣿⣿⣿⣿⣿⣿⣿⣿⣿⣿⡕⢕⢕⢕⢕⢕⢕⢕⢕⢕⢕⢕⢸⣿⣿⣿⣿⣿⠀⠀⠀⠀⠀⠀⠀⠀⠀⠀⠀⠀</a:t>
            </a:r>
            <a:br/>
            <a:r>
              <a:t>⠀⠀⠀⠀⠀⠀⠀⠀⠀⠀⠀⣿⡕⢕⣧⢕⢕⢷⢕⠛⠜⠍⠁⠀⢅⢕⣷⣧⣵⣿⣿⣿⣿⣿⣿⣿⣿⣿⣿⣿⣿⣿⣿⣿⣿⣿⣿⣿⣿⣿⣿⢕⢕⢕⢕⢕⢕⢕⢕⢕⢕⢕⢕⣸⣿⣿⣿⣿⣿⠀⠀⠀⠀⠀⠀⠀⠀⠀⠀⠀⠀</a:t>
            </a:r>
            <a:br/>
            <a:r>
              <a:t>⠀⠀⠀⠀⠀⠀⠀⠀⠀⠀⠀⣿⣷⢹⢿⣱⣱⣕⡕⢕⣵⣕⣔⣔⡕⣷⣿⣿⣿⣿⣿⣿⣿⣿⣿⣿⣿⣿⣿⣿⣿⣿⣿⣿⣿⣿⣿⣿⣿⣿⣿⣧⣷⣷⣧⣵⣵⣷⣿⣿⣷⣷⣿⣿⣿⣿⣿⣿⣿⠀⠀⠀⠀⠀⠀⠀⠀⠀⠀⠀⠀</a:t>
            </a:r>
            <a:br/>
            <a:r>
              <a:t>⠀⠀⠀⠀⠀⠀⠀⠀⠀⠀⠀⣿⡷⢕⢝⡸⣿⣿⣿⣿⣿⣿⣿⣿⣿⣿⣿⣿⣿⣿⣿⣿⣿⣿⣿⣿⣿⣿⣿⣿⣿⣿⣿⣿⣿⣿⣿⣿⣿⣿⣿⣿⣿⣿⣿⣿⣿⣿⣿⣿⣿⣿⣿⣿⣿⣿⣿⣿⣿⠀⠀⠀⠀⠀⠀⠀⠀⠀⠀⠀⠀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⠀⠀⠀⠀⠀⠀⠀⠀⠀⠀⠀⣿⣿⢕⢜⢷⣿⣿⣿⣿⣿⣿⣿⣿⣿⣿⣿⣿⣿⣿⣿⣿⣿⣿⣿⣿⣿⣿⣿⣿⣿⣿⣿⣿⣿⣿⣿⣿⣿⣿⣿⣿⣿⣿⣿⣿⣿⣿⣿⣿⣿⣿⣿⣿⣿⣿⣿⣿⣿⠀⠀⠀⠀⠀⠀⠀⠀⠀⠀⠀⠀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⠀⠀⠀⠀⠀⠀⠀⠀⠀⠀⠀⣿⣿⡇⢕⢜⣿⣿⣿⣿⣿⣿⣿⣿⣿⣿⣿⣿⣿⣿⣿⣿⣿⣿⣿⣿⣿⣿⣿⣿⣿⣿⣿⣿⣿⣿⣿⣿⣿⣿⣿⣿⣿⣿⣿⣿⣿⣿⣿⣿⣿⣿⣿⣿⣿⣿⣿⣿⣿⠀⠀⠀⠀⠀⠀⠀⠀⠀⠀⠀⠀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⠀⠀⠀⠀⠀⠀⠀⠀⠀⠀⠀⣿⣿⣿⡕⢕⣿⣿⣿⣿⣿⣿⣟⣿⣿⣿⣿⣿⣏⣹⣿⣿⣿⣿⣿⣿⣿⣿⣿⣿⣿⣿⣿⣿⣿⣿⣿⣿⣿⣿⣿⣿⣿⣿⣿⣿⣿⣿⣿⣿⣿⣿⣿⣿⣿⣿⣿⣿⣿⠀⠀⠀⠀⠀⠀⠀⠀⠀⠀⠀⠀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⠀⠀⠀⠀⠀⠀⠀⠀⠀⠀⠀⣿⣿⣿⣿⣧⣿⣿⣿⣿⣿⣷⣿⣿⣿⣿⣿⣿⣿⣿⣿⣿⣿⣿⣿⣿⣿⣿⣿⣿⣿⣿⣿⣿⣿⣿⣿⣿⣿⣿⣿⣿⣿⣿⣿⣿⣿⣿⣿⣿⣿⣿⣿⣿⣿⣿⣿⣿⣿⠀⠀⠀⠀⠀⠀⠀⠀⠀⠀⠀⠀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⠀⠀⠀⠀⠀⠀⠀⠀⠀⠀⠀⣿⣿⣿⣿⣿⡟⢹⣿⣿⣿⣿⣿⣿⣽⣵⣿⣧⣾⣿⣿⣿⣿⣿⣿⣿⣿⣿⣿⣿⣿⣿⣿⣿⣿⣿⣿⣿⣿⣿⣿⣿⣿⣿⣿⣿⣿⣿⣿⣿⣿⣿⣿⣿⣿⣿⣿⣿⣿⠀⠀⠀⠀⠀⠀⠀⠀⠀⠀⠀⠀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⠀⠀⠀⠀⠀⠀⠀⠀⠀⠀⠀⣿⣿⣿⣿⣿⡇⢕⢿⣿⣿⣿⣿⣿⣿⣿⢿⣿⣿⣿⡿⣿⣿⣿⣿⣿⣿⣿⣿⣿⣿⣿⣿⣿⣿⣿⣿⣿⣿⣿⣿⣿⣿⣿⣿⣿⣿⣿⣿⣿⣿⣿⣿⣿⣿⣿⣿⣿⣿⠀⠀⠀⠀⠀⠀⠀⠀⠀⠀⠀⠀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⠀⠀⠀⠀⠀⠀⠀⠀⠀⠀⠀⣿⣿⣿⣿⣿⣿⡕⢕⢻⣿⣿⣿⣿⣿⣿⣿⣿⣿⠟⠁⢸⣿⣿⣿⣿⣿⣿⣿⣿⣿⣿⣿⣿⣿⣿⣿⣿⣿⣿⣿⣿⣿⣿⣿⣿⣿⣿⣿⣿⣿⣿⣿⣿⣿⣿⣿⣿⣿⠀⠀⠀⠀⠀⠀⠀⠀⠀⠀⠀⠀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⠀⠀⠀⠀⠀⠀⠀⠀⠀⠀⠀⣿⣿⣿⣿⣿⣿⣷⡕⠕⠜⢝⢻⢷⢜⠝⠝⠙⠁⠀⠀⠁⢻⣿⣿⣿⣿⣿⣿⣿⣿⣿⣿⣿⣿⣿⣿⣿⣿⣿⣿⣿⣿⣿⣿⣿⣿⣿⣿⣿⣿⣿⣿⣿⣿⣿⣿⣿⣿⠀⠀⠀⠀⠀⠀⠀⠀⠀⠀⠀⠀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⠀⠀⠀⠀⠀⠀⠀⠀⠀⠀⠀⣿⣿⣿⣿⣿⣿⣿⣧⢕⢅⠔⠀⠁⠁⠀⠀⠀⠀⠀⠀⠀⢸⣿⣿⣿⣿⣿⣿⣿⣿⣿⣿⣿⣿⣿⣿⣿⣿⣿⣿⣿⣿⣿⣿⣿⣿⣿⣿⣿⣿⣿⣿⣿⣿⣿⣿⣿⣿⠀⠀⠀⠀⠀⠀⠀⠀⠀⠀⠀⠀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⠀⠀⠀⠀⠀⠀⠀⠀⠀⠀⠀⣿⣿⣿⣿⣿⣿⣿⣿⠀⢔⢔⠑⠐⠀⠀⠀⠀⠀⠀⠀⠀⠜⣿⣿⣿⣿⣿⣿⣿⣿⣿⣿⣿⣿⣿⣿⣿⣿⣿⣿⣿⣿⣿⣿⣿⣿⣿⣿⣿⣿⣿⣿⣿⣿⣿⣿⣿⣿⠀⠀⠀⠀⠀⠀⠀⠀⠀⠀⠀⠀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⠀⠀⠀⠀⠀⠀⠀⠀⠀⠀⠀⣿⣿⣿⣿⣿⣿⣿⣿⣔⢁⢕⢕⢕⢀⢄⢔⢔⠔⢔⢀⠀⠀⣿⣿⣿⣿⣿⣿⣿⣿⣿⣿⣿⣿⣿⣿⣿⣿⣿⣿⣿⣿⣿⣿⣿⣿⣿⣿⣿⣿⣿⣿⣿⣿⣿⣿⣿⣿⠀⠀⠀⠀⠀⠀⠀⠀⠀⠀⠀⠀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⠀⠀⠀⠀⠀⠀⠀⠀⠀⠀⠀⠛⠛⠛⠛⠛⠛⠛⠛⠛⠛⠑⠑⠑⠑⠑⠑⠀⠐⠑⠑⠑⠐⠛⠛⠛⠛⠛⠛⠛⠛⠛⠛⠛⠛⠛⠛⠛⠛⠛⠛⠛⠛⠛⠛⠛⠛⠛⠛⠛⠛⠛⠛⠛⠛⠛⠛⠛⠛⠀⠀⠀⠀⠀⠀⠀⠀⠀⠀⠀⠀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⠀⠀⠀⠀⠀⠀⠀⠀⠀⠀⠀⣵⣾⣿⣷⣿⣿⣿⣿⡿⢿⢿⢿⣿⣿⣿⣿⣿⣿⣿⣿⣿⣿⣿⣿⣿⣿⣿⣿⣿⣿⣿⣿⣿⣿⣿⣿⣿⣿⣿⣿⣿⡇⠔⠀⠀⠀⠀⠀⠀⠀⠀⢱⣿⣿⣿⣿⣿⣿⠀⠀⠀⠀⠀⠀⠀⠀⠀⠀⠀⠀</a:t>
            </a:r>
            <a:br/>
            <a:r>
              <a:t>⠀⠀⠀⠀⠀⠀⠀⠀⠀⠀⠀⣹⣻⣿⣿⢟⢏⢑⢁⢕⢕⢕⢕⢜⢟⢟⢿⣿⣿⣿⣿⣿⣿⣿⣿⣿⣿⣿⣿⣿⣿⣿⣿⣿⣿⣿⣿⣿⣿⣿⣿⣿⢇⠀⠀⠄⠀⠀⠀⠀⠀⠀⠕⣿⣿⣿⣿⣿⣿⠀⠀⠀⠀⠀⠀⠀⠀⠀⠀⠀⠀</a:t>
            </a:r>
            <a:br/>
            <a:r>
              <a:t>⠀⠀⠀⠀⠀⠀⠀⠀⠀⠀⠀⣿⣿⡿⠏⢕⢕⢅⡕⡗⢕⢕⡕⣸⡷⢷⣿⣿⣿⣿⣿⣿⣿⣿⣿⣿⣿⣿⣿⣿⣿⣿⣿⣿⣿⣿⣿⣿⣿⣿⣿⡏⢄⠀⠀⠀⠀⠀⠀⠀⠀⠀⠁⢸⣿⣿⣿⣿⣿⠀⠀⠀⠀⠀⠀⠀⠀⠀⠀⠀⠀</a:t>
            </a:r>
            <a:br/>
            <a:r>
              <a:t>⠀⠀⠀⠀⠀⠀⠀⠀⠀⠀⠀⣿⢕⢕⠔⢕⢔⢕⢝⡱⣵⣻⢿⢜⢙⢑⢱⢿⣿⣿⣿⣿⣿⣿⣿⣿⣿⣿⣿⣿⣿⣿⣿⣿⣿⣿⣿⣿⣿⣿⣿⡇⢕⢄⠀⠀⢀⢀⢄⢀⢄⢀⢄⢸⣿⣿⣿⣿⣿⠀⠀⠀⠀⠀⠀⠀⠀⠀⠀⠀⠀</a:t>
            </a:r>
            <a:br/>
            <a:r>
              <a:t>⠀⠀⠀⠀⠀⠀⠀⠀⠀⠀⠀⢕⣱⢕⢔⢱⢕⠣⢜⠟⠇⠁⠁⢕⢱⣵⣱⣽⣿⣿⣿⣿⣿⣿⣿⣿⣿⣿⣿⣿⣿⣿⣿⣿⣿⣿⣿⣿⣿⣿⣿⡇⢕⢕⢕⢕⢕⢕⢕⢕⢕⢕⢕⢸⣿⣿⣿⣿⣿⠀⠀⠀⠀⠀⠀⠀⠀⠀⠀⠀⠀</a:t>
            </a:r>
            <a:br/>
            <a:r>
              <a:t>⠀⠀⠀⠀⠀⠀⠀⠀⠀⠀⠀⣧⣿⡇⡕⡕⢕⢔⢄⣔⢅⡄⢔⢱⣿⣿⣿⣿⣿⣿⣿⣿⣿⣿⣿⣿⣿⣿⣿⣿⣿⣿⣿⣿⣿⣿⣿⣿⣿⣿⣿⡇⢕⢕⢕⢕⢕⢕⢕⢕⢕⢱⢕⣸⣿⣿⣿⣿⣿⠀⠀⠀⠀⠀⠀⠀⠀⠀⠀⠀⠀</a:t>
            </a:r>
            <a:br/>
            <a:r>
              <a:t>⠀⠀⠀⠀⠀⠀⠀⠀⠀⠀⠀⣇⢜⢇⢹⣿⣿⣿⣿⣿⣿⣿⣿⣾⣿⣿⣿⣿⣿⣿⣿⣿⣿⣿⣿⣿⣿⣿⣿⣿⣿⣿⣿⣿⣿⣿⣿⣿⣿⣿⣿⣧⣷⣷⣷⣵⣵⣷⣿⣿⣿⣷⣾⣿⣿⣿⣿⣿⣿⠀⠀⠀⠀⠀⠀⠀⠀⠀⠀⠀⠀</a:t>
            </a:r>
            <a:br/>
            <a:r>
              <a:t>⠀⠀⠀⠀⠀⠀⠀⠀⠀⠀⠀⣿⢕⢱⢵⣿⣿⣿⣿⣿⣿⣿⣿⣿⣿⣿⣿⣿⣿⣿⣿⣿⣿⣿⣿⣿⣿⣿⣿⣿⣿⣿⣿⣿⣿⣿⣿⣿⣿⣿⣿⣿⣿⣿⣿⣿⣿⣿⣿⣿⣿⣿⣿⣿⣿⣿⣿⣿⣿⠀⠀⠀⠀⠀⠀⠀⠀⠀⠀⠀⠀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⠀⠀⠀⠀⠀⠀⠀⠀⠀⠀⠀⣿⡕⢕⢸⣿⣿⣿⣿⣿⣿⣿⣿⣿⣿⣿⣿⣿⣿⣿⣿⣿⣿⣿⣿⣿⣿⣿⣿⣿⣿⣿⣿⣿⣿⣿⣿⣿⣿⣿⣿⣿⣿⣿⣿⣿⣿⣿⣿⣿⣿⣿⣿⣿⣿⣿⣿⣿⣿⠀⠀⠀⠀⠀⠀⠀⠀⠀⠀⠀⠀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⠀⠀⠀⠀⠀⠀⠀⠀⠀⠀⠀⣿⣿⡕⢕⣿⣿⣿⣿⣿⣿⢿⣿⣿⣿⣿⣿⣏⣹⣿⣿⣿⣿⣿⣿⣿⣿⣿⣿⣿⣿⣿⣿⣿⣿⣿⣿⣿⣿⣿⣿⣿⣿⣿⣿⣿⣿⣿⣿⣿⣿⣿⣿⣿⣿⣿⣿⣿⣿⠀⠀⠀⠀⠀⠀⠀⠀⠀⠀⠀⠀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⠀⠀⠀⠀⠀⠀⠀⠀⠀⠀⠀⣿⣿⣿⣧⣿⣿⣿⣿⣿⣷⣿⣿⣿⣿⣿⣿⣿⣿⣿⣿⣿⣿⣿⣿⣿⣿⣿⣿⣿⣿⣿⣿⣿⣿⣿⣿⣿⣿⣿⣿⣿⣿⣿⣿⣿⣿⣿⣿⣿⣿⣿⣿⣿⣿⣿⣿⣿⣿⠀⠀⠀⠀⠀⠀⠀⠀⠀⠀⠀⠀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⠀⠀⠀⠀⠀⠀⠀⠀⠀⠀⠀⣿⣿⣿⣿⣿⡏⢿⣿⣿⣿⣿⣿⣏⣽⣯⣧⣾⣿⣿⣿⣿⣿⣿⣿⣿⣿⣿⣿⣿⣿⣿⣿⣿⣿⣿⣿⣿⣿⣿⣿⣿⣿⣿⣿⣿⣿⣿⣿⣿⣿⣿⣿⣿⣿⣿⣿⣿⣿⠀⠀⠀⠀⠀⠀⠀⠀⠀⠀⠀⠀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⠀⠀⠀⠀⠀⠀⠀⠀⠀⠀⠀⣿⣿⣿⣿⣿⡇⢜⣿⣿⣿⣿⣿⣿⣿⣿⣿⣿⣿⣿⢻⣿⣿⣿⣿⣿⣿⣿⣿⣿⣿⣿⣿⣿⣿⣿⣿⣿⣿⣿⣿⣿⣿⣿⣿⣿⣿⣿⣿⣿⣿⣿⣿⣿⣿⣿⣿⣿⣿⠀⠀⠀⠀⠀⠀⠀⠀⠀⠀⠀⠀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⠀⠀⠀⠀⠀⠀⠀⠀⠀⠀⠀⣿⣿⣿⣿⣿⣿⡕⢜⢻⣿⣿⣿⣿⣿⣿⣿⣿⡟⠁⢅⢿⣿⣿⣿⣿⣿⣿⣿⣿⣿⣿⣿⣿⣿⣿⣿⣿⣿⣿⣿⣿⣿⣿⣿⣿⣿⣿⣿⣿⣿⣿⣿⣿⣿⣿⣿⣿⣿⠀⠀⠀⠀⠀⠀⠀⠀⠀⠀⠀⠀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⠀⠀⠀⠀⠀⠀⠀⠀⠀⠀⠀⣿⣿⣿⣿⣿⣿⣿⡔⢕⢜⢝⢇⢙⠙⠙⠙⠁⠀⠀⠀⢜⣿⣿⣿⣿⣿⣿⣿⣿⣿⣿⣿⣿⣿⣿⣿⣿⣿⣿⣿⣿⣿⣿⣿⣿⣿⣿⣿⣿⣿⣿⣿⣿⣿⣿⣿⣿⣿⠀⠀⠀⠀⠀⠀⠀⠀⠀⠀⠀⠀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⠀⠀⠀⠀⠀⠀⠀⠀⠀⠀⠀⣿⣿⣿⣿⣿⣿⣿⣷⢅⢕⠑⠁⠀⠀⠀⠀⠀⠀⠀⠀⠀⣿⣿⣿⣿⣿⣿⣿⣿⣿⣿⣿⣿⣿⣿⣿⣿⣿⣿⣿⣿⣿⣿⣿⣿⣿⣿⣿⣿⣿⣿⣿⣿⣿⣿⣿⣿⣿⠀⠀⠀⠀⠀⠀⠀⠀⠀⠀⠀⠀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⠀⠀⠀⠀⠀⠀⠀⠀⠀⠀⠀⣿⣿⣿⣿⣿⣿⣿⣿⡇⠐⢔⢕⢐⠐⠀⠀⠀⠀⠀⠀⠀⢸⣿⣿⣿⣿⣿⣿⣿⣿⣿⣿⣿⣿⣿⣿⣿⣿⣿⣿⣿⣿⣿⣿⣿⣿⣿⣿⣿⣿⣿⣿⣿⣿⣿⣿⣿⣿⠀⠀⠀⠀⠀⠀⠀⠀⠀⠀⠀⠀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⠀⠀⠀⠀⠀⠀⠀⠀⠀⠀⠀⣿⣿⣿⣿⣿⣿⣿⣿⣧⡀⢕⢕⢕⢅⢔⢔⢔⠔⢄⢀⠀⢕⣿⣿⣿⣿⣿⣿⣿⣿⣿⣿⣿⣿⣿⣿⣿⣿⣿⣿⣿⣿⣿⣿⣿⣿⣿⣿⣿⣿⣿⣿⣿⣿⣿⣿⣿⣿⠀⠀⠀⠀⠀⠀⠀⠀⠀⠀⠀⠀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⠀⠀⠀⠀⠀⠀⠀⠀⠀⠀⠀⣿⣿⣿⣿⣿⣿⣿⣿⣿⣿⣷⣵⡕⢕⢕⢕⢄⢕⢕⢕⢀⢸⣿⣿⣿⣿⣿⣿⣿⣿⣿⣿⣿⣿⣿⣿⣿⣿⣿⣿⣿⣿⣿⣿⣿⣿⣿⣿⣿⣿⣿⣿⣿⣿⣿⣿⣿⣿⠀⠀⠀⠀⠀⠀⠀⠀⠀⠀⠀⠀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⠀⠀⠀⠀⠀⠀⠀⠀⠀⠀⠀⠛⠛⠛⠛⠛⠛⠛⠛⠛⠛⠛⠛⠛⠛⠓⠑⠑⠑⠑⠑⠑⠘⠛⠛⠛⠛⠛⠛⠛⠛⠛⠛⠛⠛⠛⠛⠛⠛⠛⠛⠛⠛⠛⠛⠛⠛⠛⠛⠛⠛⠛⠛⠛⠛⠛⠛⠛⠛⠀⠀⠀⠀⠀⠀⠀⠀⠀⠀⠀⠀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⠀⠀⠀⠀⠀⠀⠀⠀⠀⠀⠀⣷⣾⣿⢇⢕⢁⢄⢔⢔⡔⢔⢕⢇⢜⣻⣿⣿⣿⣿⣿⣿⣿⣿⣿⣿⣿⣿⣿⣿⣿⣿⣿⣿⣿⣿⣿⣿⣿⣿⣿⣿⣿⢔⠀⠀⠀⠀⠀⠀⠀⠀⠔⣾⣿⣿⣿⣿⣿⠀⠀⠀⠀⠀⠀⠀⠀⠀⠀⠀⠀</a:t>
            </a:r>
            <a:br/>
            <a:r>
              <a:t>⠀⠀⠀⠀⠀⠀⠀⠀⠀⠀⠀⣿⢟⠙⢕⢅⢕⣳⢕⢕⣧⣵⣼⡿⢾⢿⣿⣿⣿⣿⣿⣿⣿⣿⣿⣿⣿⣿⣿⣿⣿⣿⣿⣿⣿⣿⣿⣿⣿⣿⣿⣿⡏⠁⠀⠀⠀⠀⠀⠀⠀⢀⢀⢸⣿⣿⣿⣿⣿⠀⠀⠀⠀⠀⠀⠀⠀⠀⠀⠀⠀</a:t>
            </a:r>
            <a:br/>
            <a:r>
              <a:t>⠀⠀⠀⠀⠀⠀⠀⠀⠀⠀⠀⢕⢕⠔⢁⢅⢜⣕⣵⣼⢿⢏⢝⠑⢕⢕⣿⣿⣿⣿⣿⣿⣿⣿⣿⣿⣿⣿⣿⣿⣿⣿⣿⣿⣿⣿⣿⣿⣿⣿⣿⣿⢕⠀⠀⠀⢀⢀⠀⠀⠀⠀⠀⢜⣿⣿⣿⣿⣿⠀⠀⠀⠀⠀⠀⠀⠀⠀⠀⠀⠀</a:t>
            </a:r>
            <a:br/>
            <a:r>
              <a:t>⠀⠀⠀⠀⠀⠀⠀⠀⠀⠀⠀⢕⢕⢔⣕⢕⢕⠝⠇⠑⠁⢔⢕⣵⣵⣷⣿⣿⣿⣿⣿⣿⣿⣿⣿⣿⣿⣿⣿⣿⣿⣿⣿⣿⣿⣿⣿⣿⣿⣿⣿⣿⢕⢅⠑⠀⢄⢄⢕⢕⢔⢕⢕⢕⣿⣿⣿⣿⣿⠀⠀⠀⠀⠀⠀⠀⠀⠀⠀⠀⠀</a:t>
            </a:r>
            <a:br/>
            <a:r>
              <a:t>⠀⠀⠀⠀⠀⠀⠀⠀⠀⠀⠀⢿⡕⣕⡜⢕⢄⣔⣔⣄⢄⢕⢟⣿⣿⣿⣿⣿⣿⣿⣿⣿⣿⣿⣿⣿⣿⣿⣿⣿⣿⣿⣿⣿⣿⣿⣿⣿⣿⣿⣿⣿⢕⢕⢕⢕⢕⢕⢕⢕⢕⢕⢕⢕⣿⣿⣿⣿⣿⠀⠀⠀⠀⠀⠀⠀⠀⠀⠀⠀⠀</a:t>
            </a:r>
            <a:br/>
            <a:r>
              <a:t>⠀⠀⠀⠀⠀⠀⠀⠀⠀⠀⠀⢕⢕⢜⣿⣿⣿⣿⣿⣿⣿⣿⣿⣿⣿⣿⣿⣿⣿⣿⣿⣿⣿⣿⣿⣿⣿⣿⣿⣿⣿⣿⣿⣿⣿⣿⣿⣿⣿⣿⣿⣿⢕⢕⢕⢕⢕⢕⢕⢕⢕⢕⢕⣕⣿⣿⣿⣿⣿⠀⠀⠀⠀⠀⠀⠀⠀⠀⠀⠀⠀</a:t>
            </a:r>
            <a:br/>
            <a:r>
              <a:t>⠀⠀⠀⠀⠀⠀⠀⠀⠀⠀⠀⡕⢕⢕⣿⣿⣿⣿⣿⣿⣿⣿⣿⣿⣿⣿⣿⣿⣿⣿⣿⣿⣿⣿⣿⣿⣿⣿⣿⣿⣿⣿⣿⣿⣿⣿⣿⣿⣿⣿⣿⣿⣵⣷⣷⣵⣵⣷⣷⣿⣾⣷⣾⣿⣿⣿⣿⣿⣿⠀⠀⠀⠀⠀⠀⠀⠀⠀⠀⠀⠀</a:t>
            </a:r>
            <a:br/>
            <a:r>
              <a:t>⠀⠀⠀⠀⠀⠀⠀⠀⠀⠀⠀⣧⢕⢕⣿⣿⣿⣿⣿⣿⣿⣿⣿⣿⣿⣿⣿⣿⣿⣿⣿⣿⣿⣿⣿⣿⣿⣿⣿⣿⣿⣿⣿⣿⣿⣿⣿⣿⣿⣿⣿⣿⣿⣿⣿⣿⣿⣿⣿⣿⣿⣿⣿⣿⣿⣿⣿⣿⣿⠀⠀⠀⠀⠀⠀⠀⠀⠀⠀⠀⠀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⠀⠀⠀⠀⠀⠀⠀⠀⠀⠀⠀⣿⣧⢕⢿⣿⣿⣿⣿⣿⣿⣿⣿⣿⣿⣯⣧⣼⣿⣿⣿⣿⣿⣿⣿⣿⣿⣿⣿⣿⣿⣿⣿⣿⣿⣿⣿⣿⣿⣿⣿⣿⣿⣿⣿⣿⣿⣿⣿⣿⣿⣿⣿⣿⣿⣿⣿⣿⣿⠀⠀⠀⠀⠀⠀⠀⠀⠀⠀⠀⠀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⠀⠀⠀⠀⠀⠀⠀⠀⠀⠀⠀⣿⣿⣷⣼⣿⣿⣿⣿⣷⣿⣿⣿⣿⣿⣿⣿⣿⣿⣿⣿⣿⣿⣿⣿⣿⣿⣿⣿⣿⣿⣿⣿⣿⣿⣿⣿⣿⣿⣿⣿⣿⣿⣿⣿⣿⣿⣿⣿⣿⣿⣿⣿⣿⣿⣿⣿⣿⣿⠀⠀⠀⠀⠀⠀⠀⠀⠀⠀⠀⠀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⠀⠀⠀⠀⠀⠀⠀⠀⠀⠀⠀⣿⣿⣿⣿⣿⢝⣿⣿⣿⣿⣿⣿⣵⣿⣷⣾⣿⣿⣿⣿⣿⣿⣿⣿⣿⣿⣿⣿⣿⣿⣿⣿⣿⣿⣿⣿⣿⣿⣿⣿⣿⣿⣿⣿⣿⣿⣿⣿⣿⣿⣿⣿⣿⣿⣿⣿⣿⣿⠀⠀⠀⠀⠀⠀⠀⠀⠀⠀⠀⠀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⠀⠀⠀⠀⠀⠀⠀⠀⠀⠀⠀⣿⣿⣿⣿⣿⣇⢜⣿⣿⣿⣿⣿⣿⣿⣿⣿⣿⣿⢟⢸⣿⣿⣿⣿⣿⣿⣿⣿⣿⣿⣿⣿⣿⣿⣿⣿⣿⣿⣿⣿⣿⣿⣿⣿⣿⣿⣿⣿⣿⣿⣿⣿⣿⣿⣿⣿⣿⣿⠀⠀⠀⠀⠀⠀⠀⠀⠀⠀⠀⠀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⠀⠀⠀⠀⠀⠀⠀⠀⠀⠀⠀⣿⣿⣿⣿⣿⣿⣧⢜⢻⢿⡿⢿⣿⣿⣿⣿⡿⠏⠀⢜⣿⣿⣿⣿⣿⣿⣿⣿⣿⣿⣿⣿⣿⣿⣿⣿⣿⣿⣿⣿⣿⣿⣿⣿⣿⣿⣿⣿⣿⣿⣿⣿⣿⣿⣿⣿⣿⣿⠀⠀⠀⠀⠀⠀⠀⠀⠀⠀⠀⠀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⠀⠀⠀⠀⠀⠀⠀⠀⠀⠀⠀⣿⣿⣿⣿⣿⣿⣿⣇⢕⢕⢕⢅⠁⠁⠁⠁⠀⠀⠀⠀⢸⣿⣿⣿⣿⣿⣿⣿⣿⣿⣿⣿⣿⣿⣿⣿⣿⣿⣿⣿⣿⣿⣿⣿⣿⣿⣿⣿⣿⣿⣿⣿⣿⣿⣿⣿⣿⣿⠀⠀⠀⠀⠀⠀⠀⠀⠀⠀⠀⠀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⠀⠀⠀⠀⠀⠀⠀⠀⠀⠀⠀⣿⣿⣿⣿⣿⣿⣿⣿⡇⢑⢕⢄⠀⢀⠀⠀⠀⠀⠀⠀⠕⣿⣿⣿⣿⣿⣿⣿⣿⣿⣿⣿⣿⣿⣿⣿⣿⣿⣿⣿⣿⣿⣿⣿⣿⣿⣿⣿⣿⣿⣿⣿⣿⣿⣿⣿⣿⣿⠀⠀⠀⠀⠀⠀⠀⠀⠀⠀⠀⠀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⠀⠀⠀⠀⠀⠀⠀⠀⠀⠀⠀⣿⣿⣿⣿⣿⣿⣿⣿⣧⠀⢅⢔⢕⢔⠀⢀⠀⠀⠀⠀⠀⢿⣿⣿⣿⣿⣿⣿⣿⣿⣿⣿⣿⣿⣿⣿⣿⣿⣿⣿⣿⣿⣿⣿⣿⣿⣿⣿⣿⣿⣿⣿⣿⣿⣿⣿⣿⣿⠀⠀⠀⠀⠀⠀⠀⠀⠀⠀⠀⠀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⠀⠀⠀⠀⠀⠀⠀⠀⠀⠀⠀⣿⣿⣿⣿⣿⣿⣿⣿⣿⣦⣔⢕⢕⢕⢕⢕⠕⢄⢄⢀⠀⢸⣿⣿⣿⣿⣿⣿⣿⣿⣿⣿⣿⣿⣿⣿⣿⣿⣿⣿⣿⣿⣿⣿⣿⣿⣿⣿⣿⣿⣿⣿⣿⣿⣿⣿⣿⣿⠀⠀⠀⠀⠀⠀⠀⠀⠀⠀⠀⠀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⠀⠀⠀⠀⠀⠀⠀⠀⠀⠀⠀⣿⣿⣿⣿⣿⣿⣿⣿⣿⣿⣿⣷⣧⣵⣕⢕⢔⢕⢕⢕⢔⣿⣿⣿⣿⣿⣿⣿⣿⣿⣿⣿⣿⣿⣿⣿⣿⣿⣿⣿⣿⣿⣿⣿⣿⣿⣿⣿⣿⣿⣿⣿⣿⣿⣿⣿⣿⣿⠀⠀⠀⠀⠀⠀⠀⠀⠀⠀⠀⠀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⠀⠀⠀⠀⠀⠀⠀⠀⠀⠀⠀⣿⣿⣿⣿⣿⣿⣿⣿⣿⣿⣿⣿⣿⣿⣿⣧⢕⢕⢕⢕⢕⣿⣿⣿⣿⣿⣿⣿⣿⣿⣿⣿⣿⣿⣿⣿⣿⣿⣿⣿⣿⣿⣿⣿⣿⣿⣿⣿⣿⣿⣿⣿⣿⣿⣿⣿⣿⣿⠀⠀⠀⠀⠀⠀⠀⠀⠀⠀⠀⠀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⠀⠀⠀⠀⠀⠀⠀⠀⠀⠀⠀⠛⠛⠛⠛⠛⠛⠛⠛⠛⠛⠛⠛⠛⠛⠛⠛⠑⠑⠑⠑⠑⠛⠛⠛⠛⠛⠛⠛⠛⠛⠛⠛⠛⠛⠛⠛⠛⠛⠛⠛⠛⠛⠛⠛⠛⠛⠛⠛⠛⠛⠛⠛⠛⠛⠛⠛⠛⠛⠀⠀⠀⠀⠀⠀⠀⠀⠀⠀⠀⠀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⠀⠀⠀⠀⠀⠀⠀⠀⠀⠀⠀⠀⠀⠀⢔⢰⡕⢕⠕⠑⢔⢄⢔⢕⣾⣿⣿⣿⣿⣿⣿⣿⣿⣿⣿⣿⣿⣿⣿⣿⣿⣿⣿⣿⣿⣿⣿⣿⣿⣿⣿⣿⣿⣷⢔⠀⠄⠀⠀⠀⠀⠀⠀⢔⣷⣿⣿⣿⣿⠀⠀⠀⠀⠀⠀⠀⠀⠀⠀⠀⠀</a:t>
            </a:r>
            <a:br/>
            <a:r>
              <a:t>⠀⠀⠀⠀⠀⠀⠀⠀⠀⠀⠀⠀⢄⢁⠑⠑⠁⠀⠀⢔⣵⣿⣿⣿⣿⣿⣿⣿⣿⣿⣿⣿⣿⣿⣿⣿⣿⣿⣿⣿⣿⣿⣿⣿⣿⣿⣿⣿⣿⣿⣿⣿⣿⡇⠕⢀⠔⢀⢀⠀⠀⢔⢄⢄⢻⣿⣿⣿⣿⠀⠀⠀⠀⠀⠀⠀⠀⠀⠀⠀⠀</a:t>
            </a:r>
            <a:br/>
            <a:r>
              <a:t>⠀⠀⠀⠀⠀⠀⠀⠀⠀⠀⠀⢔⢕⢕⢔⢔⣕⣰⣵⣱⣽⣿⣿⣿⣿⣿⣿⣿⣿⣿⣿⣿⣿⣿⣿⣿⣿⣿⣿⣿⣿⣿⣿⣿⣿⣿⣿⣿⣿⣿⣿⣿⣿⢕⠔⢀⢁⢁⢀⢀⢀⠁⠁⠑⢸⣿⣿⣿⣿⠀⠀⠀⠀⠀⠀⠀⠀⠀⠀⠀⠀</a:t>
            </a:r>
            <a:br/>
            <a:r>
              <a:t>⠀⠀⠀⠀⠀⠀⠀⠀⠀⠀⠀⢕⢳⣳⣿⣿⣿⣿⣿⣿⣿⣿⣿⣿⣿⣿⣿⣿⣿⣿⣿⣿⣿⣿⣿⣿⣿⣿⣿⣿⣿⣿⣿⣿⣿⣿⣿⣿⣿⣿⣿⣿⣿⢕⢔⢕⢕⢕⢕⢕⢕⢔⢔⢔⢕⣿⣿⣿⣿⠀⠀⠀⠀⠀⠀⠀⠀⠀⠀⠀⠀</a:t>
            </a:r>
            <a:br/>
            <a:r>
              <a:t>⠀⠀⠀⠀⠀⠀⠀⠀⠀⠀⠀⢕⢜⣿⣿⣿⣿⣿⣿⣿⣿⣿⣿⣿⣿⣿⣿⣿⣿⣿⣿⣿⣿⣿⣿⣿⣿⣿⣿⣿⣿⣿⣿⣿⣿⣿⣿⣿⣿⣿⣿⣿⣿⢕⢕⢕⢕⢕⢕⢕⢕⢕⢕⢕⢕⣿⣿⣿⣿⠀⠀⠀⠀⠀⠀⠀⠀⠀⠀⠀⠀</a:t>
            </a:r>
            <a:br/>
            <a:r>
              <a:t>⠀⠀⠀⠀⠀⠀⠀⠀⠀⠀⠀⠕⢜⣿⣿⣿⣿⣿⣿⣿⣿⣿⣿⣿⣿⢿⢿⣿⣿⣿⣿⣿⣿⣿⣿⣿⣿⣿⣿⣿⣿⣿⣿⣿⣿⣿⣿⣿⣿⣿⣿⣿⣿⢕⢕⢕⢕⢕⢕⢕⢕⢕⢕⡕⢕⣿⣿⣿⣿⠀⠀⠀⠀⠀⠀⠀⠀⠀⠀⠀⠀</a:t>
            </a:r>
            <a:br/>
            <a:r>
              <a:t>⠀⠀⠀⠀⠀⠀⠀⠀⠀⠀⠀⡔⢕⢻⣿⣿⣿⣿⡿⣿⣿⣿⣿⣿⣷⣷⣾⣿⣿⣿⣿⣿⣿⣿⣿⣿⣿⣿⣿⣿⣿⣿⣿⣿⣿⣿⣿⣿⣿⣿⣿⣿⣷⣵⣷⣵⣵⣵⣷⣷⣿⣷⣾⣿⣿⣿⣿⣿⣿⠀⠀⠀⠀⠀⠀⠀⠀⠀⠀⠀⠀</a:t>
            </a:r>
            <a:br/>
            <a:r>
              <a:t>⠀⠀⠀⠀⠀⠀⠀⠀⠀⠀⠀⣿⣧⡜⣿⣿⣿⣿⣷⣿⣿⣿⣿⣿⣿⣿⣿⣿⣿⣿⣿⣿⣿⣿⣿⣿⣿⣿⣿⣿⣿⣿⣿⣿⣿⣿⣿⣿⣿⣿⣿⣿⣿⣿⣿⣿⣿⣿⣿⣿⣿⣿⣿⣿⣿⣿⣿⣿⣿⠀⠀⠀⠀⠀⠀⠀⠀⠀⠀⠀⠀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⠀⠀⠀⠀⠀⠀⠀⠀⠀⠀⠀⣿⣽⣿⣿⣿⣿⣿⣿⣿⣿⣿⣿⣿⣿⣿⣿⣿⣿⣿⣿⣿⣿⣿⣿⣿⣿⣿⣿⣿⣿⣿⣿⣿⣿⣿⣿⣿⣿⣿⣿⣿⣿⣿⣿⣿⣿⣿⣿⣿⣿⣿⣿⣿⣿⣿⣿⣿⣿⠀⠀⠀⠀⠀⠀⠀⠀⠀⠀⠀⠀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⠀⠀⠀⠀⠀⠀⠀⠀⠀⠀⠀⣿⣿⣿⣿⣿⣷⡻⣿⣿⣿⣿⣿⣿⣿⣿⣾⣿⣿⠑⢹⣿⣿⣿⣿⣿⣿⣿⣿⣿⣿⣿⣿⣿⣿⣿⣿⣿⣿⣿⣿⣿⣿⣿⣿⣿⣿⣿⣿⣿⣿⣿⣿⣿⣿⣿⣿⣿⣿⠀⠀⠀⠀⠀⠀⠀⠀⠀⠀⠀⠀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⠀⠀⠀⠀⠀⠀⠀⠀⠀⠀⠀⣿⣿⣿⣿⣿⣿⣷⣜⢟⢿⢿⢿⣿⣿⣿⣿⢟⠇⠀⢸⣿⣿⣿⣿⣿⣿⣿⣿⣿⣿⣿⣿⣿⣿⣿⣿⣿⣿⣿⣿⣿⣿⣿⣿⣿⣿⣿⣿⣿⣿⣿⣿⣿⣿⣿⣿⣿⣿⠀⠀⠀⠀⠀⠀⠀⠀⠀⠀⠀⠀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⠀⠀⠀⠀⠀⠀⠀⠀⠀⠀⠀⣿⣿⣿⣿⣿⣿⣿⣿⣧⢕⢕⢔⢀⠁⠁⠁⠀⠀⠀⠑⢻⣿⣿⣿⣿⣿⣿⣿⣿⣿⣿⣿⣿⣿⣿⣿⣿⣿⣿⣿⣿⣿⣿⣿⣿⣿⣿⣿⣿⣿⣿⣿⣿⣿⣿⣿⣿⣿⠀⠀⠀⠀⠀⠀⠀⠀⠀⠀⠀⠀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⠀⠀⠀⠀⠀⠀⠀⠀⠀⠀⠀⣿⣿⣿⣿⣿⣿⣿⣿⣿⣧⢕⢄⢀⠀⢀⠀⠀⠀⠀⠀⠸⣿⣿⣿⣿⣿⣿⣿⣿⣿⣿⣿⣿⣿⣿⣿⣿⣿⣿⣿⣿⣿⣿⣿⣿⣿⣿⣿⣿⣿⣿⣿⣿⣿⣿⣿⣿⣿⠀⠀⠀⠀⠀⠀⠀⠀⠀⠀⠀⠀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⠀⠀⠀⠀⠀⠀⠀⠀⠀⠀⠀⣿⣿⣿⣿⣿⣿⣿⣿⣿⣿⣇⠅⢕⢕⢁⢀⠀⠀⠀⠀⠀⢿⣿⣿⣿⣿⣿⣿⣿⣿⣿⣿⣿⣿⣿⣿⣿⣿⣿⣿⣿⣿⣿⣿⣿⣿⣿⣿⣿⣿⣿⣿⣿⣿⣿⣿⣿⣿⠀⠀⠀⠀⠀⠀⠀⠀⠀⠀⠀⠀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⠀⠀⠀⠀⠀⠀⠀⠀⠀⠀⠀⣿⣿⣿⣿⣿⣿⣿⣿⣿⣿⣿⣧⣕⢕⢕⢕⢕⢑⢔⢄⠀⢸⣿⣿⣿⣿⣿⣿⣿⣿⣿⣿⣿⣿⣿⣿⣿⣿⣿⣿⣿⣿⣿⣿⣿⣿⣿⣿⣿⣿⣿⣿⣿⣿⣿⣿⣿⣿⠀⠀⠀⠀⠀⠀⠀⠀⠀⠀⠀⠀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⠀⠀⠀⠀⠀⠀⠀⠀⠀⠀⠀⣿⣿⣿⣿⣿⣿⣿⣿⣿⣿⣿⣿⣿⣿⣷⣧⣕⢕⢕⢕⢅⢸⣿⣿⣿⣿⣿⣿⣿⣿⣿⣿⣿⣿⣿⣿⣿⣿⣿⣿⣿⣿⣿⣿⣿⣿⣿⣿⣿⣿⣿⣿⣿⣿⣿⣿⣿⣿⠀⠀⠀⠀⠀⠀⠀⠀⠀⠀⠀⠀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⠀⠀⠀⠀⠀⠀⠀⠀⠀⠀⠀⣿⣿⣿⣿⣿⣿⣿⣿⣿⣿⣿⣿⣿⣿⣿⣿⣿⢕⢕⢕⢕⢼⣿⣿⣿⣿⣿⣿⣿⣿⣿⣿⣿⣿⣿⣿⣿⣿⣿⣿⣿⣿⣿⣿⣿⣿⣿⣿⣿⣿⣿⣿⣿⣿⣿⣿⣿⣿⠀⠀⠀⠀⠀⠀⠀⠀⠀⠀⠀⠀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⠀⠀⠀⠀⠀⠀⠀⠀⠀⠀⠀⣿⣿⣿⣿⣿⣿⣿⣿⣿⣿⣿⣿⣿⣿⣿⣿⣿⡕⠑⢕⢕⣿⣿⣿⣿⣿⣿⣿⣿⣿⣿⣿⣿⣿⣿⣿⣿⣿⣿⣿⣿⣿⣿⣿⣿⣿⣿⣿⣿⣿⣿⣿⣿⣿⣿⣿⣿⣿⠀⠀⠀⠀⠀⠀⠀⠀⠀⠀⠀⠀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⠀⠀⠀⠀⠀⠀⠀⠀⠀⠀⠀⣿⣿⣿⣿⣿⣿⣿⣿⣿⣿⣿⣿⣿⣿⣿⣿⣿⡇⠀⢕⢕⣿⣿⣿⣿⣿⣿⣿⣿⣿⣿⣿⣿⣿⣿⣿⣿⣿⣿⣿⣿⣿⣿⣿⣿⣿⣿⣿⣿⣿⣿⣿⣿⣿⣿⣿⣿⣿⠀⠀⠀⠀⠀⠀⠀⠀⠀⠀⠀⠀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⠀⠀⠀⠀⠀⠀⠀⠀⠀⠀⠀⠛⠛⠛⠛⠛⠛⠛⠛⠛⠛⠛⠛⠛⠛⠛⠛⠛⠃⠀⠑⠑⠛⠛⠛⠛⠛⠛⠛⠛⠛⠛⠛⠛⠛⠛⠛⠛⠛⠛⠛⠛⠛⠛⠛⠛⠛⠛⠛⠛⠛⠛⠛⠛⠛⠛⠛⠛⠛⠀⠀⠀⠀⠀⠀⠀⠀⠀⠀⠀⠀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⠀⠀⠀⠀⠀⠀⠀⠀⠀⠀⠀⠀⠀⠔⢔⢑⠁⠀⠀⢄⣰⣴⣦⣷⣾⣿⣿⣿⣿⣿⣷⣾⣿⣷⣾⣷⣷⣾⣿⣿⣿⣿⣷⣾⣿⣿⣿⣿⣷⣿⣿⣿⣿⣷⡇⠐⠄⠄⠀⠀⠀⠀⠀⠀⢰⣾⣿⣿⣿⠀⠀⠀⠀⠀⠀⠀⠀⠀⠀⠀⠀</a:t>
            </a:r>
            <a:br/>
            <a:r>
              <a:t>⠀⠀⠀⠀⠀⠀⠀⠀⠀⠀⠀⢁⢱⢔⢄⢄⢔⢄⢄⢜⢻⢟⣿⣿⣿⣿⣿⣿⣿⣿⣿⣿⣿⣿⣿⣿⣿⣿⣿⣿⣿⣿⣿⣿⣿⣿⣿⣿⣿⣿⣿⣿⣿⣿⢇⢐⢑⢑⠀⢀⠀⠄⠄⢄⢜⣿⣿⣿⣿⠀⠀⠀⠀⠀⠀⠀⠀⠀⠀⠀⠀</a:t>
            </a:r>
            <a:br/>
            <a:r>
              <a:t>⠀⠀⠀⠀⠀⠀⠀⠀⠀⠀⠀⢕⣕⣕⣵⣵⣷⣿⣿⣿⣿⣿⣿⣿⣿⣿⣿⣿⣿⣿⣿⣿⣿⣿⣿⣿⣿⣿⣿⣿⣿⣿⣿⣿⣿⣿⣿⣿⣿⣿⣿⣿⣿⡏⠔⠅⢁⢁⢁⢁⢀⠀⠀⠑⢕⢿⣿⣿⣿⠀⠀⠀⠀⠀⠀⠀⠀⠀⠀⠀⠀</a:t>
            </a:r>
            <a:br/>
            <a:r>
              <a:t>⠀⠀⠀⠀⠀⠀⠀⠀⠀⠀⠀⢕⢱⣿⣿⣿⣿⣿⣿⣿⣿⣿⣿⣿⣿⣿⣿⣿⣿⣿⣿⣿⣿⣿⣿⣿⣿⣿⣿⣿⣿⣿⣿⣿⣿⣿⣿⣿⣿⣿⣿⣿⣿⡇⢕⢐⢕⢕⢕⢕⢕⢕⢕⢄⢕⢸⣿⣿⣿⠀⠀⠀⠀⠀⠀⠀⠀⠀⠀⠀⠀</a:t>
            </a:r>
            <a:br/>
            <a:r>
              <a:t>⠀⠀⠀⠀⠀⠀⠀⠀⠀⠀⠀⢕⢸⣿⣿⣿⣿⣿⣿⣿⣿⣿⣿⣿⣿⣿⣿⣿⣿⣿⣿⣿⣿⣿⣿⣿⣿⣿⣿⣿⣿⣿⣿⣿⣿⣿⣿⣿⣿⣿⣿⣿⣿⡇⢕⢕⢕⢕⢕⢔⢕⢕⢕⢕⢕⢸⣿⣿⣿⠀⠀⠀⠀⠀⠀⠀⠀⠀⠀⠀⠀</a:t>
            </a:r>
            <a:br/>
            <a:r>
              <a:t>⠀⠀⠀⠀⠀⠀⠀⠀⠀⠀⠀⠀⢜⣿⣿⣿⣿⣿⣿⣿⣿⣿⣿⣿⣟⣝⣹⣿⣿⣿⣿⣿⣿⣿⣿⣿⣿⣿⣿⣿⣿⣿⣿⣿⣿⣿⣿⣿⣿⣿⣿⣿⣿⡇⢕⢕⢕⢕⢕⢕⢕⢕⢕⣕⢕⢸⣿⣿⣿⠀⠀⠀⠀⠀⠀⠀⠀⠀⠀⠀⠀</a:t>
            </a:r>
            <a:br/>
            <a:r>
              <a:t>⠀⠀⠀⠀⠀⠀⠀⠀⠀⠀⠀⣇⢕⢹⣿⣿⣿⣿⣏⣿⣿⣿⣿⣿⣿⣿⣿⣿⣿⣿⣿⣿⣿⣿⣿⣿⣿⣿⣿⣿⣿⣿⣿⣿⣿⣿⣿⣿⣿⣿⣿⣿⣿⣇⣵⣵⣵⣱⣵⣷⣷⣷⣾⣿⣿⣿⣿⣿⣿⠀⠀⠀⠀⠀⠀⠀⠀⠀⠀⠀⠀</a:t>
            </a:r>
            <a:br/>
            <a:r>
              <a:t>⠀⠀⠀⠀⠀⠀⠀⠀⠀⠀⠀⣿⣷⣼⣿⣿⣿⣿⣿⣿⣿⣿⣿⣿⣿⣿⣿⣿⣿⣿⣿⣿⣿⣿⣿⣿⣿⣿⣿⣿⣿⣿⣿⣿⣿⣿⣿⣿⣿⣿⣿⣿⣿⣿⣿⣿⣿⣿⣿⣿⣿⣿⣿⣿⣿⣿⣿⣿⣿⠀⠀⠀⠀⠀⠀⠀⠀⠀⠀⠀⠀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⠀⠀⠀⠀⠀⠀⠀⠀⠀⠀⠀⣿⣾⣿⣿⣿⣿⣿⣿⣿⣿⣿⣿⣿⡟⢻⣿⣿⣿⣿⣿⣿⣿⣿⣿⣿⣿⣿⣿⣿⣿⣿⣿⣿⣿⣿⣿⣿⣿⣿⣿⣿⣿⣿⣿⣿⣿⣿⣿⣿⣿⣿⣿⣿⣿⣿⣿⣿⣿⠀⠀⠀⠀⠀⠀⠀⠀⠀⠀⠀⠀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⠀⠀⠀⠀⠀⠀⠀⠀⠀⠀⠀⣿⣿⣿⣿⣟⣿⣿⣿⣿⣿⣿⣿⣿⣽⣿⣿⣿⣿⣿⣿⣿⣿⣿⣿⣿⣿⣿⣿⣿⣿⣿⣿⣿⣿⣿⣿⣿⣿⣿⣿⣿⣿⣿⣿⣿⣿⣿⣿⣿⣿⣿⣿⣿⣿⣿⣿⣿⣿⠀⠀⠀⠀⠀⠀⠀⠀⠀⠀⠀⠀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⠀⠀⠀⠀⠀⠀⠀⠀⠀⠀⠀⣿⣿⣿⣿⣿⣿⣿⣿⣿⣿⣿⣿⣿⣯⣽⣽⣿⣿⡟⢿⣿⣿⣿⣿⣿⣿⣿⣿⣿⣿⣿⣿⣿⣿⣿⣿⣿⣿⣿⣿⣿⣿⣿⣿⣿⣿⣿⣿⣿⣿⣿⣿⣿⣿⣿⣿⣿⣿⠀⠀⠀⠀⠀⠀⠀⠀⠀⠀⠀⠀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⠀⠀⠀⠀⠀⠀⠀⠀⠀⠀⠀⣿⣿⣿⣿⣿⣿⣮⢝⢿⣿⣿⣿⣿⣿⣿⣿⣿⣿⠁⢸⣿⣿⣿⣿⣿⣿⣿⣿⣿⣿⣿⣿⣿⣿⣿⣿⣿⣿⣿⣿⣿⣿⣿⣿⣿⣿⣿⣿⣿⣿⣿⣿⣿⣿⣿⣿⣿⣿⠀⠀⠀⠀⠀⠀⠀⠀⠀⠀⠀⠀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⠀⠀⠀⠀⠀⠀⠀⠀⠀⠀⠀⣿⣿⣿⣿⣿⣿⣿⣷⡕⢝⢟⢟⠟⠻⠿⠟⠋⠑⠀⢜⢿⣿⣿⣿⣿⣿⣿⣿⣿⣿⣿⣿⣿⣿⣿⣿⣿⣿⣿⣿⣿⣿⣿⣿⣿⣿⣿⣿⣿⣿⣿⣿⣿⣿⣿⣿⣿⣿⠀⠀⠀⠀⠀⠀⠀⠀⠀⠀⠀⠀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⠀⠀⠀⠀⠀⠀⠀⠀⠀⠀⠀⣿⣿⣿⣿⣿⣿⣿⣿⣿⣕⢑⢕⠔⠀⠀⠀⠀⠀⠀⠀⢜⣿⣿⣿⣿⣿⣿⣿⣿⣿⣿⣿⣿⣿⣿⣿⣿⣿⣿⣿⣿⣿⣿⣿⣿⣿⣿⣿⣿⣿⣿⣿⣿⣿⣿⣿⣿⣿⠀⠀⠀⠀⠀⠀⠀⠀⠀⠀⠀⠀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⠀⠀⠀⠀⠀⠀⠀⠀⠀⠀⠀⣿⣿⣿⣿⣿⣿⣿⣿⣿⣿⡕⠔⢔⢔⢀⠄⠀⠀⠀⠀⠀⢿⣿⣿⣿⣿⣿⣿⣿⣿⣿⣿⣿⣿⣿⣿⣿⣿⣿⣿⣿⣿⣿⣿⣿⣿⣿⣿⣿⣿⣿⣿⣿⣿⣿⣿⣿⣿⠀⠀⠀⠀⠀⠀⠀⠀⠀⠀⠀⠀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⠀⠀⠀⠀⠀⠀⠀⠀⠀⠀⠀⣿⣿⣿⣿⣿⣿⣿⣿⣿⣿⣿⡔⠔⢔⢔⢄⢀⢀⠄⢀⠀⠜⣿⣿⣿⣿⣿⣿⣿⣿⣿⣿⣿⣿⣿⣿⣿⣿⣿⣿⣿⣿⣿⣿⣿⣿⣿⣿⣿⣿⣿⣿⣿⣿⣿⣿⣿⣿⠀⠀⠀⠀⠀⠀⠀⠀⠀⠀⠀⠀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⠀⠀⠀⠀⠀⠀⠀⠀⠀⠀⠀⣿⣿⣿⣿⣿⣿⣿⣿⣿⣿⣿⣿⣷⣵⣕⢕⢕⢕⢕⢕⢕⢰⣿⣿⣿⣿⣿⣿⣿⣿⣿⣿⣿⣿⣿⣿⣿⣿⣿⣿⣿⣿⣿⣿⣿⣿⣿⣿⣿⣿⣿⣿⣿⣿⣿⣿⣿⣿⠀⠀⠀⠀⠀⠀⠀⠀⠀⠀⠀⠀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⠀⠀⠀⠀⠀⠀⠀⠀⠀⠀⠀⣿⣿⣿⣿⣿⣿⣿⣿⣿⣿⣿⣿⣿⣿⣿⣿⣷⡕⢕⢕⢕⢜⣿⣿⣿⣿⣿⣿⣿⣿⣿⣿⣿⣿⣿⣿⣿⣿⣿⣿⣿⣿⣿⣿⣿⣿⣿⣿⣿⣿⣿⣿⣿⣿⣿⣿⣿⣿⠀⠀⠀⠀⠀⠀⠀⠀⠀⠀⠀⠀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⠀⠀⠀⠀⠀⠀⠀⠀⠀⠀⠀⣿⣿⣿⣿⣿⣿⣿⣿⣿⣿⣿⣿⣿⣿⣿⣿⣿⣗⢕⢕⢕⢸⣿⣿⣿⣿⣿⣿⣿⣿⣿⣿⣿⣿⣿⣿⣿⣿⣿⣿⣿⣿⣿⣿⣿⣿⣿⣿⣿⣿⣿⣿⣿⣿⣿⣿⣿⣿⠀⠀⠀⠀⠀⠀⠀⠀⠀⠀⠀⠀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⠀⠀⠀⠀⠀⠀⠀⠀⠀⠀⠀⣿⣿⣿⣿⣿⣿⣿⣿⣿⣿⣿⣿⣿⣿⣿⣿⣿⣿⠄⢅⢕⢸⣿⣿⣿⣿⣿⣿⣿⣿⣿⣿⣿⣿⣿⣿⣿⣿⣿⣿⣿⣿⣿⣿⣿⣿⣿⣿⣿⣿⣿⣿⣿⣿⣿⣿⣿⣿⠀⠀⠀⠀⠀⠀⠀⠀⠀⠀⠀⠀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⠀⠀⠀⠀⠀⠀⠀⠀⠀⠀⠀⣿⣿⣿⣿⣿⣿⣿⣿⣿⣿⣿⣿⣿⣿⣿⣿⣿⣿⢔⢑⢕⢸⣿⣿⣿⣿⣿⣿⣿⣿⣿⣿⣿⣿⣿⣿⣿⣿⣿⣿⣿⣿⣿⣿⣿⣿⣿⣿⣿⣿⣿⣿⣿⣿⣿⣿⣿⣿⠀⠀⠀⠀⠀⠀⠀⠀⠀⠀⠀⠀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⠀⠀⠀⠀⠀⠀⠀⠀⠀⠀⠀⠛⠛⠛⠛⠛⠛⠛⠛⠛⠛⠛⠛⠛⠛⠛⠛⠛⠛⠑⠑⠑⠘⠛⠛⠛⠛⠛⠛⠛⠛⠛⠛⠛⠛⠛⠛⠛⠛⠛⠛⠛⠛⠛⠛⠛⠛⠛⠛⠛⠛⠛⠛⠛⠛⠛⠛⠛⠛⠀⠀⠀⠀⠀⠀⠀⠀⠀⠀⠀⠀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⠀⠀⠀⠀⠀⠀⠀⠀⠀⠀⠀⣿⣿⣿⣿⣿⣿⣿⣿⣿⣿⣿⣿⣿⣿⢕⢸⣿⣿⣿⣿⣿⣿⣿⣿⣿⣿⣿⣿⣿⣿⣿⣿⣿⣿⣿⣿⣿⣿⣿⣿⣿⣿⣿⡿⢻⣿⣿⣿⣿⣿⣿⣿⣿⣿⣿⣿⣿⣿⠀⠀⠀⠀⠀⠀⠀⠀⠀⠀⠀⠀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⠀⠀⠀⠀⠀⠀⠀⠀⠀⠀⠀⣿⣿⣿⣿⣿⣿⣿⣿⣿⣿⣿⣿⣿⣿⢕⢸⣿⣿⣿⣿⣿⣿⣿⣿⣿⣿⣿⣿⣿⣿⣿⣿⣿⣿⣿⣿⣿⣿⣿⣿⣿⣿⣿⢇⢜⣿⣿⣿⣿⣿⣿⣿⣿⣿⣿⣿⣿⣿⠀⠀⠀⠀⠀⠀⠀⠀⠀⠀⠀⠀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⠀⠀⠀⠀⠀⠀⠀⠀⠀⠀⠀⣿⣿⣿⣿⣿⣿⣿⣿⣿⣿⣿⣿⣿⣿⢕⢸⣿⣿⣿⣿⣿⣿⣿⣿⣿⣿⣿⣿⣿⣿⣿⣿⣿⣿⣿⣿⣿⣿⣿⣿⣿⡿⢏⢕⢕⣿⣿⣿⣿⣿⣿⣿⣿⣿⣿⣿⣿⣿⠀⠀⠀⠀⠀⠀⠀⠀⠀⠀⠀⠀</a:t>
            </a:r>
            <a:br/>
            <a:r>
              <a:t>⠀⠀⠀⠀⠀⠀⠀⠀⠀⠀⠀⣿⣿⣿⣿⣿⣿⣿⣿⣿⣿⣿⣿⣿⣿⢕⢸⣿⣿⣿⣿⣿⣿⣿⣿⢿⠏⠈⠙⠻⢿⣿⣿⣿⣿⣿⣿⣿⢿⢿⢟⢝⢕⢕⢕⢕⢻⣿⣿⣿⣿⣿⣿⣿⣿⣿⣿⣿⣿⠀⠀⠀⠀⠀⠀⠀⠀⠀⠀⠀⠀</a:t>
            </a:r>
            <a:br/>
            <a:r>
              <a:t>⠀⠀⠀⠀⠀⠀⠀⠀⠀⠀⠀⣿⣿⣿⣿⣿⣿⣿⣿⣿⣿⣿⣿⣿⣿⢕⣸⣿⣿⣿⣿⣿⣿⢟⢕⢑⢅⢁⠀⠀⠀⠀⠀⠀⠀⠀⢀⢕⠕⠑⠁⠁⠁⢀⢔⢕⢸⣿⣿⣿⣿⣿⣿⣿⣿⣿⣿⣿⣿⠀⠀⠀⠀⠀⠀⠀⠀⠀⠀⠀⠀</a:t>
            </a:r>
            <a:br/>
            <a:r>
              <a:t>⠀⠀⠀⠀⠀⠀⠀⠀⠀⠀⠀⣿⣿⣿⣿⣿⣿⣿⣿⣿⣿⣿⣿⣿⣿⢕⣿⣿⣿⣿⣿⢏⢕⢕⢕⢕⢄⢐⠀⠀⠀⠀⠀⠀⠀⢄⠕⠁⠀⠀⠀⠀⠐⠀⢑⢕⣼⣿⣿⣿⣿⣿⣿⣿⣿⣿⣿⣿⣿⠀⠀⠀⠀⠀⠀⠀⠀⠀⠀⠀⠀</a:t>
            </a:r>
            <a:br/>
            <a:r>
              <a:t>⠀⠀⠀⠀⠀⠀⠀⠀⠀⠀⠀⣿⣿⣿⣿⣿⣿⣿⣿⣿⣿⣿⣿⣿⡏⢕⣿⣿⣿⡿⢏⢕⢜⢇⢕⢕⠁⠀⠀⢀⠀⠀⠀⠀⢕⠁⢀⢄⢄⢔⢄⣄⣤⣴⣷⣿⣿⣿⣿⣿⣿⣿⣿⣿⣿⣿⣿⣿⣿⠀⠀⠀⠀⠀⠀⠀⠀⠀⠀⠀⠀</a:t>
            </a:r>
            <a:br/>
            <a:r>
              <a:t>⠀⠀⠀⠀⠀⠀⠀⠀⠀⠀⠀⣿⣿⣿⣿⣿⣿⣿⣿⣿⣿⣿⣿⣿⡗⢕⣿⣿⣿⢑⠀⠀⢀⢄⢄⢔⢔⢔⠔⠀⠀⠀⠀⠁⢀⣰⣵⣷⣾⣿⣿⣿⣿⣿⣿⣿⣿⣿⣿⣿⣿⣿⣿⣿⣿⣿⣿⣿⣿⠀⠀⠀⠀⠀⠀⠀⠀⠀⠀⠀⠀</a:t>
            </a:r>
            <a:br/>
            <a:r>
              <a:t>⠀⠀⠀⠀⠀⠀⠀⠀⠀⠀⠀⣿⣿⣿⣿⣿⣿⣿⣿⣿⣿⣿⣿⣿⣿⢱⣿⣿⣏⢕⢔⢄⢀⢕⢕⢕⢕⢅⢔⢔⢔⢔⢔⣱⣼⣿⣿⣿⣿⣿⣿⣿⣿⣿⣿⣿⣿⣿⣿⣿⣿⣿⣿⣿⣿⣿⣿⣿⣿⠀⠀⠀⠀⠀⠀⠀⠀⠀⠀⠀⠀</a:t>
            </a:r>
            <a:br/>
            <a:r>
              <a:t>⠀⠀⠀⠀⠀⠀⠀⠀⠀⠀⠀⣿⣿⣿⣿⣿⣿⣿⣿⣿⣿⣿⣿⣿⣿⣼⣿⣿⣿⣵⣱⣔⣡⣥⣥⣥⣵⣵⣶⣷⣿⣿⣿⣿⣿⣿⣿⣿⣿⣿⣿⣿⣿⣿⣿⣿⣿⣿⣿⣿⣿⣿⣿⣿⣿⣿⣿⣿⣿⠀⠀⠀⠀⠀⠀⠀⠀⠀⠀⠀⠀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⠀⠀⠀⠀⠀⠀⠀⠀⠀⠀⠀⣿⣿⣿⣿⣿⣿⣿⣿⣿⣿⣿⣿⡟⢟⢟⢹⢿⣿⣿⣿⢿⡿⢿⢿⣿⣿⣿⣿⣿⣿⣿⣿⣿⣿⣿⣿⣿⣿⣿⣿⣿⣿⣿⣿⣿⣿⣿⣿⣿⣿⣿⣿⣿⣿⣿⣿⣿⣿⠀⠀⠀⠀⠀⠀⠀⠀⠀⠀⠀⠀</a:t>
            </a:r>
            <a:br/>
            <a:r>
              <a:t>⠀⠀⠀⠀⠀⠀⠀⠀⠀⠀⠀⠙⠙⠙⠙⠙⠛⠛⠛⠛⠛⠛⠛⠃⠑⠑⠘⠛⠛⠛⠛⠛⠛⠋⠑⠑⠘⠙⠛⠛⠛⠛⠛⠛⠛⠛⠛⠛⠛⠛⠛⠛⠛⠛⠛⠛⠛⠛⠛⠛⠛⠛⠛⠛⠛⠛⠛⠛⠛⠀⠀⠀⠀⠀⠀⠀⠀⠀⠀⠀⠀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⠀⠀⠀⠀⠀⠀⠀⠀⠀⠀⠀⣿⣿⣿⣿⣿⣿⣿⣿⣿⣿⣿⣿⣿⣿⣿⣿⣿⣿⣿⣿⣿⣿⣿⣿⣿⣿⣿⣿⣿⡿⣷⣿⢟⣿⣿⣿⣿⣿⣿⣿⣿⣿⣿⣿⣿⣿⣿⣿⣿⣿⣿⣿⣿⣿⣿⣿⣿⣿⠀⠀⠀⠀⠀⠀⠀⠀⠀⠀⠀⠀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⠀⠀⠀⠀⠀⠀⠀⠀⠀⠀⠀⣿⣿⣿⣿⣿⣿⣿⣿⣿⣿⣿⣿⣿⣿⣿⣿⣿⣿⣿⣿⣿⣿⣿⣿⡿⡿⣟⣫⣵⣾⣿⢫⣾⡿⢟⢝⣿⣿⣿⣿⣿⣿⣿⣿⣿⣿⣿⣿⣿⣿⣿⣿⣿⣿⣿⣿⣿⣿⠀⠀⠀⠀⠀⠀⠀⠀⠀⠀⠀⠀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⠀⠀⠀⠀⠀⠀⠀⠀⠀⠀⠀⣿⣿⣿⣿⣿⣿⣿⣿⣿⣿⣿⣿⣿⣿⣿⣿⣿⣿⣿⣿⣿⣿⣿⣿⣿⣿⣿⣿⢿⢯⢕⢝⢏⢕⢕⢱⢾⣿⣿⣿⣿⣿⣿⣿⣿⣿⣿⣿⣿⣿⣿⣿⣿⣿⣿⣿⣿⣿⠀⠀⠀⠀⠀⠀⠀⠀⠀⠀⠀⠀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⠀⠀⠀⠀⠀⠀⠀⠀⠀⠀⠀⣿⣿⣿⣿⣿⣿⣿⣿⣿⣿⣿⣿⣿⣿⣿⣿⣿⣿⣿⣿⣿⡿⢝⢟⢝⢝⢟⠙⢅⢅⢑⢕⢕⢕⠕⢕⢌⣿⣿⣿⣿⣿⣿⣿⣿⣿⣿⣿⣿⣿⣿⣿⣿⣿⣿⣿⣿⣿⠀⠀⠀⠀⠀⠀⠀⠀⠀⠀⠀⠀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⠀⠀⠀⠀⠀⠀⠀⠀⠀⠀⠀⣿⣿⣿⣿⣿⣿⣿⣿⣿⣿⣿⣿⣿⣿⣿⣿⣿⣿⣿⣿⢿⢕⢕⢑⠑⢕⢕⢕⢕⢕⢕⢕⢔⢑⢔⢕⣳⣿⣿⣿⣿⣿⣿⣿⣿⣿⣿⣿⣿⣿⣿⣿⣿⣿⣿⣿⣿⣿⠀⠀⠀⠀⠀⠀⠀⠀⠀⠀⠀⠀</a:t>
            </a:r>
            <a:br/>
            <a:r>
              <a:t>⠀⠀⠀⠀⠀⠀⠀⠀⠀⠀⠀⣿⣿⣿⣿⣿⣿⣿⣿⣿⣿⣿⣿⣿⣿⣿⣿⣿⣿⣿⣿⣇⡾⢕⢕⢄⢕⢕⢕⢕⢕⢕⢕⢕⢕⢕⣾⣿⣿⣿⣿⣿⣿⣿⣿⣿⣿⣿⣿⣿⣿⣿⣿⣿⣿⣿⣿⣿⣿⠀⠀⠀⠀⠀⠀⠀⠀⠀⠀⠀⠀</a:t>
            </a:r>
            <a:br/>
            <a:r>
              <a:t>⠀⠀⠀⠀⠀⠀⠀⠀⠀⠀⠀⣿⣿⣿⣿⣿⣿⣿⣿⣿⣿⣿⣿⣿⣿⣿⣿⣿⣿⡟⢻⢿⢟⢕⢕⢕⢕⢕⢕⢕⢕⢕⢕⢕⢕⣼⣿⣿⣿⣿⣿⣿⣿⣿⣿⣿⣿⣿⣿⣿⣿⣿⣿⣿⣿⣿⣿⣿⣿⠀⠀⠀⠀⠀⠀⠀⠀⠀⠀⠀⠀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⠀⠀⠀⠀⠀⠀⠀⠀⠀⠀⠀⣿⣿⣿⣿⣿⣿⣿⣿⣿⣿⣿⣿⣿⣿⣿⣿⣿⣿⣿⣣⣷⢇⢕⢕⢕⢕⢕⢕⢕⢕⣱⣷⣷⣷⣿⣿⣿⣿⣿⣿⣿⣿⣿⣿⣿⣿⣿⣿⣿⣿⣿⣿⣿⣿⣿⣿⣿⣿⠀⠀⠀⠀⠀⠀⠀⠀⠀⠀⠀⠀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⠀⠀⠀⠀⠀⠀⠀⠀⠀⠀⠀⣿⣿⣿⣿⣿⣿⣿⣿⣿⣿⣿⣿⣿⣿⣿⣿⣿⣿⣿⣿⣿⣿⣗⢕⢕⡕⢕⢕⢕⢕⣿⣿⣿⣿⣿⣿⣿⣿⣿⣿⣿⣿⣿⣿⣿⡿⢟⢝⢟⢿⣿⣿⣿⣿⣿⣿⣿⣿⠀⠀⠀⠀⠀⠀⠀⠀⠀⠀⠀⠀</a:t>
            </a:r>
            <a:br/>
            <a:r>
              <a:t>⠀⠀⠀⠀⠀⠀⠀⠀⠀⠀⠀⣿⣿⣿⣿⣿⣿⣿⣿⣿⣿⣿⣿⣿⣿⣿⣿⣿⣿⣿⣿⣿⣿⡏⣱⣾⣿⣿⣷⣧⣜⣿⣿⣿⣿⣿⣿⣿⣿⣿⣿⣿⣿⣿⣿⡟⢕⢱⢎⢕⢜⣿⣿⣿⣿⣿⣿⣿⣿⠀⠀⠀⠀⠀⠀⠀⠀⠀⠀⠀⠀</a:t>
            </a:r>
            <a:br/>
            <a:r>
              <a:t>⠀⠀⠀⠀⠀⠀⠀⠀⠀⠀⠀⣿⣿⣿⣿⣿⣿⣿⣿⣿⣿⣿⣿⣿⣿⣿⣿⣿⣿⣿⣿⣿⣿⣿⣿⣿⣿⣿⡇⢼⢻⣮⢻⣿⣿⣿⣿⣿⣿⣿⣿⣿⣿⣿⣿⡇⢕⢵⡕⣱⣷⣿⣿⣿⣿⣿⣿⣿⣿⠀⠀⠀⠀⠀⠀⠀⠀⠀⠀⠀⠀</a:t>
            </a:r>
            <a:br/>
            <a:r>
              <a:t>⠀⠀⠀⠀⠀⠀⠀⠀⠀⠀⠀⣿⣿⣿⣿⣿⣿⣿⣿⣿⣿⣿⣿⣿⣿⣿⣿⣿⣿⣿⣿⣿⣿⣿⣿⣿⣿⣿⢇⢕⢕⢜⣿⣿⣿⣿⣿⣿⣿⣿⣿⣿⣿⣿⣿⢇⢱⣾⣷⣿⣿⣿⣿⣿⣿⣿⣿⣿⣿⠀⠀⠀⠀⠀⠀⠀⠀⠀⠀⠀⠀</a:t>
            </a:r>
            <a:br/>
            <a:r>
              <a:t>⠀⠀⠀⠀⠀⠀⠀⠀⠀⠀⠀⣿⣿⣿⣿⣿⣿⣿⣿⣿⣿⣿⣿⣿⣿⣿⣿⣿⣿⣿⣿⣿⢻⣿⣿⣿⣿⢏⢕⢕⢕⢕⢸⣿⣿⣿⣿⣿⣿⣿⣿⣿⣿⡿⢕⢕⢸⣿⣿⣿⣿⣿⣿⣿⣿⣿⣿⣿⣿⠀⠀⠀⠀⠀⠀⠀⠀⠀⠀⠀⠀</a:t>
            </a:r>
            <a:br/>
            <a:r>
              <a:t>⠀⠀⠀⠀⠀⠀⠀⠀⠀⠀⠀⣿⣿⣿⣿⣿⣿⣿⣿⣿⣿⣿⣿⣿⣿⣿⣿⣿⣿⣿⣿⣿⣿⣿⣿⡟⢕⢕⢕⢕⢕⢕⢕⣿⣿⣿⣿⣿⣿⣿⣿⣿⢟⢕⢕⢕⣾⣿⣿⣿⣿⣿⣿⣿⣿⣿⣿⣿⣿⠀⠀⠀⠀⠀⠀⠀⠀⠀⠀⠀⠀</a:t>
            </a:r>
            <a:br/>
            <a:r>
              <a:t>⠀⠀⠀⠀⠀⠀⠀⠀⠀⠀⠀⣿⣿⣿⣿⣿⣿⣿⣿⣿⣿⣿⣿⣿⣿⣿⣿⣿⣿⣿⣿⣿⣿⣿⡟⢕⢕⢕⢕⢕⢕⢕⢸⣿⣿⣿⣿⣿⣿⣿⡿⢇⢕⢕⢕⣾⣿⣿⣿⣿⣿⣿⣿⣿⣿⣿⣿⣿⣿⠀⠀⠀⠀⠀⠀⠀⠀⠀⠀⠀⠀</a:t>
            </a:r>
            <a:br/>
            <a:r>
              <a:t>⠀⠀⠀⠀⠀⠀⠀⠀⠀⠀⠀⣿⣿⣿⣿⣿⣿⣿⣿⣿⣿⣿⣿⣿⣿⣿⣿⣿⣿⣿⣿⣿⣿⡿⢕⢕⢕⢕⢕⢕⢕⣱⣿⣿⣿⣿⣿⣿⢟⢕⢕⢕⢕⢕⣾⣿⣿⣿⣿⣿⣿⣿⣿⣿⣿⣿⣿⣿⣿⠀⠀⠀⠀⠀⠀⠀⠀⠀⠀⠀⠀</a:t>
            </a:r>
            <a:br/>
            <a:r>
              <a:t>⠀⠀⠀⠀⠀⠀⠀⠀⠀⠀⠀⣿⣿⣿⣿⣿⣿⣿⣿⣿⣿⣿⣿⣿⣿⣿⣿⣿⣿⣿⣿⣿⣿⢇⢕⢕⢕⣱⣵⣵⣾⣿⣿⣿⣿⣿⣿⣿⡇⢕⢕⢕⢕⣼⣿⣿⣿⣿⣿⣿⣿⣿⣿⣿⣿⣿⣿⣿⣿⠀⠀⠀⠀⠀⠀⠀⠀⠀⠀⠀⠀</a:t>
            </a:r>
            <a:br/>
            <a:r>
              <a:t>⠀⠀⠀⠀⠀⠀⠀⠀⠀⠀⠀⣿⣿⣿⣿⣿⣿⣿⣿⣿⣿⣿⣿⣿⣿⣿⣿⣿⣿⣿⣿⣿⡏⢕⢕⢕⣷⣿⣿⣿⣿⣿⣿⣿⣿⣿⣿⣿⣿⡕⢕⣱⣿⣿⣿⣿⣿⣿⣿⣿⣿⣿⣿⣿⣿⣿⣿⣿⣿⠀⠀⠀⠀⠀⠀⠀⠀⠀⠀⠀⠀</a:t>
            </a:r>
            <a:br/>
            <a:r>
              <a:t>⠀⠀⠀⠀⠀⠀⠀⠀⠀⠀⠀⣿⣿⣿⣿⣿⣿⣿⣿⣿⣿⣿⣿⣿⣿⣿⣿⣿⣿⣿⣿⡿⢕⢕⢕⣾⣿⣿⣿⣿⣿⣿⣿⣿⣿⣿⣿⣿⣿⣷⣾⣿⣿⣿⣿⣿⣿⣿⣿⣿⣿⣿⣿⣿⣿⣿⣿⣿⣿⠀⠀⠀⠀⠀⠀⠀⠀⠀⠀⠀⠀</a:t>
            </a:r>
            <a:br/>
            <a:r>
              <a:t>⠀⠀⠀⠀⠀⠀⠀⠀⠀⠀⠀⠛⠛⠛⠛⠛⠛⠛⠛⠛⠛⠛⠛⠛⠛⠛⠛⠛⠛⠛⠛⠃⠑⠑⠚⠛⠛⠛⠛⠛⠛⠛⠛⠛⠛⠛⠛⠛⠛⠛⠛⠛⠛⠛⠛⠛⠛⠛⠛⠛⠛⠛⠛⠛⠛⠛⠛⠛⠛⠀⠀⠀⠀⠀⠀⠀⠀⠀⠀⠀⠀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⠀⠀⠀⠀⠀⠀⠀⠀⠀⠀⠀⠀⢀⠔⠖⠐⠀⠀⠀⢔⣴⣶⣧⣷⣿⣿⣿⣿⣿⣿⣿⣾⣿⣿⣿⣿⣷⣾⣿⣿⣿⣿⣿⣷⣿⣿⣿⣿⣿⣾⣿⣷⣾⣷⣷⢔⠄⠄⠀⠀⠀⠀⠀⠀⠔⣷⣿⣿⣿⠀⠀⠀⠀⠀⠀⠀⠀⠀⠀⠀⠀</a:t>
            </a:r>
            <a:br/>
            <a:r>
              <a:t>⠀⠀⠀⠀⠀⠀⠀⠀⠀⠀⠀⢁⢹⢕⢔⢄⢕⢔⢔⡜⢻⢿⣿⣿⣿⣿⣿⣿⣿⣿⣿⣿⣿⣿⣿⣿⣿⣿⣿⣿⣿⣿⣿⣿⣿⣿⣿⣿⣿⣿⣿⣿⣿⣿⡿⢕⠑⢕⠀⢀⠀⠀⠀⠀⢀⢹⣿⣿⣿⠀⠀⠀⠀⠀⠀⠀⠀⠀⠀⠀⠀</a:t>
            </a:r>
            <a:br/>
            <a:r>
              <a:t>⠀⠀⠀⠀⠀⠀⠀⠀⠀⠀⠀⢕⣕⣕⣵⣵⣷⣿⣿⣿⣿⣿⣿⣿⣿⣿⣿⣿⣿⣿⣿⣿⣿⣿⣿⣿⣿⣿⣿⣿⣿⣿⣿⣿⣿⣿⣿⣿⣿⣿⣿⣿⣿⣿⢇⠑⢁⢄⢁⢄⢁⠀⠀⠁⢕⢜⣿⣿⣿⠀⠀⠀⠀⠀⠀⠀⠀⠀⠀⠀⠀</a:t>
            </a:r>
            <a:br/>
            <a:r>
              <a:t>⠀⠀⠀⠀⠀⠀⠀⠀⠀⠀⠀⢕⢱⣿⣿⣿⣿⣿⣿⣿⣿⣿⣿⣿⣿⣿⣿⣿⣿⣿⣿⣿⣿⣿⣿⣿⣿⣿⣿⣿⣿⣿⣿⣿⣿⣿⣿⣿⣿⣿⣿⣿⣿⣿⢕⢕⢕⢅⢕⢕⢕⢕⢔⢄⢄⢕⣿⣿⣿⠀⠀⠀⠀⠀⠀⠀⠀⠀⠀⠀⠀</a:t>
            </a:r>
            <a:br/>
            <a:r>
              <a:t>⠀⠀⠀⠀⠀⠀⠀⠀⠀⠀⠀⢕⢱⣿⣿⣿⣿⣿⣿⣿⣿⣿⣿⣿⣿⣿⣿⣿⣿⣿⣿⣿⣿⣿⣿⣿⣿⣿⣿⣿⣿⣿⣿⣿⣿⣿⣿⣿⣿⣿⣿⣿⣿⣿⢕⢕⢕⢕⢕⢅⢕⢕⢕⢕⢕⢕⣿⣿⣿⠀⠀⠀⠀⠀⠀⠀⠀⠀⠀⠀⠀</a:t>
            </a:r>
            <a:br/>
            <a:r>
              <a:t>⠀⠀⠀⠀⠀⠀⠀⠀⠀⠀⠀⠁⢕⣿⣿⣿⣿⣿⣿⣿⣿⣿⣿⣿⣿⣿⣻⣿⣿⣿⣿⣿⣿⣿⣿⣿⣿⣿⣿⣿⣿⣿⣿⣿⣿⣿⣿⣿⣿⣿⣿⣿⣿⣿⢕⢕⢕⢕⢕⢕⢕⢕⢕⢕⡕⢕⣸⣿⣿⠀⠀⠀⠀⠀⠀⠀⠀⠀⠀⠀⠀</a:t>
            </a:r>
            <a:br/>
            <a:r>
              <a:t>⠀⠀⠀⠀⠀⠀⠀⠀⠀⠀⠀⣇⢕⢹⣿⣿⣿⣿⣟⣽⣿⣿⣿⣿⣿⣿⣿⣿⣿⣿⣿⣿⣿⣿⣿⣿⣿⣿⣿⣿⣿⣿⣿⣿⣿⣿⣿⣿⣿⣿⣿⣿⣿⣿⣱⣵⣵⣕⣱⣵⣷⣷⣷⣾⣿⣷⣿⣿⣿⠀⠀⠀⠀⠀⠀⠀⠀⠀⠀⠀⠀</a:t>
            </a:r>
            <a:br/>
            <a:r>
              <a:t>⠀⠀⠀⠀⠀⠀⠀⠀⠀⠀⠀⣿⣧⣕⣿⣿⣿⣿⣿⣿⣿⣿⣿⣿⣿⣿⣿⣿⣿⣿⣿⣿⣿⣿⣿⣿⣿⣿⣿⣿⣿⣿⣿⣿⣿⣿⣿⣿⣿⣿⣿⣿⣿⣿⣿⣿⣿⣿⣿⣿⣿⣿⣿⣿⣿⣿⣿⣿⣿⠀⠀⠀⠀⠀⠀⠀⠀⠀⠀⠀⠀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⠀⠀⠀⠀⠀⠀⠀⠀⠀⠀⠀⣿⣿⣿⣿⣿⣿⣿⣿⣿⣿⣿⣟⣻⣿⣹⣿⣿⣿⣿⣿⣿⣿⣿⣿⣿⣿⣿⣿⣿⣿⣿⣿⣿⣿⣿⣿⣿⣿⣿⣿⣿⣿⣿⣿⣿⣿⣿⣿⣿⣿⣿⣿⣿⣿⣿⣿⣿⣿⠀⠀⠀⠀⠀⠀⠀⠀⠀⠀⠀⠀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⠀⠀⠀⠀⠀⠀⠀⠀⠀⠀⠀⣿⣿⣿⣿⣿⢿⣿⣿⣿⣿⣿⣿⣿⣯⣿⣿⣿⣿⣿⣿⣿⣿⣿⣿⣿⣿⣿⣿⣿⣿⣿⣿⣿⣿⣿⣿⣿⣿⣿⣿⣿⣿⣿⣿⣿⣿⣿⣿⣿⣿⣿⣿⣿⣿⣿⣿⣿⣿⠀⠀⠀⠀⠀⠀⠀⠀⠀⠀⠀⠀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⠀⠀⠀⠀⠀⠀⠀⠀⠀⠀⠀⣿⣿⣿⣿⣿⣾⣿⣿⣿⣿⣿⣿⣿⣿⣿⣿⣿⣿⣿⢻⣿⣿⣿⣿⣿⣿⣿⣿⣿⣿⣿⣿⣿⣿⣿⣿⣿⣿⣿⣿⣿⣿⣿⣿⣿⣿⣿⣿⣿⣿⣿⣿⣿⣿⣿⣿⣿⣿⠀⠀⠀⠀⠀⠀⠀⠀⠀⠀⠀⠀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⠀⠀⠀⠀⠀⠀⠀⠀⠀⠀⠀⣿⣿⣿⣿⣿⣿⣯⡟⢿⣿⣿⣿⣿⣿⣿⣿⣿⣿⡏⠁⣿⣿⣿⣿⣿⣿⣿⣿⣿⣿⣿⣿⣿⣿⣿⣿⣿⣿⣿⣿⣿⣿⣿⣿⣿⣿⣿⣿⣿⣿⣿⣿⣿⣿⣿⣿⣿⣿⠀⠀⠀⠀⠀⠀⠀⠀⠀⠀⠀⠀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⠀⠀⠀⠀⠀⠀⠀⠀⠀⠀⠀⣿⣿⣿⣿⣿⣿⣿⣷⣕⢝⢻⢿⢿⡿⢿⣿⢟⠏⠁⠄⡹⣿⣿⣿⣿⣿⣿⣿⣿⣿⣿⣿⣿⣿⣿⣿⣿⣿⣿⣿⣿⣿⣿⣿⣿⣿⣿⣿⣿⣿⣿⣿⣿⣿⣿⣿⣿⣿⠀⠀⠀⠀⠀⠀⠀⠀⠀⠀⠀⠀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⠀⠀⠀⠀⠀⠀⠀⠀⠀⠀⠀⣿⣿⣿⣿⣿⣿⣿⣿⣿⣇⢕⢕⢕⢄⠀⠁⠀⠀⠀⠀⠁⢻⣿⣿⣿⣿⣿⣿⣿⣿⣿⣿⣿⣿⣿⣿⣿⣿⣿⣿⣿⣿⣿⣿⣿⣿⣿⣿⣿⣿⣿⣿⣿⣿⣿⣿⣿⣿⠀⠀⠀⠀⠀⠀⠀⠀⠀⠀⠀⠀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⠀⠀⠀⠀⠀⠀⠀⠀⠀⠀⠀⣿⣿⣿⣿⣿⣿⣿⣿⣿⣿⣇⠕⢕⢄⢄⢀⠀⠀⠀⠀⠀⠜⣿⣿⣿⣿⣿⣿⣿⣿⣿⣿⣿⣿⣿⣿⣿⣿⣿⣿⣿⣿⣿⣿⣿⣿⣿⣿⣿⣿⣿⣿⣿⣿⣿⣿⣿⣿⠀⠀⠀⠀⠀⠀⠀⠀⠀⠀⠀⠀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⠀⠀⠀⠀⠀⠀⠀⠀⠀⠀⠀⣿⣿⣿⣿⣿⣿⣿⣿⣿⣿⣿⡔⠕⢕⢅⢄⢀⢀⢄⢀⠀⠀⢻⣿⣿⣿⣿⣿⣿⣿⣿⣿⣿⣿⣿⣿⣿⣿⣿⣿⣿⣿⣿⣿⣿⣿⣿⣿⣿⣿⣿⣿⣿⣿⣿⣿⣿⣿⠀⠀⠀⠀⠀⠀⠀⠀⠀⠀⠀⠀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⠀⠀⠀⠀⠀⠀⠀⠀⠀⠀⠀⣿⣿⣿⣿⣿⣿⣿⣿⣿⣿⣿⣿⣦⣕⣕⢕⢕⢕⢅⢕⢕⢔⢼⣿⣿⣿⣿⣿⣿⣿⣿⣿⣿⣿⣿⣿⣿⣿⣿⣿⣿⣿⣿⣿⣿⣿⣿⣿⣿⣿⣿⣿⣿⣿⣿⣿⣿⣿⠀⠀⠀⠀⠀⠀⠀⠀⠀⠀⠀⠀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⠀⠀⠀⠀⠀⠀⠀⠀⠀⠀⠀⣿⣿⣿⣿⣿⣿⣿⣿⣿⣿⣿⣿⣿⣿⣿⣿⣷⣧⢕⢕⢕⢕⢸⣿⣿⣿⣿⣿⣿⣿⣿⣿⣿⣿⣿⣿⣿⣿⣿⣿⣿⣿⣿⣿⣿⣿⣿⣿⣿⣿⣿⣿⣿⣿⣿⣿⣿⣿⠀⠀⠀⠀⠀⠀⠀⠀⠀⠀⠀⠀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⠀⠀⠀⠀⠀⠀⠀⠀⠀⠀⠀⣿⣿⣿⣿⣿⣿⣿⣿⣿⣿⣿⣿⣿⣿⣿⣿⣿⣿⡇⠁⢕⢕⢸⣿⣿⣿⣿⣿⣿⣿⣿⣿⣿⣿⣿⣿⣿⣿⣿⣿⣿⣿⣿⣿⣿⣿⣿⣿⣿⣿⣿⣿⣿⣿⣿⣿⣿⣿⠀⠀⠀⠀⠀⠀⠀⠀⠀⠀⠀⠀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⠀⠀⠀⠀⠀⠀⠀⠀⠀⠀⠀⣿⣿⣿⣿⣿⣿⣿⣿⣿⣿⣿⣿⣿⣿⣿⣿⣿⣿⣿⠀⢕⢕⢸⣿⣿⣿⣿⣿⣿⣿⣿⣿⣿⣿⣿⣿⣿⣿⣿⣿⣿⣿⣿⣿⣿⣿⣿⣿⣿⣿⣿⣿⣿⣿⣿⣿⣿⣿⠀⠀⠀⠀⠀⠀⠀⠀⠀⠀⠀⠀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⠀⠀⠀⠀⠀⠀⠀⠀⠀⠀⠀⠛⠛⠛⠛⠛⠛⠛⠛⠛⠛⠛⠛⠛⠛⠛⠛⠛⠛⠛⠀⠑⠑⠘⠛⠛⠛⠛⠛⠛⠛⠛⠛⠛⠛⠛⠛⠛⠛⠛⠛⠛⠛⠛⠛⠛⠛⠛⠛⠛⠛⠛⠛⠛⠛⠛⠛⠛⠛⠀⠀⠀⠀⠀⠀⠀⠀⠀⠀⠀⠀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⠀⠀⠀⠀⠀⠀⠀⠀⠀⠀⠀⠀⠀⠄⢠⢕⠑⠀⠀⢄⡔⣴⣴⣷⣾⣿⣿⣿⣿⣿⣿⣿⣿⣿⣿⣿⣿⣷⣿⣿⣿⣾⣷⣷⣷⣾⣿⣿⣿⣷⣿⣿⣿⣿⣷⣷⢔⠄⢀⠀⠀⠀⠀⠀⠀⢰⣾⣿⣿⠀⠀⠀⠀⠀⠀⠀⠀⠀⠀⠀⠀</a:t>
            </a:r>
            <a:br/>
            <a:r>
              <a:t>⠀⠀⠀⠀⠀⠀⠀⠀⠀⠀⠀⠀⢰⡔⢅⢅⢕⢄⢄⢕⢾⣿⣿⣿⣿⣿⣿⣿⣿⣿⣿⣿⣿⣿⣿⣿⣿⣿⣿⣿⣿⣿⣿⣿⣿⣿⣿⣿⣿⣿⣿⣿⣿⣿⣿⡏⠑⢐⠁⠔⠀⠀⠀⠀⠀⠕⣿⣿⣿⠀⠀⠀⠀⠀⠀⠀⠀⠀⠀⠀⠀</a:t>
            </a:r>
            <a:br/>
            <a:r>
              <a:t>⠀⠀⠀⠀⠀⠀⠀⠀⠀⠀⠀⢕⢕⢕⢕⣕⣵⣵⣷⣷⣾⣾⣿⣿⣿⣿⣿⣿⣿⣿⣿⣿⣿⣿⣿⣿⣿⣿⣿⣿⣿⣿⣿⣿⣿⣿⣿⣿⣿⣿⣿⣿⣿⣿⣿⢕⠀⢄⠕⢀⠔⠀⠀⠀⠀⢄⢸⣿⣿⠀⠀⠀⠀⠀⠀⠀⠀⠀⠀⠀⠀</a:t>
            </a:r>
            <a:br/>
            <a:r>
              <a:t>⠀⠀⠀⠀⠀⠀⠀⠀⠀⠀⠀⢕⢕⣷⣿⣿⣿⣿⣿⣿⣿⣿⣿⣿⣿⣿⣿⣿⣿⣿⣿⣿⣿⣿⣿⣿⣿⣿⣿⣿⣿⣿⣿⣿⣿⣿⣿⣿⣿⣿⣿⣿⣿⣿⣷⢕⢕⢕⢔⢕⢔⢕⢀⢔⢄⢄⢜⣿⣿⠀⠀⠀⠀⠀⠀⠀⠀⠀⠀⠀⠀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⠀⠀⠀⠀⠀⠀⠀⠀⠀⠀⠀⢕⢕⣿⣿⣿⣿⣿⣿⣿⣿⣿⣿⣿⣿⣿⣿⣿⣿⣿⣿⣿⣿⣿⣿⣿⣿⣿⣿⣿⣿⣿⣿⣿⣿⣿⣿⣿⣿⣿⣿⣿⣿⣿⡏⢕⢕⢕⢕⢕⢕⢕⢕⢕⢕⢕⢕⣿⣿⠀⠀⠀⠀⠀⠀⠀⠀⠀⠀⠀⠀</a:t>
            </a:r>
            <a:br/>
            <a:r>
              <a:t>⠀⠀⠀⠀⠀⠀⠀⠀⠀⠀⠀⠑⢕⣿⣿⣿⣿⣿⣿⣿⣿⣿⣿⣿⣿⣿⣿⣿⣿⣿⣿⣿⣿⣿⣿⣿⣿⣿⣿⣿⣿⣿⣿⣿⣿⣿⣿⣿⣿⣿⣿⣿⣿⣿⣟⢕⢕⢕⢕⢕⢕⢕⢕⢕⢕⢕⢕⣿⣿⠀⠀⠀⠀⠀⠀⠀⠀⠀⠀⠀⠀</a:t>
            </a:r>
            <a:br/>
            <a:r>
              <a:t>⠀⠀⠀⠀⠀⠀⠀⠀⠀⠀⠀⡔⢕⢸⣿⣿⣿⣿⣿⣿⣿⣿⣿⣿⣿⣿⣿⣿⣿⣿⣿⣿⣿⣿⣿⣿⣿⣿⣿⣿⣿⣿⣿⣿⣿⣿⣿⣿⣿⣿⣿⣿⣿⣿⣇⣱⣵⣵⣕⣵⣵⣵⣷⣷⣿⣷⣾⣿⣿⠀⠀⠀⠀⠀⠀⠀⠀⠀⠀⠀⠀</a:t>
            </a:r>
            <a:br/>
            <a:r>
              <a:t>⠀⠀⠀⠀⠀⠀⠀⠀⠀⠀⠀⣿⣕⢕⢿⣿⣿⣿⣿⣿⣿⣿⣿⣿⣿⣿⣿⣿⣿⣿⣿⣿⣿⣿⣿⣿⣿⣿⣿⣿⣿⣿⣿⣿⣿⣿⣿⣿⣿⣿⣿⣿⣿⣿⣿⣿⣿⣿⣿⣿⣿⣿⣿⣿⣿⣿⣿⣿⣿⠀⠀⠀⠀⠀⠀⠀⠀⠀⠀⠀⠀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⠀⠀⠀⠀⠀⠀⠀⠀⠀⠀⠀⣿⣿⣷⣼⣿⣿⣿⣿⣿⣿⣿⣿⢿⣿⣟⣿⣿⣿⣿⣿⣿⣿⣿⣿⣿⣿⣿⣿⣿⣿⣿⣿⣿⣿⣿⣿⣿⣿⣿⣿⣿⣿⣿⣿⣿⣿⣿⣿⣿⣿⣿⣿⣿⣿⣿⣿⣿⣿⠀⠀⠀⠀⠀⠀⠀⠀⠀⠀⠀⠀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⠀⠀⠀⠀⠀⠀⠀⠀⠀⠀⠀⣿⣿⣿⣿⣿⣿⣿⣿⣿⣿⣿⣿⣿⢿⠟⢟⣿⣿⣿⣿⣿⣿⣿⣿⣿⣿⣿⣿⣿⣿⣿⣿⣿⣿⣿⣿⣿⣿⣿⣿⣿⣿⣿⣿⣿⣿⣿⣿⣿⣿⣿⣿⣿⣿⣿⣿⣿⣿⠀⠀⠀⠀⠀⠀⠀⠀⠀⠀⠀⠀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⠀⠀⠀⠀⠀⠀⠀⠀⠀⠀⠀⣿⣿⣿⣿⣿⣟⣿⣿⣿⣿⣿⣿⣿⣿⣾⣿⣿⣿⣿⣿⣿⣿⣿⣿⣿⣿⣿⣿⣿⣿⣿⣿⣿⣿⣿⣿⣿⣿⣿⣿⣿⣿⣿⣿⣿⣿⣿⣿⣿⣿⣿⣿⣿⣿⣿⣿⣿⣿⠀⠀⠀⠀⠀⠀⠀⠀⠀⠀⠀⠀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⠀⠀⠀⠀⠀⠀⠀⠀⠀⠀⠀⣿⣿⣿⣿⣿⣿⣟⣿⣿⣿⣿⣿⣿⣿⣿⣿⣿⣿⣿⡟⢹⣿⣿⣿⣿⣿⣿⣿⣿⣿⣿⣿⣿⣿⣿⣿⣿⣿⣿⣿⣿⣿⣿⣿⣿⣿⣿⣿⣿⣿⣿⣿⣿⣿⣿⣿⣿⣿⠀⠀⠀⠀⠀⠀⠀⠀⠀⠀⠀⠀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⠀⠀⠀⠀⠀⠀⠀⠀⠀⠀⠀⣿⣿⣿⣿⣿⣿⣿⣮⢻⣿⣿⣿⣿⣿⣿⣿⣿⣿⡿⠑⢸⣿⣿⣿⣿⣿⣿⣿⣿⣿⣿⣿⣿⣿⣿⣿⣿⣿⣿⣿⣿⣿⣿⣿⣿⣿⣿⣿⣿⣿⣿⣿⣿⣿⣿⣿⣿⣿⠀⠀⠀⠀⠀⠀⠀⠀⠀⠀⠀⠀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⠀⠀⠀⠀⠀⠀⠀⠀⠀⠀⠀⣿⣿⣿⣿⣿⣿⣿⣿⣷⡜⢝⢻⢟⢻⠟⢿⠟⠋⠁⠀⠑⢹⣿⣿⣿⣿⣿⣿⣿⣿⣿⣿⣿⣿⣿⣿⣿⣿⣿⣿⣿⣿⣿⣿⣿⣿⣿⣿⣿⣿⣿⣿⣿⣿⣿⣿⣿⣿⠀⠀⠀⠀⠀⠀⠀⠀⠀⠀⠀⠀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⠀⠀⠀⠀⠀⠀⠀⠀⠀⠀⠀⣿⣿⣿⣿⣿⣿⣿⣿⣿⣿⡕⢕⢕⠕⠀⠀⠀⠀⠀⠀⠀⠁⢿⣿⣿⣿⣿⣿⣿⣿⣿⣿⣿⣿⣿⣿⣿⣿⣿⣿⣿⣿⣿⣿⣿⣿⣿⣿⣿⣿⣿⣿⣿⣿⣿⣿⣿⣿⠀⠀⠀⠀⠀⠀⠀⠀⠀⠀⠀⠀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⠀⠀⠀⠀⠀⠀⠀⠀⠀⠀⠀⣿⣿⣿⣿⣿⣿⣿⣿⣿⣿⣿⡕⠅⢕⢔⢄⠄⠀⠀⠀⠀⠀⢸⣿⣿⣿⣿⣿⣿⣿⣿⣿⣿⣿⣿⣿⣿⣿⣿⣿⣿⣿⣿⣿⣿⣿⣿⣿⣿⣿⣿⣿⣿⣿⣿⣿⣿⣿⠀⠀⠀⠀⠀⠀⠀⠀⠀⠀⠀⠀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⠀⠀⠀⠀⠀⠀⠀⠀⠀⠀⠀⣿⣿⣿⣿⣿⣿⣿⣿⣿⣿⣿⣷⡀⠕⢕⢔⢔⢔⢔⢄⢀⢀⠀⣿⣿⣿⣿⣿⣿⣿⣿⣿⣿⣿⣿⣿⣿⣿⣿⣿⣿⣿⣿⣿⣿⣿⣿⣿⣿⣿⣿⣿⣿⣿⣿⣿⣿⣿⠀⠀⠀⠀⠀⠀⠀⠀⠀⠀⠀⠀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⠀⠀⠀⠀⠀⠀⠀⠀⠀⠀⠀⣿⣿⣿⣿⣿⣿⣿⣿⣿⣿⣿⣿⣿⣷⣧⣕⣕⢕⢕⢕⢕⢕⢔⣿⣿⣿⣿⣿⣿⣿⣿⣿⣿⣿⣿⣿⣿⣿⣿⣿⣿⣿⣿⣿⣿⣿⣿⣿⣿⣿⣿⣿⣿⣿⣿⣿⣿⣿⠀⠀⠀⠀⠀⠀⠀⠀⠀⠀⠀⠀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⠀⠀⠀⠀⠀⠀⠀⠀⠀⠀⠀⣿⣿⣿⣿⣿⣿⣿⣿⣿⣿⣿⣿⣿⣿⣿⣿⣿⣿⣇⢕⢕⢕⢕⣿⣿⣿⣿⣿⣿⣿⣿⣿⣿⣿⣿⣿⣿⣿⣿⣿⣿⣿⣿⣿⣿⣿⣿⣿⣿⣿⣿⣿⣿⣿⣿⣿⣿⣿⠀⠀⠀⠀⠀⠀⠀⠀⠀⠀⠀⠀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⠀⠀⠀⠀⠀⠀⠀⠀⠀⠀⠀⣿⣿⣿⣿⣿⣿⣿⣿⣿⣿⣿⣿⣿⣿⣿⣿⣿⣿⣿⡇⠀⢕⢕⣿⣿⣿⣿⣿⣿⣿⣿⣿⣿⣿⣿⣿⣿⣿⣿⣿⣿⣿⣿⣿⣿⣿⣿⣿⣿⣿⣿⣿⣿⣿⣿⣿⣿⣿⠀⠀⠀⠀⠀⠀⠀⠀⠀⠀⠀⠀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⠀⠀⠀⠀⠀⠀⠀⠀⠀⠀⠀⠛⠛⠛⠛⠛⠛⠛⠛⠛⠛⠛⠛⠛⠛⠛⠛⠛⠛⠛⠃⠀⠑⠑⠛⠛⠛⠛⠛⠛⠛⠛⠛⠛⠛⠛⠛⠛⠛⠛⠛⠛⠛⠛⠛⠛⠛⠛⠛⠛⠛⠛⠛⠛⠛⠛⠛⠛⠛⠀⠀⠀⠀⠀⠀⠀⠀⠀⠀⠀⠀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⠀⠀⠀⠀⠀⠀⠀⠀⠀⠀⠀⣷⢾⠇⠁⠀⢄⢇⣰⡼⢇⢜⢕⠑⢞⣿⣿⣿⣾⣿⣿⣿⣿⣿⣿⣿⣿⣿⣿⣿⣿⣾⣷⣷⣾⣿⣿⣿⣿⣿⣷⣷⣷⣷⣷⣷⣷⢔⠀⠀⠀⠀⠀⠀⠀⠀⠔⣾⣿⠀⠀⠀⠀⠀⠀⠀⠀⠀⠀⠀⠀</a:t>
            </a:r>
            <a:br/>
            <a:r>
              <a:t>⠀⠀⠀⠀⠀⠀⠀⠀⠀⠀⠀⢿⠕⠀⠄⢄⡜⠟⠑⠁⠄⢕⣕⣵⣱⣿⣿⣿⣿⣿⣿⣿⣿⣿⣿⣿⣿⣿⣿⣿⣿⣿⣿⣿⣿⣿⣿⣿⣿⣿⣿⣿⣿⣿⣿⣿⡟⠅⠀⢀⠀⠀⠀⠀⠀⠀⠀⢹⣿⠀⠀⠀⠀⠀⠀⠀⠀⠀⠀⠀⠀</a:t>
            </a:r>
            <a:br/>
            <a:r>
              <a:t>⠀⠀⠀⠀⠀⠀⠀⠀⠀⠀⠀⢁⠄⠔⣤⡅⢁⢕⢔⢔⢔⢾⣿⣿⣿⣿⣿⣿⣿⣿⣿⣿⣿⣿⣿⣿⣿⣿⣿⣿⣿⣿⣿⣿⣿⣿⣿⣿⣿⣿⣿⣿⣿⣿⣿⣿⢇⠀⠀⠀⠀⠀⠀⠀⠀⠀⢀⢜⣿⠀⠀⠀⠀⠀⠀⠀⠀⠀⠀⠀⠀</a:t>
            </a:r>
            <a:br/>
            <a:r>
              <a:t>⠀⠀⠀⠀⠀⠀⠀⠀⠀⠀⠀⢕⢕⢕⢜⢕⢕⣵⣵⣷⣷⣷⣾⣿⣿⣿⣿⣿⣿⣿⣿⣿⣿⣿⣿⣿⣿⣿⣿⣿⣿⣿⣿⣿⣿⣿⣿⣿⣿⣿⣿⣿⣿⣿⣿⣿⢕⠀⢄⢄⢀⢀⢀⢀⢔⢀⢀⢕⣿⠀⠀⠀⠀⠀⠀⠀⠀⠀⠀⠀⠀</a:t>
            </a:r>
            <a:br/>
            <a:r>
              <a:t>⠀⠀⠀⠀⠀⠀⠀⠀⠀⠀⠀⢜⢕⢕⣷⣾⣿⣿⣿⣿⣿⣿⣿⣿⣿⣿⣿⣿⣿⣿⣿⣿⣿⣿⣿⣿⣿⣿⣿⣿⣿⣿⣿⣿⣿⣿⣿⣿⣿⣿⣿⣿⣿⣿⣿⣿⢕⢕⢕⢔⢕⢄⢕⢕⢕⢕⢕⢕⢸⠀⠀⠀⠀⠀⠀⠀⠀⠀⠀⠀⠀</a:t>
            </a:r>
            <a:br/>
            <a:r>
              <a:t>⠀⠀⠀⠀⠀⠀⠀⠀⠀⠀⠀⡕⢕⢕⣹⣿⣿⣿⣿⣿⣿⣿⣿⣿⣿⣿⣿⣿⣿⣿⣿⣿⣿⣿⣿⣿⣿⣿⣿⣿⣿⣿⣿⣿⣿⣿⣿⣿⣿⣿⣿⣿⣿⣿⣿⣿⢕⢕⢕⢕⢕⢕⢕⢕⢕⢕⢕⢕⢸⠀⠀⠀⠀⠀⠀⠀⠀⠀⠀⠀⠀</a:t>
            </a:r>
            <a:br/>
            <a:r>
              <a:t>⠀⠀⠀⠀⠀⠀⠀⠀⠀⠀⠀⣷⢕⢕⢸⣿⣿⣿⣿⣿⣿⣿⣿⣿⣿⣿⣿⣿⣿⣿⣿⣿⣿⣿⣿⣿⣿⣿⣿⣿⣿⣿⣿⣿⣿⣿⣿⣿⣿⣿⣿⣿⣿⣿⣿⣿⢕⣕⣕⡕⢕⣵⣵⣵⣵⣼⣷⣵⣾⠀⠀⠀⠀⠀⠀⠀⠀⠀⠀⠀⠀</a:t>
            </a:r>
            <a:br/>
            <a:r>
              <a:t>⠀⠀⠀⠀⠀⠀⠀⠀⠀⠀⠀⣿⣇⢕⢜⣿⣿⣿⣿⣿⣿⣿⣿⣿⣿⣿⣿⣿⣿⣿⣿⣿⣿⣿⣿⣿⣿⣿⣿⣿⣿⣿⣿⣿⣿⣿⣿⣿⣿⣿⣿⣿⣿⣿⣿⣿⣿⣿⣿⣿⣿⣿⣿⣿⣿⣿⣿⣿⣿⠀⠀⠀⠀⠀⠀⠀⠀⠀⠀⠀⠀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⠀⠀⠀⠀⠀⠀⠀⠀⠀⠀⠀⣿⣿⣇⢕⢻⣿⣿⣿⣿⣿⣿⣿⣿⣿⣿⣿⣿⣿⣿⣿⣿⣿⣿⣿⣿⣿⣿⣿⣿⣿⣿⣿⣿⣿⣿⣿⣿⣿⣿⣿⣿⣿⣿⣿⣿⣿⣿⣿⣿⣿⣿⣿⣿⣿⣿⣿⣿⣿⠀⠀⠀⠀⠀⠀⠀⠀⠀⠀⠀⠀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⠀⠀⠀⠀⠀⠀⠀⠀⠀⠀⠀⣿⣿⣿⣷⣼⣿⣿⣿⣿⣿⣿⣿⣿⣿⣿⣿⣿⣿⣿⣿⣿⣿⣿⣿⣿⣿⣿⣿⣿⣿⣿⣿⣿⣿⣿⣿⣿⣿⣿⣿⣿⣿⣿⣿⣿⣿⣿⣿⣿⣿⣿⣿⣿⣿⣿⣿⣿⣿⠀⠀⠀⠀⠀⠀⠀⠀⠀⠀⠀⠀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⠀⠀⠀⠀⠀⠀⠀⠀⠀⠀⠀⣿⣿⣿⣿⣿⣿⣿⣿⣿⣿⣿⣿⣿⡿⠟⠟⠙⣻⣿⣿⣿⣿⣿⣿⣿⣿⣿⣿⣿⣿⣿⣿⣿⣿⣿⣿⣿⣿⣿⣿⣿⣿⣿⣿⣿⣿⣿⣿⣿⣿⣿⣿⣿⣿⣿⣿⣿⣿⠀⠀⠀⠀⠀⠀⠀⠀⠀⠀⠀⠀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⠀⠀⠀⠀⠀⠀⠀⠀⠀⠀⠀⣿⣿⣿⣿⣿⣿⡟⢻⣿⣿⣿⣿⣿⣧⣠⣴⣶⣿⣿⣿⣿⣿⣿⣿⣿⣿⣿⣿⣿⣿⣿⣿⣿⣿⣿⣿⣿⣿⣿⣿⣿⣿⣿⣿⣿⣿⣿⣿⣿⣿⣿⣿⣿⣿⣿⣿⣿⣿⠀⠀⠀⠀⠀⠀⠀⠀⠀⠀⠀⠀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⠀⠀⠀⠀⠀⠀⠀⠀⠀⠀⠀⣿⣿⣿⣿⣿⣿⣿⣧⢿⣿⣿⣿⣿⣿⣿⡿⢿⢿⣿⣿⣿⠏⣿⣿⣿⣿⣿⣿⣿⣿⣿⣿⣿⣿⣿⣿⣿⣿⣿⣿⣿⣿⣿⣿⣿⣿⣿⣿⣿⣿⣿⣿⣿⣿⣿⣿⣿⣿⠀⠀⠀⠀⠀⠀⠀⠀⠀⠀⠀⠀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⠀⠀⠀⠀⠀⠀⠀⠀⠀⠀⠀⣿⣿⣿⣿⣿⣿⣿⣿⡎⢿⣿⣿⣿⣿⣿⣿⣿⣿⣿⣿⡏⠀⢻⣿⣿⣿⣿⣿⣿⣿⣿⣿⣿⣿⣿⣿⣿⣿⣿⣿⣿⣿⣿⣿⣿⣿⣿⣿⣿⣿⣿⣿⣿⣿⣿⣿⣿⣿⠀⠀⠀⠀⠀⠀⠀⠀⠀⠀⠀⠀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⠀⠀⠀⠀⠀⠀⠀⠀⠀⠀⠀⣿⣿⣿⣿⣿⣿⣿⣿⣿⡕⢝⢿⣿⣿⣿⣿⢿⣿⢿⠏⠀⠀⠑⢿⣿⣿⣿⣿⣿⣿⣿⣿⣿⣿⣿⣿⣿⣿⣿⣿⣿⣿⣿⣿⣿⣿⣿⣿⣿⣿⣿⣿⣿⣿⣿⣿⣿⣿⠀⠀⠀⠀⠀⠀⠀⠀⠀⠀⠀⠀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⠀⠀⠀⠀⠀⠀⠀⠀⠀⠀⠀⣿⣿⣿⣿⣿⣿⣿⣿⣿⣿⡕⢕⢕⠜⢕⠁⠁⠁⠀⠀⠀⠀⠀⢜⣿⣿⣿⣿⣿⣿⣿⣿⣿⣿⣿⣿⣿⣿⣿⣿⣿⣿⣿⣿⣿⣿⣿⣿⣿⣿⣿⣿⣿⣿⣿⣿⣿⣿⠀⠀⠀⠀⠀⠀⠀⠀⠀⠀⠀⠀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⠀⠀⠀⠀⠀⠀⠀⠀⠀⠀⠀⣿⣿⣿⣿⣿⣿⣿⣿⣿⣿⣿⡕⢔⠁⠅⠀⠀⠀⠀⠀⠀⠀⠀⠀⢿⣿⣿⣿⣿⣿⣿⣿⣿⣿⣿⣿⣿⣿⣿⣿⣿⣿⣿⣿⣿⣿⣿⣿⣿⣿⣿⣿⣿⣿⣿⣿⣿⣿⠀⠀⠀⠀⠀⠀⠀⠀⠀⠀⠀⠀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⠀⠀⠀⠀⠀⠀⠀⠀⠀⠀⠀⣿⣿⣿⣿⣿⣿⣿⣿⣿⣿⣿⣷⠀⢅⢅⢕⢁⢀⢀⢀⢀⠀⠀⠀⢸⣿⣿⣿⣿⣿⣿⣿⣿⣿⣿⣿⣿⣿⣿⣿⣿⣿⣿⣿⣿⣿⣿⣿⣿⣿⣿⣿⣿⣿⣿⣿⣿⣿⠀⠀⠀⠀⠀⠀⠀⠀⠀⠀⠀⠀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⠀⠀⠀⠀⠀⠀⠀⠀⠀⠀⠀⣿⣿⣿⣿⣿⣿⣿⣿⣿⣿⣿⣿⣇⡁⢕⢕⢕⢕⢕⢕⢄⢕⢔⢀⢸⣿⣿⣿⣿⣿⣿⣿⣿⣿⣿⣿⣿⣿⣿⣿⣿⣿⣿⣿⣿⣿⣿⣿⣿⣿⣿⣿⣿⣿⣿⣿⣿⣿⠀⠀⠀⠀⠀⠀⠀⠀⠀⠀⠀⠀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⠀⠀⠀⠀⠀⠀⠀⠀⠀⠀⠀⣿⣿⣿⣿⣿⣿⣿⣿⣿⣿⣿⣿⣿⣿⣧⣕⢕⢕⢕⢕⢕⢕⢕⢕⢸⣿⣿⣿⣿⣿⣿⣿⣿⣿⣿⣿⣿⣿⣿⣿⣿⣿⣿⣿⣿⣿⣿⣿⣿⣿⣿⣿⣿⣿⣿⣿⣿⣿⠀⠀⠀⠀⠀⠀⠀⠀⠀⠀⠀⠀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⠀⠀⠀⠀⠀⠀⠀⠀⠀⠀⠀⣿⣿⣿⣿⣿⣿⣿⣿⣿⣿⣿⣿⣿⣿⣿⣿⣿⣷⣷⡕⢕⢕⢕⢕⢸⣿⣿⣿⣿⣿⣿⣿⣿⣿⣿⣿⣿⣿⣿⣿⣿⣿⣿⣿⣿⣿⣿⣿⣿⣿⣿⣿⣿⣿⣿⣿⣿⣿⠀⠀⠀⠀⠀⠀⠀⠀⠀⠀⠀⠀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⠀⠀⠀⠀⠀⠀⠀⠀⠀⠀⠀⠛⠛⠛⠛⠛⠛⠛⠛⠛⠛⠛⠛⠛⠛⠛⠛⠛⠛⠛⠓⠑⠑⠑⠑⠘⠛⠛⠛⠛⠛⠛⠛⠛⠛⠛⠛⠛⠛⠛⠛⠛⠛⠛⠛⠛⠛⠛⠛⠛⠛⠛⠛⠛⠛⠛⠛⠛⠛⠀⠀⠀⠀⠀⠀⠀⠀⠀⠀⠀⠀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⠀⠀⠀⠀⠀⠀⠀⠀⠀⠀⠀⢰⢵⣵⢕⢕⠔⢄⡔⢄⢔⣱⣴⣴⢦⣵⣿⣿⣷⣷⣷⣷⣷⣷⣷⣷⣷⣷⣷⣷⣷⣷⣷⣷⣷⣷⣷⣷⣷⣷⣷⣧⣷⣷⣷⣷⣷⡇⠀⠀⠀⠀⠀⠀⠀⠀⠀⢰⣿⠀⠀⠀⠀⠀⠀⠀⠀⠀⠀⠀⠀</a:t>
            </a:r>
            <a:br/>
            <a:r>
              <a:t>⠀⠀⠀⠀⠀⠀⠀⠀⠀⠀⠀⢕⢜⠕⠁⠀⢄⢱⣜⢳⠞⠏⠕⢑⢑⢝⣻⣿⣿⣿⣿⣿⣿⣿⣿⣿⣿⣿⣿⡿⣿⣿⣿⣿⣿⣿⣿⣿⣿⣿⣿⣿⣿⣿⣿⣿⣿⢕⠀⠀⠀⠀⠀⠀⠀⠀⠀⠕⣿⠀⠀⠀⠀⠀⠀⠀⠀⠀⠀⠀⠀</a:t>
            </a:r>
            <a:br/>
            <a:r>
              <a:t>⠀⠀⠀⠀⠀⠀⠀⠀⠀⠀⠀⢕⢕⢀⢐⠐⢔⢇⢙⠁⢀⢀⢄⢱⣧⣵⣾⣿⣿⣿⣿⣿⣿⣿⣿⣿⣿⣿⣿⣵⣼⣿⣿⣿⣿⣿⣿⣿⣿⣿⣿⣿⣿⣿⣿⣿⢏⠑⠀⠀⠀⠀⠀⠀⠀⠀⠀⠀⢹⠀⠀⠀⠀⠀⠀⠀⠀⠀⠀⠀⠀</a:t>
            </a:r>
            <a:br/>
            <a:r>
              <a:t>⠀⠀⠀⠀⠀⠀⠀⠀⠀⠀⠀⢕⢕⢅⢜⢇⢔⢔⢕⢔⢕⢕⢗⢿⣿⣿⣿⣿⣿⣿⣿⣿⣿⣷⣿⣿⣿⣿⣿⣿⣿⣿⣿⣿⣿⣟⣻⣿⣿⣿⣿⣿⣿⣿⣿⣿⡕⢄⢀⠀⠀⠀⢀⢄⠀⢀⢀⠀⢸⠀⠀⠀⠀⠀⠀⠀⠀⠀⠀⠀⠀</a:t>
            </a:r>
            <a:br/>
            <a:r>
              <a:t>⠀⠀⠀⠀⠀⠀⠀⠀⠀⠀⠀⢕⢕⢇⣕⡇⣵⣵⣾⣾⣿⣿⣿⣿⣿⣿⣿⣿⣿⣿⣿⣿⣿⣿⣿⣿⣿⣿⣿⣿⣿⣿⣿⣿⣿⣿⣿⣿⣾⣿⣿⣿⣿⣿⣿⣿⢕⢕⢕⢔⢁⢁⢕⢕⢕⢕⢕⢕⢕⠀⠀⠀⠀⠀⠀⠀⠀⠀⠀⠀⠀</a:t>
            </a:r>
            <a:br/>
            <a:r>
              <a:t>⠀⠀⠀⠀⠀⠀⠀⠀⠀⠀⠀⢕⢕⢕⢸⣽⣿⣿⣿⣿⣿⣿⣿⣿⣿⣿⣿⣿⣿⣿⣿⣿⣿⣿⣿⣿⣿⣿⣿⣿⣿⣿⣿⣿⣿⣿⣿⣿⣿⣿⣿⣿⣿⣿⣿⣿⢕⢕⢕⢕⢕⢕⢕⢕⢕⢕⢕⢕⢕⠀⠀⠀⠀⠀⠀⠀⠀⠀⠀⠀⠀</a:t>
            </a:r>
            <a:br/>
            <a:r>
              <a:t>⠀⠀⠀⠀⠀⠀⠀⠀⠀⠀⠀⢱⢕⢕⢕⣿⣿⣿⣿⣿⣿⣿⣿⣿⣿⣿⣿⣿⣿⣿⣿⣿⣿⣿⣿⣿⣿⣿⣿⣿⣿⣿⣿⣿⣿⣿⣿⣿⣿⣿⣿⣿⣿⣿⣿⣿⢇⢕⣕⢕⢕⢕⣕⣱⣵⣵⣵⣵⣇⠀⠀⠀⠀⠀⠀⠀⠀⠀⠀⠀⠀</a:t>
            </a:r>
            <a:br/>
            <a:r>
              <a:t>⠀⠀⠀⠀⠀⠀⠀⠀⠀⠀⠀⢕⡕⢁⢕⢿⣿⣿⣿⣿⣿⣿⣿⣿⣿⣿⣿⣿⣿⣿⣿⣿⣿⣿⣿⣿⣿⣿⣿⣿⣿⣿⣿⣿⣿⣿⣿⣿⣿⣿⣿⣿⣿⣿⣿⣿⣿⣿⣿⣿⣿⣿⣿⣿⣿⣿⣿⣿⣿⠀⠀⠀⠀⠀⠀⠀⠀⠀⠀⠀⠀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⠀⠀⠀⠀⠀⠀⠀⠀⠀⠀⠀⢝⢟⢇⢕⢸⣿⣿⣿⣿⣿⣿⣿⣿⣿⣿⣿⣿⣿⣿⣿⣿⣿⣿⣿⣿⣿⣿⣿⣿⣿⣿⣿⣿⣿⣿⣿⣿⣿⣿⣿⣿⣿⣿⣿⣿⣿⣿⣿⣿⣿⣿⣿⣿⣿⣿⣿⣿⣿⠀⠀⠀⠀⠀⠀⠀⠀⠀⠀⠀⠀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⠀⠀⠀⠀⠀⠀⠀⠀⠀⠀⠀⣱⣕⣕⣕⢕⢿⣿⣿⣿⣿⣿⣿⣿⣿⣿⣿⣿⣿⣿⣿⣿⣿⣿⣿⣿⣿⣿⣿⣿⣿⣿⣿⣿⣿⣿⣿⣿⣿⣿⣿⣿⣿⣿⣿⣿⣿⣿⣿⣿⣿⣿⣿⣿⣿⣿⣿⣿⣿⠀⠀⠀⠀⠀⠀⠀⠀⠀⠀⠀⠀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⠀⠀⠀⠀⠀⠀⠀⠀⠀⠀⠀⢕⢝⣿⣿⣿⣿⣿⣿⣿⣿⣿⣿⣿⣿⣿⣿⣿⣿⣿⣿⣿⣿⣿⣿⣿⣿⣿⣿⣿⣿⣿⣿⣿⣿⣿⣿⣿⣿⣿⣿⣿⣿⣿⣿⣿⣿⣿⣿⣿⣿⣿⣿⣿⣿⣿⣿⣿⣿⠀⠀⠀⠀⠀⠀⠀⠀⠀⠀⠀⠀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⠀⠀⠀⠀⠀⠀⠀⠀⠀⠀⠀⢱⣼⣿⣿⣿⣿⣿⣿⣿⣿⣿⣿⣿⣿⣿⣿⣿⣿⣿⣿⣿⣿⣿⣿⣿⣿⣿⣿⣿⣿⣿⣿⣿⣿⣿⣿⣿⣿⣿⣿⣿⣿⣿⣿⣿⣿⣿⣿⣿⣿⣿⣿⣿⣿⣿⣿⣿⣿⠀⠀⠀⠀⠀⠀⠀⠀⠀⠀⠀⠀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⠀⠀⠀⠀⠀⠀⠀⠀⠀⠀⠀⢕⣕⡗⣿⣹⣿⣿⣿⣿⣿⣿⣿⣿⡿⠏⠏⠑⢸⣿⣿⣿⣿⣿⣿⣽⣿⣿⣿⣿⣿⣿⣿⣿⣿⣿⣿⣿⣿⣿⣿⣿⣿⣿⣿⣿⣿⣿⣿⣿⣿⣿⣿⣿⣿⣿⣿⣿⣿⠀⠀⠀⠀⠀⠀⠀⠀⠀⠀⠀⠀</a:t>
            </a:r>
            <a:br/>
            <a:r>
              <a:t>⠀⠀⠀⠀⠀⠀⠀⠀⠀⠀⠀⣿⣿⣿⢿⣿⣿⣿⣵⢿⣿⣿⣿⣿⣿⣷⣾⣿⣿⣿⣿⣿⣿⢿⣿⣿⣿⣿⣿⣿⣿⣿⣿⣿⣿⣿⣿⣿⣿⣿⣿⣿⣿⣿⣿⣿⣿⣿⣿⣿⣿⣿⣿⣿⣿⣿⣿⣿⣿⠀⠀⠀⠀⠀⠀⠀⠀⠀⠀⠀⠀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⠀⠀⠀⠀⠀⠀⠀⠀⠀⠀⠀⣿⣿⣿⣿⣿⣿⣿⣿⡏⣿⣿⣿⣿⣿⣿⣿⣟⣯⣿⣿⣿⡏⢸⣿⣿⣿⣿⣿⣿⣿⣿⣿⣿⣿⣿⣿⣿⣿⣿⣿⣿⣿⣿⣿⣿⣿⣿⣿⣿⣿⣿⣿⣿⣿⣿⣿⣿⣿⠀⠀⠀⠀⠀⠀⠀⠀⠀⠀⠀⠀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⠀⠀⠀⠀⠀⠀⠀⠀⠀⠀⠀⣿⣿⣿⣿⣿⣿⣿⣿⣿⡜⢿⣿⣿⣿⣿⣿⣿⣿⣿⣿⡿⠁⠅⢻⣿⣿⣿⣿⣿⣿⣿⣿⣿⣿⣿⣿⣿⣿⣿⣿⣿⣿⣿⣿⣿⣿⣿⣿⣿⣿⣿⣿⣿⣿⣿⣿⣿⣿⠀⠀⠀⠀⠀⠀⠀⠀⠀⠀⠀⠀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⠀⠀⠀⠀⠀⠀⠀⠀⠀⠀⠀⣿⣿⣿⣿⣿⣿⣿⣿⣿⣷⡜⢝⢻⢿⣿⢟⢝⢫⢟⠏⠁⠀⠀⠁⢿⣿⣿⣿⣿⣿⣿⣿⣿⣿⣿⣿⣿⣿⣿⣿⣿⣿⣿⣿⣿⣿⣿⣿⣿⣿⣿⣿⣿⣿⣿⣿⣿⣿⠀⠀⠀⠀⠀⠀⠀⠀⠀⠀⠀⠀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⠀⠀⠀⠀⠀⠀⠀⠀⠀⠀⠀⣿⣿⣿⣿⣿⣿⣿⣿⣿⣿⣷⡕⠕⠑⠁⠑⠀⠀⠀⠀⠀⠀⠀⠀⢹⣿⣿⣿⣿⣿⣿⣿⣿⣿⣿⣿⣿⣿⣿⣿⣿⣿⣿⣿⣿⣿⣿⣿⣿⣿⣿⣿⣿⣿⣿⣿⣿⣿⠀⠀⠀⠀⠀⠀⠀⠀⠀⠀⠀⠀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⠀⠀⠀⠀⠀⠀⠀⠀⠀⠀⠀⣿⣿⣿⣿⣿⣿⣿⣿⣿⣿⣿⣷⢐⠅⢄⠀⢄⠀⠀⠀⠀⠀⠀⠀⠈⣿⣿⣿⣿⣿⣿⣿⣿⣿⣿⣿⣿⣿⣿⣿⣿⣿⣿⣿⣿⣿⣿⣿⣿⣿⣿⣿⣿⣿⣿⣿⣿⣿⠀⠀⠀⠀⠀⠀⠀⠀⠀⠀⠀⠀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⠀⠀⠀⠀⠀⠀⠀⠀⠀⠀⠀⣿⣿⣿⣿⣿⣿⣿⣿⣿⣿⣿⣿⡇⠀⢕⢔⢔⢀⢄⢄⠄⠀⢀⠀⠀⣸⣿⣿⣿⣿⣿⣿⣿⣿⣿⣿⣿⣿⣿⣿⣿⣿⣿⣿⣿⣿⣿⣿⣿⣿⣿⣿⣿⣿⣿⣿⣿⣿⠀⠀⠀⠀⠀⠀⠀⠀⠀⠀⠀⠀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⠀⠀⠀⠀⠀⠀⠀⠀⠀⠀⠀⣿⣿⣿⣿⣿⣿⣿⣿⣿⣿⣿⣿⣷⣤⡑⢕⠕⢕⢑⢕⠄⢔⢕⢕⢔⣿⣿⣿⣿⣿⣿⣿⣿⣿⣿⣿⣿⣿⣿⣿⣿⣿⣿⣿⣿⣿⣿⣿⣿⣿⣿⣿⣿⣿⣿⣿⣿⣿⠀⠀⠀⠀⠀⠀⠀⠀⠀⠀⠀⠀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⠀⠀⠀⠀⠀⠀⠀⠀⠀⠀⠀⣿⣿⣿⣿⣿⣿⣿⣿⣿⣿⣿⣿⣿⣿⣿⣷⣕⣕⢔⢕⢕⢕⢕⢕⢕⣿⣿⣿⣿⣿⣿⣿⣿⣿⣿⣿⣿⣿⣿⣿⣿⣿⣿⣿⣿⣿⣿⣿⣿⣿⣿⣿⣿⣿⣿⣿⣿⣿⠀⠀⠀⠀⠀⠀⠀⠀⠀⠀⠀⠀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⠀⠀⠀⠀⠀⠀⠀⠀⠀⠀⠀⠛⠛⠛⠛⠛⠛⠛⠛⠛⠛⠛⠛⠛⠛⠛⠛⠛⠛⠛⠓⠑⠑⠑⠑⠑⠛⠛⠛⠛⠛⠛⠛⠛⠛⠛⠛⠛⠛⠛⠛⠛⠛⠛⠛⠛⠛⠛⠛⠛⠛⠛⠛⠛⠛⠛⠛⠛⠛⠀⠀⠀⠀⠀⠀⠀⠀⠀⠀⠀⠀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⠀⠀⠀⠀⠀⠀⠀⠀⠀⠀⠀⢱⣵⣷⣷⣷⣷⡗⠗⢗⢇⢕⢕⢳⢷⢷⢾⣷⣷⣷⣷⣷⣷⣷⣷⣷⣷⣷⣷⣷⣷⣷⣷⣷⣷⣷⣷⣷⣷⣷⣷⣷⣷⣷⣷⣷⣷⣷⢔⠀⠀⠀⠀⠀⠀⠀⠀⠔⣷⠀⠀⠀⠀⠀⠀⠀⠀⠀⠀⠀⠀</a:t>
            </a:r>
            <a:br/>
            <a:r>
              <a:t>⠀⠀⠀⠀⠀⠀⠀⠀⠀⠀⠀⢱⣿⣿⡿⢟⠇⢑⢔⡕⢕⣱⣵⢷⢷⢷⣿⣿⣿⣿⣿⣿⣿⣿⣿⣿⣿⣿⣿⣿⣿⣿⣿⣿⣿⣿⣿⣿⣿⣿⣿⣿⣿⣿⣿⣿⣿⡏⠅⠀⠀⠀⠀⠀⠀⠀⠀⠀⢸⠀⠀⠀⠀⠀⠀⠀⠀⠀⠀⠀⠀</a:t>
            </a:r>
            <a:br/>
            <a:r>
              <a:t>⠀⠀⠀⠀⠀⠀⠀⠀⠀⠀⠀⣇⢕⡕⠁⠁⠀⢕⢵⡼⢟⠙⠕⢕⢕⢕⢸⣿⣿⣿⣿⣿⣿⣿⣿⣿⣿⣿⣿⣿⣽⣿⣿⣿⣿⣿⣿⣿⣿⣿⣿⣿⣿⣿⣿⣿⡿⢕⠀⠀⠀⠀⠀⠀⠀⠀⠀⠀⠕⠀⠀⠀⠀⠀⠀⠀⠀⠀⠀⠀⠀</a:t>
            </a:r>
            <a:br/>
            <a:r>
              <a:t>⠀⠀⠀⠀⠀⠀⠀⠀⠀⠀⠀⢟⢇⢕⢀⢄⢑⠕⠇⢅⢀⢔⢕⣧⣷⣾⣿⣿⣿⣿⣿⣿⣿⣿⣿⣿⣿⣿⣿⣿⣿⣿⣿⣿⣿⣿⣿⣿⣿⣿⣿⣿⣿⣿⣿⣿⣧⢕⠀⠀⠀⠀⠀⢀⠀⠀⠀⠀⢄⠀⠀⠀⠀⠀⠀⠀⠀⠀⠀⠀⠀</a:t>
            </a:r>
            <a:br/>
            <a:r>
              <a:t>⠀⠀⠀⠀⠀⠀⠀⠀⠀⠀⠀⣕⢕⣕⢕⡜⢏⢕⢕⣜⢔⣕⣵⣟⣻⣿⣿⣿⣿⣿⣿⣿⣿⣿⣿⣿⣿⣿⣿⣿⣿⣿⣿⣿⣿⣿⣿⣿⣿⣿⣿⣿⣿⣿⣿⣿⣟⢕⢅⢅⠀⢑⢔⢕⢕⢔⢕⢕⢔⠀⠀⠀⠀⠀⠀⠀⠀⠀⠀⠀⠀</a:t>
            </a:r>
            <a:br/>
            <a:r>
              <a:t>⠀⠀⠀⠀⠀⠀⠀⠀⠀⠀⠀⢜⡕⢳⢱⢵⣵⣷⣾⣿⣿⣿⣿⣿⣿⣿⣿⣿⣿⣿⣿⣿⣿⣿⣿⣿⣿⣿⣿⣿⣿⣿⣿⣿⣿⣿⣿⣿⣿⣿⣿⣿⣿⣿⣿⣿⣯⢕⢕⢕⢕⢕⢕⢕⢕⢕⢕⢕⢕⠀⠀⠀⠀⠀⠀⠀⠀⠀⠀⠀⠀</a:t>
            </a:r>
            <a:br/>
            <a:r>
              <a:t>⠀⠀⠀⠀⠀⠀⠀⠀⠀⠀⠀⣵⣧⢕⢕⢸⣿⣿⣿⣿⣿⣿⣿⣿⣿⣿⣿⣿⣿⣿⣿⣿⣿⣿⣿⣿⣿⣿⣿⣿⣿⣿⣿⣿⣿⣿⣿⣿⣿⣿⣿⣿⣿⣿⣿⣿⡏⢕⢕⡕⢕⢕⣕⣕⣕⣕⣱⣗⣵⠀⠀⠀⠀⠀⠀⠀⠀⠀⠀⠀⠀</a:t>
            </a:r>
            <a:br/>
            <a:r>
              <a:t>⠀⠀⠀⠀⠀⠀⠀⠀⠀⠀⠀⢜⢧⢕⢕⢸⣿⣿⣿⣿⣿⣿⣿⣿⣿⣿⣿⣿⣿⣿⣿⣿⣿⣿⣿⣿⣿⣿⣿⣿⣿⣿⣿⣿⣿⣿⣿⣿⣿⣿⣿⣿⣿⣿⣿⣿⣿⣾⣿⣿⣿⣿⣿⣿⣿⣿⣿⣿⣿⠀⠀⠀⠀⠀⠀⠀⠀⠀⠀⠀⠀</a:t>
            </a:r>
            <a:br/>
            <a:r>
              <a:t>⠀⠀⠀⠀⠀⠀⠀⠀⠀⠀⠀⢿⣿⡇⢑⢜⣿⣿⣿⣿⣿⣿⣿⣿⣿⣿⣿⣿⣿⣻⣿⣿⣿⣿⣿⣿⣿⣿⣿⣿⣿⣿⣿⣿⣿⣿⣿⣿⣿⣿⣿⣿⣿⣿⣿⣿⣿⣿⣿⣿⣿⣿⣿⣿⣿⣿⣿⣿⣿⠀⠀⠀⠀⠀⠀⠀⠀⠀⠀⠀⠀</a:t>
            </a:r>
            <a:br/>
            <a:r>
              <a:t>⠀⠀⠀⠀⠀⠀⠀⠀⠀⠀⠀⣸⣞⣿⣕⢕⢻⣿⣿⣿⣿⣿⣿⣿⣿⣿⣿⣿⣿⣿⣿⣿⣿⣿⣿⣿⣿⣿⣿⣿⣿⣿⣿⣿⣿⣿⣿⣿⣿⣿⣿⣿⣿⣿⣿⣿⣿⣿⣿⣿⣿⣿⣿⣿⣿⣿⣿⣿⣿⠀⠀⠀⠀⠀⠀⠀⠀⠀⠀⠀⠀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⠀⠀⠀⠀⠀⠀⠀⠀⠀⠀⠀⢜⣻⣿⣿⣧⣜⣿⣿⣿⣿⣿⣿⣿⣿⣿⣿⣿⣿⣿⣿⣿⣿⣿⣿⣿⣿⣿⣿⣿⣿⣿⣿⣿⣿⣿⣿⣿⣿⣿⣿⣿⣿⣿⣿⣿⣿⣿⣿⣿⣿⣿⣿⣿⣿⣿⣿⣿⣿⠀⠀⠀⠀⠀⠀⠀⠀⠀⠀⠀⠀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⠀⠀⠀⠀⠀⠀⠀⠀⠀⠀⠀⣵⣾⣿⣿⣿⣿⣿⣿⣿⣿⣿⣿⣿⣿⣿⣿⣿⣿⣿⣿⣿⣿⣿⣿⣿⣿⣿⣿⣿⣿⣿⣿⣿⣿⣿⣿⣿⣿⣿⣿⣿⣿⣿⣿⣿⣿⣿⣿⣿⣿⣿⣿⣿⣿⣿⣿⣿⣿⠀⠀⠀⠀⠀⠀⠀⠀⠀⠀⠀⠀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⠀⠀⠀⠀⠀⠀⠀⠀⠀⠀⠀⢕⣟⣿⣿⣿⣿⣿⣿⣿⣿⣿⣿⣿⣿⣿⣿⣿⢿⣿⣿⣿⣿⣿⣿⣿⣿⣿⣿⣿⣿⣿⣿⣿⣿⣿⣿⣿⣿⣿⣿⣿⣿⣿⣿⣿⣿⣿⣿⣿⣿⣿⣿⣿⣿⣿⣿⣿⣿⠀⠀⠀⠀⠀⠀⠀⠀⠀⠀⠀⠀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⠀⠀⠀⠀⠀⠀⠀⠀⠀⠀⠀⣿⣿⣿⣿⣿⣿⣿⣿⣿⣿⣿⣿⣿⣿⣙⣜⣽⣥⣾⣿⣿⣿⣿⣿⣿⣿⣿⣿⣿⣿⣿⣿⣿⣿⣿⣿⣿⣿⣿⣿⣿⣿⣿⣿⣿⣿⣿⣿⣿⣿⣿⣿⣿⣿⣿⣿⣿⣿⠀⠀⠀⠀⠀⠀⠀⠀⠀⠀⠀⠀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⠀⠀⠀⠀⠀⠀⠀⠀⠀⠀⠀⣿⣿⣿⣿⣿⣿⣿⣿⡟⣿⣿⣿⣿⣿⣿⣿⣿⣿⣿⣿⣿⣿⢿⣿⣿⣿⣿⣿⣿⣿⣿⣿⣿⣿⣿⣿⣿⣿⣿⣿⣿⣿⣿⣿⣿⣿⣿⣿⣿⣿⣿⣿⣿⣿⣿⣿⣿⣿⠀⠀⠀⠀⠀⠀⠀⠀⠀⠀⠀⠀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⠀⠀⠀⠀⠀⠀⠀⠀⠀⠀⠀⣿⣿⣿⣿⣿⣿⣿⣿⣿⢹⣿⣿⣿⣿⣿⣿⣷⣷⣿⣿⣿⡟⠁⢿⣿⣿⣿⣿⣿⣿⣿⣿⣿⣿⣿⣿⣿⣿⣿⣿⣿⣿⣿⣿⣿⣿⣿⣿⣿⣿⣿⣿⣿⣿⣿⣿⣿⣿⠀⠀⠀⠀⠀⠀⠀⠀⠀⠀⠀⠀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⠀⠀⠀⠀⠀⠀⠀⠀⠀⠀⠀⣿⣿⣿⣿⣿⣿⣿⣿⣿⡕⢻⣿⣿⣿⣿⣿⣿⣿⣿⣿⡿⠑⠀⠜⣿⣿⣿⣿⣿⣿⣿⣿⣿⣿⣿⣿⣿⣿⣿⣿⣿⣿⣿⣿⣿⣿⣿⣿⣿⣿⣿⣿⣿⣿⣿⣿⣿⣿⠀⠀⠀⠀⠀⠀⠀⠀⠀⠀⠀⠀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⠀⠀⠀⠀⠀⠀⠀⠀⠀⠀⠀⣿⣿⣿⣿⣿⣿⣿⣿⣿⣿⡕⢜⢟⢻⢿⣿⢟⠟⠟⠋⠁⠀⠀⠀⢸⣿⣿⣿⣿⣿⣿⣿⣿⣿⣿⣿⣿⣿⣿⣿⣿⣿⣿⣿⣿⣿⣿⣿⣿⣿⣿⣿⣿⣿⣿⣿⣿⣿⠀⠀⠀⠀⠀⠀⠀⠀⠀⠀⠀⠀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⠀⠀⠀⠀⠀⠀⠀⠀⠀⠀⠀⣿⣿⣿⣿⣿⣿⣿⣿⣿⣿⣿⡕⠕⠕⠑⠑⠁⠀⠀⠀⠀⠀⠀⠀⠀⣿⣿⣿⣿⣿⣿⣿⣿⣿⣿⣿⣿⣿⣿⣿⣿⣿⣿⣿⣿⣿⣿⣿⣿⣿⣿⣿⣿⣿⣿⣿⣿⣿⠀⠀⠀⠀⠀⠀⠀⠀⠀⠀⠀⠀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⠀⠀⠀⠀⠀⠀⠀⠀⠀⠀⠀⣿⣿⣿⣿⣿⣿⣿⣿⣿⣿⣿⣿⡕⢄⢔⢔⠔⢄⠀⠀⠀⠀⠀⠀⠀⢸⣿⣿⣿⣿⣿⣿⣿⣿⣿⣿⣿⣿⣿⣿⣿⣿⣿⣿⣿⣿⣿⣿⣿⣿⣿⣿⣿⣿⣿⣿⣿⣿⠀⠀⠀⠀⠀⠀⠀⠀⠀⠀⠀⠀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⠀⠀⠀⠀⠀⠀⠀⠀⠀⠀⠀⣿⣿⣿⣿⣿⣿⣿⣿⣿⣿⣿⣿⡇⠁⢕⢕⢕⢕⢄⢔⢔⠀⢄⢄⠀⢱⣿⣿⣿⣿⣿⣿⣿⣿⣿⣿⣿⣿⣿⣿⣿⣿⣿⣿⣿⣿⣿⣿⣿⣿⣿⣿⣿⣿⣿⣿⣿⣿⠀⠀⠀⠀⠀⠀⠀⠀⠀⠀⠀⠀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⠀⠀⠀⠀⠀⠀⠀⠀⠀⠀⠀⣿⣿⣿⣿⣿⣿⣿⣿⣿⣿⣿⣿⣿⣴⣕⢕⢕⢕⢕⢕⢕⢔⢕⢕⢔⢸⣿⣿⣿⣿⣿⣿⣿⣿⣿⣿⣿⣿⣿⣿⣿⣿⣿⣿⣿⣿⣿⣿⣿⣿⣿⣿⣿⣿⣿⣿⣿⣿⠀⠀⠀⠀⠀⠀⠀⠀⠀⠀⠀⠀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⠀⠀⠀⠀⠀⠀⠀⠀⠀⠀⠀⣵⣷⣷⣷⣷⣾⣷⣿⣾⣾⣷⣷⣿⣿⣿⣿⣿⣿⣿⣿⣿⣿⣿⣿⣿⣿⣿⣿⣿⣿⣿⣿⣿⣿⣿⣿⣿⣿⣾⣷⣷⣷⣷⣷⣷⣷⣷⣷⠔⠀⠀⠀⠀⠀⠀⠀⠀⢱⠀⠀⠀⠀⠀⠀⠀⠀⠀⠀⠀⠀</a:t>
            </a:r>
            <a:br/>
            <a:r>
              <a:t>⠀⠀⠀⠀⠀⠀⠀⠀⠀⠀⠀⣿⣿⣿⣿⣿⣿⣿⢟⢙⢝⢕⢕⢜⢝⢟⢟⣻⣿⣿⣿⣿⣿⣿⣿⣿⣿⣿⣿⣿⣿⣿⣿⣿⣿⣿⣿⣿⣿⣿⣿⣿⣿⣿⣿⣿⣿⣿⡇⠀⢀⠀⠀⠀⠀⠀⠀⠀⠜⠀⠀⠀⠀⠀⠀⠀⠀⠀⠀⠀⠀</a:t>
            </a:r>
            <a:br/>
            <a:r>
              <a:t>⠀⠀⠀⠀⠀⠀⠀⠀⠀⠀⠀⣿⣿⣿⡿⠟⠙⠕⢅⢕⣇⣕⣷⡷⢟⠟⢻⢿⣿⣿⣿⣿⣿⣿⣿⣿⣿⣿⣿⣿⣿⣿⣿⣿⣿⣿⣿⣿⣿⣿⣿⣿⣿⣿⣿⣿⣿⡿⠕⠁⠁⠀⠀⠀⠀⠀⠀⠀⠀⠀⠀⠀⠀⠀⠀⠀⠀⠀⠀⠀⠀</a:t>
            </a:r>
            <a:br/>
            <a:r>
              <a:t>⠀⠀⠀⠀⠀⠀⠀⠀⠀⠀⠀⣿⣿⡿⢗⠔⢄⢅⢕⢳⠇⠙⠁⢁⢕⢕⣕⣸⣿⣿⣿⣿⣿⣿⣿⣿⣿⣿⣿⣿⣿⣿⣿⣿⣿⣿⣿⣿⣿⣿⣿⣿⣿⣿⣿⣿⣿⡇⢀⢀⢄⠔⠔⢀⠄⠄⠀⢀⢀⠀⠀⠀⠀⠀⠀⠀⠀⠀⠀⠀⠀</a:t>
            </a:r>
            <a:br/>
            <a:r>
              <a:t>⠀⠀⠀⠀⠀⠀⠀⠀⠀⠀⠀⣿⣿⣇⢕⢔⢧⢕⢌⢅⢔⢄⢕⢱⣾⣿⣷⣿⣿⣿⣿⣿⣿⣿⣿⣿⣿⣿⣿⣿⣿⣿⣿⣿⣿⣿⣿⣿⣿⣿⣿⣿⣿⣿⣿⣿⣿⡇⢕⢔⢕⢕⢔⢕⢕⢔⢕⢕⢕⠀⠀⠀⠀⠀⠀⠀⠀⠀⠀⠀⠀</a:t>
            </a:r>
            <a:br/>
            <a:r>
              <a:t>⠀⠀⠀⠀⠀⠀⠀⠀⠀⠀⠀⣿⣏⢱⡷⢕⢜⢕⢕⣵⣵⣵⣵⣾⣯⣿⣿⣿⣿⣿⣿⣿⣿⣿⣿⣿⣿⣿⣿⣿⣿⣿⣿⣿⣿⣿⣿⣿⣿⣿⣿⣿⣿⣿⣿⣿⣿⡇⢕⢕⢕⢕⢕⢕⢕⢕⢕⢕⢕⠀⠀⠀⠀⠀⠀⠀⠀⠀⠀⠀⠀</a:t>
            </a:r>
            <a:br/>
            <a:r>
              <a:t>⠀⠀⠀⠀⠀⠀⠀⠀⠀⠀⠀⣿⣿⡕⢝⢜⣿⣿⣿⣿⣿⣿⣿⣿⣿⣿⣿⣿⣿⣿⣿⣿⣿⣿⣿⣿⣿⣿⣿⣿⣿⣿⣿⣿⣿⣿⣿⣿⣿⣿⣿⣿⣿⣿⣿⣿⣿⡇⢕⢕⢕⢕⢕⣕⣕⣕⣱⣷⣵⠀⠀⠀⠀⠀⠀⠀⠀⠀⠀⠀⠀</a:t>
            </a:r>
            <a:br/>
            <a:r>
              <a:t>⠀⠀⠀⠀⠀⠀⠀⠀⠀⠀⠀⣿⣿⡇⢕⢕⣿⣿⣿⣿⣿⣿⣿⣿⣿⣿⣿⣿⣿⣿⣿⣿⣿⣿⣿⣿⣿⣿⣿⣿⣿⣿⣿⣿⣿⣿⣿⣿⣿⣿⣿⣿⣿⣿⣿⣿⣿⣿⣿⣿⣿⣿⣿⣿⣿⣿⣿⣿⣿⠀⠀⠀⠀⠀⠀⠀⠀⠀⠀⠀⠀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⠀⠀⠀⠀⠀⠀⠀⠀⠀⠀⠀⣿⣿⣿⡇⢕⢸⣿⣿⣿⣿⣿⣿⣿⣿⣿⣿⣿⣿⣽⣿⣿⣿⣿⣿⣿⣿⣿⣿⣿⣿⣿⣿⣿⣿⣿⣿⣿⣿⣿⣿⣿⣿⣿⣿⣿⣿⣿⣿⣿⣿⣿⣿⣿⣿⣿⣿⣿⣿⠀⠀⠀⠀⠀⠀⠀⠀⠀⠀⠀⠀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⠀⠀⠀⠀⠀⠀⠀⠀⠀⠀⠀⣿⣿⣿⣿⣕⢜⣿⣿⣿⣿⣷⣾⣿⣿⣿⣿⣿⣿⣿⣿⣿⣿⣿⣿⣿⣿⣿⣿⣿⣿⣿⣿⣿⣿⣿⣿⣿⣿⣿⣿⣿⣿⣿⣿⣿⣿⣿⣿⣿⣿⣿⣿⣿⣿⣿⣿⣿⣿⠀⠀⠀⠀⠀⠀⠀⠀⠀⠀⠀⠀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⠀⠀⠀⠀⠀⠀⠀⠀⠀⠀⠀⣿⣿⣿⣿⣿⣿⣿⣿⣿⣿⣿⣿⣿⣿⣿⢿⢿⡟⢿⣿⣿⣿⣿⣿⣿⣿⣿⣿⣿⣿⣿⣿⣿⣿⣿⣿⣿⣿⣿⣿⣿⣿⣿⣿⣿⣿⣿⣿⣿⣿⣿⣿⣿⣿⣿⣿⣿⣿⠀⠀⠀⠀⠀⠀⠀⠀⠀⠀⠀⠀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⠀⠀⠀⠀⠀⠀⠀⠀⠀⠀⠀⣿⣿⣿⣿⣿⣿⣿⣿⣿⣿⣿⣿⣿⣿⣵⣾⣷⣷⣿⣿⣿⣿⣿⣿⣿⣿⣿⣿⣿⣿⣿⣿⣿⣿⣿⣿⣿⣿⣿⣿⣿⣿⣿⣿⣿⣿⣿⣿⣿⣿⣿⣿⣿⣿⣿⣿⣿⣿⠀⠀⠀⠀⠀⠀⠀⠀⠀⠀⠀⠀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⠀⠀⠀⠀⠀⠀⠀⠀⠀⠀⠀⣿⣿⣿⣿⣿⣿⣿⣿⣿⢻⣿⣿⣿⣿⣿⣿⣻⣟⣿⣿⣿⣿⠏⣿⣿⣿⣿⣿⣿⣿⣿⣿⣿⣿⣿⣿⣿⣿⣿⣿⣿⣿⣿⣿⣿⣿⣿⣿⣿⣿⣿⣿⣿⣿⣿⣿⣿⣿⠀⠀⠀⠀⠀⠀⠀⠀⠀⠀⠀⠀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⠀⠀⠀⠀⠀⠀⠀⠀⠀⠀⠀⣿⣿⣿⣿⣿⣿⣿⣿⣿⢜⣿⣿⣿⣿⣿⣿⣿⣿⣿⣿⣿⡟⠀⢹⣿⣿⣿⣿⣿⣿⣿⣿⣿⣿⣿⣿⣿⣿⣿⣿⣿⣿⣿⣿⣿⣿⣿⣿⣿⣿⣿⣿⣿⣿⣿⣿⣿⣿⠀⠀⠀⠀⠀⠀⠀⠀⠀⠀⠀⠀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⠀⠀⠀⠀⠀⠀⠀⠀⠀⠀⠀⣿⣿⣿⣿⣿⣿⣿⣿⣿⡕⢜⢿⣿⣿⣿⣿⣿⣿⣿⣿⢟⠁⠀⠁⢹⣿⣿⣿⣿⣿⣿⣿⣿⣿⣿⣿⣿⣿⣿⣿⣿⣿⣿⣿⣿⣿⣿⣿⣿⣿⣿⣿⣿⣿⣿⣿⣿⣿⠀⠀⠀⠀⠀⠀⠀⠀⠀⠀⠀⠀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⠀⠀⠀⠀⠀⠀⠀⠀⠀⠀⠀⣿⣿⣿⣿⣿⣿⣿⣿⣿⣷⡕⢕⢝⢟⢻⢿⢎⠑⠙⠁⠀⠀⠀⠀⠁⢿⣿⣿⣿⣿⣿⣿⣿⣿⣿⣿⣿⣿⣿⣿⣿⣿⣿⣿⣿⣿⣿⣿⣿⣿⣿⣿⣿⣿⣿⣿⣿⣿⠀⠀⠀⠀⠀⠀⠀⠀⠀⠀⠀⠀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⠀⠀⠀⠀⠀⠀⠀⠀⠀⠀⠀⣿⣿⣿⣿⣿⣿⣿⣿⣿⣿⣿⡔⠅⠑⠁⠀⠁⠀⠀⠀⠀⠀⠀⠀⠀⢸⣿⣿⣿⣿⣿⣿⣿⣿⣿⣿⣿⣿⣿⣿⣿⣿⣿⣿⣿⣿⣿⣿⣿⣿⣿⣿⣿⣿⣿⣿⣿⣿⠀⠀⠀⠀⠀⠀⠀⠀⠀⠀⠀⠀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⠀⠀⠀⠀⠀⠀⠀⠀⠀⠀⠀⣿⣿⣿⣿⣿⣿⣿⣿⣿⣿⣿⣷⠐⢕⢕⢔⠐⠐⠐⠀⠀⠀⠀⠀⠀⠁⣿⣿⣿⣿⣿⣿⣿⣿⣿⣿⣿⣿⣿⣿⣿⣿⣿⣿⣿⣿⣿⣿⣿⣿⣿⣿⣿⣿⣿⣿⣿⣿⠀⠀⠀⠀⠀⠀⠀⠀⠀⠀⠀⠀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⠀⠀⠀⠀⠀⠀⠀⠀⠀⠀⠀⣿⣿⣿⣿⣿⣿⣿⣿⣿⣿⣿⣿⡅⠕⢕⢕⢕⢕⢔⢕⢕⠁⢕⢔⢔⢄⣿⣿⣿⣿⣿⣿⣿⣿⣿⣿⣿⣿⣿⣿⣿⣿⣿⣿⣿⣿⣿⣿⣿⣿⣿⣿⣿⣿⣿⣿⣿⣿⠀⠀⠀⠀⠀⠀⠀⠀⠀⠀⠀⠀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⠀⠀⠀⠀⠀⠀⠀⠀⠀⠀⠀⠛⠛⠛⠛⠛⠛⠛⠛⠛⠛⠛⠛⠛⠒⠑⠑⠑⠑⠑⠑⠐⠑⠑⠑⠑⠘⠛⠛⠛⠛⠛⠛⠛⠛⠛⠛⠛⠛⠛⠛⠛⠛⠛⠛⠛⠛⠛⠛⠛⠛⠛⠛⠛⠛⠛⠛⠛⠛⠀⠀⠀⠀⠀⠀⠀⠀⠀⠀⠀⠀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⠀⠀⠀⠀⠀⠀⠀⠀⠀⠀⠀⣷⣷⣷⣷⣷⣷⣷⣿⣷⣷⣷⣷⣷⣿⣿⣿⣿⣷⣷⣾⣿⣷⣷⣷⣷⣷⣷⣷⣾⣿⣷⣷⣷⣷⣷⣷⣷⣷⣷⣷⣷⣷⣷⣷⣷⣷⣷⣷⡇⠀⠀⠀⠀⠀⠀⠀⠀⠔⠀⠀⠀⠀⠀⠀⠀⠀⠀⠀⠀⠀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⠀⠀⠀⠀⠀⠀⠀⠀⠀⠀⠀⣿⣿⣿⣿⣿⣿⣿⣿⣿⣿⣿⣿⣿⣿⣿⣿⣿⣿⣿⣿⣿⣿⣿⣿⣿⣿⣿⣿⣿⣿⣿⣿⣿⣿⣿⣿⣿⣿⣿⣿⣿⣿⣿⣿⣿⣿⣿⣿⢕⠀⢔⢔⠀⠀⠀⠀⠀⠀⠀⠀⠀⠀⠀⠀⠀⠀⠀⠀⠀⠀</a:t>
            </a:r>
            <a:br/>
            <a:r>
              <a:t>⠀⠀⠀⠀⠀⠀⠀⠀⠀⠀⠀⢻⣿⣿⣿⣿⣿⣿⢟⢋⢍⢝⢅⢕⡜⢝⢟⢟⣿⣿⣿⣿⣿⣿⣿⣿⣿⣿⣿⣿⣿⣿⣿⣿⣿⣿⣿⣿⣿⣿⣿⣿⣿⣿⣿⣿⣿⣿⡏⠅⠁⢕⢔⠄⢔⠀⠀⠔⠀⠀⠀⠀⠀⠀⠀⠀⠀⠀⠀⠀⠀</a:t>
            </a:r>
            <a:br/>
            <a:r>
              <a:t>⠀⠀⠀⠀⠀⠀⠀⠀⠀⠀⠀⣿⣿⣿⣿⡟⠏⢑⠅⢡⢗⢕⣱⣷⢗⢟⢟⢿⣿⣿⣿⣿⣿⣿⣿⣿⣿⣿⣿⣿⣿⣿⣿⣿⣿⣿⣿⣿⣿⣿⣿⣿⣿⣿⣿⣿⣿⣿⢕⢕⢔⢕⢕⢔⢕⢔⢀⢔⢀⠀⠀⠀⠀⠀⠀⠀⠀⠀⠀⠀⠀</a:t>
            </a:r>
            <a:br/>
            <a:r>
              <a:t>⠀⠀⠀⠀⠀⠀⠀⠀⠀⠀⠀⣿⣿⣿⢟⢕⠔⢅⢕⣕⠷⠝⠁⠁⠑⢕⡔⢕⣸⣿⣿⣿⣿⣿⣿⣿⣿⣿⣿⣿⣿⣿⣿⣿⣿⣿⣿⣿⣿⣿⣿⣿⣿⣿⣿⣿⣿⣿⢕⢕⢕⢕⢕⢕⢕⢕⢕⢕⢕⠀⠀⠀⠀⠀⠀⠀⠀⠀⠀⠀⠀</a:t>
            </a:r>
            <a:br/>
            <a:r>
              <a:t>⠀⠀⠀⠀⠀⠀⠀⠀⠀⠀⠀⣿⣿⡿⢇⢔⢕⣧⡅⢉⢅⢔⢕⢕⢕⣱⣿⣾⣿⣿⣿⣿⣿⣿⣿⣿⣿⣿⣿⣿⣿⣿⣿⣿⣿⣿⣿⣿⣿⣿⣿⣿⣿⣿⣿⣿⣿⣿⢕⢕⢕⢕⢕⢕⢕⢕⢕⢕⢕⠀⠀⠀⠀⠀⠀⠀⠀⠀⠀⠀⠀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⠀⠀⠀⠀⠀⠀⠀⠀⠀⠀⠀⣿⣿⡕⢾⢇⢇⡝⢕⣕⣵⣵⣵⣵⣵⣯⣾⣿⣿⣿⣿⣿⣿⣿⣿⣿⣿⣿⣿⣿⣿⣿⣿⣿⣿⣿⣿⣿⣿⣿⣿⣿⣿⣿⣿⣿⣿⣿⢕⢕⢕⢕⢕⣕⣕⣕⣵⣵⣵⠀⠀⠀⠀⠀⠀⠀⠀⠀⠀⠀⠀</a:t>
            </a:r>
            <a:br/>
            <a:r>
              <a:t>⠀⠀⠀⠀⠀⠀⠀⠀⠀⠀⠀⣿⣿⣿⢜⢕⢹⣿⣿⣿⣿⣿⣿⣿⣿⣿⣿⣿⣿⣿⣿⣿⣿⣿⣿⣿⣿⣿⣿⣿⣿⣿⣿⣿⣿⣿⣿⣿⣿⣿⣿⣿⣿⣿⣿⣿⣿⣿⣿⣿⣿⣿⣿⣿⣿⣿⣿⣿⣿⠀⠀⠀⠀⠀⠀⠀⠀⠀⠀⠀⠀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⠀⠀⠀⠀⠀⠀⠀⠀⠀⠀⠀⣿⣿⣿⢕⢕⢱⣿⣿⣿⣿⣿⣿⣿⣿⣿⣿⣿⣿⣿⣿⣿⣿⣿⣿⣿⣿⣿⣿⣿⣿⣿⣿⣿⣿⣿⣿⣿⣿⣿⣿⣿⣿⣿⣿⣿⣿⣿⣿⣿⣿⣿⣿⣿⣿⣿⣿⣿⣿⠀⠀⠀⠀⠀⠀⠀⠀⠀⠀⠀⠀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⠀⠀⠀⠀⠀⠀⠀⠀⠀⠀⠀⣿⣿⣿⣿⡕⢕⣿⣿⣿⣿⣿⢿⣿⣿⣿⣿⣿⣿⣯⣽⣿⣿⣿⣿⣟⣿⣿⣿⣿⣿⣿⣿⣿⣿⣿⣿⣿⣿⣿⣿⣿⣿⣿⣿⣿⣿⣿⣿⣿⣿⣿⣿⣿⣿⣿⣿⣿⣿⠀⠀⠀⠀⠀⠀⠀⠀⠀⠀⠀⠀</a:t>
            </a:r>
            <a:br/>
            <a:r>
              <a:t>⠀⠀⠀⠀⠀⠀⠀⠀⠀⠀⠀⣿⣿⣿⣿⣷⡕⢻⣿⣿⣿⣷⣾⣿⣿⣿⣿⣿⣿⣿⣿⣿⣿⣿⣿⣿⣿⣿⣿⣿⣿⣿⣿⣿⣿⣿⣿⣿⣿⣿⣿⣿⣿⣿⣿⣿⣿⣿⣿⣿⣿⣿⣿⣿⣿⣿⣿⣿⣿⠀⠀⠀⠀⠀⠀⠀⠀⠀⠀⠀⠀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⠀⠀⠀⠀⠀⠀⠀⠀⠀⠀⠀⣿⣿⣿⣿⣿⣿⣿⣿⣿⣿⣿⣿⣿⣿⣷⣾⣿⣯⣾⣿⣿⣿⣿⣿⣿⣿⣿⣿⣿⣿⣿⣿⣿⣿⣿⣿⣿⣿⣿⣿⣿⣿⣿⣿⣿⣿⣿⣿⣿⣿⣿⣿⣿⣿⣿⣿⣿⣿⠀⠀⠀⠀⠀⠀⠀⠀⠀⠀⠀⠀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⠀⠀⠀⠀⠀⠀⠀⠀⠀⠀⠀⣿⣿⣿⣿⣿⣿⣿⣿⣿⣿⣿⣿⣿⣿⡿⢿⣿⡟⢻⢿⣿⣿⣿⣿⣿⣿⣿⣿⣿⣿⣿⣿⣿⣿⣿⣿⣿⣿⣿⣿⣿⣿⣿⣿⣿⣿⣿⣿⣿⣿⣿⣿⣿⣿⣿⣿⣿⣿⠀⠀⠀⠀⠀⠀⠀⠀⠀⠀⠀⠀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⠀⠀⠀⠀⠀⠀⠀⠀⠀⠀⠀⣿⣿⣿⣿⣿⣿⣿⣿⣿⣿⣿⣿⣿⣿⣵⣾⣿⣿⣿⣿⣿⣿⡿⣿⣿⣿⣿⣿⣿⣿⣿⣿⣿⣿⣿⣿⣿⣿⣿⣿⣿⣿⣿⣿⣿⣿⣿⣿⣿⣿⣿⣿⣿⣿⣿⣿⣿⣿⠀⠀⠀⠀⠀⠀⠀⠀⠀⠀⠀⠀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⠀⠀⠀⠀⠀⠀⠀⠀⠀⠀⠀⣿⣿⣿⣿⣿⣿⣿⣿⣿⢿⣿⣿⣿⣿⣿⣿⣿⣿⣽⣿⣿⣿⡇⢹⣿⣿⣿⣿⣿⣿⣿⣿⣿⣿⣿⣿⣿⣿⣿⣿⣿⣿⣿⣿⣿⣿⣿⣿⣿⣿⣿⣿⣿⣿⣿⣿⣿⣿⠀⠀⠀⠀⠀⠀⠀⠀⠀⠀⠀⠀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⠀⠀⠀⠀⠀⠀⠀⠀⠀⠀⠀⣿⣿⣿⣿⣿⣿⣿⣿⣿⢕⢿⣿⣿⣿⣿⣿⣿⣿⣿⣿⣿⡟⠁⠀⢹⣿⣿⣿⣿⣿⣿⣿⣿⣿⣿⣿⣿⣿⣿⣿⣿⣿⣿⣿⣿⣿⣿⣿⣿⣿⣿⣿⣿⣿⣿⣿⣿⣿⠀⠀⠀⠀⠀⠀⠀⠀⠀⠀⠀⠀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⠀⠀⠀⠀⠀⠀⠀⠀⠀⠀⠀⣿⣿⣿⣿⣿⣿⣿⣿⣷⢕⢜⢿⣿⣿⣿⣿⡿⢝⢽⡿⠟⠁⠀⠀⠁⢻⣿⣿⣿⣿⣿⣿⣿⣿⣿⣿⣿⣿⣿⣿⣿⣿⣿⣿⣿⣿⣿⣿⣿⣿⣿⣿⣿⣿⣿⣿⣿⣿⠀⠀⠀⠀⠀⠀⠀⠀⠀⠀⠀⠀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⠀⠀⠀⠀⠀⠀⠀⠀⠀⠀⠀⣿⣿⣿⣿⣿⣿⣿⣿⣿⣧⢕⢕⠜⢝⢟⢟⢇⠑⠁⠁⠀⠀⠀⠀⠀⠜⣿⣿⣿⣿⣿⣿⣿⣿⣿⣿⣿⣿⣿⣿⣿⣿⣿⣿⣿⣿⣿⣿⣿⣿⣿⣿⣿⣿⣿⣿⣿⣿⠀⠀⠀⠀⠀⠀⠀⠀⠀⠀⠀⠀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⠀⠀⠀⠀⠀⠀⠀⠀⠀⠀⠀⣿⣿⣿⣿⣿⣿⣿⣿⣿⣿⡇⢑⢐⠀⠀⠀⠀⠀⠀⠀⠀⠀⠀⠀⠀⠀⣿⣿⣿⣿⣿⣿⣿⣿⣿⣿⣿⣿⣿⣿⣿⣿⣿⣿⣿⣿⣿⣿⣿⣿⣿⣿⣿⣿⣿⣿⣿⣿⠀⠀⠀⠀⠀⠀⠀⠀⠀⠀⠀⠀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⠀⠀⠀⠀⠀⠀⠀⠀⠀⠀⠀⣿⣿⣿⣿⣿⣿⣿⣿⣿⣿⣿⢄⢔⢄⢄⢁⢀⢐⠀⠀⠀⢀⠀⢀⠀⠀⢸⣿⣿⣿⣿⣿⣿⣿⣿⣿⣿⣿⣿⣿⣿⣿⣿⣿⣿⣿⣿⣿⣿⣿⣿⣿⣿⣿⣿⣿⣿⣿⠀⠀⠀⠀⠀⠀⠀⠀⠀⠀⠀⠀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⠀⠀⠀⠀⠀⠀⠀⠀⠀⠀⠀⠛⠛⠛⠛⠛⠛⠛⠛⠛⠛⠛⠃⠑⠑⠑⠑⠑⠐⠀⠑⠑⠀⠑⠑⠑⠑⠘⠛⠛⠛⠛⠛⠛⠛⠛⠛⠛⠛⠛⠛⠛⠛⠛⠛⠛⠛⠛⠛⠛⠛⠛⠛⠛⠛⠛⠛⠛⠛⠀⠀⠀⠀⠀⠀⠀⠀⠀⠀⠀⠀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⠀⠀⠀⠀⠀⠀⠀⠀⠀⠀⠀⣵⣷⣷⣷⣷⣷⣾⣿⣷⣷⣾⣷⣾⣿⣿⣿⣿⣿⣿⣿⣿⣿⣿⣿⣿⣿⣿⣷⣿⣿⣿⣿⣿⣿⣿⣿⣿⣿⣿⣿⣷⣷⣷⣷⣷⣿⣷⣷⡇⠀⠀⠀⠀⠀⠀⠀⠀⠔⠀⠀⠀⠀⠀⠀⠀⠀⠀⠀⠀⠀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⠀⠀⠀⠀⠀⠀⠀⠀⠀⠀⠀⣿⣿⣿⣿⣿⣿⣿⣿⣿⣿⣿⣿⣿⣿⣿⣿⣿⣿⣿⣿⣿⣿⣿⣿⣿⣿⣿⣿⣿⣿⣿⣿⣿⣿⣿⣿⣿⣿⣿⣿⣿⣿⣿⣿⣿⣿⣿⣿⢕⢀⠀⠄⠀⠀⠀⠀⠀⠀⠀⠀⠀⠀⠀⠀⠀⠀⠀⠀⠀⠀</a:t>
            </a:r>
            <a:br/>
            <a:r>
              <a:t>⠀⠀⠀⠀⠀⠀⠀⠀⠀⠀⠀⢹⣿⣯⣿⣿⣿⣿⡿⠟⠋⢙⢝⢝⢝⢟⠟⢟⣻⣿⣿⣿⣿⣿⣿⣿⣿⣿⣿⣿⣿⣿⣿⣿⣿⣿⣿⣿⣿⣿⣿⣿⣿⣿⣿⣿⣿⣿⡏⠁⠀⠀⢄⠄⠔⠀⠀⠀⠀⠀⠀⠀⠀⠀⠀⠀⠀⠀⠀⠀⠀</a:t>
            </a:r>
            <a:br/>
            <a:r>
              <a:t>⠀⠀⠀⠀⠀⠀⠀⠀⠀⠀⠀⣿⣿⣿⣿⡿⠟⠏⠁⢅⢱⢕⢱⣧⢵⢷⢳⢾⣿⣿⣿⣿⣿⣿⣿⣿⣿⣿⣿⣿⣿⣿⣿⣿⣿⣿⣿⣿⣿⣿⣿⣿⣿⣿⣿⣿⣿⣿⢕⢕⢔⢄⠑⢄⢄⢔⢄⢀⢄⠀⠀⠀⠀⠀⠀⠀⠀⠀⠀⠀⠀</a:t>
            </a:r>
            <a:br/>
            <a:r>
              <a:t>⠀⠀⠀⠀⠀⠀⠀⠀⠀⠀⠀⣿⣿⣿⡿⢇⠄⢀⢐⢕⢧⠝⠙⠑⠑⢕⢅⢕⣽⣿⣿⣿⣿⣿⣿⣿⣿⣿⣿⣿⣿⣿⣿⣿⣿⣿⣿⣿⣿⣿⣿⣿⣿⣿⣿⣿⣿⣿⢕⢕⢕⢕⢕⢕⢕⢕⢕⢕⢕⠀⠀⠀⠀⠀⠀⠀⠀⠀⠀⠀⠀</a:t>
            </a:r>
            <a:br/>
            <a:r>
              <a:t>⠀⠀⠀⠀⠀⠀⠀⠀⠀⠀⠀⣿⣟⣿⢇⢕⢅⣴⡕⢑⢐⢄⢄⢔⢕⢸⣿⣮⣿⣿⣿⣿⣿⣿⣿⣿⣿⣿⣿⣿⣿⣿⣿⣿⣿⣿⣿⣿⣿⣿⣿⣿⣿⣿⣿⣿⣿⣿⢕⢕⢕⢕⢕⢕⢕⢕⢕⢕⢕⠀⠀⠀⠀⠀⠀⠀⠀⠀⠀⠀⠀</a:t>
            </a:r>
            <a:br/>
            <a:r>
              <a:t>⠀⠀⠀⠀⠀⠀⠀⠀⠀⠀⠀⣾⣿⣇⢸⡵⢕⡜⢕⢕⣕⣕⣵⣕⣣⣹⣽⣿⣿⣿⣿⣿⣿⣿⣿⣿⣿⣿⣿⣿⣿⣿⣿⣿⣿⣿⣿⣿⣿⣿⣿⣿⣿⣿⣿⣿⣿⣿⢕⢕⢕⢕⢕⣕⣕⣱⣵⣵⣇⠀⠀⠀⠀⠀⠀⠀⠀⠀⠀⠀⠀</a:t>
            </a:r>
            <a:br/>
            <a:r>
              <a:t>⠀⠀⠀⠀⠀⠀⠀⠀⠀⠀⠀⣿⣿⣿⢜⢕⢞⣷⣿⣿⣿⣿⣿⣿⣿⣿⣿⣿⣿⣿⣿⣿⣿⣿⣿⣿⣿⣿⣿⣿⣿⣿⣿⣿⣿⣿⣿⣿⣿⣿⣿⣿⣿⣿⣿⣿⣿⣿⣿⣿⣿⣿⣾⣿⣿⣿⣿⣿⣿⠀⠀⠀⠀⠀⠀⠀⠀⠀⠀⠀⠀</a:t>
            </a:r>
            <a:br/>
            <a:r>
              <a:t>⠀⠀⠀⠀⠀⠀⠀⠀⠀⠀⠀⣿⣿⣿⡕⢕⢕⣿⣿⣿⣿⣿⣿⣿⣿⣿⣿⣿⣿⣿⣿⣿⣿⣿⣿⣿⣿⣿⣿⣿⣿⣿⣿⣿⣿⣿⣿⣿⣿⣿⣿⣿⣿⣿⣿⣿⣿⣿⣿⣿⣿⣿⣿⣿⣿⣿⣿⣿⣿⠀⠀⠀⠀⠀⠀⠀⠀⠀⠀⠀⠀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⠀⠀⠀⠀⠀⠀⠀⠀⠀⠀⠀⣿⣿⣿⡇⠕⢜⣿⣿⣿⣿⣿⣿⣿⣿⣿⣿⣿⣿⣿⣿⣿⣿⣿⣿⣿⣿⣿⣿⣿⣿⣿⣿⣿⣿⣿⣿⣿⣿⣿⣿⣿⣿⣿⣿⣿⣿⣿⣿⣿⣿⣿⣿⣿⣿⣿⣿⣿⣿⠀⠀⠀⠀⠀⠀⠀⠀⠀⠀⠀⠀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⠀⠀⠀⠀⠀⠀⠀⠀⠀⠀⠀⣿⣿⣿⣿⡕⢕⣻⣿⣿⣿⣿⣿⣿⣿⣿⣿⣿⣿⣯⣹⣿⣿⣿⣿⣿⣿⣿⣿⣿⣿⣿⣿⣿⣿⣿⣿⣿⣿⣿⣿⣿⣿⣿⣿⣿⣿⣿⣿⣿⣿⣿⣿⣿⣿⣿⣿⣿⣿⠀⠀⠀⠀⠀⠀⠀⠀⠀⠀⠀⠀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⠀⠀⠀⠀⠀⠀⠀⠀⠀⠀⠀⣿⣿⣿⣿⣷⡕⢸⣿⣿⣿⣷⣷⣿⣿⣿⣿⣿⣿⣿⣿⣿⣿⣿⣿⣿⣿⣿⣿⣿⣿⣿⣿⣿⣿⣿⣿⣿⣿⣿⣿⣿⣿⣿⣿⣿⣿⣿⣿⣿⣿⣿⣿⣿⣿⣿⣿⣿⣿⠀⠀⠀⠀⠀⠀⠀⠀⠀⠀⠀⠀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⠀⠀⠀⠀⠀⠀⠀⠀⠀⠀⠀⣿⣿⣿⣿⣿⣿⣿⣿⣿⣿⣿⣿⣿⣿⣿⣿⣟⣯⣾⣿⣿⣿⣿⣿⣿⣿⣿⣿⣿⣿⣿⣿⣿⣿⣿⣿⣿⣿⣿⣿⣿⣿⣿⣿⣿⣿⣿⣿⣿⣿⣿⣿⣿⣿⣿⣿⣿⣿⠀⠀⠀⠀⠀⠀⠀⠀⠀⠀⠀⠀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⠀⠀⠀⠀⠀⠀⠀⠀⠀⠀⠀⣿⣿⣿⣿⣿⣿⣿⣿⣿⣿⣿⣿⣿⣿⣿⢿⣿⣟⡿⢿⣿⣿⣿⣿⣿⣿⣿⣿⣿⣿⣿⣿⣿⣿⣿⣿⣿⣿⣿⣿⣿⣿⣿⣿⣿⣿⣿⣿⣿⣿⣿⣿⣿⣿⣿⣿⣿⣿⠀⠀⠀⠀⠀⠀⠀⠀⠀⠀⠀⠀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⠀⠀⠀⠀⠀⠀⠀⠀⠀⠀⠀⣿⣿⣿⣿⣿⣿⣿⣿⣿⣿⣿⣿⣿⣯⣵⣿⣿⣿⣿⣿⣿⣿⣿⣿⣿⣿⣿⣿⣿⣿⣿⣿⣿⣿⣿⣿⣿⣿⣿⣿⣿⣿⣿⣿⣿⣿⣿⣿⣿⣿⣿⣿⣿⣿⣿⣿⣿⣿⠀⠀⠀⠀⠀⠀⠀⠀⠀⠀⠀⠀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⠀⠀⠀⠀⠀⠀⠀⠀⠀⠀⠀⣿⣿⣿⣿⣿⣿⣿⣿⣿⡟⣿⣿⣿⣿⣿⣿⣿⣿⣿⣿⣿⣿⡟⢸⣿⣿⣿⣿⣿⣿⣿⣿⣿⣿⣿⣿⣿⣿⣿⣿⣿⣿⣿⣿⣿⣿⣿⣿⣿⣿⣿⣿⣿⣿⣿⣿⣿⣿⠀⠀⠀⠀⠀⠀⠀⠀⠀⠀⠀⠀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⠀⠀⠀⠀⠀⠀⠀⠀⠀⠀⠀⣿⣿⣿⣿⣿⣿⣿⣿⣿⡇⢹⣿⣿⣿⣿⣿⣿⣿⣿⣿⣿⣿⠃⠀⢹⣿⣿⣿⣿⣿⣿⣿⣿⣿⣿⣿⣿⣿⣿⣿⣿⣿⣿⣿⣿⣿⣿⣿⣿⣿⣿⣿⣿⣿⣿⣿⣿⣿⠀⠀⠀⠀⠀⠀⠀⠀⠀⠀⠀⠀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⠀⠀⠀⠀⠀⠀⠀⠀⠀⠀⠀⣿⣿⣿⣿⣿⣿⣿⣿⣿⡕⢜⢿⣿⣿⣿⡿⡿⢯⣽⣿⢿⠑⠀⠀⠀⢻⣿⣿⣿⣿⣿⣿⣿⣿⣿⣿⣿⣿⣿⣿⣿⣿⣿⣿⣿⣿⣿⣿⣿⣿⣿⣿⣿⣿⣿⣿⣿⣿⠀⠀⠀⠀⠀⠀⠀⠀⠀⠀⠀⠀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⠀⠀⠀⠀⠀⠀⠀⠀⠀⠀⠀⣿⣿⣿⣿⣿⣿⣿⣿⣿⣧⢕⢕⠝⢟⢟⢿⢧⢑⠙⠁⠀⠀⠀⠀⠀⠈⣿⣿⣿⣿⣿⣿⣿⣿⣿⣿⣿⣿⣿⣿⣿⣿⣿⣿⣿⣿⣿⣿⣿⣿⣿⣿⣿⣿⣿⣿⣿⣿⠀⠀⠀⠀⠀⠀⠀⠀⠀⠀⠀⠀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⠀⠀⠀⠀⠀⠀⠀⠀⠀⠀⠀⣿⣿⣿⣿⣿⣿⣿⣿⣿⣿⣇⠔⢐⢀⠀⠀⠀⠀⠀⠀⠀⠀⠀⠀⠀⠀⢹⣿⣿⣿⣿⣿⣿⣿⣿⣿⣿⣿⣿⣿⣿⣿⣿⣿⣿⣿⣿⣿⣿⣿⣿⣿⣿⣿⣿⣿⣿⣿⠀⠀⠀⠀⠀⠀⠀⠀⠀⠀⠀⠀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⠀⠀⠀⠀⠀⠀⠀⠀⠀⠀⠀⣿⣿⣿⣿⣿⣿⣿⣿⣿⣿⣿⡔⢄⢅⢁⢀⠁⠁⠀⠀⠀⢀⠀⢀⠀⠀⢸⣿⣿⣿⣿⣿⣿⣿⣿⣿⣿⣿⣿⣿⣿⣿⣿⣿⣿⣿⣿⣿⣿⣿⣿⣿⣿⣿⣿⣿⣿⣿⠀⠀⠀⠀⠀⠀⠀⠀⠀⠀⠀⠀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⠀⠀⠀⠀⠀⠀⠀⠀⠀⠀⠀⠛⠛⠛⠛⠛⠛⠛⠛⠛⠛⠛⠃⠑⠑⠑⠑⠑⠑⠑⠑⠑⠀⠑⠑⠑⠀⠘⠛⠛⠛⠛⠛⠛⠛⠛⠛⠛⠛⠛⠛⠛⠛⠛⠛⠛⠛⠛⠛⠛⠛⠛⠛⠛⠛⠛⠛⠛⠛⠀⠀⠀⠀⠀⠀⠀⠀⠀⠀⠀⠀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⠀⠀⠀⠀⠀⠀⠀⠀⠀⠀⠀⢕⢱⣵⣵⣵⢧⢱⣷⣷⣷⣷⣷⣷⣷⣷⣷⣷⣷⣷⣷⣷⣷⣷⣷⣷⣷⣷⣷⣷⣷⣷⣷⣷⣷⣷⣷⣷⣷⣷⣷⣷⣷⣷⣷⣷⣷⣷⡷⢔⠀⠀⠀⠀⠀⠀⠀⠀⠔⠀⠀⠀⠀⠀⠀⠀⠀⠀⠀⠀⠀</a:t>
            </a:r>
            <a:br/>
            <a:r>
              <a:t>⠀⠀⠀⠀⠀⠀⠀⠀⠀⠀⠀⢕⢕⣝⣿⡇⣕⣱⣿⣿⣷⣿⣿⣿⣿⣿⣿⣿⣿⣿⣿⣿⣿⣿⣿⣿⣿⣿⣿⣿⣿⣿⣿⣿⣿⣿⣿⣿⣿⣿⣿⣿⣿⣿⣿⣿⣿⣿⡇⠁⠀⠀⠀⠀⠀⠀⠀⠀⠀⠀⠀⠀⠀⠀⠀⠀⠀⠀⠀⠀⠀</a:t>
            </a:r>
            <a:br/>
            <a:r>
              <a:t>⠀⠀⠀⠀⠀⠀⠀⠀⠀⠀⠀⢕⡕⢕⢕⢸⣏⢝⡏⠟⠙⢙⠝⢝⡝⢟⢟⢟⢻⣿⣿⣿⣿⣿⣿⣿⣿⣿⣿⣿⣿⣹⣿⣿⣿⣿⣿⣿⣿⣿⣿⣿⣿⣿⣿⣿⣿⡿⢇⠁⠀⠀⠀⠀⢄⠀⠀⠐⠀⠀⠀⠀⠀⠀⠀⠀⠀⠀⠀⠀⠀</a:t>
            </a:r>
            <a:br/>
            <a:r>
              <a:t>⠀⠀⠀⠀⠀⠀⠀⠀⠀⠀⠀⢱⢷⢷⣷⣿⠟⠃⠁⢅⢕⢕⢕⣵⡼⢷⢗⢷⣿⣿⣿⣿⣿⣿⣿⣿⣿⣿⣿⣿⣿⣿⣿⣿⣿⣿⣿⣿⣿⣿⣿⣿⣿⣿⣿⣿⣿⣧⢕⠄⢄⠀⢀⢀⢄⢀⢀⢀⢄⠀⠀⠀⠀⠀⠀⠀⠀⠀⠀⠀⠀</a:t>
            </a:r>
            <a:br/>
            <a:r>
              <a:t>⠀⠀⠀⠀⠀⠀⠀⠀⠀⠀⠀⢕⣕⢕⡱⢕⠀⢀⢐⡕⠷⠎⠝⠁⠁⢕⢅⢕⡜⣿⣿⣿⣿⣿⣿⣿⣿⣿⣿⣿⣿⣿⣿⣿⣿⣿⣿⣿⣿⣿⣿⣿⣿⣿⣿⣿⣿⡟⢕⢕⢑⢕⢕⢕⢕⢕⢕⢕⢕⠀⠀⠀⠀⠀⠀⠀⠀⠀⠀⠀⠀</a:t>
            </a:r>
            <a:br/>
            <a:r>
              <a:t>⠀⠀⠀⠀⠀⠀⠀⠀⠀⠀⠀⢜⢝⢝⢇⢕⢕⢵⣄⡁⢅⡅⢕⢕⢕⢱⣿⡧⣿⣿⣿⣿⣿⣿⣿⣿⣿⣿⣿⣿⣿⣿⣿⣿⣿⣿⣿⣿⣿⣿⣿⣿⣿⣿⣿⣿⣿⣇⢕⢕⢕⢕⢕⢕⢕⢕⢕⢕⢕⠀⠀⠀⠀⠀⠀⠀⠀⠀⠀⠀⠀</a:t>
            </a:r>
            <a:br/>
            <a:r>
              <a:t>⠀⠀⠀⠀⠀⠀⠀⠀⠀⠀⠀⣱⣵⣵⢕⡧⢕⢜⢕⢕⣱⣵⣵⣵⣣⣽⣽⣿⣿⣿⣿⣿⣿⣿⣿⣿⣿⣿⣿⣿⣿⣿⣿⣿⣿⣿⣿⣿⣿⣿⣿⣿⣿⣿⣿⣿⣿⣿⢕⢕⢕⢕⢕⣕⣕⣱⣵⣵⣧⠀⠀⠀⠀⠀⠀⠀⠀⠀⠀⠀⠀</a:t>
            </a:r>
            <a:br/>
            <a:r>
              <a:t>⠀⠀⠀⠀⠀⠀⠀⠀⠀⠀⠀⣿⡝⢏⢇⢕⢝⣻⣿⣿⣿⣿⣿⣿⣿⣿⣿⣿⣿⣿⣿⣿⣿⣿⣿⣿⣿⣿⣿⣿⣿⣿⣿⣿⣿⣿⣿⣿⣿⣿⣿⣿⣿⣿⣿⣿⣿⣿⣾⣿⣿⣿⣿⣿⣿⣿⣿⣿⣿⠀⠀⠀⠀⠀⠀⠀⠀⠀⠀⠀⠀</a:t>
            </a:r>
            <a:br/>
            <a:r>
              <a:t>⠀⠀⠀⠀⠀⠀⠀⠀⠀⠀⠀⢻⢿⢿⡇⢕⢕⣾⣿⣿⣿⣿⣿⣿⣿⣿⣿⣿⣿⣿⣿⣿⣿⣿⣿⣿⣿⣿⣿⣿⣿⣿⣿⣿⣿⣿⣿⣿⣿⣿⣿⣿⣿⣿⣿⣿⣿⣿⣿⣿⣿⣿⣿⣿⣿⣿⣿⣿⣿⠀⠀⠀⠀⠀⠀⠀⠀⠀⠀⠀⠀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⠀⠀⠀⠀⠀⠀⠀⠀⠀⠀⠀⣕⣕⣕⣱⢕⢕⣿⣿⣿⣿⣿⣿⣿⣿⣿⣿⣿⣿⣿⣿⣿⣿⣿⣿⣿⣿⣿⣿⣿⣿⣿⣿⣿⣿⣿⣿⣿⣿⣿⣿⣿⣿⣿⣿⣿⣿⣿⣿⣿⣿⣿⣿⣿⣿⣿⣿⣿⣿⠀⠀⠀⠀⠀⠀⠀⠀⠀⠀⠀⠀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⠀⠀⠀⠀⠀⠀⠀⠀⠀⠀⠀⢝⢟⡟⣿⡇⢕⢸⣿⣿⣿⣿⡿⣿⣿⣿⣿⣿⣿⣿⣽⣿⣿⣿⣿⣿⣿⣿⣿⣿⣿⣿⣿⣿⣿⣿⣿⣿⣿⣿⣿⣿⣿⣿⣿⣿⣿⣿⣿⣿⣿⣿⣿⣿⣿⣿⣿⣿⣿⠀⠀⠀⠀⠀⠀⠀⠀⠀⠀⠀⠀</a:t>
            </a:r>
            <a:br/>
            <a:r>
              <a:t>⠀⠀⠀⠀⠀⠀⠀⠀⠀⠀⠀⣿⣧⣼⣿⣿⣕⢜⣿⣿⣿⣿⣶⣿⣿⣿⣿⣿⣿⣿⣿⣿⣿⣿⣿⣿⣿⣿⣿⣿⣿⣿⣿⣿⣿⣿⣿⣿⣿⣿⣿⣿⣿⣿⣿⣿⣿⣿⣿⣿⣿⣿⣿⣿⣿⣿⣿⣿⣿⠀⠀⠀⠀⠀⠀⠀⠀⠀⠀⠀⠀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⠀⠀⠀⠀⠀⠀⠀⠀⠀⠀⠀⢜⣽⣿⣿⣿⣟⣷⣿⣿⣿⣿⣿⣿⣿⣿⣿⣿⡿⡿⣿⣿⣿⣿⣿⣿⣿⣿⣿⣿⣿⣿⣿⣿⣿⣿⣿⣿⣿⣿⣿⣿⣿⣿⣿⣿⣿⣿⣿⣿⣿⣿⣿⣿⣿⣿⣿⣿⣿⠀⠀⠀⠀⠀⠀⠀⠀⠀⠀⠀⠀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⠀⠀⠀⠀⠀⠀⠀⠀⠀⠀⠀⣿⣿⣿⣿⣿⣿⣿⣿⣿⣿⣿⣿⣿⣿⣷⣾⣿⣯⣷⣿⣿⣿⣿⣿⣿⣿⣿⣿⣿⣿⣿⣿⣿⣿⣿⣿⣿⣿⣿⣿⣿⣿⣿⣿⣿⣿⣿⣿⣿⣿⣿⣿⣿⣿⣿⣿⣿⣿⠀⠀⠀⠀⠀⠀⠀⠀⠀⠀⠀⠀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⠀⠀⠀⠀⠀⠀⠀⠀⠀⠀⠀⣿⣿⣿⣿⣿⣿⣿⣿⣿⣿⣿⣿⣿⣿⡿⢿⣟⣿⡿⣛⣿⣿⣿⣿⣿⣿⣿⣿⣿⣿⣿⣿⣿⣿⣿⣿⣿⣿⣿⣿⣿⣿⣿⣿⣿⣿⣿⣿⣿⣿⣿⣿⣿⣿⣿⣿⣿⣿⠀⠀⠀⠀⠀⠀⠀⠀⠀⠀⠀⠀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⠀⠀⠀⠀⠀⠀⠀⠀⠀⠀⠀⣷⣿⣿⣿⣿⣿⣿⣿⣿⣿⢻⣿⣿⣿⣿⣿⣿⣿⣿⣿⣿⣿⣿⠑⢿⣿⣿⣿⣿⣿⣿⣿⣿⣿⣿⣿⣿⣿⣿⣿⣿⣿⣿⣿⣿⣿⣿⣿⣿⣿⣿⣿⣿⣿⣿⣿⣿⣿⠀⠀⠀⠀⠀⠀⠀⠀⠀⠀⠀⠀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⠀⠀⠀⠀⠀⠀⠀⠀⠀⠀⠀⣿⣿⣿⣿⣿⣿⣿⣿⣿⡿⢜⣿⣿⣿⣿⣿⣿⣿⣿⣿⣿⣿⢇⠀⠈⣿⣿⣿⣿⣿⣿⣿⣿⣿⣿⣿⣿⣿⣿⣿⣿⣿⣿⣿⣿⣿⣿⣿⣿⣿⣿⣿⣿⣿⣿⣿⣿⣿⠀⠀⠀⠀⠀⠀⠀⠀⠀⠀⠀⠀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⠀⠀⠀⠀⠀⠀⠀⠀⠀⠀⠀⣿⣿⣿⣿⣿⣿⣿⣿⣿⡇⢕⢻⣿⣿⣿⣿⣿⡧⣽⣿⢟⠃⠀⠀⠀⠜⣿⣿⣿⣿⣿⣿⣿⣿⣿⣿⣿⣿⣿⣿⣿⣿⣿⣿⣿⣿⣿⣿⣿⣿⣿⣿⣿⣿⣿⣿⣿⣿⠀⠀⠀⠀⠀⠀⠀⠀⠀⠀⠀⠀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⠀⠀⠀⠀⠀⠀⠀⠀⠀⠀⠀⣿⣿⣿⣿⣿⣿⣿⣿⣿⣿⡕⢕⢜⠝⢟⢿⢷⢕⠈⠁⠀⠀⠀⠀⠀⠀⢿⣿⣿⣿⣿⣿⣿⣿⣿⣿⣿⣿⣿⣿⣿⣿⣿⣿⣿⣿⣿⣿⣿⣿⣿⣿⣿⣿⣿⣿⣿⣿⠀⠀⠀⠀⠀⠀⠀⠀⠀⠀⠀⠀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⠀⠀⠀⠀⠀⠀⠀⠀⠀⠀⠀⣿⣿⣿⣿⣿⣿⣿⣿⣿⣿⣷⢔⠕⠐⢀⠀⠀⠀⠀⠀⠀⠀⠀⠀⠀⠀⢸⣿⣿⣿⣿⣿⣿⣿⣿⣿⣿⣿⣿⣿⣿⣿⣿⣿⣿⣿⣿⣿⣿⣿⣿⣿⣿⣿⣿⣿⣿⣿⠀⠀⠀⠀⠀⠀⠀⠀⠀⠀⠀⠀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⠀⠀⠀⠀⠀⠀⠀⠀⠀⠀⠀⣿⣿⣿⣿⣿⣿⣿⣿⣿⣿⣿⡇⢕⢕⢁⢁⠐⠁⠀⠀⠀⠀⠀⢀⢀⢀⢸⣿⣿⣿⣿⣿⣿⣿⣿⣿⣿⣿⣿⣿⣿⣿⣿⣿⣿⣿⣿⣿⣿⣿⣿⣿⣿⣿⣿⣿⣿⣿⠀⠀⠀⠀⠀⠀⠀⠀⠀⠀⠀⠀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⠀⠀⠀⠀⠀⠀⠀⠀⠀⠀⠀⠛⠛⠛⠛⠛⠛⠛⠛⠛⠛⠛⠃⠐⠑⠑⠑⠑⠑⠀⠑⠑⠑⠐⠑⠑⠑⠑⠛⠛⠛⠛⠛⠛⠛⠛⠛⠛⠛⠛⠛⠛⠛⠛⠛⠛⠛⠛⠛⠛⠛⠛⠛⠛⠛⠛⠛⠛⠛⠀⠀⠀⠀⠀⠀⠀⠀⠀⠀⠀⠀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⠀⠀⠀⠀⠀⠀⠀⠀⠀⠀⠀⢱⣷⣷⣷⣷⣷⣿⣿⣷⣿⣿⣷⣾⣿⣿⣿⣿⣿⣿⣿⣿⣿⣿⣿⣿⣿⣿⣿⣷⣿⣿⣿⣿⣿⣿⣿⣿⣿⣷⣿⣷⣷⣷⣷⣷⣷⣷⣷⢕⠀⠀⠀⠀⠀⠀⠀⠀⠕⠀⠀⠀⠀⠀⠀⠀⠀⠀⠀⠀⠀</a:t>
            </a:r>
            <a:br/>
            <a:r>
              <a:t>⠀⠀⠀⠀⠀⠀⠀⠀⠀⠀⠀⢱⣿⣿⣿⣿⣿⣿⣿⣿⣿⣿⣿⣿⣿⣿⣿⣿⣿⣿⣿⣿⣿⣿⣿⣿⣿⣿⣿⣿⣿⣿⣿⣿⣿⣿⣿⣿⣿⣿⣿⣿⣿⣿⣿⣿⣿⣿⡇⠁⠀⠀⠀⠀⠀⠀⠀⠀⠀⠀⠀⠀⠀⠀⠀⠀⠀⠀⠀⠀⠀</a:t>
            </a:r>
            <a:br/>
            <a:r>
              <a:t>⠀⠀⠀⠀⠀⠀⠀⠀⠀⠀⠀⢸⣿⣽⣽⣿⣿⣿⣿⢟⢋⢝⢍⢅⢕⢝⢝⢟⣏⣿⣿⣿⣿⣿⣿⣿⣿⣿⣿⣿⣿⣿⣿⣿⣿⣿⣿⣿⣿⣿⣿⣿⣿⣿⣿⣿⣿⡿⢇⠀⠀⠀⠀⠀⠀⠀⠀⠐⠀⠀⠀⠀⠀⠀⠀⠀⠀⠀⠀⠀⠀</a:t>
            </a:r>
            <a:br/>
            <a:r>
              <a:t>⠀⠀⠀⠀⠀⠀⠀⠀⠀⠀⠀⣾⣿⣿⣿⣿⡟⠏⠑⢄⢕⢇⣕⢷⢷⢞⢟⢟⢿⣿⣿⣿⣿⣿⣿⣿⣿⣿⣿⣿⣿⣿⣿⣿⣿⣿⣿⣿⣿⣿⣿⣿⣿⣿⣿⣿⣿⣧⢕⠄⢀⠀⢄⢄⢄⠀⢀⢀⢀⠀⠀⠀⠀⠀⠀⠀⠀⠀⠀⠀⠀</a:t>
            </a:r>
            <a:br/>
            <a:r>
              <a:t>⠀⠀⠀⠀⠀⠀⠀⠀⠀⠀⠀⣸⣼⣸⣿⢞⢕⢄⠄⢕⠝⢓⠑⢁⢀⢔⢕⡕⣸⣿⣿⣿⣿⣿⣿⣿⣿⣿⣿⣿⣿⣿⣿⣿⣿⣿⣿⣿⣿⣿⣿⣿⣿⣿⣿⣿⣿⡟⢕⢅⢕⢕⢔⢕⢕⢕⢕⢕⢕⠀⠀⠀⠀⠀⠀⠀⠀⠀⠀⠀⠀</a:t>
            </a:r>
            <a:br/>
            <a:r>
              <a:t>⠀⠀⠀⠀⠀⠀⠀⠀⠀⠀⠀⢜⢝⣟⡿⢕⢕⢕⣧⢅⢅⢱⢕⢕⢕⢹⡿⣿⣾⣿⣿⣿⣿⣿⣿⣿⣿⣿⣿⣿⣿⣿⣿⣿⣿⣿⣿⣿⣿⣿⣿⣿⣿⣿⣿⣿⣿⣇⢕⢕⢕⢕⢕⢕⢕⢕⢕⢕⢕⠀⠀⠀⠀⠀⠀⠀⠀⠀⠀⠀⠀</a:t>
            </a:r>
            <a:br/>
            <a:r>
              <a:t>⠀⠀⠀⠀⠀⠀⠀⠀⠀⠀⠀⣵⣯⣼⣇⣼⢇⣇⢕⣕⣱⣵⣵⣷⣮⣵⣷⣿⣿⣿⣿⣿⣿⣿⣿⣿⣿⣿⣿⣿⣿⣿⣿⣿⣿⣿⣿⣿⣿⣿⣿⣿⣿⣿⣿⣿⣿⡟⢕⣕⡕⢕⢕⣕⣕⣵⣵⣵⣧⠀⠀⠀⠀⠀⠀⠀⠀⠀⠀⠀⠀</a:t>
            </a:r>
            <a:br/>
            <a:r>
              <a:t>⠀⠀⠀⠀⠀⠀⠀⠀⠀⠀⠀⣿⡟⣿⣿⢕⢜⢻⣿⣿⣿⣿⣿⣿⣿⣿⣿⣿⣿⣿⣿⣿⣿⣿⣿⣿⣿⣿⣿⣿⣿⣿⣿⣿⣿⣿⣿⣿⣿⣿⣿⣿⣿⣿⣿⣿⣿⣿⣿⣿⣿⣿⣿⣿⣿⣿⣿⣿⣿⠀⠀⠀⠀⠀⠀⠀⠀⠀⠀⠀⠀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⠀⠀⠀⠀⠀⠀⠀⠀⠀⠀⠀⢻⢿⢿⣿⢕⢕⢸⣿⣿⣿⣿⣿⣿⣿⣿⣿⣿⣿⣿⣿⣿⣿⣿⣿⣿⣿⣿⣿⣿⣿⣿⣿⣿⣿⣿⣿⣿⣿⣿⣿⣿⣿⣿⣿⣿⣿⣿⣿⣿⣿⣿⣿⣿⣿⣿⣿⣿⣿⠀⠀⠀⠀⠀⠀⠀⠀⠀⠀⠀⠀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⠀⠀⠀⠀⠀⠀⠀⠀⠀⠀⠀⣱⣾⣵⣿⡇⢕⢸⣿⣿⣿⣿⣿⣿⣿⣿⣿⣿⣿⣿⣿⣿⣿⣿⣿⣿⣿⣿⣿⣿⣿⣿⣿⣿⣿⣿⣿⣿⣿⣿⣿⣿⣿⣿⣿⣿⣿⣿⣿⣿⣿⣿⣿⣿⣿⣿⣿⣿⣿⠀⠀⠀⠀⠀⠀⠀⠀⠀⠀⠀⠀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⠀⠀⠀⠀⠀⠀⠀⠀⠀⠀⠀⢟⢝⢻⣿⣿⡕⢕⣿⣿⣿⣿⢿⢻⣿⣿⣿⣿⣿⣿⣷⣾⣿⣿⣿⣿⣿⣿⣿⣿⣿⣿⣿⣿⣿⣿⣿⣿⣿⣿⣿⣿⣿⣿⣿⣿⣿⣿⣿⣿⣿⣿⣿⣿⣿⣿⣿⣿⣿⠀⠀⠀⠀⠀⠀⠀⠀⠀⠀⠀⠀</a:t>
            </a:r>
            <a:br/>
            <a:r>
              <a:t>⠀⠀⠀⠀⠀⠀⠀⠀⠀⠀⠀⣿⣧⣾⣿⣿⣧⡕⢹⣿⣿⣿⣿⣿⣿⣿⣿⣿⣿⣿⣿⣿⣿⣿⣿⣿⣿⣿⣿⣿⣿⣿⣿⣿⣿⣿⣿⣿⣿⣿⣿⣿⣿⣿⣿⣿⣿⣿⣿⣿⣿⣿⣿⣿⣿⣿⣿⣿⣿⠀⠀⠀⠀⠀⠀⠀⠀⠀⠀⠀⠀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⠀⠀⠀⠀⠀⠀⠀⠀⠀⠀⠀⢜⣿⣿⣿⣿⣿⣻⣾⣿⣿⣿⣿⣿⣿⣿⢿⣿⣿⢿⣿⣿⣿⣿⣿⣿⣿⣿⣿⣿⣿⣿⣿⣿⣿⣿⣿⣿⣿⣿⣿⣿⣿⣿⣿⣿⣿⣿⣿⣿⣿⣿⣿⣿⣿⣿⣿⣿⣿⠀⠀⠀⠀⠀⠀⠀⠀⠀⠀⠀⠀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⠀⠀⠀⠀⠀⠀⠀⠀⠀⠀⠀⣿⣿⣿⣿⣿⣿⣿⣿⣿⣿⣿⣿⣿⣿⢿⣟⣿⣿⣽⣹⣽⣿⣿⣿⣿⣿⣿⣿⣿⣿⣿⣿⣿⣿⣿⣿⣿⣿⣿⣿⣿⣿⣿⣿⣿⣿⣿⣿⣿⣿⣿⣿⣿⣿⣿⣿⣿⣿⠀⠀⠀⠀⠀⠀⠀⠀⠀⠀⠀⠀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⠀⠀⠀⠀⠀⠀⠀⠀⠀⠀⠀⣷⣿⣿⣿⣿⣿⣿⣿⣿⣿⡟⣿⣿⣿⣿⣿⣿⣿⣿⣿⣿⣿⣿⡇⢸⣿⣿⣿⣿⣿⣿⣿⣿⣿⣿⣿⣿⣿⣿⣿⣿⣿⣿⣿⣿⣿⣿⣿⣿⣿⣿⣿⣿⣿⣿⣿⣿⣿⠀⠀⠀⠀⠀⠀⠀⠀⠀⠀⠀⠀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⠀⠀⠀⠀⠀⠀⠀⠀⠀⠀⠀⣿⣿⣿⣿⣿⣿⣿⣿⣿⣿⢇⢻⣿⣿⣿⣿⣿⣿⡿⣿⣿⣿⡟⠀⠀⢸⣿⣿⣿⣿⣿⣿⣿⣿⣿⣿⣿⣿⣿⣿⣿⣿⣿⣿⣿⣿⣿⣿⣿⣿⣿⣿⣿⣿⣿⣿⣿⣿⠀⠀⠀⠀⠀⠀⠀⠀⠀⠀⠀⠀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⠀⠀⠀⠀⠀⠀⠀⠀⠀⠀⠀⣿⣿⣿⣿⣿⣿⣿⣿⣿⣿⢕⢜⢿⣿⣿⣿⡿⡻⢼⣿⢿⠏⠀⠀⠀⠈⢿⣿⣿⣿⣿⣿⣿⣿⣿⣿⣿⣿⣿⣿⣿⣿⣿⣿⣿⣿⣿⣿⣿⣿⣿⣿⣿⣿⣿⣿⣿⣿⠀⠀⠀⠀⠀⠀⠀⠀⠀⠀⠀⠀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⠀⠀⠀⠀⠀⠀⠀⠀⠀⠀⠀⣿⣿⣿⣿⣿⣿⣿⣿⣿⣿⣷⢕⢕⢜⠝⢟⢟⢇⠈⠁⠀⠀⠀⠀⠀⠀⢸⣿⣿⣿⣿⣿⣿⣿⣿⣿⣿⣿⣿⣿⣿⣿⣿⣿⣿⣿⣿⣿⣿⣿⣿⣿⣿⣿⣿⣿⣿⣿⠀⠀⠀⠀⠀⠀⠀⠀⠀⠀⠀⠀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⠀⠀⠀⠀⠀⠀⠀⠀⠀⠀⠀⣿⣿⣿⣿⣿⣿⣿⣿⣿⣿⣿⡇⠕⠔⠀⠀⠀⢀⠀⠀⠀⠀⠀⠀⠀⠀⢸⣿⣿⣿⣿⣿⣿⣿⣿⣿⣿⣿⣿⣿⣿⣿⣿⣿⣿⣿⣿⣿⣿⣿⣿⣿⣿⣿⣿⣿⣿⣿⠀⠀⠀⠀⠀⠀⠀⠀⠀⠀⠀⠀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⠀⠀⠀⠀⠀⠀⠀⠀⠀⠀⠀⣿⣿⣿⣿⣿⣿⣿⣿⣿⣿⣿⣧⠀⢔⢕⢁⢁⢀⢀⢀⢄⢄⢄⢄⢄⢔⢕⣿⣿⣿⣿⣿⣿⣿⣿⣿⣿⣿⣿⣿⣿⣿⣿⣿⣿⣿⣿⣿⣿⣿⣿⣿⣿⣿⣿⣿⣿⣿⠀⠀⠀⠀⠀⠀⠀⠀⠀⠀⠀⠀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⠀⠀⠀⠀⠀⠀⠀⠀⠀⠀⠀⠛⠛⠛⠛⠛⠛⠛⠛⠛⠛⠛⠛⠐⠑⠑⠑⠑⠑⠐⠑⠑⠑⠀⠑⠑⠑⠑⠛⠛⠛⠛⠛⠛⠛⠛⠛⠛⠛⠛⠛⠛⠛⠛⠛⠛⠛⠛⠛⠛⠛⠛⠛⠛⠛⠛⠛⠛⠛⠀⠀⠀⠀⠀⠀⠀⠀⠀⠀⠀⠀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⠀⠀⠀⠀⠀⠀⠀⠀⠀⠀⠀⣿⣿⣿⣿⣿⣿⣿⣿⣿⣿⣿⣿⣿⣿⣿⣿⣿⣿⣿⣿⣿⣿⣿⣿⣿⣿⣿⡿⣿⣿⣿⢯⣿⣿⡿⣿⣿⣿⣿⣿⣿⣿⣿⣿⣿⣿⣿⣿⣿⣿⣿⣿⣿⣿⣿⣿⣿⣿⠀⠀⠀⠀⠀⠀⠀⠀⠀⠀⠀⠀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⠀⠀⠀⠀⠀⠀⠀⠀⠀⠀⠀⣿⣿⣿⣿⣿⣿⣿⣿⣿⣿⣿⣿⣿⣿⣿⣿⣿⣿⣿⣿⣿⣿⣿⣿⣿⣯⣵⣿⣿⡿⢧⣿⢿⢏⢕⡸⣿⣿⣿⣿⣿⣿⣿⣿⣿⣿⣿⣿⣿⣿⣿⣿⣿⣿⣿⣿⣿⣿⠀⠀⠀⠀⠀⠀⠀⠀⠀⠀⠀⠀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⠀⠀⠀⠀⠀⠀⠀⠀⠀⠀⠀⣿⣿⣿⣿⣿⣿⣿⣿⣿⣿⣿⣿⣿⣿⣿⣿⣿⣿⣿⣿⣿⣿⣿⣿⣿⣿⡿⢟⠝⢕⢜⢕⢕⢕⢕⢕⢻⣿⣿⣿⣿⣿⣿⣿⣿⣿⣿⣿⣿⣿⣿⣿⣿⣿⣿⣿⣿⣿⠀⠀⠀⠀⠀⠀⠀⠀⠀⠀⠀⠀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⠀⠀⠀⠀⠀⠀⠀⠀⠀⠀⠀⣿⣿⣿⣿⣿⣿⣿⣿⣿⣿⣿⣿⣿⣿⣿⣿⣿⣿⣿⣿⣿⡟⡕⠕⢕⢕⢕⢔⢕⢕⢔⢕⢕⢕⢑⢕⢱⣿⣿⣿⣿⣿⣿⣿⣿⣿⣿⣿⣿⣿⣿⣿⣿⣿⣿⣿⣿⣿⠀⠀⠀⠀⠀⠀⠀⠀⠀⠀⠀⠀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⠀⠀⠀⠀⠀⠀⠀⠀⠀⠀⠀⣿⣿⣿⣿⣿⣿⣿⣿⣿⣿⣿⣿⣿⣿⣿⣿⣿⣿⣿⣿⣯⢎⢕⢀⠁⢕⢕⢕⢕⢕⢕⢕⢔⢕⢕⣵⣿⣿⣿⣿⣿⣿⣿⣿⣿⣿⣿⣿⣿⣿⣿⣿⣿⣿⣿⣿⣿⣿⠀⠀⠀⠀⠀⠀⠀⠀⠀⠀⠀⠀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⠀⠀⠀⠀⠀⠀⠀⠀⠀⠀⠀⣿⣿⣿⣿⣿⣿⣿⣿⣿⣿⣿⣿⣿⣿⣿⣿⣿⣿⣿⣿⡏⢕⢕⢕⢕⢕⢕⢕⢕⢕⢕⢕⢕⢕⣼⣿⣿⣿⣿⣿⣿⣿⣿⣿⣿⣿⣿⣿⣿⣿⣿⣿⣿⣿⣿⣿⣿⣿⠀⠀⠀⠀⠀⠀⠀⠀⠀⠀⠀⠀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⠀⠀⠀⠀⠀⠀⠀⠀⠀⠀⠀⣿⣿⣿⣿⣿⣿⣿⣿⣿⣿⣿⣿⣿⣿⣿⣿⣿⣿⣯⣱⣷⢏⢕⢕⢕⢕⢕⢕⢕⢕⢕⣕⣕⣼⣿⣿⣿⣿⣿⣿⣿⣿⣿⣿⣿⣿⣿⣿⣿⣿⣿⣿⣿⣿⣿⣿⣿⣿⠀⠀⠀⠀⠀⠀⠀⠀⠀⠀⠀⠀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⠀⠀⠀⠀⠀⠀⠀⠀⠀⠀⠀⣿⣿⣿⣿⣿⣿⣿⣿⣿⣿⣿⣿⣿⣿⣿⣿⣿⣿⣿⣿⣵⣷⣷⢕⢕⢕⢕⢕⢕⢱⣿⣿⣿⣿⣿⣿⣿⣿⣿⣿⣿⣿⣿⣿⣿⣿⣿⣿⣿⣿⣿⣿⣿⣿⣿⣿⣿⣿⠀⠀⠀⠀⠀⠀⠀⠀⠀⠀⠀⠀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⠀⠀⠀⠀⠀⠀⠀⠀⠀⠀⠀⣿⣿⣿⣿⣿⣿⣿⣿⣿⣿⣿⣿⣿⣿⣿⣿⣿⣿⣿⣿⣿⣿⢇⣵⣧⣵⣵⣕⢕⢸⣿⣿⣿⣿⣿⣿⣿⣿⣿⣿⣿⣿⣿⣿⡿⢿⢻⡿⣿⣿⣿⣿⣿⣿⣿⣿⣿⣿⠀⠀⠀⠀⠀⠀⠀⠀⠀⠀⠀⠀</a:t>
            </a:r>
            <a:br/>
            <a:r>
              <a:t>⠀⠀⠀⠀⠀⠀⠀⠀⠀⠀⠀⣿⣿⣿⣿⣿⣿⣿⣿⣿⣿⣿⣿⣿⣿⣿⣿⣿⣿⣿⣿⣿⣷⣾⣿⣿⣿⣿⣿⣷⣕⢜⣿⣿⣿⣿⣿⣿⣿⣿⣿⣿⣿⣿⡏⢕⢕⢕⢕⢹⣿⣿⣿⣿⣿⣿⣿⣿⣿⠀⠀⠀⠀⠀⠀⠀⠀⠀⠀⠀⠀</a:t>
            </a:r>
            <a:br/>
            <a:r>
              <a:t>⠀⠀⠀⠀⠀⠀⠀⠀⠀⠀⠀⣿⣿⣿⣿⣿⣿⣿⣿⣿⣿⣿⣿⣿⣿⣿⣿⣿⣿⣿⣿⣿⣟⣿⣿⣿⣿⣿⡿⢇⡻⣧⢸⣿⣿⣿⣿⣿⣿⣿⣿⣿⣿⣿⢇⢕⡕⢕⢕⣼⣿⣿⣿⣿⣿⣿⣿⣿⣿⠀⠀⠀⠀⠀⠀⠀⠀⠀⠀⠀⠀</a:t>
            </a:r>
            <a:br/>
            <a:r>
              <a:t>⠀⠀⠀⠀⠀⠀⠀⠀⠀⠀⠀⣿⣿⣿⣿⣿⣿⣿⣿⣿⣿⣿⣿⣿⣿⣿⣿⣿⣿⣿⣿⡏⣾⣿⣿⣿⣿⢇⢕⢕⢕⢹⣿⣽⣿⣿⣿⣿⣿⣿⣿⣿⣿⡿⢕⢱⡷⣱⣿⣿⣿⣿⣿⣿⣿⣿⣿⣿⣿⠀⠀⠀⠀⠀⠀⠀⠀⠀⠀⠀⠀</a:t>
            </a:r>
            <a:br/>
            <a:r>
              <a:t>⠀⠀⠀⠀⠀⠀⠀⠀⠀⠀⠀⣿⣿⣿⣿⣿⣿⣿⣿⣿⣿⣿⣿⣿⣿⣿⣿⣿⣿⣿⣿⣷⣿⣿⣿⡿⢕⢕⢕⢕⢕⢕⣿⣿⣿⣿⣿⣿⣿⣿⣿⣿⢏⢕⢕⣵⣿⣿⣿⣿⣿⣿⣿⣿⣿⣿⣿⣿⣿⠀⠀⠀⠀⠀⠀⠀⠀⠀⠀⠀⠀</a:t>
            </a:r>
            <a:br/>
            <a:r>
              <a:t>⠀⠀⠀⠀⠀⠀⠀⠀⠀⠀⠀⣿⣿⣿⣿⣿⣿⣿⣿⣿⣿⣿⣿⣿⣿⣿⣿⣿⣿⣿⣿⣿⣿⣿⡟⢕⢕⢕⢕⢕⢕⢱⣿⣿⣿⣿⣿⣿⣿⣿⡿⢇⢕⢕⣕⣿⣿⣿⣿⣿⣿⣿⣿⣿⣿⣿⣿⣿⣿⠀⠀⠀⠀⠀⠀⠀⠀⠀⠀⠀⠀</a:t>
            </a:r>
            <a:br/>
            <a:r>
              <a:t>⠀⠀⠀⠀⠀⠀⠀⠀⠀⠀⠀⣿⣿⣿⣿⣿⣿⣿⣿⣿⣿⣿⣿⣿⣿⣿⣿⣿⣿⣿⣿⣿⣿⡟⢕⢕⢕⢕⢕⢕⢱⣾⣿⣿⣿⣿⣿⣿⢿⢏⢕⢕⢕⢵⣿⣿⣿⣿⣿⣿⣿⣿⣿⣿⣿⣿⣿⣿⣿⠀⠀⠀⠀⠀⠀⠀⠀⠀⠀⠀⠀</a:t>
            </a:r>
            <a:br/>
            <a:r>
              <a:t>⠀⠀⠀⠀⠀⠀⠀⠀⠀⠀⠀⣿⣿⣿⣿⣿⣿⣿⣿⣿⣿⣿⣿⣿⣿⣿⣿⣿⣿⣿⣿⣿⣿⢕⢕⢕⢕⣕⣱⣵⣿⣿⣿⣿⣿⣿⣿⢕⢕⢕⢕⢕⣵⣿⣿⣿⣿⣿⣿⣿⣿⣿⣿⣿⣿⣿⣿⣿⣿⠀⠀⠀⠀⠀⠀⠀⠀⠀⠀⠀⠀</a:t>
            </a:r>
            <a:br/>
            <a:r>
              <a:t>⠀⠀⠀⠀⠀⠀⠀⠀⠀⠀⠀⣿⣿⣿⣿⣿⣿⣿⣿⣿⣿⣿⣿⣿⣿⣿⣿⣿⣿⣿⣿⣿⡏⢕⢕⢕⣾⣿⣿⣿⣿⣿⣿⣿⣿⣿⣿⣧⢕⢕⢕⣾⣿⣿⣿⣿⣿⣿⣿⣿⣿⣿⣿⣿⣿⣿⣿⣿⣿⠀⠀⠀⠀⠀⠀⠀⠀⠀⠀⠀⠀</a:t>
            </a:r>
            <a:br/>
            <a:r>
              <a:t>⠀⠀⠀⠀⠀⠀⠀⠀⠀⠀⠀⣿⣿⣿⣿⣿⣿⣿⣿⣿⣿⣿⣿⣿⣿⣿⣿⣿⣿⣿⣿⡿⢕⢕⢕⣼⣿⣿⣿⣿⣿⣿⣿⣿⣿⣿⣿⣿⣧⣵⣿⣿⣿⣿⣿⣿⣿⣿⣿⣿⣿⣿⣿⣿⣿⣿⣿⣿⣿⠀⠀⠀⠀⠀⠀⠀⠀⠀⠀⠀⠀</a:t>
            </a:r>
            <a:br/>
            <a:r>
              <a:t>⠀⠀⠀⠀⠀⠀⠀⠀⠀⠀⠀⠛⠛⠛⠛⠛⠛⠛⠛⠛⠛⠛⠛⠛⠛⠛⠛⠛⠛⠛⠛⠃⠑⠑⠘⠛⠛⠛⠛⠛⠛⠛⠛⠛⠛⠛⠛⠛⠛⠛⠛⠛⠛⠛⠛⠛⠛⠛⠛⠛⠛⠛⠛⠛⠛⠛⠛⠛⠛⠀⠀⠀⠀⠀⠀⠀⠀⠀⠀⠀⠀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⠀⠀⠀⠀⠀⠀⠀⠀⠀⠀⠀⢱⣷⣷⣷⣾⣾⣿⣿⣿⣿⣿⣿⣿⣿⣿⣿⣿⣿⣿⣿⣿⣿⣿⣿⣿⣿⣿⣿⣿⣿⣿⣿⣿⣿⣿⣿⣿⣿⣿⣿⣿⣿⣿⣿⣿⣿⣿⣿⢕⠀⠀⠀⠀⠀⠀⠀⠀⢰⠀⠀⠀⠀⠀⠀⠀⠀⠀⠀⠀⠀</a:t>
            </a:r>
            <a:br/>
            <a:r>
              <a:t>⠀⠀⠀⠀⠀⠀⠀⠀⠀⠀⠀⢱⣾⣿⣿⣿⣿⣿⣿⣿⣿⣿⣿⣿⣿⣿⣿⣿⣿⣿⣿⣿⣿⣿⣿⣿⣿⣿⣿⣿⣿⣿⣿⣿⣿⣿⣿⣿⣿⣿⣿⣿⣿⣿⣿⣿⣿⣿⡏⢁⠀⠀⠀⠀⠀⠀⠀⠀⠀⠀⠀⠀⠀⠀⠀⠀⠀⠀⠀⠀⠀</a:t>
            </a:r>
            <a:br/>
            <a:r>
              <a:t>⠀⠀⠀⠀⠀⠀⠀⠀⠀⠀⠀⢸⣷⣱⣵⣿⣿⣿⣿⣿⡿⠏⢝⢙⢍⢝⢝⢟⢟⣻⣿⣿⣿⣿⣿⣿⣿⣿⣿⣿⣿⣿⣿⣿⣿⣿⣿⣿⣿⣿⣿⣿⣿⣿⣿⣿⣿⣿⢕⠀⠀⠁⠀⠀⠀⠀⠀⠔⠔⠀⠀⠀⠀⠀⠀⠀⠀⠀⠀⠀⠀</a:t>
            </a:r>
            <a:br/>
            <a:r>
              <a:t>⠀⠀⠀⠀⠀⠀⠀⠀⠀⠀⠀⣿⢿⣿⣿⣿⣿⡿⠟⠙⢅⢅⢇⣔⡱⢷⢞⢏⢗⢾⣿⣿⣿⣿⣿⣿⣿⣿⣿⣿⣿⣿⣿⣿⣿⣿⣿⣿⣿⣿⣿⣿⣿⣿⣿⣿⣿⣷⢕⢑⢀⠀⢀⢔⢔⢔⢔⢀⢄⠀⠀⠀⠀⠀⠀⠀⠀⠀⠀⠀⠀</a:t>
            </a:r>
            <a:br/>
            <a:r>
              <a:t>⠀⠀⠀⠀⠀⠀⠀⠀⠀⠀⠀⣸⣵⣼⣿⣿⡿⢇⠄⠄⢅⢜⢛⢑⢁⢀⢔⢕⡕⣕⣿⣿⣿⣿⣿⣿⣿⣿⣿⣿⣿⣿⣿⣿⣿⣿⣿⣿⣿⣿⣿⣿⣿⣿⣿⣿⣿⡏⢕⢕⢔⢕⢕⢕⢕⢕⢔⢕⢕⠀⠀⠀⠀⠀⠀⠀⠀⠀⠀⠀⠀</a:t>
            </a:r>
            <a:br/>
            <a:r>
              <a:t>⠀⠀⠀⠀⠀⠀⠀⠀⠀⠀⠀⢜⢝⣝⣿⣿⢕⢕⢕⣵⡅⡅⢱⢔⢕⢕⢕⣿⣿⣾⣿⣿⣿⢿⣿⣿⣿⣿⣿⣿⣿⣿⣿⣿⣿⣿⣿⣿⣿⣿⣿⣿⣿⣿⣿⣿⣿⣇⢕⢕⢕⢕⢕⢕⢕⢕⢕⢕⢕⠀⠀⠀⠀⠀⠀⠀⠀⠀⠀⠀⠀</a:t>
            </a:r>
            <a:br/>
            <a:r>
              <a:t>⠀⠀⠀⠀⠀⠀⠀⠀⠀⠀⠀⣷⣿⣾⣿⣇⣸⢇⣕⢕⣕⣱⣵⣵⣷⣮⣧⣷⣿⣿⣿⣿⣿⣿⣿⣿⣿⣿⣿⣿⣿⣿⣿⣿⣿⣿⣿⣿⣿⣿⣿⣿⣿⣿⣿⣿⣿⡗⢕⣕⣕⢕⢕⣵⣵⣵⣵⣼⣷⠀⠀⠀⠀⠀⠀⠀⠀⠀⠀⠀⠀</a:t>
            </a:r>
            <a:br/>
            <a:r>
              <a:t>⠀⠀⠀⠀⠀⠀⠀⠀⠀⠀⠀⣿⣟⣻⣿⣿⢕⢕⢺⣿⣿⣿⣿⣿⣿⣿⣿⣿⣿⣿⣿⣿⣿⣿⣿⣿⣿⣿⣿⣿⣿⣿⣿⣿⣿⣿⣿⣿⣿⣿⣿⣿⣿⣿⣿⣿⣿⣿⣿⣿⣿⣿⣿⣿⣿⣿⣿⣿⣿⠀⠀⠀⠀⠀⠀⠀⠀⠀⠀⠀⠀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⠀⠀⠀⠀⠀⠀⠀⠀⠀⠀⠀⢻⢿⣿⣿⣿⢕⢕⢱⣿⣿⣿⣿⣿⣿⣿⣿⣿⣿⣿⣿⣿⣿⣿⣿⣿⣿⣿⣿⣿⣿⣿⣿⣿⣿⣿⣿⣿⣿⣿⣿⣿⣿⣿⣿⣿⣿⣿⣿⣿⣿⣿⣿⣿⣿⣿⣿⣿⣿⠀⠀⠀⠀⠀⠀⠀⠀⠀⠀⠀⠀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⠀⠀⠀⠀⠀⠀⠀⠀⠀⠀⠀⣱⣾⣷⣿⣿⡇⢕⢸⣿⣿⣿⣿⣿⣿⣿⣿⣿⣿⣿⣿⣿⣿⣿⣿⣿⣿⣿⣿⣿⣿⣿⣿⣿⣿⣿⣿⣿⣿⣿⣿⣿⣿⣿⣿⣿⣿⣿⣿⣿⣿⣿⣿⣿⣿⣿⣿⣿⣿⠀⠀⠀⠀⠀⠀⠀⠀⠀⠀⠀⠀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⠀⠀⠀⠀⠀⠀⠀⠀⠀⠀⠀⢝⢹⣿⣿⣿⣿⡕⢕⣿⣿⣿⣿⢿⢻⣿⣿⣿⣿⣿⣿⣷⣿⣿⣿⣿⣿⣿⣿⣿⣿⣿⣿⣿⣿⣿⣿⣿⣿⣿⣿⣿⣿⣿⣿⣿⣿⣿⣿⣿⣿⣿⣿⣿⣿⣿⣿⣿⣿⠀⠀⠀⠀⠀⠀⠀⠀⠀⠀⠀⠀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⠀⠀⠀⠀⠀⠀⠀⠀⠀⠀⠀⣾⣾⣿⣿⣿⣿⣷⡕⢹⣿⣿⣿⣿⣿⣿⣿⣿⣿⣿⣿⣿⣿⣿⣿⣿⣿⣿⣿⣿⣿⣿⣿⣿⣿⣿⣿⣿⣿⣿⣿⣿⣿⣿⣿⣿⣿⣿⣿⣿⣿⣿⣿⣿⣿⣿⣿⣿⣿⠀⠀⠀⠀⠀⠀⠀⠀⠀⠀⠀⠀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⠀⠀⠀⠀⠀⠀⠀⠀⠀⠀⠀⣸⣾⣿⣿⣿⣿⣿⣻⣾⣿⣿⣿⣿⣿⣿⣿⢿⣿⣿⢻⣿⣿⣿⣿⣿⣿⣿⣿⣿⣿⣿⣿⣿⣿⣿⣿⣿⣿⣿⣿⣿⣿⣿⣿⣿⣿⣿⣿⣿⣿⣿⣿⣿⣿⣿⣿⣿⣿⠀⠀⠀⠀⠀⠀⠀⠀⠀⠀⠀⠀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⠀⠀⠀⠀⠀⠀⠀⠀⠀⠀⠀⣿⣿⣿⣿⣿⣿⣿⣿⣿⣿⣿⣿⣿⣿⡿⢟⣿⣿⣿⣿⣫⣼⣿⣿⣿⣿⣿⣿⣿⣿⣿⣿⣿⣿⣿⣿⣿⣿⣿⣿⣿⣿⣿⣿⣿⣿⣿⣿⣿⣿⣿⣿⣿⣿⣿⣿⣿⣿⠀⠀⠀⠀⠀⠀⠀⠀⠀⠀⠀⠀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⠀⠀⠀⠀⠀⠀⠀⠀⠀⠀⠀⣿⣿⣿⣿⣿⣿⣿⣿⣿⣿⣿⢇⢿⣿⣿⣿⣿⣿⣿⢿⣿⣿⣿⡿⠑⠁⢻⣿⣿⣿⣿⣿⣿⣿⣿⣿⣿⣿⣿⣿⣿⣿⣿⣿⣿⣿⣿⣿⣿⣿⣿⣿⣿⣿⣿⣿⣿⣿⠀⠀⠀⠀⠀⠀⠀⠀⠀⠀⠀⠀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⠀⠀⠀⠀⠀⠀⠀⠀⠀⠀⠀⣿⣿⣿⣿⣿⣿⣿⣿⣿⣿⣿⡕⢜⢿⣿⣿⣿⣿⢕⢕⣾⡿⠟⠁⠀⠀⠸⣿⣿⣿⣿⣿⣿⣿⣿⣿⣿⣿⣿⣿⣿⣿⣿⣿⣿⣿⣿⣿⣿⣿⣿⣿⣿⣿⣿⣿⣿⣿⠀⠀⠀⠀⠀⠀⠀⠀⠀⠀⠀⠀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⠀⠀⠀⠀⠀⠀⠀⠀⠀⠀⠀⣿⣿⣿⣿⣿⣿⣿⣿⣿⣿⣿⣷⢕⢕⠜⢝⢟⢻⢷⢜⠁⠀⠀⠀⠀⠀⠀⣿⣿⣿⣿⣿⣿⣿⣿⣿⣿⣿⣿⣿⣿⣿⣿⣿⣿⣿⣿⣿⣿⣿⣿⣿⣿⣿⣿⣿⣿⣿⠀⠀⠀⠀⠀⠀⠀⠀⠀⠀⠀⠀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⠀⠀⠀⠀⠀⠀⠀⠀⠀⠀⠀⣾⣿⣿⣿⣿⣿⣿⣿⣿⣿⣿⣿⡕⢕⢅⢁⠀⠀⠀⠀⢀⠀⠀⠀⠀⠀⠀⢿⣿⣿⣿⣿⣿⣿⣿⣿⣿⣿⣿⣿⣿⣿⣿⣿⣿⣿⣿⣿⣿⣿⣿⣿⣿⣿⣿⣿⣿⣿⠀⠀⠀⠀⠀⠀⠀⠀⠀⠀⠀⠀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⠀⠀⠀⠀⠀⠀⠀⠀⠀⠀⠀⣽⣿⣿⣿⣿⣿⣿⣿⣿⣿⣿⣿⡇⠑⢔⢕⢑⢑⢑⢀⢀⢀⢀⢀⢔⢔⠐⣹⣿⣿⣿⣿⣿⣿⣿⣿⣿⣿⣿⣿⣿⣿⣿⣿⣿⣿⣿⣿⣿⣿⣿⣿⣿⣿⣿⣿⣿⣿⠀⠀⠀⠀⠀⠀⠀⠀⠀⠀⠀⠀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⠀⠀⠀⠀⠀⠀⠀⠀⠀⠀⠀⠛⠛⠛⠛⠛⠛⠛⠛⠛⠛⠛⠛⠓⠐⠑⠑⠑⠑⠑⠑⠑⠑⠑⠀⠑⠑⠁⠙⠛⠛⠛⠛⠛⠛⠛⠛⠛⠛⠛⠛⠛⠛⠛⠛⠛⠛⠛⠛⠛⠛⠛⠛⠛⠛⠛⠛⠛⠛⠀⠀⠀⠀⠀⠀⠀⠀⠀⠀⠀⠀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⠀⠀⠀⠀⠀⠀⠀⠀⠀⠀⠀⢱⣷⣷⣷⣷⣷⣾⣿⣿⣿⣿⣿⣿⣿⣿⣿⣿⣿⣾⣿⣿⣿⣿⣿⣿⣿⣿⣿⣿⣿⣿⣿⣿⣿⣿⣿⣿⣿⣿⣿⣿⣿⣿⣿⣿⣿⣿⣿⢕⠀⠀⠀⠀⠀⠀⠀⠀⢱⠀⠀⠀⠀⠀⠀⠀⠀⠀⠀⠀⠀</a:t>
            </a:r>
            <a:br/>
            <a:r>
              <a:t>⠀⠀⠀⠀⠀⠀⠀⠀⠀⠀⠀⢱⣼⣿⣿⣿⣿⣿⣿⣿⣿⣿⣿⣿⣿⣿⣿⣿⣿⣿⣿⣿⣿⣿⣿⣿⣿⣿⣿⣿⣿⣿⣿⣿⣿⣿⣿⣿⣿⣿⣿⣿⣿⣿⣿⣿⣿⣿⡇⠄⠀⠀⠀⠀⠀⠀⠀⠀⠑⠀⠀⠀⠀⠀⠀⠀⠀⠀⠀⠀⠀</a:t>
            </a:r>
            <a:br/>
            <a:r>
              <a:t>⠀⠀⠀⠀⠀⠀⠀⠀⠀⠀⠀⢸⡇⢕⣸⣿⣿⣿⣿⣿⣿⣿⢿⢻⠟⠟⢟⢿⢿⣿⢿⣿⣿⣿⣿⣿⣿⣿⣿⣿⣿⣿⣿⣿⣿⣿⣿⣿⣿⣿⣿⣿⣿⣿⣿⣿⣿⣿⢕⠀⠀⠀⠀⠀⠀⠀⠀⠐⠔⠀⠀⠀⠀⠀⠀⠀⠀⠀⠀⠀⠀</a:t>
            </a:r>
            <a:br/>
            <a:r>
              <a:t>⠀⠀⠀⠀⠀⠀⠀⠀⠀⠀⠀⡿⢿⣿⣿⣿⣿⣿⣿⢿⠟⢕⢰⢕⢅⣱⣵⢵⢧⢧⣵⣿⣿⣿⣿⣿⣿⣿⣿⣿⣿⣿⣿⣿⣿⣿⣿⣿⣿⣿⣿⣿⣿⣿⣿⣿⣿⣇⢅⢑⢀⠀⢀⢄⢄⢀⢀⢀⢄⠀⠀⠀⠀⠀⠀⠀⠀⠀⠀⠀⠀</a:t>
            </a:r>
            <a:br/>
            <a:r>
              <a:t>⠀⠀⠀⠀⠀⠀⠀⠀⠀⠀⠀⣱⣕⣸⣿⣟⣿⣿⢕⠀⢐⢔⢱⢮⠝⠑⠁⢕⢐⢕⢜⣿⣿⣿⣿⣿⣿⣿⣿⣿⣿⣿⣿⣿⣿⣿⣿⣿⣿⣿⣿⣿⣿⣿⣿⣿⣿⡇⢕⢕⢕⢕⢕⢕⢕⢕⢕⢕⢕⠀⠀⠀⠀⠀⠀⠀⠀⠀⠀⠀⠀</a:t>
            </a:r>
            <a:br/>
            <a:r>
              <a:t>⠀⠀⠀⠀⠀⠀⠀⠀⠀⠀⠀⢜⢝⢝⢻⣿⢻⢕⢕⢔⣅⢑⢓⢕⢔⢕⢕⢇⣾⣷⣽⣿⣿⣿⣿⣿⣿⣿⣿⣿⣿⣿⣿⣿⣿⣿⣿⣿⣿⣿⣿⣿⣿⣿⣿⣿⣿⡇⢕⢕⢕⢕⢕⢕⢕⢕⢕⢕⢕⠀⠀⠀⠀⠀⠀⠀⠀⠀⠀⠀⠀</a:t>
            </a:r>
            <a:br/>
            <a:r>
              <a:t>⠀⠀⠀⠀⠀⠀⠀⠀⠀⠀⠀⣷⣧⣾⣿⣿⢝⣱⡕⢕⢟⢕⢕⣜⣱⣵⣕⣸⣿⣿⣿⣿⣿⣿⣿⣿⣿⣿⣿⣿⣿⣿⣿⣿⣿⣿⣿⣿⣿⣿⣿⣿⣿⣿⣿⣿⣿⡇⢕⣕⣕⢕⢕⣕⣵⣵⣵⣾⣷⠀⠀⠀⠀⠀⠀⠀⠀⠀⠀⠀⠀</a:t>
            </a:r>
            <a:br/>
            <a:r>
              <a:t>⠀⠀⠀⠀⠀⠀⠀⠀⠀⠀⠀⣿⣟⣻⣿⣿⡇⢟⢵⢵⣷⣿⣿⣿⣿⣿⣿⣿⣿⣿⣿⣿⣿⣿⣿⣿⣿⣿⣿⣿⣿⣿⣿⣿⣿⣿⣿⣿⣿⣿⣿⣿⣿⣿⣿⣿⣿⣿⣿⣿⣿⣿⣿⣿⣿⣿⣿⣿⣿⠀⠀⠀⠀⠀⠀⠀⠀⠀⠀⠀⠀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⠀⠀⠀⠀⠀⠀⠀⠀⠀⠀⠀⢟⢟⢻⣿⣿⡗⢕⢕⢹⣿⣿⣿⣿⣿⣿⣿⣿⣿⣿⣿⣿⣿⣿⣿⣿⣿⣿⣿⣿⣿⣿⣿⣿⣿⣿⣿⣿⣿⣿⣿⣿⣿⣿⣿⣿⣿⣿⣿⣿⣿⣿⣿⣿⣿⣿⣿⣿⣿⠀⠀⠀⠀⠀⠀⠀⠀⠀⠀⠀⠀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⠀⠀⠀⠀⠀⠀⠀⠀⠀⠀⠀⣕⣕⣕⣝⣿⣿⢕⢕⢺⣿⣿⣿⣿⣿⣿⣿⣿⣿⣿⣿⣿⣿⣿⣿⣿⣿⣿⣿⣿⣿⣿⣿⣿⣿⣿⣿⣿⣿⣿⣿⣿⣿⣿⣿⣿⣿⣿⣿⣿⣿⣿⣿⣿⣿⣿⣿⣿⣿⠀⠀⠀⠀⠀⠀⠀⠀⠀⠀⠀⠀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⠀⠀⠀⠀⠀⠀⠀⠀⠀⠀⠀⢝⢝⢹⣿⣿⣟⡇⢕⢜⣿⣿⣿⣿⣿⣿⣿⣿⣿⣿⣿⣿⣏⣿⣿⣿⣿⣿⣿⣿⣿⣿⣿⣿⣿⣿⣿⣿⣿⣿⣿⣿⣿⣿⣿⣿⣿⣿⣿⣿⣿⣿⣿⣿⣿⣿⣿⣿⣿⠀⠀⠀⠀⠀⠀⠀⠀⠀⠀⠀⠀</a:t>
            </a:r>
            <a:br/>
            <a:r>
              <a:t>⠀⠀⠀⠀⠀⠀⠀⠀⠀⠀⠀⣷⣵⣾⣿⣿⣿⣿⡕⢕⣿⣿⣿⣿⣷⣾⣿⣿⣿⣿⣿⣿⣿⣿⣿⣿⣿⣿⣾⣿⣿⣿⣿⣿⣿⣿⣿⣿⣿⣿⣿⣿⣿⣿⣿⣿⣿⣿⣿⣿⣿⣿⣿⣿⣿⣿⣿⣿⣿⠀⠀⠀⠀⠀⠀⠀⠀⠀⠀⠀⠀</a:t>
            </a:r>
            <a:br/>
            <a:r>
              <a:t>⠀⠀⠀⠀⠀⠀⠀⠀⠀⠀⠀⣕⣕⣜⡱⣿⣿⣽⣿⣵⣸⣿⣿⣿⣿⣿⣿⣿⣿⣿⣿⣿⣿⣿⣿⣿⣿⣿⣿⣿⣿⣿⣿⣿⣿⣿⣿⣿⣿⣿⣿⣿⣿⣿⣿⣿⣿⣿⣿⣿⣿⣿⣿⣿⣿⣿⣿⣿⣿⠀⠀⠀⠀⠀⠀⠀⠀⠀⠀⠀⠀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⠀⠀⠀⠀⠀⠀⠀⠀⠀⠀⠀⣿⣿⣿⣿⢟⣿⣿⣿⣿⣿⣿⣿⣿⣿⣿⣿⣿⣷⣿⣿⣷⣿⣿⣿⣿⣿⣿⣿⣿⣿⣿⣿⣿⣿⣿⣿⣿⣿⣿⣿⣿⣿⣿⣿⣿⣿⣿⣿⣿⣿⣿⣿⣿⣿⣿⣿⣿⣿⠀⠀⠀⠀⠀⠀⠀⠀⠀⠀⠀⠀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⠀⠀⠀⠀⠀⠀⠀⠀⠀⠀⠀⣿⣿⣿⣿⣿⣿⣿⣿⣿⣿⣿⣿⣿⣿⣿⣿⣿⣿⣿⣿⣿⡟⣻⣿⣿⣿⣿⣿⣿⣿⣿⣿⣿⣿⣿⣿⣿⣿⣿⣿⣿⣿⣿⣿⣿⣿⣿⣿⣿⣿⣿⣿⣿⣿⣿⣿⣿⣿⠀⠀⠀⠀⠀⠀⠀⠀⠀⠀⠀⠀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⠀⠀⠀⠀⠀⠀⠀⠀⠀⠀⠀⢿⣿⣿⣿⣿⣿⣿⣿⣿⣿⣿⣿⣿⣿⣿⣿⣽⣿⣿⣿⣷⣿⣿⣿⣿⣿⣿⣿⣿⣿⣿⣿⣿⣿⣿⣿⣿⣿⣿⣿⣿⣿⣿⣿⣿⣿⣿⣿⣿⣿⣿⣿⣿⣿⣿⣿⣿⣿⠀⠀⠀⠀⠀⠀⠀⠀⠀⠀⠀⠀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⠀⠀⠀⠀⠀⠀⠀⠀⠀⠀⠀⣷⣿⣿⣿⣿⣿⣿⣿⣿⣿⣿⣿⣿⣿⣿⣿⣿⣿⣿⣿⣿⣿⣿⣿⣿⢿⣿⣿⣿⣿⣿⣿⣿⣿⣿⣿⣿⣿⣿⣿⣿⣿⣿⣿⣿⣿⣿⣿⣿⣿⣿⣿⣿⣿⣿⣿⣿⣿⠀⠀⠀⠀⠀⠀⠀⠀⠀⠀⠀⠀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⠀⠀⠀⠀⠀⠀⠀⠀⠀⠀⠀⣿⣿⣿⣿⣿⣿⣿⣿⣿⣿⣿⣿⢻⣿⣿⣿⣿⣿⣿⣿⣿⣿⣿⣿⣿⠁⢻⣿⣿⣿⣿⣿⣿⣿⣿⣿⣿⣿⣿⣿⣿⣿⣿⣿⣿⣿⣿⣿⣿⣿⣿⣿⣿⣿⣿⣿⣿⣿⠀⠀⠀⠀⠀⠀⠀⠀⠀⠀⠀⠀</a:t>
            </a:r>
            <a:br/>
            <a:r>
              <a:t>⠀⠀⠀⠀⠀⠀⠀⠀⠀⠀⠀⢟⣿⣿⣿⣿⣿⣿⣿⣿⣿⣿⣏⢜⢿⣿⣿⣿⣿⢟⡟⢟⣿⣿⢟⠑⠀⠀⣿⣿⣿⣿⣿⣿⣿⣿⣿⣿⣿⣿⣿⣿⣿⣿⣿⣿⣿⣿⣿⣿⣿⣿⣿⣿⣿⣿⣿⣿⣿⠀⠀⠀⠀⠀⠀⠀⠀⠀⠀⠀⠀</a:t>
            </a:r>
            <a:br/>
            <a:r>
              <a:t>⠀⠀⠀⠀⠀⠀⠀⠀⠀⠀⠀⢕⢸⣿⣿⣿⣿⣿⣿⣿⣿⣿⣿⢕⢜⢝⢿⣿⣿⣷⣵⢟⠏⠑⠀⠀⠀⠀⢹⣿⣿⣿⣿⣿⣿⣿⣿⣿⣿⣿⣿⣿⣿⣿⣿⣿⣿⣿⣿⣿⣿⣿⣿⣿⣿⣿⣿⣿⣿⠀⠀⠀⠀⠀⠀⠀⠀⠀⠀⠀⠀</a:t>
            </a:r>
            <a:br/>
            <a:r>
              <a:t>⠀⠀⠀⠀⠀⠀⠀⠀⠀⠀⠀⣿⣻⣿⣿⣿⣿⣿⣿⣿⣿⣿⣿⡇⢕⢕⢕⠑⠘⠙⠑⠁⠀⠀⠀⠀⠀⠀⢸⣿⣿⣿⣿⣿⣿⣿⣿⣿⣿⣿⣿⣿⣿⣿⣿⣿⣿⣿⣿⣿⣿⣿⣿⣿⣿⣿⣿⣿⣿⠀⠀⠀⠀⠀⠀⠀⠀⠀⠀⠀⠀</a:t>
            </a:r>
            <a:br/>
            <a:r>
              <a:t>⠀⠀⠀⠀⠀⠀⠀⠀⠀⠀⠀⢹⣿⣿⣿⣿⣿⣿⣿⣿⣿⣿⣿⡇⠁⢕⢁⢄⢄⢐⠀⠀⠀⠀⠀⠀⢄⢄⢸⣿⣿⣿⣿⣿⣿⣿⣿⣿⣿⣿⣿⣿⣿⣿⣿⣿⣿⣿⣿⣿⣿⣿⣿⣿⣿⣿⣿⣿⣿⠀⠀⠀⠀⠀⠀⠀⠀⠀⠀⠀⠀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⠀⠀⠀⠀⠀⠀⠀⠀⠀⠀⠀⠛⠛⠛⠛⠛⠛⠛⠛⠛⠛⠛⠛⠃⠀⠑⠑⠑⠐⠐⠐⠐⠐⠀⠐⠐⠑⠑⠘⠛⠛⠛⠛⠛⠛⠛⠛⠛⠛⠛⠛⠛⠛⠛⠛⠛⠛⠛⠛⠛⠛⠛⠛⠛⠛⠛⠛⠛⠛⠀⠀⠀⠀⠀⠀⠀⠀⠀⠀⠀⠀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⠀⠀⠀⠀⠀⠀⠀⠀⠀⠀⠀⢱⣷⣷⣷⣷⣷⣷⣷⣷⣷⣷⣷⣷⣷⣷⣿⣷⣷⣷⣷⣷⣷⣷⣷⣷⣷⣷⣷⣷⣷⣷⣷⣷⣷⣷⣿⣷⣷⣷⣷⣷⣷⣷⣷⣷⣷⣷⡷⠐⠀⠀⠀⠀⠀⠀⠀⠀⢱⠀⠀⠀⠀⠀⠀⠀⠀⠀⠀⠀⠀</a:t>
            </a:r>
            <a:br/>
            <a:r>
              <a:t>⠀⠀⠀⠀⠀⠀⠀⠀⠀⠀⠀⣸⣿⣿⣿⣿⣿⣿⣿⣿⣿⣿⣿⣿⣿⣿⣿⣿⣿⣿⣿⣿⣿⣿⣿⣿⣿⣿⣿⣿⣿⣿⣿⣿⣿⣿⣿⣿⣿⣿⣿⣿⣿⣿⣿⣿⣿⣿⡇⠀⠀⠀⠀⠀⠀⠀⠀⠀⠑⠀⠀⠀⠀⠀⠀⠀⠀⠀⠀⠀⠀</a:t>
            </a:r>
            <a:br/>
            <a:r>
              <a:t>⠀⠀⠀⠀⠀⠀⠀⠀⠀⠀⠀⢸⣿⣵⣾⣿⣿⣿⣿⣿⣿⣿⣿⣿⣿⣿⣿⣿⣿⣿⣿⣿⣿⣿⣿⣿⣿⣿⣿⣿⣿⣿⣿⣿⣿⣿⣿⣿⣿⣿⣿⣿⣿⣿⣿⣿⣿⡿⠕⠀⠀⠀⠀⠀⠀⠀⠀⠐⠀⠀⠀⠀⠀⠀⠀⠀⠀⠀⠀⠀⠀</a:t>
            </a:r>
            <a:br/>
            <a:r>
              <a:t>⠀⠀⠀⠀⠀⠀⠀⠀⠀⠀⠀⣿⣿⣿⣿⣿⣿⣿⣿⣿⣿⣿⢟⢙⢝⢅⢕⢕⢝⣝⣟⢽⣿⣿⣿⣿⣿⣿⣿⣿⣿⣿⣿⣿⣿⣿⣿⣿⣿⣿⣿⣿⣿⣿⣿⣿⣿⡇⢕⢀⢀⠀⢀⢀⢀⢀⢀⢀⢀⠀⠀⠀⠀⠀⠀⠀⠀⠀⠀⠀⠀</a:t>
            </a:r>
            <a:br/>
            <a:r>
              <a:t>⠀⠀⠀⠀⠀⠀⠀⠀⠀⠀⠀⣸⣿⣿⣿⣿⣿⣿⣿⡟⠙⠑⢁⢕⣝⡰⢞⢟⢝⢝⢜⢻⣿⣿⣿⣿⣿⣿⣿⣿⣿⣿⣿⣿⣿⣿⣿⣿⣿⣿⣿⣿⣿⣿⣿⣿⣿⡇⢕⢕⢕⢕⢕⢕⢕⢕⢕⢕⢕⠀⠀⠀⠀⠀⠀⠀⠀⠀⠀⠀⠀</a:t>
            </a:r>
            <a:br/>
            <a:r>
              <a:t>⠀⠀⠀⠀⠀⠀⠀⠀⠀⠀⠀⢜⣻⣿⣿⣿⣿⣿⢟⢕⢄⢑⢔⢎⢙⠅⢄⢔⢕⢱⣵⣵⣿⣿⣿⣿⣿⣿⣿⣿⣿⣿⣿⣿⣿⣿⣿⣿⣿⣿⣿⣿⣿⣿⣿⣿⣿⡇⢕⢕⢕⢕⢕⢕⢕⢕⢕⢕⢕⠀⠀⠀⠀⠀⠀⠀⠀⠀⠀⠀⠀</a:t>
            </a:r>
            <a:br/>
            <a:r>
              <a:t>⠀⠀⠀⠀⠀⠀⠀⠀⠀⠀⠀⣾⣿⣿⣿⣿⣿⡧⡕⢕⢜⢷⢇⢔⢕⢇⢕⢕⢸⣿⣿⣿⣿⣿⣿⣿⣿⣿⣿⣿⣿⣿⣿⣿⣿⣿⣿⣿⣿⣿⣿⣿⣿⣿⣿⣿⣿⡇⢕⣕⢕⢕⣕⣕⣵⣵⣵⣾⣷⠀⠀⠀⠀⠀⠀⠀⠀⠀⠀⠀⠀</a:t>
            </a:r>
            <a:br/>
            <a:r>
              <a:t>⠀⠀⠀⠀⠀⠀⠀⠀⠀⠀⠀⣿⣿⣿⣿⣿⣯⢕⢾⢣⣕⣕⣵⣵⣷⣾⣿⣿⣿⣿⣿⣿⣿⣿⣿⣿⣿⣿⣿⣿⣿⣿⣿⣿⣿⣿⣿⣿⣿⣿⣿⣿⣿⣿⣿⣿⣿⣿⣿⣿⣿⣿⣿⣿⣿⣿⣿⣿⣿⠀⠀⠀⠀⠀⠀⠀⠀⠀⠀⠀⠀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⠀⠀⠀⠀⠀⠀⠀⠀⠀⠀⠀⢻⣿⣿⣿⣿⣿⡔⢕⢝⢽⣿⣿⣿⣿⣿⣿⣿⣿⣿⣿⣿⣿⣿⣿⣿⣿⣿⣿⣿⣿⣿⣿⣿⣿⣿⣿⣿⣿⣿⣿⣿⣿⣿⣿⣿⣿⣿⣿⣿⣿⣿⣿⣿⣿⣿⣿⣿⣿⠀⠀⠀⠀⠀⠀⠀⠀⠀⠀⠀⠀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⠀⠀⠀⠀⠀⠀⠀⠀⠀⠀⠀⣱⣿⣿⣿⣿⣿⡇⢕⢕⢼⣿⣿⣿⣿⣿⣿⣿⣿⣿⣿⣿⣿⣿⣿⣿⣿⣿⣿⣿⣿⣿⣿⣿⣿⣿⣿⣿⣿⣿⣿⣿⣿⣿⣿⣿⣿⣿⣿⣿⣿⣿⣿⣿⣿⣿⣿⣿⣿⠀⠀⠀⠀⠀⠀⠀⠀⠀⠀⠀⠀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⠀⠀⠀⠀⠀⠀⠀⠀⠀⠀⠀⢝⢻⣿⣿⣿⣿⣧⢕⢕⢹⣿⣿⣿⣿⣿⣿⣿⣿⣿⣿⣿⣿⢿⢿⣿⣿⣿⣿⣿⣿⣿⣿⣿⣿⣿⣿⣿⣿⣿⣿⣿⣿⣿⣿⣿⣿⣿⣿⣿⣿⣿⣿⣿⣿⣿⣿⣿⣿⠀⠀⠀⠀⠀⠀⠀⠀⠀⠀⠀⠀</a:t>
            </a:r>
            <a:br/>
            <a:r>
              <a:t>⠀⠀⠀⠀⠀⠀⠀⠀⠀⠀⠀⣷⣾⣿⣿⣿⣿⣿⡇⢕⢜⣿⣿⣿⣿⣟⣻⣿⣿⣿⣿⣿⣿⣿⣿⣿⣿⣿⣟⣿⣿⣿⣿⣿⣿⣿⣿⣿⣿⣿⣿⣿⣿⣿⣿⣿⣿⣿⣿⣿⣿⣿⣿⣿⣿⣿⣿⣿⣿⠀⠀⠀⠀⠀⠀⠀⠀⠀⠀⠀⠀</a:t>
            </a:r>
            <a:br/>
            <a:r>
              <a:t>⠀⠀⠀⠀⠀⠀⠀⠀⠀⠀⠀⢜⣸⣿⣿⣿⣿⣻⣿⡕⢕⣻⣿⣿⣿⣿⣿⣿⣿⣿⣿⣿⣿⣿⣿⣿⣿⣿⣿⣿⣿⣿⣿⣿⣿⣿⣿⣿⣿⣿⣿⣿⣿⣿⣿⣿⣿⣿⣿⣿⣿⣿⣿⣿⣿⣿⣿⣿⣿⠀⠀⠀⠀⠀⠀⠀⠀⠀⠀⠀⠀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⠀⠀⠀⠀⠀⠀⠀⠀⠀⠀⠀⣿⣿⣿⣿⡿⣿⣿⣿⣿⣿⣿⣿⣿⣿⣿⣿⣿⣿⣿⣿⣿⣯⣿⣿⣿⣿⣿⣿⣿⣿⣿⣿⣿⣿⣿⣿⣿⣿⣿⣿⣿⣿⣿⣿⣿⣿⣿⣿⣿⣿⣿⣿⣿⣿⣿⣿⣿⣿⠀⠀⠀⠀⠀⠀⠀⠀⠀⠀⠀⠀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⠀⠀⠀⠀⠀⠀⠀⠀⠀⠀⠀⢿⣿⣿⣿⣿⣿⣿⣿⣿⣿⣿⣿⣿⣿⣿⣿⣿⡟⢟⡟⢟⢟⣝⣵⣿⣿⣿⣿⣿⣿⣿⣿⣿⣿⣿⣿⣿⣿⣿⣿⣿⣿⣿⣿⣿⣿⣿⣿⣿⣿⣿⣿⣿⣿⣿⣿⣿⣿⠀⠀⠀⠀⠀⠀⠀⠀⠀⠀⠀⠀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⠀⠀⠀⠀⠀⠀⠀⠀⠀⠀⠀⣿⣿⣿⣿⣿⣿⣿⣿⣿⣿⣿⣿⣿⣿⣿⣿⣿⣿⣿⣿⣿⣿⣿⣿⣿⡿⢹⣿⣿⣿⣿⣿⣿⣿⣿⣿⣿⣿⣿⣿⣿⣿⣿⣿⣿⣿⣿⣿⣿⣿⣿⣿⣿⣿⣿⣿⣿⣿⠀⠀⠀⠀⠀⠀⠀⠀⠀⠀⠀⠀</a:t>
            </a:r>
            <a:br/>
            <a:r>
              <a:t>⠀⠀⠀⠀⠀⠀⠀⠀⠀⠀⠀⢟⣿⣿⣿⣿⣿⣿⣿⣿⣿⣿⣿⡟⢿⣿⣿⣿⣿⣿⣿⣿⣿⣿⣿⣿⢇⠁⢹⣿⣿⣿⣿⣿⣿⣿⣿⣿⣿⣿⣿⣿⣿⣿⣿⣿⣿⣿⣿⣿⣿⣿⣿⣿⣿⣿⣿⣿⣿⠀⠀⠀⠀⠀⠀⠀⠀⠀⠀⠀⠀</a:t>
            </a:r>
            <a:br/>
            <a:r>
              <a:t>⠀⠀⠀⠀⠀⠀⠀⠀⠀⠀⠀⢹⣿⣿⣿⣿⣿⣿⣿⣿⣿⣿⣿⡇⢜⢿⣿⣿⣿⣿⣝⡝⣽⡿⢟⠑⠀⠀⢸⣿⣿⣿⣿⣿⣿⣿⣿⣿⣿⣿⣿⣿⣿⣿⣿⣿⣿⣿⣿⣿⣿⣿⣿⣿⣿⣿⣿⣿⣿⠀⠀⠀⠀⠀⠀⠀⠀⠀⠀⠀⠀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⠀⠀⠀⠀⠀⠀⠀⠀⠀⠀⠀⣿⣿⣿⣿⣿⣿⣿⣿⣿⣿⣿⣿⣇⢕⢕⢝⢟⢿⢿⢿⢟⢏⠁⠀⠀⠀⠀⠀⣿⣿⣿⣿⣿⣿⣿⣿⣿⣿⣿⣿⣿⣿⣿⣿⣿⣿⣿⣿⣿⣿⣿⣿⣿⣿⣿⣿⣿⣿⠀⠀⠀⠀⠀⠀⠀⠀⠀⠀⠀⠀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⠀⠀⠀⠀⠀⠀⠀⠀⠀⠀⠀⢻⣿⣿⣿⣿⣿⣿⣿⣿⣿⣿⣿⣿⠑⢕⢕⠀⠁⠀⠀⠀⠀⠀⠀⠀⠀⠀⠀⣿⣿⣿⣿⣿⣿⣿⣿⣿⣿⣿⣿⣿⣿⣿⣿⣿⣿⣿⣿⣿⣿⣿⣿⣿⣿⣿⣿⣿⣿⠀⠀⠀⠀⠀⠀⠀⠀⠀⠀⠀⠀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⠀⠀⠀⠀⠀⠀⠀⠀⠀⠀⠀⠛⠛⠛⠛⠛⠛⠛⠛⠛⠛⠛⠛⠛⠀⠑⠑⠑⠀⠀⠀⠀⠀⠀⠀⠀⠀⠑⠑⠛⠛⠛⠛⠛⠛⠛⠛⠛⠛⠛⠛⠛⠛⠛⠛⠛⠛⠛⠛⠛⠛⠛⠛⠛⠛⠛⠛⠛⠛⠀⠀⠀⠀⠀⠀⠀⠀⠀⠀⠀⠀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⠀⠀⠀⠀⠀⠀⠀⠀⠀⠀⠀⢔⢔⣴⣴⢕⢕⢕⢵⢕⢵⢶⣴⣴⣵⣷⣷⣧⣵⣵⣵⣵⣵⣵⢵⣵⣴⡴⣴⡵⢔⣴⣵⣴⣴⣴⡷⢶⢶⣷⣦⣴⣰⣴⣴⣴⣴⣴⢔⠀⠀⠀⠀⠀⠀⠀⠀⠀⢳⠀⠀⠀⠀⠀⠀⠀⠀⠀⠀⠀⠀</a:t>
            </a:r>
            <a:br/>
            <a:r>
              <a:t>⠀⠀⠀⠀⠀⠀⠀⠀⠀⠀⠀⢕⢕⢸⢇⢕⢕⣕⣾⡇⢕⣕⡜⢇⢕⢜⢝⢻⣿⣿⢿⣿⡯⢝⣟⣟⣿⣿⣽⣿⢿⢿⣿⣵⣯⣽⣽⣽⣿⣿⣿⣿⣏⣜⣟⣿⣼⡝⢕⠀⠀⠀⠀⠀⠀⠀⠀⠀⠜⠀⠀⠀⠀⠀⠀⠀⠀⠀⠀⠀⠀</a:t>
            </a:r>
            <a:br/>
            <a:r>
              <a:t>⠀⠀⠀⠀⠀⠀⠀⠀⠀⠀⠀⢕⢕⢕⢕⢕⢕⢕⢝⣿⣽⣟⣻⣿⢟⢻⢷⢾⢿⢿⣾⣿⣿⣽⡿⣿⣿⣿⣕⣿⣕⣕⣜⣿⣯⣽⣿⣿⣿⢟⢟⣿⢹⣿⣿⢿⢻⢇⠁⠀⠀⠀⠀⠀⠀⠀⠀⠀⠀⠀⠀⠀⠀⠀⠀⠀⠀⠀⠀⠀⠀</a:t>
            </a:r>
            <a:br/>
            <a:r>
              <a:t>⠀⠀⠀⠀⠀⠀⠀⠀⠀⠀⠀⢕⢗⢗⢳⢿⢷⣿⣷⣿⣧⣼⣿⣿⢗⠗⢎⢗⢺⢧⢾⣣⢱⣵⡱⢝⣯⣿⢹⢝⢏⢝⢟⢟⢝⢿⢟⢟⢟⢿⢷⣿⣾⣿⣿⣷⣧⢕⢄⠀⠀⠀⠀⠀⢀⢀⢀⢀⠀⠀⠀⠀⠀⠀⠀⠀⠀⠀⠀⠀⠀</a:t>
            </a:r>
            <a:br/>
            <a:r>
              <a:t>⠀⠀⠀⠀⠀⠀⠀⠀⠀⠀⠀⢕⣕⣕⢕⢕⣾⣿⣿⣏⡇⢇⠝⢁⢐⢱⣕⣕⣧⡕⢗⢗⣾⣿⣿⣿⣿⢿⢾⣿⣷⣷⣧⣷⣷⣷⣵⣵⣧⣵⣵⣽⣽⣿⣿⣿⣿⢕⢕⢀⢀⢀⢔⢕⢕⢕⢔⢕⢕⠀⠀⠀⠀⠀⠀⠀⠀⠀⠀⠀⠀</a:t>
            </a:r>
            <a:br/>
            <a:r>
              <a:t>⠀⠀⠀⠀⠀⠀⠀⠀⠀⠀⠀⢕⢝⢝⢹⢏⣻⣿⣿⢿⢕⠀⠄⢔⣑⡵⠗⠑⠁⢁⢕⣕⣎⣻⣿⣿⣿⣿⣼⣧⣹⣧⣿⣿⣺⣇⣕⣽⣕⢕⣿⣿⣿⣿⣿⣏⢝⢕⢕⢕⢕⢕⢕⢕⢕⢕⢕⢕⢕⠀⠀⠀⠀⠀⠀⠀⠀⠀⠀⠀⠀</a:t>
            </a:r>
            <a:br/>
            <a:r>
              <a:t>⠀⠀⠀⠀⠀⠀⠀⠀⠀⠀⠀⢱⣵⣵⣷⣾⣿⣿⢏⢕⢕⢕⢵⣅⢙⢕⣔⢅⢕⢕⣾⣿⣿⣿⣿⣿⣿⣿⣵⣏⣿⢏⣻⣿⡟⣿⡟⣻⣿⣟⣟⣻⣿⣿⣿⣿⣿⢕⢕⡕⢕⢕⢕⣕⣕⣵⣕⣕⣵⠀⠀⠀⠀⠀⠀⠀⠀⠀⠀⠀⠀</a:t>
            </a:r>
            <a:br/>
            <a:r>
              <a:t>⠀⠀⠀⠀⠀⠀⠀⠀⠀⠀⠀⢕⢜⢝⣿⣿⣿⢟⢕⣳⡕⢱⢜⢏⢕⣱⣵⣵⣵⣵⣿⣿⣿⣿⣿⣿⣿⣿⣿⣿⣿⣿⣿⣿⣷⡾⢷⣾⣾⣿⣷⣿⣿⣿⣿⣿⣿⣾⣿⣿⣿⣷⣿⣿⣿⣿⣿⣿⣿⠀⠀⠀⠀⠀⠀⠀⠀⠀⠀⠀⠀</a:t>
            </a:r>
            <a:br/>
            <a:r>
              <a:t>⠀⠀⠀⠀⠀⠀⠀⠀⠀⠀⠀⢟⢟⢿⢿⣿⣿⡕⢑⢟⢕⢵⣷⣾⣿⣿⣿⣿⣿⣿⣿⣿⣿⣿⣿⣿⣿⣿⣿⣿⣿⣿⣿⣿⣿⣵⣼⣿⣿⣿⣿⣿⣿⣿⣿⣿⣿⣿⣿⣿⣿⣿⣿⣿⣿⣿⣿⣿⣿⠀⠀⠀⠀⠀⠀⠀⠀⠀⠀⠀⠀</a:t>
            </a:r>
            <a:br/>
            <a:r>
              <a:t>⠀⠀⠀⠀⠀⠀⠀⠀⠀⠀⠀⢕⣕⣕⣕⣾⣿⣧⢕⢱⢕⢸⣿⣿⣿⣿⣿⣿⣿⣿⣿⣿⣿⣿⣿⣿⣿⣿⣿⣿⣿⣿⣿⣿⣿⣿⣿⣿⣿⣿⣿⣿⣿⣿⣿⣿⣿⣿⣿⣿⣿⣿⣿⣿⣿⣿⣿⣿⣿⠀⠀⠀⠀⠀⠀⠀⠀⠀⠀⠀⠀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⠀⠀⠀⠀⠀⠀⠀⠀⠀⠀⠀⢜⢝⢹⣿⣿⣟⣻⡕⢕⢕⢻⣿⣿⣿⣿⣿⣿⣿⣿⣿⣿⣿⣿⣿⣿⣿⣿⣿⡿⣿⣿⣿⣿⣿⣿⣿⣿⣿⣿⣿⣿⣿⣿⣿⣿⣿⣿⣿⣿⣿⣿⣿⣿⣿⣿⣿⣿⣿⠀⠀⠀⠀⠀⠀⠀⠀⠀⠀⠀⠀</a:t>
            </a:r>
            <a:br/>
            <a:r>
              <a:t>⠀⠀⠀⠀⠀⠀⠀⠀⠀⠀⠀⢵⣵⣾⣿⣿⣿⣿⣇⢕⢕⢜⣿⣿⣿⣿⣿⣿⣿⣿⣿⣿⣿⣿⣯⣼⣿⣿⣿⣿⣿⣿⣿⣿⣿⣿⣿⣿⣿⣿⣿⣿⣿⣿⣿⣿⣿⣿⣿⣿⣿⣿⣿⣿⣿⣿⣿⣿⣿⠀⠀⠀⠀⠀⠀⠀⠀⠀⠀⠀⠀</a:t>
            </a:r>
            <a:br/>
            <a:r>
              <a:t>⠀⠀⠀⠀⠀⠀⠀⠀⠀⠀⠀⢕⢕⡜⢝⣿⣏⣹⣿⡕⠁⢕⣿⣿⣿⣿⣿⣷⣿⣿⣿⣿⣿⣿⣿⣿⣿⣿⣿⣿⣿⣿⣿⣿⣿⣿⣿⣿⣿⣿⣿⣿⣿⣿⣿⣿⣿⣿⣿⣿⣿⣿⣿⣿⣿⣿⣿⣿⣿⠀⠀⠀⠀⠀⠀⠀⠀⠀⠀⠀⠀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⠀⠀⠀⠀⠀⠀⠀⠀⠀⠀⠀⢿⣿⣿⣿⢿⣿⣿⣿⣿⣵⣕⣸⣿⣿⣿⣿⣿⣿⣿⣿⣿⣿⣿⣿⢿⣿⣿⣿⣿⣿⣿⣿⣿⣿⣿⣿⣿⣿⣿⣿⣿⣿⣿⣿⣿⣿⣿⣿⣿⣿⣿⣿⣿⣿⣿⣿⣿⣿⠀⠀⠀⠀⠀⠀⠀⠀⠀⠀⠀⠀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⠀⠀⠀⠀⠀⠀⠀⠀⠀⠀⠀⢻⣿⣿⣿⣿⣿⣿⣿⣿⣿⣿⣿⣿⣿⣿⣿⣿⣿⣿⣿⣿⣿⣿⢿⢏⣻⣿⣿⣿⣿⣿⣿⣿⣿⣿⣿⣿⣿⣿⣿⣿⣿⣿⣿⣿⣿⣿⣿⣿⣿⣿⣿⣿⣿⣿⣿⣿⣿⠀⠀⠀⠀⠀⠀⠀⠀⠀⠀⠀⠀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⠀⠀⠀⠀⠀⠀⠀⠀⠀⠀⠀⣼⣿⣿⣿⣿⣿⣿⣿⣿⣿⣿⣿⣿⣿⣿⣿⣿⣿⣿⣵⣵⣧⣵⣵⣾⣿⣿⣿⣿⣿⣿⣿⣿⣿⣿⣿⣿⣿⣿⣿⣿⣿⣿⣿⣿⣿⣿⣿⣿⣿⣿⣿⣿⣿⣿⣿⣿⣿⠀⠀⠀⠀⠀⠀⠀⠀⠀⠀⠀⠀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⠀⠀⠀⠀⠀⠀⠀⠀⠀⠀⠀⢟⣿⣿⣿⣿⣿⣿⣿⣿⣿⣿⣿⣿⡟⣿⣿⣿⣿⣿⣿⣿⣿⣿⣿⣿⣿⡏⠘⢿⣿⣿⣿⣿⣿⣿⣿⣿⣿⣿⣿⣿⣿⣿⣿⣿⣿⣿⣿⣿⣿⣿⣿⣿⣿⣿⣿⣿⣿⠀⠀⠀⠀⠀⠀⠀⠀⠀⠀⠀⠀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⠀⠀⠀⠀⠀⠀⠀⠀⠀⠀⠀⢸⣿⣿⣿⣿⣿⣿⣿⣿⣿⣿⣿⣿⡇⢹⣿⣿⣿⣿⣿⡿⢿⣿⣿⣿⠏⠁⠀⢸⣿⣿⣿⣿⣿⣿⣿⣿⣿⣿⣿⣿⣿⣿⣿⣿⣿⣿⣿⣿⣿⣿⣿⣿⣿⣿⣿⣿⣿⠀⠀⠀⠀⠀⠀⠀⠀⠀⠀⠀⠀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⠀⠀⠀⠀⠀⠀⠀⠀⠀⠀⠀⣿⣿⣿⣿⣿⣿⣿⣿⣿⣿⣿⣿⣿⡇⢕⢝⢿⣿⣿⣿⣿⣷⢽⠟⠁⠀⠀⠀⢸⣿⣿⣿⣿⣿⣿⣿⣿⣿⣿⣿⣿⣿⣿⣿⣿⣿⣿⣿⣿⣿⣿⣿⣿⣿⣿⣿⣿⣿⠀⠀⠀⠀⠀⠀⠀⠀⠀⠀⠀⠀</a:t>
            </a:r>
            <a:br/>
            <a:r>
              <a:t>⠀⠀⠀⠀⠀⠀⠀⠀⠀⠀⠀⢹⣿⣿⣿⣿⣿⣿⣿⣿⣿⣿⣿⣿⡇⢕⢕⢑⠑⠘⠙⠙⠑⠑⠀⠀⠀⠀⠀⢸⣿⣿⣿⣿⣿⣿⣿⣿⣿⣿⣿⣿⣿⣿⣿⣿⣿⣿⣿⣿⣿⣿⣿⣿⣿⣿⣿⣿⣿⠀⠀⠀⠀⠀⠀⠀⠀⠀⠀⠀⠀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⠀⠀⠀⠀⠀⠀⠀⠀⠀⠀⠀⠛⠛⠛⠛⠛⠛⠛⠛⠛⠛⠛⠛⠛⠃⠀⠑⠑⠀⠀⠀⠀⠀⠀⠀⠀⠀⠀⠀⠘⠛⠛⠛⠛⠛⠛⠛⠛⠛⠛⠛⠛⠛⠛⠛⠛⠛⠛⠛⠛⠛⠛⠛⠛⠛⠛⠛⠛⠛⠀⠀⠀⠀⠀⠀⠀⠀⠀⠀⠀⠀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⠀⠀⠀⠀⠀⠀⠀⠀⠀⠀⠀⢔⢔⢔⢔⢔⢔⢔⢔⢕⢰⢰⢰⢴⢴⣧⣵⣧⣕⣴⡕⢔⢴⢔⢱⢵⣵⡵⢵⢕⢰⣴⣵⣴⣵⣵⡧⢴⢷⣧⣵⣵⣰⣴⣴⡔⣵⡵⢕⠀⠀⠀⠀⠀⠀⠀⠀⠀⢷⠀⠀⠀⠀⠀⠀⠀⠀⠀⠀⠀⠀</a:t>
            </a:r>
            <a:br/>
            <a:r>
              <a:t>⠀⠀⠀⠀⠀⠀⠀⠀⠀⠀⠀⢕⢕⢕⢕⢕⢕⢕⡕⢕⢕⢕⢕⢕⢕⢕⡕⢕⢝⢝⢿⣿⢝⢝⢜⣟⣿⣿⢼⡿⢾⢿⣿⢧⣯⣝⣹⣟⢻⣿⣿⣽⢇⣜⣟⣳⣼⢝⢕⠀⠀⠀⠀⠀⠀⠀⠀⠀⢸⠀⠀⠀⠀⠀⠀⠀⠀⠀⠀⠀⠀</a:t>
            </a:r>
            <a:br/>
            <a:r>
              <a:t>⠀⠀⠀⠀⠀⠀⠀⠀⠀⠀⠀⢕⢕⢕⢕⢕⢕⢕⢜⢽⢜⢝⢟⡞⢞⢗⢷⢺⢿⢿⣷⡿⣿⣼⣿⣿⣿⣏⣕⣧⣕⢕⢕⣿⣕⣼⣿⣿⣿⢝⢫⣿⢹⣿⣿⢟⢟⢇⠀⠀⠀⠀⠀⠀⠀⠀⠀⠀⠁⠀⠀⠀⠀⠀⠀⠀⠀⠀⠀⠀⠀</a:t>
            </a:r>
            <a:br/>
            <a:r>
              <a:t>⠀⠀⠀⠀⠀⠀⠀⠀⠀⠀⠀⢕⢕⢕⢕⢕⢇⢱⡵⣷⢵⣵⣵⣵⣕⣕⡕⢕⢕⢕⣻⣕⡕⣱⣕⣕⡝⣝⢝⢝⢝⢟⢟⡟⢻⢟⢟⢟⢟⢷⢷⣿⣼⣿⣿⣷⣧⢕⠀⠀⠀⠀⠀⢀⢀⢀⠀⢀⢀⠀⠀⠀⠀⠀⠀⠀⠀⠀⠀⠀⠀</a:t>
            </a:r>
            <a:br/>
            <a:r>
              <a:t>⠀⠀⠀⠀⠀⠀⠀⠀⠀⠀⠀⢕⢕⢕⢕⢕⢕⢕⢕⢕⡕⡕⢕⢕⠑⠑⣕⢕⢕⣕⣱⣵⢵⣼⣿⣿⣿⡗⢷⡷⣷⣷⣧⣷⣷⣷⣵⣵⣧⣧⣵⣿⣿⣿⣿⣿⣿⢕⢔⢀⢀⢄⢔⢕⢕⢕⢔⢅⢕⠀⠀⠀⠀⠀⠀⠀⠀⠀⠀⠀⠀</a:t>
            </a:r>
            <a:br/>
            <a:r>
              <a:t>⠀⠀⠀⠀⠀⠀⠀⠀⠀⠀⠀⢕⢕⢕⢜⢕⢝⢟⢟⢟⢟⢝⠑⠀⢐⢕⢱⣕⡞⢋⠕⢳⡕⣽⢿⣿⣿⣿⣾⣇⣝⣽⣽⣿⣸⣇⣱⣽⣵⢕⣿⣿⣿⣿⣿⣏⢕⢕⢕⢕⢕⢕⢕⢕⢕⢕⢕⢕⢕⠀⠀⠀⠀⠀⠀⠀⠀⠀⠀⠀⠀</a:t>
            </a:r>
            <a:br/>
            <a:r>
              <a:t>⠀⠀⠀⠀⠀⠀⠀⠀⠀⠀⠀⢕⢕⢕⢕⢕⣱⣱⢕⢕⢕⢄⢐⢔⢕⠳⠞⠑⠁⢀⢅⣱⣿⣿⣿⣿⣿⣿⣿⣕⢟⢝⢟⢟⡟⣟⡟⢻⡟⢟⣟⣻⣿⣿⣿⣿⡗⢕⢕⢕⢕⢕⢕⣕⣕⣕⣕⣗⣱⠀⠀⠀⠀⠀⠀⠀⠀⠀⠀⠀⠀</a:t>
            </a:r>
            <a:br/>
            <a:r>
              <a:t>⠀⠀⠀⠀⠀⠀⠀⠀⠀⠀⠀⢕⢕⢕⢕⢕⢇⢱⢕⢅⣕⢕⢑⢝⢏⢕⢔⢕⢕⣕⣕⣿⣿⣿⣿⣿⣿⣿⣿⣿⣿⣷⣷⣷⣷⡾⢷⣷⣾⣷⣷⣾⣿⣿⣿⣿⣿⣾⣿⣿⣿⣷⣿⣿⣿⣿⣿⣿⣿⠀⠀⠀⠀⠀⠀⠀⠀⠀⠀⠀⠀</a:t>
            </a:r>
            <a:br/>
            <a:r>
              <a:t>⠀⠀⠀⠀⠀⠀⠀⠀⠀⠀⠀⢕⢕⢞⢗⢷⢷⢏⠀⢕⣿⡕⢵⣵⣵⣵⣾⣿⣿⣿⣿⣿⣿⣿⣿⣿⣿⣿⣿⣿⣿⣿⣿⣿⣿⣵⣼⣿⣿⣿⣿⣷⣿⣿⣿⣿⣿⣿⣿⣿⣿⣿⣿⣿⣿⣿⣿⣿⣿⠀⠀⠀⠀⠀⠀⠀⠀⠀⠀⠀⠀</a:t>
            </a:r>
            <a:br/>
            <a:r>
              <a:t>⠀⠀⠀⠀⠀⠀⠀⠀⠀⠀⠀⢕⢕⢕⢕⣕⡕⢕⢔⢕⢝⢜⢹⣿⣿⣿⣿⣿⣿⣿⣿⣿⣿⣿⣿⣿⣿⣿⣿⣿⣿⣿⣹⣿⣿⣿⢻⣟⣻⣯⣽⣿⢻⣿⣿⡟⣿⣿⣿⣿⣿⣿⣿⣿⣿⣿⣿⣿⣿⠀⠀⠀⠀⠀⠀⠀⠀⠀⠀⠀⠀</a:t>
            </a:r>
            <a:br/>
            <a:r>
              <a:t>⠀⠀⠀⠀⠀⠀⠀⠀⠀⠀⠀⢕⢕⢝⢕⢕⢝⢕⡕⢕⢕⢵⢱⣿⣿⣿⣿⣿⣿⣿⣿⣿⣿⣿⣿⣿⣿⣿⣿⣿⡿⡿⢿⣿⣿⢿⣿⣿⣿⣿⣿⣿⣿⣿⣿⣿⣿⣿⣿⣿⣿⣿⣿⣿⣿⣿⣿⣿⣿⠀⠀⠀⠀⠀⠀⠀⠀⠀⠀⠀⠀</a:t>
            </a:r>
            <a:br/>
            <a:r>
              <a:t>⠀⠀⠀⠀⠀⠀⠀⠀⠀⠀⠀⢕⢕⢵⢵⣵⣵⢵⢟⢕⢕⢕⢜⣿⣿⣿⣿⣿⣿⣿⣿⣿⣿⣿⣿⣹⣝⣿⣿⣿⣯⣿⣷⣿⣿⣷⣿⣿⣿⣿⣿⣿⣿⣿⣿⣾⣿⣿⣿⣿⣿⣿⣿⣿⣿⣿⣿⣿⣿⠀⠀⠀⠀⠀⠀⠀⠀⠀⠀⠀⠀</a:t>
            </a:r>
            <a:br/>
            <a:r>
              <a:t>⠀⠀⠀⠀⠀⠀⠀⠀⠀⠀⠀⢕⢕⢕⢕⢕⢕⢕⢕⢕⢕⠅⢕⢽⣿⣿⣿⣿⣿⣽⣿⣿⣿⣿⣿⣿⣿⣿⣿⣿⣿⣿⣿⣿⣿⣿⣿⣿⣿⣿⣿⣿⣿⣿⣿⣿⣿⣿⣿⣿⣿⣿⣿⣿⣿⣿⣿⣿⣿⠀⠀⠀⠀⠀⠀⠀⠀⠀⠀⠀⠀</a:t>
            </a:r>
            <a:br/>
            <a:r>
              <a:t>⠀⠀⠀⠀⠀⠀⠀⠀⠀⠀⠀⢕⢗⢳⢗⢗⢟⢳⢿⣷⢧⣕⡕⢸⣿⣿⣿⣿⣿⣿⣿⣿⣿⣿⣿⣿⣿⣿⣿⣿⣿⣿⣿⣿⣿⣏⣿⣿⣿⣿⣿⣿⣿⣿⣿⣿⣿⣿⣿⣿⣿⣿⣿⣿⣿⣿⣿⣿⣿⠀⠀⠀⠀⠀⠀⠀⠀⠀⠀⠀⠀</a:t>
            </a:r>
            <a:br/>
            <a:r>
              <a:t>⠀⠀⠀⠀⠀⠀⠀⠀⠀⠀⠀⢱⣕⣿⣕⣕⣕⣼⣱⣵⣿⣿⣿⣿⣿⣿⣿⣿⣿⣿⣿⣿⣿⣿⣿⣿⣿⣿⣿⣿⣿⣷⣿⣿⣿⣿⣿⣿⣿⣿⣿⣿⣿⣿⣿⣿⣿⣿⣿⣿⣿⣿⣿⣿⣿⣿⣿⣿⣿⠀⠀⠀⠀⠀⠀⠀⠀⠀⠀⠀⠀</a:t>
            </a:r>
            <a:br/>
            <a:r>
              <a:t>⠀⠀⠀⠀⠀⠀⠀⠀⠀⠀⠀⢜⢝⢝⣿⡯⢝⢝⢝⢝⢝⢿⣿⣿⣿⣿⣿⣿⣿⣿⣿⣿⣿⣿⣿⣿⣿⡟⢿⣿⣿⣿⣿⣿⣿⣿⣿⣿⣿⣿⣿⣿⣿⣿⣿⣿⣿⣿⣿⣿⣿⣿⣿⣿⣿⣿⣿⣿⣿⠀⠀⠀⠀⠀⠀⠀⠀⠀⠀⠀⠀</a:t>
            </a:r>
            <a:br/>
            <a:r>
              <a:t>⠀⠀⠀⠀⠀⠀⠀⠀⠀⠀⠀⢱⣵⣵⣿⣷⣵⣷⣷⣷⣾⣾⣿⣿⣿⣿⣿⣿⣿⣿⣿⣿⣙⣝⣝⣝⣴⣶⣿⣿⣿⣿⣿⣿⣿⣿⣿⣿⣿⣿⣿⣿⣿⣿⣿⣿⣿⣿⣿⣿⣿⣿⣿⣿⣿⣿⣿⣿⣿⠀⠀⠀⠀⠀⠀⠀⠀⠀⠀⠀⠀</a:t>
            </a:r>
            <a:br/>
            <a:r>
              <a:t>⠀⠀⠀⠀⠀⠀⠀⠀⠀⠀⠀⢸⢕⢻⣿⢕⣝⣿⣿⣿⣿⣿⣧⣵⣾⣿⣿⣿⣿⣿⣿⣿⣿⣿⣿⣿⣿⣿⣿⣿⣿⣿⣿⣿⣿⣿⣿⣿⣿⣿⣿⣿⣿⣿⣿⣿⣯⣿⣿⣿⣿⣿⣿⣿⣿⣿⣿⣿⣿⠀⠀⠀⠀⠀⠀⠀⠀⠀⠀⠀⠀</a:t>
            </a:r>
            <a:br/>
            <a:r>
              <a:t>⠀⠀⠀⠀⠀⠀⠀⠀⠀⠀⠀⢜⢜⢟⢟⣟⣟⣿⣿⣿⣯⣿⣿⣿⣿⡏⢿⣿⣿⣿⣿⣿⣿⣿⣿⣿⣿⣿⣿⠟⣿⣿⣿⣿⣿⣯⣼⣿⣿⣿⣿⣿⣿⣿⣿⣿⣿⣿⣿⣿⣿⣿⣿⣿⣿⣿⣿⣿⣿⠀⠀⠀⠀⠀⠀⠀⠀⠀⠀⠀⠀</a:t>
            </a:r>
            <a:br/>
            <a:r>
              <a:t>⠀⠀⠀⠀⠀⠀⠀⠀⠀⠀⠀⢕⢕⢕⢸⣿⣿⣿⣿⣿⣿⣿⣿⣿⣿⡇⢸⣿⣿⣿⣿⣿⣿⢿⢿⣿⣿⢟⠁⠀⢸⣿⣿⣿⣿⣿⣿⣿⣿⣿⣿⣿⣿⣿⣿⣿⣿⣿⣿⣿⣿⣿⣿⣿⣿⣿⣿⣿⣿⠀⠀⠀⠀⠀⠀⠀⠀⠀⠀⠀⠀</a:t>
            </a:r>
            <a:br/>
            <a:r>
              <a:t>⠀⠀⠀⠀⠀⠀⠀⠀⠀⠀⠀⢕⢱⡟⣿⣿⣿⣿⢿⣿⣿⣿⣿⣿⣿⡇⢕⢻⢿⣿⣿⣿⣿⣷⢼⠟⠑⠀⠀⠀⢸⣿⣿⣿⣿⣿⣿⣿⣿⣿⣿⣿⣿⣿⣿⣿⣿⣿⣿⣿⣿⣿⣿⣿⣿⣿⣿⣿⣿⠀⠀⠀⠀⠀⠀⠀⠀⠀⠀⠀⠀</a:t>
            </a:r>
            <a:br/>
            <a:r>
              <a:t>⠀⠀⠀⠀⠀⠀⠀⠀⠀⠀⠀⢕⢸⣿⣯⣿⣿⣿⣿⣿⣿⣿⣿⣿⣿⣇⠕⢕⢑⠜⠙⠙⠙⠑⠁⠀⠀⠀⠀⠀⢁⣿⣿⣿⣿⣿⣿⣿⣿⣿⣿⣿⣿⣿⣿⣿⣿⣿⣿⣿⣿⣿⣿⣿⣿⣿⣿⣿⣿⠀⠀⠀⠀⠀⠀⠀⠀⠀⠀⠀⠀</a:t>
            </a:r>
            <a:br/>
            <a:r>
              <a:t>⠀⠀⠀⠀⠀⠀⠀⠀⠀⠀⠀⠑⠘⠋⠛⠛⠛⠛⠛⠛⠛⠛⠛⠛⠛⠛⠐⠑⠑⠀⠀⠀⠀⠀⠀⠀⠀⠀⠀⠀⠘⠛⠛⠛⠛⠛⠛⠛⠛⠛⠛⠛⠛⠛⠛⠛⠛⠛⠛⠛⠛⠛⠛⠛⠛⠛⠛⠛⠛⠀⠀⠀⠀⠀⠀⠀⠀⠀⠀⠀⠀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⠀⠀⠀⠀⠀⠀⠀⠀⠀⠀⠀⣷⣷⣿⣿⣿⣿⣿⣿⣿⣿⣿⣿⣿⣿⣿⣿⣿⣿⣿⣿⣿⣿⣿⣿⣿⣿⣿⣿⣿⣿⣿⣿⣿⣿⣿⣿⣿⣿⣿⣿⣾⣷⣷⣷⣿⣾⣷⢆⠀⠀⠀⠀⠀⠀⠀⠀⢰⣾⠀⠀⠀⠀⠀⠀⠀⠀⠀⠀⠀⠀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⠀⠀⠀⠀⠀⠀⠀⠀⠀⠀⠀⣿⣿⣿⣿⣿⣿⣿⣿⣿⣿⣿⣿⣿⣿⣿⣿⣿⣿⣿⣿⣿⣿⣿⣿⣿⣿⣿⣿⣿⣿⣿⣿⣿⣿⣿⣿⣿⣿⣿⣿⣿⣿⣿⣿⣿⣿⡟⠕⠀⠀⠀⠀⠀⠀⠀⠀⠁⢿⠀⠀⠀⠀⠀⠀⠀⠀⠀⠀⠀⠀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⠀⠀⠀⠀⠀⠀⠀⠀⠀⠀⠀⣿⣿⣿⣿⣿⣿⣿⣿⣿⣿⣿⣿⣿⣿⣿⣿⣿⣿⣿⣿⣿⣿⣿⣿⣿⣿⣿⣿⣿⣿⣿⣿⣿⣿⣿⣿⣿⣿⣿⣿⣿⣿⣿⣿⣿⣿⢇⠁⠀⠀⠀⠀⠀⠀⠀⠀⠀⢸⠀⠀⠀⠀⠀⠀⠀⠀⠀⠀⠀⠀</a:t>
            </a:r>
            <a:br/>
            <a:r>
              <a:t>⠀⠀⠀⠀⠀⠀⠀⠀⠀⠀⠀⣿⣿⣿⣿⣿⣿⣿⣿⣿⣿⣿⣿⣿⣿⣿⣿⢿⢿⢿⢿⢿⣿⣿⣿⣿⣿⣿⣿⣿⣿⣿⣿⣿⣿⣿⣿⣿⣿⣿⣿⣿⣿⣿⣿⣿⣿⢕⠀⠀⠀⠀⠀⠀⠀⠀⠀⠀⢕⠀⠀⠀⠀⠀⠀⠀⠀⠀⠀⠀⠀</a:t>
            </a:r>
            <a:br/>
            <a:r>
              <a:t>⠀⠀⠀⠀⠀⠀⠀⠀⠀⠀⠀⣿⣿⣿⣿⣿⣿⣿⣿⣿⣿⣿⣿⣿⡿⢏⢕⢕⡕⢕⢕⢳⣵⣵⣵⣾⣿⣿⣿⣿⣿⣿⣿⣿⣿⣿⣿⣿⣿⣿⣿⣿⣿⣿⣿⣿⣿⢕⢕⢔⢔⢔⢔⢕⢔⢔⢕⢔⢕⠀⠀⠀⠀⠀⠀⠀⠀⠀⠀⠀⠀</a:t>
            </a:r>
            <a:br/>
            <a:r>
              <a:t>⠀⠀⠀⠀⠀⠀⠀⠀⠀⠀⠀⣿⣿⣿⣿⣿⣿⣿⣿⣿⣿⣿⣿⢕⢕⢕⢕⢗⡱⢵⢿⢟⢝⢕⢕⢻⣿⣿⣿⣿⣿⣿⣿⣿⣿⣿⣿⣿⣿⣿⣿⣿⣿⣿⣿⣿⣇⢕⢕⢕⢕⢕⢕⢕⢕⢕⢕⢕⢕⠀⠀⠀⠀⠀⠀⠀⠀⠀⠀⠀⠀</a:t>
            </a:r>
            <a:br/>
            <a:r>
              <a:t>⠀⠀⠀⠀⠀⠀⠀⠀⠀⠀⠀⣿⣿⣿⣿⣿⣿⣿⣿⣿⣿⣏⢕⢕⢕⢕⢱⢜⠙⠑⠁⢀⢄⢵⣷⣵⣿⣿⣿⣿⣿⣿⣿⣿⣿⣿⣿⣿⣿⣿⣿⣿⣿⣿⣿⣿⡿⢕⢕⢕⢕⢕⣕⣕⣵⣵⣵⣧⣵⠀⠀⠀⠀⠀⠀⠀⠀⠀⠀⠀⠀</a:t>
            </a:r>
            <a:br/>
            <a:r>
              <a:t>⠀⠀⠀⠀⠀⠀⠀⠀⠀⠀⠀⣿⣿⣿⣿⣿⣿⣿⣿⣿⡟⢕⡕⢕⢜⢇⢔⢔⢕⢔⡕⢕⢾⣿⣿⣿⣿⣿⣿⣿⣿⣿⣿⣿⣿⣿⣿⣿⣿⣿⣿⣿⣿⣿⣿⣿⣿⣿⣿⣿⣿⣿⣿⣿⣿⣿⣿⣿⣿⠀⠀⠀⠀⠀⠀⠀⠀⠀⠀⠀⠀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⠀⠀⠀⠀⠀⠀⠀⠀⠀⠀⠀⣿⣿⣿⣿⣿⣿⣿⣿⣿⣷⢼⡿⢱⣵⣵⣵⣾⣿⣿⣿⣿⣿⣿⣿⣿⣿⣿⣿⣿⣿⣿⣿⣿⣿⣿⣿⣿⣿⣿⣿⣿⣿⣿⣿⣿⣿⣿⣿⣿⣿⣿⣿⣿⣿⣿⣿⣿⣿⠀⠀⠀⠀⠀⠀⠀⠀⠀⠀⠀⠀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⠀⠀⠀⠀⠀⠀⠀⠀⠀⠀⠀⢹⣿⣿⣿⣿⣿⣿⣿⣿⣿⣧⢕⢕⢺⣿⣿⣿⣿⣿⣿⣿⣿⣿⣿⣿⣿⣿⣿⣿⣿⣿⣿⣿⣿⣿⣿⣿⣿⣿⣿⣿⣿⣿⣿⣿⣿⣿⣿⣿⣿⣿⣿⣿⣿⣿⣿⣿⣿⠀⠀⠀⠀⠀⠀⠀⠀⠀⠀⠀⠀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⠀⠀⠀⠀⠀⠀⠀⠀⠀⠀⠀⣷⣿⣿⣿⣿⣿⣿⣿⣿⣿⣿⡕⢕⢸⣿⣿⣿⣿⣿⣿⣿⣿⣿⣿⣟⣟⣛⣿⣿⣿⣿⣿⣿⣿⣿⣿⣿⣿⣿⣿⣿⣿⣿⣿⣿⣿⣿⣿⣿⣿⣿⣿⣿⣿⣿⣿⣿⣿⠀⠀⠀⠀⠀⠀⠀⠀⠀⠀⠀⠀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⠀⠀⠀⠀⠀⠀⠀⠀⠀⠀⠀⣿⣿⣿⣿⣿⣿⣿⣿⣿⣿⣿⣿⡕⢕⣿⣿⣿⣿⣯⣽⣿⣿⣿⣿⣿⣿⣿⣿⣿⣿⣿⣿⣿⣿⣿⣿⣿⣿⣿⣿⣿⣿⣿⣿⣿⣿⣿⣿⣿⣿⣿⣿⣿⣿⣿⣿⣿⣿⠀⠀⠀⠀⠀⠀⠀⠀⠀⠀⠀⠀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⠀⠀⠀⠀⠀⠀⠀⠀⠀⠀⠀⣿⣿⣿⣿⣿⣿⣿⣿⣿⣿⣿⣿⣿⣿⣿⣿⣿⣿⣿⣿⣿⣏⣕⣼⣯⣵⣶⣿⣿⣿⣿⣿⣿⣿⣿⣿⣿⣿⣿⣿⣿⣿⣿⣿⣿⣿⣿⣿⣿⣿⣿⣿⣿⣿⣿⣿⣿⣿⠀⠀⠀⠀⠀⠀⠀⠀⠀⠀⠀⠀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⠀⠀⠀⠀⠀⠀⠀⠀⠀⠀⠀⣿⣿⣿⣿⣿⣿⣿⣿⣿⣿⣿⣿⣿⣿⣿⣿⡟⢸⣿⣿⣿⣿⣿⣿⣿⣿⣿⣿⡿⠁⠀⢜⣿⣿⣿⣿⣿⣿⣿⣿⣿⣿⣿⣿⣿⣿⣿⣿⣿⣿⣿⣿⣿⣿⣿⣿⣿⣿⠀⠀⠀⠀⠀⠀⠀⠀⠀⠀⠀⠀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⠀⠀⠀⠀⠀⠀⠀⠀⠀⠀⠀⣿⣿⣿⣿⣿⣿⣿⣿⣿⣿⣿⣿⣿⣿⣿⣿⡇⢜⢿⣿⣿⣿⣟⢿⢟⣻⡿⠏⠁⠀⠀⠑⣿⣿⣿⣿⣿⣿⣿⣿⣿⣿⣿⣿⣿⣿⣿⣿⣿⣿⣿⣿⣿⣿⣿⣿⣿⣿⠀⠀⠀⠀⠀⠀⠀⠀⠀⠀⠀⠀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⠀⠀⠀⠀⠀⠀⠀⠀⠀⠀⠀⣿⣿⣿⣿⣿⣿⣿⣿⣿⣿⣿⣿⣿⣿⣿⣿⣿⢕⢕⢝⢟⢻⢿⢇⢈⠁⠀⠀⠀⠀⠀⠀⣿⣿⣿⣿⣿⣿⣿⣿⣿⣿⣿⣿⣿⣿⣿⣿⣿⣿⣿⣿⣿⣿⣿⣿⣿⣿⠀⠀⠀⠀⠀⠀⠀⠀⠀⠀⠀⠀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⠀⠀⠀⠀⠀⠀⠀⠀⠀⠀⠀⣿⣿⣿⣿⣿⣿⣿⣿⣿⣿⣿⣿⣿⣿⣿⣿⣿⠁⢑⢕⢅⠀⢀⠀⠀⢀⠀⠀⠀⠀⠀⠀⣿⣿⣿⣿⣿⣿⣿⣿⣿⣿⣿⣿⣿⣿⣿⣿⣿⣿⣿⣿⣿⣿⣿⣿⣿⣿⠀⠀⠀⠀⠀⠀⠀⠀⠀⠀⠀⠀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⠀⠀⠀⠀⠀⠀⠀⠀⠀⠀⠀⠛⠛⠛⠛⠛⠛⠛⠛⠛⠛⠛⠛⠛⠛⠛⠛⠛⠀⠑⠐⠀⠁⠁⠀⠀⠀⠀⠀⠀⠀⠀⠐⠛⠛⠛⠛⠛⠛⠛⠛⠛⠛⠛⠛⠛⠛⠛⠛⠛⠛⠛⠛⠛⠛⠛⠛⠛⠛⠀⠀⠀⠀⠀⠀⠀⠀⠀⠀⠀⠀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⠀⠀⠀⠀⠀⠀⠀⠀⠀⠀⠀⣷⣿⣿⣿⣿⣿⣿⣿⣿⣿⣿⣿⣿⣿⣿⣿⣿⣿⣿⣿⣿⣿⣿⣿⣿⣿⣿⣿⣿⣿⣿⣿⣿⣿⣿⣿⣿⣿⣿⣿⣿⣿⣿⣿⣿⣿⣿⢔⠀⠀⠀⠀⠀⠀⠀⠀⢳⣾⠀⠀⠀⠀⠀⠀⠀⠀⠀⠀⠀⠀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⠀⠀⠀⠀⠀⠀⠀⠀⠀⠀⠀⣿⣿⣿⣿⣿⣿⣿⣿⣿⣿⣿⣿⣿⣿⣿⣿⣿⣿⣿⣿⣿⣿⣿⣿⣿⣿⣿⣿⣿⣿⣿⣿⣿⣿⣿⣿⣿⣿⣿⣿⣿⣿⣿⣿⣿⣿⡇⢁⠀⠀⠀⠀⠀⠀⢀⠀⢜⣿⠀⠀⠀⠀⠀⠀⠀⠀⠀⠀⠀⠀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⠀⠀⠀⠀⠀⠀⠀⠀⠀⠀⠀⣿⣿⣿⣿⣿⣿⣿⣿⣿⣿⣿⣿⣿⣿⣿⣿⣿⣿⣿⣿⣿⣿⣿⣿⣿⣿⣿⣿⣿⣿⣿⣿⣿⣿⣿⣿⣿⣿⣿⣿⣿⣿⣿⣿⣿⣿⢕⠔⠀⠐⠀⠐⠀⠀⠔⠔⠕⢻⠀⠀⠀⠀⠀⠀⠀⠀⠀⠀⠀⠀</a:t>
            </a:r>
            <a:br/>
            <a:r>
              <a:t>⠀⠀⠀⠀⠀⠀⠀⠀⠀⠀⠀⣿⣿⣿⣿⣿⣿⣿⣿⣿⣿⣿⣿⣿⣿⣿⣿⢟⢝⢝⢝⢝⡟⢟⢿⢻⣿⣿⣿⣿⣿⣿⣿⣿⣿⣿⣿⣿⣿⣿⣿⣿⣿⣿⣿⣿⡇⢅⢄⠀⢀⢄⢀⢔⢀⢄⢀⢀⢸⠀⠀⠀⠀⠀⠀⠀⠀⠀⠀⠀⠀</a:t>
            </a:r>
            <a:br/>
            <a:r>
              <a:t>⠀⠀⠀⠀⠀⠀⠀⠀⠀⠀⠀⣿⣿⣿⣿⣿⣿⣿⣿⣿⣿⣿⣿⣿⢟⢏⢕⣕⢇⢕⣵⣽⣵⢷⢷⣾⣿⣿⣾⣿⣿⣿⣿⣿⣿⣿⣿⣿⣿⣿⣿⣿⣿⣿⣿⣿⡇⢕⢕⢕⢕⢕⢕⢕⢕⢕⢕⢕⢸⠀⠀⠀⠀⠀⠀⠀⠀⠀⠀⠀⠀</a:t>
            </a:r>
            <a:br/>
            <a:r>
              <a:t>⠀⠀⠀⠀⠀⠀⠀⠀⠀⠀⠀⣿⣿⣿⣿⣿⣿⣿⣿⣿⣿⣿⣿⢏⢕⢕⢕⢵⡜⢟⠝⠕⢕⢅⢑⢜⣿⣿⣿⣿⣿⣿⣿⣿⣿⣿⣿⣿⣿⣿⣿⣿⣿⣿⣿⣿⡇⢕⢕⢕⢕⢕⢕⢕⢕⢕⢕⢕⢸⠀⠀⠀⠀⠀⠀⠀⠀⠀⠀⠀⠀</a:t>
            </a:r>
            <a:br/>
            <a:r>
              <a:t>⠀⠀⠀⠀⠀⠀⠀⠀⠀⠀⠀⣿⣿⣿⣿⣿⣿⣿⣿⣿⣿⣿⣿⢕⢱⣕⢑⢕⢔⢅⢕⢕⢱⢾⣼⢿⣿⣿⣿⣿⣿⣿⣿⣿⣿⣿⣿⣿⣿⣿⣿⣿⣿⣿⣿⣿⡇⢕⣕⡕⢕⢕⣕⣕⣵⣵⣷⣷⣾⠀⠀⠀⠀⠀⠀⠀⠀⠀⠀⠀⠀</a:t>
            </a:r>
            <a:br/>
            <a:r>
              <a:t>⠀⠀⠀⠀⠀⠀⠀⠀⠀⠀⠀⣿⣿⣿⣿⣿⣿⣿⣿⣿⣿⣿⣿⣷⣪⣝⣕⣵⣵⣵⣵⣵⣼⣿⣿⣿⣿⣿⣿⣿⣿⣿⣿⣿⣿⣿⣿⣿⣿⣿⣿⣿⣿⣿⣿⣿⣿⣿⣿⣿⣿⣿⣿⣿⣿⣿⣿⣿⣿⠀⠀⠀⠀⠀⠀⠀⠀⠀⠀⠀⠀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⠀⠀⠀⠀⠀⠀⠀⠀⠀⠀⠀⣿⣿⣿⣿⣿⣿⣿⣿⣿⣿⣿⣿⢇⢹⣿⣿⣿⣿⣿⣿⣿⣿⣿⣿⣿⣿⣿⣿⣿⣿⣿⣿⣿⣿⣿⣿⣿⣿⣿⣿⣿⣿⣿⣿⣿⣿⣿⣿⣿⣿⣿⣿⣿⣿⣿⣿⣿⣿⠀⠀⠀⠀⠀⠀⠀⠀⠀⠀⠀⠀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⠀⠀⠀⠀⠀⠀⠀⠀⠀⠀⠀⣿⣿⣿⣿⣿⣿⣿⣿⣿⣿⣿⣿⣇⢜⣿⣿⣿⣿⣿⣿⣿⣿⣿⣿⣿⣿⣿⣿⣿⣿⣿⣿⣿⣿⣿⣿⣿⣿⣿⣿⣿⣿⣿⣿⣿⣿⣿⣿⣿⣿⣿⣿⣿⣿⣿⣿⣿⣿⠀⠀⠀⠀⠀⠀⠀⠀⠀⠀⠀⠀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⠀⠀⠀⠀⠀⠀⠀⠀⠀⠀⠀⣿⣿⣿⣿⣿⣿⣿⣿⣿⣿⣿⣿⣿⡇⣿⣿⣿⣿⢟⣿⣿⣿⣿⣿⣷⣽⣽⣽⣿⣿⣿⣿⣿⣿⣿⣿⣿⣿⣿⣿⣿⣿⣿⣿⣿⣿⣿⣿⣿⣿⣿⣿⣿⣿⣿⣿⣿⣿⠀⠀⠀⠀⠀⠀⠀⠀⠀⠀⠀⠀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⠀⠀⠀⠀⠀⠀⠀⠀⠀⠀⠀⣿⣿⣿⣿⣿⣿⣿⣿⣿⣿⣿⣿⣿⣿⣾⣿⣿⣿⣿⣿⣿⣿⣿⣿⣿⣿⣿⣿⣿⣿⣿⣿⢿⣿⣿⣿⣿⣿⣿⣿⣿⣿⣿⣿⣿⣿⣿⣿⣿⣿⣿⣿⣿⣿⣿⣿⣿⣿⠀⠀⠀⠀⠀⠀⠀⠀⠀⠀⠀⠀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⠀⠀⠀⠀⠀⠀⠀⠀⠀⠀⠀⣿⣿⣿⣿⣿⣿⣿⣿⣿⣿⣿⣿⣿⣿⣿⣿⣿⣿⣿⣿⡿⢿⡿⡿⢻⣿⣿⣿⣿⣿⣿⣿⣿⣿⣿⣿⣿⣿⣿⣿⣿⣿⣿⣿⣿⣿⣿⣿⣿⣿⣿⣿⣿⣿⣿⣿⣿⣿⠀⠀⠀⠀⠀⠀⠀⠀⠀⠀⠀⠀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⠀⠀⠀⠀⠀⠀⠀⠀⠀⠀⠀⣿⣿⣿⣿⣿⣿⣿⣿⣿⣿⣿⣿⣿⣿⣿⣿⣿⣿⣿⣿⣷⣿⣿⣿⣿⣿⣿⣿⣿⣿⠇⢹⣿⣿⣿⣿⣿⣿⣿⣿⣿⣿⣿⣿⣿⣿⣿⣿⣿⣿⣿⣿⣿⣿⣿⣿⣿⣿⠀⠀⠀⠀⠀⠀⠀⠀⠀⠀⠀⠀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⠀⠀⠀⠀⠀⠀⠀⠀⠀⠀⠀⣿⣿⣿⣿⣿⣿⣿⣿⣿⣿⣿⣿⣿⣿⣿⣿⣿⡿⢿⣿⣿⣿⣿⣿⣿⣿⣿⣿⣿⡿⠀⠁⢹⣿⣿⣿⣿⣿⣿⣿⣿⣿⣿⣿⣿⣿⣿⣿⣿⣿⣿⣿⣿⣿⣿⣿⣿⣿⠀⠀⠀⠀⠀⠀⠀⠀⠀⠀⠀⠀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⠀⠀⠀⠀⠀⠀⠀⠀⠀⠀⠀⣿⣿⣿⣿⣿⣿⣿⣿⣿⣿⣿⣿⣿⣿⣿⣿⣿⡇⢸⣿⣿⣿⣿⣿⣿⢿⣿⣿⠟⠁⠀⠀⢕⣿⣿⣿⣿⣿⣿⣿⣿⣿⣿⣿⣿⣿⣿⣿⣿⣿⣿⣿⣿⣿⣿⣿⣿⣿⠀⠀⠀⠀⠀⠀⠀⠀⠀⠀⠀⠀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⠀⠀⠀⠀⠀⠀⠀⠀⠀⠀⠀⣿⣿⣿⣿⣿⣿⣿⣿⣿⣿⣿⣿⣿⣿⣿⣿⣿⣧⢕⢝⢿⣿⡟⠕⠗⠞⠏⠁⠀⠀⠀⠀⠸⣿⣿⣿⣿⣿⣿⣿⣿⣿⣿⣿⣿⣿⣿⣿⣿⣿⣿⣿⣿⣿⣿⣿⣿⣿⠀⠀⠀⠀⠀⠀⠀⠀⠀⠀⠀⠀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⠀⠀⠀⠀⠀⠀⠀⠀⠀⠀⠀⣿⣿⣿⣿⣿⣿⣿⣿⣿⣿⣿⣿⣿⣿⣿⣿⣿⣿⠕⢕⢕⠕⠘⠀⠀⠀⠀⠀⠀⠀⠀⠀⢔⣿⣿⣿⣿⣿⣿⣿⣿⣿⣿⣿⣿⣿⣿⣿⣿⣿⣿⣿⣿⣿⣿⣿⣿⣿⠀⠀⠀⠀⠀⠀⠀⠀⠀⠀⠀⠀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⠀⠀⠀⠀⠀⠀⠀⠀⠀⠀⠀⣿⣿⣿⣿⣿⣿⣿⣿⣿⣿⣿⣿⣿⣿⣿⣿⣿⣿⢔⢕⢕⢕⢄⠐⠔⠀⠀⠀⠀⢀⢄⢕⢕⣿⣿⣿⣿⣿⣿⣿⣿⣿⣿⣿⣿⣿⣿⣿⣿⣿⣿⣿⣿⣿⣿⣿⣿⣿⠀⠀⠀⠀⠀⠀⠀⠀⠀⠀⠀⠀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⠀⠀⠀⠀⠀⠀⠀⠀⠀⠀⠀⠛⠛⠛⠛⠛⠛⠛⠛⠛⠛⠛⠛⠛⠛⠛⠛⠛⠛⠃⠑⠑⠑⠑⠑⠐⠐⠀⠀⠑⠑⠑⠑⠘⠛⠛⠛⠛⠛⠛⠛⠛⠛⠛⠛⠛⠛⠛⠛⠛⠛⠛⠛⠛⠛⠛⠛⠛⠛⠀⠀⠀⠀⠀⠀⠀⠀⠀⠀⠀⠀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⠀⠀⠀⠀⠀⠀⠀⠀⠀⠀⠀⣾⣿⣿⣿⣿⣿⣿⣿⣿⣿⣿⣿⣿⣿⣿⣿⣿⣿⣿⣿⣿⣿⣿⣿⣿⣿⣿⣿⣿⣿⣿⣿⣿⣿⣿⣿⣿⣿⣿⣿⣿⣿⣿⣿⣿⣿⡇⠀⠀⠀⠀⠀⠀⠀⠀⠔⣷⣿⠀⠀⠀⠀⠀⠀⠀⠀⠀⠀⠀⠀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⠀⠀⠀⠀⠀⠀⠀⠀⠀⠀⠀⣿⣿⣿⣿⣿⣿⣿⣿⣿⣿⣿⣿⣿⣿⣿⣿⣿⣿⣿⣿⣿⣿⣿⣿⣿⣿⣿⣿⣿⣿⣿⣿⣿⣿⣿⣿⣿⣿⣿⣿⣿⣿⣿⣿⣿⣿⢇⢀⠐⠀⠀⠀⠀⠀⠀⠀⢻⣿⠀⠀⠀⠀⠀⠀⠀⠀⠀⠀⠀⠀</a:t>
            </a:r>
            <a:br/>
            <a:r>
              <a:t>⠀⠀⠀⠀⠀⠀⠀⠀⠀⠀⠀⣿⣿⣿⣿⣿⣿⣿⣿⣿⣿⣿⣿⣿⣿⣿⣿⣿⡿⢟⢟⢟⢟⢿⢿⣿⣿⣿⣿⣿⣿⣿⣿⣿⣿⣿⣿⣿⣿⣿⣿⣿⣿⣿⣿⣿⡟⢕⠑⠔⠐⠀⠀⠀⠀⠕⢔⢜⣿⠀⠀⠀⠀⠀⠀⠀⠀⠀⠀⠀⠀</a:t>
            </a:r>
            <a:br/>
            <a:r>
              <a:t>⠀⠀⠀⠀⠀⠀⠀⠀⠀⠀⠀⣿⣿⣿⣿⣿⣿⣿⣿⣿⣿⣿⣿⣿⣿⢟⢟⢝⡕⢕⢕⡱⣧⣵⣕⣵⣾⣿⣿⣽⣿⣿⣿⣿⣿⣿⣿⣿⣿⣿⣿⣿⣿⣿⣿⣿⡕⢕⢕⢔⢔⢄⢔⢔⢄⢄⢁⢕⣿⠀⠀⠀⠀⠀⠀⠀⠀⠀⠀⠀⠀</a:t>
            </a:r>
            <a:br/>
            <a:r>
              <a:t>⠀⠀⠀⠀⠀⠀⠀⠀⠀⠀⠀⣿⣿⣿⣿⣿⣿⣿⣿⣿⣿⣿⣿⣿⡏⢕⢕⣱⡷⢇⢟⢏⢝⢝⢝⢻⣿⣿⣿⣿⣿⣿⣿⣿⣿⣿⣿⣿⣿⣿⣿⣿⣿⣿⣿⣿⢇⢕⢕⢕⢕⢕⢕⢕⢔⢕⢕⢕⢸⠀⠀⠀⠀⠀⠀⠀⠀⠀⠀⠀⠀</a:t>
            </a:r>
            <a:br/>
            <a:r>
              <a:t>⠀⠀⠀⠀⠀⠀⠀⠀⠀⠀⠀⣿⣿⣿⣿⣿⣿⣿⣿⣿⣿⣿⣿⣿⢕⣕⢕⢜⢕⢕⢕⢕⢕⢕⣱⣼⣿⡟⣽⣿⣿⣿⣿⣿⣿⣿⣿⣿⣿⣿⣿⣿⣿⣿⣿⣿⢕⢕⢕⢕⢕⢕⢕⢕⢕⢕⢕⢕⢸⠀⠀⠀⠀⠀⠀⠀⠀⠀⠀⠀⠀</a:t>
            </a:r>
            <a:br/>
            <a:r>
              <a:t>⠀⠀⠀⠀⠀⠀⠀⠀⠀⠀⠀⣿⣿⣿⣿⣿⣿⣿⣿⣿⣿⣿⣿⣿⣿⣿⣕⣵⣵⣕⣕⣵⣵⣽⣷⣾⣿⣿⣿⣿⣾⣿⣿⣿⣿⣿⣿⣿⣿⣿⣿⣿⣿⣿⣿⣿⢕⣕⡕⡕⣕⣕⣕⣵⣵⣵⣷⣷⣾⠀⠀⠀⠀⠀⠀⠀⠀⠀⠀⠀⠀</a:t>
            </a:r>
            <a:br/>
            <a:r>
              <a:t>⠀⠀⠀⠀⠀⠀⠀⠀⠀⠀⠀⣿⣿⣿⣿⣿⣿⣿⣿⣿⣿⣿⣿⣿⣿⢻⣿⣿⣿⣿⣿⣿⣿⣿⣿⣿⣿⣿⣿⣿⣿⣿⣿⣿⣿⣿⣿⣿⣿⣿⣿⣿⣿⣿⣿⣿⣿⣿⣿⣿⣿⣿⣿⣿⣿⣿⣿⣿⣿⠀⠀⠀⠀⠀⠀⠀⠀⠀⠀⠀⠀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⠀⠀⠀⠀⠀⠀⠀⠀⠀⠀⠀⣿⣿⣿⣿⣿⣿⣿⣿⣿⣿⣿⣿⣿⣿⣿⣿⣿⣿⣿⣷⣿⣿⣿⣿⣿⣿⣿⣿⣿⣿⣿⠙⢻⣿⣿⣿⣿⣿⣿⣿⣿⣿⣿⣿⣿⣿⣿⣿⣿⣿⣿⣿⣿⣿⣿⣿⣿⣿⠀⠀⠀⠀⠀⠀⠀⠀⠀⠀⠀⠀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⠀⠀⠀⠀⠀⠀⠀⠀⠀⠀⠀⣿⣿⣿⣿⣿⣿⣿⣿⣿⣿⣿⣿⣿⣿⣿⣿⣿⣿⣿⣿⣿⣿⣿⣿⣿⣿⣿⣿⣿⣿⡏⠀⠘⢿⣿⣿⣿⣿⣿⣿⣿⣿⣿⣿⣿⣿⣿⣿⣿⣿⣿⣿⣿⣿⣿⣿⣿⣿⠀⠀⠀⠀⠀⠀⠀⠀⠀⠀⠀⠀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⠀⠀⠀⠀⠀⠀⠀⠀⠀⠀⠀⣿⣿⣿⣿⣿⣿⣿⣿⣿⣿⣿⣿⣿⣿⣿⣿⣿⣿⡏⢻⣿⣿⣿⣿⣿⣿⣿⣿⣿⠏⠁⠀⠀⢸⣿⣿⣿⣿⣿⣿⣿⣿⣿⣿⣿⣿⣿⣿⣿⣿⣿⣿⣿⣿⣿⣿⣿⣿⠀⠀⠀⠀⠀⠀⠀⠀⠀⠀⠀⠀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⠀⠀⠀⠀⠀⠀⠀⠀⠀⠀⠀⣿⣿⣿⣿⣿⣿⣿⣿⣿⣿⣿⣿⣿⣿⣿⣿⣿⣿⡇⢜⢿⡝⢟⢏⢕⢼⢟⠙⠁⠀⠀⠀⠀⢸⣿⣿⣿⣿⣿⣿⣿⣿⣿⣿⣿⣿⣿⣿⣿⣿⣿⣿⣿⣿⣿⣿⣿⣿⠀⠀⠀⠀⠀⠀⠀⠀⠀⠀⠀⠀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⠀⠀⠀⠀⠀⠀⠀⠀⠀⠀⠀⣿⣿⣿⣿⣿⣿⣿⣿⣿⣿⣿⣿⣿⣿⣿⣿⣿⣿⡇⢕⢕⢕⠄⠀⠀⠀⠀⠀⠀⠀⠀⠀⢄⢜⣿⣿⣿⣿⣿⣿⣿⣿⣿⣿⣿⣿⣿⣿⣿⣿⣿⣿⣿⣿⣿⣿⣿⣿⠀⠀⠀⠀⠀⠀⠀⠀⠀⠀⠀⠀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⠀⠀⠀⠀⠀⠀⠀⠀⠀⠀⠀⣿⣿⣿⣿⣿⣿⣿⣿⣿⣿⣿⣿⣿⣿⣿⣿⣿⣿⡇⠅⢕⢕⢔⢄⢄⠀⠀⠀⠀⠀⢀⢕⢕⢕⣿⣿⣿⣿⣿⣿⣿⣿⣿⣿⣿⣿⣿⣿⣿⣿⣿⣿⣿⣿⣿⣿⣿⣿⠀⠀⠀⠀⠀⠀⠀⠀⠀⠀⠀⠀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⠀⠀⠀⠀⠀⠀⠀⠀⠀⠀⠀⣿⣿⣿⣿⣿⣿⣿⣿⣿⣿⣿⣿⣿⣿⣿⣿⣿⣿⣷⣕⢕⢕⢕⢕⢔⢄⢔⢄⢔⠔⢕⢕⢕⣸⣿⣿⣿⣿⣿⣿⣿⣿⣿⣿⣿⣿⣿⣿⣿⣿⣿⣿⣿⣿⣿⣿⣿⣿⠀⠀⠀⠀⠀⠀⠀⠀⠀⠀⠀⠀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⠀⠀⠀⠀⠀⠀⠀⠀⠀⠀⠀⠛⠛⠛⠛⠛⠛⠛⠛⠛⠛⠛⠛⠛⠛⠛⠛⠛⠛⠛⠛⠑⠑⠑⠑⠑⠑⠐⠐⠀⠑⠑⠑⠑⠛⠛⠛⠛⠛⠛⠛⠛⠛⠛⠛⠛⠛⠛⠛⠛⠛⠛⠛⠛⠛⠛⠛⠛⠛⠀⠀⠀⠀⠀⠀⠀⠀⠀⠀⠀⠀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⠀⠀⠀⠀⠀⠀⠀⠀⠀⠀⠀⣿⣿⣿⣿⣿⣿⣿⣿⣿⣿⣿⣿⣿⣿⣿⣿⣿⣿⣿⢿⢇⢕⢕⢕⢾⢿⣿⣿⣿⣿⣷⣷⣿⣿⣿⣿⣿⣿⣷⣷⣷⣾⣿⣷⣷⡇⠄⠀⠀⠀⠀⠀⠀⠀⢔⣷⣿⣿⠀⠀⠀⠀⠀⠀⠀⠀⠀⠀⠀⠀</a:t>
            </a:r>
            <a:br/>
            <a:r>
              <a:t>⠀⠀⠀⠀⠀⠀⠀⠀⠀⠀⠀⣿⣿⣿⣿⣿⣿⣿⣿⣿⣿⣿⣿⣿⣿⣿⡟⢟⢝⢕⢕⢰⣵⣾⣧⣵⣕⣵⣿⣟⣹⣽⣿⣿⣿⣿⣿⣿⣿⣿⣿⣿⣿⣿⣿⣿⢕⠄⢅⠄⠀⠀⠀⠀⠀⠀⢸⣿⣿⠀⠀⠀⠀⠀⠀⠀⠀⠀⠀⠀⠀</a:t>
            </a:r>
            <a:br/>
            <a:r>
              <a:t>⠀⠀⠀⠀⠀⠀⠀⠀⠀⠀⠀⣿⣿⣿⣿⣿⣿⣿⣿⣿⣿⣿⣿⣿⣿⣿⢕⢕⢱⢟⢏⢜⢝⢕⢕⠝⢹⣿⣿⣿⣿⣿⣿⣿⣿⣿⣿⣿⣿⣿⣿⣿⣿⣿⣿⡟⢕⠀⢔⢔⠀⠀⠀⠐⠀⢔⢕⣿⣿⠀⠀⠀⠀⠀⠀⠀⠀⠀⠀⠀⠀</a:t>
            </a:r>
            <a:br/>
            <a:r>
              <a:t>⠀⠀⠀⠀⠀⠀⠀⠀⠀⠀⠀⣿⣿⣿⣿⣿⣿⣿⣿⣿⣿⣿⣿⣿⣿⣧⣵⡕⢵⢕⢕⢕⢕⡕⢱⡵⢵⡾⢟⣵⣻⣿⣿⣿⣾⣿⣿⣿⣿⣿⣿⣿⣿⣿⣿⡕⢕⢔⠔⢔⢕⢔⢕⢔⢁⢀⢕⢻⣿⠀⠀⠀⠀⠀⠀⠀⠀⠀⠀⠀⠀</a:t>
            </a:r>
            <a:br/>
            <a:r>
              <a:t>⠀⠀⠀⠀⠀⠀⠀⠀⠀⠀⠀⣿⣿⣿⣿⣿⣿⣿⣿⣿⣿⣿⣿⣿⣿⣿⣿⣷⣷⣷⣷⣵⣧⣷⣷⣾⣿⣾⣿⣿⣷⣷⣿⣿⣿⣿⣿⣿⣿⣿⣿⣿⣿⣿⣿⢕⢕⢕⢕⢕⢕⢕⢕⢕⢕⢕⢕⢸⣿⠀⠀⠀⠀⠀⠀⠀⠀⠀⠀⠀⠀</a:t>
            </a:r>
            <a:br/>
            <a:r>
              <a:t>⠀⠀⠀⠀⠀⠀⠀⠀⠀⠀⠀⣿⣿⣿⣿⣿⣿⣿⣿⣿⣿⣿⣿⣿⣿⣿⢷⣿⣿⣿⣿⣿⣿⣿⣿⣿⣿⣿⣿⣿⣿⣿⣿⣿⣿⣿⣿⣿⣿⣿⣿⣿⣿⣿⣿⢕⢕⢕⢕⢕⢕⢕⢕⢕⢕⢕⢕⢸⣿⠀⠀⠀⠀⠀⠀⠀⠀⠀⠀⠀⠀</a:t>
            </a:r>
            <a:br/>
            <a:r>
              <a:t>⠀⠀⠀⠀⠀⠀⠀⠀⠀⠀⠀⣿⣿⣿⣿⣿⣿⣿⣿⣿⣿⣿⣿⣿⣿⣿⢿⣿⣿⣿⣿⣿⣿⣿⣿⣿⣿⣿⣿⣿⣿⣿⣿⣿⣿⣿⣿⣿⣿⣿⣿⣿⣿⣿⣿⢕⣕⣕⡕⢕⣕⣕⣵⣵⣵⣇⣧⣾⣿⠀⠀⠀⠀⠀⠀⠀⠀⠀⠀⠀⠀</a:t>
            </a:r>
            <a:br/>
            <a:r>
              <a:t>⠀⠀⠀⠀⠀⠀⠀⠀⠀⠀⠀⣿⣿⣿⣿⣿⣿⣿⣿⣿⣿⣿⣿⣿⣿⣿⣼⣿⣿⣿⣿⣿⣿⣿⣿⣿⣿⣿⣿⣿⣿⣿⣿⣿⣿⣿⣿⣿⣿⣿⣿⣿⣿⣿⣿⣿⣿⣿⣿⣿⣿⣿⣿⣿⣿⣿⣿⣿⣿⠀⠀⠀⠀⠀⠀⠀⠀⠀⠀⠀⠀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⠀⠀⠀⠀⠀⠀⠀⠀⠀⠀⠀⣿⣿⣿⣿⣿⣿⣿⣿⣿⣿⣿⣿⣿⣿⣿⣿⣿⣿⣿⣿⣿⣿⣿⢿⣿⣿⣿⣿⣿⣿⣿⣿⠝⣿⣿⣿⣿⣿⣿⣿⣿⣿⣿⣿⣿⣿⣿⣿⣿⣿⣿⣿⣿⣿⣿⣿⣿⣿⠀⠀⠀⠀⠀⠀⠀⠀⠀⠀⠀⠀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⠀⠀⠀⠀⠀⠀⠀⠀⠀⠀⠀⣿⣿⣿⣿⣿⣿⣿⣿⣿⣿⣿⣿⣿⣿⣿⣿⣿⣿⣿⣿⣿⣿⣿⣿⣿⣿⣿⣿⣿⣿⣿⡏⠀⠸⣿⣿⣿⣿⣿⣿⣿⣿⣿⣿⣿⣿⣿⣿⣿⣿⣿⣿⣿⣿⣿⣿⣿⣿⠀⠀⠀⠀⠀⠀⠀⠀⠀⠀⠀⠀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⠀⠀⠀⠀⠀⠀⠀⠀⠀⠀⠀⣿⣿⣿⣿⣿⣿⣿⣿⣿⣿⣿⣿⣿⣿⣿⣿⣿⣿⣿⢟⣿⣿⣿⣿⣿⢿⣿⣿⣿⣿⠟⠀⠀⠀⢸⣿⣿⣿⣿⣿⣿⣿⣿⣿⣿⣿⣿⣿⣿⣿⣿⣿⣿⣿⣿⣿⣿⣿⠀⠀⠀⠀⠀⠀⠀⠀⠀⠀⠀⠀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⠀⠀⠀⠀⠀⠀⠀⠀⠀⠀⠀⣿⣿⣿⣿⣿⣿⣿⣿⣿⣿⣿⣿⣿⣿⣿⣿⣿⣿⣿⢕⢸⢷⢟⢟⢣⢕⢻⠟⠙⠁⠀⠀⠀⠄⢸⣿⣿⣿⣿⣿⣿⣿⣿⣿⣿⣿⣿⣿⣿⣿⣿⣿⣿⣿⣿⣿⣿⣿⠀⠀⠀⠀⠀⠀⠀⠀⠀⠀⠀⠀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⠀⠀⠀⠀⠀⠀⠀⠀⠀⠀⠀⣿⣿⣿⣿⣿⣿⣿⣿⣿⣿⣿⣿⣿⣿⣿⣿⣿⣿⣿⠕⢕⢕⠔⠀⠀⠁⠀⠀⠀⠀⠀⠀⠁⢄⢜⣿⣿⣿⣿⣿⣿⣿⣿⣿⣿⣿⣿⣿⣿⣿⣿⣿⣿⣿⣿⣿⣿⣿⠀⠀⠀⠀⠀⠀⠀⠀⠀⠀⠀⠀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⠀⠀⠀⠀⠀⠀⠀⠀⠀⠀⠀⣿⣿⣿⣿⣿⣿⣿⣿⣿⣿⣿⣿⣿⣿⣿⣿⣿⣿⣿⠁⢕⢕⢔⢄⢄⢀⠀⠀⠀⠀⠀⢄⢕⢕⢕⣿⣿⣿⣿⣿⣿⣿⣿⣿⣿⣿⣿⣿⣿⣿⣿⣿⣿⣿⣿⣿⣿⣿⠀⠀⠀⠀⠀⠀⠀⠀⠀⠀⠀⠀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⠀⠀⠀⠀⠀⠀⠀⠀⠀⠀⠀⣿⣿⣿⣿⣿⣿⣿⣿⣿⣿⣿⣿⣿⣿⣿⣿⣿⣿⣿⣧⢕⢕⢕⢕⢔⢄⢄⢄⢀⠄⢔⢕⢕⠑⢱⣿⣿⣿⣿⣿⣿⣿⣿⣿⣿⣿⣿⣿⣿⣿⣿⣿⣿⣿⣿⣿⣿⣿⠀⠀⠀⠀⠀⠀⠀⠀⠀⠀⠀⠀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⠀⠀⠀⠀⠀⠀⠀⠀⠀⠀⠀⣿⣿⣿⣿⣿⣿⣿⣿⣿⣿⣿⣿⣿⣿⣿⣿⣿⣿⣿⣿⣧⢕⢕⢕⠑⠑⢁⠑⢀⢔⢕⢕⢕⢄⣾⣿⣿⣿⣿⣿⣿⣿⣿⣿⣿⣿⣿⣿⣿⣿⣿⣿⣿⣿⣿⣿⣿⣿⠀⠀⠀⠀⠀⠀⠀⠀⠀⠀⠀⠀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⠀⠀⠀⠀⠀⠀⠀⠀⠀⠀⠀⣿⣿⣿⣿⣿⣿⣿⣿⣿⣿⣿⣿⣿⣿⣿⣿⣿⣿⣿⣿⣿⣧⢕⢕⢕⢕⢕⢕⢕⢕⢕⢕⢕⢱⣿⣿⣿⣿⣿⣿⣿⣿⣿⣿⣿⣿⣿⣿⣿⣿⣿⣿⣿⣿⣿⣿⣿⣿⠀⠀⠀⠀⠀⠀⠀⠀⠀⠀⠀⠀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⠀⠀⠀⠀⠀⠀⠀⠀⠀⠀⠀⠛⠛⠛⠛⠛⠛⠛⠛⠛⠛⠛⠛⠛⠛⠛⠛⠛⠛⠛⠛⠛⠛⠛⠃⠑⠑⠑⠑⠑⠑⠑⠑⠑⠘⠛⠛⠛⠛⠛⠛⠛⠛⠛⠛⠛⠛⠛⠛⠛⠛⠛⠛⠛⠛⠛⠛⠛⠛⠀⠀⠀⠀⠀⠀⠀⠀⠀⠀⠀⠀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⠀⠀⠀⠀⠀⠀⠀⠀⠀⠀⠀⣿⣿⣿⣿⣿⣿⣿⣿⣿⣿⣿⣿⣿⣿⣿⣿⢟⢕⢕⢔⣔⣄⣴⣵⡦⣴⣴⣵⣷⣷⣷⣾⣿⣿⣿⣿⣿⣷⣷⣷⣷⣷⣷⣷⣷⢔⢄⠔⠀⠀⠀⠀⠀⠀⢰⣾⣿⣿⠀⠀⠀⠀⠀⠀⠀⠀⠀⠀⠀⠀</a:t>
            </a:r>
            <a:br/>
            <a:r>
              <a:t>⠀⠀⠀⠀⠀⠀⠀⠀⠀⠀⠀⣿⣿⣿⣿⣿⣿⣿⣿⣿⣿⣿⣿⣿⣿⣿⡟⢕⢕⢕⢟⢝⢜⠕⢕⢅⠜⢻⣿⣿⣿⣿⣿⣿⣿⣿⣿⣿⣿⣿⣿⣿⣿⣿⣿⡏⢔⠄⢐⠀⠀⠀⢀⠀⠀⠜⣿⣿⣿⠀⠀⠀⠀⠀⠀⠀⠀⠀⠀⠀⠀</a:t>
            </a:r>
            <a:br/>
            <a:r>
              <a:t>⠀⠀⠀⠀⠀⠀⠀⠀⠀⠀⠀⣿⣿⣿⣿⣿⣿⣿⣿⣿⣿⣿⣿⣿⣿⣿⣱⣷⡵⢵⢕⢕⢕⢕⢱⣕⡵⣷⣿⣿⣿⣿⣿⣿⣿⣿⣿⣿⣿⣿⣿⣿⣿⣿⣿⢇⢑⢑⢕⢄⠁⢁⠀⠕⠀⢕⢸⣿⣿⠀⠀⠀⠀⠀⠀⠀⠀⠀⠀⠀⠀</a:t>
            </a:r>
            <a:br/>
            <a:r>
              <a:t>⠀⠀⠀⠀⠀⠀⠀⠀⠀⠀⠀⣿⣿⣿⣿⣿⣿⣿⣿⣿⣿⣿⣿⣿⣿⣿⣿⣿⣵⣷⣷⣧⣷⣧⣷⣷⣾⣿⣿⣿⣿⣿⣿⣿⣿⣿⣿⣿⣿⣿⣿⣿⣿⣿⣿⢕⢕⢕⢕⢕⢕⢕⢔⢔⢄⢕⢸⣿⣿⠀⠀⠀⠀⠀⠀⠀⠀⠀⠀⠀⠀</a:t>
            </a:r>
            <a:br/>
            <a:r>
              <a:t>⠀⠀⠀⠀⠀⠀⠀⠀⠀⠀⠀⣿⣿⣿⣿⣿⣿⣿⣿⣿⣿⣿⣿⣿⣿⣿⡇⣿⣿⣿⣿⣿⣿⣿⣿⣿⣿⣿⣿⣿⣿⣿⣿⣿⣿⣿⣿⣿⣿⣿⣿⣿⣿⣿⡟⢕⢕⢕⢕⢕⢕⢕⢕⢕⢕⢕⢕⣿⣿⠀⠀⠀⠀⠀⠀⠀⠀⠀⠀⠀⠀</a:t>
            </a:r>
            <a:br/>
            <a:r>
              <a:t>⠀⠀⠀⠀⠀⠀⠀⠀⠀⠀⠀⣿⣿⣿⣿⣿⣿⣿⣿⣿⣿⣿⣿⣿⣿⣿⢟⣿⣿⣿⣿⣿⣿⣿⣿⣿⣿⣿⣿⣿⣿⣿⣿⣿⣿⣿⣿⣿⣿⣿⣿⣿⣿⣿⣷⢕⢕⢕⢕⢕⢕⢕⢕⢕⢕⢕⢕⣿⣿⠀⠀⠀⠀⠀⠀⠀⠀⠀⠀⠀⠀</a:t>
            </a:r>
            <a:br/>
            <a:r>
              <a:t>⠀⠀⠀⠀⠀⠀⠀⠀⠀⠀⠀⣿⣿⣿⣿⣿⣿⣿⣿⣿⣿⣿⣿⣿⣿⣿⣜⣿⣿⣿⣿⣿⣿⣿⣿⣿⣿⣿⣿⣿⣿⣿⣿⣿⣿⣿⣿⣿⣿⣿⣿⣿⣿⣿⣟⣕⣕⣕⡕⣕⣱⣵⣵⣵⣷⣷⣵⣿⣿⠀⠀⠀⠀⠀⠀⠀⠀⠀⠀⠀⠀</a:t>
            </a:r>
            <a:br/>
            <a:r>
              <a:t>⠀⠀⠀⠀⠀⠀⠀⠀⠀⠀⠀⣿⣿⣿⣿⣿⣿⣿⣿⣿⣿⣿⣿⣿⣿⣿⣧⣿⣿⣿⣟⣿⣿⣿⣿⣿⣿⣿⣿⣿⣿⣿⣿⣿⣿⣿⣿⣿⣿⣿⣿⣿⣿⣿⣿⣿⣿⣿⣿⣿⣿⣿⣿⣿⣿⣿⣿⣿⣿⠀⠀⠀⠀⠀⠀⠀⠀⠀⠀⠀⠀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⠀⠀⠀⠀⠀⠀⠀⠀⠀⠀⠀⣿⣿⣿⣿⣿⣿⣿⣿⣿⣿⣿⣿⣿⣿⣿⣿⣿⣿⣿⣿⡿⠿⢿⢿⢿⣿⣿⣿⣿⣿⣿⣿⣿⣿⣿⣿⣿⣿⣿⣿⣿⣿⣿⣿⣿⣿⣿⣿⣿⣿⣿⣿⣿⣿⣿⣿⣿⣿⠀⠀⠀⠀⠀⠀⠀⠀⠀⠀⠀⠀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⠀⠀⠀⠀⠀⠀⠀⠀⠀⠀⠀⣿⣿⣿⣿⣿⣿⣿⣿⣿⣿⣿⣿⣿⣿⣿⣿⣿⣿⣿⣿⣿⣷⣶⣶⣾⣿⣿⣿⣿⣿⣿⣿⢿⣿⣿⣿⣿⣿⣿⣿⣿⣿⣿⣿⣿⣿⣿⣿⣿⣿⣿⣿⣿⣿⣿⣿⣿⣿⠀⠀⠀⠀⠀⠀⠀⠀⠀⠀⠀⠀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⠀⠀⠀⠀⠀⠀⠀⠀⠀⠀⠀⣿⣿⣿⣿⣿⣿⣿⣿⣿⣿⣿⣿⣿⣿⣿⣿⣿⣿⣿⣿⣿⣿⣯⣽⣾⣿⣿⣿⣿⣿⣿⡿⠀⢻⣿⣿⣿⣿⣿⣿⣿⣿⣿⣿⣿⣿⣿⣿⣿⣿⣿⣿⣿⣿⣿⣿⣿⣿⠀⠀⠀⠀⠀⠀⠀⠀⠀⠀⠀⠀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⠀⠀⠀⠀⠀⠀⠀⠀⠀⠀⠀⣿⣿⣿⣿⣿⣿⣿⣿⣿⣿⣿⣿⣿⣿⣿⣿⣿⣿⣿⢝⣿⣿⣿⣿⣿⣿⣿⣿⣿⣿⡿⠃⠀⠁⢻⣿⣿⣿⣿⣿⣿⣿⣿⣿⣿⣿⣿⣿⣿⣿⣿⣿⣿⣿⣿⣿⣿⣿⠀⠀⠀⠀⠀⠀⠀⠀⠀⠀⠀⠀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⠀⠀⠀⠀⠀⠀⠀⠀⠀⠀⠀⣿⣿⣿⣿⣿⣿⣿⣿⣿⣿⣿⣿⣿⣿⣿⣿⣿⣿⡏⢕⢸⣿⣿⢏⢱⢕⣸⢿⠟⠙⠀⠀⠀⠀⢸⣿⣿⣿⣿⣿⣿⣿⣿⣿⣿⣿⣿⣿⣿⣿⣿⣿⣿⣿⣿⣿⣿⣿⠀⠀⠀⠀⠀⠀⠀⠀⠀⠀⠀⠀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⠀⠀⠀⠀⠀⠀⠀⠀⠀⠀⠀⣿⣿⣿⣿⣿⣿⣿⣿⣿⣿⣿⣿⣿⣿⣿⣿⣿⣿⣿⢕⢕⢜⢝⢕⠁⠁⠁⠀⠀⠀⠀⠀⠐⢀⢸⣿⣿⣿⣿⣿⣿⣿⣿⣿⣿⣿⣿⣿⣿⣿⣿⣿⣿⣿⣿⣿⣿⣿⠀⠀⠀⠀⠀⠀⠀⠀⠀⠀⠀⠀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⠀⠀⠀⠀⠀⠀⠀⠀⠀⠀⠀⣿⣿⣿⣿⣿⣿⣿⣿⣿⣿⣿⣿⣿⣿⣿⣿⣿⣿⣿⠀⢕⢕⠄⢀⢀⢀⢀⠀⠀⠀⠀⢀⢔⢕⢸⣿⣿⣿⣿⣿⣿⣿⣿⣿⣿⣿⣿⣿⣿⣿⣿⣿⣿⣿⣿⣿⣿⣿⠀⠀⠀⠀⠀⠀⠀⠀⠀⠀⠀⠀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⠀⠀⠀⠀⠀⠀⠀⠀⠀⠀⠀⣿⣿⣿⣿⣿⣿⣿⣿⣿⣿⣿⣿⣿⣿⣿⣿⣿⣿⣿⡔⢕⢕⢔⢄⢅⢅⢁⢀⠀⢀⢔⢕⢕⠑⢸⣿⣿⣿⣿⣿⣿⣿⣿⣿⣿⣿⣿⣿⣿⣿⣿⣿⣿⣿⣿⣿⣿⣿⠀⠀⠀⠀⠀⠀⠀⠀⠀⠀⠀⠀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⠀⠀⠀⠀⠀⠀⠀⠀⠀⠀⠀⣿⣿⣿⣿⣿⣿⣿⣿⣿⣿⣿⣿⣿⣿⣿⣿⣿⣿⣿⣿⡕⢕⢕⢕⠕⠑⢑⠕⠁⢅⢕⢕⢕⢕⣿⣿⣿⣿⣿⣿⣿⣿⣿⣿⣿⣿⣿⣿⣿⣿⣿⣿⣿⣿⣿⣿⣿⣿⠀⠀⠀⠀⠀⠀⠀⠀⠀⠀⠀⠀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⠀⠀⠀⠀⠀⠀⠀⠀⠀⠀⠀⣿⣿⣿⣿⣿⣿⣿⣿⣿⣿⣿⣿⣿⣿⣿⣿⣿⣿⣿⣿⣷⡕⢕⢕⢔⢕⢕⢔⢕⢕⢕⢕⢕⢸⣿⣿⣿⣿⣿⣿⣿⣿⣿⣿⣿⣿⣿⣿⣿⣿⣿⣿⣿⣿⣿⣿⣿⣿⠀⠀⠀⠀⠀⠀⠀⠀⠀⠀⠀⠀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⠀⠀⠀⠀⠀⠀⠀⠀⠀⠀⠀⣿⣿⣿⣿⣿⣿⣿⣿⣿⣿⣿⣿⣿⣿⣿⣿⣿⣿⣿⣿⣿⣿⣧⡕⢕⢕⢕⢕⢕⢕⢕⢕⢕⣿⣿⣿⣿⣿⣿⣿⣿⣿⣿⣿⣿⣿⣿⣿⣿⣿⣿⣿⣿⣿⣿⣿⣿⣿⠀⠀⠀⠀⠀⠀⠀⠀⠀⠀⠀⠀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⠀⠀⠀⠀⠀⠀⠀⠀⠀⠀⠀⠛⠛⠛⠛⠛⠛⠛⠛⠛⠛⠛⠛⠛⠛⠛⠛⠛⠛⠛⠛⠛⠛⠛⠓⠑⠑⠑⠑⠑⠑⠑⠑⠘⠛⠛⠛⠛⠛⠛⠛⠛⠛⠛⠛⠛⠛⠛⠛⠛⠛⠛⠛⠛⠛⠛⠛⠛⠛⠀⠀⠀⠀⠀⠀⠀⠀⠀⠀⠀⠀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⠀⠀⠀⠀⠀⠀⠀⠀⠀⠀⠀⣿⣿⣿⣿⣿⣿⣿⣿⣿⣿⣿⣿⣿⣿⣿⣿⣿⣿⣿⣿⣿⣿⣿⣿⣿⣿⣿⣿⣿⣿⣿⣾⣿⢿⢟⢿⣿⣿⣿⣿⣿⣿⣿⣿⣿⣿⣿⣿⣿⣿⣿⣿⣿⣿⣿⣿⣿⣿⠀⠀⠀⠀⠀⠀⠀⠀⠀⠀⠀⠀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⠀⠀⠀⠀⠀⠀⠀⠀⠀⠀⠀⣿⣿⣿⣿⣿⣿⣿⣿⣿⣿⣿⣿⣿⣿⣿⣿⣿⣿⣿⣿⣿⣿⣿⣿⣿⣿⣿⣿⡿⢟⡽⢟⢕⢕⢱⢸⢿⣿⣿⣿⣿⣿⣿⣿⣿⣿⣿⣿⣿⣿⣿⣿⣿⣿⣿⣿⣿⣿⠀⠀⠀⠀⠀⠀⠀⠀⠀⠀⠀⠀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⠀⠀⠀⠀⠀⠀⠀⠀⠀⠀⠀⣿⣿⣿⣿⣿⣿⣿⣿⣿⣿⣿⣿⣿⣿⣿⣿⣿⣿⣿⣿⣿⣿⣿⢿⡿⢿⢏⢕⢕⢕⢕⢕⢕⢕⢕⢅⢸⣿⣿⣿⣿⣿⣿⣿⣿⣿⣿⣿⣿⣿⣿⣿⣿⣿⣿⣿⣿⣿⠀⠀⠀⠀⠀⠀⠀⠀⠀⠀⠀⠀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⠀⠀⠀⠀⠀⠀⠀⠀⠀⠀⠀⣿⣿⣿⣿⣿⣿⣿⣿⣿⣿⣿⣿⣿⣿⣿⣿⣿⣿⣿⣿⡿⢕⢕⠑⢕⢕⢕⢕⢕⢕⢕⠕⢕⢕⢕⢱⣷⣿⣿⣿⣿⣿⣿⣿⣿⣿⣿⣿⣿⣿⣿⣿⣿⣿⣿⣿⣿⣿⠀⠀⠀⠀⠀⠀⠀⠀⠀⠀⠀⠀</a:t>
            </a:r>
            <a:br/>
            <a:r>
              <a:t>⠀⠀⠀⠀⠀⠀⠀⠀⠀⠀⠀⣿⣿⣿⣿⣿⣿⣿⣿⣿⣿⣿⣿⣿⣿⣿⣿⣿⣿⣿⣿⡷⢕⢕⢄⢔⢕⢕⢕⢕⢕⢕⢕⢕⢕⣾⣿⣿⣿⣿⣿⣿⣿⣿⣿⣿⣿⣿⣿⣿⣿⣿⣿⣿⣿⣿⣿⣿⣿⠀⠀⠀⠀⠀⠀⠀⠀⠀⠀⠀⠀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⠀⠀⠀⠀⠀⠀⠀⠀⠀⠀⠀⣿⣿⣿⣿⣿⣿⣿⣿⣿⣿⣿⣿⣿⣿⣿⣿⣿⣿⣿⣿⣾⣵⢕⢕⢕⢕⢕⢕⢕⢕⢕⢕⢕⣼⣿⣿⣿⣿⣿⣿⣿⣿⣿⣿⣿⣿⣿⣿⣿⣿⣿⣿⣿⣿⣿⣿⣿⣿⠀⠀⠀⠀⠀⠀⠀⠀⠀⠀⠀⠀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⠀⠀⠀⠀⠀⠀⠀⠀⠀⠀⠀⣿⣿⣿⣿⣿⣿⣿⣿⣿⣿⣿⣿⣿⣿⣿⣿⣿⣿⣿⣿⡿⢇⡕⢕⢕⢕⢕⢕⢕⢱⣷⣧⣷⣿⣿⣿⣿⣿⣿⣿⣿⣿⣿⣿⣿⣿⣿⣿⣿⣿⣿⣿⣿⣿⣿⣿⣿⣿⠀⠀⠀⠀⠀⠀⠀⠀⠀⠀⠀⠀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⠀⠀⠀⠀⠀⠀⠀⠀⠀⠀⠀⣿⣿⣿⣿⣿⣿⣿⣿⣿⣿⣿⣿⣿⣿⣿⣿⣿⣿⣿⣿⣿⣿⡇⣵⢕⢕⢕⢕⢕⢸⣿⣿⣿⣿⣿⣿⣿⣿⣿⣿⣿⣿⣿⣿⣿⣿⣿⣿⣿⣿⣿⣿⣿⣿⣿⣿⣿⣿⠀⠀⠀⠀⠀⠀⠀⠀⠀⠀⠀⠀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⠀⠀⠀⠀⠀⠀⠀⠀⠀⠀⠀⣿⣿⣿⣿⣿⣿⣿⣿⣿⣿⣿⣿⣿⣿⣿⣿⣿⣿⣿⣿⣿⣿⣿⣿⣿⣿⣷⣧⡕⢕⢻⣿⣿⣿⣿⣿⣿⣿⣿⣿⣿⣿⣿⣿⡿⣿⣿⣿⣿⣿⣿⣿⣿⣿⣿⣿⣿⣿⠀⠀⠀⠀⠀⠀⠀⠀⠀⠀⠀⠀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⠀⠀⠀⠀⠀⠀⠀⠀⠀⠀⠀⣿⣿⣿⣿⣿⣿⣿⣿⣿⣿⣿⣿⣿⣿⣿⣿⣿⣿⣿⣿⣿⣿⣿⣿⣿⣿⣿⣿⢿⣕⢕⢻⣿⣿⣿⣿⣿⣿⣿⣿⣿⣿⢝⢕⢱⢻⢿⣿⣿⣿⣿⣿⣿⣿⣿⣿⣿⣿⠀⠀⠀⠀⠀⠀⠀⠀⠀⠀⠀⠀</a:t>
            </a:r>
            <a:br/>
            <a:r>
              <a:t>⠀⠀⠀⠀⠀⠀⠀⠀⠀⠀⠀⣿⣿⣿⣿⣿⣿⣿⣿⣿⣿⣿⣿⣿⣿⣿⣿⣿⣿⣿⣿⣏⣾⣿⣿⣿⣿⢟⢕⢕⢻⣧⡜⣿⣿⣿⣿⣿⣿⣿⣿⣿⡿⢕⢕⢕⢕⢜⣿⣿⣿⣿⣿⣿⣿⣿⣿⣿⣿⠀⠀⠀⠀⠀⠀⠀⠀⠀⠀⠀⠀</a:t>
            </a:r>
            <a:br/>
            <a:r>
              <a:t>⠀⠀⠀⠀⠀⠀⠀⠀⠀⠀⠀⣿⣿⣿⣿⣿⣿⣿⣿⣿⣿⣿⣿⣿⣿⣿⣿⣿⣿⣿⣿⢹⣿⣿⣿⣿⢇⢕⢕⢕⢕⣿⣿⣿⣿⣿⣿⣿⣿⣿⣿⣿⢇⢕⣼⣕⣾⣿⣿⣿⣿⣿⣿⣿⣿⣿⣿⣿⣿⠀⠀⠀⠀⠀⠀⠀⠀⠀⠀⠀⠀</a:t>
            </a:r>
            <a:br/>
            <a:r>
              <a:t>⠀⠀⠀⠀⠀⠀⠀⠀⠀⠀⠀⣿⣿⣿⣿⣿⣿⣿⣿⣿⣿⣿⣿⣿⣿⣿⣿⣿⣿⣿⣿⣿⣿⣿⡿⢕⢕⢕⢕⢕⢕⣿⣿⣿⡿⣿⣿⣿⣿⣿⡟⢕⢕⢕⣿⣿⣿⣿⣿⣿⣿⣿⣿⣿⣿⣿⣿⣿⣿⠀⠀⠀⠀⠀⠀⠀⠀⠀⠀⠀⠀</a:t>
            </a:r>
            <a:br/>
            <a:r>
              <a:t>⠀⠀⠀⠀⠀⠀⠀⠀⠀⠀⠀⣿⣿⣿⣿⣿⣿⣿⣿⣿⣿⣿⣿⣿⣿⣿⣿⣿⣿⣿⣿⣿⣿⡿⢕⢕⢕⢕⢕⢕⣱⣿⣿⣿⣿⣿⣿⣿⡿⢏⢕⢕⢕⣾⣿⣿⣿⣿⣿⣿⣿⣿⣿⣿⣿⣿⣿⣿⣿⠀⠀⠀⠀⠀⠀⠀⠀⠀⠀⠀⠀</a:t>
            </a:r>
            <a:br/>
            <a:r>
              <a:t>⠀⠀⠀⠀⠀⠀⠀⠀⠀⠀⠀⣿⣿⣿⣿⣿⣿⣿⣿⣿⣿⣿⣿⣿⣿⣿⣿⣿⣿⣿⣿⣿⣿⢇⢕⢕⢕⢕⣕⣵⣿⣿⣿⣿⣿⣿⢏⢝⢕⢕⢕⢕⣾⣿⣿⣿⣿⣿⣿⣿⣿⣽⣿⣿⣿⣿⣿⣿⣿⠀⠀⠀⠀⠀⠀⠀⠀⠀⠀⠀⠀</a:t>
            </a:r>
            <a:br/>
            <a:r>
              <a:t>⠀⠀⠀⠀⠀⠀⠀⠀⠀⠀⠀⣿⣿⣿⣿⣿⣿⣿⣿⣿⣿⣿⣿⣿⣿⣿⣿⣿⣿⣿⣿⣿⡿⢕⢕⢕⣷⣾⣿⣿⣿⣿⣿⣿⣿⣿⡇⢕⢕⢕⣱⣾⣿⣿⣿⣿⣿⣿⣿⣿⣿⣿⣿⣿⣿⣿⣿⣿⣿⠀⠀⠀⠀⠀⠀⠀⠀⠀⠀⠀⠀</a:t>
            </a:r>
            <a:br/>
            <a:r>
              <a:t>⠀⠀⠀⠀⠀⠀⠀⠀⠀⠀⠀⣿⣿⣿⣿⣿⣿⣿⣿⣿⣿⣿⣿⣿⣿⣿⣿⣿⣿⣿⣿⣿⢇⢕⢕⣼⣿⣿⣿⣿⣿⣿⣿⣿⣿⣿⣷⡕⣱⣵⣿⣿⣿⣿⣿⣿⣿⣿⣿⣿⣿⣿⣿⣿⣿⣿⣿⣿⣿⠀⠀⠀⠀⠀⠀⠀⠀⠀⠀⠀⠀</a:t>
            </a:r>
            <a:br/>
            <a:r>
              <a:t>⠀⠀⠀⠀⠀⠀⠀⠀⠀⠀⠀⠛⠛⠛⠛⠛⠛⠛⠛⠛⠛⠛⠛⠛⠛⠛⠛⠛⠛⠛⠛⠛⠑⠑⠑⠛⠛⠛⠛⠛⠛⠛⠛⠛⠛⠛⠛⠛⠛⠛⠛⠛⠛⠛⠛⠛⠛⠛⠛⠛⠛⠛⠛⠛⠛⠛⠛⠛⠛⠀⠀⠀⠀⠀⠀⠀⠀⠀⠀⠀⠀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⠀⠀⠀⠀⠀⠀⠀⠀⠀⠀⠀⣿⣿⣿⣿⣿⣿⣿⣿⣿⣿⣿⣿⣿⣿⣿⣿⢇⢔⢔⢰⢶⠗⠕⠑⢕⢔⢕⢳⣾⣷⣷⣷⣷⣿⣿⣿⣿⣿⣿⣿⣿⣾⣾⣷⡇⠄⠔⠀⠀⠀⠀⠀⠀⠔⣷⣿⣿⣿⠀⠀⠀⠀⠀⠀⠀⠀⠀⠀⠀⠀</a:t>
            </a:r>
            <a:br/>
            <a:r>
              <a:t>⠀⠀⠀⠀⠀⠀⠀⠀⠀⠀⠀⣿⣿⣿⣿⣿⣿⣿⣿⣿⣿⣿⣿⣿⣿⣿⢇⢕⣵⣅⢕⡕⢕⢕⢕⢕⢵⡔⣵⣿⣿⣿⣿⣿⣿⣿⣿⣿⣿⣿⣿⣿⣿⣿⣿⢇⠔⢄⢄⠀⠀⠀⠀⠀⠅⢹⣿⣿⣿⠀⠀⠀⠀⠀⠀⠀⠀⠀⠀⠀⠀</a:t>
            </a:r>
            <a:br/>
            <a:r>
              <a:t>⠀⠀⠀⠀⠀⠀⠀⠀⠀⠀⠀⣿⣿⣿⣿⣿⣿⣿⣿⣿⣿⣿⣿⣿⣿⣿⣿⣿⡟⣕⣱⣕⣕⣕⣕⣜⣹⣽⣽⣿⣿⣿⣿⣿⣿⣿⣿⣿⣿⣿⣿⣿⣿⣿⡟⢕⢕⠑⠑⢐⢔⠐⠐⠔⢔⢜⣿⣿⣿⠀⠀⠀⠀⠀⠀⠀⠀⠀⠀⠀⠀</a:t>
            </a:r>
            <a:br/>
            <a:r>
              <a:t>⠀⠀⠀⠀⠀⠀⠀⠀⠀⠀⠀⣿⣿⣿⣿⣿⣿⣿⣿⣿⣿⣿⣿⣿⣿⣿⢟⢿⣿⣿⣿⣿⣿⣿⣿⣿⣿⣿⣿⣿⣿⣿⣿⣿⣿⣿⣿⣿⣿⣿⣿⣿⣿⣿⡇⢕⢕⢕⢕⢕⢕⢕⢔⢄⢕⢕⢿⣿⣿⠀⠀⠀⠀⠀⠀⠀⠀⠀⠀⠀⠀</a:t>
            </a:r>
            <a:br/>
            <a:r>
              <a:t>⠀⠀⠀⠀⠀⠀⠀⠀⠀⠀⠀⣿⣿⣿⣿⣿⣿⣿⣿⣿⣿⣿⣿⣿⣿⣿⢱⣸⣿⣿⣿⣿⣿⣿⣿⣿⣿⣿⣿⣿⣿⣿⣿⣿⣿⣿⣿⣿⣿⣿⣿⣿⣿⣿⡇⢕⢕⢕⢕⢕⢕⢕⢕⢕⢕⢕⢸⣿⣿⠀⠀⠀⠀⠀⠀⠀⠀⠀⠀⠀⠀</a:t>
            </a:r>
            <a:br/>
            <a:r>
              <a:t>⠀⠀⠀⠀⠀⠀⠀⠀⠀⠀⠀⣿⣿⣿⣿⣿⣿⣿⣿⣿⣿⣿⣿⣿⣿⣿⢕⣿⣿⣿⣿⣿⣿⣿⣿⣿⣿⣿⣿⣿⣿⣿⣿⣿⣿⣿⣿⣿⣿⣿⣿⣿⣿⣿⡇⢕⢕⢕⢕⢕⢕⢕⢕⢕⢕⢕⢸⣿⣿⠀⠀⠀⠀⠀⠀⠀⠀⠀⠀⠀⠀</a:t>
            </a:r>
            <a:br/>
            <a:r>
              <a:t>⠀⠀⠀⠀⠀⠀⠀⠀⠀⠀⠀⣿⣿⣿⣿⣿⣿⣿⣿⣿⣿⣿⣿⣿⣿⣿⡕⣹⣿⣿⣿⡿⣿⣿⣿⣿⣿⣿⣿⣿⣿⣿⣿⣿⣿⣿⣿⣿⣿⣿⣿⣿⣿⣿⡇⣕⣕⣕⢕⣕⣵⣵⣵⣷⣿⣵⣾⣿⣿⠀⠀⠀⠀⠀⠀⠀⠀⠀⠀⠀⠀</a:t>
            </a:r>
            <a:br/>
            <a:r>
              <a:t>⠀⠀⠀⠀⠀⠀⠀⠀⠀⠀⠀⣿⣿⣿⣿⣿⣿⣿⣿⣿⣿⣿⣿⣿⣿⣿⣷⣸⣿⣿⣿⣷⣿⣿⣿⣿⣿⣿⣿⣾⣿⣿⣿⣿⣿⣿⣿⣿⣿⣿⣿⣿⣿⣿⣿⣿⣿⣿⣿⣿⣿⣿⣿⣿⣿⣿⣿⣿⣿⠀⠀⠀⠀⠀⠀⠀⠀⠀⠀⠀⠀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⠀⠀⠀⠀⠀⠀⠀⠀⠀⠀⠀⣿⣿⣿⣿⣿⣿⣿⣿⣿⣿⣿⣿⣿⣿⣿⣿⣿⣿⣿⣿⣿⣯⡁⠌⠍⢌⣽⣿⣿⣿⣿⣿⣿⣿⣿⣿⣿⣿⣿⣿⣿⣿⣿⣿⣿⣿⣿⣿⣿⣿⣿⣿⣿⣿⣿⣿⣿⣿⠀⠀⠀⠀⠀⠀⠀⠀⠀⠀⠀⠀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⠀⠀⠀⠀⠀⠀⠀⠀⠀⠀⠀⣿⣿⣿⣿⣿⣿⣿⣿⣿⣿⣿⣿⣿⣿⣿⣿⣿⣿⣿⢹⣿⣿⣿⣿⣿⣿⣿⣿⣿⣿⣿⡏⠀⢻⣿⣿⣿⣿⣿⣿⣿⣿⣿⣿⣿⣿⣿⣿⣿⣿⣿⣿⣿⣿⣿⣿⣿⣿⠀⠀⠀⠀⠀⠀⠀⠀⠀⠀⠀⠀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⠀⠀⠀⠀⠀⠀⠀⠀⠀⠀⠀⣿⣿⣿⣿⣿⣿⣿⣿⣿⣿⣿⣿⣿⣿⣿⣿⣿⣿⡇⢕⣿⣿⣿⡿⢿⢿⢟⣿⣿⢿⠏⠁⠀⠀⣿⣿⣿⣿⣿⣿⣿⣿⣿⣿⣿⣿⣿⣿⣿⣿⣿⣿⣿⣿⣿⣿⣿⣿⠀⠀⠀⠀⠀⠀⠀⠀⠀⠀⠀⠀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⠀⠀⠀⠀⠀⠀⠀⠀⠀⠀⠀⣿⣿⣿⣿⣿⣿⣿⣿⣿⣿⣿⣿⣿⣿⣿⣿⣿⣿⡇⢕⢜⢻⢿⣯⢕⠕⠎⠙⠁⠀⠀⠀⠀⠀⣿⣿⣿⣿⣿⣿⣿⣿⣿⣿⣿⣿⣿⣿⣿⣿⣿⣿⣿⣿⣿⣿⣿⣿⠀⠀⠀⠀⠀⠀⠀⠀⠀⠀⠀⠀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⠀⠀⠀⠀⠀⠀⠀⠀⠀⠀⠀⣿⣿⣿⣿⣿⣿⣿⣿⣿⣿⣿⣿⣿⣿⣿⣿⣿⣿⡇⢕⢕⢑⠑⠑⠁⠀⠀⠀⠀⠀⠀⠀⢀⢔⣿⣿⣿⣿⣿⣿⣿⣿⣿⣿⣿⣿⣿⣿⣿⣿⣿⣿⣿⣿⣿⣿⣿⣿⠀⠀⠀⠀⠀⠀⠀⠀⠀⠀⠀⠀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⠀⠀⠀⠀⠀⠀⠀⠀⠀⠀⠀⣿⣿⣿⣿⣿⣿⣿⣿⣿⣿⣿⣿⣿⣿⣿⣿⣿⣿⡇⢕⢕⢕⢕⠔⠔⠄⠕⠁⢁⠀⢀⢔⢕⢅⣿⣿⣿⣿⣿⣿⣿⣿⣿⣿⣿⣿⣿⣿⣿⣿⣿⣿⣿⣿⣿⣿⣿⣿⠀⠀⠀⠀⠀⠀⠀⠀⠀⠀⠀⠀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⠀⠀⠀⠀⠀⠀⠀⠀⠀⠀⠀⣿⣿⣿⣿⣿⣿⣿⣿⣿⣿⣿⣿⣿⣿⣿⣿⣿⣿⣿⡕⢕⢕⢕⢕⢕⢅⢅⢄⢔⢔⢕⢕⢕⢡⣿⣿⣿⣿⣿⣿⣿⣿⣿⣿⣿⣿⣿⣿⣿⣿⣿⣿⣿⣿⣿⣿⣿⣿⠀⠀⠀⠀⠀⠀⠀⠀⠀⠀⠀⠀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⠀⠀⠀⠀⠀⠀⠀⠀⠀⠀⠀⣿⣿⣿⣿⣿⣿⣿⣿⣿⣿⣿⣿⣿⣿⣿⣿⣿⣿⣿⣷⡕⢕⢕⢅⢅⢔⠕⢀⢔⢕⢕⢕⢕⣾⣿⣿⣿⣿⣿⣿⣿⣿⣿⣿⣿⣿⣿⣿⣿⣿⣿⣿⣿⣿⣿⣿⣿⣿⠀⠀⠀⠀⠀⠀⠀⠀⠀⠀⠀⠀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⠀⠀⠀⠀⠀⠀⠀⠀⠀⠀⠀⣿⣿⣿⣿⣿⣿⣿⣿⣿⣿⣿⣿⣿⣿⣿⣿⣿⣿⣿⣿⣷⣕⢕⢕⢕⢕⢕⢕⢕⢕⢕⢕⢱⣿⣿⣿⣿⣿⣿⣿⣿⣿⣿⣿⣿⣿⣿⣿⣿⣿⣿⣿⣿⣿⣿⣿⣿⣿⠀⠀⠀⠀⠀⠀⠀⠀⠀⠀⠀⠀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⠀⠀⠀⠀⠀⠀⠀⠀⠀⠀⠀⣿⣿⣿⣿⣿⣿⣿⣿⣿⣿⣿⣿⣿⣿⣿⣿⣿⣿⣿⣿⣿⣿⣷⢕⢕⢕⢕⢕⢕⢕⢕⢕⣼⣿⣿⣿⣿⣿⣿⣿⣿⣿⣿⣿⣿⣿⣿⣿⣿⣿⣿⣿⣿⣿⣿⣿⣿⣿⠀⠀⠀⠀⠀⠀⠀⠀⠀⠀⠀⠀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⠀⠀⠀⠀⠀⠀⠀⠀⠀⠀⠀⠛⠛⠛⠛⠛⠛⠛⠛⠛⠛⠛⠛⠛⠛⠛⠛⠛⠛⠛⠛⠛⠛⠛⠃⠑⠑⠑⠑⠑⠑⠑⠘⠛⠛⠛⠛⠛⠛⠛⠛⠛⠛⠛⠛⠛⠛⠛⠛⠛⠛⠛⠛⠛⠛⠛⠛⠛⠛⠀⠀⠀⠀⠀⠀⠀⠀⠀⠀⠀⠀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⠀⠀⠀⠀⠀⠀⠀⠀⠀⠀⠀⣾⣷⣷⣾⣿⣿⣿⣿⣿⣿⣿⣿⣿⣿⣿⣿⢻⢕⢔⢔⡷⢕⢑⢀⢀⢐⢐⢔⢕⣷⣷⣷⣷⣿⣿⣿⣷⣷⣷⣷⣷⣷⣷⣷⢔⠀⠀⠀⠀⠀⠀⠀⠀⢰⣾⣿⣷⣾⠀⠀⠀⠀⠀⠀⠀⠀⠀⠀⠀⠀</a:t>
            </a:r>
            <a:br/>
            <a:r>
              <a:t>⠀⠀⠀⠀⠀⠀⠀⠀⠀⠀⠀⣿⣿⣿⣿⣿⣿⣿⣿⣿⣿⣿⣿⣿⣿⣿⢿⢕⣱⣷⢕⢕⡕⢕⢕⢕⢕⣾⣇⣷⣿⣿⣿⣿⣿⣿⣿⣿⣿⣿⣿⣿⣿⣿⡟⠐⠀⢄⠀⠀⠀⠀⢀⠀⠕⣿⣿⣿⣿⠀⠀⠀⠀⠀⠀⠀⠀⠀⠀⠀⠀</a:t>
            </a:r>
            <a:br/>
            <a:r>
              <a:t>⠀⠀⠀⠀⠀⠀⠀⠀⠀⠀⠀⣿⣿⣿⣿⣿⣿⣿⣿⣿⣿⣿⣿⣿⣿⣿⣾⣧⣵⣕⣵⣵⣵⣵⣵⣵⣼⣵⣷⣿⣿⣿⣿⣿⣿⣿⣿⣿⣿⣿⣿⣿⣿⣿⢇⢕⢀⢔⠁⢀⠑⠀⠄⠕⢁⢸⣿⣿⣿⠀⠀⠀⠀⠀⠀⠀⠀⠀⠀⠀⠀</a:t>
            </a:r>
            <a:br/>
            <a:r>
              <a:t>⠀⠀⠀⠀⠀⠀⠀⠀⠀⠀⠀⣿⣿⣿⣿⣿⣿⣿⣿⣿⣿⣿⣿⣿⣿⣿⢕⢜⣿⣿⣿⣿⣿⣿⣿⣿⣿⣿⣿⣿⣿⣿⣿⣿⣿⣿⣿⣿⣿⣿⣿⣿⣿⣿⢕⢕⢕⢄⢕⢕⢕⢕⢄⢔⢕⢜⣿⣿⣿⠀⠀⠀⠀⠀⠀⠀⠀⠀⠀⠀⠀</a:t>
            </a:r>
            <a:br/>
            <a:r>
              <a:t>⠀⠀⠀⠀⠀⠀⠀⠀⠀⠀⠀⣿⣿⣿⣿⣿⣿⣿⣿⣿⣿⣿⣿⣿⣿⣗⢕⢵⣿⣿⣿⣿⣿⣿⣿⣿⣿⣿⣿⣿⣿⣿⣿⣿⣿⣿⣿⣿⣿⣿⣿⣿⣿⣿⢕⢕⢕⢕⢕⢕⢕⢕⢕⢕⢕⢕⣿⣿⣿⠀⠀⠀⠀⠀⠀⠀⠀⠀⠀⠀⠀</a:t>
            </a:r>
            <a:br/>
            <a:r>
              <a:t>⠀⠀⠀⠀⠀⠀⠀⠀⠀⠀⠀⣿⣿⣿⣿⣿⣿⣿⣿⣿⣿⣿⣿⣿⣿⣿⢕⢸⣿⣿⣿⣿⣿⣿⣿⣿⣿⣿⣿⣿⣿⣿⣿⣿⣿⣿⣿⣿⣿⣿⣿⣿⣿⣷⢕⢕⢕⢕⢕⢕⢕⢕⢕⢕⢕⢕⣿⣿⣿⠀⠀⠀⠀⠀⠀⠀⠀⠀⠀⠀⠀</a:t>
            </a:r>
            <a:br/>
            <a:r>
              <a:t>⠀⠀⠀⠀⠀⠀⠀⠀⠀⠀⠀⣿⣿⣿⣿⣿⣿⣿⣿⣿⣿⣿⣿⣿⣿⣿⡕⢸⣿⣿⣿⡿⢟⣿⣿⣿⣿⣿⣿⡟⢿⣿⣿⣿⣿⣿⣿⣿⣿⣿⣿⣿⣿⣟⢕⣕⣕⣕⣕⣵⣵⣵⣵⣷⣧⣷⣿⣿⣿⠀⠀⠀⠀⠀⠀⠀⠀⠀⠀⠀⠀</a:t>
            </a:r>
            <a:br/>
            <a:r>
              <a:t>⠀⠀⠀⠀⠀⠀⠀⠀⠀⠀⠀⣿⣿⣿⣿⣿⣿⣿⣿⣿⣿⣿⣿⣿⣿⣿⣷⣸⣿⣿⣿⣿⣿⣿⣿⣿⣿⣿⣿⣿⣿⣿⣿⣿⣿⣿⣿⣿⣿⣿⣿⣿⣿⣿⣿⣿⣿⣿⣿⣿⣿⣿⣿⣿⣿⣿⣿⣿⣿⠀⠀⠀⠀⠀⠀⠀⠀⠀⠀⠀⠀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⠀⠀⠀⠀⠀⠀⠀⠀⠀⠀⠀⣿⣿⣿⣿⣿⣿⣿⣿⣿⣿⣿⣿⣿⣿⣿⣿⣿⣿⣿⣿⣿⣿⣿⢿⣟⣟⣿⢿⣿⣿⣿⣿⣿⣿⣿⣿⣿⣿⣿⣿⣿⣿⣿⣿⣿⣿⣿⣿⣿⣿⣿⣿⣿⣿⣿⣿⣿⣿⠀⠀⠀⠀⠀⠀⠀⠀⠀⠀⠀⠀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⠀⠀⠀⠀⠀⠀⠀⠀⠀⠀⠀⣿⣿⣿⣿⣿⣿⣿⣿⣿⣿⣿⣿⣿⣿⣿⣿⣿⣿⣿⣿⣿⣿⣕⣄⣔⡄⣔⣴⣿⣿⣿⣿⣿⣿⣿⣿⣿⣿⣿⣿⣿⣿⣿⣿⣿⣿⣿⣿⣿⣿⣿⣿⣿⣿⣿⣿⣿⣿⠀⠀⠀⠀⠀⠀⠀⠀⠀⠀⠀⠀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⠀⠀⠀⠀⠀⠀⠀⠀⠀⠀⠀⣿⣿⣿⣿⣿⣿⣿⣿⣿⣿⣿⣿⣿⣿⣿⣿⣿⣿⢏⢹⣿⣿⣿⣿⣿⣿⣿⣿⣿⣿⣿⢇⠜⣿⣿⣿⣿⣿⣿⣿⣿⣿⣿⣿⣿⣿⣿⣿⣿⣿⣿⣿⣿⣿⣿⣿⣿⣿⠀⠀⠀⠀⠀⠀⠀⠀⠀⠀⠀⠀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⠀⠀⠀⠀⠀⠀⠀⠀⠀⠀⠀⣿⣿⣿⣿⣿⣿⣿⣿⣿⣿⣿⣿⣿⣿⣿⣿⣿⣿⢕⢸⣿⣿⣿⡿⢿⢿⢿⣿⣿⢟⠋⠀⠀⢜⣿⣿⣿⣿⣿⣿⣿⣿⣿⣿⣿⣿⣿⣿⣿⣿⣿⣿⣿⣿⣿⣿⣿⣿⠀⠀⠀⠀⠀⠀⠀⠀⠀⠀⠀⠀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⠀⠀⠀⠀⠀⠀⠀⠀⠀⠀⠀⣿⣿⣿⣿⣿⣿⣿⣿⣿⣿⣿⣿⣿⣿⣿⣿⣿⡇⢕⢕⢜⢻⢿⣷⡕⠕⠕⠙⠁⠀⠀⠀⠀⢸⣿⣿⣿⣿⣿⣿⣿⣿⣿⣿⣿⣿⣿⣿⣿⣿⣿⣿⣿⣿⣿⣿⣿⣿⠀⠀⠀⠀⠀⠀⠀⠀⠀⠀⠀⠀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⠀⠀⠀⠀⠀⠀⠀⠀⠀⠀⠀⣿⣿⣿⣿⣿⣿⣿⣿⣿⣿⣿⣿⣿⣿⣿⣿⣿⡇⠀⢕⠕⠑⠁⠁⠁⠀⠀⠀⠀⠀⠀⠀⠀⢸⣿⣿⣿⣿⣿⣿⣿⣿⣿⣿⣿⣿⣿⣿⣿⣿⣿⣿⣿⣿⣿⣿⣿⣿⠀⠀⠀⠀⠀⠀⠀⠀⠀⠀⠀⠀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⠀⠀⠀⠀⠀⠀⠀⠀⠀⠀⠀⣿⣿⣿⣿⣿⣿⣿⣿⣿⣿⣿⣿⣿⣿⣿⣿⣿⣧⢄⢔⢕⢅⠐⠔⠔⠀⠁⠀⠀⠀⢀⢄⢕⢸⣿⣿⣿⣿⣿⣿⣿⣿⣿⣿⣿⣿⣿⣿⣿⣿⣿⣿⣿⣿⣿⣿⣿⣿⠀⠀⠀⠀⠀⠀⠀⠀⠀⠀⠀⠀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⠀⠀⠀⠀⠀⠀⠀⠀⠀⠀⠀⣿⣿⣿⣿⣿⣿⣿⣿⣿⣿⣿⣿⣿⣿⣿⣿⣿⣿⣇⢕⢕⢕⢕⢕⢕⢅⢕⢄⠔⢕⢕⢕⠀⣸⣿⣿⣿⣿⣿⣿⣿⣿⣿⣿⣿⣿⣿⣿⣿⣿⣿⣿⣿⣿⣿⣿⣿⣿⠀⠀⠀⠀⠀⠀⠀⠀⠀⠀⠀⠀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⠀⠀⠀⠀⠀⠀⠀⠀⠀⠀⠀⣿⣿⣿⣿⣿⣿⣿⣿⣿⣿⣿⣿⣿⣿⣿⣿⣿⣿⣿⣕⢕⢕⢅⢄⢄⠔⠁⢄⢕⢕⢕⢕⢱⣿⣿⣿⣿⣿⣿⣿⣿⣿⣿⣿⣿⣿⣿⣿⣿⣿⣿⣿⣿⣿⣿⣿⣿⣿⠀⠀⠀⠀⠀⠀⠀⠀⠀⠀⠀⠀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⠀⠀⠀⠀⠀⠀⠀⠀⠀⠀⠀⣿⣿⣿⣿⣿⣿⣿⣿⣿⣿⣿⣿⣿⣿⣿⣿⣿⣿⣿⣿⣵⡕⢕⢕⢕⢕⢕⢕⢕⢕⢕⠕⣾⣿⣿⣿⣿⣿⣿⣿⣿⣿⣿⣿⣿⣿⣿⣿⣿⣿⣿⣿⣿⣿⣿⣿⣿⣿⠀⠀⠀⠀⠀⠀⠀⠀⠀⠀⠀⠀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⠀⠀⠀⠀⠀⠀⠀⠀⠀⠀⠀⣿⣿⣿⣿⣿⣿⣿⣿⣿⣿⣿⣿⣿⣿⣿⣿⣿⣿⣿⣿⣿⣷⢕⢕⢕⢕⢕⢕⢕⢕⢕⢱⣿⣿⣿⣿⣿⣿⣿⣿⣿⣿⣿⣿⣿⣿⣿⣿⣿⣿⣿⣿⣿⣿⣿⣿⣿⣿⠀⠀⠀⠀⠀⠀⠀⠀⠀⠀⠀⠀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⠀⠀⠀⠀⠀⠀⠀⠀⠀⠀⠀⠛⠛⠛⠛⠛⠛⠛⠛⠛⠛⠛⠛⠛⠛⠛⠛⠛⠛⠛⠛⠛⠛⠐⠑⠑⠑⠑⠑⠑⠑⠑⠛⠛⠛⠛⠛⠛⠛⠛⠛⠛⠛⠛⠛⠛⠛⠛⠛⠛⠛⠛⠛⠛⠛⠛⠛⠛⠛⠀⠀⠀⠀⠀⠀⠀⠀⠀⠀⠀⠀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⠀⠀⠀⠀⠀⠀⠀⠀⠀⠀⠀⣷⣿⣿⣿⣿⣿⣿⣿⣿⣿⣿⣿⣿⣿⣿⣿⣿⡇⢄⢄⢔⡱⠷⠇⠕⢕⢕⢕⢳⣧⣷⣿⣿⣿⣿⣿⣿⣿⣿⣿⣿⣿⣿⡇⢔⠀⠀⠀⠀⠀⠀⠀⢱⣾⣿⣿⣿⣿⠀⠀⠀⠀⠀⠀⠀⠀⠀⠀⠀⠀</a:t>
            </a:r>
            <a:br/>
            <a:r>
              <a:t>⠀⠀⠀⠀⠀⠀⠀⠀⠀⠀⠀⣿⣿⣿⣿⣿⣿⣿⣿⣿⣿⣿⣿⣿⣿⣿⡏⢝⢕⢱⣕⡍⣱⡕⢕⢕⢱⢱⣧⡗⣜⣿⣿⣿⣿⣿⣿⣿⣿⣿⣿⣿⣿⣿⢕⠅⠀⠀⠀⠀⠀⠀⠄⠑⢿⣿⣿⣿⣿⠀⠀⠀⠀⠀⠀⠀⠀⠀⠀⠀⠀</a:t>
            </a:r>
            <a:br/>
            <a:r>
              <a:t>⠀⠀⠀⠀⠀⠀⠀⠀⠀⠀⠀⣿⣿⣿⣿⣿⣿⣿⣿⣿⣿⣿⣿⣿⣿⡟⢱⣧⢸⡟⢜⢕⣝⣕⣕⣕⡜⢮⣳⣾⣿⣿⣿⣿⣿⣿⣿⣿⣿⣿⣿⣿⣿⡇⢕⠅⠁⢄⠀⠀⠀⠀⠀⠔⢸⣿⣿⣿⣿⠀⠀⠀⠀⠀⠀⠀⠀⠀⠀⠀⠀</a:t>
            </a:r>
            <a:br/>
            <a:r>
              <a:t>⠀⠀⠀⠀⠀⠀⠀⠀⠀⠀⠀⣿⣿⣿⣿⣿⣿⣿⣿⣿⣿⣿⣿⣿⣿⡇⢜⢗⣿⣿⣿⣿⣿⣿⣿⣿⣿⣿⣿⣿⣿⣿⣿⣿⣿⣿⣿⣿⣿⣿⣿⣿⣿⡕⢕⢕⢕⢕⢕⢔⢔⢀⢀⢅⢕⣿⣿⣿⣿⠀⠀⠀⠀⠀⠀⠀⠀⠀⠀⠀⠀</a:t>
            </a:r>
            <a:br/>
            <a:r>
              <a:t>⠀⠀⠀⠀⠀⠀⠀⠀⠀⠀⠀⣿⣿⣿⣿⣿⣿⣿⣿⣿⣿⣿⣿⣿⣿⡇⢱⣱⣿⣿⣿⣿⣿⣿⣿⣿⣿⣿⣿⣿⣿⣿⣿⣿⣿⣿⣿⣿⣿⣿⣿⣿⣿⢕⢕⢕⢕⢕⢕⢕⢕⢕⢕⢕⢕⣿⣿⣿⣿⠀⠀⠀⠀⠀⠀⠀⠀⠀⠀⠀⠀</a:t>
            </a:r>
            <a:br/>
            <a:r>
              <a:t>⠀⠀⠀⠀⠀⠀⠀⠀⠀⠀⠀⣿⣿⣿⣿⣿⣿⣿⣿⣿⣿⣿⣿⣿⣿⡇⢕⢹⣿⣿⣿⣿⣿⣿⣿⣿⣿⣿⣿⣿⣿⣿⣿⣿⣿⣿⣿⣿⣿⣿⣿⣿⣿⢕⢕⢕⢕⢕⢕⢕⢕⢕⢕⢕⢕⣿⣿⣿⣿⠀⠀⠀⠀⠀⠀⠀⠀⠀⠀⠀⠀</a:t>
            </a:r>
            <a:br/>
            <a:r>
              <a:t>⠀⠀⠀⠀⠀⠀⠀⠀⠀⠀⠀⣿⣿⣿⣿⣿⣿⣿⣿⣿⣿⣿⣿⣿⣿⡇⢕⢹⣿⣿⣿⣿⣿⣿⣿⣿⣿⣿⣿⣿⣿⣿⣿⣿⣿⣿⣿⣿⣿⣿⣿⣿⣿⢕⣕⣕⣕⢕⣵⣵⣵⣵⣵⣗⣷⣿⣿⣿⣿⠀⠀⠀⠀⠀⠀⠀⠀⠀⠀⠀⠀</a:t>
            </a:r>
            <a:br/>
            <a:r>
              <a:t>⠀⠀⠀⠀⠀⠀⠀⠀⠀⠀⠀⣿⣿⣿⣿⣿⣿⣿⣿⣿⣿⣿⣿⣿⣿⣿⢕⢸⣿⣿⣿⣿⣧⣿⣿⣿⣿⣿⣿⣿⣵⣿⣿⣿⣿⣿⣿⣿⣿⣿⣿⣿⣿⣿⣿⣿⣿⣿⣿⣿⣿⣿⣿⣿⣿⣿⣿⣿⣿⠀⠀⠀⠀⠀⠀⠀⠀⠀⠀⠀⠀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⠀⠀⠀⠀⠀⠀⠀⠀⠀⠀⠀⣿⣿⣿⣿⣿⣿⣿⣿⣿⣿⣿⣿⣿⣿⡿⣷⣼⣿⣿⣿⣿⣿⣿⣿⣿⣿⣿⣿⣿⣿⣿⣿⣿⣿⣿⣿⣿⣿⣿⣿⣿⣿⣿⣿⣿⣿⣿⣿⣿⣿⣿⣿⣿⣿⣿⣿⣿⣿⠀⠀⠀⠀⠀⠀⠀⠀⠀⠀⠀⠀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⠀⠀⠀⠀⠀⠀⠀⠀⠀⠀⠀⣿⣿⣿⣿⣿⣿⣿⣿⣿⣿⣿⣿⣿⣿⣿⣿⣿⣿⣿⣿⣿⣿⣿⣿⣿⣿⣯⣝⣽⣿⣿⣿⣿⣿⣿⣿⣿⣿⣿⣿⣿⣿⣿⣿⣿⣿⣿⣿⣿⣿⣿⣿⣿⣿⣿⣿⣿⣿⠀⠀⠀⠀⠀⠀⠀⠀⠀⠀⠀⠀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⠀⠀⠀⠀⠀⠀⠀⠀⠀⠀⠀⣿⣿⣿⣿⣿⣿⣿⣿⣿⣿⣿⣿⣿⣿⣿⣿⣿⣿⣿⣿⣿⣿⡟⠁⢍⢙⢝⢉⣹⣿⣿⣿⣿⣿⣿⣿⣿⣿⣿⣿⣿⣿⣿⣿⣿⣿⣿⣿⣿⣿⣿⣿⣿⣿⣿⣿⣿⣿⠀⠀⠀⠀⠀⠀⠀⠀⠀⠀⠀⠀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⠀⠀⠀⠀⠀⠀⠀⠀⠀⠀⠀⣿⣿⣿⣿⣿⣿⣿⣿⣿⣿⣿⣿⣿⣿⣿⣿⣿⣿⣿⣿⣿⣿⣿⣾⣿⣿⣷⣾⣿⣿⣿⣿⣿⣿⣿⣿⣿⣿⣿⣿⣿⣿⣿⣿⣿⣿⣿⣿⣿⣿⣿⣿⣿⣿⣿⣿⣿⣿⠀⠀⠀⠀⠀⠀⠀⠀⠀⠀⠀⠀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⠀⠀⠀⠀⠀⠀⠀⠀⠀⠀⠀⣿⣿⣿⣿⣿⣿⣿⣿⣿⣿⣿⣿⣿⣿⣿⣿⣿⣿⢻⣿⣿⣿⣿⣿⣿⣿⣿⣿⣿⣿⣿⢿⣿⣿⣿⣿⣿⣿⣿⣿⣿⣿⣿⣿⣿⣿⣿⣿⣿⣿⣿⣿⣿⣿⣿⣿⣿⣿⠀⠀⠀⠀⠀⠀⠀⠀⠀⠀⠀⠀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⠀⠀⠀⠀⠀⠀⠀⠀⠀⠀⠀⣿⣿⣿⣿⣿⣿⣿⣿⣿⣿⣿⣿⣿⣿⣿⣿⣿⢇⢸⣿⣿⣿⣿⣿⣿⣿⣿⣿⣿⣿⠇⠜⣿⣿⣿⣿⣿⣿⣿⣿⣿⣿⣿⣿⣿⣿⣿⣿⣿⣿⣿⣿⣿⣿⣿⣿⣿⣿⠀⠀⠀⠀⠀⠀⠀⠀⠀⠀⠀⠀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⠀⠀⠀⠀⠀⠀⠀⠀⠀⠀⠀⣿⣿⣿⣿⣿⣿⣿⣿⣿⣿⣿⣿⣿⣿⣿⣿⡇⢕⢜⣿⣿⣿⣿⣿⢟⢻⣿⣿⡿⠏⠀⠀⠜⣿⣿⣿⣿⣿⣿⣿⣿⣿⣿⣿⣿⣿⣿⣿⣿⣿⣿⣿⣿⣿⣿⣿⣿⣿⠀⠀⠀⠀⠀⠀⠀⠀⠀⠀⠀⠀</a:t>
            </a:r>
            <a:br/>
            <a:r>
              <a:t>⠀⠀⠀⠀⠀⠀⠀⠀⠀⠀⠀⣿⣿⣿⣿⣿⣿⣿⣿⣿⣿⣿⣿⣿⣿⣿⣿⢇⢕⢕⢜⢟⢿⢿⡿⢿⢝⠙⠁⠀⠀⠀⠀⢄⣿⣿⣿⣿⣿⣿⣿⣿⣿⣿⣿⣿⣿⣿⣿⣿⣿⣿⣿⣿⣿⣿⣿⣿⣿⠀⠀⠀⠀⠀⠀⠀⠀⠀⠀⠀⠀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⠀⠀⠀⠀⠀⠀⠀⠀⠀⠀⠀⣿⣿⣿⣿⣿⣿⣿⣿⣿⣿⣿⣿⣿⣿⣿⣿⡕⢕⢕⢕⢑⠁⠁⠁⠐⠀⠀⠀⠀⠀⠀⠀⢸⣿⣿⣿⣿⣿⣿⣿⣿⣿⣿⣿⣿⣿⣿⣿⣿⣿⣿⣿⣿⣿⣿⣿⣿⣿⠀⠀⠀⠀⠀⠀⠀⠀⠀⠀⠀⠀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⠀⠀⠀⠀⠀⠀⠀⠀⠀⠀⠀⣿⣿⣿⣿⣿⣿⣿⣿⣿⣿⣿⣿⣿⣿⣿⣿⣧⢕⢕⢕⢅⢕⠀⠕⠀⠅⢀⠀⠄⢄⢄⢄⢸⣿⣿⣿⣿⣿⣿⣿⣿⣿⣿⣿⣿⣿⣿⣿⣿⣿⣿⣿⣿⣿⣿⣿⣿⣿⠀⠀⠀⠀⠀⠀⠀⠀⠀⠀⠀⠀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⠀⠀⠀⠀⠀⠀⠀⠀⠀⠀⠀⣿⣿⣿⣿⣿⣿⣿⣿⣿⣿⣿⣿⣿⣿⣿⣿⣿⡕⢕⢕⢕⢕⢕⢕⢕⢕⢄⢔⢕⢕⢕⢔⢸⣿⣿⣿⣿⣿⣿⣿⣿⣿⣿⣿⣿⣿⣿⣿⣿⣿⣿⣿⣿⣿⣿⣿⣿⣿⠀⠀⠀⠀⠀⠀⠀⠀⠀⠀⠀⠀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⠀⠀⠀⠀⠀⠀⠀⠀⠀⠀⠀⣿⣿⣿⣿⣿⣿⣿⣿⣿⣿⣿⣿⣿⣿⣿⣿⣿⣷⢕⢕⢕⢕⢕⢕⢕⢕⢕⢕⢕⢕⢕⢄⣾⣿⣿⣿⣿⣿⣿⣿⣿⣿⣿⣿⣿⣿⣿⣿⣿⣿⣿⣿⣿⣿⣿⣿⣿⣿⠀⠀⠀⠀⠀⠀⠀⠀⠀⠀⠀⠀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⠀⠀⠀⠀⠀⠀⠀⠀⠀⠀⠀⣿⣿⣿⣿⣿⣿⣿⣿⣿⣿⣿⣿⣿⣿⣿⣿⣿⣿⣧⡕⢕⢕⢕⢕⢕⢕⢕⢕⢕⢕⢀⣸⣿⣿⣿⣿⣿⣿⣿⣿⣿⣿⣿⣿⣿⣿⣿⣿⣿⣿⣿⣿⣿⣿⣿⣿⣿⣿⠀⠀⠀⠀⠀⠀⠀⠀⠀⠀⠀⠀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⠀⠀⠀⠀⠀⠀⠀⠀⠀⠀⠀⠛⠛⠛⠛⠛⠛⠛⠛⠛⠛⠛⠛⠛⠛⠛⠛⠛⠛⠛⠃⠑⠑⠑⠑⠑⠑⠑⠑⠑⠑⠑⠛⠛⠛⠛⠛⠛⠛⠛⠛⠛⠛⠛⠛⠛⠛⠛⠛⠛⠛⠛⠛⠛⠛⠛⠛⠛⠛⠀⠀⠀⠀⠀⠀⠀⠀⠀⠀⠀⠀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⠀⠀⠀⠀⠀⠀⠀⠀⠀⠀⠀⣾⣿⣿⣿⣿⣿⣿⣿⣿⣿⣿⣿⣿⣿⣿⣿⣿⢏⢕⢔⢔⢱⢵⢕⠇⢟⢜⢗⢶⣵⣷⣿⣿⣿⣿⣿⣿⣿⣿⣿⣿⣿⣿⢔⠔⠀⠀⠀⠀⠀⠀⠀⢺⣿⣿⣿⣿⣿⠀⠀⠀⠀⠀⠀⠀⠀⠀⠀⠀⠀</a:t>
            </a:r>
            <a:br/>
            <a:r>
              <a:t>⠀⠀⠀⠀⠀⠀⠀⠀⠀⠀⠀⣿⣿⣿⣿⣿⣿⣿⣿⣿⣿⣿⣿⣿⣿⣿⡿⢝⢕⢵⡕⡓⣇⡕⢔⢔⢕⣱⣧⣵⡻⣿⣿⣿⣿⣿⣿⣿⣿⣿⣿⣿⣿⡏⠕⠁⠀⠀⠀⠀⠀⠀⠀⢜⣿⣿⣿⣿⣿⠀⠀⠀⠀⠀⠀⠀⠀⠀⠀⠀⠀</a:t>
            </a:r>
            <a:br/>
            <a:r>
              <a:t>⠀⠀⠀⠀⠀⠀⠀⠀⠀⠀⠀⣿⣿⣿⣿⣿⣿⣿⣿⣿⣿⣿⣿⣿⣿⢟⣝⡇⢗⡟⢝⢕⢟⣇⡕⢕⢜⣽⢿⣵⣿⣿⣿⣿⣿⣿⣿⣿⣿⣿⣿⣿⣿⢇⢀⠀⠀⠀⠀⠀⠀⠐⠀⢕⢻⣿⣿⣿⣿⠀⠀⠀⠀⠀⠀⠀⠀⠀⠀⠀⠀</a:t>
            </a:r>
            <a:br/>
            <a:r>
              <a:t>⠀⠀⠀⠀⠀⠀⠀⠀⠀⠀⠀⣿⣿⣿⣿⣿⣿⣿⣿⣿⣿⣿⣿⣿⣿⢕⢝⢿⣻⣷⣷⣾⣿⣿⣿⣿⣿⣷⣿⣿⣿⣿⣿⣿⣿⣿⣿⣿⣿⣿⣿⣿⣯⢕⢕⢔⢕⢕⢔⢔⢄⢀⢔⢕⢸⣿⣿⣿⣿⠀⠀⠀⠀⠀⠀⠀⠀⠀⠀⠀⠀</a:t>
            </a:r>
            <a:br/>
            <a:r>
              <a:t>⠀⠀⠀⠀⠀⠀⠀⠀⠀⠀⠀⣿⣿⣿⣿⣿⣿⣿⣿⣿⣿⣿⣿⣿⣿⢣⡕⢱⣿⣿⣿⣿⣿⣿⣿⣿⣿⣿⣿⣿⣿⣿⣿⣿⣿⣿⣿⣿⣿⣿⣿⣿⡟⢕⢕⢕⢕⢕⢕⢕⢕⢕⢕⢕⢸⣿⣿⣿⣿⠀⠀⠀⠀⠀⠀⠀⠀⠀⠀⠀⠀</a:t>
            </a:r>
            <a:br/>
            <a:r>
              <a:t>⠀⠀⠀⠀⠀⠀⠀⠀⠀⠀⠀⣿⣿⣿⣿⣿⣿⣿⣿⣿⣿⣿⣿⣿⣿⡕⢜⣿⣿⣿⣿⣿⣿⣿⣿⣿⣿⣿⣿⣿⣿⣿⣿⣿⣿⣿⣿⣿⣿⣿⣿⣿⣧⢕⢕⢕⢕⢕⢕⢕⢕⢕⢕⢕⢕⣿⣿⣿⣿⠀⠀⠀⠀⠀⠀⠀⠀⠀⠀⠀⠀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⠀⠀⠀⠀⠀⠀⠀⠀⠀⠀⠀⣿⣿⣿⣿⣿⣿⣿⣿⣿⣿⣿⣿⣿⣿⡇⢕⣿⣿⣿⣿⣿⣿⣿⣿⣿⣿⣿⣿⣿⣿⣿⣿⣿⣿⣿⣿⣿⣿⣿⣿⣿⣇⣕⣕⣕⣕⣕⣕⣵⣵⣵⣵⣵⣷⣿⣿⣿⣿⠀⠀⠀⠀⠀⠀⠀⠀⠀⠀⠀⠀</a:t>
            </a:r>
            <a:br/>
            <a:r>
              <a:t>⠀⠀⠀⠀⠀⠀⠀⠀⠀⠀⠀⣿⣿⣿⣿⣿⣿⣿⣿⣿⣿⣿⣿⣿⣿⡇⢕⣿⣿⣿⣿⣿⣽⣿⣿⣿⣿⣿⣿⣯⣹⣿⣿⣿⣿⣿⣿⣿⣿⣿⣿⣿⣿⣿⣿⣿⣿⣿⣿⣿⣿⣿⣿⣿⣿⣿⣿⣿⣿⠀⠀⠀⠀⠀⠀⠀⠀⠀⠀⠀⠀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⠀⠀⠀⠀⠀⠀⠀⠀⠀⠀⠀⣿⣿⣿⣿⣿⣿⣿⣿⣿⣿⣿⣿⣿⣿⣷⣵⣿⣿⣿⣿⣿⣿⣿⣿⣿⣿⣿⣿⣿⣿⣿⣿⣿⣿⣿⣿⣿⣿⣿⣿⣿⣿⣿⣿⣿⣿⣿⣿⣿⣿⣿⣿⣿⣿⣿⣿⣿⣿⠀⠀⠀⠀⠀⠀⠀⠀⠀⠀⠀⠀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⠀⠀⠀⠀⠀⠀⠀⠀⠀⠀⠀⣿⣿⣿⣿⣿⣿⣿⣿⣿⣿⣿⣿⣿⣿⣿⣿⣿⣿⣿⣿⣿⣿⢟⠋⠟⠻⠟⠟⣿⣿⣿⣿⣿⣿⣿⣿⣿⣿⣿⣿⣿⣿⣿⣿⣿⣿⣿⣿⣿⣿⣿⣿⣿⣿⣿⣿⣿⣿⠀⠀⠀⠀⠀⠀⠀⠀⠀⠀⠀⠀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⠀⠀⠀⠀⠀⠀⠀⠀⠀⠀⠀⣿⣿⣿⣿⣿⣿⣿⣿⣿⣿⣿⣿⣿⣿⣿⣿⣿⣿⣿⣿⣿⣿⣷⣷⣷⣧⣵⣵⣿⣿⣿⣿⣿⣿⣿⣿⣿⣿⣿⣿⣿⣿⣿⣿⣿⣿⣿⣿⣿⣿⣿⣿⣿⣿⣿⣿⣿⣿⠀⠀⠀⠀⠀⠀⠀⠀⠀⠀⠀⠀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⠀⠀⠀⠀⠀⠀⠀⠀⠀⠀⠀⣿⣿⣿⣿⣿⣿⣿⣿⣿⣿⣿⣿⣿⣿⣿⣿⡟⢕⣿⣿⣿⣿⣿⣿⣿⣿⣿⣿⣿⣿⠁⣿⣿⣿⣿⣿⣿⣿⣿⣿⣿⣿⣿⣿⣿⣿⣿⣿⣿⣿⣿⣿⣿⣿⣿⣿⣿⣿⠀⠀⠀⠀⠀⠀⠀⠀⠀⠀⠀⠀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⠀⠀⠀⠀⠀⠀⠀⠀⠀⠀⠀⣿⣿⣿⣿⣿⣿⣿⣿⣿⣿⣿⣿⣿⣿⣿⣿⢕⢕⢿⣿⣿⣿⣿⡻⢿⢿⣿⣿⡿⠃⠀⠘⣿⣿⣿⣿⣿⣿⣿⣿⣿⣿⣿⣿⣿⣿⣿⣿⣿⣿⣿⣿⣿⣿⣿⣿⣿⣿⠀⠀⠀⠀⠀⠀⠀⠀⠀⠀⠀⠀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⠀⠀⠀⠀⠀⠀⠀⠀⠀⠀⠀⣿⣿⣿⣿⣿⣿⣿⣿⣿⣿⣿⣿⣿⣿⣿⡟⢕⢕⢜⢻⢿⣿⣿⣿⣞⢟⠟⠙⠁⠀⠀⠀⣼⣿⣿⣿⣿⣿⣿⣿⣿⣿⣿⣿⣿⣿⣿⣿⣿⣿⣿⣿⣿⣿⣿⣿⣿⣿⠀⠀⠀⠀⠀⠀⠀⠀⠀⠀⠀⠀</a:t>
            </a:r>
            <a:br/>
            <a:r>
              <a:t>⠀⠀⠀⠀⠀⠀⠀⠀⠀⠀⠀⣿⣿⣿⣿⣿⣿⣿⣿⣿⣿⣿⣿⣿⣿⣿⡇⠀⢕⢕⢑⠁⠜⠙⠙⠑⠐⠀⠀⠀⠀⠀⠀⣿⣿⣿⣿⣿⣿⣿⣿⣿⣿⣿⣿⣿⣿⣿⣿⣿⣿⣿⣿⣿⣿⣿⣿⣿⣿⠀⠀⠀⠀⠀⠀⠀⠀⠀⠀⠀⠀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⠀⠀⠀⠀⠀⠀⠀⠀⠀⠀⠀⣿⣿⣿⣿⣿⣿⣿⣿⣿⣿⣿⣿⣿⣿⣿⣷⢕⢕⢕⢕⢅⠔⠄⠄⠀⠀⢀⠀⠀⢀⢀⢀⣿⣿⣿⣿⣿⣿⣿⣿⣿⣿⣿⣿⣿⣿⣿⣿⣿⣿⣿⣿⣿⣿⣿⣿⣿⣿⠀⠀⠀⠀⠀⠀⠀⠀⠀⠀⠀⠀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⠀⠀⠀⠀⠀⠀⠀⠀⠀⠀⠀⣿⣿⣿⣿⣿⣿⣿⣿⣿⣿⣿⣿⣿⣿⣿⣿⡇⢕⢕⢕⢕⢕⢔⢔⢔⢐⢄⢄⢕⢕⢕⢕⣿⣿⣿⣿⣿⣿⣿⣿⣿⣿⣿⣿⣿⣿⣿⣿⣿⣿⣿⣿⣿⣿⣿⣿⣿⣿⠀⠀⠀⠀⠀⠀⠀⠀⠀⠀⠀⠀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⠀⠀⠀⠀⠀⠀⠀⠀⠀⠀⠀⣿⣿⣿⣿⣿⣿⣿⣿⣿⣿⣿⣿⣿⣿⣿⣿⣿⡕⢕⢕⢕⢕⢕⢕⢕⢕⢕⢕⢕⢕⠕⢱⣿⣿⣿⣿⣿⣿⣿⣿⣿⣿⣿⣿⣿⣿⣿⣿⣿⣿⣿⣿⣿⣿⣿⣿⣿⣿⠀⠀⠀⠀⠀⠀⠀⠀⠀⠀⠀⠀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⠀⠀⠀⠀⠀⠀⠀⠀⠀⠀⠀⣿⣿⣿⣿⣿⣿⣿⣿⣿⣿⣿⣿⣿⣿⣿⣿⣿⣧⡕⢕⢕⢕⢕⢕⢕⢕⢕⢕⢕⠑⢔⣼⣿⣿⣿⣿⣿⣿⣿⣿⣿⣿⣿⣿⣿⣿⣿⣿⣿⣿⣿⣿⣿⣿⣿⣿⣿⣿⠀⠀⠀⠀⠀⠀⠀⠀⠀⠀⠀⠀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⠀⠀⠀⠀⠀⠀⠀⠀⠀⠀⠀⠛⠛⠛⠛⠛⠛⠛⠛⠛⠛⠛⠛⠛⠛⠛⠛⠛⠛⠛⠑⠑⠑⠑⠑⠑⠑⠑⠑⠑⠀⠘⠛⠛⠛⠛⠛⠛⠛⠛⠛⠛⠛⠛⠛⠛⠛⠛⠛⠛⠛⠛⠛⠛⠛⠛⠛⠛⠛⠀⠀⠀⠀⠀⠀⠀⠀⠀⠀⠀⠀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⠀⠀⠀⠀⠀⠀⠀⠀⠀⠀⠀⣵⣷⣷⣾⣿⣿⣿⣿⣿⣿⣿⣿⣿⣿⣿⣿⣿⢏⢕⢕⢔⢰⣕⢴⢶⢷⢳⢾⣽⣵⣿⣿⣿⣿⣿⣷⣷⣷⣾⣿⣿⣷⡇⠀⠀⠀⠀⠀⠀⠀⠀⠔⣾⣿⣿⣿⣿⣿⠀⠀⠀⠀⠀⠀⠀⠀⠀⠀⠀⠀</a:t>
            </a:r>
            <a:br/>
            <a:r>
              <a:t>⠀⠀⠀⠀⠀⠀⠀⠀⠀⠀⠀⣿⣿⣿⣿⣿⣿⣿⣿⣿⣿⣿⣿⣿⣿⣿⢏⢝⢕⢕⢕⠿⢏⠅⢅⢄⢕⢱⣕⢼⣿⣿⣿⣿⣿⣿⣿⣿⣿⣿⣿⣿⣿⢕⠀⠀⠀⠀⠀⠀⠀⠀⠀⢸⣿⣿⣿⣿⣿⠀⠀⠀⠀⠀⠀⠀⠀⠀⠀⠀⠀</a:t>
            </a:r>
            <a:br/>
            <a:r>
              <a:t>⠀⠀⠀⠀⠀⠀⠀⠀⠀⠀⠀⣿⣿⣿⣿⣿⣿⣿⣿⣿⣿⣿⣿⣿⡿⢏⢵⢕⢵⢿⢗⢺⢱⢕⢕⢕⡟⣼⣿⣱⣿⣿⣿⣿⣿⣿⣿⣿⣿⣿⣿⣿⡟⠕⠀⠀⠀⠀⠀⠀⠀⠀⢄⢜⣿⣿⣿⣿⣿⠀⠀⠀⠀⠀⠀⠀⠀⠀⠀⠀⠀</a:t>
            </a:r>
            <a:br/>
            <a:r>
              <a:t>⠀⠀⠀⠀⠀⠀⠀⠀⠀⠀⠀⣿⣿⣿⣿⣿⣿⣿⣿⣿⣿⣿⣿⣿⡇⢜⢯⡵⣯⣵⣵⣷⣷⣷⣷⣧⣾⣽⣿⣿⣿⣿⣿⣿⣿⣿⣿⣿⣿⣿⣿⣿⡕⠔⢔⠔⢀⠀⢄⢀⢀⠀⢁⢁⢿⣿⣿⣿⣿⠀⠀⠀⠀⠀⠀⠀⠀⠀⠀⠀⠀</a:t>
            </a:r>
            <a:br/>
            <a:r>
              <a:t>⠀⠀⠀⠀⠀⠀⠀⠀⠀⠀⠀⣿⣿⣿⣿⣿⣿⣿⣿⣿⣿⣿⣿⣿⡇⢕⢕⣼⣿⣿⣿⣿⣿⣿⣿⣿⣿⣿⣿⣿⣿⣿⣿⣿⣿⣿⣿⣿⣿⣿⣿⣿⢕⢕⢕⢕⢕⢔⢑⢕⢕⢕⢔⢕⢸⣿⣿⣿⣿⠀⠀⠀⠀⠀⠀⠀⠀⠀⠀⠀⠀</a:t>
            </a:r>
            <a:br/>
            <a:r>
              <a:t>⠀⠀⠀⠀⠀⠀⠀⠀⠀⠀⠀⣿⣿⣿⣿⣿⣿⣿⣿⣿⣿⣿⣿⣿⡇⢜⢗⣿⣿⣿⣿⣿⣿⣿⣿⣿⣿⣿⣿⣿⣿⣿⣿⣿⣿⣿⣿⣿⣿⣿⣿⣿⢕⢕⢕⢕⢕⢕⢕⢕⢕⢕⢕⢕⢸⣿⣿⣿⣿⠀⠀⠀⠀⠀⠀⠀⠀⠀⠀⠀⠀</a:t>
            </a:r>
            <a:br/>
            <a:r>
              <a:t>⠀⠀⠀⠀⠀⠀⠀⠀⠀⠀⠀⣿⣿⣿⣿⣿⣿⣿⣿⣿⣿⣿⣿⣿⡇⢕⢸⣿⣿⣿⣿⣿⣿⣿⣿⣿⣿⣿⣿⣿⣿⣿⣿⣿⣿⣿⣿⣿⣿⣿⣿⣿⢕⣕⣕⡕⢕⢕⣕⣕⣵⣵⣕⣱⣼⣿⣿⣿⣿⠀⠀⠀⠀⠀⠀⠀⠀⠀⠀⠀⠀</a:t>
            </a:r>
            <a:br/>
            <a:r>
              <a:t>⠀⠀⠀⠀⠀⠀⠀⠀⠀⠀⠀⣿⣿⣿⣿⣿⣿⣿⣿⣿⣿⣿⣿⣿⣷⢕⢸⣿⣿⣿⣿⣟⢻⣿⣿⣿⣿⣿⣿⡿⢿⣿⣿⣿⣿⣿⣿⣿⣿⣿⣿⣿⣿⣿⣿⣿⣷⣿⣿⣿⣿⣿⣿⣿⣿⣿⣿⣿⣿⠀⠀⠀⠀⠀⠀⠀⠀⠀⠀⠀⠀</a:t>
            </a:r>
            <a:br/>
            <a:r>
              <a:t>⠀⠀⠀⠀⠀⠀⠀⠀⠀⠀⠀⣿⣿⣿⣿⣿⣿⣿⣿⣿⣿⣿⣿⣿⣿⣕⣸⣿⣿⣿⣿⣿⣿⣿⣿⣿⣿⣿⣿⣿⣿⣿⣿⣿⣿⣿⣿⣿⣿⣿⣿⣿⣿⣿⣿⣿⣿⣿⣿⣿⣿⣿⣿⣿⣿⣿⣿⣿⣿⠀⠀⠀⠀⠀⠀⠀⠀⠀⠀⠀⠀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⠀⠀⠀⠀⠀⠀⠀⠀⠀⠀⠀⣿⣿⣿⣿⣿⣿⣿⣿⣿⣿⣿⣿⣿⣿⣿⣿⣿⣿⣿⣿⣿⣿⡿⠟⣿⣿⢿⣿⣿⣿⣿⣿⣿⣿⣿⣿⣿⣿⣿⣿⣿⣿⣿⣿⣿⣿⣿⣿⣿⣿⣿⣿⣿⣿⣿⣿⣿⣿⠀⠀⠀⠀⠀⠀⠀⠀⠀⠀⠀⠀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⠀⠀⠀⠀⠀⠀⠀⠀⠀⠀⠀⣿⣿⣿⣿⣿⣿⣿⣿⣿⣿⣿⣿⣿⣿⣿⣿⣿⣿⣿⣿⣿⣿⣄⣄⣄⣔⣄⣵⣿⣿⣿⣿⣿⣿⣿⣿⣿⣿⣿⣿⣿⣿⣿⣿⣿⣿⣿⣿⣿⣿⣿⣿⣿⣿⣿⣿⣿⣿⠀⠀⠀⠀⠀⠀⠀⠀⠀⠀⠀⠀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⠀⠀⠀⠀⠀⠀⠀⠀⠀⠀⠀⣿⣿⣿⣿⣿⣿⣿⣿⣿⣿⣿⣿⣿⣿⣿⣿⢏⢸⣿⣿⣿⣿⣿⣿⣿⣿⣿⣿⣿⡏⢹⣿⣿⣿⣿⣿⣿⣿⣿⣿⣿⣿⣿⣿⣿⣿⣿⣿⣿⣿⣿⣿⣿⣿⣿⣿⣿⣿⠀⠀⠀⠀⠀⠀⠀⠀⠀⠀⠀⠀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⠀⠀⠀⠀⠀⠀⠀⠀⠀⠀⠀⣿⣿⣿⣿⣿⣿⣿⣿⣿⣿⣿⣿⣿⣿⣿⡏⢕⢸⣿⣿⣿⣿⣿⣿⣿⣿⣿⣿⢿⠁⠁⢻⣿⣿⣿⣿⣿⣿⣿⣿⣿⣿⣿⣿⣿⣿⣿⣿⣿⣿⣿⣿⣿⣿⣿⣿⣿⣿⠀⠀⠀⠀⠀⠀⠀⠀⠀⠀⠀⠀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⠀⠀⠀⠀⠀⠀⠀⠀⠀⠀⠀⣿⣿⣿⣿⣿⣿⣿⣿⣿⣿⣿⣿⣿⣿⣿⡇⢕⢕⢝⢿⣿⣿⣿⣵⢱⢿⠟⠑⠀⠀⠀⢱⣿⣿⣿⣿⣿⣿⣿⣿⣿⣿⣿⣿⣿⣿⣿⣿⣿⣿⣿⣿⣿⣿⣿⣿⣿⣿⠀⠀⠀⠀⠀⠀⠀⠀⠀⠀⠀⠀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⠀⠀⠀⠀⠀⠀⠀⠀⠀⠀⠀⣿⣿⣿⣿⣿⣿⣿⣿⣿⣿⣿⣿⣿⣿⣿⢕⢕⢕⠔⠕⠜⠝⠝⠝⠑⠀⠀⠀⠀⠀⠀⢸⣿⣿⣿⣿⣿⣿⣿⣿⣿⣿⣿⣿⣿⣿⣿⣿⣿⣿⣿⣿⣿⣿⣿⣿⣿⣿⠀⠀⠀⠀⠀⠀⠀⠀⠀⠀⠀⠀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⠀⠀⠀⠀⠀⠀⠀⠀⠀⠀⠀⣿⣿⣿⣿⣿⣿⣿⣿⣿⣿⣿⣿⣿⣿⣿⡇⢕⢕⢕⢐⠄⠄⢀⠀⠄⠀⠀⠀⠀⠀⠀⢸⣿⣿⣿⣿⣿⣿⣿⣿⣿⣿⣿⣿⣿⣿⣿⣿⣿⣿⣿⣿⣿⣿⣿⣿⣿⣿⠀⠀⠀⠀⠀⠀⠀⠀⠀⠀⠀⠀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⠀⠀⠀⠀⠀⠀⠀⠀⠀⠀⠀⣿⣿⣿⣿⣿⣿⣿⣿⣿⣿⣿⣿⣿⣿⣿⣿⢕⢕⢕⢕⢔⢔⢅⢄⠅⢑⢀⢄⢕⢕⢄⢺⣿⣿⣿⣿⣿⣿⣿⣿⣿⣿⣿⣿⣿⣿⣿⣿⣿⣿⣿⣿⣿⣿⣿⣿⣿⣿⠀⠀⠀⠀⠀⠀⠀⠀⠀⠀⠀⠀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⠀⠀⠀⠀⠀⠀⠀⠀⠀⠀⠀⣿⣿⣿⣿⣿⣿⣿⣿⣿⣿⣿⣿⣿⣿⣿⣿⣇⢕⢕⢕⢕⢕⢕⢕⠕⢕⢕⢕⢕⢕⢅⣿⣿⣿⣿⣿⣿⣿⣿⣿⣿⣿⣿⣿⣿⣿⣿⣿⣿⣿⣿⣿⣿⣿⣿⣿⣿⣿⠀⠀⠀⠀⠀⠀⠀⠀⠀⠀⠀⠀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⠀⠀⠀⠀⠀⠀⠀⠀⠀⠀⠀⣿⣿⣿⣿⣿⣿⣿⣿⣿⣿⣿⣿⣿⣿⣿⣿⣿⣕⢕⢕⢕⢕⢕⢕⢕⢕⢕⢕⢕⠄⣼⣿⣿⣿⣿⣿⣿⣿⣿⣿⣿⣿⣿⣿⣿⣿⣿⣿⣿⣿⣿⣿⣿⣿⣿⣿⣿⣿⠀⠀⠀⠀⠀⠀⠀⠀⠀⠀⠀⠀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⠀⠀⠀⠀⠀⠀⠀⠀⠀⠀⠀⠛⠛⠛⠛⠛⠛⠛⠛⠛⠛⠛⠛⠛⠛⠛⠛⠛⠛⠓⠑⠑⠑⠑⠑⠑⠑⠑⠑⠑⠑⠛⠛⠛⠛⠛⠛⠛⠛⠛⠛⠛⠛⠛⠛⠛⠛⠛⠛⠛⠛⠛⠛⠛⠛⠛⠛⠛⠛⠀⠀⠀⠀⠀⠀⠀⠀⠀⠀⠀⠀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⠀⠀⠀⠀⠀⠀⠀⠀⠀⠀⠀⣵⣷⣷⣷⣷⣷⣷⣷⣷⣷⣾⣷⣷⣷⣷⣷⡿⢷⢗⢕⢔⢔⢔⣔⣵⣷⣻⢾⢷⣷⣷⣷⣷⣷⣷⣷⣷⣷⣷⣷⣷⣷⢆⢀⠀⠀⠀⠀⠀⠀⠀⢱⣿⣷⣷⣷⣷⣷⠀⠀⠀⠀⠀⠀⠀⠀⠀⠀⠀⠀</a:t>
            </a:r>
            <a:br/>
            <a:r>
              <a:t>⠀⠀⠀⠀⠀⠀⠀⠀⠀⠀⠀⣿⣿⣿⣿⣿⣿⣿⣿⣿⣿⣿⣿⣿⣿⡿⢿⢕⢕⢕⣱⡵⠟⠝⠙⠝⢜⢝⢹⣿⣿⣿⣿⣿⣿⣿⣿⣿⣿⣿⣿⣿⡟⠑⠀⠀⠀⠀⠀⠀⠀⠀⠁⢿⣿⣿⣿⣿⣿⠀⠀⠀⠀⠀⠀⠀⠀⠀⠀⠀⠀</a:t>
            </a:r>
            <a:br/>
            <a:r>
              <a:t>⠀⠀⠀⠀⠀⠀⠀⠀⠀⠀⠀⣸⣿⣿⣿⣿⣿⣿⣿⣿⣿⣿⣿⣿⡿⢕⡕⢕⣷⣕⢝⢕⡅⢕⢕⢕⢵⣷⡕⣽⣿⣿⣿⣿⣿⣿⣿⣿⣿⣿⣿⣿⢇⠁⠀⠀⠀⠀⠀⠀⠀⠀⠀⢸⣿⣿⣿⣿⣿⠀⠀⠀⠀⠀⠀⠀⠀⠀⠀⠀⠀</a:t>
            </a:r>
            <a:br/>
            <a:r>
              <a:t>⠀⠀⠀⠀⠀⠀⠀⠀⠀⠀⠀⣿⣿⣿⣿⣿⣿⣿⣿⣿⣿⣿⣿⣏⢕⣾⢇⢱⢜⢕⣕⣕⣕⣕⣕⢱⢾⣻⣾⣿⣿⣿⣿⣿⣿⣿⣿⣿⣿⣿⣿⣿⢕⢕⢀⠄⠀⠀⠀⠀⠀⢀⢀⢕⣿⣿⣿⣿⣿⠀⠀⠀⠀⠀⠀⠀⠀⠀⠀⠀⠀</a:t>
            </a:r>
            <a:br/>
            <a:r>
              <a:t>⠀⠀⠀⠀⠀⠀⠀⠀⠀⠀⠀⣿⣿⣿⣿⣿⣿⣿⣿⣿⣿⣿⣿⣿⢕⡝⢻⣿⣿⣿⣿⣿⣿⣿⣿⣿⣿⣿⣿⣿⣿⣿⣿⣿⣿⣿⣿⣿⣿⣿⣿⣿⢕⢕⢕⢕⢅⢄⢁⢕⢔⢕⢕⢕⣿⣿⣿⣿⣿⠀⠀⠀⠀⠀⠀⠀⠀⠀⠀⠀⠀</a:t>
            </a:r>
            <a:br/>
            <a:r>
              <a:t>⠀⠀⠀⠀⠀⠀⠀⠀⠀⠀⠀⣿⣿⣿⣿⣿⣿⣿⣿⣿⣿⣿⣿⣿⢕⢵⣼⣿⣿⣿⣿⣿⣿⣿⣿⣿⣿⣿⣿⣿⣿⣿⣿⣿⣿⣿⣿⣿⣿⣿⣿⣿⢕⢕⢕⢕⢕⢕⢕⢕⢕⢕⢕⢕⣿⣿⣿⣿⣿⠀⠀⠀⠀⠀⠀⠀⠀⠀⠀⠀⠀</a:t>
            </a:r>
            <a:br/>
            <a:r>
              <a:t>⠀⠀⠀⠀⠀⠀⠀⠀⠀⠀⠀⣿⣿⣿⣿⣿⣿⣿⣿⣿⣿⣿⣿⣿⢕⢕⣿⣿⣿⣿⣿⣿⣿⣿⣿⣿⣿⣿⣿⣿⣿⣿⣿⣿⣿⣿⣿⣿⣿⣿⣿⣟⢕⣕⣕⢕⢕⣕⣕⣕⣕⣕⣇⣕⣿⣿⣿⣿⣿⠀⠀⠀⠀⠀⠀⠀⠀⠀⠀⠀⠀</a:t>
            </a:r>
            <a:br/>
            <a:r>
              <a:t>⠀⠀⠀⠀⠀⠀⠀⠀⠀⠀⠀⣿⣿⣿⣿⣿⣿⣿⣿⣿⣿⣿⣿⣿⢕⢕⣿⣿⣿⣿⣿⣿⣿⣿⣿⣿⣿⣿⣿⣿⣿⣿⣿⣿⣿⣿⣿⣿⣿⣿⣿⣿⣿⣿⣿⣿⣿⣿⣿⣿⣿⣿⣿⣿⣿⣿⣿⣿⣿⠀⠀⠀⠀⠀⠀⠀⠀⠀⠀⠀⠀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⠀⠀⠀⠀⠀⠀⠀⠀⠀⠀⠀⣿⣿⣿⣿⣿⣿⣿⣿⣿⣿⣿⣿⣿⡇⢕⣿⣿⣿⣿⣿⣷⣿⣿⣿⣿⣿⣿⣿⣽⣿⣿⣿⣿⣿⣿⣿⣿⣿⣿⣿⣿⣿⣿⣿⣿⣿⣿⣿⣿⣿⣿⣿⣿⣿⣿⣿⣿⣿⠀⠀⠀⠀⠀⠀⠀⠀⠀⠀⠀⠀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⠀⠀⠀⠀⠀⠀⠀⠀⠀⠀⠀⣿⣿⣿⣿⣿⣿⣿⣿⣿⣿⣿⣿⣿⣿⣿⣿⣿⣿⣿⣿⣿⣟⠋⠙⠛⠙⢟⣻⣿⣿⣿⣿⣿⣿⣿⣿⣿⣿⣿⣿⣿⣿⣿⣿⣿⣿⣿⣿⣿⣿⣿⣿⣿⣿⣿⣿⣿⣿⠀⠀⠀⠀⠀⠀⠀⠀⠀⠀⠀⠀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⠀⠀⠀⠀⠀⠀⠀⠀⠀⠀⠀⣿⣿⣿⣿⣿⣿⣿⣿⣿⣿⣿⣿⣿⣿⣿⣿⣿⣿⣿⣿⣿⣿⣷⣷⣶⣷⣿⣿⣿⣿⣿⣿⣿⣿⣿⣿⣿⣿⣿⣿⣿⣿⣿⣿⣿⣿⣿⣿⣿⣿⣿⣿⣿⣿⣿⣿⣿⣿⠀⠀⠀⠀⠀⠀⠀⠀⠀⠀⠀⠀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⠀⠀⠀⠀⠀⠀⠀⠀⠀⠀⠀⣿⣿⣿⣿⣿⣿⣿⣿⣿⣿⣿⣿⣿⣿⣿⣿⢏⣿⣿⣿⣿⣿⣿⣿⣿⣿⣿⣿⣿⠟⢿⣿⣿⣿⣿⣿⣿⣿⣿⣿⣿⣿⣿⣿⣿⣿⣿⣿⣿⣿⣿⣿⣿⣿⣿⣿⣿⣿⠀⠀⠀⠀⠀⠀⠀⠀⠀⠀⠀⠀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⠀⠀⠀⠀⠀⠀⠀⠀⠀⠀⠀⣿⣿⣿⣿⣿⣿⣿⣿⣿⣿⣿⣿⣿⣿⣿⢇⢔⣿⣿⣿⣿⣿⣿⣿⣿⣿⣿⣿⡟⠀⠸⣿⣿⣿⣿⣿⣿⣿⣿⣿⣿⣿⣿⣿⣿⣿⣿⣿⣿⣿⣿⣿⣿⣿⣿⣿⣿⣿⠀⠀⠀⠀⠀⠀⠀⠀⠀⠀⠀⠀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⠀⠀⠀⠀⠀⠀⠀⠀⠀⠀⠀⣿⣿⣿⣿⣿⣿⣿⣿⣿⣿⣿⣿⣿⣿⣿⢕⢕⢸⣿⣿⣿⣿⣏⢹⢻⣿⢿⠋⠀⠀⠀⢹⣿⣿⣿⣿⣿⣿⣿⣿⣿⣿⣿⣿⣿⣿⣿⣿⣿⣿⣿⣿⣿⣿⣿⣿⣿⣿⠀⠀⠀⠀⠀⠀⠀⠀⠀⠀⠀⠀</a:t>
            </a:r>
            <a:br/>
            <a:r>
              <a:t>⠀⠀⠀⠀⠀⠀⠀⠀⠀⠀⠀⣿⣿⣿⣿⣿⣿⣿⣿⣿⣿⣿⣿⣿⣿⡿⠁⢕⢕⢜⢝⢿⢿⢿⢇⠙⠁⠀⠀⠀⠀⠀⣼⣿⣿⣿⣿⣿⣿⣿⣿⣿⣿⣿⣿⣿⣿⣿⣿⣿⣿⣿⣿⣿⣿⣿⣿⣿⣿⠀⠀⠀⠀⠀⠀⠀⠀⠀⠀⠀⠀</a:t>
            </a:r>
            <a:br/>
            <a:r>
              <a:t>⠀⠀⠀⠀⠀⠀⠀⠀⠀⠀⠀⣿⣿⣿⣿⣿⣿⣿⣿⣿⣿⣿⣿⣿⣿⣯⢄⢔⢕⢕⠀⠀⠀⠀⠀⠀⠀⠀⠀⠀⠀⠀⣿⣿⣿⣿⣿⣿⣿⣿⣿⣿⣿⣿⣿⣿⣿⣿⣿⣿⣿⣿⣿⣿⣿⣿⣿⣿⣿⠀⠀⠀⠀⠀⠀⠀⠀⠀⠀⠀⠀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⠀⠀⠀⠀⠀⠀⠀⠀⠀⠀⠀⣿⣿⣿⣿⣿⣿⣿⣿⣿⣿⣿⣿⣿⣿⣿⡇⢕⢕⢕⢔⢀⢀⠀⢀⢀⠀⠀⢀⢄⢔⢔⣿⣿⣿⣿⣿⣿⣿⣿⣿⣿⣿⣿⣿⣿⣿⣿⣿⣿⣿⣿⣿⣿⣿⣿⣿⣿⣿⠀⠀⠀⠀⠀⠀⠀⠀⠀⠀⠀⠀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⠀⠀⠀⠀⠀⠀⠀⠀⠀⠀⠀⣿⣿⣿⣿⣿⣿⣿⣿⣿⣿⣿⣿⣿⣿⣿⣷⢕⢕⢕⢕⢕⢕⢕⢕⠔⢔⢕⢕⢕⠕⢱⣿⣿⣿⣿⣿⣿⣿⣿⣿⣿⣿⣿⣿⣿⣿⣿⣿⣿⣿⣿⣿⣿⣿⣿⣿⣿⣿⠀⠀⠀⠀⠀⠀⠀⠀⠀⠀⠀⠀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⠀⠀⠀⠀⠀⠀⠀⠀⠀⠀⠀⣿⣿⣿⣿⣿⣿⣿⣿⣿⣿⣿⣿⣿⣿⣿⣿⣧⠕⢕⢕⢕⢕⢕⢕⢔⢕⢕⢕⢕⢄⣿⣿⣿⣿⣿⣿⣿⣿⣿⣿⣿⣿⣿⣿⣿⣿⣿⣿⣿⣿⣿⣿⣿⣿⣿⣿⣿⣿⠀⠀⠀⠀⠀⠀⠀⠀⠀⠀⠀⠀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⠀⠀⠀⠀⠀⠀⠀⠀⠀⠀⠀⠛⠛⠛⠛⠛⠛⠛⠛⠛⠛⠛⠛⠛⠛⠛⠛⠛⠓⠑⠑⠑⠑⠑⠑⠑⠑⠑⠑⠁⠘⠛⠛⠛⠛⠛⠛⠛⠛⠛⠛⠛⠛⠛⠛⠛⠛⠛⠛⠛⠛⠛⠛⠛⠛⠛⠛⠛⠛⠀⠀⠀⠀⠀⠀⠀⠀⠀⠀⠀⠀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⠀⠀⠀⠀⠀⠀⠀⠀⠀⠀⠀⣾⣿⣿⣿⣿⣿⣿⣿⣿⣿⣿⣿⣿⣿⣿⣿⣿⣿⣿⣿⣿⣿⣿⣿⣿⣿⣿⣿⣿⣿⣿⣿⣿⣿⣿⣿⣿⣿⣿⣿⣿⣿⢔⠀⠀⠀⠀⠀⠀⠀⠀⢾⣿⣿⣿⣿⣿⣿⠀⠀⠀⠀⠀⠀⠀⠀⠀⠀⠀⠀</a:t>
            </a:r>
            <a:br/>
            <a:r>
              <a:t>⠀⠀⠀⠀⠀⠀⠀⠀⠀⠀⠀⣿⣿⣿⣿⣿⣿⣿⣿⣿⣿⣿⣿⣿⣿⣿⣿⣿⣿⢿⢟⢻⢿⢿⣿⣿⣿⣿⣿⣿⣿⣿⣿⣿⣿⣿⣿⣿⣿⣿⣿⣿⡇⠀⠀⢀⠀⠀⠀⠀⠀⠀⢜⣿⣿⣿⣿⣿⣿⠀⠀⠀⠀⠀⠀⠀⠀⠀⠀⠀⠀</a:t>
            </a:r>
            <a:br/>
            <a:r>
              <a:t>⠀⠀⠀⠀⠀⠀⠀⠀⠀⠀⠀⣿⣿⣿⣿⣿⣿⣿⣿⣿⣿⣿⣿⣿⣿⡟⢟⢝⢕⢕⣱⣵⣵⣷⡾⡿⣽⣽⣿⣿⣿⣿⣿⣿⣿⣿⣿⣿⣿⣿⣿⣿⢕⠀⠀⠀⠀⠀⠀⠀⠀⠀⠑⢻⣿⣿⣿⣿⣿⠀⠀⠀⠀⠀⠀⠀⠀⠀⠀⠀⠀</a:t>
            </a:r>
            <a:br/>
            <a:r>
              <a:t>⠀⠀⠀⠀⠀⠀⠀⠀⠀⠀⠀⣿⣿⣿⣿⣿⣿⣿⣿⣿⣿⣿⣿⣿⢟⢕⢕⢕⢱⢞⢏⢑⢕⢅⢕⢕⢕⢻⣿⣿⣿⣿⣿⣿⣿⣿⣿⣿⣿⣿⣿⣯⢕⢄⠀⠀⠀⠀⢄⠀⢀⢄⢔⢸⣿⣿⣿⣿⣿⠀⠀⠀⠀⠀⠀⠀⠀⠀⠀⠀⠀</a:t>
            </a:r>
            <a:br/>
            <a:r>
              <a:t>⠀⠀⠀⠀⠀⠀⠀⠀⠀⠀⠀⣿⣿⣿⣿⣿⣿⣿⣿⣿⣿⣿⡿⢟⣕⢕⣼⢷⢕⢕⡕⢕⢕⢕⢱⣷⣗⣾⣿⣿⣿⣿⣿⣿⣿⣿⣿⣿⣿⣿⣿⡏⢕⢕⢅⢕⢕⢕⢕⢕⢕⢕⢕⢸⣿⣿⣿⣿⣿⠀⠀⠀⠀⠀⠀⠀⠀⠀⠀⠀⠀</a:t>
            </a:r>
            <a:br/>
            <a:r>
              <a:t>⠀⠀⠀⠀⠀⠀⠀⠀⠀⠀⠀⣿⣿⣿⣿⣿⣿⣿⣿⣿⣿⣿⡇⢸⣿⣵⣧⣵⣵⣷⣷⣷⣷⣵⣽⣿⣿⣿⣿⣿⣿⣿⣿⣿⣿⣿⣿⣿⣿⣿⣿⡇⢕⢕⢕⢕⢕⢕⢕⢕⢕⢕⢕⢜⣿⣿⣿⣿⣿⠀⠀⠀⠀⠀⠀⠀⠀⠀⠀⠀⠀</a:t>
            </a:r>
            <a:br/>
            <a:r>
              <a:t>⠀⠀⠀⠀⠀⠀⠀⠀⠀⠀⠀⣿⣿⣿⣿⣿⣿⣿⣿⣿⣿⣿⡟⢕⢕⣿⣿⣿⣿⣿⣿⣿⣿⣿⣿⣿⣿⣿⣿⣿⣿⣿⣿⣿⣿⣿⣿⣿⣿⣿⣿⣇⣕⣕⣕⢕⣕⣵⣵⣵⣵⣇⣷⣾⣿⣿⣿⣿⣿⠀⠀⠀⠀⠀⠀⠀⠀⠀⠀⠀⠀</a:t>
            </a:r>
            <a:br/>
            <a:r>
              <a:t>⠀⠀⠀⠀⠀⠀⠀⠀⠀⠀⠀⣿⣿⣿⣿⣿⣿⣿⣿⣿⣿⣿⣏⢕⢷⣿⣿⣿⣿⣿⣿⣿⣿⣿⣿⣿⣿⣿⣿⣿⣿⣿⣿⣿⣿⣿⣿⣿⣿⣿⣿⣿⣿⣿⣿⣿⣿⣿⣿⣿⣿⣿⣿⣿⣿⣿⣿⣿⣿⠀⠀⠀⠀⠀⠀⠀⠀⠀⠀⠀⠀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⠀⠀⠀⠀⠀⠀⠀⠀⠀⠀⠀⣿⣿⣿⣿⣿⣿⣿⣿⣿⣿⣿⣿⡕⢜⣿⣿⣿⣿⣿⢿⣿⣿⣿⣿⣿⣿⡿⣿⣿⣿⣿⣿⣿⣿⣿⣿⣿⣿⣿⣿⣿⣿⣿⣿⣿⣿⣿⣿⣿⣿⣿⣿⣿⣿⣿⣿⣿⣿⠀⠀⠀⠀⠀⠀⠀⠀⠀⠀⠀⠀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⠀⠀⠀⠀⠀⠀⠀⠀⠀⠀⠀⣿⣿⣿⣿⣿⣿⣿⣿⣿⣿⣿⣿⣿⣿⣿⢇⢻⣿⣿⣿⣿⣿⣿⣿⣿⣿⣿⣿⠇⠜⣿⣿⣿⣿⣿⣿⣿⣿⣿⣿⣿⣿⣿⣿⣿⣿⣿⣿⣿⣿⣿⣿⣿⣿⣿⣿⣿⣿⠀⠀⠀⠀⠀⠀⠀⠀⠀⠀⠀⠀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⠀⠀⠀⠀⠀⠀⠀⠀⠀⠀⠀⣿⣿⣿⣿⣿⣿⣿⣿⣿⣿⣿⣿⣿⣿⡟⢕⢸⣿⣿⣿⣿⣿⣿⣿⣿⣿⣿⠏⠀⠀⠸⣿⣿⣿⣿⣿⣿⣿⣿⣿⣿⣿⣿⣿⣿⣿⣿⣿⣿⣿⣿⣿⣿⣿⣿⣿⣿⣿⠀⠀⠀⠀⠀⠀⠀⠀⠀⠀⠀⠀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⠀⠀⠀⠀⠀⠀⠀⠀⠀⠀⠀⣿⣿⣿⣿⣿⣿⣿⣿⣿⣿⣿⣿⣿⣿⡇⢕⢕⢻⣿⣿⣿⣷⣕⢼⢿⠏⠁⠀⠀⠀⢀⣿⣿⣿⣿⣿⣿⣿⣿⣿⣿⣿⣿⣿⣿⣿⣿⣿⣿⣿⣿⣿⣿⣿⣿⣿⣿⣿⠀⠀⠀⠀⠀⠀⠀⠀⠀⠀⠀⠀</a:t>
            </a:r>
            <a:br/>
            <a:r>
              <a:t>⠀⠀⠀⠀⠀⠀⠀⠀⠀⠀⠀⣿⣿⣿⣿⣿⣿⣿⣿⣿⣿⣿⣿⣿⣿⡇⠑⢕⢕⠕⠙⠟⠝⠑⠐⠀⠀⠀⠀⠀⠀⢸⣿⣿⣿⣿⣿⣿⣿⣿⣿⣿⣿⣿⣿⣿⣿⣿⣿⣿⣿⣿⣿⣿⣿⣿⣿⣿⣿⠀⠀⠀⠀⠀⠀⠀⠀⠀⠀⠀⠀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⠀⠀⠀⠀⠀⠀⠀⠀⠀⠀⠀⣿⣿⣿⣿⣿⣿⣿⣿⣿⣿⣿⣿⣿⣿⣧⢕⢕⢕⢔⢀⠀⠄⠀⠀⠀⠀⠀⠀⢀⢀⢸⣿⣿⣿⣿⣿⣿⣿⣿⣿⣿⣿⣿⣿⣿⣿⣿⣿⣿⣿⣿⣿⣿⣿⣿⣿⣿⣿⠀⠀⠀⠀⠀⠀⠀⠀⠀⠀⠀⠀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⠀⠀⠀⠀⠀⠀⠀⠀⠀⠀⠀⣿⣿⣿⣿⣿⣿⣿⣿⣿⣿⣿⣿⣿⣿⣿⡕⢕⢕⢕⢕⢕⢔⢄⢑⠐⢄⢔⢕⢕⢕⢸⣿⣿⣿⣿⣿⣿⣿⣿⣿⣿⣿⣿⣿⣿⣿⣿⣿⣿⣿⣿⣿⣿⣿⣿⣿⣿⣿⠀⠀⠀⠀⠀⠀⠀⠀⠀⠀⠀⠀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⠀⠀⠀⠀⠀⠀⠀⠀⠀⠀⠀⠛⠛⠛⠛⠛⠛⠛⠛⠛⠛⠛⠛⠛⠛⠛⠃⠑⠑⠑⠑⠑⠑⠑⠑⠁⠑⠑⠑⠑⠑⠛⠛⠛⠛⠛⠛⠛⠛⠛⠛⠛⠛⠛⠛⠛⠛⠛⠛⠛⠛⠛⠛⠛⠛⠛⠛⠛⠛⠀⠀⠀⠀⠀⠀⠀⠀⠀⠀⠀⠀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⠀⠀⠀⠀⠀⠀⠀⠀⠀⠀⠀⣷⣾⣿⣿⣿⣿⣿⣿⣿⣿⣿⣿⣿⣿⣿⣿⣿⣿⣿⣿⣿⣿⣿⣿⣿⣿⣿⣿⣿⣿⣿⣿⣿⣿⣿⣿⣿⣿⣿⣿⣿⡇⠐⠐⠀⠀⠀⠀⠀⠀⠀⢿⣿⣿⣿⣿⣿⣿⠀⠀⠀⠀⠀⠀⠀⠀⠀⠀⠀⠀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⠀⠀⠀⠀⠀⠀⠀⠀⠀⠀⠀⣿⣿⣿⣿⣿⣿⣿⣿⣿⣿⣿⣿⣿⣿⣿⣿⣿⣿⣿⣿⣿⣿⣿⣿⣿⣿⣿⣿⣿⣿⣿⣿⣿⣿⣿⣿⣿⣿⣿⣿⣿⢇⠀⠀⠀⠀⠀⠀⠀⠀⠀⢸⣿⣿⣿⣿⣿⣿⠀⠀⠀⠀⠀⠀⠀⠀⠀⠀⠀⠀</a:t>
            </a:r>
            <a:br/>
            <a:r>
              <a:t>⠀⠀⠀⠀⠀⠀⠀⠀⠀⠀⠀⣿⣿⣿⣿⣿⣿⣿⣿⣿⣿⣿⣿⣿⣿⣿⣿⣿⢿⢟⢟⢟⢿⢿⣿⣿⣿⣿⣿⣿⣿⣿⣿⣿⣿⣿⣿⣿⣿⣿⣿⡟⢕⠀⠀⠀⠀⠀⠀⠀⠐⠐⠑⣿⣿⣿⣿⣿⣿⠀⠀⠀⠀⠀⠀⠀⠀⠀⠀⠀⠀</a:t>
            </a:r>
            <a:br/>
            <a:r>
              <a:t>⠀⠀⠀⠀⠀⠀⠀⠀⠀⠀⠀⣿⣿⣿⣿⣿⣿⣿⣿⣿⣿⣿⣿⣿⣿⢏⢝⢕⢕⢱⢇⣵⣵⡧⣷⡼⣽⣿⣿⣿⣿⣿⣿⣿⣿⣿⣿⣿⣿⣿⣿⡇⢕⢄⢄⠄⠀⠀⠀⠀⢀⢀⠀⢸⣿⣿⣿⣿⣿⠀⠀⠀⠀⠀⠀⠀⠀⠀⠀⠀⠀</a:t>
            </a:r>
            <a:br/>
            <a:r>
              <a:t>⠀⠀⠀⠀⠀⠀⠀⠀⠀⠀⠀⣿⣿⣿⣿⣿⣿⣿⣿⣿⣿⣿⣿⢟⢇⢕⢕⢱⡕⢟⠙⢑⠑⠕⢕⢕⢝⣿⣿⣿⣿⣿⣿⣿⣿⣿⣿⣿⣿⣿⣿⡇⢕⢕⢔⢕⢕⢅⢕⢕⢕⢕⢕⢸⣿⣿⣿⣿⣿⠀⠀⠀⠀⠀⠀⠀⠀⠀⠀⠀⠀</a:t>
            </a:r>
            <a:br/>
            <a:r>
              <a:t>⠀⠀⠀⠀⠀⠀⠀⠀⠀⠀⠀⣿⣿⣿⣿⣿⣿⣿⣿⣿⣿⣿⢟⣇⢕⢸⡷⢕⢕⢱⢕⢅⢕⢕⣱⢷⣵⣾⣿⣿⣿⣿⣿⣿⣿⣿⣿⣿⣿⣿⣿⡇⢕⢕⢕⢕⢕⢕⢕⢕⢕⢕⢕⢸⣿⣿⣿⣿⣿⠀⠀⠀⠀⠀⠀⠀⠀⠀⠀⠀⠀</a:t>
            </a:r>
            <a:br/>
            <a:r>
              <a:t>⠀⠀⠀⠀⠀⠀⠀⠀⠀⠀⠀⣿⣿⣿⣿⣿⣿⣿⣿⣿⣿⣿⡕⢿⣵⣵⣵⣱⣵⣷⣷⣧⣵⣼⣯⣿⣿⣿⣿⣿⣿⣿⣿⣿⣿⣿⣿⣿⣿⣿⣿⡇⣕⣕⣕⢕⣱⣵⣵⣵⣕⣏⣵⣾⣿⣿⣿⣿⣿⠀⠀⠀⠀⠀⠀⠀⠀⠀⠀⠀⠀</a:t>
            </a:r>
            <a:br/>
            <a:r>
              <a:t>⠀⠀⠀⠀⠀⠀⠀⠀⠀⠀⠀⣿⣿⣿⣿⣿⣿⣿⣿⣿⣿⣿⢇⢕⢸⣿⣿⣿⣿⣿⣿⣿⣿⣿⣿⣿⣿⣿⣿⣿⣿⣿⣿⣿⣿⣿⣿⣿⣿⣿⣿⣿⣿⣿⣿⣿⣿⣿⣿⣿⣿⣿⣿⣿⣿⣿⣿⣿⣿⠀⠀⠀⠀⠀⠀⠀⠀⠀⠀⠀⠀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⠀⠀⠀⠀⠀⠀⠀⠀⠀⠀⠀⣿⣿⣿⣿⣿⣿⣿⣿⣿⣿⣿⣧⢕⢸⣿⣿⣿⣿⡿⣿⣿⣿⣿⣿⣿⣿⢿⣿⣿⣿⣿⣿⣿⣿⣿⣿⣿⣿⣿⣿⣿⣿⣿⣿⣿⣿⣿⣿⣿⣿⣿⣿⣿⣿⣿⣿⣿⣿⠀⠀⠀⠀⠀⠀⠀⠀⠀⠀⠀⠀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⠀⠀⠀⠀⠀⠀⠀⠀⠀⠀⠀⣿⣿⣿⣿⣿⣿⣿⣿⣿⣿⣿⣿⣿⣿⣿⣿⣿⣿⣿⣿⣿⣿⣿⣯⣯⣿⣿⣿⣿⣿⣿⣿⣿⣿⣿⣿⣿⣿⣿⣿⣿⣿⣿⣿⣿⣿⣿⣿⣿⣿⣿⣿⣿⣿⣿⣿⣿⣿⠀⠀⠀⠀⠀⠀⠀⠀⠀⠀⠀⠀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⠀⠀⠀⠀⠀⠀⠀⠀⠀⠀⠀⣿⣿⣿⣿⣿⣿⣿⣿⣿⣿⣿⣿⣿⣿⣿⣿⣿⣿⣿⣿⣿⣿⣽⣾⣿⣿⣿⣿⣿⣿⣿⣿⣿⣿⣿⣿⣿⣿⣿⣿⣿⣿⣿⣿⣿⣿⣿⣿⣿⣿⣿⣿⣿⣿⣿⣿⣿⣿⠀⠀⠀⠀⠀⠀⠀⠀⠀⠀⠀⠀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⠀⠀⠀⠀⠀⠀⠀⠀⠀⠀⠀⣿⣿⣿⣿⣿⣿⣿⣿⣿⣿⣿⣿⣿⣿⣿⢕⣿⣿⣿⣿⣿⣿⣿⣿⣿⣿⣿⡿⠀⠘⣿⣿⣿⣿⣿⣿⣿⣿⣿⣿⣿⣿⣿⣿⣿⣿⣿⣿⣿⣿⣿⣿⣿⣿⣿⣿⣿⣿⠀⠀⠀⠀⠀⠀⠀⠀⠀⠀⠀⠀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⠀⠀⠀⠀⠀⠀⠀⠀⠀⠀⠀⣿⣿⣿⣿⣿⣿⣿⣿⣿⣿⣿⣿⣿⣿⡏⢕⢹⣿⣿⣿⣿⡿⣿⣿⣿⣿⡟⠑⠀⠀⢸⣿⣿⣿⣿⣿⣿⣿⣿⣿⣿⣿⣿⣿⣿⣿⣿⣿⣿⣿⣿⣿⣿⣿⣿⣿⣿⣿⠀⠀⠀⠀⠀⠀⠀⠀⠀⠀⠀⠀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⠀⠀⠀⠀⠀⠀⠀⠀⠀⠀⠀⣿⣿⣿⣿⣿⣿⣿⣿⣿⣿⣿⣿⣿⣿⡇⢕⢜⢻⣿⣿⣿⣧⡕⢺⠟⠙⠀⠀⠀⠀⢸⣿⣿⣿⣿⣿⣿⣿⣿⣿⣿⣿⣿⣿⣿⣿⣿⣿⣿⣿⣿⣿⣿⣿⣿⣿⣿⣿⠀⠀⠀⠀⠀⠀⠀⠀⠀⠀⠀⠀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⠀⠀⠀⠀⠀⠀⠀⠀⠀⠀⠀⣿⣿⣿⣿⣿⣿⣿⣿⣿⣿⣿⣿⣿⣿⡇⢕⢕⢕⠑⠝⠟⠝⠑⠀⠀⠀⠀⠀⠀⠀⢸⣿⣿⣿⣿⣿⣿⣿⣿⣿⣿⣿⣿⣿⣿⣿⣿⣿⣿⣿⣿⣿⣿⣿⣿⣿⣿⣿⠀⠀⠀⠀⠀⠀⠀⠀⠀⠀⠀⠀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⠀⠀⠀⠀⠀⠀⠀⠀⠀⠀⠀⣿⣿⣿⣿⣿⣿⣿⣿⣿⣿⣿⣿⣿⣿⣧⢕⢕⢕⢄⠄⢀⢀⠀⠀⠀⠀⠀⢀⢀⠄⣼⣿⣿⣿⣿⣿⣿⣿⣿⣿⣿⣿⣿⣿⣿⣿⣿⣿⣿⣿⣿⣿⣿⣿⣿⣿⣿⣿⠀⠀⠀⠀⠀⠀⠀⠀⠀⠀⠀⠀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⠀⠀⠀⠀⠀⠀⠀⠀⠀⠀⠀⠛⠛⠛⠛⠛⠛⠛⠛⠛⠛⠛⠛⠛⠛⠛⠑⠑⠑⠑⠑⠐⠑⠀⠀⠀⠐⠑⠑⠑⠑⠛⠛⠛⠛⠛⠛⠛⠛⠛⠛⠛⠛⠛⠛⠛⠛⠛⠛⠛⠛⠛⠛⠛⠛⠛⠛⠛⠛⠀⠀⠀⠀⠀⠀⠀⠀⠀⠀⠀⠀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⠀⠀⠀⠀⠀⠀⠀⠀⠀⠀⠀⣾⣿⣿⣿⣿⣿⣿⣿⣿⣿⣿⣿⣿⣿⣿⣿⣿⣿⣿⣿⣿⣿⣿⣿⣿⣿⣿⣿⣿⣿⣿⣿⣿⣿⣿⣿⣿⣿⣿⣿⣿⡇⠔⠀⠀⠀⠀⠀⠀⠀⠀⢻⣿⣿⣿⣿⣿⣿⠀⠀⠀⠀⠀⠀⠀⠀⠀⠀⠀⠀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⠀⠀⠀⠀⠀⠀⠀⠀⠀⠀⠀⣿⣿⣿⣿⣿⣿⣿⣿⣿⣿⣿⣿⣿⣿⣿⣿⣿⣿⣿⣿⣿⣿⣿⣿⣿⣿⣿⣿⣿⣿⣿⣿⣿⣿⣿⣿⣿⣿⣿⣿⣿⢕⠀⠀⠀⠀⠀⠀⠀⠀⢀⢸⣿⣿⣿⣿⣿⣿⠀⠀⠀⠀⠀⠀⠀⠀⠀⠀⠀⠀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⠀⠀⠀⠀⠀⠀⠀⠀⠀⠀⠀⣿⣿⣿⣿⣿⣿⣿⣿⣿⣿⣿⣿⣿⣿⣿⣿⣿⣿⣿⣿⣿⣿⣿⣿⣿⣿⣿⣿⣿⣿⣿⣿⣿⣿⣿⣿⣿⣿⣿⣿⡏⢅⠀⠀⠀⠀⠀⠀⠀⠀⠀⠕⣿⣿⣿⣿⣿⣿⠀⠀⠀⠀⠀⠀⠀⠀⠀⠀⠀⠀</a:t>
            </a:r>
            <a:br/>
            <a:r>
              <a:t>⠀⠀⠀⠀⠀⠀⠀⠀⠀⠀⠀⣿⣿⣿⣿⣿⣿⣿⣿⣿⣿⣿⣿⣿⣿⣿⣿⡿⢟⢙⠝⢝⢻⢿⢿⣿⣿⣿⣿⣿⣿⣿⣿⣿⣿⣿⣿⣿⣿⣿⣿⡇⢕⢄⢄⠄⠀⢀⢀⢀⠀⢄⠀⢸⣿⣿⣿⣿⣿⠀⠀⠀⠀⠀⠀⠀⠀⠀⠀⠀⠀</a:t>
            </a:r>
            <a:br/>
            <a:r>
              <a:t>⠀⠀⠀⠀⠀⠀⠀⠀⠀⠀⠀⣿⣿⣿⣿⣿⣿⣿⣿⣿⣿⣿⣿⣿⡏⠝⢁⢔⢔⣣⣵⢵⡷⢾⢷⢧⣵⣿⣿⣿⣿⣿⣿⣿⣿⣿⣿⣿⣿⣿⣿⡇⢕⢕⢕⢕⢕⢕⢕⢕⢕⢕⢕⢸⣿⣿⣿⣿⣿⠀⠀⠀⠀⠀⠀⠀⠀⠀⠀⠀⠀</a:t>
            </a:r>
            <a:br/>
            <a:r>
              <a:t>⠀⠀⠀⠀⠀⠀⠀⠀⠀⠀⠀⣿⣿⣿⣿⣿⣿⣿⣿⣿⣿⣿⣿⢏⢕⡕⢕⢱⢝⢑⢁⢁⢁⢅⢕⢕⢹⣿⣿⣿⣿⣿⣿⣿⣿⣿⣿⣿⣿⣿⣿⡇⢕⢕⢕⢕⢕⢕⢕⢕⢕⢕⢕⢸⣿⣿⣿⣿⣿⠀⠀⠀⠀⠀⠀⠀⠀⠀⠀⠀⠀</a:t>
            </a:r>
            <a:br/>
            <a:r>
              <a:t>⠀⠀⠀⠀⠀⠀⠀⠀⠀⠀⠀⣿⣿⣿⣿⣿⣿⣿⣿⣿⣿⣿⢏⣕⢱⢿⢗⢕⢕⢕⢕⢕⢕⢱⢧⡵⣷⣿⣿⣿⣿⣿⣿⣿⣿⣿⣿⣿⣿⣿⣿⣇⣱⣵⣕⢕⣱⣵⣵⣵⣵⣯⣵⣾⣿⣿⣿⣿⣿⠀⠀⠀⠀⠀⠀⠀⠀⠀⠀⠀⠀</a:t>
            </a:r>
            <a:br/>
            <a:r>
              <a:t>⠀⠀⠀⠀⠀⠀⠀⠀⠀⠀⠀⣿⣿⣿⣿⣿⣿⣿⣿⣿⣿⣿⡜⢾⣧⣧⣵⣷⣾⣷⣷⣧⣧⣵⣷⣾⣿⣿⣿⣿⣿⣿⣿⣿⣿⣿⣿⣿⣿⣿⣿⣿⣿⣿⣿⣿⣿⣿⣿⣿⣿⣿⣿⣿⣿⣿⣿⣿⣿⠀⠀⠀⠀⠀⠀⠀⠀⠀⠀⠀⠀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⠀⠀⠀⠀⠀⠀⠀⠀⠀⠀⠀⣿⣿⣿⣿⣿⣿⣿⣿⣿⣿⣿⡇⢕⣿⣿⣿⣿⡿⣻⣿⣿⣿⣿⣿⣿⣿⣿⣿⣿⣿⣿⣿⣿⣿⣿⣿⣿⣿⣿⣿⣿⣿⣿⣿⣿⣿⣿⣿⣿⣿⣿⣿⣿⣿⣿⣿⣿⣿⠀⠀⠀⠀⠀⠀⠀⠀⠀⠀⠀⠀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⠀⠀⠀⠀⠀⠀⠀⠀⠀⠀⠀⣿⣿⣿⣿⣿⣿⣿⣿⣿⣿⣿⣿⣿⣿⣿⣿⣿⣿⣿⣿⡿⡿⡿⢿⣿⣿⣿⣿⣿⣿⣿⣿⣿⣿⣿⣿⣿⣿⣿⣿⣿⣿⣿⣿⣿⣿⣿⣿⣿⣿⣿⣿⣿⣿⣿⣿⣿⣿⠀⠀⠀⠀⠀⠀⠀⠀⠀⠀⠀⠀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⠀⠀⠀⠀⠀⠀⠀⠀⠀⠀⠀⣿⣿⣿⣿⣿⣿⣿⣿⣿⣿⣿⣿⣿⣿⣿⣿⣿⣿⣿⣿⣿⣿⣿⣿⣿⣿⣿⣿⠘⢻⣿⣿⣿⣿⣿⣿⣿⣿⣿⣿⣿⣿⣿⣿⣿⣿⣿⣿⣿⣿⣿⣿⣿⣿⣿⣿⣿⣿⠀⠀⠀⠀⠀⠀⠀⠀⠀⠀⠀⠀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⠀⠀⠀⠀⠀⠀⠀⠀⠀⠀⠀⣿⣿⣿⣿⣿⣿⣿⣿⣿⣿⣿⣿⣿⣿⣿⢜⣿⣿⣿⣿⣿⣿⣿⣿⣿⣿⣿⡇⠀⠘⣿⣿⣿⣿⣿⣿⣿⣿⣿⣿⣿⣿⣿⣿⣿⣿⣿⣿⣿⣿⣿⣿⣿⣿⣿⣿⣿⣿⠀⠀⠀⠀⠀⠀⠀⠀⠀⠀⠀⠀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⠀⠀⠀⠀⠀⠀⠀⠀⠀⠀⠀⣿⣿⣿⣿⣿⣿⣿⣿⣿⣿⣿⣿⣿⣿⡏⢕⢻⣿⣿⣿⣿⢿⢿⣿⣿⣿⠏⠁⠀⠀⢹⣿⣿⣿⣿⣿⣿⣿⣿⣿⣿⣿⣿⣿⣿⣿⣿⣿⣿⣿⣿⣿⣿⣿⣿⣿⣿⣿⠀⠀⠀⠀⠀⠀⠀⠀⠀⠀⠀⠀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⠀⠀⠀⠀⠀⠀⠀⠀⠀⠀⠀⣿⣿⣿⣿⣿⣿⣿⣿⣿⣿⣿⣿⣿⣿⡇⢕⢜⢻⢿⣿⣿⣇⢕⠟⠏⠁⠀⠀⠀⠀⢸⣿⣿⣿⣿⣿⣿⣿⣿⣿⣿⣿⣿⣿⣿⣿⣿⣿⣿⣿⣿⣿⣿⣿⣿⣿⣿⣿⠀⠀⠀⠀⠀⠀⠀⠀⠀⠀⠀⠀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⠀⠀⠀⠀⠀⠀⠀⠀⠀⠀⠀⣿⣿⣿⣿⣿⣿⣿⣿⣿⣿⣿⣿⣿⣿⡇⢕⢕⢕⠑⠙⠙⠑⠐⠀⠀⠀⠀⠀⠀⠀⣼⣿⣿⣿⣿⣿⣿⣿⣿⣿⣿⣿⣿⣿⣿⣿⣿⣿⣿⣿⣿⣿⣿⣿⣿⣿⣿⣿⠀⠀⠀⠀⠀⠀⠀⠀⠀⠀⠀⠀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⠀⠀⠀⠀⠀⠀⠀⠀⠀⠀⠀⠛⠛⠛⠛⠛⠛⠛⠛⠛⠛⠛⠛⠛⠛⠃⠐⠑⠑⠑⠀⠀⠀⠀⠀⠀⠀⠀⠀⠀⠑⠛⠛⠛⠛⠛⠛⠛⠛⠛⠛⠛⠛⠛⠛⠛⠛⠛⠛⠛⠛⠛⠛⠛⠛⠛⠛⠛⠛⠀⠀⠀⠀⠀⠀⠀⠀⠀⠀⠀⠀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⠀⠀⠀⠀⠀⠀⠀⠀⠀⠀⠀⣷⣷⣷⣿⣿⣿⣿⣿⣿⣿⣿⣿⣿⣿⣿⣿⣿⣿⣿⣿⣿⣿⣿⣿⣿⣿⣿⣿⣿⣿⣿⣿⣿⣿⣿⣿⣿⣿⣿⣿⣿⡇⠀⠀⠀⠀⠀⠀⠀⠀⠀⢻⣿⣿⣿⣿⣿⣿⠀⠀⠀⠀⠀⠀⠀⠀⠀⠀⠀⠀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⠀⠀⠀⠀⠀⠀⠀⠀⠀⠀⠀⣿⣿⣿⣿⣿⣿⣿⣿⣿⣿⣿⣿⣿⣿⣿⣿⣿⣿⣿⣿⣿⣿⣿⣿⣿⣿⣿⣿⣿⣿⣿⣿⣿⣿⣿⣿⣿⣿⣿⣿⣿⢕⠀⠀⠀⠀⠀⠀⠀⠀⠀⢜⣿⣿⣿⣿⣿⣿⠀⠀⠀⠀⠀⠀⠀⠀⠀⠀⠀⠀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⠀⠀⠀⠀⠀⠀⠀⠀⠀⠀⠀⣿⣿⣿⣿⣿⣿⣿⣿⣿⣿⣿⣿⣿⣿⣿⣿⣿⣿⣿⣿⣿⣿⣿⣿⣿⣿⣿⣿⣿⣿⣿⣿⣿⣿⣿⣿⣿⣿⣿⣿⡏⠀⠀⠀⠀⠀⠀⠀⠀⠀⠀⠕⢿⣿⣿⣿⣿⣿⠀⠀⠀⠀⠀⠀⠀⠀⠀⠀⠀⠀</a:t>
            </a:r>
            <a:br/>
            <a:r>
              <a:t>⠀⠀⠀⠀⠀⠀⠀⠀⠀⠀⠀⣿⣿⣿⣿⣿⣿⣿⣿⣿⣿⣿⣿⣿⣿⣿⣿⣿⣿⢿⢿⢿⣿⣿⣿⣿⣿⣿⣿⣿⣿⣿⣿⣿⣿⣿⣿⣿⣿⣿⣿⡇⢔⢀⢀⠀⠀⠀⠀⢀⢀⢄⢄⢸⣿⣿⣿⣿⣿⠀⠀⠀⠀⠀⠀⠀⠀⠀⠀⠀⠀</a:t>
            </a:r>
            <a:br/>
            <a:r>
              <a:t>⠀⠀⠀⠀⠀⠀⠀⠀⠀⠀⠀⣿⣿⣿⣿⣿⣿⣿⣿⣿⣿⣿⣿⣿⡿⢟⠟⢋⢕⡕⢅⢕⢸⣝⢟⢟⡟⣿⣿⣿⣿⣿⣿⣿⣿⣿⣿⣿⣿⣿⣿⢕⢕⢕⢕⢕⢅⢅⢕⢕⢕⢕⢕⢸⣿⣿⣿⣿⣿⠀⠀⠀⠀⠀⠀⠀⠀⠀⠀⠀⠀</a:t>
            </a:r>
            <a:br/>
            <a:r>
              <a:t>⠀⠀⠀⠀⠀⠀⠀⠀⠀⠀⠀⣿⣿⣿⣿⣿⣿⣿⣿⣿⣿⣿⣿⢿⢕⢅⢔⢱⡵⢗⢗⠟⢝⢝⢝⢳⣿⣿⣿⣷⣿⣿⣿⣿⣿⣿⣿⣿⣿⣿⣿⡇⢕⢕⢕⢕⢕⢕⢕⢕⢕⢕⢕⢸⣿⣿⣿⣿⣿⠀⠀⠀⠀⠀⠀⠀⠀⠀⠀⠀⠀</a:t>
            </a:r>
            <a:br/>
            <a:r>
              <a:t>⠀⠀⠀⠀⠀⠀⠀⠀⠀⠀⠀⣿⣿⣿⣿⣿⣿⣿⣿⣿⣿⣿⣿⢕⢕⣕⣑⢕⡕⢔⢕⢔⢄⢱⡕⣱⣼⣿⣟⣿⣿⣿⣿⣿⣿⣿⣿⣿⣿⣿⣿⣕⣵⣵⣕⢕⣵⣵⣵⣧⣵⣵⣵⣿⣿⣿⣿⣿⣿⠀⠀⠀⠀⠀⠀⠀⠀⠀⠀⠀⠀</a:t>
            </a:r>
            <a:br/>
            <a:r>
              <a:t>⠀⠀⠀⠀⠀⠀⠀⠀⠀⠀⠀⣿⣿⣿⣿⣿⣿⣿⣿⣿⣿⣿⣵⣷⢹⢝⢜⣕⣕⣕⡕⢕⡕⣣⣗⣹⣿⣿⣿⣿⣿⣿⣿⣿⣿⣿⣿⣿⣿⣿⣿⣿⣿⣿⣿⣿⣿⣿⣿⣿⣿⣿⣿⣿⣿⣿⣿⣿⣿⠀⠀⠀⠀⠀⠀⠀⠀⠀⠀⠀⠀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⠀⠀⠀⠀⠀⠀⠀⠀⠀⠀⠀⣿⣿⣿⣿⣿⣿⣿⣿⣿⣿⣿⢇⢜⣿⣿⣿⣿⣿⣿⣿⣿⣿⣿⣿⣿⣿⣿⣿⣿⣿⣿⣿⣿⣿⣿⣿⣿⣿⣿⣿⣿⣿⣿⣿⣿⣿⣿⣿⣿⣿⣿⣿⣿⣿⣿⣿⣿⣿⠀⠀⠀⠀⠀⠀⠀⠀⠀⠀⠀⠀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⠀⠀⠀⠀⠀⠀⠀⠀⠀⠀⠀⣿⣿⣿⣿⣿⣿⣿⣿⣿⣿⣿⢕⡱⣾⣿⣿⣿⣿⣿⣿⣿⣿⣿⣿⣿⣿⣿⣿⣿⣿⣿⣿⣿⣿⣿⣿⣿⣿⣿⣿⣿⣿⣿⣿⣿⣿⣿⣿⣿⣿⣿⣿⣿⣿⣿⣿⣿⣿⠀⠀⠀⠀⠀⠀⠀⠀⠀⠀⠀⠀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⠀⠀⠀⠀⠀⠀⠀⠀⠀⠀⠀⣿⣿⣿⣿⣿⣿⣿⣿⣿⣿⣏⢕⢱⣿⣿⣿⣿⣿⣿⣿⣿⣿⣿⣿⣿⣿⣿⣿⣿⣿⣿⣿⣿⣿⣿⣿⣿⣿⣿⣿⣿⣿⣿⣿⣿⣿⣿⣿⣿⣿⣿⣿⣿⣿⣿⣿⣿⣿⠀⠀⠀⠀⠀⠀⠀⠀⠀⠀⠀⠀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⠀⠀⠀⠀⠀⠀⠀⠀⠀⠀⠀⣿⣿⣿⣿⣿⣿⣿⣿⣿⣿⣿⡇⢕⣿⣿⣿⣿⣿⣿⣿⣿⣿⣿⣟⣿⣿⣿⣿⣿⣿⣿⣿⣿⣿⣿⣿⣿⣿⣿⣿⣿⣿⣿⣿⣿⣿⣿⣿⣿⣿⣿⣿⣿⣿⣿⣿⣿⣿⠀⠀⠀⠀⠀⠀⠀⠀⠀⠀⠀⠀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⠀⠀⠀⠀⠀⠀⠀⠀⠀⠀⠀⣼⣿⣿⣿⣿⣿⣿⣿⣿⣿⣿⣷⢕⣿⣿⣯⣿⣵⣿⣿⣿⣿⣿⣿⣯⣿⣿⣿⣿⣿⣿⣿⣿⣿⣿⣿⣿⣿⣿⣿⣿⣿⣿⣿⣿⣿⣿⣿⣿⣿⣿⣿⣿⣿⣿⣿⣿⣿⠀⠀⠀⠀⠀⠀⠀⠀⠀⠀⠀⠀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⠀⠀⠀⠀⠀⠀⠀⠀⠀⠀⠀⣿⣿⣿⣿⣿⣿⣿⣿⣿⣿⣿⣿⣿⣿⣿⣿⣿⣿⣿⣿⣿⢟⢻⣻⣿⣿⣿⣿⣿⣿⣞⣿⣿⣿⣿⣿⣿⣿⣿⣿⣿⣿⣿⣿⣿⣿⣿⣿⣿⣿⣿⣿⣿⣿⣿⣿⣿⣿⠀⠀⠀⠀⠀⠀⠀⠀⠀⠀⠀⠀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⠀⠀⠀⠀⠀⠀⠀⠀⠀⠀⠀⣿⣿⣿⣿⣿⣿⣿⣿⣿⣿⣿⣿⣿⣿⣿⣿⣿⣿⣿⣽⣯⣯⣽⣿⣿⣿⣿⣿⣿⣿⣿⣿⣿⣿⣿⣿⣿⣿⣿⣿⣿⣿⣿⣿⣿⣿⣿⣿⣿⣿⣿⣿⣿⣿⣿⣿⣿⣿⠀⠀⠀⠀⠀⠀⠀⠀⠀⠀⠀⠀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⠀⠀⠀⠀⠀⠀⠀⠀⠀⠀⠀⣿⣿⣿⣿⣿⣿⣿⣿⣿⣿⣿⣿⣿⣿⣿⣿⣿⣿⣿⣿⣿⣿⣿⣿⣿⣿⣿⣿⢗⣿⣿⣿⣿⣿⣿⣿⣿⣿⣿⣿⣿⣿⣿⣿⣿⣿⣿⣿⣿⣿⣿⣿⣿⣿⣿⣿⣿⣿⠀⠀⠀⠀⠀⠀⠀⠀⠀⠀⠀⠀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⠀⠀⠀⠀⠀⠀⠀⠀⠀⠀⠀⣿⣿⣿⣿⣿⣿⣿⣿⣿⣿⣿⣿⣿⣿⣿⡿⣿⣿⣿⣿⣿⣿⣿⣿⣿⣿⣿⡟⠀⠸⣿⣿⣿⣿⣿⣿⣿⣿⣿⣿⣿⣿⣿⣿⣿⣿⣿⣿⣿⣿⣿⣿⣿⣿⣿⣿⣿⣿⠀⠀⠀⠀⠀⠀⠀⠀⠀⠀⠀⠀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⠀⠀⠀⠀⠀⠀⠀⠀⠀⠀⠀⣿⣿⣿⣿⣿⣿⣿⣿⣿⣿⣿⣿⣿⣿⣿⢕⢿⣿⣿⣿⣿⣿⣿⣿⣿⣿⣿⠃⠀⠀⢻⣿⣿⣿⣿⣿⣿⣿⣿⣿⣿⣿⣿⣿⣿⣿⣿⣿⣿⣿⣿⣿⣿⣿⣿⣿⣿⣿⠀⠀⠀⠀⠀⠀⠀⠀⠀⠀⠀⠀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⠀⠀⠀⠀⠀⠀⠀⠀⠀⠀⠀⣿⣿⣿⣿⣿⣿⣿⣿⣿⣿⣿⣿⣿⣿⡇⢕⢸⣿⣿⣿⡞⢕⢕⣿⡿⠏⠁⠀⠀⠀⢸⣿⣿⣿⣿⣿⣿⣿⣿⣿⣿⣿⣿⣿⣿⣿⣿⣿⣿⣿⣿⣿⣿⣿⣿⣿⣿⣿⠀⠀⠀⠀⠀⠀⠀⠀⠀⠀⠀⠀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⠀⠀⠀⠀⠀⠀⠀⠀⠀⠀⠀⣿⣿⣿⣿⣿⣿⣿⣿⣿⣿⣿⣿⣿⣿⡇⢕⢕⢜⢟⢿⢿⢇⢘⠁⠁⠀⠀⠀⠀⠀⢸⣿⣿⣿⣿⣿⣿⣿⣿⣿⣿⣿⣿⣿⣿⣿⣿⣿⣿⣿⣿⣿⣿⣿⣿⣿⣿⣿⠀⠀⠀⠀⠀⠀⠀⠀⠀⠀⠀⠀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⠀⠀⠀⠀⠀⠀⠀⠀⠀⠀⠀⠛⠛⠛⠛⠛⠛⠛⠛⠛⠛⠛⠛⠛⠛⠃⠀⠑⠑⠀⠁⠁⠁⠀⠀⠀⠀⠀⠀⠀⠐⠘⠛⠛⠛⠛⠛⠛⠛⠛⠛⠛⠛⠛⠛⠛⠛⠛⠛⠛⠛⠛⠛⠛⠛⠛⠛⠛⠛⠀⠀⠀⠀⠀⠀⠀⠀⠀⠀⠀⠀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⠀⠀⠀⠀⠀⠀⠀⠀⠀⠀⠀⣿⣿⣿⣿⣿⣿⣿⣿⣿⣿⣿⣿⣿⣿⣿⣿⣿⣿⣿⣿⣿⣿⣿⣿⣿⣿⣿⣿⣿⣿⣾⢿⢟⢕⢱⢾⣿⣿⣿⣿⣿⣿⣿⣿⣿⣿⣿⣿⣿⣿⣿⣿⣿⣿⣿⣿⣿⣿⠀⠀⠀⠀⠀⠀⠀⠀⠀⠀⠀⠀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⠀⠀⠀⠀⠀⠀⠀⠀⠀⠀⠀⣿⣿⣿⣿⣿⣿⣿⣿⣿⣿⣿⣿⣿⣿⣿⣿⣿⣿⣿⣿⣿⣿⣿⣿⣿⣿⡿⠟⢏⢕⢕⢕⢜⢕⢝⠜⢹⣿⣿⣿⣿⣿⣿⣿⣿⣿⣿⣿⣿⣿⣿⣿⣿⣿⣿⣿⣿⣿⠀⠀⠀⠀⠀⠀⠀⠀⠀⠀⠀⠀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⠀⠀⠀⠀⠀⠀⠀⠀⠀⠀⠀⣿⣿⣿⣿⣿⣿⣿⣿⣿⣿⣿⣿⣿⣿⣿⣿⣿⣿⣿⣿⣿⡿⡿⠿⢟⢏⢕⢕⢕⢕⢕⢕⢕⢕⢕⢕⡺⣿⣿⣿⣿⣿⣿⣿⣿⣿⣿⣿⣿⣿⣿⣿⣿⣿⣿⣿⣿⣿⠀⠀⠀⠀⠀⠀⠀⠀⠀⠀⠀⠀</a:t>
            </a:r>
            <a:br/>
            <a:r>
              <a:t>⠀⠀⠀⠀⠀⠀⠀⠀⠀⠀⠀⣿⣿⣿⣿⣿⣿⣿⣿⣿⣿⣿⣿⣿⣿⣿⣿⣿⣿⣿⣿⣏⡜⢕⢀⢕⢕⢕⢕⢕⢕⢕⢔⢕⢕⣵⣮⣿⣾⣿⣿⣿⣿⣿⣿⣿⣿⣿⣿⣿⣿⣿⣿⣿⣿⣿⣿⣿⣿⠀⠀⠀⠀⠀⠀⠀⠀⠀⠀⠀⠀</a:t>
            </a:r>
            <a:br/>
            <a:r>
              <a:t>⠀⠀⠀⠀⠀⠀⠀⠀⠀⠀⠀⣿⣿⣿⣿⣿⣿⣿⣿⣿⣿⣿⣿⣿⣿⣿⣿⣿⣿⣿⣿⣿⢇⢕⢕⢕⢕⢕⢕⢕⢕⢕⢕⢕⣸⣿⣿⣿⣿⣿⣿⣿⣿⣿⣿⣿⣿⣿⣿⣿⣿⣿⣿⣿⣿⣿⣿⣿⣿⠀⠀⠀⠀⠀⠀⠀⠀⠀⠀⠀⠀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⠀⠀⠀⠀⠀⠀⠀⠀⠀⠀⠀⣿⣿⣿⣿⣿⣿⣿⣿⣿⣿⣿⣿⣿⣿⣿⣿⣿⣿⣿⣿⣿⡞⢕⢕⢕⢕⢕⢕⢕⢕⣕⣕⣵⣿⣿⣿⣿⣿⣿⣿⣿⣿⣿⣿⣿⣿⣿⣿⣿⣿⣿⣿⣿⣿⣿⣿⣿⣿⠀⠀⠀⠀⠀⠀⠀⠀⠀⠀⠀⠀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⠀⠀⠀⠀⠀⠀⠀⠀⠀⠀⠀⣿⣿⣿⣿⣿⣿⣿⣿⣿⣿⣿⣿⣿⣿⣿⣿⣿⣿⣿⣿⣿⣷⢕⣵⢕⢕⢕⢕⢕⢜⣿⣿⣿⣿⣿⣿⣿⣿⣿⣿⣿⣿⣿⣿⣿⣿⣿⣿⣿⣿⣿⣿⣿⣿⣿⣿⣿⣿⠀⠀⠀⠀⠀⠀⠀⠀⠀⠀⠀⠀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⠀⠀⠀⠀⠀⠀⠀⠀⠀⠀⠀⣿⣿⣿⣿⣿⣿⣿⣿⣿⣿⣿⣿⣿⣿⣿⣿⣿⣿⣿⣿⣿⢷⣿⣿⣧⣵⣕⡕⢕⢜⣿⣿⣿⣿⣿⣿⣿⣿⣿⣿⣿⣿⣿⣿⣿⣿⣿⣿⣿⣿⣿⣿⣿⣿⣿⣿⣿⣿⠀⠀⠀⠀⠀⠀⠀⠀⠀⠀⠀⠀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⠀⠀⠀⠀⠀⠀⠀⠀⠀⠀⠀⣿⣿⣿⣿⣿⣿⣿⣿⣿⣿⣿⣿⣿⣿⣿⣿⣿⣿⣿⣿⣿⣿⣿⣿⣿⣿⣿⣷⣕⢕⢜⣿⣿⣿⣿⣿⣿⣿⣿⣿⣿⣿⣿⣿⣿⣿⣿⣿⣿⣿⣿⣿⣿⣿⣿⣿⣿⣿⠀⠀⠀⠀⠀⠀⠀⠀⠀⠀⠀⠀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⠀⠀⠀⠀⠀⠀⠀⠀⠀⠀⠀⣿⣿⣿⣿⣿⣿⣿⣿⣿⣿⣿⣿⣿⣿⣿⣿⣿⣿⣿⣿⣿⣿⣿⣿⣿⣿⢟⢝⡽⣷⡕⢻⣿⣿⣿⣿⣿⣿⣿⣿⡿⢝⣷⣿⣿⣿⣿⣿⣿⣿⣿⣿⣿⣿⣿⣿⣿⣿⠀⠀⠀⠀⠀⠀⠀⠀⠀⠀⠀⠀</a:t>
            </a:r>
            <a:br/>
            <a:r>
              <a:t>⠀⠀⠀⠀⠀⠀⠀⠀⠀⠀⠀⣿⣿⣿⣿⣿⣿⣿⣿⣿⣿⣿⣿⣿⣿⣿⣿⣿⣿⣿⣿⢸⣿⣿⣿⣿⢇⢕⢕⢕⢹⣿⣾⣿⣿⣿⣿⣿⣿⣿⣿⣷⡿⢝⢕⣮⣹⣿⣿⣿⣿⣿⣿⣿⣿⣿⣿⣿⣿⠀⠀⠀⠀⠀⠀⠀⠀⠀⠀⠀⠀</a:t>
            </a:r>
            <a:br/>
            <a:r>
              <a:t>⠀⠀⠀⠀⠀⠀⠀⠀⠀⠀⠀⣿⣿⣿⣿⣿⣿⣿⣿⣿⣿⣿⣿⣿⣿⣿⣿⣿⣿⣿⣯⣼⣿⣿⣿⢇⢕⢕⢕⢕⢸⣿⣿⣿⣿⣿⣿⣿⣿⣿⢟⢕⢱⢇⣼⣿⣿⣿⣿⣿⣿⣿⣿⣿⣿⣿⣿⣿⣿⠀⠀⠀⠀⠀⠀⠀⠀⠀⠀⠀⠀</a:t>
            </a:r>
            <a:br/>
            <a:r>
              <a:t>⠀⠀⠀⠀⠀⠀⠀⠀⠀⠀⠀⣿⣿⣿⣿⣿⣿⣿⣿⣿⣿⣿⣿⣿⣿⣿⣿⣿⣿⣿⣿⣿⣿⣿⢇⢕⢕⢕⢕⢕⣸⣿⣿⣿⣿⣿⣿⣿⡿⢕⢕⢕⣽⣾⣿⣿⣿⣿⣿⣿⣿⣿⣿⣿⣿⣿⣿⣿⣿⠀⠀⠀⠀⠀⠀⠀⠀⠀⠀⠀⠀</a:t>
            </a:r>
            <a:br/>
            <a:r>
              <a:t>⠀⠀⠀⠀⠀⠀⠀⠀⠀⠀⠀⣿⣿⣿⣿⣿⣿⣿⣿⣿⣿⣿⣿⣿⣿⣿⣿⣿⣿⣿⣿⣿⣿⡟⢕⢕⢕⢕⢕⣵⣿⣿⣿⣿⣿⡟⢟⢝⢕⢕⢕⣱⣿⣿⣿⣿⣿⣿⣿⣿⣿⣿⣿⣿⣿⣿⣿⣿⣿⠀⠀⠀⠀⠀⠀⠀⠀⠀⠀⠀⠀</a:t>
            </a:r>
            <a:br/>
            <a:r>
              <a:t>⠀⠀⠀⠀⠀⠀⠀⠀⠀⠀⠀⣿⣿⣿⣿⣿⣿⣿⣿⣿⣿⣿⣿⣿⣿⣿⣿⣿⣿⣿⣿⣿⣿⢇⢕⢕⣱⣵⣿⣿⣿⣿⣿⣿⣿⡇⢕⢕⢕⢕⣼⣿⣿⣿⣿⣿⣿⣿⣿⣿⣿⣿⣿⣿⣿⣿⣿⣿⣿⠀⠀⠀⠀⠀⠀⠀⠀⠀⠀⠀⠀</a:t>
            </a:r>
            <a:br/>
            <a:r>
              <a:t>⠀⠀⠀⠀⠀⠀⠀⠀⠀⠀⠀⣿⣿⣿⣿⣿⣿⣿⣿⣿⣿⣿⣿⣿⣿⣿⣿⣿⣿⣿⣿⣿⡿⢕⢕⢕⣿⣿⣿⣿⣿⣿⣿⣿⣿⣿⣇⢕⣵⣿⣿⣿⣿⣿⣿⣿⣿⣿⣿⣿⣿⣿⣿⣿⣿⣿⣿⣿⣿⠀⠀⠀⠀⠀⠀⠀⠀⠀⠀⠀⠀</a:t>
            </a:r>
            <a:br/>
            <a:r>
              <a:t>⠀⠀⠀⠀⠀⠀⠀⠀⠀⠀⠀⠛⠛⠛⠛⠛⠛⠛⠛⠛⠛⠛⠛⠛⠛⠛⠛⠛⠛⠛⠛⠛⠃⠑⠑⠘⠛⠛⠛⠛⠛⠛⠛⠛⠛⠛⠛⠛⠛⠛⠛⠛⠛⠛⠛⠛⠛⠛⠛⠛⠛⠛⠛⠛⠛⠛⠛⠛⠛⠀⠀⠀⠀⠀⠀⠀⠀⠀⠀⠀⠀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⠀⠀⠀⠀⠀⠀⠀⠀⠀⠀⠀⢱⣵⣷⣷⣷⣷⣷⣿⣿⣿⣿⣿⣿⣷⣿⣿⣿⣿⣿⣿⣿⣿⣿⣷⣾⣿⣿⣿⣿⣿⣷⣷⣷⣿⣿⣿⣿⣿⣿⣿⣿⡇⠐⠀⠀⠀⠀⠀⠀⠀⠀⢸⣿⣷⣾⣷⣾⣿⠀⠀⠀⠀⠀⠀⠀⠀⠀⠀⠀⠀</a:t>
            </a:r>
            <a:br/>
            <a:r>
              <a:t>⠀⠀⠀⠀⠀⠀⠀⠀⠀⠀⠀⢿⣿⣿⣿⣿⣿⣿⣿⣿⣿⣿⣿⣿⣿⣿⣿⣿⣿⣿⣿⣿⣿⣿⣿⣿⣿⣿⣿⣿⣿⣿⣿⣿⣿⣿⣿⣿⣿⣿⣿⣿⢕⠀⠀⠀⠀⠀⠀⠀⠀⠀⢜⣿⣿⣿⣿⣿⣿⠀⠀⠀⠀⠀⠀⠀⠀⠀⠀⠀⠀</a:t>
            </a:r>
            <a:br/>
            <a:r>
              <a:t>⠀⠀⠀⠀⠀⠀⠀⠀⠀⠀⠀⣕⣸⣿⣿⣿⣿⣿⣿⣿⣿⣿⣿⣿⣿⣿⣿⣿⣿⣿⣿⣿⣿⣿⣿⣿⣿⣿⣿⣿⣿⣿⣿⣿⣿⣿⣿⣿⣿⣿⣿⡏⠀⠀⠀⠀⠀⠀⠀⠀⠀⠀⠑⢻⣿⣿⣿⣿⣿⠀⠀⠀⠀⠀⠀⠀⠀⠀⠀⠀⠀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⠀⠀⠀⠀⠀⠀⠀⠀⠀⠀⠀⣿⣿⣿⣿⣿⣿⣿⣿⣿⣿⣿⣿⣿⣿⣿⣿⣿⣿⣿⣿⣿⣿⣿⣿⣿⣿⣿⣿⣿⣿⣿⣿⣿⣿⣿⣿⣿⣿⣿⣿⡇⢕⠀⢀⠀⠀⢄⢀⢀⢄⢄⢄⢸⣿⣿⣿⣿⣿⠀⠀⠀⠀⠀⠀⠀⠀⠀⠀⠀⠀</a:t>
            </a:r>
            <a:br/>
            <a:r>
              <a:t>⠀⠀⠀⠀⠀⠀⠀⠀⠀⠀⠀⣿⣿⣿⣿⣿⣿⣿⣿⣿⣿⣿⣿⣿⣿⡿⢟⠟⢏⢕⢔⢀⢕⡱⢟⢿⢿⢿⣿⣿⣿⣿⣿⣿⣿⣿⣿⣿⣿⣿⣿⡇⢕⢕⢕⢕⢕⢅⢕⢕⢕⢕⢕⢸⣿⣿⣿⣿⣿⠀⠀⠀⠀⠀⠀⠀⠀⠀⠀⠀⠀</a:t>
            </a:r>
            <a:br/>
            <a:r>
              <a:t>⠀⠀⠀⠀⠀⠀⠀⠀⠀⠀⠀⣿⣿⣿⣿⣿⣿⣿⣿⣿⣿⣿⣿⣿⡿⢕⢔⢕⣵⡱⢧⢞⢗⢟⢗⢷⣼⣾⣿⣿⣽⣿⣿⣿⣿⣿⣿⣿⣿⣿⣿⡇⢕⢕⢕⢕⢕⢕⢕⢕⢕⣕⢕⢸⣿⣿⣿⣿⣿⠀⠀⠀⠀⠀⠀⠀⠀⠀⠀⠀⠀</a:t>
            </a:r>
            <a:br/>
            <a:r>
              <a:t>⠀⠀⠀⠀⠀⠀⠀⠀⠀⠀⠀⣿⣿⣿⣿⣿⣿⣿⣿⣿⣿⣿⣿⡿⢕⣰⣕⣑⡔⢔⢕⢔⠁⢕⢕⢕⢸⣿⣿⢿⣿⣿⣿⣿⣿⣿⣿⣿⣿⣿⣿⣇⣵⣵⣵⣕⣱⣷⣷⣷⣷⣷⣷⣿⣿⣿⣿⣿⣿⠀⠀⠀⠀⠀⠀⠀⠀⠀⠀⠀⠀</a:t>
            </a:r>
            <a:br/>
            <a:r>
              <a:t>⠀⠀⠀⠀⠀⠀⠀⠀⠀⠀⠀⣿⣿⣿⣿⣿⣿⣿⣿⣿⣿⣿⣿⣷⣾⣏⡏⣜⣝⣕⢕⢕⢕⢕⢇⢟⡿⣿⣿⣮⣿⣿⣿⣿⣿⣿⣿⣿⣿⣿⣿⣿⣿⣿⣿⣿⣿⣿⣿⣿⣿⣿⣿⣿⣿⣿⣿⣿⣿⠀⠀⠀⠀⠀⠀⠀⠀⠀⠀⠀⠀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⠀⠀⠀⠀⠀⠀⠀⠀⠀⠀⠀⣿⣿⣿⣿⣿⣿⣿⣿⣿⣿⣿⣿⡇⢜⣿⣿⣿⣿⣿⣿⣿⣿⣿⣿⣿⣿⣿⣯⣾⣿⣿⣿⣿⣿⣿⣿⣿⣿⣿⣿⣿⣿⣿⣿⣿⣿⣿⣿⣿⣿⣿⣿⣿⣿⣿⣿⣿⣿⠀⠀⠀⠀⠀⠀⠀⠀⠀⠀⠀⠀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⠀⠀⠀⠀⠀⠀⠀⠀⠀⠀⠀⣸⣿⣿⣿⣿⣿⣿⣿⣿⣿⣟⣿⢕⢸⣿⣿⣿⣿⣿⣿⣿⣿⣿⣿⣿⣿⣿⣿⣿⣿⣿⣿⣿⣿⣿⣿⣿⣿⣿⣿⣿⣿⣿⣿⣿⣿⣿⣿⣿⣿⣿⣿⣿⣿⣿⣿⣿⣿⠀⠀⠀⠀⠀⠀⠀⠀⠀⠀⠀⠀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⠀⠀⠀⠀⠀⠀⠀⠀⠀⠀⠀⣼⣿⣿⣿⣿⣿⣿⣿⣿⣿⣿⣿⣷⣼⣿⣿⣯⣼⣿⣿⣿⣿⣿⣿⣏⣟⣿⣿⣿⣿⣿⣿⣿⣿⣿⣿⣿⣿⣿⣿⣿⣿⣿⣿⣿⣿⣿⣿⣿⣿⣿⣿⣿⣿⣿⣿⣿⣿⠀⠀⠀⠀⠀⠀⠀⠀⠀⠀⠀⠀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⠀⠀⠀⠀⠀⠀⠀⠀⠀⠀⠀⣿⣿⣿⣿⣿⣿⣿⣿⣿⣿⣿⣿⣿⣿⣿⣿⣿⣿⣿⣿⢿⢿⢿⣿⣿⣿⣿⣿⣿⣿⣧⣿⣿⣿⣿⣿⣿⣿⣿⣿⣿⣿⣿⣿⣿⣿⣿⣿⣿⣿⣿⣿⣿⣿⣿⣿⣿⣿⠀⠀⠀⠀⠀⠀⠀⠀⠀⠀⠀⠀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⠀⠀⠀⠀⠀⠀⠀⠀⠀⠀⠀⣿⣿⣿⣿⣿⣿⣿⣿⣿⣿⣿⣿⣿⣿⣿⣿⣿⣿⣽⣿⣯⣝⣻⣿⣿⣿⣿⣿⣿⣿⣿⣿⣿⣿⣿⣿⣿⣿⣿⣿⣿⣿⣿⣿⣿⣿⣿⣿⣿⣿⣿⣿⣿⣿⣿⣿⣿⣿⠀⠀⠀⠀⠀⠀⠀⠀⠀⠀⠀⠀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⠀⠀⠀⠀⠀⠀⠀⠀⠀⠀⠀⣿⣿⣿⣿⣿⣿⣿⣿⣿⣿⣿⣿⣿⣿⣿⣿⣿⣿⣿⣿⣿⣿⣿⣿⣿⣿⣿⣿⢇⠑⣿⣿⣿⣿⣿⣿⣿⣿⣿⣿⣿⣿⣿⣿⣿⣿⣿⣿⣿⣿⣿⣿⣿⣿⣿⣿⣿⣿⠀⠀⠀⠀⠀⠀⠀⠀⠀⠀⠀⠀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⠀⠀⠀⠀⠀⠀⠀⠀⠀⠀⠀⣿⣿⣿⣿⣿⣿⣿⣿⣿⣿⣿⣿⣿⣿⣿⡇⢹⣿⣿⣿⣿⣿⣿⣿⣿⣿⣿⡟⠀⠀⢸⣿⣿⣿⣿⣿⣿⣿⣿⣿⣿⣿⣿⣿⣿⣿⣿⣿⣿⣿⣿⣿⣿⣿⣿⣿⣿⣿⠀⠀⠀⠀⠀⠀⠀⠀⠀⠀⠀⠀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⠀⠀⠀⠀⠀⠀⠀⠀⠀⠀⠀⣿⣿⣿⣿⣿⣿⣿⣿⣿⣿⣿⣿⣿⣿⣿⢕⢜⣿⣿⣯⡻⡕⢝⣿⣿⢟⠋⠀⠀⠀⠀⣿⣿⣿⣿⣿⣿⣿⣿⣿⣿⣿⣿⣿⣿⣿⣿⣿⣿⣿⣿⣿⣿⣿⣿⣿⣿⣿⠀⠀⠀⠀⠀⠀⠀⠀⠀⠀⠀⠀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⠀⠀⠀⠀⠀⠀⠀⠀⠀⠀⠀⣿⣿⣿⣿⣿⣿⣿⣿⣿⣿⣿⣿⣿⣿⣿⢕⢕⢜⢟⢿⣧⢕⠘⠙⠁⠀⠀⠀⠀⠀⢔⣿⣿⣿⣿⣿⣿⣿⣿⣿⣿⣿⣿⣿⣿⣿⣿⣿⣿⣿⣿⣿⣿⣿⣿⣿⣿⣿⠀⠀⠀⠀⠀⠀⠀⠀⠀⠀⠀⠀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⠀⠀⠀⠀⠀⠀⠀⠀⠀⠀⠀⠛⠛⠛⠛⠛⠛⠛⠛⠛⠛⠛⠛⠛⠛⠛⠑⠑⠑⠑⠁⠁⠁⠁⠀⠀⠀⠀⠀⠀⠐⠑⠛⠛⠛⠛⠛⠛⠛⠛⠛⠛⠛⠛⠛⠛⠛⠛⠛⠛⠛⠛⠛⠛⠛⠛⠛⠛⠛⠀⠀⠀⠀⠀⠀⠀⠀⠀⠀⠀⠀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⠀⠀⠀⠀⠀⠀⠀⠀⠀⠀⠀⣵⣷⣷⣷⣷⣷⣷⣷⣿⣿⣷⣷⣷⣷⣷⣷⣾⣷⣾⣷⣷⣷⣷⣷⣷⣾⣷⣷⣾⣷⣷⣷⣷⣷⣷⣷⣷⣷⣷⣷⣷⡆⠐⠀⠀⠀⠀⠀⠀⠀⠀⢱⣿⣿⣿⣿⣿⣿⠀⠀⠀⠀⠀⠀⠀⠀⠀⠀⠀⠀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⠀⠀⠀⠀⠀⠀⠀⠀⠀⠀⠀⣿⣿⣿⣿⣿⣿⣿⣿⣿⣿⣿⣿⣿⣿⣿⣿⣿⣿⣿⣿⣿⣿⣿⣿⣿⣿⣿⣿⣿⣿⣿⣿⣿⣿⣿⣿⣿⣿⣿⣿⣿⢕⠀⠀⠀⠀⠀⠀⠀⠀⠀⢜⣿⣿⣿⣿⣿⣿⠀⠀⠀⠀⠀⠀⠀⠀⠀⠀⠀⠀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⠀⠀⠀⠀⠀⠀⠀⠀⠀⠀⠀⣿⣿⣿⣿⣿⣿⣿⣿⣿⣿⣿⣿⣿⣿⣿⣿⣿⣿⣿⣿⣿⣿⣿⣿⣿⣿⣿⣿⣿⣿⣿⣿⣿⣿⣿⣿⣿⣿⣿⣿⡏⠁⠀⠀⠀⠀⠀⠀⠀⠀⠁⠁⢸⣿⣿⣿⣿⣿⠀⠀⠀⠀⠀⠀⠀⠀⠀⠀⠀⠀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⠀⠀⠀⠀⠀⠀⠀⠀⠀⠀⠀⣿⣿⣿⣿⣿⣿⣿⣿⣿⣿⣿⣿⣿⣿⣿⣿⣿⣿⣿⣿⣿⣿⣿⣿⣿⣿⣿⣿⣿⣿⣿⣿⣿⣿⣿⣿⣿⣿⣿⣿⡇⢕⢀⢀⠀⢔⢄⢔⠀⢄⢄⢔⢸⣿⣿⣿⣿⣿⠀⠀⠀⠀⠀⠀⠀⠀⠀⠀⠀⠀</a:t>
            </a:r>
            <a:br/>
            <a:r>
              <a:t>⠀⠀⠀⠀⠀⠀⠀⠀⠀⠀⠀⣿⣿⣿⣿⣿⣿⣿⣿⣿⣿⣿⣿⣿⣿⣿⡿⢟⢟⢏⢝⠐⢕⢜⡽⢻⡿⡿⢿⣿⣿⣿⣿⣿⣿⣿⣿⣿⣿⣿⣿⡇⢕⢔⢕⢕⢕⢕⢕⢕⢕⢕⢕⢸⣿⣿⣿⣿⣿⠀⠀⠀⠀⠀⠀⠀⠀⠀⠀⠀⠀</a:t>
            </a:r>
            <a:br/>
            <a:r>
              <a:t>⠀⠀⠀⠀⠀⠀⠀⠀⠀⠀⠀⣿⣿⣿⣿⣿⣿⣿⣿⣿⣿⣿⣿⣿⣿⡿⢕⢕⢱⣵⢵⢕⢳⢗⢞⢳⣧⣧⣿⣿⣏⣟⣿⣿⣿⣿⣿⣿⣿⣿⣿⡇⢕⢕⢕⢕⢕⢕⢕⢕⢕⢕⢕⢕⣿⣿⣿⣿⣿⠀⠀⠀⠀⠀⠀⠀⠀⠀⠀⠀⠀</a:t>
            </a:r>
            <a:br/>
            <a:r>
              <a:t>⠀⠀⠀⠀⠀⠀⠀⠀⠀⠀⠀⣿⣿⣿⣿⣿⣿⣿⣿⣿⣿⣿⣿⣿⣿⢕⣵⣕⣇⡔⢱⢕⢄⢕⢑⢅⢜⣿⣿⣿⡟⣿⣿⣿⣿⣿⣿⣿⣿⣿⣿⣇⣵⣵⣵⣕⣱⣷⣷⣷⣷⣷⣾⣿⣿⣿⣿⣿⣿⠀⠀⠀⠀⠀⠀⠀⠀⠀⠀⠀⠀</a:t>
            </a:r>
            <a:br/>
            <a:r>
              <a:t>⠀⠀⠀⠀⠀⠀⠀⠀⠀⠀⠀⣿⣿⣿⣿⣿⣿⣿⣿⣿⣿⣿⣿⣿⣿⣯⣏⣕⣝⣕⢕⢕⢕⢕⢱⢜⢷⢿⣏⣵⣝⣿⣿⣝⢿⣿⣿⣿⣿⣿⣿⣿⣿⣿⣿⣿⣿⣿⣿⣿⣿⣿⣿⣿⣿⣿⣿⣿⣿⠀⠀⠀⠀⠀⠀⠀⠀⠀⠀⠀⠀</a:t>
            </a:r>
            <a:br/>
            <a:r>
              <a:t>⠀⠀⠀⠀⠀⠀⠀⠀⠀⠀⠀⣿⣿⣿⣿⣿⣿⣿⣿⣿⣿⣿⣿⣿⡿⢽⣿⣿⣿⣿⣿⣿⣿⣿⣿⣿⣿⣷⣧⣯⣷⣽⣿⣿⣿⣿⣿⣿⣿⣿⣿⣿⣿⣿⣿⣿⣿⣿⣿⣿⣿⣿⣿⣿⣿⣿⣿⣿⣿⠀⠀⠀⠀⠀⠀⠀⠀⠀⠀⠀⠀</a:t>
            </a:r>
            <a:br/>
            <a:r>
              <a:t>⠀⠀⠀⠀⠀⠀⠀⠀⠀⠀⠀⣿⣿⣿⣿⣿⣿⣿⣿⣿⣿⣿⣿⣿⢇⣾⣿⣿⣿⣿⣿⣿⣿⣿⣿⣿⣿⣿⣿⣿⣿⡿⣿⣽⣿⣿⣿⣿⣿⣿⣿⣿⣿⣿⣿⣿⣿⣿⣿⣿⣿⣿⣿⣿⣿⣿⣿⣿⣿⠀⠀⠀⠀⠀⠀⠀⠀⠀⠀⠀⠀</a:t>
            </a:r>
            <a:br/>
            <a:r>
              <a:t>⠀⠀⠀⠀⠀⠀⠀⠀⠀⠀⠀⣿⣿⣿⣿⣿⣿⣿⣿⣿⣿⣿⣿⣿⢕⣿⣿⣿⣿⣿⣿⣿⣿⣿⣿⣿⣿⣿⣿⣿⣿⣿⣿⣿⣿⣿⣿⣿⣿⣿⣿⣿⣿⣿⣿⣿⣿⣿⣿⣿⣿⣿⣿⣿⣿⣿⣿⣿⣿⠀⠀⠀⠀⠀⠀⠀⠀⠀⠀⠀⠀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⠀⠀⠀⠀⠀⠀⠀⠀⠀⠀⠀⣿⣿⣿⣿⣿⣿⣿⣿⣿⣿⣿⣿⣿⣿⣿⣿⣧⣵⣿⣿⣿⣿⣿⣿⣟⣻⣿⣿⣿⣿⣿⣿⣿⣿⣿⣿⣿⣿⣿⣿⣿⣿⣿⣿⣿⣿⣿⣿⣿⣿⣿⣿⣿⣿⣿⣿⣿⣿⠀⠀⠀⠀⠀⠀⠀⠀⠀⠀⠀⠀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⠀⠀⠀⠀⠀⠀⠀⠀⠀⠀⠀⣿⣿⣿⣿⣿⣿⣿⣿⣿⣿⣿⣿⣿⣿⣿⣿⣿⣿⣻⣿⢿⣿⣿⣿⣿⣿⣿⣿⣿⣿⡟⣹⣿⣿⣿⣿⣿⣿⣿⣿⣿⣿⣿⣿⣿⣿⣿⣿⣿⣿⣿⣿⣿⣿⣿⣿⣿⣿⠀⠀⠀⠀⠀⠀⠀⠀⠀⠀⠀⠀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⠀⠀⠀⠀⠀⠀⠀⠀⠀⠀⠀⣿⣿⣿⣿⣿⣿⣿⣿⣿⣿⣿⣿⣿⣿⣿⣿⣿⣿⣿⣷⣾⣿⣿⣿⣿⣿⣿⣿⣿⣿⣷⣾⣿⣿⣿⣿⣿⣿⣿⣿⣿⣿⣿⣿⣿⣿⣿⣿⣿⣿⣿⣿⣿⣿⣿⣿⣿⣿⠀⠀⠀⠀⠀⠀⠀⠀⠀⠀⠀⠀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⠀⠀⠀⠀⠀⠀⠀⠀⠀⠀⠀⣿⣿⣿⣿⣿⣿⣿⣿⣿⣿⣿⣿⣿⣿⣿⣿⣿⣽⣽⣿⣯⣟⣿⣿⣿⣿⣿⣿⣿⣿⣿⣿⣿⣿⣿⣿⣿⣿⣿⣿⣿⣿⣿⣿⣿⣿⣿⣿⣿⣿⣿⣿⣿⣿⣿⣿⣿⣿⠀⠀⠀⠀⠀⠀⠀⠀⠀⠀⠀⠀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⠀⠀⠀⠀⠀⠀⠀⠀⠀⠀⠀⣿⣿⣿⣿⣿⣿⣿⣿⣿⣿⣿⣿⣿⣿⣿⣿⣿⣿⣿⣿⣿⣿⣿⣿⣿⣿⣿⣿⡟⠁⢿⣿⣿⣿⣿⣿⣿⣿⣿⣿⣿⣿⣿⣿⣿⣿⣿⣿⣿⣿⣿⣿⣿⣿⣿⣿⣿⣿⠀⠀⠀⠀⠀⠀⠀⠀⠀⠀⠀⠀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⠀⠀⠀⠀⠀⠀⠀⠀⠀⠀⠀⣿⣿⣿⣿⣿⣿⣿⣿⣿⣿⣿⣿⣿⣿⣿⢇⢸⣿⣿⣿⣿⣿⣿⣿⣿⣿⣿⡿⠑⠀⢸⣿⣿⣿⣿⣿⣿⣿⣿⣿⣿⣿⣿⣿⣿⣿⣿⣿⣿⣿⣿⣿⣿⣿⣿⣿⣿⣿⠀⠀⠀⠀⠀⠀⠀⠀⠀⠀⠀⠀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⠀⠀⠀⠀⠀⠀⠀⠀⠀⠀⠀⣿⣿⣿⣿⣿⣿⣿⣿⣿⣿⣿⣿⣿⣿⣿⢕⢜⢿⣿⣿⣟⡏⢹⣿⣿⡿⠏⠁⠀⠀⠀⣿⣿⣿⣿⣿⣿⣿⣿⣿⣿⣿⣿⣿⣿⣿⣿⣿⣿⣿⣿⣿⣿⣿⣿⣿⣿⣿⠀⠀⠀⠀⠀⠀⠀⠀⠀⠀⠀⠀</a:t>
            </a:r>
            <a:br/>
            <a:r>
              <a:t>⠀⠀⠀⠀⠀⠀⠀⠀⠀⠀⠀⣿⣿⣿⣿⣿⣿⣿⣿⣿⣿⣿⣿⣿⣿⣿⠕⢕⢕⢝⢿⣮⢕⢞⠙⠑⠀⠀⠀⢀⠄⢀⣿⣿⣿⣿⣿⣿⣿⣿⣿⣿⣿⣿⣿⣿⣿⣿⣿⣿⣿⣿⣿⣿⣿⣿⣿⣿⣿⠀⠀⠀⠀⠀⠀⠀⠀⠀⠀⠀⠀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⠀⠀⠀⠀⠀⠀⠀⠀⠀⠀⠀⠛⠛⠛⠛⠛⠛⠛⠛⠛⠛⠛⠛⠛⠛⠛⠀⠑⠑⠁⠁⠁⠁⠀⠀⠀⠀⠀⠀⠀⠀⠑⠛⠛⠛⠛⠛⠛⠛⠛⠛⠛⠛⠛⠛⠛⠛⠛⠛⠛⠛⠛⠛⠛⠛⠛⠛⠛⠛⠀⠀⠀⠀⠀⠀⠀⠀⠀⠀⠀⠀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⠀⠀⠀⠀⠀⠀⠀⠀⠀⠀⠀⣷⣷⣷⣷⣷⣷⣷⣾⣿⣿⣿⣿⣿⣷⣾⣿⣿⣿⣾⣿⣷⣿⣿⣷⣿⣿⣿⣷⣿⣷⣷⣷⣷⣷⣿⣷⣷⣷⣷⣾⣷⡧⠀⠀⠀⠀⠀⠀⠀⠀⠀⢱⣿⣷⣾⣿⣿⣿⠀⠀⠀⠀⠀⠀⠀⠀⠀⠀⠀⠀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⠀⠀⠀⠀⠀⠀⠀⠀⠀⠀⠀⣿⣿⣿⣿⣿⣿⣿⣿⣿⣿⣿⣿⣿⣿⣿⣿⣿⣿⣿⣿⣿⣿⣿⣿⣿⣿⣿⣿⣿⣿⣿⣿⣿⣿⣿⣿⣿⣿⣿⣿⣿⡇⠀⠀⠀⠀⠀⠀⠀⠀⠀⢁⣿⣿⣿⣿⣿⣿⠀⠀⠀⠀⠀⠀⠀⠀⠀⠀⠀⠀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⠀⠀⠀⠀⠀⠀⠀⠀⠀⠀⠀⣿⣿⣿⣿⣿⣿⣿⣿⣿⣿⣿⣿⣿⣿⣿⣿⣿⣿⣿⣿⣿⣿⣿⣿⣿⣿⣿⣿⣿⣿⣿⣿⣿⣿⣿⣿⣿⣿⣿⣿⡿⢑⠀⠀⠀⠀⠀⠀⠀⠀⠀⠁⢸⣿⣿⣿⣿⣿⠀⠀⠀⠀⠀⠀⠀⠀⠀⠀⠀⠀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⠀⠀⠀⠀⠀⠀⠀⠀⠀⠀⠀⣿⣿⣿⣿⣿⣿⣿⣿⣿⣿⣿⣿⣿⣿⣿⣿⣿⣿⣿⣿⣿⣿⣿⣿⣿⣿⣿⣿⣿⣿⣿⣿⣿⣿⣿⣿⣿⣿⣿⣿⡷⢕⢄⢔⢑⢔⢄⢔⢀⢄⢄⢄⢜⣿⣿⣿⣿⣿⠀⠀⠀⠀⠀⠀⠀⠀⠀⠀⠀⠀</a:t>
            </a:r>
            <a:br/>
            <a:r>
              <a:t>⠀⠀⠀⠀⠀⠀⠀⠀⠀⠀⠀⣿⣿⣿⣿⣿⣿⣿⣿⣿⣿⣿⣿⣿⣿⣿⣿⣿⢿⢟⠟⢏⠝⢝⡝⣟⣿⣿⣿⣿⣿⣿⣿⣿⣿⣿⣿⣿⣿⣿⣿⡇⢕⢕⢕⢕⢕⢔⢕⢕⢕⢕⢕⢕⣿⣿⣿⣿⣿⠀⠀⠀⠀⠀⠀⠀⠀⠀⠀⠀⠀</a:t>
            </a:r>
            <a:br/>
            <a:r>
              <a:t>⠀⠀⠀⠀⠀⠀⠀⠀⠀⠀⠀⣿⣿⣿⣿⣿⣿⣿⣿⣿⣿⣿⣿⣿⣿⣿⣿⢇⢕⢕⣱⣵⢱⣧⢵⣿⣼⡝⣝⣿⣿⢿⢿⣿⣿⣿⣿⣿⣿⣿⣿⡇⢕⢕⢕⢕⢕⢕⢕⢕⢕⣕⢕⢕⣿⣿⣿⣿⣿⠀⠀⠀⠀⠀⠀⠀⠀⠀⠀⠀⠀</a:t>
            </a:r>
            <a:br/>
            <a:r>
              <a:t>⠀⠀⠀⠀⠀⠀⠀⠀⠀⠀⠀⣿⣿⣿⣿⣿⣿⣿⣿⣿⣿⣿⣿⣿⣿⣿⢕⣕⣑⣕⢕⡕⢕⢕⢕⠕⢜⢻⣿⣿⣿⣾⣷⣾⣿⣿⣿⣿⣿⣿⣿⣧⣵⣵⣵⣕⣱⣷⣷⣷⣷⣷⣷⣿⣿⣿⣿⣿⣿⠀⠀⠀⠀⠀⠀⠀⠀⠀⠀⠀⠀</a:t>
            </a:r>
            <a:br/>
            <a:r>
              <a:t>⠀⠀⠀⠀⠀⠀⠀⠀⠀⠀⠀⣿⣿⣿⣿⣿⣿⣿⣿⣿⣿⣿⣿⣿⣿⣿⣿⣟⣝⡝⢕⢕⢕⢕⢕⣕⢧⣵⣿⢏⢝⢼⣿⢿⢾⣿⣿⣿⣿⣿⣿⣿⣿⣿⣿⣿⣿⣿⣿⣿⣿⣿⣿⣿⣿⣿⣿⣿⣿⠀⠀⠀⠀⠀⠀⠀⠀⠀⠀⠀⠀</a:t>
            </a:r>
            <a:br/>
            <a:r>
              <a:t>⠀⠀⠀⠀⠀⠀⠀⠀⠀⠀⠀⣿⣿⣿⣿⣿⣿⣿⣿⣿⣿⣿⣿⣿⣿⡏⢿⣿⣿⣿⣿⣷⣷⣷⣷⣷⣧⣽⣽⣟⡵⡟⣻⣿⣷⣽⣿⣿⣿⣿⣿⣿⣿⣿⣿⣿⣿⣿⣿⣿⣿⣿⣿⣿⣿⣿⣿⣿⣿⠀⠀⠀⠀⠀⠀⠀⠀⠀⠀⠀⠀</a:t>
            </a:r>
            <a:br/>
            <a:r>
              <a:t>⠀⠀⠀⠀⠀⠀⠀⠀⠀⠀⠀⣿⣿⣿⣿⣿⣿⣿⣿⣿⣿⣿⣿⣿⣿⡇⣿⣿⣿⣿⣿⣿⣿⣿⣿⣿⣿⣿⣿⣿⣿⣧⣿⡻⣿⣿⣿⣿⣿⣿⣿⣿⣿⣿⣿⣿⣿⣿⣿⣿⣿⣿⣿⣿⣿⣿⣿⣿⣿⠀⠀⠀⠀⠀⠀⠀⠀⠀⠀⠀⠀</a:t>
            </a:r>
            <a:br/>
            <a:r>
              <a:t>⠀⠀⠀⠀⠀⠀⠀⠀⠀⠀⠀⣿⣿⣿⣿⣿⣿⣿⣿⣿⣿⣿⣿⣿⣿⢸⣿⣿⣿⣿⣿⣿⣿⣿⣿⣿⣿⣿⣿⣿⣿⣿⣿⣿⣿⣿⣿⣿⣿⣿⣿⣿⣿⣿⣿⣿⣿⣿⣿⣿⣿⣿⣿⣿⣿⣿⣿⣿⣿⠀⠀⠀⠀⠀⠀⠀⠀⠀⠀⠀⠀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⠀⠀⠀⠀⠀⠀⠀⠀⠀⠀⠀⣿⣿⣿⣿⣿⣿⣿⣿⣿⣿⣿⣿⣿⣿⣿⣿⣿⣽⣿⣿⣿⣿⣿⣿⡿⢿⣿⣿⣿⣿⣿⣿⣿⣿⣿⣿⣿⣿⣿⣿⣿⣿⣿⣿⣿⣿⣿⣿⣿⣿⣿⣿⣿⣿⣿⣿⣿⣿⠀⠀⠀⠀⠀⠀⠀⠀⠀⠀⠀⠀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⠀⠀⠀⠀⠀⠀⠀⠀⠀⠀⠀⣿⣿⣿⣿⣿⣿⣿⣿⣿⣿⣿⣿⣿⣿⣿⣿⣿⣯⣽⣿⣿⣿⣿⣿⣿⣿⣿⣿⣿⣟⣿⣿⣿⣿⣿⣿⣿⣿⣿⣿⣿⣿⣿⣿⣿⣿⣿⣿⣿⣿⣿⣿⣿⣿⣿⣿⣿⣿⠀⠀⠀⠀⠀⠀⠀⠀⠀⠀⠀⠀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⠀⠀⠀⠀⠀⠀⠀⠀⠀⠀⠀⣿⣿⣿⣿⣿⣿⣿⣿⣿⣿⣿⣿⣿⣿⣿⣿⣿⣿⣿⣿⣿⣿⣿⣿⣿⣿⣿⣿⣿⠑⣿⣿⣿⣿⣿⣿⣿⣿⣿⣿⣿⣿⣿⣿⣿⣿⣿⣿⣿⣿⣿⣿⣿⣿⣿⣿⣿⣿⠀⠀⠀⠀⠀⠀⠀⠀⠀⠀⠀⠀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⠀⠀⠀⠀⠀⠀⠀⠀⠀⠀⠀⣿⣿⣿⣿⣿⣿⣿⣿⣿⣿⣿⣿⣿⣿⣿⡇⢻⣿⣿⣿⣿⣿⣿⣿⣿⣿⣿⣿⠇⠀⢸⣿⣿⣿⣿⣿⣿⣿⣿⣿⣿⣿⣿⣿⣿⣿⣿⣿⣿⣿⣿⣿⣿⣿⣿⣿⣿⣿⠀⠀⠀⠀⠀⠀⠀⠀⠀⠀⠀⠀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⠀⠀⠀⠀⠀⠀⠀⠀⠀⠀⠀⣿⣿⣿⣿⣿⣿⣿⣿⣿⣿⣿⣿⣿⣿⣿⢕⢜⣿⣿⣟⡟⢝⢹⣿⣿⣿⢟⠑⠀⠀⠘⣿⣿⣿⣿⣿⣿⣿⣿⣿⣿⣿⣿⣿⣿⣿⣿⣿⣿⣿⣿⣿⣿⣿⣿⣿⣿⣿⠀⠀⠀⠀⠀⠀⠀⠀⠀⠀⠀⠀</a:t>
            </a:r>
            <a:br/>
            <a:r>
              <a:t>⠀⠀⠀⠀⠀⠀⠀⠀⠀⠀⠀⣿⣿⣿⣿⣿⣿⣿⣿⣿⣿⣿⣿⣿⣿⣿⠕⢕⢜⢻⣿⣜⢇⢜⠟⠏⠑⠀⠀⠀⢀⠐⣿⣿⣿⣿⣿⣿⣿⣿⣿⣿⣿⣿⣿⣿⣿⣿⣿⣿⣿⣿⣿⣿⣿⣿⣿⣿⣿⠀⠀⠀⠀⠀⠀⠀⠀⠀⠀⠀⠀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⠀⠀⠀⠀⠀⠀⠀⠀⠀⠀⠀⠛⠛⠛⠛⠛⠛⠛⠛⠛⠛⠛⠛⠛⠛⠛⠀⠑⠑⠑⠑⠑⠑⠐⠀⠀⠀⠀⠀⠐⠀⠑⠛⠛⠛⠛⠛⠛⠛⠛⠛⠛⠛⠛⠛⠛⠛⠛⠛⠛⠛⠛⠛⠛⠛⠛⠛⠛⠛⠀⠀⠀⠀⠀⠀⠀⠀⠀⠀⠀⠀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⠀⠀⠀⠀⠀⠀⠀⠀⠀⠀⠀⣵⣷⣷⣷⣷⣷⣷⣿⣿⣿⣿⣷⣾⣷⣾⣿⣿⣿⣿⣿⣿⣿⣷⣷⣾⣿⣿⣷⣿⣿⣷⣷⣷⣷⣾⣷⣷⣾⣷⣾⣷⡷⠐⠀⠀⠀⠀⠀⠀⠀⠀⢔⣿⣿⣾⣿⣷⣾⠀⠀⠀⠀⠀⠀⠀⠀⠀⠀⠀⠀</a:t>
            </a:r>
            <a:br/>
            <a:r>
              <a:t>⠀⠀⠀⠀⠀⠀⠀⠀⠀⠀⠀⣿⣿⣿⣿⣿⣿⣿⣿⣿⣿⣿⣿⣿⣿⣿⣿⣿⣿⣿⣿⣿⣿⣿⣿⣿⣿⣿⣿⣿⣿⣿⣿⣿⣿⣿⣿⣿⣿⣿⣿⣿⡇⠀⠀⠀⠀⠀⠀⠀⠀⠀⢁⢻⣿⣿⣿⣿⣿⠀⠀⠀⠀⠀⠀⠀⠀⠀⠀⠀⠀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⠀⠀⠀⠀⠀⠀⠀⠀⠀⠀⠀⣿⣿⣿⣿⣿⣿⣿⣿⣿⣿⣿⣿⣿⣿⣿⣿⣿⣿⣿⣿⣿⣿⣿⣿⣿⣿⣿⣿⣿⣿⣿⣿⣿⣿⣿⣿⣿⣿⣿⣿⣿⢕⠀⠐⠀⠀⠀⠀⠀⠀⠀⠁⢸⣿⣿⣿⣿⣿⠀⠀⠀⠀⠀⠀⠀⠀⠀⠀⠀⠀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⠀⠀⠀⠀⠀⠀⠀⠀⠀⠀⠀⣿⣿⣿⣿⣿⣿⣿⣿⣿⣿⣿⣿⣿⣿⣿⣿⣿⣿⣿⣿⣿⣿⣿⣿⣿⣿⣿⣿⣿⣿⣿⣿⣿⣿⣿⣿⣿⣿⣿⣿⣿⢕⢕⢑⠄⠀⢀⠔⢀⢄⢄⢄⢕⣿⣿⣿⣿⣿⠀⠀⠀⠀⠀⠀⠀⠀⠀⠀⠀⠀</a:t>
            </a:r>
            <a:br/>
            <a:r>
              <a:t>⠀⠀⠀⠀⠀⠀⠀⠀⠀⠀⠀⣿⣿⣿⣿⣿⣿⣿⣿⣿⣿⣿⣿⣿⣿⣿⣿⣿⣿⣿⣿⡿⢿⢟⢟⢿⢿⣿⣿⣿⣿⣿⣿⣿⣿⣿⣿⣿⣿⣿⣿⡷⢕⢕⢕⢕⢔⢔⢕⢕⢕⢕⢕⢕⣿⣿⣿⣿⣿⠀⠀⠀⠀⠀⠀⠀⠀⠀⠀⠀⠀</a:t>
            </a:r>
            <a:br/>
            <a:r>
              <a:t>⠀⠀⠀⠀⠀⠀⠀⠀⠀⠀⠀⣿⣿⣿⣿⣿⣿⣿⣿⣿⣿⣿⣿⣿⣿⣿⣿⣿⢏⢕⢕⢕⡕⢔⣔⣸⣿⢟⢿⢿⣿⣿⣿⣿⣿⣿⣿⣿⣿⣿⣿⣿⢕⢕⢕⢕⢕⢕⢕⢕⢕⢕⡕⢕⣿⣿⣿⣿⣿⠀⠀⠀⠀⠀⠀⠀⠀⠀⠀⠀⠀</a:t>
            </a:r>
            <a:br/>
            <a:r>
              <a:t>⠀⠀⠀⠀⠀⠀⠀⠀⠀⠀⠀⣿⣿⣿⣿⣿⣿⣿⣿⣿⣿⣿⣿⣿⣿⣿⣿⢝⡕⢱⡝⣏⢏⠜⢝⠜⢝⢻⣷⣷⣿⣿⣫⣝⣿⣿⣿⣿⣿⣿⣿⣿⣵⣵⣵⣵⣱⣷⣷⣷⣾⣷⣷⣿⣿⣿⣿⣿⣿⠀⠀⠀⠀⠀⠀⠀⠀⠀⠀⠀⠀</a:t>
            </a:r>
            <a:br/>
            <a:r>
              <a:t>⠀⠀⠀⠀⠀⠀⠀⠀⠀⠀⠀⣿⣿⣿⣿⣿⣿⣿⣿⣿⣿⣿⣿⣿⣿⣿⣿⣾⡟⢟⢇⢕⢕⢔⢕⢕⢄⡕⢸⣿⢟⢟⣿⣿⣯⣿⣿⣿⣿⣿⣿⣿⣿⣿⣿⣿⣿⣿⣿⣿⣿⣿⣿⣿⣿⣿⣿⣿⣿⠀⠀⠀⠀⠀⠀⠀⠀⠀⠀⠀⠀</a:t>
            </a:r>
            <a:br/>
            <a:r>
              <a:t>⠀⠀⠀⠀⠀⠀⠀⠀⠀⠀⠀⣿⣿⣿⣿⣿⣿⣿⣿⣿⣿⣿⣿⣿⣿⣿⣟⣿⣿⣿⣷⣧⣵⣕⣕⣜⣇⡕⢻⢝⡕⣝⢹⣿⣫⡟⣿⣿⣿⣿⣿⣿⣿⣿⣿⣿⣿⣿⣿⣿⣿⣿⣿⣿⣿⣿⣿⣿⣿⠀⠀⠀⠀⠀⠀⠀⠀⠀⠀⠀⠀</a:t>
            </a:r>
            <a:br/>
            <a:r>
              <a:t>⠀⠀⠀⠀⠀⠀⠀⠀⠀⠀⠀⣿⣿⣿⣿⣿⣿⣿⣿⣿⣿⣿⣿⣿⣿⣿⣣⣿⣿⣿⣿⣿⣿⣿⣿⣿⣿⣿⣿⣷⣮⣵⢜⣿⣿⣿⣼⣿⣿⣿⣿⣿⣿⣿⣿⣿⣿⣿⣿⣿⣿⣿⣿⣿⣿⣿⣿⣿⣿⠀⠀⠀⠀⠀⠀⠀⠀⠀⠀⠀⠀</a:t>
            </a:r>
            <a:br/>
            <a:r>
              <a:t>⠀⠀⠀⠀⠀⠀⠀⠀⠀⠀⠀⣿⣿⣿⣿⣿⣿⣿⣿⣿⣿⣿⣿⣿⣿⡏⣼⣿⣿⣿⣿⣿⣿⣿⣿⣿⣿⣿⣿⣿⣿⣿⣿⣿⣝⣿⣿⣿⣿⣿⣿⣿⣿⣿⣿⣿⣿⣿⣿⣿⣿⣿⣿⣿⣿⣿⣿⣿⣿⠀⠀⠀⠀⠀⠀⠀⠀⠀⠀⠀⠀</a:t>
            </a:r>
            <a:br/>
            <a:r>
              <a:t>⠀⠀⠀⠀⠀⠀⠀⠀⠀⠀⠀⣿⣿⣿⣿⣿⣿⣿⣿⣿⣿⣿⣿⣿⣿⡇⣿⣿⣿⣿⣿⣿⣿⣿⣿⣿⣿⣿⣿⣿⣿⣿⣿⣿⣿⣿⣿⣿⣿⣿⣿⣿⣿⣿⣿⣿⣿⣿⣿⣿⣿⣿⣿⣿⣿⣿⣿⣿⣿⠀⠀⠀⠀⠀⠀⠀⠀⠀⠀⠀⠀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⠀⠀⠀⠀⠀⠀⠀⠀⠀⠀⠀⣿⣿⣿⣿⣿⣿⣿⣿⣿⣿⣿⣿⣿⣿⣷⣿⣿⣟⣻⣿⣿⣿⣿⣿⣿⣿⣿⣿⣿⣿⣯⣼⣿⣿⣿⣿⣿⣿⣿⣿⣿⣿⣿⣿⣿⣿⣿⣿⣿⣿⣿⣿⣿⣿⣿⣿⣿⣿⠀⠀⠀⠀⠀⠀⠀⠀⠀⠀⠀⠀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⠀⠀⠀⠀⠀⠀⠀⠀⠀⠀⠀⣿⣿⣿⣿⣿⣿⣿⣿⣿⣿⣿⣿⣿⣿⣿⣿⣿⣿⣿⣯⣽⣿⣿⣿⣿⣿⣿⣿⣿⣿⣿⢫⣿⣿⣿⣿⣿⣿⣿⣿⣿⣿⣿⣿⣿⣿⣿⣿⣿⣿⣿⣿⣿⣿⣿⣿⣿⣿⠀⠀⠀⠀⠀⠀⠀⠀⠀⠀⠀⠀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⠀⠀⠀⠀⠀⠀⠀⠀⠀⠀⠀⣿⣿⣿⣿⣿⣿⣿⣿⣿⣿⣿⣿⣿⣿⣿⣿⣿⢟⣿⣿⣿⣿⣿⣿⣿⣿⣿⣿⣿⣿⣯⣿⣿⣿⣿⣿⣿⣿⣿⣿⣿⣿⣿⣿⣿⣿⣿⣿⣿⣿⣿⣿⣿⣿⣿⣿⣿⣿⠀⠀⠀⠀⠀⠀⠀⠀⠀⠀⠀⠀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⠀⠀⠀⠀⠀⠀⠀⠀⠀⠀⠀⣿⣿⣿⣿⣿⣿⣿⣿⣿⣿⣿⣿⣿⣿⣿⣿⣿⣷⣼⣽⣽⣿⣿⣿⣿⣿⣿⣿⣿⣿⣾⣿⣿⣿⣿⣿⣿⣿⣿⣿⣿⣿⣿⣿⣿⣿⣿⣿⣿⣿⣿⣿⣿⣿⣿⣿⣿⣿⠀⠀⠀⠀⠀⠀⠀⠀⠀⠀⠀⠀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⠀⠀⠀⠀⠀⠀⠀⠀⠀⠀⠀⣿⣿⣿⣿⣿⣿⣿⣿⣿⣿⣿⣿⣿⣿⣿⡟⢿⣿⣿⣿⣿⣿⣿⣿⣿⣿⣿⣿⡟⠁⢸⣿⣿⣿⣿⣿⣿⣿⣿⣿⣿⣿⣿⣿⣿⣿⣿⣿⣿⣿⣿⣿⣿⣿⣿⣿⣿⣿⠀⠀⠀⠀⠀⠀⠀⠀⠀⠀⠀⠀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⠀⠀⠀⠀⠀⠀⠀⠀⠀⠀⠀⣿⣿⣿⣿⣿⣿⣿⣿⣿⣿⣿⣿⣿⣿⣿⢇⢜⣿⣿⣿⡿⢿⢿⣿⣿⡿⣿⢟⠁⠀⢸⣿⣿⣿⣿⣿⣿⣿⣿⣿⣿⣿⣿⣿⣿⣿⣿⣿⣿⣿⣿⣿⣿⣿⣿⣿⣿⣿⠀⠀⠀⠀⠀⠀⠀⠀⠀⠀⠀⠀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⠀⠀⠀⠀⠀⠀⠀⠀⠀⠀⠀⣿⣿⣿⣿⣿⣿⣿⣿⣿⣿⣿⣿⣿⣿⣿⢕⢕⢝⢿⣿⢗⡕⢜⢻⢟⠏⠑⠀⠀⠀⢀⣿⣿⣿⣿⣿⣿⣿⣿⣿⣿⣿⣿⣿⣿⣿⣿⣿⣿⣿⣿⣿⣿⣿⣿⣿⣿⣿⠀⠀⠀⠀⠀⠀⠀⠀⠀⠀⠀⠀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⠀⠀⠀⠀⠀⠀⠀⠀⠀⠀⠀⠛⠛⠛⠛⠛⠛⠛⠛⠛⠛⠛⠛⠛⠛⠛⠀⠑⠑⠑⠙⠃⠁⠁⠁⠀⠀⠀⠀⠀⠑⠀⠛⠛⠛⠛⠛⠛⠛⠛⠛⠛⠛⠛⠛⠛⠛⠛⠛⠛⠛⠛⠛⠛⠛⠛⠛⠛⠛⠀⠀⠀⠀⠀⠀⠀⠀⠀⠀⠀⠀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⠀⠀⠀⠀⠀⠀⠀⠀⠀⠀⠀⢔⢱⣵⡵⣵⣷⣷⣷⣷⣷⣷⣷⣷⣷⣷⣷⣷⣷⣷⣷⣷⣷⣷⣷⣷⣷⣷⣷⣷⣷⣷⣷⣷⣷⣷⣷⣷⣷⣷⣷⣷⡧⠐⠀⠀⠀⠀⠀⠀⠀⠀⠔⣷⣾⣷⣾⣿⣿⠀⠀⠀⠀⠀⠀⠀⠀⠀⠀⠀⠀</a:t>
            </a:r>
            <a:br/>
            <a:r>
              <a:t>⠀⠀⠀⠀⠀⠀⠀⠀⠀⠀⠀⢱⢿⣿⣿⣿⣿⣿⣿⣿⣿⣿⣿⣿⣿⣿⣿⣿⣿⣿⣿⣿⣿⣿⣿⣿⣿⣿⣿⣿⣿⣿⣿⣿⣿⣿⣿⣿⣿⣿⣿⣿⢇⠀⠀⠀⠀⠀⠀⠀⠀⠀⠀⢹⣿⣿⣿⣿⣿⠀⠀⠀⠀⠀⠀⠀⠀⠀⠀⠀⠀</a:t>
            </a:r>
            <a:br/>
            <a:r>
              <a:t>⠀⠀⠀⠀⠀⠀⠀⠀⠀⠀⠀⢕⣕⣸⣿⣿⣿⣿⣿⣿⣿⣿⣿⣿⣿⣿⣿⣿⣿⣿⣿⣿⣿⣿⣿⣿⣿⣿⣿⣿⣿⣿⣿⣿⣿⣿⣿⣿⣿⣿⣿⡟⠑⠀⠀⠀⠀⠀⠀⠀⠀⠀⠀⢜⣿⣿⣿⣿⣿⠀⠀⠀⠀⠀⠀⠀⠀⠀⠀⠀⠀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⠀⠀⠀⠀⠀⠀⠀⠀⠀⠀⠀⣿⣿⣿⣿⣿⣿⣿⣿⣿⣿⣿⣿⣿⣿⣿⣿⣿⣿⣿⣿⣿⣿⣿⣿⣿⣿⣿⣿⣿⣿⣿⣿⣿⣿⣿⣿⣿⣿⣿⣿⡿⢕⢄⢀⢀⠀⠀⢀⢀⢀⢀⢄⢕⣿⣿⣿⣿⣿⠀⠀⠀⠀⠀⠀⠀⠀⠀⠀⠀⠀</a:t>
            </a:r>
            <a:br/>
            <a:r>
              <a:t>⠀⠀⠀⠀⠀⠀⠀⠀⠀⠀⠀⣿⣿⣿⣿⣿⣿⣿⣿⣿⣿⣿⣿⣿⣿⣿⣿⣿⣿⣿⣿⣿⣿⣿⢿⢿⣿⣿⣿⣿⣿⣿⣿⣿⣿⣿⣿⣿⣿⣿⣿⡇⢕⢕⢕⢔⢔⢔⢔⢕⢕⢕⢕⢕⣿⣿⣿⣿⣿⠀⠀⠀⠀⠀⠀⠀⠀⠀⠀⠀⠀</a:t>
            </a:r>
            <a:br/>
            <a:r>
              <a:t>⠀⠀⠀⠀⠀⠀⠀⠀⠀⠀⠀⣿⣿⣿⣿⣿⣿⣿⣿⣿⣿⣿⣿⣿⣿⣿⣿⣿⣿⢟⢝⠍⢕⢕⢁⢜⢏⣽⣿⣿⣿⣿⣿⣿⣿⣿⣿⣿⣿⣿⣿⡇⢕⢕⢕⢕⢕⢕⢕⢕⢕⢕⡕⢕⣼⣿⣿⣿⣿⠀⠀⠀⠀⠀⠀⠀⠀⠀⠀⠀⠀</a:t>
            </a:r>
            <a:br/>
            <a:r>
              <a:t>⠀⠀⠀⠀⠀⠀⠀⠀⠀⠀⠀⣿⣿⣿⣿⣿⣿⣿⣿⣿⣿⣿⣿⣿⣿⣿⣿⡿⢕⢕⢕⢳⢳⢗⢺⢷⢳⢷⢧⣕⣵⣿⡿⢿⢿⣿⣿⣿⣿⣿⣿⣧⣵⣧⣵⣵⣵⣷⣷⣿⣿⣷⣷⣿⣿⣿⣿⣿⣿⠀⠀⠀⠀⠀⠀⠀⠀⠀⠀⠀⠀</a:t>
            </a:r>
            <a:br/>
            <a:r>
              <a:t>⠀⠀⠀⠀⠀⠀⠀⠀⠀⠀⠀⣿⣿⣿⣿⣿⣿⣿⣿⣿⣿⣿⣿⣿⣿⣿⣿⣧⣷⡷⢺⡏⢝⢕⢁⢕⢕⢑⢜⢹⣿⢿⣿⣻⣵⣿⣿⣿⣿⣿⣿⣿⣿⣿⣿⣿⣿⣿⣿⣿⣿⣿⣿⣿⣿⣿⣿⣿⣿⠀⠀⠀⠀⠀⠀⠀⠀⠀⠀⠀⠀</a:t>
            </a:r>
            <a:br/>
            <a:r>
              <a:t>⠀⠀⠀⠀⠀⠀⠀⠀⠀⠀⠀⣿⣿⣿⣿⣿⣿⣿⣿⣿⣿⣿⣿⣿⣿⣿⣿⢟⣿⣵⣧⣵⣕⡕⢕⢕⢱⢵⢣⡾⢏⢕⢵⣿⡿⡻⣿⣿⣿⣿⣿⣿⣿⣿⣿⣿⣿⣿⣿⣿⣿⣿⣿⣿⣿⣿⣿⣿⣿⠀⠀⠀⠀⠀⠀⠀⠀⠀⠀⠀⠀</a:t>
            </a:r>
            <a:br/>
            <a:r>
              <a:t>⠀⠀⠀⠀⠀⠀⠀⠀⠀⠀⠀⣿⣿⣿⣿⣿⣿⣿⣿⣿⣿⣿⣿⣿⣿⣿⡯⢸⣿⣿⣿⣿⣿⣿⣿⣿⣿⣿⣷⣧⣕⡣⢵⢻⣷⣷⣼⣿⣿⣿⣿⣿⣿⣿⣿⣿⣿⣿⣿⣿⣿⣿⣿⣿⣿⣿⣿⣿⣿⠀⠀⠀⠀⠀⠀⠀⠀⠀⠀⠀⠀</a:t>
            </a:r>
            <a:br/>
            <a:r>
              <a:t>⠀⠀⠀⠀⠀⠀⠀⠀⠀⠀⠀⢸⣿⣿⣿⣿⣿⢿⣻⣿⣟⣏⣹⣿⣿⣿⢇⣿⣿⣿⣿⣿⣿⣿⣿⣿⣿⣿⣿⣿⣿⣿⣧⣱⣿⢿⣿⣿⣿⣿⣿⣿⣿⣿⣿⣿⣿⣿⣿⣿⣿⣿⣿⣿⣿⣿⣿⣿⣿⠀⠀⠀⠀⠀⠀⠀⠀⠀⠀⠀⠀</a:t>
            </a:r>
            <a:br/>
            <a:r>
              <a:t>⠀⠀⠀⠀⠀⠀⠀⠀⠀⠀⠀⢿⣿⣿⣿⣿⣿⣿⣿⣿⣿⣿⣿⣿⣿⣿⢱⣿⣿⣿⣿⣿⣿⣿⣿⣿⣿⣿⣿⣿⣿⣿⣿⣿⣿⣿⣿⣿⣿⣿⣿⣿⣿⣿⣿⣿⣿⣿⣿⣿⣿⣿⣿⣿⣿⣿⣿⣿⣿⠀⠀⠀⠀⠀⠀⠀⠀⠀⠀⠀⠀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⠀⠀⠀⠀⠀⠀⠀⠀⠀⠀⠀⣵⣾⣿⣷⣽⣿⣿⣿⣿⣿⣿⣿⣿⣿⣿⣼⣿⣿⢿⣿⣿⣿⣿⣿⣿⣿⣿⣿⣿⣿⣿⣟⣿⣿⣿⣿⣿⣿⣿⣿⣿⣿⣿⣿⣿⣿⣿⣿⣿⣿⣿⣿⣿⣿⣿⣿⣿⣿⠀⠀⠀⠀⠀⠀⠀⠀⠀⠀⠀⠀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⠀⠀⠀⠀⠀⠀⠀⠀⠀⠀⠀⢻⣿⣿⣿⣿⣿⣿⣿⣿⣿⣿⣿⣿⣿⣿⣿⣿⣿⣿⣿⣿⣿⣿⣿⣿⣟⡿⣿⣿⣿⣿⣿⣿⣿⣿⣿⣿⣿⣿⣿⣿⣿⣿⣿⣿⣿⣿⣿⣿⣿⣿⣿⣿⣿⣿⣿⣿⣿⠀⠀⠀⠀⠀⠀⠀⠀⠀⠀⠀⠀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⠀⠀⠀⠀⠀⠀⠀⠀⠀⠀⠀⢿⣿⣿⣿⣿⣿⣿⣿⣿⣿⣿⣿⣿⣿⣿⣿⣿⣿⣿⣿⣟⣻⣿⣿⣿⣿⣿⣿⣿⣿⣿⡿⢯⣿⣿⣿⣿⣿⣿⣿⣿⣿⣿⣿⣿⣿⣿⣿⣿⣿⣿⣿⣿⣿⣿⣿⣿⣿⠀⠀⠀⠀⠀⠀⠀⠀⠀⠀⠀⠀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⠀⠀⠀⠀⠀⠀⠀⠀⠀⠀⠀⣿⣿⣿⣿⣿⣿⣿⣿⣿⣿⣿⣿⣿⣿⣿⣿⣿⡿⢿⣿⣿⣿⣿⣿⣿⣿⣿⣿⣿⣿⣿⣧⣿⣿⣿⣿⣿⣿⣿⣿⣿⣿⣿⣿⣿⣿⣿⣿⣿⣿⣿⣿⣿⣿⣿⣿⣿⣿⠀⠀⠀⠀⠀⠀⠀⠀⠀⠀⠀⠀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⠀⠀⠀⠀⠀⠀⠀⠀⠀⠀⠀⣿⣿⣿⣿⣿⣿⣿⣿⣿⣿⣿⣿⣿⣿⣿⣿⣿⣧⣽⣟⢟⢟⣻⣿⣿⣿⣿⣿⣿⣿⣽⣿⣿⣿⣿⣿⣿⣿⣿⣿⣿⣿⣿⣿⣿⣿⣿⣿⣿⣿⣿⣿⣿⣿⣿⣿⣿⣿⠀⠀⠀⠀⠀⠀⠀⠀⠀⠀⠀⠀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⠀⠀⠀⠀⠀⠀⠀⠀⠀⠀⠀⣿⣿⣿⣿⣿⣿⣿⣿⣿⣿⣿⣿⣿⣿⣿⣿⣿⣿⣿⣿⣿⣿⣿⣿⣿⣿⣿⣿⣿⠇⢸⣿⣿⣿⣿⣿⣿⣿⣿⣿⣿⣿⣿⣿⣿⣿⣿⣿⣿⣿⣿⣿⣿⣿⣿⣿⣿⣿⠀⠀⠀⠀⠀⠀⠀⠀⠀⠀⠀⠀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⠀⠀⠀⠀⠀⠀⠀⠀⠀⠀⠀⣿⣿⣿⣿⣿⣿⣿⣿⣿⣿⣿⣿⣿⣿⣿⢇⢜⣿⣿⣿⣿⣿⣿⣿⣿⣿⣿⣿⢏⠀⢸⣿⣿⣿⣿⣿⣿⣿⣿⣿⣿⣿⣿⣿⣿⣿⣿⣿⣿⣿⣿⣿⣿⣿⣿⣿⣿⣿⠀⠀⠀⠀⠀⠀⠀⠀⠀⠀⠀⠀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⠀⠀⠀⠀⠀⠀⠀⠀⠀⠀⠀⣿⣿⣿⣿⣿⣿⣿⣿⣿⣿⣿⣿⣿⣿⣿⢕⢕⢹⣿⣿⢧⢕⢝⢿⣿⢿⠏⠑⠀⠀⠁⣿⣿⣿⣿⣿⣿⣿⣿⣿⣿⣿⣿⣿⣿⣿⣿⣿⣿⣿⣿⣿⣿⣿⣿⣿⣿⣿⠀⠀⠀⠀⠀⠀⠀⠀⠀⠀⠀⠀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⠀⠀⠀⠀⠀⠀⠀⠀⠀⠀⠀⠛⠛⠛⠛⠛⠛⠛⠛⠛⠛⠛⠛⠛⠛⠛⠀⠑⠑⠘⠛⠃⠑⠑⠑⠁⠁⠀⠀⠀⠀⠑⠛⠛⠛⠛⠛⠛⠛⠛⠛⠛⠛⠛⠛⠛⠛⠛⠛⠛⠛⠛⠛⠛⠛⠛⠛⠛⠛⠀⠀⠀⠀⠀⠀⠀⠀⠀⠀⠀⠀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⠀⠀⠀⠀⠀⠀⠀⠀⠀⠀⠀⣷⣿⣿⣿⣿⣿⣿⣿⣿⣿⣿⣿⣿⣿⣿⣿⣿⣿⣿⣿⣿⣿⣿⣿⣿⣿⣿⣿⣿⣿⣿⣿⣿⣿⣿⣿⣿⣿⣿⣿⣿⣿⢇⠀⠐⠀⠀⠀⠀⠀⠀⠀⢿⣿⣿⣿⣿⣿⠀⠀⠀⠀⠀⠀⠀⠀⠀⠀⠀⠀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⠀⠀⠀⠀⠀⠀⠀⠀⠀⠀⠀⣿⣿⣿⣿⣿⣿⣿⣿⣿⣿⣿⣿⣿⣿⣿⣿⣿⣿⣿⣿⣿⣿⣿⣿⣿⣿⣿⣿⣿⣿⣿⣿⣿⣿⣿⣿⣿⣿⣿⣿⣿⣿⠅⠀⠀⠀⠀⠀⠀⠀⠀⠀⢸⣿⣿⣿⣿⣿⠀⠀⠀⠀⠀⠀⠀⠀⠀⠀⠀⠀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⠀⠀⠀⠀⠀⠀⠀⠀⠀⠀⠀⣿⣿⣿⣿⣿⣿⣿⣿⣿⣿⣿⣿⣿⣿⣿⣿⣿⣿⣿⣿⣿⣿⣿⣿⣿⣿⣿⣿⣿⣿⣿⣿⣿⣿⣿⣿⣿⣿⣿⣿⣿⡇⢄⠀⠀⢄⠀⠀⠀⠀⠀⠀⢕⣿⣿⣿⣿⣿⠀⠀⠀⠀⠀⠀⠀⠀⠀⠀⠀⠀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⠀⠀⠀⠀⠀⠀⠀⠀⠀⠀⠀⣿⣿⣿⣿⣿⣿⣿⣿⣿⣿⣿⣿⣿⣿⣿⣿⣿⣿⣿⣿⣿⣿⣿⣿⣿⣿⣿⣿⣿⣿⣿⣿⣿⣿⣿⣿⣿⣿⣿⣿⣿⡇⢔⢕⢁⢄⢄⢄⢄⢀⢄⢔⢕⢹⣿⣿⣿⣿⠀⠀⠀⠀⠀⠀⠀⠀⠀⠀⠀⠀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⠀⠀⠀⠀⠀⠀⠀⠀⠀⠀⠀⣿⣿⣿⣿⣿⣿⣿⣿⣿⣿⣿⣿⣿⣿⣿⣿⣿⣿⣿⣿⣿⣿⣿⣿⣿⣿⣿⣿⣿⣿⣿⣿⣿⣿⣿⣿⣿⣿⣿⣿⣿⡕⢕⢕⢕⢕⢕⢕⢕⢕⢕⢕⢕⢸⣿⣿⣿⣿⠀⠀⠀⠀⠀⠀⠀⠀⠀⠀⠀⠀</a:t>
            </a:r>
            <a:br/>
            <a:r>
              <a:t>⠀⠀⠀⠀⠀⠀⠀⠀⠀⠀⠀⣿⣿⣿⣿⣿⣿⣿⣿⣿⣿⣿⣿⣿⣿⣿⣿⣿⣿⣿⡿⢟⢟⢟⢝⢕⢕⢹⣿⣿⣿⣿⣿⣿⣿⣿⣿⣿⣿⣿⣿⣿⡇⢕⢕⢕⢕⢕⢕⢕⢕⢕⣕⢕⣸⣿⣿⣿⣿⠀⠀⠀⠀⠀⠀⠀⠀⠀⠀⠀⠀</a:t>
            </a:r>
            <a:br/>
            <a:r>
              <a:t>⠀⠀⠀⠀⠀⠀⠀⠀⠀⠀⠀⣿⣿⣿⣿⣿⣿⣿⣿⣿⣿⣿⣿⣿⣿⣿⣿⣿⣿⢟⢕⢕⢱⡵⣵⢵⢷⢧⡿⣵⣝⣝⣿⣿⣿⣿⣿⣿⣿⣿⣿⣿⣵⣷⣷⣧⣵⣷⣷⣿⣿⣷⣷⣿⣿⣿⣿⣿⣿⠀⠀⠀⠀⠀⠀⠀⠀⠀⠀⠀⠀</a:t>
            </a:r>
            <a:br/>
            <a:r>
              <a:t>⠀⠀⠀⠀⠀⠀⠀⠀⠀⠀⠀⣿⣿⣿⣿⣿⣿⣿⣿⣿⣿⣿⣿⣿⣿⣿⣿⣿⣷⣵⣧⣼⣇⢇⢕⢕⢕⢕⢕⢜⢟⣿⣿⣿⣾⣾⣿⣿⣿⣿⣿⣿⣿⣿⣿⣿⣿⣿⣿⣿⣿⣿⣿⣿⣿⣿⣿⣿⣿⠀⠀⠀⠀⠀⠀⠀⠀⠀⠀⠀⠀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⠀⠀⠀⠀⠀⠀⠀⠀⠀⠀⠀⣿⣿⣿⣿⣿⣿⣿⣿⣿⣿⣿⣿⣿⣿⣿⣿⣿⣿⣿⣧⣼⣝⡕⢕⢕⢕⢕⣕⢷⣼⣿⢝⢯⢼⣿⣿⣿⣿⣿⣿⣿⣿⣿⣿⣿⣿⣿⣿⣿⣿⣿⣿⣿⣿⣿⣿⣿⣿⠀⠀⠀⠀⠀⠀⠀⠀⠀⠀⠀⠀</a:t>
            </a:r>
            <a:br/>
            <a:r>
              <a:t>⠀⠀⠀⠀⠀⠀⠀⠀⠀⠀⠀⣿⣿⣿⣿⣿⣿⣿⣿⣿⣿⣿⣿⣿⣿⣿⣿⣟⢕⣿⣿⣿⣿⣿⣿⣿⣷⣷⣷⣾⣿⣿⣾⣧⢿⣿⣿⣿⣿⣿⣿⣿⣿⣿⣿⣿⣿⣿⣿⣿⣿⣿⣿⣿⣿⣿⣿⣿⣿⠀⠀⠀⠀⠀⠀⠀⠀⠀⠀⠀⠀</a:t>
            </a:r>
            <a:br/>
            <a:r>
              <a:t>⠀⠀⠀⠀⠀⠀⠀⠀⠀⠀⠀⣿⣿⣿⣿⣿⣿⣿⣿⣿⣿⣿⣿⣿⣿⣿⣿⢏⣿⣿⣿⣿⣿⣿⣿⣿⣿⣿⣿⣿⣿⣿⣿⣿⣿⣿⣿⣿⣿⣿⣿⣿⣿⣿⣿⣿⣿⣿⣿⣿⣿⣿⣿⣿⣿⣿⣿⣿⣿⠀⠀⠀⠀⠀⠀⠀⠀⠀⠀⠀⠀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⠀⠀⠀⠀⠀⠀⠀⠀⠀⠀⠀⣿⣿⣿⣿⣿⣿⣿⣿⣿⣿⣿⣿⣿⣿⣿⣿⢱⣿⣿⣿⣿⣿⣿⣿⣿⣿⣿⣿⣿⣿⣿⣿⣿⣿⣿⣿⣿⣿⣿⣿⣿⣿⣿⣿⣿⣿⣿⣿⣿⣿⣿⣿⣿⣿⣿⣿⣿⣿⠀⠀⠀⠀⠀⠀⠀⠀⠀⠀⠀⠀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⠀⠀⠀⠀⠀⠀⠀⠀⠀⠀⠀⣿⣿⣿⣿⣿⣿⣿⣿⣿⣿⣿⣿⣿⣿⣿⣿⣼⣿⣿⣿⣿⣿⣿⣿⣿⣿⣿⣿⣿⣿⣿⣿⣿⣿⣿⣿⣿⣿⣿⣿⣿⣿⣿⣿⣿⣿⣿⣿⣿⣿⣿⣿⣿⣿⣿⣿⣿⣿⠀⠀⠀⠀⠀⠀⠀⠀⠀⠀⠀⠀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⠀⠀⠀⠀⠀⠀⠀⠀⠀⠀⠀⣿⣿⣿⣿⣿⣿⣿⣿⣿⣿⣿⣿⣿⣿⣿⣿⣿⣿⣿⣷⣾⣿⣿⣿⣿⣿⣿⢿⣿⣿⣿⣿⣿⣿⣿⣿⣿⣿⣿⣿⣿⣿⣿⣿⣿⣿⣿⣿⣿⣿⣿⣿⣿⣿⣿⣿⣿⣿⠀⠀⠀⠀⠀⠀⠀⠀⠀⠀⠀⠀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⠀⠀⠀⠀⠀⠀⠀⠀⠀⠀⠀⣿⣿⣿⣿⣿⣿⣿⣿⣿⣿⣿⣿⣿⣿⣿⣿⣿⣿⣿⣿⣿⣿⢿⢿⣿⣿⣿⣿⣿⣿⣿⣿⣿⢿⣽⣿⣿⣿⣿⣿⣿⣿⣿⣿⣿⣿⣿⣿⣿⣿⣿⣿⣿⣿⣿⣿⣿⣿⠀⠀⠀⠀⠀⠀⠀⠀⠀⠀⠀⠀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⠀⠀⠀⠀⠀⠀⠀⠀⠀⠀⠀⣿⣿⣿⣿⣿⣿⣿⣿⣿⣿⣿⣿⣿⣿⣿⣿⣿⣿⣿⣝⣻⢿⢿⢿⢿⣿⣿⣿⣿⣿⣿⣿⣿⣿⣿⣿⣿⣿⣿⣿⣿⣿⣿⣿⣿⣿⣿⣿⣿⣿⣿⣿⣿⣿⣿⣿⣿⣿⠀⠀⠀⠀⠀⠀⠀⠀⠀⠀⠀⠀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⠀⠀⠀⠀⠀⠀⠀⠀⠀⠀⠀⣿⣿⣿⣿⣿⣿⣿⣿⣿⣿⣿⣿⣿⣿⣿⣿⡿⢕⢻⣿⣿⣿⣿⣿⣿⣿⣿⣿⣿⡿⠁⢸⣿⣿⣿⣿⣿⣿⣿⣿⣿⣿⣿⣿⣿⣿⣿⣿⣿⣿⣿⣿⣿⣿⣿⣿⣿⣿⠀⠀⠀⠀⠀⠀⠀⠀⠀⠀⠀⠀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⠀⠀⠀⠀⠀⠀⠀⠀⠀⠀⠀⣿⣿⣿⣿⣿⣿⣿⣿⣿⣿⣿⣿⣿⣿⣿⣿⢇⢕⢸⣿⣿⣿⡝⢫⣿⣿⣿⢿⠏⠁⠀⠜⣿⣿⣿⣿⣿⣿⣿⣿⣿⣿⣿⣿⣿⣿⣿⣿⣿⣿⣿⣿⣿⣿⣿⣿⣿⣿⠀⠀⠀⠀⠀⠀⠀⠀⠀⠀⠀⠀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⠀⠀⠀⠀⠀⠀⠀⠀⠀⠀⠀⠛⠛⠛⠛⠛⠛⠛⠛⠛⠛⠛⠛⠛⠛⠛⠛⠃⠑⠑⠙⠛⠛⠚⠑⠙⠙⠑⠁⠀⠀⠀⠀⠛⠛⠛⠛⠛⠛⠛⠛⠛⠛⠛⠛⠛⠛⠛⠛⠛⠛⠛⠛⠛⠛⠛⠛⠛⠛⠀⠀⠀⠀⠀⠀⠀⠀⠀⠀⠀⠀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⠀⠀⠀⠀⠀⠀⠀⠀⠀⠀⠀⣿⣿⣿⣿⣿⣿⣿⣿⣿⣿⣿⣿⣿⣿⣿⣿⣿⣿⣿⣿⣿⣿⣿⣿⣿⣿⣿⣿⣿⣿⣿⣿⣿⣿⣿⣿⣿⣿⣿⣿⣿⣿⡇⠀⠀⠀⠀⠀⠀⠀⠀⠀⢸⣿⣿⣿⣿⣿⠀⠀⠀⠀⠀⠀⠀⠀⠀⠀⠀⠀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⠀⠀⠀⠀⠀⠀⠀⠀⠀⠀⠀⣿⣿⣿⣿⣿⣿⣿⣿⣿⣿⣿⣿⣿⣿⣿⣿⣿⣿⣿⣿⣿⣿⣿⣿⣿⣿⣿⣿⣿⣿⣿⣿⣿⣿⣿⣿⣿⣿⣿⣿⣿⣿⢕⠀⠐⠀⠀⠀⠀⠀⠄⠀⢜⣿⣿⣿⣿⣿⠀⠀⠀⠀⠀⠀⠀⠀⠀⠀⠀⠀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⠀⠀⠀⠀⠀⠀⠀⠀⠀⠀⠀⣿⣿⣿⣿⣿⣿⣿⣿⣿⣿⣿⣿⣿⣿⣿⣿⣿⣿⣿⣿⣿⣿⣿⣿⣿⣿⣿⣿⣿⣿⣿⣿⣿⣿⣿⣿⣿⣿⣿⣿⣿⡇⢅⠄⢄⠀⠀⠀⠀⠀⠀⠀⢕⣿⣿⣿⣿⣿⠀⠀⠀⠀⠀⠀⠀⠀⠀⠀⠀⠀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⠀⠀⠀⠀⠀⠀⠀⠀⠀⠀⠀⣿⣿⣿⣿⣿⣿⣿⣿⣿⣿⣿⣿⣿⣿⣿⣿⣿⣿⣿⣿⣿⣿⣿⣿⣿⣿⣿⣿⣿⣿⣿⣿⣿⣿⣿⣿⣿⣿⣿⣿⣿⡇⢕⢔⢐⢄⢔⢔⢄⢑⢄⢄⢕⢸⣿⣿⣿⣿⠀⠀⠀⠀⠀⠀⠀⠀⠀⠀⠀⠀</a:t>
            </a:r>
            <a:br/>
            <a:r>
              <a:t>⠀⠀⠀⠀⠀⠀⠀⠀⠀⠀⠀⣿⣿⣿⣿⣿⣿⣿⣿⣿⣿⣿⣿⣿⣿⣿⣿⣿⣿⣿⣿⣿⣿⣿⡿⢿⢻⢿⣿⣿⣿⣿⣿⣿⣿⣿⣿⣿⣿⣿⣿⣿⡇⢕⢕⢕⢕⢕⢕⢕⢕⢕⢕⢕⢸⣿⣿⣿⣿⠀⠀⠀⠀⠀⠀⠀⠀⠀⠀⠀⠀</a:t>
            </a:r>
            <a:br/>
            <a:r>
              <a:t>⠀⠀⠀⠀⠀⠀⠀⠀⠀⠀⠀⣿⣿⣿⣿⣿⣿⣿⣿⣿⣿⣿⣿⣿⣿⣿⣿⣿⣿⣿⢏⢝⢕⢕⢕⢕⢕⡜⣼⣟⢿⢿⢿⣿⣿⣿⣿⣿⣿⣿⣿⣿⡇⢕⢕⢕⢕⢕⢕⢕⢕⢕⣕⣕⣸⣿⣿⣿⣿⠀⠀⠀⠀⠀⠀⠀⠀⠀⠀⠀⠀</a:t>
            </a:r>
            <a:br/>
            <a:r>
              <a:t>⠀⠀⠀⠀⠀⠀⠀⠀⠀⠀⠀⣿⣿⣿⣿⣿⣿⣿⣿⣿⣿⣿⣿⣿⣿⣿⣿⣿⣿⢝⢕⢕⡕⢷⠟⢗⠟⢏⢝⢟⢻⣾⣿⣿⣿⣿⣿⣿⣿⣿⣿⣿⣧⣷⣷⣧⣕⣷⣷⣿⣿⣷⣷⣿⣿⣿⣿⣿⣿⠀⠀⠀⠀⠀⠀⠀⠀⠀⠀⠀⠀</a:t>
            </a:r>
            <a:br/>
            <a:r>
              <a:t>⠀⠀⠀⠀⠀⠀⠀⠀⠀⠀⠀⣿⣿⣿⣿⣿⣿⣿⣿⣿⣿⣿⣿⣿⣿⣿⣿⣿⣧⣵⡿⢵⣱⡇⢕⢕⢔⢕⢕⢅⡕⢸⣿⣿⣟⣿⣿⣿⣿⣿⣿⣿⣿⣿⣿⣿⣿⣿⣿⣿⣿⣿⣿⣿⣿⣿⣿⣿⣿⠀⠀⠀⠀⠀⠀⠀⠀⠀⠀⠀⠀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⠀⠀⠀⠀⠀⠀⠀⠀⠀⠀⠀⣿⣿⣿⣿⣿⣿⣿⣿⣿⣿⣿⣿⣿⣿⣿⣿⣿⡿⢿⣷⣷⣷⣵⣵⣕⣕⣕⣕⣗⣻⣿⣿⣿⣿⣿⣿⣿⣿⣿⣿⣿⣿⣿⣿⣿⣿⣿⣿⣿⣿⣿⣿⣿⣿⣿⣿⣿⣿⠀⠀⠀⠀⠀⠀⠀⠀⠀⠀⠀⠀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⠀⠀⠀⠀⠀⠀⠀⠀⠀⠀⠀⣿⣿⣿⣿⣿⣿⣿⣿⣿⣿⣿⣿⣿⣿⣿⣿⡯⡎⣽⣿⣿⣿⣿⣿⣿⣿⣿⣿⣿⣿⣿⣿⣿⣟⣿⣿⣿⣿⣿⣿⣿⣿⣿⣿⣿⣿⣿⣿⣿⣿⣿⣿⣿⣿⣿⣿⣿⣿⠀⠀⠀⠀⠀⠀⠀⠀⠀⠀⠀⠀</a:t>
            </a:r>
            <a:br/>
            <a:r>
              <a:t>⠀⠀⠀⠀⠀⠀⠀⠀⠀⠀⠀⣿⣿⣿⣿⣿⣿⣿⣿⣿⣿⣿⣿⣿⣿⣿⣿⡗⢻⣿⣿⣿⣿⣿⣿⣿⣿⣿⣿⣿⣿⣿⣿⣿⣿⣿⣿⣿⣿⣿⣿⣿⣿⣿⣿⣿⣿⣿⣿⣿⣿⣿⣿⣿⣿⣿⣿⣿⣿⠀⠀⠀⠀⠀⠀⠀⠀⠀⠀⠀⠀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⠀⠀⠀⠀⠀⠀⠀⠀⠀⠀⠀⣿⣿⣿⣿⣿⣿⣿⣿⣿⣿⣿⣿⣿⣿⣿⣿⡇⢺⣿⣿⣿⣿⣿⣿⣿⣿⣿⣿⣿⣿⣿⣿⣿⣿⣿⣿⣿⣿⣿⣿⣿⣿⣿⣿⣿⣿⣿⣿⣿⣿⣿⣿⣿⣿⣿⣿⣿⣿⠀⠀⠀⠀⠀⠀⠀⠀⠀⠀⠀⠀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⠀⠀⠀⠀⠀⠀⠀⠀⠀⠀⠀⣿⣿⣿⣿⣿⣿⣿⣿⣿⣿⣿⣿⣿⣿⣿⣿⣷⣿⣿⣿⡿⢿⣿⣿⣿⣿⣿⣿⣿⣿⣿⣿⣿⣿⣿⣿⣿⣿⣿⣿⣿⣿⣿⣿⣿⣿⣿⣿⣿⣿⣿⣿⣿⣿⣿⣿⣿⣿⠀⠀⠀⠀⠀⠀⠀⠀⠀⠀⠀⠀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⠀⠀⠀⠀⠀⠀⠀⠀⠀⠀⠀⣿⣿⣿⣿⣿⣿⣿⣿⣿⣿⣿⣿⣿⣿⣿⣿⣿⣿⣿⣿⣿⣿⣿⣿⣟⣟⣿⣿⣿⣿⣿⣿⣿⣿⣏⣿⣿⣿⣿⣿⣿⣿⣿⣿⣿⣿⣿⣿⣿⣿⣿⣿⣿⣿⣿⣿⣿⣿⠀⠀⠀⠀⠀⠀⠀⠀⠀⠀⠀⠀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⠀⠀⠀⠀⠀⠀⠀⠀⠀⠀⠀⣿⣿⣿⣿⣿⣿⣿⣿⣿⣿⣿⣿⣿⣿⣿⣿⣿⣿⣿⣿⣿⣾⣿⣿⣟⣟⣹⣿⣿⣿⣿⣿⣿⣿⣿⣿⣿⣿⣿⣿⣿⣿⣿⣿⣿⣿⣿⣿⣿⣿⣿⣿⣿⣿⣿⣿⣿⣿⠀⠀⠀⠀⠀⠀⠀⠀⠀⠀⠀⠀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⠀⠀⠀⠀⠀⠀⠀⠀⠀⠀⠀⣿⣿⣿⣿⣿⣿⣿⣿⣿⣿⣿⣿⣿⣿⣿⣿⣿⣿⡿⢻⣿⣿⣿⣿⣿⣿⣿⣿⣿⣿⣿⢏⠁⣿⣿⣿⣿⣿⣿⣿⣿⣿⣿⣿⣿⣿⣿⣿⣿⣿⣿⣿⣿⣿⣿⣿⣿⣿⠀⠀⠀⠀⠀⠀⠀⠀⠀⠀⠀⠀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⠀⠀⠀⠀⠀⠀⠀⠀⠀⠀⠀⣿⣿⣿⣿⣿⣿⣿⣿⣿⣿⣿⣿⣿⣿⣿⣿⣿⣿⢕⢸⣿⣿⣿⣿⢿⣿⣿⣿⣿⣿⢟⠀⠀⣿⣿⣿⣿⣿⣿⣿⣿⣿⣿⣿⣿⣿⣿⣿⣿⣿⣿⣿⣿⣿⣿⣿⣿⣿⠀⠀⠀⠀⠀⠀⠀⠀⠀⠀⠀⠀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⠀⠀⠀⠀⠀⠀⠀⠀⠀⠀⠀⣿⣿⣿⣿⣿⣿⣿⣿⣿⣿⣿⣿⣿⣿⣿⣿⣿⡏⢕⢕⢻⣿⣿⣯⢕⢜⢿⢻⠝⠑⠀⠀⠀⢹⣿⣿⣿⣿⣿⣿⣿⣿⣿⣿⣿⣿⣿⣿⣿⣿⣿⣿⣿⣿⣿⣿⣿⣿⠀⠀⠀⠀⠀⠀⠀⠀⠀⠀⠀⠀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⠀⠀⠀⠀⠀⠀⠀⠀⠀⠀⠀⠛⠛⠛⠛⠛⠛⠛⠛⠛⠛⠛⠛⠛⠛⠛⠛⠛⠃⠑⠑⠑⠘⠛⠛⠑⠁⠁⠀⠀⠀⠀⠀⠀⠘⠛⠛⠛⠛⠛⠛⠛⠛⠛⠛⠛⠛⠛⠛⠛⠛⠛⠛⠛⠛⠛⠛⠛⠛⠀⠀⠀⠀⠀⠀⠀⠀⠀⠀⠀⠀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⠀⠀⠀⠀⠀⠀⠀⠀⠀⠀⠀⣷⣷⣾⣷⣾⣿⣿⣿⣿⣿⣿⣿⣿⣿⣿⣿⣿⣿⣿⣿⣿⣿⣿⣷⣷⣿⣿⣿⣾⣿⣷⣷⣷⣷⣾⣿⣷⣷⣿⣾⣷⣷⢆⠀⠄⠀⠀⠀⠀⠀⠀⠀⢸⣿⣿⣿⣿⣿⠀⠀⠀⠀⠀⠀⠀⠀⠀⠀⠀⠀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⠀⠀⠀⠀⠀⠀⠀⠀⠀⠀⠀⣿⣿⣿⣿⣿⣿⣿⣿⣿⣿⣿⣿⣿⣿⣿⣿⣿⣿⣿⣿⣿⣿⣿⣿⣿⣿⣿⣿⣿⣿⣿⣿⣿⣿⣿⣿⣿⣿⣿⣿⣿⣿⠕⠀⢀⠀⠀⠀⠀⠀⠀⠀⢜⣿⣿⣿⣿⣿⠀⠀⠀⠀⠀⠀⠀⠀⠀⠀⠀⠀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⠀⠀⠀⠀⠀⠀⠀⠀⠀⠀⠀⣿⣿⣿⣿⣿⣿⣿⣿⣿⣿⣿⣿⣿⣿⣿⣿⣿⣿⣿⣿⣿⣿⣿⣿⣿⣿⣿⣿⣿⣿⣿⣿⣿⣿⣿⣿⣿⣿⣿⣿⣿⡇⠁⢀⢀⠀⢀⢀⠀⠀⠀⠀⠕⢿⣿⣿⣿⣿⠀⠀⠀⠀⠀⠀⠀⠀⠀⠀⠀⠀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⠀⠀⠀⠀⠀⠀⠀⠀⠀⠀⠀⣿⣿⣿⣿⣿⣿⣿⣿⣿⣿⣿⣿⣿⣿⣿⣿⣿⣿⣿⣿⣿⣿⣿⣿⣿⣿⣿⣿⣿⣿⣿⣿⣿⣿⣿⣿⣿⣿⣿⣿⣿⡇⢕⢕⢔⢄⢅⢅⢄⢁⢁⢄⢔⢸⣿⣿⣿⣿⠀⠀⠀⠀⠀⠀⠀⠀⠀⠀⠀⠀</a:t>
            </a:r>
            <a:br/>
            <a:r>
              <a:t>⠀⠀⠀⠀⠀⠀⠀⠀⠀⠀⠀⣿⣿⣿⣿⣿⣿⣿⣿⣿⣿⣿⣿⣿⣿⣿⣿⣿⣿⣿⡿⢿⢟⠟⢝⡕⢅⢘⢫⢟⢿⢿⡿⣿⣿⣿⣿⣿⣿⣿⣿⣿⡇⢕⢕⢕⢕⢕⢔⢕⢕⢕⢕⢕⢸⣿⣿⣿⣿⠀⠀⠀⠀⠀⠀⠀⠀⠀⠀⠀⠀</a:t>
            </a:r>
            <a:br/>
            <a:r>
              <a:t>⠀⠀⠀⠀⠀⠀⠀⠀⠀⠀⠀⣿⣿⣿⣿⣿⣿⣿⣿⣿⣿⣿⣿⣿⣿⣿⣿⣿⣿⢿⢇⢅⢕⢕⣕⡵⢵⢿⢗⢟⢷⣧⣷⣿⣿⣿⣿⣿⣿⣿⣿⣿⡇⢕⢕⢕⢕⢕⢕⢕⢕⢕⣵⢕⣸⣿⣿⣿⣿⠀⠀⠀⠀⠀⠀⠀⠀⠀⠀⠀⠀</a:t>
            </a:r>
            <a:br/>
            <a:r>
              <a:t>⠀⠀⠀⠀⠀⠀⠀⠀⠀⠀⠀⣿⣿⣿⣿⣿⣿⣿⣿⣿⣿⣿⣿⣿⣿⣿⣿⣿⢿⢕⢱⣕⢕⢏⢕⢅⢔⢀⢑⢅⢕⢜⣻⣿⣿⣿⣿⣿⣿⣿⣿⣿⣧⣷⣷⣧⣕⣵⣷⣿⣷⣷⣷⣿⣿⣿⣿⣿⣿⠀⠀⠀⠀⠀⠀⠀⠀⠀⠀⠀⠀</a:t>
            </a:r>
            <a:br/>
            <a:r>
              <a:t>⠀⠀⠀⠀⠀⠀⠀⠀⠀⠀⠀⣿⣿⣿⣿⣿⣿⣿⣿⣿⣿⣿⣿⣿⣿⣿⣿⣿⣷⣧⣿⡝⢕⡕⢕⢕⢕⢕⢕⢱⢵⢷⣿⣿⣿⣿⣿⣿⣿⣿⣿⣿⣿⣿⣿⣿⣿⣿⣿⣿⣿⣿⣿⣿⣿⣿⣿⣿⣿⠀⠀⠀⠀⠀⠀⠀⠀⠀⠀⠀⠀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⠀⠀⠀⠀⠀⠀⠀⠀⠀⠀⠀⣿⣿⣿⣿⣿⣿⣿⣿⣿⣿⣿⣿⣿⣿⣿⣿⡿⢕⢹⣿⣿⣿⣿⣿⣿⣷⣷⣷⣿⣿⣿⣿⣿⣿⣿⣿⣿⣿⣿⣿⣿⣿⣿⣿⣿⣿⣿⣿⣿⣿⣿⣿⣿⣿⣿⣿⣿⣿⠀⠀⠀⠀⠀⠀⠀⠀⠀⠀⠀⠀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⠀⠀⠀⠀⠀⠀⠀⠀⠀⠀⠀⣿⣿⣿⣿⣿⣿⣿⣿⣿⣿⣿⣿⣿⣿⣿⣿⡇⢣⣼⣿⣿⣿⣿⣿⣿⣿⣿⣿⣿⣿⣿⣿⣿⣿⣿⣿⣿⣿⣿⣿⣿⣿⣿⣿⣿⣿⣿⣿⣿⣿⣿⣿⣿⣿⣿⣿⣿⣿⠀⠀⠀⠀⠀⠀⠀⠀⠀⠀⠀⠀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⠀⠀⠀⠀⠀⠀⠀⠀⠀⠀⠀⣿⣿⣿⣿⣿⣿⣿⣿⣿⣿⣿⣿⣿⣿⣿⣿⣿⣿⣿⣿⣿⣿⣿⣻⣿⣿⣿⡟⢟⣿⣿⣿⣿⣿⣿⣿⣿⣿⣿⣿⣿⣿⣿⣿⣿⣿⣿⣿⣿⣿⣿⣿⣿⣿⣿⣿⣿⣿⠀⠀⠀⠀⠀⠀⠀⠀⠀⠀⠀⠀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⠀⠀⠀⠀⠀⠀⠀⠀⠀⠀⠀⣿⣿⣿⣿⣿⣿⣿⣿⣿⣿⣿⣿⣿⣿⣿⣿⣿⣿⣿⣿⢻⣿⣿⣿⣿⣿⣿⣿⣿⣿⣿⣿⡟⠁⢻⣿⣿⣿⣿⣿⣿⣿⣿⣿⣿⣿⣿⣿⣿⣿⣿⣿⣿⣿⣿⣿⣿⣿⠀⠀⠀⠀⠀⠀⠀⠀⠀⠀⠀⠀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⠀⠀⠀⠀⠀⠀⠀⠀⠀⠀⠀⣿⣿⣿⣿⣿⣿⣿⣿⣿⣿⣿⣿⣿⣿⣿⣿⣿⣿⣿⡟⢜⣿⣿⣿⣿⣿⣿⣿⣿⣿⣿⣿⠃⠀⢸⣿⣿⣿⣿⣿⣿⣿⣿⣿⣿⣿⣿⣿⣿⣿⣿⣿⣿⣿⣿⣿⣿⣿⠀⠀⠀⠀⠀⠀⠀⠀⠀⠀⠀⠀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⠀⠀⠀⠀⠀⠀⠀⠀⠀⠀⠀⣿⣿⣿⣿⣿⣿⣿⣿⣿⣿⣿⣿⣿⣿⣿⣿⣿⣿⣿⡇⢕⢻⣿⣿⣿⣏⢝⢻⣿⢿⠏⠑⠀⠀⠘⣿⣿⣿⣿⣿⣿⣿⣿⣿⣿⣿⣿⣿⣿⣿⣿⣿⣿⣿⣿⣿⣿⣿⠀⠀⠀⠀⠀⠀⠀⠀⠀⠀⠀⠀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⠀⠀⠀⠀⠀⠀⠀⠀⠀⠀⠀⣿⣿⣿⣿⣿⣿⣿⣿⣿⣿⣿⣿⣿⣿⣿⣿⣿⣿⣿⢇⢕⢕⢝⢿⢿⢿⢇⠙⠁⠀⠀⠀⠀⠀⢀⣿⣿⣿⣿⣿⣿⣿⣿⣿⣿⣿⣿⣿⣿⣿⣿⣿⣿⣿⣿⣿⣿⣿⠀⠀⠀⠀⠀⠀⠀⠀⠀⠀⠀⠀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⠀⠀⠀⠀⠀⠀⠀⠀⠀⠀⠀⠛⠛⠛⠛⠛⠛⠛⠛⠛⠛⠛⠛⠛⠛⠛⠛⠛⠛⠛⠑⠑⠑⠑⠁⠀⠁⠀⠀⠀⠀⠀⠀⠀⠀⠘⠛⠛⠛⠛⠛⠛⠛⠛⠛⠛⠛⠛⠛⠛⠛⠛⠛⠛⠛⠛⠛⠛⠛⠀⠀⠀⠀⠀⠀⠀⠀⠀⠀⠀⠀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⠀⠀⠀⠀⠀⠀⠀⠀⠀⠀⠀⢰⢵⣵⣷⣷⣷⣷⣷⣷⣷⣿⣷⣷⣷⣷⣷⣷⣷⣷⣷⣷⣷⣷⣷⣷⣷⣷⣷⣷⣷⣷⣷⣷⣷⣷⣷⣷⣷⣷⣷⣷⣷⢔⠀⠀⠀⠀⠀⠀⠀⠀⠀⢱⣷⣷⣷⣷⣷⠀⠀⠀⠀⠀⠀⠀⠀⠀⠀⠀⠀</a:t>
            </a:r>
            <a:br/>
            <a:r>
              <a:t>⠀⠀⠀⠀⠀⠀⠀⠀⠀⠀⠀⢾⢿⣿⣿⣿⣿⣿⣿⣿⣿⣿⣿⣿⣿⣿⣿⣿⣿⣿⣿⣿⣿⣿⣿⣿⣿⣿⣿⣿⣿⣿⣿⣿⣿⣿⣿⣿⣿⣿⣿⣿⡟⠕⠀⠀⠀⠀⠀⠀⠀⠀⠄⢕⣿⣿⣿⣿⣿⠀⠀⠀⠀⠀⠀⠀⠀⠀⠀⠀⠀</a:t>
            </a:r>
            <a:br/>
            <a:r>
              <a:t>⠀⠀⠀⠀⠀⠀⠀⠀⠀⠀⠀⣵⣼⣼⣿⣿⣿⣿⣿⣿⣿⣿⣿⣿⣿⣿⣿⣿⣿⣿⣿⣿⡿⢟⠏⢝⠕⢙⢏⢟⢿⢿⢿⣿⣿⣿⣿⣿⣿⣿⣿⣿⢇⠀⠀⠀⠀⠀⠀⠀⠀⠀⠀⠑⢹⣿⣿⣿⣿⠀⠀⠀⠀⠀⠀⠀⠀⠀⠀⠀⠀</a:t>
            </a:r>
            <a:br/>
            <a:r>
              <a:t>⠀⠀⠀⠀⠀⠀⠀⠀⠀⠀⠀⣿⣿⣿⣿⣿⣿⣿⣿⣿⣿⣿⣿⣿⣿⣿⣿⣿⣿⣿⢟⢙⠑⢅⢕⢇⣕⣵⡷⢺⢷⢳⣾⣿⣿⣿⣿⣿⣿⣿⣿⣿⢇⢕⢀⢀⢀⢀⢀⢄⢄⢀⢔⢔⢸⣿⣿⣿⣿⠀⠀⠀⠀⠀⠀⠀⠀⠀⠀⠀⠀</a:t>
            </a:r>
            <a:br/>
            <a:r>
              <a:t>⠀⠀⠀⠀⠀⠀⠀⠀⠀⠀⠀⣿⣿⣿⣿⣿⣿⣿⣿⣿⣿⣿⣿⣿⣿⣿⣿⣿⢟⢏⠁⢄⢄⢕⡱⠟⠙⠁⢁⢑⢔⡕⢹⣿⣿⣿⣿⣿⣿⣿⣿⣿⢕⢕⢕⢕⢕⢕⢕⢕⢕⢕⢕⢕⢸⣿⣿⣿⣿⠀⠀⠀⠀⠀⠀⠀⠀⠀⠀⠀⠀</a:t>
            </a:r>
            <a:br/>
            <a:r>
              <a:t>⠀⠀⠀⠀⠀⠀⠀⠀⠀⠀⠀⣿⣿⣿⣿⣿⣿⣿⣿⣿⣿⣿⣿⣿⣿⣿⣿⡿⢱⡕⢕⢱⣵⢅⢅⢔⢄⢕⢕⢕⣾⣿⣾⣿⣿⣿⣿⣿⣿⣿⣿⣿⡇⢕⢕⢕⢕⢕⢕⢕⢕⢕⢕⡕⣸⣿⣿⣿⣿⠀⠀⠀⠀⠀⠀⠀⠀⠀⠀⠀⠀</a:t>
            </a:r>
            <a:br/>
            <a:r>
              <a:t>⠀⠀⠀⠀⠀⠀⠀⠀⠀⠀⠀⣿⣿⣿⣿⣿⣿⣿⣿⣿⣿⣿⣿⣿⣿⣿⣿⢕⣼⡇⢜⣕⣕⣕⣵⣧⣷⣷⣷⣮⣷⣿⣿⣿⣿⣿⣿⣿⣿⣿⣿⣿⣧⣵⣷⣧⣕⣵⣷⣾⣿⣷⣷⣿⣿⣿⣿⣿⣿⠀⠀⠀⠀⠀⠀⠀⠀⠀⠀⠀⠀</a:t>
            </a:r>
            <a:br/>
            <a:r>
              <a:t>⠀⠀⠀⠀⠀⠀⠀⠀⠀⠀⠀⣿⣿⣿⣿⣿⣿⣿⣿⣿⣿⣿⣿⣿⣿⣿⣿⡇⢕⢕⢹⣿⣿⣿⣿⣿⣿⣿⣿⣿⣿⣿⣿⣿⣿⣿⣿⣿⣿⣿⣿⣿⣿⣿⣿⣿⣿⣿⣿⣿⣿⣿⣿⣿⣿⣿⣿⣿⣿⠀⠀⠀⠀⠀⠀⠀⠀⠀⠀⠀⠀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⠀⠀⠀⠀⠀⠀⠀⠀⠀⠀⠀⣿⣿⣿⣿⣿⣿⣿⣿⣿⣿⣿⣿⣿⣿⣿⣿⡇⢕⢕⢵⣿⣿⣿⣿⣿⣿⣿⣿⣿⣿⣿⣿⣿⣿⣿⣿⣿⣿⣿⣿⣿⣿⣿⣿⣿⣿⣿⣿⣿⣿⣿⣿⣿⣿⣿⣿⣿⣿⠀⠀⠀⠀⠀⠀⠀⠀⠀⠀⠀⠀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⠀⠀⠀⠀⠀⠀⠀⠀⠀⠀⠀⣿⣿⣿⣿⣿⣿⣿⣿⣿⣿⣿⣿⣿⣿⣿⣿⣷⢕⢕⢹⣿⣿⣿⣿⣿⣿⣿⣿⣿⣿⣿⣿⣿⣿⣿⣿⣿⣿⣿⣿⣿⣿⣿⣿⣿⣿⣿⣿⣿⣿⣿⣿⣿⣿⣿⣿⣿⣿⠀⠀⠀⠀⠀⠀⠀⠀⠀⠀⠀⠀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⠀⠀⠀⠀⠀⠀⠀⠀⠀⠀⠀⣿⣿⣿⣿⣿⣿⣿⣿⣿⣿⣿⣏⣿⣿⣿⣿⣿⡕⢅⢸⣿⣿⣿⣿⣿⣿⣿⣿⣿⣿⣿⣿⣿⣿⣿⣿⣿⣿⣿⣿⣿⣿⣿⣿⣿⣿⣿⣿⣿⣿⣿⣿⣿⣿⣿⣿⣿⣿⠀⠀⠀⠀⠀⠀⠀⠀⠀⠀⠀⠀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⠀⠀⠀⠀⠀⠀⠀⠀⠀⠀⠀⣿⣿⣿⣿⣿⣿⣿⣿⣿⣿⣿⣿⣿⣿⣿⣿⣿⣿⣅⡜⣿⣿⣿⣿⣿⣿⣿⣿⣿⣿⣿⣿⣿⣿⣿⣿⣿⣿⣿⣿⣿⣿⣿⣿⣿⣿⣿⣿⣿⣿⣿⣿⣿⣿⣿⣿⣿⣿⠀⠀⠀⠀⠀⠀⠀⠀⠀⠀⠀⠀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⠀⠀⠀⠀⠀⠀⠀⠀⠀⠀⠀⣿⣿⣿⣿⣿⣿⣿⣿⣿⣿⣿⣿⣿⣿⣿⣿⣿⣿⣿⣿⣿⣿⣿⣿⣿⣿⣿⢿⢿⣿⣿⣿⢟⣿⣿⣿⣿⣿⣿⣿⣿⣿⣿⣿⣿⣿⣿⣿⣿⣿⣿⣿⣿⣿⣿⣿⣿⣿⠀⠀⠀⠀⠀⠀⠀⠀⠀⠀⠀⠀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⠀⠀⠀⠀⠀⠀⠀⠀⠀⠀⠀⣿⣿⣿⣿⣿⣿⣿⣿⣿⣿⣿⣿⣿⣿⣿⣿⣿⣿⣿⣿⣿⣿⢿⣿⣿⣿⣿⣿⣿⣿⣿⣿⣿⣿⡿⠑⢻⣿⣿⣿⣿⣿⣿⣿⣿⣿⣿⣿⣿⣿⣿⣿⣿⣿⣿⣿⣿⣿⠀⠀⠀⠀⠀⠀⠀⠀⠀⠀⠀⠀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⠀⠀⠀⠀⠀⠀⠀⠀⠀⠀⠀⣿⣿⣿⣿⣿⣿⣿⣿⣿⣿⣿⣿⣿⣿⣿⣿⣿⣿⣿⣿⣿⡿⢜⣿⣿⣿⣿⣿⣿⣿⣿⣿⣿⣿⡗⠀⠘⣿⣿⣿⣿⣿⣿⣿⣿⣿⣿⣿⣿⣿⣿⣿⣿⣿⣿⣿⣿⣿⠀⠀⠀⠀⠀⠀⠀⠀⠀⠀⠀⠀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⠀⠀⠀⠀⠀⠀⠀⠀⠀⠀⠀⣿⣿⣿⣿⣿⣿⣿⣿⣿⣿⣿⣿⣿⣿⣿⣿⣿⣿⣿⣿⣿⡇⢕⢿⣿⣿⣿⣿⣿⣟⢻⣿⡿⠏⠀⠀⠀⢿⣿⣿⣿⣿⣿⣿⣿⣿⣿⣿⣿⣿⣿⣿⣿⣿⣿⣿⣿⣿⠀⠀⠀⠀⠀⠀⠀⠀⠀⠀⠀⠀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⠀⠀⠀⠀⠀⠀⠀⠀⠀⠀⠀⣿⣿⣿⣿⣿⣿⣿⣿⣿⣿⣿⣿⣿⣿⣿⣿⣿⣿⣿⣿⣿⡇⢕⢜⢟⢿⣿⣿⡿⢟⢏⠑⠀⠀⠀⠀⠀⣾⣿⣿⣿⣿⣿⣿⣿⣿⣿⣿⣿⣿⣿⣿⣿⣿⣿⣿⣿⣿⠀⠀⠀⠀⠀⠀⠀⠀⠀⠀⠀⠀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⠀⠀⠀⠀⠀⠀⠀⠀⠀⠀⠀⣿⣿⣿⣿⣿⣿⣿⣿⣿⣿⣿⣿⣿⣿⣿⣿⣿⣿⣿⣿⣿⡇⢕⢕⠅⠁⠁⠁⠁⠀⠀⠀⠀⠀⠀⠀⢀⣿⣿⣿⣿⣿⣿⣿⣿⣿⣿⣿⣿⣿⣿⣿⣿⣿⣿⣿⣿⣿⠀⠀⠀⠀⠀⠀⠀⠀⠀⠀⠀⠀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⠀⠀⠀⠀⠀⠀⠀⠀⠀⠀⠀⣿⣿⣿⣿⣿⣿⣿⣿⣿⣿⣿⣿⣿⣿⣿⣿⣿⣿⣿⣿⣿⣷⢕⢕⢕⢄⠀⠀⠀⠀⠀⠀⠀⢀⢔⢔⢱⣿⣿⣿⣿⣿⣿⣿⣿⣿⣿⣿⣿⣿⣿⣿⣿⣿⣿⣿⣿⣿⠀⠀⠀⠀⠀⠀⠀⠀⠀⠀⠀⠀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⠀⠀⠀⠀⠀⠀⠀⠀⠀⠀⠀⠛⠛⠛⠛⠛⠛⠛⠛⠛⠛⠛⠛⠛⠛⠛⠛⠛⠛⠛⠛⠛⠛⠃⠑⠑⠑⠑⠐⠀⠐⠐⠀⠐⠐⠑⠑⠘⠛⠛⠛⠛⠛⠛⠛⠛⠛⠛⠛⠛⠛⠛⠛⠛⠛⠛⠛⠛⠛⠀⠀⠀⠀⠀⠀⠀⠀⠀⠀⠀⠀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⠀⠀⠀⠀⠀⠀⠀⠀⠀⠀⠀⢱⣷⣷⣷⣷⣿⣷⣿⣿⣿⣿⣿⣿⣿⣷⣿⣿⣿⣿⣿⣿⣿⣿⣷⣷⣿⣿⣿⣿⣿⣷⣷⣷⣾⣿⣿⣷⣾⣿⣿⣿⣷⢇⠀⠀⠀⠀⠀⠀⠀⠀⠀⢸⣿⣿⣿⣿⣿⠀⠀⠀⠀⠀⠀⠀⠀⠀⠀⠀⠀</a:t>
            </a:r>
            <a:br/>
            <a:r>
              <a:t>⠀⠀⠀⠀⠀⠀⠀⠀⠀⠀⠀⡿⣿⣿⣿⣿⣿⣿⣿⣿⣿⣿⣿⣿⣿⣿⣿⣿⣿⣿⣿⣿⣿⢿⠟⢟⢏⢟⢟⢟⢿⢿⢿⣿⣿⣿⣿⣿⣿⣿⣿⣿⡿⢕⠀⠀⠀⠀⠀⠀⠀⠀⠀⢕⣿⣿⣿⣿⣿⠀⠀⠀⠀⠀⠀⠀⠀⠀⠀⠀⠀</a:t>
            </a:r>
            <a:br/>
            <a:r>
              <a:t>⠀⠀⠀⠀⠀⠀⠀⠀⠀⠀⠀⣾⣿⣿⣿⣿⣿⣿⣿⣿⣿⣿⣿⣿⣿⣿⣿⣿⣿⣿⢿⠟⠑⠕⢕⢗⢕⣱⣷⢞⢟⢟⢿⣿⣿⣿⣿⣿⣿⣿⣿⣿⡇⢀⠀⠄⠀⠀⠀⠀⠀⠀⠀⠕⢹⣿⣿⣿⣿⠀⠀⠀⠀⠀⠀⠀⠀⠀⠀⠀⠀</a:t>
            </a:r>
            <a:br/>
            <a:r>
              <a:t>⠀⠀⠀⠀⠀⠀⠀⠀⠀⠀⠀⣿⣿⣿⣿⣿⣿⣿⣿⣿⣿⣿⣿⣿⣿⣿⣿⣿⣿⢟⠕⢑⢀⢔⣕⢾⠏⠑⠁⢅⢕⣕⣕⣿⣿⣿⣿⣿⣿⣿⣿⣿⡇⢕⢀⢔⢀⢀⢕⢕⢅⢄⢔⢕⢸⣿⣿⣿⣿⠀⠀⠀⠀⠀⠀⠀⠀⠀⠀⠀⠀</a:t>
            </a:r>
            <a:br/>
            <a:r>
              <a:t>⠀⠀⠀⠀⠀⠀⠀⠀⠀⠀⠀⣿⣿⣿⣿⣿⣿⣿⣿⣿⣿⣿⣿⣿⣿⣿⣿⣿⢕⢕⢔⢱⣧⡕⢕⢔⢔⢄⢔⢱⣾⣿⣿⣿⣿⣿⣿⣿⣿⣿⣿⣿⡇⢕⢕⢕⢕⢕⢔⢕⢕⢕⢕⢕⢸⣿⣿⣿⣿⠀⠀⠀⠀⠀⠀⠀⠀⠀⠀⠀⠀</a:t>
            </a:r>
            <a:br/>
            <a:r>
              <a:t>⠀⠀⠀⠀⠀⠀⠀⠀⠀⠀⠀⣿⣿⣿⣿⣿⣿⣿⣿⣿⣿⣿⣿⣿⣿⣿⣿⠑⢱⣷⢕⢕⡜⣕⣱⣵⣵⣷⣷⣷⣿⣿⣿⣿⣿⣿⣿⣿⣿⣿⣿⣿⡇⢕⢕⢕⢕⢕⢕⢕⢕⢕⣱⡕⣸⣿⣿⣿⣿⠀⠀⠀⠀⠀⠀⠀⠀⠀⠀⠀⠀</a:t>
            </a:r>
            <a:br/>
            <a:r>
              <a:t>⠀⠀⠀⠀⠀⠀⠀⠀⠀⠀⠀⣿⣿⣿⣿⣿⣿⣿⣿⣿⣿⣿⣿⣿⣿⣿⣿⡔⢜⢗⢕⣿⣿⣿⣿⣿⣿⣿⣿⣿⣿⣿⣿⣿⣿⣿⣿⣿⣿⣿⣿⣿⣧⣵⣷⣧⣕⣷⣷⣾⣿⣿⣷⣾⣿⣿⣿⣿⣿⠀⠀⠀⠀⠀⠀⠀⠀⠀⠀⠀⠀</a:t>
            </a:r>
            <a:br/>
            <a:r>
              <a:t>⠀⠀⠀⠀⠀⠀⠀⠀⠀⠀⠀⣿⣿⣿⣿⣿⣿⣿⣿⣿⣿⣿⣿⣿⣿⣿⣿⣧⢕⢕⢕⣿⣿⣿⣿⣿⣿⣿⣿⣿⣿⣿⣿⣿⣿⣿⣿⣿⣿⣿⣿⣿⣿⣿⣿⣿⣿⣿⣿⣿⣿⣿⣿⣿⣿⣿⣿⣿⣿⠀⠀⠀⠀⠀⠀⠀⠀⠀⠀⠀⠀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⠀⠀⠀⠀⠀⠀⠀⠀⠀⠀⠀⣿⣿⣿⣿⣿⣿⣿⣿⣿⣿⣿⣿⣿⣿⣿⣿⣿⣿⣿⣿⣿⣿⣿⣿⣿⣿⣿⣿⣿⢿⣿⣿⣿⣟⣽⣿⣿⣿⣿⣿⣿⣿⣿⣿⣿⣿⣿⣿⣿⣿⣿⣿⣿⣿⣿⣿⣿⣿⠀⠀⠀⠀⠀⠀⠀⠀⠀⠀⠀⠀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⠀⠀⠀⠀⠀⠀⠀⠀⠀⠀⠀⣿⣿⣿⣿⣿⣿⣿⣿⣿⣿⣿⣿⣿⣿⣿⣿⣿⣿⣿⣿⣿⣿⡿⣿⣿⣿⣿⣿⣿⣿⣿⣿⣿⣿⣿⡿⠙⣿⣿⣿⣿⣿⣿⣿⣿⣿⣿⣿⣿⣿⣿⣿⣿⣿⣿⣿⣿⣿⠀⠀⠀⠀⠀⠀⠀⠀⠀⠀⠀⠀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⠀⠀⠀⠀⠀⠀⠀⠀⠀⠀⠀⣿⣿⣿⣿⣿⣿⣿⣿⣿⣿⣿⣿⣿⣿⣿⣿⣿⣿⣿⣿⣿⣿⡇⢸⣿⣿⣿⣿⣿⣿⣿⣿⣿⣿⣿⢇⠀⢸⣿⣿⣿⣿⣿⣿⣿⣿⣿⣿⣿⣿⣿⣿⣿⣿⣿⣿⣿⣿⠀⠀⠀⠀⠀⠀⠀⠀⠀⠀⠀⠀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⠀⠀⠀⠀⠀⠀⠀⠀⠀⠀⠀⣿⣿⣿⣿⣿⣿⣿⣿⣿⣿⣿⣿⣿⣿⣿⣿⣿⣿⣿⣿⣿⣿⢇⢜⣿⣿⣿⣿⣿⣿⣿⣿⣿⡟⠑⠀⠀⠀⣿⣿⣿⣿⣿⣿⣿⣿⣿⣿⣿⣿⣿⣿⣿⣿⣿⣿⣿⣿⠀⠀⠀⠀⠀⠀⠀⠀⠀⠀⠀⠀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⠀⠀⠀⠀⠀⠀⠀⠀⠀⠀⠀⣿⣿⣿⣿⣿⣿⣿⣿⣿⣿⣿⣿⣿⣿⣿⣿⣿⣿⣿⣿⣿⣿⢕⢕⢜⢻⢿⣿⣿⡿⢿⠏⠑⠀⠀⠀⠀⠀⣿⣿⣿⣿⣿⣿⣿⣿⣿⣿⣿⣿⣿⣿⣿⣿⣿⣿⣿⣿⠀⠀⠀⠀⠀⠀⠀⠀⠀⠀⠀⠀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⠀⠀⠀⠀⠀⠀⠀⠀⠀⠀⠀⣿⣿⣿⣿⣿⣿⣿⣿⣿⣿⣿⣿⣿⣿⣿⣿⣿⣿⣿⣿⣿⣿⢄⢕⢕⠅⠁⠁⠁⠁⠀⠀⠀⠀⠀⠀⠀⢱⣿⣿⣿⣿⣿⣿⣿⣿⣿⣿⣿⣿⣿⣿⣿⣿⣿⣿⣿⣿⠀⠀⠀⠀⠀⠀⠀⠀⠀⠀⠀⠀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⠀⠀⠀⠀⠀⠀⠀⠀⠀⠀⠀⣿⣿⣿⣿⣿⣿⣿⣿⣿⣿⣿⣿⣿⣿⣿⣿⣿⣿⣿⣿⣿⣿⡇⢕⢕⢕⢀⢀⠀⠀⠀⠀⠀⠀⢀⢔⢕⢸⣿⣿⣿⣿⣿⣿⣿⣿⣿⣿⣿⣿⣿⣿⣿⣿⣿⣿⣿⣿⠀⠀⠀⠀⠀⠀⠀⠀⠀⠀⠀⠀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⠀⠀⠀⠀⠀⠀⠀⠀⠀⠀⠀⣿⣿⣿⣿⣿⣿⣿⣿⣿⣿⣿⣿⣿⣿⣿⣿⣿⣿⣿⣿⣿⣿⣿⡕⢕⢕⢕⢔⠔⠔⢕⠔⠐⢁⢔⢕⢑⣼⣿⣿⣿⣿⣿⣿⣿⣿⣿⣿⣿⣿⣿⣿⣿⣿⣿⣿⣿⣿⠀⠀⠀⠀⠀⠀⠀⠀⠀⠀⠀⠀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⠀⠀⠀⠀⠀⠀⠀⠀⠀⠀⠀⠛⠛⠛⠛⠛⠛⠛⠛⠛⠛⠛⠛⠛⠛⠛⠛⠛⠛⠛⠛⠛⠛⠛⠃⠑⠑⠑⠀⠀⠐⠁⠀⠐⠑⠁⠐⠘⠛⠛⠛⠛⠛⠛⠛⠛⠛⠛⠛⠛⠛⠛⠛⠛⠛⠛⠛⠛⠛⠀⠀⠀⠀⠀⠀⠀⠀⠀⠀⠀⠀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⠀⠀⠀⠀⠀⠀⠀⠀⠀⠀⠀⣿⣿⣿⣿⣿⣿⣿⣿⣿⣿⣿⣿⣿⣿⣿⣿⣿⣿⣿⣿⣿⣿⣿⣿⣿⣿⣿⣿⣿⣿⣿⡻⢝⢕⢜⣿⣿⣿⣿⣿⣿⣿⣿⣿⣿⣿⣿⣿⣿⣿⣿⣿⣿⣿⣿⣿⣿⣿⠀⠀⠀⠀⠀⠀⠀⠀⠀⠀⠀⠀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⠀⠀⠀⠀⠀⠀⠀⠀⠀⠀⠀⣿⣿⣿⣿⣿⣿⣿⣿⣿⣿⣿⣿⣿⣿⣿⣿⣿⣿⣿⣿⣿⣿⣿⣿⣿⣿⣿⡿⢟⢝⡕⢕⢕⢕⢕⢝⢿⣿⣿⣿⣿⣿⣿⣿⣿⣿⣿⣿⣿⣿⣿⣿⣿⣿⣿⣿⣿⣿⠀⠀⠀⠀⠀⠀⠀⠀⠀⠀⠀⠀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⠀⠀⠀⠀⠀⠀⠀⠀⠀⠀⠀⣿⣿⣿⣿⣿⣿⣿⣿⣿⣿⣿⣿⣿⣿⣿⣿⣿⣿⣿⣿⣿⣿⣿⣿⣿⣿⢟⢕⢕⢕⢕⢕⢕⢕⢕⢕⣿⣿⣿⣿⣿⣿⣿⣿⣿⣿⣿⣿⣿⣿⣿⣿⣿⣿⣿⣿⣿⣿⠀⠀⠀⠀⠀⠀⠀⠀⠀⠀⠀⠀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⠀⠀⠀⠀⠀⠀⠀⠀⠀⠀⠀⣿⣿⣿⣿⣿⣿⣿⣿⣿⣿⣿⣿⣿⣿⣿⣿⣿⣿⣿⣿⣿⣿⣿⣿⢟⢝⢕⢕⢕⢕⢕⢕⢕⢱⡇⣵⢿⣿⣿⣿⣿⣿⣿⣿⣿⣿⣿⣿⣿⣿⣿⣿⣿⣿⣿⣿⣿⣿⠀⠀⠀⠀⠀⠀⠀⠀⠀⠀⠀⠀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⠀⠀⠀⠀⠀⠀⠀⠀⠀⠀⠀⣿⣿⣿⣿⣿⣿⣿⣿⣿⣿⣿⣿⣿⣿⣿⣿⣿⣿⣿⣿⣿⣻⡏⢕⢕⢕⢕⢕⢕⢕⢕⢕⢕⣼⣿⣾⣿⣿⣿⣿⣿⣿⣿⣿⣿⣿⣿⣿⣿⣿⣿⣿⣿⣿⣿⣿⣿⣿⠀⠀⠀⠀⠀⠀⠀⠀⠀⠀⠀⠀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⠀⠀⠀⠀⠀⠀⠀⠀⠀⠀⠀⣿⣿⣿⣿⣿⣿⣿⣿⣿⣿⣿⣿⣿⣿⣿⣿⣿⣿⣿⣿⣿⡿⢕⢕⢕⢕⢕⢕⢕⢕⣱⣵⣼⣿⣿⣿⣿⣿⣿⣿⣿⣿⣿⣿⣿⣿⣿⣿⣿⣿⣿⣿⣿⣿⣿⣿⣿⣿⠀⠀⠀⠀⠀⠀⠀⠀⠀⠀⠀⠀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⠀⠀⠀⠀⠀⠀⠀⠀⠀⠀⠀⣿⣿⣿⣿⣿⣿⣿⣿⣿⣿⣿⣿⣿⣿⣿⣿⣿⣿⣿⣿⣿⡇⣱⣕⡕⢕⢕⢕⢕⢱⣳⣿⣿⣿⣿⣿⣿⣿⣿⣿⣿⣿⣿⣿⣿⣿⣿⣿⣿⣿⣿⣿⣿⣿⣿⣿⣿⣿⠀⠀⠀⠀⠀⠀⠀⠀⠀⠀⠀⠀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⠀⠀⠀⠀⠀⠀⠀⠀⠀⠀⠀⣿⣿⣿⣿⣿⣿⣿⣿⣿⣿⣿⣿⣿⣿⣿⣿⣿⣿⣿⣿⣟⣿⣿⣿⣿⣷⣧⡕⢕⢜⣷⣿⣿⣿⣿⣿⣿⣿⣿⣿⣿⣿⣿⣿⣿⣿⣿⣿⣿⣿⣿⣿⣿⣿⣿⣿⣿⣿⠀⠀⠀⠀⠀⠀⠀⠀⠀⠀⠀⠀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⠀⠀⠀⠀⠀⠀⠀⠀⠀⠀⠀⣿⣿⣿⣿⣿⣿⣿⣿⣿⣿⣿⣿⣿⣿⣿⣿⣿⣿⣿⣿⣿⣿⣿⣿⣿⣿⣿⡟⣇⢕⢸⣿⣿⣿⣿⣿⣿⣿⣿⣿⣿⣿⣿⣿⣿⣿⣿⣿⣿⣿⣿⣿⣿⣿⣿⣿⣿⣿⠀⠀⠀⠀⠀⠀⠀⠀⠀⠀⠀⠀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⠀⠀⠀⠀⠀⠀⠀⠀⠀⠀⠀⣿⣿⣿⣿⣿⣿⣿⣿⣿⣿⣿⣿⣿⣿⣿⣿⣿⣿⣿⣿⣿⣿⣿⣿⣿⣿⢏⢕⢟⣷⣕⢻⣿⣿⣿⣿⣿⣿⣿⣿⣿⣿⣿⣿⣿⣿⣿⣿⣿⣿⣿⣿⣿⣿⣿⣿⣿⣿⠀⠀⠀⠀⠀⠀⠀⠀⠀⠀⠀⠀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⠀⠀⠀⠀⠀⠀⠀⠀⠀⠀⠀⣿⣿⣿⣿⣿⣿⣿⣿⣿⣿⣿⣿⣿⣿⣿⣿⣿⣿⣿⣿⢻⣿⣿⣿⣿⢇⢕⢕⢕⢻⣿⣿⣿⣿⣿⣿⣿⣿⡿⢝⣹⣿⣿⣿⣿⣿⣿⣿⣿⣿⣿⣿⣿⣿⣿⣿⣿⣿⠀⠀⠀⠀⠀⠀⠀⠀⠀⠀⠀⠀</a:t>
            </a:r>
            <a:br/>
            <a:r>
              <a:t>⠀⠀⠀⠀⠀⠀⠀⠀⠀⠀⠀⣿⣿⣿⣿⣿⣿⣿⣿⣿⣿⣿⣿⣿⣿⣿⣿⣿⣿⣿⣿⢸⣿⣿⣿⡟⢕⢕⢕⢕⣸⣿⣿⣿⣿⣿⣿⣿⣿⣿⡾⢟⢏⢟⣿⣿⣿⣿⣿⣿⣿⣿⣿⣿⣿⣿⣿⣿⣿⠀⠀⠀⠀⠀⠀⠀⠀⠀⠀⠀⠀</a:t>
            </a:r>
            <a:br/>
            <a:r>
              <a:t>⠀⠀⠀⠀⠀⠀⠀⠀⠀⠀⠀⣿⣿⣿⣿⣿⣿⣿⣿⣿⣿⣿⣿⣿⣿⣿⣿⣿⣿⣿⣿⣿⣿⣿⣿⢕⢕⢕⢕⢱⣿⣿⣿⣿⣿⣿⣿⢟⢟⢇⡱⢕⣵⣣⣿⣿⣿⣿⣿⣿⡿⣿⣿⣿⣿⣿⣿⣿⣿⠀⠀⠀⠀⠀⠀⠀⠀⠀⠀⠀⠀</a:t>
            </a:r>
            <a:br/>
            <a:r>
              <a:t>⠀⠀⠀⠀⠀⠀⠀⠀⠀⠀⠀⣿⣿⣿⣿⣿⣿⣿⣿⣿⣿⣿⣿⣿⣿⣿⣿⣿⣿⣿⣿⣿⣿⣿⡏⢕⢕⢕⣵⣿⣿⣿⣿⣿⣿⢝⢕⢕⢕⢕⣧⣿⣿⣿⣿⣿⣿⣿⣿⣿⣿⣿⣿⣿⣿⣿⣿⣿⣿⠀⠀⠀⠀⠀⠀⠀⠀⠀⠀⠀⠀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⠀⠀⠀⠀⠀⠀⠀⠀⠀⠀⠀⣿⣿⣿⣿⣿⣿⣿⣿⣿⣿⣿⣿⣿⣿⣿⣿⣿⣿⣿⣿⣿⣿⣿⡇⢕⢕⣸⣿⣿⣿⣿⣿⣿⣿⡕⢕⢕⣵⣿⣿⣿⣿⣿⣿⣿⣿⣿⣿⣿⣿⣿⣿⣿⣿⣿⣿⣿⣿⠀⠀⠀⠀⠀⠀⠀⠀⠀⠀⠀⠀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⠀⠀⠀⠀⠀⠀⠀⠀⠀⠀⠀⣿⣿⣿⣿⣿⣿⣿⣿⣿⣿⣿⣿⣿⣿⣿⣿⣿⣿⣿⣿⣿⣿⣿⢕⢕⢕⣿⣿⣿⣿⡿⢿⣿⣿⣿⣾⣿⣿⣿⣿⣿⣿⣿⣿⣿⣿⣿⣿⣿⣿⣿⣿⣿⣿⣿⣿⣿⣿⠀⠀⠀⠀⠀⠀⠀⠀⠀⠀⠀⠀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⠀⠀⠀⠀⠀⠀⠀⠀⠀⠀⠀⠛⠛⠛⠛⠛⠛⠛⠛⠛⠛⠛⠛⠛⠛⠛⠛⠛⠛⠛⠛⠛⠛⠛⠑⠑⠑⠛⠓⠛⠛⠛⠛⠛⠛⠛⠛⠛⠛⠛⠛⠛⠛⠛⠛⠛⠛⠛⠛⠛⠛⠛⠛⠛⠛⠛⠛⠛⠛⠀⠀⠀⠀⠀⠀⠀⠀⠀⠀⠀⠀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⠀⠀⠀⠀⠀⠀⠀⠀⠀⠀⠀⢱⣷⣾⣿⣿⣿⣿⣿⣿⣿⣿⣿⣿⣿⣿⣿⣿⣿⣿⣿⣿⣿⡿⠟⢞⢟⢟⢟⢿⢿⢷⢿⣿⣿⣿⣿⣿⣿⣿⣿⣿⣷⢇⠀⠀⠀⠀⠀⠀⠀⠀⠀⢸⣿⣿⣿⣿⣿⠀⠀⠀⠀⠀⠀⠀⠀⠀⠀⠀⠀</a:t>
            </a:r>
            <a:br/>
            <a:r>
              <a:t>⠀⠀⠀⠀⠀⠀⠀⠀⠀⠀⠀⣿⣿⣿⣿⣿⣿⣿⣿⣿⣿⣿⣿⣿⣿⣿⣿⣿⣿⣿⣿⢿⢏⠑⢕⢱⢕⢱⣵⡷⢟⢟⢻⣿⣿⣿⣿⣿⣿⣿⣿⣿⣿⠕⠀⠀⠀⠀⠀⠀⠀⠀⠀⢜⣿⣿⣿⣿⣿⠀⠀⠀⠀⠀⠀⠀⠀⠀⠀⠀⠀</a:t>
            </a:r>
            <a:br/>
            <a:r>
              <a:t>⠀⠀⠀⠀⠀⠀⠀⠀⠀⠀⠀⣾⣿⣿⣿⣿⣿⣿⣿⣿⣿⣿⣿⣿⣿⣿⣿⣿⣿⡿⢇⢐⢕⢔⢕⣵⢿⠕⠁⠀⢕⢱⣵⣽⣿⣿⣿⣿⣿⣿⣿⣿⡇⠁⠀⠀⠀⠀⠀⠀⠀⠀⠀⢕⢻⣿⣿⣿⣿⠀⠀⠀⠀⠀⠀⠀⠀⠀⠀⠀⠀</a:t>
            </a:r>
            <a:br/>
            <a:r>
              <a:t>⠀⠀⠀⠀⠀⠀⠀⠀⠀⠀⠀⣿⣿⣿⣿⣿⣿⣿⣿⣿⣿⣿⣿⣿⣿⣿⣿⣿⢝⢕⢕⢔⢵⣕⢕⢕⢕⢄⢔⢕⡼⣿⣿⣿⣿⣿⣿⣿⣿⣿⣿⣿⡇⢕⢄⢔⢄⠀⢔⢕⢅⢄⢔⢕⢸⣿⣿⣿⣿⠀⠀⠀⠀⠀⠀⠀⠀⠀⠀⠀⠀</a:t>
            </a:r>
            <a:br/>
            <a:r>
              <a:t>⠀⠀⠀⠀⠀⠀⠀⠀⠀⠀⠀⣿⣿⣿⣿⣿⣿⣿⣿⣿⣿⣿⣿⣿⣿⣿⣿⢏⢕⣾⡇⢕⢕⢕⣕⣱⣵⣵⣷⣷⣿⣿⣿⣿⣿⣿⣿⣿⣿⣿⣿⣿⡇⢕⢕⢕⢕⢕⢕⢕⢕⢕⢕⢕⢸⣿⣿⣿⣿⠀⠀⠀⠀⠀⠀⠀⠀⠀⠀⠀⠀</a:t>
            </a:r>
            <a:br/>
            <a:r>
              <a:t>⠀⠀⠀⠀⠀⠀⠀⠀⠀⠀⠀⣿⣿⣿⣿⣿⣿⣿⣿⣿⣿⣿⣿⣿⣿⣿⣿⡇⢕⢟⢇⢺⣿⣿⣿⣿⣿⣿⣿⣿⣿⣿⣿⣿⣿⣿⣿⣿⣿⣿⣿⣿⡇⢕⢕⢕⢕⢕⢕⢕⢕⢕⣱⡕⣸⣿⣿⣿⣿⠀⠀⠀⠀⠀⠀⠀⠀⠀⠀⠀⠀</a:t>
            </a:r>
            <a:br/>
            <a:r>
              <a:t>⠀⠀⠀⠀⠀⠀⠀⠀⠀⠀⠀⣿⣿⣿⣿⣿⣿⣿⣿⣿⣿⣿⣿⣿⣿⣿⣿⣿⢕⢕⡕⣸⣿⣿⣿⣿⣿⣿⣿⣿⣿⣿⣿⣿⣿⣿⣿⣿⣿⣿⣿⣿⣧⣵⣷⣧⣇⣷⣷⣾⣿⣿⣷⣾⣿⣿⣿⣿⣿⠀⠀⠀⠀⠀⠀⠀⠀⠀⠀⠀⠀</a:t>
            </a:r>
            <a:br/>
            <a:r>
              <a:t>⠀⠀⠀⠀⠀⠀⠀⠀⠀⠀⠀⣿⣿⣿⣿⣿⣿⣿⣿⣿⣿⣿⣿⣿⣿⣿⣿⣿⡕⢕⢜⢿⣿⣿⣿⣿⣿⣿⣿⣿⣿⣿⣿⣿⣿⣿⣿⣿⣿⣿⣿⣿⣿⣿⣿⣿⣿⣿⣿⣿⣿⣿⣿⣿⣿⣿⣿⣿⣿⠀⠀⠀⠀⠀⠀⠀⠀⠀⠀⠀⠀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⠀⠀⠀⠀⠀⠀⠀⠀⠀⠀⠀⣿⣿⣿⣿⣿⣿⣿⣿⣿⣿⣿⣿⣿⣿⣿⣿⣿⣷⢕⢕⢜⣿⣿⣿⣿⣿⣿⣿⣿⣿⣿⣿⣿⣾⣿⣿⣿⣿⣿⣿⣿⣿⣿⣿⣿⣿⣿⣿⣿⣿⣿⣿⣿⣿⣿⣿⣿⣿⠀⠀⠀⠀⠀⠀⠀⠀⠀⠀⠀⠀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⠀⠀⠀⠀⠀⠀⠀⠀⠀⠀⠀⣿⣿⣿⣿⣿⣿⣿⣿⣿⣿⣿⣿⣿⣿⣿⣿⣿⣿⣇⢕⢕⢿⣿⣿⣿⣿⣿⣿⣿⣿⣿⣿⣿⣿⣿⣿⣿⣿⣿⣿⣿⣿⣿⣿⣿⣿⣿⣿⣿⣿⣿⣿⣿⣿⣿⣿⣿⣿⠀⠀⠀⠀⠀⠀⠀⠀⠀⠀⠀⠀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⠀⠀⠀⠀⠀⠀⠀⠀⠀⠀⠀⣿⣿⣿⣿⣿⣿⣿⣿⣿⣿⣿⣿⣿⣿⣿⣿⣿⣿⣿⣿⣿⣿⣿⣿⣿⣿⣿⣿⣿⡿⢿⣿⣿⣿⣫⣽⣿⣿⣿⣿⣿⣿⣿⣿⣿⣿⣿⣿⣿⣿⣿⣿⣿⣿⣿⣿⣿⣿⠀⠀⠀⠀⠀⠀⠀⠀⠀⠀⠀⠀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⠀⠀⠀⠀⠀⠀⠀⠀⠀⠀⠀⣿⣿⣿⣿⣿⣿⣿⣿⣿⣿⣿⣿⣿⣿⣿⣿⣿⣿⣿⣿⣿⣿⣿⢻⣿⣿⣿⣿⣿⣿⣿⣿⣿⣿⣿⣿⢟⣿⣿⣿⣿⣿⣿⣿⣿⣿⣿⣿⣿⣿⣿⣿⣿⣿⣿⣿⣿⣿⠀⠀⠀⠀⠀⠀⠀⠀⠀⠀⠀⠀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⠀⠀⠀⠀⠀⠀⠀⠀⠀⠀⠀⣿⣿⣿⣿⣿⣿⣿⣿⣿⣿⣿⣿⣿⣿⣿⣿⣿⣿⣿⣿⣿⣿⡏⢸⣿⣿⣿⣿⣿⣿⣿⣿⣿⣿⣿⢏⠀⠜⣿⣿⣿⣿⣿⣿⣿⣿⣿⣿⣿⣿⣿⣿⣿⣿⣿⣿⣿⣿⠀⠀⠀⠀⠀⠀⠀⠀⠀⠀⠀⠀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⠀⠀⠀⠀⠀⠀⠀⠀⠀⠀⠀⣿⣿⣿⣿⣿⣿⣿⣿⣿⣿⣿⣿⣿⣿⣿⣿⣿⣿⣿⣿⣿⣿⡇⢕⣿⣿⣿⣿⣿⣿⣿⣿⣿⡿⠏⠁⠀⠀⣿⣿⣿⣿⣿⣿⣿⣿⣿⣿⣿⣿⣿⣿⣿⣿⣿⣿⣿⣿⠀⠀⠀⠀⠀⠀⠀⠀⠀⠀⠀⠀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⠀⠀⠀⠀⠀⠀⠀⠀⠀⠀⠀⣿⣿⣿⣿⣿⣿⣿⣿⣿⣿⣿⣿⣿⣿⣿⣿⣿⣿⣿⣿⣿⣿⡇⢕⢜⢝⢿⣿⣿⣿⢿⢟⠏⠁⠀⠀⠀⠀⣿⣿⣿⣿⣿⣿⣿⣿⣿⣿⣿⣿⣿⣿⣿⣿⣿⣿⣿⣿⠀⠀⠀⠀⠀⠀⠀⠀⠀⠀⠀⠀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⠀⠀⠀⠀⠀⠀⠀⠀⠀⠀⠀⣿⣿⣿⣿⣿⣿⣿⣿⣿⣿⣿⣿⣿⣿⣿⣿⣿⣿⣿⣿⣿⣿⡇⢕⢕⠕⠁⠁⠁⠁⠀⠀⠀⠀⠀⠀⠀⠀⣿⣿⣿⣿⣿⣿⣿⣿⣿⣿⣿⣿⣿⣿⣿⣿⣿⣿⣿⣿⠀⠀⠀⠀⠀⠀⠀⠀⠀⠀⠀⠀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⠀⠀⠀⠀⠀⠀⠀⠀⠀⠀⠀⣿⣿⣿⣿⣿⣿⣿⣿⣿⣿⣿⣿⣿⣿⣿⣿⣿⣿⣿⣿⣿⣿⣇⢕⢕⢔⢀⠀⠀⠀⠀⠀⠀⠀⢀⠄⢕⢑⣿⣿⣿⣿⣿⣿⣿⣿⣿⣿⣿⣿⣿⣿⣿⣿⣿⣿⣿⣿⠀⠀⠀⠀⠀⠀⠀⠀⠀⠀⠀⠀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⠀⠀⠀⠀⠀⠀⠀⠀⠀⠀⠀⣿⣿⣿⣿⣿⣿⣿⣿⣿⣿⣿⣿⣿⣿⣿⣿⣿⣿⣿⣿⣿⣿⣿⡕⢕⢕⢕⢕⠄⠔⢕⢄⠐⢐⢅⢕⢕⢸⣿⣿⣿⣿⣿⣿⣿⣿⣿⣿⣿⣿⣿⣿⣿⣿⣿⣿⣿⣿⠀⠀⠀⠀⠀⠀⠀⠀⠀⠀⠀⠀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⠀⠀⠀⠀⠀⠀⠀⠀⠀⠀⠀⣿⣿⣿⣿⣿⣿⣿⣿⣿⣿⣿⣿⣿⣿⣿⣿⣿⣿⣿⣿⣿⣿⣿⣷⡕⢕⢕⢄⢔⢔⠑⢀⢔⢕⠕⢔⢱⣿⣿⣿⣿⣿⣿⣿⣿⣿⣿⣿⣿⣿⣿⣿⣿⣿⣿⣿⣿⣿⠀⠀⠀⠀⠀⠀⠀⠀⠀⠀⠀⠀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⠀⠀⠀⠀⠀⠀⠀⠀⠀⠀⠀⠛⠛⠛⠛⠛⠛⠛⠛⠛⠛⠛⠛⠛⠛⠛⠛⠛⠛⠛⠛⠛⠛⠛⠛⠃⠑⠑⠑⠑⠑⠑⠑⠑⠑⠑⠑⠘⠛⠛⠛⠛⠛⠛⠛⠛⠛⠛⠛⠛⠛⠛⠛⠛⠛⠛⠛⠛⠛⠀⠀⠀⠀⠀⠀⠀⠀⠀⠀⠀⠀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⠀⠀⠀⠀⠀⠀⠀⠀⠀⠀⠀⢱⣷⣷⣿⣿⣿⣿⣿⣿⣿⣿⣿⣿⣿⣿⣿⣿⣿⣿⣿⡿⢟⠑⠔⢄⢕⢕⣰⡷⢷⢞⢗⢾⣿⣿⣿⣿⣿⣿⣿⣿⣿⢇⠀⠀⠀⠀⠀⠀⠀⠀⠀⢺⣿⣿⣿⣿⣿⠀⠀⠀⠀⠀⠀⠀⠀⠀⠀⠀⠀</a:t>
            </a:r>
            <a:br/>
            <a:r>
              <a:t>⠀⠀⠀⠀⠀⠀⠀⠀⠀⠀⠀⣿⣿⣿⣿⣿⣿⣿⣿⣿⣿⣿⣿⣿⣿⣿⣿⣿⣿⣿⢿⢕⢔⢔⢕⣱⡼⠟⠑⠀⢅⢕⣱⣜⣻⣿⣿⣿⣿⣿⣿⣿⣿⠕⠀⠀⠀⠀⠀⠀⠀⠀⠀⢜⣿⣿⣿⣿⣿⠀⠀⠀⠀⠀⠀⠀⠀⠀⠀⠀⠀</a:t>
            </a:r>
            <a:br/>
            <a:r>
              <a:t>⠀⠀⠀⠀⠀⠀⠀⠀⠀⠀⠀⣷⣿⣿⣿⣿⣿⣿⣿⣿⣿⣿⣿⣿⣿⣿⣿⣿⡏⢕⢕⢔⢕⢷⣕⢅⢅⢰⢔⢔⢕⣿⣿⣿⣿⣿⣿⣿⣿⣿⣿⣿⡇⢁⠀⠀⠀⠀⠀⠀⠀⠀⠀⠑⢿⣿⣿⣿⣿⠀⠀⠀⠀⠀⠀⠀⠀⠀⠀⠀⠀</a:t>
            </a:r>
            <a:br/>
            <a:r>
              <a:t>⠀⠀⠀⠀⠀⠀⠀⠀⠀⠀⠀⣿⣿⣿⣿⣿⣿⣿⣿⣿⣿⣿⣿⣿⣿⣿⣿⡟⠑⢱⡿⢕⢕⡕⢕⣕⣵⣵⣷⣷⣾⣾⣿⣿⣿⣿⣿⣿⣿⣿⣿⣿⡇⢔⢔⢕⢄⠑⢕⢔⢀⢀⢔⢕⢸⣿⣿⣿⣿⠀⠀⠀⠀⠀⠀⠀⠀⠀⠀⠀⠀</a:t>
            </a:r>
            <a:br/>
            <a:r>
              <a:t>⠀⠀⠀⠀⠀⠀⠀⠀⠀⠀⠀⣿⣿⣿⣿⣿⣿⣿⣿⣿⣿⣿⣿⣿⣿⣿⣿⣷⢄⢜⢟⢸⣿⣿⣿⣿⣿⣿⣿⣿⣿⣿⣿⣿⣿⣿⣿⣿⣿⣿⣿⣿⡕⢕⢕⢕⢕⢕⢔⢕⢕⢕⢕⢕⢸⣿⣿⣿⣿⠀⠀⠀⠀⠀⠀⠀⠀⠀⠀⠀⠀</a:t>
            </a:r>
            <a:br/>
            <a:r>
              <a:t>⠀⠀⠀⠀⠀⠀⠀⠀⠀⠀⠀⣿⣿⣿⣿⣿⣿⣿⣿⣿⣿⣿⣿⣿⣿⣿⣿⣿⡇⢕⢱⢕⣿⣿⣿⣿⣿⣿⣿⣿⣿⣿⣿⣿⣿⣿⣿⣿⣿⣿⣿⣿⡇⢕⢕⢕⢕⢕⢕⢕⢕⢕⣱⢕⣸⣿⣿⣿⣿⠀⠀⠀⠀⠀⠀⠀⠀⠀⠀⠀⠀</a:t>
            </a:r>
            <a:br/>
            <a:r>
              <a:t>⠀⠀⠀⠀⠀⠀⠀⠀⠀⠀⠀⣿⣿⣿⣿⣿⣿⣿⣿⣿⣿⣿⣿⣿⣿⣿⣿⣿⣧⢕⢕⢟⣿⣿⣿⣿⣿⣿⣿⣿⣿⣿⣿⣿⣿⣿⣿⣿⣿⣿⣿⣿⣧⣵⣷⣧⣧⣷⣷⣾⣿⣷⣷⣾⣿⣿⣿⣿⣿⠀⠀⠀⠀⠀⠀⠀⠀⠀⠀⠀⠀</a:t>
            </a:r>
            <a:br/>
            <a:r>
              <a:t>⠀⠀⠀⠀⠀⠀⠀⠀⠀⠀⠀⣿⣿⣿⣿⣿⣿⣿⣿⣿⣿⣿⣿⣿⣿⣿⣿⣿⣿⢕⢕⢜⣿⣿⣿⣿⣿⣿⡿⣿⣿⣿⣿⣿⣿⣽⣿⣿⣿⣿⣿⣿⣿⣿⣿⣿⣿⣿⣿⣿⣿⣿⣿⣿⣿⣿⣿⣿⣿⠀⠀⠀⠀⠀⠀⠀⠀⠀⠀⠀⠀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⠀⠀⠀⠀⠀⠀⠀⠀⠀⠀⠀⣿⣿⣿⣿⣿⣿⣿⣿⣿⣿⣿⣿⣿⣿⣿⣿⣿⣿⣧⢕⢕⢹⣿⣿⣿⣿⣿⣿⣿⣿⣿⣿⣿⣿⣿⣿⣿⣿⣿⣿⣿⣿⣿⣿⣿⣿⣿⣿⣿⣿⣿⣿⣿⣿⣿⣿⣿⣿⠀⠀⠀⠀⠀⠀⠀⠀⠀⠀⠀⠀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⠀⠀⠀⠀⠀⠀⠀⠀⠀⠀⠀⣿⣿⣿⣿⣿⣿⣿⣿⣿⣿⣿⣿⣿⣿⣿⣿⣿⣿⣿⣿⣷⣾⣿⣿⣿⣿⣿⣿⣿⣿⣿⣿⣿⣿⡿⣿⣿⣿⣿⣿⣿⣿⣿⣿⣿⣿⣿⣿⣿⣿⣿⣿⣿⣿⣿⣿⣿⣿⠀⠀⠀⠀⠀⠀⠀⠀⠀⠀⠀⠀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⠀⠀⠀⠀⠀⠀⠀⠀⠀⠀⠀⣿⣿⣿⣿⣿⣿⣿⣿⣿⣿⣿⣿⣿⣿⣿⣿⣿⣿⣿⣿⣿⣿⣿⣿⣿⣿⣿⣿⣿⡿⢿⣿⣿⣿⢟⣹⣿⣿⣿⣿⣿⣿⣿⣿⣿⣿⣿⣿⣿⣿⣿⣿⣿⣿⣿⣿⣿⣿⠀⠀⠀⠀⠀⠀⠀⠀⠀⠀⠀⠀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⠀⠀⠀⠀⠀⠀⠀⠀⠀⠀⠀⣿⣿⣿⣿⣿⣿⣿⣿⣿⣿⣿⣿⣿⣿⣿⣿⣿⣿⣿⣿⣿⣿⣿⢻⣿⣿⣿⣿⣿⣿⣿⣿⣿⣿⣿⣿⡿⣿⣿⣿⣿⣿⣿⣿⣿⣿⣿⣿⣿⣿⣿⣿⣿⣿⣿⣿⣿⣿⠀⠀⠀⠀⠀⠀⠀⠀⠀⠀⠀⠀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⠀⠀⠀⠀⠀⠀⠀⠀⠀⠀⠀⣿⣿⣿⣿⣿⣿⣿⣿⣿⣿⣿⣿⣿⣿⣿⣿⣿⣿⣿⣿⣿⣿⡏⢸⣿⣿⣿⣿⣿⣿⣿⣿⣿⣿⣿⢟⠀⢻⣿⣿⣿⣿⣿⣿⣿⣿⣿⣿⣿⣿⣿⣿⣿⣿⣿⣿⣿⣿⠀⠀⠀⠀⠀⠀⠀⠀⠀⠀⠀⠀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⠀⠀⠀⠀⠀⠀⠀⠀⠀⠀⠀⣿⣿⣿⣿⣿⣿⣿⣿⣿⣿⣿⣿⣿⣿⣿⣿⣿⣿⣿⣿⣿⣿⢇⢜⣿⣿⣿⣿⣿⣿⣿⣿⣿⡿⠏⠁⠀⠀⣿⣿⣿⣿⣿⣿⣿⣿⣿⣿⣿⣿⣿⣿⣿⣿⣿⣿⣿⣿⠀⠀⠀⠀⠀⠀⠀⠀⠀⠀⠀⠀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⠀⠀⠀⠀⠀⠀⠀⠀⠀⠀⠀⣿⣿⣿⣿⣿⣿⣿⣿⣿⣿⣿⣿⣿⣿⣿⣿⣿⣿⣿⣿⣿⣿⢕⢕⢜⢻⢿⣿⣿⣿⡿⢿⢏⠁⠀⠀⠀⠀⣿⣿⣿⣿⣿⣿⣿⣿⣿⣿⣿⣿⣿⣿⣿⣿⣿⣿⣿⣿⠀⠀⠀⠀⠀⠀⠀⠀⠀⠀⠀⠀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⠀⠀⠀⠀⠀⠀⠀⠀⠀⠀⠀⣿⣿⣿⣿⣿⣿⣿⣿⣿⣿⣿⣿⣿⣿⣿⣿⣿⣿⣿⣿⣿⣿⢁⢕⢕⢁⠁⠑⠑⠑⠁⠀⠀⠀⠀⠀⠀⢀⣿⣿⣿⣿⣿⣿⣿⣿⣿⣿⣿⣿⣿⣿⣿⣿⣿⣿⣿⣿⠀⠀⠀⠀⠀⠀⠀⠀⠀⠀⠀⠀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⠀⠀⠀⠀⠀⠀⠀⠀⠀⠀⠀⣿⣿⣿⣿⣿⣿⣿⣿⣿⣿⣿⣿⣿⣿⣿⣿⣿⣿⣿⣿⣿⣿⡔⢕⢕⢔⢀⠀⠀⠀⠀⠀⠀⠀⢀⢄⢔⢸⣿⣿⣿⣿⣿⣿⣿⣿⣿⣿⣿⣿⣿⣿⣿⣿⣿⣿⣿⣿⠀⠀⠀⠀⠀⠀⠀⠀⠀⠀⠀⠀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⠀⠀⠀⠀⠀⠀⠀⠀⠀⠀⠀⣿⣿⣿⣿⣿⣿⣿⣿⣿⣿⣿⣿⣿⣿⣿⣿⣿⣿⣿⣿⣿⣿⣧⢕⢕⢕⢕⢔⢄⠔⢔⢄⠀⢐⢁⢕⠕⣸⣿⣿⣿⣿⣿⣿⣿⣿⣿⣿⣿⣿⣿⣿⣿⣿⣿⣿⣿⣿⠀⠀⠀⠀⠀⠀⠀⠀⠀⠀⠀⠀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⠀⠀⠀⠀⠀⠀⠀⠀⠀⠀⠀⣿⣿⣿⣿⣿⣿⣿⣿⣿⣿⣿⣿⣿⣿⣿⣿⣿⣿⣿⣿⣿⣿⣿⣇⢕⢕⢅⢄⢄⠕⠑⢀⢔⢔⢕⢕⢰⣿⣿⣿⣿⣿⣿⣿⣿⣿⣿⣿⣿⣿⣿⣿⣿⣿⣿⣿⣿⣿⠀⠀⠀⠀⠀⠀⠀⠀⠀⠀⠀⠀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⠀⠀⠀⠀⠀⠀⠀⠀⠀⠀⠀⣿⣿⣿⣿⣿⣿⣿⣿⣿⣿⣿⣿⣿⣿⣿⣿⣿⣿⣿⣿⣿⣿⣿⣿⣕⢕⢕⢕⠑⢄⢕⢑⢕⢕⢕⢕⣾⣿⣿⣿⣿⣿⣿⣿⣿⣿⣿⣿⣿⣿⣿⣿⣿⣿⣿⣿⣿⣿⠀⠀⠀⠀⠀⠀⠀⠀⠀⠀⠀⠀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⠀⠀⠀⠀⠀⠀⠀⠀⠀⠀⠀⠛⠛⠛⠛⠛⠛⠛⠛⠛⠛⠛⠛⠛⠛⠛⠛⠛⠛⠛⠛⠛⠛⠛⠛⠛⠓⠑⠐⠑⠑⠑⠑⠑⠑⠑⠘⠛⠛⠛⠛⠛⠛⠛⠛⠛⠛⠛⠛⠛⠛⠛⠛⠛⠛⠛⠛⠛⠛⠀⠀⠀⠀⠀⠀⠀⠀⠀⠀⠀⠀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⠀⠀⠀⠀⠀⠀⠀⠀⠀⠀⠀⢱⣷⣾⣿⣿⣿⣿⣿⣿⣿⣿⣿⣿⣿⣿⣿⣿⣿⣿⢟⢏⢕⢔⢔⢔⣦⢞⠃⠑⠀⢀⢕⢔⢕⣿⣿⣿⣿⣿⣿⣿⣿⢕⠀⠀⠀⠀⠀⠀⠀⠀⠐⢿⣿⣿⣿⣿⣿⠀⠀⠀⠀⠀⠀⠀⠀⠀⠀⠀⠀</a:t>
            </a:r>
            <a:br/>
            <a:r>
              <a:t>⠀⠀⠀⠀⠀⠀⠀⠀⠀⠀⠀⢾⣿⣿⣿⣿⣿⣿⣿⣿⣿⣿⣿⣿⣿⣿⣿⣿⣿⢟⢕⡕⢕⢜⢗⡕⢔⢔⢔⢕⢔⢱⣺⣻⣻⣿⣿⣿⣿⣿⣿⣿⡏⠁⠀⠀⠀⠀⠀⠀⠀⠀⠀⢸⣿⣿⣿⣿⣿⠀⠀⠀⠀⠀⠀⠀⠀⠀⠀⠀⠀</a:t>
            </a:r>
            <a:br/>
            <a:r>
              <a:t>⠀⠀⠀⠀⠀⠀⠀⠀⠀⠀⠀⣷⣷⣾⣿⣿⣿⣿⣿⣿⣿⣿⣿⣿⣿⣿⣿⣿⡏⠑⣸⡗⣵⣕⣕⣕⣵⣧⣵⣧⣧⣵⣯⣾⣾⣿⣿⣿⣿⣿⣿⣿⢕⢀⠀⠀⠀⠀⠀⠀⠀⠀⠀⢕⣿⣿⣿⣿⣿⠀⠀⠀⠀⠀⠀⠀⠀⠀⠀⠀⠀</a:t>
            </a:r>
            <a:br/>
            <a:r>
              <a:t>⠀⠀⠀⠀⠀⠀⠀⠀⠀⠀⠀⣿⣿⣿⣿⣿⣿⣿⣿⣿⣿⣿⣿⣿⣿⣿⣿⣿⣿⢕⢕⢝⢹⣿⣿⣿⣿⣿⣿⣿⣿⣿⣿⣿⣿⣿⣿⣿⣿⣿⣿⣿⢕⢄⢕⠑⢀⠁⢀⢀⢁⢔⢄⢄⢻⣿⣿⣿⣿⠀⠀⠀⠀⠀⠀⠀⠀⠀⠀⠀⠀</a:t>
            </a:r>
            <a:br/>
            <a:r>
              <a:t>⠀⠀⠀⠀⠀⠀⠀⠀⠀⠀⠀⣿⣿⣿⣿⣿⣿⣿⣿⣿⣿⣿⣿⣿⣿⣿⣿⣿⣿⢕⢜⡧⣾⣿⣿⣿⣿⣿⣿⣿⣿⣿⣿⣿⣿⣿⣿⣿⣿⣿⣿⣿⢕⢕⢕⢕⢕⢕⢕⢕⢕⢕⢕⢕⢸⣿⣿⣿⣿⠀⠀⠀⠀⠀⠀⠀⠀⠀⠀⠀⠀</a:t>
            </a:r>
            <a:br/>
            <a:r>
              <a:t>⠀⠀⠀⠀⠀⠀⠀⠀⠀⠀⠀⣿⣿⣿⣿⣿⣿⣿⣿⣿⣿⣿⣿⣿⣿⣿⣿⣿⣿⢇⢕⢜⣿⣿⣿⣿⣿⣿⣿⣿⣿⣿⣿⣿⣿⡿⣿⣿⣿⣿⣿⣿⢕⢕⢕⢕⢕⢕⢕⢕⢕⢕⡕⢕⢸⣿⣿⣿⣿⠀⠀⠀⠀⠀⠀⠀⠀⠀⠀⠀⠀</a:t>
            </a:r>
            <a:br/>
            <a:r>
              <a:t>⠀⠀⠀⠀⠀⠀⠀⠀⠀⠀⠀⣿⣿⣿⣿⣿⣿⣿⣿⣿⣿⣿⣿⣿⣿⣿⣿⣿⣿⡇⠕⢕⣿⣿⣿⣿⣿⢿⢿⣿⣿⣿⣿⣿⣟⣞⣿⣿⣿⣿⣿⣿⣱⣵⣵⣵⣕⣱⣷⣷⣷⣷⣷⣾⣿⣿⣿⣿⣿⠀⠀⠀⠀⠀⠀⠀⠀⠀⠀⠀⠀</a:t>
            </a:r>
            <a:br/>
            <a:r>
              <a:t>⠀⠀⠀⠀⠀⠀⠀⠀⠀⠀⠀⣿⣿⣿⣿⣿⣿⣿⣿⣿⣿⣿⣿⣿⣿⣿⣿⣿⣿⣿⣕⢕⣿⣿⣿⣿⣿⣿⣿⣿⣿⣿⣿⣿⣿⣿⣿⣿⣿⣿⣿⣿⣿⣿⣿⣿⣿⣿⣿⣿⣿⣿⣿⣿⣿⣿⣿⣿⣿⠀⠀⠀⠀⠀⠀⠀⠀⠀⠀⠀⠀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⠀⠀⠀⠀⠀⠀⠀⠀⠀⠀⠀⣿⣿⣿⣿⣿⣿⣿⣿⣿⣿⣿⣿⣿⣿⣿⣿⣿⣿⣿⣿⣿⣿⣿⣿⣿⣿⣿⣿⡿⣿⣻⣿⣿⢟⢻⣿⣿⣿⣿⣿⣿⣿⣿⣿⣿⣿⣿⣿⣿⣿⣿⣿⣿⣿⣿⣿⣿⣿⠀⠀⠀⠀⠀⠀⠀⠀⠀⠀⠀⠀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⠀⠀⠀⠀⠀⠀⠀⠀⠀⠀⠀⣿⣿⣿⣿⣿⣿⣿⣿⣿⣿⣿⣿⣿⣿⣿⣿⣿⣿⣿⣿⣿⣿⣿⣿⣿⣿⣿⣿⣷⣾⣿⣿⣿⣾⣿⣿⣿⣿⣿⣿⣿⣿⣿⣿⣿⣿⣿⣿⣿⣿⣿⣿⣿⣿⣿⣿⣿⣿⠀⠀⠀⠀⠀⠀⠀⠀⠀⠀⠀⠀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⠀⠀⠀⠀⠀⠀⠀⠀⠀⠀⠀⣿⣿⣿⣿⣿⣿⣿⣿⣿⣿⣿⣿⣿⣿⣿⣿⣿⣿⣿⣿⣿⢝⢸⣿⣿⣿⣿⣿⣿⣿⣿⣿⣿⣿⡟⠁⣿⣿⣿⣿⣿⣿⣿⣿⣿⣿⣿⣿⣿⣿⣿⣿⣿⣿⣿⣿⣿⣿⠀⠀⠀⠀⠀⠀⠀⠀⠀⠀⠀⠀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⠀⠀⠀⠀⠀⠀⠀⠀⠀⠀⠀⣿⣿⣿⣿⣿⣿⣿⣿⣿⣿⣿⣿⣿⣿⣿⣿⣿⣿⣿⣿⡏⢕⢜⣿⣿⣿⣿⣿⣿⣿⣻⣿⣿⢗⠑⠀⠘⣿⣿⣿⣿⣿⣿⣿⣿⣿⣿⣿⣿⣿⣿⣿⣿⣿⣿⣿⣿⣿⠀⠀⠀⠀⠀⠀⠀⠀⠀⠀⠀⠀</a:t>
            </a:r>
            <a:br/>
            <a:r>
              <a:t>⠀⠀⠀⠀⠀⠀⠀⠀⠀⠀⠀⣿⣿⣿⣿⣿⣿⣿⣿⣿⣿⣿⣿⣿⣿⣿⣿⣿⣿⣿⣿⡇⠕⢕⢘⢟⢿⣿⣿⣿⣿⢿⢟⠑⠀⠀⠀⢔⣿⣿⣿⣿⣿⣿⣿⣿⣿⣿⣿⣿⣿⣿⣿⣿⣿⣿⣿⣿⣿⠀⠀⠀⠀⠀⠀⠀⠀⠀⠀⠀⠀</a:t>
            </a:r>
            <a:br/>
            <a:r>
              <a:t>⠀⠀⠀⠀⠀⠀⠀⠀⠀⠀⠀⣿⣿⣿⣿⣿⣿⣿⣿⣿⣿⣿⣿⣿⣿⣿⣿⣿⣿⣿⣿⢇⠀⢁⢕⠀⠁⠁⠑⠑⠁⠁⠀⠀⠀⠀⠀⢸⣿⣿⣿⣿⣿⣿⣿⣿⣿⣿⣿⣿⣿⣿⣿⣿⣿⣿⣿⣿⣿⠀⠀⠀⠀⠀⠀⠀⠀⠀⠀⠀⠀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⠀⠀⠀⠀⠀⠀⠀⠀⠀⠀⠀⣿⣿⣿⣿⣿⣿⣿⣿⣿⣿⣿⣿⣿⣿⣿⣿⣿⣿⣿⣿⣇⢔⢕⢄⢀⠀⠀⠀⢀⢀⠀⠀⠀⠀⢄⢄⣸⣿⣿⣿⣿⣿⣿⣿⣿⣿⣿⣿⣿⣿⣿⣿⣿⣿⣿⣿⣿⣿⠀⠀⠀⠀⠀⠀⠀⠀⠀⠀⠀⠀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⠀⠀⠀⠀⠀⠀⠀⠀⠀⠀⠀⣿⣿⣿⣿⣿⣿⣿⣿⣿⣿⣿⣿⣿⣿⣿⣿⣿⣿⣿⣿⣿⡕⢕⢕⢕⢅⢄⢄⢀⢐⢄⠄⠔⢅⢕⢑⣿⣿⣿⣿⣿⣿⣿⣿⣿⣿⣿⣿⣿⣿⣿⣿⣿⣿⣿⣿⣿⣿⠀⠀⠀⠀⠀⠀⠀⠀⠀⠀⠀⠀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⠀⠀⠀⠀⠀⠀⠀⠀⠀⠀⠀⣿⣿⣿⣿⣿⣿⣿⣿⣿⣿⣿⣿⣿⣿⣿⣿⣿⣿⣿⣿⣿⣧⡕⢕⢅⢀⢀⢅⠅⠁⢀⢔⢕⢕⢕⢰⣿⣿⣿⣿⣿⣿⣿⣿⣿⣿⣿⣿⣿⣿⣿⣿⣿⣿⣿⣿⣿⣿⠀⠀⠀⠀⠀⠀⠀⠀⠀⠀⠀⠀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⠀⠀⠀⠀⠀⠀⠀⠀⠀⠀⠀⣿⣿⣿⣿⣿⣿⣿⣿⣿⣿⣿⣿⣿⣿⣿⣿⣿⣿⣿⣿⣿⣿⣷⣅⢕⢕⢕⢀⢄⢕⢕⢕⢕⢕⢰⣿⣿⣿⣿⣿⣿⣿⣿⣿⣿⣿⣿⣿⣿⣿⣿⣿⣿⣿⣿⣿⣿⣿⠀⠀⠀⠀⠀⠀⠀⠀⠀⠀⠀⠀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⠀⠀⠀⠀⠀⠀⠀⠀⠀⠀⠀⣿⣿⣿⣿⣿⣿⣿⣿⣿⣿⣿⣿⣿⣿⣿⣿⣿⣿⣿⣿⣿⣿⣿⣿⡇⠕⢕⢕⢕⢕⢕⢕⢕⢕⣾⣿⣿⣿⣿⣿⣿⣿⣿⣿⣿⣿⣿⣿⣿⣿⣿⣿⣿⣿⣿⣿⣿⣿⠀⠀⠀⠀⠀⠀⠀⠀⠀⠀⠀⠀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⠀⠀⠀⠀⠀⠀⠀⠀⠀⠀⠀⠛⠛⠛⠛⠛⠛⠛⠛⠛⠛⠛⠛⠛⠛⠛⠛⠛⠛⠛⠛⠛⠛⠛⠛⠃⠀⠑⠑⠑⠑⠑⠑⠑⠘⠛⠛⠛⠛⠛⠛⠛⠛⠛⠛⠛⠛⠛⠛⠛⠛⠛⠛⠛⠛⠛⠛⠛⠛⠀⠀⠀⠀⠀⠀⠀⠀⠀⠀⠀⠀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⠀⠀⠀⠀⠀⠀⠀⠀⠀⠀⠀⢱⣷⣷⣿⣿⣿⣿⣿⣿⣿⣿⣿⣿⣿⣿⣿⣿⣿⣿⡿⢟⢇⢔⢔⢔⣶⢞⢑⢐⢀⢐⢔⢔⢱⣿⣿⣿⣿⣿⣿⣿⣷⢕⠀⠀⠀⠀⠀⠀⠀⠀⠔⣾⣿⣿⣿⣿⣿⠀⠀⠀⠀⠀⠀⠀⠀⠀⠀⠀⠀</a:t>
            </a:r>
            <a:br/>
            <a:r>
              <a:t>⠀⠀⠀⠀⠀⠀⠀⠀⠀⠀⠀⢾⣿⣿⣿⣿⣿⣿⣿⣿⣿⣿⣿⣿⣿⣿⣿⣿⣿⡿⢇⢕⢕⢜⡷⡵⢰⢲⢔⢕⢅⡕⢱⡧⢱⣽⣿⣿⣿⣿⣿⣿⡏⠄⠀⠀⠀⠀⠀⠀⠀⠀⠀⢹⣿⣿⣿⣿⣿⠀⠀⠀⠀⠀⠀⠀⠀⠀⠀⠀⠀</a:t>
            </a:r>
            <a:br/>
            <a:r>
              <a:t>⠀⠀⠀⠀⠀⠀⠀⠀⠀⠀⠀⣕⣿⣿⣿⣿⣿⣿⣿⣿⣿⣿⣿⣿⣿⣿⣿⣿⣿⠕⢸⣏⣵⣕⣕⣱⣵⣵⣵⣵⣵⣕⣹⣼⣽⣿⣿⣿⣿⣿⣿⣿⢇⢀⢀⠀⠀⠀⠀⠀⠀⠀⠀⢜⣿⣿⣿⣿⣿⠀⠀⠀⠀⠀⠀⠀⠀⠀⠀⠀⠀</a:t>
            </a:r>
            <a:br/>
            <a:r>
              <a:t>⠀⠀⠀⠀⠀⠀⠀⠀⠀⠀⠀⣿⣿⣿⣿⣿⣿⣿⣿⣿⣿⣿⣿⣿⣿⣿⣿⣿⣿⡕⢕⢕⢹⣿⣿⣿⣿⣿⣿⣿⣿⣿⣿⣿⣿⣿⣿⣿⣿⣿⣿⣿⢕⢄⢕⢀⠀⢀⢀⠀⢀⢀⢀⠕⣿⣿⣿⣿⣿⠀⠀⠀⠀⠀⠀⠀⠀⠀⠀⠀⠀</a:t>
            </a:r>
            <a:br/>
            <a:r>
              <a:t>⠀⠀⠀⠀⠀⠀⠀⠀⠀⠀⠀⣿⣿⣿⣿⣿⣿⣿⣿⣿⣿⣿⣿⣿⣿⣿⣿⣿⣿⢇⢕⣵⣿⣿⣿⣿⣿⣿⣿⣿⣿⣿⣿⣿⣿⣿⣿⣿⣿⣿⣿⣿⢕⢕⢔⢕⢕⢔⢕⢕⢕⢕⢕⢕⢻⣿⣿⣿⣿⠀⠀⠀⠀⠀⠀⠀⠀⠀⠀⠀⠀</a:t>
            </a:r>
            <a:br/>
            <a:r>
              <a:t>⠀⠀⠀⠀⠀⠀⠀⠀⠀⠀⠀⣿⣿⣿⣿⣿⣿⣿⣿⣿⣿⣿⣿⣿⣿⣿⣿⣿⣿⡇⢕⢸⣿⣿⣿⣿⣿⣿⣿⣿⣿⣿⣿⣿⣿⣿⣿⣿⣿⣿⣿⣿⢕⢕⢕⢕⢕⢕⢕⢕⢕⢕⡕⢕⢸⣿⣿⣿⣿⠀⠀⠀⠀⠀⠀⠀⠀⠀⠀⠀⠀</a:t>
            </a:r>
            <a:br/>
            <a:r>
              <a:t>⠀⠀⠀⠀⠀⠀⠀⠀⠀⠀⠀⣿⣿⣿⣿⣿⣿⣿⣿⣿⣿⣿⣿⣿⣿⣿⣿⣿⣿⡇⢕⢱⣿⣿⣿⣿⡿⢿⣿⣿⣿⣿⣿⣿⣿⢿⣿⣿⣿⣿⣿⣿⣱⣵⣵⣕⣕⣵⣷⣷⣷⣷⣧⣾⣿⣿⣿⣿⣿⠀⠀⠀⠀⠀⠀⠀⠀⠀⠀⠀⠀</a:t>
            </a:r>
            <a:br/>
            <a:r>
              <a:t>⠀⠀⠀⠀⠀⠀⠀⠀⠀⠀⠀⣿⣿⣿⣿⣿⣿⣿⣿⣿⣿⣿⣿⣿⣿⣿⣿⣿⣿⣷⣕⢸⣿⣿⣿⣿⣿⣿⣿⣿⣿⣿⣿⣿⣿⣿⣿⣿⣿⣿⣿⣿⣿⣿⣿⣿⣿⣿⣿⣿⣿⣿⣿⣿⣿⣿⣿⣿⣿⠀⠀⠀⠀⠀⠀⠀⠀⠀⠀⠀⠀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⠀⠀⠀⠀⠀⠀⠀⠀⠀⠀⠀⣿⣿⣿⣿⣿⣿⣿⣿⣿⣿⣿⣿⣿⣿⣿⣿⣿⣿⣿⣿⣿⣿⣿⣿⣿⣿⣿⣿⣿⣿⣿⣧⣵⣿⣿⣿⣿⣿⣿⣿⣿⣿⣿⣿⣿⣿⣿⣿⣿⣿⣿⣿⣿⣿⣿⣿⣿⣿⠀⠀⠀⠀⠀⠀⠀⠀⠀⠀⠀⠀</a:t>
            </a:r>
            <a:br/>
            <a:r>
              <a:t>⠀⠀⠀⠀⠀⠀⠀⠀⠀⠀⠀⣿⣿⣿⣿⣿⣿⣿⣿⣿⣿⣿⣻⣿⣿⣿⣿⣿⣿⣿⣿⣿⣿⣿⣿⣿⣿⣿⣿⣿⣿⣿⣻⣿⣿⣿⣿⣿⣿⣿⣿⣿⣿⣿⣿⣿⣿⣿⣿⣿⣿⣿⣿⣿⣿⣿⣿⣿⣿⠀⠀⠀⠀⠀⠀⠀⠀⠀⠀⠀⠀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⠀⠀⠀⠀⠀⠀⠀⠀⠀⠀⠀⣿⣿⣿⣿⣿⣿⣿⣿⣿⣿⣿⣿⣿⣿⣿⣿⣿⣿⣿⣿⣿⣿⣿⣿⣿⣿⣿⣦⣾⣿⣿⣧⣴⣾⣿⣿⣿⣿⣿⣿⣿⣿⣿⣿⣿⣿⣿⣿⣿⣿⣿⣿⣿⣿⣿⣿⣿⣿⠀⠀⠀⠀⠀⠀⠀⠀⠀⠀⠀⠀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⠀⠀⠀⠀⠀⠀⠀⠀⠀⠀⠀⣿⣿⣿⣿⣿⣿⣿⣿⣿⣿⣿⣿⣿⣿⣿⣿⣿⣿⣿⣿⢟⢹⣿⣿⣿⣿⣿⣿⣿⣿⣿⣿⣿⣿⢟⢻⣿⣿⣿⣿⣿⣿⣿⣿⣿⣿⣿⣿⣿⣿⣿⣿⣿⣿⣿⣿⣿⣿⠀⠀⠀⠀⠀⠀⠀⠀⠀⠀⠀⠀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⠀⠀⠀⠀⠀⠀⠀⠀⠀⠀⠀⣿⣿⣿⣿⣿⣿⣿⣿⣿⣿⣿⣿⣿⣿⣿⣿⣿⣿⣿⣿⢕⢕⣿⣿⣿⣿⣿⣿⣟⢿⣿⣿⣿⢟⠁⠜⣿⣿⣿⣿⣿⣿⣿⣿⣿⣿⣿⣿⣿⣿⣿⣿⣿⣿⣿⣿⣿⣿⠀⠀⠀⠀⠀⠀⠀⠀⠀⠀⠀⠀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⠀⠀⠀⠀⠀⠀⠀⠀⠀⠀⠀⣿⣿⣿⣿⣿⣿⣿⣿⣿⣿⣿⣿⣿⣿⣿⣿⣿⣿⣿⡇⢕⢕⢜⢿⣿⣿⣿⣿⣿⣿⡿⠟⠑⠀⠀⠀⣿⣿⣿⣿⣿⣿⣿⣿⣿⣿⣿⣿⣿⣿⣿⣿⣿⣿⣿⣿⣿⣿⠀⠀⠀⠀⠀⠀⠀⠀⠀⠀⠀⠀</a:t>
            </a:r>
            <a:br/>
            <a:r>
              <a:t>⠀⠀⠀⠀⠀⠀⠀⠀⠀⠀⠀⣿⣿⣿⣿⣿⣿⣿⣿⣿⣿⣿⣿⣿⣿⣿⣿⣿⣿⣿⢇⠀⠕⠑⠁⠑⠙⠝⠝⠕⠑⠁⠀⠀⠀⠀⠀⣿⣿⣿⣿⣿⣿⣿⣿⣿⣿⣿⣿⣿⣿⣿⣿⣿⣿⣿⣿⣿⣿⠀⠀⠀⠀⠀⠀⠀⠀⠀⠀⠀⠀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⠀⠀⠀⠀⠀⠀⠀⠀⠀⠀⠀⣿⣿⣿⣿⣿⣿⣿⣿⣿⣿⣿⣿⣿⣿⣿⣿⣿⣿⣿⣇⢔⢕⢔⢄⠀⠄⠀⠀⠄⠀⠀⠀⠀⠀⢀⢕⣿⣿⣿⣿⣿⣿⣿⣿⣿⣿⣿⣿⣿⣿⣿⣿⣿⣿⣿⣿⣿⣿⠀⠀⠀⠀⠀⠀⠀⠀⠀⠀⠀⠀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⠀⠀⠀⠀⠀⠀⠀⠀⠀⠀⠀⣿⣿⣿⣿⣿⣿⣿⣿⣿⣿⣿⣿⣿⣿⣿⣿⣿⣿⣿⣿⡕⢕⢕⢕⢔⢀⢀⢀⢀⠐⢀⢄⠐⢕⠕⢸⣿⣿⣿⣿⣿⣿⣿⣿⣿⣿⣿⣿⣿⣿⣿⣿⣿⣿⣿⣿⣿⣿⠀⠀⠀⠀⠀⠀⠀⠀⠀⠀⠀⠀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⠀⠀⠀⠀⠀⠀⠀⠀⠀⠀⠀⣿⣿⣿⣿⣿⣿⣿⣿⣿⣿⣿⣿⣿⣿⣿⣿⣿⣿⣿⣿⣧⢕⢕⢕⢁⠁⢁⢕⠑⠁⢅⢔⢕⢕⠀⣾⣿⣿⣿⣿⣿⣿⣿⣿⣿⣿⣿⣿⣿⣿⣿⣿⣿⣿⣿⣿⣿⣿⠀⠀⠀⠀⠀⠀⠀⠀⠀⠀⠀⠀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⠀⠀⠀⠀⠀⠀⠀⠀⠀⠀⠀⣿⣿⣿⣿⣿⣿⣿⣿⣿⣿⣿⣿⣿⣿⣿⣿⣿⣿⣿⣿⣿⣷⡕⢕⢕⢕⢑⢄⢔⢕⢕⢕⢕⠁⣸⣿⣿⣿⣿⣿⣿⣿⣿⣿⣿⣿⣿⣿⣿⣿⣿⣿⣿⣿⣿⣿⣿⣿⠀⠀⠀⠀⠀⠀⠀⠀⠀⠀⠀⠀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⠀⠀⠀⠀⠀⠀⠀⠀⠀⠀⠀⣿⣿⣿⣿⣿⣿⣿⣿⣿⣿⣿⣿⣿⣿⣿⣿⣿⣿⣿⣿⣿⣿⣿⠕⢕⢕⢕⢕⢕⢕⢕⢕⢕⣰⣿⣿⣿⣿⣿⣿⣿⣿⣿⣿⣿⣿⣿⣿⣿⣿⣿⣿⣿⣿⣿⣿⣿⣿⠀⠀⠀⠀⠀⠀⠀⠀⠀⠀⠀⠀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⠀⠀⠀⠀⠀⠀⠀⠀⠀⠀⠀⠛⠛⠛⠛⠛⠛⠛⠛⠛⠛⠛⠛⠛⠛⠛⠛⠛⠛⠛⠛⠛⠛⠛⠀⠑⠑⠑⠑⠑⠑⠑⠑⠑⠛⠛⠛⠛⠛⠛⠛⠛⠛⠛⠛⠛⠛⠛⠛⠛⠛⠛⠛⠛⠛⠛⠛⠛⠛⠀⠀⠀⠀⠀⠀⠀⠀⠀⠀⠀⠀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⠀⠀⠀⠀⠀⠀⠀⠀⠀⠀⠀⢕⢕⢕⢗⢷⢷⣷⣷⣷⣷⣷⣷⣷⣷⣷⣷⣷⣷⣷⣷⢷⢇⠐⢔⢠⢴⢗⠕⠕⠜⢕⢕⢕⢳⣷⣾⣷⣷⣷⣾⣷⣷⠕⠀⠀⠀⠀⠀⠀⠀⠀⢕⣿⣿⣿⣿⣿⣿⠀⠀⠀⠀⠀⠀⠀⠀⠀⠀⠀⠀</a:t>
            </a:r>
            <a:br/>
            <a:r>
              <a:t>⠀⠀⠀⠀⠀⠀⠀⠀⠀⠀⠀⢕⢵⣿⣕⣵⣿⣯⣽⣿⣿⣿⣿⣿⣿⣿⣿⣿⣿⣿⢇⢕⢕⣕⣧⢡⢭⣕⢕⢕⢕⢅⣱⣕⣕⣽⣿⣿⣿⣿⣿⣿⡇⠄⠀⠀⠀⠀⠀⠀⠀⠀⠀⢻⣿⣿⣿⣿⣿⠀⠀⠀⠀⠀⠀⠀⠀⠀⠀⠀⠀</a:t>
            </a:r>
            <a:br/>
            <a:r>
              <a:t>⠀⠀⠀⠀⠀⠀⠀⠀⠀⠀⠀⢕⢕⢸⣿⡿⣿⣿⣿⣿⣿⣿⣿⣿⣿⣿⣿⣿⣿⢕⢱⢗⣜⡕⣕⣕⣱⣵⣕⣕⣜⡕⢕⣗⣾⣿⣿⣿⣿⣿⣿⡿⢕⠀⠀⠀⠀⠀⠀⠀⠀⠀⠀⢜⣿⣿⣿⣿⣿⠀⠀⠀⠀⠀⠀⠀⠀⠀⠀⠀⠀</a:t>
            </a:r>
            <a:br/>
            <a:r>
              <a:t>⠀⠀⠀⠀⠀⠀⠀⠀⠀⠀⠀⢱⢾⣿⡿⡷⢿⣿⣿⣿⣿⣿⣿⣿⣿⣿⣿⣿⣿⡕⢕⢜⣽⣿⣿⣿⣿⣿⣿⣿⣿⣿⣿⣿⣿⣿⣿⣿⣿⣿⣿⣷⢕⢀⢀⠀⢀⢀⢀⢀⢁⠀⠀⢕⣿⣿⣿⣿⣿⠀⠀⠀⠀⠀⠀⠀⠀⠀⠀⠀⠀</a:t>
            </a:r>
            <a:br/>
            <a:r>
              <a:t>⠀⠀⠀⠀⠀⠀⠀⠀⠀⠀⠀⢸⣿⣿⣿⣿⣷⡜⢕⣽⣿⣧⣿⣿⣿⣿⣿⣿⣿⢕⢜⢳⣿⣿⣿⣿⣿⣿⣿⣿⣿⣿⣿⣿⣿⣿⣿⣿⣿⣿⣿⡏⢕⢔⢕⢅⢔⢅⢅⠕⢕⢕⢕⢕⣿⣿⣿⣿⣿⠀⠀⠀⠀⠀⠀⠀⠀⠀⠀⠀⠀</a:t>
            </a:r>
            <a:br/>
            <a:r>
              <a:t>⠀⠀⠀⠀⠀⠀⠀⠀⠀⠀⠀⢸⣿⣟⣿⣿⣿⣿⣿⣿⣿⣿⣿⣿⣿⣿⣿⣿⣿⢕⢕⣼⣿⣿⣿⣿⣿⣿⣿⣿⣿⣿⣿⣿⣿⣿⣿⣿⣿⣿⣿⡇⢕⢕⢕⢕⢕⢕⢕⢕⢕⢕⢕⢕⢻⣿⣿⣿⣿⠀⠀⠀⠀⠀⠀⠀⠀⠀⠀⠀⠀</a:t>
            </a:r>
            <a:br/>
            <a:r>
              <a:t>⠀⠀⠀⠀⠀⠀⠀⠀⠀⠀⠀⢾⣿⣿⣿⣿⣿⣿⣿⣿⣿⣿⣿⣿⣿⣿⣿⣿⣿⡕⢕⣹⣿⣿⣿⣿⣿⣿⣿⣿⣿⣿⣿⣿⣿⣿⣿⣿⣿⣿⣿⡯⣕⣵⣵⣕⢕⣵⣵⣷⣧⣵⣵⣵⣿⣿⣿⣿⣿⠀⠀⠀⠀⠀⠀⠀⠀⠀⠀⠀⠀</a:t>
            </a:r>
            <a:br/>
            <a:r>
              <a:t>⠀⠀⠀⠀⠀⠀⠀⠀⠀⠀⠀⢸⣿⣿⣿⣿⣿⣿⣿⣿⣿⣿⣿⣿⣿⣿⣿⣿⣿⣇⢕⣿⣿⣿⣿⣿⣷⣿⣿⣿⣿⣿⣿⣧⣽⣿⣿⣿⣿⣿⣿⣿⣿⣿⣿⣿⣿⣿⣿⣿⣿⣿⣿⣿⣿⣿⣿⣿⣿⠀⠀⠀⠀⠀⠀⠀⠀⠀⠀⠀⠀</a:t>
            </a:r>
            <a:br/>
            <a:r>
              <a:t>⠀⠀⠀⠀⠀⠀⠀⠀⠀⠀⠀⢿⣿⢻⣿⣿⣿⣿⣿⢿⣿⣿⣿⣿⣿⣿⣿⣿⣿⣿⣿⣿⣿⣿⣿⣿⣿⣿⣿⣿⣿⣿⣿⣿⣿⣿⣿⣿⣿⣿⣿⣿⣿⣿⣿⣿⣿⣿⣿⣿⣿⣿⣿⣿⣿⣿⣿⣿⣿⠀⠀⠀⠀⠀⠀⠀⠀⠀⠀⠀⠀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⠀⠀⠀⠀⠀⠀⠀⠀⠀⠀⠀⣼⣯⣼⣿⣼⣿⣿⣯⣼⣽⣵⣿⣿⣷⣿⣷⣿⣿⣿⣿⣿⣿⣿⣿⣿⣿⣿⣿⣿⣿⣏⣏⣿⣿⣿⣿⣿⣿⣿⣿⣿⣿⣿⣿⣿⣿⣿⣿⣿⣿⣿⣿⣿⣿⣿⣿⣿⣿⠀⠀⠀⠀⠀⠀⠀⠀⠀⠀⠀⠀</a:t>
            </a:r>
            <a:br/>
            <a:r>
              <a:t>⠀⠀⠀⠀⠀⠀⠀⠀⠀⠀⠀⢕⢿⣿⣿⣿⣿⣯⢝⢿⡟⢝⢝⣿⣿⣿⣿⣿⢽⣿⣿⣿⣿⣿⣿⣿⣿⣿⣿⣿⢿⣿⣿⣿⣿⣿⣿⣿⣿⣿⣿⣿⣿⣿⣿⣿⣿⣿⣿⣿⣿⣿⣿⣿⣿⣿⣿⣿⣿⠀⠀⠀⠀⠀⠀⠀⠀⠀⠀⠀⠀</a:t>
            </a:r>
            <a:br/>
            <a:r>
              <a:t>⠀⠀⠀⠀⠀⠀⠀⠀⠀⠀⠀⢾⣿⣿⡿⣿⣿⣿⣿⣿⣿⣿⣿⣿⣿⣿⣿⣿⣿⣿⣿⣿⣿⣿⣿⣿⣿⣥⣭⣽⣝⣝⣩⣿⣿⣿⣿⣿⣿⣿⣿⣿⣿⣿⣿⣿⣿⣿⣿⣿⣿⣿⣿⣿⣿⣿⣿⣿⣿⠀⠀⠀⠀⠀⠀⠀⠀⠀⠀⠀⠀</a:t>
            </a:r>
            <a:br/>
            <a:r>
              <a:t>⠀⠀⠀⠀⠀⠀⠀⠀⠀⠀⠀⣕⣜⣹⣵⣸⣽⣿⣿⣿⣿⣿⣿⣿⣿⣿⣿⣿⣿⣿⣿⣿⣿⣿⣿⣿⣿⣿⣿⣿⣿⣿⣿⣿⣿⣿⣿⣿⣿⣿⣿⣿⣿⣿⣿⣿⣿⣿⣿⣿⣿⣿⣿⣿⣿⣿⣿⣿⣿⠀⠀⠀⠀⠀⠀⠀⠀⠀⠀⠀⠀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⠀⠀⠀⠀⠀⠀⠀⠀⠀⠀⠀⢟⣿⣿⣿⣿⣿⣿⣿⣿⣿⣿⣿⣿⣿⣿⣿⣿⣿⣿⡿⢟⣿⣿⣿⣿⣿⣿⣿⣿⣿⣿⣿⣿⣿⢿⣿⣿⣿⣿⣿⣿⣿⣿⣿⣿⣿⣿⣿⣿⣿⣿⣿⣿⣿⣿⣿⣿⣿⠀⠀⠀⠀⠀⠀⠀⠀⠀⠀⠀⠀</a:t>
            </a:r>
            <a:br/>
            <a:r>
              <a:t>⠀⠀⠀⠀⠀⠀⠀⠀⠀⠀⠀⣵⣿⣿⣿⣿⣿⣿⣿⣿⣿⣿⣿⣿⣿⣿⣿⣿⣿⣿⢇⢕⣿⣿⣿⣿⣿⣿⢿⣿⣿⣿⣿⣿⡏⢜⣿⣿⣿⣿⣿⣿⣿⣿⣿⣿⣿⣿⣿⣿⣿⣿⣿⣿⣿⣿⣿⣿⣿⠀⠀⠀⠀⠀⠀⠀⠀⠀⠀⠀⠀</a:t>
            </a:r>
            <a:br/>
            <a:r>
              <a:t>⠀⠀⠀⠀⠀⠀⠀⠀⠀⠀⠀⢸⢿⣿⣿⣿⣿⣿⣿⣿⣯⣿⣽⣿⣿⣿⣿⣿⣿⡟⢕⢕⢸⣿⣿⣿⣿⣿⣷⣵⣿⣿⢟⠋⠀⠀⢻⣿⣿⣿⣿⣿⣿⣿⣿⣿⣿⣿⣿⣿⣿⣿⣿⣿⣿⣿⣿⣿⣿⠀⠀⠀⠀⠀⠀⠀⠀⠀⠀⠀⠀</a:t>
            </a:r>
            <a:br/>
            <a:r>
              <a:t>⠀⠀⠀⠀⠀⠀⠀⠀⠀⠀⠀⢾⣿⣿⣿⣿⣿⣿⣿⣿⣿⣿⣿⣿⣿⣿⣿⣿⣿⡇⠁⢕⢕⠑⠝⢻⢿⢿⢟⢟⠏⠁⠀⠀⠀⠀⣸⣿⣿⣿⣿⣿⣿⣿⣿⣿⣿⣿⣿⣿⣿⣿⣿⣿⣿⣿⣿⣿⣿⠀⠀⠀⠀⠀⠀⠀⠀⠀⠀⠀⠀</a:t>
            </a:r>
            <a:br/>
            <a:r>
              <a:t>⠀⠀⠀⠀⠀⠀⠀⠀⠀⠀⠀⣸⣿⣿⣿⣿⣿⣿⣿⣿⣿⣿⣿⣿⣿⣿⣿⣿⣿⣧⢁⢕⠄⠀⢀⠀⠀⠁⠀⠀⠀⠀⠀⠀⠀⠀⣿⣿⣿⣿⣿⣿⣿⣿⣿⣿⣿⣿⣿⣿⣿⣿⣿⣿⣿⣿⣿⣿⣿⠀⠀⠀⠀⠀⠀⠀⠀⠀⠀⠀⠀</a:t>
            </a:r>
            <a:br/>
            <a:r>
              <a:t>⠀⠀⠀⠀⠀⠀⠀⠀⠀⠀⠀⢜⣽⣿⣿⣿⣿⣿⣿⣿⣿⣿⣿⣿⣿⣿⣿⣿⣿⣿⢕⢕⢕⢔⢄⠀⢀⠀⢀⢀⠀⠀⢀⢄⢕⢅⣿⣿⣿⣿⣿⣿⣿⣿⣿⣿⣿⣿⣿⣿⣿⣿⣿⣿⣿⣿⣿⣿⣿⠀⠀⠀⠀⠀⠀⠀⠀⠀⠀⠀⠀</a:t>
            </a:r>
            <a:br/>
            <a:r>
              <a:t>⠀⠀⠀⠀⠀⠀⠀⠀⠀⠀⠀⣸⣿⣿⣿⣿⣿⣿⣿⣿⣿⣿⣿⣿⣿⣿⣿⣿⣿⣿⡇⢕⢕⢕⢕⢕⢕⢕⢔⠄⠔⢕⢕⢕⠕⢸⣿⣿⣿⣿⣿⣿⣿⣿⣿⣿⣿⣿⣿⣿⣿⣿⣿⣿⣿⣿⣿⣿⣿⠀⠀⠀⠀⠀⠀⠀⠀⠀⠀⠀⠀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⠀⠀⠀⠀⠀⠀⠀⠀⠀⠀⠀⣾⣿⣿⣿⣿⣿⣿⣿⣿⣿⣿⣿⣿⣿⣿⣿⣿⣿⣿⣿⡕⢕⢕⢕⢕⢕⢑⢄⢔⢕⢕⢕⢕⢀⣾⣿⣿⣿⣿⣿⣿⣿⣿⣿⣿⣿⣿⣿⣿⣿⣿⣿⣿⣿⣿⣿⣿⣿⠀⠀⠀⠀⠀⠀⠀⠀⠀⠀⠀⠀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⠀⠀⠀⠀⠀⠀⠀⠀⠀⠀⠀⣿⣿⣿⣿⣿⣿⣿⣿⣿⣿⣿⣿⣿⣿⣿⣿⣿⣿⣿⣿⣿⡕⢕⢕⢕⢕⢕⢕⢕⢕⢕⢕⠀⣼⣿⣿⣿⣿⣿⣿⣿⣿⣿⣿⣿⣿⣿⣿⣿⣿⣿⣿⣿⣿⣿⣿⣿⣿⠀⠀⠀⠀⠀⠀⠀⠀⠀⠀⠀⠀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⠀⠀⠀⠀⠀⠀⠀⠀⠀⠀⠀⠛⠛⠛⠛⠛⠛⠛⠛⠛⠛⠛⠛⠛⠛⠛⠛⠛⠛⠛⠛⠛⠃⠁⠑⠑⠑⠑⠑⠑⠑⠑⠑⠘⠛⠛⠛⠛⠛⠛⠛⠛⠛⠛⠛⠛⠛⠛⠛⠛⠛⠛⠛⠛⠛⠛⠛⠛⠛⠀⠀⠀⠀⠀⠀⠀⠀⠀⠀⠀⠀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⠀⠀⠀⠀⠀⠀⠀⠀⠀⠀⠀⢕⢕⢱⢗⢷⢷⣷⣷⣷⣷⣷⣷⣷⣷⣷⣷⣷⣷⣷⣷⡷⢇⠄⢄⢄⣔⠷⢕⠗⠞⢗⢗⢧⣕⣷⣷⣷⣷⣷⣷⣷⡇⠐⠀⠀⠀⠀⠀⠀⠀⠀⢱⣿⣿⣿⣿⣿⣿⠀⠀⠀⠀⠀⠀⠀⠀⠀⠀⠀⠀</a:t>
            </a:r>
            <a:br/>
            <a:r>
              <a:t>⠀⠀⠀⠀⠀⠀⠀⠀⠀⠀⠀⢱⣵⣿⣵⣵⣾⣯⣽⣿⣿⣿⣿⣿⣿⣿⣿⣿⣿⣿⢇⢕⢕⣱⣕⣌⣕⡕⢔⢔⢕⢅⡕⡕⢻⣿⣿⣿⣿⣿⣿⣿⢕⠀⠀⠀⠀⠀⠀⠀⠀⠀⠁⢿⣿⣿⣿⣿⣿⠀⠀⠀⠀⠀⠀⠀⠀⠀⠀⠀⠀</a:t>
            </a:r>
            <a:br/>
            <a:r>
              <a:t>⠀⠀⠀⠀⠀⠀⠀⠀⠀⠀⠀⢕⢕⢸⣿⣿⣿⣿⣿⣿⣿⣿⣿⣿⣿⣿⣿⣿⣿⢕⣵⢇⣎⢝⢕⣜⣜⣕⢕⢕⢇⢼⢹⢵⣿⣿⣿⣿⣿⣿⣟⡟⢕⠀⠀⠀⠀⠀⠀⠀⠀⠀⠀⢸⣿⣿⣿⣿⣿⠀⠀⠀⠀⠀⠀⠀⠀⠀⠀⠀⠀</a:t>
            </a:r>
            <a:br/>
            <a:r>
              <a:t>⠀⠀⠀⠀⠀⠀⠀⠀⠀⠀⠀⢷⢿⣿⣿⢿⣿⣿⣿⣿⣿⣿⣿⣿⣿⣿⣯⣽⣷⢕⢜⢻⣽⣿⣿⣿⣿⣿⣿⣿⣷⣷⣿⣿⣿⣿⣿⣿⣿⣿⣾⡇⢕⢀⠀⠀⠀⠀⠀⠀⠀⢀⢀⢕⣿⣿⣿⣿⣿⠀⠀⠀⠀⠀⠀⠀⠀⠀⠀⠀⠀</a:t>
            </a:r>
            <a:br/>
            <a:r>
              <a:t>⠀⠀⠀⠀⠀⠀⠀⠀⠀⠀⠀⢸⣿⣯⣵⣾⣧⣜⢜⣿⣿⣼⣹⣿⣿⣿⣿⣿⡟⢕⣕⣼⣿⣿⣿⣿⣿⣿⣿⣿⣿⣿⣿⣿⣿⣿⣿⣿⣿⣿⣿⡇⢕⢅⢕⢄⢀⢅⢅⢕⢕⢕⢕⢕⣿⣿⣿⣿⣿⠀⠀⠀⠀⠀⠀⠀⠀⠀⠀⠀⠀</a:t>
            </a:r>
            <a:br/>
            <a:r>
              <a:t>⠀⠀⠀⠀⠀⠀⠀⠀⠀⠀⠀⢸⣿⣿⣿⣿⣿⣿⣿⣿⣿⣿⣿⣿⢿⣿⣿⣿⡇⢕⢸⣿⣿⣿⣿⣿⣿⣿⣿⣿⣿⣿⣿⣿⣿⣿⣿⣿⣿⣿⣿⡇⢕⢕⢕⢕⢕⢕⢕⢕⢕⢕⢕⢕⣿⣿⣿⣿⣿⠀⠀⠀⠀⠀⠀⠀⠀⠀⠀⠀⠀</a:t>
            </a:r>
            <a:br/>
            <a:r>
              <a:t>⠀⠀⠀⠀⠀⠀⠀⠀⠀⠀⠀⢾⣿⣿⣿⣿⣿⣿⣿⣿⣿⣾⣿⣿⣿⣿⣿⣿⡇⢕⢸⣿⣿⣿⣿⣿⣿⣿⣿⣿⣿⣿⣿⣿⣿⣿⣿⣿⣿⣿⣿⡇⢕⣕⣕⣕⢕⣱⣵⣵⣵⣵⣵⣷⣿⣿⣿⣿⣿⠀⠀⠀⠀⠀⠀⠀⠀⠀⠀⠀⠀</a:t>
            </a:r>
            <a:br/>
            <a:r>
              <a:t>⠀⠀⠀⠀⠀⠀⠀⠀⠀⠀⠀⣸⣿⣿⣿⣿⣿⣿⣿⣿⣿⣿⣿⣿⣿⣿⣿⣿⣿⢕⢸⣿⣿⣿⣿⣽⣿⣿⣿⣿⣿⣿⣿⣟⣿⣿⣿⣿⣿⣿⣿⣿⣿⣿⣿⣿⣿⣿⣿⣿⣿⣿⣿⣿⣿⣿⣿⣿⣿⠀⠀⠀⠀⠀⠀⠀⠀⠀⠀⠀⠀</a:t>
            </a:r>
            <a:br/>
            <a:r>
              <a:t>⠀⠀⠀⠀⠀⠀⠀⠀⠀⠀⠀⢿⡿⢿⡿⣿⣿⣿⣿⢿⣿⣿⣿⣿⣿⣿⡿⣿⣿⣿⣾⣿⣿⣿⣿⣿⣿⣿⣿⣿⣿⣿⣿⣿⣿⣿⣿⣿⣿⣿⣿⣿⣿⣿⣿⣿⣿⣿⣿⣿⣿⣿⣿⣿⣿⣿⣿⣿⣿⠀⠀⠀⠀⠀⠀⠀⠀⠀⠀⠀⠀</a:t>
            </a:r>
            <a:br/>
            <a:r>
              <a:t>⠀⠀⠀⠀⠀⠀⠀⠀⠀⠀⠀⣸⣧⣼⣧⣼⣿⣿⣏⣕⣵⣵⣽⣿⣼⣿⣷⣾⣿⣿⣿⣿⣿⣿⣿⣿⣿⣿⣽⣿⢟⢿⣿⣿⣿⣿⣿⣿⣾⣿⣿⣿⣿⣿⣿⣿⣿⣿⣿⣿⣿⣿⣿⣿⣿⣿⣿⣿⣿⠀⠀⠀⠀⠀⠀⠀⠀⠀⠀⠀⠀</a:t>
            </a:r>
            <a:br/>
            <a:r>
              <a:t>⠀⠀⠀⠀⠀⠀⠀⠀⠀⠀⠀⢕⢿⣿⣿⣿⣿⡟⢟⢿⢿⢝⢝⣿⢻⣿⣿⡿⢿⣿⣿⣿⣿⣿⣿⣿⣿⣿⣿⣿⣿⣿⣿⣿⣿⣿⣿⣿⣿⣿⣿⣿⣿⣿⣿⣿⣿⣿⣿⣿⣿⣿⣿⣿⣿⣿⣿⣿⣿⠀⠀⠀⠀⠀⠀⠀⠀⠀⠀⠀⠀</a:t>
            </a:r>
            <a:br/>
            <a:r>
              <a:t>⠀⠀⠀⠀⠀⠀⠀⠀⠀⠀⠀⢾⣿⣿⣿⣿⣿⣷⣷⣾⣷⣷⣷⣿⣿⣿⡿⣷⡷⣾⣿⣿⣿⣿⣿⣿⣙⣓⡟⢟⢟⢛⣿⣿⣿⣿⣿⣿⣿⣿⣿⣿⣿⣿⣿⣿⣿⣿⣿⣿⣿⣿⣿⣿⣿⣿⣿⣿⣿⠀⠀⠀⠀⠀⠀⠀⠀⠀⠀⠀⠀</a:t>
            </a:r>
            <a:br/>
            <a:r>
              <a:t>⠀⠀⠀⠀⠀⠀⠀⠀⠀⠀⠀⢕⣜⣹⣕⣱⣏⣻⣗⣿⣿⣏⣿⣿⣿⣿⣗⣿⣯⣕⣧⣿⣿⣿⣿⣿⣿⣿⣿⣿⣷⣿⣿⣿⣿⣿⣿⣿⣿⣿⣿⣿⣿⣿⣿⣿⣿⣿⣿⣿⣿⣿⣿⣿⣿⣿⣿⣿⣿⠀⠀⠀⠀⠀⠀⠀⠀⠀⠀⠀⠀</a:t>
            </a:r>
            <a:br/>
            <a:r>
              <a:t>⠀⠀⠀⠀⠀⠀⠀⠀⠀⠀⠀⢻⣿⣿⣿⣿⣿⣿⣿⣿⣿⣿⣿⣿⣿⢿⣿⣿⣿⣿⡿⣿⣿⣿⣿⣿⣿⣿⣿⣿⣿⣿⣿⣿⣿⣿⣿⣿⣿⣿⣿⣿⣿⣿⣿⣿⣿⣿⣿⣿⣿⣿⣿⣿⣿⣿⣿⣿⣿⠀⠀⠀⠀⠀⠀⠀⠀⠀⠀⠀⠀</a:t>
            </a:r>
            <a:br/>
            <a:r>
              <a:t>⠀⠀⠀⠀⠀⠀⠀⠀⠀⠀⠀⣵⣿⣿⣿⣿⣿⣿⣿⣿⣿⣾⣿⣿⣿⣿⣿⣿⣿⡏⢕⣿⣿⣿⣿⣿⣿⣿⣿⣿⣿⣿⣿⡿⢝⣿⣿⣿⢿⣿⣿⣿⣿⣿⣿⣿⣿⣿⣿⣿⣿⣿⣿⣿⣿⣿⣿⣿⣿⠀⠀⠀⠀⠀⠀⠀⠀⠀⠀⠀⠀</a:t>
            </a:r>
            <a:br/>
            <a:r>
              <a:t>⠀⠀⠀⠀⠀⠀⠀⠀⠀⠀⠀⢜⢝⢽⢕⢸⣻⣿⣿⣷⣼⣯⣷⣿⣿⣿⣿⣿⣿⢕⢕⢹⣿⣿⣿⣿⣿⣯⣝⣿⣿⣿⢟⠑⠁⢻⣿⣿⣿⣿⣿⣿⣿⣿⣿⣿⣿⣿⣿⣿⣿⣿⣿⣿⣿⣿⣿⣿⣿⠀⠀⠀⠀⠀⠀⠀⠀⠀⠀⠀⠀</a:t>
            </a:r>
            <a:br/>
            <a:r>
              <a:t>⠀⠀⠀⠀⠀⠀⠀⠀⠀⠀⠀⣾⣿⣿⣿⣿⣿⣿⣿⣿⣿⣿⣿⣿⣿⣿⣿⣿⡿⠁⢕⢕⢜⢻⢿⣿⣿⣿⢿⢟⠋⠁⠀⠀⠀⢸⣿⣿⣿⣿⣿⣿⣿⣿⣿⣿⣿⣿⣿⣿⣿⣿⣿⣿⣿⣿⣿⣿⣿⠀⠀⠀⠀⠀⠀⠀⠀⠀⠀⠀⠀</a:t>
            </a:r>
            <a:br/>
            <a:r>
              <a:t>⠀⠀⠀⠀⠀⠀⠀⠀⠀⠀⠀⣸⣿⣿⣿⣿⣿⣿⣿⣿⣿⣿⣿⣿⣿⣿⣿⣿⣇⢀⢕⢕⠅⠁⠁⠑⠑⠑⠁⠁⠀⠀⠀⠀⠀⣾⣿⣿⣿⣿⣿⣿⣿⣿⣿⣿⣿⣿⣿⣿⣿⣿⣿⣿⣿⣿⣿⣿⣿⠀⠀⠀⠀⠀⠀⠀⠀⠀⠀⠀⠀</a:t>
            </a:r>
            <a:br/>
            <a:r>
              <a:t>⠀⠀⠀⠀⠀⠀⠀⠀⠀⠀⠀⢹⣿⣿⣿⣿⣿⣿⣿⣿⣿⣿⣿⣿⣿⣿⣿⣿⣿⡕⢕⢕⢕⢄⠁⠀⠀⠐⠀⠀⠀⠀⢀⢄⢔⣿⣿⣿⣿⣿⣿⣿⣿⣿⣿⣿⣿⣿⣿⣿⣿⣿⣿⣿⣿⣿⣿⣿⣿⠀⠀⠀⠀⠀⠀⠀⠀⠀⠀⠀⠀</a:t>
            </a:r>
            <a:br/>
            <a:r>
              <a:t>⠀⠀⠀⠀⠀⠀⠀⠀⠀⠀⠀⣹⣿⣿⣿⣿⣿⣿⣿⣿⣿⣿⣿⣿⣿⣿⣿⣿⣿⣇⢕⢕⢕⢕⢕⢅⢄⢔⢁⢄⢄⢔⢕⢕⢱⣿⣿⣿⣿⣿⣿⣿⣿⣿⣿⣿⣿⣿⣿⣿⣿⣿⣿⣿⣿⣿⣿⣿⣿⠀⠀⠀⠀⠀⠀⠀⠀⠀⠀⠀⠀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⠀⠀⠀⠀⠀⠀⠀⠀⠀⠀⠀⣾⣿⣿⣿⣿⣿⣿⣿⣿⣿⣿⣿⣿⣿⣿⣿⣿⣿⣿⡕⢕⢕⢕⢕⢕⢕⢕⢅⢔⢕⢕⢕⠀⣸⣿⣿⣿⣿⣿⣿⣿⣿⣿⣿⣿⣿⣿⣿⣿⣿⣿⣿⣿⣿⣿⣿⣿⣿⠀⠀⠀⠀⠀⠀⠀⠀⠀⠀⠀⠀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⠀⠀⠀⠀⠀⠀⠀⠀⠀⠀⠀⣿⣿⣿⣿⣿⣿⣿⣿⣿⣿⣿⣿⣿⣿⣿⣿⣿⣿⣿⣷⣕⢕⢕⢕⢕⢕⢕⢕⢕⢕⢕⠑⢰⣿⣿⣿⣿⣿⣿⣿⣿⣿⣿⣿⣿⣿⣿⣿⣿⣿⣿⣿⣿⣿⣿⣿⣿⣿⠀⠀⠀⠀⠀⠀⠀⠀⠀⠀⠀⠀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⠀⠀⠀⠀⠀⠀⠀⠀⠀⠀⠀⠛⠛⠛⠛⠛⠛⠛⠛⠛⠛⠛⠛⠛⠛⠛⠛⠛⠛⠛⠛⠛⠑⠑⠑⠑⠑⠑⠑⠑⠑⠑⠀⠛⠛⠛⠛⠛⠛⠛⠛⠛⠛⠛⠛⠛⠛⠛⠛⠛⠛⠛⠛⠛⠛⠛⠛⠛⠛⠀⠀⠀⠀⠀⠀⠀⠀⠀⠀⠀⠀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⠀⠀⠀⠀⠀⠀⠀⠀⠀⠀⠀⣷⣿⣿⣿⣿⣿⣿⣿⣿⣿⣿⣿⣿⣿⣿⣿⣿⣿⣿⣿⡟⢝⢝⢕⢔⢱⣕⣕⣜⣟⣿⢿⢿⣿⣿⣿⣿⣿⣿⣿⣿⣿⠔⠀⠀⠀⠀⠀⠀⠀⠀⢸⣿⣿⣿⣿⣿⣿⠀⠀⠀⠀⠀⠀⠀⠀⠀⠀⠀⠀</a:t>
            </a:r>
            <a:br/>
            <a:r>
              <a:t>⠀⠀⠀⠀⠀⠀⠀⠀⠀⠀⠀⣿⣿⣿⣿⣿⣿⣿⣿⣿⣿⣿⣿⣿⣿⣿⣿⣿⣿⡟⢝⢕⢕⢕⢳⢞⢃⢘⢑⠝⢜⢝⢹⣾⣿⣿⣿⣿⣿⣿⣿⣿⡇⠀⠀⠀⠀⠀⠀⠀⠀⠀⠑⣿⣿⣿⣿⣿⣿⠀⠀⠀⠀⠀⠀⠀⠀⠀⠀⠀⠀</a:t>
            </a:r>
            <a:br/>
            <a:r>
              <a:t>⠀⠀⠀⠀⠀⠀⠀⠀⠀⠀⠀⣿⣿⣿⣿⣿⣿⣿⣿⣿⣿⣿⣿⣿⣿⣿⣿⣿⢟⣱⡕⢵⡿⢷⢖⣷⢕⢕⢕⢕⣱⣧⢜⣻⣿⣿⣿⣿⣿⣿⣿⡿⢕⠀⠀⠀⠀⠀⠀⠀⠀⠁⠀⢸⣿⣿⣿⣿⣿⠀⠀⠀⠀⠀⠀⠀⠀⠀⠀⠀⠀</a:t>
            </a:r>
            <a:br/>
            <a:r>
              <a:t>⠀⠀⠀⠀⠀⠀⠀⠀⠀⠀⠀⣿⣿⣿⣿⣿⣿⣿⣿⣿⣿⣿⣿⣿⣿⣿⣿⣿⢜⢿⡷⣿⣵⣵⣷⣧⣧⣵⣵⣕⣏⣗⣿⣿⣿⣿⣿⣿⣿⣿⣿⣧⢕⢀⢄⠄⠀⠀⢀⢀⠀⢀⢄⢜⣿⣿⣿⣿⣿⠀⠀⠀⠀⠀⠀⠀⠀⠀⠀⠀⠀</a:t>
            </a:r>
            <a:br/>
            <a:r>
              <a:t>⠀⠀⠀⠀⠀⠀⠀⠀⠀⠀⠀⣿⣿⣿⣿⣿⣿⣿⣿⣿⣿⣿⣿⣿⣿⣿⣿⡿⢱⢕⣺⣿⣿⣿⣿⣿⣿⣿⣿⣿⣿⣿⣿⣿⣿⣿⣿⣿⣿⣿⣿⡏⢕⢕⢕⢕⢕⢕⢕⢕⢕⢕⢕⢕⣿⣿⣿⣿⣿⠀⠀⠀⠀⠀⠀⠀⠀⠀⠀⠀⠀</a:t>
            </a:r>
            <a:br/>
            <a:r>
              <a:t>⠀⠀⠀⠀⠀⠀⠀⠀⠀⠀⠀⣿⣿⣿⣿⣿⣿⣿⣿⣿⣿⣿⣿⣿⣿⣿⣿⡇⢜⢻⣿⣿⣿⣿⣿⣿⣿⣿⣿⣿⣿⣿⣿⣿⣿⣿⣿⣿⣿⣿⣿⣗⢕⢕⢕⢕⢕⢕⢕⢕⢕⢕⢕⢕⣿⣿⣿⣿⣿⠀⠀⠀⠀⠀⠀⠀⠀⠀⠀⠀⠀</a:t>
            </a:r>
            <a:br/>
            <a:r>
              <a:t>⠀⠀⠀⠀⠀⠀⠀⠀⠀⠀⠀⣿⣿⣿⣿⣿⣿⣿⣿⣿⣿⣿⣿⣿⣿⣿⣿⡇⢕⣿⣿⣿⣿⣿⣿⣿⣿⣿⣿⣿⣿⣿⣿⣿⣿⣿⣿⣿⣿⣿⣿⣏⢕⣵⣕⣕⢕⣵⣵⣵⣵⣼⣵⣷⣿⣿⣿⣿⣿⠀⠀⠀⠀⠀⠀⠀⠀⠀⠀⠀⠀</a:t>
            </a:r>
            <a:br/>
            <a:r>
              <a:t>⠀⠀⠀⠀⠀⠀⠀⠀⠀⠀⠀⣿⣿⣿⣿⣿⣿⣿⣿⣿⣿⣿⣿⣿⣿⣿⣿⡇⢕⣿⣿⣿⣿⡿⢿⣿⣿⣿⣿⣿⣿⣿⣿⣿⣿⣿⣿⣿⣿⣿⣿⣿⣿⣿⣿⣿⣿⣿⣿⣿⣿⣿⣿⣿⣿⣿⣿⣿⣿⠀⠀⠀⠀⠀⠀⠀⠀⠀⠀⠀⠀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⠀⠀⠀⠀⠀⠀⠀⠀⠀⠀⠀⣿⣿⣿⣿⣿⣿⣿⣿⣿⣿⣿⣿⣿⣿⣿⣿⣿⣧⣿⣿⣿⣿⣿⣿⣿⣿⣿⣿⣿⣿⣷⣿⣿⣿⣿⣿⣿⣿⣿⣿⣿⣿⣿⣿⣿⣿⣿⣿⣿⣿⣿⣿⣿⣿⣿⣿⣿⣿⠀⠀⠀⠀⠀⠀⠀⠀⠀⠀⠀⠀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⠀⠀⠀⠀⠀⠀⠀⠀⠀⠀⠀⣿⣿⣿⣿⣿⣿⣿⣿⣿⣿⣿⣿⣿⣿⣿⣿⣿⣿⣿⣿⣿⣿⣿⣿⣿⣾⣿⣏⣝⣿⣿⣿⣿⣿⣿⣿⣿⣿⣿⣿⣿⣿⣿⣿⣿⣿⣿⣿⣿⣿⣿⣿⣿⣿⣿⣿⣿⣿⠀⠀⠀⠀⠀⠀⠀⠀⠀⠀⠀⠀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⠀⠀⠀⠀⠀⠀⠀⠀⠀⠀⠀⣿⣿⣿⣿⣿⣿⣿⣿⣿⣿⣿⣿⣿⣿⣿⣿⣿⣿⣿⣿⣿⣿⣿⣦⣵⣽⣝⣝⣡⣼⣿⣿⣿⣿⣿⣿⣿⣿⣿⣿⣿⣿⣿⣿⣿⣿⣿⣿⣿⣿⣿⣿⣿⣿⣿⣿⣿⣿⠀⠀⠀⠀⠀⠀⠀⠀⠀⠀⠀⠀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⠀⠀⠀⠀⠀⠀⠀⠀⠀⠀⠀⣿⣿⣿⣿⣿⣿⣿⣿⣿⣿⣿⣿⣿⣿⣿⣿⣿⢟⢹⣿⣿⣿⣿⣿⣿⣿⣿⣿⣿⣿⣿⡟⣿⣿⣿⣿⣿⣿⣿⣿⣿⣿⣿⣿⣿⣿⣿⣿⣿⣿⣿⣿⣿⣿⣿⣿⣿⣿⠀⠀⠀⠀⠀⠀⠀⠀⠀⠀⠀⠀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⠀⠀⠀⠀⠀⠀⠀⠀⠀⠀⠀⣿⣿⣿⣿⣿⣿⣿⣿⣿⣿⣿⣿⣿⣿⣿⣿⣿⢕⢜⣿⣿⣿⣿⣿⡿⢿⢿⣿⣿⣿⡿⠑⢺⣿⣿⣿⣿⣿⣿⣿⣿⣿⣿⣿⣿⣿⣿⣿⣿⣿⣿⣿⣿⣿⣿⣿⣿⣿⠀⠀⠀⠀⠀⠀⠀⠀⠀⠀⠀⠀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⠀⠀⠀⠀⠀⠀⠀⠀⠀⠀⠀⣿⣿⣿⣿⣿⣿⣿⣿⣿⣿⣿⣿⣿⣿⣿⣿⣿⢕⢕⢜⢻⣿⣿⣿⣿⣧⣼⣿⢿⠏⠁⠀⠀⣿⣿⣿⣿⣿⣿⣿⣿⣿⣿⣿⣿⣿⣿⣿⣿⣿⣿⣿⣿⣿⣿⣿⣿⣿⠀⠀⠀⠀⠀⠀⠀⠀⠀⠀⠀⠀</a:t>
            </a:r>
            <a:br/>
            <a:r>
              <a:t>⠀⠀⠀⠀⠀⠀⠀⠀⠀⠀⠀⣿⣿⣿⣿⣿⣿⣿⣿⣿⣿⣿⣿⣿⣿⣿⣿⡇⠀⢔⢅⠕⠘⠝⠟⠟⠏⠑⠁⠀⠀⠀⠀⢀⣿⣿⣿⣿⣿⣿⣿⣿⣿⣿⣿⣿⣿⣿⣿⣿⣿⣿⣿⣿⣿⣿⣿⣿⣿⠀⠀⠀⠀⠀⠀⠀⠀⠀⠀⠀⠀</a:t>
            </a:r>
            <a:br/>
            <a:r>
              <a:t>⠀⠀⠀⠀⠀⠀⠀⠀⠀⠀⠀⣿⣿⣿⣿⣿⣿⣿⣿⣿⣿⣿⣿⣿⣿⣿⣿⣧⢄⢕⢕⢔⢄⢄⠀⠀⠀⠀⠀⠀⠀⠀⠀⢕⣿⣿⣿⣿⣿⣿⣿⣿⣿⣿⣿⣿⣿⣿⣿⣿⣿⣿⣿⣿⣿⣿⣿⣿⣿⠀⠀⠀⠀⠀⠀⠀⠀⠀⠀⠀⠀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⠀⠀⠀⠀⠀⠀⠀⠀⠀⠀⠀⣿⣿⣿⣿⣿⣿⣿⣿⣿⣿⣿⣿⣿⣿⣿⣿⣿⡇⢕⢕⢕⢔⢔⢄⢄⠄⠄⢐⢀⢔⢕⠕⢸⣿⣿⣿⣿⣿⣿⣿⣿⣿⣿⣿⣿⣿⣿⣿⣿⣿⣿⣿⣿⣿⣿⣿⣿⣿⠀⠀⠀⠀⠀⠀⠀⠀⠀⠀⠀⠀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⠀⠀⠀⠀⠀⠀⠀⠀⠀⠀⠀⣿⣿⣿⣿⣿⣿⣿⣿⣿⣿⣿⣿⣿⣿⣿⣿⣿⣿⡕⢕⢕⢕⢕⢕⢕⠕⢑⢕⢕⢕⢕⠅⣼⣿⣿⣿⣿⣿⣿⣿⣿⣿⣿⣿⣿⣿⣿⣿⣿⣿⣿⣿⣿⣿⣿⣿⣿⣿⠀⠀⠀⠀⠀⠀⠀⠀⠀⠀⠀⠀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⠀⠀⠀⠀⠀⠀⠀⠀⠀⠀⠀⣿⣿⣿⣿⣿⣿⣿⣿⣿⣿⣿⣿⣿⣿⣿⣿⣿⣿⣿⣕⢕⢕⢕⢕⢕⢕⢕⢕⢕⢕⠁⢱⣿⣿⣿⣿⣿⣿⣿⣿⣿⣿⣿⣿⣿⣿⣿⣿⣿⣿⣿⣿⣿⣿⣿⣿⣿⣿⠀⠀⠀⠀⠀⠀⠀⠀⠀⠀⠀⠀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⠀⠀⠀⠀⠀⠀⠀⠀⠀⠀⠀⠛⠛⠛⠛⠛⠛⠛⠛⠛⠛⠛⠛⠛⠛⠛⠛⠛⠛⠛⠛⠃⠑⠑⠑⠑⠑⠑⠑⠑⠑⠐⠛⠛⠛⠛⠛⠛⠛⠛⠛⠛⠛⠛⠛⠛⠛⠛⠛⠛⠛⠛⠛⠛⠛⠛⠛⠛⠛⠀⠀⠀⠀⠀⠀⠀⠀⠀⠀⠀⠀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⠀⠀⠀⠀⠀⠀⠀⠀⠀⠀⠀⣿⣿⣿⣿⣿⣿⣿⣿⣿⣿⣿⣿⣿⣿⣿⣿⣿⣿⣿⣿⢿⢿⢿⢟⢝⡝⢝⢟⣿⢿⣿⣿⣿⣿⣿⣿⣿⣿⣿⣿⣿⣿⠕⠀⠀⠀⠀⠀⠀⠀⠀⢸⣿⣿⣿⣿⣿⣿⠀⠀⠀⠀⠀⠀⠀⠀⠀⠀⠀⠀</a:t>
            </a:r>
            <a:br/>
            <a:r>
              <a:t>⠀⠀⠀⠀⠀⠀⠀⠀⠀⠀⠀⣿⣿⣿⣿⣿⣿⣿⣿⣿⣿⣿⣿⣿⣿⣿⣿⣿⣿⡿⢏⢕⢔⢕⣱⢷⠝⠗⢟⢟⢟⢮⣽⣿⣿⣿⣿⣿⣿⣿⣿⣿⡟⠀⠀⠀⠀⠀⠀⠀⠀⠀⠑⣿⣿⣿⣿⣿⣿⠀⠀⠀⠀⠀⠀⠀⠀⠀⠀⠀⠀</a:t>
            </a:r>
            <a:br/>
            <a:r>
              <a:t>⠀⠀⠀⠀⠀⠀⠀⠀⠀⠀⠀⣿⣿⣿⣿⣿⣿⣿⣿⣿⣿⣿⣿⣿⣿⣿⣿⣿⢿⡕⢕⣱⣕⣝⣕⡕⢔⢔⢔⢱⡕⡕⢿⣿⣿⣿⣿⣿⣿⣿⣿⣿⢇⠀⠀⠀⠀⠀⠀⠀⠀⠀⢕⢸⣿⣿⣿⣿⣿⠀⠀⠀⠀⠀⠀⠀⠀⠀⠀⠀⠀</a:t>
            </a:r>
            <a:br/>
            <a:r>
              <a:t>⠀⠀⠀⠀⠀⠀⠀⠀⠀⠀⠀⣿⣿⣿⣿⣿⣿⣿⣿⣿⣿⣿⣿⣿⣿⣿⣿⡇⢾⣏⣻⣝⣕⣹⣜⣕⣕⢕⢇⢼⣫⢵⣿⣿⣿⣿⣿⣿⣿⣿⣿⣿⢔⢔⢑⢑⢑⢀⢀⢀⢀⢀⢅⢜⣿⣿⣿⣿⣿⠀⠀⠀⠀⠀⠀⠀⠀⠀⠀⠀⠀</a:t>
            </a:r>
            <a:br/>
            <a:r>
              <a:t>⠀⠀⠀⠀⠀⠀⠀⠀⠀⠀⠀⣿⣿⣿⣿⣿⣿⣿⣿⣿⣿⣿⣿⣿⣿⣿⣿⡇⡕⢹⣿⣿⣿⣿⣿⣿⣿⣿⣷⣷⣿⣿⣿⣿⣿⣿⣿⣿⣿⣿⣿⣿⢕⢕⢕⢕⢕⢕⢕⢕⢕⢕⢕⢕⣿⣿⣿⣿⣿⠀⠀⠀⠀⠀⠀⠀⠀⠀⠀⠀⠀</a:t>
            </a:r>
            <a:br/>
            <a:r>
              <a:t>⠀⠀⠀⠀⠀⠀⠀⠀⠀⠀⠀⣿⣿⣿⣿⣿⣿⣿⣿⣿⣿⣿⣿⣿⣿⣿⣿⢕⣵⣾⣿⣿⣿⣿⣿⣿⣿⣿⣿⣿⣿⣿⣿⣿⣿⣿⣿⣿⣿⣿⣿⣿⢕⢕⢕⢕⢕⢕⢕⢕⢕⢕⢕⢕⣿⣿⣿⣿⣿⠀⠀⠀⠀⠀⠀⠀⠀⠀⠀⠀⠀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⠀⠀⠀⠀⠀⠀⠀⠀⠀⠀⠀⣿⣿⣿⣿⣿⣿⣿⣿⣿⣿⣿⣿⣿⣿⣿⣿⢕⢸⣿⣿⣿⣿⣿⣿⣿⣿⣿⣿⣿⣿⣿⣿⣿⣿⣿⣿⣿⣿⣿⣿⣟⢕⣕⣕⣕⢕⣱⣵⣵⣵⣼⣧⣾⣿⣿⣿⣿⣿⠀⠀⠀⠀⠀⠀⠀⠀⠀⠀⠀⠀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⠀⠀⠀⠀⠀⠀⠀⠀⠀⠀⠀⣿⣿⣿⣿⣿⣿⣿⣿⣿⣿⣿⣿⣿⣿⣿⣿⣕⣸⣿⣿⣿⣿⣷⣿⣿⣿⣿⣿⣿⣿⣻⣿⣿⣿⣿⣿⣿⣿⣿⣿⣿⣿⣿⣿⣿⣿⣿⣿⣿⣿⣿⣿⣿⣿⣿⣿⣿⣿⠀⠀⠀⠀⠀⠀⠀⠀⠀⠀⠀⠀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⠀⠀⠀⠀⠀⠀⠀⠀⠀⠀⠀⣿⣿⣿⣿⣿⣿⣿⣿⣿⣿⣿⣿⣿⣿⣿⣿⣿⣿⣿⣿⣿⣿⣯⣝⣟⢻⢟⠟⣟⣿⣿⣿⣿⣿⣿⣿⣿⣿⣿⣿⣿⣿⣿⣿⣿⣿⣿⣿⣿⣿⣿⣿⣿⣿⣿⣿⣿⣿⠀⠀⠀⠀⠀⠀⠀⠀⠀⠀⠀⠀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⠀⠀⠀⠀⠀⠀⠀⠀⠀⠀⠀⣿⣿⣿⣿⣿⣿⣿⣿⣿⣿⣿⣿⣿⣿⣿⣿⡇⢕⣿⣿⣿⣿⣿⣿⣿⣿⣿⣿⣿⣿⡏⢸⣿⣿⣿⣿⣿⣿⣿⣿⣿⣿⣿⣿⣿⣿⣿⣿⣿⣿⣿⣿⣿⣿⣿⣿⣿⣿⠀⠀⠀⠀⠀⠀⠀⠀⠀⠀⠀⠀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⠀⠀⠀⠀⠀⠀⠀⠀⠀⠀⠀⣿⣿⣿⣿⣿⣿⣿⣿⣿⣿⣿⣿⣿⣿⣿⣿⡇⢕⢜⣿⣿⣿⣿⣿⣜⣹⣿⣿⡿⠟⠁⠈⢿⣿⣿⣿⣿⣿⣿⣿⣿⣿⣿⣿⣿⣿⣿⣿⣿⣿⣿⣿⣿⣿⣿⣿⣿⣿⠀⠀⠀⠀⠀⠀⠀⠀⠀⠀⠀⠀</a:t>
            </a:r>
            <a:br/>
            <a:r>
              <a:t>⠀⠀⠀⠀⠀⠀⠀⠀⠀⠀⠀⣿⣿⣿⣿⣿⣿⣿⣿⣿⣿⣿⣿⣿⣿⣿⣿⠕⢕⢕⢜⢝⢻⣿⣿⡿⢻⢟⠙⠁⠀⠀⠀⣸⣿⣿⣿⣿⣿⣿⣿⣿⣿⣿⣿⣿⣿⣿⣿⣿⣿⣿⣿⣿⣿⣿⣿⣿⣿⠀⠀⠀⠀⠀⠀⠀⠀⠀⠀⠀⠀</a:t>
            </a:r>
            <a:br/>
            <a:r>
              <a:t>⠀⠀⠀⠀⠀⠀⠀⠀⠀⠀⠀⣿⣿⣿⣿⣿⣿⣿⣿⣿⣿⣿⣿⣿⣿⣿⣿⢀⢕⢕⢑⠀⢁⠁⠁⠁⠁⠀⠀⠀⠀⠀⠀⣿⣿⣿⣿⣿⣿⣿⣿⣿⣿⣿⣿⣿⣿⣿⣿⣿⣿⣿⣿⣿⣿⣿⣿⣿⣿⠀⠀⠀⠀⠀⠀⠀⠀⠀⠀⠀⠀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⠀⠀⠀⠀⠀⠀⠀⠀⠀⠀⠀⣿⣿⣿⣿⣿⣿⣿⣿⣿⣿⣿⣿⣿⣿⣿⣿⣇⢕⢕⢕⢔⢐⠐⠄⠀⠀⠀⠀⢀⢄⢔⢔⣿⣿⣿⣿⣿⣿⣿⣿⣿⣿⣿⣿⣿⣿⣿⣿⣿⣿⣿⣿⣿⣿⣿⣿⣿⣿⠀⠀⠀⠀⠀⠀⠀⠀⠀⠀⠀⠀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⠀⠀⠀⠀⠀⠀⠀⠀⠀⠀⠀⣿⣿⣿⣿⣿⣿⣿⣿⣿⣿⣿⣿⣿⣿⣿⣿⣿⡇⢕⢕⢕⢕⢕⢕⢕⢔⢔⢔⢕⢕⠕⢕⣿⣿⣿⣿⣿⣿⣿⣿⣿⣿⣿⣿⣿⣿⣿⣿⣿⣿⣿⣿⣿⣿⣿⣿⣿⣿⠀⠀⠀⠀⠀⠀⠀⠀⠀⠀⠀⠀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⠀⠀⠀⠀⠀⠀⠀⠀⠀⠀⠀⣿⣿⣿⣿⣿⣿⣿⣿⣿⣿⣿⣿⣿⣿⣿⣿⣿⣿⣇⢕⢕⢕⢕⢕⢕⢔⢕⢕⢕⢕⠀⣼⣿⣿⣿⣿⣿⣿⣿⣿⣿⣿⣿⣿⣿⣿⣿⣿⣿⣿⣿⣿⣿⣿⣿⣿⣿⣿⠀⠀⠀⠀⠀⠀⠀⠀⠀⠀⠀⠀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⠀⠀⠀⠀⠀⠀⠀⠀⠀⠀⠀⠛⠛⠛⠛⠛⠛⠛⠛⠛⠛⠛⠛⠛⠛⠛⠛⠛⠛⠛⠓⠑⠑⠑⠑⠑⠑⠑⠑⠑⠑⠐⠛⠛⠛⠛⠛⠛⠛⠛⠛⠛⠛⠛⠛⠛⠛⠛⠛⠛⠛⠛⠛⠛⠛⠛⠛⠛⠛⠀⠀⠀⠀⠀⠀⠀⠀⠀⠀⠀⠀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⠀⠀⠀⠀⠀⠀⠀⠀⠀⠀⠀⣿⣿⣿⣿⣿⣿⣿⣿⣿⣿⣿⣿⣿⣿⣿⣿⣿⣿⣿⣿⣿⣿⣿⣿⡿⣿⣿⣿⣿⣿⣿⣿⣿⣿⣿⣿⣿⣿⣿⣿⣿⣿⢕⠄⠀⠀⠀⠀⠀⠀⠀⢸⣿⣿⣿⣿⣿⣿⠀⠀⠀⠀⠀⠀⠀⠀⠀⠀⠀⠀</a:t>
            </a:r>
            <a:br/>
            <a:r>
              <a:t>⠀⠀⠀⠀⠀⠀⠀⠀⠀⠀⠀⣿⣿⣿⣿⣿⣿⣿⣿⣿⣿⣿⣿⣿⣿⣿⣿⣿⣿⣿⢟⢟⢝⢝⢕⣱⣕⣸⣽⣟⡿⢿⢿⣿⣿⣿⣿⣿⣿⣿⣿⣿⡏⠁⠀⠀⠀⠀⠀⠀⠀⠀⠑⣿⣿⣿⣿⣿⣿⠀⠀⠀⠀⠀⠀⠀⠀⠀⠀⠀⠀</a:t>
            </a:r>
            <a:br/>
            <a:r>
              <a:t>⠀⠀⠀⠀⠀⠀⠀⠀⠀⠀⠀⣿⣿⣿⣿⣿⣿⣿⣿⣿⣿⣿⣿⣿⣿⣿⣿⣿⡟⢟⢕⢕⢕⢷⢟⢕⢑⢘⢕⢜⢝⢿⣿⣿⣿⣿⣿⣿⣿⣿⣿⣿⢇⠀⠀⠀⠀⠀⠀⠀⠀⠀⢔⢸⣿⣿⣿⣿⣿⠀⠀⠀⠀⠀⠀⠀⠀⠀⠀⠀⠀</a:t>
            </a:r>
            <a:br/>
            <a:r>
              <a:t>⠀⠀⠀⠀⠀⠀⠀⠀⠀⠀⠀⣿⣿⣿⣿⣿⣿⣿⣿⣿⣿⣿⣿⣿⣿⣿⣿⢏⣱⢱⡵⡿⢷⢱⡷⢕⢕⢕⢕⣷⣼⢹⣿⣿⣿⣿⣿⣿⣿⣿⣿⣿⢕⢔⢄⢄⢀⢀⢀⢀⢀⢀⢅⢜⣿⣿⣿⣿⣿⠀⠀⠀⠀⠀⠀⠀⠀⠀⠀⠀⠀</a:t>
            </a:r>
            <a:br/>
            <a:r>
              <a:t>⠀⠀⠀⠀⠀⠀⠀⠀⠀⠀⠀⣿⣿⣿⣿⣿⣿⣿⣿⣿⣿⣿⣿⣿⣿⣿⣿⢜⢿⣷⣿⣷⣵⣷⣷⣷⣵⣱⣎⣹⣷⣿⣿⣿⣿⣿⣿⣿⣿⣿⣿⣿⢕⢕⢕⢕⢕⢔⢕⢕⢕⢕⢕⢕⣿⣿⣿⣿⣿⠀⠀⠀⠀⠀⠀⠀⠀⠀⠀⠀⠀</a:t>
            </a:r>
            <a:br/>
            <a:r>
              <a:t>⠀⠀⠀⠀⠀⠀⠀⠀⠀⠀⠀⣿⣿⣿⣿⣿⣿⣿⣿⣿⣿⣿⣿⣿⣿⣿⡏⢸⢕⣿⣿⣿⣿⣿⣿⣿⣿⣿⣿⣿⣿⣿⣿⣿⣿⣿⣿⣿⣿⣿⣿⣿⢕⢕⢕⢕⢕⢕⢕⢕⢕⢕⢕⢕⣿⣿⣿⣿⣿⠀⠀⠀⠀⠀⠀⠀⠀⠀⠀⠀⠀</a:t>
            </a:r>
            <a:br/>
            <a:r>
              <a:t>⠀⠀⠀⠀⠀⠀⠀⠀⠀⠀⠀⣿⣿⣿⣿⣿⣿⣿⣿⣿⣿⣿⣿⣿⣿⣿⡇⢜⣿⣿⣿⣿⣿⣿⣿⣿⣿⣿⣿⣿⣿⣿⣿⣿⣿⣿⣿⣿⣿⣿⣿⣟⢕⣕⣕⢕⢕⣱⣵⣵⣵⣼⣧⣵⣿⣿⣿⣿⣿⠀⠀⠀⠀⠀⠀⠀⠀⠀⠀⠀⠀</a:t>
            </a:r>
            <a:br/>
            <a:r>
              <a:t>⠀⠀⠀⠀⠀⠀⠀⠀⠀⠀⠀⣿⣿⣿⣿⣿⣿⣿⣿⣿⣿⣿⣿⣿⣿⣿⡕⢕⣿⣿⣿⣿⣿⣿⣿⣿⣿⣿⣿⣿⣿⣿⣿⣿⣿⣿⣿⣿⣿⣿⣿⣿⣿⣿⣿⣿⣿⣿⣿⣿⣿⣿⣿⣿⣿⣿⣿⣿⣿⠀⠀⠀⠀⠀⠀⠀⠀⠀⠀⠀⠀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⠀⠀⠀⠀⠀⠀⠀⠀⠀⠀⠀⣿⣿⣿⣿⣿⣿⣿⣿⣿⣿⣿⣿⣿⣿⣿⣷⣵⣿⣿⣿⣿⣿⣿⣿⣿⣿⣿⣿⣿⣿⣿⣿⣿⣿⣿⣿⣿⣿⣿⣿⣿⣿⣿⣿⣿⣿⣿⣿⣿⣿⣿⣿⣿⣿⣿⣿⣿⣿⠀⠀⠀⠀⠀⠀⠀⠀⠀⠀⠀⠀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⠀⠀⠀⠀⠀⠀⠀⠀⠀⠀⠀⣿⣿⣿⣿⣿⣿⣿⣿⣿⣿⣿⣿⣿⣿⣿⣿⣿⣿⣿⣿⣿⣿⣿⣿⣿⣿⣯⣫⣿⣿⣿⣿⣿⣿⣿⣿⣿⣿⣿⣿⣿⣿⣿⣿⣿⣿⣿⣿⣿⣿⣿⣿⣿⣿⣿⣿⣿⣿⠀⠀⠀⠀⠀⠀⠀⠀⠀⠀⠀⠀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⠀⠀⠀⠀⠀⠀⠀⠀⠀⠀⠀⣿⣿⣿⣿⣿⣿⣿⣿⣿⣿⣿⣿⣿⣿⣿⣿⣿⣿⣿⣿⣿⣿⣷⣷⣯⣽⣝⣵⣿⣿⣿⣿⣿⣿⣿⣿⣿⣿⣿⣿⣿⣿⣿⣿⣿⣿⣿⣿⣿⣿⣿⣿⣿⣿⣿⣿⣿⣿⠀⠀⠀⠀⠀⠀⠀⠀⠀⠀⠀⠀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⠀⠀⠀⠀⠀⠀⠀⠀⠀⠀⠀⣿⣿⣿⣿⣿⣿⣿⣿⣿⣿⣿⣿⣿⣿⣿⣿⢏⣻⣿⣿⣿⣿⣿⣿⣿⣿⣿⣿⣿⣿⡿⣿⣿⣿⣿⣿⣿⣿⣿⣿⣿⣿⣿⣿⣿⣿⣿⣿⣿⣿⣿⣿⣿⣿⣿⣿⣿⣿⠀⠀⠀⠀⠀⠀⠀⠀⠀⠀⠀⠀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⠀⠀⠀⠀⠀⠀⠀⠀⠀⠀⠀⣿⣿⣿⣿⣿⣿⣿⣿⣿⣿⣿⣿⣿⣿⣿⣯⢕⢸⣿⣿⣿⣿⣿⡿⢿⣿⣿⣿⣿⡟⠄⣿⣿⣿⣿⣿⣿⣿⣿⣿⣿⣿⣿⣿⣿⣿⣿⣿⣿⣿⣿⣿⣿⣿⣿⣿⣿⣿⠀⠀⠀⠀⠀⠀⠀⠀⠀⠀⠀⠀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⠀⠀⠀⠀⠀⠀⠀⠀⠀⠀⠀⣿⣿⣿⣿⣿⣿⣿⣿⣿⣿⣿⣿⣿⣿⣿⡿⠕⢕⢻⢿⣿⣿⣿⣿⣧⣼⣿⢿⠋⠁⠀⢸⣿⣿⣿⣿⣿⣿⣿⣿⣿⣿⣿⣿⣿⣿⣿⣿⣿⣿⣿⣿⣿⣿⣿⣿⣿⣿⠀⠀⠀⠀⠀⠀⠀⠀⠀⠀⠀⠀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⠀⠀⠀⠀⠀⠀⠀⠀⠀⠀⠀⣿⣿⣿⣿⣿⣿⣿⣿⣿⣿⣿⣿⣿⣿⣿⡇⠁⢅⢕⢕⠝⠟⢟⢟⢏⠝⠁⠀⠀⠀⠀⢸⣿⣿⣿⣿⣿⣿⣿⣿⣿⣿⣿⣿⣿⣿⣿⣿⣿⣿⣿⣿⣿⣿⣿⣿⣿⣿⠀⠀⠀⠀⠀⠀⠀⠀⠀⠀⠀⠀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⠀⠀⠀⠀⠀⠀⠀⠀⠀⠀⠀⣿⣿⣿⣿⣿⣿⣿⣿⣿⣿⣿⣿⣿⣿⣿⣇⢀⢕⢕⢔⢄⢀⠀⠀⠀⠀⠀⠀⠀⠀⠀⢸⣿⣿⣿⣿⣿⣿⣿⣿⣿⣿⣿⣿⣿⣿⣿⣿⣿⣿⣿⣿⣿⣿⣿⣿⣿⣿⠀⠀⠀⠀⠀⠀⠀⠀⠀⠀⠀⠀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⠀⠀⠀⠀⠀⠀⠀⠀⠀⠀⠀⣿⣿⣿⣿⣿⣿⣿⣿⣿⣿⣿⣿⣿⣿⣿⣿⡇⢕⢕⢕⢔⢀⢁⢀⠀⠀⠀⢀⢔⢕⢁⣾⣿⣿⣿⣿⣿⣿⣿⣿⣿⣿⣿⣿⣿⣿⣿⣿⣿⣿⣿⣿⣿⣿⣿⣿⣿⣿⠀⠀⠀⠀⠀⠀⠀⠀⠀⠀⠀⠀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⠀⠀⠀⠀⠀⠀⠀⠀⠀⠀⠀⣿⣿⣿⣿⣿⣿⣿⣿⣿⣿⣿⣿⣿⣿⣿⣿⣿⡕⢕⢕⢕⢕⢕⢕⢕⢕⢕⢕⢕⠕⢔⣿⣿⣿⣿⣿⣿⣿⣿⣿⣿⣿⣿⣿⣿⣿⣿⣿⣿⣿⣿⣿⣿⣿⣿⣿⣿⣿⠀⠀⠀⠀⠀⠀⠀⠀⠀⠀⠀⠀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⠀⠀⠀⠀⠀⠀⠀⠀⠀⠀⠀⠛⠛⠛⠛⠛⠛⠛⠛⠛⠛⠛⠛⠛⠛⠛⠛⠛⠛⠃⠑⠑⠑⠑⠑⠐⠑⠑⠑⠑⠀⠘⠛⠛⠛⠛⠛⠛⠛⠛⠛⠛⠛⠛⠛⠛⠛⠛⠛⠛⠛⠛⠛⠛⠛⠛⠛⠛⠛⠀⠀⠀⠀⠀⠀⠀⠀⠀⠀⠀⠀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⠀⠀⠀⠀⠀⠀⠀⠀⠀⠀⠀⣷⣾⣷⣷⣿⣷⣾⣿⣿⣿⣿⣿⣿⣿⣿⣿⣿⣿⣿⣿⣿⣿⣿⣿⣿⣿⣿⣿⣿⣿⣿⣿⣿⣿⣷⣾⣷⣿⣿⣷⣷⡷⠔⠀⠀⠀⠀⠀⠀⠀⠀⢸⣿⣿⣿⣿⣿⣿⠀⠀⠀⠀⠀⠀⠀⠀⠀⠀⠀⠀</a:t>
            </a:r>
            <a:br/>
            <a:r>
              <a:t>⠀⠀⠀⠀⠀⠀⠀⠀⠀⠀⠀⣿⣿⣿⣿⣿⣿⣿⣿⣿⣿⣿⣿⣿⣿⣿⣿⣿⣿⣿⣿⣿⣿⡿⢿⢻⢿⣿⣿⣿⣿⣿⣿⣿⣿⣿⣿⣿⣿⣿⣿⣿⡇⠀⠀⠀⠀⠀⠀⠀⠀⠀⠑⣿⣿⣿⣿⣿⣿⠀⠀⠀⠀⠀⠀⠀⠀⠀⠀⠀⠀</a:t>
            </a:r>
            <a:br/>
            <a:r>
              <a:t>⠀⠀⠀⠀⠀⠀⠀⠀⠀⠀⠀⣿⣿⣿⣿⣿⣿⣿⣿⣿⣿⣿⣿⣿⣿⣿⣿⣿⣿⡟⢝⢕⢅⢕⣵⢣⡕⣵⣿⣽⣿⡟⣿⣿⣿⣿⣿⣿⣿⣿⣿⡿⢕⠀⠀⠀⠀⠀⠀⠀⠀⠀⠕⢸⣿⣿⣿⣿⣿⠀⠀⠀⠀⠀⠀⠀⠀⠀⠀⠀⠀</a:t>
            </a:r>
            <a:br/>
            <a:r>
              <a:t>⠀⠀⠀⠀⠀⠀⠀⠀⠀⠀⠀⣿⣿⣿⣿⣿⣿⣿⣿⣿⣿⣿⣿⣿⣿⣿⣿⡟⢕⢕⢕⡕⢸⢏⢕⢅⢅⢕⢱⢕⢹⣿⣿⣿⣿⣿⣿⣿⣿⣿⣿⣇⢕⢄⢄⠄⢄⢄⢄⠀⢀⢄⢕⢜⣿⣿⣿⣿⣿⠀⠀⠀⠀⠀⠀⠀⠀⠀⠀⠀⠀</a:t>
            </a:r>
            <a:br/>
            <a:r>
              <a:t>⠀⠀⠀⠀⠀⠀⠀⠀⠀⠀⠀⣿⣿⣿⣿⣿⣿⣿⣿⣿⣿⣿⣿⣿⣿⣿⡏⣵⡇⢕⡺⢟⢇⢝⢇⢕⢕⢕⣸⣟⢏⣮⣿⣿⣿⣿⣿⣿⣿⣿⣿⡏⢕⢕⢕⢕⢕⢔⢕⢔⢕⢕⢕⢕⣿⣿⣿⣿⣿⠀⠀⠀⠀⠀⠀⠀⠀⠀⠀⠀⠀</a:t>
            </a:r>
            <a:br/>
            <a:r>
              <a:t>⠀⠀⠀⠀⠀⠀⠀⠀⠀⠀⠀⣿⣿⣿⣿⣿⣿⣿⣿⣿⣿⣿⣿⣿⣿⣿⢇⢝⢟⣿⣷⣾⣾⣿⣾⣷⣷⣵⣽⣾⣿⣿⣿⣿⣿⣿⣿⣿⣿⣿⣿⡿⢕⢕⢕⢕⢕⢕⢕⢕⢕⢕⢕⢕⣿⣿⣿⣿⣿⠀⠀⠀⠀⠀⠀⠀⠀⠀⠀⠀⠀</a:t>
            </a:r>
            <a:br/>
            <a:r>
              <a:t>⠀⠀⠀⠀⠀⠀⠀⠀⠀⠀⠀⣿⣿⣿⣿⣿⣿⣿⣿⣿⣿⣿⣿⣿⣿⣿⢕⣜⣼⣿⣿⣿⣿⣿⣿⣿⣿⣿⣿⣿⣿⣿⣿⣿⣿⣿⣿⣿⣿⣿⣿⡟⢕⣕⣕⢕⢕⣱⣕⣵⣵⣼⣕⣵⣿⣿⣿⣿⣿⠀⠀⠀⠀⠀⠀⠀⠀⠀⠀⠀⠀</a:t>
            </a:r>
            <a:br/>
            <a:r>
              <a:t>⠀⠀⠀⠀⠀⠀⠀⠀⠀⠀⠀⣿⣿⣿⣿⣿⣿⣿⣿⣿⣿⣿⣿⣿⣿⡟⢕⢸⣿⣿⣿⣿⣿⣿⣿⣿⣿⣿⣿⣿⣿⣿⣿⣿⣿⣿⣿⣿⣿⣿⣿⣿⣿⣿⣿⣿⣿⣿⣿⣿⣿⣿⣿⣿⣿⣿⣿⣿⣿⠀⠀⠀⠀⠀⠀⠀⠀⠀⠀⠀⠀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⠀⠀⠀⠀⠀⠀⠀⠀⠀⠀⠀⣿⣿⣿⣿⣿⣿⣿⣿⣿⣿⣿⣿⣿⣿⣿⢕⣸⣿⣿⣿⣿⣟⣿⣿⣿⣿⣿⣿⣿⣿⣿⣿⣿⣿⣿⣿⣿⣿⣿⣿⣿⣿⣿⣿⣿⣿⣿⣿⣿⣿⣿⣿⣿⣿⣿⣿⣿⣿⠀⠀⠀⠀⠀⠀⠀⠀⠀⠀⠀⠀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⠀⠀⠀⠀⠀⠀⠀⠀⠀⠀⠀⣿⣿⣿⣿⣿⣿⣿⣿⣿⣿⣿⣿⣿⣿⣿⣿⣿⣿⣿⣿⣿⣿⣿⣿⣿⣿⣮⣾⣿⣿⣿⣿⣿⣿⣿⣿⣿⣿⣿⣿⣿⣿⣿⣿⣿⣿⣿⣿⣿⣿⣿⣿⣿⣿⣿⣿⣿⣿⠀⠀⠀⠀⠀⠀⠀⠀⠀⠀⠀⠀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⠀⠀⠀⠀⠀⠀⠀⠀⠀⠀⠀⣿⣿⣿⣿⣿⣿⣿⣿⣿⣿⣿⣿⣿⣿⣿⣿⣿⣿⣿⣿⣿⣿⣿⣿⣷⣷⣵⣿⣿⣿⣿⣿⣿⣿⣿⣿⣿⣿⣿⣿⣿⣿⣿⣿⣿⣿⣿⣿⣿⣿⣿⣿⣿⣿⣿⣿⣿⣿⠀⠀⠀⠀⠀⠀⠀⠀⠀⠀⠀⠀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⠀⠀⠀⠀⠀⠀⠀⠀⠀⠀⠀⣿⣿⣿⣿⣿⣿⣿⣿⣿⣿⣿⣿⣿⣿⣿⡏⢸⣿⣿⣿⣿⣿⣿⣿⣿⣿⣿⣿⣿⡟⣿⣿⣿⣿⣿⣿⣿⣿⣿⣿⣿⣿⣿⣿⣿⣿⣿⣿⣿⣿⣿⣿⣿⣿⣿⣿⣿⣿⠀⠀⠀⠀⠀⠀⠀⠀⠀⠀⠀⠀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⠀⠀⠀⠀⠀⠀⠀⠀⠀⠀⠀⣿⣿⣿⣿⣿⣿⣿⣿⣿⣿⣿⣿⣿⣿⣿⡕⢜⢿⣿⣿⣿⣿⣿⡟⢿⣿⣿⣿⡿⠑⢻⣿⣿⣿⣿⣿⣿⣿⣿⣿⣿⣿⣿⣿⣿⣿⣿⣿⣿⣿⣿⣿⣿⣿⣿⣿⣿⣿⠀⠀⠀⠀⠀⠀⠀⠀⠀⠀⠀⠀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⠀⠀⠀⠀⠀⠀⠀⠀⠀⠀⠀⣿⣿⣿⣿⣿⣿⣿⣿⣿⣿⣿⣿⣿⣿⣿⢇⢕⢜⢻⣿⣿⣿⣿⣿⣾⡿⠟⠙⠀⠀⠀⣿⣿⣿⣿⣿⣿⣿⣿⣿⣿⣿⣿⣿⣿⣿⣿⣿⣿⣿⣿⣿⣿⣿⣿⣿⣿⣿⠀⠀⠀⠀⠀⠀⠀⠀⠀⠀⠀⠀</a:t>
            </a:r>
            <a:br/>
            <a:r>
              <a:t>⠀⠀⠀⠀⠀⠀⠀⠀⠀⠀⠀⣿⣿⣿⣿⣿⣿⣿⣿⣿⣿⣿⣿⣿⣿⣿⠁⢕⢕⢑⢑⠝⠟⠟⠝⠝⠑⠀⠀⠀⠀⢄⣿⣿⣿⣿⣿⣿⣿⣿⣿⣿⣿⣿⣿⣿⣿⣿⣿⣿⣿⣿⣿⣿⣿⣿⣿⣿⣿⠀⠀⠀⠀⠀⠀⠀⠀⠀⠀⠀⠀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⠀⠀⠀⠀⠀⠀⠀⠀⠀⠀⠀⣿⣿⣿⣿⣿⣿⣿⣿⣿⣿⣿⣿⣿⣿⣿⡔⢕⢕⢕⢔⢀⢀⠀⠀⠀⠀⠀⠀⠀⢀⢸⣿⣿⣿⣿⣿⣿⣿⣿⣿⣿⣿⣿⣿⣿⣿⣿⣿⣿⣿⣿⣿⣿⣿⣿⣿⣿⣿⠀⠀⠀⠀⠀⠀⠀⠀⠀⠀⠀⠀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⠀⠀⠀⠀⠀⠀⠀⠀⠀⠀⠀⣿⣿⣿⣿⣿⣿⣿⣿⣿⣿⣿⣿⣿⣿⣿⣿⡕⢕⢕⢕⢀⢀⢀⢀⠀⢀⢄⢔⢕⢑⢸⣿⣿⣿⣿⣿⣿⣿⣿⣿⣿⣿⣿⣿⣿⣿⣿⣿⣿⣿⣿⣿⣿⣿⣿⣿⣿⣿⠀⠀⠀⠀⠀⠀⠀⠀⠀⠀⠀⠀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⠀⠀⠀⠀⠀⠀⠀⠀⠀⠀⠀⠛⠛⠛⠛⠛⠛⠛⠛⠛⠛⠛⠛⠛⠛⠛⠛⠃⠑⠑⠑⠑⠑⠑⠑⠑⠑⠑⠑⠑⠁⠘⠛⠛⠛⠛⠛⠛⠛⠛⠛⠛⠛⠛⠛⠛⠛⠛⠛⠛⠛⠛⠛⠛⠛⠛⠛⠛⠛⠀⠀⠀⠀⠀⠀⠀⠀⠀⠀⠀⠀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⠀⠀⠀⠀⠀⠀⠀⠀⠀⠀⠀⣿⣿⣿⣿⣿⣿⣿⣿⣿⣿⣿⣿⣿⣿⣿⣿⣿⣿⣿⣿⣿⣿⣿⣿⣿⣿⣿⣿⣿⣿⣿⣿⢿⢯⢹⣿⣿⣿⣿⣿⣿⣿⣿⣿⣿⣿⣿⣿⣿⣿⣿⣿⣿⣿⣿⣿⣿⣿⠀⠀⠀⠀⠀⠀⠀⠀⠀⠀⠀⠀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⠀⠀⠀⠀⠀⠀⠀⠀⠀⠀⠀⣿⣿⣿⣿⣿⣿⣿⣿⣿⣿⣿⣿⣿⣿⣿⣿⣿⣿⣿⣿⣿⣿⣿⣿⣿⣿⣿⣿⣿⢟⢟⢏⢕⢕⡏⢿⣿⣿⣿⣿⣿⣿⣿⣿⣿⣿⣿⣿⣿⣿⣿⣿⣿⣿⣿⣿⣿⣿⠀⠀⠀⠀⠀⠀⠀⠀⠀⠀⠀⠀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⠀⠀⠀⠀⠀⠀⠀⠀⠀⠀⠀⣿⣿⣿⣿⣿⣿⣿⣿⣿⣿⣿⣿⣿⣿⣿⣿⣿⣿⣿⣿⣿⣿⣿⣿⣿⣿⣿⢏⢕⢕⢕⢕⢕⢕⢅⢜⣿⣿⣿⣿⣿⣿⣿⣿⣿⣿⣿⣿⣿⣿⣿⣿⣿⣿⣿⣿⣿⣿⠀⠀⠀⠀⠀⠀⠀⠀⠀⠀⠀⠀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⠀⠀⠀⠀⠀⠀⠀⠀⠀⠀⠀⣿⣿⣿⣿⣿⣿⣿⣿⣿⣿⣿⣿⣿⣿⣿⣿⣿⣿⣿⣿⣿⣿⣿⣿⣿⣿⢏⢕⢕⢕⢕⢕⢕⢕⢕⢱⣿⣿⣿⣿⣿⣿⣿⣿⣿⣿⣿⣿⣿⣿⣿⣿⣿⣿⣿⣿⣿⣿⠀⠀⠀⠀⠀⠀⠀⠀⠀⠀⠀⠀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⠀⠀⠀⠀⠀⠀⠀⠀⠀⠀⠀⣿⣿⣿⣿⣿⣿⣿⣿⣿⣿⣿⣿⣿⣿⣿⣿⣿⣿⣿⣿⣿⣿⣿⣿⣿⢏⢕⢕⢕⢕⢕⢕⢕⢜⢕⣿⣿⣿⣿⣿⣿⣿⣿⣿⣿⣿⣿⣿⣿⣿⣿⣿⣿⣿⣿⣿⣿⣿⠀⠀⠀⠀⠀⠀⠀⠀⠀⠀⠀⠀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⠀⠀⠀⠀⠀⠀⠀⠀⠀⠀⠀⣿⣿⣿⣿⣿⣿⣿⣿⣿⣿⣿⣿⣿⣿⣿⣿⣿⣿⣿⣿⣿⣿⣿⡟⢕⢕⢕⢕⢕⢕⢕⢕⣱⣷⣿⣿⣿⣿⣿⣿⣿⣿⣿⣿⣿⣿⣿⣿⣿⣿⣿⣿⣿⣿⣿⣿⣿⣿⠀⠀⠀⠀⠀⠀⠀⠀⠀⠀⠀⠀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⠀⠀⠀⠀⠀⠀⠀⠀⠀⠀⠀⣿⣿⣿⣿⣿⣿⣿⣿⣿⣿⣿⣿⣿⣿⣿⣿⣿⣿⣿⣿⣿⣿⣿⣕⢕⢕⢕⢕⢕⢕⢱⣿⣿⣿⣿⣿⣿⣿⣿⣿⣿⣿⣿⣿⣿⣿⣿⣿⣿⣿⣿⣿⣿⣿⣿⣿⣿⣿⠀⠀⠀⠀⠀⠀⠀⠀⠀⠀⠀⠀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⠀⠀⠀⠀⠀⠀⠀⠀⠀⠀⠀⣿⣿⣿⣿⣿⣿⣿⣿⣿⣿⣿⣿⣿⣿⣿⣿⣿⣿⣿⣿⣿⣯⣿⣿⣧⣵⣕⢕⢕⢱⣼⣿⣿⣿⣿⣿⣿⣿⣿⣿⣿⣿⣿⣿⣿⣿⣿⣿⣿⣿⣿⣿⣿⣿⣿⣿⣿⣿⠀⠀⠀⠀⠀⠀⠀⠀⠀⠀⠀⠀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⠀⠀⠀⠀⠀⠀⠀⠀⠀⠀⠀⣿⣿⣿⣿⣿⣿⣿⣿⣿⣿⣿⣿⣿⣿⣿⣿⣿⣿⣿⣿⣿⢿⣿⣿⣿⣿⡿⢏⢿⣵⢸⣿⣿⣿⣿⣿⣿⣿⣿⣿⣿⣿⣿⣿⣿⣿⣿⣿⣿⣿⣿⣿⣿⣿⣿⣿⣿⣿⠀⠀⠀⠀⠀⠀⠀⠀⠀⠀⠀⠀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⠀⠀⠀⠀⠀⠀⠀⠀⠀⠀⠀⣿⣿⣿⣿⣿⣿⣿⣿⣿⣿⣿⣿⣿⣿⣿⣿⣿⣿⣿⣿⣿⣾⣿⣿⣿⣿⢇⢕⢕⢻⣷⣿⣿⣿⣿⣿⣿⣿⣿⣿⣿⣿⣿⣿⣿⣿⣿⣿⣿⣿⣿⣿⣿⣿⣿⣿⣿⣿⠀⠀⠀⠀⠀⠀⠀⠀⠀⠀⠀⠀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⠀⠀⠀⠀⠀⠀⠀⠀⠀⠀⠀⣿⣿⣿⣿⣿⣿⣿⣿⣿⣿⣿⣿⣿⣿⣿⣿⣿⣿⣿⣿⢇⣿⣿⣿⣿⢏⢕⢕⢕⢸⣿⣿⣿⣿⣿⣿⣿⣿⢟⢻⣿⣿⣿⣿⣿⣿⣿⣿⣿⣿⣿⣿⣿⣿⣿⣿⣿⣿⠀⠀⠀⠀⠀⠀⠀⠀⠀⠀⠀⠀</a:t>
            </a:r>
            <a:br/>
            <a:r>
              <a:t>⠀⠀⠀⠀⠀⠀⠀⠀⠀⠀⠀⣿⣿⣿⣿⣿⣿⣿⣿⣿⣿⣿⣿⣿⣿⣿⣿⣿⣿⣿⣿⣇⣿⣿⣿⡟⢕⢕⢕⢕⣼⣿⣿⣿⣿⣿⣿⣿⣏⣵⣵⢿⣿⣿⣿⣿⣿⣿⣿⣿⣿⣿⣿⣿⣿⣿⣿⣿⣿⠀⠀⠀⠀⠀⠀⠀⠀⠀⠀⠀⠀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⠀⠀⠀⠀⠀⠀⠀⠀⠀⠀⠀⣿⣿⣿⣿⣿⣿⣿⣿⣿⣿⣿⣿⣿⣿⣿⣿⣿⣿⣿⣿⣿⣿⣿⣿⢇⢕⢕⢕⣼⣹⣿⣿⣿⣿⢟⢏⢝⢕⣱⢕⣱⣽⣿⣿⣿⣿⣿⣿⣿⣿⣿⣿⣿⣿⣿⣿⣿⣿⠀⠀⠀⠀⠀⠀⠀⠀⠀⠀⠀⠀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⠀⠀⠀⠀⠀⠀⠀⠀⠀⠀⠀⣿⣿⣿⣿⣿⣿⣿⣿⣿⣿⣿⣿⣿⣿⣿⣿⣿⣿⣿⣿⣿⣿⣿⣿⢕⢕⢕⣿⣿⣿⣿⣿⣿⣿⢕⢕⢕⣵⣷⣿⣿⣿⣿⣿⣿⣿⣿⣿⣿⣿⣿⣿⣿⣿⣿⣿⣿⣿⠀⠀⠀⠀⠀⠀⠀⠀⠀⠀⠀⠀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⠀⠀⠀⠀⠀⠀⠀⠀⠀⠀⠀⣿⣿⣿⣿⣿⣿⣿⣿⣿⣿⣿⣿⣿⣿⣿⣿⣿⣿⣿⣿⣿⣿⣿⣿⢕⢕⢱⣿⣿⣿⣿⣿⣿⣿⣧⣷⣿⣿⣿⣿⣿⣿⣿⣿⣿⣿⣿⣿⣿⣿⣿⣿⣿⣿⣿⣿⣿⣿⠀⠀⠀⠀⠀⠀⠀⠀⠀⠀⠀⠀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⠀⠀⠀⠀⠀⠀⠀⠀⠀⠀⠀⣿⣿⣿⣿⣿⣿⣿⣿⣿⣿⣿⣿⣿⣿⣿⣿⣿⣿⣿⣿⣿⣿⣿⡿⢕⢕⢜⣿⣿⣿⣿⣿⣿⣿⣿⣿⣿⣿⣿⣿⣿⣿⣿⣿⣿⣿⣿⣿⣿⣿⣿⣿⣿⣿⣿⣿⣿⣿⠀⠀⠀⠀⠀⠀⠀⠀⠀⠀⠀⠀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⠀⠀⠀⠀⠀⠀⠀⠀⠀⠀⠀⢕⢷⣷⣷⣷⣷⣷⣷⣷⣷⣾⣷⣷⣷⣿⣷⣷⣷⣷⣷⣷⣷⣷⣷⣷⣷⣷⣷⣷⣷⣷⣷⣷⣷⣷⣷⣷⣷⣷⣷⣷⡷⠕⠀⠀⠀⠀⠀⠀⠀⠀⢸⣿⣿⣿⣷⣾⣿⠀⠀⠀⠀⠀⠀⠀⠀⠀⠀⠀⠀</a:t>
            </a:r>
            <a:br/>
            <a:r>
              <a:t>⠀⠀⠀⠀⠀⠀⠀⠀⠀⠀⠀⢱⣼⣿⣿⣿⣿⣿⣿⣿⣿⣿⣿⣿⣿⣿⣿⣿⣿⣿⣿⣿⣿⣿⣿⣿⣿⣿⣿⣿⣿⣿⣿⣿⣿⣿⣿⣿⣿⣿⣿⣿⢇⠀⠀⠀⠀⠀⠀⠀⠀⠀⠑⢿⣿⣿⣿⣿⣿⠀⠀⠀⠀⠀⠀⠀⠀⠀⠀⠀⠀</a:t>
            </a:r>
            <a:br/>
            <a:r>
              <a:t>⠀⠀⠀⠀⠀⠀⠀⠀⠀⠀⠀⢕⢝⢻⣿⣿⣿⣿⣿⣿⣿⣿⣿⣿⣿⣿⣿⣿⣿⣿⣿⣿⣿⣿⣿⣿⣿⣿⣿⣿⣿⣿⣿⣿⣿⣿⣿⣿⣿⣿⣿⡿⢕⠀⠀⠀⠀⠀⠀⠀⠀⠀⠕⢸⣿⣿⣿⣿⣿⠀⠀⠀⠀⠀⠀⠀⠀⠀⠀⠀⠀</a:t>
            </a:r>
            <a:br/>
            <a:r>
              <a:t>⠀⠀⠀⠀⠀⠀⠀⠀⠀⠀⠀⣾⣿⣿⣿⣿⣿⣿⣿⣿⣿⣿⣿⣿⣿⣿⣿⣿⣿⠟⠛⠙⢝⢅⢕⢕⢜⢻⡟⢿⣿⣿⣿⣿⣿⣿⣿⣿⣿⣿⣿⡇⢕⠀⢀⠀⠀⠀⠀⢀⢀⠀⠀⢕⣿⣿⣿⣿⣿⠀⠀⠀⠀⠀⠀⠀⠀⠀⠀⠀⠀</a:t>
            </a:r>
            <a:br/>
            <a:r>
              <a:t>⠀⠀⠀⠀⠀⠀⠀⠀⠀⠀⠀⣿⣿⣿⣿⣿⣿⣿⣿⣿⣿⣿⣿⣿⣿⣿⣿⢏⢝⢅⢕⢰⡵⢟⠏⠙⠝⢝⢝⢗⢧⣳⣿⣿⣿⣿⣿⣿⣿⣿⣿⡇⢕⢕⢄⢔⢔⢔⢔⢕⢔⢕⢕⢕⣿⣿⣿⣿⣿⠀⠀⠀⠀⠀⠀⠀⠀⠀⠀⠀⠀</a:t>
            </a:r>
            <a:br/>
            <a:r>
              <a:t>⠀⠀⠀⠀⠀⠀⠀⠀⠀⠀⠀⣿⣿⣿⣿⣿⣿⣿⣿⣿⣿⣿⣿⣿⣿⡟⢏⣱⢕⢼⢷⢔⡵⡕⢕⢕⢱⢕⣱⡕⡞⣿⢿⣿⣿⣿⣿⣿⣿⣿⣿⡇⢕⢕⢕⢕⢕⢕⢕⢕⢕⢕⢕⢕⣿⣿⣿⣿⣿⠀⠀⠀⠀⠀⠀⠀⠀⠀⠀⠀⠀</a:t>
            </a:r>
            <a:br/>
            <a:r>
              <a:t>⠀⠀⠀⠀⠀⠀⠀⠀⠀⠀⠀⣿⣿⣿⣿⣿⣿⣿⣿⣿⣿⣿⣿⣿⣿⡇⢸⣽⣼⣧⣵⣵⣼⣵⣕⣕⢕⢕⡸⢕⣿⣿⣿⣿⣿⣿⣿⣿⣿⣿⣿⡇⢕⣕⡕⢕⢕⣕⣕⣱⣕⣕⣇⣵⣿⣿⣿⣿⣿⠀⠀⠀⠀⠀⠀⠀⠀⠀⠀⠀⠀</a:t>
            </a:r>
            <a:br/>
            <a:r>
              <a:t>⠀⠀⠀⠀⠀⠀⠀⠀⠀⠀⠀⣿⣿⣿⣿⣿⣿⣿⣿⣿⣿⣿⣿⣿⣿⢕⢕⢕⣿⣿⣿⣿⣿⣿⣿⣿⣿⣿⣿⣿⣿⣿⣿⣿⣿⣿⣿⣿⣿⣿⣿⣿⣾⣿⣿⣿⣾⣿⣿⣿⣿⣿⣿⣿⣿⣿⣿⣿⣿⠀⠀⠀⠀⠀⠀⠀⠀⠀⠀⠀⠀</a:t>
            </a:r>
            <a:br/>
            <a:r>
              <a:t>⠀⠀⠀⠀⠀⠀⠀⠀⠀⠀⠀⣿⣿⣿⣿⣿⣿⣿⣿⣿⣿⣿⣿⣿⣿⢕⢣⣿⣿⣿⣿⣿⣿⣿⣿⣿⣿⣿⣿⣿⣿⣿⣿⣿⣿⣿⣿⣿⣿⣿⣿⣿⣿⣿⣿⣿⣿⣿⣿⣿⣿⣿⣿⣿⣿⣿⣿⣿⣿⠀⠀⠀⠀⠀⠀⠀⠀⠀⠀⠀⠀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⠀⠀⠀⠀⠀⠀⠀⠀⠀⠀⠀⢻⣿⣿⣿⣿⣿⣿⣿⣿⣿⡿⢿⣿⣿⢕⢸⣿⣿⣿⣿⡿⣿⣿⣿⣿⣿⣿⣿⣿⣿⣿⣿⣿⣿⣿⣿⣿⣿⣿⣿⣿⣿⣿⣿⣿⣿⣿⣿⣿⣿⣿⣿⣿⣿⣿⣿⣿⣿⠀⠀⠀⠀⠀⠀⠀⠀⠀⠀⠀⠀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⠀⠀⠀⠀⠀⠀⠀⠀⠀⠀⠀⣿⣿⣿⣿⣿⣿⣿⣿⣿⣷⣷⣾⣿⣿⣧⣼⣿⣿⣿⣿⣷⣿⣿⣿⣿⣿⣿⣿⣽⣿⣿⣿⣿⣿⣿⣿⣿⣿⣿⣿⣿⣿⣿⣿⣿⣿⣿⣿⣿⣿⣿⣿⣿⣿⣿⣿⣿⣿⠀⠀⠀⠀⠀⠀⠀⠀⠀⠀⠀⠀</a:t>
            </a:r>
            <a:br/>
            <a:r>
              <a:t>⠀⠀⠀⠀⠀⠀⠀⠀⠀⠀⠀⢝⣿⣿⣿⣿⣿⣿⣿⣿⣿⣿⣿⣿⣿⣿⣿⣿⣿⣿⣿⣿⣿⣿⣿⣿⣿⣿⣿⣿⣿⣿⣿⣿⣿⣿⣿⣿⣿⣿⣿⣿⣿⣿⣿⣿⣿⣿⣿⣿⣿⣿⣿⣿⣿⣿⣿⣿⣿⠀⠀⠀⠀⠀⠀⠀⠀⠀⠀⠀⠀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⠀⠀⠀⠀⠀⠀⠀⠀⠀⠀⠀⣿⣿⣿⣿⣿⣿⣿⣿⣿⣿⣿⣿⣿⣿⣿⣿⣿⣿⣿⣿⣧⣽⣽⣟⣟⣛⣽⣿⣿⣿⣿⣿⣿⣿⣿⣿⣿⣿⣿⣿⣿⣿⣿⣿⣿⣿⣿⣿⣿⣿⣿⣿⣿⣿⣿⣿⣿⣿⠀⠀⠀⠀⠀⠀⠀⠀⠀⠀⠀⠀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⠀⠀⠀⠀⠀⠀⠀⠀⠀⠀⠀⣟⣿⣿⣿⣿⣿⣿⣿⣿⣿⣿⣿⣿⣿⡇⢜⣿⣿⣿⣿⣿⣿⣿⣿⣿⣿⣿⣿⠕⢹⣿⣿⣿⣿⣿⣿⣿⣿⣿⣿⣿⣿⣿⣿⣿⣿⣿⣿⣿⣿⣿⣿⣿⣿⣿⣿⣿⣿⠀⠀⠀⠀⠀⠀⠀⠀⠀⠀⠀⠀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⠀⠀⠀⠀⠀⠀⠀⠀⠀⠀⠀⣿⣿⣿⣿⣿⣿⣿⣿⣿⣿⣿⣿⣿⣿⡇⢕⢜⢿⣿⣿⣿⣿⣮⣹⣿⣿⢟⠋⠀⠈⣿⣿⣿⣿⣿⣿⣿⣿⣿⣿⣿⣿⣿⣿⣿⣿⣿⣿⣿⣿⣿⣿⣿⣿⣿⣿⣿⣿⠀⠀⠀⠀⠀⠀⠀⠀⠀⠀⠀⠀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⠀⠀⠀⠀⠀⠀⠀⠀⠀⠀⠀⣿⣿⣿⣿⣿⣿⣿⣿⣿⣿⣿⣿⣿⣿⡇⠕⢕⠕⠝⢻⢿⢿⣿⢟⢏⠁⠀⠀⠀⢀⣿⣿⣿⣿⣿⣿⣿⣿⣿⣿⣿⣿⣿⣿⣿⣿⣿⣿⣿⣿⣿⣿⣿⣿⣿⣿⣿⣿⠀⠀⠀⠀⠀⠀⠀⠀⠀⠀⠀⠀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⠀⠀⠀⠀⠀⠀⠀⠀⠀⠀⠀⣿⣿⣿⣿⣿⣿⣿⣿⣿⣿⣿⣿⣿⣿⡇⠄⢕⢕⠄⠀⠀⠁⠁⠀⠀⠀⠀⠀⠀⢸⣿⣿⣿⣿⣿⣿⣿⣿⣿⣿⣿⣿⣿⣿⣿⣿⣿⣿⣿⣿⣿⣿⣿⣿⣿⣿⣿⣿⠀⠀⠀⠀⠀⠀⠀⠀⠀⠀⠀⠀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⠀⠀⠀⠀⠀⠀⠀⠀⠀⠀⠀⠛⠛⠛⠛⠛⠛⠛⠛⠛⠛⠛⠛⠛⠛⠛⠑⠑⠑⠀⠀⠀⠀⠀⠀⠀⠀⠀⠀⠑⠘⠛⠛⠛⠛⠛⠛⠛⠛⠛⠛⠛⠛⠛⠛⠛⠛⠛⠛⠛⠛⠛⠛⠛⠛⠛⠛⠛⠛⠀⠀⠀⠀⠀⠀⠀⠀⠀⠀⠀⠀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⠀⠀⠀⠀⠀⠀⠀⠀⠀⠀⠀⢕⢱⢵⣷⢷⣷⣷⣷⣷⣷⣷⣷⣷⣷⣷⣷⣷⣷⣷⣷⣷⣷⣷⣷⣷⣷⣷⣷⣷⣷⣷⣷⣷⣷⣷⣷⣷⣷⣷⣷⣷⡷⠕⠀⠀⠀⠀⠀⠀⠀⠀⢸⣿⣾⣿⣿⣿⣿⠀⠀⠀⠀⠀⠀⠀⠀⠀⠀⠀⠀</a:t>
            </a:r>
            <a:br/>
            <a:r>
              <a:t>⠀⠀⠀⠀⠀⠀⠀⠀⠀⠀⠀⢕⣵⣾⣯⣸⣽⣿⣿⣿⣿⣿⣿⣿⣿⣿⣿⣿⣿⣿⣿⣿⣿⣿⣿⣿⣿⣿⣿⣿⣿⣿⣿⣿⣿⣿⣿⣿⣿⣿⣿⣿⡇⠀⠀⠀⠀⠀⠀⠀⠀⠀⠁⢿⣿⣿⣿⣿⣿⠀⠀⠀⠀⠀⠀⠀⠀⠀⠀⠀⠀</a:t>
            </a:r>
            <a:br/>
            <a:r>
              <a:t>⠀⠀⠀⠀⠀⠀⠀⠀⠀⠀⠀⢕⢝⢹⣿⣿⣿⣿⣿⣿⣿⣿⣿⣿⣿⣿⣿⣿⣿⣿⣿⣿⣿⣿⣿⣺⣿⣿⣿⣿⣿⣿⣿⣿⣿⣿⣿⣿⣿⣿⣿⡿⢕⠀⠀⠀⠀⠀⠀⠀⠀⠀⠕⢸⣿⣿⣿⣿⣿⠀⠀⠀⠀⠀⠀⠀⠀⠀⠀⠀⠀</a:t>
            </a:r>
            <a:br/>
            <a:r>
              <a:t>⠀⠀⠀⠀⠀⠀⠀⠀⠀⠀⠀⣷⣷⣾⣿⣿⣿⣿⣿⣿⣿⣿⣿⣿⣿⣿⣿⣿⣿⢿⠿⠟⠟⢙⢙⠝⢻⢿⣿⣿⣿⣿⣿⣿⣿⣿⣿⣿⣿⣿⣿⣇⢄⠀⠀⠀⠀⠀⠀⢀⠀⠀⢀⢕⣿⣿⣿⣿⣿⠀⠀⠀⠀⠀⠀⠀⠀⠀⠀⠀⠀</a:t>
            </a:r>
            <a:br/>
            <a:r>
              <a:t>⠀⠀⠀⠀⠀⠀⠀⠀⠀⠀⠀⢸⣿⣿⣿⣿⣿⣽⣿⣿⣿⣿⣿⣿⣿⣿⣿⢟⢟⠄⢔⢐⢕⣵⢣⢵⢾⢽⢵⣝⡟⣹⣿⣿⣿⣿⣿⣿⣿⣿⣿⡇⢕⢅⢕⢔⢔⢄⠑⢔⢔⢕⢕⢕⣿⣿⣿⣿⣿⠀⠀⠀⠀⠀⠀⠀⠀⠀⠀⠀⠀</a:t>
            </a:r>
            <a:br/>
            <a:r>
              <a:t>⠀⠀⠀⠀⠀⠀⠀⠀⠀⠀⠀⣻⣿⣿⣿⣿⣿⣿⣿⣿⣿⣿⣿⣿⣿⡿⢏⢕⢕⣱⡕⡘⢇⢕⢅⢄⢐⢅⢕⢕⢻⣿⣿⣿⣿⣿⣿⣿⣿⣿⣿⡇⢕⢕⢕⢕⢕⢕⢕⢕⢕⢕⢕⢕⣿⣿⣿⣿⣿⠀⠀⠀⠀⠀⠀⠀⠀⠀⠀⠀⠀</a:t>
            </a:r>
            <a:br/>
            <a:r>
              <a:t>⠀⠀⠀⠀⠀⠀⠀⠀⠀⠀⠀⣿⣿⣿⣿⣿⣿⣿⣿⣿⣿⣿⣿⣿⣿⡇⢳⣇⣱⢝⢜⢕⢜⢇⢕⢕⢕⢱⢕⢇⣗⣟⡽⣿⣿⣿⣿⣿⣿⣿⣿⡇⢕⣕⣕⢕⢕⣕⣕⣕⣕⣕⣕⣵⣾⣿⣿⣿⣿⠀⠀⠀⠀⠀⠀⠀⠀⠀⠀⠀⠀</a:t>
            </a:r>
            <a:br/>
            <a:r>
              <a:t>⠀⠀⠀⠀⠀⠀⠀⠀⠀⠀⠀⣿⣿⣿⣿⣿⣿⣿⣿⣿⣿⣿⣿⣿⣿⢇⢕⢹⣿⣿⣿⣿⣿⣿⣿⣷⣧⣵⣼⣵⣿⣿⡿⣿⣿⣿⣿⣿⣿⣿⣿⣿⣾⣿⣿⣿⣾⣿⣿⣿⣿⣿⣿⣿⣿⣿⣿⣿⣿⠀⠀⠀⠀⠀⠀⠀⠀⠀⠀⠀⠀</a:t>
            </a:r>
            <a:br/>
            <a:r>
              <a:t>⠀⠀⠀⠀⠀⠀⠀⠀⠀⠀⠀⣿⣿⣿⣿⣿⣿⣿⣿⣿⣿⣿⣿⣿⡿⢕⢕⣾⣿⣿⣿⣿⣿⣿⣿⣿⣿⣿⣿⣿⣿⣿⣿⣿⣿⣿⣿⣿⣿⣿⣿⣿⣿⣿⣿⣿⣿⣿⣿⣿⣿⣿⣿⣿⣿⣿⣿⣿⣿⠀⠀⠀⠀⠀⠀⠀⠀⠀⠀⠀⠀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⠀⠀⠀⠀⠀⠀⠀⠀⠀⠀⠀⣿⣿⣾⣿⣿⣿⣿⣿⣗⣿⣿⣿⣿⡇⢕⢱⣿⣿⣿⣿⣿⣿⣿⣿⣿⣿⣿⣿⣿⣿⣿⣿⣿⣿⣿⣿⣿⣿⣿⣿⣿⣿⣿⣿⣿⣿⣿⣿⣿⣿⣿⣿⣿⣿⣿⣿⣿⣿⠀⠀⠀⠀⠀⠀⠀⠀⠀⠀⠀⠀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⠀⠀⠀⠀⠀⠀⠀⠀⠀⠀⠀⢟⣿⣿⣿⣿⣿⣿⣿⣿⣿⡟⢻⣿⡇⢕⣸⣿⣿⣿⣿⣿⣿⣿⣿⣿⣿⣿⣿⣿⣿⣿⣿⣿⣿⣿⣿⣿⣿⣿⣿⣿⣿⣿⣿⣿⣿⣿⣿⣿⣿⣿⣿⣿⣿⣿⣿⣿⣿⠀⠀⠀⠀⠀⠀⠀⠀⠀⠀⠀⠀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⠀⠀⠀⠀⠀⠀⠀⠀⠀⠀⠀⣿⣿⣿⣿⣿⣿⣿⣿⣿⣿⣷⣾⣿⣷⡕⣼⣿⣿⣿⣯⣽⣿⣿⣿⣿⣿⣿⡿⢿⣿⣿⣿⣿⣿⣿⣿⣿⣿⣿⣿⣿⣿⣿⣿⣿⣿⣿⣿⣿⣿⣿⣿⣿⣿⣿⣿⣿⣿⠀⠀⠀⠀⠀⠀⠀⠀⠀⠀⠀⠀</a:t>
            </a:r>
            <a:br/>
            <a:r>
              <a:t>⠀⠀⠀⠀⠀⠀⠀⠀⠀⠀⠀⢝⣿⣿⣿⣿⣿⣿⣿⣿⣿⣿⣿⣿⣿⣿⣿⣿⣿⣿⣿⣿⣿⣿⣿⣿⣿⣿⣿⣿⣿⣿⣿⣿⣿⣿⣿⣿⣿⣿⣿⣿⣿⣿⣿⣿⣿⣿⣿⣿⣿⣿⣿⣿⣿⣿⣿⣿⣿⠀⠀⠀⠀⠀⠀⠀⠀⠀⠀⠀⠀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⠀⠀⠀⠀⠀⠀⠀⠀⠀⠀⠀⣿⣿⣿⣿⣿⣿⣿⣿⣿⣿⣿⣿⣿⣿⣿⣿⣿⣿⣿⣿⡟⢿⣿⣿⣿⡿⢿⣿⣿⣿⣿⣿⣿⣿⣿⣿⣿⣿⣿⣿⣿⣿⣿⣿⣿⣿⣿⣿⣿⣿⣿⣿⣿⣿⣿⣿⣿⣿⠀⠀⠀⠀⠀⠀⠀⠀⠀⠀⠀⠀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⠀⠀⠀⠀⠀⠀⠀⠀⠀⠀⠀⣟⣿⣿⣿⣿⣿⣿⣿⣿⣿⣿⣿⣿⣿⡕⢸⣿⣿⣿⣿⣿⣿⣿⣿⣿⣿⣿⣿⢏⣿⣿⣿⣿⣿⣿⣿⣿⣿⣿⣿⣿⣿⣿⣿⣿⣿⣿⣿⣿⣿⣿⣿⣿⣿⣿⣿⣿⣿⠀⠀⠀⠀⠀⠀⠀⠀⠀⠀⠀⠀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⠀⠀⠀⠀⠀⠀⠀⠀⠀⠀⠀⣿⣿⣿⣿⣿⣿⣿⣿⣿⣿⣿⣿⣿⣿⡇⢕⢻⣿⣿⣿⣿⣿⢹⣻⣿⣿⡿⠇⠀⢻⣿⣿⣿⣿⣿⣿⣿⣿⣿⣿⣿⣿⣿⣿⣿⣿⣿⣿⣿⣿⣿⣿⣿⣿⣿⣿⣿⣿⠀⠀⠀⠀⠀⠀⠀⠀⠀⠀⠀⠀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⠀⠀⠀⠀⠀⠀⠀⠀⠀⠀⠀⣿⣿⣿⣿⣿⣿⣿⣿⣿⣿⣿⣿⣿⣿⡇⢕⢕⢜⢻⣿⣿⣿⢿⢟⠟⠑⠀⠀⠀⢸⣿⣿⣿⣿⣿⣿⣿⣿⣿⣿⣿⣿⣿⣿⣿⣿⣿⣿⣿⣿⣿⣿⣿⣿⣿⣿⣿⣿⠀⠀⠀⠀⠀⠀⠀⠀⠀⠀⠀⠀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⠀⠀⠀⠀⠀⠀⠀⠀⠀⠀⠀⣿⣿⣿⣿⣿⣿⣿⣿⣿⣿⣿⣿⣿⣿⠁⢑⢕⢀⠁⠑⠑⠙⠑⠁⠁⠀⠀⠀⠀⣾⣿⣿⣿⣿⣿⣿⣿⣿⣿⣿⣿⣿⣿⣿⣿⣿⣿⣿⣿⣿⣿⣿⣿⣿⣿⣿⣿⣿⠀⠀⠀⠀⠀⠀⠀⠀⠀⠀⠀⠀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⠀⠀⠀⠀⠀⠀⠀⠀⠀⠀⠀⠛⠛⠛⠛⠛⠛⠛⠛⠛⠛⠛⠛⠛⠛⠃⠑⠑⠑⠐⠀⠀⠀⠀⠀⠀⠀⠀⠀⠀⠛⠛⠛⠛⠛⠛⠛⠛⠛⠛⠛⠛⠛⠛⠛⠛⠛⠛⠛⠛⠛⠛⠛⠛⠛⠛⠛⠛⠛⠀⠀⠀⠀⠀⠀⠀⠀⠀⠀⠀⠀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⠀⠀⠀⠀⠀⠀⠀⠀⠀⠀⠀⢕⢕⢕⢵⢵⢵⣵⣷⣷⣷⣷⣷⣷⣷⣷⣷⣷⣷⣷⣷⣷⣷⣷⣷⣷⣷⣷⣷⣷⣷⣷⣷⣷⣷⣷⣵⣵⣷⣷⣷⣷⣷⠔⠀⠀⠀⠀⠀⠀⠀⠀⢸⣿⣿⣿⣿⣿⣿⠀⠀⠀⠀⠀⠀⠀⠀⠀⠀⠀⠀</a:t>
            </a:r>
            <a:br/>
            <a:r>
              <a:t>⠀⠀⠀⠀⠀⠀⠀⠀⠀⠀⠀⢕⣱⣵⡇⢕⣕⣿⣯⣿⣿⣿⣿⣿⣿⣿⣿⣿⣿⣿⣿⣿⣿⣿⣿⢿⣿⣿⣿⣿⣿⣿⣿⣿⣿⣿⣿⣿⣿⣿⣿⣿⡇⠀⠀⠀⠀⠀⠀⠀⠀⠀⠁⢿⣿⣿⣿⣿⣿⠀⠀⠀⠀⠀⠀⠀⠀⠀⠀⠀⠀</a:t>
            </a:r>
            <a:br/>
            <a:r>
              <a:t>⠀⠀⠀⠀⠀⠀⠀⠀⠀⠀⠀⢕⢕⢝⣿⣼⣿⣿⣿⣿⣿⣿⣿⣿⣿⣿⣿⣿⣿⣿⣿⣿⣿⣿⣿⣗⣽⣿⣿⣿⣿⣿⣿⣿⢻⣿⣿⣿⣿⣿⣿⡿⢕⠀⠀⠀⠀⠀⠀⠀⠀⠀⠀⢸⣿⣿⣿⣿⣿⠀⠀⠀⠀⠀⠀⠀⠀⠀⠀⠀⠀</a:t>
            </a:r>
            <a:br/>
            <a:r>
              <a:t>⠀⠀⠀⠀⠀⠀⠀⠀⠀⠀⠀⢵⣷⣷⣿⣷⣿⣿⣿⣿⣿⣿⣿⣿⣿⣿⣿⣿⣿⣿⣿⣿⢿⢟⠟⢟⢿⣿⣿⣿⣿⣿⣿⣿⣿⣿⣿⣿⣿⣿⣿⡇⢅⠀⠀⠀⠁⠀⠀⠀⠀⠀⠀⢕⣿⣿⣿⣿⣿⠀⠀⠀⠀⠀⠀⠀⠀⠀⠀⠀⠀</a:t>
            </a:r>
            <a:br/>
            <a:r>
              <a:t>⠀⠀⠀⠀⠀⠀⠀⠀⠀⠀⠀⢕⣾⣟⣻⣷⣾⡿⢻⢿⣿⣿⣿⣿⣿⣿⣿⡿⢿⠑⢀⢀⢄⡕⢳⣕⣕⣹⣟⢿⢿⢯⣿⣿⣿⣿⣿⣿⣿⣿⣿⡇⢕⢅⢀⢔⢀⢀⢐⢔⢔⢕⢕⢕⣿⣿⣿⣿⣿⠀⠀⠀⠀⠀⠀⠀⠀⠀⠀⠀⠀</a:t>
            </a:r>
            <a:br/>
            <a:r>
              <a:t>⠀⠀⠀⠀⠀⠀⠀⠀⠀⠀⠀⣸⣿⣿⣿⣿⣿⣿⣷⣾⣿⣿⣿⣿⣿⣿⢿⢕⢕⢰⡕⠱⢗⢟⠃⠙⠙⢝⢝⢝⢳⣵⣿⣿⣿⣿⣿⣿⣿⣿⣿⡇⢕⢕⢕⢕⢕⢕⢕⢕⢕⢕⢕⢕⢿⣿⣿⣿⣿⠀⠀⠀⠀⠀⠀⠀⠀⠀⠀⠀⠀</a:t>
            </a:r>
            <a:br/>
            <a:r>
              <a:t>⠀⠀⠀⠀⠀⠀⠀⠀⠀⠀⠀⣿⣿⣿⣿⣿⣿⣿⣿⣿⣿⣿⣿⣿⣿⡇⢱⢺⢱⡞⢻⢕⢗⡇⢕⢕⢔⢕⢵⡕⡝⣿⢿⣿⣿⣿⣿⣿⣿⣿⣿⡇⢕⣕⡕⢕⢕⣕⣕⣕⣕⣕⣕⣵⣾⣿⣿⣿⣿⠀⠀⠀⠀⠀⠀⠀⠀⠀⠀⠀⠀</a:t>
            </a:r>
            <a:br/>
            <a:r>
              <a:t>⠀⠀⠀⠀⠀⠀⠀⠀⠀⠀⠀⣿⣿⣿⣿⣿⣿⣿⣿⣿⣿⣿⣿⣿⣿⢇⢕⢟⣿⣷⣷⣷⣷⣵⣵⣕⡕⡜⡱⢕⣷⣿⣿⣿⣿⣿⣿⣿⣿⣿⣿⣿⣾⣿⣿⣿⣾⣿⣿⣿⣿⣿⣿⣿⣿⣿⣿⣿⣿⠀⠀⠀⠀⠀⠀⠀⠀⠀⠀⠀⠀</a:t>
            </a:r>
            <a:br/>
            <a:r>
              <a:t>⠀⠀⠀⠀⠀⠀⠀⠀⠀⠀⠀⣿⣿⣿⣿⣿⣿⣿⣿⣿⣿⣿⣿⣿⣿⢕⢕⣵⣿⣿⣿⣿⣿⣿⣿⣿⣿⣿⣿⣿⣿⣿⣿⣿⣿⣿⣿⣿⣿⣿⣿⣿⣿⣿⣿⣿⣿⣿⣿⣿⣿⣿⣿⣿⣿⣿⣿⣿⣿⠀⠀⠀⠀⠀⠀⠀⠀⠀⠀⠀⠀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⠀⠀⠀⠀⠀⠀⠀⠀⠀⠀⠀⣿⣿⣵⣿⣿⣿⣿⣿⣿⣿⣿⣿⣿⡇⢕⢸⣿⣿⣿⣿⣿⣿⣿⣿⣿⣿⣿⣿⣿⣿⣿⣿⣿⣿⣿⣿⣿⣿⣿⣿⣿⣿⣿⣿⣿⣿⣿⣿⣿⣿⣿⣿⣿⣿⣿⣿⣿⣿⠀⠀⠀⠀⠀⠀⠀⠀⠀⠀⠀⠀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⠀⠀⠀⠀⠀⠀⠀⠀⠀⠀⠀⢟⣿⣿⣿⣿⣿⣿⣿⣿⣿⡿⢿⣿⡇⢕⢸⣿⣿⣿⣿⣿⣿⣿⣿⣿⣿⣿⣿⣿⣿⣿⣿⣿⣿⣿⣿⣿⣿⣿⣿⣿⣿⣿⣿⣿⣿⣿⣿⣿⣿⣿⣿⣿⣿⣿⣿⣿⣿⠀⠀⠀⠀⠀⠀⠀⠀⠀⠀⠀⠀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⠀⠀⠀⠀⠀⠀⠀⠀⠀⠀⠀⣿⣿⣿⣿⣿⣿⣿⣿⣿⣿⣷⣷⣿⣿⡕⣾⣿⣿⣿⡟⢟⣿⣿⣿⣿⣿⣿⣿⣿⣿⣿⣿⣿⣿⣿⣿⣿⣿⣿⣿⣿⣿⣿⣿⣿⣿⣿⣿⣿⣿⣿⣿⣿⣿⣿⣿⣿⣿⠀⠀⠀⠀⠀⠀⠀⠀⠀⠀⠀⠀</a:t>
            </a:r>
            <a:br/>
            <a:r>
              <a:t>⠀⠀⠀⠀⠀⠀⠀⠀⠀⠀⠀⢝⣹⣿⣯⣿⣿⣿⣿⣿⣿⣿⣿⣿⣿⣿⣿⣿⣿⣿⣿⣿⣿⣿⣿⣿⣿⣿⣯⣽⣿⣿⣿⣿⣿⣿⣿⣿⣿⣿⣿⣿⣿⣿⣿⣿⣿⣿⣿⣿⣿⣿⣿⣿⣿⣿⣿⣿⣿⠀⠀⠀⠀⠀⠀⠀⠀⠀⠀⠀⠀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⠀⠀⠀⠀⠀⠀⠀⠀⠀⠀⠀⣿⣿⣿⣿⣿⣿⣿⣿⣿⣿⣿⣿⣿⣿⣿⣿⣿⣿⣿⣿⣿⣿⣿⣿⢟⢏⣿⣿⣿⣿⣿⡿⣿⣿⣿⣿⣿⣿⣿⣿⣿⣿⣿⣿⣿⣿⣿⣿⣿⣿⣿⣿⣿⣿⣿⣿⣿⣿⠀⠀⠀⠀⠀⠀⠀⠀⠀⠀⠀⠀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⠀⠀⠀⠀⠀⠀⠀⠀⠀⠀⠀⣾⣿⣿⣿⣿⣿⣿⣿⣿⣿⣿⣿⣿⣿⣿⣿⣿⣿⣿⣷⣾⣯⣿⣟⣏⣽⣿⣿⣿⣿⣿⣿⣿⣿⣿⣿⣿⣿⣿⣿⣿⣿⣿⣿⣿⣿⣿⣿⣿⣿⣿⣿⣿⣿⣿⣿⣿⣿⠀⠀⠀⠀⠀⠀⠀⠀⠀⠀⠀⠀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⠀⠀⠀⠀⠀⠀⠀⠀⠀⠀⠀⣿⣿⣿⣿⣿⣿⣿⣿⣿⣿⣿⣿⣿⣿⢏⣿⣿⣿⣿⣿⣿⣿⣿⣿⣿⣿⣿⣿⣿⣿⣿⣿⣿⣿⣿⣿⣿⣿⣿⣿⣿⣿⣿⣿⣿⣿⣿⣿⣿⣿⣿⣿⣿⣿⣿⣿⣿⣿⠀⠀⠀⠀⠀⠀⠀⠀⠀⠀⠀⠀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⠀⠀⠀⠀⠀⠀⠀⠀⠀⠀⠀⢟⣿⣿⣿⣿⣿⣿⣿⣿⣿⣿⣿⣿⣿⢕⣿⣿⣿⣿⣿⣿⣿⣿⣿⣿⣿⣿⡿⢿⣿⣿⣿⣿⣿⣿⣿⣿⣿⣿⣿⣿⣿⣿⣿⣿⣿⣿⣿⣿⣿⣿⣿⣿⣿⣿⣿⣿⣿⠀⠀⠀⠀⠀⠀⠀⠀⠀⠀⠀⠀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⠀⠀⠀⠀⠀⠀⠀⠀⠀⠀⠀⣿⣿⣿⣿⣿⣿⣿⣿⣿⣿⣿⣿⣿⣿⢕⢜⣿⣿⣿⣿⣿⢻⣿⣿⣿⣿⡿⠑⢻⣿⣿⣿⣿⣿⣿⣿⣿⣿⣿⣿⣿⣿⣿⣿⣿⣿⣿⣿⣿⣿⣿⣿⣿⣿⣿⣿⣿⣿⠀⠀⠀⠀⠀⠀⠀⠀⠀⠀⠀⠀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⠀⠀⠀⠀⠀⠀⠀⠀⠀⠀⠀⣿⣿⣿⣿⣿⣿⣿⣿⣿⣿⣿⣿⣿⣿⠕⢑⠜⢟⢿⣿⣿⣷⣾⢿⢟⠙⠀⠀⢰⣿⣿⣿⣿⣿⣿⣿⣿⣿⣿⣿⣿⣿⣿⣿⣿⣿⣿⣿⣿⣿⣿⣿⣿⣿⣿⣿⣿⣿⠀⠀⠀⠀⠀⠀⠀⠀⠀⠀⠀⠀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⠀⠀⠀⠀⠀⠀⠀⠀⠀⠀⠀⣿⣿⣿⣿⣿⣿⣿⣿⣿⣿⣿⣿⣿⡟⠀⠕⠅⠁⠑⠙⠝⠝⠑⠑⠀⠀⠀⠀⢸⣿⣿⣿⣿⣿⣿⣿⣿⣿⣿⣿⣿⣿⣿⣿⣿⣿⣿⣿⣿⣿⣿⣿⣿⣿⣿⣿⣿⣿⠀⠀⠀⠀⠀⠀⠀⠀⠀⠀⠀⠀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⠀⠀⠀⠀⠀⠀⠀⠀⠀⠀⠀⠛⠛⠛⠛⠛⠛⠛⠛⠛⠛⠛⠛⠛⠓⠀⠑⠑⠐⠀⠀⠀⠀⠀⠀⠀⠀⠀⠀⠘⠛⠛⠛⠛⠛⠛⠛⠛⠛⠛⠛⠛⠛⠛⠛⠛⠛⠛⠛⠛⠛⠛⠛⠛⠛⠛⠛⠛⠛⠀⠀⠀⠀⠀⠀⠀⠀⠀⠀⠀⠀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⠀⠀⠀⠀⠀⠀⠀⠀⠀⠀⠀⢔⢵⣴⣷⣷⣷⣷⣷⣷⣷⣷⣷⣷⣷⣷⣷⣷⣷⣷⣷⣷⣷⣷⣷⣷⣷⣷⣷⣷⣷⣷⣷⣷⣷⣷⣷⣷⣷⣷⣷⣷⣷⠔⠀⠀⠀⠀⠀⠀⠀⠀⢱⣿⣿⣿⣿⣿⣿⠀⠀⠀⠀⠀⠀⠀⠀⠀⠀⠀⠀</a:t>
            </a:r>
            <a:br/>
            <a:r>
              <a:t>⠀⠀⠀⠀⠀⠀⠀⠀⠀⠀⠀⢱⣼⣿⣿⣿⣾⣿⣿⣿⣿⣿⣿⣿⣿⣿⣿⣿⣿⣿⣿⣿⣿⣿⣿⣿⣿⣿⣿⣿⣿⣿⣿⣿⣿⣿⣿⣿⣿⣿⣿⣿⡇⠄⠀⠀⠀⠀⠀⠀⠀⠀⠁⢻⣿⣿⣿⣿⣿⠀⠀⠀⠀⠀⠀⠀⠀⠀⠀⠀⠀</a:t>
            </a:r>
            <a:br/>
            <a:r>
              <a:t>⠀⠀⠀⠀⠀⠀⠀⠀⠀⠀⠀⢜⢟⢻⣿⣿⣿⣿⣿⣿⣿⣿⣿⣿⣿⣿⣿⣿⣿⣿⣿⣿⣿⣿⣿⣿⣿⣿⣿⣿⣿⣿⣿⣿⣿⣿⣿⣿⣿⣿⣿⣿⢇⠀⠀⠀⠀⠀⠀⠀⠀⠀⠀⢜⣿⣿⣿⣿⣿⠀⠀⠀⠀⠀⠀⠀⠀⠀⠀⠀⠀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⠀⠀⠀⠀⠀⠀⠀⠀⠀⠀⠀⣿⣿⣿⣿⣿⣿⣿⣿⣿⣿⣿⣿⣿⣿⣿⣿⣿⣿⣿⣿⣿⣿⣿⣿⣿⣿⣿⣿⣿⣿⣿⣿⣿⣿⣿⣿⣿⣿⣿⣿⣧⢕⠀⠀⠀⢀⠀⠀⠀⠀⠀⢀⢕⣿⣿⣿⣿⣿⠀⠀⠀⠀⠀⠀⠀⠀⠀⠀⠀⠀</a:t>
            </a:r>
            <a:br/>
            <a:r>
              <a:t>⠀⠀⠀⠀⠀⠀⠀⠀⠀⠀⠀⣿⣿⣿⣿⣿⣿⣿⣿⣿⣿⣿⣿⣿⣿⣿⣿⣿⣿⡿⠙⠙⠉⢑⢔⡕⢜⢹⣿⣿⣿⣿⣿⣿⣿⣿⣿⣿⣿⣿⣿⣟⢕⢔⢁⢄⠀⢄⢄⢅⢕⢕⢕⢕⣿⣿⣿⣿⣿⠀⠀⠀⠀⠀⠀⠀⠀⠀⠀⠀⠀</a:t>
            </a:r>
            <a:br/>
            <a:r>
              <a:t>⠀⠀⠀⠀⠀⠀⠀⠀⠀⠀⠀⣿⣿⣿⣿⣿⣿⣿⣿⣿⣿⣿⣿⣿⣿⣿⣿⢏⢕⢕⢕⢕⣕⣱⡷⢷⢷⢷⢿⣮⣽⣻⣿⣿⣿⣿⣿⣿⣿⣿⣿⣯⢕⢕⢕⢕⢕⢕⢕⢕⢕⢕⢕⢕⢻⣿⣿⣿⣿⠀⠀⠀⠀⠀⠀⠀⠀⠀⠀⠀⠀</a:t>
            </a:r>
            <a:br/>
            <a:r>
              <a:t>⠀⠀⠀⠀⠀⠀⠀⠀⠀⠀⠀⣿⣿⣿⣿⣿⣿⣿⣿⣿⣿⣿⣿⣿⣿⡿⢱⣵⢕⢵⣷⢜⢕⢕⢔⢅⢁⠁⡕⢕⢝⢿⣿⣿⣿⣿⣿⣿⣿⣿⣿⣟⢕⣕⣕⢕⢕⢕⣕⣵⣵⣜⣕⣵⣾⣿⣿⣿⣿⠀⠀⠀⠀⠀⠀⠀⠀⠀⠀⠀⠀</a:t>
            </a:r>
            <a:br/>
            <a:r>
              <a:t>⠀⠀⠀⠀⠀⠀⠀⠀⠀⠀⠀⣿⣿⣿⣿⣿⣿⣿⣿⣿⣿⣿⣿⣿⣿⡯⢸⢾⣷⣧⣕⣕⣕⣕⢕⢕⢕⢕⣱⢕⣕⣽⣿⣿⣿⣿⣿⣿⣿⣿⣿⣿⣿⣿⣿⣿⣾⣿⣿⣿⣿⣿⣿⣿⣿⣿⣿⣿⣿⠀⠀⠀⠀⠀⠀⠀⠀⠀⠀⠀⠀</a:t>
            </a:r>
            <a:br/>
            <a:r>
              <a:t>⠀⠀⠀⠀⠀⠀⠀⠀⠀⠀⠀⣿⣿⣿⣿⣿⣿⣿⣿⣿⣿⣿⣿⣿⣿⢕⡎⣸⣿⣿⣿⣿⣿⣿⣿⣷⣷⣵⣵⣽⣿⣿⣿⣿⣿⣿⣿⣿⣿⣿⣿⣿⣿⣿⣿⣿⣿⣿⣿⣿⣿⣿⣿⣿⣿⣿⣿⣿⣿⠀⠀⠀⠀⠀⠀⠀⠀⠀⠀⠀⠀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⠀⠀⠀⠀⠀⠀⠀⠀⠀⠀⠀⣿⣿⣿⣿⣿⣿⣿⣿⣿⣿⣿⣿⣿⡏⢕⢹⣿⣿⣿⣿⣿⣿⣿⣿⣿⣿⣿⣿⣿⣿⣿⣿⣿⣿⣿⣿⣿⣿⣿⣿⣿⣿⣿⣿⣿⣿⣿⣿⣿⣿⣿⣿⣿⣿⣿⣿⣿⣿⠀⠀⠀⠀⠀⠀⠀⠀⠀⠀⠀⠀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⠀⠀⠀⠀⠀⠀⠀⠀⠀⠀⠀⢻⣿⣿⣿⣿⣿⣿⣿⣿⣿⣿⣿⣿⡇⢕⢸⣿⣿⣿⣿⣿⣿⣿⣿⣿⣿⣿⣿⣿⣿⣿⣿⣿⣿⣿⣿⣿⣿⣿⣿⣿⣿⣿⣿⣿⣿⣿⣿⣿⣿⣿⣿⣿⣿⣿⣿⣿⣿⠀⠀⠀⠀⠀⠀⠀⠀⠀⠀⠀⠀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⠀⠀⠀⠀⠀⠀⠀⠀⠀⠀⠀⣝⣿⣿⣿⣿⣿⣿⣿⣿⣿⣿⣿⣿⣿⣷⣿⣿⣿⣿⣷⣾⣿⣿⣿⣿⣿⣿⡿⣿⣿⣿⣿⣿⣿⣿⣿⣿⣿⣿⣿⣿⣿⣿⣿⣿⣿⣿⣿⣿⣿⣿⣿⣿⣿⣿⣿⣿⣿⠀⠀⠀⠀⠀⠀⠀⠀⠀⠀⠀⠀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⠀⠀⠀⠀⠀⠀⠀⠀⠀⠀⠀⣿⣿⣿⣿⣿⣿⣿⣿⣿⣿⣿⣿⣿⣿⣿⣿⣿⣿⣿⣿⣿⣿⣿⣧⣼⣽⣿⣿⣿⣿⣿⣿⣿⣿⣿⣿⣿⣿⣿⣿⣿⣿⣿⣿⣿⣿⣿⣿⣿⣿⣿⣿⣿⣿⣿⣿⣿⣿⠀⠀⠀⠀⠀⠀⠀⠀⠀⠀⠀⠀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⠀⠀⠀⠀⠀⠀⠀⠀⠀⠀⠀⣿⣿⣿⣿⣿⣿⣿⣿⣿⣿⣿⣿⣿⣿⣿⣿⣿⣿⣿⣏⣿⣿⣿⣿⢿⢿⣿⣿⣿⣿⣿⣿⣿⣿⣿⣿⣿⣿⣿⣿⣿⣿⣿⣿⣿⣿⣿⣿⣿⣿⣿⣿⣿⣿⣿⣿⣿⣿⠀⠀⠀⠀⠀⠀⠀⠀⠀⠀⠀⠀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⠀⠀⠀⠀⠀⠀⠀⠀⠀⠀⠀⣿⣿⣿⣿⣿⣿⣿⣿⣿⣿⣿⣿⣿⡏⢸⣿⣿⣿⣿⣿⣿⣿⣿⣷⣾⣿⣿⣿⣿⣿⣿⣿⣿⣿⣿⣿⣿⣿⣿⣿⣿⣿⣿⣿⣿⣿⣿⣿⣿⣿⣿⣿⣿⣿⣿⣿⣿⣿⠀⠀⠀⠀⠀⠀⠀⠀⠀⠀⠀⠀</a:t>
            </a:r>
            <a:br/>
            <a:r>
              <a:t>⠀⠀⠀⠀⠀⠀⠀⠀⠀⠀⠀⣟⣿⣿⣿⣿⣿⣿⣿⣿⣿⣿⣿⣿⣧⢸⣿⣿⣿⣿⣿⣿⣿⣿⣿⣿⣿⣿⣿⣿⣿⣿⣿⣿⣿⣿⣿⣿⣿⣿⣿⣿⣿⣿⣿⣿⣿⣿⣿⣿⣿⣿⣿⣿⣿⣿⣿⣿⣿⠀⠀⠀⠀⠀⠀⠀⠀⠀⠀⠀⠀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⠀⠀⠀⠀⠀⠀⠀⠀⠀⠀⠀⣿⣿⣿⣿⣿⣿⣿⣿⣿⣿⣿⣿⣿⣿⢜⢿⣿⣿⣿⣿⣿⣿⣿⣿⣿⣿⡟⢸⣿⣿⣿⣿⣿⣿⣿⣿⣿⣿⣿⣿⣿⣿⣿⣿⣿⣿⣿⣿⣿⣿⣿⣿⣿⣿⣿⣿⣿⣿⠀⠀⠀⠀⠀⠀⠀⠀⠀⠀⠀⠀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⠀⠀⠀⠀⠀⠀⠀⠀⠀⠀⠀⣿⣿⣿⣿⣿⣿⣿⣿⣿⣿⣿⣿⣿⣿⠕⢕⢻⢿⣿⣿⣷⣝⣿⣿⡿⠏⠀⠁⣿⣿⣿⣿⣿⣿⣿⣿⣿⣿⣿⣿⣿⣿⣿⣿⣿⣿⣿⣿⣿⣿⣿⣿⣿⣿⣿⣿⣿⣿⠀⠀⠀⠀⠀⠀⠀⠀⠀⠀⠀⠀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⠀⠀⠀⠀⠀⠀⠀⠀⠀⠀⠀⣿⣿⣿⣿⣿⣿⣿⣿⣿⣿⣿⣿⣿⡇⠁⢁⠑⠕⠝⠟⢟⢟⠝⠁⠀⠀⠀⢔⣿⣿⣿⣿⣿⣿⣿⣿⣿⣿⣿⣿⣿⣿⣿⣿⣿⣿⣿⣿⣿⣿⣿⣿⣿⣿⣿⣿⣿⣿⠀⠀⠀⠀⠀⠀⠀⠀⠀⠀⠀⠀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⠀⠀⠀⠀⠀⠀⠀⠀⠀⠀⠀⠛⠛⠛⠛⠛⠛⠛⠛⠛⠛⠛⠛⠛⠃⠀⠑⠐⠀⠀⠀⠀⠀⠀⠀⠀⠀⠀⠘⠛⠛⠛⠛⠛⠛⠛⠛⠛⠛⠛⠛⠛⠛⠛⠛⠛⠛⠛⠛⠛⠛⠛⠛⠛⠛⠛⠛⠛⠛⠀⠀⠀⠀⠀⠀⠀⠀⠀⠀⠀⠀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⠀⠀⠀⠀⠀⠀⠀⠀⠀⠀⠀⣷⣿⣿⣿⣿⣷⣾⣿⣿⣿⣿⣿⣿⣿⣿⣿⣿⣿⣿⣿⣿⣿⣿⣿⣿⣿⣿⣿⣿⣿⣿⣿⣷⣿⣷⣷⣷⣷⣷⣷⣷⣷⢔⠀⠀⠀⠀⠀⠀⠀⠀⢱⣿⣿⣿⣿⣿⣿⠀⠀⠀⠀⠀⠀⠀⠀⠀⠀⠀⠀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⠀⠀⠀⠀⠀⠀⠀⠀⠀⠀⠀⣿⣿⣿⣿⣿⣿⣿⣿⣿⣿⣿⣿⣿⣿⣿⣿⣿⣿⣿⣿⣿⣿⣿⣿⣿⣿⣿⣿⣿⣿⣿⣿⣿⣿⣿⣿⣿⣿⣿⣿⣿⡟⠀⠀⠀⠀⠀⠀⠀⠀⠀⠁⢿⣿⣿⣿⣿⣿⠀⠀⠀⠀⠀⠀⠀⠀⠀⠀⠀⠀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⠀⠀⠀⠀⠀⠀⠀⠀⠀⠀⠀⣿⣿⣿⣿⣿⣿⣿⣿⣿⣿⣿⣿⣿⣿⣿⣿⣿⣿⣿⣿⣿⣿⣿⣿⣿⣿⣿⣿⣿⣿⣿⣿⣿⣿⣿⣿⣿⣿⣿⣿⣿⢇⠀⠀⠀⠀⠀⠀⠀⠀⠀⢀⢸⣿⣿⣿⣿⣿⠀⠀⠀⠀⠀⠀⠀⠀⠀⠀⠀⠀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⠀⠀⠀⠀⠀⠀⠀⠀⠀⠀⠀⣿⣿⣿⣿⣿⣿⣿⣿⣿⣿⣿⣿⣿⣿⣿⣿⣿⣿⣿⣿⣿⣿⣿⣿⣿⣿⣿⣿⣿⣿⣿⣿⣿⣿⣿⣿⣿⣿⣿⣿⣿⢕⠀⢀⠀⠀⠀⠀⠀⠀⢀⠀⢕⣿⣿⣿⣿⣿⠀⠀⠀⠀⠀⠀⠀⠀⠀⠀⠀⠀</a:t>
            </a:r>
            <a:br/>
            <a:r>
              <a:t>⠀⠀⠀⠀⠀⠀⠀⠀⠀⠀⠀⣿⣿⣿⣿⣿⣿⣿⣿⣿⣿⣿⣿⣿⣿⣿⣿⣿⣿⣿⡿⢿⢿⢟⢟⢻⢿⢿⣿⣿⣿⣿⣿⣿⣿⣿⣿⣿⣿⣿⣿⣿⢕⢕⢀⢁⢀⢀⢄⢕⢔⢔⢕⢕⣿⣿⣿⣿⣿⠀⠀⠀⠀⠀⠀⠀⠀⠀⠀⠀⠀</a:t>
            </a:r>
            <a:br/>
            <a:r>
              <a:t>⠀⠀⠀⠀⠀⠀⠀⠀⠀⠀⠀⣿⣿⣿⣿⣿⣿⣿⣿⣿⣿⣿⣿⣿⣿⣿⣿⡿⢻⢏⢄⢅⢄⢔⡕⣇⣱⣹⣿⢻⢿⣿⣿⣿⣿⣿⣿⣿⣿⣿⣿⣿⢕⢕⢕⢕⢕⢕⢕⢕⢕⢕⢕⢕⣿⣿⣿⣿⣿⠀⠀⠀⠀⠀⠀⠀⠀⠀⠀⠀⠀</a:t>
            </a:r>
            <a:br/>
            <a:r>
              <a:t>⠀⠀⠀⠀⠀⠀⠀⠀⠀⠀⠀⣿⣿⣿⣿⣿⣿⣿⣿⣿⣿⣿⣿⣿⣿⡿⢟⢕⢕⢱⣵⢱⢷⢟⢛⠙⠙⠝⢝⢟⣷⣵⣿⣿⣿⣿⣿⣿⣿⣿⣿⣿⢕⣕⣕⡕⢕⣕⣵⣵⣕⣜⣕⣵⣿⣿⣿⣿⣿⠀⠀⠀⠀⠀⠀⠀⠀⠀⠀⠀⠀</a:t>
            </a:r>
            <a:br/>
            <a:r>
              <a:t>⠀⠀⠀⠀⠀⠀⠀⠀⠀⠀⠀⣿⣿⣿⣿⣿⣿⣿⣿⣿⣿⣿⣿⣿⣿⡇⢸⣫⣸⡝⢟⢕⢏⢕⢕⢕⢕⢄⢕⢕⢟⣻⡿⣿⣿⣿⣿⣿⣿⣿⣿⣿⣿⣿⣿⣿⣾⣿⣿⣿⣿⣿⣿⣿⣿⣿⣿⣿⣿⠀⠀⠀⠀⠀⠀⠀⠀⠀⠀⠀⠀</a:t>
            </a:r>
            <a:br/>
            <a:r>
              <a:t>⠀⠀⠀⠀⠀⠀⠀⠀⠀⠀⠀⣿⣿⣿⣿⣿⣿⣿⣿⣿⣿⣿⣿⣿⣿⢇⢕⢽⣿⣿⣷⣾⣷⣷⣧⣕⡕⢕⢎⢕⣷⣿⣾⣿⣿⣿⣿⣿⣿⣿⣿⣿⣿⣿⣿⣿⣿⣿⣿⣿⣿⣿⣿⣿⣿⣿⣿⣿⣿⠀⠀⠀⠀⠀⠀⠀⠀⠀⠀⠀⠀</a:t>
            </a:r>
            <a:br/>
            <a:r>
              <a:t>⠀⠀⠀⠀⠀⠀⠀⠀⠀⠀⠀⣿⣿⣿⣿⣿⣿⣿⣿⣿⣿⣿⣿⣿⡏⢕⣮⣾⣿⣿⣿⣿⣿⣿⣿⣿⣿⣿⣿⣿⣿⣿⣿⣿⣿⣿⣿⣿⣿⣿⣿⣿⣿⣿⣿⣿⣿⣿⣿⣿⣿⣿⣿⣿⣿⣿⣿⣿⣿⠀⠀⠀⠀⠀⠀⠀⠀⠀⠀⠀⠀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⠀⠀⠀⠀⠀⠀⠀⠀⠀⠀⠀⣿⣿⣿⣿⣿⣿⣿⣿⣿⣿⣿⣿⣿⣧⣸⣿⣿⣿⣿⣟⣻⣿⣿⣿⣿⡿⣿⣿⣿⣿⣿⣿⣿⣿⣿⣿⣿⣿⣿⣿⣿⣿⣿⣿⣿⣿⣿⣿⣿⣿⣿⣿⣿⣿⣿⣿⣿⣿⠀⠀⠀⠀⠀⠀⠀⠀⠀⠀⠀⠀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⠀⠀⠀⠀⠀⠀⠀⠀⠀⠀⠀⣿⣿⣿⣿⣿⣿⣿⣿⣿⣿⣿⣿⣿⣿⣿⣿⣿⣿⣿⣿⣿⣿⣿⡟⢻⣻⣿⣿⣿⣿⣿⣿⣿⣿⣿⣿⣿⣿⣿⣿⣿⣿⣿⣿⣿⣿⣿⣿⣿⣿⣿⣿⣿⣿⣿⣿⣿⣿⠀⠀⠀⠀⠀⠀⠀⠀⠀⠀⠀⠀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⠀⠀⠀⠀⠀⠀⠀⠀⠀⠀⠀⣿⣿⣿⣿⣿⣿⣿⣿⣿⣿⣿⣿⣿⢏⣿⣿⣿⣿⣿⣿⣿⣿⣿⣟⣽⣿⣿⣿⣿⣿⣿⣿⣿⣿⣿⣿⣿⣿⣿⣿⣿⣿⣿⣿⣿⣿⣿⣿⣿⣿⣿⣿⣿⣿⣿⣿⣿⣿⠀⠀⠀⠀⠀⠀⠀⠀⠀⠀⠀⠀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⠀⠀⠀⠀⠀⠀⠀⠀⠀⠀⠀⣿⣿⣿⣿⣿⣿⣿⣿⣿⣿⣿⣿⣿⡇⢜⢿⣿⣿⣿⣿⡟⣿⣿⣿⣿⠏⢱⣿⣿⣿⣿⣿⣿⣿⣿⣿⣿⣿⣿⣿⣿⣿⣿⣿⣿⣿⣿⣿⣿⣿⣿⣿⣿⣿⣿⣿⣿⣿⠀⠀⠀⠀⠀⠀⠀⠀⠀⠀⠀⠀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⠀⠀⠀⠀⠀⠀⠀⠀⠀⠀⠀⣿⣿⣿⣿⣿⣿⣿⣿⣿⣿⣿⣿⣿⢇⢕⠕⢝⢿⣿⣿⣿⣾⢿⠟⠁⠀⠀⣿⣿⣿⣿⣿⣿⣿⣿⣿⣿⣿⣿⣿⣿⣿⣿⣿⣿⣿⣿⣿⣿⣿⣿⣿⣿⣿⣿⣿⣿⣿⠀⠀⠀⠀⠀⠀⠀⠀⠀⠀⠀⠀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⠀⠀⠀⠀⠀⠀⠀⠀⠀⠀⠀⠛⠛⠛⠛⠛⠛⠛⠛⠛⠛⠛⠛⠛⠀⠀⠑⠀⠁⠁⠙⠑⠑⠀⠀⠀⠀⠀⠛⠛⠛⠛⠛⠛⠛⠛⠛⠛⠛⠛⠛⠛⠛⠛⠛⠛⠛⠛⠛⠛⠛⠛⠛⠛⠛⠛⠛⠛⠛⠀⠀⠀⠀⠀⠀⠀⠀⠀⠀⠀⠀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⠀⠀⠀⠀⠀⠀⠀⠀⠀⠀⠀⣷⣿⣷⣾⣿⣿⣿⣿⣿⣿⣿⣿⣿⣿⣿⣿⣿⣿⣿⣿⣿⣿⣿⣿⣿⣿⣿⣿⣿⣿⣿⣿⣿⣿⣿⣿⣿⣾⣿⣿⣿⣷⠔⠀⠀⠀⠀⠀⠀⠀⠀⢸⣿⣿⣿⣿⣿⣿⠀⠀⠀⠀⠀⠀⠀⠀⠀⠀⠀⠀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⠀⠀⠀⠀⠀⠀⠀⠀⠀⠀⠀⣿⣿⣿⣿⣿⣿⣿⣿⣿⣿⣿⣿⣿⣿⣿⣿⣿⣿⣿⣿⣿⣿⣿⣿⣿⣿⣿⣿⣿⣿⣿⣿⣿⣿⣿⣿⣿⣿⣿⣿⣿⡇⠀⠀⠀⠀⠀⠀⠀⠀⠀⠕⣿⣿⣿⣿⣿⣿⠀⠀⠀⠀⠀⠀⠀⠀⠀⠀⠀⠀</a:t>
            </a:r>
            <a:br/>
            <a:r>
              <a:t>⠀⠀⠀⠀⠀⠀⠀⠀⠀⠀⠀⣜⣯⣿⣿⣿⣿⣿⣿⣿⣿⣿⣿⣿⣿⣿⣿⣿⣿⣿⣿⣿⣿⣿⣿⣿⣿⣿⣿⣿⣿⣿⣿⣿⣿⣿⣿⣿⣿⣿⣿⡿⠕⠀⠀⠀⠀⠀⠀⠀⠀⠀⢀⢸⣿⣿⣿⣿⣿⠀⠀⠀⠀⠀⠀⠀⠀⠀⠀⠀⠀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⠀⠀⠀⠀⠀⠀⠀⠀⠀⠀⠀⣿⣿⣿⣿⣿⣿⣿⣿⣿⣿⣿⣿⣿⣿⣿⣿⣿⣿⣿⣿⣿⣿⣿⣿⣿⣿⣿⣿⣿⣿⣿⣿⣿⣿⣿⣿⣿⣿⣿⣿⣧⢕⢄⠀⠀⠀⠀⠀⠀⠀⠀⠁⢜⣿⣿⣿⣿⣿⠀⠀⠀⠀⠀⠀⠀⠀⠀⠀⠀⠀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⠀⠀⠀⠀⠀⠀⠀⠀⠀⠀⠀⣿⣿⣿⣿⣿⣿⣿⣿⣿⣿⣿⣿⣿⣿⣿⣿⣿⣿⣿⣿⣿⣿⣿⣿⣿⣿⣿⣿⣿⣿⣿⣿⣿⣿⣿⣿⣿⣿⣿⣿⡇⢕⢕⢄⢄⢄⢔⢀⢔⢕⢕⢕⢕⣿⣿⣿⣿⣿⠀⠀⠀⠀⠀⠀⠀⠀⠀⠀⠀⠀</a:t>
            </a:r>
            <a:br/>
            <a:r>
              <a:t>⠀⠀⠀⠀⠀⠀⠀⠀⠀⠀⠀⣿⣿⣿⣿⣿⣿⣿⣿⣿⣿⣿⣿⣿⣿⣿⣿⣿⢿⢿⢿⢟⢟⢟⢻⣿⣿⣿⣿⣿⣿⣿⣿⣿⣿⣿⣿⣿⣿⣿⣿⡇⢕⢕⢕⢕⢕⢕⢕⢕⢕⢕⢕⢕⣿⣿⣿⣿⣿⠀⠀⠀⠀⠀⠀⠀⠀⠀⠀⠀⠀</a:t>
            </a:r>
            <a:br/>
            <a:r>
              <a:t>⠀⠀⠀⠀⠀⠀⠀⠀⠀⠀⠀⣿⣿⣿⣿⣿⣿⣿⣿⣿⣿⣿⣿⣿⣿⡿⢻⢏⢕⢕⢕⢕⣕⣧⣵⣼⣿⣟⡟⢿⢿⣿⣿⣿⣿⣿⣿⣿⣿⣿⣿⣇⢕⣕⣕⣕⢕⣵⣵⣵⣵⣵⣵⣼⣿⣿⣿⣿⣿⠀⠀⠀⠀⠀⠀⠀⠀⠀⠀⠀⠀</a:t>
            </a:r>
            <a:br/>
            <a:r>
              <a:t>⠀⠀⠀⠀⠀⠀⠀⠀⠀⠀⠀⣿⣿⣿⣿⣿⣿⣿⣿⣿⣿⣿⣿⣿⢟⢕⡕⢕⣵⡕⢺⢏⢝⢕⢑⢕⢕⢜⣻⣿⣿⣿⣿⣿⣿⣿⣿⣿⣿⣿⣿⣿⣿⣿⣿⣿⣿⣿⣿⣿⣿⣿⣿⣿⣿⣿⣿⣿⣿⠀⠀⠀⠀⠀⠀⠀⠀⠀⠀⠀⠀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⠀⠀⠀⠀⠀⠀⠀⠀⠀⠀⠀⣿⣿⣿⣿⣿⣿⣿⣿⣿⣿⣿⣿⡇⢕⣟⣇⡽⢝⢏⢜⢹⢕⢕⢕⢕⡱⣮⢕⣹⢟⣿⣿⣿⣿⣿⣿⣿⣿⣿⣿⣿⣿⣿⣿⣿⣿⣿⣿⣿⣿⣿⣿⣿⣿⣿⣿⣿⣿⠀⠀⠀⠀⠀⠀⠀⠀⠀⠀⠀⠀</a:t>
            </a:r>
            <a:br/>
            <a:r>
              <a:t>⠀⠀⠀⠀⠀⠀⠀⠀⠀⠀⠀⣿⣿⣿⣿⣿⣿⣿⣿⣿⣿⣿⣿⢇⢕⢜⣽⣿⣿⣿⣿⣷⣷⣧⣵⣕⣕⣕⣱⣿⣿⣿⣿⣿⣿⣿⣿⣿⣿⣿⣿⣿⣿⣿⣿⣿⣿⣿⣿⣿⣿⣿⣿⣿⣿⣿⣿⣿⣿⠀⠀⠀⠀⠀⠀⠀⠀⠀⠀⠀⠀</a:t>
            </a:r>
            <a:br/>
            <a:r>
              <a:t>⠀⠀⠀⠀⠀⠀⠀⠀⠀⠀⠀⣻⣿⣿⣿⣿⣿⣿⣿⣿⣿⢿⢟⢕⢜⣷⣿⣿⣿⣿⣿⣿⣿⣿⣿⣿⣿⣿⣿⣿⣿⣿⣿⣿⣿⣿⣿⣿⣿⣿⣿⣿⣿⣿⣿⣿⣿⣿⣿⣿⣿⣿⣿⣿⣿⣿⣿⣿⣿⠀⠀⠀⠀⠀⠀⠀⠀⠀⠀⠀⠀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⠀⠀⠀⠀⠀⠀⠀⠀⠀⠀⠀⣜⣿⣿⣿⣿⣿⣿⣿⣿⣿⣿⣗⢕⢸⣿⣿⣿⣿⣿⣿⣿⣿⣿⣿⣿⣿⣿⣿⣿⣿⣿⣿⣿⣿⣿⣿⣿⣿⣿⣿⣿⣿⣿⣿⣿⣿⣿⣿⣿⣿⣿⣿⣿⣿⣿⣿⣿⣿⠀⠀⠀⠀⠀⠀⠀⠀⠀⠀⠀⠀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⠀⠀⠀⠀⠀⠀⠀⠀⠀⠀⠀⢿⣿⣿⣿⣿⣿⣿⣿⣿⣿⣿⣿⣕⣸⣿⣿⣿⣿⣝⣽⣿⣿⣿⣿⣿⣿⣿⣿⣿⣿⣿⣿⣿⣿⣿⣿⣿⣿⣿⣿⣿⣿⣿⣿⣿⣿⣿⣿⣿⣿⣿⣿⣿⣿⣿⣿⣿⣿⠀⠀⠀⠀⠀⠀⠀⠀⠀⠀⠀⠀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⠀⠀⠀⠀⠀⠀⠀⠀⠀⠀⠀⣷⣿⣿⣿⣿⣿⣿⣿⣿⣿⣿⣿⣿⣿⣿⣿⣿⣿⣿⣿⣿⣿⣏⣝⣹⣿⣿⣿⣿⣿⣿⣿⣿⣿⣿⣿⣿⣿⣿⣿⣿⣿⣿⣿⣿⣿⣿⣿⣿⣿⣿⣿⣿⣿⣿⣿⣿⣿⠀⠀⠀⠀⠀⠀⠀⠀⠀⠀⠀⠀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⠀⠀⠀⠀⠀⠀⠀⠀⠀⠀⠀⣿⣿⣿⣿⣿⣿⣿⣿⣿⣿⣿⣿⣿⣿⣿⣿⣿⣿⢿⣿⣿⣿⣿⣿⣿⣿⣿⣿⣿⣿⣿⣿⣿⣿⣿⣿⣿⣿⣿⣿⣿⣿⣿⣿⣿⣿⣿⣿⣿⣿⣿⣿⣿⣿⣿⣿⣿⣿⠀⠀⠀⠀⠀⠀⠀⠀⠀⠀⠀⠀</a:t>
            </a:r>
            <a:br/>
            <a:r>
              <a:t>⠀⠀⠀⠀⠀⠀⠀⠀⠀⠀⠀⢹⣿⣿⣿⣿⣿⣿⣿⣿⣿⣿⡿⢹⣿⣿⣿⣿⣿⣿⣿⣿⣿⣯⣷⣾⣿⣿⣿⣿⣷⣿⣿⣿⣿⣿⣿⣿⣿⣿⣿⣿⣿⣿⣿⣿⣿⣿⣿⣿⣿⣿⣿⣿⣿⣿⣿⣿⣿⠀⠀⠀⠀⠀⠀⠀⠀⠀⠀⠀⠀</a:t>
            </a:r>
            <a:br/>
            <a:r>
              <a:t>⠀⠀⠀⠀⠀⠀⠀⠀⠀⠀⠀⣾⣿⣿⣿⣿⣿⣿⣿⣿⣿⣿⡇⢸⣿⣿⣿⣿⣿⣿⣿⣿⣿⣿⣿⣿⣿⣿⣿⣿⣿⣿⣿⣿⣿⣿⣿⣿⣿⣿⣿⣿⣿⣿⣿⣿⣿⣿⣿⣿⣿⣿⣿⣿⣿⣿⣿⣿⣿⠀⠀⠀⠀⠀⠀⠀⠀⠀⠀⠀⠀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⠀⠀⠀⠀⠀⠀⠀⠀⠀⠀⠀⣿⣿⣿⣿⣿⣿⣿⣿⣿⣿⣿⣧⢜⣿⣿⣿⣿⣿⣿⣿⣿⣿⣿⣿⣿⢿⣿⣿⣿⣿⣿⣿⣿⣿⣿⣿⣿⣿⣿⣿⣿⣿⣿⣿⣿⣿⣿⣿⣿⣿⣿⣿⣿⣿⣿⣿⣿⣿⠀⠀⠀⠀⠀⠀⠀⠀⠀⠀⠀⠀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⠀⠀⠀⠀⠀⠀⠀⠀⠀⠀⠀⣾⣿⣿⣿⣿⣿⣿⣿⣿⣿⣿⣿⢕⢜⢿⣿⣿⣿⣿⣝⢟⣿⣿⣿⠏⢸⣿⣿⣿⣿⣿⣿⣿⣿⣿⣿⣿⣿⣿⣿⣿⣿⣿⣿⣿⣿⣿⣿⣿⣿⣿⣿⣿⣿⣿⣿⣿⣿⠀⠀⠀⠀⠀⠀⠀⠀⠀⠀⠀⠀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⠀⠀⠀⠀⠀⠀⠀⠀⠀⠀⠀⠛⠛⠛⠛⠛⠛⠛⠛⠛⠛⠛⠛⠃⠑⠑⠙⠛⠛⠛⠛⠛⠛⠛⠁⠀⠘⠛⠛⠛⠛⠛⠛⠛⠛⠛⠛⠛⠛⠛⠛⠛⠛⠛⠛⠛⠛⠛⠛⠛⠛⠛⠛⠛⠛⠛⠛⠛⠛⠀⠀⠀⠀⠀⠀⠀⠀⠀⠀⠀⠀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⠀⠀⠀⠀⠀⠀⠀⠀⠀⠀⠀⣵⣿⣷⣿⣿⣿⣷⣾⣾⣷⣿⣿⣾⣿⣿⣿⣿⣿⣷⣷⣾⣿⣿⣿⣿⣿⣿⣿⣿⣿⣿⣿⣿⣿⣷⣿⣾⣾⣷⣷⣾⡗⠔⠀⠀⠀⠀⠀⠀⠀⠀⢸⣿⣿⣿⣷⣾⣿⠀⠀⠀⠀⠀⠀⠀⠀⠀⠀⠀⠀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⠀⠀⠀⠀⠀⠀⠀⠀⠀⠀⠀⣿⣿⣿⣿⣿⣿⣿⣿⣿⣿⣿⣿⣿⣿⣿⣿⣿⣿⣿⣿⣿⣿⣿⣿⣿⣿⣿⣿⣿⣿⣿⣿⣿⣿⣿⣿⣿⣿⣿⣿⣿⡇⠀⠀⠀⠀⠀⠀⠀⠀⠀⠑⣿⣿⣿⣿⣿⣿⠀⠀⠀⠀⠀⠀⠀⠀⠀⠀⠀⠀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⠀⠀⠀⠀⠀⠀⠀⠀⠀⠀⠀⣼⣿⣿⣿⣿⣿⣿⣿⣿⣿⣿⣿⣿⣿⣿⣿⣿⣿⣿⣿⣿⣿⣿⣿⣿⣿⣿⣿⣿⣿⣿⣿⣿⣿⣿⣿⣿⣿⣿⣿⡿⠕⠀⠀⠀⠀⠀⠀⠀⠀⠀⢀⢸⣿⣿⣿⣿⣿⠀⠀⠀⠀⠀⠀⠀⠀⠀⠀⠀⠀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⠀⠀⠀⠀⠀⠀⠀⠀⠀⠀⠀⣿⣿⣿⣿⣿⣿⣿⣿⣿⣿⣿⣿⣿⣿⣿⣿⣿⣿⣿⣿⣿⣿⣿⣿⣿⣿⣿⣿⣿⣿⣿⣿⣿⣿⣿⣿⣿⣿⣿⣿⡧⢕⢔⠀⢀⠀⠀⢀⢀⠀⢄⢄⢸⣿⣿⣿⣿⣿⠀⠀⠀⠀⠀⠀⠀⠀⠀⠀⠀⠀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⠀⠀⠀⠀⠀⠀⠀⠀⠀⠀⠀⣿⣿⣿⣿⣿⣿⣿⣿⣿⣿⣿⣿⣿⣿⣿⣿⣿⣿⣿⣿⣿⣿⣿⣿⣿⣿⣿⣿⣿⣿⣿⣿⣿⣿⣿⣿⣿⣿⣿⣿⡇⢕⢕⢔⢕⢕⢄⢅⢕⢕⢕⢕⢕⣿⣿⣿⣿⣿⠀⠀⠀⠀⠀⠀⠀⠀⠀⠀⠀⠀</a:t>
            </a:r>
            <a:br/>
            <a:r>
              <a:t>⠀⠀⠀⠀⠀⠀⠀⠀⠀⠀⠀⣿⣿⣿⣿⣿⣿⣿⣿⣿⣿⣿⣿⣿⣿⣿⣿⣿⢿⢿⢟⢟⢟⢻⣿⣿⣿⣿⣿⣿⣿⣿⣿⣿⣿⣿⣿⣿⣿⣿⣿⡇⢕⢕⢕⢕⢕⢕⢕⢕⢕⢕⡕⢕⣿⣿⣿⣿⣿⠀⠀⠀⠀⠀⠀⠀⠀⠀⠀⠀⠀</a:t>
            </a:r>
            <a:br/>
            <a:r>
              <a:t>⠀⠀⠀⠀⠀⠀⠀⠀⠀⠀⠀⣿⣿⣿⣿⣿⣿⣿⣿⣿⣿⣿⣿⣿⡿⢿⢏⢅⢕⢕⢔⢕⣇⢕⣕⣿⣟⢟⢿⢿⣿⣿⣿⣿⣿⣿⣿⣿⣿⣿⣿⣇⣱⣵⣕⡕⢕⣵⣵⣵⣵⣼⣵⣾⣿⣿⣿⣿⣿⠀⠀⠀⠀⠀⠀⠀⠀⠀⠀⠀⠀</a:t>
            </a:r>
            <a:br/>
            <a:r>
              <a:t>⠀⠀⠀⠀⠀⠀⠀⠀⠀⠀⠀⣿⣿⣿⣿⣿⣿⣿⣿⣿⣿⣿⣿⢿⢇⢕⢕⢵⡕⢕⡜⠛⠘⠙⢙⢝⢝⢻⣾⣿⣿⣿⣿⣿⣿⣿⣿⣿⣿⣿⣿⣿⣿⣿⣿⣿⣿⣿⣿⣿⣿⣿⣿⣿⣿⣿⣿⣿⣿⠀⠀⠀⠀⠀⠀⠀⠀⠀⠀⠀⠀</a:t>
            </a:r>
            <a:br/>
            <a:r>
              <a:t>⠀⠀⠀⠀⠀⠀⠀⠀⠀⠀⠀⣿⣿⣿⣿⣿⣿⣿⣿⣿⣿⣿⡏⢱⡾⢇⢎⡟⢇⢕⢱⢕⢕⢅⢕⢸⣾⢜⣻⡿⣿⣿⣿⣿⣿⣿⣿⣿⣿⣿⣿⣿⣿⣿⣿⣿⣿⣿⣿⣿⣿⣿⣿⣿⣿⣿⣿⣿⣿⠀⠀⠀⠀⠀⠀⠀⠀⠀⠀⠀⠀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⠀⠀⠀⠀⠀⠀⠀⠀⠀⠀⠀⣿⣿⣿⣿⣿⣿⣿⣿⣿⣿⣿⡇⢕⢝⢻⣿⣷⣷⣷⣷⣷⣵⣕⣕⣕⣗⣾⣿⣿⣿⣿⣿⣿⣿⣿⣿⣿⣿⣿⣿⣿⣿⣿⣿⣿⣿⣿⣿⣿⣿⣿⣿⣿⣿⣿⣿⣿⣿⠀⠀⠀⠀⠀⠀⠀⠀⠀⠀⠀⠀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⠀⠀⠀⠀⠀⠀⠀⠀⠀⠀⠀⣿⣿⣿⣿⣿⣿⣿⣿⣿⣿⣿⢕⢸⣽⣿⣿⣿⣿⣿⣿⣿⣿⣿⣿⣿⣿⣿⣿⣿⣿⣿⣿⣿⣿⣿⣿⣿⣿⣿⣿⣿⣿⣿⣿⣿⣿⣿⣿⣿⣿⣿⣿⣿⣿⣿⣿⣿⣿⠀⠀⠀⠀⠀⠀⠀⠀⠀⠀⠀⠀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⠀⠀⠀⠀⠀⠀⠀⠀⠀⠀⠀⣿⣿⣿⣿⣿⣿⣿⣿⣿⣿⣿⢕⢜⣿⣿⣿⣿⣿⣿⣿⣿⣿⣿⣿⣿⣿⣿⣿⣿⣿⣿⣿⣿⣿⣿⣿⣿⣿⣿⣿⣿⣿⣿⣿⣿⣿⣿⣿⣿⣿⣿⣿⣿⣿⣿⣿⣿⣿⠀⠀⠀⠀⠀⠀⠀⠀⠀⠀⠀⠀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⠀⠀⠀⠀⠀⠀⠀⠀⠀⠀⠀⣿⣿⣿⣿⣿⣿⣿⣿⣿⣿⣿⣇⣱⣿⣿⣿⣿⣟⣟⣿⣿⣿⣿⣿⢿⣿⣿⣿⣿⣿⣿⣿⣿⣿⣿⣿⣿⣿⣿⣿⣿⣿⣿⣿⣿⣿⣿⣿⣿⣿⣿⣿⣿⣿⣿⣿⣿⣿⠀⠀⠀⠀⠀⠀⠀⠀⠀⠀⠀⠀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⠀⠀⠀⠀⠀⠀⠀⠀⠀⠀⠀⣿⣿⣿⣿⣿⣿⣿⣿⣿⣿⣿⣿⣿⣿⣿⣿⣿⡿⢿⣿⣿⣿⣿⣿⣿⣿⣿⣿⣿⣿⣿⣿⣿⣿⣿⣿⣿⣿⣿⣿⣿⣿⣿⣿⣿⣿⣿⣿⣿⣿⣿⣿⣿⣿⣿⣿⣿⣿⠀⠀⠀⠀⠀⠀⠀⠀⠀⠀⠀⠀</a:t>
            </a:r>
            <a:br/>
            <a:r>
              <a:t>⠀⠀⠀⠀⠀⠀⠀⠀⠀⠀⠀⣹⣿⣿⣿⣿⣿⣿⣿⣿⣿⣿⢏⣿⣿⣿⣿⣿⣿⣷⣾⣿⣽⣥⣵⣿⣿⣿⣿⣿⣿⣿⣿⣿⣿⣿⣿⣿⣿⣿⣿⣿⣿⣿⣿⣿⣿⣿⣿⣿⣿⣿⣿⣿⣿⣿⣿⣿⣿⠀⠀⠀⠀⠀⠀⠀⠀⠀⠀⠀⠀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⠀⠀⠀⠀⠀⠀⠀⠀⠀⠀⠀⣿⣿⣿⣿⣿⣿⣿⣿⣿⣿⡏⢸⣿⣿⣿⣿⣿⣿⣿⣿⣿⣿⣿⣿⣿⣿⣿⣿⣿⣿⣿⣿⣿⣿⣿⣿⣿⣿⣿⣿⣿⣿⣿⣿⣿⣿⣿⣿⣿⣿⣿⣿⣿⣿⣿⣿⣿⣿⠀⠀⠀⠀⠀⠀⠀⠀⠀⠀⠀⠀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⠀⠀⠀⠀⠀⠀⠀⠀⠀⠀⠀⣿⣿⣿⣿⣿⣿⣿⣿⣿⣿⣿⢕⢻⣿⣿⣿⣿⣿⣿⣿⣿⣿⣿⣿⢿⣿⣿⣿⣿⣿⣿⣿⣿⣿⣿⣿⣿⣿⣿⣿⣿⣿⣿⣿⣿⣿⣿⣿⣿⣿⣿⣿⣿⣿⣿⣿⣿⣿⠀⠀⠀⠀⠀⠀⠀⠀⠀⠀⠀⠀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⠀⠀⠀⠀⠀⠀⠀⠀⠀⠀⠀⣿⣿⣿⣿⣿⣿⣿⣿⣿⣿⣿⡇⢕⢝⢿⣿⣿⣿⣿⣿⣿⣿⣿⠏⢸⣿⣿⣿⣿⣿⣿⣿⣿⣿⣿⣿⣿⣿⣿⣿⣿⣿⣿⣿⣿⣿⣿⣿⣿⣿⣿⣿⣿⣿⣿⣿⣿⣿⠀⠀⠀⠀⠀⠀⠀⠀⠀⠀⠀⠀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⠀⠀⠀⠀⠀⠀⠀⠀⠀⠀⠀⠛⠛⠛⠛⠛⠛⠛⠛⠛⠛⠛⠃⠑⠑⠑⠙⠛⠛⠛⠛⠛⠛⠑⠀⠘⠛⠛⠛⠛⠛⠛⠛⠛⠛⠛⠛⠛⠛⠛⠛⠛⠛⠛⠛⠛⠛⠛⠛⠛⠛⠛⠛⠛⠛⠛⠛⠛⠛⠀⠀⠀⠀⠀⠀⠀⠀⠀⠀⠀⠀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⠀⠀⠀⠀⠀⠀⠀⠀⠀⠀⠀⣵⣷⣷⣾⣿⣿⣷⣿⣿⣿⣿⣷⣷⣾⣾⣿⣿⣿⣾⣿⣷⣾⣿⣿⣿⣿⣿⣿⣾⣿⣿⣿⣿⣿⣷⣿⣿⣿⣿⣿⣿⡇⠐⠀⠀⠀⠀⠀⠀⠀⠀⢱⣿⣿⣿⣷⣾⣿⠀⠀⠀⠀⠀⠀⠀⠀⠀⠀⠀⠀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⠀⠀⠀⠀⠀⠀⠀⠀⠀⠀⠀⣿⣿⣿⣿⣿⣿⣿⣿⣿⣿⣿⣿⣿⣿⣿⣿⣿⣿⣿⣿⣿⣿⣿⣿⣿⣿⣿⣿⣿⣿⣿⣿⣿⣿⣿⣿⣿⣿⣿⣿⣿⢇⠀⠀⠀⠀⠀⠀⠀⠀⠀⠕⣿⣿⣿⣿⣿⣿⠀⠀⠀⠀⠀⠀⠀⠀⠀⠀⠀⠀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⠀⠀⠀⠀⠀⠀⠀⠀⠀⠀⠀⣿⣿⣿⣿⣿⣿⣿⣿⣿⣿⣿⣿⣿⣿⣿⣿⣿⣿⣿⣿⣿⣿⣿⣿⣿⣿⣿⣿⣿⣿⣿⣿⣿⣿⣿⣿⣿⣿⣿⣿⡟⢕⠀⠀⠀⠀⠀⠀⠀⠀⠀⠁⢸⣿⣿⣿⣿⣿⠀⠀⠀⠀⠀⠀⠀⠀⠀⠀⠀⠀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⠀⠀⠀⠀⠀⠀⠀⠀⠀⠀⠀⣿⣿⣿⣿⣿⣿⣿⣿⣿⣿⣿⣿⣿⣿⣿⣿⣿⣿⣿⣿⣿⣿⣿⣿⣿⣿⣿⣿⣿⣿⣿⣿⣿⣿⣿⣿⣿⣿⣿⣿⡇⢕⢄⢀⢄⠀⢀⢀⠀⠐⢄⢔⢸⣿⣿⣿⣿⣿⠀⠀⠀⠀⠀⠀⠀⠀⠀⠀⠀⠀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⠀⠀⠀⠀⠀⠀⠀⠀⠀⠀⠀⣿⣿⣿⣿⣿⣿⣿⣿⣿⣿⣿⣿⣿⣿⣿⣿⣿⣿⣿⣿⣿⣿⣿⣿⣿⣿⣿⣿⣿⣿⣿⣿⣿⣿⣿⣿⣿⣿⣿⣿⡇⢕⢕⢕⢕⢅⢄⢕⢕⢕⢕⢕⢕⣿⣿⣿⣿⣿⠀⠀⠀⠀⠀⠀⠀⠀⠀⠀⠀⠀</a:t>
            </a:r>
            <a:br/>
            <a:r>
              <a:t>⠀⠀⠀⠀⠀⠀⠀⠀⠀⠀⠀⣿⣿⣿⣿⣿⣿⣿⣿⣿⣿⣿⣿⣿⣿⣿⡿⢟⢟⠝⢕⢝⢝⢻⣿⣿⣿⣿⣿⣿⣿⣿⣿⣿⣿⣿⣿⣿⣿⣿⣿⡇⢕⢕⢕⢕⢕⢕⢕⢕⢕⢕⢕⢕⣿⣿⣿⣿⣿⠀⠀⠀⠀⠀⠀⠀⠀⠀⠀⠀⠀</a:t>
            </a:r>
            <a:br/>
            <a:r>
              <a:t>⠀⠀⠀⠀⠀⠀⠀⠀⠀⠀⠀⣿⣿⣿⣿⣿⣿⣿⣿⣿⣿⣿⣿⡟⢝⢝⢔⢕⢕⢕⡆⣗⣕⣵⣼⣇⣝⣟⣻⣿⣿⣿⣿⣿⣿⣿⣿⣿⣿⣿⣿⣇⣱⣵⣵⣕⢱⣵⣵⣷⣵⣵⣼⣾⣿⣿⣿⣿⣿⠀⠀⠀⠀⠀⠀⠀⠀⠀⠀⠀⠀</a:t>
            </a:r>
            <a:br/>
            <a:r>
              <a:t>⠀⠀⠀⠀⠀⠀⠀⠀⠀⠀⠀⣿⣿⣿⣿⣿⣿⣿⣿⣿⣿⡿⢏⣱⡕⢕⢵⣕⠱⢗⠟⠑⠙⠙⢱⣜⣹⣿⣿⣿⣿⣿⣿⣿⣿⣿⣿⣿⣿⣿⣿⣿⣿⣿⣿⣿⣿⣿⣿⣿⣿⣿⣿⣿⣿⣿⣿⣿⣿⠀⠀⠀⠀⠀⠀⠀⠀⠀⠀⠀⠀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⠀⠀⠀⠀⠀⠀⠀⠀⠀⠀⠀⣿⣿⣿⣿⣿⣿⣿⣿⣿⣿⡇⢸⣿⢇⣱⡜⢜⢕⢕⢕⢄⢔⢱⢕⣿⡯⣝⣿⣿⣿⣿⣿⣿⣿⣿⣿⣿⣿⣿⣿⣿⣿⣿⣿⣿⣿⣿⣿⣿⣿⣿⣿⣿⣿⣿⣿⣿⣿⠀⠀⠀⠀⠀⠀⠀⠀⠀⠀⠀⠀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⠀⠀⠀⠀⠀⠀⠀⠀⠀⠀⠀⣿⣿⣿⣿⣿⣿⣿⣿⣿⣿⡇⢱⡏⣽⣿⣿⣷⣾⣷⣷⣷⣵⣪⣪⣿⣾⣿⣿⣿⣿⣿⣿⣿⣿⣿⣿⣿⣿⣿⣿⣿⣿⣿⣿⣿⣿⣿⣿⣿⣿⣿⣿⣿⣿⣿⣿⣿⣿⠀⠀⠀⠀⠀⠀⠀⠀⠀⠀⠀⠀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⠀⠀⠀⠀⠀⠀⠀⠀⠀⠀⠀⣿⣿⣿⣿⣿⣿⣿⣿⣿⣿⢕⢸⣵⣿⣿⣿⣿⣿⣿⣿⣿⣿⣿⣿⣿⣿⣿⣿⣿⣿⣿⣿⣿⣿⣿⣿⣿⣿⣿⣿⣿⣿⣿⣿⣿⣿⣿⣿⣿⣿⣿⣿⣿⣿⣿⣿⣿⣿⠀⠀⠀⠀⠀⠀⠀⠀⠀⠀⠀⠀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⠀⠀⠀⠀⠀⠀⠀⠀⠀⠀⠀⣿⣿⣿⣿⣿⣿⣿⣿⣿⣿⣷⣵⣿⣿⣿⣿⣟⣟⣿⣿⣿⣿⣿⢿⢿⣿⣿⣿⣿⣿⣿⣿⣿⣿⣿⣿⣿⣿⣿⣿⣿⣿⣿⣿⣿⣿⣿⣿⣿⣿⣿⣿⣿⣿⣿⣿⣿⣿⠀⠀⠀⠀⠀⠀⠀⠀⠀⠀⠀⠀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⠀⠀⠀⠀⠀⠀⠀⠀⠀⠀⠀⣿⣿⣿⣿⣿⣿⣿⣿⣿⣿⣿⣿⣿⣿⣿⣿⣿⠿⣿⣿⢿⣿⣿⣿⣿⣿⣿⣿⣿⣿⣿⣿⣿⣿⣿⣿⣿⣿⣿⣿⣿⣿⣿⣿⣿⣿⣿⣿⣿⣿⣿⣿⣿⣿⣿⣿⣿⣿⠀⠀⠀⠀⠀⠀⠀⠀⠀⠀⠀⠀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⠀⠀⠀⠀⠀⠀⠀⠀⠀⠀⠀⣿⣿⣿⣿⣿⣿⣿⣿⣿⣿⢕⣿⣿⣿⣿⣿⣿⣿⣿⣾⣿⣯⣴⣼⣿⣿⣿⣿⣿⣿⣿⣿⣿⣿⣿⣿⣿⣿⣿⣿⣿⣿⣿⣿⣿⣿⣿⣿⣿⣿⣿⣿⣿⣿⣿⣿⣿⣿⠀⠀⠀⠀⠀⠀⠀⠀⠀⠀⠀⠀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⠀⠀⠀⠀⠀⠀⠀⠀⠀⠀⠀⣿⣿⣿⣿⣿⣿⣿⣿⣿⣏⢕⢿⣿⣿⣿⣿⣿⣿⣿⣿⣿⣿⣿⣿⣿⣿⣿⣿⣿⣿⣿⣿⣿⣿⣿⣿⣿⣿⣿⣿⣿⣿⣿⣿⣿⣿⣿⣿⣿⣿⣿⣿⣿⣿⣿⣿⣿⣿⠀⠀⠀⠀⠀⠀⠀⠀⠀⠀⠀⠀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⠀⠀⠀⠀⠀⠀⠀⠀⠀⠀⠀⣿⣿⣿⣿⣿⣿⣿⣿⣿⣿⡕⢜⢿⣿⣿⣿⣿⡿⣿⣿⣿⣿⣿⢻⣿⣿⣿⣿⣿⣿⣿⣿⣿⣿⣿⣿⣿⣿⣿⣿⣿⣿⣿⣿⣿⣿⣿⣿⣿⣿⣿⣿⣿⣿⣿⣿⣿⣿⠀⠀⠀⠀⠀⠀⠀⠀⠀⠀⠀⠀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⠀⠀⠀⠀⠀⠀⠀⠀⠀⠀⠀⣿⣿⣿⣿⣿⣿⣿⣿⣿⣿⣷⢕⢕⢝⢿⣿⣿⣿⣾⣽⣿⢿⠑⢸⣿⣿⣿⣿⣿⣿⣿⣿⣿⣿⣿⣿⣿⣿⣿⣿⣿⣿⣿⣿⣿⣿⣿⣿⣿⣿⣿⣿⣿⣿⣿⣿⣿⣿⠀⠀⠀⠀⠀⠀⠀⠀⠀⠀⠀⠀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⠀⠀⠀⠀⠀⠀⠀⠀⠀⠀⠀⠛⠛⠛⠛⠛⠛⠛⠛⠛⠛⠛⠑⠑⠁⠑⠘⠙⠛⠛⠋⠁⠀⠀⠘⠛⠛⠛⠛⠛⠛⠛⠛⠛⠛⠛⠛⠛⠛⠛⠛⠛⠛⠛⠛⠛⠛⠛⠛⠛⠛⠛⠛⠛⠛⠛⠛⠛⠛⠀⠀⠀⠀⠀⠀⠀⠀⠀⠀⠀⠀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⠀⠀⠀⠀⠀⠀⠀⠀⠀⠀⠀⣵⣷⣷⣷⣷⣷⣷⣷⣾⣿⣷⣿⣿⣷⣷⣷⣷⣷⣷⣷⣷⣷⣷⣷⣷⣷⣷⣷⣾⣷⣷⣷⣷⣷⣷⣷⣷⣷⣷⣷⣷⡇⠀⠀⠀⠀⠀⠀⠀⠀⠀⢱⣷⣷⣷⣷⣶⣶⠀⠀⠀⠀⠀⠀⠀⠀⠀⠀⠀⠀</a:t>
            </a:r>
            <a:br/>
            <a:r>
              <a:t>⠀⠀⠀⠀⠀⠀⠀⠀⠀⠀⠀⣿⣿⣿⣿⣿⣿⣿⣿⣿⣿⣿⣿⣿⣿⣿⣿⣿⣿⣿⣿⣿⣿⣿⣿⣿⣿⣿⣿⣿⣿⣿⣿⣿⣿⣿⣿⣿⣿⣿⣿⣿⢕⠁⠀⠀⠀⠀⠀⠀⠀⠀⢜⣿⣿⣿⣿⣿⣿⠀⠀⠀⠀⠀⠀⠀⠀⠀⠀⠀⠀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⠀⠀⠀⠀⠀⠀⠀⠀⠀⠀⠀⣿⣿⣿⣿⣿⣿⣿⣿⣿⣿⣿⣿⣿⣿⣿⣿⣿⣿⣿⣿⣿⣿⣿⣿⣿⣿⣿⣿⣿⣿⣿⣿⣿⣿⣿⣿⣿⣿⣿⣿⡏⠑⠀⠀⠀⠀⠀⠀⠀⠀⠀⢄⢸⣿⣿⣿⣿⣿⠀⠀⠀⠀⠀⠀⠀⠀⠀⠀⠀⠀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⠀⠀⠀⠀⠀⠀⠀⠀⠀⠀⠀⣿⣿⣿⣿⣿⣿⣿⣿⣿⣿⣿⣿⣿⣿⣿⣿⣿⣿⣿⣿⣿⣿⣿⣿⣿⣿⣿⣿⣿⣿⣿⣿⣿⣿⣿⣿⣿⣿⣿⣿⡇⢕⢕⢑⢕⢑⢑⢐⢐⢄⢔⢔⢸⣿⣿⣿⣿⣿⠀⠀⠀⠀⠀⠀⠀⠀⠀⠀⠀⠀</a:t>
            </a:r>
            <a:br/>
            <a:r>
              <a:t>⠀⠀⠀⠀⠀⠀⠀⠀⠀⠀⠀⣿⣿⣿⣿⣿⣿⣿⣿⣿⣿⣿⣿⣿⢟⢙⢝⢕⢕⢕⡜⢹⢿⣿⣿⣿⣿⣿⣿⣿⣿⣿⣿⣿⣿⣿⣿⣿⣿⣿⣿⡇⢕⢕⢔⢕⢕⢔⢕⢕⢕⢕⢕⢕⣿⣿⣿⣿⣿⠀⠀⠀⠀⠀⠀⠀⠀⠀⠀⠀⠀</a:t>
            </a:r>
            <a:br/>
            <a:r>
              <a:t>⠀⠀⠀⠀⠀⠀⠀⠀⠀⠀⠀⣿⣿⣿⣿⣿⣿⣿⣿⣿⣿⢙⢕⢕⢄⢕⢐⢄⣱⢇⢕⣕⢕⢜⣝⢟⣿⣿⣿⣿⣿⣿⣿⣿⣿⣿⣿⣿⣿⣿⣿⡇⢕⢕⢕⢕⢕⢕⢕⢕⢕⣕⢕⢕⣿⣿⣿⣿⣿⠀⠀⠀⠀⠀⠀⠀⠀⠀⠀⠀⠀</a:t>
            </a:r>
            <a:br/>
            <a:r>
              <a:t>⠀⠀⠀⠀⠀⠀⠀⠀⠀⠀⠀⣿⣿⣿⣿⣿⣿⣿⣿⢏⢕⣵⢕⢕⢱⢔⣕⢕⣵⢵⣼⢿⢟⢟⣿⣿⣿⣿⣿⣿⣿⣿⣿⣿⣿⣿⣿⣿⣿⣿⣿⣇⣵⣵⣵⣵⣱⣷⣷⣿⣷⣷⣾⣿⣿⣿⣿⣿⣿⠀⠀⠀⠀⠀⠀⠀⠀⠀⠀⠀⠀</a:t>
            </a:r>
            <a:br/>
            <a:r>
              <a:t>⠀⠀⠀⠀⠀⠀⠀⠀⠀⠀⠀⣿⣿⣿⣿⣿⣿⣿⣿⡕⣾⣿⢕⡕⢻⢕⢘⠋⠝⠑⠑⢅⢼⣷⡮⢻⣿⣿⣿⣿⣿⣿⣿⣿⣿⣿⣿⣿⣿⣿⣿⣿⣿⣿⣿⣿⣿⣿⣿⣿⣿⣿⣿⣿⣿⣿⣿⣿⣿⠀⠀⠀⠀⠀⠀⠀⠀⠀⠀⠀⠀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⠀⠀⠀⠀⠀⠀⠀⠀⠀⠀⠀⣿⣿⣿⣿⣿⣿⣿⣿⢕⢻⣿⣿⣿⣧⣕⣵⣵⣕⣔⢔⣕⣕⣿⣿⣿⣿⣿⣿⣿⣿⣿⣿⣿⣿⣿⣿⣿⣿⣿⣿⣿⣿⣿⣿⣿⣿⣿⣿⣿⣿⣿⣿⣿⣿⣿⣿⣿⣿⠀⠀⠀⠀⠀⠀⠀⠀⠀⠀⠀⠀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⠀⠀⠀⠀⠀⠀⠀⠀⠀⠀⠀⣿⣿⣿⣿⣿⣿⣿⣿⢕⢸⣧⣿⣿⣿⣿⣿⣿⣿⣿⣷⣾⣿⣿⣿⣿⣿⣿⣿⣿⣿⣿⣿⣿⣿⣿⣿⣿⣿⣿⣿⣿⣿⣿⣿⣿⣿⣿⣿⣿⣿⣿⣿⣿⣿⣿⣿⣿⣿⠀⠀⠀⠀⠀⠀⠀⠀⠀⠀⠀⠀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⠀⠀⠀⠀⠀⠀⠀⠀⠀⠀⠀⣿⣿⣿⣿⣿⣿⣿⣿⢕⢕⢹⣿⣿⣿⣿⣿⣿⣿⣿⣿⣿⣿⣿⣿⣿⣿⣿⣿⣿⣿⣿⣿⣿⣿⣿⣿⣿⣿⣿⣿⣿⣿⣿⣿⣿⣿⣿⣿⣿⣿⣿⣿⣿⣿⣿⣿⣿⣿⠀⠀⠀⠀⠀⠀⠀⠀⠀⠀⠀⠀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⠀⠀⠀⠀⠀⠀⠀⠀⠀⠀⠀⣿⣿⣿⣿⣿⣿⣿⣿⣷⣕⣿⣿⣿⣿⣿⣿⡿⣿⣿⣿⣿⣿⢿⣿⣿⣿⣿⣿⣿⣿⣿⣿⣿⣿⣿⣿⣿⣿⣿⣿⣿⣿⣿⣿⣿⣿⣿⣿⣿⣿⣿⣿⣿⣿⣿⣿⣿⣿⠀⠀⠀⠀⠀⠀⠀⠀⠀⠀⠀⠀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⠀⠀⠀⠀⠀⠀⠀⠀⠀⠀⠀⣿⣿⣿⣿⣿⣿⣿⣿⣿⣿⣿⣿⣿⣿⣿⣷⣿⣿⣿⣿⣿⣷⣶⣾⣿⣿⣿⣿⣿⣿⣿⣿⣿⣿⣿⣿⣿⣿⣿⣿⣿⣿⣿⣿⣿⣿⣿⣿⣿⣿⣿⣿⣿⣿⣿⣿⣿⣿⠀⠀⠀⠀⠀⠀⠀⠀⠀⠀⠀⠀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⠀⠀⠀⠀⠀⠀⠀⠀⠀⠀⠀⣿⣿⣿⣿⣿⣿⣿⣿⢟⢻⣿⣿⣿⣿⣿⣿⣿⣿⣿⣿⣿⣿⣾⣿⣿⣿⣿⣿⣿⣿⣿⣿⣿⣿⣿⣿⣿⣿⣿⣿⣿⣿⣿⣿⣿⣿⣿⣿⣿⣿⣿⣿⣿⣿⣿⣿⣿⣿⠀⠀⠀⠀⠀⠀⠀⠀⠀⠀⠀⠀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⠀⠀⠀⠀⠀⠀⠀⠀⠀⠀⠀⣿⣿⣿⣿⣿⣿⣿⣿⢕⢸⣿⣿⣿⣿⣿⣿⣾⣿⣿⣿⣻⣽⣽⣿⣿⣿⣿⣿⣿⣿⣿⣿⣿⣿⣿⣿⣿⣿⣿⣿⣿⣿⣿⣿⣿⣿⣿⣿⣿⣿⣿⣿⣿⣿⣿⣿⣿⣿⠀⠀⠀⠀⠀⠀⠀⠀⠀⠀⠀⠀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⠀⠀⠀⠀⠀⠀⠀⠀⠀⠀⠀⣿⣿⣿⣿⣿⣿⣿⣿⣇⢕⢻⣿⣿⣿⣿⣿⣿⣿⣿⣿⣿⣿⣿⣿⣿⣿⣿⣿⣿⣿⣿⣿⣿⣿⣿⣿⣿⣿⣿⣿⣿⣿⣿⣿⣿⣿⣿⣿⣿⣿⣿⣿⣿⣿⣿⣿⣿⣿⠀⠀⠀⠀⠀⠀⠀⠀⠀⠀⠀⠀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⠀⠀⠀⠀⠀⠀⠀⠀⠀⠀⠀⣿⣿⣿⣿⣿⣿⣿⣿⣿⣇⢕⢝⢿⣿⣿⣿⣿⣿⣿⣿⣿⢿⣿⣿⣿⣿⣿⣿⣿⣿⣿⣿⣿⣿⣿⣿⣿⣿⣿⣿⣿⣿⣿⣿⣿⣿⣿⣿⣿⣿⣿⣿⣿⣿⣿⣿⣿⣿⠀⠀⠀⠀⠀⠀⠀⠀⠀⠀⠀⠀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⠀⠀⠀⠀⠀⠀⠀⠀⠀⠀⠀⣿⣿⣿⣿⣿⣿⣿⣿⣿⣿⡇⢅⢑⢝⢟⢿⣿⢿⠿⠋⠁⠘⣿⣿⣿⣿⣿⣿⣿⣿⣿⣿⣿⣿⣿⣿⣿⣿⣿⣿⣿⣿⣿⣿⣿⣿⣿⣿⣿⣿⣿⣿⣿⣿⣿⣿⣿⣿⠀⠀⠀⠀⠀⠀⠀⠀⠀⠀⠀⠀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⠀⠀⠀⠀⠀⠀⠀⠀⠀⠀⠀⣿⣿⣿⣿⣿⣿⣿⣿⣿⣿⣿⡔⢕⢔⢐⠁⠁⠁⠀⠀⠀⠀⣿⣿⣿⣿⣿⣿⣿⣿⣿⣿⣿⣿⣿⣿⣿⣿⣿⣿⣿⣿⣿⣿⣿⣿⣿⣿⣿⣿⣿⣿⣿⣿⣿⣿⣿⣿⠀⠀⠀⠀⠀⠀⠀⠀⠀⠀⠀⠀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⠀⠀⠀⠀⠀⠀⠀⠀⠀⠀⠀⠛⠛⠛⠛⠛⠛⠛⠛⠛⠛⠛⠃⠀⠑⠑⠑⠀⠀⠀⠀⠀⠀⠘⠛⠛⠛⠛⠛⠛⠛⠛⠛⠛⠛⠛⠛⠛⠛⠛⠛⠛⠛⠛⠛⠛⠛⠛⠛⠛⠛⠛⠛⠛⠛⠛⠛⠛⠛⠀⠀⠀⠀⠀⠀⠀⠀⠀⠀⠀⠀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⠀⠀⠀⠀⠀⠀⠀⠀⠀⠀⠀⡕⣵⣷⣷⣷⣷⣷⣷⣾⣿⣷⣷⣷⣷⣷⣷⣷⣷⣷⣷⣷⣷⣷⣷⣷⣷⣷⣷⣷⣷⣷⣷⣷⣷⣷⣷⣷⣷⣷⣷⣷⡇⠀⠀⠐⠀⠀⠀⠀⠀⠀⢱⣿⣿⣿⣿⣿⣿⠀⠀⠀⠀⠀⠀⠀⠀⠀⠀⠀⠀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⠀⠀⠀⠀⠀⠀⠀⠀⠀⠀⠀⢿⣿⣿⣿⣿⣿⣿⣿⣿⣿⣿⣿⣿⣿⣿⣿⣿⣿⣿⣿⣿⣿⣿⣿⣿⣿⣿⣿⣿⣿⣿⣿⣿⣿⣿⣿⣿⣿⣿⣿⣿⢕⠁⠀⠀⠀⠀⠀⠀⠀⠀⠕⣿⣿⣿⣿⣿⣿⠀⠀⠀⠀⠀⠀⠀⠀⠀⠀⠀⠀</a:t>
            </a:r>
            <a:br/>
            <a:r>
              <a:t>⠀⠀⠀⠀⠀⠀⠀⠀⠀⠀⠀⣷⣵⣿⣿⣿⣿⣿⣿⣿⣿⣿⣿⣿⣿⣿⣿⣿⣿⣿⣿⣿⣿⣿⣿⣿⣿⣿⣿⣿⣿⣿⣿⣿⣿⣿⣿⣿⣿⣿⣿⡏⢔⠀⠀⠀⠀⠀⠀⠀⠀⠀⢁⢸⣿⣿⣿⣿⣿⠀⠀⠀⠀⠀⠀⠀⠀⠀⠀⠀⠀</a:t>
            </a:r>
            <a:br/>
            <a:r>
              <a:t>⠀⠀⠀⠀⠀⠀⠀⠀⠀⠀⠀⣿⣿⣿⣿⣿⣿⣿⣿⣿⣿⣿⣿⢏⢙⢝⠑⢕⢕⢕⢝⢿⣿⣿⣿⣿⣿⣿⣿⣿⣿⣿⣿⣿⣿⣿⣿⣿⣿⣿⣿⡇⢕⢔⢔⢔⢁⢁⢄⢔⢔⢄⢔⢸⣿⣿⣿⣿⣿⠀⠀⠀⠀⠀⠀⠀⠀⠀⠀⠀⠀</a:t>
            </a:r>
            <a:br/>
            <a:r>
              <a:t>⠀⠀⠀⠀⠀⠀⠀⠀⠀⠀⠀⣿⣿⣿⣿⣿⣿⣿⣿⡟⠟⢕⢑⢁⢅⢅⡕⢵⢎⢕⡕⢕⣝⡝⣻⣿⣿⣿⣿⣿⣿⣿⣿⣿⣿⣿⣿⣿⣿⣿⣿⡇⢕⢕⢕⢕⢕⢕⢕⢕⢕⢕⢕⢕⣿⣿⣿⣿⣿⠀⠀⠀⠀⠀⠀⠀⠀⠀⠀⠀⠀</a:t>
            </a:r>
            <a:br/>
            <a:r>
              <a:t>⠀⠀⠀⠀⠀⠀⠀⠀⠀⠀⠀⣿⣿⣿⣿⣿⣿⣿⢏⢕⡕⢕⢕⢕⢕⢕⢞⡕⣕⣾⣿⢷⢾⣿⣿⣿⣿⣿⣿⣿⣿⣿⣿⣿⣿⣿⣿⣿⣿⣿⣿⡇⢕⢕⢕⢕⢕⢕⢕⢕⢕⣕⢕⣕⣿⣿⣿⣿⣿⠀⠀⠀⠀⠀⠀⠀⠀⠀⠀⠀⠀</a:t>
            </a:r>
            <a:br/>
            <a:r>
              <a:t>⠀⠀⠀⠀⠀⠀⠀⠀⠀⠀⠀⣿⣿⣿⣿⣿⣿⣿⢕⣾⡷⢕⢕⢞⢜⢷⢝⢿⠝⠙⢕⣱⣕⡜⢿⣿⣿⣿⣿⣿⣿⣿⣿⣿⣿⣿⣿⣿⣿⣿⣿⣇⣵⣷⣷⣵⣱⣷⣷⣿⣿⣷⣾⣿⣿⣿⣿⣿⣿⠀⠀⠀⠀⠀⠀⠀⠀⠀⠀⠀⠀</a:t>
            </a:r>
            <a:br/>
            <a:r>
              <a:t>⠀⠀⠀⠀⠀⠀⠀⠀⠀⠀⠀⣿⣿⣿⣿⣿⣿⣿⢕⢿⡻⣵⣷⣕⡕⣔⣄⢄⢄⢄⢕⣕⣿⣧⣾⣿⣿⣿⣿⣿⣿⣿⣿⣿⣿⣿⣿⣿⣿⣿⣿⣿⣿⣿⣿⣿⣿⣿⣿⣿⣿⣿⣿⣿⣿⣿⣿⣿⣿⠀⠀⠀⠀⠀⠀⠀⠀⠀⠀⠀⠀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⠀⠀⠀⠀⠀⠀⠀⠀⠀⠀⠀⣿⣿⣿⣿⣿⣿⣿⢕⢸⢇⣻⣿⣿⣿⣿⣿⣿⣿⣷⣿⣿⣿⣿⣿⣿⣿⣿⣿⣿⣿⣿⣿⣿⣿⣿⣿⣿⣿⣿⣿⣿⣿⣿⣿⣿⣿⣿⣿⣿⣿⣿⣿⣿⣿⣿⣿⣿⣿⠀⠀⠀⠀⠀⠀⠀⠀⠀⠀⠀⠀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⠀⠀⠀⠀⠀⠀⠀⠀⠀⠀⠀⣿⣿⣿⣿⣿⣿⣿⣿⣿⣿⣿⣿⣿⣿⣿⣿⣿⣿⣿⣿⣯⣵⣼⣿⣿⣿⣿⣿⣿⣿⣿⣿⣿⣿⣿⣿⣿⣿⣿⣿⣿⣿⣿⣿⣿⣿⣿⣿⣿⣿⣿⣿⣿⣿⣿⣿⣿⣿⠀⠀⠀⠀⠀⠀⠀⠀⠀⠀⠀⠀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⠀⠀⠀⠀⠀⠀⠀⠀⠀⠀⠀⣿⣿⣿⣿⣿⣿⣿⡿⢟⣿⣿⣿⣿⣿⣿⣿⣿⣿⣿⣿⣿⣿⣿⣿⣿⣿⣿⣿⣿⣿⣿⣿⣿⣿⣿⣿⣿⣿⣿⣿⣿⣿⣿⣿⣿⣿⣿⣿⣿⣿⣿⣿⣿⣿⣿⣿⣿⣿⠀⠀⠀⠀⠀⠀⠀⠀⠀⠀⠀⠀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⠀⠀⠀⠀⠀⠀⠀⠀⠀⠀⠀⣿⣿⣿⣿⣿⣿⣿⡇⢕⣿⣿⣿⣿⣿⣿⣿⣿⣿⣿⣟⣻⣯⣿⣿⣿⣿⣿⣿⣿⣿⣿⣿⣿⣿⣿⣿⣿⣿⣿⣿⣿⣿⣿⣿⣿⣿⣿⣿⣿⣿⣿⣿⣿⣿⣿⣿⣿⣿⠀⠀⠀⠀⠀⠀⠀⠀⠀⠀⠀⠀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⠀⠀⠀⠀⠀⠀⠀⠀⠀⠀⠀⣿⣿⣿⣿⣿⣿⣿⣿⡕⢜⢿⣿⣿⣿⣿⣿⣿⣿⣿⣿⣿⣿⣿⣿⣿⣿⣿⣿⣿⣿⣿⣿⣿⣿⣿⣿⣿⣿⣿⣿⣿⣿⣿⣿⣿⣿⣿⣿⣿⣿⣿⣿⣿⣿⣿⣿⣿⣿⠀⠀⠀⠀⠀⠀⠀⠀⠀⠀⠀⠀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⠀⠀⠀⠀⠀⠀⠀⠀⠀⠀⠀⣷⣿⣿⣿⣿⣿⣿⣿⣿⡕⢜⢻⣿⣿⣿⣿⣿⣿⣿⣿⡿⣿⣿⣿⣿⣿⣿⣿⣿⣿⣿⣿⣿⣿⣿⣿⣿⣿⣿⣿⣿⣿⣿⣿⣿⣿⣿⣿⣿⣿⣿⣿⣿⣿⣿⣿⣿⣿⠀⠀⠀⠀⠀⠀⠀⠀⠀⠀⠀⠀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⠀⠀⠀⠀⠀⠀⠀⠀⠀⠀⠀⣿⣿⣿⣿⣿⣿⣿⣿⣿⣿⡕⢑⢜⢝⢻⢿⡏⢻⠟⠙⠁⢹⣿⣿⣿⣿⣿⣿⣿⣿⣿⣿⣿⣿⣿⣿⣿⣿⣿⣿⣿⣿⣿⣿⣿⣿⣿⣿⣿⣿⣿⣿⣿⣿⣿⣿⣿⣿⠀⠀⠀⠀⠀⠀⠀⠀⠀⠀⠀⠀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⠀⠀⠀⠀⠀⠀⠀⠀⠀⠀⠀⣿⣿⣿⣿⣿⣿⣿⣿⣿⣿⣷⡕⢅⢅⠀⠁⠁⠀⠀⠀⠀⢸⣿⣿⣿⣿⣿⣿⣿⣿⣿⣿⣿⣿⣿⣿⣿⣿⣿⣿⣿⣿⣿⣿⣿⣿⣿⣿⣿⣿⣿⣿⣿⣿⣿⣿⣿⣿⠀⠀⠀⠀⠀⠀⠀⠀⠀⠀⠀⠀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⠀⠀⠀⠀⠀⠀⠀⠀⠀⠀⠀⣿⣿⣿⣿⣿⣿⣿⣿⣿⣿⣿⡇⠀⢅⢁⠀⠀⠀⠀⠀⠀⠀⣿⣿⣿⣿⣿⣿⣿⣿⣿⣿⣿⣿⣿⣿⣿⣿⣿⣿⣿⣿⣿⣿⣿⣿⣿⣿⣿⣿⣿⣿⣿⣿⣿⣿⣿⣿⠀⠀⠀⠀⠀⠀⠀⠀⠀⠀⠀⠀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⠀⠀⠀⠀⠀⠀⠀⠀⠀⠀⠀⠛⠛⠛⠛⠛⠛⠛⠛⠛⠛⠛⠛⠐⠀⠑⠑⠑⠐⠀⠀⠀⠀⠘⠛⠛⠛⠛⠛⠛⠛⠛⠛⠛⠛⠛⠛⠛⠛⠛⠛⠛⠛⠛⠛⠛⠛⠛⠛⠛⠛⠛⠛⠛⠛⠛⠛⠛⠛⠀⠀⠀⠀⠀⠀⠀⠀⠀⠀⠀⠀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⠀⠀⠀⠀⠀⠀⠀⠀⠀⠀⠀⣿⣿⣿⣿⣿⣿⣿⣿⣿⣿⣿⣿⣿⣿⣿⣿⣿⣿⣿⣿⣿⣿⣿⣿⣿⣿⣿⣿⣿⣿⣿⡿⢏⢕⣸⣿⣿⣿⣿⣿⣿⣿⣿⣿⣿⣿⣿⣿⣿⣿⣿⣿⣿⣿⣿⣿⣿⣿⠀⠀⠀⠀⠀⠀⠀⠀⠀⠀⠀⠀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⠀⠀⠀⠀⠀⠀⠀⠀⠀⠀⠀⣿⣿⣿⣿⣿⣿⣿⣿⣿⣿⣿⣿⣿⣿⣿⣿⣿⣿⣿⣿⣿⣿⣿⣿⣿⣿⣿⡿⢟⢝⢕⢕⢕⢕⠇⢹⣿⣿⣿⣿⣿⣿⣿⣿⣿⣿⣿⣿⣿⣿⣿⣿⣿⣿⣿⣿⣿⣿⠀⠀⠀⠀⠀⠀⠀⠀⠀⠀⠀⠀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⠀⠀⠀⠀⠀⠀⠀⠀⠀⠀⠀⣿⣿⣿⣿⣿⣿⣿⣿⣿⣿⣿⣿⣿⣿⣿⣿⣿⣿⣿⣿⣿⣿⣿⣿⣿⣹⣿⢕⢕⢜⢕⢕⢕⢕⢕⢱⣿⣿⣿⣿⣿⣿⣿⣿⣿⣿⣿⣿⣿⣿⣿⣿⣿⣿⣿⣿⣿⣿⠀⠀⠀⠀⠀⠀⠀⠀⠀⠀⠀⠀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⠀⠀⠀⠀⠀⠀⠀⠀⠀⠀⠀⣿⣿⣿⣿⣿⣿⣿⣿⣿⣿⣿⣿⣿⣿⣿⣿⣿⣿⣿⣿⣿⣿⣿⣿⣯⣿⡇⢕⢕⢕⢕⡕⢕⡱⢕⣿⣿⣿⣿⣿⣿⣿⣿⣿⣿⣿⣿⣿⣿⣿⣿⣿⣿⣿⣿⣿⣿⣿⠀⠀⠀⠀⠀⠀⠀⠀⠀⠀⠀⠀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⠀⠀⠀⠀⠀⠀⠀⠀⠀⠀⠀⣿⣿⣿⣿⣿⣿⣿⣿⣿⣿⣿⣿⣿⣿⣿⣿⣿⣿⣿⣿⣿⣿⣿⣿⣿⣿⢕⢕⢕⢕⢕⢕⢕⢇⣸⣿⣿⣿⣿⣿⣿⣿⣿⣿⣿⣿⣿⣿⣿⣿⣿⣿⣿⣿⣿⣿⣿⣿⠀⠀⠀⠀⠀⠀⠀⠀⠀⠀⠀⠀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⠀⠀⠀⠀⠀⠀⠀⠀⠀⠀⠀⣿⣿⣿⣿⣿⣿⣿⣿⣿⣿⣿⣿⣿⣿⣿⣿⣿⣿⣿⣿⣿⣿⣿⣿⣿⢕⢕⢕⢕⢕⢕⣱⣕⣼⣿⣿⣿⣿⣿⣿⣿⣿⣿⣿⣿⣿⣿⣿⣿⣿⣿⣿⣿⣿⣿⣿⣿⣿⠀⠀⠀⠀⠀⠀⠀⠀⠀⠀⠀⠀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⠀⠀⠀⠀⠀⠀⠀⠀⠀⠀⠀⣿⣿⣿⣿⣿⣿⣿⣿⣿⣿⣿⣿⣿⣿⣿⣿⣿⣿⣿⣿⣿⣿⣿⣿⣇⢕⢕⢕⢕⢕⡞⣿⣿⣿⣿⣿⣿⣿⣿⣿⣿⣿⣿⣿⣿⣿⣿⣿⣿⣿⣿⣿⣿⣿⣿⣿⣿⣿⠀⠀⠀⠀⠀⠀⠀⠀⠀⠀⠀⠀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⠀⠀⠀⠀⠀⠀⠀⠀⠀⠀⠀⣿⣿⣿⣿⣿⣿⣿⣿⣿⣿⣿⣿⣿⣿⣿⣿⣿⣿⣿⣿⣿⣿⣿⣿⣿⣿⣷⣧⡕⢕⣿⣿⣿⣿⣿⣿⣿⣿⣿⣿⣿⣿⣿⣿⣿⣿⣿⣿⣿⣿⣿⣿⣿⣿⣿⣿⣿⣿⠀⠀⠀⠀⠀⠀⠀⠀⠀⠀⠀⠀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⠀⠀⠀⠀⠀⠀⠀⠀⠀⠀⠀⢿⣿⣿⣿⣿⣿⣿⣿⣿⣿⣿⣿⣿⣿⣿⣿⣿⣿⣿⣿⣿⣿⢿⣿⣿⣿⣿⣿⢷⡜⢿⣿⣿⣿⣿⣿⣿⣿⣿⣿⣿⣿⣿⣿⣿⣿⣿⣿⣿⣿⣿⣿⣿⣿⣿⣿⣿⣿⠀⠀⠀⠀⠀⠀⠀⠀⠀⠀⠀⠀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⠀⠀⠀⠀⠀⠀⠀⠀⠀⠀⠀⣿⣿⣿⣿⣿⣿⣿⣿⣿⣿⣿⣿⣿⣿⣿⣿⣿⣿⣿⣿⣿⣯⣿⣿⣿⣿⣿⢇⢕⢻⣾⣿⣿⣿⣿⣿⣿⣿⣿⣿⣿⣿⣿⣿⣿⣿⣿⣿⣿⣿⣿⣿⣿⣿⣿⣿⣿⣿⠀⠀⠀⠀⠀⠀⠀⠀⠀⠀⠀⠀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⠀⠀⠀⠀⠀⠀⠀⠀⠀⠀⠀⣿⣿⣿⣿⣿⣿⣿⣿⣿⣿⣿⣿⣿⣿⣿⣿⣿⣿⣿⣿⢏⢸⣿⣿⣿⣿⢏⢕⢕⢜⣿⣿⣿⣿⣿⣿⣿⣿⣿⣿⣿⣿⣿⣿⣿⣿⣿⣿⣿⣿⣿⣿⣿⣿⣿⣿⣿⣿⠀⠀⠀⠀⠀⠀⠀⠀⠀⠀⠀⠀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⠀⠀⠀⠀⠀⠀⠀⠀⠀⠀⠀⣿⣿⣿⣿⣿⣿⣿⣿⣿⣿⣿⣿⣿⣿⣿⣿⣿⣿⣿⣿⣇⢸⣿⣿⣿⡟⢕⢕⢕⢱⣿⣿⣿⣿⣿⣿⣿⢟⢟⢿⣿⣿⣿⣿⣿⣿⣿⣿⣿⣿⣿⣿⣿⣿⣿⣿⣿⣿⠀⠀⠀⠀⠀⠀⠀⠀⠀⠀⠀⠀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⠀⠀⠀⠀⠀⠀⠀⠀⠀⠀⠀⣿⣿⣿⣿⣿⣿⣿⣿⣿⣿⣿⣿⣿⣿⣿⣿⣿⣿⣿⣿⣿⣿⣿⣿⣿⢇⢕⢕⣱⣿⣿⣿⣿⣿⣿⣿⢏⢕⣵⣵⢟⣿⣿⣿⣿⣿⣿⣿⣿⣿⣿⣿⣿⣿⣿⣿⣿⣿⠀⠀⠀⠀⠀⠀⠀⠀⠀⠀⠀⠀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⠀⠀⠀⠀⠀⠀⠀⠀⠀⠀⠀⣿⣿⣿⣿⣿⣿⣿⣿⣿⣿⣿⣿⣿⣿⣿⣿⣿⣿⣿⣿⣿⣿⣿⣿⣿⢕⢕⢕⣿⣿⣿⣿⣿⣿⡇⢕⢕⡕⣕⡕⣻⣿⣿⣿⣿⣿⣿⣿⣿⣿⣿⣿⣿⣿⣿⣿⣿⣿⠀⠀⠀⠀⠀⠀⠀⠀⠀⠀⠀⠀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⠀⠀⠀⠀⠀⠀⠀⠀⠀⠀⠀⣿⣿⣿⣿⣿⣿⣿⣿⣿⣿⣿⣿⣿⣿⣿⣿⣿⣿⣿⣿⣿⣿⣿⣿⣿⢕⢕⢸⣿⣿⣿⣿⣿⣿⣧⣵⣾⣿⣿⣿⣿⣿⣿⣿⣿⣿⣿⣿⣿⣿⣿⣿⣿⣿⣿⣿⣿⣿⠀⠀⠀⠀⠀⠀⠀⠀⠀⠀⠀⠀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⠀⠀⠀⠀⠀⠀⠀⠀⠀⠀⠀⣿⣿⣿⣿⣿⣿⣿⣿⣿⣿⣿⣿⣿⣿⣿⣿⣿⣿⣿⣿⣿⣿⣿⣿⡇⢕⢕⣸⣿⣿⣿⣿⣿⣿⣿⣿⣿⣿⣿⣿⣿⣿⣿⣿⣿⣿⣿⣿⣿⣿⣿⣿⣿⣿⣿⣿⣿⣿⠀⠀⠀⠀⠀⠀⠀⠀⠀⠀⠀⠀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⠀⠀⠀⠀⠀⠀⠀⠀⠀⠀⠀⣵⣷⣷⣷⣷⣾⣾⣿⣿⣿⣿⣿⣿⣿⣿⣿⣿⣿⣿⣿⣿⣿⣿⣷⣿⣿⣿⣿⣿⣿⣾⣷⣾⣿⣿⣿⣷⣿⣿⣿⣷⡇⠀⠀⠀⠀⠀⠀⠀⠀⠀⢱⣿⣿⣿⣿⣿⣿⠀⠀⠀⠀⠀⠀⠀⠀⠀⠀⠀⠀</a:t>
            </a:r>
            <a:br/>
            <a:r>
              <a:t>⠀⠀⠀⠀⠀⠀⠀⠀⠀⠀⠀⣿⣿⣿⣿⣿⣿⣿⣿⣿⣿⣿⣿⣿⣿⣿⢿⣿⣿⣿⣿⣿⣿⣿⣿⣿⣿⣿⣿⣿⣿⣿⣿⣿⣿⣿⣿⣿⣿⣿⣿⣿⢇⠀⠀⢀⠀⠀⠀⠀⠀⠀⠁⢿⣿⣿⣿⣿⣿⠀⠀⠀⠀⠀⠀⠀⠀⠀⠀⠀⠀</a:t>
            </a:r>
            <a:br/>
            <a:r>
              <a:t>⠀⠀⠀⠀⠀⠀⠀⠀⠀⠀⠀⣿⣿⣿⣿⣿⣿⣿⣿⣿⣿⡿⢝⢝⢕⢑⢕⡕⢕⢝⢿⣿⣿⣿⣿⣿⣿⣿⣿⣿⣿⣿⣿⣿⣿⣿⣿⣿⣿⣿⣿⡏⢕⠀⠀⠀⠀⠀⠀⠀⠀⠀⠁⢸⣿⣿⣿⣿⣿⠀⠀⠀⠀⠀⠀⠀⠀⠀⠀⠀⠀</a:t>
            </a:r>
            <a:br/>
            <a:r>
              <a:t>⠀⠀⠀⠀⠀⠀⠀⠀⠀⠀⠀⣿⣿⣿⣿⣿⣿⣿⡟⢟⢝⢁⢕⢅⢄⢕⢕⢎⢕⢕⢱⣼⣹⣿⣿⣿⣿⣿⣿⣿⣿⣿⣿⣿⣿⣿⣿⣿⣿⣿⣿⡗⢕⢔⢔⢔⢕⢔⢕⢔⢄⢔⢕⢜⣿⣿⣿⣿⣿⠀⠀⠀⠀⠀⠀⠀⠀⠀⠀⠀⠀</a:t>
            </a:r>
            <a:br/>
            <a:r>
              <a:t>⠀⠀⠀⠀⠀⠀⠀⠀⠀⠀⠀⣿⣿⣿⣿⣿⣿⢏⢕⡕⢕⢕⢕⢕⢜⣝⢕⣵⣿⡗⢺⢝⣝⣿⣿⣿⣿⣿⣿⣿⣿⣿⣿⣿⣿⣿⣿⣿⣿⣿⣿⡇⢕⢕⢕⢕⢕⢕⢕⢕⢕⢕⢕⢕⣿⣿⣿⣿⣿⠀⠀⠀⠀⠀⠀⠀⠀⠀⠀⠀⠀</a:t>
            </a:r>
            <a:br/>
            <a:r>
              <a:t>⠀⠀⠀⠀⠀⠀⠀⠀⠀⠀⠀⣿⣿⣿⣿⣿⣿⢕⣷⡇⢕⢱⡗⡜⢷⢻⢿⢝⠙⢕⢱⣕⢜⢟⣿⣿⣿⣿⣿⣿⣿⣿⣿⣿⣿⣿⣿⣿⣿⣿⣿⡇⢕⢕⢕⢕⢕⢕⢕⢕⡕⣱⢕⣕⣿⣿⣿⣿⣿⠀⠀⠀⠀⠀⠀⠀⠀⠀⠀⠀⠀</a:t>
            </a:r>
            <a:br/>
            <a:r>
              <a:t>⠀⠀⠀⠀⠀⠀⠀⠀⠀⠀⠀⣿⣿⣿⣿⣿⣿⢜⢿⢿⣼⣧⣕⣕⣰⣕⣔⡄⢄⢕⣱⣿⣷⣿⣿⣿⣿⣿⣿⣿⣿⣿⣿⣿⣿⣿⣿⣿⣿⣿⣿⣇⣵⣷⣷⣧⣱⣷⣿⣿⣿⣷⣾⣿⣿⣿⣿⣿⣿⠀⠀⠀⠀⠀⠀⠀⠀⠀⠀⠀⠀</a:t>
            </a:r>
            <a:br/>
            <a:r>
              <a:t>⠀⠀⠀⠀⠀⠀⠀⠀⠀⠀⠀⣿⣿⣿⣿⣿⣿⢕⢸⣏⣿⣿⣿⣿⣿⣿⣿⣿⣷⣾⣿⣿⣿⣿⣿⣿⣿⣿⣿⣿⣿⣿⣿⣿⣿⣿⣿⣿⣿⣿⣿⣿⣿⣿⣿⣿⣿⣿⣿⣿⣿⣿⣿⣿⣿⣿⣿⣿⣿⠀⠀⠀⠀⠀⠀⠀⠀⠀⠀⠀⠀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⠀⠀⠀⠀⠀⠀⠀⠀⠀⠀⠀⣿⣿⣿⣿⣿⣿⣇⢕⢱⣿⣿⣿⣿⣿⣿⣿⣿⣿⣿⣿⣿⣿⣿⣿⣿⣿⣿⣿⣿⣿⣿⣿⣿⣿⣿⣿⣿⣿⣿⣿⣿⣿⣿⣿⣿⣿⣿⣿⣿⣿⣿⣿⣿⣿⣿⣿⣿⣿⠀⠀⠀⠀⠀⠀⠀⠀⠀⠀⠀⠀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⠀⠀⠀⠀⠀⠀⠀⠀⠀⠀⠀⣿⣿⣿⣿⣿⣿⣿⣇⣸⣿⣿⣿⣿⣿⣿⣿⣿⣿⣿⣿⡿⢿⣿⣿⣿⣿⣿⣿⣿⣿⣿⣿⣿⣿⣿⣿⣿⣿⣿⣿⣿⣿⣿⣿⣿⣿⣿⣿⣿⣿⣿⣿⣿⣿⣿⣿⣿⣿⠀⠀⠀⠀⠀⠀⠀⠀⠀⠀⠀⠀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⠀⠀⠀⠀⠀⠀⠀⠀⠀⠀⠀⣿⣿⣿⣿⣿⣿⣿⢟⢻⣿⣿⣿⣿⣿⣿⣿⣿⣿⣿⣿⣿⣿⣿⣿⣿⣿⣿⣿⣿⣿⣿⣿⣿⣿⣿⣿⣿⣿⣿⣿⣿⣿⣿⣿⣿⣿⣿⣿⣿⣿⣿⣿⣿⣿⣿⣿⣿⣿⠀⠀⠀⠀⠀⠀⠀⠀⠀⠀⠀⠀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⠀⠀⠀⠀⠀⠀⠀⠀⠀⠀⠀⣿⣿⣿⣿⣿⣿⣿⡇⢜⣿⣿⣿⣿⣿⣿⣿⣿⣿⣿⣿⣿⣾⣿⣿⣿⣿⣿⣿⣿⣿⣿⣿⣿⣿⣿⣿⣿⣿⣿⣿⣿⣿⣿⣿⣿⣿⣿⣿⣿⣿⣿⣿⣿⣿⣿⣿⣿⣿⠀⠀⠀⠀⠀⠀⠀⠀⠀⠀⠀⠀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⠀⠀⠀⠀⠀⠀⠀⠀⠀⠀⠀⣿⣿⣿⣿⣿⣿⣿⣿⣕⢹⣿⣿⣿⣿⣿⣿⣿⣿⣿⣿⣿⣿⣿⣿⣿⣿⣿⣿⣿⣿⣿⣿⣿⣿⣿⣿⣿⣿⣿⣿⣿⣿⣿⣿⣿⣿⣿⣿⣿⣿⣿⣿⣿⣿⣿⣿⣿⣿⠀⠀⠀⠀⠀⠀⠀⠀⠀⠀⠀⠀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⠀⠀⠀⠀⠀⠀⠀⠀⠀⠀⠀⣿⣿⣿⣿⣿⣿⣿⣿⣿⣇⢜⢻⣿⣿⣿⣿⣿⣿⣿⣿⢿⣿⣿⣿⣿⣿⣿⣿⣿⣿⣿⣿⣿⣿⣿⣿⣿⣿⣿⣿⣿⣿⣿⣿⣿⣿⣿⣿⣿⣿⣿⣿⣿⣿⣿⣿⣿⣿⠀⠀⠀⠀⠀⠀⠀⠀⠀⠀⠀⠀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⠀⠀⠀⠀⠀⠀⠀⠀⠀⠀⠀⣿⣿⣿⣿⣿⣿⣿⣿⣿⣿⣧⠔⠕⠝⠟⢻⢝⠟⠋⠁⠅⢻⣿⣿⣿⣿⣿⣿⣿⣿⣿⣿⣿⣿⣿⣿⣿⣿⣿⣿⣿⣿⣿⣿⣿⣿⣿⣿⣿⣿⣿⣿⣿⣿⣿⣿⣿⣿⠀⠀⠀⠀⠀⠀⠀⠀⠀⠀⠀⠀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⠀⠀⠀⠀⠀⠀⠀⠀⠀⠀⠀⣿⣿⣿⣿⣿⣿⣿⣿⣿⣿⣿⣧⢑⢀⢀⠀⠀⠀⠀⠀⠀⢸⣿⣿⣿⣿⣿⣿⣿⣿⣿⣿⣿⣿⣿⣿⣿⣿⣿⣿⣿⣿⣿⣿⣿⣿⣿⣿⣿⣿⣿⣿⣿⣿⣿⣿⣿⣿⠀⠀⠀⠀⠀⠀⠀⠀⠀⠀⠀⠀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⠀⠀⠀⠀⠀⠀⠀⠀⠀⠀⠀⣿⣿⣿⣿⣿⣿⣿⣿⣿⣿⣿⣿⡆⠁⢄⢀⠀⠀⠀⠀⠀⠘⣿⣿⣿⣿⣿⣿⣿⣿⣿⣿⣿⣿⣿⣿⣿⣿⣿⣿⣿⣿⣿⣿⣿⣿⣿⣿⣿⣿⣿⣿⣿⣿⣿⣿⣿⣿⠀⠀⠀⠀⠀⠀⠀⠀⠀⠀⠀⠀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⠀⠀⠀⠀⠀⠀⠀⠀⠀⠀⠀⣿⣿⣿⣿⣿⣿⣿⣿⣿⣿⣿⣿⣿⣦⣄⢔⢕⠑⢄⢕⢀⠀⢹⣿⣿⣿⣿⣿⣿⣿⣿⣿⣿⣿⣿⣿⣿⣿⣿⣿⣿⣿⣿⣿⣿⣿⣿⣿⣿⣿⣿⣿⣿⣿⣿⣿⣿⣿⠀⠀⠀⠀⠀⠀⠀⠀⠀⠀⠀⠀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⠀⠀⠀⠀⠀⠀⠀⠀⠀⠀⠀⠛⠛⠛⠛⠛⠛⠛⠛⠛⠛⠛⠛⠛⠛⠛⠛⠓⠂⠑⠑⠑⠑⠘⠛⠛⠛⠛⠛⠛⠛⠛⠛⠛⠛⠛⠛⠛⠛⠛⠛⠛⠛⠛⠛⠛⠛⠛⠛⠛⠛⠛⠛⠛⠛⠛⠛⠛⠛⠀⠀⠀⠀⠀⠀⠀⠀⠀⠀⠀⠀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⠀⠀⠀⠀⠀⠀⠀⠀⠀⠀⠀⣵⣷⣷⣷⣷⣾⣷⣿⣿⣿⣿⡿⢿⢟⢞⢞⢿⣿⣿⣿⣿⣿⣿⣿⣾⣿⣿⣿⣿⣿⣿⣿⣿⣿⣿⣿⣿⣿⣿⣿⣿⡇⠀⠀⠀⠀⠀⠀⠀⠀⠀⢕⣿⣿⣾⣷⣿⣿⠀⠀⠀⠀⠀⠀⠀⠀⠀⠀⠀⠀</a:t>
            </a:r>
            <a:br/>
            <a:r>
              <a:t>⠀⠀⠀⠀⠀⠀⠀⠀⠀⠀⠀⣿⣿⣿⣿⣿⣿⣿⣿⣿⢇⢕⠕⢄⡕⢕⢕⢕⢜⢟⢟⣿⣿⣿⣿⣿⣿⣿⣿⣿⣿⣿⣿⣿⣿⣿⣿⣿⣿⣿⣿⣿⢇⠀⠀⠀⠀⠀⠀⠀⠀⠀⢅⢿⣿⣿⣿⣿⣿⠀⠀⠀⠀⠀⠀⠀⠀⠀⠀⠀⠀</a:t>
            </a:r>
            <a:br/>
            <a:r>
              <a:t>⠀⠀⠀⠀⠀⠀⠀⠀⠀⠀⠀⣿⣿⣿⣿⣿⣿⢟⢕⢅⢅⢕⢕⢱⢝⢕⢱⣧⢱⡿⡿⣿⣿⣿⣿⣿⣿⣿⣿⣿⣿⣿⣿⣿⣿⣿⣿⣿⣿⣿⣿⡟⢕⠀⠀⠀⠀⠀⠀⠀⠀⠀⠑⢸⣿⣿⣿⣿⣿⠀⠀⠀⠀⠀⠀⠀⠀⠀⠀⠀⠀</a:t>
            </a:r>
            <a:br/>
            <a:r>
              <a:t>⠀⠀⠀⠀⠀⠀⠀⠀⠀⠀⠀⣿⣿⣿⣿⡟⢏⢱⢕⢕⣕⢕⢱⡼⣷⢿⢟⢟⢕⣕⢕⢻⣿⣿⣿⣿⣿⣿⣿⣿⣿⣿⣿⣿⣿⣿⣿⣿⣿⣿⣿⡟⢕⢔⢔⢔⢄⢔⢄⢔⢔⢔⢕⢜⣿⣿⣿⣿⣿⠀⠀⠀⠀⠀⠀⠀⠀⠀⠀⠀⠀</a:t>
            </a:r>
            <a:br/>
            <a:r>
              <a:t>⠀⠀⠀⠀⠀⠀⠀⠀⠀⠀⠀⣿⣿⣿⣿⣿⢱⣿⡇⢕⢜⢕⢜⢕⢕⢁⠀⢀⢕⢹⣾⣷⣿⣿⣿⣿⣿⣿⣿⣿⣿⣿⣿⣿⣿⣿⣿⣿⣿⣿⣿⡇⢕⢕⢕⢕⢕⢕⢕⢕⢕⢕⢕⢕⣿⣿⣿⣿⣿⠀⠀⠀⠀⠀⠀⠀⠀⠀⠀⠀⠀</a:t>
            </a:r>
            <a:br/>
            <a:r>
              <a:t>⠀⠀⠀⠀⠀⠀⠀⠀⠀⠀⠀⣿⣿⣿⣿⣿⢕⢿⢿⣾⣿⣧⣵⣷⣷⣷⣧⣵⣾⣿⣿⣿⣿⣿⣿⣿⣿⣿⣿⣿⣿⣿⣿⣿⣿⣿⣿⣿⣿⣿⣿⡇⢕⢕⢕⢕⢕⢕⢕⢕⢕⡵⢕⣕⣿⣿⣿⣿⣿⠀⠀⠀⠀⠀⠀⠀⠀⠀⠀⠀⠀</a:t>
            </a:r>
            <a:br/>
            <a:r>
              <a:t>⠀⠀⠀⠀⠀⠀⠀⠀⠀⠀⠀⣿⣿⣿⣿⣿⢕⢸⣇⣿⣿⣿⣿⣿⣿⣿⣿⣿⣿⣿⣿⣿⣿⣿⣿⣿⣿⣿⣿⣿⣿⣿⣿⣿⣿⣿⣿⣿⣿⣿⣿⣧⣵⣷⣷⣧⣼⣿⣿⣿⣿⣷⣾⣿⣿⣿⣿⣿⣿⠀⠀⠀⠀⠀⠀⠀⠀⠀⠀⠀⠀</a:t>
            </a:r>
            <a:br/>
            <a:r>
              <a:t>⠀⠀⠀⠀⠀⠀⠀⠀⠀⠀⠀⣿⣿⣿⣿⣿⡇⢕⢹⣿⣿⣿⣿⣿⣿⣿⣿⣿⣿⣿⣿⣿⣿⣿⣿⣿⣿⣿⣿⣿⣿⣿⣿⣿⣿⣿⣿⣿⣿⣿⣿⣿⣿⣿⣿⣿⣿⣿⣿⣿⣿⣿⣿⣿⣿⣿⣿⣿⣿⠀⠀⠀⠀⠀⠀⠀⠀⠀⠀⠀⠀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⠀⠀⠀⠀⠀⠀⠀⠀⠀⠀⠀⣿⣿⣿⣿⣿⣷⢕⢜⣿⣿⣿⣿⣿⣿⣿⣿⣿⣿⣿⣿⣿⣿⣿⣿⣿⣿⣿⣿⣿⣿⣿⣿⣿⣿⣿⣿⣿⣿⣿⣿⣿⣿⣿⣿⣿⣿⣿⣿⣿⣿⣿⣿⣿⣿⣿⣿⣿⣿⠀⠀⠀⠀⠀⠀⠀⠀⠀⠀⠀⠀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⠀⠀⠀⠀⠀⠀⠀⠀⠀⠀⠀⣿⣿⣿⣿⣿⣿⣷⣕⣿⣿⣿⣿⣿⣿⣿⣿⣿⣿⣿⣿⣽⣿⣿⣿⣿⣿⣿⣿⣿⣿⣿⣿⣿⣿⣿⣿⣿⣿⣿⣿⣿⣿⣿⣿⣿⣿⣿⣿⣿⣿⣿⣿⣿⣿⣿⣿⣿⣿⠀⠀⠀⠀⠀⠀⠀⠀⠀⠀⠀⠀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⠀⠀⠀⠀⠀⠀⠀⠀⠀⠀⠀⣿⣿⣿⣿⣿⣿⣿⢏⢻⣿⣿⣿⣿⣿⣿⣿⣿⣿⣿⣿⣿⣿⣿⣿⣿⣿⣿⣿⣿⣿⣿⣿⣿⣿⣿⣿⣿⣿⣿⣿⣿⣿⣿⣿⣿⣿⣿⣿⣿⣿⣿⣿⣿⣿⣿⣿⣿⣿⠀⠀⠀⠀⠀⠀⠀⠀⠀⠀⠀⠀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⠀⠀⠀⠀⠀⠀⠀⠀⠀⠀⠀⣿⣿⣿⣿⣿⣿⣿⣇⢜⣿⣿⣿⣿⣿⣿⣿⣿⣿⣿⣿⣿⣿⣿⣿⣿⣿⣿⣿⣿⣿⣿⣿⣿⣿⣿⣿⣿⣿⣿⣿⣿⣿⣿⣿⣿⣿⣿⣿⣿⣿⣿⣿⣿⣿⣿⣿⣿⣿⠀⠀⠀⠀⠀⠀⠀⠀⠀⠀⠀⠀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⠀⠀⠀⠀⠀⠀⠀⠀⠀⠀⠀⣿⣿⣿⣿⣿⣿⣿⣿⣧⢝⢿⣿⣿⣿⣿⣿⣿⣿⣿⣿⣿⣿⣿⣿⣿⣿⣿⣿⣿⣿⣿⣿⣿⣿⣿⣿⣿⣿⣿⣿⣿⣿⣿⣿⣿⣿⣿⣿⣿⣿⣿⣿⣿⣿⣿⣿⣿⣿⠀⠀⠀⠀⠀⠀⠀⠀⠀⠀⠀⠀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⠀⠀⠀⠀⠀⠀⠀⠀⠀⠀⠀⣿⣿⣿⣿⣿⣿⣿⣿⣿⣷⡕⢝⢿⣿⣿⣿⣿⣿⣿⢟⢹⣿⣿⣿⣿⣿⣿⣿⣿⣿⣿⣿⣿⣿⣿⣿⣿⣿⣿⣿⣿⣿⣿⣿⣿⣿⣿⣿⣿⣿⣿⣿⣿⣿⣿⣿⣿⣿⠀⠀⠀⠀⠀⠀⠀⠀⠀⠀⠀⠀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⠀⠀⠀⠀⠀⠀⠀⠀⠀⠀⠀⣿⣿⣿⣿⣿⣿⣿⣿⣿⣿⣷⡔⠕⢕⢙⠝⠑⠘⠁⠀⠕⢿⣿⣿⣿⣿⣿⣿⣿⣿⣿⣿⣿⣿⣿⣿⣿⣿⣿⣿⣿⣿⣿⣿⣿⣿⣿⣿⣿⣿⣿⣿⣿⣿⣿⣿⣿⣿⠀⠀⠀⠀⠀⠀⠀⠀⠀⠀⠀⠀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⠀⠀⠀⠀⠀⠀⠀⠀⠀⠀⠀⣿⣿⣿⣿⣿⣿⣿⣿⣿⣿⣿⣿⡇⢑⠄⠀⠀⠀⠀⠀⠀⢿⣿⣿⣿⣿⣿⣿⣿⣿⣿⣿⣿⣿⣿⣿⣿⣿⣿⣿⣿⣿⣿⣿⣿⣿⣿⣿⣿⣿⣿⣿⣿⣿⣿⣿⣿⣿⠀⠀⠀⠀⠀⠀⠀⠀⠀⠀⠀⠀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⠀⠀⠀⠀⠀⠀⠀⠀⠀⠀⠀⣿⣿⣿⣿⣿⣿⣿⣿⣿⣿⣿⣿⣿⡄⠐⢄⢄⢄⠀⢀⠀⠘⣿⣿⣿⣿⣿⣿⣿⣿⣿⣿⣿⣿⣿⣿⣿⣿⣿⣿⣿⣿⣿⣿⣿⣿⣿⣿⣿⣿⣿⣿⣿⣿⣿⣿⣿⣿⠀⠀⠀⠀⠀⠀⠀⠀⠀⠀⠀⠀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⠀⠀⠀⠀⠀⠀⠀⠀⠀⠀⠀⣿⣿⣿⣿⣿⣿⣿⣿⣿⣿⣿⣿⣿⣿⣦⣕⣕⢑⢄⢕⢄⢄⣿⣿⣿⣿⣿⣿⣿⣿⣿⣿⣿⣿⣿⣿⣿⣿⣿⣿⣿⣿⣿⣿⣿⣿⣿⣿⣿⣿⣿⣿⣿⣿⣿⣿⣿⣿⠀⠀⠀⠀⠀⠀⠀⠀⠀⠀⠀⠀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⠀⠀⠀⠀⠀⠀⠀⠀⠀⠀⠀⢱⣵⣷⡇⢔⢔⠀⢄⢄⣔⢵⢆⠕⠑⠑⢔⢔⢱⢷⣷⣿⣷⣷⣿⣷⣿⣿⣷⣷⣿⣷⣷⣷⣷⣾⣿⣷⣷⣷⣷⣷⡦⠀⠀⠀⠀⠀⠀⠀⠀⠀⠔⣾⣿⣿⣿⣿⣿⠀⠀⠀⠀⠀⠀⠀⠀⠀⠀⠀⠀</a:t>
            </a:r>
            <a:br/>
            <a:r>
              <a:t>⠀⠀⠀⠀⠀⠀⠀⠀⠀⠀⠀⢻⢿⢟⢕⢱⢑⢕⢷⢕⢙⢑⢀⢀⠀⢕⢱⣷⣷⣾⣿⣿⣿⣿⣿⣿⣿⣿⣿⣿⣿⣿⣿⣿⣿⣿⣿⣿⣿⣿⣿⣿⢇⠐⠀⠄⠀⠀⠀⠀⠀⠀⢀⢹⣿⣿⣿⣿⣿⠀⠀⠀⠀⠀⠀⠀⠀⠀⠀⠀⠀</a:t>
            </a:r>
            <a:br/>
            <a:r>
              <a:t>⠀⠀⠀⠀⠀⠀⠀⠀⠀⠀⠀⣷⣧⣵⢱⣿⣕⣕⣕⣕⣱⣵⣵⣵⣵⣕⣿⣿⣿⣿⣿⣿⣿⣿⣿⣿⣿⣿⣿⣿⣿⣿⣿⣿⣿⣿⣿⣿⣿⣿⣿⣿⢕⠀⠀⠀⠀⠄⠀⠀⠀⠀⠀⢜⣿⣿⣿⣿⣿⠀⠀⠀⠀⠀⠀⠀⠀⠀⠀⠀⠀</a:t>
            </a:r>
            <a:br/>
            <a:r>
              <a:t>⠀⠀⠀⠀⠀⠀⠀⠀⠀⠀⠀⣿⣿⣿⢕⢕⢝⢿⣿⣿⣿⣿⣿⣿⣿⣿⣿⣿⣿⣿⣿⣿⣿⣿⣿⣿⣿⣿⣿⣿⣿⣿⣿⣿⣿⣿⣿⣿⣿⣿⣿⣿⢕⢕⢔⢄⢄⢔⢔⢄⢄⢔⢔⢕⣿⣿⣿⣿⣿⠀⠀⠀⠀⠀⠀⠀⠀⠀⠀⠀⠀</a:t>
            </a:r>
            <a:br/>
            <a:r>
              <a:t>⠀⠀⠀⠀⠀⠀⠀⠀⠀⠀⠀⣿⣿⣿⡕⢕⢵⣿⣿⣿⣿⣿⣿⣿⣿⣿⣿⣿⣿⣿⣿⣿⣿⣿⣿⣿⣿⣿⣿⣿⣿⣿⣿⣿⣿⣿⣿⣿⣿⣿⣿⣟⢕⢕⢕⢕⢕⢕⢕⢕⢕⢕⢕⢕⣿⣿⣿⣿⣿⠀⠀⠀⠀⠀⠀⠀⠀⠀⠀⠀⠀</a:t>
            </a:r>
            <a:br/>
            <a:r>
              <a:t>⠀⠀⠀⠀⠀⠀⠀⠀⠀⠀⠀⣿⣿⣿⣇⢔⢕⣿⣿⣿⣿⣿⣿⣿⣿⣿⣿⣿⣿⣿⣿⣿⣿⣿⣿⣿⣿⣿⣿⣿⣿⣿⣿⣿⣿⣿⣿⣿⣿⣿⣿⣿⢕⢕⢕⢕⢕⢕⢕⢕⢕⢱⢕⣕⣼⣿⣿⣿⣿⠀⠀⠀⠀⠀⠀⠀⠀⠀⠀⠀⠀</a:t>
            </a:r>
            <a:br/>
            <a:r>
              <a:t>⠀⠀⠀⠀⠀⠀⠀⠀⠀⠀⠀⣿⣿⣿⣿⡕⢕⣹⣿⣿⣿⣿⣿⣿⣿⣿⣿⣿⣟⣝⣻⣿⣿⣿⣿⣿⣿⣿⣿⣿⣿⣿⣿⣿⣿⣿⣿⣿⣿⣿⣿⣷⣵⣷⣷⣷⣵⣾⣿⣿⣿⣿⣿⣿⣿⣿⣿⣿⣿⠀⠀⠀⠀⠀⠀⠀⠀⠀⠀⠀⠀</a:t>
            </a:r>
            <a:br/>
            <a:r>
              <a:t>⠀⠀⠀⠀⠀⠀⠀⠀⠀⠀⠀⣿⣿⣿⣿⣿⣧⣸⣿⣿⣿⣿⣷⣿⣿⣿⣿⣿⣿⣿⣿⣿⣿⣿⣿⣿⣿⣿⣿⣿⣿⣿⣿⣿⣿⣿⣿⣿⣿⣿⣿⣿⣿⣿⣿⣿⣿⣿⣿⣿⣿⣿⣿⣿⣿⣿⣿⣿⣿⠀⠀⠀⠀⠀⠀⠀⠀⠀⠀⠀⠀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⠀⠀⠀⠀⠀⠀⠀⠀⠀⠀⠀⣿⣿⣿⣿⣿⣿⡟⢻⣿⣿⣿⣿⣿⣿⣷⣿⣿⣿⣾⣿⣿⣿⣿⣿⣿⣿⣿⣿⣿⣿⣿⣿⣿⣿⣿⣿⣿⣿⣿⣿⣿⣿⣿⣿⣿⣿⣿⣿⣿⣿⣿⣿⣿⣿⣿⣿⣿⣿⠀⠀⠀⠀⠀⠀⠀⠀⠀⠀⠀⠀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⠀⠀⠀⠀⠀⠀⠀⠀⠀⠀⠀⣿⣿⣿⣿⣿⣿⣿⡕⢻⣿⣿⣿⣿⣿⣿⣿⣿⣿⣿⣿⣿⣿⣿⣿⣿⣿⣿⣿⣿⣿⣿⣿⣿⣿⣿⣿⣿⣿⣿⣿⣿⣿⣿⣿⣿⣿⣿⣿⣿⣿⣿⣿⣿⣿⣿⣿⣿⣿⠀⠀⠀⠀⠀⠀⠀⠀⠀⠀⠀⠀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⠀⠀⠀⠀⠀⠀⠀⠀⠀⠀⠀⣿⣿⣿⣿⣿⣿⣿⣿⣇⢝⢿⣿⣿⣿⣿⣿⣿⣿⣿⣿⢻⣿⣿⣿⣿⣿⣿⣿⣿⣿⣿⣿⣿⣿⣿⣿⣿⣿⣿⣿⣿⣿⣿⣿⣿⣿⣿⣿⣿⣿⣿⣿⣿⣿⣿⣿⣿⣿⠀⠀⠀⠀⠀⠀⠀⠀⠀⠀⠀⠀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⠀⠀⠀⠀⠀⠀⠀⠀⠀⠀⠀⣿⣿⣿⣿⣿⣿⣿⣿⣿⣷⡕⢝⢟⢿⣿⣿⢿⣿⣿⠏⢸⣿⣿⣿⣿⣿⣿⣿⣿⣿⣿⣿⣿⣿⣿⣿⣿⣿⣿⣿⣿⣿⣿⣿⣿⣿⣿⣿⣿⣿⣿⣿⣿⣿⣿⣿⣿⣿⠀⠀⠀⠀⠀⠀⠀⠀⠀⠀⠀⠀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⠀⠀⠀⠀⠀⠀⠀⠀⠀⠀⠀⣿⣿⣿⣿⣿⣿⣿⣿⣿⣿⣿⣕⢕⠕⢕⠜⠑⠁⠀⠀⠘⢿⣿⣿⣿⣿⣿⣿⣿⣿⣿⣿⣿⣿⣿⣿⣿⣿⣿⣿⣿⣿⣿⣿⣿⣿⣿⣿⣿⣿⣿⣿⣿⣿⣿⣿⣿⣿⠀⠀⠀⠀⠀⠀⠀⠀⠀⠀⠀⠀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⠀⠀⠀⠀⠀⠀⠀⠀⠀⠀⠀⣿⣿⣿⣿⣿⣿⣿⣿⣿⣿⣿⣿⣧⢕⠔⢔⢀⠀⠀⠀⠀⢸⣿⣿⣿⣿⣿⣿⣿⣿⣿⣿⣿⣿⣿⣿⣿⣿⣿⣿⣿⣿⣿⣿⣿⣿⣿⣿⣿⣿⣿⣿⣿⣿⣿⣿⣿⣿⠀⠀⠀⠀⠀⠀⠀⠀⠀⠀⠀⠀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⠀⠀⠀⠀⠀⠀⠀⠀⠀⠀⠀⣿⣿⣿⣿⣿⣿⣿⣿⣿⣿⣿⣿⣿⣧⢕⢔⢄⢐⢄⠀⢄⠈⣿⣿⣿⣿⣿⣿⣿⣿⣿⣿⣿⣿⣿⣿⣿⣿⣿⣿⣿⣿⣿⣿⣿⣿⣿⣿⣿⣿⣿⣿⣿⣿⣿⣿⣿⣿⠀⠀⠀⠀⠀⠀⠀⠀⠀⠀⠀⠀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⠀⠀⠀⠀⠀⠀⠀⠀⠀⠀⠀⣿⣿⣿⣿⣿⣿⣿⣿⣿⣿⣿⣿⣿⣿⣷⣧⣕⣕⢀⢔⢕⢔⣿⣿⣿⣿⣿⣿⣿⣿⣿⣿⣿⣿⣿⣿⣿⣿⣿⣿⣿⣿⣿⣿⣿⣿⣿⣿⣿⣿⣿⣿⣿⣿⣿⣿⣿⣿⠀⠀⠀⠀⠀⠀⠀⠀⠀⠀⠀⠀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⠀⠀⠀⠀⠀⠀⠀⠀⠀⠀⠀⣿⣿⣿⣿⣿⣿⣿⣿⣿⣿⣿⣿⣿⣿⣿⣿⣿⣿⣿⣿⢔⠁⢜⣿⣿⣿⣿⣿⣿⣿⣿⣿⣿⣿⣿⣿⣿⣿⣿⣿⣿⣿⣿⣿⣿⣿⣿⣿⣿⣿⣿⣿⣿⣿⣿⣿⣿⣿⠀⠀⠀⠀⠀⠀⠀⠀⠀⠀⠀⠀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⠀⠀⠀⠀⠀⠀⠀⠀⠀⠀⠀⠛⠛⠛⠛⠛⠛⠛⠛⠛⠛⠛⠛⠛⠛⠛⠛⠛⠛⠛⠛⠃⠑⠑⠛⠛⠛⠛⠛⠛⠛⠛⠛⠛⠛⠛⠛⠛⠛⠛⠛⠛⠛⠛⠛⠛⠛⠛⠛⠛⠛⠛⠛⠛⠛⠛⠛⠛⠛⠀⠀⠀⠀⠀⠀⠀⠀⠀⠀⠀⠀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⠀⠀⠀⠀⠀⠀⠀⠀⠀⠀⠀⢕⢕⡔⢄⢀⢄⡔⠰⠗⠐⠀⠀⠀⢄⢰⣴⣰⣵⣾⣿⣿⣷⣷⣷⣷⣾⣷⣷⣷⣿⣷⣷⣷⣷⣷⣾⣷⣷⣾⣷⣿⣷⠐⠀⠀⠀⠀⠀⠀⠀⠀⠀⢷⣿⣿⣿⣷⣿⠀⠀⠀⠀⠀⠀⠀⠀⠀⠀⠀⠀</a:t>
            </a:r>
            <a:br/>
            <a:r>
              <a:t>⠀⠀⠀⠀⠀⠀⠀⠀⠀⠀⠀⢟⢏⢅⣱⢕⡕⢟⢕⢔⢕⢔⢕⢕⢱⣾⣿⣿⣿⣿⣿⣿⣿⣿⣿⣿⣿⣿⣿⣿⣿⣿⣿⣿⣿⣿⣿⣿⣿⣿⣿⣿⡏⠀⠀⠀⠀⠀⠀⠀⠀⠀⠄⢸⣿⣿⣿⣿⣿⠀⠀⠀⠀⠀⠀⠀⠀⠀⠀⠀⠀</a:t>
            </a:r>
            <a:br/>
            <a:r>
              <a:t>⠀⠀⠀⠀⠀⠀⠀⠀⠀⠀⠀⣵⣕⢕⢯⢵⣵⣵⣵⣵⣾⣾⣿⣿⣷⣾⣿⣿⣿⣿⣿⣿⣿⣿⣿⣿⣿⣿⣿⣿⣿⣿⣿⣿⣿⣿⣿⣿⣿⣿⣿⣿⢕⠄⠀⠀⠀⠀⠀⠀⠀⠀⠀⠕⣿⣿⣿⣿⣿⠀⠀⠀⠀⠀⠀⠀⠀⠀⠀⠀⠀</a:t>
            </a:r>
            <a:br/>
            <a:r>
              <a:t>⠀⠀⠀⠀⠀⠀⠀⠀⠀⠀⠀⣿⣿⢕⢕⢕⢻⣿⣿⣿⣿⣿⣿⣿⣿⣿⣿⣿⣿⣿⣿⣿⣿⣿⣿⣿⣿⣿⣿⣿⣿⣿⣿⣿⣿⣿⣿⣿⣿⣿⣿⣿⢕⢔⠕⢄⢀⠀⢕⢄⢀⢔⢔⢕⢹⣿⣿⣿⣿⠀⠀⠀⠀⠀⠀⠀⠀⠀⠀⠀⠀</a:t>
            </a:r>
            <a:br/>
            <a:r>
              <a:t>⠀⠀⠀⠀⠀⠀⠀⠀⠀⠀⠀⣿⣿⡇⢕⢕⣿⣿⣿⣿⣿⣿⣿⣿⣿⣿⣿⣿⣿⣿⣿⣿⣿⣿⣿⣿⣿⣿⣿⣿⣿⣿⣿⣿⣿⣿⣿⣿⣿⣿⣿⣿⢕⢕⢕⢕⢑⢕⢕⢕⢕⢕⢕⢕⢸⣿⣿⣿⣿⠀⠀⠀⠀⠀⠀⠀⠀⠀⠀⠀⠀</a:t>
            </a:r>
            <a:br/>
            <a:r>
              <a:t>⠀⠀⠀⠀⠀⠀⠀⠀⠀⠀⠀⢸⣿⣧⢔⢕⢹⣿⣿⣿⣿⣿⣿⣿⣿⣿⣿⣿⢿⢿⣿⣿⣿⣿⣿⣿⣿⣿⣿⣿⣿⣿⣿⣿⣿⣿⣿⣿⣿⣿⣿⣿⢕⢕⢕⢕⢕⢕⢕⢕⢕⢱⢵⢕⣸⣿⣿⣿⣿⠀⠀⠀⠀⠀⠀⠀⠀⠀⠀⠀⠀</a:t>
            </a:r>
            <a:br/>
            <a:r>
              <a:t>⠀⠀⠀⠀⠀⠀⠀⠀⠀⠀⠀⣿⣿⣿⣇⢕⢸⣿⣿⣿⣿⣟⣹⣿⣿⣿⣿⣿⣿⣾⣿⣿⣿⣿⣽⣿⣿⣿⣿⣿⣿⣿⣿⣿⣿⣿⣿⣿⣿⣿⣿⣿⣵⣷⣷⣷⣵⣿⣿⣿⣿⣿⣿⣿⣿⣿⣿⣿⣿⠀⠀⠀⠀⠀⠀⠀⠀⠀⠀⠀⠀</a:t>
            </a:r>
            <a:br/>
            <a:r>
              <a:t>⠀⠀⠀⠀⠀⠀⠀⠀⠀⠀⠀⣿⣿⣿⣿⣷⣵⣿⣿⣿⣿⣿⣿⣿⣿⣿⣿⣿⣿⣿⣿⣿⣿⣿⣿⣿⣿⣿⣿⣿⣿⣿⣿⣿⣿⣿⣿⣿⣿⣿⣿⣿⣿⣿⣿⣿⣿⣿⣿⣿⣿⣿⣿⣿⣿⣿⣿⣿⣿⠀⠀⠀⠀⠀⠀⠀⠀⠀⠀⠀⠀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⠀⠀⠀⠀⠀⠀⠀⠀⠀⠀⠀⣿⣿⣿⣿⣿⣿⣿⣯⣿⣿⣿⣿⣿⣛⣟⣟⣿⣼⣴⣿⣿⣿⣿⣿⣿⣿⣿⣿⣿⣿⣿⣿⣿⣿⣿⣿⣿⣿⣿⣿⣿⣿⣿⣿⣿⣿⣿⣿⣿⣿⣿⣿⣿⣿⣿⣿⣿⣿⠀⠀⠀⠀⠀⠀⠀⠀⠀⠀⠀⠀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⠀⠀⠀⠀⠀⠀⠀⠀⠀⠀⠀⣿⣿⣿⣿⣿⣿⣇⢹⣿⣿⣿⣿⣿⣿⣿⣿⣿⣿⣿⣿⣿⣿⣿⣿⣿⣿⣿⣿⣿⣿⣿⣿⣿⣿⣿⣿⣿⣿⣿⣿⣿⣿⣿⣿⣿⣿⣿⣿⣿⣿⣿⣿⣿⣿⣿⣿⣿⣿⠀⠀⠀⠀⠀⠀⠀⠀⠀⠀⠀⠀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⠀⠀⠀⠀⠀⠀⠀⠀⠀⠀⠀⢻⣿⣿⣿⣿⣿⣿⣿⣷⡜⢻⢿⣿⣿⣿⣿⣿⣿⣿⡿⢸⣿⣿⣿⣿⣿⣿⣿⣿⣿⣿⣿⣿⣿⣿⣿⣿⣿⣿⣿⣿⣿⣿⣿⣿⣿⣿⣿⣿⣿⣿⣿⣿⣿⣿⣿⣿⣿⠀⠀⠀⠀⠀⠀⠀⠀⠀⠀⠀⠀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⠀⠀⠀⠀⠀⠀⠀⠀⠀⠀⠀⣿⣿⣿⣿⣿⣿⣿⣿⣿⣿⣧⢕⢝⢝⢻⢿⣟⢻⠟⠁⢘⢿⣿⣿⣿⣿⣿⣿⣿⣿⣿⣿⣿⣿⣿⣿⣿⣿⣿⣿⣿⣿⣿⣿⣿⣿⣿⣿⣿⣿⣿⣿⣿⣿⣿⣿⣿⣿⠀⠀⠀⠀⠀⠀⠀⠀⠀⠀⠀⠀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⠀⠀⠀⠀⠀⠀⠀⠀⠀⠀⠀⣿⣿⣿⣿⣿⣿⣿⣿⣿⣿⣿⣧⡅⢅⢕⠁⠑⠁⠀⠀⠀⢸⣿⣿⣿⣿⣿⣿⣿⣿⣿⣿⣿⣿⣿⣿⣿⣿⣿⣿⣿⣿⣿⣿⣿⣿⣿⣿⣿⣿⣿⣿⣿⣿⣿⣿⣿⣿⠀⠀⠀⠀⠀⠀⠀⠀⠀⠀⠀⠀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⠀⠀⠀⠀⠀⠀⠀⠀⠀⠀⠀⣿⣿⣿⣿⣿⣿⣿⣿⣿⣿⣿⣿⣿⡕⠔⠔⠐⠀⠀⠀⠀⠘⢿⣿⣿⣿⣿⣿⣿⣿⣿⣿⣿⣿⣿⣿⣿⣿⣿⣿⣿⣿⣿⣿⣿⣿⣿⣿⣿⣿⣿⣿⣿⣿⣿⣿⣿⣿⠀⠀⠀⠀⠀⠀⠀⠀⠀⠀⠀⠀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⠀⠀⠀⠀⠀⠀⠀⠀⠀⠀⠀⣿⣿⣿⣿⣿⣿⣿⣿⣿⣿⣿⣿⣿⣿⣕⢕⢔⢅⢄⠀⢔⠀⢸⣿⣿⣿⣿⣿⣿⣿⣿⣿⣿⣿⣿⣿⣿⣿⣿⣿⣿⣿⣿⣿⣿⣿⣿⣿⣿⣿⣿⣿⣿⣿⣿⣿⣿⣿⠀⠀⠀⠀⠀⠀⠀⠀⠀⠀⠀⠀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⠀⠀⠀⠀⠀⠀⠀⠀⠀⠀⠀⣿⣿⣿⣿⣿⣿⣿⣿⣿⣿⣿⣿⣿⣿⣿⣿⣷⣵⣔⡕⢕⠀⢸⣿⣿⣿⣿⣿⣿⣿⣿⣿⣿⣿⣿⣿⣿⣿⣿⣿⣿⣿⣿⣿⣿⣿⣿⣿⣿⣿⣿⣿⣿⣿⣿⣿⣿⣿⠀⠀⠀⠀⠀⠀⠀⠀⠀⠀⠀⠀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⠀⠀⠀⠀⠀⠀⠀⠀⠀⠀⠀⣿⣿⣿⣿⣿⣿⣿⣿⣿⣿⣿⣿⣿⣿⣿⣿⣿⣿⣿⣿⡇⢀⢄⢸⣿⣿⣿⣿⣿⣿⣿⣿⣿⣿⣿⣿⣿⣿⣿⣿⣿⣿⣿⣿⣿⣿⣿⣿⣿⣿⣿⣿⣿⣿⣿⣿⣿⣿⠀⠀⠀⠀⠀⠀⠀⠀⠀⠀⠀⠀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⠀⠀⠀⠀⠀⠀⠀⠀⠀⠀⠀⠛⠛⠛⠛⠛⠛⠛⠛⠛⠛⠛⠛⠛⠛⠛⠛⠛⠛⠛⠛⠛⠓⠚⠘⠛⠛⠛⠛⠛⠛⠛⠛⠛⠛⠛⠛⠛⠛⠛⠛⠛⠛⠛⠛⠛⠛⠛⠛⠛⠛⠛⠛⠛⠛⠛⠛⠛⠛⠀⠀⠀⠀⠀⠀⠀⠀⠀⠀⠀⠀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⠀⠀⠀⠀⠀⠀⠀⠀⠀⠀⠀⢔⢕⢔⢄⠀⢄⢰⡶⠕⠀⢀⢀⢄⢔⣔⢰⣷⣷⣷⣷⣷⣷⣷⣷⣷⣷⣷⣷⣷⣿⣷⣷⣷⣷⣷⣾⣷⣷⣷⣷⣷⣷⢔⠀⠀⠀⠀⠀⠀⠀⠀⠀⢰⣷⣷⣷⣷⣷⠀⠀⠀⠀⠀⠀⠀⠀⠀⠀⠀⠀</a:t>
            </a:r>
            <a:br/>
            <a:r>
              <a:t>⠀⠀⠀⠀⠀⠀⠀⠀⠀⠀⠀⡷⢇⢔⢄⢕⢧⡕⢅⢔⢔⢕⢕⡵⣿⣿⣾⣿⣿⣿⣿⣿⣿⣿⣿⣿⣿⣿⣿⣿⣿⣿⣿⣿⣿⣿⣿⣿⣿⣿⣿⣿⡿⠑⠀⠀⠀⠀⠀⠀⠀⠀⠄⢜⣿⣿⣿⣿⣿⠀⠀⠀⠀⠀⠀⠀⠀⠀⠀⠀⠀</a:t>
            </a:r>
            <a:br/>
            <a:r>
              <a:t>⠀⠀⠀⠀⠀⠀⠀⠀⠀⠀⠀⡇⢄⣵⢕⢕⢕⣕⣕⣵⣵⣷⣷⣾⣷⣿⣿⣿⣿⣿⣿⣿⣿⣿⣿⣿⣿⣿⣿⣿⣿⣿⣿⣿⣿⣿⣿⣿⣿⣿⣿⣿⢇⠀⠀⠀⠀⠀⠀⠀⠀⠀⠀⠑⢹⣿⣿⣿⣿⠀⠀⠀⠀⠀⠀⠀⠀⠀⠀⠀⠀</a:t>
            </a:r>
            <a:br/>
            <a:r>
              <a:t>⠀⠀⠀⠀⠀⠀⠀⠀⠀⠀⠀⢹⢔⢕⢕⢹⣿⣿⣿⣿⣿⣿⣿⣿⣿⣿⣿⣿⣿⣿⣿⣿⣿⣿⣿⣿⣿⣿⣿⣿⣿⣿⣿⣿⣿⣿⣿⣿⣿⣿⣿⣿⢇⢔⢕⢄⠀⠀⠀⢄⢀⢄⢔⢔⢸⣿⣿⣿⣿⠀⠀⠀⠀⠀⠀⠀⠀⠀⠀⠀⠀</a:t>
            </a:r>
            <a:br/>
            <a:r>
              <a:t>⠀⠀⠀⠀⠀⠀⠀⠀⠀⠀⠀⢼⡕⢕⢕⢸⣿⣿⣿⣿⣿⣿⣿⣿⣿⣿⣿⣿⣿⣿⣿⣿⣿⣿⣿⣿⣿⣿⣿⣿⣿⣿⣿⣿⣿⣿⣿⣿⣿⣿⣿⣿⡕⢕⢕⢕⢑⢕⢕⢔⢕⢕⢕⢕⢸⣿⣿⣿⣿⠀⠀⠀⠀⠀⠀⠀⠀⠀⠀⠀⠀</a:t>
            </a:r>
            <a:br/>
            <a:r>
              <a:t>⠀⠀⠀⠀⠀⠀⠀⠀⠀⠀⠀⣳⣷⢕⢕⢹⣿⣿⣿⣿⣿⣿⣿⣿⣿⣿⣿⣿⢿⣿⣿⣿⣿⣿⣿⣿⣿⣿⣿⣿⣿⣿⣿⣿⣿⣿⣿⣿⣿⣿⣿⣿⢇⢕⢕⢕⢕⢕⢕⢕⢕⢕⢱⡕⣱⣿⣿⣿⣿⠀⠀⠀⠀⠀⠀⠀⠀⠀⠀⠀⠀</a:t>
            </a:r>
            <a:br/>
            <a:r>
              <a:t>⠀⠀⠀⠀⠀⠀⠀⠀⠀⠀⠀⣿⣿⡇⢑⢕⣿⣿⣿⣿⡿⢿⣿⣿⣿⣿⣿⣷⣷⣾⣿⣿⣿⣿⣿⣿⣿⣿⣿⣿⣿⣿⣿⣿⣿⣿⣿⣿⣿⣿⣿⣿⣧⣷⣷⣷⣵⣽⣷⣿⣿⣿⣿⣿⣿⣿⣿⣿⣿⠀⠀⠀⠀⠀⠀⠀⠀⠀⠀⠀⠀</a:t>
            </a:r>
            <a:br/>
            <a:r>
              <a:t>⠀⠀⠀⠀⠀⠀⠀⠀⠀⠀⠀⣿⣿⣿⣕⢕⢻⣿⣿⣿⣿⣿⣿⣿⣿⣿⣿⣿⣿⣿⣿⣿⣿⣿⣿⣿⣿⣿⣿⣿⣿⣿⣿⣿⣿⣿⣿⣿⣿⣿⣿⣿⣿⣿⣿⣿⣿⣿⣿⣿⣿⣿⣿⣿⣿⣿⣿⣿⣿⠀⠀⠀⠀⠀⠀⠀⠀⠀⠀⠀⠀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⠀⠀⠀⠀⠀⠀⠀⠀⠀⠀⠀⣿⣿⣿⣿⣿⣾⣿⣿⣿⣿⣿⣿⣿⣿⢿⣿⣿⢟⣿⣿⣿⣿⣿⣿⣿⣿⣿⣿⣿⣿⣿⣿⣿⣿⣿⣿⣿⣿⣿⣿⣿⣿⣿⣿⣿⣿⣿⣿⣿⣿⣿⣿⣿⣿⣿⣿⣿⣿⠀⠀⠀⠀⠀⠀⠀⠀⠀⠀⠀⠀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⠀⠀⠀⠀⠀⠀⠀⠀⠀⠀⠀⣿⣿⣿⣿⣿⣿⣿⣿⣿⣿⣿⣿⣿⢿⢟⣿⣟⣏⣵⣿⣿⣿⣿⣿⣿⣿⣿⣿⣿⣿⣿⣿⣿⣿⣿⣿⣿⣿⣿⣿⣿⣿⣿⣿⣿⣿⣿⣿⣿⣿⣿⣿⣿⣿⣿⣿⣿⣿⠀⠀⠀⠀⠀⠀⠀⠀⠀⠀⠀⠀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⠀⠀⠀⠀⠀⠀⠀⠀⠀⠀⠀⣿⣿⣿⣿⣿⣿⡏⣿⣿⣿⣿⣿⣿⣿⣿⣿⣿⣿⣿⣿⣿⣿⣿⣿⣿⣿⣿⣿⣿⣿⣿⣿⣿⣿⣿⣿⣿⣿⣿⣿⣿⣿⣿⣿⣿⣿⣿⣿⣿⣿⣿⣿⣿⣿⣿⣿⣿⣿⠀⠀⠀⠀⠀⠀⠀⠀⠀⠀⠀⠀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⠀⠀⠀⠀⠀⠀⠀⠀⠀⠀⠀⣿⣿⣿⣿⣿⣿⣿⣽⣿⣿⣿⣿⣿⣿⣿⣿⣿⣿⣿⣿⣿⣿⣿⣿⣿⣿⣿⣿⣿⣿⣿⣿⣿⣿⣿⣿⣿⣿⣿⣿⣿⣿⣿⣿⣿⣿⣿⣿⣿⣿⣿⣿⣿⣿⣿⣿⣿⣿⠀⠀⠀⠀⠀⠀⠀⠀⠀⠀⠀⠀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⠀⠀⠀⠀⠀⠀⠀⠀⠀⠀⠀⣽⣿⣿⣿⣿⣿⣿⣿⣿⢿⣿⣿⣿⣿⣿⣿⣿⣿⣿⣿⢟⣿⣿⣿⣿⣿⣿⣿⣿⣿⣿⣿⣿⣿⣿⣿⣿⣿⣿⣿⣿⣿⣿⣿⣿⣿⣿⣿⣿⣿⣿⣿⣿⣿⣿⣿⣿⣿⠀⠀⠀⠀⠀⠀⠀⠀⠀⠀⠀⠀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⠀⠀⠀⠀⠀⠀⠀⠀⠀⠀⠀⣿⣿⣿⣿⣿⣿⣿⣿⣿⣷⣜⢻⢿⣿⣿⣿⣿⣿⣿⢏⠀⢿⣿⣿⣿⣿⣿⣿⣿⣿⣿⣿⣿⣿⣿⣿⣿⣿⣿⣿⣿⣿⣿⣿⣿⣿⣿⣿⣿⣿⣿⣿⣿⣿⣿⣿⣿⣿⠀⠀⠀⠀⠀⠀⠀⠀⠀⠀⠀⠀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⠀⠀⠀⠀⠀⠀⠀⠀⠀⠀⠀⣿⣿⣿⣿⣿⣿⣿⣿⣿⣿⣿⣧⢕⢕⢝⢝⢟⠟⠅⠀⠀⢜⢿⣿⣿⣿⣿⣿⣿⣿⣿⣿⣿⣿⣿⣿⣿⣿⣿⣿⣿⣿⣿⣿⣿⣿⣿⣿⣿⣿⣿⣿⣿⣿⣿⣿⣿⣿⠀⠀⠀⠀⠀⠀⠀⠀⠀⠀⠀⠀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⠀⠀⠀⠀⠀⠀⠀⠀⠀⠀⠀⣿⣿⣿⣿⣿⣿⣿⣿⣿⣿⣿⣿⣷⡕⢕⠅⠀⠀⠀⠀⠀⠀⢻⣿⣿⣿⣿⣿⣿⣿⣿⣿⣿⣿⣿⣿⣿⣿⣿⣿⣿⣿⣿⣿⣿⣿⣿⣿⣿⣿⣿⣿⣿⣿⣿⣿⣿⣿⠀⠀⠀⠀⠀⠀⠀⠀⠀⠀⠀⠀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⠀⠀⠀⠀⠀⠀⠀⠀⠀⠀⠀⣿⣿⣿⣿⣿⣿⣿⣿⣿⣿⣿⣿⣿⣷⡕⢁⢅⠀⠀⠀⠀⢀⠁⣿⣿⣿⣿⣿⣿⣿⣿⣿⣿⣿⣿⣿⣿⣿⣿⣿⣿⣿⣿⣿⣿⣿⣿⣿⣿⣿⣿⣿⣿⣿⣿⣿⣿⣿⠀⠀⠀⠀⠀⠀⠀⠀⠀⠀⠀⠀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⠀⠀⠀⠀⠀⠀⠀⠀⠀⠀⠀⣿⣿⣿⣿⣿⣿⣿⣿⣿⣿⣿⣿⣿⣿⣿⣦⣵⣕⢕⢁⢕⢀⢔⣿⣿⣿⣿⣿⣿⣿⣿⣿⣿⣿⣿⣿⣿⣿⣿⣿⣿⣿⣿⣿⣿⣿⣿⣿⣿⣿⣿⣿⣿⣿⣿⣿⣿⣿⠀⠀⠀⠀⠀⠀⠀⠀⠀⠀⠀⠀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⠀⠀⠀⠀⠀⠀⠀⠀⠀⠀⠀⣿⣿⣿⣿⣿⣿⣿⣿⣿⣿⣿⣿⣿⣿⣿⣿⣿⣿⣿⣷⡕⢐⢕⢹⣿⣿⣿⣿⣿⣿⣿⣿⣿⣿⣿⣿⣿⣿⣿⣿⣿⣿⣿⣿⣿⣿⣿⣿⣿⣿⣿⣿⣿⣿⣿⣿⣿⣿⠀⠀⠀⠀⠀⠀⠀⠀⠀⠀⠀⠀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⠀⠀⠀⠀⠀⠀⠀⠀⠀⠀⠀⣿⣿⣿⣿⣿⣿⣿⣿⣿⣿⣿⣿⣿⣿⣿⣿⣿⣿⣿⣿⡇⢔⢕⢸⣿⣿⣿⣿⣿⣿⣿⣿⣿⣿⣿⣿⣿⣿⣿⣿⣿⣿⣿⣿⣿⣿⣿⣿⣿⣿⣿⣿⣿⣿⣿⣿⣿⣿⠀⠀⠀⠀⠀⠀⠀⠀⠀⠀⠀⠀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⠀⠀⠀⠀⠀⠀⠀⠀⠀⠀⠀⣿⣿⣿⣿⣿⣿⣿⣿⣿⣿⣿⣿⣿⣿⣿⣿⣿⣿⣿⣿⣇⠁⠁⢕⣿⣿⣿⣿⣿⣿⣿⣿⣿⣿⣿⣿⣿⣿⣿⣿⣿⣿⣿⣿⣿⣿⣿⣿⣿⣿⣿⣿⣿⣿⣿⣿⣿⣿⠀⠀⠀⠀⠀⠀⠀⠀⠀⠀⠀⠀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⠀⠀⠀⠀⠀⠀⠀⠀⠀⠀⠀⠛⠛⠛⠛⠛⠛⠛⠛⠛⠛⠛⠛⠛⠛⠛⠛⠛⠛⠛⠛⠛⠀⠑⠑⠛⠛⠛⠛⠛⠛⠛⠛⠛⠛⠛⠛⠛⠛⠛⠛⠛⠛⠛⠛⠛⠛⠛⠛⠛⠛⠛⠛⠛⠛⠛⠛⠛⠛⠀⠀⠀⠀⠀⠀⠀⠀⠀⠀⠀⠀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⠀⠀⠀⠀⠀⠀⠀⠀⠀⠀⠀⣴⣵⡵⢖⠐⢄⢔⣰⢔⠗⠇⢕⢔⢔⢷⣷⣷⣷⣷⣷⣷⣷⣷⣷⣶⣷⣷⣷⣷⣷⣷⣶⣶⣶⣶⣷⣶⣷⣷⣷⣷⣶⡆⠀⠀⠀⠀⠀⠀⠀⠀⠀⢰⣷⣷⣷⣷⣷⠀⠀⠀⠀⠀⠀⠀⠀⠀⠀⠀⠀</a:t>
            </a:r>
            <a:br/>
            <a:r>
              <a:t>⠀⠀⠀⠀⠀⠀⠀⠀⠀⠀⠀⣿⢿⠕⠀⠀⢕⢞⢕⠁⢅⢄⣔⣵⣵⣾⣿⣿⣿⣿⣿⣿⣿⣿⣿⣿⣿⣿⣿⣿⣿⣿⣿⣿⣿⣿⣿⣿⣿⣿⣿⣿⣿⠕⠀⠀⠀⠀⠀⠀⠀⠀⠀⠄⢿⣿⣿⣿⣿⠀⠀⠀⠀⠀⠀⠀⠀⠀⠀⠀⠀</a:t>
            </a:r>
            <a:br/>
            <a:r>
              <a:t>⠀⠀⠀⠀⠀⠀⠀⠀⠀⠀⠀⡏⢕⢕⢔⣵⡕⢔⢱⢕⢕⢕⢿⢿⣿⣿⣿⣿⣿⣿⣿⣿⣿⣿⣿⣿⣿⣿⣿⣿⣿⣿⣿⣿⣿⣿⣿⣿⣿⣿⣿⣿⡏⠀⠀⠀⠀⠀⠀⠀⠀⠀⠀⠑⢸⣿⣿⣿⣿⠀⠀⠀⠀⠀⠀⠀⠀⠀⠀⠀⠀</a:t>
            </a:r>
            <a:br/>
            <a:r>
              <a:t>⠀⠀⠀⠀⠀⠀⠀⠀⠀⠀⠀⠕⢕⢕⢕⡕⢕⣱⣷⣷⣿⣿⣿⣿⣿⣿⣿⣿⣿⣿⣿⣿⣿⣿⣿⣿⣿⣿⣿⣿⣿⣿⣿⣿⣿⣿⣿⣿⣿⣿⣿⣿⡇⢔⢄⠔⠀⠀⢀⢀⢀⢀⢔⢔⢕⣿⣿⣿⣿⠀⠀⠀⠀⠀⠀⠀⠀⠀⠀⠀⠀</a:t>
            </a:r>
            <a:br/>
            <a:r>
              <a:t>⠀⠀⠀⠀⠀⠀⠀⠀⠀⠀⠀⢄⢜⢕⢕⣿⣿⣿⣿⣿⣿⣿⣿⣿⣿⣿⣿⣿⣿⣿⣿⣿⣿⣿⣿⣿⣿⣿⣿⣿⣿⣿⣿⣿⣿⣿⣿⣿⣿⣿⣿⣿⡇⢕⢕⢔⢕⢕⢔⢔⢕⢕⢕⢕⢕⣿⣿⣿⣿⠀⠀⠀⠀⠀⠀⠀⠀⠀⠀⠀⠀</a:t>
            </a:r>
            <a:br/>
            <a:r>
              <a:t>⠀⠀⠀⠀⠀⠀⠀⠀⠀⠀⠀⢇⢕⢕⢕⣿⣿⣿⣿⣿⣿⣿⣿⣿⣿⣿⣿⣿⣿⣿⣿⣿⣿⣿⣿⣿⣿⣿⣿⣿⣿⣿⣿⣿⣿⣿⣿⣿⣿⣿⣿⣿⡇⢕⢕⢕⢕⢕⢕⢕⢕⢕⢱⢕⣕⣿⣿⣿⣿⠀⠀⠀⠀⠀⠀⠀⠀⠀⠀⠀⠀</a:t>
            </a:r>
            <a:br/>
            <a:r>
              <a:t>⠀⠀⠀⠀⠀⠀⠀⠀⠀⠀⠀⣿⡇⢕⢕⣿⣿⣿⣿⣿⣿⣿⣿⣿⣿⣿⣿⣟⢻⣿⣿⣿⣿⣿⣿⣿⣿⣿⣿⣿⣿⣿⣿⣿⣿⣿⣿⣿⣿⣿⣿⣿⣇⣵⣷⣷⣵⣵⣷⣿⣿⣿⣷⣿⣿⣿⣿⣿⣿⠀⠀⠀⠀⠀⠀⠀⠀⠀⠀⠀⠀</a:t>
            </a:r>
            <a:br/>
            <a:r>
              <a:t>⠀⠀⠀⠀⠀⠀⠀⠀⠀⠀⠀⣿⣿⡕⢕⢺⣿⣿⣿⣿⣿⣻⣿⣿⣿⣿⣿⣿⣿⣿⣿⣿⣿⣿⣿⣿⣿⣿⣿⣿⣿⣿⣿⣿⣿⣿⣿⣿⣿⣿⣿⣿⣿⣿⣿⣿⣿⣿⣿⣿⣿⣿⣿⣿⣿⣿⣿⣿⣿⠀⠀⠀⠀⠀⠀⠀⠀⠀⠀⠀⠀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⠀⠀⠀⠀⠀⠀⠀⠀⠀⠀⠀⣿⣿⣷⢕⢜⣿⣿⣿⣿⣿⣿⣿⣿⣿⣿⣿⣿⣿⣿⣿⣿⣿⣿⣿⣿⣿⣿⣿⣿⣿⣿⣿⣿⣿⣿⣿⣿⣿⣿⣿⣿⣿⣿⣿⣿⣿⣿⣿⣿⣿⣿⣿⣿⣿⣿⣿⣿⣿⠀⠀⠀⠀⠀⠀⠀⠀⠀⠀⠀⠀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⠀⠀⠀⠀⠀⠀⠀⠀⠀⠀⠀⣿⣿⣿⣷⣷⣾⣿⣿⣿⣿⣿⣿⣿⣿⣽⣿⣿⣽⣿⣿⣿⣿⣿⣿⣿⣿⣿⣿⣿⣿⣿⣿⣿⣿⣿⣿⣿⣿⣿⣿⣿⣿⣿⣿⣿⣿⣿⣿⣿⣿⣿⣿⣿⣿⣿⣿⣿⣿⠀⠀⠀⠀⠀⠀⠀⠀⠀⠀⠀⠀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⠀⠀⠀⠀⠀⠀⠀⠀⠀⠀⠀⣿⣿⣿⣿⣿⣿⣿⣿⣿⣿⣿⣿⣿⣟⣫⣿⣿⣷⣿⣿⣿⣿⣿⣿⣿⣿⣿⣿⣿⣿⣿⣿⣿⣿⣿⣿⣿⣿⣿⣿⣿⣿⣿⣿⣿⣿⣿⣿⣿⣿⣿⣿⣿⣿⣿⣿⣿⣿⠀⠀⠀⠀⠀⠀⠀⠀⠀⠀⠀⠀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⠀⠀⠀⠀⠀⠀⠀⠀⠀⠀⠀⣿⣿⣿⣿⣿⣿⣿⣿⣿⣿⣿⣿⣿⣿⣿⣿⣿⣿⣿⣿⡏⢻⣿⣿⣿⣿⣿⣿⣿⣿⣿⣿⣿⣿⣿⣿⣿⣿⣿⣿⣿⣿⣿⣿⣿⣿⣿⣿⣿⣿⣿⣿⣿⣿⣿⣿⣿⣿⠀⠀⠀⠀⠀⠀⠀⠀⠀⠀⠀⠀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⠀⠀⠀⠀⠀⠀⠀⠀⠀⠀⠀⣿⣿⣿⣿⣿⣿⣿⣿⣿⣿⣝⢻⢿⣿⣿⣿⣿⣿⣿⡿⠁⢸⣿⣿⣿⣿⣿⣿⣿⣿⣿⣿⣿⣿⣿⣿⣿⣿⣿⣿⣿⣿⣿⣿⣿⣿⣿⣿⣿⣿⣿⣿⣿⣿⣿⣿⣿⣿⠀⠀⠀⠀⠀⠀⠀⠀⠀⠀⠀⠀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⠀⠀⠀⠀⠀⠀⠀⠀⠀⠀⠀⣿⣿⣿⣿⣿⣿⣿⣿⣿⣿⣿⣧⡕⢜⢝⢙⠟⠟⠏⠁⠀⠐⢹⣿⣿⣿⣿⣿⣿⣿⣿⣿⣿⣿⣿⣿⣿⣿⣿⣿⣿⣿⣿⣿⣿⣿⣿⣿⣿⣿⣿⣿⣿⣿⣿⣿⣿⣿⠀⠀⠀⠀⠀⠀⠀⠀⠀⠀⠀⠀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⠀⠀⠀⠀⠀⠀⠀⠀⠀⠀⠀⣿⣿⣿⣿⣿⣿⣿⣿⣿⣿⣿⣿⣿⡕⢕⢕⠀⠀⠀⠀⠀⠀⠜⣿⣿⣿⣿⣿⣿⣿⣿⣿⣿⣿⣿⣿⣿⣿⣿⣿⣿⣿⣿⣿⣿⣿⣿⣿⣿⣿⣿⣿⣿⣿⣿⣿⣿⣿⠀⠀⠀⠀⠀⠀⠀⠀⠀⠀⠀⠀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⠀⠀⠀⠀⠀⠀⠀⠀⠀⠀⠀⣿⣿⣿⣿⣿⣿⣿⣿⣿⣿⣿⣿⣿⣿⣕⠅⢅⠀⢀⢀⠀⢀⠀⢹⣿⣿⣿⣿⣿⣿⣿⣿⣿⣿⣿⣿⣿⣿⣿⣿⣿⣿⣿⣿⣿⣿⣿⣿⣿⣿⣿⣿⣿⣿⣿⣿⣿⣿⠀⠀⠀⠀⠀⠀⠀⠀⠀⠀⠀⠀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⠀⠀⠀⠀⠀⠀⠀⠀⠀⠀⠀⣿⣿⣿⣿⣿⣿⣿⣿⣿⣿⣿⣿⣿⣿⣿⣷⣵⣕⡕⠁⢄⢕⠀⢸⣿⣿⣿⣿⣿⣿⣿⣿⣿⣿⣿⣿⣿⣿⣿⣿⣿⣿⣿⣿⣿⣿⣿⣿⣿⣿⣿⣿⣿⣿⣿⣿⣿⣿⠀⠀⠀⠀⠀⠀⠀⠀⠀⠀⠀⠀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⠀⠀⠀⠀⠀⠀⠀⠀⠀⠀⠀⣿⣿⣿⣿⣿⣿⣿⣿⣿⣿⣿⣿⣿⣿⣿⣿⣿⣿⣿⣿⣧⢀⢕⢕⢻⣿⣿⣿⣿⣿⣿⣿⣿⣿⣿⣿⣿⣿⣿⣿⣿⣿⣿⣿⣿⣿⣿⣿⣿⣿⣿⣿⣿⣿⣿⣿⣿⣿⠀⠀⠀⠀⠀⠀⠀⠀⠀⠀⠀⠀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⠀⠀⠀⠀⠀⠀⠀⠀⠀⠀⠀⣿⣾⣿⣿⣿⣿⣿⣿⡿⣿⣿⣿⣿⣿⣿⣿⣿⣿⣿⣿⣿⣿⣿⣿⣿⣿⣿⣿⣿⣿⣿⣿⣿⣿⣿⣿⣿⣷⣿⣿⣿⣿⣷⡇⠀⠀⠀⠀⠀⠀⠀⠀⠀⢱⣾⣿⣿⣿⠀⠀⠀⠀⠀⠀⠀⠀⠀⠀⠀⠀</a:t>
            </a:r>
            <a:br/>
            <a:r>
              <a:t>⠀⠀⠀⠀⠀⠀⠀⠀⠀⠀⠀⣿⣿⣿⡿⢏⢝⢕⢕⣕⣱⣵⢵⣼⣿⣿⣿⣿⣿⣿⣿⣿⣿⣿⣿⣿⣿⣿⣿⣿⣿⣿⣿⣿⣿⣿⣿⣿⣿⣿⣿⣿⣿⣿⢕⠐⠀⠀⠀⠀⠀⠀⠀⠀⢕⣿⣿⣿⣿⠀⠀⠀⠀⠀⠀⠀⠀⠀⠀⠀⠀</a:t>
            </a:r>
            <a:br/>
            <a:r>
              <a:t>⠀⠀⠀⠀⠀⠀⠀⠀⠀⠀⠀⣿⠟⠏⢕⢕⢜⣵⢞⠟⠕⢕⢕⢜⣹⣿⣿⣿⣿⣿⣿⣿⣿⣿⣿⣿⣿⣿⣿⣿⣿⣿⣿⣿⣿⣿⣿⣿⣿⣿⣿⣿⣿⡇⢕⠀⠀⠀⠀⠀⠀⠀⠀⠀⠀⢹⣿⣿⣿⠀⠀⠀⠀⠀⠀⠀⠀⠀⠀⠀⠀</a:t>
            </a:r>
            <a:br/>
            <a:r>
              <a:t>⠀⠀⠀⠀⠀⠀⠀⠀⠀⠀⠀⢿⢁⠕⠕⢱⢎⢅⢄⢔⢕⣵⣾⣷⣿⣿⣿⣿⣿⣿⣿⣿⣿⣿⣿⣿⣿⣿⣿⣿⣿⣿⣿⣿⣿⣿⣿⣿⣿⣿⣿⣿⣿⡇⢄⢔⢄⢄⢀⢔⢄⢄⢄⢔⢔⢸⣿⣿⣿⠀⠀⠀⠀⠀⠀⠀⠀⠀⠀⠀⠀</a:t>
            </a:r>
            <a:br/>
            <a:r>
              <a:t>⠀⠀⠀⠀⠀⠀⠀⠀⠀⠀⠀⢕⢕⢑⢷⢔⢔⢕⢕⣕⣕⣻⣿⣿⣿⣿⣿⣿⣿⣿⣿⣿⣿⣿⣿⣿⣿⣿⣿⣿⣿⣿⣿⣿⣿⣿⣿⣿⣿⣿⣿⣿⣿⡇⢕⢕⢕⢕⢕⢔⢕⢕⢕⢕⢕⢸⣿⣿⣿⠀⠀⠀⠀⠀⠀⠀⠀⠀⠀⠀⠀</a:t>
            </a:r>
            <a:br/>
            <a:r>
              <a:t>⠀⠀⠀⠀⠀⠀⠀⠀⠀⠀⠀⢱⡇⣕⣕⣱⣵⣿⣿⣿⣿⣿⣿⣿⣿⣿⣿⣿⣿⣿⣿⣿⣿⣿⣿⣿⣿⣿⣿⣿⣿⣿⣿⣿⣿⣿⣿⣿⣿⣿⣿⣿⣿⡇⢕⢕⢕⢕⢕⢕⢕⢕⢕⢵⢕⣸⣿⣿⣿⠀⠀⠀⠀⠀⠀⠀⠀⠀⠀⠀⠀</a:t>
            </a:r>
            <a:br/>
            <a:r>
              <a:t>⠀⠀⠀⠀⠀⠀⠀⠀⠀⠀⠀⢕⢕⢜⣿⣿⣿⣿⣿⣿⣿⣿⣿⣿⣿⣿⣿⣿⣿⣿⣿⣿⣿⣿⣿⣿⣿⣿⣿⣿⣿⣿⣿⣿⣿⣿⣿⣿⣿⣿⣿⣿⣿⣧⣷⣷⣧⣵⣷⣿⣿⣿⣿⣷⣾⣿⣿⣿⣿⠀⠀⠀⠀⠀⠀⠀⠀⠀⠀⠀⠀</a:t>
            </a:r>
            <a:br/>
            <a:r>
              <a:t>⠀⠀⠀⠀⠀⠀⠀⠀⠀⠀⠀⡕⢕⢕⣾⣿⣿⣿⣿⣿⣿⣿⣿⣿⣿⣿⣿⣿⣿⣿⣿⣿⣿⣿⣿⣿⣿⣿⣿⣿⣿⣿⣿⣿⣿⣿⣿⣿⣿⣿⣿⣿⣿⣿⣿⣿⣿⣿⣿⣿⣿⣿⣿⣿⣿⣿⣿⣿⣿⠀⠀⠀⠀⠀⠀⠀⠀⠀⠀⠀⠀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⠀⠀⠀⠀⠀⠀⠀⠀⠀⠀⠀⣿⡕⢕⢸⣿⣿⣿⣿⣿⣿⣿⣿⣿⣿⣿⣿⣽⣿⣿⣿⣿⣿⣿⣿⣿⣿⣿⣿⣿⣿⣿⣿⣿⣿⣿⣿⣿⣿⣿⣿⣿⣿⣿⣿⣿⣿⣿⣿⣿⣿⣿⣿⣿⣿⣿⣿⣿⣿⠀⠀⠀⠀⠀⠀⠀⠀⠀⠀⠀⠀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⠀⠀⠀⠀⠀⠀⠀⠀⠀⠀⠀⣿⣷⡕⢜⣿⣿⣿⣿⣿⣽⣿⣿⣿⣿⣿⣿⣿⣿⣿⣿⣿⣿⣿⣿⣿⣿⣿⣿⣿⣿⣿⣿⣿⣿⣿⣿⣿⣿⣿⣿⣿⣿⣿⣿⣿⣿⣿⣿⣿⣿⣿⣿⣿⣿⣿⣿⣿⣿⠀⠀⠀⠀⠀⠀⠀⠀⠀⠀⠀⠀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⠀⠀⠀⠀⠀⠀⠀⠀⠀⠀⠀⣿⣿⣷⣕⢹⣿⣿⣿⣿⣿⣿⣿⣿⣿⣿⣿⣿⣿⣿⣿⣿⣿⣿⣿⣿⣿⣿⣿⣿⣿⣿⣿⣿⣿⣿⣿⣿⣿⣿⣿⣿⣿⣿⣿⣿⣿⣿⣿⣿⣿⣿⣿⣿⣿⣿⣿⣿⣿⠀⠀⠀⠀⠀⠀⠀⠀⠀⠀⠀⠀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⠀⠀⠀⠀⠀⠀⠀⠀⠀⠀⠀⣿⣿⣿⣿⣿⣿⢿⣿⣿⣿⣿⣿⣯⣵⣾⣿⣿⣿⣿⣿⣿⣿⣿⣿⣿⣿⣿⣿⣿⣿⣿⣿⣿⣿⣿⣿⣿⣿⣿⣿⣿⣿⣿⣿⣿⣿⣿⣿⣿⣿⣿⣿⣿⣿⣿⣿⣿⣿⠀⠀⠀⠀⠀⠀⠀⠀⠀⠀⠀⠀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⠀⠀⠀⠀⠀⠀⠀⠀⠀⠀⠀⣿⣿⣿⣿⣿⣿⣿⣿⣟⢻⣿⣿⣿⣿⣿⣿⣿⣿⣿⡟⠀⢹⣿⣿⣿⣿⣿⣿⣿⣿⣿⣿⣿⣿⣿⣿⣿⣿⣿⣿⣿⣿⣿⣿⣿⣿⣿⣿⣿⣿⣿⣿⣿⣿⣿⣿⣿⣿⠀⠀⠀⠀⠀⠀⠀⠀⠀⠀⠀⠀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⠀⠀⠀⠀⠀⠀⠀⠀⠀⠀⠀⣿⣿⣿⣿⣿⣿⣿⣿⣿⣧⡜⢝⢻⢿⢿⣿⣿⡞⠝⠁⠀⠁⢻⣿⣿⣿⣿⣿⣿⣿⣿⣿⣿⣿⣿⣿⣿⣿⣿⣿⣿⣿⣿⣿⣿⣿⣿⣿⣿⣿⣿⣿⣿⣿⣿⣿⣿⣿⠀⠀⠀⠀⠀⠀⠀⠀⠀⠀⠀⠀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⠀⠀⠀⠀⠀⠀⠀⠀⠀⠀⠀⣿⣿⣿⣿⣿⣿⣿⣿⣿⣿⣷⡕⠁⢕⢑⠑⠁⠁⠀⠀⠀⠀⠜⣿⣿⣿⣿⣿⣿⣿⣿⣿⣿⣿⣿⣿⣿⣿⣿⣿⣿⣿⣿⣿⣿⣿⣿⣿⣿⣿⣿⣿⣿⣿⣿⣿⣿⣿⠀⠀⠀⠀⠀⠀⠀⠀⠀⠀⠀⠀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⠀⠀⠀⠀⠀⠀⠀⠀⠀⠀⠀⣿⣿⣿⣿⣿⣿⣿⣿⣿⣿⣿⣿⡕⠁⠑⢄⠀⠀⠀⠀⠀⠀⠀⢻⣿⣿⣿⣿⣿⣿⣿⣿⣿⣿⣿⣿⣿⣿⣿⣿⣿⣿⣿⣿⣿⣿⣿⣿⣿⣿⣿⣿⣿⣿⣿⣿⣿⣿⠀⠀⠀⠀⠀⠀⠀⠀⠀⠀⠀⠀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⠀⠀⠀⠀⠀⠀⠀⠀⠀⠀⠀⣿⣿⣿⣿⣿⣿⣿⣿⣿⣿⣿⣿⣷⠑⢕⢕⢕⢕⢔⠔⢁⢕⠄⣼⣿⣿⣿⣿⣿⣿⣿⣿⣿⣿⣿⣿⣿⣿⣿⣿⣿⣿⣿⣿⣿⣿⣿⣿⣿⣿⣿⣿⣿⣿⣿⣿⣿⣿⠀⠀⠀⠀⠀⠀⠀⠀⠀⠀⠀⠀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⠀⠀⠀⠀⠀⠀⠀⠀⠀⠀⠀⣿⣿⣿⣿⣿⣿⣿⣿⣿⣿⣿⣿⣿⣷⣄⢕⢅⢕⢕⢄⢕⢕⢕⢹⣿⣿⣿⣿⣿⣿⣿⣿⣿⣿⣿⣿⣿⣿⣿⣿⣿⣿⣿⣿⣿⣿⣿⣿⣿⣿⣿⣿⣿⣿⣿⣿⣿⣿⠀⠀⠀⠀⠀⠀⠀⠀⠀⠀⠀⠀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⠀⠀⠀⠀⠀⠀⠀⠀⠀⠀⠀⠛⠛⠛⠛⠛⠛⠛⠛⠛⠛⠛⠛⠛⠛⠛⠛⠓⠑⠑⠑⠑⠑⠑⠘⠛⠛⠛⠛⠛⠛⠛⠛⠛⠛⠛⠛⠛⠛⠛⠛⠛⠛⠛⠛⠛⠛⠛⠛⠛⠛⠛⠛⠛⠛⠛⠛⠛⠛⠀⠀⠀⠀⠀⠀⠀⠀⠀⠀⠀⠀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⠀⠀⠀⠀⠀⠀⠀⠀⠀⠀⠀⣿⣿⣿⣿⣿⣿⣿⣿⣿⣿⣿⣿⣿⣿⣿⣿⣿⣿⣿⣿⣿⣿⣿⣿⣿⣿⣿⣿⣿⣿⣿⣿⣿⣿⣿⣿⣿⣿⣿⣿⣿⣿⣿⣷⠐⠀⠐⠀⠀⠀⠀⠀⠀⢔⣾⣷⣿⣿⠀⠀⠀⠀⠀⠀⠀⠀⠀⠀⠀⠀</a:t>
            </a:r>
            <a:br/>
            <a:r>
              <a:t>⠀⠀⠀⠀⠀⠀⠀⠀⠀⠀⠀⣿⣿⣿⣿⢿⠿⢟⢟⢝⢟⢟⢟⢻⣿⣿⣿⣿⣿⣿⣿⣿⣿⣿⣿⣿⣿⣿⣿⣿⣿⣿⣿⣿⣿⣿⣿⣿⣿⣿⣿⣿⣿⣿⡇⢕⠀⠀⠀⠀⠀⠀⠀⢀⠅⢻⣿⣿⣿⠀⠀⠀⠀⠀⠀⠀⠀⠀⠀⠀⠀</a:t>
            </a:r>
            <a:br/>
            <a:r>
              <a:t>⠀⠀⠀⠀⠀⠀⠀⠀⠀⠀⠀⣿⣿⢟⠑⢔⣵⢕⢱⣵⡵⢾⢷⢿⣿⣿⣿⣿⣿⣿⣿⣿⣿⣿⣿⣿⣿⣿⣿⣿⣿⣿⣿⣿⣿⣿⣿⣿⣿⣿⣿⣿⣿⣿⢕⠅⠀⠀⠀⠀⢔⠀⠀⠔⠐⢸⣿⣿⣿⠀⠀⠀⠀⠀⠀⠀⠀⠀⠀⠀⠀</a:t>
            </a:r>
            <a:br/>
            <a:r>
              <a:t>⠀⠀⠀⠀⠀⠀⠀⠀⠀⠀⠀⡏⠁⠀⢔⢜⣵⡞⠏⠙⠑⢕⢔⢕⣽⣿⣿⣿⣿⣿⣿⣿⣿⣿⣿⣿⣿⣿⣿⣿⣿⣿⣿⣿⣿⣿⣿⣿⣿⣿⣿⣿⣿⣿⢕⢕⢔⢕⢔⢔⢅⢅⢁⢔⢔⢕⣿⣿⣿⠀⠀⠀⠀⠀⠀⠀⠀⠀⠀⠀⠀</a:t>
            </a:r>
            <a:br/>
            <a:r>
              <a:t>⠀⠀⠀⠀⠀⠀⠀⠀⠀⠀⠀⢕⢄⢅⢑⠜⠕⢁⠀⢔⢕⣵⣿⣿⣿⣿⣿⣿⣿⣿⣿⣿⣿⣿⣿⣿⣿⣿⣿⣿⣿⣿⣿⣿⣿⣿⣿⣿⣿⣿⣿⣿⣿⣿⢕⢕⢕⢕⢕⢕⢕⢕⢕⢕⢕⢕⣿⣿⣿⠀⠀⠀⠀⠀⠀⠀⠀⠀⠀⠀⠀</a:t>
            </a:r>
            <a:br/>
            <a:r>
              <a:t>⠀⠀⠀⠀⠀⠀⠀⠀⠀⠀⠀⡕⢅⡜⢇⢕⢕⣕⣱⣵⣼⣾⣿⣿⣿⣿⣿⣿⣿⣿⣿⣿⣿⣿⣿⣿⣿⣿⣿⣿⣿⣿⣿⣿⣿⣿⣿⣿⣿⣿⣿⣿⣿⣿⢕⢕⢕⢕⢕⢕⢕⢕⢕⣵⡕⣕⣿⣿⣿⠀⠀⠀⠀⠀⠀⠀⠀⠀⠀⠀⠀</a:t>
            </a:r>
            <a:br/>
            <a:r>
              <a:t>⠀⠀⠀⠀⠀⠀⠀⠀⠀⠀⠀⢝⢱⢷⣷⣷⣿⣿⣿⣿⣿⣿⣿⣿⣿⣿⣿⣿⣿⣿⣿⣿⣿⣿⣿⣿⣿⣿⣿⣿⣿⣿⣿⣿⣿⣿⣿⣿⣿⣿⣿⣿⣿⣷⣵⣷⣷⣵⣷⣿⣿⣿⣿⣿⣾⣿⣿⣿⣿⠀⠀⠀⠀⠀⠀⠀⠀⠀⠀⠀⠀</a:t>
            </a:r>
            <a:br/>
            <a:r>
              <a:t>⠀⠀⠀⠀⠀⠀⠀⠀⠀⠀⠀⢕⢕⢜⣿⣿⣿⣿⣿⣿⣿⣿⣿⣿⣿⣿⣿⣿⣿⣿⣿⣿⣿⣿⣿⣿⣿⣿⣿⣿⣿⣿⣿⣿⣿⣿⣿⣿⣿⣿⣿⣿⣿⣿⣿⣿⣿⣿⣿⣿⣿⣿⣿⣿⣿⣿⣿⣿⣿⠀⠀⠀⠀⠀⠀⠀⠀⠀⠀⠀⠀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⠀⠀⠀⠀⠀⠀⠀⠀⠀⠀⠀⡇⢕⢞⣿⣿⣿⣿⣿⣿⣿⣿⣿⣿⣿⣿⣿⣿⣿⣿⣿⣿⣿⣿⣿⣿⣿⣿⣿⣿⣿⣿⣿⣿⣿⣿⣿⣿⣿⣿⣿⣿⣿⣿⣿⣿⣿⣿⣿⣿⣿⣿⣿⣿⣿⣿⣿⣿⣿⠀⠀⠀⠀⠀⠀⠀⠀⠀⠀⠀⠀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⠀⠀⠀⠀⠀⠀⠀⠀⠀⠀⠀⣿⡕⢕⢻⣿⣿⣿⣿⣿⢿⣿⣿⣿⣿⣯⣷⣾⣿⣿⣿⣿⣿⣿⣿⣿⣿⣿⣿⣿⣿⣿⣿⣿⣿⣿⣿⣿⣿⣿⣿⣿⣿⣿⣿⣿⣿⣿⣿⣿⣿⣿⣿⣿⣿⣿⣿⣿⣿⠀⠀⠀⠀⠀⠀⠀⠀⠀⠀⠀⠀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⠀⠀⠀⠀⠀⠀⠀⠀⠀⠀⠀⣿⣷⡕⢸⣿⣿⣿⣿⣷⣾⣿⣿⣿⣿⣿⣿⣿⣿⣿⣿⣿⣿⣿⣿⣿⣿⣿⣿⣿⣿⣿⣿⣿⣿⣿⣿⣿⣿⣿⣿⣿⣿⣿⣿⣿⣿⣿⣿⣿⣿⣿⣿⣿⣿⣿⣿⣿⣿⠀⠀⠀⠀⠀⠀⠀⠀⠀⠀⠀⠀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⠀⠀⠀⠀⠀⠀⠀⠀⠀⠀⠀⣿⣿⣿⣿⣿⣿⣿⣿⣿⣿⣿⣿⣿⣿⡿⣿⣟⣽⣿⣿⣿⣿⣿⣿⣿⣿⣿⣿⣿⣿⣿⣿⣿⣿⣿⣿⣿⣿⣿⣿⣿⣿⣿⣿⣿⣿⣿⣿⣿⣿⣿⣿⣿⣿⣿⣿⣿⣿⠀⠀⠀⠀⠀⠀⠀⠀⠀⠀⠀⠀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⠀⠀⠀⠀⠀⠀⠀⠀⠀⠀⠀⣿⣿⣿⣿⣿⣿⣾⣿⣿⣿⣿⣿⣷⣿⣿⣿⣿⣿⣿⣿⣿⣿⣿⣿⣿⣿⣿⣿⣿⣿⣿⣿⣿⣿⣿⣿⣿⣿⣿⣿⣿⣿⣿⣿⣿⣿⣿⣿⣿⣿⣿⣿⣿⣿⣿⣿⣿⣿⠀⠀⠀⠀⠀⠀⠀⠀⠀⠀⠀⠀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⠀⠀⠀⠀⠀⠀⠀⠀⠀⠀⠀⣿⣿⣿⣿⣿⣿⣿⣿⣿⣿⣿⣿⣿⣿⣿⣿⣿⣿⣿⡏⣿⣿⣿⣿⣿⣿⣿⣿⣿⣿⣿⣿⣿⣿⣿⣿⣿⣿⣿⣿⣿⣿⣿⣿⣿⣿⣿⣿⣿⣿⣿⣿⣿⣿⣿⣿⣿⣿⠀⠀⠀⠀⠀⠀⠀⠀⠀⠀⠀⠀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⠀⠀⠀⠀⠀⠀⠀⠀⠀⠀⠀⣿⣿⣿⣿⣿⣿⣿⣞⢿⣿⣿⣿⣿⣿⣿⣿⣿⣿⣿⠇⠜⢿⣿⣿⣿⣿⣿⣿⣿⣿⣿⣿⣿⣿⣿⣿⣿⣿⣿⣿⣿⣿⣿⣿⣿⣿⣿⣿⣿⣿⣿⣿⣿⣿⣿⣿⣿⣿⠀⠀⠀⠀⠀⠀⠀⠀⠀⠀⠀⠀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⠀⠀⠀⠀⠀⠀⠀⠀⠀⠀⠀⣿⣿⣿⣿⣿⣿⣿⣿⣇⢝⢻⢿⣿⣿⣿⡿⢿⡿⠏⠀⠀⠜⣿⣿⣿⣿⣿⣿⣿⣿⣿⣿⣿⣿⣿⣿⣿⣿⣿⣿⣿⣿⣿⣿⣿⣿⣿⣿⣿⣿⣿⣿⣿⣿⣿⣿⣿⣿⠀⠀⠀⠀⠀⠀⠀⠀⠀⠀⠀⠀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⠀⠀⠀⠀⠀⠀⠀⠀⠀⠀⠀⣿⣿⣿⣿⣿⣿⣿⣿⣿⣷⡕⠕⢕⢜⠝⠑⠀⠀⠀⠀⠀⠀⢻⣿⣿⣿⣿⣿⣿⣿⣿⣿⣿⣿⣿⣿⣿⣿⣿⣿⣿⣿⣿⣿⣿⣿⣿⣿⣿⣿⣿⣿⣿⣿⣿⣿⣿⣿⠀⠀⠀⠀⠀⠀⠀⠀⠀⠀⠀⠀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⠀⠀⠀⠀⠀⠀⠀⠀⠀⠀⠀⣿⣿⣿⣿⣿⣿⣿⣿⣿⣿⣿⡕⢔⠅⢀⠀⠀⠀⠀⠀⠀⠀⠈⣿⣿⣿⣿⣿⣿⣿⣿⣿⣿⣿⣿⣿⣿⣿⣿⣿⣿⣿⣿⣿⣿⣿⣿⣿⣿⣿⣿⣿⣿⣿⣿⣿⣿⣿⠀⠀⠀⠀⠀⠀⠀⠀⠀⠀⠀⠀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⠀⠀⠀⠀⠀⠀⠀⠀⠀⠀⠀⣿⣿⣿⣿⣿⣿⣿⣿⣿⣿⣿⣿⡔⢔⢅⢄⢐⢔⢔⠐⢄⢄⢀⣿⣿⣿⣿⣿⣿⣿⣿⣿⣿⣿⣿⣿⣿⣿⣿⣿⣿⣿⣿⣿⣿⣿⣿⣿⣿⣿⣿⣿⣿⣿⣿⣿⣿⣿⠀⠀⠀⠀⠀⠀⠀⠀⠀⠀⠀⠀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⠀⠀⠀⠀⠀⠀⠀⠀⠀⠀⠀⣿⣿⣿⣿⣿⣿⣿⣿⣿⣿⣿⣿⣷⡅⢑⢕⢕⢕⢔⢕⢕⢕⢕⣿⣿⣿⣿⣿⣿⣿⣿⣿⣿⣿⣿⣿⣿⣿⣿⣿⣿⣿⣿⣿⣿⣿⣿⣿⣿⣿⣿⣿⣿⣿⣿⣿⣿⣿⠀⠀⠀⠀⠀⠀⠀⠀⠀⠀⠀⠀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⠀⠀⠀⠀⠀⠀⠀⠀⠀⠀⠀⠛⠛⠛⠛⠛⠛⠛⠛⠛⠛⠛⠛⠛⠛⠓⠃⠑⠑⠑⠑⠑⠑⠑⠛⠛⠛⠛⠛⠛⠛⠛⠛⠛⠛⠛⠛⠛⠛⠛⠛⠛⠛⠛⠛⠛⠛⠛⠛⠛⠛⠛⠛⠛⠛⠛⠛⠛⠛⠀⠀⠀⠀⠀⠀⠀⠀⠀⠀⠀⠀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⠀⠀⠀⠀⠀⠀⠀⠀⠀⠀⠀⣷⣷⣷⣷⣾⣾⣿⣿⣿⣿⣿⣿⣿⣿⣿⣿⣿⣿⣿⣿⣿⣿⣿⣿⣿⣿⣿⣿⣿⣿⣷⣷⣷⣷⣾⣷⣷⣷⣷⣾⣷⣷⣷⣷⢔⠀⠀⠀⠀⠀⠀⠀⠀⠐⣾⣿⣿⣿⠀⠀⠀⠀⠀⠀⠀⠀⠀⠀⠀⠀</a:t>
            </a:r>
            <a:br/>
            <a:r>
              <a:t>⠀⠀⠀⠀⠀⠀⠀⠀⠀⠀⠀⣿⣿⣿⣿⣿⣿⡿⢿⢿⣿⣿⣿⣿⣿⣿⣿⣿⣿⣿⣿⣿⣿⣿⣿⣿⣿⣿⣿⣿⣿⣿⣿⣿⣿⣿⣿⣿⣿⣿⣿⣿⣿⣿⡟⠄⠀⠀⠀⠀⠀⠀⠀⠀⠀⢸⣿⣿⣿⠀⠀⠀⠀⠀⠀⠀⠀⠀⠀⠀⠀</a:t>
            </a:r>
            <a:br/>
            <a:r>
              <a:t>⠀⠀⠀⠀⠀⠀⠀⠀⠀⠀⠀⣿⣿⡿⠋⢁⢕⢕⢕⢔⢕⡅⢕⣸⣿⣿⣿⣿⣿⣿⣿⣿⣿⣿⣿⣿⣿⣿⣿⣿⣿⣿⣿⣿⣿⣿⣿⣿⣿⣿⣿⣿⣿⣿⢕⢐⠀⠀⢀⠀⢀⢀⠀⠐⠄⢕⣿⣿⣿⠀⠀⠀⠀⠀⠀⠀⠀⠀⠀⠀⠀</a:t>
            </a:r>
            <a:br/>
            <a:r>
              <a:t>⠀⠀⠀⠀⠀⠀⠀⠀⠀⠀⠀⡟⠋⠁⠀⣕⢇⢕⢸⣵⢾⢟⢟⢟⣿⣿⣿⣿⣿⣿⣿⣿⣿⣿⣿⣿⣿⣿⣿⣿⣿⣿⣿⣿⣿⣿⣿⣿⣿⣿⣿⣿⣿⣿⢕⢔⢕⢕⢕⢄⢀⢕⢄⢕⢔⢕⢻⣿⣿⠀⠀⠀⠀⠀⠀⠀⠀⠀⠀⠀⠀</a:t>
            </a:r>
            <a:br/>
            <a:r>
              <a:t>⠀⠀⠀⠀⠀⠀⠀⠀⠀⠀⠀⢕⠀⢀⢐⢕⣧⢟⠋⠑⠑⢕⢅⢕⣹⣿⣿⣿⣿⣿⣿⣿⣿⣿⣿⣿⣿⣿⣿⣿⣿⣿⣿⣿⣿⣿⣿⣿⣿⣿⣿⣿⣿⣿⢕⢕⢕⢕⢕⢕⢕⢕⢕⢕⢕⢕⢸⣿⣿⠀⠀⠀⠀⠀⠀⠀⠀⠀⠀⠀⠀</a:t>
            </a:r>
            <a:br/>
            <a:r>
              <a:t>⠀⠀⠀⠀⠀⠀⠀⠀⠀⠀⠀⢕⢔⣕⢕⠋⠑⢀⠀⢀⢕⣸⣿⣾⣿⣿⣿⣿⣿⣿⣿⣿⣿⣿⣿⣿⣿⣿⣿⣿⣿⣿⣿⣿⣿⣿⣿⣿⣿⣿⣿⣿⣿⣿⢕⢕⢕⢕⢕⢕⢕⢕⢕⢱⡕⣕⣸⣿⣿⠀⠀⠀⠀⠀⠀⠀⠀⠀⠀⠀⠀</a:t>
            </a:r>
            <a:br/>
            <a:r>
              <a:t>⠀⠀⠀⠀⠀⠀⠀⠀⠀⠀⠀⢕⢕⢜⢕⢕⣱⣵⣵⣵⣯⣿⣾⣿⣿⣿⣿⣿⣿⣿⣿⣿⣿⣿⣿⣿⣿⣿⣿⣿⣿⣿⣿⣿⣿⣿⣿⣿⣿⣿⣿⣿⣿⣿⣵⣷⣷⣵⣵⣷⣿⣿⣿⣿⣷⣿⣿⣿⣿⠀⠀⠀⠀⠀⠀⠀⠀⠀⠀⠀⠀</a:t>
            </a:r>
            <a:br/>
            <a:r>
              <a:t>⠀⠀⠀⠀⠀⠀⠀⠀⠀⠀⠀⢕⢜⢷⣿⣿⣿⣿⣿⣿⣿⣿⣿⣿⣿⣿⣿⣿⣿⣿⣿⣿⣿⣿⣿⣿⣿⣿⣿⣿⣿⣿⣿⣿⣿⣿⣿⣿⣿⣿⣿⣿⣿⣿⣿⣿⣿⣿⣿⣿⣿⣿⣿⣿⣿⣿⣿⣿⣿⠀⠀⠀⠀⠀⠀⠀⠀⠀⠀⠀⠀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⠀⠀⠀⠀⠀⠀⠀⠀⠀⠀⠀⢕⢕⢼⣿⣿⣿⣿⣿⣿⣿⣿⣿⣿⣿⣿⣿⣿⣿⣿⣿⣿⣿⣿⣿⣿⣿⣿⣿⣿⣿⣿⣿⣿⣿⣿⣿⣿⣿⣿⣿⣿⣿⣿⣿⣿⣿⣿⣿⣿⣿⣿⣿⣿⣿⣿⣿⣿⣿⠀⠀⠀⠀⠀⠀⠀⠀⠀⠀⠀⠀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⠀⠀⠀⠀⠀⠀⠀⠀⠀⠀⠀⣕⢑⢸⣿⣿⣿⣿⣿⣿⣿⣿⣿⣿⣿⡿⢿⣿⣿⣿⣿⣿⣿⣿⣿⣿⣿⣿⣿⣿⣿⣿⣿⣿⣿⣿⣿⣿⣿⣿⣿⣿⣿⣿⣿⣿⣿⣿⣿⣿⣿⣿⣿⣿⣿⣿⣿⣿⣿⠀⠀⠀⠀⠀⠀⠀⠀⠀⠀⠀⠀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⠀⠀⠀⠀⠀⠀⠀⠀⠀⠀⠀⣿⣕⢕⣿⣿⣿⣿⣿⢟⣟⣿⣿⣿⣷⣷⣷⣿⣿⣿⣿⣿⣿⣿⣿⣿⣿⣿⣿⣿⣿⣿⣿⣿⣿⣿⣿⣿⣿⣿⣿⣿⣿⣿⣿⣿⣿⣿⣿⣿⣿⣿⣿⣿⣿⣿⣿⣿⣿⠀⠀⠀⠀⠀⠀⠀⠀⠀⠀⠀⠀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⠀⠀⠀⠀⠀⠀⠀⠀⠀⠀⠀⣿⣿⣧⣸⣿⣿⣿⣾⣿⣿⣿⣿⣿⣿⣿⣿⣿⣿⣿⣿⣿⣿⣿⣿⣿⣿⣿⣿⣿⣿⣿⣿⣿⣿⣿⣿⣿⣿⣿⣿⣿⣿⣿⣿⣿⣿⣿⣿⣿⣿⣿⣿⣿⣿⣿⣿⣿⣿⠀⠀⠀⠀⠀⠀⠀⠀⠀⠀⠀⠀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⠀⠀⠀⠀⠀⠀⠀⠀⠀⠀⠀⣿⣿⣿⣿⣿⣿⣿⣿⣿⣿⣿⢿⢿⢟⣟⣏⣽⣿⣿⣿⣿⣿⣿⣿⣿⣿⣿⣿⣿⣿⣿⣿⣿⣿⣿⣿⣿⣿⣿⣿⣿⣿⣿⣿⣿⣿⣿⣿⣿⣿⣿⣿⣿⣿⣿⣿⣿⣿⠀⠀⠀⠀⠀⠀⠀⠀⠀⠀⠀⠀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⠀⠀⠀⠀⠀⠀⠀⠀⠀⠀⠀⣿⣿⣿⣿⣿⣿⡿⣿⣿⣿⣿⣿⣿⣿⣿⣿⣿⣿⣿⢹⣿⣿⣿⣿⣿⣿⣿⣿⣿⣿⣿⣿⣿⣿⣿⣿⣿⣿⣿⣿⣿⣿⣿⣿⣿⣿⣿⣿⣿⣿⣿⣿⣿⣿⣿⣿⣿⣿⠀⠀⠀⠀⠀⠀⠀⠀⠀⠀⠀⠀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⠀⠀⠀⠀⠀⠀⠀⠀⠀⠀⠀⣿⣿⣿⣿⣿⣿⣇⢿⣿⣿⣿⣿⣿⣿⣿⣿⣿⣿⡟⠀⢹⣿⣿⣿⣿⣿⣿⣿⣿⣿⣿⣿⣿⣿⣿⣿⣿⣿⣿⣿⣿⣿⣿⣿⣿⣿⣿⣿⣿⣿⣿⣿⣿⣿⣿⣿⣿⣿⠀⠀⠀⠀⠀⠀⠀⠀⠀⠀⠀⠀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⠀⠀⠀⠀⠀⠀⠀⠀⠀⠀⠀⣿⣿⣿⣿⣿⣿⣿⣇⢝⢿⣿⣿⣿⣿⢿⡿⢿⡟⠁⠀⠀⢹⣿⣿⣿⣿⣿⣿⣿⣿⣿⣿⣿⣿⣿⣿⣿⣿⣿⣿⣿⣿⣿⣿⣿⣿⣿⣿⣿⣿⣿⣿⣿⣿⣿⣿⣿⣿⠀⠀⠀⠀⠀⠀⠀⠀⠀⠀⠀⠀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⠀⠀⠀⠀⠀⠀⠀⠀⠀⠀⠀⣿⣿⣿⣿⣿⣿⣿⣿⣷⡕⢕⢝⢝⠁⠁⠁⠈⠀⠀⠀⠀⠁⢽⣿⣿⣿⣿⣿⣿⣿⣿⣿⣿⣿⣿⣿⣿⣿⣿⣿⣿⣿⣿⣿⣿⣿⣿⣿⣿⣿⣿⣿⣿⣿⣿⣿⣿⣿⠀⠀⠀⠀⠀⠀⠀⠀⠀⠀⠀⠀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⠀⠀⠀⠀⠀⠀⠀⠀⠀⠀⠀⣿⣿⣿⣿⣿⣿⣿⣿⣿⣿⡕⠐⠀⢀⢀⠀⠀⠀⠀⠀⠀⠀⠘⣿⣿⣿⣿⣿⣿⣿⣿⣿⣿⣿⣿⣿⣿⣿⣿⣿⣿⣿⣿⣿⣿⣿⣿⣿⣿⣿⣿⣿⣿⣿⣿⣿⣿⣿⠀⠀⠀⠀⠀⠀⠀⠀⠀⠀⠀⠀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⠀⠀⠀⠀⠀⠀⠀⠀⠀⠀⠀⣿⣿⣿⣿⣿⣿⣿⣿⣿⣿⣿⢔⢄⢄⢅⠄⢄⢄⢄⠀⢀⠀⠀⣿⣿⣿⣿⣿⣿⣿⣿⣿⣿⣿⣿⣿⣿⣿⣿⣿⣿⣿⣿⣿⣿⣿⣿⣿⣿⣿⣿⣿⣿⣿⣿⣿⣿⣿⠀⠀⠀⠀⠀⠀⠀⠀⠀⠀⠀⠀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⠀⠀⠀⠀⠀⠀⠀⠀⠀⠀⠀⣿⣿⣿⣿⣿⣿⣿⣿⣿⣿⣿⣧⣄⢕⢕⢕⢕⢕⢔⢕⢕⢕⢕⣿⣿⣿⣿⣿⣿⣿⣿⣿⣿⣿⣿⣿⣿⣿⣿⣿⣿⣿⣿⣿⣿⣿⣿⣿⣿⣿⣿⣿⣿⣿⣿⣿⣿⣿⠀⠀⠀⠀⠀⠀⠀⠀⠀⠀⠀⠀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⠀⠀⠀⠀⠀⠀⠀⠀⠀⠀⠀⠛⠛⠛⠛⠛⠛⠛⠛⠛⠛⠛⠛⠛⠓⠓⠑⠑⠑⠑⠑⠑⠑⠑⠛⠛⠛⠛⠛⠛⠛⠛⠛⠛⠛⠛⠛⠛⠛⠛⠛⠛⠛⠛⠛⠛⠛⠛⠛⠛⠛⠛⠛⠛⠛⠛⠛⠛⠛⠀⠀⠀⠀⠀⠀⠀⠀⠀⠀⠀⠀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⠀⠀⠀⠀⠀⠀⠀⠀⠀⠀⠀⣷⣷⣷⣿⣿⣿⣿⣿⣿⣿⣿⣿⣿⣿⣿⣿⣿⣿⣿⣿⣷⣷⣷⣷⣷⣿⣷⣷⣷⣷⣷⣷⣷⣷⣷⣷⣷⣷⣷⣷⣷⣷⣷⣷⢆⠀⠀⠀⠀⠀⠀⠀⠀⠀⢲⣷⣾⣿⠀⠀⠀⠀⠀⠀⠀⠀⠀⠀⠀⠀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⠀⠀⠀⠀⠀⠀⠀⠀⠀⠀⠀⣿⣿⣿⣿⣿⣿⣿⣿⣿⣿⣿⣿⣿⣿⣿⣿⣿⣿⣿⣿⣿⣿⣿⣿⣿⣿⣿⣿⣿⣿⣿⣿⣿⣿⣿⣿⣿⣿⣿⣿⣿⣿⣿⡿⢕⠀⠀⠀⠀⠀⠀⠀⠀⢀⢜⣿⣿⣿⠀⠀⠀⠀⠀⠀⠀⠀⠀⠀⠀⠀</a:t>
            </a:r>
            <a:br/>
            <a:r>
              <a:t>⠀⠀⠀⠀⠀⠀⠀⠀⠀⠀⠀⣿⣿⣿⡿⠟⢟⢋⠙⢙⢟⠟⠟⢻⣿⣿⣿⣿⣿⣿⣿⣿⣿⣿⣿⣿⣿⣿⣿⣿⣿⣿⣿⣿⣿⣿⣿⣿⣿⣿⣿⣿⣿⣿⢇⠐⠀⠀⢀⠀⢀⢀⠀⠑⠔⢕⢻⣿⣿⠀⠀⠀⠀⠀⠀⠀⠀⠀⠀⠀⠀</a:t>
            </a:r>
            <a:br/>
            <a:r>
              <a:t>⠀⠀⠀⠀⠀⠀⠀⠀⠀⠀⠀⣿⡿⢏⠄⢔⡕⢕⢕⢜⢕⣴⣕⣼⣿⣿⣿⣿⣿⣿⣿⣿⣿⣿⣿⣿⣿⣿⣿⣿⣿⣿⣿⣿⣿⣿⣿⣿⣿⣿⣿⣿⣿⣿⢕⢕⢔⢄⢕⢕⢅⢅⢄⢕⢔⢔⢸⣿⣿⠀⠀⠀⠀⠀⠀⠀⠀⠀⠀⠀⠀</a:t>
            </a:r>
            <a:br/>
            <a:r>
              <a:t>⠀⠀⠀⠀⠀⠀⠀⠀⠀⠀⠀⢇⠄⠑⢁⢵⢇⢕⣸⣷⢞⢏⠜⢜⢿⣿⣿⣿⣿⣿⣿⣿⣿⣿⣿⣿⣿⣿⣿⣿⣿⣿⣿⣿⣿⣿⣿⣿⣿⣿⣿⣿⣿⣿⢕⢕⢕⢕⢕⢕⢕⢕⢕⢕⢕⢕⢸⣿⣿⠀⠀⠀⠀⠀⠀⠀⠀⠀⠀⠀⠀</a:t>
            </a:r>
            <a:br/>
            <a:r>
              <a:t>⠀⠀⠀⠀⠀⠀⠀⠀⠀⠀⠀⢕⠀⢄⢅⢕⢷⠝⠑⠑⢁⢔⣕⣱⣸⣿⣿⣿⣿⣿⣿⣿⣿⣿⣿⣿⣿⣿⣿⣿⣿⣿⣿⣿⣿⣿⣿⣿⣿⣿⣿⣿⣿⣿⡕⢕⢕⢕⢕⢕⢕⢕⢕⢕⣵⣕⣸⣿⣿⠀⠀⠀⠀⠀⠀⠀⠀⠀⠀⠀⠀</a:t>
            </a:r>
            <a:br/>
            <a:r>
              <a:t>⠀⠀⠀⠀⠀⠀⠀⠀⠀⠀⠀⢕⢑⢣⢕⢁⢁⢀⢀⢀⡼⣼⣿⣿⣿⣿⣿⣿⣿⣿⣿⣿⣿⣿⣿⣿⣿⣿⣿⣿⣿⣿⣿⣿⣿⣿⣿⣿⣿⣿⣿⣿⣿⣿⣵⣵⣷⣧⣵⣵⣷⣿⣿⣷⣷⣿⣿⣿⣿⠀⠀⠀⠀⠀⠀⠀⠀⠀⠀⠀⠀</a:t>
            </a:r>
            <a:br/>
            <a:r>
              <a:t>⠀⠀⠀⠀⠀⠀⠀⠀⠀⠀⠀⢕⢱⣵⣵⣵⣷⣷⣾⣷⣷⣿⣿⣿⣿⣿⣿⣿⣿⣿⣿⣿⣿⣿⣿⣿⣿⣿⣿⣿⣿⣿⣿⣿⣿⣿⣿⣿⣿⣿⣿⣿⣿⣿⣿⣿⣿⣿⣿⣿⣿⣿⣿⣿⣿⣿⣿⣿⣿⠀⠀⠀⠀⠀⠀⠀⠀⠀⠀⠀⠀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⠀⠀⠀⠀⠀⠀⠀⠀⠀⠀⠀⢕⢕⢻⣿⣿⣿⣿⣿⣿⣿⣿⣿⣿⣿⣿⣿⣿⣿⣿⣿⣿⣿⣿⣿⣿⣿⣿⣿⣿⣿⣿⣿⣿⣿⣿⣿⣿⣿⣿⣿⣿⣿⣿⣿⣿⣿⣿⣿⣿⣿⣿⣿⣿⣿⣿⣿⣿⣿⠀⠀⠀⠀⠀⠀⠀⠀⠀⠀⠀⠀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⠀⠀⠀⠀⠀⠀⠀⠀⠀⠀⠀⡕⢕⢸⣿⣿⣿⣿⣿⣿⣿⣿⣿⣿⣿⣿⣿⣿⣿⣿⣿⣿⣿⣿⣿⣿⣿⣿⣿⣿⣿⣿⣿⣿⣿⣿⣿⣿⣿⣿⣿⣿⣿⣿⣿⣿⣿⣿⣿⣿⣿⣿⣿⣿⣿⣿⣿⣿⣿⠀⠀⠀⠀⠀⠀⠀⠀⠀⠀⠀⠀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⠀⠀⠀⠀⠀⠀⠀⠀⠀⠀⠀⣷⡕⢜⣿⣿⣿⣿⣿⣿⣿⣿⣿⣿⢿⢟⢻⣿⣿⣿⣿⣿⣿⣿⣿⣿⣿⣿⣿⣿⣿⣿⣿⣿⣿⣿⣿⣿⣿⣿⣿⣿⣿⣿⣿⣿⣿⣿⣿⣿⣿⣿⣿⣿⣿⣿⣿⣿⣿⠀⠀⠀⠀⠀⠀⠀⠀⠀⠀⠀⠀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⠀⠀⠀⠀⠀⠀⠀⠀⠀⠀⠀⣿⣿⣕⢻⣿⣿⡿⣟⣹⣼⣿⣿⣿⣿⣿⣿⣿⣿⣿⣿⣿⣿⣿⣿⣿⣿⣿⣿⣿⣿⣿⣿⣿⣿⣿⣿⣿⣿⣿⣿⣿⣿⣿⣿⣿⣿⣿⣿⣿⣿⣿⣿⣿⣿⣿⣿⣿⣿⠀⠀⠀⠀⠀⠀⠀⠀⠀⠀⠀⠀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⠀⠀⠀⠀⠀⠀⠀⠀⠀⠀⠀⣿⣿⣿⣿⣿⣿⢿⣿⣿⣿⣟⣟⣝⣽⣽⣴⣿⣿⣿⢻⣿⣿⣿⣿⣿⣿⣿⣿⣿⣿⣿⣿⣿⣿⣿⣿⣿⣿⣿⣿⣿⣿⣿⣿⣿⣿⣿⣿⣿⣿⣿⣿⣿⣿⣿⣿⣿⣿⠀⠀⠀⠀⠀⠀⠀⠀⠀⠀⠀⠀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⠀⠀⠀⠀⠀⠀⠀⠀⠀⠀⠀⣿⣿⣿⣿⣿⣿⡕⣿⣿⣿⣿⣿⣿⣿⣿⣿⣿⣿⡏⠁⢻⣿⣿⣿⣿⣿⣿⣿⣿⣿⣿⣿⣿⣿⣿⣿⣿⣿⣿⣿⣿⣿⣿⣿⣿⣿⣿⣿⣿⣿⣿⣿⣿⣿⣿⣿⣿⣿⠀⠀⠀⠀⠀⠀⠀⠀⠀⠀⠀⠀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⠀⠀⠀⠀⠀⠀⠀⠀⠀⠀⠀⣿⣿⣿⣿⣿⣿⣧⡜⢻⣿⣿⣿⣿⣿⣿⣿⣿⢟⠁⠀⠀⢹⣿⣿⣿⣿⣿⣿⣿⣿⣿⣿⣿⣿⣿⣿⣿⣿⣿⣿⣿⣿⣿⣿⣿⣿⣿⣿⣿⣿⣿⣿⣿⣿⣿⣿⣿⣿⠀⠀⠀⠀⠀⠀⠀⠀⠀⠀⠀⠀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⠀⠀⠀⠀⠀⠀⠀⠀⠀⠀⠀⣿⣿⣿⣿⣿⣿⣿⣷⣕⢜⢝⠎⠙⠙⠋⠙⠙⠀⠀⠀⠀⠁⢿⣿⣿⣿⣿⣿⣿⣿⣿⣿⣿⣿⣿⣿⣿⣿⣿⣿⣿⣿⣿⣿⣿⣿⣿⣿⣿⣿⣿⣿⣿⣿⣿⣿⣿⣿⠀⠀⠀⠀⠀⠀⠀⠀⠀⠀⠀⠀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⠀⠀⠀⠀⠀⠀⠀⠀⠀⠀⠀⣿⣿⣿⣿⣿⣿⣿⣿⣿⣇⢀⠁⠀⠀⠀⠀⠀⠀⠀⠀⠀⠀⠘⣿⣿⣿⣿⣿⣿⣿⣿⣿⣿⣿⣿⣿⣿⣿⣿⣿⣿⣿⣿⣿⣿⣿⣿⣿⣿⣿⣿⣿⣿⣿⣿⣿⣿⣿⠀⠀⠀⠀⠀⠀⠀⠀⠀⠀⠀⠀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⠀⠀⠀⠀⠀⠀⠀⠀⠀⠀⠀⣿⣿⣿⣿⣿⣿⣿⣿⣿⣿⡇⠀⢄⢀⢀⢄⢀⢀⠀⠀⠀⠀⠀⣻⣿⣿⣿⣿⣿⣿⣿⣿⣿⣿⣿⣿⣿⣿⣿⣿⣿⣿⣿⣿⣿⣿⣿⣿⣿⣿⣿⣿⣿⣿⣿⣿⣿⣿⠀⠀⠀⠀⠀⠀⠀⠀⠀⠀⠀⠀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⠀⠀⠀⠀⠀⠀⠀⠀⠀⠀⠀⣿⣿⣿⣿⣿⣿⣿⣿⣿⣿⣷⣄⡕⢕⢕⠕⢅⢕⢔⢔⢔⢔⢕⢿⣿⣿⣿⣿⣿⣿⣿⣿⣿⣿⣿⣿⣿⣿⣿⣿⣿⣿⣿⣿⣿⣿⣿⣿⣿⣿⣿⣿⣿⣿⣿⣿⣿⣿⠀⠀⠀⠀⠀⠀⠀⠀⠀⠀⠀⠀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⠀⠀⠀⠀⠀⠀⠀⠀⠀⠀⠀⠛⠛⠛⠛⠛⠛⠛⠛⠛⠛⠛⠛⠛⠓⠑⠑⠑⠑⠑⠑⠑⠑⠑⠘⠛⠛⠛⠛⠛⠛⠛⠛⠛⠛⠛⠛⠛⠛⠛⠛⠛⠛⠛⠛⠛⠛⠛⠛⠛⠛⠛⠛⠛⠛⠛⠛⠛⠛⠀⠀⠀⠀⠀⠀⠀⠀⠀⠀⠀⠀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⠀⠀⠀⠀⠀⠀⠀⠀⠀⠀⠀⢸⣿⣿⣿⣿⣿⣿⣿⣿⣿⣿⣿⣿⣿⣿⣿⣿⣿⣿⣿⣿⣿⣿⣿⣿⣿⣿⣿⣿⣿⣿⣿⣿⢿⢟⣿⣿⣿⣿⣿⣿⣿⣿⣿⣿⣿⣿⣿⣿⣿⣿⣿⣿⣿⣿⣿⣿⣿⠀⠀⠀⠀⠀⠀⠀⠀⠀⠀⠀⠀</a:t>
            </a:r>
            <a:br/>
            <a:r>
              <a:t>⠀⠀⠀⠀⠀⠀⠀⠀⠀⠀⠀⢼⣿⣿⣿⣿⣿⣿⣿⣿⣿⣿⣿⣿⣿⣿⣿⣿⣿⣿⣿⣿⣿⣿⣿⣿⣿⣿⣿⣿⡿⢟⢏⢕⢱⡕⣿⣿⣿⣿⣿⣿⣿⣿⣿⣿⣿⣿⣿⣿⣿⣿⣿⣿⣿⣿⣿⣿⣿⠀⠀⠀⠀⠀⠀⠀⠀⠀⠀⠀⠀</a:t>
            </a:r>
            <a:br/>
            <a:r>
              <a:t>⠀⠀⠀⠀⠀⠀⠀⠀⠀⠀⠀⢽⣿⣿⣿⣿⣿⣿⣿⣿⣿⣿⣿⣿⣿⣿⣿⣿⣿⣿⣿⣿⣿⣿⣿⣿⣿⣿⢟⢝⢕⢕⢑⢕⠕⢑⢜⣿⣿⣿⣿⣿⣿⣿⣿⣿⣿⣿⣿⣿⣿⣿⣿⣿⣿⣿⣿⣿⣿⠀⠀⠀⠀⠀⠀⠀⠀⠀⠀⠀⠀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⠀⠀⠀⠀⠀⠀⠀⠀⠀⠀⠀⢸⣿⣿⣿⣿⣿⣿⣿⣿⣿⣿⣿⣿⣿⣿⣿⣿⣿⣿⣿⣿⣿⣿⣿⣿⣾⡏⢕⢕⢕⠔⢕⢕⢕⢕⣱⣿⣿⣿⣿⣿⣿⣿⣿⣿⣿⣿⣿⣿⣿⣿⣿⣿⣿⣿⣿⣿⣿⠀⠀⠀⠀⠀⠀⠀⠀⠀⠀⠀⠀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⠀⠀⠀⠀⠀⠀⠀⠀⠀⠀⠀⢸⣿⣿⣿⣿⣿⣿⣿⣿⣿⣿⣿⣿⣿⣿⣿⣿⣿⣿⣿⣿⣿⣿⣿⣿⣽⣇⢕⢕⢕⢕⢕⢕⡞⢱⣿⣿⣿⣿⣿⣿⣿⣿⣿⣿⣿⣿⣿⣿⣿⣿⣿⣿⣿⣿⣿⣿⣿⠀⠀⠀⠀⠀⠀⠀⠀⠀⠀⠀⠀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⠀⠀⠀⠀⠀⠀⠀⠀⠀⠀⠀⢸⣿⣿⣿⣿⣿⣿⣿⣿⣿⣿⣿⣿⣿⣿⣿⣿⣿⣿⣿⣿⣿⣿⣿⣿⣿⡿⢕⢕⢕⢕⢕⡕⣸⣿⣿⣿⣿⣿⣿⣿⣿⣿⣿⣿⣿⣿⣿⣿⣿⣿⣿⣿⣿⣿⣿⣿⣿⠀⠀⠀⠀⠀⠀⠀⠀⠀⠀⠀⠀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⠀⠀⠀⠀⠀⠀⠀⠀⠀⠀⠀⢸⣿⣿⣿⣿⣿⣿⣿⣿⣿⣿⣿⣿⣿⣿⣿⣿⣿⣿⣿⣿⣿⣿⣿⣿⣿⢇⢕⢕⢕⢕⢕⣕⣿⣿⣿⣿⣿⣿⣿⣿⣿⣿⣿⣿⣿⣿⣿⣿⣿⣿⣿⣿⣿⣿⣿⣿⣿⠀⠀⠀⠀⠀⠀⠀⠀⠀⠀⠀⠀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⠀⠀⠀⠀⠀⠀⠀⠀⠀⠀⠀⢸⣿⣿⣿⣿⣿⣿⣿⣿⣿⣿⣿⣿⣿⣿⣿⣿⣿⣿⣿⣿⣿⣿⣿⣿⣯⣵⣕⢕⡕⣸⣷⣿⣿⣿⣿⣿⣿⣿⣿⣿⣿⣿⣿⣿⣿⣿⣿⣿⣿⣿⣿⣿⣿⣿⣿⣿⣿⠀⠀⠀⠀⠀⠀⠀⠀⠀⠀⠀⠀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⠀⠀⠀⠀⠀⠀⠀⠀⠀⠀⠀⢸⣿⣿⣿⣿⣿⣿⣿⣿⣿⣿⣿⣿⣿⣿⣿⣿⣿⣿⣿⣿⣿⣿⡿⣻⣿⣿⣿⣷⡵⣿⣿⣿⣿⣿⣿⣿⣿⣿⣿⣿⣿⣿⣿⣿⣿⣿⣿⣿⣿⣿⣿⣿⣿⣿⣿⣿⣿⠀⠀⠀⠀⠀⠀⠀⠀⠀⠀⠀⠀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⠀⠀⠀⠀⠀⠀⠀⠀⠀⠀⠀⢸⣿⣿⣿⣿⣿⣿⣿⣿⣿⣿⣿⣿⣿⣿⣿⣿⣿⣿⣿⣿⣿⢝⣾⣿⣿⣿⣿⢟⢱⣽⣿⣿⣿⣿⣿⣿⣿⣿⣿⣿⣿⣿⣿⣿⣿⣿⣿⣿⣿⣿⣿⣿⣿⣿⣿⣿⣿⠀⠀⠀⠀⠀⠀⠀⠀⠀⠀⠀⠀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⠀⠀⠀⠀⠀⠀⠀⠀⠀⠀⠀⣼⣿⣿⣿⣿⣿⣿⣿⣿⣿⣿⣿⣿⣿⣿⣿⣿⣿⣿⣿⣿⢇⣾⣿⣿⣿⣿⡏⢕⢜⣿⣿⣿⣿⣿⣿⣿⣿⣿⣿⣿⣿⣿⣿⣿⣿⣿⣿⣿⣿⣿⣿⣿⣿⣿⣿⣿⣿⠀⠀⠀⠀⠀⠀⠀⠀⠀⠀⠀⠀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⠀⠀⠀⠀⠀⠀⠀⠀⠀⠀⠀⢻⣿⣿⣿⣿⣿⣿⣿⣿⣿⣿⣿⣿⣿⣿⣿⣿⣿⣿⣿⡞⢕⣿⣿⣿⣿⡿⢕⢕⢕⣿⣿⣿⣿⣿⣿⣿⣿⣿⣿⣿⣿⣿⣿⣿⣿⣿⣿⣿⣿⣿⣿⣿⣿⣿⣿⣿⣿⠀⠀⠀⠀⠀⠀⠀⠀⠀⠀⠀⠀</a:t>
            </a:r>
            <a:br/>
            <a:r>
              <a:t>⠀⠀⠀⠀⠀⠀⠀⠀⠀⠀⠀⣸⣿⣿⣿⣿⣿⣿⣿⣿⣿⣿⣿⣿⣿⣿⣿⣿⣿⣿⣿⣿⣧⣿⣿⣿⣿⢇⢕⢕⣱⣿⣿⣿⣿⣿⣿⢟⢟⢿⣿⣿⣿⣿⣿⣿⣿⣿⣿⣿⣿⣿⣿⣿⣿⣿⣿⣿⣿⠀⠀⠀⠀⠀⠀⠀⠀⠀⠀⠀⠀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⠀⠀⠀⠀⠀⠀⠀⠀⠀⠀⠀⢿⣿⣿⣿⣿⣿⣿⣿⣿⣿⣿⣿⣿⣿⣿⣿⣿⣿⣿⣿⣿⣿⣿⣿⣿⣿⢕⢕⢱⣿⣿⣿⣿⣿⡟⢕⢕⢕⢕⢻⣿⣿⣿⣿⣿⣿⣿⣿⣿⣿⣿⣿⣿⣿⣿⣿⣿⣿⠀⠀⠀⠀⠀⠀⠀⠀⠀⠀⠀⠀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⠀⠀⠀⠀⠀⠀⠀⠀⠀⠀⠀⣿⣿⣿⣿⣿⣿⣿⣿⣿⣿⣿⣿⣿⣿⣿⣿⣿⣿⣿⣿⣿⣿⣿⣿⣿⣿⢕⢕⢸⣿⣿⣿⣿⣿⣇⣱⣵⣵⡇⣾⣿⣿⣿⣿⣿⣿⣿⣿⣿⣿⣿⣿⣿⣿⣿⣿⣿⣿⠀⠀⠀⠀⠀⠀⠀⠀⠀⠀⠀⠀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⠀⠀⠀⠀⠀⠀⠀⠀⠀⠀⠀⣿⣿⣿⣿⣿⣿⣿⣿⣿⣿⣿⣿⣿⣿⣿⣿⣿⣿⣿⣿⣿⣿⣿⣿⣿⡇⢕⢕⢺⣿⣿⣿⣿⣿⣿⣿⣿⣿⣿⣿⣿⣿⣿⣿⣿⣿⣿⣿⣿⣿⣿⣿⣿⣿⣿⣿⣿⣿⠀⠀⠀⠀⠀⠀⠀⠀⠀⠀⠀⠀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⠀⠀⠀⠀⠀⠀⠀⠀⠀⠀⠀⣷⣷⣷⣷⣾⣷⣿⣿⣿⣷⣿⣿⣷⣿⣿⣾⣿⣷⣿⣾⣾⣿⣿⣷⣷⣾⣿⣿⣿⣷⣷⣷⣷⣷⣷⣷⣷⣷⣷⣷⣷⣷⣷⣷⡇⠄⠀⠀⠀⠀⠀⠀⠀⠀⢔⣷⣷⣾⠀⠀⠀⠀⠀⠀⠀⠀⠀⠀⠀⠀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⠀⠀⠀⠀⠀⠀⠀⠀⠀⠀⠀⢿⣿⣿⣿⣿⣿⣿⣿⣿⣿⣿⣿⣿⣿⣿⣿⣿⣿⣿⣿⣿⣿⣿⣿⣿⣿⣿⣿⣿⣿⣿⣿⣿⣿⣿⣿⣿⣿⣿⣿⣿⣿⣿⣿⢇⠀⠀⠀⠀⠀⠀⠀⠀⠀⠄⢹⣿⣿⠀⠀⠀⠀⠀⠀⠀⠀⠀⠀⠀⠀</a:t>
            </a:r>
            <a:br/>
            <a:r>
              <a:t>⠀⠀⠀⠀⠀⠀⠀⠀⠀⠀⠀⣷⣿⣿⣿⢟⠟⢟⢝⢙⢟⢻⠿⢿⢿⣿⣿⣿⣿⣿⣿⣿⣿⣿⣿⣿⣿⣿⣿⣿⣿⣿⣿⣿⣿⣿⣿⣿⣿⣿⣿⣿⣿⣿⡟⠑⠀⠀⠀⠀⢀⠀⠀⠀⠀⠁⢸⣿⣿⠀⠀⠀⠀⠀⠀⠀⠀⠀⠀⠀⠀</a:t>
            </a:r>
            <a:br/>
            <a:r>
              <a:t>⠀⠀⠀⠀⠀⠀⠀⠀⠀⠀⠀⣿⢿⢟⠕⢄⣔⢕⢕⢕⢇⣰⣔⣵⣿⣿⣽⣿⣿⣿⣿⣿⣿⣿⣿⣿⣿⣿⣿⣿⣿⣿⣿⣿⣿⣿⣿⣿⣿⣿⣿⣿⣿⣿⡷⢕⢄⢄⢔⢔⢁⢅⢄⢕⢔⢄⢕⣿⣿⠀⠀⠀⠀⠀⠀⠀⠀⠀⠀⠀⠀</a:t>
            </a:r>
            <a:br/>
            <a:r>
              <a:t>⠀⠀⠀⠀⠀⠀⠀⠀⠀⠀⠀⢟⠀⠑⢀⢱⢝⢕⣸⣷⢞⠏⠜⢝⢹⣿⣿⣿⣿⣿⣿⣿⣿⣿⣿⣿⣿⣿⣿⣿⣿⣿⣿⣿⣿⣿⣿⣿⣿⣿⣿⣿⣿⣿⡇⢕⢕⢕⢕⢕⢕⢔⢕⢕⢕⢕⢕⣿⣿⠀⠀⠀⠀⠀⠀⠀⠀⠀⠀⠀⠀</a:t>
            </a:r>
            <a:br/>
            <a:r>
              <a:t>⠀⠀⠀⠀⠀⠀⠀⠀⠀⠀⠀⢕⠀⢄⢅⡕⢷⠝⠁⠁⢀⢔⢔⢱⣸⣿⣿⣿⣿⣿⣿⣿⣿⣿⣿⣿⣿⣿⣿⣿⣿⣿⣿⣿⣿⣿⣿⣿⣿⣿⣿⣿⣿⣿⣇⢕⢕⢕⢕⢕⢕⢕⢕⢕⢱⡕⣕⣿⣿⠀⠀⠀⠀⠀⠀⠀⠀⠀⠀⠀⠀</a:t>
            </a:r>
            <a:br/>
            <a:r>
              <a:t>⠀⠀⠀⠀⠀⠀⠀⠀⠀⠀⠀⢕⢕⢱⢕⢁⢄⢄⢀⢄⢕⢼⣻⣿⣿⣿⣿⣿⣿⣿⣿⣿⣿⣿⣿⣿⣿⣿⣿⣿⣿⣿⣿⣿⣿⣿⣿⣿⣿⣿⣿⣿⣿⣿⣇⣵⣵⣵⣵⣱⣷⣷⣿⣾⣷⣾⣿⣿⣿⠀⠀⠀⠀⠀⠀⠀⠀⠀⠀⠀⠀</a:t>
            </a:r>
            <a:br/>
            <a:r>
              <a:t>⠀⠀⠀⠀⠀⠀⠀⠀⠀⠀⠀⢕⢱⢷⣵⣵⣷⣷⣿⣿⣾⣾⣿⣿⣿⣿⣿⣿⣿⣿⣿⣿⣿⣿⣿⣿⣿⣿⣿⣿⣿⣿⣿⣿⣿⣿⣿⣿⣿⣿⣿⣿⣿⣿⣿⣿⣿⣿⣿⣿⣿⣿⣿⣿⣿⣿⣿⣿⣿⠀⠀⠀⠀⠀⠀⠀⠀⠀⠀⠀⠀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⠀⠀⠀⠀⠀⠀⠀⠀⠀⠀⠀⣕⢑⢸⣿⣿⣿⣿⣿⣿⣿⣿⣿⣿⣿⣿⣿⣿⣿⣿⣿⣿⣿⣿⣿⣿⣿⣿⣿⣿⣿⣿⣿⣿⣿⣿⣿⣿⣿⣿⣿⣿⣿⣿⣿⣿⣿⣿⣿⣿⣿⣿⣿⣿⣿⣿⣿⣿⣿⠀⠀⠀⠀⠀⠀⠀⠀⠀⠀⠀⠀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⠀⠀⠀⠀⠀⠀⠀⠀⠀⠀⠀⣿⣇⢕⣿⣿⣿⣿⣿⣿⣿⣿⣿⣿⢟⡏⢻⣿⣿⣿⣿⣿⣿⣿⣿⣿⣿⣿⣿⣿⣿⣿⣿⣿⣿⣿⣿⣿⣿⣿⣿⣿⣿⣿⣿⣿⣿⣿⣿⣿⣿⣿⣿⣿⣿⣿⣿⣿⣿⠀⠀⠀⠀⠀⠀⠀⠀⠀⠀⠀⠀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⠀⠀⠀⠀⠀⠀⠀⠀⠀⠀⠀⣿⣿⣧⢹⣿⣿⣟⣯⣵⣽⣿⣿⣿⣿⣿⣿⣿⣿⣿⣿⣿⣿⣿⣿⣿⣿⣿⣿⣿⣿⣿⣿⣿⣿⣿⣿⣿⣿⣿⣿⣿⣿⣿⣿⣿⣿⣿⣿⣿⣿⣿⣿⣿⣿⣿⣿⣿⣿⠀⠀⠀⠀⠀⠀⠀⠀⠀⠀⠀⠀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⠀⠀⠀⠀⠀⠀⠀⠀⠀⠀⠀⣿⣿⣿⣿⣿⣿⣿⣿⣿⣿⣿⣿⣷⣷⣿⡿⣿⣿⣿⣿⣿⣿⣿⣿⣿⣿⣿⣿⣿⣿⣿⣿⣿⣿⣿⣿⣿⣿⣿⣿⣿⣿⣿⣿⣿⣿⣿⣿⣿⣿⣿⣿⣿⣿⣿⣿⣿⣿⠀⠀⠀⠀⠀⠀⠀⠀⠀⠀⠀⠀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⠀⠀⠀⠀⠀⠀⠀⠀⠀⠀⠀⣿⣿⣿⣿⣿⣿⣿⣿⣿⣿⣯⣽⣽⣽⣵⣾⣿⣿⣿⢇⢻⣿⣿⣿⣿⣿⣿⣿⣿⣿⣿⣿⣿⣿⣿⣿⣿⣿⣿⣿⣿⣿⣿⣿⣿⣿⣿⣿⣿⣿⣿⣿⣿⣿⣿⣿⣿⣿⠀⠀⠀⠀⠀⠀⠀⠀⠀⠀⠀⠀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⠀⠀⠀⠀⠀⠀⠀⠀⠀⠀⠀⣿⣿⣿⣿⣿⣿⣯⢹⣿⣿⣿⣿⣿⣿⣿⣿⣿⣿⡟⠁⠀⢹⣿⣿⣿⣿⣿⣿⣿⣿⣿⣿⣿⣿⣿⣿⣿⣿⣿⣿⣿⣿⣿⣿⣿⣿⣿⣿⣿⣿⣿⣿⣿⣿⣿⣿⣿⣿⠀⠀⠀⠀⠀⠀⠀⠀⠀⠀⠀⠀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⠀⠀⠀⠀⠀⠀⠀⠀⠀⠀⠀⣿⣿⣿⣿⣿⣿⣷⢜⢻⣿⣿⣿⣿⣿⣿⣿⢿⠟⠁⠀⠀⠀⢹⣿⣿⣿⣿⣿⣿⣿⣿⣿⣿⣿⣿⣿⣿⣿⣿⣿⣿⣿⣿⣿⣿⣿⣿⣿⣿⣿⣿⣿⣿⣿⣿⣿⣿⣿⠀⠀⠀⠀⠀⠀⠀⠀⠀⠀⠀⠀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⠀⠀⠀⠀⠀⠀⠀⠀⠀⠀⠀⣿⣿⣿⣿⣿⣿⣿⣷⡕⠑⠙⢁⠉⠉⠉⠁⠁⠀⠀⠀⠀⠀⠁⣿⣿⣿⣿⣿⣿⣿⣿⣿⣿⣿⣿⣿⣿⣿⣿⣿⣿⣿⣿⣿⣿⣿⣿⣿⣿⣿⣿⣿⣿⣿⣿⣿⣿⣿⠀⠀⠀⠀⠀⠀⠀⠀⠀⠀⠀⠀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⠀⠀⠀⠀⠀⠀⠀⠀⠀⠀⠀⣿⣿⣿⣿⣿⣿⣿⣿⣷⡔⠀⢀⠀⢀⢀⠀⠀⠀⠀⠀⠀⠀⢄⢹⣿⣿⣿⣿⣿⣿⣿⣿⣿⣿⣿⣿⣿⣿⣿⣿⣿⣿⣿⣿⣿⣿⣿⣿⣿⣿⣿⣿⣿⣿⣿⣿⣿⣿⠀⠀⠀⠀⠀⠀⠀⠀⠀⠀⠀⠀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⠀⠀⠀⠀⠀⠀⠀⠀⠀⠀⠀⣿⣿⣿⣿⣿⣿⣿⣿⣿⡇⠀⢄⢅⢅⢅⢀⢄⢄⢄⢀⢄⢔⢕⢱⣿⣿⣿⣿⣿⣿⣿⣿⣿⣿⣿⣿⣿⣿⣿⣿⣿⣿⣿⣿⣿⣿⣿⣿⣿⣿⣿⣿⣿⣿⣿⣿⣿⣿⠀⠀⠀⠀⠀⠀⠀⠀⠀⠀⠀⠀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⠀⠀⠀⠀⠀⠀⠀⠀⠀⠀⠀⣿⣿⣿⣿⣿⣿⣿⣿⣿⣿⣷⣵⡕⢕⢕⢁⢅⢕⢕⢕⢕⢕⢕⢸⣿⣿⣿⣿⣿⣿⣿⣿⣿⣿⣿⣿⣿⣿⣿⣿⣿⣿⣿⣿⣿⣿⣿⣿⣿⣿⣿⣿⣿⣿⣿⣿⣿⣿⠀⠀⠀⠀⠀⠀⠀⠀⠀⠀⠀⠀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⠀⠀⠀⠀⠀⠀⠀⠀⠀⠀⠀⠛⠛⠛⠛⠛⠛⠛⠛⠛⠛⠛⠛⠛⠓⠑⠑⠑⠑⠑⠑⠑⠑⠑⠑⠛⠛⠛⠛⠛⠛⠛⠛⠛⠛⠛⠛⠛⠛⠛⠛⠛⠛⠛⠛⠛⠛⠛⠛⠛⠛⠛⠛⠛⠛⠛⠛⠛⠛⠀⠀⠀⠀⠀⠀⠀⠀⠀⠀⠀⠀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⠀⠀⠀⠀⠀⠀⠀⠀⠀⠀⠀⣷⣾⣷⣿⣿⣿⣿⣿⣿⣿⣿⣿⣿⣿⣿⣿⣿⣿⣿⣿⣿⣿⣿⣿⣿⣿⣿⣿⣿⣿⣿⣷⣿⣿⣿⣿⣷⣿⣿⣿⣿⣿⣿⣿⣷⢔⠀⠀⠀⠀⠀⠀⠀⠀⠀⢾⣿⣿⠀⠀⠀⠀⠀⠀⠀⠀⠀⠀⠀⠀</a:t>
            </a:r>
            <a:br/>
            <a:r>
              <a:t>⠀⠀⠀⠀⠀⠀⠀⠀⠀⠀⠀⢿⣿⣿⣿⣿⣿⣿⢿⢿⢿⣿⣿⣿⣿⣿⣿⣿⣿⣿⣿⣿⣿⣿⣿⣿⣿⣿⣿⣿⣿⣿⣿⣿⣿⣿⣿⣿⣿⣿⣿⣿⣿⣿⣿⡏⠁⠀⠀⠀⠀⠀⠀⠀⢀⠀⢸⣿⣿⠀⠀⠀⠀⠀⠀⠀⠀⠀⠀⠀⠀</a:t>
            </a:r>
            <a:br/>
            <a:r>
              <a:t>⠀⠀⠀⠀⠀⠀⠀⠀⠀⠀⠀⣷⣿⣿⢟⠑⢅⢕⢔⢰⢕⢁⢌⣝⣿⣿⣿⣿⣿⣿⣿⣿⣿⣿⣿⣿⣿⣿⣿⣿⣿⣿⣿⣿⣿⣿⣿⣿⣿⣿⣿⣿⣿⣿⣿⢕⢀⠀⠀⠀⠀⠀⠀⠀⠄⠀⢕⣿⣿⠀⠀⠀⠀⠀⠀⠀⠀⠀⠀⠀⠀</a:t>
            </a:r>
            <a:br/>
            <a:r>
              <a:t>⠀⠀⠀⠀⠀⠀⠀⠀⠀⠀⠀⡿⠙⠅⠁⢄⢇⢄⢱⣵⢾⢟⢟⢻⣿⣿⣿⣿⣿⣿⣿⣿⣿⣿⣿⣿⣿⣿⣿⣿⣿⣿⣿⣿⣿⣿⣿⣿⣿⣿⣿⣿⣿⣿⣿⢕⢕⢄⢄⢔⢀⢕⢔⢔⢔⢔⢕⢹⣿⠀⠀⠀⠀⠀⠀⠀⠀⠀⠀⠀⠀</a:t>
            </a:r>
            <a:br/>
            <a:r>
              <a:t>⠀⠀⠀⠀⠀⠀⠀⠀⠀⠀⠀⢕⠄⠀⢐⢱⢧⠟⠙⠑⢁⢄⢔⢕⣾⣿⣿⣿⣿⣿⣿⣿⣿⣿⣿⣿⣿⣿⣿⣿⣿⣿⣿⣿⣿⣿⣿⣿⣿⣿⣿⣿⣿⣿⣿⢕⢕⢕⢕⢕⢕⢕⢕⢕⢕⢕⢕⢸⣿⠀⠀⠀⠀⠀⠀⠀⠀⠀⠀⠀⠀</a:t>
            </a:r>
            <a:br/>
            <a:r>
              <a:t>⠀⠀⠀⠀⠀⠀⠀⠀⠀⠀⠀⢕⢔⢰⢅⢑⢔⢄⢀⢔⢕⣾⣳⣿⣿⣿⣿⣿⣿⣿⣿⣿⣿⣿⣿⣿⣿⣿⣿⣿⣿⣿⣿⣿⣿⣿⣿⣿⣿⣿⣿⣿⣿⣿⣿⢕⢕⢕⢕⢕⢕⢕⢕⢕⡕⣵⣕⣸⣿⠀⠀⠀⠀⠀⠀⠀⠀⠀⠀⠀⠀</a:t>
            </a:r>
            <a:br/>
            <a:r>
              <a:t>⠀⠀⠀⠀⠀⠀⠀⠀⠀⠀⠀⢕⢕⣕⣕⣱⣵⣵⣷⣷⣷⣾⣿⣿⣿⣿⣿⣿⣿⣿⣿⣿⣿⣿⣿⣿⣿⣿⣿⣿⣿⣿⣿⣿⣿⣿⣿⣿⣿⣿⣿⣿⣿⣿⣿⣱⣧⣷⣵⣵⣷⣷⣿⣿⣾⣾⣿⣿⣿⠀⠀⠀⠀⠀⠀⠀⠀⠀⠀⠀⠀</a:t>
            </a:r>
            <a:br/>
            <a:r>
              <a:t>⠀⠀⠀⠀⠀⠀⠀⠀⠀⠀⠀⢕⢕⢸⣿⣿⣿⣿⣿⣿⣿⣿⣿⣿⣿⣿⣿⣿⣿⣿⣿⣿⣿⣿⣿⣿⣿⣿⣿⣿⣿⣿⣿⣿⣿⣿⣿⣿⣿⣿⣿⣿⣿⣿⣿⣿⣿⣿⣿⣿⣿⣿⣿⣿⣿⣿⣿⣿⣿⠀⠀⠀⠀⠀⠀⠀⠀⠀⠀⠀⠀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⠀⠀⠀⠀⠀⠀⠀⠀⠀⠀⠀⢇⢕⢸⣿⣿⣿⣿⣿⣿⣿⣿⣿⣿⣿⣿⣿⣿⣿⣿⣿⣿⣿⣿⣿⣿⣿⣿⣿⣿⣿⣿⣿⣿⣿⣿⣿⣿⣿⣿⣿⣿⣿⣿⣿⣿⣿⣿⣿⣿⣿⣿⣿⣿⣿⣿⣿⣿⣿⠀⠀⠀⠀⠀⠀⠀⠀⠀⠀⠀⠀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⠀⠀⠀⠀⠀⠀⠀⠀⠀⠀⠀⣵⡕⢜⣿⣿⣿⣿⣿⣿⣿⣿⣿⣿⡿⢿⣿⣿⣿⣿⣿⣿⣿⣿⣿⣿⣿⣿⣿⣿⣿⣿⣿⣿⣿⣿⣿⣿⣿⣿⣿⣿⣿⣿⣿⣿⣿⣿⣿⣿⣿⣿⣿⣿⣿⣿⣿⣿⣿⠀⠀⠀⠀⠀⠀⠀⠀⠀⠀⠀⠀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⠀⠀⠀⠀⠀⠀⠀⠀⠀⠀⠀⣿⣷⡕⢹⣿⣿⣿⣟⣻⣿⣿⣿⣿⣿⣿⣿⣿⣿⣿⣿⣿⣿⣿⣿⣿⣿⣿⣿⣿⣿⣿⣿⣿⣿⣿⣿⣿⣿⣿⣿⣿⣿⣿⣿⣿⣿⣿⣿⣿⣿⣿⣿⣿⣿⣿⣿⣿⣿⠀⠀⠀⠀⠀⠀⠀⠀⠀⠀⠀⠀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⠀⠀⠀⠀⠀⠀⠀⠀⠀⠀⠀⣿⣿⣟⣾⣿⣿⣿⣿⣿⣿⣿⣿⣿⣿⣿⣿⣿⣿⣿⣿⣿⣿⣿⣿⣿⣿⣿⣿⣿⣿⣿⣿⣿⣿⣿⣿⣿⣿⣿⣿⣿⣿⣿⣿⣿⣿⣿⣿⣿⣿⣿⣿⣿⣿⣿⣿⣿⣿⠀⠀⠀⠀⠀⠀⠀⠀⠀⠀⠀⠀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⠀⠀⠀⠀⠀⠀⠀⠀⠀⠀⠀⣿⣿⣿⣿⣿⣿⣿⣿⣿⣿⣟⣻⣿⣯⣯⣷⣿⣿⣿⣿⢻⣿⣿⣿⣿⣿⣿⣿⣿⣿⣿⣿⣿⣿⣿⣿⣿⣿⣿⣿⣿⣿⣿⣿⣿⣿⣿⣿⣿⣿⣿⣿⣿⣿⣿⣿⣿⣿⠀⠀⠀⠀⠀⠀⠀⠀⠀⠀⠀⠀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⠀⠀⠀⠀⠀⠀⠀⠀⠀⠀⠀⣿⣿⣿⣿⣿⣿⣿⣿⣿⣿⣿⣿⣿⣿⣿⣿⣿⣿⣿⡿⠁⠝⣿⣿⣿⣿⣿⣿⣿⣿⣿⣿⣿⣿⣿⣿⣿⣿⣿⣿⣿⣿⣿⣿⣿⣿⣿⣿⣿⣿⣿⣿⣿⣿⣿⣿⣿⣿⠀⠀⠀⠀⠀⠀⠀⠀⠀⠀⠀⠀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⠀⠀⠀⠀⠀⠀⠀⠀⠀⠀⠀⣿⣿⣿⣿⣿⣿⣿⢏⢿⣿⣿⣿⣿⣿⣿⣿⣿⣿⢟⠁⠀⠀⠜⣿⣿⣿⣿⣿⣿⣿⣿⣿⣿⣿⣿⣿⣿⣿⣿⣿⣿⣿⣿⣿⣿⣿⣿⣿⣿⣿⣿⣿⣿⣿⣿⣿⣿⣿⠀⠀⠀⠀⠀⠀⠀⠀⠀⠀⠀⠀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⠀⠀⠀⠀⠀⠀⠀⠀⠀⠀⠀⣿⣿⣿⣿⣿⣿⣿⣧⢜⢟⢿⡿⢟⢟⠏⠕⠜⠑⠀⠀⠀⠀⠀⢻⣿⣿⣿⣿⣿⣿⣿⣿⣿⣿⣿⣿⣿⣿⣿⣿⣿⣿⣿⣿⣿⣿⣿⣿⣿⣿⣿⣿⣿⣿⣿⣿⣿⣿⠀⠀⠀⠀⠀⠀⠀⠀⠀⠀⠀⠀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⠀⠀⠀⠀⠀⠀⠀⠀⠀⠀⠀⣿⣿⣿⣿⣿⣿⣿⣿⣧⢄⠐⠁⠄⠀⠀⠀⠀⠀⠀⠀⠀⠀⢀⢜⣿⣿⣿⣿⣿⣿⣿⣿⣿⣿⣿⣿⣿⣿⣿⣿⣿⣿⣿⣿⣿⣿⣿⣿⣿⣿⣿⣿⣿⣿⣿⣿⣿⣿⠀⠀⠀⠀⠀⠀⠀⠀⠀⠀⠀⠀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⠀⠀⠀⠀⠀⠀⠀⠀⠀⠀⠀⣿⣿⣿⣿⣿⣿⣿⣿⣿⡇⠐⢀⠀⠄⠔⠄⠀⠀⠀⢀⢀⢔⢕⢕⢹⣿⣿⣿⣿⣿⣿⣿⣿⣿⣿⣿⣿⣿⣿⣿⣿⣿⣿⣿⣿⣿⣿⣿⣿⣿⣿⣿⣿⣿⣿⣿⣿⣿⠀⠀⠀⠀⠀⠀⠀⠀⠀⠀⠀⠀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⠀⠀⠀⠀⠀⠀⠀⠀⠀⠀⠀⣿⣿⣿⣿⣿⣿⣿⣿⣿⣷⣄⢕⢕⢔⢕⢅⠕⢕⢕⢄⢕⢕⢕⢕⣾⣿⣿⣿⣿⣿⣿⣿⣿⣿⣿⣿⣿⣿⣿⣿⣿⣿⣿⣿⣿⣿⣿⣿⣿⣿⣿⣿⣿⣿⣿⣿⣿⣿⠀⠀⠀⠀⠀⠀⠀⠀⠀⠀⠀⠀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⠀⠀⠀⠀⠀⠀⠀⠀⠀⠀⠀⣿⣿⣿⣿⣿⣿⣿⣿⣿⣿⣿⣷⣕⡕⢕⢔⢕⢕⢕⢕⢕⢕⢕⢕⢹⣿⣿⣿⣿⣿⣿⣿⣿⣿⣿⣿⣿⣿⣿⣿⣿⣿⣿⣿⣿⣿⣿⣿⣿⣿⣿⣿⣿⣿⣿⣿⣿⣿⠀⠀⠀⠀⠀⠀⠀⠀⠀⠀⠀⠀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⠀⠀⠀⠀⠀⠀⠀⠀⠀⠀⠀⠛⠛⠛⠛⠛⠛⠛⠛⠛⠛⠛⠛⠛⠛⠓⠓⠃⠑⠑⠑⠑⠑⠑⠑⠘⠛⠛⠛⠛⠛⠛⠛⠛⠛⠛⠛⠛⠛⠛⠛⠛⠛⠛⠛⠛⠛⠛⠛⠛⠛⠛⠛⠛⠛⠛⠛⠛⠛⠀⠀⠀⠀⠀⠀⠀⠀⠀⠀⠀⠀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⠀⠀⠀⠀⠀⠀⠀⠀⠀⠀⠀⣷⣾⣷⣷⣷⣷⣷⣿⣿⣿⣷⣷⣾⣿⣿⣷⣾⣷⣾⣿⣿⣿⣿⣿⣿⣿⣿⣷⣿⣿⣿⣷⣾⣿⣾⣷⣷⣾⣿⣷⣾⣿⣷⣿⣷⢇⠀⠀⠀⠀⠀⠀⠀⠀⠀⢱⣿⣿⠀⠀⠀⠀⠀⠀⠀⠀⠀⠀⠀⠀</a:t>
            </a:r>
            <a:br/>
            <a:r>
              <a:t>⠀⠀⠀⠀⠀⠀⠀⠀⠀⠀⠀⢿⢿⣿⣿⠏⠙⠙⢁⢅⢝⢟⢛⡟⣿⣿⣿⣿⣿⣿⣿⣿⣿⣿⣿⣿⣿⣿⣿⣿⣿⣿⣿⣿⣿⣿⣿⣿⣿⣿⣿⣿⣿⣿⣿⣿⠕⠀⠀⠀⠀⠀⠀⠀⢀⠄⢕⣿⣿⠀⠀⠀⠀⠀⠀⠀⠀⠀⠀⠀⠀</a:t>
            </a:r>
            <a:br/>
            <a:r>
              <a:t>⠀⠀⠀⠀⠀⠀⠀⠀⠀⠀⠀⣕⠗⢏⠑⢄⢱⢔⣱⣵⢷⢗⢳⢿⣿⣿⣿⣿⣿⣿⣿⣿⣿⣿⣿⣿⣿⣿⣿⣿⣿⣿⣿⣿⣿⣿⣿⣿⣿⣿⣿⣿⣿⣿⣿⡇⢄⠀⠀⢀⠀⠀⠀⠀⠀⠁⠕⢸⣿⠀⠀⠀⠀⠀⠀⠀⠀⠀⠀⠀⠀</a:t>
            </a:r>
            <a:br/>
            <a:r>
              <a:t>⠀⠀⠀⠀⠀⠀⠀⠀⠀⠀⠀⢟⠀⠀⢀⢱⢧⠏⠘⠁⠑⢁⢕⢕⣿⣿⣿⣿⣿⣿⣿⣿⣿⣿⣿⣿⣿⣿⣿⣿⣿⣿⣿⣿⣿⣿⣿⣿⣿⣿⣿⣿⣿⣿⣿⡇⢕⢄⢀⢕⢔⢔⢕⢁⢔⢐⢔⢸⣿⠀⠀⠀⠀⠀⠀⠀⠀⠀⠀⠀⠀</a:t>
            </a:r>
            <a:br/>
            <a:r>
              <a:t>⠀⠀⠀⠀⠀⠀⠀⠀⠀⠀⠀⢕⠄⢔⢕⢑⢔⢄⢔⢕⢕⡾⢷⣿⣿⣿⣿⣿⣿⣿⣿⣿⣿⣿⣿⣿⣿⣿⣿⣿⣿⣿⣿⣿⣿⣿⣿⣿⣿⣿⣿⣿⣿⣿⣿⡇⢕⢕⢕⢕⢕⢔⢕⢕⢕⢕⢕⢕⣿⠀⠀⠀⠀⠀⠀⠀⠀⠀⠀⠀⠀</a:t>
            </a:r>
            <a:br/>
            <a:r>
              <a:t>⠀⠀⠀⠀⠀⠀⠀⠀⠀⠀⠀⢱⢕⢜⢕⣕⣱⣵⣵⣧⣧⣾⣿⣿⣿⣿⣿⣿⣿⣿⣿⣿⣿⣿⣿⣿⣿⣿⣿⣿⣿⣿⣿⣿⣿⣿⣿⣿⣿⣿⣿⣿⣿⣿⣿⡇⢕⢕⢕⢕⢕⢕⢕⢕⢕⣵⣕⣕⣿⠀⠀⠀⠀⠀⠀⠀⠀⠀⠀⠀⠀</a:t>
            </a:r>
            <a:br/>
            <a:r>
              <a:t>⠀⠀⠀⠀⠀⠀⠀⠀⠀⠀⠀⢕⢕⢹⣿⣿⣿⣿⣿⣿⣿⣿⣿⣿⣿⣿⣿⣿⣿⣿⣿⣿⣿⣿⣿⣿⣿⣿⣿⣿⣿⣿⣿⣿⣿⣿⣿⣿⣿⣿⣿⣿⣿⣿⣿⣵⣵⣷⣧⣵⣷⣾⣿⣿⣷⣷⣿⣿⣿⠀⠀⠀⠀⠀⠀⠀⠀⠀⠀⠀⠀</a:t>
            </a:r>
            <a:br/>
            <a:r>
              <a:t>⠀⠀⠀⠀⠀⠀⠀⠀⠀⠀⠀⣕⢕⢱⣿⣿⣿⣿⣿⣿⣿⣿⣿⣿⣿⣿⣿⣿⣿⣿⣿⣿⣿⣿⣿⣿⣿⣿⣿⣿⣿⣿⣿⣿⣿⣿⣿⣿⣿⣿⣿⣿⣿⣿⣿⣿⣿⣿⣿⣿⣿⣿⣿⣿⣿⣿⣿⣿⣿⠀⠀⠀⠀⠀⠀⠀⠀⠀⠀⠀⠀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⠀⠀⠀⠀⠀⠀⠀⠀⠀⠀⠀⢻⢕⢜⣿⣿⣿⣿⣿⣿⣿⣿⣿⣿⡿⢿⣿⣿⣿⣿⣿⣿⣿⣿⣿⣿⣿⣿⣿⣿⣿⣿⣿⣿⣿⣿⣿⣿⣿⣿⣿⣿⣿⣿⣿⣿⣿⣿⣿⣿⣿⣿⣿⣿⣿⣿⣿⣿⣿⠀⠀⠀⠀⠀⠀⠀⠀⠀⠀⠀⠀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⠀⠀⠀⠀⠀⠀⠀⠀⠀⠀⠀⣵⣧⡕⢹⣿⣿⣿⡿⢻⣿⣿⣿⣿⣷⣷⣾⣿⣿⣿⣿⣿⣿⣿⣿⣿⣿⣿⣿⣿⣿⣿⣿⣿⣿⣿⣿⣿⣿⣿⣿⣿⣿⣿⣿⣿⣿⣿⣿⣿⣿⣿⣿⣿⣿⣿⣿⣿⣿⠀⠀⠀⠀⠀⠀⠀⠀⠀⠀⠀⠀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⠀⠀⠀⠀⠀⠀⠀⠀⠀⠀⠀⢼⣿⣷⣜⣿⣿⣿⣿⣿⣿⣿⣿⣿⣿⣿⣿⣿⣿⣿⣿⣿⣿⣿⣿⣿⣿⣿⣿⣿⣿⣿⣿⣿⣿⣿⣿⣿⣿⣿⣿⣿⣿⣿⣿⣿⣿⣿⣿⣿⣿⣿⣿⣿⣿⣿⣿⣿⣿⠀⠀⠀⠀⠀⠀⠀⠀⠀⠀⠀⠀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⠀⠀⠀⠀⠀⠀⠀⠀⠀⠀⠀⣿⣿⣿⣻⣿⣿⣿⣿⣿⣿⣿⢟⣿⣯⣯⣵⣿⣿⣿⣿⡿⣿⣿⣿⣿⣿⣿⣿⣿⣿⣿⣿⣿⣿⣿⣿⣿⣿⣿⣿⣿⣿⣿⣿⣿⣿⣿⣿⣿⣿⣿⣿⣿⣿⣿⣿⣿⣿⠀⠀⠀⠀⠀⠀⠀⠀⠀⠀⠀⠀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⠀⠀⠀⠀⠀⠀⠀⠀⠀⠀⠀⣿⣿⣿⣿⣿⣿⣿⣿⣿⣿⣿⣿⣿⣿⣿⣿⣿⣿⣿⣿⡇⠙⢻⣿⣿⣿⣿⣿⣿⣿⣿⣿⣿⣿⣿⣿⣿⣿⣿⣿⣿⣿⣿⣿⣿⣿⣿⣿⣿⣿⣿⣿⣿⣿⣿⣿⣿⣿⠀⠀⠀⠀⠀⠀⠀⠀⠀⠀⠀⠀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⠀⠀⠀⠀⠀⠀⠀⠀⠀⠀⠀⣿⣿⣿⣿⣿⣿⣿⣿⢿⣿⣿⣿⣿⣿⣿⣿⣿⣿⣿⡿⠑⠀⠘⢿⣿⣿⣿⣿⣿⣿⣿⣿⣿⣿⣿⣿⣿⣿⣿⣿⣿⣿⣿⣿⣿⣿⣿⣿⣿⣿⣿⣿⣿⣿⣿⣿⣿⣿⠀⠀⠀⠀⠀⠀⠀⠀⠀⠀⠀⠀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⠀⠀⠀⠀⠀⠀⠀⠀⠀⠀⠀⣿⣿⣿⣿⣿⣿⣿⣿⡜⢿⣿⣿⡿⢟⢟⢝⢜⡿⠏⠀⠀⠀⠀⢸⣿⣿⣿⣿⣿⣿⣿⣿⣿⣿⣿⣿⣿⣿⣿⣿⣿⣿⣿⣿⣿⣿⣿⣿⣿⣿⣿⣿⣿⣿⣿⣿⣿⣿⠀⠀⠀⠀⠀⠀⠀⠀⠀⠀⠀⠀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⠀⠀⠀⠀⠀⠀⠀⠀⠀⠀⠀⣿⣿⣿⣿⣿⣿⣿⣿⣧⢑⠜⢝⢗⢑⠁⠑⠁⠀⠀⠀⠀⠀⠀⢁⢻⣿⣿⣿⣿⣿⣿⣿⣿⣿⣿⣿⣿⣿⣿⣿⣿⣿⣿⣿⣿⣿⣿⣿⣿⣿⣿⣿⣿⣿⣿⣿⣿⣿⠀⠀⠀⠀⠀⠀⠀⠀⠀⠀⠀⠀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⠀⠀⠀⠀⠀⠀⠀⠀⠀⠀⠀⣾⣿⣿⣿⣿⣿⣿⣿⣿⣇⠐⠀⠀⠀⢀⢀⢀⠀⠀⠀⠀⢄⢅⢅⢸⣿⣿⣿⣿⣿⣿⣿⣿⣿⣿⣿⣿⣿⣿⣿⣿⣿⣿⣿⣿⣿⣿⣿⣿⣿⣿⣿⣿⣿⣿⣿⣿⣿⠀⠀⠀⠀⠀⠀⠀⠀⠀⠀⠀⠀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⠀⠀⠀⠀⠀⠀⠀⠀⠀⠀⠀⣿⣿⣿⣿⣿⣿⣿⣿⣿⣿⠀⢅⢄⢄⢁⠅⢅⢐⢄⢄⢑⢕⢕⢕⢕⣿⣿⣿⣿⣿⣿⣿⣿⣿⣿⣿⣿⣿⣿⣿⣿⣿⣿⣿⣿⣿⣿⣿⣿⣿⣿⣿⣿⣿⣿⣿⣿⣿⠀⠀⠀⠀⠀⠀⠀⠀⠀⠀⠀⠀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⠀⠀⠀⠀⠀⠀⠀⠀⠀⠀⠀⣿⣿⣿⣿⣿⣿⣿⣿⣿⣿⣷⣇⢕⢕⢕⠕⢑⢕⢕⢔⢕⢕⢕⢕⢜⣿⣿⣿⣿⣿⣿⣿⣿⣿⣿⣿⣿⣿⣿⣿⣿⣿⣿⣿⣿⣿⣿⣿⣿⣿⣿⣿⣿⣿⣿⣿⣿⣿⠀⠀⠀⠀⠀⠀⠀⠀⠀⠀⠀⠀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⠀⠀⠀⠀⠀⠀⠀⠀⠀⠀⠀⣿⣿⣿⣿⣿⣿⣿⣿⣿⣿⣿⣿⣷⣵⣕⢕⢕⢕⢕⢕⢕⢕⢕⢕⢕⣿⣿⣿⣿⣿⣿⣿⣿⣿⣿⣿⣿⣿⣿⣿⣿⣿⣿⣿⣿⣿⣿⣿⣿⣿⣿⣿⣿⣿⣿⣿⣿⣿⠀⠀⠀⠀⠀⠀⠀⠀⠀⠀⠀⠀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⠀⠀⠀⠀⠀⠀⠀⠀⠀⠀⠀⠛⠛⠛⠛⠛⠛⠛⠛⠛⠛⠛⠛⠛⠛⠛⠛⠓⠑⠑⠑⠑⠑⠑⠑⠑⠙⠛⠛⠛⠛⠛⠛⠛⠛⠛⠛⠛⠛⠛⠛⠛⠛⠛⠛⠛⠛⠛⠛⠛⠛⠛⠛⠛⠛⠛⠛⠛⠛⠀⠀⠀⠀⠀⠀⠀⠀⠀⠀⠀⠀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⠀⠀⠀⠀⠀⠀⠀⠀⠀⠀⠀⢱⣵⣷⢕⢕⢕⢷⢵⠗⢾⣷⣷⣷⣷⣾⣿⣷⣷⣷⣾⣷⣷⣷⣷⣷⣷⣷⣷⣷⣷⣷⣷⣷⣷⣷⣷⣷⣷⣷⣷⣷⣷⣷⣷⣷⡇⠀⠀⠀⠀⠀⠀⠀⠀⠀⠔⣿⣿⠀⠀⠀⠀⠀⠀⠀⠀⠀⠀⠀⠀</a:t>
            </a:r>
            <a:br/>
            <a:r>
              <a:t>⠀⠀⠀⠀⠀⠀⠀⠀⠀⠀⠀⢕⢸⢧⢕⠕⢕⢀⢄⣔⣔⣤⣔⣱⣽⣿⣿⣾⣿⣿⣿⣿⣿⣿⣿⣿⣿⣿⣿⢟⣿⣿⣿⣿⣿⣿⣿⣿⣿⣿⣿⣿⣿⣿⣿⣿⢕⠀⠀⠀⠀⠀⠀⠀⠀⠀⢄⢸⣿⠀⠀⠀⠀⠀⠀⠀⠀⠀⠀⠀⠀</a:t>
            </a:r>
            <a:br/>
            <a:r>
              <a:t>⠀⠀⠀⠀⠀⠀⠀⠀⠀⠀⠀⢕⢕⠁⠀⢄⣱⢗⠎⠋⠑⢑⢑⢝⣿⣿⣿⣿⣿⣿⣿⣿⣿⣿⣿⣿⣿⣾⣷⣾⣿⣿⣿⣿⣿⣿⣿⣿⣽⣿⣿⣿⣿⣿⣿⡏⢁⢀⠀⠀⠀⠀⠀⠀⠀⠀⠁⢜⣿⠀⠀⠀⠀⠀⠀⠀⠀⠀⠀⠀⠀</a:t>
            </a:r>
            <a:br/>
            <a:r>
              <a:t>⠀⠀⠀⠀⠀⠀⠀⠀⠀⠀⠀⢕⠕⢀⠑⠱⢔⢔⢕⢔⢔⢵⣵⡱⣾⣿⣿⣿⣿⣿⣿⣿⣿⣿⣿⣿⣿⣿⣿⣿⣿⣿⣿⣿⣿⣯⣿⣿⣿⣿⣿⣿⣿⣿⣿⡇⢕⢄⢄⢁⢀⢀⢔⢔⢄⢄⢁⢕⣿⠀⠀⠀⠀⠀⠀⠀⠀⠀⠀⠀⠀</a:t>
            </a:r>
            <a:br/>
            <a:r>
              <a:t>⠀⠀⠀⠀⠀⠀⠀⠀⠀⠀⠀⢕⢔⢕⢗⢕⢕⢕⣕⣕⣕⣸⣵⣾⣿⣿⣿⣷⣿⣿⣿⣿⣿⣿⣿⣿⣿⣿⣻⣿⣿⣿⣿⣿⣿⣿⣿⣿⣿⣿⣿⣿⣿⣿⣿⡇⢕⢕⢕⢕⢕⢕⢕⢕⢕⢕⢕⢕⢿⠀⠀⠀⠀⠀⠀⠀⠀⠀⠀⠀⠀</a:t>
            </a:r>
            <a:br/>
            <a:r>
              <a:t>⠀⠀⠀⠀⠀⠀⠀⠀⠀⠀⠀⢕⢕⢱⣱⣷⣾⣿⣿⣿⣿⣿⣿⣿⣿⣿⣿⣿⣿⣿⣿⣿⣿⣿⣿⣿⣿⣿⣿⣿⣿⣿⣿⣿⣿⣿⣿⣿⣿⣿⣿⣿⣿⣿⣿⡇⢕⢕⢕⢕⢕⢕⢕⢕⢕⣱⣕⣕⣼⠀⠀⠀⠀⠀⠀⠀⠀⠀⠀⠀⠀</a:t>
            </a:r>
            <a:br/>
            <a:r>
              <a:t>⠀⠀⠀⠀⠀⠀⠀⠀⠀⠀⠀⢕⢕⢕⣻⣿⣿⣿⣿⣿⣿⣿⣿⣿⣿⣿⣿⣿⣿⣿⣿⣿⣿⣿⣿⣿⣿⣿⣿⣿⣿⣿⣿⣿⣿⣿⣿⣿⣿⣿⣿⣿⣿⣿⣿⣇⣵⣷⣷⣵⣵⣷⣿⣿⣿⣿⣿⣿⣿⠀⠀⠀⠀⠀⠀⠀⠀⠀⠀⠀⠀</a:t>
            </a:r>
            <a:br/>
            <a:r>
              <a:t>⠀⠀⠀⠀⠀⠀⠀⠀⠀⠀⠀⣕⡕⢕⣿⣿⣿⣿⣿⣿⣿⣿⣿⣿⣿⣿⣿⣿⣿⣿⣿⣿⣿⣿⣿⣿⣿⣿⣿⣿⣿⣿⣿⣿⣿⣿⣿⣿⣿⣿⣿⣿⣿⣿⣿⣿⣿⣿⣿⣿⣿⣿⣿⣿⣿⣿⣿⣿⣿⠀⠀⠀⠀⠀⠀⠀⠀⠀⠀⠀⠀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⠀⠀⠀⠀⠀⠀⠀⠀⠀⠀⠀⢝⢱⢕⢸⣿⣿⣿⣿⣿⣿⣿⣿⣿⣿⣯⣟⣿⣿⣿⣿⣿⣟⣿⣿⣿⣿⣿⣿⣿⣿⣿⣿⣿⣿⣿⣿⣿⣿⣿⣿⣿⣿⣿⣿⣿⣿⣿⣿⣿⣿⣿⣿⣿⣿⣿⣿⣿⣿⠀⠀⠀⠀⠀⠀⠀⠀⠀⠀⠀⠀</a:t>
            </a:r>
            <a:br/>
            <a:r>
              <a:t>⠀⠀⠀⠀⠀⠀⠀⠀⠀⠀⠀⢷⣵⣵⢕⣿⣿⣿⣧⣼⣿⣿⣿⣿⣿⣿⣿⣿⣿⣿⣿⣿⣿⣿⣿⣼⣿⣿⣿⣿⣿⣿⣿⣿⣿⣿⣿⣿⣿⣿⣿⣿⣿⣿⣿⣿⣿⣿⣿⣿⣿⣿⣿⣿⣿⣿⣿⣿⣿⠀⠀⠀⠀⠀⠀⠀⠀⠀⠀⠀⠀</a:t>
            </a:r>
            <a:br/>
            <a:r>
              <a:t>⠀⠀⠀⠀⠀⠀⠀⠀⠀⠀⠀⢕⢜⢿⡵⣽⣿⣿⣿⣿⣿⣿⣿⣿⣿⣿⣿⣿⣿⣿⣿⣿⣿⣿⣿⣽⣿⣿⣿⣿⣿⣿⣿⣿⣿⣿⣿⣿⣿⣿⣿⣿⣿⣿⣿⣿⣿⣿⣿⣿⣿⣿⣿⣿⣿⣿⣿⣿⣿⠀⠀⠀⠀⠀⠀⠀⠀⠀⠀⠀⠀</a:t>
            </a:r>
            <a:br/>
            <a:r>
              <a:t>⠀⠀⠀⠀⠀⠀⠀⠀⠀⠀⠀⢞⢾⢿⣿⣿⣿⣿⣿⣿⣿⣯⣿⣿⣵⣾⣿⣿⣿⣿⣿⣿⣿⣿⣿⣿⣿⣿⣿⣿⣿⣿⣿⣿⣿⣿⣿⣿⣿⣿⣿⣿⣿⣿⣿⣿⣿⣿⣿⣿⣿⣿⣿⣿⣿⣿⣿⣿⣿⠀⠀⠀⠀⠀⠀⠀⠀⠀⠀⠀⠀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⠀⠀⠀⠀⠀⠀⠀⠀⠀⠀⠀⣱⣵⣝⣾⣿⣿⣿⣿⣿⣿⣿⡿⣿⣿⣿⣟⣿⣿⣿⣿⣿⣿⣿⣿⣿⣿⣿⣿⣿⣿⣿⣿⣿⣿⣿⣿⣿⣿⣿⣿⣿⣿⣿⣿⣿⣿⣿⣿⣿⣿⣿⣿⣿⣿⣿⣿⣿⣿⠀⠀⠀⠀⠀⠀⠀⠀⠀⠀⠀⠀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⠀⠀⠀⠀⠀⠀⠀⠀⠀⠀⠀⣿⣿⣿⣹⣽⣿⣿⣿⣿⣿⣷⣾⣿⣿⣿⣿⣿⣿⣿⣿⣿⢝⣿⣿⣿⣿⣿⣿⣿⣿⣿⣿⣿⣿⣿⣿⣿⣿⣿⣿⣿⣿⣿⣿⣿⣿⣿⣿⣿⣿⣿⣿⣿⣿⣿⣿⣿⣿⠀⠀⠀⠀⠀⠀⠀⠀⠀⠀⠀⠀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⠀⠀⠀⠀⠀⠀⠀⠀⠀⠀⠀⣿⣿⣿⣿⣿⣿⣿⣿⣿⣿⣿⣿⣿⣿⣿⣿⣿⣿⣿⣿⣿⢇⠈⢿⣿⣿⣿⣿⣿⣿⣿⣿⣿⣿⣿⣿⣿⣿⣿⣿⣿⣿⣿⣿⣿⣿⣿⣿⣿⣿⣿⣿⣿⣿⣿⣿⣿⣿⠀⠀⠀⠀⠀⠀⠀⠀⠀⠀⠀⠀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⠀⠀⠀⠀⠀⠀⠀⠀⠀⠀⠀⣿⣿⣿⣿⣿⣿⣿⣿⡟⣿⣿⣿⣿⣿⢿⢿⢟⣿⣿⡿⠏⠀⠀⠸⣿⣿⣿⣿⣿⣿⣿⣿⣿⣿⣿⣿⣿⣿⣿⣿⣿⣿⣿⣿⣿⣿⣿⣿⣿⣿⣿⣿⣿⣿⣿⣿⣿⣿⠀⠀⠀⠀⠀⠀⠀⠀⠀⠀⠀⠀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⠀⠀⠀⠀⠀⠀⠀⠀⠀⠀⠀⣿⣿⣿⣿⣿⣿⣿⣿⣷⢜⢿⣿⣿⡷⢕⢕⢕⢜⠋⠀⠀⠀⠀⠀⢿⣿⣿⣿⣿⣿⣿⣿⣿⣿⣿⣿⣿⣿⣿⣿⣿⣿⣿⣿⣿⣿⣿⣿⣿⣿⣿⣿⣿⣿⣿⣿⣿⣿⠀⠀⠀⠀⠀⠀⠀⠀⠀⠀⠀⠀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⠀⠀⠀⠀⠀⠀⠀⠀⠀⠀⠀⣿⣿⣿⣿⣿⣿⣿⣿⣿⣇⠅⠁⢘⠝⠑⠄⠀⠀⠀⠀⠀⠀⠀⢔⢜⣿⣿⣿⣿⣿⣿⣿⣿⣿⣿⣿⣿⣿⣿⣿⣿⣿⣿⣿⣿⣿⣿⣿⣿⣿⣿⣿⣿⣿⣿⣿⣿⣿⠀⠀⠀⠀⠀⠀⠀⠀⠀⠀⠀⠀</a:t>
            </a:r>
            <a:br/>
            <a:r>
              <a:t>⠀⠀⠀⠀⠀⠀⠀⠀⠀⠀⠀⢱⣿⣿⣿⣿⣿⣿⣿⣿⣿⡄⠀⠀⠀⢀⢄⠄⢀⠀⠀⠀⢀⢕⠀⢕⣿⣿⣿⣿⣿⣿⣿⣿⣿⣿⣿⣿⣿⣿⣿⣿⣿⣿⣿⣿⣿⣿⣿⣿⣿⣿⣿⣿⣿⣿⣿⣿⣿⠀⠀⠀⠀⠀⠀⠀⠀⠀⠀⠀⠀</a:t>
            </a:r>
            <a:br/>
            <a:r>
              <a:t>⠀⠀⠀⠀⠀⠀⠀⠀⠀⠀⠀⣱⣿⣿⣿⣿⣿⣿⣿⣿⣿⡇⠁⢔⢄⢄⢄⢐⢔⢅⢔⠁⢔⢕⢅⢕⣿⣿⣿⣿⣿⣿⣿⣿⣿⣿⣿⣿⣿⣿⣿⣿⣿⣿⣿⣿⣿⣿⣿⣿⣿⣿⣿⣿⣿⣿⣿⣿⣿⠀⠀⠀⠀⠀⠀⠀⠀⠀⠀⠀⠀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⠀⠀⠀⠀⠀⠀⠀⠀⠀⠀⠀⣿⣿⣿⣿⣿⣿⣿⣿⣿⣿⣿⣷⣕⢕⢕⢑⢑⢅⠕⢄⢕⢕⢕⢕⢕⣿⣿⣿⣿⣿⣿⣿⣿⣿⣿⣿⣿⣿⣿⣿⣿⣿⣿⣿⣿⣿⣿⣿⣿⣿⣿⣿⣿⣿⣿⣿⣿⣿⠀⠀⠀⠀⠀⠀⠀⠀⠀⠀⠀⠀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⠀⠀⠀⠀⠀⠀⠀⠀⠀⠀⠀⣿⣿⣿⣿⣿⣿⣿⣿⣿⣿⣿⣿⣿⣧⣕⡕⢕⢕⢕⢕⢕⢕⢕⢕⢕⣿⣿⣿⣿⣿⣿⣿⣿⣿⣿⣿⣿⣿⣿⣿⣿⣿⣿⣿⣿⣿⣿⣿⣿⣿⣿⣿⣿⣿⣿⣿⣿⣿⠀⠀⠀⠀⠀⠀⠀⠀⠀⠀⠀⠀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⠀⠀⠀⠀⠀⠀⠀⠀⠀⠀⠀⠛⠛⠛⠛⠛⠛⠛⠛⠛⠛⠛⠛⠛⠛⠛⠛⠓⠑⠑⠑⠑⠑⠑⠑⠑⠙⠛⠛⠛⠛⠛⠛⠛⠛⠛⠛⠛⠛⠛⠛⠛⠛⠛⠛⠛⠛⠛⠛⠛⠛⠛⠛⠛⠛⠛⠛⠛⠛⠀⠀⠀⠀⠀⠀⠀⠀⠀⠀⠀⠀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⠀⠀⠀⠀⠀⠀⠀⠀⠀⠀⠀⢱⢵⣷⢇⢕⢇⡵⢷⢷⢷⢷⣷⣷⣾⣾⣿⣷⣷⣷⣾⣿⣷⣾⣿⣿⣾⣿⣿⣿⣿⣿⣿⣷⣾⣷⣿⣿⣿⣿⣿⣿⣿⣿⣿⣿⣷⢔⠀⠀⠀⠀⠀⠀⠀⠀⠀⢺⣿⠀⠀⠀⠀⠀⠀⠀⠀⠀⠀⠀⠀</a:t>
            </a:r>
            <a:br/>
            <a:r>
              <a:t>⠀⠀⠀⠀⠀⠀⠀⠀⠀⠀⠀⢕⢾⢻⣵⢵⠕⢅⢀⢄⣕⢴⡥⢵⣳⣿⣿⣯⣿⣿⣿⣿⣿⣿⣿⣿⣿⣿⣿⣿⣿⣿⣿⣿⣿⣿⣿⣿⣿⣿⣿⣿⣿⣿⣿⣿⡟⠁⠀⠀⠀⠀⠀⠀⠀⠀⠀⢜⣿⠀⠀⠀⠀⠀⠀⠀⠀⠀⠀⠀⠀</a:t>
            </a:r>
            <a:br/>
            <a:r>
              <a:t>⠀⠀⠀⠀⠀⠀⠀⠀⠀⠀⠀⢕⢕⢕⠁⠀⢔⢵⠝⠑⠁⠅⢕⢕⢹⣿⣿⣿⣿⣿⣿⣿⣿⣿⣿⣿⣿⣿⣿⣷⣿⣿⣿⣿⣿⣿⣿⣿⣿⣿⣿⣿⣿⣿⣿⣿⢕⢄⠀⠀⢀⠀⠀⠀⠀⠀⠁⠄⢿⠀⠀⠀⠀⠀⠀⠀⠀⠀⠀⠀⠀</a:t>
            </a:r>
            <a:br/>
            <a:r>
              <a:t>⠀⠀⠀⠀⠀⠀⠀⠀⠀⠀⠀⢜⢏⢕⢁⠑⢛⢕⢕⢕⢕⢕⡵⣧⢽⣿⣿⣿⣿⣿⣿⣿⣿⣿⣿⣿⣿⣿⣿⣿⣿⣿⣿⣿⣿⣿⣿⣿⣿⣿⣿⣿⣿⣿⣿⣿⢕⢔⠀⠅⢄⠀⢔⢄⢀⢀⢐⢔⢸⠀⠀⠀⠀⠀⠀⠀⠀⠀⠀⠀⠀</a:t>
            </a:r>
            <a:br/>
            <a:r>
              <a:t>⠀⠀⠀⠀⠀⠀⠀⠀⠀⠀⠀⢱⢕⢔⢸⢟⢕⢜⣕⣕⣵⣵⣵⣷⣾⣿⣿⣿⣿⣿⣿⣿⣿⣿⣿⣿⣿⣿⣿⣿⣿⣿⣿⣿⣿⣿⣿⣿⣿⣿⣿⣿⣿⣿⣿⣿⢕⢕⢕⢕⢔⢕⢔⢕⢕⢕⢕⢕⢸⠀⠀⠀⠀⠀⠀⠀⠀⠀⠀⠀⠀</a:t>
            </a:r>
            <a:br/>
            <a:r>
              <a:t>⠀⠀⠀⠀⠀⠀⠀⠀⠀⠀⠀⢕⢕⢕⢼⣧⣷⣿⣿⣿⣿⣿⣿⣿⣿⣿⣿⣿⣿⣿⣿⣿⣿⣿⣿⣿⣿⣿⣿⣿⣿⣿⣿⣿⣿⣿⣿⣿⣿⣿⣿⣿⣿⣿⣿⣿⢕⢕⢕⢕⢕⢕⢕⢕⢕⢕⣵⡕⣸⠀⠀⠀⠀⠀⠀⠀⠀⠀⠀⠀⠀</a:t>
            </a:r>
            <a:br/>
            <a:r>
              <a:t>⠀⠀⠀⠀⠀⠀⠀⠀⠀⠀⠀⢕⡷⢕⢜⣿⣿⣿⣿⣿⣿⣿⣿⣿⣿⣿⣿⣿⣿⣿⣿⣿⣿⣿⣿⣿⣿⣿⣿⣿⣿⣿⣿⣿⣿⣿⣿⣿⣿⣿⣿⣿⣿⣿⣿⣿⣵⣷⣷⣧⣵⣷⣿⣿⣿⣿⣿⣿⣿⠀⠀⠀⠀⠀⠀⠀⠀⠀⠀⠀⠀</a:t>
            </a:r>
            <a:br/>
            <a:r>
              <a:t>⠀⠀⠀⠀⠀⠀⠀⠀⠀⠀⠀⣕⣱⢕⢕⣿⣿⣿⣿⣿⣿⣿⣿⣿⣿⣿⣿⣿⣿⣿⣿⣿⣿⣿⣿⣿⣿⣿⣿⣿⣿⣿⣿⣿⣿⣿⣿⣿⣿⣿⣿⣿⣿⣿⣿⣿⣿⣿⣿⣿⣿⣿⣿⣿⣿⣿⣿⣿⣿⠀⠀⠀⠀⠀⠀⠀⠀⠀⠀⠀⠀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⠀⠀⠀⠀⠀⠀⠀⠀⠀⠀⠀⢝⢽⢕⢕⢻⣿⣿⣿⣿⣿⣿⣿⣿⣿⣿⣿⣿⣿⣿⣿⣿⣿⡿⣿⣿⣿⣿⣿⣿⣿⣿⣿⣿⣿⣿⣿⣿⣿⣿⣿⣿⣿⣿⣿⣿⣿⣿⣿⣿⣿⣿⣿⣿⣿⣿⣿⣿⣿⠀⠀⠀⠀⠀⠀⠀⠀⠀⠀⠀⠀</a:t>
            </a:r>
            <a:br/>
            <a:r>
              <a:t>⠀⠀⠀⠀⠀⠀⠀⠀⠀⠀⠀⢵⣧⣧⣕⢸⣿⣿⣿⣿⣿⣿⣿⣿⣿⣿⣿⣿⣿⣿⣿⣿⣿⣿⣿⣿⣿⣿⣿⣿⣿⣿⣿⣿⣿⣿⣿⣿⣿⣿⣿⣿⣿⣿⣿⣿⣿⣿⣿⣿⣿⣿⣿⣿⣿⣿⣿⣿⣿⠀⠀⠀⠀⠀⠀⠀⠀⠀⠀⠀⠀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⠀⠀⠀⠀⠀⠀⠀⠀⠀⠀⠀⢕⢜⣿⣿⣧⣿⣿⣿⣿⣿⣿⣿⣿⡿⢿⣿⣿⣿⣿⣿⣿⣿⣾⣿⣻⣿⣿⣿⣿⣿⣿⣿⣿⣿⣿⣿⣿⣿⣿⣿⣿⣿⣿⣿⣿⣿⣿⣿⣿⣿⣿⣿⣿⣿⣿⣿⣿⣿⠀⠀⠀⠀⠀⠀⠀⠀⠀⠀⠀⠀</a:t>
            </a:r>
            <a:br/>
            <a:r>
              <a:t>⠀⠀⠀⠀⠀⠀⠀⠀⠀⠀⠀⢞⢻⡿⣿⣿⣿⣿⣿⣿⣿⣿⣿⣿⣷⣾⣿⣿⣿⣿⣿⣿⣿⣿⣿⣿⣿⣿⣿⣿⣿⣿⣿⣿⣿⣿⣿⣿⣿⣿⣿⣿⣿⣿⣿⣿⣿⣿⣿⣿⣿⣿⣿⣿⣿⣿⣿⣿⣿⠀⠀⠀⠀⠀⠀⠀⠀⠀⠀⠀⠀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⠀⠀⠀⠀⠀⠀⠀⠀⠀⠀⠀⣱⣵⣧⣽⣿⣿⣿⣿⣿⣿⣿⢿⣻⣿⣯⣯⣽⣿⣿⣿⣿⣿⣿⣿⣿⣿⣿⣿⣿⣿⣿⣿⣿⣿⣿⣿⣿⣿⣿⣿⣿⣿⣿⣿⣿⣿⣿⣿⣿⣿⣿⣿⣿⣿⣿⣿⣿⣿⠀⠀⠀⠀⠀⠀⠀⠀⠀⠀⠀⠀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⠀⠀⠀⠀⠀⠀⠀⠀⠀⠀⠀⣿⣿⣿⣯⣽⣿⣿⣿⣿⣿⣿⣷⣿⣿⣿⣿⣿⣿⣿⣿⣿⣿⢹⣿⣿⣿⣿⣿⣿⣿⣿⣿⣿⣿⣿⣿⣿⣿⣿⣿⣿⣿⣿⣿⣿⣿⣿⣿⣿⣿⣿⣿⣿⣿⣿⣿⣿⣿⠀⠀⠀⠀⠀⠀⠀⠀⠀⠀⠀⠀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⠀⠀⠀⠀⠀⠀⠀⠀⠀⠀⠀⣿⣿⣿⣿⣿⣿⣿⣿⣿⣿⣿⣿⣿⣿⣿⣿⣿⣿⣿⣿⣿⣿⠀⢹⣿⣿⣿⣿⣿⣿⣿⣿⣿⣿⣿⣿⣿⣿⣿⣿⣿⣿⣿⣿⣿⣿⣿⣿⣿⣿⣿⣿⣿⣿⣿⣿⣿⣿⠀⠀⠀⠀⠀⠀⠀⠀⠀⠀⠀⠀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⠀⠀⠀⠀⠀⠀⠀⠀⠀⠀⠀⣿⣿⣿⣿⣿⣿⣿⣿⣿⡿⣿⣿⣿⣿⡿⢿⢟⢻⣿⣿⡿⠃⠀⠀⣿⣿⣿⣿⣿⣿⣿⣿⣿⣿⣿⣿⣿⣿⣿⣿⣿⣿⣿⣿⣿⣿⣿⣿⣿⣿⣿⣿⣿⣿⣿⣿⣿⣿⠀⠀⠀⠀⠀⠀⠀⠀⠀⠀⠀⠀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⠀⠀⠀⠀⠀⠀⠀⠀⠀⠀⠀⣿⣿⣿⣿⣿⣿⣿⣿⣿⣇⢹⢿⣿⣿⣯⢕⢕⢜⢟⠋⠁⠀⠀⠀⢸⣿⣿⣿⣿⣿⣿⣿⣿⣿⣿⣿⣿⣿⣿⣿⣿⣿⣿⣿⣿⣿⣿⣿⣿⣿⣿⣿⣿⣿⣿⣿⣿⣿⠀⠀⠀⠀⠀⠀⠀⠀⠀⠀⠀⠀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⠀⠀⠀⠀⠀⠀⠀⠀⠀⠀⠀⣿⣿⣿⣿⣿⣿⣿⣿⣿⣷⢑⠕⢙⠝⢟⠗⠕⠅⠀⠀⠀⠀⠀⠀⢕⣿⣿⣿⣿⣿⣿⣿⣿⣿⣿⣿⣿⣿⣿⣿⣿⣿⣿⣿⣿⣿⣿⣿⣿⣿⣿⣿⣿⣿⣿⣿⣿⣿⠀⠀⠀⠀⠀⠀⠀⠀⠀⠀⠀⠀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⠀⠀⠀⠀⠀⠀⠀⠀⠀⠀⠀⢸⣿⣿⣿⣿⣿⣿⣿⣿⣿⣇⠑⠐⠀⠀⠀⠀⠀⠀⠐⠀⠀⢀⢕⢐⣿⣿⣿⣿⣿⣿⣿⣿⣿⣿⣿⣿⣿⣿⣿⣿⣿⣿⣿⣿⣿⣿⣿⣿⣿⣿⣿⣿⣿⣿⣿⣿⣿⠀⠀⠀⠀⠀⠀⠀⠀⠀⠀⠀⠀</a:t>
            </a:r>
            <a:br/>
            <a:r>
              <a:t>⠀⠀⠀⠀⠀⠀⠀⠀⠀⠀⠀⣱⣿⣿⣿⣿⣿⣿⣿⣿⣿⣿⠀⢔⢔⢄⢀⢄⢅⢄⢔⢄⠐⢄⠕⢕⣿⣿⣿⣿⣿⣿⣿⣿⣿⣿⣿⣿⣿⣿⣿⣿⣿⣿⣿⣿⣿⣿⣿⣿⣿⣿⣿⣿⣿⣿⣿⣿⣿⠀⠀⠀⠀⠀⠀⠀⠀⠀⠀⠀⠀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⠀⠀⠀⠀⠀⠀⠀⠀⠀⠀⠀⣾⣿⣿⣿⣿⣿⣿⣿⣿⣿⣿⣷⣕⢕⢕⢕⠕⠑⢑⢕⢀⢕⢕⠕⢕⢻⣿⣿⣿⣿⣿⣿⣿⣿⣿⣿⣿⣿⣿⣿⣿⣿⣿⣿⣿⣿⣿⣿⣿⣿⣿⣿⣿⣿⣿⣿⣿⣿⠀⠀⠀⠀⠀⠀⠀⠀⠀⠀⠀⠀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⠀⠀⠀⠀⠀⠀⠀⠀⠀⠀⠀⣿⣿⣿⣿⣿⣿⣿⣿⣿⣿⣿⣿⣿⣧⡕⠕⢕⢕⢕⢔⢕⢕⠕⢕⢕⢸⣿⣿⣿⣿⣿⣿⣿⣿⣿⣿⣿⣿⣿⣿⣿⣿⣿⣿⣿⣿⣿⣿⣿⣿⣿⣿⣿⣿⣿⣿⣿⣿⠀⠀⠀⠀⠀⠀⠀⠀⠀⠀⠀⠀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⠀⠀⠀⠀⠀⠀⠀⠀⠀⠀⠀⠛⠛⠛⠛⠛⠛⠛⠛⠛⠛⠛⠛⠛⠛⠛⠓⠓⠑⠑⠑⠑⠑⠀⠑⠑⠘⠛⠛⠛⠛⠛⠛⠛⠛⠛⠛⠛⠛⠛⠛⠛⠛⠛⠛⠛⠛⠛⠛⠛⠛⠛⠛⠛⠛⠛⠛⠛⠛⠀⠀⠀⠀⠀⠀⠀⠀⠀⠀⠀⠀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⠀⠀⠀⠀⠀⠀⠀⠀⠀⠀⠀⣵⣷⣷⣷⣿⣿⣿⣿⣿⣿⣿⣿⣿⣿⣿⣿⣿⣿⣿⣿⣿⣿⣿⣿⣿⣿⣿⣿⣿⣿⣿⣿⣿⣷⣿⣿⣿⣿⣿⣿⣷⣿⣿⣿⣿⣿⡷⠀⠀⠀⠀⠀⠀⠀⠀⠀⠐⣾⠀⠀⠀⠀⠀⠀⠀⠀⠀⠀⠀⠀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⠀⠀⠀⠀⠀⠀⠀⠀⠀⠀⠀⣾⣿⣿⣿⣿⣿⣿⣿⣿⣿⣿⣿⣿⣿⣿⣿⣿⣿⣿⣿⣿⣿⣿⣿⣿⣿⣿⣿⣿⣿⣿⣿⣿⣿⣿⣿⣿⣿⣿⣿⣿⣿⣿⣿⣿⣿⡇⠀⠀⠀⠀⠀⠀⠀⠀⠀⢀⢸⠀⠀⠀⠀⠀⠀⠀⠀⠀⠀⠀⠀</a:t>
            </a:r>
            <a:br/>
            <a:r>
              <a:t>⠀⠀⠀⠀⠀⠀⠀⠀⠀⠀⠀⣿⣿⣵⣾⣿⣿⣿⣿⡟⢏⣜⢱⣵⢼⣽⢝⣫⣿⣿⣿⣿⣿⣿⣿⣿⣿⣿⣿⣿⣿⣿⣿⣿⣿⣿⣿⣿⣿⣿⣿⣿⣿⣿⣿⣿⡿⢕⠀⠀⠀⠀⠀⠀⠀⠀⠀⠀⠑⠀⠀⠀⠀⠀⠀⠀⠀⠀⠀⠀⠀</a:t>
            </a:r>
            <a:br/>
            <a:r>
              <a:t>⠀⠀⠀⠀⠀⠀⠀⠀⠀⠀⠀⡿⣻⣿⣿⣿⡟⢝⢕⢕⢷⠝⢙⢕⢕⡕⢕⢹⣿⣿⣿⣿⣿⣿⣿⣿⣿⣿⣿⣿⣿⣿⣿⣿⣿⣿⣿⣿⣿⣿⣿⣿⣿⣿⣿⣿⣿⢔⢀⢀⢁⢀⠕⢔⢕⢀⢄⢔⢔⠀⠀⠀⠀⠀⠀⠀⠀⠀⠀⠀⠀</a:t>
            </a:r>
            <a:br/>
            <a:r>
              <a:t>⠀⠀⠀⠀⠀⠀⠀⠀⠀⠀⠀⣯⣽⣿⣿⡟⢕⢅⢁⢝⣕⡕⢕⢸⢱⣿⣿⣿⣿⣿⣿⣿⣿⣿⣿⣿⣿⣿⣿⣿⣿⣿⣿⣿⣿⣿⣿⣿⣿⣿⣿⣿⣿⣿⣿⣿⣿⢕⢕⢔⢔⢕⢕⢕⢕⢕⢕⢕⢕⠀⠀⠀⠀⠀⠀⠀⠀⠀⠀⠀⠀</a:t>
            </a:r>
            <a:br/>
            <a:r>
              <a:t>⠀⠀⠀⠀⠀⠀⠀⠀⠀⠀⠀⢜⣝⣿⣿⢇⢕⣜⢟⢝⣽⣵⣵⣵⣧⣿⣿⣿⣿⣿⣿⣿⣿⣿⣿⣿⣿⣿⣿⣿⣿⣿⣿⣿⣿⣿⣿⣿⣿⣿⣿⣿⣿⣿⣿⣿⣿⢕⢕⢕⢕⢕⢕⢕⢕⢕⣱⣕⡕⠀⠀⠀⠀⠀⠀⠀⠀⠀⠀⠀⠀</a:t>
            </a:r>
            <a:br/>
            <a:r>
              <a:t>⠀⠀⠀⠀⠀⠀⠀⠀⠀⠀⠀⣷⣿⣿⣿⢕⢹⣵⣿⣿⣿⣿⣿⣿⣿⣿⣿⣿⣿⣿⣿⣿⣿⣿⣿⣿⣿⣿⣿⣿⣿⣿⣿⣿⣿⣿⣿⣿⣿⣿⣿⣿⣿⣿⣿⣿⣧⣵⣷⣧⣵⣕⣷⣾⣿⣿⣷⣿⣿⠀⠀⠀⠀⠀⠀⠀⠀⠀⠀⠀⠀</a:t>
            </a:r>
            <a:br/>
            <a:r>
              <a:t>⠀⠀⠀⠀⠀⠀⠀⠀⠀⠀⠀⣿⣟⣻⣿⡇⢕⢹⣿⣿⣿⣿⣿⣿⣿⣿⣿⣿⣿⣿⣿⣿⣿⣿⣿⣿⣿⣿⣿⣿⣿⣿⣿⣿⣿⣿⣿⣿⣿⣿⣿⣿⣿⣿⣿⣿⣿⣿⣿⣿⣿⣿⣿⣿⣿⣿⣿⣿⣿⠀⠀⠀⠀⠀⠀⠀⠀⠀⠀⠀⠀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⠀⠀⠀⠀⠀⠀⠀⠀⠀⠀⠀⢝⣟⣿⣿⡇⢕⢹⣿⣿⣿⣿⣿⣿⣿⣿⣿⣿⣿⣿⣿⣿⣿⣿⣿⣿⣿⣿⣿⣿⣿⣿⣿⣿⣿⣿⣿⣿⣿⣿⣿⣿⣿⣿⣿⣿⣿⣿⣿⣿⣿⣿⣿⣿⣿⣿⣿⣿⣿⠀⠀⠀⠀⠀⠀⠀⠀⠀⠀⠀⠀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⠀⠀⠀⠀⠀⠀⠀⠀⠀⠀⠀⣼⣷⣧⣿⣷⢕⢸⣿⣿⣿⣿⣿⣿⣿⣿⣿⣿⣿⣿⣿⣿⣿⣿⣿⣿⣿⣿⣿⣿⣿⣿⣿⣿⣿⣿⣿⣿⣿⣿⣿⣿⣿⣿⣿⣿⣿⣿⣿⣿⣿⣿⣿⣿⣿⣿⣿⣿⣿⠀⠀⠀⠀⠀⠀⠀⠀⠀⠀⠀⠀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⠀⠀⠀⠀⠀⠀⠀⠀⠀⠀⠀⡕⢸⢿⣿⣿⣇⢕⣿⣿⣿⣿⣿⣿⣿⣿⣿⣿⣿⣿⣿⣿⣿⣿⣿⣿⣿⣿⣿⣿⣿⣿⣿⣿⣿⣿⣿⣿⣿⣿⣿⣿⣿⣿⣿⣿⣿⣿⣿⣿⣿⣿⣿⣿⣿⣿⣿⣿⣿⠀⠀⠀⠀⠀⠀⠀⠀⠀⠀⠀⠀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⠀⠀⠀⠀⠀⠀⠀⠀⠀⠀⠀⢿⢾⣿⣿⣿⣿⣧⣽⣿⣿⣿⣿⣿⣿⣿⣿⣿⣿⣿⣿⣿⣿⣿⣿⣿⣿⣿⣿⣿⣿⣿⣿⣿⣿⣿⣿⣿⣿⣿⣿⣿⣿⣿⣿⣿⣿⣿⣿⣿⣿⣿⣿⣿⣿⣿⣿⣿⣿⠀⠀⠀⠀⠀⠀⠀⠀⠀⠀⠀⠀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⠀⠀⠀⠀⠀⠀⠀⠀⠀⠀⠀⣸⣾⣿⣿⣿⣿⣿⣿⣿⣿⣿⣿⣿⣿⣿⣿⣿⣿⣿⣿⣿⣿⣿⣿⣿⣿⣿⣿⣿⣿⣿⣿⣿⣿⣿⣿⣿⣿⣿⣿⣿⣿⣿⣿⣿⣿⣿⣿⣿⣿⣿⣿⣿⣿⣿⣿⣿⣿⠀⠀⠀⠀⠀⠀⠀⠀⠀⠀⠀⠀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⠀⠀⠀⠀⠀⠀⠀⠀⠀⠀⠀⣿⣿⣿⣿⣟⣿⣿⣿⣿⣿⣿⣿⣿⡿⢿⢿⠿⠿⢝⣿⣿⣿⣿⣿⣿⣿⣿⣿⣿⣿⣿⣿⣿⣿⣿⣿⣿⣿⣿⣿⣿⣿⣿⣿⣿⣿⣿⣿⣿⣿⣿⣿⣿⣿⣿⣿⣿⣿⠀⠀⠀⠀⠀⠀⠀⠀⠀⠀⠀⠀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⠀⠀⠀⠀⠀⠀⠀⠀⠀⠀⠀⣿⣿⣿⣿⣿⣿⣿⣿⣿⣿⣿⣿⣿⣧⣷⣷⣾⣿⣿⣿⣿⣿⣿⣿⣿⣿⣿⣿⣿⣿⣿⣿⣿⣿⣿⣿⣿⣿⣿⣿⣿⣿⣿⣿⣿⣿⣿⣿⣿⣿⣿⣿⣿⣿⣿⣿⣿⣿⠀⠀⠀⠀⠀⠀⠀⠀⠀⠀⠀⠀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⠀⠀⠀⠀⠀⠀⠀⠀⠀⠀⠀⢿⣿⣿⣿⣿⣿⣿⣿⣿⣿⣿⣿⣿⣿⣿⣿⣿⣿⣿⣿⣿⣿⣿⣇⠹⣿⣿⣿⣿⣿⣿⣿⣿⣿⣿⣿⣿⣿⣿⣿⣿⣿⣿⣿⣿⣿⣿⣿⣿⣿⣿⣿⣿⣿⣿⣿⣿⣿⠀⠀⠀⠀⠀⠀⠀⠀⠀⠀⠀⠀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⠀⠀⠀⠀⠀⠀⠀⠀⠀⠀⠀⣿⣿⣿⣿⣿⣿⣿⣿⣿⣿⣿⣿⣿⣿⣿⣿⣿⣿⣿⣿⣿⣿⣿⢏⠀⢹⣿⣿⣿⣿⣿⣿⣿⣿⣿⣿⣿⣿⣿⣿⣿⣿⣿⣿⣿⣿⣿⣿⣿⣿⣿⣿⣿⣿⣿⣿⣿⣿⠀⠀⠀⠀⠀⠀⠀⠀⠀⠀⠀⠀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⠀⠀⠀⠀⠀⠀⠀⠀⠀⠀⠀⣿⣿⣿⣿⣿⣿⣿⣿⣿⣿⣿⡏⢿⣿⣿⣿⡿⢟⢏⢹⣿⢏⠑⠀⠀⢸⣿⣿⣿⣿⣿⣿⣿⣿⣿⣿⣿⣿⣿⣿⣿⣿⣿⣿⣿⣿⣿⣿⣿⣿⣿⣿⣿⣿⣿⣿⣿⣿⠀⠀⠀⠀⠀⠀⠀⠀⠀⠀⠀⠀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⠀⠀⠀⠀⠀⠀⠀⠀⠀⠀⠀⣽⣿⣿⣿⣿⣿⣿⣿⣿⣿⣿⡇⢜⢻⢿⣿⣷⣕⢕⠑⠁⠀⠀⠀⠀⢁⣿⣿⣿⣿⣿⣿⣿⣿⣿⣿⣿⣿⣿⣿⣿⣿⣿⣿⣿⣿⣿⣿⣿⣿⣿⣿⣿⣿⣿⣿⣿⣿⠀⠀⠀⠀⠀⠀⠀⠀⠀⠀⠀⠀</a:t>
            </a:r>
            <a:br/>
            <a:r>
              <a:t>⠀⠀⠀⠀⠀⠀⠀⠀⠀⠀⠀⣸⣿⣿⣿⣿⣿⣿⣿⣿⣿⣿⣷⠅⢕⠕⠑⠑⠑⠁⠀⠀⠄⠀⠀⠀⢄⣹⣿⣿⣿⣿⣿⣿⣿⣿⣿⣿⣿⣿⣿⣿⣿⣿⣿⣿⣿⣿⣿⣿⣿⣿⣿⣿⣿⣿⣿⣿⣿⠀⠀⠀⠀⠀⠀⠀⠀⠀⠀⠀⠀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⠀⠀⠀⠀⠀⠀⠀⠀⠀⠀⠀⣿⣿⣿⣿⣿⣿⣿⣿⣿⣿⣿⣿⢀⢕⢕⢐⠔⠔⠔⠁⢀⠀⠀⠀⢔⢕⣿⣿⣿⣿⣿⣿⣿⣿⣿⣿⣿⣿⣿⣿⣿⣿⣿⣿⣿⣿⣿⣿⣿⣿⣿⣿⣿⣿⣿⣿⣿⣿⠀⠀⠀⠀⠀⠀⠀⠀⠀⠀⠀⠀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⠀⠀⠀⠀⠀⠀⠀⠀⠀⠀⠀⣿⣿⣿⣿⣿⣿⣿⣿⣿⣿⣿⣿⣷⡕⢕⢕⢕⢕⢔⢕⢕⠕⠔⢕⢕⢸⣿⣿⣿⣿⣿⣿⣿⣿⣿⣿⣿⣿⣿⣿⣿⣿⣿⣿⣿⣿⣿⣿⣿⣿⣿⣿⣿⣿⣿⣿⣿⣿⠀⠀⠀⠀⠀⠀⠀⠀⠀⠀⠀⠀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⠀⠀⠀⠀⠀⠀⠀⠀⠀⠀⠀⠛⠛⠛⠛⠛⠛⠛⠛⠛⠛⠛⠛⠛⠓⠑⠑⠑⠑⠑⠁⠑⠀⠑⠑⠑⠘⠛⠛⠛⠛⠛⠛⠛⠛⠛⠛⠛⠛⠛⠛⠛⠛⠛⠛⠛⠛⠛⠛⠛⠛⠛⠛⠛⠛⠛⠛⠛⠛⠀⠀⠀⠀⠀⠀⠀⠀⠀⠀⠀⠀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⠀⠀⠀⠀⠀⠀⠀⠀⠀⠀⠀⣿⣿⣿⣿⣿⣿⣿⣿⣿⣿⣿⣿⣿⣿⣿⣿⣿⣿⣿⣿⣿⣿⣿⣿⣿⣿⣿⣿⣿⣿⣿⣿⣿⣿⣿⣿⣿⣿⣿⣿⣿⣿⣿⣿⣿⣿⣿⢇⠀⠄⠀⠀⠀⠀⠀⠀⠀⢺⠀⠀⠀⠀⠀⠀⠀⠀⠀⠀⠀⠀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⠀⠀⠀⠀⠀⠀⠀⠀⠀⠀⠀⣿⣿⣿⣿⣿⣿⣿⣿⣿⣿⣿⣿⣿⣿⣿⣿⣿⣿⣿⣿⣿⣿⣿⣿⣿⣿⣿⣿⣿⣿⣿⣿⣿⣿⣿⣿⣿⣿⣿⣿⣿⣿⣿⣿⣿⣿⣿⢕⠐⢀⠀⠀⠀⠀⠀⠀⠀⢜⠀⠀⠀⠀⠀⠀⠀⠀⠀⠀⠀⠀</a:t>
            </a:r>
            <a:br/>
            <a:r>
              <a:t>⠀⠀⠀⠀⠀⠀⠀⠀⠀⠀⠀⣿⣿⣿⣿⣿⣿⣿⣿⣿⣿⣿⣿⡿⢿⢿⢿⣿⣿⣿⣿⣿⣿⣿⣿⣿⣿⣿⣿⣿⣿⣿⣿⣿⣿⣿⣿⣿⣿⣿⣿⣿⣿⣿⣿⣿⣿⡇⠕⢄⠐⠑⠀⠔⢀⢀⠀⠄⠕⠀⠀⠀⠀⠀⠀⠀⠀⠀⠀⠀⠀</a:t>
            </a:r>
            <a:br/>
            <a:r>
              <a:t>⠀⠀⠀⠀⠀⠀⠀⠀⠀⠀⠀⣿⣿⣿⣿⣿⣿⣿⣿⣿⢿⢏⡱⣵⡷⢾⢟⢷⢧⣽⣿⣿⣿⣿⣿⣿⣿⣿⣿⣿⣿⣿⣿⣿⣿⣿⣿⣿⣿⣿⣿⣿⣿⣿⣿⣿⣿⡇⢕⢔⢑⢕⢕⢕⢕⢕⢔⢔⢕⠀⠀⠀⠀⠀⠀⠀⠀⠀⠀⠀⠀</a:t>
            </a:r>
            <a:br/>
            <a:r>
              <a:t>⠀⠀⠀⠀⠀⠀⠀⠀⠀⠀⠀⣿⣿⣿⣿⣿⣿⣿⢕⢕⢱⡝⢝⢕⡕⡕⢕⣕⣱⣽⣿⣿⣿⣿⣿⣿⣿⣿⣿⣿⣿⣿⣿⣿⣿⣿⣿⣿⣿⣿⣿⣿⣿⣿⣿⣿⣿⢕⢕⢕⢕⢕⢕⢕⢕⢕⢕⢕⢕⠀⠀⠀⠀⠀⠀⠀⠀⠀⠀⠀⠀</a:t>
            </a:r>
            <a:br/>
            <a:r>
              <a:t>⠀⠀⠀⠀⠀⠀⠀⠀⠀⠀⠀⣿⣿⣿⣿⣿⣿⢏⢕⣴⣱⣼⢧⢕⢕⢱⢾⣿⣿⣿⣿⣿⣿⣿⣿⣿⣿⣿⣿⣿⣿⣿⣿⣿⣿⣿⣿⣿⣿⣿⣿⣿⣿⣿⣿⣿⣿⢕⢕⢕⢕⢕⢕⢕⢕⢕⢕⣵⡕⠀⠀⠀⠀⠀⠀⠀⠀⠀⠀⠀⠀</a:t>
            </a:r>
            <a:br/>
            <a:r>
              <a:t>⠀⠀⠀⠀⠀⠀⠀⠀⠀⠀⠀⣿⣿⣿⣿⣿⡟⣣⣱⡽⣕⣵⣷⣷⣷⣾⣿⣿⣿⣿⣿⣿⣿⣿⣿⣿⣿⣿⣿⣿⣿⣿⣿⣿⣿⣿⣿⣿⣿⣿⣿⣿⣿⣿⣿⣿⣿⣵⣵⣧⣵⣵⣷⣷⣿⣿⣿⣿⣿⠀⠀⠀⠀⠀⠀⠀⠀⠀⠀⠀⠀</a:t>
            </a:r>
            <a:br/>
            <a:r>
              <a:t>⠀⠀⠀⠀⠀⠀⠀⠀⠀⠀⠀⣿⣿⣿⣿⣿⣿⢕⢳⣿⣿⣿⣿⣿⣿⣿⣿⣿⣿⣿⣿⣿⣿⣿⣿⣿⣿⣿⣿⣿⣿⣿⣿⣿⣿⣿⣿⣿⣿⣿⣿⣿⣿⣿⣿⣿⣿⣿⣿⣿⣿⣿⣿⣿⣿⣿⣿⣿⣿⠀⠀⠀⠀⠀⠀⠀⠀⠀⠀⠀⠀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⠀⠀⠀⠀⠀⠀⠀⠀⠀⠀⠀⣿⣿⣿⣿⣿⣿⣿⣿⣿⣿⣿⣿⣿⣿⣿⠟⢝⢟⢟⢃⣽⣿⣿⣿⣿⣿⣿⣿⣿⣿⣿⣿⣿⣿⣿⣿⣿⣿⣿⣿⣿⣿⣿⣿⣿⣿⣿⣿⣿⣿⣿⣿⣿⣿⣿⣿⣿⣿⠀⠀⠀⠀⠀⠀⠀⠀⠀⠀⠀⠀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⠀⠀⠀⠀⠀⠀⠀⠀⠀⠀⠀⣿⣿⣿⣿⣿⣿⣿⣿⣿⣿⣿⣿⣿⣿⣿⣿⣿⣿⣿⣿⣿⣿⣿⡟⠇⠀⢹⣿⣿⣿⣿⣿⣿⣿⣿⣿⣿⣿⣿⣿⣿⣿⣿⣿⣿⣿⣿⣿⣿⣿⣿⣿⣿⣿⣿⣿⣿⣿⠀⠀⠀⠀⠀⠀⠀⠀⠀⠀⠀⠀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⠀⠀⠀⠀⠀⠀⠀⠀⠀⠀⠀⣿⣿⣿⣿⣿⣿⣿⣿⣿⣿⣿⣿⣏⢹⣿⣿⣿⡏⢏⢝⢹⢕⠕⠁⠀⠀⢕⣿⣿⣿⣿⣿⣿⣿⣿⣿⣿⣿⣿⣿⣿⣿⣿⣿⣿⣿⣿⣿⣿⣿⣿⣿⣿⣿⣿⣿⣿⣿⠀⠀⠀⠀⠀⠀⠀⠀⠀⠀⠀⠀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⠀⠀⠀⠀⠀⠀⠀⠀⠀⠀⠀⣿⣿⣿⣿⣿⣿⣿⣿⣿⣿⣿⣿⣿⢕⢝⢟⢿⢿⡧⢑⠁⠀⠀⠀⠀⠀⠀⣿⣿⣿⣿⣿⣿⣿⣿⣿⣿⣿⣿⣿⣿⣿⣿⣿⣿⣿⣿⣿⣿⣿⣿⣿⣿⣿⣿⣿⣿⣿⠀⠀⠀⠀⠀⠀⠀⠀⠀⠀⠀⠀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⠀⠀⠀⠀⠀⠀⠀⠀⠀⠀⠀⣿⣿⣿⣿⣿⣿⣿⣿⣿⣿⣿⣿⣿⢕⢅⠕⠅⠁⠁⠀⢀⢀⠀⢀⠀⢀⢔⣿⣿⣿⣿⣿⣿⣿⣿⣿⣿⣿⣿⣿⣿⣿⣿⣿⣿⣿⣿⣿⣿⣿⣿⣿⣿⣿⣿⣿⣿⣿⠀⠀⠀⠀⠀⠀⠀⠀⠀⠀⠀⠀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⠀⠀⠀⠀⠀⠀⠀⠀⠀⠀⠀⣿⣿⣿⣿⣿⣿⣿⣿⣿⣿⣿⣿⣿⣕⢕⢕⢕⢑⢑⢑⢁⢄⠕⢄⢄⢕⢱⣿⣿⣿⣿⣿⣿⣿⣿⣿⣿⣿⣿⣿⣿⣿⣿⣿⣿⣿⣿⣿⣿⣿⣿⣿⣿⣿⣿⣿⣿⣿⠀⠀⠀⠀⠀⠀⠀⠀⠀⠀⠀⠀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⠀⠀⠀⠀⠀⠀⠀⠀⠀⠀⠀⠛⠛⠛⠛⠛⠛⠛⠛⠛⠛⠛⠛⠛⠛⠃⠑⠑⠑⠑⠑⠑⠑⠑⠁⠑⠑⠘⠛⠛⠛⠛⠛⠛⠛⠛⠛⠛⠛⠛⠛⠛⠛⠛⠛⠛⠛⠛⠛⠛⠛⠛⠛⠛⠛⠛⠛⠛⠛⠀⠀⠀⠀⠀⠀⠀⠀⠀⠀⠀⠀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⠀⠀⠀⠀⠀⠀⠀⠀⠀⠀⠀⣿⣿⣿⣿⣿⣿⣿⣿⣿⣿⣿⣿⣿⣿⣿⣿⣿⣿⣿⣿⣿⣿⣿⣿⣿⣿⣿⣿⣿⣿⣿⣿⣿⣿⣿⣿⣿⣿⣿⣿⣿⣿⣿⣿⣿⣿⣿⡗⢔⠔⠔⠀⠀⠀⠀⠀⠀⢱⠀⠀⠀⠀⠀⠀⠀⠀⠀⠀⠀⠀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⠀⠀⠀⠀⠀⠀⠀⠀⠀⠀⠀⣿⣿⣿⣿⣿⣿⣿⣿⣿⣿⣿⣿⣿⣿⣿⣿⣿⣿⣿⣿⣿⣿⣿⣿⣿⣿⣿⣿⣿⣿⣿⣿⣿⣿⣿⣿⣿⣿⣿⣿⣿⣿⣿⣿⣿⣿⣿⢇⠕⠅⢄⠀⠀⢀⠀⢀⠀⢑⠀⠀⠀⠀⠀⠀⠀⠀⠀⠀⠀⠀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⠀⠀⠀⠀⠀⠀⠀⠀⠀⠀⠀⣿⣿⣿⣿⣿⣿⣿⣿⣿⣿⣿⣿⣿⣿⣿⣿⣿⣿⣿⣿⣿⣿⣿⣿⣿⣿⣿⣿⣿⣿⣿⣿⣿⣿⣿⣿⣿⣿⣿⣿⣿⣿⣿⣿⣿⣿⡟⢕⢕⢑⢕⢄⢔⢁⢀⠀⢁⢕⠀⠀⠀⠀⠀⠀⠀⠀⠀⠀⠀⠀</a:t>
            </a:r>
            <a:br/>
            <a:r>
              <a:t>⠀⠀⠀⠀⠀⠀⠀⠀⠀⠀⠀⣿⣿⣿⣿⣿⣿⣿⣿⣿⣿⣿⣿⢟⢏⢝⢝⣝⡟⢟⢟⣿⣿⣿⣿⣿⣿⣿⣿⣿⣿⣿⣿⣿⣿⣿⣿⣿⣿⣿⣿⣿⣿⣿⣿⣿⣿⡇⢕⢕⢕⢕⢕⢕⢕⢕⢕⢕⢕⠀⠀⠀⠀⠀⠀⠀⠀⠀⠀⠀⠀</a:t>
            </a:r>
            <a:br/>
            <a:r>
              <a:t>⠀⠀⠀⠀⠀⠀⠀⠀⠀⠀⠀⣿⣿⣿⣿⣿⣿⣿⣿⡿⢟⢝⢕⣜⢷⢵⢟⢏⢝⢝⢻⣿⣿⣿⣿⣿⣿⣿⣿⣿⣿⣿⣿⣿⣿⣿⣿⣿⣿⣿⣿⣿⣿⣿⣿⣿⣿⡇⢕⢕⢕⢕⢕⢕⢕⢕⢕⢕⢕⠀⠀⠀⠀⠀⠀⠀⠀⠀⠀⠀⠀</a:t>
            </a:r>
            <a:br/>
            <a:r>
              <a:t>⠀⠀⠀⠀⠀⠀⠀⠀⠀⠀⠀⣿⣿⣿⣿⣿⣿⣿⡿⢇⢕⢕⢵⢝⢅⢕⢕⢕⣕⣵⣵⣿⣿⣿⣿⣿⣿⣿⣿⣿⣿⣿⣿⣿⣿⣿⣿⣿⣿⣿⣿⣿⣿⣿⣿⣿⣿⡇⢕⢕⢕⢕⢕⢕⢕⢕⢕⣱⡕⠀⠀⠀⠀⠀⠀⠀⠀⠀⠀⠀⠀</a:t>
            </a:r>
            <a:br/>
            <a:r>
              <a:t>⠀⠀⠀⠀⠀⠀⠀⠀⠀⠀⠀⣿⣿⣿⣿⣿⣿⣿⣇⢕⢸⡷⡕⢕⢇⢕⢕⢱⣻⣿⣿⣿⣿⣿⣿⣿⣿⣿⣿⣿⣿⣿⣿⣿⣿⣿⣿⣿⣿⣿⣿⣿⣿⣿⣿⣿⣿⣧⣵⣵⣵⣵⣷⣷⣾⣿⣿⣿⣿⠀⠀⠀⠀⠀⠀⠀⠀⠀⠀⠀⠀</a:t>
            </a:r>
            <a:br/>
            <a:r>
              <a:t>⠀⠀⠀⠀⠀⠀⠀⠀⠀⠀⠀⣿⣿⣿⣿⣿⣿⣿⣷⢧⣵⣧⣧⣾⣿⣿⣿⣿⣿⣿⣿⣿⣿⣿⣿⣿⣿⣿⣿⣿⣿⣿⣿⣿⣿⣿⣿⣿⣿⣿⣿⣿⣿⣿⣿⣿⣿⣿⣿⣿⣿⣿⣿⣿⣿⣿⣿⣿⣿⠀⠀⠀⠀⠀⠀⠀⠀⠀⠀⠀⠀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⠀⠀⠀⠀⠀⠀⠀⠀⠀⠀⠀⣿⣿⣿⣿⣿⣿⣿⣿⡕⢜⣿⣿⣿⣿⣿⣿⣿⣿⣿⣿⣿⣿⣿⣿⣿⣿⣿⣿⣿⣿⣿⣿⣿⣿⣿⣿⣿⣿⣿⣿⣿⣿⣿⣿⣿⣿⣿⣿⣿⣿⣿⣿⣿⣿⣿⣿⣿⣿⠀⠀⠀⠀⠀⠀⠀⠀⠀⠀⠀⠀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⠀⠀⠀⠀⠀⠀⠀⠀⠀⠀⠀⣿⣿⣿⣿⣿⣿⣿⣿⣿⣧⣽⣿⣿⣿⣿⣿⣿⣿⣿⣿⣿⣿⣿⣿⣿⣿⣿⣿⣿⣿⣿⣿⣿⣿⣿⣿⣿⣿⣿⣿⣿⣿⣿⣿⣿⣿⣿⣿⣿⣿⣿⣿⣿⣿⣿⣿⣿⣿⠀⠀⠀⠀⠀⠀⠀⠀⠀⠀⠀⠀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⠀⠀⠀⠀⠀⠀⠀⠀⠀⠀⠀⣿⣿⣿⣿⣿⣿⣿⣿⣿⣿⣿⣿⣿⣿⣿⣿⣿⢙⣍⣍⣍⣰⣿⣿⣿⣿⣿⣿⣿⣿⣿⣿⣿⣿⣿⣿⣿⣿⣿⣿⣿⣿⣿⣿⣿⣿⣿⣿⣿⣿⣿⣿⣿⣿⣿⣿⣿⣿⠀⠀⠀⠀⠀⠀⠀⠀⠀⠀⠀⠀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⠀⠀⠀⠀⠀⠀⠀⠀⠀⠀⠀⣿⣿⣿⣿⣿⣿⣿⣿⣿⣿⣿⣿⣿⣿⣿⣿⣿⣿⣿⣿⣿⣿⣿⣿⣿⡿⠕⢹⣿⣿⣿⣿⣿⣿⣿⣿⣿⣿⣿⣿⣿⣿⣿⣿⣿⣿⣿⣿⣿⣿⣿⣿⣿⣿⣿⣿⣿⣿⠀⠀⠀⠀⠀⠀⠀⠀⠀⠀⠀⠀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⠀⠀⠀⠀⠀⠀⠀⠀⠀⠀⠀⣿⣿⣿⣿⣿⣿⣿⣿⣿⣿⣿⣿⣿⣿⡏⢿⣿⣿⣿⣿⣿⣿⢿⢟⠕⠁⠀⠀⣿⣿⣿⣿⣿⣿⣿⣿⣿⣿⣿⣿⣿⣿⣿⣿⣿⣿⣿⣿⣿⣿⣿⣿⣿⣿⣿⣿⣿⣿⠀⠀⠀⠀⠀⠀⠀⠀⠀⠀⠀⠀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⠀⠀⠀⠀⠀⠀⠀⠀⠀⠀⠀⣿⣿⣿⣿⣿⣿⣿⣿⣿⣿⣿⣿⣿⣿⡇⢜⢿⣿⣿⣕⢕⠕⠑⠁⠀⠀⠀⠀⢹⣿⣿⣿⣿⣿⣿⣿⣿⣿⣿⣿⣿⣿⣿⣿⣿⣿⣿⣿⣿⣿⣿⣿⣿⣿⣿⣿⣿⣿⠀⠀⠀⠀⠀⠀⠀⠀⠀⠀⠀⠀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⠀⠀⠀⠀⠀⠀⠀⠀⠀⠀⠀⣿⣿⣿⣿⣿⣿⣿⣿⣿⣿⣿⣿⣿⣿⣇⢕⢕⢕⠜⠙⠑⠀⠀⠀⠀⠀⠀⢀⢸⣿⣿⣿⣿⣿⣿⣿⣿⣿⣿⣿⣿⣿⣿⣿⣿⣿⣿⣿⣿⣿⣿⣿⣿⣿⣿⣿⣿⣿⠀⠀⠀⠀⠀⠀⠀⠀⠀⠀⠀⠀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⠀⠀⠀⠀⠀⠀⠀⠀⠀⠀⠀⣿⣿⣿⣿⣿⣿⣿⣿⣿⣿⣿⣿⣿⣿⣿⢕⢕⢕⢐⢔⢔⠕⠕⢄⠐⢀⢔⢕⣿⣿⣿⣿⣿⣿⣿⣿⣿⣿⣿⣿⣿⣿⣿⣿⣿⣿⣿⣿⣿⣿⣿⣿⣿⣿⣿⣿⣿⣿⠀⠀⠀⠀⠀⠀⠀⠀⠀⠀⠀⠀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⠀⠀⠀⠀⠀⠀⠀⠀⠀⠀⠀⠛⠛⠛⠛⠛⠛⠛⠛⠛⠛⠛⠛⠛⠛⠛⠓⠑⠑⠑⠐⠐⠑⠑⠑⠑⠑⠑⠘⠛⠛⠛⠛⠛⠛⠛⠛⠛⠛⠛⠛⠛⠛⠛⠛⠛⠛⠛⠛⠛⠛⠛⠛⠛⠛⠛⠛⠛⠛⠀⠀⠀⠀⠀⠀⠀⠀⠀⠀⠀⠀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⠀⠀⠀⠀⠀⠀⠀⠀⠀⠀⠀⣵⣵⣷⣷⣷⣷⣷⣷⣷⣷⣷⣷⣷⣷⣷⣷⣷⣷⣷⣷⣷⣷⣷⣷⣷⣷⣷⣷⣷⣷⣷⣷⣷⣷⣷⣷⣷⣷⣷⣷⣷⣷⣷⣷⣷⣷⣷⡷⢐⠀⠀⠀⠀⠀⠀⠀⠀⢕⠀⠀⠀⠀⠀⠀⠀⠀⠀⠀⠀⠀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⠀⠀⠀⠀⠀⠀⠀⠀⠀⠀⠀⣿⣿⣿⣿⣿⣿⣿⣿⣿⣿⣿⣿⣿⣿⣿⣿⣿⣿⣿⣿⣿⣿⣿⣿⣿⣿⣿⣿⣿⣿⣿⣿⣿⣿⣿⣿⣿⣿⣿⣿⣿⣿⣿⣿⣿⣿⣿⡇⢄⠀⢀⠀⠀⠀⠀⠄⢀⢀⠀⠀⠀⠀⠀⠀⠀⠀⠀⠀⠀⠀</a:t>
            </a:r>
            <a:br/>
            <a:r>
              <a:t>⠀⠀⠀⠀⠀⠀⠀⠀⠀⠀⠀⢝⣿⣿⣯⣿⣿⣿⣿⣿⣿⣿⣿⣿⣿⣿⣿⣿⣿⣿⣿⣿⣿⣿⣿⣿⣿⣿⣿⣿⣿⣿⣿⣿⣿⣿⣿⣿⣿⣿⣿⣿⣿⣿⣿⣿⣿⣿⠕⢄⠀⠀⠀⠁⠁⠀⠀⠁⢔⠀⠀⠀⠀⠀⠀⠀⠀⠀⠀⠀⠀</a:t>
            </a:r>
            <a:br/>
            <a:r>
              <a:t>⠀⠀⠀⠀⠀⠀⠀⠀⠀⠀⠀⣾⣿⣿⣿⣿⣿⣿⣿⣿⣿⣿⣿⣿⣿⣿⣿⣿⣿⢿⢿⣿⣿⣿⣿⣿⣿⣿⣿⣿⣿⣿⣿⣿⣿⣿⣿⣿⣿⣿⣿⣿⣿⣿⣿⣿⣿⣧⢕⢕⢄⢀⢅⢄⢔⢀⢔⢄⢄⠀⠀⠀⠀⠀⠀⠀⠀⠀⠀⠀⠀</a:t>
            </a:r>
            <a:br/>
            <a:r>
              <a:t>⠀⠀⠀⠀⠀⠀⠀⠀⠀⠀⠀⣸⣿⣿⣿⣿⣿⣿⣿⣿⣿⣿⣿⣿⣿⢿⢏⢅⢕⢕⢕⢕⣕⣕⣸⣿⣿⣿⣿⣿⣿⣿⣿⣿⣿⣿⣿⣿⣿⣿⣿⣿⣿⣿⣿⣿⣿⡏⢕⢕⢕⢕⢕⢕⢕⢕⢕⢕⢕⠀⠀⠀⠀⠀⠀⠀⠀⠀⠀⠀⠀</a:t>
            </a:r>
            <a:br/>
            <a:r>
              <a:t>⠀⠀⠀⠀⠀⠀⠀⠀⠀⠀⠀⢝⢻⣿⣿⣿⣿⣿⣿⣿⣿⣿⣿⡏⠕⠐⢔⣞⢱⢵⢟⢏⠝⢕⢝⣿⣿⣿⣿⣿⣿⣿⣿⣿⣿⣿⣿⣿⣿⣿⣿⣿⣿⣿⣿⣿⣿⣇⢕⢕⢕⢕⢕⢕⢕⢕⢕⢕⡕⠀⠀⠀⠀⠀⠀⠀⠀⠀⠀⠀⠀</a:t>
            </a:r>
            <a:br/>
            <a:r>
              <a:t>⠀⠀⠀⠀⠀⠀⠀⠀⠀⠀⠀⣷⣾⣿⣿⣿⣿⣿⣿⣿⣿⣿⢝⢕⢕⢔⠕⠜⢉⠅⢀⢔⢱⣵⣵⣾⣿⣿⣿⣿⣿⣿⣿⣿⣿⣿⣿⣿⣿⣿⣿⣿⣿⣿⣿⣿⣿⣏⣱⣵⣵⣕⣵⣵⣷⣷⣿⣷⣿⠀⠀⠀⠀⠀⠀⠀⠀⠀⠀⠀⠀</a:t>
            </a:r>
            <a:br/>
            <a:r>
              <a:t>⠀⠀⠀⠀⠀⠀⠀⠀⠀⠀⠀⣿⣿⡿⣿⣿⣿⣿⣿⣿⣿⡏⣱⡕⢜⢗⢔⢔⢕⣕⣕⢕⢼⣻⣿⣿⣿⣿⣿⣿⣿⣿⣿⣿⣿⣿⣿⣿⣿⣿⣿⣿⣿⣿⣿⣿⣿⣿⣿⣿⣿⣿⣿⣿⣿⣿⣿⣿⣿⠀⠀⠀⠀⠀⠀⠀⠀⠀⠀⠀⠀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⠀⠀⠀⠀⠀⠀⠀⠀⠀⠀⠀⢿⣿⣿⣿⣿⣿⣿⣿⣿⣿⣿⢝⢱⢷⣵⣷⣾⣿⣿⣿⣿⣿⣿⣿⣿⣿⣿⣿⣿⣿⣿⣿⣿⣿⣿⣿⣿⣿⣿⣿⣿⣿⣿⣿⣿⣿⣿⣿⣿⣿⣿⣿⣿⣿⣿⣿⣿⣿⠀⠀⠀⠀⠀⠀⠀⠀⠀⠀⠀⠀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⠀⠀⠀⠀⠀⠀⠀⠀⠀⠀⠀⣸⣿⣿⣿⣿⣿⣿⣿⣿⣿⣿⡕⢕⢸⣿⣿⣿⣿⣿⣿⣿⣿⣿⣿⣿⣿⣿⣿⣿⣿⣿⣿⣿⣿⣿⣿⣿⣿⣿⣿⣿⣿⣿⣿⣿⣿⣿⣿⣿⣿⣿⣿⣿⣿⣿⣿⣿⣿⠀⠀⠀⠀⠀⠀⠀⠀⠀⠀⠀⠀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⠀⠀⠀⠀⠀⠀⠀⠀⠀⠀⠀⢻⣏⢿⣿⣿⣿⣿⣿⣿⣿⣿⡇⢜⢸⣿⣿⣿⣿⣿⣿⣿⣿⣿⣿⣿⣿⣿⣿⣿⣿⣿⣿⣿⣿⣿⣿⣿⣿⣿⣿⣿⣿⣿⣿⣿⣿⣿⣿⣿⣿⣿⣿⣿⣿⣿⣿⣿⣿⠀⠀⠀⠀⠀⠀⠀⠀⠀⠀⠀⠀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⠀⠀⠀⠀⠀⠀⠀⠀⠀⠀⠀⣿⣿⣷⣿⣿⣿⣿⣿⣿⣿⣿⣿⡕⢜⣿⣿⣿⣿⣿⣿⣿⣿⣿⣿⣿⣟⣻⣿⣿⣿⣿⣿⣿⣿⣿⣿⣿⣿⣿⣿⣿⣿⣿⣿⣿⣿⣿⣿⣿⣿⣿⣿⣿⣿⣿⣿⣿⣿⠀⠀⠀⠀⠀⠀⠀⠀⠀⠀⠀⠀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⠀⠀⠀⠀⠀⠀⠀⠀⠀⠀⠀⣻⣿⣿⣿⣿⣿⣿⣿⣿⣿⣿⣿⣷⡕⢿⣿⣿⣿⣯⣿⣿⣿⣿⣿⣿⣿⣿⣿⣿⣿⣿⣿⣿⣿⣿⣿⣿⣿⣿⣿⣿⣿⣿⣿⣿⣿⣿⣿⣿⣿⣿⣿⣿⣿⣿⣿⣿⣿⠀⠀⠀⠀⠀⠀⠀⠀⠀⠀⠀⠀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⠀⠀⠀⠀⠀⠀⠀⠀⠀⠀⠀⣿⣿⣿⣿⣿⣿⣿⣿⣿⣿⣿⣿⣿⣿⣿⣿⣿⣿⣿⣿⣿⣿⣿⣿⣿⠿⢻⣿⣿⣿⣿⣿⣿⣿⣿⣿⣿⣿⣿⣿⣿⣿⣿⣿⣿⣿⣿⣿⣿⣿⣿⣿⣿⣿⣿⣿⣿⣿⠀⠀⠀⠀⠀⠀⠀⠀⠀⠀⠀⠀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⠀⠀⠀⠀⠀⠀⠀⠀⠀⠀⠀⣿⣿⣿⣿⣿⣿⣿⣿⣿⣿⣿⣿⣿⣿⣿⣿⣿⣿⣿⣿⣿⣦⣴⣧⣷⣷⣿⣿⣿⡿⠙⢿⣿⣿⣿⣿⣿⣿⣿⣿⣿⣿⣿⣿⣿⣿⣿⣿⣿⣿⣿⣿⣿⣿⣿⣿⣿⣿⠀⠀⠀⠀⠀⠀⠀⠀⠀⠀⠀⠀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⠀⠀⠀⠀⠀⠀⠀⠀⠀⠀⠀⣿⣿⣿⣿⣿⣿⣿⣿⣿⣿⣿⣿⣿⣿⣿⣿⣿⣿⢹⣿⣿⣿⣿⣿⣿⣿⣿⡿⢝⠁⠀⠀⣿⣿⣿⣿⣿⣿⣿⣿⣿⣿⣿⣿⣿⣿⣿⣿⣿⣿⣿⣿⣿⣿⣿⣿⣿⣿⠀⠀⠀⠀⠀⠀⠀⠀⠀⠀⠀⠀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⠀⠀⠀⠀⠀⠀⠀⠀⠀⠀⠀⣿⣿⣿⣿⣿⣿⣿⣿⣿⣿⣿⣿⣿⣿⣿⣿⣿⣿⢇⢻⢿⣿⣿⡕⢕⠕⠘⠁⠀⠀⠀⠀⣿⣿⣿⣿⣿⣿⣿⣿⣿⣿⣿⣿⣿⣿⣿⣿⣿⣿⣿⣿⣿⣿⣿⣿⣿⣿⠀⠀⠀⠀⠀⠀⠀⠀⠀⠀⠀⠀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⠀⠀⠀⠀⠀⠀⠀⠀⠀⠀⠀⣿⣿⣿⣿⣿⣿⣿⣿⣿⣿⣿⣿⣿⣿⣿⣿⣿⣿⡇⢕⢕⠕⠙⠑⠀⠀⠀⠀⠀⠀⠀⢀⣿⣿⣿⣿⣿⣿⣿⣿⣿⣿⣿⣿⣿⣿⣿⣿⣿⣿⣿⣿⣿⣿⣿⣿⣿⣿⠀⠀⠀⠀⠀⠀⠀⠀⠀⠀⠀⠀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⠀⠀⠀⠀⠀⠀⠀⠀⠀⠀⠀⣿⣿⣿⣿⣿⣿⣿⣿⣿⣿⣿⣿⣿⣿⣿⣿⣿⣿⣇⢑⢕⢐⠔⢄⢐⠀⠀⢀⠀⢀⢔⢱⣿⣿⣿⣿⣿⣿⣿⣿⣿⣿⣿⣿⣿⣿⣿⣿⣿⣿⣿⣿⣿⣿⣿⣿⣿⣿⠀⠀⠀⠀⠀⠀⠀⠀⠀⠀⠀⠀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⠀⠀⠀⠀⠀⠀⠀⠀⠀⠀⠀⠛⠛⠛⠛⠛⠛⠛⠛⠛⠛⠛⠛⠛⠛⠛⠛⠛⠛⠛⠑⠑⠑⠐⠐⠐⠐⠑⠐⠁⠑⠑⠛⠛⠛⠛⠛⠛⠛⠛⠛⠛⠛⠛⠛⠛⠛⠛⠛⠛⠛⠛⠛⠛⠛⠛⠛⠛⠛⠀⠀⠀⠀⠀⠀⠀⠀⠀⠀⠀⠀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⠀⠀⠀⠀⠀⠀⠀⠀⠀⠀⠀⣵⣷⣷⣷⣷⣷⣷⣷⣷⣷⣷⣷⣷⣷⣾⣿⣿⣷⣷⣷⣷⣷⣷⣷⣷⣷⣷⣷⣷⣾⣷⣷⣷⣾⣷⣿⣷⣿⣷⣷⣷⣷⣷⣷⣷⣷⣷⣷⠔⠀⠀⠀⠀⠀⠀⠀⠀⠕⠀⠀⠀⠀⠀⠀⠀⠀⠀⠀⠀⠀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⠀⠀⠀⠀⠀⠀⠀⠀⠀⠀⠀⣿⣿⣿⣿⣿⣿⣿⣿⣿⣿⣿⣿⣿⣿⣿⣿⣿⣿⣿⣿⣿⣿⣿⣿⣿⣿⣿⣿⣿⣿⣿⣿⣿⣿⣿⣿⣿⣿⣿⣿⣿⣿⣿⣿⣿⣿⣿⡇⠄⠀⠀⠀⠀⠀⠀⠀⠀⠀⠀⠀⠀⠀⠀⠀⠀⠀⠀⠀⠀⠀</a:t>
            </a:r>
            <a:br/>
            <a:r>
              <a:t>⠀⠀⠀⠀⠀⠀⠀⠀⠀⠀⠀⢝⣿⣿⣿⣿⣿⣿⣿⣿⣿⣿⣿⣿⣿⣿⣿⣿⣿⣿⣿⣿⣿⣿⣿⣿⣿⣿⣿⣿⣿⣿⣿⣿⣿⣿⣿⣿⣿⣿⣿⣿⣿⣿⣿⣿⣿⣿⢕⢀⠀⠀⠀⠁⠀⠀⠀⠀⢄⠀⠀⠀⠀⠀⠀⠀⠀⠀⠀⠀⠀</a:t>
            </a:r>
            <a:br/>
            <a:r>
              <a:t>⠀⠀⠀⠀⠀⠀⠀⠀⠀⠀⠀⣿⣿⣿⣿⣿⣿⣿⣿⣿⣿⣿⣿⣿⣿⣿⣿⣿⣿⣿⣿⢿⢿⢿⣿⣿⣿⣿⣿⣿⣿⣿⣿⣿⣿⣿⣿⣿⣿⣿⣿⣿⣿⣿⣿⣿⣿⣿⢅⢅⠀⢄⢀⢄⢔⢄⢑⢄⢄⠀⠀⠀⠀⠀⠀⠀⠀⠀⠀⠀⠀</a:t>
            </a:r>
            <a:br/>
            <a:r>
              <a:t>⠀⠀⠀⠀⠀⠀⠀⠀⠀⠀⠀⣼⣿⣿⣿⣿⣿⣿⣿⣿⣿⣿⣿⣿⣿⣿⣿⢟⠝⢅⢕⢕⢕⢕⣕⣕⣱⣽⣿⣿⣿⣿⣿⣿⣿⣿⣿⣿⣿⣿⣿⣿⣿⣿⣿⣿⣿⣿⢕⢕⢅⢕⢕⢕⢕⢕⢕⢕⢕⠀⠀⠀⠀⠀⠀⠀⠀⠀⠀⠀⠀</a:t>
            </a:r>
            <a:br/>
            <a:r>
              <a:t>⠀⠀⠀⠀⠀⠀⠀⠀⠀⠀⠀⢝⢻⣿⣿⣿⣿⣿⣿⣿⣿⣿⣿⣿⣿⡏⠕⢔⢕⢗⢫⢵⢿⠟⠝⠕⢝⢻⣿⣿⣿⣿⣿⣿⣿⣿⣿⣿⣿⣿⣿⣿⣿⣿⣿⣿⣿⣿⢕⢕⢕⢕⢕⢕⢕⢕⢕⢕⡕⠀⠀⠀⠀⠀⠀⠀⠀⠀⠀⠀⠀</a:t>
            </a:r>
            <a:br/>
            <a:r>
              <a:t>⠀⠀⠀⠀⠀⠀⠀⠀⠀⠀⠀⣷⣾⣿⣿⣿⣿⣿⣿⣿⣿⣿⣿⣿⢝⢕⢕⢕⢕⠜⠝⠁⢀⢄⢔⣱⣵⣷⣿⣿⣿⣿⣿⣿⣿⣿⣿⣿⣿⣿⣿⣿⣿⣿⣿⣿⣿⣟⢕⣵⣕⣕⣱⣵⣵⣷⣷⣷⣧⠀⠀⠀⠀⠀⠀⠀⠀⠀⠀⠀⠀</a:t>
            </a:r>
            <a:br/>
            <a:r>
              <a:t>⠀⠀⠀⠀⠀⠀⠀⠀⠀⠀⠀⣿⣿⡿⣿⣿⣿⣿⣿⣿⣿⣿⣿⢏⢱⡕⢕⢟⢇⢔⢕⢕⣕⡕⢱⣿⣿⣿⣿⣿⣿⣿⣿⣿⣿⣿⣿⣿⣿⣿⣿⣿⣿⣿⣿⣿⣿⣿⣿⣿⣿⣿⣿⣿⣿⣿⣿⣿⣿⠀⠀⠀⠀⠀⠀⠀⠀⠀⠀⠀⠀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⠀⠀⠀⠀⠀⠀⠀⠀⠀⠀⠀⢿⣿⣿⣿⣿⣿⣿⣿⣿⣿⣿⣿⣧⢻⢧⢵⣷⣷⣷⣿⣿⣿⣿⣿⣿⣿⣿⣿⣿⣿⣿⣿⣿⣿⣿⣿⣿⣿⣿⣿⣿⣿⣿⣿⣿⣿⣿⣿⣿⣿⣿⣿⣿⣿⣿⣿⣿⣿⠀⠀⠀⠀⠀⠀⠀⠀⠀⠀⠀⠀</a:t>
            </a:r>
            <a:br/>
            <a:r>
              <a:t>⠀⠀⠀⠀⠀⠀⠀⠀⠀⠀⠀⣸⣿⣿⣿⣿⣿⣿⣿⣿⣿⣿⣿⣿⢕⢕⢜⣿⣿⣿⣿⣿⣿⣿⣿⣿⣿⣿⣿⣿⣿⣿⣿⣿⣿⣿⣿⣿⣿⣿⣿⣿⣿⣿⣿⣿⣿⣿⣿⣿⣿⣿⣿⣿⣿⣿⣿⣿⣿⠀⠀⠀⠀⠀⠀⠀⠀⠀⠀⠀⠀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⠀⠀⠀⠀⠀⠀⠀⠀⠀⠀⠀⢿⣟⢿⣿⣿⣿⣿⣿⣿⣿⣿⣿⣿⢇⠕⢸⣿⣿⣿⣿⣿⣿⣿⣿⣿⣿⣿⣿⣿⣿⣿⣿⣿⣿⣿⣿⣿⣿⣿⣿⣿⣿⣿⣿⣿⣿⣿⣿⣿⣿⣿⣿⣿⣿⣿⣿⣿⣿⠀⠀⠀⠀⠀⠀⠀⠀⠀⠀⠀⠀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⠀⠀⠀⠀⠀⠀⠀⠀⠀⠀⠀⣿⣿⣷⣿⣿⣿⣿⣿⣿⣿⣿⣿⣿⣧⢕⢕⣿⣿⣿⣿⣿⣿⣿⣿⣿⣿⣏⣽⣽⣿⣿⣿⣿⣿⣿⣿⣿⣿⣿⣿⣿⣿⣿⣿⣿⣿⣿⣿⣿⣿⣿⣿⣿⣿⣿⣿⣿⣿⠀⠀⠀⠀⠀⠀⠀⠀⠀⠀⠀⠀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⠀⠀⠀⠀⠀⠀⠀⠀⠀⠀⠀⣻⣿⣿⣿⣿⣿⣿⣿⣿⣿⣿⣿⣿⣿⣧⢕⢿⣿⣿⣿⣯⣷⣿⣿⣿⣿⣿⣿⣿⣿⣿⣿⣿⣿⣿⣿⣿⣿⣿⣿⣿⣿⣿⣿⣿⣿⣿⣿⣿⣿⣿⣿⣿⣿⣿⣿⣿⣿⠀⠀⠀⠀⠀⠀⠀⠀⠀⠀⠀⠀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⠀⠀⠀⠀⠀⠀⠀⠀⠀⠀⠀⣿⣿⣿⣿⣿⣿⣿⣿⣿⣿⣿⣿⣿⣿⣿⣿⣿⣿⣿⣿⣿⣿⣿⣿⢿⣿⡻⠿⢋⣿⣿⣿⣿⣿⣿⣿⣿⣿⣿⣿⣿⣿⣿⣿⣿⣿⣿⣿⣿⣿⣿⣿⣿⣿⣿⣿⣿⣿⠀⠀⠀⠀⠀⠀⠀⠀⠀⠀⠀⠀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⠀⠀⠀⠀⠀⠀⠀⠀⠀⠀⠀⣿⣿⣿⣿⣿⣿⣿⣿⣿⣿⣿⣿⣿⣿⣿⣿⣿⣿⣿⣿⣿⣿⣿⣷⣷⣿⣿⣿⣿⣿⣿⡟⠘⢿⣿⣿⣿⣿⣿⣿⣿⣿⣿⣿⣿⣿⣿⣿⣿⣿⣿⣿⣿⣿⣿⣿⣿⣿⠀⠀⠀⠀⠀⠀⠀⠀⠀⠀⠀⠀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⠀⠀⠀⠀⠀⠀⠀⠀⠀⠀⠀⣿⣿⣿⣿⣿⣿⣿⣿⣿⣿⣿⣿⣿⣿⣿⣿⣿⣿⣿⣿⣿⣿⣿⣿⣿⣿⣿⣿⣿⣿⣿⢇⠀⢸⣿⣿⣿⣿⣿⣿⣿⣿⣿⣿⣿⣿⣿⣿⣿⣿⣿⣿⣿⣿⣿⣿⣿⣿⠀⠀⠀⠀⠀⠀⠀⠀⠀⠀⠀⠀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⠀⠀⠀⠀⠀⠀⠀⠀⠀⠀⠀⣿⣿⣿⣿⣿⣿⣿⣿⣿⣿⣿⣿⣿⣿⣿⣿⣿⣿⣿⡇⢹⣿⣿⣿⣿⢿⢿⢿⢻⢟⠝⠀⠀⠀⣿⣿⣿⣿⣿⣿⣿⣿⣿⣿⣿⣿⣿⣿⣿⣿⣿⣿⣿⣿⣿⣿⣿⣿⠀⠀⠀⠀⠀⠀⠀⠀⠀⠀⠀⠀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⠀⠀⠀⠀⠀⠀⠀⠀⠀⠀⠀⣿⣿⣿⣿⣿⣿⣿⣿⣿⣿⣿⣿⣿⣿⣿⣿⣿⣿⣿⣿⢕⢟⢿⣿⣿⣧⠕⠜⠘⠀⠀⠀⠀⠀⣿⣿⣿⣿⣿⣿⣿⣿⣿⣿⣿⣿⣿⣿⣿⣿⣿⣿⣿⣿⣿⣿⣿⣿⠀⠀⠀⠀⠀⠀⠀⠀⠀⠀⠀⠀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⠀⠀⠀⠀⠀⠀⠀⠀⠀⠀⠀⣿⣿⣿⣿⣿⣿⣿⣿⣿⣿⣿⣿⣿⣿⣿⣿⣿⣿⣿⡿⢕⢕⢕⠕⠑⠁⠁⠀⠀⠀⠀⠀⠀⢔⣿⣿⣿⣿⣿⣿⣿⣿⣿⣿⣿⣿⣿⣿⣿⣿⣿⣿⣿⣿⣿⣿⣿⣿⠀⠀⠀⠀⠀⠀⠀⠀⠀⠀⠀⠀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⠀⠀⠀⠀⠀⠀⠀⠀⠀⠀⠀⣿⣿⣿⣿⣿⣿⣿⣿⣿⣿⣿⣿⣿⣿⣿⣿⣿⣿⣿⣿⡇⢕⢕⢔⠀⠔⠀⠀⢀⠀⢐⢄⢕⢱⣿⣿⣿⣿⣿⣿⣿⣿⣿⣿⣿⣿⣿⣿⣿⣿⣿⣿⣿⣿⣿⣿⣿⣿⠀⠀⠀⠀⠀⠀⠀⠀⠀⠀⠀⠀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⠀⠀⠀⠀⠀⠀⠀⠀⠀⠀⠀⠛⠛⠛⠛⠛⠛⠛⠛⠛⠛⠛⠛⠛⠛⠛⠛⠛⠛⠛⠛⠓⠑⠑⠑⠑⠑⠑⠑⠑⠐⠑⠑⠑⠛⠛⠛⠛⠛⠛⠛⠛⠛⠛⠛⠛⠛⠛⠛⠛⠛⠛⠛⠛⠛⠛⠛⠛⠛⠀⠀⠀⠀⠀⠀⠀⠀⠀⠀⠀⠀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⠀⠀⠀⠀⠀⠀⠀⠀⠀⠀⠀⢸⣿⣿⣿⣿⣿⣿⣿⣿⣿⣿⣿⣿⣿⣿⣿⣿⣿⣿⣿⣿⣿⣿⣿⣿⣿⣿⣟⣿⣿⣿⣿⣿⣿⣿⣿⣿⣿⣿⣿⣿⣿⣿⣿⣿⣿⣿⣿⣿⣿⣿⣿⣿⣿⣿⣿⣿⣿⠀⠀⠀⠀⠀⠀⠀⠀⠀⠀⠀⠀</a:t>
            </a:r>
            <a:br/>
            <a:r>
              <a:t>⠀⠀⠀⠀⠀⠀⠀⠀⠀⠀⠀⢱⣿⣿⣿⣿⣿⣿⣿⣿⣿⣿⣿⣿⣿⣿⣿⣿⣿⣿⣿⣿⣿⣿⣿⣿⣿⣿⣿⣿⣿⣿⣿⣿⣿⣿⣿⣿⣿⣿⣿⣿⣿⣿⣿⣿⣿⣿⣿⣿⣿⣿⣿⣿⣿⣿⣿⣿⣿⠀⠀⠀⠀⠀⠀⠀⠀⠀⠀⠀⠀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⠀⠀⠀⠀⠀⠀⠀⠀⠀⠀⠀⢸⣿⣿⣿⣿⣿⣿⣿⣿⣿⣿⣿⣿⣿⣿⣿⣿⣿⣿⣿⣿⣿⣿⣿⣿⣿⣿⣿⣿⣿⢿⣽⣿⢟⣿⣿⣿⣿⣿⣿⣿⣿⣿⣿⣿⣿⣿⣿⣿⣿⣿⣿⣿⣿⣿⣿⣿⣿⠀⠀⠀⠀⠀⠀⠀⠀⠀⠀⠀⠀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⠀⠀⠀⠀⠀⠀⠀⠀⠀⠀⠀⢸⣿⣿⣿⣿⣿⣿⣿⣿⣿⣿⣿⣿⣿⣿⣿⣿⣿⣿⣿⣿⣿⣿⣿⣿⣿⣿⣿⣿⢿⢟⢟⢝⢜⡕⣿⣿⣿⣿⣿⣿⣿⣿⣿⣿⣿⣿⣿⣿⣿⣿⣿⣿⣿⣿⣿⣿⣿⠀⠀⠀⠀⠀⠀⠀⠀⠀⠀⠀⠀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⠀⠀⠀⠀⠀⠀⠀⠀⠀⠀⠀⢸⣿⣿⣿⣿⣿⣿⣿⣿⣿⣿⣿⣿⣿⣿⣿⣿⣿⣿⣿⣿⣿⣿⣿⣿⣿⡿⠟⠕⢕⢕⢜⢕⠕⢑⢝⣿⣿⣿⣿⣿⣿⣿⣿⣿⣿⣿⣿⣿⣿⣿⣿⣿⣿⣿⣿⣿⣿⠀⠀⠀⠀⠀⠀⠀⠀⠀⠀⠀⠀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⠀⠀⠀⠀⠀⠀⠀⠀⠀⠀⠀⢸⣿⣿⣿⣿⣿⣿⣿⣿⣿⣿⣿⣿⣿⣿⣿⣿⣿⣿⣿⣿⣿⣿⣿⣿⣼⡇⢕⢕⢕⠕⢕⢕⢕⢕⣾⣿⣿⣿⣿⣿⣿⣿⣿⣿⣿⣿⣿⣿⣿⣿⣿⣿⣿⣿⣿⣿⣿⠀⠀⠀⠀⠀⠀⠀⠀⠀⠀⠀⠀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⠀⠀⠀⠀⠀⠀⠀⠀⠀⠀⠀⢸⣿⣿⣿⣿⣿⣿⣿⣿⣿⣿⣿⣿⣿⣿⣿⣿⣿⣿⣿⣿⣿⣿⣿⣿⣿⣷⢕⢕⢕⢱⢕⢱⣾⣼⣿⣿⣿⣿⣿⣿⣿⣿⣿⣿⣿⣿⣿⣿⣿⣿⣿⣿⣿⣿⣿⣿⣿⠀⠀⠀⠀⠀⠀⠀⠀⠀⠀⠀⠀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⠀⠀⠀⠀⠀⠀⠀⠀⠀⠀⠀⢜⣿⣿⣿⣿⣿⣿⣿⣿⣿⣿⣿⣿⣿⣿⣿⣿⣿⣿⣿⣿⣿⣿⣿⣿⣿⣿⡇⢕⢕⢕⢕⣼⣿⣿⣿⣿⣿⣿⣿⣿⣿⣿⣿⣿⣿⣿⣿⣿⣿⣿⣿⣿⣿⣿⣿⣿⣿⠀⠀⠀⠀⠀⠀⠀⠀⠀⠀⠀⠀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⠀⠀⠀⠀⠀⠀⠀⠀⠀⠀⠀⢸⣿⣿⣿⣿⣿⣿⣿⣿⣿⣿⣿⣿⣿⣿⣿⣿⣿⣿⣿⣿⣿⣿⣿⣿⣿⣿⢇⢕⡱⢵⣣⣿⣿⣿⣿⣿⣿⣿⣿⣿⣿⣿⣿⣿⣿⣿⣿⣿⣿⣿⣿⣿⣿⣿⣿⣿⣿⠀⠀⠀⠀⠀⠀⠀⠀⠀⠀⠀⠀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⠀⠀⠀⠀⠀⠀⠀⠀⠀⠀⠀⢜⣿⣿⣿⣿⣿⣿⣿⣿⣿⣿⣿⣿⣿⣿⣿⣿⣿⣿⣿⣿⣿⣿⣿⣿⣿⣷⣷⣧⣷⣾⣿⣿⣿⣿⣿⣿⣿⣿⣿⣿⣿⣿⣿⣿⣿⣿⣿⣿⣿⣿⣿⣿⣿⣿⣿⣿⣿⠀⠀⠀⠀⠀⠀⠀⠀⠀⠀⠀⠀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⠀⠀⠀⠀⠀⠀⠀⠀⠀⠀⠀⢕⣿⣿⣿⣿⣿⣿⣿⣿⣿⣿⣿⣿⣿⣿⣿⣿⣿⣿⣿⣿⣿⣿⡿⢟⣿⣿⣿⣿⣿⢿⣿⣿⣿⣿⣿⣿⣿⣿⣿⣿⣿⣿⣿⣿⣿⣿⣿⣿⣿⣿⣿⣿⣿⣿⣿⣿⣿⠀⠀⠀⠀⠀⠀⠀⠀⠀⠀⠀⠀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⠀⠀⠀⠀⠀⠀⠀⠀⠀⠀⠀⢕⣿⣿⣿⣿⣿⣿⣿⣿⣿⣿⣿⣿⣿⣿⣿⣿⣿⣿⣿⣿⣿⢏⢕⣾⣿⣿⣿⣿⢕⢱⣿⣿⣿⣿⣿⣿⣿⣿⣿⣿⣿⣿⣿⣿⣿⣿⣿⣿⣿⣿⣿⣿⣿⣿⣿⣿⣿⠀⠀⠀⠀⠀⠀⠀⠀⠀⠀⠀⠀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⠀⠀⠀⠀⠀⠀⠀⠀⠀⠀⠀⢸⣿⣿⣿⣿⣿⣿⣿⣿⣿⣿⣿⣿⣿⣿⣿⣿⣿⣿⣿⣿⢏⢕⢸⣿⣿⣿⣿⡟⢕⢸⣿⣿⣿⣿⣿⣿⣿⣿⣿⣿⣿⣿⣿⣿⣿⣿⣿⣿⣿⣿⣿⣿⣿⣿⣿⣿⣿⠀⠀⠀⠀⠀⠀⠀⠀⠀⠀⠀⠀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⠀⠀⠀⠀⠀⠀⠀⠀⠀⠀⠀⢸⣿⣿⣿⣿⣿⣿⣿⣿⣿⣿⣿⣿⣿⣿⣿⣿⣿⣿⣿⣿⣇⢕⢸⣿⣿⣿⣿⢕⢕⢸⣿⣿⣿⣿⣿⣿⣿⣿⣿⣿⣿⣿⣿⣿⣿⣿⣿⣿⣿⣿⣿⣿⣿⣿⣿⣿⣿⠀⠀⠀⠀⠀⠀⠀⠀⠀⠀⠀⠀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⠀⠀⠀⠀⠀⠀⠀⠀⠀⠀⠀⢸⣿⣿⣿⣿⣿⣿⣿⣿⣿⣿⣿⣿⣿⣿⣿⣿⣿⣿⣿⣿⣿⣷⣜⢻⣿⣿⡟⢕⢕⣾⣿⣿⣿⢝⢻⣿⣿⣿⣿⣿⣿⣿⣿⣿⣿⣿⣿⣿⣿⣿⣿⣿⣿⣿⣿⣿⣿⠀⠀⠀⠀⠀⠀⠀⠀⠀⠀⠀⠀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⠀⠀⠀⠀⠀⠀⠀⠀⠀⠀⠀⢸⣿⣿⣿⣿⣿⣿⣿⣿⣿⣿⣿⣿⣿⣿⣿⣿⣿⣿⣿⣿⣿⣿⣿⣿⣿⣿⡇⢕⢕⣿⣿⣿⣿⢕⢕⢹⣿⣿⣿⣿⣿⣿⣿⣿⣿⣿⣿⣿⣿⣿⣿⣿⣿⣿⣿⣿⣿⠀⠀⠀⠀⠀⠀⠀⠀⠀⠀⠀⠀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⠀⠀⠀⠀⠀⠀⠀⠀⠀⠀⠀⢸⣿⣿⣿⣿⣿⣿⣿⣿⣿⣿⣿⣿⣿⣿⣿⣿⣿⣿⣿⣿⣿⣿⣿⣿⣿⣿⡇⢕⢕⣿⣿⣿⣿⣷⣏⣼⣿⣿⣿⣿⣿⣿⣿⣿⣿⣿⣿⣿⣿⣿⣿⣿⣿⣿⣿⣿⣿⠀⠀⠀⠀⠀⠀⠀⠀⠀⠀⠀⠀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⠀⠀⠀⠀⠀⠀⠀⠀⠀⠀⠀⢸⣿⣿⣿⣿⣿⣿⣿⣿⣿⣿⣿⣿⣿⣿⣿⣿⣿⣿⣿⣿⣿⣿⣿⣿⣿⣿⢇⢕⢕⣿⣿⣿⣿⣿⣿⣿⣿⣿⣿⣿⣿⣿⣿⣿⣿⣿⣿⣿⣿⣿⣿⣿⣿⣿⣿⣿⣿⠀⠀⠀⠀⠀⠀⠀⠀⠀⠀⠀⠀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⠀⠀⠀⠀⠀⠀⠀⠀⠀⠀⠀⢸⣿⣿⣿⣿⣿⣿⣿⣿⣿⣿⣿⣿⣿⣿⣿⣿⣿⣿⣿⣿⣿⣿⣿⣿⣿⣿⢕⢕⢱⣿⣿⣿⣿⣿⣿⣿⣿⣿⣿⣿⣿⣿⣿⣿⣿⣿⣿⣿⣿⣿⣿⣿⣿⣿⣿⣿⣿⠀⠀⠀⠀⠀⠀⠀⠀⠀⠀⠀⠀</a:t>
            </a:r>
            <a:br/>
            <a:r>
              <a:t>⠀⠀⠀⠀⠀⠀⠀⠀⠀⠀⠀⣸⣿⣿⣿⣿⣿⣿⣿⣿⣿⣿⣿⣿⣿⣿⣿⣿⣿⣿⣿⣿⣿⣿⣿⣿⣿⣿⢕⢕⢸⢿⢿⣿⣿⣿⢿⢿⢟⢟⢝⢝⢟⢟⣿⣿⣿⣿⣿⣿⣿⣿⣿⣿⣿⣿⣿⣿⣿⠀⠀⠀⠀⠀⠀⠀⠀⠀⠀⠀⠀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⠀⠀⠀⠀⠀⠀⠀⠀⠀⠀⠀⠛⠛⠛⠛⠛⠛⠛⠛⠛⠛⠛⠛⠛⠛⠛⠛⠛⠛⠛⠛⠛⠛⠛⠛⠛⠛⠛⠑⠑⠑⠑⠑⠑⠑⠑⠑⠑⠑⠑⠑⠑⠑⠑⠛⠛⠛⠛⠛⠛⠛⠛⠛⠛⠛⠛⠛⠛⠛⠀⠀⠀⠀⠀⠀⠀⠀⠀⠀⠀⠀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⠀⠀⠀⠀⠀⠀⠀⠀⠀⠀⠀⣰⣴⣵⣷⣷⣷⣷⣷⣷⣷⣷⣷⣷⣷⣷⣷⣷⣷⣷⣷⣷⣷⣷⣷⣷⣷⣷⣷⣷⣷⣷⣷⣷⣷⣷⣷⣷⣷⣷⣷⣷⣷⣷⣷⣷⣷⣷⡷⠔⠀⠀⠀⠀⠀⠀⠀⠀⠕⠀⠀⠀⠀⠀⠀⠀⠀⠀⠀⠀⠀</a:t>
            </a:r>
            <a:br/>
            <a:r>
              <a:t>⠀⠀⠀⠀⠀⠀⠀⠀⠀⠀⠀⣱⣏⣻⣿⣿⣿⣿⣿⣿⣿⣿⣿⣿⣿⣿⣿⣿⣿⣿⣿⣿⣿⣿⣿⣿⣿⣿⣿⣿⣿⣿⣿⣿⣿⣿⣿⣿⣿⣿⣿⣿⣿⣿⣿⣿⣿⣿⡇⠀⠀⠀⠀⠀⠀⠀⠀⠀⠀⠀⠀⠀⠀⠀⠀⠀⠀⠀⠀⠀⠀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⠀⠀⠀⠀⠀⠀⠀⠀⠀⠀⠀⢝⣿⡟⡝⣹⣿⡟⣻⣿⣿⣿⣿⣿⣿⣿⣿⣿⣿⣿⣿⣿⣿⣿⣿⣿⣿⣿⣿⣿⣿⣻⣿⣿⣿⣿⣿⣿⣿⣿⣿⣿⣿⣿⣿⣿⣿⣿⢕⠐⠀⠀⠀⠀⠀⠀⠀⠀⢄⠀⠀⠀⠀⠀⠀⠀⠀⠀⠀⠀⠀</a:t>
            </a:r>
            <a:br/>
            <a:r>
              <a:t>⠀⠀⠀⠀⠀⠀⠀⠀⠀⠀⠀⣵⣿⣿⣿⣿⣿⣿⣿⣾⣿⣿⣿⣿⣿⣿⣿⣿⣿⣿⡿⠟⢟⢟⢟⢻⢿⢿⢿⣿⣿⣿⣿⣿⣿⣿⣿⣿⣿⣿⣿⣿⣿⣿⣿⣿⣿⡇⢅⢅⠀⢀⢀⢄⢔⠀⢔⢄⢄⠀⠀⠀⠀⠀⠀⠀⠀⠀⠀⠀⠀</a:t>
            </a:r>
            <a:br/>
            <a:r>
              <a:t>⠀⠀⠀⠀⠀⠀⠀⠀⠀⠀⠀⣱⣏⣝⣿⣿⣿⣿⣿⣿⣿⣿⣿⣿⣿⣿⣿⡟⢟⠇⠐⢔⡕⢕⣕⣕⣵⢷⣷⣿⣿⣿⣿⣿⣿⣿⣿⣿⣿⣿⣿⣿⣿⣿⣿⣿⣿⡇⢕⢔⢅⢕⢕⢕⢕⢕⢔⢕⢕⠀⠀⠀⠀⠀⠀⠀⠀⠀⠀⠀⠀</a:t>
            </a:r>
            <a:br/>
            <a:r>
              <a:t>⠀⠀⠀⠀⠀⠀⠀⠀⠀⠀⠀⢝⢟⢟⢿⣿⣿⣿⣿⣿⣿⣿⣿⣿⣷⣿⢿⠕⠔⢄⢕⢝⣵⢗⠏⠑⠑⢔⢕⢹⣿⣿⣿⣿⣿⣿⣿⣿⣿⣿⣿⣿⣿⣿⣿⣿⣿⡇⢕⢕⢕⢕⢕⢕⢕⢕⢕⢕⢕⠀⠀⠀⠀⠀⠀⠀⠀⠀⠀⠀⠀</a:t>
            </a:r>
            <a:br/>
            <a:r>
              <a:t>⠀⠀⠀⠀⠀⠀⠀⠀⠀⠀⠀⣵⣷⣾⣿⣿⣿⣿⣿⣿⣿⣿⣿⣿⣿⡇⢕⢕⢱⣕⢕⢃⢑⢀⢄⢔⣕⣾⣿⣿⣿⣿⣿⣿⣿⣿⣿⣿⣿⣿⣿⣿⣿⣿⣿⣿⣿⡇⢕⣱⣕⣕⣱⣵⣵⣷⣷⣾⣧⠀⠀⠀⠀⠀⠀⠀⠀⠀⠀⠀⠀</a:t>
            </a:r>
            <a:br/>
            <a:r>
              <a:t>⠀⠀⠀⠀⠀⠀⠀⠀⠀⠀⠀⣿⣿⡿⢿⣿⣿⣿⣿⣿⣿⣿⣿⣿⣿⢅⣽⡕⢇⢕⢕⣕⣵⣵⣵⣵⣽⣿⣿⣿⣿⣿⣿⣿⣿⣿⣿⣿⣿⣿⣿⣿⣿⣿⣿⣿⣿⣿⣿⣿⣿⣿⣿⣿⣿⣿⣿⣿⣿⠀⠀⠀⠀⠀⠀⠀⠀⠀⠀⠀⠀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⠀⠀⠀⠀⠀⠀⠀⠀⠀⠀⠀⣿⣿⣿⣿⣿⣿⣿⣿⣿⣿⣿⣿⣿⣿⢕⢝⢇⢻⣿⣿⣿⣿⣿⣿⣿⣿⣿⣿⣿⣿⣿⣿⣿⣿⣿⣿⣿⣿⣿⣿⣿⣿⣿⣿⣿⣿⣿⣿⣿⣿⣿⣿⣿⣿⣿⣿⣿⣿⠀⠀⠀⠀⠀⠀⠀⠀⠀⠀⠀⠀</a:t>
            </a:r>
            <a:br/>
            <a:r>
              <a:t>⠀⠀⠀⠀⠀⠀⠀⠀⠀⠀⠀⣕⣵⣿⣿⣿⣿⣿⣿⣿⣿⣿⣿⣿⣿⡇⢕⢕⢱⣿⣿⣿⣿⣿⣿⣿⣿⣿⣿⣿⣿⣿⣿⣿⣿⣿⣿⣿⣿⣿⣿⣿⣿⣿⣿⣿⣿⣿⣿⣿⣿⣿⣿⣿⣿⣿⣿⣿⣿⠀⠀⠀⠀⠀⠀⠀⠀⠀⠀⠀⠀</a:t>
            </a:r>
            <a:br/>
            <a:r>
              <a:t>⠀⠀⠀⠀⠀⠀⠀⠀⠀⠀⠀⢿⡟⢻⣿⣿⣿⣿⣿⣿⣿⣿⣿⣿⣿⣿⢕⢕⢸⣿⣿⣿⣿⣿⣿⣿⣿⣿⣿⣿⡿⣿⣿⣿⣿⣿⣿⣿⣿⣿⣿⣿⣿⣿⣿⣿⣿⣿⣿⣿⣿⣿⣿⣿⣿⣿⣿⣿⣿⠀⠀⠀⠀⠀⠀⠀⠀⠀⠀⠀⠀</a:t>
            </a:r>
            <a:br/>
            <a:r>
              <a:t>⠀⠀⠀⠀⠀⠀⠀⠀⠀⠀⠀⣾⣿⣵⣿⣿⣿⣿⣿⣿⣿⣿⣿⣿⣿⣿⣧⢕⢕⣿⣿⣿⣿⡿⢟⣿⣿⣿⣿⣷⣷⣷⣿⣿⣿⣿⣿⣿⣿⣿⣿⣿⣿⣿⣿⣿⣿⣿⣿⣿⣿⣿⣿⣿⣿⣿⣿⣿⣿⠀⠀⠀⠀⠀⠀⠀⠀⠀⠀⠀⠀</a:t>
            </a:r>
            <a:br/>
            <a:r>
              <a:t>⠀⠀⠀⠀⠀⠀⠀⠀⠀⠀⠀⡿⡿⣿⣿⣿⣿⣿⣿⣿⣿⣿⣿⣿⣿⣿⣿⣧⣕⣿⣿⣿⣿⣿⣿⣿⣿⣿⣿⣿⣿⣿⣿⣿⣿⣿⣿⣿⣿⣿⣿⣿⣿⣿⣿⣿⣿⣿⣿⣿⣿⣿⣿⣿⣿⣿⣿⣿⣿⠀⠀⠀⠀⠀⠀⠀⠀⠀⠀⠀⠀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⠀⠀⠀⠀⠀⠀⠀⠀⠀⠀⠀⣿⣿⣿⣿⣿⡿⣿⣿⣿⣿⣿⣿⣿⣿⣿⣿⣿⣿⣿⣿⣿⣿⣿⣿⣿⣿⡿⣿⣿⡿⣿⣿⣿⣿⣿⣿⣿⣿⣿⣿⣿⣿⣿⣿⣿⣿⣿⣿⣿⣿⣿⣿⣿⣿⣿⣿⣿⣿⠀⠀⠀⠀⠀⠀⠀⠀⠀⠀⠀⠀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⠀⠀⠀⠀⠀⠀⠀⠀⠀⠀⠀⣿⣿⣿⣿⣿⣿⣿⣿⣿⣿⣿⣿⣿⣿⣿⣿⣿⣿⣿⣿⣿⣿⣿⣿⣿⣟⣏⣽⣿⣽⣵⣿⣿⡿⣿⣿⣿⣿⣿⣿⣿⣿⣿⣿⣿⣿⣿⣿⣿⣿⣿⣿⣿⣿⣿⣿⣿⣿⠀⠀⠀⠀⠀⠀⠀⠀⠀⠀⠀⠀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⠀⠀⠀⠀⠀⠀⠀⠀⠀⠀⠀⣿⣿⣿⣿⣿⣿⣿⣿⣿⣿⣿⣿⣿⣿⣿⣿⣿⣿⣿⣿⣿⣿⣿⣿⣿⣿⣿⣿⣿⣿⣿⣿⣿⢇⠜⣿⣿⣿⣿⣿⣿⣿⣿⣿⣿⣿⣿⣿⣿⣿⣿⣿⣿⣿⣿⣿⣿⣿⠀⠀⠀⠀⠀⠀⠀⠀⠀⠀⠀⠀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⠀⠀⠀⠀⠀⠀⠀⠀⠀⠀⠀⣿⣿⣿⣿⣿⣿⣿⣿⣿⣿⣿⣿⣿⣿⣿⣿⣿⣿⣿⣿⣿⢻⣿⣿⣿⣿⣿⣿⣿⣿⣿⡿⢏⠁⠀⢻⣿⣿⣿⣿⣿⣿⣿⣿⣿⣿⣿⣿⣿⣿⣿⣿⣿⣿⣿⣿⣿⣿⠀⠀⠀⠀⠀⠀⠀⠀⠀⠀⠀⠀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⠀⠀⠀⠀⠀⠀⠀⠀⠀⠀⠀⣿⣿⣿⣿⣿⣿⣿⣿⣿⣿⣿⣿⣿⣿⣿⣿⣿⣿⣿⣿⣿⡕⢿⣿⣿⣿⣽⡝⢝⢹⢟⠑⠀⠀⠀⢸⣿⣿⣿⣿⣿⣿⣿⣿⣿⣿⣿⣿⣿⣿⣿⣿⣿⣿⣿⣿⣿⣿⠀⠀⠀⠀⠀⠀⠀⠀⠀⠀⠀⠀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⠀⠀⠀⠀⠀⠀⠀⠀⠀⠀⠀⣿⣿⣿⣿⣿⣿⣿⣿⣿⣿⣿⣿⣿⣿⣿⣿⣿⣿⣿⣿⣿⢕⢕⢝⢟⢻⢟⢗⠑⠁⠀⠀⠀⠀⠀⢸⣿⣿⣿⣿⣿⣿⣿⣿⣿⣿⣿⣿⣿⣿⣿⣿⣿⣿⣿⣿⣿⣿⠀⠀⠀⠀⠀⠀⠀⠀⠀⠀⠀⠀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⠀⠀⠀⠀⠀⠀⠀⠀⠀⠀⠀⣿⣿⣿⣿⣿⣿⣿⣿⣿⣿⣿⣿⣿⣿⣿⣿⣿⣿⣿⣿⣿⢕⢕⠕⢕⢀⢀⢀⢀⠄⠀⠀⠀⠀⢄⢸⣿⣿⣿⣿⣿⣿⣿⣿⣿⣿⣿⣿⣿⣿⣿⣿⣿⣿⣿⣿⣿⣿⠀⠀⠀⠀⠀⠀⠀⠀⠀⠀⠀⠀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⠀⠀⠀⠀⠀⠀⠀⠀⠀⠀⠀⣿⣿⣿⣿⣿⣿⣿⣿⣿⣿⣿⣿⣿⣿⣿⣿⣿⣿⣿⣿⣿⣷⢕⢕⢕⢅⢁⢀⢀⠄⠀⢄⢔⢕⢱⣿⣿⣿⣿⣿⣿⣿⣿⣿⣿⣿⣿⣿⣿⣿⣿⣿⣿⣿⣿⣿⣿⣿⠀⠀⠀⠀⠀⠀⠀⠀⠀⠀⠀⠀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⠀⠀⠀⠀⠀⠀⠀⠀⠀⠀⠀⠛⠛⠛⠛⠛⠛⠛⠛⠛⠛⠛⠛⠛⠛⠛⠛⠛⠛⠛⠛⠛⠛⠃⠑⠑⠑⠑⠑⠑⠑⠁⠁⠑⠑⠛⠛⠛⠛⠛⠛⠛⠛⠛⠛⠛⠛⠛⠛⠛⠛⠛⠛⠛⠛⠛⠛⠛⠛⠀⠀⠀⠀⠀⠀⠀⠀⠀⠀⠀⠀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⠀⠀⠀⠀⠀⠀⠀⠀⠀⠀⠀⣵⣷⣷⣷⣷⣷⣷⣷⣷⣷⣷⣷⣷⣷⣷⣷⣷⣷⣷⣷⣷⣷⣷⣷⣷⣷⣷⣷⣷⣷⣷⣷⣷⣷⣷⣷⣷⣷⣷⣷⣷⣷⣷⣷⣷⣷⣷⡆⠀⠀⠀⠀⠀⠀⠀⠀⠀⢰⠀⠀⠀⠀⠀⠀⠀⠀⠀⠀⠀⠀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⠀⠀⠀⠀⠀⠀⠀⠀⠀⠀⠀⣿⣿⣿⣿⣿⣿⣿⣿⣿⣿⣿⣿⣿⣿⣿⣿⣿⣿⣿⣿⣿⣿⣿⣿⣿⣿⣿⣿⣿⣿⣿⣿⣿⣿⣿⣿⣿⣿⣿⣿⣿⣿⣿⣿⣿⣿⣿⢇⠀⠀⠀⠀⠀⠀⠀⠀⠀⠁⠀⠀⠀⠀⠀⠀⠀⠀⠀⠀⠀⠀</a:t>
            </a:r>
            <a:br/>
            <a:r>
              <a:t>⠀⠀⠀⠀⠀⠀⠀⠀⠀⠀⠀⣹⣿⣿⣿⣿⣿⣿⣿⣿⣿⣿⣿⣿⣿⣿⣿⣿⣿⣿⣿⣿⣿⣿⣿⣿⣿⣿⣿⣿⣿⣿⣿⣿⣿⣿⣿⣿⣿⣿⣿⣿⣿⣿⣿⣿⣿⡿⠕⢀⠀⠀⠀⠀⠀⠀⠀⠐⠄⠀⠀⠀⠀⠀⠀⠀⠀⠀⠀⠀⠀</a:t>
            </a:r>
            <a:br/>
            <a:r>
              <a:t>⠀⠀⠀⠀⠀⠀⠀⠀⠀⠀⠀⣿⣿⣿⣿⣿⣿⣿⣿⣿⣿⣿⣿⣿⣿⣿⣿⣿⣿⣿⡿⢛⢍⢅⡕⢕⡕⢝⣝⣝⣽⣿⣿⣿⣿⣿⣿⣿⣿⣿⣿⣿⣿⣿⣿⣿⣿⡇⢑⠄⠀⠀⢄⢄⢄⠀⢀⢀⢀⠀⠀⠀⠀⠀⠀⠀⠀⠀⠀⠀⠀</a:t>
            </a:r>
            <a:br/>
            <a:r>
              <a:t>⠀⠀⠀⠀⠀⠀⠀⠀⠀⠀⠀⣿⣿⣿⣿⣿⣿⣿⣿⣿⣿⣿⣿⣿⣿⣿⣿⣿⡿⢙⢅⢐⢕⢜⣱⢵⠟⠏⢝⢜⢝⣿⣿⣿⣿⣿⣿⣿⣿⣿⣿⣿⣿⣿⣿⣿⣿⡇⢕⢕⢔⢕⢕⢕⢕⢕⢔⢕⢕⠀⠀⠀⠀⠀⠀⠀⠀⠀⠀⠀⠀</a:t>
            </a:r>
            <a:br/>
            <a:r>
              <a:t>⠀⠀⠀⠀⠀⠀⠀⠀⠀⠀⠀⣿⣿⣿⣿⣿⣿⣿⣿⣿⣿⣿⣿⣿⣿⣿⣿⢏⢕⢐⢕⡕⢱⢞⢙⠁⢀⢄⢕⣷⣷⣿⣿⣿⣿⣿⣿⣿⣿⣿⣿⣿⣿⣿⣿⣿⣿⡇⢕⢕⢕⢕⢕⢕⢕⢕⢕⢕⢕⠀⠀⠀⠀⠀⠀⠀⠀⠀⠀⠀⠀</a:t>
            </a:r>
            <a:br/>
            <a:r>
              <a:t>⠀⠀⠀⠀⠀⠀⠀⠀⠀⠀⠀⣽⣿⣿⣿⣿⣿⣿⣿⣿⣿⣿⣿⣿⣿⣿⢏⢱⣇⢕⢜⢗⢕⢕⣕⣕⣕⣱⣻⣿⣿⣿⣿⣿⣿⣿⣿⣿⣿⣿⣿⣿⣿⣿⣿⣿⣿⡇⢕⣕⣕⣕⣱⣵⣵⣵⣵⣿⣵⠀⠀⠀⠀⠀⠀⠀⠀⠀⠀⠀⠀</a:t>
            </a:r>
            <a:br/>
            <a:r>
              <a:t>⠀⠀⠀⠀⠀⠀⠀⠀⠀⠀⠀⣿⣿⣿⣿⣿⣿⣿⣿⣿⣿⣿⣿⣿⣿⣿⡕⢸⢧⢵⣷⣷⣷⣿⣿⣿⣿⣿⣿⣿⣿⣿⣿⣿⣿⣿⣿⣿⣿⣿⣿⣿⣿⣿⣿⣿⣿⣿⣿⣿⣿⣿⣿⣿⣿⣿⣿⣿⣿⠀⠀⠀⠀⠀⠀⠀⠀⠀⠀⠀⠀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⠀⠀⠀⠀⠀⠀⠀⠀⠀⠀⠀⣿⣿⣿⣿⣿⣿⣿⣿⣿⣿⣿⣿⣿⣿⣿⣧⢕⢕⢕⣿⣿⣿⣿⣿⣿⣿⣿⣿⣿⣿⣿⣿⣿⣿⣿⣿⣿⣿⣿⣿⣿⣿⣿⣿⣿⣿⣿⣿⣿⣿⣿⣿⣿⣿⣿⣿⣿⣿⠀⠀⠀⠀⠀⠀⠀⠀⠀⠀⠀⠀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⠀⠀⠀⠀⠀⠀⠀⠀⠀⠀⠀⣿⣿⣿⣿⣿⣿⣿⣿⣿⣿⣿⣿⣿⣿⣿⣿⡇⢕⢕⢻⣿⣿⣿⣿⣿⣿⣿⣿⣿⣿⣯⣽⣿⣿⣿⣿⣿⣿⣿⣿⣿⣿⣿⣿⣿⣿⣿⣿⣿⣿⣿⣿⣿⣿⣿⣿⣿⣿⠀⠀⠀⠀⠀⠀⠀⠀⠀⠀⠀⠀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⠀⠀⠀⠀⠀⠀⠀⠀⠀⠀⠀⣿⣿⣿⣿⣿⣿⣿⣿⣿⣿⣿⣿⣿⣿⣿⣿⣿⡔⢕⢸⣿⣿⣿⣿⣷⣿⣿⣿⣿⣿⣿⣿⣿⣿⣿⣿⣿⣿⣿⣿⣿⣿⣿⣿⣿⣿⣿⣿⣿⣿⣿⣿⣿⣿⣿⣿⣿⣿⠀⠀⠀⠀⠀⠀⠀⠀⠀⠀⠀⠀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⠀⠀⠀⠀⠀⠀⠀⠀⠀⠀⠀⣿⣿⣿⣿⣿⣿⣿⣿⣿⣿⣿⣿⣿⣿⣿⣿⣿⣟⣿⣾⣿⣿⣿⣿⣿⣿⣿⣿⣿⣿⣿⣿⣿⣿⣿⣿⣿⣿⣿⣿⣿⣿⣿⣿⣿⣿⣿⣿⣿⣿⣿⣿⣿⣿⣿⣿⣿⣿⠀⠀⠀⠀⠀⠀⠀⠀⠀⠀⠀⠀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⠀⠀⠀⠀⠀⠀⠀⠀⠀⠀⠀⣿⣿⣿⣿⣿⣿⣿⣿⣿⣿⣿⣿⣿⣿⣿⣿⣿⣿⣿⣿⣿⣿⣿⣿⣿⣿⣿⢿⢟⣿⣟⣟⣽⣿⣿⣿⣿⣿⣿⣿⣿⣿⣿⣿⣿⣿⣿⣿⣿⣿⣿⣿⣿⣿⣿⣿⣿⣿⠀⠀⠀⠀⠀⠀⠀⠀⠀⠀⠀⠀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⠀⠀⠀⠀⠀⠀⠀⠀⠀⠀⠀⣿⣿⣿⣿⣿⣿⣿⣿⣿⣿⣿⣿⣿⣿⣿⣿⣿⣿⣿⣿⣿⣿⣿⣿⣿⣿⣿⣿⣿⣿⣿⣿⣿⣿⡟⢻⣿⣿⣿⣿⣿⣿⣿⣿⣿⣿⣿⣿⣿⣿⣿⣿⣿⣿⣿⣿⣿⣿⠀⠀⠀⠀⠀⠀⠀⠀⠀⠀⠀⠀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⠀⠀⠀⠀⠀⠀⠀⠀⠀⠀⠀⣿⣿⣿⣿⣿⣿⣿⣿⣿⣿⣿⣿⣿⣿⣿⣿⣿⣿⣿⣿⣿⣿⢿⣿⣿⣿⣿⣿⣿⣿⣿⣿⣿⣿⠇⠁⢻⣿⣿⣿⣿⣿⣿⣿⣿⣿⣿⣿⣿⣿⣿⣿⣿⣿⣿⣿⣿⣿⠀⠀⠀⠀⠀⠀⠀⠀⠀⠀⠀⠀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⠀⠀⠀⠀⠀⠀⠀⠀⠀⠀⠀⣿⣿⣿⣿⣿⣿⣿⣿⣿⣿⣿⣿⣿⣿⣿⣿⣿⣿⣿⣿⣿⣿⢕⣿⣿⣿⣿⣿⢿⢿⢿⣿⢟⠑⠀⠀⢜⣿⣿⣿⣿⣿⣿⣿⣿⣿⣿⣿⣿⣿⣿⣿⣿⣿⣿⣿⣿⣿⠀⠀⠀⠀⠀⠀⠀⠀⠀⠀⠀⠀</a:t>
            </a:r>
            <a:br/>
            <a:r>
              <a:t>⠀⠀⠀⠀⠀⠀⠀⠀⠀⠀⠀⣻⣻⣿⣿⣿⣿⣿⣿⣿⣿⣿⣿⣿⣿⣿⣿⣿⣿⣿⣿⣿⣿⢇⢝⢻⣿⣿⣿⣷⡵⠞⠑⠀⠀⠀⠀⢸⣿⣿⣿⣿⣿⣿⣿⣿⣿⣿⣿⣿⣿⣿⣿⣿⣿⣿⣿⣿⣿⠀⠀⠀⠀⠀⠀⠀⠀⠀⠀⠀⠀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⠀⠀⠀⠀⠀⠀⠀⠀⠀⠀⠀⣿⣿⣿⣿⣿⣿⣿⣿⣿⣿⣿⣿⣿⣿⣿⣿⣿⣿⣿⣿⣿⣿⢕⢕⢕⠕⠘⠑⠑⠁⠀⢀⠀⠀⠀⠀⢸⣿⣿⣿⣿⣿⣿⣿⣿⣿⣿⣿⣿⣿⣿⣿⣿⣿⣿⣿⣿⣿⠀⠀⠀⠀⠀⠀⠀⠀⠀⠀⠀⠀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⠀⠀⠀⠀⠀⠀⠀⠀⠀⠀⠀⣿⣿⣿⣿⣿⣿⣿⣿⣿⣿⣿⣿⣿⣿⣿⣿⣿⣿⣿⣿⣿⣿⡕⢕⢕⢕⠀⠄⠀⠐⠁⠀⠀⢀⢐⢕⣼⣿⣿⣿⣿⣿⣿⣿⣿⣿⣿⣿⣿⣿⣿⣿⣿⣿⣿⣿⣿⣿⠀⠀⠀⠀⠀⠀⠀⠀⠀⠀⠀⠀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⠀⠀⠀⠀⠀⠀⠀⠀⠀⠀⠀⣿⣿⣿⣿⣿⣿⣿⣿⣿⣿⣿⣿⣿⣿⣿⣿⣿⣿⣿⣿⣿⣿⣿⡕⢕⢕⢕⢔⢔⢕⢕⠄⢅⢕⢕⣼⣿⣿⣿⣿⣿⣿⣿⣿⣿⣿⣿⣿⣿⣿⣿⣿⣿⣿⣿⣿⣿⣿⠀⠀⠀⠀⠀⠀⠀⠀⠀⠀⠀⠀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⠀⠀⠀⠀⠀⠀⠀⠀⠀⠀⠀⠛⠛⠛⠛⠛⠛⠛⠛⠛⠛⠛⠛⠛⠛⠛⠛⠛⠛⠛⠛⠛⠛⠛⠃⠑⠑⠑⠁⠀⠑⠁⠑⠑⠑⠑⠛⠛⠛⠛⠛⠛⠛⠛⠛⠛⠛⠛⠛⠛⠛⠛⠛⠛⠛⠛⠛⠛⠛⠀⠀⠀⠀⠀⠀⠀⠀⠀⠀⠀⠀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⠀⠀⠀⠀⠀⠀⠀⠀⠀⠀⠀⣵⣷⣷⣷⣷⣷⣷⣷⣷⣷⣷⣷⣷⣷⣷⣷⣿⣷⣷⣷⣾⣷⣷⣷⣷⣷⣷⣷⣷⣷⣷⣷⣷⣷⣷⣷⣷⣶⣷⣷⣶⣶⣶⣶⣶⣶⣶⢔⠀⠀⠀⠀⠀⠀⠀⠀⢰⣷⠀⠀⠀⠀⠀⠀⠀⠀⠀⠀⠀⠀</a:t>
            </a:r>
            <a:br/>
            <a:r>
              <a:t>⠀⠀⠀⠀⠀⠀⠀⠀⠀⠀⠀⣿⣿⣿⣿⣿⣿⣿⣿⣿⣿⣿⣿⣿⣿⣿⣿⣿⣿⣿⣿⣿⣿⣿⢿⠟⢟⢟⢟⢻⢿⢿⢿⣿⣿⣿⣿⣿⣿⣿⣿⣿⣿⣿⣿⣿⣿⡟⠀⠀⠀⠀⠀⠀⠀⠀⠀⠑⢿⠀⠀⠀⠀⠀⠀⠀⠀⠀⠀⠀⠀</a:t>
            </a:r>
            <a:br/>
            <a:r>
              <a:t>⠀⠀⠀⠀⠀⠀⠀⠀⠀⠀⠀⣿⣿⣿⣿⣿⣿⣿⣿⣿⣿⣿⣿⣿⣿⣿⣿⣿⣿⣿⣿⡟⠋⢁⢁⢕⢜⣕⡵⢷⢗⡟⢳⣿⣿⣿⣿⣿⣿⣿⣿⣿⣿⣿⣿⣿⣿⢇⠁⠀⠀⠀⠀⠀⠀⠀⠀⠕⢸⠀⠀⠀⠀⠀⠀⠀⠀⠀⠀⠀⠀</a:t>
            </a:r>
            <a:br/>
            <a:r>
              <a:t>⠀⠀⠀⠀⠀⠀⠀⠀⠀⠀⠀⣿⣿⣿⣿⣿⣿⣿⣿⣿⣿⣿⣿⣿⣿⣿⣿⣿⣿⢿⢏⢅⢔⢔⢕⣵⢞⠋⠑⠀⢕⢽⣷⣿⣿⣿⣿⣿⣿⣿⣿⣿⣿⣿⣿⣿⣯⢕⢀⢐⠀⠀⠀⢄⢄⢀⢀⢀⠕⠀⠀⠀⠀⠀⠀⠀⠀⠀⠀⠀⠀</a:t>
            </a:r>
            <a:br/>
            <a:r>
              <a:t>⠀⠀⠀⠀⠀⠀⠀⠀⠀⠀⠀⣿⣿⣿⣿⣿⣿⣿⣿⣿⣿⣿⣿⣿⣿⣿⣿⣿⢟⢕⣕⢕⢜⢻⢇⢕⢔⢕⢔⢕⣱⣿⣿⣿⣿⣿⣿⣿⣿⣿⣿⣿⣿⣿⣿⣿⣿⢕⢕⢕⢅⢅⢕⢕⢕⢕⢔⢕⢕⠀⠀⠀⠀⠀⠀⠀⠀⠀⠀⠀⠀</a:t>
            </a:r>
            <a:br/>
            <a:r>
              <a:t>⠀⠀⠀⠀⠀⠀⠀⠀⠀⠀⠀⣿⣿⣿⣿⣿⣿⣿⣿⣿⣿⣿⣿⣿⣿⣿⣿⣏⠀⢸⣿⢕⣵⣵⣵⣵⣷⣷⣿⣾⣿⣿⣿⣿⣿⣿⣿⣿⣿⣿⣿⣿⣿⣿⣿⣿⣿⢕⢕⢕⢕⢕⢕⢕⢕⢕⢕⢕⢕⠀⠀⠀⠀⠀⠀⠀⠀⠀⠀⠀⠀</a:t>
            </a:r>
            <a:br/>
            <a:r>
              <a:t>⠀⠀⠀⠀⠀⠀⠀⠀⠀⠀⠀⣿⣿⣿⣿⣿⣿⣿⣿⣿⣿⣿⣿⣿⣿⣿⣿⣿⢕⢱⡇⢝⣿⣿⣿⣿⣿⣿⣿⣿⣿⣿⣿⣿⣿⣿⣿⣿⣿⣿⣿⣿⣿⣿⣿⣿⡟⢕⣕⣕⢕⢕⣵⣵⣵⣵⣼⣯⣧⠀⠀⠀⠀⠀⠀⠀⠀⠀⠀⠀⠀</a:t>
            </a:r>
            <a:br/>
            <a:r>
              <a:t>⠀⠀⠀⠀⠀⠀⠀⠀⠀⠀⠀⣿⣿⣿⣿⣿⣿⣿⣿⣿⣿⣿⣿⣿⣿⣿⣿⣿⡇⢕⢹⣷⣿⣿⣿⣿⣿⣿⣿⣿⣿⣿⣿⣿⣿⣿⣿⣿⣿⣿⣿⣿⣿⣿⣿⣿⣿⣿⣿⣿⣿⣾⣿⣿⣿⣿⣿⣿⣿⠀⠀⠀⠀⠀⠀⠀⠀⠀⠀⠀⠀</a:t>
            </a:r>
            <a:br/>
            <a:r>
              <a:t>⠀⠀⠀⠀⠀⠀⠀⠀⠀⠀⠀⣿⣿⣿⣿⣿⣿⣿⣿⣿⣿⣿⣿⣿⣿⣿⣿⣿⣧⢕⢕⢻⣿⣿⣿⣿⣿⣿⣿⣿⣿⣿⣿⡿⢿⣿⣿⣿⣿⣿⣿⣿⣿⣿⣿⣿⣿⣿⣿⣿⣿⣿⣿⣿⣿⣿⣿⣿⣿⠀⠀⠀⠀⠀⠀⠀⠀⠀⠀⠀⠀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⠀⠀⠀⠀⠀⠀⠀⠀⠀⠀⠀⣿⣿⣿⣿⣿⣿⣿⣿⣿⣿⣿⣿⣿⣿⣿⣿⣿⣿⡕⠕⢕⣿⣿⣿⣿⣿⣿⣽⣿⣿⣿⣿⣿⣷⣿⣿⣿⣿⣿⣿⣿⣿⣿⣿⣿⣿⣿⣿⣿⣿⣿⣿⣿⣿⣿⣿⣿⣿⠀⠀⠀⠀⠀⠀⠀⠀⠀⠀⠀⠀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⠀⠀⠀⠀⠀⠀⠀⠀⠀⠀⠀⣿⣿⣿⣿⣿⣿⣿⣿⣿⣿⣿⣿⣿⣿⣿⣿⣿⣿⣧⣵⣵⣿⣿⣿⣿⣿⣿⣿⣿⣿⣿⣿⣿⣿⣿⣿⣿⣿⣿⣿⣿⣿⣿⣿⣿⣿⣿⣿⣿⣿⣿⣿⣿⣿⣿⣿⣿⣿⠀⠀⠀⠀⠀⠀⠀⠀⠀⠀⠀⠀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⠀⠀⠀⠀⠀⠀⠀⠀⠀⠀⠀⣿⣿⣿⣿⣿⣿⣿⣿⣿⣿⣿⣿⣿⣿⣿⣿⣿⣿⣿⣿⣿⣿⣿⣿⣿⣿⣿⣿⣿⣿⣿⣷⣷⣾⣿⣿⣿⣿⣿⣿⣿⣿⣿⣿⣿⣿⣿⣿⣿⣿⣿⣿⣿⣿⣿⣿⣿⣿⠀⠀⠀⠀⠀⠀⠀⠀⠀⠀⠀⠀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⠀⠀⠀⠀⠀⠀⠀⠀⠀⠀⠀⣿⣿⣿⣿⣿⣿⣿⣿⣿⣿⣿⣿⣿⣿⣿⣿⣿⣿⣿⣿⣿⣿⡏⢻⣿⣿⣿⣿⣿⣿⣿⣿⣿⣿⢟⠁⢹⣿⣿⣿⣿⣿⣿⣿⣿⣿⣿⣿⣿⣿⣿⣿⣿⣿⣿⣿⣿⣿⠀⠀⠀⠀⠀⠀⠀⠀⠀⠀⠀⠀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⠀⠀⠀⠀⠀⠀⠀⠀⠀⠀⠀⣿⣿⣿⣿⣿⣿⣿⣿⣿⣿⣿⣿⣿⣿⣿⣿⣿⣿⣿⣿⣿⣿⡕⢸⣿⣿⣿⣿⣿⣏⡹⣻⡿⠃⠀⠀⠁⣿⣿⣿⣿⣿⣿⣿⣿⣿⣿⣿⣿⣿⣿⣿⣿⣿⣿⣿⣿⣿⠀⠀⠀⠀⠀⠀⠀⠀⠀⠀⠀⠀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⠀⠀⠀⠀⠀⠀⠀⠀⠀⠀⠀⣿⣿⣿⣿⣿⣿⣿⣿⣿⣿⣿⣿⣿⣿⣿⣿⣿⣿⣿⣿⣿⣿⢕⢕⢜⢝⢟⢿⢿⢿⠟⠕⠀⠀⠀⠀⢱⣿⣿⣿⣿⣿⣿⣿⣿⣿⣿⣿⣿⣿⣿⣿⣿⣿⣿⣿⣿⣿⠀⠀⠀⠀⠀⠀⠀⠀⠀⠀⠀⠀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⠀⠀⠀⠀⠀⠀⠀⠀⠀⠀⠀⣿⣿⣿⣿⣿⣿⣿⣿⣿⣿⣿⣿⣿⣿⣿⣿⣿⣿⣿⣿⣿⣿⢕⢕⠕⢕⠁⠀⠁⠀⠀⠀⠀⠀⠀⢀⢸⣿⣿⣿⣿⣿⣿⣿⣿⣿⣿⣿⣿⣿⣿⣿⣿⣿⣿⣿⣿⣿⠀⠀⠀⠀⠀⠀⠀⠀⠀⠀⠀⠀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⠀⠀⠀⠀⠀⠀⠀⠀⠀⠀⠀⣿⣿⣿⣿⣿⣿⣿⣿⣿⣿⣿⣿⣿⣿⣿⣿⣿⣿⣿⣿⣿⣿⣇⢕⢕⢕⢄⢁⠁⢀⢀⠀⠀⢄⢔⢕⣾⣿⣿⣿⣿⣿⣿⣿⣿⣿⣿⣿⣿⣿⣿⣿⣿⣿⣿⣿⣿⣿⠀⠀⠀⠀⠀⠀⠀⠀⠀⠀⠀⠀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⠀⠀⠀⠀⠀⠀⠀⠀⠀⠀⠀⣿⣿⣿⣿⣿⣿⣿⣿⣿⣿⣿⣿⣿⣿⣿⣿⣿⣿⣿⣿⣿⣿⣿⡕⢕⢕⢕⠔⠕⢕⠔⠑⢔⢕⢕⣾⣿⣿⣿⣿⣿⣿⣿⣿⣿⣿⣿⣿⣿⣿⣿⣿⣿⣿⣿⣿⣿⣿⠀⠀⠀⠀⠀⠀⠀⠀⠀⠀⠀⠀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⠀⠀⠀⠀⠀⠀⠀⠀⠀⠀⠀⣿⣿⣿⣿⣿⣿⣿⣿⣿⣿⣿⣿⣿⣿⣿⣿⣿⣿⣿⣿⣿⣿⣿⣷⡕⢕⢕⢔⠕⢅⢔⢕⢕⠕⢱⣿⣿⣿⣿⣿⣿⣿⣿⣿⣿⣿⣿⣿⣿⣿⣿⣿⣿⣿⣿⣿⣿⣿⠀⠀⠀⠀⠀⠀⠀⠀⠀⠀⠀⠀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⠀⠀⠀⠀⠀⠀⠀⠀⠀⠀⠀⠛⠛⠛⠛⠛⠛⠛⠛⠛⠛⠛⠛⠛⠛⠛⠛⠛⠛⠛⠛⠛⠛⠛⠛⠓⠑⠑⠑⠑⠑⠑⠑⠑⠑⠑⠛⠛⠛⠛⠛⠛⠛⠛⠛⠛⠛⠛⠛⠛⠛⠛⠛⠛⠛⠛⠛⠛⠛⠀⠀⠀⠀⠀⠀⠀⠀⠀⠀⠀⠀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⠀⠀⠀⠀⠀⠀⠀⠀⠀⠀⠀⣵⣷⣷⣿⣷⣷⣾⣷⣷⣷⣷⣷⣷⣷⣿⣿⣿⣿⣷⣷⣷⣷⣷⣷⣾⣷⣾⣷⣷⣷⣷⣾⣷⣷⣷⣷⣷⣷⣷⣷⣷⣷⣷⣷⣷⣶⡆⢀⠀⠀⠀⠀⠀⠀⠀⠐⢶⣷⠀⠀⠀⠀⠀⠀⠀⠀⠀⠀⠀⠀</a:t>
            </a:r>
            <a:br/>
            <a:r>
              <a:t>⠀⠀⠀⠀⠀⠀⠀⠀⠀⠀⠀⣿⣿⣿⣿⣿⣿⣿⣿⣿⣿⣿⣿⣿⣿⣿⣿⣿⣿⣿⣿⣿⡿⢟⠏⢕⢅⢵⢕⢕⣽⣹⣽⣽⣿⣿⣿⣿⣿⣿⣿⣿⣿⣿⣿⣿⣿⢇⠀⠐⠀⠀⠀⠀⠀⠀⠀⢸⣿⠀⠀⠀⠀⠀⠀⠀⠀⠀⠀⠀⠀</a:t>
            </a:r>
            <a:br/>
            <a:r>
              <a:t>⠀⠀⠀⠀⠀⠀⠀⠀⠀⠀⠀⣿⣿⣿⣿⣿⣿⣿⣿⣿⣿⣿⣿⣿⣿⣿⣿⣿⣿⣿⡿⢟⠕⢄⢕⢕⣕⢿⠞⠝⠑⢕⣧⣼⣿⣿⣿⣿⣿⣿⣿⣿⣿⣿⣿⣿⡟⠁⠀⠀⠀⠀⠀⠀⠀⠀⠀⢕⢿⠀⠀⠀⠀⠀⠀⠀⠀⠀⠀⠀⠀</a:t>
            </a:r>
            <a:br/>
            <a:r>
              <a:t>⠀⠀⠀⠀⠀⠀⠀⠀⠀⠀⠀⣿⣿⣿⣿⣿⣿⣿⣿⣿⣿⣿⣿⣿⣿⣿⣿⣿⣿⢇⢕⢕⢕⢱⣧⡕⢍⢅⡄⢐⢔⢸⣿⣿⣾⣿⣿⣿⣿⣿⣿⣿⣿⣿⣿⣿⡇⢕⠔⢀⢀⠀⢀⢄⠀⢀⢄⢀⢸⠀⠀⠀⠀⠀⠀⠀⠀⠀⠀⠀⠀</a:t>
            </a:r>
            <a:br/>
            <a:r>
              <a:t>⠀⠀⠀⠀⠀⠀⠀⠀⠀⠀⠀⣿⣿⣿⣿⣿⣿⣿⣿⣿⣿⣿⣿⣿⣿⣿⣿⣿⠏⢅⣼⡗⢕⣣⢜⣕⣱⣵⣵⣵⣵⣿⣿⣿⣿⣿⣿⣿⣿⣿⣿⣿⣿⣿⣿⣿⡇⢕⢔⢕⢅⢕⢕⢕⢕⢕⢕⢕⢸⠀⠀⠀⠀⠀⠀⠀⠀⠀⠀⠀⠀</a:t>
            </a:r>
            <a:br/>
            <a:r>
              <a:t>⠀⠀⠀⠀⠀⠀⠀⠀⠀⠀⠀⣿⣿⣿⣿⣿⣿⣿⣿⣿⣿⣿⣿⣿⣿⣿⣿⣿⡕⣱⣿⢗⢿⣿⣿⣿⣿⣿⣿⣿⣿⣿⣿⣿⣿⣿⣿⣿⣿⣿⣿⣿⣿⣿⣿⣿⡇⢕⢕⢕⢕⢕⢕⢕⢕⢕⢕⢕⢸⠀⠀⠀⠀⠀⠀⠀⠀⠀⠀⠀⠀</a:t>
            </a:r>
            <a:br/>
            <a:r>
              <a:t>⠀⠀⠀⠀⠀⠀⠀⠀⠀⠀⠀⣿⣿⣿⣿⣿⣿⣿⣿⣿⣿⣿⣿⣿⣿⣿⣿⣿⡏⢏⢹⣧⣼⣿⣿⣿⣿⣿⣿⣿⣿⣿⣿⣿⣿⣿⣿⣿⣿⣿⣿⣿⣿⣿⣿⣿⡇⣕⣕⣕⣕⣱⣵⣵⣇⣕⣿⣧⣾⠀⠀⠀⠀⠀⠀⠀⠀⠀⠀⠀⠀</a:t>
            </a:r>
            <a:br/>
            <a:r>
              <a:t>⠀⠀⠀⠀⠀⠀⠀⠀⠀⠀⠀⣿⣿⣿⣿⣿⣿⣿⣿⣿⣿⣿⣿⣿⣿⣿⣿⣿⣷⢕⢕⢹⣿⣿⣿⣿⣿⣿⣿⣿⣿⣿⣿⣿⣿⣿⣿⣿⣿⣿⣿⣿⣿⣿⣿⣿⣿⣿⣿⣿⣿⣿⣿⣿⣿⣿⣿⣿⣿⠀⠀⠀⠀⠀⠀⠀⠀⠀⠀⠀⠀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⠀⠀⠀⠀⠀⠀⠀⠀⠀⠀⠀⣿⣿⣿⣿⣿⣿⣿⣿⣿⣿⣿⣿⣿⣿⣿⣿⣿⣿⡕⢕⢕⣹⣿⣿⣿⣿⡿⢿⣿⣿⣿⣿⣿⣝⣹⣿⣿⣿⣿⣿⣿⣿⣿⣿⣿⣿⣿⣿⣿⣿⣿⣿⣿⣿⣿⣿⣿⣿⠀⠀⠀⠀⠀⠀⠀⠀⠀⠀⠀⠀</a:t>
            </a:r>
            <a:br/>
            <a:r>
              <a:t>⠀⠀⠀⠀⠀⠀⠀⠀⠀⠀⠀⣿⣿⣿⣿⣿⣿⣿⣿⣿⣿⣿⣿⣿⣿⣿⣿⣿⣿⣇⣅⡕⢸⣿⣿⣿⣿⣿⣿⣿⣿⣿⣿⣿⣿⣿⣿⣿⣿⣿⣿⣿⣿⣿⣿⣿⣿⣿⣿⣿⣿⣿⣿⣿⣿⣿⣿⣿⣿⠀⠀⠀⠀⠀⠀⠀⠀⠀⠀⠀⠀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⠀⠀⠀⠀⠀⠀⠀⠀⠀⠀⠀⢻⣿⣿⣿⣿⣿⣿⣿⣿⣿⣿⣿⣿⣿⣿⣿⣿⣿⣿⣿⣿⣿⣿⣿⣿⣿⣿⣿⣿⣿⣿⢿⣿⢿⢿⣿⣿⣿⣿⣿⣿⣿⣿⣿⣿⣿⣿⣿⣿⣿⣿⣿⣿⣿⣿⣿⣿⣿⠀⠀⠀⠀⠀⠀⠀⠀⠀⠀⠀⠀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⠀⠀⠀⠀⠀⠀⠀⠀⠀⠀⠀⣿⣿⣿⣿⣿⣿⣿⣿⣿⣿⣿⣿⣿⣿⣿⣿⣿⣿⣿⣿⣿⣿⡟⣿⣿⣿⣿⣿⣿⣿⣿⣿⣿⣿⣿⢿⣿⣿⣿⣿⣿⣿⣿⣿⣿⣿⣿⣿⣿⣿⣿⣿⣿⣿⣿⣿⣿⣿⠀⠀⠀⠀⠀⠀⠀⠀⠀⠀⠀⠀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⠀⠀⠀⠀⠀⠀⠀⠀⠀⠀⠀⣿⣿⣿⣿⣿⣿⣿⣿⣿⣿⣿⣿⣿⣿⣿⣿⣿⣿⣿⣿⣿⣿⢕⣿⣿⣿⣿⣿⣿⣿⣿⣿⣿⢟⠑⠀⢿⣿⣿⣿⣿⣿⣿⣿⣿⣿⣿⣿⣿⣿⣿⣿⣿⣿⣿⣿⣿⣿⠀⠀⠀⠀⠀⠀⠀⠀⠀⠀⠀⠀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⠀⠀⠀⠀⠀⠀⠀⠀⠀⠀⠀⣿⣿⣿⣿⣿⣿⣿⣿⣿⣿⣿⣿⣿⣿⣿⣿⣿⣿⣿⣿⣿⡏⢕⢜⢻⢿⣿⣿⣿⣿⣷⢟⠃⠀⠀⠀⢸⣿⣿⣿⣿⣿⣿⣿⣿⣿⣿⣿⣿⣿⣿⣿⣿⣿⣿⣿⣿⣿⠀⠀⠀⠀⠀⠀⠀⠀⠀⠀⠀⠀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⠀⠀⠀⠀⠀⠀⠀⠀⠀⠀⠀⣿⣿⣿⣿⣿⣿⣿⣿⣿⣿⣿⣿⣿⣿⣿⣿⣿⣿⣿⣿⣿⡇⠑⢕⢕⢑⠁⠙⠙⠙⠁⠁⠀⠀⠀⠀⣿⣿⣿⣿⣿⣿⣿⣿⣿⣿⣿⣿⣿⣿⣿⣿⣿⣿⣿⣿⣿⣿⠀⠀⠀⠀⠀⠀⠀⠀⠀⠀⠀⠀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⠀⠀⠀⠀⠀⠀⠀⠀⠀⠀⠀⢻⣿⣿⣿⣿⣿⣿⣿⣿⣿⣿⣿⣿⣿⣿⣿⣿⣿⣿⣿⣿⣇⢄⢕⢕⢕⢄⢄⢀⢐⠐⠁⠀⠀⢀⢱⣿⣿⣿⣿⣿⣿⣿⣿⣿⣿⣿⣿⣿⣿⣿⣿⣿⣿⣿⣿⣿⣿⠀⠀⠀⠀⠀⠀⠀⠀⠀⠀⠀⠀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⠀⠀⠀⠀⠀⠀⠀⠀⠀⠀⠀⣾⣿⣿⣿⣿⣿⣿⣿⣿⣿⣿⣿⣿⣿⣿⣿⣿⣿⣿⣿⣿⣿⡇⢕⢕⢕⢔⢔⢔⢔⢄⠅⢄⢐⢕⣾⣿⣿⣿⣿⣿⣿⣿⣿⣿⣿⣿⣿⣿⣿⣿⣿⣿⣿⣿⣿⣿⣿⠀⠀⠀⠀⠀⠀⠀⠀⠀⠀⠀⠀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⠀⠀⠀⠀⠀⠀⠀⠀⠀⠀⠀⣿⣿⣿⣿⣿⣿⣿⣿⣿⣿⣿⣿⣿⣿⣿⣿⣿⣿⣿⣿⣿⣿⣷⡕⢕⢕⢅⢅⢄⠑⢄⢔⢕⢕⣾⣿⣿⣿⣿⣿⣿⣿⣿⣿⣿⣿⣿⣿⣿⣿⣿⣿⣿⣿⣿⣿⣿⣿⠀⠀⠀⠀⠀⠀⠀⠀⠀⠀⠀⠀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⠀⠀⠀⠀⠀⠀⠀⠀⠀⠀⠀⣿⣿⣿⣿⣿⣿⣿⣿⣿⣿⣿⣿⣿⣿⣿⣿⣿⣿⣿⣿⣿⣿⣿⣧⡕⢕⢕⢕⢔⢕⢕⢕⢕⢕⣿⣿⣿⣿⣿⣿⣿⣿⣿⣿⣿⣿⣿⣿⣿⣿⣿⣿⣿⣿⣿⣿⣿⣿⠀⠀⠀⠀⠀⠀⠀⠀⠀⠀⠀⠀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⠀⠀⠀⠀⠀⠀⠀⠀⠀⠀⠀⠛⠛⠛⠛⠛⠛⠛⠛⠛⠛⠛⠛⠛⠛⠛⠛⠛⠛⠛⠛⠛⠛⠛⠛⠛⠑⠑⠑⠑⠑⠑⠑⠑⠑⠛⠛⠛⠛⠛⠛⠛⠛⠛⠛⠛⠛⠛⠛⠛⠛⠛⠛⠛⠛⠛⠛⠛⠛⠀⠀⠀⠀⠀⠀⠀⠀⠀⠀⠀⠀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⠀⠀⠀⠀⠀⠀⠀⠀⠀⠀⠀⣵⣷⣷⣷⣷⣷⣷⣾⣷⣷⣷⣷⣾⣿⣿⣷⣿⣿⣷⣷⣾⣿⣾⣷⡷⢗⢗⢗⢳⢾⡷⣷⣾⣷⣿⣷⣷⣷⣷⣷⣷⣷⣷⣷⣷⣷⢔⠀⠀⠀⠀⠀⠀⠀⠀⢰⣶⣶⠀⠀⠀⠀⠀⠀⠀⠀⠀⠀⠀⠀</a:t>
            </a:r>
            <a:br/>
            <a:r>
              <a:t>⠀⠀⠀⠀⠀⠀⠀⠀⠀⠀⠀⣽⣿⣿⣿⣿⣿⣿⣿⣿⣿⣿⣿⣿⣿⣿⣿⣿⣿⣿⣿⣿⡟⠏⢁⢁⢔⢕⣣⢵⢷⢼⢷⢽⣼⣿⣿⣿⣿⣿⣿⣿⣿⣿⣿⣿⡟⠀⠀⠀⠀⠀⠀⠀⠀⠀⠕⣿⣿⠀⠀⠀⠀⠀⠀⠀⠀⠀⠀⠀⠀</a:t>
            </a:r>
            <a:br/>
            <a:r>
              <a:t>⠀⠀⠀⠀⠀⠀⠀⠀⠀⠀⠀⣿⣿⣿⣿⣿⣿⣿⣿⣿⣿⣿⣿⣿⣿⣿⣿⣿⣿⡿⢟⢝⢕⢅⢕⢕⢷⢎⠝⠁⢁⢅⡼⣷⡿⣿⣿⣿⣿⣿⣿⣿⣿⣿⣿⣿⢕⠀⠀⠀⠀⠀⠀⠀⠀⠁⠑⢸⣿⠀⠀⠀⠀⠀⠀⠀⠀⠀⠀⠀⠀</a:t>
            </a:r>
            <a:br/>
            <a:r>
              <a:t>⠀⠀⠀⠀⠀⠀⠀⠀⠀⠀⠀⣿⣿⣿⣿⣿⣿⣿⣿⣿⣿⣿⣿⣿⣿⣿⣿⣿⡿⠇⢕⣵⢕⡜⢝⢳⢔⢔⢔⢄⢔⢱⢵⣿⣿⣿⣿⣿⣿⣿⣿⣿⣿⣿⣿⣯⢕⢔⠀⢀⢀⠀⢀⢄⠄⠀⢄⢜⣿⠀⠀⠀⠀⠀⠀⠀⠀⠀⠀⠀⠀</a:t>
            </a:r>
            <a:br/>
            <a:r>
              <a:t>⠀⠀⠀⠀⠀⠀⠀⠀⠀⠀⠀⣜⣿⣿⣿⣿⣿⣿⣿⣿⣿⣿⣿⣿⣿⣿⣿⣿⡇⢀⣸⣯⣣⣾⣵⣵⣵⣷⣷⣷⣷⣷⣽⣿⣿⣿⣿⣿⣿⣿⣿⣿⣿⣿⣿⡏⢕⢕⢅⢅⢅⢕⢕⢕⢕⢕⢕⢕⣿⠀⠀⠀⠀⠀⠀⠀⠀⠀⠀⠀⠀</a:t>
            </a:r>
            <a:br/>
            <a:r>
              <a:t>⠀⠀⠀⠀⠀⠀⠀⠀⠀⠀⠀⢝⣿⣿⣿⣿⣿⣿⣿⣿⣿⣿⣿⣿⣿⣿⣿⣿⡇⡵⣾⡵⢕⣿⣿⣿⣿⣿⣿⣿⣿⣿⣿⣿⣿⣿⣿⣿⣿⣿⣿⣿⣿⣿⣿⡇⢕⢕⢕⢕⢕⢕⢕⢕⢕⢕⢕⢕⣿⠀⠀⠀⠀⠀⠀⠀⠀⠀⠀⠀⠀</a:t>
            </a:r>
            <a:br/>
            <a:r>
              <a:t>⠀⠀⠀⠀⠀⠀⠀⠀⠀⠀⠀⣵⣿⣿⣿⣿⣿⣿⣿⣿⣿⣿⣿⣿⣿⣿⣿⣿⡇⢕⢜⢿⣿⣿⣿⣿⣿⣿⣿⣿⣿⣿⣿⣿⣿⣿⣿⣿⣿⣿⣿⣿⣿⣿⣿⡇⢕⣕⣕⢕⢕⣵⣵⣵⣧⣸⣕⣷⣿⠀⠀⠀⠀⠀⠀⠀⠀⠀⠀⠀⠀</a:t>
            </a:r>
            <a:br/>
            <a:r>
              <a:t>⠀⠀⠀⠀⠀⠀⠀⠀⠀⠀⠀⢹⣿⣿⣿⣿⣿⣿⣿⣿⣿⣿⣿⣿⣿⣿⣿⣿⣿⢕⢕⢜⣿⣿⣿⣿⣿⣿⣿⣿⣿⣿⣿⣿⣿⣿⣿⣿⣿⣿⣿⣿⣿⣿⣿⣿⣿⣿⣿⣿⣿⣿⣿⣿⣿⣿⣿⣿⣿⠀⠀⠀⠀⠀⠀⠀⠀⠀⠀⠀⠀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⠀⠀⠀⠀⠀⠀⠀⠀⠀⠀⠀⢻⣿⣿⣿⣿⣿⣿⣿⣿⣿⣿⣿⣿⣿⣿⣿⣿⣿⡕⠕⢕⣿⣿⣿⣿⣿⣟⣫⣿⣿⣿⣿⣯⣧⣼⣿⣿⣿⣿⣿⣿⣿⣿⣿⣿⣿⣿⣿⣿⣿⣿⣿⣿⣿⣿⣿⣿⣿⠀⠀⠀⠀⠀⠀⠀⠀⠀⠀⠀⠀</a:t>
            </a:r>
            <a:br/>
            <a:r>
              <a:t>⠀⠀⠀⠀⠀⠀⠀⠀⠀⠀⠀⣱⣸⣿⣿⣿⣿⣿⣿⣿⣿⣿⣿⣿⣿⣿⣿⣿⣿⣧⣵⣵⣿⣿⣿⣿⣿⣿⣿⣿⣿⣿⣿⣿⣿⣿⣿⣿⣿⣿⣿⣿⣿⣿⣿⣿⣿⣿⣿⣿⣿⣿⣿⣿⣿⣿⣿⣿⣿⠀⠀⠀⠀⠀⠀⠀⠀⠀⠀⠀⠀</a:t>
            </a:r>
            <a:br/>
            <a:r>
              <a:t>⠀⠀⠀⠀⠀⠀⠀⠀⠀⠀⠀⢹⣿⣿⣿⣿⣿⣿⣿⣿⣿⣿⣿⣿⣿⣿⡿⣿⣿⣿⣿⣿⣿⣿⣿⣿⣿⣿⣿⣿⣿⣟⣻⣿⡿⣿⣿⣿⣿⣿⣿⣿⣿⣿⣿⣿⣿⣿⣿⣿⣿⣿⣿⣿⣿⣿⣿⣿⣿⠀⠀⠀⠀⠀⠀⠀⠀⠀⠀⠀⠀</a:t>
            </a:r>
            <a:br/>
            <a:r>
              <a:t>⠀⠀⠀⠀⠀⠀⠀⠀⠀⠀⠀⣵⣿⣿⣿⣿⣿⣿⣿⣿⣿⣿⣿⣿⣷⣾⣿⣿⣿⣿⣿⣿⣿⣿⣿⣿⣿⣿⣿⣿⣿⣿⣿⣿⣿⣿⣿⣿⣿⣿⣿⣿⣿⣿⣿⣿⣿⣿⣿⣿⣿⣿⣿⣿⣿⣿⣿⣿⣿⠀⠀⠀⠀⠀⠀⠀⠀⠀⠀⠀⠀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⠀⠀⠀⠀⠀⠀⠀⠀⠀⠀⠀⢕⣼⣻⣿⣿⣿⣿⣿⣿⣿⣿⣿⣿⣿⣿⣿⣿⣿⣿⣿⣿⣽⣿⣿⣿⣿⣿⣿⣿⣿⣿⣿⣿⣿⣿⣿⣿⣿⣿⣿⣿⣿⣿⣿⣿⣿⣿⣿⣿⣿⣿⣿⣿⣿⣿⣿⣿⣿⠀⠀⠀⠀⠀⠀⠀⠀⠀⠀⠀⠀</a:t>
            </a:r>
            <a:br/>
            <a:r>
              <a:t>⠀⠀⠀⠀⠀⠀⠀⠀⠀⠀⠀⣿⣿⣿⢿⣿⣿⣿⣿⣿⣿⣿⣿⣿⣿⣿⣿⣿⣿⣿⣿⣿⣿⣿⣿⣿⣿⣿⣿⣿⣿⣿⣿⣿⣿⣿⣿⣿⣿⣿⣿⣿⣿⣿⣿⣿⣿⣿⣿⣿⣿⣿⣿⣿⣿⣿⣿⣿⣿⠀⠀⠀⠀⠀⠀⠀⠀⠀⠀⠀⠀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⠀⠀⠀⠀⠀⠀⠀⠀⠀⠀⠀⣿⣿⣿⣿⣿⣿⣿⣿⣿⣿⣿⣿⣿⣿⣿⣿⣿⣿⣿⣿⣿⡟⢹⣿⣿⣿⣿⣿⣿⣿⣿⣿⣿⣿⢟⣿⣿⣿⣿⣿⣿⣿⣿⣿⣿⣿⣿⣿⣿⣿⣿⣿⣿⣿⣿⣿⣿⣿⠀⠀⠀⠀⠀⠀⠀⠀⠀⠀⠀⠀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⠀⠀⠀⠀⠀⠀⠀⠀⠀⠀⠀⣿⣿⣿⣿⣿⣿⣿⣿⣿⣿⣿⣿⣿⣿⣿⣿⣿⣿⣿⣿⣿⢇⢸⣿⣿⣿⣿⣿⣿⡟⢻⣿⢏⠑⠀⢹⣿⣿⣿⣿⣿⣿⣿⣿⣿⣿⣿⣿⣿⣿⣿⣿⣿⣿⣿⣿⣿⣿⠀⠀⠀⠀⠀⠀⠀⠀⠀⠀⠀⠀</a:t>
            </a:r>
            <a:br/>
            <a:r>
              <a:t>⠀⠀⠀⠀⠀⠀⠀⠀⠀⠀⠀⣿⣿⣿⣿⣷⣿⣿⣿⣿⣿⣿⣿⣿⣿⣿⣿⣿⣿⣿⣿⣿⢅⢕⢜⢝⢻⢿⢿⢿⡿⢟⠙⠀⠀⠀⢸⣿⣿⣿⣿⣿⣿⣿⣿⣿⣿⣿⣿⣿⣿⣿⣿⣿⣿⣿⣿⣿⣿⠀⠀⠀⠀⠀⠀⠀⠀⠀⠀⠀⠀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⠀⠀⠀⠀⠀⠀⠀⠀⠀⠀⠀⣿⣿⣿⣿⣿⣿⣿⣿⣿⣿⣿⣿⣿⣿⣿⣿⣿⣿⣿⣿⣏⠀⢕⢕⢑⠑⠁⠁⠁⠀⠀⠀⠀⠀⠀⣾⣿⣿⣿⣿⣿⣿⣿⣿⣿⣿⣿⣿⣿⣿⣿⣿⣿⣿⣿⣿⣿⣿⠀⠀⠀⠀⠀⠀⠀⠀⠀⠀⠀⠀</a:t>
            </a:r>
            <a:br/>
            <a:r>
              <a:t>⠀⠀⠀⠀⠀⠀⠀⠀⠀⠀⠀⢹⣿⣿⣿⣯⣿⣿⣿⣿⣿⣿⣿⣿⣿⣿⣿⣿⣿⣿⣿⣿⡔⢕⢕⢕⢁⠐⠔⠅⠅⢁⠀⠀⢀⢔⣿⣿⣿⣿⣿⣿⣿⣿⣿⣿⣿⣿⣿⣿⣿⣿⣿⣿⣿⣿⣿⣿⣿⠀⠀⠀⠀⠀⠀⠀⠀⠀⠀⠀⠀</a:t>
            </a:r>
            <a:br/>
            <a:r>
              <a:t>⠀⠀⠀⠀⠀⠀⠀⠀⠀⠀⠀⢱⣻⣿⣿⣿⣿⣿⣿⣿⣿⣿⣿⣿⣿⣿⣿⣿⣿⣿⣿⣿⣇⢕⢕⢕⢕⢕⢕⢕⢅⠄⢔⢕⢕⣼⣿⣿⣿⣿⣿⣿⣿⣿⣿⣿⣿⣿⣿⣿⣿⣿⣿⣿⣿⣿⣿⣿⣿⠀⠀⠀⠀⠀⠀⠀⠀⠀⠀⠀⠀</a:t>
            </a:r>
            <a:br/>
            <a:r>
              <a:t>⠀⠀⠀⠀⠀⠀⠀⠀⠀⠀⠀⢹⣿⣿⣿⣿⣿⣿⣿⣿⣿⣿⣿⣿⣿⣿⣿⣿⣿⣿⣿⣿⣿⡇⢕⢕⢔⢔⠔⢁⢔⢕⢕⢕⣼⣿⣿⣿⣿⣿⣿⣿⣿⣿⣿⣿⣿⣿⣿⣿⣿⣿⣿⣿⣿⣿⣿⣿⣿⠀⠀⠀⠀⠀⠀⠀⠀⠀⠀⠀⠀</a:t>
            </a:r>
            <a:br/>
            <a:r>
              <a:t>⠀⠀⠀⠀⠀⠀⠀⠀⠀⠀⠀⣸⣿⣿⣿⣿⣿⣿⣿⣿⣿⣿⣿⣿⣿⣿⣿⣿⣿⣿⣿⣿⣿⣿⣧⢕⢕⢕⢕⢕⢕⢕⢕⢕⣿⣿⣿⣿⣿⣿⣿⣿⣿⣿⣿⣿⣿⣿⣿⣿⣿⣿⣿⣿⣿⣿⣿⣿⣿⠀⠀⠀⠀⠀⠀⠀⠀⠀⠀⠀⠀</a:t>
            </a:r>
            <a:br/>
            <a:r>
              <a:t>⠀⠀⠀⠀⠀⠀⠀⠀⠀⠀⠀⠙⠛⠛⠛⠛⠛⠛⠛⠛⠛⠛⠛⠛⠛⠛⠛⠛⠛⠛⠛⠛⠛⠛⠛⠃⠑⠑⠑⠑⠑⠑⠑⠑⠛⠛⠛⠛⠛⠛⠛⠛⠛⠛⠛⠛⠛⠛⠛⠛⠛⠛⠛⠛⠛⠛⠛⠛⠛⠀⠀⠀⠀⠀⠀⠀⠀⠀⠀⠀⠀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⠀⠀⠀⠀⠀⠀⠀⠀⠀⠀⠀⣴⣴⡕⢕⢵⣷⣷⣷⣷⣷⣷⣷⣷⣷⣷⣷⣷⣷⣷⣷⣷⣷⣷⣷⢷⢗⢗⢳⢗⢷⡷⣷⣷⣷⣷⣷⣷⣷⣷⣷⣷⣷⣷⣷⣷⢆⠀⠀⠀⠀⠀⠀⠀⠀⠔⣷⣷⣷⠀⠀⠀⠀⠀⠀⠀⠀⠀⠀⠀⠀</a:t>
            </a:r>
            <a:br/>
            <a:r>
              <a:t>⠀⠀⠀⠀⠀⠀⠀⠀⠀⠀⠀⢸⣿⣕⣕⣵⣿⣿⣷⣷⣿⣿⣿⣿⣿⣿⣿⣿⣿⣿⣿⣿⡟⠉⢅⢁⠕⢜⣣⢵⢷⢜⢷⢽⣽⣿⣿⣿⣿⣿⣿⣿⣿⣿⣿⡿⠕⠀⠀⠀⠀⠀⠀⠀⠀⠀⢹⣿⣿⠀⠀⠀⠀⠀⠀⠀⠀⠀⠀⠀⠀</a:t>
            </a:r>
            <a:br/>
            <a:r>
              <a:t>⠀⠀⠀⠀⠀⠀⠀⠀⠀⠀⠀⢕⢕⢸⡏⢝⢝⣿⣿⣿⣿⣿⡿⡿⣿⣿⣿⣿⣿⡿⠝⢕⢕⢔⣱⢕⠷⠎⠉⢁⢀⢅⣵⣷⢿⣿⣿⣿⣿⣿⣿⣿⣿⣿⣿⢇⠀⠀⠀⠀⠀⠀⠀⠀⠀⠀⢜⣿⣿⠀⠀⠀⠀⠀⠀⠀⠀⠀⠀⠀⠀</a:t>
            </a:r>
            <a:br/>
            <a:r>
              <a:t>⠀⠀⠀⠀⠀⠀⠀⠀⠀⠀⠀⢱⡾⢿⣿⣿⣿⣿⣿⣿⣿⣿⣿⣿⣿⣿⣿⣿⡞⠑⢕⣧⢱⡕⢻⢕⢆⢕⡇⢔⢕⡱⣽⣿⣿⣿⣿⣿⣿⣿⣿⣿⣿⣿⣿⢕⢄⠀⠀⢄⠀⠀⠀⠀⠀⢀⠁⢿⣿⠀⠀⠀⠀⠀⠀⠀⠀⠀⠀⠀⠀</a:t>
            </a:r>
            <a:br/>
            <a:r>
              <a:t>⠀⠀⠀⠀⠀⠀⠀⠀⠀⠀⠀⢕⣵⡕⣻⣿⣿⣿⣿⣷⣿⣿⣿⣿⣿⣿⣿⣿⢇⢄⢿⢧⢵⣷⣵⣵⣾⣷⣷⣷⣷⣾⣽⣿⣿⣿⣿⣿⣿⣿⣿⣿⣿⣿⣿⢕⢕⢕⢔⢕⢕⢕⢕⢕⢕⢕⢕⢸⣿⠀⠀⠀⠀⠀⠀⠀⠀⠀⠀⠀⠀</a:t>
            </a:r>
            <a:br/>
            <a:r>
              <a:t>⠀⠀⠀⠀⠀⠀⠀⠀⠀⠀⠀⢝⢝⢻⢻⣿⣿⣿⣿⣿⣿⣿⣿⣿⣿⣿⣿⣿⢧⡮⢿⢇⣽⣿⣿⣿⣿⣿⣿⣿⣿⣿⣿⣿⣿⣿⣿⣿⣿⣿⣿⣿⣿⣿⣿⢕⢕⢕⢕⢕⢕⢕⢕⢕⢕⢕⢕⢸⣿⠀⠀⠀⠀⠀⠀⠀⠀⠀⠀⠀⠀</a:t>
            </a:r>
            <a:br/>
            <a:r>
              <a:t>⠀⠀⠀⠀⠀⠀⠀⠀⠀⠀⠀⣵⣷⣿⣾⣿⣿⣿⣿⣿⣿⣿⣿⣿⣿⣿⣿⣿⡇⢕⢜⢟⣿⣿⣿⣿⣿⣿⣿⣿⣿⣿⣿⣿⣿⣿⣿⣿⣿⣿⣿⣿⣿⣿⣿⢕⣕⣕⣕⣕⣱⣵⣵⣵⣼⣝⣷⣾⣿⠀⠀⠀⠀⠀⠀⠀⠀⠀⠀⠀⠀</a:t>
            </a:r>
            <a:br/>
            <a:r>
              <a:t>⠀⠀⠀⠀⠀⠀⠀⠀⠀⠀⠀⢕⣱⣿⣿⣿⣿⣿⣿⣿⣿⣿⣿⣿⣿⣿⣿⣿⣧⢕⢕⢸⣿⣿⣿⣿⣿⣿⣿⣿⣿⣿⣿⣿⡿⣿⣿⣿⣿⣿⣿⣿⣿⣿⣿⣿⣿⣿⣿⣿⣿⣿⣿⣿⣿⣿⣿⣿⣿⠀⠀⠀⠀⠀⠀⠀⠀⠀⠀⠀⠀</a:t>
            </a:r>
            <a:br/>
            <a:r>
              <a:t>⠀⠀⠀⠀⠀⠀⠀⠀⠀⠀⠀⢝⢿⢿⣿⣿⣿⣿⣿⣿⣿⣿⣿⣿⣿⣿⣿⣿⣿⢅⢕⢜⣿⣿⣿⣿⣿⣏⣽⣿⣿⣿⣿⣷⣮⣿⣿⣿⣿⣿⣿⣿⣿⣿⣿⣿⣿⣿⣿⣿⣿⣿⣿⣿⣿⣿⣿⣿⣿⠀⠀⠀⠀⠀⠀⠀⠀⠀⠀⠀⠀</a:t>
            </a:r>
            <a:br/>
            <a:r>
              <a:t>⠀⠀⠀⠀⠀⠀⠀⠀⠀⠀⠀⣕⣕⣳⣿⣿⣿⣿⣷⣿⣿⣿⣿⣼⣾⣿⣿⣿⣿⣷⣷⣼⣿⣿⣿⣿⣿⣿⣿⣿⣿⣿⣿⣿⣿⣿⣿⣿⣿⣿⣿⣿⣿⣿⣿⣿⣿⣿⣿⣿⣿⣿⣿⣿⣿⣿⣿⣿⣿⠀⠀⠀⠀⠀⠀⠀⠀⠀⠀⠀⠀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⠀⠀⠀⠀⠀⠀⠀⠀⠀⠀⠀⢜⣿⣿⣿⣿⣿⣿⣿⣿⣿⣿⣿⣿⢟⢟⢻⣿⣿⣿⣿⣿⣿⣿⣿⣿⣿⣿⣿⣿⣿⣻⣿⣻⢿⣿⣿⣿⣿⣿⣿⣿⣿⣿⣿⣿⣿⣿⣿⣿⣿⣿⣿⣿⣿⣿⣿⣿⣿⠀⠀⠀⠀⠀⠀⠀⠀⠀⠀⠀⠀</a:t>
            </a:r>
            <a:br/>
            <a:r>
              <a:t>⠀⠀⠀⠀⠀⠀⠀⠀⠀⠀⠀⣷⣿⣿⣿⣿⣿⣿⣿⣿⣿⣷⣿⣿⣷⣷⣿⣿⣿⣿⣿⣿⣿⣿⣿⣿⣿⣿⣿⣿⣿⣿⣿⣿⣿⣿⣿⣿⣿⣿⣿⣿⣿⣿⣿⣿⣿⣿⣿⣿⣿⣿⣿⣿⣿⣿⣿⣿⣿⠀⠀⠀⠀⠀⠀⠀⠀⠀⠀⠀⠀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⠀⠀⠀⠀⠀⠀⠀⠀⠀⠀⠀⣕⣕⣜⣿⣵⣿⣿⣷⣿⣿⣿⣿⣿⣿⣿⣿⣿⣿⣷⣿⣯⣿⣿⣿⣿⣿⣿⣿⣿⣝⣝⣝⣹⣹⣿⣿⣿⣿⣿⣿⣿⣿⣿⣿⣿⣿⣿⣿⣿⣿⣿⣿⣿⣿⣿⣿⣿⣿⠀⠀⠀⠀⠀⠀⠀⠀⠀⠀⠀⠀</a:t>
            </a:r>
            <a:br/>
            <a:r>
              <a:t>⠀⠀⠀⠀⠀⠀⠀⠀⠀⠀⠀⣿⣿⡟⢻⣿⣿⣿⣿⣿⣿⣿⣿⣿⣿⣿⣿⣿⣟⣿⣿⣿⣿⣿⣿⣿⣿⣿⣿⣿⣿⣿⣿⣿⣿⣿⣿⣿⣿⣿⣿⣿⣿⣿⣿⣿⣿⣿⣿⣿⣿⣿⣿⣿⣿⣿⣿⣿⣿⠀⠀⠀⠀⠀⠀⠀⠀⠀⠀⠀⠀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⠀⠀⠀⠀⠀⠀⠀⠀⠀⠀⠀⣿⣿⣿⣿⣿⣿⣿⣿⣿⣿⣿⣿⣿⣿⣿⣿⣷⣿⣿⣿⡿⢝⣿⣿⣿⣿⣿⣿⣿⣿⣿⣿⣿⡿⢻⣿⣿⣿⣿⣿⣿⣿⣿⣿⣿⣿⣿⣿⣿⣿⣿⣿⣿⣿⣿⣿⣿⣿⠀⠀⠀⠀⠀⠀⠀⠀⠀⠀⠀⠀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⠀⠀⠀⠀⠀⠀⠀⠀⠀⠀⠀⣿⣿⣿⣿⣿⣿⣿⣿⣿⣿⣿⣿⣿⣿⣿⣿⣿⣿⣿⣿⢇⢕⢿⣿⣿⣿⣿⣿⡿⢿⣿⡿⠟⠁⠜⣿⣿⣿⣿⣿⣿⣿⣿⣿⣿⣿⣿⣿⣿⣿⣿⣿⣿⣿⣿⣿⣿⣿⠀⠀⠀⠀⠀⠀⠀⠀⠀⠀⠀⠀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⠀⠀⠀⠀⠀⠀⠀⠀⠀⠀⠀⣿⣿⣿⣿⣿⣿⣿⣿⣿⣿⣿⣿⣿⣿⣿⣿⣿⣿⣿⣿⠕⢕⢕⢝⢻⢿⣿⣿⣿⢾⠋⠁⠀⠀⠀⣿⣿⣿⣿⣿⣿⣿⣿⣿⣿⣿⣿⣿⣿⣿⣿⣿⣿⣿⣿⣿⣿⣿⠀⠀⠀⠀⠀⠀⠀⠀⠀⠀⠀⠀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⠀⠀⠀⠀⠀⠀⠀⠀⠀⠀⠀⣿⣿⣿⣿⣿⣿⣿⣿⣿⣿⣿⣿⣿⣿⣿⣿⣿⣿⣿⣇⠀⢑⢕⠕⠁⠁⠁⠁⠁⠀⠀⠀⠀⠀⢱⣿⣿⣿⣿⣿⣿⣿⣿⣿⣿⣿⣿⣿⣿⣿⣿⣿⣿⣿⣿⣿⣿⣿⠀⠀⠀⠀⠀⠀⠀⠀⠀⠀⠀⠀</a:t>
            </a:r>
            <a:br/>
            <a:r>
              <a:t>⠀⠀⠀⠀⠀⠀⠀⠀⠀⠀⠀⢹⣽⣿⣿⣽⣿⣿⣿⣿⣿⣿⣿⣿⣿⣿⣿⣿⣿⣿⣿⡕⢕⢕⢕⢐⠔⠄⠅⠀⠅⢀⠀⢀⢔⣼⣿⣿⣿⣿⣿⣿⣿⣿⣿⣿⣿⣿⣿⣿⣿⣿⣿⣿⣿⣿⣿⣿⣿⠀⠀⠀⠀⠀⠀⠀⠀⠀⠀⠀⠀</a:t>
            </a:r>
            <a:br/>
            <a:r>
              <a:t>⠀⠀⠀⠀⠀⠀⠀⠀⠀⠀⠀⢕⣹⣿⣿⣿⣿⣿⣿⣿⣿⣿⣿⣿⣿⣿⣿⣿⣿⣿⣿⣧⢕⢕⢕⠕⠅⢕⢕⢕⠅⢐⢅⢕⢱⣿⣿⣿⣿⣿⣿⣿⣿⣿⣿⣿⣿⣿⣿⣿⣿⣿⣿⣿⣿⣿⣿⣿⣿⠀⠀⠀⠀⠀⠀⠀⠀⠀⠀⠀⠀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⠀⠀⠀⠀⠀⠀⠀⠀⠀⠀⠀⣿⣿⣿⣿⣿⣿⣿⣿⣿⣿⣿⣿⣿⣿⣿⣿⣿⣿⣿⣿⣿⣇⢕⢕⢔⢔⠔⢁⢄⢔⢕⢕⢱⣿⣿⣿⣿⣿⣿⣿⣿⣿⣿⣿⣿⣿⣿⣿⣿⣿⣿⣿⣿⣿⣿⣿⣿⣿⠀⠀⠀⠀⠀⠀⠀⠀⠀⠀⠀⠀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⠀⠀⠀⠀⠀⠀⠀⠀⠀⠀⠀⣿⣿⣿⣿⣿⣿⣿⣿⣿⣿⣿⣿⣿⣿⣿⣿⣿⣿⣿⣿⣿⣿⣧⢕⢕⢕⢔⢕⢕⢕⢕⢕⣿⣿⣿⣿⣿⣿⣿⣿⣿⣿⣿⣿⣿⣿⣿⣿⣿⣿⣿⣿⣿⣿⣿⣿⣿⣿⠀⠀⠀⠀⠀⠀⠀⠀⠀⠀⠀⠀</a:t>
            </a:r>
            <a:br/>
            <a:r>
              <a:t>⠀⠀⠀⠀⠀⠀⠀⠀⠀⠀⠀⠙⠛⠛⠛⠛⠛⠛⠛⠛⠛⠛⠛⠛⠛⠛⠛⠛⠛⠛⠛⠛⠛⠛⠀⠑⠑⠑⠑⠑⠑⠑⠑⠛⠛⠛⠛⠛⠛⠛⠛⠛⠛⠛⠛⠛⠛⠛⠛⠛⠛⠛⠛⠛⠛⠛⠛⠛⠛⠀⠀⠀⠀⠀⠀⠀⠀⠀⠀⠀⠀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⠀⠀⠀⠀⠀⠀⠀⠀⠀⠀⠀⣿⣿⣿⣿⣿⣿⣿⣿⣿⣿⣿⣿⣿⣿⣿⣿⣿⣿⣿⣿⣿⣿⣿⣿⣿⣿⣿⣿⣿⣿⣿⣿⣿⣿⣿⣿⣿⣿⣿⣿⣿⣿⣿⣿⢇⠀⠀⠀⠀⠀⠀⠀⠀⢱⣿⣿⣿⣿⠀⠀⠀⠀⠀⠀⠀⠀⠀⠀⠀⠀</a:t>
            </a:r>
            <a:br/>
            <a:r>
              <a:t>⠀⠀⠀⠀⠀⠀⠀⠀⠀⠀⠀⣿⣿⣿⣿⣿⣿⣿⣿⣿⣿⣿⣿⣿⣿⣿⣿⣿⣿⣿⣿⣿⡿⢿⢟⢝⢝⢝⢟⣻⡿⣿⣿⣿⣿⣿⣿⣿⣿⣿⣿⣿⣿⣿⡿⠕⠀⠀⠀⠀⠀⠀⠀⠀⠑⢿⣿⣿⣿⠀⠀⠀⠀⠀⠀⠀⠀⠀⠀⠀⠀</a:t>
            </a:r>
            <a:br/>
            <a:r>
              <a:t>⠀⠀⠀⠀⠀⠀⠀⠀⠀⠀⠀⣿⣿⣿⣿⣿⣿⣿⣿⣿⣿⣿⣿⣿⣿⣿⣿⣿⣿⣿⢿⢇⢕⢕⢕⣵⢷⠟⠟⢟⢝⢟⣷⣿⣿⣿⣿⣿⣿⣿⣿⣿⣿⣿⢇⠅⠀⠀⠀⠀⠀⠀⠀⠀⠕⢸⣿⣿⣿⠀⠀⠀⠀⠀⠀⠀⠀⠀⠀⠀⠀</a:t>
            </a:r>
            <a:br/>
            <a:r>
              <a:t>⠀⠀⠀⠀⠀⠀⠀⠀⠀⠀⠀⣿⣿⣿⣿⣿⣿⣿⣿⣿⣿⣿⣿⣿⣿⣿⣿⣿⡿⢕⢕⢕⣳⣧⡜⣕⡕⢔⢔⢱⣾⣷⣟⣿⣿⣿⣿⣿⣿⣿⣿⣿⣿⣿⢕⢔⢄⠀⠄⠄⢀⢄⠀⢄⢄⢕⣿⣿⣿⠀⠀⠀⠀⠀⠀⠀⠀⠀⠀⠀⠀</a:t>
            </a:r>
            <a:br/>
            <a:r>
              <a:t>⠀⠀⠀⠀⠀⠀⠀⠀⠀⠀⠀⣿⣿⣿⣿⣿⣿⣿⣿⣿⣿⣿⣿⣿⣿⣿⣿⡟⢕⣷⣫⣏⡜⣕⣕⣱⣕⣕⣕⣞⡿⣿⣿⣿⣿⣿⣿⣿⣿⣿⣿⣿⣿⣿⢕⢕⢕⢕⢕⢅⢕⢕⢕⢕⢕⢕⣿⣿⣿⠀⠀⠀⠀⠀⠀⠀⠀⠀⠀⠀⠀</a:t>
            </a:r>
            <a:br/>
            <a:r>
              <a:t>⠀⠀⠀⠀⠀⠀⠀⠀⠀⠀⠀⣿⣿⣿⣿⣿⣿⣿⣿⣿⣿⣿⣿⣿⣿⣿⣿⣧⢱⡞⢹⣿⣿⣿⣿⣿⣿⣿⣿⣿⣿⣿⣿⣿⣿⣿⣿⣿⣿⣿⣿⣿⣿⣿⢕⢕⢕⢕⢕⢕⢕⢕⢕⢕⢕⢕⣿⣿⣿⠀⠀⠀⠀⠀⠀⠀⠀⠀⠀⠀⠀</a:t>
            </a:r>
            <a:br/>
            <a:r>
              <a:t>⠀⠀⠀⠀⠀⠀⠀⠀⠀⠀⠀⣿⣿⣿⣿⣿⣿⣿⣿⣿⣿⣿⣿⣿⣿⣿⣿⡟⢕⢻⣾⣿⣿⣿⣿⣿⣿⣿⣿⣿⣿⣿⣿⣿⣿⣿⣿⣿⣿⣿⣿⣿⣿⣿⣕⣕⣕⣕⣵⣵⣵⣵⣵⣯⣿⣿⣿⣿⣿⠀⠀⠀⠀⠀⠀⠀⠀⠀⠀⠀⠀</a:t>
            </a:r>
            <a:br/>
            <a:r>
              <a:t>⠀⠀⠀⠀⠀⠀⠀⠀⠀⠀⠀⣿⣿⣿⣿⣿⣿⣿⣿⣿⣿⣿⣿⣿⣿⣿⣿⣿⢕⢱⣿⣿⣿⣿⣿⣿⣿⣿⣿⣿⣿⣿⣿⣿⣿⣿⣿⣿⣿⣿⣿⣿⣿⣿⣿⣿⣿⣿⣿⣿⣿⣿⣿⣿⣿⣿⣿⣿⣿⠀⠀⠀⠀⠀⠀⠀⠀⠀⠀⠀⠀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⠀⠀⠀⠀⠀⠀⠀⠀⠀⠀⠀⣿⣿⣿⣿⣿⣿⣿⣿⣿⣿⣿⣿⣿⣿⣿⣿⣿⣇⣕⣿⣿⣿⣿⣿⣿⣿⣿⣿⣿⣿⣿⣷⣿⣿⣿⣿⣿⣿⣿⣿⣿⣿⣿⣿⣿⣿⣿⣿⣿⣿⣿⣿⣿⣿⣿⣿⣿⣿⠀⠀⠀⠀⠀⠀⠀⠀⠀⠀⠀⠀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⠀⠀⠀⠀⠀⠀⠀⠀⠀⠀⠀⣿⣿⣿⣿⣿⣿⣿⣿⣿⣿⣿⣿⣿⣿⣿⣿⣿⣿⣿⣿⣿⣿⣿⣿⣿⣷⣷⣷⣦⣴⣷⣿⣿⣿⣿⣿⣿⣿⣿⣿⣿⣿⣿⣿⣿⣿⣿⣿⣿⣿⣿⣿⣿⣿⣿⣿⣿⣿⠀⠀⠀⠀⠀⠀⠀⠀⠀⠀⠀⠀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⠀⠀⠀⠀⠀⠀⠀⠀⠀⠀⠀⣿⣿⣿⣿⣿⣿⣿⣿⣿⣿⣿⣿⣿⣿⣿⣿⣿⣿⡿⢇⢿⣿⣿⣿⣿⣿⣿⣿⣿⣿⣿⡟⠜⣿⣿⣿⣿⣿⣿⣿⣿⣿⣿⣿⣿⣿⣿⣿⣿⣿⣿⣿⣿⣿⣿⣿⣿⣿⠀⠀⠀⠀⠀⠀⠀⠀⠀⠀⠀⠀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⠀⠀⠀⠀⠀⠀⠀⠀⠀⠀⠀⣿⣿⣿⣿⣿⣿⣿⣿⣿⣿⣿⣿⣿⣿⣿⣿⣿⣿⡇⢕⢜⢿⣿⣿⣿⣿⣝⢻⣿⡿⠏⠁⠀⢻⣿⣿⣿⣿⣿⣿⣿⣿⣿⣿⣿⣿⣿⣿⣿⣿⣿⣿⣿⣿⣿⣿⣿⣿⠀⠀⠀⠀⠀⠀⠀⠀⠀⠀⠀⠀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⠀⠀⠀⠀⠀⠀⠀⠀⠀⠀⠀⣿⣿⣿⣿⣿⣿⣿⣿⣿⣿⣿⣿⣿⣿⣿⣿⣿⣿⢕⢕⢕⢕⠝⢟⢻⢿⢟⢟⠁⠁⠀⠀⠀⢸⣿⣿⣿⣿⣿⣿⣿⣿⣿⣿⣿⣿⣿⣿⣿⣿⣿⣿⣿⣿⣿⣿⣿⣿⠀⠀⠀⠀⠀⠀⠀⠀⠀⠀⠀⠀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⠀⠀⠀⠀⠀⠀⠀⠀⠀⠀⠀⣿⣿⣿⣿⣿⣿⣿⣿⣿⣿⣿⣿⣿⣿⣿⣿⣿⣿⡇⢕⢕⢕⢅⢄⢀⢀⢀⠀⠄⠀⢀⠀⠀⣿⣿⣿⣿⣿⣿⣿⣿⣿⣿⣿⣿⣿⣿⣿⣿⣿⣿⣿⣿⣿⣿⣿⣿⣿⠀⠀⠀⠀⠀⠀⠀⠀⠀⠀⠀⠀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⠀⠀⠀⠀⠀⠀⠀⠀⠀⠀⠀⣿⣿⣿⣿⣿⣿⣿⣿⣿⣿⣿⣿⣿⣿⣿⣿⣿⣿⣷⢕⢕⢕⢕⢕⢁⢐⢀⢀⠀⢁⢄⢔⢕⣿⣿⣿⣿⣿⣿⣿⣿⣿⣿⣿⣿⣿⣿⣿⣿⣿⣿⣿⣿⣿⣿⣿⣿⣿⠀⠀⠀⠀⠀⠀⠀⠀⠀⠀⠀⠀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⠀⠀⠀⠀⠀⠀⠀⠀⠀⠀⠀⣿⣿⣿⣿⣿⣿⣿⣿⣿⣿⣿⣿⣿⣿⣿⣿⣿⣿⣿⣇⢕⢕⢕⢕⢕⢕⢕⠔⢕⢕⢕⢕⣸⣿⣿⣿⣿⣿⣿⣿⣿⣿⣿⣿⣿⣿⣿⣿⣿⣿⣿⣿⣿⣿⣿⣿⣿⣿⠀⠀⠀⠀⠀⠀⠀⠀⠀⠀⠀⠀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⠀⠀⠀⠀⠀⠀⠀⠀⠀⠀⠀⣿⣿⣿⣿⣿⣿⣿⣿⣿⣿⣿⣿⣿⣿⣿⣿⣿⣿⣿⣿⣧⢕⢕⢕⢕⢕⢔⢕⢕⢕⢕⣱⣿⣿⣿⣿⣿⣿⣿⣿⣿⣿⣿⣿⣿⣿⣿⣿⣿⣿⣿⣿⣿⣿⣿⣿⣿⣿⠀⠀⠀⠀⠀⠀⠀⠀⠀⠀⠀⠀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⠀⠀⠀⠀⠀⠀⠀⠀⠀⠀⠀⠛⠛⠛⠛⠛⠛⠛⠛⠛⠛⠛⠛⠛⠛⠛⠛⠛⠛⠛⠛⠛⠑⠑⠑⠑⠑⠑⠑⠑⠑⠑⠛⠛⠛⠛⠛⠛⠛⠛⠛⠛⠛⠛⠛⠛⠛⠛⠛⠛⠛⠛⠛⠛⠛⠛⠛⠛⠛⠀⠀⠀⠀⠀⠀⠀⠀⠀⠀⠀⠀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⠀⠀⠀⠀⠀⠀⠀⠀⠀⠀⠀⣿⣿⣿⣿⣿⣿⣿⣿⣿⣿⣿⣿⣿⣿⣿⣿⣿⣿⣿⣿⣿⣿⣿⣿⣿⣿⣿⣿⣿⣿⣿⣿⣿⣿⣿⣿⣿⣿⣿⣿⣿⣿⣿⡿⠔⠀⠀⠀⠀⠀⠀⠀⠔⢿⣿⣿⣿⣿⠀⠀⠀⠀⠀⠀⠀⠀⠀⠀⠀⠀</a:t>
            </a:r>
            <a:br/>
            <a:r>
              <a:t>⠀⠀⠀⠀⠀⠀⠀⠀⠀⠀⠀⣿⣿⣿⣿⣿⣿⣿⣿⣿⣿⣿⣿⣿⣿⣿⣿⣿⣿⣿⣿⣿⣿⣿⢿⢟⢿⢿⣿⣿⣿⣿⣿⣿⣿⣿⣿⣿⣿⣿⣿⣿⣿⣿⡇⢕⢑⠀⠀⢀⠀⢀⠀⠐⢸⣿⣿⣿⣿⠀⠀⠀⠀⠀⠀⠀⠀⠀⠀⠀⠀</a:t>
            </a:r>
            <a:br/>
            <a:r>
              <a:t>⠀⠀⠀⠀⠀⠀⠀⠀⠀⠀⠀⣿⣿⣿⣿⣿⣿⣿⣿⣿⣿⣿⣿⣿⣿⣿⣿⣿⣿⣿⡟⢝⢕⢕⢕⣱⡵⢵⢾⢯⣽⣝⣽⣿⣿⣿⣿⣿⣿⣿⣿⣿⣿⡿⢕⠔⠑⠀⠐⠑⠀⠀⠀⠐⢕⣿⣿⣿⣿⠀⠀⠀⠀⠀⠀⠀⠀⠀⠀⠀⠀</a:t>
            </a:r>
            <a:br/>
            <a:r>
              <a:t>⠀⠀⠀⠀⠀⠀⠀⠀⠀⠀⠀⣿⣿⣿⣿⣿⣿⣿⣿⣿⣿⣿⣿⣿⣿⣿⣿⣿⣿⢏⢕⢕⡕⢾⢏⢕⢅⢕⢕⢕⢕⢹⣿⣿⣿⣿⣿⣿⣿⣿⣿⣿⣿⡇⢕⢅⢔⢔⢔⢕⢔⢔⢀⢔⢑⢸⣿⣿⣿⠀⠀⠀⠀⠀⠀⠀⠀⠀⠀⠀⠀</a:t>
            </a:r>
            <a:br/>
            <a:r>
              <a:t>⠀⠀⠀⠀⠀⠀⠀⠀⠀⠀⠀⣿⣿⣿⣿⣿⣿⣿⣿⣿⣿⣿⣿⣿⣿⣿⣿⡟⣹⣵⢗⡿⢟⢝⢻⢕⢕⢱⢇⣿⣗⣿⣿⣿⣿⣿⣿⣿⣿⣿⣿⣿⣿⡇⢕⢕⢕⢕⢕⢕⢕⢕⢕⢕⢕⢸⣿⣿⣿⠀⠀⠀⠀⠀⠀⠀⠀⠀⠀⠀⠀</a:t>
            </a:r>
            <a:br/>
            <a:r>
              <a:t>⠀⠀⠀⠀⠀⠀⠀⠀⠀⠀⠀⣿⣿⣿⣿⣿⣿⣿⣿⣿⣿⣿⣿⣿⣿⣿⣿⡇⢎⢿⣻⣷⣷⣿⣿⣿⣿⣷⣷⣷⣿⣿⣿⣿⣿⣿⣿⣿⣿⣿⣿⣿⣿⡇⢕⢕⢕⢕⢕⢕⢕⢕⢕⢕⢕⢸⣿⣿⣿⠀⠀⠀⠀⠀⠀⠀⠀⠀⠀⠀⠀</a:t>
            </a:r>
            <a:br/>
            <a:r>
              <a:t>⠀⠀⠀⠀⠀⠀⠀⠀⠀⠀⠀⣿⣿⣿⣿⣿⣿⣿⣿⣿⣿⣿⣿⣿⣿⣿⣿⡟⢜⣷⣿⣿⣿⣿⣿⣿⣿⣿⣿⣿⣿⣿⣿⣿⣿⣿⣿⣿⣿⣿⣿⣿⣿⣇⣕⣕⣕⣕⣱⣵⣵⣵⣵⣿⣷⣾⣿⣿⣿⠀⠀⠀⠀⠀⠀⠀⠀⠀⠀⠀⠀</a:t>
            </a:r>
            <a:br/>
            <a:r>
              <a:t>⠀⠀⠀⠀⠀⠀⠀⠀⠀⠀⠀⣿⣿⣿⣿⣿⣿⣿⣿⣿⣿⣿⣿⣿⣿⣿⣿⡇⢜⣿⣿⣿⣿⣿⣿⣿⣿⣿⣿⣿⣿⣿⣿⣿⣿⣿⣿⣿⣿⣿⣿⣿⣿⣿⣿⣿⣿⣿⣿⣿⣿⣿⣿⣿⣿⣿⣿⣿⣿⠀⠀⠀⠀⠀⠀⠀⠀⠀⠀⠀⠀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⠀⠀⠀⠀⠀⠀⠀⠀⠀⠀⠀⣿⣿⣿⣿⣿⣿⣿⣿⣿⣿⣿⣿⣿⣿⣿⣿⣿⡕⣿⣿⣿⣿⣯⣽⣿⣿⣿⣿⣿⣿⣿⣿⣿⣿⣿⣿⣿⣿⣿⣿⣿⣿⣿⣿⣿⣿⣿⣿⣿⣿⣿⣿⣿⣿⣿⣿⣿⣿⠀⠀⠀⠀⠀⠀⠀⠀⠀⠀⠀⠀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⠀⠀⠀⠀⠀⠀⠀⠀⠀⠀⠀⣿⣿⣿⣿⣿⣿⣿⣿⣿⣿⣿⣿⣿⣿⣿⣿⣿⣿⣿⣿⣿⣿⣿⣯⣵⣿⣟⣝⣩⣿⣿⣿⣿⣿⣿⣿⣿⣿⣿⣿⣿⣿⣿⣿⣿⣿⣿⣿⣿⣿⣿⣿⣿⣿⣿⣿⣿⣿⠀⠀⠀⠀⠀⠀⠀⠀⠀⠀⠀⠀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⠀⠀⠀⠀⠀⠀⠀⠀⠀⠀⠀⣿⣿⣿⣿⣿⣿⣿⣿⣿⣿⣿⣿⣿⣿⣿⣿⣿⣿⣿⢹⣿⣿⣿⣿⣿⣿⣿⣿⣿⣿⣿⠏⢿⣿⣿⣿⣿⣿⣿⣿⣿⣿⣿⣿⣿⣿⣿⣿⣿⣿⣿⣿⣿⣿⣿⣿⣿⣿⠀⠀⠀⠀⠀⠀⠀⠀⠀⠀⠀⠀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⠀⠀⠀⠀⠀⠀⠀⠀⠀⠀⠀⣿⣿⣿⣿⣿⣿⣿⣿⣿⣿⣿⣿⣿⣿⣿⣿⣿⣿⢕⢜⣿⣿⣿⣿⣿⢟⢻⣿⣿⣿⠏⠀⢸⣿⣿⣿⣿⣿⣿⣿⣿⣿⣿⣿⣿⣿⣿⣿⣿⣿⣿⣿⣿⣿⣿⣿⣿⣿⠀⠀⠀⠀⠀⠀⠀⠀⠀⠀⠀⠀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⠀⠀⠀⠀⠀⠀⠀⠀⠀⠀⠀⣿⣿⣿⣿⣿⣿⣿⣿⣿⣿⣿⣿⣿⣿⣿⣿⣿⣿⢕⢕⢜⢟⢿⣿⣿⣿⡾⠟⠋⠁⠀⠀⠁⣿⣿⣿⣿⣿⣿⣿⣿⣿⣿⣿⣿⣿⣿⣿⣿⣿⣿⣿⣿⣿⣿⣿⣿⣿⠀⠀⠀⠀⠀⠀⠀⠀⠀⠀⠀⠀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⠀⠀⠀⠀⠀⠀⠀⠀⠀⠀⠀⣿⣿⣿⣿⣿⣿⣿⣿⣿⣿⣿⣿⣿⣿⣿⣿⣿⣯⢐⢕⢕⢕⢑⠁⠑⠑⠑⠀⠀⠀⠀⠀⢸⣿⣿⣿⣿⣿⣿⣿⣿⣿⣿⣿⣿⣿⣿⣿⣿⣿⣿⣿⣿⣿⣿⣿⣿⣿⠀⠀⠀⠀⠀⠀⠀⠀⠀⠀⠀⠀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⠀⠀⠀⠀⠀⠀⠀⠀⠀⠀⠀⣿⣿⣿⣿⣿⣿⣿⣿⣿⣿⣿⣿⣿⣿⣿⣿⣿⣿⡇⢕⢕⢕⢕⠕⠐⠔⠀⠀⠀⠀⢀⢔⢸⣿⣿⣿⣿⣿⣿⣿⣿⣿⣿⣿⣿⣿⣿⣿⣿⣿⣿⣿⣿⣿⣿⣿⣿⣿⠀⠀⠀⠀⠀⠀⠀⠀⠀⠀⠀⠀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⠀⠀⠀⠀⠀⠀⠀⠀⠀⠀⠀⣿⣿⣿⣿⣿⣿⣿⣿⣿⣿⣿⣿⣿⣿⣿⣿⣿⣿⣧⢕⢕⢕⢕⢕⢕⢕⢅⢁⢔⢕⢕⢕⣾⣿⣿⣿⣿⣿⣿⣿⣿⣿⣿⣿⣿⣿⣿⣿⣿⣿⣿⣿⣿⣿⣿⣿⣿⣿⠀⠀⠀⠀⠀⠀⠀⠀⠀⠀⠀⠀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⠀⠀⠀⠀⠀⠀⠀⠀⠀⠀⠀⣿⣿⣿⣿⣿⣿⣿⣿⣿⣿⣿⣿⣿⣿⣿⣿⣿⣿⣿⣇⢕⢕⢕⢕⢕⢕⢅⢕⢕⢕⢕⣼⣿⣿⣿⣿⣿⣿⣿⣿⣿⣿⣿⣿⣿⣿⣿⣿⣿⣿⣿⣿⣿⣿⣿⣿⣿⣿⠀⠀⠀⠀⠀⠀⠀⠀⠀⠀⠀⠀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⠀⠀⠀⠀⠀⠀⠀⠀⠀⠀⠀⠛⠛⠛⠛⠛⠛⠛⠛⠛⠛⠛⠛⠛⠛⠛⠛⠛⠛⠛⠛⠓⠑⠑⠑⠑⠑⠑⠑⠑⠑⠘⠛⠛⠛⠛⠛⠛⠛⠛⠛⠛⠛⠛⠛⠛⠛⠛⠛⠛⠛⠛⠛⠛⠛⠛⠛⠛⠛⠀⠀⠀⠀⠀⠀⠀⠀⠀⠀⠀⠀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⠀⠀⠀⠀⠀⠀⠀⠀⠀⠀⠀⣾⣿⣿⣿⣿⣿⣿⣿⣿⣿⣿⣿⣿⣿⣿⣿⣿⣿⣿⣿⣿⣿⣿⣿⣿⣿⣿⣿⣿⣿⣿⣿⣿⣿⣿⣿⣿⣿⣿⣿⣿⣿⣿⢇⢀⠀⠀⠀⠀⠀⠀⠀⢸⣿⣿⣿⣿⣿⠀⠀⠀⠀⠀⠀⠀⠀⠀⠀⠀⠀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⠀⠀⠀⠀⠀⠀⠀⠀⠀⠀⠀⣿⣿⣿⣿⣿⣿⣿⣿⣿⣿⣿⣿⣿⣿⣿⣿⣿⣿⣿⣿⣿⣿⣿⣿⣿⣿⣿⣿⣿⣿⣿⣿⣿⣿⣿⣿⣿⣿⣿⣿⣿⣿⣿⢕⠕⢀⠀⠀⠀⠔⢀⠀⠑⢿⣿⣿⣿⣿⠀⠀⠀⠀⠀⠀⠀⠀⠀⠀⠀⠀</a:t>
            </a:r>
            <a:br/>
            <a:r>
              <a:t>⠀⠀⠀⠀⠀⠀⠀⠀⠀⠀⠀⣿⣿⣿⣿⣿⣿⣿⣿⣿⣿⣿⣿⣿⣿⣿⣿⣿⣿⣿⢟⢟⢟⢕⢕⢔⢜⣹⣟⢿⢿⢿⣿⣿⣿⣿⣿⣿⣿⣿⣿⣿⣿⢇⠑⠀⠁⠁⠀⠑⠐⠑⠐⠕⢸⣿⣿⣿⣿⠀⠀⠀⠀⠀⠀⠀⠀⠀⠀⠀⠀</a:t>
            </a:r>
            <a:br/>
            <a:r>
              <a:t>⠀⠀⠀⠀⠀⠀⠀⠀⠀⠀⠀⣿⣿⣿⣿⣿⣿⣿⣿⣿⣿⣿⣿⣿⣿⣿⣿⣿⡿⢏⢕⢕⣵⢞⢟⢝⢝⢝⢝⢝⢷⣿⣿⣿⣿⣿⣿⣿⣿⣿⣿⣿⣿⢕⢄⢔⢄⢄⢕⢕⢔⢔⢔⢕⢕⣿⣿⣿⣿⠀⠀⠀⠀⠀⠀⠀⠀⠀⠀⠀⠀</a:t>
            </a:r>
            <a:br/>
            <a:r>
              <a:t>⠀⠀⠀⠀⠀⠀⠀⠀⠀⠀⠀⣿⣿⣿⣿⣿⣿⣿⣿⣿⣿⣿⣿⣿⣿⣿⣿⣿⣇⣕⣼⡧⢱⡵⢕⢕⢕⢕⣕⢕⣜⣿⡿⣿⣿⣿⣿⣿⣿⣿⣿⣿⣿⢕⢕⢕⢕⢕⢕⢕⢕⢕⢕⢕⢕⣿⣿⣿⣿⠀⠀⠀⠀⠀⠀⠀⠀⠀⠀⠀⠀</a:t>
            </a:r>
            <a:br/>
            <a:r>
              <a:t>⠀⠀⠀⠀⠀⠀⠀⠀⠀⠀⠀⣿⣿⣿⣿⣿⣿⣿⣿⣿⣿⣿⣿⣿⣿⣿⣿⣿⢿⣾⣧⣵⣷⣧⣧⣵⣕⣕⣽⣽⣿⣿⣿⣿⣿⣿⣿⣿⣿⣿⣿⣿⣿⢕⢕⢕⢕⢕⢕⢕⢕⢕⢕⢕⢕⣿⣿⣿⣿⠀⠀⠀⠀⠀⠀⠀⠀⠀⠀⠀⠀</a:t>
            </a:r>
            <a:br/>
            <a:r>
              <a:t>⠀⠀⠀⠀⠀⠀⠀⠀⠀⠀⠀⣿⣿⣿⣿⣿⣿⣿⣿⣿⣿⣿⣿⣿⣿⣿⣿⣇⡕⣿⣿⣿⣿⣿⣿⣿⣿⣿⣿⣿⣿⣿⣿⣿⣿⣿⣿⣿⣿⣿⣿⣿⣿⢕⣕⣕⣕⣕⣵⣵⣵⣵⣼⣷⣷⣿⣿⣿⣿⠀⠀⠀⠀⠀⠀⠀⠀⠀⠀⠀⠀</a:t>
            </a:r>
            <a:br/>
            <a:r>
              <a:t>⠀⠀⠀⠀⠀⠀⠀⠀⠀⠀⠀⣿⣿⣿⣿⣿⣿⣿⣿⣿⣿⣿⣿⣿⣿⣿⣿⢕⢾⣿⣿⣿⣿⣿⣿⣿⣿⣿⣿⣿⣿⣿⣿⣿⣿⣿⣿⣿⣿⣿⣿⣿⣿⣿⣿⣿⣿⣿⣿⣿⣿⣿⣿⣿⣿⣿⣿⣿⣿⠀⠀⠀⠀⠀⠀⠀⠀⠀⠀⠀⠀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⠀⠀⠀⠀⠀⠀⠀⠀⠀⠀⠀⣿⣿⣿⣿⣿⣿⣿⣿⣿⣿⣿⣿⣿⣿⣿⣿⣇⢸⣿⣿⣿⣟⣿⣿⣿⣿⣿⣿⡿⣿⣿⣿⣿⣿⣿⣿⣿⣿⣿⣿⣿⣿⣿⣿⣿⣿⣿⣿⣿⣿⣿⣿⣿⣿⣿⣿⣿⣿⠀⠀⠀⠀⠀⠀⠀⠀⠀⠀⠀⠀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⠀⠀⠀⠀⠀⠀⠀⠀⠀⠀⠀⣿⣿⣿⣿⣿⣿⣿⣿⣿⣿⣿⣿⣿⣿⣿⣿⣿⣿⣿⣿⣿⣿⣏⣽⣿⡿⢿⣿⣿⣿⣿⣿⣿⣿⣿⣿⣿⣿⣿⣿⣿⣿⣿⣿⣿⣿⣿⣿⣿⣿⣿⣿⣿⣿⣿⣿⣿⣿⠀⠀⠀⠀⠀⠀⠀⠀⠀⠀⠀⠀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⠀⠀⠀⠀⠀⠀⠀⠀⠀⠀⠀⣿⣿⣿⣿⣿⣿⣿⣿⣿⣿⣿⣿⣿⣿⣿⣿⣿⣿⡿⣿⣿⣿⣿⣿⣿⣿⣿⣿⣿⣿⡿⠻⣿⣿⣿⣿⣿⣿⣿⣿⣿⣿⣿⣿⣿⣿⣿⣿⣿⣿⣿⣿⣿⣿⣿⣿⣿⣿⠀⠀⠀⠀⠀⠀⠀⠀⠀⠀⠀⠀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⠀⠀⠀⠀⠀⠀⠀⠀⠀⠀⠀⣿⣿⣿⣿⣿⣿⣿⣿⣿⣿⣿⣿⣿⣿⣿⣿⣿⣿⢕⣿⣿⣿⣿⡻⡿⢿⣿⣿⣿⣿⠇⠀⢻⣿⣿⣿⣿⣿⣿⣿⣿⣿⣿⣿⣿⣿⣿⣿⣿⣿⣿⣿⣿⣿⣿⣿⣿⣿⠀⠀⠀⠀⠀⠀⠀⠀⠀⠀⠀⠀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⠀⠀⠀⠀⠀⠀⠀⠀⠀⠀⠀⣿⣿⣿⣿⣿⣿⣿⣿⣿⣿⣿⣿⣿⣿⣿⣿⣿⡏⢕⢜⢻⢿⣿⣿⣕⣱⣿⠿⠋⠁⠀⠀⢸⣿⣿⣿⣿⣿⣿⣿⣿⣿⣿⣿⣿⣿⣿⣿⣿⣿⣿⣿⣿⣿⣿⣿⣿⣿⠀⠀⠀⠀⠀⠀⠀⠀⠀⠀⠀⠀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⠀⠀⠀⠀⠀⠀⠀⠀⠀⠀⠀⣿⣿⣿⣿⣿⣿⣿⣿⣿⣿⣿⣿⣿⣿⣿⣿⣿⡇⢑⢕⢕⠕⠜⠙⠝⠑⠀⠀⠀⠀⠀⠀⢸⣿⣿⣿⣿⣿⣿⣿⣿⣿⣿⣿⣿⣿⣿⣿⣿⣿⣿⣿⣿⣿⣿⣿⣿⣿⠀⠀⠀⠀⠀⠀⠀⠀⠀⠀⠀⠀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⠀⠀⠀⠀⠀⠀⠀⠀⠀⠀⠀⣿⣿⣿⣿⣿⣿⣿⣿⣿⣿⣿⣿⣿⣿⣿⣿⣿⣷⢕⢕⢑⢑⢔⠄⠐⠀⠀⠀⠀⠐⢀⢔⣿⣿⣿⣿⣿⣿⣿⣿⣿⣿⣿⣿⣿⣿⣿⣿⣿⣿⣿⣿⣿⣿⣿⣿⣿⣿⠀⠀⠀⠀⠀⠀⠀⠀⠀⠀⠀⠀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⠀⠀⠀⠀⠀⠀⠀⠀⠀⠀⠀⣿⣿⣿⣿⣿⣿⣿⣿⣿⣿⣿⣿⣿⣿⣿⣿⣿⣿⡇⢕⢕⢕⢔⢔⢔⢄⠐⢀⢔⢕⢕⢕⣿⣿⣿⣿⣿⣿⣿⣿⣿⣿⣿⣿⣿⣿⣿⣿⣿⣿⣿⣿⣿⣿⣿⣿⣿⣿⠀⠀⠀⠀⠀⠀⠀⠀⠀⠀⠀⠀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⠀⠀⠀⠀⠀⠀⠀⠀⠀⠀⠀⣿⣿⣿⣿⣿⣿⣿⣿⣿⣿⣿⣿⣿⣿⣿⣿⣿⣿⣿⡕⢕⢕⢕⢕⢕⢕⢅⢕⢕⢕⢕⣼⣿⣿⣿⣿⣿⣿⣿⣿⣿⣿⣿⣿⣿⣿⣿⣿⣿⣿⣿⣿⣿⣿⣿⣿⣿⣿⠀⠀⠀⠀⠀⠀⠀⠀⠀⠀⠀⠀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⠀⠀⠀⠀⠀⠀⠀⠀⠀⠀⠀⠛⠛⠛⠛⠛⠛⠛⠛⠛⠛⠛⠛⠛⠛⠛⠛⠛⠛⠛⠓⠃⠑⠑⠑⠑⠑⠑⠑⠑⠑⠚⠛⠛⠛⠛⠛⠛⠛⠛⠛⠛⠛⠛⠛⠛⠛⠛⠛⠛⠛⠛⠛⠛⠛⠛⠛⠛⠛⠀⠀⠀⠀⠀⠀⠀⠀⠀⠀⠀⠀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⠀⠀⠀⠀⠀⠀⠀⠀⠀⠀⠀⣷⣷⣾⣷⣿⣿⣿⣾⣿⣿⣿⣿⣿⣿⣿⣿⣿⣿⣿⣿⣿⣿⣿⣿⣿⣿⣿⣿⣿⣿⣿⣿⣷⣿⣿⣾⣷⣿⣿⣿⣷⣷⡷⢔⠀⠀⠀⠀⠀⠀⠀⠐⢿⣿⣿⣿⣿⣿⠀⠀⠀⠀⠀⠀⠀⠀⠀⠀⠀⠀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⠀⠀⠀⠀⠀⠀⠀⠀⠀⠀⠀⣿⣿⣿⣿⣿⣿⣿⣿⣿⣿⣿⣿⣿⣿⣿⣿⣿⣿⣿⣿⣿⣿⣿⣿⣿⣿⣿⣿⣿⣿⣿⣿⣿⣿⣿⣿⣿⣿⣿⣿⣿⣿⡇⠄⠀⠀⠀⠀⠀⠐⠀⠀⢸⣿⣿⣿⣿⣿⠀⠀⠀⠀⠀⠀⠀⠀⠀⠀⠀⠀</a:t>
            </a:r>
            <a:br/>
            <a:r>
              <a:t>⠀⠀⠀⠀⠀⠀⠀⠀⠀⠀⠀⣿⣿⣿⣿⣿⣿⣿⣿⣿⣿⣿⣿⣿⣿⣿⣿⣿⣿⣿⢿⢿⢿⢟⢝⠝⢻⣻⣿⣿⣿⣿⣿⣿⣿⣿⣿⣿⣿⣿⣿⣿⣿⢕⠐⢁⠀⠀⠀⠀⠀⠑⠐⠕⢿⣿⣿⣿⣿⠀⠀⠀⠀⠀⠀⠀⠀⠀⠀⠀⠀</a:t>
            </a:r>
            <a:br/>
            <a:r>
              <a:t>⠀⠀⠀⠀⠀⠀⠀⠀⠀⠀⠀⣿⣿⣿⣿⣿⣿⣿⣿⣿⣿⣿⣿⣿⣿⣿⣿⣿⣿⢏⢕⢕⣵⢵⢵⢵⢷⢷⢼⣝⣽⣿⣿⡿⣿⣿⣿⣿⣿⣿⣿⣿⡇⢕⢐⢄⢔⢄⠔⠔⢄⢄⢄⢔⢸⣿⣿⣿⣿⠀⠀⠀⠀⠀⠀⠀⠀⠀⠀⠀⠀</a:t>
            </a:r>
            <a:br/>
            <a:r>
              <a:t>⠀⠀⠀⠀⠀⠀⠀⠀⠀⠀⠀⣿⣿⣿⣿⣿⣿⣿⣿⣿⣿⣿⣿⣿⣿⣿⣿⣿⡕⣱⣕⣜⡇⢕⢕⢕⢕⢕⢕⢝⣿⣿⣿⢿⣿⣿⣿⣿⣿⣿⣿⣿⡇⢕⢕⢕⢕⢕⢕⢕⢕⢕⢕⢕⢸⣿⣿⣿⣿⠀⠀⠀⠀⠀⠀⠀⠀⠀⠀⠀⠀</a:t>
            </a:r>
            <a:br/>
            <a:r>
              <a:t>⠀⠀⠀⠀⠀⠀⠀⠀⠀⠀⠀⣿⣿⣿⣿⣿⣿⣿⣿⣿⣿⣿⣿⣿⣿⣿⣿⣿⣿⣯⣕⣜⣕⣕⡕⢕⢕⢸⢕⣵⣿⣏⣷⣿⣿⣿⣿⣿⣿⣿⣿⣿⡇⢕⢕⢕⢕⢕⢕⢕⢕⢕⢕⢕⢸⣿⣿⣿⣿⠀⠀⠀⠀⠀⠀⠀⠀⠀⠀⠀⠀</a:t>
            </a:r>
            <a:br/>
            <a:r>
              <a:t>⠀⠀⠀⠀⠀⠀⠀⠀⠀⠀⠀⣿⣿⣿⣿⣿⣿⣿⣿⣿⣿⣿⣿⣿⣿⣿⣿⡟⢝⣿⣿⣿⣿⣿⣿⣿⣿⣿⣿⣿⣾⣽⣿⣻⣿⣿⣿⣿⣿⣿⣿⣿⡇⣕⣕⡕⣕⣕⣵⣵⣵⣵⣷⣷⣾⣿⣿⣿⣿⠀⠀⠀⠀⠀⠀⠀⠀⠀⠀⠀⠀</a:t>
            </a:r>
            <a:br/>
            <a:r>
              <a:t>⠀⠀⠀⠀⠀⠀⠀⠀⠀⠀⠀⣿⣿⣿⣿⣿⣿⣿⣿⣿⣿⣿⣿⣿⣿⣿⣿⢏⣾⣿⣿⣿⣿⣿⣿⣿⣿⣿⣿⣿⣿⣿⣿⣿⣿⣿⣿⣿⣿⣿⣿⣿⣿⣿⣿⣿⣿⣿⣿⣿⣿⣿⣿⣿⣿⣿⣿⣿⣿⠀⠀⠀⠀⠀⠀⠀⠀⠀⠀⠀⠀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⠀⠀⠀⠀⠀⠀⠀⠀⠀⠀⠀⣿⣿⣿⣿⣿⣿⣿⣿⣿⣿⣿⣿⣿⣿⣿⣿⡇⣿⣿⡿⣿⣿⣿⣿⣿⣿⣿⣿⣿⣿⣿⣿⣿⣿⣿⣿⣿⣿⣿⣿⣿⣿⣿⣿⣿⣿⣿⣿⣿⣿⣿⣿⣿⣿⣿⣿⣿⣿⠀⠀⠀⠀⠀⠀⠀⠀⠀⠀⠀⠀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⠀⠀⠀⠀⠀⠀⠀⠀⠀⠀⠀⣿⣿⣿⣿⣿⣿⣿⣿⣿⣿⣿⣿⣿⣿⣿⣿⣿⣿⣿⣿⣿⣿⣯⣽⣿⣿⣿⣿⣿⣿⣿⣿⣯⣽⣿⣿⣿⣿⣿⣿⣿⣿⣿⣿⣿⣿⣿⣿⣿⣿⣿⣿⣿⣿⣿⣿⣿⣿⠀⠀⠀⠀⠀⠀⠀⠀⠀⠀⠀⠀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⠀⠀⠀⠀⠀⠀⠀⠀⠀⠀⠀⣿⣿⣿⣿⣿⣿⣿⣿⣿⣿⣿⣿⣿⣿⣿⣿⣿⣿⣿⣿⣿⣿⣽⣽⣿⣿⣿⣿⣿⣿⡟⢿⣿⣿⣿⣿⣿⣿⣿⣿⣿⣿⣿⣿⣿⣿⣿⣿⣿⣿⣿⣿⣿⣿⣿⣿⣿⣿⠀⠀⠀⠀⠀⠀⠀⠀⠀⠀⠀⠀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⠀⠀⠀⠀⠀⠀⠀⠀⠀⠀⠀⣿⣿⣿⣿⣿⣿⣿⣿⣿⣿⣿⣿⣿⣿⣿⣿⣿⣿⢸⣿⣿⣿⣿⣿⡿⣿⣿⣿⣿⣿⠁⠜⣿⣿⣿⣿⣿⣿⣿⣿⣿⣿⣿⣿⣿⣿⣿⣿⣿⣿⣿⣿⣿⣿⣿⣿⣿⣿⠀⠀⠀⠀⠀⠀⠀⠀⠀⠀⠀⠀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⠀⠀⠀⠀⠀⠀⠀⠀⠀⠀⠀⣿⣿⣿⣿⣿⣿⣿⣿⣿⣿⣿⣿⣿⣿⣿⣿⣿⡇⢕⢻⣿⣷⣇⢇⢕⣿⣿⡿⠟⠁⠀⠀⢸⣿⣿⣿⣿⣿⣿⣿⣿⣿⣿⣿⣿⣿⣿⣿⣿⣿⣿⣿⣿⣿⣿⣿⣿⣿⠀⠀⠀⠀⠀⠀⠀⠀⠀⠀⠀⠀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⠀⠀⠀⠀⠀⠀⠀⠀⠀⠀⠀⣿⣿⣿⣿⣿⣿⣿⣿⣿⣿⣿⣿⣿⣿⣿⣿⣿⡇⢕⢕⢜⠝⢟⢗⠕⠍⠅⠀⠀⠀⢄⠔⣾⣿⣿⣿⣿⣿⣿⣿⣿⣿⣿⣿⣿⣿⣿⣿⣿⣿⣿⣿⣿⣿⣿⣿⣿⣿⠀⠀⠀⠀⠀⠀⠀⠀⠀⠀⠀⠀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⠀⠀⠀⠀⠀⠀⠀⠀⠀⠀⠀⣿⣿⣿⣿⣿⣿⣿⣿⣿⣿⣿⣿⣿⣿⣿⣿⣿⡕⢕⢕⢔⢅⢄⠀⠄⠀⠀⠀⠀⠐⢀⢔⣿⣿⣿⣿⣿⣿⣿⣿⣿⣿⣿⣿⣿⣿⣿⣿⣿⣿⣿⣿⣿⣿⣿⣿⣿⣿⠀⠀⠀⠀⠀⠀⠀⠀⠀⠀⠀⠀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⠀⠀⠀⠀⠀⠀⠀⠀⠀⠀⠀⣿⣿⣿⣿⣿⣿⣿⣿⣿⣿⣿⣿⣿⣿⣿⣿⣿⣿⢕⢕⢕⢅⢅⢔⢀⢔⠄⢀⢄⢕⢕⢱⣿⣿⣿⣿⣿⣿⣿⣿⣿⣿⣿⣿⣿⣿⣿⣿⣿⣿⣿⣿⣿⣿⣿⣿⣿⣿⠀⠀⠀⠀⠀⠀⠀⠀⠀⠀⠀⠀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⠀⠀⠀⠀⠀⠀⠀⠀⠀⠀⠀⣿⣿⣿⣿⣿⣿⣿⣿⣿⣿⣿⣿⣿⣿⣿⣿⣿⣿⣇⢕⢕⢕⢕⢕⢕⢕⢕⢕⢕⢕⢅⣾⣿⣿⣿⣿⣿⣿⣿⣿⣿⣿⣿⣿⣿⣿⣿⣿⣿⣿⣿⣿⣿⣿⣿⣿⣿⣿⠀⠀⠀⠀⠀⠀⠀⠀⠀⠀⠀⠀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⠀⠀⠀⠀⠀⠀⠀⠀⠀⠀⠀⠛⠛⠛⠛⠛⠛⠛⠛⠛⠛⠛⠛⠛⠛⠛⠛⠛⠛⠛⠃⠑⠑⠑⠑⠑⠑⠑⠑⠑⠑⠚⠛⠛⠛⠛⠛⠛⠛⠛⠛⠛⠛⠛⠛⠛⠛⠛⠛⠛⠛⠛⠛⠛⠛⠛⠛⠛⠛⠀⠀⠀⠀⠀⠀⠀⠀⠀⠀⠀⠀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⠀⠀⠀⠀⠀⠀⠀⠀⠀⠀⠀⢕⣿⣿⣿⣿⣿⣿⣿⣿⣿⣿⣿⣿⣿⣿⣿⣿⣿⣿⣿⣿⣿⣿⣿⣿⣿⣿⡿⣿⣿⣿⣿⣿⣿⣿⣿⣿⣿⣿⣿⣿⣿⣿⣿⣿⣿⣿⣿⣿⣿⣿⣿⣿⣿⣿⣿⣿⣿⠀⠀⠀⠀⠀⠀⠀⠀⠀⠀⠀⠀</a:t>
            </a:r>
            <a:br/>
            <a:r>
              <a:t>⠀⠀⠀⠀⠀⠀⠀⠀⠀⠀⠀⢕⣽⣿⣿⣿⣿⣿⣿⣿⣿⣿⣿⣿⣿⣿⣿⣿⣿⣿⣿⣿⣿⣿⣿⣿⣿⣿⣾⣿⣿⣿⣿⣿⣿⣿⣿⣿⣿⣿⣿⣿⣿⣿⣿⣿⣿⣿⣿⣿⣿⣿⣿⣿⣿⣿⣿⣿⣿⠀⠀⠀⠀⠀⠀⠀⠀⠀⠀⠀⠀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⠀⠀⠀⠀⠀⠀⠀⠀⠀⠀⠀⢕⣿⣿⣿⣿⣿⣿⣿⣿⣿⣿⣿⣿⣿⣿⣿⣿⣿⣿⣿⣿⣿⣿⣿⣿⣿⣿⣿⣿⣿⣿⢻⣿⡿⣿⣿⣿⣿⣿⣿⣿⣿⣿⣿⣿⣿⣿⣿⣿⣿⣿⣿⣿⣿⣿⣿⣿⣿⠀⠀⠀⠀⠀⠀⠀⠀⠀⠀⠀⠀</a:t>
            </a:r>
            <a:br/>
            <a:r>
              <a:t>⠀⠀⠀⠀⠀⠀⠀⠀⠀⠀⠀⢅⣿⣿⣿⣿⣿⣿⣿⣿⣿⣿⣿⣿⣿⣿⣿⣿⣿⣿⣿⣿⣿⣿⣿⣿⣿⣿⣿⣿⣿⣽⡿⢝⢎⢹⣿⣿⣿⣿⣿⣿⣿⣿⣿⣿⣿⣿⣿⣿⣿⣿⣿⣿⣿⣿⣿⣿⣿⠀⠀⠀⠀⠀⠀⠀⠀⠀⠀⠀⠀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⠀⠀⠀⠀⠀⠀⠀⠀⠀⠀⠀⢕⣿⣿⣿⣿⣿⣿⣿⣿⣿⣿⣿⣿⣿⣿⣿⣿⣿⣿⣿⣿⣿⣿⣿⣿⣿⣿⡿⢟⢜⢕⢜⢎⢎⢟⢻⣿⣿⣿⣿⣿⣿⣿⣿⣿⣿⣿⣿⣿⣿⣿⣿⣿⣿⣿⣿⣿⣿⠀⠀⠀⠀⠀⠀⠀⠀⠀⠀⠀⠀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⠀⠀⠀⠀⠀⠀⠀⠀⠀⠀⠀⢕⣿⣿⣿⣿⣿⣿⣿⣿⣿⣿⣿⣿⣿⣿⣿⣿⣿⣿⣿⣿⣿⣿⣿⣿⣿⡏⢔⢔⢕⢕⢕⢕⢔⢕⣾⣿⣿⣿⣿⣿⣿⣿⣿⣿⣿⣿⣿⣿⣿⣿⣿⣿⣿⣿⣿⣿⣿⠀⠀⠀⠀⠀⠀⠀⠀⠀⠀⠀⠀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⠀⠀⠀⠀⠀⠀⠀⠀⠀⠀⠀⢕⣿⣿⣿⣿⣿⣿⣿⣿⣿⣿⣿⣿⣿⣿⣿⣿⣿⣿⣿⣿⣿⣿⣿⣿⣿⡷⢕⢕⢕⢔⢕⢱⣇⣿⣿⣿⣿⣿⣿⣿⣿⣿⣿⣿⣿⣿⣿⣿⣿⣿⣿⣿⣿⣿⣿⣿⣿⠀⠀⠀⠀⠀⠀⠀⠀⠀⠀⠀⠀</a:t>
            </a:r>
            <a:br/>
            <a:r>
              <a:t>⠀⠀⠀⠀⠀⠀⠀⠀⠀⠀⠀⢀⣿⣿⣿⣿⣿⣿⣿⣿⣿⣿⣿⣿⣿⣿⣿⣿⣿⣿⣿⣿⣿⣿⣿⣿⣿⣧⡇⢕⢕⢕⢕⣼⣿⣿⣿⣿⣿⣿⣿⣿⣿⣿⣿⣿⣿⣿⣿⣿⣿⣿⣿⣿⣿⣿⣿⣿⣿⠀⠀⠀⠀⠀⠀⠀⠀⠀⠀⠀⠀</a:t>
            </a:r>
            <a:br/>
            <a:r>
              <a:t>⠀⠀⠀⠀⠀⠀⠀⠀⠀⠀⠀⠁⣿⣿⣿⣿⣿⣿⣿⣿⣿⣿⣿⣿⣿⣿⣿⣿⣿⣿⣿⣿⣿⣿⣿⣿⣿⣿⡗⢕⡵⢵⣿⣿⣿⣿⣿⣿⣿⣿⣿⣿⣿⣿⣿⣿⣿⣿⣿⣿⣿⣿⣿⣿⣿⣿⣿⣿⣿⠀⠀⠀⠀⠀⠀⠀⠀⠀⠀⠀⠀</a:t>
            </a:r>
            <a:br/>
            <a:r>
              <a:t>⠀⠀⠀⠀⠀⠀⠀⠀⠀⠀⠀⢄⣽⣿⣿⣿⣿⣿⣿⣿⣿⣿⣿⣿⣿⣿⣿⣿⣿⣿⣿⣿⣿⣿⣿⣿⣿⣿⣷⣵⣷⣿⣿⣿⣿⣿⣿⣿⣿⣿⣿⣿⣿⣿⣿⣿⣿⣿⣿⣿⣿⣿⣿⣿⣿⣿⣿⣿⣿⠀⠀⠀⠀⠀⠀⠀⠀⠀⠀⠀⠀</a:t>
            </a:r>
            <a:br/>
            <a:r>
              <a:t>⠀⠀⠀⠀⠀⠀⠀⠀⠀⠀⠀⢕⢿⣿⣿⣿⣿⣿⣿⣿⣿⣿⣿⣿⣿⣿⣿⣿⣿⣿⣿⣿⣿⣿⣿⡿⢻⣽⣾⣿⣿⢿⣿⣿⣿⣿⣿⣿⣿⣿⣿⣿⣿⣿⣿⣿⣿⣿⣿⣿⣿⣿⣿⣿⣿⣿⣿⣿⣿⠀⠀⠀⠀⠀⠀⠀⠀⠀⠀⠀⠀</a:t>
            </a:r>
            <a:br/>
            <a:r>
              <a:t>⠀⠀⠀⠀⠀⠀⠀⠀⠀⠀⠀⢕⣼⣿⣿⣿⣿⣿⣿⣿⣿⣿⣿⣿⣿⣿⣿⣿⣿⣿⣿⣿⣿⡿⢕⣵⣿⣿⣿⣿⡏⢕⣿⣿⣿⣿⣿⣿⣿⣿⣿⣿⣿⣿⣿⣿⣿⣿⣿⣿⣿⣿⣿⣿⣿⣿⣿⣿⣿⠀⠀⠀⠀⠀⠀⠀⠀⠀⠀⠀⠀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⠀⠀⠀⠀⠀⠀⠀⠀⠀⠀⠀⢕⣿⣿⣿⣿⣿⣿⣿⣿⣿⣿⣿⣿⣿⣿⣿⣿⣿⣿⣿⣿⢏⢕⢕⣿⣿⣿⣿⣿⢕⢕⣿⣿⣿⣿⣿⣿⣿⣿⣿⣿⣿⣿⣿⣿⣿⣿⣿⣿⣿⣿⣿⣿⣿⣿⣿⣿⣿⠀⠀⠀⠀⠀⠀⠀⠀⠀⠀⠀⠀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⠀⠀⠀⠀⠀⠀⠀⠀⠀⠀⠀⢕⣿⣿⣿⣿⣿⣿⣿⣿⣿⣿⣿⣿⣿⣿⣿⣿⣿⣿⣿⣿⣇⢕⢕⣿⣿⣿⣿⡏⢕⢱⣿⣿⣿⣿⣿⣿⣿⣿⣿⣿⣿⣿⣿⣿⣿⣿⣿⣿⣿⣿⣿⣿⣿⣿⣿⣿⣿⠀⠀⠀⠀⠀⠀⠀⠀⠀⠀⠀⠀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⠀⠀⠀⠀⠀⠀⠀⠀⠀⠀⠀⢕⣿⣿⣿⣿⣿⣿⣿⣿⣿⣿⣿⣿⣿⣿⣿⣿⣿⣿⣿⣿⣿⣷⣕⢝⣿⣿⣿⢇⢕⢸⣿⣿⡏⢿⣿⣿⣿⣿⣿⣿⣿⣿⣿⣿⣿⣿⣿⣿⣿⣿⣿⣿⣿⣿⣿⣿⣿⠀⠀⠀⠀⠀⠀⠀⠀⠀⠀⠀⠀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⠀⠀⠀⠀⠀⠀⠀⠀⠀⠀⠀⢕⣿⣿⣿⣿⣿⣿⣿⣿⣿⣿⣿⣿⣿⣿⣿⣿⣿⣿⣿⣿⣿⣿⣿⣷⣾⣿⣿⢕⢕⢸⣿⣿⣷⡕⣿⣿⣿⣿⣿⣿⣿⣿⣿⣿⣿⣿⣿⣿⣿⣿⣿⣿⣿⣿⣿⣿⣿⠀⠀⠀⠀⠀⠀⠀⠀⠀⠀⠀⠀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⠀⠀⠀⠀⠀⠀⠀⠀⠀⠀⠀⢕⣿⣿⣿⣿⣿⣿⣿⣿⣿⣿⣿⣿⣿⣿⣿⣿⣿⣿⣿⣿⣿⣿⣿⣿⣿⣿⣿⢕⢕⢸⣿⣿⣿⣵⣿⣿⣿⣿⣿⣿⣿⣿⣿⣿⣿⣿⣿⣿⣿⣿⣿⣿⣿⣿⣿⣿⣿⠀⠀⠀⠀⠀⠀⠀⠀⠀⠀⠀⠀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⠀⠀⠀⠀⠀⠀⠀⠀⠀⠀⠀⢕⣿⣿⣿⣿⣿⣿⣿⣿⣿⣿⣿⣿⣿⣿⣿⣿⣿⣿⣿⣿⣿⣿⣿⣿⣿⣿⣿⢕⢕⢸⣿⣿⣿⣿⣿⣿⣿⣿⣿⣿⣿⣿⣿⣿⣿⣿⣿⣿⣿⣿⣿⣿⣿⣿⣿⣿⣿⠀⠀⠀⠀⠀⠀⠀⠀⠀⠀⠀⠀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⠀⠀⠀⠀⠀⠀⠀⠀⠀⠀⠀⢕⣿⣿⣿⣿⣿⣿⣿⣿⣿⣿⣿⣿⣿⣿⣿⣿⣿⣿⣿⣿⣿⣿⣿⣿⣿⣿⣿⢕⢕⢸⣿⣿⣿⣿⣿⣿⣿⡿⢿⢿⣿⣿⣿⣿⣿⣿⣿⣿⣿⣿⣿⣿⣿⣿⣿⣿⣿⠀⠀⠀⠀⠀⠀⠀⠀⠀⠀⠀⠀</a:t>
            </a:r>
            <a:br/>
            <a:r>
              <a:t>⠀⠀⠀⠀⠀⠀⠀⠀⠀⠀⠀⢱⣿⣿⣿⣿⣿⣿⣿⣿⣿⣿⣿⣿⣿⣿⣿⣿⣿⣿⣿⣿⣿⣿⣿⣿⣿⣿⣿⢕⢕⢜⢿⢿⢿⢿⢟⢝⢕⢕⢕⢕⢜⣿⣿⣿⣿⣿⣿⣿⣿⣿⣿⣿⣿⣿⣿⣿⣿⠀⠀⠀⠀⠀⠀⠀⠀⠀⠀⠀⠀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⠀⠀⠀⠀⠀⠀⠀⠀⠀⠀⠀⠘⠛⠛⠛⠛⠛⠛⠛⠛⠛⠛⠛⠛⠛⠛⠛⠛⠛⠛⠛⠛⠛⠛⠛⠛⠛⠛⠛⠑⠑⠑⠑⠑⠑⠑⠑⠑⠑⠚⠘⠑⠑⠛⠛⠛⠛⠛⠛⠛⠛⠛⠛⠛⠛⠛⠛⠛⠛⠀⠀⠀⠀⠀⠀⠀⠀⠀⠀⠀⠀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⠀⠀⠀⠀⠀⠀⠀⠀⠀⠀⠀⣾⣿⣿⣿⣿⣿⣿⣿⣿⣿⣿⣿⣿⣿⣿⣿⣿⣿⣿⣿⣿⣿⣿⣿⣿⣿⣿⣿⣿⣿⣿⣿⣿⣿⣷⣿⣿⣿⣿⣿⣷⣾⢇⠔⠀⠀⠀⠀⠀⠀⠀⢱⣿⣿⣿⣿⣿⣿⠀⠀⠀⠀⠀⠀⠀⠀⠀⠀⠀⠀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⠀⠀⠀⠀⠀⠀⠀⠀⠀⠀⠀⣿⣿⣿⣿⣿⣿⣿⣿⣿⣿⣿⣿⣿⣿⣿⣿⣿⣿⣿⣿⣿⣿⣿⣿⣿⣿⣿⣿⣿⣿⣿⣿⣿⣿⣿⣿⣿⣿⣿⣿⣿⣿⠕⠀⠄⠀⠀⠀⢀⠀⢀⠑⣿⣿⣿⣿⣿⣿⠀⠀⠀⠀⠀⠀⠀⠀⠀⠀⠀⠀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⠀⠀⠀⠀⠀⠀⠀⠀⠀⠀⠀⣿⣿⣿⣿⣿⣿⣿⣿⣿⣿⣿⣿⣿⣿⣿⣿⣿⣿⣿⣿⣿⣿⣿⣿⣿⣿⣿⣿⣿⣿⣿⣿⣿⣿⣿⣿⣿⣿⣿⣿⣿⡇⠑⠄⠕⠔⠀⠀⠀⠀⠕⠕⢸⣿⣿⣿⣿⣿⠀⠀⠀⠀⠀⠀⠀⠀⠀⠀⠀⠀</a:t>
            </a:r>
            <a:br/>
            <a:r>
              <a:t>⠀⠀⠀⠀⠀⠀⠀⠀⠀⠀⠀⣿⣿⣿⣿⣿⣿⣿⣿⣿⣿⣿⣿⣿⣿⣿⣿⣿⣿⡿⢏⢝⢝⢑⢑⢕⢕⢼⣿⣿⣿⣿⣿⣿⣿⣿⣿⣿⣿⣿⣿⣿⢕⢕⢕⢔⢕⢄⢔⢄⢄⢀⢁⢕⣿⣿⣿⣿⣿⠀⠀⠀⠀⠀⠀⠀⠀⠀⠀⠀⠀</a:t>
            </a:r>
            <a:br/>
            <a:r>
              <a:t>⠀⠀⠀⠀⠀⠀⠀⠀⠀⠀⠀⣿⣿⣿⣿⣿⣿⣿⣿⣿⣿⣿⣿⣿⣿⣿⣿⣿⡟⢇⢕⢳⡳⢣⢷⢗⢿⣧⣕⣵⣿⣿⠟⠻⢿⣿⣿⣿⣿⣿⣿⣿⢕⢕⢕⢕⢕⢕⢕⢕⢕⢕⢕⢕⣿⣿⣿⣿⣿⠀⠀⠀⠀⠀⠀⠀⠀⠀⠀⠀⠀</a:t>
            </a:r>
            <a:br/>
            <a:r>
              <a:t>⠀⠀⠀⠀⠀⠀⠀⠀⠀⠀⠀⣿⣿⣿⣿⣿⣿⣿⣿⣿⣿⣿⣿⣿⣿⣿⣿⣿⣷⡷⢳⢏⢕⢕⢕⢕⢑⢕⢹⢻⢿⢿⣪⣿⣇⢿⣿⣿⣿⣿⣿⣿⢕⢕⢕⢕⢕⢕⢕⢕⢕⢕⢕⢕⣿⣿⣿⣿⣿⠀⠀⠀⠀⠀⠀⠀⠀⠀⠀⠀⠀</a:t>
            </a:r>
            <a:br/>
            <a:r>
              <a:t>⠀⠀⠀⠀⠀⠀⠀⠀⠀⠀⠀⣿⣿⣿⣿⣿⣿⣿⣿⣿⣿⣿⣿⣿⣿⣿⣿⣿⣿⣿⣷⣧⣵⣕⣕⣕⣗⢇⢕⡏⢕⢇⢺⣟⢏⢻⣿⣿⣿⣿⣿⣿⢕⣕⣕⢕⢕⣕⣕⣵⣵⣷⣷⣷⣿⣿⣿⣿⣿⠀⠀⠀⠀⠀⠀⠀⠀⠀⠀⠀⠀</a:t>
            </a:r>
            <a:br/>
            <a:r>
              <a:t>⠀⠀⠀⠀⠀⠀⠀⠀⠀⠀⠀⣿⣿⣿⣿⣿⣿⣿⣿⣿⣿⣿⣿⣿⣿⣿⣿⣿⣿⣿⣿⣿⣿⣿⣿⣿⣿⣿⣿⣾⣵⣧⢜⢼⣿⣾⣼⣿⣿⣿⣿⣿⣿⣿⣿⣿⣿⣿⣿⣿⣿⣿⣿⣿⣿⣿⣿⣿⣿⠀⠀⠀⠀⠀⠀⠀⠀⠀⠀⠀⠀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⠀⠀⠀⠀⠀⠀⠀⠀⠀⠀⠀⣿⣿⣿⣿⣿⣿⣿⣿⣿⣿⣿⣿⣿⣿⣿⣿⣿⣿⣿⣿⣿⣿⣿⣿⣿⣿⣿⣿⣿⣿⣿⣷⣮⣝⣿⣿⣿⣿⣿⣿⣿⣿⣿⣿⣿⣿⣿⣿⣿⣿⣿⣿⣿⣿⣿⣿⣿⣿⠀⠀⠀⠀⠀⠀⠀⠀⠀⠀⠀⠀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⠀⠀⠀⠀⠀⠀⠀⠀⠀⠀⠀⣿⣿⣿⣿⣿⣿⣿⣿⣿⣿⣿⣿⣿⣿⣿⣿⣿⣷⣵⣿⣿⣿⣿⣿⣿⣿⣿⣿⣿⣿⣿⣿⣿⣿⣿⣿⣿⣿⣿⣿⣿⣿⣿⣿⣿⣿⣿⣿⣿⣿⣿⣿⣿⣿⣿⣿⣿⣿⠀⠀⠀⠀⠀⠀⠀⠀⠀⠀⠀⠀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⠀⠀⠀⠀⠀⠀⠀⠀⠀⠀⠀⣿⣿⣿⣿⣿⣿⣿⣿⣿⣿⣿⣿⣿⣿⣿⣿⣿⣿⣿⣿⣿⣿⣿⣿⣿⣿⣿⣿⣿⡟⠁⢻⣿⣿⣿⣿⣿⣿⣿⣿⣿⣿⣿⣿⣿⣿⣿⣿⣿⣿⣿⣿⣿⣿⣿⣿⣿⣿⠀⠀⠀⠀⠀⠀⠀⠀⠀⠀⠀⠀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⠀⠀⠀⠀⠀⠀⠀⠀⠀⠀⠀⣿⣿⣿⣿⣿⣿⣿⣿⣿⣿⣿⣿⣿⣿⣿⣿⣿⢇⢻⣿⣿⣿⡿⢿⢿⣿⣿⣿⢟⠁⠀⢁⣿⣿⣿⣿⣿⣿⣿⣿⣿⣿⣿⣿⣿⣿⣿⣿⣿⣿⣿⣿⣿⣿⣿⣿⣿⣿⠀⠀⠀⠀⠀⠀⠀⠀⠀⠀⠀⠀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⠀⠀⠀⠀⠀⠀⠀⠀⠀⠀⠀⣿⣿⣿⣿⣿⣿⣿⣿⣿⣿⣿⣿⣿⣿⣿⣿⣿⢕⢕⢝⢑⠙⢇⢵⡿⢿⢟⠝⠁⠀⢄⢕⣿⣿⣿⣿⣿⣿⣿⣿⣿⣿⣿⣿⣿⣿⣿⣿⣿⣿⣿⣿⣿⣿⣿⣿⣿⣿⠀⠀⠀⠀⠀⠀⠀⠀⠀⠀⠀⠀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⠀⠀⠀⠀⠀⠀⠀⠀⠀⠀⠀⣿⣿⣿⣿⣿⣿⣿⣿⣿⣿⣿⣿⣿⣿⣿⣿⣿⢅⢕⢕⢅⠁⠁⠁⠁⠀⠀⠀⢀⠐⢀⢸⣿⣿⣿⣿⣿⣿⣿⣿⣿⣿⣿⣿⣿⣿⣿⣿⣿⣿⣿⣿⣿⣿⣿⣿⣿⣿⠀⠀⠀⠀⠀⠀⠀⠀⠀⠀⠀⠀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⠀⠀⠀⠀⠀⠀⠀⠀⠀⠀⠀⣿⣿⣿⣿⣿⣿⣿⣿⣿⣿⣿⣿⣿⣿⣿⣿⣿⣇⢕⢔⢑⢑⠑⠐⠅⠄⠀⠀⢀⢔⢕⢸⣿⣿⣿⣿⣿⣿⣿⣿⣿⣿⣿⣿⣿⣿⣿⣿⣿⣿⣿⣿⣿⣿⣿⣿⣿⣿⠀⠀⠀⠀⠀⠀⠀⠀⠀⠀⠀⠀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⠀⠀⠀⠀⠀⠀⠀⠀⠀⠀⠀⣿⣿⣿⣿⣿⣿⣿⣿⣿⣿⣿⣿⣿⣿⣿⣿⣿⣿⡕⢕⢕⢕⢕⢕⢕⠔⢔⢕⢕⢅⣱⣿⣿⣿⣿⣿⣿⣿⣿⣿⣿⣿⣿⣿⣿⣿⣿⣿⣿⣿⣿⣿⣿⣿⣿⣿⣿⣿⠀⠀⠀⠀⠀⠀⠀⠀⠀⠀⠀⠀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⠀⠀⠀⠀⠀⠀⠀⠀⠀⠀⠀⠛⠛⠛⠛⠛⠛⠛⠛⠛⠛⠛⠛⠛⠛⠛⠛⠛⠛⠓⠑⠑⠑⠑⠑⠑⠑⠑⠑⠑⠑⠛⠛⠛⠛⠛⠛⠛⠛⠛⠛⠛⠛⠛⠛⠛⠛⠛⠛⠛⠛⠛⠛⠛⠛⠛⠛⠛⠛⠀⠀⠀⠀⠀⠀⠀⠀⠀⠀⠀⠀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⠀⠀⠀⠀⠀⠀⠀⠀⠀⠀⠀⣾⣿⣿⣿⣿⣿⣿⣿⣿⣿⣿⣿⣿⣿⣿⣿⣿⣿⣿⣿⣿⣿⣿⣿⣿⣿⣿⣿⣿⣿⣿⣿⣿⣿⣷⣾⣾⣿⣿⣷⣷⣾⢔⢀⠐⠄⠀⠀⠀⠀⠀⢺⣿⣿⣿⣿⣿⣷⠀⠀⠀⠀⠀⠀⠀⠀⠀⠀⠀⠀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⠀⠀⠀⠀⠀⠀⠀⠀⠀⠀⠀⣿⣿⣿⣿⣿⣿⣿⣿⣿⣿⣿⣿⣿⣿⣿⣿⣿⣿⣿⣿⣿⣿⣿⣿⣿⣿⣿⣿⣿⣿⣿⣿⣿⣿⣿⣿⣿⣿⣿⣿⣿⡟⢔⠄⢐⠐⠀⠀⠀⠀⠀⢜⣿⣿⣿⣿⣿⣿⠀⠀⠀⠀⠀⠀⠀⠀⠀⠀⠀⠀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⠀⠀⠀⠀⠀⠀⠀⠀⠀⠀⠀⣿⣿⣿⣿⣿⣿⣿⣿⣿⣿⣿⣿⣿⣿⣿⣿⣿⣿⣿⣿⣿⣿⣿⣿⢿⣿⣿⣿⣿⣿⣿⣿⣿⣿⣿⣿⣿⣿⣿⣿⣿⢇⢁⠀⠕⠀⠀⠐⠐⠁⢔⢕⢹⣿⣿⣿⣿⣿⠀⠀⠀⠀⠀⠀⠀⠀⠀⠀⠀⠀</a:t>
            </a:r>
            <a:br/>
            <a:r>
              <a:t>⠀⠀⠀⠀⠀⠀⠀⠀⠀⠀⠀⣿⣿⣿⣿⣿⣿⣿⣿⣿⣿⣿⣿⣿⣿⣿⣿⣿⣿⡿⢏⢝⢝⢑⢘⢅⣅⢽⣿⣿⡿⣿⣿⣿⣿⣿⣿⣿⣿⣿⣿⣯⢕⢁⢁⠄⢑⢕⢔⢀⢄⢀⢁⢸⣿⣿⣿⣿⣿⠀⠀⠀⠀⠀⠀⠀⠀⠀⠀⠀⠀</a:t>
            </a:r>
            <a:br/>
            <a:r>
              <a:t>⠀⠀⠀⠀⠀⠀⠀⠀⠀⠀⠀⣿⣿⣿⣿⣿⣿⣿⣿⣿⣿⣿⣿⣿⣿⣿⣿⣿⣟⢕⢕⢳⢷⢕⢷⢳⢿⢷⣕⣵⣿⣿⠟⠻⢿⣿⣿⣿⣿⣿⣿⡟⢕⢕⢕⢕⢔⢕⢕⢕⢕⢕⢕⢕⣿⣿⣿⣿⣿⠀⠀⠀⠀⠀⠀⠀⠀⠀⠀⠀⠀</a:t>
            </a:r>
            <a:br/>
            <a:r>
              <a:t>⠀⠀⠀⠀⠀⠀⠀⠀⠀⠀⠀⣿⣿⣿⣿⣿⣿⣿⣿⣿⣿⣿⣿⣿⣿⣿⣿⣿⣿⡟⢺⢝⢕⢅⢕⢕⢕⢕⢸⢻⢿⢷⢮⣿⣏⢿⣿⣿⣿⣿⣿⣧⢕⢕⢕⢕⢕⢕⢕⢕⢕⢕⢕⢕⣿⣿⣿⣿⣿⠀⠀⠀⠀⠀⠀⠀⠀⠀⠀⠀⠀</a:t>
            </a:r>
            <a:br/>
            <a:r>
              <a:t>⠀⠀⠀⠀⠀⠀⠀⠀⠀⠀⠀⣿⣿⣿⣿⣿⣿⣿⣿⣿⣿⣿⣿⣿⣿⣿⣿⣿⡿⣿⣷⣧⣵⣵⣕⣕⣞⢕⢞⢇⢕⢗⢾⡝⢝⢺⣿⣿⣿⣿⣿⡟⢕⣕⢕⢕⣕⣕⣕⣕⣕⣜⣇⣵⣿⣿⣿⣿⣿⠀⠀⠀⠀⠀⠀⠀⠀⠀⠀⠀⠀</a:t>
            </a:r>
            <a:br/>
            <a:r>
              <a:t>⠀⠀⠀⠀⠀⠀⠀⠀⠀⠀⠀⣿⣿⣿⣿⣿⣿⣿⣿⣿⣿⣿⣿⣿⣿⣿⣿⣿⣿⣿⣿⣿⣿⣿⣿⣿⣿⣿⣷⣾⣾⣇⢕⢵⣿⣷⣼⣿⣿⣿⣿⣿⣿⣿⣿⣷⣿⣿⣿⣿⣿⣿⣿⣿⣿⣿⣿⣿⣿⠀⠀⠀⠀⠀⠀⠀⠀⠀⠀⠀⠀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⠀⠀⠀⠀⠀⠀⠀⠀⠀⠀⠀⣿⣿⣿⣿⣿⣿⣿⣿⣿⣿⣿⣿⣿⣿⣿⣿⣿⣿⣿⣿⣿⣿⣿⣿⣿⣿⣿⣿⣿⣿⣿⡷⡮⣝⣿⣿⣿⣿⣿⣿⣿⣿⣿⣿⣿⣿⣿⣿⣿⣿⣿⣿⣿⣿⣿⣿⣿⣿⠀⠀⠀⠀⠀⠀⠀⠀⠀⠀⠀⠀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⠀⠀⠀⠀⠀⠀⠀⠀⠀⠀⠀⣿⣿⣿⣿⣿⣿⣿⣿⣿⣿⣿⣿⣿⣿⣿⣿⣿⣾⣧⣿⣿⣿⣿⣿⣿⣿⣿⣿⣿⣿⣿⣿⣿⣿⣿⣿⣿⣿⣿⣿⣿⣿⣿⣿⣿⣿⣿⣿⣿⣿⣿⣿⣿⣿⣿⣿⣿⣿⠀⠀⠀⠀⠀⠀⠀⠀⠀⠀⠀⠀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⠀⠀⠀⠀⠀⠀⠀⠀⠀⠀⠀⣿⣿⣿⣿⣿⣿⣿⣿⣿⣿⣿⣿⣿⣿⣿⣿⣿⣿⣿⡿⢿⣿⣿⣿⣿⣿⣿⣿⣿⣿⡿⣿⣿⣿⣿⣿⣿⣿⣿⣿⣿⣿⣿⣿⣿⣿⣿⣿⣿⣿⣿⣿⣿⣿⣿⣿⣿⣿⠀⠀⠀⠀⠀⠀⠀⠀⠀⠀⠀⠀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⠀⠀⠀⠀⠀⠀⠀⠀⠀⠀⠀⣿⣿⣿⣿⣿⣿⣿⣿⣿⣿⣿⣿⣿⣿⣿⣿⣿⣷⣼⣟⣿⣿⣿⣿⣿⣿⣿⣿⣿⣿⣿⣿⣿⣿⣿⣿⣿⣿⣿⣿⣿⣿⣿⣿⣿⣿⣿⣿⣿⣿⣿⣿⣿⣿⣿⣿⣿⣿⠀⠀⠀⠀⠀⠀⠀⠀⠀⠀⠀⠀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⠀⠀⠀⠀⠀⠀⠀⠀⠀⠀⠀⣿⣿⣿⣿⣿⣿⣿⣿⣿⣿⣿⣿⣿⣿⣿⣿⣿⣿⡿⢟⣽⣿⣿⣿⣿⣿⣿⣿⣿⣿⢿⣿⣿⣿⣿⣿⣿⣿⣿⣿⣿⣿⣿⣿⣿⣿⣿⣿⣿⣿⣿⣿⣿⣿⣿⣿⣿⣿⠀⠀⠀⠀⠀⠀⠀⠀⠀⠀⠀⠀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⠀⠀⠀⠀⠀⠀⠀⠀⠀⠀⠀⣿⣿⣿⣿⣿⣿⣿⣿⣿⣿⣿⣿⣿⣿⣿⣿⣿⣿⣿⣿⣿⣿⣿⣿⣿⣿⣿⣿⣿⡟⠀⢹⣿⣿⣿⣿⣿⣿⣿⣿⣿⣿⣿⣿⣿⣿⣿⣿⣿⣿⣿⣿⣿⣿⣿⣿⣿⣿⠀⠀⠀⠀⠀⠀⠀⠀⠀⠀⠀⠀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⠀⠀⠀⠀⠀⠀⠀⠀⠀⠀⠀⣿⣿⣿⣿⣿⣿⣿⣿⣿⣿⣿⣿⣿⣿⣿⣿⣿⢇⢹⢿⣿⣿⡿⢿⣿⣿⣿⣿⢏⠁⠀⢄⣿⣿⣿⣿⣿⣿⣿⣿⣿⣿⣿⣿⣿⣿⣿⣿⣿⣿⣿⣿⣿⣿⣿⣿⣿⣿⠀⠀⠀⠀⠀⠀⠀⠀⠀⠀⠀⠀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⠀⠀⠀⠀⠀⠀⠀⠀⠀⠀⠀⣿⣿⣿⣿⣿⣿⣿⣿⣿⣿⣿⣿⣿⣿⣿⣿⣿⢕⢕⢅⢁⠘⠱⢵⢿⢟⠏⠑⠀⠀⢄⢱⣿⣿⣿⣿⣿⣿⣿⣿⣿⣿⣿⣿⣿⣿⣿⣿⣿⣿⣿⣿⣿⣿⣿⣿⣿⣿⠀⠀⠀⠀⠀⠀⠀⠀⠀⠀⠀⠀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⠀⠀⠀⠀⠀⠀⠀⠀⠀⠀⠀⣿⣿⣿⣿⣿⣿⣿⣿⣿⣿⣿⣿⣿⣿⣿⣿⣿⢔⢕⢕⢁⢁⠁⠁⠀⠀⠀⠀⠀⠐⢀⢸⣿⣿⣿⣿⣿⣿⣿⣿⣿⣿⣿⣿⣿⣿⣿⣿⣿⣿⣿⣿⣿⣿⣿⣿⣿⣿⠀⠀⠀⠀⠀⠀⠀⠀⠀⠀⠀⠀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⠀⠀⠀⠀⠀⠀⠀⠀⠀⠀⠀⣿⣿⣿⣿⣿⣿⣿⣿⣿⣿⣿⣿⣿⣿⣿⣿⣿⣇⢕⢕⢕⢕⢑⢁⢀⢀⠀⠀⢄⢕⢅⣼⣿⣿⣿⣿⣿⣿⣿⣿⣿⣿⣿⣿⣿⣿⣿⣿⣿⣿⣿⣿⣿⣿⣿⣿⣿⣿⠀⠀⠀⠀⠀⠀⠀⠀⠀⠀⠀⠀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⠀⠀⠀⠀⠀⠀⠀⠀⠀⠀⠀⣿⣿⣿⣿⣿⣿⣿⣿⣿⣿⣿⣿⣿⣿⣿⣿⣿⣿⡕⢕⢕⢕⢕⢕⢕⠔⢑⢕⢕⢅⣼⣿⣿⣿⣿⣿⣿⣿⣿⣿⣿⣿⣿⣿⣿⣿⣿⣿⣿⣿⣿⣿⣿⣿⣿⣿⣿⣿⠀⠀⠀⠀⠀⠀⠀⠀⠀⠀⠀⠀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⠀⠀⠀⠀⠀⠀⠀⠀⠀⠀⠀⠛⠛⠛⠛⠛⠛⠛⠛⠛⠛⠛⠛⠛⠛⠛⠛⠛⠛⠓⠑⠑⠑⠑⠑⠑⠑⠑⠑⠑⠘⠛⠛⠛⠛⠛⠛⠛⠛⠛⠛⠛⠛⠛⠛⠛⠛⠛⠛⠛⠛⠛⠛⠛⠛⠛⠛⠛⠛⠀⠀⠀⠀⠀⠀⠀⠀⠀⠀⠀⠀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⠀⠀⠀⠀⠀⠀⠀⠀⠀⠀⠀⣿⣿⣿⣿⣿⣿⣿⣿⣿⣿⣿⣿⣿⣿⣿⣿⣿⣿⣿⣿⣿⣿⣿⣿⣿⣿⣿⣿⣿⣿⣿⣿⣿⣿⣿⣿⣿⣿⣿⣿⣿⣿⣿⣿⣿⣿⣿⣷⣵⣾⣿⣿⡾⣿⣎⣕⢹⢷⠀⠀⠀⠀⠀⠀⠀⠀⠀⠀⠀⠀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⠀⠀⠀⠀⠀⠀⠀⠀⠀⠀⠀⣿⣿⣿⣿⣿⣿⣿⣿⣿⣿⣿⣿⣿⣿⣿⣿⣿⣿⣿⣿⣿⣿⣿⣿⣿⣿⣿⣿⣿⣿⣿⣿⣿⣿⣿⣿⣿⣿⣿⣿⣿⣿⣿⣿⣿⣿⣿⣿⣿⣿⣿⣿⣿⣿⣷⣿⣿⣿⠀⠀⠀⠀⠀⠀⠀⠀⠀⠀⠀⠀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⠀⠀⠀⠀⠀⠀⠀⠀⠀⠀⠀⣿⣿⡿⢟⢝⢕⢕⢕⢕⢕⢝⢟⢿⣿⣿⣿⣿⣿⣿⣿⣿⣿⣿⣿⣿⣿⣿⣿⣿⣿⣿⣿⣿⣿⣿⣿⣿⣿⣿⣿⣿⣿⣿⣿⣿⣿⣿⣿⣿⣿⣿⣿⣿⣿⣿⣿⣿⡿⠀⠀⠀⠀⠀⠀⠀⠀⠀⠀⠀⠀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⠀⠀⠀⠀⠀⠀⠀⠀⠀⠀⠀⢟⢝⢕⢥⢤⣤⣅⣁⣁⣉⣑⠣⢕⡜⢻⣿⣿⣿⣿⣿⣿⣿⣿⣿⣿⣿⣿⣿⣿⣿⣿⣿⣿⣿⣿⣿⣿⣿⣿⢿⢿⣿⣿⣿⣿⣿⣿⣿⣿⣿⣿⣿⣿⣿⣿⣿⣿⣧⠀⠀⠀⠀⠀⠀⠀⠀⠀⠀⠀⠀</a:t>
            </a:r>
            <a:br/>
            <a:r>
              <a:t>⠀⠀⠀⠀⠀⠀⠀⠀⠀⠀⠀⢕⢕⢕⢕⢕⢔⢕⢕⢕⢕⢑⢐⢕⢝⣧⡜⢿⣿⣿⣿⣿⣿⣿⣿⣿⣿⣿⣿⣿⣿⣿⣿⣿⣿⣿⠟⠑⠠⢕⡐⢔⢕⢜⢻⣿⣿⣿⣿⣿⣿⣿⣿⣿⣿⣿⣿⣿⣿⠀⠀⠀⠀⠀⠀⠀⠀⠀⠀⠀⠀</a:t>
            </a:r>
            <a:br/>
            <a:r>
              <a:t>⠀⠀⠀⠀⠀⠀⠀⠀⠀⠀⠀⣵⣕⣕⣕⡕⢕⢕⢕⢕⢕⢕⢕⢕⢕⢜⢷⡜⣿⣿⣿⣿⣿⣿⣿⣿⣿⣿⣿⣿⣿⣿⣿⢟⣹⣽⣷⢆⠀⠄⠝⣷⡕⢕⢕⢜⢿⣿⣿⣿⣿⣿⣿⣿⣿⣿⣿⡿⢟⠀⠀⠀⠀⠀⠀⠀⠀⠀⠀⠀⠀</a:t>
            </a:r>
            <a:br/>
            <a:r>
              <a:t>⠀⠀⠀⠀⠀⠀⠀⠀⠀⠀⠀⣿⣿⣿⣿⣿⣿⣿⣷⣷⣷⣷⣵⣵⣕⣕⣸⡷⢹⣿⣿⣿⣿⣿⣿⣿⣿⣿⣿⣿⣿⣿⣿⣿⣿⣿⣿⡧⠔⠄⠀⠜⣿⣇⢕⢗⣿⣿⣿⣿⣿⣿⣿⣿⣿⣿⣿⢹⣧⠀⠀⠀⠀⠀⠀⠀⠀⠀⠀⠀⠀</a:t>
            </a:r>
            <a:br/>
            <a:r>
              <a:t>⠀⠀⠀⠀⠀⠀⠀⠀⠀⠀⠀⣿⣿⣿⣿⣿⣿⣿⣿⣿⣿⣿⣿⣿⣿⣿⣿⣿⢸⣿⣿⣿⣿⣿⣿⣿⣿⣿⣿⣿⣿⣿⣿⣿⣿⣿⣿⣿⢕⢕⢕⢕⣻⣿⣇⣼⣿⣿⣿⣿⣿⣿⣿⣿⣿⣿⣇⣷⣿⠀⠀⠀⠀⠀⠀⠀⠀⠀⠀⠀⠀</a:t>
            </a:r>
            <a:br/>
            <a:r>
              <a:t>⠀⠀⠀⠀⠀⠀⠀⠀⠀⠀⠀⣿⣿⣿⣿⣿⣿⣿⣿⣿⣿⣿⣿⣿⣿⣿⣿⣿⢸⣿⣿⣿⣿⣿⣿⣿⣿⣿⣿⣿⣿⣿⣿⣿⣿⣿⣿⢻⣾⣿⣿⣿⣿⣿⣿⣿⣿⣿⣿⣿⣿⣿⣿⣿⣿⣿⣿⣿⣿⠀⠀⠀⠀⠀⠀⠀⠀⠀⠀⠀⠀</a:t>
            </a:r>
            <a:br/>
            <a:r>
              <a:t>⠀⠀⠀⠀⠀⠀⠀⠀⠀⠀⠀⣿⣿⣿⣿⣿⣿⣿⣿⣿⣿⣿⣿⣿⣿⣿⣿⣧⢸⣿⣿⣿⣿⣿⣿⣿⣿⣿⣿⣿⣿⣿⣿⡿⢿⢟⢃⢠⣿⣿⣿⣿⣿⣿⣿⣿⣿⣿⣿⣿⣿⣿⣿⣿⣿⣿⢻⣿⣿⠀⠀⠀⠀⠀⠀⠀⠀⠀⠀⠀⠀</a:t>
            </a:r>
            <a:br/>
            <a:r>
              <a:t>⠀⠀⠀⠀⠀⠀⠀⠀⠀⠀⠀⣿⣿⣿⣿⣿⣿⣿⣿⣿⣿⣿⣿⣿⣿⣿⣿⡏⣼⣿⣿⣿⣿⣿⣿⣿⣿⣿⣿⣿⣿⣿⣿⣇⢕⢕⢕⣽⣿⣿⣿⣿⣿⣿⣾⣿⣿⣿⣿⣿⣿⣿⣿⣿⣿⣿⡾⢿⣿⠀⠀⠀⠀⠀⠀⠀⠀⠀⠀⠀⠀</a:t>
            </a:r>
            <a:br/>
            <a:r>
              <a:t>⠀⠀⠀⠀⠀⠀⠀⠀⠀⠀⠀⣿⣿⣿⣿⣿⣿⣿⣿⣿⣿⣿⣿⣿⣿⣿⣿⡇⣿⣿⣿⣿⣿⣿⣿⣿⣿⣿⣿⣿⣿⣿⣿⣿⡇⢕⣼⣿⣿⣿⣿⣿⣿⣿⣿⣿⣿⣿⣿⣿⣿⣿⣿⣿⣿⣿⣇⣸⣿⠀⠀⠀⠀⠀⠀⠀⠀⠀⠀⠀⠀</a:t>
            </a:r>
            <a:br/>
            <a:r>
              <a:t>⠀⠀⠀⠀⠀⠀⠀⠀⠀⠀⠀⣿⣿⣿⣿⣿⣿⣿⣿⣿⣿⣿⣿⣿⣿⣿⣿⢕⣿⣿⣿⣿⣿⣿⣿⣿⣿⣿⣿⣿⣿⣿⣿⡿⢕⠕⣿⣿⣿⣿⣿⣿⣿⣿⣿⣿⣿⣿⣿⣿⣿⣿⣿⣿⣿⣿⣿⢿⣿⠀⠀⠀⠀⠀⠀⠀⠀⠀⠀⠀⠀</a:t>
            </a:r>
            <a:br/>
            <a:r>
              <a:t>⠀⠀⠀⠀⠀⠀⠀⠀⠀⠀⠀⣿⣿⣿⣿⣿⣿⣿⣿⣿⣿⣿⣿⣿⣿⣿⣿⢕⣿⣿⣿⣿⣿⣿⣿⣿⣿⣿⣿⣿⣿⣿⡿⠁⠔⢑⢸⣿⣿⣿⣿⣿⣿⣿⣿⣿⢿⣿⣿⣿⣿⣿⣿⣿⣿⣿⡯⣽⣿⠀⠀⠀⠀⠀⠀⠀⠀⠀⠀⠀⠀</a:t>
            </a:r>
            <a:br/>
            <a:r>
              <a:t>⠀⠀⠀⠀⠀⠀⠀⠀⠀⠀⠀⣿⣿⣿⣿⣿⣿⣿⣿⣿⣿⣿⣿⣿⣿⣿⣿⢕⣿⣿⣿⣿⣿⣿⣿⡿⣿⣿⣿⣿⣿⣿⡇⠀⠀⠀⢸⣿⣿⣿⣿⣿⣿⣿⣿⢝⢝⣿⣿⣿⣿⣿⣿⣿⡿⢿⢿⢟⢟⠀⠀⠀⠀⠀⠀⠀⠀⠀⠀⠀⠀</a:t>
            </a:r>
            <a:br/>
            <a:r>
              <a:t>⠀⠀⠀⠀⠀⠀⠀⠀⠀⠀⠀⢟⢟⢟⢟⢟⢟⢟⢟⢟⢟⢟⢟⢟⢻⢻⢟⢕⣿⣿⣿⣿⣿⣿⣿⣿⣿⣿⣝⣿⢿⣿⠑⠀⠀⠔⢸⣿⣿⣿⣿⣿⣿⣿⡟⠑⠑⢅⢌⢝⢕⢕⢕⢇⢱⢕⢕⢕⢕⠀⠀⠀⠀⠀⠀⠀⠀⠀⠀⠀⠀</a:t>
            </a:r>
            <a:br/>
            <a:r>
              <a:t>⠀⠀⠀⠀⠀⠀⠀⠀⠀⠀⠀⢕⢕⢕⢝⢕⢇⢕⢗⢕⢕⣕⣕⣕⣕⢅⢡⡵⢿⢿⠟⠏⠝⠝⠛⠑⠜⠟⣷⣷⣿⡟⠀⢀⣀⣀⣜⣿⣿⣿⣿⣿⣿⣿⢕⠀⢕⢕⢕⢕⢕⢕⢕⢕⢕⢗⢕⢕⢕⠀⠀⠀⠀⠀⠀⠀⠀⠀⠀⠀⠀</a:t>
            </a:r>
            <a:br/>
            <a:r>
              <a:t>⠀⠀⠀⠀⠀⠀⠀⠀⠀⠀⠀⣵⢷⢷⠷⠿⠿⠟⠟⠛⠛⠋⠙⠙⠉⠁⠁⠀⠀⠀⠀⠀⠀⠀⠀⠀⠀⠀⢈⣽⣿⡇⠀⠺⣿⣿⣿⣿⣿⣿⣿⣿⣿⣿⡇⢕⢕⢕⢕⢕⢕⢕⢕⢕⢕⢕⢕⢕⢕⠀⠀⠀⠀⠀⠀⠀⠀⠀⠀⠀⠀</a:t>
            </a:r>
            <a:br/>
            <a:r>
              <a:t>⠀⠀⠀⠀⠀⠀⠀⠀⠀⠀⠀⠀⢄⢄⢔⢔⢔⢔⢕⢕⢕⢕⢕⢕⢕⢕⢕⢕⢔⢔⢔⢄⢄⢔⢔⢄⢀⢄⢔⣿⡿⠀⠀⠀⠁⠙⠋⣿⣿⣿⣿⣿⣿⣿⣧⢕⢕⢕⢕⢕⢕⢕⢕⢕⢕⢕⢕⢕⢕⠀⠀⠀⠀⠀⠀⠀⠀⠀⠀⠀⠀</a:t>
            </a:r>
            <a:br/>
            <a:r>
              <a:t>⠀⠀⠀⠀⠀⠀⠀⠀⠀⠀⠀⢔⢕⢕⢕⢕⢕⢕⢕⢕⢕⢕⢕⢕⢕⢕⢕⢕⢕⢕⢕⢕⢕⢕⢕⢕⢕⢕⣸⣿⠇⠀⠀⠀⠀⠀⠀⢿⣿⣿⣿⣿⣿⣿⣿⣕⢵⣕⣕⣕⣕⣵⣕⣕⢕⡕⢕⢕⢕⠀⠀⠀⠀⠀⠀⠀⠀⠀⠀⠀⠀</a:t>
            </a:r>
            <a:br/>
            <a:r>
              <a:t>⠀⠀⠀⠀⠀⠀⠀⠀⠀⠀⠀⠑⠑⠑⠑⠑⠑⠑⠑⠑⠑⠑⠑⠑⠑⠑⠑⠑⠑⠑⠀⠁⠁⠑⠑⠑⠑⠑⠛⠛⠀⠀⠀⠀⠀⠀⠀⠘⠛⠛⠛⠛⠛⠛⠛⠛⠃⠘⠙⠛⠛⠛⠛⠛⠛⠛⠓⠓⠑⠀⠀⠀⠀⠀⠀⠀⠀⠀⠀⠀⠀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⠀⠀⠀⠀⠀⠀⠀⠀⠀⠀⠀⣿⣿⣿⣿⣿⣿⣿⣿⣿⣿⣿⣿⣿⣿⣿⣿⣿⣿⣿⣿⣿⣿⣿⣿⣿⣿⣿⣿⣿⣿⣿⣿⣿⣿⣿⣿⣿⣿⣿⣿⣿⣿⣿⣿⣿⣿⣿⣿⣷⣿⣿⣿⣿⣿⣇⣞⣻⣇⠀⠀⠀⠀⠀⠀⠀⠀⠀⠀⠀⠀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⠀⠀⠀⠀⠀⠀⠀⠀⠀⠀⠀⣿⣿⣿⣿⣿⣿⣿⣿⣿⣿⣿⣿⣿⣿⣿⣿⣿⣿⣿⣿⣿⣿⣿⣿⣿⣿⣿⣿⣿⣿⣿⣿⣿⣿⣿⣿⣿⣿⣿⣿⣿⣿⣿⣿⣿⣿⣿⣿⣿⣿⣿⣿⣿⣿⣷⣿⣿⣿⠀⠀⠀⠀⠀⠀⠀⠀⠀⠀⠀⠀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⠀⠀⠀⠀⠀⠀⠀⠀⠀⠀⠀⣿⣿⡿⢟⢏⢝⢕⢕⢕⢕⢝⢟⢿⣿⣿⣿⣿⣿⣿⣿⣿⣿⣿⣿⣿⣿⣿⣿⣿⣿⣿⣿⣿⣿⣿⣿⣿⣿⣿⣿⣿⣿⣿⣿⣿⣿⣿⣿⣿⣿⣿⣿⣿⣿⣿⣿⣿⢯⠀⠀⠀⠀⠀⠀⠀⠀⠀⠀⠀⠀</a:t>
            </a:r>
            <a:br/>
            <a:r>
              <a:t>⠀⠀⠀⠀⠀⠀⠀⠀⠀⠀⠀⢟⢕⢕⢥⢥⣤⣄⣁⣁⣉⡑⢣⣕⢜⢻⣿⣿⣿⣿⣿⣿⣿⣿⣿⣿⣿⣿⣿⣿⣿⣿⣿⣿⣿⣿⣿⣿⣿⣿⡿⣿⣿⣿⣿⣿⣿⣿⣿⣿⣿⣿⣿⣿⣿⣿⣿⣿⣵⠀⠀⠀⠀⠀⠀⠀⠀⠀⠀⠀⠀</a:t>
            </a:r>
            <a:br/>
            <a:r>
              <a:t>⠀⠀⠀⠀⠀⠀⠀⠀⠀⠀⠀⢕⢕⢕⢕⢑⢔⢕⢕⢕⢕⢕⢔⢜⢹⣧⢜⣿⣿⣿⣿⣿⣿⣿⣿⣿⣿⣿⣿⣿⣿⣿⣿⣿⢿⣿⣛⠁⠅⣐⠀⢐⢕⢝⢻⣿⣿⣿⣿⣿⣿⣿⣿⣿⣿⣿⣿⣿⣿⠀⠀⠀⠀⠀⠀⠀⠀⠀⠀⠀⠀</a:t>
            </a:r>
            <a:br/>
            <a:r>
              <a:t>⠀⠀⠀⠀⠀⠀⠀⠀⠀⠀⠀⣵⣕⣕⣕⡕⢕⢕⢕⢕⢕⢕⢕⢕⢕⢜⣷⡜⣿⣿⣿⣿⣿⣿⣿⣿⣿⣿⣿⣿⣿⣿⣿⣟⣹⣵⣿⣷⠀⠈⠻⣧⡕⢕⢕⢜⣿⣿⣿⣿⣿⣿⣿⣿⣿⣿⣿⡿⢟⠀⠀⠀⠀⠀⠀⠀⠀⠀⠀⠀⠀</a:t>
            </a:r>
            <a:br/>
            <a:r>
              <a:t>⠀⠀⠀⠀⠀⠀⠀⠀⠀⠀⠀⣿⣿⣿⣿⣿⣿⣿⣷⣷⣷⣷⣵⣵⣕⣕⢸⡇⢻⣿⣿⣿⣿⣿⣿⣿⣿⣿⣿⣿⣿⣿⣿⣿⣿⣿⣿⣿⠕⢄⢄⢹⣿⣕⢕⢕⣿⣿⣿⣿⣿⣿⣿⣿⣿⣿⡿⢳⣵⠀⠀⠀⠀⠀⠀⠀⠀⠀⠀⠀⠀</a:t>
            </a:r>
            <a:br/>
            <a:r>
              <a:t>⠀⠀⠀⠀⠀⠀⠀⠀⠀⠀⠀⣿⣿⣿⣿⣿⣿⣿⣿⣿⣿⣿⣿⣿⣿⣿⣿⡗⢸⣿⣿⣿⣿⣿⣿⣿⣿⣿⣿⣿⣿⣿⣿⣿⣿⣿⣿⣿⢕⢕⢔⢕⣿⣷⢕⣽⢿⣿⣿⣿⣿⣿⣿⣿⣿⣿⢱⣧⣿⠀⠀⠀⠀⠀⠀⠀⠀⠀⠀⠀⠀</a:t>
            </a:r>
            <a:br/>
            <a:r>
              <a:t>⠀⠀⠀⠀⠀⠀⠀⠀⠀⠀⠀⣿⣿⣿⣿⣿⣿⣿⣿⣿⣿⣿⣿⣿⣿⣿⣿⣯⢸⣿⣿⣿⣿⣿⣿⣿⣿⣿⣿⣿⣿⣿⣿⣿⣿⣿⣿⠟⣿⣿⣿⣿⣿⣿⣿⣿⣿⣿⣿⣿⣿⣿⣿⣿⣿⣿⢸⣿⣿⠀⠀⠀⠀⠀⠀⠀⠀⠀⠀⠀⠀</a:t>
            </a:r>
            <a:br/>
            <a:r>
              <a:t>⠀⠀⠀⠀⠀⠀⠀⠀⠀⠀⠀⣿⣿⣿⣿⣿⣿⣿⣿⣿⣿⣿⣿⣿⣿⣿⣿⣯⢾⣿⣿⣿⣿⣿⣿⣿⣿⣿⣿⣿⣿⣿⣿⡟⢟⢏⢕⢰⣿⣿⣿⣿⣿⣿⡿⣿⣿⣿⣿⣿⣿⣿⣿⣿⣿⣿⢸⣿⣿⠀⠀⠀⠀⠀⠀⠀⠀⠀⠀⠀⠀</a:t>
            </a:r>
            <a:br/>
            <a:r>
              <a:t>⠀⠀⠀⠀⠀⠀⠀⠀⠀⠀⠀⣿⣿⣿⣿⣿⣿⣿⣿⣿⣿⣿⣿⣿⣿⣿⣿⡇⣽⣿⣿⣿⣿⣿⣿⣿⣿⣿⣿⣿⣿⣿⣿⣷⡕⢕⢕⣾⣿⣿⣿⣿⣿⣿⣻⣿⣿⣿⣿⣿⣿⣿⣿⣿⣿⣿⡾⢿⣿⠀⠀⠀⠀⠀⠀⠀⠀⠀⠀⠀⠀</a:t>
            </a:r>
            <a:br/>
            <a:r>
              <a:t>⠀⠀⠀⠀⠀⠀⠀⠀⠀⠀⠀⣿⣿⣿⣿⣿⣿⣿⣿⣿⣿⣿⣿⣿⣿⣿⣿⢕⣿⣿⣿⣿⣿⣿⣿⣿⣿⣿⣿⣿⣿⣿⣿⣿⡇⢕⣼⣿⣿⣿⣿⣿⣿⣿⣿⣿⣿⣿⣿⣿⣿⣿⣿⣿⣿⣿⣇⣸⣿⠀⠀⠀⠀⠀⠀⠀⠀⠀⠀⠀⠀</a:t>
            </a:r>
            <a:br/>
            <a:r>
              <a:t>⠀⠀⠀⠀⠀⠀⠀⠀⠀⠀⠀⣿⣿⣿⣿⣿⣿⣿⣿⣿⣿⣿⣿⣿⣿⣿⣿⢕⣿⣿⣿⣿⣿⣿⣿⣿⣿⣿⣿⣿⣿⣿⣿⡟⢕⢕⣿⣿⣿⣿⣿⣿⣿⣿⣿⣿⣿⣿⣿⣿⣿⣿⣿⣿⣿⣿⣿⣿⣿⠀⠀⠀⠀⠀⠀⠀⠀⠀⠀⠀⠀</a:t>
            </a:r>
            <a:br/>
            <a:r>
              <a:t>⠀⠀⠀⠀⠀⠀⠀⠀⠀⠀⠀⣿⣿⣿⣿⣿⣿⣿⣿⣿⣿⣿⣿⣿⣿⣿⣿⢕⣿⣿⣿⣿⣿⣿⣿⣿⣿⣿⣿⣿⣿⣿⣿⠁⠐⢕⢸⣿⣿⣿⣿⣿⣿⣿⣿⣿⢻⣿⣿⣿⣿⣿⣿⣿⣿⣿⢯⣽⡿⠀⠀⠀⠀⠀⠀⠀⠀⠀⠀⠀⠀</a:t>
            </a:r>
            <a:br/>
            <a:r>
              <a:t>⠀⠀⠀⠀⠀⠀⠀⠀⠀⠀⠀⣿⣿⣿⣿⣿⣿⣿⣿⣿⣿⣿⣿⣿⣿⣿⣿⢜⣿⣿⣿⣿⣿⣿⣿⣿⣿⣿⣿⣟⡿⡿⢟⠀⠀⠀⢸⣿⣿⣿⣿⣿⣿⣿⣿⡟⢻⣿⣿⣿⣿⣿⣿⣿⡿⢿⢿⢟⠟⠀⠀⠀⠀⠀⠀⠀⠀⠀⠀⠀⠀</a:t>
            </a:r>
            <a:br/>
            <a:r>
              <a:t>⠀⠀⠀⠀⠀⠀⠀⠀⠀⠀⠀⢟⢟⢟⢟⢟⢟⢟⢟⢟⢟⢟⢿⢻⢟⢻⢟⢕⣿⣿⣿⣿⣿⣿⣿⣿⣿⣿⣿⢿⣳⣧⡇⠀⠀⠑⢸⣿⣿⣿⣿⣿⣿⣿⡿⠛⢑⢝⢝⢝⢕⢕⢕⢕⢵⢵⢕⢕⢕⠀⠀⠀⠀⠀⠀⠀⠀⠀⠀⠀⠀</a:t>
            </a:r>
            <a:br/>
            <a:r>
              <a:t>⠀⠀⠀⠀⠀⠀⠀⠀⠀⠀⠀⢕⢕⢜⢕⢕⢷⢜⢕⢕⢕⣕⣕⣕⣕⢕⣤⡵⢿⢿⢟⢏⠝⠝⠋⠑⠜⠙⠟⢿⣿⣿⢱⢿⣿⣿⣿⣿⣿⣿⣿⣿⣿⣿⡕⠄⢕⢕⢕⢕⢕⢕⢕⢕⢕⢇⢕⢕⢕⠀⠀⠀⠀⠀⠀⠀⠀⠀⠀⠀⠀</a:t>
            </a:r>
            <a:br/>
            <a:r>
              <a:t>⠀⠀⠀⠀⠀⠀⠀⠀⠀⠀⠀⣱⢷⢷⠾⠿⠿⠟⠟⠛⠛⠋⠙⠙⠉⢁⠁⠁⠀⠀⠀⠀⠀⠀⠀⠀⠀⠀⢀⣿⣿⡟⠀⠈⠻⠟⢟⣿⣿⣿⣿⣿⣿⣿⣇⢕⢕⢕⢕⢕⢕⢕⢕⢕⢕⢕⢕⢕⢕⠀⠀⠀⠀⠀⠀⠀⠀⠀⠀⠀⠀</a:t>
            </a:r>
            <a:br/>
            <a:r>
              <a:t>⠀⠀⠀⠀⠀⠀⠀⠀⠀⠀⠀⠀⢄⢄⢔⢔⢔⢔⢕⢕⢕⢕⢕⢕⢕⢕⢕⢔⢔⢔⢔⢄⢄⢄⢄⢔⢄⢔⢕⣿⣿⠁⠀⠀⠀⠀⠀⣿⣿⣿⣿⣿⣿⣿⣿⡕⢕⢕⢕⢕⢕⢕⢕⢕⢕⢕⢕⢕⢕⠀⠀⠀⠀⠀⠀⠀⠀⠀⠀⠀⠀</a:t>
            </a:r>
            <a:br/>
            <a:r>
              <a:t>⠀⠀⠀⠀⠀⠀⠀⠀⠀⠀⠀⢔⢕⢕⢕⢕⢕⢕⢕⢕⢕⢕⢕⢕⢕⢕⢕⢕⢕⢕⢕⢕⢕⢕⢕⢕⢕⢕⣼⣿⠇⠀⠀⠀⠀⠀⠀⣿⣿⣿⣿⣿⣿⣿⣿⣇⢵⣕⣕⣕⣱⣵⣕⣕⣕⢕⢕⢕⢕⠀⠀⠀⠀⠀⠀⠀⠀⠀⠀⠀⠀</a:t>
            </a:r>
            <a:br/>
            <a:r>
              <a:t>⠀⠀⠀⠀⠀⠀⠀⠀⠀⠀⠀⠑⠑⠑⠑⠑⠑⠑⠑⠑⠑⠑⠑⠑⠑⠑⠑⠑⠑⠑⠀⠁⠁⠑⠑⠑⠑⠑⠛⠛⠀⠀⠀⠀⠀⠀⠀⠛⠛⠛⠛⠛⠛⠛⠛⠛⠃⠘⠙⠛⠛⠛⠛⠛⠛⠓⠓⠓⠑⠀⠀⠀⠀⠀⠀⠀⠀⠀⠀⠀⠀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⠀⠀⠀⠀⠀⠀⠀⠀⠀⠀⠀⣿⣿⣿⣿⣿⣿⣿⣿⣿⣿⣿⣿⣿⣿⣿⣿⣿⣿⣿⣿⣿⣿⣿⣿⣿⣿⣿⣿⣿⣿⣿⣿⣿⣿⣿⣿⣿⣿⣿⣿⣿⣿⣿⣿⣿⣿⣿⣿⣿⣿⣿⣿⣿⣷⢇⢪⣧⣕⠀⠀⠀⠀⠀⠀⠀⠀⠀⠀⠀⠀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⠀⠀⠀⠀⠀⠀⠀⠀⠀⠀⠀⣿⣿⡿⢟⢏⢝⢕⢕⢕⢜⢝⢟⢿⣿⣿⣿⣿⣿⣿⣿⣿⣿⣿⣿⣿⣿⣿⣿⣿⣿⣿⣿⣿⣿⣿⣿⣿⣿⣿⣿⣿⣿⣿⣿⣿⣿⣿⣿⣿⣿⣿⣿⣿⣿⣿⣿⣟⣯⠀⠀⠀⠀⠀⠀⠀⠀⠀⠀⠀⠀</a:t>
            </a:r>
            <a:br/>
            <a:r>
              <a:t>⠀⠀⠀⠀⠀⠀⠀⠀⠀⠀⠀⢟⢕⢕⢥⢥⣤⣅⣁⣈⣙⡓⢣⣕⢜⢻⣿⣿⣿⣿⣿⣿⣿⣿⣿⣿⣿⣿⣿⣿⣿⣿⣿⣿⣿⣿⣿⣿⣿⣿⣿⣿⣿⣿⣿⣿⣿⣿⣿⣿⣿⣿⣿⣿⣿⣿⣿⣷⣸⠀⠀⠀⠀⠀⠀⠀⠀⠀⠀⠀⠀</a:t>
            </a:r>
            <a:br/>
            <a:r>
              <a:t>⠀⠀⠀⠀⠀⠀⠀⠀⠀⠀⠀⢕⢕⢕⢕⢕⢕⢕⢕⢑⢕⢝⢔⢜⢳⣇⢝⣿⣿⣿⣿⣿⣿⣿⣿⣿⣿⣿⣿⣿⣿⣿⣿⣿⣟⡟⢫⡭⢅⡐⠀⢕⢜⢝⢿⣿⣿⣿⣿⣿⣿⣿⣿⣿⣿⣿⣿⣿⣿⠀⠀⠀⠀⠀⠀⠀⠀⠀⠀⠀⠀</a:t>
            </a:r>
            <a:br/>
            <a:r>
              <a:t>⠀⠀⠀⠀⠀⠀⠀⠀⠀⠀⠀⣵⣕⣕⣕⡕⢕⢕⢕⢕⢕⢕⢕⢕⢕⢜⣧⡜⣿⣿⣿⣿⣿⣿⣿⣿⣿⣿⣿⣿⣿⣿⣿⣿⣷⣷⣿⣷⡕⠈⢳⣵⢕⢕⢕⢹⣿⣿⣿⣿⣿⣿⣿⣿⣿⣿⣿⡿⢟⠀⠀⠀⠀⠀⠀⠀⠀⠀⠀⠀⠀</a:t>
            </a:r>
            <a:br/>
            <a:r>
              <a:t>⠀⠀⠀⠀⠀⠀⠀⠀⠀⠀⠀⣿⣿⣿⣿⣿⣿⣿⣷⣷⣷⣧⣵⣕⣕⣕⢸⡇⣿⣿⣿⣿⣿⣿⣿⣿⣿⣿⣿⣿⣿⣿⣿⣿⣿⣿⣿⣿⡇⢀⢁⢻⣷⡕⢕⢗⣿⣿⣿⣿⣿⣿⣿⣿⣿⣿⡟⢷⣕⠀⠀⠀⠀⠀⠀⠀⠀⠀⠀⠀⠀</a:t>
            </a:r>
            <a:br/>
            <a:r>
              <a:t>⠀⠀⠀⠀⠀⠀⠀⠀⠀⠀⠀⣿⣿⣿⣿⣿⣿⣿⣿⣿⣿⣿⣿⣿⣿⣿⣿⡇⢸⣿⣿⣿⣿⣿⣿⣿⣿⣿⣿⣿⣿⣿⣿⣿⣿⣿⣿⣿⢇⢕⢔⣕⣿⣷⣹⣿⣿⣿⣿⣿⣿⣿⣿⣿⣿⣿⣵⣼⣿⠀⠀⠀⠀⠀⠀⠀⠀⠀⠀⠀⠀</a:t>
            </a:r>
            <a:br/>
            <a:r>
              <a:t>⠀⠀⠀⠀⠀⠀⠀⠀⠀⠀⠀⣿⣿⣿⣿⣿⣿⣿⣿⣿⣿⣿⣿⣿⣿⣿⣿⣯⢸⣿⣿⣿⣿⣿⣿⣿⣿⣿⣿⣿⣿⣿⣿⣿⣿⣿⣿⠏⣿⣿⣾⣿⣿⣿⣿⣿⣿⣿⣿⣿⣿⣿⣿⣿⣿⣿⣿⣿⣿⠀⠀⠀⠀⠀⠀⠀⠀⠀⠀⠀⠀</a:t>
            </a:r>
            <a:br/>
            <a:r>
              <a:t>⠀⠀⠀⠀⠀⠀⠀⠀⠀⠀⠀⣿⣿⣿⣿⣿⣿⣿⣿⣿⣿⣿⣿⣿⣿⣿⣿⣯⢿⣿⣿⣿⣿⣿⣿⣿⣿⣿⣿⣿⣿⣿⣿⡏⢝⢝⢕⢱⣿⣿⣿⣿⣿⣿⣿⣿⣿⣿⣿⣿⣿⣿⣿⣿⣿⡏⣿⣿⣿⠀⠀⠀⠀⠀⠀⠀⠀⠀⠀⠀⠀</a:t>
            </a:r>
            <a:br/>
            <a:r>
              <a:t>⠀⠀⠀⠀⠀⠀⠀⠀⠀⠀⠀⣿⣿⣿⣿⣿⣿⣿⣿⣿⣿⣿⣿⣿⣿⣿⣿⡇⣿⣿⣿⣿⣿⣿⣿⣿⣿⣿⣿⣿⣿⣿⣿⣿⡕⢕⢱⣿⣿⣿⣿⣿⣿⣿⣿⣿⣿⣿⣿⣿⣿⣿⣿⣿⣿⣷⣿⣿⣿⠀⠀⠀⠀⠀⠀⠀⠀⠀⠀⠀⠀</a:t>
            </a:r>
            <a:br/>
            <a:r>
              <a:t>⠀⠀⠀⠀⠀⠀⠀⠀⠀⠀⠀⣿⣿⣿⣿⣿⣿⣿⣿⣿⣿⣿⣿⣿⣿⣿⣿⢕⣿⣿⣿⣿⣿⣿⣿⣿⣿⣿⣿⣿⣿⣿⣿⣿⡗⢕⣿⣿⣿⣿⣿⣿⣿⣿⣿⣿⣿⣿⣿⣿⣿⣿⣿⣿⣿⣿⣕⣿⣿⠀⠀⠀⠀⠀⠀⠀⠀⠀⠀⠀⠀</a:t>
            </a:r>
            <a:br/>
            <a:r>
              <a:t>⠀⠀⠀⠀⠀⠀⠀⠀⠀⠀⠀⣿⣿⣿⣿⣿⣿⣿⣿⣿⣿⣿⣿⣿⣿⣿⣿⢜⣿⣿⣿⣿⣿⣿⣿⣿⣿⣿⣿⣿⣿⣿⣿⡏⢕⢕⣿⣿⣿⣿⣿⣿⣿⣿⣿⣿⣿⣿⣿⣿⣿⣿⣿⣿⣿⣿⣿⣿⣿⠀⠀⠀⠀⠀⠀⠀⠀⠀⠀⠀⠀</a:t>
            </a:r>
            <a:br/>
            <a:r>
              <a:t>⠀⠀⠀⠀⠀⠀⠀⠀⠀⠀⠀⣿⣿⣿⣿⣿⣿⣿⣿⣿⣿⣿⣿⣿⣿⣿⣿⢸⣿⣿⣿⣿⣿⣿⣿⣿⣿⣿⣿⣿⣿⣿⣿⠑⠑⠕⣿⣿⣿⣿⣿⣿⣿⣿⣿⣿⣿⣿⣿⣿⣿⣿⣿⣿⣿⣿⢽⡽⢿⠀⠀⠀⠀⠀⠀⠀⠀⠀⠀⠀⠀</a:t>
            </a:r>
            <a:br/>
            <a:r>
              <a:t>⠀⠀⠀⠀⠀⠀⠀⠀⠀⠀⠀⣿⣿⣿⣿⣿⣿⣿⣿⣿⣿⣿⣿⣿⣿⣿⣿⢸⣿⣿⣿⣿⣿⣿⣿⣿⣿⣿⣿⣿⣿⡏⣧⠀⠀⠀⣿⣿⣿⣿⣿⣿⣿⣿⣿⡟⣻⣿⣿⣿⣿⣿⣿⣿⢿⢿⢿⢟⠟⠀⠀⠀⠀⠀⠀⠀⠀⠀⠀⠀⠀</a:t>
            </a:r>
            <a:br/>
            <a:r>
              <a:t>⠀⠀⠀⠀⠀⠀⠀⠀⠀⠀⠀⢟⢟⢟⢟⢟⢟⢟⢟⢟⢟⢟⢟⢿⢻⢟⢟⢕⣿⣿⣿⣿⣿⣿⣿⣿⣿⡟⣿⣯⣾⣷⣏⣴⣶⣿⣿⣿⣿⣿⣿⣿⣿⣿⠟⠛⢘⢍⢍⢝⢕⢕⢕⢣⢵⡕⢕⢕⢕⠀⠀⠀⠀⠀⠀⠀⠀⠀⠀⠀⠀</a:t>
            </a:r>
            <a:br/>
            <a:r>
              <a:t>⠀⠀⠀⠀⠀⠀⠀⠀⠀⠀⠀⢕⢕⢜⢸⢱⢗⢗⢕⢕⢇⣕⣕⣕⣕⡕⣴⢵⢿⢿⢟⢏⠝⠝⠋⠑⠜⠙⠙⣻⣿⣿⠋⠝⢿⠿⢿⣿⣿⣿⣿⣿⣿⣷⡔⠔⢕⢕⢕⢕⢕⢕⢕⢕⢗⢇⢕⢕⢕⠀⠀⠀⠀⠀⠀⠀⠀⠀⠀⠀⠀</a:t>
            </a:r>
            <a:br/>
            <a:r>
              <a:t>⠀⠀⠀⠀⠀⠀⠀⠀⠀⠀⠀⣷⢷⢷⠾⠿⠟⠟⠟⠛⠛⢋⠙⠉⠉⢁⠁⠁⠀⠀⠀⠀⠀⠀⢀⠀⠀⠀⢄⣿⣿⡟⠀⠀⠀⠀⢸⣿⣿⣿⣿⣿⣿⣿⣧⢕⢕⢕⢕⢕⢕⢕⢕⢕⢕⢕⢕⢕⢕⠀⠀⠀⠀⠀⠀⠀⠀⠀⠀⠀⠀</a:t>
            </a:r>
            <a:br/>
            <a:r>
              <a:t>⠀⠀⠀⠀⠀⠀⠀⠀⠀⠀⠀⠀⢄⢄⢔⢕⢕⢕⢕⢕⢕⢕⢕⢕⢕⢕⢕⢔⢔⢔⢔⢔⢄⢔⢔⢄⢄⢔⢱⣿⣿⠁⠀⠀⠀⠀⢸⣿⣿⣿⣿⣿⣿⣿⣿⡕⢕⢕⢕⢕⢕⢕⢕⢕⢕⢕⢕⢕⢕⠀⠀⠀⠀⠀⠀⠀⠀⠀⠀⠀⠀</a:t>
            </a:r>
            <a:br/>
            <a:r>
              <a:t>⠀⠀⠀⠀⠀⠀⠀⠀⠀⠀⠀⢔⢕⢕⢕⢕⢕⢕⢕⢕⢕⢕⢕⢕⢕⢕⢕⢕⢕⢕⢕⢕⢕⢕⢕⢕⢕⢕⣾⣿⠇⠀⠀⠀⠀⠀⠀⣿⣿⣿⣿⣿⣿⣿⣿⣇⢧⣵⣵⣵⣵⣕⣇⣕⣕⢕⢕⢕⢕⠀⠀⠀⠀⠀⠀⠀⠀⠀⠀⠀⠀</a:t>
            </a:r>
            <a:br/>
            <a:r>
              <a:t>⠀⠀⠀⠀⠀⠀⠀⠀⠀⠀⠀⠑⠑⠑⠑⠑⠑⠑⠑⠑⠑⠑⠑⠑⠑⠑⠑⠑⠑⠁⠀⠑⠁⠁⠑⠑⠑⠘⠛⠛⠀⠀⠀⠀⠀⠀⠀⠛⠛⠛⠛⠛⠛⠛⠛⠛⠑⠑⠛⠛⠛⠛⠛⠛⠛⠛⠓⠓⠃⠀⠀⠀⠀⠀⠀⠀⠀⠀⠀⠀⠀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⠀⠀⠀⠀⠀⠀⠀⠀⠀⠀⠀⣿⣿⣿⣿⣿⣿⣿⣿⣿⣿⣿⣿⣿⣿⣿⣿⣿⡿⣿⣿⣿⣿⣿⣿⣿⣿⣿⣿⣿⣿⣿⣿⣿⣿⣿⣿⣿⣿⣿⣿⣿⣿⣿⣿⣿⣿⣿⣻⣿⣿⣿⣿⣿⢧⢕⣇⣱⢕⠀⠀⠀⠀⠀⠀⠀⠀⠀⠀⠀⠀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⠀⠀⠀⠀⠀⠀⠀⠀⠀⠀⠀⣿⣿⣿⣿⣿⣿⣿⣿⣿⣿⣿⣿⣿⣿⣿⣿⣿⣿⣿⣿⣿⣿⣿⣿⣿⣿⣿⣿⣿⣿⣿⣿⣿⣿⣿⣿⣿⣿⣿⣿⣿⣿⣿⣿⣿⣿⣿⣿⣿⣿⣿⣿⣿⣷⣿⣾⣽⣷⠀⠀⠀⠀⠀⠀⠀⠀⠀⠀⠀⠀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⠀⠀⠀⠀⠀⠀⠀⠀⠀⠀⠀⣿⣿⡿⢟⢏⢝⢕⢕⢕⢝⢝⢻⢿⣿⣿⣿⣿⣿⣿⣿⣿⣿⣿⣿⣿⣿⣿⣿⣿⣿⣿⣿⣿⣿⣿⣿⣿⣿⣿⣿⣿⣿⣿⣿⣿⣿⣿⣿⣿⣿⣿⣿⣿⣿⣿⣿⣿⣯⠀⠀⠀⠀⠀⠀⠀⠀⠀⠀⠀⠀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⠀⠀⠀⠀⠀⠀⠀⠀⠀⠀⠀⢟⢝⢕⣥⣅⣀⣁⣁⣉⢑⠗⢵⣕⢝⢿⣿⣿⣿⣿⣿⣿⣿⣿⣿⣿⣿⣿⣿⣿⣿⣿⣿⣿⣿⣿⣿⣿⣿⣿⣿⣿⣿⣿⣿⣿⣿⣿⣿⣿⣿⣿⣿⣿⣿⣿⣿⣎⣹⠀⠀⠀⠀⠀⠀⠀⠀⠀⠀⠀⠀</a:t>
            </a:r>
            <a:br/>
            <a:r>
              <a:t>⠀⠀⠀⠀⠀⠀⠀⠀⠀⠀⠀⢕⢕⢕⢕⢑⢑⢕⢕⢜⠝⢕⢔⢜⢳⣕⢹⣿⣿⣿⣿⣿⣿⣿⣿⣿⣿⣿⣿⣿⣿⣿⣿⣿⣟⢿⢿⣭⡍⠑⢕⢜⢝⢻⣿⣿⣿⣿⣿⣿⣿⣿⣿⣿⣿⣿⣿⣿⣿⠀⠀⠀⠀⠀⠀⠀⠀⠀⠀⠀⠀</a:t>
            </a:r>
            <a:br/>
            <a:r>
              <a:t>⠀⠀⠀⠀⠀⠀⠀⠀⠀⠀⠀⣱⣕⣕⢕⢕⢕⢕⢕⢕⢕⢕⢕⢕⢕⢹⣇⢹⣿⣿⣿⣿⣿⣿⣿⣿⣿⣿⣿⣿⣿⣿⣿⣿⣵⣷⣿⣿⡇⠝⣧⡕⢕⢕⢜⢿⣿⣿⣿⣿⣿⣿⣿⣿⣿⣿⣿⢿⢿⠀⠀⠀⠀⠀⠀⠀⠀⠀⠀⠀⠀</a:t>
            </a:r>
            <a:br/>
            <a:r>
              <a:t>⠀⠀⠀⠀⠀⠀⠀⠀⠀⠀⠀⣿⣿⣿⣿⣿⣿⣿⣷⣷⣵⣵⣕⣕⡕⣕⢹⡕⣿⣿⣿⣿⣿⣿⣿⣿⣿⣿⣿⣿⣿⣿⣿⣿⣿⣿⣿⣿⡇⢄⢜⣿⣇⢕⣕⣾⣿⣿⣿⣿⣿⣿⣿⣿⣿⣿⢳⣕⣵⠀⠀⠀⠀⠀⠀⠀⠀⠀⠀⠀⠀</a:t>
            </a:r>
            <a:br/>
            <a:r>
              <a:t>⠀⠀⠀⠀⠀⠀⠀⠀⠀⠀⠀⣿⣿⣿⣿⣿⣿⣿⣿⣿⣿⣿⣿⣿⣿⣿⣿⣇⣿⣿⣿⣿⣿⣿⣿⣿⣿⣿⣿⣿⣿⣿⣿⣿⣿⣿⣻⣿⢇⢕⢔⢸⣿⡵⣷⣿⣿⣿⣿⣿⣿⣿⣿⣿⣿⣧⣵⣿⣿⠀⠀⠀⠀⠀⠀⠀⠀⠀⠀⠀⠀</a:t>
            </a:r>
            <a:br/>
            <a:r>
              <a:t>⠀⠀⠀⠀⠀⠀⠀⠀⠀⠀⠀⣿⣿⣿⣿⣿⣿⣿⣿⣿⣿⣿⣿⣿⣿⣿⣿⡇⣿⣿⣿⣿⣿⣿⣿⣿⣿⣿⣿⣿⣿⣿⣿⡿⣿⣿⢟⢝⣿⣷⣿⣿⣿⣿⣿⣿⣿⣿⣿⣿⣿⣿⣿⣿⣿⢻⣿⣿⣿⠀⠀⠀⠀⠀⠀⠀⠀⠀⠀⠀⠀</a:t>
            </a:r>
            <a:br/>
            <a:r>
              <a:t>⠀⠀⠀⠀⠀⠀⠀⠀⠀⠀⠀⣿⣿⣿⣿⣿⣿⣿⣿⣿⣿⣿⣿⣿⣿⣿⣿⡧⣿⣿⣿⣿⣿⣿⣿⣿⣿⣿⣿⣿⣿⣿⣿⡇⢕⢕⢕⣼⣿⣿⣿⣿⣿⣿⣿⣿⣿⣿⣿⣿⣿⣿⣿⣿⣿⢸⣿⣿⣿⠀⠀⠀⠀⠀⠀⠀⠀⠀⠀⠀⠀</a:t>
            </a:r>
            <a:br/>
            <a:r>
              <a:t>⠀⠀⠀⠀⠀⠀⠀⠀⠀⠀⠀⣿⣿⣿⣿⣿⣿⣿⣿⣿⣿⣿⣿⣿⣿⣿⣿⢫⣿⣿⣿⣿⣿⣿⣿⣿⣿⣿⣿⣿⣿⣿⣿⣿⢇⢕⣼⣿⣿⣿⣿⣿⣿⣿⣿⣿⣿⣿⣿⣿⣿⣿⣿⣿⣿⣼⢿⣿⣿⠀⠀⠀⠀⠀⠀⠀⠀⠀⠀⠀⠀</a:t>
            </a:r>
            <a:br/>
            <a:r>
              <a:t>⠀⠀⠀⠀⠀⠀⠀⠀⠀⠀⠀⣿⣿⣿⣿⣿⣿⣿⣿⣿⣿⣿⣿⣿⣿⣿⡟⢸⣿⣿⣿⣿⣿⣿⣿⣿⣿⣿⣿⣿⣿⣿⣿⢟⢕⢸⣿⣿⣿⣿⣿⣿⣿⣿⣿⣿⣿⣿⣿⣿⣿⣿⣿⣿⣿⣯⣸⣿⣿⠀⠀⠀⠀⠀⠀⠀⠀⠀⠀⠀⠀</a:t>
            </a:r>
            <a:br/>
            <a:r>
              <a:t>⠀⠀⠀⠀⠀⠀⠀⠀⠀⠀⠀⣿⣿⣿⣿⣿⣿⣿⣿⣿⣿⣿⣿⣿⣿⣿⡯⢸⣿⣿⣿⣿⣿⣿⣿⣿⣿⣿⣿⣿⣿⣿⣿⣥⣕⢸⣿⣿⣿⣿⣿⣿⣿⣿⣿⣿⣿⣿⣿⣿⣿⣿⣿⣿⣿⣿⣿⣿⣿⠀⠀⠀⠀⠀⠀⠀⠀⠀⠀⠀⠀</a:t>
            </a:r>
            <a:br/>
            <a:r>
              <a:t>⠀⠀⠀⠀⠀⠀⠀⠀⠀⠀⠀⣿⣿⣿⣿⣿⣿⣿⣿⣿⣿⣿⣿⣿⣿⣿⣟⢸⣿⣿⣿⣿⣿⣿⣿⣿⣿⣿⣿⣿⢿⣿⣿⡿⠏⢜⣿⣿⣿⣿⣿⣿⣿⣿⣿⣯⣿⣿⣿⣿⣿⣿⣿⣿⣿⡿⣽⡿⡿⠀⠀⠀⠀⠀⠀⠀⠀⠀⠀⠀⠀</a:t>
            </a:r>
            <a:br/>
            <a:r>
              <a:t>⠀⠀⠀⠀⠀⠀⠀⠀⠀⠀⠀⣿⣿⣿⣿⣿⣿⣿⣿⣿⣿⣿⣿⣿⣿⣿⡿⢸⣿⣿⣿⣿⣿⣿⣿⣿⣿⣿⣿⣧⣼⣿⣇⣴⣷⣾⣿⣿⣿⣿⣿⣿⣿⣿⣿⢟⣿⣿⣿⣿⣿⣿⣿⣿⢿⢿⢿⠗⢟⠀⠀⠀⠀⠀⠀⠀⠀⠀⠀⠀⠀</a:t>
            </a:r>
            <a:br/>
            <a:r>
              <a:t>⠀⠀⠀⠀⠀⠀⠀⠀⠀⠀⠀⢟⢟⢟⢟⢟⢟⢟⢟⢟⢻⢟⢻⢻⢻⢟⢇⢜⣿⣿⣿⣿⣿⣿⣿⣿⣿⣿⣿⣿⣿⣿⠇⠟⠟⢻⣿⣿⣿⣿⣿⣿⣿⡟⠛⠋⢝⢝⢝⢝⢕⢕⢳⢵⡕⢕⢕⢕⢵⠀⠀⠀⠀⠀⠀⠀⠀⠀⠀⠀⠀</a:t>
            </a:r>
            <a:br/>
            <a:r>
              <a:t>⠀⠀⠀⠀⠀⠀⠀⠀⠀⠀⠀⢜⢝⢸⡵⢷⢗⢎⢕⢣⣕⣕⣕⣕⣕⢱⣵⡵⢿⢿⢟⠝⠝⠟⠋⠘⠜⠑⢙⣿⣿⡿⠀⠀⠀⠕⣿⣿⣿⣿⣿⣿⣿⣷⢔⢕⢕⢕⢕⢕⢕⢕⢕⢕⢗⢕⢕⢕⢕⠀⠀⠀⠀⠀⠀⠀⠀⠀⠀⠀⠀</a:t>
            </a:r>
            <a:br/>
            <a:r>
              <a:t>⠀⠀⠀⠀⠀⠀⠀⠀⠀⠀⠀⣷⢷⢾⠷⠿⠟⠟⠛⠛⢛⠙⢙⠉⢉⢁⠁⠀⠀⢀⠀⠀⠀⢀⢀⢀⠀⢀⢕⣿⣿⡇⠀⠀⠀⠀⣿⣿⣿⣿⣿⣿⣿⣿⡇⢕⢕⢕⢕⢕⢕⢕⢕⢕⢕⢕⢕⢕⢕⠀⠀⠀⠀⠀⠀⠀⠀⠀⠀⠀⠀</a:t>
            </a:r>
            <a:br/>
            <a:r>
              <a:t>⠀⠀⠀⠀⠀⠀⠀⠀⠀⠀⠀⠀⢄⢄⢔⢕⢕⢕⢕⢕⢕⢕⢕⢕⢕⢕⢕⢔⢕⢕⢔⢕⢕⢕⢕⢔⢕⢕⢱⣿⣿⠁⠀⠀⠀⠀⣿⣿⣿⣿⣿⣿⣿⣿⣧⢕⢕⢕⢕⢕⢕⢕⢕⢕⢕⢕⢕⢕⢕⠀⠀⠀⠀⠀⠀⠀⠀⠀⠀⠀⠀</a:t>
            </a:r>
            <a:br/>
            <a:r>
              <a:t>⠀⠀⠀⠀⠀⠀⠀⠀⠀⠀⠀⢕⢕⢕⢕⢕⢕⢕⢕⢕⢕⢕⢕⢕⢕⢕⢕⢕⢕⢕⢕⢕⢕⢕⢕⢕⢕⢕⣿⣿⢇⠀⠀⠀⠀⠄⢻⣿⣿⣿⣿⣿⣿⣿⣿⣷⣧⣵⢵⣵⣵⣵⣵⣵⡕⢕⢕⢕⢕⠀⠀⠀⠀⠀⠀⠀⠀⠀⠀⠀⠀</a:t>
            </a:r>
            <a:br/>
            <a:r>
              <a:t>⠀⠀⠀⠀⠀⠀⠀⠀⠀⠀⠀⠑⠑⠑⠑⠑⠑⠑⠑⠑⠑⠑⠑⠑⠑⠑⠑⠑⠑⠑⠑⠑⠑⠑⠑⠑⠑⠑⠛⠛⠀⠀⠀⠀⠀⠀⠛⠛⠛⠛⠛⠛⠛⠛⠛⠋⠑⠘⠛⠛⠛⠛⠛⠛⠛⠛⠛⠓⠃⠀⠀⠀⠀⠀⠀⠀⠀⠀⠀⠀⠀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⠀⠀⠀⠀⠀⠀⠀⠀⠀⠀⠀⣿⣿⣿⣿⣿⣿⣿⣿⣿⣿⣿⣿⣿⣿⣿⣿⣿⣿⣿⣿⣿⣿⣿⣿⣿⣿⣿⣿⣿⣿⣿⣿⣿⣿⣿⣿⣿⣿⣿⣿⣿⣿⣿⣿⣿⣿⢏⢟⢻⣿⣾⣮⡕⢕⢱⡕⢕⢜⠀⠀⠀⠀⠀⠀⠀⠀⠀⠀⠀⠀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⠀⠀⠀⠀⠀⠀⠀⠀⠀⠀⠀⣿⣿⣿⣿⣿⣿⣿⣿⣿⣿⣿⣿⣿⣿⣿⣿⣿⣿⣿⣿⣿⣿⣿⣿⣿⣿⣿⣿⣿⣿⣿⣿⣿⣿⣿⣿⣿⣿⣿⣿⣿⣿⣿⣿⣿⣿⣿⣿⣿⣯⣿⣿⣿⣳⣵⣽⣽⣱⠀⠀⠀⠀⠀⠀⠀⠀⠀⠀⠀⠀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⠀⠀⠀⠀⠀⠀⠀⠀⠀⠀⠀⣿⣿⣿⢟⢟⢝⢝⢝⢝⢝⢟⢿⣿⣿⣿⣿⣿⣿⣿⣿⣿⣿⣿⣿⣿⣿⣿⣿⣿⣿⣿⣿⣿⣿⣿⣿⣿⣿⣿⣿⣿⣿⣿⣿⣿⣿⣿⣿⣿⣿⣿⣿⣿⣿⣿⡿⣟⣯⠀⠀⠀⠀⠀⠀⠀⠀⠀⠀⠀⠀</a:t>
            </a:r>
            <a:br/>
            <a:r>
              <a:t>⠀⠀⠀⠀⠀⠀⠀⠀⠀⠀⠀⢟⢝⢕⣅⣁⣁⣁⣈⢙⠑⠣⢕⡜⢝⢿⣿⣿⣿⣿⣿⣿⣿⣿⣿⣿⣿⣿⣿⣿⣿⣿⣿⣿⣿⣿⣿⣿⣿⣿⣿⣿⣿⣿⣿⣿⣿⣿⣿⣿⣿⣿⣿⣿⣿⣿⣿⣝⣿⠀⠀⠀⠀⠀⠀⠀⠀⠀⠀⠀⠀</a:t>
            </a:r>
            <a:br/>
            <a:r>
              <a:t>⠀⠀⠀⠀⠀⠀⠀⠀⠀⠀⠀⢕⢕⢕⢕⢕⢅⢕⢜⢝⠙⢅⢕⢝⢷⡕⢻⣿⣿⣿⣿⣿⣿⣿⣿⣿⣿⣿⣿⣿⣿⣿⣿⣿⣿⡻⢿⣝⢍⠝⢕⢝⢟⢿⣿⣿⣿⣿⣿⣿⣿⣿⣿⣿⣿⣿⣿⣿⣿⠀⠀⠀⠀⠀⠀⠀⠀⠀⠀⠀⠀</a:t>
            </a:r>
            <a:br/>
            <a:r>
              <a:t>⠀⠀⠀⠀⠀⠀⠀⠀⠀⠀⠀⣕⣕⣕⢕⢕⢕⢕⢕⢕⢕⢕⢕⢕⢕⢹⣇⢹⣿⣿⣿⣿⣿⣿⣿⣿⣿⣿⣿⣿⣿⣿⣿⣿⣵⣷⣿⣿⡝⢳⣵⡕⢕⢕⢹⣿⣿⣿⣿⣿⣿⣿⣿⣿⣿⣿⣿⢿⢿⠀⠀⠀⠀⠀⠀⠀⠀⠀⠀⠀⠀</a:t>
            </a:r>
            <a:br/>
            <a:r>
              <a:t>⠀⠀⠀⠀⠀⠀⠀⠀⠀⠀⠀⣿⣿⣿⣿⣿⣿⣷⣷⣧⣵⣵⣕⣕⣕⡕⣿⡞⣿⣿⣿⣿⣿⣿⣿⣿⣿⣿⣿⣿⣿⣿⣿⣿⣿⣿⣿⣿⡇⢄⢹⣷⡕⢕⢵⣾⣿⣿⣿⣿⣿⣿⣿⣿⣿⡿⣧⣱⣏⠀⠀⠀⠀⠀⠀⠀⠀⠀⠀⠀⠀</a:t>
            </a:r>
            <a:br/>
            <a:r>
              <a:t>⠀⠀⠀⠀⠀⠀⠀⠀⠀⠀⠀⣿⣿⣿⣿⣿⣿⣿⣿⣿⣿⣿⣿⣿⣿⣿⣿⡇⣿⣿⣿⣿⣿⣿⣿⣿⣿⣿⣿⣿⣿⣿⣿⣿⣿⣿⣻⡿⢕⢕⢕⣿⣿⢕⣷⣿⣿⣿⣿⣿⣿⣿⣿⣿⣿⢱⣼⣿⣿⠀⠀⠀⠀⠀⠀⠀⠀⠀⠀⠀⠀</a:t>
            </a:r>
            <a:br/>
            <a:r>
              <a:t>⠀⠀⠀⠀⠀⠀⠀⠀⠀⠀⠀⣿⣿⣿⣿⣿⣿⣿⣿⣿⣿⣿⣿⣿⣿⣿⣿⡇⣿⣿⣿⣿⣿⣿⣿⣿⣿⣿⣿⣿⣿⣿⣿⡿⣿⣿⢟⢹⣷⣷⣿⣿⣿⣿⣿⣿⣿⣿⣿⣿⣿⣿⣿⣿⣿⢸⣿⣿⣿⠀⠀⠀⠀⠀⠀⠀⠀⠀⠀⠀⠀</a:t>
            </a:r>
            <a:br/>
            <a:r>
              <a:t>⠀⠀⠀⠀⠀⠀⠀⠀⠀⠀⠀⣿⣿⣿⣿⣿⣿⣿⣿⣿⣿⣿⣿⣿⣿⣿⣿⡇⣿⣿⣿⣿⣿⣿⣿⣿⣿⣿⣿⣿⣿⣿⣿⡕⢕⢕⢕⣾⣿⣿⣿⣿⣿⣿⣿⣿⣿⣿⣿⣿⣿⣿⣿⣿⣿⣾⣿⣿⣿⠀⠀⠀⠀⠀⠀⠀⠀⠀⠀⠀⠀</a:t>
            </a:r>
            <a:br/>
            <a:r>
              <a:t>⠀⠀⠀⠀⠀⠀⠀⠀⠀⠀⠀⣿⣿⣿⣿⣿⣿⣿⣿⣿⣿⣿⣿⣿⣿⣿⣿⢣⣿⣿⣿⣿⣿⣿⣿⣿⣿⣿⣿⣿⣿⣿⣿⣿⢕⢱⣾⣿⣿⣿⣿⣿⣿⣿⣿⣿⣿⣿⣿⣿⣿⣿⣿⣿⣷⣿⣿⣿⣿⠀⠀⠀⠀⠀⠀⠀⠀⠀⠀⠀⠀</a:t>
            </a:r>
            <a:br/>
            <a:r>
              <a:t>⠀⠀⠀⠀⠀⠀⠀⠀⠀⠀⠀⣿⣿⣿⣿⣿⣿⣿⣿⣿⣿⣿⣿⣿⣿⣿⡯⢸⣿⣿⣿⣿⣿⣿⣿⣿⣿⣿⣿⣿⣿⣿⣿⢏⢕⣾⣿⣿⣿⣿⣿⣿⣿⣿⣿⣿⣿⣿⣿⣿⣿⣿⣿⣿⣿⡕⣿⣿⣿⠀⠀⠀⠀⠀⠀⠀⠀⠀⠀⠀⠀</a:t>
            </a:r>
            <a:br/>
            <a:r>
              <a:t>⠀⠀⠀⠀⠀⠀⠀⠀⠀⠀⠀⣿⣿⣿⣿⣿⣿⣿⣿⣿⣿⣿⣿⣿⣿⣿⡗⢸⣿⣿⣿⣿⣿⣿⣿⣿⣿⣿⣿⣿⣿⣿⣷⣷⣷⡿⢿⣿⣿⣿⣿⣿⣿⣿⣿⣿⣿⣿⣿⣿⣿⣿⣿⣿⣿⣿⣿⣿⣿⠀⠀⠀⠀⠀⠀⠀⠀⠀⠀⠀⠀</a:t>
            </a:r>
            <a:br/>
            <a:r>
              <a:t>⠀⠀⠀⠀⠀⠀⠀⠀⠀⠀⠀⣿⣿⣿⣿⣿⣿⣿⣿⣿⣿⣿⣿⣿⣿⣿⡇⢸⣿⣿⣿⣿⣿⣿⣿⣿⣿⣿⣿⣿⢟⣿⡟⢛⣛⣵⣿⣿⣿⣿⣿⣿⣿⣿⣿⣿⣿⣿⣿⣿⣿⣿⣿⣿⣿⢟⣿⣿⣿⠀⠀⠀⠀⠀⠀⠀⠀⠀⠀⠀⠀</a:t>
            </a:r>
            <a:br/>
            <a:r>
              <a:t>⠀⠀⠀⠀⠀⠀⠀⠀⠀⠀⠀⣿⣿⣿⣿⣿⣿⣿⣿⣿⣿⣿⣿⣿⣿⣿⡏⢸⣿⣿⣿⣿⣿⣿⣿⣿⣿⣿⣿⣿⣾⣿⡷⣿⣿⣿⣿⣿⣿⣿⣿⣿⣿⣿⢟⢻⣿⣿⣿⣿⣿⣿⣿⣿⢿⢿⠿⢗⢟⠀⠀⠀⠀⠀⠀⠀⠀⠀⠀⠀⠀</a:t>
            </a:r>
            <a:br/>
            <a:r>
              <a:t>⠀⠀⠀⠀⠀⠀⠀⠀⠀⠀⠀⢟⢟⢟⢟⢟⢟⢟⢟⢟⢟⢻⢟⢟⢟⢟⢇⢸⣿⣿⣿⣿⣿⣿⣿⣿⣿⢿⣿⣿⣿⣿⠁⠈⠉⢸⣿⣿⣿⣿⣿⣿⣿⢛⠛⢋⢝⢝⢝⢝⢕⢗⢳⣵⡕⢕⢕⢱⢵⠀⠀⠀⠀⠀⠀⠀⠀⠀⠀⠀⠀</a:t>
            </a:r>
            <a:br/>
            <a:r>
              <a:t>⠀⠀⠀⠀⠀⠀⠀⠀⠀⠀⠀⢜⢝⢹⣵⢵⢗⢇⢕⢗⣕⣕⣕⣕⣕⣱⣥⣼⢿⢿⢟⠝⠝⠟⠙⠝⠝⠋⢹⣿⣿⡟⠀⠀⠀⢸⣿⣿⣿⣿⣿⣿⣿⡇⠄⢕⢕⢕⢕⢕⢕⢕⢕⢱⢇⢕⢕⢕⢕⠀⠀⠀⠀⠀⠀⠀⠀⠀⠀⠀⠀</a:t>
            </a:r>
            <a:br/>
            <a:r>
              <a:t>⠀⠀⠀⠀⠀⠀⠀⠀⠀⠀⠀⣷⢷⢷⠾⠿⠟⠟⠛⠛⢛⠙⠙⢉⢉⢁⢁⠀⢀⢀⠀⢀⢀⢐⢄⢀⢄⢐⢱⣿⣿⡇⠀⠀⠀⢸⣿⣿⣿⣿⣿⣿⣿⣿⢕⢕⢕⢕⢕⢕⢕⢝⢕⢕⢕⢕⢕⢕⢕⠀⠀⠀⠀⠀⠀⠀⠀⠀⠀⠀⠀</a:t>
            </a:r>
            <a:br/>
            <a:r>
              <a:t>⠀⠀⠀⠀⠀⠀⠀⠀⠀⠀⠀⠀⢄⢄⢔⢕⢕⢕⢕⢕⢕⢕⢕⢕⢕⢕⢕⢔⢕⢕⢔⢕⢕⢕⢕⢕⢕⢕⢸⣿⣿⠀⠀⠀⠀⢸⣿⣿⣿⣿⣿⣿⣿⣿⡕⢕⢕⢕⢕⢕⢕⢕⢕⢕⢕⢕⢕⢕⢕⠀⠀⠀⠀⠀⠀⠀⠀⠀⠀⠀⠀</a:t>
            </a:r>
            <a:br/>
            <a:r>
              <a:t>⠀⠀⠀⠀⠀⠀⠀⠀⠀⠀⠀⢕⢕⢕⢕⢕⢕⢕⢕⢕⢕⢕⢕⢕⢕⢕⢕⢕⢕⢕⢕⢕⢕⢕⢕⢕⢕⢕⣿⣿⡇⠀⠀⠀⠔⢕⣿⣿⣿⣿⣿⣿⣿⣿⣧⡳⣧⣵⢵⣵⣧⣵⣕⣕⣕⢕⢕⢕⢕⠀⠀⠀⠀⠀⠀⠀⠀⠀⠀⠀⠀</a:t>
            </a:r>
            <a:br/>
            <a:r>
              <a:t>⠀⠀⠀⠀⠀⠀⠀⠀⠀⠀⠀⠑⠑⠑⠑⠑⠑⠑⠑⠑⠑⠑⠑⠑⠑⠑⠑⠑⠑⠑⠑⠑⠑⠑⠑⠑⠑⠑⠛⠛⠁⠀⠀⠀⠐⠑⠛⠛⠛⠛⠛⠛⠛⠛⠛⠘⠑⠚⠛⠛⠛⠛⠛⠛⠛⠛⠓⠓⠑⠀⠀⠀⠀⠀⠀⠀⠀⠀⠀⠀⠀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⠀⠀⠀⠀⠀⠀⠀⠀⠀⠀⠀⣿⣿⣿⣿⣿⣿⣿⣿⣿⣿⣿⣿⣿⣿⣿⣿⣿⣿⣿⣿⣿⣿⣿⣿⣿⣿⣿⣿⣿⣿⣿⣿⣿⣿⣿⣿⣿⣿⣿⣿⣿⣿⣿⣿⣷⣷⢏⢻⣿⣵⡳⣇⢕⢕⢕⢕⢕⢕⠀⠀⠀⠀⠀⠀⠀⠀⠀⠀⠀⠀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⠀⠀⠀⠀⠀⠀⠀⠀⠀⠀⠀⣿⣿⣿⣿⣿⣿⣿⣿⣿⣿⣿⣿⣿⣿⣿⣿⣿⣿⣿⣿⣿⣿⣿⣿⣿⣿⣿⣿⣿⣿⣿⣿⣿⣿⣿⣿⣿⣿⣿⣿⣿⣿⣿⣿⣿⣿⣷⣿⣿⣟⣿⣿⣇⣱⣵⣗⣜⢕⠀⠀⠀⠀⠀⠀⠀⠀⠀⠀⠀⠀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⠀⠀⠀⠀⠀⠀⠀⠀⠀⠀⠀⣿⣿⣿⢿⢟⢏⢝⢝⢝⢝⢟⢿⣿⣿⣿⣿⣿⣿⣿⣿⣿⣿⣿⣿⣿⣿⣿⣿⣿⣿⣿⣿⣿⣿⣿⣿⣿⣿⣿⣿⣿⣿⣿⣿⣿⣿⣿⣿⣿⣿⣿⣿⣿⣿⣿⣿⣟⣻⠀⠀⠀⠀⠀⠀⠀⠀⠀⠀⠀⠀</a:t>
            </a:r>
            <a:br/>
            <a:r>
              <a:t>⠀⠀⠀⠀⠀⠀⠀⠀⠀⠀⠀⡿⢏⢕⣁⣁⣁⡅⢑⠑⠗⠵⣕⢜⢻⣿⣿⣿⣿⣿⣿⣿⣿⣿⣿⣿⣿⣿⣿⣿⣿⣿⣿⣿⣿⣿⣿⣿⣿⣿⣿⣿⣿⣿⣿⣿⣿⣿⣿⣿⣿⣿⣿⣿⣿⣿⡧⢝⣿⠀⠀⠀⠀⠀⠀⠀⠀⠀⠀⠀⠀</a:t>
            </a:r>
            <a:br/>
            <a:r>
              <a:t>⠀⠀⠀⠀⠀⠀⠀⠀⠀⠀⠀⢕⢕⢕⢔⢕⢅⢝⢝⢍⠝⢑⢅⢝⢧⡜⢻⣿⣿⣿⣿⣿⣿⣿⣿⣿⣿⣿⣿⣿⣿⣿⣿⣿⣿⣿⣟⡝⠍⠝⢝⢝⢻⣿⣿⣿⣿⣿⣿⣿⣿⣿⣿⣿⣿⣿⣿⣿⣿⠀⠀⠀⠀⠀⠀⠀⠀⠀⠀⠀⠀</a:t>
            </a:r>
            <a:br/>
            <a:r>
              <a:t>⠀⠀⠀⠀⠀⠀⠀⠀⠀⠀⠀⢕⣕⢕⢕⢕⢕⢕⢕⢕⢕⢕⢕⢕⢜⢳⡕⢿⣿⣿⣿⣿⣿⣿⣿⣿⣿⣿⣿⣿⣿⣿⣿⣿⣽⣷⣿⣿⢝⢶⣕⢕⢕⢜⢻⣿⣿⣿⣿⣿⣿⣿⣿⣿⣿⣿⣿⢿⣿⠀⠀⠀⠀⠀⠀⠀⠀⠀⠀⠀⠀</a:t>
            </a:r>
            <a:br/>
            <a:r>
              <a:t>⠀⠀⠀⠀⠀⠀⠀⠀⠀⠀⠀⣿⣿⣿⣿⣷⣿⣷⣧⣵⣵⣕⣕⡕⡕⢕⣿⡞⣿⣿⣿⣿⣿⣿⣿⣿⣿⣿⣿⣿⣿⣿⣿⣿⣿⣿⣿⣿⢇⠕⢻⣧⡕⢱⢵⢿⣿⣿⣿⣿⣿⣿⣿⣿⣿⡿⣕⢱⣿⠀⠀⠀⠀⠀⠀⠀⠀⠀⠀⠀⠀</a:t>
            </a:r>
            <a:br/>
            <a:r>
              <a:t>⠀⠀⠀⠀⠀⠀⠀⠀⠀⠀⠀⣿⣿⣿⣿⣿⣿⣿⣿⣿⣿⣿⣿⣿⣿⣿⣿⡇⣿⣿⣿⣿⣿⣿⣿⣿⣿⣿⣿⣿⣿⣿⣿⢿⣿⣿⣿⡿⢕⢕⢕⣿⣷⢕⣸⣿⣿⣿⣿⣿⣿⣿⣿⣿⡿⣕⣹⣿⣿⠀⠀⠀⠀⠀⠀⠀⠀⠀⠀⠀⠀</a:t>
            </a:r>
            <a:br/>
            <a:r>
              <a:t>⠀⠀⠀⠀⠀⠀⠀⠀⠀⠀⠀⣿⣿⣿⣿⣿⣿⣿⣿⣿⣿⣿⣿⣿⣿⣿⣿⢇⣿⣿⣿⣿⣿⣿⣿⣿⣿⣿⣿⣿⣿⣿⣿⡾⣿⣿⢟⢹⣷⣷⣾⣿⣿⣿⣿⣿⣿⣿⣿⣿⣿⣿⣿⣿⡇⣿⣿⣿⣿⠀⠀⠀⠀⠀⠀⠀⠀⠀⠀⠀⠀</a:t>
            </a:r>
            <a:br/>
            <a:r>
              <a:t>⠀⠀⠀⠀⠀⠀⠀⠀⠀⠀⠀⣿⣿⣿⣿⣿⣿⣿⣿⣿⣿⣿⣿⣿⣿⣿⣿⡇⣿⣿⣿⣿⣿⣿⣿⣿⣿⣿⣿⣿⣿⣿⣿⡕⢕⢕⢰⣾⣿⣿⣿⣿⣿⣿⣿⣿⣿⣿⣿⣿⣿⣿⣿⣿⡇⣿⣿⣿⣿⠀⠀⠀⠀⠀⠀⠀⠀⠀⠀⠀⠀</a:t>
            </a:r>
            <a:br/>
            <a:r>
              <a:t>⠀⠀⠀⠀⠀⠀⠀⠀⠀⠀⠀⣿⣿⣿⣿⣿⣿⣿⣿⣿⣿⣿⣿⣿⣿⣿⣟⢱⣿⣿⣿⣿⣿⣿⣿⣿⣿⣿⣿⣿⣿⣿⣿⡿⢕⢱⣾⣿⣿⣿⣿⣿⣿⣿⣿⣿⣿⣿⣿⣿⣿⣿⣿⣿⣧⣿⣿⣿⣿⠀⠀⠀⠀⠀⠀⠀⠀⠀⠀⠀⠀</a:t>
            </a:r>
            <a:br/>
            <a:r>
              <a:t>⠀⠀⠀⠀⠀⠀⠀⠀⠀⠀⠀⣿⣿⣿⣿⣿⣿⣿⣿⣿⣿⣿⣿⣿⣿⣿⡏⢸⣿⣿⣿⣿⣿⣿⣿⣿⣿⣿⣿⣿⣿⣿⡿⢇⢕⣾⣿⣿⣿⣿⣿⣿⣿⣿⣿⣿⣿⣿⣿⣿⣿⣿⣿⣿⣿⢕⣿⣿⣿⠀⠀⠀⠀⠀⠀⠀⠀⠀⠀⠀⠀</a:t>
            </a:r>
            <a:br/>
            <a:r>
              <a:t>⠀⠀⠀⠀⠀⠀⠀⠀⠀⠀⠀⣿⣿⣿⣿⣿⣿⣿⣿⣿⣿⣿⣿⣿⣿⣿⡇⢸⣿⣿⣿⣿⣿⣿⣿⣿⣿⣿⣿⣿⣿⣿⣿⣿⣿⣿⢻⣿⣿⣿⣿⣿⣿⣿⣿⣿⣿⣿⣿⣿⣿⣿⣿⣿⣿⣿⣿⣿⣿⠀⠀⠀⠀⠀⠀⠀⠀⠀⠀⠀⠀</a:t>
            </a:r>
            <a:br/>
            <a:r>
              <a:t>⠀⠀⠀⠀⠀⠀⠀⠀⠀⠀⠀⣿⣿⣿⣿⣿⣿⣿⣿⣿⣿⣿⣿⣿⣿⣿⡇⢼⣿⣿⣿⣿⣿⣿⣿⣿⣿⣿⣿⣿⢏⣿⣏⣭⣥⣾⣿⣿⣿⣿⣿⣿⣿⣿⣿⣿⣿⣿⣿⣿⣿⣿⣿⣿⣟⢟⣿⣿⣿⠀⠀⠀⠀⠀⠀⠀⠀⠀⠀⠀⠀</a:t>
            </a:r>
            <a:br/>
            <a:r>
              <a:t>⠀⠀⠀⠀⠀⠀⠀⠀⠀⠀⠀⣿⣿⣿⣿⣿⣿⣿⣿⣿⣿⣿⣿⣿⣿⣿⡇⢹⣿⣿⣿⣿⣿⣿⣿⣿⣿⣿⣿⣿⣷⣿⠟⢿⢿⣿⣿⡿⣻⣿⣿⣿⣿⡿⢟⢻⣿⣿⣿⣿⣿⣿⣿⣿⢿⠿⢷⢗⢇⠀⠀⠀⠀⠀⠀⠀⠀⠀⠀⠀⠀</a:t>
            </a:r>
            <a:br/>
            <a:r>
              <a:t>⠀⠀⠀⠀⠀⠀⠀⠀⠀⠀⠀⢟⢟⢟⢟⢟⢟⢟⢟⢟⢟⢟⢻⢟⢻⢟⢇⢸⣿⣿⣿⣿⣿⣿⣿⣿⣿⢿⣿⣿⣿⣿⠀⠀⠁⣿⣿⣿⣿⣿⣿⣿⡟⠟⠛⢝⢝⢝⢝⢝⢕⢗⣧⣵⡕⢕⢕⢱⢵⠀⠀⠀⠀⠀⠀⠀⠀⠀⠀⠀⠀</a:t>
            </a:r>
            <a:br/>
            <a:r>
              <a:t>⠀⠀⠀⠀⠀⠀⠀⠀⠀⠀⠀⢜⢝⢸⢱⢳⢗⢇⢕⢣⢕⣕⣕⣕⣕⣕⣵⣼⢿⢿⢟⢝⠝⠟⠙⠝⠝⠋⢻⣿⣿⡏⠀⠀⠀⣿⣿⣿⣿⣿⣿⣿⣿⢔⠔⢕⢕⢕⢕⢕⢕⢜⢕⢗⢇⢕⢕⢕⢕⠀⠀⠀⠀⠀⠀⠀⠀⠀⠀⠀⠀</a:t>
            </a:r>
            <a:br/>
            <a:r>
              <a:t>⠀⠀⠀⠀⠀⠀⠀⠀⠀⠀⠀⣷⢷⢾⠷⠿⠿⠟⠟⠛⢛⠋⠙⢉⢉⢁⢁⠁⢀⢀⠀⢀⢄⢀⢄⢄⢄⢀⢸⣿⣿⡇⠀⠀⠀⢿⣿⣿⣿⣿⣿⣿⣿⡇⢕⢕⢕⢕⢕⢕⢝⢝⢕⢕⢕⢕⢕⢕⢕⠀⠀⠀⠀⠀⠀⠀⠀⠀⠀⠀⠀</a:t>
            </a:r>
            <a:br/>
            <a:r>
              <a:t>⠀⠀⠀⠀⠀⠀⠀⠀⠀⠀⠀⠀⢄⢄⢔⢕⢕⢕⢕⢕⢕⢕⢕⢕⢕⢕⢕⢔⢕⢔⢕⢕⢕⢕⢕⢔⢕⢕⢸⣿⣿⠀⠀⠀⠀⢸⣿⣿⣿⣿⣿⣿⣿⣧⢕⢕⢕⢕⢕⢕⢕⢕⢕⢕⢕⢕⢕⢕⢕⠀⠀⠀⠀⠀⠀⠀⠀⠀⠀⠀⠀</a:t>
            </a:r>
            <a:br/>
            <a:r>
              <a:t>⠀⠀⠀⠀⠀⠀⠀⠀⠀⠀⠀⢕⢕⢕⢕⢕⢕⢕⢕⢕⢕⢕⢕⢕⢕⢕⢕⢕⢕⢕⢕⢕⢕⢕⢕⢕⢕⢕⣼⣿⡏⠀⠀⠀⢔⢸⣿⣿⣿⣿⣿⣿⣿⣿⡇⢳⣵⣵⣵⣵⣧⣵⣵⣕⢕⢕⢕⢕⢕⠀⠀⠀⠀⠀⠀⠀⠀⠀⠀⠀⠀</a:t>
            </a:r>
            <a:br/>
            <a:r>
              <a:t>⠀⠀⠀⠀⠀⠀⠀⠀⠀⠀⠀⠑⠑⠑⠑⠑⠑⠑⠑⠑⠑⠑⠑⠑⠑⠑⠑⠑⠑⠑⠑⠑⠑⠑⠑⠑⠑⠑⠛⠛⠃⠀⠀⠀⠑⠘⠛⠛⠛⠛⠛⠛⠛⠛⠑⠑⠑⠛⠛⠛⠛⠛⠛⠛⠛⠛⠛⠓⠃⠀⠀⠀⠀⠀⠀⠀⠀⠀⠀⠀⠀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⠀⠀⠀⠀⠀⠀⠀⠀⠀⠀⠀⣿⣿⣿⣿⣿⣿⣿⣿⣿⣿⣿⣿⣿⣿⣿⣿⣿⣿⣿⣿⣿⣿⣿⣿⣿⣿⣿⣿⣿⣿⣿⣿⣿⣿⣿⣿⣿⣿⣿⣿⣿⣿⣿⣿⣯⢕⢕⢾⣧⢕⡕⡕⢕⢕⢕⢕⢕⢕⠀⠀⠀⠀⠀⠀⠀⠀⠀⠀⠀⠀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⠀⠀⠀⠀⠀⠀⠀⠀⠀⠀⠀⣿⣿⣿⣿⣿⣿⣿⣿⣿⣿⣿⣿⣿⣿⣿⣿⣿⣿⣿⣿⣿⣿⣿⣿⣿⣿⣿⣿⣿⣿⣿⣿⣿⣿⣿⣿⣿⣿⣿⣿⣷⣿⣿⣿⣿⣵⣕⣱⡿⢳⢎⣧⢕⢕⢣⢕⢕⢕⠀⠀⠀⠀⠀⠀⠀⠀⠀⠀⠀⠀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⠀⠀⠀⠀⠀⠀⠀⠀⠀⠀⠀⣿⣿⣿⣿⣿⣿⣿⣿⣿⣿⣿⣿⣿⣿⣿⣿⣿⣿⣿⣿⣿⣿⣿⣿⣿⣿⣿⣿⣿⣿⣿⣿⣿⣿⣿⣿⣿⣿⣿⣿⣿⣿⣿⣿⣿⣿⣿⣿⣿⣾⣷⣿⣷⣿⣟⣿⣵⣱⠀⠀⠀⠀⠀⠀⠀⠀⠀⠀⠀⠀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⠀⠀⠀⠀⠀⠀⠀⠀⠀⠀⠀⣿⣿⣿⡿⢿⢟⢟⢏⢝⢟⢿⣿⣿⣿⣿⣿⣿⣿⣿⣿⣿⣿⣿⣿⣿⣿⣿⣿⣿⣿⣿⣿⣿⣿⣿⣿⣿⣿⣿⣿⣿⣿⣿⣿⣷⣿⣿⣿⣿⣿⣿⣿⣿⣿⣿⣿⢿⣻⠀⠀⠀⠀⠀⠀⠀⠀⠀⠀⠀⠀</a:t>
            </a:r>
            <a:br/>
            <a:r>
              <a:t>⠀⠀⠀⠀⠀⠀⠀⠀⠀⠀⠀⡿⢟⢕⣑⡑⠑⠑⠑⠓⠱⢵⡕⢝⢻⣿⣿⣿⣿⣿⣿⣿⣿⣿⣿⣿⣿⣿⣿⣿⣿⣿⣿⣿⣿⣿⣿⣿⣿⣿⣿⣿⣿⣿⣿⣿⣿⣿⣿⣿⣿⣿⣿⣿⣿⣯⢝⢿⣿⠀⠀⠀⠀⠀⠀⠀⠀⠀⠀⠀⠀</a:t>
            </a:r>
            <a:br/>
            <a:r>
              <a:t>⠀⠀⠀⠀⠀⠀⠀⠀⠀⠀⠀⢕⢕⢕⢜⢍⢝⢝⢝⠝⢗⢕⢜⢳⣕⢜⢿⣿⣿⣿⣿⣿⣿⣿⣿⣿⣿⣿⣿⣿⣿⣿⣿⣿⣿⡿⢟⢟⢟⢟⢟⢻⢿⣿⣿⣿⣿⣿⣿⣿⣿⣿⣿⣿⣿⣿⣷⣿⣿⠀⠀⠀⠀⠀⠀⠀⠀⠀⠀⠀⠀</a:t>
            </a:r>
            <a:br/>
            <a:r>
              <a:t>⠀⠀⠀⠀⠀⠀⠀⠀⠀⠀⠀⢕⢕⢕⢕⢕⢕⢕⢕⢕⢕⢕⢕⢕⢜⢷⡕⢿⣿⣿⣿⣿⣿⣿⣿⣿⣿⣿⣿⣿⣿⣿⣿⣿⢟⣳⣷⣝⠲⣵⡕⢕⢕⢝⣿⣿⣿⣿⣿⣿⣿⣿⣿⣿⣿⣿⣿⣿⣿⠀⠀⠀⠀⠀⠀⠀⠀⠀⠀⠀⠀</a:t>
            </a:r>
            <a:br/>
            <a:r>
              <a:t>⠀⠀⠀⠀⠀⠀⠀⠀⠀⠀⠀⣿⣿⣿⣷⣷⣷⣵⣵⣵⣕⣕⢕⢕⢕⢜⣷⢸⣿⣿⣿⣿⣿⣿⣿⣿⣿⣿⣿⣿⣿⣿⣿⣿⣿⣿⣿⣿⠀⢘⣿⣕⢕⣱⣼⣿⣿⣿⣿⣿⣿⣿⣿⣿⣿⣯⡕⣾⣿⠀⠀⠀⠀⠀⠀⠀⠀⠀⠀⠀⠀</a:t>
            </a:r>
            <a:br/>
            <a:r>
              <a:t>⠀⠀⠀⠀⠀⠀⠀⠀⠀⠀⠀⣿⣿⣿⣿⣿⣿⣿⣿⣿⣿⣿⣿⣿⣿⣾⣿⢕⣿⣿⣿⣿⣿⣿⣿⣿⣿⣿⣿⣿⣿⣿⣿⣿⣿⣿⣿⡷⢕⢕⢸⣿⣕⡱⣿⣿⣿⣿⣿⣿⣿⣿⣿⣿⢇⣜⣿⣷⣿⠀⠀⠀⠀⠀⠀⠀⠀⠀⠀⠀⠀</a:t>
            </a:r>
            <a:br/>
            <a:r>
              <a:t>⠀⠀⠀⠀⠀⠀⠀⠀⠀⠀⠀⣿⣿⣿⣿⣿⣿⣿⣿⣿⣿⣿⣿⣿⣿⣿⣿⢇⣿⣿⣿⣿⣿⣿⣿⣿⣿⣿⣿⣿⣿⣿⣿⣽⣿⣾⡿⣷⣧⣷⣾⣿⣿⣿⣿⣿⣿⣿⣿⣿⣿⣿⣿⣿⢸⣿⣿⣿⣿⠀⠀⠀⠀⠀⠀⠀⠀⠀⠀⠀⠀</a:t>
            </a:r>
            <a:br/>
            <a:r>
              <a:t>⠀⠀⠀⠀⠀⠀⠀⠀⠀⠀⠀⣿⣿⣿⣿⣿⣿⣿⣿⣿⣿⣿⣿⣿⣿⣿⣿⣳⣿⣿⣿⣿⣿⣿⣿⣿⣿⣿⣿⣿⣿⣿⣿⢜⢝⢝⢠⣿⣿⣿⣿⣿⣿⣿⣿⣿⣿⣿⣿⣿⣿⣿⣿⣿⢸⣿⣿⣿⣿⠀⠀⠀⠀⠀⠀⠀⠀⠀⠀⠀⠀</a:t>
            </a:r>
            <a:br/>
            <a:r>
              <a:t>⠀⠀⠀⠀⠀⠀⠀⠀⠀⠀⠀⣿⣿⣿⣿⣿⣿⣿⣿⣿⣿⣿⣿⣿⣿⣿⡟⣱⣿⣿⣿⣿⣿⣿⣿⣿⣿⣿⣿⣿⣿⣿⣿⡇⢕⢕⣾⣿⣿⣿⣿⣿⣿⣿⣿⣿⣿⣿⣿⣿⣿⣿⣿⣿⣸⣿⣿⣿⣿⠀⠀⠀⠀⠀⠀⠀⠀⠀⠀⠀⠀</a:t>
            </a:r>
            <a:br/>
            <a:r>
              <a:t>⠀⠀⠀⠀⠀⠀⠀⠀⠀⠀⠀⣿⣿⣿⣿⣿⣿⣿⣿⣿⣿⣿⣿⣿⣿⣿⡇⣼⣿⣿⣿⣿⣿⣿⣿⣿⣿⣿⣿⣿⣿⣿⣿⣿⣕⣿⣿⣿⣿⣿⣿⣿⣿⣿⣿⣿⣿⣿⣿⣿⣿⣿⣿⣿⣏⢸⣿⣿⣿⠀⠀⠀⠀⠀⠀⠀⠀⠀⠀⠀⠀</a:t>
            </a:r>
            <a:br/>
            <a:r>
              <a:t>⠀⠀⠀⠀⠀⠀⠀⠀⠀⠀⠀⣿⣿⣿⣿⣿⣿⣿⣿⣿⣿⣿⣿⣿⣿⣿⡇⣿⣿⣿⣿⣿⣿⣿⣿⣿⣿⣿⣿⣿⣿⣿⡿⠏⢅⣿⣿⣿⣿⣿⣿⣿⣿⣿⣿⣿⣿⣿⣿⣿⣿⣿⣿⣿⣿⣿⣿⣿⣿⠀⠀⠀⠀⠀⠀⠀⠀⠀⠀⠀⠀</a:t>
            </a:r>
            <a:br/>
            <a:r>
              <a:t>⠀⠀⠀⠀⠀⠀⠀⠀⠀⠀⠀⣿⣿⣿⣿⣿⣿⣿⣿⣿⣿⣿⣿⣿⣿⣿⢇⣿⣿⣿⣿⣿⣿⣿⣿⣿⣿⣿⣿⣿⢟⣿⢁⠀⢹⣿⣿⣿⣿⣿⣿⣿⣿⣿⣿⣿⣿⣿⣿⣿⣿⣿⣿⣿⣟⣻⣿⣿⢿⠀⠀⠀⠀⠀⠀⠀⠀⠀⠀⠀⠀</a:t>
            </a:r>
            <a:br/>
            <a:r>
              <a:t>⠀⠀⠀⠀⠀⠀⠀⠀⠀⠀⠀⣿⣿⣿⣿⣿⣿⣿⣿⣿⣿⣿⣿⣿⣿⣿⡇⣿⣿⣿⣿⣿⣿⣿⣿⣿⣿⣿⣿⣿⣷⣿⠑⢄⢸⣿⣿⣿⣏⢿⣿⣿⡿⢝⢟⣿⣿⣿⣿⣿⣿⣿⣿⣿⢾⢷⢷⢗⢅⠀⠀⠀⠀⠀⠀⠀⠀⠀⠀⠀⠀</a:t>
            </a:r>
            <a:br/>
            <a:r>
              <a:t>⠀⠀⠀⠀⠀⠀⠀⠀⠀⠀⠀⢿⢿⢿⢿⢿⢿⢿⢿⢿⣿⡿⢿⢿⢿⢟⢕⢸⣿⣿⣿⣿⣿⣿⣿⣿⣿⣿⣿⣿⣿⣿⠀⠀⢸⣿⣿⣿⣿⣾⣿⢿⠷⠟⢛⢟⢟⢏⢝⢝⢝⢵⣵⣕⢕⢕⢕⢵⣵⠀⠀⠀⠀⠀⠀⠀⠀⠀⠀⠀⠀</a:t>
            </a:r>
            <a:br/>
            <a:r>
              <a:t>⠀⠀⠀⠀⠀⠀⠀⠀⠀⠀⠀⢕⢝⢝⣷⡷⢗⢇⢕⢧⢇⢕⣕⣕⣕⢕⣱⣼⢿⢿⢟⢏⠝⠟⠝⠝⠟⠝⣿⣿⣿⡟⠀⠀⢸⣿⣿⣿⣿⣿⣿⣇⢕⠐⢕⢕⢕⢕⢕⢕⢜⢕⢕⢧⢕⢕⢕⢕⢕⠀⠀⠀⠀⠀⠀⠀⠀⠀⠀⠀⠀</a:t>
            </a:r>
            <a:br/>
            <a:r>
              <a:t>⠀⠀⠀⠀⠀⠀⠀⠀⠀⠀⠀⣷⣷⡷⢿⠿⠿⠟⠟⠟⠛⢛⢙⢙⢉⠉⠁⢁⢁⠄⠀⢀⢄⢔⢄⢄⢅⢔⣿⣿⣿⡇⠀⠀⢸⣿⣿⣿⣿⣿⣿⣿⢕⢕⢕⢕⢕⢕⢕⢕⢝⢕⢕⢕⢕⢕⢕⢕⢕⠀⠀⠀⠀⠀⠀⠀⠀⠀⠀⠀⠀</a:t>
            </a:r>
            <a:br/>
            <a:r>
              <a:t>⠀⠀⠀⠀⠀⠀⠀⠀⠀⠀⠀⠀⢄⢔⢕⢕⢕⢕⢕⢕⢕⢕⢕⢕⢕⢕⢕⢔⢕⢕⢕⢕⢕⢕⢕⢕⢕⢕⣸⣿⣿⠑⠀⠀⢸⣿⣿⣿⣿⣿⣿⣿⡇⢕⢕⢕⢕⢕⢕⢕⢕⢕⢕⢕⢕⢕⢕⢕⢕⠀⠀⠀⠀⠀⠀⠀⠀⠀⠀⠀⠀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⠀⠀⠀⠀⠀⠀⠀⠀⠀⠀⠀⢕⢕⢕⢕⢕⢕⢕⢕⢕⢕⢕⢕⢕⢕⢕⢕⢕⢕⢕⢕⢕⢕⢕⢕⢕⢕⢕⣿⣿⡟⠀⠀⢀⢸⣿⣿⣿⣿⣿⣿⣿⡧⢕⡕⢷⢵⣵⣵⣷⣵⣵⣵⣕⣕⢕⢕⢕⢕⠀⠀⠀⠀⠀⠀⠀⠀⠀⠀⠀⠀</a:t>
            </a:r>
            <a:br/>
            <a:r>
              <a:t>⠀⠀⠀⠀⠀⠀⠀⠀⠀⠀⠀⠑⠑⠑⠑⠑⠑⠑⠑⠑⠑⠑⠑⠑⠑⠑⠑⠑⠑⠑⠑⠑⠑⠑⠑⠑⠑⠑⠛⠛⠃⠀⠀⠑⠘⠛⠛⠛⠛⠛⠛⠛⠃⠑⠑⠑⠘⠛⠛⠛⠛⠛⠛⠛⠛⠛⠛⠓⠑⠀⠀⠀⠀⠀⠀⠀⠀⠀⠀⠀⠀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⠀⠀⠀⠀⠀⠀⠀⠀⠀⠀⠀⣿⣿⣿⣿⣿⣿⣿⣯⣿⣿⣿⣿⣿⣿⣿⣿⣿⣿⣿⣿⣿⣿⣿⣿⣿⣿⣿⣿⣿⣿⣿⣿⣿⣿⣿⣿⣿⣿⣿⣿⣿⣿⣿⣏⡏⢕⢱⡵⢕⢕⡕⢕⢕⢕⢕⢕⢕⢕⠀⠀⠀⠀⠀⠀⠀⠀⠀⠀⠀⠀</a:t>
            </a:r>
            <a:br/>
            <a:r>
              <a:t>⠀⠀⠀⠀⠀⠀⠀⠀⠀⠀⠀⣿⣿⣿⣿⣿⣿⣿⣿⣿⣿⣿⣿⣿⣿⣿⣿⣿⣯⣿⣿⣿⣿⣿⣿⣿⣿⣿⣿⣿⣿⣿⣿⣿⣿⣿⣿⣿⣿⣿⣿⣿⣿⣿⣿⣿⣕⡕⢱⡟⢧⢕⣇⢕⢜⢱⢕⢕⢕⠀⠀⠀⠀⠀⠀⠀⠀⠀⠀⠀⠀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⠀⠀⠀⠀⠀⠀⠀⠀⠀⠀⠀⣿⣿⣿⣿⣿⣿⣿⣿⣿⣿⣿⣿⣿⣿⣿⣿⣿⣿⣿⣿⣿⣿⣿⣿⣿⣿⣿⣿⣿⣿⣿⣿⣿⣿⣿⣿⣿⣿⣿⣿⣿⣿⣿⣿⣿⣿⣿⣿⣿⣷⣾⣿⣵⣗⣗⡇⡕⢕⠀⠀⠀⠀⠀⠀⠀⠀⠀⠀⠀⠀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⠀⠀⠀⠀⠀⠀⠀⠀⠀⠀⠀⣿⣿⣿⣿⣿⣿⣿⣿⣿⣿⣿⣿⣿⣿⣿⣿⣿⣿⣿⣿⣿⣿⣿⣿⣿⣿⣿⣿⣿⣿⣿⣿⣿⣿⣿⣿⣿⣿⣿⣿⣿⡿⣿⣿⣿⣿⣿⣿⣿⣿⣿⣿⣿⣿⣿⣾⣿⣿⠀⠀⠀⠀⠀⠀⠀⠀⠀⠀⠀⠀</a:t>
            </a:r>
            <a:br/>
            <a:r>
              <a:t>⠀⠀⠀⠀⠀⠀⠀⠀⠀⠀⠀⣿⣿⣿⣿⢿⢟⢟⢟⢟⢟⢿⣿⣿⣿⣿⣿⣿⣿⣿⣿⣿⣿⣿⣿⣿⣿⣿⣿⣿⣿⣿⣿⣿⣿⣿⣿⣿⣿⣿⣿⣿⣿⣿⣿⣿⣿⣿⣿⣿⣿⣿⣿⣿⣿⣿⣿⢿⣿⠀⠀⠀⠀⠀⠀⠀⠀⠀⠀⠀⠀</a:t>
            </a:r>
            <a:br/>
            <a:r>
              <a:t>⠀⠀⠀⠀⠀⠀⠀⠀⠀⠀⠀⣿⢟⢝⡑⠑⠑⠑⠕⠇⠵⢕⡕⢝⢿⣿⣿⣿⣿⣿⣿⣿⣿⣿⣿⣿⣿⣿⣿⣿⣿⣿⣿⣿⣿⣿⣿⣿⣿⣿⣿⣿⣿⣿⣿⣿⣿⣿⣿⣿⣿⣿⣿⣿⣿⣏⢻⣿⣿⠀⠀⠀⠀⠀⠀⠀⠀⠀⠀⠀⠀</a:t>
            </a:r>
            <a:br/>
            <a:r>
              <a:t>⠀⠀⠀⠀⠀⠀⠀⠀⠀⠀⠀⢕⢕⢜⢝⢝⢍⢝⢟⠗⠖⢔⢝⢳⣕⢝⢿⣿⣿⣿⣿⣿⣿⣿⣿⣿⣿⣿⣿⣿⣿⣿⣿⣿⣿⣿⢿⢟⢟⢟⢟⢿⣿⣿⣿⣿⣿⣿⣿⣿⣿⣿⣿⣿⣿⣷⣷⣿⣿⠀⠀⠀⠀⠀⠀⠀⠀⠀⠀⠀⠀</a:t>
            </a:r>
            <a:br/>
            <a:r>
              <a:t>⠀⠀⠀⠀⠀⠀⠀⠀⠀⠀⠀⢕⢕⢕⢕⢕⢕⢕⢕⢕⢕⢕⢕⢕⢜⢷⡜⢿⣿⣿⣿⣿⣿⣿⣿⣿⣿⣿⣿⣿⣿⣿⣿⣿⡯⢴⣬⡑⢣⣕⢕⢕⢜⢻⣿⣿⣿⣿⣿⣿⣿⣿⣿⣿⣿⣿⣿⣿⣿⠀⠀⠀⠀⠀⠀⠀⠀⠀⠀⠀⠀</a:t>
            </a:r>
            <a:br/>
            <a:r>
              <a:t>⠀⠀⠀⠀⠀⠀⠀⠀⠀⠀⠀⣿⣿⣿⣷⣷⣷⣵⣕⣕⣕⣕⢕⢕⢕⢜⣷⢸⣿⣿⣿⣿⣿⣿⣿⣿⣿⣿⣿⣿⣿⣿⣿⣷⣾⣿⣿⡇⠀⢹⣷⡕⣕⣕⣿⣿⣿⣿⣿⣿⣿⣿⣿⣿⣿⣏⢕⣾⣻⠀⠀⠀⠀⠀⠀⠀⠀⠀⠀⠀⠀</a:t>
            </a:r>
            <a:br/>
            <a:r>
              <a:t>⠀⠀⠀⠀⠀⠀⠀⠀⠀⠀⠀⣿⣿⣿⣿⣿⣿⣿⣿⣿⣿⣿⣿⣿⣷⣷⣿⡕⣿⣿⣿⣿⣿⣿⣿⣿⣿⣿⣿⣿⣿⣿⣿⣿⣿⣿⣿⡇⢕⢕⢹⣿⢕⣵⣿⣿⣿⣿⣿⣿⣿⣿⣿⣿⢇⢹⣿⣿⣿⠀⠀⠀⠀⠀⠀⠀⠀⠀⠀⠀⠀</a:t>
            </a:r>
            <a:br/>
            <a:r>
              <a:t>⠀⠀⠀⠀⠀⠀⠀⠀⠀⠀⠀⣿⣿⣿⣿⣿⣿⣿⣿⣿⣿⣿⣿⣿⣿⣿⣿⢇⣿⣿⣿⣿⣿⣿⣿⣿⣿⣿⣿⣿⣿⣿⣿⣿⣿⣿⣿⣇⣵⣵⣾⣿⣷⣿⣿⣿⣿⣿⣿⣿⣿⣿⣿⣿⢸⣿⣿⣿⣿⠀⠀⠀⠀⠀⠀⠀⠀⠀⠀⠀⠀</a:t>
            </a:r>
            <a:br/>
            <a:r>
              <a:t>⠀⠀⠀⠀⠀⠀⠀⠀⠀⠀⠀⣿⣿⣿⣿⣿⣿⣿⣿⣿⣿⣿⣿⣿⣿⣿⣿⣱⣿⣿⣿⣿⣿⣿⣿⣿⣿⣿⣿⣿⣿⣿⣿⢝⢟⢛⢁⣿⣿⣿⣿⣿⣿⣿⣿⣿⣿⣿⣿⣿⣿⣿⣿⡿⣿⣿⣿⣿⣿⠀⠀⠀⠀⠀⠀⠀⠀⠀⠀⠀⠀</a:t>
            </a:r>
            <a:br/>
            <a:r>
              <a:t>⠀⠀⠀⠀⠀⠀⠀⠀⠀⠀⠀⣿⣿⣿⣿⣿⣿⣿⣿⣿⣿⣿⣿⣿⣿⣿⣿⣱⣿⣿⣿⣿⣿⣿⣿⣿⣿⣿⣿⣿⣿⣿⣿⡕⢕⢕⣼⣿⣿⣿⣿⣿⣿⣿⣿⣿⣿⣿⣿⣿⣿⣿⣿⣇⣿⣿⣿⣿⣿⠀⠀⠀⠀⠀⠀⠀⠀⠀⠀⠀⠀</a:t>
            </a:r>
            <a:br/>
            <a:r>
              <a:t>⠀⠀⠀⠀⠀⠀⠀⠀⠀⠀⠀⣿⣿⣿⣿⣿⣿⣿⣿⣿⣿⣿⣿⣿⣿⣿⡇⣾⣿⣿⣿⣿⣿⣿⣿⣿⣿⣿⣿⣿⣿⣿⣿⣇⢕⣾⣿⣿⣿⣿⣿⣿⣿⣿⣿⣿⣿⣿⣿⣿⣿⣿⣿⣿⢕⣿⣿⣿⣿⠀⠀⠀⠀⠀⠀⠀⠀⠀⠀⠀⠀</a:t>
            </a:r>
            <a:br/>
            <a:r>
              <a:t>⠀⠀⠀⠀⠀⠀⠀⠀⠀⠀⠀⣿⣿⣿⣿⣿⣿⣿⣿⣿⣿⣿⣿⣿⣿⣿⡇⣿⣿⣿⣿⣿⣿⣿⣿⣿⣿⣿⣿⣿⣿⣿⡟⠑⢕⣿⣿⣿⣿⣿⣿⣿⣿⣿⣿⣿⣿⣿⣿⣿⣿⣿⣿⣿⣿⣿⣿⣿⣿⠀⠀⠀⠀⠀⠀⠀⠀⠀⠀⠀⠀</a:t>
            </a:r>
            <a:br/>
            <a:r>
              <a:t>⠀⠀⠀⠀⠀⠀⠀⠀⠀⠀⠀⣿⣿⣿⣿⣿⣿⣿⣿⣿⣿⣿⣿⣿⣿⣿⢇⣿⣿⣿⣿⣿⣿⣿⣿⣿⣿⣿⣿⣿⢿⣿⠀⠀⢱⣿⣿⣿⣿⣿⣿⣿⣿⣿⣿⣿⣿⣿⣿⣿⣿⣿⣿⣿⣟⣻⣿⡿⢿⠀⠀⠀⠀⠀⠀⠀⠀⠀⠀⠀⠀</a:t>
            </a:r>
            <a:br/>
            <a:r>
              <a:t>⠀⠀⠀⠀⠀⠀⠀⠀⠀⠀⠀⣿⣿⣿⣿⣿⣿⣿⣿⣿⣿⣿⣿⣿⣿⣿⡇⣿⣿⣿⣿⣿⣿⣿⣿⣿⣿⣿⣿⣿⣼⣿⠀⢀⢸⣿⣿⣿⣟⣸⣿⣿⡟⢏⢟⣿⣿⣿⣿⣿⣿⣿⣿⣿⢾⢷⢷⢇⢁⠀⠀⠀⠀⠀⠀⠀⠀⠀⠀⠀⠀</a:t>
            </a:r>
            <a:br/>
            <a:r>
              <a:t>⠀⠀⠀⠀⠀⠀⠀⠀⠀⠀⠀⢿⢿⢿⢿⢿⢿⢿⢿⢿⣿⣿⡿⢿⢿⢟⢕⢸⣿⣿⣿⣿⣿⣿⣿⣿⣿⣿⣿⣿⣿⣿⠀⠁⢸⣿⣿⣿⣿⣧⡿⠿⠷⠞⢋⢟⢟⢏⢝⢝⢝⢵⣵⣕⢕⢕⢵⣵⣱⠀⠀⠀⠀⠀⠀⠀⠀⠀⠀⠀⠀</a:t>
            </a:r>
            <a:br/>
            <a:r>
              <a:t>⠀⠀⠀⠀⠀⠀⠀⠀⠀⠀⠀⢜⢝⢞⣳⢷⢕⢇⢇⢧⢕⢕⣕⣕⣕⢕⣱⣸⢿⢿⢟⢙⠝⠟⠝⢝⠟⠝⣿⣿⣿⡏⠀⠀⢸⣿⣿⣿⣿⣿⣷⢕⢕⠐⢕⢕⢕⢕⢕⢜⢕⢕⢵⢇⢕⢕⢕⢕⢕⠀⠀⠀⠀⠀⠀⠀⠀⠀⠀⠀⠀</a:t>
            </a:r>
            <a:br/>
            <a:r>
              <a:t>⠀⠀⠀⠀⠀⠀⠀⠀⠀⠀⠀⣵⣿⡾⢾⠿⠿⠿⠟⠟⢛⢛⢋⢙⢉⠉⠁⢁⠀⠀⠀⠀⢄⢔⢀⢀⢔⢕⣿⣿⣿⢇⠀⠀⢸⣿⣿⣿⣿⣿⣿⡕⢕⢕⢕⢕⢕⢕⢕⢕⢕⢕⢕⢕⢕⢕⢕⢕⢕⠀⠀⠀⠀⠀⠀⠀⠀⠀⠀⠀⠀</a:t>
            </a:r>
            <a:br/>
            <a:r>
              <a:t>⠀⠀⠀⠀⠀⠀⠀⠀⠀⠀⠀⢀⢄⢄⢕⢕⢕⢕⢕⢕⢕⢕⢕⢕⢕⢕⢕⢔⢕⢕⢕⢕⢕⢕⢕⢕⢕⢕⣿⣿⣿⠀⠀⠀⢸⣿⣿⣿⣿⣿⣿⣇⢕⢕⢕⢕⢕⢕⢕⢕⢕⢕⢕⢕⢕⢕⢕⢕⢕⠀⠀⠀⠀⠀⠀⠀⠀⠀⠀⠀⠀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⠀⠀⠀⠀⠀⠀⠀⠀⠀⠀⠀⢕⢕⢕⢕⢕⢕⢕⢕⢕⢕⢕⢕⢕⢕⢕⢕⢕⢕⢕⢕⢕⢕⢕⢕⢕⢕⢕⣿⣿⡇⠀⠀⠀⢸⣿⣿⣿⣿⣿⣿⣿⢵⢕⡕⢧⢷⣵⣵⣷⣵⣵⣕⣕⣕⢕⢕⢕⢕⠀⠀⠀⠀⠀⠀⠀⠀⠀⠀⠀⠀</a:t>
            </a:r>
            <a:br/>
            <a:r>
              <a:t>⠀⠀⠀⠀⠀⠀⠀⠀⠀⠀⠀⠑⠑⠑⠑⠑⠑⠑⠑⠑⠑⠑⠑⠑⠑⠑⠑⠑⠑⠑⠑⠑⠑⠑⠑⠑⠑⠘⠛⠛⠀⠀⠀⠑⠘⠛⠛⠛⠛⠛⠛⠛⠑⠑⠑⠑⠘⠛⠛⠛⠛⠛⠛⠛⠛⠛⠛⠃⠑⠀⠀⠀⠀⠀⠀⠀⠀⠀⠀⠀⠀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⠀⠀⠀⠀⠀⠀⠀⠀⠀⠀⠀⣿⣿⣿⣿⣿⣿⣿⣿⣿⣿⣿⣿⣿⣿⢕⢸⣿⣿⣿⣿⣿⣿⣿⣿⣿⣿⣿⣿⣿⣿⣿⣿⣿⣿⣿⣿⣿⣿⣿⣿⣿⣿⣿⡿⢻⣿⣿⣿⣿⣿⣿⣿⣿⣿⣿⣿⣿⣿⠀⠀⠀⠀⠀⠀⠀⠀⠀⠀⠀⠀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⠀⠀⠀⠀⠀⠀⠀⠀⠀⠀⠀⣿⣿⣿⣿⣿⣿⣿⣿⣿⣿⣿⣿⣿⣿⢕⢸⣿⣿⣿⣿⣿⣿⣿⣿⣿⣿⣿⣿⣿⣿⣿⣿⣿⣿⣿⣿⣿⣿⣿⣿⣿⣿⡟⢕⢸⣿⣿⣿⣿⣿⣿⣿⣿⣿⣿⣿⣿⣿⠀⠀⠀⠀⠀⠀⠀⠀⠀⠀⠀⠀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⠀⠀⠀⠀⠀⠀⠀⠀⠀⠀⠀⣿⣿⣿⣿⣿⣿⣿⣿⣿⣿⣿⣿⣿⣿⢕⢸⣿⣿⣿⣿⣿⣿⣿⣿⣿⣿⣿⣿⣿⣿⣿⣿⣿⣿⣿⣿⣿⣿⣿⣿⡿⢟⢕⢕⢕⣿⣿⣿⣿⣿⣿⣿⣿⣿⣿⣿⣿⣿⠀⠀⠀⠀⠀⠀⠀⠀⠀⠀⠀⠀</a:t>
            </a:r>
            <a:br/>
            <a:r>
              <a:t>⠀⠀⠀⠀⠀⠀⠀⠀⠀⠀⠀⣿⣿⣿⣿⣿⣿⣿⣿⣿⣿⣿⣿⣿⣿⢕⢸⣿⣿⣿⣿⣿⣿⣿⣿⢟⠃⠁⠙⠟⠿⠿⢿⢿⢿⠿⠿⢟⢟⢏⢕⢕⢕⢕⢕⢕⣻⣿⣿⣿⣿⣿⣿⣿⣿⣿⣿⣿⣿⠀⠀⠀⠀⠀⠀⠀⠀⠀⠀⠀⠀</a:t>
            </a:r>
            <a:br/>
            <a:r>
              <a:t>⠀⠀⠀⠀⠀⠀⠀⠀⠀⠀⠀⣿⣿⣿⣿⣿⣿⣿⣿⣿⣿⣿⣿⣿⡟⢕⣾⣿⣿⣿⣿⣿⣿⢟⠕⢁⢅⠄⠀⠀⠀⠀⠀⠀⠀⠀⢐⢕⠕⠑⠁⠁⠁⢀⢔⢕⢸⣿⣿⣿⣿⣿⣿⣿⣿⣿⣿⣿⣿⠀⠀⠀⠀⠀⠀⠀⠀⠀⠀⠀⠀</a:t>
            </a:r>
            <a:br/>
            <a:r>
              <a:t>⠀⠀⠀⠀⠀⠀⠀⠀⠀⠀⠀⣿⣿⣿⣿⣿⣿⣿⣿⣿⣿⣿⣿⣿⡇⢕⣿⣿⣿⣿⣿⢏⢕⢕⢕⢕⢄⠐⠀⠀⠀⠀⠀⠀⢀⢔⠕⠀⠀⠀⠀⠀⠀⠑⠕⢕⣼⣿⣿⣿⣿⣿⣿⣿⣿⣿⣿⣿⣿⠀⠀⠀⠀⠀⠀⠀⠀⠀⠀⠀⠀</a:t>
            </a:r>
            <a:br/>
            <a:r>
              <a:t>⠀⠀⠀⠀⠀⠀⠀⠀⠀⠀⠀⣿⣿⣿⣿⣿⣿⣿⣿⣿⣿⣿⣿⣿⡇⢕⣿⣿⣿⡟⢏⠕⠏⠕⠕⠑⠀⠀⠀⠀⠀⠀⠀⢄⠕⢁⢀⢄⢄⢔⣄⣄⣤⣴⣷⣿⣿⣿⣿⣿⣿⣿⣿⣿⣿⣿⣿⣿⣿⠀⠀⠀⠀⠀⠀⠀⠀⠀⠀⠀⠀</a:t>
            </a:r>
            <a:br/>
            <a:r>
              <a:t>⠀⠀⠀⠀⠀⠀⠀⠀⠀⠀⠀⣿⣿⣿⣿⣿⣿⣿⣿⣿⣿⣿⣿⣿⡇⢱⣿⣿⡟⢅⠀⠀⠀⢔⢔⢔⢔⢔⠀⠀⠀⠀⠀⢁⢄⣵⣵⣷⣾⣿⣿⣿⣿⣿⣿⣿⣿⣿⣿⣿⣿⣿⣿⣿⣿⣿⣿⣿⣿⠀⠀⠀⠀⠀⠀⠀⠀⠀⠀⠀⠀</a:t>
            </a:r>
            <a:br/>
            <a:r>
              <a:t>⠀⠀⠀⠀⠀⠀⠀⠀⠀⠀⠀⣿⣿⣿⣿⣿⣿⣿⣿⣿⣿⣿⣿⣿⡇⢸⣿⣿⣇⢅⢔⢄⢔⢕⢕⢕⢕⢔⢔⢔⢔⢔⢅⣱⣾⣿⣿⣿⣿⣿⣿⣿⣿⣿⣿⣿⣿⣿⣿⣿⣿⣿⣿⣿⣿⣿⣿⣿⣿⠀⠀⠀⠀⠀⠀⠀⠀⠀⠀⠀⠀</a:t>
            </a:r>
            <a:br/>
            <a:r>
              <a:t>⠀⠀⠀⠀⠀⠀⠀⠀⠀⠀⠀⣿⣿⣿⣿⣿⣿⣿⣿⣿⣿⣿⣿⣿⣿⣼⣿⣿⣿⣧⣵⣴⣴⣴⣴⣴⣴⣶⣶⣾⣿⣿⣿⣿⣿⣿⣿⣿⣿⣿⣿⣿⣿⣿⣿⣿⣿⣿⣿⣿⣿⣿⣿⣿⣿⣿⣿⣿⣿⠀⠀⠀⠀⠀⠀⠀⠀⠀⠀⠀⠀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⠀⠀⠀⠀⠀⠀⠀⠀⠀⠀⠀⣿⣿⣿⣿⣿⣿⣿⣿⣿⣿⣿⣿⡟⢟⢟⢹⣿⣿⣿⣿⢿⡿⢿⢿⣿⣿⣿⣿⣿⣿⣿⣿⣿⣿⣿⣿⣿⣿⣿⣿⣿⣿⣿⣿⣿⣿⣿⣿⣿⣿⣿⣿⣿⣿⣿⣿⣿⣿⠀⠀⠀⠀⠀⠀⠀⠀⠀⠀⠀⠀</a:t>
            </a:r>
            <a:br/>
            <a:r>
              <a:t>⠀⠀⠀⠀⠀⠀⠀⠀⠀⠀⠀⠙⠙⠙⠙⠙⠛⠛⠛⠛⠛⠛⠛⠃⠑⠑⠘⠛⠛⠛⠃⠑⠋⠘⠑⠑⠘⠙⠛⠛⠛⠛⠛⠛⠛⠛⠛⠛⠛⠛⠛⠛⠛⠛⠛⠛⠛⠛⠛⠛⠛⠛⠛⠛⠛⠛⠛⠛⠛⠀⠀⠀⠀⠀⠀⠀⠀⠀⠀⠀⠀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⠀⠀⠀⠀⠀⠀⠀⠀⠀⠀⠀⠀⢼⣿⣿⣿⣿⣿⣿⣿⣿⣿⣿⣿⣿⣿⣿⣿⣿⣿⣿⣿⣿⣿⣿⣿⣿⣿⣿⣿⣿⣿⣿⣿⣿⣿⣿⣿⣿⣿⣿⣿⣿⣿⣿⣿⣿⣿⣿⣿⣿⣿⣿⣿⣿⣿⣿⣿⣿⠀⠀⠀⠀⠀⠀⠀⠀⠀⠀⠀⠀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⠀⠀⠀⠀⠀⠀⠀⠀⠀⠀⠀⠀⢺⣿⣿⣿⣿⣿⣿⣿⣿⣿⣿⣿⣿⣿⣿⣿⣿⣿⣿⣿⣿⣿⣿⣿⣿⣿⣿⣿⣿⣿⣿⣿⣿⣿⣿⣿⣿⣿⣿⣿⣿⣿⣿⣿⣿⣿⣿⣿⣿⣿⣿⣿⣿⣿⣿⣿⣿⠀⠀⠀⠀⠀⠀⠀⠀⠀⠀⠀⠀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⠀⠀⠀⠀⠀⠀⠀⠀⠀⠀⠀⢄⢸⣿⣿⣿⣿⣿⣿⣿⣿⣿⣿⣿⣿⣿⣿⣿⣿⣿⣿⣿⣿⣿⣿⣿⣿⣿⣵⣾⣿⣿⣿⣿⣿⣿⣿⣿⣿⣿⣿⣿⣿⣿⣿⣿⣿⣿⣿⣿⣿⣿⣿⣿⣿⣿⣿⣿⣿⠀⠀⠀⠀⠀⠀⠀⠀⠀⠀⠀⠀</a:t>
            </a:r>
            <a:br/>
            <a:r>
              <a:t>⠀⠀⠀⠀⠀⠀⠀⠀⠀⠀⠀⠔⢸⣿⣿⣿⣿⣿⣿⣿⣿⣿⣿⣿⣿⣿⣿⣿⣿⣿⣿⣿⣿⣿⣿⣿⣿⣿⣿⣿⣿⣿⣿⣿⣿⣿⣿⣿⣿⣿⣿⣿⣿⣿⣿⣿⣿⣿⣿⣿⣿⣿⣿⣿⣿⣿⣿⣿⣿⠀⠀⠀⠀⠀⠀⠀⠀⠀⠀⠀⠀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⠀⠀⠀⠀⠀⠀⠀⠀⠀⠀⠀⠀⢸⣿⣿⣿⣿⣿⣿⣿⣿⣿⣿⣿⣿⣿⣿⣿⣿⣿⣿⣿⣿⣿⣿⣿⣿⣿⣿⣿⣿⣟⢯⢝⢇⣿⣿⣿⣿⣿⣿⣿⣿⣿⣿⣿⣿⣿⣿⣿⣿⣿⣿⣿⣿⣿⣿⣿⣿⠀⠀⠀⠀⠀⠀⠀⠀⠀⠀⠀⠀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⠀⠀⠀⠀⠀⠀⠀⠀⠀⠀⠀⠀⢸⣿⣿⣿⣿⣿⣿⣿⣿⣿⣿⣿⣿⣿⣿⣿⣿⣿⣿⣿⣿⣿⣿⣿⣿⣿⣿⡿⢟⢕⢕⢗⢻⠻⣿⣿⣿⣿⣿⣿⣿⣿⣿⣿⣿⣿⣿⣿⣿⣿⣿⣿⣿⣿⣿⣿⣿⠀⠀⠀⠀⠀⠀⠀⠀⠀⠀⠀⠀</a:t>
            </a:r>
            <a:br/>
            <a:r>
              <a:t>⠀⠀⠀⠀⠀⠀⠀⠀⠀⠀⠀⢄⢸⣿⣿⣿⣿⣿⣿⣿⣿⣿⣿⣿⣿⣿⣿⣿⣿⣿⣿⣿⣿⣿⣿⣿⣿⣿⢕⢅⢕⢕⢔⢕⢕⢵⣿⣿⣿⣿⣿⣿⣿⣿⣿⣿⣿⣿⣿⣿⣿⣿⣿⣿⣿⣿⣿⣿⣿⠀⠀⠀⠀⠀⠀⠀⠀⠀⠀⠀⠀</a:t>
            </a:r>
            <a:br/>
            <a:r>
              <a:t>⠀⠀⠀⠀⠀⠀⠀⠀⠀⠀⠀⠕⢸⣿⣿⣿⣿⣿⣿⣿⣿⣿⣿⣿⣿⣿⣿⣿⣿⣿⣿⣿⣿⣿⣿⣿⣿⣿⡕⢕⢕⢔⢕⢕⣷⣿⣿⣿⣿⣿⣿⣿⣿⣿⣿⣿⣿⣿⣿⣿⣿⣿⣿⣿⣿⣿⣿⣿⣿⠀⠀⠀⠀⠀⠀⠀⠀⠀⠀⠀⠀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⠀⠀⠀⠀⠀⠀⠀⠀⠀⠀⠀⠀⢸⣿⣿⣿⣿⣿⣿⣿⣿⣿⣿⣿⣿⣿⣿⣿⣿⣿⣿⣿⣿⣿⣿⣿⣿⣿⡕⢕⢕⢕⢕⣸⣿⣿⣿⣿⣿⣿⣿⣿⣿⣿⣿⣿⣿⣿⣿⣿⣿⣿⣿⣿⣿⣿⣿⣿⣿⠀⠀⠀⠀⠀⠀⠀⠀⠀⠀⠀⠀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⠀⠀⠀⠀⠀⠀⠀⠀⠀⠀⠀⠀⢸⣿⣿⣿⣿⣿⣿⣿⣿⣿⣿⣿⣿⣿⣿⣿⣿⣿⣿⣿⣿⣿⣿⣿⣿⣿⡇⢕⢕⣕⣾⣿⣿⣿⣿⣿⣿⣿⣿⣿⣿⣿⣿⣿⣿⣿⣿⣿⣿⣿⣿⣿⣿⣿⣿⣿⣿⠀⠀⠀⠀⠀⠀⠀⠀⠀⠀⠀⠀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⠀⠀⠀⠀⠀⠀⠀⠀⠀⠀⠀⠀⢸⣿⣿⣿⣿⣿⣿⣿⣿⣿⣿⣿⣿⣿⣿⣿⣿⣿⣿⣣⣿⣿⣿⣿⣿⣯⣵⣾⣿⣿⣿⣿⣿⣿⣿⣿⣿⣿⣿⣿⣿⣿⣿⣿⣿⣿⣿⣿⣿⣿⣿⣿⣿⣿⣿⣿⣿⠀⠀⠀⠀⠀⠀⠀⠀⠀⠀⠀⠀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⠀⠀⠀⠀⠀⠀⠀⠀⠀⠀⠀⠀⢸⣿⣿⣿⣿⣿⣿⣿⣿⣿⣿⣿⣿⣿⣿⣿⣿⣿⣿⣿⣻⣿⣿⣿⢟⣿⣿⣿⣿⣿⣿⣿⣿⣿⣿⣿⣿⣿⣿⣿⣿⣿⣿⣿⣿⣿⣿⣿⣿⣿⣿⣿⣿⣿⣿⣿⣿⠀⠀⠀⠀⠀⠀⠀⠀⠀⠀⠀⠀</a:t>
            </a:r>
            <a:br/>
            <a:r>
              <a:t>⠀⠀⠀⠀⠀⠀⠀⠀⠀⠀⠀⢄⢸⣿⣿⣿⣿⣿⣿⣿⣿⣿⣿⣿⣿⣿⣿⣿⣿⣿⣿⣿⣿⡿⢏⢱⣿⣿⣿⣿⡏⢜⣿⣿⣿⣿⣿⣿⣿⣿⣿⣿⣿⣿⣿⣿⣿⣿⣿⣿⣿⣿⣿⣿⣿⣿⣿⣿⣿⠀⠀⠀⠀⠀⠀⠀⠀⠀⠀⠀⠀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⠀⠀⠀⠀⠀⠀⠀⠀⠀⠀⠀⢕⢸⣿⣿⣿⣿⣿⣿⣿⣿⣿⣿⣿⣿⣿⣿⣿⣿⣿⣿⣿⢏⢕⢕⣿⣿⣿⣿⣿⢕⢕⣿⣿⣿⣿⣿⣿⣿⣿⣿⣿⣿⣿⣿⣿⣿⣿⣿⣿⣿⣿⣿⣿⣿⣿⣿⣿⣿⠀⠀⠀⠀⠀⠀⠀⠀⠀⠀⠀⠀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⠀⠀⠀⠀⠀⠀⠀⠀⠀⠀⠀⢕⢸⣿⣿⣿⣿⣿⣿⣿⣿⣿⣿⣿⣿⣿⣿⣿⣿⣿⣿⣿⡕⢕⢕⢿⣿⣿⣿⣿⢕⢕⣿⣿⣿⣿⣿⣿⣿⣿⣿⣿⣿⣿⣿⣿⣿⣿⣿⣿⣿⣿⣿⣿⣿⣿⣿⣿⣿⠀⠀⠀⠀⠀⠀⠀⠀⠀⠀⠀⠀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⠀⠀⠀⠀⠀⠀⠀⠀⠀⠀⠀⢕⢸⣿⣿⣿⣿⣿⣿⣿⣿⣿⣿⣿⣿⣿⣿⣿⣿⣿⣿⣿⣿⣧⡕⢜⢸⣿⣿⡇⢕⢱⣿⡿⣿⣿⣿⣿⣿⣿⣿⣿⣿⣿⣿⣿⣿⣿⣿⣿⣿⣿⣿⣿⣿⣿⣿⣿⣿⠀⠀⠀⠀⠀⠀⠀⠀⠀⠀⠀⠀</a:t>
            </a:r>
            <a:br/>
            <a:r>
              <a:t>⠀⠀⠀⠀⠀⠀⠀⠀⠀⠀⠀⢕⣸⣿⣿⣿⣿⣿⣿⣿⣿⣿⣿⣿⣿⣿⣿⣿⣿⣿⣿⣿⣿⣿⣿⣷⣼⣿⣿⡇⢕⢸⣿⡧⣾⣿⣿⣿⣿⣿⣿⣿⣿⣿⣿⣿⣿⣿⣿⣿⣿⣿⣿⣿⣿⣿⣿⣿⣿⠀⠀⠀⠀⠀⠀⠀⠀⠀⠀⠀⠀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⠀⠀⠀⠀⠀⠀⠀⠀⠀⠀⠀⢕⣿⣿⣿⣿⣿⣿⣿⣿⣿⣿⣿⣿⣿⣿⣿⣿⣿⣿⣿⣿⣿⣿⣿⣿⣿⣿⣿⣇⢕⢜⣿⣷⣿⣿⣿⣿⣿⣿⣿⣿⣿⣿⣿⣿⣿⣿⣿⣿⣿⣿⣿⣿⣿⣿⣿⣿⣿⠀⠀⠀⠀⠀⠀⠀⠀⠀⠀⠀⠀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⠀⠀⠀⠀⠀⠀⠀⠀⠀⠀⠀⢕⣿⣿⣿⣿⣿⣿⣿⣿⣿⣿⣿⣿⣿⣿⣿⣿⣿⣿⣿⣿⣿⣿⣿⣿⣿⣿⣿⣇⢕⢕⣿⣿⣿⣿⣿⣿⣿⣿⣿⣿⣿⣿⣿⣿⣿⣿⣿⣿⣿⣿⣿⣿⣿⣿⣿⣿⣿⠀⠀⠀⠀⠀⠀⠀⠀⠀⠀⠀⠀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⠀⠀⠀⠀⠀⠀⠀⠀⠀⠀⠀⢕⣿⣿⣿⣿⣿⣿⣿⣿⣿⣿⣿⣿⣿⣿⣿⣿⣿⣿⣿⣿⣿⣿⣿⣿⣿⣿⣿⡇⢕⢕⣿⣿⣿⣿⣿⢿⢏⢝⢝⢹⣿⣿⣿⣿⣿⣿⣿⣿⣿⣿⣿⣿⣿⣿⣿⣿⣿⠀⠀⠀⠀⠀⠀⠀⠀⠀⠀⠀⠀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⠀⠀⠀⠀⠀⠀⠀⠀⠀⠀⠀⢕⣿⣿⣿⣿⣿⣿⣿⣿⣿⣿⣿⣿⣿⣿⣿⣿⣿⣿⣿⣿⣿⣿⣿⣿⣿⣿⣿⡇⢕⢕⢟⢿⢟⢏⢕⢕⢅⣕⢕⣱⣿⣿⣿⣿⣿⣿⣿⣿⣿⣿⣿⣿⣿⣿⣿⣿⣿⠀⠀⠀⠀⠀⠀⠀⠀⠀⠀⠀⠀</a:t>
            </a:r>
            <a:br/>
            <a:r>
              <a:t>⠀⠀⠀⠀⠀⠀⠀⠀⠀⠀⠀⠑⠛⠛⠛⠛⠛⠛⠛⠛⠛⠛⠛⠛⠛⠛⠛⠛⠛⠛⠛⠛⠛⠛⠛⠛⠛⠛⠛⠓⠑⠑⠑⠑⠑⠑⠑⠑⠘⠓⠘⠛⠛⠛⠛⠛⠛⠛⠛⠛⠛⠛⠛⠛⠛⠛⠛⠛⠛⠀⠀⠀⠀⠀⠀⠀⠀⠀⠀⠀⠀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⠀⠀⠀⠀⠀⠀⠀⠀⠀⠀⠀⣿⣿⣿⣿⣿⣿⣿⣿⣿⣻⣿⡿⣿⣿⣿⣿⣿⣿⣿⣿⣿⣿⣿⣿⣿⣿⣿⣿⣿⣿⣿⣿⣿⣿⣿⣿⣿⣿⣿⣿⣿⣿⣿⡟⡞⢝⢱⣕⢕⢕⢕⢕⢕⢕⢕⢕⡕⢕⠀⠀⠀⠀⠀⠀⠀⠀⠀⠀⠀⠀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⠀⠀⠀⠀⠀⠀⠀⠀⠀⠀⠀⣿⣿⣿⣿⣿⣿⣿⣿⣿⣿⣿⣿⣿⣿⣿⣿⣿⣿⣿⣿⣿⣿⣿⣿⣿⣿⣿⣿⣿⣿⣿⣿⣿⣿⣿⣿⣿⣿⣿⣿⣯⣿⣿⣿⣧⣕⢱⣵⢟⡜⢪⡕⢕⢱⢱⢕⢜⢕⠀⠀⠀⠀⠀⠀⠀⠀⠀⠀⠀⠀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⠀⠀⠀⠀⠀⠀⠀⠀⠀⠀⠀⣿⣿⣿⣿⣿⣿⣿⣿⣿⣿⣿⣿⣿⣿⣿⣿⣿⣿⣿⣿⣿⣿⣿⣿⣿⣿⣿⣿⣿⣿⣿⣿⣿⣿⣿⣿⣿⣿⣿⣿⣿⣿⣿⣷⣿⣿⣿⣿⣧⣧⣿⣷⣵⡷⢷⢕⡕⢕⠀⠀⠀⠀⠀⠀⠀⠀⠀⠀⠀⠀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⠀⠀⠀⠀⠀⠀⠀⠀⠀⠀⠀⣿⣿⣿⣿⡿⢿⢟⢟⢟⢻⢿⣿⣿⣿⣿⣿⣿⣿⣿⣿⣿⣿⣿⣿⣿⣿⣿⣿⣿⣿⣿⣿⣿⣿⣿⣿⣿⣿⣿⣿⣿⣿⣿⣿⣿⣿⣿⣿⣿⣿⣿⣿⣿⣿⣿⣿⢿⣿⠀⠀⠀⠀⠀⠀⠀⠀⠀⠀⠀⠀</a:t>
            </a:r>
            <a:br/>
            <a:r>
              <a:t>⠀⠀⠀⠀⠀⠀⠀⠀⠀⠀⠀⣿⢿⢏⢑⠑⠕⠑⠕⠱⢵⣕⡜⢝⢿⣿⣿⣿⣿⣿⣿⡿⣿⣿⣿⣿⣿⣿⣿⣿⣿⣿⣿⣿⣿⣿⣿⣿⣿⣿⣿⣿⣿⣿⣿⣿⣿⣿⣿⣿⣿⣿⣿⣿⣿⡝⢾⣿⣿⠀⠀⠀⠀⠀⠀⠀⠀⠀⠀⠀⠀</a:t>
            </a:r>
            <a:br/>
            <a:r>
              <a:t>⠀⠀⠀⠀⠀⠀⠀⠀⠀⠀⠀⢕⢕⢜⢝⢝⢙⢝⢗⢖⠖⢑⢝⢳⣕⢝⢿⣿⣿⣿⣿⣿⣿⣿⣿⣿⣿⣿⣿⣿⣿⣿⣿⣿⣿⡿⢿⢟⢟⢟⢻⢿⣿⣿⣿⣿⣿⣿⣿⣿⣿⣿⣿⣿⣿⣷⣷⣿⣿⠀⠀⠀⠀⠀⠀⠀⠀⠀⠀⠀⠀</a:t>
            </a:r>
            <a:br/>
            <a:r>
              <a:t>⠀⠀⠀⠀⠀⠀⠀⠀⠀⠀⠀⢕⢕⢕⢕⢕⢕⢕⢕⢅⢕⢕⢕⢕⢜⢧⡜⣿⣿⣿⣿⣿⣿⣿⣿⣿⣿⣿⣿⣿⣿⣿⣿⣿⣏⣅⣍⠓⢵⡕⢕⢕⢝⢻⣿⣿⣿⣿⣿⣿⣿⣿⣿⣿⣿⣿⣿⣿⣿⠀⠀⠀⠀⠀⠀⠀⠀⠀⠀⠀⠀</a:t>
            </a:r>
            <a:br/>
            <a:r>
              <a:t>⠀⠀⠀⠀⠀⠀⠀⠀⠀⠀⠀⣿⣿⣾⣷⣷⣷⣵⣕⣕⣕⢕⢕⢕⢕⢜⣷⢸⣿⣿⣿⣿⣿⣿⣿⣿⣿⣿⣿⣿⣿⣿⣿⣿⣷⣾⣿⡇⠄⢹⣧⡕⣕⣱⣻⣿⣿⣿⣿⣿⣿⣿⣿⣿⣿⡝⢕⣷⢿⠀⠀⠀⠀⠀⠀⠀⠀⠀⠀⠀⠀</a:t>
            </a:r>
            <a:br/>
            <a:r>
              <a:t>⠀⠀⠀⠀⠀⠀⠀⠀⠀⠀⠀⣿⣿⣿⣿⣿⣿⣿⣿⣿⣿⣿⣿⣿⣷⣷⣿⢕⣿⣿⣿⣿⣿⣿⣿⣿⣿⣿⣿⣿⣿⣿⣿⣿⣿⣿⣿⡇⢅⢕⢿⣷⢗⢼⣿⣿⣿⣿⣿⣿⣿⣿⣿⡿⢕⢻⣾⣯⣯⠀⠀⠀⠀⠀⠀⠀⠀⠀⠀⠀⠀</a:t>
            </a:r>
            <a:br/>
            <a:r>
              <a:t>⠀⠀⠀⠀⠀⠀⠀⠀⠀⠀⠀⣿⣿⣿⣿⣿⣿⣿⣿⣿⣿⣿⣿⣿⣿⣿⣿⡕⣿⣿⣿⣿⣿⣿⣿⣿⣿⣿⣿⣿⣿⣿⣿⣿⣿⣿⣿⣷⣷⣷⣾⣿⣿⣿⣿⣿⣿⣿⣿⣿⣿⣿⣿⡇⣿⣿⣿⣿⣿⠀⠀⠀⠀⠀⠀⠀⠀⠀⠀⠀⠀</a:t>
            </a:r>
            <a:br/>
            <a:r>
              <a:t>⠀⠀⠀⠀⠀⠀⠀⠀⠀⠀⠀⣿⣿⣿⣿⣿⣿⣿⣿⣿⣿⣿⣿⣿⣿⣿⣿⣱⣿⣿⣿⣿⣿⣿⣿⣿⣿⣿⣿⣿⣿⣿⣿⢻⢿⠟⢙⣿⣿⣿⣿⣿⣿⣿⣿⣿⣿⣿⣿⣿⣿⣿⣿⡇⣿⣿⣿⣿⣿⠀⠀⠀⠀⠀⠀⠀⠀⠀⠀⠀⠀</a:t>
            </a:r>
            <a:br/>
            <a:r>
              <a:t>⠀⠀⠀⠀⠀⠀⠀⠀⠀⠀⠀⣿⣿⣿⣿⣿⣿⣿⣿⣿⣿⣿⣿⣿⣿⣿⣿⣱⣿⣿⣿⣿⣿⣿⣿⣿⣿⣿⣿⣿⣿⣿⣿⡕⢕⢕⣼⣿⣿⣿⣿⣿⣿⣿⣿⣿⣿⣿⣿⣿⣿⣿⣿⣇⣿⣿⣿⣿⣿⠀⠀⠀⠀⠀⠀⠀⠀⠀⠀⠀⠀</a:t>
            </a:r>
            <a:br/>
            <a:r>
              <a:t>⠀⠀⠀⠀⠀⠀⠀⠀⠀⠀⠀⣿⣿⣿⣿⣿⣿⣿⣿⣿⣿⣿⣿⣿⣿⣿⡇⣾⣿⣿⣿⣿⣿⣿⣿⣿⣿⣿⣿⣿⣿⣿⣿⡇⢕⣼⣿⣿⣿⣿⣿⣿⣿⣿⣿⣿⣿⣿⣿⣿⣿⣿⣿⣿⢏⣿⣿⣿⣿⠀⠀⠀⠀⠀⠀⠀⠀⠀⠀⠀⠀</a:t>
            </a:r>
            <a:br/>
            <a:r>
              <a:t>⠀⠀⠀⠀⠀⠀⠀⠀⠀⠀⠀⣿⣿⣿⣿⣿⣿⣿⣿⣿⣿⣿⣿⣿⣿⣿⡇⣿⣿⣿⣿⣿⣿⣿⣿⣿⣿⣿⣿⣿⣿⣿⡟⠁⢜⣿⣿⣿⣿⣿⣿⣿⣿⣿⣿⣿⣿⣿⣿⣿⣿⣿⣿⣿⣿⣿⣿⣿⣿⠀⠀⠀⠀⠀⠀⠀⠀⠀⠀⠀⠀</a:t>
            </a:r>
            <a:br/>
            <a:r>
              <a:t>⠀⠀⠀⠀⠀⠀⠀⠀⠀⠀⠀⣿⣿⣿⣿⣿⣿⣿⣿⣿⣿⣿⣿⣿⣿⣿⡇⣿⣿⣿⣿⣿⣿⣿⣿⣿⣿⣿⣿⣿⣿⣿⠁⠀⢸⣿⣿⣿⣿⣿⣿⣿⣿⣿⣿⣿⣿⣿⣿⣿⣿⣿⣿⣿⣟⣿⣿⣿⢟⠀⠀⠀⠀⠀⠀⠀⠀⠀⠀⠀⠀</a:t>
            </a:r>
            <a:br/>
            <a:r>
              <a:t>⠀⠀⠀⠀⠀⠀⠀⠀⠀⠀⠀⣿⣿⣿⣿⣿⣿⣿⣿⣿⣿⣿⣿⣿⣿⣿⡇⣿⣿⣿⣿⣿⣿⣿⣿⣿⣿⣿⣿⣏⣾⣿⠀⠀⢸⣿⣿⣿⣿⢟⣿⣿⢟⢝⢿⣿⣿⣿⣿⣿⣿⣿⣿⣿⢾⠿⢷⢇⢁⠀⠀⠀⠀⠀⠀⠀⠀⠀⠀⠀⠀</a:t>
            </a:r>
            <a:br/>
            <a:r>
              <a:t>⠀⠀⠀⠀⠀⠀⠀⠀⠀⠀⠀⢿⢿⢿⢿⢿⢿⢿⢿⢿⣿⡿⣿⢿⢿⢿⢕⢻⣿⣿⣿⣿⣿⣿⣿⣿⡿⣿⣿⣿⣿⡟⠀⠁⢸⣿⣿⣿⣿⣧⣿⢿⠷⠎⢛⢟⢟⢝⢝⢝⢝⡵⣕⢕⢕⢕⢵⣱⣱⠀⠀⠀⠀⠀⠀⠀⠀⠀⠀⠀⠀</a:t>
            </a:r>
            <a:br/>
            <a:r>
              <a:t>⠀⠀⠀⠀⠀⠀⠀⠀⠀⠀⠀⢜⣗⣷⣷⣷⢷⣇⢗⢷⢕⢕⣕⣕⣕⢕⣱⢸⢿⢿⢟⢋⢟⠟⠝⢝⠟⢝⣿⣿⣿⡇⠀⠀⢸⣿⣿⣿⣿⣿⢕⢕⢄⠀⢕⢕⢕⢕⢕⢜⢕⢕⢕⢕⢕⢕⢕⢕⢕⠀⠀⠀⠀⠀⠀⠀⠀⠀⠀⠀⠀</a:t>
            </a:r>
            <a:br/>
            <a:r>
              <a:t>⠀⠀⠀⠀⠀⠀⠀⠀⠀⠀⠀⣵⣷⣾⢿⢾⠿⠿⠟⠟⢛⢛⢛⢙⢉⢉⠁⢁⢁⢄⢀⢀⢔⢔⢄⢀⢄⢕⣿⣿⣿⠀⠀⠀⣿⣿⣿⣿⣿⣿⡇⢔⢕⢕⢕⢕⢕⢕⢕⢜⢕⢕⢕⢕⢕⢕⢕⢕⢕⠀⠀⠀⠀⠀⠀⠀⠀⠀⠀⠀⠀</a:t>
            </a:r>
            <a:br/>
            <a:r>
              <a:t>⠀⠀⠀⠀⠀⠀⠀⠀⠀⠀⠀⢀⢄⢔⢔⢕⢕⢕⢕⢕⢕⢕⢕⢕⢕⢕⢕⢕⢕⢕⢕⢕⢕⢕⢕⢕⢕⢕⣿⣿⡟⠀⠀⠀⣿⣿⣿⣿⣿⣿⣧⢕⢕⢕⢕⢕⢕⢕⢕⢕⢕⢕⢕⢕⢕⢕⢕⢕⢕⠀⠀⠀⠀⠀⠀⠀⠀⠀⠀⠀⠀</a:t>
            </a:r>
            <a:br/>
            <a:r>
              <a:t>⠀⠀⠀⠀⠀⠀⠀⠀⠀⠀⠀⢕⢕⢕⢕⢕⢕⢕⢕⢕⢕⢕⢕⢕⢕⢕⢕⢕⢕⢕⢕⢕⢕⢕⢕⢕⢕⢼⣿⣿⠃⠀⢀⠀⣿⣿⣿⣿⣿⣿⣿⡇⢱⢕⢱⢧⣷⣵⣷⣷⣵⣵⣵⣕⣕⡕⢕⢕⢕⠀⠀⠀⠀⠀⠀⠀⠀⠀⠀⠀⠀</a:t>
            </a:r>
            <a:br/>
            <a:r>
              <a:t>⠀⠀⠀⠀⠀⠀⠀⠀⠀⠀⠀⠑⠑⠑⠑⠑⠑⠑⠑⠑⠑⠑⠑⠑⠑⠑⠑⠑⠑⠑⠑⠑⠑⠑⠑⠑⠑⠚⠛⠋⠀⠀⠑⠑⠛⠛⠛⠛⠛⠛⠛⠑⠑⠑⠑⠑⠙⠛⠛⠛⠛⠛⠛⠛⠛⠛⠛⠃⠑⠀⠀⠀⠀⠀⠀⠀⠀⠀⠀⠀⠀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⠀⠀⠀⠀⠀⠀⠀⠀⠀⠀⠀⣿⣿⣿⣿⣯⣿⣿⣟⣿⣿⣿⣿⣿⣿⣿⣿⣿⣿⣿⣿⣿⣿⣿⣿⣿⣿⣿⣿⣿⣿⣿⣿⣿⣿⣿⣿⣿⣿⣿⣿⣿⣿⣿⣿⢿⡝⢇⢕⢕⢕⢕⢕⢕⢕⢕⢕⢕⢕⠀⠀⠀⠀⠀⠀⠀⠀⠀⠀⠀⠀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⠀⠀⠀⠀⠀⠀⠀⠀⠀⠀⠀⣿⣿⣿⣿⣿⣿⣿⣿⣿⣿⣿⣿⣿⣿⣿⣿⣿⣿⣿⣿⣿⣿⣿⣿⣿⣿⣿⣿⣿⣿⣿⣿⣿⣿⣿⣿⣿⣿⣿⣿⣿⣿⣿⣿⣇⢕⢜⣞⢇⣽⢧⡕⢕⢧⣕⣕⢝⢷⠀⠀⠀⠀⠀⠀⠀⠀⠀⠀⠀⠀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⠀⠀⠀⠀⠀⠀⠀⠀⠀⠀⠀⣿⣿⣿⣿⣿⣿⣿⣿⣿⣿⣿⣿⣿⣿⣿⣿⣿⣿⣿⣿⣿⣿⣿⣿⣿⣿⣿⣿⣿⣿⣿⣿⣿⣿⣿⣿⣿⣿⣿⣿⣿⣿⣿⣿⣿⣿⣿⣿⣷⣮⣾⣇⣧⢷⢗⡕⢕⢕⠀⠀⠀⠀⠀⠀⠀⠀⠀⠀⠀⠀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⠀⠀⠀⠀⠀⠀⠀⠀⠀⠀⠀⣿⣿⣿⣿⣿⣿⣿⣿⣿⣿⣿⣿⣿⣿⣿⣿⣿⣿⣿⣿⣿⣿⣿⣿⣿⣿⣿⣿⣿⣿⣿⣿⣿⣿⣿⣿⣿⣿⣿⣿⣿⣿⣿⣿⣿⣿⣿⣿⣿⣿⣿⣿⣿⣟⣿⣿⣷⣿⠀⠀⠀⠀⠀⠀⠀⠀⠀⠀⠀⠀</a:t>
            </a:r>
            <a:br/>
            <a:r>
              <a:t>⠀⠀⠀⠀⠀⠀⠀⠀⠀⠀⠀⣿⣿⣿⣿⡿⢿⢟⢟⢟⢿⢿⣿⣿⣿⣿⣿⣿⣿⣿⣿⣿⣿⣿⣿⣿⣿⣿⣿⣿⣿⣿⣿⣿⣿⣿⣿⣿⣿⣿⣿⣿⣿⣿⣿⣽⣿⣿⣿⣿⣿⣿⣿⣿⣿⣿⣿⣿⣿⠀⠀⠀⠀⠀⠀⠀⠀⠀⠀⠀⠀</a:t>
            </a:r>
            <a:br/>
            <a:r>
              <a:t>⠀⠀⠀⠀⠀⠀⠀⠀⠀⠀⠀⣿⢿⢏⠕⠑⠕⢑⠕⠱⢕⣕⢜⢝⢿⣿⣿⣿⣿⣿⣿⣿⣿⣿⣿⣿⣿⣿⣿⣿⣿⣿⣿⣿⣿⣿⣿⣿⣿⣿⣿⣿⣿⣿⣿⣿⣿⣿⣿⣿⣿⣿⣿⣿⣿⢝⢷⣿⣿⠀⠀⠀⠀⠀⠀⠀⠀⠀⠀⠀⠀</a:t>
            </a:r>
            <a:br/>
            <a:r>
              <a:t>⠀⠀⠀⠀⠀⠀⠀⠀⠀⠀⠀⢕⢕⢜⢝⢝⢝⠗⠖⢖⠖⢑⢙⢧⣕⢝⣿⣿⣿⣿⣿⣿⣿⣿⣿⣿⣿⣿⣿⣿⣿⣿⣿⣿⣿⣿⢿⢿⢟⢟⢿⣿⣿⣿⣿⣿⣿⣿⣿⣿⣿⣿⣿⣿⣿⣷⣾⣿⣿⠀⠀⠀⠀⠀⠀⠀⠀⠀⠀⠀⠀</a:t>
            </a:r>
            <a:br/>
            <a:r>
              <a:t>⠀⠀⠀⠀⠀⠀⠀⠀⠀⠀⠀⢕⢕⢕⢕⢕⢕⢕⢕⢕⢕⢕⢕⢕⢝⣧⢜⣿⣿⣿⣿⣿⣿⣿⣿⣿⣿⣿⣿⣿⣿⣿⣿⣿⢋⢁⢑⠣⢥⡕⢕⢕⢝⢿⣿⣿⣿⣿⣿⣿⣿⣿⣿⣿⣿⣿⣿⣿⣿⠀⠀⠀⠀⠀⠀⠀⠀⠀⠀⠀⠀</a:t>
            </a:r>
            <a:br/>
            <a:r>
              <a:t>⠀⠀⠀⠀⠀⠀⠀⠀⠀⠀⠀⣿⣷⣷⣷⣧⣵⣕⣕⣕⣕⢕⢕⢕⢕⢜⣷⢸⣿⣿⣿⣿⣿⣿⣿⣿⣿⣿⣿⣿⣿⣿⣿⣻⣽⣷⣟⢆⢌⢻⣧⢕⣕⣎⣿⣿⣿⣿⣿⣿⣿⣿⣿⣿⣟⢝⣹⣟⣿⠀⠀⠀⠀⠀⠀⠀⠀⠀⠀⠀⠀</a:t>
            </a:r>
            <a:br/>
            <a:r>
              <a:t>⠀⠀⠀⠀⠀⠀⠀⠀⠀⠀⠀⣿⣿⣿⣿⣿⣿⣿⣿⣿⣿⣿⣿⣷⣷⣷⣿⡕⣿⣿⣿⣿⣿⣿⣿⣿⣿⣿⣿⣿⣿⣿⣿⣿⣿⣿⣿⡇⢔⢕⣿⣷⣾⢼⣿⣿⣿⣿⣿⣿⣿⣿⣿⡟⢜⣷⣮⣟⣾⠀⠀⠀⠀⠀⠀⠀⠀⠀⠀⠀⠀</a:t>
            </a:r>
            <a:br/>
            <a:r>
              <a:t>⠀⠀⠀⠀⠀⠀⠀⠀⠀⠀⠀⣿⣿⣿⣿⣿⣿⣿⣿⣿⣿⣿⣿⣿⣿⣿⣿⡕⣿⣿⣿⣿⣿⣿⣿⣿⣿⣿⣿⣿⣿⣿⣿⣿⣿⣿⣿⣧⣵⣵⣿⣿⣿⣿⣿⣿⣿⣿⣿⣿⣿⣿⣿⡇⣿⣿⣿⣿⣿⠀⠀⠀⠀⠀⠀⠀⠀⠀⠀⠀⠀</a:t>
            </a:r>
            <a:br/>
            <a:r>
              <a:t>⠀⠀⠀⠀⠀⠀⠀⠀⠀⠀⠀⣿⣿⣿⣿⣿⣿⣿⣿⣿⣿⣿⣿⣿⣿⣿⣿⢵⣿⣿⣿⣿⣿⣿⣿⣿⣿⣿⣿⣿⣿⣿⣿⢻⢿⠟⢛⣿⣿⣿⣿⣿⣿⣿⣿⣿⣿⣿⣿⣿⣿⣿⣿⣇⣿⣿⣿⣿⣿⠀⠀⠀⠀⠀⠀⠀⠀⠀⠀⠀⠀</a:t>
            </a:r>
            <a:br/>
            <a:r>
              <a:t>⠀⠀⠀⠀⠀⠀⠀⠀⠀⠀⠀⣿⣿⣿⣿⣿⣿⣿⣿⣿⣿⣿⣿⣿⣿⣿⡿⣱⣿⣿⣿⣿⣿⣿⣿⣿⣿⣿⣿⣿⣿⣿⣿⣕⢕⢕⣼⣿⣿⣿⣿⣿⣿⣿⣿⣿⣿⣿⣿⣿⣿⣿⣿⣹⣿⣿⣿⣿⣿⠀⠀⠀⠀⠀⠀⠀⠀⠀⠀⠀⠀</a:t>
            </a:r>
            <a:br/>
            <a:r>
              <a:t>⠀⠀⠀⠀⠀⠀⠀⠀⠀⠀⠀⣿⣿⣿⣿⣿⣿⣿⣿⣿⣿⣿⣿⣿⣿⣿⢇⣿⣿⣿⣿⣿⣿⣿⣿⣿⣿⣿⣿⣿⣿⣿⣿⡟⢕⣼⣿⣿⣿⣿⣿⣿⣿⣿⣿⣿⣿⣿⣿⣿⣿⣿⣿⡟⢹⣿⣿⣿⣿⠀⠀⠀⠀⠀⠀⠀⠀⠀⠀⠀⠀</a:t>
            </a:r>
            <a:br/>
            <a:r>
              <a:t>⠀⠀⠀⠀⠀⠀⠀⠀⠀⠀⠀⣿⣿⣿⣿⣿⣿⣿⣿⣿⣿⣿⣿⣿⣿⣿⡇⣿⣿⣿⣿⣿⣿⣿⣿⣿⣿⣿⣿⣿⣿⣿⡿⠑⢱⣿⣿⣿⣿⣿⣿⣿⣿⣿⣿⣿⣿⣿⣿⣿⣿⣿⣿⣷⣾⣿⣿⣿⡿⠀⠀⠀⠀⠀⠀⠀⠀⠀⠀⠀⠀</a:t>
            </a:r>
            <a:br/>
            <a:r>
              <a:t>⠀⠀⠀⠀⠀⠀⠀⠀⠀⠀⠀⣿⣿⣿⣿⣿⣿⣿⣿⣿⣿⣿⣿⣿⣿⣿⡇⣿⣿⣿⣿⣿⣿⣿⣿⣿⣿⣿⣿⣿⣿⣿⠇⠀⢱⣿⣿⣿⣿⣿⣿⣿⣿⣿⣿⣿⣿⣿⣿⣿⣿⣿⣿⣿⣿⣿⣿⣿⢇⠀⠀⠀⠀⠀⠀⠀⠀⠀⠀⠀⠀</a:t>
            </a:r>
            <a:br/>
            <a:r>
              <a:t>⠀⠀⠀⠀⠀⠀⠀⠀⠀⠀⠀⣿⣿⣿⣿⣿⣿⣿⣿⣿⣿⣿⣿⣿⣿⣿⡇⣿⣿⣿⣿⣿⣿⣿⣿⣿⣿⣿⣿⢟⡾⣧⠀⠀⢸⣿⣿⣿⣿⡟⢿⣿⢝⢝⢿⣿⣿⣿⣿⣿⣿⣿⣿⣷⢿⢿⢷⢕⢅⠀⠀⠀⠀⠀⠀⠀⠀⠀⠀⠀⠀</a:t>
            </a:r>
            <a:br/>
            <a:r>
              <a:t>⠀⠀⠀⠀⠀⠀⠀⠀⠀⠀⠀⢿⢿⢿⢿⢿⢿⢿⢿⢿⣿⣿⡿⢿⢿⢿⢇⢿⣿⣿⣿⣿⣿⣿⣿⣿⡿⣿⣿⣾⣷⡎⠀⠈⢸⣿⣿⣿⣿⣯⣼⡿⠷⢞⢛⢟⢟⢝⢝⢝⢹⣵⣕⡕⢕⢕⢕⣵⣵⠀⠀⠀⠀⠀⠀⠀⠀⠀⠀⠀⠀</a:t>
            </a:r>
            <a:br/>
            <a:r>
              <a:t>⠀⠀⠀⠀⠀⠀⠀⠀⠀⠀⠀⢸⣟⣷⣷⣷⢷⡷⢳⢷⢕⢕⣕⣕⣕⢕⣕⣼⢿⢿⢟⢏⢟⠟⠝⢝⠟⢝⣿⣿⣿⢇⠀⠀⣼⣿⣿⣿⣿⡇⢕⢕⢀⢔⢕⢕⢕⢕⢕⢜⢕⢕⢇⢕⢕⢕⢕⢕⢕⠀⠀⠀⠀⠀⠀⠀⠀⠀⠀⠀⠀</a:t>
            </a:r>
            <a:br/>
            <a:r>
              <a:t>⠀⠀⠀⠀⠀⠀⠀⠀⠀⠀⠀⣵⣷⡾⢿⠿⠿⠿⠟⠟⢛⢛⢛⢙⢉⢉⠁⢁⢅⢄⢄⢄⢄⢔⢄⢔⢕⢸⣿⣿⣿⠀⠀⠀⣿⣿⣿⣿⣿⡇⢕⢕⢕⢕⢕⢕⢕⢕⢕⢕⢕⢕⢕⢕⢕⢕⢕⢕⢕⠀⠀⠀⠀⠀⠀⠀⠀⠀⠀⠀⠀</a:t>
            </a:r>
            <a:br/>
            <a:r>
              <a:t>⠀⠀⠀⠀⠀⠀⠀⠀⠀⠀⠀⠀⢄⢄⢔⢕⢕⢕⢕⢕⢕⢕⢕⢕⢕⢕⢕⢕⢕⢕⢕⢕⢕⢕⢕⢕⢕⢸⣿⣿⡇⠀⠀⢀⣿⣿⣿⣿⣿⣿⢕⢕⢕⢕⢕⢕⢕⢕⢕⢕⢕⢕⢕⢕⢕⢕⢕⢕⢕⠀⠀⠀⠀⠀⠀⠀⠀⠀⠀⠀⠀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⠀⠀⠀⠀⠀⠀⠀⠀⠀⠀⠀⢕⢕⢕⢕⢕⢕⢕⢕⢕⢕⢕⢕⢕⢕⢕⢕⢕⢕⢕⢕⢕⢕⢕⢗⢕⢼⣻⣿⣿⠀⠀⢀⢕⣿⣿⣿⣿⣿⣿⣇⢕⢱⣕⢱⢷⣷⣷⣷⣷⣵⣵⣕⣕⣕⣕⢕⢕⢕⠀⠀⠀⠀⠀⠀⠀⠀⠀⠀⠀⠀</a:t>
            </a:r>
            <a:br/>
            <a:r>
              <a:t>⠀⠀⠀⠀⠀⠀⠀⠀⠀⠀⠀⠑⠑⠑⠑⠑⠑⠑⠑⠑⠑⠑⠑⠑⠑⠑⠑⠑⠑⠑⠑⠑⠑⠑⠑⠑⠑⠛⠛⠃⠀⠀⠑⠑⠛⠛⠛⠛⠛⠛⠃⠑⠑⠑⠑⠑⠙⠛⠙⠓⠛⠛⠛⠛⠛⠛⠛⠃⠑⠀⠀⠀⠀⠀⠀⠀⠀⠀⠀⠀⠀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⠀⠀⠀⠀⠀⠀⠀⠀⠀⠀⠀⣿⣷⣿⣿⣿⣿⣿⣿⣿⣿⣿⣿⣿⣿⣿⣿⣿⣿⣿⣿⣿⣿⣿⣿⣿⣿⣿⣿⣿⣿⣿⣿⣿⣿⣿⣿⣿⣿⣿⣿⣿⣿⣿⣿⣿⣿⣯⡇⢕⡕⢕⢕⢕⢕⢕⢗⢕⢕⠀⠀⠀⠀⠀⠀⠀⠀⠀⠀⠀⠀</a:t>
            </a:r>
            <a:br/>
            <a:r>
              <a:t>⠀⠀⠀⠀⠀⠀⠀⠀⠀⠀⠀⣿⣿⣿⣿⣿⣿⣿⣿⣿⣿⣿⣷⣿⣿⣿⣿⣿⣿⣿⣿⣿⣿⣿⣿⣿⣿⣿⣿⣿⣿⣿⣿⣿⣿⣿⣿⣿⣿⣿⣿⣿⣿⣿⣿⣿⣿⣿⣿⡿⣧⡕⢕⢱⡕⢕⢇⣱⣷⠀⠀⠀⠀⠀⠀⠀⠀⠀⠀⠀⠀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⠀⠀⠀⠀⠀⠀⠀⠀⠀⠀⠀⣿⣿⣿⣿⣿⣿⣿⣿⣿⣿⣿⣿⣿⣿⣿⣿⣿⣿⣿⣿⣿⣿⣿⣿⣿⣿⣿⣿⣿⣿⣿⣿⣿⣿⣿⣿⣿⣿⣿⣿⣿⣿⣿⣿⣿⣿⣿⣿⣽⣧⣿⣵⣵⣽⣽⢵⡕⢾⠀⠀⠀⠀⠀⠀⠀⠀⠀⠀⠀⠀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⠀⠀⠀⠀⠀⠀⠀⠀⠀⠀⠀⣿⣿⣿⣿⣿⣿⣿⣿⣿⣿⣿⣿⣿⣿⣿⣿⣿⣿⣿⣿⣿⣿⣿⣿⣿⣿⣿⣿⣿⣿⣿⣿⣿⣿⣿⣿⣿⣿⣿⣿⣿⣿⣿⣿⣿⣿⣿⣿⣿⣿⣿⣿⣧⢷⣾⣷⣧⣻⠀⠀⠀⠀⠀⠀⠀⠀⠀⠀⠀⠀</a:t>
            </a:r>
            <a:br/>
            <a:r>
              <a:t>⠀⠀⠀⠀⠀⠀⠀⠀⠀⠀⠀⣿⣿⣿⣿⣿⣿⢿⢿⢿⢿⣿⣿⣿⣿⣿⣿⣿⣿⣿⣿⣿⣿⣿⣿⣿⣿⣿⣿⣿⣿⣿⣿⣿⣿⣿⣿⣿⣿⣿⣿⣿⣿⣿⣿⣿⣿⣿⣿⣿⣿⣿⣿⣿⣿⣿⣿⡿⣿⠀⠀⠀⠀⠀⠀⠀⠀⠀⠀⠀⠀</a:t>
            </a:r>
            <a:br/>
            <a:r>
              <a:t>⠀⠀⠀⠀⠀⠀⠀⠀⠀⠀⠀⣿⣿⢟⠏⠕⠕⠕⢱⢕⣕⢜⢝⢻⢿⣿⣿⣿⣿⣿⣿⣿⣿⣿⣿⣿⣿⣿⣿⣿⣿⣿⣿⣿⣿⣿⣿⣿⣿⣿⣿⣿⣿⣿⣿⣿⣿⣿⣿⣿⣿⣿⣿⣿⡟⢯⣷⣿⣿⠀⠀⠀⠀⠀⠀⠀⠀⠀⠀⠀⠀</a:t>
            </a:r>
            <a:br/>
            <a:r>
              <a:t>⠀⠀⠀⠀⠀⠀⠀⠀⠀⠀⠀⢏⢕⢜⢗⢗⢒⢖⢲⢦⢤⢜⢗⢵⡕⢹⣿⣿⣿⣿⣿⣯⣿⣿⣿⣿⣿⣿⣿⣿⣿⣿⣿⣿⣿⣿⣿⢿⢿⢿⣿⣿⣿⣿⣿⣿⣿⣿⣿⣿⣿⣿⣿⣿⣯⣵⣿⣿⣿⠀⠀⠀⠀⠀⠀⠀⠀⠀⠀⠀⠀</a:t>
            </a:r>
            <a:br/>
            <a:r>
              <a:t>⠀⠀⠀⠀⠀⠀⠀⠀⠀⠀⠀⢕⢕⢕⢔⢔⢕⢔⢕⢑⢕⢕⢕⢕⢹⣧⢜⣿⣿⣿⣿⣿⣿⣿⣿⣿⣿⣿⣿⣿⣿⣿⣿⡿⠏⠑⠃⢥⣕⢕⢕⢝⢻⣿⣿⣿⣿⣿⣿⣿⣿⣿⣿⣿⣿⣿⣿⣿⣿⠀⠀⠀⠀⠀⠀⠀⠀⠀⠀⠀⠀</a:t>
            </a:r>
            <a:br/>
            <a:r>
              <a:t>⠀⠀⠀⠀⠀⠀⠀⠀⠀⠀⠀⣾⣷⣷⣵⣵⣵⣕⣕⣕⡕⢕⢕⢕⢕⢸⣧⢸⣿⣿⣿⣿⣿⣿⣿⣿⣿⣿⣿⣿⣿⣿⣿⣵⣕⣇⡢⡄⠝⣷⡕⢱⢕⣻⣿⣿⣿⣿⣿⣿⣿⣿⣿⣿⡟⢝⢽⢿⣿⠀⠀⠀⠀⠀⠀⠀⠀⠀⠀⠀⠀</a:t>
            </a:r>
            <a:br/>
            <a:r>
              <a:t>⠀⠀⠀⠀⠀⠀⠀⠀⠀⠀⠀⣿⣿⣿⣿⣿⣿⣿⣿⣿⣿⣿⣷⣷⣷⣵⣿⢕⣿⣿⣿⣿⣿⣿⣿⣿⣿⣿⣿⣿⣿⣿⡿⣿⣿⣿⣿⡇⢕⢜⣿⡵⢮⣽⣿⣿⣿⣿⣿⣿⣿⣿⣿⢇⢻⣾⣿⣼⢿⠀⠀⠀⠀⠀⠀⠀⠀⠀⠀⠀⠀</a:t>
            </a:r>
            <a:br/>
            <a:r>
              <a:t>⠀⠀⠀⠀⠀⠀⠀⠀⠀⠀⠀⣿⣿⣿⣿⣿⣿⣿⣿⣿⣿⣿⣿⣿⣿⣿⣿⡕⣿⣿⣿⣿⣿⣿⣿⣿⣿⣿⣿⣿⣿⣿⣷⣿⣿⣿⣿⣷⣱⣵⣿⣿⣾⣿⣿⣿⣿⣿⣿⣿⣿⣿⣿⢸⣿⣿⣿⣿⣿⠀⠀⠀⠀⠀⠀⠀⠀⠀⠀⠀⠀</a:t>
            </a:r>
            <a:br/>
            <a:r>
              <a:t>⠀⠀⠀⠀⠀⠀⠀⠀⠀⠀⠀⣿⣿⣿⣿⣿⣿⣿⣿⣿⣿⣿⣿⣿⣿⣿⣿⢧⣿⣿⣿⣿⣿⣿⣿⣿⣿⣿⣿⣿⣿⣿⣿⣿⣷⣿⠟⢿⣿⣿⣿⣿⣿⣿⣿⣿⣿⣿⣿⣿⣿⣿⣿⢸⣿⣿⣿⣿⣿⠀⠀⠀⠀⠀⠀⠀⠀⠀⠀⠀⠀</a:t>
            </a:r>
            <a:br/>
            <a:r>
              <a:t>⠀⠀⠀⠀⠀⠀⠀⠀⠀⠀⠀⣿⣿⣿⣿⣿⣿⣿⣿⣿⣿⣿⣿⣿⣿⣿⡿⢺⣿⣿⣿⣿⣿⣿⣿⣿⣿⣿⣿⣿⣿⣿⣿⡕⢕⢕⢔⣿⣿⣿⣿⣿⣿⣿⣿⣿⣿⣿⣿⣿⣿⣿⣿⢸⣿⣿⣿⣿⣿⠀⠀⠀⠀⠀⠀⠀⠀⠀⠀⠀⠀</a:t>
            </a:r>
            <a:br/>
            <a:r>
              <a:t>⠀⠀⠀⠀⠀⠀⠀⠀⠀⠀⠀⣿⣿⣿⣿⣿⣿⣿⣿⣿⣿⣿⣿⣿⣿⣿⢏⣿⣿⣿⣿⣿⣿⣿⣿⣿⣿⣿⣿⣿⣿⣿⣿⣿⢇⢱⣾⣿⣿⣿⣿⣿⣿⣿⣿⣿⣿⣿⣿⣿⣿⣿⣿⢜⣽⣿⣿⣿⣿⠀⠀⠀⠀⠀⠀⠀⠀⠀⠀⠀⠀</a:t>
            </a:r>
            <a:br/>
            <a:r>
              <a:t>⠀⠀⠀⠀⠀⠀⠀⠀⠀⠀⠀⣿⣿⣿⣿⣿⣿⣿⣿⣿⣿⣿⣿⣿⣿⣿⡇⣿⣿⣿⣿⣿⣿⣿⣿⣿⣿⣿⣿⣿⣿⣿⣿⢏⢑⣾⣿⣿⣿⣿⣿⣿⣿⣿⣿⣿⣿⣿⣿⣿⣿⣿⣿⣷⣿⣿⣿⣿⡿⠀⠀⠀⠀⠀⠀⠀⠀⠀⠀⠀⠀</a:t>
            </a:r>
            <a:br/>
            <a:r>
              <a:t>⠀⠀⠀⠀⠀⠀⠀⠀⠀⠀⠀⣿⣿⣿⣿⣿⣿⣿⣿⣿⣿⣿⣿⣿⣿⣿⡇⣿⣿⣿⣿⣿⣿⣿⣿⣿⣿⣿⣿⣿⣿⣿⣿⠀⢕⣿⣿⣿⣿⣿⣿⣿⣿⣿⣿⣿⣿⣿⣿⣿⣿⣿⣿⡿⣿⣿⣿⣿⢕⠀⠀⠀⠀⠀⠀⠀⠀⠀⠀⠀⠀</a:t>
            </a:r>
            <a:br/>
            <a:r>
              <a:t>⠀⠀⠀⠀⠀⠀⠀⠀⠀⠀⠀⣿⣿⣿⣿⣿⣿⣿⣿⣿⣿⣿⣿⣿⣿⣿⢇⣿⣿⣿⣿⣿⣿⣿⣿⣿⣿⣿⣿⣿⣿⣿⡇⠀⢅⣿⣿⣿⣿⣿⣿⢿⣿⢿⣿⣿⣿⣿⣿⣿⣿⣿⣿⣷⡿⢿⢟⢁⢑⠀⠀⠀⠀⠀⠀⠀⠀⠀⠀⠀⠀</a:t>
            </a:r>
            <a:br/>
            <a:r>
              <a:t>⠀⠀⠀⠀⠀⠀⠀⠀⠀⠀⠀⢿⢿⢿⢿⢿⢿⢿⢿⢿⣿⣿⣿⡿⡿⢿⢕⢿⣿⣿⣿⣿⣿⣿⣿⣿⡿⣿⣡⣿⣿⣽⠁⠀⢹⣿⣿⣿⣿⡿⢿⣽⡿⢟⢟⢟⢟⢟⢝⢹⢽⣵⢕⢕⢕⣕⣱⣕⣱⠀⠀⠀⠀⠀⠀⠀⠀⠀⠀⠀⠀</a:t>
            </a:r>
            <a:br/>
            <a:r>
              <a:t>⠀⠀⠀⠀⠀⠀⠀⠀⠀⠀⠀⢗⣳⣷⣷⣷⡷⢷⢷⢷⢕⢕⢱⣕⣕⣕⣕⣸⣿⡿⢟⢟⢻⠟⠏⢻⠿⢟⣻⣿⣿⡟⠀⠀⣸⣿⣿⣿⣿⡇⢕⢝⢕⢕⢱⣵⣕⢕⢜⢕⢕⢱⢕⢕⢕⢕⢕⢕⢝⠀⠀⠀⠀⠀⠀⠀⠀⠀⠀⠀⠀</a:t>
            </a:r>
            <a:br/>
            <a:r>
              <a:t>⠀⠀⠀⠀⠀⠀⠀⠀⠀⠀⠀⣵⣷⣿⡿⢷⠷⠿⠿⠟⠟⢛⢛⢋⢙⠍⠉⢅⢅⢅⢄⢄⢔⢔⢔⢕⢕⢱⣿⣿⣿⠃⠀⠀⣿⣿⣿⣿⣿⣿⢕⢕⢔⢕⢕⢕⢕⢕⢕⢝⢕⢕⢕⢕⢕⢕⢕⢕⢕⠀⠀⠀⠀⠀⠀⠀⠀⠀⠀⠀⠀</a:t>
            </a:r>
            <a:br/>
            <a:r>
              <a:t>⠀⠀⠀⠀⠀⠀⠀⠀⠀⠀⠀⠀⢄⢄⢔⢕⢕⢕⢕⢕⢕⢕⢕⢕⢕⢕⢕⢕⢕⢕⢕⢕⢕⢕⢕⢕⢕⢱⣿⣿⡟⠀⠀⢀⣿⣿⣿⣿⣿⣿⢕⢕⢕⢕⢕⢕⢕⢕⢕⢕⢕⢕⢕⢕⢕⢕⢕⢕⢕⠀⠀⠀⠀⠀⠀⠀⠀⠀⠀⠀⠀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⠀⠀⠀⠀⠀⠀⠀⠀⠀⠀⠀⢕⢕⢕⢕⢕⢕⢕⢕⢕⢕⢕⢕⢕⢕⢕⢕⢕⢕⢕⢕⢕⢕⢕⢟⢣⣼⣿⣿⣿⠑⠀⢄⢸⣿⣿⣿⣿⣿⣿⢕⢕⢱⢕⡷⢷⣷⣷⣾⣷⣷⣷⣵⣵⣕⣕⡕⢕⢕⠀⠀⠀⠀⠀⠀⠀⠀⠀⠀⠀⠀</a:t>
            </a:r>
            <a:br/>
            <a:r>
              <a:t>⠀⠀⠀⠀⠀⠀⠀⠀⠀⠀⠀⠑⠑⠑⠑⠑⠑⠑⠑⠑⠑⠑⠑⠑⠑⠑⠑⠑⠑⠑⠑⠑⠑⠑⠑⠑⠑⠛⠛⠋⠀⠐⠑⠘⠛⠛⠛⠛⠛⠛⠑⠑⠑⠑⠑⠙⠛⠋⠛⠛⠛⠛⠛⠛⠛⠛⠛⠚⠃⠀⠀⠀⠀⠀⠀⠀⠀⠀⠀⠀⠀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⠀⠀⠀⠀⠀⠀⠀⠀⠀⠀⠀⣿⣿⣿⣿⣿⣿⣿⢿⣿⣿⣿⣿⣿⣿⣿⣿⣿⣿⣿⣿⣿⣿⣿⣿⣿⣿⣿⣿⣿⣿⣿⣿⣿⣿⣿⣿⣿⣿⣿⣿⣿⣿⣿⣿⣿⣿⣿⣟⢽⢕⢜⢇⢣⢱⢕⢕⢱⢕⠀⠀⠀⠀⠀⠀⠀⠀⠀⠀⠀⠀</a:t>
            </a:r>
            <a:br/>
            <a:r>
              <a:t>⠀⠀⠀⠀⠀⠀⠀⠀⠀⠀⠀⣿⣿⣿⣿⣿⣿⣿⣿⣿⣿⣿⣿⣿⣿⣿⣿⣿⡿⣿⣿⣿⣿⣿⣿⣿⣿⣿⣿⣿⣿⣿⣿⣿⣿⣿⣿⣿⣿⣿⣿⣿⣿⣿⣿⣿⣿⣿⣿⣿⣧⢎⢕⢕⢕⢕⢣⣱⣵⠀⠀⠀⠀⠀⠀⠀⠀⠀⠀⠀⠀</a:t>
            </a:r>
            <a:br/>
            <a:r>
              <a:t>⠀⠀⠀⠀⠀⠀⠀⠀⠀⠀⠀⣿⣿⣿⣿⣿⣿⣿⣿⣿⣿⣿⣿⣿⣿⣿⣿⣿⣿⣿⣷⣿⣿⣯⣿⣿⣿⣿⣿⣿⣿⣿⣿⣿⣿⣿⣿⣿⣿⣿⣿⣿⣿⣿⣿⣿⣿⣿⣿⣽⣿⣷⣱⣼⣽⣇⣵⡵⣾⠀⠀⠀⠀⠀⠀⠀⠀⠀⠀⠀⠀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⠀⠀⠀⠀⠀⠀⠀⠀⠀⠀⠀⣿⣿⣿⣿⣿⣿⣿⣿⣿⣿⣿⣿⣿⣿⣿⣿⣿⣿⣿⣿⣿⣿⣿⣿⣿⣿⣿⣿⣿⣿⣿⣿⣿⣿⣿⣿⣿⣿⣿⣿⣿⣿⣿⣿⣿⣿⣿⣿⣿⣿⣿⣿⡿⡿⣿⣯⡝⣼⠀⠀⠀⠀⠀⠀⠀⠀⠀⠀⠀⠀</a:t>
            </a:r>
            <a:br/>
            <a:r>
              <a:t>⠀⠀⠀⠀⠀⠀⠀⠀⠀⠀⠀⣿⣿⣿⣿⣿⣿⣿⡿⢿⢿⣿⣿⣿⣿⣿⣿⣿⣿⣿⣿⣿⣿⣿⣿⣿⣿⣿⣿⣿⣿⣿⣿⣿⣿⣿⣿⣿⣿⣿⣿⣿⣿⣿⣿⣿⣿⣿⣿⣿⣿⣿⣿⣿⣿⣿⣿⣿⣾⠀⠀⠀⠀⠀⠀⠀⠀⠀⠀⠀⠀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⠀⠀⠀⠀⠀⠀⠀⠀⠀⠀⠀⣿⣿⢟⢏⠝⠕⠕⠕⢕⣕⢜⢝⢻⣿⣿⣿⣿⣿⣿⣿⣿⣿⣿⣿⣿⣿⣿⣿⣿⣿⣿⣿⣿⣿⣿⣿⣿⣿⣿⣿⣿⣿⣿⣿⣿⣿⣿⣿⣿⣿⣿⣿⣿⡟⣯⣵⣿⣿⠀⠀⠀⠀⠀⠀⠀⠀⠀⠀⠀⠀</a:t>
            </a:r>
            <a:br/>
            <a:r>
              <a:t>⠀⠀⠀⠀⠀⠀⠀⠀⠀⠀⠀⢏⢕⢕⢗⢒⢖⢳⢴⢤⢅⠙⢳⢕⡜⢻⣿⣿⣿⣿⣿⣿⣿⣿⣿⣿⣿⣿⣿⣿⣿⣿⣿⣿⣿⣿⣿⣿⢿⢿⣿⣿⣿⣿⣿⣿⣿⣿⣿⣿⣿⣿⣿⣿⣧⣵⣿⣿⣿⠀⠀⠀⠀⠀⠀⠀⠀⠀⠀⠀⠀</a:t>
            </a:r>
            <a:br/>
            <a:r>
              <a:t>⠀⠀⠀⠀⠀⠀⠀⠀⠀⠀⠀⢕⢕⢕⢕⢕⢕⢕⢕⢑⢕⢕⢕⢕⢻⣇⢜⣿⣿⣿⣿⣿⣿⣿⣿⣿⣿⣿⣿⣿⣿⣿⣿⡿⠋⠑⠱⢕⡕⢕⢕⢝⢿⣿⣿⣿⣿⣿⣿⣿⣿⣿⣿⣿⣿⣿⣿⣿⣿⠀⠀⠀⠀⠀⠀⠀⠀⠀⠀⠀⠀</a:t>
            </a:r>
            <a:br/>
            <a:r>
              <a:t>⠀⠀⠀⠀⠀⠀⠀⠀⠀⠀⠀⣷⣷⣷⣵⣵⣕⣕⣕⣕⡕⢕⢕⢕⢕⢹⣧⢹⣿⣿⣿⣿⣿⣿⣿⣿⣿⣿⣿⣿⣿⣿⡿⣕⡰⢴⢤⢄⠹⣧⡕⢕⢕⢻⣿⣿⣿⣿⣿⣿⣿⣿⣿⣿⢟⢝⣝⢿⣿⠀⠀⠀⠀⠀⠀⠀⠀⠀⠀⠀⠀</a:t>
            </a:r>
            <a:br/>
            <a:r>
              <a:t>⠀⠀⠀⠀⠀⠀⠀⠀⠀⠀⠀⣿⣿⣿⣿⣿⣿⣿⣿⣿⣿⣷⣷⣷⣧⣵⣿⢜⣿⣿⣿⣿⣿⣿⣿⣿⣿⣿⣿⣿⣿⣿⡇⣿⣿⣷⣷⡕⢅⢹⣿⣵⣝⣽⣿⣿⣿⣿⣿⣿⣿⣿⣿⢏⢷⣜⣫⣯⣿⠀⠀⠀⠀⠀⠀⠀⠀⠀⠀⠀⠀</a:t>
            </a:r>
            <a:br/>
            <a:r>
              <a:t>⠀⠀⠀⠀⠀⠀⠀⠀⠀⠀⠀⣿⣿⣿⣿⣿⣿⣿⣿⣿⣿⣿⣿⣿⣿⣿⣿⢕⣿⣿⣿⣿⣿⣿⣿⣿⣿⣿⣿⣿⣿⣿⣧⣿⣿⣿⣿⣷⣵⣱⣿⣿⣿⣿⣿⣿⣿⣿⣿⣿⣿⣿⡟⣾⣿⣿⣿⣿⣿⠀⠀⠀⠀⠀⠀⠀⠀⠀⠀⠀⠀</a:t>
            </a:r>
            <a:br/>
            <a:r>
              <a:t>⠀⠀⠀⠀⠀⠀⠀⠀⠀⠀⠀⣿⣿⣿⣿⣿⣿⣿⣿⣿⣿⣿⣿⣿⣿⣿⣿⢣⣿⣿⣿⣿⣿⣿⣿⣿⣿⣿⣿⣿⣿⣿⣿⣿⣿⣿⡿⢽⣿⣿⣿⣿⣿⣿⣿⣿⣿⣿⣿⣿⣿⣿⡧⣿⣿⣿⣿⣿⣿⠀⠀⠀⠀⠀⠀⠀⠀⠀⠀⠀⠀</a:t>
            </a:r>
            <a:br/>
            <a:r>
              <a:t>⠀⠀⠀⠀⠀⠀⠀⠀⠀⠀⠀⣿⣿⣿⣿⣿⣿⣿⣿⣿⣿⣿⣿⣿⣿⣿⡿⢪⣿⣿⣿⣿⣿⣿⣿⣿⣿⣿⣿⣿⣿⣿⣿⡇⢝⢍⢄⣾⣿⣿⣿⣿⣿⣿⣿⣿⣿⣿⣿⣿⣿⣿⡇⣿⣿⣿⣿⣿⣿⠀⠀⠀⠀⠀⠀⠀⠀⠀⠀⠀⠀</a:t>
            </a:r>
            <a:br/>
            <a:r>
              <a:t>⠀⠀⠀⠀⠀⠀⠀⠀⠀⠀⠀⣿⣿⣿⣿⣿⣿⣿⣿⣿⣿⣿⣿⣿⣿⣿⡇⣽⣿⣿⣿⣿⣿⣿⣿⣿⣿⣿⣿⣿⣿⣿⣿⣿⡇⢕⣼⣿⣿⣿⣿⣿⣿⣿⣿⣿⣿⣿⣿⣿⣿⣿⣿⢏⣿⣿⣿⣿⣿⠀⠀⠀⠀⠀⠀⠀⠀⠀⠀⠀⠀</a:t>
            </a:r>
            <a:br/>
            <a:r>
              <a:t>⠀⠀⠀⠀⠀⠀⠀⠀⠀⠀⠀⣿⣿⣿⣿⣿⣿⣿⣿⣿⣿⣿⣿⣿⣿⣿⡇⣿⣿⣿⣿⣿⣿⣿⣿⣿⣿⣿⣿⣿⣿⣿⣿⡿⠕⢸⣿⣿⣿⣿⣿⣿⣿⣿⣿⣿⣿⣿⣿⣿⣿⣿⣿⣷⣿⣿⣿⣿⢿⠀⠀⠀⠀⠀⠀⠀⠀⠀⠀⠀⠀</a:t>
            </a:r>
            <a:br/>
            <a:r>
              <a:t>⠀⠀⠀⠀⠀⠀⠀⠀⠀⠀⠀⣿⣿⣿⣿⣿⣿⣿⣿⣿⣿⣿⣿⣿⣿⣿⡇⣿⣿⣿⣿⣿⣿⣿⣿⣿⣿⣿⣿⣿⣿⣿⣿⠑⠀⢸⣿⣿⣿⣿⣿⣿⣿⣿⣿⣿⣿⣿⣿⣿⣿⣿⣿⢿⣿⣿⣿⣿⢕⠀⠀⠀⠀⠀⠀⠀⠀⠀⠀⠀⠀</a:t>
            </a:r>
            <a:br/>
            <a:r>
              <a:t>⠀⠀⠀⠀⠀⠀⠀⠀⠀⠀⠀⣿⣿⣿⣿⣿⣿⣿⣿⣿⣿⣿⣿⣿⣿⣿⡇⣿⣿⣿⣿⣿⣿⣿⣿⣿⣿⣿⣿⣿⡿⣿⡿⠀⠀⣺⣿⣿⣿⣿⣿⣿⣿⣿⣿⣿⣿⣿⣿⣿⣿⣿⣿⣾⡿⢿⢏⢑⢑⠀⠀⠀⠀⠀⠀⠀⠀⠀⠀⠀⠀</a:t>
            </a:r>
            <a:br/>
            <a:r>
              <a:t>⠀⠀⠀⠀⠀⠀⠀⠀⠀⠀⠀⢿⢿⢿⢿⢿⢿⢿⢿⢿⣿⣿⣿⣿⡿⢿⢇⢿⣿⣿⣿⣿⣿⣿⣿⣿⣿⣿⣽⣿⣿⣿⢇⠀⠉⣿⣿⣿⣿⣿⢿⢿⣺⣿⢟⢟⢟⢟⢏⢽⢽⣵⡕⢕⢕⣕⣵⣕⣵⠀⠀⠀⠀⠀⠀⠀⠀⠀⠀⠀⠀</a:t>
            </a:r>
            <a:br/>
            <a:r>
              <a:t>⠀⠀⠀⠀⠀⠀⠀⠀⠀⠀⠀⢳⣳⣷⣷⣷⣷⡷⢷⢮⢽⢕⢕⣕⣕⣕⣕⣸⣿⡿⢟⢟⢿⠿⠻⢿⢿⢟⢻⣿⣿⣿⠀⠀⢱⣿⣿⣿⣿⣿⢕⢕⢝⢕⢳⣵⣕⡜⢝⢕⢕⢗⢕⢕⢕⢕⢕⢜⢝⠀⠀⠀⠀⠀⠀⠀⠀⠀⠀⠀⠀</a:t>
            </a:r>
            <a:br/>
            <a:r>
              <a:t>⠀⠀⠀⠀⠀⠀⠀⠀⠀⠀⠀⣵⣿⣿⡿⢿⢷⠿⠿⠟⠟⢛⢛⢋⢙⢙⢍⢁⢅⢅⢄⢄⢔⢔⢔⢕⢕⢱⣺⣿⣿⠇⠀⠀⣼⣿⣿⣿⣿⣿⢕⢕⢕⢕⢕⢜⢇⢕⢕⢝⢕⢕⢕⢕⢕⢕⢕⢕⢕⠀⠀⠀⠀⠀⠀⠀⠀⠀⠀⠀⠀</a:t>
            </a:r>
            <a:br/>
            <a:r>
              <a:t>⠀⠀⠀⠀⠀⠀⠀⠀⠀⠀⠀⢀⢄⢔⢔⢕⢕⢕⢕⢕⢕⢕⢕⢕⢕⢕⢕⢕⢕⢕⢕⢕⢕⢕⢕⢕⢕⢱⣿⣿⡿⠀⠀⢀⣿⣿⣿⣿⣿⣿⢕⢕⢕⢕⢕⢕⢕⢕⢕⢕⢕⢕⢕⢕⢕⢕⢕⢕⢕⠀⠀⠀⠀⠀⠀⠀⠀⠀⠀⠀⠀</a:t>
            </a:r>
            <a:br/>
            <a:r>
              <a:t>⠀⠀⠀⠀⠀⠀⠀⠀⠀⠀⠀⢕⢕⢕⢕⢕⢕⢕⢕⢕⢕⢕⢕⢕⢕⢕⢕⢕⢕⢕⢕⢕⢕⢕⢟⢻⡸⢼⣿⣿⠃⠀⢄⣕⣿⣿⣿⣿⣿⣿⡇⢕⢱⢕⡿⢷⣷⣾⣿⣷⣷⣷⣵⣵⣕⣕⡕⢕⢱⠀⠀⠀⠀⠀⠀⠀⠀⠀⠀⠀⠀</a:t>
            </a:r>
            <a:br/>
            <a:r>
              <a:t>⠀⠀⠀⠀⠀⠀⠀⠀⠀⠀⠀⠑⠑⠑⠑⠑⠑⠑⠑⠑⠑⠑⠑⠑⠑⠑⠑⠑⠑⠑⠑⠑⠑⠑⠑⠑⠑⠚⠛⠋⠀⠀⠓⠛⠛⠛⠛⠛⠛⠛⠃⠑⠑⠑⠑⠘⠛⠛⠛⠛⠛⠛⠛⠛⠛⠛⠛⠚⠃⠀⠀⠀⠀⠀⠀⠀⠀⠀⠀⠀⠀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⠀⠀⠀⠀⠀⠀⠀⠀⠀⠀⠀⣾⣿⣽⣿⣿⣿⣿⣿⣿⣿⣿⣿⣿⣿⣿⣿⣿⣿⣿⣿⣿⣿⣿⣿⣿⣿⣿⣿⣿⣿⣿⣿⣿⣿⣿⣿⣿⣿⣿⣿⣿⣿⣿⣿⣿⣻⣿⢿⣏⣯⢿⢳⣏⣝⢇⢕⡇⢕⠀⠀⠀⠀⠀⠀⠀⠀⠀⠀⠀⠀</a:t>
            </a:r>
            <a:br/>
            <a:r>
              <a:t>⠀⠀⠀⠀⠀⠀⠀⠀⠀⠀⠀⣿⣿⣿⣿⣿⣿⣿⣿⣿⣿⣿⣯⣻⣿⣻⣿⣿⣿⣿⣿⣿⣿⣿⣿⣿⣿⣿⣿⣿⣿⣿⣿⣿⣿⣿⣿⣿⣿⣿⣿⣿⣿⣿⣿⣿⣿⣿⣿⣿⣷⣟⢱⡹⡕⢱⢕⣕⣺⠀⠀⠀⠀⠀⠀⠀⠀⠀⠀⠀⠀</a:t>
            </a:r>
            <a:br/>
            <a:r>
              <a:t>⠀⠀⠀⠀⠀⠀⠀⠀⠀⠀⠀⣿⣿⣿⣿⣿⣿⣿⣿⣿⣿⣿⣿⣿⣿⣿⣿⣿⣿⣿⣿⣿⣿⣽⣿⣿⣿⣿⣿⣿⣿⣿⣿⣿⣿⣿⣿⣿⣿⣿⣿⣿⣿⣿⣿⣿⣿⣿⣿⣿⣿⣧⣱⣟⣗⡇⣼⣵⣾⠀⠀⠀⠀⠀⠀⠀⠀⠀⠀⠀⠀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⠀⠀⠀⠀⠀⠀⠀⠀⠀⠀⠀⣿⣿⣿⣿⣿⣿⣿⣿⣿⣿⣿⣿⣿⣿⣿⣿⣿⣿⣿⣿⣿⣿⣿⣿⣿⣿⣿⣿⣿⣿⣿⣿⣿⣿⣿⣿⣿⣿⣿⣿⣿⣿⣿⣿⣿⣿⣿⣿⣿⣿⣿⣿⣯⣿⣿⣿⣗⡿⠀⠀⠀⠀⠀⠀⠀⠀⠀⠀⠀⠀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⠀⠀⠀⠀⠀⠀⠀⠀⠀⠀⠀⣿⣿⣿⣿⣿⣿⣿⣿⣿⣿⣿⣿⣿⣿⣿⣿⣿⣿⣿⣿⣿⣿⣿⣿⣿⣿⣿⣿⣿⣿⣿⣿⣿⣿⣿⣿⣿⣿⣿⣿⣿⣿⣿⣿⣿⣿⣿⣿⣿⣿⣿⣿⣿⣿⣿⣿⣧⣿⠀⠀⠀⠀⠀⠀⠀⠀⠀⠀⠀⠀</a:t>
            </a:r>
            <a:br/>
            <a:r>
              <a:t>⠀⠀⠀⠀⠀⠀⠀⠀⠀⠀⠀⣿⣿⢿⢟⢝⢕⢕⢕⣕⢕⢝⢟⢿⣿⣿⣿⣿⣿⣿⣿⣿⣿⣿⣿⣿⣿⣿⣿⣿⣿⣿⣿⣿⣿⣿⣿⣿⣿⣿⣿⣿⣿⣿⣿⣿⣿⣿⣿⣿⣿⣿⣿⣿⢟⣯⣵⣾⣿⠀⠀⠀⠀⠀⠀⠀⠀⠀⠀⠀⠀</a:t>
            </a:r>
            <a:br/>
            <a:r>
              <a:t>⠀⠀⠀⠀⠀⠀⠀⠀⠀⠀⠀⢟⢕⢗⢖⢖⢶⢴⢤⢤⢌⠙⢣⣕⢜⢻⣿⣿⣿⣿⣿⣿⣿⣿⣿⣿⣿⣿⣿⣿⣿⣿⣿⣿⣿⣿⣿⣿⣿⣿⣿⣿⣿⣿⣿⣿⣿⣿⣿⣿⣿⣿⣿⣿⣇⣹⣿⣿⣿⠀⠀⠀⠀⠀⠀⠀⠀⠀⠀⠀⠀</a:t>
            </a:r>
            <a:br/>
            <a:r>
              <a:t>⠀⠀⠀⠀⠀⠀⠀⠀⠀⠀⠀⢕⢕⢕⢕⢕⢕⢕⢕⢕⢕⢕⢕⢜⢳⣕⢝⣿⣿⣿⣿⣿⣿⣿⣿⣿⣿⣿⣿⣿⣿⣿⣿⣿⠟⠑⢵⣕⢕⢕⢜⢻⣿⣿⣿⣿⣿⣿⣿⣿⣿⣿⣿⣿⣿⣿⣿⣿⣿⠀⠀⠀⠀⠀⠀⠀⠀⠀⠀⠀⠀</a:t>
            </a:r>
            <a:br/>
            <a:r>
              <a:t>⠀⠀⠀⠀⠀⠀⠀⠀⠀⠀⠀⣷⣷⣵⣵⣵⣕⣕⢕⢕⢕⢕⢕⢕⢕⢹⣧⢹⣿⣿⣿⣿⣿⣿⣿⣿⣿⣿⣿⣿⣿⣿⡿⢑⣄⡄⣄⢈⢻⣧⢕⢕⢜⢿⣿⣿⣿⣿⣿⣿⣿⣿⣿⡿⢟⢻⡿⢿⣿⠀⠀⠀⠀⠀⠀⠀⠀⠀⠀⠀⠀</a:t>
            </a:r>
            <a:br/>
            <a:r>
              <a:t>⠀⠀⠀⠀⠀⠀⠀⠀⠀⠀⠀⣿⣿⣿⣿⣿⣿⣿⣿⣿⣿⣷⣷⣵⣵⣵⣿⢜⣿⣿⣿⣿⣿⣿⣿⣿⣿⣿⣿⣿⣿⣿⢇⣯⣷⣮⣮⡕⢔⢻⣷⣧⣻⣿⣿⣿⣿⣿⣿⣿⣿⣿⣿⢝⣧⣺⡳⡹⣿⠀⠀⠀⠀⠀⠀⠀⠀⠀⠀⠀⠀</a:t>
            </a:r>
            <a:br/>
            <a:r>
              <a:t>⠀⠀⠀⠀⠀⠀⠀⠀⠀⠀⠀⣿⣿⣿⣿⣿⣿⣿⣿⣿⣿⣿⣿⣿⣿⣿⣿⢕⣿⣿⣿⣿⣿⣿⣿⣿⣿⣿⣿⣿⣿⣿⣕⣽⣿⣿⣿⣧⣵⣼⣿⣿⣿⣿⣿⣿⣿⣿⣿⣿⣿⣿⡇⣷⣿⣷⣿⣿⣿⠀⠀⠀⠀⠀⠀⠀⠀⠀⠀⠀⠀</a:t>
            </a:r>
            <a:br/>
            <a:r>
              <a:t>⠀⠀⠀⠀⠀⠀⠀⠀⠀⠀⠀⣿⣿⣿⣿⣿⣿⣿⣿⣿⣿⣿⣿⣿⣿⣿⣿⢱⣿⣿⣿⣿⣿⣿⣿⣿⣿⣿⣿⣿⣿⣿⣿⣿⣿⣿⡿⣻⣿⣿⣿⣿⣿⣿⣿⣿⣿⣿⣿⣿⣿⣿⡇⣿⣿⣿⣿⣿⣿⠀⠀⠀⠀⠀⠀⠀⠀⠀⠀⠀⠀</a:t>
            </a:r>
            <a:br/>
            <a:r>
              <a:t>⠀⠀⠀⠀⠀⠀⠀⠀⠀⠀⠀⣿⣿⣿⣿⣿⣿⣿⣿⣿⣿⣿⣿⣿⣿⣿⣿⢸⣿⣿⣿⣿⣿⣿⣿⣿⣿⣿⣿⣿⣿⣿⣿⡏⢝⢝⢅⣼⣿⣿⣿⣿⣿⣿⣿⣿⣿⣿⣿⣿⣿⣿⡇⣿⣿⣿⣿⣿⣿⠀⠀⠀⠀⠀⠀⠀⠀⠀⠀⠀⠀</a:t>
            </a:r>
            <a:br/>
            <a:r>
              <a:t>⠀⠀⠀⠀⠀⠀⠀⠀⠀⠀⠀⣿⣿⣿⣿⣿⣿⣿⣿⣿⣿⣿⣿⣿⣿⣿⡇⣿⣿⣿⣿⣿⣿⣿⣿⣿⣿⣿⣿⣿⣿⣿⣿⣿⡇⢕⣵⣿⣿⣿⣿⣿⣿⣿⣿⣿⣿⣿⣿⣿⣿⣿⡇⢻⣿⣿⣿⣿⣿⠀⠀⠀⠀⠀⠀⠀⠀⠀⠀⠀⠀</a:t>
            </a:r>
            <a:br/>
            <a:r>
              <a:t>⠀⠀⠀⠀⠀⠀⠀⠀⠀⠀⠀⣿⣿⣿⣿⣿⣿⣿⣿⣿⣿⣿⣿⣿⣿⣿⡕⣿⣿⣿⣿⣿⣿⣿⣿⣿⣿⣿⣿⣿⣿⣿⣿⣿⠇⢱⣿⣿⣿⣿⣿⣿⣿⣿⣿⣿⣿⣿⣿⣿⣿⣿⣷⣾⣿⣿⣿⣿⢿⠀⠀⠀⠀⠀⠀⠀⠀⠀⠀⠀⠀</a:t>
            </a:r>
            <a:br/>
            <a:r>
              <a:t>⠀⠀⠀⠀⠀⠀⠀⠀⠀⠀⠀⣿⣿⣿⣿⣿⣿⣿⣿⣿⣿⣿⣿⣿⣿⣿⡕⣿⣿⣿⣿⣿⣿⣿⣿⣿⣿⣿⣿⣿⣿⣿⣿⡇⠀⢸⣿⣿⣿⣿⣿⣿⣿⣿⣿⣿⣿⣿⣿⣿⣿⣿⡿⢿⣿⣿⣿⡿⢕⠀⠀⠀⠀⠀⠀⠀⠀⠀⠀⠀⠀</a:t>
            </a:r>
            <a:br/>
            <a:r>
              <a:t>⠀⠀⠀⠀⠀⠀⠀⠀⠀⠀⠀⣿⣿⣿⣿⣿⣿⣿⣿⣿⣿⣿⣿⣿⣿⣿⡇⣿⣿⣿⣿⣿⣿⣿⣿⣿⣿⣿⣿⣿⣿⣿⣿⠁⠀⢸⣿⣿⣿⣿⣿⣿⣿⣿⣿⣿⣿⣿⣿⣿⣿⣿⣿⣿⡿⢿⢝⢑⢗⠀⠀⠀⠀⠀⠀⠀⠀⠀⠀⠀⠀</a:t>
            </a:r>
            <a:br/>
            <a:r>
              <a:t>⠀⠀⠀⠀⠀⠀⠀⠀⠀⠀⠀⢿⡿⢿⢿⢿⢿⢿⢿⢿⣿⣿⣿⢿⢿⢿⢇⣿⣿⣿⣿⣿⣿⣿⣿⣿⣿⣯⣼⣿⣿⣿⡏⠀⠁⢸⣿⣿⣿⣿⡿⢿⢿⣸⣿⢟⢟⢟⢏⢽⣽⣕⡗⢕⣱⣕⣱⣕⣕⠀⠀⠀⠀⠀⠀⠀⠀⠀⠀⠀⠀</a:t>
            </a:r>
            <a:br/>
            <a:r>
              <a:t>⠀⠀⠀⠀⠀⠀⠀⠀⠀⠀⠀⣳⣷⣷⣷⣷⡷⢷⡵⢼⢽⣕⢕⢕⣕⣕⣕⣹⣿⣿⣿⢟⣿⠿⢻⡿⢿⢿⣟⣿⣿⣿⠁⠀⠀⣿⣿⣿⣿⣿⡇⢕⢕⢝⢷⣵⣕⡝⢝⢕⢜⢵⢕⢕⢕⢕⢕⢝⢝⠀⠀⠀⠀⠀⠀⠀⠀⠀⠀⠀⠀</a:t>
            </a:r>
            <a:br/>
            <a:r>
              <a:t>⠀⠀⠀⠀⠀⠀⠀⠀⠀⠀⠀⣵⣯⣿⣿⡷⢿⢷⠿⠿⠟⢟⢛⢛⢋⢙⢍⢍⢅⢅⢅⢄⢔⢔⢔⢕⢕⢕⢻⣿⣿⢇⠀⠀⢰⣿⣿⣿⣿⣿⡇⢕⢕⢕⢜⢕⢇⢕⢕⢝⢕⢕⢕⢕⢕⢕⢕⢕⢕⠀⠀⠀⠀⠀⠀⠀⠀⠀⠀⠀⠀</a:t>
            </a:r>
            <a:br/>
            <a:r>
              <a:t>⠀⠀⠀⠀⠀⠀⠀⠀⠀⠀⠀⠁⢁⢄⢔⢕⢔⢕⢕⢕⢕⢕⢕⢕⢕⢕⢕⢕⢕⢕⢕⢕⢕⢕⢕⢕⢕⢱⣿⣿⡿⠀⠀⠀⢸⣿⣿⣿⣿⣿⡇⢕⢕⢕⢕⢕⢕⢕⢕⢕⢕⢕⢕⢕⢕⢕⢕⢕⢕⠀⠀⠀⠀⠀⠀⠀⠀⠀⠀⠀⠀</a:t>
            </a:r>
            <a:br/>
            <a:r>
              <a:t>⠀⠀⠀⠀⠀⠀⠀⠀⠀⠀⠀⢔⢕⢕⢕⢕⢕⢕⢕⢕⢕⢕⢕⢕⢕⢕⢕⢕⢕⢕⢕⢕⢜⢝⢿⢿⡾⣿⣿⣿⠁⠀⠀⢱⢸⣿⣿⣿⣿⣿⡷⢇⢣⢵⢟⢷⣾⣾⣿⣷⣿⣷⣵⣵⣕⣕⡱⣵⣵⠀⠀⠀⠀⠀⠀⠀⠀⠀⠀⠀⠀</a:t>
            </a:r>
            <a:br/>
            <a:r>
              <a:t>⠀⠀⠀⠀⠀⠀⠀⠀⠀⠀⠀⠑⠑⠑⠑⠑⠑⠑⠑⠑⠑⠑⠑⠑⠑⠑⠑⠑⠑⠑⠑⠑⠑⠑⠑⠑⠑⠘⠛⠃⠀⠀⠀⠘⠘⠛⠛⠛⠛⠛⠛⠑⠑⠑⠑⠘⠙⠛⠓⠛⠛⠛⠛⠛⠛⠛⠛⠚⠃⠀⠀⠀⠀⠀⠀⠀⠀⠀⠀⠀⠀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⠀⠀⠀⠀⠀⠀⠀⠀⠀⠀⠀⣼⣯⣽⣿⣿⣿⣿⣿⣿⣿⣿⣿⣿⣿⣿⣿⣿⣿⣿⣿⣿⣿⣿⣿⣿⣿⣿⣿⣿⣿⣿⣿⣿⣿⣿⣿⣿⣿⣿⣿⣿⣿⣿⣿⣾⣿⣿⣿⣿⣿⣿⣿⣿⣿⣣⣿⡕⢕⠀⠀⠀⠀⠀⠀⠀⠀⠀⠀⠀⠀</a:t>
            </a:r>
            <a:br/>
            <a:r>
              <a:t>⠀⠀⠀⠀⠀⠀⠀⠀⠀⠀⠀⣿⣿⣿⣿⣿⣿⣿⣿⣾⣿⣿⣿⣿⣿⣿⣿⣿⣿⣯⣿⣿⣿⣿⣿⣿⣿⣿⣿⣿⣿⣿⣿⣿⣿⣿⣿⣿⣿⣿⣿⣿⣿⣿⣿⣿⣿⣿⣿⣿⣿⣿⣿⡻⢟⢷⣇⡼⣷⠀⠀⠀⠀⠀⠀⠀⠀⠀⠀⠀⠀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⠀⠀⠀⠀⠀⠀⠀⠀⠀⠀⠀⣿⣿⣿⣿⣿⣿⣿⣿⣿⣿⣿⣿⣿⣿⣿⣿⣿⣿⣿⣿⣿⣿⣿⣿⣿⣿⣿⣿⣿⣿⣿⣿⣿⣿⣿⣿⣿⣿⣿⣿⣿⣿⣿⣿⣿⣿⣿⣿⣿⣿⣯⣽⣗⣷⣕⣹⣵⣿⠀⠀⠀⠀⠀⠀⠀⠀⠀⠀⠀⠀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⠀⠀⠀⠀⠀⠀⠀⠀⠀⠀⠀⣿⣿⢿⢟⢝⢝⢕⢕⣕⢕⢝⢟⢿⣿⣿⣿⣿⣿⣿⣿⣿⣿⣿⣿⣿⣿⣿⣿⣿⣿⣿⣿⣿⣿⣿⣿⣿⣿⣿⣿⣿⣿⣿⣿⣿⣿⣿⣿⣿⣿⣿⣿⡿⣟⣫⣿⣿⣿⠀⠀⠀⠀⠀⠀⠀⠀⠀⠀⠀⠀</a:t>
            </a:r>
            <a:br/>
            <a:r>
              <a:t>⠀⠀⠀⠀⠀⠀⠀⠀⠀⠀⠀⢟⢕⢗⢖⠲⢴⢤⢤⢥⢌⠕⢧⣕⢜⢻⣿⣿⣿⣿⣿⣿⣿⣿⣿⣿⣿⣿⣿⣿⣿⣿⣿⣿⣿⣿⣿⣿⣿⣿⣿⣿⣿⣿⣿⣿⣿⣿⣿⣿⣿⣿⣿⣿⣜⣻⣿⣿⣿⠀⠀⠀⠀⠀⠀⠀⠀⠀⠀⠀⠀</a:t>
            </a:r>
            <a:br/>
            <a:r>
              <a:t>⠀⠀⠀⠀⠀⠀⠀⠀⠀⠀⠀⢕⢕⢕⢕⢕⢅⢕⢕⢕⢕⢕⢕⢜⢳⣕⢹⣿⣿⣿⣿⣿⣿⣿⣿⣿⣿⣿⣿⣿⣿⣿⣿⡿⠛⠕⢕⡕⢕⢕⢝⢻⣿⣿⣿⣿⣿⣿⣿⣿⣿⣿⣿⣿⣿⣿⣿⣿⣿⠀⠀⠀⠀⠀⠀⠀⠀⠀⠀⠀⠀</a:t>
            </a:r>
            <a:br/>
            <a:r>
              <a:t>⠀⠀⠀⠀⠀⠀⠀⠀⠀⠀⠀⣷⣧⣵⣵⣕⣕⣕⢕⢕⢕⢕⢕⢕⢕⢻⣧⢹⣿⣿⣿⣿⣿⣿⣿⣿⣿⣿⣿⣿⣿⣿⡿⠕⢀⣄⣄⠘⢷⣕⢕⢕⢜⣿⣿⣿⣿⣿⣿⣿⣿⣿⣿⡿⢟⢟⢻⣿⣿⠀⠀⠀⠀⠀⠀⠀⠀⠀⠀⠀⠀</a:t>
            </a:r>
            <a:br/>
            <a:r>
              <a:t>⠀⠀⠀⠀⠀⠀⠀⠀⠀⠀⠀⣿⣿⣿⣿⣿⣿⣿⣿⣿⣷⣷⣷⣵⣵⣜⣿⢜⣿⣿⣿⣿⣿⣿⣿⣿⣿⣿⣿⣿⣿⣿⢇⣾⣷⣧⣼⡕⢕⢿⣧⣷⣝⣾⣿⣿⣿⣿⣿⣿⣿⣿⡟⢻⣧⣺⣜⣾⣻⠀⠀⠀⠀⠀⠀⠀⠀⠀⠀⠀⠀</a:t>
            </a:r>
            <a:br/>
            <a:r>
              <a:t>⠀⠀⠀⠀⠀⠀⠀⠀⠀⠀⠀⣿⣿⣿⣿⣿⣿⣿⣿⣿⣿⣿⣿⣿⣿⣿⣿⢕⣿⣿⣿⣿⣿⣿⣿⣿⣿⣿⣿⣿⣿⣿⣕⣽⣿⣿⣿⣧⣕⣼⣿⣿⣿⣿⣿⣿⣿⣿⣿⣿⣿⣿⢷⣷⣿⣿⣷⣿⣿⠀⠀⠀⠀⠀⠀⠀⠀⠀⠀⠀⠀</a:t>
            </a:r>
            <a:br/>
            <a:r>
              <a:t>⠀⠀⠀⠀⠀⠀⠀⠀⠀⠀⠀⣿⣿⣿⣿⣿⣿⣿⣿⣿⣿⣿⣿⣿⣿⣿⣿⢱⣿⣿⣿⣿⣿⣿⣿⣿⣿⣿⣿⣿⣿⣿⣿⣿⣿⣿⣿⣿⣿⣿⣿⣿⣿⣿⣿⣿⣿⣿⣿⣿⣿⣿⣸⣿⣿⣿⣿⣿⣿⠀⠀⠀⠀⠀⠀⠀⠀⠀⠀⠀⠀</a:t>
            </a:r>
            <a:br/>
            <a:r>
              <a:t>⠀⠀⠀⠀⠀⠀⠀⠀⠀⠀⠀⣿⣿⣿⣿⣿⣿⣿⣿⣿⣿⣿⣿⣿⣿⣿⣿⢸⣿⣿⣿⣿⣿⣿⣿⣿⣿⣿⣿⣿⣿⣿⣿⡏⢝⢏⢁⣼⣿⣿⣿⣿⣿⣿⣿⣿⣿⣿⣿⣿⣿⣿⢸⣿⣿⣿⣿⣿⣿⠀⠀⠀⠀⠀⠀⠀⠀⠀⠀⠀⠀</a:t>
            </a:r>
            <a:br/>
            <a:r>
              <a:t>⠀⠀⠀⠀⠀⠀⠀⠀⠀⠀⠀⣿⣿⣿⣿⣿⣿⣿⣿⣿⣿⣿⣿⣿⣿⣿⡇⣿⣿⣿⣿⣿⣿⣿⣿⣿⣿⣿⣿⣿⣿⣿⣿⣿⡇⢕⣱⣿⣿⣿⣿⣿⣿⣿⣿⣿⣿⣿⣿⣿⣿⣿⡟⢻⣿⣿⣿⣿⣿⠀⠀⠀⠀⠀⠀⠀⠀⠀⠀⠀⠀</a:t>
            </a:r>
            <a:br/>
            <a:r>
              <a:t>⠀⠀⠀⠀⠀⠀⠀⠀⠀⠀⠀⣿⣿⣿⣿⣿⣿⣿⣿⣿⣿⣿⣿⣿⣿⣿⡇⣿⣿⣿⣿⣿⣿⣿⣿⣿⣿⣿⣿⣿⣿⣿⣿⣿⠇⢱⣿⣿⣿⣿⣿⣿⣿⣿⣿⣿⣿⣿⣿⣿⣿⣿⣷⣿⣿⣿⣿⣿⣿⠀⠀⠀⠀⠀⠀⠀⠀⠀⠀⠀⠀</a:t>
            </a:r>
            <a:br/>
            <a:r>
              <a:t>⠀⠀⠀⠀⠀⠀⠀⠀⠀⠀⠀⣿⣿⣿⣿⣿⣿⣿⣿⣿⣿⣿⣿⣿⣿⣿⢇⣿⣿⣿⣿⣿⣿⣿⣿⣿⣿⣿⣿⣿⣿⣿⣿⡇⠀⢸⣿⣿⣿⣿⣿⣿⣿⣿⣿⣿⣿⣿⣿⣿⣿⣿⡿⢿⣿⣿⣿⡇⢕⠀⠀⠀⠀⠀⠀⠀⠀⠀⠀⠀⠀</a:t>
            </a:r>
            <a:br/>
            <a:r>
              <a:t>⠀⠀⠀⠀⠀⠀⠀⠀⠀⠀⠀⣿⣿⣿⣿⣿⣿⣿⣿⣿⣿⣿⣿⣿⣿⣿⢇⣿⣿⣿⣿⣿⣿⣿⣿⣿⣿⣿⡿⣿⣿⣿⣿⠇⠀⢸⣿⣿⣿⡿⣿⣿⣿⣿⣿⣿⣿⣿⣿⣿⣿⣿⣿⣿⡿⢿⢑⢑⢗⠀⠀⠀⠀⠀⠀⠀⠀⠀⠀⠀⠀</a:t>
            </a:r>
            <a:br/>
            <a:r>
              <a:t>⠀⠀⠀⠀⠀⠀⠀⠀⠀⠀⠀⣿⣿⣿⡿⢿⢿⢿⢿⢿⢿⡿⣿⢿⡿⢿⢇⣿⣿⣿⣿⣿⣿⣿⣿⣿⣿⣿⣶⣿⣿⣿⡏⠀⠀⢸⣿⣿⣿⣿⡿⢿⢿⣿⣿⡟⢟⢟⢯⢝⣽⣗⢗⢱⣱⣵⣵⣵⡵⠀⠀⠀⠀⠀⠀⠀⠀⠀⠀⠀⠀</a:t>
            </a:r>
            <a:br/>
            <a:r>
              <a:t>⠀⠀⠀⠀⠀⠀⠀⠀⠀⠀⠀⣳⣾⣷⣷⣷⣷⡷⡵⣧⢼⣝⢕⣕⣕⣕⣕⣽⣿⣿⣟⣿⣿⠿⢿⡿⢿⢿⣟⣿⣿⣿⠑⠀⠀⢸⣿⣿⣿⣿⡇⢕⢕⢜⢯⣵⣕⢝⢝⢕⢕⢷⢕⢕⢕⢕⢕⢝⢝⠀⠀⠀⠀⠀⠀⠀⠀⠀⠀⠀⠀</a:t>
            </a:r>
            <a:br/>
            <a:r>
              <a:t>⠀⠀⠀⠀⠀⠀⠀⠀⠀⠀⠀⣼⣿⣿⣿⣷⢷⢿⠿⠿⠟⢟⢛⢛⢋⢙⢝⢍⢍⢅⢅⢄⢔⢔⢕⢕⢕⢜⢻⣿⣿⡏⠀⠀⠀⣿⣿⣿⣿⣿⡇⢕⢕⢕⢕⢕⢝⢝⢝⢝⢕⢕⢕⢕⢕⢕⢕⢕⢕⠀⠀⠀⠀⠀⠀⠀⠀⠀⠀⠀⠀</a:t>
            </a:r>
            <a:br/>
            <a:r>
              <a:t>⠀⠀⠀⠀⠀⠀⠀⠀⠀⠀⠀⢁⢅⢔⢔⢕⢕⢕⢕⢕⢕⢕⢕⢕⢕⢕⢕⢕⢕⢕⢕⢕⢕⣕⡕⢱⡕⢸⣾⣿⡿⠀⠀⠀⢄⣿⣿⣿⣿⣿⣷⢕⢕⢕⢕⢕⢕⢕⢕⢕⢕⢕⢕⢕⢕⢕⢕⢕⢕⠀⠀⠀⠀⠀⠀⠀⠀⠀⠀⠀⠀</a:t>
            </a:r>
            <a:br/>
            <a:r>
              <a:t>⠀⠀⠀⠀⠀⠀⠀⠀⠀⠀⠀⢕⢕⢕⢕⢕⢕⢕⢕⢕⢕⢕⢕⢕⢕⢕⢕⢕⢕⢕⢕⢕⢜⢝⢟⢻⡼⣾⣿⣿⠑⠀⠀⢱⢕⣿⣿⣿⣿⣿⣿⢗⢧⢜⢟⣺⣿⣿⣿⣷⣷⣷⣷⣧⣵⣕⣕⣣⣷⠀⠀⠀⠀⠀⠀⠀⠀⠀⠀⠀⠀</a:t>
            </a:r>
            <a:br/>
            <a:r>
              <a:t>⠀⠀⠀⠀⠀⠀⠀⠀⠀⠀⠀⠑⠑⠑⠑⠑⠑⠑⠑⠑⠑⠑⠑⠑⠑⠑⠑⠑⠑⠑⠑⠑⠑⠑⠑⠑⠑⠘⠛⠃⠀⠀⠀⠘⠑⠛⠛⠛⠛⠛⠛⠃⠑⠑⠑⠙⠛⠛⠛⠛⠛⠛⠛⠛⠛⠛⠛⠛⠛⠀⠀⠀⠀⠀⠀⠀⠀⠀⠀⠀⠀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⠀⠀⠀⠀⠀⠀⠀⠀⠀⠀⠀⣽⣿⣻⣟⣿⢿⣿⣿⣿⣿⣿⣿⣿⣿⣿⣿⣿⣿⣿⣿⣿⣿⣿⣿⣿⣿⣿⣿⣿⣿⣿⣿⣿⣿⣿⣿⣿⣿⣿⣿⣿⣿⣿⣿⣿⣿⣿⣿⣿⣿⣿⣿⣿⣿⣿⣷⡾⢇⠀⠀⠀⠀⠀⠀⠀⠀⠀⠀⠀⠀</a:t>
            </a:r>
            <a:br/>
            <a:r>
              <a:t>⠀⠀⠀⠀⠀⠀⠀⠀⠀⠀⠀⣿⣿⣿⣿⣿⣿⣾⣾⣿⣿⣿⣟⣿⣿⣿⣿⣿⡿⣿⣿⣿⣿⣿⣿⣿⣿⣿⣿⣿⣿⣿⣿⣿⣿⣿⣿⣿⣿⣿⣿⣿⣿⣿⣿⣿⣿⣿⣿⣿⣿⣿⣿⣿⢿⣿⣻⣷⣧⠀⠀⠀⠀⠀⠀⠀⠀⠀⠀⠀⠀</a:t>
            </a:r>
            <a:br/>
            <a:r>
              <a:t>⠀⠀⠀⠀⠀⠀⠀⠀⠀⠀⠀⣿⣿⣿⣿⣿⣿⣿⣿⣿⣿⣿⣿⣿⣿⣿⣿⣿⣯⣿⣯⣻⣿⣿⣿⣿⣿⣿⣿⣿⣿⣿⣿⣿⣿⣿⣿⣿⣿⣿⣿⣿⣿⣿⣿⣿⣿⣿⣿⣿⣿⣽⣿⢿⣏⣿⣏⣿⣿⠀⠀⠀⠀⠀⠀⠀⠀⠀⠀⠀⠀</a:t>
            </a:r>
            <a:br/>
            <a:r>
              <a:t>⠀⠀⠀⠀⠀⠀⠀⠀⠀⠀⠀⣿⣿⣿⣿⣿⣿⣿⣿⣿⣿⣿⣿⣿⣿⣿⣿⣿⣿⣿⣿⣿⣿⣿⣿⣿⣿⣷⣿⣿⣿⣿⣿⣿⣿⣿⣿⣿⣿⣿⣿⣿⣿⣿⣿⣿⣿⣿⣿⣿⣿⣿⣿⣿⣿⣿⣿⣿⣿⠀⠀⠀⠀⠀⠀⠀⠀⠀⠀⠀⠀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⠀⠀⠀⠀⠀⠀⠀⠀⠀⠀⠀⣿⣿⣿⣿⣿⣿⣿⣿⣿⣿⣿⣿⣿⣿⣿⣿⣿⣿⣿⣿⣿⣿⣿⣿⣿⣿⣿⣿⣿⣿⣿⣿⣿⣿⣿⣿⣿⣿⣿⣿⣿⣿⡿⣿⣿⣿⣿⣿⣿⣿⣿⣿⣿⣿⣿⣯⣿⣾⠀⠀⠀⠀⠀⠀⠀⠀⠀⠀⠀⠀</a:t>
            </a:r>
            <a:br/>
            <a:r>
              <a:t>⠀⠀⠀⠀⠀⠀⠀⠀⠀⠀⠀⣿⣿⡿⢟⢏⢝⢕⢕⡕⢜⢝⢻⢿⣿⣿⣿⣿⣿⣿⣿⣿⣿⣿⣿⣿⣿⣿⣿⣿⣿⣿⣿⣿⣿⣿⣿⣿⣿⣿⣿⣿⣿⣿⣿⣿⣿⣿⣿⣿⣿⣿⣿⢿⣟⣻⣿⣿⣿⠀⠀⠀⠀⠀⠀⠀⠀⠀⠀⠀⠀</a:t>
            </a:r>
            <a:br/>
            <a:r>
              <a:t>⠀⠀⠀⠀⠀⠀⠀⠀⠀⠀⠀⢟⢕⢗⢖⠶⢴⠤⢤⢥⡍⠗⢧⣕⢝⢿⣿⣿⣿⣿⣿⣿⣿⣿⣿⣿⣿⣿⣿⣿⣿⣿⣿⣿⣿⣿⣿⣿⣿⣿⣿⣿⣿⣿⣿⣿⣿⣿⣿⣿⣿⣿⣿⣇⣹⣿⣿⣿⣿⠀⠀⠀⠀⠀⠀⠀⠀⠀⠀⠀⠀</a:t>
            </a:r>
            <a:br/>
            <a:r>
              <a:t>⠀⠀⠀⠀⠀⠀⠀⠀⠀⠀⠀⢕⢕⢕⢕⢕⢅⢕⢕⢕⢕⢕⢕⢝⢷⡕⢹⣿⣿⣿⣿⣿⣿⣿⣿⣿⣿⣿⣿⣿⣿⣿⣿⡿⠋⠹⢕⡕⢕⢜⢟⢿⣿⣿⣿⣿⣿⣿⣿⣿⣿⣿⣿⣿⣿⣿⣿⣿⣿⠀⠀⠀⠀⠀⠀⠀⠀⠀⠀⠀⠀</a:t>
            </a:r>
            <a:br/>
            <a:r>
              <a:t>⠀⠀⠀⠀⠀⠀⠀⠀⠀⠀⠀⣷⣧⣵⣵⣱⣕⢕⢕⢕⢕⢕⢕⢕⢕⢻⡕⢻⣿⣿⣿⣿⣿⣿⣿⣿⣿⣿⣿⣿⣿⣿⡏⠁⢀⢀⢀⠝⣧⡕⢕⢕⢻⣿⣿⣿⣿⣿⣿⣿⣿⣿⣿⢟⢟⡟⢿⣿⣿⠀⠀⠀⠀⠀⠀⠀⠀⠀⠀⠀⠀</a:t>
            </a:r>
            <a:br/>
            <a:r>
              <a:t>⠀⠀⠀⠀⠀⠀⠀⠀⠀⠀⠀⣿⣿⣿⣿⣿⣿⣿⣿⣿⣷⣷⣷⣵⣵⣸⣧⢸⣿⣿⣿⣿⣿⣿⣿⣿⣿⣿⣿⣿⣿⣿⢔⣱⣯⣽⣜⢕⢜⣿⣵⣕⣿⣿⣿⣿⣿⣿⣿⣿⣿⣿⢟⣧⣼⢣⢝⣻⣿⠀⠀⠀⠀⠀⠀⠀⠀⠀⠀⠀⠀</a:t>
            </a:r>
            <a:br/>
            <a:r>
              <a:t>⠀⠀⠀⠀⠀⠀⠀⠀⠀⠀⠀⣿⣿⣿⣿⣿⣿⣿⣿⣿⣿⣿⣿⣿⣿⣿⣿⢱⣿⣿⣿⣿⣿⣿⣿⣿⣿⣿⣿⣿⣿⣿⡕⣿⣿⣿⣿⣗⣱⣿⣿⣿⣿⣿⣿⣿⣿⣿⣿⣿⣿⡟⣷⣾⣷⣿⣾⣿⣿⠀⠀⠀⠀⠀⠀⠀⠀⠀⠀⠀⠀</a:t>
            </a:r>
            <a:br/>
            <a:r>
              <a:t>⠀⠀⠀⠀⠀⠀⠀⠀⠀⠀⠀⣿⣿⣿⣿⣿⣿⣿⣿⣿⣿⣿⣿⣿⣿⣿⡿⢸⣿⣿⣿⣿⣿⣿⣿⣿⣿⣿⣿⣿⣿⣿⣿⣿⣿⣿⡿⣿⣿⣿⣿⣿⣿⣿⣿⣿⣿⣿⣿⣿⣿⡧⣿⣿⣿⣿⣿⣿⣿⠀⠀⠀⠀⠀⠀⠀⠀⠀⠀⠀⠀</a:t>
            </a:r>
            <a:br/>
            <a:r>
              <a:t>⠀⠀⠀⠀⠀⠀⠀⠀⠀⠀⠀⣿⣿⣿⣿⣿⣿⣿⣿⣿⣿⣿⣿⣿⣿⣿⡟⢸⣿⣿⣿⣿⣿⣿⣿⣿⣿⣿⣿⣿⣿⣿⣿⡏⢝⢏⢅⣿⣿⣿⣿⣿⣿⣿⣿⣿⣿⣿⣿⣿⣿⡇⣿⣿⣿⣿⣿⣿⣿⠀⠀⠀⠀⠀⠀⠀⠀⠀⠀⠀⠀</a:t>
            </a:r>
            <a:br/>
            <a:r>
              <a:t>⠀⠀⠀⠀⠀⠀⠀⠀⠀⠀⠀⣿⣿⣿⣿⣿⣿⣿⣿⣿⣿⣿⣿⣿⣿⣿⡇⣿⣿⣿⣿⣿⣿⣿⣿⣿⣿⣿⣿⣿⣿⣿⣿⣷⡕⢕⣼⣿⣿⣿⣿⣿⣿⣿⣿⣿⣿⣿⣿⣿⣿⣿⢟⣿⣿⣿⣿⣿⣿⠀⠀⠀⠀⠀⠀⠀⠀⠀⠀⠀⠀</a:t>
            </a:r>
            <a:br/>
            <a:r>
              <a:t>⠀⠀⠀⠀⠀⠀⠀⠀⠀⠀⠀⣿⣿⣿⣿⣿⣿⣿⣿⣿⣿⣿⣿⣿⣿⣿⢕⣿⣿⣿⣿⣿⣿⣿⣿⣿⣿⣿⣿⣿⣿⣿⣿⡟⠕⣼⣿⣿⣿⣿⣿⣿⣿⣿⣿⣿⣿⣿⣿⣿⣿⣿⣷⣿⣿⣿⣿⣿⣿⠀⠀⠀⠀⠀⠀⠀⠀⠀⠀⠀⠀</a:t>
            </a:r>
            <a:br/>
            <a:r>
              <a:t>⠀⠀⠀⠀⠀⠀⠀⠀⠀⠀⠀⣿⣿⣿⣿⣿⣿⣿⣿⣿⣿⣿⣿⣿⣿⣿⢕⣿⣿⣿⣿⣿⣿⣿⣿⣿⣿⣿⣿⣿⣿⣿⣿⠀⠀⣿⣿⣿⣿⣿⣿⣿⣿⣿⣿⣿⣿⣿⣿⣿⣿⣿⢽⣿⣿⣿⣿⢕⢸⠀⠀⠀⠀⠀⠀⠀⠀⠀⠀⠀⠀</a:t>
            </a:r>
            <a:br/>
            <a:r>
              <a:t>⠀⠀⠀⠀⠀⠀⠀⠀⠀⠀⠀⣿⣿⣿⣿⣿⣿⣿⣿⣿⣿⣿⣿⣿⣿⣿⢕⣿⣿⣿⣿⣿⣿⣿⣿⣿⣿⣿⣿⣏⣽⣿⣿⠀⠀⣿⣿⣿⣿⣿⣿⣿⣿⣿⣿⣿⣿⣿⣿⣿⣿⣿⣾⢿⢿⢏⢁⢗⢟⠀⠀⠀⠀⠀⠀⠀⠀⠀⠀⠀⠀</a:t>
            </a:r>
            <a:br/>
            <a:r>
              <a:t>⠀⠀⠀⠀⠀⠀⠀⠀⠀⠀⠀⢿⢿⢿⢿⢿⢿⢿⢿⢿⢿⢿⢿⢿⢿⢿⢕⣿⣿⣿⣿⣿⣿⣿⣿⣿⢿⣿⣿⣿⣿⣿⡇⠀⠁⢻⣿⣿⣿⣿⡿⢿⢟⢿⣿⢿⣿⣿⣿⣿⣷⡷⡗⢵⢵⣵⣵⣵⣵⠀⠀⠀⠀⠀⠀⠀⠀⠀⠀⠀⠀</a:t>
            </a:r>
            <a:br/>
            <a:r>
              <a:t>⠀⠀⠀⠀⠀⠀⠀⠀⠀⠀⠀⢳⣷⣷⣷⣷⡷⣷⡷⡧⢵⡵⣵⣵⣕⣕⣕⣿⣿⡿⣟⣻⢿⠿⢿⢿⢟⢟⣟⣻⣿⣿⠑⠀⠀⢸⣿⣿⣿⣿⡇⢕⢕⢳⢾⣿⣕⣜⣝⢝⢺⢗⢕⢕⢕⢕⢕⢜⣹⠀⠀⠀⠀⠀⠀⠀⠀⠀⠀⠀⠀</a:t>
            </a:r>
            <a:br/>
            <a:r>
              <a:t>⠀⠀⠀⠀⠀⠀⠀⠀⠀⠀⠀⣵⣿⣿⢿⢿⠷⠿⠿⢟⢟⢛⢛⢋⢝⢉⢍⢅⢅⢄⢄⢔⢔⢕⢕⢕⢕⡹⢻⣿⣿⡏⠀⠀⠀⢸⣿⣿⣿⣿⣇⢕⢕⢕⢝⢝⢏⢝⢝⢝⢕⢕⢕⢕⢕⢕⢕⢕⢕⠀⠀⠀⠀⠀⠀⠀⠀⠀⠀⠀⠀</a:t>
            </a:r>
            <a:br/>
            <a:r>
              <a:t>⠀⠀⠀⠀⠀⠀⠀⠀⠀⠀⠀⢀⢄⢔⢔⢕⢕⢕⢕⢕⢕⢕⢕⢕⢕⢕⢕⢕⢕⢕⢕⢕⢕⣕⣕⣕⣱⢎⣼⣿⣿⠁⠀⠀⠀⢸⣿⣿⣿⣿⣿⢕⢕⣕⢕⢕⣕⣕⢕⢕⢕⢕⢕⢕⢕⢕⢕⢕⢕⠀⠀⠀⠀⠀⠀⠀⠀⠀⠀⠀⠀</a:t>
            </a:r>
            <a:br/>
            <a:r>
              <a:t>⠀⠀⠀⠀⠀⠀⠀⠀⠀⠀⠀⢕⢕⢕⢕⢕⢕⢕⢕⢕⢕⢕⢕⢕⢕⢕⢕⢕⢕⢕⢕⢕⢜⢝⢝⢟⢿⢻⣿⣿⠇⠀⠀⢄⢕⢸⣿⣿⣿⣿⣿⡟⢇⢟⣟⣿⣿⣿⣿⣿⣿⣿⣷⣧⣵⣱⣷⣾⣿⠀⠀⠀⠀⠀⠀⠀⠀⠀⠀⠀⠀</a:t>
            </a:r>
            <a:br/>
            <a:r>
              <a:t>⠀⠀⠀⠀⠀⠀⠀⠀⠀⠀⠀⠑⠑⠑⠑⠑⠑⠑⠑⠑⠑⠑⠑⠑⠑⠑⠑⠑⠑⠑⠑⠑⠑⠑⠑⠑⠑⠘⠛⠛⠀⠀⠀⠘⠀⠘⠛⠛⠛⠛⠛⠃⠃⠘⠑⠙⠛⠛⠛⠛⠛⠛⠛⠛⠛⠛⠛⠛⠛⠀⠀⠀⠀⠀⠀⠀⠀⠀⠀⠀⠀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⠀⠀⠀⠀⠀⠀⠀⠀⠀⠀⠀⣽⣿⣻⣿⣿⣿⣿⣿⣿⣿⣿⣿⣿⣿⣿⣿⣿⣿⣿⣿⣿⣿⣿⣿⣿⣿⣿⣿⣿⣿⣿⣿⣿⣿⣿⣿⣿⣿⣿⣿⣿⣿⣿⣯⣿⣿⣿⣿⣿⣿⣿⣿⣿⣿⣿⣧⣏⢕⠀⠀⠀⠀⠀⠀⠀⠀⠀⠀⠀⠀</a:t>
            </a:r>
            <a:br/>
            <a:r>
              <a:t>⠀⠀⠀⠀⠀⠀⠀⠀⠀⠀⠀⣿⣿⣿⣿⣿⣿⣿⣿⣿⣿⣿⣟⣿⣿⣿⣿⣿⣿⣿⣿⣿⣿⣿⣿⣿⣿⣿⣿⣿⣿⣿⣿⣿⣿⣿⣿⣿⣿⣿⣿⣿⣿⣿⣿⣿⣿⣿⣿⣿⣿⣿⣿⣿⣿⣿⣿⣷⣗⠀⠀⠀⠀⠀⠀⠀⠀⠀⠀⠀⠀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⠀⠀⠀⠀⠀⠀⠀⠀⠀⠀⠀⣿⣿⣿⣿⣿⣿⣿⣿⣿⣿⣿⣿⣿⣿⣿⣿⣿⣿⣿⣿⣿⣿⣿⣿⣿⣿⣿⣿⣿⣿⣿⣿⣿⣿⣿⣿⣿⣿⣿⣿⣿⣿⣿⣿⣿⣿⣿⣿⣿⣿⣿⡿⣿⣯⡻⣻⣿⣿⠀⠀⠀⠀⠀⠀⠀⠀⠀⠀⠀⠀</a:t>
            </a:r>
            <a:br/>
            <a:r>
              <a:t>⠀⠀⠀⠀⠀⠀⠀⠀⠀⠀⠀⣿⣿⣿⣿⣿⣿⣿⣿⣿⣿⣿⣿⣿⣿⣿⣿⣿⣿⣿⣿⣿⣿⣿⣿⣿⣿⣷⣿⣿⣿⣿⣿⣿⣿⣿⣿⣿⣿⣿⣿⣿⣿⣿⣿⣿⣿⣿⣿⣿⣿⣿⣿⣿⣟⣿⣿⣿⣿⠀⠀⠀⠀⠀⠀⠀⠀⠀⠀⠀⠀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⠀⠀⠀⠀⠀⠀⠀⠀⠀⠀⠀⣿⣿⣿⣿⣿⣿⣿⣿⣿⣿⣿⣿⣿⣿⣿⣿⣿⣿⣿⣿⣿⣿⣿⣿⣿⣿⣿⣿⣿⣿⣿⣿⣿⣿⣿⣿⣿⣿⣿⣿⣿⣿⣿⣿⣿⣿⣿⣿⣿⣿⣿⣿⣿⣿⣿⣾⣽⣾⠀⠀⠀⠀⠀⠀⠀⠀⠀⠀⠀⠀</a:t>
            </a:r>
            <a:br/>
            <a:r>
              <a:t>⠀⠀⠀⠀⠀⠀⠀⠀⠀⠀⠀⣿⣿⡿⢟⢏⢝⢕⣕⡕⢜⢝⢻⢿⣿⣿⣿⣿⣿⣿⣿⣿⣿⣿⣿⣿⣿⣿⣿⣿⣿⣿⣿⣿⣿⣿⣿⣿⣿⣿⣿⣿⣿⣿⣿⣿⣿⣿⣿⣿⣿⣿⢿⢿⣟⣽⣿⣿⣿⠀⠀⠀⠀⠀⠀⠀⠀⠀⠀⠀⠀</a:t>
            </a:r>
            <a:br/>
            <a:r>
              <a:t>⠀⠀⠀⠀⠀⠀⠀⠀⠀⠀⠀⢟⢕⠗⢖⠦⢤⢤⢤⢥⡍⠗⢵⡕⢝⢿⣿⣿⣿⣿⣿⣿⣿⣿⣿⣿⣿⣿⣿⣿⣿⣿⣿⣿⣿⣿⣿⣿⣿⣿⣿⣿⣿⣿⣿⣿⣿⣿⣿⣿⣿⣿⣿⣕⣿⣿⣿⣿⣿⠀⠀⠀⠀⠀⠀⠀⠀⠀⠀⠀⠀</a:t>
            </a:r>
            <a:br/>
            <a:r>
              <a:t>⠀⠀⠀⠀⠀⠀⠀⠀⠀⠀⠀⢕⢕⢕⢕⢕⢔⢕⢕⢅⢕⢕⢕⢝⢧⡕⢻⣿⣿⣿⣿⣿⣿⣿⣿⣿⣿⣿⣿⣿⣿⣿⣿⡿⠏⠽⣕⢕⢕⢝⢻⣿⣿⣿⣿⣿⣿⣿⣿⣿⣿⣿⣿⣿⣿⣿⣿⣿⣿⠀⠀⠀⠀⠀⠀⠀⠀⠀⠀⠀⠀</a:t>
            </a:r>
            <a:br/>
            <a:r>
              <a:t>⠀⠀⠀⠀⠀⠀⠀⠀⠀⠀⠀⣷⣵⣵⣵⣕⣕⢕⢕⢕⢕⢕⢕⢕⢜⢿⡕⢿⣿⣿⣿⣿⣿⣿⣿⣿⣿⣿⣿⣿⣿⣿⠏⠀⢀⢀⢈⢻⣧⡕⢕⢜⣿⣿⣿⣿⣿⣿⣿⣿⣿⣿⡿⢟⢟⣻⣿⣿⣿⠀⠀⠀⠀⠀⠀⠀⠀⠀⠀⠀⠀</a:t>
            </a:r>
            <a:br/>
            <a:r>
              <a:t>⠀⠀⠀⠀⠀⠀⠀⠀⠀⠀⠀⣿⣿⣿⣿⣿⣿⣿⣿⣿⣷⣷⣧⣵⣵⣸⣏⢸⣿⣿⣿⣿⣿⣿⣿⣿⣿⣿⣿⣿⣿⡟⢕⣴⣷⣜⣸⢕⢹⣷⡱⣱⣾⣿⣿⣿⣿⣿⣿⣿⣿⡿⢹⣧⡗⡕⢹⣿⣿⠀⠀⠀⠀⠀⠀⠀⠀⠀⠀⠀⠀</a:t>
            </a:r>
            <a:br/>
            <a:r>
              <a:t>⠀⠀⠀⠀⠀⠀⠀⠀⠀⠀⠀⣿⣿⣿⣿⣿⣿⣿⣿⣿⣿⣿⣿⣿⣿⣿⣟⢸⣿⣿⣿⣿⣿⣿⣿⣿⣿⣿⣿⣿⣿⣇⢕⣻⣿⣿⣿⣇⣕⣿⣷⣿⣿⣿⣿⣿⣿⣿⣿⣿⣿⡇⣷⣿⣷⣿⣿⣿⣿⠀⠀⠀⠀⠀⠀⠀⠀⠀⠀⠀⠀</a:t>
            </a:r>
            <a:br/>
            <a:r>
              <a:t>⠀⠀⠀⠀⠀⠀⠀⠀⠀⠀⠀⣿⣿⣿⣿⣿⣿⣿⣿⣿⣿⣿⣿⣿⣿⣿⡏⢸⣿⣿⣿⣿⣿⣿⣿⣿⣿⣿⣿⣿⣿⣿⣿⣿⣿⣿⡿⣿⣿⣿⣿⣿⣿⣿⣿⣿⣿⣿⣿⣿⣿⡇⣿⣿⣿⣿⣿⣿⣿⠀⠀⠀⠀⠀⠀⠀⠀⠀⠀⠀⠀</a:t>
            </a:r>
            <a:br/>
            <a:r>
              <a:t>⠀⠀⠀⠀⠀⠀⠀⠀⠀⠀⠀⣿⣿⣿⣿⣿⣿⣿⣿⣿⣿⣿⣿⣿⣿⣿⡯⢸⣿⣿⣿⣿⣿⣿⣿⣿⣿⣿⣿⣿⣿⣿⣿⡏⢟⢛⢅⣿⣿⣿⣿⣿⣿⣿⣿⣿⣿⣿⣿⣿⣿⢇⣿⣿⣿⣿⣿⣿⣿⠀⠀⠀⠀⠀⠀⠀⠀⠀⠀⠀⠀</a:t>
            </a:r>
            <a:br/>
            <a:r>
              <a:t>⠀⠀⠀⠀⠀⠀⠀⠀⠀⠀⠀⣿⣿⣿⣿⣿⣿⣿⣿⣿⣿⣿⣿⣿⣿⣿⢕⣿⣿⣿⣿⣿⣿⣿⣿⣿⣿⣿⣿⣿⣿⣿⣿⣷⢕⢕⣼⣿⣿⣿⣿⣿⣿⣿⣿⣿⣿⣿⣿⣿⣿⡇⢻⣿⣿⣿⣿⣿⣿⠀⠀⠀⠀⠀⠀⠀⠀⠀⠀⠀⠀</a:t>
            </a:r>
            <a:br/>
            <a:r>
              <a:t>⠀⠀⠀⠀⠀⠀⠀⠀⠀⠀⠀⣿⣿⣿⣿⣿⣿⣿⣿⣿⣿⣿⣿⣿⣿⣿⢕⣿⣿⣿⣿⣿⣿⣿⣿⣿⣿⣿⣿⣿⣿⣿⣿⣿⠕⣼⣿⣿⣿⣿⣿⣿⣿⣿⣿⣿⣿⣿⣿⣿⣿⣷⣾⣿⣿⣿⣿⣿⣿⠀⠀⠀⠀⠀⠀⠀⠀⠀⠀⠀⠀</a:t>
            </a:r>
            <a:br/>
            <a:r>
              <a:t>⠀⠀⠀⠀⠀⠀⠀⠀⠀⠀⠀⣿⣿⣿⣿⣿⣿⣿⣿⣿⣿⣿⣿⣿⣿⣿⢕⣿⣿⣿⣿⣿⣿⣿⣿⣿⣿⣿⣿⣿⣿⣿⣟⠑⠀⣿⣿⣿⣿⣿⣿⣿⣿⣿⣿⣿⣿⣿⣿⣿⣿⣿⢿⣿⣿⣿⡏⢕⣿⠀⠀⠀⠀⠀⠀⠀⠀⠀⠀⠀⠀</a:t>
            </a:r>
            <a:br/>
            <a:r>
              <a:t>⠀⠀⠀⠀⠀⠀⠀⠀⠀⠀⠀⣿⣿⣿⣿⣿⣿⣿⣿⣿⣿⣿⣿⣿⣿⣿⢕⣿⣿⣿⣿⣿⣿⣿⣿⣿⣿⣿⣿⣿⣯⣿⣿⠀⠀⣿⣿⣿⣿⡿⣿⣿⣿⣿⣿⣿⣿⣿⣿⣿⣿⣷⡿⢿⢿⢝⢌⢏⢟⠀⠀⠀⠀⠀⠀⠀⠀⠀⠀⠀⠀</a:t>
            </a:r>
            <a:br/>
            <a:r>
              <a:t>⠀⠀⠀⠀⠀⠀⠀⠀⠀⠀⠀⢿⢿⢿⢿⢿⢿⢿⢿⢿⢿⢿⢿⢿⢿⢟⢕⣿⣿⣿⣿⣿⣿⣿⣿⣿⢿⣿⣿⣿⣿⣿⡇⠀⠁⢻⣿⣿⣿⣿⢿⢿⢿⢿⣿⢿⣿⣿⣿⣷⣵⡕⢇⢵⢵⣵⣵⣵⣵⠀⠀⠀⠀⠀⠀⠀⠀⠀⠀⠀⠀</a:t>
            </a:r>
            <a:br/>
            <a:r>
              <a:t>⠀⠀⠀⠀⠀⠀⠀⠀⠀⠀⠀⢳⣷⣷⣷⣷⣷⣗⡷⢧⢕⣕⣵⣕⣕⣕⣵⣿⣿⡿⣟⢻⠿⠟⢻⢟⢟⢟⣟⣿⣿⣿⠑⠀⠀⢸⣿⣿⣿⣿⡇⢕⢕⡳⣾⣿⣵⣝⣝⢕⢞⢇⢕⢕⢕⢕⢕⢜⣿⠀⠀⠀⠀⠀⠀⠀⠀⠀⠀⠀⠀</a:t>
            </a:r>
            <a:br/>
            <a:r>
              <a:t>⠀⠀⠀⠀⠀⠀⠀⠀⠀⠀⠀⣼⣿⣷⢿⠿⠿⠿⢟⢟⢛⢛⢟⢝⢍⢍⢍⢕⢕⢔⢄⢔⢕⢕⢕⢕⢕⢜⢻⣿⣿⡟⠀⠀⠀⢸⣿⣿⣿⣿⡇⢕⢕⢜⢜⢝⢏⢝⢝⢝⢕⢕⢕⢕⢕⢕⢕⢕⢕⠀⠀⠀⠀⠀⠀⠀⠀⠀⠀⠀⠀</a:t>
            </a:r>
            <a:br/>
            <a:r>
              <a:t>⠀⠀⠀⠀⠀⠀⠀⠀⠀⠀⠀⢀⢄⢔⢕⢕⢕⢕⢕⢕⢕⢕⢕⢕⢕⢕⢕⢕⢕⢕⢕⢕⢱⣵⣕⣵⣱⣱⣸⣿⣿⠃⠀⠀⠀⢸⣿⣿⣿⣿⣿⢕⢕⣕⣕⣕⣕⣱⣕⢕⡕⢕⢕⢕⢕⢕⢕⢕⡕⠀⠀⠀⠀⠀⠀⠀⠀⠀⠀⠀⠀</a:t>
            </a:r>
            <a:br/>
            <a:r>
              <a:t>⠀⠀⠀⠀⠀⠀⠀⠀⠀⠀⠀⢕⢕⢕⢕⢕⢕⢕⢕⢕⢕⢕⢕⢕⢕⢕⢕⢕⢕⢕⢕⢕⢜⢝⢝⢟⢟⢟⣿⣿⡏⠀⠀⢄⢀⢕⣿⣿⣿⣿⣿⡟⢗⢝⡿⣿⣿⣿⣿⣿⣿⣿⣿⣷⣷⣿⣿⣿⣿⠀⠀⠀⠀⠀⠀⠀⠀⠀⠀⠀⠀</a:t>
            </a:r>
            <a:br/>
            <a:r>
              <a:t>⠀⠀⠀⠀⠀⠀⠀⠀⠀⠀⠀⠑⠑⠑⠑⠑⠑⠑⠑⠑⠑⠑⠑⠑⠑⠑⠑⠑⠑⠑⠑⠑⠑⠑⠑⠑⠑⠑⠛⠛⠁⠀⠀⠘⠀⠑⠛⠛⠛⠛⠛⠃⠑⠑⠑⠛⠛⠛⠛⠛⠛⠛⠛⠛⠛⠛⠛⠛⠛⠀⠀⠀⠀⠀⠀⠀⠀⠀⠀⠀⠀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⠀⠀⠀⠀⠀⠀⠀⠀⠀⠀⠀⣽⣿⣻⣿⣿⣿⣿⣿⣿⣿⣿⣿⣿⣿⣿⣿⣿⣿⣿⣿⣿⣿⣿⣿⣿⣿⣿⣿⣿⣿⣿⣿⣿⣿⣿⣿⣿⣿⣿⣿⣿⣿⣿⣵⣿⣿⣿⣿⣿⣿⣿⣿⣿⣻⣮⣸⢝⢕⠀⠀⠀⠀⠀⠀⠀⠀⠀⠀⠀⠀</a:t>
            </a:r>
            <a:br/>
            <a:r>
              <a:t>⠀⠀⠀⠀⠀⠀⠀⠀⠀⠀⠀⣿⣿⣿⣿⣿⣿⣿⣿⣿⣽⣿⣟⣿⡿⣿⣿⣿⣿⣿⣿⣿⣿⣿⣿⣿⣿⣿⣿⣿⣿⣿⣿⣿⣿⣿⣿⣿⣿⣿⣿⣿⣿⣿⣿⣿⣿⣿⣿⣿⣿⣿⣿⣿⣿⣿⣿⣗⣕⠀⠀⠀⠀⠀⠀⠀⠀⠀⠀⠀⠀</a:t>
            </a:r>
            <a:br/>
            <a:r>
              <a:t>⠀⠀⠀⠀⠀⠀⠀⠀⠀⠀⠀⣿⣿⣿⣿⣿⣿⣿⣿⣿⣿⣿⣿⣿⣿⣿⣿⣿⣿⣿⣿⣿⣟⣿⣿⣿⣿⣿⣿⣿⣿⣿⣿⣿⣿⣿⣿⣿⣿⣿⣿⣿⣿⣿⣿⣿⣿⣿⣿⣿⣿⣿⡿⣿⣽⣟⣿⣿⣿⠀⠀⠀⠀⠀⠀⠀⠀⠀⠀⠀⠀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⠀⠀⠀⠀⠀⠀⠀⠀⠀⠀⠀⣿⣿⣿⣿⣿⣿⣿⣿⣿⣿⣿⣿⣿⣿⣿⣿⣿⣿⣿⣿⣿⣿⣿⣿⣿⣿⣿⣿⣿⣿⣿⣿⣿⣿⣿⣿⣿⣿⣿⣿⣿⣿⣿⣿⣿⣿⣿⣿⣿⣿⣟⣿⣿⣿⣯⣿⣿⣿⠀⠀⠀⠀⠀⠀⠀⠀⠀⠀⠀⠀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⠀⠀⠀⠀⠀⠀⠀⠀⠀⠀⠀⣿⣿⣿⣿⣿⣿⣿⣿⣿⣿⣿⣿⣿⣿⣿⣿⣿⣿⣿⣿⣿⣿⣿⣿⣿⣿⣿⣿⣿⣿⣿⣿⣿⣿⣿⣿⣿⣿⣿⣿⣿⣿⣿⣿⣿⣿⣿⣿⣿⣿⣿⣿⣿⣿⣧⣿⣽⣿⠀⠀⠀⠀⠀⠀⠀⠀⠀⠀⠀⠀</a:t>
            </a:r>
            <a:br/>
            <a:r>
              <a:t>⠀⠀⠀⠀⠀⠀⠀⠀⠀⠀⠀⣿⣿⡿⢟⢏⢝⢕⢕⢕⢜⢝⢻⢿⣿⣿⣿⣿⣿⣿⣿⣿⣿⣿⣿⣿⣿⣿⣿⣿⣿⣿⣿⣿⣿⣿⣿⣿⣿⣿⣿⣿⣿⣿⣿⣿⣿⣿⣿⣿⣿⡿⡿⢿⣏⣽⣿⣿⣿⠀⠀⠀⠀⠀⠀⠀⠀⠀⠀⠀⠀</a:t>
            </a:r>
            <a:br/>
            <a:r>
              <a:t>⠀⠀⠀⠀⠀⠀⠀⠀⠀⠀⠀⢟⢕⢗⢖⢦⢤⢤⢤⢥⢍⢗⢵⡕⢝⢿⣿⣿⣿⣿⣿⣿⣿⣿⣿⣿⣿⣿⣿⣿⣿⣿⣿⣿⣿⣿⣿⣿⣿⣿⣿⣿⣿⣿⣿⣿⣿⣿⣿⣿⣿⣿⣷⣜⣿⣿⣿⣿⣿⠀⠀⠀⠀⠀⠀⠀⠀⠀⠀⠀⠀</a:t>
            </a:r>
            <a:br/>
            <a:r>
              <a:t>⠀⠀⠀⠀⠀⠀⠀⠀⠀⠀⠀⢕⢕⢕⢕⢕⢕⢕⢕⢅⢕⢕⢕⢝⢧⡜⢻⣿⣿⣿⣿⣿⣿⣿⣿⣿⣿⣿⣿⣿⣿⣿⣿⠟⠝⢕⣑⢕⢕⢝⢻⣿⣿⣿⣿⣿⣿⣿⣿⣿⣿⣿⣿⣿⣿⣿⣿⣿⣿⠀⠀⠀⠀⠀⠀⠀⠀⠀⠀⠀⠀</a:t>
            </a:r>
            <a:br/>
            <a:r>
              <a:t>⠀⠀⠀⠀⠀⠀⠀⠀⠀⠀⠀⣷⣵⣵⣕⣕⣕⡕⢕⢕⢕⢕⢕⢕⢜⣷⡕⣿⣿⣿⣿⣿⣿⣿⣿⣿⣿⣿⣿⣿⣿⣿⢇⢀⠀⠀⠈⢳⣕⢕⢕⢸⢿⣿⣿⣿⣿⣿⣿⣿⣿⣿⡿⢟⣟⢿⣿⣿⣿⠀⠀⠀⠀⠀⠀⠀⠀⠀⠀⠀⠀</a:t>
            </a:r>
            <a:br/>
            <a:r>
              <a:t>⠀⠀⠀⠀⠀⠀⠀⠀⠀⠀⠀⣿⣿⣿⣿⣿⣿⣿⣿⣿⣷⣷⣧⣵⣕⣸⡇⢸⣿⣿⣿⣿⣿⣿⣿⣿⣿⣿⣿⣿⣿⡏⢔⣱⣷⣇⡕⢕⢻⣧⢵⣺⣿⣿⣿⣿⣿⣿⣿⣿⣿⡏⢳⣵⡗⡏⣿⣿⣿⠀⠀⠀⠀⠀⠀⠀⠀⠀⠀⠀⠀</a:t>
            </a:r>
            <a:br/>
            <a:r>
              <a:t>⠀⠀⠀⠀⠀⠀⠀⠀⠀⠀⠀⣿⣿⣿⣿⣿⣿⣿⣿⣿⣿⣿⣿⣿⣿⣿⡏⢸⣿⣿⣿⣿⣿⣿⣿⣿⣿⣿⣿⣿⣿⣇⢕⣿⣿⣿⣿⣵⣼⣿⣿⣿⣿⣿⣿⣿⣿⣿⣿⣿⣿⢱⣾⣿⣷⣯⣿⣿⣿⠀⠀⠀⠀⠀⠀⠀⠀⠀⠀⠀⠀</a:t>
            </a:r>
            <a:br/>
            <a:r>
              <a:t>⠀⠀⠀⠀⠀⠀⠀⠀⠀⠀⠀⣿⣿⣿⣿⣿⣿⣿⣿⣿⣿⣿⣿⣿⣿⣿⡏⢸⣿⣿⣿⣿⣿⣿⣿⣿⣿⣿⣿⣿⣿⣿⣿⣿⣿⣿⡿⣿⣿⣿⣿⣿⣿⣿⣿⣿⣿⣿⣿⣿⣿⢸⣿⣿⣿⣿⣿⣿⣿⠀⠀⠀⠀⠀⠀⠀⠀⠀⠀⠀⠀</a:t>
            </a:r>
            <a:br/>
            <a:r>
              <a:t>⠀⠀⠀⠀⠀⠀⠀⠀⠀⠀⠀⣿⣿⣿⣿⣿⣿⣿⣿⣿⣿⣿⣿⣿⣿⣿⡏⢸⣿⣿⣿⣿⣿⣿⣿⣿⣿⣿⣿⣿⣿⣿⣿⢏⢟⠟⢱⣿⣿⣿⣿⣿⣿⣿⣿⣿⣿⣿⣿⣿⣿⢸⣿⣿⣿⣿⣿⣿⣿⠀⠀⠀⠀⠀⠀⠀⠀⠀⠀⠀⠀</a:t>
            </a:r>
            <a:br/>
            <a:r>
              <a:t>⠀⠀⠀⠀⠀⠀⠀⠀⠀⠀⠀⣿⣿⣿⣿⣿⣿⣿⣿⣿⣿⣿⣿⣿⣿⣿⢕⣿⣿⣿⣿⣿⣿⣿⣿⣿⣿⣿⣿⣿⣿⣿⣿⣧⢕⢕⣾⣿⣿⣿⣿⣿⣿⣿⣿⣿⣿⣿⣿⣿⣿⡟⢽⣿⣿⣿⣿⣿⣿⠀⠀⠀⠀⠀⠀⠀⠀⠀⠀⠀⠀</a:t>
            </a:r>
            <a:br/>
            <a:r>
              <a:t>⠀⠀⠀⠀⠀⠀⠀⠀⠀⠀⠀⣿⣿⣿⣿⣿⣿⣿⣿⣿⣿⣿⣿⣿⣿⣿⢕⣿⣿⣿⣿⣿⣿⣿⣿⣿⣿⣿⣿⣿⣿⣿⣿⣟⡕⣾⣿⣿⣿⣿⣿⣿⣿⣿⣿⣿⣿⣿⣿⣿⣿⣷⣿⣿⣿⣿⣿⣿⣿⠀⠀⠀⠀⠀⠀⠀⠀⠀⠀⠀⠀</a:t>
            </a:r>
            <a:br/>
            <a:r>
              <a:t>⠀⠀⠀⠀⠀⠀⠀⠀⠀⠀⠀⣿⣿⣿⣿⣿⣿⣿⣿⣿⣿⣿⣿⣿⣿⣿⢕⣿⣿⣿⣿⣿⣿⣿⣿⣿⣿⣿⣿⣿⣿⣿⣿⠛⠁⣿⣿⣿⣿⣿⣿⣿⣿⣿⣿⣿⣿⣿⣿⣿⣿⣿⣿⣿⣿⣿⢇⢸⣿⠀⠀⠀⠀⠀⠀⠀⠀⠀⠀⠀⠀</a:t>
            </a:r>
            <a:br/>
            <a:r>
              <a:t>⠀⠀⠀⠀⠀⠀⠀⠀⠀⠀⠀⣿⣿⣿⣿⣿⣿⣿⣿⣿⣿⣿⣿⣿⣿⣿⢕⣿⣿⣿⣿⣿⣿⣿⣿⣿⣿⣿⣿⣿⣿⣼⣿⠀⠀⣿⣿⣿⣿⣿⣿⣿⣿⣿⣿⣿⣿⣿⣿⣿⣿⡾⢿⢿⢟⢅⢌⢝⢟⠀⠀⠀⠀⠀⠀⠀⠀⠀⠀⠀⠀</a:t>
            </a:r>
            <a:br/>
            <a:r>
              <a:t>⠀⠀⠀⠀⠀⠀⠀⠀⠀⠀⠀⢿⢿⢿⢿⢿⢿⢿⢿⢿⣿⡿⢿⢿⢿⢏⢕⣿⣿⣿⣿⣿⣿⣿⣿⣿⣿⣿⣿⣿⣿⣿⡏⠁⠁⣿⣿⣿⣿⣿⢿⢻⢿⣿⣿⣿⣿⣿⣷⣷⡽⢵⢕⢵⢧⢵⣵⣵⣼⠀⠀⠀⠀⠀⠀⠀⠀⠀⠀⠀⠀</a:t>
            </a:r>
            <a:br/>
            <a:r>
              <a:t>⠀⠀⠀⠀⠀⠀⠀⠀⠀⠀⠀⢳⣾⣷⣷⣷⣷⣷⢷⢷⢱⣕⣵⣕⣱⣥⣵⣿⣿⢿⡏⢹⠟⠏⢻⢟⢟⢟⡟⣿⣿⣿⠇⠀⠀⢸⣿⣿⣿⣿⢕⢕⢕⢟⣿⣿⣜⣝⣕⡜⢟⢇⢕⢕⢕⢕⢕⢹⣿⠀⠀⠀⠀⠀⠀⠀⠀⠀⠀⠀⠀</a:t>
            </a:r>
            <a:br/>
            <a:r>
              <a:t>⠀⠀⠀⠀⠀⠀⠀⠀⠀⠀⠀⣾⣿⡿⢿⢿⠿⢟⢟⢟⢛⢛⢝⢝⢍⢉⢅⢕⢔⢔⢔⢔⢕⢕⢕⢕⢕⢇⢕⣿⣿⡟⠀⠀⠀⢸⣿⣿⣿⣿⡇⢕⢕⢕⢝⢝⢇⢜⢕⢜⢕⢕⢕⢕⢕⢕⢕⢕⢇⠀⠀⠀⠀⠀⠀⠀⠀⠀⠀⠀⠀</a:t>
            </a:r>
            <a:br/>
            <a:r>
              <a:t>⠀⠀⠀⠀⠀⠀⠀⠀⠀⠀⠀⠀⢄⢔⢕⢕⢕⢕⢕⢕⢕⢕⢕⢕⢕⢕⢕⢕⢕⢕⢕⢕⣕⣵⣕⣱⡕⣕⣵⣿⣿⠁⠀⠀⠀⢸⣿⣿⣿⣿⣧⣕⢕⣕⣕⣕⣵⣕⣕⣕⡕⢕⡕⢕⢕⢕⡕⣕⣱⠀⠀⠀⠀⠀⠀⠀⠀⠀⠀⠀⠀</a:t>
            </a:r>
            <a:br/>
            <a:r>
              <a:t>⠀⠀⠀⠀⠀⠀⠀⠀⠀⠀⠀⢕⢕⢕⢕⢕⢕⢕⢕⢕⢕⢕⢕⢕⢕⢕⢕⢕⢕⢕⢕⢕⢕⢝⢝⢝⢟⢟⣿⣿⠇⠀⠀⢄⢀⢸⣿⣿⣿⣿⣿⡝⢸⡽⢿⣿⣿⣿⣿⣿⣿⣿⣿⣷⣿⣿⣿⣿⣿⠀⠀⠀⠀⠀⠀⠀⠀⠀⠀⠀⠀</a:t>
            </a:r>
            <a:br/>
            <a:r>
              <a:t>⠀⠀⠀⠀⠀⠀⠀⠀⠀⠀⠀⠑⠑⠑⠑⠑⠑⠑⠑⠑⠑⠑⠑⠑⠑⠑⠑⠑⠑⠑⠑⠑⠑⠑⠑⠑⠑⠑⠛⠛⠀⠀⠀⠘⠁⠑⠛⠛⠛⠛⠛⠙⠘⠛⠑⠙⠛⠛⠛⠛⠛⠛⠛⠛⠛⠛⠛⠛⠛⠀⠀⠀⠀⠀⠀⠀⠀⠀⠀⠀⠀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⠀⠀⠀⠀⠀⠀⠀⠀⠀⠀⠀⣹⣟⣿⣿⣿⣿⣿⣿⣿⣿⣿⣿⣿⣿⣿⣿⣿⣿⣿⣿⣿⣿⣿⣿⣿⣿⣿⣿⣿⣿⣿⣿⣿⣿⣿⣿⣿⣿⣿⣿⣿⣿⣿⣾⣿⣿⣿⣿⣿⣽⣿⣿⣟⣷⡕⢕⢕⢕⠀⠀⠀⠀⠀⠀⠀⠀⠀⠀⠀⠀</a:t>
            </a:r>
            <a:br/>
            <a:r>
              <a:t>⠀⠀⠀⠀⠀⠀⠀⠀⠀⠀⠀⣿⣿⣿⣿⣿⣿⣿⣿⣿⣽⣿⣻⣿⡿⣿⣿⣿⣿⣿⣿⣿⣿⣿⣿⣿⣿⣿⣿⣿⣿⣿⣿⣿⣿⣿⣿⣿⣿⣿⣿⣿⣿⣿⣿⣿⣿⣿⣿⣿⣿⣿⢿⢿⣟⣿⣵⣕⣕⠀⠀⠀⠀⠀⠀⠀⠀⠀⠀⠀⠀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⠀⠀⠀⠀⠀⠀⠀⠀⠀⠀⠀⣿⣿⣿⣿⣿⣿⣿⣿⣿⣿⣿⣿⣿⣿⣿⣿⣿⣿⣿⣿⣿⣿⣿⣿⣿⣿⣿⣿⣿⣿⣿⣿⣿⣿⣿⣿⣿⣿⣿⣿⣿⣿⣿⣿⣿⣿⣿⣿⣿⣟⡻⢽⡝⣽⣗⣿⣿⣾⠀⠀⠀⠀⠀⠀⠀⠀⠀⠀⠀⠀</a:t>
            </a:r>
            <a:br/>
            <a:r>
              <a:t>⠀⠀⠀⠀⠀⠀⠀⠀⠀⠀⠀⣿⣿⣿⣿⣿⣿⣿⣿⣿⣿⣿⣿⣿⣿⣿⣿⣿⣿⣿⣿⣿⣿⣿⣿⣿⣿⣿⣿⣿⣿⣿⣿⡿⣿⣿⣿⣿⣿⣿⣿⣿⣿⣿⣿⣿⣿⣿⣿⣿⣾⣿⢿⣵⢫⢽⢿⣿⣿⠀⠀⠀⠀⠀⠀⠀⠀⠀⠀⠀⠀</a:t>
            </a:r>
            <a:br/>
            <a:r>
              <a:t>⠀⠀⠀⠀⠀⠀⠀⠀⠀⠀⠀⣿⣿⣿⣿⣿⣿⣿⣿⣿⣿⣿⣿⣿⣿⣿⣿⣿⣿⣿⣿⣿⣿⣿⣿⣿⣿⣿⣿⣿⣿⣿⣿⣿⣿⣿⣿⣿⣿⣿⣻⣿⣿⣿⣿⣿⣿⣿⣿⣿⣯⣽⣧⣽⣿⣜⣹⣿⣿⠀⠀⠀⠀⠀⠀⠀⠀⠀⠀⠀⠀</a:t>
            </a:r>
            <a:br/>
            <a:r>
              <a:t>⠀⠀⠀⠀⠀⠀⠀⠀⠀⠀⠀⣿⣿⢿⢟⢏⢝⢝⣕⢕⢝⢝⢿⣿⣿⣿⣿⣿⣿⣿⣿⣿⣿⣿⣿⣿⣿⣿⣿⣿⣿⣿⣿⣿⣿⣿⣿⣿⣿⣿⣿⣿⣿⣿⣿⣿⣿⣿⣿⣿⣿⢿⢿⣟⣹⣽⣿⣿⣿⠀⠀⠀⠀⠀⠀⠀⠀⠀⠀⠀⠀</a:t>
            </a:r>
            <a:br/>
            <a:r>
              <a:t>⠀⠀⠀⠀⠀⠀⠀⠀⠀⠀⠀⢟⢕⢗⠲⢴⢤⢤⢤⣌⠕⢳⢕⡜⢝⣿⣿⣿⣿⣿⣿⣿⣿⣿⣿⣿⣿⣿⣿⣿⣿⣿⣿⣿⣿⣿⣿⣿⣿⣿⣿⣿⣿⣿⣿⣿⣿⣿⣿⣿⣿⣿⣇⣹⣿⣿⣿⣿⣿⠀⠀⠀⠀⠀⠀⠀⠀⠀⠀⠀⠀</a:t>
            </a:r>
            <a:br/>
            <a:r>
              <a:t>⠀⠀⠀⠀⠀⠀⠀⠀⠀⠀⠀⢕⢕⢕⢅⢕⢕⢕⢕⢕⢕⢕⢕⢹⣧⡜⢿⣿⣿⣿⣿⣿⣿⣿⣿⣿⣿⣿⣿⣿⣿⣿⣿⠟⠹⢕⡑⢕⢜⢝⢿⣿⣿⣿⣿⣿⣿⣿⣿⣿⣿⣿⣿⣿⣿⣿⣿⣿⣿⠀⠀⠀⠀⠀⠀⠀⠀⠀⠀⠀⠀</a:t>
            </a:r>
            <a:br/>
            <a:r>
              <a:t>⠀⠀⠀⠀⠀⠀⠀⠀⠀⠀⠀⣵⣵⣵⣕⣕⡕⢕⢕⢕⢕⢕⢕⢕⢜⣷⡜⣿⣿⣿⣿⣿⣿⣿⣿⣿⣿⣿⣿⣿⣿⡿⠕⢀⠀⠀⠘⢷⣕⢕⢕⢜⣿⣿⣿⣿⣿⣿⣿⣿⣿⣿⢟⢟⣟⣿⣿⣿⣿⠀⠀⠀⠀⠀⠀⠀⠀⠀⠀⠀⠀</a:t>
            </a:r>
            <a:br/>
            <a:r>
              <a:t>⠀⠀⠀⠀⠀⠀⠀⠀⠀⠀⠀⣿⣿⣿⣿⣿⣿⣿⣿⣷⣷⣷⣵⣵⣕⣹⡇⢹⣿⣿⣿⣿⣿⣿⣿⣿⣿⣿⣿⣿⣿⡇⢄⣴⣗⣗⢳⢜⣿⣇⣱⣽⣿⣿⣿⣿⣿⣿⣿⣿⣿⢟⣧⡸⡪⣹⢿⣿⣿⠀⠀⠀⠀⠀⠀⠀⠀⠀⠀⠀⠀</a:t>
            </a:r>
            <a:br/>
            <a:r>
              <a:t>⠀⠀⠀⠀⠀⠀⠀⠀⠀⠀⠀⣿⣿⣿⣿⣿⣿⣿⣿⣿⣿⣿⣿⣿⣿⣿⡇⢸⣿⣿⣿⣿⣿⣿⣿⣿⣿⣿⣿⣿⣿⡇⣕⣿⣿⣿⣿⣵⣼⣿⣾⣿⣿⣿⣿⣿⣿⣿⣿⣿⣟⣷⣾⣿⣯⣿⣿⣿⣿⠀⠀⠀⠀⠀⠀⠀⠀⠀⠀⠀⠀</a:t>
            </a:r>
            <a:br/>
            <a:r>
              <a:t>⠀⠀⠀⠀⠀⠀⠀⠀⠀⠀⠀⣿⣿⣿⣿⣿⣿⣿⣿⣿⣿⣿⣿⣿⣿⣿⡏⣸⣿⣿⣿⣿⣿⣿⣿⣿⣿⣿⣿⣿⣿⣿⣿⣿⣿⣿⣿⣿⣿⣿⣿⣿⣿⣿⣿⣿⣿⣿⣿⣿⣧⣿⣿⣿⣿⣿⣿⣿⣿⠀⠀⠀⠀⠀⠀⠀⠀⠀⠀⠀⠀</a:t>
            </a:r>
            <a:br/>
            <a:r>
              <a:t>⠀⠀⠀⠀⠀⠀⠀⠀⠀⠀⠀⣿⣿⣿⣿⣿⣿⣿⣿⣿⣿⣿⣿⣿⣿⣿⢇⣽⣿⣿⣿⣿⣿⣿⣿⣿⣿⣿⣿⣿⣿⣿⣿⢝⢟⠋⢱⣿⣿⣿⣿⣿⣿⣿⣿⣿⣿⣿⣿⣿⡇⣿⣿⣿⣿⣿⣿⣿⣿⠀⠀⠀⠀⠀⠀⠀⠀⠀⠀⠀⠀</a:t>
            </a:r>
            <a:br/>
            <a:r>
              <a:t>⠀⠀⠀⠀⠀⠀⠀⠀⠀⠀⠀⣿⣿⣿⣿⣿⣿⣿⣿⣿⣿⣿⣿⣿⣿⣟⢕⣿⣿⣿⣿⣿⣿⣿⣿⣿⣿⣿⣿⣿⣿⣿⣿⣧⢕⢕⣾⣿⣿⣿⣿⣿⣿⣿⣿⣿⣿⣿⣿⣿⣿⢏⣿⣿⣿⣿⣿⣿⣿⠀⠀⠀⠀⠀⠀⠀⠀⠀⠀⠀⠀</a:t>
            </a:r>
            <a:br/>
            <a:r>
              <a:t>⠀⠀⠀⠀⠀⠀⠀⠀⠀⠀⠀⣿⣿⣿⣿⣿⣿⣿⣿⣿⣿⣿⣿⣿⣿⣿⢱⣿⣿⣿⣿⣿⣿⣿⣿⣿⣿⣿⣿⣿⣿⣿⣿⣟⡕⣾⣿⣿⣿⣿⣿⣿⣿⣿⣿⣿⣿⣿⣿⣿⣿⣷⣿⣿⣿⣿⣿⣿⣿⠀⠀⠀⠀⠀⠀⠀⠀⠀⠀⠀⠀</a:t>
            </a:r>
            <a:br/>
            <a:r>
              <a:t>⠀⠀⠀⠀⠀⠀⠀⠀⠀⠀⠀⣿⣿⣿⣿⣿⣿⣿⣿⣿⣿⣿⣿⣿⣿⣿⢸⣿⣿⣿⣿⣿⣿⣿⣿⣿⣿⣿⣿⣿⣿⣿⣿⠟⢊⣿⣿⣿⣿⣿⣿⣿⣿⣿⣿⣿⣿⣿⣿⣿⣿⣟⣿⣿⣿⡿⢕⣿⣿⠀⠀⠀⠀⠀⠀⠀⠀⠀⠀⠀⠀</a:t>
            </a:r>
            <a:br/>
            <a:r>
              <a:t>⠀⠀⠀⠀⠀⠀⠀⠀⠀⠀⠀⣿⣿⣿⣿⣿⣿⣿⣿⣿⣿⣿⣿⣿⣿⣯⢸⣿⣿⣿⣿⣿⣿⣿⣿⣿⣿⣿⣿⣿⣿⣼⣿⠕⠀⣿⣿⣿⣿⣿⣿⣿⣿⣿⣿⣿⣿⣿⣿⣿⡿⢿⢿⢟⢇⢅⢍⢝⣻⠀⠀⠀⠀⠀⠀⠀⠀⠀⠀⠀⠀</a:t>
            </a:r>
            <a:br/>
            <a:r>
              <a:t>⠀⠀⠀⠀⠀⠀⠀⠀⠀⠀⠀⢿⢿⢿⢿⢿⢿⢿⢿⢿⡿⢿⡿⢿⢿⢟⢜⣿⣿⣿⣿⣿⣿⣿⣿⣿⣿⣿⣿⣿⣿⣿⡟⠈⠁⣿⣿⣿⣿⡿⢻⢿⣿⣿⣿⣿⣿⣷⢷⢧⡽⢕⢱⢷⢷⢧⣧⣵⣾⠀⠀⠀⠀⠀⠀⠀⠀⠀⠀⠀⠀</a:t>
            </a:r>
            <a:br/>
            <a:r>
              <a:t>⠀⠀⠀⠀⠀⠀⠀⠀⠀⠀⠀⢳⣷⣷⣷⣷⣷⡷⢷⢷⣷⣵⣵⣕⣕⣵⣵⣿⣿⢿⡏⠿⠟⠛⢻⢟⢟⢟⢏⣿⣿⣿⠃⠀⠀⣿⣿⣿⣿⣧⢕⢕⢜⣻⣿⣯⣽⣕⣕⡟⢟⢕⢕⢕⢕⢕⢕⢿⢿⠀⠀⠀⠀⠀⠀⠀⠀⠀⠀⠀⠀</a:t>
            </a:r>
            <a:br/>
            <a:r>
              <a:t>⠀⠀⠀⠀⠀⠀⠀⠀⠀⠀⠀⣾⣷⢿⢿⠿⠿⢟⢟⢟⢛⢟⢝⢝⢍⢝⢕⢕⢔⢔⢔⢕⢕⢕⢕⢕⢕⢕⢗⣿⣿⡏⠀⠀⠀⢸⣿⣿⣿⣿⢕⢕⢕⢕⢝⢝⢕⢕⢕⢕⢕⢕⢕⢕⢕⢕⢕⢕⢞⠀⠀⠀⠀⠀⠀⠀⠀⠀⠀⠀⠀</a:t>
            </a:r>
            <a:br/>
            <a:r>
              <a:t>⠀⠀⠀⠀⠀⠀⠀⠀⠀⠀⠀⠀⢄⢕⢕⢕⢕⢕⢕⢕⢕⢕⢕⢕⢕⢕⢕⢕⢕⢕⢕⢕⢵⣵⣵⣗⣗⡱⣵⣿⡟⠀⠀⠀⠀⢸⣿⣿⣿⣿⣇⣕⢱⣵⣱⣵⣵⣵⣵⣵⣕⡕⢕⢕⣕⣕⣱⣕⣵⠀⠀⠀⠀⠀⠀⠀⠀⠀⠀⠀⠀</a:t>
            </a:r>
            <a:br/>
            <a:r>
              <a:t>⠀⠀⠀⠀⠀⠀⠀⠀⠀⠀⠀⢕⢕⢕⢕⢕⢕⢕⢕⢕⢕⢕⢕⢕⢕⢕⢕⢕⢕⢕⢕⢕⢕⢜⢝⢝⢝⢝⣽⡿⠁⠀⠀⠄⢀⢸⣿⣿⣿⣿⣯⢝⢸⢽⢿⣿⣿⣿⣿⣿⣿⣿⣿⣿⣷⣿⣿⣿⣿⠀⠀⠀⠀⠀⠀⠀⠀⠀⠀⠀⠀</a:t>
            </a:r>
            <a:br/>
            <a:r>
              <a:t>⠀⠀⠀⠀⠀⠀⠀⠀⠀⠀⠀⠑⠑⠑⠑⠑⠑⠑⠑⠑⠑⠑⠑⠑⠑⠑⠑⠑⠑⠑⠑⠑⠑⠑⠑⠑⠑⠑⠛⠃⠀⠀⠀⠑⠃⠘⠛⠛⠛⠛⠃⠑⠘⠛⠘⠙⠛⠛⠛⠛⠛⠛⠛⠛⠛⠛⠛⠛⠛⠀⠀⠀⠀⠀⠀⠀⠀⠀⠀⠀⠀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⠀⠀⠀⠀⠀⠀⠀⠀⠀⠀⠀⠀⢕⣿⣿⣿⣿⣿⣿⣿⣿⣿⣿⣿⣿⣿⣿⣿⣿⣿⣿⣿⣿⣿⣿⣿⣿⣿⣵⣿⣿⣿⣿⣿⣿⣿⣿⣿⣿⣿⣿⣿⣿⣿⣿⣿⣿⣿⣿⣿⣿⣿⣿⣿⣿⣿⣿⣿⣿⠀⠀⠀⠀⠀⠀⠀⠀⠀⠀⠀⠀</a:t>
            </a:r>
            <a:br/>
            <a:r>
              <a:t>⠀⠀⠀⠀⠀⠀⠀⠀⠀⠀⠀⠄⢱⣿⣿⣿⣿⣿⣿⣿⣿⣿⣿⣿⣿⣿⣿⣿⣿⣿⣿⣿⣿⣿⣿⣿⣿⣿⣿⣿⣿⣿⣿⣿⣿⣿⣿⣿⣿⣿⣿⣿⣿⣿⣿⣿⣿⣿⣿⣿⣿⣿⣿⣿⣿⣿⣿⣿⣿⠀⠀⠀⠀⠀⠀⠀⠀⠀⠀⠀⠀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⠀⠀⠀⠀⠀⠀⠀⠀⠀⠀⠀⠀⢱⣿⣿⣿⣿⣿⣿⣿⣿⣿⣿⣿⣿⣿⣿⣿⣿⣿⣿⣿⣿⣿⣿⣿⣿⣿⣿⣿⣿⡿⡗⢟⢏⣽⣿⣿⣿⣿⣿⣿⣿⣿⣿⣿⣿⣿⣿⣿⣿⣿⣿⣿⣿⣿⣿⣿⣿⠀⠀⠀⠀⠀⠀⠀⠀⠀⠀⠀⠀</a:t>
            </a:r>
            <a:br/>
            <a:r>
              <a:t>⠀⠀⠀⠀⠀⠀⠀⠀⠀⠀⠀⠀⢕⣿⣿⣿⣿⣿⣿⣿⣿⣿⣿⣿⣿⣿⣿⣿⣿⣿⣿⣿⣿⣿⣿⣿⣿⣿⣿⣿⣿⢏⢇⢕⢻⢿⣿⣿⣿⣿⣿⣿⣿⣿⣿⣿⣿⣿⣿⣿⣿⣿⣿⣿⣿⣿⣿⣿⣿⠀⠀⠀⠀⠀⠀⠀⠀⠀⠀⠀⠀</a:t>
            </a:r>
            <a:br/>
            <a:r>
              <a:t>⠀⠀⠀⠀⠀⠀⠀⠀⠀⠀⠀⠀⢕⣿⣿⣿⣿⣿⣿⣿⣿⣿⣿⣿⣿⣿⣿⣿⣿⣿⣿⣿⣿⣿⣿⣿⣿⣿⢏⢅⢕⢕⢕⢕⢕⣵⣿⣿⣿⣿⣿⣿⣿⣿⣿⣿⣿⣿⣿⣿⣿⣿⣿⣿⣿⣿⣿⣿⣿⠀⠀⠀⠀⠀⠀⠀⠀⠀⠀⠀⠀</a:t>
            </a:r>
            <a:br/>
            <a:r>
              <a:t>⠀⠀⠀⠀⠀⠀⠀⠀⠀⠀⠀⠁⢕⣿⣿⣿⣿⣿⣿⣿⣿⣿⣿⣿⣿⣿⣿⣿⣿⣿⣿⣿⣿⣿⣿⣿⣿⣿⢕⢕⢕⢔⢕⢕⢵⣿⣿⣿⣿⣿⣿⣿⣿⣿⣿⣿⣿⣿⣿⣿⣿⣿⣿⣿⣿⣿⣿⣿⣿⠀⠀⠀⠀⠀⠀⠀⠀⠀⠀⠀⠀</a:t>
            </a:r>
            <a:br/>
            <a:r>
              <a:t>⠀⠀⠀⠀⠀⠀⠀⠀⠀⠀⠀⠀⢕⣿⣿⣿⣿⣿⣿⣿⣿⣿⣿⣿⣿⣿⣿⣿⣿⣿⣿⣿⣿⣿⣿⣿⣿⣿⢕⢕⢕⢕⢕⣼⣿⣿⣿⣿⣿⣿⣿⣿⣿⣿⣿⣿⣿⣿⣿⣿⣿⣿⣿⣿⣿⣿⣿⣿⣿⠀⠀⠀⠀⠀⠀⠀⠀⠀⠀⠀⠀</a:t>
            </a:r>
            <a:br/>
            <a:r>
              <a:t>⠀⠀⠀⠀⠀⠀⠀⠀⠀⠀⠀⠀⢕⣿⣿⣿⣿⣿⣿⣿⣿⣿⣿⣿⣿⣿⣿⣿⣿⣿⣿⣿⣿⣿⣿⣿⣿⣿⡎⢕⢕⣱⣿⣿⣿⣿⣿⣿⣿⣿⣿⣿⣿⣿⣿⣿⣿⣿⣿⣿⣿⣿⣿⣿⣿⣿⣿⣿⣿⠀⠀⠀⠀⠀⠀⠀⠀⠀⠀⠀⠀</a:t>
            </a:r>
            <a:br/>
            <a:r>
              <a:t>⠀⠀⠀⠀⠀⠀⠀⠀⠀⠀⠀⠀⢕⣿⣿⣿⣿⣿⣿⣿⣿⣿⣿⣿⣿⣿⣿⣿⣿⣿⣿⢻⣿⣿⣿⣿⣿⣏⣕⣷⣾⣿⣿⣿⣿⣿⣿⣿⣿⣿⣿⣿⣿⣿⣿⣿⣿⣿⣿⣿⣿⣿⣿⣿⣿⣿⣿⣿⣿⠀⠀⠀⠀⠀⠀⠀⠀⠀⠀⠀⠀</a:t>
            </a:r>
            <a:br/>
            <a:r>
              <a:t>⠀⠀⠀⠀⠀⠀⠀⠀⠀⠀⠀⠀⢕⣿⣿⣿⣿⣿⣿⣿⣿⣿⣿⣿⣿⣿⣿⣿⣿⣿⣿⣿⣻⣿⣿⣿⡿⣟⣿⣿⣿⣿⣿⣿⣿⣿⣿⣿⣿⣿⣿⣿⣿⣿⣿⣿⣿⣿⣿⣿⣿⣿⣿⣿⣿⣿⣿⣿⣿⠀⠀⠀⠀⠀⠀⠀⠀⠀⠀⠀⠀</a:t>
            </a:r>
            <a:br/>
            <a:r>
              <a:t>⠀⠀⠀⠀⠀⠀⠀⠀⠀⠀⠀⠀⢕⣿⣿⣿⣿⣿⣿⣿⣿⣿⣿⣿⣿⣿⣿⣿⣿⣿⣿⣿⣿⡿⢟⢱⣾⣿⣿⣿⢟⢜⣿⣿⣿⣿⣿⣿⣿⣿⣿⣿⣿⣿⣿⣿⣿⣿⣿⣿⣿⣿⣿⣿⣿⣿⣿⣿⣿⠀⠀⠀⠀⠀⠀⠀⠀⠀⠀⠀⠀</a:t>
            </a:r>
            <a:br/>
            <a:r>
              <a:t>⠀⠀⠀⠀⠀⠀⠀⠀⠀⠀⠀⢄⢕⣿⣿⣿⣿⣿⣿⣿⣿⣿⣿⣿⣿⣿⢿⣿⣿⣿⣿⣿⢟⢕⢕⣿⣿⣿⣿⣿⢕⢕⣿⣿⣿⣿⣿⣿⣿⣿⣿⣿⣿⣿⣿⣿⣿⣿⣿⣿⣿⣿⣿⣿⣿⣿⣿⣿⣿⠀⠀⠀⠀⠀⠀⠀⠀⠀⠀⠀⠀</a:t>
            </a:r>
            <a:br/>
            <a:r>
              <a:t>⠀⠀⠀⠀⠀⠀⠀⠀⠀⠀⠀⠑⢕⣿⣿⣿⣿⣿⣿⣿⣿⣿⣿⣿⣿⣿⣿⣿⣿⣿⣿⣷⡕⢕⢕⢿⣿⣿⣿⣿⢕⢕⣿⣿⣿⣿⣿⣿⣿⣿⣿⣿⣿⣿⣿⣿⣿⣿⣿⣿⣿⣿⣿⣿⣿⣿⣿⣿⣿⠀⠀⠀⠀⠀⠀⠀⠀⠀⠀⠀⠀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⠀⠀⠀⠀⠀⠀⠀⠀⠀⠀⠀⢕⢕⣿⣿⣿⣿⣿⣿⣿⣿⣿⣿⣿⣿⣿⣿⣿⣿⣿⣿⣿⣷⣕⢕⢜⢸⣿⣿⡿⢕⢕⣿⣿⣿⣿⣿⣿⣿⣿⣿⣿⣿⣿⣿⣿⣿⣿⣿⣿⣿⣿⣿⣿⣿⣿⣿⣿⣿⠀⠀⠀⠀⠀⠀⠀⠀⠀⠀⠀⠀</a:t>
            </a:r>
            <a:br/>
            <a:r>
              <a:t>⠀⠀⠀⠀⠀⠀⠀⠀⠀⠀⠀⢕⢱⣿⣿⣿⣿⣿⣿⣿⣿⣿⣿⣿⣿⣿⣿⣿⣿⣿⣿⣿⣿⣿⣷⣧⣵⣿⣿⣷⢕⢕⣿⣿⣿⣿⣿⣿⣿⣿⣿⣿⣿⣿⣿⣿⣿⣿⣿⣿⣿⣿⣿⣿⣿⣿⣿⣿⣿⠀⠀⠀⠀⠀⠀⠀⠀⠀⠀⠀⠀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⠀⠀⠀⠀⠀⠀⠀⠀⠀⠀⠀⢕⢸⣿⣿⣿⣿⣿⣿⣿⣿⣿⣿⣿⣿⣿⣿⣿⣿⣿⣿⣿⣿⣿⣿⣿⣿⣿⣿⣿⢕⢕⣿⣿⣿⣿⣿⣿⣿⣿⣿⣿⣿⣿⣿⣿⣿⣿⣿⣿⣿⣿⣿⣿⣿⣿⣿⣿⣿⠀⠀⠀⠀⠀⠀⠀⠀⠀⠀⠀⠀</a:t>
            </a:r>
            <a:br/>
            <a:r>
              <a:t>⠀⠀⠀⠀⠀⠀⠀⠀⠀⠀⠀⠑⢸⣿⣿⣿⣿⣿⣿⣿⣿⣿⣿⣿⣿⣿⣿⣿⣿⣿⣿⣿⣿⣿⣿⣿⣿⣿⣿⣿⢕⢕⢸⣿⣿⣿⣿⡿⣿⣿⣿⣿⣿⣿⣿⣿⣿⣿⣿⣿⣿⣿⣿⣿⣿⣿⣿⣿⣿⠀⠀⠀⠀⠀⠀⠀⠀⠀⠀⠀⠀</a:t>
            </a:r>
            <a:br/>
            <a:r>
              <a:t>⠀⠀⠀⠀⠀⠀⠀⠀⠀⠀⠀⢔⢸⣿⣿⣿⣿⣿⣿⣿⣿⣿⣿⣿⣿⣿⣿⣿⣿⣿⣿⣿⣿⣿⣿⣿⣿⣿⣿⣿⡕⢕⢸⣿⣿⡿⢟⢕⢕⢕⣽⣿⣿⣿⣿⣿⣿⣿⣿⣿⣿⣿⣿⣿⣿⣿⣿⣿⣿⠀⠀⠀⠀⠀⠀⠀⠀⠀⠀⠀⠀</a:t>
            </a:r>
            <a:br/>
            <a:r>
              <a:t>⠀⠀⠀⠀⠀⠀⠀⠀⠀⠀⠀⢕⢸⣿⣿⣿⣿⣿⣿⣿⣿⣿⣿⣿⣿⣿⣿⣿⣿⣿⣿⣿⣿⣿⣿⣿⣿⣿⣿⣿⡕⢕⢜⢟⢏⢕⢕⢕⣷⣜⣾⣿⣿⣿⣿⣿⣿⣿⣿⣿⣿⣿⣿⣿⣿⣿⣿⣿⣿⠀⠀⠀⠀⠀⠀⠀⠀⠀⠀⠀⠀</a:t>
            </a:r>
            <a:br/>
            <a:r>
              <a:t>⠀⠀⠀⠀⠀⠀⠀⠀⠀⠀⠀⠑⠘⠛⠛⠛⠛⠛⠛⠛⠛⠛⠛⠛⠛⠛⠛⠛⠛⠛⠛⠛⠛⠛⠛⠛⠛⠛⠛⠛⠃⠑⠑⠑⠑⠑⠑⠛⠛⠛⠛⠛⠛⠛⠛⠛⠛⠛⠛⠛⠛⠛⠛⠛⠛⠛⠛⠛⠛⠀⠀⠀⠀⠀⠀⠀⠀⠀⠀⠀⠀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⠀⠀⠀⠀⠀⠀⠀⠀⠀⠀⠀⣿⣟⣿⣿⣿⣿⣿⣿⣿⣿⣿⣿⣿⣿⣿⣿⣿⣿⣿⣿⣿⣿⣿⣿⣿⣿⣿⣿⣿⣿⣿⣿⣿⣿⣿⣿⣿⣿⣿⣿⣿⣿⣿⣟⡟⡕⢕⢕⢕⡕⢗⢕⢕⢕⢕⢕⢕⢕⠀⠀⠀⠀⠀⠀⠀⠀⠀⠀⠀⠀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⠀⠀⠀⠀⠀⠀⠀⠀⠀⠀⠀⣿⣿⣿⣿⣿⣿⣿⣿⣿⣿⣿⣿⣿⣿⣿⣿⣿⣿⣿⣿⣿⣿⣿⣿⣿⣿⣿⣿⣿⣿⣿⣿⣿⣿⣿⣿⣿⣿⣿⣿⣿⣿⣿⣿⣟⢕⣕⢕⢕⢕⢗⢇⣗⢇⣱⣕⣕⡕⠀⠀⠀⠀⠀⠀⠀⠀⠀⠀⠀⠀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⠀⠀⠀⠀⠀⠀⠀⠀⠀⠀⠀⣿⣿⣿⣿⣿⣿⣿⣿⣿⣿⣿⣿⣿⣿⣿⣿⣿⣿⣿⣿⣿⣿⣿⣿⣿⣿⣿⣿⣿⣿⣿⣿⣿⣿⣿⣿⣿⣿⣿⣿⣿⣿⣯⣽⣿⢳⢾⣕⢕⢸⢵⢕⢹⢟⣻⣿⢱⢕⠀⠀⠀⠀⠀⠀⠀⠀⠀⠀⠀⠀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⠀⠀⠀⠀⠀⠀⠀⠀⠀⠀⠀⣿⣿⣿⣿⣿⣿⣿⣿⣿⣿⣿⣿⣿⣿⣿⣿⣿⣿⣿⣿⣿⣿⣿⣿⣿⣿⣿⣿⣿⣿⣿⣿⣿⣿⣿⣿⣿⣿⣿⣿⣿⣿⣿⣿⣿⢾⡷⢿⢵⢇⡗⣵⢕⢜⢽⣿⣷⡷⠀⠀⠀⠀⠀⠀⠀⠀⠀⠀⠀⠀</a:t>
            </a:r>
            <a:br/>
            <a:r>
              <a:t>⠀⠀⠀⠀⠀⠀⠀⠀⠀⠀⠀⣿⣿⣿⣿⣿⣿⣿⣿⣿⣿⣿⣿⣿⣿⣿⣿⣿⣿⣿⣿⣿⣿⣿⣿⣿⣿⣿⣿⣿⣿⣿⣿⣿⣿⣿⣿⣿⣿⣟⣿⣿⣿⣿⣿⣷⣿⣿⣿⣾⣵⣧⣿⣿⣵⣿⡿⣿⣿⠀⠀⠀⠀⠀⠀⠀⠀⠀⠀⠀⠀</a:t>
            </a:r>
            <a:br/>
            <a:r>
              <a:t>⠀⠀⠀⠀⠀⠀⠀⠀⠀⠀⠀⣿⡿⢿⢟⢝⢝⢕⡕⢕⢝⢟⢿⣿⣿⣿⣿⣿⣿⣿⣿⣿⣿⣿⣿⣿⣿⣿⣿⣿⣿⣿⣿⣿⣿⣿⣿⣿⣿⣿⣿⣿⣿⣿⣿⣿⣿⣿⣿⣿⣿⡿⢟⣫⣽⣿⣿⣿⣿⠀⠀⠀⠀⠀⠀⠀⠀⠀⠀⠀⠀</a:t>
            </a:r>
            <a:br/>
            <a:r>
              <a:t>⠀⠀⠀⠀⠀⠀⠀⠀⠀⠀⠀⢋⢓⢖⠲⢴⢤⢤⢤⢌⠕⢣⣕⢜⢻⣿⣿⣿⣿⣿⣿⣿⣿⣿⣿⣿⣿⣿⣿⣿⣿⣿⣿⣿⣿⣿⣿⣿⣿⣿⣿⣿⣿⣿⣿⣿⣿⣿⣿⣿⣿⣇⣝⣿⣿⣿⣿⣿⣿⠀⠀⠀⠀⠀⠀⠀⠀⠀⠀⠀⠀</a:t>
            </a:r>
            <a:br/>
            <a:r>
              <a:t>⠀⠀⠀⠀⠀⠀⠀⠀⠀⠀⠀⢕⢕⢕⢕⢕⢕⢕⢕⢕⢕⢕⢜⢻⣕⢝⣿⣿⣿⣿⣿⣿⣿⣿⣿⣿⣿⣿⣿⣿⣿⣿⡿⠋⠽⣕⢕⢕⢝⢻⣿⣿⣿⣿⣿⣿⣿⣿⣿⣿⣿⣿⣿⣿⣿⣿⣿⣿⣿⠀⠀⠀⠀⠀⠀⠀⠀⠀⠀⠀⠀</a:t>
            </a:r>
            <a:br/>
            <a:r>
              <a:t>⠀⠀⠀⠀⠀⠀⠀⠀⠀⠀⠀⣵⣵⣵⣵⣕⣕⢕⢕⢕⢕⢕⢕⢕⢹⣇⢸⣿⣿⣿⣿⣿⣿⣿⣿⣿⣿⣿⣿⣿⣿⠏⠄⠀⠀⠈⢻⣧⢕⢕⢜⢿⣿⣿⣿⣿⣿⣿⣿⣿⣿⢟⢟⢟⣿⣿⣿⣿⣿⠀⠀⠀⠀⠀⠀⠀⠀⠀⠀⠀⠀</a:t>
            </a:r>
            <a:br/>
            <a:r>
              <a:t>⠀⠀⠀⠀⠀⠀⠀⠀⠀⠀⠀⣿⣿⣿⣿⣿⣿⣿⣿⣷⣷⣧⣵⣵⣕⣿⢕⣿⣿⣿⣿⣿⣿⣿⣿⣿⣿⣿⣿⣿⡿⢕⢰⣵⣳⣱⢆⢹⣷⡱⣽⣿⣿⣿⣿⣿⣿⣿⣿⣿⢏⢷⣜⢷⡻⣿⣿⣿⣿⠀⠀⠀⠀⠀⠀⠀⠀⠀⠀⠀⠀</a:t>
            </a:r>
            <a:br/>
            <a:r>
              <a:t>⠀⠀⠀⠀⠀⠀⠀⠀⠀⠀⠀⣿⣿⣿⣿⣿⣿⣿⣿⣿⣿⣿⣿⣿⣿⣿⢇⣿⣿⣿⣿⣿⣿⣿⣿⣿⣿⣿⣿⣿⡗⣕⣜⣿⣿⣿⣷⣼⣿⣿⣾⣿⣿⣿⣿⣿⣿⣿⣿⣿⢸⣾⣿⣿⣾⣿⣿⣿⣿⠀⠀⠀⠀⠀⠀⠀⠀⠀⠀⠀⠀</a:t>
            </a:r>
            <a:br/>
            <a:r>
              <a:t>⠀⠀⠀⠀⠀⠀⠀⠀⠀⠀⠀⣿⣿⣿⣿⣿⣿⣿⣿⣿⣿⣿⣿⣿⣿⣿⢕⣿⣿⣿⣿⣿⣿⣿⣿⣿⣿⣿⣿⣿⣿⣿⣿⣿⣿⣿⢿⣿⣿⣿⣿⣿⣿⣿⣿⣿⣿⣿⣿⣿⢸⣿⣿⣿⣿⣿⣿⣿⣿⠀⠀⠀⠀⠀⠀⠀⠀⠀⠀⠀⠀</a:t>
            </a:r>
            <a:br/>
            <a:r>
              <a:t>⠀⠀⠀⠀⠀⠀⠀⠀⠀⠀⠀⣿⣿⣿⣿⣿⣿⣿⣿⣿⣿⣿⣿⣿⣿⡿⢝⣿⣿⣿⣿⣿⣿⣿⣿⣿⣿⣿⣿⣿⣿⣿⣿⢝⢟⠉⢸⣿⣿⣿⣿⣿⣿⣿⣿⣿⣿⣿⣿⣏⢸⣿⣿⣿⣿⣿⣿⣿⣿⠀⠀⠀⠀⠀⠀⠀⠀⠀⠀⠀⠀</a:t>
            </a:r>
            <a:br/>
            <a:r>
              <a:t>⠀⠀⠀⠀⠀⠀⠀⠀⠀⠀⠀⣿⣿⣿⣿⣿⣿⣿⣿⣿⣿⣿⣿⣿⣿⡏⢸⣿⣿⣿⣿⣿⣿⣿⣿⣿⣿⣿⣿⣿⣿⣿⣿⣷⢕⢱⣿⣿⣿⣿⣿⣿⣿⣿⣿⣿⣿⣿⣿⣿⢜⣿⣿⣿⣿⣿⣿⣿⣿⠀⠀⠀⠀⠀⠀⠀⠀⠀⠀⠀⠀</a:t>
            </a:r>
            <a:br/>
            <a:r>
              <a:t>⠀⠀⠀⠀⠀⠀⠀⠀⠀⠀⠀⣿⣿⣿⣿⣿⣿⣿⣿⣿⣿⣿⣿⣿⣿⡇⢸⣿⣿⣿⣿⣿⣿⣿⣿⣿⣿⣿⣿⣿⣿⣿⣿⡟⢕⣿⣿⣿⣿⣿⣿⣿⣿⣿⣿⣿⣿⣿⣿⣿⣷⣿⣿⣿⣿⡿⣿⣿⣿⠀⠀⠀⠀⠀⠀⠀⠀⠀⠀⠀⠀</a:t>
            </a:r>
            <a:br/>
            <a:r>
              <a:t>⠀⠀⠀⠀⠀⠀⠀⠀⠀⠀⠀⣿⣿⣿⣿⣿⣿⣿⣿⣿⣿⣿⣿⣿⣿⡇⢸⣿⣿⣿⣿⣿⣿⣿⣿⣿⣿⣿⣿⣿⣿⡿⡿⠁⠁⣿⣿⣿⣿⣿⣿⣿⣿⣿⣿⣿⣿⣿⣿⣿⢟⣿⣿⣿⡿⣕⣻⣿⣿⠀⠀⠀⠀⠀⠀⠀⠀⠀⠀⠀⠀</a:t>
            </a:r>
            <a:br/>
            <a:r>
              <a:t>⠀⠀⠀⠀⠀⠀⠀⠀⠀⠀⠀⣿⣿⣿⣿⣿⣿⣿⣿⣿⣿⣿⣿⣿⣿⡕⢺⣿⣿⣿⣿⣿⣿⣿⣿⣿⣿⣿⣿⣿⣽⣿⡏⢀⢄⣿⣿⣿⣿⣿⣿⣿⣿⣿⣿⣿⣿⡿⢿⢿⢟⢟⢟⢕⢄⢕⢜⣹⣕⠀⠀⠀⠀⠀⠀⠀⠀⠀⠀⠀⠀</a:t>
            </a:r>
            <a:br/>
            <a:r>
              <a:t>⠀⠀⠀⠀⠀⠀⠀⠀⠀⠀⠀⢿⢿⢿⢿⢿⢿⢿⢿⣿⢿⡿⢿⢿⢟⢕⢸⣿⣿⣿⣿⣿⣿⣿⣿⣿⣿⣿⣿⣿⣿⡿⠀⠀⠀⣿⣿⣿⣿⢟⢿⣿⣿⡿⢟⢱⢕⢕⢷⡧⢕⢕⢗⢗⢳⢷⢷⣾⣿⠀⠀⠀⠀⠀⠀⠀⠀⠀⠀⠀⠀</a:t>
            </a:r>
            <a:br/>
            <a:r>
              <a:t>⠀⠀⠀⠀⠀⠀⠀⠀⠀⠀⠀⢻⣿⣿⣿⣷⣷⣾⣺⣷⣷⣷⣧⣵⣵⣵⡼⢿⠟⠏⠝⠝⢙⠑⢎⢕⢝⢍⢹⣿⣿⠃⠀⠀⠀⣿⣿⣿⣿⡇⢕⢝⢏⣷⡗⢇⢵⢕⢜⢝⢕⢕⢕⢕⢕⢕⢜⢻⣿⠀⠀⠀⠀⠀⠀⠀⠀⠀⠀⠀⠀</a:t>
            </a:r>
            <a:br/>
            <a:r>
              <a:t>⠀⠀⠀⠀⠀⠀⠀⠀⠀⠀⠀⢿⢿⠿⢟⢟⢛⢛⢛⢝⢝⢍⢝⢅⢔⢔⢔⢔⢔⢔⢔⢕⢕⢕⢕⢕⢕⢕⢸⣿⡏⠀⠀⠀⠀⣿⣿⣿⣿⡇⢕⢕⢕⢕⢕⢕⢕⢕⢕⢕⢕⢕⢕⢕⢕⢕⢕⢕⢿⠀⠀⠀⠀⠀⠀⠀⠀⠀⠀⠀⠀</a:t>
            </a:r>
            <a:br/>
            <a:r>
              <a:t>⠀⠀⠀⠀⠀⠀⠀⠀⠀⠀⠀⢄⢔⢕⢕⢕⢕⢕⢕⢕⢕⢕⢕⢕⢕⢕⢕⢕⢕⢕⢱⣵⢷⣷⣷⣷⣵⣧⣿⡟⠀⠀⢀⠀⠀⣿⣿⣿⣿⣧⢵⢕⢷⣧⣵⣷⣷⣧⣵⣕⣵⣱⣕⢕⣵⣵⣷⣷⣷⠀⠀⠀⠀⠀⠀⠀⠀⠀⠀⠀⠀</a:t>
            </a:r>
            <a:br/>
            <a:r>
              <a:t>⠀⠀⠀⠀⠀⠀⠀⠀⠀⠀⠀⢕⢕⢕⢕⢕⢕⢕⢕⢕⢕⢕⢕⢕⢕⢕⢕⢕⢕⢕⢕⢕⢕⢕⢕⢝⢎⢻⡿⠁⠀⠀⢕⠀⢄⣿⣿⣿⣿⡟⢱⢕⢕⢝⢿⣿⣿⣿⣿⣿⣿⣿⣿⣿⣿⣿⣿⣿⣿⠀⠀⠀⠀⠀⠀⠀⠀⠀⠀⠀⠀</a:t>
            </a:r>
            <a:br/>
            <a:r>
              <a:t>⠀⠀⠀⠀⠀⠀⠀⠀⠀⠀⠀⠑⠑⠑⠑⠑⠑⠑⠑⠑⠑⠑⠑⠑⠑⠑⠑⠑⠑⠑⠑⠑⠑⠑⠑⠑⠑⠘⠃⠀⠀⠁⠑⠀⠐⠛⠛⠛⠛⠋⠑⠑⠑⠑⠑⠙⠛⠛⠛⠛⠛⠛⠛⠛⠛⠛⠛⠛⠛⠀⠀⠀⠀⠀⠀⠀⠀⠀⠀⠀⠀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⠀⠀⠀⠀⠀⠀⠀⠀⠀⠀⠀⣿⣻⣿⣿⣿⣿⣿⣿⣿⣿⣿⣿⣿⣿⣿⣿⣿⣿⣿⣿⣿⣿⣿⣿⣿⣿⣿⣿⣿⣿⣿⣿⣿⣿⣿⣿⣿⣿⣿⣿⣟⣿⢱⡟⢕⢕⢕⢕⢕⢕⢕⢕⢕⢕⢕⢕⢕⢕⠀⠀⠀⠀⠀⠀⠀⠀⠀⠀⠀⠀</a:t>
            </a:r>
            <a:br/>
            <a:r>
              <a:t>⠀⠀⠀⠀⠀⠀⠀⠀⠀⠀⠀⣿⣿⣿⣿⣿⣿⣿⣿⣿⣿⣟⣿⣿⣿⣿⣿⣿⣿⣿⣿⣿⣿⣿⣿⣿⣿⣿⣿⣿⣿⣿⣿⣿⣿⣿⣿⣿⣿⣿⣿⣿⣿⡕⡵⢕⣕⡕⢕⢕⢕⢕⣕⢕⢱⣵⣕⡕⢕⠀⠀⠀⠀⠀⠀⠀⠀⠀⠀⠀⠀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⠀⠀⠀⠀⠀⠀⠀⠀⠀⠀⠀⣿⣿⣿⣿⣿⣿⣿⣿⣿⣿⣿⣿⣿⣿⣿⣿⣿⣿⣿⣿⣿⣿⣿⣿⣿⣿⣿⣿⣿⣿⣿⣿⣿⣿⣿⣿⣿⣿⣿⣿⣿⣵⣕⢱⡼⢷⢷⡕⢕⢧⢕⢜⢟⢟⣯⢇⢕⢕⠀⠀⠀⠀⠀⠀⠀⠀⠀⠀⠀⠀</a:t>
            </a:r>
            <a:br/>
            <a:r>
              <a:t>⠀⠀⠀⠀⠀⠀⠀⠀⠀⠀⠀⣿⣿⣿⣿⣿⣿⣿⣿⣿⣿⣿⣿⣿⣿⣿⣿⣿⣿⣿⣿⣿⣿⣿⣿⣿⣿⣿⣿⣿⣻⣿⣿⣿⣿⣿⣿⣿⣿⣿⣿⣿⣿⣿⣿⣿⣷⡾⢧⢵⢗⢕⣕⡕⢸⣷⣿⣧⣷⠀⠀⠀⠀⠀⠀⠀⠀⠀⠀⠀⠀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⠀⠀⠀⠀⠀⠀⠀⠀⠀⠀⠀⣿⣿⣿⣿⣿⣿⣿⣿⣿⣿⣿⣿⣿⣿⣿⣿⣿⣿⣿⣿⣿⣿⣿⣿⣿⣿⣿⣿⣿⣿⣿⣿⣿⣿⣿⣿⣿⣿⣿⣿⣿⣿⣿⣿⣿⣿⣿⣿⣷⣾⣿⣿⣷⣿⣿⣿⣿⣿⠀⠀⠀⠀⠀⠀⠀⠀⠀⠀⠀⠀</a:t>
            </a:r>
            <a:br/>
            <a:r>
              <a:t>⠀⠀⠀⠀⠀⠀⠀⠀⠀⠀⠀⣿⡿⢟⢏⢝⢕⢕⡕⢜⢝⢟⢿⣿⣿⣿⣿⣿⣿⣿⣿⣿⣿⣿⣿⣿⣿⣿⣿⣿⣿⣿⣿⣿⣿⣿⣿⣿⣿⣿⣿⣿⣿⣿⣿⣿⣿⣿⣿⣿⡿⢿⣟⣽⣿⣿⣿⣿⣿⠀⠀⠀⠀⠀⠀⠀⠀⠀⠀⠀⠀</a:t>
            </a:r>
            <a:br/>
            <a:r>
              <a:t>⠀⠀⠀⠀⠀⠀⠀⠀⠀⠀⠀⢝⢗⠖⠖⢦⢤⠤⢥⢍⢕⢧⣕⢝⢻⣿⣿⣿⣿⣿⣿⣿⣿⣿⣿⣿⣿⣿⣿⣿⣿⣿⣿⣿⣿⣿⣿⣿⣿⣿⣿⣿⣿⣿⣿⣿⣿⣿⣿⣿⣿⣕⣹⣿⣿⣿⣿⣿⣿⠀⠀⠀⠀⠀⠀⠀⠀⠀⠀⠀⠀</a:t>
            </a:r>
            <a:br/>
            <a:r>
              <a:t>⠀⠀⠀⠀⠀⠀⠀⠀⠀⠀⠀⢕⢕⢕⢕⢕⢕⢕⢕⢕⢕⢕⢜⢷⡕⢝⣿⣿⣿⣿⣿⣿⣿⣿⣿⣿⣿⣿⣿⣿⣿⣿⠟⠙⢕⣕⢕⢕⢝⢻⣿⣿⣿⣿⣿⣿⣿⣿⣿⣿⣿⣿⣿⣿⣿⣿⣿⣿⣿⠀⠀⠀⠀⠀⠀⠀⠀⠀⠀⠀⠀</a:t>
            </a:r>
            <a:br/>
            <a:r>
              <a:t>⠀⠀⠀⠀⠀⠀⠀⠀⠀⠀⠀⣵⣵⣵⣵⣕⡕⢕⢕⢕⢕⢕⢕⢕⢻⣕⢹⣿⣿⣿⣿⣿⣿⣿⣿⣿⣿⣿⣿⣿⣿⠇⢀⢀⢀⠌⢳⣕⢕⢕⢞⣿⣿⣿⣿⣿⣿⣿⣿⣿⡿⢟⢻⢿⣿⣿⣿⣿⣿⠀⠀⠀⠀⠀⠀⠀⠀⠀⠀⠀⠀</a:t>
            </a:r>
            <a:br/>
            <a:r>
              <a:t>⠀⠀⠀⠀⠀⠀⠀⠀⠀⠀⠀⣿⣿⣿⣿⣿⣿⣿⣿⣷⣷⣧⣵⣵⣼⣿⢜⣿⣿⣿⣿⣿⣿⣿⣿⣿⣿⣿⣿⣿⡇⢔⢰⣳⣽⣽⡇⢿⣧⡼⣝⣽⣿⣿⣿⣿⣿⣿⣿⡿⢝⣧⣮⣟⢿⣿⣿⣿⣿⠀⠀⠀⠀⠀⠀⠀⠀⠀⠀⠀⠀</a:t>
            </a:r>
            <a:br/>
            <a:r>
              <a:t>⠀⠀⠀⠀⠀⠀⠀⠀⠀⠀⠀⣿⣿⣿⣿⣿⣿⣿⣿⣿⣿⣿⣿⣿⣿⣿⢕⣿⣿⣿⣿⣿⣿⣿⣿⣿⣿⣿⣿⣿⣇⣕⣸⣿⣿⣿⣧⣼⣿⣾⣿⣿⣿⣿⣿⣿⣿⣿⣿⡇⣿⣿⣿⣿⣿⣿⣿⣿⣿⠀⠀⠀⠀⠀⠀⠀⠀⠀⠀⠀⠀</a:t>
            </a:r>
            <a:br/>
            <a:r>
              <a:t>⠀⠀⠀⠀⠀⠀⠀⠀⠀⠀⠀⣿⣿⣿⣿⣿⣿⣿⣿⣿⣿⣿⣿⣿⣿⣿⢸⣿⣿⣿⣿⣿⣿⣿⣿⣿⣿⣿⣿⣿⣿⣿⣿⣿⣿⣿⢻⣿⣿⣿⣿⣿⣿⣿⣿⣿⣿⣿⣿⡇⣿⣿⣿⣿⣿⣿⣿⣿⣿⠀⠀⠀⠀⠀⠀⠀⠀⠀⠀⠀⠀</a:t>
            </a:r>
            <a:br/>
            <a:r>
              <a:t>⠀⠀⠀⠀⠀⠀⠀⠀⠀⠀⠀⣿⣿⣿⣿⣿⣿⣿⣿⣿⣿⣿⣿⣿⣿⡿⢹⣿⣿⣿⣿⣿⣿⣿⣿⣿⣿⣿⣿⣿⣿⣿⣿⡝⢝⢁⣸⣿⣿⣽⣿⣿⣿⣿⣿⣿⣿⣿⣿⡇⣿⣿⣿⣿⣿⣿⣿⣿⣿⠀⠀⠀⠀⠀⠀⠀⠀⠀⠀⠀⠀</a:t>
            </a:r>
            <a:br/>
            <a:r>
              <a:t>⠀⠀⠀⠀⠀⠀⠀⠀⠀⠀⠀⣿⣿⣿⣿⣿⣿⣿⣿⣿⣿⣿⣿⣿⣿⢇⣿⣿⣿⣿⣿⣿⣿⣿⣿⣿⣿⣿⣿⣿⣿⣿⣿⣿⢕⢱⣿⣿⣿⣿⣿⣿⣿⣿⣿⣿⣿⣿⣿⣿⢹⣿⣿⣿⣿⣿⣿⣿⣿⠀⠀⠀⠀⠀⠀⠀⠀⠀⠀⠀⠀</a:t>
            </a:r>
            <a:br/>
            <a:r>
              <a:t>⠀⠀⠀⠀⠀⠀⠀⠀⠀⠀⠀⣿⣿⣿⣿⣿⣿⣿⣿⣿⣿⣿⣿⣿⣿⢇⣿⣿⣿⣿⣿⣿⣿⣿⣿⣿⣿⣿⣿⣿⣿⣿⣿⡟⢕⣿⣿⣿⣿⣿⣿⣿⣿⣿⣿⣿⣿⣿⣿⣿⣿⣿⣿⣿⣿⢻⣿⣿⣿⠀⠀⠀⠀⠀⠀⠀⠀⠀⠀⠀⠀</a:t>
            </a:r>
            <a:br/>
            <a:r>
              <a:t>⠀⠀⠀⠀⠀⠀⠀⠀⠀⠀⠀⣿⣿⣿⣿⣿⣿⣿⣿⣿⣿⣿⣿⣿⣿⡇⣿⣿⣿⣿⣿⣿⣿⣿⣿⣿⣿⣿⣿⣿⣿⢿⡿⠁⠀⣿⣿⣿⣿⣿⣿⣿⣿⣿⣿⣿⣿⣿⣿⡿⢿⣿⣿⡿⢇⣕⣿⣿⣿⠀⠀⠀⠀⠀⠀⠀⠀⠀⠀⠀⠀</a:t>
            </a:r>
            <a:br/>
            <a:r>
              <a:t>⠀⠀⠀⠀⠀⠀⠀⠀⠀⠀⠀⣿⣿⣿⣿⣿⣿⣿⣿⣿⣿⣿⣿⣿⣿⢕⣿⣿⣿⣿⣿⣿⣿⣿⣿⣿⣿⣿⣿⣯⣿⣾⠃⠀⠐⣿⣿⣿⣿⣿⣿⣿⣿⣿⣿⣿⢿⢿⢿⡟⢟⢟⢝⢔⢔⢔⢕⣵⣵⠀⠀⠀⠀⠀⠀⠀⠀⠀⠀⠀⠀</a:t>
            </a:r>
            <a:br/>
            <a:r>
              <a:t>⠀⠀⠀⠀⠀⠀⠀⠀⠀⠀⠀⢿⢿⢿⢿⢿⢟⢿⢟⣻⣿⡟⢟⢻⢟⢕⢻⣿⣿⣿⣿⣿⣿⣿⣿⣻⣿⣿⣿⣿⣿⡇⠀⠀⠀⣿⣿⣿⣿⢿⣿⢟⢝⢕⢕⢱⢜⢝⣗⢇⢕⢕⢕⢟⢟⢺⣿⣿⣿⠀⠀⠀⠀⠀⠀⠀⠀⠀⠀⠀⠀</a:t>
            </a:r>
            <a:br/>
            <a:r>
              <a:t>⠀⠀⠀⠀⠀⠀⠀⠀⠀⠀⠀⢽⣿⣿⣿⣿⣿⣟⣗⣗⣷⣵⣧⣵⣵⡷⢾⠟⠟⠝⠑⠙⠑⠑⢘⢁⢌⢕⢸⣿⡿⠀⠀⠀⢀⣿⣿⣿⣿⢕⢕⢕⢕⢕⢕⢕⢕⢕⢕⢕⢕⢕⢕⢕⢕⢕⢜⢻⢿⠀⠀⠀⠀⠀⠀⠀⠀⠀⠀⠀⠀</a:t>
            </a:r>
            <a:br/>
            <a:r>
              <a:t>⠀⠀⠀⠀⠀⠀⠀⠀⠀⠀⠀⠾⠿⠟⢟⢛⢛⢋⢙⢍⢍⢍⢅⢄⢔⢄⢔⢕⢔⢔⢔⢕⢕⢕⢕⢕⢕⢕⣼⣿⠇⠀⠀⠀⢱⣿⣿⣿⣿⢕⢕⢕⢕⢕⢕⢕⢕⢕⢕⢕⢕⢕⢕⢕⢕⢕⢕⢗⢻⠀⠀⠀⠀⠀⠀⠀⠀⠀⠀⠀⠀</a:t>
            </a:r>
            <a:br/>
            <a:r>
              <a:t>⠀⠀⠀⠀⠀⠀⠀⠀⠀⠀⠀⢄⢔⢕⢕⢕⢕⢕⢕⢕⢕⢕⢕⢕⢕⢕⢕⢕⢕⢕⢵⢕⢱⢷⣇⣱⣕⢵⣿⢏⠀⠀⢔⠀⢸⣿⣿⣿⣿⢇⢵⢕⢳⣷⣷⣷⣷⣷⣵⣵⣧⣵⣵⣱⣵⣷⣾⣿⣿⠀⠀⠀⠀⠀⠀⠀⠀⠀⠀⠀⠀</a:t>
            </a:r>
            <a:br/>
            <a:r>
              <a:t>⠀⠀⠀⠀⠀⠀⠀⠀⠀⠀⠀⢕⢕⢕⢕⢕⢕⢕⢕⢕⢕⢕⢕⢕⢕⢕⢕⢕⢕⢕⢕⢕⢕⢕⢕⢕⢜⢹⡟⠀⠀⢀⡕⠀⢸⣿⣿⣿⣿⢕⢕⢜⢇⢝⢷⣿⣿⣿⣿⣿⣿⣿⣿⣿⣿⣿⣿⣿⣿⠀⠀⠀⠀⠀⠀⠀⠀⠀⠀⠀⠀</a:t>
            </a:r>
            <a:br/>
            <a:r>
              <a:t>⠀⠀⠀⠀⠀⠀⠀⠀⠀⠀⠀⠑⠑⠑⠑⠑⠑⠑⠑⠑⠑⠑⠑⠑⠑⠑⠑⠑⠑⠑⠑⠑⠑⠑⠑⠑⠑⠘⠁⠀⠀⠁⠑⠐⠑⠛⠛⠛⠛⠑⠑⠑⠑⠑⠘⠙⠛⠛⠛⠛⠛⠛⠛⠛⠛⠛⠛⠛⠛⠀⠀⠀⠀⠀⠀⠀⠀⠀⠀⠀⠀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⠀⠀⠀⠀⠀⠀⠀⠀⠀⠀⠀⣿⣻⣿⣿⣿⣿⣿⣿⣿⣿⣿⣿⣿⣿⣿⣿⣿⣿⣿⣿⣿⣿⣿⣿⣿⣿⣿⣿⣿⣿⣿⣿⣿⣿⣿⣿⣿⣿⣿⣿⣻⡏⢜⡏⢕⢕⢕⢕⢕⢕⢕⢕⡕⢕⢕⢕⢕⢕⠀⠀⠀⠀⠀⠀⠀⠀⠀⠀⠀⠀</a:t>
            </a:r>
            <a:br/>
            <a:r>
              <a:t>⠀⠀⠀⠀⠀⠀⠀⠀⠀⠀⠀⣿⣿⣿⣿⣿⣿⣿⣿⣿⣿⣟⣿⡿⣿⣿⣿⣿⣿⣿⣿⣿⣿⣿⣿⣿⣿⣿⣿⣿⣿⣿⣿⣿⣿⣿⣿⣿⣿⣿⣿⣗⢝⢱⢕⢕⣕⢕⢕⢕⢕⢇⣝⢗⣵⣕⡕⢕⢕⠀⠀⠀⠀⠀⠀⠀⠀⠀⠀⠀⠀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⠀⠀⠀⠀⠀⠀⠀⠀⠀⠀⠀⣿⣿⣿⣿⣿⣿⣿⣿⣿⣿⣿⣿⣿⣿⣿⣿⣿⣿⣿⣿⣿⣿⣿⣿⣿⣿⣿⣿⣿⣿⣿⣿⣿⣿⣿⣿⣿⣿⣿⣿⣷⣵⡕⣵⢷⢵⣧⢕⢕⢵⢜⢝⢏⣻⣏⢱⢕⣕⠀⠀⠀⠀⠀⠀⠀⠀⠀⠀⠀⠀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⠀⠀⠀⠀⠀⠀⠀⠀⠀⠀⠀⣿⣿⣿⣿⣿⣿⣿⣿⣿⣿⣿⣿⣿⣿⣿⣿⣿⣿⣿⣿⣿⣿⣿⣿⣿⣿⣿⣿⣿⣿⣿⣿⣿⣿⣿⣿⣿⣿⣿⣿⣿⣿⣿⣿⣿⣷⡿⣷⣗⡞⣵⣕⡵⣼⣿⣷⣷⣿⠀⠀⠀⠀⠀⠀⠀⠀⠀⠀⠀⠀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⠀⠀⠀⠀⠀⠀⠀⠀⠀⠀⠀⣿⣿⣿⣿⣿⣿⣿⣿⣿⣿⣿⣿⣿⣿⣿⣿⣿⣿⣿⣿⣿⣿⣿⣿⣿⣿⣿⣿⣿⣿⣿⣿⣿⣿⣿⣿⣿⣿⣿⣿⣿⣿⣿⣿⣿⣿⣿⣿⣿⣿⣿⣿⣷⣿⡿⢿⣿⣿⠀⠀⠀⠀⠀⠀⠀⠀⠀⠀⠀⠀</a:t>
            </a:r>
            <a:br/>
            <a:r>
              <a:t>⠀⠀⠀⠀⠀⠀⠀⠀⠀⠀⠀⣿⢿⢟⢝⢝⢕⢕⡕⢜⢝⢻⢿⣿⣿⣿⣿⣿⣿⣿⣿⣿⣿⣿⣿⣿⣿⣿⣿⣿⣿⣿⣿⣿⣿⣿⣿⣿⣿⣿⣿⣿⣿⣿⣿⣿⣿⣿⣿⣿⡿⣟⣫⣿⣿⣿⣿⣿⣿⠀⠀⠀⠀⠀⠀⠀⠀⠀⠀⠀⠀</a:t>
            </a:r>
            <a:br/>
            <a:r>
              <a:t>⠀⠀⠀⠀⠀⠀⠀⠀⠀⠀⠀⢑⢗⢒⠖⢳⢴⢤⢥⠝⢗⢧⡕⢝⢿⣿⣿⣿⣿⣿⣿⣿⣿⣿⣿⣿⣿⣿⣿⣿⣿⣿⣿⣿⣿⣿⣿⣿⣿⣿⣿⣿⣿⣿⣿⣿⣿⣿⣿⣿⣗⣜⣿⣿⣿⣿⣿⣿⣿⠀⠀⠀⠀⠀⠀⠀⠀⠀⠀⠀⠀</a:t>
            </a:r>
            <a:br/>
            <a:r>
              <a:t>⠀⠀⠀⠀⠀⠀⠀⠀⠀⠀⠀⢕⢕⢕⢔⢕⢕⢔⢕⢕⢕⢕⢝⢷⡕⢻⣿⣿⣿⣿⣿⣿⣿⣿⣿⣿⣿⣿⣿⣿⣿⡿⠛⠕⢕⡕⢕⢜⢝⢿⣿⣿⣿⣿⣿⣿⣿⣿⣿⣿⣿⣿⣿⣿⣿⣿⣿⣿⣿⠀⠀⠀⠀⠀⠀⠀⠀⠀⠀⠀⠀</a:t>
            </a:r>
            <a:br/>
            <a:r>
              <a:t>⠀⠀⠀⠀⠀⠀⠀⠀⠀⠀⠀⣵⣵⣵⣵⣕⡕⢕⢕⢕⢕⢕⢕⢜⢿⣕⢻⣿⣿⣿⣿⣿⣿⣿⣿⣿⣿⣿⣿⣿⡟⠕⢀⢀⢀⡝⢷⡕⢕⢕⡻⣿⣿⣿⣿⣿⣿⣿⣿⣿⢟⢝⢿⣿⣿⣿⣿⣿⣿⠀⠀⠀⠀⠀⠀⠀⠀⠀⠀⠀⠀</a:t>
            </a:r>
            <a:br/>
            <a:r>
              <a:t>⠀⠀⠀⠀⠀⠀⠀⠀⠀⠀⠀⣿⣿⣿⣿⣿⣿⣿⣿⣷⣷⣷⣵⣵⣼⡗⢸⣿⣿⣿⣿⣿⣿⣿⣿⣿⣿⣿⣿⣿⢇⢔⢵⣯⣷⣧⡝⣿⣕⢇⣽⣿⣿⣿⣿⣿⣿⣿⣿⡏⢹⣮⣯⣎⣻⣿⣿⣿⣿⠀⠀⠀⠀⠀⠀⠀⠀⠀⠀⠀⠀</a:t>
            </a:r>
            <a:br/>
            <a:r>
              <a:t>⠀⠀⠀⠀⠀⠀⠀⠀⠀⠀⠀⣿⣿⣿⣿⣿⣿⣿⣿⣿⣿⣿⣿⣿⣿⡷⢸⣿⣿⣿⣿⣿⣿⣿⣿⣿⣿⣿⣿⣿⣕⣕⣼⣿⣿⣿⣧⣿⣿⣿⣿⣿⣿⣿⣿⣿⣿⣿⣿⢸⣿⣿⣿⣿⣿⣿⣿⣿⣿⠀⠀⠀⠀⠀⠀⠀⠀⠀⠀⠀⠀</a:t>
            </a:r>
            <a:br/>
            <a:r>
              <a:t>⠀⠀⠀⠀⠀⠀⠀⠀⠀⠀⠀⣿⣿⣿⣿⣿⣿⣿⣿⣿⣿⣿⣿⣿⣿⡷⢸⣿⣿⣿⣿⣿⣿⣿⣿⣿⣿⣿⣿⣿⣿⣿⣿⣿⣿⡿⢻⣿⣿⣿⣿⣿⣿⣿⣿⣿⣿⣿⣿⢼⣿⣿⣿⣿⣿⣿⣿⣿⣿⠀⠀⠀⠀⠀⠀⠀⠀⠀⠀⠀⠀</a:t>
            </a:r>
            <a:br/>
            <a:r>
              <a:t>⠀⠀⠀⠀⠀⠀⠀⠀⠀⠀⠀⣿⣿⣿⣿⣿⣿⣿⣿⣿⣿⣿⣿⣿⣿⡿⣸⣿⣿⣿⣿⣿⣿⣿⣿⣿⣿⣿⣿⣿⣿⣿⣿⣕⢕⢔⣾⣿⣿⣿⣿⣿⣿⣿⣿⣿⣿⣿⣿⣸⣿⣿⣿⣿⣿⣿⣿⣿⣿⠀⠀⠀⠀⠀⠀⠀⠀⠀⠀⠀⠀</a:t>
            </a:r>
            <a:br/>
            <a:r>
              <a:t>⠀⠀⠀⠀⠀⠀⠀⠀⠀⠀⠀⣿⣿⣿⣿⣿⣿⣿⣿⣿⣿⣿⣿⣿⣿⢇⣿⣿⣿⣿⣿⣿⣿⣿⣿⣿⣿⣿⣿⣿⣿⣿⣿⣿⢕⣸⣿⣿⣿⣿⣿⣿⣿⣿⣿⣿⣿⣿⣿⡏⢸⣿⣿⣿⣿⣿⣿⣿⣿⠀⠀⠀⠀⠀⠀⠀⠀⠀⠀⠀⠀</a:t>
            </a:r>
            <a:br/>
            <a:r>
              <a:t>⠀⠀⠀⠀⠀⠀⠀⠀⠀⠀⠀⣿⣿⣿⣿⣿⣿⣿⣿⣿⣿⣿⣿⣿⣿⢇⣿⣿⣿⣿⣿⣿⣿⣿⣿⣿⣿⣿⣿⣿⣿⣿⣿⢏⠕⢻⣿⣿⣿⣿⣿⣿⣿⣿⣿⣿⣿⣿⣿⣿⣿⣿⣿⣿⡟⢻⣿⣿⣿⠀⠀⠀⠀⠀⠀⠀⠀⠀⠀⠀⠀</a:t>
            </a:r>
            <a:br/>
            <a:r>
              <a:t>⠀⠀⠀⠀⠀⠀⠀⠀⠀⠀⠀⣿⣿⣿⣿⣿⣿⣿⣿⣿⣿⣿⣿⣿⣿⢕⣿⣿⣿⣿⣿⣿⣿⣿⣿⣿⣿⣿⣿⣿⣿⣿⡟⠀⠀⢸⣿⣿⣿⣿⣿⣿⣿⣿⣿⣿⣿⣿⣿⣯⣽⣿⡿⢟⢕⣸⣿⣿⢿⠀⠀⠀⠀⠀⠀⠀⠀⠀⠀⠀⠀</a:t>
            </a:r>
            <a:br/>
            <a:r>
              <a:t>⠀⠀⠀⠀⠀⠀⠀⠀⠀⠀⠀⣿⣿⣿⣿⣿⣿⣿⣿⣿⣿⣿⣿⣿⣿⢕⣿⣿⣿⣿⣿⣿⣿⣿⣿⣿⣿⣿⣿⣿⣿⡿⠀⠈⠁⢸⣿⣿⣿⣿⢏⢿⣿⣿⢿⢿⢿⢟⢟⢟⢏⢝⢕⢔⢕⢕⢕⣵⣵⠀⠀⠀⠀⠀⠀⠀⠀⠀⠀⠀⠀</a:t>
            </a:r>
            <a:br/>
            <a:r>
              <a:t>⠀⠀⠀⠀⠀⠀⠀⠀⠀⠀⠀⢿⢟⢟⢟⢟⢟⢟⢻⣿⢿⢿⢟⢟⢏⢕⣿⣿⣿⣿⣿⣿⡿⢿⣿⢿⣿⢿⣿⣿⣿⠇⠀⠀⢀⣿⣿⣿⡟⢇⢅⢔⢔⢕⢕⢕⢕⢟⣕⢕⢕⢝⢝⢟⢟⢻⣿⣿⣿⠀⠀⠀⠀⠀⠀⠀⠀⠀⠀⠀⠀</a:t>
            </a:r>
            <a:br/>
            <a:r>
              <a:t>⠀⠀⠀⠀⠀⠀⠀⠀⠀⠀⠀⢝⢿⣿⣿⣟⣻⣟⣟⣷⣵⣵⣵⢵⢱⠷⠞⠟⠙⠑⠑⠉⠁⠁⠁⢁⢕⢔⢸⣿⡏⠀⠀⠀⢸⣿⣿⣿⡇⢕⢔⢕⢕⢕⢕⢕⢕⢕⢕⢕⢕⢕⢕⢕⢕⢕⢝⢷⢾⠀⠀⠀⠀⠀⠀⠀⠀⠀⠀⠀⠀</a:t>
            </a:r>
            <a:br/>
            <a:r>
              <a:t>⠀⠀⠀⠀⠀⠀⠀⠀⠀⠀⠀⠞⠟⠟⢛⢛⢝⢙⢍⢅⢅⢕⢔⢔⢔⢔⢔⢔⢔⢔⢕⢕⢕⢕⢕⢕⢕⢕⣾⡿⠁⠀⠀⠀⢸⣿⣿⣿⡇⢕⢕⢕⢕⢕⢕⢕⢕⢕⢕⢕⢕⢕⢕⢕⢕⢕⢕⢝⢟⠀⠀⠀⠀⠀⠀⠀⠀⠀⠀⠀⠀</a:t>
            </a:r>
            <a:br/>
            <a:r>
              <a:t>⠀⠀⠀⠀⠀⠀⠀⠀⠀⠀⠀⢄⢔⢕⢕⢕⢕⢕⢕⢕⢕⢕⢕⢕⢕⢕⢕⢕⢕⢕⢕⢕⢕⢕⢕⢕⢕⣱⣿⠃⠀⠀⢕⠀⢸⣿⣿⣿⡷⢕⢇⢜⢳⣿⣿⣿⣿⣿⣷⣷⣧⣵⣵⣷⣷⣿⣿⣿⣿⠀⠀⠀⠀⠀⠀⠀⠀⠀⠀⠀⠀</a:t>
            </a:r>
            <a:br/>
            <a:r>
              <a:t>⠀⠀⠀⠀⠀⠀⠀⠀⠀⠀⠀⢕⢕⢕⢕⢕⢕⢕⢕⢕⢕⢕⢕⢕⢕⢕⢕⢕⢕⢕⢕⢕⢕⢕⢕⢕⢕⣸⡏⠀⠀⢄⢕⢄⢸⣿⣿⣿⣧⡕⢕⢕⢕⢹⢿⣿⣿⣿⣿⣿⣿⣿⣿⣿⣿⣿⣿⣿⣿⠀⠀⠀⠀⠀⠀⠀⠀⠀⠀⠀⠀</a:t>
            </a:r>
            <a:br/>
            <a:r>
              <a:t>⠀⠀⠀⠀⠀⠀⠀⠀⠀⠀⠀⠑⠑⠑⠑⠑⠑⠑⠑⠑⠑⠑⠑⠑⠑⠑⠑⠑⠑⠑⠑⠑⠑⠑⠑⠑⠑⠛⠀⠀⠀⠀⠀⠑⠘⠛⠛⠛⠋⠑⠑⠑⠑⠑⠑⠙⠛⠛⠛⠛⠛⠛⠛⠛⠛⠛⠛⠛⠛⠀⠀⠀⠀⠀⠀⠀⠀⠀⠀⠀⠀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⠀⠀⠀⠀⠀⠀⠀⠀⠀⠀⠀⣿⣻⣿⣿⣿⣿⣿⣿⣿⣿⣿⣿⣿⣿⣿⣿⣿⣿⣿⣿⣿⣿⣿⣿⣿⣿⣿⣿⣿⣿⣿⣿⣿⡿⣿⣿⣿⣿⢿⣾⡹⢕⣜⢕⢕⢕⢕⢕⢕⢕⢕⡕⢕⢕⢕⢕⢕⢕⠀⠀⠀⠀⠀⠀⠀⠀⠀⠀⠀⠀</a:t>
            </a:r>
            <a:br/>
            <a:r>
              <a:t>⠀⠀⠀⠀⠀⠀⠀⠀⠀⠀⠀⣿⣿⣿⣿⣿⣿⣿⣿⣽⣿⣻⣿⡿⣿⣿⣿⣿⣿⣿⣿⣿⣿⣿⣿⣿⣿⣿⣿⣿⣿⣿⣿⣿⣿⣿⣿⣿⣿⣿⣟⡻⢕⣵⡕⢕⡕⢕⢕⢱⢗⣗⡾⣧⡵⣇⡕⢕⢕⠀⠀⠀⠀⠀⠀⠀⠀⠀⠀⠀⠀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⠀⠀⠀⠀⠀⠀⠀⠀⠀⠀⠀⣿⣿⣿⣿⣿⣿⣿⣿⣿⣿⣿⣿⣿⣿⣿⣿⣿⣿⣿⣿⣿⣿⣿⣿⣿⣿⣿⣿⣿⣿⣿⣿⣿⣿⣿⣿⣿⣿⣿⣿⣧⣵⣼⡿⢷⢿⣇⢕⢱⢵⢜⢝⢟⣿⡕⢱⣱⣕⠀⠀⠀⠀⠀⠀⠀⠀⠀⠀⠀⠀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⠀⠀⠀⠀⠀⠀⠀⠀⠀⠀⠀⣿⣿⣿⣿⣿⣿⣿⣿⣿⣿⣿⣿⣿⣿⣿⣿⣿⣿⣿⣿⣿⣿⣿⣿⣿⣿⣿⣿⣿⣿⣿⣿⣿⣿⣿⣿⣿⣿⣿⣿⣿⣿⣿⣿⣿⣿⣷⣾⣞⣯⣇⣷⣼⣿⣿⣿⣿⣿⠀⠀⠀⠀⠀⠀⠀⠀⠀⠀⠀⠀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⠀⠀⠀⠀⠀⠀⠀⠀⠀⠀⠀⣿⣿⣿⣿⣿⣿⣿⣿⣿⣿⣿⣿⣿⣿⣿⣿⣿⣿⣿⣿⣿⣿⣿⣿⣿⣿⣿⣿⣿⣿⣿⣿⣿⣿⣿⣿⣿⣿⣿⣿⢿⣿⣿⣿⣿⣿⣿⣿⣿⣿⣿⣿⣿⣿⣿⣿⣿⣿⠀⠀⠀⠀⠀⠀⠀⠀⠀⠀⠀⠀</a:t>
            </a:r>
            <a:br/>
            <a:r>
              <a:t>⠀⠀⠀⠀⠀⠀⠀⠀⠀⠀⠀⣿⢿⢟⠝⢕⢇⢕⡕⢜⢝⢻⢿⣿⣿⣿⣿⣿⣿⣿⣿⣿⣿⣿⣿⣿⣿⣿⣿⣿⣿⣿⣿⣿⣿⣿⣿⣿⣿⣿⣿⣿⣿⣿⣿⣿⣿⣿⣿⣿⢿⣻⣽⣿⣿⣿⣿⣿⣿⠀⠀⠀⠀⠀⠀⠀⠀⠀⠀⠀⠀</a:t>
            </a:r>
            <a:br/>
            <a:r>
              <a:t>⠀⠀⠀⠀⠀⠀⠀⠀⠀⠀⠀⢕⢗⠒⢖⢖⢦⢤⠅⠙⢗⢵⡕⢝⢿⣿⣿⣿⣿⣿⣿⣿⣿⣿⣿⣿⣿⣿⣿⣿⣿⣿⣿⣿⣿⣿⣿⣿⣿⣿⣿⣿⣿⣿⣿⣿⣿⣿⣿⣿⣇⣹⣿⣿⣿⣿⣿⣿⣿⠀⠀⠀⠀⠀⠀⠀⠀⠀⠀⠀⠀</a:t>
            </a:r>
            <a:br/>
            <a:r>
              <a:t>⠀⠀⠀⠀⠀⠀⠀⠀⠀⠀⠀⢕⢕⢕⢕⢕⢐⢕⢅⢕⢕⢕⢝⣧⡕⢻⣿⣿⣿⣿⣿⣿⣿⣿⣿⣿⣿⣿⣿⣿⣿⡿⠋⠱⢕⡑⢕⢜⢟⢿⣿⣿⣿⣿⣿⣿⣿⣿⣿⣿⣿⣿⣿⣿⣿⣿⣿⣿⣿⠀⠀⠀⠀⠀⠀⠀⠀⠀⠀⠀⠀</a:t>
            </a:r>
            <a:br/>
            <a:r>
              <a:t>⠀⠀⠀⠀⠀⠀⠀⠀⠀⠀⠀⣵⣵⣵⣕⣕⣕⢕⢕⢕⢕⢕⢕⢜⣷⡕⣿⣿⣿⣿⣿⣿⣿⣿⣿⣿⣿⣿⣿⣿⡏⠀⢀⣠⣠⣹⣧⡕⢕⢜⣿⣿⣿⣿⣿⣿⣿⣿⣿⣿⢏⢹⢻⣿⣿⣿⣿⣿⣿⠀⠀⠀⠀⠀⠀⠀⠀⠀⠀⠀⠀</a:t>
            </a:r>
            <a:br/>
            <a:r>
              <a:t>⠀⠀⠀⠀⠀⠀⠀⠀⠀⠀⠀⣿⣿⣿⣿⣿⣿⣿⣿⣷⣷⣷⣧⣱⣻⡇⢸⣿⣿⣿⣿⣿⣿⣿⣿⣿⣿⣿⣿⣿⢕⢕⢮⣷⣿⣿⣽⣷⡕⣹⣽⣿⣿⣿⣿⣿⣿⣿⣿⢝⢷⣮⢱⢸⣿⣿⣿⣿⣿⠀⠀⠀⠀⠀⠀⠀⠀⠀⠀⠀⠀</a:t>
            </a:r>
            <a:br/>
            <a:r>
              <a:t>⠀⠀⠀⠀⠀⠀⠀⠀⠀⠀⠀⣿⣿⣿⣿⣿⣿⣿⣿⣿⣿⣿⣿⣿⣿⡇⢸⣿⣿⣿⣿⣿⣿⣿⣿⣿⣿⣿⣿⣿⡱⣱⣾⣿⣿⣿⣿⣿⣿⣿⣿⣿⣿⣿⣿⣿⣿⣿⡿⢸⣿⣿⣿⣿⣿⣿⣿⣿⣿⠀⠀⠀⠀⠀⠀⠀⠀⠀⠀⠀⠀</a:t>
            </a:r>
            <a:br/>
            <a:r>
              <a:t>⠀⠀⠀⠀⠀⠀⠀⠀⠀⠀⠀⣿⣿⣿⣿⣿⣿⣿⣿⣿⣿⣿⣿⣿⣿⡇⣸⣿⣿⣿⣿⣿⣿⣿⣿⣿⣿⣿⣿⣿⣿⣿⣿⡿⢿⠏⣻⣿⣿⣿⣿⣿⣿⣿⣿⣿⣿⣿⣷⣾⣿⣿⣿⣿⣿⣿⣿⣿⣿⠀⠀⠀⠀⠀⠀⠀⠀⠀⠀⠀⠀</a:t>
            </a:r>
            <a:br/>
            <a:r>
              <a:t>⠀⠀⠀⠀⠀⠀⠀⠀⠀⠀⠀⣿⣿⣿⣿⣿⣿⣿⣿⣿⣿⣿⣿⣿⣿⢇⣺⣿⣿⣿⣿⣿⣿⣿⣿⣿⣿⣿⣿⣿⣿⣿⣿⣵⢕⢕⣿⣿⣿⣿⣿⣿⣿⣿⣿⣿⣿⣿⣧⣿⣿⣿⣿⣿⣿⣿⣿⣿⣿⠀⠀⠀⠀⠀⠀⠀⠀⠀⠀⠀⠀</a:t>
            </a:r>
            <a:br/>
            <a:r>
              <a:t>⠀⠀⠀⠀⠀⠀⠀⠀⠀⠀⠀⣿⣿⣿⣿⣿⣿⣿⣿⣿⣿⣿⣿⣿⣿⢕⣿⣿⣿⣿⣿⣿⣿⣿⣿⣿⣿⣿⣿⣿⣿⣿⣿⣿⢕⢼⣿⣿⣿⣿⣿⣿⣿⣿⣿⣿⣿⣿⣿⢕⣿⣿⣿⣿⣿⣿⣿⣿⣿⠀⠀⠀⠀⠀⠀⠀⠀⠀⠀⠀⠀</a:t>
            </a:r>
            <a:br/>
            <a:r>
              <a:t>⠀⠀⠀⠀⠀⠀⠀⠀⠀⠀⠀⣿⣿⣿⣿⣿⣿⣿⣿⣿⣿⣿⣿⣿⣿⢕⣿⣿⣿⣿⣿⣿⣿⣿⣿⣿⣿⣿⣿⣿⣿⣿⣿⠇⠑⢸⣿⣿⣿⣿⣿⣿⣿⣿⣿⣿⣿⣿⣿⣿⣿⣿⣿⣿⢝⣿⣿⣿⣿⠀⠀⠀⠀⠀⠀⠀⠀⠀⠀⠀⠀</a:t>
            </a:r>
            <a:br/>
            <a:r>
              <a:t>⠀⠀⠀⠀⠀⠀⠀⠀⠀⠀⠀⣿⣿⣿⣿⣿⣿⣿⣿⣿⣿⣿⣿⣿⣿⢕⣿⣿⣿⣿⣿⣿⣿⣿⣿⣿⣿⣿⣿⣿⣿⣿⢏⢀⡀⢸⣿⣿⣿⣿⣿⣿⣿⣿⣿⣿⣿⣿⣿⣹⣿⣿⢿⠟⢵⣿⢿⢿⡿⠀⠀⠀⠀⠀⠀⠀⠀⠀⠀⠀⠀</a:t>
            </a:r>
            <a:br/>
            <a:r>
              <a:t>⠀⠀⠀⠀⠀⠀⠀⠀⠀⠀⠀⣿⣿⣿⣿⣿⣿⣿⣿⣿⣿⣿⣿⣿⡿⢕⣿⣿⣿⣿⣿⣿⣿⣿⣿⣿⣿⣿⣿⣿⣿⡟⠀⠀⠀⣸⣿⣿⣿⡕⡹⣿⣿⢿⢿⢿⡟⢟⢻⢏⢝⢕⢕⢑⢕⢕⣕⡵⣵⠀⠀⠀⠀⠀⠀⠀⠀⠀⠀⠀⠀</a:t>
            </a:r>
            <a:br/>
            <a:r>
              <a:t>⠀⠀⠀⠀⠀⠀⠀⠀⠀⠀⠀⢟⢟⢟⢟⢟⢟⢟⢻⢿⢿⢟⢟⢟⠏⢕⣿⣿⣿⣿⣿⣿⢿⢿⣏⢿⡿⢿⢿⣿⣿⠃⠀⠀⢰⣿⣿⣿⢝⠁⢄⢔⢕⢕⢕⢕⢕⢹⢕⢕⢕⢜⢝⢝⢟⢻⡿⢿⢿⠀⠀⠀⠀⠀⠀⠀⠀⠀⠀⠀⠀</a:t>
            </a:r>
            <a:br/>
            <a:r>
              <a:t>⠀⠀⠀⠀⠀⠀⠀⠀⠀⠀⠀⢹⢽⣿⣿⣏⣹⣝⣹⣵⣵⣵⡵⢵⠷⠗⠏⠟⠙⠑⠑⠁⠁⠁⢁⢄⢄⢔⢸⣿⠇⠀⠀⠀⢸⣿⣿⣿⡇⢕⢕⢕⢕⢕⢕⢕⢕⢕⢕⢕⢕⢕⢕⢕⢕⢕⢜⢟⣗⠀⠀⠀⠀⠀⠀⠀⠀⠀⠀⠀⠀</a:t>
            </a:r>
            <a:br/>
            <a:r>
              <a:t>⠀⠀⠀⠀⠀⠀⠀⠀⠀⠀⠀⠟⠟⠛⢛⢋⢉⢉⢅⢅⢄⢔⢔⢔⢔⢄⢔⢔⢔⢔⢔⢕⢕⢕⢕⢕⢕⢕⣾⡟⠀⠀⠀⠀⣸⣿⣿⣿⡇⢕⢕⢕⢕⢕⢕⡕⢕⢕⢕⢕⢕⢕⢕⢕⢕⣕⣜⣝⣝⠀⠀⠀⠀⠀⠀⠀⠀⠀⠀⠀⠀</a:t>
            </a:r>
            <a:br/>
            <a:r>
              <a:t>⠀⠀⠀⠀⠀⠀⠀⠀⠀⠀⠀⢄⢕⢕⢕⢕⢕⢕⢕⢕⢕⢕⢕⢕⢕⢕⢕⢕⢕⢕⢕⢕⢕⢕⢕⢕⢕⢱⣿⠁⠀⠀⢅⠀⣿⣿⣿⣿⡇⢕⢇⢝⢽⣿⣿⣿⣿⣿⣷⣷⣷⣵⣽⣿⣿⣿⣿⣿⣿⠀⠀⠀⠀⠀⠀⠀⠀⠀⠀⠀⠀</a:t>
            </a:r>
            <a:br/>
            <a:r>
              <a:t>⠀⠀⠀⠀⠀⠀⠀⠀⠀⠀⠀⢕⢕⢕⢕⢕⢕⢕⢕⢕⢕⢕⢕⢕⢕⢕⢕⢕⢕⢕⢕⢕⢕⢕⢕⢕⢕⣼⢇⠀⠀⠵⢑⢕⣿⣿⣿⣿⡇⢕⢕⢕⢕⢝⢿⣿⣿⣿⣿⣿⣿⣿⣿⣿⣿⣿⣿⣿⣿⠀⠀⠀⠀⠀⠀⠀⠀⠀⠀⠀⠀</a:t>
            </a:r>
            <a:br/>
            <a:r>
              <a:t>⠀⠀⠀⠀⠀⠀⠀⠀⠀⠀⠀⠑⠑⠑⠑⠑⠑⠑⠑⠑⠑⠑⠑⠑⠑⠑⠑⠑⠑⠑⠑⠑⠑⠑⠑⠑⠑⠛⠀⠀⠀⠀⠁⠑⠛⠛⠛⠛⠃⠑⠑⠑⠑⠑⠑⠘⠙⠙⠛⠛⠛⠛⠛⠛⠛⠛⠛⠛⠛⠀⠀⠀⠀⠀⠀⠀⠀⠀⠀⠀⠀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⠀⠀⠀⠀⠀⠀⠀⠀⠀⠀⠀⣟⣿⣿⣿⣿⣿⣿⣿⣿⣿⣿⣿⣿⣿⣿⣿⣿⣿⣿⣿⣿⣿⣿⣿⣿⣿⣿⣿⣿⣿⣿⣿⣿⣿⣿⣿⣿⣿⣿⣟⣟⣹⣟⢕⢕⢕⢕⢕⡕⢕⢕⢕⢕⢕⢕⢕⡕⢕⠀⠀⠀⠀⠀⠀⠀⠀⠀⠀⠀⠀</a:t>
            </a:r>
            <a:br/>
            <a:r>
              <a:t>⠀⠀⠀⠀⠀⠀⠀⠀⠀⠀⠀⣿⣿⣿⣿⣿⣿⣿⣿⣿⣿⣻⣿⣿⣿⣿⣿⣿⣿⣿⣿⣿⣿⣿⣿⣿⣿⣿⣿⣿⣿⣿⣿⣿⣿⣿⣿⣿⣿⣿⣻⣞⣳⣇⣕⣕⢕⡕⢕⢷⢗⣻⢿⣽⢗⡗⢕⢜⢕⠀⠀⠀⠀⠀⠀⠀⠀⠀⠀⠀⠀</a:t>
            </a:r>
            <a:br/>
            <a:r>
              <a:t>⠀⠀⠀⠀⠀⠀⠀⠀⠀⠀⠀⣿⣿⣿⣿⣿⣿⣿⣿⣿⣿⣿⣿⣿⣿⣿⣿⣿⣿⣿⣿⣿⣿⣿⣿⣿⣿⣿⣿⣿⣿⣿⣿⣿⣿⣿⣿⣿⣿⣿⣿⣷⣵⣿⡿⣾⢿⡕⢜⢵⡵⢜⢗⣣⣕⣱⢕⣕⣇⠀⠀⠀⠀⠀⠀⠀⠀⠀⠀⠀⠀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⠀⠀⠀⠀⠀⠀⠀⠀⠀⠀⠀⣿⣿⣿⣿⣿⣿⣿⣿⣿⣿⣿⣿⣿⣿⣿⣿⣿⣿⣿⣿⣿⣿⣿⣿⣿⣿⣿⣿⣿⣿⣿⣿⣿⣿⣿⣿⣿⣿⣿⣿⣿⣿⣿⣿⣿⣿⣷⣿⣿⣷⣧⡷⣽⣿⣿⣾⣿⣿⠀⠀⠀⠀⠀⠀⠀⠀⠀⠀⠀⠀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⠀⠀⠀⠀⠀⠀⠀⠀⠀⠀⠀⣿⢟⢟⠝⠕⢕⣕⡕⢜⢝⢻⣿⣿⣿⣿⣿⣿⣿⣿⣿⣿⣿⣿⣿⣿⣿⣿⣿⣿⣿⣿⣿⣿⣿⣿⣿⣿⣿⣿⣿⣿⣿⣿⣿⣿⣿⣿⣿⡿⣟⣯⣿⣿⣿⣿⣿⣿⣿⠀⠀⠀⠀⠀⠀⠀⠀⠀⠀⠀⠀</a:t>
            </a:r>
            <a:br/>
            <a:r>
              <a:t>⠀⠀⠀⠀⠀⠀⠀⠀⠀⠀⠀⢕⢖⢒⢗⢲⢴⢤⠅⠙⠳⢵⡕⢹⣿⣿⣿⣿⣿⣿⣿⣿⣿⣿⣿⣿⣿⣿⣿⣿⣿⣿⣿⣿⣿⣿⣿⣿⣿⣿⣿⣿⣿⣿⣿⣿⣿⣿⣿⣷⣜⣿⣿⣿⣿⣿⣿⣿⣿⠀⠀⠀⠀⠀⠀⠀⠀⠀⠀⠀⠀</a:t>
            </a:r>
            <a:br/>
            <a:r>
              <a:t>⠀⠀⠀⠀⠀⠀⠀⠀⠀⠀⠀⢔⢕⢕⢅⢔⢕⢐⢕⢕⢕⢕⢹⣧⢜⢿⣿⣿⣿⣿⣿⣿⣿⣿⣿⣿⣿⣿⣿⣿⣿⢟⠙⠱⢕⡑⢕⢝⢻⣿⣿⣿⣿⣿⣿⣿⣿⣿⣿⣿⣿⣿⣿⣿⣿⣿⣿⣿⣿⠀⠀⠀⠀⠀⠀⠀⠀⠀⠀⠀⠀</a:t>
            </a:r>
            <a:br/>
            <a:r>
              <a:t>⠀⠀⠀⠀⠀⠀⠀⠀⠀⠀⠀⣵⣵⣵⣕⣕⣕⡕⢕⢕⢕⢕⢕⢸⣧⢜⣿⣿⣿⣿⣿⣿⣿⣿⣿⣿⣿⣿⣿⣿⢇⢀⢄⡰⣼⣿⣧⢕⢕⢜⣿⣿⣿⣿⣿⣿⣿⣿⣿⡟⢏⢽⢿⣿⣿⣿⣿⣿⣿⠀⠀⠀⠀⠀⠀⠀⠀⠀⠀⠀⠀</a:t>
            </a:r>
            <a:br/>
            <a:r>
              <a:t>⠀⠀⠀⠀⠀⠀⠀⠀⠀⠀⠀⣿⣿⣿⣿⣿⣿⣿⣿⣷⣷⣷⣧⣕⣿⡇⢻⣿⣿⣿⣿⣿⣿⣿⣿⣿⣿⣿⣿⡟⢕⢕⣿⣿⣿⣿⣻⣧⡱⣹⣿⣿⣿⣿⣿⣿⣿⣿⡟⢝⣷⡽⡜⣹⣿⣿⣿⣿⣿⠀⠀⠀⠀⠀⠀⠀⠀⠀⠀⠀⠀</a:t>
            </a:r>
            <a:br/>
            <a:r>
              <a:t>⠀⠀⠀⠀⠀⠀⠀⠀⠀⠀⠀⣿⣿⣿⣿⣿⣿⣿⣿⣿⣿⣿⣿⣿⣿⡇⢾⣿⣿⣿⣿⣿⣿⣿⣿⣿⣿⣿⣿⣇⣕⣱⣾⣿⣿⣿⣿⣿⣿⣿⣿⣿⣿⣿⣿⣿⣿⣿⡇⣿⣿⣿⣿⣿⣿⣿⣿⣿⣿⠀⠀⠀⠀⠀⠀⠀⠀⠀⠀⠀⠀</a:t>
            </a:r>
            <a:br/>
            <a:r>
              <a:t>⠀⠀⠀⠀⠀⠀⠀⠀⠀⠀⠀⣿⣿⣿⣿⣿⣿⣿⣿⣿⣿⣿⣿⣿⣿⡇⣾⣿⣿⣿⣿⣿⣿⣿⣿⣿⣿⣿⣿⣿⣿⣿⣿⢟⢟⢁⣿⣿⣿⣿⣿⣿⣿⣿⣿⣿⣿⣿⡇⣿⣿⣿⣿⣿⣿⣿⣿⣿⣿⠀⠀⠀⠀⠀⠀⠀⠀⠀⠀⠀⠀</a:t>
            </a:r>
            <a:br/>
            <a:r>
              <a:t>⠀⠀⠀⠀⠀⠀⠀⠀⠀⠀⠀⣿⣿⣿⣿⣿⣿⣿⣿⣿⣿⣿⣿⣿⡿⢇⣿⣿⣿⣿⣿⣿⣿⣿⣿⣿⣿⣿⣿⣿⣿⣿⣿⣧⢕⢱⣿⣿⣿⣿⣿⣿⣿⣿⣿⣿⣿⣿⡕⣿⣿⣿⣿⣿⣿⣿⣿⣿⣿⠀⠀⠀⠀⠀⠀⠀⠀⠀⠀⠀⠀</a:t>
            </a:r>
            <a:br/>
            <a:r>
              <a:t>⠀⠀⠀⠀⠀⠀⠀⠀⠀⠀⠀⣿⣿⣿⣿⣿⣿⣿⣿⣿⣿⣿⣿⣿⣯⢱⣿⣿⣿⣿⣿⣿⣿⣿⣿⣿⣿⣿⣿⣿⣿⣿⣿⡿⢕⣿⣿⣿⣿⣿⣿⣿⣿⣿⣿⣿⣿⣿⡇⢸⣿⣿⣿⣿⣿⣿⣿⣿⣿⠀⠀⠀⠀⠀⠀⠀⠀⠀⠀⠀⠀</a:t>
            </a:r>
            <a:br/>
            <a:r>
              <a:t>⠀⠀⠀⠀⠀⠀⠀⠀⠀⠀⠀⣿⣿⣿⣿⣿⣿⣿⣿⣿⣿⣿⣿⣿⣟⢸⣿⣿⣿⣿⣿⣿⣿⣿⣿⣿⣿⣿⣿⣿⣿⣿⣿⠇⠸⣿⣿⣿⣿⣿⣿⣿⣿⣿⣿⣿⣿⣿⣿⣿⣿⣿⣿⡏⢸⣿⣿⣿⡇⠀⠀⠀⠀⠀⠀⠀⠀⠀⠀⠀⠀</a:t>
            </a:r>
            <a:br/>
            <a:r>
              <a:t>⠀⠀⠀⠀⠀⠀⠀⠀⠀⠀⠀⣿⣿⣿⣿⣿⣿⣿⣿⣿⣿⣿⣿⣿⡷⢸⣿⣿⣿⣿⣿⣿⣿⣿⣿⣿⣿⣿⣿⣿⣿⣿⠇⠠⠄⣼⣿⣿⣿⢿⣻⣿⣿⣿⣿⣿⣿⣿⣟⣿⣿⣟⠟⠣⢼⢿⢿⢿⡇⠀⠀⠀⠀⠀⠀⠀⠀⠀⠀⠀⠀</a:t>
            </a:r>
            <a:br/>
            <a:r>
              <a:t>⠀⠀⠀⠀⠀⠀⠀⠀⠀⠀⠀⣿⣿⣿⣿⣿⣿⣿⣿⣿⣿⣿⣿⣿⡗⢸⣿⣿⣿⣿⣿⣿⣿⣿⣿⣿⣿⣿⣿⡟⣿⡿⠀⠀⢰⣿⣿⣿⣵⡵⢼⢿⢿⢿⢿⢟⣟⢟⢝⢝⢝⢕⣕⣕⣕⣕⣳⣷⣧⠀⠀⠀⠀⠀⠀⠀⠀⠀⠀⠀⠀</a:t>
            </a:r>
            <a:br/>
            <a:r>
              <a:t>⠀⠀⠀⠀⠀⠀⠀⠀⠀⠀⠀⢟⢟⢟⢟⢟⢟⢟⢻⢿⢿⢻⢟⢟⠕⢕⣿⣿⣿⡿⢿⣿⢿⢿⡯⢿⡿⢿⢻⣿⣿⠃⠀⠀⣸⣿⣿⣿⢕⠀⢔⢕⢕⢕⢕⢕⢜⢽⢕⢕⢕⢕⢝⢝⢝⢿⡿⢿⢿⠀⠀⠀⠀⠀⠀⠀⠀⠀⠀⠀⠀</a:t>
            </a:r>
            <a:br/>
            <a:r>
              <a:t>⠀⠀⠀⠀⠀⠀⠀⠀⠀⠀⠀⢸⢽⣻⣻⣏⣕⣝⣽⣵⣵⡵⢷⠧⠷⠗⠋⠙⠑⠐⠁⢁⠁⠁⢀⢔⢔⢔⢸⣿⠇⠀⠀⠀⣿⣿⣿⣿⡇⢔⢕⢕⢕⢕⢕⢕⢕⢕⢕⢕⢕⢕⢕⢕⢕⢕⣝⣟⣗⠀⠀⠀⠀⠀⠀⠀⠀⠀⠀⠀⠀</a:t>
            </a:r>
            <a:br/>
            <a:r>
              <a:t>⠀⠀⠀⠀⠀⠀⠀⠀⠀⠀⠀⠛⠛⠛⢙⢙⢍⢍⢅⢄⢔⢔⢔⢔⢔⢄⢔⢕⢔⢔⢕⢕⢕⢕⢕⢕⢕⢕⣿⡟⠀⠀⠀⠀⣿⣿⣿⣿⡇⢕⢕⡕⢕⡕⣕⡕⣕⢕⢕⢕⢕⢕⢕⢕⣕⣕⣜⣽⣝⠀⠀⠀⠀⠀⠀⠀⠀⠀⠀⠀⠀</a:t>
            </a:r>
            <a:br/>
            <a:r>
              <a:t>⠀⠀⠀⠀⠀⠀⠀⠀⠀⠀⠀⢄⢕⢕⢕⢕⢕⢕⢕⢕⢕⢕⢕⢕⢕⢕⢕⢕⢕⢕⢕⢕⢕⢕⢕⢕⢕⢸⣿⠁⠀⢔⠀⡔⣿⣿⣿⣿⢕⢕⢸⢏⢿⣟⣿⣿⣿⣿⣿⣿⣷⣧⣾⣾⣿⣿⣿⣿⣿⠀⠀⠀⠀⠀⠀⠀⠀⠀⠀⠀⠀</a:t>
            </a:r>
            <a:br/>
            <a:r>
              <a:t>⠀⠀⠀⠀⠀⠀⠀⠀⠀⠀⠀⢕⢕⢕⢕⢕⢕⢕⢕⢕⢕⢕⢕⢕⢕⢕⢕⢕⢕⢕⢕⢕⢕⢕⢕⢕⢕⣸⡇⠀⠀⠑⠕⢱⣿⣿⣿⣿⢱⢜⢕⢕⢜⢝⢻⣿⣿⣿⣿⣿⣿⣿⣿⣿⣿⣿⣿⣿⣿⠀⠀⠀⠀⠀⠀⠀⠀⠀⠀⠀⠀</a:t>
            </a:r>
            <a:br/>
            <a:r>
              <a:t>⠀⠀⠀⠀⠀⠀⠀⠀⠀⠀⠀⠑⠑⠑⠑⠑⠑⠑⠑⠑⠑⠑⠑⠑⠑⠑⠑⠑⠑⠑⠑⠑⠑⠑⠑⠑⠑⠛⠀⠀⠀⠀⠐⠘⠛⠛⠛⠛⠑⠑⠑⠑⠑⠑⠑⠑⠙⠑⠘⠙⠙⠛⠛⠛⠛⠛⠛⠛⠛⠀⠀⠀⠀⠀⠀⠀⠀⠀⠀⠀⠀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⠀⠀⠀⠀⠀⠀⠀⠀⠀⠀⠀⣿⣿⣿⣿⣿⣿⣿⣿⣿⣿⣿⣿⣿⣿⣿⣿⣿⣿⣿⣿⣿⣿⣿⣿⣿⣿⣿⣿⣿⣿⣿⣿⣿⣿⣿⣿⣿⣿⣿⣻⡫⣟⢏⢕⢕⢕⢜⢽⡵⢜⣕⢱⡵⢱⢕⢕⢕⢕⠀⠀⠀⠀⠀⠀⠀⠀⠀⠀⠀⠀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⠀⠀⠀⠀⠀⠀⠀⠀⠀⠀⠀⣿⣿⣿⣿⣿⣿⣿⣿⣿⣿⣿⣿⣿⣿⣿⣿⣿⣿⣿⣿⣿⣿⣿⣿⣿⣿⣿⣿⣿⣿⣿⣿⣿⣿⣿⣿⣿⣿⣿⡵⡷⣽⣕⣕⡕⢝⢝⢿⢟⡟⢟⢹⢝⢕⢕⢕⢕⢕⠀⠀⠀⠀⠀⠀⠀⠀⠀⠀⠀⠀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⠀⠀⠀⠀⠀⠀⠀⠀⠀⠀⠀⣿⣿⣿⣿⣿⣿⣿⣿⣿⣿⣿⣿⣿⣿⣿⣿⣿⣿⣿⣿⣿⣿⣿⣿⣿⣿⣿⣿⣿⣿⣿⣿⣿⣿⣿⣿⣿⣿⣿⣿⣧⣼⣿⣿⣿⣇⢪⣮⣕⢜⢷⢻⣯⣵⣵⣕⣼⣾⠀⠀⠀⠀⠀⠀⠀⠀⠀⠀⠀⠀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⠀⠀⠀⠀⠀⠀⠀⠀⠀⠀⠀⣿⣿⣿⣿⣿⣿⣿⣿⣿⣿⣿⣿⣿⣿⣿⣿⣿⣿⣿⣿⣿⣿⣿⣿⣿⣿⣿⣿⣿⣿⣿⣿⣿⣿⣿⣿⣿⣿⣿⣿⣿⣿⣿⣿⣿⣿⣿⣿⣷⣿⣿⣿⣿⣿⣿⣿⣿⢿⠀⠀⠀⠀⠀⠀⠀⠀⠀⠀⠀⠀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⠀⠀⠀⠀⠀⠀⠀⠀⠀⠀⠀⡿⢟⢟⢝⢝⢕⣕⢜⢝⢟⢿⣿⣿⣿⣿⣿⣿⣿⣿⣿⣿⣿⣿⣿⣿⣿⣿⣿⣿⣿⣿⣿⣿⣿⣿⣿⣿⣿⣿⣿⣿⣿⣿⣿⣿⣿⣿⣿⢟⣻⣿⣿⣿⣿⣿⣿⣿⣿⠀⠀⠀⠀⠀⠀⠀⠀⠀⠀⠀⠀</a:t>
            </a:r>
            <a:br/>
            <a:r>
              <a:t>⠀⠀⠀⠀⠀⠀⠀⠀⠀⠀⠀⢗⢒⢖⢲⢴⢤⢤⢘⠕⢧⣕⢜⢻⣿⣿⣿⣿⣿⣿⣿⣿⣿⣿⣿⣿⣿⣿⣿⣿⣿⣿⣿⣿⣿⣿⣿⣿⣿⣿⣿⣿⣿⣿⣿⣿⣿⣿⣿⣜⣽⣿⣿⣿⣿⣿⣿⣿⣿⠀⠀⠀⠀⠀⠀⠀⠀⠀⠀⠀⠀</a:t>
            </a:r>
            <a:br/>
            <a:r>
              <a:t>⠀⠀⠀⠀⠀⠀⠀⠀⠀⠀⠀⢕⢕⢕⢅⢔⢑⢕⢕⢕⢕⢜⢳⣕⢝⣿⣿⣿⣿⣿⣿⣿⣿⣿⣿⣿⣿⣿⣿⣿⡿⠋⠃⢅⡑⢕⢜⢝⢿⣿⣿⣿⣿⣿⣿⣿⣿⣿⣿⣿⣿⣿⣿⣿⣿⣿⣿⣿⣿⠀⠀⠀⠀⠀⠀⠀⠀⠀⠀⠀⠀</a:t>
            </a:r>
            <a:br/>
            <a:r>
              <a:t>⠀⠀⠀⠀⠀⠀⠀⠀⠀⠀⠀⣵⣵⣵⣕⣕⣕⢕⢕⢕⢕⢕⢕⢻⡇⢸⣿⣿⣿⣿⣿⣿⣿⣿⣿⣿⣿⣿⣿⡟⠁⢄⣔⣳⣿⣷⡕⢕⢕⢻⣿⣿⣿⣿⣿⣿⣿⣿⣿⢏⢝⢽⣿⣿⣿⣿⣿⣿⣿⠀⠀⠀⠀⠀⠀⠀⠀⠀⠀⠀⠀</a:t>
            </a:r>
            <a:br/>
            <a:r>
              <a:t>⠀⠀⠀⠀⠀⠀⠀⠀⠀⠀⠀⣿⣿⣿⣿⣿⣿⣿⣷⣷⣷⣷⣵⣼⣿⢕⣿⣿⣿⣿⣿⣿⣿⣿⣿⣿⣿⣿⣿⢇⢔⢅⣿⣿⣿⣿⣿⡕⢮⣽⣿⣿⣿⣿⣿⣿⣿⣿⢜⣷⣇⢕⣺⣿⣿⣿⣿⣿⣿⠀⠀⠀⠀⠀⠀⠀⠀⠀⠀⠀⠀</a:t>
            </a:r>
            <a:br/>
            <a:r>
              <a:t>⠀⠀⠀⠀⠀⠀⠀⠀⠀⠀⠀⣿⣿⣿⣿⣿⣿⣿⣿⣿⣿⣿⣿⣿⣿⢕⣿⣿⣿⣿⣿⣿⣿⣿⣿⣿⣿⣿⣿⣕⣕⣵⣿⣿⣿⢿⣿⣿⣿⣿⣿⣿⣿⣿⣿⣿⣿⡇⣾⣿⣿⣿⣿⣿⣿⣿⣿⣿⣿⠀⠀⠀⠀⠀⠀⠀⠀⠀⠀⠀⠀</a:t>
            </a:r>
            <a:br/>
            <a:r>
              <a:t>⠀⠀⠀⠀⠀⠀⠀⠀⠀⠀⠀⣿⣿⣿⣿⣿⣿⣿⣿⣿⣿⣿⣿⣿⣿⡕⣿⣿⣿⣿⣿⣿⣿⣿⣿⣿⣿⣿⣿⣿⣿⣿⣏⢝⢕⢸⣿⣿⣿⣿⣿⣿⣿⣿⣿⣿⣿⡷⣿⣿⣿⣿⣿⣿⣿⣿⣿⣿⣿⠀⠀⠀⠀⠀⠀⠀⠀⠀⠀⠀⠀</a:t>
            </a:r>
            <a:br/>
            <a:r>
              <a:t>⠀⠀⠀⠀⠀⠀⠀⠀⠀⠀⠀⣿⣿⣿⣿⣿⣿⣿⣿⣿⣿⣿⣿⣿⡿⢕⣿⣿⣿⣿⣿⣿⣿⣿⣿⣿⣿⣿⣿⣿⣿⣿⣿⡇⢱⣿⣿⣿⣿⣿⣿⣿⣿⣿⣿⣿⣿⣧⣿⣿⣿⣿⣿⣿⣿⣿⣿⣿⢿⠀⠀⠀⠀⠀⠀⠀⠀⠀⠀⠀⠀</a:t>
            </a:r>
            <a:br/>
            <a:r>
              <a:t>⠀⠀⠀⠀⠀⠀⠀⠀⠀⠀⠀⣿⣿⣿⣿⣿⣿⣿⣿⣿⣿⣿⣿⣿⡕⢸⣿⣿⣿⣿⣿⣿⣿⣿⣿⣿⣿⣿⣿⣿⣿⣿⣿⢇⣾⣿⣿⣿⣿⣿⣿⣿⣿⣿⣿⣿⣿⣿⣕⣿⣿⣿⣿⢿⣿⣿⣿⣿⢸⠀⠀⠀⠀⠀⠀⠀⠀⠀⠀⠀⠀</a:t>
            </a:r>
            <a:br/>
            <a:r>
              <a:t>⠀⠀⠀⠀⠀⠀⠀⠀⠀⠀⠀⣿⣿⣿⣿⣿⣿⣿⣿⣿⣿⣿⣿⣿⡕⢸⣿⣿⣿⣿⣿⣿⣿⣿⣿⣿⣿⣿⣿⣿⣿⣿⡟⠀⢸⣿⣿⣿⣿⣿⣿⣿⣿⣿⣿⣿⣿⣿⣿⣿⣿⣿⡇⢱⣿⣿⣿⡷⢸⠀⠀⠀⠀⠀⠀⠀⠀⠀⠀⠀⠀</a:t>
            </a:r>
            <a:br/>
            <a:r>
              <a:t>⠀⠀⠀⠀⠀⠀⠀⠀⠀⠀⠀⣿⣿⣿⣿⣿⣿⣿⣿⣿⣿⣿⣿⣿⡇⢸⣿⣿⣿⣿⣿⣿⣿⣿⣿⣿⣿⣿⣿⣿⣿⣿⠃⠁⢸⣿⣿⣿⢽⣿⣿⣿⣿⣿⣿⣿⣿⣿⣷⣿⣿⠏⠕⢱⢿⢟⢟⢏⢸⠀⠀⠀⠀⠀⠀⠀⠀⠀⠀⠀⠀</a:t>
            </a:r>
            <a:br/>
            <a:r>
              <a:t>⠀⠀⠀⠀⠀⠀⠀⠀⠀⠀⠀⣿⣿⣿⣿⣿⣿⣿⣿⣿⣿⣿⣿⣿⢕⢸⣿⣿⣿⣿⣿⣿⣿⣿⣿⣿⣿⣿⣿⣿⣿⡟⠀⠀⣿⣿⣿⣿⣵⢕⢿⢿⢟⢟⢟⢟⣏⡝⢝⢕⣕⣕⣕⣕⣕⣵⣷⣷⣵⠀⠀⠀⠀⠀⠀⠀⠀⠀⠀⠀⠀</a:t>
            </a:r>
            <a:br/>
            <a:r>
              <a:t>⠀⠀⠀⠀⠀⠀⠀⠀⠀⠀⠀⢟⢟⢟⢟⢟⢟⢟⢟⢿⢟⢟⢏⢝⢕⢜⣿⣿⣿⢿⣿⡿⢿⢿⡽⢿⠟⠟⢹⣿⣿⠃⠀⢔⣿⣿⣿⣿⡕⢐⢕⢕⢕⢕⢕⢕⢕⢕⢕⢕⢕⢕⢜⢝⢻⢟⣟⡿⢿⠀⠀⠀⠀⠀⠀⠀⠀⠀⠀⠀⠀</a:t>
            </a:r>
            <a:br/>
            <a:r>
              <a:t>⠀⠀⠀⠀⠀⠀⠀⠀⠀⠀⠀⢕⢜⣿⣟⣝⣸⣽⣵⣵⣵⢷⠷⠇⠞⠋⠙⠙⠑⠀⢁⢀⢀⢁⢄⢔⢕⢔⢸⣿⡏⠀⠀⢱⣿⣿⣿⣿⡇⢕⢕⢕⢕⢕⢕⢕⢕⢕⢕⢕⢕⢕⢕⢕⢕⢸⣽⣵⢕⠀⠀⠀⠀⠀⠀⠀⠀⠀⠀⠀⠀</a:t>
            </a:r>
            <a:br/>
            <a:r>
              <a:t>⠀⠀⠀⠀⠀⠀⠀⠀⠀⠀⠀⠛⠛⢋⢙⢉⢍⢅⢅⢔⢔⢔⢔⢔⢔⢄⢔⢔⢅⢕⢕⢕⢕⢕⢕⢕⢕⢕⣾⡿⠁⠀⠀⢸⣿⣿⣿⣿⡇⢕⣕⣕⣱⣕⣵⣱⣕⣕⣕⢕⢕⣕⣱⣵⣵⣵⣷⣼⣾⠀⠀⠀⠀⠀⠀⠀⠀⠀⠀⠀⠀</a:t>
            </a:r>
            <a:br/>
            <a:r>
              <a:t>⠀⠀⠀⠀⠀⠀⠀⠀⠀⠀⠀⢄⢕⢕⢕⢕⢕⢕⢕⢕⢕⢕⢕⢕⢕⢕⢕⢕⢕⢕⢕⢕⢕⢕⢕⢕⢕⢱⣿⠇⠀⢄⢱⣸⣿⣿⣿⣿⢏⡕⢕⢜⣿⣿⣿⣿⣿⣿⣿⣿⣿⣾⣿⣿⣿⣿⣿⣿⣿⠀⠀⠀⠀⠀⠀⠀⠀⠀⠀⠀⠀</a:t>
            </a:r>
            <a:br/>
            <a:r>
              <a:t>⠀⠀⠀⠀⠀⠀⠀⠀⠀⠀⠀⢕⢕⢕⢕⢕⢕⢕⢕⢕⢕⢕⢕⢕⢕⢕⢕⢕⢕⢕⢕⢕⢕⢕⢕⠑⢑⢸⡟⠀⠀⠑⠁⣿⣿⣿⣿⡟⢇⢕⢕⢕⢜⢝⢻⢿⢿⣿⣿⣿⣿⣿⣿⣿⣿⣿⣿⣿⣿⠀⠀⠀⠀⠀⠀⠀⠀⠀⠀⠀⠀</a:t>
            </a:r>
            <a:br/>
            <a:r>
              <a:t>⠀⠀⠀⠀⠀⠀⠀⠀⠀⠀⠀⠑⠑⠑⠑⠑⠑⠑⠑⠑⠑⠑⠑⠑⠑⠑⠑⠑⠑⠑⠑⠑⠑⠑⠑⠑⠑⠘⠃⠀⠀⠐⠑⠙⠙⠙⠉⠑⠑⠑⠑⠑⠑⠑⠑⠑⠑⠑⠑⠘⠙⠙⠙⠙⠛⠛⠛⠛⠛⠀⠀⠀⠀⠀⠀⠀⠀⠀⠀⠀⠀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⠀⠀⠀⠀⠀⠀⠀⠀⠀⠀⠀⣿⣿⣿⣿⣿⣿⣿⣿⣿⣿⣿⣿⣿⣿⣿⣿⣿⣿⣿⣿⣿⣿⣿⣿⣿⣿⣿⣿⣿⣿⣿⣿⣿⣿⣿⣿⡿⣿⡿⡿⢝⢷⢕⢕⢝⡜⡇⡧⣼⣕⡕⡵⢵⢗⢇⢕⢕⢕⠀⠀⠀⠀⠀⠀⠀⠀⠀⠀⠀⠀</a:t>
            </a:r>
            <a:br/>
            <a:r>
              <a:t>⠀⠀⠀⠀⠀⠀⠀⠀⠀⠀⠀⣿⣿⣿⣿⣿⣿⣿⣿⣿⣿⣿⣿⣿⣿⣿⣿⣿⣿⣿⣿⣿⣿⣿⣿⣿⣿⣿⣿⣿⣿⣿⣿⣿⣿⣿⣿⣿⣾⣯⢝⢫⣿⡱⢕⢜⡕⢹⡟⢗⢻⢟⡝⢝⢕⢕⢕⢕⢕⠀⠀⠀⠀⠀⠀⠀⠀⠀⠀⠀⠀</a:t>
            </a:r>
            <a:br/>
            <a:r>
              <a:t>⠀⠀⠀⠀⠀⠀⠀⠀⠀⠀⠀⣿⣿⣿⣿⣿⣿⣿⣿⣿⣿⣿⣿⣿⣿⣿⣽⣿⣿⣿⣿⣿⣿⣿⣿⣿⣿⣿⣿⣿⣿⣿⣿⣿⣿⣿⣿⣿⣿⣿⣯⣝⣽⣿⣽⣿⢇⢷⣵⣞⡻⢞⣿⡮⣵⣵⣱⣾⣿⠀⠀⠀⠀⠀⠀⠀⠀⠀⠀⠀⠀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⠀⠀⠀⠀⠀⠀⠀⠀⠀⠀⠀⡿⢟⢟⢝⢝⢝⢝⢝⢝⢻⢿⣿⣿⣿⣿⣿⣿⣿⣿⣿⣿⣿⣿⣿⣿⣿⣿⣿⣿⣿⣿⣿⣿⣿⣿⣿⣿⣿⣿⣿⣿⣿⣿⣿⣿⣿⣿⡿⣟⣿⣿⣿⣿⣿⣿⣿⣿⣟⠀⠀⠀⠀⠀⠀⠀⠀⠀⠀⠀⠀</a:t>
            </a:r>
            <a:br/>
            <a:r>
              <a:t>⠀⠀⠀⠀⠀⠀⠀⠀⠀⠀⠀⢓⠖⠲⢴⢤⠤⢅⠙⢗⢵⣕⢝⢿⣿⣿⣿⣿⣿⣻⣿⣿⣿⣿⣿⣿⣿⣿⣿⣿⣿⣿⣿⣿⣿⣿⣿⣿⣿⣿⣿⣿⣿⣿⣿⣿⣿⣿⣗⣝⣿⣿⣿⣿⣿⣿⣿⣿⣿⠀⠀⠀⠀⠀⠀⠀⠀⠀⠀⠀⠀</a:t>
            </a:r>
            <a:br/>
            <a:r>
              <a:t>⠀⠀⠀⠀⠀⠀⠀⠀⠀⠀⠀⢕⢕⢕⢔⢕⢁⢕⢅⢕⢕⢝⢷⡕⢹⣿⣿⣿⣿⣿⣿⣿⣿⣿⣿⣿⣿⣿⣿⣿⡟⠋⠡⢕⡑⢕⢝⢻⣿⣿⣿⣿⣿⣿⣿⣿⣿⣿⣿⣿⣿⣿⣿⣿⣿⣿⣿⣿⣿⠀⠀⠀⠀⠀⠀⠀⠀⠀⠀⠀⠀</a:t>
            </a:r>
            <a:br/>
            <a:r>
              <a:t>⠀⠀⠀⠀⠀⠀⠀⠀⠀⠀⠀⣵⣵⣕⣕⡕⢕⢕⢕⢕⢕⢕⢜⢿⡕⢹⣿⣿⣿⣿⣿⣿⣿⣿⣿⣿⣿⣿⣿⡏⢀⢠⣱⣼⣿⣧⡕⢕⢜⣿⣿⣿⣿⣿⣿⣿⣿⣿⡟⢝⢝⣿⣿⣿⣿⣿⣿⣿⣿⠀⠀⠀⠀⠀⠀⠀⠀⠀⠀⠀⠀</a:t>
            </a:r>
            <a:br/>
            <a:r>
              <a:t>⠀⠀⠀⠀⠀⠀⠀⠀⠀⠀⠀⣿⣿⣿⣿⣿⣿⣿⣷⣷⣵⣇⣵⣸⣇⢜⣿⣿⣿⣿⣿⣿⣿⣿⣿⣿⣿⣿⣿⢕⢕⢜⣿⣿⣿⣿⣷⡕⢸⣿⣿⣿⣿⣿⣿⣿⣿⡏⢹⣾⡫⢜⣻⣿⣿⣿⣿⣿⣿⠀⠀⠀⠀⠀⠀⠀⠀⠀⠀⠀⠀</a:t>
            </a:r>
            <a:br/>
            <a:r>
              <a:t>⠀⠀⠀⠀⠀⠀⠀⠀⠀⠀⠀⣿⣿⣿⣿⣿⣿⣿⣿⣿⣿⣿⣿⣿⣿⢕⣿⣿⣿⣿⣿⣿⣿⣿⣿⣿⣿⣿⣿⣕⣱⣵⣽⣿⡿⢿⣿⣿⣿⣿⣿⣿⣿⣿⣿⣿⣿⢇⣿⣿⣿⣿⣿⣿⣿⣿⣿⣿⣿⠀⠀⠀⠀⠀⠀⠀⠀⠀⠀⠀⠀</a:t>
            </a:r>
            <a:br/>
            <a:r>
              <a:t>⠀⠀⠀⠀⠀⠀⠀⠀⠀⠀⠀⣿⣿⣿⣿⣿⣿⣿⣿⣿⣿⣿⣿⣿⣿⢱⣿⣿⣿⣿⣿⣿⣿⣿⣿⣿⣿⣿⣿⣿⣿⣿⣇⢕⢔⣿⣿⣿⣿⣿⣿⣿⣿⣿⣿⣿⣿⢇⣿⣿⣿⣿⣿⣿⣿⣿⣿⣿⣿⠀⠀⠀⠀⠀⠀⠀⠀⠀⠀⠀⠀</a:t>
            </a:r>
            <a:br/>
            <a:r>
              <a:t>⠀⠀⠀⠀⠀⠀⠀⠀⠀⠀⠀⣿⣿⣿⣿⣿⣿⣿⣿⣿⣿⣿⣿⣿⡟⢱⣿⣿⣿⣿⣿⣿⣿⣿⣿⣿⣿⣿⣿⣿⣿⣿⣿⢇⢸⣿⣿⣿⣿⣿⣿⣿⣿⣿⣿⣿⣿⡕⣿⣿⣿⣿⣿⣿⣿⣿⣿⡿⣿⠀⠀⠀⠀⠀⠀⠀⠀⠀⠀⠀⠀</a:t>
            </a:r>
            <a:br/>
            <a:r>
              <a:t>⠀⠀⠀⠀⠀⠀⠀⠀⠀⠀⠀⣿⣿⣿⣿⣿⣿⣿⣿⣿⣿⣿⣿⣿⡕⢸⣿⣿⣿⣿⣿⣿⣿⣿⣿⣿⣿⣿⣿⣿⣿⣿⡿⠕⢾⣿⣿⣿⣿⣿⣿⣿⣿⣿⣿⣿⣿⣇⣸⣿⣿⣿⡿⢿⣿⣿⣿⡇⣿⠀⠀⠀⠀⠀⠀⠀⠀⠀⠀⠀⠀</a:t>
            </a:r>
            <a:br/>
            <a:r>
              <a:t>⠀⠀⠀⠀⠀⠀⠀⠀⠀⠀⠀⣿⣿⣿⣿⣿⣿⣿⣿⣿⣿⣿⣿⣿⡕⢸⣿⣿⣿⣿⣿⣿⣿⣿⣿⣿⣿⣿⣿⣿⣿⣿⡇⢀⢸⣿⣿⣿⣿⣿⣿⣿⣿⣿⣿⣿⣿⣿⣿⣿⣿⣿⢕⢸⣿⣿⣿⡇⣿⠀⠀⠀⠀⠀⠀⠀⠀⠀⠀⠀⠀</a:t>
            </a:r>
            <a:br/>
            <a:r>
              <a:t>⠀⠀⠀⠀⠀⠀⠀⠀⠀⠀⠀⣿⣿⣿⣿⣿⣿⣿⣿⣿⣿⣿⣿⣿⢕⢸⣿⣿⣿⣿⣿⣿⣿⣿⣿⣿⣿⣿⣿⣿⣿⣿⠀⠁⣾⣿⣿⣿⢿⣿⣿⣿⣿⣿⣿⣿⣿⣷⣷⣿⡟⠑⢕⢺⢟⢟⢟⢑⣻⠀⠀⠀⠀⠀⠀⠀⠀⠀⠀⠀⠀</a:t>
            </a:r>
            <a:br/>
            <a:r>
              <a:t>⠀⠀⠀⠀⠀⠀⠀⠀⠀⠀⠀⣿⣿⣿⣿⣿⣿⣿⣿⣿⣿⣿⣿⣿⡕⢸⣿⣿⣿⣿⣿⣿⣿⣿⣿⣿⣿⣿⢿⣿⣿⡏⠀⢰⣿⣿⣿⣿⡵⠜⢿⢿⢟⢟⢟⢟⣝⢝⢕⢕⣕⣅⣕⣕⣵⣵⣾⣷⣼⠀⠀⠀⠀⠀⠀⠀⠀⠀⠀⠀⠀</a:t>
            </a:r>
            <a:br/>
            <a:r>
              <a:t>⠀⠀⠀⠀⠀⠀⠀⠀⠀⠀⠀⢟⢟⢟⢟⢟⢟⢟⢻⢿⢟⢟⢟⢝⢕⢸⣿⣿⡿⢿⣿⡿⢟⢿⢻⢿⠟⠟⢝⣿⣿⠃⠀⢸⣿⣿⣿⣿⡕⢕⢕⢕⢕⢕⢕⢕⢗⢕⢕⢕⢕⢕⢕⢝⢟⣟⣟⢻⢻⠀⠀⠀⠀⠀⠀⠀⠀⠀⠀⠀⠀</a:t>
            </a:r>
            <a:br/>
            <a:r>
              <a:t>⠀⠀⠀⠀⠀⠀⠀⠀⠀⠀⠀⢕⣜⣗⣻⣝⣼⣽⣵⡵⢵⠷⠷⠕⠞⠙⠙⠑⠁⠁⢁⢄⢀⢀⢄⢕⢕⢕⢱⣿⡟⠀⠀⢸⣿⣿⣿⣿⡇⢕⢕⢕⢕⢕⢕⢕⢕⢕⢕⢕⢕⢕⢕⢕⢕⢵⣼⣵⣕⠀⠀⠀⠀⠀⠀⠀⠀⠀⠀⠀⠀</a:t>
            </a:r>
            <a:br/>
            <a:r>
              <a:t>⠀⠀⠀⠀⠀⠀⠀⠀⠀⠀⠀⠛⠛⢙⢉⢉⢅⢅⢄⢔⢔⢔⢔⢔⢔⢄⢕⢔⢕⢕⢕⢕⢕⢕⢕⢕⢕⢕⣼⣿⠃⠀⢀⣼⣿⣿⣿⣿⣇⡱⣵⣵⣵⣵⣵⣵⣕⣕⣱⣕⢕⣵⣵⣷⣷⣷⣷⣷⣾⠀⠀⠀⠀⠀⠀⠀⠀⠀⠀⠀⠀</a:t>
            </a:r>
            <a:br/>
            <a:r>
              <a:t>⠀⠀⠀⠀⠀⠀⠀⠀⠀⠀⠀⢄⢕⢕⢕⢕⢕⢕⢕⢕⢕⢕⢕⢕⢕⢕⢕⢕⢕⢕⢕⢕⢕⢕⢕⢕⢕⢕⣿⡏⠀⢔⢵⣿⣿⣿⣿⣿⣏⢕⢕⢝⣿⣿⣿⣿⣿⣿⣿⣿⣿⣿⣿⣿⣿⣿⣿⣿⣿⠀⠀⠀⠀⠀⠀⠀⠀⠀⠀⠀⠀</a:t>
            </a:r>
            <a:br/>
            <a:r>
              <a:t>⠀⠀⠀⠀⠀⠀⠀⠀⠀⠀⠀⢕⢕⢕⢕⢕⢕⢕⢕⢕⢕⢕⢕⢕⢕⢕⢕⢕⢕⢕⢕⢕⢕⢕⢕⢁⠁⠸⣿⠅⠀⠁⠕⣿⣿⣿⢟⢋⢕⢕⢕⢕⢕⢝⢻⢿⢿⢿⢿⣿⣿⣿⣿⣿⣿⣿⣿⣿⣿⠀⠀⠀⠀⠀⠀⠀⠀⠀⠀⠀⠀</a:t>
            </a:r>
            <a:br/>
            <a:r>
              <a:t>⠀⠀⠀⠀⠀⠀⠀⠀⠀⠀⠀⠑⠑⠑⠑⠑⠑⠑⠑⠑⠑⠑⠑⠑⠑⠑⠑⠑⠐⠑⠑⠑⠑⠑⠑⠑⠑⠀⠁⠀⠀⠑⠑⠀⠀⠀⠁⠑⠑⠑⠑⠑⠑⠑⠑⠑⠑⠑⠑⠑⠑⠑⠙⠙⠙⠙⠙⠛⠛⠀⠀⠀⠀⠀⠀⠀⠀⠀⠀⠀⠀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⠀⠀⠀⠀⠀⠀⠀⠀⠀⠀⠀⢿⣿⣿⣿⣿⣿⣿⣿⣿⣿⣿⣿⣿⣿⣿⣿⣿⣿⣿⣿⣿⣿⣿⣿⣿⣿⣿⣿⣿⣿⣿⣿⣿⣿⣿⣿⡿⣯⢿⢟⢱⢗⢕⢜⢕⡹⢵⣇⢿⣜⢗⢷⢳⢵⢕⢕⢕⢕⠀⠀⠀⠀⠀⠀⠀⠀⠀⠀⠀⠀</a:t>
            </a:r>
            <a:br/>
            <a:r>
              <a:t>⠀⠀⠀⠀⠀⠀⠀⠀⠀⠀⠀⣿⣿⣿⣿⣿⣿⣿⣿⣿⡿⣿⣿⣿⣿⣿⣿⣿⣿⣿⣿⣿⣿⣿⣿⣿⣿⣿⣿⣿⣿⣿⣿⣿⣿⣿⣿⣷⣿⣯⣿⣽⣻⡝⡕⢜⢎⢽⢿⢵⢿⣝⣕⢕⢕⢕⢕⢕⢕⠀⠀⠀⠀⠀⠀⠀⠀⠀⠀⠀⠀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⠀⠀⠀⠀⠀⠀⠀⠀⠀⠀⠀⣿⣿⣿⣿⣿⣿⣿⣿⣿⣿⣿⣿⣿⣿⣿⣿⣿⣿⣿⣿⣿⣿⣿⣿⣿⣿⣿⣿⣿⣿⣿⣿⣿⣿⣿⣿⣿⣿⣿⣽⣹⣿⣿⣿⣿⢵⢧⣇⣟⢵⢯⣷⣇⣵⣵⣼⣿⣿⠀⠀⠀⠀⠀⠀⠀⠀⠀⠀⠀⠀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⠀⠀⠀⠀⠀⠀⠀⠀⠀⠀⠀⣿⣿⣿⣿⣿⣿⣿⣿⣿⣿⣿⣿⣿⣿⣿⣿⣿⣿⣿⣿⣿⣿⣿⣿⣿⣿⣿⣿⣿⣿⣿⣿⣿⣿⣿⣿⣿⣿⣿⣿⣿⣿⣿⣿⣿⣿⣿⣾⣿⣿⣿⣿⣿⣿⣿⣿⣿⣾⠀⠀⠀⠀⠀⠀⠀⠀⠀⠀⠀⠀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⠀⠀⠀⠀⠀⠀⠀⠀⠀⠀⠀⣿⢿⢟⢝⢝⢝⢝⢝⢟⢿⣿⣿⣿⣿⣿⣿⣿⣿⣿⣿⣿⣿⣿⣿⣿⣿⣿⣿⣿⣿⣿⣿⣿⣿⣿⣿⣿⣿⣿⣿⣿⣿⣿⣿⣿⣿⣿⢿⣟⣿⣿⣿⣿⣿⣿⣿⣿⣿⠀⠀⠀⠀⠀⠀⠀⠀⠀⠀⠀⠀</a:t>
            </a:r>
            <a:br/>
            <a:r>
              <a:t>⠀⠀⠀⠀⠀⠀⠀⠀⠀⠀⠀⢗⠖⢴⠤⠤⢤⢌⠑⢳⢕⡕⢝⢿⣿⣿⣿⣿⣿⣿⣿⣿⣿⣿⣿⣿⣿⣿⣿⣿⣿⣿⣿⣿⣿⣿⣿⣿⣿⣿⣿⣿⣿⣿⣿⣿⣿⣿⣇⣹⣿⣿⣿⣿⣿⣿⣿⣿⣿⠀⠀⠀⠀⠀⠀⠀⠀⠀⠀⠀⠀</a:t>
            </a:r>
            <a:br/>
            <a:r>
              <a:t>⠀⠀⠀⠀⠀⠀⠀⠀⠀⠀⠀⢅⢕⢔⢕⢕⢅⢅⢕⢕⢕⢝⣧⡕⢻⣿⣿⣿⣿⣿⣿⣿⣿⣿⣿⣿⣿⣿⣿⣿⠟⠋⠥⣑⢕⢕⢝⢻⣿⣿⣿⣿⣿⣿⣿⣿⣿⣿⣿⣿⣿⣿⣿⣿⣿⣿⣿⣿⣿⠀⠀⠀⠀⠀⠀⠀⠀⠀⠀⠀⠀</a:t>
            </a:r>
            <a:br/>
            <a:r>
              <a:t>⠀⠀⠀⠀⠀⠀⠀⠀⠀⠀⠀⣱⣱⣕⣕⢕⢕⢕⢕⢕⢕⢕⢜⣷⡕⢻⣿⣿⣿⣿⣿⣿⣿⣿⣿⣿⣿⣿⣿⠇⢀⢰⣧⣽⣷⣕⢕⢕⢹⣿⣿⣿⣿⣿⣿⣿⣿⣿⡟⢝⢽⣿⣿⣿⣿⣿⣿⣿⣿⠀⠀⠀⠀⠀⠀⠀⠀⠀⠀⠀⠀</a:t>
            </a:r>
            <a:br/>
            <a:r>
              <a:t>⠀⠀⠀⠀⠀⠀⠀⠀⠀⠀⠀⣿⣿⣿⣿⣿⣿⣷⣷⣷⣵⣵⣕⣼⡇⢸⣿⣿⣿⣿⣿⣿⣿⣿⣿⣿⣿⣿⡟⢔⢕⢸⣿⣿⣿⣿⣇⢕⣱⣿⣿⣿⣿⣿⣿⣿⣿⢇⢻⣎⢕⡼⣿⣿⣿⣿⣿⣿⣿⠀⠀⠀⠀⠀⠀⠀⠀⠀⠀⠀⠀</a:t>
            </a:r>
            <a:br/>
            <a:r>
              <a:t>⠀⠀⠀⠀⠀⠀⠀⠀⠀⠀⠀⣿⣿⣿⣿⣿⣿⣿⣿⣿⣿⣿⣿⣿⡷⢸⣿⣿⣿⣿⣿⣿⣿⣿⣿⣿⣿⣿⣇⣕⣱⣵⣿⣿⠿⣾⣿⣵⣿⣿⣿⣿⣿⣿⣿⣿⣿⢸⣿⣿⣿⣿⣿⣿⣿⣿⣿⣿⣿⠀⠀⠀⠀⠀⠀⠀⠀⠀⠀⠀⠀</a:t>
            </a:r>
            <a:br/>
            <a:r>
              <a:t>⠀⠀⠀⠀⠀⠀⠀⠀⠀⠀⠀⣿⣿⣿⣿⣿⣿⣿⣿⣿⣿⣿⣿⣿⣷⢸⣿⣿⣿⣿⣿⣿⣿⣿⣿⣿⣿⣿⣿⣿⣿⣿⣕⢕⢱⣿⣿⣿⣿⣿⣿⣿⣿⣿⣿⣿⣿⢸⣿⣿⣿⣿⣿⣿⣿⣿⣿⣿⣿⠀⠀⠀⠀⠀⠀⠀⠀⠀⠀⠀⠀</a:t>
            </a:r>
            <a:br/>
            <a:r>
              <a:t>⠀⠀⠀⠀⠀⠀⠀⠀⠀⠀⠀⣿⣿⣿⣿⣿⣿⣿⣿⣿⣿⣿⣿⣿⡗⣸⣿⣿⣿⣿⣿⣿⣿⣿⣿⣿⣿⣿⣿⣿⣿⣿⣿⢕⣿⣿⣿⣿⣿⣿⣿⣿⣿⣿⣿⣿⣿⢸⣿⣿⣿⣿⣿⣿⣿⣿⣿⢿⣿⠀⠀⠀⠀⠀⠀⠀⠀⠀⠀⠀⠀</a:t>
            </a:r>
            <a:br/>
            <a:r>
              <a:t>⠀⠀⠀⠀⠀⠀⠀⠀⠀⠀⠀⣿⣿⣿⣿⣿⣿⣿⣿⣿⣿⣿⣿⣿⢕⣾⣿⣿⣿⣿⣿⣿⣿⣿⣿⣿⣿⣿⣿⣿⣿⣿⡇⢕⣿⣿⣿⣿⣿⣿⣿⣿⣿⣿⣿⣿⣿⣇⣿⣿⣿⣿⢟⣿⣿⣿⣿⢸⣿⠀⠀⠀⠀⠀⠀⠀⠀⠀⠀⠀⠀</a:t>
            </a:r>
            <a:br/>
            <a:r>
              <a:t>⠀⠀⠀⠀⠀⠀⠀⠀⠀⠀⠀⣿⣿⣿⣿⣿⣿⣿⣿⣿⣿⣿⣿⣿⢕⣿⣿⣿⣿⣿⣿⣿⣿⣿⣿⣿⣿⣿⣿⣿⣿⣿⠇⢁⣿⣿⣿⣿⣿⣿⣿⣿⣿⣿⣿⣿⣿⣿⣿⣿⣿⡷⢕⣿⣿⣿⣿⢸⣿⠀⠀⠀⠀⠀⠀⠀⠀⠀⠀⠀⠀</a:t>
            </a:r>
            <a:br/>
            <a:r>
              <a:t>⠀⠀⠀⠀⠀⠀⠀⠀⠀⠀⠀⣿⣿⣿⣿⣿⣿⣿⣿⣿⣿⣿⣿⣿⢕⣿⣿⣿⣿⣿⣿⣿⣿⣿⣿⣿⣿⣿⣿⣿⣻⣿⠕⢀⣿⣿⣿⣿⢿⣿⣿⣿⣿⣿⣿⣿⣿⣵⣾⡿⠏⢑⢗⢿⢟⢻⢏⢜⣿⠀⠀⠀⠀⠀⠀⠀⠀⠀⠀⠀⠀</a:t>
            </a:r>
            <a:br/>
            <a:r>
              <a:t>⠀⠀⠀⠀⠀⠀⠀⠀⠀⠀⠀⣿⣿⣿⣿⣿⣿⣿⣿⣿⣿⣿⣿⣿⢕⢿⣿⣿⣿⣿⣿⣿⣿⣿⣿⣿⣿⣿⣿⣿⣿⡟⠀⢸⣿⣿⣿⣿⢵⠾⢿⢟⢟⢟⢏⣝⣝⢕⢔⢕⣕⣵⣵⣵⣵⣾⣿⣇⣼⠀⠀⠀⠀⠀⠀⠀⠀⠀⠀⠀⠀</a:t>
            </a:r>
            <a:br/>
            <a:r>
              <a:t>⠀⠀⠀⠀⠀⠀⠀⠀⠀⠀⠀⢟⢟⢟⢟⢟⢟⢟⢟⢟⢟⢟⢏⠝⢕⢸⣿⣿⡿⢿⣿⢟⢟⢯⢟⠿⠟⠏⠏⣿⣿⢇⠀⢸⣿⣿⣿⣿⢕⢕⢕⢕⢕⢕⢕⢕⢗⢕⢕⢕⢕⢕⢕⢝⢟⣟⡟⢟⢻⠀⠀⠀⠀⠀⠀⠀⠀⠀⠀⠀⠀</a:t>
            </a:r>
            <a:br/>
            <a:r>
              <a:t>⠀⠀⠀⠀⠀⠀⠀⠀⠀⠀⠀⢕⣜⣗⣫⣹⣼⣼⣵⡵⢷⠷⠷⠕⠟⠙⠙⢁⠁⠁⢁⢄⢀⢄⢄⢕⢕⢔⢕⣿⡿⠀⠀⢸⣿⣿⣿⣿⡇⢕⢕⢕⢕⢕⢕⢕⢕⢕⢕⢕⢕⢕⢕⢕⢱⢷⢷⣝⣕⠀⠀⠀⠀⠀⠀⠀⠀⠀⠀⠀⠀</a:t>
            </a:r>
            <a:br/>
            <a:r>
              <a:t>⠀⠀⠀⠀⠀⠀⠀⠀⠀⠀⠀⠛⠛⢙⢉⢉⢅⢅⢄⢔⢔⢔⢔⢕⢔⢄⢔⢔⢕⢕⢕⢕⢕⢕⢕⢕⢕⢕⣸⣿⡇⠀⠀⣿⣿⣿⣿⣿⣇⣱⡵⣵⣵⣵⣵⣵⣵⣵⣵⣕⣱⣵⣵⣷⣷⣷⣷⣷⣿⠀⠀⠀⠀⠀⠀⠀⠀⠀⠀⠀⠀</a:t>
            </a:r>
            <a:br/>
            <a:r>
              <a:t>⠀⠀⠀⠀⠀⠀⠀⠀⠀⠀⠀⢄⢕⢕⢕⢕⢕⢕⢕⢕⢕⢕⢕⢕⢕⢕⢕⢕⢕⢕⢕⢕⢕⢕⢕⢕⢕⢕⣿⣿⠀⢄⢵⣿⣿⣿⣿⣿⢧⢕⢇⢹⢿⣿⣿⣿⣿⣿⣿⣿⣿⣿⣿⣿⣿⣿⣿⣿⣿⠀⠀⠀⠀⠀⠀⠀⠀⠀⠀⠀⠀</a:t>
            </a:r>
            <a:br/>
            <a:r>
              <a:t>⠀⠀⠀⠀⠀⠀⠀⠀⠀⠀⠀⢕⢕⢕⢕⢕⢕⢕⢕⢕⢕⢕⢕⢕⢕⢕⢕⢕⢕⢕⢕⢕⢕⢕⢕⢁⢐⠑⠻⠟⠀⠀⠕⠿⠿⠟⢏⢜⢕⢕⢕⢜⢜⢝⢟⢟⢿⢿⢿⢿⣿⣿⣿⣿⣿⣿⣿⣿⣿⠀⠀⠀⠀⠀⠀⠀⠀⠀⠀⠀⠀</a:t>
            </a:r>
            <a:br/>
            <a:r>
              <a:t>⠀⠀⠀⠀⠀⠀⠀⠀⠀⠀⠀⠑⠑⠑⠑⠑⠑⠑⠑⠑⠑⠑⠑⠑⠑⠑⠑⠑⠐⠑⠑⠑⠑⠑⠑⠑⠑⠀⠀⠀⠀⠑⠑⠀⠀⠀⠁⠑⠑⠑⠑⠑⠑⠑⠑⠑⠑⠑⠑⠑⠑⠑⠑⠑⠑⠙⠙⠙⠛⠀⠀⠀⠀⠀⠀⠀⠀⠀⠀⠀⠀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⠀⠀⠀⠀⠀⠀⠀⠀⠀⠀⠀⢿⣿⣿⣿⣿⣿⣿⣿⣿⣿⣿⣿⣿⣿⣿⣿⣿⣿⣿⣿⣿⣿⣿⣿⣿⣿⣿⣿⣿⣿⣿⣿⣟⣿⢿⣽⣯⣟⣿⡇⡵⢕⢕⢕⡗⢷⣧⢻⢗⢣⡵⢗⢕⢕⢕⢕⢕⢕⠀⠀⠀⠀⠀⠀⠀⠀⠀⠀⠀⠀</a:t>
            </a:r>
            <a:br/>
            <a:r>
              <a:t>⠀⠀⠀⠀⠀⠀⠀⠀⠀⠀⠀⣿⣿⣿⣿⣿⣿⣿⣿⣿⣿⣿⣿⣿⣿⣿⣿⣿⣿⣿⣿⣿⣿⣿⣿⣿⣿⣿⣿⣿⣿⣿⣿⣿⣿⣿⣟⣿⣿⡿⡿⣕⣜⢗⢜⡇⢹⡵⢧⡼⢕⢕⢕⢕⢕⢕⣕⣕⡕⠀⠀⠀⠀⠀⠀⠀⠀⠀⠀⠀⠀</a:t>
            </a:r>
            <a:br/>
            <a:r>
              <a:t>⠀⠀⠀⠀⠀⠀⠀⠀⠀⠀⠀⣿⣿⣿⣿⣿⣿⣿⣿⣿⣿⣿⣿⣿⣿⣿⣿⣿⣿⣿⣿⣿⣿⣿⣿⣿⣿⣿⣿⣿⣿⣿⣿⣿⣿⣿⣿⣿⣿⣿⣏⣿⣿⣿⣷⢵⣳⣱⣝⣿⣷⣷⣷⣷⣷⣿⣿⣿⣿⠀⠀⠀⠀⠀⠀⠀⠀⠀⠀⠀⠀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⠀⠀⠀⠀⠀⠀⠀⠀⠀⠀⠀⣿⣿⣿⣿⣿⣿⣿⣿⣿⣿⣿⣿⣿⣿⣿⣿⣿⣿⣿⣿⣿⣿⣿⣿⣿⣿⣿⣿⣿⣿⣿⣿⣿⣿⣿⣿⣿⣿⣿⣿⣿⣿⣿⣿⣿⣿⣿⣷⣿⣿⣿⣿⣿⣿⣻⣿⣟⣿⠀⠀⠀⠀⠀⠀⠀⠀⠀⠀⠀⠀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⠀⠀⠀⠀⠀⠀⠀⠀⠀⠀⠀⡿⢟⢟⢝⢝⢝⢝⢝⢟⢿⣿⣿⣿⣿⣿⣿⣿⣿⣿⣿⣿⣿⣿⣿⣿⣿⣿⣿⣿⣿⣿⣿⣿⣿⣿⣿⣿⣿⣿⣿⣿⣿⣿⣿⣿⣿⡿⣟⣻⣿⣿⣿⣿⣿⣿⣿⣿⢿⠀⠀⠀⠀⠀⠀⠀⠀⠀⠀⠀⠀</a:t>
            </a:r>
            <a:br/>
            <a:r>
              <a:t>⠀⠀⠀⠀⠀⠀⠀⠀⠀⠀⠀⠗⠲⢴⢤⢤⢥⢍⠑⢣⣕⢜⢹⣿⣿⣿⣿⣿⣿⣿⣿⣿⣿⣿⣿⣿⣿⣿⣿⣿⣿⣿⣿⣿⣿⣿⣿⣿⣿⣿⣿⣿⣿⣿⣿⣿⣿⣗⣹⣿⣿⣿⣿⣿⣿⣿⣿⣿⣹⠀⠀⠀⠀⠀⠀⠀⠀⠀⠀⠀⠀</a:t>
            </a:r>
            <a:br/>
            <a:r>
              <a:t>⠀⠀⠀⠀⠀⠀⠀⠀⠀⠀⠀⢑⢕⢕⢕⢑⢑⢅⢕⢔⢜⢻⣇⢜⢿⣿⣿⣿⣿⣿⣿⣿⣿⣿⣿⣿⣿⣿⣿⡿⠋⠱⢕⡑⢕⢜⢻⢿⣿⣿⣿⣿⣿⣿⣿⣿⣿⣿⣿⣿⣿⣿⣿⣿⣿⣿⣿⣿⣿⠀⠀⠀⠀⠀⠀⠀⠀⠀⠀⠀⠀</a:t>
            </a:r>
            <a:br/>
            <a:r>
              <a:t>⠀⠀⠀⠀⠀⠀⠀⠀⠀⠀⠀⣱⣕⣕⡕⢕⢕⢕⢕⢕⢕⢕⢹⣧⢜⣿⣿⣿⣿⣿⣿⣿⣿⣿⣿⣿⣿⣿⡿⠁⠀⣔⣧⣽⣧⡕⢕⢜⣿⣿⣿⣿⣿⣿⣿⣿⣿⡟⢝⢝⢿⣿⣿⣿⣿⣿⣿⣿⡏⠀⠀⠀⠀⠀⠀⠀⠀⠀⠀⠀⠀</a:t>
            </a:r>
            <a:br/>
            <a:r>
              <a:t>⠀⠀⠀⠀⠀⠀⠀⠀⠀⠀⠀⣿⣿⣿⣿⣿⣿⣷⣷⣷⣧⣵⣕⣿⡇⢹⣿⣿⣿⣿⣿⣿⣿⣿⣿⣿⣿⣿⡇⢔⢔⣿⣿⣿⣿⣿⡕⢸⣾⣿⣿⣿⣿⣿⣿⣿⡏⡜⣮⢕⢝⢻⣿⣿⣿⣿⣿⣿⡇⠀⠀⠀⠀⠀⠀⠀⠀⠀⠀⠀⠀</a:t>
            </a:r>
            <a:br/>
            <a:r>
              <a:t>⠀⠀⠀⠀⠀⠀⠀⠀⠀⠀⠀⣿⣿⣿⣿⣿⣿⣿⣿⣿⣿⣿⣿⣿⡇⢸⣿⣿⣿⣿⣿⣿⣿⣿⣿⣿⣿⣿⣇⣕⣵⣼⣿⡿⣿⣿⣟⣼⣽⣿⣿⣿⣿⣿⣿⣿⡇⣿⣿⣿⣿⣿⣿⣿⣿⣿⣿⣿⡇⠀⠀⠀⠀⠀⠀⠀⠀⠀⠀⠀⠀</a:t>
            </a:r>
            <a:br/>
            <a:r>
              <a:t>⠀⠀⠀⠀⠀⠀⠀⠀⠀⠀⠀⣿⣿⣿⣿⣿⣿⣿⣿⣿⣿⣿⣿⣿⡇⣼⣿⣿⣿⣿⣿⣿⣿⣿⣿⣿⣿⣿⣿⣿⣿⣧⡕⢕⣿⣿⣿⣿⣿⣿⣿⣿⣿⣿⣿⣿⢇⣿⣿⣿⣿⣿⣿⣿⣿⣿⣿⣿⡇⠀⠀⠀⠀⠀⠀⠀⠀⠀⠀⠀⠀</a:t>
            </a:r>
            <a:br/>
            <a:r>
              <a:t>⠀⠀⠀⠀⠀⠀⠀⠀⠀⠀⠀⣿⣿⣿⣿⣿⣿⣿⣿⣿⣿⣿⣿⣿⢇⣺⣿⣿⣿⣿⣿⣿⣿⣿⣿⣿⣿⣿⣿⣿⣿⣿⢇⣼⣿⣿⣿⣿⣿⣿⣿⣿⣿⣿⣿⣿⡇⣿⣿⣿⣿⣿⣿⣿⣿⣿⡿⣿⣷⠀⠀⠀⠀⠀⠀⠀⠀⠀⠀⠀⠀</a:t>
            </a:r>
            <a:br/>
            <a:r>
              <a:t>⠀⠀⠀⠀⠀⠀⠀⠀⠀⠀⠀⣿⣿⣿⣿⣿⣿⣿⣿⣿⣿⣿⣿⣏⢕⣿⣿⣿⣿⣿⣿⣿⣿⣿⣿⣿⣿⣿⣿⣿⣿⣿⢕⢿⣿⣿⣿⣿⣿⣿⣿⣿⣿⣿⣿⣿⣇⣸⣿⣿⣿⢟⢻⣿⣿⣿⢕⣿⣿⠀⠀⠀⠀⠀⠀⠀⠀⠀⠀⠀⠀</a:t>
            </a:r>
            <a:br/>
            <a:r>
              <a:t>⠀⠀⠀⠀⠀⠀⠀⠀⠀⠀⠀⣿⣿⣿⣿⣿⣿⣿⣿⣿⣿⣿⣿⣿⢕⣿⣿⣿⣿⣿⣿⣿⣿⣿⣿⣿⣿⣿⣿⣿⣿⣿⣿⢻⣿⣿⣿⣿⣏⣿⣿⣿⣿⣿⣿⣿⣿⣿⣿⣿⡿⢕⣿⣿⣿⣿⢕⣿⣿⠀⠀⠀⠀⠀⠀⠀⠀⠀⠀⠀⠀</a:t>
            </a:r>
            <a:br/>
            <a:r>
              <a:t>⠀⠀⠀⠀⠀⠀⠀⠀⠀⠀⠀⣿⣿⣿⣿⣿⣿⣿⣿⣿⣿⣿⣿⣟⢕⣿⣿⣿⣿⣿⣿⣿⣿⣿⣿⣿⣿⣿⣿⣿⣿⡏⠀⣼⣿⣿⣿⡟⢽⣿⣿⣿⣿⣿⣿⣿⣯⣿⡽⠕⢑⢓⢟⢟⢏⢝⢅⢿⢿⠀⠀⠀⠀⠀⠀⠀⠀⠀⠀⠀⠀</a:t>
            </a:r>
            <a:br/>
            <a:r>
              <a:t>⠀⠀⠀⠀⠀⠀⠀⠀⠀⠀⠀⣿⣿⣿⣿⣿⣿⣿⣿⣿⣿⣿⣿⡗⢕⣿⣿⣿⣿⣿⣿⣿⣿⣿⣿⣿⣿⣿⣿⣿⣿⡇⠀⣿⣿⣿⣿⣷⠞⢟⢟⢟⢟⢝⢽⡵⢕⢕⢱⢵⢵⢵⣵⣵⣼⣿⣯⣷⣿⠀⠀⠀⠀⠀⠀⠀⠀⠀⠀⠀⠀</a:t>
            </a:r>
            <a:br/>
            <a:r>
              <a:t>⠀⠀⠀⠀⠀⠀⠀⠀⠀⠀⠀⢟⢟⢟⢟⢟⢟⢝⢝⢝⢟⢝⢝⢕⢕⣿⣿⣿⢿⢿⢿⢟⢟⠟⠻⠟⠟⠘⢛⣿⣿⠇⠀⣿⣿⣿⣿⣿⢕⢕⢕⢕⢕⢕⣕⢞⢕⢕⢕⢕⢕⢕⢕⢝⢽⢝⢝⢟⢟⠀⠀⠀⠀⠀⠀⠀⠀⠀⠀⠀⠀</a:t>
            </a:r>
            <a:br/>
            <a:r>
              <a:t>⠀⠀⠀⠀⠀⠀⠀⠀⠀⠀⠀⢕⣕⣜⣫⣵⣵⣵⡵⢷⠷⠗⠗⠛⠋⠑⢑⠁⢁⢁⢄⢀⢄⢄⢔⢕⢕⢔⢕⣿⣿⠀⠀⣿⣿⣿⣿⣿⢕⢕⢕⢕⢕⢕⢕⢕⢕⢕⢕⢕⢕⢕⢕⢕⢗⢗⣕⣵⣕⠀⠀⠀⠀⠀⠀⠀⠀⠀⠀⠀⠀</a:t>
            </a:r>
            <a:br/>
            <a:r>
              <a:t>⠀⠀⠀⠀⠀⠀⠀⠀⠀⠀⠀⠙⢙⢉⢍⢅⢄⢄⢔⢔⢕⢕⢕⢕⢔⢔⢕⢕⢔⢕⢕⢕⢕⢕⢕⢕⢕⢕⢸⣿⡏⠀⢔⣿⣿⣿⣿⣿⡷⢷⢷⣷⣷⣾⣷⣷⣷⣵⣵⣗⣵⣷⣾⣿⣿⣿⣿⣿⣿⠀⠀⠀⠀⠀⠀⠀⠀⠀⠀⠀⠀</a:t>
            </a:r>
            <a:br/>
            <a:r>
              <a:t>⠀⠀⠀⠀⠀⠀⠀⠀⠀⠀⠀⢕⢕⢕⢕⢕⢕⢕⢕⢕⢕⢕⢕⢕⢕⢕⢕⢕⢕⢕⢕⢕⢕⢕⢕⢕⢕⠕⣾⣿⡇⠐⢗⣿⣿⣿⡿⡟⢏⢕⢕⢻⡿⣿⣿⣿⣿⣿⣿⣿⣿⣿⣿⣿⣿⣿⣿⣿⣿⠀⠀⠀⠀⠀⠀⠀⠀⠀⠀⠀⠀</a:t>
            </a:r>
            <a:br/>
            <a:r>
              <a:t>⠀⠀⠀⠀⠀⠀⠀⠀⠀⠀⠀⢕⢕⢕⢕⢕⢕⢕⢕⢕⢕⢕⢕⢕⢕⢕⢕⢕⢕⢕⢕⢕⢕⢕⢔⢀⢀⢀⠉⠛⠃⠄⠁⠟⠛⠋⢕⢕⢕⢕⢕⢕⢕⢝⢝⢝⢏⢟⢟⢻⢻⢿⢿⢿⢿⢿⣿⣿⣿⠀⠀⠀⠀⠀⠀⠀⠀⠀⠀⠀⠀</a:t>
            </a:r>
            <a:br/>
            <a:r>
              <a:t>⠀⠀⠀⠀⠀⠀⠀⠀⠀⠀⠀⠑⠑⠑⠑⠑⠑⠑⠑⠑⠑⠑⠑⠑⠑⠑⠑⠑⠑⠑⠑⠑⠑⠑⠑⠑⠑⠑⠀⠀⠀⠀⠀⠀⠀⠀⠁⠁⠁⠑⠑⠑⠑⠑⠑⠑⠑⠑⠑⠑⠑⠑⠑⠑⠑⠑⠑⠑⠑⠀⠀⠀⠀⠀⠀⠀⠀⠀⠀⠀⠀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⠀⠀⠀⠀⠀⠀⠀⠀⠀⠀⠀⢿⣿⣿⣿⣿⣿⣿⣿⣿⣿⣿⣿⣿⣿⣿⣿⣿⣿⣿⣿⣿⣿⣿⣿⣿⣿⢿⣿⣿⣿⣿⢿⣏⣿⢿⣽⣿⣿⣿⢱⣵⢕⢎⢕⢳⢷⡜⣧⢗⢇⡱⢵⢕⢕⢕⢕⢕⢕⠀⠀⠀⠀⠀⠀⠀⠀⠀⠀⠀⠀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⠀⠀⠀⠀⠀⠀⠀⠀⠀⠀⠀⣿⣿⣿⣿⣿⣿⣿⣿⣿⣿⣿⣿⣿⣿⣿⣿⣿⣿⣿⣿⣿⣿⣿⣿⣿⣿⣿⣿⣿⣿⣿⣿⣿⣿⣿⣿⣯⣿⡵⡹⣞⡜⢣⢕⢇⣞⢷⢵⢧⡇⢕⢕⢕⢕⢕⣕⣕⢕⠀⠀⠀⠀⠀⠀⠀⠀⠀⠀⠀⠀</a:t>
            </a:r>
            <a:br/>
            <a:r>
              <a:t>⠀⠀⠀⠀⠀⠀⠀⠀⠀⠀⠀⣿⣿⣿⣿⣿⣿⣿⣿⣿⣿⣿⣿⣿⣿⣿⣿⣿⣿⣿⣿⣿⣿⣿⣿⣿⣿⣿⣿⣿⣿⣿⣿⣿⣿⣿⣿⣿⣾⣿⣿⣾⣿⣷⣾⢱⣵⣕⣻⣵⣿⣷⣾⣷⣿⣿⣿⡿⣷⠀⠀⠀⠀⠀⠀⠀⠀⠀⠀⠀⠀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⠀⠀⠀⠀⠀⠀⠀⠀⠀⠀⠀⣿⣿⣿⣿⣿⣿⣿⣿⣿⣿⣿⣿⣿⣿⣿⣿⣿⣿⣿⣿⣿⣿⣿⣿⣿⣿⣿⣿⣿⣿⣿⣿⣿⣿⣿⣿⣿⣿⣿⣿⣿⣿⣿⣿⣿⣿⣿⣿⣿⣿⣿⣿⣿⣷⣿⣿⣿⣿⠀⠀⠀⠀⠀⠀⠀⠀⠀⠀⠀⠀</a:t>
            </a:r>
            <a:br/>
            <a:r>
              <a:t>⠀⠀⠀⠀⠀⠀⠀⠀⠀⠀⠀⡿⢟⢟⢝⢝⢝⢝⢝⢟⢿⣿⣿⣿⣿⣿⣿⣿⣿⣿⣿⣿⣿⣿⣿⣿⣿⣿⣿⣿⣿⣿⣿⣿⣿⣿⣿⣿⣿⣿⣿⣿⣿⣿⣿⣿⣿⢿⣟⣿⣿⣿⣿⣿⣿⣿⣿⡿⣿⠀⠀⠀⠀⠀⠀⠀⠀⠀⠀⠀⠀</a:t>
            </a:r>
            <a:br/>
            <a:r>
              <a:t>⠀⠀⠀⠀⠀⠀⠀⠀⠀⠀⠀⠗⠖⢵⢤⢤⢥⠍⢕⢣⣕⢜⢻⣿⣿⣿⣿⣿⣿⣿⣿⣿⣿⣿⣿⣿⣿⣿⣿⣿⣿⣿⣿⣿⣿⣿⣿⣿⣿⣿⣿⣿⣿⣿⣿⣿⣿⣎⣹⣿⣿⣿⣿⣿⣿⣿⣿⣟⣿⠀⠀⠀⠀⠀⠀⠀⠀⠀⠀⠀⠀</a:t>
            </a:r>
            <a:br/>
            <a:r>
              <a:t>⠀⠀⠀⠀⠀⠀⠀⠀⠀⠀⠀⢅⢕⢅⢔⢑⢅⢕⢕⢕⢜⢳⣕⢜⢿⣿⣿⣿⣿⣿⣿⣿⣿⣿⣿⣿⣿⣿⣿⡿⠋⠡⢔⡐⢕⢝⢻⣿⣿⣿⣿⣿⣿⣿⣿⣿⣿⣿⣿⣿⣿⣿⣿⣿⣿⣿⣿⣿⣿⠀⠀⠀⠀⠀⠀⠀⠀⠀⠀⠀⠀</a:t>
            </a:r>
            <a:br/>
            <a:r>
              <a:t>⠀⠀⠀⠀⠀⠀⠀⠀⠀⠀⠀⣱⣕⣕⡕⢕⢕⢕⢕⢕⢕⢕⢹⣧⢜⣿⣿⣿⣿⣿⣿⣿⣿⣿⣿⣿⣿⣿⡟⢀⢄⣴⣧⣿⣧⡕⢕⢜⣿⣿⣿⣿⣿⣿⣿⣿⣿⡏⢝⢝⣿⣿⣿⣿⣿⣿⣿⣿⢝⠀⠀⠀⠀⠀⠀⠀⠀⠀⠀⠀⠀</a:t>
            </a:r>
            <a:br/>
            <a:r>
              <a:t>⠀⠀⠀⠀⠀⠀⠀⠀⠀⠀⠀⣿⣿⣿⣿⣿⣿⣷⣷⣷⣧⣱⣕⣿⢕⢿⣿⣿⣿⣿⣿⣿⣿⣿⣿⣿⣿⣿⢕⢔⢕⣿⣿⣿⣿⣷⡕⢸⣿⣿⣿⣿⣿⣿⣿⣿⢇⣻⣾⢕⢇⢿⣿⣿⣿⣿⣿⣿⡇⠀⠀⠀⠀⠀⠀⠀⠀⠀⠀⠀⠀</a:t>
            </a:r>
            <a:br/>
            <a:r>
              <a:t>⠀⠀⠀⠀⠀⠀⠀⠀⠀⠀⠀⣿⣿⣿⣿⣿⣿⣿⣿⣿⣿⣿⣿⣿⡇⣾⣿⣿⣿⣿⣿⣿⣿⣿⣿⣿⣿⣿⣕⣱⣵⣿⣿⢿⣾⣿⣯⣽⣿⣿⣿⣿⣿⣿⣿⣿⢸⣿⣿⣿⣿⣿⣿⣿⣿⣿⣿⣿⡇⠀⠀⠀⠀⠀⠀⠀⠀⠀⠀⠀⠀</a:t>
            </a:r>
            <a:br/>
            <a:r>
              <a:t>⠀⠀⠀⠀⠀⠀⠀⠀⠀⠀⠀⣿⣿⣿⣿⣿⣿⣿⣿⣿⣿⣿⣿⣿⡕⣾⣿⣿⣿⣿⣿⣿⣿⣿⣿⣿⣿⣿⣿⣿⣿⣕⢕⢱⣿⣿⣿⣿⣿⣿⣿⣿⣿⣿⣿⣿⢺⣿⣿⣿⣿⣿⣿⣿⣿⣿⣿⣿⡇⠀⠀⠀⠀⠀⠀⠀⠀⠀⠀⠀⠀</a:t>
            </a:r>
            <a:br/>
            <a:r>
              <a:t>⠀⠀⠀⠀⠀⠀⠀⠀⠀⠀⠀⣿⣿⣿⣿⣿⣿⣿⣿⣿⣿⣿⣿⣿⢇⣾⣿⣿⣿⣿⣿⣿⣿⣿⣿⣿⣿⣿⣿⣿⣿⣿⢕⣿⣿⣿⣿⣿⣿⣿⣿⣿⣿⣿⣿⣿⣼⢿⣿⣿⣿⣿⣿⣿⣿⣿⢹⣿⡇⠀⠀⠀⠀⠀⠀⠀⠀⠀⠀⠀⠀</a:t>
            </a:r>
            <a:br/>
            <a:r>
              <a:t>⠀⠀⠀⠀⠀⠀⠀⠀⠀⠀⠀⣿⣿⣿⣿⣿⣿⣿⣿⣿⣿⣿⣿⡏⢕⣿⣿⣿⣿⣿⣿⣿⣿⣿⣿⣿⣿⣿⣿⣿⣿⣇⣕⣿⣿⣿⣿⣿⣿⣿⣿⣿⣿⣿⣿⣿⣇⣹⣿⣿⣿⢟⣿⣿⣿⡿⢸⣿⡇⠀⠀⠀⠀⠀⠀⠀⠀⠀⠀⠀⠀</a:t>
            </a:r>
            <a:br/>
            <a:r>
              <a:t>⠀⠀⠀⠀⠀⠀⠀⠀⠀⠀⠀⣿⣿⣿⣿⣿⣿⣿⣿⣿⣿⣿⣿⣇⢕⣿⣿⣿⣿⣿⣿⣿⣿⣿⣿⣿⣿⣿⣿⣿⢿⡿⡿⣿⣿⣿⣿⣿⢿⣿⣿⣿⣿⣿⣿⣿⣿⣿⣿⣿⢇⢕⣿⣿⣿⡇⢸⣿⡟⠀⠀⠀⠀⠀⠀⠀⠀⠀⠀⠀⠀</a:t>
            </a:r>
            <a:br/>
            <a:r>
              <a:t>⠀⠀⠀⠀⠀⠀⠀⠀⠀⠀⠀⣿⣿⣿⣿⣿⣿⣿⣿⣿⣿⣿⣿⣏⢕⣿⣿⣿⣿⣿⣿⣿⣿⣿⣿⣿⣿⣿⣿⣿⣿⡇⠀⣿⣿⣿⣿⡾⢼⣿⣿⣿⣿⣿⣿⣿⣿⡿⠽⢕⢐⢗⢟⢟⢝⢕⡸⢿⢿⠀⠀⠀⠀⠀⠀⠀⠀⠀⠀⠀⠀</a:t>
            </a:r>
            <a:br/>
            <a:r>
              <a:t>⠀⠀⠀⠀⠀⠀⠀⠀⠀⠀⠀⣿⣿⣿⣿⣿⣿⣿⣿⣿⣿⣿⣿⡗⢕⣿⣿⣿⣿⣿⣿⣿⣿⣿⣿⣿⣿⣿⣿⣿⣿⡇⠀⣿⣿⣿⣿⡷⢞⢟⢟⢏⢏⢝⢽⡕⢕⢕⢕⢴⢵⢵⢵⣷⣿⣿⣿⣿⣷⠀⠀⠀⠀⠀⠀⠀⠀⠀⠀⠀⠀</a:t>
            </a:r>
            <a:br/>
            <a:r>
              <a:t>⠀⠀⠀⠀⠀⠀⠀⠀⠀⠀⠀⢟⢟⢟⢟⢝⢟⢝⢝⢟⢝⢝⢝⢑⢕⣿⣿⡿⢿⢻⢿⠟⢟⠟⠿⢟⢛⠘⢏⣿⣿⠁⠀⣿⣿⣿⣿⣇⢕⢕⢕⢕⢕⢕⢜⢝⢕⢕⢕⢕⢕⢕⢜⢕⢽⢝⢝⣝⢝⠀⠀⠀⠀⠀⠀⠀⠀⠀⠀⠀⠀</a:t>
            </a:r>
            <a:br/>
            <a:r>
              <a:t>⠀⠀⠀⠀⠀⠀⠀⠀⠀⠀⠀⣕⣕⣹⣵⣵⣵⡵⢷⠷⠷⠗⠚⠛⠙⠑⢁⠁⢁⢄⢄⢄⢄⢔⢕⢕⢕⢄⢱⣿⣿⠀⠀⣿⣿⣿⣿⣿⢕⢕⢕⢕⢕⢕⢕⢕⢕⢕⢕⢕⢕⢕⣕⣜⣟⣳⣱⣕⣕⠀⠀⠀⠀⠀⠀⠀⠀⠀⠀⠀⠀</a:t>
            </a:r>
            <a:br/>
            <a:r>
              <a:t>⠀⠀⠀⠀⠀⠀⠀⠀⠀⠀⠀⠘⢉⢍⢅⢅⢄⢔⢔⢕⢕⢕⢕⢕⢔⢕⢕⢕⢕⢕⢕⢕⢕⢕⢕⢕⢕⢕⢸⣿⡟⠀⢄⣿⣿⣿⣿⣿⡗⢷⣷⣷⣿⣷⣷⣷⣷⣷⣧⣵⣷⣿⣿⣿⣿⣿⣿⣿⣿⠀⠀⠀⠀⠀⠀⠀⠀⠀⠀⠀⠀</a:t>
            </a:r>
            <a:br/>
            <a:r>
              <a:t>⠀⠀⠀⠀⠀⠀⠀⠀⠀⠀⠀⢕⢕⢕⢕⢕⢕⢕⢕⢕⢕⢕⢕⢕⢕⢕⢕⢕⢕⢕⢕⢕⢕⢕⢕⠕⢕⠕⢺⣿⡇⠑⢕⣿⣿⣿⢟⢏⢕⢕⢜⢻⢿⣿⣿⣿⣿⣿⣿⣿⣿⣿⣿⣿⣿⣿⣿⣿⣿⠀⠀⠀⠀⠀⠀⠀⠀⠀⠀⠀⠀</a:t>
            </a:r>
            <a:br/>
            <a:r>
              <a:t>⠀⠀⠀⠀⠀⠀⠀⠀⠀⠀⠀⢕⢕⢕⢕⢕⢕⢕⢕⢕⢕⢕⢕⢕⢕⢕⢕⢕⢕⢕⢕⢕⢕⢕⢕⢀⢄⢁⠁⠉⠁⠄⠐⠉⠉⠁⢅⠕⢕⢕⢕⢕⢕⢕⢜⢝⢝⢝⢝⢟⢟⢟⢟⢟⢟⢿⢿⡿⣿⠀⠀⠀⠀⠀⠀⠀⠀⠀⠀⠀⠀</a:t>
            </a:r>
            <a:br/>
            <a:r>
              <a:t>⠀⠀⠀⠀⠀⠀⠀⠀⠀⠀⠀⠑⠑⠑⠑⠑⠑⠑⠑⠑⠑⠑⠑⠑⠑⠑⠑⠑⠑⠑⠑⠑⠑⠑⠑⠑⠑⠑⠀⠀⠀⠀⠀⠀⠀⠀⠁⠀⠀⠑⠑⠑⠑⠑⠑⠑⠑⠑⠑⠑⠑⠑⠑⠑⠑⠑⠑⠑⠑⠀⠀⠀⠀⠀⠀⠀⠀⠀⠀⠀⠀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⠀⠀⠀⠀⠀⠀⠀⠀⠀⠀⠀⠀⢀⢸⣿⣿⣿⣿⣿⣿⣿⣿⣿⣿⣿⣿⣿⣿⣿⣿⣿⣿⣿⣿⣿⣿⣿⡿⣿⣿⣿⣿⣿⣿⣿⣿⣿⣿⣿⣿⣿⣿⣿⣿⣿⣿⣿⣿⣿⣿⣿⣿⣿⣿⣿⣿⣿⣿⣿⠀⠀⠀⠀⠀⠀⠀⠀⠀⠀⠀⠀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⠀⠀⠀⠀⠀⠀⠀⠀⠀⠀⠀⠀⢕⢸⣿⣿⣿⣿⣿⣿⣿⣿⣿⣿⣿⣿⣿⣿⣿⣿⣿⣿⣿⣿⣿⣿⣿⣿⣿⣿⣿⣿⣿⣿⣿⣿⣿⣿⣿⣿⣿⣿⣿⣿⣿⣿⣿⣿⣿⣿⣿⣿⣿⣿⣿⣿⣿⣿⣿⠀⠀⠀⠀⠀⠀⠀⠀⠀⠀⠀⠀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⠀⠀⠀⠀⠀⠀⠀⠀⠀⠀⠀⠀⠀⢸⣿⣿⣿⣿⣿⣿⣿⣿⣿⣿⣿⣿⣿⣿⣿⣿⣿⣿⣿⣿⣿⣿⣿⣿⣿⣿⣿⣿⢿⢜⣿⣿⣿⣿⣿⣿⣿⣿⣿⣿⣿⣿⣿⣿⣿⣿⣿⣿⣿⣿⣿⣿⣿⣿⣿⠀⠀⠀⠀⠀⠀⠀⠀⠀⠀⠀⠀</a:t>
            </a:r>
            <a:br/>
            <a:r>
              <a:t>⠀⠀⠀⠀⠀⠀⠀⠀⠀⠀⠀⠀⠀⢸⣿⣿⣿⣿⣿⣿⣿⣿⣿⣿⣿⣿⣿⣿⣿⣿⣿⣿⣿⣿⣿⣿⣿⣿⣿⣿⣿⡿⢕⢷⢿⣿⣿⣿⣿⣿⣿⣿⣿⣿⣿⣿⣿⣿⣿⣿⣿⣿⣿⣿⣿⣿⣿⣿⣿⠀⠀⠀⠀⠀⠀⠀⠀⠀⠀⠀⠀</a:t>
            </a:r>
            <a:br/>
            <a:r>
              <a:t>⠀⠀⠀⠀⠀⠀⠀⠀⠀⠀⠀⠀⢄⢸⣿⣿⣿⣿⣿⣿⣿⣿⣿⣿⣿⣿⣿⣿⣿⣿⣿⣿⣿⣿⣿⣳⣿⣿⣿⡟⢅⢕⢕⢕⣾⣿⣿⣿⣿⣿⣿⣿⣿⣿⣿⣿⣿⣿⣿⣿⣿⣿⣿⣿⣿⣿⣿⣿⣿⠀⠀⠀⠀⠀⠀⠀⠀⠀⠀⠀⠀</a:t>
            </a:r>
            <a:br/>
            <a:r>
              <a:t>⠀⠀⠀⠀⠀⠀⠀⠀⠀⠀⠀⠁⠁⢸⣿⣿⣿⣿⣿⣿⣿⣿⣿⣿⣿⣿⣿⣿⣿⣿⣿⣿⣿⣿⣿⣿⣿⣿⣿⢕⢕⢕⡕⢱⣿⣿⣿⣿⣿⣿⣿⣿⣿⣿⣿⣿⣿⣿⣿⣿⣿⣿⣿⣿⣿⣿⣿⣿⣿⠀⠀⠀⠀⠀⠀⠀⠀⠀⠀⠀⠀</a:t>
            </a:r>
            <a:br/>
            <a:r>
              <a:t>⠀⠀⠀⠀⠀⠀⠀⠀⠀⠀⠀⠀⠀⢸⣿⣿⣿⣿⣿⣿⣿⣿⣿⣿⣿⣿⣿⣿⣿⣿⣿⣿⣿⣿⣿⣿⣿⣿⡟⢕⢕⢕⢱⣿⣿⣿⣿⣿⣿⣿⣿⣿⣿⣿⣿⣿⣿⣿⣿⣿⣿⣿⣿⣿⣿⣿⣿⣿⣿⠀⠀⠀⠀⠀⠀⠀⠀⠀⠀⠀⠀</a:t>
            </a:r>
            <a:br/>
            <a:r>
              <a:t>⠀⠀⠀⠀⠀⠀⠀⠀⠀⠀⠀⠀⠀⢸⣿⣿⣿⣿⣿⣿⣿⣿⣿⣿⣿⣿⣿⣿⣿⣿⣿⣿⣿⣿⣿⣿⣿⣿⣟⢇⢕⢱⣿⣿⣿⣿⣿⣿⣿⣿⣿⣿⣿⣿⣿⣿⣿⣿⣿⣿⣿⣿⣿⣿⣿⣿⣿⣿⣿⠀⠀⠀⠀⠀⠀⠀⠀⠀⠀⠀⠀</a:t>
            </a:r>
            <a:br/>
            <a:r>
              <a:t>⠀⠀⠀⠀⠀⠀⠀⠀⠀⠀⠀⠀⠀⢱⣿⣿⣿⣿⣿⣿⣿⣿⣿⣿⣿⣿⣿⣿⣿⣿⣿⣿⣿⣿⣿⣿⡟⣻⣞⣧⣷⣿⣿⣿⣿⣿⣿⣿⣿⣿⣿⣿⣿⣿⣿⣿⣿⣿⣿⣿⣿⣿⣿⣿⣿⣿⣿⣿⣿⠀⠀⠀⠀⠀⠀⠀⠀⠀⠀⠀⠀</a:t>
            </a:r>
            <a:br/>
            <a:r>
              <a:t>⠀⠀⠀⠀⠀⠀⠀⠀⠀⠀⠀⢔⠄⢕⣿⣿⣿⣿⣿⣿⣿⣿⣿⣿⣿⣿⣟⣿⣿⣿⣿⡻⢟⣻⣿⣽⣾⣿⣿⣿⣿⣿⣿⣿⣿⣿⣿⣿⣿⣿⣿⣿⣿⣿⣿⣿⣿⣿⣿⣿⣿⣿⣿⣿⣿⣿⣿⣿⣿⠀⠀⠀⠀⠀⠀⠀⠀⠀⠀⠀⠀</a:t>
            </a:r>
            <a:br/>
            <a:r>
              <a:t>⠀⠀⠀⠀⠀⠀⠀⠀⠀⠀⠀⠁⠐⢸⣿⣿⣿⣿⣿⣿⣿⣿⣿⣻⡿⢟⢻⣿⣿⣿⣿⣷⣾⣿⣿⡿⣿⣿⣿⣿⣿⢏⢹⣿⣿⣿⣿⣿⣿⣿⣿⣿⣿⣿⣿⣿⣿⣿⣿⣿⣿⣿⣿⣿⣿⣿⣿⣿⣿⠀⠀⠀⠀⠀⠀⠀⠀⠀⠀⠀⠀</a:t>
            </a:r>
            <a:br/>
            <a:r>
              <a:t>⠀⠀⠀⠀⠀⠀⠀⠀⠀⠀⠀⢁⢕⢸⣿⣿⣿⣿⣿⣿⣿⣿⣿⣕⣵⣕⣿⣿⣿⣿⣿⣿⣿⡿⢏⢸⣿⣿⣿⣿⣷⢕⢸⣿⣿⣿⣿⣿⣿⣿⣿⣿⣿⣿⣿⣿⣿⣿⣿⣿⣿⣿⣿⣿⣿⣿⣿⣿⣿⠀⠀⠀⠀⠀⠀⠀⠀⠀⠀⠀⠀</a:t>
            </a:r>
            <a:br/>
            <a:r>
              <a:t>⠀⠀⠀⠀⠀⠀⠀⠀⠀⠀⠀⢕⢕⢸⣿⣿⣿⣿⣿⣿⣿⣿⣿⣿⣿⣿⣿⣿⣿⣿⣿⣿⡟⢕⢕⢜⣿⣿⣿⣿⡏⢕⢜⣿⣿⣿⣿⣿⣿⣿⣿⣿⣿⣿⣿⣿⣿⣿⣿⣿⣿⣿⣿⣿⣿⣿⣿⣿⣿⠀⠀⠀⠀⠀⠀⠀⠀⠀⠀⠀⠀</a:t>
            </a:r>
            <a:br/>
            <a:r>
              <a:t>⠀⠀⠀⠀⠀⠀⠀⠀⠀⠀⠀⠕⢕⢸⣿⣿⣿⣿⣿⣿⣿⣿⣿⣿⣿⣿⣿⣿⣿⣿⣿⣿⣷⣕⢕⢕⢕⢜⣿⣿⢕⢕⢱⣿⣿⣿⣿⣿⣿⣿⣿⣿⣿⣿⣿⣿⣿⣿⣿⣿⣿⣿⣿⣿⣿⣿⣿⣿⣿⠀⠀⠀⠀⠀⠀⠀⠀⠀⠀⠀⠀</a:t>
            </a:r>
            <a:br/>
            <a:r>
              <a:t>⠀⠀⠀⠀⠀⠀⠀⠀⠀⠀⠀⢔⢕⢸⣿⣿⣿⣿⣿⣿⣿⣿⣿⣿⣿⣿⣿⣿⣿⣿⣿⣿⣿⣿⣷⣧⣵⣕⣿⣿⡇⢕⢜⣿⣿⣿⣿⣿⣿⣿⣿⣿⣿⣿⣿⣿⣿⣿⣿⣿⣿⣿⣿⣿⣿⣿⣿⣿⣿⠀⠀⠀⠀⠀⠀⠀⠀⠀⠀⠀⠀</a:t>
            </a:r>
            <a:br/>
            <a:r>
              <a:t>⠀⠀⠀⠀⠀⠀⠀⠀⠀⠀⠀⠀⢕⢸⣿⣿⣿⣿⣿⣿⣿⣿⣿⣿⣿⣿⣿⣿⣿⣿⣿⣿⣿⣿⣿⣿⣿⣿⣿⣿⡇⢕⢕⣿⣿⣿⣿⣿⣿⣿⣿⣿⣿⣿⣿⣿⣿⣿⣿⣿⣿⣿⣿⣿⣿⣿⣿⣿⣿⠀⠀⠀⠀⠀⠀⠀⠀⠀⠀⠀⠀</a:t>
            </a:r>
            <a:br/>
            <a:r>
              <a:t>⠀⠀⠀⠀⠀⠀⠀⠀⠀⠀⠀⠀⢕⢸⣿⣿⣿⣿⣿⣿⣿⣿⣿⣿⣿⣿⣿⣿⣿⣿⣿⣿⣿⣿⣿⣿⣿⣿⣿⣿⣿⢕⢕⣻⡇⢝⢕⣻⣿⣿⣿⣿⣿⣿⣿⣿⣿⣿⣿⣿⣿⣿⣿⣿⣿⣿⣿⣿⣿⠀⠀⠀⠀⠀⠀⠀⠀⠀⠀⠀⠀</a:t>
            </a:r>
            <a:br/>
            <a:r>
              <a:t>⠀⠀⠀⠀⠀⠀⠀⠀⠀⠀⠀⠀⢕⣸⣿⣿⣿⣿⣿⣿⣿⣿⣿⣿⣿⣿⣿⣿⣿⣿⣿⣿⣿⣿⣿⣿⣿⣿⣿⣿⣿⢕⢕⢸⢕⢕⢱⣽⣿⣿⣿⣿⣿⣿⣿⣿⣿⣿⣿⣿⣿⣿⣿⣿⣿⣿⣿⣿⣿⠀⠀⠀⠀⠀⠀⠀⠀⠀⠀⠀⠀</a:t>
            </a:r>
            <a:br/>
            <a:r>
              <a:t>⠀⠀⠀⠀⠀⠀⠀⠀⠀⠀⠀⠀⢕⣿⣿⣿⣿⣿⣿⣿⣿⣿⣿⣿⣿⣿⣿⣿⣿⣿⣿⣿⣿⣿⣿⣿⣿⣿⣿⣿⣿⢕⢕⢕⢕⢱⣾⣿⣿⣿⣿⣿⣿⣿⣿⣿⣿⣿⣿⣿⣿⣿⣿⣿⣿⣿⣿⣿⣿⠀⠀⠀⠀⠀⠀⠀⠀⠀⠀⠀⠀</a:t>
            </a:r>
            <a:br/>
            <a:r>
              <a:t>⠀⠀⠀⠀⠀⠀⠀⠀⠀⠀⠀⠑⠑⠚⠛⠛⠛⠛⠛⠛⠛⠛⠛⠛⠛⠛⠛⠛⠛⠛⠛⠛⠛⠛⠛⠛⠛⠛⠛⠛⠛⠃⠑⠑⠑⠚⠛⠛⠛⠛⠛⠛⠛⠛⠛⠛⠛⠛⠛⠛⠛⠛⠛⠛⠛⠛⠛⠛⠛⠀⠀⠀⠀⠀⠀⠀⠀⠀⠀⠀⠀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⠀⠀⠀⠀⠀⠀⠀⠀⠀⠀⠀⣿⣿⣿⣿⣿⣿⣿⣿⣿⣿⣿⣿⣿⣿⣿⣿⣿⣿⣿⣿⣿⣿⣿⣿⣿⣿⣿⣿⣿⡷⢽⢗⣕⡝⢯⣽⣟⢾⡕⢕⡕⢕⢕⢕⢕⡱⡜⢇⢕⢵⢵⢕⢕⢕⢕⢕⢕⢕⠀⠀⠀⠀⠀⠀⠀⠀⠀⠀⠀⠀</a:t>
            </a:r>
            <a:br/>
            <a:r>
              <a:t>⠀⠀⠀⠀⠀⠀⠀⠀⠀⠀⠀⣿⣿⣿⣿⣿⣿⣿⣿⣿⣿⣿⣿⣿⣿⣿⣿⣿⣿⣿⣿⣿⣿⣿⣿⣿⣿⣾⣿⣿⣿⣿⣯⣿⣿⣿⣿⣿⣯⢵⢗⢇⢕⢕⢕⢕⡝⡧⢽⡇⢕⢕⢕⢕⢕⢕⣕⢕⢕⠀⠀⠀⠀⠀⠀⠀⠀⠀⠀⠀⠀</a:t>
            </a:r>
            <a:br/>
            <a:r>
              <a:t>⠀⠀⠀⠀⠀⠀⠀⠀⠀⠀⠀⣿⣿⣿⣿⣿⣿⣿⣿⣿⣿⣿⣿⣿⣿⣿⣿⣿⣿⣿⣿⣿⣿⣿⣿⣿⣿⣿⣿⣿⣿⣿⣿⣿⣿⣿⣿⣿⣿⣻⣿⣿⣽⣷⡕⢱⣕⣕⢱⣵⣷⣷⣷⣾⣿⣿⣿⣧⣷⠀⠀⠀⠀⠀⠀⠀⠀⠀⠀⠀⠀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⠀⠀⠀⠀⠀⠀⠀⠀⠀⠀⠀⣿⣿⣿⣿⣿⣿⣿⣿⣿⣿⣿⣿⣿⣿⣿⣿⣿⣿⣿⣿⣿⣿⣿⣿⣿⣿⣿⣿⣿⣿⣿⣿⣿⣿⣿⣿⣿⣿⣿⣿⣿⣿⣿⣿⣾⣾⣷⣷⣾⣿⣿⣿⣿⣻⣿⣿⣿⣿⠀⠀⠀⠀⠀⠀⠀⠀⠀⠀⠀⠀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⠀⠀⠀⠀⠀⠀⠀⠀⠀⠀⠀⢿⢟⢟⢝⢝⢝⢝⢝⢻⢿⣿⣿⣿⣿⣿⣿⣿⣿⣿⣿⣿⣿⣿⣿⣿⣿⣿⣿⣿⣿⣿⣿⣿⣿⣿⣿⣿⣿⣿⣿⣿⣿⣿⣿⣿⣿⣿⣿⣿⣿⣿⣿⣿⣿⣿⣿⢿⣿⠀⠀⠀⠀⠀⠀⠀⠀⠀⠀⠀⠀</a:t>
            </a:r>
            <a:br/>
            <a:r>
              <a:t>⠀⠀⠀⠀⠀⠀⠀⠀⠀⠀⠀⠖⢖⢴⢤⢤⢅⠝⠑⢧⣕⢜⢻⣿⣿⣿⣿⣿⣿⣿⣿⣿⣿⣿⣿⣿⣿⣿⣿⣿⣿⣿⣿⣿⣿⣿⣿⣿⣿⣿⣿⣿⣿⣿⣿⣿⣿⣜⣿⣿⣿⣿⣿⣿⣿⣿⣿⣿⡿⠀⠀⠀⠀⠀⠀⠀⠀⠀⠀⠀⠀</a:t>
            </a:r>
            <a:br/>
            <a:r>
              <a:t>⠀⠀⠀⠀⠀⠀⠀⠀⠀⠀⠀⢀⢔⢔⢕⢕⢕⢅⢕⢕⢜⢳⣕⢜⣿⣿⣿⣿⣿⣿⣿⣿⣿⣿⣿⣿⣿⣿⣿⢟⠋⠡⣕⢑⢕⢝⢿⣿⣿⣿⣿⣿⣿⣿⣿⣿⣿⣿⣿⣿⣿⣿⣿⣿⣿⣿⣿⣿⡧⠀⠀⠀⠀⠀⠀⠀⠀⠀⠀⠀⠀</a:t>
            </a:r>
            <a:br/>
            <a:r>
              <a:t>⠀⠀⠀⠀⠀⠀⠀⠀⠀⠀⠀⣱⣕⣕⡕⢕⢕⢕⢕⢕⢕⢕⢻⣧⢸⣿⣿⣿⣿⣿⣿⣿⣿⣿⣿⣿⣿⣿⢏⠀⢠⣔⣮⣿⣇⢕⢕⢹⣿⣿⣿⣿⣿⣿⣿⣿⣿⢝⢝⢻⣿⣿⣿⣿⣿⣿⣿⣿⢕⠀⠀⠀⠀⠀⠀⠀⠀⠀⠀⠀⠀</a:t>
            </a:r>
            <a:br/>
            <a:r>
              <a:t>⠀⠀⠀⠀⠀⠀⠀⠀⠀⠀⠀⣿⣿⣿⣿⣿⣿⣷⣷⣷⣧⣵⣼⣿⢕⣿⣿⣿⣿⣿⣿⣿⣿⣿⣿⣿⣿⣿⢕⢔⢸⣿⣿⣿⢿⣧⡱⣫⣿⣿⣿⣿⣿⣿⣿⡿⢘⣷⣕⣇⢹⣿⣿⣿⣿⣿⣿⣿⠄⠀⠀⠀⠀⠀⠀⠀⠀⠀⠀⠀⠀</a:t>
            </a:r>
            <a:br/>
            <a:r>
              <a:t>⠀⠀⠀⠀⠀⠀⠀⠀⠀⠀⠀⣿⣿⣿⣿⣿⣿⣿⣿⣿⣿⣿⣿⣿⡕⣿⣿⣿⣿⣿⣿⣿⣿⣿⣿⣿⣿⣿⣵⣵⣼⣿⣿⢿⣿⣿⣾⣿⣿⣿⣿⣿⣿⣿⣿⡏⢸⣿⣿⣿⣿⣿⣿⣿⣿⣿⣿⣿⢔⠀⠀⠀⠀⠀⠀⠀⠀⠀⠀⠀⠀</a:t>
            </a:r>
            <a:br/>
            <a:r>
              <a:t>⠀⠀⠀⠀⠀⠀⠀⠀⠀⠀⠀⣿⣿⣿⣿⣿⣿⣿⣿⣿⣿⣿⣿⣿⡕⣿⣿⣿⣿⣿⣿⣿⣿⣿⣿⣿⣿⣿⣿⣿⣿⣕⢕⣼⣿⣿⣿⣿⣿⣿⣿⣿⣿⣿⣿⡷⣿⣿⣿⣿⣿⣿⣿⣿⣿⣿⣿⣿⢕⠀⠀⠀⠀⠀⠀⠀⠀⠀⠀⠀⠀</a:t>
            </a:r>
            <a:br/>
            <a:r>
              <a:t>⠀⠀⠀⠀⠀⠀⠀⠀⠀⠀⠀⣿⣿⣿⣿⣿⣿⣿⣿⣿⣿⣿⣿⣟⢕⣿⣿⣿⣿⣿⣿⣿⣿⣿⣿⣿⣿⣿⣿⣿⣿⡟⢸⣿⣿⣿⣿⣿⣿⣿⣿⣿⣿⣿⣿⣷⢻⣿⣿⣿⣿⣿⣿⣿⣿⡟⣿⣷⢅⠀⠀⠀⠀⠀⠀⠀⠀⠀⠀⠀⠀</a:t>
            </a:r>
            <a:br/>
            <a:r>
              <a:t>⠀⠀⠀⠀⠀⠀⠀⠀⠀⠀⠀⣿⣿⣿⣿⣿⣿⣿⣿⣿⣿⣿⣿⡏⢱⣿⣿⣿⣿⣿⣿⣿⣿⣿⣿⣿⣿⣿⣿⣿⣿⣇⣼⣿⣿⣿⣿⣿⣿⣿⣿⣿⣿⣿⣿⣿⣕⣿⣿⣿⢟⢻⣿⣿⣿⢇⣿⣿⣕⠀⠀⠀⠀⠀⠀⠀⠀⠀⠀⠀⠀</a:t>
            </a:r>
            <a:br/>
            <a:r>
              <a:t>⠀⠀⠀⠀⠀⠀⠀⠀⠀⠀⠀⣿⣿⣿⣿⣿⣿⣿⣿⣿⣿⣿⣿⡇⢕⣿⣿⣿⣿⣿⣿⣿⣿⣿⣿⣿⣿⣿⣿⣿⣻⢟⢻⣿⣿⣿⣿⣿⣿⣿⣿⣿⣿⣿⣿⣿⢿⣿⣿⡿⢇⢸⣿⣿⣿⡇⣿⣿⢕⠀⠀⠀⠀⠀⠀⠀⠀⠀⠀⠀⠀</a:t>
            </a:r>
            <a:br/>
            <a:r>
              <a:t>⠀⠀⠀⠀⠀⠀⠀⠀⠀⠀⠀⣿⣿⣿⣿⣿⣿⣿⣿⣿⣿⣿⣿⡗⢱⣿⣿⣿⣿⣿⣿⣿⣿⣿⣿⣿⣿⣿⣿⣿⣿⠁⢸⣿⣿⣿⣿⢻⢿⣿⣿⣿⣿⣿⣿⣿⢿⠿⢟⢁⢕⢝⢟⢝⡟⢅⢻⢟⡻⠀⠀⠀⠀⠀⠀⠀⠀⠀⠀⠀⠀</a:t>
            </a:r>
            <a:br/>
            <a:r>
              <a:t>⠀⠀⠀⠀⠀⠀⠀⠀⠀⠀⠀⣿⣿⣿⣿⣿⣿⣿⣿⣿⣿⣿⣿⡇⢕⣿⣿⣿⣿⣿⣿⣿⣿⣿⣿⣿⣿⣻⣿⣿⣿⠀⢸⣿⣿⣿⣿⡗⢛⢟⢏⢝⣝⢗⢵⡕⢕⢕⢗⢷⢷⢷⣷⣾⣿⣧⣾⣿⣧⠀⠀⠀⠀⠀⠀⠀⠀⠀⠀⠀⠀</a:t>
            </a:r>
            <a:br/>
            <a:r>
              <a:t>⠀⠀⠀⠀⠀⠀⠀⠀⠀⠀⠀⢟⢟⢝⡝⣝⢝⡝⢟⢏⢝⢝⢝⢕⡕⣿⣿⡿⢟⢻⠟⠏⠟⠞⢟⢋⢙⢘⢸⣿⡿⠀⢸⣿⣿⣿⣿⡇⢕⢕⢕⢕⢕⢱⢕⢕⢕⢕⢕⢕⢕⢕⢕⢕⢵⢜⢝⢝⢝⠀⠀⠀⠀⠀⠀⠀⠀⠀⠀⠀⠀</a:t>
            </a:r>
            <a:br/>
            <a:r>
              <a:t>⠀⠀⠀⠀⠀⠀⠀⠀⠀⠀⠀⣕⣱⣽⣵⣵⡵⢷⠷⠷⠞⠛⠓⠘⠉⢁⢁⢁⢀⢄⢄⢄⢔⢔⢕⢕⢕⢕⢸⣿⡇⠀⢜⣿⣿⣿⣿⣇⢕⢕⢕⢕⢕⢕⢕⢕⢕⢕⢕⢕⢕⣕⣕⣝⣹⣷⣷⣵⣕⠀⠀⠀⠀⠀⠀⠀⠀⠀⠀⠀⠀</a:t>
            </a:r>
            <a:br/>
            <a:r>
              <a:t>⠀⠀⠀⠀⠀⠀⠀⠀⠀⠀⠀⠉⢉⢅⢅⢔⢔⢔⢔⢕⢕⢕⢕⢕⢕⢕⢕⢕⢕⢕⢕⢕⢕⢕⢕⢕⢕⢕⣼⣿⡇⢀⣵⣿⣿⣿⣿⣿⢞⢻⣿⣿⣿⣿⣿⣿⣷⣷⣷⣷⣿⣿⣿⣿⣿⣿⣿⣿⣿⠀⠀⠀⠀⠀⠀⠀⠀⠀⠀⠀⠀</a:t>
            </a:r>
            <a:br/>
            <a:r>
              <a:t>⠀⠀⠀⠀⠀⠀⠀⠀⠀⠀⠀⢕⢕⢕⢕⢕⢕⢕⢕⢕⢕⢕⢕⢕⢕⢕⢕⢕⢕⢕⢕⢕⢕⢕⠕⢕⢑⠕⢿⣿⡇⠘⠝⣿⣿⡿⢻⢝⢕⢕⢜⢿⢿⣿⣿⣿⣿⣿⣿⣿⣿⣿⣿⣿⣿⣿⣿⣿⣿⠀⠀⠀⠀⠀⠀⠀⠀⠀⠀⠀⠀</a:t>
            </a:r>
            <a:br/>
            <a:r>
              <a:t>⠀⠀⠀⠀⠀⠀⠀⠀⠀⠀⠀⢕⢕⢕⢕⢕⢕⢕⢕⢕⢕⢕⢕⢕⢕⢕⢕⢕⢕⢕⢕⢕⢕⢕⢕⢔⢔⠀⠀⠀⠀⠐⠀⠑⠀⠔⢕⢕⢕⢕⢕⢕⢕⢕⢕⢕⢕⢜⢝⢝⢝⢝⢟⢟⢟⢻⢿⢿⢿⠀⠀⠀⠀⠀⠀⠀⠀⠀⠀⠀⠀</a:t>
            </a:r>
            <a:br/>
            <a:r>
              <a:t>⠀⠀⠀⠀⠀⠀⠀⠀⠀⠀⠀⠑⠑⠑⠑⠑⠑⠑⠑⠑⠑⠑⠑⠑⠑⠑⠑⠑⠑⠑⠑⠑⠑⠑⠑⠑⠑⠀⠀⠀⠁⠀⠀⠀⠀⠀⠀⠀⠁⠑⠑⠑⠑⠑⠑⠑⠑⠑⠑⠑⠑⠑⠑⠑⠑⠑⠑⠑⠑⠀⠀⠀⠀⠀⠀⠀⠀⠀⠀⠀⠀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⠀⠀⠀⠀⠀⠀⠀⠀⠀⠀⠀⣿⣿⣿⣿⣿⣿⣿⣿⣿⣿⣿⣿⣿⣿⣿⣿⣿⣿⣿⣿⣿⣿⣿⣿⣿⣿⣿⣷⣏⢏⢝⢗⡜⢝⢝⣽⡗⢇⢕⢕⢕⢕⢕⢕⢜⢕⢕⢕⢕⢵⢕⢕⢕⢕⢕⢕⢕⢕⠀⠀⠀⠀⠀⠀⠀⠀⠀⠀⠀⠀</a:t>
            </a:r>
            <a:br/>
            <a:r>
              <a:t>⠀⠀⠀⠀⠀⠀⠀⠀⠀⠀⠀⣿⣿⣿⣿⣿⣿⣿⣿⣿⣿⣿⣿⣿⣿⣿⣿⣿⣿⣿⣿⣿⣿⣿⣿⣿⣿⣷⣿⣿⣿⣿⣽⣿⣿⣿⣸⣾⣪⢇⢗⡕⢇⢕⢕⢗⡫⢷⢵⡇⢇⢕⢕⢗⢕⢕⢕⢕⢕⠀⠀⠀⠀⠀⠀⠀⠀⠀⠀⠀⠀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⠀⠀⠀⠀⠀⠀⠀⠀⠀⠀⠀⣿⣿⣿⣿⣿⣿⣿⣿⣿⣿⣿⣿⣿⣿⣿⣿⣿⣿⣿⣿⣿⣿⣿⣿⣿⣿⣿⣿⣿⣿⣿⣿⣿⣿⣿⣿⣿⣯⢏⣿⣷⣻⣧⢕⢱⣕⡕⢣⡵⣗⣗⣷⣎⣷⣷⣿⣕⢱⠀⠀⠀⠀⠀⠀⠀⠀⠀⠀⠀⠀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⠀⠀⠀⠀⠀⠀⠀⠀⠀⠀⠀⣿⣿⣿⣿⣿⣿⣿⣿⣿⣿⣿⣿⣿⣿⣿⣿⣿⣿⣿⣿⣿⣿⣿⣿⣿⣿⣿⣿⣿⣿⣿⣿⣿⣿⣿⣿⣿⣿⣿⣿⣿⣾⣿⣿⣷⣷⣵⣷⣾⣿⣿⣽⣏⣻⣿⣿⡟⣿⠀⠀⠀⠀⠀⠀⠀⠀⠀⠀⠀⠀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⠀⠀⠀⠀⠀⠀⠀⠀⠀⠀⠀⣿⣿⣿⣿⣿⣿⣿⣿⣿⣿⣿⣿⣿⣿⣿⣿⣿⣿⣿⣿⣿⣿⣿⣿⣿⣿⣿⣿⣿⣿⣿⣿⣿⣿⣿⣿⣿⣿⣿⣿⣿⣿⣿⣿⣿⣿⣿⣿⣿⣿⣿⣷⣿⣿⣗⣿⣿⣿⠀⠀⠀⠀⠀⠀⠀⠀⠀⠀⠀⠀</a:t>
            </a:r>
            <a:br/>
            <a:r>
              <a:t>⠀⠀⠀⠀⠀⠀⠀⠀⠀⠀⠀⢿⢟⢏⢝⢝⡝⢝⢝⢻⢿⣿⣿⣿⣿⣿⣿⣿⣿⣿⣿⣿⣿⣿⣿⣿⣿⣿⣿⣿⣿⣿⣿⣿⣿⣿⣿⣿⣿⣿⣿⣿⣿⣿⣿⣿⡿⣟⣿⣿⣿⣿⣿⣿⣿⣿⣿⣿⣿⠀⠀⠀⠀⠀⠀⠀⠀⠀⠀⠀⠀</a:t>
            </a:r>
            <a:br/>
            <a:r>
              <a:t>⠀⠀⠀⠀⠀⠀⠀⠀⠀⠀⠀⠒⢖⢲⢴⢤⠅⠙⢑⢧⣕⢝⢻⣿⣿⣿⣿⣿⣿⣿⣿⣿⣿⣿⣿⣿⣿⣿⣿⣿⣿⣿⣿⣿⣿⣿⣿⣿⣿⣿⣿⣿⣿⣿⣿⣿⣇⣟⣿⣿⣿⣿⣿⣿⣿⣿⣿⣻⢗⠀⠀⠀⠀⠀⠀⠀⠀⠀⠀⠀⠀</a:t>
            </a:r>
            <a:br/>
            <a:r>
              <a:t>⠀⠀⠀⠀⠀⠀⠀⠀⠀⠀⠀⢅⢔⢔⢔⢄⢕⢅⢕⢕⢜⢷⣕⢝⣿⣿⣿⣿⣿⣿⣿⣿⣿⣿⣿⣿⣿⣿⣿⠟⠑⠥⣔⢕⢜⢝⢿⣿⣿⣿⣿⣿⣿⣿⣿⣿⣿⣿⣿⣿⣿⣿⣿⣿⣿⣿⣿⣷⢕⠀⠀⠀⠀⠀⠀⠀⠀⠀⠀⠀⠀</a:t>
            </a:r>
            <a:br/>
            <a:r>
              <a:t>⠀⠀⠀⠀⠀⠀⠀⠀⠀⠀⠀⣱⣕⣕⡕⣕⡕⢕⢕⢕⢔⢕⢻⡧⢸⣿⣿⣿⣿⣿⣿⣿⣿⣿⣿⣿⣿⣿⢃⢀⣠⣖⣾⣷⣕⢕⢕⣻⣿⣿⣿⣿⣿⣿⣿⣿⣟⢝⡝⣿⣿⣿⣿⣿⣿⣿⣿⡇⢅⠀⠀⠀⠀⠀⠀⠀⠀⠀⠀⠀⠀</a:t>
            </a:r>
            <a:br/>
            <a:r>
              <a:t>⠀⠀⠀⠀⠀⠀⠀⠀⠀⠀⠀⣿⣿⣿⣿⣿⣿⣷⣾⣷⣧⣵⣼⣿⡕⣿⣿⣿⣿⣿⣿⣿⣿⣿⣿⣿⣿⡏⢔⢕⣿⣿⣿⣯⣿⣗⡱⣺⣿⣿⣿⣿⣿⣿⣿⡏⣜⣿⣼⡕⣽⣿⣿⣿⣿⣿⣿⡇⠀⠀⠀⠀⠀⠀⠀⠀⠀⠀⠀⠀⠀</a:t>
            </a:r>
            <a:br/>
            <a:r>
              <a:t>⠀⠀⠀⠀⠀⠀⠀⠀⠀⠀⠀⣿⣿⣿⣿⣿⣿⣿⣿⣿⣿⣿⣿⣿⢕⣿⣿⣿⣿⣿⣿⣿⣿⣿⣿⣿⣿⣷⣵⣧⣿⣿⡿⣷⣿⣿⣾⣿⣿⣿⣿⣿⣿⣿⣿⡇⣿⣿⣿⣿⣿⣿⣿⣿⣿⣿⣿⡇⠀⠀⠀⠀⠀⠀⠀⠀⠀⠀⠀⠀⠀</a:t>
            </a:r>
            <a:br/>
            <a:r>
              <a:t>⠀⠀⠀⠀⠀⠀⠀⠀⠀⠀⠀⣿⣿⣿⣿⣿⣿⣿⣿⣿⣿⣿⣿⣿⢕⣿⣿⣿⣿⣿⣿⣿⣿⣿⣿⣿⣿⣿⣿⣿⣧⡕⢕⣿⣿⣿⣿⣿⣿⣿⣿⣿⣿⣿⣿⢇⣿⣿⣿⣿⣿⣿⣿⣿⣿⣿⣿⡇⠀⠀⠀⠀⠀⠀⠀⠀⠀⠀⠀⠀⠀</a:t>
            </a:r>
            <a:br/>
            <a:r>
              <a:t>⠀⠀⠀⠀⠀⠀⠀⠀⠀⠀⠀⣿⣿⣿⣿⣿⣿⣿⣿⣿⣿⣿⣿⡟⢱⣿⣿⣿⣿⣿⣿⣿⣿⣿⣿⣿⣿⣿⣿⣿⣿⢇⣾⣿⣿⣿⣿⣿⣿⣿⣿⣿⣿⣿⣿⡇⢿⣿⣿⣿⣿⣿⣿⣿⣿⢻⣿⡇⢄⠀⠀⠀⠀⠀⠀⠀⠀⠀⠀⠀⠀</a:t>
            </a:r>
            <a:br/>
            <a:r>
              <a:t>⠀⠀⠀⠀⠀⠀⠀⠀⠀⠀⠀⣿⣿⣿⣿⣿⣿⣿⣿⣿⣿⣿⣿⡇⢸⣿⣿⣿⣿⣿⣿⣿⣿⣿⣿⣿⣿⣿⣿⣿⣿⣱⣿⣿⣿⣿⣿⣿⣿⣿⣿⣿⣿⣿⣿⣧⣼⣿⣿⣿⢟⣿⣿⣿⣿⢸⣿⣇⣔⠀⠀⠀⠀⠀⠀⠀⠀⠀⠀⠀⠀</a:t>
            </a:r>
            <a:br/>
            <a:r>
              <a:t>⠀⠀⠀⠀⠀⠀⠀⠀⠀⠀⠀⣿⣿⣿⣿⣿⣿⣿⣿⣿⣿⣿⣿⡇⢸⣿⣿⣿⣿⣿⣿⣿⣿⣿⣿⣿⣿⣿⣿⣿⣿⠟⢻⣿⣿⣿⡿⣿⣿⣿⣿⣿⣿⣿⣿⡿⢿⣿⡿⢟⢕⣿⣿⣿⣿⢸⣿⡧⢗⠀⠀⠀⠀⠀⠀⠀⠀⠀⠀⠀⠀</a:t>
            </a:r>
            <a:br/>
            <a:r>
              <a:t>⠀⠀⠀⠀⠀⠀⠀⠀⠀⠀⠀⣿⣿⣿⣿⣿⣿⣿⣿⣿⣿⣿⣿⡇⢸⣿⣿⣿⣿⣿⣿⣿⣿⣿⣿⣿⣿⣿⣿⣿⡏⠀⢸⣿⣿⣿⡟⢻⣿⣿⣿⣿⣿⣿⣿⢷⢿⢗⢇⢅⢍⢝⢝⣝⣕⣜⢟⡞⢿⠀⠀⠀⠀⠀⠀⠀⠀⠀⠀⠀⠀</a:t>
            </a:r>
            <a:br/>
            <a:r>
              <a:t>⠀⠀⠀⠀⠀⠀⠀⠀⠀⠀⠀⣿⣿⣿⣿⣿⣿⣿⣿⣿⣿⣿⣿⢇⢸⣿⣿⣿⣿⣿⣿⣿⣿⣿⣿⣿⣿⣿⣿⣿⡇⠀⢸⣿⣿⣿⣿⢛⢝⢝⢝⢝⢕⢗⢣⢕⢕⢕⢗⢗⢗⢷⢾⣿⣿⣷⣿⣷⣷⠀⠀⠀⠀⠀⠀⠀⠀⠀⠀⠀⠀</a:t>
            </a:r>
            <a:br/>
            <a:r>
              <a:t>⠀⠀⠀⠀⠀⠀⠀⠀⠀⠀⠀⢝⣝⣝⣝⡝⢝⣝⢝⢏⢝⢝⢕⣕⡕⣿⣿⢟⢟⢻⠏⠝⢟⠝⢛⢋⢕⢝⣿⣿⠇⠀⢸⣿⣿⣿⣿⢕⢕⢕⢕⢕⢕⢕⢕⢕⢕⢕⢕⢕⢕⢕⢕⣗⣕⢕⢵⢕⢝⠀⠀⠀⠀⠀⠀⠀⠀⠀⠀⠀⠀</a:t>
            </a:r>
            <a:br/>
            <a:r>
              <a:t>⠀⠀⠀⠀⠀⠀⠀⠀⠀⠀⠀⣱⣵⣽⣵⡵⢷⠷⠾⠟⢛⢛⢙⠉⠁⢁⢀⢄⢄⢔⢔⢔⢔⢕⢕⢕⢕⢕⣿⣿⠀⠀⢸⣿⣿⣿⣿⡇⢕⢕⢕⣕⢕⢕⢕⢕⣕⡕⢕⣕⢕⣱⣜⣽⣽⣼⣷⣵⣕⠀⠀⠀⠀⠀⠀⠀⠀⠀⠀⠀⠀</a:t>
            </a:r>
            <a:br/>
            <a:r>
              <a:t>⠀⠀⠀⠀⠀⠀⠀⠀⠀⠀⠀⢉⢅⢔⢔⢔⢔⢔⢕⢕⢕⢕⢕⢕⢕⢕⢕⢕⢕⢕⢕⢕⢕⢕⢕⢕⢕⢸⣿⣿⠀⢴⣺⣿⣿⣿⣿⡿⢝⢹⢿⣿⣿⣿⣿⣿⣿⣿⣷⣿⣿⣿⣿⣿⣿⣿⣿⣿⣿⠀⠀⠀⠀⠀⠀⠀⠀⠀⠀⠀⠀</a:t>
            </a:r>
            <a:br/>
            <a:r>
              <a:t>⠀⠀⠀⠀⠀⠀⠀⠀⠀⠀⠀⢕⢕⢕⢕⢕⢕⢕⢕⢕⢕⢕⢕⢕⢕⢕⢕⢕⢕⢕⢕⢕⢕⢕⠕⢕⢑⠸⠿⢧⠀⠑⠘⢿⠿⢿⢏⢕⢕⢝⢜⢝⢿⢿⢿⢿⣿⣿⣿⣿⣿⣿⣿⣿⣿⣿⣿⣿⣿⠀⠀⠀⠀⠀⠀⠀⠀⠀⠀⠀⠀</a:t>
            </a:r>
            <a:br/>
            <a:r>
              <a:t>⠀⠀⠀⠀⠀⠀⠀⠀⠀⠀⠀⢕⢕⢕⢕⢕⢕⢕⢕⢕⢕⢕⢕⢕⢕⢕⢕⢕⢕⢕⢕⢕⢕⢕⢕⢕⢕⠀⠀⠀⠄⠐⠁⠁⠀⢕⢕⠕⢕⢕⢕⢕⢕⢕⢕⢕⢕⢕⢕⢕⢝⢝⢝⢝⢝⢟⢟⢟⢟⠀⠀⠀⠀⠀⠀⠀⠀⠀⠀⠀⠀</a:t>
            </a:r>
            <a:br/>
            <a:r>
              <a:t>⠀⠀⠀⠀⠀⠀⠀⠀⠀⠀⠀⠑⠑⠑⠑⠑⠑⠑⠑⠑⠑⠑⠑⠑⠑⠑⠑⠑⠑⠑⠑⠑⠑⠑⠑⠑⠑⠀⠀⠀⠁⠀⠀⠀⠀⠀⠀⠀⠀⠁⠑⠑⠑⠑⠑⠑⠑⠑⠑⠑⠑⠑⠑⠑⠑⠑⠑⠑⠑⠀⠀⠀⠀⠀⠀⠀⠀⠀⠀⠀⠀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⠀⠀⠀⠀⠀⠀⠀⠀⠀⠀⠀⣿⣿⣿⣿⣿⣿⣿⣿⣿⣿⣿⣿⣿⣿⣿⣿⣿⣿⣿⣿⣿⣿⣟⣿⣿⣯⣿⣼⡹⢟⡣⢕⢣⢜⢕⢕⢇⢕⢕⢕⢕⢕⢕⢕⢕⢕⢕⢕⢕⢕⢕⢕⢕⢕⢕⢕⢕⢕⠀⠀⠀⠀⠀⠀⠀⠀⠀⠀⠀⠀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⠀⠀⠀⠀⠀⠀⠀⠀⠀⠀⠀⣿⣿⣿⣿⣿⣿⣿⣿⣿⣿⣿⣿⣿⣿⣿⣿⣿⣿⣿⣿⣿⣿⣿⣿⣿⣿⣿⣿⣿⣺⣧⣯⣽⣗⣕⡕⡕⢕⢕⢕⢕⢕⢕⢕⡕⣕⢱⡕⢕⢕⢕⢱⢕⢕⢕⢕⢕⢕⠀⠀⠀⠀⠀⠀⠀⠀⠀⠀⠀⠀</a:t>
            </a:r>
            <a:br/>
            <a:r>
              <a:t>⠀⠀⠀⠀⠀⠀⠀⠀⠀⠀⠀⣿⣿⣿⣿⣿⣿⣿⣿⣿⣿⣿⣿⣿⣿⣿⣿⣿⣿⣿⣿⣿⣿⣿⣿⣿⣿⣿⣿⣿⣿⣿⣿⣿⣯⣿⣷⣷⣗⢝⣵⣗⣕⢕⢱⡕⢕⢗⢜⣳⢕⣕⢕⢕⡕⢕⢕⢕⢕⠀⠀⠀⠀⠀⠀⠀⠀⠀⠀⠀⠀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⠀⠀⠀⠀⠀⠀⠀⠀⠀⠀⠀⣿⣿⣿⣿⣿⣿⣿⣿⣿⣿⣿⣿⣿⣿⣿⣿⣿⣿⣿⣿⣿⣿⣿⣿⣿⣿⣿⣿⣿⣿⣿⣿⣿⣿⣿⣿⣿⣿⣿⣾⣧⣵⣧⣕⢼⣕⢕⢕⣳⣵⣧⣵⣳⣷⣧⡿⣵⣿⠀⠀⠀⠀⠀⠀⠀⠀⠀⠀⠀⠀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⠀⠀⠀⠀⠀⠀⠀⠀⠀⠀⠀⢿⢟⢏⢝⢝⢝⢝⢝⢿⣿⣿⣿⣿⣿⣿⣿⣿⣿⣿⣿⣿⣿⣿⣿⣿⣿⣿⣿⣿⣿⣿⣿⣿⣿⣿⣿⣿⣿⣿⣿⣿⣿⣿⣿⣿⣿⣻⣿⣿⣿⣿⣿⣿⣿⣿⣿⣿⡿⠀⠀⠀⠀⠀⠀⠀⠀⠀⠀⠀⠀</a:t>
            </a:r>
            <a:br/>
            <a:r>
              <a:t>⠀⠀⠀⠀⠀⠀⠀⠀⠀⠀⠀⠒⢖⢦⢤⢤⠌⢙⠗⢵⡕⢝⢿⣿⣿⣿⣿⣿⣿⣿⣿⣿⣿⣿⣿⣿⣿⣿⣿⣿⣿⣿⣿⣿⣿⣿⣿⣿⣿⣿⣿⣿⣿⣿⣿⣷⣜⣿⣿⣿⣿⣿⣿⣿⣿⣿⣹⡷⠃⠀⠀⠀⠀⠀⠀⠀⠀⠀⠀⠀⠀</a:t>
            </a:r>
            <a:br/>
            <a:r>
              <a:t>⠀⠀⠀⠀⠀⠀⠀⠀⠀⠀⠀⢅⢔⢔⢔⢕⢕⢕⢕⢕⢝⣧⡕⢻⣿⣿⣿⣿⣿⣿⣿⣿⣿⣿⣿⣿⣿⣿⡿⠋⠱⢕⡕⢕⢝⢻⣿⣿⣿⣿⣿⣿⣿⣿⣿⣿⣿⣿⣿⣿⣿⣿⣿⣿⣿⣿⣿⡇⠀⠀⠀⠀⠀⠀⠀⠀⠀⠀⠀⠀⠀</a:t>
            </a:r>
            <a:br/>
            <a:r>
              <a:t>⠀⠀⠀⠀⠀⠀⠀⠀⠀⠀⠀⣱⣕⣕⣕⣕⢕⢕⢕⢕⢕⢜⣷⡕⢻⣿⣿⣿⣿⣿⣿⣿⣿⣿⣿⣿⣿⡿⢑⢄⣴⣰⣽⣧⡕⢕⣜⣿⣿⣿⣿⣿⣿⣿⣿⣟⢏⣝⢿⣿⣿⣿⣿⣿⣿⣿⡏⢕⢄⠀⠀⠀⠀⠀⠀⠀⠀⠀⠀⠀⠀</a:t>
            </a:r>
            <a:br/>
            <a:r>
              <a:t>⠀⠀⠀⠀⠀⠀⠀⠀⠀⠀⠀⣿⣿⣿⣿⣿⣿⣷⣷⣷⣧⣵⣽⣇⢸⣿⣿⣿⣿⣿⣿⣿⣿⣿⣿⣿⣿⡇⢔⢸⣿⣿⣿⢹⣷⡷⣽⣿⣿⣿⣿⣿⣿⣿⣿⢜⣷⣕⣎⣺⣿⣿⣿⣿⣿⣿⡇⢐⠄⠀⠀⠀⠀⠀⠀⠀⠀⠀⠀⠀⠀</a:t>
            </a:r>
            <a:br/>
            <a:r>
              <a:t>⠀⠀⠀⠀⠀⠀⠀⠀⠀⠀⠀⣿⣿⣿⣿⣿⣿⣿⣿⣿⣿⣿⣿⡇⢸⣿⣿⣿⣿⣿⣿⣿⣿⣿⣿⣿⣿⣧⣵⣾⣿⣿⢿⣾⣿⣿⣿⣿⣿⣿⣿⣿⣿⣿⡇⢸⣿⣿⣿⣿⣿⣿⣿⣿⣿⣿⡇⢀⠀⠀⠀⠀⠀⠀⠀⠀⠀⠀⠀⠀⠀</a:t>
            </a:r>
            <a:br/>
            <a:r>
              <a:t>⠀⠀⠀⠀⠀⠀⠀⠀⠀⠀⠀⣿⣿⣿⣿⣿⣿⣿⣿⣿⣿⣿⣿⣏⢸⣿⣿⣿⣿⣿⣿⣿⣿⣿⣿⣿⣿⣿⣿⣿⣕⢕⣸⣿⣿⣿⣿⣿⣿⣿⣿⣿⣿⣿⡿⢹⣿⣿⣿⣿⣿⣿⣿⣿⣿⣿⡇⢅⡄⠀⠀⠀⠀⠀⠀⠀⠀⠀⠀⠀⠀</a:t>
            </a:r>
            <a:br/>
            <a:r>
              <a:t>⠀⠀⠀⠀⠀⠀⠀⠀⠀⠀⠀⣿⣿⣿⣿⣿⣿⣿⣿⣿⣿⣿⣿⢟⢸⣿⣿⣿⣿⣿⣿⣿⣿⣿⣿⣿⣿⣿⣿⣿⣿⢕⣿⣿⣿⣿⣿⣿⣿⣿⣿⣿⣿⣿⣷⢸⣿⣿⣿⣿⣿⣿⣿⣿⢿⣿⣧⢕⡇⠀⠀⠀⠀⠀⠀⠀⠀⠀⠀⠀⠀</a:t>
            </a:r>
            <a:br/>
            <a:r>
              <a:t>⠀⠀⠀⠀⠀⠀⠀⠀⠀⠀⠀⣿⣿⣿⣿⣿⣿⣿⣿⣿⣿⣿⣿⢕⣸⣿⣿⣿⣿⣿⣿⣿⣿⣿⣿⣿⣿⣿⣿⣿⡇⢕⣿⣿⣿⣿⣿⣿⣿⣿⣿⣿⣿⣿⣿⣵⣿⣿⣿⢟⢿⣿⣿⣿⢸⣿⣿⣔⣏⠀⠀⠀⠀⠀⠀⠀⠀⠀⠀⠀⠀</a:t>
            </a:r>
            <a:br/>
            <a:r>
              <a:t>⠀⠀⠀⠀⠀⠀⠀⠀⠀⠀⠀⣿⣿⣿⣿⣿⣿⣿⣿⣿⣿⣿⣿⢇⢸⣿⣿⣿⣿⣿⣿⣿⣿⣿⣿⣿⣿⣿⣿⣿⣿⢇⣿⣿⣿⣿⣿⣿⣿⣿⣿⣿⣿⣿⣿⣿⣿⣿⢿⢕⢸⣿⣿⡿⢸⡿⣿⣽⢕⠀⠀⠀⠀⠀⠀⠀⠀⠀⠀⠀⠀</a:t>
            </a:r>
            <a:br/>
            <a:r>
              <a:t>⠀⠀⠀⠀⠀⠀⠀⠀⠀⠀⠀⣿⣿⣿⣿⣿⣿⣿⣿⣿⣿⣿⣿⢕⣺⣿⣿⣿⣿⣿⣿⣿⣿⣿⣿⣿⣿⣿⣿⣿⠁⠀⣿⣿⣿⡗⢝⢻⣿⣿⣿⣿⣿⡿⢿⢿⢗⢗⠅⠌⢝⢝⣹⣵⢱⣻⣏⢏⢿⠀⠀⠀⠀⠀⠀⠀⠀⠀⠀⠀⠀</a:t>
            </a:r>
            <a:br/>
            <a:r>
              <a:t>⠀⠀⠀⠀⠀⠀⠀⠀⠀⠀⠀⣿⣿⣿⣿⣿⣿⣿⣿⣿⣿⣿⣿⢕⢸⣿⣿⣿⣿⣿⣿⣿⣿⣿⣿⣿⢿⣿⣿⡏⠀⠀⣿⣿⣿⡟⠏⢝⢝⢝⢕⢵⢕⢗⡇⢕⢕⢕⢗⢟⢻⡿⢿⣿⣿⣿⣿⣿⣿⠀⠀⠀⠀⠀⠀⠀⠀⠀⠀⠀⠀</a:t>
            </a:r>
            <a:br/>
            <a:r>
              <a:t>⠀⠀⠀⠀⠀⠀⠀⠀⠀⠀⠀⢝⣝⣝⣹⣽⣽⣵⢜⣝⢕⣕⣕⣕⣸⣿⡿⢟⢻⠟⠋⠝⢛⢟⢝⢍⢜⣿⣿⠇⠀⠀⣿⣿⣿⣿⢕⢕⢕⢇⢕⢗⢗⢇⢕⢕⢕⢕⢕⢕⢕⢜⣽⣿⡗⢗⢇⢕⢕⠀⠀⠀⠀⠀⠀⠀⠀⠀⠀⠀⠀</a:t>
            </a:r>
            <a:br/>
            <a:r>
              <a:t>⠀⠀⠀⠀⠀⠀⠀⠀⠀⠀⠀⣼⣿⣿⡷⢿⠷⠿⢟⢛⢟⢝⢍⢝⢕⢕⢔⢔⢔⢕⢕⢕⢕⢕⢕⢕⢱⣿⡿⠀⠀⢔⣹⣿⣿⣿⡕⢕⣕⣕⣕⣱⣕⣱⣕⣕⣱⢵⣕⣱⣵⣷⣷⣾⣿⣿⣷⣵⣵⠀⠀⠀⠀⠀⠀⠀⠀⠀⠀⠀⠀</a:t>
            </a:r>
            <a:br/>
            <a:r>
              <a:t>⠀⠀⠀⠀⠀⠀⠀⠀⠀⠀⠀⢁⢔⢔⢕⢕⢕⢕⢕⢕⢕⢕⢕⢕⢕⢕⢕⢕⢕⢕⢕⢕⢕⢕⢕⢱⢸⣿⡇⠀⢳⢯⢝⣿⣿⣿⡏⢣⢕⢻⣿⣿⣿⣿⣿⣿⣿⣿⣿⣿⣿⣿⣿⣿⣿⣿⣿⣿⣿⠀⠀⠀⠀⠀⠀⠀⠀⠀⠀⠀⠀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⠀⠀⠀⠀⠀⠀⠀⠀⠀⠀⠀⢕⢕⢕⢕⢕⢕⢕⢕⢕⢕⢕⢕⢕⢕⢕⢕⢕⢕⢕⢕⢕⢕⢕⢕⢕⠸⠿⠇⠀⠅⢁⢅⠘⠻⢏⢕⢕⢕⢝⢕⢝⢟⢟⢟⢿⢿⢿⢿⢿⣿⣿⣿⣿⣿⣿⣿⣿⣽⠀⠀⠀⠀⠀⠀⠀⠀⠀⠀⠀⠀</a:t>
            </a:r>
            <a:br/>
            <a:r>
              <a:t>⠀⠀⠀⠀⠀⠀⠀⠀⠀⠀⠀⢕⢕⢕⢕⢕⢕⢕⢕⢕⢕⢕⢕⢕⢕⢕⢕⢕⢕⢕⢕⢕⢕⢕⢕⢕⢕⠀⠀⢄⠁⠑⠀⠀⠀⠕⠕⠕⠕⢕⢕⢕⢕⢕⢕⢕⢕⢕⢕⢕⢕⢕⢕⢜⢝⢝⢕⢜⢝⠀⠀⠀⠀⠀⠀⠀⠀⠀⠀⠀⠀</a:t>
            </a:r>
            <a:br/>
            <a:r>
              <a:t>⠀⠀⠀⠀⠀⠀⠀⠀⠀⠀⠀⠑⠑⠑⠑⠑⠑⠑⠑⠑⠑⠑⠑⠑⠑⠑⠑⠑⠑⠑⠑⠑⠑⠑⠑⠁⠀⠀⠀⠀⠀⠀⠀⠀⠀⠀⠀⠀⠀⠀⠁⠑⠑⠑⠑⠑⠑⠑⠑⠑⠑⠑⠑⠑⠑⠑⠑⠑⠑⠀⠀⠀⠀⠀⠀⠀⠀⠀⠀⠀⠀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⠀⠀⠀⠀⠀⠀⠀⠀⠀⠀⠀⣿⣿⣿⣿⣿⣿⣿⣿⣿⣿⣿⣿⣿⣿⣿⣿⣿⣿⣿⣿⣿⣿⣿⣿⣿⣿⣿⣿⣿⣿⢯⡿⣿⣿⣟⡻⣾⢇⢕⢕⢜⢕⢕⢕⢕⢕⢕⢕⢕⢕⢕⢕⢕⢕⢕⢕⢕⢕⠀⠀⠀⠀⠀⠀⠀⠀⠀⠀⠀⠀</a:t>
            </a:r>
            <a:br/>
            <a:r>
              <a:t>⠀⠀⠀⠀⠀⠀⠀⠀⠀⠀⠀⣿⣿⣿⣿⣿⣻⣿⣿⣿⣿⣿⣿⣿⣿⣿⣿⣿⣿⣿⣿⣿⣿⣿⣿⣿⣿⣿⣿⣿⣿⣽⣿⣿⣿⣷⣷⣎⢕⢇⢕⢕⢕⢕⢕⣕⢕⣕⢕⢕⢕⢕⢕⢕⢕⢕⢕⢕⢕⠀⠀⠀⠀⠀⠀⠀⠀⠀⠀⠀⠀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⠀⠀⠀⠀⠀⠀⠀⠀⠀⠀⠀⣿⣿⣿⣿⣿⣿⣿⣿⣿⣿⣿⣿⣿⣿⣿⣿⣿⣿⣿⣿⣿⣿⣿⣿⣿⣿⣿⣿⣿⣿⣿⣿⣿⣿⣿⣿⡇⢕⣟⣷⣕⡇⢕⢱⢕⢵⢱⢞⣏⢇⡕⢕⢱⢸⢕⢕⢕⢕⠀⠀⠀⠀⠀⠀⠀⠀⠀⠀⠀⠀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⠀⠀⠀⠀⠀⠀⠀⠀⠀⠀⠀⣿⣿⣿⣿⣿⣿⣿⣿⣿⣿⣿⣿⣿⣿⣿⣿⣿⣿⣿⣿⣿⣿⣿⣿⣿⣿⣿⣿⣿⣿⣿⣿⣿⣿⣿⣿⣿⣿⣷⣯⣧⣼⣕⡵⢵⡕⢕⢕⡱⣵⣵⣕⣱⣧⣵⢷⣗⣕⠀⠀⠀⠀⠀⠀⠀⠀⠀⠀⠀⠀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⠀⠀⠀⠀⠀⠀⠀⠀⠀⠀⠀⣿⣿⣿⣿⣿⣿⣿⣿⣿⣿⣿⣿⣿⣿⣿⣿⣿⣿⣿⣿⣿⣿⣿⣿⣿⣿⣿⣿⣿⣿⣿⣿⣿⣿⣿⣿⣿⣿⣿⣿⣿⣿⣼⣧⣷⣿⣧⣵⣯⣿⣿⣿⣿⣿⣿⣿⣿⣿⠀⠀⠀⠀⠀⠀⠀⠀⠀⠀⠀⠀</a:t>
            </a:r>
            <a:br/>
            <a:r>
              <a:t>⠀⠀⠀⠀⠀⠀⠀⠀⠀⠀⠀⢿⢟⢝⢝⢝⢝⢝⢝⢿⣿⣿⣿⣿⣿⣿⣿⣿⣿⣿⣿⣿⣿⣿⣿⣿⣿⣿⣿⣿⣿⣿⣿⣿⣿⣿⣿⣿⣿⣿⣿⣿⣿⣿⣿⡿⣟⣿⣿⣿⣿⣿⣿⣿⣿⡿⣿⣿⢿⠀⠀⠀⠀⠀⠀⠀⠀⠀⠀⠀⠀</a:t>
            </a:r>
            <a:br/>
            <a:r>
              <a:t>⠀⠀⠀⠀⠀⠀⠀⠀⠀⠀⠀⠒⢖⢲⢴⢤⢘⠙⠳⢵⡕⢝⢿⣿⣿⣿⣿⣿⣿⣿⣿⣿⣿⣿⣿⣿⣿⣿⣿⣿⣿⣿⣿⣿⣿⣿⣿⣿⣿⣿⣿⣿⣿⣿⣿⣇⣝⣿⣿⣿⣿⣿⣿⣿⣿⣇⣯⠞⠑⠀⠀⠀⠀⠀⠀⠀⠀⠀⠀⠀⠀</a:t>
            </a:r>
            <a:br/>
            <a:r>
              <a:t>⠀⠀⠀⠀⠀⠀⠀⠀⠀⠀⠀⢅⢔⢐⢅⢕⢕⢅⢕⠕⢹⣧⡕⢻⣿⣿⣿⣿⣿⣿⣿⣿⣿⣿⣿⣿⣿⣿⡟⠛⠱⢕⡕⢕⢝⢿⣿⣿⣿⣿⣿⣿⣿⣿⣿⣿⣿⣿⣿⣿⣿⣿⣿⣿⣿⣿⣿⠑⠀⠀⠀⠀⠀⠀⠀⠀⠀⠀⠀⠀⠀</a:t>
            </a:r>
            <a:br/>
            <a:r>
              <a:t>⠀⠀⠀⠀⠀⠀⠀⠀⠀⠀⠀⣱⣕⣕⡕⡕⢕⢕⢕⢕⢕⢜⣷⢕⣿⣿⣿⣿⣿⣿⣿⣿⣿⣿⣿⣿⣿⡏⢔⢄⢤⣥⣻⣇⢕⣕⣿⣿⣿⣿⣿⣿⣿⣿⣿⣟⢹⡟⣿⣿⣿⣿⣿⣿⣿⣿⠑⠠⢄⠀⠀⠀⠀⠀⠀⠀⠀⠀⠀⠀⠀</a:t>
            </a:r>
            <a:br/>
            <a:r>
              <a:t>⠀⠀⠀⠀⠀⠀⠀⠀⠀⠀⠀⣿⣿⣿⣿⣿⣿⣾⣷⣷⣵⣵⣿⣇⢸⣿⣿⣿⣿⣿⣿⣿⣿⣿⣿⣿⣿⢕⢕⢿⣿⣿⡇⣿⣯⣗⣾⣿⣿⣿⣿⣿⣿⣿⡏⣜⣿⣷⣱⣽⣿⣿⣿⣿⣿⣿⢕⠄⠐⠀⠀⠀⠀⠀⠀⠀⠀⠀⠀⠀⠀</a:t>
            </a:r>
            <a:br/>
            <a:r>
              <a:t>⠀⠀⠀⠀⠀⠀⠀⠀⠀⠀⠀⣿⣿⣿⣿⣿⣿⣿⣿⣿⣿⣿⣿⡇⢸⣿⣿⣿⣿⣿⣿⣿⣿⣿⣿⣿⣿⣷⣵⣿⣿⣿⢿⣿⣿⣿⣿⣿⣿⣿⣿⣿⣿⣿⡇⣿⣿⣿⣿⣿⣿⣿⣿⣿⣿⣿⢕⠄⠀⠀⠀⠀⠀⠀⠀⠀⠀⠀⠀⠀⠀</a:t>
            </a:r>
            <a:br/>
            <a:r>
              <a:t>⠀⠀⠀⠀⠀⠀⠀⠀⠀⠀⠀⣿⣿⣿⣿⣿⣿⣿⣿⣿⣿⣿⣿⡗⢸⣿⣿⣿⣿⣿⣿⣿⣿⣿⣿⣿⣿⣿⣿⣿⡝⢅⣾⣿⣿⣿⣿⣿⣿⣿⣿⣿⣿⣿⢇⣿⣿⣿⣿⣿⣿⣿⣿⣿⣿⣿⢕⢔⢔⠀⠀⠀⠀⠀⠀⠀⠀⠀⠀⠀⠀</a:t>
            </a:r>
            <a:br/>
            <a:r>
              <a:t>⠀⠀⠀⠀⠀⠀⠀⠀⠀⠀⠀⣿⣿⣿⣿⣿⣿⣿⣿⣿⣿⣿⣿⢇⣼⣿⣿⣿⣿⣿⣿⣿⣿⣿⣿⣿⣿⣿⣿⣿⡟⢱⣿⣿⣿⣿⣿⣿⣿⣿⣿⣿⣿⣿⡇⣿⣿⣿⣿⣿⣿⣿⣿⣿⣿⣿⡇⢸⡕⠀⠀⠀⠀⠀⠀⠀⠀⠀⠀⠀⠀</a:t>
            </a:r>
            <a:br/>
            <a:r>
              <a:t>⠀⠀⠀⠀⠀⠀⠀⠀⠀⠀⠀⣿⣿⣿⣿⣿⣿⣿⣿⣿⣿⣿⣿⢕⣿⣿⣿⣿⣿⣿⣿⣿⣿⣿⣿⣿⣿⣿⣿⣿⢇⢸⣿⣿⣿⣿⣿⣿⣿⣿⣿⣿⣿⣿⣧⣼⣿⣿⡟⢟⣿⣿⣿⡏⢹⣿⡇⣜⢏⠀⠀⠀⠀⠀⠀⠀⠀⠀⠀⠀⠀</a:t>
            </a:r>
            <a:br/>
            <a:r>
              <a:t>⠀⠀⠀⠀⠀⠀⠀⠀⠀⠀⠀⣿⣿⣿⣿⣿⣿⣿⣿⣿⣿⣿⣷⢕⣿⣿⣿⣿⣿⣿⣿⣿⣿⣿⣿⣿⣿⣿⣿⣿⡄⢜⣿⣿⣿⣿⣿⣿⣿⣿⣿⣿⣿⣿⣿⣿⣿⣿⢇⢕⣿⣿⣿⡇⢼⣿⣏⡝⢅⠀⠀⠀⠀⠀⠀⠀⠀⠀⠀⠀⠀</a:t>
            </a:r>
            <a:br/>
            <a:r>
              <a:t>⠀⠀⠀⠀⠀⠀⠀⠀⠀⠀⠀⣿⣿⣿⣿⣿⣿⣿⣿⣿⣿⣿⣿⢕⣿⣿⣿⣿⣿⣿⣿⣿⣿⣿⣿⣿⣿⣿⣿⡟⠁⢔⣿⣿⣿⢏⢝⣿⣿⣿⣿⣿⢿⢿⢟⢟⢟⢕⢔⢕⢹⢷⣼⣵⢜⣯⡝⢻⢿⠀⠀⠀⠀⠀⠀⠀⠀⠀⠀⠀⠀</a:t>
            </a:r>
            <a:br/>
            <a:r>
              <a:t>⠀⠀⠀⠀⠀⠀⠀⠀⠀⠀⠀⣿⣿⣿⣿⣿⣿⣿⣿⣿⣿⣿⡿⢕⢿⣿⣿⣿⣿⣿⣿⣿⣿⣿⣿⣿⣿⣿⣿⠇⠀⠜⣿⣿⣿⢟⢝⢝⢝⢕⢕⢜⢝⢳⢇⢕⢝⢝⢝⢟⢿⣿⣿⣿⡿⢿⢿⣿⣿⠀⠀⠀⠀⠀⠀⠀⠀⠀⠀⠀⠀</a:t>
            </a:r>
            <a:br/>
            <a:r>
              <a:t>⠀⠀⠀⠀⠀⠀⠀⠀⠀⠀⠀⣽⣽⣽⣵⣵⢵⡵⢽⣸⣵⣕⣕⣵⣼⣿⡿⢏⠽⢟⠛⢟⢟⢝⢅⢜⢹⣿⡟⠀⠁⠀⣿⣿⣿⡕⢕⢕⢜⢟⢕⢕⢕⢕⢕⢕⢕⢕⢕⢕⢕⢽⣽⣵⣗⣗⢕⢕⢕⠀⠀⠀⠀⠀⠀⠀⠀⠀⠀⠀⠀</a:t>
            </a:r>
            <a:br/>
            <a:r>
              <a:t>⠀⠀⠀⠀⠀⠀⠀⠀⠀⠀⠀⣼⣿⡿⢿⠿⢟⢟⢛⢟⢝⢍⢍⢕⢕⢔⢔⢕⢕⢕⢕⢕⢕⢕⢕⢕⣼⣿⠇⠀⢔⣔⢻⣿⣿⣇⣕⣱⣵⣱⣵⣵⣵⣵⣵⣵⣕⢱⣵⣷⣷⣷⣷⣿⣿⣿⣷⣷⣼⠀⠀⠀⠀⠀⠀⠀⠀⠀⠀⠀⠀</a:t>
            </a:r>
            <a:br/>
            <a:r>
              <a:t>⠀⠀⠀⠀⠀⠀⠀⠀⠀⠀⠀⢄⢔⢕⢕⢕⢕⢕⢕⢕⢕⢕⢕⢕⢕⢕⢕⢕⢜⢕⢜⢏⢝⢗⢟⢻⣿⡿⠀⠄⢼⢵⠞⣿⣿⣿⢕⢱⢝⣿⣿⣿⣿⣿⣿⣿⣿⣿⣿⣿⣿⣿⣿⣿⣿⣿⣿⣿⣿⠀⠀⠀⠀⠀⠀⠀⠀⠀⠀⠀⠀</a:t>
            </a:r>
            <a:br/>
            <a:r>
              <a:t>⠀⠀⠀⠀⠀⠀⠀⠀⠀⠀⠀⢕⢕⢕⢕⢕⢕⢕⢕⢕⢕⢕⢕⢕⢕⢕⢕⢕⢕⢕⢕⢕⢕⢕⢕⢕⠻⠇⠀⢀⢅⠔⠀⠙⠛⢇⢕⢕⢕⢕⢝⢝⢝⢝⢟⢟⢟⢟⢻⢿⢿⢿⢿⢿⣿⣿⣿⣿⣿⠀⠀⠀⠀⠀⠀⠀⠀⠀⠀⠀⠀</a:t>
            </a:r>
            <a:br/>
            <a:r>
              <a:t>⠀⠀⠀⠀⠀⠀⠀⠀⠀⠀⠀⢕⢕⢕⢕⢕⢕⢕⢕⢕⢕⢕⢕⢕⢕⢕⢕⢕⢕⢕⢕⢕⢕⢕⢕⢕⠄⠀⠀⠕⠄⠁⠀⠀⠀⠐⠕⠑⠕⢕⢕⢕⢕⢕⢕⢕⢕⢕⢕⢕⢕⢕⢕⢕⢕⢕⢕⢕⢕⠀⠀⠀⠀⠀⠀⠀⠀⠀⠀⠀⠀</a:t>
            </a:r>
            <a:br/>
            <a:r>
              <a:t>⠀⠀⠀⠀⠀⠀⠀⠀⠀⠀⠀⠑⠑⠑⠑⠑⠑⠑⠑⠑⠑⠑⠑⠑⠑⠑⠑⠑⠑⠑⠑⠑⠁⠁⠁⠀⠀⠀⠀⠀⠀⠀⠀⠀⠀⠀⠀⠀⠀⠀⠑⠑⠑⠑⠑⠐⠀⠐⠐⠑⠑⠑⠑⠘⠙⠑⠑⠑⠑⠀⠀⠀⠀⠀⠀⠀⠀⠀⠀⠀⠀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⠀⠀⠀⠀⠀⠀⠀⠀⠀⠀⠀⢷⣿⣿⣿⣿⣿⣯⣿⣽⣿⣿⡿⣏⢿⣿⣿⣿⣿⣿⣟⣯⡫⡻⣿⣿⣿⣿⣿⣿⡿⣿⣿⣿⣿⣿⣿⣿⢿⣵⡞⢻⢟⢼⣵⢝⢕⢕⢕⢕⢕⢕⢕⢕⢕⢕⢕⢕⢕⠀⠀⠀⠀⠀⠀⠀⠀⠀⠀⠀⠀</a:t>
            </a:r>
            <a:br/>
            <a:r>
              <a:t>⠀⠀⠀⠀⠀⠀⠀⠀⠀⠀⠀⣿⣿⣽⣿⣿⣻⣿⣿⣿⣿⣿⣿⣷⡿⣿⣵⣿⣿⡻⣿⣿⣿⣷⣷⣷⢾⣿⣿⣿⣿⣽⣿⣿⣿⣿⣷⣿⣾⣷⣺⡾⢷⢇⡞⣱⣱⡵⢕⢕⢕⢕⢕⢕⢕⢕⢕⢕⢕⠀⠀⠀⠀⠀⠀⠀⠀⠀⠀⠀⠀</a:t>
            </a:r>
            <a:br/>
            <a:r>
              <a:t>⠀⠀⠀⠀⠀⠀⠀⠀⠀⠀⠀⣿⣿⣿⣿⣿⣿⣿⣿⣿⣿⣿⣿⣿⣿⣿⣿⣿⣿⣿⣿⣷⣿⣿⣿⣿⣿⣿⣿⣿⣿⣿⣿⣿⣿⣿⣷⣿⣿⣿⣿⣿⡜⢕⢕⢕⢗⡕⢻⣕⣣⣕⢕⡎⢕⢕⢕⢕⢕⠀⠀⠀⠀⠀⠀⠀⠀⠀⠀⠀⠀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⠀⠀⠀⠀⠀⠀⠀⠀⠀⠀⠀⣿⣿⣿⣿⣿⣿⣿⣿⣿⣿⣿⣿⣿⣿⣿⣿⣿⣿⣿⣿⣿⣿⣿⣿⣿⣿⣿⣿⣿⣿⣿⣿⣿⣿⣿⣿⣿⣿⣻⣱⡕⡏⢱⢕⢕⢱⢕⣹⣧⣵⣵⣕⣷⣼⣷⣷⣗⣵⠀⠀⠀⠀⠀⠀⠀⠀⠀⠀⠀⠀</a:t>
            </a:r>
            <a:br/>
            <a:r>
              <a:t>⠀⠀⠀⠀⠀⠀⠀⠀⠀⠀⠀⣿⣿⣿⣿⣿⣿⣿⣿⣿⣿⣿⣿⣿⣿⣿⣿⣿⣿⣿⣿⣿⣿⣿⣿⣿⣿⣿⣿⣷⣿⣿⣿⣿⣿⣿⣿⣿⣿⣿⣿⣷⣵⣵⣕⣱⣷⣧⣟⣿⣿⣿⣿⣿⣿⣿⣿⣿⣾⠀⠀⠀⠀⠀⠀⠀⠀⠀⠀⠀⠀</a:t>
            </a:r>
            <a:br/>
            <a:r>
              <a:t>⠀⠀⠀⠀⠀⠀⠀⠀⠀⠀⠀⢟⠟⢝⢝⢝⢝⢝⢝⢻⣿⣿⣿⣿⣿⣿⣿⣿⣿⣿⣿⣿⣿⣿⣿⣿⣿⣿⣿⣿⣿⣿⣿⣿⣿⣿⣿⣿⣿⣿⣿⣿⣻⣿⡿⢿⣟⣽⣿⣿⣿⣿⣿⣿⣟⢿⣿⡿⡟⠀⠀⠀⠀⠀⠀⠀⠀⠀⠀⠀⠀</a:t>
            </a:r>
            <a:br/>
            <a:r>
              <a:t>⠀⠀⠀⠀⠀⠀⠀⠀⠀⠀⠀⠒⢒⢒⢢⠔⢑⢙⢳⣵⡕⢝⢿⣿⣿⣿⣿⣿⣿⣿⣿⣿⣿⣿⣿⣿⣿⣿⣿⣿⣿⣿⣿⣿⣿⣿⣿⣿⣿⣿⣿⣿⣿⣿⣿⣇⣽⣿⣿⣿⣿⣿⣿⣯⣿⣸⡟⠋⠁⠀⠀⠀⠀⠀⠀⠀⠀⠀⠀⠀⠀</a:t>
            </a:r>
            <a:br/>
            <a:r>
              <a:t>⠀⠀⠀⠀⠀⠀⠀⠀⠀⠀⠀⢅⢕⢔⢔⢕⢕⢕⢕⢕⢻⣧⢜⢻⣿⣿⣿⣿⣿⣿⣿⣿⣿⣿⣿⣿⣿⣿⠟⠑⠱⣕⢕⢜⢝⢿⣿⣿⣿⣿⣿⣿⣿⣿⣿⣿⣿⣿⣿⣿⣿⣿⣿⣿⣿⣿⡇⠀⠀⠀⠀⠀⠀⠀⠀⠀⠀⠀⠀⠀⠀</a:t>
            </a:r>
            <a:br/>
            <a:r>
              <a:t>⠀⠀⠀⠀⠀⠀⠀⠀⠀⠀⠀⣱⣕⣕⣕⡕⢕⢕⢕⢕⢕⢹⣧⡜⣿⣿⣿⣿⣿⣿⣿⣿⣿⣿⣿⣿⣿⢇⢔⢄⢔⣌⢷⣕⢕⣜⣿⣿⣿⣿⣿⣿⣿⣿⡿⡝⣕⢏⣿⣿⣿⣿⣿⣿⣿⡇⠅⠤⢠⠀⠀⠀⠀⠀⠀⠀⠀⠀⠀⠀⠀</a:t>
            </a:r>
            <a:br/>
            <a:r>
              <a:t>⠀⠀⠀⠀⠀⠀⠀⠀⠀⠀⠀⣿⣿⣿⣿⣿⣿⣿⣷⣷⣵⣵⣿⡕⢸⣿⣿⣿⣿⣿⣿⣿⣿⣿⣿⣿⣿⢕⢕⣿⣿⣿⡜⣿⣷⣷⣿⣿⣿⣿⣿⣿⣿⣿⢕⣹⣷⣜⣧⣿⣿⣿⣿⣿⣿⡇⠀⠀⠀⠀⠀⠀⠀⠀⠀⠀⠀⠀⠀⠀⠀</a:t>
            </a:r>
            <a:br/>
            <a:r>
              <a:t>⠀⠀⠀⠀⠀⠀⠀⠀⠀⠀⠀⣿⣿⣿⣿⣿⣿⣿⣿⣿⣿⣿⣿⡇⢸⣿⣿⣿⣿⣿⣿⣿⣿⣿⣿⣿⣿⣵⣷⣿⣿⡿⣿⣿⣿⣷⣿⣿⣿⣿⣿⣿⣿⣿⢸⣿⣿⣿⣿⣿⣿⣿⣿⣿⣿⡇⢄⠀⠀⠀⠀⠀⠀⠀⠀⠀⠀⠀⠀⠀⠀</a:t>
            </a:r>
            <a:br/>
            <a:r>
              <a:t>⠀⠀⠀⠀⠀⠀⠀⠀⠀⠀⠀⣿⣿⣿⣿⣿⣿⣿⣿⣿⣿⣿⣿⡇⢼⣿⣿⣿⣿⣿⣿⣿⣿⣿⣿⣿⣿⣿⣿⣏⢝⢕⣿⣿⣿⣿⣿⣿⣿⣿⣿⣿⣿⣿⢹⣿⣿⣿⣿⣿⣿⣿⣿⣿⣿⡇⢅⢔⢀⠀⠀⠀⠀⠀⠀⠀⠀⠀⠀⠀⠀</a:t>
            </a:r>
            <a:br/>
            <a:r>
              <a:t>⠀⠀⠀⠀⠀⠀⠀⠀⠀⠀⠀⣿⣿⣿⣿⣿⣿⣿⣿⣿⣿⣿⣿⢕⣿⣿⣿⣿⣿⣿⣿⣿⣿⣿⣿⣿⣿⣿⣿⣿⡇⢸⣿⣿⣿⣿⣿⣿⣿⣿⣿⣿⣿⣿⡜⣿⣿⣿⣿⣿⣿⣿⣿⡟⣿⣿⢅⢱⣔⠀⠀⠀⠀⠀⠀⠀⠀⠀⠀⠀⠀</a:t>
            </a:r>
            <a:br/>
            <a:r>
              <a:t>⠀⠀⠀⠀⠀⠀⠀⠀⠀⠀⠀⣿⣿⣿⣿⣿⣿⣿⣿⣿⣿⣿⣯⢕⣿⣿⣿⣿⣿⣿⣿⣿⣿⣿⣿⣿⣿⣿⣿⣿⢑⢸⣿⣿⣿⣿⣿⣿⣿⣿⣿⣿⣿⣿⣧⣿⣿⣿⢟⢻⣿⣿⣿⢇⣿⣿⢵⢾⢝⠀⠀⠀⠀⠀⠀⠀⠀⠀⠀⠀⠀</a:t>
            </a:r>
            <a:br/>
            <a:r>
              <a:t>⠀⠀⠀⠀⠀⠀⠀⠀⠀⠀⠀⣿⣿⣿⣿⣿⣿⣿⣿⣿⣿⣿⣿⢕⣿⣿⣿⣿⣿⣿⣿⣿⣿⣿⣿⣿⣿⣿⣿⡟⠀⢸⣿⣿⣿⣿⣿⣿⣿⣿⣿⣿⣿⣿⢟⣻⣿⢿⢕⣸⣿⣿⡿⢕⣿⣿⣎⣕⣕⠀⠀⠀⠀⠀⠀⠀⠀⠀⠀⠀⠀</a:t>
            </a:r>
            <a:br/>
            <a:r>
              <a:t>⠀⠀⠀⠀⠀⠀⠀⠀⠀⠀⠀⣿⣿⣿⣿⣿⣿⣿⣿⣿⣿⣿⣿⢕⣿⣿⣿⣿⣿⣿⣿⣿⣿⣿⣿⣿⣿⣿⣿⠇⠀⢸⣿⣿⣏⣝⣝⣿⣿⣿⣿⢿⢿⢿⢟⢟⢝⢕⢔⢕⣵⣷⣷⣧⣽⣽⣟⢿⣿⠀⠀⠀⠀⠀⠀⠀⠀⠀⠀⠀⠀</a:t>
            </a:r>
            <a:br/>
            <a:r>
              <a:t>⠀⠀⠀⠀⠀⠀⠀⠀⠀⠀⠀⣿⣿⣿⣿⣿⣿⣿⣿⣿⣿⡿⢟⢕⣿⣿⣿⣿⣿⣿⣿⣿⣿⣿⣿⣿⣿⣿⡿⠀⠀⢸⣿⣿⡟⢝⢝⣝⣕⢕⢕⢜⢹⢿⢕⢕⢝⢝⢝⢹⢿⣿⣿⢿⢿⢿⢿⢿⢿⠀⠀⠀⠀⠀⠀⠀⠀⠀⠀⠀⠀</a:t>
            </a:r>
            <a:br/>
            <a:r>
              <a:t>⠀⠀⠀⠀⠀⠀⠀⠀⠀⠀⠀⣽⣵⣵⣵⣵⢵⡽⣵⣵⣵⣕⣵⣵⣿⣿⠿⠯⢟⢛⢙⢏⢝⢝⢕⢕⣿⣿⢇⠀⠐⢜⣿⣿⣇⢕⢕⢕⢇⢝⢝⢝⢝⢕⢕⢕⢕⢕⢕⢕⢼⢽⢿⣽⣝⣝⢕⢕⢕⠀⠀⠀⠀⠀⠀⠀⠀⠀⠀⠀⠀</a:t>
            </a:r>
            <a:br/>
            <a:r>
              <a:t>⠀⠀⠀⠀⠀⠀⠀⠀⠀⠀⠀⣼⢿⠿⠿⢟⢟⢛⢏⢝⢍⢕⢕⢕⢕⢕⢕⢕⢕⣱⣵⣵⣵⣵⣱⣱⣿⡿⠀⢄⣄⡀⣿⣿⣿⢕⣱⢵⢵⣵⣷⣧⣧⣵⣵⣵⣵⣷⣷⣿⣿⣿⣿⣿⣿⣿⣿⣷⣷⠀⠀⠀⠀⠀⠀⠀⠀⠀⠀⠀⠀</a:t>
            </a:r>
            <a:br/>
            <a:r>
              <a:t>⠀⠀⠀⠀⠀⠀⠀⠀⠀⠀⠀⢄⢕⢕⢕⢕⢕⢕⢕⢕⢕⢕⢕⢕⢕⢕⢜⢕⢝⢏⢟⢟⢝⢟⢟⢻⣿⠇⠀⢕⢏⠗⢸⣿⣿⡇⢕⢕⡜⡻⣿⣿⣿⣿⣿⣿⣿⣿⣿⣿⣿⣿⣿⣿⣿⣿⣿⡿⣿⠀⠀⠀⠀⠀⠀⠀⠀⠀⠀⠀⠀</a:t>
            </a:r>
            <a:br/>
            <a:r>
              <a:t>⠀⠀⠀⠀⠀⠀⠀⠀⠀⠀⠀⢕⢕⢕⢕⢕⢕⢕⢕⢕⢕⢕⢕⢕⢕⢕⢕⢕⢕⢕⢕⢕⢕⢕⢕⢜⠿⠀⠀⢔⢔⠀⠈⠛⠟⢇⢕⢕⢕⢕⢕⢝⢝⢝⢝⢝⢟⢟⢟⢟⢟⢟⢻⢿⢿⢿⢿⢿⣷⠀⠀⠀⠀⠀⠀⠀⠀⠀⠀⠀⠀</a:t>
            </a:r>
            <a:br/>
            <a:r>
              <a:t>⠀⠀⠀⠀⠀⠀⠀⠀⠀⠀⠀⢕⢕⢕⢕⢕⢕⢕⢕⢕⢕⢕⢕⢕⢕⢕⢕⢕⢕⢕⢕⢕⢕⢕⢕⢕⠀⠀⠀⠕⠀⠀⠀⠀⠁⠁⠁⠁⠑⠕⢕⢕⢕⢕⢕⠕⢕⠕⢕⢕⢕⢕⢝⢕⢕⢕⢕⢕⢕⠀⠀⠀⠀⠀⠀⠀⠀⠀⠀⠀⠀</a:t>
            </a:r>
            <a:br/>
            <a:r>
              <a:t>⠀⠀⠀⠀⠀⠀⠀⠀⠀⠀⠀⠑⠑⠑⠑⠑⠑⠑⠑⠑⠑⠑⠑⠑⠑⠑⠑⠑⠑⠑⠑⠁⠁⠁⠁⠀⠀⠐⠀⠀⠀⠀⠀⠀⠀⠀⠀⠀⠀⠀⠀⠑⠑⠑⠀⠁⠀⠑⠑⠑⠑⠑⠑⠑⠑⠑⠑⠑⠑⠀⠀⠀⠀⠀⠀⠀⠀⠀⠀⠀⠀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⠀⠀⠀⠀⠀⠀⠀⠀⠀⠀⠀⢿⣿⣿⣿⣿⣿⣿⣿⣽⣿⣿⡿⣟⢿⣿⣻⡿⣯⣿⣫⣵⡝⡻⡎⡯⣿⣇⡽⢮⢗⣵⢿⡿⣿⣟⣿⡿⢿⣿⣿⣿⣿⣿⣿⣿⣿⣿⣽⣷⢕⢕⢕⢕⢕⢕⢕⢕⢕⠀⠀⠀⠀⠀⠀⠀⠀⠀⠀⠀⠀</a:t>
            </a:r>
            <a:br/>
            <a:r>
              <a:t>⠀⠀⠀⠀⠀⠀⠀⠀⠀⠀⠀⣼⣿⣿⣿⣿⣿⣻⣿⢿⣿⣿⣿⣾⣷⣿⣿⣿⣿⣿⣿⣷⣿⣾⣷⣷⢿⣼⣿⣾⣽⣼⣿⣟⣧⣞⣗⣷⣟⣿⣿⣿⣿⣿⣿⣿⣿⡿⢟⣕⢕⣕⢕⣕⡕⢕⢕⢕⢕⠀⠀⠀⠀⠀⠀⠀⠀⠀⠀⠀⠀</a:t>
            </a:r>
            <a:br/>
            <a:r>
              <a:t>⠀⠀⠀⠀⠀⠀⠀⠀⠀⠀⠀⣿⣿⣿⣿⣿⣿⣿⣿⣷⣿⣾⣿⣿⣿⣿⣿⣿⡿⣿⣿⣿⣿⣿⣿⣿⣿⣿⣿⣿⣿⣿⣿⣿⣿⣿⣿⣿⣿⣿⣿⣿⡿⢿⣝⡝⢾⡽⣷⣷⣟⢹⢼⢾⢧⢕⢕⢕⢕⠀⠀⠀⠀⠀⠀⠀⠀⠀⠀⠀⠀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⠀⠀⠀⠀⠀⠀⠀⠀⠀⠀⠀⣿⣿⣿⣿⣿⣿⣿⣿⣿⣿⣿⣿⣿⣿⣿⣿⣿⣿⣿⣿⣿⣿⣿⣿⣿⣿⣿⣿⣿⣿⣿⣿⣿⣿⣿⣿⣿⣿⣿⣿⢾⣧⡇⢱⢕⢕⢜⣻⣵⣵⡕⣳⣧⣿⣿⣷⣿⡿⠀⠀⠀⠀⠀⠀⠀⠀⠀⠀⠀⠀</a:t>
            </a:r>
            <a:br/>
            <a:r>
              <a:t>⠀⠀⠀⠀⠀⠀⠀⠀⠀⠀⠀⣿⣿⣿⣿⣿⣿⣿⣿⣿⣿⣿⣿⣿⣿⣿⣿⣿⣿⣿⣿⣿⣿⣿⣿⣿⣿⣿⣿⣿⣿⣿⣿⣿⣻⡿⣿⣿⣿⣿⣿⣿⣷⣵⣕⡷⣣⣜⡿⢿⣷⣿⣿⣿⣿⣿⣿⣟⣵⠀⠀⠀⠀⠀⠀⠀⠀⠀⠀⠀⠀</a:t>
            </a:r>
            <a:br/>
            <a:r>
              <a:t>⠀⠀⠀⠀⠀⠀⠀⠀⠀⠀⠀⠟⠝⠝⠕⢕⡕⢝⢝⢻⣿⣿⣿⣿⣿⣿⣿⣿⣿⣿⣿⣿⣿⣿⣿⣿⣿⣿⣿⣿⣿⣿⣿⣿⣿⣿⣿⣿⣿⣿⣿⣿⣿⣿⡿⣜⣹⣽⣿⣿⣿⣿⣿⣟⣻⣿⡿⢟⡝⠀⠀⠀⠀⠀⠀⠀⠀⠀⠀⠀⠀</a:t>
            </a:r>
            <a:br/>
            <a:r>
              <a:t>⠀⠀⠀⠀⠀⠀⠀⠀⠀⠀⠀⠓⢖⢒⠖⢆⢑⢙⢳⣕⡕⢝⣿⣿⣿⣿⣿⣿⣿⣿⣿⣿⣿⣿⣿⣿⣿⣿⣿⣿⣿⢿⢿⣿⣿⣿⣿⣿⣿⣿⣿⣿⣿⣿⣷⣱⣿⣿⣿⣿⣿⣿⣿⣿⣏⡿⠟⠁⠀⠀⠀⠀⠀⠀⠀⠀⠀⠀⠀⠀⠀</a:t>
            </a:r>
            <a:br/>
            <a:r>
              <a:t>⠀⠀⠀⠀⠀⠀⠀⠀⠀⠀⠀⢄⢅⢔⢔⢕⢕⢕⢕⢜⢻⣧⢜⢿⣿⣿⣿⣿⣿⣿⣿⣿⣿⣿⣿⣿⣿⡿⠋⠑⠱⣕⢕⢜⢝⢿⣿⣿⣿⣿⣿⣿⣿⣿⣿⣿⣿⣿⣿⣿⣿⣿⣿⣿⣿⣿⠅⠀⠀⠀⠀⠀⠀⠀⠀⠀⠀⠀⠀⠀⠀</a:t>
            </a:r>
            <a:br/>
            <a:r>
              <a:t>⠀⠀⠀⠀⠀⠀⠀⠀⠀⠀⠀⣱⣕⣕⣕⡕⢕⢕⢕⢕⢕⢹⣇⢜⣿⣿⣿⣿⣿⣿⣿⣿⣿⣿⣿⣿⡿⢑⢀⣄⢄⢘⣷⡕⢕⣸⣿⣿⣿⣿⣿⣿⣿⣿⢯⡕⡕⣻⣿⣿⣿⣿⣿⣿⣿⢕⠔⠤⠄⠀⠀⠀⠀⠀⠀⠀⠀⠀⠀⠀⠀</a:t>
            </a:r>
            <a:br/>
            <a:r>
              <a:t>⠀⠀⠀⠀⠀⠀⠀⠀⠀⠀⠀⣿⣿⣿⣿⣿⣿⣿⣷⣷⣷⣼⣿⢕⣿⣿⣿⣿⣿⣿⣿⣿⣿⣿⣿⣿⡇⢕⢸⣿⣿⣧⢸⣿⣷⣻⣿⣿⣿⣿⣿⣿⣿⡟⢡⣿⣧⣇⣾⣿⣿⣿⣿⣿⣿⡕⠀⠀⠀⠀⠀⠀⠀⠀⠀⠀⠀⠀⠀⠀⠀</a:t>
            </a:r>
            <a:br/>
            <a:r>
              <a:t>⠀⠀⠀⠀⠀⠀⠀⠀⠀⠀⠀⣿⣿⣿⣿⣿⣿⣿⣿⣿⣿⣿⣿⢕⣿⣿⣿⣿⣿⣿⣿⣿⣿⣿⣿⣿⣷⣷⣿⣿⣿⣟⣿⣿⣿⣿⣿⣿⣿⣿⣿⣿⣿⣇⣼⣿⣿⣿⣿⣿⣿⣿⣿⣿⣿⡕⠀⠀⠀⠀⠀⠀⠀⠀⠀⠀⠀⠀⠀⠀⠀</a:t>
            </a:r>
            <a:br/>
            <a:r>
              <a:t>⠀⠀⠀⠀⠀⠀⠀⠀⠀⠀⠀⣿⣿⣿⣿⣿⣿⣿⣿⣿⣿⣿⣿⡇⣿⣿⣿⣿⣿⣿⣿⣿⣿⣿⣿⣿⣿⣿⣿⣏⢝⢸⣿⣿⣿⣿⣿⣿⣿⣿⣿⣿⣿⡟⣿⣿⣿⣿⣿⣿⣿⣿⣿⣿⣿⡕⢕⡄⠀⠀⠀⠀⠀⠀⠀⠀⠀⠀⠀⠀⠀</a:t>
            </a:r>
            <a:br/>
            <a:r>
              <a:t>⠀⠀⠀⠀⠀⠀⠀⠀⠀⠀⠀⣿⣿⣿⣿⣿⣿⣿⣿⣿⣿⣿⡯⢕⣿⣿⣿⣿⣿⣿⣿⣿⣿⣿⣿⣿⣿⣿⣿⣿⢇⣿⣿⣿⣿⣿⣿⣿⣿⣿⣿⣿⣿⣿⢝⣿⣿⣿⣿⣿⣿⣿⣿⢹⣿⡇⢕⣇⣔⠀⠀⠀⠀⠀⠀⠀⠀⠀⠀⠀⠀</a:t>
            </a:r>
            <a:br/>
            <a:r>
              <a:t>⠀⠀⠀⠀⠀⠀⠀⠀⠀⠀⠀⣿⣿⣿⣿⣿⣿⣿⣿⣿⣿⣿⡇⢕⣿⣿⣿⣿⣿⣿⣿⣿⣿⣿⣿⣿⣿⣿⣿⡿⠑⣿⣿⣿⣿⣿⣿⣿⣿⣿⣿⣿⣿⣿⣷⣿⣿⡿⢟⣿⣿⣿⣿⢸⣿⡧⡵⢕⢕⠀⠀⠀⠀⠀⠀⠀⠀⠀⠀⠀⠀</a:t>
            </a:r>
            <a:br/>
            <a:r>
              <a:t>⠀⠀⠀⠀⠀⠀⠀⠀⠀⠀⠀⣿⣿⣿⣿⣿⣿⣿⣿⣿⣿⣿⡏⢕⣿⣿⣿⣿⣿⣿⣿⣿⣿⣿⣿⣿⣿⣿⣿⢇⠀⢻⣿⣿⣿⣿⣿⣿⣿⣿⣿⣿⣿⣿⣿⣿⣿⠇⣕⣿⣿⣿⡟⢸⣿⣧⣷⣔⣔⠀⠀⠀⠀⠀⠀⠀⠀⠀⠀⠀⠀</a:t>
            </a:r>
            <a:br/>
            <a:r>
              <a:t>⠀⠀⠀⠀⠀⠀⠀⠀⠀⠀⠀⣿⣿⣿⣿⣿⣿⣿⣿⣿⣿⣿⡇⢸⣿⣿⣿⣿⣿⣿⣿⣿⣿⣿⣿⣿⣿⣿⣿⠀⠀⢸⣿⣿⣜⣕⣹⣿⣿⡿⢿⣿⣟⢟⢏⣝⣝⣕⣕⣕⣷⣷⣷⣼⣿⣿⣟⣿⣿⠀⠀⠀⠀⠀⠀⠀⠀⠀⠀⠀⠀</a:t>
            </a:r>
            <a:br/>
            <a:r>
              <a:t>⠀⠀⠀⠀⠀⠀⠀⠀⠀⠀⠀⣿⣿⣿⣿⣿⣿⢿⣿⢿⡿⢿⢇⢕⣿⣿⣿⣿⣿⣿⣿⣿⣿⣿⣿⣿⣿⣿⡏⠀⠀⢸⣿⣿⡝⢝⢱⣵⣕⡕⢗⢞⢽⢿⢕⢕⢕⢝⢝⢿⣿⣿⡿⡿⣻⢿⢿⢿⢿⠀⠀⠀⠀⠀⠀⠀⠀⠀⠀⠀⠀</a:t>
            </a:r>
            <a:br/>
            <a:r>
              <a:t>⠀⠀⠀⠀⠀⠀⠀⠀⠀⠀⠀⣵⣷⣷⣷⣷⣳⣷⣷⣵⣧⣵⣴⣷⢿⢿⢿⢟⢟⢝⢝⡏⢝⡳⣷⢷⣿⣿⠁⠀⢄⢸⣿⣿⡇⢕⢕⢜⢝⢕⢕⢜⢕⢕⢕⢕⢕⢕⢕⢜⢳⣳⣷⣽⣽⡝⢕⢕⣕⠀⠀⠀⠀⠀⠀⠀⠀⠀⠀⠀⠀</a:t>
            </a:r>
            <a:br/>
            <a:r>
              <a:t>⠀⠀⠀⠀⠀⠀⠀⠀⠀⠀⠀⢿⠿⢿⢟⢛⢟⢝⢝⢝⢝⢕⢕⢕⢕⣵⣕⢜⣿⣿⣿⣯⣿⣿⣧⣸⣿⡇⠀⢔⣅⢈⣿⣿⣷⢱⢕⡧⣷⣷⣷⣷⣷⣷⣧⣵⣵⣷⣾⣿⣿⣿⣿⣿⣿⣿⣿⣿⣷⠀⠀⠀⠀⠀⠀⠀⠀⠀⠀⠀⠀</a:t>
            </a:r>
            <a:br/>
            <a:r>
              <a:t>⠀⠀⠀⠀⠀⠀⠀⠀⠀⠀⠀⢔⢕⢕⢕⢕⢕⢕⢕⢕⢕⢕⢕⢕⢕⢕⢝⢝⢝⢝⢝⢝⢝⢝⢏⣿⣿⠀⠀⢝⢝⠑⣿⣿⣿⢕⢕⢕⢹⢻⢿⣿⣿⣿⣿⣿⣿⣿⣿⣿⣿⣿⣿⣿⣿⣿⣿⡿⢿⠀⠀⠀⠀⠀⠀⠀⠀⠀⠀⠀⠀</a:t>
            </a:r>
            <a:br/>
            <a:r>
              <a:t>⠀⠀⠀⠀⠀⠀⠀⠀⠀⠀⠀⢕⢕⢕⢕⢕⢕⢕⢕⢕⢕⢕⢕⢕⢕⢕⢕⢕⢕⢕⢕⢕⢕⢕⢕⢟⠗⠀⢀⢕⢔⠀⠙⠛⠏⢕⢕⢕⢕⢕⢕⢕⢕⢕⢕⢝⢝⢝⢝⢝⢝⢏⢟⢟⢟⢟⢟⢟⢿⠀⠀⠀⠀⠀⠀⠀⠀⠀⠀⠀⠀</a:t>
            </a:r>
            <a:br/>
            <a:r>
              <a:t>⠀⠀⠀⠀⠀⠀⠀⠀⠀⠀⠀⢕⢕⢕⢕⢕⢕⢕⢕⢕⢕⢕⢕⢕⢇⢕⢕⢕⢕⢕⢕⢕⢕⠕⢕⠕⠀⠀⠑⠑⠀⠀⠀⠀⠁⠀⠁⠁⠁⠑⠕⠕⠕⠕⢕⠑⠑⢕⢕⢕⢕⢕⢱⢵⢕⢕⢕⢕⢕⠀⠀⠀⠀⠀⠀⠀⠀⠀⠀⠀⠀</a:t>
            </a:r>
            <a:br/>
            <a:r>
              <a:t>⠀⠀⠀⠀⠀⠀⠀⠀⠀⠀⠀⠑⠑⠑⠑⠑⠑⠑⠑⠑⠑⠑⠑⠑⠑⠑⠑⠑⠑⠑⠑⠑⠀⠀⠁⠀⠀⠀⠀⠀⠀⠀⠀⠁⠀⠀⠀⠀⠀⠀⠀⠀⠁⠁⠀⠀⠀⠑⠑⠑⠑⠑⠑⠑⠑⠑⠑⠑⠑⠀⠀⠀⠀⠀⠀⠀⠀⠀⠀⠀⠀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⠀⠀⠀⠀⠀⠀⠀⠀⠀⠀⠀⢷⣿⣿⣟⣿⣿⣿⣿⣿⣿⣿⣿⣿⣿⣿⣿⣿⣿⣿⣿⣿⣿⣿⣿⣿⣿⣿⣿⣿⣿⣿⣿⣿⣿⣿⣿⢿⣵⣹⣻⣿⣿⣿⣿⣿⣿⣿⣿⣿⣿⣿⣿⣿⡿⣿⢻⢕⢕⠀⠀⠀⠀⠀⠀⠀⠀⠀⠀⠀⠀</a:t>
            </a:r>
            <a:br/>
            <a:r>
              <a:t>⠀⠀⠀⠀⠀⠀⠀⠀⠀⠀⠀⣾⣷⣿⣯⣿⣿⣿⣿⣿⣿⣿⣿⣿⣿⣿⣿⣿⣿⣿⣿⣿⣿⣿⣿⣿⣿⣿⣿⣿⣿⣿⣿⣿⣿⣿⣿⡿⣿⣿⣿⣿⣿⣿⣿⣿⣿⣿⣿⣿⣿⣿⣿⣝⢕⡕⢕⣕⡕⠀⠀⠀⠀⠀⠀⠀⠀⠀⠀⠀⠀</a:t>
            </a:r>
            <a:br/>
            <a:r>
              <a:t>⠀⠀⠀⠀⠀⠀⠀⠀⠀⠀⠀⣿⣿⣿⣿⣿⣿⣿⣿⣿⣿⣿⣿⣿⣽⣿⡿⣿⣿⣿⣿⣿⣿⣿⣿⣿⣿⣿⣿⣿⣿⣿⣿⣿⣿⣿⣯⣿⣿⣿⣿⣿⣿⣿⣿⣿⣿⣿⣿⣿⢿⣿⣿⢿⣜⣾⣾⣷⣿⠀⠀⠀⠀⠀⠀⠀⠀⠀⠀⠀⠀</a:t>
            </a:r>
            <a:br/>
            <a:r>
              <a:t>⠀⠀⠀⠀⠀⠀⠀⠀⠀⠀⠀⣿⣿⣿⣿⣿⣿⣿⣿⣿⣿⣿⣿⣿⣿⣿⣿⣿⣿⣿⣿⣿⣿⣿⣿⣟⣿⣿⣿⣿⣿⣿⣿⣿⣿⣿⣿⣿⣿⣿⣿⣿⣿⣿⢿⡿⢟⣿⣿⣿⢾⣿⣿⣿⣿⣿⣿⣿⢿⠀⠀⠀⠀⠀⠀⠀⠀⠀⠀⠀⠀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⠀⠀⠀⠀⠀⠀⠀⠀⠀⠀⠀⣿⣿⣿⣿⣿⣿⣿⣿⣿⣿⣿⣿⣿⣿⣿⣿⣿⣿⣿⣿⣿⣿⣿⣿⣿⣿⣿⣿⣿⣿⣿⣿⣿⣿⣿⣿⣿⣿⣿⣿⣿⣿⣽⣮⣷⣧⣟⣻⣿⣿⣿⣿⣿⣿⣿⣿⣷⢇⠀⠀⠀⠀⠀⠀⠀⠀⠀⠀⠀⠀</a:t>
            </a:r>
            <a:br/>
            <a:r>
              <a:t>⠀⠀⠀⠀⠀⠀⠀⠀⠀⠀⠀⠝⠕⠕⠱⢕⣕⢜⢝⢻⢿⣿⣿⣿⣿⣿⣿⣿⣿⣿⣿⣿⣿⣿⣿⣿⣿⣿⣿⣿⣿⣿⣿⣿⣿⣿⣿⣿⣿⣿⣿⣿⣿⣻⢻⣯⣿⣿⣿⣿⣿⣿⣿⣟⣿⡿⣟⠯⠕⠀⠀⠀⠀⠀⠀⠀⠀⠀⠀⠀⠀</a:t>
            </a:r>
            <a:br/>
            <a:r>
              <a:t>⠀⠀⠀⠀⠀⠀⠀⠀⠀⠀⠀⠉⢝⢕⠖⢕⢅⢝⢳⣵⡕⢹⣿⣿⣿⣿⣿⣿⣿⣿⣿⣿⣿⣿⣿⣿⣿⣿⣿⢿⢿⢿⢿⣿⣿⣿⣿⣿⣿⣿⣿⣿⣿⣿⣵⣿⣿⣿⣿⣿⣿⣿⣿⣧⡿⢏⠁⠀⠀⠀⠀⠀⠀⠀⠀⠀⠀⠀⠀⠀⠀</a:t>
            </a:r>
            <a:br/>
            <a:r>
              <a:t>⠀⠀⠀⠀⠀⠀⠀⠀⠀⠀⠀⢅⢅⢅⢅⢕⢅⢕⢕⢜⢻⣕⢜⣿⣿⣿⣿⣿⣿⣿⣿⣿⣿⣿⣿⣿⣿⠏⠈⠑⢧⡕⢕⢜⢻⣿⣿⣿⣿⣿⣿⣿⣿⣿⣿⣿⣿⣿⣿⣿⣿⣿⣿⣿⡿⠕⠀⠀⠀⠀⠀⠀⠀⠀⠀⠀⠀⠀⠀⠀⠀</a:t>
            </a:r>
            <a:br/>
            <a:r>
              <a:t>⠀⠀⠀⠀⠀⠀⠀⠀⠀⠀⠀⣵⣵⣵⣕⣕⣕⡕⢕⢕⢕⢿⡇⢸⣿⣿⣿⣿⣿⣿⣿⣿⣿⣿⣿⣿⢇⢀⣄⢄⣄⢹⣧⢕⢱⢽⣿⣿⣿⣿⣿⣿⣿⡿⣕⡵⢹⣿⣿⣿⣿⣿⣿⣿⡇⠐⠂⠆⠄⠀⠀⠀⠀⠀⠀⠀⠀⠀⠀⠀⠀</a:t>
            </a:r>
            <a:br/>
            <a:r>
              <a:t>⠀⠀⠀⠀⠀⠀⠀⠀⠀⠀⠀⣿⣿⣿⣿⣿⣿⣿⣿⣿⣷⣾⣷⢕⣿⣿⣿⣿⣿⣿⣿⣿⣿⣿⣿⣿⢕⢕⣿⣿⣿⣕⣿⣷⣳⣿⣿⣿⣿⣿⣿⣿⣿⢱⣽⣯⣵⣼⣿⣿⣿⣿⣿⣿⡇⠀⠀⠀⢄⠀⠀⠀⠀⠀⠀⠀⠀⠀⠀⠀⠀</a:t>
            </a:r>
            <a:br/>
            <a:r>
              <a:t>⠀⠀⠀⠀⠀⠀⠀⠀⠀⠀⠀⣿⣿⣿⣿⣿⣿⣿⣿⣿⣿⣿⣯⢕⣿⣿⣿⣿⣿⣿⣿⣿⣿⣿⣿⣿⣷⣿⣿⣿⡿⣿⣿⣿⣿⣿⣿⣿⣿⣿⣿⣿⣿⢸⣿⣿⣿⣿⣿⣿⣿⣿⣿⣿⡇⠐⠄⠀⢕⠀⠀⠀⠀⠀⠀⠀⠀⠀⠀⠀⠀</a:t>
            </a:r>
            <a:br/>
            <a:r>
              <a:t>⠀⠀⠀⠀⠀⠀⠀⠀⠀⠀⠀⣿⣿⣿⣿⣿⣿⣿⣿⣿⣿⣿⡿⢕⣿⣿⣿⣿⣿⣿⣿⣿⣿⣿⣿⣿⣿⣿⣯⡕⢕⣿⣿⣿⣿⣿⣿⣿⣿⣿⣿⣿⣿⢸⣿⣿⣿⣿⣿⣿⣿⣿⣿⣿⡇⢔⡆⠄⠀⠀⠀⠀⠀⠀⠀⠀⠀⠀⠀⠀⠀</a:t>
            </a:r>
            <a:br/>
            <a:r>
              <a:t>⠀⠀⠀⠀⠀⠀⠀⠀⠀⠀⠀⣿⣿⣿⣿⣿⣿⣿⣿⣿⣿⣿⡇⢸⣿⣿⣿⣿⣿⣿⣿⣿⣿⣿⣿⣿⣿⣿⣿⡇⢸⣿⣿⣿⣿⣿⣿⣿⣿⣿⣿⣿⣿⢜⣿⣿⣿⣿⣿⣿⣿⣿⢸⣿⡇⢕⡧⢵⣴⠀⠀⠀⠀⠀⠀⠀⠀⠀⠀⠀⠀</a:t>
            </a:r>
            <a:br/>
            <a:r>
              <a:t>⠀⠀⠀⠀⠀⠀⠀⠀⠀⠀⠀⣿⣿⣿⣿⣿⣿⣿⣿⣿⣿⣿⡕⢸⣿⣿⣿⣿⣿⣿⣿⣿⣿⣿⣿⣿⣿⣿⣿⢇⠜⣿⡿⣿⣿⣿⣿⣿⣿⣿⣿⣿⣿⣿⣿⣿⡟⢝⣿⣿⣿⣿⢸⣿⡗⢗⠟⠕⠕⠀⠀⠀⠀⠀⠀⠀⠀⠀⠀⠀⠀</a:t>
            </a:r>
            <a:br/>
            <a:r>
              <a:t>⠀⠀⠀⠀⠀⠀⠀⠀⠀⠀⠀⣿⣿⣿⣿⣿⣿⣿⣿⣿⣿⣿⡇⢸⣿⣿⣿⣿⣿⣿⣿⣿⣿⣿⣿⣿⡻⣿⣿⠀⠀⣿⣿⡟⡗⣿⣿⣿⣿⣿⣿⣿⣿⣿⣟⣻⠏⢱⢿⢿⢿⢏⢸⣿⣷⣿⣵⣧⣵⠀⠀⠀⠀⠀⠀⠀⠀⠀⠀⠀⠀</a:t>
            </a:r>
            <a:br/>
            <a:r>
              <a:t>⠀⠀⠀⠀⠀⠀⠀⠀⠀⠀⠀⣿⣿⣿⣿⣿⣿⣿⣿⣿⣿⣿⢇⢸⣿⣿⣿⣿⣿⣿⣿⣿⣿⣿⣿⣿⣿⣿⡇⠀⠀⣿⣿⣧⣴⡵⢿⢿⢿⢟⢿⣟⣝⢏⢵⢵⢽⢽⣽⣿⣿⣿⣿⣿⣿⣯⣽⣿⣿⠀⠀⠀⠀⠀⠀⠀⠀⠀⠀⠀⠀</a:t>
            </a:r>
            <a:br/>
            <a:r>
              <a:t>⠀⠀⠀⠀⠀⠀⠀⠀⠀⠀⠀⢿⢿⢿⢿⢿⢿⢿⢿⢟⢟⢟⠕⢜⣿⣿⣿⢿⣿⡿⢿⣯⡿⢿⢿⢿⣿⣿⠁⠀⡀⢻⣿⣿⢕⢕⢗⣧⢵⢱⢵⢜⢝⢕⢕⢕⢕⢕⢜⢿⣿⣿⢯⢝⢽⢹⢝⢟⢟⠀⠀⠀⠀⠀⠀⠀⠀⠀⠀⠀⠀</a:t>
            </a:r>
            <a:br/>
            <a:r>
              <a:t>⠀⠀⠀⠀⠀⠀⠀⠀⠀⠀⠀⢷⣷⣷⣳⣎⣣⣧⣷⣧⢷⠷⠷⠟⢋⢙⢑⢁⢅⢄⢅⢕⢕⢕⢕⢸⣿⠇⠀⢔⣵⠸⣿⣿⡇⢕⢕⢕⢕⢕⣕⣕⢕⣕⢕⡕⣕⢕⣵⣽⣽⣿⣷⣷⣧⣵⣕⣵⣵⠀⠀⠀⠀⠀⠀⠀⠀⠀⠀⠀⠀</a:t>
            </a:r>
            <a:br/>
            <a:r>
              <a:t>⠀⠀⠀⠀⠀⠀⠀⠀⠀⠀⠀⠛⢛⢏⢍⢍⢅⢕⢔⢕⢕⢕⢕⢕⢕⢕⢕⢕⢕⢕⢕⢕⢕⢕⡕⣾⡟⠀⢵⣗⣻⢔⢿⣿⣿⢕⢹⢻⣿⣿⣿⣿⣿⣿⣿⣿⣾⣿⣿⣿⣿⣿⣿⣿⣿⣿⣿⣿⣿⠀⠀⠀⠀⠀⠀⠀⠀⠀⠀⠀⠀</a:t>
            </a:r>
            <a:br/>
            <a:r>
              <a:t>⠀⠀⠀⠀⠀⠀⠀⠀⠀⠀⠀⢕⢕⢕⢕⢕⢕⢕⢕⢕⢕⢕⢕⢕⢕⢕⢕⢕⢕⢕⢕⢕⢕⢕⢕⣿⡃⠀⠀⠁⠅⠀⢸⣿⡿⢕⢕⢝⢜⢏⢟⢟⢟⢻⢿⢿⢿⢿⢿⡿⣿⣿⣿⣿⣿⣿⣿⣿⣿⠀⠀⠀⠀⠀⠀⠀⠀⠀⠀⠀⠀</a:t>
            </a:r>
            <a:br/>
            <a:r>
              <a:t>⠀⠀⠀⠀⠀⠀⠀⠀⠀⠀⠀⢕⢕⢕⢕⢕⢕⢕⢕⢕⢕⢕⢕⢕⢕⢕⢕⢕⢕⢕⢕⢕⢕⢕⢕⢍⠁⠀⢕⠑⠑⠀⠀⠁⠕⢕⠕⠕⢕⢕⢕⢕⢕⢕⢕⢕⢕⢕⢕⢕⢟⢕⡜⢜⢕⢕⢜⢝⢕⠀⠀⠀⠀⠀⠀⠀⠀⠀⠀⠀⠀</a:t>
            </a:r>
            <a:br/>
            <a:r>
              <a:t>⠀⠀⠀⠀⠀⠀⠀⠀⠀⠀⠀⢕⢕⢕⢕⢕⢕⢕⢕⢕⢕⢕⢕⢕⢕⢑⢕⢕⢕⢕⢕⠑⠑⠑⠁⠀⢠⠄⠀⠀⠀⠀⠀⠄⢀⠀⠁⠐⠀⠅⢑⢕⢕⢕⠕⠕⢕⢕⢕⢕⢕⢜⢕⢇⢕⢕⢕⢕⠕⠀⠀⠀⠀⠀⠀⠀⠀⠀⠀⠀⠀</a:t>
            </a:r>
            <a:br/>
            <a:r>
              <a:t>⠀⠀⠀⠀⠀⠀⠀⠀⠀⠀⠀⠑⠑⠑⠑⠑⠑⠑⠑⠑⠑⠑⠑⠑⠑⠑⠑⠑⠑⠑⠑⠑⠑⠐⠀⠀⠓⠀⠀⠀⠀⠀⠀⠀⠁⠀⠀⠐⠑⠐⠑⠐⠑⠐⠐⠐⠑⠑⠑⠑⠑⠑⠑⠑⠑⠑⠑⠐⠑⠀⠀⠀⠀⠀⠀⠀⠀⠀⠀⠀⠀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⠀⠀⠀⠀⠀⠀⠀⠀⠀⠀⠀⢸⣿⣿⣿⣿⣿⣿⣿⣿⣿⣿⣿⣿⣿⣿⣿⣿⣿⣿⣿⣿⣿⣿⣿⣿⣯⣿⣿⣏⣽⣽⣽⡟⡹⣽⡝⡝⡹⢹⡱⣧⢝⣣⣱⢕⢹⢝⢝⡝⢕⢕⢕⢕⢕⢕⢕⢕⢇⠀⠀⠀⠀⠀⠀⠀⠀⠀⠀⠀⠀</a:t>
            </a:r>
            <a:br/>
            <a:r>
              <a:t>⠀⠀⠀⠀⠀⠀⠀⠀⠀⠀⠀⢸⣿⣿⣿⣿⣿⣿⣿⣿⣿⣿⣿⣿⣿⣿⣿⣿⣿⣿⣿⣿⣿⣿⣿⣿⣿⣿⣿⣿⣾⣷⣿⣿⣷⣷⣵⣷⣼⣽⣷⣵⣷⣵⣵⣵⣕⣧⣼⣵⣷⢞⢇⢕⡕⢗⢵⣇⢏⠀⠀⠀⠀⠀⠀⠀⠀⠀⠀⠀⠀</a:t>
            </a:r>
            <a:br/>
            <a:r>
              <a:t>⠀⠀⠀⠀⠀⠀⠀⠀⠀⠀⠀⠘⣿⣿⣿⣿⣿⣿⣿⣿⣿⣿⣿⣿⣿⣿⣿⣿⣿⣿⢿⢟⢑⠑⢝⢝⠟⢿⣿⣿⣿⣿⣿⣿⣿⣿⣿⣿⣿⣿⣿⣿⣯⣿⣿⣿⣿⣿⣿⣿⣿⡵⠗⠜⢝⢕⠑⢑⢑⠀⠀⠀⠀⠀⠀⠀⠀⠀⠀⠀⠀</a:t>
            </a:r>
            <a:br/>
            <a:r>
              <a:t>⠀⠀⠀⠀⠀⠀⠀⠀⠀⠀⠀⢸⣿⣿⣿⣿⣿⣿⣿⣿⣿⣿⣿⣿⣿⣿⣿⣿⡟⠕⠕⢑⢓⢗⣷⣾⣿⣷⡜⢻⣿⣿⣿⣿⣿⣿⣿⣿⣿⣿⣿⣿⣿⣿⣿⣿⣿⣿⣯⠎⠑⠀⠀⠄⢕⢕⢕⢕⢢⠀⠀⠀⠀⠀⠀⠀⠀⠀⠀⠀⠀</a:t>
            </a:r>
            <a:br/>
            <a:r>
              <a:t>⠀⠀⠀⠀⠀⠀⠀⠀⠀⠀⠀⢸⣿⣿⣿⣿⣿⣿⣿⣿⣿⣿⣿⣿⣿⣿⣿⢏⢕⢔⢑⢅⢕⣾⣿⣿⣿⣿⣿⢕⢼⣿⣿⣿⣿⣿⣿⣿⣿⣿⣿⣿⣿⣿⣿⣿⣿⣿⢕⠐⢀⠀⠀⢕⢕⢕⢕⢕⢕⠀⠀⠀⠀⠀⠀⠀⠀⠀⠀⠀⠀</a:t>
            </a:r>
            <a:br/>
            <a:r>
              <a:t>⠀⠀⠀⠀⠀⠀⠀⠀⠀⠀⠀⢸⣿⣿⣿⣿⣿⣿⣿⢿⣿⣿⣿⣿⣿⣿⡇⢔⢅⢕⢑⢔⢸⣿⣿⣿⣿⣿⣿⡇⢜⢿⣿⣿⣿⣿⣿⣿⣿⣿⣿⣿⣿⣿⣿⣿⣿⢇⢕⢕⢕⢕⢕⢕⢕⣕⣕⣕⣕⠀⠀⠀⠀⠀⠀⠀⠀⠀⠀⠀⠀</a:t>
            </a:r>
            <a:br/>
            <a:r>
              <a:t>⠀⠀⠀⠀⠀⠀⠀⠀⠀⠀⠀⢸⣿⣿⣿⣿⣿⣿⡕⢑⠁⢁⣹⣿⣿⣿⢕⢕⢕⢕⢕⢕⣼⣿⣿⣿⣿⣿⣿⣧⣵⣸⣿⣿⣿⣿⣿⣿⣿⣿⣿⣿⣿⣿⣿⣿⣿⣳⣵⣷⣧⣷⣿⣾⣿⣿⣿⣿⣿⠀⠀⠀⠀⠀⠀⠀⠀⠀⠀⠀⠀</a:t>
            </a:r>
            <a:br/>
            <a:r>
              <a:t>⠀⠀⠀⠀⠀⠀⠀⠀⠀⠀⠀⢸⣿⣿⣿⣿⣿⣿⣿⢇⠕⠘⠟⢿⣿⣿⣿⣷⣧⣵⣵⣵⣿⣿⣿⣿⣿⣿⣿⣿⣿⣿⣿⣿⣿⣿⣿⣿⣿⣿⣿⣿⣿⣿⣿⣿⣿⣿⣿⣿⣿⣿⣿⣿⣿⣿⣿⣿⣿⠀⠀⠀⠀⠀⠀⠀⠀⠀⠀⠀⠀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⠀⠀⠀⠀⠀⠀⠀⠀⠀⠀⠀⢸⣿⣿⣿⣿⣿⣿⢇⠕⠀⠐⠄⠕⣿⣿⣿⣿⣿⣿⣿⣿⣿⣿⣿⣿⣿⣿⣿⣿⣿⣿⣿⣿⣿⣿⣿⣿⣿⣿⣿⣿⣿⣿⣿⣿⣿⣿⣿⣿⣿⣿⣿⣿⣿⣿⣿⣿⣿⠀⠀⠀⠀⠀⠀⠀⠀⠀⠀⠀⠀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⠀⠀⠀⠀⠀⠀⠀⠀⠀⠀⠀⢸⣿⣿⣿⣿⣿⣿⡧⠅⠀⠀⠀⠑⢻⣿⣿⣿⣿⣿⣿⣿⣿⣿⣿⣿⣟⣿⣿⣿⣿⣿⣿⣿⣿⣿⣿⣿⣿⣿⣿⣿⣿⣿⣿⣿⣿⣿⣿⣿⣿⣿⣿⣿⣿⣿⣿⣿⣿⠀⠀⠀⠀⠀⠀⠀⠀⠀⠀⠀⠀</a:t>
            </a:r>
            <a:br/>
            <a:r>
              <a:t>⠀⠀⠀⠀⠀⠀⠀⠀⠀⠀⠀⢸⣿⣿⣿⣿⣿⣝⡕⠀⠀⠀⠀⢕⣿⣿⣿⣿⣿⣿⣿⣿⣿⣿⣿⣿⣽⣿⣿⣿⣿⣿⣿⣿⣿⣿⣿⣿⣿⣿⣿⣿⣿⣿⣿⣿⣿⣿⣿⣿⣿⣿⣿⣿⣿⣿⣿⣿⣿⠀⠀⠀⠀⠀⠀⠀⠀⠀⠀⠀⠀</a:t>
            </a:r>
            <a:br/>
            <a:r>
              <a:t>⠀⠀⠀⠀⠀⠀⠀⠀⠀⠀⠀⢸⣿⣿⣿⣿⣿⣿⢕⠀⠀⠀⢄⣱⣿⣿⣿⣿⣿⣿⣿⣿⣿⣿⣿⣿⣸⣿⣿⣿⡏⣿⣿⣿⣿⣿⣿⣿⣿⣿⣿⣿⣿⣿⣿⣿⣿⣿⣿⣿⣿⣿⣿⣿⣿⣿⣿⡿⢟⠀⠀⠀⠀⠀⠀⠀⠀⠀⠀⠀⠀</a:t>
            </a:r>
            <a:br/>
            <a:r>
              <a:t>⠀⠀⠀⠀⠀⠀⠀⠀⠀⠀⠀⢸⣿⣿⣿⣿⣿⣿⢇⠁⠀⠀⢸⣿⣿⣿⣿⣿⣿⣿⣿⣿⣿⣿⣿⣿⣿⣿⣿⣿⣟⣿⣿⣿⣿⣿⣿⣿⣿⣿⣿⣿⣿⣿⣿⣿⣿⣿⣿⣿⣿⣿⣟⣟⣟⣻⡻⣿⣽⠀⠀⠀⠀⠀⠀⠀⠀⠀⠀⠀⠀</a:t>
            </a:r>
            <a:br/>
            <a:r>
              <a:t>⠀⠀⠀⠀⠀⠀⠀⠀⠀⠀⠀⢸⣿⣿⣿⣿⣿⣿⣗⡄⠀⠅⠕⠝⢿⣿⣿⣿⣿⣿⣿⢿⢿⢿⢿⢿⢿⢿⢿⣿⣿⣽⣿⣿⣿⣿⣿⣿⣿⣿⣿⣿⣿⣿⣿⣿⣿⣿⢽⣽⣽⣽⣝⣝⣽⢝⠼⠕⠕⠀⠀⠀⠀⠀⠀⠀⠀⠀⠀⠀⠀</a:t>
            </a:r>
            <a:br/>
            <a:r>
              <a:t>⠀⠀⠀⠀⠀⠀⠀⠀⠀⠀⠀⢸⢿⣿⣿⣿⣿⣿⣿⣿⣧⣄⢀⠀⠜⠟⢝⢟⣻⣟⣻⣿⣿⣿⣷⣷⣷⣧⣤⣿⣯⣿⣽⣿⣿⣿⣿⣿⣿⣿⣿⣿⣿⣿⣿⣿⣿⣧⣥⣬⡭⢝⠟⠟⠝⢿⣿⣿⣷⠀⠀⠀⠀⠀⠀⠀⠀⠀⠀⠀⠀</a:t>
            </a:r>
            <a:br/>
            <a:r>
              <a:t>⠀⠀⠀⠀⠀⠀⠀⠀⠀⠀⠀⠈⢅⢍⢅⢕⢏⢜⢕⢝⢍⢅⢄⡄⡄⢄⢅⢌⢍⢝⢝⢝⢍⢝⢍⢝⢝⢝⢽⢽⢿⣯⡿⣿⣯⣽⣽⣽⣽⣽⣽⣽⣽⣿⣿⣿⣯⣯⣽⣽⣵⣴⣶⣦⣦⣷⣧⣽⣽⠀⠀⠀⠀⠀⠀⠀⠀⠀⠀⠀⠀</a:t>
            </a:r>
            <a:br/>
            <a:r>
              <a:t>⠀⠀⠀⠀⠀⠀⠀⠀⠀⠀⠀⠐⢕⢕⡕⣕⢕⢕⡕⢕⢜⣕⣗⢇⣕⣇⡕⢕⡕⢕⢕⢕⢕⢕⣝⡕⢜⡕⢕⢱⣣⣼⣵⣽⡿⢿⢿⣿⣿⣿⣿⣿⣿⣿⣿⣿⣿⣿⣿⣿⣿⣿⣿⣿⣿⣿⣿⣿⣿⠀⠀⠀⠀⠀⠀⠀⠀⠀⠀⠀⠀</a:t>
            </a:r>
            <a:br/>
            <a:r>
              <a:t>⠀⠀⠀⠀⠀⠀⠀⠀⠀⠀⠀⢑⢕⣇⢇⢟⢻⢽⡝⢟⢞⢗⢟⢝⢕⢜⢝⢕⢝⢕⢕⢕⢝⢏⢕⢕⢗⢝⢇⢜⢝⢏⢜⢝⢝⢜⢜⢕⢜⢝⢝⢟⢿⢿⣿⣿⣿⣿⣿⣿⣿⣿⣿⣿⣿⣿⣿⣿⣿⠀⠀⠀⠀⠀⠀⠀⠀⠀⠀⠀⠀</a:t>
            </a:r>
            <a:br/>
            <a:r>
              <a:t>⠀⠀⠀⠀⠀⠀⠀⠀⠀⠀⠀⠀⢕⢕⢕⢕⢕⢕⢕⢕⢕⢕⢕⢕⢕⢕⢕⢕⢕⢕⢕⢕⢔⢕⢕⢕⢕⢕⢕⢕⢕⢕⢕⢕⢇⢕⢕⢕⢕⢕⢱⢕⢇⣧⢗⢞⢿⣿⣿⢿⣿⣿⣿⣿⣿⣿⣿⣿⣿⠀⠀⠀⠀⠀⠀⠀⠀⠀⠀⠀⠀</a:t>
            </a:r>
            <a:br/>
            <a:r>
              <a:t>⠀⠀⠀⠀⠀⠀⠀⠀⠀⠀⠀⠀⢕⢕⢕⢕⢕⢕⢕⢕⢔⢕⢕⢕⢕⢕⢕⢕⢕⠕⢕⢕⢕⢕⢕⢕⢕⢕⢕⢕⢕⢕⢕⢕⢕⢕⢕⢕⢕⢕⢕⢕⢕⢕⢜⢵⢕⢷⢜⢇⢜⢱⢝⢽⡝⡿⢟⢿⣿⠀⠀⠀⠀⠀⠀⠀⠀⠀⠀⠀⠀</a:t>
            </a:r>
            <a:br/>
            <a:r>
              <a:t>⠀⠀⠀⠀⠀⠀⠀⠀⠀⠀⠀⠀⢕⢕⢕⢕⢕⢕⢕⢕⠑⠑⠑⠕⢕⢕⢕⢕⢕⢕⢔⢕⢕⢕⢔⢕⢕⢔⢕⢕⢕⢕⠕⢕⢕⢕⢕⢕⢕⢕⢕⢕⢕⢕⢕⢕⢕⢜⡕⢕⢕⢕⢕⢕⢕⢕⢕⢇⢕⠀⠀⠀⠀⠀⠀⠀⠀⠀⠀⠀⠀</a:t>
            </a:r>
            <a:br/>
            <a:r>
              <a:t>⠀⠀⠀⠀⠀⠀⠀⠀⠀⠀⠀⠀⢕⢅⢕⢕⢕⢕⠑⠀⢀⢄⢔⢕⢔⢕⢕⢕⢕⠕⢕⢕⢕⢕⢔⢕⢕⢑⢔⢕⢕⢕⢔⢕⢕⢕⢕⢕⢕⢕⢕⢕⢕⢕⢕⢕⢕⢕⢕⢕⢕⢝⢕⢕⢕⢕⢕⢇⢕⠀⠀⠀⠀⠀⠀⠀⠀⠀⠀⠀⠀</a:t>
            </a:r>
            <a:br/>
            <a:r>
              <a:t>⠀⠀⠀⠀⠀⠀⠀⠀⠀⠀⠀⠀⠑⠀⠑⠑⠑⠀⠀⠐⠑⠑⠑⠑⠑⠑⠑⠑⠑⠑⠑⠑⠑⠑⠑⠑⠀⠑⠑⠑⠑⠑⠁⠁⠑⠀⠑⠑⠑⠑⠑⠑⠑⠑⠑⠑⠑⠑⠑⠑⠑⠑⠑⠑⠑⠑⠑⠑⠑⠀⠀⠀⠀⠀⠀⠀⠀⠀⠀⠀⠀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⠀⠀⠀⠀⠀⠀⠀⠀⠀⠀⠀⢸⣿⣿⣿⣿⣿⣿⣿⣿⣿⣿⣿⣿⣿⣿⣿⣿⣿⣿⣿⣿⣿⣿⣿⣿⣿⣿⣿⣿⣿⣿⣿⣿⣿⣿⣿⣿⣿⣿⣿⣿⣿⣿⣿⣿⣿⣟⣿⣿⣿⣿⣽⣵⣸⣧⣿⣿⣿⠀⠀⠀⠀⠀⠀⠀⠀⠀⠀⠀⠀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⠀⠀⠀⠀⠀⠀⠀⠀⠀⠀⠀⢜⣿⣿⣿⣿⣿⣿⣿⣿⣿⣿⣿⣿⣿⣿⣿⣿⣿⣿⡿⢟⢝⢝⢝⣝⢻⢿⣿⣿⣿⣿⣿⣿⣿⣿⣿⣿⣿⣿⣿⣿⣿⣿⣿⣿⣿⣿⣿⣿⣿⡿⢟⢟⢏⣝⡝⢕⢕⠀⠀⠀⠀⠀⠀⠀⠀⠀⠀⠀⠀</a:t>
            </a:r>
            <a:br/>
            <a:r>
              <a:t>⠀⠀⠀⠀⠀⠀⠀⠀⠀⠀⠀⢸⣿⣿⣿⣿⣿⣿⣿⣿⣿⣿⣿⣿⣿⣿⣿⣿⡿⢇⢕⢞⢗⢟⣻⣿⣿⣷⣮⡻⣿⣿⣿⣿⣿⣿⣿⣿⣿⣿⣿⣿⣿⣿⣿⣿⣿⣿⣿⢟⢕⢕⢕⢕⢕⢱⢜⢝⢳⠀⠀⠀⠀⠀⠀⠀⠀⠀⠀⠀⠀</a:t>
            </a:r>
            <a:br/>
            <a:r>
              <a:t>⠀⠀⠀⠀⠀⠀⠀⠀⠀⠀⠀⢸⣿⣿⣿⣿⣿⣿⣿⣿⣿⣿⣿⣿⣿⣿⣿⢏⢕⢕⢕⢕⢕⣾⣿⣿⣿⣿⣿⡟⢿⣿⣿⣿⣿⣿⣿⣿⣿⣿⣿⣿⣿⣿⣿⣿⣿⣿⢇⢕⢕⢕⢕⢕⢕⢇⢕⢕⢕⠀⠀⠀⠀⠀⠀⠀⠀⠀⠀⠀⠀</a:t>
            </a:r>
            <a:br/>
            <a:r>
              <a:t>⠀⠀⠀⠀⠀⠀⠀⠀⠀⠀⠀⢸⣿⣿⣿⣿⣿⣿⣿⣿⣿⣿⣿⣿⣿⣿⡏⢕⢕⢕⢕⢕⣾⣿⣿⣿⣿⣿⣿⣿⢜⣿⣿⣿⣿⣿⣿⣿⣿⣿⣿⣿⣿⣿⣿⣿⣿⡇⢕⢕⣕⣕⣕⣕⣼⣿⣾⣿⣾⠀⠀⠀⠀⠀⠀⠀⠀⠀⠀⠀⠀</a:t>
            </a:r>
            <a:br/>
            <a:r>
              <a:t>⠀⠀⠀⠀⠀⠀⠀⠀⠀⠀⠀⢸⣿⣿⣿⣿⣿⣿⡟⢕⢕⢜⣫⣿⣿⣿⣧⣵⣵⣕⣕⣸⣿⣿⣿⣿⣿⣿⣿⣿⣵⣼⣿⣿⣿⣿⣿⣿⣿⣿⣿⣿⣿⣿⣿⣿⣿⣿⣿⣿⣿⣿⣿⣿⣿⣿⣿⣿⣿⠀⠀⠀⠀⠀⠀⠀⠀⠀⠀⠀⠀</a:t>
            </a:r>
            <a:br/>
            <a:r>
              <a:t>⠀⠀⠀⠀⠀⠀⠀⠀⠀⠀⠀⢸⣿⣿⣿⣿⣿⣿⣿⡷⢕⢝⢻⢿⣿⣿⣿⣿⣿⣿⣿⣿⣿⣿⣿⣿⣿⣿⣿⣿⣿⣿⣿⣿⣿⣿⣿⣿⣿⣿⣿⣿⣿⣿⣿⣿⣿⣿⣿⣿⣿⣿⣿⣿⣿⣿⣿⣿⣿⠀⠀⠀⠀⠀⠀⠀⠀⠀⠀⠀⠀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⠀⠀⠀⠀⠀⠀⠀⠀⠀⠀⠀⢸⣿⣿⣿⣿⣿⣿⡿⢕⢕⢕⢕⢕⣿⣿⣿⣿⣿⣿⣿⣿⣿⣿⣿⣿⣿⣿⣿⣿⣿⣿⣿⣿⣿⣿⣿⣿⣿⣿⣿⣿⣿⣿⣿⣿⣿⣿⣿⣿⣿⣿⣿⣿⣿⣿⣿⣿⣿⠀⠀⠀⠀⠀⠀⠀⠀⠀⠀⠀⠀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⠀⠀⠀⠀⠀⠀⠀⠀⠀⠀⠀⢸⣿⣿⣿⣿⣿⣿⡇⢕⢕⢕⢕⢕⢿⣿⣿⣿⣿⣿⣿⣿⣿⣿⣿⣿⣿⣿⣿⣿⣿⣿⣿⣿⣿⣿⣿⣿⣿⣿⣿⣿⣿⣿⣿⣿⣿⣿⣿⣿⣿⣿⣿⣿⣿⣿⣿⣿⣿⠀⠀⠀⠀⠀⠀⠀⠀⠀⠀⠀⠀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⠀⠀⠀⠀⠀⠀⠀⠀⠀⠀⠀⢸⣿⣿⣿⣿⣿⣿⡕⢕⢕⢕⢕⢜⣿⣿⣿⣿⣿⣿⣿⣿⣿⣿⣿⣿⣿⣿⣿⣿⣿⣿⣿⣿⣿⣿⣿⣿⣿⣿⣿⣿⣿⣿⣿⣿⣿⣿⣿⣿⣿⣿⣿⣿⣿⣿⣿⣿⣿⠀⠀⠀⠀⠀⠀⠀⠀⠀⠀⠀⠀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⠀⠀⠀⠀⠀⠀⠀⠀⠀⠀⠀⢸⣿⣿⣿⣿⣿⣿⡇⢕⢕⢕⢕⣱⣿⣿⣿⣿⣿⣿⣿⣿⣿⣿⣿⣿⣿⣿⣿⣿⣟⣿⣿⣿⣿⣿⣿⣿⣿⣿⣿⣿⣿⣿⣿⣿⣿⣿⣿⣿⣿⣿⣿⣿⣿⣿⣿⣿⣿⠀⠀⠀⠀⠀⠀⠀⠀⠀⠀⠀⠀</a:t>
            </a:r>
            <a:br/>
            <a:r>
              <a:t>⠀⠀⠀⠀⠀⠀⠀⠀⠀⠀⠀⢸⣿⣿⣿⣿⣿⣿⢇⢕⢕⢕⢱⣿⣿⣿⣿⣿⣿⣿⣿⣿⣿⣿⣿⣿⣿⣿⣿⣿⡟⣿⣿⣿⣿⣿⣿⣿⣿⣿⣿⣿⣿⣿⣿⣿⣿⣿⣿⣿⣿⣿⣿⣿⣿⣿⣿⣿⣿⠀⠀⠀⠀⠀⠀⠀⠀⠀⠀⠀⠀</a:t>
            </a:r>
            <a:br/>
            <a:r>
              <a:t>⠀⠀⠀⠀⠀⠀⠀⠀⠀⠀⠀⢸⣿⣿⣿⣿⣿⣿⣧⣕⢕⢕⢕⢻⢿⣿⣿⣿⣿⣿⣿⣿⢿⢿⢿⢿⢿⢿⢿⣿⣿⣿⣿⣿⣿⣿⣿⣿⣿⣿⣿⣿⣿⣿⣿⣿⣿⣿⣿⣿⣿⣿⣿⣿⣿⡿⢿⢿⢿⠀⠀⠀⠀⠀⠀⠀⠀⠀⠀⠀⠀</a:t>
            </a:r>
            <a:br/>
            <a:r>
              <a:t>⠀⠀⠀⠀⠀⠀⠀⠀⠀⠀⠀⢸⣿⣿⣿⣿⣿⣿⣿⣿⣷⣕⡕⢕⢸⢿⢿⣿⣿⣿⣿⣿⣿⣿⣿⣷⣷⣷⣵⣿⣿⣿⣿⣿⣿⣿⣿⣿⣿⣿⣿⣿⣿⣿⣿⣿⣿⣷⣼⣽⣽⢝⢟⢟⢟⣿⣿⣿⣿⠀⠀⠀⠀⠀⠀⠀⠀⠀⠀⠀⠀</a:t>
            </a:r>
            <a:br/>
            <a:r>
              <a:t>⠀⠀⠀⠀⠀⠀⠀⠀⠀⠀⠀⢀⣕⢕⣝⣕⣎⣝⣕⢽⣝⢕⣕⣅⡕⣱⢜⣝⣹⣝⣏⢹⣽⣽⣽⣽⣽⣿⣽⣽⣿⣿⡿⣿⣿⣿⣯⣿⣯⣿⣿⣿⣽⣿⣿⣿⣿⣿⣿⣿⣷⣷⣷⣶⣷⣾⣿⣿⣿⠀⠀⠀⠀⠀⠀⠀⠀⠀⠀⠀⠀</a:t>
            </a:r>
            <a:br/>
            <a:r>
              <a:t>⠀⠀⠀⠀⠀⠀⠀⠀⠀⠀⠀⢜⣿⣿⣿⣿⣿⣿⣟⣿⣿⣟⣿⣿⣟⣟⣿⣿⣟⣻⣽⣟⣟⣽⣯⣽⣽⣿⣯⣿⣮⣼⣵⣿⣿⣿⣿⣿⣿⣿⣿⣿⣿⣿⣿⣿⣿⣿⣿⣿⣿⣿⣿⣿⣿⣿⣿⣿⣿⠀⠀⠀⠀⠀⠀⠀⠀⠀⠀⠀⠀</a:t>
            </a:r>
            <a:br/>
            <a:r>
              <a:t>⠀⠀⠀⠀⠀⠀⠀⠀⠀⠀⠀⢜⣻⣿⣿⣿⣿⣿⣿⣿⡿⢟⣿⡿⣿⡟⡿⢿⡻⢿⢟⢿⢿⢿⢿⢟⢿⢿⢟⢟⣟⡿⡟⢿⢿⣿⣿⣏⢻⢝⢟⣻⢿⣿⣿⣿⣿⣿⣿⣿⣿⣿⣿⣿⣿⣿⣿⣿⣿⠀⠀⠀⠀⠀⠀⠀⠀⠀⠀⠀⠀</a:t>
            </a:r>
            <a:br/>
            <a:r>
              <a:t>⠀⠀⠀⠀⠀⠀⠀⠀⠀⠀⠀⢜⢝⢝⢝⢝⢝⢕⢝⢝⢝⢕⢕⢕⢕⢕⢕⢕⢕⢕⢕⢕⣕⡕⣕⣕⣳⡵⢵⢧⣷⣳⢷⣷⣷⣷⣷⣷⣷⣷⣿⣿⣿⣿⣿⣿⣿⣿⣿⣿⣿⣿⣿⣿⣿⣿⣿⣿⣿⠀⠀⠀⠀⠀⠀⠀⠀⠀⠀⠀⠀</a:t>
            </a:r>
            <a:br/>
            <a:r>
              <a:t>⠀⠀⠀⠀⠀⠀⠀⠀⠀⠀⠀⠄⢕⢕⢕⢕⢱⢵⢕⢕⢕⢕⢕⢕⢕⢕⢕⢕⢕⢕⢕⢜⢝⢝⢜⢽⢟⢟⡞⢝⢕⢎⢕⢏⢟⢾⡷⡳⢿⢧⢷⢯⢾⢟⣻⢿⢾⣿⣿⣿⣿⣿⣿⣿⣿⣿⣿⣿⣿⠀⠀⠀⠀⠀⠀⠀⠀⠀⠀⠀⠀</a:t>
            </a:r>
            <a:br/>
            <a:r>
              <a:t>⠀⠀⠀⠀⠀⠀⠀⠀⠀⠀⠀⢔⢕⢕⢕⢕⢕⢕⢕⢕⢕⢕⢕⢕⢕⢕⢕⢕⢕⢕⢕⢕⢕⢕⢕⢇⢕⢕⢕⢕⢕⢕⢕⢕⡕⢕⢏⢕⢞⡜⢕⢸⣵⣜⡵⢣⢷⢾⡾⣿⢵⣏⣵⣿⣟⣹⣿⣿⢿⠀⠀⠀⠀⠀⠀⠀⠀⠀⠀⠀⠀</a:t>
            </a:r>
            <a:br/>
            <a:r>
              <a:t>⠀⠀⠀⠀⠀⠀⠀⠀⠀⠀⠀⠕⢕⢕⢕⢕⢕⢕⢕⢕⢕⢕⢕⢕⢕⢕⢕⢕⢕⢕⢕⢕⢕⢕⢕⢕⢕⢕⢕⢕⢕⢕⢕⢕⢕⢜⢕⢗⢗⢪⢵⢼⢪⣝⡯⢇⣕⡕⡕⢞⡺⡿⢿⣟⣯⢿⡻⣿⣾⠀⠀⠀⠀⠀⠀⠀⠀⠀⠀⠀⠀</a:t>
            </a:r>
            <a:br/>
            <a:r>
              <a:t>⠀⠀⠀⠀⠀⠀⠀⠀⠀⠀⠀⠀⠑⠑⠑⠑⠑⠑⠑⠑⠑⠑⠑⠑⠑⠑⠑⠑⠑⠑⠑⠑⠑⠑⠑⠑⠑⠑⠑⠑⠑⠑⠑⠑⠑⠑⠑⠑⠑⠑⠑⠑⠘⠘⠛⠑⠋⠑⠑⠑⠃⠘⠛⠓⠛⠘⠓⠋⠛⠀⠀⠀⠀⠀⠀⠀⠀⠀⠀⠀⠀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⠀⠀⠀⠀⠀⠀⠀⠀⠀⠀⠀⢸⣿⣿⣿⣿⣿⣿⣿⣿⣿⣿⣿⣿⣿⣿⣿⣿⣿⣿⣿⣿⣿⣿⣿⣿⣿⣿⣿⣿⣿⣿⣿⣿⣿⣿⣿⣿⣿⣿⣿⣿⣿⣿⣿⣿⣿⣿⣿⣿⣿⣿⣽⣷⣱⣧⣿⣿⣿⠀⠀⠀⠀⠀⠀⠀⠀⠀⠀⠀⠀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⠀⠀⠀⠀⠀⠀⠀⠀⠀⠀⠀⢸⣿⣿⣿⣿⣿⣿⣿⣿⣿⣿⣿⣿⣿⣿⣿⣿⣿⣿⣿⣿⣿⣿⣿⣿⣿⣿⣿⣿⣿⣿⣿⣿⣿⣿⣿⣿⣿⣿⣿⣿⣿⣿⣿⣿⣿⣿⣿⣿⣿⣿⣿⣿⣟⣿⣿⣿⣿⠀⠀⠀⠀⠀⠀⠀⠀⠀⠀⠀⠀</a:t>
            </a:r>
            <a:br/>
            <a:r>
              <a:t>⠀⠀⠀⠀⠀⠀⠀⠀⠀⠀⠀⢜⣿⣿⣿⣿⣿⣿⣿⣿⣿⣿⣿⣿⣿⣿⣿⣿⣿⣿⡿⢟⢝⢕⢝⣝⢟⢿⣿⣿⣿⣿⣿⣿⣿⣿⣿⣿⣿⣿⣿⣿⣿⣿⣿⣿⣿⣿⣿⣿⣿⡿⢿⢟⢟⣝⡝⢕⢕⠀⠀⠀⠀⠀⠀⠀⠀⠀⠀⠀⠀</a:t>
            </a:r>
            <a:br/>
            <a:r>
              <a:t>⠀⠀⠀⠀⠀⠀⠀⠀⠀⠀⠀⢸⣿⣿⣿⣿⣿⣿⣿⣿⣿⣿⣿⣿⣿⣿⣿⣿⡟⢕⢕⢗⢞⢟⣻⣿⣿⣷⣮⡻⣿⣿⣿⣿⣿⣿⣿⣿⣿⣿⣿⣿⣿⣿⣿⣿⣿⣿⣿⢟⢕⢕⢕⢕⢕⢕⢜⢟⢳⠀⠀⠀⠀⠀⠀⠀⠀⠀⠀⠀⠀</a:t>
            </a:r>
            <a:br/>
            <a:r>
              <a:t>⠀⠀⠀⠀⠀⠀⠀⠀⠀⠀⠀⢸⣿⣿⣿⣿⣿⣿⣿⣿⣿⣿⣿⣿⣿⣿⣿⢏⢕⢕⢕⢕⢕⣼⣿⣿⣿⣿⣿⡟⢽⣿⣿⣿⣿⣿⣿⣿⣿⣿⣿⣿⣿⣿⣿⣿⣿⣿⢇⢕⢕⢕⢕⢕⢕⢕⢕⢕⢕⠀⠀⠀⠀⠀⠀⠀⠀⠀⠀⠀⠀</a:t>
            </a:r>
            <a:br/>
            <a:r>
              <a:t>⠀⠀⠀⠀⠀⠀⠀⠀⠀⠀⠀⢸⣿⣿⣿⣿⣿⣿⣿⣿⣿⣿⣿⣿⣿⣿⡏⢕⢕⢕⢕⢕⣼⣿⣿⣿⣿⣿⣿⣷⢜⢿⣿⣿⣿⣿⣿⣿⣿⣿⣿⣿⣿⣿⣿⣿⣿⡇⢕⢕⣕⣕⣕⣕⣵⣷⣷⣷⣾⠀⠀⠀⠀⠀⠀⠀⠀⠀⠀⠀⠀</a:t>
            </a:r>
            <a:br/>
            <a:r>
              <a:t>⠀⠀⠀⠀⠀⠀⠀⠀⠀⠀⠀⢸⣿⣿⣿⣿⣿⣿⡟⢕⢕⢝⢻⣿⣿⣿⣧⣵⣵⣕⣕⣱⣿⣿⣿⣿⣿⣿⣿⣿⣵⣼⣿⣿⣿⣿⣿⣿⣿⣿⣿⣿⣿⣿⣿⣿⣿⣿⣿⣿⣿⣿⣿⣿⣿⣿⣿⣿⣿⠀⠀⠀⠀⠀⠀⠀⠀⠀⠀⠀⠀</a:t>
            </a:r>
            <a:br/>
            <a:r>
              <a:t>⠀⠀⠀⠀⠀⠀⠀⠀⠀⠀⠀⢸⣿⣿⣿⣿⣿⣿⣿⡧⢕⢕⢿⢿⣿⣿⣿⣿⣿⣿⣿⣿⣿⣿⣿⣿⣿⣿⣿⣿⣿⣿⣿⣿⣿⣿⣿⣿⣿⣿⣿⣿⣿⣿⣿⣿⣿⣿⣿⣿⣿⣿⣿⣿⣿⣿⣿⣿⣿⠀⠀⠀⠀⠀⠀⠀⠀⠀⠀⠀⠀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⠀⠀⠀⠀⠀⠀⠀⠀⠀⠀⠀⢸⣿⣿⣿⣿⣿⡿⢟⢕⢕⢕⢕⢕⣿⣿⣿⣿⣿⣿⣿⣿⣿⣿⣿⣿⣿⣿⣿⣿⣿⣿⣿⣿⣿⣿⣿⣿⣿⣿⣿⣿⣿⣿⣿⣿⣿⣿⣿⣿⣿⣿⣿⣿⣿⣿⣿⣿⣿⠀⠀⠀⠀⠀⠀⠀⠀⠀⠀⠀⠀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⠀⠀⠀⠀⠀⠀⠀⠀⠀⠀⠀⢸⣿⣿⣿⣿⣿⡇⢕⡕⢕⢕⢕⢕⢿⣿⣿⣿⣿⣿⣿⣿⣿⣿⣿⣿⣿⣿⣿⣿⣿⣿⣿⣿⣿⣿⣿⣿⣿⣿⣿⣿⣿⣿⣿⣿⣿⣿⣿⣿⣿⣿⣿⣿⣿⣿⣿⣿⣿⠀⠀⠀⠀⠀⠀⠀⠀⠀⠀⠀⠀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⠀⠀⠀⠀⠀⠀⠀⠀⠀⠀⠀⢸⣿⣿⣿⣿⣿⣿⡝⢕⢕⢕⢕⢕⣿⣿⣿⣿⣿⣿⣿⣿⣿⣿⣿⣿⣿⣿⣿⣿⣿⣿⣿⣿⣿⣿⣿⣿⣿⣿⣿⣿⣿⣿⣿⣿⣿⣿⣿⣿⣿⣿⣿⣿⣿⣿⣿⣿⣿⠀⠀⠀⠀⠀⠀⠀⠀⠀⠀⠀⠀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⠀⠀⠀⠀⠀⠀⠀⠀⠀⠀⠀⢸⣿⣿⣿⣿⣿⣿⢕⢕⢕⢕⢕⣱⣿⣿⣿⣿⣿⣿⣿⣿⣿⣿⣿⣿⣿⣿⣿⣿⣻⣟⣿⣿⣿⣿⣿⣿⣿⣿⣿⣿⣿⣿⣿⣿⣿⣿⣿⣿⣿⣿⣿⣿⣿⣿⣿⣿⣿⠀⠀⠀⠀⠀⠀⠀⠀⠀⠀⠀⠀</a:t>
            </a:r>
            <a:br/>
            <a:r>
              <a:t>⠀⠀⠀⠀⠀⠀⠀⠀⠀⠀⠀⢸⣿⣿⣿⣿⣿⡿⢕⢕⢕⢕⢱⣿⣿⣿⣿⣿⣿⣿⣿⣿⣿⣿⣿⣿⣿⣿⣿⣿⡿⣿⣿⣿⣿⣿⣿⣿⣿⣿⣿⣿⣿⣿⣿⣿⣿⣿⣿⣿⣿⣿⣿⣿⣿⣿⣿⣿⣿⠀⠀⠀⠀⠀⠀⠀⠀⠀⠀⠀⠀</a:t>
            </a:r>
            <a:br/>
            <a:r>
              <a:t>⠀⠀⠀⠀⠀⠀⠀⠀⠀⠀⠀⢸⣿⣿⣿⣿⣿⣷⣵⡕⢕⢕⢕⢹⢿⣿⣿⣿⣿⣿⣿⡿⢿⢿⢿⢿⢿⢿⢿⣿⣿⣿⣿⣿⣿⣿⣿⣿⣿⣿⣿⣿⣿⣿⣿⣿⣿⣿⣿⣿⣿⣿⣿⣿⣿⣿⢿⢿⢿⠀⠀⠀⠀⠀⠀⠀⠀⠀⠀⠀⠀</a:t>
            </a:r>
            <a:br/>
            <a:r>
              <a:t>⠀⠀⠀⠀⠀⠀⠀⠀⠀⠀⠀⢸⢿⣿⣿⡿⣿⣿⣿⣿⣧⣕⡕⢕⢸⢿⢝⣟⣿⣟⣿⣿⣿⣿⣿⣷⣷⣧⣵⣿⣿⣿⣿⣿⣿⣿⣿⣿⣿⣿⣿⣿⣿⣿⣿⣿⣿⣷⣼⣽⣽⢝⢟⢟⢟⣿⣿⣿⣿⠀⠀⠀⠀⠀⠀⠀⠀⠀⠀⠀⠀</a:t>
            </a:r>
            <a:br/>
            <a:r>
              <a:t>⠀⠀⠀⠀⠀⠀⠀⠀⠀⠀⠀⢀⣕⢕⢅⣕⢇⣝⣕⢝⣝⢕⢅⣅⡅⢅⢕⣝⣝⣝⡏⢝⣝⣹⣝⡝⣽⣯⣿⣽⣿⣿⡿⣿⣿⣿⣯⣽⣯⣿⣯⣿⣿⣿⣿⣿⣿⣿⣿⣿⣷⣷⣷⣷⣷⣿⣿⣿⣿⠀⠀⠀⠀⠀⠀⠀⠀⠀⠀⠀⠀</a:t>
            </a:r>
            <a:br/>
            <a:r>
              <a:t>⠀⠀⠀⠀⠀⠀⠀⠀⠀⠀⠀⢜⣿⣿⣿⣿⣿⣿⣟⣿⣟⣟⣻⣿⣟⣞⣿⣿⣻⣻⣽⣿⣿⣽⣏⣽⣹⣿⣽⣽⣮⣼⣵⣿⣿⣿⣿⣿⣿⣿⣿⣿⣿⣿⣿⣿⣿⣿⣿⣿⣿⣿⣿⣿⣿⣿⣿⣿⣿⠀⠀⠀⠀⠀⠀⠀⠀⠀⠀⠀⠀</a:t>
            </a:r>
            <a:br/>
            <a:r>
              <a:t>⠀⠀⠀⠀⠀⠀⠀⠀⠀⠀⠀⢜⣿⣿⣿⣿⣿⣿⣿⣿⣿⢿⣿⢿⣿⡿⡿⢿⡻⢟⡟⢿⢿⢿⢿⢟⢿⢟⢟⢟⣻⣿⡟⢿⢿⣿⣝⡏⢹⢝⢟⣿⢿⣿⣿⣿⣿⣿⣿⣿⣿⣿⣿⣿⣿⣿⣿⣿⣿⠀⠀⠀⠀⠀⠀⠀⠀⠀⠀⠀⠀</a:t>
            </a:r>
            <a:br/>
            <a:r>
              <a:t>⠀⠀⠀⠀⠀⠀⠀⠀⠀⠀⠀⢜⢝⢝⢝⢝⢝⢝⢝⢝⢕⢕⢕⢕⢕⢕⢕⢕⢕⢕⢕⢕⣕⣵⣕⣕⣵⡵⢵⢵⣷⣷⢷⣷⣷⣷⣷⣷⣷⣷⣿⣿⣿⣿⣿⣿⣿⣿⣿⣿⣿⣿⣿⣿⣿⣿⣿⣿⣿⠀⠀⠀⠀⠀⠀⠀⠀⠀⠀⠀⠀</a:t>
            </a:r>
            <a:br/>
            <a:r>
              <a:t>⠀⠀⠀⠀⠀⠀⠀⠀⠀⠀⠀⠄⢕⢕⢕⢕⢱⢵⢕⢕⢕⢕⢕⢕⢕⢕⢕⢕⢕⢕⢕⢜⢝⢝⢼⢿⢿⣟⡞⢜⢕⢎⢕⢏⢟⢻⣹⣿⢿⢧⡿⢫⢟⢯⡽⢿⢾⣿⣿⣿⣿⣿⣿⣿⣿⣿⣿⣿⣿⠀⠀⠀⠀⠀⠀⠀⠀⠀⠀⠀⠀</a:t>
            </a:r>
            <a:br/>
            <a:r>
              <a:t>⠀⠀⠀⠀⠀⠀⠀⠀⠀⠀⠀⢕⢕⢕⢕⢕⢕⢕⢕⢕⢕⢕⢕⢕⢕⢕⢕⢕⢕⢕⢕⢕⢕⢕⢕⢗⢕⢕⢕⢕⢕⢕⢕⢕⢕⢕⢟⢕⢞⣝⢱⢜⣵⣝⡵⢣⢗⢾⣾⣿⣵⣟⣷⡻⣻⣽⣿⣿⢿⠀⠀⠀⠀⠀⠀⠀⠀⠀⠀⠀⠀</a:t>
            </a:r>
            <a:br/>
            <a:r>
              <a:t>⠀⠀⠀⠀⠀⠀⠀⠀⠀⠀⠀⢕⢕⢕⢕⢕⢕⢕⢕⢕⢕⢕⢕⢕⢕⢕⢕⢕⢕⢕⢕⢕⢇⢕⢕⢕⢕⢕⢕⢕⢕⢕⢕⢕⢕⢜⢕⢗⢷⢧⢵⢝⢪⣝⡯⢮⣕⣕⢇⢝⡻⣻⢿⣿⡿⢿⡿⣿⣿⠀⠀⠀⠀⠀⠀⠀⠀⠀⠀⠀⠀</a:t>
            </a:r>
            <a:br/>
            <a:r>
              <a:t>⠀⠀⠀⠀⠀⠀⠀⠀⠀⠀⠀⠀⠑⠑⠑⠑⠑⠑⠑⠑⠑⠑⠑⠑⠑⠑⠑⠑⠑⠑⠑⠑⠑⠑⠑⠑⠑⠑⠑⠑⠑⠑⠑⠑⠑⠑⠑⠑⠃⠑⠑⠘⠘⠘⠛⠓⠃⠘⠙⠑⠃⠋⠛⠚⠛⠘⠃⠛⠛⠀⠀⠀⠀⠀⠀⠀⠀⠀⠀⠀⠀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⠀⠀⠀⠀⠀⠀⠀⠀⠀⠀⠀⢀⠀⢜⣿⣿⣿⣿⣿⣿⣿⣿⣿⣿⣿⣿⣿⣿⣿⣿⣿⣿⣿⣿⣿⣿⣿⣿⣿⣿⣿⣿⣿⣿⣿⣿⣿⣿⣿⣿⣿⣿⣿⣿⣿⣿⣿⣿⣿⣿⣿⣿⣿⣿⣿⣿⣿⣿⣿⠀⠀⠀⠀⠀⠀⠀⠀⠀⠀⠀⠀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⠀⠀⠀⠀⠀⠀⠀⠀⠀⠀⠀⠀⠀⢕⣿⣿⣿⣿⣿⣿⣿⣿⣿⣿⣿⣿⣿⣿⣿⣿⣿⣿⣿⣿⣿⣿⣟⢻⣿⣿⣿⣿⣿⣿⣿⣿⣿⣿⣿⣿⣿⣿⣿⣿⣿⣿⣿⣿⣿⣿⣿⣿⣿⣿⣿⣿⣿⣿⣿⠀⠀⠀⠀⠀⠀⠀⠀⠀⠀⠀⠀</a:t>
            </a:r>
            <a:br/>
            <a:r>
              <a:t>⠀⠀⠀⠀⠀⠀⠀⠀⠀⠀⠀⠀⠀⢕⣿⣿⣿⣿⣿⣿⣿⣿⣿⣿⣿⣿⣿⣿⣿⣿⣿⣿⣿⣿⣿⣿⣿⣿⣿⣿⣿⣿⣿⣿⣿⣿⣿⣿⣿⣿⣿⣿⣿⣿⣿⣿⣿⣿⣿⣿⣿⣿⣿⣿⣿⣿⣿⣿⣿⠀⠀⠀⠀⠀⠀⠀⠀⠀⠀⠀⠀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⠀⠀⠀⠀⠀⠀⠀⠀⠀⠀⠀⢔⠀⢕⣿⣿⣿⣿⣿⣿⣿⣿⣿⣿⣿⣿⣿⣿⣿⣿⣿⣿⣿⣿⣿⣿⣿⣿⣿⣿⣿⣿⢻⣺⣿⣿⣿⣿⣿⣿⣿⣿⣿⣿⣿⣿⣿⣿⣿⣿⣿⣿⣿⣿⣿⣿⣿⣿⣿⠀⠀⠀⠀⠀⠀⠀⠀⠀⠀⠀⠀</a:t>
            </a:r>
            <a:br/>
            <a:r>
              <a:t>⠀⠀⠀⠀⠀⠀⠀⠀⠀⠀⠀⢕⠀⢕⣿⣿⣿⣿⣿⣿⣿⣿⣿⣿⣿⣿⣿⣿⣿⣿⣿⣿⣿⣿⣿⣿⣿⣿⣿⣾⣿⡿⢟⢻⣿⣿⣿⣿⣿⣿⣿⣿⣿⣿⣿⣿⣿⣿⣿⣿⣿⣿⣿⣿⣿⣿⣿⣿⣿⠀⠀⠀⠀⠀⠀⠀⠀⠀⠀⠀⠀</a:t>
            </a:r>
            <a:br/>
            <a:r>
              <a:t>⠀⠀⠀⠀⠀⠀⠀⠀⠀⠀⠀⢔⢀⢕⣿⣿⣿⣿⣿⣿⣿⣿⣿⣿⣿⣿⣿⣿⣿⣿⣿⣿⣿⣿⣿⣟⣾⣿⣿⣿⢇⢕⢑⢾⣿⣿⣿⣿⣿⣿⣿⣿⣿⣿⣿⣿⣿⣿⣿⣿⣿⣿⣿⣿⣿⣿⣿⣿⣿⠀⠀⠀⠀⠀⠀⠀⠀⠀⠀⠀⠀</a:t>
            </a:r>
            <a:br/>
            <a:r>
              <a:t>⠀⠀⠀⠀⠀⠀⠀⠀⠀⠀⠀⠑⠁⢕⣿⣿⣿⣿⣿⣿⣿⣿⣿⣿⣿⣿⣿⣿⣿⣿⣿⣿⣿⣿⣿⣿⣿⣿⣿⡟⢕⢕⢜⣾⣿⣿⣿⣿⣿⣿⣿⣿⣿⣿⣿⣿⣿⣿⣿⣿⣿⣿⣿⣿⣿⣿⣿⣿⣿⠀⠀⠀⠀⠀⠀⠀⠀⠀⠀⠀⠀</a:t>
            </a:r>
            <a:br/>
            <a:r>
              <a:t>⠀⠀⠀⠀⠀⠀⠀⠀⠀⠀⠀⠀⠀⢕⣿⣿⣿⣿⣿⣿⣿⣿⣿⣿⣿⣿⣿⣿⣿⣿⣿⣿⣿⣿⣿⣿⣿⣿⣿⣇⢕⢺⣷⣿⣿⣿⣿⣿⣿⣿⣿⣿⣿⣿⣿⣿⣿⣿⣿⣿⣿⣿⣿⣿⣿⣿⣿⣿⣿⠀⠀⠀⠀⠀⠀⠀⠀⠀⠀⠀⠀</a:t>
            </a:r>
            <a:br/>
            <a:r>
              <a:t>⠀⠀⠀⠀⠀⠀⠀⠀⠀⠀⠀⢀⠀⢕⣿⣿⣿⣿⣿⣿⣿⣿⣿⣿⣿⣿⣿⣿⣿⣿⣿⣿⣿⣿⣿⣿⣿⣿⢿⡟⢕⣿⣿⣿⣿⣿⣿⣿⣿⣿⣿⣿⣿⣿⣿⣿⣿⣿⣿⣿⣿⣿⣿⣿⣿⣿⣿⣿⣿⠀⠀⠀⠀⠀⠀⠀⠀⠀⠀⠀⠀</a:t>
            </a:r>
            <a:br/>
            <a:r>
              <a:t>⠀⠀⠀⠀⠀⠀⠀⠀⠀⠀⠀⢕⠀⢕⣿⣿⣿⣿⣿⣿⣿⣿⣿⣿⣿⣿⣿⣿⣿⣿⣿⣿⣿⣿⣿⣿⢟⢿⣿⣿⣿⣿⣿⣿⣿⣿⣿⣿⣿⣿⣿⣿⣿⣿⣿⣿⣿⣿⣿⣿⣿⣿⣿⣿⣿⣿⣿⣿⣿⠀⠀⠀⠀⠀⠀⠀⠀⠀⠀⠀⠀</a:t>
            </a:r>
            <a:br/>
            <a:r>
              <a:t>⠀⠀⠀⠀⠀⠀⠀⠀⠀⠀⠀⢕⠀⢕⣿⣿⣿⣿⣿⣿⣿⣿⣿⣿⣿⣯⣹⣿⣿⣿⣿⣿⡿⢏⣽⣇⣵⣾⣿⣿⣿⣿⣿⣿⣿⣿⣿⣿⣿⣿⣿⣿⣿⣿⣿⣿⣿⣿⣿⣿⣿⣿⣿⣿⣿⣿⣿⣿⣿⠀⠀⠀⠀⠀⠀⠀⠀⠀⠀⠀⠀</a:t>
            </a:r>
            <a:br/>
            <a:r>
              <a:t>⠀⠀⠀⠀⠀⠀⠀⠀⠀⠀⠀⢕⠁⢕⣿⣿⣿⣿⣿⣿⣿⣿⣽⡿⢟⢿⣿⣿⣿⣿⣿⣷⣵⣾⣿⣿⡿⣿⣿⣿⣿⡿⢝⣿⣿⣿⣿⣿⣿⣿⣿⣿⣿⣿⣿⣿⣿⣿⣿⣿⣿⣿⣿⣿⣿⣿⣿⣿⣿⠀⠀⠀⠀⠀⠀⠀⠀⠀⠀⠀⠀</a:t>
            </a:r>
            <a:br/>
            <a:r>
              <a:t>⠀⠀⠀⠀⠀⠀⠀⠀⠀⠀⠀⡕⢔⢕⣿⣿⣿⣿⣿⣿⣿⣏⣵⣕⣕⣱⣿⣿⣿⣿⣿⣿⣿⣿⡿⢏⢸⣿⣿⣿⣿⢕⢕⢸⣿⣿⣿⣿⣿⣿⣿⣿⣿⣿⣿⣿⣿⣿⣿⣿⣿⣿⣿⣿⣿⣿⣿⣿⣿⠀⠀⠀⠀⠀⠀⠀⠀⠀⠀⠀⠀</a:t>
            </a:r>
            <a:br/>
            <a:r>
              <a:t>⠀⠀⠀⠀⠀⠀⠀⠀⠀⠀⠀⢕⢕⢕⣿⣿⣿⣿⣿⣿⣿⣿⣿⣿⣿⣿⣿⣿⣿⣿⣿⣿⣿⣿⢕⢕⢕⢻⣿⣿⣿⢕⢕⢸⣿⣿⣿⣿⣿⣿⣿⣿⣿⣿⣿⣿⣿⣿⣿⣿⣿⣿⣿⣿⣿⣿⣿⣿⣿⠀⠀⠀⠀⠀⠀⠀⠀⠀⠀⠀⠀</a:t>
            </a:r>
            <a:br/>
            <a:r>
              <a:t>⠀⠀⠀⠀⠀⠀⠀⠀⠀⠀⠀⢕⢕⢕⣿⣿⣿⣿⣿⣿⣿⣿⣿⣿⣿⣿⣿⣿⣿⣿⣿⣿⣿⣿⣕⢕⢕⢕⢸⣿⣏⢕⢕⣽⣿⣿⣿⣿⣿⣿⣿⣿⣿⣿⣿⣿⣿⣿⣿⣿⣿⣿⣿⣿⣿⣿⣿⣿⣿⠀⠀⠀⠀⠀⠀⠀⠀⠀⠀⠀⠀</a:t>
            </a:r>
            <a:br/>
            <a:r>
              <a:t>⠀⠀⠀⠀⠀⠀⠀⠀⠀⠀⠀⢇⢕⢱⣿⣿⣿⣿⣿⣿⣿⣿⣿⣿⣿⣿⣿⣿⣿⣿⣿⣿⣿⣿⣿⣷⣵⣵⡸⣿⣯⢕⢕⢻⣿⣿⣿⣿⣿⣿⣿⣿⣿⣿⣿⣿⣿⣿⣿⣿⣿⣿⣿⣿⣿⣿⣿⣿⣿⠀⠀⠀⠀⠀⠀⠀⠀⠀⠀⠀⠀</a:t>
            </a:r>
            <a:br/>
            <a:r>
              <a:t>⠀⠀⠀⠀⠀⠀⠀⠀⠀⠀⠀⢕⢕⢱⣿⣿⣿⣿⣿⣿⣿⣿⣿⣿⣿⣿⣿⣿⣿⣿⣿⣿⣿⣿⣿⣿⣿⣿⣧⣿⣿⢕⢕⢼⣿⣿⣿⣿⣿⣿⣿⣿⣿⣿⣿⣿⣿⣿⣿⣿⣿⣿⣿⣿⣿⣿⣿⣿⣿⠀⠀⠀⠀⠀⠀⠀⠀⠀⠀⠀⠀</a:t>
            </a:r>
            <a:br/>
            <a:r>
              <a:t>⠀⠀⠀⠀⠀⠀⠀⠀⠀⠀⠀⢕⢅⢸⣿⣿⣿⣿⣿⣿⣿⣿⣿⣿⣿⣿⣿⣿⣿⣿⣿⣿⣿⣿⣿⣿⣿⣿⣿⣿⣿⡇⢕⢕⢕⢼⣿⣿⣿⣿⣿⣿⣿⣿⣿⣿⣿⣿⣿⣿⣿⣿⣿⣿⣿⣿⣿⣿⣿⠀⠀⠀⠀⠀⠀⠀⠀⠀⠀⠀⠀</a:t>
            </a:r>
            <a:br/>
            <a:r>
              <a:t>⠀⠀⠀⠀⠀⠀⠀⠀⠀⠀⠀⢄⢕⢸⣿⣿⣿⣿⣿⣿⣿⣿⣿⣿⣿⣿⣿⣿⣿⣿⣿⣿⣿⣿⣿⣿⣿⣿⣿⣿⣿⡇⢕⢕⢕⢱⣿⣿⣿⣿⣿⣿⣿⣿⣿⣿⣿⣿⣿⣿⣿⣿⣿⣿⣿⣿⣿⣿⣿⠀⠀⠀⠀⠀⠀⠀⠀⠀⠀⠀⠀</a:t>
            </a:r>
            <a:br/>
            <a:r>
              <a:t>⠀⠀⠀⠀⠀⠀⠀⠀⠀⠀⠀⢀⢕⢸⣿⣿⣿⣿⣿⣿⣿⣿⣿⣿⣿⣿⣿⣿⣿⣿⣿⣿⣿⣿⣿⣿⣿⣿⣿⣿⣿⡇⢕⢕⢕⣿⣿⣿⣿⣿⣿⣿⣿⣿⣿⣿⣿⣿⣿⣿⣿⣿⣿⣿⣿⣿⣿⣿⣿⠀⠀⠀⠀⠀⠀⠀⠀⠀⠀⠀⠀</a:t>
            </a:r>
            <a:br/>
            <a:r>
              <a:t>⠀⠀⠀⠀⠀⠀⠀⠀⠀⠀⠀⠑⠑⠘⠛⠛⠛⠛⠛⠛⠛⠛⠛⠛⠛⠛⠛⠛⠛⠛⠛⠛⠛⠛⠛⠛⠛⠛⠛⠛⠛⠃⠑⠑⠑⠛⠛⠛⠛⠛⠛⠛⠛⠛⠛⠛⠛⠛⠛⠛⠛⠛⠛⠛⠛⠛⠛⠛⠛⠀⠀⠀⠀⠀⠀⠀⠀⠀⠀⠀⠀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⠀⠀⠀⠀⠀⠀⠀⠀⠀⠀⠀⢸⣿⣿⣿⣿⣿⣿⣿⣿⣿⣿⣿⣿⣿⣿⣿⣿⣿⣿⣿⣿⣿⣿⣿⣿⣿⣿⣿⣿⣿⣿⣿⣿⣿⣿⣿⣿⣿⣿⣿⣿⣿⣿⣿⣿⣿⣿⣿⣿⣿⣿⣽⡗⣺⣵⣾⣿⣿⠀⠀⠀⠀⠀⠀⠀⠀⠀⠀⠀⠀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⠀⠀⠀⠀⠀⠀⠀⠀⠀⠀⠀⢸⣿⣿⣿⣿⣿⣿⣿⣿⣿⣿⣿⣿⣿⣿⣿⣿⣿⣿⣿⣿⣿⣿⣿⣿⣿⣿⣿⣿⣿⣿⣿⣿⣿⣿⣿⣿⣿⣿⣿⣿⣿⣿⣿⣿⣿⣿⣿⣿⣿⣿⣿⣧⣟⣿⣿⣿⣿⠀⠀⠀⠀⠀⠀⠀⠀⠀⠀⠀⠀</a:t>
            </a:r>
            <a:br/>
            <a:r>
              <a:t>⠀⠀⠀⠀⠀⠀⠀⠀⠀⠀⠀⢘⣿⣿⣿⣿⣿⣿⣿⣿⣿⣿⣿⣿⣿⣿⣿⣿⣿⣿⡿⢟⢝⢕⢜⣝⢟⢿⣿⣿⣿⣿⣿⣿⣿⣿⣿⣿⣿⣿⣿⣿⣿⣿⣿⣿⣿⣿⣿⣿⣿⡿⢿⢟⢏⢝⣕⢕⢕⠀⠀⠀⠀⠀⠀⠀⠀⠀⠀⠀⠀</a:t>
            </a:r>
            <a:br/>
            <a:r>
              <a:t>⠀⠀⠀⠀⠀⠀⠀⠀⠀⠀⠀⢸⣿⣿⣿⣿⣿⣿⣿⣿⣿⣿⣿⣿⣿⣿⣿⣿⡿⢏⢕⢟⢟⢞⣻⣿⣿⣷⣮⡻⣿⣿⣿⣿⣿⣿⣿⣿⣿⣿⣿⣿⣿⣿⣿⣿⣿⣿⣿⢏⢕⢕⢕⢕⢕⢕⢕⢝⢳⠀⠀⠀⠀⠀⠀⠀⠀⠀⠀⠀⠀</a:t>
            </a:r>
            <a:br/>
            <a:r>
              <a:t>⠀⠀⠀⠀⠀⠀⠀⠀⠀⠀⠀⢸⣿⣿⣿⣿⣿⣿⣿⣿⣿⣿⣿⣿⣿⣿⣿⢏⢕⢕⢕⢕⢕⣱⣿⣿⣿⣿⣿⡏⢼⣿⣿⣿⣿⣿⣿⣿⣿⣿⣿⣿⣿⣿⣿⣿⣿⣿⢇⢕⢕⢕⢕⢕⢕⢕⢕⢕⢕⠀⠀⠀⠀⠀⠀⠀⠀⠀⠀⠀⠀</a:t>
            </a:r>
            <a:br/>
            <a:r>
              <a:t>⠀⠀⠀⠀⠀⠀⠀⠀⠀⠀⠀⢸⣿⣿⣿⣿⣿⣿⣿⣿⣿⣿⣿⣿⣿⣿⡏⢕⢕⢕⢕⢕⣺⣿⣿⣿⣿⣿⣿⣷⢜⢿⣿⣿⣿⣿⣿⣿⣿⣿⣿⣿⣿⣿⣿⣿⣿⡇⢕⢕⣕⣕⣕⣕⣕⣵⣱⣵⣼⠀⠀⠀⠀⠀⠀⠀⠀⠀⠀⠀⠀</a:t>
            </a:r>
            <a:br/>
            <a:r>
              <a:t>⠀⠀⠀⠀⠀⠀⠀⠀⠀⠀⠀⢸⣿⣿⣿⣿⣿⣿⣿⢏⢝⢝⣿⣿⣿⣿⣵⣵⣵⣕⣕⣱⣿⣿⣿⣿⣿⣿⣿⣿⣕⣸⣿⣿⣿⣿⣿⣿⣿⣿⣿⣿⣿⣿⣿⣿⣿⣿⣿⣿⣿⣿⣿⣿⣿⣿⣿⣿⣿⠀⠀⠀⠀⠀⠀⠀⠀⠀⠀⠀⠀</a:t>
            </a:r>
            <a:br/>
            <a:r>
              <a:t>⠀⠀⠀⠀⠀⠀⠀⠀⠀⠀⠀⢸⣿⣿⣿⣿⣿⣿⣿⡷⢕⢼⣿⣿⣿⣿⣿⣿⣿⣿⣿⣿⣿⣿⣿⣿⣿⣿⣿⣿⣿⣿⣿⣿⣿⣿⣿⣿⣿⣿⣿⣿⣿⣿⣿⣿⣿⣿⣿⣿⣿⣿⣿⣿⣿⣿⣿⣿⣿⠀⠀⠀⠀⠀⠀⠀⠀⠀⠀⠀⠀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⠀⠀⠀⠀⠀⠀⠀⠀⠀⠀⠀⢸⣿⣿⣿⢿⢟⣏⣕⢕⢕⢕⢜⢝⣿⣿⣿⣿⣿⣿⣿⣿⣿⣿⣿⣿⣿⣿⣿⣿⣿⣿⣿⣿⣿⣿⣿⣿⣿⣿⣿⣿⣿⣿⣿⣿⣿⣿⣿⣿⣿⣿⣿⣿⣿⣿⣿⣿⣿⠀⠀⠀⠀⠀⠀⠀⠀⠀⠀⠀⠀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⠀⠀⠀⠀⠀⠀⠀⠀⠀⠀⠀⢸⣿⣿⣧⣵⣿⣿⣿⡇⢕⢕⢕⢕⢿⣿⣿⣿⣿⣿⣿⣿⣿⣿⣿⣿⣿⣿⣿⣿⣿⣿⣿⣿⣿⣿⣿⣿⣿⣿⣿⣿⣿⣿⣿⣿⣿⣿⣿⣿⣿⣿⣿⣿⣿⣿⣿⣿⣿⠀⠀⠀⠀⠀⠀⠀⠀⠀⠀⠀⠀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⠀⠀⠀⠀⠀⠀⠀⠀⠀⠀⠀⢸⣿⣿⣿⣿⣿⣿⡟⢕⢕⢕⢕⢱⣼⣿⣿⣿⣿⣿⣿⣿⣿⣿⣿⣿⣿⣿⣿⣿⣿⣿⣿⣿⣿⣿⣿⣿⣿⣿⣿⣿⣿⣿⣿⣿⣿⣿⣿⣿⣿⣿⣿⣿⣿⣿⣿⣿⣿⠀⠀⠀⠀⠀⠀⠀⠀⠀⠀⠀⠀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⠀⠀⠀⠀⠀⠀⠀⠀⠀⠀⠀⢸⣿⣿⣿⣿⣿⡟⢕⢕⢕⢕⢕⣱⣿⣿⣿⣿⣿⣿⣿⣿⣿⣿⣿⣿⣿⣿⣿⣿⣿⣿⣿⣿⣿⣿⣿⣿⣿⣿⣿⣿⣿⣿⣿⣿⣿⣿⣿⣿⣿⣿⣿⣿⣿⣿⣿⣿⣿⠀⠀⠀⠀⠀⠀⠀⠀⠀⠀⠀⠀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⠀⠀⠀⠀⠀⠀⠀⠀⠀⠀⠀⢸⣿⣿⣿⣿⡿⢕⢕⢕⢕⢕⢱⣿⣿⣿⣿⣿⣿⣿⣿⣿⣿⣿⣿⣿⣿⣿⣿⣿⡟⣞⣿⣿⣿⣿⣿⣿⣿⣿⣿⣿⣿⣿⣿⣿⣿⣿⣿⣿⣿⣿⣿⣿⣿⣿⣿⣿⣿⠀⠀⠀⠀⠀⠀⠀⠀⠀⠀⠀⠀</a:t>
            </a:r>
            <a:br/>
            <a:r>
              <a:t>⠀⠀⠀⠀⠀⠀⠀⠀⠀⠀⠀⢸⣿⣿⣿⣿⣷⣇⡕⢕⢕⢕⢝⢻⢿⣿⣿⣿⣿⣿⣿⡿⢿⢿⢿⢿⢿⢿⢿⣿⣷⣿⣾⣿⣿⣿⣿⣿⣿⣿⣿⣿⣿⣿⣿⣿⣿⣿⣿⣿⣿⣿⣿⣿⣿⡿⢿⢿⢿⠀⠀⠀⠀⠀⠀⠀⠀⠀⠀⠀⠀</a:t>
            </a:r>
            <a:br/>
            <a:r>
              <a:t>⠀⠀⠀⠀⠀⠀⠀⠀⠀⠀⠀⢸⢿⣿⣿⡿⢿⣿⣻⣷⣕⣕⢕⢕⢸⢟⢜⢟⢻⣟⣟⣿⣿⣻⣿⣷⣷⣧⣵⣿⣿⣿⣟⣿⣿⣿⣿⣿⣿⣿⣿⣿⣿⣿⣿⣿⣿⣧⣽⣽⡽⢟⢟⢟⢻⣿⣿⣿⣿⠀⠀⠀⠀⠀⠀⠀⠀⠀⠀⠀⠀</a:t>
            </a:r>
            <a:br/>
            <a:r>
              <a:t>⠀⠀⠀⠀⠀⠀⠀⠀⠀⠀⠀⢀⢕⢕⢕⡕⢕⡜⢕⢝⣕⢔⢔⣕⡅⢅⢕⣕⡜⣝⡕⢕⣕⣸⣜⡝⣽⣽⣽⣿⢿⣿⡻⣿⣿⣿⣿⣿⣿⣿⣿⣿⣿⣿⣿⣿⣿⣿⣿⣿⣷⣷⣷⣷⣷⣿⣿⣿⣿⠀⠀⠀⠀⠀⠀⠀⠀⠀⠀⠀⠀</a:t>
            </a:r>
            <a:br/>
            <a:r>
              <a:t>⠀⠀⠀⠀⠀⠀⠀⠀⠀⠀⠀⢜⣿⣝⣿⣮⣟⣹⣗⣷⣟⣟⣻⣿⣟⣞⣻⣿⣟⣻⣽⣻⣟⣽⣏⣽⣹⣽⣽⣵⣵⣼⣵⣿⣿⣿⣿⣿⣿⣿⣿⣿⣿⣿⣿⣿⣿⣿⣿⣿⣿⣿⣿⣿⣿⣿⣿⣿⣿⠀⠀⠀⠀⠀⠀⠀⠀⠀⠀⠀⠀</a:t>
            </a:r>
            <a:br/>
            <a:r>
              <a:t>⠀⠀⠀⠀⠀⠀⠀⠀⠀⠀⠀⢜⣿⣿⣿⣿⣿⣿⣿⣿⣿⣟⣿⡿⢿⡿⡿⢟⡻⢿⢟⢻⢿⢿⢿⢟⢿⢟⢟⢟⣟⡿⢟⢻⢿⣿⡝⡝⢝⢝⢝⣟⢿⢿⣿⣿⣿⣿⣿⣿⣿⣿⣿⣿⣿⣿⣿⣿⣿⠀⠀⠀⠀⠀⠀⠀⠀⠀⠀⠀⠀</a:t>
            </a:r>
            <a:br/>
            <a:r>
              <a:t>⠀⠀⠀⠀⠀⠀⠀⠀⠀⠀⠀⢜⢹⢝⢝⢝⢝⢝⢝⢝⢝⢕⢕⢕⢕⢕⢕⢕⢕⢕⢱⢕⣱⡕⣵⣕⣱⡵⢵⢷⣵⣱⢵⣷⣷⣷⣷⣷⣷⣷⣿⣞⣿⣿⣿⣿⣿⣿⣿⣿⣿⣿⣿⣿⣿⣿⣿⣿⣿⠀⠀⠀⠀⠀⠀⠀⠀⠀⠀⠀⠀</a:t>
            </a:r>
            <a:br/>
            <a:r>
              <a:t>⠀⠀⠀⠀⠀⠀⠀⠀⠀⠀⠀⠀⢕⢕⢕⢕⢱⢵⢕⢕⢕⢕⢕⢕⢕⢕⢕⢕⢕⢕⢕⢕⢝⢝⢼⢿⢿⢟⡏⢕⢕⢎⢕⢎⣻⢹⣟⡷⢿⢫⢿⢣⢯⢏⡹⢿⢾⣿⣽⣿⢿⣿⣿⣿⣿⣿⣿⣿⣿⠀⠀⠀⠀⠀⠀⠀⠀⠀⠀⠀⠀</a:t>
            </a:r>
            <a:br/>
            <a:r>
              <a:t>⠀⠀⠀⠀⠀⠀⠀⠀⠀⠀⠀⢔⢕⢕⢕⢕⢕⢕⢕⢕⢕⢕⢕⢕⢕⢕⢕⢕⢕⢕⢕⢕⢕⢕⢕⢕⢇⢕⢕⢕⢕⢕⢕⢕⢕⢕⡏⢕⢎⡜⢝⢜⣵⢜⢵⢣⢗⢵⡺⣷⣵⣞⣗⡻⣻⣽⣿⣿⡿⠀⠀⠀⠀⠀⠀⠀⠀⠀⠀⠀⠀</a:t>
            </a:r>
            <a:br/>
            <a:r>
              <a:t>⠀⠀⠀⠀⠀⠀⠀⠀⠀⠀⠀⢕⢕⢕⢕⢕⢕⢕⢕⢕⢕⢕⢕⢕⡕⢕⢕⢕⢕⢕⢕⢕⡕⢕⢕⢕⢕⢕⢕⢕⢕⢕⢕⢕⢕⢕⡜⣗⡷⢜⡱⢝⢪⢞⡯⢏⣗⢜⢜⢟⡻⣿⡿⣿⡷⢿⡿⢿⣿⠀⠀⠀⠀⠀⠀⠀⠀⠀⠀⠀⠀</a:t>
            </a:r>
            <a:br/>
            <a:r>
              <a:t>⠀⠀⠀⠀⠀⠀⠀⠀⠀⠀⠀⠀⠑⠑⠑⠑⠑⠑⠑⠑⠑⠑⠑⠑⠑⠑⠑⠑⠑⠑⠑⠑⠑⠑⠑⠑⠑⠑⠑⠑⠑⠑⠑⠑⠑⠑⠑⠑⠑⠑⠑⠑⠘⠘⠓⠓⠙⠘⠙⠑⠑⠙⠛⠚⠛⠘⠃⠛⠛⠀⠀⠀⠀⠀⠀⠀⠀⠀⠀⠀⠀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⠀⠀⠀⠀⠀⠀⠀⠀⠀⠀⠀⢸⣿⣿⣿⣿⣿⣿⣿⣿⣿⣿⣿⣿⣿⣿⣿⣿⣿⣿⣿⣿⣿⣿⣿⣿⣿⣿⣿⣿⣿⣿⣿⣿⣿⣿⣿⣿⣿⣿⣿⣿⣿⣿⣿⣿⣿⣿⣿⣿⣿⣿⣿⡗⣷⣵⣾⣿⣿⠀⠀⠀⠀⠀⠀⠀⠀⠀⠀⠀⠀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⠀⠀⠀⠀⠀⠀⠀⠀⠀⠀⠀⢸⣿⣿⣿⣿⣿⣿⣿⣿⣿⣿⣿⣿⣿⣿⣿⣿⣿⣿⣿⣿⣿⣿⣿⣿⣿⣿⣿⣿⣿⣿⣿⣿⣿⣿⣿⣿⣿⣿⣿⣿⣿⣿⣿⣿⣿⣿⣿⣿⣿⣿⣿⣷⢿⣿⣿⣿⣿⠀⠀⠀⠀⠀⠀⠀⠀⠀⠀⠀⠀</a:t>
            </a:r>
            <a:br/>
            <a:r>
              <a:t>⠀⠀⠀⠀⠀⠀⠀⠀⠀⠀⠀⢘⣿⣿⣿⣿⣿⣿⣿⣿⣿⣿⣿⣿⣿⣿⣿⣿⣿⣿⡿⢟⢝⢕⢜⣝⢟⢿⣿⣿⣿⣿⣿⣿⣿⣿⣿⣿⣿⣿⣿⣿⣿⣿⣿⣿⣿⣿⣿⣿⣿⡿⢟⢟⢝⢝⣕⢕⢕⠀⠀⠀⠀⠀⠀⠀⠀⠀⠀⠀⠀</a:t>
            </a:r>
            <a:br/>
            <a:r>
              <a:t>⠀⠀⠀⠀⠀⠀⠀⠀⠀⠀⠀⢸⣿⣿⣿⣿⣿⣿⣿⣿⣿⣿⣿⣿⣿⣿⣿⣿⡿⢏⢕⢟⢗⢞⣻⣿⣿⣷⣮⡻⣿⣿⣿⣿⣿⣿⣿⣿⣿⣿⣿⣿⣿⣿⣿⣿⣿⣿⣿⢏⢕⢕⢕⢕⢕⢕⢕⢝⢳⠀⠀⠀⠀⠀⠀⠀⠀⠀⠀⠀⠀</a:t>
            </a:r>
            <a:br/>
            <a:r>
              <a:t>⠀⠀⠀⠀⠀⠀⠀⠀⠀⠀⠀⢸⣿⣿⣿⣿⣿⣿⣿⣿⣿⣿⣿⣿⣿⣿⣿⢏⢕⢕⢕⢕⢕⣱⣿⣿⣿⣿⣿⡏⢼⣿⣿⣿⣿⣿⣿⣿⣿⣿⣿⣿⣿⣿⣿⣿⣿⣿⢇⢕⢕⢕⢕⢕⢕⢕⢕⢕⢕⠀⠀⠀⠀⠀⠀⠀⠀⠀⠀⠀⠀</a:t>
            </a:r>
            <a:br/>
            <a:r>
              <a:t>⠀⠀⠀⠀⠀⠀⠀⠀⠀⠀⠀⢸⣿⣿⣿⣿⣿⣿⣿⣿⣿⣿⣿⣿⣿⣿⡇⢕⢕⢕⢕⢕⣾⣿⣿⣿⣿⣿⣿⣷⢜⢿⣿⣿⣿⣿⣿⣿⣿⣿⣿⣿⣿⣿⣿⣿⣿⡇⢕⢕⣕⣕⣕⣕⣕⣵⣱⣵⣼⠀⠀⠀⠀⠀⠀⠀⠀⠀⠀⠀⠀</a:t>
            </a:r>
            <a:br/>
            <a:r>
              <a:t>⠀⠀⠀⠀⠀⠀⠀⠀⠀⠀⠀⢸⣿⣿⣿⣿⣿⣿⡟⢏⢝⢻⣿⣿⣿⣿⣧⣵⣵⣕⣕⣕⣿⣿⣿⣿⣿⣿⣿⣟⣕⣸⣿⣿⣿⣿⣿⣿⣿⣿⣿⣿⣿⣿⣿⣿⣿⣿⣿⣿⣿⣿⣿⣿⣿⣿⣿⣿⣿⠀⠀⠀⠀⠀⠀⠀⠀⠀⠀⠀⠀</a:t>
            </a:r>
            <a:br/>
            <a:r>
              <a:t>⠀⠀⠀⠀⠀⠀⠀⠀⠀⠀⠀⢸⣿⣿⣿⣿⣿⣿⣿⢧⢵⢼⣿⣿⣿⣿⣿⣿⣿⣿⣿⣿⣿⣿⣿⣿⣿⣿⣿⣿⣿⣿⣿⣿⣿⣿⣿⣿⣿⣿⣿⣿⣿⣿⣿⣿⣿⣿⣿⣿⣿⣿⣿⣿⣿⣿⣿⣿⣿⠀⠀⠀⠀⠀⠀⠀⠀⠀⠀⠀⠀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⠀⠀⠀⠀⠀⠀⠀⠀⠀⠀⠀⢸⣿⣿⢟⢟⢟⡝⢱⢕⢕⢕⢝⢻⣿⣿⣿⣿⣿⣿⣿⣿⣿⣿⣿⣿⣿⣿⣿⣿⣿⣿⣿⣿⣿⣿⣿⣿⣿⣿⣿⣿⣿⣿⣿⣿⣿⣿⣿⣿⣿⣿⣿⣿⣿⣿⣿⣿⣿⠀⠀⠀⠀⠀⠀⠀⠀⠀⠀⠀⠀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⠀⠀⠀⠀⠀⠀⠀⠀⠀⠀⠀⢸⣿⣿⣾⣿⣿⣿⣿⡇⢕⢕⢕⢕⢻⣿⣿⣿⣿⣿⣿⣿⣿⣿⣿⣿⣿⣿⣿⣿⣿⣿⣿⣿⣿⣿⣿⣿⣿⣿⣿⣿⣿⣿⣿⣿⣿⣿⣿⣿⣿⣿⣿⣿⣿⣿⣿⣿⣿⠀⠀⠀⠀⠀⠀⠀⠀⠀⠀⠀⠀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⠀⠀⠀⠀⠀⠀⠀⠀⠀⠀⠀⢸⣿⣿⣿⣿⣿⣿⢏⢕⢕⢕⢕⢕⣼⣿⣿⣿⣿⣿⣿⣿⣿⣿⣿⣿⣿⣿⣿⣿⣿⣿⣿⣿⣿⣿⣿⣿⣿⣿⣿⣿⣿⣿⣿⣿⣿⣿⣿⣿⣿⣿⣿⣿⣿⣿⣿⣿⣿⠀⠀⠀⠀⠀⠀⠀⠀⠀⠀⠀⠀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⠀⠀⠀⠀⠀⠀⠀⠀⠀⠀⠀⢸⣿⣿⣿⣿⡿⢕⢕⢕⢕⢕⢕⢕⣿⣿⣿⣿⣿⣿⣿⣿⣿⣿⣿⣿⣿⣿⣿⣿⣿⢿⣿⣿⣿⣿⣿⣿⣿⣿⣿⣿⣿⣿⣿⣿⣿⣿⣿⣿⣿⣿⣿⣿⣿⣿⣿⣿⣿⠀⠀⠀⠀⠀⠀⠀⠀⠀⠀⠀⠀</a:t>
            </a:r>
            <a:br/>
            <a:r>
              <a:t>⠀⠀⠀⠀⠀⠀⠀⠀⠀⠀⠀⢸⢿⣿⡿⢏⢕⢕⢕⢕⢕⢕⢱⣿⣿⣿⣿⣿⣿⣿⣿⣿⣿⣿⣿⣿⣿⣿⣿⣿⡿⣞⣿⣿⣿⣿⣿⣿⣿⣿⣿⣿⣿⣿⣿⣿⣿⣿⣿⣿⣿⣿⣿⣿⣿⣿⣿⣿⣿⠀⠀⠀⠀⠀⠀⠀⠀⠀⠀⠀⠀</a:t>
            </a:r>
            <a:br/>
            <a:r>
              <a:t>⠀⠀⠀⠀⠀⠀⠀⠀⠀⠀⠀⢸⣿⣿⢟⡇⢕⢕⢕⢕⢕⢕⢟⢿⢿⣿⣿⣿⣿⣿⣿⢿⢿⢿⢿⢿⢿⢿⢿⣿⣿⣿⣿⣿⣿⣿⣿⣿⣿⣿⣿⣿⣿⣿⣿⣿⣿⣿⣿⣿⣿⣿⣟⣿⣿⡿⢿⢿⢿⠀⠀⠀⠀⠀⠀⠀⠀⠀⠀⠀⠀</a:t>
            </a:r>
            <a:br/>
            <a:r>
              <a:t>⠀⠀⠀⠀⠀⠀⠀⠀⠀⠀⠀⢜⢿⢿⣯⢿⢿⣼⣝⣕⣕⡅⢕⢕⢸⢟⢝⢟⢻⣟⣿⣿⣿⣿⣿⣷⣷⣧⣼⣿⣯⣿⣿⣿⣿⣿⣿⣿⣿⣿⣿⣿⣿⣿⣿⣿⣿⣿⣽⣽⡽⢟⢟⢟⢻⣿⣿⣿⣿⠀⠀⠀⠀⠀⠀⠀⠀⠀⠀⠀⠀</a:t>
            </a:r>
            <a:br/>
            <a:r>
              <a:t>⠀⠀⠀⠀⠀⠀⠀⠀⠀⠀⠀⢀⢕⢅⢕⡕⢕⢕⡕⢌⢅⢔⢕⣅⡅⢅⢕⣕⣜⣝⡝⢕⣝⣝⣝⡹⣽⣿⣯⣿⢿⢿⡹⣿⣿⣿⣿⣿⣿⣿⣿⣿⣿⣿⣿⣿⣿⣿⣿⣿⣷⣷⣷⣷⣷⣿⣿⣿⣿⠀⠀⠀⠀⠀⠀⠀⠀⠀⠀⠀⠀</a:t>
            </a:r>
            <a:br/>
            <a:r>
              <a:t>⠀⠀⠀⠀⠀⠀⠀⠀⠀⠀⠀⢜⣷⣾⣻⣧⣞⣟⣟⣷⣏⣟⣻⣿⣟⣞⣻⣟⣟⣻⣽⣻⣽⣹⣯⣝⣹⣿⣽⣵⣼⣽⣵⣿⣿⣿⣿⣿⣿⣿⣿⣿⣿⣿⣿⣿⣿⣿⣿⣿⣿⣿⣿⣿⣿⣿⣿⣿⣿⠀⠀⠀⠀⠀⠀⠀⠀⠀⠀⠀⠀</a:t>
            </a:r>
            <a:br/>
            <a:r>
              <a:t>⠀⠀⠀⠀⠀⠀⠀⠀⠀⠀⠀⢜⣿⣻⣿⣿⣿⣿⣿⣿⣿⢿⣿⢿⢿⡿⢿⢟⡟⢿⢏⢻⢿⢿⢿⢟⢿⢟⢟⢟⣟⡿⢟⢟⢿⢏⡝⣝⢝⢝⢝⡻⢿⢿⣿⣿⣿⣿⣿⣿⣿⣿⣿⣿⣿⣿⣿⣿⣿⠀⠀⠀⠀⠀⠀⠀⠀⠀⠀⠀⠀</a:t>
            </a:r>
            <a:br/>
            <a:r>
              <a:t>⠀⠀⠀⠀⠀⠀⠀⠀⠀⠀⠀⢌⢝⢝⢝⢝⢝⢕⢕⢝⢕⢕⢕⢕⢕⢕⢕⢕⢕⢕⢕⢕⣕⡕⣕⡕⣵⡵⢵⢵⣵⢱⢵⣷⣷⣷⣷⣷⣗⣳⡼⣞⣿⣿⣿⣿⣿⣿⣿⣿⣿⣿⣿⣿⣿⣿⣿⣿⣿⠀⠀⠀⠀⠀⠀⠀⠀⠀⠀⠀⠀</a:t>
            </a:r>
            <a:br/>
            <a:r>
              <a:t>⠀⠀⠀⠀⠀⠀⠀⠀⠀⠀⠀⠀⢕⢕⢕⢕⢕⢵⢕⢕⢕⢕⢕⢕⢕⢇⢕⢕⢕⢕⢕⢕⢝⢕⢜⢿⢞⢟⢗⢜⢕⢕⢕⢏⢝⢸⢝⡧⢾⢣⢷⢇⢱⢏⢻⡷⢾⣿⢻⡽⣟⣿⣿⣿⣿⣿⣿⣿⣿⠀⠀⠀⠀⠀⠀⠀⠀⠀⠀⠀⠀</a:t>
            </a:r>
            <a:br/>
            <a:r>
              <a:t>⠀⠀⠀⠀⠀⠀⠀⠀⠀⠀⠀⢕⢕⢕⢕⢕⢕⢕⢕⢕⢕⢕⢕⢕⢕⢕⢕⢕⢕⢕⢕⢕⢕⢕⢕⢕⢕⢕⢕⢕⢕⢕⢕⢕⢕⢕⢏⢕⢕⢕⢏⢜⡱⢜⢵⢧⡗⢗⢺⣷⣵⣏⣗⡳⡻⣽⢿⡟⡾⠀⠀⠀⠀⠀⠀⠀⠀⠀⠀⠀⠀</a:t>
            </a:r>
            <a:br/>
            <a:r>
              <a:t>⠀⠀⠀⠀⠀⠀⠀⠀⠀⠀⠀⢕⢕⢕⢕⢕⢕⢕⢕⢕⢕⢕⢕⢕⡕⢕⢕⢕⢕⢕⢕⢕⡕⢕⢕⢕⢕⢕⢱⡕⢕⢕⢕⢕⢕⢜⢕⣗⡷⢜⢱⢝⢕⢎⡝⢎⣗⢕⢕⢞⡻⣻⢽⢿⢿⡟⡿⢿⣻⠀⠀⠀⠀⠀⠀⠀⠀⠀⠀⠀⠀</a:t>
            </a:r>
            <a:br/>
            <a:r>
              <a:t>⠀⠀⠀⠀⠀⠀⠀⠀⠀⠀⠀⠀⠑⠑⠑⠑⠑⠑⠑⠑⠑⠑⠑⠑⠑⠑⠑⠑⠑⠑⠑⠑⠑⠑⠑⠑⠑⠑⠑⠑⠑⠑⠑⠑⠑⠑⠑⠑⠑⠑⠑⠑⠘⠘⠑⠓⠑⠘⠑⠑⠑⠑⠓⠋⠛⠘⠃⠛⠛⠀⠀⠀⠀⠀⠀⠀⠀⠀⠀⠀⠀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⠀⠀⠀⠀⠀⠀⠀⠀⠀⠀⠀⢸⣿⣿⣿⣿⣿⣿⣿⣿⣿⣿⣿⣿⣿⣿⣿⣿⣿⣿⣿⣿⣿⣿⣿⣿⣿⣿⣿⣿⣿⣿⣿⣿⣿⣿⣿⣿⣿⣿⣿⣿⣿⣿⣿⣿⣿⣿⣿⣿⣿⣿⣿⣷⣾⣷⣾⣿⣿⠀⠀⠀⠀⠀⠀⠀⠀⠀⠀⠀⠀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⠀⠀⠀⠀⠀⠀⠀⠀⠀⠀⠀⢜⣿⣿⣿⣿⣿⣿⣿⣿⣿⣿⣿⣿⣿⣿⣿⣿⣿⣿⡿⢟⢝⢕⢜⣝⢟⢿⣿⣿⣿⣿⣿⣿⣿⣿⣿⣿⣿⣿⣿⣿⣿⣿⣿⣿⣿⣿⣿⣿⣿⢿⢟⢟⢝⢝⣕⢕⢕⠀⠀⠀⠀⠀⠀⠀⠀⠀⠀⠀⠀</a:t>
            </a:r>
            <a:br/>
            <a:r>
              <a:t>⠀⠀⠀⠀⠀⠀⠀⠀⠀⠀⠀⢸⣿⣿⣿⣿⣿⣿⣿⣿⣿⣿⣿⣿⣿⣿⣿⣿⡿⢇⢕⢞⢟⢟⣟⣿⣿⣷⣮⡻⣿⣿⣿⣿⣿⣿⣿⣿⣿⣿⣿⣿⣿⣿⣿⣿⣿⣿⣿⢏⢕⢕⢕⢕⢕⢕⢕⢜⢳⠀⠀⠀⠀⠀⠀⠀⠀⠀⠀⠀⠀</a:t>
            </a:r>
            <a:br/>
            <a:r>
              <a:t>⠀⠀⠀⠀⠀⠀⠀⠀⠀⠀⠀⢸⣿⣿⣿⣿⣿⣿⣿⣿⣿⣿⣿⣿⣿⣿⣿⢏⢕⢕⢕⢕⢕⣱⣿⣿⣿⣿⣿⡜⢼⣿⣿⣿⣿⣿⣿⣿⣿⣿⣿⣿⣿⣿⣿⣿⣿⣿⢇⢕⢕⢕⢕⢕⢕⢕⢕⢕⢕⠀⠀⠀⠀⠀⠀⠀⠀⠀⠀⠀⠀</a:t>
            </a:r>
            <a:br/>
            <a:r>
              <a:t>⠀⠀⠀⠀⠀⠀⠀⠀⠀⠀⠀⢸⣿⣿⣿⣿⣿⣿⣿⣿⣿⣿⣿⣿⣿⣿⡏⢕⢕⢕⢕⢕⣾⣿⣿⣿⣿⣿⣿⡇⢜⢿⣿⣿⣿⣿⣿⣿⣿⣿⣿⣿⣿⣿⣿⣿⣿⡇⢕⢕⣕⣕⣕⣕⣱⣾⣷⣷⣾⠀⠀⠀⠀⠀⠀⠀⠀⠀⠀⠀⠀</a:t>
            </a:r>
            <a:br/>
            <a:r>
              <a:t>⠀⠀⠀⠀⠀⠀⠀⠀⠀⠀⠀⢸⣿⣿⣿⣿⣿⣿⡟⢏⢟⢻⣿⣿⣿⣿⣧⣱⣵⣕⣕⣱⣿⣿⣿⣿⣿⣿⣿⣗⣱⣸⣿⣿⣿⣿⣿⣿⣿⣿⣿⣿⣿⣿⣿⣿⣿⣿⣿⣿⣿⣿⣿⣿⣿⣿⣿⣿⣿⠀⠀⠀⠀⠀⠀⠀⠀⠀⠀⠀⠀</a:t>
            </a:r>
            <a:br/>
            <a:r>
              <a:t>⠀⠀⠀⠀⠀⠀⠀⠀⠀⠀⠀⢸⣿⣿⣿⣿⣿⣿⣿⢵⢕⢼⣿⣿⣿⣿⣿⣿⣿⣿⣿⣿⣿⣿⣿⣿⣿⣿⣿⣿⣿⣿⣿⣿⣿⣿⣿⣿⣿⣿⣿⣿⣿⣿⣿⣿⣿⣿⣿⣿⣿⣿⣿⣿⣿⣿⣿⣿⣿⠀⠀⠀⠀⠀⠀⠀⠀⠀⠀⠀⠀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⠀⠀⠀⠀⠀⠀⠀⠀⠀⠀⠀⢸⣿⣿⡿⢷⢞⢟⢕⢕⢕⢕⢜⢝⣿⣿⣿⣿⣿⣿⣿⣿⣿⣿⣿⣿⣿⣿⣿⣿⣿⣿⣿⣿⣿⣿⣿⣿⣿⣿⣿⣿⣿⣿⣿⣿⣿⣿⣿⣿⣿⣿⣿⣿⣿⣿⣿⣿⣿⠀⠀⠀⠀⠀⠀⠀⠀⠀⠀⠀⠀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⠀⠀⠀⠀⠀⠀⠀⠀⠀⠀⠀⢸⣿⣿⣿⣿⣷⣿⣧⡕⢕⢕⢕⢕⢻⣿⣿⣿⣿⣿⣿⣿⣿⣿⣿⣿⣿⣿⣿⣿⣿⣿⣿⣿⣿⣿⣿⣿⣿⣿⣿⣿⣿⣿⣿⣿⣿⣿⣿⣿⣿⣿⣿⣿⣿⣿⣿⣿⣿⠀⠀⠀⠀⠀⠀⠀⠀⠀⠀⠀⠀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⠀⠀⠀⠀⠀⠀⠀⠀⠀⠀⠀⢸⣿⣿⣿⣿⣿⣿⢏⢕⢕⢕⢕⢕⣼⣿⣿⣿⣿⣿⣿⣿⣿⣿⣿⣿⣿⣿⣿⣿⣿⣿⣿⣿⣿⣿⣿⣿⣿⣿⣿⣿⣿⣿⣿⣿⣿⣿⣿⣿⣿⣿⣿⣿⣿⣿⣿⣿⣿⠀⠀⠀⠀⠀⠀⠀⠀⠀⠀⠀⠀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⠀⠀⠀⠀⠀⠀⠀⠀⠀⠀⠀⢸⣿⣿⣿⡿⢟⢕⢕⢕⢕⢕⢕⢕⣿⣿⣿⣿⣿⣿⣿⣿⣿⣿⣿⣿⣿⣿⣿⣿⡿⣻⣿⣿⣿⣿⣿⣿⣿⣿⣿⣿⣿⣿⣿⣿⣿⣿⣿⣿⣿⣿⣿⣿⣿⣿⣿⣿⣿⠀⠀⠀⠀⠀⠀⠀⠀⠀⠀⠀⠀</a:t>
            </a:r>
            <a:br/>
            <a:r>
              <a:t>⠀⠀⠀⠀⠀⠀⠀⠀⠀⠀⠀⢸⢿⢿⢇⢕⢕⢕⢕⢕⢕⢕⢱⣿⣿⣿⣿⣿⣿⣿⣿⣿⣿⣿⣿⣿⣿⣿⣿⣿⣿⣯⣿⣿⣿⣿⣿⣿⣿⣿⣿⣿⣿⣿⣿⣿⣿⣿⣿⣿⣿⣿⣿⣿⣿⣿⣿⣿⣿⠀⠀⠀⠀⠀⠀⠀⠀⠀⠀⠀⠀</a:t>
            </a:r>
            <a:br/>
            <a:r>
              <a:t>⠀⠀⠀⠀⠀⠀⠀⠀⠀⠀⠀⢸⣿⣷⣗⡕⢕⢕⢕⢕⢕⢕⢻⢿⣿⣿⣿⣿⣿⣿⣿⡿⢿⢿⢿⢿⢿⢿⣿⣿⢿⣿⣿⣿⣿⣿⣿⣿⣿⣿⣿⣿⣿⣿⣿⣿⣿⣿⣿⣿⣿⣿⣟⣻⣿⣿⢿⢿⢿⠀⠀⠀⠀⠀⠀⠀⠀⠀⠀⠀⠀</a:t>
            </a:r>
            <a:br/>
            <a:r>
              <a:t>⠀⠀⠀⠀⠀⠀⠀⠀⠀⠀⠀⢸⢿⢿⣿⡿⢿⣼⣕⣕⣕⢅⢕⢕⢽⢟⢝⢟⣿⣟⣿⣿⣿⣿⣿⣷⣷⣧⣽⣿⣧⣿⣿⣿⣿⣿⣿⣿⣿⣿⣿⣿⣿⣿⣿⣿⣿⣷⣽⣽⢽⢝⢟⢟⢟⣿⣿⣿⣿⠀⠀⠀⠀⠀⠀⠀⠀⠀⠀⠀⠀</a:t>
            </a:r>
            <a:br/>
            <a:r>
              <a:t>⠀⠀⠀⠀⠀⠀⠀⠀⠀⠀⠀⢀⣕⢕⢕⣕⢕⢜⢕⢜⣕⢕⢕⣅⡕⢕⢕⣜⣝⣝⡏⢝⣹⣝⣝⡹⣽⣿⣿⣽⢻⣿⡽⣿⣿⣿⣿⣿⣿⣿⣿⣿⣿⣿⣿⣿⣿⣿⣿⣿⣷⣷⣷⣷⣷⣾⣿⣿⣿⠀⠀⠀⠀⠀⠀⠀⠀⠀⠀⠀⠀</a:t>
            </a:r>
            <a:br/>
            <a:r>
              <a:t>⠀⠀⠀⠀⠀⠀⠀⠀⠀⠀⠀⢜⣿⣿⣻⣯⣞⣟⣟⣳⣏⣟⣟⣿⣟⣞⣻⣿⣟⣫⣽⣿⣿⣽⣯⣝⣽⣿⣯⣵⣼⣽⣵⣽⣿⣿⣿⣿⣿⣿⣿⣿⣿⣿⣿⣿⣿⣿⣿⣿⣿⣿⣿⣿⣿⣿⣿⣿⣿⠀⠀⠀⠀⠀⠀⠀⠀⠀⠀⠀⠀</a:t>
            </a:r>
            <a:br/>
            <a:r>
              <a:t>⠀⠀⠀⠀⠀⠀⠀⠀⠀⠀⠀⢸⣿⣿⣿⣿⣿⣿⣿⣿⣿⢿⣿⢿⢿⢿⢿⢟⡻⢿⢏⢿⢿⢿⢿⢟⢿⢟⢟⢟⡟⡿⢟⢻⢯⢯⣝⡝⢝⢝⢝⡻⢿⢿⣿⣿⣿⣿⣿⣿⣿⣿⣿⣿⣿⣿⣿⣿⣿⠀⠀⠀⠀⠀⠀⠀⠀⠀⠀⠀⠀</a:t>
            </a:r>
            <a:br/>
            <a:r>
              <a:t>⠀⠀⠀⠀⠀⠀⠀⠀⠀⠀⠀⢜⢝⢝⢝⢝⢝⢕⢜⢝⢕⢕⢕⢕⢕⢕⢕⢕⢕⢕⢕⢇⣕⡕⣕⣕⣷⡱⢵⢵⣧⢱⢵⢷⣷⣷⣷⣷⣷⣳⡼⣾⣿⣿⣿⡿⣿⣿⣿⣿⣿⣿⣿⣿⣿⣿⣿⣿⣿⠀⠀⠀⠀⠀⠀⠀⠀⠀⠀⠀⠀</a:t>
            </a:r>
            <a:br/>
            <a:r>
              <a:t>⠀⠀⠀⠀⠀⠀⠀⠀⠀⠀⠀⠀⢕⢕⢕⢕⢕⢵⢕⢕⢕⢕⢕⢕⢕⢗⢕⢕⢕⢜⢕⢕⢝⢜⢜⢿⢟⢟⢗⢕⢕⢕⢕⢝⢝⢺⢝⡧⢿⢣⢷⢧⢕⢏⢹⡿⢾⣿⢻⡽⣿⣺⣿⣿⣿⣿⣿⣿⣿⠀⠀⠀⠀⠀⠀⠀⠀⠀⠀⠀⠀</a:t>
            </a:r>
            <a:br/>
            <a:r>
              <a:t>⠀⠀⠀⠀⠀⠀⠀⠀⠀⠀⠀⢕⢕⢕⢕⢕⢕⢕⢕⢕⢕⢕⢕⢕⢕⢕⢕⢕⢕⢕⢕⢕⢕⢕⢕⢕⢕⢕⢕⢕⢕⢕⢕⢕⢕⢕⢏⡵⢱⢜⢇⢜⣵⢜⢧⢇⡗⢷⢜⣾⣱⣞⣷⡱⣿⣿⣟⡟⡿⠀⠀⠀⠀⠀⠀⠀⠀⠀⠀⠀⠀</a:t>
            </a:r>
            <a:br/>
            <a:r>
              <a:t>⠀⠀⠀⠀⠀⠀⠀⠀⠀⠀⠀⢕⢕⢕⢕⢕⢕⢕⢕⢕⢕⢕⢕⢕⡕⢕⢕⢕⢕⢕⢕⢕⢕⢕⢕⢕⢕⢕⢱⡕⢕⢕⢕⢕⢕⢜⢕⣗⢷⢾⢱⢝⢣⢎⡝⢯⣗⢕⢕⢟⢻⣻⡿⢿⢿⡟⡿⢿⣿⠀⠀⠀⠀⠀⠀⠀⠀⠀⠀⠀⠀</a:t>
            </a:r>
            <a:br/>
            <a:r>
              <a:t>⠀⠀⠀⠀⠀⠀⠀⠀⠀⠀⠀⠀⠑⠑⠑⠑⠑⠑⠑⠑⠑⠑⠑⠑⠑⠑⠑⠑⠑⠑⠑⠑⠑⠑⠑⠑⠑⠑⠑⠑⠑⠑⠑⠑⠑⠑⠑⠑⠑⠑⠑⠑⠑⠘⠑⠓⠙⠑⠑⠑⠑⠑⠑⠛⠛⠚⠃⠛⠛⠀⠀⠀⠀⠀⠀⠀⠀⠀⠀⠀⠀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⠀⠀⠀⠀⠀⠀⠀⠀⠀⠀⠀⢸⣿⣿⣿⣿⣿⣿⣿⣿⣿⣿⣿⣿⣿⣿⣿⣿⣿⣿⣿⣿⣿⣿⣿⣿⣿⣿⣿⣿⣿⣿⣿⣿⣿⣿⣿⣿⣿⣿⣿⣿⣿⣿⣿⣿⣿⣿⣿⣿⣿⣿⣿⣷⣾⣷⣿⣿⣿⠀⠀⠀⠀⠀⠀⠀⠀⠀⠀⠀⠀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⠀⠀⠀⠀⠀⠀⠀⠀⠀⠀⠀⢸⣿⣿⣿⣿⣿⣿⣿⣿⣿⣿⣿⣿⣿⣿⣿⣿⣿⣿⢿⢟⢕⢕⢕⢝⡟⢿⣿⣿⣿⣿⣿⣿⣿⣿⣿⣿⣿⣿⣿⣿⣿⣿⣿⣿⣿⣿⣿⣿⣿⢿⢟⢟⢝⢝⣕⢕⢕⠀⠀⠀⠀⠀⠀⠀⠀⠀⠀⠀⠀</a:t>
            </a:r>
            <a:br/>
            <a:r>
              <a:t>⠀⠀⠀⠀⠀⠀⠀⠀⠀⠀⠀⢸⣿⣿⣿⣿⣿⣿⣿⣿⣿⣿⣿⣿⣿⣿⣿⣿⡿⢕⢕⢝⢟⢟⣿⣿⣿⣷⣧⡻⣿⣿⣿⣿⣿⣿⣿⣿⣿⣿⣿⣿⣿⣿⣿⣿⣿⣿⣿⢏⢕⢕⢕⢕⢕⢕⡕⡜⢗⠀⠀⠀⠀⠀⠀⠀⠀⠀⠀⠀⠀</a:t>
            </a:r>
            <a:br/>
            <a:r>
              <a:t>⠀⠀⠀⠀⠀⠀⠀⠀⠀⠀⠀⢸⣿⣿⣿⣿⣿⣿⣿⣿⣿⣿⣿⣿⣿⣿⣿⢏⢕⢕⢕⢕⣱⣿⣿⣿⣿⣿⣿⡜⢾⣿⣿⣿⣿⣿⣿⣿⣿⣿⣿⣿⣿⣿⣿⣿⣿⣿⢇⢕⢕⢕⢕⢕⢕⡧⢇⢕⢕⠀⠀⠀⠀⠀⠀⠀⠀⠀⠀⠀⠀</a:t>
            </a:r>
            <a:br/>
            <a:r>
              <a:t>⠀⠀⠀⠀⠀⠀⠀⠀⠀⠀⠀⢸⣿⣿⣿⣿⣿⣿⣿⣿⣿⣿⣿⣿⣿⣿⡇⢕⢕⢕⢕⢕⣿⣿⣿⣿⣿⣿⣿⡇⢕⢿⣿⣿⣿⣿⣿⣿⣿⣿⣿⣿⣿⣿⣿⣿⣿⡧⢕⢕⣕⣕⣕⣕⣱⣵⣵⣵⣼⠀⠀⠀⠀⠀⠀⠀⠀⠀⠀⠀⠀</a:t>
            </a:r>
            <a:br/>
            <a:r>
              <a:t>⠀⠀⠀⠀⠀⠀⠀⠀⠀⠀⠀⢸⣿⣿⣿⣿⣿⣿⡿⢟⢟⢻⣿⣿⣿⣿⣧⣵⣵⣕⣕⣸⣿⣿⣿⣿⣿⣿⣿⣗⣕⢸⣿⣿⣿⣿⣿⣿⣿⣿⣿⣿⣿⣿⣿⣿⣿⣿⣿⣿⣿⣿⣿⣿⣿⣿⣿⣿⣿⠀⠀⠀⠀⠀⠀⠀⠀⠀⠀⠀⠀</a:t>
            </a:r>
            <a:br/>
            <a:r>
              <a:t>⠀⠀⠀⠀⠀⠀⠀⠀⠀⠀⠀⢸⣿⣿⣿⡿⢿⣿⣿⣧⡱⣼⣿⣿⣿⣿⣿⣿⣿⣿⣿⣿⣿⣿⣿⣿⣿⣿⣿⣿⣿⣿⣿⣿⣿⣿⣿⣿⣿⣿⣿⣿⣿⣿⣿⣿⣿⣿⣿⣿⣿⣿⣿⣿⣿⣿⣿⣿⣿⠀⠀⠀⠀⠀⠀⠀⠀⠀⠀⠀⠀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⠀⠀⠀⠀⠀⠀⠀⠀⠀⠀⠀⢸⣿⣿⢏⢷⢞⢟⢝⢕⢕⢕⢜⢝⣿⣿⣿⣿⣿⣿⣿⣿⣿⣿⣿⣿⣿⣿⣿⣿⣿⣿⣿⣿⣿⣿⣿⣿⣿⣿⣿⣿⣿⣿⣿⣿⣿⣿⣿⣿⣿⣿⣿⣿⣿⣿⣿⣿⣿⠀⠀⠀⠀⠀⠀⠀⠀⠀⠀⠀⠀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⠀⠀⠀⠀⠀⠀⠀⠀⠀⠀⠀⢸⣿⣿⣷⣵⣷⣷⣾⡕⢕⢕⢕⢕⢿⣿⣿⣿⣿⣿⣿⣿⣿⣿⣿⣿⣿⣿⣿⣿⣿⣿⣿⣿⣿⣿⣿⣿⣿⣿⣿⣿⣿⣿⣿⣿⣿⣿⣿⣿⣿⣿⣿⣿⣿⣿⣿⣿⣿⠀⠀⠀⠀⠀⠀⠀⠀⠀⠀⠀⠀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⠀⠀⠀⠀⠀⠀⠀⠀⠀⠀⠀⢸⣿⣿⣿⣿⣿⣿⢟⢕⢕⢕⢕⢕⣸⣿⣿⣿⣿⣿⣿⣿⣿⣿⣿⣿⣿⣿⣿⣿⣿⣿⣿⣿⣿⣿⣿⣿⣿⣿⣿⣿⣿⣿⣿⣿⣿⣿⣿⣿⣿⣿⣿⣿⣿⣿⣿⣿⣿⠀⠀⠀⠀⠀⠀⠀⠀⠀⠀⠀⠀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⠀⠀⠀⠀⠀⠀⠀⠀⠀⠀⠀⢸⣿⣿⡿⢟⢝⢕⢕⢕⢕⢕⢕⣱⣿⣿⣿⣿⣿⣿⣿⣿⣿⣿⣿⣿⣿⣿⣿⣿⣿⣿⣿⣿⣿⣿⣿⣿⣿⣿⣿⣿⣿⣿⣿⣿⣿⣿⣿⣿⣿⣿⣿⣿⣿⣿⣿⣿⣿⠀⠀⠀⠀⠀⠀⠀⠀⠀⠀⠀⠀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⠀⠀⠀⠀⠀⠀⠀⠀⠀⠀⠀⢸⢿⢕⢕⢕⢕⢕⢕⢕⢕⢕⣵⣿⣿⣿⣿⣿⣿⣿⣿⣿⣿⣿⣿⣿⣿⣿⣿⣿⣿⣿⣿⣿⣿⣿⣿⣿⣿⣿⣿⣿⣿⣿⣿⣿⣿⣿⣿⣿⣿⣿⣿⣿⣿⣿⣿⣿⣿⠀⠀⠀⠀⠀⠀⠀⠀⠀⠀⠀⠀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⠀⠀⠀⠀⠀⠀⠀⠀⠀⠀⠀⢸⣿⣾⣗⡕⢜⢝⢇⢕⢕⢜⢿⢿⣿⣿⣿⣿⣿⣿⣿⣿⢿⢿⢿⢿⢿⣿⣿⣿⢿⣿⣿⣿⣿⣿⣿⣿⣿⣿⣿⣿⣿⣿⣿⣿⣿⣿⣿⣿⣿⣿⣿⣟⣻⣿⢿⢿⢿⠀⠀⠀⠀⠀⠀⠀⠀⠀⠀⠀⠀</a:t>
            </a:r>
            <a:br/>
            <a:r>
              <a:t>⠀⠀⠀⠀⠀⠀⠀⠀⠀⠀⠀⢸⢿⢿⣿⡿⢿⣼⣽⣵⢕⣕⡕⢸⢽⢿⢿⣿⣿⣿⣿⣿⣿⣿⣿⣷⣷⣧⣿⣿⣵⣿⣿⢿⣿⣿⣿⣿⣿⣿⣿⣿⣿⣿⣿⣿⣿⣷⣼⣽⢽⢝⢟⢟⢟⣿⣿⣿⣿⠀⠀⠀⠀⠀⠀⠀⠀⠀⠀⠀⠀</a:t>
            </a:r>
            <a:br/>
            <a:r>
              <a:t>⠀⠀⠀⠀⠀⠀⠀⠀⠀⠀⠀⢀⢕⢕⢕⣕⢕⣝⢕⢕⣕⡜⢕⣕⡅⣱⣜⣹⣝⣝⣏⢹⣹⣹⣹⡻⣿⣿⣿⢟⣿⣿⣿⣿⣿⣿⣿⣷⣯⣷⣿⣾⣾⣿⣷⣿⣷⣷⣷⣾⣷⣷⣷⣷⣷⣾⣿⣿⣿⠀⠀⠀⠀⠀⠀⠀⠀⠀⠀⠀⠀</a:t>
            </a:r>
            <a:br/>
            <a:r>
              <a:t>⠀⠀⠀⠀⠀⠀⠀⠀⠀⠀⠀⢕⣿⣟⣿⣧⣺⣿⣟⣷⣟⣟⣻⣿⣻⣟⣿⣟⣟⣯⣽⣿⣿⣽⣏⣽⣽⣿⣿⣼⣽⣽⣽⣼⣿⣿⣿⣿⣿⣿⣿⣿⣿⣿⣿⣿⣿⣿⣿⣿⣿⣿⣿⣿⣿⣿⣿⣿⣿⠀⠀⠀⠀⠀⠀⠀⠀⠀⠀⠀⠀</a:t>
            </a:r>
            <a:br/>
            <a:r>
              <a:t>⠀⠀⠀⠀⠀⠀⠀⠀⠀⠀⠀⢜⣿⣻⣿⣿⣿⣿⣿⣿⣿⡟⣿⢿⢿⢟⡿⢟⡻⢿⢟⢿⢿⢿⢿⢟⢿⢟⢟⢟⣟⣿⡟⢿⢯⢿⣝⣝⢹⢝⢝⣟⢿⢿⣿⣿⣿⣿⣿⣿⣿⣿⣿⣿⣿⣿⣿⣿⣿⠀⠀⠀⠀⠀⠀⠀⠀⠀⠀⠀⠀</a:t>
            </a:r>
            <a:br/>
            <a:r>
              <a:t>⠀⠀⠀⠀⠀⠀⠀⠀⠀⠀⠀⠜⢝⢝⢝⢝⢝⢕⢸⢝⢕⢕⢕⢕⢕⢕⢕⢕⢕⢕⢕⢇⣕⡕⣕⣕⣳⡵⢵⣵⣵⢷⢳⣷⣷⣷⣷⣷⣷⣳⡽⣟⣿⣿⣿⣿⣿⣿⣿⣿⣿⣿⣿⣿⣿⣿⣿⣿⣿⠀⠀⠀⠀⠀⠀⠀⠀⠀⠀⠀⠀</a:t>
            </a:r>
            <a:br/>
            <a:r>
              <a:t>⠀⠀⠀⠀⠀⠀⠀⠀⠀⠀⠀⠀⢕⢕⢕⢕⢱⢵⢕⢕⢕⢕⢕⢕⢕⢕⢕⢕⢕⢜⢕⢕⢝⢝⢼⢿⢟⢟⢇⢜⢕⢇⢕⢟⢟⢹⣟⣿⡞⢱⡟⢟⢕⣏⢻⡿⢿⣿⢾⡿⣿⣿⣿⣿⣿⣿⣿⣿⣿⠀⠀⠀⠀⠀⠀⠀⠀⠀⠀⠀⠀</a:t>
            </a:r>
            <a:br/>
            <a:r>
              <a:t>⠀⠀⠀⠀⠀⠀⠀⠀⠀⠀⠀⢔⢕⢕⢕⢕⢕⢕⢕⢕⢕⢕⢕⢕⢕⢕⢕⢕⢕⢕⢕⢕⢕⢕⢕⢕⢕⢕⢜⢕⢕⢕⢕⢜⢕⢎⢏⢗⢜⡜⢝⢝⡵⢜⢇⡇⡗⢳⢜⣾⣹⣾⣾⡝⣿⣷⣟⣟⣻⠀⠀⠀⠀⠀⠀⠀⠀⠀⠀⠀⠀</a:t>
            </a:r>
            <a:br/>
            <a:r>
              <a:t>⠀⠀⠀⠀⠀⠀⠀⠀⠀⠀⠀⢕⢕⢕⢕⢕⢕⢕⢕⢕⢕⢕⢕⢕⡕⢕⢕⢕⢕⢕⢕⢕⡇⢕⢕⢕⢕⢕⢕⡕⢕⢕⢕⢕⢱⢝⢕⣗⡗⢺⢸⢝⢣⣝⢽⣇⣟⢕⢕⢟⢻⢿⡿⢿⢿⡿⡿⢿⣿⠀⠀⠀⠀⠀⠀⠀⠀⠀⠀⠀⠀</a:t>
            </a:r>
            <a:br/>
            <a:r>
              <a:t>⠀⠀⠀⠀⠀⠀⠀⠀⠀⠀⠀⠀⠑⠑⠑⠑⠑⠑⠑⠑⠑⠑⠑⠑⠑⠑⠑⠑⠑⠑⠑⠑⠑⠑⠑⠑⠑⠑⠑⠑⠑⠑⠑⠑⠑⠑⠑⠑⠑⠑⠑⠑⠘⠘⠑⠓⠑⠘⠑⠑⠑⠑⠑⠛⠚⠚⠃⠛⠛⠀⠀⠀⠀⠀⠀⠀⠀⠀⠀⠀⠀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⠀⠀⠀⠀⠀⠀⠀⠀⠀⠀⠀⢸⣿⣿⣿⣿⣿⣿⣿⣿⣿⣿⣿⣿⣿⣿⣿⣿⣿⣿⣿⣿⣿⣿⣿⣿⣿⣿⣿⣿⣿⣿⣿⣿⣿⣿⣿⣿⣿⣿⣿⣿⣿⣿⣿⣿⣿⣿⣿⣿⣿⣿⣿⣷⣾⣷⣿⣿⣿⠀⠀⠀⠀⠀⠀⠀⠀⠀⠀⠀⠀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⠀⠀⠀⠀⠀⠀⠀⠀⠀⠀⠀⢸⣿⣿⣿⣿⣿⣿⣿⣿⣿⣿⣿⣿⣿⣿⣿⣿⣿⣿⢿⢟⢕⢕⢕⢝⡝⢿⣿⣿⣿⣿⣿⣿⣿⣿⣿⣿⣿⣿⣿⣿⣿⣿⣿⣿⣿⣿⣿⣿⣿⢿⢟⢟⢝⢝⣕⡕⢕⠀⠀⠀⠀⠀⠀⠀⠀⠀⠀⠀⠀</a:t>
            </a:r>
            <a:br/>
            <a:r>
              <a:t>⠀⠀⠀⠀⠀⠀⠀⠀⠀⠀⠀⢸⣿⣿⣿⣿⣿⣿⣿⣿⣿⣿⣿⣿⣿⣿⣿⣿⡿⢕⢕⢝⢝⣹⣿⣿⣿⣷⣧⡻⣿⣿⣿⣿⣿⣿⣿⣿⣿⣿⣿⣿⣿⣿⣿⣿⣿⣿⣿⢏⢕⢕⢕⢕⢕⢕⢕⢜⢕⠀⠀⠀⠀⠀⠀⠀⠀⠀⠀⠀⠀</a:t>
            </a:r>
            <a:br/>
            <a:r>
              <a:t>⠀⠀⠀⠀⠀⠀⠀⠀⠀⠀⠀⢸⣿⣿⣿⣿⣿⣿⣿⣿⣿⣿⣿⣿⣿⣿⣿⢏⢕⢕⢕⢕⣱⣿⣿⣿⣿⣿⣿⡎⢾⣿⣿⣿⣿⣿⣿⣿⣿⣿⣿⣿⣿⣿⣿⣿⣿⣿⢇⢕⢕⢕⢕⢕⢕⢕⢕⢕⢕⠀⠀⠀⠀⠀⠀⠀⠀⠀⠀⠀⠀</a:t>
            </a:r>
            <a:br/>
            <a:r>
              <a:t>⠀⠀⠀⠀⠀⠀⠀⠀⠀⠀⠀⢸⣿⣿⣿⣿⣿⣿⣿⣿⣿⣿⣿⣿⣿⣿⡇⢕⢕⢕⢕⢕⣿⣿⣿⣿⣿⣿⣿⡇⢕⢿⣿⣿⣿⣿⣿⣿⣿⣿⣿⣿⣿⣿⣿⣿⣿⡇⢕⡕⣕⣕⣕⣕⣕⣵⣵⣵⣼⠀⠀⠀⠀⠀⠀⠀⠀⠀⠀⠀⠀</a:t>
            </a:r>
            <a:br/>
            <a:r>
              <a:t>⠀⠀⠀⠀⠀⠀⠀⠀⠀⠀⠀⢸⣿⣿⣿⣿⣿⣿⣿⢟⢻⢿⣿⣿⣿⣿⣷⣵⣧⣕⣕⣼⣿⣿⣿⣿⣿⣿⣿⣗⣣⢼⣿⣿⣿⣿⣿⣿⣿⣿⣿⣿⣿⣿⣿⣿⣿⣿⣿⣿⣿⣿⣿⣿⣿⣿⣿⣿⣿⠀⠀⠀⠀⠀⠀⠀⠀⠀⠀⠀⠀</a:t>
            </a:r>
            <a:br/>
            <a:r>
              <a:t>⠀⠀⠀⠀⠀⠀⠀⠀⠀⠀⠀⢸⣿⣿⣿⣿⣿⣿⣿⣧⣵⣿⣿⣿⣿⣿⣿⣿⣿⣿⣿⣿⣿⣿⣿⣿⣿⣿⣿⣿⣿⣿⣿⣿⣿⣿⣿⣿⣿⣿⣿⣿⣿⣿⣿⣿⣿⣿⣿⣿⣿⣿⣿⣿⣿⣿⣿⣿⣿⠀⠀⠀⠀⠀⠀⠀⠀⠀⠀⠀⠀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⠀⠀⠀⠀⠀⠀⠀⠀⠀⠀⠀⢸⣿⣿⣿⡿⢿⢟⢏⢕⢕⢕⢝⢝⣿⣿⣿⣿⣿⣿⣿⣿⣿⣿⣿⣿⣿⣿⣿⣿⣿⣿⣿⣿⣿⣿⣿⣿⣿⣿⣿⣿⣿⣿⣿⣿⣿⣿⣿⣿⣿⣿⣿⣿⣿⣿⣿⣿⣿⠀⠀⠀⠀⠀⠀⠀⠀⠀⠀⠀⠀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⠀⠀⠀⠀⠀⠀⠀⠀⠀⠀⠀⢸⣿⣿⣧⣵⣵⣵⣷⣕⢕⢕⢕⢕⢺⣿⣿⣿⣿⣿⣿⣿⣿⣿⣿⣿⣿⣿⣿⣿⣿⣿⣿⣿⣿⣿⣿⣿⣿⣿⣿⣿⣿⣿⣿⣿⣿⣿⣿⣿⣿⣿⣿⣿⣿⣿⣿⣿⣿⠀⠀⠀⠀⠀⠀⠀⠀⠀⠀⠀⠀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⠀⠀⠀⠀⠀⠀⠀⠀⠀⠀⠀⢸⣿⣿⣿⣿⣿⣿⢿⢏⢕⢕⢕⢕⢼⣿⣿⣿⣿⣿⣿⣿⣿⣿⣿⣿⣿⣿⣿⣿⣿⣿⣿⣿⣿⣿⣿⣿⣿⣿⣿⣿⣿⣿⣿⣿⣿⣿⣿⣿⣿⣿⣿⣿⣿⣿⣿⣿⣿⠀⠀⠀⠀⠀⠀⠀⠀⠀⠀⠀⠀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⠀⠀⠀⠀⠀⠀⠀⠀⠀⠀⠀⢸⣿⣿⢟⢏⢝⢕⢕⢕⢕⢕⢕⣱⣿⣿⣿⣿⣿⣿⣿⣿⣿⣿⣿⣿⣿⣿⣿⣿⣿⣿⣿⣿⣿⣿⣿⣿⣿⣿⣿⣿⣿⣿⣿⣿⣿⣿⣿⣿⣿⣿⣿⣿⣿⣿⣿⣿⣿⠀⠀⠀⠀⠀⠀⠀⠀⠀⠀⠀⠀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⠀⠀⠀⠀⠀⠀⠀⠀⠀⠀⠀⢸⣏⡕⢕⢕⣕⣵⣷⢗⢕⢕⣵⣿⣿⣿⣿⣿⣿⣿⣿⣿⣿⣿⣿⣿⣿⣿⣿⣿⣿⣿⣿⣿⣿⣿⣿⣿⣿⣿⣿⣿⣿⣿⣿⣿⣿⣿⣿⣿⣿⣿⣿⣿⣿⣿⣿⣿⣿⠀⠀⠀⠀⠀⠀⠀⠀⠀⠀⠀⠀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⠀⠀⠀⠀⠀⠀⠀⠀⠀⠀⠀⢸⣿⣿⣷⣇⣝⡟⢧⢝⢇⢜⢿⢿⣿⣿⣿⣿⣿⣿⣿⣿⢿⢿⢿⢿⢿⣿⣿⡿⢿⣿⣿⣿⣿⣿⣿⣿⣿⣿⣿⣿⣿⣿⣿⣿⣿⣿⣿⣿⣿⣿⣿⣟⣟⣟⡻⢿⢻⠀⠀⠀⠀⠀⠀⠀⠀⠀⠀⠀⠀</a:t>
            </a:r>
            <a:br/>
            <a:r>
              <a:t>⠀⠀⠀⠀⠀⠀⠀⠀⠀⠀⠀⢸⡿⣿⣿⣿⣿⣿⢝⣕⣵⣵⣵⢱⢽⢟⢝⣟⣿⣟⣿⣿⣿⣿⣿⣷⣷⣾⣿⣧⣵⣿⣿⣿⣿⣿⣿⣿⣿⣿⣿⣿⣿⣿⣿⣿⣿⣗⣵⣼⢝⢝⢟⢟⢟⣿⣿⣿⣿⠀⠀⠀⠀⠀⠀⠀⠀⠀⠀⠀⠀</a:t>
            </a:r>
            <a:br/>
            <a:r>
              <a:t>⠀⠀⠀⠀⠀⠀⠀⠀⠀⠀⠀⢅⢝⢝⢡⣕⣏⡕⢕⢝⣝⣝⢕⣕⣅⣱⣱⢝⣝⣝⣹⢹⣽⣼⣝⡽⣽⡿⣹⣿⣿⣿⡿⢿⣿⣿⣿⣿⣿⣿⣿⣿⣾⣿⣷⣷⣷⣷⣷⣷⣷⣷⣷⣷⣷⣷⣷⣿⣿⠀⠀⠀⠀⠀⠀⠀⠀⠀⠀⠀⠀</a:t>
            </a:r>
            <a:br/>
            <a:r>
              <a:t>⠀⠀⠀⠀⠀⠀⠀⠀⠀⠀⠀⢸⣿⣿⣿⣯⣻⣿⣟⣿⣟⣟⣿⣿⣿⣟⣿⣿⣟⣯⣽⣿⣿⣽⣯⣽⣽⣿⣿⣿⣯⣽⣽⣼⣿⣿⣿⣿⣿⣿⣿⣿⣿⣿⣿⣿⣿⣿⣿⣿⣿⣿⣿⣿⣿⣿⣿⣿⣿⠀⠀⠀⠀⠀⠀⠀⠀⠀⠀⠀⠀</a:t>
            </a:r>
            <a:br/>
            <a:r>
              <a:t>⠀⠀⠀⠀⠀⠀⠀⠀⠀⠀⠀⢸⣿⣿⣿⣿⣿⣿⣿⣿⣿⣟⣿⡿⣿⣿⡿⣟⢿⢿⢟⢿⢿⢿⢿⢿⢿⢿⢟⢻⣻⣿⣟⢿⣿⣿⣯⣟⣯⣝⢝⣟⢿⢿⣿⣿⣿⣿⣿⣿⣿⣿⣿⣿⣿⣿⣿⣿⣿⠀⠀⠀⠀⠀⠀⠀⠀⠀⠀⠀⠀</a:t>
            </a:r>
            <a:br/>
            <a:r>
              <a:t>⠀⠀⠀⠀⠀⠀⠀⠀⠀⠀⠀⠌⢝⢝⢝⢹⢝⢝⢹⢝⢽⢱⢕⢕⢕⢕⢕⢕⢕⢕⢕⢇⣕⣵⣵⣷⣷⣧⢵⣷⣷⣷⣿⣿⣷⣾⣷⣾⣾⣿⣿⣿⣿⣿⣿⣿⣿⣿⣿⣿⣿⣿⣿⣿⣿⣿⣿⣿⣿⠀⠀⠀⠀⠀⠀⠀⠀⠀⠀⠀⠀</a:t>
            </a:r>
            <a:br/>
            <a:r>
              <a:t>⠀⠀⠀⠀⠀⠀⠀⠀⠀⠀⠀⠀⢕⢕⢕⢕⣵⢵⢜⢱⢕⢵⢕⢕⢕⢕⢜⢕⢕⢜⢕⢜⢝⢝⢼⢿⢟⡻⡷⢎⢕⢏⢕⡟⣟⢻⣿⡿⣿⣿⡿⢿⢝⣽⢿⣿⣿⣿⢿⡿⣿⣿⣿⣿⣿⣿⣿⣿⣿⠀⠀⠀⠀⠀⠀⠀⠀⠀⠀⠀⠀</a:t>
            </a:r>
            <a:br/>
            <a:r>
              <a:t>⠀⠀⠀⠀⠀⠀⠀⠀⠀⠀⠀⢕⢕⢕⢕⢕⢕⢕⢕⢇⢕⢕⢕⢕⢕⢕⡕⢕⢕⢕⢕⢕⢕⢜⢕⡞⢇⢕⢕⢕⢕⢕⢕⢕⢕⣺⢿⣗⡏⡟⡟⢻⣼⢯⡧⡕⣗⢷⣵⣿⣹⣿⣿⣟⢿⣷⣿⣿⣿⠀⠀⠀⠀⠀⠀⠀⠀⠀⠀⠀⠀</a:t>
            </a:r>
            <a:br/>
            <a:r>
              <a:t>⠀⠀⠀⠀⠀⠀⠀⠀⠀⠀⠀⠕⢕⢝⡜⢇⢕⢕⢕⢕⢕⢕⢕⢱⡕⡜⢜⢕⢕⢕⢕⢕⡞⡕⢕⢕⢕⢕⡱⡕⢷⡇⢵⢇⢧⢜⡽⣟⣗⡿⡽⢯⣺⣿⡿⣹⣻⣸⡵⢟⣿⣿⡿⢟⢿⡿⡿⢿⣿⠀⠀⠀⠀⠀⠀⠀⠀⠀⠀⠀⠀</a:t>
            </a:r>
            <a:br/>
            <a:r>
              <a:t>⠀⠀⠀⠀⠀⠀⠀⠀⠀⠀⠀⠀⠑⠑⠑⠑⠑⠑⠑⠑⠑⠑⠑⠑⠑⠑⠑⠑⠃⠑⠑⠑⠃⠑⠑⠑⠑⠑⠑⠑⠘⠑⠑⠑⠑⠑⠑⠑⠙⠑⠑⠑⠘⠛⠑⠓⠓⠑⠑⠃⠘⠘⠙⠛⠛⠛⠛⠛⠛⠀⠀⠀⠀⠀⠀⠀⠀⠀⠀⠀⠀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⠀⠀⠀⠀⠀⠀⠀⠀⠀⠀⠀⢸⣿⣿⣿⣿⣿⣿⣿⣿⣿⣿⣿⣿⣿⣿⣿⣿⣿⣿⣿⣿⣿⣿⣿⣿⣿⣿⣿⣿⣿⣿⣿⣿⣿⣿⣿⣿⣿⣿⣿⣷⡾⢿⣿⢿⣿⣷⣿⣿⣿⣷⣷⢳⣾⣿⣿⣿⣿⠀⠀⠀⠀⠀⠀⠀⠀⠀⠀⠀⠀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⠀⠀⠀⠀⠀⠀⠀⠀⠀⠀⠀⢸⣿⣿⣿⣿⣿⣿⣿⣿⣿⣿⣿⣿⣿⣿⣿⣿⣿⣿⣿⣿⣿⣿⣿⣿⣿⣿⣿⣿⣿⣿⣿⣿⣿⣿⣿⣿⣿⣿⣿⣿⣿⣿⣽⣿⣿⣿⣿⣿⣿⣿⣿⢾⣿⣿⣿⣿⣿⠀⠀⠀⠀⠀⠀⠀⠀⠀⠀⠀⠀</a:t>
            </a:r>
            <a:br/>
            <a:r>
              <a:t>⠀⠀⠀⠀⠀⠀⠀⠀⠀⠀⠀⢸⣿⣿⣿⣿⣿⣿⣿⣿⣿⣿⣿⣿⣿⣿⣿⣿⣿⣿⡿⢟⢝⢕⢕⣝⡝⢻⣿⣿⣿⣿⣿⣿⣿⣿⣿⣿⣿⣿⣿⣿⣿⣿⣿⣿⣿⣿⣿⣿⣿⢿⢟⢟⢝⢝⢕⡕⢕⠀⠀⠀⠀⠀⠀⠀⠀⠀⠀⠀⠀</a:t>
            </a:r>
            <a:br/>
            <a:r>
              <a:t>⠀⠀⠀⠀⠀⠀⠀⠀⠀⠀⠀⢸⣿⣿⣿⣿⣿⣿⣿⣿⣿⣿⣿⣿⣿⣿⣿⣿⡿⢏⢕⢝⢟⣻⣿⣿⣿⣟⢣⡻⣿⣿⣿⣿⣿⣿⣿⣿⣿⣿⣿⣿⣿⣿⣿⣿⣿⣿⣿⢏⢕⢕⢕⢕⢕⢕⢕⢜⢝⠀⠀⠀⠀⠀⠀⠀⠀⠀⠀⠀⠀</a:t>
            </a:r>
            <a:br/>
            <a:r>
              <a:t>⠀⠀⠀⠀⠀⠀⠀⠀⠀⠀⠀⢸⣿⣿⣿⣿⣿⣿⣿⣿⣿⣿⣿⣿⣿⣿⣿⢏⢕⢕⢕⢕⢱⣿⣿⣿⣿⣿⡇⢜⢺⣿⣿⣿⣿⣿⣿⣿⣿⣿⣿⣿⣿⣿⣿⣿⣿⣿⢏⢕⢕⢕⢕⢕⢕⢕⢕⢕⢕⠀⠀⠀⠀⠀⠀⠀⠀⠀⠀⠀⠀</a:t>
            </a:r>
            <a:br/>
            <a:r>
              <a:t>⠀⠀⠀⠀⠀⠀⠀⠀⠀⠀⠀⢸⣿⣿⣿⣿⣿⣿⣿⣿⣿⣿⣿⣿⣿⣿⡯⢕⢕⢕⢕⢕⣿⣿⣿⣿⣿⣿⡗⢕⢕⢻⣿⣿⣿⣿⣿⣿⣿⣿⣿⣿⣿⣿⣿⣿⣿⡏⢕⢕⣕⣕⣕⣱⣱⣧⣵⣵⣼⠀⠀⠀⠀⠀⠀⠀⠀⠀⠀⠀⠀</a:t>
            </a:r>
            <a:br/>
            <a:r>
              <a:t>⠀⠀⠀⠀⠀⠀⠀⠀⠀⠀⠀⢸⣿⣿⣿⣿⣿⣿⣿⢿⢿⣿⣿⣿⣿⣿⣷⣣⣷⣕⣱⣕⣿⣿⣿⣿⣿⣿⡟⡗⣕⣸⣿⣿⣿⣿⣿⣿⣿⣿⣿⣿⣿⣿⣿⣿⣿⣿⣿⣿⣿⣿⣿⣿⣿⣿⣿⣿⣿⠀⠀⠀⠀⠀⠀⠀⠀⠀⠀⠀⠀</a:t>
            </a:r>
            <a:br/>
            <a:r>
              <a:t>⠀⠀⠀⠀⠀⠀⠀⠀⠀⠀⠀⢸⣿⣿⣿⣿⣿⣿⣿⣧⣵⣿⣿⣿⣿⣿⣿⣿⣿⣿⣿⣿⣿⣿⣿⣿⣿⣿⣿⣿⣿⣿⣿⣿⣿⣿⣿⣿⣿⣿⣿⣿⣿⣿⣿⣿⣿⣿⣿⣿⣿⣿⣿⣿⣿⣿⣿⣿⣿⠀⠀⠀⠀⠀⠀⠀⠀⠀⠀⠀⠀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⠀⠀⠀⠀⠀⠀⠀⠀⠀⠀⠀⢸⣿⣿⣿⣿⡿⢿⢟⢕⢕⢝⢝⢟⣿⣿⣿⣿⣿⣿⣿⣿⣿⣿⣿⣿⣿⣿⣿⣿⣿⣿⣿⣿⣿⣿⣿⣿⣿⣿⣿⣿⣿⣿⣿⣿⣿⣿⣿⣿⣿⣿⣿⣿⣿⣿⣿⣿⣿⠀⠀⠀⠀⠀⠀⠀⠀⠀⠀⠀⠀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⠀⠀⠀⠀⠀⠀⠀⠀⠀⠀⠀⢸⣿⣿⣿⣏⣕⢕⢕⢕⢕⢕⢕⢕⢻⣿⣿⣿⣿⣿⣿⣿⣿⣿⣿⣿⣿⣿⣿⣿⣿⣿⣿⣿⣿⣿⣿⣿⣿⣿⣿⣿⣿⣿⣿⣿⣿⣿⣿⣿⣿⣿⣿⣿⣿⣿⣿⣿⣿⠀⠀⠀⠀⠀⠀⠀⠀⠀⠀⠀⠀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⠀⠀⠀⠀⠀⠀⠀⠀⠀⠀⠀⢸⣿⣿⣿⣿⣿⣿⡿⢇⢕⢕⢕⢕⢸⣿⣿⣿⣿⣿⣿⣿⣿⣿⣿⣿⣿⣿⣿⣿⣿⣿⣿⣿⣿⣿⣿⣿⣿⣿⣿⣿⣿⣿⣿⣿⣿⣿⣿⣿⣿⣿⣿⣿⣿⣿⣿⣿⣿⠀⠀⠀⠀⠀⠀⠀⠀⠀⠀⠀⠀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⠀⠀⠀⠀⠀⠀⠀⠀⠀⠀⠀⢸⣿⣿⣿⢿⢟⢕⢕⢕⢕⢕⢕⣱⣿⣿⣿⣿⣿⣿⣿⣿⣿⣿⣿⣿⣿⣿⣿⣿⣿⣿⣿⣿⣿⣿⣿⣿⣿⣿⣿⣿⣿⣿⣿⣿⣿⣿⣿⣿⣿⣿⣿⣿⣿⣿⣿⣿⣿⠀⠀⠀⠀⠀⠀⠀⠀⠀⠀⠀⠀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⠀⠀⠀⠀⠀⠀⠀⠀⠀⠀⠀⢸⡟⠕⢕⣱⣵⣵⣷⣾⣿⢕⢱⣿⣿⣿⣿⣿⣿⣿⣿⣿⣿⣿⣿⣿⣿⣿⣿⣿⣿⣿⣿⣿⣿⣿⣿⣿⣿⣿⣿⣿⣿⣿⣿⣿⣿⣿⣿⣿⣿⣿⣿⣿⣿⣿⣿⣿⣿⠀⠀⠀⠀⠀⠀⠀⠀⠀⠀⠀⠀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⠀⠀⠀⠀⠀⠀⠀⠀⠀⠀⠀⢸⣿⣷⣾⣿⣿⣿⣿⣿⣿⣾⣿⣿⣿⣿⣿⣿⣿⣿⣿⣿⣿⣿⣿⣿⣿⣿⣿⣿⢿⣿⣿⣿⣿⣿⣿⣿⣿⣿⣿⣿⣿⣿⣿⣿⣿⣿⣿⣟⣟⣟⣟⣟⣟⣟⡻⢟⢿⠀⠀⠀⠀⠀⠀⠀⠀⠀⠀⠀⠀</a:t>
            </a:r>
            <a:br/>
            <a:r>
              <a:t>⠀⠀⠀⠀⠀⠀⠀⠀⠀⠀⠀⢸⣿⣿⣿⢿⢝⣽⣿⣿⣿⣿⣯⣮⡿⢿⣿⣿⣿⣿⣿⣿⣿⣿⣿⣿⣿⣿⣯⣵⣵⣿⣿⣿⣿⣿⣿⣿⣿⣿⣿⣿⣿⣿⣿⣿⣿⣿⣧⣵⡝⢝⢝⢟⢟⢻⣽⣯⣮⠀⠀⠀⠀⠀⠀⠀⠀⠀⠀⠀⠀</a:t>
            </a:r>
            <a:br/>
            <a:r>
              <a:t>⠀⠀⠀⠀⠀⠀⠀⠀⠀⠀⠀⢜⣯⣝⣕⣝⣟⣯⣯⣿⣽⣽⢽⣽⣵⣼⣽⣽⣽⣟⣟⣽⣯⣽⣽⣽⣿⣿⣿⣿⣿⣿⣿⢿⣿⣿⣿⣿⣿⣿⣿⣿⣿⣿⣿⣿⣿⣿⣿⣷⣷⣷⣷⣶⣷⣷⣷⣷⣷⠀⠀⠀⠀⠀⠀⠀⠀⠀⠀⠀⠀</a:t>
            </a:r>
            <a:br/>
            <a:r>
              <a:t>⠀⠀⠀⠀⠀⠀⠀⠀⠀⠀⠀⢸⣿⣿⣿⣿⣿⣿⣿⣿⣿⣿⣿⣿⣿⣿⣿⣿⣿⣿⣿⣿⣿⣿⣿⣿⣿⣿⣿⣿⣿⣿⣯⣮⣿⣿⣿⣿⣿⣿⣿⣿⣿⣿⣿⣿⣿⣿⣿⣿⣿⣿⣿⣿⣿⣿⣿⣿⣿⠀⠀⠀⠀⠀⠀⠀⠀⠀⠀⠀⠀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⠀⠀⠀⠀⠀⠀⠀⠀⠀⠀⠀⢸⣿⣿⣿⣿⣿⣿⣿⣿⣿⣿⣿⣿⣿⣿⣿⣿⣿⢿⣿⣿⢿⢿⡿⢿⣿⡿⣿⣿⣿⣿⣿⣿⣿⣿⣿⣿⣿⣿⣿⣿⣿⣿⣿⣿⣿⣿⣿⣿⣿⣿⣿⣿⣿⣿⣿⣿⣿⠀⠀⠀⠀⠀⠀⠀⠀⠀⠀⠀⠀</a:t>
            </a:r>
            <a:br/>
            <a:r>
              <a:t>⠀⠀⠀⠀⠀⠀⠀⠀⠀⠀⠀⢸⡽⢽⣹⢯⢽⣿⣿⢿⡿⡽⣵⡕⢕⢷⢵⣺⢷⢼⣿⣷⣷⣷⣿⣿⣾⣷⣾⣿⣿⣿⣿⣿⣿⣿⣿⣿⣿⣿⡿⣿⣿⣿⣿⣿⣿⣿⣿⣿⣿⣿⣿⣿⣿⣿⣿⣿⣿⠀⠀⠀⠀⠀⠀⠀⠀⠀⠀⠀⠀</a:t>
            </a:r>
            <a:br/>
            <a:r>
              <a:t>⠀⠀⠀⠀⠀⠀⠀⠀⠀⠀⠀⠄⢏⢝⢟⣯⣽⣿⣿⢼⣷⢾⡇⢵⢺⢿⢿⡏⢿⢟⢿⢽⢿⢿⡿⣿⣿⣿⣿⡿⣿⣿⣗⡿⣿⣿⣿⣿⣿⣽⣿⣟⢯⣽⣿⣿⣿⣿⣿⣿⣿⣿⣿⣿⣿⣿⣿⣿⣿⠀⠀⠀⠀⠀⠀⠀⠀⠀⠀⠀⠀</a:t>
            </a:r>
            <a:br/>
            <a:r>
              <a:t>⠀⠀⠀⠀⠀⠀⠀⠀⠀⠀⠀⢕⢕⡕⢕⢱⢕⡕⢕⢕⢕⢕⢕⢕⢕⢕⡕⣜⢱⢱⢕⢕⡱⡝⢜⣾⡟⢟⣏⣝⡏⢣⢇⡳⢝⣿⣿⣿⣿⣝⣿⣿⣾⢿⢯⣯⣗⣺⣿⣿⡿⣷⣿⣿⣿⣟⣿⣿⣿⠀⠀⠀⠀⠀⠀⠀⠀⠀⠀⠀⠀</a:t>
            </a:r>
            <a:br/>
            <a:r>
              <a:t>⠀⠀⠀⠀⠀⠀⠀⠀⠀⠀⠀⢕⢝⡕⡝⢝⢕⢞⢕⢕⢕⢕⢕⡕⡕⢜⢜⢜⡕⢕⢕⡜⣞⡱⢵⢕⢗⢕⣱⡎⢿⡧⢼⡧⢳⢽⣾⣟⣿⣿⣽⣟⣻⣿⣿⣯⣿⣮⣫⢻⣿⣿⣿⣿⣿⣿⣿⣿⣿⠀⠀⠀⠀⠀⠀⠀⠀⠀⠀⠀⠀</a:t>
            </a:r>
            <a:br/>
            <a:r>
              <a:t>⠀⠀⠀⠀⠀⠀⠀⠀⠀⠀⠀⠑⠑⠑⠑⠑⠑⠑⠑⠑⠑⠑⠑⠑⠑⠑⠑⠑⠘⠑⠙⠃⠃⠑⠑⠘⠑⠑⠑⠑⠑⠑⠙⠑⠑⠑⠑⠘⠋⠃⠛⠛⠛⠛⠃⠓⠛⠋⠛⠓⠛⠛⠛⠛⠛⠛⠛⠛⠛⠀⠀⠀⠀⠀⠀⠀⠀⠀⠀⠀⠀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⠀⠀⠀⠀⠀⠀⠀⠀⠀⠀⠀⢸⣿⣿⣿⣿⣿⣿⣿⣿⣿⣿⣿⣿⣿⣿⣿⣿⣿⣿⣿⣿⣿⣿⣿⣿⣿⣿⣿⣿⣿⣿⣿⣿⣿⣿⣿⣿⣿⣿⣿⣿⣿⣿⣿⣿⣿⣷⣿⣿⣿⣷⣷⢳⣷⣷⣷⣿⣿⠀⠀⠀⠀⠀⠀⠀⠀⠀⠀⠀⠀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⠀⠀⠀⠀⠀⠀⠀⠀⠀⠀⠀⢸⣿⣿⣿⣿⣿⣿⣿⣿⣿⣿⣿⣿⣿⣿⣿⣿⣿⣿⣿⣿⣿⣿⣿⣿⣿⣿⣿⣿⣿⣿⣿⣿⣿⣿⣿⣿⣿⣿⣿⣿⣿⣿⣿⣿⣿⣿⣿⣿⣿⣿⣿⢞⣿⣿⣿⣿⣿⠀⠀⠀⠀⠀⠀⠀⠀⠀⠀⠀⠀</a:t>
            </a:r>
            <a:br/>
            <a:r>
              <a:t>⠀⠀⠀⠀⠀⠀⠀⠀⠀⠀⠀⢜⣿⣿⣿⣿⣿⣿⣿⣿⣿⣿⣿⣿⣿⣿⣿⣿⣿⣿⡿⢟⢝⢕⢕⣝⡟⢿⣿⣿⣿⣿⣿⣿⣿⣿⣿⣿⣿⣿⣿⣿⣿⣿⣿⣿⣿⣿⣿⣿⣿⢿⢟⢟⢝⣝⣕⡕⢕⠀⠀⠀⠀⠀⠀⠀⠀⠀⠀⠀⠀</a:t>
            </a:r>
            <a:br/>
            <a:r>
              <a:t>⠀⠀⠀⠀⠀⠀⠀⠀⠀⠀⠀⢸⣿⣿⣿⣿⣿⣿⣿⣿⣿⣿⣿⣿⣿⣿⣿⣿⡿⢏⢕⢜⢟⣟⣿⣿⣿⡟⢣⡻⣿⣿⣿⣿⣿⣿⣿⣿⣿⣿⣿⣿⣿⣿⣿⣿⣿⣿⣿⢟⢕⢕⢕⢕⢕⣿⡷⢏⢝⠀⠀⠀⠀⠀⠀⠀⠀⠀⠀⠀⠀</a:t>
            </a:r>
            <a:br/>
            <a:r>
              <a:t>⠀⠀⠀⠀⠀⠀⠀⠀⠀⠀⠀⢸⣿⣿⣿⣿⣿⣿⣿⣿⣿⣿⣿⣿⣿⣿⣿⢏⢕⢕⢕⢕⢱⣿⣿⣿⣿⣿⡕⢜⢺⣿⣿⣿⣿⣿⣿⣿⣿⣿⣿⣿⣿⣿⣿⣿⣿⣿⢏⢕⢕⢕⢕⢕⢕⣿⡕⣕⡕⠀⠀⠀⠀⠀⠀⠀⠀⠀⠀⠀⠀</a:t>
            </a:r>
            <a:br/>
            <a:r>
              <a:t>⠀⠀⠀⠀⠀⠀⠀⠀⠀⠀⠀⢸⣿⣿⣿⣿⣿⣿⣿⣿⣿⣿⣿⣿⣿⣿⣟⢕⢕⢕⢕⢕⣿⣿⣿⣿⣿⣿⣧⢕⢕⢻⣿⣿⣿⣿⣿⣿⣿⣿⣿⣿⣿⣿⣿⣿⣿⣟⡕⢕⣕⣕⣕⣱⣱⣿⣷⣷⣿⠀⠀⠀⠀⠀⠀⠀⠀⠀⠀⠀⠀</a:t>
            </a:r>
            <a:br/>
            <a:r>
              <a:t>⠀⠀⠀⠀⠀⠀⠀⠀⠀⠀⠀⢸⣿⣿⣿⣿⣿⣿⣿⡿⢿⣿⣿⣿⣿⣿⣿⣵⣷⣕⣕⣱⣿⣿⣿⣿⣿⣿⣿⣧⣇⣺⣿⣿⣿⣿⣿⣿⣿⣿⣿⣿⣿⣿⣿⣿⣿⣿⣿⣿⣿⣿⣿⣿⣿⣿⣿⣿⣿⠀⠀⠀⠀⠀⠀⠀⠀⠀⠀⠀⠀</a:t>
            </a:r>
            <a:br/>
            <a:r>
              <a:t>⠀⠀⠀⠀⠀⠀⠀⠀⠀⠀⠀⢸⣿⣿⣿⣿⣿⣿⣿⣧⣕⣽⣿⣿⣿⣿⣿⣿⣿⣿⣿⣿⣿⣿⣿⣿⣿⣿⣿⣿⣿⣿⣿⣿⣿⣿⣿⣿⣿⣿⣿⣿⣿⣿⣿⣿⣿⣿⣿⣿⣿⣿⣿⣿⣿⣿⣿⣿⣿⠀⠀⠀⠀⠀⠀⠀⠀⠀⠀⠀⠀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⠀⠀⠀⠀⠀⠀⠀⠀⠀⠀⠀⢸⣿⣿⣿⣿⡿⢟⢟⢕⢕⢝⢝⢟⢿⣿⣿⣿⣿⣿⣿⣿⣿⣿⣿⣿⣿⣿⣿⣿⣿⣿⣿⣿⣿⣿⣿⣿⣿⣿⣿⣿⣿⣿⣿⣿⣿⣿⣿⣿⣿⣿⣿⣿⣿⣿⣿⣿⣿⠀⠀⠀⠀⠀⠀⠀⠀⠀⠀⠀⠀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⠀⠀⠀⠀⠀⠀⠀⠀⠀⠀⠀⢸⣿⣿⣿⣟⣇⣕⣕⡕⢕⢕⢕⢕⢻⣿⣿⣿⣿⣿⣿⣿⣿⣿⣿⣿⣿⣿⣿⣿⣿⣿⣿⣿⣿⣿⣿⣿⣿⣿⣿⣿⣿⣿⣿⣿⣿⣿⣿⣿⣿⣿⣿⣿⣿⣿⣿⣿⣿⠀⠀⠀⠀⠀⠀⠀⠀⠀⠀⠀⠀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⠀⠀⠀⠀⠀⠀⠀⠀⠀⠀⠀⢸⣿⣿⣿⣿⣿⣿⢟⢕⢕⢕⢕⢕⣼⣿⣿⣿⣿⣿⣿⣿⣿⣿⣿⣿⣿⣿⣿⣿⣿⣿⣿⣿⣿⣿⣿⣿⣿⣿⣿⣿⣿⣿⣿⣿⣿⣿⣿⣿⣿⣿⣿⣿⣿⣿⣿⣿⣿⠀⠀⠀⠀⠀⠀⠀⠀⠀⠀⠀⠀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⠀⠀⠀⠀⠀⠀⠀⠀⠀⠀⠀⢸⣿⣿⣿⢿⢟⢕⢕⢕⢕⢕⢕⣵⣿⣿⣿⣿⣿⣿⣿⣿⣿⣿⣿⣿⣿⣿⣿⣿⣿⣿⣿⣿⣿⣿⣿⣿⣿⣿⣿⣿⣿⣿⣿⣿⣿⣿⣿⣿⣿⣿⣿⣿⣿⣿⣿⣿⣿⠀⠀⠀⠀⠀⠀⠀⠀⠀⠀⠀⠀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⠀⠀⠀⠀⠀⠀⠀⠀⠀⠀⠀⢸⡿⢏⢕⢕⣵⣵⣷⣿⣿⡇⢱⣿⣿⣿⣿⣿⣿⣿⣿⣿⣿⣿⣿⣿⣿⣿⣿⣿⣿⣿⣿⣿⣿⣿⣿⣿⣿⣿⣿⣿⣿⣿⣿⣿⣿⣿⣿⣿⣿⣿⣿⣿⣿⣿⣿⣿⣿⠀⠀⠀⠀⠀⠀⠀⠀⠀⠀⠀⠀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⠀⠀⠀⠀⠀⠀⠀⠀⠀⠀⠀⢸⣿⣵⡕⣿⣿⣿⣿⣿⣿⣿⣿⢿⣿⣿⣿⣿⣿⣿⣿⣿⣿⣿⣿⣿⣿⣿⣿⣿⢿⣿⣿⣿⣿⣿⣿⣿⣿⣿⣿⣿⣿⣿⣿⣿⣿⣿⣿⣿⣿⣿⣿⣟⣻⣟⡿⢿⢿⠀⠀⠀⠀⠀⠀⠀⠀⠀⠀⠀⠀</a:t>
            </a:r>
            <a:br/>
            <a:r>
              <a:t>⠀⠀⠀⠀⠀⠀⠀⠀⠀⠀⠀⢸⣿⡿⣏⣝⣿⣿⣿⣿⣿⣿⣿⣯⡿⢿⣿⣿⣿⣿⣿⣿⣿⣿⣿⣿⣿⣿⣯⣵⣵⣿⣿⣿⣿⣿⣿⣿⣿⣿⣿⣿⣿⣿⣿⣿⣿⣿⣵⣽⣽⢝⢟⢟⢟⢻⣿⣿⣿⠀⠀⠀⠀⠀⠀⠀⠀⠀⠀⠀⠀</a:t>
            </a:r>
            <a:br/>
            <a:r>
              <a:t>⠀⠀⠀⠀⠀⠀⠀⠀⠀⠀⠀⢌⣕⡕⣝⣝⣟⣫⣽⣫⣽⣽⢝⣹⣵⣵⣽⣽⣽⣻⣯⣽⣿⣽⣻⣿⣿⣿⣿⣿⣿⣿⣿⢿⣿⣿⣿⣿⣿⣿⣿⣿⣿⣿⣿⣿⣿⣿⣿⣿⣷⣷⣷⣷⣷⣾⣿⣿⣿⠀⠀⠀⠀⠀⠀⠀⠀⠀⠀⠀⠀</a:t>
            </a:r>
            <a:br/>
            <a:r>
              <a:t>⠀⠀⠀⠀⠀⠀⠀⠀⠀⠀⠀⢸⣿⣿⣿⣿⣿⣿⣿⣿⣿⣟⣿⣿⣻⣿⣿⣿⣿⣿⣿⣿⣿⣿⣿⣿⣽⣿⣿⣿⣿⣿⣯⣼⣿⣿⣿⣿⣿⣿⣿⣿⣿⣿⣿⣿⣿⣿⣿⣿⣿⣿⣿⣿⣿⣿⣿⣿⣿⠀⠀⠀⠀⠀⠀⠀⠀⠀⠀⠀⠀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⠀⠀⠀⠀⠀⠀⠀⠀⠀⠀⠀⢸⣿⣿⣿⣿⣿⣿⣿⣿⣿⣿⣿⣿⣿⣿⣿⣿⣿⢿⣻⣿⡿⢿⢿⣿⣿⢿⣿⣿⣿⣿⣿⣿⣿⣿⣿⣿⣿⣿⣿⣿⣿⣿⣿⣿⣿⣿⣿⣿⣿⣿⣿⣿⣿⣿⣿⣿⣿⠀⠀⠀⠀⠀⠀⠀⠀⠀⠀⠀⠀</a:t>
            </a:r>
            <a:br/>
            <a:r>
              <a:t>⠀⠀⠀⠀⠀⠀⠀⠀⠀⠀⠀⢸⡽⢽⣟⡻⡽⣿⣿⡿⡯⣯⣵⡕⡵⣵⢵⡺⢾⢼⢷⣳⣳⣷⣾⣷⣷⣷⣿⣿⣿⣿⣿⣿⣷⣿⣿⣿⣿⣿⣿⣿⣿⣿⣿⣿⣿⣿⣿⣿⣿⣿⣿⣿⣿⣿⣿⣿⣿⠀⠀⠀⠀⠀⠀⠀⠀⠀⠀⠀⠀</a:t>
            </a:r>
            <a:br/>
            <a:r>
              <a:t>⠀⠀⠀⠀⠀⠀⠀⠀⠀⠀⠀⠔⢕⢝⢗⣱⣽⣽⢽⢽⣷⣱⣗⡳⢺⢿⢿⡏⢵⢿⢻⢿⢿⢿⣽⣿⣿⣿⣿⡿⢿⣿⣧⡿⣿⣻⣿⣿⣿⣿⣿⣟⣿⣽⣿⣿⣿⣿⣿⣿⣿⣿⣿⣿⣿⣿⣿⣿⣿⠀⠀⠀⠀⠀⠀⠀⠀⠀⠀⠀⠀</a:t>
            </a:r>
            <a:br/>
            <a:r>
              <a:t>⠀⠀⠀⠀⠀⠀⠀⠀⠀⠀⠀⢕⢕⢕⢕⢕⢕⢕⢕⢕⢕⢇⢕⢜⢕⢜⢕⢜⢱⢕⢜⢕⢕⡝⢝⢾⡗⢗⢝⡗⡟⢵⢗⣗⢫⢿⣿⣿⣿⣝⢿⣷⣿⣿⣯⣷⣷⣺⣵⣿⣽⣿⣽⣻⣿⣿⣿⣿⣿⠀⠀⠀⠀⠀⠀⠀⠀⠀⠀⠀⠀</a:t>
            </a:r>
            <a:br/>
            <a:r>
              <a:t>⠀⠀⠀⠀⠀⠀⠀⠀⠀⠀⠀⠕⢇⢝⡝⢇⢕⢕⢕⢕⢕⢕⢕⢕⡕⢕⢕⢕⢕⢕⢕⣜⣜⢱⢱⢱⢜⢕⢕⢜⢷⡯⢵⡕⢳⢟⡿⢷⣟⣿⣽⣿⣻⣿⣿⣿⣿⡾⣫⣿⢿⣿⣿⣿⣿⣿⣿⣿⣿⠀⠀⠀⠀⠀⠀⠀⠀⠀⠀⠀⠀</a:t>
            </a:r>
            <a:br/>
            <a:r>
              <a:t>⠀⠀⠀⠀⠀⠀⠀⠀⠀⠀⠀⠀⠑⠑⠑⠑⠑⠑⠑⠑⠑⠑⠑⠑⠑⠃⠑⠑⠑⠑⠘⠃⠃⠑⠑⠑⠑⠑⠑⠑⠑⠑⠘⠑⠑⠑⠘⠘⠙⠃⠘⠛⠛⠛⠃⠑⠛⠋⠛⠛⠛⠛⠛⠛⠛⠛⠛⠛⠛⠀⠀⠀⠀⠀⠀⠀⠀⠀⠀⠀⠀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⠀⠀⠀⠀⠀⠀⠀⠀⠀⠀⠀⢸⣿⣿⣿⣿⣿⣿⣿⣿⣿⣿⣿⣿⣿⣿⣿⣿⣿⣿⣿⣿⣿⣿⣿⣿⣿⣿⣿⣿⣿⣿⣿⣿⣿⣿⣿⣿⣿⣿⣿⣿⣿⣿⣿⣿⣿⣿⣿⣿⣿⣿⣷⢳⣷⣿⣾⣿⣿⠀⠀⠀⠀⠀⠀⠀⠀⠀⠀⠀⠀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⠀⠀⠀⠀⠀⠀⠀⠀⠀⠀⠀⢸⣿⣿⣿⣿⣿⣿⣿⣿⣿⣿⣿⣿⣿⣿⣿⣿⣿⣿⣿⣿⣿⣿⣿⣿⣿⣿⣿⣿⣿⣿⣿⣿⣿⣿⣿⣿⣿⣿⣿⣿⣿⣿⣿⣿⣿⣿⣿⣿⣿⣿⣿⡟⣿⣿⣿⣿⣿⠀⠀⠀⠀⠀⠀⠀⠀⠀⠀⠀⠀</a:t>
            </a:r>
            <a:br/>
            <a:r>
              <a:t>⠀⠀⠀⠀⠀⠀⠀⠀⠀⠀⠀⢜⣿⣿⣿⣿⣿⣿⣿⣿⣿⣿⣿⣿⣿⣿⣿⣿⣿⣿⡿⢟⢝⢕⢕⢝⡟⢿⣿⣿⣿⣿⣿⣿⣿⣿⣿⣿⣿⣿⣿⣿⣿⣿⣿⣿⣿⣿⣿⣿⣿⢿⢟⢟⢝⢝⣕⣕⢕⠀⠀⠀⠀⠀⠀⠀⠀⠀⠀⠀⠀</a:t>
            </a:r>
            <a:br/>
            <a:r>
              <a:t>⠀⠀⠀⠀⠀⠀⠀⠀⠀⠀⠀⢸⣿⣿⣿⣿⣿⣿⣿⣿⣿⣿⣿⣿⣿⣿⣿⣿⡟⢕⢕⢜⢟⣟⣿⣿⣿⡿⢣⡻⣿⣿⣿⣿⣿⣿⣿⣿⣿⣿⣿⣿⣿⣿⣿⣿⣿⣿⣿⢟⢕⢕⢕⢕⢕⣮⣾⢯⢝⠀⠀⠀⠀⠀⠀⠀⠀⠀⠀⠀⠀</a:t>
            </a:r>
            <a:br/>
            <a:r>
              <a:t>⠀⠀⠀⠀⠀⠀⠀⠀⠀⠀⠀⢸⣿⣿⣿⣿⣿⣿⣿⣿⣿⣿⣿⣿⣿⣿⣿⢏⢕⢕⢕⢕⣱⣿⣿⣿⣿⣿⣷⢜⢞⣿⣿⣿⣿⣿⣿⣿⣿⣿⣿⣿⣿⣿⣿⣿⣿⣿⢏⢕⢕⢕⢕⢕⢕⣿⣿⣇⣕⠀⠀⠀⠀⠀⠀⠀⠀⠀⠀⠀⠀</a:t>
            </a:r>
            <a:br/>
            <a:r>
              <a:t>⠀⠀⠀⠀⠀⠀⠀⠀⠀⠀⠀⢸⣿⣿⣿⣿⣿⣿⣿⣿⣿⣿⣿⣿⣿⣿⣏⢕⢕⢕⢕⢱⣿⣿⣿⣿⣿⣿⣿⣇⢕⢻⣿⣿⣿⣿⣿⣿⣿⣿⣿⣿⣿⣿⣿⣿⣿⣟⡕⢕⣕⣕⣕⣱⣱⣿⣿⣿⣿⠀⠀⠀⠀⠀⠀⠀⠀⠀⠀⠀⠀</a:t>
            </a:r>
            <a:br/>
            <a:r>
              <a:t>⠀⠀⠀⠀⠀⠀⠀⠀⠀⠀⠀⢸⣿⣿⣿⣿⣿⣿⣿⡿⢿⢿⣿⣿⣿⣿⣿⣳⣵⣕⣕⣸⣿⣿⣿⣿⣿⣿⣿⣿⣗⣺⣿⣿⣿⣿⣿⣿⣿⣿⣿⣿⣿⣿⣿⣿⣿⣿⣿⣿⣿⣿⣿⣿⣿⣿⣿⣿⣿⠀⠀⠀⠀⠀⠀⠀⠀⠀⠀⠀⠀</a:t>
            </a:r>
            <a:br/>
            <a:r>
              <a:t>⠀⠀⠀⠀⠀⠀⠀⠀⠀⠀⠀⢸⣿⣿⣿⣿⣿⣿⣿⣧⡕⢱⣿⣿⣿⣿⣿⣿⣿⣿⣿⣿⣿⣿⣿⣿⣿⣿⣿⣿⣿⣿⣿⣿⣿⣿⣿⣿⣿⣿⣿⣿⣿⣿⣿⣿⣿⣿⣿⣿⣿⣿⣿⣿⣿⣿⣿⣿⣿⠀⠀⠀⠀⠀⠀⠀⠀⠀⠀⠀⠀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⠀⠀⠀⠀⠀⠀⠀⠀⠀⠀⠀⢸⣿⣿⣿⣿⡿⢟⢝⢕⢕⢜⢝⠟⢿⣿⣿⣿⣿⣿⣿⣿⣿⣿⣿⣿⣿⣿⣿⣿⣿⣿⣿⣿⣿⣿⣿⣿⣿⣿⣿⣿⣿⣿⣿⣿⣿⣿⣿⣿⣿⣿⣿⣿⣿⣿⣿⣿⣿⠀⠀⠀⠀⠀⠀⠀⠀⠀⠀⠀⠀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⠀⠀⠀⠀⠀⠀⠀⠀⠀⠀⠀⢸⣿⣿⡿⢟⢕⣕⣱⡕⢕⢕⢕⢕⢻⣿⣿⣿⣿⣿⣿⣿⣿⣿⣿⣿⣿⣿⣿⣿⣿⣿⣿⣿⣿⣿⣿⣿⣿⣿⣿⣿⣿⣿⣿⣿⣿⣿⣿⣿⣿⣿⣿⣿⣿⣿⣿⣿⣿⠀⠀⠀⠀⠀⠀⠀⠀⠀⠀⠀⠀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⠀⠀⠀⠀⠀⠀⠀⠀⠀⠀⠀⢸⣿⣿⣿⣿⣿⣿⢏⢕⢕⢕⢕⢕⣸⣿⣿⣿⣿⣿⣿⣿⣿⣿⣿⣿⣿⣿⣿⣿⣿⣿⣿⣿⣿⣿⣿⣿⣿⣿⣿⣿⣿⣿⣿⣿⣿⣿⣿⣿⣿⣿⣿⣿⣿⣿⣿⣿⣿⠀⠀⠀⠀⠀⠀⠀⠀⠀⠀⠀⠀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⠀⠀⠀⠀⠀⠀⠀⠀⠀⠀⠀⢸⣿⣿⣿⡿⢟⢕⢕⢕⢕⢕⢕⢕⣿⣿⣿⣿⣿⣿⣿⣿⣿⣿⣿⣿⣿⣿⣿⣿⣿⣿⣿⣿⣿⣿⣿⣿⣿⣿⣿⣿⣿⣿⣿⣿⣿⣿⣿⣿⣿⣿⣿⣿⣿⣿⣿⣿⣿⠀⠀⠀⠀⠀⠀⠀⠀⠀⠀⠀⠀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⠀⠀⠀⠀⠀⠀⠀⠀⠀⠀⠀⢸⣿⡿⢟⢕⢕⣱⣵⣷⣿⣷⢕⢺⣿⣿⣿⣿⣿⣿⣿⣿⣿⣿⣿⣿⣿⣿⣿⣿⣿⣿⣿⣿⣿⣿⣿⣿⣿⣿⣿⣿⣿⣿⣿⣿⣿⣿⣿⣿⣿⣿⣿⣿⣿⣿⣿⣿⣿⠀⠀⠀⠀⠀⠀⠀⠀⠀⠀⠀⠀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⠀⠀⠀⠀⠀⠀⠀⠀⠀⠀⠀⢸⣿⢇⢕⣕⣾⣿⣿⣿⣿⣿⣿⡎⢹⣿⣿⣿⣿⣿⣿⣿⣿⣿⣿⣿⣿⣿⣿⣿⢿⣿⣿⣿⣿⣿⣿⣿⣿⣿⣿⣿⣿⣿⣿⣿⣿⣿⣿⣿⣿⣿⣿⣿⣻⣟⣿⢿⢿⠀⠀⠀⠀⠀⠀⠀⠀⠀⠀⠀⠀</a:t>
            </a:r>
            <a:br/>
            <a:r>
              <a:t>⠀⠀⠀⠀⠀⠀⠀⠀⠀⠀⠀⢸⡿⢇⣕⣿⣿⣿⣻⣿⣿⣿⣿⣿⡾⢿⢿⣿⣿⣿⣿⣿⣿⣿⣿⣿⣿⣿⣯⣵⣵⣿⣿⣿⣿⣿⣿⣿⣿⣿⣿⣿⣿⣿⣿⣿⣿⣿⣵⣽⣽⢝⢟⢟⢟⢻⣿⣿⣿⠀⠀⠀⠀⠀⠀⠀⠀⠀⠀⠀⠀</a:t>
            </a:r>
            <a:br/>
            <a:r>
              <a:t>⠀⠀⠀⠀⠀⠀⠀⠀⠀⠀⠀⢁⣕⡄⢝⣕⣟⢫⣽⢽⣹⣝⢝⣝⣡⣥⣸⣝⣝⣫⣫⣝⣽⢟⣿⣿⣿⣿⣿⣿⣿⣿⣿⢿⣿⣿⣿⣿⣿⣿⣿⣿⣿⣿⣿⣿⣿⣿⣿⣿⣷⣷⣷⣶⣷⣷⣿⣿⣿⠀⠀⠀⠀⠀⠀⠀⠀⠀⠀⠀⠀</a:t>
            </a:r>
            <a:br/>
            <a:r>
              <a:t>⠀⠀⠀⠀⠀⠀⠀⠀⠀⠀⠀⢸⣷⣿⣿⣿⢷⣿⣟⣿⣿⣟⣿⣿⣟⣻⣿⣿⣻⣿⣿⣿⣿⣾⣿⣽⣹⣿⣿⣿⣿⣿⣯⣽⣿⣿⣿⣿⣿⣿⣿⣿⣿⣿⣿⣿⣿⣿⣿⣿⣿⣿⣿⣿⣿⣿⣿⣿⣿⠀⠀⠀⠀⠀⠀⠀⠀⠀⠀⠀⠀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⠀⠀⠀⠀⠀⠀⠀⠀⠀⠀⠀⢸⣿⣿⣿⣿⣿⣿⣿⣿⣿⣿⣿⣿⣿⣿⣿⣿⣿⢿⣿⣿⡿⢿⢿⢿⡿⢿⣟⣻⣟⣿⣿⣻⣿⣿⣿⣿⣿⣿⣟⣿⣿⣿⣿⣿⣿⣿⣿⣿⣿⣿⣿⣿⣿⣿⣿⣿⣿⠀⠀⠀⠀⠀⠀⠀⠀⠀⠀⠀⠀</a:t>
            </a:r>
            <a:br/>
            <a:r>
              <a:t>⠀⠀⠀⠀⠀⠀⠀⠀⠀⠀⠀⢜⡿⢽⣝⣟⢽⢿⡿⡿⡵⣧⣵⡱⢕⣱⢕⡳⢼⢜⣷⣗⣳⡷⣾⣵⣷⣷⣾⣿⣾⣿⣿⣿⣷⣾⣿⣿⣷⣿⣿⣿⣿⣿⣿⣿⣿⣿⣿⣿⣿⣿⣿⣿⣿⣿⣿⣿⣿⠀⠀⠀⠀⠀⠀⠀⠀⠀⠀⠀⠀</a:t>
            </a:r>
            <a:br/>
            <a:r>
              <a:t>⠀⠀⠀⠀⠀⠀⠀⠀⠀⠀⠀⠄⢝⢕⢕⡼⣽⣼⢯⢽⣣⢱⣣⢵⢺⡾⡽⡎⢧⢟⢿⢿⢿⢿⣿⣿⣿⣿⣿⡟⢻⢯⣏⢿⣿⣻⣿⣿⣿⣿⣾⣗⣯⣽⣿⡿⣿⣿⣿⣿⣽⣿⣿⣿⣿⣿⣿⣿⣿⠀⠀⠀⠀⠀⠀⠀⠀⠀⠀⠀⠀</a:t>
            </a:r>
            <a:br/>
            <a:r>
              <a:t>⠀⠀⠀⠀⠀⠀⠀⠀⠀⠀⠀⢕⢕⢕⡝⢝⢕⢕⢕⢕⢕⢕⢕⢕⢕⢕⡕⢜⢕⢕⢜⢕⡕⡜⢝⢾⡗⢗⢎⡗⢏⢇⢗⣇⣫⢿⣿⣿⣿⣝⢿⣷⣾⣿⣯⣷⡿⣺⣵⣿⣽⣿⣽⣻⣿⣿⣿⣿⣿⠀⠀⠀⠀⠀⠀⠀⠀⠀⠀⠀⠀</a:t>
            </a:r>
            <a:br/>
            <a:r>
              <a:t>⠀⠀⠀⠀⠀⠀⠀⠀⠀⠀⠀⠕⢇⢝⢕⢇⢕⢜⢕⢕⢕⢕⢕⢕⡕⢕⢕⢜⢕⢕⢕⣕⣜⢱⢱⢱⢜⢕⢕⢗⢿⡎⢵⢝⢳⢟⡿⢷⣟⣿⣯⣿⣿⣿⣿⣿⣾⣾⣏⣿⢿⣿⣿⣿⣿⣿⣿⣿⣿⠀⠀⠀⠀⠀⠀⠀⠀⠀⠀⠀⠀</a:t>
            </a:r>
            <a:br/>
            <a:r>
              <a:t>⠀⠀⠀⠀⠀⠀⠀⠀⠀⠀⠀⠀⠑⠑⠑⠑⠑⠑⠑⠑⠑⠑⠑⠑⠑⠑⠑⠑⠑⠑⠑⠃⠑⠑⠑⠑⠑⠑⠑⠑⠑⠑⠘⠑⠑⠑⠘⠘⠋⠃⠘⠛⠛⠛⠃⠛⠛⠘⠛⠓⠛⠛⠛⠛⠛⠛⠛⠛⠛⠀⠀⠀⠀⠀⠀⠀⠀⠀⠀⠀⠀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⠀⠀⠀⠀⠀⠀⠀⠀⠀⠀⠀⢸⡷⣿⣿⣿⣿⣿⣿⣿⣿⣿⣿⣿⣿⣿⣿⣿⣿⣿⣿⣿⣿⣿⣿⣿⣿⣿⣿⣿⣿⣿⣿⣿⣿⣿⣿⣿⣿⣷⣿⣿⣿⣿⣿⣿⣿⣿⣿⣿⣿⣿⣷⣷⡱⣽⣿⣿⣿⠀⠀⠀⠀⠀⠀⠀⠀⠀⠀⠀⠀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⠀⠀⠀⠀⠀⠀⠀⠀⠀⠀⠀⢜⣿⣿⣿⣿⣿⣿⣿⣿⣿⣿⣿⣿⣿⣿⣿⣿⣿⣿⢿⢏⢕⢕⢕⢜⡝⢻⢿⣿⣿⣿⣿⣿⣿⣿⣿⣿⣿⣿⣿⣿⣿⣿⣿⣿⣿⣿⣿⣿⣿⢿⢟⢟⢝⢽⢕⣕⡕⠀⠀⠀⠀⠀⠀⠀⠀⠀⠀⠀⠀</a:t>
            </a:r>
            <a:br/>
            <a:r>
              <a:t>⠀⠀⠀⠀⠀⠀⠀⠀⠀⠀⠀⢸⣿⣿⣿⣿⣿⣿⣿⣿⣿⣿⣿⣿⣿⣿⣿⣿⡿⢕⢕⢜⢝⢝⣽⣿⣿⣿⣧⡟⣿⣿⣿⣿⣿⣿⣿⣿⣿⣿⣿⣿⣿⣿⣿⣿⣿⣿⣿⢟⢕⢕⢕⢕⢕⢕⢕⢕⢝⠀⠀⠀⠀⠀⠀⠀⠀⠀⠀⠀⠀</a:t>
            </a:r>
            <a:br/>
            <a:r>
              <a:t>⠀⠀⠀⠀⠀⠀⠀⠀⠀⠀⠀⢸⣿⣿⣿⣿⣿⣿⣿⣿⣿⣿⣿⣿⣿⣿⣿⢏⢕⢕⢕⢕⢕⣼⣿⣿⣿⣿⣿⣏⢾⣿⣿⣿⣿⣿⣿⣿⣿⣿⣿⣿⣿⣿⣿⣿⣿⣿⢏⢕⢕⢕⢕⢕⢕⢸⣯⣽⣇⠀⠀⠀⠀⠀⠀⠀⠀⠀⠀⠀⠀</a:t>
            </a:r>
            <a:br/>
            <a:r>
              <a:t>⠀⠀⠀⠀⠀⠀⠀⠀⠀⠀⠀⢸⣿⣿⣿⣿⣿⣿⣿⣿⣿⣿⣿⣿⣿⣿⡏⢕⢕⢕⢕⢕⣼⣿⣿⣿⣿⣿⣿⣿⢕⢻⣿⣿⣿⣿⣿⣿⣿⣿⣿⣿⣿⣿⣿⣿⣿⣿⡕⣕⣕⣕⣕⣵⣵⣿⣿⣿⣿⠀⠀⠀⠀⠀⠀⠀⠀⠀⠀⠀⠀</a:t>
            </a:r>
            <a:br/>
            <a:r>
              <a:t>⠀⠀⠀⠀⠀⠀⠀⠀⠀⠀⠀⢸⣿⣿⣿⣿⣿⣿⣿⢿⢿⢿⣿⣿⣿⣿⣷⣵⣧⣕⣕⣕⣿⣿⣿⣿⣿⣿⣿⣿⣗⣸⣿⣿⣿⣿⣿⣿⣿⣿⣿⣿⣿⣿⣿⣿⣿⣿⣿⣿⣿⣿⣿⣿⣿⣿⣿⣿⣿⠀⠀⠀⠀⠀⠀⠀⠀⠀⠀⠀⠀</a:t>
            </a:r>
            <a:br/>
            <a:r>
              <a:t>⠀⠀⠀⠀⠀⠀⠀⠀⠀⠀⠀⢸⣿⣿⣿⣿⣿⣿⣏⢕⢕⢱⣿⣿⣿⣿⣿⣿⣿⣿⣿⣿⣿⣿⣿⣿⣿⣿⣿⣿⣿⣿⣿⣿⣿⣿⣿⣿⣿⣿⣿⣿⣿⣿⣿⣿⣿⣿⣿⣿⣿⣿⣿⣿⣿⣿⣿⣿⣿⠀⠀⠀⠀⠀⠀⠀⠀⠀⠀⠀⠀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⠀⠀⠀⠀⠀⠀⠀⠀⠀⠀⠀⢸⣿⣿⣿⢿⢟⢟⢝⢕⢕⢜⢝⢟⢿⣿⣿⣿⣿⣿⣿⣿⣿⣿⣿⣿⣿⣿⣿⣿⣿⣿⣿⣿⣿⣿⣿⣿⣿⣿⣿⣿⣿⣿⣿⣿⣿⣿⣿⣿⣿⣿⣿⣿⣿⣿⣿⣿⣿⠀⠀⠀⠀⠀⠀⠀⠀⠀⠀⠀⠀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⠀⠀⠀⠀⠀⠀⠀⠀⠀⠀⠀⢸⣿⣿⣿⢕⢕⢕⢕⢑⢕⢕⢕⢕⢻⣿⣿⣿⣿⣿⣿⣿⣿⣿⣿⣿⣿⣿⣿⣿⣿⣿⣿⣿⣿⣿⣿⣿⣿⣿⣿⣿⣿⣿⣿⣿⣿⣿⣿⣿⣿⣿⣿⣿⣿⣿⣿⣿⣿⠀⠀⠀⠀⠀⠀⠀⠀⠀⠀⠀⠀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⠀⠀⠀⠀⠀⠀⠀⠀⠀⠀⠀⢸⣿⣿⣟⣕⣜⢕⢕⢕⢕⢕⢕⢕⣸⣿⣿⣿⣿⣿⣿⣿⣿⣿⣿⣿⣿⣿⣿⣿⣿⣿⣿⣿⣿⣿⣿⣿⣿⣿⣿⣿⣿⣿⣿⣿⣿⣿⣿⣿⣿⣿⣿⣿⣿⣿⣿⣿⣿⠀⠀⠀⠀⠀⠀⠀⠀⠀⠀⠀⠀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⠀⠀⠀⠀⠀⠀⠀⠀⠀⠀⠀⢸⣿⣿⣿⡿⢝⢕⢕⢕⢕⢕⢕⢕⣿⣿⣿⣿⣿⣿⣿⣿⣿⣿⣿⣿⣿⣿⣿⣿⣿⣿⣿⣿⣿⣿⣿⣿⣿⣿⣿⣿⣿⣿⣿⣿⣿⣿⣿⣿⣿⣿⣿⣿⣿⣿⣿⣿⣿⠀⠀⠀⠀⠀⠀⠀⠀⠀⠀⠀⠀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⠀⠀⠀⠀⠀⠀⠀⠀⠀⠀⠀⢸⣿⣿⡿⠕⢕⢕⢱⣵⣾⣷⡕⢕⣿⣿⣿⣿⣿⣿⣿⣿⣿⣿⣿⣿⣿⣿⣿⣿⣿⣿⣿⣿⣿⣿⣿⣿⣿⣿⣿⣿⣿⣿⣿⣿⣿⣿⣿⣿⣿⣿⣿⣿⣿⣿⣿⣿⣿⠀⠀⠀⠀⠀⠀⠀⠀⠀⠀⠀⠀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⠀⠀⠀⠀⠀⠀⠀⠀⠀⠀⠀⢸⣿⣿⢕⢕⢕⣷⣿⣿⣿⣿⣿⣷⣼⣿⣿⣿⣿⣿⣿⣿⣿⢿⢿⣿⢿⣿⣿⡿⢿⣿⣿⣿⣿⣿⣿⣿⣿⣿⣿⣿⣿⣿⣿⣿⣿⣿⣿⣿⣿⣿⣿⣿⣟⣟⣟⡿⢟⠀⠀⠀⠀⠀⠀⠀⠀⠀⠀⠀⠀</a:t>
            </a:r>
            <a:br/>
            <a:r>
              <a:t>⠀⠀⠀⠀⠀⠀⠀⠀⠀⠀⠀⢸⣿⢏⢕⣷⣿⣿⣻⣿⣿⣿⣿⣿⣿⢟⢻⢿⣿⣿⣿⣿⣿⣿⣿⣿⣿⣿⣯⣵⣵⣿⣿⣿⣿⣿⣿⣿⣿⣿⣿⣿⣿⣿⣿⣿⣿⣿⣷⣼⣽⡽⢝⢟⢟⢻⣿⣿⣿⠀⠀⠀⠀⠀⠀⠀⠀⠀⠀⠀⠀</a:t>
            </a:r>
            <a:br/>
            <a:r>
              <a:t>⠀⠀⠀⠀⠀⠀⠀⠀⠀⠀⠀⢁⢕⢕⢕⣝⣟⢝⣝⣹⣹⢝⢝⣝⣵⣕⣕⣝⣹⣝⣫⣝⡹⢿⣿⣫⣽⣿⣯⣯⣿⣿⣿⢿⣿⣿⣿⣿⣿⣿⣿⣿⣿⣿⣿⣿⣿⣿⣿⣿⣿⣷⣷⣷⣷⣷⣾⣾⣿⠀⠀⠀⠀⠀⠀⠀⠀⠀⠀⠀⠀</a:t>
            </a:r>
            <a:br/>
            <a:r>
              <a:t>⠀⠀⠀⠀⠀⠀⠀⠀⠀⠀⠀⢸⣷⣿⣿⣼⡿⣿⣟⣷⣿⣟⣿⣿⣟⣻⣿⣿⣟⣿⣿⣿⣗⣽⣿⣽⣹⣿⣿⣯⣯⣯⣽⣽⣿⣿⣿⣿⣿⣿⣿⣿⣿⣿⣿⣿⣿⣿⣿⣿⣿⣿⣿⣿⣿⣿⣿⣿⣿⠀⠀⠀⠀⠀⠀⠀⠀⠀⠀⠀⠀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⠀⠀⠀⠀⠀⠀⠀⠀⠀⠀⠀⢸⣿⣿⣿⣿⣿⣿⣿⣿⣿⣿⣿⣿⣿⣿⣿⣿⣟⢟⡻⣿⢿⢻⢿⢿⡿⢿⢟⣻⣻⣿⣟⢿⣿⢿⣟⣟⢻⣿⣟⣟⣿⣿⣿⣿⣿⣿⣿⣿⣿⣿⣿⣿⣿⣿⣿⣿⣿⠀⠀⠀⠀⠀⠀⠀⠀⠀⠀⠀⠀</a:t>
            </a:r>
            <a:br/>
            <a:r>
              <a:t>⠀⠀⠀⠀⠀⠀⠀⠀⠀⠀⠀⢜⢽⢝⣝⢟⢝⢏⢻⢟⢝⢝⢕⢕⢕⢕⢕⢕⢵⢼⢱⡗⣇⡷⣷⣵⣷⣷⣵⣷⣷⣷⣷⣷⣷⣾⣿⣾⣾⣾⣾⡿⣿⣿⣿⣿⣿⣿⣿⣿⣿⣿⣿⣿⣿⣿⣿⣿⣿⠀⠀⠀⠀⠀⠀⠀⠀⠀⠀⠀⠀</a:t>
            </a:r>
            <a:br/>
            <a:r>
              <a:t>⠀⠀⠀⠀⠀⠀⠀⠀⠀⠀⠀⠄⢕⢕⢕⡕⣕⣵⢵⢵⢇⢕⡕⢕⢗⢧⢸⢇⢵⢜⢇⢹⢏⢟⡾⣿⣿⣟⣷⢇⢝⢫⢕⢹⢟⡻⣿⣷⣿⣽⣷⡏⣵⣿⣿⡿⣿⣿⣿⣿⣿⣿⣿⣿⣿⣿⣿⣿⣿⠀⠀⠀⠀⠀⠀⠀⠀⠀⠀⠀⠀</a:t>
            </a:r>
            <a:br/>
            <a:r>
              <a:t>⠀⠀⠀⠀⠀⠀⠀⠀⠀⠀⠀⢔⢕⢕⢕⢕⢕⢕⢕⢕⢕⢕⢕⢕⢕⢕⢕⢕⢕⢕⢕⢕⢕⡝⢜⢾⢇⢗⢕⢕⢕⢕⢕⢕⢫⢿⣿⢞⢿⡕⢟⣷⣺⡿⢯⡷⡵⣪⣵⣿⡹⢿⣿⣻⣿⣿⣿⣟⣿⠀⠀⠀⠀⠀⠀⠀⠀⠀⠀⠀⠀</a:t>
            </a:r>
            <a:br/>
            <a:r>
              <a:t>⠀⠀⠀⠀⠀⠀⠀⠀⠀⠀⠀⠕⢕⢕⢕⢇⢕⢕⢕⢕⢕⢕⢕⢕⢕⢕⢕⢕⢕⢕⢕⢕⡜⢕⢱⢕⢕⢕⢕⢕⢕⡇⢕⢕⢱⢕⡪⢱⣟⢹⢵⣝⣾⣿⣻⢽⣜⡧⢏⣟⢿⣿⣿⣿⣿⣿⣿⣿⣿⠀⠀⠀⠀⠀⠀⠀⠀⠀⠀⠀⠀</a:t>
            </a:r>
            <a:br/>
            <a:r>
              <a:t>⠀⠀⠀⠀⠀⠀⠀⠀⠀⠀⠀⠀⠑⠑⠑⠑⠑⠑⠑⠑⠑⠑⠑⠑⠑⠑⠑⠑⠑⠑⠑⠑⠑⠑⠑⠑⠑⠑⠑⠑⠑⠑⠑⠑⠑⠑⠑⠑⠑⠑⠘⠙⠛⠛⠋⠃⠛⠘⠛⠓⠛⠛⠛⠛⠛⠛⠛⠛⠛⠀⠀⠀⠀⠀⠀⠀⠀⠀⠀⠀⠀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⠀⠀⠀⠀⠀⠀⠀⠀⠀⠀⠀⢕⢕⢿⡟⣧⣾⣿⣿⣿⡿⢿⣿⣿⣿⣿⣿⣿⣿⣿⣿⣿⣿⣿⣿⣿⣿⣿⣿⣿⣿⣿⣿⣿⣿⣿⣿⣿⣿⣿⣿⣿⣿⣿⣿⣿⣿⣿⣿⣿⣿⣿⣿⣿⣵⣽⣿⣿⣿⠀⠀⠀⠀⠀⠀⠀⠀⠀⠀⠀⠀</a:t>
            </a:r>
            <a:br/>
            <a:r>
              <a:t>⠀⠀⠀⠀⠀⠀⠀⠀⠀⠀⠀⢕⣷⣟⣏⣵⣽⣿⣽⣿⣿⣿⣿⣿⣿⣿⣿⣿⣿⣿⣿⣿⣿⣿⣿⣿⣿⣿⣿⣿⣿⣿⣿⣿⣿⣿⣿⣿⣿⣿⣿⣿⣿⣿⣿⣿⣿⣿⣿⣿⣿⣿⣿⣿⣿⣿⡿⢿⢿⠀⠀⠀⠀⠀⠀⠀⠀⠀⠀⠀⠀</a:t>
            </a:r>
            <a:br/>
            <a:r>
              <a:t>⠀⠀⠀⠀⠀⠀⠀⠀⠀⠀⠀⢕⢷⣼⣿⣽⣿⣿⣿⣿⣿⣿⣿⣿⣿⣿⣿⣿⣿⣿⢟⢏⢕⢕⠱⢜⣝⢻⢿⣿⣿⣿⣿⣿⣿⣿⣿⣿⣿⣿⣿⣿⣿⣿⣿⣿⣿⣿⣿⣿⣿⢿⢟⢏⢝⢱⢵⣕⡕⠀⠀⠀⠀⠀⠀⠀⠀⠀⠀⠀⠀</a:t>
            </a:r>
            <a:br/>
            <a:r>
              <a:t>⠀⠀⠀⠀⠀⠀⠀⠀⠀⠀⠀⢱⣾⣿⣿⣿⣿⣿⣿⣿⣿⣿⣿⣿⣿⣿⣿⣿⡟⢕⢕⢜⢝⢝⣽⣿⣿⣿⣷⣝⣿⣿⣿⣿⣿⣿⣿⣿⣿⣿⣿⣿⣿⣿⣿⣿⣿⣿⣿⢟⢕⢕⢕⢕⢕⢕⡷⣼⡜⠀⠀⠀⠀⠀⠀⠀⠀⠀⠀⠀⠀</a:t>
            </a:r>
            <a:br/>
            <a:r>
              <a:t>⠀⠀⠀⠀⠀⠀⠀⠀⠀⠀⠀⢸⣿⣿⣿⣿⣿⣿⣿⣿⣿⣿⣿⣿⣿⣿⣿⢏⢕⢕⢕⢕⢕⣼⣿⣿⣿⣿⣿⣿⣾⣿⣿⣿⣿⣿⣿⣿⣿⣿⣿⣿⣿⣿⣿⣿⣿⣿⢏⢕⢕⢕⢕⢕⢕⣾⣿⣿⣷⠀⠀⠀⠀⠀⠀⠀⠀⠀⠀⠀⠀</a:t>
            </a:r>
            <a:br/>
            <a:r>
              <a:t>⠀⠀⠀⠀⠀⠀⠀⠀⠀⠀⠀⢸⣿⣿⣿⣿⣿⣿⣿⣿⣿⣿⣿⣿⣿⣿⡏⢕⢕⢕⢕⢕⣸⣿⣿⣿⣿⣿⣿⣿⡧⢻⣿⣿⣿⣿⣿⣿⣿⣿⣿⣿⣿⣿⣿⣿⣿⡟⣵⣕⣕⣵⣵⣵⣼⣿⣿⣿⣿⠀⠀⠀⠀⠀⠀⠀⠀⠀⠀⠀⠀</a:t>
            </a:r>
            <a:br/>
            <a:r>
              <a:t>⠀⠀⠀⠀⠀⠀⠀⠀⠀⠀⠀⢸⣿⣿⣿⣿⣿⣿⡿⢿⢿⢿⣿⣿⣿⣿⣯⣵⣧⣕⣕⣕⣿⣿⣿⣿⣿⣿⣿⣿⣿⣾⣿⣿⣿⣿⣿⣿⣿⣿⣿⣿⣿⣿⣿⣿⣿⣿⣿⣿⣿⣿⣿⣿⣿⣿⣿⣿⣿⠀⠀⠀⠀⠀⠀⠀⠀⠀⠀⠀⠀</a:t>
            </a:r>
            <a:br/>
            <a:r>
              <a:t>⠀⠀⠀⠀⠀⠀⠀⠀⠀⠀⠀⢸⣿⣿⣿⣿⣿⣿⡕⢕⢕⣱⣿⣿⣿⣿⣿⣿⣿⣿⣿⣿⣿⣿⣿⣿⣿⣿⣿⣿⣿⣿⣿⣿⣿⣿⣿⣿⣿⣿⣿⣿⣿⣿⣿⣿⣿⣿⣿⣿⣿⣿⣿⣿⣿⣿⣿⣿⣿⠀⠀⠀⠀⠀⠀⠀⠀⠀⠀⠀⠀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⠀⠀⠀⠀⠀⠀⠀⠀⠀⠀⠀⢸⣿⣿⣿⢿⢟⠟⢝⢕⢕⢜⢟⢻⣿⣿⣿⣿⣿⣿⣿⣿⣿⣿⣿⣿⣿⣿⣿⣿⣿⣿⣿⣿⣿⣿⣿⣿⣿⣿⣿⣿⣿⣿⣿⣿⣿⣿⣿⣿⣿⣿⣿⣿⣿⣿⣿⣿⣿⠀⠀⠀⠀⠀⠀⠀⠀⠀⠀⠀⠀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⠀⠀⠀⠀⠀⠀⠀⠀⠀⠀⠀⢸⣿⣿⣿⢕⢕⢕⢕⢕⢕⢕⢕⢕⢫⣿⣿⣿⣿⣿⣿⣿⣿⣿⣿⣿⣿⣿⣿⣿⣿⣿⣿⣿⣿⣿⣿⣿⣿⣿⣿⣿⣿⣿⣿⣿⣿⣿⣿⣿⣿⣿⣿⣿⣿⣿⣿⣿⣿⠀⠀⠀⠀⠀⠀⠀⠀⠀⠀⠀⠀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⠀⠀⠀⠀⠀⠀⠀⠀⠀⠀⠀⢸⣿⣿⣟⢕⢕⢕⢕⢕⢕⢕⢕⢕⣸⣿⣿⣿⣿⣿⣿⣿⣿⣿⣿⣿⣿⣿⣿⣿⣿⣿⣿⣿⣿⣿⣿⣿⣿⣿⣿⣿⣿⣿⣿⣿⣿⣿⣿⣿⣿⣿⣿⣿⣿⣿⣿⣿⣿⠀⠀⠀⠀⠀⠀⠀⠀⠀⠀⠀⠀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⠀⠀⠀⠀⠀⠀⠀⠀⠀⠀⠀⢸⣿⣿⣿⡷⢕⢕⢕⢕⢕⢕⢕⢕⣿⣿⣿⣿⣿⣿⣿⣿⣿⣿⣿⣿⣿⣿⣿⣿⣿⣿⣿⣿⣿⣿⣿⣿⣿⣿⣿⣿⣿⣿⣿⣿⣿⣿⣿⣿⣿⣿⣿⣿⣿⣿⣿⣿⣿⠀⠀⠀⠀⠀⠀⠀⠀⠀⠀⠀⠀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⠀⠀⠀⠀⠀⠀⠀⠀⠀⠀⠀⢸⣿⣿⡿⢕⢕⢕⢱⣵⣷⣵⡕⢕⢾⣿⣿⣿⣿⣿⣿⣿⣿⣿⣿⣿⣿⣿⣿⣿⣿⣿⣿⣿⣿⣿⣿⣿⣿⣿⣿⣿⣿⣿⣿⣿⣿⣿⣿⣿⣿⣿⣿⣿⣿⣿⣿⣿⣿⠀⠀⠀⠀⠀⠀⠀⠀⠀⠀⠀⠀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⠀⠀⠀⠀⠀⠀⠀⠀⠀⠀⠀⢸⣿⣿⢕⢕⢕⣵⣿⣿⣿⣿⣿⣷⣼⣿⣿⣿⣿⣿⣿⣿⣿⢿⢿⢿⢿⣿⣿⡿⢿⣿⣿⣿⣿⣿⣿⣿⣿⣿⣿⣿⣿⣿⣿⣿⣿⣿⣿⣿⣿⣿⣿⣾⣟⣟⣟⣞⢞⠀⠀⠀⠀⠀⠀⠀⠀⠀⠀⠀⠀</a:t>
            </a:r>
            <a:br/>
            <a:r>
              <a:t>⠀⠀⠀⠀⠀⠀⠀⠀⠀⠀⠀⢸⡿⢿⢕⢱⢾⣿⣻⣿⣿⣿⣿⣿⣿⢟⢟⢿⣿⣿⣿⣿⣿⣿⣿⣿⣿⣿⣿⣵⣵⣼⣿⣿⣿⣿⣿⣿⣿⣿⣿⣿⣿⣿⣿⣿⣿⣿⣷⣷⣯⡽⢝⢟⢟⢟⣿⣿⣿⠀⠀⠀⠀⠀⠀⠀⠀⠀⠀⠀⠀</a:t>
            </a:r>
            <a:br/>
            <a:r>
              <a:t>⠀⠀⠀⠀⠀⠀⠀⠀⠀⠀⠀⢀⢕⣕⢕⣕⣏⢝⣕⣹⣝⡝⢕⣝⣵⣕⣕⣜⣝⣝⣝⣝⡹⢿⣿⣿⣽⣟⢽⣿⣽⣾⣿⢿⣿⣿⣿⣼⣷⣵⣿⣾⣷⣿⣿⣷⣿⣾⣷⣷⣷⣷⣷⣷⣷⣷⣷⣾⣿⠀⠀⠀⠀⠀⠀⠀⠀⠀⠀⠀⠀</a:t>
            </a:r>
            <a:br/>
            <a:r>
              <a:t>⠀⠀⠀⠀⠀⠀⠀⠀⠀⠀⠀⢸⣧⣿⣿⣿⡿⣟⣽⣿⣟⣟⣿⣿⣻⣳⣿⣿⣟⣯⣽⣯⣷⣹⣯⣽⣽⣿⣿⣿⣽⣽⣽⣽⣿⣿⣿⣿⣿⣿⣿⣿⣿⣿⣿⣿⣿⣿⣿⣿⣿⣿⣿⣿⣿⣿⣿⣿⣿⠀⠀⠀⠀⠀⠀⠀⠀⠀⠀⠀⠀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⠀⠀⠀⠀⠀⠀⠀⠀⠀⠀⠀⢸⣿⣿⣿⣿⣿⣿⣿⣿⣿⣿⣿⣿⣿⣿⣿⣿⣟⢟⢻⣿⢿⢟⢿⢿⣿⢿⢟⢟⣻⣿⣟⢿⣿⣿⣯⣟⡹⢟⢝⣟⡿⢿⣿⣿⣿⣿⣿⣿⣿⣿⣿⣿⣿⣿⣿⣿⣿⠀⠀⠀⠀⠀⠀⠀⠀⠀⠀⠀⠀</a:t>
            </a:r>
            <a:br/>
            <a:r>
              <a:t>⠀⠀⠀⠀⠀⠀⠀⠀⠀⠀⠀⢜⢽⢝⢝⢟⢝⢝⢹⢟⢝⢝⢕⢕⢕⢕⢕⢕⢵⢸⢕⢗⢇⡕⡣⡵⣷⣧⣵⢷⣷⣵⣼⡵⣷⣷⣾⣷⣷⣺⣾⡿⣿⣿⣿⣿⣿⣿⣿⣿⣿⣿⣿⣿⣿⣿⣿⣿⣿⠀⠀⠀⠀⠀⠀⠀⠀⠀⠀⠀⠀</a:t>
            </a:r>
            <a:br/>
            <a:r>
              <a:t>⠀⠀⠀⠀⠀⠀⠀⠀⠀⠀⠀⠄⢕⢕⢕⡕⢕⡕⢵⢵⢕⢕⢕⢕⢕⢇⢕⢇⢕⢕⢕⢕⢝⢎⡾⣿⡿⣿⣷⢇⢕⢏⢕⢜⢟⢻⡿⣿⣿⣸⣞⡏⡵⣿⣿⡿⢿⣿⣿⣿⣟⣿⣿⣿⣿⣻⣿⣿⣿⠀⠀⠀⠀⠀⠀⠀⠀⠀⠀⠀⠀</a:t>
            </a:r>
            <a:br/>
            <a:r>
              <a:t>⠀⠀⠀⠀⠀⠀⠀⠀⠀⠀⠀⠔⢕⢕⢕⢜⢕⢕⢕⢕⢕⢕⢕⢕⢕⢕⢕⢕⢕⢕⢕⢕⢕⢜⢜⢳⢇⢇⢕⢕⢕⢕⢕⢕⢎⢼⢽⢗⢏⡕⢟⣳⣺⡿⢎⢳⡵⢪⣕⣿⡻⢿⡯⣸⢯⣿⣿⣿⣿⠀⠀⠀⠀⠀⠀⠀⠀⠀⠀⠀⠀</a:t>
            </a:r>
            <a:br/>
            <a:r>
              <a:t>⠀⠀⠀⠀⠀⠀⠀⠀⠀⠀⠀⠕⢕⢕⢕⢕⢕⢕⢕⢕⢕⢕⢕⢕⢕⢕⢕⢕⢕⢕⢕⢱⡕⢕⢱⢕⢕⢕⢕⢕⢕⢕⢕⢕⢕⢕⢸⢱⣎⢫⢕⣜⡣⣏⣺⡸⡜⡧⢝⡎⢟⢿⣿⣟⡿⣿⢟⣿⣿⠀⠀⠀⠀⠀⠀⠀⠀⠀⠀⠀⠀</a:t>
            </a:r>
            <a:br/>
            <a:r>
              <a:t>⠀⠀⠀⠀⠀⠀⠀⠀⠀⠀⠀⠀⠑⠑⠑⠑⠑⠑⠑⠑⠑⠑⠑⠑⠑⠑⠑⠑⠑⠑⠑⠑⠑⠑⠑⠑⠑⠑⠑⠑⠑⠑⠑⠑⠑⠑⠑⠑⠑⠑⠘⠘⠃⠓⠃⠃⠘⠘⠙⠓⠑⠙⠛⠃⠛⠛⠛⠘⠛⠀⠀⠀⠀⠀⠀⠀⠀⠀⠀⠀⠀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⠀⠀⠀⠀⠀⠀⠀⠀⠀⠀⠀⢕⠁⢕⣿⣿⣿⣿⣿⣿⣿⣿⣿⣿⣿⣿⣿⣿⣿⣿⣿⣿⣿⣿⣿⣿⣿⣿⣿⣿⣿⣿⣿⣿⣿⣿⣿⣿⣿⣿⣿⣿⣿⣿⣿⣿⣿⣿⣿⣿⣿⣿⣿⣿⣿⣿⣿⣿⣿⠀⠀⠀⠀⠀⠀⠀⠀⠀⠀⠀⠀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⠀⠀⠀⠀⠀⠀⠀⠀⠀⠀⠀⠀⠀⢕⣽⣿⣿⣿⣿⣿⣿⣿⣿⣿⣿⣿⣿⣿⣿⣿⣿⣿⣿⣿⣿⣿⣿⣿⣿⣿⣿⣿⣿⣿⣿⣿⣿⣿⣿⣿⣿⣿⣿⣿⣿⣿⣿⣿⣿⣿⣿⣿⣿⣿⣿⣿⣿⣿⣿⠀⠀⠀⠀⠀⠀⠀⠀⠀⠀⠀⠀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⠀⠀⠀⠀⠀⠀⠀⠀⠀⠀⠀⢔⠁⢕⣿⣿⣿⣿⣿⣿⣿⣿⣿⣿⣿⣿⣿⣿⣿⣿⣿⣿⣿⣿⣿⣿⣿⣿⣿⡿⢞⣿⣾⣿⣿⣿⣿⣿⣿⣿⣿⣿⣿⣿⣿⣿⣿⣿⣿⣿⣿⣿⣿⣿⣿⣿⣿⣿⣿⠀⠀⠀⠀⠀⠀⠀⠀⠀⠀⠀⠀</a:t>
            </a:r>
            <a:br/>
            <a:r>
              <a:t>⠀⠀⠀⠀⠀⠀⠀⠀⠀⠀⠀⢕⠀⢕⣿⣿⣿⣿⣿⣿⣿⣿⣿⣿⣿⣿⣿⣿⣿⣿⣿⣿⣿⣿⣿⣿⣿⣿⢟⣵⣺⡿⢟⢿⣿⣿⣿⣿⣿⣿⣿⣿⣿⣿⣿⣿⣿⣿⣿⣿⣿⣿⣿⣿⣿⣿⣿⣿⣿⠀⠀⠀⠀⠀⠀⠀⠀⠀⠀⠀⠀</a:t>
            </a:r>
            <a:br/>
            <a:r>
              <a:t>⠀⠀⠀⠀⠀⠀⠀⠀⠀⠀⠀⢕⠀⢕⣿⣿⣿⣿⣿⣿⣿⣿⣿⣿⣿⣿⣿⣿⣿⣿⣿⣿⣿⣿⣿⣿⣧⣿⣿⣿⣿⢕⣐⣾⣿⣿⣿⣿⣿⣿⣿⣿⣿⣿⣿⣿⣿⣿⣿⣿⣿⣿⣿⣿⣿⣿⣿⣿⣿⠀⠀⠀⠀⠀⠀⠀⠀⠀⠀⠀⠀</a:t>
            </a:r>
            <a:br/>
            <a:r>
              <a:t>⠀⠀⠀⠀⠀⠀⠀⠀⠀⠀⠀⢕⠀⠕⢿⣿⣿⣿⣿⣿⣿⣿⣿⣿⣿⣿⣿⣿⣿⣿⣿⣿⣿⣿⣿⣿⣿⣿⣿⣿⣏⣸⣿⣿⣿⣿⣿⣿⣿⣿⣿⣿⣿⣿⣿⣿⣿⣿⣿⣿⣿⣿⣿⣿⣿⣿⣿⣿⣿⠀⠀⠀⠀⠀⠀⠀⠀⠀⠀⠀⠀</a:t>
            </a:r>
            <a:br/>
            <a:r>
              <a:t>⠀⠀⠀⠀⠀⠀⠀⠀⠀⠀⠀⢕⠀⠕⣿⣿⣿⣿⣿⣿⣿⣿⣿⣿⣿⣿⣿⣿⣿⣿⣿⣿⣿⣿⣿⣿⣿⣿⣿⣿⣷⣿⣿⣿⣿⣿⣿⣿⣿⣿⣿⣿⣿⣿⣿⣿⣿⣿⣿⣿⣿⣿⣿⣿⣿⣿⣿⣿⡿⠀⠀⠀⠀⠀⠀⠀⠀⠀⠀⠀⠀</a:t>
            </a:r>
            <a:br/>
            <a:r>
              <a:t>⠀⠀⠀⠀⠀⠀⠀⠀⠀⠀⠀⢕⠀⠁⢻⣿⣿⣿⣿⣿⣿⣿⣿⣿⣿⣿⣿⣿⣿⣿⣿⣿⣿⣿⣿⣿⣿⣿⣿⣿⣿⣿⣿⣿⣿⣿⣿⣿⣿⣿⣿⣿⣿⣿⣿⣿⣿⣿⣿⣿⣿⣿⣿⣿⣿⣿⣿⣿⣿⠀⠀⠀⠀⠀⠀⠀⠀⠀⠀⠀⠀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⠀⠀⠀⠀⠀⠀⠀⠀⠀⠀⠀⢕⠀⢕⢻⣿⣿⣿⣿⣿⣿⣿⣿⣿⣿⣿⣿⣿⣿⣿⣿⣿⣿⣿⣿⣿⡿⢟⢿⣿⣿⣿⣿⣿⣿⣿⣿⣿⣿⣿⣿⣿⣿⣿⣿⣿⣿⣿⣿⣿⣿⣿⣿⣿⣿⣿⣿⣿⣧⠀⠀⠀⠀⠀⠀⠀⠀⠀⠀⠀⠀</a:t>
            </a:r>
            <a:br/>
            <a:r>
              <a:t>⠀⠀⠀⠀⠀⠀⠀⠀⠀⠀⠀⢕⠀⢔⣸⣿⣿⣿⣿⣿⣿⣿⣿⣿⢟⢕⣿⣿⣿⣿⣿⣿⣿⢟⣱⡾⢕⣵⣷⣿⣿⣿⣿⣿⣿⣿⣿⣿⣿⣿⣿⣿⣿⣿⣿⣿⣿⣿⣿⣿⣿⣿⣿⣿⣿⣿⣿⣿⣿⠀⠀⠀⠀⠀⠀⠀⠀⠀⠀⠀⠀</a:t>
            </a:r>
            <a:br/>
            <a:r>
              <a:t>⠀⠀⠀⠀⠀⠀⠀⠀⠀⠀⠀⢕⠀⢕⣿⣿⣿⣿⣿⣿⢟⣯⣿⢾⢿⣿⣿⣿⣿⣿⣿⣿⣵⣵⣧⣾⣿⡿⣿⣿⣿⣿⢏⢜⣿⣿⣿⣿⣿⣿⣿⣿⣿⣿⣿⣿⣿⣿⣿⣿⣿⣿⣿⣿⣿⣿⣿⣿⣿⠀⠀⠀⠀⠀⠀⠀⠀⠀⠀⠀⠀</a:t>
            </a:r>
            <a:br/>
            <a:r>
              <a:t>⠀⠀⠀⠀⠀⠀⠀⠀⠀⠀⠀⢕⠔⢕⣿⣿⣿⣿⣽⣿⣟⣝⣕⣕⣕⣾⣿⣿⣿⣿⣿⣿⣿⣿⣿⣿⢟⢕⣿⣿⣿⡇⢕⢕⣿⣿⣿⣿⣿⣿⣿⣿⣿⣿⣿⣿⣿⣿⣿⣿⣿⣿⣿⣿⣿⣿⣿⣿⣿⠀⠀⠀⠀⠀⠀⠀⠀⠀⠀⠀⠀</a:t>
            </a:r>
            <a:br/>
            <a:r>
              <a:t>⠀⠀⠀⠀⠀⠀⠀⠀⠀⠀⠀⢕⢕⢕⣿⣿⣿⣿⣿⣿⣿⣿⣿⣿⣿⣿⣿⣿⣿⣿⣿⣿⣿⣿⣿⡏⢕⢕⢜⢻⣿⡇⢕⢕⣿⣿⣿⣿⣿⣿⣿⣿⣿⣿⣿⣿⣿⣿⣿⣿⣿⣿⣿⣿⣿⣿⣿⣿⣿⠀⠀⠀⠀⠀⠀⠀⠀⠀⠀⠀⠀</a:t>
            </a:r>
            <a:br/>
            <a:r>
              <a:t>⠀⠀⠀⠀⠀⠀⠀⠀⠀⠀⠀⢕⢕⢕⣿⣿⣿⣿⣿⣿⣿⣿⣿⣿⣿⣿⣿⣿⣿⣿⣿⣿⣿⣿⣿⣧⡕⢕⢕⢸⣿⡇⢕⢕⣿⣿⣿⣿⣿⣿⣿⣿⣿⣿⣿⣿⣿⣿⣿⣿⣿⣿⣿⣿⣿⣿⣿⣿⣿⠀⠀⠀⠀⠀⠀⠀⠀⠀⠀⠀⠀</a:t>
            </a:r>
            <a:br/>
            <a:r>
              <a:t>⠀⠀⠀⠀⠀⠀⠀⠀⠀⠀⠀⢕⢕⢕⣿⣿⣿⣿⣿⣿⣿⣿⣿⣿⣿⣿⣿⣿⣿⣿⣿⣿⣿⣿⣿⣿⣷⣧⣕⢕⣿⡇⢕⢕⣿⣿⣿⣿⣿⣿⣿⣿⣿⣿⣿⣿⣿⣿⣿⣿⣿⣿⣿⣿⣿⣿⣿⣿⣿⠀⠀⠀⠀⠀⠀⠀⠀⠀⠀⠀⠀</a:t>
            </a:r>
            <a:br/>
            <a:r>
              <a:t>⠀⠀⠀⠀⠀⠀⠀⠀⠀⠀⠀⢕⠐⢕⣿⣿⣿⣿⣿⣿⣿⣿⣿⣿⣿⣿⣿⣿⣿⣿⣿⣿⣿⣿⣿⣿⣿⣿⣿⡕⢻⡇⢕⢕⣿⣿⣿⣿⣿⣿⣿⣿⣿⣿⣿⣿⣿⣿⣿⣿⣿⣿⣿⣿⣿⣿⣿⣿⣿⠀⠀⠀⠀⠀⠀⠀⠀⠀⠀⠀⠀</a:t>
            </a:r>
            <a:br/>
            <a:r>
              <a:t>⠀⠀⠀⠀⠀⠀⠀⠀⠀⠀⠀⢕⢀⢕⣿⣿⣿⣿⣿⣿⣿⣿⣿⣿⣿⣿⣿⣿⣿⣿⣿⣿⣿⣿⣿⣿⣿⣿⢏⣼⣿⣷⢕⢕⢿⣿⣿⣿⣿⣿⣿⣿⣿⣿⣿⣿⣿⣿⣿⣿⣿⣿⣿⣿⣿⣿⣿⣿⣿⠀⠀⠀⠀⠀⠀⠀⠀⠀⠀⠀⠀</a:t>
            </a:r>
            <a:br/>
            <a:r>
              <a:t>⠀⠀⠀⠀⠀⠀⠀⠀⠀⠀⠀⢕⢕⢱⣿⣿⣿⣿⣿⣿⣿⣿⣿⣿⣿⣿⣿⣿⣿⣿⣿⣿⣿⣿⣿⣿⣿⣿⣿⢽⣿⣿⢕⢕⢺⣿⣿⣿⣿⣿⣿⣿⣿⣿⣿⣿⣿⣿⣿⣿⣿⣿⣿⣿⣿⣿⣿⣿⣿⠀⠀⠀⠀⠀⠀⠀⠀⠀⠀⠀⠀</a:t>
            </a:r>
            <a:br/>
            <a:r>
              <a:t>⠀⠀⠀⠀⠀⠀⠀⠀⠀⠀⠀⢕⢕⢜⣿⣿⣿⣿⣿⣿⣿⣿⣿⣿⣿⣿⣿⣿⣿⣿⣿⣿⣿⣿⣿⣿⣿⣿⣿⡇⢿⣿⢕⢕⢜⣿⣿⣿⣿⣿⣿⣿⣿⣿⣿⣿⣿⣿⣿⣿⣿⣿⣿⣿⣿⣿⣿⣿⣿⠀⠀⠀⠀⠀⠀⠀⠀⠀⠀⠀⠀</a:t>
            </a:r>
            <a:br/>
            <a:r>
              <a:t>⠀⠀⠀⠀⠀⠀⠀⠀⠀⠀⠀⠑⠑⠑⠛⠛⠛⠛⠛⠛⠛⠛⠛⠛⠛⠛⠛⠛⠛⠛⠛⠛⠛⠛⠛⠛⠛⠛⠛⠛⠚⠛⠑⠑⠘⠛⠛⠛⠛⠛⠛⠛⠛⠛⠛⠛⠛⠛⠛⠛⠛⠛⠛⠛⠛⠛⠛⠛⠛⠀⠀⠀⠀⠀⠀⠀⠀⠀⠀⠀⠀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⠀⠀⠀⠀⠀⠀⠀⠀⠀⠀⠀⢕⢕⢟⢗⢵⣸⣯⢿⡼⡿⣾⣿⣿⣿⣿⣿⣿⣿⣿⣿⣿⣿⣿⣿⣿⣿⣿⣿⣿⣿⣿⣿⣿⣿⣿⣿⣿⣿⣿⣿⣿⣿⣿⣿⣿⣿⣿⣿⣿⣿⣿⣿⣿⣧⣻⣿⣿⣿⠀⠀⠀⠀⠀⠀⠀⠀⠀⠀⠀⠀</a:t>
            </a:r>
            <a:br/>
            <a:r>
              <a:t>⠀⠀⠀⠀⠀⠀⠀⠀⠀⠀⠀⢕⢧⣟⣇⣱⣽⣿⢵⣵⡽⣿⡿⣿⣿⣿⣿⣿⣿⣿⣿⣿⣿⢿⣿⣿⣿⣿⣿⣿⣿⣿⣿⣿⣿⣿⣿⣿⣿⣿⣿⣿⣿⣿⣿⣿⣿⣿⣿⣿⣿⣿⣿⣿⣟⣿⡿⢿⢿⠀⠀⠀⠀⠀⠀⠀⠀⠀⠀⠀⠀</a:t>
            </a:r>
            <a:br/>
            <a:r>
              <a:t>⠀⠀⠀⠀⠀⠀⠀⠀⠀⠀⠀⢕⢵⣵⣏⡽⣻⣽⣿⣿⣿⣿⣿⣿⣿⣿⣿⣿⣿⣿⢟⢏⢕⢕⢕⢜⢝⢻⢿⣿⣿⣿⣿⣿⣿⣿⣿⣿⣿⣿⣿⣿⣿⣿⣿⣿⣿⣿⣿⣿⣿⢿⢟⢏⢝⣱⢵⣕⣕⠀⠀⠀⠀⠀⠀⠀⠀⠀⠀⠀⠀</a:t>
            </a:r>
            <a:br/>
            <a:r>
              <a:t>⠀⠀⠀⠀⠀⠀⠀⠀⠀⠀⠀⢕⣾⣿⣽⣿⣿⣿⣯⣿⣿⣿⣿⣿⣿⣿⣿⣿⡟⢕⢕⢜⢝⢝⣹⣿⣿⣿⣷⣝⢿⣿⣿⣿⣿⣿⣿⣿⣿⣿⣿⣿⣿⣿⣿⣿⣿⣿⣿⢟⢕⢕⢕⢕⢕⣽⣿⣿⡏⠀⠀⠀⠀⠀⠀⠀⠀⠀⠀⠀⠀</a:t>
            </a:r>
            <a:br/>
            <a:r>
              <a:t>⠀⠀⠀⠀⠀⠀⠀⠀⠀⠀⠀⢸⣿⣿⣿⣿⣿⣿⣿⣿⣿⣿⣿⣿⣿⣿⣿⢏⢕⢕⢕⢕⢕⣵⣿⣿⣿⣿⣿⣿⣾⣿⣿⣿⣿⣿⣿⣿⣿⣿⣿⣿⣿⣿⣿⣿⣿⣿⢏⢕⢕⢕⢕⢕⢱⣿⣿⣿⣿⠀⠀⠀⠀⠀⠀⠀⠀⠀⠀⠀⠀</a:t>
            </a:r>
            <a:br/>
            <a:r>
              <a:t>⠀⠀⠀⠀⠀⠀⠀⠀⠀⠀⠀⢸⣿⣿⣿⣿⣿⣿⣿⣿⣿⣿⣿⣿⣿⣿⡇⢕⢕⢕⢕⢕⣸⣿⣿⣿⣿⣿⣿⣿⣿⢻⣿⣿⣿⣿⣿⣿⣿⣿⣿⣿⣿⣿⣿⣿⣿⣿⣕⣱⣱⣵⣵⣵⣼⣿⣿⣿⣿⠀⠀⠀⠀⠀⠀⠀⠀⠀⠀⠀⠀</a:t>
            </a:r>
            <a:br/>
            <a:r>
              <a:t>⠀⠀⠀⠀⠀⠀⠀⠀⠀⠀⠀⢸⣿⣿⣿⣿⣿⣿⢟⢿⢿⢿⣿⣿⣿⣿⣷⣵⣷⣕⣕⣕⣿⣿⣿⣿⣿⣿⣿⣿⣿⣸⣿⣿⣿⣿⣿⣿⣿⣿⣿⣿⣿⣿⣿⣿⣿⣿⣿⣿⣿⣿⣿⣿⣿⣿⣿⣿⣿⠀⠀⠀⠀⠀⠀⠀⠀⠀⠀⠀⠀</a:t>
            </a:r>
            <a:br/>
            <a:r>
              <a:t>⠀⠀⠀⠀⠀⠀⠀⠀⠀⠀⠀⢸⣿⣿⣿⣽⣯⣏⢕⢕⢕⢕⣽⣿⣿⣿⣿⣿⣿⣿⣿⣿⣿⣿⣿⣿⣿⣿⣿⣿⣿⣿⣿⣿⣿⣿⣿⣿⣿⣿⣿⣿⣿⣿⣿⣿⣿⣿⣿⣿⣿⣿⣿⣿⣿⣿⣿⣿⣿⠀⠀⠀⠀⠀⠀⠀⠀⠀⠀⠀⠀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⠀⠀⠀⠀⠀⠀⠀⠀⠀⠀⠀⢸⡿⢷⡿⢟⢕⢕⢕⢕⢕⢜⢟⢻⣿⣿⣿⣿⣿⣿⣿⣿⣿⣿⣿⣿⣿⣿⣿⣿⣿⣿⣿⣿⣿⣿⣿⣿⣿⣿⣿⣿⣿⣿⣿⣿⣿⣿⣿⣿⣿⣿⣿⣿⣿⣿⣿⣿⣿⠀⠀⠀⠀⠀⠀⠀⠀⠀⠀⠀⠀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⠀⠀⠀⠀⠀⠀⠀⠀⠀⠀⠀⢱⣽⣿⢵⢕⢕⢕⢕⢕⢕⢕⢕⢕⢫⣿⣿⣿⣿⣿⣿⣿⣿⣿⣿⣿⣿⣿⣿⣿⣿⣿⣿⣿⣿⣿⣿⣿⣿⣿⣿⣿⣿⣿⣿⣿⣿⣿⣿⣿⣿⣿⣿⣿⣿⣿⣿⣿⣿⠀⠀⠀⠀⠀⠀⠀⠀⠀⠀⠀⠀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⠀⠀⠀⠀⠀⠀⠀⠀⠀⠀⠀⢸⣿⣻⢕⢕⢕⢕⢕⢕⢕⢕⢕⢕⣸⣿⣿⣿⣿⣿⣿⣿⣿⣿⣿⣿⣿⣿⣿⣿⣿⣿⣿⣿⣿⣿⣿⣿⣿⣿⣿⣿⣿⣿⣿⣿⣿⣿⣿⣿⣿⣿⣿⣿⣿⣿⣿⣿⣿⠀⠀⠀⠀⠀⠀⠀⠀⠀⠀⠀⠀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⠀⠀⠀⠀⠀⠀⠀⠀⠀⠀⠀⢸⣿⣷⡵⢕⢕⢕⢕⢕⢕⢕⢕⢜⣿⣿⣿⣿⣿⣿⣿⣿⣿⣿⣿⣿⣿⣿⣿⣿⣿⣿⣿⣿⣿⣿⣿⣿⣿⣿⣿⣿⣿⣿⣿⣿⣿⣿⣿⣿⣿⣿⣿⣿⣿⣿⣿⣿⣿⠀⠀⠀⠀⠀⠀⠀⠀⠀⠀⠀⠀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⠀⠀⠀⠀⠀⠀⠀⠀⠀⠀⠀⢸⢿⢿⢕⢕⢕⢕⢕⣱⣵⡕⢕⢕⢿⣿⣿⣿⣿⣿⣿⣿⣿⣿⣿⣿⣿⣿⣿⣿⣿⣿⣿⣿⣿⣿⣿⣿⣿⣿⣿⣿⣿⣿⣿⣿⣿⣿⣿⣿⣿⣿⣿⣿⣿⣯⣯⣿⣿⠀⠀⠀⠀⠀⠀⠀⠀⠀⠀⠀⠀</a:t>
            </a:r>
            <a:br/>
            <a:r>
              <a:t>⠀⠀⠀⠀⠀⠀⠀⠀⠀⠀⠀⢸⣿⢇⢕⢕⢕⣱⣾⣿⣿⣿⣷⣷⢸⣿⣿⣿⣿⣿⣿⣿⢿⢿⢿⢿⢿⣿⣿⡿⢿⣿⣿⢿⣿⣿⣿⣿⣿⣿⣿⣿⣿⣿⣿⣿⣿⣿⣿⣿⣷⣷⣷⣷⣗⣗⣗⣗⢗⠀⠀⠀⠀⠀⠀⠀⠀⠀⠀⠀⠀</a:t>
            </a:r>
            <a:br/>
            <a:r>
              <a:t>⠀⠀⠀⠀⠀⠀⠀⠀⠀⠀⠀⢸⢿⢿⢕⠕⢜⣿⣹⣿⣿⣿⣯⣯⡿⢟⢕⢜⣻⣻⣻⣿⢿⣿⣿⣿⣿⣿⣿⣵⣵⣼⣿⣿⣿⣿⣿⣿⣿⣿⣿⣿⣿⣿⣿⣿⣿⣿⣷⣧⣽⡝⢝⢟⢟⢟⣿⣿⣿⠀⠀⠀⠀⠀⠀⠀⠀⠀⠀⠀⠀</a:t>
            </a:r>
            <a:br/>
            <a:r>
              <a:t>⠀⠀⠀⠀⠀⠀⠀⠀⠀⠀⠀⢀⡕⢕⣕⣅⢕⡕⣕⣜⣝⡕⢕⣝⣕⣕⣕⢕⣕⣕⣕⢕⡕⢾⣿⣻⣽⣟⣾⣿⣷⣷⣿⢿⣿⣷⣾⣵⣧⣵⣷⣾⣷⣾⣿⣷⣿⣾⣷⣷⣷⣷⣷⣷⣷⣷⣷⣷⣿⠀⠀⠀⠀⠀⠀⠀⠀⠀⠀⠀⠀</a:t>
            </a:r>
            <a:br/>
            <a:r>
              <a:t>⠀⠀⠀⠀⠀⠀⠀⠀⠀⠀⠀⢸⣷⣷⣿⣽⣿⣻⣟⣺⣟⣟⣿⣿⣻⣳⣾⣿⣟⣫⣽⣯⣷⣸⣯⣽⣽⣯⣽⣽⣽⣽⣽⣵⣿⣿⣿⣿⣿⣿⣿⣿⣿⣿⣿⣿⣿⣿⣿⣿⣿⣿⣿⣿⣿⣿⣿⣿⣿⠀⠀⠀⠀⠀⠀⠀⠀⠀⠀⠀⠀</a:t>
            </a:r>
            <a:br/>
            <a:r>
              <a:t>⠀⠀⠀⠀⠀⠀⠀⠀⠀⠀⠀⢸⣿⣿⣿⣿⣿⣿⣿⣿⣿⣿⣿⣿⣿⣿⣟⣿⡟⢟⢟⣿⢟⢟⢟⢟⢿⢿⢟⢻⣻⣿⣟⢿⣿⣿⣽⣏⢝⢝⢝⢟⡿⢿⣿⣿⣿⣿⣿⣿⣿⣿⣿⣿⣿⣿⣿⣿⣿⠀⠀⠀⠀⠀⠀⠀⠀⠀⠀⠀⠀</a:t>
            </a:r>
            <a:br/>
            <a:r>
              <a:t>⠀⠀⠀⠀⠀⠀⠀⠀⠀⠀⠀⢜⢹⢝⢝⢟⢝⢝⢝⢕⢕⢕⢕⢕⢕⢕⢕⢕⢕⢜⢱⢕⢕⡕⣣⡕⣳⣧⣧⣷⣷⣵⣧⣵⣷⣷⣷⣷⣷⣾⣾⡷⣿⣿⣿⣿⣿⣿⣿⣿⣿⣿⣿⣿⣿⣿⣿⣿⣿⠀⠀⠀⠀⠀⠀⠀⠀⠀⠀⠀⠀</a:t>
            </a:r>
            <a:br/>
            <a:r>
              <a:t>⠀⠀⠀⠀⠀⠀⠀⠀⠀⠀⠀⠄⢕⢕⢕⢕⢕⣕⢱⢕⢕⢕⢕⢕⢕⢇⢕⢇⢕⢕⢕⢜⢹⢏⢎⢻⡿⣟⣷⢇⢱⢝⢕⢜⢟⢻⢿⢵⣯⣽⢷⣏⡵⣺⢷⡿⣿⣿⣿⣿⣿⣿⣿⣿⣿⣿⣿⣿⣿⠀⠀⠀⠀⠀⠀⠀⠀⠀⠀⠀⠀</a:t>
            </a:r>
            <a:br/>
            <a:r>
              <a:t>⠀⠀⠀⠀⠀⠀⠀⠀⠀⠀⠀⠔⢕⢕⢕⢕⢕⢕⢕⢕⢕⢕⢕⢕⢕⢕⢕⢕⢕⢕⢕⢕⢕⢜⢕⢇⢕⢕⢕⢕⢕⢕⢕⢕⢜⢎⢜⢇⢎⡕⢇⣣⣪⡧⢎⢣⡵⢮⣱⣿⡿⣿⡯⣟⢯⣿⣿⣿⣿⠀⠀⠀⠀⠀⠀⠀⠀⠀⠀⠀⠀</a:t>
            </a:r>
            <a:br/>
            <a:r>
              <a:t>⠀⠀⠀⠀⠀⠀⠀⠀⠀⠀⠀⢕⢕⢕⢕⢕⢕⢕⢕⢕⢕⢕⢕⢕⢕⢕⢕⢕⢕⢕⢕⢕⢕⢕⢕⢕⢕⢕⢕⢕⢕⢕⢕⢕⢕⢜⢕⢱⢎⡱⢕⣜⢱⡏⡾⡸⡜⢇⢕⢜⢿⣿⡽⣿⡿⣿⣿⣿⣿⠀⠀⠀⠀⠀⠀⠀⠀⠀⠀⠀⠀</a:t>
            </a:r>
            <a:br/>
            <a:r>
              <a:t>⠀⠀⠀⠀⠀⠀⠀⠀⠀⠀⠀⠀⠑⠑⠑⠑⠑⠑⠑⠑⠑⠑⠑⠑⠑⠑⠑⠑⠑⠑⠑⠑⠑⠑⠑⠑⠑⠑⠑⠑⠑⠑⠑⠑⠑⠑⠑⠑⠑⠑⠘⠑⠑⠑⠃⠑⠘⠑⠑⠑⠑⠙⠙⠑⠙⠛⠘⠘⠛⠀⠀⠀⠀⠀⠀⠀⠀⠀⠀⠀⠀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⠀⠀⠀⠀⠀⠀⠀⠀⠀⠀⠀⢕⢕⢗⢗⢕⢱⣕⢝⢜⢕⢾⢻⢟⡹⢞⣿⣿⣿⣿⣿⣿⣹⣿⣟⣿⣷⣾⣿⣷⣾⣿⣾⣿⣿⣿⣿⣿⣿⣿⣿⣿⣿⣿⣿⣿⣿⣿⣿⣿⣿⣿⣿⣿⣧⢵⣿⣿⣿⠀⠀⠀⠀⠀⠀⠀⠀⠀⠀⠀⠀</a:t>
            </a:r>
            <a:br/>
            <a:r>
              <a:t>⠀⠀⠀⠀⠀⠀⠀⠀⠀⠀⠀⢕⢕⢜⢕⡕⢕⣽⢕⣕⢼⣏⡵⣵⣾⡿⢞⣫⣿⣿⣿⣿⡿⢿⢿⣿⣿⣿⣿⣿⣿⣿⣿⣿⣿⣿⣿⣿⣿⣿⣿⣿⣿⣿⣿⣿⣿⣿⣿⣿⣿⣿⣿⣿⣟⣾⡿⢿⢿⠀⠀⠀⠀⠀⠀⠀⠀⠀⠀⠀⠀</a:t>
            </a:r>
            <a:br/>
            <a:r>
              <a:t>⠀⠀⠀⠀⠀⠀⠀⠀⠀⠀⠀⢕⢕⣱⣇⡵⣏⢵⣾⣿⣿⣯⣾⣷⣿⡼⣾⣿⣾⣿⢟⢕⢕⢕⢱⢕⢝⢟⢿⣿⣿⣿⣿⣿⣿⣿⣿⣿⣿⣿⣿⣿⣿⣿⣿⣿⣿⣿⣿⣿⣿⢿⢟⢏⢕⢕⢵⢕⣕⠀⠀⠀⠀⠀⠀⠀⠀⠀⠀⠀⠀</a:t>
            </a:r>
            <a:br/>
            <a:r>
              <a:t>⠀⠀⠀⠀⠀⠀⠀⠀⠀⠀⠀⢕⣜⣯⣽⣳⣗⣾⣽⣟⣿⣿⣷⣿⣼⣾⣿⣿⢟⢕⢕⢜⢝⢝⣹⣿⣿⣿⣷⣝⢿⣿⣿⣿⣿⣿⣿⣿⣿⣿⣿⣿⣿⣿⣿⣿⣿⣿⣿⢏⢕⢕⢕⢕⢕⢱⣧⣕⢜⠀⠀⠀⠀⠀⠀⠀⠀⠀⠀⠀⠀</a:t>
            </a:r>
            <a:br/>
            <a:r>
              <a:t>⠀⠀⠀⠀⠀⠀⠀⠀⠀⠀⠀⢸⣿⣻⣿⣿⢿⣯⣿⣾⣷⡿⣿⣿⣿⣿⣿⢇⢕⢕⢕⢕⢕⣱⣿⣿⣿⣿⣿⣿⡻⣿⣿⣿⣿⣿⣿⣿⣿⣿⣿⣿⣿⣿⣿⣿⣿⣿⢏⢕⢕⢕⢕⢕⢕⣼⣿⣷⣷⠀⠀⠀⠀⠀⠀⠀⠀⠀⠀⠀⠀</a:t>
            </a:r>
            <a:br/>
            <a:r>
              <a:t>⠀⠀⠀⠀⠀⠀⠀⠀⠀⠀⠀⢕⣟⢻⢿⣿⢿⣟⣿⣿⢿⣿⣿⣿⣿⣿⡇⢕⢕⢕⢕⢕⢕⣿⣿⣿⣿⣿⣿⣿⡇⢹⣿⣿⣿⣿⣿⣿⣿⣿⣿⣿⣿⣿⣿⣿⣿⣿⣕⣕⣱⣵⣵⣵⣵⣿⣿⣿⣿⠀⠀⠀⠀⠀⠀⠀⠀⠀⠀⠀⠀</a:t>
            </a:r>
            <a:br/>
            <a:r>
              <a:t>⠀⠀⠀⠀⠀⠀⠀⠀⠀⠀⠀⢸⣯⣻⣟⣿⣿⡟⢟⢻⢿⣿⣿⣿⣿⣿⣟⣵⣵⣕⣕⣕⣼⣿⣿⣿⣿⣿⣿⣿⣟⣼⣿⣿⣿⣿⣿⣿⣿⣿⣿⣿⣿⣿⣿⣿⣿⣿⣿⣿⣿⣿⣿⣿⣿⣿⣿⣿⣿⠀⠀⠀⠀⠀⠀⠀⠀⠀⠀⠀⠀</a:t>
            </a:r>
            <a:br/>
            <a:r>
              <a:t>⠀⠀⠀⠀⠀⠀⠀⠀⠀⠀⠀⢸⣿⣿⣯⣯⣯⡕⢕⢕⢕⢕⣽⣿⣿⣿⣿⣿⣿⣿⣿⣿⣿⣿⣿⣿⣿⣿⣿⣿⣿⣿⣿⣿⣿⣿⣿⣿⣿⣿⣿⣿⣿⣿⣿⣿⣿⣿⣿⣿⣿⣿⣿⣿⣿⣿⣿⣿⣿⠀⠀⠀⠀⠀⠀⠀⠀⠀⠀⠀⠀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⠀⠀⠀⠀⠀⠀⠀⠀⠀⠀⠀⢸⣿⡿⢟⢏⢕⢕⢕⢕⢕⢝⢟⢿⣿⣿⣿⣿⣿⣿⣿⣿⣿⣿⣿⣿⣿⣿⣿⣿⣿⣿⣿⣿⣿⣿⣿⣿⣿⣿⣿⣿⣿⣿⣿⣿⣿⣿⣿⣿⣿⣿⣿⣿⣿⣿⣿⣿⣿⠀⠀⠀⠀⠀⠀⠀⠀⠀⠀⠀⠀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⠀⠀⠀⠀⠀⠀⠀⠀⠀⠀⠀⢸⣿⣾⢕⢔⢕⢕⢕⢕⢕⠕⢕⢕⢻⣿⣿⣿⣿⣿⣿⣿⣿⣿⣿⣿⣿⣿⣿⣿⣿⣿⣿⣿⣿⣿⣿⣿⣿⣿⣿⣿⣿⣿⣿⣿⣿⣿⣿⣿⣿⣿⣿⣿⣿⣿⣿⣿⣿⠀⠀⠀⠀⠀⠀⠀⠀⠀⠀⠀⠀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⠀⠀⠀⠀⠀⠀⠀⠀⠀⠀⠀⢸⣿⡿⢕⢕⢕⢕⢕⢕⢕⢕⢕⣵⣾⣿⣿⣿⣿⣿⣿⣿⣿⣿⣿⣿⣿⣿⣿⣿⣿⣿⣿⣿⣿⣿⣿⣿⣿⣿⣿⣿⣿⣿⣿⣿⣿⣿⣿⣿⣿⣿⣿⣿⣿⣿⣿⣿⣿⠀⠀⠀⠀⠀⠀⠀⠀⠀⠀⠀⠀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⠀⠀⠀⠀⠀⠀⠀⠀⠀⠀⠀⢸⣿⣷⡿⢕⢕⢕⢕⢕⢕⢕⢕⢻⣿⣿⣿⣿⣿⣿⣿⣿⣿⣿⣿⣿⣿⣿⣿⣿⣿⣿⣿⣿⣿⣿⣿⣿⣿⣿⣿⣿⣿⣿⣿⣿⣿⣿⣿⣿⣿⣿⣿⣿⣿⣿⣿⣿⣿⠀⠀⠀⠀⠀⠀⠀⠀⠀⠀⠀⠀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⠀⠀⠀⠀⠀⠀⠀⠀⠀⠀⠀⢸⣿⡿⢕⢕⢕⢕⢱⣵⣵⣕⢕⢜⣿⣿⣿⣿⣿⣿⣿⣿⣿⣿⣿⣿⣿⣿⣿⣿⣿⣿⣿⣿⣿⣿⣿⣿⣿⣿⣿⣿⣿⣿⣿⣿⣿⣿⣿⣿⣿⣿⣿⣿⣿⣯⣽⣿⣿⠀⠀⠀⠀⠀⠀⠀⠀⠀⠀⠀⠀</a:t>
            </a:r>
            <a:br/>
            <a:r>
              <a:t>⠀⠀⠀⠀⠀⠀⠀⠀⠀⠀⠀⢸⣿⢇⢕⢕⢕⢱⣿⣿⣿⣿⣿⣧⢸⣿⣿⢿⣿⣿⣿⣿⡿⢿⢿⢿⣿⣿⣿⢿⢿⣿⣿⣿⣿⣿⣿⣿⣿⣿⣿⣿⣿⣿⣿⣿⣿⣿⣷⣷⣷⣷⣷⣷⣷⣗⣗⣗⡗⠀⠀⠀⠀⠀⠀⠀⠀⠀⠀⠀⠀</a:t>
            </a:r>
            <a:br/>
            <a:r>
              <a:t>⠀⠀⠀⠀⠀⠀⠀⠀⠀⠀⠀⢸⢿⣿⡕⠕⢸⣿⣻⣿⣿⣿⣿⣿⣿⢟⢜⢝⣻⣿⣿⡿⣿⣿⣿⣿⣿⣿⣿⣵⣵⣼⣿⣿⣿⣿⣿⣿⣿⣿⣿⣿⣿⣿⣿⣿⣿⣿⣷⣷⣧⡝⢝⢝⢝⢟⣿⣿⣿⠀⠀⠀⠀⠀⠀⠀⠀⠀⠀⠀⠀</a:t>
            </a:r>
            <a:br/>
            <a:r>
              <a:t>⠀⠀⠀⠀⠀⠀⠀⠀⠀⠀⠀⢀⣕⢕⢅⣔⢕⣝⣕⢝⣝⣜⢱⣹⣱⣕⣕⢜⣝⣕⡕⢕⣱⢾⣿⣿⣿⣟⣽⣽⣼⣷⣿⢿⣿⣷⣷⣷⣷⣷⣷⣷⣷⣷⣷⣷⣿⣷⣷⣷⣷⣷⣷⣷⣷⣷⣷⣷⣾⠀⠀⠀⠀⠀⠀⠀⠀⠀⠀⠀⠀</a:t>
            </a:r>
            <a:br/>
            <a:r>
              <a:t>⠀⠀⠀⠀⠀⠀⠀⠀⠀⠀⠀⢸⣿⣾⣿⣽⣾⣟⣟⣷⣟⣟⣿⣿⣻⣻⣾⣿⣏⣯⣽⣯⣝⣼⣯⣽⣽⣽⣽⣽⣽⣽⣽⣼⣿⣿⣿⣿⣿⣿⣿⣿⣿⣿⣿⣿⣿⣿⣿⣿⣿⣿⣿⣿⣿⣿⣿⣿⣿⠀⠀⠀⠀⠀⠀⠀⠀⠀⠀⠀⠀</a:t>
            </a:r>
            <a:br/>
            <a:r>
              <a:t>⠀⠀⠀⠀⠀⠀⠀⠀⠀⠀⠀⢸⣿⣿⣿⣿⣿⣿⣿⣿⣿⣿⣿⣿⣿⣿⢟⡿⡟⢟⢟⣿⢟⢟⢻⢿⡿⢿⢟⢻⣻⣿⣟⢿⣿⣿⣽⣏⢝⡽⢝⣟⡿⢿⣿⣿⣿⣿⣿⣿⣿⣿⣿⣿⣿⣿⣿⣿⣿⠀⠀⠀⠀⠀⠀⠀⠀⠀⠀⠀⠀</a:t>
            </a:r>
            <a:br/>
            <a:r>
              <a:t>⠀⠀⠀⠀⠀⠀⠀⠀⠀⠀⠀⢜⢹⢝⢝⢟⢝⢝⢝⢕⢕⢕⢕⢕⢕⢕⢕⢕⢱⢕⢱⢇⢕⡱⣕⡕⣳⣇⣧⡷⣷⣷⡵⢵⣷⣷⣷⡷⣷⢾⣾⡷⣿⣿⣿⣿⣿⣿⣿⣿⣿⣿⣿⣿⣿⣿⣿⣿⣿⠀⠀⠀⠀⠀⠀⠀⠀⠀⠀⠀⠀</a:t>
            </a:r>
            <a:br/>
            <a:r>
              <a:t>⠀⠀⠀⠀⠀⠀⠀⠀⠀⠀⠀⠄⢕⢕⢕⡕⣕⣕⡵⢵⢕⢕⢕⢕⢕⢇⢕⢕⢵⢜⢕⢸⡝⢟⢪⢿⡿⣟⡷⢇⢇⢕⢕⢝⢟⡻⢿⣵⣿⣹⢗⣏⡷⣻⢟⡿⣿⡿⣿⡿⣿⣟⣿⣿⣿⣿⣿⣿⣿⠀⠀⠀⠀⠀⠀⠀⠀⠀⠀⠀⠀</a:t>
            </a:r>
            <a:br/>
            <a:r>
              <a:t>⠀⠀⠀⠀⠀⠀⠀⠀⠀⠀⠀⠔⢕⢕⢕⢕⢕⢕⢕⢕⢕⢕⢕⢕⢕⢕⢕⢕⢕⢕⢕⢕⢕⢜⢝⢎⢇⢇⢕⢕⢕⢕⢕⢕⢕⢏⢻⢇⢎⡕⢎⣇⣎⡧⢎⢫⡵⢮⣱⣿⡿⣿⡮⣟⢿⣿⢯⣿⣿⠀⠀⠀⠀⠀⠀⠀⠀⠀⠀⠀⠀</a:t>
            </a:r>
            <a:br/>
            <a:r>
              <a:t>⠀⠀⠀⠀⠀⠀⠀⠀⠀⠀⠀⢕⢜⢕⢕⢕⢕⢕⢕⢕⢕⢕⢕⢕⢕⢕⢕⢕⢕⢕⢕⢜⢕⢼⢱⢕⢕⢕⢕⢕⢕⢕⢕⡕⢕⢇⡏⢕⡎⢻⣕⣜⢹⡏⡺⡼⣞⢇⢝⢸⢿⣿⣿⣟⣻⣟⣿⢿⣿⠀⠀⠀⠀⠀⠀⠀⠀⠀⠀⠀⠀</a:t>
            </a:r>
            <a:br/>
            <a:r>
              <a:t>⠀⠀⠀⠀⠀⠀⠀⠀⠀⠀⠀⠀⠑⠑⠑⠑⠑⠑⠑⠑⠑⠑⠑⠑⠑⠑⠑⠑⠑⠑⠑⠑⠑⠑⠑⠑⠑⠑⠑⠑⠑⠑⠑⠑⠑⠑⠑⠑⠑⠑⠘⠘⠃⠛⠛⠃⠙⠙⠋⠓⠙⠙⠙⠓⠙⠛⠘⠋⠛⠀⠀⠀⠀⠀⠀⠀⠀⠀⠀⠀⠀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⠀⠀⠀⠀⠀⠀⠀⠀⠀⠀⠀⢕⢇⡷⢿⢯⣾⣿⣿⣿⡿⣿⣿⣿⣿⣿⣿⣿⣿⣿⣿⣿⣿⣿⣿⣿⣿⣿⣿⣿⣿⣿⣿⣿⣿⣿⣿⣿⣿⣿⣿⣿⣿⣿⣿⣿⣿⣿⣿⣿⣿⣿⣿⣿⡷⣺⣿⣿⣿⠀⠀⠀⠀⠀⠀⠀⠀⠀⠀⠀⠀</a:t>
            </a:r>
            <a:br/>
            <a:r>
              <a:t>⠀⠀⠀⠀⠀⠀⠀⠀⠀⠀⠀⢕⡿⣟⢟⣱⣯⣿⣿⣿⡿⣿⣿⣿⣿⣿⣿⣿⣿⣿⣿⣿⣿⡿⣿⣿⣿⣿⣿⣿⣿⣿⣿⣿⣿⣿⣿⣿⣿⣿⣿⣿⣿⣿⣿⣿⣿⣿⣿⣿⣿⣿⣿⣿⣿⣿⡿⢿⢿⠀⠀⠀⠀⠀⠀⠀⠀⠀⠀⠀⠀</a:t>
            </a:r>
            <a:br/>
            <a:r>
              <a:t>⠀⠀⠀⠀⠀⠀⠀⠀⠀⠀⠀⢕⣾⣵⣿⣿⣻⣿⣿⣿⣿⣿⣿⣿⣿⣿⣿⣿⣿⣿⢟⢏⢕⢕⢱⢕⢝⡟⢿⣿⣿⣿⣿⣿⣿⣿⣿⣿⣿⣿⣿⣿⣿⣿⣿⣿⣿⣿⣿⣿⣿⢿⢟⢝⢕⢕⢕⢵⢕⠀⠀⠀⠀⠀⠀⠀⠀⠀⠀⠀⠀</a:t>
            </a:r>
            <a:br/>
            <a:r>
              <a:t>⠀⠀⠀⠀⠀⠀⠀⠀⠀⠀⠀⢱⣿⣿⣿⣿⣿⣿⣿⣿⣿⣿⣿⣿⣿⣿⣿⣿⡟⢕⢕⢜⢝⢝⣹⣿⣿⣿⣷⣝⢿⣿⣿⣿⣿⣿⣿⣿⣿⣿⣿⣿⣿⣿⣿⣿⣿⣿⣿⡿⢕⢕⢕⢕⢕⢕⢕⢕⢕⠀⠀⠀⠀⠀⠀⠀⠀⠀⠀⠀⠀</a:t>
            </a:r>
            <a:br/>
            <a:r>
              <a:t>⠀⠀⠀⠀⠀⠀⠀⠀⠀⠀⠀⢸⣿⣿⣿⣿⣿⣿⣿⣿⣿⣿⣿⣿⣿⣿⣿⢏⢕⢕⢕⢕⢕⣱⣿⣿⣿⣿⣿⣷⢹⣿⣿⣿⣿⣿⣿⣿⣿⣿⣿⣿⣿⣿⣿⣿⣿⣿⡟⢕⢕⢕⢕⢕⢕⢕⢕⢕⢕⠀⠀⠀⠀⠀⠀⠀⠀⠀⠀⠀⠀</a:t>
            </a:r>
            <a:br/>
            <a:r>
              <a:t>⠀⠀⠀⠀⠀⠀⠀⠀⠀⠀⠀⢸⣿⣿⣿⣿⣿⣿⣿⣿⣿⣿⣿⣿⣿⣿⡏⢕⢕⢕⢕⢕⢕⣿⣿⣿⣿⣿⣿⣿⢕⢹⣿⣿⣿⣿⣿⣿⣿⣿⣿⣿⣿⣿⣿⣿⣿⣿⣱⣕⣵⣵⣵⣵⣵⣵⣷⣷⣿⠀⠀⠀⠀⠀⠀⠀⠀⠀⠀⠀⠀</a:t>
            </a:r>
            <a:br/>
            <a:r>
              <a:t>⠀⠀⠀⠀⠀⠀⠀⠀⠀⠀⠀⢸⣿⣿⣿⣿⣿⣿⣿⣿⣿⣿⣿⣿⣿⣿⣷⣣⣷⣕⣕⣕⣾⣿⣿⣿⣿⣿⣿⣿⣫⣼⣿⣿⣿⣿⣿⣿⣿⣿⣿⣿⣿⣿⣿⣿⣿⣿⣿⣿⣿⣿⣿⣿⣿⣿⣿⣿⣿⠀⠀⠀⠀⠀⠀⠀⠀⠀⠀⠀⠀</a:t>
            </a:r>
            <a:br/>
            <a:r>
              <a:t>⠀⠀⠀⠀⠀⠀⠀⠀⠀⠀⠀⢸⣿⣿⣿⣿⣿⢇⢕⢕⢜⣿⣿⣿⣿⣿⣿⣿⣿⣿⣿⣿⣿⣿⣿⣿⣿⣿⣿⣿⣿⣿⣿⣿⣿⣿⣿⣿⣿⣿⣿⣿⣿⣿⣿⣿⣿⣿⣿⣿⣿⣿⣿⣿⣿⣿⣿⣿⣿⠀⠀⠀⠀⠀⠀⠀⠀⠀⠀⠀⠀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⠀⠀⠀⠀⠀⠀⠀⠀⠀⠀⠀⢸⣿⡿⢟⢟⢝⢕⢕⢕⢟⢿⢿⢿⣿⣿⣿⣿⣿⣿⣿⣿⣿⣿⣿⣿⣿⣿⣿⣿⣿⣟⣿⣿⣿⣿⣿⣿⣿⣿⣿⣿⣿⣿⣿⣿⣿⣿⣿⣿⣿⣿⣿⣿⣿⣿⣿⣿⣿⠀⠀⠀⠀⠀⠀⠀⠀⠀⠀⠀⠀</a:t>
            </a:r>
            <a:br/>
            <a:r>
              <a:t>⠀⠀⠀⠀⠀⠀⠀⠀⠀⠀⠀⢸⡿⢕⢕⢕⢕⢕⢕⢕⢕⢕⢕⢕⢹⣿⣿⣿⣿⣿⣿⣿⣿⣿⣿⣿⣿⣿⣿⣿⣿⣿⣿⣿⣿⣿⣿⣿⣿⣿⣿⣿⣿⣿⣿⣿⣿⣿⣿⣿⣿⣿⣿⣿⣿⣿⣿⣿⣿⠀⠀⠀⠀⠀⠀⠀⠀⠀⠀⠀⠀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⠀⠀⠀⠀⠀⠀⠀⠀⠀⠀⠀⢜⣕⣵⣷⣇⢕⢕⢕⢕⢕⢕⣵⣾⣿⣿⣿⣿⣿⣿⣿⣿⣿⣿⣿⣿⣿⣿⣿⣿⣿⣿⣿⣿⣿⣿⣿⣿⣿⣿⣿⣿⣿⣿⣿⣿⣿⣿⣿⣿⣿⣿⣿⣿⣿⣿⣿⣿⣿⠀⠀⠀⠀⠀⠀⠀⠀⠀⠀⠀⠀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⠀⠀⠀⠀⠀⠀⠀⠀⠀⠀⠀⢱⣿⣿⡟⢕⢕⢕⢕⢕⢕⢕⣿⣿⣿⣿⣿⣿⣿⣿⣿⣿⣿⣿⣿⣿⣿⣿⣿⣿⣿⣿⣿⣿⣿⣿⣿⣿⣿⣿⣿⣿⣿⣿⣿⣿⣿⣿⣿⣿⣿⣿⣿⣿⣿⣿⣿⣿⣿⠀⠀⠀⠀⠀⠀⠀⠀⠀⠀⠀⠀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⠀⠀⠀⠀⠀⠀⠀⠀⠀⠀⠀⢸⣿⢏⠕⢕⢕⣱⣵⣷⣷⡕⢜⢿⣿⣿⣿⣿⣿⣿⣿⣿⣿⣿⣿⣿⣿⣿⣿⣿⣿⣿⣿⣿⣿⣿⣿⣿⣿⣿⣿⣿⣿⣿⣿⣿⣿⣿⣿⣿⣿⣿⣿⣿⣯⣯⣽⣿⣿⠀⠀⠀⠀⠀⠀⠀⠀⠀⠀⠀⠀</a:t>
            </a:r>
            <a:br/>
            <a:r>
              <a:t>⠀⠀⠀⠀⠀⠀⠀⠀⠀⠀⠀⢸⡕⢕⢕⢕⢸⣿⣿⣿⣿⣿⣷⡕⢹⣿⣿⣿⣿⣿⣿⣿⣿⢿⢿⡿⣿⣿⡿⢿⢿⢿⣿⣿⣿⣿⣿⣿⣿⣿⣿⣿⣿⣿⣿⣿⣿⣿⣿⣿⣷⣷⣷⣷⣷⣗⣗⣗⣗⠀⠀⠀⠀⠀⠀⠀⠀⠀⠀⠀⠀</a:t>
            </a:r>
            <a:br/>
            <a:r>
              <a:t>⠀⠀⠀⠀⠀⠀⠀⠀⠀⠀⠀⢸⡿⣷⣕⡝⢻⢿⣿⣿⣿⣿⣿⣿⡷⢟⢝⢝⣿⣿⣿⣿⣿⣿⣿⣿⣿⣿⣧⣵⣵⣼⣿⣿⣿⣿⣿⣿⣿⣿⣿⣿⣿⣿⣿⣿⣿⣿⣷⣷⣼⡽⢝⢝⠟⢟⣿⣿⣿⠀⠀⠀⠀⠀⠀⠀⠀⠀⠀⠀⠀</a:t>
            </a:r>
            <a:br/>
            <a:r>
              <a:t>⠀⠀⠀⠀⠀⠀⠀⠀⠀⠀⠀⢁⣕⢅⢕⢕⣔⢕⢕⢝⣝⡜⢍⣜⣕⢅⢕⣜⣹⣝⡝⢝⣕⡽⢿⣿⣿⣻⣿⣿⣿⣧⣿⢿⣿⣾⣷⣵⣧⣧⣽⣷⣷⣾⣿⣷⣾⣾⣷⣷⣷⣷⣷⣷⣷⣷⣷⣷⣷⠀⠀⠀⠀⠀⠀⠀⠀⠀⠀⠀⠀</a:t>
            </a:r>
            <a:br/>
            <a:r>
              <a:t>⠀⠀⠀⠀⠀⠀⠀⠀⠀⠀⠀⢸⣧⣽⣿⣿⣷⣟⣟⣳⣿⣟⣿⣿⣟⣟⣾⣿⣟⣿⣯⣽⣝⣱⣟⣽⣽⣽⣽⣽⣽⣽⣽⣵⣿⣿⣿⣿⣿⣿⣿⣿⣿⣿⣿⣿⣿⣿⣿⣿⣿⣿⣿⣿⣿⣿⣿⣿⣿⠀⠀⠀⠀⠀⠀⠀⠀⠀⠀⠀⠀</a:t>
            </a:r>
            <a:br/>
            <a:r>
              <a:t>⠀⠀⠀⠀⠀⠀⠀⠀⠀⠀⠀⢸⢿⣿⣿⣿⣿⣿⣿⢿⣿⣿⣿⣿⣿⣿⡿⣿⣿⣿⣿⣿⢟⣿⣿⣿⣿⣿⢿⣟⣟⣻⣿⡟⢿⣿⣟⣏⡏⢏⡟⢟⡿⣿⣿⣿⣿⣿⣿⣿⣿⣿⣿⣿⣿⣿⣿⣿⣿⠀⠀⠀⠀⠀⠀⠀⠀⠀⠀⠀⠀</a:t>
            </a:r>
            <a:br/>
            <a:r>
              <a:t>⠀⠀⠀⠀⠀⠀⠀⠀⠀⠀⠀⢜⢝⢫⢟⢟⢟⢝⢟⢗⢕⢕⢕⢕⢕⢕⢕⡕⢕⢜⢕⢷⢕⡕⢾⣗⣷⣷⣷⣷⣷⣾⣿⣷⣷⣷⣿⣷⣷⢾⣷⣷⣾⣾⣿⣿⣿⣿⣿⣿⣿⣿⣿⣿⣿⣿⣿⣿⣿⠀⠀⠀⠀⠀⠀⠀⠀⠀⠀⠀⠀</a:t>
            </a:r>
            <a:br/>
            <a:r>
              <a:t>⠀⠀⠀⠀⠀⠀⠀⠀⠀⠀⠀⠄⢕⢕⢕⢕⢇⣕⢕⢵⢕⢕⣕⢕⢕⢕⢕⢷⢕⢕⢝⢝⢻⢏⣱⢾⡿⢿⣿⢇⢝⢻⢯⢹⢟⢿⡿⡿⣯⡿⡾⢫⢟⢝⢿⡿⣿⣾⣿⣿⣿⣿⣿⣿⣿⣿⣿⣿⣿⠀⠀⠀⠀⠀⠀⠀⠀⠀⠀⠀⠀</a:t>
            </a:r>
            <a:br/>
            <a:r>
              <a:t>⠀⠀⠀⠀⠀⠀⠀⠀⠀⠀⠀⢕⢕⢕⢕⢕⢕⢕⢕⢕⢕⢕⢕⢕⢕⢕⢕⢕⢕⢕⢕⢕⢕⢎⢜⢪⢇⢝⢝⢕⢕⢕⢕⢕⢕⡜⢹⢻⣕⡱⢟⢪⢇⡹⢟⢼⢮⢝⣕⢿⣝⢾⡽⣵⢿⣷⣿⣿⣿⠀⠀⠀⠀⠀⠀⠀⠀⠀⠀⠀⠀</a:t>
            </a:r>
            <a:br/>
            <a:r>
              <a:t>⠀⠀⠀⠀⠀⠀⠀⠀⠀⠀⠀⢕⢕⢗⢕⢕⢕⢕⢕⢕⢕⢕⢕⢕⢕⢕⢕⢕⢕⢕⢕⢕⢕⢱⢕⢝⢕⢕⢕⢕⢕⡕⢕⢕⢇⢎⢪⡎⣵⣮⡗⢗⢪⡷⣳⣟⡝⢇⡜⢗⢟⣿⣿⣿⣷⡳⣿⣿⣿⠀⠀⠀⠀⠀⠀⠀⠀⠀⠀⠀⠀</a:t>
            </a:r>
            <a:br/>
            <a:r>
              <a:t>⠀⠀⠀⠀⠀⠀⠀⠀⠀⠀⠀⠀⠑⠑⠑⠑⠑⠑⠑⠑⠑⠑⠑⠑⠑⠑⠑⠑⠑⠑⠑⠑⠙⠑⠑⠑⠑⠑⠑⠑⠑⠑⠑⠑⠑⠑⠑⠑⠑⠑⠘⠑⠛⠛⠋⠙⠙⠑⠚⠃⠘⠑⠓⠓⠛⠓⠓⠃⠛⠀⠀⠀⠀⠀⠀⠀⠀⠀⠀⠀⠀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⠀⠀⠀⠀⠀⠀⠀⠀⠀⠀⠀⢕⣷⡿⣿⣿⣿⣿⣿⣿⣿⣿⣿⣿⣿⣿⣿⣿⣿⣿⣿⣿⣿⣿⣿⣿⣿⣿⣿⣿⣿⣿⣿⣿⣿⣿⣿⣿⣿⣿⣿⣿⣿⣿⣿⣿⣿⣿⣿⣿⣿⣿⣿⣿⣷⣞⣿⣿⣿⠀⠀⠀⠀⠀⠀⠀⠀⠀⠀⠀⠀</a:t>
            </a:r>
            <a:br/>
            <a:r>
              <a:t>⠀⠀⠀⠀⠀⠀⠀⠀⠀⠀⠀⢕⣿⣿⣿⣻⣿⣿⣿⣿⣿⣿⣿⣿⣿⣿⣿⣿⣿⣿⣿⣿⣿⣿⣿⣿⣿⣿⣿⣿⣿⣿⣿⣿⣿⣿⣿⣿⣿⣿⣿⣿⣿⣿⣿⣿⣿⣿⣿⣿⣿⣿⣿⣿⣿⣧⡿⢿⢿⠀⠀⠀⠀⠀⠀⠀⠀⠀⠀⠀⠀</a:t>
            </a:r>
            <a:br/>
            <a:r>
              <a:t>⠀⠀⠀⠀⠀⠀⠀⠀⠀⠀⠀⢕⣿⣿⣿⣿⣿⣿⣿⣿⣿⣿⣿⣿⣿⣿⣿⣿⣿⣿⢿⢟⢕⢕⢱⢕⢝⢟⢿⣿⣿⣿⣿⣿⣿⣿⣿⣿⣿⣿⣿⣿⣿⣿⣿⣿⣿⣿⣿⣿⣿⡿⢟⢝⢕⢕⢕⢱⢕⠀⠀⠀⠀⠀⠀⠀⠀⠀⠀⠀⠀</a:t>
            </a:r>
            <a:br/>
            <a:r>
              <a:t>⠀⠀⠀⠀⠀⠀⠀⠀⠀⠀⠀⢸⣿⣿⣿⣿⣿⣿⣿⣿⣿⣿⣿⣿⣿⣿⣿⣿⡿⢕⢕⢜⢝⢝⣹⣿⣿⣿⣷⣝⢿⣿⣿⣿⣿⣿⣿⣿⣿⣿⣿⣿⣿⣿⣿⣿⣿⣿⣿⡿⢕⢕⢕⢕⢕⢕⢕⢕⢕⠀⠀⠀⠀⠀⠀⠀⠀⠀⠀⠀⠀</a:t>
            </a:r>
            <a:br/>
            <a:r>
              <a:t>⠀⠀⠀⠀⠀⠀⠀⠀⠀⠀⠀⢸⣿⣿⣿⣿⣿⣿⣿⣿⣿⣿⣿⣿⣿⣿⣿⢏⢕⢕⢕⢕⢕⣱⣿⣿⣿⣿⣿⣷⢹⣿⣿⣿⣿⣿⣿⣿⣿⣿⣿⣿⣿⣿⣿⣿⣿⣿⡟⢕⢕⢕⢕⢕⢕⢕⢕⢕⢕⠀⠀⠀⠀⠀⠀⠀⠀⠀⠀⠀⠀</a:t>
            </a:r>
            <a:br/>
            <a:r>
              <a:t>⠀⠀⠀⠀⠀⠀⠀⠀⠀⠀⠀⢸⣿⣿⣿⣿⣿⣿⣿⣿⣿⣿⣿⣿⣿⣿⣟⢕⢕⢕⢕⢕⢕⣿⣿⣿⣿⣿⣿⣿⢕⢜⣿⣿⣿⣿⣿⣿⣿⣿⣿⣿⣿⣿⣿⣿⣿⣿⣕⣕⣱⣵⣵⣵⣵⣼⣷⣷⣿⠀⠀⠀⠀⠀⠀⠀⠀⠀⠀⠀⠀</a:t>
            </a:r>
            <a:br/>
            <a:r>
              <a:t>⠀⠀⠀⠀⠀⠀⠀⠀⠀⠀⠀⢸⣿⣿⣿⣿⣿⣿⣿⣿⣿⣿⣿⣿⣿⣿⣟⣣⣷⣕⣕⣕⣾⣿⣿⣿⣿⣿⣿⣿⣷⣧⣿⣿⣿⣿⣿⣿⣿⣿⣿⣿⣿⣿⣿⣿⣿⣿⣿⣿⣿⣿⣿⣿⣿⣿⣿⣿⣿⠀⠀⠀⠀⠀⠀⠀⠀⠀⠀⠀⠀</a:t>
            </a:r>
            <a:br/>
            <a:r>
              <a:t>⠀⠀⠀⠀⠀⠀⠀⠀⠀⠀⠀⢸⣿⣿⣿⣿⣿⡇⢕⢕⣜⣿⣿⣿⣿⣿⣿⣿⣿⣿⣿⣿⣿⣿⣿⣿⣿⣿⣿⣿⣿⣿⣿⣿⣿⣿⣿⣿⣿⣿⣿⣿⣿⣿⣿⣿⣿⣿⣿⣿⣿⣿⣿⣿⣿⣿⣿⣿⣿⠀⠀⠀⠀⠀⠀⠀⠀⠀⠀⠀⠀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⠀⠀⠀⠀⠀⠀⠀⠀⠀⠀⠀⢸⣿⡿⢟⢟⢟⢏⢕⢕⢻⢿⢿⣿⣿⣿⣿⣿⣿⣿⣿⣿⣿⣿⣿⣿⣿⣿⣿⣿⣿⣿⣿⣿⣿⣿⣿⣿⣿⣿⣿⣿⣿⣿⣿⣿⣿⣿⣿⣿⣿⣿⣿⣿⣿⣿⣿⣿⣿⠀⠀⠀⠀⠀⠀⠀⠀⠀⠀⠀⠀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⠀⠀⠀⠀⠀⠀⠀⠀⠀⠀⠀⢸⡿⢇⢕⢕⢅⢕⢕⢕⢕⢕⢕⢝⢻⣿⣿⣿⣿⣿⣿⣿⣿⣿⣿⣿⣿⣿⣿⣿⣿⣿⣿⣿⣿⣿⣿⣿⣿⣿⣿⣿⣿⣿⣿⣿⣿⣿⣿⣿⣿⣿⣿⣿⣿⣿⣿⣿⣿⠀⠀⠀⠀⠀⠀⠀⠀⠀⠀⠀⠀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⠀⠀⠀⠀⠀⠀⠀⠀⠀⠀⠀⢌⣕⣵⣾⣕⢕⢕⢕⢕⢕⢕⣵⣾⣿⣿⣿⣿⣿⣿⣿⣿⣿⣿⣿⣿⣿⣿⣿⣿⣿⣿⣿⣿⣿⣿⣿⣿⣿⣿⣿⣿⣿⣿⣿⣿⣿⣿⣿⣿⣿⣿⣿⣿⣿⣿⣿⣿⣿⠀⠀⠀⠀⠀⠀⠀⠀⠀⠀⠀⠀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⠀⠀⠀⠀⠀⠀⠀⠀⠀⠀⠀⢱⣿⣿⢿⢕⢅⢕⢕⢕⢕⢜⣿⣿⣿⣿⣿⣿⣿⣿⣿⣿⣿⣿⣿⣿⣿⣿⣿⣿⣿⣿⣿⣿⣿⣿⣿⣿⣿⣿⣿⣿⣿⣿⣿⣿⣿⣿⣿⣿⣿⣿⣿⣿⣿⣿⣿⣿⣿⠀⠀⠀⠀⠀⠀⠀⠀⠀⠀⠀⠀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⠀⠀⠀⠀⠀⠀⠀⠀⠀⠀⠀⢸⡿⢏⢕⢕⢕⣱⣵⣷⣧⢕⢽⣿⣿⣿⣿⣿⣿⣿⣿⣿⣿⣿⣿⣿⣿⣿⣿⣿⣿⣿⣿⣿⣿⣿⣿⣿⣿⣿⣿⣿⣿⣿⣿⣿⣿⣿⣿⣿⣿⣿⣿⣿⣯⣿⣽⣽⣿⠀⠀⠀⠀⠀⠀⠀⠀⠀⠀⠀⠀</a:t>
            </a:r>
            <a:br/>
            <a:r>
              <a:t>⠀⠀⠀⠀⠀⠀⠀⠀⠀⠀⠀⠁⢕⢕⢕⣗⣿⣿⣿⣿⣿⣿⣧⡝⢻⣿⣿⣿⣿⣿⣿⣿⣿⢿⢿⣿⣿⣿⡿⢿⢿⢿⣿⣿⣿⣿⣿⣿⣿⣿⣿⣿⣿⣿⣿⣿⣿⣿⣿⣿⣿⣷⣷⣷⣷⣗⣗⣗⣗⠀⠀⠀⠀⠀⠀⠀⠀⠀⠀⠀⠀</a:t>
            </a:r>
            <a:br/>
            <a:r>
              <a:t>⠀⠀⠀⠀⠀⠀⠀⠀⠀⠀⠀⢸⣷⢵⣕⡝⢿⣿⣿⣿⣿⣿⣿⣿⡧⢟⢟⢟⣻⣿⣿⣿⣿⣿⣿⣿⣿⣿⣵⣵⣵⣼⣿⣿⣿⣿⣿⣿⣿⣿⣿⣿⣿⣿⣿⣿⣿⣿⣷⣧⣼⡽⢝⢝⢟⢟⢻⣿⣿⠀⠀⠀⠀⠀⠀⠀⠀⠀⠀⠀⠀</a:t>
            </a:r>
            <a:br/>
            <a:r>
              <a:t>⠀⠀⠀⠀⠀⠀⠀⠀⠀⠀⠀⢐⢕⢕⢕⢅⢑⢕⢝⢝⡹⢝⢝⢜⣅⢔⡕⣜⣝⣝⡝⣝⣝⣝⣽⣿⣿⣿⣽⣯⣽⣽⣿⢿⣿⣿⣿⣯⣿⣿⣿⣿⣿⣿⣿⣿⣿⣿⣷⣷⣷⣷⣷⣷⣷⣷⣷⣷⣿⠀⠀⠀⠀⠀⠀⠀⠀⠀⠀⠀⠀</a:t>
            </a:r>
            <a:br/>
            <a:r>
              <a:t>⠀⠀⠀⠀⠀⠀⠀⠀⠀⠀⠀⢸⣷⣧⣽⡻⣷⣟⣟⣗⣞⣟⣻⣿⣟⣻⣿⣿⣝⣟⣿⣽⣯⣕⣞⣝⣽⣽⣽⣽⣽⣽⣽⣽⣽⣿⣿⣿⣿⣿⣿⣿⣿⣿⣿⣿⣿⣿⣿⣿⣿⣿⣿⣿⣿⣿⣿⣿⣿⠀⠀⠀⠀⠀⠀⠀⠀⠀⠀⠀⠀</a:t>
            </a:r>
            <a:br/>
            <a:r>
              <a:t>⠀⠀⠀⠀⠀⠀⠀⠀⠀⠀⠀⢸⢿⣿⣿⣿⣿⣿⣿⣿⣿⣿⣿⣿⣿⣿⣿⣿⣿⣿⣷⣿⣿⣿⣟⣻⣿⣿⢿⣟⣟⣻⣟⣟⣿⣟⣿⣟⡏⢏⡟⣟⣿⣿⣿⣿⣿⣿⣿⣿⣿⣿⣿⣿⣿⣿⣿⣿⣿⠀⠀⠀⠀⠀⠀⠀⠀⠀⠀⠀⠀</a:t>
            </a:r>
            <a:br/>
            <a:r>
              <a:t>⠀⠀⠀⠀⠀⠀⠀⠀⠀⠀⠀⢜⢟⢝⢟⢟⢟⢟⢟⣟⣏⣝⢝⢕⢕⢜⢕⡕⢝⢵⣵⢧⢱⣵⣯⣵⣷⣷⣷⣾⣷⣿⣿⣷⣷⣧⣽⣿⢷⢾⣷⣷⣷⣾⣿⣿⣿⣿⣿⣿⣿⣿⣿⣿⣿⣿⣿⣿⣿⠀⠀⠀⠀⠀⠀⠀⠀⠀⠀⠀⠀</a:t>
            </a:r>
            <a:br/>
            <a:r>
              <a:t>⠀⠀⠀⠀⠀⠀⠀⠀⠀⠀⠀⠀⢕⢕⢕⢕⣕⣕⡇⢕⢕⣕⢕⢕⢕⡕⢱⢇⢕⢕⢝⡝⢽⢏⡻⢾⡿⢿⡿⢯⣽⣿⢻⢽⡿⢯⣿⣿⣯⣿⢿⣿⢟⢫⢿⣿⣿⣿⣿⡿⢿⣿⣿⣿⣿⣿⣿⣿⣿⠀⠀⠀⠀⠀⠀⠀⠀⠀⠀⠀⠀</a:t>
            </a:r>
            <a:br/>
            <a:r>
              <a:t>⠀⠀⠀⠀⠀⠀⠀⠀⠀⠀⠀⠔⢕⢕⢕⢕⢇⢕⢕⢕⢕⢕⢕⢕⢕⢕⢕⢕⢕⢕⢕⢕⢕⢜⢜⢸⢵⢝⢝⢕⢕⢝⢕⢕⢱⢕⢿⢏⢝⡕⢷⢕⣧⣷⣟⢝⢾⢾⣻⣽⣿⣻⢿⣿⢿⣿⢯⣿⣿⠀⠀⠀⠀⠀⠀⠀⠀⠀⠀⠀⠀</a:t>
            </a:r>
            <a:br/>
            <a:r>
              <a:t>⠀⠀⠀⠀⠀⠀⠀⠀⠀⠀⠀⢕⢕⢗⢇⢇⢕⢕⢕⢕⢕⢕⢕⢕⢕⢕⢕⢕⢕⢇⢕⢕⢕⢱⢕⢕⢕⢕⢕⢕⢕⡕⡕⢕⢱⢕⢱⢪⢷⣇⡗⢕⢣⣽⡳⣷⣕⢵⡵⢕⢟⣿⣿⣻⡿⣿⢿⣿⣿⠀⠀⠀⠀⠀⠀⠀⠀⠀⠀⠀⠀</a:t>
            </a:r>
            <a:br/>
            <a:r>
              <a:t>⠀⠀⠀⠀⠀⠀⠀⠀⠀⠀⠀⠑⠑⠑⠑⠑⠑⠑⠑⠑⠑⠑⠑⠑⠘⠑⠑⠑⠑⠑⠑⠑⠃⠑⠑⠑⠑⠑⠑⠑⠘⠙⠑⠑⠑⠑⠑⠑⠓⠑⠑⠓⠛⠘⠛⠛⠘⠙⠑⠘⠑⠑⠛⠚⠛⠛⠛⠑⠛⠀⠀⠀⠀⠀⠀⠀⠀⠀⠀⠀⠀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⠀⠀⠀⠀⠀⠀⠀⠀⠀⠀⠀⢸⣿⣿⣿⣿⣿⣿⣿⣿⣿⣿⣿⣿⣿⣿⣿⣿⣿⣿⣿⣿⣿⣿⣿⣿⣿⣿⣿⣿⣿⣿⣿⣿⣿⣿⣿⣿⣿⣿⣿⣿⣿⣿⣿⣿⣿⣿⣿⣿⣿⣿⣿⣿⣧⣾⣿⣿⣿⠀⠀⠀⠀⠀⠀⠀⠀⠀⠀⠀⠀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⠀⠀⠀⠀⠀⠀⠀⠀⠀⠀⠀⢸⣿⣿⣿⣿⣿⣿⣿⣿⣿⣿⣿⣿⣿⣿⣿⣿⣿⣿⣿⣿⣿⣿⣿⣿⣿⣿⣿⣿⣿⣿⣿⣿⣿⣿⣿⣿⣿⣿⣿⣿⣿⣿⣿⣿⣿⣿⣿⣿⣿⣿⣿⣿⣿⣿⢿⢿⢿⠀⠀⠀⠀⠀⠀⠀⠀⠀⠀⠀⠀</a:t>
            </a:r>
            <a:br/>
            <a:r>
              <a:t>⠀⠀⠀⠀⠀⠀⠀⠀⠀⠀⠀⢸⣿⣿⣿⣿⣿⣿⣿⣿⣿⣿⣿⣿⣿⣿⣿⣿⣿⣿⡿⢟⢕⢕⢕⠵⢝⡟⢿⣿⣿⣿⣿⣿⣿⣿⣿⣿⣿⣿⣿⣿⣿⣿⣿⣿⣿⣿⣿⣿⣿⡟⢟⢝⢕⢕⢗⢱⢵⠀⠀⠀⠀⠀⠀⠀⠀⠀⠀⠀⠀</a:t>
            </a:r>
            <a:br/>
            <a:r>
              <a:t>⠀⠀⠀⠀⠀⠀⠀⠀⠀⠀⠀⢸⣿⣿⣿⣿⣿⣿⣿⣿⣿⣿⣿⣿⣿⣿⣿⣿⡿⢏⢕⢜⢝⢝⣹⣿⣿⣿⣷⣯⢿⣿⣿⣿⣿⣿⣿⣿⣿⣿⣿⣿⣿⣿⣿⣿⣿⣿⣿⡿⢕⢕⢕⢕⢕⢕⢕⢕⢕⠀⠀⠀⠀⠀⠀⠀⠀⠀⠀⠀⠀</a:t>
            </a:r>
            <a:br/>
            <a:r>
              <a:t>⠀⠀⠀⠀⠀⠀⠀⠀⠀⠀⠀⢸⣿⣿⣿⣿⣿⣿⣿⣿⣿⣿⣿⣿⣿⣿⣿⢏⢕⢕⢕⢕⢕⣱⣿⣿⣿⣿⣿⣿⢕⣿⣿⣿⣿⣿⣿⣿⣿⣿⣿⣿⣿⣿⣿⣿⣿⣿⡿⢕⢕⢕⢕⢕⢕⢕⢕⢕⢕⠀⠀⠀⠀⠀⠀⠀⠀⠀⠀⠀⠀</a:t>
            </a:r>
            <a:br/>
            <a:r>
              <a:t>⠀⠀⠀⠀⠀⠀⠀⠀⠀⠀⠀⢸⣿⣿⣿⣿⣿⣿⣿⣿⣿⣿⣿⣿⣿⣿⡿⢕⢕⢕⢕⢕⢱⣿⣿⣿⣿⣿⣿⣿⡇⢜⣿⣿⣿⣿⣿⣿⣿⣿⣿⣿⣿⣿⣿⣿⣿⣿⣇⣕⣕⣵⣵⣵⣵⣵⣷⣷⣿⠀⠀⠀⠀⠀⠀⠀⠀⠀⠀⠀⠀</a:t>
            </a:r>
            <a:br/>
            <a:r>
              <a:t>⠀⠀⠀⠀⠀⠀⠀⠀⠀⠀⠀⢸⣿⣿⣿⣿⣿⣿⣿⣿⣿⣿⣿⣿⣿⣿⣷⣣⣷⣧⣱⣕⣼⣿⣿⣿⣿⣿⣿⣿⣗⣣⣿⣿⣿⣿⣿⣿⣿⣿⣿⣿⣿⣿⣿⣿⣿⣿⣿⣿⣿⣿⣿⣿⣿⣿⣿⣿⣿⠀⠀⠀⠀⠀⠀⠀⠀⠀⠀⠀⠀</a:t>
            </a:r>
            <a:br/>
            <a:r>
              <a:t>⠀⠀⠀⠀⠀⠀⠀⠀⠀⠀⠀⢸⣿⣿⣿⣿⣿⢕⢕⢝⢹⣿⣿⣿⣿⣿⣿⣿⣿⣿⣿⣿⣿⣿⣿⣿⣿⣿⣿⣿⣿⣿⣿⣿⣿⣿⣿⣿⣿⣿⣿⣿⣿⣿⣿⣿⣿⣿⣿⣿⣿⣿⣿⣿⣿⣿⣿⣿⣿⠀⠀⠀⠀⠀⠀⠀⠀⠀⠀⠀⠀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⠀⠀⠀⠀⠀⠀⠀⠀⠀⠀⠀⢸⣿⣿⢿⢿⠟⢏⢕⢕⢿⣿⣿⣿⣿⣿⣿⣿⣿⣿⣿⣿⣿⣿⣿⣿⣿⣿⣿⣿⣿⣿⣿⣿⣿⣿⣿⣿⣿⣿⣿⣿⣿⣿⣿⣿⣿⣿⣿⣿⣿⣿⣿⣿⣿⣿⣿⣿⣿⠀⠀⠀⠀⠀⠀⠀⠀⠀⠀⠀⠀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⠀⠀⠀⠀⠀⠀⠀⠀⠀⠀⠀⢸⣿⢇⢅⢕⢕⢕⢕⢕⢕⢕⢝⣻⣿⣿⣿⣿⣿⣿⣿⣿⣿⣿⣿⣿⣿⣿⣿⣿⣿⣿⣿⣿⣿⣿⣿⣿⣿⣿⣿⣿⣿⣿⣿⣿⣿⣿⣿⣿⣿⣿⣿⣿⣿⣿⣿⣿⣿⠀⠀⠀⠀⠀⠀⠀⠀⠀⠀⠀⠀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⠀⠀⠀⠀⠀⠀⠀⠀⠀⠀⠀⢈⣕⣵⣷⣕⡕⢕⢕⢕⢕⢕⣼⣿⣿⣿⣿⣿⣿⣿⣿⣿⣿⣿⣿⣿⣿⣿⣿⣿⣿⣿⣿⣿⣿⣿⣿⣿⣿⣿⣿⣿⣿⣿⣿⣿⣿⣿⣿⣿⣿⣿⣿⣿⣿⣿⣿⣿⣿⠀⠀⠀⠀⠀⠀⠀⠀⠀⠀⠀⠀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⠀⠀⠀⠀⠀⠀⠀⠀⠀⠀⠀⢱⣿⣿⢿⢇⢕⢕⢕⢕⢕⢺⣿⣿⣿⣿⣿⣿⣿⣿⣿⣿⣿⣿⣿⣿⣿⣿⣿⣿⣿⣿⣿⣿⣿⣿⣿⣿⣿⣿⣿⣿⣿⣿⣿⣿⣿⣿⣿⣿⣿⣿⣿⣿⣿⣿⣿⣿⣿⠀⠀⠀⠀⠀⠀⠀⠀⠀⠀⠀⠀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⠀⠀⠀⠀⠀⠀⠀⠀⠀⠀⠀⢸⢟⠑⢕⢕⢕⣱⣵⣧⣕⣼⢿⣿⣿⣿⣿⣿⣿⣿⣿⣿⣿⣿⣿⣿⣿⣿⣿⣿⣿⣿⣿⣿⣿⣿⣿⣿⣿⣿⣿⣿⣿⣿⣿⣿⣿⣿⣿⣿⣿⣿⣿⣿⣽⣽⣽⣿⣿⠀⠀⠀⠀⠀⠀⠀⠀⠀⠀⠀⠀</a:t>
            </a:r>
            <a:br/>
            <a:r>
              <a:t>⠀⠀⠀⠀⠀⠀⠀⠀⠀⠀⠀⠀⢕⢕⣷⣿⣿⣿⣿⣿⣿⣿⣜⡟⢿⣿⣿⣿⣿⣿⣿⣿⣿⢿⢿⣿⣿⣿⢿⢿⢿⢿⣿⣿⣿⣿⣿⣿⣿⣿⣿⣿⣿⣿⣿⣿⣿⣿⣿⣿⣿⣷⣷⣷⣷⣗⣗⣗⣗⠀⠀⠀⠀⠀⠀⠀⠀⠀⠀⠀⠀</a:t>
            </a:r>
            <a:br/>
            <a:r>
              <a:t>⠀⠀⠀⠀⠀⠀⠀⠀⠀⠀⠀⢱⣧⣵⡝⡹⢿⣿⣿⣿⣿⣿⣿⣯⣧⢟⢿⢻⣻⣿⣻⣿⣿⣿⣿⣿⣿⣿⣧⣵⣵⣼⣿⣿⣿⣿⣿⣿⣿⣿⣿⣿⣿⣿⣿⣿⣿⣿⣷⣷⣼⣽⢝⢝⢟⢟⢻⣿⣿⠀⠀⠀⠀⠀⠀⠀⠀⠀⠀⠀⠀</a:t>
            </a:r>
            <a:br/>
            <a:r>
              <a:t>⠀⠀⠀⠀⠀⠀⠀⠀⠀⠀⠀⢈⣑⢅⢌⢅⢕⡕⢝⢝⡝⢝⢝⡜⣕⣕⢕⣜⣝⣝⢝⣝⣝⣝⣽⣿⣿⣿⣿⣯⣽⣿⣿⣿⣿⣿⣿⣿⣿⣿⣿⣿⣿⣿⣿⣿⣿⣿⣿⣿⣿⣷⣷⣷⣷⣷⣷⣷⣿⠀⠀⠀⠀⠀⠀⠀⠀⠀⠀⠀⠀</a:t>
            </a:r>
            <a:br/>
            <a:r>
              <a:t>⠀⠀⠀⠀⠀⠀⠀⠀⠀⠀⠀⢸⣷⣷⣿⣟⣿⣟⣟⡗⡾⣟⣻⣿⣟⣟⣿⣿⣟⣻⣿⣿⣻⣕⣞⣫⣟⣿⣿⣿⣽⣿⣽⣿⣽⣿⣿⣿⣿⣿⣿⣿⣿⣿⣿⣿⣿⣿⣿⣿⣿⣿⣿⣿⣿⣿⣿⣿⣿⠀⠀⠀⠀⠀⠀⠀⠀⠀⠀⠀⠀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⠀⠀⠀⠀⠀⠀⠀⠀⠀⠀⠀⢸⣿⣿⣿⣿⣿⣿⣿⣿⣿⣿⣿⣿⣿⣿⣿⣿⣿⣿⣿⣟⣿⣿⣿⣿⣿⣿⢿⣿⣿⣿⣟⡻⣿⣟⣟⣟⡏⡟⡟⣟⣿⣿⣿⣿⣿⣿⣿⣿⣿⣿⣿⣿⣿⣿⣿⣿⣿⠀⠀⠀⠀⠀⠀⠀⠀⠀⠀⠀⠀</a:t>
            </a:r>
            <a:br/>
            <a:r>
              <a:t>⠀⠀⠀⠀⠀⠀⠀⠀⠀⠀⠀⢜⣟⢟⢟⢟⡟⣟⣟⣟⣟⣝⡏⢕⢕⢝⣕⡕⢜⢕⢵⣵⢕⡼⢽⣵⣧⣧⣱⣷⣿⣿⣿⣵⣷⣵⣾⣽⢿⣷⣷⣿⡷⣾⣿⣿⣿⣿⣿⣿⣿⣿⣿⣿⣿⣿⣿⣿⣿⠀⠀⠀⠀⠀⠀⠀⠀⠀⠀⠀⠀</a:t>
            </a:r>
            <a:br/>
            <a:r>
              <a:t>⠀⠀⠀⠀⠀⠀⠀⠀⠀⠀⠀⢁⢕⢇⢱⢕⣕⣕⢗⣕⢕⣱⢕⢱⢵⢼⡵⡗⢇⢗⢾⣏⣟⣏⡿⣿⣿⣿⡿⡿⣿⣹⢿⢹⢿⡿⣿⣿⣿⣿⣿⣾⣿⣽⣿⢿⣿⣽⣿⣿⢿⣿⣿⣿⣿⣿⣿⣿⣿⠀⠀⠀⠀⠀⠀⠀⠀⠀⠀⠀⠀</a:t>
            </a:r>
            <a:br/>
            <a:r>
              <a:t>⠀⠀⠀⠀⠀⠀⠀⠀⠀⠀⠀⠔⢜⢕⢇⢝⢏⢝⢜⢕⢕⢕⢕⢕⢕⢕⢕⢕⢕⢕⢕⢕⢕⢜⢜⢱⢽⢝⢝⢕⢇⢝⢕⢜⢇⢏⢿⡷⢽⡟⢧⢮⣣⣕⢞⢟⣇⢽⡽⣯⣿⣿⣹⣻⢿⡿⢿⣿⣿⠀⠀⠀⠀⠀⠀⠀⠀⠀⠀⠀⠀</a:t>
            </a:r>
            <a:br/>
            <a:r>
              <a:t>⠀⠀⠀⠀⠀⠀⠀⠀⠀⠀⠀⢕⢕⢗⢇⢝⢕⢕⢕⢕⢕⢕⢕⢕⢕⢕⡕⢕⢕⢇⡕⢕⢕⢕⢕⢕⢕⢕⢕⡕⢕⢇⡕⢕⢱⢕⡯⢺⢽⢯⡗⢏⢼⣻⢿⣟⣷⡱⣜⣟⢝⣷⣿⣿⣿⣷⣿⣿⣿⠀⠀⠀⠀⠀⠀⠀⠀⠀⠀⠀⠀</a:t>
            </a:r>
            <a:br/>
            <a:r>
              <a:t>⠀⠀⠀⠀⠀⠀⠀⠀⠀⠀⠀⠑⠑⠑⠑⠑⠑⠑⠑⠑⠑⠑⠑⠑⠃⠃⠑⠑⠑⠑⠑⠘⠙⠑⠑⠑⠑⠑⠘⠑⠘⠙⠑⠘⠑⠑⠙⠑⠓⠙⠘⠛⠛⠘⠛⠛⠘⠛⠚⠋⠃⠓⠓⠛⠛⠓⠛⠛⠛⠀⠀⠀⠀⠀⠀⠀⠀⠀⠀⠀⠀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⠀⠀⠀⠀⠀⠀⠀⠀⠀⠀⠀⢸⣿⣿⣿⣿⣿⣿⣿⣿⣿⣿⣿⣿⣿⣿⣿⣿⣿⣿⣿⣿⣿⣿⣿⣿⣿⣿⣿⣿⣿⣿⣿⣿⣿⣿⣿⣿⣿⣿⣿⣿⣿⣿⣿⣿⣿⣿⣿⣿⣿⣿⣿⣿⣿⣾⣾⣿⣿⠀⠀⠀⠀⠀⠀⠀⠀⠀⠀⠀⠀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⠀⠀⠀⠀⠀⠀⠀⠀⠀⠀⠀⢸⣿⣿⣿⣿⣿⣿⣿⣿⣿⣿⣿⣿⣿⣿⣿⣿⣿⣿⣿⣿⣿⣿⣿⣿⣿⣿⣿⣿⣿⣿⣿⣿⣿⣿⣿⣿⣿⣿⣿⣿⣿⣿⣿⣿⣿⣿⣿⣿⣿⣿⣿⣿⣿⣽⡿⢿⢟⠀⠀⠀⠀⠀⠀⠀⠀⠀⠀⠀⠀</a:t>
            </a:r>
            <a:br/>
            <a:r>
              <a:t>⠀⠀⠀⠀⠀⠀⠀⠀⠀⠀⠀⢸⣿⣿⣿⣿⣿⣿⣿⣿⣿⣿⣿⣿⣿⣿⣿⣿⣿⣿⡿⢟⢝⢕⢕⢵⢝⣟⢿⣿⣿⣿⣿⣿⣿⣿⣿⣿⣿⣿⣿⣿⣿⣿⣿⣿⣿⣿⣿⣿⣿⡟⢟⢝⢕⢕⢗⢇⢱⠀⠀⠀⠀⠀⠀⠀⠀⠀⠀⠀⠀</a:t>
            </a:r>
            <a:br/>
            <a:r>
              <a:t>⠀⠀⠀⠀⠀⠀⠀⠀⠀⠀⠀⢸⣿⣿⣿⣿⣿⣿⣿⣿⣿⣿⣿⣿⣿⣿⣿⣿⡿⢏⢕⢕⢝⢝⢹⣿⣿⣿⣿⡮⡻⣿⣿⣿⣿⣿⣿⣿⣿⣿⣿⣿⣿⣿⣿⣿⣿⣿⣿⡿⢕⢕⢕⢕⢕⢕⢕⢕⢕⠀⠀⠀⠀⠀⠀⠀⠀⠀⠀⠀⠀</a:t>
            </a:r>
            <a:br/>
            <a:r>
              <a:t>⠀⠀⠀⠀⠀⠀⠀⠀⠀⠀⠀⢸⣿⣿⣿⣿⣿⣿⣿⣿⣿⣿⣿⣿⣿⣿⣿⡟⢕⢕⢕⢕⢕⣵⣿⣿⣿⣿⣿⣿⡜⢿⣿⣿⣿⣿⣿⣿⣿⣿⣿⣿⣿⣿⣿⣿⣿⣿⡿⢕⢕⢕⢕⢕⢕⢕⢕⢕⢕⠀⠀⠀⠀⠀⠀⠀⠀⠀⠀⠀⠀</a:t>
            </a:r>
            <a:br/>
            <a:r>
              <a:t>⠀⠀⠀⠀⠀⠀⠀⠀⠀⠀⠀⢸⣿⣿⣿⣿⣿⣿⣿⣿⣿⣿⣿⣿⣿⣿⣿⢕⢕⢕⢕⢕⢱⣿⣿⣿⣿⣿⣿⣿⡇⢜⣿⣿⣿⣿⣿⣿⣿⣿⣿⣿⣿⣿⣿⣿⣿⣿⣷⣕⣕⣵⣵⣵⣵⣷⣾⣷⣾⠀⠀⠀⠀⠀⠀⠀⠀⠀⠀⠀⠀</a:t>
            </a:r>
            <a:br/>
            <a:r>
              <a:t>⠀⠀⠀⠀⠀⠀⠀⠀⠀⠀⠀⢸⣿⣿⣿⣿⣿⣿⣿⣿⣿⣿⣿⣿⣿⣿⣿⣷⣷⣇⣇⣕⣼⣿⣿⣿⣿⣿⣿⣿⣷⣧⣿⣿⣿⣿⣿⣿⣿⣿⣿⣿⣿⣿⣿⣿⣿⣿⣿⣿⣿⣿⣿⣿⣿⣿⣿⣿⣿⠀⠀⠀⠀⠀⠀⠀⠀⠀⠀⠀⠀</a:t>
            </a:r>
            <a:br/>
            <a:r>
              <a:t>⠀⠀⠀⠀⠀⠀⠀⠀⠀⠀⠀⢸⣿⣿⣿⣿⣿⢕⢜⢝⢿⣿⣿⣿⣿⣿⣿⣿⣿⣿⣿⣿⣿⣿⣿⣿⣿⣿⣿⣿⣿⣿⣿⣿⣿⣿⣿⣿⣿⣿⣿⣿⣿⣿⣿⣿⣿⣿⣿⣿⣿⣿⣿⣿⣿⣿⣿⣿⣿⠀⠀⠀⠀⠀⠀⠀⠀⠀⠀⠀⠀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⠀⠀⠀⠀⠀⠀⠀⠀⠀⠀⠀⢸⣿⣿⣿⢿⢿⢟⢕⢸⢿⣿⣿⣿⣿⣿⣿⣿⣿⣿⣿⣿⣿⣿⣿⣿⣿⣿⣿⣿⣿⣿⣿⣿⣿⣿⣿⣿⣿⣿⣿⣿⣿⣿⣿⣿⣿⣿⣿⣿⣿⣿⣿⣿⣿⣿⣿⣿⣿⠀⠀⠀⠀⠀⠀⠀⠀⠀⠀⠀⠀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⠀⠀⠀⠀⠀⠀⠀⠀⠀⠀⠀⢸⣿⡯⢕⢕⢕⢕⢕⢕⢕⢜⢻⣿⣿⣿⣿⣿⣿⣿⣿⣿⣿⣿⣿⣿⣿⣿⣿⣿⣿⣿⣿⣿⣿⣿⣿⣿⣿⣿⣿⣿⣿⣿⣿⣿⣿⣿⣿⣿⣿⣿⣿⣿⣿⣿⣿⣿⣿⠀⠀⠀⠀⠀⠀⠀⠀⠀⠀⠀⠀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⠀⠀⠀⠀⠀⠀⠀⠀⠀⠀⠀⢜⢝⣵⣵⣇⡕⢕⢕⢕⢕⢱⣿⣿⣿⣿⣿⣿⣿⣿⣿⣿⣿⣿⣿⣿⣿⣿⣿⣿⣿⣿⣿⣿⣿⣿⣿⣿⣿⣿⣿⣿⣿⣿⣿⣿⣿⣿⣿⣿⣿⣿⣿⣿⣿⣿⣿⣿⣿⠀⠀⠀⠀⠀⠀⠀⠀⠀⠀⠀⠀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⠀⠀⠀⠀⠀⠀⠀⠀⠀⠀⠀⢸⣿⣿⡿⢏⢕⢕⢕⢕⢕⣺⣿⣿⣿⣿⣿⣿⣿⣿⣿⣿⣿⣿⣿⣿⣿⣿⣿⣿⣿⣿⣿⣿⣿⣿⣿⣿⣿⣿⣿⣿⣿⣿⣿⣿⣿⣿⣿⣿⣿⣿⣿⣿⣿⣿⣿⣿⣿⠀⠀⠀⠀⠀⠀⠀⠀⠀⠀⠀⠀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⠀⠀⠀⠀⠀⠀⠀⠀⠀⠀⠀⠸⠟⢕⢕⢕⣕⣱⣵⡕⢱⣿⣿⣿⣿⣿⣿⣿⣿⣿⣿⣿⣿⣿⣿⣿⣿⣿⣿⣿⣿⣿⣿⣿⣿⣿⣿⣿⣿⣿⣿⣿⣿⣿⣿⣿⣿⣿⣿⣿⣿⣿⣿⣿⣿⣽⣽⣿⣿⠀⠀⠀⠀⠀⠀⠀⠀⠀⠀⠀⠀</a:t>
            </a:r>
            <a:br/>
            <a:r>
              <a:t>⠀⠀⠀⠀⠀⠀⠀⠀⠀⠀⠀⠀⢕⣱⣿⣿⣿⣿⣿⣿⣿⣯⣝⢟⢿⣿⣿⣿⣿⣿⣿⣿⣿⢿⣿⣿⣿⣿⡿⢿⢿⢿⣿⣿⣿⣿⣿⣿⣿⣿⣿⣿⣿⣿⣿⣿⣿⣿⣿⣾⣷⣷⣷⣷⣾⣷⣗⣗⣗⠀⠀⠀⠀⠀⠀⠀⠀⠀⠀⠀⠀</a:t>
            </a:r>
            <a:br/>
            <a:r>
              <a:t>⠀⠀⠀⠀⠀⠀⠀⠀⠀⠀⠀⢱⣕⡜⢏⢹⢿⣿⣟⣿⣿⣿⣿⣷⣵⡟⢟⢻⣿⣿⣿⣿⣿⣿⣿⣿⣿⣿⣧⣵⣵⣵⣿⣿⣿⣿⣿⣿⣿⣿⣿⣿⣿⣿⣿⣿⣿⣿⣿⣷⣷⣽⢝⢝⢟⢟⢻⣿⣿⠀⠀⠀⠀⠀⠀⠀⠀⠀⠀⠀⠀</a:t>
            </a:r>
            <a:br/>
            <a:r>
              <a:t>⠀⠀⠀⠀⠀⠀⠀⠀⠀⠀⠀⢘⣕⡕⢅⢐⣔⡕⣝⢝⣯⡹⡝⡝⣝⣕⣕⣝⣹⣝⣹⣽⣹⣽⣿⣿⣽⣿⣿⣯⣽⣿⣿⣿⣿⣿⣿⣿⣿⣿⣿⣿⣿⣿⣿⣿⣿⣿⣷⣷⣷⣷⣷⣷⣷⣷⣷⣷⣾⠀⠀⠀⠀⠀⠀⠀⠀⠀⠀⠀⠀</a:t>
            </a:r>
            <a:br/>
            <a:r>
              <a:t>⠀⠀⠀⠀⠀⠀⠀⠀⠀⠀⠀⢜⣿⣵⣮⣽⢿⣿⣟⡟⣿⢟⣻⣿⣿⣟⣿⣿⣻⣟⣿⣿⣿⣿⣾⣿⣿⣿⣿⣿⣿⣿⣿⣿⣿⣿⣿⣿⣿⣿⣿⣿⣿⣿⣿⣿⣿⣿⣿⣿⣿⣿⣿⣿⣿⣿⣿⣿⣿⠀⠀⠀⠀⠀⠀⠀⠀⠀⠀⠀⠀</a:t>
            </a:r>
            <a:br/>
            <a:r>
              <a:t>⠀⠀⠀⠀⠀⠀⠀⠀⠀⠀⠀⢸⡿⡿⣿⣿⣿⣿⣿⣿⣿⣿⣿⣿⣿⣿⣿⣿⣿⣿⣿⣿⣿⣿⣿⣿⣿⣿⣿⣟⣿⣻⣻⡿⣿⣿⣟⣻⣟⣻⣟⣟⣿⣿⣿⣿⣿⣿⣿⣿⣿⣿⣿⣿⣿⣿⣿⣿⣿⠀⠀⠀⠀⠀⠀⠀⠀⠀⠀⠀⠀</a:t>
            </a:r>
            <a:br/>
            <a:r>
              <a:t>⠀⠀⠀⠀⠀⠀⠀⠀⠀⠀⠀⢜⣟⢟⢟⢟⢟⢟⢟⣟⣟⣇⡟⢕⢕⢕⢕⣕⢜⢱⢵⡱⢕⢵⢽⣵⣵⣵⣕⣷⣾⣽⣾⣷⣷⣧⣼⣽⣷⣾⣷⣿⣷⣿⣿⣿⣿⣿⣿⣿⣿⣿⣿⣿⣿⣿⣿⣿⣿⠀⠀⠀⠀⠀⠀⠀⠀⠀⠀⠀⠀</a:t>
            </a:r>
            <a:br/>
            <a:r>
              <a:t>⠀⠀⠀⠀⠀⠀⠀⠀⠀⠀⠀⢁⢇⢕⢕⢕⣕⣕⣗⣕⡇⣱⢕⢕⢵⢱⣧⡇⢇⢕⢞⡕⢟⢿⢝⣿⣿⣿⡷⡯⢿⣹⢫⢹⢻⣿⣿⣯⣿⡽⣿⣻⣿⡹⣝⣻⣿⣿⣿⣿⢿⣿⣿⣿⣿⣿⣿⣿⣿⠀⠀⠀⠀⠀⠀⠀⠀⠀⠀⠀⠀</a:t>
            </a:r>
            <a:br/>
            <a:r>
              <a:t>⠀⠀⠀⠀⠀⠀⠀⠀⠀⠀⠀⢔⢕⢕⢇⢕⢎⢏⡜⢜⢕⢎⢕⢕⢕⢕⢕⢕⢕⢱⢕⢕⢱⢕⢕⡸⢽⢝⢹⢕⢕⢕⢕⢕⢜⢝⣻⡷⡽⣪⢟⢗⢽⡜⢟⣏⢏⡯⢽⣪⣿⢿⡹⢿⡽⣿⣿⣽⣿⠀⠀⠀⠀⠀⠀⠀⠀⠀⠀⠀⠀</a:t>
            </a:r>
            <a:br/>
            <a:r>
              <a:t>⠀⠀⠀⠀⠀⠀⠀⠀⠀⠀⠀⢕⢗⢎⢕⢜⢇⡕⢕⢕⢕⢕⢕⢕⢕⢕⡕⢜⢕⢇⢕⢕⡇⢱⡕⡜⢕⢇⢕⡕⢼⡕⢕⢜⢕⢕⢞⢿⡱⢹⣗⢷⡺⣽⡷⣿⢟⢵⣝⢏⡿⣿⣿⣿⡿⣿⣿⣿⣿⠀⠀⠀⠀⠀⠀⠀⠀⠀⠀⠀⠀</a:t>
            </a:r>
            <a:br/>
            <a:r>
              <a:t>⠀⠀⠀⠀⠀⠀⠀⠀⠀⠀⠀⠁⠑⠑⠑⠑⠑⠑⠑⠑⠑⠑⠑⠘⠑⠑⠑⠑⠑⠑⠑⠘⠑⠑⠑⠑⠑⠑⠙⠙⠙⠘⠑⠙⠘⠑⠙⠃⠛⠙⠘⠃⠋⠙⠓⠛⠚⠃⠓⠋⠃⠘⠛⠛⠙⠛⠛⠋⠛⠀⠀⠀⠀⠀⠀⠀⠀⠀⠀⠀⠀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⠀⠀⠀⠀⠀⠀⠀⠀⠀⠀⠀⢸⣿⣿⣿⣿⣿⣿⣿⣿⣿⣿⣿⣿⣿⣿⣿⣿⣿⣿⣿⣿⣿⣿⡿⣿⣿⣿⣿⣿⣿⣿⣿⣿⣿⣿⣿⣿⣿⣿⣿⣿⣿⣿⣿⣿⣿⣿⣿⣿⣿⣿⣿⣿⣿⡿⢿⢟⢟⠀⠀⠀⠀⠀⠀⠀⠀⠀⠀⠀⠀</a:t>
            </a:r>
            <a:br/>
            <a:r>
              <a:t>⠀⠀⠀⠀⠀⠀⠀⠀⠀⠀⠀⢸⣿⣿⣿⣿⣿⣿⣿⣿⣿⣿⣿⣿⣿⣿⣿⣿⣿⣿⣿⢟⢝⢕⢕⢵⢼⣝⡻⢿⣿⣿⣿⣿⣿⣿⣿⣿⣿⣿⣿⣿⣿⣿⣿⣿⣿⣿⣿⣿⣿⡿⢟⢝⢕⢕⢕⢕⢗⠀⠀⠀⠀⠀⠀⠀⠀⠀⠀⠀⠀</a:t>
            </a:r>
            <a:br/>
            <a:r>
              <a:t>⠀⠀⠀⠀⠀⠀⠀⠀⠀⠀⠀⢸⣿⣿⣿⣿⣿⣿⣿⣿⣿⣿⣿⣿⣿⣿⣿⣿⣿⢟⢕⢕⢝⢝⢝⣿⣿⣿⣯⢳⢝⣿⣿⣿⣿⣿⣿⣿⣿⣿⣿⣿⣿⣿⣿⣿⣿⣿⣿⣿⢏⢕⢕⢕⢕⢕⢕⢕⢕⠀⠀⠀⠀⠀⠀⠀⠀⠀⠀⠀⠀</a:t>
            </a:r>
            <a:br/>
            <a:r>
              <a:t>⠀⠀⠀⠀⠀⠀⠀⠀⠀⠀⠀⢸⣿⣿⣿⣿⣿⣿⣿⣿⣿⣿⣿⣿⣿⣿⣿⡿⢕⢕⢕⢕⢕⣱⣿⣿⣿⣿⣿⣷⡎⢻⣿⣿⣿⣿⣿⣿⣿⣿⣿⣿⣿⣿⣿⣿⣿⣿⣿⢇⢕⢕⢕⢕⢕⢕⢕⡕⡕⠀⠀⠀⠀⠀⠀⠀⠀⠀⠀⠀⠀</a:t>
            </a:r>
            <a:br/>
            <a:r>
              <a:t>⠀⠀⠀⠀⠀⠀⠀⠀⠀⠀⠀⢸⣿⣿⣿⣿⣿⣿⣿⣿⣿⣿⣿⣿⣿⣿⣿⡏⢕⢕⢕⢕⢕⣿⣿⣿⣿⣿⣿⣿⣏⢕⢻⣿⣿⣿⣿⣿⣿⣿⣿⣿⣿⣿⣿⣿⣿⣿⣿⣵⣵⣵⣵⣵⣵⣷⣾⣿⣿⠀⠀⠀⠀⠀⠀⠀⠀⠀⠀⠀⠀</a:t>
            </a:r>
            <a:br/>
            <a:r>
              <a:t>⠀⠀⠀⠀⠀⠀⠀⠀⠀⠀⠀⢸⣿⣿⣿⣿⣿⣿⣿⣿⣿⣿⣿⣿⣿⣿⣿⣷⣷⣷⣇⣵⣼⣿⣿⣿⣿⣿⣿⣿⣿⣧⣾⣿⣿⣿⣿⣿⣿⣿⣿⣿⣿⣿⣿⣿⣿⣿⣿⣿⣿⣿⣿⣿⣿⣿⣿⣿⣿⠀⠀⠀⠀⠀⠀⠀⠀⠀⠀⠀⠀</a:t>
            </a:r>
            <a:br/>
            <a:r>
              <a:t>⠀⠀⠀⠀⠀⠀⠀⠀⠀⠀⠀⢸⣿⣿⣿⣿⣿⢏⢝⢝⢿⣿⣿⣿⣿⣿⣿⣿⣿⣿⣿⣿⣿⣿⣿⣿⣿⣿⣿⣿⣿⣿⣿⣿⣿⣿⣿⣿⣿⣿⣿⣿⣿⣿⣿⣿⣿⣿⣿⣿⣿⣿⣿⣿⣿⣿⣿⣿⣿⠀⠀⠀⠀⠀⠀⠀⠀⠀⠀⠀⠀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⠀⠀⠀⠀⠀⠀⠀⠀⠀⠀⠀⢸⣿⣿⣿⣿⣿⣾⢗⢱⢿⣿⣿⣿⣿⣿⣿⣿⣿⣿⣿⣿⣿⣿⣿⣿⣿⣿⣿⣿⣿⣿⣿⣿⣿⣿⣿⣿⣿⣿⣿⣿⣿⣿⣿⣿⣿⣿⣿⣿⣿⣿⣿⣿⣿⣿⣿⣿⣿⠀⠀⠀⠀⠀⠀⠀⠀⠀⠀⠀⠀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⠀⠀⠀⠀⠀⠀⠀⠀⠀⠀⠀⢸⣿⣿⣿⣿⢝⢕⢕⢕⢜⢟⣿⣿⣿⣿⣿⣿⣿⣿⣿⣿⣿⣿⣿⣿⣿⣿⣿⣿⣿⣿⣿⣿⣿⣿⣿⣿⣿⣿⣿⣿⣿⣿⣿⣿⣿⣿⣿⣿⣿⣿⣿⣿⣿⣿⣿⣿⣿⠀⠀⠀⠀⠀⠀⠀⠀⠀⠀⠀⠀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⠀⠀⠀⠀⠀⠀⠀⠀⠀⠀⠀⢸⣿⢟⣕⣵⣕⢕⢕⢕⢕⢕⣿⣿⣿⣿⣿⣿⣿⣿⣿⣿⣿⣿⣿⣿⣿⣿⣿⣿⣿⣿⣿⣿⣿⣿⣿⣿⣿⣿⣿⣿⣿⣿⣿⣿⣿⣿⣿⣿⣿⣿⣿⣿⣿⣿⣿⣿⣿⠀⠀⠀⠀⠀⠀⠀⠀⠀⠀⠀⠀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⠀⠀⠀⠀⠀⠀⠀⠀⠀⠀⠀⢱⣷⣾⣿⡿⢇⢕⢕⢕⢕⣾⣿⣿⣿⣿⣿⣿⣿⣿⣿⣿⣿⣿⣿⣿⣿⣿⣿⣿⣿⣿⣿⣿⣿⣿⣿⣿⣿⣿⣿⣿⣿⣿⣿⣿⣿⣿⣿⣿⣿⣿⣿⣿⣿⣿⣿⣿⣿⠀⠀⠀⠀⠀⠀⠀⠀⠀⠀⠀⠀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⠀⠀⠀⠀⠀⠀⠀⠀⠀⠀⠀⠸⢟⢏⠙⢕⢕⢕⢕⢕⣵⣿⣿⣿⣿⣿⣿⣿⣿⣿⣿⣿⣿⣿⣿⣿⣿⣿⣿⣿⣿⣿⣿⣿⣿⣿⣿⣿⣿⣿⣿⣿⣿⣿⣿⣿⣿⣿⣿⣿⣿⣿⣿⣿⣿⣿⣿⣿⣿⠀⠀⠀⠀⠀⠀⠀⠀⠀⠀⠀⠀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⠀⠀⠀⠀⠀⠀⠀⠀⠀⠀⠀⢀⢔⣱⣿⣿⣿⣿⣧⣵⣟⡟⢿⢿⣿⣿⣿⣿⣿⣿⣿⣿⣿⣿⣿⣿⣿⣿⣿⢿⢿⣿⣿⣿⣿⣿⣿⣿⣿⣿⣿⣿⣿⣿⣿⣿⣿⣿⣿⣿⣷⣷⣷⣷⣷⣷⣗⣗⣗⠀⠀⠀⠀⠀⠀⠀⠀⠀⠀⠀⠀</a:t>
            </a:r>
            <a:br/>
            <a:r>
              <a:t>⠀⠀⠀⠀⠀⠀⠀⠀⠀⠀⠀⢸⣵⣵⢜⢝⣿⣿⣿⣿⣿⣿⣿⣷⣵⣾⢻⢻⢿⣿⣿⣿⣿⣿⣿⣿⣿⣿⣷⣵⣵⣽⣿⣿⣿⣿⣿⣿⣿⣿⣿⣿⣿⣿⣿⣿⣿⣿⣿⣷⣷⣯⢝⢏⢟⢟⢟⣿⣿⠀⠀⠀⠀⠀⠀⠀⠀⠀⠀⠀⠀</a:t>
            </a:r>
            <a:br/>
            <a:r>
              <a:t>⠀⠀⠀⠀⠀⠀⠀⠀⠀⠀⠀⢘⣟⡇⢕⢕⢔⢜⢟⢟⢿⡿⡟⡟⢻⣕⣕⣜⣝⣝⢝⣫⣽⣽⣿⣿⣯⣿⣝⣿⣿⣿⣿⣿⣿⣿⣿⣿⣿⣿⣿⣿⣿⣿⣿⣿⣿⣿⣿⣿⣷⣷⣷⣷⣷⣷⣷⣷⣷⠀⠀⠀⠀⠀⠀⠀⠀⠀⠀⠀⠀</a:t>
            </a:r>
            <a:br/>
            <a:r>
              <a:t>⠀⠀⠀⠀⠀⠀⠀⠀⠀⠀⠀⢸⢷⣾⢷⣯⣿⣿⣿⢿⣿⢻⢿⣿⣿⣿⣿⣿⣿⣿⣿⣿⣿⣯⣞⣿⣿⣿⣿⣿⣿⣿⣿⣿⣿⣿⣿⣿⣿⣿⣿⣿⣿⣿⣿⣿⣿⣿⣿⣿⣿⣿⣿⣿⣿⣿⣿⣿⣿⠀⠀⠀⠀⠀⠀⠀⠀⠀⠀⠀⠀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⠀⠀⠀⠀⠀⠀⠀⠀⠀⠀⠀⢸⣿⣿⣿⣿⣿⣿⣿⣿⣿⣿⢿⣿⣿⣿⣿⣿⢿⣿⣿⣿⣿⣿⣿⣿⣿⣿⡿⡿⣿⢿⣿⡿⣿⣿⣟⣿⣟⣻⣿⡟⣿⣿⣿⣿⣿⣿⣿⣿⣿⣿⣿⣿⣿⣿⣿⣿⣿⠀⠀⠀⠀⠀⠀⠀⠀⠀⠀⠀⠀</a:t>
            </a:r>
            <a:br/>
            <a:r>
              <a:t>⠀⠀⠀⠀⠀⠀⠀⠀⠀⠀⠀⢜⣟⣿⢟⢿⡟⢟⣿⡿⢟⢟⢟⢝⢜⢝⢝⢼⣽⣕⡿⢧⡵⣕⣵⣧⣼⣵⣕⣱⣾⣽⣽⣿⣯⣯⣾⣯⣽⣷⣿⣿⣿⣷⣿⣿⣿⣿⣿⣿⣿⣿⣿⣿⣿⣿⣿⣿⣿⠀⠀⠀⠀⠀⠀⠀⠀⠀⠀⠀⠀</a:t>
            </a:r>
            <a:br/>
            <a:r>
              <a:t>⠀⠀⠀⠀⠀⠀⠀⠀⠀⠀⠀⠅⢕⢕⢕⢕⢕⢕⣵⢜⣕⢕⢝⡕⡜⣵⢜⡵⢕⢱⢷⢞⢵⢿⢏⣿⣿⣿⣿⢾⡟⣻⡝⡗⢿⢿⢿⣿⣯⣿⣿⣽⢟⣿⣻⣿⣿⣿⣿⣿⣿⣿⣿⣿⣿⣿⣿⣿⣿⠀⠀⠀⠀⠀⠀⠀⠀⠀⠀⠀⠀</a:t>
            </a:r>
            <a:br/>
            <a:r>
              <a:t>⠀⠀⠀⠀⠀⠀⠀⠀⠀⠀⠀⢔⢕⢕⢕⢱⢟⢝⢝⢇⢱⢕⢝⢜⢇⢝⢇⢕⢕⢕⢕⢕⢱⢱⢎⢵⡽⡕⢝⡕⢷⢟⢇⢕⢕⢝⣜⣳⢝⡟⢝⢾⢮⢕⢽⢿⡟⢝⡫⣟⢽⣿⣿⣿⣿⢿⣿⣿⣿⠀⠀⠀⠀⠀⠀⠀⠀⠀⠀⠀⠀</a:t>
            </a:r>
            <a:br/>
            <a:r>
              <a:t>⠀⠀⠀⠀⠀⠀⠀⠀⠀⠀⠀⢕⢕⢧⢕⢵⢕⡕⢕⢕⢇⢕⢕⢕⢕⢕⢇⢕⢵⢕⢕⢕⢇⡕⡕⢜⢎⢕⢜⢎⢟⣕⢕⢕⡕⣕⢾⣝⣧⡞⣱⢎⢱⢼⢷⡮⢼⢳⣿⢝⣟⣿⣾⣿⣾⣷⣿⣿⣿⠀⠀⠀⠀⠀⠀⠀⠀⠀⠀⠀⠀</a:t>
            </a:r>
            <a:br/>
            <a:r>
              <a:t>⠀⠀⠀⠀⠀⠀⠀⠀⠀⠀⠀⠑⠑⠑⠑⠑⠑⠑⠑⠑⠑⠑⠑⠑⠑⠃⠑⠑⠑⠑⠑⠘⠑⠃⠙⠑⠑⠑⠑⠑⠑⠃⠃⠑⠃⠘⠑⠃⠓⠓⠋⠑⠙⠙⠛⠛⠓⠓⠚⠃⠓⠑⠛⠛⠛⠛⠚⠓⠛⠀⠀⠀⠀⠀⠀⠀⠀⠀⠀⠀⠀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⠀⠀⠀⠀⠀⠀⠀⠀⠀⠀⠀⢸⣿⣿⣿⣿⣿⣿⣿⣿⣿⣿⣿⣿⣿⣿⣿⣿⣿⣿⣿⣿⣿⣿⣿⣿⣿⣿⣿⣿⣿⣿⣿⣿⣿⣿⣿⣿⣿⣿⣿⣿⣿⣿⣿⣿⣿⣿⣿⣿⣿⣿⣿⣿⣧⡷⣯⣿⣿⠀⠀⠀⠀⠀⠀⠀⠀⠀⠀⠀⠀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⠀⠀⠀⠀⠀⠀⠀⠀⠀⠀⠀⢸⣿⣿⣿⣿⣿⣿⣿⣿⣿⣿⣿⣿⣿⣿⣿⣿⣿⣿⣿⣿⣿⣿⣿⣿⣿⣿⣿⣿⣿⣿⣿⣿⣿⣿⣿⣿⣿⣿⣿⣿⣿⣿⣿⣿⣿⣿⣿⣿⣿⣿⣿⣿⣯⡼⢽⢟⢟⠀⠀⠀⠀⠀⠀⠀⠀⠀⠀⠀⠀</a:t>
            </a:r>
            <a:br/>
            <a:r>
              <a:t>⠀⠀⠀⠀⠀⠀⠀⠀⠀⠀⠀⢸⣿⣿⣿⣿⣿⣿⣿⣿⣿⣿⣿⣿⣿⣿⣿⣿⣿⣿⣿⢟⢏⢕⢕⢱⢼⢝⡻⢿⣿⣿⣿⣿⣿⣿⣿⣿⣿⣿⣿⣿⣿⣿⣿⣿⣿⣿⣿⣿⣿⡿⢟⢝⢕⢕⢕⢕⢗⠀⠀⠀⠀⠀⠀⠀⠀⠀⠀⠀⠀</a:t>
            </a:r>
            <a:br/>
            <a:r>
              <a:t>⠀⠀⠀⠀⠀⠀⠀⠀⠀⠀⠀⢸⣿⣿⣿⣿⣿⣿⣿⣿⣿⣿⣿⣿⣿⣿⣿⣿⣿⢟⢕⢕⢝⢝⢝⣹⡝⢽⢏⢕⢝⢿⣿⣿⣿⣿⣿⣿⣿⣿⣿⣿⣿⣿⣿⣿⣿⣿⣿⣿⢟⢕⢕⢕⢕⢕⢕⢕⢕⠀⠀⠀⠀⠀⠀⠀⠀⠀⠀⠀⠀</a:t>
            </a:r>
            <a:br/>
            <a:r>
              <a:t>⠀⠀⠀⠀⠀⠀⠀⠀⠀⠀⠀⢸⣿⣿⣿⣿⣿⣿⣿⣿⣿⣿⣿⣿⣿⣿⣿⣿⢇⢕⢕⢕⢕⢱⣼⣿⣿⣿⣷⣕⢇⢻⣿⣿⣿⣿⣿⣿⣿⣿⣿⣿⣿⣿⣿⣿⣿⣿⣿⡏⢕⢕⢕⢕⢕⢕⢕⡕⡕⠀⠀⠀⠀⠀⠀⠀⠀⠀⠀⠀⠀</a:t>
            </a:r>
            <a:br/>
            <a:r>
              <a:t>⠀⠀⠀⠀⠀⠀⠀⠀⠀⠀⠀⢸⣿⣿⣿⣿⣿⣿⣿⣿⣿⣿⣿⣿⣿⣿⣿⡗⢕⢕⢕⢕⢕⣿⣿⣿⣿⣿⣿⣿⡕⢕⢹⣿⣿⣿⣿⣿⣿⣿⣿⣿⣿⣿⣿⣿⣿⣿⣿⣵⣵⣵⣵⣵⣵⣷⣾⣿⣿⠀⠀⠀⠀⠀⠀⠀⠀⠀⠀⠀⠀</a:t>
            </a:r>
            <a:br/>
            <a:r>
              <a:t>⠀⠀⠀⠀⠀⠀⠀⠀⠀⠀⠀⢸⣿⣿⣿⣿⣿⣿⣿⣿⣿⣿⣿⣿⣿⣿⣿⣷⣷⣷⣷⣵⣼⣿⣿⣿⣿⣿⣿⣿⣷⣪⣾⣿⣿⣿⣿⣿⣿⣿⣿⣿⣿⣿⣿⣿⣿⣿⣿⣿⣿⣿⣿⣿⣿⣿⣿⣿⣿⠀⠀⠀⠀⠀⠀⠀⠀⠀⠀⠀⠀</a:t>
            </a:r>
            <a:br/>
            <a:r>
              <a:t>⠀⠀⠀⠀⠀⠀⠀⠀⠀⠀⠀⢸⣿⣿⣿⣿⣿⡿⢟⢟⢿⣿⣿⣿⣿⣿⣿⣿⣿⣿⣿⣿⣿⣿⣿⣿⣿⣿⣿⣿⣿⣿⣿⣿⣿⣿⣿⣿⣿⣿⣿⣿⣿⣿⣿⣿⣿⣿⣿⣿⣿⣿⣿⣿⣿⣿⣿⣿⣿⠀⠀⠀⠀⠀⠀⠀⠀⠀⠀⠀⠀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⠀⠀⠀⠀⠀⠀⠀⠀⠀⠀⠀⢸⣿⣿⣿⣿⣿⣿⡷⢵⣿⣿⣿⣿⣿⣿⣿⣿⣿⣿⣿⣿⣿⣿⣿⣿⣿⣿⣿⣿⣿⣿⣿⣿⣿⣿⣿⣿⣿⣿⣿⣿⣿⣿⣿⣿⣿⣿⣿⣿⣿⣿⣿⣿⣿⣿⣿⣿⣿⠀⠀⠀⠀⠀⠀⠀⠀⠀⠀⠀⠀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⠀⠀⠀⠀⠀⠀⠀⠀⠀⠀⠀⢸⣿⣿⣿⣿⡿⢏⢕⢕⢜⢟⣿⣿⣿⣿⣿⣿⣿⣿⣿⣿⣿⣿⣿⣿⣿⣿⣿⣿⣿⣿⣿⣿⣿⣿⣿⣿⣿⣿⣿⣿⣿⣿⣿⣿⣿⣿⣿⣿⣿⣿⣿⣿⣿⣿⣿⣿⣿⠀⠀⠀⠀⠀⠀⠀⠀⠀⠀⠀⠀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⠀⠀⠀⠀⠀⠀⠀⠀⠀⠀⠀⢸⣿⣟⢏⢝⣅⡕⢕⢕⢕⢕⢹⣿⣿⣿⣿⣿⣿⣿⣿⣿⣿⣿⣿⣿⣿⣿⣿⣿⣿⣿⣿⣿⣿⣿⣿⣿⣿⣿⣿⣿⣿⣿⣿⣿⣿⣿⣿⣿⣿⣿⣿⣿⣿⣿⣿⣿⣿⠀⠀⠀⠀⠀⠀⠀⠀⠀⠀⠀⠀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⠀⠀⠀⠀⠀⠀⠀⠀⠀⠀⠀⢸⣿⣷⣿⣿⡿⢕⢕⢕⢕⢷⣿⣿⣿⣿⣿⣿⣿⣿⣿⣿⣿⣿⣿⣿⣿⣿⣿⣿⣿⣿⣿⣿⣿⣿⣿⣿⣿⣿⣿⣿⣿⣿⣿⣿⣿⣿⣿⣿⣿⣿⣿⣿⣿⣿⣿⣿⣿⠀⠀⠀⠀⠀⠀⠀⠀⠀⠀⠀⠀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⠀⠀⠀⠀⠀⠀⠀⠀⠀⠀⠀⢸⡿⢟⢋⢝⢕⢕⢕⢕⣵⣿⣿⣿⣿⣿⣿⣿⣿⣿⣿⣿⣿⣿⣿⣿⣿⣿⣿⣿⣿⣿⣿⣿⣿⣿⣿⣿⣿⣿⣿⣿⣿⣿⣿⣿⣿⣿⣿⣿⣿⣿⣿⣿⣿⣿⣿⣯⣿⠀⠀⠀⠀⠀⠀⠀⠀⠀⠀⠀⠀</a:t>
            </a:r>
            <a:br/>
            <a:r>
              <a:t>⠀⠀⠀⠀⠀⠀⠀⠀⠀⠀⠀⢱⣕⢕⢵⣿⣿⣿⣱⣻⡿⣿⣿⣿⣿⣿⣿⣿⣿⣿⣿⣿⣿⣿⣿⣿⣿⣿⣿⡿⣿⣿⣿⣿⣿⣿⣿⣿⣿⣿⣿⣿⣿⣿⣿⣿⣿⣿⣿⣿⣿⣷⣷⣷⣷⣷⣗⣗⣗⠀⠀⠀⠀⠀⠀⠀⠀⠀⠀⠀⠀</a:t>
            </a:r>
            <a:br/>
            <a:r>
              <a:t>⠀⠀⠀⠀⠀⠀⠀⠀⠀⠀⠀⢸⣿⣷⡕⢝⣿⣿⣿⣿⣿⣿⣷⣵⣝⣽⢿⢿⢿⣿⣿⣿⣿⣿⣿⣿⣿⣿⣷⣵⣼⣽⣿⣿⣿⣿⣿⣿⣿⣿⣿⣿⣿⣿⣿⣿⣿⣿⣿⣷⣾⣽⡏⢟⢟⢟⢟⣿⣿⠀⠀⠀⠀⠀⠀⠀⠀⠀⠀⠀⠀</a:t>
            </a:r>
            <a:br/>
            <a:r>
              <a:t>⠀⠀⠀⠀⠀⠀⠀⠀⠀⠀⠀⢘⣟⣏⢇⢑⢕⢜⢟⡟⡿⢿⢻⢟⣻⣏⣕⣞⣟⣿⣻⣿⣯⣽⣿⣿⣿⣿⣿⣿⣽⣿⣿⣿⣿⣿⣿⣿⣿⣿⣿⣿⣿⣿⣿⣿⣿⣿⣿⣿⣿⣾⣷⣷⣷⣷⣷⣷⣾⠀⠀⠀⠀⠀⠀⠀⠀⠀⠀⠀⠀</a:t>
            </a:r>
            <a:br/>
            <a:r>
              <a:t>⠀⠀⠀⠀⠀⠀⠀⠀⠀⠀⠀⢸⣿⣿⣷⣿⣿⣿⣿⣿⣿⣿⢿⣿⣿⣿⣿⣿⣿⣿⣿⣿⣿⣿⣽⣿⣻⣿⣿⣿⣿⣿⣿⣿⣿⣿⣿⣿⣿⣿⣿⣿⣿⣿⣿⣿⣿⣿⣿⣿⣿⣿⣿⣿⣿⣿⣿⣿⣿⠀⠀⠀⠀⠀⠀⠀⠀⠀⠀⠀⠀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⠀⠀⠀⠀⠀⠀⠀⠀⠀⠀⠀⢸⣿⣿⣿⣿⣿⣿⣿⣿⣿⣿⣿⣿⣿⣿⣿⣿⣿⣿⣿⡿⣿⣿⣿⣿⣿⣿⣿⣿⢿⣿⣿⣿⣿⣿⣿⣿⣿⣿⣿⣿⣿⣿⣿⣿⣿⣿⣿⣿⣿⣿⣿⣿⣿⣿⣿⣿⣿⠀⠀⠀⠀⠀⠀⠀⠀⠀⠀⠀⠀</a:t>
            </a:r>
            <a:br/>
            <a:r>
              <a:t>⠀⠀⠀⠀⠀⠀⠀⠀⠀⠀⠀⢕⣿⣿⡿⢿⢿⢿⢿⣿⡿⢟⣟⡟⣝⡏⡝⢸⢽⣏⣝⣯⣽⢵⣵⣷⣯⣵⣵⣽⣿⣿⣿⣿⣿⣿⣿⣿⣽⣿⣿⣿⣿⣿⣿⣿⣿⣿⣿⣿⣿⣿⣿⣿⣿⣿⣿⣿⣿⠀⠀⠀⠀⠀⠀⠀⠀⠀⠀⠀⠀</a:t>
            </a:r>
            <a:br/>
            <a:r>
              <a:t>⠀⠀⠀⠀⠀⠀⠀⠀⠀⠀⠀⠕⢝⢵⢼⢝⢽⢽⢵⣝⣇⢝⢹⡕⣕⣱⣮⣹⢝⡱⢷⢻⢳⣟⢷⣿⣿⣿⣿⣿⣿⣿⣿⡏⣻⣿⣿⣿⣿⣿⣿⣽⣿⣿⡻⣿⣿⣿⣽⣿⣿⣿⣿⣿⣿⣿⣿⣿⣿⠀⠀⠀⠀⠀⠀⠀⠀⠀⠀⠀⠀</a:t>
            </a:r>
            <a:br/>
            <a:r>
              <a:t>⠀⠀⠀⠀⠀⠀⠀⠀⠀⠀⠀⢔⢕⢇⢕⢗⢾⢟⢝⢕⢝⢜⢟⢕⢕⢕⢕⢜⢜⡕⡕⢜⢕⡜⢎⢏⣹⣝⢎⡻⢝⢟⢜⢱⢜⢗⣗⣿⣿⣟⡽⣿⣻⣎⣯⢿⡾⡝⣽⣿⣿⣿⢿⢿⣿⣿⣿⣿⣿⠀⠀⠀⠀⠀⠀⠀⠀⠀⠀⠀⠀</a:t>
            </a:r>
            <a:br/>
            <a:r>
              <a:t>⠀⠀⠀⠀⠀⠀⠀⠀⠀⠀⠀⢕⣱⢯⢵⢕⢕⢕⢇⢕⢇⢕⢕⢕⢕⢱⢕⢗⢕⢣⢕⡕⢕⢕⢕⢕⢕⢱⢇⢕⢜⣵⡕⢕⢵⢕⢟⣿⡽⣼⡿⢷⢧⣿⣻⣿⡮⣽⣕⢏⣟⣿⣿⣿⣿⣿⣷⣿⣿⠀⠀⠀⠀⠀⠀⠀⠀⠀⠀⠀⠀</a:t>
            </a:r>
            <a:br/>
            <a:r>
              <a:t>⠀⠀⠀⠀⠀⠀⠀⠀⠀⠀⠀⠑⠑⠑⠑⠑⠑⠑⠑⠑⠑⠑⠑⠑⠑⠓⠘⠘⠑⠑⠑⠑⠓⠑⠙⠑⠑⠑⠑⠛⠃⠚⠃⠙⠃⠘⠑⠛⠑⠛⠛⠓⠚⠚⠛⠚⠚⠛⠚⠛⠚⠘⠛⠛⠛⠛⠛⠛⠛⠀⠀⠀⠀⠀⠀⠀⠀⠀⠀⠀⠀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⠀⠀⠀⠀⠀⠀⠀⠀⠀⠀⠀⢸⣿⣿⣿⣿⣿⣿⣿⣿⣿⣿⣿⣿⣿⣿⣿⣿⣿⣿⣿⣿⣿⣿⣿⣿⣿⣿⣿⣿⣿⣿⣿⣿⣿⣿⣿⣿⣿⣿⣿⣿⣿⣿⣿⣿⣿⣿⣿⣿⣿⣿⣿⣿⣷⢱⢿⡿⣿⠀⠀⠀⠀⠀⠀⠀⠀⠀⠀⠀⠀</a:t>
            </a:r>
            <a:br/>
            <a:r>
              <a:t>⠀⠀⠀⠀⠀⠀⠀⠀⠀⠀⠀⢸⣿⣿⣿⣿⣿⣿⣿⣿⣿⣿⣿⣿⣿⣿⣿⣿⣿⣿⣿⣿⣿⣿⡿⣿⣿⣿⣿⣿⣿⣿⣿⣿⣿⣿⣿⣿⣿⣿⣿⣿⣿⣿⣿⣿⣿⣿⣿⣿⣿⣿⣿⣿⣿⣵⢽⢟⢟⠀⠀⠀⠀⠀⠀⠀⠀⠀⠀⠀⠀</a:t>
            </a:r>
            <a:br/>
            <a:r>
              <a:t>⠀⠀⠀⠀⠀⠀⠀⠀⠀⠀⠀⢸⣿⣿⣿⣿⣿⣿⣿⣿⣿⣿⣿⣿⣿⣿⣿⣿⣿⣿⣿⢟⢏⢕⢕⢱⢵⢝⣟⢿⣿⣿⣿⣿⣿⣿⣿⣿⣿⣿⣿⣿⣿⣿⣿⣿⣿⣿⣿⣿⣿⣿⢟⢝⢕⢕⢕⢕⢕⠀⠀⠀⠀⠀⠀⠀⠀⠀⠀⠀⠀</a:t>
            </a:r>
            <a:br/>
            <a:r>
              <a:t>⠀⠀⠀⠀⠀⠀⠀⠀⠀⠀⠀⢸⣿⣿⣿⣿⣿⣿⣿⣿⣿⣿⣿⣿⣿⣿⣿⣿⣿⡿⢕⢕⢜⢝⢝⣹⣹⢝⢝⢕⢝⢿⣿⣿⣿⣿⣿⣿⣿⣿⣿⣿⣿⣿⣿⣿⣿⣿⣿⣿⡟⢕⢕⢕⢕⢕⢕⢕⢕⠀⠀⠀⠀⠀⠀⠀⠀⠀⠀⠀⠀</a:t>
            </a:r>
            <a:br/>
            <a:r>
              <a:t>⠀⠀⠀⠀⠀⠀⠀⠀⠀⠀⠀⢸⣿⣿⣿⣿⣿⣿⣿⣿⣿⣿⣿⣿⣿⣿⣿⣿⢟⢕⢕⢕⢕⢱⣾⣿⣿⣿⣷⡕⢕⢹⣿⣿⣿⣿⣿⣿⣿⣿⣿⣿⣿⣿⣿⣿⣿⣿⣿⡿⢕⢕⢕⢕⢕⢕⢕⢕⢕⠀⠀⠀⠀⠀⠀⠀⠀⠀⠀⠀⠀</a:t>
            </a:r>
            <a:br/>
            <a:r>
              <a:t>⠀⠀⠀⠀⠀⠀⠀⠀⠀⠀⠀⢸⣿⣿⣿⣿⣿⣿⣿⣿⣿⣿⣿⣿⣿⣿⣿⡏⢕⢕⢕⢕⢕⣿⣿⣿⣿⣿⣿⣷⡇⢕⢸⣿⣿⣿⣿⣿⣿⣿⣿⣿⣿⣿⣿⣿⣿⣿⣿⣇⣵⣵⣵⣵⣵⣷⣷⣿⣿⠀⠀⠀⠀⠀⠀⠀⠀⠀⠀⠀⠀</a:t>
            </a:r>
            <a:br/>
            <a:r>
              <a:t>⠀⠀⠀⠀⠀⠀⠀⠀⠀⠀⠀⢸⣿⣿⣿⣿⣿⣿⣿⣿⣿⣿⣿⣿⣿⣿⣿⣷⣷⣷⣷⣵⣼⣿⣿⣿⣿⣿⣿⣿⣿⣗⣿⣿⣿⣿⣿⣿⣿⣿⣿⣿⣿⣿⣿⣿⣿⣿⣿⣿⣿⣿⣿⣿⣿⣿⣿⣿⣿⠀⠀⠀⠀⠀⠀⠀⠀⠀⠀⠀⠀</a:t>
            </a:r>
            <a:br/>
            <a:r>
              <a:t>⠀⠀⠀⠀⠀⠀⠀⠀⠀⠀⠀⢸⣿⣿⣿⣿⣿⣿⢟⢟⢻⣿⣿⣿⣿⣿⣿⣿⣿⣿⣿⣿⣿⣿⣿⣿⣿⣿⣿⣿⣿⣿⣿⣿⣿⣿⣿⣿⣿⣿⣿⣿⣿⣿⣿⣿⣿⣿⣿⣿⣿⣿⣿⣿⣿⣿⣿⣿⣿⠀⠀⠀⠀⠀⠀⠀⠀⠀⠀⠀⠀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⠀⠀⠀⠀⠀⠀⠀⠀⠀⠀⠀⢸⣿⣿⣿⣿⣿⣿⣷⢇⣾⣿⣿⣿⣿⣿⣿⣿⣿⣿⣿⣿⣿⣿⣿⣿⣿⣿⣿⣿⣿⣿⣿⣿⣿⣿⣿⣿⣿⣿⣿⣿⣿⣿⣿⣿⣿⣿⣿⣿⣿⣿⣿⣿⣿⣿⣿⣿⣿⠀⠀⠀⠀⠀⠀⠀⠀⠀⠀⠀⠀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⠀⠀⠀⠀⠀⠀⠀⠀⠀⠀⠀⢸⣿⣿⣿⣿⣿⢿⢕⢕⢜⢟⢻⣿⣿⣿⣿⣿⣿⣿⣿⣿⣿⣿⣿⣿⣿⣿⣿⣿⣿⣿⣿⣿⣿⣿⣿⣿⣿⣿⣿⣿⣿⣿⣿⣿⣿⣿⣿⣿⣿⣿⣿⣿⣿⣿⣿⣿⣿⠀⠀⠀⠀⠀⠀⠀⠀⠀⠀⠀⠀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⠀⠀⠀⠀⠀⠀⠀⠀⠀⠀⠀⢸⣿⢿⢟⢏⢕⢕⢕⢕⢕⢕⢜⣿⣿⣿⣿⣿⣿⣿⣿⣿⣿⣿⣿⣿⣿⣿⣿⣿⣿⣿⣿⣿⣿⣿⣿⣿⣿⣿⣿⣿⣿⣿⣿⣿⣿⣿⣿⣿⣿⣿⣿⣿⣿⣿⣿⣿⣿⠀⠀⠀⠀⠀⠀⠀⠀⠀⠀⠀⠀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⠀⠀⠀⠀⠀⠀⠀⠀⠀⠀⠀⢸⣿⣷⣷⣾⣿⢯⢕⢕⢕⢱⣷⣿⣿⣿⣿⣿⣿⣿⣿⣿⣿⣿⣿⣿⣿⣿⣿⣿⣿⣿⣿⣿⣿⣿⣿⣿⣿⣿⣿⣿⣿⣿⣿⣿⣿⣿⣿⣿⣿⣿⣿⣿⣿⣿⣿⣿⣿⠀⠀⠀⠀⠀⠀⠀⠀⠀⠀⠀⠀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⠀⠀⠀⠀⠀⠀⠀⠀⠀⠀⠀⢸⣿⡿⠟⢏⢕⢕⢕⢕⣵⣿⣿⣿⣿⣿⣿⣿⣿⣿⣿⣿⣿⣿⣿⣿⣿⣿⣿⣿⣿⣿⣿⣿⣿⣿⣿⣿⣿⣿⣿⣿⣿⣿⣿⣿⣿⣿⣿⣿⣿⣿⣿⣿⣿⣿⣿⣽⣿⠀⠀⠀⠀⠀⠀⠀⠀⠀⠀⠀⠀</a:t>
            </a:r>
            <a:br/>
            <a:r>
              <a:t>⠀⠀⠀⠀⠀⠀⠀⠀⠀⠀⠀⢸⣧⡕⢕⣷⣾⣿⣕⣿⣿⣿⣿⣿⣿⣿⣿⣿⣿⣿⣿⣿⣿⣿⣿⣿⣿⣿⣿⣿⣿⣿⣿⣿⣿⣿⣿⣿⣿⣿⣿⣿⣿⣿⣿⣿⣿⣿⣿⣿⣿⣿⣷⣷⣷⣷⣷⣗⣗⠀⠀⠀⠀⠀⠀⠀⠀⠀⠀⠀⠀</a:t>
            </a:r>
            <a:br/>
            <a:r>
              <a:t>⠀⠀⠀⠀⠀⠀⠀⠀⠀⠀⠀⢸⣿⣿⣷⡕⣿⣷⣷⣿⣷⣷⣽⣝⣝⣟⢿⢿⢿⣿⣿⣿⣿⣿⣿⣿⣿⣿⣿⣵⣼⣿⣿⣿⣿⣿⣿⣿⣿⣿⣿⣿⣿⣿⣿⣿⣿⣿⣿⣿⣵⣼⡽⢝⢝⢟⢟⢻⣿⠀⠀⠀⠀⠀⠀⠀⠀⠀⠀⠀⠀</a:t>
            </a:r>
            <a:br/>
            <a:r>
              <a:t>⠀⠀⠀⠀⠀⠀⠀⠀⠀⠀⠀⢜⢟⣟⢇⢍⢅⢜⡟⡟⢿⢿⡻⣿⣿⣟⣕⣗⣻⣿⣿⣿⣿⣿⣿⣿⣿⣿⣿⣿⣿⣯⣿⣿⣿⣿⣿⣿⣿⣿⣿⣿⣿⣿⣿⣿⣿⣿⣿⣿⣿⣷⣷⣷⣷⣷⣷⣷⣷⠀⠀⠀⠀⠀⠀⠀⠀⠀⠀⠀⠀</a:t>
            </a:r>
            <a:br/>
            <a:r>
              <a:t>⠀⠀⠀⠀⠀⠀⠀⠀⠀⠀⠀⢸⣿⣿⣷⣿⣿⣿⣿⡿⣿⣿⢿⣿⣿⣿⣿⣿⣿⣿⣿⣿⣿⣿⣽⣿⣻⣿⣿⣿⣿⣿⣿⣿⣿⣿⣿⣿⣿⣿⣿⣿⣿⣿⣿⣿⣿⣿⣿⣿⣿⣿⣿⣿⣿⣿⣿⣿⣿⠀⠀⠀⠀⠀⠀⠀⠀⠀⠀⠀⠀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⠀⠀⠀⠀⠀⠀⠀⠀⠀⠀⠀⢸⣿⣿⣿⣿⣿⣿⣿⣿⣿⣿⣿⣿⣿⣿⣿⣿⣿⣿⣿⣿⣿⣿⣿⣿⣿⣿⣿⣿⡿⡿⣿⣿⣿⣿⣿⣿⣿⣿⣿⣿⣿⣿⣿⣿⣿⣿⣿⣿⣿⣿⣿⣿⣿⣿⣿⣿⣿⠀⠀⠀⠀⠀⠀⠀⠀⠀⠀⠀⠀</a:t>
            </a:r>
            <a:br/>
            <a:r>
              <a:t>⠀⠀⠀⠀⠀⠀⠀⠀⠀⠀⠀⢸⡿⢿⢿⢿⢿⢿⢿⣿⣿⡟⣻⡟⢝⣟⢟⢫⡹⢿⣟⣯⣽⢷⣽⣿⣿⣯⣿⣯⣿⣿⣿⣿⣿⣿⣿⣿⣿⣿⣿⣿⣿⣿⣿⣿⣿⣿⣿⣿⣿⣿⣿⣿⣿⣿⣿⣿⣿⠀⠀⠀⠀⠀⠀⠀⠀⠀⠀⠀⠀</a:t>
            </a:r>
            <a:br/>
            <a:r>
              <a:t>⠀⠀⠀⠀⠀⠀⠀⠀⠀⠀⠀⢕⢝⢹⢽⣽⢽⢽⢽⢽⢻⢏⢟⡇⡸⣕⣾⣽⢣⢽⢷⢻⡳⢿⢿⣿⣿⣿⣿⣿⢿⣻⣿⣿⣻⣿⣿⣿⣿⣿⣿⣿⣿⣿⣿⣿⣿⣿⣿⣿⣿⣿⣿⣿⣿⣿⣿⣿⣿⠀⠀⠀⠀⠀⠀⠀⠀⠀⠀⠀⠀</a:t>
            </a:r>
            <a:br/>
            <a:r>
              <a:t>⠀⠀⠀⠀⠀⠀⠀⠀⠀⠀⠀⢔⢕⡇⢕⢷⢿⢟⡟⢏⢇⢹⢟⢕⢜⡕⢝⢝⢜⢕⡕⢜⢜⢝⢞⢏⣽⡟⣟⢟⣕⢽⢽⢟⢜⢗⢇⣿⣏⣿⢿⢻⣿⢯⣽⢿⡟⡟⣟⣻⣽⣿⣿⣿⣟⣽⣿⣿⣿⠀⠀⠀⠀⠀⠀⠀⠀⠀⠀⠀⠀</a:t>
            </a:r>
            <a:br/>
            <a:r>
              <a:t>⠀⠀⠀⠀⠀⠀⠀⠀⠀⠀⠀⢕⢱⢵⡗⣵⢳⢕⢇⢕⢕⢕⢕⢕⢵⢕⢷⢕⢇⢷⢕⢕⢱⢜⣮⢜⢝⢱⢕⢗⢇⣵⢵⢕⢕⡱⡺⣯⡿⢾⣷⡧⢝⡧⢿⣸⣿⣗⣫⡜⡿⢻⣿⣽⣿⣿⣿⣷⣿⠀⠀⠀⠀⠀⠀⠀⠀⠀⠀⠀⠀</a:t>
            </a:r>
            <a:br/>
            <a:r>
              <a:t>⠀⠀⠀⠀⠀⠀⠀⠀⠀⠀⠀⠑⠑⠓⠑⠑⠑⠘⠑⠑⠑⠑⠑⠑⠃⠑⠘⠑⠑⠑⠑⠑⠚⠑⠙⠙⠑⠑⠑⠑⠑⠛⠓⠑⠃⠘⠃⠋⠛⠛⠘⠛⠚⠃⠛⠊⠛⠙⠛⠃⠓⠃⠙⠛⠛⠛⠛⠛⠛⠀⠀⠀⠀⠀⠀⠀⠀⠀⠀⠀⠀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⠀⠀⠀⠀⠀⠀⠀⠀⠀⠀⠀⢸⣿⣿⣿⣿⣿⣿⣿⣿⣿⣿⣿⣿⣿⣿⣿⣿⣿⣿⣿⣿⣿⣿⣿⣿⣿⣿⣿⣿⣿⣿⣿⣿⣿⣿⣿⣿⣿⣾⣿⣿⣿⣿⣿⣿⣿⣿⣿⣿⣿⣿⣿⣿⢿⢸⣽⣿⣿⠀⠀⠀⠀⠀⠀⠀⠀⠀⠀⠀⠀</a:t>
            </a:r>
            <a:br/>
            <a:r>
              <a:t>⠀⠀⠀⠀⠀⠀⠀⠀⠀⠀⠀⢸⣿⣿⣿⣿⣿⣿⣿⣿⣿⣿⣿⣿⣿⣿⣿⣿⣿⣿⣿⣿⣿⣿⡿⣿⣿⣿⣿⣿⣿⣿⣿⣿⣿⣿⣿⣿⣿⣿⣿⣿⣿⣿⣿⣿⣿⣿⣿⣿⣿⣿⣿⣿⣯⣵⢿⢟⢟⠀⠀⠀⠀⠀⠀⠀⠀⠀⠀⠀⠀</a:t>
            </a:r>
            <a:br/>
            <a:r>
              <a:t>⠀⠀⠀⠀⠀⠀⠀⠀⠀⠀⠀⢸⣿⣿⣿⣿⣿⣿⣿⣿⣿⣿⣿⣿⣿⣿⣿⣿⣿⣿⣿⡿⢟⢕⢕⢱⢵⢝⣝⢿⣿⣿⣿⣿⣿⣿⣿⣿⣿⣿⣿⣿⣿⣿⣿⣿⣿⣿⣿⣿⣿⣿⢟⢏⢕⢕⢕⢱⡗⠀⠀⠀⠀⠀⠀⠀⠀⠀⠀⠀⠀</a:t>
            </a:r>
            <a:br/>
            <a:r>
              <a:t>⠀⠀⠀⠀⠀⠀⠀⠀⠀⠀⠀⢸⣿⣿⣿⣿⣿⣿⣿⣿⣿⣿⣿⣿⣿⣿⣿⣿⣿⡿⢏⢕⢜⢝⢝⣹⣿⣿⣝⢝⢫⣻⣿⣿⣿⣿⣿⣿⣿⣿⣿⣿⣿⣿⣿⣿⣿⣿⣿⣿⡿⢇⢕⢕⢕⢕⢕⢕⢕⠀⠀⠀⠀⠀⠀⠀⠀⠀⠀⠀⠀</a:t>
            </a:r>
            <a:br/>
            <a:r>
              <a:t>⠀⠀⠀⠀⠀⠀⠀⠀⠀⠀⠀⢸⣿⣿⣿⣿⣿⣿⣿⣿⣿⣿⣿⣿⣿⣿⣿⣿⢟⢕⢕⢕⢕⢱⣿⣿⣿⣿⣿⣗⡕⢜⣿⣿⣿⣿⣿⣿⣿⣿⣿⣿⣿⣿⣿⣿⣿⣿⣿⣿⢕⢕⢕⢕⢕⢕⢕⢱⢕⠀⠀⠀⠀⠀⠀⠀⠀⠀⠀⠀⠀</a:t>
            </a:r>
            <a:br/>
            <a:r>
              <a:t>⠀⠀⠀⠀⠀⠀⠀⠀⠀⠀⠀⢸⣿⣿⣿⣿⣿⣿⣿⣿⣿⣿⣿⣿⣿⣿⣿⣟⢕⢕⢕⢕⢕⣾⣿⣿⣿⣿⣿⣿⡇⢕⢜⣿⣿⣿⣿⣿⣿⣿⣿⣿⣿⣿⣿⣿⣿⣿⣿⣷⣵⣵⣵⣵⣵⣷⣷⣿⣿⠀⠀⠀⠀⠀⠀⠀⠀⠀⠀⠀⠀</a:t>
            </a:r>
            <a:br/>
            <a:r>
              <a:t>⠀⠀⠀⠀⠀⠀⠀⠀⠀⠀⠀⢸⣿⣿⣿⣿⣿⣿⣿⣿⣿⣿⣿⣿⣿⣿⣿⣿⣧⣵⣵⣕⣕⣿⣿⣿⣿⣿⣿⣿⣷⣳⣳⣿⣿⣿⣿⣿⣿⣿⣿⣿⣿⣿⣿⣿⣿⣿⣿⣿⣿⣿⣿⣿⣿⣿⣿⣿⣿⠀⠀⠀⠀⠀⠀⠀⠀⠀⠀⠀⠀</a:t>
            </a:r>
            <a:br/>
            <a:r>
              <a:t>⠀⠀⠀⠀⠀⠀⠀⠀⠀⠀⠀⢸⣿⣿⣿⣿⣿⣿⡟⢟⢻⣿⣿⣿⣿⣿⣿⣿⣿⣿⣿⣿⣿⣿⣿⣿⣿⣿⣿⣿⣿⣿⣿⣿⣿⣿⣿⣿⣿⣿⣿⣿⣿⣿⣿⣿⣿⣿⣿⣿⣿⣿⣿⣿⣿⣿⣿⣿⣿⠀⠀⠀⠀⠀⠀⠀⠀⠀⠀⠀⠀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⠀⠀⠀⠀⠀⠀⠀⠀⠀⠀⠀⢸⣿⣿⣿⣿⣿⣿⣷⡾⣿⣿⣿⣿⣿⣿⣿⣿⣿⣿⣿⣿⣿⣿⣿⣿⣿⣿⣿⣿⣿⣿⣿⣿⣿⣿⣿⣿⣿⣿⣿⣿⣿⣿⣿⣿⣿⣿⣿⣿⣿⣿⣿⣿⣿⣿⣿⣿⣿⠀⠀⠀⠀⠀⠀⠀⠀⠀⠀⠀⠀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⠀⠀⠀⠀⠀⠀⠀⠀⠀⠀⠀⢸⣿⣿⣿⣿⣿⡿⢏⢕⢜⢟⢻⣿⣿⣿⣿⣿⣿⣿⣿⣿⣿⣿⣿⣿⣿⣿⣿⣿⣿⣿⣿⣿⣿⣿⣿⣿⣿⣿⣿⣿⣿⣿⣿⣿⣿⣿⣿⣿⣿⣿⣿⣿⣿⣿⣿⣿⣿⠀⠀⠀⠀⠀⠀⠀⠀⠀⠀⠀⠀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⠀⠀⠀⠀⠀⠀⠀⠀⠀⠀⠀⢸⣿⡿⢿⢟⢕⢕⢕⢕⢕⢕⢜⣿⣿⣿⣿⣿⣿⣿⣿⣿⣿⣿⣿⣿⣿⣿⣿⣿⣿⣿⣿⣿⣿⣿⣿⣿⣿⣿⣿⣿⣿⣿⣿⣿⣿⣿⣿⣿⣿⣿⣿⣿⣿⣿⣿⣿⣿⠀⠀⠀⠀⠀⠀⠀⠀⠀⠀⠀⠀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⠀⠀⠀⠀⠀⠀⠀⠀⠀⠀⠀⢸⣷⣾⣷⣷⣷⡾⢕⢕⢕⢱⣷⣿⣿⣿⣿⣿⣿⣿⣿⣿⣿⣿⣿⣿⣿⣿⣿⣿⣿⣿⣿⣿⣿⣿⣿⣿⣿⣿⣿⣿⣿⣿⣿⣿⣿⣿⣿⣿⣿⣿⣿⣿⣿⣿⣿⣿⣿⠀⠀⠀⠀⠀⠀⠀⠀⠀⠀⠀⠀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⠀⠀⠀⠀⠀⠀⠀⠀⠀⠀⠀⢸⣿⡿⢟⢟⢕⢕⢕⢕⣵⣾⣿⣿⣿⣿⣿⣿⣿⣿⣿⣿⣿⣿⣿⣿⣿⣿⣿⣿⣿⣿⣿⣿⣿⣿⣿⣿⣿⣿⣿⣿⣿⣿⣿⣿⣿⣿⣿⣿⣿⣿⣿⣿⣿⣿⣯⣿⣽⠀⠀⠀⠀⠀⠀⠀⠀⠀⠀⠀⠀</a:t>
            </a:r>
            <a:br/>
            <a:r>
              <a:t>⠀⠀⠀⠀⠀⠀⠀⠀⠀⠀⠀⢸⣿⣧⢕⢕⣵⡷⣧⢿⣿⣿⣿⣿⣿⣿⣿⣿⣿⣿⣿⣿⣿⣿⣿⣿⣿⣿⣿⣿⣿⣿⣿⣿⣿⣿⣿⣿⣿⣿⣿⣿⣿⣿⣿⣿⣿⣿⣿⣿⣿⣿⣷⣷⣷⣷⣗⣗⣗⠀⠀⠀⠀⠀⠀⠀⠀⠀⠀⠀⠀</a:t>
            </a:r>
            <a:br/>
            <a:r>
              <a:t>⠀⠀⠀⠀⠀⠀⠀⠀⠀⠀⠀⢸⣿⣿⣷⡕⢼⣷⣿⣿⣾⣽⣝⣝⣟⣟⡿⢿⢿⣿⣿⣿⣿⣿⣿⣿⣿⣿⣿⣵⣼⣿⣿⣿⣿⣿⣿⣿⣿⣿⣿⣿⣿⣿⣿⣿⣿⣿⣿⣿⣷⣽⣽⢝⢝⢟⢟⢟⣿⠀⠀⠀⠀⠀⠀⠀⠀⠀⠀⠀⠀</a:t>
            </a:r>
            <a:br/>
            <a:r>
              <a:t>⠀⠀⠀⠀⠀⠀⠀⠀⠀⠀⠀⢜⢟⢟⢟⢝⢕⢝⢟⣻⣿⣿⢿⣿⣿⣿⣇⣕⣗⣻⣟⣿⣿⣿⣿⣿⣿⣿⣿⣿⣿⣿⣿⣿⣿⣿⣿⣿⣿⣿⣿⣿⣿⣿⣿⣿⣿⣿⣿⣿⣿⣿⣿⣷⣷⣷⣷⣷⣷⠀⠀⠀⠀⠀⠀⠀⠀⠀⠀⠀⠀</a:t>
            </a:r>
            <a:br/>
            <a:r>
              <a:t>⠀⠀⠀⠀⠀⠀⠀⠀⠀⠀⠀⢸⣿⣿⣿⣿⣿⣿⡿⡿⣿⣿⣿⣿⣿⣿⣿⣿⣿⣿⣿⣟⣿⣿⣷⣿⣿⣟⣿⣿⣿⣿⣿⣿⣿⣿⣿⣿⣿⣿⣿⣿⣿⣿⣿⣿⣿⣿⣿⣿⣿⣿⣿⣿⣿⣿⣿⣿⣿⠀⠀⠀⠀⠀⠀⠀⠀⠀⠀⠀⠀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⠀⠀⠀⠀⠀⠀⠀⠀⠀⠀⠀⢱⢿⢿⢿⢿⢿⢿⢿⣿⣿⡟⣹⡟⡟⣟⣟⢹⢫⢟⣝⣫⣽⢝⣿⣻⣿⣿⣽⣯⣿⣿⣿⣿⣿⣿⣿⣿⣿⣿⣿⣿⣿⣿⣿⣿⣿⣿⣿⣿⣿⣿⣿⣿⣿⣿⣿⣿⣿⠀⠀⠀⠀⠀⠀⠀⠀⠀⠀⠀⠀</a:t>
            </a:r>
            <a:br/>
            <a:r>
              <a:t>⠀⠀⠀⠀⠀⠀⠀⠀⠀⠀⠀⢑⢟⢱⡝⣗⢽⢯⢽⢽⢻⣽⣽⣝⡕⣗⣸⣯⣣⢝⢵⡟⡻⣿⡿⢿⣿⣿⣿⣿⣿⣿⢿⣿⣟⣿⣿⣿⣿⣿⣿⣿⣿⣿⢿⢿⣿⣿⣿⣿⣿⣿⣿⣿⣿⣿⣿⣿⣿⠀⠀⠀⠀⠀⠀⠀⠀⠀⠀⠀⠀</a:t>
            </a:r>
            <a:br/>
            <a:r>
              <a:t>⠀⠀⠀⠀⠀⠀⠀⠀⠀⠀⠀⢔⢕⢇⢱⢷⢿⢟⢟⢏⢝⢝⢗⢗⢇⢹⢝⡟⢕⢕⢕⢟⢝⡹⢵⢽⣟⡟⢿⢷⡿⡝⡽⢹⢽⢻⢿⢿⣿⣻⣿⣽⢯⣳⣱⣿⡿⢯⢝⣿⣟⣳⡽⣿⣿⣿⣿⣿⣿⠀⠀⠀⠀⠀⠀⠀⠀⠀⠀⠀⠀</a:t>
            </a:r>
            <a:br/>
            <a:r>
              <a:t>⠀⠀⠀⠀⠀⠀⠀⠀⠀⠀⠀⢕⡱⣜⡕⢱⢫⢱⢕⢜⢕⢕⢕⢕⢕⢕⢕⢱⢕⢕⢕⢕⢱⢜⢵⢕⢿⢕⢕⢜⢣⡷⡕⢇⢱⢇⢯⣿⣿⣯⣷⣧⣱⣻⢿⣯⣻⢹⣏⡝⢾⢷⣿⡽⣿⣵⣮⣿⣿⠀⠀⠀⠀⠀⠀⠀⠀⠀⠀⠀⠀</a:t>
            </a:r>
            <a:br/>
            <a:r>
              <a:t>⠀⠀⠀⠀⠀⠀⠀⠀⠀⠀⠀⠑⠑⠑⠑⠑⠑⠑⠑⠑⠑⠑⠑⠑⠃⠃⠑⠑⠑⠑⠑⠑⠚⠑⠙⠑⠑⠃⠑⠑⠑⠓⠓⠑⠛⠘⠃⠑⠛⠘⠛⠛⠓⠛⠙⠛⠛⠛⠃⠃⠚⠘⠙⠛⠛⠛⠛⠛⠛⠀⠀⠀⠀⠀⠀⠀⠀⠀⠀⠀⠀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⠀⠀⠀⠀⠀⠀⠀⠀⠀⠀⠀⠑⠀⢕⣿⣿⣿⣿⣿⣿⣿⣿⣿⣿⣿⣿⣿⣿⣿⣿⣿⣿⣿⣿⣿⣿⣿⣿⣿⣿⣿⣿⣿⣿⣿⣿⣿⣿⣿⣿⣿⣿⣿⣿⣿⣿⣿⣿⣿⣿⣿⣿⣿⣿⣿⣿⣿⣿⣿⠀⠀⠀⠀⠀⠀⠀⠀⠀⠀⠀⠀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⠀⠀⠀⠀⠀⠀⠀⠀⠀⠀⠀⠀⠀⠁⣽⣿⣿⣿⣿⣿⣿⣿⣿⣿⣿⣿⣿⣿⣿⣿⣿⣿⣿⣿⣿⣿⣿⣿⣿⣿⣿⣿⣿⣿⣿⣿⣿⣿⣿⣿⣿⣿⣿⣿⣿⣿⣿⣿⣿⣿⣿⣿⣿⣿⣿⣿⣿⣿⣿⠀⠀⠀⠀⠀⠀⠀⠀⠀⠀⠀⠀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⠀⠀⠀⠀⠀⠀⠀⠀⠀⠀⠀⢀⠀⠁⢹⣿⣿⣿⣿⣿⣿⣿⣿⣿⣿⣿⣿⣿⣿⣿⣿⣿⣿⣿⣿⣿⣿⣿⣿⣿⣿⣿⣿⣿⣿⣿⣿⣿⣿⣿⣿⣿⣿⣿⣿⣿⣿⣿⣿⣿⣿⣿⣿⣿⣿⣿⣿⣿⣿⠀⠀⠀⠀⠀⠀⠀⠀⠀⠀⠀⠀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⠀⠀⠀⠀⠀⠀⠀⠀⠀⠀⠀⢀⠀⢱⢸⣿⣿⣿⣿⣿⣿⣿⣿⣿⣿⣿⣿⣿⣿⣿⣿⣿⣿⣿⣿⣿⣿⣿⣿⣿⡿⢿⣿⣿⣿⣿⣿⣿⣿⣿⣿⣿⣿⣿⣿⣿⣿⣿⣿⣿⣿⣿⣿⣿⣿⣿⣿⣿⣿⠀⠀⠀⠀⠀⠀⠀⠀⠀⠀⠀⠀</a:t>
            </a:r>
            <a:br/>
            <a:r>
              <a:t>⠀⠀⠀⠀⠀⠀⠀⠀⠀⠀⠀⢕⠀⠄⢸⣿⣿⣿⣿⣿⣿⣿⣿⣿⣿⣿⣿⣿⣿⣿⣿⣿⣿⣿⣿⣿⣿⣿⣿⣺⡗⡜⣿⣿⣿⣿⣿⣿⣿⣿⣿⣿⣿⣿⣿⣿⣿⣿⣿⣿⣿⣿⣿⣿⣿⣿⣿⣿⣿⠀⠀⠀⠀⠀⠀⠀⠀⠀⠀⠀⠀</a:t>
            </a:r>
            <a:br/>
            <a:r>
              <a:t>⠀⠀⠀⠀⠀⠀⠀⠀⠀⠀⠀⢕⠀⠐⢸⣿⣿⣿⣿⣿⣿⣿⣿⣿⣿⣿⣿⣿⣿⣿⣿⣿⣿⣿⣿⣿⣿⣿⢏⢝⢇⣸⢏⣿⣿⣿⣿⣿⣿⣿⣿⣿⣿⣿⣿⣿⣿⣿⣿⣿⣿⣿⣿⣿⣿⣿⣿⣿⣿⠀⠀⠀⠀⠀⠀⠀⠀⠀⠀⠀⠀</a:t>
            </a:r>
            <a:br/>
            <a:r>
              <a:t>⠀⠀⠀⠀⠀⠀⠀⠀⠀⠀⠀⢕⢀⢔⢸⣿⣿⣿⣿⣿⣿⣿⣿⣿⣿⣿⣿⣿⣿⣿⣿⣿⣿⣿⣿⣿⣿⢇⢱⡗⣸⣿⣾⣿⣿⣿⣿⣿⣿⣿⣿⣿⣿⣿⣿⣿⣿⣿⣿⣿⣿⣿⣿⣿⣿⣿⣿⣿⣿⠀⠀⠀⠀⠀⠀⠀⠀⠀⠀⠀⠀</a:t>
            </a:r>
            <a:br/>
            <a:r>
              <a:t>⠀⠀⠀⠀⠀⠀⠀⠀⠀⠀⠀⢕⠀⠁⢸⣿⣿⣿⣿⣿⣿⣿⣿⣿⣿⣿⣿⣿⣿⣿⣿⣿⣿⣿⣿⣿⣿⣷⣷⣷⣿⣿⣿⣿⣿⣿⣿⣿⣿⣿⣿⣿⣿⣿⣿⣿⣿⣿⣿⣿⣿⣿⣿⣿⣿⣿⣿⣿⣟⠀⠀⠀⠀⠀⠀⠀⠀⠀⠀⠀⠀</a:t>
            </a:r>
            <a:br/>
            <a:r>
              <a:t>⠀⠀⠀⠀⠀⠀⠀⠀⠀⠀⠀⢕⠀⠀⢸⣿⣿⣿⣿⣿⣿⣿⣿⣿⣿⣿⣿⣿⣿⣿⣿⣿⣿⣿⣿⣿⣿⣿⣿⣿⣿⣿⣿⣿⣿⣿⣿⣿⣿⣿⣿⣿⣿⣿⣿⣿⣿⣿⣿⣿⣿⣿⣿⣿⣿⣿⣿⣿⢟⠀⠀⠀⠀⠀⠀⠀⠀⠀⠀⠀⠀</a:t>
            </a:r>
            <a:br/>
            <a:r>
              <a:t>⠀⠀⠀⠀⠀⠀⠀⠀⠀⠀⠀⢕⠀⠀⢸⣿⣿⣿⣿⣿⣿⣿⣿⣿⣿⣿⣿⣿⣿⣿⣿⣿⣿⣿⣿⣿⣿⣿⣿⣿⣿⣿⣿⣿⣿⣿⣿⣿⣿⣿⣿⣿⣿⣿⣿⣿⣿⣿⣿⣿⣿⣿⣿⣿⣿⣿⣿⣿⣱⠀⠀⠀⠀⠀⠀⠀⠀⠀⠀⠀⠀</a:t>
            </a:r>
            <a:br/>
            <a:r>
              <a:t>⠀⠀⠀⠀⠀⠀⠀⠀⠀⠀⠀⢕⠀⠀⢸⣿⣿⣿⣿⣿⣿⣿⣿⣿⣿⡿⣿⣿⣿⣿⣿⣿⣿⣿⣿⡿⢝⢟⢝⢻⢿⣿⣿⣿⣿⣿⣿⣿⣿⣿⣿⣿⣿⣿⣿⣿⣿⣿⣿⣿⣿⣿⣿⣿⣿⣿⣿⣿⣷⠀⠀⠀⠀⠀⠀⠀⠀⠀⠀⠀⠀</a:t>
            </a:r>
            <a:br/>
            <a:r>
              <a:t>⠀⠀⠀⠀⠀⠀⠀⠀⠀⠀⠀⢕⠕⠄⢸⣿⣿⣿⣿⣿⣿⣿⡿⢿⢕⢱⣿⣿⣿⣿⣿⣿⣏⢻⢏⡱⢟⢕⣵⣾⡿⢏⣹⡝⢿⣿⣿⣿⣿⣿⣿⣿⣿⣿⣿⣿⣿⣿⣿⣿⣿⣿⣿⣿⣿⣿⣿⣿⣿⠀⠀⠀⠀⠀⠀⠀⠀⠀⠀⠀⠀</a:t>
            </a:r>
            <a:br/>
            <a:r>
              <a:t>⠀⠀⠀⠀⠀⠀⠀⠀⠀⠀⠀⢕⠀⢅⢸⣿⣿⣿⣿⢿⣟⣹⡷⢾⢷⣿⣿⣿⣿⣿⣿⣿⣷⣷⣾⣧⣾⣿⣿⢫⣷⣾⡿⢕⢕⣿⣿⣿⣿⣿⣿⣿⣿⣿⣿⣿⣿⣿⣿⣿⣿⣿⣿⣿⣿⣿⣿⣿⣿⠀⠀⠀⠀⠀⠀⠀⠀⠀⠀⠀⠀</a:t>
            </a:r>
            <a:br/>
            <a:r>
              <a:t>⠀⠀⠀⠀⠀⠀⠀⠀⠀⠀⠀⢱⢔⢕⢸⣿⣟⣯⣵⢟⣫⣱⣕⣱⣵⣿⣿⣿⣿⣿⣿⣿⣿⣿⣿⣿⣿⡿⢕⢜⢟⣿⡕⢕⢕⣿⣿⣿⣿⣿⣿⣿⣿⣿⣿⣿⣿⣿⣿⣿⣿⣿⣿⣿⣿⣿⣿⣿⣿⠀⠀⠀⠀⠀⠀⠀⠀⠀⠀⠀⠀</a:t>
            </a:r>
            <a:br/>
            <a:r>
              <a:t>⠀⠀⠀⠀⠀⠀⠀⠀⠀⠀⠀⢕⢕⢕⢸⣿⣿⣿⣿⣿⣿⣿⣿⣿⣿⣿⣿⣿⣿⣿⣿⣿⣿⣿⣿⣿⣿⢕⢕⢕⢕⢾⡇⢕⢕⣿⣿⣿⣿⣿⣿⣿⣿⣿⣿⣿⣿⣿⣿⣿⣿⣿⣿⣿⣿⣿⣿⣿⣿⠀⠀⠀⠀⠀⠀⠀⠀⠀⠀⠀⠀</a:t>
            </a:r>
            <a:br/>
            <a:r>
              <a:t>⠀⠀⠀⠀⠀⠀⠀⠀⠀⠀⠀⢕⠕⢕⢸⣿⣿⣿⣿⣿⣿⣿⣿⣿⣿⣿⣿⣿⣿⣿⣿⣿⣿⣿⣿⣿⣿⣧⢕⢕⢕⢜⢕⢕⢕⣿⣿⣿⣿⣿⣿⣿⣿⣿⣿⣿⣿⣿⣿⣿⣿⣿⣿⣿⣿⣿⣿⣿⣿⠀⠀⠀⠀⠀⠀⠀⠀⠀⠀⠀⠀</a:t>
            </a:r>
            <a:br/>
            <a:r>
              <a:t>⠀⠀⠀⠀⠀⠀⠀⠀⠀⠀⠀⢕⠕⢕⢾⣿⣿⣿⣿⣿⣿⣿⣿⣿⣿⣿⣿⣿⣿⣿⣿⣿⣿⣿⣿⣿⣿⣿⣿⣇⢕⢕⢕⢕⢸⣿⣿⣿⣿⣿⣿⣿⣿⣿⣿⣿⣿⣿⣿⣿⣿⣿⣿⣿⣿⣿⣿⣿⣿⠀⠀⠀⠀⠀⠀⠀⠀⠀⠀⠀⠀</a:t>
            </a:r>
            <a:br/>
            <a:r>
              <a:t>⠀⠀⠀⠀⠀⠀⠀⠀⠀⠀⠀⢕⠀⢕⣾⣿⣿⣿⣿⣿⣿⣿⣿⣿⣿⣿⣿⣿⣿⣿⣿⣿⣿⣿⣿⣿⣿⣿⣿⡿⢇⢕⢕⢕⢜⣿⣿⣿⣿⣿⣿⣿⣿⣿⣿⣿⣿⣿⣿⣿⣿⣿⣿⣿⣿⣿⣿⣿⣿⠀⠀⠀⠀⠀⠀⠀⠀⠀⠀⠀⠀</a:t>
            </a:r>
            <a:br/>
            <a:r>
              <a:t>⠀⠀⠀⠀⠀⠀⠀⠀⠀⠀⠀⢕⠀⢕⣿⣿⣿⣿⣿⣿⣿⣿⣿⣿⣿⣿⣿⣿⣿⣿⣿⣿⣿⣿⣿⣿⣿⣿⣿⡱⡿⢕⢕⢕⢕⣿⣿⣿⣿⣿⣿⣿⣿⣿⣿⣿⣿⣿⣿⣿⣿⣿⣿⣿⣿⣿⣿⣿⣿⠀⠀⠀⠀⠀⠀⠀⠀⠀⠀⠀⠀</a:t>
            </a:r>
            <a:br/>
            <a:r>
              <a:t>⠀⠀⠀⠀⠀⠀⠀⠀⠀⠀⠀⢕⢕⢕⣿⣿⣿⣿⣿⣿⣿⣿⣿⣿⣿⣿⣿⣿⣿⣿⣿⣿⣿⣿⣿⣿⣿⣿⣿⣿⢕⢕⡕⢕⢕⣿⣿⣿⣿⣿⣿⣿⣿⣿⣿⣿⣿⣿⣿⣿⣿⣿⣿⣿⣿⣿⣿⣿⣿⠀⠀⠀⠀⠀⠀⠀⠀⠀⠀⠀⠀</a:t>
            </a:r>
            <a:br/>
            <a:r>
              <a:t>⠀⠀⠀⠀⠀⠀⠀⠀⠀⠀⠀⢕⢕⢕⣿⣿⣿⣿⣿⣿⣿⣿⣿⣿⣿⣿⣿⣿⣿⣿⣿⣿⣿⣿⣿⣿⣿⣿⣿⣿⢕⢸⡇⢕⢕⣿⣿⣿⣿⣿⣿⣿⣿⣿⣿⣿⣿⣿⣿⣿⣿⣿⣿⣿⣿⣿⣿⣿⣿⠀⠀⠀⠀⠀⠀⠀⠀⠀⠀⠀⠀</a:t>
            </a:r>
            <a:br/>
            <a:r>
              <a:t>⠀⠀⠀⠀⠀⠀⠀⠀⠀⠀⠀⠑⠑⠑⠛⠛⠛⠛⠛⠛⠛⠛⠛⠛⠛⠛⠛⠛⠛⠛⠛⠛⠛⠛⠛⠛⠛⠛⠛⠛⠛⠛⠃⠑⠘⠛⠛⠛⠛⠛⠛⠛⠛⠛⠛⠛⠛⠛⠛⠛⠛⠛⠛⠛⠛⠛⠛⠛⠛⠀⠀⠀⠀⠀⠀⠀⠀⠀⠀⠀⠀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⠀⠀⠀⠀⠀⠀⠀⠀⠀⠀⠀⢸⣿⣿⣿⣿⣿⣿⣿⣿⣿⣿⣿⣿⣿⣿⣿⣿⣿⣿⣿⣿⣿⣿⣿⣿⣿⣿⣿⣿⣿⣿⣿⣿⣿⣿⣿⣿⣿⣿⣿⣿⣿⣿⣯⣽⣿⣽⣿⣿⣿⣿⣿⣿⣿⡗⣾⣿⣿⠀⠀⠀⠀⠀⠀⠀⠀⠀⠀⠀⠀</a:t>
            </a:r>
            <a:br/>
            <a:r>
              <a:t>⠀⠀⠀⠀⠀⠀⠀⠀⠀⠀⠀⢸⣿⣿⣿⣿⣿⣿⣿⣿⣿⣿⣿⣿⣿⣿⣿⣿⣿⣿⣿⣿⣿⣿⡿⢿⣿⣿⣿⣿⣿⣿⣿⣿⣿⣿⣿⣿⣿⣿⣿⣿⣿⣿⣿⣿⣿⣿⣿⣿⣿⣿⣿⣿⣿⣷⢾⢟⢟⠀⠀⠀⠀⠀⠀⠀⠀⠀⠀⠀⠀</a:t>
            </a:r>
            <a:br/>
            <a:r>
              <a:t>⠀⠀⠀⠀⠀⠀⠀⠀⠀⠀⠀⢸⣿⣿⣿⣿⣿⣿⣿⣿⣿⣿⣿⣿⣿⣿⣿⣿⣿⣿⣿⡿⢏⢕⢕⠕⢵⢜⣝⢻⢿⣿⣿⣿⣿⣿⣿⣿⣿⣿⣿⣿⣿⣿⣿⣿⣿⣿⣿⣿⣿⣿⡿⢏⢕⢕⢕⢸⣿⠀⠀⠀⠀⠀⠀⠀⠀⠀⠀⠀⠀</a:t>
            </a:r>
            <a:br/>
            <a:r>
              <a:t>⠀⠀⠀⠀⠀⠀⠀⠀⠀⠀⠀⢸⣿⣿⣿⣿⣿⣿⣿⣿⣿⣿⣿⣿⣿⣿⣿⣿⣿⡿⢏⢕⢕⢝⢝⣽⣿⣿⣿⡏⢪⡻⣿⣿⣿⣿⣿⣿⣿⣿⣿⣿⣿⣿⣿⣿⣿⣿⣿⣿⣿⢏⢕⢕⢕⢕⢕⢸⣿⠀⠀⠀⠀⠀⠀⠀⠀⠀⠀⠀⠀</a:t>
            </a:r>
            <a:br/>
            <a:r>
              <a:t>⠀⠀⠀⠀⠀⠀⠀⠀⠀⠀⠀⢸⣿⣿⣿⣿⣿⣿⣿⣿⣿⣿⣿⣿⣿⣿⣿⣿⡟⢕⢕⢕⢕⢕⣾⣿⣿⣿⣿⣿⣇⢜⢿⣿⣿⣿⣿⣿⣿⣿⣿⣿⣿⣿⣿⣿⣿⣿⣿⣿⢗⢕⢕⢕⢕⢕⢕⣸⣿⠀⠀⠀⠀⠀⠀⠀⠀⠀⠀⠀⠀</a:t>
            </a:r>
            <a:br/>
            <a:r>
              <a:t>⠀⠀⠀⠀⠀⠀⠀⠀⠀⠀⠀⢸⣿⣿⣿⣿⣿⣿⣿⣿⣿⣿⣿⣿⣿⣿⣿⣿⢕⢕⢕⢕⢕⢸⣿⣿⣿⣿⣿⣿⣟⢕⢕⣿⣿⣿⣿⣿⣿⣿⣿⣿⣿⣿⣿⣿⣿⣿⣿⣿⣵⣵⣵⣷⣷⣷⣷⣿⣿⠀⠀⠀⠀⠀⠀⠀⠀⠀⠀⠀⠀</a:t>
            </a:r>
            <a:br/>
            <a:r>
              <a:t>⠀⠀⠀⠀⠀⠀⠀⠀⠀⠀⠀⢸⣿⣿⣿⣿⣿⣿⣿⣿⣿⣿⣿⣿⣿⣿⣿⣿⣷⣵⣧⣕⣕⣸⣿⣿⣿⣿⣿⣿⣿⡇⣳⣿⣿⣿⣿⣿⣿⣿⣿⣿⣿⣿⣿⣿⣿⣿⣿⣿⣿⣿⣿⣿⣿⣿⣿⣿⣿⠀⠀⠀⠀⠀⠀⠀⠀⠀⠀⠀⠀</a:t>
            </a:r>
            <a:br/>
            <a:r>
              <a:t>⠀⠀⠀⠀⠀⠀⠀⠀⠀⠀⠀⢸⣿⣿⣿⣿⣿⣿⣿⢟⢟⢻⣿⣿⣿⣿⣿⣿⣿⣿⣿⣿⣿⣿⣿⣿⣿⣿⣿⣿⣿⣿⣿⣿⣿⣿⣿⣿⣿⣿⣿⣿⣿⣿⣿⣿⣿⣿⣿⣿⣿⣿⣿⣿⣿⣿⣿⣿⣿⠀⠀⠀⠀⠀⠀⠀⠀⠀⠀⠀⠀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⠀⠀⠀⠀⠀⠀⠀⠀⠀⠀⠀⢸⣿⣿⣿⣿⣿⣿⣿⣷⣾⣿⣿⣿⣿⣿⣿⣿⣿⣿⣿⣿⣿⣿⣿⣿⣿⣿⣿⣿⣿⣿⣿⣿⣿⣿⣿⣿⣿⣿⣿⣿⣿⣿⣿⣿⣿⣿⣿⣿⣿⣿⣿⣿⣿⣿⣿⣿⣿⠀⠀⠀⠀⠀⠀⠀⠀⠀⠀⠀⠀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⠀⠀⠀⠀⠀⠀⠀⠀⠀⠀⠀⢸⣿⣿⣿⣿⣿⣿⣿⡟⢕⢜⢟⣿⣿⣿⣿⣿⣿⣿⣿⣿⣿⣿⣿⣿⣿⣿⣿⣿⣿⣿⣿⣿⣿⣿⣿⣿⣿⣿⣿⣿⣿⣿⣿⣿⣿⣿⣿⣿⣿⣿⣿⣿⣿⣿⣿⣿⣿⠀⠀⠀⠀⠀⠀⠀⠀⠀⠀⠀⠀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⠀⠀⠀⠀⠀⠀⠀⠀⠀⠀⠀⢸⣿⣿⣿⡿⢿⢟⢝⢕⢕⢕⢕⢸⣿⣿⣿⣿⣿⣿⣿⣿⣿⣿⣿⣿⣿⣿⣿⣿⣿⣿⣿⣿⣿⣿⣿⣿⣿⣿⣿⣿⣿⣿⣿⣿⣿⣿⣿⣿⣿⣿⣿⣿⣿⣿⣿⣿⣿⠀⠀⠀⠀⠀⠀⠀⠀⠀⠀⠀⠀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⠀⠀⠀⠀⠀⠀⠀⠀⠀⠀⠀⢸⣿⣿⣷⣿⣷⣷⢿⢇⢕⢕⣷⣾⣿⣿⣿⣿⣿⣿⣿⣿⣿⣿⣿⣿⣿⣿⣿⣿⣿⣿⣿⣿⣿⣿⣿⣿⣿⣿⣿⣿⣿⣿⣿⣿⣿⣿⣿⣿⣿⣿⣿⣿⣿⣿⣿⣿⣿⠀⠀⠀⠀⠀⠀⠀⠀⠀⠀⠀⠀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⠀⠀⠀⠀⠀⠀⠀⠀⠀⠀⠀⢸⣿⣿⡿⢟⢝⢕⢕⢕⢕⣱⣿⣿⣿⣿⣿⣿⣿⣿⣿⣿⣿⣿⣿⣿⣿⣿⣿⣿⣿⣿⣿⣿⣿⣿⣿⣿⣿⣿⣿⣿⣿⣿⣿⣿⣿⣿⣿⣿⣿⣿⣿⣿⣿⣿⣿⣯⣽⠀⠀⠀⠀⠀⠀⠀⠀⠀⠀⠀⠀</a:t>
            </a:r>
            <a:br/>
            <a:r>
              <a:t>⠀⠀⠀⠀⠀⠀⠀⠀⠀⠀⠀⢸⣿⣧⡕⣵⣵⣵⣷⣷⢼⣿⣿⣿⣿⣿⣿⣿⣿⣿⣿⣿⣿⣿⣿⣿⣿⣿⣿⣿⣿⣿⣿⣿⣿⣿⣿⣿⣿⣿⣿⣿⣿⣿⣿⣿⣿⣿⣿⣿⣿⣿⣿⣿⣷⣷⣷⣗⣗⠀⠀⠀⠀⠀⠀⠀⠀⠀⠀⠀⠀</a:t>
            </a:r>
            <a:br/>
            <a:r>
              <a:t>⠀⠀⠀⠀⠀⠀⠀⠀⠀⠀⠀⢸⣿⣿⣷⣎⢻⣿⣿⡿⣷⣷⣼⣝⣝⣟⡿⢿⣿⣿⣿⣿⣿⣿⣿⣿⣿⣿⣿⣵⣵⣜⣻⣿⣿⣿⣿⣿⣿⣿⣿⣿⣿⣿⣿⣿⣿⣿⣿⣿⣷⣼⣽⡽⢝⢟⢟⢟⢻⠀⠀⠀⠀⠀⠀⠀⠀⠀⠀⠀⠀</a:t>
            </a:r>
            <a:br/>
            <a:r>
              <a:t>⠀⠀⠀⠀⠀⠀⠀⠀⠀⠀⠀⢸⢟⢟⢟⢙⢕⢕⢟⣟⣻⣿⣟⢿⢻⣿⣗⣕⣕⣕⣟⣿⣟⣟⣿⣿⣿⣿⣿⣿⣿⣿⣿⣿⣿⣿⣿⣿⣿⣿⣿⣿⣿⣿⣿⣿⣿⣿⣿⣿⣿⣿⣿⣷⣷⣷⣷⣷⣷⠀⠀⠀⠀⠀⠀⠀⠀⠀⠀⠀⠀</a:t>
            </a:r>
            <a:br/>
            <a:r>
              <a:t>⠀⠀⠀⠀⠀⠀⠀⠀⠀⠀⠀⢸⣿⣿⣿⣾⣾⣿⣿⢿⢿⣿⣿⣷⣿⡿⣿⣿⣿⣿⣿⣿⣿⣿⣿⣿⣟⣿⣻⣿⣿⣻⣟⣿⣿⣿⣿⣿⣿⣿⣿⣿⣿⣿⣿⣿⣿⣿⣿⣿⣿⣿⣿⣿⣿⣿⣿⣿⣿⠀⠀⠀⠀⠀⠀⠀⠀⠀⠀⠀⠀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⠀⠀⠀⠀⠀⠀⠀⠀⠀⠀⠀⠕⢿⣿⢿⢿⡿⢿⢿⣿⡿⢿⢻⢟⢟⢟⢟⢟⢏⡹⢝⣝⡝⡝⣝⡏⣏⣝⣏⣽⣽⢿⢿⣿⣿⣿⣿⣿⣿⣿⣿⣿⣽⣿⣽⣿⣿⣿⣿⣿⣿⣿⣿⣿⣿⣿⣿⣿⣿⠀⠀⠀⠀⠀⠀⠀⠀⠀⠀⠀⠀</a:t>
            </a:r>
            <a:br/>
            <a:r>
              <a:t>⠀⠀⠀⠀⠀⠀⠀⠀⠀⠀⠀⢕⢟⡝⣏⡗⢻⢿⢹⡽⢽⡜⣕⡏⣕⢗⣺⢱⡵⢏⣱⡵⢟⡷⢿⣿⣿⣿⣿⣿⣿⣿⣟⣿⣿⣿⣿⢿⣿⣿⣿⣿⢿⡿⣿⢿⣿⣿⣿⣿⣿⣿⣿⣿⣿⣿⣿⣿⣿⠀⠀⠀⠀⠀⠀⠀⠀⠀⠀⠀⠀</a:t>
            </a:r>
            <a:br/>
            <a:r>
              <a:t>⠀⠀⠀⠀⠀⠀⠀⠀⠀⠀⠀⢕⢕⢕⢵⢇⡼⢞⢞⢻⡹⢇⡗⢟⢻⢜⢽⢜⢎⢜⢇⢸⢕⢝⢱⢿⢏⢟⢹⢿⡟⣏⢯⢻⡽⢹⢹⣸⣷⡻⣿⢿⣿⣾⡟⢿⣿⢽⡝⣻⣿⣿⣿⣿⡿⣿⣿⣿⣿⠀⠀⠀⠀⠀⠀⠀⠀⠀⠀⠀⠀</a:t>
            </a:r>
            <a:br/>
            <a:r>
              <a:t>⠀⠀⠀⠀⠀⠀⠀⠀⠀⠀⠀⢕⢕⢗⣗⢱⢕⢱⡱⢜⢕⢕⢕⢕⢜⢕⢵⢱⢕⢕⢕⢕⢕⢜⢜⢇⢞⢝⢎⢸⢕⢗⢕⢇⢕⢕⢸⣯⢻⣯⣞⢯⣗⣞⡿⢗⣞⣝⢝⡇⢟⣿⡿⣿⣯⣿⣯⣽⣿⠀⠀⠀⠀⠀⠀⠀⠀⠀⠀⠀⠀</a:t>
            </a:r>
            <a:br/>
            <a:r>
              <a:t>⠀⠀⠀⠀⠀⠀⠀⠀⠀⠀⠀⠑⠑⠑⠑⠘⠑⠑⠑⠑⠑⠑⠑⠑⠑⠑⠑⠑⠑⠑⠑⠑⠑⠃⠑⠑⠘⠑⠑⠑⠑⠙⠙⠘⠑⠑⠘⠘⠃⠛⠃⠛⠊⠑⠘⠛⠛⠓⠛⠛⠓⠓⠘⠚⠛⠛⠛⠛⠛⠀⠀⠀⠀⠀⠀⠀⠀⠀⠀⠀⠀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⠀⠀⠀⠀⠀⠀⠀⠀⠀⠀⠀⢸⣿⣿⣿⣿⣿⣿⣿⣿⣿⣿⣿⣿⣿⣿⣿⣿⣿⣿⣿⣿⣿⣿⣿⣿⣿⣿⣿⣿⣿⣿⣿⣿⣿⣿⣿⣿⣿⣿⣿⣿⣿⣿⣿⣿⣿⣿⣿⣿⣿⣿⣿⣿⣿⣿⣕⣿⣿⠀⠀⠀⠀⠀⠀⠀⠀⠀⠀⠀⠀</a:t>
            </a:r>
            <a:br/>
            <a:r>
              <a:t>⠀⠀⠀⠀⠀⠀⠀⠀⠀⠀⠀⢸⣿⣿⣿⣿⣿⣿⣿⣿⣿⣿⣿⣿⣿⣿⣿⣿⣿⣿⣿⣿⣿⣿⡿⢿⢿⣿⣿⣿⣿⣿⣿⣿⣿⣿⣿⣿⣿⣿⣿⣿⣿⣿⣿⣿⣿⣿⣿⣿⣿⣿⣿⣿⣿⣿⡷⢞⢟⠀⠀⠀⠀⠀⠀⠀⠀⠀⠀⠀⠀</a:t>
            </a:r>
            <a:br/>
            <a:r>
              <a:t>⠀⠀⠀⠀⠀⠀⠀⠀⠀⠀⠀⢸⣿⣿⣿⣿⣿⣿⣿⣿⣿⣿⣿⣿⣿⣿⣿⣿⣿⣿⣿⡿⢏⢕⢕⠕⢱⢵⣝⡟⢿⣿⣿⣿⣿⣿⣿⣿⣿⣿⣿⣿⣿⣿⣿⣿⣿⣿⣿⣿⣿⣿⡿⢟⢝⢕⢕⢕⣿⠀⠀⠀⠀⠀⠀⠀⠀⠀⠀⠀⠀</a:t>
            </a:r>
            <a:br/>
            <a:r>
              <a:t>⠀⠀⠀⠀⠀⠀⠀⠀⠀⠀⠀⢸⣿⣿⣿⣿⣿⣿⣿⣿⣿⣿⣿⣿⣿⣿⣿⣿⣿⣿⢏⢕⢕⢝⢝⣹⣿⣿⣿⣿⡳⢽⣿⣿⣿⣿⣿⣿⣿⣿⣿⣿⣿⣿⣿⣿⣿⣿⣿⣿⣿⢟⢕⢕⢕⢕⢕⢱⣿⠀⠀⠀⠀⠀⠀⠀⠀⠀⠀⠀⠀</a:t>
            </a:r>
            <a:br/>
            <a:r>
              <a:t>⠀⠀⠀⠀⠀⠀⠀⠀⠀⠀⠀⢸⣿⣿⣿⣿⣿⣿⣿⣿⣿⣿⣿⣿⣿⣿⣿⣿⣿⢕⢕⢕⢕⢕⣼⣿⣿⣿⣿⣿⣿⡇⢻⣿⣿⣿⣿⣿⣿⣿⣿⣿⣿⣿⣿⣿⣿⣿⣿⣿⡟⢕⢕⢕⢕⢕⢕⢸⣿⠀⠀⠀⠀⠀⠀⠀⠀⠀⠀⠀⠀</a:t>
            </a:r>
            <a:br/>
            <a:r>
              <a:t>⠀⠀⠀⠀⠀⠀⠀⠀⠀⠀⠀⢸⣿⣿⣿⣿⣿⣿⣿⣿⣿⣿⣿⣿⣿⣿⣿⣿⡕⢕⢕⢕⢕⢱⣿⣿⣿⣿⣿⣿⣿⣯⢕⢻⣿⣿⣿⣿⣿⣿⣿⣿⣿⣿⣿⣿⣿⣿⣿⣿⣧⣧⣵⣵⣷⣷⣷⣾⣿⠀⠀⠀⠀⠀⠀⠀⠀⠀⠀⠀⠀</a:t>
            </a:r>
            <a:br/>
            <a:r>
              <a:t>⠀⠀⠀⠀⠀⠀⠀⠀⠀⠀⠀⢸⣿⣿⣿⣿⣿⣿⣿⣿⣿⣿⣿⣿⣿⣿⣿⣿⣷⣵⣵⣕⣇⣸⣿⣿⣿⣿⣿⣿⣿⣷⣳⣼⣿⣿⣿⣿⣿⣿⣿⣿⣿⣿⣿⣿⣿⣿⣿⣿⣿⣿⣿⣿⣿⣿⣿⣿⣿⠀⠀⠀⠀⠀⠀⠀⠀⠀⠀⠀⠀</a:t>
            </a:r>
            <a:br/>
            <a:r>
              <a:t>⠀⠀⠀⠀⠀⠀⠀⠀⠀⠀⠀⢸⣿⣿⣿⣿⣿⣿⣿⡟⢝⢝⣿⣿⣿⣿⣿⣿⣿⣿⣿⣿⣿⣿⣿⣿⣿⣿⣿⣿⣿⣿⣿⣿⣿⣿⣿⣿⣿⣿⣿⣿⣿⣿⣿⣿⣿⣿⣿⣿⣿⣿⣿⣿⣿⣿⣿⣿⣿⠀⠀⠀⠀⠀⠀⠀⠀⠀⠀⠀⠀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⠀⠀⠀⠀⠀⠀⠀⠀⠀⠀⠀⢸⣿⣿⣿⣿⣿⣿⣿⣿⣷⢺⢿⣿⣿⣿⣿⣿⣿⣿⣿⣿⣿⣿⣿⣿⣿⣿⣿⣿⣿⣿⣿⣿⣿⣿⣿⣿⣿⣿⣿⣿⣿⣿⣿⣿⣿⣿⣿⣿⣿⣿⣿⣿⣿⣿⣿⣿⣿⠀⠀⠀⠀⠀⠀⠀⠀⠀⠀⠀⠀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⠀⠀⠀⠀⠀⠀⠀⠀⠀⠀⠀⢸⣿⣿⣿⣿⣿⣿⣿⢏⢕⢕⢕⢟⣿⣿⣿⣿⣿⣿⣿⣿⣿⣿⣿⣿⣿⣿⣿⣿⣿⣿⣿⣿⣿⣿⣿⣿⣿⣿⣿⣿⣿⣿⣿⣿⣿⣿⣿⣿⣿⣿⣿⣿⣿⣿⣿⣿⣿⠀⠀⠀⠀⠀⠀⠀⠀⠀⠀⠀⠀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⠀⠀⠀⠀⠀⠀⠀⠀⠀⠀⠀⢸⣿⣿⣿⣿⣿⢟⣕⡕⢕⢕⢕⢱⣿⣿⣿⣿⣿⣿⣿⣿⣿⣿⣿⣿⣿⣿⣿⣿⣿⣿⣿⣿⣿⣿⣿⣿⣿⣿⣿⣿⣿⣿⣿⣿⣿⣿⣿⣿⣿⣿⣿⣿⣿⣿⣿⣿⣿⠀⠀⠀⠀⠀⠀⠀⠀⠀⠀⠀⠀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⠀⠀⠀⠀⠀⠀⠀⠀⠀⠀⠀⢸⣿⣿⣿⣿⣿⣿⡿⢏⢕⢕⢱⣷⣿⣿⣿⣿⣿⣿⣿⣿⣿⣿⣿⣿⣿⣿⣿⣿⣿⣿⣿⣿⣿⣿⣿⣿⣿⣿⣿⣿⣿⣿⣿⣿⣿⣿⣿⣿⣿⣿⣿⣿⣿⣿⣿⣿⣿⠀⠀⠀⠀⠀⠀⠀⠀⠀⠀⠀⠀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⠀⠀⠀⠀⠀⠀⠀⠀⠀⠀⠀⢸⣿⣿⡿⢟⢏⢕⢕⢕⢕⣱⣾⣿⣿⣿⣿⣿⣿⣿⣿⣿⣿⣿⣿⣿⣿⣿⣿⣿⣿⣿⣿⣿⣿⣿⣿⣿⣿⣿⣿⣿⣿⣿⣿⣿⣿⣿⣿⣿⣿⣿⣿⣿⣿⣿⣿⣿⣯⠀⠀⠀⠀⠀⠀⠀⠀⠀⠀⠀⠀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⠀⠀⠀⠀⠀⠀⠀⠀⠀⠀⠀⢸⣿⣧⡕⣴⣣⣵⣷⣿⣧⢿⣿⣿⣿⣿⣿⣿⣿⣿⣿⣿⣿⣿⣿⣿⣿⣿⣿⣿⣿⣿⣿⣿⣿⣿⣿⣿⣿⣿⣿⣿⣿⣿⣿⣿⣿⣿⣿⣿⣿⣿⣿⣿⣷⣷⣷⣗⣗⠀⠀⠀⠀⠀⠀⠀⠀⠀⠀⠀⠀</a:t>
            </a:r>
            <a:br/>
            <a:r>
              <a:t>⠀⠀⠀⠀⠀⠀⠀⠀⠀⠀⠀⢸⣿⣿⣷⣇⢻⣿⣿⣿⣿⣷⣷⣵⣝⣝⡻⢿⣿⣿⣿⣿⣿⣿⣿⣿⣿⣿⣿⣯⣵⣵⣝⣿⣿⣿⣿⣿⣿⣿⣿⣿⣿⣿⣿⣿⣿⣿⣿⣿⣯⣵⣽⡽⢝⢝⢟⢟⢟⠀⠀⠀⠀⠀⠀⠀⠀⠀⠀⠀⠀</a:t>
            </a:r>
            <a:br/>
            <a:r>
              <a:t>⠀⠀⠀⠀⠀⠀⠀⠀⠀⠀⠀⠸⢟⢻⢟⢝⢑⢕⢝⣟⣿⣿⣟⢻⢟⣿⣗⣇⣕⣕⣟⣻⣿⣿⣿⣿⣿⣿⣿⣿⣿⣿⣿⣿⣯⣿⣿⣿⣿⣿⣿⣿⣿⣿⣿⣿⣿⣿⣿⣿⣿⣿⣿⣷⣷⣷⣷⣷⣷⠀⠀⠀⠀⠀⠀⠀⠀⠀⠀⠀⠀</a:t>
            </a:r>
            <a:br/>
            <a:r>
              <a:t>⠀⠀⠀⠀⠀⠀⠀⠀⠀⠀⠀⢸⣿⣿⣿⣾⢿⣿⣿⢿⢿⣿⢿⢷⣿⣿⡿⣿⣿⣿⣿⣟⣻⣿⣻⣿⣿⣿⣻⣿⣿⣟⣟⣻⣿⣿⣿⣿⣿⣿⣿⣿⣿⣿⣿⣿⣿⣿⣿⣿⣿⣿⣿⣿⣿⣿⣿⣿⣿⠀⠀⠀⠀⠀⠀⠀⠀⠀⠀⠀⠀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⠀⠀⠀⠀⠀⠀⠀⠀⠀⠀⠀⢸⣿⣿⣿⣿⣿⣿⣿⣿⣿⣿⣿⣿⣿⣿⣿⣿⣿⣿⣿⣿⣿⣿⣿⣿⣿⣿⣿⣿⣿⣿⣿⣿⣿⣿⣿⣿⣿⢿⣿⣿⢿⡿⣿⣿⣿⣿⣿⣿⣿⣿⣿⣿⣿⣿⣿⣿⣿⠀⠀⠀⠀⠀⠀⠀⠀⠀⠀⠀⠀</a:t>
            </a:r>
            <a:br/>
            <a:r>
              <a:t>⠀⠀⠀⠀⠀⠀⠀⠀⠀⠀⠀⢱⢿⣿⢿⢿⣿⡿⣿⣿⣿⢿⢿⢿⢟⢟⢟⢝⣝⣟⣏⡹⣝⡝⣝⣫⣝⣝⣝⡵⣽⣿⣿⣿⣿⣽⣿⣿⣿⣻⣯⣿⣵⣿⣽⣽⣿⣿⣿⣿⣿⣿⣿⣿⣿⣿⣿⣿⣿⠀⠀⠀⠀⠀⠀⠀⠀⠀⠀⠀⠀</a:t>
            </a:r>
            <a:br/>
            <a:r>
              <a:t>⠀⠀⠀⠀⠀⠀⠀⠀⠀⠀⠀⢕⢟⢏⣇⡗⡳⡕⡻⣽⢿⢏⣳⣟⡕⡕⣱⡿⣷⢏⣱⢽⢟⡷⢿⣿⣿⣿⣿⣿⣿⢿⣿⢽⢏⣿⣿⣿⣿⣿⣿⣿⣻⣿⢿⢿⣿⣿⣿⣿⣿⣿⣿⡿⣿⣿⣿⣿⣿⠀⠀⠀⠀⠀⠀⠀⠀⠀⠀⠀⠀</a:t>
            </a:r>
            <a:br/>
            <a:r>
              <a:t>⠀⠀⠀⠀⠀⠀⠀⠀⠀⠀⠀⢕⢕⢕⢕⢵⢽⢾⢺⢻⢝⢏⢞⢟⢝⢟⢟⢏⢇⡏⢕⢕⢇⢕⢣⢞⢟⣿⣻⣿⢿⣝⡿⢧⢝⢫⡹⡮⢟⣻⢿⣟⣽⢷⣾⣿⣻⡿⡝⡿⢿⣻⣿⣿⣿⢻⡟⣿⣿⠀⠀⠀⠀⠀⠀⠀⠀⠀⠀⠀⠀</a:t>
            </a:r>
            <a:br/>
            <a:r>
              <a:t>⠀⠀⠀⠀⠀⠀⠀⠀⠀⠀⠀⢕⢕⣕⣱⢕⢇⢱⡕⢕⢕⢕⢕⢕⢕⢕⢕⢕⢕⢕⢕⡕⢕⢜⢳⢏⢜⢏⡜⢕⢱⢱⢕⢕⢝⡕⢸⢟⢿⣺⢻⡿⣹⡯⣿⣿⣱⣷⣧⢏⢽⣾⣿⣷⣳⣧⣮⣿⣿⠀⠀⠀⠀⠀⠀⠀⠀⠀⠀⠀⠀</a:t>
            </a:r>
            <a:br/>
            <a:r>
              <a:t>⠀⠀⠀⠀⠀⠀⠀⠀⠀⠀⠀⠑⠑⠑⠑⠘⠑⠑⠑⠑⠑⠑⠑⠑⠑⠑⠑⠑⠑⠑⠑⠑⠑⠃⠑⠃⠑⠑⠑⠑⠑⠛⠘⠑⠑⠃⠑⠋⠙⠓⠛⠛⠊⠛⠘⠊⠙⠛⠛⠛⠃⠃⠓⠛⠛⠛⠛⠛⠛⠀⠀⠀⠀⠀⠀⠀⠀⠀⠀⠀⠀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⠀⠀⠀⠀⠀⠀⠀⠀⠀⠀⠀⢸⣿⣷⣿⣿⣿⣿⣿⣿⣿⣿⣿⣿⣿⣿⣿⣿⣿⣿⣿⣿⣿⣿⣿⣿⣿⣿⣿⣿⣿⣿⣿⣻⣿⣿⣿⣿⣿⣿⣿⣿⣿⣿⣿⣿⣿⣿⣿⣿⣿⣿⣿⣿⣿⣿⡿⣵⣿⠀⠀⠀⠀⠀⠀⠀⠀⠀⠀⠀⠀</a:t>
            </a:r>
            <a:br/>
            <a:r>
              <a:t>⠀⠀⠀⠀⠀⠀⠀⠀⠀⠀⠀⢸⣿⣿⣿⣿⣿⣿⣿⣿⣿⣿⣿⣿⣿⣿⣿⣿⣿⣿⣿⣿⣿⣿⡿⢿⢿⣿⣿⣿⣿⣿⣿⣿⣿⣿⣿⣿⣿⣿⣿⣿⣿⣿⣿⣿⣿⣿⣿⣿⣿⣿⣿⣿⣿⣿⢷⢗⢟⠀⠀⠀⠀⠀⠀⠀⠀⠀⠀⠀⠀</a:t>
            </a:r>
            <a:br/>
            <a:r>
              <a:t>⠀⠀⠀⠀⠀⠀⠀⠀⠀⠀⠀⢸⣿⣿⣿⣿⣿⣿⣿⣿⣿⣿⣿⣿⣿⣿⣿⣿⣿⣿⣿⡿⢏⠕⢕⢕⢕⣱⣜⡟⢻⣿⣿⣿⣿⣿⣿⣿⣿⣿⣿⣿⣿⣿⣿⣿⣿⣿⣿⣿⣿⣿⡿⢏⢝⢕⢕⢕⣾⠀⠀⠀⠀⠀⠀⠀⠀⠀⠀⠀⠀</a:t>
            </a:r>
            <a:br/>
            <a:r>
              <a:t>⠀⠀⠀⠀⠀⠀⠀⠀⠀⠀⠀⢸⣿⣿⣿⣿⣿⣿⣿⣿⣿⣿⣿⣿⣿⣿⣿⣿⣿⣿⢏⢕⢕⢝⢝⢹⣽⣿⣿⣿⡗⢝⢿⣿⣿⣿⣿⣿⣿⣿⣿⣿⣿⣿⣿⣿⣿⣿⣿⣿⣿⡟⢕⢕⢕⢕⢕⢕⣿⠀⠀⠀⠀⠀⠀⠀⠀⠀⠀⠀⠀</a:t>
            </a:r>
            <a:br/>
            <a:r>
              <a:t>⠀⠀⠀⠀⠀⠀⠀⠀⠀⠀⠀⢸⣿⣿⣿⣿⣿⣿⣿⣿⣿⣿⣿⣿⣿⣿⣿⣿⡿⢕⢕⢕⢕⢕⣱⣿⣿⣿⣿⣿⣿⡇⢹⣿⣿⣿⣿⣿⣿⣿⣿⣿⣿⣿⣿⣿⣿⣿⣿⣿⡿⢇⢕⢕⢕⢕⢕⢕⣿⠀⠀⠀⠀⠀⠀⠀⠀⠀⠀⠀⠀</a:t>
            </a:r>
            <a:br/>
            <a:r>
              <a:t>⠀⠀⠀⠀⠀⠀⠀⠀⠀⠀⠀⢸⣿⣿⣿⣿⣿⣿⣿⣿⣿⣿⣿⣿⣿⣿⣿⣿⢕⢕⢕⢕⢕⢕⣿⣿⣿⣿⣿⣿⣿⣿⢕⢹⣿⣿⣿⣿⣿⣿⣿⣿⣿⣿⣿⣿⣿⣿⣿⣿⣷⣧⣵⣵⣷⣷⣷⣾⣿⠀⠀⠀⠀⠀⠀⠀⠀⠀⠀⠀⠀</a:t>
            </a:r>
            <a:br/>
            <a:r>
              <a:t>⠀⠀⠀⠀⠀⠀⠀⠀⠀⠀⠀⢸⣿⣿⣿⣿⣿⣿⣿⣿⣿⣿⣿⣿⣿⣿⣿⣿⣷⣷⣵⣷⣱⣸⣿⣿⣿⣿⣿⣿⣿⣿⣷⣽⣿⣿⣿⣿⣿⣿⣿⣿⣿⣿⣿⣿⣿⣿⣿⣿⣿⣿⣿⣿⣿⣿⣿⣿⣿⠀⠀⠀⠀⠀⠀⠀⠀⠀⠀⠀⠀</a:t>
            </a:r>
            <a:br/>
            <a:r>
              <a:t>⠀⠀⠀⠀⠀⠀⠀⠀⠀⠀⠀⢸⣿⣿⣿⣿⣿⣿⣿⣿⢝⢹⣿⣿⣿⣿⣿⣿⣿⣿⣿⣿⣿⣿⣿⣿⣿⣿⣿⣿⣿⣿⣿⣿⣿⣿⣿⣿⣿⣿⣿⣿⣿⣿⣿⣿⣿⣿⣿⣿⣿⣿⣿⣿⣿⣿⣿⣿⣿⠀⠀⠀⠀⠀⠀⠀⠀⠀⠀⠀⠀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⠀⠀⠀⠀⠀⠀⠀⠀⠀⠀⠀⢸⣿⣿⣿⣿⣿⣿⣿⣿⡿⢟⢻⢿⣿⣿⣿⣿⣿⣿⣿⣿⣿⣿⣿⣿⣿⣿⣿⣿⣿⣿⣿⣿⣿⣿⣿⣿⣿⣿⣿⣿⣿⣿⣿⣿⣿⣿⣿⣿⣿⣿⣿⣿⣿⣿⣿⣿⣿⠀⠀⠀⠀⠀⠀⠀⠀⠀⠀⠀⠀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⠀⠀⠀⠀⠀⠀⠀⠀⠀⠀⠀⢸⣿⣿⣿⣿⣿⡿⢏⢕⢕⢕⢕⢜⢻⣿⣿⣿⣿⣿⣿⣿⣿⣿⣿⣿⣿⣿⣿⣿⣿⣿⣿⣿⣿⣿⣿⣿⣿⣿⣿⣿⣿⣿⣿⣿⣿⣿⣿⣿⣿⣿⣿⣿⣿⣿⣿⣿⣿⠀⠀⠀⠀⠀⠀⠀⠀⠀⠀⠀⠀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⠀⠀⠀⠀⠀⠀⠀⠀⠀⠀⠀⢸⣿⣿⣿⣿⣷⣵⣷⣧⢇⢕⢕⢕⣼⣿⣿⣿⣿⣿⣿⣿⣿⣿⣿⣿⣿⣿⣿⣿⣿⣿⣿⣿⣿⣿⣿⣿⣿⣿⣿⣿⣿⣿⣿⣿⣿⣿⣿⣿⣿⣿⣿⣿⣿⣿⣿⣿⣿⠀⠀⠀⠀⠀⠀⠀⠀⠀⠀⠀⠀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⠀⠀⠀⠀⠀⠀⠀⠀⠀⠀⠀⢸⣿⣿⣿⣿⣿⣿⡿⢇⢕⢕⢕⣷⣿⣿⣿⣿⣿⣿⣿⣿⣿⣿⣿⣿⣿⣿⣿⣿⣿⣿⣿⣿⣿⣿⣿⣿⣿⣿⣿⣿⣿⣿⣿⣿⣿⣿⣿⣿⣿⣿⣿⣿⣿⣿⣿⣿⣿⠀⠀⠀⠀⠀⠀⠀⠀⠀⠀⠀⠀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⠀⠀⠀⠀⠀⠀⠀⠀⠀⠀⠀⢸⣿⣿⡿⢟⢝⢕⢕⢕⣕⢕⣵⣿⣿⣿⣿⣿⣿⣿⣿⣿⣿⣿⣿⣿⣿⣿⣿⣿⣿⣿⣿⣿⣿⣿⣿⣿⣿⣿⣿⣿⣿⣿⣿⣿⣿⣿⣿⣿⣿⣿⣿⣿⣿⣿⣿⣿⣯⠀⠀⠀⠀⠀⠀⠀⠀⠀⠀⠀⠀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⠀⠀⠀⠀⠀⠀⠀⠀⠀⠀⠀⢸⣿⣧⡔⢱⢳⣷⣿⣿⣿⡿⢿⣿⣿⣿⣿⣿⣿⣿⣿⣿⣿⣿⣿⣿⢿⣿⣿⣿⣿⣿⣿⣿⣿⣿⣿⣿⣿⣿⣿⣿⣿⣿⣿⣿⣿⣿⣿⣿⣿⣿⣿⣷⣷⣷⣷⣷⣗⠀⠀⠀⠀⠀⠀⠀⠀⠀⠀⠀⠀</a:t>
            </a:r>
            <a:br/>
            <a:r>
              <a:t>⠀⠀⠀⠀⠀⠀⠀⠀⠀⠀⠀⢸⣿⣿⣿⣷⡸⣿⣿⣿⣿⣿⣷⣧⣕⣝⣹⢿⢿⡿⣿⣿⣿⣿⣿⣿⣿⣿⣿⣯⣵⣵⣕⣻⣿⣿⣿⣿⣿⣿⣿⣿⣿⣿⣿⣿⣿⣿⣿⣿⣿⣧⣵⣽⡽⢝⢟⢟⢟⠀⠀⠀⠀⠀⠀⠀⠀⠀⠀⠀⠀</a:t>
            </a:r>
            <a:br/>
            <a:r>
              <a:t>⠀⠀⠀⠀⠀⠀⠀⠀⠀⠀⠀⠜⢟⢟⢟⢙⢕⢕⢸⢟⢟⣟⣟⡟⣟⢿⣟⣇⣕⣕⣜⣟⣿⣟⢿⣿⣿⣿⣿⣿⣿⣿⣿⣿⣿⣿⣿⣿⣿⣿⣿⣿⣿⣿⣿⣿⣿⣿⣿⣿⣿⣿⣿⣿⣷⣷⣷⣷⣷⠀⠀⠀⠀⠀⠀⠀⠀⠀⠀⠀⠀</a:t>
            </a:r>
            <a:br/>
            <a:r>
              <a:t>⠀⠀⠀⠀⠀⠀⠀⠀⠀⠀⠀⢸⣿⣿⣿⣾⢿⣿⣿⢿⢿⣿⢿⡷⣿⡿⡿⣿⣿⣿⢟⣟⣻⣿⣿⣼⣿⣻⣻⣟⣟⣟⣟⣻⣿⣿⣿⣿⣿⣿⣿⣿⣿⣿⣿⣿⣿⣿⣿⣿⣿⣿⣿⣿⣿⣿⣿⣿⣿⠀⠀⠀⠀⠀⠀⠀⠀⠀⠀⠀⠀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⠀⠀⠀⠀⠀⠀⠀⠀⠀⠀⠀⢸⣿⣿⣿⣿⣿⣿⣿⣿⣿⣿⣿⣿⣿⣿⣿⣿⣿⣿⣿⣿⣿⣿⣿⣿⣿⣿⣿⣿⣿⣿⣿⣿⡿⣿⣿⣿⣿⣿⣿⢿⡿⢿⣿⣿⣿⣿⣿⣿⣿⣿⣿⣿⣿⣿⣿⣿⣿⠀⠀⠀⠀⠀⠀⠀⠀⠀⠀⠀⠀</a:t>
            </a:r>
            <a:br/>
            <a:r>
              <a:t>⠀⠀⠀⠀⠀⠀⠀⠀⠀⠀⠀⢱⢽⣿⣿⢿⣿⢿⡿⣿⣿⢿⢟⢿⢿⢝⡟⡟⣟⣟⣟⡻⣝⣝⣝⣝⣽⣫⣹⡕⢹⣿⣿⣿⣿⣯⣿⣯⣿⣻⣯⣿⣿⣿⣯⣯⣿⣿⣿⣿⣿⣿⣿⣿⣿⣿⣿⣿⣿⠀⠀⠀⠀⠀⠀⠀⠀⠀⠀⠀⠀</a:t>
            </a:r>
            <a:br/>
            <a:r>
              <a:t>⠀⠀⠀⠀⠀⠀⠀⠀⠀⠀⠀⢕⢟⡏⣏⣷⣟⣞⣜⣿⣿⡟⣵⣟⡜⡕⣱⣗⣷⢏⣝⣧⣯⣽⣿⣿⣻⣿⣿⣿⣿⣿⣿⢿⢟⢿⣿⣿⣿⣿⣻⡿⣟⣿⣽⣿⣿⣿⣿⣿⣿⣿⣿⡿⣿⣿⣿⣿⣿⠀⠀⠀⠀⠀⠀⠀⠀⠀⠀⠀⠀</a:t>
            </a:r>
            <a:br/>
            <a:r>
              <a:t>⠀⠀⠀⠀⠀⠀⠀⠀⠀⠀⠀⢁⢕⢣⢕⢇⣵⢾⡿⢿⢟⣱⢟⢟⢟⢏⢻⢟⢣⡏⡜⢕⡗⢝⢏⣗⢿⣿⣫⣿⢽⣟⢿⡏⢕⢕⢵⢯⣿⣿⣿⣿⣿⣗⢿⢣⣻⣿⡟⡞⢿⢿⢯⣻⡿⣿⣟⣿⣿⠀⠀⠀⠀⠀⠀⠀⠀⠀⠀⠀⠀</a:t>
            </a:r>
            <a:br/>
            <a:r>
              <a:t>⠀⠀⠀⠀⠀⠀⠀⠀⠀⠀⠀⢕⢱⣜⢗⡕⢗⢱⢕⢝⢕⢕⢕⢕⢕⢜⢜⣕⢕⢕⡜⢱⢕⢜⢱⢱⢝⢏⡜⢹⢪⡱⡕⢕⢕⢫⢱⢞⢿⣺⣕⣧⣜⢻⣝⣽⣗⢷⣝⢟⢿⢽⡿⣯⣷⣻⡯⣽⣿⠀⠀⠀⠀⠀⠀⠀⠀⠀⠀⠀⠀</a:t>
            </a:r>
            <a:br/>
            <a:r>
              <a:t>⠀⠀⠀⠀⠀⠀⠀⠀⠀⠀⠀⠑⠑⠑⠑⠙⠑⠘⠘⠑⠑⠑⠑⠑⠑⠑⠑⠑⠑⠑⠑⠑⠑⠊⠘⠊⠃⠑⠑⠑⠑⠘⠑⠑⠑⠃⠛⠋⠋⠓⠚⠛⠋⠑⠋⠛⠛⠛⠚⠛⠃⠑⠘⠛⠛⠛⠛⠛⠛⠀⠀⠀⠀⠀⠀⠀⠀⠀⠀⠀⠀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⠀⠀⠀⠀⠀⠀⠀⠀⠀⠀⠀⢸⣿⣷⣿⡿⣿⣿⣿⣿⣿⣿⡿⣿⣿⣿⣿⣿⣿⣿⣿⣿⣿⣿⣿⣿⣿⣽⣿⣿⣿⣿⣿⣻⣿⣿⣿⣿⣿⣿⣿⣿⣿⣿⣽⣿⣿⣿⣿⣿⣿⣿⣿⣿⣿⣿⣿⣸⣻⠀⠀⠀⠀⠀⠀⠀⠀⠀⠀⠀⠀</a:t>
            </a:r>
            <a:br/>
            <a:r>
              <a:t>⠀⠀⠀⠀⠀⠀⠀⠀⠀⠀⠀⢸⣿⣿⣿⣿⣿⣿⣿⣿⣿⣿⣿⣿⣿⣿⣿⣿⣿⣿⣿⣿⣿⣿⡿⢿⢿⣿⣿⣿⢿⣿⣿⣿⣿⣿⣿⣿⣿⣿⣿⣿⣿⣿⣿⣿⣿⣿⣿⣿⣿⣿⣿⣿⣿⣿⡿⢗⢟⠀⠀⠀⠀⠀⠀⠀⠀⠀⠀⠀⠀</a:t>
            </a:r>
            <a:br/>
            <a:r>
              <a:t>⠀⠀⠀⠀⠀⠀⠀⠀⠀⠀⠀⢸⣿⣿⣿⣿⣿⣿⣿⣿⣿⣿⣿⣿⣿⣿⣿⣿⣿⣿⣿⡿⢟⢕⢕⢕⢕⣱⣜⡝⢻⣿⣿⣿⣿⣿⣿⣿⣿⣿⣿⣿⣿⣿⣿⣿⣿⣿⣿⣿⣿⣿⡿⢿⢝⢕⢕⢕⣾⠀⠀⠀⠀⠀⠀⠀⠀⠀⠀⠀⠀</a:t>
            </a:r>
            <a:br/>
            <a:r>
              <a:t>⠀⠀⠀⠀⠀⠀⠀⠀⠀⠀⠀⢸⣿⣿⣿⣿⣿⣿⣿⣿⣿⣿⣿⣿⣿⣿⣿⣿⣿⣿⢏⢕⢕⢝⢝⢹⣽⣿⣿⣿⣷⣝⢿⣿⣿⣿⣿⣿⣿⣿⣿⣿⣿⣿⣿⣿⣿⣿⣿⣿⣿⡿⢕⢕⢕⢕⢕⢕⣿⠀⠀⠀⠀⠀⠀⠀⠀⠀⠀⠀⠀</a:t>
            </a:r>
            <a:br/>
            <a:r>
              <a:t>⠀⠀⠀⠀⠀⠀⠀⠀⠀⠀⠀⢸⣿⣿⣿⣿⣿⣿⣿⣿⣿⣿⣿⣿⣿⣿⣿⣿⡿⢕⢕⢕⢕⢕⣱⣿⣿⣿⣿⣿⣿⣇⢹⣿⣿⣿⣿⣿⣿⣿⣿⣿⣿⣿⣿⣿⣿⣿⣿⣿⡿⢕⢕⢕⢕⢕⢕⢕⣿⠀⠀⠀⠀⠀⠀⠀⠀⠀⠀⠀⠀</a:t>
            </a:r>
            <a:br/>
            <a:r>
              <a:t>⠀⠀⠀⠀⠀⠀⠀⠀⠀⠀⠀⢸⣿⣿⣿⣿⣿⣿⣿⣿⣿⣿⣿⣿⣿⣿⣿⣿⢕⢕⢕⢕⢕⢕⣿⣿⣿⣿⣿⣿⣿⣿⢕⢹⣿⣿⣿⣿⣿⣿⣿⣿⣿⣿⣿⣿⣿⣿⣿⣿⣷⣵⣵⣵⣷⣷⣷⣾⣿⠀⠀⠀⠀⠀⠀⠀⠀⠀⠀⠀⠀</a:t>
            </a:r>
            <a:br/>
            <a:r>
              <a:t>⠀⠀⠀⠀⠀⠀⠀⠀⠀⠀⠀⢸⣿⣿⣿⣿⣿⣿⣿⣿⣿⣿⣿⣿⣿⣿⣿⣿⣷⣷⣷⣷⣕⣱⣿⣿⣿⣿⣿⣿⣿⣿⡿⣿⣿⣿⣿⣿⣿⣿⣿⣿⣿⣿⣿⣿⣿⣿⣿⣿⣿⣿⣿⣿⣿⣿⣿⣿⣿⠀⠀⠀⠀⠀⠀⠀⠀⠀⠀⠀⠀</a:t>
            </a:r>
            <a:br/>
            <a:r>
              <a:t>⠀⠀⠀⠀⠀⠀⠀⠀⠀⠀⠀⢸⣿⣿⣿⣿⣿⣿⣿⡿⢕⢕⢜⣽⣿⣿⣿⣿⣿⣿⣿⣿⣿⣿⣿⣿⣿⣿⣿⣿⣿⣿⣿⣿⣿⣿⣿⣿⣿⣿⣿⣿⣿⣿⣿⣿⣿⣿⣿⣿⣿⣿⣿⣿⣿⣿⣿⣿⣿⠀⠀⠀⠀⠀⠀⠀⠀⠀⠀⠀⠀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⠀⠀⠀⠀⠀⠀⠀⠀⠀⠀⠀⢸⣿⣿⣿⣿⣿⣿⣿⢿⢷⢗⢕⢻⢿⢿⣿⣿⣿⣿⣿⣿⣿⣿⣿⣿⣿⣿⣿⣿⣿⣿⣿⣿⣿⣿⣿⣿⣿⣿⣿⣿⣿⣿⣿⣿⣿⣿⣿⣿⣿⣿⣿⣿⣿⣿⣿⣿⣿⠀⠀⠀⠀⠀⠀⠀⠀⠀⠀⠀⠀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⠀⠀⠀⠀⠀⠀⠀⠀⠀⠀⠀⢸⣿⣿⣿⣯⣝⣕⣕⣕⢕⢕⢕⢕⢕⢜⣿⣿⣿⣿⣿⣿⣿⣿⣿⣿⣿⣿⣿⣿⣿⣿⣿⣿⣿⣿⣿⣿⣿⣿⣿⣿⣿⣿⣿⣿⣿⣿⣿⣿⣿⣿⣿⣿⣿⣿⣿⣿⣿⠀⠀⠀⠀⠀⠀⠀⠀⠀⠀⠀⠀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⠀⠀⠀⠀⠀⠀⠀⠀⠀⠀⠀⢸⣿⣿⣿⣿⣿⣿⣿⣿⢕⢕⢕⢕⢕⢱⣿⣿⣿⣿⣿⣿⣿⣿⣿⣿⣿⣿⣿⣿⣿⣿⣿⣿⣿⣿⣿⣿⣿⣿⣿⣿⣿⣿⣿⣿⣿⣿⣿⣿⣿⣿⣿⣿⣿⣿⣿⣿⣿⠀⠀⠀⠀⠀⠀⠀⠀⠀⠀⠀⠀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⠀⠀⠀⠀⠀⠀⠀⠀⠀⠀⠀⢸⣿⣿⣿⣿⣿⣿⢟⢕⢕⢕⢕⢕⣾⣿⣿⣿⣿⣿⣿⣿⣿⣿⣿⣿⣿⣿⣿⣿⣿⣿⣿⣿⣿⣿⣿⣿⣿⣿⣿⣿⣿⣿⣿⣿⣿⣿⣿⣿⣿⣿⣿⣿⣿⣿⣿⣿⣿⠀⠀⠀⠀⠀⠀⠀⠀⠀⠀⠀⠀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⠀⠀⠀⠀⠀⠀⠀⠀⠀⠀⠀⢸⣿⣿⡿⢟⢝⢕⢕⣱⣵⡕⢕⢱⣿⣿⣿⣿⣿⣿⣿⣿⣿⣿⣿⣿⣿⣿⣿⣿⣿⣿⣿⣿⣿⣿⣿⣿⣿⣿⣿⣿⣿⣿⣿⣿⣿⣿⣿⣿⣿⣿⣿⣿⣿⣿⣿⣿⣯⠀⠀⠀⠀⠀⠀⠀⠀⠀⠀⠀⠀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⠀⠀⠀⠀⠀⠀⠀⠀⠀⠀⠀⢸⣿⣧⡕⢕⢱⣿⣿⣿⣿⣿⡜⢻⢿⣿⣿⣿⣿⣿⣿⣿⣿⣿⣿⡿⢿⣿⣿⣿⣿⢿⣿⣿⣿⣿⣿⣿⣿⣿⣿⣿⣿⣿⣿⣿⣿⣿⣿⣿⣿⣿⣿⣷⣷⣷⣷⣗⣗⠀⠀⠀⠀⠀⠀⠀⠀⠀⠀⠀⠀</a:t>
            </a:r>
            <a:br/>
            <a:r>
              <a:t>⠀⠀⠀⠀⠀⠀⠀⠀⠀⠀⠀⢸⣿⣿⣿⣧⡜⣿⣿⣿⣿⣿⣿⣷⣧⣕⣸⢿⢿⢿⣿⣿⣿⣿⣿⣿⣿⣿⣿⣯⣵⣵⣕⣹⣿⣿⣿⣿⣿⣿⣿⣿⣿⣿⣿⣿⣿⣿⣿⣿⣿⣧⣵⣽⡽⢝⢟⢟⢟⠀⠀⠀⠀⠀⠀⠀⠀⠀⠀⠀⠀</a:t>
            </a:r>
            <a:br/>
            <a:r>
              <a:t>⠀⠀⠀⠀⠀⠀⠀⠀⠀⠀⠀⠜⢟⢻⢟⢝⢑⢕⢾⣟⣟⣟⣟⡟⡟⣿⣗⣕⣔⢕⣜⣟⣟⣟⢟⣿⣿⢟⣻⣿⣿⣿⣽⣿⣿⣿⣿⣿⣿⣿⣿⣿⣿⣿⣿⣿⣿⣿⣿⣿⣿⣿⣿⣿⣷⣷⣷⣷⣷⠀⠀⠀⠀⠀⠀⠀⠀⠀⠀⠀⠀</a:t>
            </a:r>
            <a:br/>
            <a:r>
              <a:t>⠀⠀⠀⠀⠀⠀⠀⠀⠀⠀⠀⢸⣿⣿⣿⣷⣾⣿⣿⢿⢿⣿⢿⣾⣿⡿⡿⣿⣿⣿⢿⣿⣻⣿⣯⣿⣿⣻⣻⣿⣿⣟⣟⣟⣻⣿⣿⣿⣿⣿⣿⣿⣿⣿⣿⣿⣿⣿⣿⣿⣿⣿⣿⣿⣿⣿⣿⣿⣿⠀⠀⠀⠀⠀⠀⠀⠀⠀⠀⠀⠀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⠀⠀⠀⠀⠀⠀⠀⠀⠀⠀⠀⢸⣿⣿⣿⣿⣿⣿⣿⣿⣿⣿⣿⣿⣿⣿⣿⣿⣿⣿⣿⣿⣿⣿⣿⣿⣿⣿⣿⣿⣿⣿⣿⣿⡿⣿⣿⣿⡿⢿⣿⣿⡿⡿⣿⣿⣿⣿⣿⣿⣿⣿⣿⣿⣿⣿⣿⣿⣿⠀⠀⠀⠀⠀⠀⠀⠀⠀⠀⠀⠀</a:t>
            </a:r>
            <a:br/>
            <a:r>
              <a:t>⠀⠀⠀⠀⠀⠀⠀⠀⠀⠀⠀⢱⢽⣿⣿⢿⣿⣿⣿⣿⣿⣿⢯⢿⢟⢟⢟⢟⣟⣟⣟⡿⣝⣝⣝⣝⣝⣽⣝⣽⣟⣼⣿⣿⣷⣿⣟⣿⣿⣟⣯⣽⣿⣿⣿⣿⣽⣿⣿⣿⣿⣿⣿⣿⣿⣿⣿⣿⣿⠀⠀⠀⠀⠀⠀⠀⠀⠀⠀⠀⠀</a:t>
            </a:r>
            <a:br/>
            <a:r>
              <a:t>⠀⠀⠀⠀⠀⠀⠀⠀⠀⠀⠀⢕⢟⣞⢏⣗⣗⣗⣞⣞⣿⢿⣗⡗⢜⢝⣱⣗⣷⢇⣹⢵⡯⣼⣾⣽⣻⣿⣿⣷⣿⣿⣿⢿⣿⢿⣿⣿⣿⣿⣿⣿⣿⣿⣿⣿⣿⣿⣿⣿⣿⣿⣿⣿⣿⣿⣿⣿⣿⠀⠀⠀⠀⠀⠀⠀⠀⠀⠀⠀⠀</a:t>
            </a:r>
            <a:br/>
            <a:r>
              <a:t>⠀⠀⠀⠀⠀⠀⠀⠀⠀⠀⠀⢕⢕⢜⣝⣵⣷⢷⢿⢷⣿⢗⢟⢟⢜⡝⢻⢿⢇⣟⢇⢳⡇⢕⢟⣷⡻⣿⢿⣿⢽⣟⢟⢗⢕⡝⢯⡯⣿⡿⣿⡿⣿⣟⢿⢸⣼⢿⡟⢟⢿⢿⢯⣿⣿⡿⣿⣿⣿⠀⠀⠀⠀⠀⠀⠀⠀⠀⠀⠀⠀</a:t>
            </a:r>
            <a:br/>
            <a:r>
              <a:t>⠀⠀⠀⠀⠀⠀⠀⠀⠀⠀⠀⢕⢕⡇⢣⣕⢗⢜⢕⢜⢕⢝⢕⢕⢜⢝⢜⢕⡕⢳⡜⢱⢕⢣⢧⣗⢿⡫⢕⢹⢪⣵⡜⢱⢕⢇⣱⢻⣸⣫⣯⢧⣝⡽⣟⣯⣝⢗⢝⢞⡏⣿⣽⣷⣿⣿⣻⣝⣿⠀⠀⠀⠀⠀⠀⠀⠀⠀⠀⠀⠀</a:t>
            </a:r>
            <a:br/>
            <a:r>
              <a:t>⠀⠀⠀⠀⠀⠀⠀⠀⠀⠀⠀⠑⠙⠑⠑⠘⠑⠑⠘⠑⠑⠑⠑⠑⠑⠑⠑⠑⠑⠑⠑⠑⠑⠘⠘⠚⠓⠃⠃⠑⠑⠛⠘⠑⠑⠑⠛⠃⠓⠓⠛⠛⠋⠑⠙⠛⠛⠛⠛⠛⠃⠘⠋⠛⠛⠛⠛⠛⠛⠀⠀⠀⠀⠀⠀⠀⠀⠀⠀⠀⠀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⠀⠀⠀⠀⠀⠀⠀⠀⠀⠀⠀⢸⣿⣿⣿⣿⣿⣿⣿⣿⣿⣿⣿⣿⣿⣽⣿⣿⣿⣿⣿⣿⣿⣷⣿⣿⣿⣽⣿⣿⣿⣿⣿⣿⣿⣿⣿⣿⣿⣿⣿⣿⣿⣿⣿⣿⣟⣿⣿⣿⣿⣿⣿⣿⣿⣿⣿⢮⣿⠀⠀⠀⠀⠀⠀⠀⠀⠀⠀⠀⠀</a:t>
            </a:r>
            <a:br/>
            <a:r>
              <a:t>⠀⠀⠀⠀⠀⠀⠀⠀⠀⠀⠀⢸⣿⣿⣿⣿⣿⣿⣿⣷⣿⣿⣿⣿⣿⣿⣿⣿⣿⣿⣿⣿⣿⣿⢿⢿⢿⢿⣿⣿⣿⣿⣿⣿⣿⣿⣿⣿⣿⣿⣿⣿⣿⣿⣿⣿⣿⣿⣿⣿⣿⣿⣿⣿⣿⣿⡿⢗⢟⠀⠀⠀⠀⠀⠀⠀⠀⠀⠀⠀⠀</a:t>
            </a:r>
            <a:br/>
            <a:r>
              <a:t>⠀⠀⠀⠀⠀⠀⠀⠀⠀⠀⠀⢸⣿⣿⣿⣿⣿⣿⣿⣿⣿⣿⣿⣿⣿⣿⣿⣿⣿⣿⣿⢟⢏⢕⢕⢕⣕⣱⣜⣝⢻⣿⣿⣿⣿⣿⣿⣿⣿⣿⣿⣿⣿⣿⣿⣿⣿⣿⣿⣿⣿⣿⡿⢟⢝⢕⢕⢕⢕⠀⠀⠀⠀⠀⠀⠀⠀⠀⠀⠀⠀</a:t>
            </a:r>
            <a:br/>
            <a:r>
              <a:t>⠀⠀⠀⠀⠀⠀⠀⠀⠀⠀⠀⢸⣿⣿⣿⣿⣿⣿⣿⣿⣿⣿⣿⣿⣿⣿⣿⣿⣿⡿⢏⢕⢕⢝⢝⢝⣽⣿⣿⣿⣷⣝⢻⣿⣿⣿⣿⣿⣿⣿⣿⣿⣿⣿⣿⣿⣿⣿⣿⣿⣿⡿⢕⢕⢕⢕⢕⢕⢸⠀⠀⠀⠀⠀⠀⠀⠀⠀⠀⠀⠀</a:t>
            </a:r>
            <a:br/>
            <a:r>
              <a:t>⠀⠀⠀⠀⠀⠀⠀⠀⠀⠀⠀⢸⣿⣿⣿⣿⣿⣿⣿⣿⣿⣿⣿⣿⣿⣿⣿⣿⡿⢕⢕⢕⢕⢕⣱⣾⣿⣿⣿⣿⣿⣷⢹⣿⣿⣿⣿⣿⣿⣿⣿⣿⣿⣿⣿⣿⣿⣿⣿⣿⡿⢕⢕⢕⢕⢕⢕⢱⣾⠀⠀⠀⠀⠀⠀⠀⠀⠀⠀⠀⠀</a:t>
            </a:r>
            <a:br/>
            <a:r>
              <a:t>⠀⠀⠀⠀⠀⠀⠀⠀⠀⠀⠀⢸⣿⣿⣿⣿⣿⣿⣿⣿⣿⣿⣿⣿⣿⣿⣿⣿⢕⢕⢕⢕⢕⢕⣿⣿⣿⣿⣿⣿⣿⣿⡕⢸⣿⣿⣿⣿⣿⣿⣿⣿⣿⣿⣿⣿⣿⣿⣿⣿⣷⣵⣧⣵⣷⣷⣷⣿⣿⠀⠀⠀⠀⠀⠀⠀⠀⠀⠀⠀⠀</a:t>
            </a:r>
            <a:br/>
            <a:r>
              <a:t>⠀⠀⠀⠀⠀⠀⠀⠀⠀⠀⠀⢸⣿⣿⣿⣿⣿⣿⣿⣿⣿⣿⣿⣿⣿⣿⣿⣿⣗⣳⣷⣇⣕⣱⣿⣿⣿⣿⣿⣿⣿⣿⣿⣾⣿⣿⣿⣿⣿⣿⣿⣿⣿⣿⣿⣿⣿⣿⣿⣿⣿⣿⣿⣿⣿⣿⣿⣿⣿⠀⠀⠀⠀⠀⠀⠀⠀⠀⠀⠀⠀</a:t>
            </a:r>
            <a:br/>
            <a:r>
              <a:t>⠀⠀⠀⠀⠀⠀⠀⠀⠀⠀⠀⢸⣿⣿⣿⣿⣿⣿⣿⡿⢕⢕⢜⣽⣿⣿⣿⣿⣿⣿⣿⣿⣿⣿⣿⣿⣿⣿⣿⣿⣿⣿⣿⣿⣿⣿⣿⣿⣿⣿⣿⣿⣿⣿⣿⣿⣿⣿⣿⣿⣿⣿⣿⣿⣿⣿⣿⣿⣿⠀⠀⠀⠀⠀⠀⠀⠀⠀⠀⠀⠀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⠀⠀⠀⠀⠀⠀⠀⠀⠀⠀⠀⢸⣿⣟⡏⢟⢟⢟⢟⢟⢗⢇⢕⢟⢻⢿⣿⣿⣿⣿⣿⣿⣿⣿⣿⣿⣿⣿⣿⣿⣿⣿⣿⣿⣿⣿⣿⣿⣿⣿⣿⣿⣿⣿⣿⣿⣿⣿⣿⣿⣿⣿⣿⣿⣿⣿⣿⣿⣿⠀⠀⠀⠀⠀⠀⠀⠀⠀⠀⠀⠀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⠀⠀⠀⠀⠀⠀⠀⠀⠀⠀⠀⢸⣿⣿⣿⣷⣷⣧⣵⡕⢕⢕⢕⢕⢕⢜⣿⣿⣿⣿⣿⣿⣿⣿⣿⣿⣿⣿⣿⣿⣿⣿⣿⣿⣿⣿⣿⣿⣿⣿⣿⣿⣿⣿⣿⣿⣿⣿⣿⣿⣿⣿⣿⣿⣿⣿⣿⣿⣿⠀⠀⠀⠀⠀⠀⠀⠀⠀⠀⠀⠀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⠀⠀⠀⠀⠀⠀⠀⠀⠀⠀⠀⢸⣿⣿⣿⣿⣿⣿⣿⢇⢕⢕⢕⢕⢕⣱⣿⣿⣿⣿⣿⣿⣿⣿⣿⣿⣿⣿⣿⣿⣿⣿⣿⣿⣿⣿⣿⣿⣿⣿⣿⣿⣿⣿⣿⣿⣿⣿⣿⣿⣿⣿⣿⣿⣿⣿⣿⣿⣿⠀⠀⠀⠀⠀⠀⠀⠀⠀⠀⠀⠀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⠀⠀⠀⠀⠀⠀⠀⠀⠀⠀⠀⢸⣿⣿⣿⣿⣿⢟⢇⢕⢕⢕⢕⢕⢼⣿⣿⣿⣿⣿⣿⣿⣿⣿⣿⣿⣿⣿⣿⣿⣿⣿⣿⣿⣿⣿⣿⣿⣿⣿⣿⣿⣿⣿⣿⣿⣿⣿⣿⣿⣿⣿⣿⣿⣿⣿⣿⣿⣿⠀⠀⠀⠀⠀⠀⠀⠀⠀⠀⠀⠀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⠀⠀⠀⠀⠀⠀⠀⠀⠀⠀⠀⢸⣿⣿⢟⢏⢕⢕⣕⣵⣵⣕⢕⢕⣾⣿⣿⣿⣿⣿⣿⣿⣿⣿⣿⣿⣿⣿⣿⣿⣿⣿⣿⣿⣿⣿⣿⣿⣿⣿⣿⣿⣿⣿⣿⣿⣿⣿⣿⣿⣿⣿⣿⣿⣿⣿⣿⣿⣯⠀⠀⠀⠀⠀⠀⠀⠀⠀⠀⠀⠀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⠀⠀⠀⠀⠀⠀⠀⠀⠀⠀⠀⢸⣿⣕⡕⢕⢱⣿⣿⣿⣿⣿⣧⣕⢟⢿⣿⣿⣿⣿⣿⣿⣿⣿⣿⣿⢿⣿⣿⣿⣿⢿⢿⣿⣿⣿⣿⣿⣿⣿⣿⣿⣿⣿⣿⣿⣿⣿⣿⣿⣿⣿⣿⣿⣷⣷⣷⣗⣗⠀⠀⠀⠀⠀⠀⠀⠀⠀⠀⠀⠀</a:t>
            </a:r>
            <a:br/>
            <a:r>
              <a:t>⠀⠀⠀⠀⠀⠀⠀⠀⠀⠀⠀⢸⣿⣿⣿⡕⢸⣿⣿⣿⣿⣿⣿⣿⣷⣕⣸⢿⢿⢿⣿⣿⣿⣿⣿⣿⣿⣿⣿⣿⣵⣵⣕⣸⣿⣿⣿⣿⣿⣿⣿⣿⣿⣿⣿⣿⣿⣿⣿⣿⣿⣧⣵⣯⣽⢝⢟⢟⢟⠀⠀⠀⠀⠀⠀⠀⠀⠀⠀⠀⠀</a:t>
            </a:r>
            <a:br/>
            <a:r>
              <a:t>⠀⠀⠀⠀⠀⠀⠀⠀⠀⠀⠀⠜⢟⢟⢋⢕⢑⢳⢿⣟⣻⣟⣟⡟⢻⡿⢗⣕⣕⢕⣝⣻⣟⣟⣻⣿⣿⣟⣻⣿⣿⣿⣽⣿⣿⣽⣿⣿⣯⣿⣿⣿⣿⣿⣿⣽⣿⣿⣿⣿⣿⣽⣿⣿⣿⣷⣷⣷⣷⠀⠀⠀⠀⠀⠀⠀⠀⠀⠀⠀⠀</a:t>
            </a:r>
            <a:br/>
            <a:r>
              <a:t>⠀⠀⠀⠀⠀⠀⠀⠀⠀⠀⠀⢸⣿⣿⣿⣷⣾⣿⣿⣿⡿⣿⢿⢷⣿⡿⡿⢿⣿⣿⣿⣿⣿⣿⣫⣿⣿⣟⣻⣿⣿⣿⣟⣿⣿⣿⣿⣿⣿⣿⣿⣿⣿⣿⣿⣿⣿⣿⣿⣿⣿⣿⣿⣿⣿⣿⣿⣿⣿⠀⠀⠀⠀⠀⠀⠀⠀⠀⠀⠀⠀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⠀⠀⠀⠀⠀⠀⠀⠀⠀⠀⠀⢸⣿⣿⣿⣿⣿⣿⣿⣿⣿⣿⣿⣿⣿⣿⣿⣿⣿⣿⣿⣿⣿⣿⣿⣿⣿⣿⣿⣿⣿⣿⣿⣿⡿⣿⣿⣿⡿⢿⡿⢿⢿⢿⣿⣿⣿⣿⣿⣿⣿⣿⣿⣿⣿⣿⣿⣿⣿⠀⠀⠀⠀⠀⠀⠀⠀⠀⠀⠀⠀</a:t>
            </a:r>
            <a:br/>
            <a:r>
              <a:t>⠀⠀⠀⠀⠀⠀⠀⠀⠀⠀⠀⢱⡽⣿⣿⣿⣿⣿⣿⣿⣿⡿⢟⢿⢟⢟⢟⢟⢟⢞⢏⢷⣟⣝⣝⢝⣝⣹⣏⣝⢎⣾⣞⣿⣿⣿⣟⣿⣻⣟⣷⣻⣿⣾⣿⣿⣽⣿⣿⣿⣿⣿⣿⣿⣿⣿⣿⣿⣿⠀⠀⠀⠀⠀⠀⠀⠀⠀⠀⠀⠀</a:t>
            </a:r>
            <a:br/>
            <a:r>
              <a:t>⠀⠀⠀⠀⠀⠀⠀⠀⠀⠀⠀⢕⢟⢕⣗⡳⣗⣗⡾⣿⣿⢿⣿⢷⢼⢝⣵⣷⣗⣇⣹⣽⡿⣵⣽⡽⣿⣿⣾⣿⣿⣿⢿⣿⡿⣿⣿⣿⣿⣿⣿⣿⣿⣿⣿⣿⣿⣿⣿⣿⣿⣿⣿⣿⣿⣿⣿⣿⣿⠀⠀⠀⠀⠀⠀⠀⠀⠀⠀⠀⠀</a:t>
            </a:r>
            <a:br/>
            <a:r>
              <a:t>⠀⠀⠀⠀⠀⠀⠀⠀⠀⠀⠀⠀⢕⢕⢜⡵⣷⢷⢾⢷⢗⢗⢯⢽⢇⢝⢟⢟⢧⢜⢇⢱⢇⢕⢿⣿⡻⡿⢿⣿⣿⣟⡵⢯⢇⢏⣿⣿⣷⡽⡿⡿⣟⣟⡷⢕⣾⣿⣟⢯⣿⡿⢿⡿⣿⡿⡿⣿⣿⠀⠀⠀⠀⠀⠀⠀⠀⠀⠀⠀⠀</a:t>
            </a:r>
            <a:br/>
            <a:r>
              <a:t>⠀⠀⠀⠀⠀⠀⠀⠀⠀⠀⠀⢕⢕⢕⢱⢕⢕⡕⢕⢕⢕⢜⢕⢕⢕⢕⢕⢕⢕⢕⡇⡕⢕⢱⢧⢕⢞⢟⢇⢝⢗⢼⢝⢱⢕⢱⢇⢿⣽⢽⣮⢷⣝⡽⢟⣾⢽⡗⡕⢜⣺⣮⣿⣿⣿⣽⣸⣞⣿⠀⠀⠀⠀⠀⠀⠀⠀⠀⠀⠀⠀</a:t>
            </a:r>
            <a:br/>
            <a:r>
              <a:t>⠀⠀⠀⠀⠀⠀⠀⠀⠀⠀⠀⠑⠑⠘⠙⠑⠑⠑⠑⠑⠑⠑⠑⠑⠑⠑⠑⠑⠑⠑⠑⠑⠑⠊⠘⠑⠑⠃⠑⠑⠑⠘⠑⠑⠑⠑⠑⠘⠛⠋⠛⠋⠋⠙⠙⠓⠛⠛⠛⠃⠓⠚⠘⠛⠛⠛⠛⠛⠛⠀⠀⠀⠀⠀⠀⠀⠀⠀⠀⠀⠀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⠀⠀⠀⠀⠀⠀⠀⠀⠀⠀⠀⢱⣿⣿⣿⣿⣿⣿⣿⣿⣿⣿⣿⣿⣿⣿⣿⣿⣿⣿⣿⣿⣿⣿⣿⣿⣿⣿⣿⣿⣿⣿⣿⣿⣿⣿⣿⣿⣿⣿⣿⣿⣿⣿⣿⣿⣿⣿⣿⣿⣿⣿⣿⣿⣿⣿⣿⣯⣯⠀⠀⠀⠀⠀⠀⠀⠀⠀⠀⠀⠀</a:t>
            </a:r>
            <a:br/>
            <a:r>
              <a:t>⠀⠀⠀⠀⠀⠀⠀⠀⠀⠀⠀⢸⣿⣿⣿⣿⣿⣿⣿⣿⣿⣿⣿⣿⣿⣿⣿⣿⣿⣿⣿⣿⣿⣿⢿⢿⢿⣿⣿⣿⣿⣿⣿⣿⣿⣿⣿⣿⣿⣿⣿⣿⣿⣿⣿⣿⣿⣿⣿⣿⣿⣿⣿⣿⣿⣿⢿⢟⢟⠀⠀⠀⠀⠀⠀⠀⠀⠀⠀⠀⠀</a:t>
            </a:r>
            <a:br/>
            <a:r>
              <a:t>⠀⠀⠀⠀⠀⠀⠀⠀⠀⠀⠀⢸⣿⣿⣿⣿⣿⣿⣿⣿⣿⣿⣿⣿⣿⣿⣿⣿⣿⣿⣿⢟⢝⣕⣕⣕⣇⣱⣼⣝⢻⣿⣿⣿⣿⣿⣿⣿⣿⣿⣿⣿⣿⣿⣿⣿⣿⣿⣿⣿⣿⣿⡿⢏⢝⢕⢕⢕⢕⠀⠀⠀⠀⠀⠀⠀⠀⠀⠀⠀⠀</a:t>
            </a:r>
            <a:br/>
            <a:r>
              <a:t>⠀⠀⠀⠀⠀⠀⠀⠀⠀⠀⠀⢸⣿⣿⣿⣿⣿⣿⣿⣿⣿⣿⣿⣿⣿⣿⣿⣿⣿⡿⢕⢕⢕⢝⢝⣽⣽⣿⣿⣿⣷⣟⢿⣿⣿⣿⣿⣿⣿⣿⣿⣿⣿⣿⣿⣿⣿⣿⣿⣿⣿⡿⢕⢕⢕⢕⢕⢕⣕⠀⠀⠀⠀⠀⠀⠀⠀⠀⠀⠀⠀</a:t>
            </a:r>
            <a:br/>
            <a:r>
              <a:t>⠀⠀⠀⠀⠀⠀⠀⠀⠀⠀⠀⢸⣿⣿⣿⣿⣿⣿⣿⣿⣿⣿⣿⣿⣿⣿⣿⣿⡟⢕⢕⢕⢕⢕⣵⣿⣿⣿⣿⣿⣿⣿⡿⣿⣿⣿⣿⣿⣿⣿⣿⣿⣿⣿⣿⣿⣿⣿⣿⣿⡿⢕⢕⢕⢕⢕⢕⢕⣾⠀⠀⠀⠀⠀⠀⠀⠀⠀⠀⠀⠀</a:t>
            </a:r>
            <a:br/>
            <a:r>
              <a:t>⠀⠀⠀⠀⠀⠀⠀⠀⠀⠀⠀⢸⣿⣿⢟⣻⣿⣿⣿⣿⣿⣿⣿⣿⣿⣿⣿⣿⢕⢕⢕⢕⢕⢕⣿⣿⣿⣿⣿⣿⣿⣿⡇⣹⣿⣿⣿⣿⣿⣿⣿⣿⣿⣿⣿⣿⣿⣿⣿⣿⣷⣵⣵⣵⣷⣷⣷⣾⣿⠀⠀⠀⠀⠀⠀⠀⠀⠀⠀⠀⠀</a:t>
            </a:r>
            <a:br/>
            <a:r>
              <a:t>⠀⠀⠀⠀⠀⠀⠀⠀⠀⠀⠀⢸⣿⡏⢕⣿⣿⣿⣿⣿⢿⢿⢿⣿⣧⣿⣿⣿⣷⣧⣇⣕⣱⣕⣿⣿⣿⣿⣿⣿⣿⣿⣿⣾⣿⣿⣿⣿⣿⣿⣿⣿⣿⣿⣿⣿⣿⣿⣿⣿⣿⣿⣿⣿⣿⣿⣿⣿⣿⠀⠀⠀⠀⠀⠀⠀⠀⠀⠀⠀⠀</a:t>
            </a:r>
            <a:br/>
            <a:r>
              <a:t>⠀⠀⠀⠀⠀⠀⠀⠀⠀⠀⠀⢸⣿⣧⣕⢝⢻⢿⢿⡏⢕⢕⢕⣼⣿⣿⣿⣿⣿⣿⣿⣿⣿⣿⣿⣿⣿⣿⣿⣿⣿⣿⣿⣿⣿⣿⣿⣿⣿⣿⣿⣿⣿⣿⣿⣿⣿⣿⣿⣿⣿⣿⣿⣿⣿⣿⣿⣿⣿⠀⠀⠀⠀⠀⠀⠀⠀⠀⠀⠀⠀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⠀⠀⠀⠀⠀⠀⠀⠀⠀⠀⠀⢸⣿⣿⣿⣿⣧⡕⢕⢕⢕⢕⢕⢝⢟⢻⣿⣿⣿⣿⣿⣿⣿⣿⣿⣿⣿⣿⣿⣿⣿⣿⣿⣿⣿⣿⣿⣿⣿⣿⣿⣿⣿⣿⣿⣿⣿⣿⣿⣿⣿⣿⣿⣿⣿⣿⣿⣿⣿⠀⠀⠀⠀⠀⠀⠀⠀⠀⠀⠀⠀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⠀⠀⠀⠀⠀⠀⠀⠀⠀⠀⠀⢸⣿⣿⣿⣿⣿⡕⢕⢕⢕⢕⢕⢕⢕⢸⣿⣿⣿⣿⣿⣿⣿⣿⣿⣿⣿⣿⣿⣿⣿⣿⣿⣿⣿⣿⣿⣿⣿⣿⣿⣿⣿⣿⣿⣿⣿⣿⣿⣿⣿⣿⣿⣿⣿⣿⣿⣿⣿⠀⠀⠀⠀⠀⠀⠀⠀⠀⠀⠀⠀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⠀⠀⠀⠀⠀⠀⠀⠀⠀⠀⠀⢸⣿⣿⣿⣿⣿⡷⢕⢕⢕⢕⢕⢱⣾⣿⣿⣿⣿⣿⣿⣿⣿⣿⣿⣿⣿⣿⣿⣿⣿⣿⣿⣿⣿⣿⣿⣿⣿⣿⣿⣿⣿⣿⣿⣿⣿⣿⣿⣿⣿⣿⣿⣿⣿⣿⣿⣿⣿⠀⠀⠀⠀⠀⠀⠀⠀⠀⠀⠀⠀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⠀⠀⠀⠀⠀⠀⠀⠀⠀⠀⠀⢸⣿⣿⣿⣿⢏⢕⢕⢕⢕⢕⢕⢸⣿⣿⣿⣿⣿⣿⣿⣿⣿⣿⣿⣿⣿⣿⣿⣿⣿⣿⣿⣿⣿⣿⣿⣿⣿⣿⣿⣿⣿⣿⣿⣿⣿⣿⣿⣿⣿⣿⣿⣿⣿⣿⣿⣿⣿⠀⠀⠀⠀⠀⠀⠀⠀⠀⠀⠀⠀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⠀⠀⠀⠀⠀⠀⠀⠀⠀⠀⠀⢸⣿⣿⡟⢕⢕⢕⣕⣵⣵⣧⣕⢕⢻⣿⣿⣿⣿⣿⣿⣿⣿⣿⣿⣿⣿⣿⣿⣿⣿⣿⣿⣿⣿⣿⣿⣿⣿⣿⣿⣿⣿⣿⣿⣿⣿⣿⣿⣿⣿⣿⣿⣿⣿⣿⣿⣯⣽⠀⠀⠀⠀⠀⠀⠀⠀⠀⠀⠀⠀</a:t>
            </a:r>
            <a:br/>
            <a:r>
              <a:t>⠀⠀⠀⠀⠀⠀⠀⠀⠀⠀⠀⢸⣿⣿⢕⢕⢕⣾⣿⣿⣿⣿⣿⣷⣕⡝⣿⣿⣿⣿⣿⣿⣿⣿⣿⢿⣿⣿⣿⣿⣿⢿⣿⣿⣿⣿⣿⣿⣿⣿⣿⣿⣿⣿⣿⣿⣿⣿⣿⣿⣿⣿⣿⣿⣿⣷⣿⣟⣗⠀⠀⠀⠀⠀⠀⠀⠀⠀⠀⠀⠀</a:t>
            </a:r>
            <a:br/>
            <a:r>
              <a:t>⠀⠀⠀⠀⠀⠀⠀⠀⠀⠀⠀⢸⣿⣿⢇⢳⣿⣿⣿⣿⣿⣿⣿⣿⣿⣿⡿⢿⣿⣿⣿⣿⣿⣿⣿⣿⣿⣿⣿⣿⣵⣵⣕⣹⣿⣿⣿⣿⣿⣿⣿⣿⣿⣿⣿⣿⣿⣿⣿⣿⣿⣵⣽⣽⣽⢝⢟⢟⢟⠀⠀⠀⠀⠀⠀⠀⠀⠀⠀⠀⠀</a:t>
            </a:r>
            <a:br/>
            <a:r>
              <a:t>⠀⠀⠀⠀⠀⠀⠀⠀⠀⠀⠀⠘⢋⢕⢕⢟⢟⢻⢿⣟⢟⣟⡟⣟⢟⡿⢗⢕⢕⢝⢟⣟⡟⣻⣿⡿⣟⣟⣿⡿⣿⣿⣿⣿⣿⣿⣿⣿⣯⣿⣿⣽⣽⣽⣯⣽⣽⣽⣿⣿⣽⣽⣽⣽⣵⣵⣵⣧⣵⠀⠀⠀⠀⠀⠀⠀⠀⠀⠀⠀⠀</a:t>
            </a:r>
            <a:br/>
            <a:r>
              <a:t>⠀⠀⠀⠀⠀⠀⠀⠀⠀⠀⠀⢸⣿⣯⣵⣷⣿⣷⣿⣿⣿⡿⡿⣷⣿⣿⢿⣿⣿⡿⣿⣿⣿⡇⣾⣿⡿⣟⣿⣿⣿⣟⣻⣿⣿⣿⣽⣿⣿⣿⣿⣿⣿⣿⣿⣿⣿⣿⣿⣿⣿⣿⣿⣿⣿⣿⣿⣿⣿⠀⠀⠀⠀⠀⠀⠀⠀⠀⠀⠀⠀</a:t>
            </a:r>
            <a:br/>
            <a:r>
              <a:t>⠀⠀⠀⠀⠀⠀⠀⠀⠀⠀⠀⢸⣿⣿⣿⣿⣿⣿⣿⣷⣿⣷⣷⣷⣿⣿⣿⣿⣿⣿⣿⣿⣿⣿⣿⣿⣿⣿⣿⣿⣿⣿⣿⣿⣿⣿⣿⣿⡿⢿⡿⢿⡿⣿⣿⣿⣿⣿⣿⣿⣿⣿⣿⣿⣿⣿⣿⣿⣿⠀⠀⠀⠀⠀⠀⠀⠀⠀⠀⠀⠀</a:t>
            </a:r>
            <a:br/>
            <a:r>
              <a:t>⠀⠀⠀⠀⠀⠀⠀⠀⠀⠀⠀⢸⡽⢿⣿⣿⣿⣿⣿⣿⣿⢿⢻⢿⢟⢟⢟⢏⢟⢎⢕⢞⢞⢝⢝⢝⢝⢟⢝⢕⣗⡗⣟⣻⣾⢞⣟⣟⢿⣳⣗⣜⣎⣕⣗⣻⣿⣿⣿⣿⣿⣿⣿⣿⣿⣿⣿⣿⣿⠀⠀⠀⠀⠀⠀⠀⠀⠀⠀⠀⠀</a:t>
            </a:r>
            <a:br/>
            <a:r>
              <a:t>⠀⠀⠀⠀⠀⠀⠀⠀⠀⠀⠀⠕⢕⢕⢕⢕⢗⢕⢕⢕⢕⢕⢕⢕⢕⢕⢕⢕⢕⢕⢎⡕⡕⣵⡵⢯⣿⣺⢯⣷⢟⡻⢿⣽⡟⣿⣿⣿⣿⣿⢽⣿⡿⣟⣿⡿⣿⣿⣿⡿⢿⣿⣿⣿⣿⣿⣿⣿⣿⠀⠀⠀⠀⠀⠀⠀⠀⠀⠀⠀⠀</a:t>
            </a:r>
            <a:br/>
            <a:r>
              <a:t>⠀⠀⠀⠀⠀⠀⠀⠀⠀⠀⠀⠀⢕⢕⢕⢕⢵⢕⢕⢇⢇⢕⢕⢕⢕⢜⢕⢝⢕⢇⢕⢕⢕⢕⢕⢜⢗⢿⢻⢹⢏⢗⢼⢇⢇⢕⢝⢝⣿⣿⢿⢳⢟⡯⢎⢕⢝⣟⢿⢿⣿⢿⢟⡻⣿⡿⣿⣿⣿⠀⠀⠀⠀⠀⠀⠀⠀⠀⠀⠀⠀</a:t>
            </a:r>
            <a:br/>
            <a:r>
              <a:t>⠀⠀⠀⠀⠀⠀⠀⠀⠀⠀⠀⠕⢕⢕⢕⢕⢕⢕⢕⢕⢕⢕⢕⢕⢕⢕⢕⢕⢕⢕⢕⢕⢕⢕⢕⢕⢱⢗⢕⢕⢕⢕⢱⢕⢇⢕⢕⢜⢹⢕⢝⣕⢝⢝⢳⣞⡏⢕⢜⢸⣕⢏⡺⡾⢽⢷⡽⣟⢿⠀⠀⠀⠀⠀⠀⠀⠀⠀⠀⠀⠀</a:t>
            </a:r>
            <a:br/>
            <a:r>
              <a:t>⠀⠀⠀⠀⠀⠀⠀⠀⠀⠀⠀⠑⠑⠑⠑⠑⠑⠑⠑⠑⠑⠑⠑⠑⠑⠑⠑⠑⠑⠑⠑⠑⠑⠑⠑⠑⠑⠑⠑⠑⠑⠑⠑⠑⠑⠑⠑⠑⠑⠑⠃⠑⠑⠑⠃⠙⠘⠓⠑⠘⠃⠑⠑⠛⠃⠛⠛⠛⠛⠀⠀⠀⠀⠀⠀⠀⠀⠀⠀⠀⠀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⠀⠀⠀⠀⠀⠀⠀⠀⠀⠀⠀⢸⣿⣿⣿⣿⣿⣿⣿⣿⣿⣿⣿⣿⣿⣿⣿⣿⣿⣿⣿⣿⣿⡿⢟⢟⢿⢿⣿⣿⣿⣿⣿⣿⣿⣿⣿⣿⣿⣿⣿⣿⣿⣿⣿⣿⣿⣿⣿⣿⣿⣿⣿⣿⣿⣿⢿⢟⢟⠀⠀⠀⠀⠀⠀⠀⠀⠀⠀⠀⠀</a:t>
            </a:r>
            <a:br/>
            <a:r>
              <a:t>⠀⠀⠀⠀⠀⠀⠀⠀⠀⠀⠀⢸⣿⣿⣿⣿⣿⣿⣿⣿⣿⣿⣿⣿⣿⣿⣿⣿⣿⣿⣿⢟⢝⣕⣕⣕⣗⣕⣼⣝⢻⣿⣿⣿⣿⣿⣿⣿⣿⣿⣿⣿⣿⣿⣿⣿⣿⣿⣿⣿⣿⣿⡿⢟⢝⢕⢕⢕⢕⠀⠀⠀⠀⠀⠀⠀⠀⠀⠀⠀⠀</a:t>
            </a:r>
            <a:br/>
            <a:r>
              <a:t>⠀⠀⠀⠀⠀⠀⠀⠀⠀⠀⠀⢸⣿⣿⣿⣿⣿⣿⣿⣿⣿⣿⣿⣿⣿⣿⣿⣿⣿⡟⢕⢕⢕⢜⢕⢕⣼⣿⣿⣿⣷⣜⢿⣿⣿⣿⣿⣿⣿⣿⣿⣿⣿⣿⣿⣿⣿⣿⣿⣿⣿⡟⢕⢕⢕⢕⢕⢕⢕⠀⠀⠀⠀⠀⠀⠀⠀⠀⠀⠀⠀</a:t>
            </a:r>
            <a:br/>
            <a:r>
              <a:t>⠀⠀⠀⠀⠀⠀⠀⠀⠀⠀⠀⢸⣿⢟⣿⣿⣿⣿⣿⣿⣿⣿⣿⣿⣿⣿⣿⣿⢟⢕⢕⢕⢕⢕⢵⣽⣿⣿⣿⣿⣿⣿⡿⣿⣿⣿⣿⣿⣿⣿⣿⣿⣿⣿⣿⣿⣿⣿⣿⣿⡿⢕⢕⢕⢕⢕⢕⢕⣼⠀⠀⠀⠀⠀⠀⠀⠀⠀⠀⠀⠀</a:t>
            </a:r>
            <a:br/>
            <a:r>
              <a:t>⠀⠀⠀⠀⠀⠀⠀⠀⠀⠀⠀⢸⣿⡟⢟⢿⣿⣿⣿⣿⣿⣿⣿⣿⣿⣿⣿⡿⢕⢕⢕⢕⢕⢱⣿⣿⣿⣿⣿⣿⣿⣿⡇⢻⣿⣿⣿⣿⣿⣿⣿⣿⣿⣿⣿⣿⣿⣿⣿⣿⣷⣵⣵⣵⣷⣷⣾⣿⣿⠀⠀⠀⠀⠀⠀⠀⠀⠀⠀⠀⠀</a:t>
            </a:r>
            <a:br/>
            <a:r>
              <a:t>⠀⠀⠀⠀⠀⠀⠀⠀⠀⠀⠀⢸⣿⣧⢕⢝⣿⣿⣿⡿⢿⢿⢿⣿⣿⣿⣿⣿⣷⣵⣵⣇⣱⣼⣿⣿⣿⣿⣿⣿⣿⣿⣧⣼⣿⣿⣿⣿⣿⣿⣿⣿⣿⣿⣿⣿⣿⣿⣿⣿⣿⣿⣿⣿⣿⣿⣿⣿⣿⠀⠀⠀⠀⠀⠀⠀⠀⠀⠀⠀⠀</a:t>
            </a:r>
            <a:br/>
            <a:r>
              <a:t>⠀⠀⠀⠀⠀⠀⠀⠀⠀⠀⠀⢸⣿⣿⣿⣕⢕⢝⢿⢕⢕⢕⢕⣿⣿⣿⣿⣿⣿⣿⣿⣿⣿⣿⣿⣿⣿⣿⣿⣿⣿⣿⣿⣿⣿⣿⣿⣿⣿⣿⣿⣿⣿⣿⣿⣿⣿⣿⣿⣿⣿⣿⣿⣿⣿⣿⣿⣿⣿⠀⠀⠀⠀⠀⠀⠀⠀⠀⠀⠀⠀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⠀⠀⠀⠀⠀⠀⠀⠀⠀⠀⠀⢸⣿⣿⣿⣿⣷⢕⢕⢕⢕⢕⢜⢝⢝⢹⣿⣿⣿⣿⣿⣿⣿⣿⣿⣿⣿⣿⣿⣿⣿⣿⣿⣿⣿⣿⣿⣿⣿⣿⣿⣿⣿⣿⣿⣿⣿⣿⣿⣿⣿⣿⣿⣿⣿⣿⣿⣿⣿⠀⠀⠀⠀⠀⠀⠀⠀⠀⠀⠀⠀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⠀⠀⠀⠀⠀⠀⠀⠀⠀⠀⠀⢸⣿⣿⣿⣿⣿⡕⢕⢕⢕⢕⢕⢕⢕⣻⣿⣿⣿⣿⣿⣿⣿⣿⣿⣿⣿⣿⣿⣿⣿⣿⣿⣿⣿⣿⣿⣿⣿⣿⣿⣿⣿⣿⣿⣿⣿⣿⣿⣿⣿⣿⣿⣿⣿⣿⣿⣿⣿⠀⠀⠀⠀⠀⠀⠀⠀⠀⠀⠀⠀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⠀⠀⠀⠀⠀⠀⠀⠀⠀⠀⠀⢸⣿⣿⣿⣿⡿⢕⢕⢕⢕⢕⢕⣸⣾⣿⣿⣿⣿⣿⣿⣿⣿⣿⣿⣿⣿⣿⣿⣿⣿⣿⣿⣿⣿⣿⣿⣿⣿⣿⣿⣿⣿⣿⣿⣿⣿⣿⣿⣿⣿⣿⣿⣿⣿⣿⣿⣿⣿⠀⠀⠀⠀⠀⠀⠀⠀⠀⠀⠀⠀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⠀⠀⠀⠀⠀⠀⠀⠀⠀⠀⠀⢸⣿⣿⣿⢏⢕⢕⢕⢕⢕⢕⢕⢻⣿⣿⣿⣿⣿⣿⣿⣿⣿⣿⣿⣿⣿⣿⣿⣿⣯⣿⣿⣿⣿⣿⣿⣿⣿⣿⣿⣿⣿⣿⣿⣿⣿⣿⣿⣿⣿⣿⣿⣿⣿⣿⣿⣿⣿⠀⠀⠀⠀⠀⠀⠀⠀⠀⠀⠀⠀</a:t>
            </a:r>
            <a:br/>
            <a:r>
              <a:t>⠀⠀⠀⠀⠀⠀⠀⠀⠀⠀⠀⢸⣿⣿⡟⢕⢕⢕⣱⣵⣷⣷⣕⢕⢝⢿⣿⣿⣿⣿⣿⣿⣿⣿⣿⣿⣿⣿⣿⣿⣿⣿⣿⣿⣿⣿⣿⣿⣿⣿⣿⣿⣿⣿⣿⣿⣿⣿⣿⣿⣿⣿⣿⣿⣿⣿⣿⣽⣽⠀⠀⠀⠀⠀⠀⠀⠀⠀⠀⠀⠀</a:t>
            </a:r>
            <a:br/>
            <a:r>
              <a:t>⠀⠀⠀⠀⠀⠀⠀⠀⠀⠀⠀⢸⣿⣿⢕⢕⢕⣾⣿⣿⣿⣿⣿⣿⣧⡕⣿⣿⣿⣿⣿⣿⡿⢿⢿⢿⣿⣿⣿⣿⣿⢿⣿⣿⣿⣿⣿⣿⣿⣿⣿⣿⣿⣿⣿⣿⣿⣿⣿⣿⣿⣿⣿⣿⣿⣷⣷⣗⣗⠀⠀⠀⠀⠀⠀⠀⠀⠀⠀⠀⠀</a:t>
            </a:r>
            <a:br/>
            <a:r>
              <a:t>⠀⠀⠀⠀⠀⠀⠀⠀⠀⠀⠀⢸⣿⢟⢕⣣⣿⣿⣿⣿⣿⣿⣿⣿⣿⣿⡿⢟⢻⣿⣿⣿⣿⣿⣿⣿⣿⣿⣿⣯⣵⣕⣕⣽⣿⣿⣿⣿⣿⣿⣿⣿⣿⣿⣿⣿⣿⣿⣿⣿⣿⣵⣽⣽⡽⢝⢟⢟⢟⠀⠀⠀⠀⠀⠀⠀⠀⠀⠀⠀⠀</a:t>
            </a:r>
            <a:br/>
            <a:r>
              <a:t>⠀⠀⠀⠀⠀⠀⠀⠀⠀⠀⠀⠘⢙⢅⢕⢟⢟⢿⢟⡟⢟⢟⡟⢟⢝⢟⢇⢕⢕⡜⢟⢟⢟⣻⣿⣿⡟⣟⣻⡿⣿⣯⣽⣽⣯⣿⣿⣿⣽⣯⣽⣽⣽⣽⣽⣽⣽⣽⣽⣽⣽⣽⣽⣽⣵⣵⣵⣵⣵⠀⠀⠀⠀⠀⠀⠀⠀⠀⠀⠀⠀</a:t>
            </a:r>
            <a:br/>
            <a:r>
              <a:t>⠀⠀⠀⠀⠀⠀⠀⠀⠀⠀⠀⢸⣿⣿⣷⣷⣻⣾⣷⣿⣿⣿⣿⣿⣿⣿⣿⣿⣿⣿⢿⣿⣾⡇⣿⣿⡿⣟⣿⣿⣿⣟⣟⣿⣻⣯⣽⣿⣿⣿⣿⣿⣿⣿⣿⣿⣿⣿⣿⣿⣿⣿⣿⣿⣿⣿⣿⣿⣿⠀⠀⠀⠀⠀⠀⠀⠀⠀⠀⠀⠀</a:t>
            </a:r>
            <a:br/>
            <a:r>
              <a:t>⠀⠀⠀⠀⠀⠀⠀⠀⠀⠀⠀⢸⣿⣿⣿⣿⣿⣾⣿⣿⣿⣷⣾⣷⣿⣷⣿⣿⣿⣿⣿⣿⣿⣿⣿⣿⣿⣿⣿⣿⣿⣿⣿⣿⣿⣿⣿⣿⢿⢿⡿⢿⢿⣿⣿⣿⣿⣿⣿⣿⣿⣿⣿⣿⣿⣿⣿⣿⣿⠀⠀⠀⠀⠀⠀⠀⠀⠀⠀⠀⠀</a:t>
            </a:r>
            <a:br/>
            <a:r>
              <a:t>⠀⠀⠀⠀⠀⠀⠀⠀⠀⠀⠀⢸⣿⢿⣿⣿⣿⣿⡿⣯⣿⢟⡻⢟⢻⢟⢟⢟⢟⢇⢗⢗⢟⢏⢟⢟⢟⢟⢏⢝⢕⢻⣺⢿⡾⢗⣟⡟⢿⣷⣇⣞⣇⣗⣞⣟⣿⣿⣿⣿⣿⣿⣿⣿⣿⣿⣿⣿⣿⠀⠀⠀⠀⠀⠀⠀⠀⠀⠀⠀⠀</a:t>
            </a:r>
            <a:br/>
            <a:r>
              <a:t>⠀⠀⠀⠀⠀⠀⠀⠀⠀⠀⠀⠕⢕⢕⢕⢕⢕⢕⢇⢕⢕⢕⢕⢕⢕⢕⢕⢇⢜⢕⢕⢱⢕⣱⣾⢯⣷⢿⣷⣞⢟⢿⢿⣿⡟⣿⣿⣿⣿⣿⣿⣿⡿⢿⣿⣿⣿⢿⣿⣿⣿⣿⣿⣿⣿⣿⣿⣿⣿⠀⠀⠀⠀⠀⠀⠀⠀⠀⠀⠀⠀</a:t>
            </a:r>
            <a:br/>
            <a:r>
              <a:t>⠀⠀⠀⠀⠀⠀⠀⠀⠀⠀⠀⠀⢕⢕⢕⢕⢵⢕⢱⢕⢕⢕⢕⢱⢕⡜⢕⢜⢕⢕⢕⢱⢜⢇⢕⢝⢺⢿⢟⣏⡗⢱⢜⢇⢗⡟⢫⢺⢿⢗⢿⣳⡏⢵⢟⢕⡹⣿⡿⢯⣿⣿⣟⣿⣿⣿⣿⣿⣿⠀⠀⠀⠀⠀⠀⠀⠀⠀⠀⠀⠀</a:t>
            </a:r>
            <a:br/>
            <a:r>
              <a:t>⠀⠀⠀⠀⠀⠀⠀⠀⠀⠀⠀⢔⢕⢕⢕⢕⢕⢕⢕⢕⢕⢕⢕⢕⢕⢕⢕⢕⢕⢕⢕⢕⢕⢕⢕⢕⢕⢇⢜⢕⢇⢕⢕⢕⢕⢕⢇⢝⡹⣽⢕⢕⢕⣗⢕⣕⡏⡪⡏⢱⢕⣝⡼⣿⣳⡫⢿⡞⣿⠀⠀⠀⠀⠀⠀⠀⠀⠀⠀⠀⠀</a:t>
            </a:r>
            <a:br/>
            <a:r>
              <a:t>⠀⠀⠀⠀⠀⠀⠀⠀⠀⠀⠀⠑⠑⠑⠑⠑⠑⠑⠑⠑⠑⠑⠑⠑⠑⠑⠑⠑⠑⠑⠑⠑⠑⠑⠑⠑⠑⠑⠑⠑⠑⠑⠑⠑⠑⠑⠑⠑⠑⠃⠃⠑⠑⠑⠑⠑⠘⠑⠑⠘⠑⠘⠙⠋⠃⠓⠛⠛⠛⠀⠀⠀⠀⠀⠀⠀⠀⠀⠀⠀⠀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⠀⠀⠀⠀⠀⠀⠀⠀⠀⠀⠀⢸⣿⣿⣿⣿⣿⣿⣿⣿⣿⣿⣿⣿⣿⣿⣿⣿⣿⣿⣿⣿⣿⣿⣿⣿⣿⣿⣿⣿⣿⣿⣿⣿⣿⣿⣿⣿⣿⣿⣿⣿⣿⣿⣿⣷⣿⣿⣿⣿⣿⣿⣿⣿⣿⣿⣿⣯⣽⠀⠀⠀⠀⠀⠀⠀⠀⠀⠀⠀⠀</a:t>
            </a:r>
            <a:br/>
            <a:r>
              <a:t>⠀⠀⠀⠀⠀⠀⠀⠀⠀⠀⠀⢸⣿⣿⣿⣿⣿⣿⣿⣿⣿⣿⣿⣿⣿⣿⣿⣿⣿⣿⣿⣿⣿⢿⢟⢟⢻⢿⣿⣿⣿⣿⣿⣿⣿⣿⣿⣿⣿⣿⣿⣿⣿⣿⣿⣿⣿⣿⣿⣿⣿⣿⣿⣿⣿⣿⢿⢟⢟⠀⠀⠀⠀⠀⠀⠀⠀⠀⠀⠀⠀</a:t>
            </a:r>
            <a:br/>
            <a:r>
              <a:t>⠀⠀⠀⠀⠀⠀⠀⠀⠀⠀⠀⢸⣿⣿⣿⣿⣿⣿⣿⣿⣿⣿⣿⣿⣿⣿⣿⣿⣿⣿⣿⢏⢕⣕⣕⣕⣕⣗⣵⣝⢻⣿⣿⣿⣿⣿⣿⣿⣿⣿⣿⣿⣿⣿⣿⣿⣿⣿⣿⣿⣿⣿⡿⢏⢕⢕⢕⢕⢕⠀⠀⠀⠀⠀⠀⠀⠀⠀⠀⠀⠀</a:t>
            </a:r>
            <a:br/>
            <a:r>
              <a:t>⠀⠀⠀⠀⠀⠀⠀⠀⠀⠀⠀⢸⣿⣿⣿⣿⣿⣿⣿⣿⣿⣿⣿⣿⣿⣿⣿⣿⣿⢟⢕⢕⢕⢕⢕⣱⣾⣿⣿⣿⣿⣜⣿⣿⣿⣿⣿⣿⣿⣿⣿⣿⣿⣿⣿⣿⣿⣿⣿⣿⣿⡟⢕⢕⢕⢕⢕⢕⢕⠀⠀⠀⠀⠀⠀⠀⠀⠀⠀⠀⠀</a:t>
            </a:r>
            <a:br/>
            <a:r>
              <a:t>⠀⠀⠀⠀⠀⠀⠀⠀⠀⠀⠀⢸⣟⡿⣿⣿⣿⣿⣿⣿⣿⣿⣿⣿⣿⣿⣿⣿⢇⢕⢕⢕⢕⢕⣱⣿⣿⣿⣿⣿⣿⣿⡿⣿⣿⣿⣿⣿⣿⣿⣿⣿⣿⣿⣿⣿⣿⣿⣿⣿⡿⢕⢕⢕⢕⢕⢕⢕⣼⠀⠀⠀⠀⠀⠀⠀⠀⠀⠀⠀⠀</a:t>
            </a:r>
            <a:br/>
            <a:r>
              <a:t>⠀⠀⠀⠀⠀⠀⠀⠀⠀⠀⠀⢸⣿⣿⡹⡻⣿⣿⣿⣿⣿⣿⣿⣿⣿⣿⣿⣯⢕⢕⢕⢕⢕⢕⣿⣿⣿⣿⣿⣿⣿⣿⡇⢹⣿⣿⣿⣿⣿⣿⣿⣿⣿⣿⣿⣿⣿⣿⣿⣿⣧⣵⣵⣵⣷⣷⣾⣾⣿⠀⠀⠀⠀⠀⠀⠀⠀⠀⠀⠀⠀</a:t>
            </a:r>
            <a:br/>
            <a:r>
              <a:t>⠀⠀⠀⠀⠀⠀⠀⠀⠀⠀⠀⢸⣿⣿⣿⣞⡻⢿⣿⣿⢿⢿⣿⣿⣿⣿⣿⣿⣷⣷⣧⣵⣧⣼⣿⣿⣿⣿⣿⣿⣿⣿⣯⣾⣿⣿⣿⣿⣿⣿⣿⣿⣿⣿⣿⣿⣿⣿⣿⣿⣿⣿⣿⣿⣿⣿⣿⣿⣿⠀⠀⠀⠀⠀⠀⠀⠀⠀⠀⠀⠀</a:t>
            </a:r>
            <a:br/>
            <a:r>
              <a:t>⠀⠀⠀⠀⠀⠀⠀⠀⠀⠀⠀⢸⣿⣿⣿⣿⡵⢕⢟⢝⢕⢕⣵⣿⣿⣿⣿⣿⣿⣿⣿⣿⣿⣿⣿⣿⣿⣿⣿⣿⣿⣿⣿⣿⣿⣿⣿⣿⣿⣿⣿⣿⣿⣿⣿⣿⣿⣿⣿⣿⣿⣿⣿⣿⣿⣿⣿⣿⣿⠀⠀⠀⠀⠀⠀⠀⠀⠀⠀⠀⠀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⠀⠀⠀⠀⠀⠀⠀⠀⠀⠀⠀⢸⣿⣿⣿⣿⣷⢇⢕⢕⢕⢕⢜⢝⢕⣿⣿⣿⣿⣿⣿⣿⣿⣿⣿⣿⣿⣿⣿⣿⣿⣿⣿⣿⣿⣿⣿⣿⣿⣿⣿⣿⣿⣿⣿⣿⣿⣿⣿⣿⣿⣿⣿⣿⣿⣿⣿⣿⣿⠀⠀⠀⠀⠀⠀⠀⠀⠀⠀⠀⠀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⠀⠀⠀⠀⠀⠀⠀⠀⠀⠀⠀⢸⣿⣿⣿⣿⣿⡕⢕⢕⢕⢕⢕⢕⣱⣿⣿⣿⣿⣿⣿⣿⣿⣿⣿⣿⣿⣿⣿⣿⣿⣿⣿⣿⣿⣿⣿⣿⣿⣿⣿⣿⣿⣿⣿⣿⣿⣿⣿⣿⣿⣿⣿⣿⣿⣿⣿⣿⣿⠀⠀⠀⠀⠀⠀⠀⠀⠀⠀⠀⠀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⠀⠀⠀⠀⠀⠀⠀⠀⠀⠀⠀⢸⣿⣿⣿⣿⢟⢕⢕⢕⢕⢕⢱⣾⣿⣿⣿⣿⣿⣿⣿⣿⣿⣿⣿⣿⣿⣿⣿⣿⣿⣿⣿⣿⣿⣿⣿⣿⣿⣿⣿⣿⣿⣿⣿⣿⣿⣿⣿⣿⣿⣿⣿⣿⣿⣿⣿⣿⣿⠀⠀⠀⠀⠀⠀⠀⠀⠀⠀⠀⠀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⠀⠀⠀⠀⠀⠀⠀⠀⠀⠀⠀⢸⣿⣿⡿⢕⢕⢕⢕⢕⢕⢕⢕⢻⣿⣿⣿⣿⣿⣿⣿⣿⣿⣿⣿⣿⣿⣿⣿⣿⣯⣿⣿⣿⣿⣿⣿⣿⣿⣿⣿⣿⣿⣿⣿⣿⣿⣿⣿⣿⣿⣿⣿⣿⣿⣿⣿⣿⣿⠀⠀⠀⠀⠀⠀⠀⠀⠀⠀⠀⠀</a:t>
            </a:r>
            <a:br/>
            <a:r>
              <a:t>⠀⠀⠀⠀⠀⠀⠀⠀⠀⠀⠀⢸⣿⣿⢇⢕⢕⢕⣵⣾⣷⣷⣕⡕⢞⣿⣿⣿⣿⣿⣿⣿⣿⣿⣿⣿⣿⣿⣿⣿⣿⣿⣿⣿⣿⣿⣿⣿⣿⣿⣿⣿⣿⣿⣿⣿⣿⣿⣿⣿⣿⣿⣿⣿⣿⣿⣿⣿⣯⠀⠀⠀⠀⠀⠀⠀⠀⠀⠀⠀⠀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⠀⠀⠀⠀⠀⠀⠀⠀⠀⠀⠀⢸⣿⡇⢕⢕⢜⣿⣿⣿⣿⣿⣿⣿⣷⡜⣿⣿⣿⣿⣿⣿⣿⡿⢿⢿⢿⣿⣿⣿⡿⢿⢿⣿⣿⣿⣿⣿⣿⣿⣿⣿⣿⣿⣿⣿⣿⣿⣿⣿⣿⣿⣿⣿⣷⣷⣷⣞⣗⠀⠀⠀⠀⠀⠀⠀⠀⠀⠀⠀⠀</a:t>
            </a:r>
            <a:br/>
            <a:r>
              <a:t>⠀⠀⠀⠀⠀⠀⠀⠀⠀⠀⠀⢸⡿⢕⣕⣵⣿⣿⣿⣿⣿⣿⣿⣿⣿⣿⡿⢟⢻⣿⣿⣿⣿⣿⣿⣿⣿⣿⣿⣽⣵⣕⣕⣿⣿⣿⣿⣿⣿⣿⣿⣿⣿⣿⣿⣿⣿⣿⣿⣿⣿⣵⣼⣽⣽⢝⢟⢟⢟⠀⠀⠀⠀⠀⠀⠀⠀⠀⠀⠀⠀</a:t>
            </a:r>
            <a:br/>
            <a:r>
              <a:t>⠀⠀⠀⠀⠀⠀⠀⠀⠀⠀⠀⠈⢅⢅⢜⢝⢝⢝⢟⢏⢟⢟⢝⢏⢟⢟⢕⢕⢕⢝⢝⡟⢏⣽⣿⡿⢟⣟⣻⢯⣽⣽⣽⣽⣽⣿⣿⣿⣽⣽⣽⣽⣽⣽⣽⣽⣽⣽⣿⣯⣯⣽⣽⣽⣵⣵⣷⣧⣵⠀⠀⠀⠀⠀⠀⠀⠀⠀⠀⠀⠀</a:t>
            </a:r>
            <a:br/>
            <a:r>
              <a:t>⠀⠀⠀⠀⠀⠀⠀⠀⠀⠀⠀⢸⣿⣧⣷⣷⣷⣳⣾⣿⣽⡿⢿⣾⣿⣿⢿⣾⡿⡿⣿⣿⣿⢕⣿⣿⢟⣻⣿⣿⣟⣟⡗⣟⣿⣿⣽⣿⣿⣿⣿⣿⣿⣿⣿⣿⣿⣿⣿⣿⣿⣿⣿⣿⣿⣿⣿⣿⣿⠀⠀⠀⠀⠀⠀⠀⠀⠀⠀⠀⠀</a:t>
            </a:r>
            <a:br/>
            <a:r>
              <a:t>⠀⠀⠀⠀⠀⠀⠀⠀⠀⠀⠀⢸⣿⣿⣿⣿⣷⣿⣿⣿⣿⣷⣾⣷⣾⣿⣷⣾⣿⣿⣿⣿⣿⣾⣿⣿⣿⣿⣿⣿⣿⣿⣿⣿⣿⣿⣿⣿⢿⢿⢿⡿⢿⣿⣿⣿⣿⣿⣿⣿⣿⣿⣿⣿⣿⣿⣿⣿⣿⠀⠀⠀⠀⠀⠀⠀⠀⠀⠀⠀⠀</a:t>
            </a:r>
            <a:br/>
            <a:r>
              <a:t>⠀⠀⠀⠀⠀⠀⠀⠀⠀⠀⠀⢸⢽⣿⣿⣿⣿⢿⢿⣿⣿⢟⢿⢟⢟⢟⢟⢟⢇⢇⢗⢕⢟⢝⢏⢟⢟⢟⢏⢕⢗⢷⣺⢿⢏⡕⢟⡟⡺⢷⡳⣣⣇⣧⣞⣟⣿⣿⣿⣿⣿⣿⣿⣿⣿⣿⣿⣿⣿⠀⠀⠀⠀⠀⠀⠀⠀⠀⠀⠀⠀</a:t>
            </a:r>
            <a:br/>
            <a:r>
              <a:t>⠀⠀⠀⠀⠀⠀⠀⠀⠀⠀⠀⢐⢕⢕⢕⢇⢇⢇⢕⢕⢕⢕⢕⢕⢕⢕⢕⢕⢕⢕⢕⣱⢇⣱⢾⢻⣽⣵⣷⢗⢳⢾⣿⣿⡿⣟⣿⢿⡿⣿⣯⣯⢿⢿⣻⣿⣿⣿⣿⣿⣿⣿⣿⣿⣿⣿⣿⣿⣿⠀⠀⠀⠀⠀⠀⠀⠀⠀⠀⠀⠀</a:t>
            </a:r>
            <a:br/>
            <a:r>
              <a:t>⠀⠀⠀⠀⠀⠀⠀⠀⠀⠀⠀⠀⢕⢕⢕⢕⢵⢕⢕⢗⢕⢕⢕⢕⢕⢜⢕⢏⢗⢕⢕⢕⢕⢇⢹⢿⣽⢟⢟⢟⢗⢣⢕⢕⢇⢝⢟⢺⡻⢷⢻⡫⡯⣹⣫⢝⣹⢯⡿⢿⣿⣿⣿⣿⡿⣿⣯⣿⣿⠀⠀⠀⠀⠀⠀⠀⠀⠀⠀⠀⠀</a:t>
            </a:r>
            <a:br/>
            <a:r>
              <a:t>⠀⠀⠀⠀⠀⠀⠀⠀⠀⠀⠀⢔⢕⢕⢕⢜⢕⢕⢕⢕⢕⢕⢕⢕⢕⢕⢕⢕⢕⢕⢕⢕⢕⢕⢕⢕⢕⢕⢕⢕⢕⢜⢕⢕⢕⢕⢜⢜⢱⢗⢝⢱⢵⢗⢕⣕⢝⢣⣣⢱⢝⣕⢾⣿⡻⡣⢿⡿⣿⠀⠀⠀⠀⠀⠀⠀⠀⠀⠀⠀⠀</a:t>
            </a:r>
            <a:br/>
            <a:r>
              <a:t>⠀⠀⠀⠀⠀⠀⠀⠀⠀⠀⠀⠑⠑⠑⠑⠑⠑⠑⠑⠑⠑⠑⠑⠑⠑⠑⠑⠑⠑⠑⠑⠑⠑⠑⠑⠑⠑⠑⠑⠑⠑⠑⠑⠑⠑⠑⠑⠃⠘⠃⠘⠘⠑⠑⠃⠑⠑⠑⠑⠘⠑⠑⠋⠛⠓⠛⠛⠙⠛⠀⠀⠀⠀⠀⠀⠀⠀⠀⠀⠀⠀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⠀⠀⠀⠀⠀⠀⠀⠀⠀⠀⠀⢸⣿⣿⣿⣿⣿⣿⣿⣿⣿⣿⣿⣿⣿⣿⣿⣿⣿⣿⣿⣿⣿⣿⣿⣿⣿⣿⣿⣿⣿⣿⣿⣿⣿⣿⣿⣿⣿⣿⣿⣿⣿⣿⣿⣿⣿⣿⣿⣿⣿⣿⣿⣿⣿⣿⣿⣷⣯⠀⠀⠀⠀⠀⠀⠀⠀⠀⠀⠀⠀</a:t>
            </a:r>
            <a:br/>
            <a:r>
              <a:t>⠀⠀⠀⠀⠀⠀⠀⠀⠀⠀⠀⢸⣿⣿⣿⣿⣿⣿⣿⣿⣿⣿⣿⣿⣿⣿⣿⣿⣿⣿⣿⣿⡿⢟⢏⢝⢟⢻⢿⣿⣿⣿⣿⣿⣿⣿⣿⣿⣿⣿⣿⣿⣿⣿⣿⣿⣿⣿⣿⣿⣿⣿⣿⣿⣿⢿⢟⢏⢝⠀⠀⠀⠀⠀⠀⠀⠀⠀⠀⠀⠀</a:t>
            </a:r>
            <a:br/>
            <a:r>
              <a:t>⠀⠀⠀⠀⠀⠀⠀⠀⠀⠀⠀⢸⣿⣿⣿⣿⣿⣿⣿⣿⣿⣿⣿⣿⣿⣿⣿⣿⣿⣿⢟⢏⢱⡵⢵⢵⣽⣵⣷⣼⡻⣿⣿⣿⣿⣿⣿⣿⣿⣿⣿⣿⣿⣿⣿⣿⣿⣿⣿⣿⣿⣿⡟⢏⢕⢕⢕⢕⢕⠀⠀⠀⠀⠀⠀⠀⠀⠀⠀⠀⠀</a:t>
            </a:r>
            <a:br/>
            <a:r>
              <a:t>⠀⠀⠀⠀⠀⠀⠀⠀⠀⠀⠀⢸⣿⣿⣿⣿⣿⣿⣿⣿⣿⣿⣿⣿⣿⣿⣿⣿⡿⢏⢕⢕⢕⢕⢱⣾⣿⣿⣿⣿⣿⣮⣿⣿⣿⣿⣿⣿⣿⣿⣿⣿⣿⣿⣿⣿⣿⣿⣿⣿⣿⡟⢕⢕⢕⢕⢕⢕⢕⠀⠀⠀⠀⠀⠀⠀⠀⠀⠀⠀⠀</a:t>
            </a:r>
            <a:br/>
            <a:r>
              <a:t>⠀⠀⠀⠀⠀⠀⠀⠀⠀⠀⠀⢸⣿⣿⣿⣿⣿⣿⣿⣿⣿⣿⣿⣿⣿⣿⣿⡟⢕⢕⢕⢕⢕⢕⣿⣿⣿⣿⣿⣿⣿⣷⡹⣿⣿⣿⣿⣿⣿⣿⣿⣿⣿⣿⣿⣿⣿⣿⣿⣿⡟⢕⢕⢕⢕⢕⢕⢕⣱⠀⠀⠀⠀⠀⠀⠀⠀⠀⠀⠀⠀</a:t>
            </a:r>
            <a:br/>
            <a:r>
              <a:t>⠀⠀⠀⠀⠀⠀⠀⠀⠀⠀⠀⢸⣿⣿⣿⣿⣿⣿⣿⣿⣿⣿⣿⣿⣿⣿⣿⡧⢕⢕⢕⢕⢕⢸⣿⣿⣿⣿⣿⣿⣿⣿⣕⣿⣿⣿⣿⣿⣿⣿⣿⣿⣿⣿⣿⣿⣿⣿⣿⣿⣿⣷⣷⣾⣿⣿⣿⣿⣿⠀⠀⠀⠀⠀⠀⠀⠀⠀⠀⠀⠀</a:t>
            </a:r>
            <a:br/>
            <a:r>
              <a:t>⠀⠀⠀⠀⠀⠀⠀⠀⠀⠀⠀⢸⣿⣿⣿⣿⢻⣿⣿⢟⢟⢿⣿⣿⣿⣿⣿⣿⣿⣿⣷⣵⣷⣾⣿⣿⣿⣿⣿⣿⣿⣿⣷⣿⣿⣿⣿⣿⣿⣿⣿⣿⣿⣿⣿⣿⣿⣿⣿⣿⣿⣿⣿⣿⣿⣿⣿⣿⣿⠀⠀⠀⠀⠀⠀⠀⠀⠀⠀⠀⠀</a:t>
            </a:r>
            <a:br/>
            <a:r>
              <a:t>⠀⠀⠀⠀⠀⠀⠀⠀⠀⠀⠀⢸⣿⣿⣿⣷⢕⢜⢕⢕⢕⢱⣿⣿⢿⣿⣿⣿⣿⣿⣿⣿⣿⣿⣿⣿⣿⣿⣿⣿⣿⣿⣿⣿⣿⣿⣿⣿⣿⣿⣿⣿⣿⣿⣿⣿⣿⣿⣿⣿⣿⣿⣿⣿⣿⣿⣿⣿⣿⠀⠀⠀⠀⠀⠀⠀⠀⠀⠀⠀⠀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⠀⠀⠀⠀⠀⠀⠀⠀⠀⠀⠀⢸⣿⣿⣿⣿⢇⢕⢕⢕⢕⢕⢕⢕⣜⣿⣿⣿⣿⣿⣿⣿⣿⣿⣿⣿⣿⣿⣿⣿⣿⣿⣿⣿⣿⣿⣿⣿⣿⣿⣿⣿⣿⣿⣿⣿⣿⣿⣿⣿⣿⣿⣿⣿⣿⣿⣿⣿⣿⠀⠀⠀⠀⠀⠀⠀⠀⠀⠀⠀⠀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⠀⠀⠀⠀⠀⠀⠀⠀⠀⠀⠀⢸⣿⣿⣿⣿⢕⢕⢕⢕⢕⢕⢕⣵⣽⣿⣿⣿⣿⣿⣿⣿⣿⣿⣿⣿⣿⣿⣿⣿⣿⣿⣿⣿⣿⣿⣿⣿⣿⣿⣿⣿⣿⣿⣿⣿⣿⣿⣿⣿⣿⣿⣿⣿⣿⣿⣿⣿⣿⠀⠀⠀⠀⠀⠀⠀⠀⠀⠀⠀⠀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⠀⠀⠀⠀⠀⠀⠀⠀⠀⠀⠀⢸⣿⣿⡿⢇⢕⢕⢕⢕⢕⢱⣾⣿⣿⣿⣿⣿⣿⣿⣿⣿⣿⣿⣿⣿⣿⣿⣿⣿⣿⣿⣿⣿⣿⣿⣿⣿⣿⣿⣿⣿⣿⣿⣿⣿⣿⣿⣿⣿⣿⣿⣿⣿⣿⣿⣿⣿⣿⠀⠀⠀⠀⠀⠀⠀⠀⠀⠀⠀⠀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⠀⠀⠀⠀⠀⠀⠀⠀⠀⠀⠀⢸⣿⢏⢕⢕⢕⢕⢕⢕⢕⢜⢹⢿⣿⣿⣿⣿⣿⣿⣿⣿⣿⣿⣿⣿⣿⣿⣿⣿⣿⣿⣿⣿⣿⣿⣿⣿⣿⣿⣿⣿⣿⣿⣿⣿⣿⣿⣿⣿⣿⣿⣿⣿⣿⣿⣿⣿⣿⠀⠀⠀⠀⠀⠀⠀⠀⠀⠀⠀⠀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⠀⠀⠀⠀⠀⠀⠀⠀⠀⠀⠀⢸⢟⢕⢕⢕⢵⣷⣿⣿⣷⣧⣕⢕⢻⣿⣿⣿⣿⣿⣿⣿⣿⣿⣿⣿⣿⣿⣿⣿⣿⣿⣿⣿⣿⣿⣿⣿⣿⣿⣿⣿⣿⣿⣿⣿⣿⣿⣿⣿⣿⣿⣿⣿⣿⣿⣿⣿⣿⠀⠀⠀⠀⠀⠀⠀⠀⠀⠀⠀⠀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⠀⠀⠀⠀⠀⠀⠀⠀⠀⠀⠀⢸⢕⢕⢱⣾⣿⣿⣿⣿⣿⣿⣿⣿⢇⢸⣿⣿⣿⣿⣿⣿⣿⡿⢿⢿⣿⣿⣿⣿⢿⢿⢿⣿⡿⣿⣿⣿⣿⣿⣿⣿⣿⣿⣿⣿⣿⣿⣿⣿⣿⣷⣷⣾⣿⣿⣿⣿⣟⠀⠀⠀⠀⠀⠀⠀⠀⠀⠀⠀⠀</a:t>
            </a:r>
            <a:br/>
            <a:r>
              <a:t>⠀⠀⠀⠀⠀⠀⠀⠀⠀⠀⠀⢜⢕⢱⣿⣿⣿⣿⣿⣿⣿⣿⣿⣿⣽⡼⢟⢝⢻⣻⣟⣿⣿⣿⣿⣿⣿⣿⣿⣷⣵⣵⣵⣿⣿⣿⣿⣿⣿⣿⣿⣿⣿⣿⣿⣿⣿⣿⣿⣿⣿⣧⣼⣽⡝⢝⢟⢟⢟⠀⠀⠀⠀⠀⠀⠀⠀⠀⠀⠀⠀</a:t>
            </a:r>
            <a:br/>
            <a:r>
              <a:t>⠀⠀⠀⠀⠀⠀⠀⠀⠀⠀⠀⢀⣐⢕⢜⢝⢕⢞⢝⢝⢝⢝⡝⢕⢝⣕⢕⢕⣜⢝⢝⢝⡹⣿⣿⣿⢏⣝⣝⣽⣽⣽⣽⣽⣽⣿⣿⣿⣿⣽⣿⣽⣿⣿⣿⣿⣿⣿⣿⣿⣿⣿⣿⣿⣷⣷⣷⣷⣷⠀⠀⠀⠀⠀⠀⠀⠀⠀⠀⠀⠀</a:t>
            </a:r>
            <a:br/>
            <a:r>
              <a:t>⠀⠀⠀⠀⠀⠀⠀⠀⠀⠀⠀⢱⣾⣷⣾⣿⣿⣿⣿⢷⣿⢿⡿⣿⡿⢿⣾⢿⣿⡿⣿⢿⣯⢳⣻⣿⣟⣟⣿⣟⣟⣿⣟⣿⣿⣿⣼⣿⣿⣿⣿⣿⣿⣿⣿⣿⣿⣿⣿⣿⣿⣿⣿⣿⣿⣿⣿⣿⣿⠀⠀⠀⠀⠀⠀⠀⠀⠀⠀⠀⠀</a:t>
            </a:r>
            <a:br/>
            <a:r>
              <a:t>⠀⠀⠀⠀⠀⠀⠀⠀⠀⠀⠀⢸⣿⣿⣿⣷⣾⣿⣿⣾⣿⣿⣿⣿⣿⣿⣿⣿⣿⣿⣿⣿⣿⣿⣿⣿⣿⣿⣿⣿⣿⣿⣿⣿⣿⣿⡿⡿⢿⢿⢿⢿⢿⣿⣿⣿⣿⣿⣿⣿⣿⣿⣿⣿⣿⣿⣿⣿⣿⠀⠀⠀⠀⠀⠀⠀⠀⠀⠀⠀⠀</a:t>
            </a:r>
            <a:br/>
            <a:r>
              <a:t>⠀⠀⠀⠀⠀⠀⠀⠀⠀⠀⠀⢸⡿⣿⣿⣿⢿⣿⣿⢿⢿⢹⢟⢟⢟⢗⢜⢟⢕⢝⢗⣜⢝⢝⢝⢝⢏⢏⢝⢕⣗⢗⣞⢳⢇⢏⣟⢟⢻⣗⣕⣕⣇⣵⣟⣏⣿⣿⣿⣿⣿⣿⣿⣿⣿⣿⣿⣿⣿⠀⠀⠀⠀⠀⠀⠀⠀⠀⠀⠀⠀</a:t>
            </a:r>
            <a:br/>
            <a:r>
              <a:t>⠀⠀⠀⠀⠀⠀⠀⠀⠀⠀⠀⢅⢕⢕⢕⢗⢕⢕⢗⢕⢎⢕⢕⢕⢕⢕⢕⢕⡕⢜⢸⡕⣱⣵⡝⣿⣿⣾⣵⣾⣳⢾⣯⣿⢻⣿⢿⣿⣯⣽⣿⣏⢿⢿⣻⣿⣿⣿⣿⡿⣿⣿⣿⣿⣿⣿⣿⣿⣿⠀⠀⠀⠀⠀⠀⠀⠀⠀⠀⠀⠀</a:t>
            </a:r>
            <a:br/>
            <a:r>
              <a:t>⠀⠀⠀⠀⠀⠀⠀⠀⠀⠀⠀⢔⢕⢕⢕⡱⢵⢕⢕⢇⢕⢕⢕⢕⢜⢕⢜⢕⢕⢕⢕⢕⢜⢸⢱⢗⡿⣟⢏⡽⢕⢳⢹⢕⢕⢸⢹⢺⣏⢿⡷⡻⢿⢺⣫⡟⣝⡿⡿⢿⣿⣿⣿⢿⣿⣿⣿⣿⣿⠀⠀⠀⠀⠀⠀⠀⠀⠀⠀⠀⠀</a:t>
            </a:r>
            <a:br/>
            <a:r>
              <a:t>⠀⠀⠀⠀⠀⠀⠀⠀⠀⠀⠀⢄⢕⢕⢕⢕⢕⢕⢕⢕⢕⢕⢕⢕⢕⢕⢕⢕⢕⢕⢕⢕⢕⢕⢇⢕⢕⢕⢕⡕⢕⢇⢕⢕⢕⢕⢜⡜⢝⢧⡣⢵⢽⣕⢱⢕⢞⢣⢣⣸⢽⣕⢽⢟⣟⣹⣝⡮⣿⠀⠀⠀⠀⠀⠀⠀⠀⠀⠀⠀⠀</a:t>
            </a:r>
            <a:br/>
            <a:r>
              <a:t>⠀⠀⠀⠀⠀⠀⠀⠀⠀⠀⠀⠑⠑⠑⠑⠑⠑⠑⠑⠑⠑⠑⠑⠑⠑⠑⠑⠑⠑⠑⠑⠑⠑⠑⠑⠑⠘⠑⠑⠘⠑⠑⠑⠑⠑⠑⠑⠑⠑⠃⠘⠙⠑⠘⠃⠛⠃⠘⠘⠑⠋⠙⠙⠛⠓⠛⠋⠛⠃⠀⠀⠀⠀⠀⠀⠀⠀⠀⠀⠀⠀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⠀⠀⠀⠀⠀⠀⠀⠀⠀⠀⠀⢸⣿⣿⣿⣿⣿⣿⣿⣿⣿⣿⣿⣿⣿⣿⣿⣿⣿⣿⣿⣿⣿⣿⣿⣿⣿⣿⣿⣿⣿⣿⣿⣿⣿⣿⣿⣿⣿⣿⣿⣿⣿⣿⣿⣿⣿⣿⣿⣿⣿⣿⣿⣿⣿⣿⣿⣳⣿⠀⠀⠀⠀⠀⠀⠀⠀⠀⠀⠀⠀</a:t>
            </a:r>
            <a:br/>
            <a:r>
              <a:t>⠀⠀⠀⠀⠀⠀⠀⠀⠀⠀⠀⢸⣿⣿⣿⣿⣿⣿⣿⣿⣿⣿⣿⣿⣿⣿⣿⣿⣿⣿⣿⣿⢿⢏⢝⢝⢝⢟⢿⣿⣿⣿⣿⣿⣿⣿⣿⣿⣿⣿⣿⣿⣿⣿⣿⣿⣿⣿⣿⣿⣿⣿⣿⣿⡿⢟⢟⢝⢝⠀⠀⠀⠀⠀⠀⠀⠀⠀⠀⠀⠀</a:t>
            </a:r>
            <a:br/>
            <a:r>
              <a:t>⠀⠀⠀⠀⠀⠀⠀⠀⠀⠀⠀⢸⣿⣿⣿⣿⣿⣿⣿⣿⣿⣿⣿⣿⣿⣿⣿⣿⣿⣿⢏⢕⢱⢵⢵⢵⣵⣽⣷⣼⡹⣿⣿⣿⣿⣿⣿⣿⣿⣿⣿⣿⣿⣿⣿⣿⣿⣿⣿⣿⣿⣿⡟⢕⢕⢕⢕⢕⢕⠀⠀⠀⠀⠀⠀⠀⠀⠀⠀⠀⠀</a:t>
            </a:r>
            <a:br/>
            <a:r>
              <a:t>⠀⠀⠀⠀⠀⠀⠀⠀⠀⠀⠀⢸⣿⣿⣿⣿⣿⣿⣿⣿⣿⣿⣿⣿⣿⣿⣿⣿⡟⢕⢕⢕⢕⢕⣱⣿⣿⣿⣿⣿⣿⢪⣿⣿⣿⣿⣿⣿⣿⣿⣿⣿⣿⣿⣿⣿⣿⣿⣿⣿⣿⡏⢕⢕⢕⢕⢕⢕⢕⠀⠀⠀⠀⠀⠀⠀⠀⠀⠀⠀⠀</a:t>
            </a:r>
            <a:br/>
            <a:r>
              <a:t>⠀⠀⠀⠀⠀⠀⠀⠀⠀⠀⠀⢸⣿⣿⣿⣿⣿⣿⣿⣿⣿⣿⣿⣿⣿⣿⣿⡟⢕⢕⢕⢕⢕⢱⣿⣿⣿⣿⣿⣿⣿⡧⢹⣿⣿⣿⣿⣿⣿⣿⣿⣿⣿⣿⣿⣿⣿⣿⣿⣿⣟⢕⢕⢕⢕⢕⢕⢕⣱⠀⠀⠀⠀⠀⠀⠀⠀⠀⠀⠀⠀</a:t>
            </a:r>
            <a:br/>
            <a:r>
              <a:t>⠀⠀⠀⠀⠀⠀⠀⠀⠀⠀⠀⢸⣿⢻⣿⣿⣿⣿⣿⣿⣿⣿⣿⣿⣿⣿⣿⢕⢕⢕⢕⢕⢕⢸⣿⣿⣿⣿⣿⣿⣿⣯⡕⣿⣿⣿⣿⣿⣿⣿⣿⣿⣿⣿⣿⣿⣿⣿⣿⣿⣿⣷⣷⣾⣿⣿⣿⣿⣿⠀⠀⠀⠀⠀⠀⠀⠀⠀⠀⠀⠀</a:t>
            </a:r>
            <a:br/>
            <a:r>
              <a:t>⠀⠀⠀⠀⠀⠀⠀⠀⠀⠀⠀⢸⣿⣷⣽⣿⣿⣿⢟⢟⢟⣿⣿⣿⣿⣿⣿⣿⣿⣷⣾⣧⣷⣿⣿⣿⣿⣿⣿⣿⣿⣿⣾⣿⣿⣿⣿⣿⣿⣿⣿⣿⣿⣿⣿⣿⣿⣿⣿⣿⣿⣿⣿⣿⣿⣿⣿⣿⣿⠀⠀⠀⠀⠀⠀⠀⠀⠀⠀⠀⠀</a:t>
            </a:r>
            <a:br/>
            <a:r>
              <a:t>⠀⠀⠀⠀⠀⠀⠀⠀⠀⠀⠀⢸⣿⣿⣷⡇⢕⢕⢕⢕⢕⢾⣿⡿⢿⣿⣿⣿⣿⣿⣿⣿⣿⣿⣿⣿⣿⣿⣿⣿⣿⣿⣿⣿⣿⣿⣿⣿⣿⣿⣿⣿⣿⣿⣿⣿⣿⣿⣿⣿⣿⣿⣿⣿⣿⣿⣿⣿⣿⠀⠀⠀⠀⠀⠀⠀⠀⠀⠀⠀⠀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⠀⠀⠀⠀⠀⠀⠀⠀⠀⠀⠀⢸⣿⣿⣿⡟⢕⢕⢕⢕⢕⢕⢕⢕⣸⣿⣿⣿⣿⣿⣿⣿⣿⣿⣿⣿⣿⣿⣿⣿⣿⣿⣿⣿⣿⣿⣿⣿⣿⣿⣿⣿⣿⣿⣿⣿⣿⣿⣿⣿⣿⣿⣿⣿⣿⣿⣿⣿⣿⠀⠀⠀⠀⠀⠀⠀⠀⠀⠀⠀⠀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⠀⠀⠀⠀⠀⠀⠀⠀⠀⠀⠀⢸⣿⣿⣿⡇⢕⢕⢕⢕⢕⢕⣕⣵⣾⣿⣿⣿⣿⣿⣿⣿⣿⣿⣿⣿⣿⣿⣿⣿⣿⣿⣿⣿⣿⣿⣿⣿⣿⣿⣿⣿⣿⣿⣿⣿⣿⣿⣿⣿⣿⣿⣿⣿⣿⣿⣿⣿⣿⠀⠀⠀⠀⠀⠀⠀⠀⠀⠀⠀⠀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⠀⠀⠀⠀⠀⠀⠀⠀⠀⠀⠀⢸⣿⣿⢟⢕⢕⢕⢕⢕⢱⢼⣿⣿⣿⣿⣿⣿⣿⣿⣿⣿⣿⣿⣿⣿⣿⣿⣿⣿⣿⣿⣿⣿⣿⣿⣿⣿⣿⣿⣿⣿⣿⣿⣿⣿⣿⣿⣿⣿⣿⣿⣿⣿⣿⣿⣿⣿⣿⠀⠀⠀⠀⠀⠀⠀⠀⠀⠀⠀⠀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⠀⠀⠀⠀⠀⠀⠀⠀⠀⠀⠀⢸⡟⢕⢕⢅⢕⢕⢕⢕⢕⢟⢿⣿⣿⣿⣿⣿⣿⣿⣿⣿⣿⣿⣿⣿⣿⣿⣿⣿⣿⣿⣿⣿⣿⣿⣿⣿⣿⣿⣿⣿⣿⣿⣿⣿⣿⣿⣿⣿⣿⣿⣿⣿⣿⣿⣿⣿⣿⠀⠀⠀⠀⠀⠀⠀⠀⠀⠀⠀⠀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⠀⠀⠀⠀⠀⠀⠀⠀⠀⠀⠀⠑⢕⢑⢕⣕⣵⣿⣿⣿⣿⣧⣕⢝⢻⣿⣿⣿⣿⣿⣿⣿⣿⣿⣿⣿⣿⣿⣿⣿⣿⣿⣿⣿⣿⣿⣿⣿⣿⣿⣿⣿⣿⣿⣿⣿⣿⣿⣿⣿⣿⣿⣿⣿⣿⣿⣿⣿⣿⠀⠀⠀⠀⠀⠀⠀⠀⠀⠀⠀⠀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⠀⠀⠀⠀⠀⠀⠀⠀⠀⠀⠀⠀⢕⢱⣿⣿⣿⣿⣿⣿⣿⣿⣿⣿⢕⢹⣿⣿⣿⣿⣿⣟⣟⣟⡟⢟⢻⣿⣿⣿⢿⢿⢿⣿⣿⣿⣿⣿⣿⣿⣿⣿⣿⣿⣿⣿⣿⣿⣿⣿⣿⣿⣿⣿⣿⣿⣿⣿⣿⠀⠀⠀⠀⠀⠀⠀⠀⠀⠀⠀⠀</a:t>
            </a:r>
            <a:br/>
            <a:r>
              <a:t>⠀⠀⠀⠀⠀⠀⠀⠀⠀⠀⠀⢕⢕⢺⣿⣿⣿⣿⣿⣿⣿⣿⣿⣿⣧⢼⢟⢿⣟⣿⣿⣿⣿⣿⣿⣿⣿⣿⣿⣷⣧⣵⣵⣿⣿⣿⣿⣿⣿⣿⣿⣿⣿⣿⣿⣿⣿⣿⣿⣿⣿⣷⣷⣯⡏⢝⢟⢟⢟⠀⠀⠀⠀⠀⠀⠀⠀⠀⠀⠀⠀</a:t>
            </a:r>
            <a:br/>
            <a:r>
              <a:t>⠀⠀⠀⠀⠀⠀⠀⠀⠀⠀⠀⢀⣄⢜⢝⢕⢜⢏⡝⢝⡹⢝⢝⡝⣝⢕⢕⢜⣹⡝⣝⣝⣝⣽⣿⣿⣿⣹⣻⣽⣯⣯⣯⣿⣿⣿⣿⣿⣿⣿⣿⣿⣿⣿⣿⣿⣿⣿⣿⣿⣿⣿⣿⣷⣷⣷⣷⣷⣷⠀⠀⠀⠀⠀⠀⠀⠀⠀⠀⠀⠀</a:t>
            </a:r>
            <a:br/>
            <a:r>
              <a:t>⠀⠀⠀⠀⠀⠀⠀⠀⠀⠀⠀⢸⣷⣷⣾⣿⣷⣿⡿⣷⣿⢿⢿⣿⡿⢿⣿⣿⡻⢗⢟⢻⢟⣱⣟⣿⣟⣟⣿⣿⣿⣟⣿⣿⣿⣿⣼⣿⣿⣿⣿⣿⣿⣿⣿⣿⣿⣿⣿⣿⣿⣿⣿⣿⣿⣿⣿⣿⣿⠀⠀⠀⠀⠀⠀⠀⠀⠀⠀⠀⠀</a:t>
            </a:r>
            <a:br/>
            <a:r>
              <a:t>⠀⠀⠀⠀⠀⠀⠀⠀⠀⠀⠀⢸⣿⣿⣿⣿⣾⣿⣿⣿⣿⣿⣿⣿⣿⣿⣿⣿⣿⣿⣿⣿⣿⣿⣿⣿⣿⣿⣿⣿⣿⣿⣿⣿⣿⢿⡿⡿⢿⢿⢿⡿⢿⣿⣿⣿⣿⣿⣿⣿⣿⣿⣿⣿⣿⣿⣿⣿⣿⠀⠀⠀⠀⠀⠀⠀⠀⠀⠀⠀⠀</a:t>
            </a:r>
            <a:br/>
            <a:r>
              <a:t>⠀⠀⠀⠀⠀⠀⠀⠀⠀⠀⠀⢸⢷⢿⣿⢿⡿⢿⣿⢟⢿⢝⢟⢝⢝⢟⢏⢝⢜⢝⢷⣜⢝⢜⢝⢝⢝⢕⡝⢕⣕⡗⣟⣳⢇⢟⡟⢟⢿⣗⣇⣝⣇⣕⣞⣏⣿⣿⣿⣿⣿⣿⣿⣿⣿⣿⣿⣿⣿⠀⠀⠀⠀⠀⠀⠀⠀⠀⠀⠀⠀</a:t>
            </a:r>
            <a:br/>
            <a:r>
              <a:t>⠀⠀⠀⠀⠀⠀⠀⠀⠀⠀⠀⢑⢇⢕⢕⢇⢕⢕⢗⢗⢇⢗⢕⢕⢕⢕⢕⢕⢕⢝⢕⡕⣵⣵⡝⣷⣧⣷⡵⡞⣷⡷⡯⣿⢻⡿⣿⣿⣯⣽⣯⣟⢯⢿⣻⣿⣿⣿⣿⣿⣿⣿⣿⣿⣿⣿⣿⣿⣿⠀⠀⠀⠀⠀⠀⠀⠀⠀⠀⠀⠀</a:t>
            </a:r>
            <a:br/>
            <a:r>
              <a:t>⠀⠀⠀⠀⠀⠀⠀⠀⠀⠀⠀⢕⢕⢕⡱⢵⢵⢵⢗⢇⢵⢕⢕⢕⢎⢕⢜⢕⢕⢕⢜⢜⢗⢸⢹⢿⣿⢟⣟⡹⢕⢕⢸⢕⢱⢜⢿⢿⢟⢿⡷⡻⢽⣞⣫⡞⣽⣯⣿⢿⣿⣿⣿⢿⣿⣽⣿⣿⣿⠀⠀⠀⠀⠀⠀⠀⠀⠀⠀⠀⠀</a:t>
            </a:r>
            <a:br/>
            <a:r>
              <a:t>⠀⠀⠀⠀⠀⠀⠀⠀⠀⠀⠀⢕⢕⢕⢕⢕⢕⢱⢕⢕⢕⢕⢕⢕⢕⢕⢕⢕⢕⢕⢕⢕⢕⢱⢕⢕⢱⢕⢕⡕⢕⢇⢕⢕⢕⢕⢕⡜⢽⢵⡷⢕⢳⡵⢱⢕⢜⢎⢵⣸⢽⡝⢽⢟⣵⣹⣏⡎⣿⠀⠀⠀⠀⠀⠀⠀⠀⠀⠀⠀⠀</a:t>
            </a:r>
            <a:br/>
            <a:r>
              <a:t>⠀⠀⠀⠀⠀⠀⠀⠀⠀⠀⠀⠑⠑⠑⠑⠑⠑⠑⠑⠑⠑⠑⠑⠑⠑⠑⠑⠑⠑⠑⠑⠑⠑⠑⠑⠑⠑⠑⠑⠑⠑⠑⠑⠑⠑⠑⠑⠑⠑⠓⠘⠙⠑⠘⠃⠛⠃⠘⠘⠑⠑⠙⠓⠛⠛⠛⠓⠓⠃⠀⠀⠀⠀⠀⠀⠀⠀⠀⠀⠀⠀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⠀⠀⠀⠀⠀⠀⠀⠀⠀⠀⠀⠀⢕⠁⢸⣿⣿⣿⣿⣿⣿⣿⣿⣿⣿⣿⣿⣿⣿⣿⣿⣿⣿⣿⣿⣿⣿⣿⣿⣿⣿⣿⣿⣿⣿⣿⣿⣿⣿⣿⣿⣿⣿⣿⣿⣿⣿⣿⣿⣿⣿⣿⣿⣿⣿⣿⣿⣿⣿⠀⠀⠀⠀⠀⠀⠀⠀⠀⠀⠀⠀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⠀⠀⠀⠀⠀⠀⠀⠀⠀⠀⠀⠀⠐⠀⢱⣿⣿⣿⣿⣿⣿⣿⣿⣿⣿⣿⣿⣿⣿⣿⣿⣿⣿⣿⣿⣿⣿⣿⣿⣿⣿⣿⣿⣿⣿⣿⣿⣿⣿⣿⣿⣿⣿⣿⣿⣿⣿⣿⣿⣿⣿⣿⣿⣿⣿⣿⣿⣿⣿⠀⠀⠀⠀⠀⠀⠀⠀⠀⠀⠀⠀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⠀⠀⠀⠀⠀⠀⠀⠀⠀⠀⠀⢀⠀⢐⢕⣿⣿⣿⣿⣿⣿⣿⣿⣿⣿⣿⣿⣿⣿⣿⣿⣿⣿⣿⣿⣿⣿⣿⡿⢕⢇⣿⣿⣿⣿⣿⣿⣿⣿⣿⣿⣿⣿⣿⣿⣿⣿⣿⣿⣿⣿⣿⣿⣿⣿⣿⣿⣿⣿⠀⠀⠀⠀⠀⠀⠀⠀⠀⠀⠀⠀</a:t>
            </a:r>
            <a:br/>
            <a:r>
              <a:t>⠀⠀⠀⠀⠀⠀⠀⠀⠀⠀⠀⢕⢕⠀⢕⣿⣿⣿⣿⣿⣿⣿⣿⣿⣿⣿⣿⣿⣿⣿⣿⣿⣿⣿⣿⣿⣿⣿⢵⢕⢕⣾⣿⣿⣿⣿⣿⣿⣿⣿⣿⣿⣿⣿⣿⣿⣿⣿⣿⣿⣿⣿⣿⣿⣿⣿⣿⣿⣿⠀⠀⠀⠀⠀⠀⠀⠀⠀⠀⠀⠀</a:t>
            </a:r>
            <a:br/>
            <a:r>
              <a:t>⠀⠀⠀⠀⠀⠀⠀⠀⠀⠀⠀⢕⢕⠀⢕⣿⣿⣿⣿⣿⣿⣿⣿⣿⣿⣿⣿⣿⣿⣿⣿⣿⣿⣿⣿⣿⣿⣳⢕⣱⢕⢟⢿⣿⣿⣿⣿⣿⣿⣿⣿⣿⣿⣿⣿⣿⣿⣿⣿⣿⣿⣿⣿⣿⣿⣿⣿⣿⣿⠀⠀⠀⠀⠀⠀⠀⠀⠀⠀⠀⠀</a:t>
            </a:r>
            <a:br/>
            <a:r>
              <a:t>⠀⠀⠀⠀⠀⠀⠀⠀⠀⠀⠀⢕⢕⠁⢕⣿⣿⣿⣿⣿⣿⣿⣿⣿⣿⣿⣿⣿⣿⣿⣿⣿⣿⣿⣿⣿⣿⣿⡿⢗⢕⢕⢸⣿⣿⣿⣿⣿⣿⣿⣿⣿⣿⣿⣿⣿⣿⣿⣿⣿⣿⣿⣿⣿⣿⣿⣿⣿⣿⠀⠀⠀⠀⠀⠀⠀⠀⠀⠀⠀⠀</a:t>
            </a:r>
            <a:br/>
            <a:r>
              <a:t>⠀⠀⠀⠀⠀⠀⠀⠀⠀⠀⠀⢕⢕⠀⢑⣿⣿⣿⣿⣿⣿⣿⣿⣿⣿⣿⣿⣿⣿⣿⣿⣿⣿⣿⣿⣿⣿⣿⣿⣷⣕⣣⣿⣿⣿⣿⣿⣿⣿⣿⣿⣿⣿⣿⣿⣿⣿⣿⣿⣿⣿⣿⣿⣿⣿⣿⣿⣿⣟⠀⠀⠀⠀⠀⠀⠀⠀⠀⠀⠀⠀</a:t>
            </a:r>
            <a:br/>
            <a:r>
              <a:t>⠀⠀⠀⠀⠀⠀⠀⠀⠀⠀⠀⢕⢕⠀⢕⣿⣿⣿⣿⣿⣿⣿⣿⣿⣿⣿⣿⣿⣿⣿⣿⣿⣿⣿⣿⣿⣿⣿⣿⣿⣿⣿⣿⣿⣿⣿⣿⣿⣿⣿⣿⣿⣿⣿⣿⣿⣿⣿⣿⣿⣿⣿⣿⣿⣿⣿⣿⡟⢛⠀⠀⠀⠀⠀⠀⠀⠀⠀⠀⠀⠀</a:t>
            </a:r>
            <a:br/>
            <a:r>
              <a:t>⠀⠀⠀⠀⠀⠀⠀⠀⠀⠀⠀⢕⢕⠀⢕⣿⣿⣿⣿⣿⣿⣿⣿⣿⣿⣿⣿⣿⣿⣿⣿⣿⣿⣿⣿⣿⡿⢟⢏⢟⢿⣿⣿⣿⣿⣿⣿⣿⣿⣿⣿⣿⣿⣿⣿⣿⣿⣿⣿⣿⣿⣿⣿⣿⣿⣿⣿⡿⢧⠀⠀⠀⠀⠀⠀⠀⠀⠀⠀⠀⠀</a:t>
            </a:r>
            <a:br/>
            <a:r>
              <a:t>⠀⠀⠀⠀⠀⠀⠀⠀⠀⠀⠀⢕⢕⠀⢕⣿⣿⣿⣿⣿⣿⣿⣿⣿⢟⢝⣹⣿⣿⣿⣿⣿⡟⢞⢻⡟⢕⢕⢕⢕⢕⣱⣾⢟⢟⢿⣿⣿⣿⣿⣿⣿⣿⣿⣿⣿⣿⣿⣿⣿⣿⣿⣿⣿⣿⣿⣿⣷⢏⠀⠀⠀⠀⠀⠀⠀⠀⠀⠀⠀⠀</a:t>
            </a:r>
            <a:br/>
            <a:r>
              <a:t>⠀⠀⠀⠀⠀⠀⠀⠀⠀⠀⠀⢕⢕⠐⢕⣿⣿⣿⣿⣿⣿⡿⢟⢕⢕⣕⣿⣿⣿⣿⣿⣿⣿⣵⣿⣯⡧⢕⢕⣱⣾⣿⢏⢕⢕⢕⢻⣿⣿⣿⣿⣿⣿⣿⣿⣿⣿⣿⣿⣿⣿⣿⣿⣿⣿⣿⣿⣻⣿⠀⠀⠀⠀⠀⠀⠀⠀⠀⠀⠀⠀</a:t>
            </a:r>
            <a:br/>
            <a:r>
              <a:t>⠀⠀⠀⠀⠀⠀⠀⠀⠀⠀⠀⢕⢕⠄⢕⣿⣿⣿⣿⢟⢏⣕⣱⣵⣼⣿⣿⣿⣿⣿⣿⣧⣾⣿⣿⣷⣵⣵⣾⣿⣿⢇⢕⢕⢕⢕⢸⣿⣿⣿⣿⣿⣿⣿⣿⣿⣿⣿⣿⣿⣿⣿⣿⣿⣿⣿⣿⣿⣿⠀⠀⠀⠀⠀⠀⠀⠀⠀⠀⠀⠀</a:t>
            </a:r>
            <a:br/>
            <a:r>
              <a:t>⠀⠀⠀⠀⠀⠀⠀⠀⠀⠀⠀⢵⢕⢕⣾⣿⢟⢏⣱⣵⣿⣿⣿⣿⣿⣿⣿⣿⣿⣿⣿⣿⣿⣿⣿⣿⣿⣿⣿⣿⡟⢕⢕⢕⢕⢕⢸⣿⣿⣿⣿⣿⣿⣿⣿⣿⣿⣿⣿⣿⣿⣿⣿⣿⣿⣿⣽⣿⣿⠀⠀⠀⠀⠀⠀⠀⠀⠀⠀⠀⠀</a:t>
            </a:r>
            <a:br/>
            <a:r>
              <a:t>⠀⠀⠀⠀⠀⠀⠀⠀⠀⠀⠀⢕⢕⢕⢟⣧⣷⣿⣿⣿⣿⣿⣿⣿⣿⣿⣿⣿⣿⣿⣿⣿⣿⣿⣿⣿⣿⣿⣿⣿⣇⢕⢕⢕⢕⢕⢸⣿⣿⣿⣿⣿⣿⣿⣿⣿⣿⣿⣿⣿⣿⣿⣿⣿⣿⣿⣿⣿⣿⠀⠀⠀⠀⠀⠀⠀⠀⠀⠀⠀⠀</a:t>
            </a:r>
            <a:br/>
            <a:r>
              <a:t>⠀⠀⠀⠀⠀⠀⠀⠀⠀⠀⠀⢕⢕⢕⢕⣿⣿⣿⣿⣿⣿⣿⣿⣿⣿⣿⣿⣿⣿⣿⣿⣿⣿⣿⣿⣿⣿⣿⣿⣿⣿⡇⡕⢕⢕⢕⣿⣿⣿⣿⣿⣿⣿⣿⣿⣿⣿⣿⣿⣿⣿⣿⣿⣿⣿⣿⣿⣿⣿⠀⠀⠀⠀⠀⠀⠀⠀⠀⠀⠀⠀</a:t>
            </a:r>
            <a:br/>
            <a:r>
              <a:t>⠀⠀⠀⠀⠀⠀⠀⠀⠀⠀⠀⢕⢕⠑⢕⣿⣿⣿⣿⣿⣿⣿⣿⣿⣿⣿⣿⣿⣿⣿⣿⣿⣿⣿⣿⣿⣿⣿⣿⣿⣿⣷⡇⢕⢕⢕⣿⣿⣿⣿⣿⣿⣿⣿⣿⣿⣿⣿⣿⣿⣿⣿⣿⣿⣿⣿⣿⣿⣿⠀⠀⠀⠀⠀⠀⠀⠀⠀⠀⠀⠀</a:t>
            </a:r>
            <a:br/>
            <a:r>
              <a:t>⠀⠀⠀⠀⠀⠀⠀⠀⠀⠀⠀⢕⢕⢑⢸⣿⣿⣿⣿⣿⣿⣿⣿⣿⣿⣿⣿⣿⣿⣿⣿⣿⣿⣿⣿⣿⣿⣿⣿⣿⡼⢻⡇⢕⢕⢱⣿⣿⣿⣿⣿⣿⣿⣿⣿⣿⣿⣿⣿⣿⣿⣿⣿⣿⣿⣿⣿⣿⣿⠀⠀⠀⠀⠀⠀⠀⠀⠀⠀⠀⠀</a:t>
            </a:r>
            <a:br/>
            <a:r>
              <a:t>⠀⠀⠀⠀⠀⠀⠀⠀⠀⠀⠀⢕⢕⢕⢱⣿⣿⣿⣿⣿⣿⣿⣿⣿⣿⣿⣿⣿⣿⣿⣿⣿⣿⣿⣿⣿⣿⣿⣿⣿⣿⢕⢕⢕⢕⢸⣿⣿⣿⣿⣿⣿⣿⣿⣿⣿⣿⣿⣿⣿⣿⣿⣿⣿⣿⣿⣿⣿⣿⠀⠀⠀⠀⠀⠀⠀⠀⠀⠀⠀⠀</a:t>
            </a:r>
            <a:br/>
            <a:r>
              <a:t>⠀⠀⠀⠀⠀⠀⠀⠀⠀⠀⠀⢕⢕⢕⢸⣿⣿⣿⣿⣿⣿⣿⣿⣿⣿⣿⣿⣿⣿⣿⣿⣿⣿⣿⣿⣿⣿⣿⣿⣿⣿⡕⢕⢕⢕⣸⣿⣿⣿⣿⣿⣿⣿⣿⣿⣿⣿⣿⣿⣿⣿⣿⣿⣿⣿⣿⣿⣿⣿⠀⠀⠀⠀⠀⠀⠀⠀⠀⠀⠀⠀</a:t>
            </a:r>
            <a:br/>
            <a:r>
              <a:t>⠀⠀⠀⠀⠀⠀⠀⠀⠀⠀⠀⢕⢕⢕⢸⣿⣿⣿⣿⣿⣿⣿⣿⣿⣿⣿⣿⣿⣿⣿⣿⣿⣿⣿⣿⣿⣿⣿⣿⣿⣿⣿⣷⣕⣱⣾⣿⣿⣿⣿⣿⣿⣿⣿⣿⣿⣿⣿⣿⣿⣿⣿⣿⣿⣿⣿⣿⣿⣿⠀⠀⠀⠀⠀⠀⠀⠀⠀⠀⠀⠀</a:t>
            </a:r>
            <a:br/>
            <a:r>
              <a:t>⠀⠀⠀⠀⠀⠀⠀⠀⠀⠀⠀⠑⠑⠑⠘⠛⠛⠛⠛⠛⠛⠛⠛⠛⠛⠛⠛⠛⠛⠛⠛⠛⠛⠛⠛⠛⠛⠛⠛⠛⠛⠛⠛⠛⠛⠛⠛⠛⠛⠛⠛⠛⠛⠛⠛⠛⠛⠛⠛⠛⠛⠛⠛⠛⠛⠛⠛⠛⠛⠀⠀⠀⠀⠀⠀⠀⠀⠀⠀⠀⠀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⠀⠀⠀⠀⠀⠀⠀⠀⠀⠀⠀⢸⣿⣿⣿⣿⣿⣿⣿⣿⣿⣿⣿⣿⣿⣿⣿⣿⣿⣿⣿⡿⢟⢝⢕⢕⣝⢝⢻⣿⣿⣿⣿⣿⣿⣿⣿⣿⣿⣿⣿⣿⣿⣿⣿⣿⣿⣿⣿⣿⣿⣿⣿⣿⢿⢟⢏⢝⢕⠀⠀⠀⠀⠀⠀⠀⠀⠀⠀⠀⠀</a:t>
            </a:r>
            <a:br/>
            <a:r>
              <a:t>⠀⠀⠀⠀⠀⠀⠀⠀⠀⠀⠀⢸⣿⣿⣿⣿⣿⣿⣿⣿⣿⣿⣿⣿⣿⣿⣿⣿⣿⡿⢏⢕⢱⢷⢷⣷⣷⣾⣷⣧⣝⢿⣿⣿⣿⣿⣿⣿⣿⣿⣿⣿⣿⣿⣿⣿⣿⣿⣿⣿⣿⣿⡟⢕⢕⢕⢕⢕⢕⠀⠀⠀⠀⠀⠀⠀⠀⠀⠀⠀⠀</a:t>
            </a:r>
            <a:br/>
            <a:r>
              <a:t>⠀⠀⠀⠀⠀⠀⠀⠀⠀⠀⠀⢸⣿⣿⣿⣿⣿⣿⣿⣿⣿⣿⣿⣿⣿⣿⣿⣿⢟⢕⢕⢕⢕⢕⣾⣿⣿⣿⣿⣿⣷⡱⣿⣿⣿⣿⣿⣿⣿⣿⣿⣿⣿⣿⣿⣿⣿⣿⣿⣿⣿⡟⢕⢕⢕⢕⢕⢕⢕⠀⠀⠀⠀⠀⠀⠀⠀⠀⠀⠀⠀</a:t>
            </a:r>
            <a:br/>
            <a:r>
              <a:t>⠀⠀⠀⠀⠀⠀⠀⠀⠀⠀⠀⢸⣿⣿⣿⣿⣿⣿⣿⣿⣿⣿⣿⣿⣿⣿⣿⡏⢕⢕⢕⢕⢕⣼⣿⣿⣿⣿⣿⣿⣿⣧⢹⣿⣿⣿⣿⣿⣿⣿⣿⣿⣿⣿⣿⣿⣿⣿⣿⣿⣿⢕⢕⡕⢕⢕⢕⣕⣵⠀⠀⠀⠀⠀⠀⠀⠀⠀⠀⠀⠀</a:t>
            </a:r>
            <a:br/>
            <a:r>
              <a:t>⠀⠀⠀⠀⠀⠀⠀⠀⠀⠀⠀⢜⣿⣿⣿⣿⣿⣿⣿⣿⣿⣿⣿⣿⣿⣿⣿⣇⡕⣕⡕⢕⢕⣿⣿⣿⣿⣿⣿⣿⣿⣇⡕⣿⣿⣿⣿⣿⣿⣿⣿⣿⣿⣿⣿⣿⣿⣿⣿⣿⣿⣷⣷⣿⣿⣿⣿⣿⣿⠀⠀⠀⠀⠀⠀⠀⠀⠀⠀⠀⠀</a:t>
            </a:r>
            <a:br/>
            <a:r>
              <a:t>⠀⠀⠀⠀⠀⠀⠀⠀⠀⠀⠀⢕⣿⡿⢿⣿⡿⢟⢟⢟⢻⣿⣿⣿⣿⣿⣿⣷⣾⣿⣿⣷⣾⣿⣿⣿⣿⣿⣿⣿⣿⣿⣿⣿⣿⣿⣿⣿⣿⣿⣿⣿⣿⣿⣿⣿⣿⣿⣿⣿⣿⣿⣿⣿⣿⣿⣿⣿⣿⠀⠀⠀⠀⠀⠀⠀⠀⠀⠀⠀⠀</a:t>
            </a:r>
            <a:br/>
            <a:r>
              <a:t>⠀⠀⠀⠀⠀⠀⠀⠀⠀⠀⠀⢸⣿⣝⣜⢕⢕⢕⢕⢕⢼⣿⣿⢿⢿⣿⣿⣿⣿⣿⣿⣿⣿⣿⣿⣿⣿⣿⣿⣿⣿⣿⣿⣿⣿⣿⣿⣿⣿⣿⣿⣿⣿⣿⣿⣿⣿⣿⣿⣿⣿⣿⣿⣿⣿⣿⣿⣿⣿⠀⠀⠀⠀⠀⠀⠀⠀⠀⠀⠀⠀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⠀⠀⠀⠀⠀⠀⠀⠀⠀⠀⠀⢸⣿⣿⣽⢕⢕⢕⢕⢕⢕⢕⢕⣕⣼⣿⣿⣿⣿⣿⣿⣿⣿⣿⣿⣿⣿⣿⣿⣿⣿⣿⣿⣿⣿⣿⣿⣿⣿⣿⣿⣿⣿⣿⣿⣿⣿⣿⣿⣿⣿⣿⣿⣿⣿⣿⣿⣿⣿⠀⠀⠀⠀⠀⠀⠀⠀⠀⠀⠀⠀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⠀⠀⠀⠀⠀⠀⠀⠀⠀⠀⠀⢸⣿⣿⡿⢕⢕⢕⢕⢕⢕⢕⣵⣾⣿⣿⣿⣿⣿⣿⣿⣿⣿⣿⣿⣿⣿⣿⣿⣿⣿⣿⣿⣿⣿⣿⣿⣿⣿⣿⣿⣿⣿⣿⣿⣿⣿⣿⣿⣿⣿⣿⣿⣿⣿⣿⣿⣿⣿⠀⠀⠀⠀⠀⠀⠀⠀⠀⠀⠀⠀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⠀⠀⠀⠀⠀⠀⠀⠀⠀⠀⠀⢸⣿⢿⢕⢕⢕⢕⢕⢕⣱⣿⣿⣿⣿⣿⣿⣿⣿⣿⣿⣿⣿⣿⣿⣿⣿⣿⣿⣿⣿⣿⣿⣿⣿⣿⣿⣿⣿⣿⣿⣿⣿⣿⣿⣿⣿⣿⣿⣿⣿⣿⣿⣿⣿⣿⣿⣿⣿⠀⠀⠀⠀⠀⠀⠀⠀⠀⠀⠀⠀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⠀⠀⠀⠀⠀⠀⠀⠀⠀⠀⠀⠜⢕⢕⢔⢕⢕⢕⢕⢕⢜⢻⣿⣿⣿⣿⣿⣿⣿⣿⣿⣿⣿⣿⣿⣿⣿⣿⣿⣿⣿⣿⣿⣿⣿⣿⣿⣿⣿⣿⣿⣿⣿⣿⣿⣿⣿⣿⣿⣿⣿⣿⣿⣿⣿⣿⣿⣿⣿⠀⠀⠀⠀⠀⠀⠀⠀⠀⠀⠀⠀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⠀⠀⠀⠀⠀⠀⠀⠀⠀⠀⠀⠀⢐⢕⣕⣷⣿⣿⣿⣷⣷⣕⡜⢻⣿⣿⣿⣿⣿⣿⣿⣿⣿⣿⣿⣿⣿⣿⣿⣿⣿⣿⣿⣿⣿⣿⣿⣿⣿⣿⣿⣿⣿⣿⣿⣿⣿⣿⣿⣿⣿⣿⣿⣿⣿⣿⣿⣿⣷⠀⠀⠀⠀⠀⠀⠀⠀⠀⠀⠀⠀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⠀⠀⠀⠀⠀⠀⠀⠀⠀⠀⠀⠀⢱⣾⣿⣿⣿⣿⣿⣿⣿⣿⣿⣵⡜⣿⣿⣿⣿⣿⣿⣿⣟⣟⣟⡟⢿⣿⣿⣿⢟⢟⢿⣿⣿⣿⣿⣿⣿⣿⣿⣿⣿⣿⣿⣿⣿⣿⣿⣿⣿⣿⣿⣿⣿⣿⣿⣽⣿⠀⠀⠀⠀⠀⠀⠀⠀⠀⠀⠀⠀</a:t>
            </a:r>
            <a:br/>
            <a:r>
              <a:t>⠀⠀⠀⠀⠀⠀⠀⠀⠀⠀⠀⠔⢕⢜⣿⣿⣿⣿⣿⣿⣿⣿⣿⣿⣵⢞⢻⣻⣿⣿⣿⣿⣿⣿⣿⣿⣿⣿⣿⣷⣷⣵⣵⣿⣿⣿⣿⣿⣿⣿⣿⣿⣿⣿⣿⣿⣿⣿⣿⣿⣿⣷⣷⣷⡟⢟⢟⢟⢟⠀⠀⠀⠀⠀⠀⠀⠀⠀⠀⠀⠀</a:t>
            </a:r>
            <a:br/>
            <a:r>
              <a:t>⠀⠀⠀⠀⠀⠀⠀⠀⠀⠀⠀⢀⣄⡅⢕⣕⣎⣝⣝⢝⣫⡝⡝⣝⣫⢕⣕⣸⣹⣽⣽⣹⣝⣽⣿⣿⣿⣽⣿⣿⣿⣿⣷⣿⣿⣿⣿⣿⣿⣿⣿⣿⣿⣿⣿⣿⣿⣿⣿⣿⣿⣷⣷⣷⣷⣷⣷⣷⣷⠀⠀⠀⠀⠀⠀⠀⠀⠀⠀⠀⠀</a:t>
            </a:r>
            <a:br/>
            <a:r>
              <a:t>⠀⠀⠀⠀⠀⠀⠀⠀⠀⠀⠀⢸⣷⣿⣽⣷⣿⡿⢿⣷⡿⢿⡿⢿⡿⣿⡿⣿⢻⣟⣟⣻⣻⣽⣟⣟⣻⣿⣿⣿⣿⣿⣿⣿⣿⣿⣽⣿⣿⣿⣿⣿⣿⣿⣿⣿⣿⣿⣿⣿⣿⣿⣿⣿⣿⣿⣿⣿⣿⠀⠀⠀⠀⠀⠀⠀⠀⠀⠀⠀⠀</a:t>
            </a:r>
            <a:br/>
            <a:r>
              <a:t>⠀⠀⠀⠀⠀⠀⠀⠀⠀⠀⠀⢸⣿⡿⣿⣿⣿⣿⣿⣿⣿⣿⣿⣿⣿⣿⣿⣿⣿⣿⣿⡿⣿⣿⣿⣿⣿⣿⣿⣿⣿⣿⣿⡿⣿⣿⡿⣿⢿⢿⢿⢿⢿⣿⣿⣿⣿⣿⣿⣿⣿⣿⣿⣿⣿⣿⣿⣿⣿⠀⠀⠀⠀⠀⠀⠀⠀⠀⠀⠀⠀</a:t>
            </a:r>
            <a:br/>
            <a:r>
              <a:t>⠀⠀⠀⠀⠀⠀⠀⠀⠀⠀⠀⢸⢿⢿⡿⢿⢿⢻⡿⢿⢽⢟⢟⢝⢝⢏⢟⢝⡝⢏⢯⡕⡝⢝⢝⣝⢝⢝⡝⣕⣕⣟⣟⣻⢞⢟⣟⢻⣿⣺⣞⣻⣣⣼⣟⣿⣿⣿⣿⣿⣿⣿⣿⣿⣿⣿⣿⣿⣿⠀⠀⠀⠀⠀⠀⠀⠀⠀⠀⠀⠀</a:t>
            </a:r>
            <a:br/>
            <a:r>
              <a:t>⠀⠀⠀⠀⠀⠀⠀⠀⠀⠀⠀⢕⢇⢕⢕⢇⢕⢜⢕⢕⢕⢗⢕⢕⢕⢕⡕⢕⢕⡝⡏⡕⣱⡵⡱⣷⣿⣷⡗⡞⡳⢾⣏⣿⢻⣿⣿⣿⣿⣯⣿⣟⢿⢿⣻⣿⣿⣿⣿⣿⢿⣿⣿⣿⣿⣿⣿⣿⣿⠀⠀⠀⠀⠀⠀⠀⠀⠀⠀⠀⠀</a:t>
            </a:r>
            <a:br/>
            <a:r>
              <a:t>⠀⠀⠀⠀⠀⠀⠀⠀⠀⠀⠀⢕⢕⢕⡱⢵⢞⢷⢗⢧⢼⡵⢕⢕⢹⢱⢎⢇⢇⢕⢕⢜⢣⢕⢿⢿⣿⡟⣿⡗⡕⢵⢞⡝⢕⢜⣿⢻⣟⣿⡷⡿⢿⣞⣫⡝⡹⢯⣿⢿⣿⣿⣻⣿⣿⣿⣿⣿⣿⠀⠀⠀⠀⠀⠀⠀⠀⠀⠀⠀⠀</a:t>
            </a:r>
            <a:br/>
            <a:r>
              <a:t>⠀⠀⠀⠀⠀⠀⠀⠀⠀⠀⠀⢕⢕⢸⢕⢕⢕⢕⢕⢕⢕⢕⢕⢕⢕⢕⢕⢕⢕⢇⢕⢕⣕⢞⢜⡵⡷⢇⢪⡕⢕⢕⡕⢕⢕⢕⢕⢜⢿⣧⡮⢕⢻⢵⢳⡵⣗⢟⢕⢕⡽⡝⢮⢿⣿⣵⣻⣧⣿⠀⠀⠀⠀⠀⠀⠀⠀⠀⠀⠀⠀</a:t>
            </a:r>
            <a:br/>
            <a:r>
              <a:t>⠀⠀⠀⠀⠀⠀⠀⠀⠀⠀⠀⠑⠑⠑⠃⠑⠑⠑⠑⠑⠑⠑⠑⠑⠑⠑⠑⠑⠑⠑⠑⠑⠑⠑⠃⠑⠑⠑⠑⠑⠃⠑⠑⠑⠑⠑⠑⠑⠚⠚⠘⠙⠓⠃⠑⠛⠃⠊⠚⠃⠑⠘⠛⠚⠓⠙⠓⠛⠓⠀⠀⠀⠀⠀⠀⠀⠀⠀⠀⠀⠀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⠀⠀⠀⠀⠀⠀⠀⠀⠀⠀⠀⢸⣿⣿⣿⣿⣿⣿⣿⣿⣿⣿⣿⣿⣿⣿⣿⣿⣿⣿⣿⢿⢏⢕⢕⢕⢕⣝⢟⢿⣿⣿⣿⣿⣿⣿⣿⣿⣿⣿⣿⣿⣿⣿⣿⣿⣿⣿⣿⣿⣿⣿⣿⣿⢿⢟⢝⢝⢕⠀⠀⠀⠀⠀⠀⠀⠀⠀⠀⠀⠀</a:t>
            </a:r>
            <a:br/>
            <a:r>
              <a:t>⠀⠀⠀⠀⠀⠀⠀⠀⠀⠀⠀⢸⣿⣿⣿⣿⣿⣿⣿⣿⣿⣿⣿⣿⣿⣿⣿⣿⣿⡿⢕⢕⢕⢗⢗⣷⣷⣿⣿⣷⣜⢻⣿⣿⣿⣿⣿⣿⣿⣿⣿⣿⣿⣿⣿⣿⣿⣿⣿⣿⣿⣿⡟⢝⢕⢕⢕⢕⢕⠀⠀⠀⠀⠀⠀⠀⠀⠀⠀⠀⠀</a:t>
            </a:r>
            <a:br/>
            <a:r>
              <a:t>⠀⠀⠀⠀⠀⠀⠀⠀⠀⠀⠀⢸⣿⣿⣿⣿⣿⣿⣿⣿⣿⣿⣿⣿⣿⣿⣿⣿⢏⢕⢕⢕⢕⢱⣾⣿⣿⣿⣿⣿⣷⢕⣿⣿⣿⣿⣿⣿⣿⣿⣿⣿⣿⣿⣿⣿⣿⣿⣿⣿⣿⡟⢕⢕⢕⢕⢕⢕⢕⠀⠀⠀⠀⠀⠀⠀⠀⠀⠀⠀⠀</a:t>
            </a:r>
            <a:br/>
            <a:r>
              <a:t>⠀⠀⠀⠀⠀⠀⠀⠀⠀⠀⠀⢸⣿⣿⣿⣿⣿⣿⣿⣿⣿⣿⣿⣿⣿⣿⣿⢇⢕⢕⢕⢕⢕⣼⣿⣿⣿⣿⣿⣿⣿⡇⢜⣿⣿⣿⣿⣿⣿⣿⣿⣿⣿⣿⣿⣿⣿⣿⣿⣿⣿⡕⡕⢕⣕⢕⣕⣕⣵⠀⠀⠀⠀⠀⠀⠀⠀⠀⠀⠀⠀</a:t>
            </a:r>
            <a:br/>
            <a:r>
              <a:t>⠀⠀⠀⠀⠀⠀⠀⠀⠀⠀⠀⢜⣻⣿⣿⣿⣿⣿⣿⣿⣿⣿⣿⣿⣿⣿⣿⣕⣕⣕⢕⢕⢕⣿⣿⣿⣿⣿⣿⣿⣿⣧⢕⣿⣿⣿⣿⣿⣿⣿⣿⣿⣿⣿⣿⣿⣿⣿⣿⣿⣿⣿⣿⣿⣿⣿⣿⣿⣿⠀⠀⠀⠀⠀⠀⠀⠀⠀⠀⠀⠀</a:t>
            </a:r>
            <a:br/>
            <a:r>
              <a:t>⠀⠀⠀⠀⠀⠀⠀⠀⠀⠀⠀⢕⣿⡿⣿⣿⢟⢝⢟⢇⣹⣿⣿⣿⣿⣿⣿⣿⣿⣿⣿⣿⣾⣿⣿⣿⣿⣿⣿⣿⣿⣿⣿⣿⣿⣿⣿⣿⣿⣿⣿⣿⣿⣿⣿⣿⣿⣿⣿⣿⣿⣿⣿⣿⣿⣿⣿⣿⣿⠀⠀⠀⠀⠀⠀⠀⠀⠀⠀⠀⠀</a:t>
            </a:r>
            <a:br/>
            <a:r>
              <a:t>⠀⠀⠀⠀⠀⠀⠀⠀⠀⠀⠀⢜⣗⡕⡝⢕⢕⢕⢕⢱⢿⣿⡿⢿⢿⣿⣿⣿⣿⣿⣿⣿⣿⣿⣿⣿⣿⣿⣿⣿⣿⣿⣿⣿⣿⣿⣿⣿⣿⣿⣿⣿⣿⣿⣿⣿⣿⣿⣿⣿⣿⣿⣿⣿⣿⣿⣿⣿⣿⠀⠀⠀⠀⠀⠀⠀⠀⠀⠀⠀⠀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⠀⠀⠀⠀⠀⠀⠀⠀⠀⠀⠀⢸⣿⣿⢝⢕⢕⢕⢕⢕⢕⢕⢕⢕⣼⣿⣿⣿⣿⣿⣿⣿⣿⣿⣿⣿⣿⣿⣿⣿⣿⣿⣿⣿⣿⣿⣿⣿⣿⣿⣿⣿⣿⣿⣿⣿⣿⣿⣿⣿⣿⣿⣿⣿⣿⣿⣿⣿⣿⠀⠀⠀⠀⠀⠀⠀⠀⠀⠀⠀⠀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⠀⠀⠀⠀⠀⠀⠀⠀⠀⠀⠀⢸⣿⣿⡝⢕⢕⢕⢕⢕⢕⣱⣷⣿⣿⣿⣿⣿⣿⣿⣿⣿⣿⣿⣿⣿⣿⣿⣿⣿⣿⣿⣿⣿⣿⣿⣿⣿⣿⣿⣿⣿⣿⣿⣿⣿⣿⣿⣿⣿⣿⣿⣿⣿⣿⣿⣿⣿⣿⠀⠀⠀⠀⠀⠀⠀⠀⠀⠀⠀⠀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⠀⠀⠀⠀⠀⠀⠀⠀⠀⠀⠀⢸⣿⢟⢕⢕⢑⢕⢕⢕⣷⣿⣿⣿⣿⣿⣿⣿⣿⣿⣿⣿⣿⣿⣿⣿⣿⣿⣿⣿⣿⣿⣿⣿⣿⣿⣿⣿⣿⣿⣿⣿⣿⣿⣿⣿⣿⣿⣿⣿⣿⣿⣿⣿⣿⣿⣿⣿⣿⠀⠀⠀⠀⠀⠀⠀⠀⠀⠀⠀⠀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⠀⠀⠀⠀⠀⠀⠀⠀⠀⠀⠀⠜⠕⢕⢕⢕⢕⣕⡕⢕⢸⣿⣿⣿⣿⣿⣿⣿⣿⣿⣿⣿⣿⣿⣿⣿⣿⣿⣿⣿⣿⣿⣿⣿⣿⣿⣿⣿⣿⣿⣿⣿⣿⣿⣿⣿⣿⣿⣿⣿⣿⣿⣿⣿⣿⣿⣿⣿⣿⠀⠀⠀⠀⠀⠀⠀⠀⠀⠀⠀⠀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⠀⠀⠀⠀⠀⠀⠀⠀⠀⠀⠀⠀⢕⣰⣷⣾⣿⣿⣿⣽⣵⡜⢿⣿⣿⣿⣿⣿⣿⣿⣿⣿⣿⣿⣿⣿⣿⣿⣿⣿⣿⣿⣿⣿⣿⣿⣿⣿⣿⣿⣿⣿⣿⣿⣿⣿⣿⣿⣿⣿⣿⣿⣿⣿⣿⢿⢿⡿⣷⠀⠀⠀⠀⠀⠀⠀⠀⠀⠀⠀⠀</a:t>
            </a:r>
            <a:br/>
            <a:r>
              <a:t>⠀⠀⠀⠀⠀⠀⠀⠀⠀⠀⠀⠀⢸⣿⣿⣿⣿⣿⣿⣿⣿⣿⣷⣜⢻⣿⣿⣿⣿⣿⣿⣿⣿⣿⣟⣿⣿⣿⣿⡟⢟⢟⢻⣿⣿⣿⣿⣿⣿⣿⣿⣿⣿⣿⣿⣿⣿⣿⣿⣿⣿⣿⣿⣿⣿⣿⣿⣽⣽⠀⠀⠀⠀⠀⠀⠀⠀⠀⠀⠀⠀</a:t>
            </a:r>
            <a:br/>
            <a:r>
              <a:t>⠀⠀⠀⠀⠀⠀⠀⠀⠀⠀⠀⠔⢕⠝⢻⢿⢿⣿⣿⣿⣿⣿⣿⣿⣷⢟⢟⢻⣯⣿⣿⣿⣿⣿⣿⣿⣿⣿⣿⣷⣷⣧⣵⣿⣿⣿⣿⣿⣿⣿⣿⣿⣿⣿⣿⣿⣿⣿⣿⣿⣿⣷⣷⣷⢟⢏⢏⢟⢟⠀⠀⠀⠀⠀⠀⠀⠀⠀⠀⠀⠀</a:t>
            </a:r>
            <a:br/>
            <a:r>
              <a:t>⠀⠀⠀⠀⠀⠀⠀⠀⠀⠀⠀⢄⢠⢔⢅⣕⣜⣝⣜⣝⣫⡵⣜⣕⣽⣱⣱⣱⣕⣕⣵⡵⢵⣵⣼⣿⣿⣿⣿⣿⣾⣷⣿⣿⣿⣿⣿⣿⣾⣿⣿⣷⣿⣷⣷⣾⣾⣿⣿⣿⣿⣷⣷⣷⣷⣷⣷⣷⣷⠀⠀⠀⠀⠀⠀⠀⠀⠀⠀⠀⠀</a:t>
            </a:r>
            <a:br/>
            <a:r>
              <a:t>⠀⠀⠀⠀⠀⠀⠀⠀⠀⠀⠀⢸⣽⣽⣟⡿⢿⢿⢟⣳⢿⢟⢿⣿⣿⣟⣿⣿⣟⣟⣿⣿⣻⣵⣾⣟⣻⣿⣿⣿⣿⣿⣿⣿⣿⣾⣾⣿⣿⣿⣿⣿⣿⣿⣿⣿⣿⣿⣿⣿⣿⣿⣿⣿⣿⣿⣿⣿⣿⠀⠀⠀⠀⠀⠀⠀⠀⠀⠀⠀⠀</a:t>
            </a:r>
            <a:br/>
            <a:r>
              <a:t>⠀⠀⠀⠀⠀⠀⠀⠀⠀⠀⠀⢸⣿⣿⣿⣿⣿⣿⣿⣿⣿⣿⣿⣿⣿⡿⣿⣿⣿⣿⢿⣿⣿⣿⣿⢿⢿⣿⣿⣿⣿⡿⣿⡿⢿⣿⡿⡿⢿⢿⢿⢿⢿⣿⣿⣿⣿⣿⣿⣿⣿⣿⣿⣿⣿⣿⣿⣿⣿⠀⠀⠀⠀⠀⠀⠀⠀⠀⠀⠀⠀</a:t>
            </a:r>
            <a:br/>
            <a:r>
              <a:t>⠀⠀⠀⠀⠀⠀⠀⠀⠀⠀⠀⠜⢿⢿⢿⢿⢿⢟⢿⢿⢝⢟⢏⢝⢝⢏⢝⢝⢏⢝⡵⣝⢝⣝⣝⣝⣝⣝⣝⢕⣜⣻⣟⣿⡇⢿⣟⢻⣟⣳⣞⣻⣇⣜⣺⣿⣽⣿⣿⣿⣿⣿⣿⣿⣿⣿⣿⣿⣿⠀⠀⠀⠀⠀⠀⠀⠀⠀⠀⠀⠀</a:t>
            </a:r>
            <a:br/>
            <a:r>
              <a:t>⠀⠀⠀⠀⠀⠀⠀⠀⠀⠀⠀⢕⢕⢕⢕⢕⢕⢕⢕⢕⢕⢕⢕⢕⢕⢕⢇⢕⢇⢝⢕⢕⣱⡵⢵⣷⣷⣷⣷⢿⡟⢾⣟⣿⢻⣿⣿⢿⣿⣿⣿⣿⢿⣿⣿⣿⣿⣿⣿⣿⣿⣿⣿⣿⣿⣿⣿⣿⣿⠀⠀⠀⠀⠀⠀⠀⠀⠀⠀⠀⠀</a:t>
            </a:r>
            <a:br/>
            <a:r>
              <a:t>⠀⠀⠀⠀⠀⠀⠀⠀⠀⠀⠀⠕⢕⢕⣵⡵⢵⢗⢇⢕⢜⢕⢕⢱⢫⢕⢫⢕⢕⢕⢱⢜⢳⢝⣼⢿⡿⡟⣯⡗⡇⢕⢜⡕⢕⢹⣻⢺⢝⣾⢷⢯⣿⣗⣏⣝⣼⢻⡿⣿⣿⣿⣿⢿⣯⣿⣿⣿⣿⠀⠀⠀⠀⠀⠀⠀⠀⠀⠀⠀⠀</a:t>
            </a:r>
            <a:br/>
            <a:r>
              <a:t>⠀⠀⠀⠀⠀⠀⠀⠀⠀⠀⠀⢀⢕⢕⢕⢕⢕⢵⢕⢕⢕⢕⢕⢕⢕⢕⢕⢕⢕⢕⢕⢕⢕⢟⢜⢕⡵⢇⢪⡕⢱⢜⢕⢕⢕⢜⢕⢸⢹⢮⢏⡜⢗⢳⣵⢼⡗⢧⡻⡕⡜⢕⢪⣿⣾⢿⣫⢻⣻⠀⠀⠀⠀⠀⠀⠀⠀⠀⠀⠀⠀</a:t>
            </a:r>
            <a:br/>
            <a:r>
              <a:t>⠀⠀⠀⠀⠀⠀⠀⠀⠀⠀⠀⠑⠑⠑⠑⠑⠑⠑⠑⠑⠑⠑⠑⠑⠑⠑⠑⠑⠑⠑⠑⠑⠑⠓⠃⠑⠑⠑⠑⠑⠑⠑⠑⠑⠑⠑⠑⠑⠙⠘⠘⠘⠃⠑⠘⠛⠃⠘⠘⠑⠃⠘⠙⠘⠓⠛⠚⠛⠚⠀⠀⠀⠀⠀⠀⠀⠀⠀⠀⠀⠀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⠀⠀⠀⠀⠀⠀⠀⠀⠀⠀⠀⢸⣿⣿⣿⣿⣿⣿⣿⣿⣿⣿⣿⣿⣿⣿⣿⣿⣿⣿⣿⣿⣿⡿⢿⢿⢿⣿⣿⣿⣿⣿⣿⣿⣿⣿⣿⣿⣿⣿⣿⣿⣿⣿⣿⣿⣿⣿⣿⣿⣿⣿⣿⣿⣿⣿⣿⣿⡿⠀⠀⠀⠀⠀⠀⠀⠀⠀⠀⠀⠀</a:t>
            </a:r>
            <a:br/>
            <a:r>
              <a:t>⠀⠀⠀⠀⠀⠀⠀⠀⠀⠀⠀⢸⣿⣿⣿⣿⣿⣿⣿⣿⣿⣿⣿⣿⣿⣿⣿⣿⣿⣿⣿⢟⢝⢕⢕⢕⢕⢼⢝⡟⢿⣿⣿⣿⣿⣿⣿⣿⣿⣿⣿⣿⣿⣿⣿⣿⣿⣿⣿⣿⣿⣿⣿⣿⡟⢏⢝⢕⢕⠀⠀⠀⠀⠀⠀⠀⠀⠀⠀⠀⠀</a:t>
            </a:r>
            <a:br/>
            <a:r>
              <a:t>⠀⠀⠀⠀⠀⠀⠀⠀⠀⠀⠀⢸⣿⣿⣿⣿⣿⣿⣿⣿⣿⣿⣿⣿⣿⣿⣿⣿⣿⢟⢕⢕⢜⢝⢝⣽⣿⣿⣿⡝⢻⡹⣿⣿⣿⣿⣿⣿⣿⣿⣿⣿⣿⣿⣿⣿⣿⣿⣿⣿⣿⣿⡿⢇⢕⢕⢕⢕⢕⠀⠀⠀⠀⠀⠀⠀⠀⠀⠀⠀⠀</a:t>
            </a:r>
            <a:br/>
            <a:r>
              <a:t>⠀⠀⠀⠀⠀⠀⠀⠀⠀⠀⠀⢸⣿⣿⣿⣿⣿⣿⣿⣿⣿⣿⣿⣿⣿⣿⣿⣿⢇⢕⢕⢕⢕⢱⣾⣿⣿⣿⣿⣿⡧⢜⢿⣿⣿⣿⣿⣿⣿⣿⣿⣿⣿⣿⣿⣿⣿⣿⣿⣿⣿⡿⢕⢕⢕⢕⢕⢕⢕⠀⠀⠀⠀⠀⠀⠀⠀⠀⠀⠀⠀</a:t>
            </a:r>
            <a:br/>
            <a:r>
              <a:t>⠀⠀⠀⠀⠀⠀⠀⠀⠀⠀⠀⢸⣿⣿⣿⣿⣿⣿⣿⣿⣿⣿⣿⣿⣿⣿⣿⡏⢕⢕⢕⢕⢕⣾⣿⣿⣿⣿⣿⣿⣿⡕⢜⣿⣿⣿⣿⣿⣿⣿⣿⣿⣿⣿⣿⣿⣿⣿⣿⣿⣿⡇⢕⢱⣕⣕⣵⣱⣵⠀⠀⠀⠀⠀⠀⠀⠀⠀⠀⠀⠀</a:t>
            </a:r>
            <a:br/>
            <a:r>
              <a:t>⠀⠀⠀⠀⠀⠀⠀⠀⠀⠀⠀⢸⣿⣿⣿⣿⣿⣿⣿⣿⣿⣿⣿⣿⣿⣿⣿⣧⣵⣵⣵⣵⣕⣿⣿⣿⣿⣿⣿⣿⣿⡧⣵⣼⣿⣿⣿⣿⣿⣿⣿⣿⣿⣿⣿⣿⣿⣿⣿⣿⣿⣿⣿⣿⣿⣿⣿⣿⣿⠀⠀⠀⠀⠀⠀⠀⠀⠀⠀⠀⠀</a:t>
            </a:r>
            <a:br/>
            <a:r>
              <a:t>⠀⠀⠀⠀⠀⠀⠀⠀⠀⠀⠀⢸⣿⣿⣿⡟⢝⢝⣻⣿⣿⣿⣿⣿⣿⣿⣿⣿⣿⣿⣿⣿⣿⣿⣿⣿⣿⣿⣿⣿⣿⣿⣷⣿⣿⣿⣿⣿⣿⣿⣿⣿⣿⣿⣿⣿⣿⣿⣿⣿⣿⣿⣿⣿⣿⣿⣿⣿⣿⠀⠀⠀⠀⠀⠀⠀⠀⠀⠀⠀⠀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⠀⠀⠀⠀⠀⠀⠀⠀⠀⠀⠀⢸⣿⣿⡿⢿⢇⢕⢿⣿⣿⣿⣿⣿⣿⣿⣿⣿⣿⣿⣿⣿⣿⣿⣿⣿⣿⣿⣿⣿⣿⣿⣿⣿⣿⣿⣿⣿⣿⣿⣿⣿⣿⣿⣿⣿⣿⣿⣿⣿⣿⣿⣿⣿⣿⣿⣿⣿⣿⠀⠀⠀⠀⠀⠀⠀⠀⠀⠀⠀⠀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⠀⠀⠀⠀⠀⠀⠀⠀⠀⠀⠀⢰⣵⣵⣕⢕⢕⢕⢕⢕⢜⢝⢟⣿⣿⣿⣿⣿⣿⣿⣿⣿⣿⣿⣿⣿⣿⣿⣿⣿⣿⣿⣿⣿⣿⣿⣿⣿⣿⣿⣿⣿⣿⣿⣿⣿⣿⣿⣿⣿⣿⣿⣿⣿⣿⣿⣿⣿⣿⠀⠀⠀⠀⠀⠀⠀⠀⠀⠀⠀⠀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⠀⠀⠀⠀⠀⠀⠀⠀⠀⠀⠀⢸⣿⣿⡏⢕⢕⢕⢕⢕⣱⣿⣿⣿⣿⣿⣿⣿⣿⣿⣿⣿⣿⣿⣿⣿⣿⣿⣿⣿⣿⣿⣿⣿⣿⣿⣿⣿⣿⣿⣿⣿⣿⣿⣿⣿⣿⣿⣿⣿⣿⣿⣿⣿⣿⣿⣿⣿⣿⠀⠀⠀⠀⠀⠀⠀⠀⠀⠀⠀⠀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⠀⠀⠀⠀⠀⠀⠀⠀⠀⠀⠀⢸⣿⢿⢕⢕⢕⢕⢱⣵⣿⣿⣿⣿⣿⣿⣿⣿⣿⣿⣿⣿⣿⣿⣿⣿⣿⣿⣿⣿⣿⣿⣿⣿⣿⣿⣿⣿⣿⣿⣿⣿⣿⣿⣿⣿⣿⣿⣿⣿⣿⣿⣿⣿⣿⣿⣿⣿⣿⠀⠀⠀⠀⠀⠀⠀⠀⠀⠀⠀⠀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⠀⠀⠀⠀⠀⠀⠀⠀⠀⠀⠀⠘⢕⢕⢕⢕⢕⢕⢱⣿⣿⣿⣿⣿⣿⣿⣿⣿⣿⣿⣿⣿⣿⣿⣿⣿⣿⣿⣿⣿⣿⣿⣿⣿⣿⣿⣿⣿⣿⣿⣿⣿⣿⣿⣿⣿⣿⣿⣿⣿⣿⣿⣿⣿⣿⣿⣿⣿⣿⠀⠀⠀⠀⠀⠀⠀⠀⠀⠀⠀⠀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⠀⠀⠀⠀⠀⠀⠀⠀⠀⠀⠀⢠⣵⣷⣿⣿⣿⣷⣼⣿⢿⢿⣿⣿⣿⣿⣿⣿⣿⣿⣿⣿⣿⣿⣿⣿⣿⣿⣿⣿⣿⣿⣿⣿⣿⣿⣿⣿⣿⣿⣿⣿⣿⣿⣿⣿⣿⣿⣿⣿⣿⡿⢿⢿⡿⢿⢿⢿⢿⠀⠀⠀⠀⠀⠀⠀⠀⠀⠀⠀⠀</a:t>
            </a:r>
            <a:br/>
            <a:r>
              <a:t>⠀⠀⠀⠀⠀⠀⠀⠀⠀⠀⠀⢸⣿⣿⣿⣿⣿⣿⣿⣿⣿⣾⣽⡟⢿⣿⣿⣿⣿⣿⣿⣿⣿⣿⣿⣿⣿⣿⢿⢟⢟⢻⢿⣿⣿⣿⣿⣿⣿⣿⣿⣿⣿⣿⣿⣿⣿⣿⣿⣿⣿⡿⣿⣿⣿⣿⣿⣿⣽⠀⠀⠀⠀⠀⠀⠀⠀⠀⠀⠀⠀</a:t>
            </a:r>
            <a:br/>
            <a:r>
              <a:t>⠀⠀⠀⠀⠀⠀⠀⠀⠀⠀⠀⠐⠘⢟⢿⢿⣿⣿⣿⣿⣿⣿⣿⣿⣿⣟⢝⢟⣻⣿⣿⣿⣿⣿⣿⣿⣿⣿⣿⣿⣷⣷⣷⣿⣿⣿⣿⣿⣿⣿⣿⣿⣿⣿⣿⣿⣿⣿⣿⣿⣿⣷⣷⡗⢗⢜⢝⢝⢝⠀⠀⠀⠀⠀⠀⠀⠀⠀⠀⠀⠀</a:t>
            </a:r>
            <a:br/>
            <a:r>
              <a:t>⠀⠀⠀⠀⠀⠀⠀⠀⠀⠀⠀⢠⣴⣵⣴⣵⣼⣿⣾⡿⣷⣷⣷⣾⣿⣷⣧⣷⣷⣧⣷⣵⣧⣷⣿⣿⣷⣷⣼⣷⣷⣾⣷⣾⣷⣿⣿⣿⣾⣷⣷⣷⣷⣷⣷⣷⣷⣷⣷⣿⣷⣷⣷⣷⣷⣷⣷⣷⣷⠀⠀⠀⠀⠀⠀⠀⠀⠀⠀⠀⠀</a:t>
            </a:r>
            <a:br/>
            <a:r>
              <a:t>⠀⠀⠀⠀⠀⠀⠀⠀⠀⠀⠀⢸⣻⣿⣿⣿⣿⣿⣻⣿⣿⣻⣿⣿⣻⣿⣿⣿⣿⣿⣿⣿⣿⣿⣿⣿⣿⣿⣿⣿⣿⣿⣽⣽⣿⣿⣿⣿⣿⣿⣿⣿⣿⣿⣿⣿⣿⣿⣿⣿⣿⣿⣿⣿⣿⣿⣿⣿⣿⠀⠀⠀⠀⠀⠀⠀⠀⠀⠀⠀⠀</a:t>
            </a:r>
            <a:br/>
            <a:r>
              <a:t>⠀⠀⠀⠀⠀⠀⠀⠀⠀⠀⠀⢸⣿⣿⣿⣿⣿⣿⣿⣿⣿⣿⣿⣿⣿⢿⣿⣿⣿⡿⢿⣿⣿⣿⣿⢿⣿⣿⣿⣿⣿⣿⣿⣿⢿⣿⣿⣿⣿⢿⡿⣿⢿⣿⣿⣿⣿⣿⣿⣿⣿⣿⣿⣿⣿⣿⣿⣿⣿⠀⠀⠀⠀⠀⠀⠀⠀⠀⠀⠀⠀</a:t>
            </a:r>
            <a:br/>
            <a:r>
              <a:t>⠀⠀⠀⠀⠀⠀⠀⠀⠀⠀⠀⠜⢿⢿⢿⢿⢻⢿⢿⢟⣟⢿⢝⢝⢝⢟⣝⣝⣏⢹⢽⣝⣝⣝⣏⣏⣝⣝⣝⣽⣽⣟⣻⣿⡏⢟⣻⢻⣿⣷⣷⣻⣟⣵⣟⣻⣿⣿⣿⣿⣿⣿⣿⣿⣿⣿⣿⣿⣿⠀⠀⠀⠀⠀⠀⠀⠀⠀⠀⠀⠀</a:t>
            </a:r>
            <a:br/>
            <a:r>
              <a:t>⠀⠀⠀⠀⠀⠀⠀⠀⠀⠀⠀⢑⢕⢕⢇⣕⢜⡕⢜⢕⢕⢇⢕⢝⢕⡗⢇⣜⢜⣹⡿⢫⣵⡯⣷⣿⣿⣿⣿⣿⣿⣾⣿⣿⡿⣿⣿⣿⣿⣿⣻⣿⣯⣿⣿⣻⣿⣿⣿⣿⣿⣿⣿⣿⣿⣿⣿⣿⣿⠀⠀⠀⠀⠀⠀⠀⠀⠀⠀⠀⠀</a:t>
            </a:r>
            <a:br/>
            <a:r>
              <a:t>⠀⠀⠀⠀⠀⠀⠀⠀⠀⠀⠀⢕⡕⡱⡧⡷⢷⢗⢗⢵⢽⢝⢇⢺⢽⢞⢟⢗⢹⢕⢽⢜⡻⢝⣼⢿⣟⣻⣿⡫⢕⢗⣮⢕⢱⣟⢟⢻⣿⡾⣷⣿⣯⢟⣏⣝⢜⢿⢿⣿⣿⣿⣿⡿⣿⣿⣿⣿⣿⠀⠀⠀⠀⠀⠀⠀⠀⠀⠀⠀⠀</a:t>
            </a:r>
            <a:br/>
            <a:r>
              <a:t>⠀⠀⠀⠀⠀⠀⠀⠀⠀⠀⠀⢁⢜⢜⢜⢕⢕⢜⢜⢗⢕⢕⢕⢕⢕⢇⢱⢕⢕⢕⢕⢕⢕⢜⢜⢸⡷⢜⢎⡱⢕⢕⢟⢕⢕⢸⢜⡞⢗⢯⡫⣎⣧⣧⣝⣕⣜⢽⢟⢯⢮⣝⡫⣿⣾⢫⣻⡻⣻⠀⠀⠀⠀⠀⠀⠀⠀⠀⠀⠀⠀</a:t>
            </a:r>
            <a:br/>
            <a:r>
              <a:t>⠀⠀⠀⠀⠀⠀⠀⠀⠀⠀⠀⠑⠑⠑⠑⠑⠑⠑⠑⠑⠑⠑⠑⠑⠑⠑⠑⠑⠑⠑⠑⠑⠘⠑⠑⠑⠑⠑⠑⠑⠑⠑⠑⠑⠑⠑⠑⠘⠛⠘⠚⠛⠃⠑⠑⠘⠚⠑⠚⠘⠋⠑⠃⠚⠛⠛⠛⠃⠛⠀⠀⠀⠀⠀⠀⠀⠀⠀⠀⠀⠀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⠀⠀⠀⠀⠀⠀⠀⠀⠀⠀⠀⢸⣿⣿⣿⣿⣿⣿⣿⣿⣿⣿⣿⣿⣿⣿⣿⣿⣿⣿⣿⣿⣿⡿⢟⢟⢻⢿⣿⣿⣿⣿⣿⣿⣿⣿⣿⣿⣿⣿⣿⣿⣿⣿⣿⣿⣿⣿⣿⣿⣿⣿⣿⣿⣿⣿⣿⣷⢿⠀⠀⠀⠀⠀⠀⠀⠀⠀⠀⠀⠀</a:t>
            </a:r>
            <a:br/>
            <a:r>
              <a:t>⠀⠀⠀⠀⠀⠀⠀⠀⠀⠀⠀⢸⣿⣿⣿⣿⣿⣿⣿⣿⣿⣿⣿⣿⣿⣿⣿⣿⣿⣿⡿⢟⢕⣕⣕⣕⣗⣧⣼⣝⢻⣿⣿⣿⣿⣿⣿⣿⣿⣿⣿⣿⣿⣿⣿⣿⣿⣿⣿⣿⣿⣿⣿⣿⢟⢝⢅⢕⢕⠀⠀⠀⠀⠀⠀⠀⠀⠀⠀⠀⠀</a:t>
            </a:r>
            <a:br/>
            <a:r>
              <a:t>⠀⠀⠀⠀⠀⠀⠀⠀⠀⠀⠀⢸⣿⣿⣿⣿⣿⣿⣿⣿⣿⣿⣿⣿⣿⣿⣿⣿⣿⢟⢕⢕⢜⢝⢹⣽⣽⣿⣿⡏⢕⢝⣿⣿⣿⣿⣿⣿⣿⣿⣿⣿⣿⣿⣿⣿⣿⣿⣿⣿⣿⣿⡿⢕⢕⢕⢕⢕⢕⠀⠀⠀⠀⠀⠀⠀⠀⠀⠀⠀⠀</a:t>
            </a:r>
            <a:br/>
            <a:r>
              <a:t>⠀⠀⠀⠀⠀⠀⠀⠀⠀⠀⠀⢸⣿⣿⣿⣿⣿⣿⣿⣿⣿⣿⣿⣿⣿⣿⣿⡿⢕⢕⢕⢕⢕⢕⣷⣿⣿⣿⣿⣿⢕⢕⢻⣿⣿⣿⣿⣿⣿⣿⣿⣿⣿⣿⣿⣿⣿⣿⣿⣿⣿⡿⢕⢕⢕⢕⢕⢕⢕⠀⠀⠀⠀⠀⠀⠀⠀⠀⠀⠀⠀</a:t>
            </a:r>
            <a:br/>
            <a:r>
              <a:t>⠀⠀⠀⠀⠀⠀⠀⠀⠀⠀⠀⢸⣿⣿⣿⣿⣿⣿⣿⣿⣿⣿⣿⣿⣿⣿⣿⡏⢕⢕⢕⢕⢕⣸⣿⣿⣿⣿⣿⣿⡕⢕⢕⢻⣿⣿⣿⣿⣿⣿⣿⣿⣿⣿⣿⣿⣿⣿⣿⣿⣿⣇⢕⣕⣱⣵⣕⣧⣵⠀⠀⠀⠀⠀⠀⠀⠀⠀⠀⠀⠀</a:t>
            </a:r>
            <a:br/>
            <a:r>
              <a:t>⠀⠀⠀⠀⠀⠀⠀⠀⠀⠀⠀⢸⣿⣿⣿⣿⣿⣿⣿⣿⣿⣿⣿⣿⣿⣿⣿⣿⣧⣷⣵⣵⣵⣿⣿⣿⣿⣿⣿⣿⣟⡷⣇⣼⣿⣿⣿⣿⣿⣿⣿⣿⣿⣿⣿⣿⣿⣿⣿⣿⣿⣿⣿⣿⣿⣿⣿⣿⣿⠀⠀⠀⠀⠀⠀⠀⠀⠀⠀⠀⠀</a:t>
            </a:r>
            <a:br/>
            <a:r>
              <a:t>⠀⠀⠀⠀⠀⠀⠀⠀⠀⠀⠀⢸⣿⣿⣿⡏⢕⢝⣿⣿⣿⣿⣿⣿⣿⣿⣿⣿⣿⣿⣿⣿⣿⣿⣿⣿⣿⣿⣿⣿⣿⣿⣿⣿⣿⣿⣿⣿⣿⣿⣿⣿⣿⣿⣿⣿⣿⣿⣿⣿⣿⣿⣿⣿⣿⣿⣿⣿⣿⠀⠀⠀⠀⠀⠀⠀⠀⠀⠀⠀⠀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⠀⠀⠀⠀⠀⠀⠀⠀⠀⠀⠀⢸⣿⣿⣿⡿⢗⢜⢿⣿⣿⣿⣿⣿⣿⣿⣿⣿⣿⣿⣿⣿⣿⣿⣿⣿⣿⣿⣿⣿⣿⣿⣿⣿⣿⣿⣿⣿⣿⣿⣿⣿⣿⣿⣿⣿⣿⣿⣿⣿⣿⣿⣿⣿⣿⣿⣿⣿⣿⠀⠀⠀⠀⠀⠀⠀⠀⠀⠀⠀⠀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⠀⠀⠀⠀⠀⠀⠀⠀⠀⠀⠀⢸⢟⢝⢕⢕⢅⢕⢕⢕⢝⢟⢿⣿⣿⣿⣿⣿⣿⣿⣿⣿⣿⣿⣿⣿⣿⣿⣿⣿⣿⣿⣿⣿⣿⣿⣿⣿⣿⣿⣿⣿⣿⣿⣿⣿⣿⣿⣿⣿⣿⣿⣿⣿⣿⣿⣿⣿⣿⠀⠀⠀⠀⠀⠀⠀⠀⠀⠀⠀⠀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⠀⠀⠀⠀⠀⠀⠀⠀⠀⠀⠀⢸⣿⣷⡇⢕⢕⢕⢕⢕⣵⣿⣿⣿⣿⣿⣿⣿⣿⣿⣿⣿⣿⣿⣿⣿⣿⣿⣿⣿⣿⣿⣿⣿⣿⣿⣿⣿⣿⣿⣿⣿⣿⣿⣿⣿⣿⣿⣿⣿⣿⣿⣿⣿⣿⣿⣿⣿⣿⠀⠀⠀⠀⠀⠀⠀⠀⠀⠀⠀⠀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⠀⠀⠀⠀⠀⠀⠀⠀⠀⠀⠀⢸⣿⡿⢕⢕⢕⢕⢱⣾⣿⣿⣿⣿⣿⣿⣿⣿⣿⣿⣿⣿⣿⣿⣿⣿⣿⣿⣿⣿⣿⣿⣿⣿⣿⣿⣿⣿⣿⣿⣿⣿⣿⣿⣿⣿⣿⣿⣿⣿⣿⣿⣿⣿⣿⣿⣿⣿⣿⠀⠀⠀⠀⠀⠀⠀⠀⠀⠀⠀⠀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⠀⠀⠀⠀⠀⠀⠀⠀⠀⠀⠀⠘⢕⢕⢕⢕⢕⢕⣼⣿⣿⣿⣿⣿⣿⣿⣿⣿⣿⣿⣿⣿⣿⣿⣿⣿⣿⣿⣿⣿⣿⣿⣿⣿⣿⣿⣿⣿⣿⣿⣿⣿⣿⣿⣿⣿⣿⣿⣿⣿⣿⣿⣿⣿⣿⣿⣿⣿⣿⠀⠀⠀⠀⠀⠀⠀⠀⠀⠀⠀⠀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⠀⠀⠀⠀⠀⠀⠀⠀⠀⠀⠀⢰⣷⣾⣿⣿⣿⣾⣿⣟⢿⢿⣿⣿⣿⣿⣿⣿⣿⣿⣿⣿⣿⣿⣿⣿⣿⣿⣿⣿⣿⣿⣿⣿⣿⣿⣿⣿⣿⣿⣿⣿⣿⣿⣿⣿⣿⣿⣿⣿⣿⣿⣿⣿⣿⣿⣿⣿⣿⠀⠀⠀⠀⠀⠀⠀⠀⠀⠀⠀⠀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⠀⠀⠀⠀⠀⠀⠀⠀⠀⠀⠀⠸⣿⣿⣿⣿⣿⣿⣿⣿⣿⣷⣯⣽⣟⣿⣿⣿⣿⣿⣿⣿⣿⣿⣿⣿⣿⣿⡿⢟⢝⢻⢿⣿⣿⣿⣿⣿⣿⣿⣿⣿⣿⣿⣿⣿⣿⣿⣿⣿⣿⡿⢿⢿⣿⣿⣿⣿⣿⠀⠀⠀⠀⠀⠀⠀⠀⠀⠀⠀⠀</a:t>
            </a:r>
            <a:br/>
            <a:r>
              <a:t>⠀⠀⠀⠀⠀⠀⠀⠀⠀⠀⠀⠔⠜⠝⠿⢟⣿⣿⣿⣿⣿⣿⣿⣿⣿⡇⢝⢝⣻⣿⣿⣿⣿⣿⣿⣿⣿⣿⣿⣿⣷⣷⣷⣿⣿⣿⣿⣿⣿⣿⣿⣿⣿⣿⣿⣿⣿⣿⣿⣿⣿⣷⣷⣷⡗⢕⢕⢝⢝⠀⠀⠀⠀⠀⠀⠀⠀⠀⠀⠀⠀</a:t>
            </a:r>
            <a:br/>
            <a:r>
              <a:t>⠀⠀⠀⠀⠀⠀⠀⠀⠀⠀⠀⢰⣖⣵⣵⣵⣷⣵⣷⣾⣷⣷⣳⣷⣿⣷⣵⣷⣷⣷⣷⣵⣧⣵⣿⣿⣷⣷⣷⣿⣷⣿⣷⣾⣿⣾⣿⣿⣿⣷⣾⣷⣾⣿⣿⣷⣿⣾⣿⣿⣿⣷⣷⣷⣷⣷⣷⣷⣷⠀⠀⠀⠀⠀⠀⠀⠀⠀⠀⠀⠀</a:t>
            </a:r>
            <a:br/>
            <a:r>
              <a:t>⠀⠀⠀⠀⠀⠀⠀⠀⠀⠀⠀⢸⣿⣿⣿⣾⣿⣿⣿⣿⣟⣿⣿⣿⣻⣿⣿⣿⣿⣿⣯⣿⣿⣿⣿⣿⣿⣿⣿⣿⣯⣿⣟⣿⣿⣿⣿⣿⣿⣿⣿⣿⣿⣿⣿⣿⣿⣿⣿⣿⣿⣿⣿⣿⣿⣿⣿⣿⣿⠀⠀⠀⠀⠀⠀⠀⠀⠀⠀⠀⠀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⠀⠀⠀⠀⠀⠀⠀⠀⠀⠀⠀⢸⣿⣿⣿⣿⣿⣿⣿⣿⣿⣿⣿⣿⣿⣿⣿⣿⣿⣿⢿⣿⣿⣿⣿⣿⣿⣿⣿⣿⣿⣿⣿⣿⢿⣿⣿⣿⣿⢿⡿⣿⢿⢿⣿⣿⣿⣿⣿⣿⣿⣿⣿⣿⣿⣿⣿⣿⣿⠀⠀⠀⠀⠀⠀⠀⠀⠀⠀⠀⠀</a:t>
            </a:r>
            <a:br/>
            <a:r>
              <a:t>⠀⠀⠀⠀⠀⠀⠀⠀⠀⠀⠀⢜⢿⢿⢿⢟⢿⡿⢿⡟⢽⢿⢏⢝⡝⣟⣝⣝⣟⣟⣽⣹⣝⣏⣻⣏⣝⣝⣫⣪⣽⣟⣿⣻⡿⣟⣟⡿⣿⣿⣿⣽⣞⣵⣗⣻⣿⣿⣿⣿⣿⣿⣿⣿⣿⣿⣿⣿⣿⠀⠀⠀⠀⠀⠀⠀⠀⠀⠀⠀⠀</a:t>
            </a:r>
            <a:br/>
            <a:r>
              <a:t>⠀⠀⠀⠀⠀⠀⠀⠀⠀⠀⠀⢕⢇⡎⢝⣟⣝⢝⢝⢕⢕⢇⢱⢕⢕⡗⡗⡝⢝⣹⡽⢯⣵⡽⣿⣿⣿⣿⣿⣿⣿⣾⣿⣿⣿⣿⣿⣿⣿⣿⣿⣿⣿⣿⣿⣿⣿⣿⣿⣿⣿⣿⣿⣿⣿⣿⣿⣿⣿⠀⠀⠀⠀⠀⠀⠀⠀⠀⠀⠀⠀</a:t>
            </a:r>
            <a:br/>
            <a:r>
              <a:t>⠀⠀⠀⠀⠀⠀⠀⠀⠀⠀⠀⢕⣕⣧⣵⢷⢷⢗⢇⢧⣳⢎⢕⢸⢯⢞⢎⢗⢹⢕⡧⢝⢹⢇⣽⡿⣿⣻⢿⡯⢿⣗⣻⢱⢱⡯⢟⡿⡿⣯⢿⡿⣵⢟⣯⢻⣼⣻⣿⣿⣷⣿⣿⣿⣿⣿⣿⣿⣿⠀⠀⠀⠀⠀⠀⠀⠀⠀⠀⠀⠀</a:t>
            </a:r>
            <a:br/>
            <a:r>
              <a:t>⠀⠀⠀⠀⠀⠀⠀⠀⠀⠀⠀⢁⢜⢜⢕⢕⢱⢕⢕⢗⢕⢱⢕⢕⢇⢕⢱⢵⢇⢕⢕⢕⢕⢞⢜⢱⣽⢝⢯⡫⢜⢇⢕⢕⢕⢸⢝⢟⢽⣧⣟⡎⢝⢾⣮⣕⣝⣽⡟⢣⢜⣟⡟⣟⣿⣿⣟⣿⢻⠀⠀⠀⠀⠀⠀⠀⠀⠀⠀⠀⠀</a:t>
            </a:r>
            <a:br/>
            <a:r>
              <a:t>⠀⠀⠀⠀⠀⠀⠀⠀⠀⠀⠀⠀⠑⠑⠑⠑⠑⠑⠑⠑⠑⠑⠑⠑⠑⠑⠑⠑⠑⠑⠑⠑⠙⠑⠑⠑⠑⠘⠑⠑⠑⠑⠑⠑⠑⠑⠑⠙⠘⠋⠃⠘⠃⠑⠘⠓⠚⠘⠛⠓⠘⠃⠛⠛⠙⠓⠓⠛⠚⠀⠀⠀⠀⠀⠀⠀⠀⠀⠀⠀⠀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⠀⠀⠀⠀⠀⠀⠀⠀⠀⠀⠀⢸⣿⣿⣿⣿⣿⣿⣿⣿⣿⣿⣿⣿⣿⣿⣿⣿⣿⣿⣿⣿⣿⢟⢟⢟⢻⢿⢿⣿⣿⣿⣿⣿⣿⣿⣿⣿⣿⣿⣿⣿⣿⣿⣿⣿⣿⣿⣿⣿⣿⣿⣿⣿⣿⣿⣿⡿⢿⠀⠀⠀⠀⠀⠀⠀⠀⠀⠀⠀⠀</a:t>
            </a:r>
            <a:br/>
            <a:r>
              <a:t>⠀⠀⠀⠀⠀⠀⠀⠀⠀⠀⠀⢸⣿⣿⣿⣿⣿⣿⣿⣿⣿⣿⣿⣿⣿⣿⣿⣿⣿⣿⡿⢏⢕⣕⣕⣕⣕⣷⣵⣝⡻⣿⣿⣿⣿⣿⣿⣿⣿⣿⣿⣿⣿⣿⣿⣿⣿⣿⣿⣿⣿⣿⣿⣿⢟⢝⢕⢕⢕⠀⠀⠀⠀⠀⠀⠀⠀⠀⠀⠀⠀</a:t>
            </a:r>
            <a:br/>
            <a:r>
              <a:t>⠀⠀⠀⠀⠀⠀⠀⠀⠀⠀⠀⢸⣿⣿⣿⣿⣿⣿⣿⣿⣿⣿⣿⣿⣿⣿⣿⣿⡿⢏⢕⢕⢕⢕⣱⣿⣿⣿⣿⣷⡜⢻⣿⣿⣿⣿⣿⣿⣿⣿⣿⣿⣿⣿⣿⣿⣿⣿⣿⣿⣿⣿⣿⢇⢕⢕⢕⢕⢕⠀⠀⠀⠀⠀⠀⠀⠀⠀⠀⠀⠀</a:t>
            </a:r>
            <a:br/>
            <a:r>
              <a:t>⠀⠀⠀⠀⠀⠀⠀⠀⠀⠀⠀⢸⣿⣿⣿⣿⣿⣿⣿⣿⣿⣿⣿⣿⣿⣿⣿⣿⢇⢕⢕⢕⢕⢱⣿⣿⣿⣿⣿⣿⣧⢕⢹⣿⣿⣿⣿⣿⣿⣿⣿⣿⣿⣿⣿⣿⣿⣿⣿⣿⣿⣿⢇⢕⢕⢕⢕⢕⢕⠀⠀⠀⠀⠀⠀⠀⠀⠀⠀⠀⠀</a:t>
            </a:r>
            <a:br/>
            <a:r>
              <a:t>⠀⠀⠀⠀⠀⠀⠀⠀⠀⠀⠀⢸⣿⣿⣿⣿⣿⣿⣿⣿⣿⣿⣿⣿⣿⣿⣿⢏⡕⢕⢕⢕⢕⣾⣿⣿⣿⣿⣿⣿⣟⢕⢕⢻⣿⣿⣿⣿⣿⣿⣿⣿⣿⣿⣿⣿⣿⣿⣿⣿⣿⣧⣕⣕⣱⣵⣵⣵⣵⠀⠀⠀⠀⠀⠀⠀⠀⠀⠀⠀⠀</a:t>
            </a:r>
            <a:br/>
            <a:r>
              <a:t>⠀⠀⠀⠀⠀⠀⠀⠀⠀⠀⠀⢸⣿⣿⣿⣿⣿⣿⣿⣿⣿⣿⣿⣿⣿⣿⣿⣿⣷⣷⣷⣷⣇⣿⣿⣿⣿⣿⣿⣿⣿⣗⣎⣾⣿⣿⣿⣿⣿⣿⣿⣿⣿⣿⣿⣿⣿⣿⣿⣿⣿⣿⣿⣿⣿⣿⣿⣿⣿⠀⠀⠀⠀⠀⠀⠀⠀⠀⠀⠀⠀</a:t>
            </a:r>
            <a:br/>
            <a:r>
              <a:t>⠀⠀⠀⠀⠀⠀⠀⠀⠀⠀⠀⢸⣿⣿⣿⡕⢕⣽⣿⣿⣿⣿⣿⣿⣿⣿⣿⣿⣿⣿⣿⣿⣿⣿⣿⣿⣿⣿⣿⣿⣿⣿⣿⣿⣿⣿⣿⣿⣿⣿⣿⣿⣿⣿⣿⣿⣿⣿⣿⣿⣿⣿⣿⣿⣿⣿⣿⣿⣿⠀⠀⠀⠀⠀⠀⠀⠀⠀⠀⠀⠀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⠀⠀⠀⠀⠀⠀⠀⠀⠀⠀⠀⢸⣿⣿⣿⣿⢿⢻⢿⣿⣿⣿⣿⣿⣿⣿⣿⣿⣿⣿⣿⣿⣿⣿⣿⣿⣿⣿⣿⣿⣿⣿⣿⣿⣿⣿⣿⣿⣿⣿⣿⣿⣿⣿⣿⣿⣿⣿⣿⣿⣿⣿⣿⣿⣿⣿⣿⣿⣿⠀⠀⠀⠀⠀⠀⠀⠀⠀⠀⠀⠀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⠀⠀⠀⠀⠀⠀⠀⠀⠀⠀⠀⢸⣿⣿⣯⢕⢕⢕⢕⢝⢟⢻⣿⣿⣿⣿⣿⣿⣿⣿⣿⣿⣿⣿⣿⣿⣿⣿⣿⣿⣿⣿⣿⣿⣿⣿⣿⣿⣿⣿⣿⣿⣿⣿⣿⣿⣿⣿⣿⣿⣿⣿⣿⣿⣿⣿⣿⣿⣿⠀⠀⠀⠀⠀⠀⠀⠀⠀⠀⠀⠀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⠀⠀⠀⠀⠀⠀⠀⠀⠀⠀⠀⢸⣿⣿⢕⢕⢕⢕⢕⢱⣵⣵⣿⣿⣿⣿⣿⣿⣿⣿⣿⣿⣿⣿⣿⣿⣿⣿⣿⣿⣿⣿⣿⣿⣿⣿⣿⣿⣿⣿⣿⣿⣿⣿⣿⣿⣿⣿⣿⣿⣿⣿⣿⣿⣿⣿⣿⣿⣿⠀⠀⠀⠀⠀⠀⠀⠀⠀⠀⠀⠀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⠀⠀⠀⠀⠀⠀⠀⠀⠀⠀⠀⢸⣿⢿⢕⢕⢕⢕⣷⣿⣿⣿⣿⣿⣿⣿⣿⣿⣿⣿⣿⣿⣿⣿⣿⣿⣿⣿⣿⣿⣿⣿⣿⣿⣿⣿⣿⣿⣿⣿⣿⣿⣿⣿⣿⣿⣿⣿⣿⣿⣿⣿⣿⣿⣿⣿⣿⣿⣿⠀⠀⠀⠀⠀⠀⠀⠀⠀⠀⠀⠀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⠀⠀⠀⠀⠀⠀⠀⠀⠀⠀⠀⠈⠝⢕⢅⢕⢕⣵⣿⣿⣿⣿⣿⣿⣿⣿⣿⣿⣿⣿⣿⣿⣿⣿⣿⣿⣿⣿⣿⣿⣿⣿⣿⣿⣿⣿⣿⣿⣿⣿⣿⣿⣿⣿⣿⣿⣿⣿⣿⣿⣿⣿⣿⣿⣿⣿⣿⡿⣿⠀⠀⠀⠀⠀⠀⠀⠀⠀⠀⠀⠀</a:t>
            </a:r>
            <a:br/>
            <a:r>
              <a:t>⠀⠀⠀⠀⠀⠀⠀⠀⠀⠀⠀⢰⣷⣷⣷⣿⣷⣟⣟⢟⢿⢿⣿⣿⣿⣿⣿⣿⣿⣿⣿⣿⣿⣿⣿⣿⣿⣿⣿⣿⣿⣿⣿⣿⣿⣿⣿⣿⣿⣿⣿⣿⣿⣿⣿⣿⣿⣿⣿⣿⣿⣿⣿⣿⣿⣿⣿⣿⣿⠀⠀⠀⠀⠀⠀⠀⠀⠀⠀⠀⠀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⠀⠀⠀⠀⠀⠀⠀⠀⠀⠀⠀⠜⢿⣿⣿⣿⣿⣿⣿⣿⣿⣷⣷⣽⣽⣿⣿⣿⣿⣿⣿⣿⣿⣿⣿⣿⣿⣿⣿⢏⢝⢻⢿⣿⣿⣿⣿⣿⣿⣿⣿⣿⣿⣿⣿⣿⣿⣿⣿⣿⣿⡟⢿⢿⢿⣿⣿⣿⣿⠀⠀⠀⠀⠀⠀⠀⠀⠀⠀⠀⠀</a:t>
            </a:r>
            <a:br/>
            <a:r>
              <a:t>⠀⠀⠀⠀⠀⠀⠀⠀⠀⠀⠀⠄⠕⢙⠟⢟⣿⣿⡿⣿⢿⡿⡿⣿⣿⢇⢹⡽⢿⢿⢿⣿⢿⣿⣿⣿⣿⣿⣿⣿⢿⢷⣷⢿⣿⣿⣿⣿⣿⡿⣿⡿⣿⣿⣿⣿⣿⣿⣿⣿⣿⣿⣷⣷⡷⢕⢕⢜⢝⠀⠀⠀⠀⠀⠀⠀⠀⠀⠀⠀⠀</a:t>
            </a:r>
            <a:br/>
            <a:r>
              <a:t>⠀⠀⠀⠀⠀⠀⠀⠀⠀⠀⠀⢔⣷⣵⣷⣷⣷⣮⣷⣿⣯⣷⣷⣷⣿⣷⣷⣷⣷⣷⣾⣷⣷⣾⢿⣿⣷⣷⣷⣾⣿⣿⣿⣿⣿⣿⣿⣿⣿⣿⣿⣿⣿⣿⣾⣿⣿⣿⣿⣿⣿⣿⣷⣿⣿⣷⣿⣷⣷⠀⠀⠀⠀⠀⠀⠀⠀⠀⠀⠀⠀</a:t>
            </a:r>
            <a:br/>
            <a:r>
              <a:t>⠀⠀⠀⠀⠀⠀⠀⠀⠀⠀⠀⢸⣿⣿⣿⣿⣿⣿⣿⣿⣻⣿⣿⣿⣿⣿⣿⣿⣿⣽⣯⣿⣿⣿⣿⣿⣿⣿⣿⣿⣿⣿⣿⣿⣿⣿⣿⣿⣿⣿⣿⣿⣿⣿⣿⣿⣿⣿⣿⣿⣿⣿⣿⣿⣿⣿⣿⣿⣿⠀⠀⠀⠀⠀⠀⠀⠀⠀⠀⠀⠀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⠀⠀⠀⠀⠀⠀⠀⠀⠀⠀⠀⢸⣿⣿⣿⣿⣿⣿⢿⣿⣿⣿⣿⣿⣿⣿⣿⣿⣿⣿⢿⣿⣿⣿⣿⣿⣿⣿⣿⣿⡿⣿⢿⣿⢿⣿⡿⢿⢿⢿⡿⢿⢿⢿⢿⣿⣿⣿⣿⣿⣿⣿⣿⣿⣿⣿⣿⣿⣿⠀⠀⠀⠀⠀⠀⠀⠀⠀⠀⠀⠀</a:t>
            </a:r>
            <a:br/>
            <a:r>
              <a:t>⠀⠀⠀⠀⠀⠀⠀⠀⠀⠀⠀⢸⢟⢿⢿⢟⢿⡿⣿⡿⡿⢟⢝⢟⢟⣟⣝⣏⣟⣝⣯⣝⣝⣝⣻⣏⣝⣝⣹⣸⣽⣟⣟⣻⣟⢝⣟⡻⣿⣿⣷⣝⣿⣱⣗⣞⣯⣿⣿⣿⣿⣿⣿⣿⣿⣿⣿⣿⣿⠀⠀⠀⠀⠀⠀⠀⠀⠀⠀⠀⠀</a:t>
            </a:r>
            <a:br/>
            <a:r>
              <a:t>⠀⠀⠀⠀⠀⠀⠀⠀⠀⠀⠀⢕⢗⡜⢝⢕⣜⢝⢕⢕⣕⢗⢱⢼⢕⣗⡗⡟⢝⣝⣿⢸⣧⡽⣿⣿⣿⣾⣿⣿⣿⣿⣿⣿⣿⢿⢿⣿⣿⣿⣿⣿⣿⣿⢿⣿⣿⣿⣿⣿⣿⣿⣿⣿⣿⣿⣿⣿⣿⠀⠀⠀⠀⠀⠀⠀⠀⠀⠀⠀⠀</a:t>
            </a:r>
            <a:br/>
            <a:r>
              <a:t>⠀⠀⠀⠀⠀⠀⠀⠀⠀⠀⠀⢕⢱⢧⢵⢷⢷⢗⣕⢣⡱⢪⡎⢺⢯⢗⢏⢜⢜⢱⡧⢝⡟⢧⣵⡿⣿⡿⢿⣽⢿⣗⡳⢼⢵⢝⣿⣫⣽⣷⢷⣿⣿⣺⡫⣷⡫⣻⣗⣿⣿⢿⣿⣿⣿⣟⣿⣿⣿⠀⠀⠀⠀⠀⠀⠀⠀⠀⠀⠀⠀</a:t>
            </a:r>
            <a:br/>
            <a:r>
              <a:t>⠀⠀⠀⠀⠀⠀⠀⠀⠀⠀⠀⢁⢱⢕⢕⢕⢱⢇⢕⢇⢕⢕⢕⢕⢎⢕⢕⢇⢣⢕⢕⢕⢕⢹⢜⢜⢕⢝⡎⡫⢕⢇⢕⢜⢕⢕⢎⢇⡽⣞⣟⢻⢻⣾⢝⢫⢕⣽⣳⢵⡝⡝⡿⡝⣿⣿⣿⡿⣿⠀⠀⠀⠀⠀⠀⠀⠀⠀⠀⠀⠀</a:t>
            </a:r>
            <a:br/>
            <a:r>
              <a:t>⠀⠀⠀⠀⠀⠀⠀⠀⠀⠀⠀⠑⠑⠑⠑⠑⠑⠑⠑⠑⠑⠑⠑⠑⠑⠑⠑⠑⠑⠑⠑⠑⠙⠑⠑⠑⠑⠘⠑⠃⠑⠑⠑⠑⠑⠑⠑⠙⠘⠃⠓⠑⠃⠘⠃⠃⠓⠃⠘⠋⠃⠓⠘⠛⠋⠛⠚⠛⠛⠀⠀⠀⠀⠀⠀⠀⠀⠀⠀⠀⠀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⠀⠀⠀⠀⠀⠀⠀⠀⠀⠀⠀⢸⣿⣿⣿⣿⣿⣿⣿⣿⣿⣿⣿⣿⣿⣿⣿⣿⣿⣿⣿⣿⡿⢟⢟⢝⢝⢟⢿⣿⣿⣿⣿⣿⣿⣿⣿⣿⣿⣿⣿⣿⣿⣿⣿⣿⣿⣿⣿⣿⣿⣿⣿⣿⣿⣿⣿⢿⢿⠀⠀⠀⠀⠀⠀⠀⠀⠀⠀⠀⠀</a:t>
            </a:r>
            <a:br/>
            <a:r>
              <a:t>⠀⠀⠀⠀⠀⠀⠀⠀⠀⠀⠀⢸⣿⣿⣿⣿⣿⣿⣿⣿⣿⣿⣿⣿⣿⣿⣿⣿⣿⣿⢟⢕⢱⣵⣵⣥⣼⣿⣷⣮⣝⢿⣿⣿⣿⣿⣿⣿⣿⣿⣿⣿⣿⣿⣿⣿⣿⣿⣿⣿⣿⣿⣿⣿⢿⢝⢕⢕⢕⠀⠀⠀⠀⠀⠀⠀⠀⠀⠀⠀⠀</a:t>
            </a:r>
            <a:br/>
            <a:r>
              <a:t>⠀⠀⠀⠀⠀⠀⠀⠀⠀⠀⠀⢸⣿⣿⣿⣿⣿⣿⣿⣿⣿⣿⣿⣿⣿⣿⣿⣿⡿⢕⢕⢕⢕⢕⣵⣿⣿⣿⣿⣿⣯⡹⣿⣿⣿⣿⣿⣿⣿⣿⣿⣿⣿⣿⣿⣿⣿⣿⣿⣿⣿⣿⣿⢏⢕⢕⢕⢕⢕⠀⠀⠀⠀⠀⠀⠀⠀⠀⠀⠀⠀</a:t>
            </a:r>
            <a:br/>
            <a:r>
              <a:t>⠀⠀⠀⠀⠀⠀⠀⠀⠀⠀⠀⢸⣿⣿⣿⣿⣿⣿⣿⣿⣿⣿⣿⣿⣿⣿⣿⣟⢕⢕⢕⢕⢕⣸⣿⣿⣿⣿⣿⣿⣿⡇⢜⣿⣿⣿⣿⣿⣿⣿⣿⣿⣿⣿⣿⣿⣿⣿⣿⣿⣿⣿⢇⢕⢕⢕⢕⢕⢕⠀⠀⠀⠀⠀⠀⠀⠀⠀⠀⠀⠀</a:t>
            </a:r>
            <a:br/>
            <a:r>
              <a:t>⠀⠀⠀⠀⠀⠀⠀⠀⠀⠀⠀⢸⣿⣿⣿⣿⣿⣿⣿⣿⣿⣿⣿⣿⣿⣿⣿⡇⢕⢕⢕⢕⢕⣿⣿⣿⣿⣿⣿⣿⣿⡇⢕⢹⣿⣿⣿⣿⣿⣿⣿⣿⣿⣿⣿⣿⣿⣿⣿⣿⣿⣿⣧⣵⣵⣵⣧⣷⣾⠀⠀⠀⠀⠀⠀⠀⠀⠀⠀⠀⠀</a:t>
            </a:r>
            <a:br/>
            <a:r>
              <a:t>⠀⠀⠀⠀⠀⠀⠀⠀⠀⠀⠀⢸⣿⣿⣿⣿⣿⣿⣿⣿⣿⣿⣿⣿⣿⣿⣿⣿⣷⣾⣷⣷⣵⣿⣿⣿⣿⣿⣿⣿⣿⣿⣵⣾⣿⣿⣿⣿⣿⣿⣿⣿⣿⣿⣿⣿⣿⣿⣿⣿⣿⣿⣿⣿⣿⣿⣿⣿⣿⠀⠀⠀⠀⠀⠀⠀⠀⠀⠀⠀⠀</a:t>
            </a:r>
            <a:br/>
            <a:r>
              <a:t>⠀⠀⠀⠀⠀⠀⠀⠀⠀⠀⠀⢸⣿⣿⣿⡕⢕⣼⣿⣿⣿⣿⣿⣿⣿⣿⣿⣿⣿⣿⣿⣿⣿⣿⣿⣿⣿⣿⣿⣿⣿⣿⣿⣿⣿⣿⣿⣿⣿⣿⣿⣿⣿⣿⣿⣿⣿⣿⣿⣿⣿⣿⣿⣿⣿⣿⣿⣿⣿⠀⠀⠀⠀⠀⠀⠀⠀⠀⠀⠀⠀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⠀⠀⠀⠀⠀⠀⠀⠀⠀⠀⠀⢸⣿⣿⣿⣿⢟⢟⢿⣿⣿⣿⣿⣿⣿⣿⣿⣿⣿⣿⣿⣿⣿⣿⣿⣿⣿⣿⣿⣿⣿⣿⣿⣿⣿⣿⣿⣿⣿⣿⣿⣿⣿⣿⣿⣿⣿⣿⣿⣿⣿⣿⣿⣿⣿⣿⣿⣿⣿⠀⠀⠀⠀⠀⠀⠀⠀⠀⠀⠀⠀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⠀⠀⠀⠀⠀⠀⠀⠀⠀⠀⠀⢸⣿⣿⡿⢕⢕⢕⢕⢝⢻⢿⣿⣿⣿⣿⣿⣿⣿⣿⣿⣿⣿⣿⣿⣿⣿⣿⣿⣿⣿⣿⣿⣿⣿⣿⣿⣿⣿⣿⣿⣿⣿⣿⣿⣿⣿⣿⣿⣿⣿⣿⣿⣿⣿⣿⣿⣿⣿⠀⠀⠀⠀⠀⠀⠀⠀⠀⠀⠀⠀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⠀⠀⠀⠀⠀⠀⠀⠀⠀⠀⠀⢸⣿⣟⡕⢑⢕⢕⢕⣕⣕⣹⣿⣿⣿⣿⣿⣿⣿⣿⣿⣿⣿⣿⣿⣿⣿⣿⣿⣿⣿⣿⣿⣿⣿⣿⣿⣿⣿⣿⣿⣿⣿⣿⣿⣿⣿⣿⣿⣿⣿⣿⣿⣿⣿⣿⣿⣿⣿⠀⠀⠀⠀⠀⠀⠀⠀⠀⠀⠀⠀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⠀⠀⠀⠀⠀⠀⠀⠀⠀⠀⠀⢸⣿⢗⢕⢕⢕⢱⣷⣿⣿⣿⣿⣿⣿⣿⣿⣿⣿⣿⣿⣿⣿⣿⣿⣿⣿⣿⣿⣿⣿⣿⣿⣿⣿⣿⣿⣿⣿⣿⣿⣿⣿⣿⣿⣿⣿⣿⣿⣿⣿⣿⣿⣿⣿⣿⣿⣿⣿⠀⠀⠀⠀⠀⠀⠀⠀⠀⠀⠀⠀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⠀⠀⠀⠀⠀⠀⠀⠀⠀⠀⠀⠈⢕⢕⢕⢕⢱⣵⣿⣿⣿⣿⣿⣿⣿⣿⣿⣿⣿⣿⣿⣿⣿⣿⣿⣿⣿⣿⣿⣿⣿⣿⣿⣿⣿⣿⣿⣿⣿⣿⣿⣿⣿⣿⣿⣿⣿⣿⣿⣿⣿⣿⣿⣿⣿⣿⣿⣿⣿⠀⠀⠀⠀⠀⠀⠀⠀⠀⠀⠀⠀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⠀⠀⠀⠀⠀⠀⠀⠀⠀⠀⠀⢰⣷⣿⣷⣷⣼⡝⢟⢟⢿⢿⣿⣿⣿⣿⣿⣿⣿⣿⣿⣿⣿⣿⣿⣿⣿⣿⣿⣿⣿⣿⣿⣿⣿⣿⣿⣿⣿⣿⣿⣿⣿⣿⣿⣿⣿⣿⣿⣿⣿⣿⣿⣿⣿⣿⣿⣿⣿⠀⠀⠀⠀⠀⠀⠀⠀⠀⠀⠀⠀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⠀⠀⠀⠀⠀⠀⠀⠀⠀⠀⠀⠑⢻⣿⣿⣿⣿⣿⢿⣿⣷⣷⣷⣝⣝⣿⣿⣿⣿⣿⣿⣿⣿⣿⣿⣿⣿⣿⣟⣟⢟⢿⣿⣿⣿⣿⣿⣿⣿⣿⣿⣿⣿⣿⣿⣿⣿⣿⣿⣿⣿⣿⢏⢟⢿⢿⣿⣷⣾⠀⠀⠀⠀⠀⠀⠀⠀⠀⠀⠀⠀</a:t>
            </a:r>
            <a:br/>
            <a:r>
              <a:t>⠀⠀⠀⠀⠀⠀⠀⠀⠀⠀⠀⠁⠑⢘⠏⢝⢻⢿⢿⢿⢿⢿⢿⢿⢿⢧⢿⢿⢿⢿⢿⡿⢿⢿⣿⣿⡿⢿⢿⢿⢿⢿⢿⣿⡿⣿⣿⣿⣿⡿⣿⢿⢿⣿⢿⢿⡿⢿⡿⢿⢿⢿⢿⢷⢗⢕⢕⢕⢕⠀⠀⠀⠀⠀⠀⠀⠀⠀⠀⠀⠀</a:t>
            </a:r>
            <a:br/>
            <a:r>
              <a:t>⠀⠀⠀⠀⠀⠀⠀⠀⠀⠀⠀⢱⣣⣵⣵⣷⣷⣾⣷⣽⣿⣿⣮⣾⣾⣿⣾⣿⣷⣿⣿⣷⣿⣿⢿⣿⣾⣿⣾⣾⣿⣿⣿⣿⣿⣿⣿⣿⣿⣿⣿⣿⣿⣿⣿⣿⣿⣿⣿⣿⣿⣿⣿⣿⣷⣿⣿⣿⣿⠀⠀⠀⠀⠀⠀⠀⠀⠀⠀⠀⠀</a:t>
            </a:r>
            <a:br/>
            <a:r>
              <a:t>⠀⠀⠀⠀⠀⠀⠀⠀⠀⠀⠀⢸⣿⣿⣿⣿⣿⣿⣿⣿⣯⣿⣿⣿⣿⣿⣿⣿⣿⣿⣟⣿⣝⣻⣿⣿⣿⣿⣿⣿⣿⣿⣿⣿⣿⣿⣿⣿⣿⣿⣿⣿⣿⣿⣿⣿⣿⣿⣿⣿⣿⣿⣿⣿⣿⣿⣿⣿⣿⠀⠀⠀⠀⠀⠀⠀⠀⠀⠀⠀⠀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⠀⠀⠀⠀⠀⠀⠀⠀⠀⠀⠀⢸⣿⣿⣿⣿⣿⣿⣿⣿⣿⣿⣿⣿⣿⣿⣿⣿⣿⣿⢿⣿⣿⣿⣿⣿⣿⣿⣿⣿⣿⣿⢿⣿⢿⣿⡿⣿⢿⢿⡿⢿⣿⢿⣿⣿⣿⣿⣿⣿⣿⣿⣿⣿⣿⣿⣿⣿⣿⠀⠀⠀⠀⠀⠀⠀⠀⠀⠀⠀⠀</a:t>
            </a:r>
            <a:br/>
            <a:r>
              <a:t>⠀⠀⠀⠀⠀⠀⠀⠀⠀⠀⠀⢜⢟⢿⡟⢿⡿⣿⢿⡟⡗⡟⢝⢟⢝⣝⣝⣝⣟⣝⣝⣝⣝⣝⣫⣝⣝⣝⣝⣜⣽⣟⣟⣟⣟⣟⣟⣟⣿⢿⣗⣜⣟⣱⣗⣞⣯⣻⣿⣿⣿⣿⣿⣿⣿⣿⣿⣿⣿⠀⠀⠀⠀⠀⠀⠀⠀⠀⠀⠀⠀</a:t>
            </a:r>
            <a:br/>
            <a:r>
              <a:t>⠀⠀⠀⠀⠀⠀⠀⠀⠀⠀⠀⢕⢜⢝⢜⡱⢜⢱⢕⢜⡕⢇⢱⢜⢕⣸⡇⣕⢝⣹⣿⢱⣵⡽⢿⣿⡿⣿⣷⣟⣻⣿⣿⣿⣿⣿⣿⣿⣿⣿⣟⣿⣯⣷⢿⣟⣿⣿⣿⣿⣿⣿⣿⣿⣿⣿⣿⣿⣿⠀⠀⠀⠀⠀⠀⠀⠀⠀⠀⠀⠀</a:t>
            </a:r>
            <a:br/>
            <a:r>
              <a:t>⠀⠀⠀⠀⠀⠀⠀⠀⠀⠀⠀⢕⢕⢵⡷⢕⡳⡳⢕⢵⡕⢜⢗⢎⢽⢜⡏⢕⢏⢕⡵⢝⢟⢇⡵⡽⣿⡿⢿⣟⢿⣇⡗⢯⢕⢸⡿⢧⣽⣻⣷⣿⢿⣷⢿⣿⢏⣻⢻⣿⣿⣿⣯⣿⣿⢿⣻⣿⣿⠀⠀⠀⠀⠀⠀⠀⠀⠀⠀⠀⠀</a:t>
            </a:r>
            <a:br/>
            <a:r>
              <a:t>⠀⠀⠀⠀⠀⠀⠀⠀⠀⠀⠀⢁⢣⢕⢕⢕⢕⡜⢕⢕⢕⢕⢕⢕⢝⢇⢕⢇⢳⢕⢕⢕⡕⢜⢜⢸⢫⢝⡝⡝⢕⢗⢇⢜⡇⢕⢇⢕⡺⡼⢝⡽⢝⢞⣫⣕⡱⡝⣟⢿⢟⣝⡟⢟⣷⣿⣟⡟⢿⠀⠀⠀⠀⠀⠀⠀⠀⠀⠀⠀⠀</a:t>
            </a:r>
            <a:br/>
            <a:r>
              <a:t>⠀⠀⠀⠀⠀⠀⠀⠀⠀⠀⠀⠑⠑⠑⠑⠑⠑⠑⠑⠑⠑⠑⠑⠑⠑⠑⠑⠑⠑⠑⠑⠑⠘⠃⠑⠑⠑⠑⠑⠃⠃⠑⠑⠑⠑⠑⠑⠑⠛⠃⠃⠓⠙⠙⠑⠛⠙⠘⠃⠃⠑⠚⠋⠓⠛⠛⠚⠛⠛⠀⠀⠀⠀⠀⠀⠀⠀⠀⠀⠀⠀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⠀⠀⠀⠀⠀⠀⠀⠀⠀⠀⠀⢸⣿⣿⣿⣿⣿⣿⣿⣿⣿⣿⣿⣿⣿⣿⣿⣿⣿⣿⣿⡿⢟⢝⢕⢕⢕⣝⢟⢿⣿⣿⣿⣿⣿⣿⣿⣿⣿⣿⣿⣿⣿⣿⣿⣿⣿⣿⣿⣿⣿⣿⣿⣿⣿⣿⣿⢿⢟⠀⠀⠀⠀⠀⠀⠀⠀⠀⠀⠀⠀</a:t>
            </a:r>
            <a:br/>
            <a:r>
              <a:t>⠀⠀⠀⠀⠀⠀⠀⠀⠀⠀⠀⢸⣿⣿⣿⣿⣿⣿⣿⣿⣿⣿⣿⣿⣿⣿⣿⣿⣿⡿⢏⢕⢕⢷⢷⢷⣾⣿⣿⣷⣧⡻⣿⣿⣿⣿⣿⣿⣿⣿⣿⣿⣿⣿⣿⣿⣿⣿⣿⣿⣿⣿⣿⣿⡿⢇⢕⢕⢕⠀⠀⠀⠀⠀⠀⠀⠀⠀⠀⠀⠀</a:t>
            </a:r>
            <a:br/>
            <a:r>
              <a:t>⠀⠀⠀⠀⠀⠀⠀⠀⠀⠀⠀⢸⣿⣿⣿⣿⣿⣿⣿⣿⣿⣿⣿⣿⣿⣿⣿⣿⢿⢕⢕⢕⢕⢕⣸⣿⣿⣿⣿⣿⣿⣟⢾⣿⣿⣿⣿⣿⣿⣿⣿⣿⣿⣿⣿⣿⣿⣿⣿⣿⣿⣿⣿⡟⢕⢕⢕⢕⢕⠀⠀⠀⠀⠀⠀⠀⠀⠀⠀⠀⠀</a:t>
            </a:r>
            <a:br/>
            <a:r>
              <a:t>⠀⠀⠀⠀⠀⠀⠀⠀⠀⠀⠀⢸⣿⣿⣿⣿⣿⣿⣿⣿⣿⣿⣿⣿⣿⣿⣿⡏⢕⢕⢕⢕⢕⢼⣿⣿⣿⣿⣿⣿⣿⣿⢕⢻⣿⣿⣿⣿⣿⣿⣿⣿⣿⣿⣿⣿⣿⣿⣿⣿⣿⣿⡿⢕⢕⢕⢕⢕⢕⠀⠀⠀⠀⠀⠀⠀⠀⠀⠀⠀⠀</a:t>
            </a:r>
            <a:br/>
            <a:r>
              <a:t>⠀⠀⠀⠀⠀⠀⠀⠀⠀⠀⠀⢸⣿⣿⣿⣿⣿⣿⣿⣿⣿⣿⣿⣿⣿⣿⣿⣕⡕⢕⢕⢕⢕⣿⣿⣿⣿⣿⣿⣿⣿⣿⣕⡜⣿⣿⣿⣿⣿⣿⣿⣿⣿⣿⣿⣿⣿⣿⣿⣿⣿⣿⣷⣧⣷⣷⣷⣷⣿⠀⠀⠀⠀⠀⠀⠀⠀⠀⠀⠀⠀</a:t>
            </a:r>
            <a:br/>
            <a:r>
              <a:t>⠀⠀⠀⠀⠀⠀⠀⠀⠀⠀⠀⢸⣿⣿⣿⡿⢿⣿⣿⣿⣿⣿⣿⣿⣿⣿⣿⣿⣿⣿⣿⣿⣷⣿⣿⣿⣿⣿⣿⣿⣿⣿⣽⣿⣿⣿⣿⣿⣿⣿⣿⣿⣿⣿⣿⣿⣿⣿⣿⣿⣿⣿⣿⣿⣿⣿⣿⣿⣿⠀⠀⠀⠀⠀⠀⠀⠀⠀⠀⠀⠀</a:t>
            </a:r>
            <a:br/>
            <a:r>
              <a:t>⠀⠀⠀⠀⠀⠀⠀⠀⠀⠀⠀⢸⣿⣿⣿⡕⢕⢕⣹⣿⣿⣿⣿⣿⣿⣿⣿⣿⣿⣿⣿⣿⣿⣿⣿⣿⣿⣿⣿⣿⣿⣿⣿⣿⣿⣿⣿⣿⣿⣿⣿⣿⣿⣿⣿⣿⣿⣿⣿⣿⣿⣿⣿⣿⣿⣿⣿⣿⣿⠀⠀⠀⠀⠀⠀⠀⠀⠀⠀⠀⠀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⠀⠀⠀⠀⠀⠀⠀⠀⠀⠀⠀⢸⣿⣿⣿⡿⢇⢕⢻⣿⣿⣿⣿⣿⣿⣿⣿⣿⣿⣿⣿⣿⣿⣿⣿⣿⣿⣿⣿⣿⣿⣿⣿⣿⣿⣿⣿⣿⣿⣿⣿⣿⣿⣿⣿⣿⣿⣿⣿⣿⣿⣿⣿⣿⣿⣿⣿⣿⣿⠀⠀⠀⠀⠀⠀⠀⠀⠀⠀⠀⠀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⠀⠀⠀⠀⠀⠀⠀⠀⠀⠀⠀⢸⣿⣿⣿⢇⢕⢕⢕⢕⢝⢻⣿⣿⣿⣿⣿⣿⣿⣿⣿⣿⣿⣿⣿⣿⣿⣿⣿⣿⣿⣿⣿⣿⣿⣿⣿⣿⣿⣿⣿⣿⣿⣿⣿⣿⣿⣿⣿⣿⣿⣿⣿⣿⣿⣿⣿⣿⣿⠀⠀⠀⠀⠀⠀⠀⠀⠀⠀⠀⠀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⠀⠀⠀⠀⠀⠀⠀⠀⠀⠀⠀⢸⣿⣿⡏⢕⢕⢕⢕⢕⢕⢜⣿⣿⣿⣿⣿⣿⣿⣿⣿⣿⣿⣿⣿⣿⣿⣿⣿⣿⣿⣿⣿⣿⣿⣿⣿⣿⣿⣿⣿⣿⣿⣿⣿⣿⣿⣿⣿⣿⣿⣿⣿⣿⣿⣿⣿⣿⣿⠀⠀⠀⠀⠀⠀⠀⠀⠀⠀⠀⠀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⠀⠀⠀⠀⠀⠀⠀⠀⠀⠀⠀⢸⣿⢏⢕⢕⢕⢕⢕⣵⣵⣷⣿⣿⣿⣿⣿⣿⣿⣿⣿⣿⣿⣿⣿⣿⣿⣿⣿⣿⣿⣿⣿⣿⣿⣿⣿⣿⣿⣿⣿⣿⣿⣿⣿⣿⣿⣿⣿⣿⣿⣿⣿⣿⣿⣿⣿⣿⣿⠀⠀⠀⠀⠀⠀⠀⠀⠀⠀⠀⠀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⠀⠀⠀⠀⠀⠀⠀⠀⠀⠀⠀⠁⢅⢕⢕⢕⢕⢰⣵⣿⣿⣿⣿⣿⣿⣿⣿⣿⣿⣿⣿⣿⣿⣿⣿⣿⣿⣿⣿⣽⣿⣿⣿⣿⣿⣿⣿⣿⣿⣿⣿⣿⣿⣿⣿⣿⣿⣿⣿⣿⣿⣿⣿⣿⣿⣿⣿⣿⣿⠀⠀⠀⠀⠀⠀⠀⠀⠀⠀⠀⠀</a:t>
            </a:r>
            <a:br/>
            <a:r>
              <a:t>⠀⠀⠀⠀⠀⠀⠀⠀⠀⠀⠀⠀⢜⢿⣷⣕⢕⢜⢟⢻⣿⣿⣿⣿⣿⣿⣿⣿⣿⣿⣿⣿⣿⣿⣿⣿⣿⡟⢿⣿⣿⣿⣿⣿⣿⣿⣿⣿⣿⣿⣿⣿⣿⣿⣿⣿⣿⣿⣿⣿⣿⣿⣿⣟⣟⣟⣟⣟⣟⠀⠀⠀⠀⠀⠀⠀⠀⠀⠀⠀⠀</a:t>
            </a:r>
            <a:br/>
            <a:r>
              <a:t>⠀⠀⠀⠀⠀⠀⠀⠀⠀⠀⠀⢠⡕⢕⢹⣿⣿⣷⣷⣧⣵⣕⣜⡝⡝⢿⢟⢻⢿⣿⣿⣿⣿⣿⣿⣿⣿⣿⣿⣝⣹⣿⣿⣿⣿⣿⣿⣿⣿⣿⣿⣿⣿⣿⣿⣿⣿⣿⣿⣿⣿⣿⢟⢟⢿⢿⢿⣿⣷⠀⠀⠀⠀⠀⠀⠀⠀⠀⠀⠀⠀</a:t>
            </a:r>
            <a:br/>
            <a:r>
              <a:t>⠀⠀⠀⠀⠀⠀⠀⠀⠀⠀⠀⠁⢑⢑⢁⠕⢜⢟⢝⢟⢟⢟⢟⢝⢏⢕⢕⢜⢟⢟⢟⢟⢟⢻⣿⣿⢿⢿⣿⢿⣿⣷⡿⣿⣿⣿⣿⣿⣿⣿⢿⡿⢿⢿⢿⢿⢿⢿⢿⢿⡿⢿⢿⢿⢿⢟⢕⢜⢝⠀⠀⠀⠀⠀⠀⠀⠀⠀⠀⠀⠀</a:t>
            </a:r>
            <a:br/>
            <a:r>
              <a:t>⠀⠀⠀⠀⠀⠀⠀⠀⠀⠀⠀⢱⢵⣷⣷⣾⣗⣷⣷⣷⣷⣼⣷⣾⣿⣷⣿⣷⣾⣻⣷⣷⣷⣿⣿⣿⣿⣿⣮⣿⣿⣿⣿⣿⣿⣿⣿⣿⣿⣿⣿⣿⣿⣿⣿⣿⣿⣿⣿⣿⣿⣿⣿⣿⣿⣿⣿⣿⣿⠀⠀⠀⠀⠀⠀⠀⠀⠀⠀⠀⠀</a:t>
            </a:r>
            <a:br/>
            <a:r>
              <a:t>⠀⠀⠀⠀⠀⠀⠀⠀⠀⠀⠀⢸⣿⣷⣿⣝⣿⣿⣿⣿⣽⣽⣿⣿⣽⣿⣿⣿⣿⣷⣗⣻⣟⣿⣿⣿⣿⣿⣿⣿⣿⣿⣽⣿⣽⣿⣿⣿⣿⣿⣿⣿⣿⣿⣿⣿⣿⣿⣿⣿⣿⣿⣿⣿⣿⣿⣿⣿⣿⠀⠀⠀⠀⠀⠀⠀⠀⠀⠀⠀⠀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⠀⠀⠀⠀⠀⠀⠀⠀⠀⠀⠀⢸⣿⣿⣿⣿⣿⣿⣿⣿⣿⣿⣿⣿⣿⣿⣿⣿⣿⣿⣿⣿⣿⣿⣿⣿⣿⣿⣿⣿⡿⣿⣿⣿⢿⣿⣿⣿⢿⢿⢿⡿⡿⢿⡿⣿⣿⣿⣿⣿⣿⣿⣿⣿⣿⣿⣿⣿⣿⠀⠀⠀⠀⠀⠀⠀⠀⠀⠀⠀⠀</a:t>
            </a:r>
            <a:br/>
            <a:r>
              <a:t>⠀⠀⠀⠀⠀⠀⠀⠀⠀⠀⠀⢜⢻⢟⢟⢟⣻⡟⢟⢻⢞⢏⢕⢏⢝⡝⢝⣝⣇⣝⣝⣝⢝⣜⣞⣏⣝⣝⣝⢜⣝⣟⣟⣟⣿⣟⣟⣟⢿⢿⢿⣿⣻⣷⣷⣟⣟⣻⣿⣿⣿⣿⣿⣿⣿⣿⣿⣿⣿⠀⠀⠀⠀⠀⠀⠀⠀⠀⠀⠀⠀</a:t>
            </a:r>
            <a:br/>
            <a:r>
              <a:t>⠀⠀⠀⠀⠀⠀⠀⠀⠀⠀⠀⢕⢕⢝⢕⢕⡜⢝⢝⢱⢟⢕⢕⢵⢇⢕⢕⡗⢝⣝⣽⢽⣵⡽⣻⡷⣿⣷⣾⢿⣿⢟⣾⢿⡾⣿⣿⣿⣿⣿⣿⣿⣿⣿⡿⡿⣿⣿⣿⣿⣿⣿⣿⣿⣿⣿⣿⣿⣿⠀⠀⠀⠀⠀⠀⠀⠀⠀⠀⠀⠀</a:t>
            </a:r>
            <a:br/>
            <a:r>
              <a:t>⠀⠀⠀⠀⠀⠀⠀⠀⠀⠀⠀⢔⢕⢱⢵⢳⢗⢳⢵⢕⡕⢕⢱⢜⢟⢞⢕⢵⢕⢕⢸⢜⡝⢇⡗⣿⣾⡿⣿⣿⡗⢹⢎⢝⢕⡹⡿⢿⣿⣟⡽⣽⣿⣟⣿⢟⢿⢹⡿⣿⣿⣯⣿⣿⣿⣿⣿⣿⣿⠀⠀⠀⠀⠀⠀⠀⠀⠀⠀⠀⠀</a:t>
            </a:r>
            <a:br/>
            <a:r>
              <a:t>⠀⠀⠀⠀⠀⠀⠀⠀⠀⠀⠀⠁⢕⢕⢕⢕⢕⢕⢜⢕⢕⢕⢕⢜⢕⢕⢕⢕⢕⢕⢕⢕⡕⢕⢜⢜⢿⢱⢏⢕⢸⢗⢝⢇⢕⢜⣕⢽⢸⢏⣳⢝⣗⣹⣗⢻⢗⡞⢻⢯⣯⢿⢽⢿⣫⣻⣿⣿⣿⠀⠀⠀⠀⠀⠀⠀⠀⠀⠀⠀⠀</a:t>
            </a:r>
            <a:br/>
            <a:r>
              <a:t>⠀⠀⠀⠀⠀⠀⠀⠀⠀⠀⠀⠑⠑⠑⠑⠑⠑⠑⠑⠑⠑⠑⠑⠑⠑⠑⠑⠑⠑⠑⠑⠑⠑⠑⠑⠑⠑⠑⠑⠑⠑⠑⠑⠑⠑⠑⠑⠑⠘⠘⠙⠑⠑⠓⠋⠑⠛⠃⠋⠓⠑⠃⠓⠓⠚⠛⠛⠙⠚⠀⠀⠀⠀⠀⠀⠀⠀⠀⠀⠀⠀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⠀⠀⠀⠀⠀⠀⠀⠀⠀⠀⠀⢸⣿⣿⣿⣿⣿⣿⣿⣿⣿⣿⣿⣿⣿⣿⣿⣿⣿⣿⣿⡿⢫⢕⢕⢕⢵⣕⣝⢻⢿⣿⣿⣿⣿⣿⣿⣿⣿⣿⣿⣿⣿⣿⣿⣿⣿⣿⣿⣿⣿⣿⣿⣿⣿⣿⡿⢿⢟⠀⠀⠀⠀⠀⠀⠀⠀⠀⠀⠀⠀</a:t>
            </a:r>
            <a:br/>
            <a:r>
              <a:t>⠀⠀⠀⠀⠀⠀⠀⠀⠀⠀⠀⢸⣿⣿⣿⣿⣿⣿⣿⣿⣿⣿⣿⣿⣿⣿⣿⣿⣿⡿⢏⢕⢕⢗⢗⣳⣷⣿⣿⣿⣧⣝⢿⣿⣿⣿⣿⣿⣿⣿⣿⣿⣿⣿⣿⣿⣿⣿⣿⣿⣿⣿⣿⣿⡿⢏⢕⢕⢕⠀⠀⠀⠀⠀⠀⠀⠀⠀⠀⠀⠀</a:t>
            </a:r>
            <a:br/>
            <a:r>
              <a:t>⠀⠀⠀⠀⠀⠀⠀⠀⠀⠀⠀⢸⣿⣿⣿⣿⣿⣿⣿⣿⣿⣿⣿⣿⣿⣿⣿⣿⢏⢕⢕⢕⢕⢕⣼⣿⣿⣿⣿⣿⣿⣿⢻⣿⣿⣿⣿⣿⣿⣿⣿⣿⣿⣿⣿⣿⣿⣿⣿⣿⣿⣿⣿⡟⢕⢕⢕⢕⢕⠀⠀⠀⠀⠀⠀⠀⠀⠀⠀⠀⠀</a:t>
            </a:r>
            <a:br/>
            <a:r>
              <a:t>⠀⠀⠀⠀⠀⠀⠀⠀⠀⠀⠀⢸⣿⣿⣿⣿⣿⣿⣿⣿⣿⣿⣿⣿⣿⣿⣿⡟⢕⢕⢕⢕⢕⢸⣿⣿⣿⣿⣿⣿⣿⣿⡇⢻⣿⣿⣿⣿⣿⣿⣿⣿⣿⣿⣿⣿⣿⣿⣿⣿⣿⣿⣿⢕⢕⢕⢕⢕⢕⠀⠀⠀⠀⠀⠀⠀⠀⠀⠀⠀⠀</a:t>
            </a:r>
            <a:br/>
            <a:r>
              <a:t>⠀⠀⠀⠀⠀⠀⠀⠀⠀⠀⠀⢸⣿⣿⣿⣿⣿⣿⣿⣿⣿⣿⣿⣿⣿⣿⣿⣗⣕⣕⡕⡕⢕⢸⣿⣿⣿⣿⣿⣿⣿⣿⣇⡕⣿⣿⣿⣿⣿⣿⣿⣿⣿⣿⣿⣿⣿⣿⣿⣿⣿⣿⣿⣷⣷⣷⣷⣷⣿⠀⠀⠀⠀⠀⠀⠀⠀⠀⠀⠀⠀</a:t>
            </a:r>
            <a:br/>
            <a:r>
              <a:t>⠀⠀⠀⠀⠀⠀⠀⠀⠀⠀⠀⢸⣿⣿⣿⣿⣿⣿⣿⣿⣿⣿⣿⣿⣿⣿⣿⣿⣿⣿⣿⣿⣷⣿⣿⣿⣿⣿⣿⣿⣿⣿⣷⣾⣿⣿⣿⣿⣿⣿⣿⣿⣿⣿⣿⣿⣿⣿⣿⣿⣿⣿⣿⣿⣿⣿⣿⣿⣿⠀⠀⠀⠀⠀⠀⠀⠀⠀⠀⠀⠀</a:t>
            </a:r>
            <a:br/>
            <a:r>
              <a:t>⠀⠀⠀⠀⠀⠀⠀⠀⠀⠀⠀⢸⣿⣿⣿⡕⢕⢕⣹⣿⣿⣿⣿⣿⣿⣿⣿⣿⣿⣿⣿⣿⣿⣿⣿⣿⣿⣿⣿⣿⣿⣿⣿⣿⣿⣿⣿⣿⣿⣿⣿⣿⣿⣿⣿⣿⣿⣿⣿⣿⣿⣿⣿⣿⣿⣿⣿⣿⣿⠀⠀⠀⠀⠀⠀⠀⠀⠀⠀⠀⠀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⠀⠀⠀⠀⠀⠀⠀⠀⠀⠀⠀⢸⣿⣿⣿⣿⢇⢜⢿⣿⣿⣿⣿⣿⣿⣿⣿⣿⣿⣿⣿⣿⣿⣿⣿⣿⣿⣿⣿⣿⣿⣿⣿⣿⣿⣿⣿⣿⣿⣿⣿⣿⣿⣿⣿⣿⣿⣿⣿⣿⣿⣿⣿⣿⣿⣿⣿⣿⣿⠀⠀⠀⠀⠀⠀⠀⠀⠀⠀⠀⠀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⠀⠀⠀⠀⠀⠀⠀⠀⠀⠀⠀⢸⣿⣿⣿⡟⢕⢕⢕⢕⢜⢻⣿⣿⣿⣿⣿⣿⣿⣿⣿⣿⣿⣿⣿⣿⣿⣿⣿⣿⣿⣿⣿⣿⣿⣿⣿⣿⣿⣿⣿⣿⣿⣿⣿⣿⣿⣿⣿⣿⣿⣿⣿⣿⣿⣿⣿⣿⣿⠀⠀⠀⠀⠀⠀⠀⠀⠀⠀⠀⠀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⠀⠀⠀⠀⠀⠀⠀⠀⠀⠀⠀⢸⣿⣿⣿⢕⢕⢕⢕⢕⢕⢕⢻⣿⣿⣿⣿⣿⣿⣿⣿⣿⣿⣿⣿⣿⣿⣿⣿⣿⣿⣿⣿⣿⣿⣿⣿⣿⣿⣿⣿⣿⣿⣿⣿⣿⣿⣿⣿⣿⣿⣿⣿⣿⣿⣿⣿⣿⣿⠀⠀⠀⠀⠀⠀⠀⠀⠀⠀⠀⠀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⠀⠀⠀⠀⠀⠀⠀⠀⠀⠀⠀⢸⣿⡿⢇⢕⢕⢕⢕⣵⣵⣷⣾⣿⣿⣿⣿⣿⣿⣿⣿⣿⣿⣿⣿⣿⣿⣿⣿⣿⣿⣿⣿⣿⣿⣿⣿⣿⣿⣿⣿⣿⣿⣿⣿⣿⣿⣿⣿⣿⣿⣿⣿⣿⣿⣿⣿⣿⣿⠀⠀⠀⠀⠀⠀⠀⠀⠀⠀⠀⠀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⠀⠀⠀⠀⠀⠀⠀⠀⠀⠀⠀⠈⢝⢕⢕⢕⢕⣵⣵⣿⣿⣿⣿⣿⣿⣿⣿⣿⣿⣿⣿⣿⣿⣿⣿⣿⣿⣿⣿⣿⣿⣿⣿⣿⣿⣿⣿⣿⣿⣿⣿⣿⣿⣿⣿⣿⣿⣿⣿⣿⣿⣿⣿⣿⣿⣿⣿⣿⣿⠀⠀⠀⠀⠀⠀⠀⠀⠀⠀⠀⠀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⠀⠀⠀⠀⠀⠀⠀⠀⠀⠀⠀⠀⢕⢿⣷⡕⢕⢟⢿⣿⣿⣿⣿⣿⣿⣿⣿⣿⣿⣿⣿⣿⣿⣿⣿⣿⣿⣿⡻⣿⣿⣿⣿⣿⣿⣿⣿⣿⣿⣿⣿⣿⣿⣿⣿⣿⣿⣿⣿⣿⣿⣿⣿⣿⣿⣿⣿⣿⣿⠀⠀⠀⠀⠀⠀⠀⠀⠀⠀⠀⠀</a:t>
            </a:r>
            <a:br/>
            <a:r>
              <a:t>⠀⠀⠀⠀⠀⠀⠀⠀⠀⠀⠀⢠⡕⢕⢹⣿⣷⣷⣷⣵⣵⣝⣝⡝⡟⡿⢿⢿⢿⣿⣿⣿⣿⣿⣿⣿⣿⣿⣾⣝⣝⣻⣿⣿⣿⣿⣿⣿⣿⣿⣿⣿⣿⣿⣿⣿⣿⣿⣿⣿⣿⣿⢟⢟⢻⢿⢿⣿⣿⠀⠀⠀⠀⠀⠀⠀⠀⠀⠀⠀⠀</a:t>
            </a:r>
            <a:br/>
            <a:r>
              <a:t>⠀⠀⠀⠀⠀⠀⠀⠀⠀⠀⠀⢈⢑⢌⢅⢕⢝⣟⢟⣟⡟⢟⢟⢟⢇⢕⢕⢞⢟⢟⢟⢟⢟⢻⣿⣿⢿⢿⣿⣿⣿⣿⣿⣿⣿⣿⣿⣿⣿⣿⣿⣿⡿⡿⢿⢿⢿⢿⢿⡿⣿⢿⢿⢿⢿⢿⢇⢕⢜⠀⠀⠀⠀⠀⠀⠀⠀⠀⠀⠀⠀</a:t>
            </a:r>
            <a:br/>
            <a:r>
              <a:t>⠀⠀⠀⠀⠀⠀⠀⠀⠀⠀⠀⢕⣵⣾⢿⣷⣷⣷⣷⣿⣷⣾⣾⣷⣿⣷⣿⣷⣿⣿⣿⣾⣿⣿⣿⣿⣿⣿⣿⣿⣿⣿⣿⣿⣿⣿⣿⣿⣿⣿⣿⣿⣿⣿⣿⣿⣿⣿⣿⣿⣿⣿⣿⣿⣿⣿⣿⣿⣿⠀⠀⠀⠀⠀⠀⠀⠀⠀⠀⠀⠀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⠀⠀⠀⠀⠀⠀⠀⠀⠀⠀⠀⢸⣿⣿⣿⣿⣿⣿⣿⣿⣽⣿⣿⣿⣽⣿⣿⣿⣷⣾⣞⣿⣿⣿⣿⣿⣿⣿⣿⣿⣿⣿⣽⣽⣽⣽⣿⣿⣯⣿⣿⣿⣿⣿⣿⣿⣿⣿⣿⣿⣿⣿⣿⣿⣿⣿⣿⣿⣿⠀⠀⠀⠀⠀⠀⠀⠀⠀⠀⠀⠀</a:t>
            </a:r>
            <a:br/>
            <a:r>
              <a:t>⠀⠀⠀⠀⠀⠀⠀⠀⠀⠀⠀⢸⣿⣿⣿⣿⣿⣿⢿⣿⣿⣿⣿⣿⣿⣿⣿⣿⣿⣿⣿⣿⣿⣿⣿⣿⣿⣿⣿⣿⣿⢿⣿⣿⡿⣿⣿⢿⣿⣿⢿⣿⢿⢿⣿⣿⣿⣿⣿⣿⣿⣿⣿⣿⣿⣿⣿⣿⣿⠀⠀⠀⠀⠀⠀⠀⠀⠀⠀⠀⠀</a:t>
            </a:r>
            <a:br/>
            <a:r>
              <a:t>⠀⠀⠀⠀⠀⠀⠀⠀⠀⠀⠀⢜⢻⢟⢻⢏⣻⢿⢿⢸⢾⢏⢕⢏⢏⢝⣝⣟⢗⣝⢝⣝⣝⡜⡻⣯⢝⣏⣝⣜⢝⣽⣟⣿⣿⣯⣟⣫⣻⡿⣷⢿⢻⣾⣷⡿⣏⣻⣿⣿⣿⣿⣿⣿⣿⣿⣿⣿⣿⠀⠀⠀⠀⠀⠀⠀⠀⠀⠀⠀⠀</a:t>
            </a:r>
            <a:br/>
            <a:r>
              <a:t>⠀⠀⠀⠀⠀⠀⠀⠀⠀⠀⠀⢑⢕⢜⢝⢝⡕⢝⢝⢕⢗⢕⢕⢕⢕⢗⢕⢗⢝⣕⣽⣝⣵⣞⣻⢿⣿⣿⣿⣷⣿⣿⣟⣿⡿⣿⣿⣿⣿⣿⣿⢿⣿⢿⣿⣿⣻⣿⣿⣿⣿⣿⣿⣿⣿⣿⣿⣿⣿⠀⠀⠀⠀⠀⠀⠀⠀⠀⠀⠀⠀</a:t>
            </a:r>
            <a:br/>
            <a:r>
              <a:t>⠀⠀⠀⠀⠀⠀⠀⠀⠀⠀⠀⢄⢕⡕⢕⡕⣕⢇⢱⢕⢕⢕⢕⢳⢝⢞⢝⢕⢜⢟⢕⢜⢹⡇⢼⣿⣿⣿⣿⡻⡯⡹⢪⢝⣝⣝⡷⣾⣻⣿⣽⣿⣿⣿⡽⣟⡿⣿⣿⣿⣿⣿⣿⣿⣿⣿⣿⢿⣿⠀⠀⠀⠀⠀⠀⠀⠀⠀⠀⠀⠀</a:t>
            </a:r>
            <a:br/>
            <a:r>
              <a:t>⠀⠀⠀⠀⠀⠀⠀⠀⠀⠀⠀⢁⢕⢕⢕⢕⢕⢕⢕⢜⢱⢕⢕⢱⢕⢕⢕⢕⢕⢕⢕⢕⢜⢕⢕⢕⢝⢗⢕⢳⢕⢝⢕⢕⢕⢕⢫⢕⢸⣽⡿⣿⡏⢿⣻⣿⢺⢫⣽⣿⢿⢟⣻⣿⡿⣯⣻⣿⣿⠀⠀⠀⠀⠀⠀⠀⠀⠀⠀⠀⠀</a:t>
            </a:r>
            <a:br/>
            <a:r>
              <a:t>⠀⠀⠀⠀⠀⠀⠀⠀⠀⠀⠀⠀⠑⠑⠑⠑⠑⠑⠑⠑⠑⠑⠑⠑⠑⠑⠑⠑⠑⠑⠑⠑⠙⠑⠑⠑⠘⠑⠑⠑⠑⠑⠘⠑⠑⠑⠑⠑⠑⠚⠑⠚⠓⠘⠋⠛⠙⠚⠋⠛⠙⠑⠓⠓⠘⠚⠛⠛⠛⠀⠀⠀⠀⠀⠀⠀⠀⠀⠀⠀⠀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⠀⠀⠀⠀⠀⠀⠀⠀⠀⠀⠀⢸⣿⣿⣿⣿⣿⣿⣿⣿⣿⣿⣿⣿⣿⣿⣿⣿⣿⣿⣿⢟⢝⢕⢕⢕⢕⣵⣜⡝⢿⣿⣿⣿⣿⣿⣿⣿⣿⣿⣿⣿⣿⣿⣿⣿⣿⣿⣿⣿⣿⣿⣿⣿⣿⣿⡿⢟⢟⠀⠀⠀⠀⠀⠀⠀⠀⠀⠀⠀⠀</a:t>
            </a:r>
            <a:br/>
            <a:r>
              <a:t>⠀⠀⠀⠀⠀⠀⠀⠀⠀⠀⠀⢸⣿⣿⣿⣿⣿⣿⣿⣿⣿⣿⣿⣿⣿⣿⣿⣿⣿⡟⢕⢕⢕⢟⢟⣻⣿⣿⣿⣿⣷⣼⣿⣿⣿⣿⣿⣿⣿⣿⣿⣿⣿⣿⣿⣿⣿⣿⣿⣿⣿⣿⣿⣿⣿⢏⢕⢕⢕⠀⠀⠀⠀⠀⠀⠀⠀⠀⠀⠀⠀</a:t>
            </a:r>
            <a:br/>
            <a:r>
              <a:t>⠀⠀⠀⠀⠀⠀⠀⠀⠀⠀⠀⢸⣿⣿⣿⣿⣿⣿⣿⣿⣿⣿⣿⣿⣿⣿⣿⣿⢟⢕⢕⢕⢕⢕⣼⣿⣿⣿⣿⣿⣿⣿⡱⣿⣿⣿⣿⣿⣿⣿⣿⣿⣿⣿⣿⣿⣿⣿⣿⣿⣿⣿⣿⡿⢕⢕⢕⢕⢕⠀⠀⠀⠀⠀⠀⠀⠀⠀⠀⠀⠀</a:t>
            </a:r>
            <a:br/>
            <a:r>
              <a:t>⠀⠀⠀⠀⠀⠀⠀⠀⠀⠀⠀⢸⣿⣿⣿⣿⣿⣿⣿⣿⣿⣿⣿⣿⣿⣿⣿⢇⢕⢕⢕⢕⢕⢸⣿⣿⣿⣿⣿⣿⣿⣿⡧⢹⣿⣿⣿⣿⣿⣿⣿⣿⣿⣿⣿⣿⣿⣿⣿⣿⣿⣿⣿⢕⢕⢕⢕⢕⢕⠀⠀⠀⠀⠀⠀⠀⠀⠀⠀⠀⠀</a:t>
            </a:r>
            <a:br/>
            <a:r>
              <a:t>⠀⠀⠀⠀⠀⠀⠀⠀⠀⠀⠀⢸⣿⣿⣿⣿⣿⣿⣿⣿⣿⣿⣿⣿⣿⣿⣿⣗⣕⣕⡕⢕⢕⢸⣿⣿⣿⣿⣿⣿⣿⣿⣧⣕⣿⣿⣿⣿⣿⣿⣿⣿⣿⣿⣿⣿⣿⣿⣿⣿⣿⣿⣿⣿⣿⣾⣿⣿⣿⠀⠀⠀⠀⠀⠀⠀⠀⠀⠀⠀⠀</a:t>
            </a:r>
            <a:br/>
            <a:r>
              <a:t>⠀⠀⠀⠀⠀⠀⠀⠀⠀⠀⠀⢸⣿⣿⣿⣿⣿⣿⣿⣿⣿⣿⣿⣿⣿⣿⣿⣿⣿⣿⣿⣾⣿⣿⣿⣿⣿⣿⣿⣿⣿⣿⣿⣿⣿⣿⣿⣿⣿⣿⣿⣿⣿⣿⣿⣿⣿⣿⣿⣿⣿⣿⣿⣿⣿⣿⣿⣿⣿⠀⠀⠀⠀⠀⠀⠀⠀⠀⠀⠀⠀</a:t>
            </a:r>
            <a:br/>
            <a:r>
              <a:t>⠀⠀⠀⠀⠀⠀⠀⠀⠀⠀⠀⢸⣿⣿⣿⢕⢕⢕⣹⣿⣿⣿⣿⣿⣿⣿⣿⣿⣿⣿⣿⣿⣿⣿⣿⣿⣿⣿⣿⣿⣿⣿⣿⣿⣿⣿⣿⣿⣿⣿⣿⣿⣿⣿⣿⣿⣿⣿⣿⣿⣿⣿⣿⣿⣿⣿⣿⣿⣿⠀⠀⠀⠀⠀⠀⠀⠀⠀⠀⠀⠀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⠀⠀⠀⠀⠀⠀⠀⠀⠀⠀⠀⢸⣿⣿⣿⣿⢕⢜⢿⣿⣿⣿⣿⣿⣿⣿⣿⣿⣿⣿⣿⣿⣿⣿⣿⣿⣿⣿⣿⣿⣿⣿⣿⣿⣿⣿⣿⣿⣿⣿⣿⣿⣿⣿⣿⣿⣿⣿⣿⣿⣿⣿⣿⣿⣿⣿⣿⣿⣿⠀⠀⠀⠀⠀⠀⠀⠀⠀⠀⠀⠀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⠀⠀⠀⠀⠀⠀⠀⠀⠀⠀⠀⢸⣿⣿⣿⡟⢕⢕⢕⢕⢝⢻⣿⣿⣿⣿⣿⣿⣿⣿⣿⣿⣿⣿⣿⣿⣿⣿⣿⣿⣿⣿⣿⣿⣿⣿⣿⣿⣿⣿⣿⣿⣿⣿⣿⣿⣿⣿⣿⣿⣿⣿⣿⣿⣿⣿⣿⣿⣿⠀⠀⠀⠀⠀⠀⠀⠀⠀⠀⠀⠀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⠀⠀⠀⠀⠀⠀⠀⠀⠀⠀⠀⢸⣿⣿⣿⡇⢕⢕⢕⢕⢕⢜⢹⣿⣿⣿⣿⣿⣿⣿⣿⣿⣿⣿⣿⣿⣿⣿⣿⣿⣿⣿⣿⣿⣿⣿⣿⣿⣿⣿⣿⣿⣿⣿⣿⣿⣿⣿⣿⣿⣿⣿⣿⣿⣿⣿⣿⣿⣿⠀⠀⠀⠀⠀⠀⠀⠀⠀⠀⠀⠀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⠀⠀⠀⠀⠀⠀⠀⠀⠀⠀⠀⢸⣿⡿⢟⢕⢕⢕⢕⣵⣷⣷⣿⣿⣿⣿⣿⣿⣿⣿⣿⣿⣿⣿⣿⣿⣿⣿⣿⣿⣿⣿⣿⣿⣿⣿⣿⣿⣿⣿⣿⣿⣿⣿⣿⣿⣿⣿⣿⣿⣿⣿⣿⣿⣿⣿⣿⣿⣿⠀⠀⠀⠀⠀⠀⠀⠀⠀⠀⠀⠀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⠀⠀⠀⠀⠀⠀⠀⠀⠀⠀⠀⢈⢝⢕⢕⢕⢕⣷⣿⣿⣿⣿⣿⣿⣿⣿⣿⣿⣿⣿⣿⣿⣿⣿⣿⣿⣿⣿⣿⣿⣿⣿⣿⣿⣿⣿⣿⣿⣿⣿⣿⣿⣿⣿⣿⣿⣿⣿⣿⣿⣿⣿⣿⣿⣿⣿⣿⣿⣿⠀⠀⠀⠀⠀⠀⠀⠀⠀⠀⠀⠀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⠀⠀⠀⠀⠀⠀⠀⠀⠀⠀⠀⠁⢿⣿⣿⡕⢕⢝⢿⣿⣿⣿⣿⣿⣿⣿⣿⣿⣿⣿⣿⣿⣿⣿⣿⣿⣿⣿⣿⣿⣿⣿⣿⣿⣿⣿⣿⣿⣿⣿⣿⣿⣿⣿⣿⣿⣿⣿⣿⣿⣿⣿⣿⣿⣿⣿⣿⣿⣿⠀⠀⠀⠀⠀⠀⠀⠀⠀⠀⠀⠀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⠀⠀⠀⠀⠀⠀⠀⠀⠀⠀⠀⢄⡕⢝⢻⣿⣷⣷⣧⣵⣵⣝⣝⡝⢟⢿⢿⣿⣿⣿⣿⣿⣿⣿⣿⣿⣿⣿⣿⣟⣻⣿⣿⣿⣿⣿⣿⣿⣿⣿⣿⣿⣿⣿⣿⣿⣿⣿⣿⣿⣿⣿⣟⢟⢻⢿⢿⣿⣿⠀⠀⠀⠀⠀⠀⠀⠀⠀⠀⠀⠀</a:t>
            </a:r>
            <a:br/>
            <a:r>
              <a:t>⠀⠀⠀⠀⠀⠀⠀⠀⠀⠀⠀⢈⢑⢑⢅⢕⢝⣟⢟⡟⣟⢟⢟⢟⢟⡕⢕⢞⢟⡟⢟⢟⢟⢻⣿⣿⢿⢻⣿⣿⣿⣿⣿⣿⣿⣿⣿⣿⣿⣿⣿⣿⣿⣿⣿⡿⢿⢿⢿⡿⣿⢿⢿⢿⢿⢿⢿⢕⢜⠀⠀⠀⠀⠀⠀⠀⠀⠀⠀⠀⠀</a:t>
            </a:r>
            <a:br/>
            <a:r>
              <a:t>⠀⠀⠀⠀⠀⠀⠀⠀⠀⠀⠀⢱⣼⣿⣿⡷⣿⣷⣿⣿⣿⣿⣷⣿⣿⣿⣿⣿⣿⣿⣿⣿⣷⣿⣿⣿⣿⣿⣿⣿⣿⣿⣿⣿⣿⣿⣿⣿⣿⣿⣿⣿⣿⣿⣿⣿⣿⣿⣿⣿⣿⣿⣿⣿⣿⣿⣿⣿⣿⠀⠀⠀⠀⠀⠀⠀⠀⠀⠀⠀⠀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⠀⠀⠀⠀⠀⠀⠀⠀⠀⠀⠀⢸⣿⣾⣯⣿⣿⣷⣿⣯⣷⣿⣿⣿⣿⣿⣿⣿⣷⣷⣗⣿⣿⣿⣿⣿⣿⣿⣽⣿⣿⣿⣽⣽⣽⣽⣿⣿⣯⣿⣿⣿⣿⣿⣿⣿⣿⣿⣿⣿⣿⣿⣿⣿⣿⣿⣿⣿⣿⠀⠀⠀⠀⠀⠀⠀⠀⠀⠀⠀⠀</a:t>
            </a:r>
            <a:br/>
            <a:r>
              <a:t>⠀⠀⠀⠀⠀⠀⠀⠀⠀⠀⠀⢸⣿⣿⣿⣿⣿⢿⣿⣿⣿⣿⣿⣿⣿⣿⣿⣿⣿⣟⣿⣿⣿⣿⣿⣿⣿⣿⣿⣿⣟⣿⣿⣿⡿⣿⣿⣿⡿⡿⢿⣿⢿⢿⣿⣿⣿⣿⣿⣿⣿⣿⣿⣿⣿⣿⣿⣿⣿⠀⠀⠀⠀⠀⠀⠀⠀⠀⠀⠀⠀</a:t>
            </a:r>
            <a:br/>
            <a:r>
              <a:t>⠀⠀⠀⠀⠀⠀⠀⠀⠀⠀⠀⢜⢿⢟⢻⢻⣿⢿⡟⢳⢾⢝⢝⢏⡏⢕⣏⣻⣇⣹⣝⣝⣝⣜⣻⣯⣝⣝⣝⣜⣻⣽⣿⣿⣿⣾⣟⢻⣻⡿⢷⣿⣟⣿⣼⣿⣟⣿⣿⣿⣿⣿⣿⣿⣿⣿⣿⣿⣿⠀⠀⠀⠀⠀⠀⠀⠀⠀⠀⠀⠀</a:t>
            </a:r>
            <a:br/>
            <a:r>
              <a:t>⠀⠀⠀⠀⠀⠀⠀⠀⠀⠀⠀⢑⢜⢕⢕⢕⢝⢕⢕⢇⢗⢕⢕⢕⢕⢗⢕⢕⢝⣝⣝⣟⣵⣟⣻⢿⣿⣿⣿⡵⢿⣿⣿⣿⣿⣿⣿⣿⣿⣿⣿⢻⡿⣿⣿⣿⣿⣿⣿⣿⣿⣿⣿⣿⣿⣿⣿⣿⣿⠀⠀⠀⠀⠀⠀⠀⠀⠀⠀⠀⠀</a:t>
            </a:r>
            <a:br/>
            <a:r>
              <a:t>⠀⠀⠀⠀⠀⠀⠀⠀⠀⠀⠀⠀⢕⢱⢕⢱⢕⢕⢕⢕⢇⡕⢇⢗⡜⢳⢣⢵⢎⢜⢸⢺⢹⡇⣫⣿⣿⢷⡿⣟⣾⣼⢽⣻⢏⣝⢻⢿⣿⣿⡿⣿⣻⣿⢿⣾⡿⡿⣿⣿⣿⣟⣿⣿⣿⣿⣿⣿⣿⠀⠀⠀⠀⠀⠀⠀⠀⠀⠀⠀⠀</a:t>
            </a:r>
            <a:br/>
            <a:r>
              <a:t>⠀⠀⠀⠀⠀⠀⠀⠀⠀⠀⠀⠁⢕⢕⢕⢕⢕⢕⢕⢕⢕⢕⢕⢕⢇⢕⢕⢕⢕⢕⢕⢕⢕⢕⢝⢝⡻⢕⢗⢗⢕⢸⢟⢕⢯⢱⢹⢵⣧⣷⣞⣟⣻⡿⣻⣷⣿⢼⣷⣿⣿⡿⢿⣿⣿⣿⣿⣿⣿⠀⠀⠀⠀⠀⠀⠀⠀⠀⠀⠀⠀</a:t>
            </a:r>
            <a:br/>
            <a:r>
              <a:t>⠀⠀⠀⠀⠀⠀⠀⠀⠀⠀⠀⠀⠑⠑⠑⠑⠑⠑⠑⠑⠑⠑⠑⠑⠑⠑⠑⠃⠑⠑⠑⠑⠑⠑⠑⠘⠙⠙⠙⠑⠑⠑⠑⠑⠑⠑⠑⠑⠑⠛⠛⠓⠘⠙⠛⠓⠑⠓⠚⠛⠛⠓⠘⠘⠛⠛⠛⠛⠛⠀⠀⠀⠀⠀⠀⠀⠀⠀⠀⠀⠀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⠀⠀⠀⠀⠀⠀⠀⠀⠀⠀⠀⢸⣿⣿⣿⣿⣿⣿⣿⣿⣿⣿⣿⣿⣿⣿⣿⣿⣿⣿⡿⢏⢕⢕⢕⢕⢗⢱⣵⣝⢟⣿⣿⣿⣿⣿⣿⣿⣿⣿⣿⣿⣿⣿⣿⣿⣿⣿⣿⣿⣿⣿⣿⣿⣿⣿⡿⢟⢏⠀⠀⠀⠀⠀⠀⠀⠀⠀⠀⠀⠀</a:t>
            </a:r>
            <a:br/>
            <a:r>
              <a:t>⠀⠀⠀⠀⠀⠀⠀⠀⠀⠀⠀⢸⣿⣿⣿⣿⣿⣿⣿⣿⣿⣿⣿⣿⣿⣿⣿⣿⣿⢟⢕⢕⢕⢝⢝⣹⣿⣿⣿⣿⣿⣾⡻⣿⣿⣿⣿⣿⣿⣿⣿⣿⣿⣿⣿⣿⣿⣿⣿⣿⣿⣿⣿⣿⣿⢏⢕⢕⢕⠀⠀⠀⠀⠀⠀⠀⠀⠀⠀⠀⠀</a:t>
            </a:r>
            <a:br/>
            <a:r>
              <a:t>⠀⠀⠀⠀⠀⠀⠀⠀⠀⠀⠀⢸⣿⣿⣿⣿⣿⣿⣿⣿⣿⣿⣿⣿⣿⣿⣿⡿⢕⢕⢕⢕⢕⢕⣵⣿⣿⣿⣿⣿⣿⣿⢽⣿⣿⣿⣿⣿⣿⣿⣿⣿⣿⣿⣿⣿⣿⣿⣿⣿⣿⣿⣿⡿⢕⢕⢕⢕⢕⠀⠀⠀⠀⠀⠀⠀⠀⠀⠀⠀⠀</a:t>
            </a:r>
            <a:br/>
            <a:r>
              <a:t>⠀⠀⠀⠀⠀⠀⠀⠀⠀⠀⠀⢸⣿⣿⣿⣿⣿⣿⣿⣿⣿⣿⣿⣿⣿⣿⣿⡏⢕⢕⢕⢕⢕⢱⣿⣿⣿⣿⣿⣿⣿⣿⣧⢺⣿⣿⣿⣿⣿⣿⣿⣿⣿⣿⣿⣿⣿⣿⣿⣿⣿⣿⣿⡇⢕⢕⢕⢕⢕⠀⠀⠀⠀⠀⠀⠀⠀⠀⠀⠀⠀</a:t>
            </a:r>
            <a:br/>
            <a:r>
              <a:t>⠀⠀⠀⠀⠀⠀⠀⠀⠀⠀⠀⢸⣿⣿⣿⣿⣿⣿⣿⣿⣿⣿⣿⣿⣿⣿⣿⣧⣕⣕⣕⣕⢕⣼⣿⣿⣿⣿⣿⣿⣿⣿⣷⣕⣿⣿⣿⣿⣿⣿⣿⣿⣿⣿⣿⣿⣿⣿⣿⣿⣿⣿⣿⣿⣿⣿⣿⣿⣿⠀⠀⠀⠀⠀⠀⠀⠀⠀⠀⠀⠀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⠀⠀⠀⠀⠀⠀⠀⠀⠀⠀⠀⢸⣿⣿⣯⢕⢕⢕⣽⣿⣿⣿⣿⣿⣿⣿⣿⣿⣿⣿⣿⣿⣿⣿⣿⣿⣿⣿⣿⣿⣿⣿⣿⣿⣿⣿⣿⣿⣿⣿⣿⣿⣿⣿⣿⣿⣿⣿⣿⣿⣿⣿⣿⣿⣿⣿⣿⣿⣿⠀⠀⠀⠀⠀⠀⠀⠀⠀⠀⠀⠀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⠀⠀⠀⠀⠀⠀⠀⠀⠀⠀⠀⢸⣿⣿⣿⣷⡕⢜⢿⣿⣿⣿⣿⣿⣿⣿⣿⣿⣿⣿⣿⣿⣿⣿⣿⣿⣿⣿⣿⣿⣿⣿⣿⣿⣿⣿⣿⣿⣿⣿⣿⣿⣿⣿⣿⣿⣿⣿⣿⣿⣿⣿⣿⣿⣿⣿⣿⣿⣿⠀⠀⠀⠀⠀⠀⠀⠀⠀⠀⠀⠀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⠀⠀⠀⠀⠀⠀⠀⠀⠀⠀⠀⢸⣿⣿⣿⡿⢕⢕⢕⢜⢝⢿⣿⣿⣿⣿⣿⣿⣿⣿⣿⣿⣿⣿⣿⣿⣿⣿⣿⣿⣿⣿⣿⣿⣿⣿⣿⣿⣿⣿⣿⣿⣿⣿⣿⣿⣿⣿⣿⣿⣿⣿⣿⣿⣿⣿⣿⣿⣿⠀⠀⠀⠀⠀⠀⠀⠀⠀⠀⠀⠀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⠀⠀⠀⠀⠀⠀⠀⠀⠀⠀⠀⢸⣿⣿⣿⡷⢕⢕⢕⢕⢕⢜⢻⣿⣿⣿⣿⣿⣿⣿⣿⣿⣿⣿⣿⣿⣿⣿⣿⣿⣿⣿⣿⣿⣿⣿⣿⣿⣿⣿⣿⣿⣿⣿⣿⣿⣿⣿⣿⣿⣿⣿⣿⣿⣿⣿⣿⣿⣿⠀⠀⠀⠀⠀⠀⠀⠀⠀⠀⠀⠀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⠀⠀⠀⠀⠀⠀⠀⠀⠀⠀⠀⢸⣿⣿⡿⢇⢕⢕⢕⣵⣷⣷⣿⣿⣿⣿⣿⣿⣿⣿⣿⣿⣿⣿⣿⣿⣿⣿⣿⣿⣿⣿⣿⣿⣿⣿⣿⣿⣿⣿⣿⣿⣿⣿⣿⣿⣿⣿⣿⣿⣿⣿⣿⣿⣿⣿⣿⣿⣿⠀⠀⠀⠀⠀⠀⠀⠀⠀⠀⠀⠀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⠀⠀⠀⠀⠀⠀⠀⠀⠀⠀⠀⢈⢝⢕⢕⢕⢕⣕⣕⣿⣿⣿⣿⣿⣿⣿⣿⣿⣿⣿⣿⣿⣿⣿⣿⣿⣿⣿⣿⣿⣟⣿⣿⣿⣿⣿⣿⣿⣿⣿⣿⣿⣿⣿⣿⣿⣿⣿⣿⣿⣿⣿⣿⣿⣿⣿⣿⣿⣿⠀⠀⠀⠀⠀⠀⠀⠀⠀⠀⠀⠀</a:t>
            </a:r>
            <a:br/>
            <a:r>
              <a:t>⠀⠀⠀⠀⠀⠀⠀⠀⠀⠀⠀⠔⢿⣿⣿⣇⡕⢕⢾⢿⣿⣿⣿⣿⣿⣿⣿⣿⣿⣿⣿⣿⣿⣿⣿⣿⣿⣿⣿⣿⣿⣿⣿⣿⣿⣿⣿⣿⣿⣿⣿⣿⣿⣿⣿⣿⣿⣿⣿⣿⣿⣿⣿⣿⣿⣿⣿⣿⣿⠀⠀⠀⠀⠀⠀⠀⠀⠀⠀⠀⠀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⠀⠀⠀⠀⠀⠀⠀⠀⠀⠀⠀⠀⢜⢝⢿⢿⣿⣿⣷⣧⣵⣜⡝⢝⢻⢿⢿⣿⣿⣿⣿⣿⣿⣿⣿⣿⣿⣿⣿⣿⣟⣿⣿⣿⣿⣿⣿⣿⣿⣿⣿⣿⣿⣿⣿⣿⣿⣿⣿⣿⣿⣿⣟⢟⢻⢿⢿⣿⣿⠀⠀⠀⠀⠀⠀⠀⠀⠀⠀⠀⠀</a:t>
            </a:r>
            <a:br/>
            <a:r>
              <a:t>⠀⠀⠀⠀⠀⠀⠀⠀⠀⠀⠀⢁⢅⢁⢕⢕⢝⡟⢟⢟⢟⢟⢟⢻⢟⢕⢑⡕⣟⡟⣟⡟⣟⢻⣿⣿⣿⣿⣿⣿⣿⣿⣿⣿⣿⣿⣿⣿⣿⣿⣿⣿⣿⣿⣿⢿⢿⡿⢿⡿⢿⢿⢿⢿⢿⢿⢟⢝⢜⠀⠀⠀⠀⠀⠀⠀⠀⠀⠀⠀⠀</a:t>
            </a:r>
            <a:br/>
            <a:r>
              <a:t>⠀⠀⠀⠀⠀⠀⠀⠀⠀⠀⠀⢸⣾⣿⣿⣿⣿⣾⣿⣾⣿⣯⣿⣿⣿⣿⣿⣿⣿⣿⣿⣿⣿⣿⣿⣿⣿⣿⣿⣿⣿⣿⣿⣿⣿⣿⣿⣿⣿⣿⣿⣿⣿⣿⣿⣿⣿⣿⣿⣿⣿⣿⣿⣿⣿⣿⣿⣿⣿⠀⠀⠀⠀⠀⠀⠀⠀⠀⠀⠀⠀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⠀⠀⠀⠀⠀⠀⠀⠀⠀⠀⠀⢸⣿⣿⣯⣿⣷⣷⣿⣏⣿⣿⣿⣿⣿⣿⣿⣿⣽⣷⣷⣿⣿⣿⣿⣿⣽⣿⣿⣿⣿⣿⣽⣽⣽⣽⣿⣿⣯⣿⣿⣿⣿⣿⣿⣿⣿⣿⣿⣿⣿⣿⣿⣿⣿⣿⣿⣿⣿⠀⠀⠀⠀⠀⠀⠀⠀⠀⠀⠀⠀</a:t>
            </a:r>
            <a:br/>
            <a:r>
              <a:t>⠀⠀⠀⠀⠀⠀⠀⠀⠀⠀⠀⢸⣿⣿⣿⣿⣿⣿⣿⣿⣿⣿⣿⣿⣿⣿⣿⣿⣿⢿⡿⣿⣿⣿⣿⣿⣿⣿⣿⣿⣿⣿⣿⣿⣿⡿⣿⣿⣿⣿⡿⡿⣿⢿⣿⣿⣿⣿⣿⣿⣿⣿⣿⣿⣿⣿⣿⣿⣿⠀⠀⠀⠀⠀⠀⠀⠀⠀⠀⠀⠀</a:t>
            </a:r>
            <a:br/>
            <a:r>
              <a:t>⠀⠀⠀⠀⠀⠀⠀⠀⠀⠀⠀⢜⢿⢻⢟⡿⣿⢿⢟⢣⢿⢏⢟⢟⢟⣝⣟⡟⢇⢻⣝⣝⣝⡝⢹⣏⣫⢹⡝⡜⣳⣿⢾⣿⢿⣟⡻⢻⢿⣿⣿⣿⢿⣽⣜⡿⣽⣻⣿⣿⣿⣿⣿⣿⣿⣿⣿⣿⣿⠀⠀⠀⠀⠀⠀⠀⠀⠀⠀⠀⠀</a:t>
            </a:r>
            <a:br/>
            <a:r>
              <a:t>⠀⠀⠀⠀⠀⠀⠀⠀⠀⠀⠀⢕⢇⢜⡜⡜⢕⢗⢗⢞⢇⢕⢝⢱⡗⢕⢗⢗⢞⣻⢽⣟⣳⣿⣻⣯⣿⣻⣿⡿⣾⢿⣿⣿⣿⣿⣿⣿⣿⣿⣿⣿⣿⣿⣿⣿⣿⣿⣿⣿⣿⣿⣿⣿⣿⣿⣿⣿⣿⠀⠀⠀⠀⠀⠀⠀⠀⠀⠀⠀⠀</a:t>
            </a:r>
            <a:br/>
            <a:r>
              <a:t>⠀⠀⠀⠀⠀⠀⠀⠀⠀⠀⠀⠁⢕⢕⢱⢵⢵⢕⣕⢱⢕⢕⢕⢱⢜⢝⢪⢕⡟⢹⢞⢎⢹⢇⢣⣻⣽⡿⣿⣿⣽⢟⡽⣿⢿⣝⣿⡿⣿⣿⣟⣿⣿⣿⣿⣿⢿⣟⣿⣿⣿⣿⡿⣿⣿⣿⣿⣿⣿⠀⠀⠀⠀⠀⠀⠀⠀⠀⠀⠀⠀</a:t>
            </a:r>
            <a:br/>
            <a:r>
              <a:t>⠀⠀⠀⠀⠀⠀⠀⠀⠀⠀⠀⠑⢕⢕⢕⢇⢕⢕⢕⢝⢕⢜⢕⢕⢕⢜⢕⢕⢕⢕⢕⢕⢕⢱⢳⢝⡟⢝⢻⡵⢝⢕⣗⢝⢝⢜⢝⢕⢾⣿⣝⣿⣿⢽⡻⡿⡏⡟⣇⣯⣿⣿⣿⣿⣿⣿⣿⣷⣿⠀⠀⠀⠀⠀⠀⠀⠀⠀⠀⠀⠀</a:t>
            </a:r>
            <a:br/>
            <a:r>
              <a:t>⠀⠀⠀⠀⠀⠀⠀⠀⠀⠀⠀⠀⠑⠑⠑⠑⠑⠑⠑⠑⠑⠑⠑⠑⠑⠑⠑⠑⠑⠑⠑⠑⠑⠑⠑⠑⠑⠑⠘⠑⠑⠑⠑⠑⠑⠑⠑⠃⠃⠛⠛⠋⠛⠑⠛⠛⠓⠃⠚⠚⠛⠛⠙⠘⠛⠋⠙⠛⠛⠀⠀⠀⠀⠀⠀⠀⠀⠀⠀⠀⠀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⠀⠀⠀⠀⠀⠀⠀⠀⠀⠀⠀⠀⢑⠀⢕⣿⣿⣿⣿⣿⣿⣿⣿⣿⣿⣿⣿⣿⣿⣿⣿⣿⣿⣿⣿⣿⣿⣿⣿⣿⣿⣿⣿⣿⣿⣿⣿⣿⣿⣿⣿⣿⣿⣿⣿⣿⣿⣿⣿⣿⣿⣿⣿⣿⣿⣿⣿⣿⣿⠀⠀⠀⠀⠀⠀⠀⠀⠀⠀⠀⠀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⠀⠀⠀⠀⠀⠀⠀⠀⠀⠀⠀⠀⠀⠀⢕⣿⣿⣿⣿⣿⣿⣿⣿⣿⣿⣿⣿⣿⣿⣿⣿⣿⣿⣿⣿⣿⣿⣿⣿⡟⣿⣿⣿⣿⣿⣿⣿⣿⣿⣿⣿⣿⣿⣿⣿⣿⣿⣿⣿⣿⣿⣿⣿⣿⣿⣿⣿⣿⣿⠀⠀⠀⠀⠀⠀⠀⠀⠀⠀⠀⠀</a:t>
            </a:r>
            <a:br/>
            <a:r>
              <a:t>⠀⠀⠀⠀⠀⠀⠀⠀⠀⠀⠀⢀⢀⢐⢕⣿⣿⣿⣿⣿⣿⣿⣿⣿⣿⣿⣿⣿⣿⣿⣿⣿⣿⣿⣿⣿⣿⣿⣿⣷⡏⢜⢿⣿⣿⣿⣿⣿⣿⣿⣿⣿⣿⣿⣿⣿⣿⣿⣿⣿⣿⣿⣿⣿⣿⣿⣿⣿⣿⠀⠀⠀⠀⠀⠀⠀⠀⠀⠀⠀⠀</a:t>
            </a:r>
            <a:br/>
            <a:r>
              <a:t>⠀⠀⠀⠀⠀⠀⠀⠀⠀⠀⠀⢕⢕⠀⢕⣿⣿⣿⣿⣿⣿⣿⣿⣿⣿⣿⣿⣿⣿⣿⣿⣿⣿⣿⣿⣿⣿⣿⣿⣿⡧⢇⢸⣿⣿⣿⣿⣿⣿⣿⣿⣿⣿⣿⣿⣿⣿⣿⣿⣿⣿⣿⣿⣿⣿⣿⣿⣿⣿⠀⠀⠀⠀⠀⠀⠀⠀⠀⠀⠀⠀</a:t>
            </a:r>
            <a:br/>
            <a:r>
              <a:t>⠀⠀⠀⠀⠀⠀⠀⠀⠀⠀⠀⢕⢕⠀⢕⣿⣿⣿⣿⣿⣿⣿⣿⣿⣿⣿⣿⣿⣿⣿⣿⣿⣿⣿⣿⣿⣿⣿⣿⣷⢕⢕⢜⢻⣿⣿⣿⣿⣿⣿⣿⣿⣿⣿⣿⣿⣿⣿⣿⣿⣿⣿⣿⣿⣿⣿⣿⣿⣿⠀⠀⠀⠀⠀⠀⠀⠀⠀⠀⠀⠀</a:t>
            </a:r>
            <a:br/>
            <a:r>
              <a:t>⠀⠀⠀⠀⠀⠀⠀⠀⠀⠀⠀⢕⢕⠀⢕⣿⣿⣿⣿⣿⣿⣿⣿⣿⣿⣿⣿⣿⣿⣿⣿⣿⣿⣿⣿⣿⣿⣿⣿⡿⢕⣕⢱⣿⣿⣿⣿⣿⣿⣿⣿⣿⣿⣿⣿⣿⣿⣿⣿⣿⣿⣿⣿⣿⣿⣿⣿⣿⣿⠀⠀⠀⠀⠀⠀⠀⠀⠀⠀⠀⠀</a:t>
            </a:r>
            <a:br/>
            <a:r>
              <a:t>⠀⠀⠀⠀⠀⠀⠀⠀⠀⠀⠀⢕⢕⠀⢕⣿⣿⣿⣿⣿⣿⣿⣿⣿⣿⣿⣿⣿⣿⢿⢿⣿⣿⣿⣿⣿⣿⣿⣿⣷⣿⣿⣿⣿⣿⣿⣿⣿⣿⣿⣿⣿⣿⣿⣿⣿⣿⣿⣿⣿⣿⣿⣿⣿⣿⣿⣿⡯⣟⠀⠀⠀⠀⠀⠀⠀⠀⠀⠀⠀⠀</a:t>
            </a:r>
            <a:br/>
            <a:r>
              <a:t>⠀⠀⠀⠀⠀⠀⠀⠀⠀⠀⠀⢕⢕⠀⠕⣿⣿⣿⣿⣿⣿⣿⣿⣿⣿⣿⣿⣿⣿⣿⣿⡿⢟⣏⣿⣿⢿⣿⣿⢟⢫⣿⣿⣿⣿⣿⣿⣿⣿⣿⣿⣿⣿⣿⣿⣿⣿⣿⣿⣿⣿⣿⣿⣿⣿⣿⣯⡝⢛⠀⠀⠀⠀⠀⠀⠀⠀⠀⠀⠀⠀</a:t>
            </a:r>
            <a:br/>
            <a:r>
              <a:t>⠀⠀⠀⠀⠀⠀⠀⠀⠀⠀⠀⢕⢕⠀⢅⣽⣿⣿⣿⣿⣿⣿⣿⣿⣿⣿⣿⣿⣿⣿⣿⢇⢜⢝⢝⢕⢜⢝⢕⢕⢝⢟⢟⣿⣿⣿⣿⣿⣿⣿⣿⣿⣿⣿⣿⣿⣿⣿⣿⣿⣿⣿⣿⣿⣿⣿⣿⢷⢧⠀⠀⠀⠀⠀⠀⠀⠀⠀⠀⠀⠀</a:t>
            </a:r>
            <a:br/>
            <a:r>
              <a:t>⠀⠀⠀⠀⠀⠀⠀⠀⠀⠀⠀⢕⢕⠀⢑⣻⣿⣿⣿⣿⣿⣿⣿⣿⡟⢕⢕⣿⣿⣿⣿⣿⡿⢕⢕⢕⢕⢕⢕⢕⢕⣱⣾⡟⢕⢝⣿⣿⣿⣿⣿⣿⣿⣿⣿⣿⣿⣿⣿⣿⣿⣿⣿⣿⣿⣿⣿⡾⢝⠀⠀⠀⠀⠀⠀⠀⠀⠀⠀⠀⠀</a:t>
            </a:r>
            <a:br/>
            <a:r>
              <a:t>⠀⠀⠀⠀⠀⠀⠀⠀⠀⠀⠀⢕⢕⠄⢕⣾⣿⣿⣿⣿⣿⣿⢿⢏⢕⢕⣼⣿⣿⣿⣿⡟⢕⢕⢱⣵⣵⡕⢕⢕⣵⣿⡟⢕⢕⢕⢸⣿⣿⣿⣿⣿⣿⣿⣿⣿⣿⣿⣿⣿⣿⣿⣿⣿⣿⣿⣿⣿⣾⠀⠀⠀⠀⠀⠀⠀⠀⠀⠀⠀⠀</a:t>
            </a:r>
            <a:br/>
            <a:r>
              <a:t>⠀⠀⠀⠀⠀⠀⠀⠀⠀⠀⠀⢕⢕⢄⢕⣿⣿⣿⣿⣿⢟⢕⢕⣵⣷⣿⣿⣿⣿⣿⣿⣿⣧⣕⣼⣿⣿⣵⣵⣿⣿⣿⢇⢕⢕⢕⢸⣿⣿⣿⣿⣿⣿⣿⣿⣿⣿⣿⣿⣿⣿⣿⣿⣿⣿⣿⣿⣿⣿⠀⠀⠀⠀⠀⠀⠀⠀⠀⠀⠀⠀</a:t>
            </a:r>
            <a:br/>
            <a:r>
              <a:t>⠀⠀⠀⠀⠀⠀⠀⠀⠀⠀⠀⢕⢱⢕⢱⣿⣿⢿⢟⢕⣱⣷⣿⣿⣿⣿⣿⣿⣿⣿⣿⣿⣿⣿⣿⣿⣿⣿⣿⣿⣿⣿⢕⢕⢕⢕⢸⣿⣿⣿⣿⣿⣿⣿⣿⣿⣿⣿⣿⣿⣿⣿⣿⣿⣿⣿⣿⣿⣿⠀⠀⠀⠀⠀⠀⠀⠀⠀⠀⠀⠀</a:t>
            </a:r>
            <a:br/>
            <a:r>
              <a:t>⠀⠀⠀⠀⠀⠀⠀⠀⠀⠀⠀⢕⢕⢕⢸⡏⢕⣱⣷⣿⣿⣿⣿⣿⣿⣿⣿⣿⣿⣿⣿⣿⣿⣿⣿⣿⣿⣿⣿⣿⣿⣿⢇⢕⢕⢕⢸⣿⣿⣿⣿⣿⣿⣿⣿⣿⣿⣿⣿⣿⣿⣿⣿⣿⣿⣿⣿⣿⣿⠀⠀⠀⠀⠀⠀⠀⠀⠀⠀⠀⠀</a:t>
            </a:r>
            <a:br/>
            <a:r>
              <a:t>⠀⠀⠀⠀⠀⠀⠀⠀⠀⠀⠀⢕⢱⠄⢕⣿⣿⣿⣿⣿⣿⣿⣿⣿⣿⣿⣿⣿⣿⣿⣿⣿⣿⣿⣿⣿⣿⣿⣿⣿⣿⡿⡕⢕⢕⢕⢸⣿⣿⣿⣿⣿⣿⣿⣿⣿⣿⣿⣿⣿⣿⣿⣿⣿⣿⣿⣿⣿⣿⠀⠀⠀⠀⠀⠀⠀⠀⠀⠀⠀⠀</a:t>
            </a:r>
            <a:br/>
            <a:r>
              <a:t>⠀⠀⠀⠀⠀⠀⠀⠀⠀⠀⠀⢕⢕⢁⢕⣿⣿⣿⣿⣿⣿⣿⣿⣿⣿⣿⣿⣿⣿⣿⣿⣿⣿⣿⣿⣿⣿⣿⣿⣿⣟⣽⡇⢕⢕⢕⣾⣿⣿⣿⣿⣿⣿⣿⣿⣿⣿⣿⣿⣿⣿⣿⣿⣿⣿⣿⣿⣿⣿⠀⠀⠀⠀⠀⠀⠀⠀⠀⠀⠀⠀</a:t>
            </a:r>
            <a:br/>
            <a:r>
              <a:t>⠀⠀⠀⠀⠀⠀⠀⠀⠀⠀⠀⢕⢕⠀⢕⣿⣿⣿⣿⣿⣿⣿⣿⣿⣿⣿⣿⣿⣿⣿⣿⣿⣿⣿⣿⣿⣿⣿⣿⣿⣿⢝⢇⢕⢕⢕⣿⣿⣿⣿⣿⣿⣿⣿⣿⣿⣿⣿⣿⣿⣿⣿⣿⣿⣿⣿⣿⣿⣿⠀⠀⠀⠀⠀⠀⠀⠀⠀⠀⠀⠀</a:t>
            </a:r>
            <a:br/>
            <a:r>
              <a:t>⠀⠀⠀⠀⠀⠀⠀⠀⠀⠀⠀⢕⢕⢕⢕⣿⣿⣿⣿⣿⣿⣿⣿⣿⣿⣿⣿⣿⣿⣿⣿⣿⣿⣿⣿⣿⣿⣿⣿⣿⣿⡕⢕⢕⢕⢕⣿⣿⣿⣿⣿⣿⣿⣿⣿⣿⣿⣿⣿⣿⣿⣿⣿⣿⣿⣿⣿⣿⣿⠀⠀⠀⠀⠀⠀⠀⠀⠀⠀⠀⠀</a:t>
            </a:r>
            <a:br/>
            <a:r>
              <a:t>⠀⠀⠀⠀⠀⠀⠀⠀⠀⠀⠀⢕⢕⢕⢕⣿⣿⣿⣿⣿⣿⣿⣿⣿⣿⣿⣿⣿⣿⣿⣿⣿⣿⣿⣿⣿⣿⣿⣿⣿⣿⣵⣕⡕⢕⣼⣿⣿⣿⣿⣿⣿⣿⣿⣿⣿⣿⣿⣿⣿⣿⣿⣿⣿⣿⣿⣿⣿⣿⠀⠀⠀⠀⠀⠀⠀⠀⠀⠀⠀⠀</a:t>
            </a:r>
            <a:br/>
            <a:r>
              <a:t>⠀⠀⠀⠀⠀⠀⠀⠀⠀⠀⠀⢕⢕⢕⢕⣿⣿⣿⣿⣿⣿⣿⣿⣿⣿⣿⣿⣿⣿⣿⣿⣿⣿⣿⣿⣿⣿⣿⣿⣿⣿⣿⣿⣿⣿⣿⣿⣿⣿⣿⣿⣿⣿⣿⣿⣿⣿⣿⣿⣿⣿⣿⣿⣿⣿⣿⣿⣿⣿⠀⠀⠀⠀⠀⠀⠀⠀⠀⠀⠀⠀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⠀⠀⠀⠀⠀⠀⠀⠀⠀⠀⠀⠑⠑⠁⠘⠛⠛⠛⠛⠛⠛⠛⠛⠛⠛⠛⠛⠛⠛⠛⠛⠛⠛⠛⠛⠛⠛⠛⠛⠛⠛⠛⠛⠛⠛⠛⠛⠛⠛⠛⠛⠛⠛⠛⠛⠛⠛⠛⠛⠛⠛⠛⠛⠛⠛⠛⠛⠛⠛⠀⠀⠀⠀⠀⠀⠀⠀⠀⠀⠀⠀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⠀⠀⠀⠀⠀⠀⠀⠀⠀⠀⠀⢸⣿⣿⣿⣿⣿⣿⣿⣿⣿⣿⣿⣿⣿⣿⣿⣿⣿⣿⡟⢝⢕⣕⣕⣕⣹⣵⣧⣼⡹⣿⣿⣿⣿⣿⣿⣿⣿⣿⣿⣿⣿⣿⣿⣿⣿⣿⣿⣿⣿⣿⣿⣿⣿⣿⡿⢟⢝⠀⠀⠀⠀⠀⠀⠀⠀⠀⠀⠀⠀</a:t>
            </a:r>
            <a:br/>
            <a:r>
              <a:t>⠀⠀⠀⠀⠀⠀⠀⠀⠀⠀⠀⢸⣿⣿⣿⣿⣿⣿⣿⣿⣿⣿⣿⣿⣿⣿⣿⣿⡿⢏⢕⢕⢕⢝⢹⣿⣿⣿⣿⣿⣿⡯⣹⣿⣿⣿⣿⣿⣿⣿⣿⣿⣿⣿⣿⣿⣿⣿⣿⣿⣿⣿⣿⣿⣿⢏⢕⢕⢕⠀⠀⠀⠀⠀⠀⠀⠀⠀⠀⠀⠀</a:t>
            </a:r>
            <a:br/>
            <a:r>
              <a:t>⠀⠀⠀⠀⠀⠀⠀⠀⠀⠀⠀⢸⣿⣿⣿⣿⣿⣿⣿⣿⣿⣿⣿⣿⣿⣿⣿⡟⢕⢕⢕⢕⢕⢕⣾⣿⣿⣿⣿⣿⣿⣷⢝⢿⣿⣿⣿⣿⣿⣿⣿⣿⣿⣿⣿⣿⣿⣿⣿⣿⣿⣿⣿⣿⢏⢕⢕⢕⢕⠀⠀⠀⠀⠀⠀⠀⠀⠀⠀⠀⠀</a:t>
            </a:r>
            <a:br/>
            <a:r>
              <a:t>⠀⠀⠀⠀⠀⠀⠀⠀⠀⠀⠀⢸⣿⣿⣿⣿⣿⣿⣿⣿⣿⣿⣿⣿⣿⣿⣿⢕⢕⢕⢕⢕⢕⣸⣿⣿⣿⣿⣿⣿⣿⣿⡇⢞⣿⣿⣿⣿⣿⣿⣿⣿⣿⣿⣿⣿⣿⣿⣿⣿⣿⣿⣿⣗⢕⢕⢕⢕⡕⠀⠀⠀⠀⠀⠀⠀⠀⠀⠀⠀⠀</a:t>
            </a:r>
            <a:br/>
            <a:r>
              <a:t>⠀⠀⠀⠀⠀⠀⠀⠀⠀⠀⠀⢸⣿⣿⣿⣿⣿⣿⣿⣿⣿⣿⣿⣿⣿⣿⣯⣧⣵⣵⣕⡵⣕⣿⣿⣿⣿⣿⣿⣿⣿⣿⡷⢵⣿⣿⣿⣿⣿⣿⣿⣿⣿⣿⣿⣿⣿⣿⣿⣿⣿⣿⣿⣿⣾⣿⣿⣿⣿⠀⠀⠀⠀⠀⠀⠀⠀⠀⠀⠀⠀</a:t>
            </a:r>
            <a:br/>
            <a:r>
              <a:t>⠀⠀⠀⠀⠀⠀⠀⠀⠀⠀⠀⢸⣿⣿⣿⢿⣿⣿⣿⣿⣿⣿⣿⣿⣿⣿⣿⣿⣿⣿⣿⣿⣿⣿⣿⣿⣿⣿⣿⣿⣿⣿⣿⣿⣿⣿⣿⣿⣿⣿⣿⣿⣿⣿⣿⣿⣿⣿⣿⣿⣿⣿⣿⣿⣿⣿⣿⣿⣿⠀⠀⠀⠀⠀⠀⠀⠀⠀⠀⠀⠀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⠀⠀⠀⠀⠀⠀⠀⠀⠀⠀⠀⢸⣿⣿⡇⢕⢜⣹⣿⣿⣿⣿⣿⣿⣿⣿⣿⣿⣿⣿⣿⣿⣿⣿⣿⣿⣿⣿⣿⣿⣿⣿⣿⣿⣿⣿⣿⣿⣿⣿⣿⣿⣿⣿⣿⣿⣿⣿⣿⣿⣿⣿⣿⣿⣿⣿⣿⣿⣿⠀⠀⠀⠀⠀⠀⠀⠀⠀⠀⠀⠀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⠀⠀⠀⠀⠀⠀⠀⠀⠀⠀⠀⢸⣿⣿⣿⡕⢸⢿⢿⢿⣿⣿⣿⣿⣿⣿⣿⣿⣿⣿⣿⣿⣿⣿⣿⣿⣿⣿⣿⣿⣿⣿⣿⣿⣿⣿⣿⣿⣿⣿⣿⣿⣿⣿⣿⣿⣿⣿⣿⣿⣿⣿⣿⣿⣿⣿⣿⣿⣿⠀⠀⠀⠀⠀⠀⠀⠀⠀⠀⠀⠀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⠀⠀⠀⠀⠀⠀⠀⠀⠀⠀⠀⢸⣿⣿⣿⡕⢕⢕⢕⢕⢝⢝⢟⡿⣿⣿⣿⣿⣿⣿⣿⣿⣿⣿⣿⣿⣿⣿⣿⣿⣿⣿⣿⣿⣿⣿⣿⣿⣿⣿⣿⣿⣿⣿⣿⣿⣿⣿⣿⣿⣿⣿⣿⣿⣿⣿⣿⣿⣿⠀⠀⠀⠀⠀⠀⠀⠀⠀⠀⠀⠀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⠀⠀⠀⠀⠀⠀⠀⠀⠀⠀⠀⢸⣿⣿⣿⡇⢕⢕⢕⢕⢕⡿⣟⣣⣿⣿⣿⣿⣿⣿⣿⣿⣿⣿⣿⣿⣿⣿⣿⣿⣿⣿⣿⣿⣿⣿⣿⣿⣿⣿⣿⣿⣿⣿⣿⣿⣿⣿⣿⣿⣿⣿⣿⣿⣿⣿⣿⣿⣿⠀⠀⠀⠀⠀⠀⠀⠀⠀⠀⠀⠀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⠀⠀⠀⠀⠀⠀⠀⠀⠀⠀⠀⢸⣿⣿⢟⢕⢕⢕⢕⢕⣵⣿⣿⣿⣿⣿⣿⣿⣿⣿⣿⣿⣿⣿⣿⣿⣿⣿⣿⣿⣿⣿⣿⣿⣿⣿⣿⣿⣿⣿⣿⣿⣿⣿⣿⣿⣿⣿⣿⣿⣿⣿⣿⣿⣿⣿⣿⣿⣿⠀⠀⠀⠀⠀⠀⠀⠀⠀⠀⠀⠀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⠀⠀⠀⠀⠀⠀⠀⠀⠀⠀⠀⠘⢙⢕⢔⢕⢕⢕⢕⣕⣼⣿⣿⣿⣿⣿⣿⣿⣿⣿⣿⣿⣿⣿⣿⣿⣿⣿⣿⣿⣿⣿⣿⣿⣿⣿⣿⣿⣿⣿⣿⣿⣿⣿⣿⣿⣿⣿⣿⣿⣿⣿⣿⣿⣿⣿⣿⣿⣿⠀⠀⠀⠀⠀⠀⠀⠀⠀⠀⠀⠀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⠀⠀⠀⠀⠀⠀⠀⠀⠀⠀⠀⢱⣷⣷⣿⣿⣷⣵⣵⡿⢿⣿⣿⣿⣿⣿⣿⣿⣿⣿⣿⣿⣿⣿⣿⣿⣿⣿⣷⣿⣿⣿⣿⣿⣿⣿⣿⣿⣿⣿⣿⣿⣿⣿⣿⣿⣿⣿⣿⣿⣿⣿⣿⣿⣿⣿⣿⣿⣿⠀⠀⠀⠀⠀⠀⠀⠀⠀⠀⠀⠀</a:t>
            </a:r>
            <a:br/>
            <a:r>
              <a:t>⠀⠀⠀⠀⠀⠀⠀⠀⠀⠀⠀⠜⢻⣿⢿⣿⣿⣿⣿⣿⣿⣼⣕⣝⢹⢿⢿⣿⣿⣿⣿⣿⣿⣿⣿⣿⣿⣿⣿⣿⣿⣿⣿⣿⣿⣿⣿⣿⣿⣿⣿⣿⣿⣿⣿⣿⣿⣿⣿⣿⣿⣿⣿⢟⢟⢿⢿⢿⣿⠀⠀⠀⠀⠀⠀⠀⠀⠀⠀⠀⠀</a:t>
            </a:r>
            <a:br/>
            <a:r>
              <a:t>⠀⠀⠀⠀⠀⠀⠀⠀⠀⠀⠀⢀⢅⢅⢕⢝⡟⢟⢻⢿⡟⡟⢟⡿⣇⣕⣕⡗⣟⣿⢿⣿⣟⡿⣟⣿⣿⣿⣿⣿⣿⣿⣿⣻⣿⣿⣿⣿⣿⣿⣿⣿⣿⡿⢿⢿⢿⢿⢿⣿⢿⡿⢿⢿⢿⢿⢏⢜⢝⠀⠀⠀⠀⠀⠀⠀⠀⠀⠀⠀⠀</a:t>
            </a:r>
            <a:br/>
            <a:r>
              <a:t>⠀⠀⠀⠀⠀⠀⠀⠀⠀⠀⠀⢱⣾⣿⣿⣿⣿⣿⣾⣷⣿⣷⣿⣾⣿⣿⣿⣿⣿⣿⣿⣿⣾⡿⢿⣿⣿⣿⣿⣿⣿⣿⣿⣿⣿⣿⣿⣿⡿⣿⣿⣿⣿⣿⣿⣿⣿⣿⣿⣿⣿⣿⣿⣿⣿⣿⣿⣿⣿⠀⠀⠀⠀⠀⠀⠀⠀⠀⠀⠀⠀</a:t>
            </a:r>
            <a:br/>
            <a:r>
              <a:t>⠀⠀⠀⠀⠀⠀⠀⠀⠀⠀⠀⢸⣿⣿⣽⣿⣿⣷⣿⣽⣼⣿⣿⣿⣿⣿⣿⣿⣿⣷⣿⣿⣯⣷⣯⣿⣿⣿⣽⣿⣿⣿⣽⣽⣿⣽⣿⣿⣿⣿⣿⣿⣿⣿⣿⣿⣿⣿⣿⣿⣿⣿⣿⣿⣿⣿⣿⣿⣿⠀⠀⠀⠀⠀⠀⠀⠀⠀⠀⠀⠀</a:t>
            </a:r>
            <a:br/>
            <a:r>
              <a:t>⠀⠀⠀⠀⠀⠀⠀⠀⠀⠀⠀⢸⣿⣿⣿⣿⣿⣿⣿⣿⣿⣿⣿⣿⣿⣿⣿⣿⢿⣿⣿⣿⣿⣷⣿⣿⣿⣿⣿⣿⣿⣿⣿⣿⣿⣿⣿⣿⣿⣿⣿⣿⣿⣿⣿⣿⣿⣿⣿⣿⣿⣿⣿⣿⣿⣿⣿⣿⣿⠀⠀⠀⠀⠀⠀⠀⠀⠀⠀⠀⠀</a:t>
            </a:r>
            <a:br/>
            <a:r>
              <a:t>⠀⠀⠀⠀⠀⠀⠀⠀⠀⠀⠀⢸⢿⢿⢻⢿⣿⡿⢿⢞⢟⢏⢟⢝⢟⢏⡟⢻⢝⢿⢟⢝⢏⢫⢽⡟⢻⢏⡟⢕⣗⡻⡾⡿⣷⣿⣿⢿⣿⣿⣿⣯⣷⣿⣮⣼⣿⡿⣿⣿⣿⣿⣿⣿⣿⣿⣿⣿⣿⠀⠀⠀⠀⠀⠀⠀⠀⠀⠀⠀⠀</a:t>
            </a:r>
            <a:br/>
            <a:r>
              <a:t>⠀⠀⠀⠀⠀⠀⠀⠀⠀⠀⠀⢕⢇⢗⢎⢟⢿⡗⡗⢿⢗⢕⢎⢕⢷⢵⡽⢿⢗⢻⣿⣯⣽⣿⣿⣿⣿⣿⣿⣽⣿⣿⣿⣿⣿⣿⣿⣿⣾⣿⣷⣿⣷⣿⣿⣿⣾⣿⣿⣿⣿⣿⣿⣿⣿⣿⣿⣿⣿⠀⠀⠀⠀⠀⠀⠀⠀⠀⠀⠀⠀</a:t>
            </a:r>
            <a:br/>
            <a:r>
              <a:t>⠀⠀⠀⠀⠀⠀⠀⠀⠀⠀⠀⢕⡜⣜⣫⣝⡕⢕⢵⢕⢕⣵⣧⣮⣣⡿⢗⢣⢼⣟⢽⢿⢻⡏⣹⢾⣿⣿⣿⣿⣻⡿⢟⣿⢽⡻⣿⣿⣟⣟⣿⣿⣿⣿⣿⣯⣿⣿⣿⣿⣿⣿⣿⣿⣿⣿⣿⣿⣿⠀⠀⠀⠀⠀⠀⠀⠀⠀⠀⠀⠀</a:t>
            </a:r>
            <a:br/>
            <a:r>
              <a:t>⠀⠀⠀⠀⠀⠀⠀⠀⠀⠀⠀⢕⢝⢝⢹⢝⢕⡜⢣⢏⢜⢇⢇⡟⢎⢇⢕⢕⢜⢞⢏⢸⢷⣱⢾⢟⣿⣿⣿⣯⡷⢫⣷⢮⢹⢜⡟⣏⣟⢿⢟⣷⣿⣟⣿⢿⣿⣿⡫⣹⣿⣿⣿⡿⣿⣿⣿⣿⣿⠀⠀⠀⠀⠀⠀⠀⠀⠀⠀⠀⠀</a:t>
            </a:r>
            <a:br/>
            <a:r>
              <a:t>⠀⠀⠀⠀⠀⠀⠀⠀⠀⠀⠀⠀⠑⠑⠘⠑⠑⠑⠑⠑⠑⠑⠑⠑⠃⠑⠑⠘⠃⠑⠑⠑⠑⠘⠘⠃⠃⠃⠘⠙⠓⠛⠛⠓⠑⠑⠑⠃⠛⠛⠛⠛⠛⠋⠛⠛⠛⠛⠊⠛⠛⠛⠋⠙⠛⠛⠛⠛⠛⠀⠀⠀⠀⠀⠀⠀⠀⠀⠀⠀⠀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⠀⠀⠀⠀⠀⠀⠀⠀⠀⠀⠀⢸⣿⣿⣿⣿⣿⣿⣿⣿⣿⣿⣿⣿⣿⣿⣿⣿⣿⣿⢟⢕⢕⣕⣕⣕⣜⣿⣷⣧⣝⣻⣿⣿⣿⣿⣿⣿⣿⣿⣿⣿⣿⣿⣿⣿⣿⣿⣿⣿⣿⣿⣿⣿⣿⣿⡿⢏⢝⠀⠀⠀⠀⠀⠀⠀⠀⠀⠀⠀⠀</a:t>
            </a:r>
            <a:br/>
            <a:r>
              <a:t>⠀⠀⠀⠀⠀⠀⠀⠀⠀⠀⠀⢸⣿⣿⣿⣿⣿⣿⣿⣿⣿⣿⣿⣿⣿⣿⣿⣿⡟⢕⢕⢕⢕⢕⢱⣾⣿⣿⣿⣿⣿⣗⡽⣿⣿⣿⣿⣿⣿⣿⣿⣿⣿⣿⣿⣿⣿⣿⣿⣿⣿⣿⣿⣿⣿⢏⢕⢕⢕⠀⠀⠀⠀⠀⠀⠀⠀⠀⠀⠀⠀</a:t>
            </a:r>
            <a:br/>
            <a:r>
              <a:t>⠀⠀⠀⠀⠀⠀⠀⠀⠀⠀⠀⢸⣿⣿⣿⣿⣿⣿⣿⣿⣿⣿⣿⣿⣿⣿⣿⡏⢕⢕⢕⢕⢕⢱⣿⣿⣿⣿⣿⣿⣿⣷⢜⢿⣿⣿⣿⣿⣿⣿⣿⣿⣿⣿⣿⣿⣿⣿⣿⣿⣿⣿⣿⣿⢇⢕⢕⢕⢕⠀⠀⠀⠀⠀⠀⠀⠀⠀⠀⠀⠀</a:t>
            </a:r>
            <a:br/>
            <a:r>
              <a:t>⠀⠀⠀⠀⠀⠀⠀⠀⠀⠀⠀⢸⣿⣿⣿⣿⣿⣿⣿⣿⣿⣿⣿⣿⣿⣿⡿⡕⢕⢕⢕⢕⢕⣾⣿⣿⣿⣿⣿⣿⣿⣯⢕⢞⣿⣿⣿⣿⣿⣿⣿⣿⣿⣿⣿⣿⣿⣿⣿⣿⣿⣿⣿⣯⡕⣕⣕⡕⡕⠀⠀⠀⠀⠀⠀⠀⠀⠀⠀⠀⠀</a:t>
            </a:r>
            <a:br/>
            <a:r>
              <a:t>⠀⠀⠀⠀⠀⠀⠀⠀⠀⠀⠀⢸⣿⣿⣿⣿⣿⣿⣿⣿⣿⣿⣿⣿⣿⣿⣿⣧⣵⣷⣧⣱⣵⣿⣿⣿⣿⣿⣿⣿⣿⣿⣵⣧⣿⣿⣿⣿⣿⣿⣿⣿⣿⣿⣿⣿⣿⣿⣿⣿⣿⣿⣿⣿⣿⣿⣿⣿⣿⠀⠀⠀⠀⠀⠀⠀⠀⠀⠀⠀⠀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⠀⠀⠀⠀⠀⠀⠀⠀⠀⠀⠀⢸⣿⣿⢇⢕⢕⣽⣿⣿⣿⣿⣿⣿⣿⣿⣿⣿⣿⣿⣿⣿⣿⣿⣿⣿⣿⣿⣿⣿⣿⣿⣿⣿⣿⣿⣿⣿⣿⣿⣿⣿⣿⣿⣿⣿⣿⣿⣿⣿⣿⣿⣿⣿⣿⣿⣿⣿⣿⠀⠀⠀⠀⠀⠀⠀⠀⠀⠀⠀⠀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⠀⠀⠀⠀⠀⠀⠀⠀⠀⠀⠀⢸⣿⣿⡏⢕⢜⢿⢿⢿⢿⣿⣿⣿⣿⣿⣿⣿⣿⣿⣿⣿⣿⣿⣿⣿⣿⣿⣿⣿⣿⣿⣿⣿⣿⣿⣿⣿⣿⣿⣿⣿⣿⣿⣿⣿⣿⣿⣿⣿⣿⣿⣿⣿⣿⣿⣿⣿⣿⠀⠀⠀⠀⠀⠀⠀⠀⠀⠀⠀⠀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⠀⠀⠀⠀⠀⠀⠀⠀⠀⠀⠀⢸⣿⡇⢕⢕⢕⢕⢕⢕⢕⢜⣝⣟⣿⣿⣿⣿⣿⣿⣿⣿⣿⣿⣿⣿⣿⣿⣿⣿⣿⣿⣿⣿⣿⣿⣿⣿⣿⣿⣿⣿⣿⣿⣿⣿⣿⣿⣿⣿⣿⣿⣿⣿⣿⣿⣿⣿⣿⠀⠀⠀⠀⠀⠀⠀⠀⠀⠀⠀⠀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⠀⠀⠀⠀⠀⠀⠀⠀⠀⠀⠀⢸⣿⡧⢕⢕⢕⢕⢕⢕⢕⢱⣿⣿⣿⣿⣿⣿⣿⣿⣿⣿⣿⣿⣿⣿⣿⣿⣿⣿⣿⣿⣿⣿⣿⣿⣿⣿⣿⣿⣿⣿⣿⣿⣿⣿⣿⣿⣿⣿⣿⣿⣿⣿⣿⣿⣿⣿⣿⠀⠀⠀⠀⠀⠀⠀⠀⠀⠀⠀⠀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⠀⠀⠀⠀⠀⠀⠀⠀⠀⠀⠀⢸⣿⣿⢇⢕⢕⢕⢕⢕⢕⣿⣿⣿⣿⣿⣿⣿⣿⣿⣿⣿⣿⣿⣿⣿⣿⣿⣿⣿⣿⣿⣿⣿⣿⣿⣿⣿⣿⣿⣿⣿⣿⣿⣿⣿⣿⣿⣿⣿⣿⣿⣿⣿⣿⣿⣿⣿⣿⠀⠀⠀⠀⠀⠀⠀⠀⠀⠀⠀⠀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⠀⠀⠀⠀⠀⠀⠀⠀⠀⠀⠀⠘⢏⢕⢕⢕⢕⢕⢕⢕⣱⣿⣿⣿⣿⣿⣿⣿⣿⣿⣿⣿⣿⣿⣿⣿⣿⣿⣿⣿⣿⣿⣿⣿⣿⣿⣿⣿⣿⣿⣿⣿⣿⣿⣿⣿⣿⣿⣿⣿⣿⣿⣿⣿⣿⣿⣿⣿⣿⠀⠀⠀⠀⠀⠀⠀⠀⠀⠀⠀⠀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⠀⠀⠀⠀⠀⠀⠀⠀⠀⠀⠀⢠⣵⣵⣵⣿⣿⣷⣷⣵⣾⡿⢿⣿⣿⣿⣿⣿⣿⣿⣿⣿⣿⣿⣿⣿⣿⣿⣿⣿⣿⣿⣿⣿⣿⣿⣿⣿⣿⣿⣿⣿⣿⣿⣿⣿⣿⣿⣿⣿⣿⣿⣿⣿⣿⣿⣿⣿⣿⠀⠀⠀⠀⠀⠀⠀⠀⠀⠀⠀⠀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⠀⠀⠀⠀⠀⠀⠀⠀⠀⠀⠀⠸⣿⣿⣿⣿⣿⣿⣿⣿⣿⣿⣵⣜⡹⢿⢿⣿⣿⣿⣿⣿⣿⣿⣿⣿⣾⣿⣿⣿⣿⣿⡿⣿⣿⣿⣿⣿⣿⣿⣿⣿⣿⣿⣿⣿⣿⣿⣿⣿⣿⣿⣿⢟⢟⢿⢿⢿⣿⠀⠀⠀⠀⠀⠀⠀⠀⠀⠀⠀⠀</a:t>
            </a:r>
            <a:br/>
            <a:r>
              <a:t>⠀⠀⠀⠀⠀⠀⠀⠀⠀⠀⠀⢀⢅⡕⢜⢟⣫⢝⢿⢿⣟⡻⢟⡿⣇⣕⣕⡗⣻⣿⣿⢿⡟⣟⣟⣻⣿⣿⣿⣿⣟⣟⣟⣟⣻⣻⣿⣿⣿⣿⣟⣻⣿⢿⡿⢿⢿⢿⢿⢿⢿⡿⢿⢿⢿⢿⢏⢝⢕⠀⠀⠀⠀⠀⠀⠀⠀⠀⠀⠀⠀</a:t>
            </a:r>
            <a:br/>
            <a:r>
              <a:t>⠀⠀⠀⠀⠀⠀⠀⠀⠀⠀⠀⢱⣿⣟⣿⣿⣾⣿⣽⣾⣿⣷⣿⣿⣿⣿⣿⣿⣿⣿⣿⣿⣾⡿⢿⣿⣿⣿⣿⣿⣿⣿⣿⣿⣿⣿⣿⣿⣿⣿⣿⣿⣿⣿⣿⣿⣿⣿⣿⣿⣿⣿⣿⣿⣿⣿⣿⣿⣿⠀⠀⠀⠀⠀⠀⠀⠀⠀⠀⠀⠀</a:t>
            </a:r>
            <a:br/>
            <a:r>
              <a:t>⠀⠀⠀⠀⠀⠀⠀⠀⠀⠀⠀⢸⣿⣯⣹⣯⣽⣷⣿⣵⣼⣿⣿⣿⣿⣿⣿⣾⣿⣿⣷⣿⣽⣷⣽⣽⣽⣿⣽⣯⣽⣝⣝⣹⣿⣿⣿⣿⣯⣿⣿⣿⣿⣿⣿⣿⣿⣿⣿⣿⣿⣿⣿⣿⣿⣿⣿⣿⣿⠀⠀⠀⠀⠀⠀⠀⠀⠀⠀⠀⠀</a:t>
            </a:r>
            <a:br/>
            <a:r>
              <a:t>⠀⠀⠀⠀⠀⠀⠀⠀⠀⠀⠀⢸⣿⣿⣿⣿⡿⣿⣿⣿⣿⣿⣿⣿⢿⣿⣿⣿⡿⢿⣿⣿⣿⣿⣿⣿⣿⣿⣿⣿⣿⣿⣿⣿⣿⣿⣿⣿⣿⣿⣿⣿⣿⣿⣿⣿⣿⣿⣿⣿⣿⣿⣿⣿⣿⣿⣿⣿⣿⠀⠀⠀⠀⠀⠀⠀⠀⠀⠀⠀⠀</a:t>
            </a:r>
            <a:br/>
            <a:r>
              <a:t>⠀⠀⠀⠀⠀⠀⠀⠀⠀⠀⠀⢸⢿⣿⣿⣿⣟⣿⢯⡽⢟⢝⢏⢟⢟⢟⢟⢻⢻⢟⡟⢟⢝⢫⣿⣟⡟⢟⢟⢳⢗⣿⢿⣿⣷⡿⢿⢿⢿⣿⣾⣮⡷⢧⣷⣵⣿⡿⡿⣿⣿⣿⣿⣿⣿⣿⣿⣿⣿⠀⠀⠀⠀⠀⠀⠀⠀⠀⠀⠀⠀</a:t>
            </a:r>
            <a:br/>
            <a:r>
              <a:t>⠀⠀⠀⠀⠀⠀⠀⠀⠀⠀⠀⢕⢧⢷⢾⣟⣻⡿⢮⢷⡕⢗⣗⢱⣼⣽⣽⢵⢳⢟⣿⣟⢹⣷⣷⣿⣿⣿⢿⣹⣿⣿⣿⣿⣿⣿⣽⣷⣿⣿⣵⣿⣷⣿⣷⣿⣷⣷⣿⣿⣿⣿⣿⣿⣿⣿⣿⣿⣿⠀⠀⠀⠀⠀⠀⠀⠀⠀⠀⠀⠀</a:t>
            </a:r>
            <a:br/>
            <a:r>
              <a:t>⠀⠀⠀⠀⠀⠀⠀⠀⠀⠀⠀⢕⢕⣾⣟⣟⣕⡕⢿⣇⢵⢧⡽⡽⢯⣷⣗⣮⣾⡿⢟⣻⢻⡏⣻⣯⣿⣿⣿⣧⣿⣯⣿⡿⣿⢿⢯⣿⣿⣿⣿⢿⣿⣿⡿⣿⣿⢿⣿⣿⣿⣿⣿⣿⣿⣿⣿⣿⣿⠀⠀⠀⠀⠀⠀⠀⠀⠀⠀⠀⠀</a:t>
            </a:r>
            <a:br/>
            <a:r>
              <a:t>⠀⠀⠀⠀⠀⠀⠀⠀⠀⠀⠀⠜⢟⢟⢽⢝⢇⡟⢟⢝⢟⢎⢗⡗⢏⢿⢏⢧⢜⢺⢎⡞⡿⢫⣾⢿⣿⣿⣿⣿⡿⣏⡻⡷⡱⢷⢷⣿⢻⢿⣽⣿⣿⣿⣽⣽⣻⡝⣫⢟⢿⣿⣿⣷⣿⣿⣿⣿⣿⠀⠀⠀⠀⠀⠀⠀⠀⠀⠀⠀⠀</a:t>
            </a:r>
            <a:br/>
            <a:r>
              <a:t>⠀⠀⠀⠀⠀⠀⠀⠀⠀⠀⠀⠀⠑⠑⠑⠑⠑⠑⠑⠑⠑⠑⠑⠘⠃⠘⠑⠃⠃⠑⠑⠑⠑⠛⠛⠋⠘⠃⠙⠛⠛⠓⠛⠋⠑⠃⠑⠋⠛⠛⠃⠛⠙⠛⠛⠛⠙⠃⠋⠓⠚⠛⠛⠛⠛⠛⠛⠛⠛⠀⠀⠀⠀⠀⠀⠀⠀⠀⠀⠀⠀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⠀⠀⠀⠀⠀⠀⠀⠀⠀⠀⠀⢸⣿⣿⣿⣿⣿⣿⣿⣿⣿⣿⣿⣿⣿⣿⣿⣿⣿⡿⢏⢕⢱⣵⣵⣵⣵⣾⣿⣷⣜⡿⣿⣿⣿⣿⣿⣿⣿⣿⣿⣿⣿⣿⣿⣿⣿⣿⣿⣿⣿⣿⣿⣿⣿⣿⡿⢏⢝⠀⠀⠀⠀⠀⠀⠀⠀⠀⠀⠀⠀</a:t>
            </a:r>
            <a:br/>
            <a:r>
              <a:t>⠀⠀⠀⠀⠀⠀⠀⠀⠀⠀⠀⢸⣿⣿⣿⣿⣿⣿⣿⣿⣿⣿⣿⣿⣿⣿⣿⣿⢟⢕⢕⢕⢕⢕⣵⣿⣿⣿⣿⣿⣿⡟⢽⣿⣿⣿⣿⣿⣿⣿⣿⣿⣿⣿⣿⣿⣿⣿⣿⣿⣿⣿⣿⣿⣿⡟⢕⢕⢕⠀⠀⠀⠀⠀⠀⠀⠀⠀⠀⠀⠀</a:t>
            </a:r>
            <a:br/>
            <a:r>
              <a:t>⠀⠀⠀⠀⠀⠀⠀⠀⠀⠀⠀⢸⣿⣿⣿⣿⣿⣿⣿⣿⣿⣿⣿⣿⣿⣿⣿⢇⢕⢕⢕⢕⢕⣿⣿⣿⣿⣿⣿⣿⣿⣗⢜⢿⣿⣿⣿⣿⣿⣿⣿⣿⣿⣿⣿⣿⣿⣿⣿⣿⣿⣿⣿⣿⢟⢕⢕⢕⢕⠀⠀⠀⠀⠀⠀⠀⠀⠀⠀⠀⠀</a:t>
            </a:r>
            <a:br/>
            <a:r>
              <a:t>⠀⠀⠀⠀⠀⠀⠀⠀⠀⠀⠀⢸⣿⣿⣿⣿⣿⣿⣿⣿⣿⣿⣿⣿⣿⣿⣿⡕⢕⢕⢕⢕⢸⣿⣿⣿⣿⣿⣿⣿⣿⣯⢇⢜⣿⣿⣿⣿⣿⣿⣿⣿⣿⣿⣿⣿⣿⣿⣿⣿⣿⣿⣿⣿⡕⣕⣕⣕⣕⠀⠀⠀⠀⠀⠀⠀⠀⠀⠀⠀⠀</a:t>
            </a:r>
            <a:br/>
            <a:r>
              <a:t>⠀⠀⠀⠀⠀⠀⠀⠀⠀⠀⠀⢸⣿⣿⣿⣿⣿⣿⣿⣿⣿⣿⣿⣿⣿⣿⣿⣷⣵⣷⣧⣕⣼⣿⣿⣿⣿⣿⣿⣿⣿⣿⣾⣵⣿⣿⣿⣿⣿⣿⣿⣿⣿⣿⣿⣿⣿⣿⣿⣿⣿⣿⣿⣿⣿⣿⣿⣿⣿⠀⠀⠀⠀⠀⠀⠀⠀⠀⠀⠀⠀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⠀⠀⠀⠀⠀⠀⠀⠀⠀⠀⠀⢸⣿⡿⢕⢕⢕⣽⣿⣿⣿⣿⣿⣿⣿⣿⣿⣿⣿⣿⣿⣿⣿⣿⣿⣿⣿⣿⣿⣿⣿⣿⣿⣿⣿⣿⣿⣿⣿⣿⣿⣿⣿⣿⣿⣿⣿⣿⣿⣿⣿⣿⣿⣿⣿⣿⣿⣿⣿⠀⠀⠀⠀⠀⠀⠀⠀⠀⠀⠀⠀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⠀⠀⠀⠀⠀⠀⠀⠀⠀⠀⠀⢸⣿⣿⢽⢕⢜⢻⢿⢿⣿⣿⣿⣿⣿⣿⣿⣿⣿⣿⣿⣿⣿⣿⣿⣿⣿⣿⣿⣿⣿⣿⣿⣿⣿⣿⣿⣿⣿⣿⣿⣿⣿⣿⣿⣿⣿⣿⣿⣿⣿⣿⣿⣿⣿⣿⣿⣿⣿⠀⠀⠀⠀⠀⠀⠀⠀⠀⠀⠀⠀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⠀⠀⠀⠀⠀⠀⠀⠀⠀⠀⠀⢌⢕⢕⢕⢕⢕⢕⢕⢕⢕⢕⢕⣹⣿⣿⣿⣿⣿⣿⣿⣿⣿⣿⣿⣿⣿⣿⣿⣿⣿⣿⣿⣿⣿⣿⣿⣿⣿⣿⣿⣿⣿⣿⣿⣿⣿⣿⣿⣿⣿⣿⣿⣿⣿⣿⣿⣿⣿⠀⠀⠀⠀⠀⠀⠀⠀⠀⠀⠀⠀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⠀⠀⠀⠀⠀⠀⠀⠀⠀⠀⠀⢸⣿⣿⣵⢕⢕⢕⢕⢕⢕⢕⣼⣿⣿⣿⣿⣿⣿⣿⣿⣿⣿⣿⣿⣿⣿⣿⣿⣿⣿⣿⣿⣿⣿⣿⣿⣿⣿⣿⣿⣿⣿⣿⣿⣿⣿⣿⣿⣿⣿⣿⣿⣿⣿⣿⣿⣿⣿⠀⠀⠀⠀⠀⠀⠀⠀⠀⠀⠀⠀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⠀⠀⠀⠀⠀⠀⠀⠀⠀⠀⠀⢸⣿⣟⢕⢕⢕⢕⢕⢕⢕⣵⣿⣿⣿⣿⣿⣿⣿⣿⣿⣿⣿⣿⣿⣿⣿⣿⣿⣿⣿⣿⣿⣿⣿⣿⣿⣿⣿⣿⣿⣿⣿⣿⣿⣿⣿⣿⣿⣿⣿⣿⣿⣿⣿⣿⣿⣿⣿⠀⠀⠀⠀⠀⠀⠀⠀⠀⠀⠀⠀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⠀⠀⠀⠀⠀⠀⠀⠀⠀⠀⠀⠜⢟⢕⢕⢕⢕⢕⢕⢕⢕⢜⣿⣿⣿⣿⣿⣿⣿⣿⣿⣿⣿⣿⣿⣿⣿⣿⣿⣿⣿⣿⣿⣿⣿⣿⣿⣿⣿⣿⣿⣿⣿⣿⣿⣿⣿⣿⣿⣿⣿⣿⣿⣿⣿⣿⣿⣿⣿⠀⠀⠀⠀⠀⠀⠀⠀⠀⠀⠀⠀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⠀⠀⠀⠀⠀⠀⠀⠀⠀⠀⠀⠀⣕⣵⣵⣾⣿⣿⣿⣿⣮⣮⡟⢿⣿⣿⣿⣿⣿⣿⣿⣿⣿⣿⣿⡿⣿⣿⢿⣿⣿⣿⣿⣿⣿⣿⣿⣿⣿⣿⣿⣿⣿⣿⣿⣿⣿⣿⣿⣿⣿⣿⣿⣿⣿⣿⣿⣿⣿⠀⠀⠀⠀⠀⠀⠀⠀⠀⠀⠀⠀</a:t>
            </a:r>
            <a:br/>
            <a:r>
              <a:t>⠀⠀⠀⠀⠀⠀⠀⠀⠀⠀⠀⢸⣿⡿⢿⣿⣿⣿⣿⣿⣿⣿⣷⣧⢽⢿⢿⣿⣿⣿⣿⣿⣿⣿⣿⣿⣷⣿⣽⣿⣿⣿⡿⢿⣿⣿⣿⣿⣿⣿⣿⣿⣿⣿⣿⣿⣿⣿⣿⣿⣿⣿⣿⢟⢟⢻⢿⢿⣿⠀⠀⠀⠀⠀⠀⠀⠀⠀⠀⠀⠀</a:t>
            </a:r>
            <a:br/>
            <a:r>
              <a:t>⠀⠀⠀⠀⠀⠀⠀⠀⠀⠀⠀⢀⢑⢕⢜⢝⢹⢝⡫⢏⣟⢟⢟⢿⣇⣕⣑⣞⣟⢟⡻⢟⢟⢟⡟⡟⣟⣻⣿⣿⣿⣟⣟⣟⣻⣟⣿⣻⣿⣿⣿⣿⣿⡿⢿⢿⢿⢿⢿⢿⡿⡿⢿⢿⢿⢿⢝⢝⢜⠀⠀⠀⠀⠀⠀⠀⠀⠀⠀⠀⠀</a:t>
            </a:r>
            <a:br/>
            <a:r>
              <a:t>⠀⠀⠀⠀⠀⠀⠀⠀⠀⠀⠀⢱⣿⣻⣿⣿⣿⣿⣿⣷⣿⣾⣿⣿⣿⣿⣿⣿⣿⣷⣿⣿⣾⡿⢾⣿⣿⣿⣿⣿⣿⣿⣿⣿⣿⣿⣿⣿⣿⣿⣿⣿⣿⣿⣿⣿⣿⣿⣿⣿⣿⣿⣿⣿⣿⣿⣿⣿⣿⠀⠀⠀⠀⠀⠀⠀⠀⠀⠀⠀⠀</a:t>
            </a:r>
            <a:br/>
            <a:r>
              <a:t>⠀⠀⠀⠀⠀⠀⠀⠀⠀⠀⠀⢸⣿⣏⣻⣿⣿⣾⣟⣽⣿⣿⣿⣿⣯⣿⣿⣿⣻⣟⣻⣟⣹⣗⣵⣝⣽⣿⣿⣝⣝⣝⣝⣝⣻⣻⣻⣿⣿⣼⣿⣿⣿⣿⣿⣿⣿⣿⣿⣿⣿⣿⣿⣿⣿⣿⣿⣿⣿⠀⠀⠀⠀⠀⠀⠀⠀⠀⠀⠀⠀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⠀⠀⠀⠀⠀⠀⠀⠀⠀⠀⠀⢸⢿⣿⣿⣿⣿⡿⢯⢿⢿⢝⢟⢟⢟⢟⢟⢿⢹⢇⢟⢟⢕⢟⢟⡟⢿⢿⢟⢹⣿⢿⣷⣿⣿⡿⢿⡿⢷⣾⣷⣾⢼⣷⣪⢹⣿⣿⣿⣿⣿⣿⣿⣿⣿⣿⣿⣿⣿⠀⠀⠀⠀⠀⠀⠀⠀⠀⠀⠀⠀</a:t>
            </a:r>
            <a:br/>
            <a:r>
              <a:t>⠀⠀⠀⠀⠀⠀⠀⠀⠀⠀⠀⢕⢕⢵⢿⡿⢣⢵⢱⣼⢕⢗⢇⢕⣕⢕⣱⡵⢳⡾⣷⡗⢱⣷⣷⣷⣷⣷⣷⣳⣿⣿⣷⣷⣿⣷⣷⣷⣧⣽⣽⣿⣿⣾⣷⣿⣷⣷⣾⣾⣿⣿⣿⣿⣿⣿⣿⣿⣿⠀⠀⠀⠀⠀⠀⠀⠀⠀⠀⠀⠀</a:t>
            </a:r>
            <a:br/>
            <a:r>
              <a:t>⠀⠀⠀⠀⠀⠀⠀⠀⠀⠀⠀⢕⢕⢵⢗⢕⡕⡱⣵⣕⢕⣕⣝⣱⢱⣕⢕⢵⡵⣷⣟⣳⡾⣷⢼⣿⣿⣷⣿⣫⢿⣿⡿⢿⣿⣿⣿⣿⣿⣿⣿⣿⣿⣿⣿⣟⣿⣿⣿⣿⣿⣿⣿⣿⣿⣿⣿⣿⣿⠀⠀⠀⠀⠀⠀⠀⠀⠀⠀⠀⠀</a:t>
            </a:r>
            <a:br/>
            <a:r>
              <a:t>⠀⠀⠀⠀⠀⠀⠀⠀⠀⠀⠀⢕⢻⢿⣟⢟⡝⢳⡱⢕⢞⡟⢿⢟⢏⢕⢗⢕⢕⢱⢧⢸⡮⣵⣼⣿⣿⡻⣟⣿⣿⣿⢳⣇⣼⡵⢝⢿⣿⢼⣿⣾⣿⣿⣿⡾⡿⣽⡹⢝⡿⡽⣿⣿⣿⣿⣿⣿⣿⠀⠀⠀⠀⠀⠀⠀⠀⠀⠀⠀⠀</a:t>
            </a:r>
            <a:br/>
            <a:r>
              <a:t>⠀⠀⠀⠀⠀⠀⠀⠀⠀⠀⠀⠑⠑⠑⠘⠑⠘⠑⠑⠑⠘⠑⠘⠑⠘⠑⠑⠃⠑⠑⠑⠑⠃⠛⠘⠘⠛⠙⠙⠛⠓⠋⠚⠙⠘⠑⠘⠑⠚⠑⠋⠛⠛⠛⠛⠛⠛⠛⠓⠚⠙⠋⠛⠛⠛⠛⠛⠛⠛⠀⠀⠀⠀⠀⠀⠀⠀⠀⠀⠀⠀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⠀⠀⠀⠀⠀⠀⠀⠀⠀⠀⠀⢸⣿⣿⣿⣿⣿⣿⣿⣿⣿⣿⣿⣿⣿⣿⣿⣿⣿⢟⢝⢕⢱⢥⢵⣵⣼⣿⣷⣷⣵⡻⣿⣿⣿⣿⣿⣿⣿⣿⣿⣿⣿⣿⣿⣿⣿⣿⣿⣿⣿⣿⣿⣿⣿⣿⡿⢏⢕⠀⠀⠀⠀⠀⠀⠀⠀⠀⠀⠀⠀</a:t>
            </a:r>
            <a:br/>
            <a:r>
              <a:t>⠀⠀⠀⠀⠀⠀⠀⠀⠀⠀⠀⢸⣿⣿⣿⣿⣿⣿⣿⣿⣿⣿⣿⣿⣿⣿⣿⣿⢏⢕⢕⢕⢕⣱⣾⣿⣿⣿⣿⣿⣿⡕⢼⣿⣿⣿⣿⣿⣿⣿⣿⣿⣿⣿⣿⣿⣿⣿⣿⣿⣿⣿⣿⣿⣿⢟⢕⢕⢕⠀⠀⠀⠀⠀⠀⠀⠀⠀⠀⠀⠀</a:t>
            </a:r>
            <a:br/>
            <a:r>
              <a:t>⠀⠀⠀⠀⠀⠀⠀⠀⠀⠀⠀⢸⣿⣿⣿⣿⣿⣿⣿⣿⣿⣿⣿⣿⣿⣿⡿⢕⢕⢕⢕⢕⢱⣿⣿⣿⣿⣿⣿⣿⣿⡇⢜⢿⣿⣿⣿⣿⣿⣿⣿⣿⣿⣿⣿⣿⣿⣿⣿⣿⣿⣿⣿⣿⢟⢕⢕⢕⢕⠀⠀⠀⠀⠀⠀⠀⠀⠀⠀⠀⠀</a:t>
            </a:r>
            <a:br/>
            <a:r>
              <a:t>⠀⠀⠀⠀⠀⠀⠀⠀⠀⠀⠀⢸⣿⣿⣿⣿⣿⣿⣿⣿⣿⣿⣿⣿⣿⣿⡯⢕⢕⢕⢕⢕⣼⣿⣿⣿⣿⣿⣿⣿⣿⡏⢕⢜⣿⣿⣿⣿⣿⣿⣿⣿⣿⣿⣿⣿⣿⣿⣿⣿⣿⣿⣿⣟⡕⣕⣕⣕⣱⠀⠀⠀⠀⠀⠀⠀⠀⠀⠀⠀⠀</a:t>
            </a:r>
            <a:br/>
            <a:r>
              <a:t>⠀⠀⠀⠀⠀⠀⠀⠀⠀⠀⠀⢸⣿⣿⣿⣿⣿⣿⣿⣿⣿⣿⣿⣿⣿⣿⣿⣷⣷⣷⣧⣵⣾⣿⣿⣿⣿⣿⣿⣿⣿⣗⣗⣕⣿⣿⣿⣿⣿⣿⣿⣿⣿⣿⣿⣿⣿⣿⣿⣿⣿⣿⣿⣿⣿⣿⣿⣿⣿⠀⠀⠀⠀⠀⠀⠀⠀⠀⠀⠀⠀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⠀⠀⠀⠀⠀⠀⠀⠀⠀⠀⠀⢸⣿⣿⢕⢕⢕⣽⣿⣿⣿⣿⣿⣿⣿⣿⣿⣿⣿⣿⣿⣿⣿⣿⣿⣿⣿⣿⣿⣿⣿⣿⣿⣿⣿⣿⣿⣿⣿⣿⣿⣿⣿⣿⣿⣿⣿⣿⣿⣿⣿⣿⣿⣿⣿⣿⣿⣿⣿⠀⠀⠀⠀⠀⠀⠀⠀⠀⠀⠀⠀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⠀⠀⠀⠀⠀⠀⠀⠀⠀⠀⠀⢸⣿⣿⢷⢕⢕⢟⢿⢿⢿⣻⣿⣿⣿⣿⣿⣿⣿⣿⣿⣿⣿⣿⣿⣿⣿⣿⣿⣿⣿⣿⣿⣿⣿⣿⣿⣿⣿⣿⣿⣿⣿⣿⣿⣿⣿⣿⣿⣿⣿⣿⣿⣿⣿⣿⣿⣿⣿⠀⠀⠀⠀⠀⠀⠀⠀⠀⠀⠀⠀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⠀⠀⠀⠀⠀⠀⠀⠀⠀⠀⠀⢁⢕⢕⢕⢕⢕⢕⢕⢕⢕⢕⢕⣱⣿⣿⣿⣿⣿⣿⣿⣿⣿⣿⣿⣿⣿⣿⣿⣿⣿⣿⣿⣿⣿⣿⣿⣿⣿⣿⣿⣿⣿⣿⣿⣿⣿⣿⣿⣿⣿⣿⣿⣿⣿⣿⣿⣿⣿⠀⠀⠀⠀⠀⠀⠀⠀⠀⠀⠀⠀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⠀⠀⠀⠀⠀⠀⠀⠀⠀⠀⠀⢸⣷⡕⢕⢕⢕⢕⢕⢕⢕⢕⢕⣿⣿⣿⣿⣿⣿⣿⣿⣿⣿⣿⣿⣿⣿⣿⣿⣿⣿⣿⣿⣿⣿⣿⣿⣿⣿⣿⣿⣿⣿⣿⣿⣿⣿⣿⣿⣿⣿⣿⣿⣿⣿⣿⣿⣿⣿⠀⠀⠀⠀⠀⠀⠀⠀⠀⠀⠀⠀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⠀⠀⠀⠀⠀⠀⠀⠀⠀⠀⠀⢸⣿⣷⡕⢕⢕⢕⢕⢕⢕⣕⣼⣿⣿⣿⣿⣿⣿⣿⣿⣿⣿⣿⣿⣿⣿⣿⣿⣿⣿⣿⣿⣿⣿⣿⣿⣿⣿⣿⣿⣿⣿⣿⣿⣿⣿⣿⣿⣿⣿⣿⣿⣿⣿⣿⣿⣿⣿⠀⠀⠀⠀⠀⠀⠀⠀⠀⠀⠀⠀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⠀⠀⠀⠀⠀⠀⠀⠀⠀⠀⠀⢸⢟⢝⢕⢕⢕⢕⢕⢕⢕⢕⢿⣿⣿⣿⣿⣿⣿⣿⣿⣿⣿⣿⣿⣿⣿⣿⣿⣿⣿⣿⣿⣿⣿⣿⣿⣿⣿⣿⣿⣿⣿⣿⣿⣿⣿⣿⣿⣿⣿⣿⣿⣿⣿⣿⣿⣿⣿⠀⠀⠀⠀⠀⠀⠀⠀⠀⠀⠀⠀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⠀⠀⠀⠀⠀⠀⠀⠀⠀⠀⠀⠀⢕⢅⣕⣵⣾⣿⣿⣿⣿⣷⣧⡜⣿⣿⣿⣿⣿⣿⣿⣿⣿⣿⡿⣿⣿⡿⢿⡿⣿⣿⣿⣿⣿⣿⣿⣿⣿⣿⣿⣿⣿⣿⣿⣿⣿⣿⣿⣿⣿⣿⣿⣯⣽⣽⣽⣽⣿⠀⠀⠀⠀⠀⠀⠀⠀⠀⠀⠀⠀</a:t>
            </a:r>
            <a:br/>
            <a:r>
              <a:t>⠀⠀⠀⠀⠀⠀⠀⠀⠀⠀⠀⢀⣵⡿⣿⣿⣿⣿⣿⣿⣿⣿⣿⣿⢿⢿⢿⣿⣿⣿⣿⣿⣿⣿⣿⣿⣾⣷⣵⣼⣿⣿⣿⣿⣿⣿⣿⣿⣿⣿⣿⣿⣿⣿⣿⣿⣿⣿⣿⣿⣿⣿⣿⡝⢟⢿⢿⢿⣿⠀⠀⠀⠀⠀⠀⠀⠀⠀⠀⠀⠀</a:t>
            </a:r>
            <a:br/>
            <a:r>
              <a:t>⠀⠀⠀⠀⠀⠀⠀⠀⠀⠀⠀⠀⢑⢕⢜⢝⢝⢜⢹⢝⢟⢏⢟⢟⢕⡕⡕⡞⢟⢟⢻⢟⢟⢟⢟⢟⢟⡟⣻⣿⣿⣿⣿⣟⣟⣿⣟⣻⣿⣿⡿⣿⡿⢿⢿⢿⢿⢿⢿⣿⡿⡿⢿⢿⢿⢿⢏⢕⢕⠀⠀⠀⠀⠀⠀⠀⠀⠀⠀⠀⠀</a:t>
            </a:r>
            <a:br/>
            <a:r>
              <a:t>⠀⠀⠀⠀⠀⠀⠀⠀⠀⠀⠀⢱⢻⣿⣿⣿⣿⣟⣿⣿⣷⣾⣿⣿⣿⣿⣿⣿⣟⣿⣿⣿⣾⡷⢾⣿⣿⣿⣿⣿⣿⣿⣿⣿⣿⣿⣿⣿⣿⣿⣿⣿⣿⣿⣿⣿⣿⣿⣿⣿⣿⣿⣿⣿⣿⣿⣿⣿⣿⠀⠀⠀⠀⠀⠀⠀⠀⠀⠀⠀⠀</a:t>
            </a:r>
            <a:br/>
            <a:r>
              <a:t>⠀⠀⠀⠀⠀⠀⠀⠀⠀⠀⠀⢱⣿⣟⢿⡮⣻⣾⣟⣹⣿⣿⣯⣽⣏⣟⣻⣿⣝⣟⣝⣟⣟⣗⣕⣝⣟⣟⣿⣯⣏⣝⣝⣝⣟⣟⣿⣿⣿⣵⣿⣿⣿⣿⣿⣿⣿⣿⣿⣿⣿⣿⣿⣿⣿⣿⣿⣿⣿⠀⠀⠀⠀⠀⠀⠀⠀⠀⠀⠀⠀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⠀⠀⠀⠀⠀⠀⠀⠀⠀⠀⠀⢸⣿⣿⣿⣿⣿⣿⣿⣿⣿⣿⣿⣿⣿⣿⣿⣿⣿⣿⣿⣿⣿⣿⣿⣿⣿⣿⣿⣿⣿⣿⣿⣿⣿⣿⣿⣿⣾⣿⣿⣿⣿⣿⣿⣿⣿⣿⣿⣿⣿⣿⣿⣿⣿⣿⣿⣿⣿⠀⠀⠀⠀⠀⠀⠀⠀⠀⠀⠀⠀</a:t>
            </a:r>
            <a:br/>
            <a:r>
              <a:t>⠀⠀⠀⠀⠀⠀⠀⠀⠀⠀⠀⢸⣿⢿⣿⣿⣿⣟⣟⡿⢟⢟⢻⢟⢟⢟⢗⣷⢟⢷⢟⢟⢗⢟⢗⢟⢿⢟⢟⢫⢽⣿⣯⣿⣿⡿⢿⣿⣿⣽⣵⣼⣹⣵⣽⣝⣟⣿⣿⣿⣿⣿⣿⣿⣿⣿⣿⣿⣿⠀⠀⠀⠀⠀⠀⠀⠀⠀⠀⠀⠀</a:t>
            </a:r>
            <a:br/>
            <a:r>
              <a:t>⠀⠀⠀⠀⠀⠀⠀⠀⠀⠀⠀⢕⢸⢵⢺⡇⢵⣕⣱⣕⢕⢕⢕⢕⡕⢕⢗⡣⢵⢷⡷⢗⣳⣵⣼⡗⣧⡵⣷⢳⣿⣷⣷⣷⣾⣿⣷⣵⣵⣿⣽⣽⣧⣵⣷⣿⣧⣵⣷⣾⣿⣿⣿⣿⣿⣿⣿⣿⣿⠀⠀⠀⠀⠀⠀⠀⠀⠀⠀⠀⠀</a:t>
            </a:r>
            <a:br/>
            <a:r>
              <a:t>⠀⠀⠀⠀⠀⠀⠀⠀⠀⠀⠀⢕⢕⢱⢝⢕⢕⢱⣕⢕⢕⢕⣜⡕⢱⡵⢵⢱⣵⢧⡮⣷⣷⣧⣼⣿⣿⡾⣿⢏⣿⡟⣿⣿⣿⣿⣿⣿⣿⣿⣿⣿⣹⣿⣿⣽⣿⣯⣿⣿⣿⣿⣿⣿⣿⣿⣿⣿⣿⠀⠀⠀⠀⠀⠀⠀⠀⠀⠀⠀⠀</a:t>
            </a:r>
            <a:br/>
            <a:r>
              <a:t>⠀⠀⠀⠀⠀⠀⠀⠀⠀⠀⠀⢕⢷⢷⢗⢏⢱⢧⡜⢱⢕⢕⣟⢕⢟⢕⢕⡜⢕⣵⡎⡺⣗⡹⡝⣾⣿⣿⣿⢟⣟⢟⢵⣏⣟⡧⣽⡿⣿⢸⣿⣿⣾⣽⡟⡺⢾⣿⢿⣻⣻⣯⣿⣿⣿⣿⣿⣿⣿⠀⠀⠀⠀⠀⠀⠀⠀⠀⠀⠀⠀</a:t>
            </a:r>
            <a:br/>
            <a:r>
              <a:t>⠀⠀⠀⠀⠀⠀⠀⠀⠀⠀⠀⠁⠑⠘⠑⠘⠑⠑⠑⠑⠑⠘⠑⠑⠑⠑⠑⠑⠑⠑⠑⠑⠃⠛⠙⠑⠛⠋⠛⠛⠋⠋⠙⠑⠘⠑⠘⠘⠑⠘⠛⠚⠙⠛⠙⠛⠙⠚⠙⠃⠛⠛⠛⠛⠚⠛⠛⠛⠛⠀⠀⠀⠀⠀⠀⠀⠀⠀⠀⠀⠀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⠀⠀⠀⠀⠀⠀⠀⠀⠀⠀⠀⢸⣿⣿⣿⣿⣿⣿⣿⣿⣿⣿⣿⣿⣿⣿⣿⣿⣿⢏⢕⢕⢵⢵⢵⣵⣼⣿⣿⣷⣵⡹⣿⣿⣿⣿⣿⣿⣿⣿⣿⣿⣿⣿⣿⣿⣿⣿⣿⣿⣿⣿⣿⣿⣿⣿⡿⢏⢕⠀⠀⠀⠀⠀⠀⠀⠀⠀⠀⠀⠀</a:t>
            </a:r>
            <a:br/>
            <a:r>
              <a:t>⠀⠀⠀⠀⠀⠀⠀⠀⠀⠀⠀⢸⣿⣿⣿⣿⣿⣿⣿⣿⣿⣿⣿⣿⣿⣿⣿⡟⢕⢕⢕⢕⢕⢕⣾⣿⣿⣿⣿⣿⣧⢹⢜⣿⣿⣿⣿⣿⣿⣿⣿⣿⣿⣿⣿⣿⣿⣿⣿⣿⣿⣿⣿⣿⣿⢟⢕⢕⢕⠀⠀⠀⠀⠀⠀⠀⠀⠀⠀⠀⠀</a:t>
            </a:r>
            <a:br/>
            <a:r>
              <a:t>⠀⠀⠀⠀⠀⠀⠀⠀⠀⠀⠀⢸⣿⣿⣿⣿⣿⣿⣿⣿⣿⣿⣿⣿⣿⣿⡟⢕⢕⢕⢕⢕⢕⣿⣿⣿⣿⣿⣿⣿⣿⡕⢜⢾⣿⣿⣿⣿⣿⣿⣿⣿⣿⣿⣿⣿⣿⣿⣿⣿⣿⣿⣿⣿⢟⢕⢕⢕⢕⠀⠀⠀⠀⠀⠀⠀⠀⠀⠀⠀⠀</a:t>
            </a:r>
            <a:br/>
            <a:r>
              <a:t>⠀⠀⠀⠀⠀⠀⠀⠀⠀⠀⠀⢸⣿⣿⣿⣿⣿⣿⣿⣿⣿⣿⣿⣿⣿⣿⡕⢕⢕⢕⢕⢕⣸⣿⣿⣿⣿⣿⣿⣿⣿⢕⢕⢜⣿⣿⣿⣿⣿⣿⣿⣿⣿⣿⣿⣿⣿⣿⣿⣿⣿⣿⣿⣿⡕⣕⣕⣕⣱⠀⠀⠀⠀⠀⠀⠀⠀⠀⠀⠀⠀</a:t>
            </a:r>
            <a:br/>
            <a:r>
              <a:t>⠀⠀⠀⠀⠀⠀⠀⠀⠀⠀⠀⢸⣿⣿⣿⣿⣿⣿⣿⣿⣿⣿⣿⣿⣿⣿⣿⣷⣷⣷⣷⣵⣽⣿⣿⣿⣿⣿⣿⣿⣿⣗⣜⣱⣿⣿⣿⣿⣿⣿⣿⣿⣿⣿⣿⣿⣿⣿⣿⣿⣿⣿⣿⣿⣿⣿⣿⣿⣿⠀⠀⠀⠀⠀⠀⠀⠀⠀⠀⠀⠀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⠀⠀⠀⠀⠀⠀⠀⠀⠀⠀⠀⢸⣿⣿⢇⢕⢝⢹⣿⣿⣿⣿⣿⣿⣿⣿⣿⣿⣿⣿⣿⣿⣿⣿⣿⣿⣿⣿⣿⣿⣿⣿⣿⣿⣿⣿⣿⣿⣿⣿⣿⣿⣿⣿⣿⣿⣿⣿⣿⣿⣿⣿⣿⣿⣿⣿⣿⣿⣿⠀⠀⠀⠀⠀⠀⠀⠀⠀⠀⠀⠀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⠀⠀⠀⠀⠀⠀⠀⠀⠀⠀⠀⢸⣿⣿⡵⢕⢕⢻⢿⣿⣿⣿⣿⣿⣿⣿⣿⣿⣿⣿⣿⣿⣿⣿⣿⣿⣿⣿⣿⣿⣿⣿⣿⣿⣿⣿⣿⣿⣿⣿⣿⣿⣿⣿⣿⣿⣿⣿⣿⣿⣿⣿⣿⣿⣿⣿⣿⣿⣿⠀⠀⠀⠀⠀⠀⠀⠀⠀⠀⠀⠀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⠀⠀⠀⠀⠀⠀⠀⠀⠀⠀⠀⢀⢕⢕⢕⢕⢕⢕⢕⢕⢕⢕⢝⣹⣿⣿⣿⣿⣿⣿⣿⣿⣿⣿⣿⣿⣿⣿⣿⣿⣿⣿⣿⣿⣿⣿⣿⣿⣿⣿⣿⣿⣿⣿⣿⣿⣿⣿⣿⣿⣿⣿⣿⣿⣿⣿⣿⣿⣿⠀⠀⠀⠀⠀⠀⠀⠀⠀⠀⠀⠀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⠀⠀⠀⠀⠀⠀⠀⠀⠀⠀⠀⢕⡕⢕⢕⢕⢕⢕⢕⢕⢕⢕⣹⣿⣿⣿⣿⣿⣿⣿⣿⣿⣿⣿⣿⣿⣿⣿⣿⣿⣿⣿⣿⣿⣿⣿⣿⣿⣿⣿⣿⣿⣿⣿⣿⣿⣿⣿⣿⣿⣿⣿⣿⣿⣿⣿⣿⣿⣿⠀⠀⠀⠀⠀⠀⠀⠀⠀⠀⠀⠀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⠀⠀⠀⠀⠀⠀⠀⠀⠀⠀⠀⢸⣿⣿⢗⢕⢕⢕⢕⢕⢕⣱⣽⣿⣿⣿⣿⣿⣿⣿⣿⣿⣿⣿⣿⣿⣿⣿⣿⣿⣿⣿⣿⣿⣿⣿⣿⣿⣿⣿⣿⣿⣿⣿⣿⣿⣿⣿⣿⣿⣿⣿⣿⣿⣿⣿⣿⣿⣿⠀⠀⠀⠀⠀⠀⠀⠀⠀⠀⠀⠀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⠀⠀⠀⠀⠀⠀⠀⠀⠀⠀⠀⢸⢟⢕⢕⢕⢕⢅⢕⢕⢕⢜⢝⢿⣿⣿⣿⣿⣿⣿⣿⣿⣿⣿⣿⣿⣿⣿⣿⣿⣿⣿⣿⣿⣿⣿⣿⣿⣿⣿⣿⣿⣿⣿⣿⣿⣿⣿⣿⣿⣿⣿⣿⣿⣿⣿⣿⣿⣿⠀⠀⠀⠀⠀⠀⠀⠀⠀⠀⠀⠀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⠀⠀⠀⠀⠀⠀⠀⠀⠀⠀⠀⠀⢅⠅⢅⢕⣵⣷⣿⣿⣿⣿⣿⣿⣿⣿⣿⣿⣿⣿⣿⣿⣿⢿⢿⡿⣿⢿⢿⢿⣿⣿⣿⣿⣿⣿⣿⣿⣿⣿⣿⣿⣿⣿⣿⣿⣿⣿⣿⣿⣿⣿⣿⣿⣿⣿⣿⣿⣿⠀⠀⠀⠀⠀⠀⠀⠀⠀⠀⠀⠀</a:t>
            </a:r>
            <a:br/>
            <a:r>
              <a:t>⠀⠀⠀⠀⠀⠀⠀⠀⠀⠀⠀⠀⢕⢵⣾⣿⣻⣿⣿⣿⣿⣿⣿⣿⢟⢏⢝⢻⣿⣿⣿⣿⣿⢿⢿⢷⢷⣿⣵⣕⣿⣿⣿⣿⣿⣿⣿⣿⣿⣿⣿⣿⣿⣿⣿⣿⣿⣿⣿⣿⣿⣿⣿⢟⢟⢿⢿⢿⣿⠀⠀⠀⠀⠀⠀⠀⠀⠀⠀⠀⠀</a:t>
            </a:r>
            <a:br/>
            <a:r>
              <a:t>⠀⠀⠀⠀⠀⠀⠀⠀⠀⠀⠀⠀⢅⢕⢇⢏⢝⢝⢟⢝⢟⢟⢟⢏⢕⢕⢕⢜⢝⢟⢝⢝⢝⢝⢝⢝⢝⢟⢟⣻⣿⣿⣿⡿⢟⢿⢟⣿⣿⣿⣿⢿⢟⢿⢻⢿⢻⢿⢿⢿⢿⢿⢿⢿⢿⢿⢏⢕⢕⠀⠀⠀⠀⠀⠀⠀⠀⠀⠀⠀⠀</a:t>
            </a:r>
            <a:br/>
            <a:r>
              <a:t>⠀⠀⠀⠀⠀⠀⠀⠀⠀⠀⠀⢕⡻⢯⣷⣷⣷⣻⣷⣷⣵⣿⣿⣿⣾⣿⣿⣿⣾⣿⣿⣷⣷⡷⢿⣷⣷⣷⣽⣿⣿⣿⣿⣿⣿⣿⣿⣿⣿⣿⣿⣿⣿⣿⣿⣿⣿⣿⣿⣿⣿⣿⣿⣿⣷⣿⣿⣿⣷⠀⠀⠀⠀⠀⠀⠀⠀⠀⠀⠀⠀</a:t>
            </a:r>
            <a:br/>
            <a:r>
              <a:t>⠀⠀⠀⠀⠀⠀⠀⠀⠀⠀⠀⢕⣟⢟⣽⣿⣿⡿⣗⣝⣟⡟⣯⣫⣿⣿⣟⣹⣟⢯⢽⡟⣗⣕⣕⣝⣟⣿⣿⣿⣿⣽⣝⣟⣟⣟⣿⣿⣧⣽⣿⣿⣿⣿⣿⣿⣿⣿⣿⣿⣿⣿⣿⣿⣿⣿⣿⣿⣿⠀⠀⠀⠀⠀⠀⠀⠀⠀⠀⠀⠀</a:t>
            </a:r>
            <a:br/>
            <a:r>
              <a:t>⠀⠀⠀⠀⠀⠀⠀⠀⠀⠀⠀⢸⣿⣿⣿⣿⣿⣿⣾⣿⣿⣿⣿⣿⣿⣿⣿⣿⣿⣿⣿⣿⣿⣿⣿⣿⣿⣿⣿⣿⣿⣿⣿⣿⣿⣿⣿⣿⣿⣿⣿⣿⣿⣿⣿⣿⣿⣿⣿⣿⣿⣿⣿⣿⣿⣿⣿⣿⣿⠀⠀⠀⠀⠀⠀⠀⠀⠀⠀⠀⠀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⠀⠀⠀⠀⠀⠀⠀⠀⠀⠀⠀⢸⣿⣿⣿⣿⣿⢻⢺⣿⢿⢿⢿⢿⢿⢿⢿⡟⢷⢞⢽⢟⢻⢿⢿⢿⢿⢿⢿⢏⢏⣿⣿⣿⣯⣟⣿⣯⣿⣯⣝⣝⣝⣽⢯⢟⣻⣿⣿⣿⣿⣿⣿⣿⣿⣿⣿⣿⣿⠀⠀⠀⠀⠀⠀⠀⠀⠀⠀⠀⠀</a:t>
            </a:r>
            <a:br/>
            <a:r>
              <a:t>⠀⠀⠀⠀⠀⠀⠀⠀⠀⠀⠀⢕⢕⢜⣝⢝⡝⢼⢝⢕⢱⢕⢕⢕⢕⢕⣕⢱⣼⣽⢧⢵⢵⣵⣼⡱⡵⢵⣵⢵⣵⢽⣽⣏⣽⡇⣧⣜⣝⣝⣟⣟⣏⣹⣵⣷⣿⣽⣽⣿⣿⣿⣿⣿⣿⣿⣿⣿⣿⠀⠀⠀⠀⠀⠀⠀⠀⠀⠀⠀⠀</a:t>
            </a:r>
            <a:br/>
            <a:r>
              <a:t>⠀⠀⠀⠀⠀⠀⠀⠀⠀⠀⠀⢅⢕⢕⢕⢕⢕⢕⢜⢕⢕⢱⢱⡝⡕⢕⡕⢕⢕⣧⢵⣱⣼⢕⢼⢷⣵⢾⣽⢟⢿⣟⣻⣽⣿⡿⣿⢿⢿⣿⣿⣿⣿⣿⡿⣿⣿⣿⢿⣿⣿⣿⣿⣿⣿⣿⣿⣿⣿⠀⠀⠀⠀⠀⠀⠀⠀⠀⠀⠀⠀</a:t>
            </a:r>
            <a:br/>
            <a:r>
              <a:t>⠀⠀⠀⠀⠀⠀⠀⠀⠀⠀⠀⢕⢕⢵⢵⢕⢕⡜⢱⢕⢕⢳⣞⢳⢎⢕⢕⢕⢜⢕⢕⢇⢕⢸⢕⣽⣽⣿⣾⡻⡽⣗⢕⢎⢫⡝⣞⣿⣿⣹⡺⣽⣏⣯⡿⡽⡗⡿⣝⡟⢿⣷⣿⣟⣟⣿⣿⣿⣿⠀⠀⠀⠀⠀⠀⠀⠀⠀⠀⠀⠀</a:t>
            </a:r>
            <a:br/>
            <a:r>
              <a:t>⠀⠀⠀⠀⠀⠀⠀⠀⠀⠀⠀⠑⠑⠃⠑⠘⠑⠙⠑⠑⠑⠑⠙⠑⠑⠑⠑⠑⠑⠑⠘⠘⠃⠑⠙⠘⠛⠋⠛⠓⠛⠑⠓⠃⠘⠑⠘⠑⠘⠘⠛⠋⠛⠛⠓⠛⠙⠙⠛⠑⠚⠘⠚⠛⠛⠛⠛⠛⠛⠀⠀⠀⠀⠀⠀⠀⠀⠀⠀⠀⠀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⠀⠀⠀⠀⠀⠀⠀⠀⠀⠀⠀⢸⣿⣿⣿⣿⣿⣿⣿⣿⣿⣿⣿⣿⣿⣿⣿⣿⡟⢕⢕⢕⢷⢷⣷⣷⣿⣿⣾⡷⢮⡻⣿⣿⣿⣿⣿⣿⣿⣿⣿⣿⣿⣿⣿⣿⣿⣿⣿⣿⣿⣿⣿⣿⣿⣿⡿⢏⢕⠀⠀⠀⠀⠀⠀⠀⠀⠀⠀⠀⠀</a:t>
            </a:r>
            <a:br/>
            <a:r>
              <a:t>⠀⠀⠀⠀⠀⠀⠀⠀⠀⠀⠀⢸⣿⣿⣿⣿⣿⣿⣿⣿⣿⣿⣿⣿⣿⣿⣿⢏⢕⢕⢕⢕⢕⣷⣿⣿⣿⣿⣿⣧⡕⢝⢾⣿⣿⣿⣿⣿⣿⣿⣿⣿⣿⣿⣿⣿⣿⣿⣿⣿⣿⣿⣿⣿⣿⢟⢕⢕⢕⠀⠀⠀⠀⠀⠀⠀⠀⠀⠀⠀⠀</a:t>
            </a:r>
            <a:br/>
            <a:r>
              <a:t>⠀⠀⠀⠀⠀⠀⠀⠀⠀⠀⠀⢸⣿⣿⣿⣿⣿⣿⣿⣿⣿⣿⣿⣿⣿⣿⡇⢕⢕⢕⢕⢕⣾⣿⣿⣿⣿⣿⣿⣿⢕⢕⢜⣿⣿⣿⣿⣿⣿⣿⣿⣿⣿⣿⣿⣿⣿⣿⣿⣿⣿⣿⣿⣿⡏⢕⢕⢕⢕⠀⠀⠀⠀⠀⠀⠀⠀⠀⠀⠀⠀</a:t>
            </a:r>
            <a:br/>
            <a:r>
              <a:t>⠀⠀⠀⠀⠀⠀⠀⠀⠀⠀⠀⢸⣿⣿⣿⣿⣿⣿⣿⣿⣿⣿⣿⣿⣿⣯⣇⢕⢕⢕⢕⢸⣿⣿⣿⣿⣿⣿⣿⣿⡕⢕⢕⢸⣿⣿⣿⣿⣿⣿⣿⣿⣿⣿⣿⣿⣿⣿⣿⣿⣿⣿⣿⣿⣵⣱⣕⣱⣵⠀⠀⠀⠀⠀⠀⠀⠀⠀⠀⠀⠀</a:t>
            </a:r>
            <a:br/>
            <a:r>
              <a:t>⠀⠀⠀⠀⠀⠀⠀⠀⠀⠀⠀⢸⣿⣿⣿⣿⣿⣿⣿⣿⣿⣿⣿⣿⣿⣿⣿⣷⣷⣷⣧⣷⣿⣿⣿⣿⣿⣿⣿⣿⣿⢗⣗⣳⣿⣿⣿⣿⣿⣿⣿⣿⣿⣿⣿⣿⣿⣿⣿⣿⣿⣿⣿⣿⣿⣿⣿⣿⣿⠀⠀⠀⠀⠀⠀⠀⠀⠀⠀⠀⠀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⠀⠀⠀⠀⠀⠀⠀⠀⠀⠀⠀⢸⣿⡟⢏⢝⢹⣿⣿⣿⣿⣿⣿⣿⣿⣿⣿⣿⣿⣿⣿⣿⣿⣿⣿⣿⣿⣿⣿⣿⣿⣿⣿⣿⣿⣿⣿⣿⣿⣿⣿⣿⣿⣿⣿⣿⣿⣿⣿⣿⣿⣿⣿⣿⣿⣿⣿⣿⣿⠀⠀⠀⠀⠀⠀⠀⠀⠀⠀⠀⠀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⠀⠀⠀⠀⠀⠀⠀⠀⠀⠀⠀⢸⣿⡟⢕⢜⢞⣿⣿⣿⣿⣿⣿⣿⣿⣿⣿⣿⣿⣿⣿⣿⣿⣿⣿⣿⣿⣿⣿⣿⣿⣿⣿⣿⣿⣿⣿⣿⣿⣿⣿⣿⣿⣿⣿⣿⣿⣿⣿⣿⣿⣿⣿⣿⣿⣿⣿⣿⣿⠀⠀⠀⠀⠀⠀⠀⠀⠀⠀⠀⠀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⠀⠀⠀⠀⠀⠀⠀⠀⠀⠀⠀⢄⢕⢕⢕⢕⢕⢕⢕⢜⢝⢟⣟⣿⣿⣿⣿⣿⣿⣿⣿⣿⣿⣿⣿⣿⣿⣿⣿⣿⣿⣿⣿⣿⣿⣿⣿⣿⣿⣿⣿⣿⣿⣿⣿⣿⣿⣿⣿⣿⣿⣿⣿⣿⣿⣿⣿⣿⣿⠀⠀⠀⠀⠀⠀⠀⠀⠀⠀⠀⠀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⠀⠀⠀⠀⠀⠀⠀⠀⠀⠀⠀⢸⣿⣵⢕⢕⢕⢕⢕⢕⢹⣿⣿⣿⣿⣿⣿⣿⣿⣿⣿⣿⣿⣿⣿⣿⣿⣿⣿⣿⣿⣿⣿⣿⣿⣿⣿⣿⣿⣿⣿⣿⣿⣿⣿⣿⣿⣿⣿⣿⣿⣿⣿⣿⣿⣿⣿⣿⣿⠀⠀⠀⠀⠀⠀⠀⠀⠀⠀⠀⠀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⠀⠀⠀⠀⠀⠀⠀⠀⠀⠀⠀⢸⢟⢕⢕⢕⢑⢕⢕⢕⢕⢜⢝⣻⣿⣿⣿⣿⣿⣿⣿⣿⣿⣿⣿⣿⣿⣿⣿⣿⣿⣿⣿⣿⣿⣿⣿⣿⣿⣿⣿⣿⣿⣿⣿⣿⣿⣿⣿⣿⣿⣿⣿⣿⣿⣿⣿⣿⣿⠀⠀⠀⠀⠀⠀⠀⠀⠀⠀⠀⠀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⠀⠀⠀⠀⠀⠀⠀⠀⠀⠀⠀⠁⢑⢅⢕⢕⣵⣷⣷⣾⣷⣷⣿⣿⣿⣿⣿⣿⣿⣿⣿⣿⣿⢿⢿⢿⣿⣿⣿⣿⢿⣿⣿⣿⣿⣿⣿⣿⣿⣿⣿⣿⣿⣿⣿⣿⣿⣿⣿⣿⣿⣿⣿⣿⣿⣿⣿⣿⣿⠀⠀⠀⠀⠀⠀⠀⠀⠀⠀⠀⠀</a:t>
            </a:r>
            <a:br/>
            <a:r>
              <a:t>⠀⠀⠀⠀⠀⠀⠀⠀⠀⠀⠀⠀⢕⢕⣵⣟⣿⣿⣿⣿⣿⣿⣿⣿⢟⢟⢟⢿⣿⢿⣿⣿⣿⡿⣿⣷⣾⣿⣵⣕⣕⣿⣿⣿⣿⣿⣿⣿⣿⣿⣿⣿⣿⣿⣿⣿⣿⣿⣿⣿⣿⣿⣿⢟⢟⢿⢿⢿⣿⠀⠀⠀⠀⠀⠀⠀⠀⠀⠀⠀⠀</a:t>
            </a:r>
            <a:br/>
            <a:r>
              <a:t>⠀⠀⠀⠀⠀⠀⠀⠀⠀⠀⠀⠀⢕⢕⢜⢝⢝⢟⢋⢝⢝⢝⢟⢕⢕⢕⢕⢝⢟⢟⢟⢟⢝⢟⢟⢟⢟⢻⢿⢿⣿⣿⣿⣿⢿⢿⣿⡿⣿⣿⣿⡿⢿⢿⢿⡿⢿⢿⡿⡿⢿⣿⢿⢿⣷⣷⢇⢕⢕⠀⠀⠀⠀⠀⠀⠀⠀⠀⠀⠀⠀</a:t>
            </a:r>
            <a:br/>
            <a:r>
              <a:t>⠀⠀⠀⠀⠀⠀⠀⠀⠀⠀⠀⢱⡗⣵⣷⣷⡮⣷⣷⣵⣼⣾⣷⣷⡷⣷⣷⣟⣮⣽⣗⣷⣾⡷⢾⣷⣗⣿⣿⣷⣿⣿⣿⣿⣿⣿⣿⣿⣿⣿⣿⣿⣿⣿⣿⣿⣿⣿⣿⣿⣿⣿⣿⣷⣷⣷⣷⣷⣷⠀⠀⠀⠀⠀⠀⠀⠀⠀⠀⠀⠀</a:t>
            </a:r>
            <a:br/>
            <a:r>
              <a:t>⠀⠀⠀⠀⠀⠀⠀⠀⠀⠀⠀⢸⢿⣿⣯⡿⣿⢿⢻⣿⣿⣿⣻⣟⡿⣿⣿⡿⡻⡿⢿⢿⢇⢕⢜⢝⢟⠿⢿⣿⣿⣿⡟⢿⣻⢿⣿⣿⣿⣎⣿⣿⣿⣿⣿⣿⣿⣿⣿⣿⣿⣿⣿⣿⣿⣿⣿⣿⣿⠀⠀⠀⠀⠀⠀⠀⠀⠀⠀⠀⠀</a:t>
            </a:r>
            <a:br/>
            <a:r>
              <a:t>⠀⠀⠀⠀⠀⠀⠀⠀⠀⠀⠀⢱⣿⣿⣿⣿⣿⣿⣿⣿⣿⣿⣿⣿⣿⣿⣿⣿⣷⣷⣷⣷⣿⣿⣿⣿⣿⣿⣿⣿⣿⣿⣿⣿⣿⣿⣿⣿⣽⣿⣿⣿⣿⣿⣿⣿⣿⣿⣿⣿⣿⣿⣿⣿⣿⣿⣿⣿⣿⠀⠀⠀⠀⠀⠀⠀⠀⠀⠀⠀⠀</a:t>
            </a:r>
            <a:br/>
            <a:r>
              <a:t>⠀⠀⠀⠀⠀⠀⠀⠀⠀⠀⠀⢸⣿⣿⣿⣿⣿⢿⣯⣿⣿⣿⣿⣯⣿⣿⣿⢽⣿⣿⣿⣿⢿⣿⣿⣿⣻⣿⣿⢟⢿⣿⣟⣿⣟⡿⣿⣟⣿⣿⣟⢟⢻⢻⡟⢿⢿⣿⣿⣿⣿⣿⣿⣿⣿⣿⣿⣿⣿⠀⠀⠀⠀⠀⠀⠀⠀⠀⠀⠀⠀</a:t>
            </a:r>
            <a:br/>
            <a:r>
              <a:t>⠀⠀⠀⠀⠀⠀⠀⠀⠀⠀⠀⢜⢝⢻⡟⢟⢝⡕⢏⢕⢝⢕⢕⢕⢕⣜⡝⣕⣗⣕⣕⣕⣕⢕⣕⢜⢕⢕⢕⡕⢕⣟⢟⣟⡝⢯⣝⣟⡟⢟⢻⢿⡟⢻⣻⣱⣿⢞⣟⣿⣿⣿⣿⣿⣿⣿⣿⣿⣿⠀⠀⠀⠀⠀⠀⠀⠀⠀⠀⠀⠀</a:t>
            </a:r>
            <a:br/>
            <a:r>
              <a:t>⠀⠀⠀⠀⠀⠀⠀⠀⠀⠀⠀⢕⢕⢕⢝⢕⢗⢺⢇⢕⢎⡕⢕⢇⢕⢗⢇⢏⢕⢣⢕⣇⢳⢝⣿⣼⣽⢷⣹⡷⣿⣵⣽⡿⣿⣷⣷⣿⣿⣿⣿⡿⣿⣿⡿⣿⣿⣿⢿⣿⣿⣿⣿⣿⣿⣿⣿⣿⣿⠀⠀⠀⠀⠀⠀⠀⠀⠀⠀⠀⠀</a:t>
            </a:r>
            <a:br/>
            <a:r>
              <a:t>⠀⠀⠀⠀⠀⠀⠀⠀⠀⠀⠀⢕⢕⢕⣕⢕⢕⢕⢕⢕⢕⣵⢕⣇⢇⢇⢵⢞⡺⢼⢹⢿⢻⢝⡳⣞⣾⣿⣿⢯⢱⡿⢟⡟⢿⢝⢿⢿⣿⡿⣿⣿⣷⣿⣟⡟⢽⣿⣽⣿⣿⣿⣿⣿⣻⢿⣿⣿⣿⠀⠀⠀⠀⠀⠀⠀⠀⠀⠀⠀⠀</a:t>
            </a:r>
            <a:br/>
            <a:r>
              <a:t>⠀⠀⠀⠀⠀⠀⠀⠀⠀⠀⠀⠑⠘⠙⠑⠑⠃⠑⠑⠑⠑⠑⠑⠘⠑⠑⠃⠑⠑⠃⠑⠙⠑⠑⠃⠛⠛⠛⠛⠘⠃⠋⠙⠑⠃⠃⠓⠘⠛⠘⠘⠙⠛⠓⠛⠙⠘⠋⠙⠓⠙⠛⠛⠛⠓⠚⠛⠓⠚⠀⠀⠀⠀⠀⠀⠀⠀⠀⠀⠀⠀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⠀⠀⠀⠀⠀⠀⠀⠀⠀⠀⠀⢸⣿⣿⣿⣿⣿⣿⣿⣿⣿⣿⣿⣿⣿⣿⣿⣿⢟⢕⢕⢕⢗⢗⣳⣷⣷⣷⣷⢷⢷⡻⣿⣿⣿⣿⣿⣿⣿⣿⣿⣿⣿⣿⣿⣿⣿⣿⣿⣿⣿⣿⣿⣿⣿⣿⡿⢏⢕⠀⠀⠀⠀⠀⠀⠀⠀⠀⠀⠀⠀</a:t>
            </a:r>
            <a:br/>
            <a:r>
              <a:t>⠀⠀⠀⠀⠀⠀⠀⠀⠀⠀⠀⢸⣿⣿⣿⣿⣿⣿⣿⣿⣿⣿⣿⣿⣿⣿⡿⢕⢕⢕⢕⢕⢕⣸⣿⣿⣿⣿⣿⡇⢕⢕⢾⣿⣿⣿⣿⣿⣿⣿⣿⣿⣿⣿⣿⣿⣿⣿⣿⣿⣿⣿⣿⣿⣿⢟⢕⢕⢕⠀⠀⠀⠀⠀⠀⠀⠀⠀⠀⠀⠀</a:t>
            </a:r>
            <a:br/>
            <a:r>
              <a:t>⠀⠀⠀⠀⠀⠀⠀⠀⠀⠀⠀⢸⣿⣿⣿⣿⣿⣿⣿⣿⣿⣿⣿⣿⣿⡿⢕⢕⢕⢕⢕⢕⣵⣿⣿⣿⣿⣿⣿⣯⢕⢕⢜⣿⣿⣿⣿⣿⣿⣿⣿⣿⣿⣿⣿⣿⣿⣿⣿⣿⣿⣿⣿⣿⡏⢕⢕⢕⢕⠀⠀⠀⠀⠀⠀⠀⠀⠀⠀⠀⠀</a:t>
            </a:r>
            <a:br/>
            <a:r>
              <a:t>⠀⠀⠀⠀⠀⠀⠀⠀⠀⠀⠀⢸⣿⣿⣿⣿⣿⣿⣿⣿⣿⣿⣿⣿⣿⣟⡕⢕⢕⢕⢕⢕⣿⣿⣿⣿⣿⣿⣿⣿⡕⢕⢕⢸⣿⣿⣿⣿⣿⣿⣿⣿⣿⣿⣿⣿⣿⣿⣿⣿⣿⣿⣿⣿⣧⣵⣕⣵⣵⠀⠀⠀⠀⠀⠀⠀⠀⠀⠀⠀⠀</a:t>
            </a:r>
            <a:br/>
            <a:r>
              <a:t>⠀⠀⠀⠀⠀⠀⠀⠀⠀⠀⠀⢸⣿⣿⣿⣿⣿⣿⣿⣿⣿⣿⣿⣿⣿⣿⣿⣿⣿⣷⣼⣵⣿⣿⣿⣿⣿⣿⣿⣿⣾⣎⣷⣼⣿⣿⣿⣿⣿⣿⣿⣿⣿⣿⣿⣿⣿⣿⣿⣿⣿⣿⣿⣿⣿⣿⣿⣿⣿⠀⠀⠀⠀⠀⠀⠀⠀⠀⠀⠀⠀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⠀⠀⠀⠀⠀⠀⠀⠀⠀⠀⠀⢸⣿⣿⢏⢏⣿⣿⣿⣿⣿⣿⣿⣿⣿⣿⣿⣿⣿⣿⣿⣿⣿⣿⣿⣿⣿⣿⣿⣿⣿⣿⣿⣿⣿⣿⣿⣿⣿⣿⣿⣿⣿⣿⣿⣿⣿⣿⣿⣿⣿⣿⣿⣿⣿⣿⣿⣿⣿⠀⠀⠀⠀⠀⠀⠀⠀⠀⠀⠀⠀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⠀⠀⠀⠀⠀⠀⠀⠀⠀⠀⠀⢸⣿⢿⢞⢞⣿⣿⣿⣿⣿⣿⣿⣿⣿⣿⣿⣿⣿⣿⣿⣿⣿⣿⣿⣿⣿⣿⣿⣿⣿⣿⣿⣿⣿⣿⣿⣿⣿⣿⣿⣿⣿⣿⣿⣿⣿⣿⣿⣿⣿⣿⣿⣿⣿⣿⣿⣿⣿⠀⠀⠀⠀⠀⠀⠀⠀⠀⠀⠀⠀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⠀⠀⠀⠀⠀⠀⠀⠀⠀⠀⠀⢸⢇⢕⢕⢕⢕⢝⢝⢝⢟⢟⣟⣿⣿⣿⣿⣿⣿⣿⣿⣿⣿⣿⣿⣿⣿⣿⣿⣿⣿⣿⣿⣿⣿⣿⣿⣿⣿⣿⣿⣿⣿⣿⣿⣿⣿⣿⣿⣿⣿⣿⣿⣿⣿⣿⣿⣿⣿⠀⠀⠀⠀⠀⠀⠀⠀⠀⠀⠀⠀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⠀⠀⠀⠀⠀⠀⠀⠀⠀⠀⠀⢸⣿⡕⢕⢕⢕⢕⢕⢱⣾⣿⣿⣿⣿⣿⣿⣿⣿⣿⣿⣿⣿⣿⣿⣿⣿⣿⣿⣿⣿⣿⣿⣿⣿⣿⣿⣿⣿⣿⣿⣿⣿⣿⣿⣿⣿⣿⣿⣿⣿⣿⣿⣿⣿⣿⣿⣿⣿⠀⠀⠀⠀⠀⠀⠀⠀⠀⠀⠀⠀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⠀⠀⠀⠀⠀⠀⠀⠀⠀⠀⠀⢸⣿⣿⢕⢕⢕⢕⢕⢻⣿⣿⣿⣿⣿⣿⣿⣿⣿⣿⣿⣿⣿⣿⣿⣿⣿⣿⣿⣿⣿⣿⣿⣿⣿⣿⣿⣿⣿⣿⣿⣿⣿⣿⣿⣿⣿⣿⣿⣿⣿⣿⣿⣿⣿⣿⣿⣿⣿⠀⠀⠀⠀⠀⠀⠀⠀⠀⠀⠀⠀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⠀⠀⠀⠀⠀⠀⠀⠀⠀⠀⠀⢸⢟⢕⢕⢕⢕⢕⢕⢕⢝⢝⢝⣿⣿⣿⣿⣿⣿⣿⣿⣿⣿⣿⣿⣿⣿⣿⣿⣿⣿⣿⣿⣿⣿⣿⣿⣿⣿⣿⣿⣿⣿⣿⣿⣿⣿⣿⣿⣿⣿⣿⣿⣿⣿⣿⣿⣿⣿⠀⠀⠀⠀⠀⠀⠀⠀⠀⠀⠀⠀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⠀⠀⠀⠀⠀⠀⠀⠀⠀⠀⠀⠁⠅⠕⢕⣱⣵⣵⣷⣷⣷⣷⣷⣿⣿⣿⣿⣿⣿⣿⣿⣿⣿⣿⣿⣿⣿⣿⣿⣿⣿⣿⣿⣿⣿⣿⣿⣿⣿⣿⣿⣿⣿⣿⣿⣿⣿⣿⣿⣿⣿⣿⣿⣿⣿⣿⣿⣿⣿⠀⠀⠀⠀⠀⠀⠀⠀⠀⠀⠀⠀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⠀⠀⠀⠀⠀⠀⠀⠀⠀⠀⠀⢄⢕⣼⣿⣿⣿⣿⣿⣿⣿⣿⣿⡿⢿⢿⣿⣿⡿⣿⣿⣿⣿⣿⣿⣷⣾⣿⣜⣕⣕⣿⣿⣿⣿⣿⣿⣿⣿⣿⣿⣿⣿⣿⣿⣿⣿⣿⣿⣿⣿⣿⣿⡿⢿⢿⢿⣿⣿⠀⠀⠀⠀⠀⠀⠀⠀⠀⠀⠀⠀</a:t>
            </a:r>
            <a:br/>
            <a:r>
              <a:t>⠀⠀⠀⠀⠀⠀⠀⠀⠀⠀⠀⠀⢕⢞⢟⢏⢟⣟⢟⢟⢟⢻⡟⢕⢑⢕⢹⢿⢿⢿⢿⢿⢿⢿⢿⢿⢿⢿⢿⢿⢿⣿⣿⣿⣿⣿⣿⣿⣿⣿⣿⣿⣿⣿⣿⣿⣿⣿⣿⣿⣿⣿⣿⣿⣷⣷⡗⢗⢕⠀⠀⠀⠀⠀⠀⠀⠀⠀⠀⠀⠀</a:t>
            </a:r>
            <a:br/>
            <a:r>
              <a:t>⠀⠀⠀⠀⠀⠀⠀⠀⠀⠀⠀⢰⢵⣵⣷⣷⣵⣷⣵⣵⣵⣾⣾⣷⣷⣷⣿⣿⣷⣷⣷⣼⣷⡧⣷⣾⣾⣷⣷⣾⣿⣿⣿⣿⣿⣿⣿⣿⣿⣿⣿⣿⣿⣿⣿⣿⣿⣿⣿⣿⣿⣿⣿⣷⣷⣷⣷⣷⣷⠀⠀⠀⠀⠀⠀⠀⠀⠀⠀⠀⠀</a:t>
            </a:r>
            <a:br/>
            <a:r>
              <a:t>⠀⠀⠀⠀⠀⠀⠀⠀⠀⠀⠀⢸⣿⣿⣿⣿⣿⢿⡿⢿⣿⣿⣿⣿⣿⣿⣿⣿⣿⣿⣿⢿⡇⢕⢽⢝⢿⣿⣿⣿⣿⣿⣿⣿⣿⣿⣿⣿⣯⣻⣿⣿⣿⣿⣿⣿⣿⣿⣿⣿⣿⣿⣿⣿⣿⣿⣿⣿⣿⠀⠀⠀⠀⠀⠀⠀⠀⠀⠀⠀⠀</a:t>
            </a:r>
            <a:br/>
            <a:r>
              <a:t>⠀⠀⠀⠀⠀⠀⠀⠀⠀⠀⠀⢱⣼⣿⣿⣿⣿⣽⣿⣿⣿⣿⣿⣿⣿⣿⣿⣮⣵⣧⣵⣷⣿⣷⣿⣾⣟⣿⣿⣿⣿⣿⣿⣿⣿⣿⣿⣿⣿⣿⣿⣿⣿⣿⣿⣿⣿⣿⣿⣿⣿⣿⣿⣿⣿⣿⣿⣿⣿⠀⠀⠀⠀⠀⠀⠀⠀⠀⠀⠀⠀</a:t>
            </a:r>
            <a:br/>
            <a:r>
              <a:t>⠀⠀⠀⠀⠀⠀⠀⠀⠀⠀⠀⢸⣿⣿⣿⣿⣽⣿⣿⣿⣿⣿⣟⣻⣿⣿⣟⣿⣿⣟⣻⣿⣿⣯⣿⣿⢿⣿⣿⡿⢿⣿⣿⣿⣿⣿⣿⣿⣿⢿⢿⢟⢿⢻⢻⣿⣿⣿⣿⣿⣿⣿⣿⣿⣿⣿⣿⣿⣿⠀⠀⠀⠀⠀⠀⠀⠀⠀⠀⠀⠀</a:t>
            </a:r>
            <a:br/>
            <a:r>
              <a:t>⠀⠀⠀⠀⠀⠀⠀⠀⠀⠀⠀⢜⢽⡿⢿⢟⢽⢹⢟⢇⢜⢟⢕⢕⢕⢏⢻⢸⢽⢝⢝⢕⢕⢕⢫⢝⢝⢕⢜⢝⢟⢽⢿⡿⢿⡿⣞⡟⢟⣿⣿⣷⣷⣟⢻⢏⣳⢿⡿⢟⣿⣿⣿⣿⣿⣿⣿⣿⣿⠀⠀⠀⠀⠀⠀⠀⠀⠀⠀⠀⠀</a:t>
            </a:r>
            <a:br/>
            <a:r>
              <a:t>⠀⠀⠀⠀⠀⠀⠀⠀⠀⠀⠀⢕⢝⢵⢕⢹⢼⡵⢕⢕⢕⢕⡼⡜⣜⢹⢗⢟⣟⡟⢝⢜⢷⢾⣽⣞⢾⢿⣏⣼⣿⣿⣿⣿⣿⣿⣾⣿⣾⣷⣿⣿⣷⣿⣿⣿⣿⣿⣿⣿⣟⣿⣿⣿⣿⣿⣿⣿⣿⠀⠀⠀⠀⠀⠀⠀⠀⠀⠀⠀⠀</a:t>
            </a:r>
            <a:br/>
            <a:r>
              <a:t>⠀⠀⠀⠀⠀⠀⠀⠀⠀⠀⠀⢕⢕⢕⢕⢕⢕⢕⢕⡕⢜⣕⡕⣕⡕⢕⣱⡵⢷⡇⢷⢿⢷⡗⣿⡿⡿⢿⣏⣯⢹⣷⢾⢿⣿⡟⢿⣿⣿⣿⣿⢿⣮⣾⣷⡿⣾⣻⣿⣿⣿⣿⣿⣿⣿⣿⣿⣿⣿⠀⠀⠀⠀⠀⠀⠀⠀⠀⠀⠀⠀</a:t>
            </a:r>
            <a:br/>
            <a:r>
              <a:t>⠀⠀⠀⠀⠀⠀⠀⠀⠀⠀⠀⠑⠑⠋⠑⠑⠘⠘⠘⠘⠃⠙⠙⠃⠘⠃⠑⠑⠑⠑⠙⠑⠑⠛⠃⠛⠛⠛⠛⠘⠑⠃⠃⠑⠑⠑⠑⠘⠋⠋⠙⠛⠛⠊⠛⠛⠚⠋⠃⠛⠛⠛⠛⠛⠛⠋⠛⠛⠛⠀⠀⠀⠀⠀⠀⠀⠀⠀⠀⠀⠀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⠀⠀⠀⠀⠀⠀⠀⠀⠀⠀⠀⢸⣿⣿⣿⣿⣿⣿⣿⣿⣿⣿⣿⣿⣿⣿⣿⡿⢏⢕⢕⢕⢗⢗⣳⣷⣾⣿⣷⢗⢧⡻⣿⣿⣿⣿⣿⣿⣿⣿⣿⣿⣿⣿⣿⣿⣿⣿⣿⣿⣿⣿⣿⣿⣿⣿⡿⢕⢕⠀⠀⠀⠀⠀⠀⠀⠀⠀⠀⠀⠀</a:t>
            </a:r>
            <a:br/>
            <a:r>
              <a:t>⠀⠀⠀⠀⠀⠀⠀⠀⠀⠀⠀⢸⣿⣿⣿⣿⣿⣿⣿⣿⣿⣿⣿⣿⣿⣿⡟⢕⢕⢕⢕⢕⢕⣾⣿⣿⣿⣿⣿⡇⢕⢕⣾⣿⣿⣿⣿⣿⣿⣿⣿⣿⣿⣿⣿⣿⣿⣿⣿⣿⣿⣿⣿⣿⣿⢏⢕⢕⢕⠀⠀⠀⠀⠀⠀⠀⠀⠀⠀⠀⠀</a:t>
            </a:r>
            <a:br/>
            <a:r>
              <a:t>⠀⠀⠀⠀⠀⠀⠀⠀⠀⠀⠀⢸⣿⣿⣿⣿⣿⣿⣿⣿⣿⣿⣿⣿⣿⡏⢕⢕⢕⢕⢕⢕⣾⣿⣿⣿⣿⣿⣿⣿⡕⢕⢜⣿⣿⣿⣿⣿⣿⣿⣿⣿⣿⣿⣿⣿⣿⣿⣿⣿⣿⣿⣿⣿⡏⢕⢕⢕⢕⠀⠀⠀⠀⠀⠀⠀⠀⠀⠀⠀⠀</a:t>
            </a:r>
            <a:br/>
            <a:r>
              <a:t>⠀⠀⠀⠀⠀⠀⠀⠀⠀⠀⠀⢸⣿⣿⣿⣿⣿⣿⣿⣿⣿⣿⣿⣿⣿⣕⢕⢕⢕⢕⢕⢕⣿⣿⣿⣿⣿⣿⣿⣿⡇⢕⢕⢹⣿⣿⣿⣿⣿⣿⣿⣿⣿⣿⣿⣿⣿⣿⣿⣿⣿⣿⣿⣿⣣⣱⣵⣵⣵⠀⠀⠀⠀⠀⠀⠀⠀⠀⠀⠀⠀</a:t>
            </a:r>
            <a:br/>
            <a:r>
              <a:t>⠀⠀⠀⠀⠀⠀⠀⠀⠀⠀⠀⢸⣿⣿⣿⣿⣿⣿⣿⣿⣿⣿⣿⣿⣿⣿⣿⣿⣿⣿⣿⣵⣿⣿⣿⣿⣿⣿⣿⣿⣷⣧⣷⣿⣿⣿⣿⣿⣿⣿⣿⣿⣿⣿⣿⣿⣿⣿⣿⣿⣿⣿⣿⣿⣿⣿⣿⣿⣿⠀⠀⠀⠀⠀⠀⠀⠀⠀⠀⠀⠀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⠀⠀⠀⠀⠀⠀⠀⠀⠀⠀⠀⢸⣿⣿⢟⢟⣻⣿⣿⣿⣿⣿⣿⣿⣿⣿⣿⣿⣿⣿⣿⣿⣿⣿⣿⣿⣿⣿⣿⣿⣿⣿⣿⣿⣿⣿⣿⣿⣿⣿⣿⣿⣿⣿⣿⣿⣿⣿⣿⣿⣿⣿⣿⣿⣿⣿⣿⣿⣿⠀⠀⠀⠀⠀⠀⠀⠀⠀⠀⠀⠀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⠀⠀⠀⠀⠀⠀⠀⠀⠀⠀⠀⢸⣿⣿⢗⢳⣻⣿⣿⣿⣿⣿⣿⣿⣿⣿⣿⣿⣿⣿⣿⣿⣿⣿⣿⣿⣿⣿⣿⣿⣿⣿⣿⣿⣿⣿⣿⣿⣿⣿⣿⣿⣿⣿⣿⣿⣿⣿⣿⣿⣿⣿⣿⣿⣿⣿⣿⣿⣿⠀⠀⠀⠀⠀⠀⠀⠀⠀⠀⠀⠀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⠀⠀⠀⠀⠀⠀⠀⠀⠀⠀⠀⢸⢏⢝⢕⢕⢜⢝⢟⢟⢿⢿⣿⣿⣿⣿⣿⣿⣿⣿⣿⣿⣿⣿⣿⣿⣿⣿⣿⣿⣿⣿⣿⣿⣿⣿⣿⣿⣿⣿⣿⣿⣿⣿⣿⣿⣿⣿⣿⣿⣿⣿⣿⣿⣿⣿⣿⣿⣿⠀⠀⠀⠀⠀⠀⠀⠀⠀⠀⠀⠀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⠀⠀⠀⠀⠀⠀⠀⠀⠀⠀⠀⢸⣿⡕⢕⢕⢕⢕⢕⢱⣷⣿⣿⣿⣿⣿⣿⣿⣿⣿⣿⣿⣿⣿⣿⣿⣿⣿⣿⣿⣿⣿⣿⣿⣿⣿⣿⣿⣿⣿⣿⣿⣿⣿⣿⣿⣿⣿⣿⣿⣿⣿⣿⣿⣿⣿⣿⣿⣿⠀⠀⠀⠀⠀⠀⠀⠀⠀⠀⠀⠀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⠀⠀⠀⠀⠀⠀⠀⠀⠀⠀⠀⢸⣿⡿⢕⢕⢕⢕⢱⣿⣿⣿⣿⣿⣿⣿⣿⣿⣿⣿⣿⣿⣿⣿⣿⣿⣿⣿⣿⣿⣿⣿⣿⣿⣿⣿⣿⣿⣿⣿⣿⣿⣿⣿⣿⣿⣿⣿⣿⣿⣿⣿⣿⣿⣿⣿⣿⣿⣿⠀⠀⠀⠀⠀⠀⠀⠀⠀⠀⠀⠀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⠀⠀⠀⠀⠀⠀⠀⠀⠀⠀⠀⢸⢟⢕⢕⢕⢕⢕⢕⢝⢝⢟⢟⣿⣿⣿⣿⣿⣿⣿⣿⣿⣿⣿⣿⣿⣿⣿⣿⣿⣿⣿⣿⣿⣿⣿⣿⣿⣿⣿⣿⣿⣿⣿⣿⣿⣿⣿⣿⣿⣿⣿⣿⣿⣿⣿⣿⣿⣿⠀⠀⠀⠀⠀⠀⠀⠀⠀⠀⠀⠀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⠀⠀⠀⠀⠀⠀⠀⠀⠀⠀⠀⠁⢑⠕⢕⣕⣱⣵⣵⣵⣷⣷⣾⣿⣿⣿⣿⣿⣿⣿⣿⣿⣿⡿⣿⣿⣿⣿⣿⣿⣿⣿⣿⣿⣿⣿⣿⣿⣿⣿⣿⣿⣿⣿⣿⣿⣿⣿⣿⣿⣿⣿⣿⣿⣿⣿⣿⣿⣿⠀⠀⠀⠀⠀⠀⠀⠀⠀⠀⠀⠀</a:t>
            </a:r>
            <a:br/>
            <a:r>
              <a:t>⠀⠀⠀⠀⠀⠀⠀⠀⠀⠀⠀⢄⣵⣾⣿⣿⣿⣿⣿⣿⣿⣿⣿⡿⢿⣿⣿⣿⣿⣿⣿⣿⣿⣿⣿⣿⣿⣯⣝⣕⢕⣾⣿⣿⣿⣿⣿⣿⣿⣿⣿⣿⣿⣿⣿⣿⣿⣿⣿⣿⣿⣿⣿⡟⢿⢿⢿⣿⣿⠀⠀⠀⠀⠀⠀⠀⠀⠀⠀⠀⠀</a:t>
            </a:r>
            <a:br/>
            <a:r>
              <a:t>⠀⠀⠀⠀⠀⠀⠀⠀⠀⠀⠀⠀⢺⢿⢟⢿⢿⡿⢿⢿⢿⢿⡿⢟⠕⢕⢿⢿⢿⢿⢿⢿⢿⢿⢿⢿⢿⢿⢿⡿⢿⣿⣿⣿⣿⣿⣿⣿⣿⣿⣿⣿⣿⣿⣿⣿⣿⣿⣿⣿⣿⣿⣿⣷⣷⣷⡗⢇⢕⠀⠀⠀⠀⠀⠀⠀⠀⠀⠀⠀⠀</a:t>
            </a:r>
            <a:br/>
            <a:r>
              <a:t>⠀⠀⠀⠀⠀⠀⠀⠀⠀⠀⠀⢰⣵⣵⣼⣕⣧⣯⣽⣾⣷⣷⣷⣷⣷⣷⣾⣷⣾⣷⣷⣼⣵⡷⢾⣷⣾⣿⣷⣾⣿⣿⣿⣿⣿⣿⣿⣿⣿⣿⣿⣿⣾⣷⣿⣷⣾⣷⣷⣿⣷⣿⣷⣷⣷⣵⣷⣵⣷⠀⠀⠀⠀⠀⠀⠀⠀⠀⠀⠀⠀</a:t>
            </a:r>
            <a:br/>
            <a:r>
              <a:t>⠀⠀⠀⠀⠀⠀⠀⠀⠀⠀⠀⢱⣿⣯⣿⣿⣿⢿⣿⣿⣷⡿⢿⣷⣿⣿⣿⣿⣿⣿⣿⣿⣷⡕⢻⢻⢿⣿⣿⣿⣿⣿⡿⣿⣿⣿⣿⣿⣿⣫⣿⣿⣿⣿⣿⣿⣿⣿⣿⣿⣿⣿⣿⣿⣿⣿⣿⣿⣿⠀⠀⠀⠀⠀⠀⠀⠀⠀⠀⠀⠀</a:t>
            </a:r>
            <a:br/>
            <a:r>
              <a:t>⠀⠀⠀⠀⠀⠀⠀⠀⠀⠀⠀⢱⣽⣿⣾⣿⣼⣷⣿⣿⣿⣿⣿⣷⣾⣾⣗⣷⣧⣵⣵⣼⣧⣷⣷⣷⣵⣾⣿⣿⣿⣿⣿⣿⣿⣿⣿⣿⣿⣿⣿⣿⣿⣿⣿⣿⣿⣿⣿⣿⣿⣿⣿⣿⣿⣿⣿⣿⣿⠀⠀⠀⠀⠀⠀⠀⠀⠀⠀⠀⠀</a:t>
            </a:r>
            <a:br/>
            <a:r>
              <a:t>⠀⠀⠀⠀⠀⠀⠀⠀⠀⠀⠀⢸⣿⡿⣿⣿⣿⣻⣿⣿⣿⣿⣿⣿⣿⡿⣟⡿⢻⢿⣿⡿⢿⣿⣿⣿⣿⣿⣿⣿⣿⣿⢿⣿⡿⣿⣿⣿⣿⢿⡿⡿⣿⣿⢿⢿⣿⣿⣿⣿⣿⣿⣿⣿⣿⣿⣿⣿⣿⠀⠀⠀⠀⠀⠀⠀⠀⠀⠀⠀⠀</a:t>
            </a:r>
            <a:br/>
            <a:r>
              <a:t>⠀⠀⠀⠀⠀⠀⠀⠀⠀⠀⠀⢸⣿⣻⣿⡻⢵⡟⢻⢝⢝⢻⢟⢝⢽⢹⢇⢹⡟⢟⢏⢏⢝⢝⡝⢟⢟⢝⢇⢗⣗⢷⣿⣿⣿⣿⡿⢿⢿⣿⢿⣿⡾⣿⢾⢧⣼⣽⡿⡿⣿⣿⣿⣿⣿⣿⣿⣿⣿⠀⠀⠀⠀⠀⠀⠀⠀⠀⠀⠀⠀</a:t>
            </a:r>
            <a:br/>
            <a:r>
              <a:t>⠀⠀⠀⠀⠀⠀⠀⠀⠀⠀⠀⢕⢜⢱⢕⣕⢕⡇⢕⢕⢕⢕⢕⢕⢕⢇⣕⣗⢞⡟⡕⣗⣷⣗⡷⣷⣕⡳⡗⣣⣾⣻⣷⣷⣟⣮⣷⣷⣷⣽⣵⣵⣿⣾⣾⣷⣿⣷⣷⣯⣿⣿⣿⣿⣿⣿⣿⣿⣿⠀⠀⠀⠀⠀⠀⠀⠀⠀⠀⠀⠀</a:t>
            </a:r>
            <a:br/>
            <a:r>
              <a:t>⠀⠀⠀⠀⠀⠀⠀⠀⠀⠀⠀⢕⢕⢕⢕⢱⢕⢝⢕⢕⢗⢇⡕⡕⣇⢕⢱⣵⡧⡧⣷⣷⣧⢼⣟⣷⣿⢿⡏⢽⣻⢽⣿⣿⡯⢗⣿⣿⡿⣿⣿⣿⣽⣿⣟⣿⣽⢿⣿⣿⣿⣿⣿⣿⣿⣿⣿⣿⣿⠀⠀⠀⠀⠀⠀⠀⠀⠀⠀⠀⠀</a:t>
            </a:r>
            <a:br/>
            <a:r>
              <a:t>⠀⠀⠀⠀⠀⠀⠀⠀⠀⠀⠀⠀⠑⠑⠑⠑⠃⠃⠃⠃⠚⠓⠃⠋⠑⠙⠘⠑⠑⠙⠙⠑⠃⠚⠛⠛⠛⠛⠛⠛⠋⠑⠑⠙⠛⠑⠘⠛⠛⠛⠓⠚⠋⠙⠛⠛⠙⠛⠋⠛⠛⠛⠛⠛⠓⠛⠙⠛⠛⠀⠀⠀⠀⠀⠀⠀⠀⠀⠀⠀⠀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⠀⠀⠀⠀⠀⠀⠀⠀⠀⠀⠀⢸⣿⣿⣿⣿⣿⣿⣿⣿⣿⣿⣿⣿⣿⣿⣿⢏⢕⢕⢕⢟⢟⢟⣿⣿⣿⣿⡟⢗⢎⢻⣿⣿⣿⣿⣿⣿⣿⣿⣿⣿⣿⣿⣿⣿⣿⣿⣿⣿⣿⣿⣿⣿⣿⣿⢟⢕⢕⠀⠀⠀⠀⠀⠀⠀⠀⠀⠀⠀⠀</a:t>
            </a:r>
            <a:br/>
            <a:r>
              <a:t>⠀⠀⠀⠀⠀⠀⠀⠀⠀⠀⠀⢸⣿⣿⣿⣿⣿⣿⣿⣿⣿⣿⣿⣿⣿⡟⢕⢕⢕⢕⢕⢕⢕⣿⣿⣿⣿⣿⣷⡕⢕⢳⣿⣿⣿⣿⣿⣿⣿⣿⣿⣿⣿⣿⣿⣿⣿⣿⣿⣿⣿⣿⣿⣿⣿⢏⢕⢕⢕⠀⠀⠀⠀⠀⠀⠀⠀⠀⠀⠀⠀</a:t>
            </a:r>
            <a:br/>
            <a:r>
              <a:t>⠀⠀⠀⠀⠀⠀⠀⠀⠀⠀⠀⢸⣿⣿⣿⣿⣿⣿⣿⣿⣿⣿⣿⣿⡿⢇⢕⢕⢕⢕⢕⢕⣾⣿⣿⣿⣿⣿⣿⡇⢕⢕⢹⣿⣿⣿⣿⣿⣿⣿⣿⣿⣿⣿⣿⣿⣿⣿⣿⣿⣿⣿⣿⣿⢇⢕⢕⢕⢕⠀⠀⠀⠀⠀⠀⠀⠀⠀⠀⠀⠀</a:t>
            </a:r>
            <a:br/>
            <a:r>
              <a:t>⠀⠀⠀⠀⠀⠀⠀⠀⠀⠀⠀⢸⣿⣿⣿⣿⣿⣿⣿⣿⣿⣿⣿⣿⣿⣕⢕⢕⢕⢕⢕⢕⣿⣿⣿⣿⣿⣿⣿⣯⢕⢕⢕⢿⣿⣿⣿⣿⣿⣿⣿⣿⣿⣿⣿⣿⣿⣿⣿⣿⣿⣿⣿⣿⣱⣵⣵⣵⣵⠀⠀⠀⠀⠀⠀⠀⠀⠀⠀⠀⠀</a:t>
            </a:r>
            <a:br/>
            <a:r>
              <a:t>⠀⠀⠀⠀⠀⠀⠀⠀⠀⠀⠀⢸⣿⣿⣿⣿⣿⣿⣿⣿⣿⣿⣿⣿⣿⣿⣿⣷⣿⣾⣧⣼⣿⣿⣿⣿⣿⣿⣿⣿⣻⣵⣼⣾⣿⣿⣿⣿⣿⣿⣿⣿⣿⣿⣿⣿⣿⣿⣿⣿⣿⣿⣿⣿⣿⣿⣿⣿⣿⠀⠀⠀⠀⠀⠀⠀⠀⠀⠀⠀⠀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⠀⠀⠀⠀⠀⠀⠀⠀⠀⠀⠀⢸⣿⡟⢟⢟⣿⣿⣿⣿⣿⣿⣿⣿⣿⣿⣿⣿⣿⣿⣿⣿⣿⣿⣿⣿⣿⣿⣿⣿⣿⣿⣿⣿⣿⣿⣿⣿⣿⣿⣿⣿⣿⣿⣿⣿⣿⣿⣿⣿⣿⣿⣿⣿⣿⣿⣿⣿⣿⠀⠀⠀⠀⠀⠀⠀⠀⠀⠀⠀⠀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⠀⠀⠀⠀⠀⠀⠀⠀⠀⠀⠀⢸⣿⡗⢕⢜⣻⣿⣿⣿⣿⣿⣿⣿⣿⣿⣿⣿⣿⣿⣿⣿⣿⣿⣿⣿⣿⣿⣿⣿⣿⣿⣿⣿⣿⣿⣿⣿⣿⣿⣿⣿⣿⣿⣿⣿⣿⣿⣿⣿⣿⣿⣿⣿⣿⣿⣿⣿⣿⠀⠀⠀⠀⠀⠀⠀⠀⠀⠀⠀⠀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⠀⠀⠀⠀⠀⠀⠀⠀⠀⠀⠀⢘⢝⢕⢕⢕⢜⢟⢟⢿⢿⢿⣿⣿⣿⣿⣿⣿⣿⣿⣿⣿⣿⣿⣿⣿⣿⣿⣿⣿⣿⣿⣿⣿⣿⣿⣿⣿⣿⣿⣿⣿⣿⣿⣿⣿⣿⣿⣿⣿⣿⣿⣿⣿⣿⣿⣿⣿⣿⠀⠀⠀⠀⠀⠀⠀⠀⠀⠀⠀⠀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⠀⠀⠀⠀⠀⠀⠀⠀⠀⠀⠀⢸⡕⢕⢕⢕⢕⢕⢕⢱⣷⣿⣿⣿⣿⣿⣿⣿⣿⣿⣿⣿⣿⣿⣿⣿⣿⣿⣿⣿⣿⣿⣿⣿⣿⣿⣿⣿⣿⣿⣿⣿⣿⣿⣿⣿⣿⣿⣿⣿⣿⣿⣿⣿⣿⣿⣿⣿⣿⠀⠀⠀⠀⠀⠀⠀⠀⠀⠀⠀⠀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⠀⠀⠀⠀⠀⠀⠀⠀⠀⠀⠀⢸⡷⢕⢕⢕⢕⢕⢕⢼⣿⣿⣿⣿⣿⣿⣿⣿⣿⣿⣿⣿⣿⣿⣿⣿⣿⣿⣿⣿⣿⣿⣿⣿⣿⣿⣿⣿⣿⣿⣿⣿⣿⣿⣿⣿⣿⣿⣿⣿⣿⣿⣿⣿⣿⣿⣿⣿⣿⠀⠀⠀⠀⠀⠀⠀⠀⠀⠀⠀⠀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⠀⠀⠀⠀⠀⠀⠀⠀⠀⠀⠀⢸⢇⢕⢕⢕⢕⢕⢕⢜⢟⢟⣿⣿⣿⣿⣿⣿⣿⣿⣿⣿⣿⣿⣿⣿⣿⣿⣿⣿⣿⣿⣿⣿⣿⣿⣿⣿⣿⣿⣿⣿⣿⣿⣿⣿⣿⣿⣿⣿⣿⣿⣿⣿⣿⣿⣿⣿⣿⠀⠀⠀⠀⠀⠀⠀⠀⠀⠀⠀⠀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⠀⠀⠀⠀⠀⠀⠀⠀⠀⠀⠀⠀⠕⢕⢕⣕⣕⣱⣵⣵⣵⣷⣿⣿⣿⣿⣿⣿⣿⣿⣿⣿⣿⡿⢿⣿⣿⣿⣿⣿⣿⣿⣿⣿⣿⣿⣿⣿⣿⣿⣿⣿⣿⣿⣿⣿⣿⣿⣿⣿⣿⣿⣿⣿⣿⣿⣿⣿⣿⠀⠀⠀⠀⠀⠀⠀⠀⠀⠀⠀⠀</a:t>
            </a:r>
            <a:br/>
            <a:r>
              <a:t>⠀⠀⠀⠀⠀⠀⠀⠀⠀⠀⠀⢀⢱⣵⣿⣿⣿⣿⣿⣿⣿⣿⡿⢿⢿⣿⣿⣿⣿⣿⣿⣿⣿⣿⣿⣵⣵⣎⣕⢕⢕⣾⣿⣿⣿⣿⣿⣿⣿⣿⣿⣿⣿⣿⣿⣿⣿⣿⣿⣿⣿⣿⣿⢟⢿⢿⢿⣿⣿⠀⠀⠀⠀⠀⠀⠀⠀⠀⠀⠀⠀</a:t>
            </a:r>
            <a:br/>
            <a:r>
              <a:t>⠀⠀⠀⠀⠀⠀⠀⠀⠀⠀⠀⠔⢻⢻⢿⢿⢿⢿⢿⢟⢿⢿⢷⢇⢕⢕⢿⢿⢿⢿⢿⢿⢿⢿⡷⢿⣿⣿⣿⣿⣿⣿⣿⣿⣿⣿⣿⣿⣿⣿⣿⣿⣿⣿⣿⣿⣿⣿⣿⣿⣿⣿⣿⣷⣷⣷⣧⢕⢜⠀⠀⠀⠀⠀⠀⠀⠀⠀⠀⠀⠀</a:t>
            </a:r>
            <a:br/>
            <a:r>
              <a:t>⠀⠀⠀⠀⠀⠀⠀⠀⠀⠀⠀⢄⣕⣕⣵⢱⣝⣕⣕⣵⣮⣵⣧⣱⣵⣧⣇⣧⣧⡵⢕⣵⣕⡕⢕⣵⣷⣷⣾⣷⣾⣿⣿⣿⣷⣷⣿⣾⣾⣿⣿⣷⣧⣷⣷⣷⣷⣷⣷⣷⣷⣷⣷⣧⣧⣵⣷⣵⣵⠀⠀⠀⠀⠀⠀⠀⠀⠀⠀⠀⠀</a:t>
            </a:r>
            <a:br/>
            <a:r>
              <a:t>⠀⠀⠀⠀⠀⠀⠀⠀⠀⠀⠀⢕⡿⣽⢿⣾⣟⣿⣿⣿⣿⣿⣿⣿⣿⣿⣿⣾⣿⣿⣷⡿⢕⢜⡿⣿⣿⣿⣿⣿⣿⣿⣿⢿⣿⣿⣿⣿⣿⢻⣿⣿⣿⣿⣿⣿⣿⣿⣿⣿⣿⣿⣿⣿⣿⣿⣿⣿⣿⠀⠀⠀⠀⠀⠀⠀⠀⠀⠀⠀⠀</a:t>
            </a:r>
            <a:br/>
            <a:r>
              <a:t>⠀⠀⠀⠀⠀⠀⠀⠀⠀⠀⠀⢜⣟⣽⣿⣵⣵⣷⣿⣏⣷⣷⣮⣵⣽⣾⡼⢵⣝⡕⣕⣝⣕⣵⣵⣕⣝⣟⣿⣻⣿⣿⣷⣷⣷⣾⣿⣿⣿⣿⣿⣿⣿⣿⣿⣿⣿⣿⣿⣿⣿⣿⣿⣿⣿⣿⣿⣿⣿⠀⠀⠀⠀⠀⠀⠀⠀⠀⠀⠀⠀</a:t>
            </a:r>
            <a:br/>
            <a:r>
              <a:t>⠀⠀⠀⠀⠀⠀⠀⠀⠀⠀⠀⢸⣿⣿⣿⣿⣿⣿⣿⣿⣾⣿⣿⣿⡿⣿⡿⢿⣿⣿⣯⣿⣿⣿⣿⣿⣿⣿⣿⣿⣿⣿⣿⣿⣿⣿⣿⣿⣿⣿⣿⣿⣿⣿⣿⣿⣿⣿⣿⣿⣿⣿⣿⣿⣿⣿⣿⣿⣿⠀⠀⠀⠀⠀⠀⠀⠀⠀⠀⠀⠀</a:t>
            </a:r>
            <a:br/>
            <a:r>
              <a:t>⠀⠀⠀⠀⠀⠀⠀⠀⠀⠀⠀⢸⣿⣿⡷⢟⢿⢿⢟⢟⢿⢟⢟⢫⢗⢜⢟⢧⢺⢿⢟⢞⢟⢗⢿⢾⢿⢟⢝⢽⢼⣯⣽⣿⣮⣗⢾⣷⣾⣧⣯⣕⣱⣱⣇⡕⣜⣻⢿⣿⣿⣿⣿⣿⣿⣿⣿⣿⣿⠀⠀⠀⠀⠀⠀⠀⠀⠀⠀⠀⠀</a:t>
            </a:r>
            <a:br/>
            <a:r>
              <a:t>⠀⠀⠀⠀⠀⠀⠀⠀⠀⠀⠀⢕⢟⢝⢕⢕⢕⢕⢕⢕⢕⢕⢕⢕⢕⢕⢕⢝⢱⢕⢕⢕⢕⢕⡕⡕⣕⢕⢕⢕⡵⡹⣸⡝⣽⡝⢕⣕⣕⢜⡟⢟⣇⣕⣱⣕⣗⣕⣕⣵⣼⣿⣿⣿⣿⣿⣿⣿⣿⠀⠀⠀⠀⠀⠀⠀⠀⠀⠀⠀⠀</a:t>
            </a:r>
            <a:br/>
            <a:r>
              <a:t>⠀⠀⠀⠀⠀⠀⠀⠀⠀⠀⠀⢕⢕⢕⢕⢕⢇⢕⢕⢕⢕⢕⢕⢕⢕⢕⢕⢕⡕⢕⣕⣜⡜⢱⣷⣵⣗⣇⡷⢿⣯⢿⡾⣟⣗⣿⣿⣿⣿⣿⣿⣿⣻⣿⣿⢿⣿⣿⣿⣿⣿⣾⣿⣿⣿⣿⣿⣿⣿⠀⠀⠀⠀⠀⠀⠀⠀⠀⠀⠀⠀</a:t>
            </a:r>
            <a:br/>
            <a:r>
              <a:t>⠀⠀⠀⠀⠀⠀⠀⠀⠀⠀⠀⠑⠑⠑⠑⠑⠑⠑⠑⠑⠑⠑⠑⠑⠃⠑⠘⠘⠘⠙⠛⠛⠙⠘⠛⠚⠛⠚⠛⠑⠘⠘⠛⠃⠘⠑⠛⠛⠛⠛⠛⠛⠛⠛⠛⠛⠚⠛⠓⠚⠛⠛⠛⠛⠛⠙⠛⠛⠛⠀⠀⠀⠀⠀⠀⠀⠀⠀⠀⠀⠀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⠀⠀⠀⠀⠀⠀⠀⠀⠀⠀⠀⢸⣿⣿⣿⣿⣿⣿⣿⣿⣿⣿⣿⣿⣿⣿⡿⢇⢕⢕⢜⢝⢟⢟⣻⣿⣿⣿⢟⢗⢜⢻⣿⣿⣿⣿⣿⣿⣿⣿⣿⣿⣿⣿⣿⣿⣿⣿⣿⣿⣿⣿⣿⣿⣿⣿⡟⢕⢕⠀⠀⠀⠀⠀⠀⠀⠀⠀⠀⠀⠀</a:t>
            </a:r>
            <a:br/>
            <a:r>
              <a:t>⠀⠀⠀⠀⠀⠀⠀⠀⠀⠀⠀⢸⣿⣿⣿⣿⣿⣿⣿⣿⣿⣿⣿⣿⣿⢏⢕⢕⢕⢕⢕⢕⢕⣼⣿⣿⣿⣿⣧⢕⢜⢣⢻⣿⣿⣿⣿⣿⣿⣿⣿⣿⣿⣿⣿⣿⣿⣿⣿⣿⣿⣿⣿⣿⣿⢏⢕⢕⢕⠀⠀⠀⠀⠀⠀⠀⠀⠀⠀⠀⠀</a:t>
            </a:r>
            <a:br/>
            <a:r>
              <a:t>⠀⠀⠀⠀⠀⠀⠀⠀⠀⠀⠀⢸⣿⣿⣿⣿⣿⣿⣿⣿⣿⣿⣿⣿⡏⢕⢕⢕⢕⢕⢕⢕⣾⣿⣿⣿⣿⣿⣿⡇⢕⢕⢫⣿⣿⣿⣿⣿⣿⣿⣿⣿⣿⣿⣿⣿⣿⣿⣿⣿⣿⣿⣿⣿⢇⢕⢕⢕⢕⠀⠀⠀⠀⠀⠀⠀⠀⠀⠀⠀⠀</a:t>
            </a:r>
            <a:br/>
            <a:r>
              <a:t>⠀⠀⠀⠀⠀⠀⠀⠀⠀⠀⠀⢸⣿⣿⣿⣿⣿⣿⣿⣿⣿⣿⣿⣿⣇⡕⢕⢕⢕⢕⢕⢱⣿⣿⣿⣿⣿⣿⣿⣧⢕⢕⢜⣿⣿⣿⣿⣿⣿⣿⣿⣿⣿⣿⣿⣿⣿⣿⣿⣿⣿⣿⣿⣿⣱⣵⣵⣵⣵⠀⠀⠀⠀⠀⠀⠀⠀⠀⠀⠀⠀</a:t>
            </a:r>
            <a:br/>
            <a:r>
              <a:t>⠀⠀⠀⠀⠀⠀⠀⠀⠀⠀⠀⢸⣿⣿⣿⣿⣿⣿⣿⣿⣿⣿⣿⣿⣿⣿⣿⣾⣾⣼⣧⣿⣿⣿⣿⣿⣿⣿⣿⣿⣣⡵⣼⣿⣿⣿⣿⣿⣿⣿⣿⣿⣿⣿⣿⣿⣿⣿⣿⣿⣿⣿⣿⣿⣿⣿⣿⣿⣿⠀⠀⠀⠀⠀⠀⠀⠀⠀⠀⠀⠀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⠀⠀⠀⠀⠀⠀⠀⠀⠀⠀⠀⢸⡟⢝⢝⢟⣿⣿⣿⣿⣿⣿⣿⣿⣿⣿⣿⣿⣿⣿⣿⣿⣿⣿⣿⣿⣿⣿⣿⣿⣿⣿⣿⣿⣿⣿⣿⣿⣿⣿⣿⣿⣿⣿⣿⣿⣿⣿⣿⣿⣿⣿⣿⣿⣿⣿⣿⣿⣿⠀⠀⠀⠀⠀⠀⠀⠀⠀⠀⠀⠀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⠀⠀⠀⠀⠀⠀⠀⠀⠀⠀⠀⢸⡿⢕⢕⢞⣿⣿⣿⣿⣿⣿⣿⣿⣿⣿⣿⣿⣿⣿⣿⣿⣿⣿⣿⣿⣿⣿⣿⣿⣿⣿⣿⣿⣿⣿⣿⣿⣿⣿⣿⣿⣿⣿⣿⣿⣿⣿⣿⣿⣿⣿⣿⣿⣿⣿⣿⣿⣿⠀⠀⠀⠀⠀⠀⠀⠀⠀⠀⠀⠀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⠀⠀⠀⠀⠀⠀⠀⠀⠀⠀⠀⠈⢕⢕⢕⢕⢟⢟⢟⢟⢿⣿⣿⣿⣿⣿⣿⣿⣿⣿⣿⣿⣿⣿⣿⣿⣿⣿⣿⣿⣿⣿⣿⣿⣿⣿⣿⣿⣿⣿⣿⣿⣿⣿⣿⣿⣿⣿⣿⣿⣿⣿⣿⣿⣿⣿⣿⣿⣿⠀⠀⠀⠀⠀⠀⠀⠀⠀⠀⠀⠀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⠀⠀⠀⠀⠀⠀⠀⠀⠀⠀⠀⢄⢕⢕⢕⢕⢕⢕⢕⢱⣼⣿⣿⣿⣿⣿⣿⣿⣿⣿⣿⣿⣿⣿⣿⣿⣿⣿⣿⣿⣿⣿⣿⣿⣿⣿⣿⣿⣿⣿⣿⣿⣿⣿⣿⣿⣿⣿⣿⣿⣿⣿⣿⣿⣿⣿⣿⣿⣿⠀⠀⠀⠀⠀⠀⠀⠀⠀⠀⠀⠀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⠀⠀⠀⠀⠀⠀⠀⠀⠀⠀⠀⢸⢕⢕⢕⢕⢕⢕⢕⢼⣿⣿⣿⣿⣿⣿⣿⣿⣿⣿⣿⣿⣿⣿⣿⣿⣿⣿⣿⣿⣿⣿⣿⣿⣿⣿⣿⣿⣿⣿⣿⣿⣿⣿⣿⣿⣿⣿⣿⣿⣿⣿⣿⣿⣿⣿⣿⣿⣿⠀⠀⠀⠀⠀⠀⠀⠀⠀⠀⠀⠀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⠀⠀⠀⠀⠀⠀⠀⠀⠀⠀⠀⠘⢕⢕⢕⢕⢕⢕⢕⢜⢟⢟⣿⣿⣿⣿⣿⣿⣿⣿⣿⣿⣿⣿⣿⣿⣿⣿⣿⣿⣿⣿⣿⣿⣿⣿⣿⣿⣿⣿⣿⣿⣿⣿⣿⣿⣿⣿⣿⣿⣿⣿⣿⣿⣿⣿⣿⣿⣿⠀⠀⠀⠀⠀⠀⠀⠀⠀⠀⠀⠀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⠀⠀⠀⠀⠀⠀⠀⠀⠀⠀⠀⠀⢕⢕⢕⢕⣕⣱⣵⣵⣵⣼⣿⣿⣿⣿⣿⣿⣿⣿⢿⢿⢿⢿⣿⣿⣿⣿⣿⣿⣿⣿⣿⣿⣿⣿⣿⣿⣿⣿⣿⣿⣿⣿⣿⣿⣿⣿⣿⣿⣿⣿⣿⣿⣿⣿⣿⣿⣿⠀⠀⠀⠀⠀⠀⠀⠀⠀⠀⠀⠀</a:t>
            </a:r>
            <a:br/>
            <a:r>
              <a:t>⠀⠀⠀⠀⠀⠀⠀⠀⠀⠀⠀⠀⣱⡵⣿⣿⣿⣿⣿⣿⣿⣿⡿⢟⢻⢿⣿⣿⣿⣿⣿⣿⣷⣾⣧⣼⣕⣇⡕⢕⢕⣾⣯⣿⣿⣿⣿⣿⣿⣿⣿⣿⣿⣿⣿⣿⣿⣿⣿⣿⣿⣿⣿⢿⢿⢿⣿⣿⣿⠀⠀⠀⠀⠀⠀⠀⠀⠀⠀⠀⠀</a:t>
            </a:r>
            <a:br/>
            <a:r>
              <a:t>⠀⠀⠀⠀⠀⠀⠀⠀⠀⠀⠀⢕⢿⢿⢻⢿⢿⢻⢿⢿⢿⢿⢕⢕⢕⢕⢾⢷⢾⢾⢿⢿⢷⢿⢷⡿⣿⣿⣿⣿⣿⣿⣿⣿⣿⣿⣿⣿⣿⣿⣿⣿⣿⣿⣿⣿⣿⣿⣿⣿⣿⣿⣿⣷⣷⣧⣵⢕⢝⠀⠀⠀⠀⠀⠀⠀⠀⠀⠀⠀⠀</a:t>
            </a:r>
            <a:br/>
            <a:r>
              <a:t>⠀⠀⠀⠀⠀⠀⠀⠀⠀⠀⠀⢄⣕⣕⢕⣜⣕⣕⢱⣵⣼⣕⣕⣱⡵⣵⣕⣣⣕⢵⢕⣱⣕⣕⣕⣵⣵⢧⣵⣷⣿⣿⣿⣿⣷⣷⣷⣾⣿⣿⣿⣷⣵⣷⣧⣧⣧⣷⣷⣷⣷⣷⣷⣮⣼⣽⣵⣵⣵⠀⠀⠀⠀⠀⠀⠀⠀⠀⠀⠀⠀</a:t>
            </a:r>
            <a:br/>
            <a:r>
              <a:t>⠀⠀⠀⠀⠀⠀⠀⠀⠀⠀⠀⢕⣟⡿⣷⡽⣿⣿⣿⣯⣿⣿⣽⣽⣿⣿⣿⣿⣿⣿⣷⢟⢝⢸⢿⣿⣿⣿⣿⣿⣿⣿⣿⣿⣿⣿⣿⣿⣿⢟⣿⣿⣿⣿⣿⣿⣿⣿⣿⣿⣿⣿⣿⣿⣿⣿⣿⣿⣿⠀⠀⠀⠀⠀⠀⠀⠀⠀⠀⠀⠀</a:t>
            </a:r>
            <a:br/>
            <a:r>
              <a:t>⠀⠀⠀⠀⠀⠀⠀⠀⠀⠀⠀⢕⣝⣿⣟⣹⣽⣿⣽⣽⣵⣷⣯⣽⣷⣜⢜⡕⡝⢝⣜⢝⢕⣕⣕⡜⢟⡻⣿⣿⣿⣯⣵⢽⣼⣿⣿⣿⣿⣿⣾⣿⣿⣿⣿⣿⣿⣿⣿⣿⣿⣿⣿⣿⣿⣿⣿⣿⣿⠀⠀⠀⠀⠀⠀⠀⠀⠀⠀⠀⠀</a:t>
            </a:r>
            <a:br/>
            <a:r>
              <a:t>⠀⠀⠀⠀⠀⠀⠀⠀⠀⠀⠀⢸⣿⣿⢿⣿⣿⣿⣿⣿⣿⣿⣿⣿⡿⣿⣿⣿⡿⣿⣿⣿⣿⣿⣿⣿⣿⣿⣿⣿⣿⣿⣿⣿⣿⣿⣿⣿⣿⣿⣿⣿⣿⣿⣿⣿⣿⣿⣿⣿⣿⣿⣿⣿⣿⣿⣿⣿⣿⠀⠀⠀⠀⠀⠀⠀⠀⠀⠀⠀⠀</a:t>
            </a:r>
            <a:br/>
            <a:r>
              <a:t>⠀⠀⠀⠀⠀⠀⠀⠀⠀⠀⠀⢸⣽⡟⢿⢳⣾⡿⢾⢿⢿⢕⢟⢿⢵⢗⢞⡼⢧⢿⢻⢿⢯⢿⢿⣷⢿⢿⢟⡫⢹⣷⣯⣿⣽⢻⢿⣷⣷⣯⣏⣝⣕⢣⣜⢝⢝⡻⣿⣿⣿⣿⣿⣿⣿⣿⣿⣿⣿⠀⠀⠀⠀⠀⠀⠀⠀⠀⠀⠀⠀</a:t>
            </a:r>
            <a:br/>
            <a:r>
              <a:t>⠀⠀⠀⠀⠀⠀⠀⠀⠀⠀⠀⢕⢞⢝⢕⢕⢕⢕⢕⢕⢕⢕⢕⢕⢕⢕⢕⢗⢕⢕⢕⢕⢕⢕⢕⢕⢕⢕⢕⢕⢕⢹⢝⡇⢟⡝⢜⢝⢝⢝⢽⢟⢣⢇⢝⣕⣱⣟⢕⣜⣽⣿⣿⣿⣿⣿⣿⣿⣿⠀⠀⠀⠀⠀⠀⠀⠀⠀⠀⠀⠀</a:t>
            </a:r>
            <a:br/>
            <a:r>
              <a:t>⠀⠀⠀⠀⠀⠀⠀⠀⠀⠀⠀⢕⢕⢕⢕⢕⢕⢕⢕⢕⢕⢕⢕⢕⢕⢕⢕⢕⢕⢕⢕⢕⢕⣕⣜⢕⢸⢱⣱⣷⣵⣧⣽⣿⡿⣷⣾⣿⣿⣾⣿⣿⢿⣿⡿⣿⣿⣿⣿⣿⡿⣽⣿⣿⣿⣿⣿⣿⣿⠀⠀⠀⠀⠀⠀⠀⠀⠀⠀⠀⠀</a:t>
            </a:r>
            <a:br/>
            <a:r>
              <a:t>⠀⠀⠀⠀⠀⠀⠀⠀⠀⠀⠀⠑⠑⠑⠑⠑⠑⠑⠑⠑⠑⠑⠑⠑⠑⠑⠑⠚⠑⠚⠛⠛⠓⠋⠙⠛⠛⠛⠓⠘⠙⠓⠓⠋⠛⠛⠛⠛⠛⠛⠛⠛⠛⠛⠙⠛⠛⠛⠛⠛⠛⠛⠛⠛⠛⠛⠛⠛⠛⠀⠀⠀⠀⠀⠀⠀⠀⠀⠀⠀⠀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⠀⠀⠀⠀⠀⠀⠀⠀⠀⠀⠀⠀⠁⠀⢕⣿⣿⣿⣿⣿⣿⣿⣿⣿⣿⣿⣿⣿⣿⣿⣿⣿⣿⣿⣿⣿⣿⣿⣿⣿⣿⣿⣿⣿⣿⣿⣿⣿⣿⣿⣿⣿⣿⣿⣿⣿⣿⣿⣿⣿⣿⣿⣿⣿⣿⣿⣿⣿⣿⠀⠀⠀⠀⠀⠀⠀⠀⠀⠀⠀⠀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⠀⠀⠀⠀⠀⠀⠀⠀⠀⠀⠀⠀⢀⠀⢅⣿⣿⣿⣿⣿⣿⣿⣿⣿⣿⣿⣿⣿⣿⣿⣿⣿⣿⣿⣿⣿⣿⣿⣿⣿⣿⣿⣿⣿⣿⣿⣿⣿⣿⣿⣿⣿⣿⣿⣿⣿⣿⣿⣿⣿⣿⣿⣿⣿⣿⣿⣿⣿⣿⠀⠀⠀⠀⠀⠀⠀⠀⠀⠀⠀⠀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⠀⠀⠀⠀⠀⠀⠀⠀⠀⠀⠀⠀⠀⠀⢕⣽⣿⣿⣿⣿⣿⣿⣿⣿⣿⣿⣿⣿⣿⣿⣿⣿⣿⣿⣿⣿⣿⣿⣿⢹⣿⣿⣿⣿⣿⣿⣿⣿⣿⣿⣿⣿⣿⣿⣿⣿⣿⣿⣿⣿⣿⣿⣿⣿⣿⣿⣿⣿⣿⠀⠀⠀⠀⠀⠀⠀⠀⠀⠀⠀⠀</a:t>
            </a:r>
            <a:br/>
            <a:r>
              <a:t>⠀⠀⠀⠀⠀⠀⠀⠀⠀⠀⠀⢀⢄⠀⠕⣿⣿⣿⣿⣿⣿⣿⣿⣿⣿⣿⣿⣿⣿⣿⣿⣿⣿⣿⣿⣿⣿⡿⣫⣾⣟⣸⣿⣿⣿⣿⣿⣿⣿⣿⣿⣿⣿⣿⣿⣿⣿⣿⣿⣿⣿⣿⣿⣿⣿⣿⣿⣿⣿⠀⠀⠀⠀⠀⠀⠀⠀⠀⠀⠀⠀</a:t>
            </a:r>
            <a:br/>
            <a:r>
              <a:t>⠀⠀⠀⠀⠀⠀⠀⠀⠀⠀⠀⢕⢕⠀⢑⣿⣿⣿⣿⣿⣿⣿⣿⣿⣿⣿⣿⣿⣿⣿⣿⣿⣿⣿⣿⣿⣯⣾⣿⣿⣿⡿⢟⢿⣿⣿⣿⣿⣿⣿⣿⣿⣿⣿⣿⣿⣿⣿⣿⣿⣿⣿⣿⣿⣿⣿⣿⣿⣿⠀⠀⠀⠀⠀⠀⠀⠀⠀⠀⠀⠀</a:t>
            </a:r>
            <a:br/>
            <a:r>
              <a:t>⠀⠀⠀⠀⠀⠀⠀⠀⠀⠀⠀⢕⢕⠀⢑⣿⣿⣿⣿⣿⣿⣿⣿⣿⣿⣿⣿⣿⣿⣿⣿⣿⣿⣿⡿⢻⣿⣿⣿⣿⣿⣏⣯⢜⣿⣿⣿⣿⣿⣿⣿⣿⣿⣿⣿⣿⣿⣿⣿⣿⣿⣿⣿⣿⣿⣿⣿⣿⣿⠀⠀⠀⠀⠀⠀⠀⠀⠀⠀⠀⠀</a:t>
            </a:r>
            <a:br/>
            <a:r>
              <a:t>⠀⠀⠀⠀⠀⠀⠀⠀⠀⠀⠀⢕⢱⠀⢕⣿⣿⣿⣿⣿⣿⣿⣿⣿⣿⣿⣿⣿⣿⣿⣿⣿⣿⣽⢳⢟⢟⣿⣿⣿⣿⡿⢕⣱⣿⣿⣿⣿⣿⣿⣿⣿⣿⣿⣿⣿⣿⣿⣿⣿⣿⣿⣿⣿⣿⣿⣿⣿⣿⠀⠀⠀⠀⠀⠀⠀⠀⠀⠀⠀⠀</a:t>
            </a:r>
            <a:br/>
            <a:r>
              <a:t>⠀⠀⠀⠀⠀⠀⠀⠀⠀⠀⠀⢕⢕⠀⠁⢹⣿⣿⣿⣿⣿⣿⣿⣿⣿⣿⣿⣿⣿⣿⣿⣟⢟⢝⢕⣵⣿⡿⣿⡿⣿⣵⣾⣿⣿⣿⣿⣿⣿⣿⣿⣿⣿⣿⣿⣿⣿⣿⣿⣿⣿⣿⣿⣿⣿⣿⣿⣽⣽⠀⠀⠀⠀⠀⠀⠀⠀⠀⠀⠀⠀</a:t>
            </a:r>
            <a:br/>
            <a:r>
              <a:t>⠀⠀⠀⠀⠀⠀⠀⠀⠀⠀⠀⢕⢕⠀⠀⢸⣿⣿⣿⣿⣿⣿⣿⣿⣿⣿⣿⣿⣿⣿⣷⣵⡜⢝⢕⢕⢕⢕⢕⢻⢿⣷⣷⣿⣿⣿⣿⣿⣿⣿⣿⣿⣿⣿⣿⣿⣿⣿⣿⣿⣿⣿⣿⣿⣿⣿⣏⢝⢝⠀⠀⠀⠀⠀⠀⠀⠀⠀⠀⠀⠀</a:t>
            </a:r>
            <a:br/>
            <a:r>
              <a:t>⠀⠀⠀⠀⠀⠀⠀⠀⠀⠀⠀⢕⢕⠀⢄⢸⣿⣿⣿⣿⣿⣿⣿⣿⣿⣿⣿⢿⣿⣿⣿⣟⢕⣕⢕⢕⢕⢕⢕⢕⢕⢝⢝⣹⢿⣿⣿⣿⣿⣿⣿⣿⣿⣿⣿⣿⣿⣿⣿⣿⣿⣿⣿⣿⣿⣿⡟⢷⢵⠀⠀⠀⠀⠀⠀⠀⠀⠀⠀⠀⠀</a:t>
            </a:r>
            <a:br/>
            <a:r>
              <a:t>⠀⠀⠀⠀⠀⠀⠀⠀⠀⠀⠀⢕⢕⠀⢁⢸⣿⣿⣿⣿⡿⣿⣿⣿⣿⢏⢕⢸⣿⣿⣿⡇⣱⢏⢕⢕⢕⢕⢕⢕⢕⢕⣵⡟⢕⢜⣿⣿⣿⣿⣿⣿⣿⣿⣿⣿⣿⣿⣿⣿⣿⣿⣿⣿⣿⣿⣿⡏⢜⠀⠀⠀⠀⠀⠀⠀⠀⠀⠀⠀⠀</a:t>
            </a:r>
            <a:br/>
            <a:r>
              <a:t>⠀⠀⠀⠀⠀⠀⠀⠀⠀⠀⠀⢕⢕⠀⢕⢾⣿⣿⣿⣿⣿⣿⣿⡿⢇⢕⣱⣼⣿⣿⣿⣷⡕⢕⢕⢕⢕⢕⢕⢕⣱⣿⣿⢇⢕⢕⢻⣿⣿⣿⣿⣿⣿⣿⣿⣿⣿⣿⣿⣿⣿⣿⣿⣿⣿⣿⣿⣿⣿⠀⠀⠀⠀⠀⠀⠀⠀⠀⠀⠀⠀</a:t>
            </a:r>
            <a:br/>
            <a:r>
              <a:t>⠀⠀⠀⠀⠀⠀⠀⠀⠀⠀⠀⢕⢕⢄⢕⢽⣿⣿⣿⣿⣿⣿⢏⢕⣕⣼⣿⣾⣿⣿⣿⣿⣿⣧⣕⣕⣕⣱⣵⣾⣿⣿⡿⢕⢕⢕⢸⣿⣿⣿⣿⣿⣿⣿⣿⣿⣿⣿⣿⣿⣿⣿⣿⣿⣿⣿⣿⣿⣿⠀⠀⠀⠀⠀⠀⠀⠀⠀⠀⠀⠀</a:t>
            </a:r>
            <a:br/>
            <a:r>
              <a:t>⠀⠀⠀⠀⠀⠀⠀⠀⠀⠀⠀⢗⢜⢕⢕⢸⣿⣿⣿⡿⢟⢕⣱⣾⣿⣿⣿⣿⣿⣿⣿⣿⣿⣿⣿⣿⣿⣿⣿⣿⣿⣿⡇⢕⢕⢕⢼⣿⣿⣿⣿⣿⣿⣿⣿⣿⣿⣿⣿⣿⣿⣿⣿⣿⣿⣿⣿⣿⣿⠀⠀⠀⠀⠀⠀⠀⠀⠀⠀⠀⠀</a:t>
            </a:r>
            <a:br/>
            <a:r>
              <a:t>⠀⠀⠀⠀⠀⠀⠀⠀⠀⠀⠀⢕⢕⢕⢕⣸⣿⡿⢏⢕⣵⣾⣿⣿⣿⣿⣿⣿⣿⣿⣿⣿⣿⣿⣿⣿⣿⣿⣿⣿⣿⣿⢇⢕⢕⢕⣿⣿⣿⣿⣿⣿⣿⣿⣿⣿⣿⣿⣿⣿⣿⣿⣿⣿⣿⣿⣿⣿⣿⠀⠀⠀⠀⠀⠀⠀⠀⠀⠀⠀⠀</a:t>
            </a:r>
            <a:br/>
            <a:r>
              <a:t>⠀⠀⠀⠀⠀⠀⠀⠀⠀⠀⠀⢕⢕⠐⢕⣿⣿⣵⣾⣿⣿⣿⣿⣿⣿⣿⣿⣿⣿⣿⣿⣿⣿⣿⣿⣿⣿⣿⣿⣿⣿⢷⡇⢕⢕⢕⣿⣿⣿⣿⣿⣿⣿⣿⣿⣿⣿⣿⣿⣿⣿⣿⣿⣿⣿⣿⣿⣿⣿⠀⠀⠀⠀⠀⠀⠀⠀⠀⠀⠀⠀</a:t>
            </a:r>
            <a:br/>
            <a:r>
              <a:t>⠀⠀⠀⠀⠀⠀⠀⠀⠀⠀⠀⢕⢕⠄⢕⣿⣿⣿⣿⣿⣿⣿⣿⣿⣿⣿⣿⣿⣿⣿⣿⣿⣿⣿⣿⣿⣿⣿⣿⣿⣣⣾⡇⢕⢕⢕⣿⣿⣿⣿⣿⣿⣿⣿⣿⣿⣿⣿⣿⣿⣿⣿⣿⣿⣿⣿⣿⣿⣿⠀⠀⠀⠀⠀⠀⠀⠀⠀⠀⠀⠀</a:t>
            </a:r>
            <a:br/>
            <a:r>
              <a:t>⠀⠀⠀⠀⠀⠀⠀⠀⠀⠀⠀⢕⢕⢀⢕⣿⣿⣿⣿⣿⣿⣿⣿⣿⣿⣿⣿⣿⣿⣿⣿⣿⣿⣿⣿⣿⣿⣿⣿⣿⣿⢕⢕⢕⢕⢸⣿⣿⣿⣿⣿⣿⣿⣿⣿⣿⣿⣿⣿⣿⣿⣿⣿⣿⣿⣿⣿⣿⣿⠀⠀⠀⠀⠀⠀⠀⠀⠀⠀⠀⠀</a:t>
            </a:r>
            <a:br/>
            <a:r>
              <a:t>⠀⠀⠀⠀⠀⠀⠀⠀⠀⠀⠀⢕⢕⢕⢕⣿⣿⣿⣿⣿⣿⣿⣿⣿⣿⣿⣿⣿⣿⣿⣿⣿⣿⣿⣿⣿⣿⣿⣿⣿⡿⢇⢕⢕⢕⣸⣿⣿⣿⣿⣿⣿⣿⣿⣿⣿⣿⣿⣿⣿⣿⣿⣿⣿⣿⣿⣿⣿⣿⠀⠀⠀⠀⠀⠀⠀⠀⠀⠀⠀⠀</a:t>
            </a:r>
            <a:br/>
            <a:r>
              <a:t>⠀⠀⠀⠀⠀⠀⠀⠀⠀⠀⠀⢕⢕⢕⢕⣿⣿⣿⣿⣿⣿⣿⣿⣿⣿⣿⣿⣿⣿⣿⣿⣟⣿⣿⣿⣿⣿⣿⣿⣿⣿⣿⣷⣧⣵⣿⣿⣿⣿⣿⣿⣿⣿⣿⣿⣿⣿⣿⣿⣿⣿⣿⣿⣿⣿⣿⣿⣿⣿⠀⠀⠀⠀⠀⠀⠀⠀⠀⠀⠀⠀</a:t>
            </a:r>
            <a:br/>
            <a:r>
              <a:t>⠀⠀⠀⠀⠀⠀⠀⠀⠀⠀⠀⢕⢕⢕⢕⣿⣿⣿⣿⣿⣿⣿⣿⣿⣿⣿⣿⣿⣿⣿⣿⣿⣿⣿⣿⣿⣿⣿⣿⣿⣿⣿⣿⣿⣿⣿⣿⣿⣿⣿⣿⣿⣿⣿⣿⣿⣿⣿⣿⣿⣿⣿⣿⣿⣿⣿⣿⣿⣿⠀⠀⠀⠀⠀⠀⠀⠀⠀⠀⠀⠀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⠀⠀⠀⠀⠀⠀⠀⠀⠀⠀⠀⠑⠑⠐⠑⠛⠛⠛⠛⠛⠛⠛⠛⠛⠛⠛⠛⠛⠛⠛⠛⠛⠛⠛⠛⠛⠛⠛⠛⠛⠛⠛⠛⠛⠛⠛⠛⠛⠛⠛⠛⠛⠛⠛⠛⠛⠛⠛⠛⠛⠛⠛⠛⠛⠛⠛⠛⠛⠛⠀⠀⠀⠀⠀⠀⠀⠀⠀⠀⠀⠀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⠀⠀⠀⠀⠀⠀⠀⠀⠀⠀⠀⢸⣿⣿⣿⣿⣿⣿⣿⣿⣿⣿⣿⣿⣿⣿⢟⢕⢕⢕⢜⢝⢝⢝⣿⣿⣿⣿⡟⢗⢜⢻⣿⣿⣿⣿⣿⣿⣿⣿⣿⣿⣿⣿⣿⣿⣿⣿⣿⣿⣿⣿⣿⣿⣿⣿⢿⢕⢕⠀⠀⠀⠀⠀⠀⠀⠀⠀⠀⠀⠀</a:t>
            </a:r>
            <a:br/>
            <a:r>
              <a:t>⠀⠀⠀⠀⠀⠀⠀⠀⠀⠀⠀⢸⣿⣿⣿⣿⣿⣿⣿⣿⣿⣿⣿⣿⡿⢕⢕⢕⢕⢕⢕⢕⢱⣿⣿⣿⣿⣿⣾⡕⢜⢪⢿⣿⣿⣿⣿⣿⣿⣿⣿⣿⣿⣿⣿⣿⣿⣿⣿⣿⣿⣿⣿⣿⣿⢏⢕⢕⢕⠀⠀⠀⠀⠀⠀⠀⠀⠀⠀⠀⠀</a:t>
            </a:r>
            <a:br/>
            <a:r>
              <a:t>⠀⠀⠀⠀⠀⠀⠀⠀⠀⠀⠀⢸⣿⣿⣿⣿⣿⣿⣿⣿⣿⣿⣿⣿⢏⢕⢕⢕⢕⢕⢕⢕⣿⣿⣿⣿⣿⣿⣿⣷⢕⢕⢟⣿⣿⣿⣿⣿⣿⣿⣿⣿⣿⣿⣿⣿⣿⣿⣿⣿⣿⣿⣿⣿⢇⢕⢕⢕⢕⠀⠀⠀⠀⠀⠀⠀⠀⠀⠀⠀⠀</a:t>
            </a:r>
            <a:br/>
            <a:r>
              <a:t>⠀⠀⠀⠀⠀⠀⠀⠀⠀⠀⠀⢸⣿⣿⣿⣿⣿⣿⣿⣿⣿⣿⣿⣿⣕⡕⢕⢕⢕⢕⢕⢸⣿⣿⣿⣿⣿⣿⣿⣯⢇⢕⢸⣿⣿⣿⣿⣿⣿⣿⣿⣿⣿⣿⣿⣿⣿⣿⣿⣿⣿⣿⣿⣿⣱⣵⣵⣵⣵⠀⠀⠀⠀⠀⠀⠀⠀⠀⠀⠀⠀</a:t>
            </a:r>
            <a:br/>
            <a:r>
              <a:t>⠀⠀⠀⠀⠀⠀⠀⠀⠀⠀⠀⢸⣿⣿⣿⣿⣿⣿⣿⣿⣿⣿⣿⣿⣿⣿⣿⣿⣷⣷⣷⣿⣿⣿⣿⣿⣿⣿⣿⣿⣧⣵⣼⣿⣿⣿⣿⣿⣿⣿⣿⣿⣿⣿⣿⣿⣿⣿⣿⣿⣿⣿⣿⣿⣿⣿⣿⣿⣿⠀⠀⠀⠀⠀⠀⠀⠀⠀⠀⠀⠀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⠀⠀⠀⠀⠀⠀⠀⠀⠀⠀⠀⢜⢝⢝⢝⢻⣿⣿⣿⣿⣿⣿⣿⣿⣿⣿⣿⣿⣿⣿⣿⣿⣿⣿⣿⣿⣿⣿⣿⣿⣿⣿⣿⣿⣿⣿⣿⣿⣿⣿⣿⣿⣿⣿⣿⣿⣿⣿⣿⣿⣿⣿⣿⣿⣿⣿⣿⣿⣿⠀⠀⠀⠀⠀⠀⠀⠀⠀⠀⠀⠀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⠀⠀⠀⠀⠀⠀⠀⠀⠀⠀⠀⢸⡕⢕⢕⢻⣿⣿⣿⣿⣿⣿⣿⣿⣿⣿⣿⣿⣿⣿⣿⣿⣿⣿⣿⣿⣿⣿⣿⣿⣿⣿⣿⣿⣿⣿⣿⣿⣿⣿⣿⣿⣿⣿⣿⣿⣿⣿⣿⣿⣿⣿⣿⣿⣿⣿⣿⣿⣿⠀⠀⠀⠀⠀⠀⠀⠀⠀⠀⠀⠀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⠀⠀⠀⠀⠀⠀⠀⠀⠀⠀⠀⠁⢕⢕⢕⢕⢟⢟⢟⢟⢻⣿⣿⣿⣿⣿⣿⣿⣿⣿⣿⣿⣿⣿⣿⣿⣿⣿⣿⣿⣿⣿⣿⣿⣿⣿⣿⣿⣿⣿⣿⣿⣿⣿⣿⣿⣿⣿⣿⣿⣿⣿⣿⣿⣿⣿⣿⣿⣿⠀⠀⠀⠀⠀⠀⠀⠀⠀⠀⠀⠀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⠀⠀⠀⠀⠀⠀⠀⠀⠀⠀⠀⠀⢕⢕⢕⢕⢕⢕⢕⢕⣷⣿⣿⣿⣿⣿⣿⣿⣿⣿⣿⣿⣿⣿⣿⣿⣿⣿⣿⣿⣿⣿⣿⣿⣿⣿⣿⣿⣿⣿⣿⣿⣿⣿⣿⣿⣿⣿⣿⣿⣿⣿⣿⣿⣿⣿⣿⣿⣿⠀⠀⠀⠀⠀⠀⠀⠀⠀⠀⠀⠀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⠀⠀⠀⠀⠀⠀⠀⠀⠀⠀⠀⠀⢕⢕⢕⢕⢕⢕⢕⢜⢻⣿⣿⣿⣿⣿⣿⣿⣿⣿⣿⣿⣿⣿⣿⣿⣿⣿⣿⣿⣿⣿⣿⣿⣿⣿⣿⣿⣿⣿⣿⣿⣿⣿⣿⣿⣿⣿⣿⣿⣿⣿⣿⣿⣿⣿⣿⣿⣿⠀⠀⠀⠀⠀⠀⠀⠀⠀⠀⠀⠀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⠀⠀⠀⠀⠀⠀⠀⠀⠀⠀⠀⠀⢕⢕⢕⣕⣕⣱⣵⣵⣵⣞⣿⣿⣿⣿⣿⣿⣿⢿⡿⣿⣿⣿⣿⣿⣿⣿⣿⣿⣿⣿⣿⣿⣿⣿⣿⣿⣿⣿⣿⣿⣿⣿⣿⣿⣿⣿⣿⣿⣿⣿⣿⣟⣟⣟⣟⣟⣟⠀⠀⠀⠀⠀⠀⠀⠀⠀⠀⠀⠀</a:t>
            </a:r>
            <a:br/>
            <a:r>
              <a:t>⠀⠀⠀⠀⠀⠀⠀⠀⠀⠀⠀⢀⣱⢷⣿⣿⣿⣿⣿⣿⣿⣿⣿⢟⢿⣿⣿⣿⣿⣿⣿⣷⣷⣧⣵⣵⣕⡕⢕⢕⣱⣿⣿⣿⣿⣿⣿⣿⣿⣿⣿⣿⣿⣿⣿⣿⣿⣿⣿⣿⣿⣿⣿⢿⢿⢿⣿⣿⣿⠀⠀⠀⠀⠀⠀⠀⠀⠀⠀⠀⠀</a:t>
            </a:r>
            <a:br/>
            <a:r>
              <a:t>⠀⠀⠀⠀⠀⠀⠀⠀⠀⠀⠀⢜⢿⢟⡿⢿⢿⢿⡿⣿⣿⣏⢧⢕⢕⢕⣿⣷⣾⣿⣿⣿⣿⣿⣾⣿⣿⣿⣿⣷⣿⣿⣿⣿⣿⣿⣿⣿⣿⣿⣿⣿⣿⣿⣿⣿⣿⣿⣿⣿⣿⣿⣿⣷⣧⣵⣵⢕⢝⠀⠀⠀⠀⠀⠀⠀⠀⠀⠀⠀⠀</a:t>
            </a:r>
            <a:br/>
            <a:r>
              <a:t>⠀⠀⠀⠀⠀⠀⠀⠀⠀⠀⠀⢄⢕⡕⢕⢕⢕⢕⢱⣕⣱⡕⢕⢕⢕⡕⡕⢱⣕⡕⢕⣕⢕⣕⢕⣕⣵⢵⣕⣷⣿⣿⣿⣿⣷⣷⣷⣾⣿⣿⣿⣯⣽⣽⣯⣽⣽⣽⣽⣿⣿⣯⣽⣽⣽⣽⣽⣵⣵⠀⠀⠀⠀⠀⠀⠀⠀⠀⠀⠀⠀</a:t>
            </a:r>
            <a:br/>
            <a:r>
              <a:t>⠀⠀⠀⠀⠀⠀⠀⠀⠀⠀⠀⢕⣫⣇⣵⢿⣿⣷⣿⣿⣿⣽⣽⣗⣾⣿⣽⣿⣷⣷⣽⡟⢝⢾⣿⣿⣿⣿⣿⣿⣿⣿⣿⣿⣿⣿⣿⣿⢿⣻⣿⣿⣿⣿⣿⣿⣿⣿⣿⣿⣿⣿⣿⣿⣿⣿⣿⣿⣿⠀⠀⠀⠀⠀⠀⠀⠀⠀⠀⠀⠀</a:t>
            </a:r>
            <a:br/>
            <a:r>
              <a:t>⠀⠀⠀⠀⠀⠀⠀⠀⠀⠀⠀⢕⣗⣾⢟⣝⣼⣿⢟⣯⣽⣝⣝⢟⣏⡝⢝⢗⢟⢝⢝⢕⢕⣕⡜⡝⢻⢿⣿⣿⣿⣽⣼⣼⣽⣽⣿⣿⣿⣾⣿⣿⣿⣿⣿⣿⣿⣿⣿⣿⣿⣿⣿⣿⣿⣿⣿⣿⣿⠀⠀⠀⠀⠀⠀⠀⠀⠀⠀⠀⠀</a:t>
            </a:r>
            <a:br/>
            <a:r>
              <a:t>⠀⠀⠀⠀⠀⠀⠀⠀⠀⠀⠀⢸⣿⣿⣯⣿⣿⣿⣯⣽⣿⣿⣿⣿⣿⣷⣷⣿⣿⣷⣿⣿⣿⣿⣿⣾⣿⣿⣿⣿⣿⣿⣿⣿⣿⣿⣾⣷⣿⣿⣿⣿⣿⣿⣿⣿⣿⣿⣿⣿⣿⣿⣿⣿⣿⣿⣿⣿⣿⠀⠀⠀⠀⠀⠀⠀⠀⠀⠀⠀⠀</a:t>
            </a:r>
            <a:br/>
            <a:r>
              <a:t>⠀⠀⠀⠀⠀⠀⠀⠀⠀⠀⠀⢜⣯⡷⡯⢽⣿⣿⣿⣿⡯⢽⢿⣧⡽⢽⡽⡹⣺⡿⡟⣟⣗⣯⣾⣽⣿⣿⢟⢟⢻⢏⣟⣿⡫⢟⣽⣫⣻⣟⡝⢹⢝⢹⢝⢟⢟⢿⣿⣿⣿⣿⣿⣿⣿⣿⣿⣿⣿⠀⠀⠀⠀⠀⠀⠀⠀⠀⠀⠀⠀</a:t>
            </a:r>
            <a:br/>
            <a:r>
              <a:t>⠀⠀⠀⠀⠀⠀⠀⠀⠀⠀⠀⢕⢧⢕⢕⢝⢕⢕⢕⢕⢕⢕⢕⢕⢜⢕⢕⢕⢕⢕⢕⢕⢕⢕⢕⢕⢕⢕⢕⢕⢜⢟⢟⢝⢻⢕⢕⢗⢝⢟⢻⢽⢇⢕⢕⢕⢵⢕⢎⢝⣻⣿⣿⣿⣿⣿⣿⣿⣿⠀⠀⠀⠀⠀⠀⠀⠀⠀⠀⠀⠀</a:t>
            </a:r>
            <a:br/>
            <a:r>
              <a:t>⠀⠀⠀⠀⠀⠀⠀⠀⠀⠀⠀⢄⢕⢕⢕⢕⢕⢕⢕⢕⢕⢕⢕⢕⢕⢕⢕⢕⢝⢕⢕⢕⢕⢕⢕⡕⢱⢕⢕⣵⣕⣕⣹⣷⡇⣧⣼⣷⣷⣵⣧⣷⣷⣷⣾⣷⣻⣿⣿⣿⣾⣿⣿⣿⣿⣿⣿⣿⣿⠀⠀⠀⠀⠀⠀⠀⠀⠀⠀⠀⠀</a:t>
            </a:r>
            <a:br/>
            <a:r>
              <a:t>⠀⠀⠀⠀⠀⠀⠀⠀⠀⠀⠀⠐⠑⠑⠑⠑⠑⠑⠑⠑⠑⠑⠑⠑⠑⠑⠑⠑⠑⠑⠑⠑⠑⠚⠛⠓⠚⠛⠋⠙⠙⠙⠋⠛⠛⠛⠛⠛⠛⠛⠛⠛⠛⠛⠃⠘⠛⠛⠛⠙⠛⠛⠛⠛⠛⠛⠛⠛⠛⠀⠀⠀⠀⠀⠀⠀⠀⠀⠀⠀⠀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⠀⠀⠀⠀⠀⠀⠀⠀⠀⠀⠀⢸⣿⣿⣿⣿⣿⣿⣿⣿⣿⣿⣿⣿⣿⡿⢏⢕⢕⢕⢝⢝⢝⣹⣿⣿⣿⣿⣿⡳⡜⢿⣿⣿⣿⣿⣿⣿⣿⣿⣿⣿⣿⣿⣿⣿⣿⣿⣿⣿⣿⣿⣿⣿⣿⣿⢏⢕⢕⠀⠀⠀⠀⠀⠀⠀⠀⠀⠀⠀⠀</a:t>
            </a:r>
            <a:br/>
            <a:r>
              <a:t>⠀⠀⠀⠀⠀⠀⠀⠀⠀⠀⠀⢸⣿⣿⣿⣿⣿⣿⣿⣿⣿⣿⣿⣿⡟⢕⢕⢕⢕⢕⢕⢕⣱⣿⣿⣿⣿⣿⣿⣧⢜⢞⣿⣿⣿⣿⣿⣿⣿⣿⣿⣿⣿⣿⣿⣿⣿⣿⣿⣿⣿⣿⣿⣿⣿⢏⢕⢕⢕⠀⠀⠀⠀⠀⠀⠀⠀⠀⠀⠀⠀</a:t>
            </a:r>
            <a:br/>
            <a:r>
              <a:t>⠀⠀⠀⠀⠀⠀⠀⠀⠀⠀⠀⢸⣿⣿⣿⣿⣿⣿⣿⣿⣿⣿⣿⣿⢕⢕⢕⢕⢕⢕⢕⣾⣿⣿⣿⣿⣿⣿⣿⣿⢕⢜⣾⣿⣿⣿⣿⣿⣿⣿⣿⣿⣿⣿⣿⣿⣿⣿⣿⣿⣿⣿⣿⣿⢇⢕⢕⢕⢕⠀⠀⠀⠀⠀⠀⠀⠀⠀⠀⠀⠀</a:t>
            </a:r>
            <a:br/>
            <a:r>
              <a:t>⠀⠀⠀⠀⠀⠀⠀⠀⠀⠀⠀⢸⣿⣿⣿⣿⣿⣿⣿⣿⣿⣿⣿⣷⣕⢕⢕⢕⢕⢕⢕⣿⣿⣿⣿⣿⣿⣿⣿⣿⡕⢕⢱⣿⣿⣿⣿⣿⣿⣿⣿⣿⣿⣿⣿⣿⣿⣿⣿⣿⣿⣿⣿⣿⣵⣵⣵⣵⣵⠀⠀⠀⠀⠀⠀⠀⠀⠀⠀⠀⠀</a:t>
            </a:r>
            <a:br/>
            <a:r>
              <a:t>⠀⠀⠀⠀⠀⠀⠀⠀⠀⠀⠀⢸⣿⣿⣿⣿⣿⣿⣿⣿⣿⣿⣿⣿⣿⣾⣿⣾⣾⣷⣾⣿⣿⣿⣿⣿⣿⣿⣿⣿⣧⣵⣼⣿⣿⣿⣿⣿⣿⣿⣿⣿⣿⣿⣿⣿⣿⣿⣿⣿⣿⣿⣿⣿⣿⣿⣿⣿⣿⠀⠀⠀⠀⠀⠀⠀⠀⠀⠀⠀⠀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⠀⠀⠀⠀⠀⠀⠀⠀⠀⠀⠀⠀⢕⢕⢝⣿⣿⣿⣿⣿⣿⣿⣿⣿⣿⣿⣿⣿⣿⣿⣿⣿⣿⣿⣿⣿⣿⣿⣿⣿⣿⣿⡿⣿⣿⣿⣿⣿⣿⣿⣿⣿⣿⣿⣿⣿⣿⣿⣿⣿⣿⣿⣿⣿⣿⣿⣿⣿⣿⠀⠀⠀⠀⠀⠀⠀⠀⠀⠀⠀⠀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⠀⠀⠀⠀⠀⠀⠀⠀⠀⠀⠀⠀⢕⢕⢜⣿⣿⣿⣿⣿⣿⣿⣿⣿⣿⣿⣿⣿⣿⣿⣿⣿⣿⣿⣿⣿⣿⣿⣿⣿⣿⣿⣿⣿⣿⣿⣿⣿⣿⣿⣿⣿⣿⣿⣿⣿⣿⣿⣿⣿⣿⣿⣿⣿⣿⣿⣿⣿⣿⠀⠀⠀⠀⠀⠀⠀⠀⠀⠀⠀⠀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⠀⠀⠀⠀⠀⠀⠀⠀⠀⠀⠀⠀⢕⢕⢕⢕⢝⢝⢟⢟⢻⣟⣿⣿⣿⣿⣿⣿⣿⣿⣿⣿⣿⣿⣿⣿⣿⣿⣿⣿⣿⣿⣿⣿⣿⣿⣿⣿⣿⣿⣿⣿⣿⣿⣿⣿⣿⣿⣿⣿⣿⣿⣿⣿⣿⣿⣿⣿⣿⠀⠀⠀⠀⠀⠀⠀⠀⠀⠀⠀⠀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⠀⠀⠀⠀⠀⠀⠀⠀⠀⠀⠀⠀⢕⢕⢕⢕⢕⢕⢕⢕⣾⣿⣿⣿⣿⣿⣿⣿⣿⣿⣿⣿⣿⣿⣿⣿⣿⣿⣿⣿⣿⣿⣿⣿⣿⣿⣿⣿⣿⣿⣿⣿⣿⣿⣿⣿⣿⣿⣿⣿⣿⣿⣿⣿⣿⣿⣿⣿⣿⠀⠀⠀⠀⠀⠀⠀⠀⠀⠀⠀⠀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⠀⠀⠀⠀⠀⠀⠀⠀⠀⠀⠀⠀⢕⠕⢅⢕⢕⢕⢕⢟⢻⣿⣿⣿⣿⣿⣿⣿⣿⣿⣿⣿⣿⣿⣿⣿⣿⣿⣿⣿⣿⣿⣿⣿⣿⣿⣿⣿⣿⣿⣿⣿⣿⣿⣿⣿⣿⣿⣿⣿⣿⣿⣿⣿⣿⣿⣿⣿⣿⠀⠀⠀⠀⠀⠀⠀⠀⠀⠀⠀⠀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⠀⠀⠀⠀⠀⠀⠀⠀⠀⠀⠀⠀⢕⢅⣕⣕⣕⣱⣱⣵⣵⣿⣿⣿⣿⣿⡿⣿⡿⢿⣿⣿⣿⣿⣿⣿⣿⣿⣿⣿⣿⣿⣿⣿⣿⣿⣿⣿⣿⣿⣿⣿⣿⣿⣿⣿⣿⣿⣿⣿⣿⣿⣿⣟⣟⣟⣟⣟⣟⠀⠀⠀⠀⠀⠀⠀⠀⠀⠀⠀⠀</a:t>
            </a:r>
            <a:br/>
            <a:r>
              <a:t>⠀⠀⠀⠀⠀⠀⠀⠀⠀⠀⠀⢄⡵⣾⣿⣿⣿⣿⣿⣿⣿⣿⡿⢟⢻⣿⣿⣿⣿⣿⣷⣷⣧⣵⣵⣕⣕⢕⢕⢕⣿⣿⣿⣿⣿⣿⣿⣿⣿⣿⣿⣿⣿⣿⣿⣿⣿⣿⣿⣿⣿⣿⣿⢿⢿⣿⣿⣿⣷⠀⠀⠀⠀⠀⠀⠀⠀⠀⠀⠀⠀</a:t>
            </a:r>
            <a:br/>
            <a:r>
              <a:t>⠀⠀⠀⠀⠀⠀⠀⠀⠀⠀⠀⢸⢿⢿⢿⡿⢿⢿⢟⣿⣿⡇⢕⢕⢕⢜⣿⣷⣾⡿⢷⣿⢾⢿⢿⢿⣿⣿⣿⣾⣿⣿⣿⣿⣿⣿⣿⣿⣿⣿⣿⣿⣿⣿⣿⣿⣿⣿⣿⣿⣿⣿⣿⣷⣵⣵⣵⢝⢝⠀⠀⠀⠀⠀⠀⠀⠀⠀⠀⠀⠀</a:t>
            </a:r>
            <a:br/>
            <a:r>
              <a:t>⠀⠀⠀⠀⠀⠀⠀⠀⠀⠀⠀⢄⢕⢕⡕⢱⢕⢕⡕⣕⡕⢕⢕⢔⡔⡕⢕⢕⢕⢕⢕⢕⡕⢰⢕⣱⣕⣕⣵⣾⣿⣿⣿⣷⣽⣵⣿⣽⣿⣿⣿⣽⣽⣽⣽⣽⣽⣽⣽⣽⣽⣽⣽⣽⣽⣽⣽⣕⣵⠀⠀⠀⠀⠀⠀⠀⠀⠀⠀⠀⠀</a:t>
            </a:r>
            <a:br/>
            <a:r>
              <a:t>⠀⠀⠀⠀⠀⠀⠀⠀⠀⠀⠀⢕⢧⣕⡗⢷⣟⣿⣿⣿⣏⣗⣷⣷⣿⣷⣾⣷⣷⣷⣽⢟⢏⢾⣿⣿⣿⡷⣿⣿⣿⣿⣿⣿⣿⣿⣿⣿⡿⢿⣿⣿⣿⣿⣿⣿⣿⣿⣿⣿⣿⣿⣿⣿⣿⣿⣿⣿⣿⠀⠀⠀⠀⠀⠀⠀⠀⠀⠀⠀⠀</a:t>
            </a:r>
            <a:br/>
            <a:r>
              <a:t>⠀⠀⠀⠀⠀⠀⠀⠀⠀⠀⠀⢕⣗⡾⢞⣞⡞⣟⢟⣝⣝⡹⢝⢿⣝⢝⢹⢝⢏⢝⢝⢕⢕⢕⢜⢟⢿⣿⣿⣿⣿⣝⣕⣜⣹⣟⣿⣿⣷⣷⣿⣿⣿⣿⣿⣿⣿⣿⣿⣿⣿⣿⣿⣿⣿⣿⣿⣿⣿⠀⠀⠀⠀⠀⠀⠀⠀⠀⠀⠀⠀</a:t>
            </a:r>
            <a:br/>
            <a:r>
              <a:t>⠀⠀⠀⠀⠀⠀⠀⠀⠀⠀⠀⢸⣿⣏⣿⣿⣿⣗⣗⣳⣧⣽⣿⣯⣽⣵⣮⣽⣵⣷⣷⣷⣿⣾⣷⣵⣷⣾⣿⣿⣿⣿⣿⣿⣿⣿⣾⣷⣿⣿⣿⣿⣿⣿⣿⣿⣿⣿⣿⣿⣿⣿⣿⣿⣿⣿⣿⣿⣿⠀⠀⠀⠀⠀⠀⠀⠀⠀⠀⠀⠀</a:t>
            </a:r>
            <a:br/>
            <a:r>
              <a:t>⠀⠀⠀⠀⠀⠀⠀⠀⠀⠀⠀⢸⣟⣹⣹⣿⣿⣻⣿⣿⡏⣻⢟⡹⢏⣜⢏⢟⢽⣿⣻⣟⡝⣝⣻⢿⢿⡿⢻⢟⢿⢝⢻⣟⢟⢻⢻⣟⢟⢏⢟⢟⢝⢏⢝⢟⢻⢿⣿⣿⣿⣿⣿⣿⣿⣿⣿⣿⣿⠀⠀⠀⠀⠀⠀⠀⠀⠀⠀⠀⠀</a:t>
            </a:r>
            <a:br/>
            <a:r>
              <a:t>⠀⠀⠀⠀⠀⠀⠀⠀⠀⠀⠀⠕⢜⢕⢕⢏⢕⢕⢝⢝⢕⢕⢜⢕⢇⢕⢕⢕⢝⢕⢕⢕⢝⢝⢝⢝⢕⢕⢕⢕⢝⢟⢟⢝⢗⢕⢝⢝⢝⢝⢗⢕⢕⢜⢕⢕⡕⢱⢜⢝⢻⣿⣿⣿⣿⣿⣿⣿⣿⠀⠀⠀⠀⠀⠀⠀⠀⠀⠀⠀⠀</a:t>
            </a:r>
            <a:br/>
            <a:r>
              <a:t>⠀⠀⠀⠀⠀⠀⠀⠀⠀⠀⠀⢔⢕⢕⢕⢕⢕⢕⢕⢕⢕⢕⢕⢕⢕⢕⢕⢇⢕⢕⢕⢕⢕⢕⢕⢕⢕⢇⢕⢕⡕⢕⢕⣱⣕⣕⣕⣵⣵⣕⣵⣵⣵⢵⣼⣷⣵⣷⣷⣷⣼⡿⣿⣿⣿⣿⣿⣿⣿⠀⠀⠀⠀⠀⠀⠀⠀⠀⠀⠀⠀</a:t>
            </a:r>
            <a:br/>
            <a:r>
              <a:t>⠀⠀⠀⠀⠀⠀⠀⠀⠀⠀⠀⠀⠑⠑⠑⠑⠑⠑⠑⠑⠑⠑⠑⠑⠑⠑⠑⠑⠑⠑⠑⠑⠑⠑⠃⠓⠑⠑⠘⠛⠋⠓⠋⠙⠛⠛⠛⠛⠛⠛⠛⠛⠓⠛⠛⠓⠛⠓⠛⠛⠛⠛⠛⠛⠛⠛⠛⠛⠛⠀⠀⠀⠀⠀⠀⠀⠀⠀⠀⠀⠀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⠀⠀⠀⠀⠀⠀⠀⠀⠀⠀⠀⢸⣿⣿⣿⣿⣿⣿⣿⣿⣿⣿⣿⣿⡿⢏⢕⢕⢕⢕⢕⢕⣸⣿⣿⣿⣿⣿⣿⡗⡜⢻⣿⣿⣿⣿⣿⣿⣿⣿⣿⣿⣿⣿⣿⣿⣿⣿⣿⣿⣿⣿⣿⣿⣿⣿⢏⢕⢕⠀⠀⠀⠀⠀⠀⠀⠀⠀⠀⠀⠀</a:t>
            </a:r>
            <a:br/>
            <a:r>
              <a:t>⠀⠀⠀⠀⠀⠀⠀⠀⠀⠀⠀⢸⣿⣿⣿⣿⣿⣿⣿⣿⣿⣿⣿⡟⢕⢕⢕⢕⢕⢕⢕⣱⣿⣿⣿⣿⣿⣿⣿⣧⢜⢮⣿⣿⣿⣿⣿⣿⣿⣿⣿⣿⣿⣿⣿⣿⣿⣿⣿⣿⣿⣿⣿⣿⣿⢇⢕⢕⢕⠀⠀⠀⠀⠀⠀⠀⠀⠀⠀⠀⠀</a:t>
            </a:r>
            <a:br/>
            <a:r>
              <a:t>⠀⠀⠀⠀⠀⠀⠀⠀⠀⠀⠀⢸⣿⣿⣿⣿⣿⣿⣿⣿⣿⣿⣿⢕⢕⢕⢕⢕⢕⢕⢱⣿⣿⣿⣿⣿⣿⣿⣿⣿⢕⢜⣼⣿⣿⣿⣿⣿⣿⣿⣿⣿⣿⣿⣿⣿⣿⣿⣿⣿⣿⣿⣿⣿⢇⢕⢕⢕⢕⠀⠀⠀⠀⠀⠀⠀⠀⠀⠀⠀⠀</a:t>
            </a:r>
            <a:br/>
            <a:r>
              <a:t>⠀⠀⠀⠀⠀⠀⠀⠀⠀⠀⠀⢸⣿⣿⣿⣿⣿⣿⣿⣿⣿⣿⣿⣱⣕⣕⣕⢕⢕⢕⣿⣿⣿⣿⣿⣿⣿⣿⣿⣿⡕⢕⣹⣿⣿⣿⣿⣿⣿⣿⣿⣿⣿⣿⣿⣿⣿⣿⣿⣿⣿⣿⣿⣿⣧⣷⣵⣷⣾⠀⠀⠀⠀⠀⠀⠀⠀⠀⠀⠀⠀</a:t>
            </a:r>
            <a:br/>
            <a:r>
              <a:t>⠀⠀⠀⠀⠀⠀⠀⠀⠀⠀⠀⢸⣿⣿⣿⣿⣿⣿⣿⣿⣿⣿⣿⣿⣿⣿⣷⣿⣷⣷⣿⣿⣿⣿⣿⣿⣿⣿⣿⣿⣷⣷⣾⣿⣿⣿⣿⣿⣿⣿⣿⣿⣿⣿⣿⣿⣿⣿⣿⣿⣿⣿⣿⣿⣿⣿⣿⣿⣿⠀⠀⠀⠀⠀⠀⠀⠀⠀⠀⠀⠀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⠀⠀⠀⠀⠀⠀⠀⠀⠀⠀⠀⢑⣿⣿⣿⣿⣿⣿⣿⣿⣿⣿⣿⣿⣿⣿⣿⣿⣿⣿⣿⣿⣿⣿⣿⣿⣿⣿⣿⣿⣿⣿⣿⣿⣿⣿⣿⣿⣿⣿⣿⣿⣿⣿⣿⣿⣿⣿⣿⣿⣿⣿⣿⣿⣿⣿⣿⣿⣿⠀⠀⠀⠀⠀⠀⠀⠀⠀⠀⠀⠀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⠀⠀⠀⠀⠀⠀⠀⠀⠀⠀⠀⠌⢯⣿⣿⣿⣿⣿⣿⣿⣿⣿⣿⣿⣿⣿⣿⣿⣿⣿⣿⣿⣿⣿⣿⣿⣿⣿⣿⣿⣿⣿⣿⣿⣿⣿⣿⣿⣿⣿⣿⣿⣿⣿⣿⣿⣿⣿⣿⣿⣿⣿⣿⣿⣿⣿⣿⣿⣿⠀⠀⠀⠀⠀⠀⠀⠀⠀⠀⠀⠀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⠀⠀⠀⠀⠀⠀⠀⠀⠀⠀⠀⠀⢕⢕⢕⢕⢕⢝⢝⢝⣿⣿⣿⣿⣿⣿⣿⣿⣿⣿⣿⣿⣿⣿⣿⣿⣿⣿⣿⣿⣿⣿⣿⣿⣿⣿⣿⣿⣿⣿⣿⣿⣿⣿⣿⣿⣿⣿⣿⣿⣿⣿⣿⣿⣿⣿⣿⣿⣿⠀⠀⠀⠀⠀⠀⠀⠀⠀⠀⠀⠀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⠀⠀⠀⠀⠀⠀⠀⠀⠀⠀⠀⠀⢕⢕⢕⢕⢕⢕⣱⣷⣿⣿⣿⣿⣿⣿⣿⣿⣿⣿⣿⣿⣿⣿⣿⣿⣿⣿⣿⣿⣿⣿⣿⣿⣿⣿⣿⣿⣿⣿⣿⣿⣿⣿⣿⣿⣿⣿⣿⣿⣿⣿⣿⣿⣿⣿⣿⣿⣿⠀⠀⠀⠀⠀⠀⠀⠀⠀⠀⠀⠀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⠀⠀⠀⠀⠀⠀⠀⠀⠀⠀⠀⠀⢕⢕⢕⢕⢕⣸⣿⣿⣿⣿⣿⣿⣿⣿⣿⣿⣿⣿⣿⣿⣿⣿⣿⣿⣿⣿⣿⣿⣿⣿⣿⣿⣿⣿⣿⣿⣿⣿⣿⣿⣿⣿⣿⣿⣿⣿⣿⣿⣿⣿⣿⣿⣿⣿⣿⣿⣿⠀⠀⠀⠀⠀⠀⠀⠀⠀⠀⠀⠀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⠀⠀⠀⠀⠀⠀⠀⠀⠀⠀⠀⠀⢕⠅⢕⢕⢹⢿⣿⣿⣿⣿⣿⣿⣿⣿⣿⣿⣿⣿⣿⣿⣿⣿⣿⣿⣿⣿⣿⣿⣿⣿⣿⣿⣿⣿⣿⣿⣿⣿⣿⣿⣿⣿⣿⣿⣿⣿⣿⣿⣿⣿⣿⣿⣿⣿⣿⣿⣿⠀⠀⠀⠀⠀⠀⠀⠀⠀⠀⠀⠀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⠀⠀⠀⠀⠀⠀⠀⠀⠀⠀⠀⢀⣕⣱⣵⣕⣵⣝⡻⣿⣿⣿⣿⣿⣿⣿⣿⣿⣿⣿⣿⣿⣿⣿⣿⣿⣿⣿⣿⣿⣿⣿⣿⣿⣿⣿⣿⣿⣿⣿⣿⣿⣿⣿⣿⣿⣿⣿⣿⣿⣿⣿⣿⣿⣟⣟⣟⣟⣟⠀⠀⠀⠀⠀⠀⠀⠀⠀⠀⠀⠀</a:t>
            </a:r>
            <a:br/>
            <a:r>
              <a:t>⠀⠀⠀⠀⠀⠀⠀⠀⠀⠀⠀⢸⣿⣿⣿⣿⣿⣿⣿⣧⣿⣿⣿⣿⣿⣿⣿⣿⣿⣿⣿⣷⣷⣵⣵⣕⣇⢕⢕⣿⣿⣿⣿⣿⣿⣿⣿⣿⣿⣿⣿⣿⣿⣿⣿⣿⣿⣿⣿⣿⣿⣿⣿⢿⢿⣿⣿⣿⣷⠀⠀⠀⠀⠀⠀⠀⠀⠀⠀⠀⠀</a:t>
            </a:r>
            <a:br/>
            <a:r>
              <a:t>⠀⠀⠀⠀⠀⠀⠀⠀⠀⠀⠀⢸⣿⣿⣿⣿⣿⡿⣿⣿⣿⡕⢝⢝⢿⣿⣿⣿⣿⣿⣿⣿⣿⣿⣿⣿⣿⣿⣿⣿⣿⣿⣿⣿⣿⣿⣿⣿⣿⣿⣿⣿⣿⣿⣿⣿⣿⣿⣿⣿⣿⣿⣿⣷⣷⣷⣧⣽⡝⠀⠀⠀⠀⠀⠀⠀⠀⠀⠀⠀⠀</a:t>
            </a:r>
            <a:br/>
            <a:r>
              <a:t>⠀⠀⠀⠀⠀⠀⠀⠀⠀⠀⠀⢔⢕⢱⢗⢔⡕⡕⢕⢗⡕⢕⢕⢕⣕⢕⢕⢕⡕⢕⡕⢕⢕⢕⢝⣽⣟⣯⣽⣿⣿⣿⣿⣯⣽⣽⣽⣿⣿⣿⣿⣽⣽⣽⣽⣯⣽⣽⣿⣯⣽⣯⣽⣽⣽⣽⣽⣝⣵⠀⠀⠀⠀⠀⠀⠀⠀⠀⠀⠀⠀</a:t>
            </a:r>
            <a:br/>
            <a:r>
              <a:t>⠀⠀⠀⠀⠀⠀⠀⠀⠀⠀⠀⢕⡱⣜⣿⣷⣾⣯⣿⣿⣕⣗⣾⣿⡿⢻⣾⣷⣧⣺⣽⡿⢟⠕⣿⣷⣾⣿⣿⣿⣿⣿⣿⣿⣿⣿⣿⣿⣿⣿⣿⣿⣿⣿⣿⣿⣿⣿⣿⣿⣿⣿⣿⣿⣿⣿⣿⣿⣿⠀⠀⠀⠀⠀⠀⠀⠀⠀⠀⠀⠀</a:t>
            </a:r>
            <a:br/>
            <a:r>
              <a:t>⠀⠀⠀⠀⠀⠀⠀⠀⠀⠀⠀⢕⡿⢷⢞⡻⡿⣿⣟⢟⢟⢟⢻⢟⡟⢟⢟⢿⢟⢻⢟⢕⢔⢕⢜⢻⣿⣿⣿⣿⣿⣟⣝⣝⣟⣻⣿⣿⣷⣽⣿⣿⣿⣿⣿⣿⣿⣿⣿⣿⣿⣿⣿⣿⣿⣿⣿⣿⣿⠀⠀⠀⠀⠀⠀⠀⠀⠀⠀⠀⠀</a:t>
            </a:r>
            <a:br/>
            <a:r>
              <a:t>⠀⠀⠀⠀⠀⠀⠀⠀⠀⠀⠀⢸⢷⣧⣿⣷⣿⣵⢽⣗⣻⣷⣾⣟⣇⣕⣕⣱⣱⣵⣧⣵⣮⣵⣕⣱⣵⣯⣿⣿⣿⣿⣿⣿⣿⣿⣿⣽⣿⣿⣿⣿⣿⣿⣿⣿⣿⣿⣿⣿⣿⣿⣿⣿⣿⣿⣿⣿⣿⠀⠀⠀⠀⠀⠀⠀⠀⠀⠀⠀⠀</a:t>
            </a:r>
            <a:br/>
            <a:r>
              <a:t>⠀⠀⠀⠀⠀⠀⠀⠀⠀⠀⠀⢸⢿⢿⢿⢿⣿⣿⣿⡿⢿⢿⢻⢻⢏⢿⢿⣿⣻⣿⣿⢟⢻⢿⢿⣿⣿⣿⣿⣻⣟⣿⣿⣿⢿⣿⣿⣿⢿⢿⡿⢿⡿⢿⢻⢿⣿⣿⣿⣿⣿⣿⣿⣿⣿⣿⣿⣿⣿⠀⠀⠀⠀⠀⠀⠀⠀⠀⠀⠀⠀</a:t>
            </a:r>
            <a:br/>
            <a:r>
              <a:t>⠀⠀⠀⠀⠀⠀⠀⠀⠀⠀⠀⠜⢝⢹⢿⢟⢝⢟⢟⢝⢕⢝⢗⢱⢝⢕⢕⢞⢏⢜⢜⢟⢟⢟⢳⢇⢟⢕⢕⢕⢷⣷⣾⢿⣾⢕⢞⣻⣿⣷⣷⣼⡵⢾⢗⣗⢕⢼⣝⢿⣿⣿⣿⣿⣿⣿⣿⣿⣿⠀⠀⠀⠀⠀⠀⠀⠀⠀⠀⠀⠀</a:t>
            </a:r>
            <a:br/>
            <a:r>
              <a:t>⠀⠀⠀⠀⠀⠀⠀⠀⠀⠀⠀⠀⢕⢕⢕⢕⢕⢕⢕⢕⢕⢕⢕⢕⢕⡜⢕⡱⢕⢕⢕⢕⡕⡕⡕⢕⡕⡕⢕⢕⢕⣕⣜⣝⢝⡕⢕⣕⣕⢕⣟⣟⣹⣇⣕⣷⣽⣾⣜⣵⣵⣿⣿⣿⣿⣿⣿⣿⣿⠀⠀⠀⠀⠀⠀⠀⠀⠀⠀⠀⠀</a:t>
            </a:r>
            <a:br/>
            <a:r>
              <a:t>⠀⠀⠀⠀⠀⠀⠀⠀⠀⠀⠀⠀⠑⠑⠑⠑⠑⠑⠑⠑⠑⠑⠑⠑⠑⠑⠙⠑⠑⠑⠑⠘⠑⠃⠑⠑⠓⠃⠘⠘⠓⠛⠛⠛⠛⠛⠛⠛⠛⠛⠛⠛⠓⠛⠛⠛⠛⠛⠛⠛⠛⠛⠛⠛⠛⠛⠛⠛⠛⠀⠀⠀⠀⠀⠀⠀⠀⠀⠀⠀⠀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⠀⠀⠀⠀⠀⠀⠀⠀⠀⠀⠀⢸⣿⣿⣿⣿⣿⣿⣿⣿⣿⣿⣿⣿⡟⢕⢕⢕⢕⢕⢕⢕⣼⣿⣿⣿⣿⣿⣷⡝⣜⢿⣿⣿⣿⣿⣿⣿⣿⣿⣿⣿⣿⣿⣿⣿⣿⣿⣿⣿⣿⣿⣿⣿⣿⣿⢏⢕⢕⠀⠀⠀⠀⠀⠀⠀⠀⠀⠀⠀⠀</a:t>
            </a:r>
            <a:br/>
            <a:r>
              <a:t>⠀⠀⠀⠀⠀⠀⠀⠀⠀⠀⠀⢸⣿⣿⣿⣿⣿⣿⣿⣿⣿⣿⣿⡏⢕⢕⢕⢕⢕⢕⢱⣿⣿⣿⣿⣿⣿⣿⣿⡇⢜⢿⣿⣿⣿⣿⣿⣿⣿⣿⣿⣿⣿⣿⣿⣿⣿⣿⣿⣿⣿⣿⣿⣿⣿⢇⢕⢕⢕⠀⠀⠀⠀⠀⠀⠀⠀⠀⠀⠀⠀</a:t>
            </a:r>
            <a:br/>
            <a:r>
              <a:t>⠀⠀⠀⠀⠀⠀⠀⠀⠀⠀⠀⢸⣿⣿⣿⣿⣿⣿⣿⣿⣿⣿⣿⢕⢕⢕⢕⢕⢕⢕⣾⣿⣿⣿⣿⣿⣿⣿⣿⣷⢕⢜⣽⣿⣿⣿⣿⣿⣿⣿⣿⣿⣿⣿⣿⣿⣿⣿⣿⣿⣿⣿⣿⣿⢗⢕⢕⢕⢕⠀⠀⠀⠀⠀⠀⠀⠀⠀⠀⠀⠀</a:t>
            </a:r>
            <a:br/>
            <a:r>
              <a:t>⠀⠀⠀⠀⠀⠀⠀⠀⠀⠀⠀⢸⣿⣿⣿⣿⣿⣿⣿⣿⣿⣿⣿⣗⣕⣵⣵⣕⢕⣕⣿⣿⣿⣿⣿⣿⣿⣿⣿⣿⣕⢕⣿⣿⣿⣿⣿⣿⣿⣿⣿⣿⣿⣿⣿⣿⣿⣿⣿⣿⣿⣿⣿⣿⣿⣷⣷⣵⣾⠀⠀⠀⠀⠀⠀⠀⠀⠀⠀⠀⠀</a:t>
            </a:r>
            <a:br/>
            <a:r>
              <a:t>⠀⠀⠀⠀⠀⠀⠀⠀⠀⠀⠀⢸⣿⣿⣿⣿⣿⣿⣿⣿⣿⣿⣿⣿⣿⣿⣿⣿⣿⣿⣿⣿⣿⣿⣿⣿⣿⣿⣿⣿⣷⣷⣿⣿⣿⣿⣿⣿⣿⣿⣿⣿⣿⣿⣿⣿⣿⣿⣿⣿⣿⣿⣿⣿⣿⣿⣿⣿⣿⠀⠀⠀⠀⠀⠀⠀⠀⠀⠀⠀⠀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⠀⠀⠀⠀⠀⠀⠀⠀⠀⠀⠀⢸⣿⣿⣿⣿⣯⣿⣿⣿⣿⣿⣿⣿⣿⣿⣿⣿⣿⣿⣿⣿⣿⣿⣿⣿⣿⣿⣿⣿⣿⣿⣿⣿⣿⣿⣿⣿⣿⣿⣿⣿⣿⣿⣿⣿⣿⣿⣿⣿⣿⣿⣿⣿⣿⣿⣿⣿⣿⠀⠀⠀⠀⠀⠀⠀⠀⠀⠀⠀⠀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⠀⠀⠀⠀⠀⠀⠀⠀⠀⠀⠀⠀⢕⢜⢝⢝⢝⢝⢟⢟⣿⣿⣿⣿⣿⣿⣿⣿⣿⣿⣿⣿⣿⣿⣿⣿⣿⣿⣿⣿⣿⣿⣿⣿⣿⣿⣿⣿⣿⣿⣿⣿⣿⣿⣿⣿⣿⣿⣿⣿⣿⣿⣿⣿⣿⣿⣿⣿⣿⠀⠀⠀⠀⠀⠀⠀⠀⠀⠀⠀⠀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⠀⠀⠀⠀⠀⠀⠀⠀⠀⠀⠀⠀⢕⢕⢕⢕⣱⣾⣿⣿⣿⣿⣿⣿⣿⣿⣿⣿⣿⣿⣿⣿⣿⣿⣿⣿⣿⣿⣿⣿⣿⣿⣿⣿⣿⣿⣿⣿⣿⣿⣿⣿⣿⣿⣿⣿⣿⣿⣿⣿⣿⣿⣿⣿⣿⣿⣿⣿⣿⠀⠀⠀⠀⠀⠀⠀⠀⠀⠀⠀⠀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⠀⠀⠀⠀⠀⠀⠀⠀⠀⠀⠀⠀⢕⢕⣕⣵⣿⣿⣿⣿⣿⣿⣿⣿⣿⣿⣿⣿⣿⣿⣿⣿⣿⣿⣿⣿⣿⣿⣿⣿⣿⣿⣿⣿⣿⣿⣿⣿⣿⣿⣿⣿⣿⣿⣿⣿⣿⣿⣿⣿⣿⣿⣿⣿⣿⣿⣿⣿⣿⠀⠀⠀⠀⠀⠀⠀⠀⠀⠀⠀⠀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⠀⠀⠀⠀⠀⠀⠀⠀⠀⠀⠀⠀⠑⢜⢝⢿⣿⣿⣿⣿⣿⣿⣿⣿⣿⣿⣿⣿⣿⣿⣿⣿⣿⣿⣿⣿⣿⣿⣿⣿⣿⣿⣿⣿⣿⣿⣿⣿⣿⣿⣿⣿⣿⣿⣿⣿⣿⣿⣿⣿⣿⣿⣿⣿⣿⣿⣿⣿⣿⠀⠀⠀⠀⠀⠀⠀⠀⠀⠀⠀⠀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⠀⠀⠀⠀⠀⠀⠀⠀⠀⠀⠀⢀⣕⣥⣕⡝⢿⢿⣿⣿⣿⣿⣿⣿⣿⣿⣿⣿⡿⣿⣿⣿⣿⣿⣿⣿⣿⣿⣿⣿⣿⣿⣿⣿⣿⣿⣿⣿⣿⣿⣿⣿⣿⣿⣿⣿⣿⣿⣿⣿⣿⣿⣿⣿⣿⣿⣿⣿⣟⠀⠀⠀⠀⠀⠀⠀⠀⠀⠀⠀⠀</a:t>
            </a:r>
            <a:br/>
            <a:r>
              <a:t>⠀⠀⠀⠀⠀⠀⠀⠀⠀⠀⠀⢸⣿⣿⣿⣿⣷⣧⢕⡝⣿⣿⢿⢿⣿⣿⣿⣿⣿⣿⣿⣷⣷⣧⣼⣷⣕⢕⢸⣿⣿⣿⣿⣿⣿⣿⣿⣿⣿⣿⣿⣿⣿⣿⣿⣿⣿⣿⣿⣿⣿⣿⣿⡿⢿⣿⣿⣿⣿⠀⠀⠀⠀⠀⠀⠀⠀⠀⠀⠀⠀</a:t>
            </a:r>
            <a:br/>
            <a:r>
              <a:t>⠀⠀⠀⠀⠀⠀⠀⠀⠀⠀⠀⢱⣿⣿⣿⣿⣿⡿⣿⣿⡇⢜⢕⢕⡾⣿⣿⣿⣿⣿⣿⣿⣿⣿⣿⣿⣿⣿⣿⣿⣿⣿⣿⣿⣿⣿⣿⣿⣿⣿⣿⣿⣿⣿⣿⣿⣿⣿⣿⣿⣿⣿⣿⣷⣵⣵⣵⣽⢝⠀⠀⠀⠀⠀⠀⠀⠀⠀⠀⠀⠀</a:t>
            </a:r>
            <a:br/>
            <a:r>
              <a:t>⠀⠀⠀⠀⠀⠀⠀⠀⠀⠀⠀⢄⢕⢕⢇⢕⢕⡕⢕⣇⢕⢕⢕⣕⣕⢕⢕⢕⡱⢕⡕⢕⣱⢕⢹⣝⣽⣯⣿⣿⣿⣿⣿⣯⣽⣽⣿⣿⣿⣿⣯⣯⣽⣯⣽⣽⣽⣽⣿⣯⣽⣯⣽⣽⣽⣽⣽⣝⣱⠀⠀⠀⠀⠀⠀⠀⠀⠀⠀⠀⠀</a:t>
            </a:r>
            <a:br/>
            <a:r>
              <a:t>⠀⠀⠀⠀⠀⠀⠀⠀⠀⠀⠀⢕⣕⣪⣽⣷⣾⣿⣿⡧⣕⣺⢯⣿⣿⣿⣿⣿⣿⣿⣿⣿⡿⠏⢱⣿⣿⣿⣿⣿⣿⣿⣿⣿⣿⣿⣿⣿⣿⣿⣿⣿⣿⣿⣿⣿⣿⣿⣿⣿⣿⣿⣿⣿⣿⣿⣿⣿⣿⠀⠀⠀⠀⠀⠀⠀⠀⠀⠀⠀⠀</a:t>
            </a:r>
            <a:br/>
            <a:r>
              <a:t>⠀⠀⠀⠀⠀⠀⠀⠀⠀⠀⠀⢱⡿⢗⢸⢿⢿⢿⡟⢟⢟⢻⢻⢯⢟⢟⢻⢿⢿⢟⢟⢿⢧⢕⢸⢿⣿⣿⣿⣿⣿⡟⣏⣟⣟⣿⣿⣿⣧⣼⣿⣿⣿⣿⣿⣿⣿⣿⣿⣿⣿⣿⣿⣿⣿⣿⣿⣿⣿⠀⠀⠀⠀⠀⠀⠀⠀⠀⠀⠀⠀</a:t>
            </a:r>
            <a:br/>
            <a:r>
              <a:t>⠀⠀⠀⠀⠀⠀⠀⠀⠀⠀⠀⢜⢷⣷⣾⣿⣽⡵⢿⣿⣿⣷⣷⣾⣕⢕⣕⣇⣕⣵⣽⣵⣧⣳⣮⣼⣼⣽⣿⣿⣿⣿⣿⣿⣾⣿⣿⣯⣿⣿⣿⣿⣿⣿⣿⣿⣿⣿⣿⣿⣿⣿⣿⣿⣿⣿⣿⣿⣿⠀⠀⠀⠀⠀⠀⠀⠀⠀⠀⠀⠀</a:t>
            </a:r>
            <a:br/>
            <a:r>
              <a:t>⠀⠀⠀⠀⠀⠀⠀⠀⠀⠀⠀⢱⣿⣿⢿⣿⣿⣿⣿⢟⣿⢿⢿⣻⢿⡿⢿⣻⣿⣾⣿⣟⡿⡻⢿⣿⣿⣿⣿⣿⣿⣿⣿⣿⣿⣿⣿⢿⢿⡿⢿⢿⡿⢿⢿⢿⣿⣿⣿⣿⣿⣿⣿⣿⣿⣿⣿⣿⣿⠀⠀⠀⠀⠀⠀⠀⠀⠀⠀⠀⠀</a:t>
            </a:r>
            <a:br/>
            <a:r>
              <a:t>⠀⠀⠀⠀⠀⠀⠀⠀⠀⠀⠀⢕⢗⢟⢿⢗⢻⢿⢿⢗⢟⢿⢷⢞⢟⢟⢵⢾⢟⢗⢻⢗⢿⢻⢿⢟⢟⢇⢱⢕⢽⣽⣾⣿⣮⡹⢷⡷⡾⣷⣷⣇⣵⣵⣧⣕⣕⣜⣟⡿⣿⣿⣿⣿⣿⣿⣿⣿⣿⠀⠀⠀⠀⠀⠀⠀⠀⠀⠀⠀⠀</a:t>
            </a:r>
            <a:br/>
            <a:r>
              <a:t>⠀⠀⠀⠀⠀⠀⠀⠀⠀⠀⠀⠐⢕⢕⢕⢕⢕⢕⢕⢕⢕⡕⢕⢕⢕⢗⢕⡕⢕⢕⢕⢕⢕⢕⢕⢕⢕⢕⢕⣕⡜⢝⣝⡕⣫⢕⣕⣝⢕⢟⣹⢻⢟⣇⢕⣵⣗⣾⣏⣵⣵⣼⣿⣿⣿⣿⣿⣿⣿⠀⠀⠀⠀⠀⠀⠀⠀⠀⠀⠀⠀</a:t>
            </a:r>
            <a:br/>
            <a:r>
              <a:t>⠀⠀⠀⠀⠀⠀⠀⠀⠀⠀⠀⠀⠑⠑⠑⠑⠑⠑⠑⠑⠑⠑⠑⠑⠑⠑⠑⠑⠑⠑⠑⠑⠘⠃⠑⠃⠓⠃⠑⠘⠛⠛⠛⠛⠓⠛⠚⠛⠛⠓⠛⠛⠛⠛⠛⠛⠛⠛⠛⠛⠛⠛⠛⠛⠛⠛⠛⠛⠛⠀⠀⠀⠀⠀⠀⠀⠀⠀⠀⠀⠀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⠀⠀⠀⠀⠀⠀⠀⠀⠀⠀⠀⢸⣿⣿⣿⣿⣿⣿⣿⣿⣿⣿⣿⣿⢏⢕⢕⢕⢕⢕⢕⣱⣿⣿⣿⣿⣿⣿⣧⢝⣷⣿⣿⣿⣿⣿⣿⣿⣿⣿⣿⣿⣿⣿⣿⣿⣿⣿⣿⣿⣿⣿⣿⣿⣿⣿⢏⢕⢕⠀⠀⠀⠀⠀⠀⠀⠀⠀⠀⠀⠀</a:t>
            </a:r>
            <a:br/>
            <a:r>
              <a:t>⠀⠀⠀⠀⠀⠀⠀⠀⠀⠀⠀⢸⣿⣿⣿⣿⣿⣿⣿⣿⣿⣿⣿⢇⢕⢕⢕⢕⢕⢕⣱⣿⣿⣿⣿⣿⣿⣿⣿⡕⢜⢟⣿⣿⣿⣿⣿⣿⣿⣿⣿⣿⣿⣿⣿⣿⣿⣿⣿⣿⣿⣿⣿⣿⣿⢇⢕⢕⢕⠀⠀⠀⠀⠀⠀⠀⠀⠀⠀⠀⠀</a:t>
            </a:r>
            <a:br/>
            <a:r>
              <a:t>⠀⠀⠀⠀⠀⠀⠀⠀⠀⠀⠀⢸⣿⣿⣿⣿⣿⣿⣿⣿⣿⣿⣷⡕⢕⢕⢕⢕⢕⢱⣿⣿⣿⣿⣿⣿⣿⣿⣿⡇⢕⢜⣽⣿⣿⣿⣿⣿⣿⣿⣿⣿⣿⣿⣿⣿⣿⣿⣿⣿⣿⣿⣿⣿⡇⢕⢕⢕⢕⠀⠀⠀⠀⠀⠀⠀⠀⠀⠀⠀⠀</a:t>
            </a:r>
            <a:br/>
            <a:r>
              <a:t>⠀⠀⠀⠀⠀⠀⠀⠀⠀⠀⠀⢸⣿⣿⣿⣿⣿⣿⣿⣿⣿⣿⣿⣷⣵⣵⣵⣵⡕⣸⣿⣿⣿⣿⣿⣿⣿⣿⣿⣇⣕⣕⣿⣿⣿⣿⣿⣿⣿⣿⣿⣿⣿⣿⣿⣿⣿⣿⣿⣿⣿⣿⣿⣿⣷⣷⣷⣷⣷⠀⠀⠀⠀⠀⠀⠀⠀⠀⠀⠀⠀</a:t>
            </a:r>
            <a:br/>
            <a:r>
              <a:t>⠀⠀⠀⠀⠀⠀⠀⠀⠀⠀⠀⢸⣿⣿⣿⣿⣿⣿⣿⣿⣿⣿⣿⣿⣿⣿⣿⣿⣿⣿⣿⣿⣿⣿⣿⣿⣿⣿⣿⣿⣷⣿⣿⣿⣿⣿⣿⣿⣿⣿⣿⣿⣿⣿⣿⣿⣿⣿⣿⣿⣿⣿⣿⣿⣿⣿⣿⣿⣿⠀⠀⠀⠀⠀⠀⠀⠀⠀⠀⠀⠀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⠀⠀⠀⠀⠀⠀⠀⠀⠀⠀⠀⠁⢝⢝⢝⢝⣟⣿⣿⣿⣿⣿⣿⣿⣿⣿⣿⣿⣿⣿⣿⣿⣿⣿⣿⣿⣿⣿⣿⣿⣿⣿⣿⣿⣿⣿⣿⣿⣿⣿⣿⣿⣿⣿⣿⣿⣿⣿⣿⣿⣿⣿⣿⣿⣿⣿⣿⣿⣿⠀⠀⠀⠀⠀⠀⠀⠀⠀⠀⠀⠀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⠀⠀⠀⠀⠀⠀⠀⠀⠀⠀⠀⢄⣱⣼⣿⣿⣿⣿⣿⣿⣿⣿⣿⣿⣿⣿⣿⣿⣿⣿⣿⣿⣿⣿⣿⣿⣿⣿⣿⣿⣿⣿⣿⣿⣿⣿⣿⣿⣿⣿⣿⣿⣿⣿⣿⣿⣿⣿⣿⣿⣿⣿⣿⣿⣿⣿⣿⣿⣿⠀⠀⠀⠀⠀⠀⠀⠀⠀⠀⠀⠀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⠀⠀⠀⠀⠀⠀⠀⠀⠀⠀⠀⠀⢜⣿⣿⣿⣿⣿⣿⣿⣿⣿⣿⣿⣿⣿⣿⣿⣿⣿⣿⣿⣿⣿⣿⣿⣿⣿⣿⣿⣿⣿⣿⣿⣿⣿⣿⣿⣿⣿⣿⣿⣿⣿⣿⣿⣿⣿⣿⣿⣿⣿⣿⣿⣿⣿⣿⣿⣿⠀⠀⠀⠀⠀⠀⠀⠀⠀⠀⠀⠀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⠀⠀⠀⠀⠀⠀⠀⠀⠀⠀⠀⢐⢸⣿⣿⣿⣿⣿⣿⣿⣿⣿⣿⣿⣿⣿⣿⣿⣿⣿⣿⣿⣿⣿⣿⣿⣿⣿⣿⣿⣿⣿⣿⣿⣿⣿⣿⣿⣿⣿⣿⣿⣿⣿⣿⣿⣿⣿⣿⣿⣿⣿⣿⣿⣿⣿⣿⣿⣿⠀⠀⠀⠀⠀⠀⠀⠀⠀⠀⠀⠀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⠀⠀⠀⠀⠀⠀⠀⠀⠀⠀⠀⢱⣷⢷⣗⣞⢟⢟⢻⢿⣿⣿⣿⣿⣿⣿⣿⣿⣿⣿⣿⣿⣿⣯⣿⣿⣏⢝⣿⣽⣯⣿⣿⣿⣿⣿⣿⣿⣿⣿⣿⣿⣿⣿⣿⣿⣿⣿⣿⣿⣿⣿⣿⡿⣿⣿⣿⣿⣿⠀⠀⠀⠀⠀⠀⠀⠀⠀⠀⠀⠀</a:t>
            </a:r>
            <a:br/>
            <a:r>
              <a:t>⠀⠀⠀⠀⠀⠀⠀⠀⠀⠀⠀⠁⢕⢾⣿⣿⣿⣷⣾⣯⢝⢕⢜⢳⣿⣿⣿⣿⣿⣿⣿⣿⣿⣿⣿⣿⣿⣿⣿⣿⣿⣿⣿⣿⣿⣿⣿⣿⣿⣿⣿⣿⣿⣿⣿⣿⣿⣿⣿⣿⣿⣿⣿⣷⣷⣵⣼⡽⢽⠀⠀⠀⠀⠀⠀⠀⠀⠀⠀⠀⠀</a:t>
            </a:r>
            <a:br/>
            <a:r>
              <a:t>⠀⠀⠀⠀⠀⠀⠀⠀⠀⠀⠀⢄⢕⢕⢕⡕⢕⢕⢕⣕⡕⡵⣵⣕⢵⣱⣕⣕⡱⣕⢱⡵⣵⡕⣹⣽⣿⣯⣿⣿⣿⣿⣿⣿⣿⣿⣿⣿⣿⣿⣽⣽⣽⣽⣽⣯⣽⣽⣽⣽⣽⣯⣽⣝⣝⣝⣽⣕⣱⠀⠀⠀⠀⠀⠀⠀⠀⠀⠀⠀⠀</a:t>
            </a:r>
            <a:br/>
            <a:r>
              <a:t>⠀⠀⠀⠀⠀⠀⠀⠀⠀⠀⠀⢕⡱⣽⣷⣷⣾⣿⣿⣿⣾⣿⢿⣿⣿⣿⣿⣿⣿⣿⣿⣿⣿⣿⣯⢫⣿⣿⣿⣿⣿⣿⣿⣿⣿⣿⣿⣿⣿⣿⣿⣿⣿⣿⣿⣿⣿⣿⣿⣿⣿⣿⣿⣿⣿⣿⣿⣿⣿⠀⠀⠀⠀⠀⠀⠀⠀⠀⠀⠀⠀</a:t>
            </a:r>
            <a:br/>
            <a:r>
              <a:t>⠀⠀⠀⠀⠀⠀⠀⠀⠀⠀⠀⢸⡽⢧⡽⣯⡿⣿⢿⢿⣿⣿⣿⢿⢿⢿⣿⢿⣿⡿⢿⣿⢿⢿⡿⢿⣿⣿⣿⣿⡿⢿⢿⢿⢿⣿⣿⣿⣷⣧⣿⣿⣿⣿⣿⣿⣿⣿⣿⣿⣿⣿⣿⣿⣿⣿⣿⣿⣿⠀⠀⠀⠀⠀⠀⠀⠀⠀⠀⠀⠀</a:t>
            </a:r>
            <a:br/>
            <a:r>
              <a:t>⠀⠀⠀⠀⠀⠀⠀⠀⠀⠀⠀⢱⣱⡷⣿⣿⣽⣿⣿⢿⣷⣷⣷⣿⣱⢕⢵⣕⣕⣵⣽⣵⣗⣷⣎⣹⣽⣿⣿⣿⣿⣿⣯⣿⣽⣿⣿⣝⣿⣿⣿⣿⣿⣿⣿⣿⣿⣿⣿⣿⣿⣿⣿⣿⣿⣿⣿⣿⣿⠀⠀⠀⠀⠀⠀⠀⠀⠀⠀⠀⠀</a:t>
            </a:r>
            <a:br/>
            <a:r>
              <a:t>⠀⠀⠀⠀⠀⠀⠀⠀⠀⠀⠀⢱⣿⣿⣿⣿⣿⣷⣿⣿⣿⣿⣿⣿⢿⣿⣟⡿⣿⣿⣿⣿⣿⣿⣿⣿⣿⣿⣿⣿⣿⢿⣿⣿⢿⣿⣿⢿⡿⣿⢿⣿⡿⣿⢿⣿⣿⣿⣿⣿⣿⣿⣿⣿⣿⣿⣿⣿⣿⠀⠀⠀⠀⠀⠀⠀⠀⠀⠀⠀⠀</a:t>
            </a:r>
            <a:br/>
            <a:r>
              <a:t>⠀⠀⠀⠀⠀⠀⠀⠀⠀⠀⠀⢕⢺⣷⡿⢿⢿⣿⡷⢾⢟⡿⢵⡗⢿⡜⢺⣾⢟⢇⢿⢷⢾⢾⣷⢿⢿⢏⣹⢝⣯⣵⣿⣿⣵⣽⣵⡿⢾⣵⣷⣕⣇⣕⡵⢵⢜⣝⡹⣿⢿⣿⣿⣿⣿⣿⣿⣿⣿⠀⠀⠀⠀⠀⠀⠀⠀⠀⠀⠀⠀</a:t>
            </a:r>
            <a:br/>
            <a:r>
              <a:t>⠀⠀⠀⠀⠀⠀⠀⠀⠀⠀⠀⢕⢸⢕⢕⢕⢕⢕⢕⢕⢕⢕⢕⢇⢕⢣⢕⡕⢕⢕⢕⢕⢵⢕⢕⢕⢕⢕⡕⢕⡜⢟⢟⢟⢟⢇⢜⡝⢇⢝⢿⢿⢿⢗⢱⢹⡕⢧⢟⢗⣝⣹⣿⣿⣿⣿⣿⣿⣿⠀⠀⠀⠀⠀⠀⠀⠀⠀⠀⠀⠀</a:t>
            </a:r>
            <a:br/>
            <a:r>
              <a:t>⠀⠀⠀⠀⠀⠀⠀⠀⠀⠀⠀⠑⠑⠑⠑⠑⠑⠑⠑⠑⠙⠙⠑⠘⠚⠃⠛⠃⠑⠑⠑⠑⠛⠛⠓⠛⠛⠃⠙⠙⠛⠛⠛⠛⠛⠃⠘⠛⠓⠓⠛⠓⠛⠛⠓⠛⠛⠛⠛⠛⠛⠛⠛⠛⠛⠛⠛⠛⠛⠀⠀⠀⠀⠀⠀⠀⠀⠀⠀⠀⠀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⠀⠀⠀⠀⠀⠀⠀⠀⠀⠀⠀⢸⣿⣿⣿⣿⣿⣿⣿⣿⣿⣿⣿⡿⢇⢕⢕⢕⢕⢕⢱⣾⣿⣿⣿⣿⣿⣿⡇⢜⢯⣿⣿⣿⣿⣿⣿⣿⣿⣿⣿⣿⣿⣿⣿⣿⣿⣿⣿⣿⣿⣿⣿⣿⣿⣿⢏⢕⢕⠀⠀⠀⠀⠀⠀⠀⠀⠀⠀⠀⠀</a:t>
            </a:r>
            <a:br/>
            <a:r>
              <a:t>⠀⠀⠀⠀⠀⠀⠀⠀⠀⠀⠀⢸⣿⣿⣿⣿⣿⣿⣿⣿⣿⣿⣿⢕⢕⢕⢕⢕⢕⢕⣾⣿⣿⣿⣿⣿⣿⣿⣗⢇⢜⢿⣿⣿⣿⣿⣿⣿⣿⣿⣿⣿⣿⣿⣿⣿⣿⣿⣿⣿⣿⣿⣿⣿⣿⢇⢕⢕⢕⠀⠀⠀⠀⠀⠀⠀⠀⠀⠀⠀⠀</a:t>
            </a:r>
            <a:br/>
            <a:r>
              <a:t>⠀⠀⠀⠀⠀⠀⠀⠀⠀⠀⠀⢸⣿⣿⣿⣿⣿⣿⣿⣿⣿⣿⡧⢕⢕⢕⢕⢕⢕⣾⣿⣿⣿⣿⣿⣿⣿⣿⣟⡕⢕⢜⣿⣿⣿⣿⣿⣿⣿⣿⣿⣿⣿⣿⣿⣿⣿⣿⣿⣿⣿⣿⣿⣿⣇⢕⡕⢕⢕⠀⠀⠀⠀⠀⠀⠀⠀⠀⠀⠀⠀</a:t>
            </a:r>
            <a:br/>
            <a:r>
              <a:t>⠀⠀⠀⠀⠀⠀⠀⠀⠀⠀⠀⢸⣿⣿⣿⣿⣿⣿⣿⣿⣿⣿⣿⣾⣵⣷⣵⣕⣧⣿⣿⣿⣿⣿⣿⣿⣿⣿⣿⣧⣱⡱⣿⣿⣿⣿⣿⣿⣿⣿⣿⣿⣿⣿⣿⣿⣿⣿⣿⣿⣿⣿⣿⣿⣿⣷⣷⣿⣿⠀⠀⠀⠀⠀⠀⠀⠀⠀⠀⠀⠀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⠀⠀⠀⠀⠀⠀⠀⠀⠀⠀⠀⢈⣽⣿⣿⣿⣿⣿⣿⣿⣿⣿⣿⣿⣿⣿⣿⣿⣿⣿⣿⣿⣿⣿⣿⣿⣿⣿⣿⣿⣿⣿⣿⣿⣿⣿⣿⣿⣿⣿⣿⣿⣿⣿⣿⣿⣿⣿⣿⣿⣿⣿⣿⣿⣿⣿⣿⣿⣿⠀⠀⠀⠀⠀⠀⠀⠀⠀⠀⠀⠀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⠀⠀⠀⠀⠀⠀⠀⠀⠀⠀⠀⠸⢿⢿⢿⢿⢿⢿⢿⢿⣿⡿⣿⣿⣿⣿⣿⣿⣿⣿⣿⣿⣿⣿⣿⣟⡟⢻⣿⣿⣿⣿⣿⣿⣿⣿⣿⣿⣿⣿⣿⣿⣿⣿⣿⣿⣿⣿⣿⣿⣿⣿⣿⣿⣿⣿⣿⣿⣿⠀⠀⠀⠀⠀⠀⠀⠀⠀⠀⠀⠀</a:t>
            </a:r>
            <a:br/>
            <a:r>
              <a:t>⠀⠀⠀⠀⠀⠀⠀⠀⠀⠀⠀⠀⣱⣵⡧⢕⢕⢕⣷⢏⢝⢜⢷⣿⣿⣿⣿⣿⣿⣿⣿⣿⣿⣿⣿⣿⣿⣿⣿⣿⣿⢟⣿⣿⣿⣿⣿⣿⣿⣿⣿⣿⣿⣿⣿⣿⣿⣿⣿⣿⣿⣿⣿⣷⣷⣧⣧⡯⢽⠀⠀⠀⠀⠀⠀⠀⠀⠀⠀⠀⠀</a:t>
            </a:r>
            <a:br/>
            <a:r>
              <a:t>⠀⠀⠀⠀⠀⠀⠀⠀⠀⠀⠀⢀⢔⢕⢕⡕⢕⣕⣕⣱⣕⣵⣵⣵⣕⣔⣕⣕⡱⣕⡱⣱⣕⢜⡸⣽⣽⣿⣿⣿⣵⣾⣿⣿⣿⣿⣿⣿⣽⣽⣽⣽⣽⣯⣽⣯⣽⣽⣽⣯⣽⣯⣽⣽⣝⣹⣽⣕⣱⠀⠀⠀⠀⠀⠀⠀⠀⠀⠀⠀⠀</a:t>
            </a:r>
            <a:br/>
            <a:r>
              <a:t>⠀⠀⠀⠀⠀⠀⠀⠀⠀⠀⠀⢕⣻⣿⣷⣷⣿⣿⣿⣿⢿⣿⣿⣿⣿⣿⣿⣿⣿⣿⣿⣿⣿⣿⣿⣿⣿⣿⣿⣿⣿⣿⣿⣿⣿⣿⣿⣿⣿⣿⣿⣿⣿⣿⣿⣿⣿⣿⣿⣿⣿⣿⣿⣿⣿⣿⣿⣿⣿⠀⠀⠀⠀⠀⠀⠀⠀⠀⠀⠀⠀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⠀⠀⠀⠀⠀⠀⠀⠀⠀⠀⠀⢸⡿⢿⣿⣯⣿⡿⣿⣿⣿⣿⣿⣷⣿⣾⣿⣷⣾⣿⣿⣿⣿⣿⣿⣿⣿⣿⣿⣿⣿⣿⣿⡿⢿⣿⣿⣿⣿⣿⣿⣿⣿⣿⣿⣿⣿⣿⣿⣿⣿⣿⣿⣿⣿⣿⣿⣿⣿⠀⠀⠀⠀⠀⠀⠀⠀⠀⠀⠀⠀</a:t>
            </a:r>
            <a:br/>
            <a:r>
              <a:t>⠀⠀⠀⠀⠀⠀⠀⠀⠀⠀⠀⢱⣵⣷⣿⣿⣫⣿⣿⣷⣧⣷⣿⢿⡕⢳⢵⡕⣱⣵⣯⣵⣷⣗⣱⣜⣝⣿⣿⣿⣿⣿⣿⣿⣿⣿⣿⣟⣿⣿⣿⣿⣿⣿⣿⣿⣿⣿⣿⣿⣿⣿⣿⣿⣿⣿⣿⣿⣿⠀⠀⠀⠀⠀⠀⠀⠀⠀⠀⠀⠀</a:t>
            </a:r>
            <a:br/>
            <a:r>
              <a:t>⠀⠀⠀⠀⠀⠀⠀⠀⠀⠀⠀⢱⣿⣿⣿⣿⣿⣷⣿⣿⣿⣿⣿⣿⣿⣿⣿⣿⣿⣿⣿⣿⣿⣿⣿⣿⣿⣿⣿⢿⣿⣿⣿⣿⣿⣿⣿⣿⣿⣿⣿⣿⣿⣿⣿⣿⣿⣿⣿⣿⣿⣿⣿⣿⣿⣿⣿⣿⣿⠀⠀⠀⠀⠀⠀⠀⠀⠀⠀⠀⠀</a:t>
            </a:r>
            <a:br/>
            <a:r>
              <a:t>⠀⠀⠀⠀⠀⠀⠀⠀⠀⠀⠀⠜⢿⣿⣾⢿⣿⣿⣿⢿⢿⣧⣯⣷⡿⢗⣽⣿⡿⡿⣽⣽⣽⣿⣿⣿⡿⡟⣻⣏⣟⣫⣿⣿⣽⢹⣿⣿⣿⣽⣽⣽⣎⣕⣵⣕⢝⢝⢟⣿⣿⣿⣿⣿⣿⣿⣿⣿⣿⠀⠀⠀⠀⠀⠀⠀⠀⠀⠀⠀⠀</a:t>
            </a:r>
            <a:br/>
            <a:r>
              <a:t>⠀⠀⠀⠀⠀⠀⠀⠀⠀⠀⠀⢔⢜⢝⢕⢕⢇⢝⢕⢜⢜⢕⢜⢇⢼⢽⡕⢕⢕⢕⢕⢕⣕⢕⢕⢕⢕⢕⢇⢱⡝⢟⢻⢯⢿⡏⢜⢟⢟⢟⣿⣿⣿⣯⣹⢿⡕⣽⡽⢟⢟⣝⡿⣿⣿⣿⣿⣿⣿⠀⠀⠀⠀⠀⠀⠀⠀⠀⠀⠀⠀</a:t>
            </a:r>
            <a:br/>
            <a:r>
              <a:t>⠀⠀⠀⠀⠀⠀⠀⠀⠀⠀⠀⠑⠑⠑⠑⠑⠑⠑⠑⠑⠓⠓⠑⠓⠓⠓⠚⠃⠓⠓⠓⠓⠓⠓⠓⠓⠓⠓⠓⠘⠛⠓⠚⠓⠓⠚⠘⠓⠓⠃⠓⠓⠓⠓⠓⠚⠛⠛⠛⠛⠛⠛⠛⠛⠛⠛⠛⠛⠛⠀⠀⠀⠀⠀⠀⠀⠀⠀⠀⠀⠀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⠀⠀⠀⠀⠀⠀⠀⠀⠀⠀⠀⢸⣿⣿⣿⣿⣿⣿⣿⣿⣿⣿⡿⢇⢕⢕⢕⢕⢕⢕⣸⣿⣿⣿⣿⣿⣿⣿⡕⢜⢳⣽⣿⣿⣿⣿⣿⣿⣿⣿⣿⣿⣿⣿⣿⣿⣿⣿⣿⣿⣿⣿⣿⣿⣿⣿⡟⢕⢕⠀⠀⠀⠀⠀⠀⠀⠀⠀⠀⠀⠀</a:t>
            </a:r>
            <a:br/>
            <a:r>
              <a:t>⠀⠀⠀⠀⠀⠀⠀⠀⠀⠀⠀⢸⣿⣿⣿⣿⣿⣿⣿⣿⣿⣿⢇⢕⢕⢕⢕⢕⢕⣼⣿⣿⣿⣿⣿⣿⣿⣿⡕⢕⢕⢳⣿⣿⣿⣿⣿⣿⣿⣿⣿⣿⣿⣿⣿⣿⣿⣿⣿⣿⣿⣿⣿⣿⣿⡿⢕⢕⢕⠀⠀⠀⠀⠀⠀⠀⠀⠀⠀⠀⠀</a:t>
            </a:r>
            <a:br/>
            <a:r>
              <a:t>⠀⠀⠀⠀⠀⠀⠀⠀⠀⠀⠀⢸⣿⣿⣿⣿⣿⣿⣿⣿⣿⣿⡱⢕⢕⢕⢕⢕⢕⣿⣿⣿⣿⣿⣿⣿⣿⣿⡇⢕⢕⢜⣿⣿⣿⣿⣿⣿⣿⣿⣿⣿⣿⣿⣿⣿⣿⣿⣿⣿⣿⣿⣿⣿⣿⢕⡕⢕⢕⠀⠀⠀⠀⠀⠀⠀⠀⠀⠀⠀⠀</a:t>
            </a:r>
            <a:br/>
            <a:r>
              <a:t>⠀⠀⠀⠀⠀⠀⠀⠀⠀⠀⠀⢸⣿⣿⣿⣿⣿⣿⣿⣿⣿⣿⣿⣗⣷⣷⣷⣷⣧⣿⣿⣿⣿⣿⣿⣿⣿⣿⡧⢵⢕⢵⣿⣿⣿⣿⣿⣿⣿⣿⣿⣿⣿⣿⣿⣿⣿⣿⣿⣿⣿⣿⣿⣿⣿⣿⣿⣿⣿⠀⠀⠀⠀⠀⠀⠀⠀⠀⠀⠀⠀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⠀⠀⠀⠀⠀⠀⠀⠀⠀⠀⠀⢸⣿⣿⣿⣿⣿⣿⣿⣿⣿⣿⣿⣿⣿⣿⣿⣿⣿⣿⣿⣿⣿⣿⣿⣿⣿⣿⣿⣿⣿⣿⢾⣿⣿⣿⣿⣿⣿⣿⣿⣿⣿⣿⣿⣿⣿⣿⣿⣿⣿⣿⣿⣿⣿⣿⣿⣿⣿⠀⠀⠀⠀⠀⠀⠀⠀⠀⠀⠀⠀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⠀⠀⠀⠀⠀⠀⠀⠀⠀⠀⠀⢸⣿⣿⣿⣿⣿⣿⣿⣿⣿⣿⣿⣿⣿⣿⣿⣿⣿⣿⣿⣿⣿⣿⣿⣿⣿⣿⣿⣿⣿⣿⣿⣿⣿⣿⣿⣿⣿⣿⣿⣿⣿⣿⣿⣿⣿⣿⣿⣿⣿⣿⣿⣿⣿⣿⣿⣯⣽⠀⠀⠀⠀⠀⠀⠀⠀⠀⠀⠀⠀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⠀⠀⠀⠀⠀⠀⠀⠀⠀⠀⠀⢸⣿⣿⣿⣿⣿⣿⣿⣿⣿⣿⣿⣿⣿⣿⣿⣿⣿⣿⣿⣿⣿⣽⣿⣿⡟⣿⣿⣿⣿⣿⣿⣿⣿⣿⣿⣿⣿⣿⣿⣿⣿⣿⣿⣿⣿⣿⣿⣿⣿⣿⣿⣿⣿⣿⣿⣿⣿⠀⠀⠀⠀⠀⠀⠀⠀⠀⠀⠀⠀</a:t>
            </a:r>
            <a:br/>
            <a:r>
              <a:t>⠀⠀⠀⠀⠀⠀⠀⠀⠀⠀⠀⢘⣿⢿⢿⢿⢟⣿⣿⣿⣿⣿⣿⣿⣿⣿⣿⣿⣿⣿⣿⣿⣿⣿⣿⣿⣿⣿⣿⣿⣿⣿⣿⣿⣿⣿⣿⣿⣿⣿⣿⣿⣿⣿⣿⣿⣿⣿⣿⣿⣿⣿⣿⣿⣧⣵⣮⡽⢽⠀⠀⠀⠀⠀⠀⠀⠀⠀⠀⠀⠀</a:t>
            </a:r>
            <a:br/>
            <a:r>
              <a:t>⠀⠀⠀⠀⠀⠀⠀⠀⠀⠀⠀⢀⢕⢅⢕⣕⢕⡱⣇⣵⣕⣱⣕⣱⣕⣕⣕⣕⣕⣕⣕⣱⣕⡹⣹⣽⣽⣿⣿⣿⣿⣿⣿⣯⣿⣽⣯⣿⣽⣽⣽⣯⣽⣽⣽⣽⣽⣽⣽⣿⣽⣿⣿⣿⣿⣻⣟⣕⣕⠀⠀⠀⠀⠀⠀⠀⠀⠀⠀⠀⠀</a:t>
            </a:r>
            <a:br/>
            <a:r>
              <a:t>⠀⠀⠀⠀⠀⠀⠀⠀⠀⠀⠀⢜⣿⣿⣾⣾⣳⣿⣿⡿⢿⣿⣿⣿⣿⡿⣿⣿⣿⣿⣿⣿⣿⣿⣿⣿⣿⣿⣿⣿⣿⣿⣿⣿⣿⣿⣿⣿⣽⣿⣿⣿⣿⣿⣿⣿⣿⣿⣿⣿⣿⣿⣿⣿⣿⣿⣿⣿⣿⠀⠀⠀⠀⠀⠀⠀⠀⠀⠀⠀⠀</a:t>
            </a:r>
            <a:br/>
            <a:r>
              <a:t>⠀⠀⠀⠀⠀⠀⠀⠀⠀⠀⠀⢸⣿⣿⣿⣿⣿⣿⣿⣿⣿⣿⣿⣿⣿⣿⣾⣿⣿⣿⣿⣿⣿⣿⣿⣿⣿⣿⣿⣿⣿⣿⣿⣿⣿⣿⣿⣿⣿⣿⣿⣿⣿⣿⣿⣿⣿⣿⣿⣿⣿⣿⣿⣿⣿⣿⣿⣿⣿⠀⠀⠀⠀⠀⠀⠀⠀⠀⠀⠀⠀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⠀⠀⠀⠀⠀⠀⠀⠀⠀⠀⠀⢸⣿⣿⣿⣿⣿⡿⣿⣿⣽⣿⣿⣯⣫⣝⣝⣝⢹⣷⣟⣽⣮⣯⢟⣻⣟⣿⣿⣿⣿⣿⣿⣿⣿⣿⣿⣿⣿⣿⣿⣿⣿⣿⣿⣿⣿⣿⣿⣿⣿⣿⣿⣿⣿⣿⣿⣿⣿⠀⠀⠀⠀⠀⠀⠀⠀⠀⠀⠀⠀</a:t>
            </a:r>
            <a:br/>
            <a:r>
              <a:t>⠀⠀⠀⠀⠀⠀⠀⠀⠀⠀⠀⢸⣿⣿⣿⣿⣯⣽⣿⣿⣿⣿⣿⡿⣷⣿⣿⣿⣿⣿⣿⣿⣿⣿⣿⣿⣿⣿⣿⣿⣿⣿⣿⣿⣿⣿⣿⣿⣿⣷⣿⣿⣿⣿⣿⣿⣿⣿⣿⣿⣿⣿⣿⣿⣿⣿⣿⣿⣿⠀⠀⠀⠀⠀⠀⠀⠀⠀⠀⠀⠀</a:t>
            </a:r>
            <a:br/>
            <a:r>
              <a:t>⠀⠀⠀⠀⠀⠀⠀⠀⠀⠀⠀⢸⣻⣿⣿⣿⣿⣟⣏⣿⣽⣿⣟⣻⣝⡽⣿⢿⣻⣿⣿⣿⣻⣻⣿⡿⣿⣿⢿⡿⣿⣿⣿⣿⣿⣿⣿⣿⣿⣿⣿⡿⣝⢫⢝⢎⢝⢻⢿⢿⣿⣿⣿⣿⣿⣿⣿⣿⣿⠀⠀⠀⠀⠀⠀⠀⠀⠀⠀⠀⠀</a:t>
            </a:r>
            <a:br/>
            <a:r>
              <a:t>⠀⠀⠀⠀⠀⠀⠀⠀⠀⠀⠀⢜⡿⢟⢝⢹⢟⢏⢽⢝⢝⢏⡵⢜⢹⢏⢝⢟⢇⢜⢝⣝⢝⢟⢟⢏⢟⢟⢹⢷⢿⣿⣿⣿⣿⣿⡟⣿⣿⣿⣿⣿⣿⣷⡞⢯⣷⢧⢷⣿⣯⢿⡿⣿⣿⣿⣿⣿⣿⠀⠀⠀⠀⠀⠀⠀⠀⠀⠀⠀⠀</a:t>
            </a:r>
            <a:br/>
            <a:r>
              <a:t>⠀⠀⠀⠀⠀⠀⠀⠀⠀⠀⠀⠑⠑⠑⠑⠑⠑⠑⠑⠑⠑⠑⠑⠑⠙⠛⠑⠑⠑⠑⠑⠑⠃⠑⠑⠑⠑⠑⠑⠛⠛⠛⠛⠛⠛⠛⠛⠛⠑⠘⠛⠛⠛⠛⠛⠘⠚⠛⠛⠛⠑⠓⠚⠛⠛⠛⠛⠛⠛⠀⠀⠀⠀⠀⠀⠀⠀⠀⠀⠀⠀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⠀⠀⠀⠀⠀⠀⠀⠀⠀⠀⠀⢸⣿⣿⣿⣿⣿⣿⣿⣿⣿⣿⡟⠕⢁⢁⠀⠀⠀⢅⣸⣿⣿⣿⣿⣿⣷⡕⢄⠁⢣⡜⣿⣿⣿⣿⣿⣿⣿⣿⣿⣿⣿⣿⣿⣿⣿⣿⣿⣿⣿⣿⣿⣿⣿⣿⡟⢕⠀⠀⠀⠀⠀⠀⠀⠀⠀⠀⠀⠀⠀</a:t>
            </a:r>
            <a:br/>
            <a:r>
              <a:t>⠀⠀⠀⠀⠀⠀⠀⠀⠀⠀⠀⢸⣿⣿⣿⣿⣿⣿⣿⣿⣿⡿⢕⢅⢕⢕⠄⢄⢔⢱⣿⣿⣿⣿⣿⣿⣿⣧⢕⠅⠁⢱⢹⣿⣿⣿⣿⣿⣿⣿⣿⣿⣿⣿⣿⣿⣿⣿⣿⣿⣿⣿⣿⣿⣿⡟⢕⢐⢀⠀⠀⠀⠀⠀⠀⠀⠀⠀⠀⠀⠀</a:t>
            </a:r>
            <a:br/>
            <a:r>
              <a:t>⠀⠀⠀⠀⠀⠀⠀⠀⠀⠀⠀⢸⣿⣿⣿⣿⣿⣿⣿⣿⣿⡇⢕⢕⢕⢕⢅⢕⢕⣼⣿⣿⣿⣿⣿⣿⣿⣟⢕⢕⢕⢑⣾⣿⣿⣿⣿⣿⣿⣿⣿⣿⣿⣿⣿⣿⣿⣿⣿⣿⣿⣿⣿⣿⣿⢕⢕⢕⢕⠀⠀⠀⠀⠀⠀⠀⠀⠀⠀⠀⠀</a:t>
            </a:r>
            <a:br/>
            <a:r>
              <a:t>⠀⠀⠀⠀⠀⠀⠀⠀⠀⠀⠀⢸⣿⣿⣿⣿⣿⣿⣿⣿⣿⣷⡕⢕⢕⢕⢕⢕⢕⣼⣿⣿⣿⣿⣿⣿⣿⣿⢕⢕⢕⢕⣿⣿⣿⣿⣿⣿⣿⣿⣿⣿⣿⣿⣿⣿⣿⣿⣿⣿⣿⣿⣿⣿⣿⣵⣵⣷⣵⠀⠀⠀⠀⠀⠀⠀⠀⠀⠀⠀⠀</a:t>
            </a:r>
            <a:br/>
            <a:r>
              <a:t>⠀⠀⠀⠀⠀⠀⠀⠀⠀⠀⠀⢸⣿⣿⣿⣿⣿⣿⣿⣿⣿⣿⣿⣷⣷⣷⣵⣵⣱⣿⣿⣿⣿⣿⣿⣿⣿⣿⣕⢕⢕⣕⣿⣿⣿⣿⣿⣿⣿⣿⣿⣿⣿⣿⣿⣿⣿⣿⣿⣿⣿⣿⣿⣿⣿⣿⣿⣿⣿⠀⠀⠀⠀⠀⠀⠀⠀⠀⠀⠀⠀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⠀⠀⠀⠀⠀⠀⠀⠀⠀⠀⠀⢸⣿⣿⣿⣿⣿⣿⣿⣿⣿⣿⣿⣿⣿⣿⣿⣿⣿⣿⣿⣿⣿⣿⣿⣿⣿⣿⣿⣿⣿⣿⢻⣿⣿⣿⣿⣿⣿⣿⣿⣿⣿⣿⣿⣿⣿⣿⣿⣿⣿⣿⣿⣿⣿⣿⣿⣿⣿⠀⠀⠀⠀⠀⠀⠀⠀⠀⠀⠀⠀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⠀⠀⠀⠀⠀⠀⠀⠀⠀⠀⠀⢸⣿⣿⣿⣿⣿⣿⣿⣿⣿⣿⣿⣿⣿⣿⣿⣿⣿⣿⣿⣿⣿⣿⣿⣿⣿⣿⣿⣿⣿⣿⢸⣿⣿⣿⣿⣿⣿⣿⣿⣿⣿⣿⣿⣿⣿⣿⣿⣿⣿⣿⣿⣿⣿⣿⣿⣿⣿⠀⠀⠀⠀⠀⠀⠀⠀⠀⠀⠀⠀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⠀⠀⠀⠀⠀⠀⠀⠀⠀⠀⠀⢸⣿⣿⣿⣿⣿⣿⣿⣿⣿⣿⣿⣿⣿⣿⣿⣿⣿⣿⣿⣿⣿⣿⣿⣿⣿⣿⣿⣿⣿⣯⣾⣿⣿⣿⣿⣿⣿⣿⣿⣿⣿⣿⣿⣿⣿⣿⣿⣿⣿⣿⣿⣿⣿⣿⣿⣿⣿⠀⠀⠀⠀⠀⠀⠀⠀⠀⠀⠀⠀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⠀⠀⠀⠀⠀⠀⠀⠀⠀⠀⠀⢸⣿⣿⣿⣿⣿⣿⣿⣿⣿⣿⣿⣿⣿⣿⣿⣿⣿⣿⣿⣿⣿⣿⣿⣿⣿⣿⣿⣿⣿⣏⣿⣿⣿⣿⣿⣿⣿⣿⣿⣿⣿⣿⣿⣿⣿⣿⣿⣿⣿⣿⣿⣿⣿⣿⣿⣿⣿⠀⠀⠀⠀⠀⠀⠀⠀⠀⠀⠀⠀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⠀⠀⠀⠀⠀⠀⠀⠀⠀⠀⠀⢸⣿⣿⣿⣿⣿⣿⣿⣿⣿⣿⣿⣿⣿⣿⣿⣿⣿⣿⣿⣿⣿⣿⣿⣿⣿⣿⣿⣿⣿⣿⣿⣿⣿⣿⣿⣿⣿⣿⣿⣿⣿⣿⣿⣿⣿⣿⣿⣿⣿⣿⣿⣿⣿⣿⣿⣽⣽⠀⠀⠀⠀⠀⠀⠀⠀⠀⠀⠀⠀</a:t>
            </a:r>
            <a:br/>
            <a:r>
              <a:t>⠀⠀⠀⠀⠀⠀⠀⠀⠀⠀⠀⢸⣿⣿⣿⣿⣿⣿⣿⣿⣿⣿⣿⣿⣿⣿⢿⢿⢿⢿⢿⢿⢿⢿⣿⣿⣿⣿⣿⣿⣿⣿⣿⣿⣿⣿⣿⣿⣿⣿⣿⣿⣿⣿⣿⣿⣿⣿⣿⣿⣿⣿⣿⣿⣻⣟⡟⢟⢟⠀⠀⠀⠀⠀⠀⠀⠀⠀⠀⠀⠀</a:t>
            </a:r>
            <a:br/>
            <a:r>
              <a:t>⠀⠀⠀⠀⠀⠀⠀⠀⠀⠀⠀⢸⣿⣿⣿⣿⣿⣿⣿⣿⣿⢝⢻⣿⣿⣿⣿⣿⣷⣷⣷⣵⣵⣕⣕⡕⢜⣿⣿⣿⣿⣿⣿⣿⣿⣿⣿⣿⣿⣿⣿⣿⣿⣿⣿⣿⣿⣿⣿⣿⣿⣿⣿⣿⣿⣿⣿⣿⣷⠀⠀⠀⠀⠀⠀⠀⠀⠀⠀⠀⠀</a:t>
            </a:r>
            <a:br/>
            <a:r>
              <a:t>⠀⠀⠀⠀⠀⠀⠀⠀⠀⠀⠀⢸⣿⢿⢿⢿⢟⣿⡿⢏⢕⢕⢕⢱⢯⣵⢵⣵⢷⢮⢼⣼⣼⣵⣽⣯⣾⣿⣿⣿⣿⣿⣿⣿⣿⣿⣿⣿⣿⣿⣿⣿⣿⣿⣿⣿⣿⣿⣿⣿⣿⣿⣿⣿⣧⣵⣵⡝⠝⠀⠀⠀⠀⠀⠀⠀⠀⠀⠀⠀⠀</a:t>
            </a:r>
            <a:br/>
            <a:r>
              <a:t>⠀⠀⠀⠀⠀⠀⠀⠀⠀⠀⠀⠀⢔⢅⢄⢅⢅⢅⢕⢅⢅⢅⢅⢅⢅⢕⢕⢅⢅⢅⢅⢅⢅⢌⢜⢝⢹⣿⣿⣿⣿⣿⣏⣝⣝⣝⣝⣝⣹⣝⣝⢝⢝⢝⣝⣝⢝⣟⣟⣟⣿⣿⣟⣟⣟⣟⢟⣇⡄⠀⠀⠀⠀⠀⠀⠀⠀⠀⠀⠀⠀</a:t>
            </a:r>
            <a:br/>
            <a:r>
              <a:t>⠀⠀⠀⠀⠀⠀⠀⠀⠀⠀⠀⠀⢕⢱⢕⢕⢕⢕⢕⢕⢕⢕⢱⢕⢕⢵⢕⢕⢕⢕⢕⢕⢱⡱⡱⢕⢼⣿⣿⣿⣿⣿⣿⣿⣿⢿⣿⣿⣿⣿⣿⣿⣾⣿⣿⣿⣿⣿⣿⣿⣿⣿⣿⣿⣿⣿⣿⣿⣿⠀⠀⠀⠀⠀⠀⠀⠀⠀⠀⠀⠀</a:t>
            </a:r>
            <a:br/>
            <a:r>
              <a:t>⠀⠀⠀⠀⠀⠀⠀⠀⠀⠀⠀⢀⢕⢵⢱⣷⡕⢕⢕⢕⢵⣕⢇⢕⢕⢕⢕⣕⢱⢺⢕⢽⡕⢕⡕⣪⣿⣿⣿⣿⣿⣿⣿⣿⣿⣷⣾⣿⣿⣿⣿⣿⣿⣿⣿⣿⣿⣿⣿⣿⣿⣿⣿⣿⣿⣿⣿⣿⣿⠀⠀⠀⠀⠀⠀⠀⠀⠀⠀⠀⠀</a:t>
            </a:r>
            <a:br/>
            <a:r>
              <a:t>⠀⠀⠀⠀⠀⠀⠀⠀⠀⠀⠀⢄⣱⢵⡫⢝⣵⢵⢵⣕⢜⢕⢱⢕⢕⢕⢕⢕⢕⢱⢝⢕⢕⢕⢕⢕⢺⣿⣿⣿⣿⣿⣿⣿⣿⡿⢟⢝⢻⡿⣿⣿⣿⣿⣿⣿⣿⣿⣿⣿⣿⣿⣿⣿⣿⣿⣿⣿⣿⠀⠀⠀⠀⠀⠀⠀⠀⠀⠀⠀⠀</a:t>
            </a:r>
            <a:br/>
            <a:r>
              <a:t>⠀⠀⠀⠀⠀⠀⠀⠀⠀⠀⠀⢕⢕⢕⢕⢕⢕⢕⢕⢕⢇⢕⢗⢱⢕⢱⢕⣕⢕⢧⢵⢵⢕⡵⣇⣕⣕⢏⢽⢝⢻⡿⣿⢟⣟⢝⣵⡳⢗⢞⡕⢝⢻⢟⢻⣿⣿⣿⣿⣿⣿⣿⣿⣿⣿⣿⣿⣿⣿⠀⠀⠀⠀⠀⠀⠀⠀⠀⠀⠀⠀</a:t>
            </a:r>
            <a:br/>
            <a:r>
              <a:t>⠀⠀⠀⠀⠀⠀⠀⠀⠀⠀⠀⠐⢕⢕⢕⢕⢕⢕⢕⢕⢕⢕⢕⢕⢜⢕⢕⢜⢕⢕⢝⢕⢝⢕⢜⡟⢕⡿⢿⢕⢕⢝⢏⢕⢇⢕⢇⢜⢜⢝⢝⢕⢕⢕⢕⢕⢕⢜⢝⢟⢟⣿⣿⣿⣿⣿⣿⣿⣿⠀⠀⠀⠀⠀⠀⠀⠀⠀⠀⠀⠀</a:t>
            </a:r>
            <a:br/>
            <a:r>
              <a:t>⠀⠀⠀⠀⠀⠀⠀⠀⠀⠀⠀⠑⢕⢕⢕⢕⢕⢕⢕⢕⢕⢕⢕⢜⢕⢕⢕⢕⢕⢕⢕⢕⢜⢕⢕⢕⢕⢕⢕⢕⢕⢇⢕⢇⢕⢕⢕⢕⢇⢕⢕⢕⢕⢕⢕⢕⢕⢕⢕⢕⢕⢝⢟⢿⣿⣿⣿⣿⣿⠀⠀⠀⠀⠀⠀⠀⠀⠀⠀⠀⠀</a:t>
            </a:r>
            <a:br/>
            <a:r>
              <a:t>⠀⠀⠀⠀⠀⠀⠀⠀⠀⠀⠀⠀⠑⠑⠑⠑⠑⠑⠑⠑⠑⠑⠑⠑⠑⠑⠑⠑⠑⠑⠁⠑⠑⠑⠑⠑⠑⠑⠑⠑⠑⠑⠑⠑⠑⠑⠑⠑⠑⠑⠑⠑⠑⠑⠑⠑⠑⠑⠑⠑⠑⠑⠑⠑⠘⠘⠛⠛⠛⠀⠀⠀⠀⠀⠀⠀⠀⠀⠀⠀⠀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⠀⠀⠀⠀⠀⠀⠀⠀⠀⠀⠀⢸⣿⣿⣿⣿⣿⣿⣿⣿⣿⣿⢟⢅⢁⠁⠁⠀⠀⢕⣱⣯⣽⣾⣵⣕⢕⢕⠀⠀⠱⡜⣿⣿⣿⣿⣿⣿⣿⣿⣿⣿⣿⣿⣿⣿⣿⣿⣿⣿⣿⣿⣿⣿⣿⣿⡿⠕⠀⠀⠀⠀⠀⠀⠀⠀⠀⠀⠀⠀⠀</a:t>
            </a:r>
            <a:br/>
            <a:r>
              <a:t>⠀⠀⠀⠀⠀⠀⠀⠀⠀⠀⠀⢸⣿⣿⣿⣿⣿⣿⣿⣿⣿⡟⢕⠅⢕⢕⠄⠔⢔⢱⣿⣿⣿⣿⣿⣿⣵⢕⢕⠅⠀⢱⢹⣿⣿⣿⣿⣿⣿⣿⣿⣿⣿⣿⣿⣿⣿⣿⣿⣿⣿⣿⣿⣿⣿⡿⢕⢐⢀⠀⠀⠀⠀⠀⠀⠀⠀⠀⠀⠀⠀</a:t>
            </a:r>
            <a:br/>
            <a:r>
              <a:t>⠀⠀⠀⠀⠀⠀⠀⠀⠀⠀⠀⢸⣿⣿⣿⣿⣿⣿⣿⣿⣿⡇⢕⢕⢕⢔⢔⢅⢕⣾⣿⣿⣿⣿⣿⣿⣿⡇⢕⢅⢕⠅⡇⣿⣿⣿⣿⣿⣿⣿⣿⣿⣿⣿⣿⣿⣿⣿⣿⣿⣿⣿⣿⣿⣿⡇⢕⢕⢕⠀⠀⠀⠀⠀⠀⠀⠀⠀⠀⠀⠀</a:t>
            </a:r>
            <a:br/>
            <a:r>
              <a:t>⠀⠀⠀⠀⠀⠀⠀⠀⠀⠀⠀⢸⣿⣿⣿⣿⣿⣿⣿⣿⣿⣧⡕⢕⢕⢕⢕⢕⢕⣿⣿⣿⣿⣿⣿⣿⣿⡇⢕⢕⢕⢕⣿⣿⣿⣿⣿⣿⣿⣿⣿⣿⣿⣿⣿⣿⣿⣿⣿⣿⣿⣿⣿⣿⣿⣵⣵⣧⣵⠀⠀⠀⠀⠀⠀⠀⠀⠀⠀⠀⠀</a:t>
            </a:r>
            <a:br/>
            <a:r>
              <a:t>⠀⠀⠀⠀⠀⠀⠀⠀⠀⠀⠀⢸⣿⣿⣿⣿⣿⣿⣿⣿⣿⣷⣿⣾⣷⣵⣕⣵⣷⣿⣿⣿⣿⣿⣿⣿⣿⣇⢕⢕⢕⣕⣿⣿⣿⣿⣿⣿⣿⣿⣿⣿⣿⣿⣿⣿⣿⣿⣿⣿⣿⣿⣿⣿⣿⣿⣿⣿⣿⠀⠀⠀⠀⠀⠀⠀⠀⠀⠀⠀⠀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⠀⠀⠀⠀⠀⠀⠀⠀⠀⠀⠀⢸⣿⣿⣿⣿⣿⣿⣿⣿⣿⣿⣿⣿⣿⣿⣿⣿⣿⣿⣿⣿⣿⣿⣿⣿⣿⣿⣿⣿⣿⡏⣾⣿⣿⣿⣿⣿⣿⣿⣿⣿⣿⣿⣿⣿⣿⣿⣿⣿⣿⣿⣿⣿⣿⣿⣿⣿⣿⠀⠀⠀⠀⠀⠀⠀⠀⠀⠀⠀⠀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⠀⠀⠀⠀⠀⠀⠀⠀⠀⠀⠀⢸⣿⣿⣿⣿⣿⣿⣿⣿⣿⣿⣿⣿⣿⣿⣿⣿⣿⣿⣿⣿⣿⣿⣿⣿⣿⣿⣿⣿⣿⣏⣿⣿⣿⣿⣿⣿⣿⣿⣿⣿⣿⣿⣿⣿⣿⣿⣿⣿⣿⣿⣿⣿⣿⣿⣿⣿⣿⠀⠀⠀⠀⠀⠀⠀⠀⠀⠀⠀⠀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⠀⠀⠀⠀⠀⠀⠀⠀⠀⠀⠀⢸⣿⣿⣿⣿⣿⣿⣿⣿⣿⣿⣿⣿⣿⣿⣿⣿⣿⣿⣿⣿⣿⣿⣿⣿⣿⣿⣿⣿⣿⣿⣿⣿⣿⣿⣿⣿⣿⣿⣿⣿⣿⣿⣿⣿⣿⣿⣿⣿⣿⣿⣿⣿⣿⣿⣿⣯⣽⠀⠀⠀⠀⠀⠀⠀⠀⠀⠀⠀⠀</a:t>
            </a:r>
            <a:br/>
            <a:r>
              <a:t>⠀⠀⠀⠀⠀⠀⠀⠀⠀⠀⠀⢸⣿⣿⣿⣿⣿⣿⣿⣿⣿⣿⣿⣿⣿⣿⢿⢿⢿⢿⢿⢿⢿⣿⣿⣿⣿⣿⣿⣿⣿⣿⣿⣿⣿⣿⣿⣿⣿⣿⣿⣿⣿⣿⣿⣿⣿⣿⣿⣿⣿⣿⣿⣿⣿⣻⢟⢟⡟⠀⠀⠀⠀⠀⠀⠀⠀⠀⠀⠀⠀</a:t>
            </a:r>
            <a:br/>
            <a:r>
              <a:t>⠀⠀⠀⠀⠀⠀⠀⠀⠀⠀⠀⢸⣿⣿⣿⣿⣿⣿⣿⣿⡿⢟⢿⣿⣿⣿⣿⣿⣷⣷⣧⣵⣵⣕⣕⡕⢻⣿⣿⣿⣿⣼⣿⣿⣿⣿⣿⣿⣿⣿⣿⣿⣿⣿⣿⣿⣿⣿⣿⣿⣿⣿⣿⣿⣿⡷⡿⣿⣷⠀⠀⠀⠀⠀⠀⠀⠀⠀⠀⠀⠀</a:t>
            </a:r>
            <a:br/>
            <a:r>
              <a:t>⠀⠀⠀⠀⠀⠀⠀⠀⠀⠀⠀⢸⣿⡿⣿⣿⢿⣿⡿⢫⢕⢕⢱⢵⣯⣽⣽⣽⣽⢯⣽⣾⣮⣼⣽⣿⣿⣿⣿⣿⣿⣿⣿⣿⣿⣿⣿⣿⣿⣿⣿⣿⣿⣿⣿⣿⣿⣿⣿⣿⣿⣿⣿⣿⣵⣵⣕⡜⢝⠀⠀⠀⠀⠀⠀⠀⠀⠀⠀⠀⠀</a:t>
            </a:r>
            <a:br/>
            <a:r>
              <a:t>⠀⠀⠀⠀⠀⠀⠀⠀⠀⠀⠀⠄⢕⢅⢅⢅⢅⢝⢅⢅⢅⢅⢅⢅⢅⢅⢕⢅⢁⢅⢅⢅⢅⢈⢝⣹⣿⣿⣿⣿⣿⣿⣹⣝⣝⣝⣽⣝⣹⣟⣿⣻⡻⣟⣿⣿⣟⣻⣟⣿⣿⣿⣿⣻⣟⢟⣟⣕⡄⠀⠀⠀⠀⠀⠀⠀⠀⠀⠀⠀⠀</a:t>
            </a:r>
            <a:br/>
            <a:r>
              <a:t>⠀⠀⠀⠀⠀⠀⠀⠀⠀⠀⠀⠀⢕⢱⢕⢕⢕⢇⢕⢕⢕⢕⢱⢕⢕⢕⢕⢕⢕⢕⢕⡱⢵⣱⢱⣿⣿⣿⣿⣿⣿⣿⣿⣿⣿⣿⣿⣿⣿⣿⣿⣿⣿⣿⣿⣿⣿⣿⣿⣿⣿⣿⣿⣿⣿⣿⣿⣿⣿⠀⠀⠀⠀⠀⠀⠀⠀⠀⠀⠀⠀</a:t>
            </a:r>
            <a:br/>
            <a:r>
              <a:t>⠀⠀⠀⠀⠀⠀⠀⠀⠀⠀⠀⠀⢕⢕⣕⣧⡕⢕⢕⣕⣱⢵⢕⢕⢕⢕⢕⣕⢱⣾⢵⢱⡷⢇⡕⣿⣿⣿⣿⣿⣿⣿⣯⣿⣟⢿⣿⣿⣿⣿⣿⣿⣿⣿⣿⣿⣿⣿⣿⣿⣿⣿⣿⣿⣿⣿⣿⣿⣿⠀⠀⠀⠀⠀⠀⠀⠀⠀⠀⠀⠀</a:t>
            </a:r>
            <a:br/>
            <a:r>
              <a:t>⠀⠀⠀⠀⠀⠀⠀⠀⠀⠀⠀⢅⢱⢼⢵⢝⢵⣵⢕⣕⢕⢗⢸⢕⢕⢕⢝⢕⢕⢕⢜⢟⢕⢕⢝⣿⣿⣿⣿⣿⣿⣿⣿⣿⣿⢜⢿⣿⣿⢿⣿⣿⣿⣿⣿⣿⣿⣿⣿⣿⣿⣿⣿⣿⣿⣿⣿⣿⣿⠀⠀⠀⠀⠀⠀⠀⠀⠀⠀⠀⠀</a:t>
            </a:r>
            <a:br/>
            <a:r>
              <a:t>⠀⠀⠀⠀⠀⠀⠀⠀⠀⠀⠀⢅⢜⢕⢕⢕⢕⢕⢕⢕⢕⢕⢕⢕⢕⢕⢕⢕⢕⢕⢕⢕⢕⢕⢕⢜⢝⢻⣿⣿⣿⣿⣿⣿⣿⣧⣜⣿⡇⢵⢝⢹⢻⢿⢻⣿⣿⣻⣿⣿⣿⣿⣿⣿⣿⣿⣿⣿⣿⠀⠀⠀⠀⠀⠀⠀⠀⠀⠀⠀⠀</a:t>
            </a:r>
            <a:br/>
            <a:r>
              <a:t>⠀⠀⠀⠀⠀⠀⠀⠀⠀⠀⠀⠔⢕⢕⢕⢕⢕⢕⢕⢕⢕⢕⢕⢕⢕⢕⢕⢕⢕⢕⢕⢕⢜⢕⢕⢳⢏⢸⢣⢜⢝⢗⢞⢿⢿⢟⢇⢕⢕⢝⢏⢜⢕⢕⢕⢕⢜⢝⢝⢻⢻⢿⣿⣿⣿⣿⢿⣿⣿⠀⠀⠀⠀⠀⠀⠀⠀⠀⠀⠀⠀</a:t>
            </a:r>
            <a:br/>
            <a:r>
              <a:t>⠀⠀⠀⠀⠀⠀⠀⠀⠀⠀⠀⠀⢕⢕⢕⢕⢕⢕⢕⢕⢕⢕⢕⢕⢕⢕⢕⢕⢕⢕⢕⢕⢗⢇⢕⢕⢕⢕⢕⢕⢕⢕⢕⢕⢕⢕⢕⢕⢕⢕⢕⢕⢕⢕⢕⢕⢕⢕⢕⢕⢕⢕⢕⢸⣿⣿⣿⣿⣿⠀⠀⠀⠀⠀⠀⠀⠀⠀⠀⠀⠀</a:t>
            </a:r>
            <a:br/>
            <a:r>
              <a:t>⠀⠀⠀⠀⠀⠀⠀⠀⠀⠀⠀⠀⠑⠑⠑⠑⠑⠑⠑⠑⠑⠑⠑⠑⠑⠑⠑⠑⠑⠑⠑⠑⠑⠑⠑⠑⠑⠑⠑⠑⠑⠑⠑⠑⠑⠑⠑⠑⠑⠑⠑⠑⠑⠑⠑⠑⠑⠑⠑⠑⠑⠑⠑⠑⠑⠛⠙⠛⠛⠀⠀⠀⠀⠀⠀⠀⠀⠀⠀⠀⠀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⠀⠀⠀⠀⠀⠀⠀⠀⠀⠀⠀⢸⣿⣿⣿⣿⣿⣿⣿⣿⣿⣿⢏⢕⢑⢁⠁⠀⢐⢕⡵⢮⣿⣷⣷⣕⢕⢕⢀⢀⠱⡜⢿⣿⣿⣿⣿⣿⣿⣿⣿⣿⣿⣿⣿⣿⣿⣿⣿⣿⣿⣿⣿⣿⣿⣿⣿⢇⠀⠀⠀⠀⠀⠀⠀⠀⠀⠀⠀⠀⠀</a:t>
            </a:r>
            <a:br/>
            <a:r>
              <a:t>⠀⠀⠀⠀⠀⠀⠀⠀⠀⠀⠀⢸⣿⣿⣿⣿⣿⣿⣿⣿⣿⡏⢕⢕⢕⢕⢔⢔⢔⣼⣿⣿⣿⣿⣿⣿⣇⢕⢕⢕⠄⢱⢸⣿⣿⣿⣿⣿⣿⣿⣿⣿⣿⣿⣿⣿⣿⣿⣿⣿⣿⣿⣿⣿⣿⣿⢕⢁⢄⠀⠀⠀⠀⠀⠀⠀⠀⠀⠀⠀⠀</a:t>
            </a:r>
            <a:br/>
            <a:r>
              <a:t>⠀⠀⠀⠀⠀⠀⠀⠀⠀⠀⠀⢸⣿⣿⣿⣿⣿⣿⣿⣿⣿⢇⢕⢕⢕⢕⢔⢕⢱⣿⣿⣿⣿⣿⣿⣿⣷⡕⢕⢕⢔⢑⡇⣿⣿⣿⣿⣿⣿⣿⣿⣿⣿⣿⣿⣿⣿⣿⣿⣿⣿⣿⣿⣿⣿⡏⢕⢕⢕⠀⠀⠀⠀⠀⠀⠀⠀⠀⠀⠀⠀</a:t>
            </a:r>
            <a:br/>
            <a:r>
              <a:t>⠀⠀⠀⠀⠀⠀⠀⠀⠀⠀⠀⢸⣿⣿⣿⣿⣿⣿⣿⣿⣿⣇⣕⡕⢕⢕⢕⢕⣸⣿⣿⣿⣿⣿⣿⣿⣿⡇⢕⢕⢕⢕⣷⣿⣿⣿⣿⣿⣿⣿⣿⣿⣿⣿⣿⣿⣿⣿⣿⣿⣿⣿⣿⣿⣿⣧⣵⣧⣵⠀⠀⠀⠀⠀⠀⠀⠀⠀⠀⠀⠀</a:t>
            </a:r>
            <a:br/>
            <a:r>
              <a:t>⠀⠀⠀⠀⠀⠀⠀⠀⠀⠀⠀⢸⣿⣿⣿⣿⣿⣿⣿⣿⣿⣿⣿⣾⣿⣵⣵⣧⣿⣿⣿⣿⣿⣿⣿⣿⣿⣧⣕⡕⢕⣕⣿⣿⣿⣿⣿⣿⣿⣿⣿⣿⣿⣿⣿⣿⣿⣿⣿⣿⣿⣿⣿⣿⣿⣿⣿⣿⣿⠀⠀⠀⠀⠀⠀⠀⠀⠀⠀⠀⠀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⠀⠀⠀⠀⠀⠀⠀⠀⠀⠀⠀⢸⣿⣿⣿⣿⣿⣿⣿⣿⣿⣿⣿⣿⣿⣿⣿⣿⣿⣿⣿⣿⣿⣿⣿⣿⣿⣿⣿⣿⣿⡇⣾⣿⣿⣿⣿⣿⣿⣿⣿⣿⣿⣿⣿⣿⣿⣿⣿⣿⣿⣿⣿⣿⣿⣿⣿⣿⣿⠀⠀⠀⠀⠀⠀⠀⠀⠀⠀⠀⠀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⠀⠀⠀⠀⠀⠀⠀⠀⠀⠀⠀⢸⣿⣿⣿⣿⣿⣿⣿⣿⣿⣿⣿⣿⣿⣿⣿⣿⣿⣿⣿⣿⣿⣿⣿⣿⣿⣿⣿⣿⣿⣷⣿⣿⣿⣿⣿⣿⣿⣿⣿⣿⣿⣿⣿⣿⣿⣿⣿⣿⣿⣿⣿⣿⣿⣿⣿⣿⣿⠀⠀⠀⠀⠀⠀⠀⠀⠀⠀⠀⠀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⠀⠀⠀⠀⠀⠀⠀⠀⠀⠀⠀⢸⣿⣿⣿⣿⣿⣿⣿⣿⣿⣿⣿⣿⣿⣿⣿⣿⣿⣿⣿⣿⣿⣿⣿⣿⣿⣿⣿⣿⣿⣿⣿⣿⣿⣿⣿⣿⣿⣿⣿⣿⣿⣿⣿⣿⣿⣿⣿⣿⣿⣿⣿⣿⣿⣿⣿⣯⣽⠀⠀⠀⠀⠀⠀⠀⠀⠀⠀⠀⠀</a:t>
            </a:r>
            <a:br/>
            <a:r>
              <a:t>⠀⠀⠀⠀⠀⠀⠀⠀⠀⠀⠀⢸⣿⣿⣿⣿⣿⣿⣿⣿⣿⣿⣿⣿⣿⣿⣿⣿⣿⢿⢿⢿⣿⣿⣿⣿⣿⣿⣿⣿⣿⣿⣿⣿⣿⣿⣿⣿⣿⣿⣿⣿⣿⣿⣿⣿⣿⣿⣿⣿⣿⣿⣿⣿⣿⣻⢟⢿⢟⠀⠀⠀⠀⠀⠀⠀⠀⠀⠀⠀⠀</a:t>
            </a:r>
            <a:br/>
            <a:r>
              <a:t>⠀⠀⠀⠀⠀⠀⠀⠀⠀⠀⠀⢸⣿⣿⣿⣿⣿⣿⣿⣿⣿⣿⣿⣿⣿⣿⣿⣿⣿⣾⣷⣵⣵⣕⣕⣺⣿⣿⣿⣿⣿⣿⣿⣿⣿⣿⣿⣿⣿⣿⣿⣿⣿⣿⣿⣿⣿⣿⣿⣿⣿⣿⣿⣿⣿⢷⢾⣿⣷⠀⠀⠀⠀⠀⠀⠀⠀⠀⠀⠀⠀</a:t>
            </a:r>
            <a:br/>
            <a:r>
              <a:t>⠀⠀⠀⠀⠀⠀⠀⠀⠀⠀⠀⢸⣿⣿⣿⣿⣿⣿⣿⣻⣽⣼⣯⣽⣿⣿⣿⣿⣿⣿⣿⣿⣿⣿⣿⣿⣿⣿⣿⣿⣿⣿⣿⣿⣿⣿⣿⣿⣿⣿⣿⣿⣿⣿⣿⣿⣿⣿⣿⣿⣿⣿⣿⣿⣧⣵⣕⣕⢝⠀⠀⠀⠀⠀⠀⠀⠀⠀⠀⠀⠀</a:t>
            </a:r>
            <a:br/>
            <a:r>
              <a:t>⠀⠀⠀⠀⠀⠀⠀⠀⠀⠀⠀⠌⢝⢌⢍⢕⢝⢽⢝⢅⢌⢍⢌⢝⢍⢝⢝⢝⢝⢝⢍⢝⢝⢝⢹⣿⣿⣿⣿⣿⣿⣿⣿⣿⣻⣿⣿⣿⣿⣟⣿⣿⣟⣿⣿⣿⣟⣻⣟⣿⣿⣿⣿⣻⣟⡟⢟⢇⢄⠀⠀⠀⠀⠀⠀⠀⠀⠀⠀⠀⠀</a:t>
            </a:r>
            <a:br/>
            <a:r>
              <a:t>⠀⠀⠀⠀⠀⠀⠀⠀⠀⠀⠀⠑⢕⢕⢕⢱⢵⢗⢕⢕⢕⢕⢱⡕⢕⢕⢕⢕⢕⢕⢕⣱⢵⢱⢳⣿⣿⣿⣿⣿⣿⣿⣿⣿⣿⣿⣿⣿⣿⣿⣿⣿⣿⣿⣿⣿⣿⣿⣿⣿⣿⣿⣿⣿⣿⣿⣿⣿⣿⠀⠀⠀⠀⠀⠀⠀⠀⠀⠀⠀⠀</a:t>
            </a:r>
            <a:br/>
            <a:r>
              <a:t>⠀⠀⠀⠀⠀⠀⠀⠀⠀⠀⠀⠀⢕⢕⢕⣧⢕⢕⢕⣕⣱⢼⢕⢕⢕⢕⢜⣕⢱⣾⢕⣕⣻⢞⢸⣿⢿⣿⡿⣿⣿⣏⣻⣿⣿⣿⣿⣿⣿⣿⣿⣿⣿⣿⣿⣿⣿⣿⣿⣿⣿⣿⣿⣿⣿⣿⣿⣿⣿⠀⠀⠀⠀⠀⠀⠀⠀⠀⠀⠀⠀</a:t>
            </a:r>
            <a:br/>
            <a:r>
              <a:t>⠀⠀⠀⠀⠀⠀⠀⠀⠀⠀⠀⢀⡕⢵⢝⢟⢕⡕⢇⢕⢕⢟⣕⢕⢕⢕⢜⢝⢜⢕⢕⢗⢟⢕⣿⣿⣷⣧⡸⣿⣿⣿⣿⣿⣿⣿⣿⣿⣿⣿⣿⣿⣿⣿⣿⣿⣿⣿⣿⣿⣿⣿⣿⣿⣿⣿⣿⣿⣿⠀⠀⠀⠀⠀⠀⠀⠀⠀⠀⠀⠀</a:t>
            </a:r>
            <a:br/>
            <a:r>
              <a:t>⠀⠀⠀⠀⠀⠀⠀⠀⠀⠀⠀⠑⢜⢏⢕⢕⢕⢕⢜⢕⢕⢕⢕⢕⢕⢕⢕⢕⢕⢕⢕⢕⢕⢕⢸⣿⣿⣷⣝⢝⢝⢻⣿⣿⣿⣿⣳⣼⣷⢵⡏⢟⡿⣿⣿⣿⣿⣿⣿⣿⣿⣿⣿⣿⣿⣿⣿⣿⣿⠀⠀⠀⠀⠀⠀⠀⠀⠀⠀⠀⠀</a:t>
            </a:r>
            <a:br/>
            <a:r>
              <a:t>⠀⠀⠀⠀⠀⠀⠀⠀⠀⠀⠀⠔⢕⢕⢕⢕⢕⢕⢕⢕⢕⢕⢕⢕⢕⢕⢕⢕⢕⢕⢕⢕⢕⢇⢕⢜⢟⢟⣿⣿⣞⢝⢸⣿⢿⢟⢝⢝⢟⢞⢟⢗⢏⢱⢕⢝⢝⢟⢟⢻⣿⣿⣿⣿⣿⣿⣿⣿⣿⠀⠀⠀⠀⠀⠀⠀⠀⠀⠀⠀⠀</a:t>
            </a:r>
            <a:br/>
            <a:r>
              <a:t>⠀⠀⠀⠀⠀⠀⠀⠀⠀⠀⠀⠀⢕⢕⢕⢕⢕⢕⢕⢕⢕⢕⢕⢕⢕⢕⢕⢕⢕⢕⢵⢕⢕⢕⢕⢕⢕⢕⢜⢜⢕⡕⡕⢕⢕⢕⢕⢕⢕⢕⢕⢕⢕⢕⢕⢕⢕⢕⢕⢕⢕⢕⢕⢾⣿⣿⣿⣿⣿⠀⠀⠀⠀⠀⠀⠀⠀⠀⠀⠀⠀</a:t>
            </a:r>
            <a:br/>
            <a:r>
              <a:t>⠀⠀⠀⠀⠀⠀⠀⠀⠀⠀⠀⠀⠑⠑⠑⠑⠑⠑⠑⠑⠑⠑⠑⠑⠑⠑⠑⠑⠑⠑⠑⠑⠑⠑⠑⠑⠑⠑⠑⠑⠑⠑⠘⠓⠑⠑⠑⠑⠑⠑⠑⠑⠑⠃⠑⠑⠑⠑⠑⠑⠑⠑⠑⠑⠘⠙⠛⠛⠛⠀⠀⠀⠀⠀⠀⠀⠀⠀⠀⠀⠀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⠀⠀⠀⠀⠀⠀⠀⠀⠀⠀⠀⠀⠕⠀⠑⣿⣿⣿⣿⣿⣿⣿⣿⣿⣿⣿⣿⣿⣿⣿⣿⣿⣿⣿⣿⣿⣿⣿⣿⣿⣿⣿⣿⣿⣿⣿⣿⣿⣿⣿⣿⣿⣿⣿⣿⣿⣿⣿⣿⣿⣿⣿⣿⣿⣿⣿⣿⣿⣿⠀⠀⠀⠀⠀⠀⠀⠀⠀⠀⠀⠀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⠀⠀⠀⠀⠀⠀⠀⠀⠀⠀⠀⠀⠐⠀⠁⣿⣿⣿⣿⣿⣿⣿⣿⣿⣿⣿⣿⣿⣿⣿⣿⣿⣿⣿⣿⣿⣿⣿⣿⣿⣿⣿⣿⣿⣿⣿⣿⣿⣿⣿⣿⣿⣿⣿⣿⣿⣿⣿⣿⣿⣿⣿⣿⣿⣿⣿⣿⣿⣿⠀⠀⠀⠀⠀⠀⠀⠀⠀⠀⠀⠀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⠀⠀⠀⠀⠀⠀⠀⠀⠀⠀⠀⠀⠀⠀⠀⢹⣿⣿⣿⣿⣿⣿⣿⣿⣿⣿⣿⣿⣿⣿⣿⣿⣿⣿⣿⣟⣿⣿⣿⣿⣿⣿⣿⣿⣿⣿⣿⣿⣿⣿⣿⣿⣿⣿⣿⣿⣿⣿⣿⣿⣿⣿⣿⣿⣿⣿⣿⣿⣿⠀⠀⠀⠀⠀⠀⠀⠀⠀⠀⠀⠀</a:t>
            </a:r>
            <a:br/>
            <a:r>
              <a:t>⠀⠀⠀⠀⠀⠀⠀⠀⠀⠀⠀⠀⠀⠀⢅⢸⣿⣿⣿⣿⣿⣿⣿⣿⣿⣿⣿⣿⣿⣿⣿⣿⣿⣿⣟⣽⣿⣿⣿⣿⢿⣿⣿⣿⣿⣿⣿⣿⣿⣿⣿⣿⣿⣿⣿⣿⣿⣿⣿⣿⣿⣿⣿⣿⣿⣿⣿⣿⡟⠀⠀⠀⠀⠀⠀⠀⠀⠀⠀⠀⠀</a:t>
            </a:r>
            <a:br/>
            <a:r>
              <a:t>⠀⠀⠀⠀⠀⠀⠀⠀⠀⠀⠀⢀⢄⠀⠕⢸⣿⣿⣿⣿⣿⣿⣿⣿⣿⣿⣿⣿⣿⣿⣿⣿⣿⣿⣿⣿⣿⣿⣿⡟⣿⣾⣿⣿⣿⣿⣿⣿⣿⣿⣿⣿⣿⣿⣿⣿⣿⣿⣿⣿⣿⣿⣿⣿⣿⣿⣿⣿⡇⠀⠀⠀⠀⠀⠀⠀⠀⠀⠀⠀⠀</a:t>
            </a:r>
            <a:br/>
            <a:r>
              <a:t>⠀⠀⠀⠀⠀⠀⠀⠀⠀⠀⠀⢕⢕⠀⠁⢸⣿⣿⣿⣿⣿⣿⣿⣿⣿⣿⣿⣿⣿⣿⣿⣿⣿⣿⣿⣿⣿⣿⣯⣵⢟⢻⣿⣿⣿⣿⣿⣿⣿⣿⣿⣿⣿⣿⣿⣿⣿⣿⣿⣿⣿⣿⣿⣿⣿⣿⣿⣿⡇⠀⠀⠀⠀⠀⠀⠀⠀⠀⠀⠀⠀</a:t>
            </a:r>
            <a:br/>
            <a:r>
              <a:t>⠀⠀⠀⠀⠀⠀⠀⠀⠀⠀⠀⢕⢕⠐⠀⢸⣿⣿⣿⣿⣿⣿⣿⣿⣿⣿⣿⣿⣿⣿⣿⣿⣿⣿⣿⡿⢿⢟⢝⢕⢕⢜⢻⣿⣿⣿⣿⣿⣿⣿⣿⣿⣿⣿⣿⣿⣿⣿⣿⣿⣿⣿⣿⣿⣿⣿⣿⣿⡇⠀⠀⠀⠀⠀⠀⠀⠀⠀⠀⠀⠀</a:t>
            </a:r>
            <a:br/>
            <a:r>
              <a:t>⠀⠀⠀⠀⠀⠀⠀⠀⠀⠀⠀⢕⢕⠄⠕⢸⣿⣿⣿⣿⣿⣿⣿⣿⣿⣿⣿⣿⣿⣿⣿⣿⣿⣽⣕⢵⡵⢗⢟⢕⢕⢕⢟⣱⣾⣿⣿⣿⣿⣿⣿⣿⣿⣿⣿⣿⣿⣿⣿⣿⣿⣿⣿⣿⣿⣿⣿⣿⡇⠀⠀⠀⠀⠀⠀⠀⠀⠀⠀⠀⠀</a:t>
            </a:r>
            <a:br/>
            <a:r>
              <a:t>⠀⠀⠀⠀⠀⠀⠀⠀⠀⠀⠀⢕⢕⠀⠀⢸⣿⣿⣿⣿⣿⣿⣿⣿⣿⣿⣿⣿⣿⣿⣿⣿⢿⢯⢕⢕⢕⢕⢱⣧⣗⣱⣮⣕⣱⣿⣿⣿⣿⣿⣿⣿⣿⣿⣿⣿⣿⣿⣿⣿⣿⣿⣿⣿⣿⣿⣯⣽⣵⠀⠀⠀⠀⠀⠀⠀⠀⠀⠀⠀⠀</a:t>
            </a:r>
            <a:br/>
            <a:r>
              <a:t>⠀⠀⠀⠀⠀⠀⠀⠀⠀⠀⠀⢕⢕⠀⠀⢸⣿⣿⣿⣿⣿⣿⣿⣿⣿⣿⣿⣿⣿⣿⣷⣕⢕⢕⢕⢕⢕⢕⢕⢝⢿⣿⣿⣿⣿⣿⣿⣿⣿⣿⣿⣿⣿⣿⣿⣿⣿⣿⣿⣿⣿⣿⣿⣿⣿⣿⣝⢍⢉⠀⠀⠀⠀⠀⠀⠀⠀⠀⠀⠀⠀</a:t>
            </a:r>
            <a:br/>
            <a:r>
              <a:t>⠀⠀⠀⠀⠀⠀⠀⠀⠀⠀⠀⡕⢕⠀⠀⢸⣿⣿⣿⣿⣿⣿⣿⣿⣿⣿⣿⣿⢿⣿⣿⡿⢕⢕⢕⢕⢕⢕⢕⢕⢕⢕⢕⣹⢻⣿⣿⣿⣿⣿⣿⣿⣿⣿⣿⣿⣿⣿⣿⣿⣿⣿⣿⣿⣿⣿⢟⣷⡇⠀⠀⠀⠀⠀⠀⠀⠀⠀⠀⠀⠀</a:t>
            </a:r>
            <a:br/>
            <a:r>
              <a:t>⠀⠀⠀⠀⠀⠀⠀⠀⠀⠀⠀⢕⢕⢕⠔⢸⣿⣿⣿⢟⣿⣿⣿⣿⣿⣿⡿⢕⢕⣿⣿⣿⡕⢕⢕⢕⢕⢕⢕⢕⢕⢕⣵⡟⢕⢸⣿⣿⣿⣿⣿⣿⣿⣿⣿⣿⣿⣿⣿⣿⣿⣿⣿⣿⣿⣿⣟⣕⣕⠀⠀⠀⠀⠀⠀⠀⠀⠀⠀⠀⠀</a:t>
            </a:r>
            <a:br/>
            <a:r>
              <a:t>⠀⠀⠀⠀⠀⠀⠀⠀⠀⠀⠀⢕⢕⠐⢕⢸⣿⣿⣿⣾⣿⣿⣿⣿⣿⡿⢕⢕⢸⣿⣿⣿⣧⡕⢕⢕⢕⢕⢕⢕⢕⣼⣿⡇⢕⢕⣿⣿⣿⣿⣿⣿⣿⣿⣿⣿⣿⣿⣿⣿⣿⣿⣿⣿⣿⣿⣿⣿⣿⠀⠀⠀⠀⠀⠀⠀⠀⠀⠀⠀⠀</a:t>
            </a:r>
            <a:br/>
            <a:r>
              <a:t>⠀⠀⠀⠀⠀⠀⠀⠀⠀⠀⠀⢕⢕⢅⢕⢸⣿⣿⣿⣿⣿⣿⣿⣿⢟⢕⣱⣾⣿⣿⣿⣿⣿⣿⣧⣕⣕⣕⣱⣵⣿⣿⣿⢕⢕⢕⣿⣿⣿⣿⣿⣿⣿⣿⣿⣿⣿⣿⣿⣿⣿⣿⣿⣿⣿⣿⣿⣿⣿⠀⠀⠀⠀⠀⠀⠀⠀⠀⠀⠀⠀</a:t>
            </a:r>
            <a:br/>
            <a:r>
              <a:t>⠀⠀⠀⠀⠀⠀⠀⠀⠀⠀⠀⢕⢜⢇⢕⢸⣿⣿⣿⣿⣿⣿⢿⢝⢕⣵⣿⣿⣿⣿⣿⣿⣿⣿⣿⣿⣿⣿⣿⣿⣿⣿⣿⡕⢕⢕⣿⣿⣿⣿⣿⣿⣿⣿⣿⣿⣿⣿⣿⣿⣿⣿⣿⣿⣿⣿⣿⣿⣿⠀⠀⠀⠀⠀⠀⠀⠀⠀⠀⠀⠀</a:t>
            </a:r>
            <a:br/>
            <a:r>
              <a:t>⠀⠀⠀⠀⠀⠀⠀⠀⠀⠀⠀⢕⢕⠅⢕⢸⣿⣿⣿⣿⣿⡇⢕⣵⣿⣿⣿⣿⣿⣿⣿⣿⣿⣿⣿⣿⣿⣿⣿⣿⣿⡿⢏⢕⢕⢸⣿⣿⣿⣿⣿⣿⣿⣿⣿⣿⣿⣿⣿⣿⣿⣿⣿⣿⣿⣿⣿⣿⣿⠀⠀⠀⠀⠀⠀⠀⠀⠀⠀⠀⠀</a:t>
            </a:r>
            <a:br/>
            <a:r>
              <a:t>⠀⠀⠀⠀⠀⠀⠀⠀⠀⠀⠀⢱⢕⠕⢕⢸⣿⣿⣿⡟⣏⣵⣿⣿⣿⣿⣿⣿⣿⣿⣿⣿⣿⣿⣿⣿⣿⣿⣿⣿⡿⣻⢕⢕⢕⢸⣿⣿⣿⣿⣿⣿⣿⣿⣿⣿⣿⣿⣿⣿⣿⣿⣿⣿⣿⣿⣿⣿⣿⠀⠀⠀⠀⠀⠀⠀⠀⠀⠀⠀⠀</a:t>
            </a:r>
            <a:br/>
            <a:r>
              <a:t>⠀⠀⠀⠀⠀⠀⠀⠀⠀⠀⠀⢕⢕⠀⢕⢸⣿⣿⣿⣿⣿⣿⣿⣿⣿⣿⣿⣿⣿⣿⣿⣿⣿⣿⣿⣿⣿⣿⣿⣿⣷⢿⢕⢕⢕⢸⣿⣿⣿⣿⣿⣿⣿⣿⣿⣿⣿⣿⣿⣿⣿⣿⣿⣿⣿⣿⣿⣿⣿⠀⠀⠀⠀⠀⠀⠀⠀⠀⠀⠀⠀</a:t>
            </a:r>
            <a:br/>
            <a:r>
              <a:t>⠀⠀⠀⠀⠀⠀⠀⠀⠀⠀⠀⢕⢕⠀⢕⢸⣿⣿⣿⣿⣿⣿⣿⣿⣿⣿⣿⣿⣿⣿⣿⣿⣿⣿⣿⣿⣿⣿⣿⣿⣿⡕⢕⢕⢕⣾⣿⣿⣿⣿⣿⣿⣿⣿⣿⣿⣿⣿⣿⣿⣿⣿⣿⣿⣿⣿⣿⣿⣿⠀⠀⠀⠀⠀⠀⠀⠀⠀⠀⠀⠀</a:t>
            </a:r>
            <a:br/>
            <a:r>
              <a:t>⠀⠀⠀⠀⠀⠀⠀⠀⠀⠀⠀⢕⢕⠅⢕⣿⣿⣿⣿⣿⣿⣿⣿⣿⣿⣿⣿⣿⣿⣿⣿⣿⣿⣿⣿⣿⣿⣿⣿⣿⣿⣕⡕⢕⣵⣿⣿⣿⣿⣿⣿⣿⣿⣿⣿⣿⣿⣿⣿⣿⣿⣿⣿⣿⣿⣿⣿⣿⣿⠀⠀⠀⠀⠀⠀⠀⠀⠀⠀⠀⠀</a:t>
            </a:r>
            <a:br/>
            <a:r>
              <a:t>⠀⠀⠀⠀⠀⠀⠀⠀⠀⠀⠀⢕⢕⢕⢕⣿⣿⣿⣿⣿⣿⣿⣿⣿⣿⣿⣿⣿⣿⣿⣿⣿⣿⣿⣿⣿⣿⣿⣿⣿⣿⣿⣿⣿⣿⣿⣿⣿⣿⣿⣿⣿⣿⣿⣿⣿⣿⣿⣿⣿⣿⣿⣿⣿⣿⣿⣿⣿⣿⠀⠀⠀⠀⠀⠀⠀⠀⠀⠀⠀⠀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⠀⠀⠀⠀⠀⠀⠀⠀⠀⠀⠀⠑⠘⠑⠑⠛⠛⠛⠛⠛⠛⠛⠛⠛⠛⠛⠛⠛⠛⠛⠛⠛⠛⠛⠛⠛⠛⠛⠛⠛⠛⠛⠛⠛⠛⠛⠛⠛⠛⠛⠛⠛⠛⠛⠛⠛⠛⠛⠛⠛⠛⠛⠛⠛⠛⠛⠛⠛⠛⠀⠀⠀⠀⠀⠀⠀⠀⠀⠀⠀⠀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⠀⠀⠀⠀⠀⠀⠀⠀⠀⠀⠀⢸⣿⣿⣿⣿⣿⣿⣿⣿⣿⡿⠕⢕⠑⢁⢑⠀⢅⢔⣼⣿⣿⣿⣿⡷⡕⢕⢄⢀⠈⢇⢹⣿⣿⣿⣿⣿⣿⣿⣿⣿⣿⣿⣿⣿⣿⣿⣿⣿⣿⣿⣿⣿⣿⣿⣿⡟⠕⠀⠀⠀⠀⠀⠀⠀⠀⠀⠀⠀⠀</a:t>
            </a:r>
            <a:br/>
            <a:r>
              <a:t>⠀⠀⠀⠀⠀⠀⠀⠀⠀⠀⠀⢸⣿⣿⣿⣿⣿⣿⣿⣿⣿⢇⢕⢕⢕⠕⢕⢔⢔⣸⣿⣿⣿⣿⣿⣿⢇⢕⢔⢐⢄⠜⡕⣿⣿⣿⣿⣿⣿⣿⣿⣿⣿⣿⣿⣿⣿⣿⣿⣿⣿⣿⣿⣿⣿⣿⡿⢕⢄⠀⠀⠀⠀⠀⠀⠀⠀⠀⠀⠀⠀</a:t>
            </a:r>
            <a:br/>
            <a:r>
              <a:t>⠀⠀⠀⠀⠀⠀⠀⠀⠀⠀⠀⢸⣿⣿⣿⣿⣿⣿⣿⣿⣿⢕⢕⢕⢕⢕⢕⢕⢕⣿⣿⣿⣿⣿⣿⣿⣷⡕⢕⢕⢕⢅⢕⣿⣿⣿⣿⣿⣿⣿⣿⣿⣿⣿⣿⣿⣿⣿⣿⣿⣿⣿⣿⣿⣿⣿⡇⢕⢕⠀⠀⠀⠀⠀⠀⠀⠀⠀⠀⠀⠀</a:t>
            </a:r>
            <a:br/>
            <a:r>
              <a:t>⠀⠀⠀⠀⠀⠀⠀⠀⠀⠀⠀⢸⣿⣿⣿⣿⣿⣿⣿⣿⣿⡷⢕⢕⢕⢕⢕⢕⢕⣿⣿⣿⣿⣿⣿⣿⣿⡇⢕⢕⢕⢕⢕⣿⣿⣿⣿⣿⣿⣿⣿⣿⣿⣿⣿⣿⣿⣿⣿⣿⣿⣿⣿⣿⣿⣿⣷⣷⣾⠀⠀⠀⠀⠀⠀⠀⠀⠀⠀⠀⠀</a:t>
            </a:r>
            <a:br/>
            <a:r>
              <a:t>⠀⠀⠀⠀⠀⠀⠀⠀⠀⠀⠀⢸⣿⣿⣿⣿⣿⣿⣿⣿⣿⣿⣿⣿⣿⣷⣷⣷⣾⣿⣿⣿⣿⣿⣿⣿⣿⣧⣕⣕⣕⣕⢕⣿⣿⣿⣿⣿⣿⣿⣿⣿⣿⣿⣿⣿⣿⣿⣿⣿⣿⣿⣿⣿⣿⣿⣿⣿⣿⠀⠀⠀⠀⠀⠀⠀⠀⠀⠀⠀⠀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⠀⠀⠀⠀⠀⠀⠀⠀⠀⠀⠀⢸⣿⣿⣿⣿⣿⣿⣿⣿⣿⣿⣿⣿⣿⣿⣿⣿⣿⣿⣿⣿⣿⣿⣿⣿⣿⣿⣿⣿⣿⣿⡇⣿⣿⣿⣿⣿⣿⣿⣿⣿⣿⣿⣿⣿⣿⣿⣿⣿⣿⣿⣿⣿⣿⣿⣿⣿⣿⠀⠀⠀⠀⠀⠀⠀⠀⠀⠀⠀⠀</a:t>
            </a:r>
            <a:br/>
            <a:r>
              <a:t>⠀⠀⠀⠀⠀⠀⠀⠀⠀⠀⠀⢸⣿⣿⡿⣿⣿⣿⣿⣿⣿⣿⣿⣿⣿⣿⣿⣿⣿⣿⣿⣿⣿⣿⣿⣿⣿⣿⣿⣿⣿⣿⣇⣿⣿⣿⣿⣿⣿⣿⣿⣿⣿⣿⣿⣿⣿⣿⣿⣿⣿⣿⣿⣿⣿⣿⣿⣿⣿⠀⠀⠀⠀⠀⠀⠀⠀⠀⠀⠀⠀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⠀⠀⠀⠀⠀⠀⠀⠀⠀⠀⠀⢸⣿⣿⣿⣿⣿⣿⣿⣿⣿⣿⣿⣿⣿⣿⣿⣿⣿⣿⣿⣿⣿⣿⣿⣿⣿⣿⣿⣿⣿⣿⣾⣿⣿⣿⣿⣿⣿⣿⣿⣿⣿⣿⣿⣿⣿⣿⣿⣿⣿⣿⣿⣿⣿⣿⣿⣿⣿⠀⠀⠀⠀⠀⠀⠀⠀⠀⠀⠀⠀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⠀⠀⠀⠀⠀⠀⠀⠀⠀⠀⠀⢸⣿⣿⣿⣿⣿⣿⣿⣿⣿⣿⣿⣿⣿⣿⢿⢿⢿⢿⢿⢿⢿⣿⣿⣿⣿⣿⣿⣿⣿⣿⣿⣿⣿⣿⣿⣿⣿⣿⣿⣿⣿⣿⣿⣿⣿⣿⣿⣿⣿⣿⣿⣿⣿⣯⣝⣝⢝⠀⠀⠀⠀⠀⠀⠀⠀⠀⠀⠀⠀</a:t>
            </a:r>
            <a:br/>
            <a:r>
              <a:t>⠀⠀⠀⠀⠀⠀⠀⠀⠀⠀⠀⢸⣿⣿⣿⣿⣿⣿⣿⣿⡿⢿⣿⣿⣿⣿⣿⣿⣷⣷⣧⣵⣵⣝⣟⣻⣿⣟⣟⣿⣿⡟⣿⣿⣿⣿⣿⣿⣿⣿⣿⣿⣿⣿⣿⣿⣿⣿⣿⣿⣿⣿⣿⣿⣿⢇⢕⢕⢼⠀⠀⠀⠀⠀⠀⠀⠀⠀⠀⠀⠀</a:t>
            </a:r>
            <a:br/>
            <a:r>
              <a:t>⠀⠀⠀⠀⠀⠀⠀⠀⠀⠀⠀⢸⣿⣿⣿⣿⣿⣿⣿⣿⣵⣼⣽⣽⣿⣯⣿⣯⣿⣿⣿⣿⣿⣽⣿⣿⣿⣿⣿⣿⣿⣷⣿⣿⣿⣿⣿⣿⣿⣿⣿⣿⣿⣿⣿⣿⣿⣿⣿⣿⣿⣿⣿⣿⣿⢕⣄⣔⢅⠀⠀⠀⠀⠀⠀⠀⠀⠀⠀⠀⠀</a:t>
            </a:r>
            <a:br/>
            <a:r>
              <a:t>⠀⠀⠀⠀⠀⠀⠀⠀⠀⠀⠀⠌⢍⢌⢝⢝⢝⢝⢝⢍⢍⢕⢝⢝⢍⢝⢝⢍⢅⢍⢍⢝⢝⢝⢹⣿⣿⣿⣿⣿⣿⣿⢏⢟⡝⣏⣝⡟⢏⢟⢟⢟⢏⢟⢟⢟⢟⢏⢟⢟⢟⢟⢟⢏⢟⢘⢛⢟⢕⠀⠀⠀⠀⠀⠀⠀⠀⠀⠀⠀⠀</a:t>
            </a:r>
            <a:br/>
            <a:r>
              <a:t>⠀⠀⠀⠀⠀⠀⠀⠀⠀⠀⠀⠁⢕⢕⢕⢵⢵⢕⢕⢕⢕⢕⢕⢕⢕⣕⢕⢕⢕⢕⢕⢱⣕⢕⣿⣿⣏⣿⣿⣿⣿⣿⣿⣿⣿⣿⣿⣿⣿⣿⣷⣷⣷⣷⣷⣾⣷⣷⣿⣿⣿⣿⣿⣿⣿⣿⣷⣷⣷⠀⠀⠀⠀⠀⠀⠀⠀⠀⠀⠀⠀</a:t>
            </a:r>
            <a:br/>
            <a:r>
              <a:t>⠀⠀⠀⠀⠀⠀⠀⠀⠀⠀⠀⠐⢕⢕⢱⣕⢕⢕⢕⢕⢕⡱⢕⢕⢕⢕⢸⢕⢱⣷⣕⣹⣻⣏⣽⣻⡏⣿⣿⣿⣿⣿⢟⣿⣿⣿⣿⣿⣿⣿⣿⣿⣿⣿⣿⣿⣿⣿⣿⣿⣿⣿⣿⣿⣿⣿⣿⣿⣿⠀⠀⠀⠀⠀⠀⠀⠀⠀⠀⠀⠀</a:t>
            </a:r>
            <a:br/>
            <a:r>
              <a:t>⠀⠀⠀⠀⠀⠀⠀⠀⠀⠀⠀⠀⢕⢸⢽⢟⢕⢕⢵⢝⢱⢱⢕⢕⢕⢕⢗⢏⢕⢜⢗⢟⢝⢕⢷⣷⣾⣿⣿⣿⣟⣯⢞⣝⣧⡧⣟⢿⣿⣿⣿⣿⣿⣿⣿⣿⣿⣿⣿⣿⣿⣿⣿⣿⣿⣿⣿⣿⣿⠀⠀⠀⠀⠀⠀⠀⠀⠀⠀⠀⠀</a:t>
            </a:r>
            <a:br/>
            <a:r>
              <a:t>⠀⠀⠀⠀⠀⠀⠀⠀⠀⠀⠀⠕⢕⢕⢕⢕⢝⢕⢕⢇⢕⢕⢝⢕⢕⢕⢕⢕⢕⢅⢾⣿⣿⣵⣎⣿⣿⢿⣿⣿⣿⣷⢽⣿⣼⡳⢼⢜⢱⢝⣕⡏⢻⢿⣿⣿⣿⣿⣿⣿⣿⣿⣿⣿⣿⣿⣿⣿⣿⠀⠀⠀⠀⠀⠀⠀⠀⠀⠀⠀⠀</a:t>
            </a:r>
            <a:br/>
            <a:r>
              <a:t>⠀⠀⠀⠀⠀⠀⠀⠀⠀⠀⠀⠐⢕⢕⢕⢕⢕⢕⢕⢕⡕⢕⢕⢕⡕⢕⢕⢗⢱⣿⣿⡿⢻⢽⢕⢱⣾⣿⣿⣿⢿⢟⢏⣿⢞⢇⢱⢝⢗⢕⢱⢧⢕⢕⢕⢕⢟⢟⢟⢿⢿⣿⣿⣿⣿⡿⣿⣿⣿⠀⠀⠀⠀⠀⠀⠀⠀⠀⠀⠀⠀</a:t>
            </a:r>
            <a:br/>
            <a:r>
              <a:t>⠀⠀⠀⠀⠀⠀⠀⠀⠀⠀⠀⠀⢕⢕⢕⢕⢕⢕⢕⢕⢕⢕⢕⢕⢕⢕⢕⢕⢕⢏⢱⡕⢕⢕⣕⢜⡿⢾⣯⢟⢝⢕⢕⢕⢝⢕⢕⢕⢕⢕⢕⢕⢕⢕⢕⢕⢕⢕⢔⢕⢕⢜⢝⢏⡏⢿⣿⣿⣿⠀⠀⠀⠀⠀⠀⠀⠀⠀⠀⠀⠀</a:t>
            </a:r>
            <a:br/>
            <a:r>
              <a:t>⠀⠀⠀⠀⠀⠀⠀⠀⠀⠀⠀⠑⠑⠑⠑⠑⠑⠑⠑⠑⠑⠑⠑⠑⠑⠑⠑⠑⠑⠑⠑⠘⠙⠙⠑⠙⠙⠑⠑⠑⠑⠑⠛⠋⠙⠑⠓⠑⠑⠑⠑⠑⠑⠑⠑⠑⠑⠑⠑⠑⠐⠑⠑⠑⠑⠙⠛⠛⠛⠀⠀⠀⠀⠀⠀⠀⠀⠀⠀⠀⠀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⠀⠀⠀⠀⠀⠀⠀⠀⠀⠀⠀⢸⣿⣿⣿⣿⣿⣿⣿⣿⣿⡟⠕⢅⢅⠀⠀⢁⢁⢱⣾⣿⣿⣿⣿⣿⣿⡇⢕⠀⠁⢳⢜⣿⣿⣿⣿⣿⣿⣿⣿⣿⣿⣿⣿⣿⣿⣿⣿⣿⣿⣿⣿⣿⣿⣿⣿⣿⢃⠀⠀⠀⠀⠀⠀⠀⠀⠀⠀⠀⠀</a:t>
            </a:r>
            <a:br/>
            <a:r>
              <a:t>⠀⠀⠀⠀⠀⠀⠀⠀⠀⠀⠀⢸⣿⣿⣿⣿⣿⣿⣿⣿⣿⢇⠕⢐⢅⢀⢀⢕⢕⣾⣿⣿⣿⣿⣿⣿⣿⣇⢕⢄⠄⢐⢇⢹⣿⣿⣿⣿⣿⣿⣿⣿⣿⣿⣿⣿⣿⣿⣿⣿⣿⣿⣿⣿⣿⣿⣿⢇⢄⠀⠀⠀⠀⠀⠀⠀⠀⠀⠀⠀⠀</a:t>
            </a:r>
            <a:br/>
            <a:r>
              <a:t>⠀⠀⠀⠀⠀⠀⠀⠀⠀⠀⠀⢸⣿⣿⣿⣿⣿⣿⣿⣿⣿⢕⢕⢕⢕⢕⢔⢕⢕⣿⣿⣿⣿⣿⣿⣿⣿⣷⡕⢕⢔⢅⢸⢸⣿⣿⣿⣿⣿⣿⣿⣿⣿⣿⣿⣿⣿⣿⣿⣿⣿⣿⣿⣿⣿⣿⡿⢕⢕⠀⠀⠀⠀⠀⠀⠀⠀⠀⠀⠀⠀</a:t>
            </a:r>
            <a:br/>
            <a:r>
              <a:t>⠀⠀⠀⠀⠀⠀⠀⠀⠀⠀⠀⢸⣿⣿⣿⣿⣿⣿⣿⣿⣿⣧⢕⢕⢕⢕⢕⢕⢕⣿⣿⣿⣿⣿⣿⣿⣿⣿⢕⢕⢕⢕⢸⣿⣿⣿⣿⣿⣿⣿⣿⣿⣿⣿⣿⣿⣿⣿⣿⣿⣿⣿⣿⣿⣿⣿⣿⣷⣷⠀⠀⠀⠀⠀⠀⠀⠀⠀⠀⠀⠀</a:t>
            </a:r>
            <a:br/>
            <a:r>
              <a:t>⠀⠀⠀⠀⠀⠀⠀⠀⠀⠀⠀⢸⣿⣿⣿⣿⣿⣿⣿⣿⣿⣿⣿⣿⣾⣷⣿⣧⣷⣿⣿⣿⣿⣿⣿⣿⣿⣿⣧⣕⣱⣱⣾⣾⣿⣿⣿⣿⣿⣿⣿⣿⣿⣿⣿⣿⣿⣿⣿⣿⣿⣿⣿⣿⣿⣿⣿⣿⣿⠀⠀⠀⠀⠀⠀⠀⠀⠀⠀⠀⠀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⠀⠀⠀⠀⠀⠀⠀⠀⠀⠀⠀⢸⣿⣿⣿⣿⣿⣿⣿⣿⣿⣿⣿⣿⣿⣿⣿⣿⣿⣿⣿⣿⣿⣿⣿⣿⣿⣿⣿⣿⣿⣿⡿⣾⣿⣿⣿⣿⣿⣿⣿⣿⣿⣿⣿⣿⣿⣿⣿⣿⣿⣿⣿⣿⣿⣿⣿⣿⣿⠀⠀⠀⠀⠀⠀⠀⠀⠀⠀⠀⠀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⠀⠀⠀⠀⠀⠀⠀⠀⠀⠀⠀⢸⣿⣿⣿⣿⣿⣿⣿⣿⣿⣿⣿⣿⣿⣿⣿⣿⣿⣿⣿⣿⣿⣿⣷⣾⣿⣿⣿⣿⣿⣿⢸⣿⣿⣿⣿⣿⣿⣿⣿⣿⣿⣿⣿⣿⣿⣿⣿⣿⣿⣿⣿⣿⣿⣿⣿⣿⣿⠀⠀⠀⠀⠀⠀⠀⠀⠀⠀⠀⠀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⠀⠀⠀⠀⠀⠀⠀⠀⠀⠀⠀⢸⣿⣿⣿⣿⣿⣿⣿⣿⣿⣿⣿⣿⣿⣿⣿⣿⣿⣿⣿⣿⣿⣿⣿⣿⣿⣿⣿⣿⣿⣿⢸⣿⣿⣿⣿⣿⣿⣿⣿⣿⣿⣿⣿⣿⣿⣿⣿⣿⣿⣿⣿⣿⣿⣿⣿⣿⣿⠀⠀⠀⠀⠀⠀⠀⠀⠀⠀⠀⠀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⠀⠀⠀⠀⠀⠀⠀⠀⠀⠀⠀⢸⣿⣿⣿⣿⣿⣿⣿⣿⣿⣿⣿⣿⣿⣿⣿⣿⣿⣿⣿⣿⣿⣿⣿⣿⣿⣿⣿⣿⣿⣿⣸⣿⣿⣿⣿⣿⣿⣿⣿⣿⣿⣿⣿⣿⣿⣿⣿⣿⣿⣿⣿⣿⣿⣿⣿⣿⣿⠀⠀⠀⠀⠀⠀⠀⠀⠀⠀⠀⠀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⠀⠀⠀⠀⠀⠀⠀⠀⠀⠀⠀⢸⣿⣿⣿⣿⣿⣿⣿⣿⣿⣿⣿⣿⣿⣿⢿⢿⢿⢿⢿⢿⢿⣿⣿⣿⣿⣿⣿⣿⣿⣿⣿⣿⣿⣿⣿⣿⣿⣿⣿⣿⣿⣿⣿⣿⣿⣿⣿⣿⣿⣿⣿⣿⣿⣿⣝⣝⣝⠀⠀⠀⠀⠀⠀⠀⠀⠀⠀⠀⠀</a:t>
            </a:r>
            <a:br/>
            <a:r>
              <a:t>⠀⠀⠀⠀⠀⠀⠀⠀⠀⠀⠀⢸⣿⣿⣿⣿⣿⣿⣿⣿⡟⢟⣽⣿⣿⣷⣿⣿⣿⣷⣧⣵⣵⣜⣝⣻⣿⢿⢿⣿⡿⠟⢿⣿⣿⣿⣾⣿⣿⣿⣿⣿⣿⣿⣿⣿⣿⣿⣿⣿⣿⣿⣿⣿⣿⡿⢕⢗⢹⠀⠀⠀⠀⠀⠀⠀⠀⠀⠀⠀⠀</a:t>
            </a:r>
            <a:br/>
            <a:r>
              <a:t>⠀⠀⠀⠀⠀⠀⠀⠀⠀⠀⠀⢸⣿⣿⣿⣿⣿⣿⣿⢫⢕⢕⢕⣽⣿⣽⣽⣾⣵⣿⣯⣽⣿⣿⣽⣿⣿⣿⣿⣿⣷⣴⣾⣿⣿⣿⣿⣿⣿⣾⣿⣿⣿⣿⣿⣿⣿⣿⣿⣿⣿⣿⣿⣿⣿⡇⣔⣄⡅⠀⠀⠀⠀⠀⠀⠀⠀⠀⠀⠀⠀</a:t>
            </a:r>
            <a:br/>
            <a:r>
              <a:t>⠀⠀⠀⠀⠀⠀⠀⠀⠀⠀⠀⠌⢍⢈⢍⢅⢍⢝⢕⢑⢑⢁⢁⢕⢍⢝⢕⢍⢅⢁⢈⢜⢑⢜⣿⣿⣿⣿⣿⣿⣿⣏⢕⢝⢝⢕⢕⢜⢜⢝⢕⢕⢝⢑⢕⢕⢕⢕⢜⢓⢝⢕⢞⢝⢕⢃⢋⢃⢑⠀⠀⠀⠀⠀⠀⠀⠀⠀⠀⠀⠀</a:t>
            </a:r>
            <a:br/>
            <a:r>
              <a:t>⠀⠀⠀⠀⠀⠀⠀⠀⠀⠀⠀⠀⢕⢕⢕⢕⢕⢕⢕⢕⢕⢕⢕⢕⢕⣕⢕⢕⢕⡕⢕⢕⣕⡕⣻⣿⣿⣿⣿⣿⣿⣿⣿⣿⣿⣿⣿⣿⣿⣽⣵⣧⣷⣵⣵⣧⣕⣵⣷⣷⣿⣿⣷⣷⣺⣾⣷⣷⣷⠀⠀⠀⠀⠀⠀⠀⠀⠀⠀⠀⠀</a:t>
            </a:r>
            <a:br/>
            <a:r>
              <a:t>⠀⠀⠀⠀⠀⠀⠀⠀⠀⠀⠀⠑⢕⢕⢵⡕⢕⢕⢕⢕⢕⣕⢕⢕⢕⡕⢕⢵⣵⣕⣣⣜⣵⣣⣝⡵⢻⣿⣿⣿⣿⣿⢟⢿⣿⣿⢿⣿⣿⣿⣿⣿⣿⣿⣿⣿⣿⣿⣿⣿⣿⣿⣿⣿⣿⣿⣿⣿⣿⠀⠀⠀⠀⠀⠀⠀⠀⠀⠀⠀⠀</a:t>
            </a:r>
            <a:br/>
            <a:r>
              <a:t>⠀⠀⠀⠀⠀⠀⠀⠀⠀⠀⠀⠀⢕⢱⢳⢟⢕⢕⢕⢝⢇⢇⢕⢕⢕⢱⢕⡜⠁⢜⢝⢽⣷⣧⣷⣶⣷⣿⣿⣿⣿⢯⡝⢕⣧⣕⣜⡻⣿⣿⣿⣿⣿⣿⣿⣿⣿⣿⣿⣿⣿⣿⣿⣿⣿⣿⣿⣿⣿⠀⠀⠀⠀⠀⠀⠀⠀⠀⠀⠀⠀</a:t>
            </a:r>
            <a:br/>
            <a:r>
              <a:t>⠀⠀⠀⠀⠀⠀⠀⠀⠀⠀⠀⠔⢱⢜⢕⢕⢝⢕⢕⢕⢕⢕⢜⢕⢕⢕⡸⠕⢔⢝⢕⢸⣿⣿⣿⢿⢿⣿⣿⢟⡿⢷⢽⣿⣽⣵⢜⢜⢝⢝⢕⢝⢗⢻⣿⣿⣿⣿⣻⣿⣿⣿⣿⣿⣿⣿⣿⣿⣿⠀⠀⠀⠀⠀⠀⠀⠀⠀⠀⠀⠀</a:t>
            </a:r>
            <a:br/>
            <a:r>
              <a:t>⠀⠀⠀⠀⠀⠀⠀⠀⠀⠀⠀⠄⢕⢕⢕⢕⢕⢕⢕⢕⢕⢕⢕⢕⢕⢕⢕⢕⢕⢕⢕⢞⢝⣯⡟⣿⣿⣿⣻⣿⣷⢽⢾⢻⢎⢕⢕⢕⢗⢇⢕⢸⣕⢕⢜⢕⢕⢟⢹⢿⢿⢿⣿⢿⣿⣿⣿⣿⣿⠀⠀⠀⠀⠀⠀⠀⠀⠀⠀⠀⠀</a:t>
            </a:r>
            <a:br/>
            <a:r>
              <a:t>⠀⠀⠀⠀⠀⠀⠀⠀⠀⠀⠀⠐⢕⢕⢕⢕⢕⢕⢕⢕⢕⢕⢕⢕⢜⢕⢕⢕⢕⢕⢕⢕⢕⢝⡟⢮⣽⣽⣫⢝⢕⢕⢕⢕⢕⢕⢕⢕⢕⢕⢕⢕⢕⢕⢕⠕⢕⢑⠔⢑⠕⢕⠕⢏⢻⢝⣯⣿⣽⠀⠀⠀⠀⠀⠀⠀⠀⠀⠀⠀⠀</a:t>
            </a:r>
            <a:br/>
            <a:r>
              <a:t>⠀⠀⠀⠀⠀⠀⠀⠀⠀⠀⠀⠀⠑⠑⠑⠑⠑⠑⠑⠑⠑⠑⠑⠑⠑⠑⠑⠑⠑⠑⠑⠙⠘⠙⠛⠃⠓⠘⠑⠑⠑⠑⠑⠑⠑⠑⠑⠑⠐⠑⠑⠑⠑⠑⠑⠐⠑⠑⠑⠑⠑⠀⠑⠑⠑⠑⠘⠛⠛⠀⠀⠀⠀⠀⠀⠀⠀⠀⠀⠀⠀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⠀⠀⠀⠀⠀⠀⠀⠀⠀⠀⠀⢸⣿⣿⣿⣿⣿⣿⣿⣿⣿⡟⢕⠕⢔⠀⠀⠀⢀⢕⣾⣿⣿⣿⣿⣿⣿⣧⢕⠄⠀⠝⡕⢿⣿⣿⣿⣿⣿⣿⣿⣿⣿⣿⣿⣿⣿⣿⣿⣿⣿⣿⣿⣿⣿⣿⣿⣿⢏⠀⠀⠀⠀⠀⠀⠀⠀⠀⠀⠀⠀</a:t>
            </a:r>
            <a:br/>
            <a:r>
              <a:t>⠀⠀⠀⠀⠀⠀⠀⠀⠀⠀⠀⢸⣿⣿⣿⣿⣿⣿⣿⣿⣿⢇⢕⠅⢀⢀⢀⠀⢔⢸⣿⣿⣿⣿⣿⣿⣿⣿⡕⢅⢀⠄⢱⢸⣿⣿⣿⣿⣿⣿⣿⣿⣿⣿⣿⣿⣿⣿⣿⣿⣿⣿⣿⣿⣿⣿⣿⡟⢕⠀⠀⠀⠀⠀⠀⠀⠀⠀⠀⠀⠀</a:t>
            </a:r>
            <a:br/>
            <a:r>
              <a:t>⠀⠀⠀⠀⠀⠀⠀⠀⠀⠀⠀⢸⣿⣿⣿⣿⣿⣿⣿⣿⣿⢕⢕⢕⢕⢕⢕⢕⢕⣿⣿⣿⣿⣿⣿⣿⣿⣿⢕⢕⢄⢔⢕⢸⣿⣿⣿⣿⣿⣿⣿⣿⣿⣿⣿⣿⣿⣿⣿⣿⣿⣿⣿⣿⣿⣿⣿⣇⡕⠀⠀⠀⠀⠀⠀⠀⠀⠀⠀⠀⠀</a:t>
            </a:r>
            <a:br/>
            <a:r>
              <a:t>⠀⠀⠀⠀⠀⠀⠀⠀⠀⠀⠀⢸⣿⣿⣿⣿⣿⣿⣿⣿⣿⣇⢵⢕⢕⢕⢕⢕⢕⣿⣿⣿⣿⣿⣿⣿⣿⣿⡕⢕⢕⢕⢕⢸⣿⣿⣿⣿⣿⣿⣿⣿⣿⣿⣿⣿⣿⣿⣿⣿⣿⣿⣿⣿⣿⣿⣿⣾⣿⠀⠀⠀⠀⠀⠀⠀⠀⠀⠀⠀⠀</a:t>
            </a:r>
            <a:br/>
            <a:r>
              <a:t>⠀⠀⠀⠀⠀⠀⠀⠀⠀⠀⠀⢸⣿⣿⣿⣿⣿⣿⣿⣿⣿⣿⣿⣿⣾⣿⣿⣷⣧⣿⣿⣿⣿⣿⣿⣿⣿⣿⣿⣕⣕⢱⣵⢸⣿⣿⣿⣿⣿⣿⣿⣿⣿⣿⣿⣿⣿⣿⣿⣿⣿⣿⣿⣿⣿⣿⣿⣿⣿⠀⠀⠀⠀⠀⠀⠀⠀⠀⠀⠀⠀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⠀⠀⠀⠀⠀⠀⠀⠀⠀⠀⠀⢸⣿⣿⣿⣿⣿⣿⣿⣿⣿⣿⣿⣿⣿⣿⣿⣿⣿⣿⣿⣿⣿⣿⣿⣿⣿⣿⣿⣿⣿⣿⣿⢸⣿⣿⣿⣿⣿⣿⣿⣿⣿⣿⣿⣿⣿⣿⣿⣿⣿⣿⣿⣿⣿⣿⣿⣿⣿⠀⠀⠀⠀⠀⠀⠀⠀⠀⠀⠀⠀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⠀⠀⠀⠀⠀⠀⠀⠀⠀⠀⠀⢸⣿⣿⣿⣿⣿⣿⣿⣿⣿⣿⣿⣿⣿⣿⣿⣿⣿⣿⣿⣿⣿⣿⣿⣿⣿⣿⣿⣿⣿⣿⡿⢼⣿⣿⣿⣿⣿⣿⣿⣿⣿⣿⣿⣿⣿⣿⣿⣿⣿⣿⣿⣿⣿⣿⣿⣿⣿⠀⠀⠀⠀⠀⠀⠀⠀⠀⠀⠀⠀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⠀⠀⠀⠀⠀⠀⠀⠀⠀⠀⠀⢸⣿⣿⣿⣿⣿⣿⣿⣿⣿⣿⣿⣿⣿⣿⣿⣿⣿⣿⣿⣿⣿⣿⣿⣿⣿⣿⣿⣿⣿⣿⣗⣿⣿⣿⣿⣿⣿⣿⣿⣿⣿⣿⣿⣿⣿⣿⣿⣿⣿⣿⣿⣿⣿⣿⣿⣿⣿⠀⠀⠀⠀⠀⠀⠀⠀⠀⠀⠀⠀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⠀⠀⠀⠀⠀⠀⠀⠀⠀⠀⠀⢸⣿⣿⣿⣿⣿⣿⣿⣿⣿⣿⣿⣿⣿⣿⣿⣿⣿⣿⣿⣿⣿⣿⣿⣿⣿⣿⣿⣿⣿⣿⢟⣿⣿⣿⣿⣿⣿⣿⣿⣿⣿⣿⣿⣿⣿⣿⣿⣿⣿⣿⣿⣿⣿⣿⣿⣿⣿⠀⠀⠀⠀⠀⠀⠀⠀⠀⠀⠀⠀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⠀⠀⠀⠀⠀⠀⠀⠀⠀⠀⠀⢸⣿⣿⣿⣿⣿⣿⣿⣿⣿⣿⣿⣿⣿⣿⣿⣿⣿⣿⣿⣿⣿⣿⣿⣿⣿⣿⣿⣿⣿⣿⢸⣿⣿⣿⣿⣿⣿⣿⣿⣿⣿⣿⣿⣿⣿⣿⣿⣿⣿⣿⣿⣿⣿⣿⣿⣿⣿⠀⠀⠀⠀⠀⠀⠀⠀⠀⠀⠀⠀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⠀⠀⠀⠀⠀⠀⠀⠀⠀⠀⠀⢸⣿⣿⣿⣿⣿⣿⣿⣿⣿⣿⣿⣿⣿⣿⣿⣿⣿⣿⣿⣿⣿⣿⣿⣿⣿⣿⣿⣿⣿⣿⢸⣿⣿⣿⣿⣿⣿⣿⣿⣿⣿⣿⣿⣿⣿⣿⣿⣿⣿⣿⣿⣿⣿⣿⣿⣿⣿⠀⠀⠀⠀⠀⠀⠀⠀⠀⠀⠀⠀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⠀⠀⠀⠀⠀⠀⠀⠀⠀⠀⠀⢸⣿⣿⣿⣿⣿⣿⣿⣿⣿⣿⣿⣿⣿⣿⣿⣿⣿⣿⣿⣿⣿⣿⣿⣿⣿⣿⣿⣿⣿⣿⢜⣿⣿⣿⣿⣿⣿⣿⣿⣿⣿⣿⣿⣿⣿⣿⣿⣿⣿⣿⣿⣿⣿⣿⣿⣿⣿⠀⠀⠀⠀⠀⠀⠀⠀⠀⠀⠀⠀</a:t>
            </a:r>
            <a:br/>
            <a:r>
              <a:t>⠀⠀⠀⠀⠀⠀⠀⠀⠀⠀⠀⢸⣿⣿⣿⣿⣿⣿⣿⣿⣿⣿⡿⢿⢿⢿⢟⢿⢿⢿⢿⢿⢿⢿⣿⣿⣿⣿⣿⣿⣿⣿⢸⣿⣿⣿⣿⣿⣟⣟⣟⣿⣿⣿⣿⣿⣿⣿⣿⣿⣿⣿⣿⣿⣿⣿⣯⣝⣝⠀⠀⠀⠀⠀⠀⠀⠀⠀⠀⠀⠀</a:t>
            </a:r>
            <a:br/>
            <a:r>
              <a:t>⠀⠀⠀⠀⠀⠀⠀⠀⠀⠀⠀⢸⣿⣿⣿⣿⣿⣿⣿⣿⡟⢝⢕⢱⢕⢕⣜⢕⢕⢇⢕⢱⢕⢕⢜⣿⣿⣿⣿⣿⡿⢕⢸⣿⣿⣿⣷⣾⡷⣹⣟⣷⣿⣿⣿⣾⣿⣿⣿⣿⣿⣿⣿⣿⣿⣿⢇⢕⢕⠀⠀⠀⠀⠀⠀⠀⠀⠀⠀⠀⠀</a:t>
            </a:r>
            <a:br/>
            <a:r>
              <a:t>⠀⠀⠀⠀⠀⠀⠀⠀⠀⠀⠀⢸⣿⣿⣿⣿⢿⢿⣿⢏⢕⢕⢕⢕⣵⣼⣼⡵⢵⡵⢵⣵⣵⣼⣾⣿⣷⣿⣿⣿⡴⢄⢵⢿⡿⣿⢿⡿⢷⣧⣾⣿⣿⣿⣿⣿⣿⣿⢿⡿⡿⣿⢿⣿⡿⢿⢕⢄⡄⠀⠀⠀⠀⠀⠀⠀⠀⠀⠀⠀⠀</a:t>
            </a:r>
            <a:br/>
            <a:r>
              <a:t>⠀⠀⠀⠀⠀⠀⠀⠀⠀⠀⠀⠈⢑⢁⢁⢑⢈⢝⢑⢑⢑⢑⢁⢁⢈⢌⢁⢑⢁⢁⢁⢁⢁⢸⣿⣿⣿⣿⣿⣿⡏⢕⢕⢕⢕⢕⢕⢕⢕⢑⢕⢑⢘⢑⢜⢕⢑⢑⢕⢑⢕⢕⢕⢕⢑⢕⢑⢑⢑⠀⠀⠀⠀⠀⠀⠀⠀⠀⠀⠀⠀</a:t>
            </a:r>
            <a:br/>
            <a:r>
              <a:t>⠀⠀⠀⠀⠀⠀⠀⠀⠀⠀⠀⠀⢕⢕⢕⢕⢕⢕⢕⢕⢕⢕⢕⢕⢕⢕⢕⢕⢕⢕⢕⢕⢕⣜⣿⣿⣿⣿⣿⣿⣿⣿⣿⣿⣳⣷⣯⣷⣵⣽⣵⣧⣕⣱⣵⣱⣕⣱⣕⣳⣷⣷⣷⣷⣗⣷⣷⣧⣧⠀⠀⠀⠀⠀⠀⠀⠀⠀⠀⠀⠀</a:t>
            </a:r>
            <a:br/>
            <a:r>
              <a:t>⠀⠀⠀⠀⠀⠀⠀⠀⠀⠀⠀⠀⢕⢕⢕⢕⢕⢕⢕⢕⢕⢕⢕⢕⢕⢕⢕⢱⢇⣱⣵⣝⡱⢧⢜⢿⣿⣿⣿⣿⣿⣕⢳⢻⢿⣿⢿⢿⣿⣿⢿⣿⣿⣿⣿⣿⡿⣿⣿⣿⣿⣿⣿⣿⣿⣿⣿⣿⣿⠀⠀⠀⠀⠀⠀⠀⠀⠀⠀⠀⠀</a:t>
            </a:r>
            <a:br/>
            <a:r>
              <a:t>⠀⠀⠀⠀⠀⠀⠀⠀⠀⠀⠀⠀⢕⢕⢱⢻⢕⢕⢕⢕⢗⣕⢕⢕⢕⢇⢱⠃⠁⢝⢝⣝⣕⣕⣱⣵⣼⣿⣿⣿⣿⡷⡧⢜⢇⢜⢝⡟⢿⣿⣿⣿⣿⡿⣿⣿⣿⣿⣿⣿⣿⣿⣿⣿⣿⣿⣿⣿⣿⠀⠀⠀⠀⠀⠀⠀⠀⠀⠀⠀⠀</a:t>
            </a:r>
            <a:br/>
            <a:r>
              <a:t>⠀⠀⠀⠀⠀⠀⠀⠀⠀⠀⠀⠄⢱⢕⢕⢕⢕⢗⢕⢕⢕⢕⢕⢕⢕⢕⢕⢔⢕⢕⢜⢿⣿⡿⢿⢿⢿⣿⣿⡿⢿⢵⢽⡜⣝⡹⢕⢕⢕⢕⢜⢝⢟⢟⣿⣿⣿⣷⣻⣿⣿⣿⣿⣿⣿⣿⣿⣿⣿⠀⠀⠀⠀⠀⠀⠀⠀⠀⠀⠀⠀</a:t>
            </a:r>
            <a:br/>
            <a:r>
              <a:t>⠀⠀⠀⠀⠀⠀⠀⠀⠀⠀⠀⠀⢕⢕⢕⢕⢕⢕⢕⢕⢕⡕⢕⡕⢕⢕⢕⢕⡔⢕⢗⢎⢳⣧⡗⣗⣣⢵⢼⢵⢧⢕⢱⢕⢕⢕⢕⢕⢕⢕⢕⢜⢕⡕⢕⢕⢕⢹⢟⢹⢿⣿⣿⣿⢿⣿⣿⣿⣿⠀⠀⠀⠀⠀⠀⠀⠀⠀⠀⠀⠀</a:t>
            </a:r>
            <a:br/>
            <a:r>
              <a:t>⠀⠀⠀⠀⠀⠀⠀⠀⠀⠀⠀⠀⢕⢕⢕⢕⢕⢕⢕⢕⢕⢕⢕⢕⢕⢕⢕⢕⢕⢕⢕⢕⢱⢇⢕⢕⢜⡎⢕⢕⢕⢕⢕⢕⢕⢕⢕⢕⠕⢕⠕⢕⢕⠑⠅⠅⠑⠑⠅⢕⢕⠕⢜⢝⢪⢗⢿⢿⣻⠀⠀⠀⠀⠀⠀⠀⠀⠀⠀⠀⠀</a:t>
            </a:r>
            <a:br/>
            <a:r>
              <a:t>⠀⠀⠀⠀⠀⠀⠀⠀⠀⠀⠀⠀⠑⠑⠑⠑⠑⠑⠑⠑⠑⠑⠑⠑⠑⠑⠑⠑⠑⠑⠑⠑⠑⠑⠓⠓⠑⠑⠑⠑⠑⠑⠑⠑⠑⠑⠑⠑⠐⠑⠑⠑⠑⠑⠑⠑⠑⠑⠑⠑⠑⠑⠑⠑⠑⠑⠑⠛⠛⠀⠀⠀⠀⠀⠀⠀⠀⠀⠀⠀⠀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⠀⠀⠀⠀⠀⠀⠀⠀⠀⠀⠀⢸⣿⣿⣿⣿⣿⣿⣿⣿⣿⡿⢕⠅⠕⠀⠀⠁⠀⢕⣱⣿⣿⣿⣿⣿⣿⣿⡇⢅⠀⠘⢇⢸⣿⣿⣿⣿⣿⣿⣿⣿⣿⣿⣿⣿⣿⣿⣿⣿⣿⣿⣿⣿⣿⣿⣿⣿⡿⠀⠀⠀⠀⠀⠀⠀⠀⠀⠀⠀⠀</a:t>
            </a:r>
            <a:br/>
            <a:r>
              <a:t>⠀⠀⠀⠀⠀⠀⠀⠀⠀⠀⠀⢸⣿⣿⣿⣿⣿⣿⣿⣿⣿⢇⢅⠄⢀⠀⢀⠀⢄⢕⣿⣿⣿⣿⣿⣿⣿⣿⡗⢕⠐⠀⢘⡕⣿⣿⣿⣿⣿⣿⣿⣿⣿⣿⣿⣿⣿⣿⣿⣿⣿⣿⣿⣿⣿⣿⣿⣿⢇⠀⠀⠀⠀⠀⠀⠀⠀⠀⠀⠀⠀</a:t>
            </a:r>
            <a:br/>
            <a:r>
              <a:t>⠀⠀⠀⠀⠀⠀⠀⠀⠀⠀⠀⢸⣿⣿⣿⣿⣿⣿⣿⣿⣿⢕⢕⢕⢕⢕⢕⢕⢕⢸⣿⣿⣿⣿⣿⣿⣿⣿⣿⢕⢄⢔⢔⡇⣿⣿⣿⣿⣿⣿⣿⣿⣿⣿⣿⣿⣿⣿⣿⣿⣿⣿⣿⣿⣿⣿⣿⣿⡕⠀⠀⠀⠀⠀⠀⠀⠀⠀⠀⠀⠀</a:t>
            </a:r>
            <a:br/>
            <a:r>
              <a:t>⠀⠀⠀⠀⠀⠀⠀⠀⠀⠀⠀⢸⣿⣿⣿⣿⣿⣿⣿⣿⣿⣗⣵⢕⢕⢕⢕⢕⢕⢼⣿⣿⣿⣿⣿⣿⣿⣿⣯⢕⢕⢕⢕⡇⣿⣿⣿⣿⣿⣿⣿⣿⣿⣿⣿⣿⣿⣿⣿⣿⣿⣿⣿⣿⣿⣿⣿⣿⣿⠀⠀⠀⠀⠀⠀⠀⠀⠀⠀⠀⠀</a:t>
            </a:r>
            <a:br/>
            <a:r>
              <a:t>⠀⠀⠀⠀⠀⠀⠀⠀⠀⠀⠀⢸⣿⣿⣿⣿⣿⣿⣿⣿⣿⣿⣿⣿⣿⣿⣾⣧⣷⣿⣿⣿⣿⣿⣿⣿⣿⣿⣿⣧⣕⣵⣳⡇⣿⣿⣿⣿⣿⣿⣿⣿⣿⣿⣿⣿⣿⣿⣿⣿⣿⣿⣿⣿⣿⣿⣿⣿⣿⠀⠀⠀⠀⠀⠀⠀⠀⠀⠀⠀⠀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⠀⠀⠀⠀⠀⠀⠀⠀⠀⠀⠀⢸⣿⣿⣿⣿⣿⣿⣿⣿⣿⣿⣿⣿⣿⣿⣿⣿⣿⣿⣿⣿⣿⣿⣿⣿⣿⣿⣿⣿⣯⣿⣿⡷⣿⣿⣿⣿⣿⣿⣿⣿⣿⣿⣿⣿⣿⣿⣿⣿⣿⣿⣿⣿⣿⣿⣿⣿⣿⠀⠀⠀⠀⠀⠀⠀⠀⠀⠀⠀⠀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⠀⠀⠀⠀⠀⠀⠀⠀⠀⠀⠀⢸⣿⣿⣿⣿⣿⣿⣿⣿⣿⣿⣿⣿⣿⣿⣿⣿⣿⣿⣿⣿⣿⣿⣿⣿⣿⣿⣿⣿⣿⣿⣿⢧⣿⣿⣿⣿⣿⣿⣿⣿⣿⣿⣿⣿⣿⣿⣿⣿⣿⣿⣿⣿⣿⣿⣿⣿⣿⠀⠀⠀⠀⠀⠀⠀⠀⠀⠀⠀⠀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⠀⠀⠀⠀⠀⠀⠀⠀⠀⠀⠀⢸⣿⣿⣿⣿⣿⣿⣿⣿⣿⣿⣿⣿⣿⣿⣿⣿⣿⣿⣿⣿⣿⣿⣿⣿⣿⣿⣿⣿⣿⣿⡇⣾⣿⣿⣿⣿⣿⣿⣿⣿⣿⣿⣿⣿⣿⣿⣿⣿⣿⣿⣿⣿⣿⣿⣿⣿⣿⠀⠀⠀⠀⠀⠀⠀⠀⠀⠀⠀⠀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⠀⠀⠀⠀⠀⠀⠀⠀⠀⠀⠀⢸⣿⣿⣿⣿⣿⣿⣿⣿⣿⣿⣿⣿⣿⣿⣿⣿⣿⣿⣿⣿⣿⣿⣿⣿⣿⣿⣿⣿⣿⣿⡏⣿⣿⣿⣿⣿⣿⣿⣿⣿⣿⣿⣿⣿⣿⣿⣿⣿⣿⣿⣿⣿⣿⣿⣿⣿⣿⠀⠀⠀⠀⠀⠀⠀⠀⠀⠀⠀⠀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⠀⠀⠀⠀⠀⠀⠀⠀⠀⠀⠀⢸⣿⣿⣿⣿⣿⣿⣿⣿⣿⣿⣿⣿⣿⣿⣿⣿⣿⣿⣿⣿⣿⣿⣿⣿⣿⣿⣿⣿⣿⣿⡇⣿⣿⣿⣿⣿⣿⣿⣿⣿⣿⣿⣿⣿⣿⣿⣿⣿⣿⣿⣿⣿⣿⣿⣿⣿⣿⠀⠀⠀⠀⠀⠀⠀⠀⠀⠀⠀⠀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⠀⠀⠀⠀⠀⠀⠀⠀⠀⠀⠀⢸⣿⣿⣿⣿⣿⣿⣿⣿⣿⣿⣿⣿⣿⣿⣿⣿⣿⣿⣿⣿⣿⣿⣿⣿⣿⣿⣿⣿⣿⣿⡇⣾⣿⣿⣿⣿⣿⣿⣿⣿⣿⣿⣿⣿⣿⣿⣿⣿⣿⣿⣿⣿⣿⣿⣿⣿⣿⠀⠀⠀⠀⠀⠀⠀⠀⠀⠀⠀⠀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⠀⠀⠀⠀⠀⠀⠀⠀⠀⠀⠀⢸⣿⣿⣿⣿⣿⣿⣿⣿⣿⣿⣿⣿⣿⣿⣿⣿⣿⣿⣿⣿⣿⣿⣿⣿⣿⣿⣿⣿⣿⣿⡇⣿⣿⣿⣿⣿⣿⣿⣿⣿⣿⣿⣿⣿⣿⣿⣿⣿⣿⣿⣿⣿⣿⣿⣿⣿⣿⠀⠀⠀⠀⠀⠀⠀⠀⠀⠀⠀⠀</a:t>
            </a:r>
            <a:br/>
            <a:r>
              <a:t>⠀⠀⠀⠀⠀⠀⠀⠀⠀⠀⠀⢸⣿⣿⣿⣿⣿⣿⣿⣿⣿⣿⡿⢿⢿⢟⢻⢿⢿⢿⢿⢿⣿⣿⣿⣿⣿⣿⣿⣿⣿⣿⡇⣿⣿⣿⣿⣳⣷⣝⣟⣟⣿⣿⣿⣿⣿⣟⣟⣟⣿⣿⣿⣿⣿⣿⣿⣝⣝⠀⠀⠀⠀⠀⠀⠀⠀⠀⠀⠀⠀</a:t>
            </a:r>
            <a:br/>
            <a:r>
              <a:t>⠀⠀⠀⠀⠀⠀⠀⠀⠀⠀⠀⢸⣿⣿⣿⣿⡿⣿⣿⣿⡟⢝⢕⢕⢕⢕⢕⢕⢕⢕⢕⢱⢕⢕⣿⣿⣿⣿⣿⣧⢅⠑⢕⣿⣿⣿⣷⣷⣷⢗⣗⣳⣞⣷⣿⣷⣾⣞⣟⣗⣿⣿⣿⡿⣿⣿⡿⢕⢕⠀⠀⠀⠀⠀⠀⠀⠀⠀⠀⠀⠀</a:t>
            </a:r>
            <a:br/>
            <a:r>
              <a:t>⠀⠀⠀⠀⠀⠀⠀⠀⠀⠀⠀⢸⣿⣿⣿⣷⢵⣾⣿⢏⢕⢔⢅⢕⢕⢕⣕⡕⢕⡕⢕⢕⣜⣹⣿⣿⣿⣿⣿⡕⢔⢄⡔⣾⣿⣿⣿⣿⡸⡵⣵⢟⣿⣿⣿⣿⢿⢿⢿⣿⢟⢯⡯⢟⡵⢾⢇⢄⢄⠀⠀⠀⠀⠀⠀⠀⠀⠀⠀⠀⠀</a:t>
            </a:r>
            <a:br/>
            <a:r>
              <a:t>⠀⠀⠀⠀⠀⠀⠀⠀⠀⠀⠀⠈⢑⢘⢑⢑⠘⢟⢑⠑⠑⠑⠑⠑⠘⠙⠑⢑⠑⠑⠑⠑⢑⣿⣿⣿⣿⣿⣿⡟⢕⢝⢕⢕⢕⢕⢕⢕⢕⢕⢕⢑⢑⢑⢑⢑⢑⢑⢑⢑⢑⢑⢑⢑⢑⢑⢑⠑⢑⠀⠀⠀⠀⠀⠀⠀⠀⠀⠀⠀⠀</a:t>
            </a:r>
            <a:br/>
            <a:r>
              <a:t>⠀⠀⠀⠀⠀⠀⠀⠀⠀⠀⠀⠀⢕⢕⢕⢕⢕⢕⢕⢕⢕⢕⢕⢕⢕⢕⢕⢕⢕⢕⢕⢕⢕⢹⣿⣿⣿⣿⣿⣿⣷⣷⣼⣾⣿⢺⣿⣯⣝⣹⣕⣱⣵⣕⣕⣱⣕⣱⢵⣕⣵⣷⣷⣵⣵⣱⣷⡧⣷⠀⠀⠀⠀⠀⠀⠀⠀⠀⠀⠀⠀</a:t>
            </a:r>
            <a:br/>
            <a:r>
              <a:t>⠀⠀⠀⠀⠀⠀⠀⠀⠀⠀⠀⠀⢕⢕⢕⢕⢕⢕⢕⢕⢕⢕⢕⢕⢕⢕⢕⢕⠑⢠⢏⢗⢞⢧⢽⣿⣿⣿⣿⣿⣿⣝⡣⢞⢿⢿⢿⣿⣿⣿⣿⣿⣿⣿⣿⣿⣾⣿⣿⣿⣿⣿⣿⣿⣿⣿⣿⣿⣿⠀⠀⠀⠀⠀⠀⠀⠀⠀⠀⠀⠀</a:t>
            </a:r>
            <a:br/>
            <a:r>
              <a:t>⠀⠀⠀⠀⠀⠀⠀⠀⠀⠀⠀⠀⢕⢕⢱⣱⢕⢜⢕⢕⢕⢕⢕⢕⢕⢜⢕⢑⢄⢕⢜⢕⢱⣕⣳⣽⣿⣿⣿⣿⣿⣷⡕⢕⢕⣕⢝⢜⢟⣿⣟⣿⣻⣿⣿⣿⣿⣿⣷⣿⣿⣿⣿⣿⣿⣿⣿⣿⣿⠀⠀⠀⠀⠀⠀⠀⠀⠀⠀⠀⠀</a:t>
            </a:r>
            <a:br/>
            <a:r>
              <a:t>⠀⠀⠀⠀⠀⠀⠀⠀⠀⠀⠀⢀⢕⢕⢕⢕⢕⢕⢕⢕⢕⢕⢕⢕⢕⢕⢜⢕⢕⢕⢕⢿⣿⣿⣿⢿⢿⣿⣿⣿⡿⢧⢼⡱⢜⣝⢜⢜⢕⢜⢞⢏⢞⢻⢿⣿⣿⣿⣿⡿⣿⣿⣿⣿⣿⣿⣿⣿⣿⠀⠀⠀⠀⠀⠀⠀⠀⠀⠀⠀⠀</a:t>
            </a:r>
            <a:br/>
            <a:r>
              <a:t>⠀⠀⠀⠀⠀⠀⠀⠀⠀⠀⠀⢀⢕⢕⢕⢕⢕⢕⢕⢕⢕⡕⢕⢕⢕⢕⢕⢕⢕⢕⢵⡕⢯⢕⢕⢱⢇⢕⡜⢗⢕⢕⢕⢕⢎⢝⢝⢕⢕⢹⢕⢕⢕⢕⢕⢝⢝⢝⢻⢟⣿⣿⣿⣿⣿⣿⣟⢿⣿⠀⠀⠀⠀⠀⠀⠀⠀⠀⠀⠀⠀</a:t>
            </a:r>
            <a:br/>
            <a:r>
              <a:t>⠀⠀⠀⠀⠀⠀⠀⠀⠀⠀⠀⠀⢕⢕⢕⢕⢕⢕⢕⢕⢕⢕⢕⢕⢕⢕⢕⢕⢕⢕⢕⢕⢕⢝⢝⢕⢕⢕⢕⢕⢕⢕⢕⢕⢕⢕⢕⢕⠕⢕⠕⠕⠕⢑⠑⠕⠑⠅⠑⢕⢑⠜⢕⢝⢟⢼⣝⢟⡻⠀⠀⠀⠀⠀⠀⠀⠀⠀⠀⠀⠀</a:t>
            </a:r>
            <a:br/>
            <a:r>
              <a:t>⠀⠀⠀⠀⠀⠀⠀⠀⠀⠀⠀⠀⠑⠑⠑⠑⠑⠑⠑⠑⠑⠑⠑⠑⠑⠑⠑⠑⠑⠑⠑⠑⠑⠑⠑⠑⠑⠑⠑⠑⠑⠑⠑⠑⠑⠐⠑⠑⠐⠑⠐⠐⠑⠑⠑⠑⠑⠑⠑⠑⠑⠑⠑⠑⠑⠑⠑⠑⠚⠀⠀⠀⠀⠀⠀⠀⠀⠀⠀⠀⠀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⠀⠀⠀⠀⠀⠀⠀⠀⠀⠀⠀⢸⣿⣿⣿⣿⣿⣿⣿⣿⣿⡿⢅⠕⠀⠀⠀⠀⠀⢅⣼⣿⣿⣿⣿⣿⣿⣿⣿⡇⠕⠀⠜⡕⢹⣿⣿⣿⣿⣿⣿⣿⣿⣿⣿⣿⣿⣿⣿⣿⣿⣿⣿⣿⣿⣿⣿⣿⣿⠀⠀⠀⠀⠀⠀⠀⠀⠀⠀⠀⠀</a:t>
            </a:r>
            <a:br/>
            <a:r>
              <a:t>⠀⠀⠀⠀⠀⠀⠀⠀⠀⠀⠀⢸⣿⣿⣿⣿⣿⣿⣿⣿⣿⡇⢅⢁⠔⠀⠀⠀⠁⢅⣿⣿⣿⣿⣿⣿⣿⣿⣿⣷⢕⠄⠄⢱⢜⣿⣿⣿⣿⣿⣿⣿⣿⣿⣿⣿⣿⣿⣿⣿⣿⣿⣿⣿⣿⣿⣿⣿⣿⠀⠀⠀⠀⠀⠀⠀⠀⠀⠀⠀⠀</a:t>
            </a:r>
            <a:br/>
            <a:r>
              <a:t>⠀⠀⠀⠀⠀⠀⠀⠀⠀⠀⠀⢸⣿⣿⣿⣿⣿⣿⣿⣿⣿⡇⢕⢕⢕⢕⢕⢕⢕⢕⣿⣿⣿⣿⣿⣿⣿⣿⣿⣿⢕⢕⢄⢸⢱⣿⣿⣿⣿⣿⣿⣿⣿⣿⣿⣿⣿⣿⣿⣿⣿⣿⣿⣿⣿⣿⣿⣿⣿⠀⠀⠀⠀⠀⠀⠀⠀⠀⠀⠀⠀</a:t>
            </a:r>
            <a:br/>
            <a:r>
              <a:t>⠀⠀⠀⠀⠀⠀⠀⠀⠀⠀⠀⢸⣿⣿⣿⣿⣿⣿⣿⣿⣿⣧⣧⣕⣕⡕⢕⢕⢕⢕⣿⣿⣿⣿⣿⣿⣿⣿⣿⣿⡕⢕⢕⢸⢸⣿⣿⣿⣿⣿⣿⣿⣿⣿⣿⣿⣿⣿⣿⣿⣿⣿⣿⣿⣿⣿⣿⣿⣿⠀⠀⠀⠀⠀⠀⠀⠀⠀⠀⠀⠀</a:t>
            </a:r>
            <a:br/>
            <a:r>
              <a:t>⠀⠀⠀⠀⠀⠀⠀⠀⠀⠀⠀⢸⣿⣿⣿⣿⣿⣿⣿⣿⣿⣿⣿⣿⣿⣿⣷⣿⣿⣾⣿⣿⣿⣿⣿⣿⣿⣿⣿⣿⣧⣵⣧⣿⢸⣿⣿⣿⣿⣿⣿⣿⣿⣿⣿⣿⣿⣿⣿⣿⣿⣿⣿⣿⣿⣿⣿⣿⣿⠀⠀⠀⠀⠀⠀⠀⠀⠀⠀⠀⠀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⠀⠀⠀⠀⠀⠀⠀⠀⠀⠀⠀⢸⣿⣿⣿⣿⣿⣿⣿⣿⣿⣿⣿⣿⣿⣿⣿⣿⣿⣿⣿⣿⣿⣿⣿⣿⣿⣿⣿⣿⣿⣿⣿⣿⢸⣿⣿⣿⣿⣿⣿⣿⣿⣿⣿⣿⣿⣿⣿⣿⣿⣿⣿⣿⣿⣿⣿⣿⣿⠀⠀⠀⠀⠀⠀⠀⠀⠀⠀⠀⠀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⠀⠀⠀⠀⠀⠀⠀⠀⠀⠀⠀⢸⣿⣿⣿⣿⣿⣿⣿⣿⣿⣿⣿⣿⣿⣿⣿⣿⣿⣿⣿⣿⣿⣿⣿⣿⣿⣷⣾⣻⣿⣿⣿⢿⢸⣿⣿⣿⣿⣿⣿⣿⣿⣿⣿⣿⣿⣿⣿⣿⣿⣿⣿⣿⣿⣿⣿⣿⣿⠀⠀⠀⠀⠀⠀⠀⠀⠀⠀⠀⠀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⠀⠀⠀⠀⠀⠀⠀⠀⠀⠀⠀⢸⣿⣿⣿⣿⣿⣿⣿⣿⣿⣿⣿⣿⣿⣿⣿⣿⣿⣿⣿⣿⣿⣿⣿⣿⣯⣿⣿⣿⣿⣿⣿⢕⣿⣿⣿⣿⣿⣿⣷⣾⣿⣿⣿⣿⣿⣿⣿⣿⣿⣿⣿⣿⣿⣿⣿⣿⣿⠀⠀⠀⠀⠀⠀⠀⠀⠀⠀⠀⠀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⠀⠀⠀⠀⠀⠀⠀⠀⠀⠀⠀⢸⣿⣿⣿⣿⣿⣿⣿⣿⣿⣿⣿⣿⣿⣿⣿⣿⣿⣿⣿⣿⣿⣿⣿⣿⣿⣿⣿⣿⣿⣿⣿⢇⣿⣿⣿⣿⣿⣿⣿⣿⣿⣿⣿⣿⣿⣿⣿⣿⣿⣿⣿⣿⣿⣿⣿⣿⣿⠀⠀⠀⠀⠀⠀⠀⠀⠀⠀⠀⠀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⠀⠀⠀⠀⠀⠀⠀⠀⠀⠀⠀⢸⣿⣿⣿⣿⣿⣿⣿⣿⣿⣿⣿⣿⣿⣿⣿⣿⣿⣿⣿⣿⣿⣿⣿⣿⣷⣿⣿⣿⣿⣿⣿⣵⣿⣿⣿⣿⣿⣿⣿⣿⣿⣿⣿⣿⣿⣿⣿⣿⣿⣿⣿⣿⣿⣿⣿⣿⣿⠀⠀⠀⠀⠀⠀⠀⠀⠀⠀⠀⠀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⠀⠀⠀⠀⠀⠀⠀⠀⠀⠀⠀⢸⣿⣿⣿⣿⣿⣿⣿⣿⣿⣿⣿⣿⣿⣿⣿⣿⣿⣿⣿⣿⣿⣿⣿⣿⣿⣿⣿⣯⣿⣿⣿⣿⣿⣿⢿⣿⣿⣿⣿⣿⣿⣻⣿⣿⣿⣿⣿⣿⣿⣿⣿⣿⣿⣿⣿⣿⣷⠀⠀⠀⠀⠀⠀⠀⠀⠀⠀⠀⠀</a:t>
            </a:r>
            <a:br/>
            <a:r>
              <a:t>⠀⠀⠀⠀⠀⠀⠀⠀⠀⠀⠀⢸⣿⣿⣿⣿⣿⣿⣿⣿⣿⣿⡿⢟⢿⢟⢻⢿⢿⢿⡿⣿⣿⣿⣿⣿⣿⣿⣿⣿⣿⣿⣿⢸⣿⣿⣿⣟⣗⣗⣟⣟⣟⣟⣿⣿⡷⣾⣟⡟⢟⣿⣿⣿⣿⣿⣿⣿⣝⠀⠀⠀⠀⠀⠀⠀⠀⠀⠀⠀⠀</a:t>
            </a:r>
            <a:br/>
            <a:r>
              <a:t>⠀⠀⠀⠀⠀⠀⠀⠀⠀⠀⠀⢸⣿⣿⣿⣿⡿⣿⣿⣿⣿⢏⢕⢕⢕⢕⢕⢕⢕⢕⢕⢕⢝⣿⣿⣿⣿⣿⣿⡿⢏⠁⠁⢸⣿⣿⣿⣷⣳⣳⢗⣗⣣⣜⣳⣾⣷⣗⣟⢟⢟⣻⣿⣿⡿⡿⡿⡿⠕⠀⠀⠀⠀⠀⠀⠀⠀⠀⠀⠀⠀</a:t>
            </a:r>
            <a:br/>
            <a:r>
              <a:t>⠀⠀⠀⠀⠀⠀⠀⠀⠀⠀⠀⢸⣿⣿⣷⣧⢧⣮⣯⢟⢕⢅⢕⢕⢕⣗⣝⣜⣜⣕⣜⣜⣽⣿⣿⣿⣿⣿⣿⡕⢔⢄⢄⢕⢼⣿⣎⣟⣟⢕⣕⢵⢝⣾⣿⣿⣿⣿⣿⣿⣿⢟⢯⡯⢏⢕⢱⢇⢄⠀⠀⠀⠀⠀⠀⠀⠀⠀⠀⠀⠀</a:t>
            </a:r>
            <a:br/>
            <a:r>
              <a:t>⠀⠀⠀⠀⠀⠀⠀⠀⠀⠀⠀⠘⠋⠙⠙⠙⠑⢛⠃⠑⠑⠑⠑⠑⠑⠙⠙⠑⠑⠑⠑⠑⢹⣿⣿⣿⣿⣿⣿⡟⢕⢕⢝⢕⢕⢕⢕⢘⢑⢑⢑⠕⠑⠘⠑⠙⠑⠘⠑⠑⠑⠑⠘⠑⢑⢑⢑⠑⠑⠀⠀⠀⠀⠀⠀⠀⠀⠀⠀⠀⠀</a:t>
            </a:r>
            <a:br/>
            <a:r>
              <a:t>⠀⠀⠀⠀⠀⠀⠀⠀⠀⠀⠀⠀⢔⢕⢔⢕⢔⢕⢕⢔⢔⢕⢕⢕⢕⢕⢔⢕⢕⢕⢕⢕⣵⡝⢿⣿⣿⣿⣿⣷⣷⢷⣷⣧⣵⣇⣵⣵⣱⣕⣕⣕⣱⡕⣕⢕⢕⣕⢕⢕⢕⣕⣵⣵⣵⣵⣵⣵⣵⠀⠀⠀⠀⠀⠀⠀⠀⠀⠀⠀⠀</a:t>
            </a:r>
            <a:br/>
            <a:r>
              <a:t>⠀⠀⠀⠀⠀⠀⠀⠀⠀⠀⠀⠀⢕⢕⢕⢕⢕⢕⢕⢕⢕⢕⢕⢕⢕⢕⢕⢕⢕⢕⠁⢻⣿⣿⣿⣿⣿⣿⣿⣿⣿⡯⢻⢝⢿⣿⣷⣿⣿⣿⣿⣯⣿⣿⣿⣾⣿⣾⡿⣿⣿⣿⣿⣿⣿⣿⣿⣿⣿⠀⠀⠀⠀⠀⠀⠀⠀⠀⠀⠀⠀</a:t>
            </a:r>
            <a:br/>
            <a:r>
              <a:t>⠀⠀⠀⠀⠀⠀⠀⠀⠀⠀⠀⠀⢕⢕⢕⡕⡕⢕⢕⢕⢕⢕⢗⢕⢕⢕⢕⢕⢕⢕⢳⢕⢜⢟⢿⣿⣿⣿⣿⣿⣿⣿⢱⢱⢕⢕⢕⢗⢗⢟⣿⡿⣾⢿⣿⣿⣿⣿⣷⣿⣿⣿⣿⣿⣿⣿⣿⣿⣿⠀⠀⠀⠀⠀⠀⠀⠀⠀⠀⠀⠀</a:t>
            </a:r>
            <a:br/>
            <a:r>
              <a:t>⠀⠀⠀⠀⠀⠀⠀⠀⠀⠀⠀⠀⢕⢕⢕⢜⢱⢕⢕⢕⢕⢕⢕⢕⢕⢕⢜⢕⢕⢕⢕⢕⢕⣵⣿⣿⣿⣿⣿⡿⣿⣕⢇⣕⢕⢕⢕⢕⢕⢕⢕⢜⢟⢝⢻⢿⣟⣿⣿⣿⣿⣿⣿⣿⣿⣿⣿⣿⣿⠀⠀⠀⠀⠀⠀⠀⠀⠀⠀⠀⠀</a:t>
            </a:r>
            <a:br/>
            <a:r>
              <a:t>⠀⠀⠀⠀⠀⠀⠀⠀⠀⠀⠀⠁⢕⢕⢕⢕⢕⢕⢕⢕⢕⢕⢕⢕⢕⢕⢕⢕⢕⢕⢕⢕⢜⢟⣟⢿⡯⣵⢾⢿⣿⣵⡇⢵⣱⣷⢷⢗⢕⢕⢕⡕⡕⢱⢕⢕⢝⢫⢟⢟⣿⢿⣿⣿⣿⣿⣿⣿⣿⠀⠀⠀⠀⠀⠀⠀⠀⠀⠀⠀⠀</a:t>
            </a:r>
            <a:br/>
            <a:r>
              <a:t>⠀⠀⠀⠀⠀⠀⠀⠀⠀⠀⠀⠐⢕⢕⢕⢕⢕⢕⢕⢕⢕⢕⢕⢕⢕⢕⢕⢕⢕⢕⢕⢕⢜⡟⢝⢕⢕⢕⢕⢏⢕⢕⢱⢕⢕⢝⢝⢕⢕⢇⢝⢕⢱⢕⢱⠗⢕⢕⢕⢕⢝⢝⢝⢟⢟⢻⢿⣝⣿⠀⠀⠀⠀⠀⠀⠀⠀⠀⠀⠀⠀</a:t>
            </a:r>
            <a:br/>
            <a:r>
              <a:t>⠀⠀⠀⠀⠀⠀⠀⠀⠀⠀⠀⠀⠑⠑⠑⠑⠑⠑⠑⠑⠑⠑⠑⠑⠑⠑⠑⠑⠑⠑⠑⠑⠑⠑⠑⠑⠑⠑⠑⠑⠑⠑⠑⠑⠑⠑⠑⠑⠑⠑⠑⠑⠑⠑⠐⠐⠐⠀⠀⠀⠀⠀⠀⠁⠁⠁⠑⠘⠑⠀⠀⠀⠀⠀⠀⠀⠀⠀⠀⠀⠀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⠀⠀⠀⠀⠀⠀⠀⠀⠀⠀⠀⢸⣿⣿⣷⣿⣿⣿⣿⣿⣿⣿⢑⠅⠀⠀⠀⠀⠀⢁⢱⣿⣿⣿⣿⣿⣿⣿⣿⣷⢕⠀⠁⢧⢜⣿⣿⣿⣿⣿⣿⣿⣿⣿⣿⣿⣿⣿⣿⣿⣿⣿⣿⣿⣿⣿⣿⣿⣿⠀⠀⠀⠀⠀⠀⠀⠀⠀⠀⠀⠀</a:t>
            </a:r>
            <a:br/>
            <a:r>
              <a:t>⠀⠀⠀⠀⠀⠀⠀⠀⠀⠀⠀⢸⣿⣿⣿⣿⣿⣿⣿⣿⣿⡇⢅⢐⠔⠀⠀⠀⠀⢕⢸⣿⣿⣿⣿⣿⣿⣿⣿⣿⡕⠄⠄⢘⡇⢹⣿⣿⣿⣿⣿⣿⣿⣿⣿⣿⣿⣿⣿⣿⣿⣿⣿⣿⣿⣿⣿⣿⣿⠀⠀⠀⠀⠀⠀⠀⠀⠀⠀⠀⠀</a:t>
            </a:r>
            <a:br/>
            <a:r>
              <a:t>⠀⠀⠀⠀⠀⠀⠀⠀⠀⠀⠀⢸⣿⣿⣿⣿⣿⣿⣿⣿⣿⡇⢕⢕⢕⢕⢕⢕⢕⢕⢸⣿⣿⣿⣿⣿⣿⣿⣿⣿⢕⢕⢄⢔⡇⣸⣿⣿⣿⣿⣿⣿⣿⣿⣿⣿⣿⣿⣿⣿⣿⣿⣿⣿⣿⣿⣿⣿⣿⠀⠀⠀⠀⠀⠀⠀⠀⠀⠀⠀⠀</a:t>
            </a:r>
            <a:br/>
            <a:r>
              <a:t>⠀⠀⠀⠀⠀⠀⠀⠀⠀⠀⠀⢸⣿⣿⣿⣿⣿⣿⣿⣿⣿⣧⣵⢕⣕⢕⢕⢕⢕⢕⣸⣿⣿⣿⣿⣿⣿⣿⣿⣿⡕⢕⢕⢕⡇⣿⣿⣿⣿⣿⣿⣿⣿⣿⣿⣿⣿⣿⣿⣿⣿⣿⣿⣿⣿⣿⣿⣿⣿⠀⠀⠀⠀⠀⠀⠀⠀⠀⠀⠀⠀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⠀⠀⠀⠀⠀⠀⠀⠀⠀⠀⠀⢸⣿⣿⣿⣿⣿⣿⣿⣿⣿⣿⣿⣿⣿⣿⣿⣿⣿⣾⣾⣿⣿⣿⣿⣿⣿⣿⣿⣿⣷⣵⣷⣼⡇⣽⣿⣿⣿⣿⣿⣿⣿⣿⣿⣿⣿⣿⣿⣿⣿⣿⣿⣿⣿⣿⣿⣿⣿⠀⠀⠀⠀⠀⠀⠀⠀⠀⠀⠀⠀</a:t>
            </a:r>
            <a:br/>
            <a:r>
              <a:t>⠀⠀⠀⠀⠀⠀⠀⠀⠀⠀⠀⢱⣿⣿⣾⣿⣿⡿⣿⣿⣿⣿⣿⣿⣿⣿⣿⣿⣿⣿⣿⣿⣿⣿⣿⣿⣿⣿⣿⣿⣿⣿⣿⣿⡇⣿⣿⣿⣿⣿⣿⣿⣿⣿⣿⣿⣿⣿⣿⣿⣿⣿⣿⣿⣿⣿⣿⣿⣿⠀⠀⠀⠀⠀⠀⠀⠀⠀⠀⠀⠀</a:t>
            </a:r>
            <a:br/>
            <a:r>
              <a:t>⠀⠀⠀⠀⠀⠀⠀⠀⠀⠀⠀⢜⣟⣻⣿⣟⣻⣿⣿⣿⣿⣿⣿⣿⣿⣿⣿⣿⣿⣿⣿⣿⣿⣿⣿⣿⣿⣷⣾⣻⣿⣿⣿⡿⢇⣿⣿⣿⣻⣿⣿⣿⣿⣿⣿⣿⣿⣿⣿⣿⣿⣿⣿⣿⣿⣿⣿⣿⣿⠀⠀⠀⠀⠀⠀⠀⠀⠀⠀⠀⠀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⠀⠀⠀⠀⠀⠀⠀⠀⠀⠀⠀⢸⣿⣿⣿⣿⣿⣿⣿⣿⣿⣿⣿⣿⣿⣿⣿⣿⣿⣿⣿⣿⣿⣿⣿⣿⢇⣽⣿⣿⣿⣿⣿⡇⢸⣿⣿⣿⣿⣿⣿⣷⣿⣿⣿⣿⣷⣿⣾⣿⣾⣷⣿⣿⣷⣿⣿⣿⣿⠀⠀⠀⠀⠀⠀⠀⠀⠀⠀⠀⠀</a:t>
            </a:r>
            <a:br/>
            <a:r>
              <a:t>⠀⠀⠀⠀⠀⠀⠀⠀⠀⠀⠀⢸⣿⣿⣿⣿⣿⣿⣿⣿⣿⣿⣿⣿⣿⣿⣿⣿⣿⣿⣿⣿⣿⣿⣿⣿⣾⣿⣿⣿⣿⣿⣿⡇⢸⣿⣯⣿⣿⣿⣿⣿⣿⣿⣿⣿⣿⣿⣿⣿⣿⣿⣿⣿⣿⣿⣿⣿⣿⠀⠀⠀⠀⠀⠀⠀⠀⠀⠀⠀⠀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⠀⠀⠀⠀⠀⠀⠀⠀⠀⠀⠀⢸⣿⣿⣿⣿⣿⣿⣿⣿⣿⣿⣿⣿⣿⣿⣿⣿⣿⣿⣿⣿⣿⣿⣿⣿⣿⣿⣿⣿⣿⣿⣿⣧⣸⣿⣿⣿⣿⣿⣿⣿⣿⣿⣿⣿⣿⣿⣿⣿⣿⣿⣿⣿⣿⣿⣿⣿⣿⠀⠀⠀⠀⠀⠀⠀⠀⠀⠀⠀⠀</a:t>
            </a:r>
            <a:br/>
            <a:r>
              <a:t>⠀⠀⠀⠀⠀⠀⠀⠀⠀⠀⠀⢸⣿⣿⣿⣿⣿⣿⣿⣿⣿⣿⣿⣿⣿⣿⣿⣿⣿⡟⢻⣿⣿⣿⣿⣿⣿⣿⣿⣿⣿⣿⣿⣿⣿⣿⣿⣿⣿⣿⣿⣿⣿⣿⣿⣿⣿⣿⣿⣿⣿⣿⣿⣿⣿⣿⣿⣿⣿⠀⠀⠀⠀⠀⠀⠀⠀⠀⠀⠀⠀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⠀⠀⠀⠀⠀⠀⠀⠀⠀⠀⠀⢸⣿⣿⣿⣿⣿⣿⣿⣿⣿⣿⣿⣿⣿⣿⣿⣿⣿⣿⣼⣿⣿⣿⣿⣿⣿⣷⣿⣿⣿⣿⣿⣵⣷⣿⣿⣿⣿⣿⣿⣿⣿⣿⣿⣿⣿⣿⣿⣿⣿⣿⣿⣿⣿⣿⣿⣿⣿⠀⠀⠀⠀⠀⠀⠀⠀⠀⠀⠀⠀</a:t>
            </a:r>
            <a:br/>
            <a:r>
              <a:t>⠀⠀⠀⠀⠀⠀⠀⠀⠀⠀⠀⢸⣿⣿⣿⣿⣿⣿⣿⣿⣿⣿⣿⢟⢿⢿⢿⢿⢿⢿⣿⣿⣿⣿⣿⣿⣿⣿⣿⣿⣿⣿⢿⡏⣿⣿⣿⣟⣟⣻⣞⣟⣟⣿⣿⣿⣿⣾⣿⡟⢟⢟⣿⣿⣿⣿⣿⣿⣿⠀⠀⠀⠀⠀⠀⠀⠀⠀⠀⠀⠀</a:t>
            </a:r>
            <a:br/>
            <a:r>
              <a:t>⠀⠀⠀⠀⠀⠀⠀⠀⠀⠀⠀⢸⣿⣿⣿⣿⣿⣻⣿⣿⣿⢟⢕⢕⢕⢕⢕⢕⢕⢕⢝⢝⢝⣿⣿⣿⣿⣿⣿⣿⢏⠑⠈⠑⣿⣿⣿⣿⣷⣷⡗⣗⣺⣧⣿⣾⣿⣾⣳⡟⢻⢻⡿⢿⣿⡿⣿⣿⡇⠀⠀⠀⠀⠀⠀⠀⠀⠀⠀⠀⠀</a:t>
            </a:r>
            <a:br/>
            <a:r>
              <a:t>⠀⠀⠀⠀⠀⠀⠀⠀⠀⠀⠀⢸⣿⣿⣿⣷⢽⣸⣿⡿⢕⢁⢄⢕⢑⢕⣕⣕⣕⢕⡕⣕⣿⣿⣮⣿⣿⣽⣿⣇⢔⢄⢄⡀⣼⣿⣿⣏⣟⡟⣼⣵⣾⣽⣿⣿⣿⣿⣿⣿⣿⣿⢯⣽⡽⣟⣼⢷⢇⠀⠀⠀⠀⠀⠀⠀⠀⠀⠀⠀⠀</a:t>
            </a:r>
            <a:br/>
            <a:r>
              <a:t>⠀⠀⠀⠀⠀⠀⠀⠀⠀⠀⠀⠘⠋⠝⠑⠝⠕⢕⢏⠕⠑⠑⠑⠑⠑⠘⠑⢑⠑⠑⠑⠑⠸⣿⣿⣿⣿⣿⣿⣿⡗⢕⢜⢕⢕⢝⠕⢕⢜⢕⢕⠕⠕⠕⠜⠙⠙⠑⠑⠕⠕⠑⠕⠕⢑⠕⢑⠕⠕⠀⠀⠀⠀⠀⠀⠀⠀⠀⠀⠀⠀</a:t>
            </a:r>
            <a:br/>
            <a:r>
              <a:t>⠀⠀⠀⠀⠀⠀⠀⠀⠀⠀⠀⠀⢔⢕⢔⢔⢔⢕⢕⢔⢔⢔⢔⢔⢔⢕⢔⢔⢔⢔⢔⢔⢕⣼⣿⣿⣿⣿⣿⣿⣷⣷⣵⣕⣵⣷⣱⣱⣕⣵⢕⣕⡕⣕⢱⢕⣔⢕⢕⢕⡕⢕⣵⣵⣵⣵⣵⡵⣵⠀⠀⠀⠀⠀⠀⠀⠀⠀⠀⠀⠀</a:t>
            </a:r>
            <a:br/>
            <a:r>
              <a:t>⠀⠀⠀⠀⠀⠀⠀⠀⠀⠀⠀⠀⢕⢕⢕⢕⢕⢕⢕⢕⢕⢕⢕⢕⢕⢕⢕⢕⢕⢕⢕⢕⢕⣿⣿⣿⣿⣿⣿⣿⣯⢕⢝⢏⢹⢿⣷⡿⣯⣿⣿⣿⣿⣿⣿⣯⣷⣿⣿⣿⣿⣿⣿⣿⣿⣿⣿⣿⣿⠀⠀⠀⠀⠀⠀⠀⠀⠀⠀⠀⠀</a:t>
            </a:r>
            <a:br/>
            <a:r>
              <a:t>⠀⠀⠀⠀⠀⠀⠀⠀⠀⠀⠀⠀⢕⢕⢕⢕⢕⢕⢕⢕⢕⢕⢕⢕⢕⢕⢕⢕⢕⢕⢕⢕⢏⣽⣿⣿⣿⣾⣿⣿⣿⣞⢟⢕⢕⢕⢜⢟⢗⢹⢿⣿⣷⣿⣿⣿⣿⣿⣿⣾⣯⣿⣿⣿⣿⣿⣿⣿⣿⠀⠀⠀⠀⠀⠀⠀⠀⠀⠀⠀⠀</a:t>
            </a:r>
            <a:br/>
            <a:r>
              <a:t>⠀⠀⠀⠀⠀⠀⠀⠀⠀⠀⠀⠀⢕⢕⢕⢕⢕⢕⢕⢕⢕⢕⢕⢕⢕⢕⢕⢕⢜⢕⢕⢕⣱⣿⣿⣿⡿⢿⣿⣿⣿⣟⡇⢜⢕⢕⡕⢕⢕⢕⢕⢕⢇⢟⢟⢿⣫⣿⣿⣿⣟⣿⣿⣿⣿⣿⣿⣿⣿⠀⠀⠀⠀⠀⠀⠀⠀⠀⠀⠀⠀</a:t>
            </a:r>
            <a:br/>
            <a:r>
              <a:t>⠀⠀⠀⠀⠀⠀⠀⠀⠀⠀⠀⠁⢕⢕⢕⢕⢕⢕⢕⢕⢕⢕⢕⢕⢕⢕⢕⢕⢕⢕⢕⢕⢟⢻⢻⢟⢇⣕⣜⡻⣷⣝⣣⡕⣕⢕⣕⢣⢕⢕⢕⢕⢕⢕⢕⢕⢜⢟⢻⢟⢿⣷⢯⣿⣿⣿⣿⣿⣿⠀⠀⠀⠀⠀⠀⠀⠀⠀⠀⠀⠀</a:t>
            </a:r>
            <a:br/>
            <a:r>
              <a:t>⠀⠀⠀⠀⠀⠀⠀⠀⠀⠀⠀⠄⢕⢕⢕⢕⢕⢕⢕⢕⢕⢕⢕⢕⢕⢕⢕⢜⢕⢕⢕⢕⠅⢸⢜⢕⢜⢝⢝⢕⢟⢝⢝⢜⢕⢜⢝⢇⢕⢇⢕⢞⢝⢕⢕⢕⢵⢱⢕⢕⢕⢝⢕⢞⢻⢷⢯⣿⣿⠀⠀⠀⠀⠀⠀⠀⠀⠀⠀⠀⠀</a:t>
            </a:r>
            <a:br/>
            <a:r>
              <a:t>⠀⠀⠀⠀⠀⠀⠀⠀⠀⠀⠀⠀⠑⠑⠑⠑⠑⠑⠑⠑⠑⠑⠑⠑⠐⠑⠑⠑⠑⠑⠑⠈⠑⠛⠑⠑⠑⠑⠑⠑⠑⠑⠑⠑⠑⠑⠑⠑⠑⠑⠁⠑⠑⠁⠁⠁⠁⠁⠁⠁⠁⠑⠑⠁⠑⠑⠑⠑⠑⠀⠀⠀⠀⠀⠀⠀⠀⠀⠀⠀⠀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⠀⠀⠀⠀⠀⠀⠀⠀⠀⠀⠀⢸⣿⣿⣿⣿⣿⣿⣿⣿⣿⣿⢇⢕⢕⢕⢕⢕⢕⢕⢱⣾⣿⣿⣿⣿⣿⣿⣿⣿⣷⢕⢕⢹⡕⢹⣿⣿⣿⣿⣿⣿⣿⣿⣿⣿⣿⣿⣿⣿⣿⣿⣿⣿⣿⣿⣿⣿⣿⠀⠀⠀⠀⠀⠀⠀⠀⠀⠀⠀⠀</a:t>
            </a:r>
            <a:br/>
            <a:r>
              <a:t>⠀⠀⠀⠀⠀⠀⠀⠀⠀⠀⠀⢸⣟⣿⣿⣿⣿⣿⣿⣿⣿⣿⢕⢕⢕⢕⢕⢕⢕⢕⢸⣿⣿⣿⣿⣿⣿⣿⣿⣿⣿⢕⢕⢕⢷⢸⣿⣿⣿⣿⣿⣿⣿⣿⣿⣿⣿⣿⣿⣿⣿⣿⣿⣿⣿⣿⣿⣿⣿⠀⠀⠀⠀⠀⠀⠀⠀⠀⠀⠀⠀</a:t>
            </a:r>
            <a:br/>
            <a:r>
              <a:t>⠀⠀⠀⠀⠀⠀⠀⠀⠀⠀⠀⢸⣿⣿⣿⣿⣿⣿⣿⣿⣿⣿⡵⢱⣵⡕⢕⢕⢕⢕⣺⣿⣿⣿⣿⣿⣿⣿⣿⣿⣿⢕⢕⢕⢸⢱⣿⣿⣿⣿⣿⣿⣿⣿⣿⣿⣿⣿⣿⣿⣿⣿⣿⣿⣿⣿⣿⣿⣿⠀⠀⠀⠀⠀⠀⠀⠀⠀⠀⠀⠀</a:t>
            </a:r>
            <a:br/>
            <a:r>
              <a:t>⠀⠀⠀⠀⠀⠀⠀⠀⠀⠀⠀⢸⣿⣿⣿⣟⣿⣿⣿⣿⣿⣿⣿⣿⣿⣿⣿⣷⣷⣾⣿⣿⣿⣿⣿⣿⣿⣿⣿⣿⣿⣵⣵⣵⣼⢺⣿⣿⣿⣿⣿⣿⣿⣿⣿⣿⣿⣿⣿⣿⣿⣿⣿⣿⣿⣿⣿⣿⣿⠀⠀⠀⠀⠀⠀⠀⠀⠀⠀⠀⠀</a:t>
            </a:r>
            <a:br/>
            <a:r>
              <a:t>⠀⠀⠀⠀⠀⠀⠀⠀⠀⠀⠀⢸⣿⣿⣿⣿⣿⣾⣿⣿⣿⣿⣿⣿⣿⣿⣿⣿⣿⣿⣿⣿⣿⣿⣿⣿⣿⣿⣿⣿⣿⣿⣿⣿⣿⢸⣿⣿⣿⣿⣿⣿⣿⣿⣿⣿⣿⣿⣿⣿⣿⣿⣿⣿⣿⣿⣿⣿⣿⠀⠀⠀⠀⠀⠀⠀⠀⠀⠀⠀⠀</a:t>
            </a:r>
            <a:br/>
            <a:r>
              <a:t>⠀⠀⠀⠀⠀⠀⠀⠀⠀⠀⠀⢸⢿⣿⣿⣿⣿⢿⣿⣿⣿⣿⣿⣿⣿⣿⣿⣿⣿⣿⣿⣿⣿⣿⣿⣿⣿⣿⣿⣿⣿⣿⣿⣿⣿⢸⣿⣿⣿⣿⣿⣿⣿⣿⣿⣿⣿⣿⣿⣿⣿⣿⣿⣿⣿⣿⣿⣿⣿⠀⠀⠀⠀⠀⠀⠀⠀⠀⠀⠀⠀</a:t>
            </a:r>
            <a:br/>
            <a:r>
              <a:t>⠀⠀⠀⠀⠀⠀⠀⠀⠀⠀⠀⢜⣞⣻⣿⣻⣟⡟⣿⣿⣿⣿⣿⣿⣿⣿⣿⣿⣿⣿⣿⣿⣿⣿⣿⣿⣿⣿⣾⣿⣿⣿⣿⣿⢟⢸⣿⣿⣿⣿⣿⣿⣿⣿⣿⣿⣿⣿⣿⣿⣿⣿⣿⣿⣿⣿⣿⣿⣿⠀⠀⠀⠀⠀⠀⠀⠀⠀⠀⠀⠀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⠀⠀⠀⠀⠀⠀⠀⠀⠀⠀⠀⢸⣿⣿⣿⣿⣿⣿⣿⣿⣿⣿⣿⣿⣿⣿⣿⣿⣿⣿⣿⣿⣿⣿⣿⣿⣟⣿⣿⣿⣿⣿⣿⣿⣇⣿⣿⣿⣿⣿⣿⣿⣿⣿⣿⣿⣿⣿⣿⣿⣿⣿⣿⣿⣿⣿⣿⣿⣿⠀⠀⠀⠀⠀⠀⠀⠀⠀⠀⠀⠀</a:t>
            </a:r>
            <a:br/>
            <a:r>
              <a:t>⠀⠀⠀⠀⠀⠀⠀⠀⠀⠀⠀⢸⣿⣿⣻⣿⣿⣿⣿⣿⣿⣿⣿⣿⣿⣿⣿⣿⣿⣿⣿⣿⣿⣿⣿⣿⣿⣿⣿⣿⣿⣿⣿⣿⣾⣿⣿⣿⣿⣿⣿⣿⣿⣿⣿⣿⣿⣿⣿⣿⣿⣿⣿⣿⣿⣿⣿⣿⣿⠀⠀⠀⠀⠀⠀⠀⠀⠀⠀⠀⠀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⠀⠀⠀⠀⠀⠀⠀⠀⠀⠀⠀⢸⣿⣿⣿⣿⣿⣿⣿⣿⣿⣿⣿⣿⣿⣿⣿⣿⣿⣿⣿⣿⣿⣿⣿⣿⣿⣿⣿⣿⣿⣿⣿⣿⢯⣿⣿⣿⣿⣿⣿⣿⣿⣿⣿⣿⣿⣿⣿⣿⣿⣿⣿⣿⣿⣿⣿⣿⣿⠀⠀⠀⠀⠀⠀⠀⠀⠀⠀⠀⠀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⠀⠀⠀⠀⠀⠀⠀⠀⠀⠀⠀⢸⣿⣿⣿⢿⡿⣿⣿⣿⣿⣿⣿⣿⣿⣿⣿⣿⣿⣿⣿⣿⣿⣿⣿⣿⣿⣿⣿⣿⡿⢿⣿⣿⣿⣿⣿⣿⣿⣿⣿⣿⣿⣿⣿⣿⣿⣿⣿⣿⣿⣿⣿⣿⣿⣿⣿⣿⣿⠀⠀⠀⠀⠀⠀⠀⠀⠀⠀⠀⠀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⠀⠀⠀⠀⠀⠀⠀⠀⠀⠀⠀⢸⣿⣿⣿⣿⣿⣿⣿⣿⣿⣿⣿⣿⣿⣿⢿⣿⣿⣿⣿⣿⣿⣿⣿⣿⣿⣿⣿⣿⣷⣿⣿⡿⢿⣿⣿⣿⣿⣿⣿⣿⣿⣿⣿⣿⣿⣿⣿⣿⣿⣿⣿⣿⣿⣿⣿⣿⣿⠀⠀⠀⠀⠀⠀⠀⠀⠀⠀⠀⠀</a:t>
            </a:r>
            <a:br/>
            <a:r>
              <a:t>⠀⠀⠀⠀⠀⠀⠀⠀⠀⠀⠀⢸⣿⣿⣿⣿⣿⣿⣿⣿⣿⣟⢏⡹⣯⣿⣾⣿⣿⣿⣿⣵⣵⣼⣿⣿⣿⣿⣿⣿⡏⢝⢝⢕⢸⣿⣿⣿⣿⣿⣿⣻⣿⣿⣿⣿⣿⣿⣿⣿⣿⣿⣿⣿⣿⣿⣿⣿⣿⠀⠀⠀⠀⠀⠀⠀⠀⠀⠀⠀⠀</a:t>
            </a:r>
            <a:br/>
            <a:r>
              <a:t>⠀⠀⠀⠀⠀⠀⠀⠀⠀⠀⠀⢸⣿⣿⣿⣿⣼⣷⣿⣿⢟⢕⢕⢕⢝⣽⣟⣟⣟⣻⣿⣿⣿⣿⣿⣿⣯⣽⣿⣿⣵⣕⣕⣕⣸⣿⣿⣿⣿⣿⣿⣿⣿⣿⣿⣿⣿⣿⣿⣿⣿⣿⣿⣿⣿⣿⣿⣿⣿⠀⠀⠀⠀⠀⠀⠀⠀⠀⠀⠀⠀</a:t>
            </a:r>
            <a:br/>
            <a:r>
              <a:t>⠀⠀⠀⠀⠀⠀⠀⠀⠀⠀⠀⠜⢟⢝⢝⢏⢕⢺⢿⢕⢕⢕⢕⢕⢜⢝⢟⢏⡝⢝⢝⢝⢻⣿⣿⣿⣿⣿⣿⣿⣿⡿⢿⢯⢝⢟⢿⢿⢿⢻⢿⢿⢿⢟⢟⢿⢟⢿⢿⢿⢟⢹⢿⢿⢟⢿⢿⢟⢾⠀⠀⠀⠀⠀⠀⠀⠀⠀⠀⠀⠀</a:t>
            </a:r>
            <a:br/>
            <a:r>
              <a:t>⠀⠀⠀⠀⠀⠀⠀⠀⠀⠀⠀⢀⢕⢕⢕⢕⢕⢕⢕⢕⢕⢕⢕⢕⢕⢕⢕⢕⢕⢕⢕⣕⢸⣿⣿⣿⣿⣿⣿⣿⣿⣿⣿⣾⣷⣷⣷⣷⣷⣾⣷⣾⣷⣷⣵⣧⣷⣵⣵⣷⣧⣷⣷⣷⣾⣿⣿⣷⣷⠀⠀⠀⠀⠀⠀⠀⠀⠀⠀⠀⠀</a:t>
            </a:r>
            <a:br/>
            <a:r>
              <a:t>⠀⠀⠀⠀⠀⠀⠀⠀⠀⠀⠀⢕⣱⣷⣧⢱⣟⢻⢏⢕⢵⢇⣵⣵⣾⢝⣳⡷⣧⡵⡕⣳⣿⣿⣿⣿⣿⣿⣿⣿⣿⣿⣿⣿⣿⣿⣿⣿⣿⣿⣿⣿⣿⣿⣿⣿⣿⣿⣿⣿⣿⣿⣿⣿⣿⣿⣿⣿⣿⠀⠀⠀⠀⠀⠀⠀⠀⠀⠀⠀⠀</a:t>
            </a:r>
            <a:br/>
            <a:r>
              <a:t>⠀⠀⠀⠀⠀⠀⠀⠀⠀⠀⠀⢕⢕⣷⣵⣿⣷⣾⣷⣷⣷⣷⣷⡷⢸⢮⢾⣿⣾⣿⣽⣿⣿⣿⣿⣿⣿⣿⣿⣿⣿⣿⣿⣿⣿⡯⢿⣿⣿⢿⣿⣿⣿⣿⣿⣿⣿⣿⣿⣿⣿⣿⣿⣿⣿⣿⣿⣿⣿⠀⠀⠀⠀⠀⠀⠀⠀⠀⠀⠀⠀</a:t>
            </a:r>
            <a:br/>
            <a:r>
              <a:t>⠀⠀⠀⠀⠀⠀⠀⠀⠀⠀⠀⢕⡕⣕⣻⣿⣿⣷⡕⣷⢵⣾⣿⣿⣻⡳⣿⡿⢿⣟⣿⣿⣿⣿⣿⡿⡟⣿⣿⣿⣿⣿⣿⣿⣿⣿⣿⣿⣿⡿⢿⣿⣿⣿⣿⣿⣿⣿⣿⣿⣿⣿⣿⣿⣿⣿⣿⣿⣿⠀⠀⠀⠀⠀⠀⠀⠀⠀⠀⠀⠀</a:t>
            </a:r>
            <a:br/>
            <a:r>
              <a:t>⠀⠀⠀⠀⠀⠀⠀⠀⠀⠀⠀⢱⣿⣿⣿⢟⢝⢟⢟⢟⢻⢟⣿⡿⢻⢟⢟⢝⢟⢸⢕⣿⢿⣿⣿⣿⣿⣟⡽⣿⣿⣿⣿⣿⣿⣗⢿⣿⣾⣷⣿⢹⢞⣧⣼⣝⣟⢻⣿⣿⣿⣿⣿⣿⣿⣿⣿⣿⣿⠀⠀⠀⠀⠀⠀⠀⠀⠀⠀⠀⠀</a:t>
            </a:r>
            <a:br/>
            <a:r>
              <a:t>⠀⠀⠀⠀⠀⠀⠀⠀⠀⠀⠀⢱⣵⣵⣏⣱⣕⣕⣵⢵⢵⣯⢯⡵⢿⢗⢗⢗⢞⡎⣻⢯⢕⢻⣿⡿⣟⣿⣿⣿⣿⣿⣿⣿⣿⣿⣿⣿⣿⣷⣷⣾⣿⢿⣿⣼⣽⣿⣻⣟⣿⡟⢿⢿⣿⣿⣿⣿⣿⠀⠀⠀⠀⠀⠀⠀⠀⠀⠀⠀⠀</a:t>
            </a:r>
            <a:br/>
            <a:r>
              <a:t>⠀⠀⠀⠀⠀⠀⠀⠀⠀⠀⠀⠑⠙⠙⠙⠘⠑⠑⠑⠑⠘⠑⠑⠑⠑⠑⠑⠛⠃⠑⠑⠘⠃⠘⠛⠘⠙⠑⠃⠛⠛⠛⠛⠛⠃⠑⠑⠙⠛⠓⠓⠋⠑⠙⠋⠙⠙⠙⠘⠙⠙⠑⠑⠑⠑⠘⠙⠛⠛⠀⠀⠀⠀⠀⠀⠀⠀⠀⠀⠀⠀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⠀⠀⠀⠀⠀⠀⠀⠀⠀⠀⠀⢸⣿⣿⣿⣿⣿⣿⣿⣿⣿⣿⡏⢕⢕⢕⢕⢕⢕⢕⢕⣾⣿⣿⣿⣿⣿⣿⣿⣿⡷⢕⢕⢜⣧⢜⣿⣿⣿⣿⣿⣿⣿⣿⣿⣿⣿⣿⣿⣿⣿⣿⣿⣿⣿⣿⣿⣿⣿⠀⠀⠀⠀⠀⠀⠀⠀⠀⠀⠀⠀</a:t>
            </a:r>
            <a:br/>
            <a:r>
              <a:t>⠀⠀⠀⠀⠀⠀⠀⠀⠀⠀⠀⢸⣿⣿⣿⣿⣿⣿⣿⣿⣿⣿⡕⢕⢕⢕⢕⢕⢕⢕⢸⣿⣿⣿⣿⣿⣿⣿⣿⣿⣷⢕⢕⢕⢸⡕⣻⣿⣿⣿⣿⣿⣿⣿⣿⣿⣿⣿⣿⣿⣿⣿⣿⣿⣿⣿⣿⣿⣿⠀⠀⠀⠀⠀⠀⠀⠀⠀⠀⠀⠀</a:t>
            </a:r>
            <a:br/>
            <a:r>
              <a:t>⠀⠀⠀⠀⠀⠀⠀⠀⠀⠀⠀⢸⣿⣿⣿⣿⣿⣿⣿⣿⣿⣿⣇⣕⣱⡱⡕⢕⢕⢕⣸⣿⣿⣿⣿⣿⣿⣿⣿⣿⣿⢕⢕⢕⢼⡇⣿⣿⣿⣿⣿⣿⣿⣿⣿⣿⣿⣿⣿⣿⣿⣿⣿⣿⣿⣿⣿⣿⣿⠀⠀⠀⠀⠀⠀⠀⠀⠀⠀⠀⠀</a:t>
            </a:r>
            <a:br/>
            <a:r>
              <a:t>⠀⠀⠀⠀⠀⠀⠀⠀⠀⠀⠀⢸⣿⣿⣿⣿⣿⣿⣿⣿⣿⣿⣿⣿⣿⣿⣿⣷⣷⣿⣿⣿⣿⣿⣿⣿⣿⣿⣿⣿⣿⣗⣱⣷⣾⡇⣿⣿⣿⣿⣿⣿⣿⣿⣿⣿⣿⣿⣿⣿⣿⣿⣿⣿⣿⣿⣿⣿⣿⠀⠀⠀⠀⠀⠀⠀⠀⠀⠀⠀⠀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⠀⠀⠀⠀⠀⠀⠀⠀⠀⠀⠀⢸⣿⣿⣿⣿⣿⣿⣿⣿⣿⣿⣿⣿⣿⣿⣿⣿⣿⣿⣿⣿⣿⣿⣿⣿⣿⣿⣿⣿⣿⣿⣿⣿⣿⡇⣿⣿⣿⣿⣿⣿⣿⣿⣿⣿⣿⣿⣿⣿⣿⣿⣿⣿⣿⣿⣿⣿⣿⠀⠀⠀⠀⠀⠀⠀⠀⠀⠀⠀⠀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⠀⠀⠀⠀⠀⠀⠀⠀⠀⠀⠀⢸⣿⣿⣿⣿⣿⣿⣿⣿⣿⣿⣿⣿⣿⣿⣿⣿⣿⣿⣿⣿⣿⣿⣿⣿⣿⣿⣿⣿⣿⣿⣿⣿⣿⡗⣿⣿⣿⣿⣿⣿⣿⣿⣿⣿⣿⣿⣿⣿⣿⣿⣿⣿⣿⣿⣿⣿⣿⠀⠀⠀⠀⠀⠀⠀⠀⠀⠀⠀⠀</a:t>
            </a:r>
            <a:br/>
            <a:r>
              <a:t>⠀⠀⠀⠀⠀⠀⠀⠀⠀⠀⠀⠸⣿⣻⣿⣟⣟⣿⣿⣿⣿⣿⣿⣿⣿⣿⣿⣿⣿⣿⣿⣿⣿⣿⣿⣿⣿⣿⣯⣻⣿⣿⣿⣿⡿⢧⣿⣿⣿⣿⣿⣿⣿⣿⣿⣿⣿⣿⣿⣿⣿⣿⣿⣿⣿⣿⣿⣿⣿⠀⠀⠀⠀⠀⠀⠀⠀⠀⠀⠀⠀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⠀⠀⠀⠀⠀⠀⠀⠀⠀⠀⠀⢸⣿⣿⣿⣿⣿⣿⣿⣿⣿⣿⣿⣿⣿⣿⣿⣿⣿⣿⣿⣿⣿⣿⣿⣿⡿⣿⣿⣿⣿⣿⣿⣿⣷⣿⣿⣿⣿⣿⣿⣿⣿⣿⣿⣿⣿⣿⣿⣿⣿⣿⣿⣿⣿⣿⣿⣿⣿⠀⠀⠀⠀⠀⠀⠀⠀⠀⠀⠀⠀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⠀⠀⠀⠀⠀⠀⠀⠀⠀⠀⠀⢸⣿⣿⣿⣿⣿⣿⣿⣿⣿⣿⣿⣿⣿⣿⣿⣿⣿⣿⣿⣿⣿⣿⣿⣿⣿⣿⣿⣿⣿⣿⣿⣿⣏⣿⣿⣿⣿⣿⣿⣿⣿⣿⣿⣿⣿⣿⣿⣿⣿⣿⣿⣿⣿⣿⣿⣿⣿⠀⠀⠀⠀⠀⠀⠀⠀⠀⠀⠀⠀</a:t>
            </a:r>
            <a:br/>
            <a:r>
              <a:t>⠀⠀⠀⠀⠀⠀⠀⠀⠀⠀⠀⢸⣿⣿⣿⣿⣿⣿⣽⣿⣿⣿⣿⣿⣿⣿⣿⣿⣿⣿⣿⣿⣿⣿⣿⣿⣿⣿⣿⣿⣿⣿⣿⣿⡯⣿⣿⣿⣿⣿⣿⣿⣿⣿⣿⣿⣿⣿⣿⣿⣿⣿⣿⣿⣿⣿⣿⣿⣿⠀⠀⠀⠀⠀⠀⠀⠀⠀⠀⠀⠀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⠀⠀⠀⠀⠀⠀⠀⠀⠀⠀⠀⢸⣿⣿⣿⣿⣿⣿⣿⣿⣿⣿⣿⣿⣿⣿⣿⣿⣿⣿⣿⣿⣿⣿⣿⣿⣿⣿⣿⣿⣿⣿⣿⣿⢿⣿⣿⣿⣿⣿⣿⣿⣿⣿⣿⣿⣿⣿⣿⣿⣿⣿⣿⣿⣿⣿⣿⣿⣿⠀⠀⠀⠀⠀⠀⠀⠀⠀⠀⠀⠀</a:t>
            </a:r>
            <a:br/>
            <a:r>
              <a:t>⠀⠀⠀⠀⠀⠀⠀⠀⠀⠀⠀⢸⣿⣿⣿⣿⣿⣿⣿⣿⣿⡿⢟⢝⣿⣿⣿⣿⣿⣷⣷⣵⣵⣼⣿⣿⣿⣿⣿⣿⣿⢏⢝⢝⢕⣿⣿⣿⣿⣿⣿⣿⣿⣿⣿⣿⣿⣿⣿⣿⣿⣿⣿⣿⣿⣿⣿⣿⣿⠀⠀⠀⠀⠀⠀⠀⠀⠀⠀⠀⠀</a:t>
            </a:r>
            <a:br/>
            <a:r>
              <a:t>⠀⠀⠀⠀⠀⠀⠀⠀⠀⠀⠀⢸⣿⣿⣿⣽⣿⣝⣿⣿⢟⢕⢕⢕⢝⢻⡟⣟⣟⡿⣿⣻⣿⣿⣿⣿⣿⣿⣿⣻⣧⣕⣕⣕⣕⣿⣿⣿⣿⣿⣿⣿⣿⣿⣿⣿⣿⣿⣿⣿⣿⣿⣿⣿⣿⣿⣿⣿⣿⠀⠀⠀⠀⠀⠀⠀⠀⠀⠀⠀⠀</a:t>
            </a:r>
            <a:br/>
            <a:r>
              <a:t>⠀⠀⠀⠀⠀⠀⠀⠀⠀⠀⠀⠸⢟⢟⢟⢹⢇⢼⢿⢏⢕⢕⢕⢕⢜⢝⢟⢟⢻⢏⢹⣿⣿⣿⣿⣿⢿⣿⣿⣿⣿⢿⢿⢿⢟⢻⢿⢿⢿⢿⢿⢿⢿⢿⢿⢿⢿⢿⢿⢿⢿⢟⢿⢿⢿⢿⢿⢿⢿⠀⠀⠀⠀⠀⠀⠀⠀⠀⠀⠀⠀</a:t>
            </a:r>
            <a:br/>
            <a:r>
              <a:t>⠀⠀⠀⠀⠀⠀⠀⠀⠀⠀⠀⢀⢕⢕⢕⢕⢕⢕⢕⢕⢕⢕⢕⢕⢕⢕⢕⢕⢕⣕⣼⣿⣿⣿⣿⣿⢿⣿⣿⣿⣿⣿⣾⣷⣷⣷⣷⣷⣷⣷⣷⣿⣷⣷⣵⣷⣧⣵⣵⣵⣷⣵⣷⣷⣷⣾⣿⣷⣷⠀⠀⠀⠀⠀⠀⠀⠀⠀⠀⠀⠀</a:t>
            </a:r>
            <a:br/>
            <a:r>
              <a:t>⠀⠀⠀⠀⠀⠀⠀⠀⠀⠀⠀⢕⣗⣷⡧⢱⢿⣿⡿⢕⢱⢧⢵⣕⣾⡇⢳⡷⣵⣜⣿⣿⣿⣿⣿⣷⣿⣿⣿⣿⣿⣿⣿⣿⣿⣿⣿⣿⣿⣿⣿⣿⣿⣿⣿⣿⣿⣿⣿⣿⣿⣿⣿⣿⣿⣿⣿⣿⣿⠀⠀⠀⠀⠀⠀⠀⠀⠀⠀⠀⠀</a:t>
            </a:r>
            <a:br/>
            <a:r>
              <a:t>⠀⠀⠀⠀⠀⠀⠀⠀⠀⠀⠀⢕⢕⣵⣼⣷⣷⣞⣷⣷⣷⣷⣵⣿⢷⡽⣏⣿⣝⣷⣿⣿⣿⣿⣿⣿⣿⣿⣿⣿⣿⣿⣿⣿⣿⣿⣿⣿⣿⣿⣿⣿⣿⣿⣿⣿⣿⣿⣿⣿⣿⣿⣿⣿⣿⣿⣿⣿⣿⠀⠀⠀⠀⠀⠀⠀⠀⠀⠀⠀⠀</a:t>
            </a:r>
            <a:br/>
            <a:r>
              <a:t>⠀⠀⠀⠀⠀⠀⠀⠀⠀⠀⠀⢕⢗⢜⢽⢿⣿⣿⡟⣝⣽⣯⢿⣿⡵⣳⢽⣽⣽⣟⣿⣿⣿⣿⣿⣿⡿⢷⣿⣿⣿⣿⣿⣿⣿⣿⣿⣟⣿⣯⣿⣿⣿⣿⣿⣿⣿⣿⣿⣿⣿⣿⣿⣿⣿⣿⣿⣿⣿⠀⠀⠀⠀⠀⠀⠀⠀⠀⠀⠀⠀</a:t>
            </a:r>
            <a:br/>
            <a:r>
              <a:t>⠀⠀⠀⠀⠀⠀⠀⠀⠀⠀⠀⢕⢷⣿⣿⣿⢿⣿⣿⣿⣿⣿⣿⣿⣿⣿⣿⢿⢿⡯⡿⣿⢿⣿⣿⣿⣿⣿⣟⢻⣿⣿⣿⣿⣿⡿⣿⣿⣿⣽⣷⢾⣻⣱⣯⢝⢿⢿⢿⣿⣿⣿⣿⣿⣿⣿⣿⣿⣿⠀⠀⠀⠀⠀⠀⠀⠀⠀⠀⠀⠀</a:t>
            </a:r>
            <a:br/>
            <a:r>
              <a:t>⠀⠀⠀⠀⠀⠀⠀⠀⠀⠀⠀⢕⣏⣝⣿⣟⣯⢜⢝⣽⣱⣵⣟⣟⣜⣗⢧⢱⡵⣧⣷⡽⢜⣿⣾⣿⣿⣿⣿⣟⣿⣿⣿⣿⣿⣿⣿⣿⣿⣟⣯⣵⣵⣾⣿⣿⢽⣿⣽⣿⣽⢿⡿⣿⣿⣿⣿⣿⣿⠀⠀⠀⠀⠀⠀⠀⠀⠀⠀⠀⠀</a:t>
            </a:r>
            <a:br/>
            <a:r>
              <a:t>⠀⠀⠀⠀⠀⠀⠀⠀⠀⠀⠀⠑⠙⠙⠋⠙⠑⠑⠙⠑⠃⠃⠃⠙⠑⠚⠑⠛⠃⠙⠙⠓⠚⠛⠛⠋⠙⠙⠙⠙⠛⠛⠛⠛⠛⠋⠙⠘⠛⠛⠑⠙⠛⠙⠘⠛⠛⠋⠛⠙⠓⠚⠑⠑⠘⠙⠙⠛⠛⠀⠀⠀⠀⠀⠀⠀⠀⠀⠀⠀⠀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⠀⠀⠀⠀⠀⠀⠀⠀⠀⠀⠀⢸⣿⣿⣿⣿⣿⣿⣿⣿⣿⣿⡿⢕⢕⢕⢕⢕⢕⢕⢕⣱⣿⣿⣿⣿⣿⣿⣿⣿⣿⡕⢕⢕⢜⣧⢕⣿⣿⣿⣿⣿⣿⣿⣿⣿⣿⣿⣿⣿⣿⣿⣿⣿⣿⣿⣿⣿⣿⠀⠀⠀⠀⠀⠀⠀⠀⠀⠀⠀⠀</a:t>
            </a:r>
            <a:br/>
            <a:r>
              <a:t>⠀⠀⠀⠀⠀⠀⠀⠀⠀⠀⠀⢸⣿⣿⣿⣿⣿⣿⣿⣿⣿⣿⡇⢕⢕⢕⢕⢕⢕⢕⣕⣿⣿⣿⣿⣿⣿⣿⣿⣿⣿⡇⢕⢕⢕⢹⢕⣸⣿⣿⣿⣿⣿⣿⣿⣿⣿⣿⣿⣿⣿⣿⣿⣿⣿⣿⣿⣿⣿⠀⠀⠀⠀⠀⠀⠀⠀⠀⠀⠀⠀</a:t>
            </a:r>
            <a:br/>
            <a:r>
              <a:t>⠀⠀⠀⠀⠀⠀⠀⠀⠀⠀⠀⢸⣿⣿⣿⣿⣿⣿⣿⣿⣿⣿⣷⣧⣵⣱⣕⢕⢕⢕⣿⣿⣿⣿⣿⣿⣿⣿⣿⣿⣿⡇⢕⡕⢕⣸⡕⣿⣿⣿⣿⣿⣿⣿⣿⣿⣿⣿⣿⣿⣿⣿⣿⣿⣿⣿⣿⣿⣿⠀⠀⠀⠀⠀⠀⠀⠀⠀⠀⠀⠀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⠀⠀⠀⠀⠀⠀⠀⠀⠀⠀⠀⢸⣿⣿⣿⣿⣿⣿⣿⣿⣿⣿⣿⣿⣿⣿⣿⣿⣿⣿⣿⣿⣿⣿⣿⣿⣿⣿⣿⣿⣿⣷⣷⣧⣷⣾⡕⣿⣿⣿⣿⣿⣿⣿⣿⣿⣿⣿⣿⣿⣿⣿⣿⣿⣿⣿⣿⣿⣿⠀⠀⠀⠀⠀⠀⠀⠀⠀⠀⠀⠀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⠀⠀⠀⠀⠀⠀⠀⠀⠀⠀⠀⢸⣿⣿⣿⣿⣿⣿⣿⣿⣿⣿⣿⣿⣿⣿⣿⣿⣿⣿⣿⣿⣿⣿⣿⣿⣿⣿⣿⣿⣿⣿⣿⣿⣿⣿⡇⣿⣿⣿⣿⣿⣿⣿⣿⣿⣿⣿⣿⣿⣿⣿⣿⣿⣿⣿⣿⣿⣿⠀⠀⠀⠀⠀⠀⠀⠀⠀⠀⠀⠀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⠀⠀⠀⠀⠀⠀⠀⠀⠀⠀⠀⢸⣿⣿⣿⣿⣿⣿⣿⣿⣿⣿⣿⣿⣿⣿⣿⣿⣿⣿⣿⣿⣿⣿⣿⣿⣿⣿⣿⣿⣿⣿⣿⣿⣿⣿⡎⣿⣿⣿⣿⣿⣿⣿⣿⣿⣿⣿⣿⣿⣿⣿⣿⣿⣿⣿⣿⣿⣿⠀⠀⠀⠀⠀⠀⠀⠀⠀⠀⠀⠀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⠀⠀⠀⠀⠀⠀⠀⠀⠀⠀⠀⢸⣿⣿⣿⣿⣿⣿⣿⣿⣿⣿⣿⣿⣿⣿⣿⣿⣿⣿⣿⣿⣿⣿⣿⣿⣿⣿⣿⣿⣿⣿⣿⣿⣿⡿⢷⣿⣿⣿⣿⣿⣿⣿⣿⣿⣿⣿⣿⣿⣿⣿⣿⣿⣿⣿⣿⣿⣿⠀⠀⠀⠀⠀⠀⠀⠀⠀⠀⠀⠀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⠀⠀⠀⠀⠀⠀⠀⠀⠀⠀⠀⢸⣿⣿⣿⣿⣿⣿⣿⣿⣿⣿⣿⣿⣿⣿⣿⣿⣿⣿⣿⣿⣿⣿⣿⣿⣿⣿⣿⣿⣿⣿⣿⣿⣿⡗⣿⣿⣿⣿⣿⣿⣿⣿⣿⣿⣿⣿⣿⣿⣿⣿⣿⣿⣿⣿⣿⣿⣿⠀⠀⠀⠀⠀⠀⠀⠀⠀⠀⠀⠀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⠀⠀⠀⠀⠀⠀⠀⠀⠀⠀⠀⢸⣿⣿⣿⣿⣿⣿⣿⣿⣿⣿⣿⣿⣿⣿⣿⣿⣿⣿⣿⣿⣿⣿⣿⣿⡿⣿⣿⣿⣿⣿⣿⣿⣿⣗⣿⣿⣿⣿⣿⣿⣿⣿⣿⣿⣿⣿⣿⣿⣿⣿⣿⣿⣿⣿⣿⣿⣿⠀⠀⠀⠀⠀⠀⠀⠀⠀⠀⠀⠀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⠀⠀⠀⠀⠀⠀⠀⠀⠀⠀⠀⢸⣿⣿⣿⣿⣿⣿⣿⣿⣿⣿⣿⣿⣿⣿⣿⣿⣿⣿⣿⣿⣿⣿⣿⣿⣿⣿⣿⣿⣿⣿⣿⣿⣿⡯⣿⣿⣿⣿⣿⣿⣿⣿⣿⣿⣿⣿⣿⣿⣿⣿⣿⣿⣿⣿⣿⣿⣿⠀⠀⠀⠀⠀⠀⠀⠀⠀⠀⠀⠀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⠀⠀⠀⠀⠀⠀⠀⠀⠀⠀⠀⢸⣿⣿⣿⣿⣿⣿⣿⣿⣿⣿⣿⣿⣿⣿⣿⣿⣿⣿⣿⣿⣿⣿⣿⣿⣿⣿⣿⣿⣿⣿⣿⣿⣿⡗⣿⣿⣿⣿⣿⣿⣿⣿⣿⣿⣿⣿⣿⣿⣿⣿⣿⣿⣿⣿⣿⣿⣿⠀⠀⠀⠀⠀⠀⠀⠀⠀⠀⠀⠀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⠀⠀⠀⠀⠀⠀⠀⠀⠀⠀⠀⢸⣿⣿⣿⣿⣿⣿⣿⣿⣿⣿⣿⣿⣿⣿⣿⣿⣿⣿⣿⣿⣿⣿⣿⣿⣿⣿⣿⣿⣿⣿⣿⣿⣿⡇⣿⣿⣿⣿⣿⣿⣿⣿⣿⣿⣿⣿⣿⣿⣿⣿⣿⣿⣿⣿⣿⣿⣿⠀⠀⠀⠀⠀⠀⠀⠀⠀⠀⠀⠀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⠀⠀⠀⠀⠀⠀⠀⠀⠀⠀⠀⢸⣿⣿⣿⣿⣿⣿⣿⣿⣿⣿⣿⣿⣿⣿⣿⣿⣿⣿⣿⣿⣿⣿⣿⣿⣿⣿⣿⣿⣿⣿⣿⣿⣿⢳⣿⣿⣿⣿⣿⣿⣿⣿⣿⣿⣿⣿⣿⣿⣿⣿⣿⣿⣿⣿⣿⣿⣿⠀⠀⠀⠀⠀⠀⠀⠀⠀⠀⠀⠀</a:t>
            </a:r>
            <a:br/>
            <a:r>
              <a:t>⠀⠀⠀⠀⠀⠀⠀⠀⠀⠀⠀⢸⣿⣿⣿⣿⣿⣿⣿⣿⣿⣿⣿⣿⣿⣿⣿⣿⣿⣾⣿⣿⣿⣿⣿⣿⣿⣿⣿⣿⣿⣿⢏⢝⢝⢹⣿⣿⣿⣿⣿⣿⣿⣿⣿⣿⣿⣿⣿⣿⣿⣿⣿⣿⣿⣿⣿⣿⣿⠀⠀⠀⠀⠀⠀⠀⠀⠀⠀⠀⠀</a:t>
            </a:r>
            <a:br/>
            <a:r>
              <a:t>⠀⠀⠀⠀⠀⠀⠀⠀⠀⠀⠀⢸⣿⣿⣿⣿⣿⣿⣿⣿⣿⣿⢏⢝⢽⢻⣿⣿⣿⡿⣿⣿⣾⣿⣿⣿⣿⣿⣿⣿⣿⣿⣕⡕⢕⢜⣿⣿⣿⣿⣿⣿⣿⣿⣿⣿⣿⣿⣿⣿⣿⣿⣿⣿⣿⣿⣿⣿⣿⠀⠀⠀⠀⠀⠀⠀⠀⠀⠀⠀⠀</a:t>
            </a:r>
            <a:br/>
            <a:r>
              <a:t>⠀⠀⠀⠀⠀⠀⠀⠀⠀⠀⠀⢸⣿⢿⢻⢿⡟⣻⣿⣿⣿⢿⢿⢿⢿⡿⢿⢿⢿⢿⣿⣿⣿⣿⣿⣿⣿⣿⣿⣿⣿⣿⣿⡿⣿⡿⣿⣿⢿⣿⣿⣿⣿⣿⢿⣿⢿⣿⣿⡿⣿⣿⡿⢿⣿⣿⣿⣿⣿⠀⠀⠀⠀⠀⠀⠀⠀⠀⠀⠀⠀</a:t>
            </a:r>
            <a:br/>
            <a:r>
              <a:t>⠀⠀⠀⠀⠀⠀⠀⠀⠀⠀⠀⢔⢇⢕⢕⢕⢕⢕⢕⢕⢕⢕⢕⢕⢕⢕⢕⡕⣱⣿⣿⣿⣿⣿⣿⣝⣿⣿⣿⣿⣿⣿⣷⣷⣧⣵⣵⣧⣧⣵⣷⣷⣵⣵⣵⣱⣵⣵⣕⣕⣱⣵⣵⣵⣵⣵⣧⣷⣷⠀⠀⠀⠀⠀⠀⠀⠀⠀⠀⠀⠀</a:t>
            </a:r>
            <a:br/>
            <a:r>
              <a:t>⠀⠀⠀⠀⠀⠀⠀⠀⠀⠀⠀⢕⢵⣵⣵⡵⣵⢷⣾⡧⢕⣷⣕⣕⢼⣵⣷⣺⣿⣿⣿⣿⣿⣿⣿⣿⣏⣽⡻⣿⣿⣿⣿⣿⣿⣿⣿⣿⣿⣿⣿⣿⣿⣿⣿⣿⣿⣿⣿⣿⣿⣿⣿⣿⣿⣿⣿⣿⣿⠀⠀⠀⠀⠀⠀⠀⠀⠀⠀⠀⠀</a:t>
            </a:r>
            <a:br/>
            <a:r>
              <a:t>⠀⠀⠀⠀⠀⠀⠀⠀⠀⠀⠀⢕⢝⢿⣟⣳⣽⣽⣽⣽⣣⣵⣜⣟⣿⣹⡳⢞⣿⣿⣿⣿⣿⣿⣿⣿⣿⣿⣿⣾⣿⣿⣿⣿⣿⣿⣿⣿⢿⣿⣿⣿⣿⣿⣿⣿⣿⣿⣿⣿⣿⣿⣿⣿⣿⣿⣿⣿⣿⠀⠀⠀⠀⠀⠀⠀⠀⠀⠀⠀⠀</a:t>
            </a:r>
            <a:br/>
            <a:r>
              <a:t>⠀⠀⠀⠀⠀⠀⠀⠀⠀⠀⠀⢱⡵⢮⣝⣿⣿⣿⡿⢿⣞⣿⣿⣿⣿⣽⣿⣿⣿⣿⣿⣿⣿⣿⣯⣿⣿⣫⣷⣿⡿⢳⣿⣿⣿⣿⣿⣿⢽⣿⣟⣿⣿⣿⣿⣿⣿⣿⣿⣿⣿⣿⣿⣿⣿⣿⣿⣿⣿⠀⠀⠀⠀⠀⠀⠀⠀⠀⠀⠀⠀</a:t>
            </a:r>
            <a:br/>
            <a:r>
              <a:t>⠀⠀⠀⠀⠀⠀⠀⠀⠀⠀⠀⢕⣳⣹⣾⢿⡽⢷⣿⣷⣿⣯⣏⣞⣟⣷⣟⣕⣝⢝⢿⣿⣇⣝⣼⡧⣵⣵⣵⣷⣳⣧⡺⢿⣿⣿⣿⣿⣾⣿⣿⣿⣽⣷⢿⣟⢟⢿⣿⣿⣿⣿⣿⣿⣿⣿⣿⣿⣿⠀⠀⠀⠀⠀⠀⠀⠀⠀⠀⠀⠀</a:t>
            </a:r>
            <a:br/>
            <a:r>
              <a:t>⠀⠀⠀⠀⠀⠀⠀⠀⠀⠀⠀⢕⣵⣾⣿⣿⣷⣧⡿⢷⣾⣿⣿⣿⣿⣿⣿⡟⢕⣱⡞⢏⢸⣿⣟⣝⡟⣝⢝⣟⣱⣝⢻⢸⣿⣿⣿⣿⣿⣿⣿⣿⣿⡯⢕⣾⣿⣵⡿⢼⢿⣿⣿⣿⣿⣿⣿⣿⣿⠀⠀⠀⠀⠀⠀⠀⠀⠀⠀⠀⠀</a:t>
            </a:r>
            <a:br/>
            <a:r>
              <a:t>⠀⠀⠀⠀⠀⠀⠀⠀⠀⠀⠀⠑⠛⠛⠛⠛⠚⠃⠑⠘⠋⠙⠛⠓⠓⠛⠓⠙⠛⠋⠑⠓⠓⠑⠙⠃⠚⠙⠓⠑⠓⠓⠓⠓⠘⠙⠛⠛⠛⠋⠙⠓⠛⠛⠛⠛⠙⠛⠘⠛⠛⠛⠃⠛⠛⠛⠛⠛⠛⠀⠀⠀⠀⠀⠀⠀⠀⠀⠀⠀⠀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⠀⠀⠀⠀⠀⠀⠀⠀⠀⠀⠀⢸⣿⣿⣿⣿⣿⣿⣿⣿⣿⣿⣿⢕⢕⢕⢕⢕⢕⢕⢕⣼⣿⣿⣿⣿⣿⣿⣿⣿⣿⡇⢕⢕⢜⢿⡕⢸⣿⣿⣿⣿⣿⣿⣿⣿⣿⣿⣿⣿⣿⣿⣿⣿⣿⣿⣿⣿⣿⠀⠀⠀⠀⠀⠀⠀⠀⠀⠀⠀⠀</a:t>
            </a:r>
            <a:br/>
            <a:r>
              <a:t>⠀⠀⠀⠀⠀⠀⠀⠀⠀⠀⠀⢸⣿⣿⣿⣿⣿⣿⣿⣿⣿⣿⣇⢕⢕⢕⢕⢕⢕⢕⢕⣿⣿⣿⣿⣿⣿⣿⣿⣿⣿⡇⢕⢕⢕⢸⡇⢸⣿⣿⣿⣿⣿⣿⣿⣿⣿⣿⣿⣿⣿⣿⣿⣿⣿⣿⣿⣿⣿⠀⠀⠀⠀⠀⠀⠀⠀⠀⠀⠀⠀</a:t>
            </a:r>
            <a:br/>
            <a:r>
              <a:t>⠀⠀⠀⠀⠀⠀⠀⠀⠀⠀⠀⢸⣿⣿⣿⣿⣿⣿⣿⣿⣿⣿⣷⢧⣵⣵⢱⢕⡕⢕⣿⣿⣿⣿⣿⣿⣿⣿⣿⣿⣿⡇⢕⡕⢕⢕⡇⢸⣿⣿⣿⣿⣿⣿⣿⣿⣿⣿⣿⣿⣿⣿⣿⣿⣿⣿⣿⣿⣿⠀⠀⠀⠀⠀⠀⠀⠀⠀⠀⠀⠀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⠀⠀⠀⠀⠀⠀⠀⠀⠀⠀⠀⢸⣿⣿⣿⣿⣿⣿⣿⣿⣿⣿⣿⣿⣿⣿⣿⣿⣿⣿⣿⣿⣿⣿⣿⣿⣿⣿⣿⣿⣿⣷⣷⣷⣾⣽⣗⢸⣿⣿⣿⣿⣿⣿⣿⣿⣿⣿⣿⣿⣿⣿⣿⣿⣿⣿⣿⣿⣿⠀⠀⠀⠀⠀⠀⠀⠀⠀⠀⠀⠀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⠀⠀⠀⠀⠀⠀⠀⠀⠀⠀⠀⢸⣿⣿⣿⣿⣿⣿⣿⣿⣿⣿⣿⣿⣿⣿⣿⣿⣿⣿⣿⣿⣿⣿⣿⣿⣿⣿⣿⣿⣿⣿⣿⣿⣿⣿⣇⢸⣿⣿⣿⣿⣿⣿⣿⣿⣿⣿⣿⣿⣿⣿⣿⣿⣿⣿⣿⣿⣿⠀⠀⠀⠀⠀⠀⠀⠀⠀⠀⠀⠀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⠀⠀⠀⠀⠀⠀⠀⠀⠀⠀⠀⢸⣿⣿⣿⣿⣿⣿⣿⣿⣿⣿⣿⣿⣿⣿⣿⣿⣿⣿⣿⣿⣿⣿⣿⣿⣿⣿⣿⣿⣿⣿⣿⣿⣿⣿⣇⢻⣿⣿⣿⣿⣿⣿⣿⣿⣿⣿⣿⣿⣿⣿⣿⣿⣿⣿⣿⣿⣿⠀⠀⠀⠀⠀⠀⠀⠀⠀⠀⠀⠀</a:t>
            </a:r>
            <a:br/>
            <a:r>
              <a:t>⠀⠀⠀⠀⠀⠀⠀⠀⠀⠀⠀⢸⣿⣿⣿⣿⣻⣿⣿⣿⣿⣿⣿⣿⣿⣿⣿⣿⣿⣿⣿⣿⣿⣿⣿⣿⣿⣿⣿⣿⣿⣿⣿⣿⣿⡿⢗⣿⣿⣿⣿⣿⣿⣿⣿⣿⣿⣿⣿⣿⣿⣿⣿⣿⣿⣿⣿⣿⣿⠀⠀⠀⠀⠀⠀⠀⠀⠀⠀⠀⠀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⠀⠀⠀⠀⠀⠀⠀⠀⠀⠀⠀⢸⣿⣿⣿⣿⣿⣿⣿⣿⣿⣿⣿⣿⣿⣿⣿⣿⣿⣿⣿⣿⣿⣿⣿⣿⣿⣿⣿⣿⣿⣿⣿⣿⣿⣿⣻⣿⣿⣿⣿⣿⣿⣿⣿⣿⣿⣿⣿⣿⣿⣿⣿⣿⣿⣿⣿⣿⣿⠀⠀⠀⠀⠀⠀⠀⠀⠀⠀⠀⠀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⠀⠀⠀⠀⠀⠀⠀⠀⠀⠀⠀⢸⣿⣿⣿⣿⣿⣿⣿⣿⣿⣿⣿⣿⣿⣿⣿⣿⣿⣿⣿⣿⣿⣿⣿⣿⣿⣿⣿⣿⣿⣿⣿⣿⣿⣿⢽⣿⣿⣿⣿⣿⣿⣿⣿⣿⣿⣿⣿⣿⣿⣿⣿⣿⣿⣿⣿⣿⣿⠀⠀⠀⠀⠀⠀⠀⠀⠀⠀⠀⠀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⠀⠀⠀⠀⠀⠀⠀⠀⠀⠀⠀⢸⣿⣿⣿⣿⣿⣿⣿⣿⣿⣿⣿⣿⣿⣿⣿⣿⣿⣿⣿⣿⣿⣿⣿⣿⣿⣿⣿⣿⣿⣿⣿⣿⣿⣟⢼⣿⣿⣿⣿⣿⣿⣿⣿⣿⣿⣿⣿⣿⣿⣿⣿⣿⣿⣿⣿⣿⣿⠀⠀⠀⠀⠀⠀⠀⠀⠀⠀⠀⠀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⠀⠀⠀⠀⠀⠀⠀⠀⠀⠀⠀⢸⣿⣿⣿⣿⣿⣿⣿⣿⣿⣿⣿⣿⣿⣿⣿⣿⣿⣿⣿⣿⣿⣿⣿⣿⣿⣿⣿⣿⣿⣿⣿⣿⣿⡿⢹⣿⣿⣿⣿⣿⣿⣿⣿⣿⣿⣿⣿⣿⣿⣿⣿⣿⣿⣿⣿⣿⣿⠀⠀⠀⠀⠀⠀⠀⠀⠀⠀⠀⠀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⠀⠀⠀⠀⠀⠀⠀⠀⠀⠀⠀⢸⣿⣿⣿⣿⣿⣿⣿⣿⣿⣿⣿⣿⣿⣿⣿⣿⣿⣿⣿⣿⣿⣿⣿⣿⣿⣿⣿⣿⣿⣿⣿⣿⣿⡯⢸⣿⣿⣿⣿⣿⣿⣿⣿⣿⣿⣿⣿⣿⣿⣿⣿⣿⣿⣿⣿⣿⣿⠀⠀⠀⠀⠀⠀⠀⠀⠀⠀⠀⠀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⠀⠀⠀⠀⠀⠀⠀⠀⠀⠀⠀⢸⣿⣿⣿⣿⣿⣿⣿⣿⣿⣿⣿⣿⣿⣿⣿⣿⣿⣿⣿⣿⣿⣿⣿⣿⣿⣿⣿⣿⣿⣿⣿⣿⣿⣧⣼⣿⣿⣿⣿⣿⣿⣿⣿⣿⣿⣿⣿⣿⣿⣿⣿⣿⣿⣿⣿⣿⣿⠀⠀⠀⠀⠀⠀⠀⠀⠀⠀⠀⠀</a:t>
            </a:r>
            <a:br/>
            <a:r>
              <a:t>⠀⠀⠀⠀⠀⠀⠀⠀⠀⠀⠀⢸⣿⣿⣿⣿⣿⣿⣿⣿⣿⣿⡿⡿⣟⣿⣿⣿⣾⣷⣷⣿⣿⣿⣿⣿⣿⣿⣿⣿⣿⣿⡿⢟⢝⢜⣿⣿⣿⣿⣿⣿⣿⣿⣿⣿⣿⣿⣿⣿⣿⣿⣿⣿⣿⣿⣿⣿⣿⠀⠀⠀⠀⠀⠀⠀⠀⠀⠀⠀⠀</a:t>
            </a:r>
            <a:br/>
            <a:r>
              <a:t>⠀⠀⠀⠀⠀⠀⠀⠀⠀⠀⠀⢸⣿⣿⣿⣿⣿⣿⣿⣿⣿⢿⢏⢝⢿⢿⣿⡿⢿⢿⣿⣻⣿⣿⣿⣿⣿⣿⣿⣿⣿⣿⣇⢕⢕⢕⣽⣿⣿⣿⣿⣿⣿⣿⣿⣿⣿⣿⣿⣿⣿⣿⣿⣿⣿⣿⣿⣿⣿⠀⠀⠀⠀⠀⠀⠀⠀⠀⠀⠀⠀</a:t>
            </a:r>
            <a:br/>
            <a:r>
              <a:t>⠀⠀⠀⠀⠀⠀⠀⠀⠀⠀⠀⢸⣿⡿⡿⡿⣿⣻⣿⣿⣏⡼⡣⢕⢜⢿⢿⢿⡿⢿⢟⢿⢿⣿⣿⣿⣿⣿⣿⣿⣿⣿⣿⣿⣿⣿⢿⣿⣿⣿⣿⣿⣿⣿⣿⣿⣿⣿⣿⣿⣿⣿⣿⣿⣿⣿⣿⣿⣿⠀⠀⠀⠀⠀⠀⠀⠀⠀⠀⠀⠀</a:t>
            </a:r>
            <a:br/>
            <a:r>
              <a:t>⠀⠀⠀⠀⠀⠀⠀⠀⠀⠀⠀⠀⢕⢕⢕⢕⢕⢕⢕⢕⢕⢕⢕⢕⢕⡕⡕⢕⢕⣱⣵⣾⣿⣿⣿⢿⣿⣿⣿⣿⣿⣿⣷⣵⣵⣵⣵⣵⣵⣵⣵⣷⣷⣵⣵⣕⣕⣵⣕⣕⣕⣕⣱⣵⣵⣵⣵⣵⣷⠀⠀⠀⠀⠀⠀⠀⠀⠀⠀⠀⠀</a:t>
            </a:r>
            <a:br/>
            <a:r>
              <a:t>⠀⠀⠀⠀⠀⠀⠀⠀⠀⠀⠀⢕⢱⢕⣕⡕⣱⣵⣾⣷⢱⢵⣕⡵⢱⣱⡕⣾⣿⣿⣿⣿⣿⣿⣿⣷⡝⢻⣿⣿⣿⣿⣿⣿⣿⣿⣿⣿⣿⣿⣿⣿⣿⣿⣿⣿⣿⣿⣿⣿⣿⣿⣿⣿⣿⣿⣿⣿⣿⠀⠀⠀⠀⠀⠀⠀⠀⠀⠀⠀⠀</a:t>
            </a:r>
            <a:br/>
            <a:r>
              <a:t>⠀⠀⠀⠀⠀⠀⠀⠀⠀⠀⠀⢕⢜⢹⣝⣗⣾⣯⡽⣗⣕⣹⣕⣞⣿⡟⣻⣾⣽⣻⣿⣿⣿⣿⣿⣿⣵⣵⡜⢼⣿⣿⣿⣿⣿⣿⣿⣿⡿⣿⣿⣿⣿⣿⣿⣿⣿⣿⣿⣿⣿⣿⣿⣿⣿⣿⣿⣿⣿⠀⠀⠀⠀⠀⠀⠀⠀⠀⠀⠀⠀</a:t>
            </a:r>
            <a:br/>
            <a:r>
              <a:t>⠀⠀⠀⠀⠀⠀⠀⠀⠀⠀⠀⢱⣕⡗⢻⣿⣿⣿⣿⣿⡗⣻⣿⢿⣿⣵⣿⢿⣿⣿⣿⣿⣿⡿⣿⣟⣿⣿⣽⡵⢇⡻⣿⣿⣿⣿⣿⣿⣿⣿⣿⣿⣿⣿⣿⣿⣿⣿⣿⣿⣿⣿⣿⣿⣿⣿⣿⣿⣿⠀⠀⠀⠀⠀⠀⠀⠀⠀⠀⠀⠀</a:t>
            </a:r>
            <a:br/>
            <a:r>
              <a:t>⠀⠀⠀⠀⠀⠀⠀⠀⠀⠀⠀⢜⣱⣇⣷⣿⣿⣿⣿⣧⣿⣿⣻⣹⢿⣽⣷⢏⢟⢿⢿⢟⢟⢝⣧⡫⢝⣝⢝⣝⣵⢝⢾⣿⣿⣿⣿⣽⣿⣷⣿⡿⣟⣳⡿⣿⡿⢿⣿⣿⣿⣿⣿⣿⣿⣿⣿⣿⣿⠀⠀⠀⠀⠀⠀⠀⠀⠀⠀⠀⠀</a:t>
            </a:r>
            <a:br/>
            <a:r>
              <a:t>⠀⠀⠀⠀⠀⠀⠀⠀⠀⠀⠀⢕⢝⣏⢿⣿⣯⣕⢹⢽⡵⢇⢟⢯⣾⣟⣟⡝⢕⣱⢕⢏⢕⢕⡸⢇⢪⢝⢻⢝⢣⣕⣾⣿⣿⣿⣿⣿⣿⣿⣿⣿⡿⢿⢿⡣⣿⣷⣮⣯⣫⣿⣿⣿⣿⣿⣿⣿⣿⠀⠀⠀⠀⠀⠀⠀⠀⠀⠀⠀⠀</a:t>
            </a:r>
            <a:br/>
            <a:r>
              <a:t>⠀⠀⠀⠀⠀⠀⠀⠀⠀⠀⠀⠑⠑⠃⠚⠛⠑⠃⠑⠑⠑⠑⠓⠛⠑⠓⠚⠋⠛⠑⠑⠑⠑⠑⠘⠋⠛⠛⠓⠓⠃⠃⠓⠛⠛⠛⠛⠛⠛⠛⠛⠛⠛⠓⠓⠛⠛⠛⠛⠓⠛⠓⠛⠓⠛⠛⠛⠛⠛⠀⠀⠀⠀⠀⠀⠀⠀⠀⠀⠀⠀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⠀⠀⠀⠀⠀⠀⠀⠀⠀⠀⠀⣿⣿⣿⣿⣿⣿⣿⣿⣿⣿⣿⣿⣿⣿⢕⢸⣿⣿⣿⣿⣿⣿⣿⣿⣿⣿⣿⣿⣿⣿⣿⣿⣿⣿⣿⣿⣿⣿⣿⣿⣿⣿⡿⢕⢜⣿⣿⣿⣿⣿⣿⣿⣿⣿⣿⣿⣿⣿⠀⠀⠀⠀⠀⠀⠀⠀⠀⠀⠀⠀</a:t>
            </a:r>
            <a:br/>
            <a:r>
              <a:t>⠀⠀⠀⠀⠀⠀⠀⠀⠀⠀⠀⣿⣿⣿⣿⣿⣿⣿⣿⣿⣿⣿⣿⣿⣿⢕⢸⣿⣿⣿⣿⣿⣿⣿⣿⣿⣿⡿⣿⣿⣿⣿⣿⣿⣿⣿⣿⣿⣿⣿⣿⡿⢟⢕⢕⢕⣿⣿⣿⣿⣿⣿⣿⣿⣿⣿⣿⣿⣿⠀⠀⠀⠀⠀⠀⠀⠀⠀⠀⠀⠀</a:t>
            </a:r>
            <a:br/>
            <a:r>
              <a:t>⠀⠀⠀⠀⠀⠀⠀⠀⠀⠀⠀⣿⣿⣿⣿⣿⣿⣿⣿⣿⣿⣿⣿⣿⣿⢕⢸⣿⣿⣿⣿⣿⣿⣿⣿⢟⢏⢀⠁⠙⠛⠟⠟⠿⠿⠟⠟⢟⢟⢝⢕⢕⢕⢕⢕⢕⢼⣿⣿⣿⣿⣿⣿⣿⣿⣿⣿⣿⣿⠀⠀⠀⠀⠀⠀⠀⠀⠀⠀⠀⠀</a:t>
            </a:r>
            <a:br/>
            <a:r>
              <a:t>⠀⠀⠀⠀⠀⠀⠀⠀⠀⠀⠀⣿⣿⣿⣿⣿⣿⣿⣿⣿⣿⣿⣿⣿⡿⢕⣾⣿⣿⣿⣿⣿⡿⢟⢕⢕⠔⠐⠀⠀⠀⠀⠀⠀⠀⢀⠐⢕⠕⠑⠁⠁⠁⢅⢔⢕⢼⣿⣿⣿⣿⣿⣿⣿⣿⣿⣿⣿⣿⠀⠀⠀⠀⠀⠀⠀⠀⠀⠀⠀⠀</a:t>
            </a:r>
            <a:br/>
            <a:r>
              <a:t>⠀⠀⠀⠀⠀⠀⠀⠀⠀⠀⠀⣿⣿⣿⣿⣿⣿⣿⣿⣿⣿⣿⣿⣿⡇⢕⣿⣿⣿⣿⣿⢿⢵⢱⢕⢕⢕⠀⠀⠀⠀⠀⠀⠀⢀⢔⠕⠀⠀⠀⠀⠀⠀⠑⠕⢕⣸⣿⣿⣿⣿⣿⣿⣿⣿⣿⣿⣿⣿⠀⠀⠀⠀⠀⠀⠀⠀⠀⠀⠀⠀</a:t>
            </a:r>
            <a:br/>
            <a:r>
              <a:t>⠀⠀⠀⠀⠀⠀⠀⠀⠀⠀⠀⣿⣿⣿⣿⣿⣿⣿⣿⣿⣿⣿⣿⣿⡇⢕⣿⣿⣿⢏⠑⠁⠁⠁⢁⢁⢀⠀⠀⠀⠀⠀⠀⢀⢕⢁⢀⢄⢄⢔⢄⣄⣤⣴⣷⣿⣿⣿⣿⣿⣿⣿⣿⣿⣿⣿⣿⣿⣿⠀⠀⠀⠀⠀⠀⠀⠀⠀⠀⠀⠀</a:t>
            </a:r>
            <a:br/>
            <a:r>
              <a:t>⠀⠀⠀⠀⠀⠀⠀⠀⠀⠀⠀⣿⣿⣿⣿⣿⣿⣿⣿⣿⣿⣿⣿⣿⡇⢱⣿⣿⡿⢕⢀⢀⢀⢕⢕⢕⢕⠄⠄⠀⠀⠀⠁⢁⢄⣱⣵⣷⣾⣿⣿⣿⣿⣿⣿⣿⣿⣿⣿⣿⣿⣿⣿⣿⣿⣿⣿⣿⣿⠀⠀⠀⠀⠀⠀⠀⠀⠀⠀⠀⠀</a:t>
            </a:r>
            <a:br/>
            <a:r>
              <a:t>⠀⠀⠀⠀⠀⠀⠀⠀⠀⠀⠀⣿⣿⣿⣿⣿⣿⣿⣿⣿⣿⣿⣿⣿⡇⢸⣿⣿⣿⡗⢕⢕⢕⠕⠕⠕⠕⠕⠕⠕⠕⢕⢕⣱⣾⣿⣿⣿⣿⣿⣿⣿⣿⣿⣿⣿⣿⣿⣿⣿⣿⣿⣿⣿⣿⣿⣿⣿⣿⠀⠀⠀⠀⠀⠀⠀⠀⠀⠀⠀⠀</a:t>
            </a:r>
            <a:br/>
            <a:r>
              <a:t>⠀⠀⠀⠀⠀⠀⠀⠀⠀⠀⠀⣿⣿⣿⣿⣿⣿⣿⣿⣿⣿⣿⣿⣿⣿⣸⣿⣿⣿⣿⣷⣷⣷⣷⣷⣷⣷⣷⣿⣿⣿⣿⣿⣿⣿⣿⣿⣿⣿⣿⣿⣿⣿⣿⣿⣿⣿⣿⣿⣿⣿⣿⣿⣿⣿⣿⣿⣿⣿⠀⠀⠀⠀⠀⠀⠀⠀⠀⠀⠀⠀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⠀⠀⠀⠀⠀⠀⠀⠀⠀⠀⠀⣿⣿⣿⣿⣿⣿⣿⣿⣿⣿⣯⣿⡟⢟⢟⢹⢿⣯⡽⣿⣿⡿⣿⢿⣿⣿⣿⣿⣿⣿⣿⣿⣿⣿⣿⣿⣿⣿⣿⣿⣿⣿⣿⣿⣿⣿⣿⣿⣿⣿⣿⣿⣿⣿⣿⣿⣿⣿⠀⠀⠀⠀⠀⠀⠀⠀⠀⠀⠀⠀</a:t>
            </a:r>
            <a:br/>
            <a:r>
              <a:t>⠀⠀⠀⠀⠀⠀⠀⠀⠀⠀⠀⠋⠙⠙⠙⠙⠛⠛⠛⠛⠛⠛⠛⠃⠑⠑⠘⠛⠛⠛⠃⠃⠛⠑⠑⠑⠑⠙⠛⠛⠛⠛⠛⠛⠛⠛⠛⠛⠛⠛⠛⠛⠛⠛⠛⠛⠛⠛⠛⠛⠛⠛⠛⠛⠛⠛⠛⠛⠛⠀⠀⠀⠀⠀⠀⠀⠀⠀⠀⠀⠀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⠀⠀⠀⠀⠀⠀⠀⠀⠀⠀⠀⠀⠁⠁⠕⢸⣿⣿⣿⣿⣿⣿⣿⣿⣿⣿⣿⣿⣿⣿⣿⣿⣿⣿⣿⣿⣿⣿⣿⣿⣿⣿⣿⣿⣿⣿⣿⣿⣿⣿⣿⣿⣿⣿⣿⣿⣿⣿⣿⣿⣿⣿⣿⣿⣿⣿⣿⣿⡇⠀⠀⠀⠀⠀⠀⠀⠀⠀⠀⠀⠀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⠀⠀⠀⠀⠀⠀⠀⠀⠀⠀⠀⠀⠀⠀⠀⢸⣿⣿⣿⣿⣿⣿⣿⣿⣿⣿⣿⣿⣿⣿⣿⣿⣿⣿⣿⣿⣿⣿⣿⣿⣿⣿⣿⣿⣿⣿⣿⣿⣿⣿⣿⣿⣿⣿⣿⣿⣿⣿⣿⣿⣿⣿⣿⣿⣿⣿⣿⣿⢕⠀⠀⠀⠀⠀⠀⠀⠀⠀⠀⠀⠀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⠀⠀⠀⠀⠀⠀⠀⠀⠀⠀⠀⠀⠀⠀⠀⢸⣿⣿⣿⣿⣿⣿⣿⣿⣿⣿⣿⣿⣿⣿⣿⣿⣿⣿⣿⣿⣿⣿⣿⣿⣿⣿⣿⣿⣿⣿⣿⣿⣿⣿⣿⣿⣿⣿⣿⣿⣿⣿⣿⣿⣿⣿⣿⣿⣿⣿⣿⣿⢕⠀⠀⠀⠀⠀⠀⠀⠀⠀⠀⠀⠀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⠀⠀⠀⠀⠀⠀⠀⠀⠀⠀⠀⠀⠀⠀⢐⢸⣿⣿⣿⣿⣿⣿⣿⣿⣿⣿⣿⣿⣿⣿⣿⣿⣿⣿⣿⣿⣿⣿⣿⣿⣿⣿⣿⣿⣿⣿⣿⣿⣿⣿⣿⣿⣿⣿⣿⣿⣿⣿⣿⣿⣿⣿⣿⣿⣿⣿⣿⣿⢄⠀⠀⠀⠀⠀⠀⠀⠀⠀⠀⠀⠀</a:t>
            </a:r>
            <a:br/>
            <a:r>
              <a:t>⠀⠀⠀⠀⠀⠀⠀⠀⠀⠀⠀⢀⢄⠀⠕⢸⣿⣿⣿⣿⣿⣿⣿⣿⣿⣿⣿⣿⣿⣿⣿⣿⣿⣿⣿⣿⣿⣿⣿⣿⣿⣿⣿⣿⣿⣿⣿⣿⣿⣿⣿⣿⣿⣿⣿⣿⣿⣿⣿⣿⣿⣿⣿⣿⣿⣿⣿⣿⢁⠀⠀⠀⠀⠀⠀⠀⠀⠀⠀⠀⠀</a:t>
            </a:r>
            <a:br/>
            <a:r>
              <a:t>⠀⠀⠀⠀⠀⠀⠀⠀⠀⠀⠀⢕⢕⠔⢀⢸⣿⣿⣿⣿⣿⣿⣿⣿⣿⣿⣿⣿⣿⣿⣷⣾⣿⣿⣿⣿⡿⢿⢿⣿⣿⡿⢿⢿⢿⣿⣿⣿⣿⣿⣿⣿⣿⣿⣿⣿⣿⣿⣿⣿⣿⣿⣿⣿⣿⣿⣿⣿⠕⠀⠀⠀⠀⠀⠀⠀⠀⠀⠀⠀⠀</a:t>
            </a:r>
            <a:br/>
            <a:r>
              <a:t>⠀⠀⠀⠀⠀⠀⠀⠀⠀⠀⠀⢕⢕⢑⢀⢸⣿⣿⣿⣿⣿⣿⣿⣿⣿⣿⣿⣿⣿⣿⣿⣿⣿⣟⢏⢕⢕⢕⢸⢫⢵⢗⢝⢕⢺⢳⢿⢿⣿⣿⣿⣿⣿⣿⣿⣿⣿⣿⣿⣿⣿⣿⣿⣿⣿⣿⣿⣿⠕⠀⠀⠀⠀⠀⠀⠀⠀⠀⠀⠀⠀</a:t>
            </a:r>
            <a:br/>
            <a:r>
              <a:t>⠀⠀⠀⠀⠀⠀⠀⠀⠀⠀⠀⢕⢕⢕⠕⢸⣿⣿⣿⣿⣿⣿⣿⣿⣿⣿⣿⣿⣿⣿⣿⣿⣿⣿⣿⡿⢗⢟⢱⡵⣵⣿⡷⢵⣕⣕⣟⣻⣿⣿⣿⣿⣿⣿⣿⣿⣿⣿⣿⣿⣿⣿⣿⣿⣿⣿⣿⣿⠔⠀⠀⠀⠀⠀⠀⠀⠀⠀⠀⠀⠀</a:t>
            </a:r>
            <a:br/>
            <a:r>
              <a:t>⠀⠀⠀⠀⠀⠀⠀⠀⠀⠀⠀⢕⢕⢑⠀⢸⣿⣿⣿⣿⣿⣿⣿⣿⣿⣿⣿⣿⣿⣿⣿⣿⣿⣿⣿⡷⢕⢕⢻⣾⣾⣷⣳⣷⣿⣿⣿⣿⣿⣿⣿⣿⣿⣿⣿⣿⣿⣿⣿⣿⣿⣿⣿⣿⣿⣿⣫⣽⣵⠀⠀⠀⠀⠀⠀⠀⠀⠀⠀⠀⠀</a:t>
            </a:r>
            <a:br/>
            <a:r>
              <a:t>⠀⠀⠀⠀⠀⠀⠀⠀⠀⠀⠀⢕⢕⢔⠀⢸⣿⣿⣿⣿⣿⣿⣿⣿⣿⣿⣿⣿⣿⣿⣿⣿⣿⣿⢿⢇⢕⢕⢕⢝⢻⢿⢿⣿⣿⣿⣿⣿⣿⣿⣿⣿⣿⣿⣿⣿⣿⣿⣿⣿⣿⣿⣿⣿⣿⣧⢕⢕⡕⠀⠀⠀⠀⠀⠀⠀⠀⠀⠀⠀⠀</a:t>
            </a:r>
            <a:br/>
            <a:r>
              <a:t>⠀⠀⠀⠀⠀⠀⠀⠀⠀⠀⠀⢇⢕⢕⢀⣸⣿⣿⣿⣿⣿⣿⣿⣿⣿⣿⣿⣿⣿⣿⣟⢿⣿⡕⢕⢕⢕⢕⢕⢕⢕⢕⢕⡟⣿⣿⣿⣿⣿⣿⣿⣿⣿⣿⣿⣿⣿⣿⣿⣿⣿⣿⣿⣿⣿⣏⣗⣗⣞⠀⠀⠀⠀⠀⠀⠀⠀⠀⠀⠀⠀</a:t>
            </a:r>
            <a:br/>
            <a:r>
              <a:t>⠀⠀⠀⠀⠀⠀⠀⠀⠀⠀⠀⢕⢕⢕⢜⢻⣿⡏⢻⣿⣿⣿⣿⣿⣿⣿⣿⣿⣿⡿⢕⢸⣿⣷⡕⢕⢕⢕⢕⢕⢕⢕⢸⡇⢸⣿⣿⣿⣿⣿⣿⣿⣿⣿⣿⣿⣿⣿⣿⣿⣿⣿⣿⣿⣿⣿⣱⣵⣵⠀⠀⠀⠀⠀⠀⠀⠀⠀⠀⠀⠀</a:t>
            </a:r>
            <a:br/>
            <a:r>
              <a:t>⠀⠀⠀⠀⠀⠀⠀⠀⠀⠀⠀⢕⢕⢕⢐⢸⣿⣿⣾⣿⣿⣿⣿⣿⣿⣿⣿⣿⣿⢇⢕⢸⣿⣿⣷⡕⢕⢕⢕⢕⢕⢕⣿⡇⢜⣿⣿⣿⣿⣿⣿⣿⣿⣿⣿⣿⣿⣿⣿⣿⣿⣿⣿⣿⣿⣿⣿⣿⣿⠀⠀⠀⠀⠀⠀⠀⠀⠀⠀⠀⠀</a:t>
            </a:r>
            <a:br/>
            <a:r>
              <a:t>⠀⠀⠀⠀⠀⠀⠀⠀⠀⠀⠀⢕⢕⢕⢕⢸⣿⣿⣿⣿⣿⣿⣿⣿⣿⣿⣿⣿⡟⢕⢱⣿⣿⣿⣿⣿⣧⣕⣕⣱⣵⣾⣿⣇⢕⣿⣿⣿⣿⣿⣿⣿⣿⣿⣿⣿⣿⣿⣿⣿⣿⣿⣿⣿⣿⣿⣿⣿⣿⠀⠀⠀⠀⠀⠀⠀⠀⠀⠀⠀⠀</a:t>
            </a:r>
            <a:br/>
            <a:r>
              <a:t>⠀⠀⠀⠀⠀⠀⠀⠀⠀⠀⠀⢕⢕⡕⢕⢸⣿⣿⣿⣿⣿⣿⣿⣿⣿⣿⣿⡿⢕⢱⣿⣿⣿⣿⣿⣿⣿⣿⣿⣿⣿⣿⣿⡟⢸⣿⣿⣿⣿⣿⣿⣿⣿⣿⣿⣿⣿⣿⣿⣿⣿⣿⣿⣿⣿⣿⣿⣿⣿⠀⠀⠀⠀⠀⠀⠀⠀⠀⠀⠀⠀</a:t>
            </a:r>
            <a:br/>
            <a:r>
              <a:t>⠀⠀⠀⠀⠀⠀⠀⠀⠀⠀⠀⢕⢕⡕⢕⢸⣿⣿⣿⣿⣿⣿⣿⣿⣿⣿⡿⢕⢱⣾⣿⣿⣿⣿⣿⣿⣿⣿⣿⣿⣿⣿⢏⢕⢸⣿⣿⣿⣿⣿⣿⣿⣿⣿⣿⣿⣿⣿⣿⣿⣿⣿⣿⣿⣿⣿⣿⣿⣿⠀⠀⠀⠀⠀⠀⠀⠀⠀⠀⠀⠀</a:t>
            </a:r>
            <a:br/>
            <a:r>
              <a:t>⠀⠀⠀⠀⠀⠀⠀⠀⠀⠀⠀⢕⢕⢕⢕⢸⣿⣿⣿⣿⣿⣿⣿⣿⣿⣿⡕⣱⣿⣿⣿⣿⣿⣿⣿⣿⣿⣿⣿⣿⣟⢕⢕⢕⢸⣿⣿⣿⣿⣿⣿⣿⣿⣿⣿⣿⣿⣿⣿⣿⣿⣿⣿⣿⣿⣿⣿⣿⣿⠀⠀⠀⠀⠀⠀⠀⠀⠀⠀⠀⠀</a:t>
            </a:r>
            <a:br/>
            <a:r>
              <a:t>⠀⠀⠀⠀⠀⠀⠀⠀⠀⠀⠀⢕⢕⢕⢕⢸⣿⣿⣿⣿⣿⣿⣿⣿⣿⣫⣾⣿⣿⣿⣿⣿⣿⣿⣿⣿⣿⣿⣿⣿⡿⢕⢕⢕⣿⣿⣿⣿⣿⣿⣿⣿⣿⣿⣿⣿⣿⣿⣿⣿⣿⣿⣿⣿⣿⣿⣿⣿⣿⠀⠀⠀⠀⠀⠀⠀⠀⠀⠀⠀⠀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⠀⠀⠀⠀⠀⠀⠀⠀⠀⠀⠀⢕⢕⢕⢕⢸⣿⣿⣿⣿⣿⣿⣿⣿⣿⣿⣿⣿⣿⣿⣿⣿⣿⣿⣿⣿⣿⣿⣿⣿⣿⢕⢕⣵⣿⣿⣿⣿⣿⣿⣿⣿⣿⣿⣿⣿⣿⣿⣿⣿⣿⣿⣿⣿⣿⣿⣿⣿⣿⠀⠀⠀⠀⠀⠀⠀⠀⠀⠀⠀⠀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⠀⠀⠀⠀⠀⠀⠀⠀⠀⠀⠀⢕⢕⢕⢕⢸⣿⣿⣿⣿⣿⣿⣿⣿⣿⣿⣿⣿⣿⣿⣿⣿⣿⣿⣿⣿⢿⣿⣿⣿⣿⣷⣷⣿⣿⣿⣿⣿⣿⣿⣿⣿⣿⣿⣿⣿⣿⣿⣿⣿⣿⣿⣿⣿⣿⣿⣿⣿⣿⠀⠀⠀⠀⠀⠀⠀⠀⠀⠀⠀⠀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⠀⠀⠀⠀⠀⠀⠀⠀⠀⠀⠀⠑⠑⠑⠑⠘⠛⠛⠛⠛⠛⠛⠛⠛⠛⠛⠛⠛⠛⠛⠛⠛⠛⠛⠛⠛⠛⠛⠛⠛⠛⠛⠛⠛⠛⠛⠛⠛⠛⠛⠛⠛⠛⠛⠛⠛⠛⠛⠛⠛⠛⠛⠛⠛⠛⠛⠛⠛⠛⠀⠀⠀⠀⠀⠀⠀⠀⠀⠀⠀⠀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⠀⠀⠀⠀⠀⠀⠀⠀⠀⠀⠀⢸⣿⣿⣿⣿⣿⣿⣿⣿⣿⣿⣿⢇⢕⢕⢕⢕⢕⢕⢕⣱⣿⣿⣿⣿⣿⣿⣿⣿⣿⡕⢕⢕⢕⢹⣇⢕⣿⣿⣿⣿⣿⣿⣿⣿⣿⣿⣿⣿⣿⣿⣿⣿⣿⣿⣿⣿⣿⠀⠀⠀⠀⠀⠀⠀⠀⠀⠀⠀⠀</a:t>
            </a:r>
            <a:br/>
            <a:r>
              <a:t>⠀⠀⠀⠀⠀⠀⠀⠀⠀⠀⠀⢸⣿⣿⣿⣿⣿⣿⣿⣿⣿⣿⣿⢕⢕⢕⢕⢕⢕⢕⣕⣿⣿⣿⣿⣿⣿⣿⣿⣿⣿⡇⢕⢕⢕⢕⣿⢕⣹⣿⣿⣿⣿⣿⣿⣿⣿⣿⣿⣿⣿⣿⣿⣿⣿⣿⣿⣿⣿⠀⠀⠀⠀⠀⠀⠀⠀⠀⠀⠀⠀</a:t>
            </a:r>
            <a:br/>
            <a:r>
              <a:t>⠀⠀⠀⠀⠀⠀⠀⠀⠀⠀⠀⢸⣿⣿⣿⣿⣿⣿⣿⣿⣿⣿⣿⡧⣵⣵⢕⢕⣕⢕⣿⣿⣿⣿⣿⣿⣿⣿⣿⣿⣿⣇⢕⢕⢕⢕⣿⢕⣿⣿⣿⣿⣿⣿⣿⣿⣿⣿⣿⣿⣿⣿⣿⣿⣿⣿⣿⣿⣿⠀⠀⠀⠀⠀⠀⠀⠀⠀⠀⠀⠀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⠀⠀⠀⠀⠀⠀⠀⠀⠀⠀⠀⢸⣿⣿⣿⣿⣿⣿⣿⣿⣿⣿⣿⣿⣿⣿⣿⣿⣿⣿⣿⣿⣿⣿⣿⣿⣿⣿⣿⣿⣿⣷⣷⣷⣷⣼⣿⢇⣿⣿⣿⣿⣿⣿⣿⣿⣿⣿⣿⣿⣿⣿⣿⣿⣿⣿⣿⣿⣿⠀⠀⠀⠀⠀⠀⠀⠀⠀⠀⠀⠀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⠀⠀⠀⠀⠀⠀⠀⠀⠀⠀⠀⢸⣿⣿⣿⣿⣿⣿⣿⣿⣿⣿⣿⣿⣿⣿⣿⣿⣿⣿⣿⣿⣿⣿⣿⣿⣿⣿⣿⣿⣿⣿⣿⣿⣿⣿⣿⢣⣿⣿⣿⣿⣿⣿⣿⣿⣿⣿⣿⣿⣿⣿⣿⣿⣿⣿⣿⣿⣿⠀⠀⠀⠀⠀⠀⠀⠀⠀⠀⠀⠀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⠀⠀⠀⠀⠀⠀⠀⠀⠀⠀⠀⢸⣿⣿⣿⣿⣿⣿⣿⣿⣿⣿⣿⣿⣿⣿⣿⣿⣿⣿⣿⣿⣿⣿⣿⣿⣿⣿⣿⣿⣿⣿⣿⣿⣿⣿⡟⡜⣿⣿⣿⣿⣿⣿⣿⣿⣿⣿⣿⣿⣿⣿⣿⣿⣿⣿⣿⣿⣿⠀⠀⠀⠀⠀⠀⠀⠀⠀⠀⠀⠀</a:t>
            </a:r>
            <a:br/>
            <a:r>
              <a:t>⠀⠀⠀⠀⠀⠀⠀⠀⠀⠀⠀⢸⢿⣻⣿⣿⣟⣿⣟⣿⣿⣿⣿⣿⣿⣿⣿⣿⣿⣿⣿⣿⣿⣿⣿⣿⣿⣿⣿⣿⣿⣿⣿⣿⣿⣿⢗⢺⣿⣿⣿⣿⣿⣿⣿⣿⣿⣿⣿⣿⣿⣿⣿⣿⣿⣿⣿⣿⣿⠀⠀⠀⠀⠀⠀⠀⠀⠀⠀⠀⠀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⠀⠀⠀⠀⠀⠀⠀⠀⠀⠀⠀⢸⣿⣿⣿⣿⣿⣿⣿⣿⣿⣿⣿⣿⣿⣿⣿⣿⣿⣿⣿⣿⣿⣿⣿⣿⣿⣿⣿⣿⣿⣿⣿⣿⣿⣿⢇⣿⣿⣿⣿⣿⣿⣿⣿⣿⣿⣿⣿⣿⣿⣿⣿⣿⣿⣿⣿⣿⣿⠀⠀⠀⠀⠀⠀⠀⠀⠀⠀⠀⠀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⠀⠀⠀⠀⠀⠀⠀⠀⠀⠀⠀⢸⣿⣿⣿⣿⣿⣿⣿⣿⣿⣿⣿⣿⣿⣿⣿⣿⣿⣿⣿⣿⣿⣿⣿⣿⣿⣿⣿⣿⣿⣿⣿⣿⣿⣿⢏⣿⣿⣿⣿⣿⣿⣿⣿⣿⣿⣿⣿⣿⣿⣿⣿⣿⣿⣿⣿⣿⣿⠀⠀⠀⠀⠀⠀⠀⠀⠀⠀⠀⠀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⠀⠀⠀⠀⠀⠀⠀⠀⠀⠀⠀⢸⣿⣿⣿⣿⣿⣿⣿⣿⣿⣿⣿⣿⣿⣿⣿⣿⣿⣿⣿⣿⣿⣿⣿⣿⣿⣿⣿⣿⣿⣿⣿⣿⣿⣿⢗⣿⣿⣿⣿⣿⣿⣿⣿⣿⣿⣿⣿⣿⣿⣿⣿⣿⣿⣿⣿⣿⣿⠀⠀⠀⠀⠀⠀⠀⠀⠀⠀⠀⠀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⠀⠀⠀⠀⠀⠀⠀⠀⠀⠀⠀⢸⣿⣿⣿⣿⣿⣿⣿⣿⣿⣿⣿⣿⣿⣿⣿⣿⣿⣿⣿⣿⣿⣿⣿⣿⣿⣾⣿⣿⣿⣿⣿⣿⣿⣿⢕⣿⣿⣿⣿⣿⣿⣿⣿⣿⣿⣿⣿⣿⣿⣿⣿⣿⣿⣿⣿⣿⣿⠀⠀⠀⠀⠀⠀⠀⠀⠀⠀⠀⠀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⠀⠀⠀⠀⠀⠀⠀⠀⠀⠀⠀⢸⣿⣿⣿⣿⣿⣿⣿⣿⣿⣿⣿⣿⣿⣿⣿⣿⣿⣿⣿⣿⣿⣿⣿⣿⣿⣿⣿⣿⣿⣿⣿⣿⣿⣿⢜⣿⣿⣿⣿⣿⣿⣿⣿⣿⣿⣿⣿⣿⣿⣿⣿⣿⣿⣿⣿⣿⣿⠀⠀⠀⠀⠀⠀⠀⠀⠀⠀⠀⠀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⠀⠀⠀⠀⠀⠀⠀⠀⠀⠀⠀⢸⣿⣿⣿⣿⣿⣿⣿⣿⣿⣿⣿⣿⣿⣿⣿⣿⣿⣿⣿⣿⣿⣿⣿⣿⣿⣿⣿⣿⣿⣿⣿⣿⣿⣿⢳⣿⣿⣿⣿⣿⣿⣿⣿⣿⣿⣿⣿⣿⣿⣿⣿⣿⣿⣿⣿⣿⣿⠀⠀⠀⠀⠀⠀⠀⠀⠀⠀⠀⠀</a:t>
            </a:r>
            <a:br/>
            <a:r>
              <a:t>⠀⠀⠀⠀⠀⠀⠀⠀⠀⠀⠀⢸⣿⣿⣿⣿⣿⣿⣿⣿⣿⣿⣿⣿⣻⣿⣿⣷⣷⣿⣾⣿⣿⣿⣿⣿⣿⣿⣿⣿⣿⣿⣿⢟⢟⢟⢸⣿⣿⣿⣿⣿⣿⣿⣿⣿⣿⣿⣿⣿⣿⣿⣿⣿⣿⣿⣿⣿⣿⠀⠀⠀⠀⠀⠀⠀⠀⠀⠀⠀⠀</a:t>
            </a:r>
            <a:br/>
            <a:r>
              <a:t>⠀⠀⠀⠀⠀⠀⠀⠀⠀⠀⠀⢸⣿⣿⣿⣿⣿⣿⣿⣿⣿⡿⢿⢟⣿⣿⣿⣿⢿⡿⣿⣿⢿⣿⣿⣿⣿⣿⣿⣿⣿⣿⣿⡕⢕⢕⢸⣿⣿⣿⣿⣿⣿⣿⣿⣿⣿⣿⣿⣿⣿⣿⣿⣿⣿⣿⣿⣿⣿⠀⠀⠀⠀⠀⠀⠀⠀⠀⠀⠀⠀</a:t>
            </a:r>
            <a:br/>
            <a:r>
              <a:t>⠀⠀⠀⠀⠀⠀⠀⠀⠀⠀⠀⢸⣿⣿⣿⣿⣿⢿⣿⣿⣿⡽⢷⣿⢿⢻⣿⣿⣿⣷⣷⣿⣿⡷⣿⣿⣿⣿⣿⣿⣿⣿⣿⣿⣿⣷⣾⣿⣿⣿⣿⣿⣿⣿⣿⣿⣿⣿⣿⣿⣿⣿⣿⣿⣿⣿⣿⣿⣿⠀⠀⠀⠀⠀⠀⠀⠀⠀⠀⠀⠀</a:t>
            </a:r>
            <a:br/>
            <a:r>
              <a:t>⠀⠀⠀⠀⠀⠀⠀⠀⠀⠀⠀⢄⢷⢕⢕⢕⢕⢕⢱⢇⢕⢕⢕⢕⢕⢕⢕⢕⢕⣵⣵⣶⣷⣶⣾⣿⣿⢿⣿⣿⣿⣿⣧⣵⣵⣼⣵⣼⣵⣵⣵⣵⣵⣵⣼⣵⣕⣱⣵⣱⣱⣵⣱⣵⣵⣽⣽⣽⣿⠀⠀⠀⠀⠀⠀⠀⠀⠀⠀⠀⠀</a:t>
            </a:r>
            <a:br/>
            <a:r>
              <a:t>⠀⠀⠀⠀⠀⠀⠀⠀⠀⠀⠀⢕⢕⣕⣕⣕⢕⣵⣵⣼⢇⢕⣕⢕⢱⣵⣵⢾⣿⣿⣿⣿⣿⣿⣿⡟⢿⣿⣿⣿⣿⣿⣿⣿⣿⣿⣿⣿⣿⣿⣿⣿⣿⣿⣿⣿⣿⣿⣿⣿⣿⣿⣿⣿⣿⣿⣿⣿⣿⠀⠀⠀⠀⠀⠀⠀⠀⠀⠀⠀⠀</a:t>
            </a:r>
            <a:br/>
            <a:r>
              <a:t>⠀⠀⠀⠀⠀⠀⠀⠀⠀⠀⠀⢕⢕⢗⢻⢿⣞⣱⣞⣗⣕⣜⣝⢻⢻⡟⡿⢽⣿⣽⣿⣿⣿⣿⣿⢟⢕⢝⢿⢿⣿⣿⣿⣿⣿⣟⣷⣿⣿⣿⣿⣿⣿⣿⣿⣿⣿⣿⣿⣿⣿⣿⣿⣿⣿⣿⣿⣿⣿⠀⠀⠀⠀⠀⠀⠀⠀⠀⠀⠀⠀</a:t>
            </a:r>
            <a:br/>
            <a:r>
              <a:t>⠀⠀⠀⠀⠀⠀⠀⠀⠀⠀⠀⢕⣕⢵⢻⣷⣿⣿⣿⣯⡿⢽⣯⣿⣿⣟⣻⡽⣏⢻⣿⣿⣷⣿⣿⣿⣻⣷⣎⢕⢻⣿⣿⣿⣿⣿⣿⣿⣿⣾⣿⣿⣿⣿⣿⣿⣿⣿⣿⣿⣿⣿⣿⣿⣿⣿⣿⣿⣿⠀⠀⠀⠀⠀⠀⠀⠀⠀⠀⠀⠀</a:t>
            </a:r>
            <a:br/>
            <a:r>
              <a:t>⠀⠀⠀⠀⠀⠀⠀⠀⠀⠀⠀⢸⢏⡱⢽⣽⣿⣟⣿⣧⣳⣿⣾⣝⣿⣟⣹⣟⢿⢻⢿⢟⢻⢏⢿⢹⡟⢟⡝⣕⣕⢽⣿⣿⣿⣿⣿⣟⣿⣿⣽⣿⣿⢿⢿⣿⣿⣿⣿⣿⣿⣿⣿⣿⣿⣿⣿⣿⣿⠀⠀⠀⠀⠀⠀⠀⠀⠀⠀⠀⠀</a:t>
            </a:r>
            <a:br/>
            <a:r>
              <a:t>⠀⠀⠀⠀⠀⠀⠀⠀⠀⠀⠀⢱⢝⢟⣿⣿⣿⡏⡞⣟⣟⡝⢟⢻⣫⣽⢿⢇⢱⢕⢕⢕⢗⢕⢕⢹⢱⢝⢻⢟⢻⣿⣿⣿⣿⣿⣿⣿⣿⣿⣿⣿⣿⣿⣿⢾⣧⣷⣧⣟⣟⢻⣿⣿⣿⣿⣿⣿⣿⠀⠀⠀⠀⠀⠀⠀⠀⠀⠀⠀⠀</a:t>
            </a:r>
            <a:br/>
            <a:r>
              <a:t>⠀⠀⠀⠀⠀⠀⠀⠀⠀⠀⠀⠑⠑⠊⠑⠑⠋⠃⠑⠑⠑⠑⠑⠘⠙⠑⠑⠓⠓⠚⠑⠑⠑⠑⠑⠑⠑⠑⠑⠑⠑⠘⠛⠛⠛⠛⠛⠛⠛⠛⠛⠛⠛⠓⠓⠓⠓⠛⠛⠋⠛⠛⠛⠛⠛⠛⠛⠛⠛⠀⠀⠀⠀⠀⠀⠀⠀⠀⠀⠀⠀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⠀⠀⠀⠀⠀⠀⠀⠀⠀⠀⠀⢸⣿⣿⣿⣿⣿⣿⣿⣿⣿⣿⣿⢇⢕⢕⢕⢕⢕⢕⢱⣾⣿⣿⣿⣿⣿⣿⣿⣿⣿⢕⢕⢕⢕⢜⣷⢕⢸⣿⣿⣿⣿⣿⣿⣿⣿⣿⣿⣿⣿⣿⣿⣿⣿⣿⣿⣿⣿⠀⠀⠀⠀⠀⠀⠀⠀⠀⠀⠀⠀</a:t>
            </a:r>
            <a:br/>
            <a:r>
              <a:t>⠀⠀⠀⠀⠀⠀⠀⠀⠀⠀⠀⢸⣿⣿⣿⣿⣿⣿⣿⣿⣿⣿⣿⢕⢕⢕⢕⢕⢕⢕⣾⣿⣿⣿⣿⣿⣿⣿⣿⣿⣿⡕⢕⢕⢕⢕⢸⡇⢸⣿⣿⣿⣿⣿⣿⣿⣿⣿⣿⣿⣿⣿⣿⣿⣿⣿⣿⣿⣿⠀⠀⠀⠀⠀⠀⠀⠀⠀⠀⠀⠀</a:t>
            </a:r>
            <a:br/>
            <a:r>
              <a:t>⠀⠀⠀⠀⠀⠀⠀⠀⠀⠀⠀⢸⣿⣿⣿⣿⣿⣿⣿⣿⣿⣿⣿⣷⣵⣵⢱⣕⡱⢕⣿⣿⣿⣿⣿⣿⣿⣿⣿⣿⣿⣵⢕⢕⡕⢕⢸⡇⢸⣿⣿⣿⣿⣿⣿⣿⣿⣿⣿⣿⣿⣿⣿⣿⣿⣿⣿⣿⣿⠀⠀⠀⠀⠀⠀⠀⠀⠀⠀⠀⠀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⠀⠀⠀⠀⠀⠀⠀⠀⠀⠀⠀⢸⣿⣿⣿⣿⣿⣿⣿⣿⣿⣿⣿⣿⣿⣿⣿⣿⣿⣿⣿⣿⣿⣿⣿⣿⣿⣿⣿⣿⣿⣷⣷⣷⣷⣯⣿⡗⢺⣿⣿⣿⣿⣿⣿⣿⣿⣿⣿⣿⣿⣿⣿⣿⣿⣿⣿⣿⣿⠀⠀⠀⠀⠀⠀⠀⠀⠀⠀⠀⠀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⠀⠀⠀⠀⠀⠀⠀⠀⠀⠀⠀⢸⣿⣿⣿⣿⣿⣿⣿⣿⣿⣿⣿⣿⣿⣿⣿⣿⣿⣿⣿⣿⣿⣿⣿⣿⣿⣿⣿⣿⣿⣿⣿⣿⣿⣿⣿⢇⣾⣿⣿⣿⣿⣿⣿⣿⣿⣿⣿⣿⣿⣿⣿⣿⣿⣿⣿⣿⣿⠀⠀⠀⠀⠀⠀⠀⠀⠀⠀⠀⠀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⠀⠀⠀⠀⠀⠀⠀⠀⠀⠀⠀⢸⣿⣿⣿⣿⣿⣿⣿⣿⣿⣿⣿⣿⣿⣿⣿⣿⣿⣿⣿⣿⣿⣿⣿⣿⣿⣿⣿⣿⣿⣿⣿⣿⣿⣿⣿⡇⢻⣿⣿⣿⣿⣿⣿⣿⣿⣿⣿⣿⣿⣿⣿⣿⣿⣿⣿⣿⣿⠀⠀⠀⠀⠀⠀⠀⠀⠀⠀⠀⠀</a:t>
            </a:r>
            <a:br/>
            <a:r>
              <a:t>⠀⠀⠀⠀⠀⠀⠀⠀⠀⠀⠀⢸⣿⣿⣿⣿⣟⣿⣿⣿⣿⣿⣿⣿⣿⣿⣿⣿⣿⣿⣿⣿⣿⣿⣿⣿⣿⣿⣿⣿⣿⣿⣿⣿⣿⣿⡿⢗⣿⣿⣿⣿⣿⣿⣿⣿⣿⣿⣿⣿⣿⣿⣿⣿⣿⣿⣿⣿⣿⠀⠀⠀⠀⠀⠀⠀⠀⠀⠀⠀⠀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⠀⠀⠀⠀⠀⠀⠀⠀⠀⠀⠀⢸⣿⣿⣿⣿⣿⣿⣿⣿⣿⣿⣿⣿⣿⣿⣿⣿⣿⣿⣿⣿⣿⣿⣿⣿⣿⣿⣿⣿⣿⣿⣿⣿⣿⣿⣟⢹⣿⣿⣿⣿⣿⣿⣿⣿⣿⣿⣿⣿⣿⣿⣿⣿⣿⣿⣿⣿⣿⠀⠀⠀⠀⠀⠀⠀⠀⠀⠀⠀⠀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⠀⠀⠀⠀⠀⠀⠀⠀⠀⠀⠀⢸⣿⣿⣿⣿⣿⣿⣿⣿⣿⣿⣿⣿⣿⣿⣿⣿⣿⣿⣿⣿⣿⣿⣿⣿⣿⣿⣿⢿⣿⣿⣿⣿⣿⣿⡟⣿⣿⣿⣿⣿⣿⣿⣿⣿⣿⣿⣿⣿⣿⣿⣿⣿⣿⣿⣿⣿⣿⠀⠀⠀⠀⠀⠀⠀⠀⠀⠀⠀⠀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⠀⠀⠀⠀⠀⠀⠀⠀⠀⠀⠀⢸⣿⣿⣿⣿⣿⣿⣿⣿⣿⣿⣿⣿⣿⣿⣿⣿⣿⣿⣿⣿⣿⣿⣿⣿⣿⣿⣿⣾⣿⣿⣿⣿⣿⣿⡯⣸⣿⣿⣿⣿⣿⣿⣿⣿⣿⣿⣿⣿⣿⣿⣿⣿⣿⣿⣿⣿⣿⠀⠀⠀⠀⠀⠀⠀⠀⠀⠀⠀⠀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⠀⠀⠀⠀⠀⠀⠀⠀⠀⠀⠀⢸⣿⣿⣿⣿⣿⣿⣿⣿⣿⣿⣿⣿⣿⣿⣿⣿⣿⣿⣿⣿⣿⣿⣿⣿⣿⣽⣿⣿⣿⣿⣿⣿⣿⣿⣏⣿⣿⣿⣿⣿⣿⣿⣿⣿⣿⣿⣿⣿⣿⣿⣿⣿⣿⣿⣿⣿⣿⠀⠀⠀⠀⠀⠀⠀⠀⠀⠀⠀⠀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⠀⠀⠀⠀⠀⠀⠀⠀⠀⠀⠀⢸⣿⣿⣿⣿⣿⣿⣿⣿⣿⣿⣿⣿⣿⣿⣿⣿⣿⣿⣿⣿⣿⣿⣿⣿⣿⣿⣿⣿⣿⣿⣿⣿⣿⣿⢟⣿⣿⣿⣿⣿⣿⣿⣿⣿⣿⣿⣿⣿⣿⣿⣿⣿⣿⣿⣿⣿⣿⠀⠀⠀⠀⠀⠀⠀⠀⠀⠀⠀⠀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⠀⠀⠀⠀⠀⠀⠀⠀⠀⠀⠀⢸⣿⣿⣿⣿⣿⣿⣿⣿⣿⣿⣿⣿⣿⣿⣿⣿⣿⣿⣿⣿⣿⣿⣿⣿⣿⣿⣿⣿⣿⣿⣿⣿⣿⣿⡽⣿⣿⣿⣿⣿⣿⣿⣿⣿⣿⣿⣿⣿⣿⣿⣿⣿⣿⣿⣿⣿⣿⠀⠀⠀⠀⠀⠀⠀⠀⠀⠀⠀⠀</a:t>
            </a:r>
            <a:br/>
            <a:r>
              <a:t>⠀⠀⠀⠀⠀⠀⠀⠀⠀⠀⠀⢸⣿⣿⣿⣿⣿⣿⣿⣿⣿⣿⣿⣿⣿⣿⣿⣷⣿⣿⣿⣿⣿⣿⣿⣿⣿⣿⣿⣿⣿⣿⣿⡟⢟⢏⢪⣿⣿⣿⣿⣿⣿⣿⣿⣿⣿⣿⣿⣿⣿⣿⣿⣿⣿⣿⣿⣿⣿⠀⠀⠀⠀⠀⠀⠀⠀⠀⠀⠀⠀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⠀⠀⠀⠀⠀⠀⠀⠀⠀⠀⠀⢸⣿⣿⣿⣿⣿⣿⣿⣿⣿⣿⣿⣿⣿⣿⣿⣿⣿⣿⣿⣿⣿⣿⣿⣿⣿⣿⣿⣿⣿⣿⣿⡇⢕⢕⢜⣿⣿⣿⣿⣿⣿⣿⣿⣿⣿⣿⣿⣿⣿⣿⣿⣿⣿⣿⣿⣿⣿⠀⠀⠀⠀⠀⠀⠀⠀⠀⠀⠀⠀</a:t>
            </a:r>
            <a:br/>
            <a:r>
              <a:t>⠀⠀⠀⠀⠀⠀⠀⠀⠀⠀⠀⢸⣿⣿⣿⣿⣿⡿⣿⣿⣿⣿⣿⣿⣿⣷⣾⣿⣿⣿⣿⣿⣿⣿⣿⣿⣿⣿⣿⣿⣿⣿⣿⣿⣿⣷⣷⣿⣿⣿⣿⣿⣿⣿⣿⣿⣿⣿⣿⣿⣿⣿⣿⣿⣿⣿⣿⣿⣿⠀⠀⠀⠀⠀⠀⠀⠀⠀⠀⠀⠀</a:t>
            </a:r>
            <a:br/>
            <a:r>
              <a:t>⠀⠀⠀⠀⠀⠀⠀⠀⠀⠀⠀⢁⣽⣵⡝⢕⢝⢜⢹⢿⢝⢝⢜⢕⢕⢜⢕⢕⢜⣱⣵⣵⣵⣵⣵⣾⣿⣿⣿⣿⣿⣿⣿⣯⣽⣽⣷⣼⣽⣽⣽⣯⣯⣽⣽⣿⣽⣿⣯⣽⣽⣯⣿⣿⣯⣿⣽⣿⣿⠀⠀⠀⠀⠀⠀⠀⠀⠀⠀⠀⠀</a:t>
            </a:r>
            <a:br/>
            <a:r>
              <a:t>⠀⠀⠀⠀⠀⠀⠀⠀⠀⠀⠀⢕⢕⣕⣕⣜⣕⣧⣵⣷⣗⣇⣵⢵⣱⣷⣧⣵⣿⣿⣿⣿⣿⣿⣿⣿⣿⣾⣽⣿⣿⣿⣿⣿⣿⣿⣿⣿⣿⣿⣿⣿⣿⣿⣿⣿⣿⣿⣿⣿⣿⣿⣿⣿⣿⣿⣿⣿⣿⠀⠀⠀⠀⠀⠀⠀⠀⠀⠀⠀⠀</a:t>
            </a:r>
            <a:br/>
            <a:r>
              <a:t>⠀⠀⠀⠀⠀⠀⠀⠀⠀⠀⠀⢕⢕⢺⣿⡿⣯⣿⡿⢻⢽⣗⡟⢫⢿⣿⣿⣯⣿⣿⣿⣿⣿⣿⣿⣿⢎⢟⣿⣿⣿⣿⣿⣿⣿⣿⣿⣿⣿⣿⣿⣿⣿⣿⣿⣿⣿⣿⣿⣿⣿⣿⣿⣿⣿⣿⣿⣿⣿⠀⠀⠀⠀⠀⠀⠀⠀⠀⠀⠀⠀</a:t>
            </a:r>
            <a:br/>
            <a:r>
              <a:t>⠀⠀⠀⠀⠀⠀⠀⠀⠀⠀⠀⢕⢇⢱⢼⣿⣿⣿⣿⣾⣿⢿⣿⣿⣿⣿⣻⣿⣿⡿⣿⣿⣿⣿⣿⣷⣧⣕⣮⢿⡿⣿⣿⣿⣿⣿⣿⣿⣿⣿⣿⣿⣿⣿⣿⣿⣿⣿⣿⣿⣿⣿⣿⣿⣿⣿⣿⣿⣿⠀⠀⠀⠀⠀⠀⠀⠀⠀⠀⠀⠀</a:t>
            </a:r>
            <a:br/>
            <a:r>
              <a:t>⠀⠀⠀⠀⠀⠀⠀⠀⠀⠀⠀⢸⢟⢏⢵⣷⣿⣿⣿⣷⣹⢷⡷⡷⣻⣿⣿⣿⢟⢿⣿⣿⢿⢿⡟⣯⣿⡿⢿⢗⣝⢟⣿⣿⣿⣿⣿⣿⡿⣿⣿⣿⣿⣿⢿⣿⣿⣿⣿⣿⣿⣿⣿⣿⣿⣿⣿⣿⣿⠀⠀⠀⠀⠀⠀⠀⠀⠀⠀⠀⠀</a:t>
            </a:r>
            <a:br/>
            <a:r>
              <a:t>⠀⠀⠀⠀⠀⠀⠀⠀⠀⠀⠀⢱⣹⢿⣿⣿⣿⡟⢯⢿⢿⣻⢻⢟⢿⣯⣿⢿⢏⢝⢕⢅⡱⢕⢕⢕⢕⢕⢻⢿⢿⣿⣿⣿⣿⣿⣿⣿⣿⣿⣿⣿⣷⣿⣿⣿⣿⣿⣿⣽⣿⡿⣿⣿⣿⣿⣿⣿⣿⠀⠀⠀⠀⠀⠀⠀⠀⠀⠀⠀⠀</a:t>
            </a:r>
            <a:br/>
            <a:r>
              <a:t>⠀⠀⠀⠀⠀⠀⠀⠀⠀⠀⠀⠑⠑⠘⠙⠛⠛⠚⠋⠙⠙⠑⠑⠑⠛⠛⠃⠃⠑⠑⠃⠑⠑⠑⠑⠑⠑⠑⠑⠑⠑⠘⠛⠛⠛⠛⠛⠛⠛⠛⠛⠛⠛⠛⠛⠙⠘⠛⠛⠛⠛⠛⠛⠛⠛⠛⠛⠛⠛⠀⠀⠀⠀⠀⠀⠀⠀⠀⠀⠀⠀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⠀⠀⠀⠀⠀⠀⠀⠀⠀⠀⠀⢸⣿⣿⣿⣿⣿⣿⣿⣿⣿⣿⣿⡿⢁⠀⠀⠀⠀⠀⢕⣿⣿⣿⣿⣿⣿⣿⡧⢕⢕⠀⠀⠀⠀⠀⠘⣧⢕⢜⣿⣿⣿⣿⣿⣿⣿⣿⣿⣿⣿⣿⣿⣿⣿⣿⣿⣿⣿⠀⠀⠀⠀⠀⠀⠀⠀⠀⠀⠀⠀</a:t>
            </a:r>
            <a:br/>
            <a:r>
              <a:t>⠀⠀⠀⠀⠀⠀⠀⠀⠀⠀⠀⢸⣿⣿⣿⣿⣿⣿⣿⣿⣿⣿⣿⡇⢀⢀⢀⢀⢀⢀⢱⣿⣿⣿⣿⣿⣿⣿⣿⢕⢕⢕⠀⠀⠀⠀⠀⢹⢕⢱⣿⣿⣿⣿⣿⣿⣿⣿⣿⣿⣿⣿⣿⣿⣿⣿⣿⣿⣿⠀⠀⠀⠀⠀⠀⠀⠀⠀⠀⠀⠀</a:t>
            </a:r>
            <a:br/>
            <a:r>
              <a:t>⠀⠀⠀⠀⠀⠀⠀⠀⠀⠀⠀⢸⣿⣿⣿⣿⣿⣿⣿⣿⣿⣿⣿⡧⢕⢔⢔⢔⢔⢕⢸⣿⣿⣿⣿⣿⣿⣿⣿⡇⢕⢕⢔⢄⢄⢄⢅⢸⢕⢸⣿⣿⣿⣿⣿⣿⣿⣿⣿⣿⣿⣿⣿⣿⣿⣿⣿⣿⣿⠀⠀⠀⠀⠀⠀⠀⠀⠀⠀⠀⠀</a:t>
            </a:r>
            <a:br/>
            <a:r>
              <a:t>⠀⠀⠀⠀⠀⠀⠀⠀⠀⠀⠀⢸⣿⣿⣿⣿⣿⣿⣿⣿⣿⣿⣿⣷⣕⡕⢕⢕⢕⢕⢸⣿⣿⣿⣿⣿⣿⣿⣿⣗⢕⢕⢕⢕⢕⢕⢕⢸⢕⢸⣿⣿⣿⣿⣿⣿⣿⣿⣿⣿⣿⣿⣿⣿⣿⣿⣿⣿⣿⠀⠀⠀⠀⠀⠀⠀⠀⠀⠀⠀⠀</a:t>
            </a:r>
            <a:br/>
            <a:r>
              <a:t>⠀⠀⠀⠀⠀⠀⠀⠀⠀⠀⠀⢸⣿⣿⣿⣿⣿⣿⣿⣿⣿⣿⣿⣿⣿⣿⣿⣷⣷⣷⣿⣿⣿⣿⣿⣿⣿⣿⣿⣿⣷⣵⢕⣕⣵⡕⣱⣿⢕⢸⣿⣿⣿⣿⣿⣿⣿⣿⣿⣿⣿⣿⣿⣿⣿⣿⣿⣿⣿⠀⠀⠀⠀⠀⠀⠀⠀⠀⠀⠀⠀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⠀⠀⠀⠀⠀⠀⠀⠀⠀⠀⠀⢸⣿⣿⣿⣿⣿⣿⣿⣿⣿⣿⣿⣿⣿⣿⣿⣿⣿⣿⣿⣿⣿⣿⣿⣿⣿⣿⣿⣿⣿⣿⣿⣿⣿⣿⣿⣿⢕⢻⣿⣿⣿⣿⣿⣿⣿⣿⣿⣿⣿⣿⣿⣿⣿⣿⣿⣿⣿⠀⠀⠀⠀⠀⠀⠀⠀⠀⠀⠀⠀</a:t>
            </a:r>
            <a:br/>
            <a:r>
              <a:t>⠀⠀⠀⠀⠀⠀⠀⠀⠀⠀⠀⢸⣿⣿⣿⣿⣿⣻⣟⣿⣿⣿⣿⣿⣿⣿⣿⣿⣿⣿⣿⣿⣿⣿⣿⣿⣿⣿⣿⣿⣿⣿⣿⣿⣿⣿⣿⢿⢕⣿⣿⣿⣿⣿⣿⣿⣿⣿⣿⣿⣿⣿⣿⣿⣿⣿⣿⣿⣿⠀⠀⠀⠀⠀⠀⠀⠀⠀⠀⠀⠀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⠀⠀⠀⠀⠀⠀⠀⠀⠀⠀⠀⢸⣿⣿⣿⣿⣿⣿⣿⣿⣿⣿⣿⣿⣿⣿⣿⣿⣿⣿⣿⣿⣿⣿⣿⣿⣿⣿⣿⣿⣿⣿⣿⣿⣿⣿⣿⢕⢸⣿⣿⣿⣿⣿⣿⣿⣿⣿⣿⣿⣿⣿⣿⣿⣿⣿⣿⣿⣿⠀⠀⠀⠀⠀⠀⠀⠀⠀⠀⠀⠀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⠀⠀⠀⠀⠀⠀⠀⠀⠀⠀⠀⢸⣿⣿⣿⣿⣿⣿⣿⣿⣿⣿⣿⣿⣿⣿⣿⣿⣿⣿⣿⣿⣿⣿⣿⣿⣿⣿⣿⣿⣿⣿⣿⣿⣿⣿⣿⢕⢸⣿⣿⣿⣿⣿⣿⣿⣿⣿⣿⣿⣿⣿⣿⣿⣿⣿⣿⣿⣿⠀⠀⠀⠀⠀⠀⠀⠀⠀⠀⠀⠀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⠀⠀⠀⠀⠀⠀⠀⠀⠀⠀⠀⢸⣿⣿⣿⣿⣿⣿⣿⣿⣿⣿⣿⣿⣿⣿⣿⣿⣿⣿⣿⣿⣿⣿⣿⣿⣿⣿⣿⣾⣧⣾⣿⣿⣿⣿⡯⢕⢸⣿⣿⣿⣿⣿⣿⣿⣿⣿⣿⣿⣿⣿⣿⣿⣿⣿⣿⣿⣿⠀⠀⠀⠀⠀⠀⠀⠀⠀⠀⠀⠀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⠀⠀⠀⠀⠀⠀⠀⠀⠀⠀⠀⢸⣿⣿⣿⣿⣿⣿⣿⣿⣿⣿⣿⣿⣿⣿⣿⣿⣿⣿⣿⣿⣿⣿⣿⣿⣿⣿⡟⢿⣿⣿⣿⣿⣿⣿⡇⢕⣿⣿⣿⣿⣿⣿⣿⣿⣿⣿⣿⣿⣿⣿⣿⣿⣿⣿⣿⣿⣿⠀⠀⠀⠀⠀⠀⠀⠀⠀⠀⠀⠀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⠀⠀⠀⠀⠀⠀⠀⠀⠀⠀⠀⢸⣿⣿⣿⣿⣿⣿⣿⣿⣿⣿⣿⣿⣿⣿⣿⣿⣿⣿⣿⣿⣿⣿⣿⣿⣿⣿⣿⣿⣿⣿⣿⣿⣿⣿⡇⢕⢿⣿⣿⣿⣿⣿⣿⣿⣿⣿⣿⣿⣿⣿⣿⣿⣿⣿⣿⣿⣿⠀⠀⠀⠀⠀⠀⠀⠀⠀⠀⠀⠀</a:t>
            </a:r>
            <a:br/>
            <a:r>
              <a:t>⠀⠀⠀⠀⠀⠀⠀⠀⠀⠀⠀⢸⣿⣿⣿⣿⣿⣿⣿⣿⣿⣿⣿⣿⣿⢿⣿⣿⣿⣿⣿⣿⣿⣿⣿⣿⣯⣿⣿⣿⣟⣿⣿⣿⣿⣿⡇⢕⣾⣿⣿⣿⣿⣿⣿⣿⣿⣿⣿⣿⣿⣿⣿⣿⣿⣿⣿⣿⣿⠀⠀⠀⠀⠀⠀⠀⠀⠀⠀⠀⠀</a:t>
            </a:r>
            <a:br/>
            <a:r>
              <a:t>⠀⠀⠀⠀⠀⠀⠀⠀⠀⠀⠀⢸⣿⣿⣿⣿⣿⣿⣿⣿⣿⣿⣿⣿⢿⢟⣷⣷⣞⣽⣵⣽⣽⣿⣿⣿⣿⣿⣿⣿⣿⣿⣿⣿⡟⠞⠇⢕⣿⣿⣿⣿⣿⣿⣿⣿⣿⣿⣿⣿⣿⣿⣿⣿⣿⣿⣿⣿⣿⠀⠀⠀⠀⠀⠀⠀⠀⠀⠀⠀⠀</a:t>
            </a:r>
            <a:br/>
            <a:r>
              <a:t>⠀⠀⠀⠀⠀⠀⠀⠀⠀⠀⠀⢸⣿⣿⣿⣿⣿⣿⣿⣿⣿⣿⡯⢵⢗⣿⣿⣿⣿⣿⡿⢿⢿⢿⢿⣿⣿⣿⣿⣿⣿⣿⣿⣿⡇⢐⠀⠑⢿⣿⣿⣿⣿⣿⣿⣿⣿⣿⣿⣿⣿⣿⣿⣿⣿⣿⣿⣿⣿⠀⠀⠀⠀⠀⠀⠀⠀⠀⠀⠀⠀</a:t>
            </a:r>
            <a:br/>
            <a:r>
              <a:t>⠀⠀⠀⠀⠀⠀⠀⠀⠀⠀⠀⢸⣿⣿⣿⣿⣿⣿⢟⣿⣿⢏⢕⢜⢿⢿⢵⢵⣷⣷⢷⢧⢷⢾⢕⢷⢿⣿⣿⣿⣿⣿⣿⣿⣿⣷⣦⢵⢿⡿⣿⡿⣿⣿⣿⣿⣿⣿⣿⣿⣿⣿⣿⣿⣿⣿⣿⣿⣿⠀⠀⠀⠀⠀⠀⠀⠀⠀⠀⠀⠀</a:t>
            </a:r>
            <a:br/>
            <a:r>
              <a:t>⠀⠀⠀⠀⠀⠀⠀⠀⠀⠀⠀⠈⢍⢍⢅⢁⢅⢁⠉⢍⢍⢁⠁⠁⢁⢁⢁⢁⠁⢁⢁⣁⣁⣁⣁⠁⢸⣿⣿⣿⣿⣿⣿⣿⢝⢝⢝⢕⢕⢝⢕⢕⢕⢕⢕⢜⢝⢕⢝⢝⢜⢝⢝⢝⢝⢝⢝⢝⣝⠀⠀⠀⠀⠀⠀⠀⠀⠀⠀⠀⠀</a:t>
            </a:r>
            <a:br/>
            <a:r>
              <a:t>⠀⠀⠀⠀⠀⠀⠀⠀⠀⠀⠀⠀⢕⢕⢕⢕⢕⢕⢕⢕⢕⢕⢕⢕⢕⢕⢕⢕⢕⣵⣿⣿⣿⣿⣿⣿⣿⡝⣟⢻⡿⢿⣿⣯⢯⢿⢷⣧⣷⣿⢳⣷⡽⣯⣿⣏⣿⣧⣷⣷⣷⣼⣷⣵⣯⣿⣿⣿⣿⠀⠀⠀⠀⠀⠀⠀⠀⠀⠀⠀⠀</a:t>
            </a:r>
            <a:br/>
            <a:r>
              <a:t>⠀⠀⠀⠀⠀⠀⠀⠀⠀⠀⠀⠀⢕⢕⢕⢕⢕⢕⢕⢕⢕⢕⢕⢕⢕⢕⢕⢕⢕⢻⣽⢿⣿⣿⣿⣿⣿⡝⢾⢿⣿⣿⣿⣿⡧⢝⢝⢝⢝⣽⡾⣾⣾⣿⣿⣿⣿⣿⣿⣿⣿⣿⣿⣿⣿⣿⣿⣿⣿⠀⠀⠀⠀⠀⠀⠀⠀⠀⠀⠀⠀</a:t>
            </a:r>
            <a:br/>
            <a:r>
              <a:t>⠀⠀⠀⠀⠀⠀⠀⠀⠀⠀⠀⠀⢕⢕⢕⢕⢕⢕⢕⢕⢕⢕⢕⢕⢕⢕⢕⢕⢕⢜⣿⣿⣿⣿⡟⢻⢟⢃⢄⢕⢝⢻⣿⣿⣿⣷⣵⣕⣇⢎⢕⢜⢞⢻⢽⢻⣿⣿⣿⣽⣿⣿⣿⣿⣿⣿⣽⣿⣿⠀⠀⠀⠀⠀⠀⠀⠀⠀⠀⠀⠀</a:t>
            </a:r>
            <a:br/>
            <a:r>
              <a:t>⠀⠀⠀⠀⠀⠀⠀⠀⠀⠀⠀⠀⢕⢕⢕⢕⢕⢕⢕⢕⢕⢕⢕⢕⢕⢕⢕⢕⢕⢕⢜⣿⣿⣯⡕⢜⢕⢕⢕⢕⢕⢕⢕⢝⣿⣿⣿⣿⣿⣿⡇⢕⢕⢸⢕⣕⡜⢞⢿⣿⣿⣿⣿⣿⣿⣿⣿⣿⣿⠀⠀⠀⠀⠀⠀⠀⠀⠀⠀⠀⠀</a:t>
            </a:r>
            <a:br/>
            <a:r>
              <a:t>⠀⠀⠀⠀⠀⠀⠀⠀⠀⠀⠀⢄⢕⢕⢕⢕⢕⢕⢕⢕⢕⢕⢕⢕⢕⢕⢕⢕⢕⢕⢕⠙⠛⠙⠑⠕⢕⢕⢕⢕⢕⢕⢱⣕⣾⣿⣿⣿⣿⣧⣵⣕⡕⢎⢕⢕⣕⢕⢕⢕⢝⢝⢏⢟⡿⣿⣿⣿⣿⠀⠀⠀⠀⠀⠀⠀⠀⠀⠀⠀⠀</a:t>
            </a:r>
            <a:br/>
            <a:r>
              <a:t>⠀⠀⠀⠀⠀⠀⠀⠀⠀⠀⠀⠑⠑⠑⠑⠑⠑⠑⠑⠑⠑⠑⠑⠑⠑⠑⠑⠑⠑⠑⠑⠀⠀⠁⠀⠀⠀⠀⠀⠀⠀⠀⠁⠛⠛⠛⠛⠛⠛⠛⠓⠑⠘⠘⠛⠓⠓⠑⠑⠑⠑⠑⠑⠑⠑⠘⠛⠛⠛⠀⠀⠀⠀⠀⠀⠀⠀⠀⠀⠀⠀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⠀⠀⠀⠀⠀⠀⠀⠀⠀⠀⠀⢸⣿⣿⣿⣿⣿⣿⣿⣿⣿⣿⣿⣿⢕⠀⠀⠀⠀⠀⢀⢱⣷⣾⣿⣟⣻⣯⣵⢕⢕⢁⠀⠀⠀⠀⠀⢹⡕⢕⢸⣿⣿⣿⣿⣿⣿⣿⣿⣿⣿⣿⣿⣿⣿⣿⣿⣿⣿⠀⠀⠀⠀⠀⠀⠀⠀⠀⠀⠀⠀</a:t>
            </a:r>
            <a:br/>
            <a:r>
              <a:t>⠀⠀⠀⠀⠀⠀⠀⠀⠀⠀⠀⢸⣿⣿⣿⣿⣿⣿⣿⣿⣿⣿⣿⣿⢅⢁⢀⢀⢀⠀⢕⣾⣿⣿⣿⣿⣿⣿⣿⣕⢕⢄⠀⠀⠀⠀⠀⢘⡧⢕⢸⣿⣿⣿⣿⣿⣿⣿⣿⣿⣿⣿⣿⣿⣿⣿⣿⣿⣿⠀⠀⠀⠀⠀⠀⠀⠀⠀⠀⠀⠀</a:t>
            </a:r>
            <a:br/>
            <a:r>
              <a:t>⠀⠀⠀⠀⠀⠀⠀⠀⠀⠀⠀⢸⣿⣿⣿⣿⣿⣿⣿⣿⣿⣿⣿⣿⢕⢕⢕⢕⢕⢕⢱⣿⣿⣿⣿⣿⣿⣿⣿⣿⢕⢕⢔⢔⢄⢔⢔⢕⡏⢕⣼⣿⣿⣿⣿⣿⣿⣿⣿⣿⣿⣿⣿⣿⣿⣿⣿⣿⣿⠀⠀⠀⠀⠀⠀⠀⠀⠀⠀⠀⠀</a:t>
            </a:r>
            <a:br/>
            <a:r>
              <a:t>⠀⠀⠀⠀⠀⠀⠀⠀⠀⠀⠀⢸⣿⣿⣿⣿⣿⣿⣿⣿⣿⣿⣿⣿⣇⡕⢕⢕⢕⢕⣼⣿⣿⣿⣿⣿⣿⣿⣿⣿⢕⢕⢕⢕⢕⢕⢕⢕⡇⢕⣿⣿⣿⣿⣿⣿⣿⣿⣿⣿⣿⣿⣿⣿⣿⣿⣿⣿⣿⠀⠀⠀⠀⠀⠀⠀⠀⠀⠀⠀⠀</a:t>
            </a:r>
            <a:br/>
            <a:r>
              <a:t>⠀⠀⠀⠀⠀⠀⠀⠀⠀⠀⠀⢸⣿⣿⣿⣿⣿⣿⣿⣿⣿⣿⣿⣿⣿⣿⣾⣷⣷⣷⣿⣿⣿⣿⣿⣿⣿⣿⣿⣿⣷⣕⣕⣕⡵⣵⣕⣺⡇⢕⣾⣿⣿⣿⣿⣿⣿⣿⣿⣿⣿⣿⣿⣿⣿⣿⣿⣿⣿⠀⠀⠀⠀⠀⠀⠀⠀⠀⠀⠀⠀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⠀⠀⠀⠀⠀⠀⠀⠀⠀⠀⠀⢸⣿⣿⣿⣿⣿⣿⣿⣿⣿⣿⣿⣿⣿⣿⣿⣿⣿⣿⣿⣿⣿⣿⣿⣿⣿⣿⣿⣿⣿⣿⣿⣿⣿⣿⣿⣿⡇⢕⣿⣿⣿⣿⣿⣿⣿⣿⣿⣿⣿⣿⣿⣿⣿⣿⣿⣿⣿⠀⠀⠀⠀⠀⠀⠀⠀⠀⠀⠀⠀</a:t>
            </a:r>
            <a:br/>
            <a:r>
              <a:t>⠀⠀⠀⠀⠀⠀⠀⠀⠀⠀⠀⢸⣿⣿⣿⣿⣿⣻⣿⣿⣿⣿⣿⣿⣿⣿⣿⣿⣿⣿⣿⣿⣿⣿⣿⣿⣿⣿⣿⣿⣿⣿⣿⣿⣟⣿⣿⡿⢇⢱⣿⣿⣿⣿⣿⣿⣿⣿⣿⣿⣿⣿⣿⣿⣿⣿⣿⣿⣿⠀⠀⠀⠀⠀⠀⠀⠀⠀⠀⠀⠀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⠀⠀⠀⠀⠀⠀⠀⠀⠀⠀⠀⢸⣿⣿⣿⣿⣿⣿⣿⣿⣿⣿⣿⣿⣿⣿⣿⣿⣿⣿⣿⣿⣿⣿⣿⣿⣿⣿⣿⣿⣿⣿⣿⣿⣿⣿⣿⡇⢕⣾⣿⣿⣿⣿⣿⣿⣿⣿⣿⣿⣿⣿⣿⣿⣿⣿⣿⣿⣿⠀⠀⠀⠀⠀⠀⠀⠀⠀⠀⠀⠀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⠀⠀⠀⠀⠀⠀⠀⠀⠀⠀⠀⢸⣿⣿⣿⣿⣿⣿⣿⣿⣿⣿⣿⣿⣿⣿⣿⣿⣿⣿⣿⣿⣿⣿⣿⣿⣿⣿⣿⣿⣿⣿⣿⣿⣿⣿⣿⡇⢕⣿⣿⣿⣿⣿⣿⣿⣿⣿⣿⣿⣿⣿⣿⣿⣿⣿⣿⣿⣿⠀⠀⠀⠀⠀⠀⠀⠀⠀⠀⠀⠀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⠀⠀⠀⠀⠀⠀⠀⠀⠀⠀⠀⢸⣿⣿⣿⣿⣿⣿⣿⣿⣿⣿⣿⣿⣿⣿⣿⣿⣿⣿⣿⣿⣿⣿⣿⣿⣿⣿⣿⣿⣿⣷⣿⣿⣿⣿⣿⡕⢕⣿⣿⣿⣿⣿⣿⣿⣿⣿⣿⣿⣿⣿⣿⣿⣿⣿⣿⣿⣿⠀⠀⠀⠀⠀⠀⠀⠀⠀⠀⠀⠀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⠀⠀⠀⠀⠀⠀⠀⠀⠀⠀⠀⢸⣿⣿⣿⣿⣿⣿⣿⣿⣿⣿⣿⣿⣿⣿⣿⣿⣿⣿⣿⣿⣿⣿⣿⣿⣿⣿⣿⡻⣿⣿⣿⣿⣿⣿⣿⢕⢕⣿⣿⣿⣿⣿⣿⣿⣿⣿⣿⣿⣿⣿⣿⣿⣿⣿⣿⣿⣿⠀⠀⠀⠀⠀⠀⠀⠀⠀⠀⠀⠀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⠀⠀⠀⠀⠀⠀⠀⠀⠀⠀⠀⢸⣿⣿⣿⣿⣿⣿⣿⣿⣿⣿⣿⣿⣿⣿⣿⣿⣿⣿⣿⣿⣿⣿⣿⣿⣿⣿⣿⣿⣿⣿⣿⣿⣿⣿⣿⢕⢱⣿⣿⣿⣿⣿⣿⣿⣿⣿⣿⣿⣿⣿⣿⣿⣿⣿⣿⣿⣿⠀⠀⠀⠀⠀⠀⠀⠀⠀⠀⠀⠀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⠀⠀⠀⠀⠀⠀⠀⠀⠀⠀⠀⢸⣿⣿⣿⣿⣿⣿⣿⣿⣿⣿⣿⣿⣿⣿⣿⣿⣿⣿⣿⣿⣿⣯⣿⣿⣿⣿⣿⣿⣿⣿⣿⣿⣿⣿⣿⢕⢱⣿⣿⣿⣿⣿⣿⣿⣿⣿⣿⣿⣿⣿⣿⣿⣿⣿⣿⣿⣿⠀⠀⠀⠀⠀⠀⠀⠀⠀⠀⠀⠀</a:t>
            </a:r>
            <a:br/>
            <a:r>
              <a:t>⠀⠀⠀⠀⠀⠀⠀⠀⠀⠀⠀⢸⣿⣿⣿⣿⣿⣿⣿⣿⣿⣿⣿⣿⡿⣿⣿⣿⣯⣵⣼⣝⣹⣽⣽⣽⣽⣯⣿⣿⣿⣿⣿⣿⣿⡟⠟⢕⢸⣿⣿⣿⣿⣿⣿⣿⣿⣿⣿⣿⣿⣿⣿⣿⣿⣿⣿⣿⣿⠀⠀⠀⠀⠀⠀⠀⠀⠀⠀⠀⠀</a:t>
            </a:r>
            <a:br/>
            <a:r>
              <a:t>⠀⠀⠀⠀⠀⠀⠀⠀⠀⠀⠀⢸⣿⣿⣿⣿⣿⣿⣿⣿⣿⣿⣿⣧⣽⣽⣿⣿⣿⣿⣿⣿⣿⣿⣿⣿⣿⣿⣿⣿⣿⣿⣿⣿⣿⡇⠕⠀⢸⣿⣿⣿⣿⣿⣿⣿⣿⣿⣿⣿⣿⣿⣿⣿⣿⣿⣿⣿⣿⠀⠀⠀⠀⠀⠀⠀⠀⠀⠀⠀⠀</a:t>
            </a:r>
            <a:br/>
            <a:r>
              <a:t>⠀⠀⠀⠀⠀⠀⠀⠀⠀⠀⠀⢸⣿⣿⣿⣿⣿⣿⣟⣿⣿⣿⢫⢕⢳⡿⣿⣽⣯⣵⣵⣵⣵⣧⣮⣵⣼⣿⣿⣿⣿⣿⣿⣿⣿⣧⣵⣵⣼⣿⣿⣿⣿⣿⣿⣿⣿⣿⣿⣿⣿⣿⣿⣿⣿⣿⣿⣿⣿⠀⠀⠀⠀⠀⠀⠀⠀⠀⠀⠀⠀</a:t>
            </a:r>
            <a:br/>
            <a:r>
              <a:t>⠀⠀⠀⠀⠀⠀⠀⠀⠀⠀⠀⠁⢙⢝⢑⢑⢙⢑⢑⢜⢝⢘⠑⠑⠑⠑⠑⢉⢉⢈⢉⢅⣁⣁⣑⢑⢍⢹⣿⣿⣿⣿⣿⣿⣿⢝⢝⢝⢝⢟⢏⢟⢟⢟⢟⢟⡟⢟⢟⢟⢟⢟⢟⢟⢟⢟⢟⢟⢟⠀⠀⠀⠀⠀⠀⠀⠀⠀⠀⠀⠀</a:t>
            </a:r>
            <a:br/>
            <a:r>
              <a:t>⠀⠀⠀⠀⠀⠀⠀⠀⠀⠀⠀⠀⢕⢕⢕⢕⢕⢕⢕⢕⢕⢕⢕⢕⢕⢕⢕⢕⢕⢕⣷⣿⣿⣿⣿⣿⣷⣿⣟⡟⢿⣿⣿⣿⣿⡿⣷⣷⣿⣾⣿⣿⣿⣽⣿⣿⣿⣿⣷⣿⣾⣿⣿⣷⣽⣿⣿⣿⣿⠀⠀⠀⠀⠀⠀⠀⠀⠀⠀⠀⠀</a:t>
            </a:r>
            <a:br/>
            <a:r>
              <a:t>⠀⠀⠀⠀⠀⠀⠀⠀⠀⠀⠀⠀⢕⢕⢕⢕⢕⢕⢕⢕⢕⢕⢕⢕⢕⢕⢕⢕⢕⢕⢻⣾⢿⣿⣿⣿⣿⣿⡳⢽⣽⣿⣾⣿⣿⡝⢹⡝⡟⢟⣹⣷⣿⣿⣿⣿⣿⣿⣿⣿⣿⣿⣿⣿⣿⣿⣿⣿⣿⠀⠀⠀⠀⠀⠀⠀⠀⠀⠀⠀⠀</a:t>
            </a:r>
            <a:br/>
            <a:r>
              <a:t>⠀⠀⠀⠀⠀⠀⠀⠀⠀⠀⠀⠀⢕⢕⢕⢕⢕⢕⢕⢕⢕⢕⢕⢕⢕⢕⢕⢕⢕⢕⢜⣿⣿⣿⣿⢿⢿⢟⢇⢕⢜⢟⢿⣿⣿⣿⣷⣵⡷⢗⢝⢝⡝⢻⣯⣿⣻⣿⣿⣿⣿⣿⣿⣿⣿⣿⣿⣿⣿⠀⠀⠀⠀⠀⠀⠀⠀⠀⠀⠀⠀</a:t>
            </a:r>
            <a:br/>
            <a:r>
              <a:t>⠀⠀⠀⠀⠀⠀⠀⠀⠀⠀⠀⠀⢕⢕⢕⢕⢕⢕⢕⢕⢕⢕⢕⢕⢕⢕⢕⢕⢕⢕⢕⢹⣿⣿⢏⡕⢜⢕⢱⡵⡕⢕⢕⢝⢿⣿⣿⣿⣿⣿⣿⣵⢕⢕⢳⢕⢕⡟⢿⣿⣿⣿⣿⣿⣿⣿⣿⣿⣿⠀⠀⠀⠀⠀⠀⠀⠀⠀⠀⠀⠀</a:t>
            </a:r>
            <a:br/>
            <a:r>
              <a:t>⠀⠀⠀⠀⠀⠀⠀⠀⠀⠀⠀⢀⢕⢕⢕⢕⢕⢕⢕⢕⢕⢕⢕⢕⢕⢕⢕⢕⢕⢕⢕⢕⠻⠻⠟⠑⢕⢕⢕⢕⢕⢕⢕⣱⡱⣿⣿⣿⣿⣿⣽⣱⣕⣕⡿⢝⢝⢜⢕⢜⢝⢟⢟⢟⢿⣿⣿⣿⣿⠀⠀⠀⠀⠀⠀⠀⠀⠀⠀⠀⠀</a:t>
            </a:r>
            <a:br/>
            <a:r>
              <a:t>⠀⠀⠀⠀⠀⠀⠀⠀⠀⠀⠀⠑⠑⠑⠑⠑⠑⠑⠑⠑⠑⠑⠑⠑⠑⠑⠑⠑⠑⠑⠑⠑⠀⠀⠐⠀⠀⠁⠑⠑⠁⠁⠁⠘⠛⠛⠛⠛⠛⠛⠛⠓⠑⠑⠚⠓⠓⠃⠑⠑⠑⠑⠑⠑⠑⠑⠙⠛⠛⠀⠀⠀⠀⠀⠀⠀⠀⠀⠀⠀⠀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⠀⠀⠀⠀⠀⠀⠀⠀⠀⠀⠀⢸⣿⣿⣿⣿⣿⣿⣿⣿⣿⣿⣿⣿⡏⠁⢁⠀⠀⠀⠀⢕⢕⢕⡗⣟⢗⢣⣵⢕⢕⠁⠀⠀⠀⠀⠀⠘⣷⢕⢕⣿⣿⣿⣿⣿⣿⣿⣿⣿⣿⣿⣿⣿⣿⣿⣿⣿⣿⠀⠀⠀⠀⠀⠀⠀⠀⠀⠀⠀⠀</a:t>
            </a:r>
            <a:br/>
            <a:r>
              <a:t>⠀⠀⠀⠀⠀⠀⠀⠀⠀⠀⠀⢸⣿⣿⣿⣿⣿⣿⣿⣿⣿⣿⣿⣿⡇⢅⢅⢄⢀⢀⢔⢕⢵⣱⣗⣗⢞⣗⣪⡕⢕⢕⠀⠀⠀⠀⠀⠀⢸⡇⢕⣾⣿⣿⣿⣿⣿⣿⣿⣿⣿⣿⣿⣿⣿⣿⣿⣿⣿⠀⠀⠀⠀⠀⠀⠀⠀⠀⠀⠀⠀</a:t>
            </a:r>
            <a:br/>
            <a:r>
              <a:t>⠀⠀⠀⠀⠀⠀⠀⠀⠀⠀⠀⢸⣿⣿⣿⣿⣿⣿⣿⣿⣿⣿⣿⣿⡇⢕⢕⢕⢕⢕⢕⢸⣿⣿⣿⣿⣟⣻⣿⣿⢕⢕⢕⢔⢄⢄⢔⢔⢸⢇⢕⣿⣿⣿⣿⣿⣿⣿⣿⣿⣿⣿⣿⣿⣿⣿⣿⣿⣿⠀⠀⠀⠀⠀⠀⠀⠀⠀⠀⠀⠀</a:t>
            </a:r>
            <a:br/>
            <a:r>
              <a:t>⠀⠀⠀⠀⠀⠀⠀⠀⠀⠀⠀⢸⣿⣿⣿⣿⣿⣿⣿⣿⣿⣿⣿⣿⣧⡵⢕⡕⢕⢕⢕⢸⣿⣿⣿⣿⣿⣿⣿⡯⢇⢕⢕⢕⢕⢔⢕⢕⣸⢕⢕⣿⣿⣿⣿⣿⣿⣿⣿⣿⣿⣿⣿⣿⣿⣿⣿⣿⣿⠀⠀⠀⠀⠀⠀⠀⠀⠀⠀⠀⠀</a:t>
            </a:r>
            <a:br/>
            <a:r>
              <a:t>⠀⠀⠀⠀⠀⠀⠀⠀⠀⠀⠀⢸⣿⣿⣿⣿⣿⣿⣿⣿⣿⣿⣿⣿⣿⣿⣿⣿⣷⣧⣷⣿⣿⣿⣿⣿⣿⣿⣿⣿⣇⣕⣕⡕⣕⣱⡕⣸⣿⢕⢱⣿⣿⣿⣿⣿⣿⣿⣿⣿⣿⣿⣿⣿⣿⣿⣿⣿⣿⠀⠀⠀⠀⠀⠀⠀⠀⠀⠀⠀⠀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⠀⠀⠀⠀⠀⠀⠀⠀⠀⠀⠀⢸⣿⣿⣿⣿⣿⣿⣿⣿⣿⣿⣿⣿⣿⣿⣿⣿⣿⣿⣿⣿⣿⣿⣿⣿⣿⣿⣿⣿⣿⣿⣿⣿⣿⣿⣿⣿⣿⢕⢸⣿⣿⣿⣿⣿⣿⣿⣿⣿⣿⣿⣿⣿⣿⣿⣿⣿⣿⠀⠀⠀⠀⠀⠀⠀⠀⠀⠀⠀⠀</a:t>
            </a:r>
            <a:br/>
            <a:r>
              <a:t>⠀⠀⠀⠀⠀⠀⠀⠀⠀⠀⠀⢜⣿⣿⣿⣿⣿⣿⣿⣿⣿⣿⣿⣿⣿⣿⣿⣿⣿⣿⣿⣿⣿⣿⣿⣿⣿⣿⣿⣿⣿⣿⣿⣿⣿⣿⣿⢿⡿⢕⢸⣿⣿⣿⣿⣿⣿⣿⣿⣿⣿⣿⣿⣿⣿⣿⣿⣿⣿⠀⠀⠀⠀⠀⠀⠀⠀⠀⠀⠀⠀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⠀⠀⠀⠀⠀⠀⠀⠀⠀⠀⠀⢸⣿⣿⣿⣿⣿⣿⣿⣿⣿⣿⣿⣿⣿⣿⣿⣿⣿⣿⣿⣿⣿⣿⣿⣿⣿⣿⣿⣿⣿⣿⣿⣿⣿⣿⣿⣿⢕⢕⣿⣿⣿⣿⣿⣿⣿⣿⣿⣿⣿⣿⣿⣿⣿⣿⣿⣿⣿⠀⠀⠀⠀⠀⠀⠀⠀⠀⠀⠀⠀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⠀⠀⠀⠀⠀⠀⠀⠀⠀⠀⠀⢸⣿⣿⣿⣿⣿⣿⣿⣿⣿⣿⣿⣿⣿⣿⣿⣿⣿⣿⣿⣿⣿⣿⣿⣿⣿⣿⣿⣿⣿⣿⣿⣿⣿⣿⣿⣿⢕⢸⣿⣿⣿⣿⣿⣿⣿⣿⣿⣿⣿⣿⣿⣿⣿⣿⣿⣿⣿⠀⠀⠀⠀⠀⠀⠀⠀⠀⠀⠀⠀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⠀⠀⠀⠀⠀⠀⠀⠀⠀⠀⠀⢸⣿⣿⣿⣿⣿⣿⣿⣿⣿⣿⣿⣿⣿⣿⣿⣿⣿⣿⣿⣿⣿⣿⣿⣿⣿⣿⣿⣿⣿⣿⣷⣿⣿⣿⣿⣿⢕⢸⣿⣿⣿⣿⣿⣿⣿⣿⣿⣿⣿⣿⣿⣿⣿⣿⣿⣿⣿⠀⠀⠀⠀⠀⠀⠀⠀⠀⠀⠀⠀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⠀⠀⠀⠀⠀⠀⠀⠀⠀⠀⠀⢸⣿⣿⣿⣿⣿⣿⣿⣿⣿⣿⣿⣿⣿⣿⣿⣿⣿⣿⣿⣿⣿⣿⣿⣿⣿⣿⣿⣿⣿⣿⣿⣿⣿⣿⣿⣿⢕⢸⣿⣿⣿⣿⣿⣿⣿⣿⣿⣿⣿⣿⣿⣿⣿⣿⣿⣿⣿⠀⠀⠀⠀⠀⠀⠀⠀⠀⠀⠀⠀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⠀⠀⠀⠀⠀⠀⠀⠀⠀⠀⠀⢸⣿⣿⣿⣿⣿⣿⣿⣿⣿⣿⣿⣿⣿⣿⣿⣿⣿⣿⣿⣿⣿⣿⣿⣿⣿⣿⣿⣿⣷⣿⣿⣿⣿⣿⣿⡇⢕⢸⣿⣿⣿⣿⣿⣿⣿⣿⣿⣿⣿⣿⣿⣿⣿⣿⣿⣿⣿⠀⠀⠀⠀⠀⠀⠀⠀⠀⠀⠀⠀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⠀⠀⠀⠀⠀⠀⠀⠀⠀⠀⠀⢸⣿⣿⣿⣿⣿⣿⣿⣿⣿⣿⣿⣿⣿⣿⣿⣿⣿⣿⣿⣿⣿⣿⣿⣿⣿⣿⣿⣿⣿⣿⣿⣿⣿⣿⣿⡇⢕⣸⣿⣿⣿⣿⣿⣿⣿⣿⣿⣿⣿⣿⣿⣿⣿⣿⣿⣿⣿⠀⠀⠀⠀⠀⠀⠀⠀⠀⠀⠀⠀</a:t>
            </a:r>
            <a:br/>
            <a:r>
              <a:t>⠀⠀⠀⠀⠀⠀⠀⠀⠀⠀⠀⢸⣿⣿⣿⣿⣿⣿⣿⣿⣿⣿⣿⣿⣿⣿⣿⣷⣮⣵⣽⣝⣝⣹⣿⣿⣿⣿⣿⣿⣿⣿⣿⣿⣿⣿⡿⢇⢕⣿⣿⣿⣿⣿⣿⣿⣿⣿⣿⣿⣿⣿⣿⣿⣿⣿⣿⣿⣿⠀⠀⠀⠀⠀⠀⠀⠀⠀⠀⠀⠀</a:t>
            </a:r>
            <a:br/>
            <a:r>
              <a:t>⠀⠀⠀⠀⠀⠀⠀⠀⠀⠀⠀⢸⣿⣿⣿⣿⣿⣿⣿⣿⣿⣿⣿⣿⣟⣟⣿⣿⣿⣿⣿⣿⣿⣿⣿⣿⣿⣿⣿⣿⣿⣿⣿⣿⣿⣿⡇⢅⢕⢿⣿⣿⣿⣿⣿⣿⣿⣿⣿⣿⣿⣿⣿⣿⣿⣿⣿⣿⣿⠀⠀⠀⠀⠀⠀⠀⠀⠀⠀⠀⠀</a:t>
            </a:r>
            <a:br/>
            <a:r>
              <a:t>⠀⠀⠀⠀⠀⠀⠀⠀⠀⠀⠀⢸⣿⣿⣿⣿⣿⣿⣿⣿⣿⣿⣿⣿⣵⣼⣿⣿⣿⣿⣼⣵⣿⣿⣿⣿⣷⣿⣿⣿⣿⣿⣿⣿⣿⣿⣷⣵⣵⣿⣿⣿⣿⣿⣿⣿⣿⣿⣿⣿⣿⣿⣿⣿⣿⣿⣿⣿⣿⠀⠀⠀⠀⠀⠀⠀⠀⠀⠀⠀⠀</a:t>
            </a:r>
            <a:br/>
            <a:r>
              <a:t>⠀⠀⠀⠀⠀⠀⠀⠀⠀⠀⠀⠑⢛⢟⡟⢛⢟⢟⢟⢞⡟⢟⢟⠋⢛⢛⢛⢛⢟⢟⢟⢟⢟⣟⣟⡟⢟⢟⢻⣿⣿⣿⣿⣿⣿⣿⢟⢟⢟⢟⢟⢟⢟⢟⡟⣟⢟⢟⢟⣟⢟⡟⢟⡟⢟⡻⢟⢟⢟⠀⠀⠀⠀⠀⠀⠀⠀⠀⠀⠀⠀</a:t>
            </a:r>
            <a:br/>
            <a:r>
              <a:t>⠀⠀⠀⠀⠀⠀⠀⠀⠀⠀⠀⠀⢕⢝⢝⢜⢕⢕⢕⢕⢕⢕⢕⢕⢕⢕⢕⢕⢕⢕⢕⣷⣿⣿⣿⣿⣿⣷⣾⢿⢿⢿⣿⣿⣿⣿⣷⣷⣵⣷⣾⣿⡿⣿⣿⣿⣿⣿⣿⢳⣿⣿⣷⣿⣿⣷⣿⣿⣷⠀⠀⠀⠀⠀⠀⠀⠀⠀⠀⠀⠀</a:t>
            </a:r>
            <a:br/>
            <a:r>
              <a:t>⠀⠀⠀⠀⠀⠀⠀⠀⠀⠀⠀⠀⢕⢕⢕⢕⢕⢕⢕⢕⢕⢕⢕⢕⢕⢕⢕⢕⢕⢕⢕⣧⣿⢿⣿⣿⣿⣿⣿⢣⣷⣷⣷⣾⣿⣿⣾⢗⢟⢿⢟⢻⣿⣿⣿⣿⣿⣿⣿⣿⣿⣿⣿⣿⣿⣿⣿⣿⣿⠀⠀⠀⠀⠀⠀⠀⠀⠀⠀⠀⠀</a:t>
            </a:r>
            <a:br/>
            <a:r>
              <a:t>⠀⠀⠀⠀⠀⠀⠀⠀⠀⠀⠀⠀⢕⢕⢕⢕⢕⢕⢕⢕⢕⢕⢕⢕⢕⢕⢕⢕⢕⢕⢕⢸⣿⣿⣿⣿⢿⢿⢟⢇⢕⢝⢻⢿⣿⣿⣿⣵⣱⣵⡽⢽⢝⢝⢿⣿⡟⢿⣿⣿⣿⣻⣿⣿⣿⣿⣿⣿⣿⠀⠀⠀⠀⠀⠀⠀⠀⠀⠀⠀⠀</a:t>
            </a:r>
            <a:br/>
            <a:r>
              <a:t>⠀⠀⠀⠀⠀⠀⠀⠀⠀⠀⠀⠀⢕⢕⢕⢕⢕⢕⢕⢕⢕⢕⢕⢕⢕⢕⢕⢕⢕⢕⢕⢕⢻⣿⣿⢏⢕⢗⢕⢕⣕⢕⢕⢕⢝⢿⣿⣿⣿⣿⣷⣷⡇⡝⢱⢼⡝⢝⢺⢿⣿⣿⣿⣿⣿⣿⣿⣿⣿⠀⠀⠀⠀⠀⠀⠀⠀⠀⠀⠀⠀</a:t>
            </a:r>
            <a:br/>
            <a:r>
              <a:t>⠀⠀⠀⠀⠀⠀⠀⠀⠀⠀⠀⠁⢕⢕⢕⢕⢕⢕⢕⢕⢕⢕⢕⢕⢕⢕⢕⢕⢕⢕⢕⢕⢜⢿⠿⢟⠕⢕⢕⢕⢕⢕⢕⢕⣕⢵⣿⣿⣿⣿⣿⣟⣝⢕⢱⣗⢕⢗⢕⢇⢝⢟⢿⢿⢿⢿⣿⣿⣿⠀⠀⠀⠀⠀⠀⠀⠀⠀⠀⠀⠀</a:t>
            </a:r>
            <a:br/>
            <a:r>
              <a:t>⠀⠀⠀⠀⠀⠀⠀⠀⠀⠀⠀⠀⠑⠑⠑⠑⠑⠑⠑⠑⠑⠑⠑⠑⠑⠑⠑⠑⠑⠑⠑⠑⠑⠀⠀⠀⠀⠁⠑⠑⠑⠑⠑⠑⠙⠓⠙⠛⠛⠛⠛⠛⠛⠛⠛⠙⠓⠑⠓⠃⠑⠑⠑⠑⠑⠑⠊⠛⠛⠀⠀⠀⠀⠀⠀⠀⠀⠀⠀⠀⠀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⠀⠀⠀⠀⠀⠀⠀⠀⠀⠀⠀⢸⣿⣿⣿⣿⣿⣿⣿⣿⣿⣿⣿⣿⣿⢕⠀⠀⠀⠀⠀⢔⣱⡱⡷⣳⢕⢇⡼⢕⢕⢁⠀⠀⠀⠀⠀⠀⢹⡇⠕⢜⣿⣿⣿⣿⣿⣿⣿⣿⣿⣿⣿⣿⣿⣿⣿⣿⣿⠀⠀⠀⠀⠀⠀⠀⠀⠀⠀⠀⠀</a:t>
            </a:r>
            <a:br/>
            <a:r>
              <a:t>⠀⠀⠀⠀⠀⠀⠀⠀⠀⠀⠀⢸⣿⣿⣿⣿⣿⣿⣿⣿⣿⣿⣿⣿⡏⢕⢀⢀⢀⢀⠀⢕⣿⣿⣿⣿⣿⣿⣷⡕⢕⢕⠀⠀⠀⠀⠀⠀⠁⣷⢕⢔⣿⣿⣿⣿⣿⣿⣿⣿⣿⣿⣿⣿⣿⣿⣿⣿⣿⠀⠀⠀⠀⠀⠀⠀⠀⠀⠀⠀⠀</a:t>
            </a:r>
            <a:br/>
            <a:r>
              <a:t>⠀⠀⠀⠀⠀⠀⠀⠀⠀⠀⠀⢸⣿⣿⣿⣿⣿⣿⣿⣿⣿⣿⣿⣿⡇⢕⢕⢕⢕⢕⢕⢸⣿⣿⣿⣿⣿⣿⣿⣷⡕⢕⢕⢔⢄⢄⢄⢄⢕⣿⢅⢱⣿⣿⣿⣿⣿⣿⣿⣿⣿⣿⣿⣿⣿⣿⣿⣿⣿⠀⠀⠀⠀⠀⠀⠀⠀⠀⠀⠀⠀</a:t>
            </a:r>
            <a:br/>
            <a:r>
              <a:t>⠀⠀⠀⠀⠀⠀⠀⠀⠀⠀⠀⢸⣿⣿⣿⣿⣿⣿⣿⣿⣿⣿⣿⣿⣯⣕⢕⢕⢕⢕⢕⢸⣿⣿⣿⣿⣿⣿⣿⣿⢕⢕⢕⢕⢕⢕⢕⢕⢕⣿⢕⢸⣿⣿⣿⣿⣿⣿⣿⣿⣿⣿⣿⣿⣿⣿⣿⣿⣿⠀⠀⠀⠀⠀⠀⠀⠀⠀⠀⠀⠀</a:t>
            </a:r>
            <a:br/>
            <a:r>
              <a:t>⠀⠀⠀⠀⠀⠀⠀⠀⠀⠀⠀⢸⣿⣿⣿⣿⣿⣿⣿⣿⣿⣿⣿⣿⣿⣿⣿⣽⣷⣷⣧⣿⣿⣿⣿⣿⣿⣿⣿⣿⣵⡕⣕⡕⡕⢱⣕⣱⣱⡇⢕⢸⣿⣿⣿⣿⣿⣿⣿⣿⣿⣿⣿⣿⣿⣿⣿⣿⣿⠀⠀⠀⠀⠀⠀⠀⠀⠀⠀⠀⠀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⠀⠀⠀⠀⠀⠀⠀⠀⠀⠀⠀⢸⣿⣿⣿⣿⣿⣿⣿⣿⣿⣿⣿⣿⣿⣿⣿⣿⣿⣿⣿⣿⣿⣿⣿⣿⣿⣿⣿⣿⣿⣿⣿⣿⣿⣿⣿⣿⣿⡇⢕⢹⣿⣿⣿⣿⣿⣿⣿⣿⣿⣿⣿⣿⣿⣿⣿⣿⣿⠀⠀⠀⠀⠀⠀⠀⠀⠀⠀⠀⠀</a:t>
            </a:r>
            <a:br/>
            <a:r>
              <a:t>⠀⠀⠀⠀⠀⠀⠀⠀⠀⠀⠀⢸⣻⣿⣿⣿⣿⣿⣿⣿⣿⣿⣿⣿⣿⣿⣿⣿⣿⣿⣿⣿⣿⣿⣿⣿⣿⣿⣿⣿⣿⣿⣿⣿⣿⣿⣿⣿⣿⢇⢕⣾⣿⣿⣿⣿⣿⣿⣿⣿⣿⣿⣿⣿⣿⣿⣿⣿⣿⠀⠀⠀⠀⠀⠀⠀⠀⠀⠀⠀⠀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⠀⠀⠀⠀⠀⠀⠀⠀⠀⠀⠀⢸⣿⣿⣿⣿⣿⣿⣿⣿⣿⣿⣿⣿⣿⣿⣿⣿⣿⣿⣿⣿⣿⣿⣿⣿⣿⣿⣿⣿⣿⣿⣿⣿⣿⣿⣿⣿⡟⢕⢱⣿⣿⣿⣿⣿⣿⣿⣿⣿⣿⣿⣿⣿⣿⣿⣿⣿⣿⠀⠀⠀⠀⠀⠀⠀⠀⠀⠀⠀⠀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⠀⠀⠀⠀⠀⠀⠀⠀⠀⠀⠀⢸⣿⣿⣿⣿⣿⣿⣿⣿⣿⣿⣿⣿⣿⣿⣿⣿⣿⣿⣿⣿⣿⣿⣿⣿⣿⣿⣿⣿⣿⣿⣿⣿⣿⣿⣿⣿⡇⢕⢸⣿⣿⣿⣿⣿⣿⣿⣿⣿⣿⣿⣿⣿⣿⣿⣿⣿⣿⠀⠀⠀⠀⠀⠀⠀⠀⠀⠀⠀⠀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⠀⠀⠀⠀⠀⠀⠀⠀⠀⠀⠀⢸⣿⣿⣿⣿⣿⣿⣿⣿⣿⣿⣿⣿⣿⣿⣿⣿⣿⣿⣿⣿⣿⣿⣿⣿⣿⣿⣿⣿⣿⣿⣽⣝⣽⣿⣿⣿⡇⢕⢸⣿⣿⣿⣿⣿⣿⣿⣿⣿⣿⣿⣿⣿⣿⣿⣿⣿⣿⠀⠀⠀⠀⠀⠀⠀⠀⠀⠀⠀⠀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⠀⠀⠀⠀⠀⠀⠀⠀⠀⠀⠀⢸⣿⣿⣿⣿⣿⣿⣿⣿⣿⣿⣿⣿⣿⣿⣿⣿⣿⣿⣿⣿⣿⣿⣿⣿⣿⣿⣿⣿⣿⡿⣿⣿⣿⣿⣿⣿⡇⢕⣾⣿⣿⣿⣿⣿⣿⣿⣿⣿⣿⣿⣿⣿⣿⣿⣿⣿⣿⠀⠀⠀⠀⠀⠀⠀⠀⠀⠀⠀⠀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⠀⠀⠀⠀⠀⠀⠀⠀⠀⠀⠀⢸⣿⣿⣿⣿⣿⣿⣿⣿⣿⣿⣿⣿⣿⣿⣿⣿⣿⣿⣿⣿⣿⣿⣿⣿⣿⣿⣿⣿⣿⣧⣿⣿⣿⣿⣿⣿⢇⢕⣿⣿⣿⣿⣿⣿⣿⣿⣿⣿⣿⣿⣿⣿⣿⣿⣿⣿⣿⠀⠀⠀⠀⠀⠀⠀⠀⠀⠀⠀⠀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⠀⠀⠀⠀⠀⠀⠀⠀⠀⠀⠀⢸⣿⣿⣿⣿⣿⣿⣿⣿⣿⣿⣿⣿⣿⣿⣿⣿⣿⣿⣿⣿⣿⣿⣿⣿⣿⣿⣿⣿⣿⣿⣿⣿⣿⣿⣿⣿⢕⢕⣿⣿⣿⣿⣿⣿⣿⣿⣿⣿⣿⣿⣿⣿⣿⣿⣿⣿⣿⠀⠀⠀⠀⠀⠀⠀⠀⠀⠀⠀⠀</a:t>
            </a:r>
            <a:br/>
            <a:r>
              <a:t>⠀⠀⠀⠀⠀⠀⠀⠀⠀⠀⠀⢸⣿⣿⣿⣿⣿⣿⣿⣿⣿⣿⣿⣿⣿⣿⣷⣿⣮⣽⣯⣝⣝⣟⣟⣻⣿⣟⣿⣿⣻⣿⣿⣿⣿⣿⣿⡿⢕⢱⣿⣿⣿⣿⣿⣿⣿⣿⣿⣿⣿⣿⣿⣿⣿⣿⣿⣿⣿⠀⠀⠀⠀⠀⠀⠀⠀⠀⠀⠀⠀</a:t>
            </a:r>
            <a:br/>
            <a:r>
              <a:t>⠀⠀⠀⠀⠀⠀⠀⠀⠀⠀⠀⢸⣿⣿⣿⣿⣿⣿⣿⣿⣿⣿⣿⣿⣿⣿⣿⢿⣿⣿⣿⣿⣿⣿⣿⣿⣿⣿⣿⣿⣿⣿⣿⣿⣿⣿⣿⡇⠁⢕⣿⣿⣿⣿⣿⣿⣿⣿⣿⣿⣿⣿⣿⣿⣿⣿⣿⣿⣿⠀⠀⠀⠀⠀⠀⠀⠀⠀⠀⠀⠀</a:t>
            </a:r>
            <a:br/>
            <a:r>
              <a:t>⠀⠀⠀⠀⠀⠀⠀⠀⠀⠀⠀⢸⣿⣿⣿⣿⣿⣿⣿⣿⣿⣿⣿⢟⡕⢕⢳⣿⣿⣟⣹⣝⣏⣳⣿⣟⣏⣽⣿⣿⣿⣿⣿⣿⣿⣿⣿⣧⣔⣵⣿⣿⣿⣿⣿⣿⣿⣿⣿⣿⣿⣿⣿⣿⣿⣿⣿⣿⣿⠀⠀⠀⠀⠀⠀⠀⠀⠀⠀⠀⠀</a:t>
            </a:r>
            <a:br/>
            <a:r>
              <a:t>⠀⠀⠀⠀⠀⠀⠀⠀⠀⠀⠀⠘⠙⢛⢛⢛⠝⢛⢟⠙⢟⢟⠟⠞⠙⠑⠃⠘⠛⠛⢛⠛⢛⢛⢛⡋⢛⢛⢛⢻⣿⣿⣿⣿⣿⣿⣿⢟⢟⢏⢟⢟⢟⢟⢟⢟⢟⢟⢻⢟⢟⢿⢻⢟⢟⢟⢻⢿⢿⠀⠀⠀⠀⠀⠀⠀⠀⠀⠀⠀⠀</a:t>
            </a:r>
            <a:br/>
            <a:r>
              <a:t>⠀⠀⠀⠀⠀⠀⠀⠀⠀⠀⠀⠀⢕⢕⢕⢕⢕⢕⢕⢕⢕⢕⢕⢕⢕⢔⢕⢕⢕⢕⢕⢕⣷⣿⣿⣿⣿⣷⣧⣾⢿⣿⣿⣿⣿⣿⣿⣷⢵⣕⣳⣵⣷⣗⣳⣗⣷⣾⢺⢧⢼⣷⣷⣷⣮⣵⣷⣾⣿⠀⠀⠀⠀⠀⠀⠀⠀⠀⠀⠀⠀</a:t>
            </a:r>
            <a:br/>
            <a:r>
              <a:t>⠀⠀⠀⠀⠀⠀⠀⠀⠀⠀⠀⠀⢕⢕⢕⢕⢕⢕⢕⢕⢕⢕⢕⢕⢕⢕⢕⢕⢕⢕⢕⢕⣯⣏⢿⣿⣿⣿⣿⣿⢇⣕⣣⣯⣽⣿⣿⣟⡝⢻⢿⢻⢟⣿⣿⣿⣿⣿⣾⣿⣿⣿⣿⣿⣿⣿⣿⣿⣿⠀⠀⠀⠀⠀⠀⠀⠀⠀⠀⠀⠀</a:t>
            </a:r>
            <a:br/>
            <a:r>
              <a:t>⠀⠀⠀⠀⠀⠀⠀⠀⠀⠀⠀⠀⢕⢕⢕⢕⢕⢕⢕⢕⢕⢕⢕⢕⢕⢕⢕⢕⢕⢕⢕⢕⢸⣿⣿⣿⡿⢿⣿⢿⠕⠘⢝⢻⣿⣿⣿⣷⣵⢕⣱⣳⢟⢝⢟⣿⣿⢿⣿⣿⣿⣿⣿⣿⣿⣿⣿⣿⣿⠀⠀⠀⠀⠀⠀⠀⠀⠀⠀⠀⠀</a:t>
            </a:r>
            <a:br/>
            <a:r>
              <a:t>⠀⠀⠀⠀⠀⠀⠀⠀⠀⠀⠀⠀⢕⢕⢕⢕⢕⢕⢕⢕⢕⢕⢕⢕⢕⢕⢕⢕⢕⢕⢕⢕⢕⢿⣿⣿⢏⢕⢕⢕⢕⢔⢕⢕⢜⢻⣿⣿⣿⣿⣷⣷⣵⢕⢕⢕⡜⢝⢝⢻⣻⣿⣿⣾⣿⣿⣿⣿⣿⠀⠀⠀⠀⠀⠀⠀⠀⠀⠀⠀⠀</a:t>
            </a:r>
            <a:br/>
            <a:r>
              <a:t>⠀⠀⠀⠀⠀⠀⠀⠀⠀⠀⠀⠀⢕⢕⢕⢕⢕⢕⢕⢕⢕⢕⢕⢕⢕⢕⢕⢕⢕⢕⢕⢕⢕⢜⣿⣷⢾⢕⢕⢕⢕⢕⢕⠕⢕⣕⢼⣿⣿⣿⣿⣿⢟⢏⢕⢕⢵⢽⢕⢟⢕⢝⢟⢻⡿⢿⣿⣿⣿⠀⠀⠀⠀⠀⠀⠀⠀⠀⠀⠀⠀</a:t>
            </a:r>
            <a:br/>
            <a:r>
              <a:t>⠀⠀⠀⠀⠀⠀⠀⠀⠀⠀⠀⠀⠑⠑⠑⠑⠑⠑⠑⠑⠑⠑⠑⠑⠑⠑⠑⠑⠑⠑⠑⠑⠑⠑⠀⠀⠀⠀⠐⠐⠑⠑⠑⠑⠑⠛⠓⠛⠛⠛⠛⠛⠛⠛⠓⠃⠃⠑⠑⠑⠑⠑⠑⠑⠑⠑⠑⠙⠛⠀⠀⠀⠀⠀⠀⠀⠀⠀⠀⠀⠀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⠀⠀⠀⠀⠀⠀⠀⠀⠀⠀⠀⢸⣿⣿⣿⣿⣿⣿⣿⣿⣿⣿⣿⣿⣿⡟⠑⠀⠀⠀⠀⠀⢕⣾⣿⣿⣿⣿⣿⣿⣿⣧⢕⠀⠀⠀⠀⠀⠀⢸⣧⠕⠅⢹⣿⣿⣿⣿⣿⣿⣿⣿⣿⣿⣿⣿⣿⣿⣿⠀⠀⠀⠀⠀⠀⠀⠀⠀⠀⠀⠀</a:t>
            </a:r>
            <a:br/>
            <a:r>
              <a:t>⠀⠀⠀⠀⠀⠀⠀⠀⠀⠀⠀⢸⣿⣿⣿⣿⣿⣿⣿⣿⣿⣿⣿⣿⣿⡇⢄⢁⠀⢀⠀⢔⢸⣿⣿⣿⣿⣿⣿⣿⣿⣿⡕⢄⠀⠀⠀⠀⠀⠀⣿⢅⠐⢸⣿⣿⣿⣿⣿⣿⣿⣿⣿⣿⣿⣿⣿⣿⣿⠀⠀⠀⠀⠀⠀⠀⠀⠀⠀⠀⠀</a:t>
            </a:r>
            <a:br/>
            <a:r>
              <a:t>⠀⠀⠀⠀⠀⠀⠀⠀⠀⠀⠀⢸⣿⣿⣿⣿⣿⣿⣿⣿⣿⣿⣿⣿⣿⡇⢕⢕⢕⢕⢔⢕⢸⣿⣿⣿⣿⣿⣿⣿⣿⣿⣧⢕⢄⢄⢀⢄⢀⢁⣿⢕⢄⣾⣿⣿⣿⣿⣿⣿⣿⣿⣿⣿⣿⣿⣿⣿⣿⠀⠀⠀⠀⠀⠀⠀⠀⠀⠀⠀⠀</a:t>
            </a:r>
            <a:br/>
            <a:r>
              <a:t>⠀⠀⠀⠀⠀⠀⠀⠀⠀⠀⠀⢸⣿⣿⣿⣿⣿⣿⣿⣿⣿⣿⣿⣿⣿⣇⡕⢕⢕⢕⢕⢕⣾⣿⣿⣿⣿⣿⣿⣿⣿⣿⡇⢕⢕⢕⢕⢕⢕⢕⣿⢕⠅⣿⣿⣿⣿⣿⣿⣿⣿⣿⣿⣿⣿⣿⣿⣿⣿⠀⠀⠀⠀⠀⠀⠀⠀⠀⠀⠀⠀</a:t>
            </a:r>
            <a:br/>
            <a:r>
              <a:t>⠀⠀⠀⠀⠀⠀⠀⠀⠀⠀⠀⢸⣿⣿⣿⣿⣿⣿⣿⣿⣿⣿⣿⣿⣿⣿⣿⣷⣷⣷⣷⣼⣿⣿⣿⣿⣿⣿⣿⣿⣿⣿⣯⡕⡕⣱⡱⡕⢱⣇⣿⢕⢕⣾⣿⣿⣿⣿⣿⣿⣿⣿⣿⣿⣿⣿⣿⣿⣿⠀⠀⠀⠀⠀⠀⠀⠀⠀⠀⠀⠀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⠀⠀⠀⠀⠀⠀⠀⠀⠀⠀⠀⢸⣿⣿⣿⣿⣿⣿⣿⣿⣿⣿⣿⣿⣿⣿⣿⣿⣿⣿⣿⣿⣿⣿⣿⣿⣿⣿⣿⣿⣿⣿⣿⣿⣿⣿⣿⣿⣿⣿⣿⢕⢕⣿⣿⣿⣿⣿⣿⣿⣿⣿⣿⣿⣿⣿⣿⣿⣿⠀⠀⠀⠀⠀⠀⠀⠀⠀⠀⠀⠀</a:t>
            </a:r>
            <a:br/>
            <a:r>
              <a:t>⠀⠀⠀⠀⠀⠀⠀⠀⠀⠀⠀⢸⣿⣟⣿⣿⣿⣿⣿⢿⣿⣿⣿⣿⣿⣿⣿⣿⣿⣿⣿⣿⣿⣿⣿⣿⣿⣿⣿⣿⣿⣿⣿⣿⣿⣿⣿⣿⣿⣿⢟⠕⢱⣿⣿⣿⣿⣿⣿⣿⣿⣿⣿⣿⣿⣿⣿⣿⣿⠀⠀⠀⠀⠀⠀⠀⠀⠀⠀⠀⠀</a:t>
            </a:r>
            <a:br/>
            <a:r>
              <a:t>⠀⠀⠀⠀⠀⠀⠀⠀⠀⠀⠀⢸⣿⣿⣷⣿⣿⣿⣿⣿⣿⣿⣿⣿⣿⣿⣿⣿⣿⣿⣿⣿⣿⣿⣿⣿⣿⣿⣿⣿⣿⣿⣿⣿⣿⣿⣿⣿⣿⣿⢕⢔⣾⣿⣿⣿⣿⣿⣿⣿⣿⣿⣿⣿⣿⣿⣿⣿⣿⠀⠀⠀⠀⠀⠀⠀⠀⠀⠀⠀⠀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⠀⠀⠀⠀⠀⠀⠀⠀⠀⠀⠀⢸⣿⣿⣿⣿⣿⣿⣿⣿⣿⣿⣿⣿⣿⣿⣿⣿⣿⣿⣿⣿⣿⣿⣿⣿⣿⣿⣿⣿⣿⣿⣿⣿⣿⣿⣿⣿⣿⡏⢕⢕⣿⣿⣿⣿⣿⣿⣿⣿⣿⣿⣿⣿⣿⣿⣿⣿⣿⠀⠀⠀⠀⠀⠀⠀⠀⠀⠀⠀⠀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⠀⠀⠀⠀⠀⠀⠀⠀⠀⠀⠀⢸⣿⣿⣿⣿⣿⣿⣿⣿⣿⣿⣿⣿⣿⣿⣿⣿⣿⣿⣿⣿⣿⣿⣿⣿⣿⣿⣿⣿⣿⣿⣿⣿⣟⣽⢹⣿⣿⡇⢕⢕⣿⣿⣿⣿⣿⣿⣿⣿⣿⣿⣿⣿⣿⣿⣿⣿⣿⠀⠀⠀⠀⠀⠀⠀⠀⠀⠀⠀⠀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⠀⠀⠀⠀⠀⠀⠀⠀⠀⠀⠀⢸⣿⣿⣿⣿⣿⣿⣿⣿⣿⣿⣿⣿⣿⣿⣿⣿⣿⣿⣿⣿⣿⣿⣿⣿⣿⣿⣿⣿⣿⣿⣿⣿⣿⣿⣿⣿⣿⡇⢕⢱⣿⣿⣿⣿⣿⣿⣿⣿⣿⣿⣿⣿⣿⣿⣿⣿⣿⠀⠀⠀⠀⠀⠀⠀⠀⠀⠀⠀⠀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⠀⠀⠀⠀⠀⠀⠀⠀⠀⠀⠀⢸⣿⣿⣿⣿⣿⣿⣿⣿⣿⣿⣿⣿⣿⣿⣿⣿⣿⣿⣿⣿⣿⣿⣿⣿⣿⣿⣿⣿⣿⣿⣿⣷⣿⣿⣿⣿⣿⡇⢕⢸⣿⣿⣿⣿⣿⣿⣿⣿⣿⣿⣿⣿⣿⣿⣿⣿⣿⠀⠀⠀⠀⠀⠀⠀⠀⠀⠀⠀⠀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⠀⠀⠀⠀⠀⠀⠀⠀⠀⠀⠀⢸⣿⣿⣿⣿⣿⣿⣿⣿⣿⣿⣿⣿⣿⣿⣿⣿⣿⣿⣿⣿⣿⣿⣿⣿⣿⣿⣿⣿⣿⣿⣿⣿⣿⣿⣿⣿⣿⡇⢕⢸⣿⣿⣿⣿⣿⣿⣿⣿⣿⣿⣿⣿⣿⣿⣿⣿⣿⠀⠀⠀⠀⠀⠀⠀⠀⠀⠀⠀⠀</a:t>
            </a:r>
            <a:br/>
            <a:r>
              <a:t>⠀⠀⠀⠀⠀⠀⠀⠀⠀⠀⠀⢸⣿⣿⣿⣿⣿⣿⣿⣿⣿⣿⣿⣿⣿⣿⣿⣿⣏⣿⢟⣏⣟⢟⢟⢟⢟⣟⣟⣟⣟⣿⣿⣿⣿⣿⣾⣿⣿⡇⢕⢸⣿⣿⣿⣿⣿⣿⣿⣿⣿⣿⣿⣿⣿⣿⣿⣿⣿⠀⠀⠀⠀⠀⠀⠀⠀⠀⠀⠀⠀</a:t>
            </a:r>
            <a:br/>
            <a:r>
              <a:t>⠀⠀⠀⠀⠀⠀⠀⠀⠀⠀⠀⢸⣿⣿⣿⣿⣿⣿⣿⣿⣿⣿⣿⣿⣿⡯⢷⣜⣏⡿⣿⣿⣿⣿⣿⣿⣿⣿⣿⣿⣿⣿⣿⣿⣿⣿⣿⣿⣿⣧⢕⢾⣿⣿⣿⣿⣿⣿⣿⣿⣿⣿⣿⣿⣿⣿⣿⣿⣿⠀⠀⠀⠀⠀⠀⠀⠀⠀⠀⠀⠀</a:t>
            </a:r>
            <a:br/>
            <a:r>
              <a:t>⠀⠀⠀⠀⠀⠀⠀⠀⠀⠀⠀⢸⣻⣿⣿⣿⣿⣿⣿⣾⣿⣿⣿⣿⢿⣕⢕⣕⣽⣿⣿⣏⣝⣝⣝⣽⣽⣝⣝⣏⣏⣿⣿⣿⣿⣿⣿⣿⣿⣟⣕⣼⣿⣿⣿⣿⣿⣿⣿⣿⣿⣿⣿⣿⣿⣿⣿⣿⣿⠀⠀⠀⠀⠀⠀⠀⠀⠀⠀⠀⠀</a:t>
            </a:r>
            <a:br/>
            <a:r>
              <a:t>⠀⠀⠀⠀⠀⠀⠀⠀⠀⠀⠀⠜⠯⠻⠿⠿⠟⠻⠿⠿⠫⠿⢿⠿⠾⠻⠷⠧⠾⠿⠿⠿⠿⠿⠿⠟⠻⠟⠟⠟⠏⢻⣿⣿⣿⣿⣿⣿⣿⢿⢿⢝⢿⢟⢿⢿⢿⢽⢻⢿⢿⢿⢻⠿⠿⠿⠿⠿⢿⠀⠀⠀⠀⠀⠀⠀⠀⠀⠀⠀⠀</a:t>
            </a:r>
            <a:br/>
            <a:r>
              <a:t>⠀⠀⠀⠀⠀⠀⠀⠀⠀⠀⠀⠀⢕⢔⢕⢕⢕⢔⢔⢕⢔⢕⢕⢔⢔⢄⢔⢔⢔⢔⢅⢕⢔⢄⣶⣿⣿⣿⣷⣶⣔⣼⣿⣿⣿⣿⣿⣿⣿⣇⣕⡱⢕⢵⢕⣕⢕⢕⢕⢕⢕⢕⢕⢕⢕⢕⢕⢕⢕⠀⠀⠀⠀⠀⠀⠀⠀⠀⠀⠀⠀</a:t>
            </a:r>
            <a:br/>
            <a:r>
              <a:t>⠀⠀⠀⠀⠀⠀⠀⠀⠀⠀⠀⠀⢕⢕⢕⢕⢕⢕⢕⢕⢕⢕⢕⢕⢕⢕⢕⢕⢕⢕⢕⢕⢕⢜⣷⡟⣿⣿⣿⣿⣿⣿⡕⢝⣝⣟⣟⣿⣿⡯⢿⣷⡿⢾⣟⣣⣧⡷⢾⣷⣾⣷⣾⣿⣾⣷⣷⣷⣾⠀⠀⠀⠀⠀⠀⠀⠀⠀⠀⠀⠀</a:t>
            </a:r>
            <a:br/>
            <a:r>
              <a:t>⠀⠀⠀⠀⠀⠀⠀⠀⠀⠀⠀⠀⢕⢕⢕⢕⢕⢕⢕⢕⢕⢕⢕⢕⢕⢕⢕⢕⢕⢕⢕⢕⢕⢕⢻⣿⣿⣿⣿⣿⣿⣿⢕⠝⢻⢿⣿⣿⣿⣧⡕⢕⢕⢕⢗⢻⢿⣿⢿⣿⣿⣿⣿⡿⢿⣿⣿⣿⣿⠀⠀⠀⠀⠀⠀⠀⠀⠀⠀⠀⠀</a:t>
            </a:r>
            <a:br/>
            <a:r>
              <a:t>⠀⠀⠀⠀⠀⠀⠀⠀⠀⠀⠀⠀⢕⢕⢕⢕⢕⢕⢕⢕⢕⢕⢕⢕⢕⢕⢕⢕⢕⢕⢕⢕⢕⢕⢜⣿⣿⣿⢇⢕⢝⢕⢄⢀⢔⢕⢜⢻⣿⣿⣷⣷⣼⣵⣕⢕⢕⢜⢝⢗⢞⢻⢿⣿⣿⣿⣿⣿⣿⠀⠀⠀⠀⠀⠀⠀⠀⠀⠀⠀⠀</a:t>
            </a:r>
            <a:br/>
            <a:r>
              <a:t>⠀⠀⠀⠀⠀⠀⠀⠀⠀⠀⠀⠀⢕⢕⢕⢕⢕⢕⢕⢕⢕⢕⢕⢕⢕⢕⢕⢕⢕⢕⢕⢕⢕⢕⢕⢻⣿⣫⣵⢕⢕⢕⢇⢕⢕⢕⢔⢕⣸⣿⣿⣿⣿⣿⣿⢇⢕⢕⢕⡗⢕⡵⢜⢝⢻⢿⣷⡿⣿⠀⠀⠀⠀⠀⠀⠀⠀⠀⠀⠀⠀</a:t>
            </a:r>
            <a:br/>
            <a:r>
              <a:t>⠀⠀⠀⠀⠀⠀⠀⠀⠀⠀⠀⠀⠑⠑⠑⠑⠑⠑⠑⠑⠑⠑⠑⠑⠑⠑⠑⠑⠑⠑⠑⠑⠑⠑⠑⠑⠙⠉⠑⠁⠁⠑⠑⠑⠑⠑⠑⠛⠊⠛⠛⠛⠛⠛⠃⠑⠑⠑⠑⠑⠑⠑⠑⠑⠑⠑⠙⠑⠙⠀⠀⠀⠀⠀⠀⠀⠀⠀⠀⠀⠀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⠀⠀⠀⠀⠀⠀⠀⠀⠀⠀⠀⢸⣿⣿⣿⣿⣿⣿⣿⣿⣿⣿⣿⣿⣿⣿⢕⠀⠀⠀⠀⠀⢕⣱⣿⣿⣿⣿⣿⣿⣿⣿⣧⢕⠀⠀⠀⠀⠀⠀⢿⡇⠁⢕⣿⣿⣿⣿⣿⣿⣿⣿⣿⣿⣿⣿⣿⣿⣿⠀⠀⠀⠀⠀⠀⠀⠀⠀⠀⠀⠀</a:t>
            </a:r>
            <a:br/>
            <a:r>
              <a:t>⠀⠀⠀⠀⠀⠀⠀⠀⠀⠀⠀⢸⣿⣿⣿⣿⣿⣿⣿⣿⣿⣿⣿⣿⣿⣿⢕⢅⠀⢀⢀⢀⢕⣿⣿⣿⣿⣿⣿⣿⣿⣿⣿⢕⠀⠀⠀⠀⠀⠀⢸⡇⢀⠄⣿⣿⣿⣿⣿⣿⣿⣿⣿⣿⣿⣿⣿⣿⣿⠀⠀⠀⠀⠀⠀⠀⠀⠀⠀⠀⠀</a:t>
            </a:r>
            <a:br/>
            <a:r>
              <a:t>⠀⠀⠀⠀⠀⠀⠀⠀⠀⠀⠀⢸⣿⣿⣿⣿⣿⣿⣿⣿⣿⣿⣿⣿⣿⣿⢕⢕⢕⢕⢕⢕⢕⣿⣿⣿⣿⣿⣿⣿⣿⣿⣿⢕⢔⢄⢄⢔⢄⢄⢸⡇⢑⢱⣿⣿⣿⣿⣿⣿⣿⣿⣿⣿⣿⣿⣿⣿⣿⠀⠀⠀⠀⠀⠀⠀⠀⠀⠀⠀⠀</a:t>
            </a:r>
            <a:br/>
            <a:r>
              <a:t>⠀⠀⠀⠀⠀⠀⠀⠀⠀⠀⠀⢸⣿⣿⣿⣿⣿⣿⣿⣿⣿⣿⣿⣿⣿⣿⣱⢕⢕⢕⢕⢕⢸⣿⣿⣿⣿⣿⣿⣿⣿⣿⣿⢕⢕⢕⢕⢕⢕⢕⢸⡇⢕⢸⣿⣿⣿⣿⣿⣿⣿⣿⣿⣿⣿⣿⣿⣿⣿⠀⠀⠀⠀⠀⠀⠀⠀⠀⠀⠀⠀</a:t>
            </a:r>
            <a:br/>
            <a:r>
              <a:t>⠀⠀⠀⠀⠀⠀⠀⠀⠀⠀⠀⢸⣿⣿⣿⣿⣿⣿⣿⣿⣿⣿⣿⣿⣿⣿⣿⣷⣷⣷⣷⣷⣿⣿⣿⣿⣿⣿⣿⣿⣿⣿⣿⣧⡕⣕⡱⣕⣱⣇⣾⡇⢕⢱⣿⣿⣿⣿⣿⣿⣿⣿⣿⣿⣿⣿⣿⣿⣿⠀⠀⠀⠀⠀⠀⠀⠀⠀⠀⠀⠀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⠀⠀⠀⠀⠀⠀⠀⠀⠀⠀⠀⢸⣿⣿⣿⣿⣿⣿⣿⣿⣿⣿⣿⣿⣿⣿⣿⣿⣿⣿⣿⣿⣿⣿⣿⣿⣿⣿⣿⣿⣿⣿⣿⣿⣿⣿⣿⣿⣿⣿⢿⡇⢕⢸⣿⣿⣿⣿⣿⣿⣿⣿⣿⣿⣿⣿⣿⣿⣿⠀⠀⠀⠀⠀⠀⠀⠀⠀⠀⠀⠀</a:t>
            </a:r>
            <a:br/>
            <a:r>
              <a:t>⠀⠀⠀⠀⠀⠀⠀⠀⠀⠀⠀⢘⣿⣟⣻⣿⣿⣿⣿⡿⣿⣿⣿⣿⣿⣿⣿⣿⣿⣿⣿⣿⣿⣿⣿⣿⣿⣿⣿⣿⣿⣿⣿⣿⣿⣿⣿⣿⡿⣿⡿⢇⢕⣼⣿⣿⣿⣿⣿⣿⣿⣿⣿⣿⣿⣿⣿⣿⣿⠀⠀⠀⠀⠀⠀⠀⠀⠀⠀⠀⠀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⠀⠀⠀⠀⠀⠀⠀⠀⠀⠀⠀⢸⣿⣿⣿⣿⣿⣿⣿⣿⣿⣿⣿⣿⣿⣿⣿⣿⣿⣿⣿⣿⣿⣿⣿⣿⣿⣿⣿⣿⣿⣿⣿⣿⣿⣿⣿⣿⣿⣿⡇⢕⢱⣿⣿⣿⣿⣿⣿⣿⣾⣿⣿⣿⣿⣿⣿⣿⣿⠀⠀⠀⠀⠀⠀⠀⠀⠀⠀⠀⠀</a:t>
            </a:r>
            <a:br/>
            <a:r>
              <a:t>⠀⠀⠀⠀⠀⠀⠀⠀⠀⠀⠀⢸⢿⣿⣿⣿⣿⣿⣿⣿⣿⣿⣿⣿⣿⣿⣿⣿⣿⣿⣿⣿⣿⣿⣿⣿⣿⣿⣿⣿⣿⣿⣿⣿⣿⣿⣿⣿⣿⣿⢕⢕⢸⣿⣿⣿⣿⣿⣿⣿⣿⣿⣿⣿⣿⣿⣿⣿⣿⠀⠀⠀⠀⠀⠀⠀⠀⠀⠀⠀⠀</a:t>
            </a:r>
            <a:br/>
            <a:r>
              <a:t>⠀⠀⠀⠀⠀⠀⠀⠀⠀⠀⠀⢕⣽⣿⣿⣿⣿⣿⣿⣿⣿⣿⣿⣿⣿⣿⣿⣿⣿⣿⣿⣿⣿⣿⣿⣿⣿⣿⣿⣿⣿⣿⣿⣿⣿⣯⣯⣽⣿⣿⢕⢕⢸⣿⣿⣿⣿⣿⣿⣿⣿⣿⣿⣿⣿⣿⣿⣿⣿⠀⠀⠀⠀⠀⠀⠀⠀⠀⠀⠀⠀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⠀⠀⠀⠀⠀⠀⠀⠀⠀⠀⠀⢸⣿⣿⣿⣿⣿⣿⣿⣿⣿⣿⣿⣿⣿⣿⣿⣿⣿⣿⣿⣿⣿⣿⣿⣿⣿⣿⣿⣿⣿⣿⣿⣿⣿⣿⣿⣿⣿⣿⢕⢕⢺⣿⣿⣿⣿⣿⣿⣿⣿⣿⣿⣿⣿⣿⣿⣿⣿⠀⠀⠀⠀⠀⠀⠀⠀⠀⠀⠀⠀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⠀⠀⠀⠀⠀⠀⠀⠀⠀⠀⠀⢸⣿⣿⣿⣿⣿⣿⣿⣿⣿⣿⣿⣿⣿⣿⣿⣿⣿⣿⣿⣿⣿⣿⣿⣿⣿⣿⣿⣿⣿⣿⣿⣿⣿⣿⣿⣿⣿⣿⢕⢕⢻⣿⣿⣿⣿⣿⣿⣿⣿⣿⣿⣿⣿⣿⣿⣿⣿⠀⠀⠀⠀⠀⠀⠀⠀⠀⠀⠀⠀</a:t>
            </a:r>
            <a:br/>
            <a:r>
              <a:t>⠀⠀⠀⠀⠀⠀⠀⠀⠀⠀⠀⢸⣿⣿⣿⣿⣿⣿⣿⣿⣿⣻⣿⣿⣿⣿⣿⣿⣿⣿⣿⣿⣿⣿⣿⣿⣿⣿⣿⣿⣿⣿⣿⣿⣿⣿⣿⣿⣿⣿⢕⢕⣼⣿⣿⣿⣿⣿⣿⣿⣿⣿⣿⣿⣿⣿⣿⣿⣿⠀⠀⠀⠀⠀⠀⠀⠀⠀⠀⠀⠀</a:t>
            </a:r>
            <a:br/>
            <a:r>
              <a:t>⠀⠀⠀⠀⠀⠀⠀⠀⠀⠀⠀⢸⣿⣿⣿⣿⣿⣿⣿⣿⣿⣿⣿⣿⣿⣿⣿⣷⣾⣿⡿⢿⣏⡝⢟⢟⢟⢟⣛⣟⣟⣟⣿⣿⣿⣿⣷⣿⣿⣿⡕⢕⣿⣿⣿⣿⣿⣿⣿⣿⣿⣿⣿⣿⣿⣿⣿⣿⣿⠀⠀⠀⠀⠀⠀⠀⠀⠀⠀⠀⠀</a:t>
            </a:r>
            <a:br/>
            <a:r>
              <a:t>⠀⠀⠀⠀⠀⠀⠀⠀⠀⠀⠀⢸⣿⣿⣿⣿⣿⣿⣿⣿⣿⡿⣿⣿⣿⣿⢝⢺⣝⣟⡿⣿⣯⣿⣿⣾⣿⣿⣿⣿⣿⣿⣿⣿⣿⣿⣿⣿⣿⣿⣧⢕⣿⣿⣿⣿⣿⣿⣿⣿⣿⣿⣿⣿⣿⣿⣿⣿⣿⠀⠀⠀⠀⠀⠀⠀⠀⠀⠀⠀⠀</a:t>
            </a:r>
            <a:br/>
            <a:r>
              <a:t>⠀⠀⠀⠀⠀⠀⠀⠀⠀⠀⠀⢱⡇⣿⣿⣿⣿⣿⣿⣷⣮⢷⣾⣿⡿⢕⢕⢕⢕⢹⣿⣿⣏⣝⣕⣝⣝⣝⣏⣹⣝⣝⣿⣿⣿⣿⣿⣿⣿⣿⣟⣕⣾⣿⣿⣿⣿⣿⣿⣿⣿⣿⣿⣿⣿⣿⣿⣿⣿⠀⠀⠀⠀⠀⠀⠀⠀⠀⠀⠀⠀</a:t>
            </a:r>
            <a:br/>
            <a:r>
              <a:t>⠀⠀⠀⠀⠀⠀⠀⠀⠀⠀⠀⠘⠟⠕⠝⠟⠟⠝⠝⠝⠝⠱⠿⠏⠕⠕⠕⠕⠕⠕⠕⠟⠏⠜⠕⠕⠜⠜⠕⠝⠝⠝⢻⣿⣿⣿⣿⣿⣿⣿⢟⢏⢝⢟⢟⢟⢝⢝⢝⢏⢝⢝⠟⢝⠏⠝⠟⢝⢝⠀⠀⠀⠀⠀⠀⠀⠀⠀⠀⠀⠀</a:t>
            </a:r>
            <a:br/>
            <a:r>
              <a:t>⠀⠀⠀⠀⠀⠀⠀⠀⠀⠀⠀⠀⢔⢀⢀⢕⢕⢐⢄⢐⢄⢄⢀⢔⢄⢄⢄⢄⢄⢄⢄⢄⢄⢄⢄⣶⣿⣿⣿⣷⣦⣄⣼⣿⣿⣿⣿⣿⣿⣿⣕⡕⢱⢕⡕⢕⡕⢕⢕⡕⢕⢕⢕⢕⢕⡕⢕⢕⢕⠀⠀⠀⠀⠀⠀⠀⠀⠀⠀⠀⠀</a:t>
            </a:r>
            <a:br/>
            <a:r>
              <a:t>⠀⠀⠀⠀⠀⠀⠀⠀⠀⠀⠀⠀⢕⢕⢕⢕⢕⢕⢕⢕⢕⢕⢕⢕⢕⢕⢕⢕⢕⢕⢕⢕⢕⢕⢜⣿⢟⣿⣿⣿⣿⣿⣿⡕⢝⣝⣟⡟⣿⣿⢿⢝⢷⢣⢞⡕⣗⡸⢵⢷⡷⣷⣷⢿⢿⣷⣷⣷⣿⠀⠀⠀⠀⠀⠀⠀⠀⠀⠀⠀⠀</a:t>
            </a:r>
            <a:br/>
            <a:r>
              <a:t>⠀⠀⠀⠀⠀⠀⠀⠀⠀⠀⠀⠀⢕⢕⢕⢕⢕⢕⢕⢕⢕⢕⢕⢕⢕⢕⢕⢕⢕⢕⢕⢕⢕⢕⢕⢿⣷⣿⣿⣿⣿⣿⣿⡕⠙⠺⢿⣿⣿⣿⣯⡕⢕⡕⢕⢗⢻⢾⣿⢿⢿⣿⣿⣿⡿⢿⣽⣿⣿⠀⠀⠀⠀⠀⠀⠀⠀⠀⠀⠀⠀</a:t>
            </a:r>
            <a:br/>
            <a:r>
              <a:t>⠀⠀⠀⠀⠀⠀⠀⠀⠀⠀⠀⠀⢕⢕⢕⢕⢕⢕⢕⢕⢕⢕⢕⢕⢕⢕⢕⢕⢕⢕⢕⢕⢕⢕⢕⢜⣿⣿⣿⢗⢜⢝⢕⢀⢀⢄⢕⢜⢻⣿⣿⣿⣧⣵⣵⣕⢕⢕⢕⢕⢕⢜⢟⢿⣿⣺⣽⣿⣿⠀⠀⠀⠀⠀⠀⠀⠀⠀⠀⠀⠀</a:t>
            </a:r>
            <a:br/>
            <a:r>
              <a:t>⠀⠀⠀⠀⠀⠀⠀⠀⠀⠀⠀⠀⢕⢕⢕⢕⢕⢕⢕⢕⢕⢕⢕⢕⢕⢕⢕⢕⢕⢕⢕⢕⢕⢕⢕⢕⢻⣿⣏⣵⢕⢕⢕⢇⢕⢕⢕⢕⢑⣜⣿⣿⣿⣿⣿⡿⢧⢕⢕⢜⢕⢕⢕⢜⢞⢳⢞⢧⡿⠀⠀⠀⠀⠀⠀⠀⠀⠀⠀⠀⠀</a:t>
            </a:r>
            <a:br/>
            <a:r>
              <a:t>⠀⠀⠀⠀⠀⠀⠀⠀⠀⠀⠀⠀⠑⠑⠑⠑⠑⠑⠑⠑⠑⠑⠑⠑⠑⠑⠑⠑⠑⠑⠑⠑⠑⠑⠑⠑⠑⠙⠙⠑⠁⠁⠑⠑⠑⠑⠑⠑⠛⠊⠛⠛⠛⠛⠛⠃⠑⠑⠑⠑⠑⠑⠑⠑⠑⠑⠑⠙⠑⠀⠀⠀⠀⠀⠀⠀⠀⠀⠀⠀⠀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⠀⠀⠀⠀⠀⠀⠀⠀⠀⠀⠀⢸⣿⣿⣿⣿⣿⣿⣿⣿⣿⣿⣿⣿⣿⣿⡇⠁⠀⠀⠀⠀⢀⢱⣿⣿⣿⣿⣿⣿⣿⣿⣿⡇⠀⠀⠀⠀⠀⠀⢸⣷⢕⢁⢸⣿⣿⣿⣿⣿⣿⣿⣿⣿⣿⣿⣿⣿⣿⠀⠀⠀⠀⠀⠀⠀⠀⠀⠀⠀⠀</a:t>
            </a:r>
            <a:br/>
            <a:r>
              <a:t>⠀⠀⠀⠀⠀⠀⠀⠀⠀⠀⠀⢸⣿⣿⣿⣿⣿⣿⣿⣿⣿⣿⣿⣿⣿⣿⢕⢐⢀⠀⢀⢀⢕⢸⣿⣿⣿⣿⣿⣿⣿⣿⣿⡇⢔⠀⠀⠀⠀⠀⠀⣿⢕⠄⢸⣿⣿⣿⣿⣿⣿⣿⣿⣿⣿⣿⣿⣿⣿⠀⠀⠀⠀⠀⠀⠀⠀⠀⠀⠀⠀</a:t>
            </a:r>
            <a:br/>
            <a:r>
              <a:t>⠀⠀⠀⠀⠀⠀⠀⠀⠀⠀⠀⢸⣿⣿⣿⣿⣿⣿⣿⣿⣿⣿⣿⣿⣿⣿⡇⢕⢕⢔⢕⢔⢕⢸⣿⣿⣿⣿⣿⣿⣿⣿⣿⡇⢕⢔⢄⢄⢐⢀⢄⣿⢕⢔⢸⣿⣿⣿⣿⣿⣿⣿⣿⣿⣿⣿⣿⣿⣿⠀⠀⠀⠀⠀⠀⠀⠀⠀⠀⠀⠀</a:t>
            </a:r>
            <a:br/>
            <a:r>
              <a:t>⠀⠀⠀⠀⠀⠀⠀⠀⠀⠀⠀⢸⣿⣿⣿⣿⣿⣿⣿⣿⣿⣿⣿⣿⣿⣿⣇⢕⢕⢕⢕⢕⢱⣿⣿⣿⣿⣿⣿⣿⣿⣿⣿⡇⢕⢕⢕⢕⢕⢕⢕⣿⢕⢐⢻⣿⣿⣿⣿⣿⣿⣿⣿⣿⣿⣿⣿⣿⣿⠀⠀⠀⠀⠀⠀⠀⠀⠀⠀⠀⠀</a:t>
            </a:r>
            <a:br/>
            <a:r>
              <a:t>⠀⠀⠀⠀⠀⠀⠀⠀⠀⠀⠀⢸⣿⣿⣿⣿⣿⣿⣿⣿⣿⣿⣿⣿⣿⣿⣿⣷⣿⣷⣷⣷⣿⣿⣿⣿⣿⣿⣿⣿⣿⣿⣿⣿⣇⣕⣕⣵⢕⣕⣧⣿⢕⢕⣾⣿⣿⣿⣿⣿⣿⣿⣿⣿⣿⣿⣿⣿⣿⠀⠀⠀⠀⠀⠀⠀⠀⠀⠀⠀⠀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⠀⠀⠀⠀⠀⠀⠀⠀⠀⠀⠀⢸⣿⣿⣿⣿⣿⣿⣿⣿⣿⣿⣿⣿⣿⣿⣿⣿⣿⣿⣿⣿⣿⣿⣿⣿⣿⣿⣿⣿⣿⣿⣿⣿⣿⣿⣿⣿⣿⣿⣟⣿⢕⢕⣿⣿⣿⣿⣿⣿⣿⣿⣿⣿⣿⣿⣿⣿⣿⠀⠀⠀⠀⠀⠀⠀⠀⠀⠀⠀⠀</a:t>
            </a:r>
            <a:br/>
            <a:r>
              <a:t>⠀⠀⠀⠀⠀⠀⠀⠀⠀⠀⠀⢸⣿⣿⣿⣿⣿⣿⣿⣿⢿⣿⣿⣿⣿⣿⣿⣿⣿⣿⣿⣿⣿⣿⣿⣿⣿⣿⣿⣿⣿⣿⣿⣿⣿⣿⣿⣿⡿⣿⣿⢿⢕⢕⣿⣿⣿⣿⣿⣿⣿⣿⣿⣿⣿⣿⣿⣿⣿⠀⠀⠀⠀⠀⠀⠀⠀⠀⠀⠀⠀</a:t>
            </a:r>
            <a:br/>
            <a:r>
              <a:t>⠀⠀⠀⠀⠀⠀⠀⠀⠀⠀⠀⢸⣿⣿⣿⣷⣿⣿⣿⣿⣿⣿⣿⣿⣿⣿⣿⣿⣿⣿⣿⣿⣿⣿⣿⣿⣿⣿⣿⣿⣿⣿⣿⣿⣿⣿⣿⣿⣿⣿⣿⢕⢕⢺⣿⣿⣿⣿⣿⣿⣿⣷⣿⣿⣿⣿⣿⣿⣿⠀⠀⠀⠀⠀⠀⠀⠀⠀⠀⠀⠀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⠀⠀⠀⠀⠀⠀⠀⠀⠀⠀⠀⢸⣿⣿⣿⣿⣿⣿⣿⣿⣿⣿⣿⣿⣿⣿⣿⣿⣿⣿⣿⣿⣿⣿⣿⣿⣿⣿⣿⣿⣿⣿⣿⣿⣿⣿⣿⣿⣿⣿⡏⢕⢕⢿⣿⣿⣿⣿⣿⣿⣿⣿⣿⣿⣿⣿⣿⣿⣿⠀⠀⠀⠀⠀⠀⠀⠀⠀⠀⠀⠀</a:t>
            </a:r>
            <a:br/>
            <a:r>
              <a:t>⠀⠀⠀⠀⠀⠀⠀⠀⠀⠀⠀⢅⣕⣽⣿⣿⣿⣿⣿⣿⣿⣿⣿⣿⣿⣿⣿⣿⣿⣿⣿⣿⣿⣿⣿⣿⣿⣿⣿⣿⣿⣿⣿⣿⣿⣿⣿⣿⣿⣿⡇⢕⢕⣿⣿⣿⣿⣿⣿⣿⣿⣿⣿⣿⣿⣿⣿⣿⣿⠀⠀⠀⠀⠀⠀⠀⠀⠀⠀⠀⠀</a:t>
            </a:r>
            <a:br/>
            <a:r>
              <a:t>⠀⠀⠀⠀⠀⠀⠀⠀⠀⠀⠀⢸⣿⣿⣿⣿⣿⣿⣿⣿⣿⣿⣿⣿⣿⣿⣿⣿⣽⣿⣿⣿⣿⣿⣿⣿⣿⣿⣿⣿⣿⣿⣿⣿⣿⣿⣿⣿⣿⣿⡇⢕⢕⣿⣿⣿⣿⣿⣿⣿⣿⣿⣿⣿⣿⣿⣿⣿⣿⠀⠀⠀⠀⠀⠀⠀⠀⠀⠀⠀⠀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⠀⠀⠀⠀⠀⠀⠀⠀⠀⠀⠀⢸⣿⣿⣿⣿⣿⣿⣿⣿⣿⣿⣿⣿⣿⣿⣿⣿⣿⣿⣿⣿⣿⣿⣿⣿⣿⣿⣿⣽⣿⣿⣿⣿⣿⣿⣿⣿⣿⣿⡇⢕⢜⣿⣿⣿⣿⣿⣿⣿⣿⣿⣿⣿⣿⣿⣿⣿⣿⠀⠀⠀⠀⠀⠀⠀⠀⠀⠀⠀⠀</a:t>
            </a:r>
            <a:br/>
            <a:r>
              <a:t>⠀⠀⠀⠀⠀⠀⠀⠀⠀⠀⠀⢸⣿⣿⣿⣿⣿⣿⣿⣿⣟⣟⣿⣿⣿⣿⣿⣿⣿⣿⣿⣿⣿⣿⣿⣿⣿⣿⣿⣟⣻⣿⣿⣿⣿⣿⣿⣿⣿⣿⡇⢕⢕⣿⣿⣿⣿⣿⣿⣿⣿⣿⣿⣿⣿⣿⣿⣿⣿⠀⠀⠀⠀⠀⠀⠀⠀⠀⠀⠀⠀</a:t>
            </a:r>
            <a:br/>
            <a:r>
              <a:t>⠀⠀⠀⠀⠀⠀⠀⠀⠀⠀⠀⢸⣿⣿⣯⣿⣿⣿⣿⣿⣿⣿⣿⣿⣿⣿⣿⡿⢿⢏⢝⢝⣝⡟⢟⢟⢟⢟⢟⢻⣿⡿⢿⢿⣿⣿⣿⣷⣿⣿⣷⡕⢸⣿⣿⣿⣿⣿⣿⣿⣿⣿⣿⣿⣿⣿⣿⣿⣿⠀⠀⠀⠀⠀⠀⠀⠀⠀⠀⠀⠀</a:t>
            </a:r>
            <a:br/>
            <a:r>
              <a:t>⠀⠀⠀⠀⠀⠀⠀⠀⠀⠀⠀⢜⣿⣿⣿⣿⣿⣿⣿⣿⣿⣿⣿⣟⣿⣿⢏⢕⢕⢇⣷⣱⣿⣿⣷⣷⣷⣷⣿⣿⣿⣿⣿⣿⣿⣿⣿⣿⣿⣿⣿⣧⢸⣿⣿⣿⣿⣿⣿⣿⣿⣿⣿⣿⣿⣿⣿⣿⣿⠀⠀⠀⠀⠀⠀⠀⠀⠀⠀⠀⠀</a:t>
            </a:r>
            <a:br/>
            <a:r>
              <a:t>⠀⠀⠀⠀⠀⠀⠀⠀⠀⠀⠀⢰⣾⢹⣟⣿⣿⣿⣿⣷⣵⡝⣕⣹⣽⢏⢕⢀⢑⢙⢹⣿⣿⢟⢏⢝⢝⡟⢟⢟⣏⡏⣝⣿⣿⣿⣿⣿⣿⣿⣿⣟⣱⣿⣿⣿⣿⣿⣿⣿⣷⣾⣿⣿⣿⣿⣿⣿⣿⠀⠀⠀⠀⠀⠀⠀⠀⠀⠀⠀⠀</a:t>
            </a:r>
            <a:br/>
            <a:r>
              <a:t>⠀⠀⠀⠀⠀⠀⠀⠀⠀⠀⠀⠘⠟⠏⢙⢝⢿⠟⢛⠏⠟⠕⢸⢟⠝⠕⠕⠑⠕⠕⠜⠝⠟⠝⠕⠕⠜⠕⠕⠝⠏⠟⠝⢻⣿⣿⣿⣿⣿⣿⣿⡿⢝⢝⢟⠻⢫⢝⢟⢏⠟⢟⢟⠏⠿⠝⠟⠏⠝⠀⠀⠀⠀⠀⠀⠀⠀⠀⠀⠀⠀</a:t>
            </a:r>
            <a:br/>
            <a:r>
              <a:t>⠀⠀⠀⠀⠀⠀⠀⠀⠀⠀⠀⠀⠀⠀⠀⢀⠐⠀⢀⢀⢀⠀⠀⢀⢀⢀⢀⢀⢀⢀⢀⢀⢀⢀⢀⢄⣴⣶⣶⣶⣦⣴⣄⣺⣿⣿⣿⣿⣿⣿⣿⣕⢱⢕⢕⢕⢕⢕⢕⢕⢕⢱⢕⢕⢕⢕⢔⢕⢕⠀⠀⠀⠀⠀⠀⠀⠀⠀⠀⠀⠀</a:t>
            </a:r>
            <a:br/>
            <a:r>
              <a:t>⠀⠀⠀⠀⠀⠀⠀⠀⠀⠀⠀⠀⢅⢕⢕⠕⢕⢕⢕⢕⢕⢕⢅⢕⢕⢕⢕⢕⢕⢕⢕⢕⢕⢕⢕⢸⣯⡿⣿⣿⣿⣿⣿⣾⡝⢝⡛⡿⢿⣿⣿⡯⢗⡵⢺⢜⢕⣜⡞⣾⣯⣧⣵⣷⣿⣧⣷⣷⢾⠀⠀⠀⠀⠀⠀⠀⠀⠀⠀⠀⠀</a:t>
            </a:r>
            <a:br/>
            <a:r>
              <a:t>⠀⠀⠀⠀⠀⠀⠀⠀⠀⠀⠀⠀⢕⢕⢕⢕⢕⢕⢕⢕⢕⢕⢕⢕⢕⢕⢕⢕⢕⢕⢕⢕⢕⢕⢕⢕⣿⣷⣿⣿⣿⣿⣿⣿⡜⢗⢾⣿⣿⣿⣿⣏⢕⢕⢱⢱⢞⢻⢟⣷⡷⣿⣿⣿⣿⣮⣯⣿⣿⠀⠀⠀⠀⠀⠀⠀⠀⠀⠀⠀⠀</a:t>
            </a:r>
            <a:br/>
            <a:r>
              <a:t>⠀⠀⠀⠀⠀⠀⠀⠀⠀⠀⠀⠀⢕⢕⢕⢕⢕⢕⢕⢕⢕⢕⢕⢕⢕⢕⢕⢕⢕⢕⢕⢕⢕⢕⢕⢕⢸⣿⣿⣿⡯⢝⢟⢝⢁⠄⢅⢜⢝⢿⣿⣿⣷⣼⣇⣕⣕⢕⢕⢕⢱⢕⢹⣟⢿⣷⣗⣹⣿⠀⠀⠀⠀⠀⠀⠀⠀⠀⠀⠀⠀</a:t>
            </a:r>
            <a:br/>
            <a:r>
              <a:t>⠀⠀⠀⠀⠀⠀⠀⠀⠀⠀⠀⠀⢕⢕⢕⢅⢕⢕⢕⢕⢕⢕⢕⢕⢕⢕⢕⢕⢕⢕⢕⢕⢕⢕⢕⢕⢕⢿⣿⢟⣱⢕⢕⢕⢕⢕⢕⢕⢕⢕⢝⣿⣿⣿⣿⣿⣿⡇⢕⢕⢕⢕⢕⢕⢕⢫⢏⡾⢿⠀⠀⠀⠀⠀⠀⠀⠀⠀⠀⠀⠀</a:t>
            </a:r>
            <a:br/>
            <a:r>
              <a:t>⠀⠀⠀⠀⠀⠀⠀⠀⠀⠀⠀⠀⠑⠑⠑⠑⠑⠑⠑⠑⠑⠑⠑⠑⠑⠑⠑⠑⠑⠑⠑⠑⠑⠑⠑⠑⠑⠘⠛⠛⠙⠑⠑⠑⠑⠑⠑⠑⠑⠓⠘⠛⠛⠛⠛⠛⠑⠑⠑⠑⠑⠑⠑⠑⠑⠑⠑⠑⠑⠀⠀⠀⠀⠀⠀⠀⠀⠀⠀⠀⠀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⠀⠀⠀⠀⠀⠀⠀⠀⠀⠀⠀⢸⣿⣿⣿⣿⣿⣿⣿⣿⣿⣿⣿⣿⣿⣿⡟⠐⠀⠀⠀⠀⠀⢕⣼⣿⣿⣿⣿⣿⣿⣿⣿⡇⢔⠀⠀⠀⠀⠀⠀⢿⡕⠁⠅⣿⣿⣿⣿⣿⣿⣿⣿⣿⣿⣿⣿⣿⣿⠀⠀⠀⠀⠀⠀⠀⠀⠀⠀⠀⠀</a:t>
            </a:r>
            <a:br/>
            <a:r>
              <a:t>⠀⠀⠀⠀⠀⠀⠀⠀⠀⠀⠀⢸⣿⣿⣿⣿⣿⣿⣿⣿⣿⣿⣿⣿⣿⣿⡇⢁⠀⠀⢀⠀⢄⢕⣿⣿⣿⣿⣿⣿⣿⣿⣿⡇⢕⠀⠀⠀⠀⠀⠀⢸⡇⠐⠁⣿⣿⣿⣿⣿⣿⣿⣿⣿⣿⣿⣿⣿⣿⠀⠀⠀⠀⠀⠀⠀⠀⠀⠀⠀⠀</a:t>
            </a:r>
            <a:br/>
            <a:r>
              <a:t>⠀⠀⠀⠀⠀⠀⠀⠀⠀⠀⠀⢸⣿⣿⣿⣿⣿⣿⣿⣿⣿⣿⣿⣿⣿⣿⡇⢕⢕⢕⢕⢔⢕⢕⣿⣿⣿⣿⣿⣿⣿⣿⣿⡧⢕⢔⢄⠄⢐⢄⢄⢸⡇⢐⢱⣿⣿⣿⣿⣿⣿⣿⣿⣿⣿⣿⣿⣿⣿⠀⠀⠀⠀⠀⠀⠀⠀⠀⠀⠀⠀</a:t>
            </a:r>
            <a:br/>
            <a:r>
              <a:t>⠀⠀⠀⠀⠀⠀⠀⠀⠀⠀⠀⢸⣿⣿⣿⣿⣿⣿⣿⣿⣿⣿⣿⣿⣿⣿⣇⡇⡕⢕⢕⢕⢕⢱⣿⣿⣿⣿⣿⣿⣿⣿⣿⣧⢕⢕⢕⢕⢕⢕⢕⢸⡇⢕⢜⣿⣿⣿⣿⣿⣿⣿⣿⣿⣿⣿⣿⣿⣿⠀⠀⠀⠀⠀⠀⠀⠀⠀⠀⠀⠀</a:t>
            </a:r>
            <a:br/>
            <a:r>
              <a:t>⠀⠀⠀⠀⠀⠀⠀⠀⠀⠀⠀⢸⣿⣿⣿⣿⣿⣿⣿⣿⣿⣿⣿⣿⣿⣿⣿⣿⣷⣾⣷⣷⣷⣾⣿⣿⣿⣿⣿⣿⣿⣿⣿⣿⣧⡕⣱⣵⣕⣼⣱⣼⡇⢑⢸⣿⣿⣿⣿⣿⣿⣿⣿⣿⣿⣿⣿⣿⣿⠀⠀⠀⠀⠀⠀⠀⠀⠀⠀⠀⠀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⠀⠀⠀⠀⠀⠀⠀⠀⠀⠀⠀⢸⣿⣿⣿⣿⣿⣿⣿⣿⣿⣿⣿⣿⣿⣿⣿⣿⣿⣿⣿⣿⣿⣿⣿⣿⣿⣿⣿⣿⣿⣿⣿⣿⣿⣿⣿⣿⣿⣿⢿⣿⢕⢕⢸⣿⣿⣿⣿⣿⣿⣿⣿⣿⣿⣿⣿⣿⣿⠀⠀⠀⠀⠀⠀⠀⠀⠀⠀⠀⠀</a:t>
            </a:r>
            <a:br/>
            <a:r>
              <a:t>⠀⠀⠀⠀⠀⠀⠀⠀⠀⠀⠀⢸⣿⣿⣿⣿⣿⣿⣿⣿⡿⣿⣿⣿⣿⣿⣿⣿⣿⣿⣿⣿⣿⣿⣿⣿⣿⣿⣿⣿⣿⣿⣿⣿⣿⣿⣿⣿⣿⢿⣿⡿⢕⢑⢸⣿⣿⣿⣿⣿⣿⣿⣿⣿⣿⣿⣿⣿⣿⠀⠀⠀⠀⠀⠀⠀⠀⠀⠀⠀⠀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⠀⠀⠀⠀⠀⠀⠀⠀⠀⠀⠀⢸⣿⣿⣿⣿⣿⣿⣿⣿⣿⣿⣿⣿⣿⣿⣿⣿⣿⣿⣿⣿⣿⣿⣿⣿⣿⣿⣿⣿⣿⣿⣿⣿⣿⣿⣿⣿⣿⣿⣿⢇⢕⢕⣿⣿⣿⣿⣿⣿⣿⣿⣾⣿⣿⣿⣿⣿⣿⠀⠀⠀⠀⠀⠀⠀⠀⠀⠀⠀⠀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⠀⠀⠀⠀⠀⠀⠀⠀⠀⠀⠀⢸⣿⣿⣿⣿⣿⣿⣿⣿⣿⣿⣿⣿⣿⣿⣿⣿⣿⣿⣿⣿⣿⣿⣿⣿⣿⣿⣿⣿⣿⣿⣿⣿⣿⣿⣿⣿⣿⣿⣿⢕⢕⢸⣿⣿⣿⣿⣿⣿⣿⣿⣿⣿⣿⣿⣿⣿⣿⠀⠀⠀⠀⠀⠀⠀⠀⠀⠀⠀⠀</a:t>
            </a:r>
            <a:br/>
            <a:r>
              <a:t>⠀⠀⠀⠀⠀⠀⠀⠀⠀⠀⠀⢜⣝⢝⣿⣿⣿⣿⣿⣿⣿⣿⣿⣿⣿⣿⣿⣿⣿⣿⣿⣿⣿⣿⣿⣿⣿⣿⣿⣿⣿⣿⣿⣿⣿⣿⣿⣿⣿⣿⣿⢕⢕⢸⣿⣿⣿⣿⣿⣿⣿⣿⣿⣿⣿⣿⣿⣿⣿⠀⠀⠀⠀⠀⠀⠀⠀⠀⠀⠀⠀</a:t>
            </a:r>
            <a:br/>
            <a:r>
              <a:t>⠀⠀⠀⠀⠀⠀⠀⠀⠀⠀⠀⢸⣿⣿⣿⣿⣿⣿⣿⣿⣿⣿⣿⣿⣿⣿⣿⣿⣽⣽⣿⣿⣿⣿⣯⣽⣿⣿⣿⣿⣿⣿⣿⣿⣿⣿⣿⣿⣿⣿⣿⢕⢕⢸⣿⣿⣿⣿⣿⣿⣿⣿⣿⣿⣿⣿⣿⣿⣿⠀⠀⠀⠀⠀⠀⠀⠀⠀⠀⠀⠀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⠀⠀⠀⠀⠀⠀⠀⠀⠀⠀⠀⢸⣿⣿⣿⣿⣿⣿⣿⣿⣿⣿⣿⣿⣿⣿⣿⣿⣿⣿⣿⣿⣿⣿⣿⣿⣿⣿⣿⣿⣿⣿⣿⣿⣿⣿⣿⣿⣿⣿⣿⢕⢕⢸⣿⣿⣿⣿⣿⣿⣿⣿⣿⣿⣿⣿⣿⣿⣿⠀⠀⠀⠀⠀⠀⠀⠀⠀⠀⠀⠀</a:t>
            </a:r>
            <a:br/>
            <a:r>
              <a:t>⠀⠀⠀⠀⠀⠀⠀⠀⠀⠀⠀⢸⣿⣿⣿⣿⣿⣿⣿⣿⣿⣻⣿⣿⣿⣿⣿⣿⣿⣿⣿⣿⣿⣿⣿⣿⣿⣿⣿⣿⣿⣿⣿⣿⣿⣿⣿⣿⣿⣿⣟⢕⢕⢸⣿⣿⣿⣿⣿⣿⣿⣿⣿⣿⣿⣿⣿⣿⣿⠀⠀⠀⠀⠀⠀⠀⠀⠀⠀⠀⠀</a:t>
            </a:r>
            <a:br/>
            <a:r>
              <a:t>⠀⠀⠀⠀⠀⠀⠀⠀⠀⠀⠀⢸⣿⣿⣿⣿⣿⣿⣿⣿⣿⣿⣽⣿⣿⣿⣿⡿⢝⢏⢝⢝⢝⢝⢟⢟⢟⢟⢟⢟⢻⢟⢿⢿⢿⣿⣿⣿⣿⣿⣿⣧⡕⣿⣿⣿⣿⣿⣿⣿⣿⣿⣿⣿⣿⣿⣿⣿⣿⠀⠀⠀⠀⠀⠀⠀⠀⠀⠀⠀⠀</a:t>
            </a:r>
            <a:br/>
            <a:r>
              <a:t>⠀⠀⠀⠀⠀⠀⠀⠀⠀⠀⠀⢸⣿⣿⣿⣿⣿⣿⣿⣿⣿⣿⣿⣿⣿⣿⡟⢕⢕⢕⢜⢇⣕⢱⣵⣵⣵⣷⣷⣾⣿⣿⣿⣿⣿⣿⣿⣿⣿⣿⣿⣿⣇⣿⣿⣿⣿⣿⣿⣿⣿⣿⣿⣿⣿⣿⣿⣿⣿⠀⠀⠀⠀⠀⠀⠀⠀⠀⠀⠀⠀</a:t>
            </a:r>
            <a:br/>
            <a:r>
              <a:t>⠀⠀⠀⠀⠀⠀⠀⠀⠀⠀⠀⢨⣮⢝⣟⣻⣿⣿⣿⣯⣼⣜⢇⣜⣯⡟⢕⢀⢄⢑⢙⢹⣷⣿⢟⢏⢝⢝⢟⢟⢟⡟⢝⢝⣿⣿⣿⣿⣿⣿⣿⣿⣏⣼⣿⣿⣿⣿⣿⣿⣿⣾⣿⣿⣿⣿⣿⣿⣿⠀⠀⠀⠀⠀⠀⠀⠀⠀⠀⠀⠀</a:t>
            </a:r>
            <a:br/>
            <a:r>
              <a:t>⠀⠀⠀⠀⠀⠀⠀⠀⠀⠀⠀⢘⢝⢗⢝⢝⢿⢏⢟⢝⢝⠇⢕⢿⢏⠕⠕⠕⠕⠕⠕⠝⠟⠏⠝⠕⠕⠕⠕⠜⠝⠝⠕⠜⢽⣿⣿⣿⣿⣿⣿⣿⢏⢕⠟⠏⠟⠝⢏⠝⢝⠝⢟⠟⢝⠿⠝⠟⠟⠀⠀⠀⠀⠀⠀⠀⠀⠀⠀⠀⠀</a:t>
            </a:r>
            <a:br/>
            <a:r>
              <a:t>⠀⠀⠀⠀⠀⠀⠀⠀⠀⠀⠀⠀⠀⠀⠀⠀⠄⠀⠀⢀⢀⠀⠀⢀⠀⢀⢀⠀⢀⢀⠀⢀⠀⢀⢀⠀⢄⣴⣶⣶⣶⣦⣄⢔⣿⣿⣿⣿⣿⣿⣿⣿⡕⢕⢕⢱⢕⢕⢱⢕⢕⢕⢱⢕⢕⢕⢕⢕⢕⠀⠀⠀⠀⠀⠀⠀⠀⠀⠀⠀⠀</a:t>
            </a:r>
            <a:br/>
            <a:r>
              <a:t>⠀⠀⠀⠀⠀⠀⠀⠀⠀⠀⠀⠀⢔⢕⢅⢕⢕⢕⢕⢕⢕⢕⢕⢕⢕⢕⢕⢕⢕⢕⢕⢕⢕⢕⢕⢕⢸⢏⡽⣿⣿⣿⣿⣿⣽⡝⢛⢻⡿⢿⣿⣿⡿⢇⡕⢪⢕⢕⢱⢷⢵⢗⣵⣧⣵⢷⣷⣧⣾⠀⠀⠀⠀⠀⠀⠀⠀⠀⠀⠀⠀</a:t>
            </a:r>
            <a:br/>
            <a:r>
              <a:t>⠀⠀⠀⠀⠀⠀⠀⠀⠀⠀⠀⠀⠕⢕⠕⢕⢑⢕⢕⢕⢕⢕⢕⢕⢕⢕⢕⢕⢕⢕⢕⢕⢕⢕⢕⢕⢜⣷⣧⣿⣿⣿⣿⣿⣿⢕⠗⢻⣿⣿⣿⣿⡧⢕⢕⢕⢕⢞⢧⣟⣷⣿⣿⣿⣿⣗⡯⣟⣿⠀⠀⠀⠀⠀⠀⠀⠀⠀⠀⠀⠀</a:t>
            </a:r>
            <a:br/>
            <a:r>
              <a:t>⠀⠀⠀⠀⠀⠀⠀⠀⠀⠀⠀⠀⢕⢕⢕⢕⢕⢕⢕⢕⢕⢕⢕⢕⢕⢕⢕⢕⢕⢕⢕⢕⢕⢕⢕⢕⢕⢸⣿⣿⣿⡏⢝⢟⢋⢁⠀⢀⢜⢝⢿⣿⣿⣷⣕⣇⣕⢕⢕⢕⢜⢕⢕⢹⣟⣟⣷⣮⣿⠀⠀⠀⠀⠀⠀⠀⠀⠀⠀⠀⠀</a:t>
            </a:r>
            <a:br/>
            <a:r>
              <a:t>⠀⠀⠀⠀⠀⠀⠀⠀⠀⠀⠀⠀⢕⢕⢕⢕⢕⢕⢕⢕⢕⢕⢕⢕⢕⢕⢕⢕⢕⢕⢕⢕⢕⢕⢕⢕⢕⢕⣿⣿⢯⣕⢕⢕⢕⢕⢔⢕⢔⢑⠕⢝⢻⣿⣿⣿⣿⣷⡕⢕⢕⢱⢕⢕⡱⡕⢹⢝⡿⠀⠀⠀⠀⠀⠀⠀⠀⠀⠀⠀⠀</a:t>
            </a:r>
            <a:br/>
            <a:r>
              <a:t>⠀⠀⠀⠀⠀⠀⠀⠀⠀⠀⠀⠀⠑⠑⠑⠑⠑⠑⠑⠑⠑⠑⠑⠑⠑⠑⠑⠑⠑⠑⠑⠑⠑⠑⠑⠑⠑⠑⠘⠛⠚⠋⠑⠑⠑⠑⠑⠑⠁⠑⠑⠘⠛⠛⠛⠛⠛⠑⠑⠑⠑⠑⠑⠑⠑⠑⠑⠑⠑⠀⠀⠀⠀⠀⠀⠀⠀⠀⠀⠀⠀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⠀⠀⠀⠀⠀⠀⠀⠀⠀⠀⠀⠀⠀⠑⠁⢸⣿⣿⣿⣿⣿⣿⣿⣿⣿⣿⣿⣿⣿⣿⣿⣿⣿⣿⣿⣿⣿⣿⣿⣿⣿⣿⣿⣿⣿⣿⣿⣿⣿⣿⣿⣿⣿⣿⣿⣿⣿⣿⣿⣿⣿⣿⣿⣿⣿⣿⣿⣿⠀⠀⠀⠀⠀⠀⠀⠀⠀⠀⠀⠀⠀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⠀⠀⠀⠀⠀⠀⠀⠀⠀⠀⠀⠀⠀⠀⠀⢸⣿⣿⣿⣿⣿⣿⣿⣿⣿⣿⣿⣿⣿⣿⣿⣿⣿⣿⣿⣿⣿⣿⣿⣿⣿⣿⣿⣿⣿⣿⣿⣿⣿⣿⣿⣿⣿⣿⣿⣿⣿⣿⣿⣿⣿⣿⣿⣿⣿⣿⣿⣿⠔⠀⠀⠀⠀⠀⠀⠀⠀⠀⠀⠀⠀</a:t>
            </a:r>
            <a:br/>
            <a:r>
              <a:t>⠀⠀⠀⠀⠀⠀⠀⠀⠀⠀⠀⠀⠀⠀⠀⢸⣿⣿⣿⣿⣿⣿⣿⣿⣿⣿⣿⣿⣿⣿⣿⣿⣿⣿⣿⣿⣿⣿⣿⣿⣿⣿⣿⣿⣿⣿⣿⣿⣿⣿⣿⣿⣿⣿⣿⣿⣿⣿⣿⣿⣿⣿⣿⣿⣿⣿⣿⡏⢀⠀⠀⠀⠀⠀⠀⠀⠀⠀⠀⠀⠀</a:t>
            </a:r>
            <a:br/>
            <a:r>
              <a:t>⠀⠀⠀⠀⠀⠀⠀⠀⠀⠀⠀⠀⠀⠀⢁⢸⣿⣿⣿⣿⣿⣿⣿⣿⣿⣿⣿⣿⣿⣿⣿⣿⣿⣿⣿⣿⣿⣿⣿⣿⣿⣿⣿⣿⣿⣿⣿⣿⣿⣿⣿⣿⣿⣿⣿⣿⣿⣿⣿⣿⣿⣿⣿⣿⣿⣿⣿⡇⠑⠀⠀⠀⠀⠀⠀⠀⠀⠀⠀⠀⠀</a:t>
            </a:r>
            <a:br/>
            <a:r>
              <a:t>⠀⠀⠀⠀⠀⠀⠀⠀⠀⠀⠀⢀⢄⢄⠕⢸⣿⣿⣿⣿⣿⣿⣿⣿⣿⣿⣿⣿⣿⣿⣿⣿⣿⣿⣿⣿⣿⣿⣿⣿⣿⣿⣿⣿⣿⣿⣿⣿⣿⣿⣿⣿⣿⣿⣿⣿⣿⣿⣿⣿⣿⣿⣿⣿⣿⣿⣿⡇⠁⠀⠀⠀⠀⠀⠀⠀⠀⠀⠀⠀⠀</a:t>
            </a:r>
            <a:br/>
            <a:r>
              <a:t>⠀⠀⠀⠀⠀⠀⠀⠀⠀⠀⠀⢕⢕⢕⢀⢸⣿⣿⣿⣿⣿⣿⣿⣿⣿⣿⣿⣿⣿⡏⣭⣭⣝⣻⣿⣿⣿⣿⣿⣿⣟⡻⣿⣿⣿⣿⣿⣿⣿⣿⣿⣿⣿⣿⣿⣿⣿⣿⣿⣿⣿⣿⣿⣿⣿⣿⣿⡇⢔⠀⠀⠀⠀⠀⠀⠀⠀⠀⠀⠀⠀</a:t>
            </a:r>
            <a:br/>
            <a:r>
              <a:t>⠀⠀⠀⠀⠀⠀⠀⠀⠀⠀⠀⢕⢕⢕⢀⢜⣿⣿⣿⣿⣿⣿⣿⣿⣿⣿⣿⣿⣿⣿⣵⣿⣿⣿⣿⡿⢟⢇⢕⢸⣿⣿⣿⣽⣿⣿⣿⣻⣿⣿⣿⣿⣿⣿⣿⣿⣿⣿⣿⣿⣿⣿⣿⣿⣿⣿⣿⡇⢄⠀⠀⠀⠀⠀⠀⠀⠀⠀⠀⠀⠀</a:t>
            </a:r>
            <a:br/>
            <a:r>
              <a:t>⠀⠀⠀⠀⠀⠀⠀⠀⠀⠀⠀⢕⢕⢕⠔⢸⣿⣿⣿⣿⣿⣿⣿⣿⣿⣿⣿⣿⣿⣿⣿⣿⣇⣕⣪⣿⣧⣼⡕⢕⢝⣝⣽⣿⣿⢿⣿⣿⣿⣿⣿⣿⣿⣿⣿⣿⣿⣿⣿⣿⣿⣿⣿⣿⣿⣿⣿⡇⠁⠀⠀⠀⠀⠀⠀⠀⠀⠀⠀⠀⠀</a:t>
            </a:r>
            <a:br/>
            <a:r>
              <a:t>⠀⠀⠀⠀⠀⠀⠀⠀⠀⠀⠀⢕⢕⢕⠀⢸⣿⣿⣿⣿⣿⣿⣿⣿⣿⣿⣿⣿⣿⣿⣿⣿⣿⣵⣾⣿⡿⢝⢧⣵⣵⣾⣿⣿⣿⣿⣿⣿⣿⣿⣿⣿⣿⣿⣿⣿⣿⣿⣿⣿⣿⣿⣿⣿⣿⣷⣮⣵⣿⠀⠀⠀⠀⠀⠀⠀⠀⠀⠀⠀⠀</a:t>
            </a:r>
            <a:br/>
            <a:r>
              <a:t>⠀⠀⠀⠀⠀⠀⠀⠀⠀⠀⠀⢕⢕⢕⠀⢜⣿⣿⣿⣿⣿⣿⣿⣿⣿⣿⣿⣿⣿⣿⣿⣿⣿⣿⣿⣿⢟⢕⢕⢝⢿⢿⣿⣿⣿⣿⣿⣿⣿⣿⣿⣿⣿⣿⣿⣿⣿⣿⣿⣿⣿⣿⣿⣿⣿⣕⢕⢕⡕⠀⠀⠀⠀⠀⠀⠀⠀⠀⠀⠀⠀</a:t>
            </a:r>
            <a:br/>
            <a:r>
              <a:t>⠀⠀⠀⠀⠀⠀⠀⠀⠀⠀⠀⢷⢕⢕⠀⢕⣿⣿⣿⣿⣿⣿⣿⣿⣿⣿⣿⣿⣿⣿⣿⣿⣿⣧⢕⢕⢕⢕⢕⢕⢕⢕⢜⡿⣿⣿⣿⣿⣿⣿⣿⣿⣿⣿⣿⣿⣿⣿⣿⣿⣿⣿⣿⣿⣿⣹⢷⢇⢃⠀⠀⠀⠀⠀⠀⠀⠀⠀⠀⠀⠀</a:t>
            </a:r>
            <a:br/>
            <a:r>
              <a:t>⠀⠀⠀⠀⠀⠀⠀⠀⠀⠀⠀⢕⢕⢕⢰⢿⣿⡟⢝⣿⣿⣿⣿⣿⣿⣿⣿⣿⣿⣿⣿⢇⢸⣿⣧⢕⢕⢕⢕⢕⢕⢕⢸⡇⣿⣿⣿⣿⣿⣿⣿⣿⣿⣿⣿⣿⣿⣿⣿⣿⣿⣿⣿⣿⣿⣯⣵⣵⣵⠀⠀⠀⠀⠀⠀⠀⠀⠀⠀⠀⠀</a:t>
            </a:r>
            <a:br/>
            <a:r>
              <a:t>⠀⠀⠀⠀⠀⠀⠀⠀⠀⠀⠀⢕⢕⢕⢈⢹⣿⣷⣕⡹⣿⣿⣿⣿⣿⣿⣿⣿⣿⣿⡟⢕⢕⣿⣿⣇⢕⢕⢕⢕⢕⢕⣾⡇⢿⣿⣿⣿⣿⣿⣿⣿⣿⣿⣿⣿⣿⣿⣿⣿⣿⣿⣿⣿⣿⣿⣿⣿⣿⠀⠀⠀⠀⠀⠀⠀⠀⠀⠀⠀⠀</a:t>
            </a:r>
            <a:br/>
            <a:r>
              <a:t>⠀⠀⠀⠀⠀⠀⠀⠀⠀⠀⠀⣕⡕⡕⢐⢜⣿⣿⣿⣿⣿⣿⣿⣿⣿⣿⣿⣿⣿⣿⡇⢕⣵⣿⣿⣿⣷⣕⣕⣕⣕⣵⣿⣇⣾⣿⣿⣿⣿⣿⣿⣿⣿⣿⣿⣿⣿⣿⣿⣿⣿⣿⣿⣿⣿⣿⣿⣿⣿⠀⠀⠀⠀⠀⠀⠀⠀⠀⠀⠀⠀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⠀⠀⠀⠀⠀⠀⠀⠀⠀⠀⠀⢕⢕⢕⢕⢸⣿⣿⣿⣿⣿⣿⣿⣿⣿⣿⣿⣿⣿⣿⢕⢸⣿⣿⣿⣿⣿⣿⣿⣿⣿⣿⣿⡟⣿⣿⣿⣿⣿⣿⣿⣿⣿⣿⣿⣿⣿⣿⣿⣿⣿⣿⣿⣿⣿⣿⣿⣿⣿⠀⠀⠀⠀⠀⠀⠀⠀⠀⠀⠀⠀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⠀⠀⠀⠀⠀⠀⠀⠀⠀⠀⠀⢕⢕⢕⢕⢸⣿⣿⣿⣿⣿⣿⣿⣿⣿⣿⣿⣿⣿⡇⢕⣿⣿⣿⣿⣿⣿⣿⣿⣿⣿⣿⢟⢕⣿⣿⣿⣿⣿⣿⣿⣿⣿⣿⣿⣿⣿⣿⣿⣿⣿⣿⣿⣿⣿⣿⣿⣿⣿⠀⠀⠀⠀⠀⠀⠀⠀⠀⠀⠀⠀</a:t>
            </a:r>
            <a:br/>
            <a:r>
              <a:t>⠀⠀⠀⠀⠀⠀⠀⠀⠀⠀⠀⢕⢕⢕⢕⢸⣿⣿⣿⣿⣿⣿⣿⣿⣿⣿⣿⣿⢟⢕⣼⣿⣿⣿⣿⣿⣿⣿⣿⣿⣿⢇⢕⢱⣿⣿⣿⣿⣿⣿⣿⣿⣿⣿⣿⣿⣿⣿⣿⣿⣿⣿⣿⣿⣿⣿⣿⣿⣿⠀⠀⠀⠀⠀⠀⠀⠀⠀⠀⠀⠀</a:t>
            </a:r>
            <a:br/>
            <a:r>
              <a:t>⠀⠀⠀⠀⠀⠀⠀⠀⠀⠀⠀⢕⢕⢕⢕⢸⣿⣿⣿⣿⣿⣿⣿⣿⣿⣿⣿⡿⢇⣼⣿⣿⣿⣿⣿⣿⣿⣿⣿⣿⡟⢕⢕⣽⣿⣿⣿⣿⣿⣿⣿⣿⣿⣿⣿⣿⣿⣿⣿⣿⣿⣿⣿⣿⣿⣿⣿⣿⣿⠀⠀⠀⠀⠀⠀⠀⠀⠀⠀⠀⠀</a:t>
            </a:r>
            <a:br/>
            <a:r>
              <a:t>⠀⠀⠀⠀⠀⠀⠀⠀⠀⠀⠀⢕⢕⢕⢕⢸⣿⣿⣿⣿⣿⣿⣿⣿⣿⣿⣿⣾⣿⣿⣿⣿⣿⣿⣿⣿⣿⣿⣿⣿⡇⢕⢱⣿⣿⣿⣿⣿⣿⣿⣿⣿⣿⣿⣿⣿⣿⣿⣿⣿⣿⣿⣿⣿⣿⣿⣿⣿⣿⠀⠀⠀⠀⠀⠀⠀⠀⠀⠀⠀⠀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⠀⠀⠀⠀⠀⠀⠀⠀⠀⠀⠀⢕⢕⢇⢕⢸⣿⣿⣿⣿⣿⣿⣿⣿⣿⣿⣿⣿⣿⣿⣿⣿⣿⣿⣿⣿⣿⣿⣿⣿⣿⣿⣿⣿⣿⣿⣿⣿⣿⣿⣿⣿⣿⣿⣿⣿⣿⣿⣿⣿⣿⣿⣿⣿⣿⣿⣿⣿⣿⠀⠀⠀⠀⠀⠀⠀⠀⠀⠀⠀⠀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⠀⠀⠀⠀⠀⠀⠀⠀⠀⠀⠀⢕⢕⡕⢕⢸⣿⣿⣿⣿⣿⣿⣿⣿⣿⣿⣿⣿⣿⣿⣿⣿⣿⣿⣿⣿⣿⣿⣿⣿⣿⣿⣿⣿⣿⣿⣿⣿⣿⣿⣿⣿⣿⣿⣿⣿⣿⣿⣿⣿⣿⣿⣿⣿⣿⣿⣿⣿⣿⠀⠀⠀⠀⠀⠀⠀⠀⠀⠀⠀⠀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⠀⠀⠀⠀⠀⠀⠀⠀⠀⠀⠀⠑⠑⠃⠑⠘⠛⠛⠛⠛⠛⠛⠛⠛⠛⠛⠛⠛⠛⠛⠛⠛⠛⠛⠛⠛⠛⠛⠛⠛⠛⠛⠛⠛⠛⠛⠛⠛⠛⠛⠛⠛⠛⠛⠛⠛⠛⠛⠛⠛⠛⠛⠛⠛⠛⠛⠛⠛⠛⠀⠀⠀⠀⠀⠀⠀⠀⠀⠀⠀⠀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⠀⠀⠀⠀⠀⠀⠀⠀⠀⠀⠀⢸⢿⣏⣿⣿⣿⣻⣟⣿⣿⣿⣿⣿⣿⣿⣿⠑⠀⠀⠀⠀⠀⠀⢕⣿⣿⣿⣿⣿⣿⣿⣿⣧⢕⠀⠀⠀⠀⠀⠀⠸⣷⢁⠀⠕⣿⣿⣿⣿⣿⣿⣿⣿⣿⣿⣿⣿⣿⠀⠀⠀⠀⠀⠀⠀⠀⠀⠀⠀⠀</a:t>
            </a:r>
            <a:br/>
            <a:r>
              <a:t>⠀⠀⠀⠀⠀⠀⠀⠀⠀⠀⠀⢑⢿⡿⡿⣿⣿⣿⣿⣿⣿⣿⣿⣿⣿⣿⣿⢕⢀⠀⢀⠀⠀⢁⢸⣿⣿⣿⣿⣿⣿⣿⣿⣿⢕⠕⠀⠀⠀⠀⠀⠀⣿⢕⠄⢅⣿⣿⣿⣿⣿⣿⣿⣿⣿⣿⣿⣿⣿⠀⠀⠀⠀⠀⠀⠀⠀⠀⠀⠀⠀</a:t>
            </a:r>
            <a:br/>
            <a:r>
              <a:t>⠀⠀⠀⠀⠀⠀⠀⠀⠀⠀⠀⢸⢿⣿⣿⣿⣿⣿⣿⣿⣿⣿⣿⣿⣿⣿⣿⢕⢔⢔⢕⢕⢄⢕⢸⣿⣿⣿⣿⣿⣿⣿⣿⣿⢕⢕⢄⠄⢔⢄⢀⢔⣿⢕⢅⢸⣿⣿⣿⣿⣿⣿⣿⣿⣿⣿⣿⣿⣿⠀⠀⠀⠀⠀⠀⠀⠀⠀⠀⠀⠀</a:t>
            </a:r>
            <a:br/>
            <a:r>
              <a:t>⠀⠀⠀⠀⠀⠀⠀⠀⠀⠀⠀⢱⢟⡻⣻⣿⣿⣿⣿⣿⣿⣿⣿⣿⣿⣿⣿⡧⢕⢕⢕⢕⢕⢕⣾⣿⣿⣿⣿⣿⣿⣿⣿⣿⡕⢕⢕⢕⢕⢕⢕⢕⣿⢕⢔⢸⣿⣿⣿⣿⣿⣿⣿⣿⣿⣿⣿⣿⣿⠀⠀⠀⠀⠀⠀⠀⠀⠀⠀⠀⠀</a:t>
            </a:r>
            <a:br/>
            <a:r>
              <a:t>⠀⠀⠀⠀⠀⠀⠀⠀⠀⠀⠀⢱⣿⣿⣿⣿⣿⣿⣿⣿⣿⣿⣿⣿⣿⣿⣿⣿⣷⣷⣷⣧⣧⣵⣿⣿⣿⣿⣿⣿⣿⣿⣿⣿⣧⣕⣕⡵⡕⡱⣱⡱⣿⢕⢔⢸⣿⣿⣿⣿⣿⣿⣿⣿⣿⣿⣿⣿⣿⠀⠀⠀⠀⠀⠀⠀⠀⠀⠀⠀⠀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⠀⠀⠀⠀⠀⠀⠀⠀⠀⠀⠀⢸⣿⣿⣿⣿⣿⣿⣿⣿⣿⣿⣿⣿⣿⣿⣿⣿⣿⣿⣿⣿⣿⣿⣿⣿⣿⣿⣿⣿⣿⣿⣿⣿⣿⣿⣿⣿⣿⣿⡿⣿⣿⢕⢕⢸⣿⣿⣿⣿⣿⣿⣿⣿⣿⣿⣿⣿⣿⠀⠀⠀⠀⠀⠀⠀⠀⠀⠀⠀⠀</a:t>
            </a:r>
            <a:br/>
            <a:r>
              <a:t>⠀⠀⠀⠀⠀⠀⠀⠀⠀⠀⠀⢸⣿⣿⣿⣿⣿⡿⡿⣿⣿⢿⣿⡿⢿⣿⣿⣿⣿⣿⣿⣿⣿⣿⣿⣿⣿⣿⣿⣿⣿⣿⣿⣿⣿⣿⣾⣿⣿⣷⣿⣿⢿⠕⠑⣿⣿⣿⣿⣿⣿⣿⣿⣿⣿⣿⣿⣿⣿⠀⠀⠀⠀⠀⠀⠀⠀⠀⠀⠀⠀</a:t>
            </a:r>
            <a:br/>
            <a:r>
              <a:t>⠀⠀⠀⠀⠀⠀⠀⠀⠀⠀⠀⢸⣿⣿⣿⣿⣷⣿⣿⣿⣿⣿⣿⣿⣿⣿⣿⣿⣿⣿⣿⣿⣿⣿⣿⣿⣿⣿⣿⣿⣿⣿⣿⣿⣿⣿⣿⣿⣿⣿⣿⣿⢕⢕⢱⣿⣿⣿⣿⣿⣿⣿⣿⣿⣿⣿⣿⣿⣿⠀⠀⠀⠀⠀⠀⠀⠀⠀⠀⠀⠀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⠀⠀⠀⠀⠀⠀⠀⠀⠀⠀⠀⢸⣿⣿⣿⣿⣿⣿⣿⣿⣿⣿⣿⣿⣿⣿⣿⣿⣿⣿⣿⣿⣿⣿⣿⣿⣿⣿⣿⣿⣿⣿⣿⣿⣿⣿⣿⣿⣿⣿⣿⡟⢕⢕⢸⣿⣿⣿⣿⣿⣿⣿⣿⣿⣿⣿⣿⣿⣿⠀⠀⠀⠀⠀⠀⠀⠀⠀⠀⠀⠀</a:t>
            </a:r>
            <a:br/>
            <a:r>
              <a:t>⠀⠀⠀⠀⠀⠀⠀⠀⠀⠀⠀⢜⢟⢟⣿⣿⣿⣿⣿⣿⣿⣿⣿⣿⣿⣿⣿⣿⣿⣿⣿⣿⣿⣿⣿⣿⣿⣿⣿⣿⣿⣿⣿⣿⣿⣿⣿⣿⣿⣿⣿⣧⣕⢕⢸⣿⣿⣿⣿⣿⣿⣿⣿⣿⣿⣿⣿⣿⣿⠀⠀⠀⠀⠀⠀⠀⠀⠀⠀⠀⠀</a:t>
            </a:r>
            <a:br/>
            <a:r>
              <a:t>⠀⠀⠀⠀⠀⠀⠀⠀⠀⠀⠀⢸⣷⣮⣿⣿⣿⣿⣿⣿⣿⣿⣿⣿⣿⣿⣿⣿⣿⣿⣿⣿⣿⣿⣿⣿⣽⣿⣿⣿⣿⣿⣿⣿⣿⣿⣿⣿⣷⣽⣿⣿⣿⢕⢸⣿⣿⣿⣿⣿⣿⣿⣿⣿⣿⣿⣿⣿⣿⠀⠀⠀⠀⠀⠀⠀⠀⠀⠀⠀⠀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⠀⠀⠀⠀⠀⠀⠀⠀⠀⠀⠀⢸⣿⣿⣿⣿⣿⣿⣿⣿⣿⣿⣿⣿⣿⣿⣿⣿⣿⣿⣿⣿⣿⣿⣿⣿⣿⣿⣿⣿⣿⣿⣿⣿⣿⣿⣿⣿⣿⣯⣿⣿⡇⢕⢻⣿⣿⣿⣿⣿⣿⣿⣿⣿⣿⣿⣿⣿⣿⠀⠀⠀⠀⠀⠀⠀⠀⠀⠀⠀⠀</a:t>
            </a:r>
            <a:br/>
            <a:r>
              <a:t>⠀⠀⠀⠀⠀⠀⠀⠀⠀⠀⠀⢸⣿⣿⣿⣿⣿⣿⣿⣿⣿⣿⡿⣿⣿⣿⣿⣿⣿⣿⣿⣿⣿⣿⣿⣿⣿⣿⣿⣿⣿⣿⣿⣿⣿⣿⣿⣿⣿⣿⣿⣿⢕⢕⣸⣿⣿⣿⣿⣿⣿⣿⣿⣿⣿⣿⣿⣿⣿⠀⠀⠀⠀⠀⠀⠀⠀⠀⠀⠀⠀</a:t>
            </a:r>
            <a:br/>
            <a:r>
              <a:t>⠀⠀⠀⠀⠀⠀⠀⠀⠀⠀⠀⢸⣿⣿⣿⣿⣿⣿⣿⣿⣿⣿⣿⣿⣿⣿⣿⣿⡯⡟⢝⢝⢝⢝⢟⢟⢟⢟⢻⢿⢿⢿⢿⢿⢿⢿⣿⣿⣿⣿⣿⣿⣷⣕⣿⣿⣿⣿⣿⣿⣿⣿⣿⣿⣿⣿⣿⣿⣿⠀⠀⠀⠀⠀⠀⠀⠀⠀⠀⠀⠀</a:t>
            </a:r>
            <a:br/>
            <a:r>
              <a:t>⠀⠀⠀⠀⠀⠀⠀⠀⠀⠀⠀⢸⣿⣿⣿⣿⣿⣿⣿⣿⣿⣿⣿⣿⣿⣿⣿⡏⢕⢱⢣⡷⢕⢜⢕⣕⣵⣵⣵⣵⣵⣷⣿⣿⣿⣿⣿⣿⣿⣿⣿⣿⣿⣿⣿⣿⣿⣿⣿⣿⣿⣿⣿⣿⣿⣿⣿⣿⣿⠀⠀⠀⠀⠀⠀⠀⠀⠀⠀⠀⠀</a:t>
            </a:r>
            <a:br/>
            <a:r>
              <a:t>⠀⠀⠀⠀⠀⠀⠀⠀⠀⠀⠀⢸⣿⣿⢻⣿⣿⣿⣿⣿⣿⣽⣹⣯⣿⣿⢏⢕⠅⠕⠑⠝⢟⢟⣵⣿⢿⢟⢟⢟⢟⢻⢟⢟⢟⣟⣿⣿⣿⣿⣿⣿⣿⣿⣿⣿⣿⣿⣿⣿⣿⣿⣷⣿⣿⣿⣿⣿⣿⠀⠀⠀⠀⠀⠀⠀⠀⠀⠀⠀⠀</a:t>
            </a:r>
            <a:br/>
            <a:r>
              <a:t>⠀⠀⠀⠀⠀⠀⠀⠀⠀⠀⠀⠘⢿⢿⢟⢻⢿⡿⢿⢿⢟⡿⢇⢽⣿⢏⢕⢕⢕⢕⢕⢕⢜⠟⠟⠟⠝⠝⠝⠜⠝⠝⠝⠟⠏⢿⣿⣿⣿⣿⣿⣿⣿⣿⢟⢿⠿⢿⠝⢿⠟⢝⠿⢿⠻⢹⠿⠽⠟⠀⠀⠀⠀⠀⠀⠀⠀⠀⠀⠀⠀</a:t>
            </a:r>
            <a:br/>
            <a:r>
              <a:t>⠀⠀⠀⠀⠀⠀⠀⠀⠀⠀⠀⠀⠁⢅⠀⠀⢄⢔⢄⢀⠄⠀⠀⠀⠐⠀⢀⢀⢀⠀⢀⠀⢀⠀⢀⢁⢀⢀⣠⣴⣶⣶⣴⣄⡄⢸⣿⣿⣿⣿⣿⣿⣿⣇⢵⢕⢕⢕⢕⢕⢕⢕⢕⢕⢕⢕⢕⢕⢕⠀⠀⠀⠀⠀⠀⠀⠀⠀⠀⠀⠀</a:t>
            </a:r>
            <a:br/>
            <a:r>
              <a:t>⠀⠀⠀⠀⠀⠀⠀⠀⠀⠀⠀⠀⢀⢕⢐⢕⢕⢕⢕⢕⢅⠕⢕⢕⢕⢕⢕⢕⢕⢕⢕⢕⢕⢕⢕⢕⢕⢕⣿⣟⢻⣿⣿⣿⣿⣟⡝⢟⠻⢿⣿⣿⣿⣿⣳⡕⢧⢕⡜⢱⢣⢯⣽⣵⣵⣷⣷⣷⣾⠀⠀⠀⠀⠀⠀⠀⠀⠀⠀⠀⠀</a:t>
            </a:r>
            <a:br/>
            <a:r>
              <a:t>⠀⠀⠀⠀⠀⠀⠀⠀⠀⠀⠀⠀⢕⢔⢕⢕⢕⢕⢕⢕⢕⢕⢕⢕⢕⢕⢕⢕⢕⠕⢕⢕⢕⢕⢕⢕⢕⢕⢸⣵⣜⢿⣻⣿⣿⣿⡏⠕⢍⣳⣷⣾⣿⣧⢕⢝⢱⢸⢝⢣⡞⣷⣷⣷⣿⣿⣾⣾⣿⠀⠀⠀⠀⠀⠀⠀⠀⠀⠀⠀⠀</a:t>
            </a:r>
            <a:br/>
            <a:r>
              <a:t>⠀⠀⠀⠀⠀⠀⠀⠀⠀⠀⠀⠀⢕⢕⢕⢕⢕⢕⢕⢕⢕⢕⢕⢕⢕⢕⢕⢕⢕⢕⢕⢕⢕⢕⢕⢕⢕⢕⢕⣿⣾⣿⣿⢟⠿⢟⠛⠀⠀⢜⢝⢻⣿⣿⣷⣗⣗⢕⢕⢕⢕⢜⢱⢵⢹⢟⡿⢷⣷⠀⠀⠀⠀⠀⠀⠀⠀⠀⠀⠀⠀</a:t>
            </a:r>
            <a:br/>
            <a:r>
              <a:t>⠀⠀⠀⠀⠀⠀⠀⠀⠀⠀⠀⠀⢕⢕⢕⢕⢕⢕⢕⢕⢕⢕⢕⢕⢕⢕⢕⢕⢕⢕⢕⢕⢕⢕⢕⢕⢕⢕⢕⢹⣿⡿⢏⢕⢕⢕⢕⢕⢔⢕⢔⠕⢜⢻⣿⣿⣿⣿⣿⣧⡕⢕⢕⢕⢕⢕⢕⢜⢿⠀⠀⠀⠀⠀⠀⠀⠀⠀⠀⠀⠀</a:t>
            </a:r>
            <a:br/>
            <a:r>
              <a:t>⠀⠀⠀⠀⠀⠀⠀⠀⠀⠀⠀⠀⠑⠑⠑⠑⠑⠑⠑⠑⠑⠑⠑⠑⠑⠑⠑⠑⠑⠑⠑⠑⠑⠑⠑⠑⠑⠑⠑⠑⠛⠃⠚⠃⠑⠑⠑⠑⠑⠑⠑⠑⠂⠓⠛⠛⠛⠛⠋⠙⠑⠑⠑⠘⠑⠙⠑⠑⠑⠀⠀⠀⠀⠀⠀⠀⠀⠀⠀⠀⠀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⠀⠀⠀⠀⠀⠀⠀⠀⠀⠀⠀⢕⢵⢵⢽⡵⣵⢼⢼⣿⣿⣿⣿⣿⣿⣿⣿⠑⠀⠀⠀⠀⠀⠀⢱⣿⣿⣿⣿⣿⣿⣿⣿⣿⡇⢕⠀⠀⠀⠀⠀⠁⣿⡇⠀⠀⢸⣿⣿⣿⣿⣿⣿⣿⣿⣿⣿⣿⣿⠀⠀⠀⠀⠀⠀⠀⠀⠀⠀⠀⠀</a:t>
            </a:r>
            <a:br/>
            <a:r>
              <a:t>⠀⠀⠀⠀⠀⠀⠀⠀⠀⠀⠀⢕⣗⡗⢞⢳⣻⣾⣷⣿⣿⣿⣿⣯⣿⣿⣿⢄⢀⠀⢀⠀⢀⢅⢸⣿⣿⣿⣿⣿⣿⣿⣿⣿⣿⢕⠁⠀⠀⠀⠀⠀⢸⡇⠀⠀⣸⣿⣿⣿⣿⣿⣿⣿⣿⣿⣿⣿⣿⠀⠀⠀⠀⠀⠀⠀⠀⠀⠀⠀⠀</a:t>
            </a:r>
            <a:br/>
            <a:r>
              <a:t>⠀⠀⠀⠀⠀⠀⠀⠀⠀⠀⠀⢸⢿⣿⣿⣿⣿⣿⣿⣿⣿⣿⣿⣿⣿⣿⣿⢕⢔⢔⢕⢔⢔⢕⢸⣿⣿⣿⣿⣿⣿⣿⣿⣿⣿⢇⢔⢄⢄⢄⢄⢄⢸⡇⢀⠄⣿⣿⣿⣿⣿⣿⣿⣿⣿⣿⣿⣿⣿⠀⠀⠀⠀⠀⠀⠀⠀⠀⠀⠀⠀</a:t>
            </a:r>
            <a:br/>
            <a:r>
              <a:t>⠀⠀⠀⠀⠀⠀⠀⠀⠀⠀⠀⢕⣗⣟⣿⣿⡿⣿⣿⣿⣿⣿⣿⣾⣿⣿⣿⣕⢕⡕⢕⢕⢕⢕⣾⣿⣿⣿⣿⣿⣿⣿⣿⣿⣿⣯⢕⢕⢕⢕⢕⢕⣿⡇⢐⠀⣿⣿⣿⣿⣿⣿⣿⣿⣿⣿⣿⣿⣿⠀⠀⠀⠀⠀⠀⠀⠀⠀⠀⠀⠀</a:t>
            </a:r>
            <a:br/>
            <a:r>
              <a:t>⠀⠀⠀⠀⠀⠀⠀⠀⠀⠀⠀⢱⣮⣿⣿⣿⣿⣿⣿⣿⣿⣿⣿⣿⣿⣿⣿⣿⣾⣧⣷⣧⣧⣵⣿⣿⣿⣿⣿⣿⣿⣿⣿⣿⣿⣿⣕⣵⡵⡱⣵⡧⣿⢇⢔⢕⣿⣿⣿⣿⣻⣿⣿⣿⣿⣿⣿⣿⣿⠀⠀⠀⠀⠀⠀⠀⠀⠀⠀⠀⠀</a:t>
            </a:r>
            <a:br/>
            <a:r>
              <a:t>⠀⠀⠀⠀⠀⠀⠀⠀⠀⠀⠀⢸⣝⣽⣿⣿⣿⣿⣿⣿⣿⣿⣿⣿⣿⣿⣿⣿⣿⣿⣿⣿⣿⣿⣿⣿⣿⣿⣿⣿⣿⣿⣿⣿⣿⣿⣿⣿⣿⣿⣿⣿⣿⢕⠔⢜⣿⣿⣿⣿⣿⣿⣿⣿⣿⣿⣿⣿⣿⠀⠀⠀⠀⠀⠀⠀⠀⠀⠀⠀⠀</a:t>
            </a:r>
            <a:br/>
            <a:r>
              <a:t>⠀⠀⠀⠀⠀⠀⠀⠀⠀⠀⠀⢑⣟⣟⡟⣟⡻⣻⣿⣿⣿⢿⣿⣿⢿⣿⣿⣿⣿⣿⣿⣿⣿⣿⣿⣿⣿⣿⣿⣿⣿⣿⣿⣿⣿⣿⣾⣿⣿⣿⣿⣿⡿⠕⢁⢸⣿⣿⣿⣿⣿⣿⣿⣿⣿⣿⣿⣿⣿⠀⠀⠀⠀⠀⠀⠀⠀⠀⠀⠀⠀</a:t>
            </a:r>
            <a:br/>
            <a:r>
              <a:t>⠀⠀⠀⠀⠀⠀⠀⠀⠀⠀⠀⢸⣿⣿⣿⣿⣷⣿⣿⣿⣿⣿⣿⣿⣿⣿⣿⣿⣿⣿⣿⣿⣿⣿⣿⣿⣿⣿⣿⣿⣿⣿⣿⣿⣿⣿⣿⣿⣿⣿⣿⣿⢕⢕⢕⣿⣿⣿⣿⣿⣿⣿⣿⣿⣿⣿⣿⣿⣿⠀⠀⠀⠀⠀⠀⠀⠀⠀⠀⠀⠀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⠀⠀⠀⠀⠀⠀⠀⠀⠀⠀⠀⢸⣿⣿⣿⣿⣿⣿⣿⣿⣿⣿⣿⣿⣿⣿⣿⣿⣿⣿⣿⣿⣿⣿⣿⣿⣿⣿⣿⣿⣿⣿⣿⣿⣿⣿⣿⣿⣿⣿⣿⣿⢕⢕⢕⣿⣿⣿⣿⣿⣿⣿⣿⣿⣿⣿⣿⣿⣿⠀⠀⠀⠀⠀⠀⠀⠀⠀⠀⠀⠀</a:t>
            </a:r>
            <a:br/>
            <a:r>
              <a:t>⠀⠀⠀⠀⠀⠀⠀⠀⠀⠀⠀⢘⢟⢟⣿⣿⣿⣿⣿⣿⣿⣿⣿⣿⣿⣿⣿⣿⣿⣿⣿⣿⣿⣿⣿⣿⣿⣿⣿⣿⣿⣿⣿⣿⣿⣿⣿⣿⣿⣿⣿⣻⣧⡕⢜⣿⣿⣿⣿⣿⣿⣿⣿⣿⣿⣿⣿⣿⣿⠀⠀⠀⠀⠀⠀⠀⠀⠀⠀⠀⠀</a:t>
            </a:r>
            <a:br/>
            <a:r>
              <a:t>⠀⠀⠀⠀⠀⠀⠀⠀⠀⠀⠀⢱⣧⣵⣿⣿⣿⣿⣿⣿⣿⣿⣿⣿⣿⣿⣿⣿⣿⣿⣿⣿⣿⣿⣿⣿⣿⣿⣿⣿⣿⣿⣿⣿⣿⣿⣿⣿⣿⣿⣼⣿⣿⡗⢸⣿⣿⣿⣿⣿⣿⣿⣿⣿⣿⣿⣿⣿⣿⠀⠀⠀⠀⠀⠀⠀⠀⠀⠀⠀⠀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⠀⠀⠀⠀⠀⠀⠀⠀⠀⠀⠀⢸⣿⣿⣿⣿⣿⣿⣿⣿⣿⣿⣿⣿⣿⣿⣿⣿⣿⣿⣿⣿⣿⣿⣿⣿⣿⣿⣿⣿⣿⣿⣿⣿⣿⣿⣿⣿⣿⣿⣏⣿⣿⢇⢱⣿⣿⣿⣿⣿⣿⣿⣿⣿⣿⣿⣿⣿⣿⠀⠀⠀⠀⠀⠀⠀⠀⠀⠀⠀⠀</a:t>
            </a:r>
            <a:br/>
            <a:r>
              <a:t>⠀⠀⠀⠀⠀⠀⠀⠀⠀⠀⠀⢸⣿⣿⣿⣿⣿⣻⣿⣿⣿⣿⣿⣿⣿⣿⣿⣿⣿⣿⣿⣿⣿⣿⣿⣿⢿⣿⡿⣿⣟⣿⣿⣿⣿⣿⣿⣿⣿⣿⣿⣿⣟⢕⢱⣿⣿⣿⣿⣿⣿⣿⣿⣿⣿⣿⣿⣿⣿⠀⠀⠀⠀⠀⠀⠀⠀⠀⠀⠀⠀</a:t>
            </a:r>
            <a:br/>
            <a:r>
              <a:t>⠀⠀⠀⠀⠀⠀⠀⠀⠀⠀⠀⢸⣿⣿⣿⣿⣿⣿⣿⣿⣿⣿⣿⣿⣿⣿⣿⣿⡿⢟⢏⢝⢝⢝⢟⢟⢟⢟⢟⢟⢟⢟⢟⢿⢿⢿⢿⣿⣿⣻⣿⣷⣿⣧⣼⣿⣿⣿⣿⣿⣿⣷⣿⣿⣿⣿⣿⣿⣿⠀⠀⠀⠀⠀⠀⠀⠀⠀⠀⠀⠀</a:t>
            </a:r>
            <a:br/>
            <a:r>
              <a:t>⠀⠀⠀⠀⠀⠀⠀⠀⠀⠀⠀⢸⣿⣿⣿⣿⣿⣿⣿⣿⣿⣿⣿⣿⣿⣿⣿⡏⢕⢱⢇⢵⡕⡜⢕⢕⡕⣵⣵⣵⣵⣧⣾⣿⣿⣿⣿⣿⣿⣿⣿⣿⣿⣿⣿⣿⣿⣿⣿⣿⣿⣯⣿⣿⣿⣿⣿⣿⣿⠀⠀⠀⠀⠀⠀⠀⠀⠀⠀⠀⠀</a:t>
            </a:r>
            <a:br/>
            <a:r>
              <a:t>⠀⠀⠀⠀⠀⠀⠀⠀⠀⠀⠀⢸⣵⣽⢻⣿⣿⣿⣿⣿⣯⣽⣹⣯⣿⣿⡟⢕⢕⢕⢑⠜⢜⢟⣟⣵⣻⢿⢟⢟⢟⢻⡿⢟⣟⣟⣻⣿⣿⣿⣿⣿⣿⣿⣿⣿⣿⣿⣿⣿⣿⣿⣷⣿⣿⣿⣿⣿⣿⠀⠀⠀⠀⠀⠀⠀⠀⠀⠀⠀⠀</a:t>
            </a:r>
            <a:br/>
            <a:r>
              <a:t>⠀⠀⠀⠀⠀⠀⠀⠀⠀⠀⠀⠑⢟⢿⢎⢟⢻⡿⢿⢟⢿⢟⢇⢽⣽⢟⢕⢕⢕⢕⠕⠕⠜⠟⠟⠟⠟⠝⠝⠝⠜⠝⠟⠟⠏⠽⢿⣿⣿⣿⣿⣿⣿⣿⡿⢟⠟⢿⢿⢟⢝⢝⢫⢏⢟⠏⢟⠝⠟⠀⠀⠀⠀⠀⠀⠀⠀⠀⠀⠀⠀</a:t>
            </a:r>
            <a:br/>
            <a:r>
              <a:t>⠀⠀⠀⠀⠀⠀⠀⠀⠀⠀⠀⠀⠁⢄⢀⠀⢄⢔⢄⢄⢀⢄⠀⠀⢐⠀⢀⢀⢀⢀⢀⠀⠀⢀⠀⢀⢀⢀⢀⣤⣶⣶⣶⣴⣄⢄⣾⣿⣿⣿⣿⣿⣿⣿⡧⢕⢱⢕⢕⢕⢕⢕⢱⢕⢕⢕⢕⢕⢕⠀⠀⠀⠀⠀⠀⠀⠀⠀⠀⠀⠀</a:t>
            </a:r>
            <a:br/>
            <a:r>
              <a:t>⠀⠀⠀⠀⠀⠀⠀⠀⠀⠀⠀⠀⢀⢄⢐⢑⢕⢕⢕⢕⢁⢕⢑⢕⢕⢕⢕⢕⢕⢕⢐⢕⢕⢑⢕⢕⢕⢕⢸⡟⢏⣿⣿⣿⣿⣿⡽⢛⠟⠿⢿⣿⣿⣿⢗⡇⢳⡵⡕⡜⡞⢮⢿⣣⣵⣳⣾⣧⣷⠀⠀⠀⠀⠀⠀⠀⠀⠀⠀⠀⠀</a:t>
            </a:r>
            <a:br/>
            <a:r>
              <a:t>⠀⠀⠀⠀⠀⠀⠀⠀⠀⠀⠀⠀⢕⢕⢔⢕⢔⠑⢕⢕⢕⢕⢕⢕⢕⢕⢕⢕⢕⠕⠕⢔⢕⢕⢕⢑⢕⢕⢕⢿⡵⣼⣿⣾⣿⣿⣿⡕⢅⢕⣼⣶⣾⣿⣧⢕⢕⢵⢽⢻⢕⢗⣷⢾⣾⣿⣿⣷⣽⠀⠀⠀⠀⠀⠀⠀⠀⠀⠀⠀⠀</a:t>
            </a:r>
            <a:br/>
            <a:r>
              <a:t>⠀⠀⠀⠀⠀⠀⠀⠀⠀⠀⠀⠀⢕⢕⢕⢕⢕⢔⢕⢕⢕⢕⢕⢕⢕⢕⢕⢕⢕⢕⢕⢕⢕⢕⢕⢕⢕⢕⢕⢸⣿⣿⣿⡏⢟⠿⢟⠃⠀⢀⠝⢝⢿⣿⣿⣷⣗⡇⢇⢕⢕⢕⢇⢣⢜⢽⣻⢿⣷⠀⠀⠀⠀⠀⠀⠀⠀⠀⠀⠀⠀</a:t>
            </a:r>
            <a:br/>
            <a:r>
              <a:t>⠀⠀⠀⠀⠀⠀⠀⠀⠀⠀⠀⠀⠔⠕⢕⢕⢕⢕⢕⢕⢕⢕⢕⢕⢕⢕⢕⢕⢕⢕⢕⢕⢕⢕⢕⢕⢕⢕⢕⢕⢿⣿⡿⢝⢕⢕⢕⢕⢔⢔⢕⢅⠕⢜⢻⣿⣿⣿⣿⣷⡵⢕⢕⢇⢕⢕⢕⢕⢟⠀⠀⠀⠀⠀⠀⠀⠀⠀⠀⠀⠀</a:t>
            </a:r>
            <a:br/>
            <a:r>
              <a:t>⠀⠀⠀⠀⠀⠀⠀⠀⠀⠀⠀⠀⠑⠑⠑⠑⠑⠑⠑⠑⠑⠑⠑⠑⠑⠑⠑⠑⠑⠑⠑⠑⠑⠑⠑⠑⠑⠑⠑⠑⠘⠛⠑⠚⠑⠑⠑⠑⠑⠑⠑⠑⠑⠑⠚⠛⠛⠛⠛⠙⠑⠑⠑⠑⠑⠑⠑⠑⠑⠀⠀⠀⠀⠀⠀⠀⠀⠀⠀⠀⠀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⠀⠀⠀⠀⠀⠀⠀⠀⠀⠀⠀⢕⢸⢵⢽⣼⣧⣮⢾⣯⣯⣿⣿⣿⣿⣿⣿⠇⠀⠀⠀⠀⠀⠀⢱⣿⣿⣿⣿⣿⣿⣿⣿⣿⣇⢕⠀⠀⠀⠀⠀⠀⢿⡇⠁⠀⢸⣿⣿⣿⣿⣿⣿⣿⣿⣿⣿⣿⣿⠀⠀⠀⠀⠀⠀⠀⠀⠀⠀⠀⠀</a:t>
            </a:r>
            <a:br/>
            <a:r>
              <a:t>⠀⠀⠀⠀⠀⠀⠀⠀⠀⠀⠀⢔⣝⣸⣞⣳⣿⣾⢷⣞⢟⣿⣿⣾⣿⣿⣿⢐⠀⠀⠀⠀⢀⢔⢸⣿⣿⣿⣿⣿⣿⣿⣿⣿⣾⢕⠀⠀⠀⠀⠀⠀⢸⡇⠀⠀⢸⣿⣿⣿⣿⣿⣿⣿⣿⣿⣿⣿⣿⠀⠀⠀⠀⠀⠀⠀⠀⠀⠀⠀⠀</a:t>
            </a:r>
            <a:br/>
            <a:r>
              <a:t>⠀⠀⠀⠀⠀⠀⠀⠀⠀⠀⠀⢸⢿⣿⣿⣿⣮⣽⣿⣿⣿⣿⢿⣿⣿⣿⣿⢕⢕⢔⢕⢔⢕⢕⢸⣿⣿⣿⣿⣿⣿⣿⣿⣿⡿⢇⢄⢄⢅⢄⢄⢄⢸⡇⢁⠄⣸⣿⣿⣿⣿⣿⣿⣿⣿⣿⣿⣿⣿⠀⠀⠀⠀⠀⠀⠀⠀⠀⠀⠀⠀</a:t>
            </a:r>
            <a:br/>
            <a:r>
              <a:t>⠀⠀⠀⠀⠀⠀⠀⠀⠀⠀⠀⢜⣝⣞⣯⣿⣟⣿⣷⣿⣿⣾⣿⡿⣿⣿⣿⣕⢕⢕⢕⢕⢕⢕⣿⣿⣿⣿⣿⣿⣿⣿⣿⣿⣿⢕⢕⢕⢕⢕⡕⢕⣸⡇⢐⠀⢽⣿⣿⣿⣿⣿⣿⣿⣿⣿⣿⣿⣿⠀⠀⠀⠀⠀⠀⠀⠀⠀⠀⠀⠀</a:t>
            </a:r>
            <a:br/>
            <a:r>
              <a:t>⠀⠀⠀⠀⠀⠀⠀⠀⠀⠀⠀⢱⣯⣿⡷⣿⣿⣿⣿⣿⣿⣿⣿⣿⣿⣿⣿⣿⣿⣧⣷⣧⣧⣷⣿⣿⣿⣿⣿⣿⣿⣿⣿⣿⣿⣗⣱⣵⡵⡱⣵⣵⣿⡇⢔⢐⣿⣿⣿⣿⣿⣿⣿⣿⣿⣿⣿⣿⣿⠀⠀⠀⠀⠀⠀⠀⠀⠀⠀⠀⠀</a:t>
            </a:r>
            <a:br/>
            <a:r>
              <a:t>⠀⠀⠀⠀⠀⠀⠀⠀⠀⠀⠀⢜⣻⣿⣿⣿⣟⣿⣿⣿⣿⣿⣿⣿⣿⣿⣿⣿⣿⣿⣿⣿⣿⣿⣿⣿⣿⣿⣿⣿⣿⣿⣿⣿⣿⣷⣿⣿⣿⣿⣿⣿⣿⡇⠕⢀⣿⣿⣿⣿⣿⣿⣿⣿⣿⣿⣿⣿⣿⠀⠀⠀⠀⠀⠀⠀⠀⠀⠀⠀⠀</a:t>
            </a:r>
            <a:br/>
            <a:r>
              <a:t>⠀⠀⠀⠀⠀⠀⠀⠀⠀⠀⠀⢑⣿⣿⡟⣻⡿⢿⣟⣿⣻⣟⣟⡟⣻⣿⣿⣿⣿⣿⣿⣿⣿⣿⣿⣿⣿⣿⣿⣿⣿⣿⣿⣿⣿⣿⣿⣿⣿⣿⣿⣿⡿⢕⠅⢱⣿⣿⣿⣿⣿⣿⣿⣿⣿⣿⣿⣿⣿⠀⠀⠀⠀⠀⠀⠀⠀⠀⠀⠀⠀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⠀⠀⠀⠀⠀⠀⠀⠀⠀⠀⠀⢸⣿⣿⣿⣿⣿⣿⣿⣿⣿⣿⣿⣿⣿⣿⣿⣿⣿⣿⣿⣿⣿⣿⣿⣿⣿⣿⣿⣿⣿⣿⣿⣿⣿⣿⣿⣿⣿⣿⣿⣿⢇⢕⢑⣿⣿⣿⣿⣿⣿⣿⣿⣿⣿⣿⣿⣿⣿⠀⠀⠀⠀⠀⠀⠀⠀⠀⠀⠀⠀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⠀⠀⠀⠀⠀⠀⠀⠀⠀⠀⠀⢸⣿⣿⣿⣿⣿⣿⣿⣿⣿⣿⣿⣿⣿⣿⣿⣿⣿⣿⣿⣿⣿⣿⣿⣿⣿⣿⣿⣿⣿⣿⣿⣿⣿⣿⣿⣿⣿⣿⣿⣿⢕⢕⢕⣿⣿⣿⣿⣿⣿⣿⣿⣿⣿⣿⣿⣿⣿⠀⠀⠀⠀⠀⠀⠀⠀⠀⠀⠀⠀</a:t>
            </a:r>
            <a:br/>
            <a:r>
              <a:t>⠀⠀⠀⠀⠀⠀⠀⠀⠀⠀⠀⠜⢟⣻⣿⣿⣿⣿⣿⣿⣿⣿⣿⣿⣿⣿⣿⣿⣿⣿⣿⣿⣿⣿⣿⣿⣿⣿⣿⣿⣿⣿⣿⣿⣿⣿⣿⣿⣿⣿⣿⣿⣷⣵⢁⣿⣿⣿⣿⣿⣿⣿⣿⣿⣿⣿⣿⣿⣿⠀⠀⠀⠀⠀⠀⠀⠀⠀⠀⠀⠀</a:t>
            </a:r>
            <a:br/>
            <a:r>
              <a:t>⠀⠀⠀⠀⠀⠀⠀⠀⠀⠀⠀⢰⣵⣾⣿⣿⣿⣿⣿⣿⣿⣿⣿⣿⣿⣿⣿⣿⣿⣿⣿⣿⣿⣿⣿⣿⣿⣿⣿⣿⣿⣿⣿⣿⣿⣿⣿⣿⣿⣿⣧⣽⣿⣿⡗⣿⣿⣿⣿⣿⣿⣿⣿⣿⣿⣿⣿⣿⣿⠀⠀⠀⠀⠀⠀⠀⠀⠀⠀⠀⠀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⠀⠀⠀⠀⠀⠀⠀⠀⠀⠀⠀⢸⣿⣿⣿⣿⣿⣿⣿⣿⣿⣿⣿⣿⣿⣿⣿⣿⣿⣿⣿⣿⣿⣿⣿⣿⣿⣿⣿⣿⣿⣿⣿⣿⣿⣿⣿⣿⣿⣿⣿⣹⣿⡿⢕⣿⣿⣿⣿⣿⣿⣿⣿⣿⣿⣿⣿⣿⣿⠀⠀⠀⠀⠀⠀⠀⠀⠀⠀⠀⠀</a:t>
            </a:r>
            <a:br/>
            <a:r>
              <a:t>⠀⠀⠀⠀⠀⠀⠀⠀⠀⠀⠀⢸⣿⣿⣿⣿⣿⣻⣿⣿⣿⣿⣿⣿⣿⣿⣿⣿⣿⣿⣿⣿⣿⣿⣿⣿⣿⣿⣿⣿⣿⣿⣿⣿⣿⣿⣿⣿⣿⣿⣿⣿⣿⡇⢱⣿⣿⣿⣿⣿⣿⣿⣿⣿⣿⣿⣿⣿⣿⠀⠀⠀⠀⠀⠀⠀⠀⠀⠀⠀⠀</a:t>
            </a:r>
            <a:br/>
            <a:r>
              <a:t>⠀⠀⠀⠀⠀⠀⠀⠀⠀⠀⠀⢸⣿⣿⣿⣿⣿⣿⣿⣿⣿⣿⣿⣿⣿⣿⣿⣿⡿⢟⢏⢝⢝⢝⢝⢟⢟⢟⢟⢟⢟⢟⢟⢿⢿⢿⢻⣿⣿⣟⣿⣿⣾⣿⣼⣿⣿⣿⣿⣿⣿⣿⡾⣿⣿⣿⣿⣿⣿⠀⠀⠀⠀⠀⠀⠀⠀⠀⠀⠀⠀</a:t>
            </a:r>
            <a:br/>
            <a:r>
              <a:t>⠀⠀⠀⠀⠀⠀⠀⠀⠀⠀⠀⢸⣿⣿⣿⣿⣿⣿⣿⣿⣿⣿⣿⣿⣿⣿⣿⡏⢕⢕⢇⡱⢕⢜⢕⢕⣕⢕⣱⣵⣵⣵⣵⣾⣿⣿⣿⣿⣿⣿⣿⣿⣿⣿⣿⣿⣿⣿⣿⣿⣿⣿⣿⣿⣿⣿⣿⣿⣿⠀⠀⠀⠀⠀⠀⠀⠀⠀⠀⠀⠀</a:t>
            </a:r>
            <a:br/>
            <a:r>
              <a:t>⠀⠀⠀⠀⠀⠀⠀⠀⠀⠀⠀⢸⣵⣽⢹⣿⣿⣿⣿⣿⣿⣽⣻⣯⣿⣿⡿⢕⢕⢕⢕⢝⢕⢞⢟⣫⣞⡿⢟⢟⢟⣻⣿⣿⣟⣟⣟⣿⣿⣿⣿⣿⣿⣿⣿⣿⣿⣿⣿⣿⣿⣿⣿⣿⡿⣿⣿⣿⣿⠀⠀⠀⠀⠀⠀⠀⠀⠀⠀⠀⠀</a:t>
            </a:r>
            <a:br/>
            <a:r>
              <a:t>⠀⠀⠀⠀⠀⠀⠀⠀⠀⠀⠀⠁⢟⢿⢎⢟⢻⡿⡟⢟⢿⢟⢇⢽⣿⡟⢇⢕⢕⢕⢕⢜⢟⠟⠻⠟⠟⠟⠏⠝⠝⠟⠟⠿⠟⠽⢿⣿⣿⣿⣿⣿⣿⣿⣿⢿⢟⢿⢯⠹⢏⠟⢏⢝⢟⠏⠟⠝⠟⠀⠀⠀⠀⠀⠀⠀⠀⠀⠀⠀⠀</a:t>
            </a:r>
            <a:br/>
            <a:r>
              <a:t>⠀⠀⠀⠀⠀⠀⠀⠀⠀⠀⠀⠀⠁⠀⠀⠀⠔⢔⠄⢄⠀⠀⢀⠀⠔⠀⢀⢀⢀⢀⢀⠀⠀⠀⠀⢀⢁⢀⢀⢠⣴⣶⣶⣦⣄⡄⢱⣿⣿⣿⣿⣿⣿⣿⣧⡕⢱⢕⢕⢕⢕⢕⢕⢕⢕⢕⢕⢕⢕⠀⠀⠀⠀⠀⠀⠀⠀⠀⠀⠀⠀</a:t>
            </a:r>
            <a:br/>
            <a:r>
              <a:t>⠀⠀⠀⠀⠀⠀⠀⠀⠀⠀⠀⠀⢀⢄⢐⢄⢕⢕⢕⢕⢁⠕⠅⢕⢕⢕⢕⢕⢕⠅⢑⢕⢕⢕⢕⢅⢔⢕⠕⢿⢝⢹⣿⣿⣿⣿⣯⢝⢟⠻⠿⣿⣿⣿⡿⣵⢗⢵⢕⢕⡱⢷⣼⣧⣵⣧⣾⢷⣷⠀⠀⠀⠀⠀⠀⠀⠀⠀⠀⠀⠀</a:t>
            </a:r>
            <a:br/>
            <a:r>
              <a:t>⠀⠀⠀⠀⠀⠀⠀⠀⠀⠀⠀⠀⢔⢕⠔⢕⢔⢑⢕⢕⢕⢕⢕⢕⢕⢕⢕⢕⢕⢕⠕⢕⢕⢕⢕⢑⢕⢕⢕⢸⣷⢧⡻⣿⣿⣿⣿⣏⠕⢅⣱⣷⣷⣿⣷⡕⢕⢕⢼⢞⢷⡞⣳⣾⣿⣿⣿⣷⣿⠀⠀⠀⠀⠀⠀⠀⠀⠀⠀⠀⠀</a:t>
            </a:r>
            <a:br/>
            <a:r>
              <a:t>⠀⠀⠀⠀⠀⠀⠀⠀⠀⠀⠀⠀⢕⢕⢕⢕⢔⢕⢅⢕⠕⢕⢕⢕⢕⢕⢕⢕⢕⢕⢔⢕⢕⢕⢕⢕⢕⢕⢕⢕⣿⣿⣻⣿⢝⢻⢟⢛⠀⠀⠁⢝⢟⢿⣿⣿⣗⡗⢕⢕⢕⢕⢜⢕⢵⢽⢻⡿⣷⠀⠀⠀⠀⠀⠀⠀⠀⠀⠀⠀⠀</a:t>
            </a:r>
            <a:br/>
            <a:r>
              <a:t>⠀⠀⠀⠀⠀⠀⠀⠀⠀⠀⠀⠀⠔⢕⢕⢕⠕⢕⢕⢕⢕⢕⢕⢕⢕⢕⢕⢕⢕⢕⢕⢕⢕⢕⢕⢕⢕⢑⢕⢕⢸⣿⣿⢏⢜⢕⢱⢕⢔⢅⢕⢄⢕⢅⢝⢿⣿⣿⣿⣿⣧⡕⢕⢕⢕⢕⢕⡕⢕⠀⠀⠀⠀⠀⠀⠀⠀⠀⠀⠀⠀</a:t>
            </a:r>
            <a:br/>
            <a:r>
              <a:t>⠀⠀⠀⠀⠀⠀⠀⠀⠀⠀⠀⠀⠑⠑⠑⠑⠑⠑⠑⠑⠑⠑⠑⠑⠑⠑⠑⠑⠑⠑⠑⠑⠑⠑⠑⠑⠑⠑⠑⠑⠑⠛⠃⠓⠃⠑⠑⠑⠑⠑⠑⠑⠑⠐⠓⠛⠛⠛⠛⠋⠙⠑⠑⠑⠘⠑⠘⠑⠑⠀⠀⠀⠀⠀⠀⠀⠀⠀⠀⠀⠀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⠀⠀⠀⠀⠀⠀⠀⠀⠀⠀⠀⢸⣿⣿⣿⣿⣿⣿⣿⣿⣿⣿⣿⣿⣿⣿⣿⢇⢕⢕⢕⢕⢕⢱⣿⣿⣿⣿⣿⣿⣿⣿⣿⣿⣿⣽⢕⠅⢅⢕⢕⢕⢿⣇⢕⢕⢜⣿⣿⣿⣿⣿⣿⣿⣿⣿⣿⣿⣿⠀⠀⠀⠀⠀⠀⠀⠀⠀⠀⠀⠀</a:t>
            </a:r>
            <a:br/>
            <a:r>
              <a:t>⠀⠀⠀⠀⠀⠀⠀⠀⠀⠀⠀⢸⣿⣿⣿⣿⣿⣿⣿⣿⣿⣿⣿⣿⣿⣿⣿⢕⢕⢕⢕⢕⢕⢸⣿⣿⣿⣿⣿⣿⣿⣿⣿⣿⣿⢇⢕⢅⢕⢕⢕⢕⢸⣿⢕⢕⢱⣿⣿⣿⣿⣿⣿⣿⣿⣿⣿⣿⣿⠀⠀⠀⠀⠀⠀⠀⠀⠀⠀⠀⠀</a:t>
            </a:r>
            <a:br/>
            <a:r>
              <a:t>⠀⠀⠀⠀⠀⠀⠀⠀⠀⠀⠀⢸⣿⣿⣿⣿⣿⣿⣿⣿⣿⣿⣿⣿⣿⣿⣿⡕⣕⢕⢕⢕⢕⣸⣿⣿⣿⣿⣿⣿⣿⣿⣿⣿⣿⢕⢕⢕⢕⢕⢕⢕⣸⣏⢕⢕⢸⣿⣿⣿⣿⣿⣿⣿⣿⣿⣿⣿⣿⠀⠀⠀⠀⠀⠀⠀⠀⠀⠀⠀⠀</a:t>
            </a:r>
            <a:br/>
            <a:r>
              <a:t>⠀⠀⠀⠀⠀⠀⠀⠀⠀⠀⠀⢸⣿⣿⣿⣿⣿⣿⣿⣿⣿⣿⣿⣿⣿⣿⣿⣿⣿⣧⣼⣯⣼⣿⣿⣿⣿⣿⣿⣿⣿⣿⣿⣿⣿⣿⣹⣵⣵⣮⣵⣧⣿⣗⢕⢕⣸⣿⣿⣿⣿⣿⣿⣿⣿⣿⣿⣿⣿⠀⠀⠀⠀⠀⠀⠀⠀⠀⠀⠀⠀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⠀⠀⠀⠀⠀⠀⠀⠀⠀⠀⠀⢸⣿⣿⣿⣿⣿⣿⣿⣿⣿⣿⣿⣿⣿⣿⣿⣿⣿⣿⣿⣿⣿⣿⣿⣿⣿⣿⣿⣿⣿⣿⣿⣿⣿⣿⣿⣿⣿⣿⣿⣿⣿⡗⢕⢕⣿⣿⣿⣿⣿⣿⣿⣿⣿⣿⣿⣿⣿⠀⠀⠀⠀⠀⠀⠀⠀⠀⠀⠀⠀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⠀⠀⠀⠀⠀⠀⠀⠀⠀⠀⠀⢸⣿⣿⣿⣿⣿⣿⣿⣿⣿⣿⣿⣿⣿⣿⣿⣿⣿⣿⣿⣿⣿⣿⣿⣿⣿⣿⣿⣿⣿⣿⣿⣿⣿⣿⣿⣿⣿⣿⣿⣿⣿⡇⢕⢕⣻⣿⣿⣿⣿⣿⣿⣿⣿⣿⣿⣿⣿⠀⠀⠀⠀⠀⠀⠀⠀⠀⠀⠀⠀</a:t>
            </a:r>
            <a:br/>
            <a:r>
              <a:t>⠀⠀⠀⠀⠀⠀⠀⠀⠀⠀⠀⢸⣿⣿⣟⣿⡿⢿⣿⣿⣿⣟⣟⡻⣻⣿⣿⣿⣿⣿⣿⣿⣿⣿⣿⣿⣿⣿⣿⣿⣿⣿⣿⣿⣿⣿⣿⣿⣿⣿⣿⣿⡿⢇⢕⢱⣿⣿⣿⣿⣿⣿⣿⣿⣿⣿⣿⣿⣿⠀⠀⠀⠀⠀⠀⠀⠀⠀⠀⠀⠀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⠀⠀⠀⠀⠀⠀⠀⠀⠀⠀⠀⢸⣿⣿⣿⣿⣿⣿⣿⣿⣿⣿⣿⣿⣿⣿⣿⣿⣿⣿⣿⣿⣿⣿⣿⣿⣿⣿⣿⣿⣿⣿⣿⣿⣿⣿⣿⣿⣿⣿⣿⣿⡯⢕⢕⣸⣿⣿⣿⣿⣿⣿⣿⣿⣿⣿⣿⣿⣿⠀⠀⠀⠀⠀⠀⠀⠀⠀⠀⠀⠀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⠀⠀⠀⠀⠀⠀⠀⠀⠀⠀⠀⢸⣿⣿⣿⣿⣿⣿⣿⣿⣿⣿⣿⣿⣿⣿⣿⣿⣿⣿⣿⣿⣿⣿⣿⣿⣿⣿⣿⣿⣿⣿⣿⣿⣿⣿⣿⣿⣿⣿⣿⣿⢇⡕⢕⣿⣿⣿⣿⣿⣿⣿⣿⣿⣿⣿⣿⣿⣿⠀⠀⠀⠀⠀⠀⠀⠀⠀⠀⠀⠀</a:t>
            </a:r>
            <a:br/>
            <a:r>
              <a:t>⠀⠀⠀⠀⠀⠀⠀⠀⠀⠀⠀⢜⢿⣿⣿⣿⣿⣿⣿⣿⣿⣿⣿⣿⣿⣿⣿⣿⣿⣿⣿⣿⣿⣿⣿⣿⣿⣿⣿⣿⣿⣿⣿⣿⣿⣿⣿⣿⣿⣿⣿⣿⣿⣷⣕⣹⣿⣿⣿⣿⣿⣿⣿⣿⣿⣿⣿⣿⣿⠀⠀⠀⠀⠀⠀⠀⠀⠀⠀⠀⠀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⠀⠀⠀⠀⠀⠀⠀⠀⠀⠀⠀⢸⣿⣿⣿⣿⣿⣿⣿⣿⣿⣿⣿⣿⣿⣿⣿⣿⣿⣿⣿⣿⣿⣿⣿⣿⣿⣿⣿⣿⣿⣿⣿⣿⣿⣿⣿⣿⣿⣿⣿⣯⣿⣿⡏⣿⣿⣿⣿⣿⣿⣿⣿⣿⣿⣿⣿⣿⣿⠀⠀⠀⠀⠀⠀⠀⠀⠀⠀⠀⠀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⠀⠀⠀⠀⠀⠀⠀⠀⠀⠀⠀⢸⣿⣿⣿⣿⣿⣿⣿⣿⣿⣿⣿⣿⣿⣿⣿⣿⣿⣿⣿⣿⣿⣿⣿⣿⣿⣿⣿⣿⣿⣿⣿⣿⣿⣿⣿⣿⣿⣿⣿⣿⣿⣿⣕⣿⣿⣿⣿⣿⣿⣿⣿⣿⣿⣿⣿⣿⣿⠀⠀⠀⠀⠀⠀⠀⠀⠀⠀⠀⠀</a:t>
            </a:r>
            <a:br/>
            <a:r>
              <a:t>⠀⠀⠀⠀⠀⠀⠀⠀⠀⠀⠀⢸⣿⣿⣿⣿⣿⣿⣿⣿⣿⣿⣿⣿⣿⣿⣿⣿⣿⣿⣿⣿⣿⣟⣟⣟⡟⢟⢟⢟⢟⢟⢟⢿⢿⢿⢿⣿⣿⣿⣿⣿⣿⣿⣿⣿⣿⣿⣿⣿⣿⣿⣿⣿⣿⣿⣿⣿⣿⠀⠀⠀⠀⠀⠀⠀⠀⠀⠀⠀⠀</a:t>
            </a:r>
            <a:br/>
            <a:r>
              <a:t>⠀⠀⠀⠀⠀⠀⠀⠀⠀⠀⠀⢸⣿⣿⣿⣿⣿⣿⣿⣿⣿⣿⣿⣿⣿⣿⣿⣏⢗⢹⣿⣿⡿⣿⣿⣿⣿⣿⣷⣷⣷⣷⣷⣾⣿⣿⣿⣿⣿⣿⣿⣿⣿⣿⣿⣿⣿⣿⣿⣿⣿⣿⣿⣿⣿⣿⣿⣿⣿⠀⠀⠀⠀⠀⠀⠀⠀⠀⠀⠀⠀</a:t>
            </a:r>
            <a:br/>
            <a:r>
              <a:t>⠀⠀⠀⠀⠀⠀⠀⠀⠀⠀⠀⢸⣿⣿⢻⣿⣿⣿⣿⣿⣿⣽⣿⣿⣿⣿⡿⢕⢕⢕⢕⢝⢻⣗⣝⣟⣵⣿⣿⣿⣟⣟⣿⣿⣿⣿⣿⣿⣿⣿⣿⣿⣿⣿⣿⣿⣿⣿⣿⣿⣿⣿⣿⣿⣿⣿⣿⣿⣿⠀⠀⠀⠀⠀⠀⠀⠀⠀⠀⠀⠀</a:t>
            </a:r>
            <a:br/>
            <a:r>
              <a:t>⠀⠀⠀⠀⠀⠀⠀⠀⠀⠀⠀⠘⢿⢿⣎⢻⣿⣿⡿⢟⢿⢟⢗⢽⣿⣟⡇⢕⢕⢕⢕⢝⠻⠿⠿⠿⠿⠟⠿⠏⠿⠟⢏⢻⢿⢿⢿⣿⣿⣿⣿⣿⣿⣿⣿⡿⢿⢿⢿⢿⢟⢟⢟⢟⢟⢟⢟⢟⢟⠀⠀⠀⠀⠀⠀⠀⠀⠀⠀⠀⠀</a:t>
            </a:r>
            <a:br/>
            <a:r>
              <a:t>⠀⠀⠀⠀⠀⠀⠀⠀⠀⠀⠀⠀⢁⢔⢔⢔⢔⢔⢔⢄⢔⢔⢕⢕⢕⢕⢔⢅⢄⢔⢔⢔⢔⢅⢅⢔⢕⢔⢄⢡⣵⣷⣷⣷⣧⣕⢕⣿⣿⣿⣿⣿⣿⣿⣿⣷⣵⣵⣷⣷⣷⣷⣾⣷⣷⣵⣵⣵⣵⠀⠀⠀⠀⠀⠀⠀⠀⠀⠀⠀⠀</a:t>
            </a:r>
            <a:br/>
            <a:r>
              <a:t>⠀⠀⠀⠀⠀⠀⠀⠀⠀⠀⠀⠀⢕⢕⢕⢕⢕⢕⢕⢕⢕⢕⢕⢕⢕⢕⢕⢕⢕⢕⢕⢕⢕⢕⡕⢕⢕⢕⢕⢸⣿⡏⣿⣿⣿⣿⣿⣯⢟⢟⢿⢿⣿⣿⣿⣿⣿⣿⣿⣿⣿⣿⣿⣿⣿⣿⣿⣿⣿⠀⠀⠀⠀⠀⠀⠀⠀⠀⠀⠀⠀</a:t>
            </a:r>
            <a:br/>
            <a:r>
              <a:t>⠀⠀⠀⠀⠀⠀⠀⠀⠀⠀⠀⠀⢕⢇⢕⢕⢕⢕⢕⢕⢕⢗⢕⢕⢝⢕⢕⢕⢕⢕⢕⢕⢕⡕⢇⢕⢜⢝⢕⢸⢿⣿⣜⣿⣿⣿⣿⣿⢕⢼⢽⣾⣷⣿⣿⣿⡿⢾⢿⣿⣿⣿⣿⣿⣿⣿⣿⣿⣿⠀⠀⠀⠀⠀⠀⠀⠀⠀⠀⠀⠀</a:t>
            </a:r>
            <a:br/>
            <a:r>
              <a:t>⠀⠀⠀⠀⠀⠀⠀⠀⠀⠀⠀⠀⢕⢕⢕⢕⢕⢕⢕⢕⢕⢕⢕⢕⣕⣧⢕⢕⣵⢕⢕⢱⢵⣵⢵⢕⢕⢕⢵⢕⢻⣿⣿⣿⣿⡻⢿⢟⢇⢕⢕⢝⢟⢿⣿⣿⣿⣿⣿⣻⣽⢽⣿⣿⢿⣿⣿⣿⣿⠀⠀⠀⠀⠀⠀⠀⠀⠀⠀⠀⠀</a:t>
            </a:r>
            <a:br/>
            <a:r>
              <a:t>⠀⠀⠀⠀⠀⠀⠀⠀⠀⠀⠀⢄⢕⢕⢕⢕⢕⢜⢕⣕⡕⢕⢝⢱⢱⢯⣿⡇⢎⢜⢕⢟⢟⢻⡳⢕⢱⢕⢗⢗⢜⣿⣿⡿⢹⣳⢮⣵⣧⣕⣕⢕⢕⢕⢝⢻⣿⣿⣿⣿⣿⣽⡷⡿⣿⣽⣟⣿⣿⠀⠀⠀⠀⠀⠀⠀⠀⠀⠀⠀⠀</a:t>
            </a:r>
            <a:br/>
            <a:r>
              <a:t>⠀⠀⠀⠀⠀⠀⠀⠀⠀⠀⠀⠑⠃⠑⠑⠑⠑⠋⠙⠛⠋⠑⠑⠙⠙⠙⠙⠙⠑⠑⠘⠙⠑⠑⠘⠙⠑⠑⠑⠑⠑⠘⠛⠑⠛⠊⠑⠑⠙⠑⠓⠑⠑⠑⠚⠛⠛⠛⠛⠛⠛⠑⠓⠓⠛⠛⠛⠛⠙⠀⠀⠀⠀⠀⠀⠀⠀⠀⠀⠀⠀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⠀⠀⠀⠀⠀⠀⠀⠀⠀⠀⠀⣟⣽⣿⣯⣿⣿⣿⣷⡷⣿⣿⣿⣿⣿⣯⣵⣽⣏⢟⢿⢿⣿⣿⣿⣿⣿⣿⣿⣿⣿⣿⣿⣿⣿⣿⣿⣿⣿⣿⣿⣿⣿⣿⣿⣿⣿⣿⣿⣿⣿⣿⣿⣿⣿⣿⣿⣏⣷⠀⠀⠀⠀⠀⠀⠀⠀⠀⠀⠀⠀</a:t>
            </a:r>
            <a:br/>
            <a:r>
              <a:t>⠀⠀⠀⠀⠀⠀⠀⠀⠀⠀⠀⣿⣿⣿⣿⣿⣿⣿⣿⣿⣿⣿⣿⣿⣻⣿⣿⣷⣿⣿⣺⣵⣜⢝⢫⡿⣿⣿⣿⣿⣿⣿⣿⣿⣿⣿⣿⣿⣿⣿⣿⣿⣿⣿⣿⣿⣿⣿⣿⣿⣿⣿⣿⣿⣿⣿⣿⣿⣿⠀⠀⠀⠀⠀⠀⠀⠀⠀⠀⠀⠀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⠀⠀⠀⠀⠀⠀⠀⠀⠀⠀⠀⣿⣿⣿⣿⣿⣿⣿⣿⣿⣿⣿⣿⣿⣿⣿⣿⣿⣿⣿⣿⣿⣿⣿⣷⣵⣵⣽⡟⢻⢿⣿⣿⣿⣿⣿⣿⣿⣿⣿⣿⣿⣿⣿⣿⣿⣿⣿⣿⣿⣿⣿⣿⣿⣿⣿⣿⣿⣿⠀⠀⠀⠀⠀⠀⠀⠀⠀⠀⠀⠀</a:t>
            </a:r>
            <a:br/>
            <a:r>
              <a:t>⠀⠀⠀⠀⠀⠀⠀⠀⠀⠀⠀⣿⣿⣿⣿⣿⢿⢿⢟⢟⢟⢟⢟⢻⢿⣿⣿⣿⣿⣿⣿⣿⣿⣿⣿⣿⣿⣿⣿⣾⣷⣯⣿⣟⡿⣿⣿⣿⣿⣿⣿⣿⣿⣿⣿⣿⣿⣿⣿⣿⣿⣿⣿⣿⣿⣿⣿⣿⣿⠀⠀⠀⠀⠀⠀⠀⠀⠀⠀⠀⠀</a:t>
            </a:r>
            <a:br/>
            <a:r>
              <a:t>⠀⠀⠀⠀⠀⠀⠀⠀⠀⠀⠀⡿⠟⠝⢕⢕⢑⢕⢕⣕⢕⢕⢕⢕⢕⢜⢻⣿⣿⣿⣿⣿⣿⣿⣿⣿⣿⣿⣿⣿⣿⣿⣿⣿⣿⣷⣾⣝⡻⣿⣿⣿⣿⣿⣿⣿⣿⣿⣿⣿⣿⣿⣿⣿⣿⣿⣿⣿⣿⠀⠀⠀⠀⠀⠀⠀⠀⠀⠀⠀⠀</a:t>
            </a:r>
            <a:br/>
            <a:r>
              <a:t>⠀⠀⠀⠀⠀⠀⠀⠀⠀⠀⠀⠀⠀⠀⠀⠀⠀⠁⠑⠑⠝⠳⢧⣕⡕⢕⡕⢜⢻⣿⣿⣿⣿⣿⣿⣿⣿⣿⣿⣿⣿⣿⣿⣿⣿⣿⣿⣿⣿⣷⣷⣝⣟⡿⣿⣿⣿⣿⣿⣿⣿⣿⣿⣿⣿⣿⣿⣿⣿⠀⠀⠀⠀⠀⠀⠀⠀⠀⠀⠀⠀</a:t>
            </a:r>
            <a:br/>
            <a:r>
              <a:t>⠀⠀⠀⠀⠀⠀⠀⠀⠀⠀⠀⠙⠛⠒⠲⠴⢄⠀⠀⠀⠀⠀⠀⠝⢿⣮⣕⢇⢕⡹⣿⣿⣿⣿⣿⣿⣿⣿⣿⣿⣿⣿⣿⣿⣿⣿⣿⣿⣿⣿⣿⣿⣿⣿⣷⣮⣹⢟⢿⣿⣿⣿⣿⣿⣿⣿⣿⣿⣿⠀⠀⠀⠀⠀⠀⠀⠀⠀⠀⠀⠀</a:t>
            </a:r>
            <a:br/>
            <a:r>
              <a:t>⠀⠀⠀⠀⠀⠀⠀⠀⠀⠀⠀⢀⠐⠀⠀⠀⢀⢀⢐⠀⢄⢀⠀⠁⠌⢿⣿⣕⢕⢸⣿⣿⣿⣿⣿⣿⣿⣿⣿⣿⣿⣿⣿⣿⣿⡿⢟⢟⢟⢿⣿⣿⣿⣿⣿⣿⣿⣿⣾⣿⡜⣟⢻⣿⣿⣿⣿⣿⣿⠀⠀⠀⠀⠀⠀⠀⠀⠀⠀⠀⠀</a:t>
            </a:r>
            <a:br/>
            <a:r>
              <a:t>⠀⠀⠀⠀⠀⠀⠀⠀⠀⠀⠀⢕⢕⢕⢅⢅⢅⢕⠐⢑⢁⠔⠐⠀⠑⠜⣿⣿⣞⢼⣿⣿⣿⣿⣿⣿⣿⣿⣿⣿⣿⣿⣿⣿⢟⢳⣕⢕⢕⢕⢹⣿⣿⣿⣿⣿⣿⣿⣿⣿⣿⣇⣼⣿⣿⣿⣿⡿⠟⠀⠀⠀⠀⠀⠀⠀⠀⠀⠀⠀⠀</a:t>
            </a:r>
            <a:br/>
            <a:r>
              <a:t>⠀⠀⠀⠀⠀⠀⠀⠀⠀⠀⠀⣿⣿⣷⣷⣧⣕⣕⢕⢕⢕⢕⢕⢅⢄⢕⣿⣿⣧⣹⣿⣿⣿⣿⣿⣿⣿⣿⣿⣿⣿⣿⣿⡿⢥⣤⣿⣷⡕⢕⢕⣻⣿⣿⣿⣿⣿⣿⣿⡟⢟⢻⣿⣿⣿⣿⣿⡟⠐⠀⠀⠀⠀⠀⠀⠀⠀⠀⠀⠀⠀</a:t>
            </a:r>
            <a:br/>
            <a:r>
              <a:t>⠀⠀⠀⠀⠀⠀⠀⠀⠀⠀⠀⣿⣿⣿⣿⣿⣿⣿⣿⣿⣷⣷⣵⣵⣕⢕⣿⣿⣧⣽⣿⣿⣿⣿⣿⣿⣿⣿⣿⣿⣿⣿⣿⡇⢕⣿⡇⢻⣿⣱⣇⢈⣿⣿⣿⣿⣿⣿⣿⢕⢕⢕⢹⣿⣿⣿⣿⡇⠀⠀⠀⠀⠀⠀⠀⠀⠀⠀⠀⠀⠀</a:t>
            </a:r>
            <a:br/>
            <a:r>
              <a:t>⠀⠀⠀⠀⠀⠀⠀⠀⠀⠀⠀⣿⣿⣿⣿⣿⣿⣿⣿⣿⣿⣿⣿⣿⣿⣿⣿⣿⣷⣿⣿⣿⣿⣿⣿⣿⣿⣿⣿⣿⣿⣿⣿⡇⢜⢿⣿⣿⣿⣧⣴⣯⣿⣿⣿⣿⣿⣿⣿⣧⢕⢕⢕⢿⣿⣿⣿⣿⢔⠀⠀⠀⠀⠀⠀⠀⠀⠀⠀⠀⠀</a:t>
            </a:r>
            <a:br/>
            <a:r>
              <a:t>⠀⠀⠀⠀⠀⠀⠀⠀⠀⠀⠀⣿⣿⣿⣿⣿⣿⣿⣿⣿⣿⣿⣿⣿⣿⣿⣿⣿⡿⢿⢿⣿⣿⣿⣿⣿⣿⣿⣿⣿⣿⣿⣿⣿⣿⣾⣾⣿⣿⣿⣿⡿⢿⣿⣿⣿⣿⣿⣿⣿⢕⢕⢕⢼⣿⣿⣿⣿⡕⠀⠀⠀⠀⠀⠀⠀⠀⠀⠀⠀⠀</a:t>
            </a:r>
            <a:br/>
            <a:r>
              <a:t>⠀⠀⠀⠀⠀⠀⠀⠀⠀⠀⠀⣿⣿⣿⣿⣿⣿⣿⣿⣿⣿⣿⣿⣿⣿⣿⣿⢗⢺⣻⣿⣿⣿⣿⣿⣿⣿⣿⣿⣿⣿⣿⣿⣿⣿⣿⣿⣿⢿⣿⢟⢕⢕⣿⣿⣿⣿⣿⣿⣿⢕⢕⢕⢺⣿⣿⣿⣿⣧⠀⠀⠀⠀⠀⠀⠀⠀⠀⠀⠀⠀</a:t>
            </a:r>
            <a:br/>
            <a:r>
              <a:t>⠀⠀⠀⠀⠀⠀⠀⠀⠀⠀⠀⣿⣿⣿⣿⣿⣿⣿⣿⣿⣿⣿⣿⣿⣿⣿⣿⢕⢜⡽⣿⣿⣿⣿⣿⣿⣿⣿⣿⣿⣿⣿⣿⣿⣿⣿⣿⢗⠑⣷⢱⢕⢕⣿⣿⣿⣿⣿⣿⣇⢕⢕⢕⢸⣿⣿⣿⣿⣿⠀⠀⠀⠀⠀⠀⠀⠀⠀⠀⠀⠀</a:t>
            </a:r>
            <a:br/>
            <a:r>
              <a:t>⠀⠀⠀⠀⠀⠀⠀⠀⠀⠀⠀⣿⣿⣿⣿⣿⣿⣿⣿⣿⣿⣿⣿⣿⣿⣿⣿⢕⢕⢕⣿⣿⣿⣿⣿⣿⣿⣿⣿⣿⣿⣿⣿⣿⣿⣿⣿⡇⣴⢇⢕⢕⢕⣿⣿⣿⣿⣿⣿⡧⢕⢵⢕⣼⣿⣿⣿⣿⣿⠀⠀⠀⠀⠀⠀⠀⠀⠀⠀⠀⠀</a:t>
            </a:r>
            <a:br/>
            <a:r>
              <a:t>⠀⠀⠀⠀⠀⠀⠀⠀⠀⠀⠀⣿⣿⣿⣿⣿⣿⣿⣿⣿⣿⣿⣿⣿⣿⣿⣿⢕⢕⢕⣿⣿⣿⣿⣿⣿⣿⣿⣿⣿⣿⣿⣿⣿⣿⣿⣿⣏⡿⢕⢕⢕⢕⣿⣿⣿⣿⣿⣿⣏⣕⣗⣹⣺⣿⣿⣿⣿⣿⠀⠀⠀⠀⠀⠀⠀⠀⠀⠀⠀⠀</a:t>
            </a:r>
            <a:br/>
            <a:r>
              <a:t>⠀⠀⠀⠀⠀⠀⠀⠀⠀⠀⠀⠜⣿⣿⣿⣿⣿⣿⣿⣿⣿⣿⣿⣿⣿⣿⡿⢕⢕⢱⣿⣿⣿⣿⣿⣿⣿⣿⣿⣿⣿⣿⣿⣿⣻⣿⣽⣯⣧⣅⣁⣁⣁⣿⣿⣿⣿⣿⣿⣿⣿⣿⣿⣿⣿⣿⣿⣿⣿⠀⠀⠀⠀⠀⠀⠀⠀⠀⠀⠀⠀</a:t>
            </a:r>
            <a:br/>
            <a:r>
              <a:t>⠀⠀⠀⠀⠀⠀⠀⠀⠀⠀⠀⠀⠜⣿⣿⣿⣿⣿⣿⣿⣿⣿⣿⣿⣿⣿⢏⠕⠕⢜⣿⣿⣿⣿⣿⣿⣿⣿⣿⣿⣿⣿⣿⣿⣿⣿⣿⣿⡿⣿⣿⣿⣿⣿⣿⣿⣿⣿⣿⣿⣿⣿⣿⣿⣿⣿⣿⣿⣿⠀⠀⠀⠀⠀⠀⠀⠀⠀⠀⠀⠀</a:t>
            </a:r>
            <a:br/>
            <a:r>
              <a:t>⠀⠀⠀⠀⠀⠀⠀⠀⠀⠀⠀⣄⣀⣸⣱⣕⣱⣵⣕⣵⣵⣵⢕⣕⡕⢕⣕⣄⣄⣵⣿⣿⣿⣯⡿⠿⠟⠻⢟⢻⢟⢿⡫⡟⢸⣳⣿⣿⣿⡿⣿⣿⣿⣿⣿⣿⣷⣿⣿⣿⣿⣿⣿⣿⣿⣿⣿⣿⣿⠀⠀⠀⠀⠀⠀⠀⠀⠀⠀⠀⠀</a:t>
            </a:r>
            <a:br/>
            <a:r>
              <a:t>⠀⠀⠀⠀⠀⠀⠀⠀⠀⠀⠀⢺⢿⣿⣟⣿⣯⣷⣿⣿⣾⣷⣾⡿⢿⢿⢟⢟⢟⢏⢍⢩⢱⢴⢔⣕⣼⡕⢝⢱⢗⡇⣝⣧⣏⣎⣵⡿⠗⣵⣾⣿⣿⣿⣿⣿⣿⣿⣿⣿⣿⣿⣿⣿⣿⣿⣿⣿⣿⠀⠀⠀⠀⠀⠀⠀⠀⠀⠀⠀⠀</a:t>
            </a:r>
            <a:br/>
            <a:r>
              <a:t>⠀⠀⠀⠀⠀⠀⠀⠀⠀⠀⠀⢿⢿⢟⢟⢟⢟⢏⢝⢹⣵⣵⡕⢱⢕⢕⢕⡜⢜⡜⢳⣗⡗⢜⢳⢜⢝⣟⢾⢿⣷⡷⢿⡿⣾⣾⣷⣷⣿⣿⣿⣿⣿⣿⣿⣿⣿⣿⣿⣿⣿⣿⣿⣿⣿⣯⣿⣿⣿⠀⠀⠀⠀⠀⠀⠀⠀⠀⠀⠀⠀</a:t>
            </a:r>
            <a:br/>
            <a:r>
              <a:t>⠀⠀⠀⠀⠀⠀⠀⠀⠀⠀⠀⠀⠀⠑⠐⠐⠑⠑⠘⠑⠑⠑⠘⠑⠙⠃⠑⠑⠑⠑⠑⠑⠑⠘⠑⠃⠃⠘⠑⠑⠁⠑⠑⠓⠑⠙⠋⠙⠙⠑⠙⠑⠘⠘⠑⠑⠑⠙⠃⠋⠋⠙⠙⠛⠙⠙⠙⠙⠙⠀⠀⠀⠀⠀⠀⠀⠀⠀⠀⠀⠀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⠀⠀⠀⠀⠀⠀⠀⠀⠀⠀⠀⣿⣿⣿⣿⣿⣿⣿⣿⣿⣿⣿⣿⣿⣿⣿⣷⣽⣟⣻⣿⣿⣿⣿⣿⣿⣿⣿⣿⣿⣿⣿⣿⣿⣿⣿⣿⣿⣿⣿⣿⣿⣿⣿⣿⣿⣿⣿⣿⣿⣿⣿⣿⣿⣿⣿⣿⣯⣿⠀⠀⠀⠀⠀⠀⠀⠀⠀⠀⠀⠀</a:t>
            </a:r>
            <a:br/>
            <a:r>
              <a:t>⠀⠀⠀⠀⠀⠀⠀⠀⠀⠀⠀⣿⣿⣿⣿⣿⣿⣿⣿⣿⣿⣿⣿⣿⣿⣿⣿⣿⣿⣿⣿⣿⣽⣿⢻⣿⣿⣿⣿⣿⣿⣿⣿⣿⣿⣿⣿⣿⣿⣿⣿⣿⣿⣿⣿⣿⣿⣿⣿⣿⣿⣿⣿⣿⣿⣿⣿⣿⣿⠀⠀⠀⠀⠀⠀⠀⠀⠀⠀⠀⠀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⠀⠀⠀⠀⠀⠀⠀⠀⠀⠀⠀⣿⣿⣿⣿⣿⣿⣿⣿⣿⣿⣿⣿⣿⣿⣿⣿⣿⣿⣿⣿⣿⣿⣿⣿⣿⣷⣿⣟⡿⣿⣿⣿⣿⣿⣿⣿⣿⣿⣿⣿⣿⣿⣿⣿⣿⣿⣿⣿⣿⣿⣿⣿⣿⣿⣿⣿⣿⣿⠀⠀⠀⠀⠀⠀⠀⠀⠀⠀⠀⠀</a:t>
            </a:r>
            <a:br/>
            <a:r>
              <a:t>⠀⠀⠀⠀⠀⠀⠀⠀⠀⠀⠀⣿⣿⣾⣿⡿⢿⢟⢟⢟⢏⢝⢟⢟⢿⣿⣿⣿⣿⣿⣿⣿⣿⣿⣿⣿⣿⣿⣿⣿⣷⣿⣿⣿⡿⣿⣿⣿⣿⣿⣿⣿⣿⣿⣿⣿⣿⣿⣿⣿⣿⣿⣿⣿⣿⣿⣿⣿⣿⠀⠀⠀⠀⠀⠀⠀⠀⠀⠀⠀⠀</a:t>
            </a:r>
            <a:br/>
            <a:r>
              <a:t>⠀⠀⠀⠀⠀⠀⠀⠀⠀⠀⠀⡿⠟⠝⠕⢕⢑⢕⢕⣕⢕⢕⢕⢕⢕⢜⢟⢿⣿⣿⣿⣿⣿⣿⣿⣿⣿⣿⣿⣿⣿⣿⣿⣿⣿⣷⣾⣟⡟⣿⣿⣿⣿⣿⣿⣿⣿⣿⣿⣿⣿⣿⣿⣿⣿⣿⣿⣿⣿⠀⠀⠀⠀⠀⠀⠀⠀⠀⠀⠀⠀</a:t>
            </a:r>
            <a:br/>
            <a:r>
              <a:t>⠀⠀⠀⠀⠀⠀⠀⠀⠀⠀⠀⢀⠀⠄⠀⠀⠀⢁⠁⠑⠙⠗⢷⣕⡕⢕⡕⢕⢻⣿⣿⣿⣿⣿⣿⣿⣿⣿⣿⣿⣿⣿⣿⣿⣿⣿⣿⣿⣿⣿⣷⣿⣟⣻⢿⣿⣿⣿⣿⣿⣿⣿⣿⣿⣿⣿⣿⣿⣿⠀⠀⠀⠀⠀⠀⠀⠀⠀⠀⠀⠀</a:t>
            </a:r>
            <a:br/>
            <a:r>
              <a:t>⠀⠀⠀⠀⠀⠀⠀⠀⠀⠀⠀⠉⠙⠓⠖⠢⠄⠀⠀⠀⠀⠀⠀⠙⢿⣧⡕⢕⢕⢹⣿⣿⣿⣿⣿⣿⣿⣿⣿⣿⣿⣿⣿⣿⣿⣿⣿⣿⣿⣿⣿⣿⣿⣿⣿⣮⣽⡟⢿⣿⣿⣿⣿⣿⣿⣿⣿⣿⣿⠀⠀⠀⠀⠀⠀⠀⠀⠀⠀⠀⠀</a:t>
            </a:r>
            <a:br/>
            <a:r>
              <a:t>⠀⠀⠀⠀⠀⠀⠀⠀⠀⠀⠀⢀⠅⠐⠀⠀⢄⠅⠐⢐⢐⢀⠄⠀⠘⢻⣿⣞⢕⢞⣿⣿⣿⣿⣿⣿⣿⣿⣿⣿⣿⣿⣿⣿⣿⡿⢟⢟⢟⢿⣿⣿⣿⣿⣿⣿⣿⣿⣿⣷⣜⡟⢻⣿⣿⣿⣿⣿⣿⠀⠀⠀⠀⠀⠀⠀⠀⠀⠀⠀⠀</a:t>
            </a:r>
            <a:br/>
            <a:r>
              <a:t>⠀⠀⠀⠀⠀⠀⠀⠀⠀⠀⠀⣕⢕⢕⢕⢕⢅⢕⢑⢔⢁⠀⢕⠀⠐⢜⣿⣿⣞⢾⣿⣿⣿⣿⣿⣿⣿⣿⣿⣿⣿⣿⣿⣿⠏⢳⣵⢡⢕⢕⢹⣿⣿⣿⣿⣿⣿⣿⣿⣷⣿⣷⣼⣿⣿⣿⣿⡿⠟⠀⠀⠀⠀⠀⠀⠀⠀⠀⠀⠀⠀</a:t>
            </a:r>
            <a:br/>
            <a:r>
              <a:t>⠀⠀⠀⠀⠀⠀⠀⠀⠀⠀⠀⣿⣿⣷⣷⣧⣵⣕⣕⢕⢕⢕⢕⢄⢄⢕⣿⣿⣏⣳⣿⣿⣿⣿⣿⣿⣿⣿⣿⣿⣿⣿⣿⡿⢱⣼⣷⣷⡕⢕⠕⣹⣿⣿⣿⣿⣿⣿⣿⡟⢟⢻⣿⣿⣿⣿⣿⡟⠑⠀⠀⠀⠀⠀⠀⠀⠀⠀⠀⠀⠀</a:t>
            </a:r>
            <a:br/>
            <a:r>
              <a:t>⠀⠀⠀⠀⠀⠀⠀⠀⠀⠀⠀⣿⣿⣿⣿⣿⣿⣿⣿⣿⣷⣷⣵⣵⣕⣕⣿⣿⣯⣿⣿⣿⣿⣿⣿⣿⣿⣿⣿⣿⣿⣿⣿⡇⢸⣿⣵⣽⣿⢯⢕⡜⣿⣿⣿⣿⣿⣿⣿⡕⢕⢕⢹⣿⣿⣿⣿⡇⢀⠀⠀⠀⠀⠀⠀⠀⠀⠀⠀⠀⠀</a:t>
            </a:r>
            <a:br/>
            <a:r>
              <a:t>⠀⠀⠀⠀⠀⠀⠀⠀⠀⠀⠀⣿⣿⣿⣿⣿⣿⣿⣿⣿⣿⣿⣿⣿⣿⣿⣿⣿⣷⣾⣿⣿⣿⣿⣿⣿⣿⣿⣿⣿⣿⣿⣿⡇⢕⢝⢻⣿⣿⡷⡾⣳⣿⣿⣿⣿⣿⣿⣿⣧⢕⢕⢕⢿⣿⣿⣿⣿⢔⠀⠀⠀⠀⠀⠀⠀⠀⠀⠀⠀⠀</a:t>
            </a:r>
            <a:br/>
            <a:r>
              <a:t>⠀⠀⠀⠀⠀⠀⠀⠀⠀⠀⠀⣿⣿⣿⣿⣿⣿⣿⣿⣿⣿⣿⣿⣿⣿⣿⣿⣿⡟⢿⣿⣿⣿⣿⣿⣿⣿⣿⣿⣿⣿⣿⣿⣿⣿⣾⣿⣿⣿⣿⡿⢏⢹⣿⣿⣿⣿⣿⣿⣿⢕⢕⢕⢼⣿⣿⣿⣿⡕⠀⠀⠀⠀⠀⠀⠀⠀⠀⠀⠀⠀</a:t>
            </a:r>
            <a:br/>
            <a:r>
              <a:t>⠀⠀⠀⠀⠀⠀⠀⠀⠀⠀⠀⣿⣿⣿⣿⣿⣿⣿⣿⣿⣿⣿⣿⣿⣿⣿⣿⢇⢾⣽⣿⣿⣿⣿⣿⣿⣿⣿⣿⣿⣿⣿⣿⣿⣿⣿⣿⠛⣿⢏⢕⢕⢕⣿⣿⣿⣿⣿⣿⣿⢕⢕⢕⢺⣿⣿⣿⣿⣧⠀⠀⠀⠀⠀⠀⠀⠀⠀⠀⠀⠀</a:t>
            </a:r>
            <a:br/>
            <a:r>
              <a:t>⠀⠀⠀⠀⠀⠀⠀⠀⠀⠀⠀⣿⣿⣿⣿⣿⣿⣿⣿⣿⣿⣿⣿⣿⣿⣿⣿⢕⣜⣝⣿⣿⣿⣿⣿⣿⣿⣿⣿⣿⣿⣿⣿⣿⣿⣿⡇⠁⣿⢇⢕⢕⢕⣿⣿⣿⣿⣿⣿⡧⢕⢕⢕⢸⣿⣿⣿⣿⣿⠀⠀⠀⠀⠀⠀⠀⠀⠀⠀⠀⠀</a:t>
            </a:r>
            <a:br/>
            <a:r>
              <a:t>⠀⠀⠀⠀⠀⠀⠀⠀⠀⠀⠀⣿⣿⣿⣿⣿⣿⣿⣿⣿⣿⣿⣿⣿⣿⣿⣿⢕⢕⢕⣿⣿⣿⣿⣿⣿⣿⣿⣿⣿⣿⣿⣿⣿⣿⣿⣿⢿⡷⢇⢕⢕⢕⣿⣿⣿⣿⣿⣿⡧⢕⢕⢣⣾⣿⣿⣿⣿⣿⠀⠀⠀⠀⠀⠀⠀⠀⠀⠀⠀⠀</a:t>
            </a:r>
            <a:br/>
            <a:r>
              <a:t>⠀⠀⠀⠀⠀⠀⠀⠀⠀⠀⠀⣿⣿⣿⣿⣿⣿⣿⣿⣿⣿⣿⣿⣿⣿⣿⣿⢕⢜⢕⣿⣿⣿⣿⣿⣿⣿⣿⣿⣿⣿⣿⣿⣿⣿⣿⣿⣾⡏⢕⢕⢕⢕⣿⣿⣿⣿⣿⣿⣯⣕⣜⣜⣻⣿⣿⣿⣿⣿⠀⠀⠀⠀⠀⠀⠀⠀⠀⠀⠀⠀</a:t>
            </a:r>
            <a:br/>
            <a:r>
              <a:t>⠀⠀⠀⠀⠀⠀⠀⠀⠀⠀⠀⠘⣿⣿⣿⣿⣿⣿⣿⣿⣿⣿⣿⣿⣿⣿⡿⢕⢕⢱⣿⣿⣿⣿⣿⣿⣿⣿⣿⣿⣿⣿⣿⣿⣿⣯⣽⣿⣧⣅⣄⣀⣁⣿⣿⣿⣿⣿⣿⣿⣿⣿⣿⣿⣿⣿⣿⣿⣿⠀⠀⠀⠀⠀⠀⠀⠀⠀⠀⠀⠀</a:t>
            </a:r>
            <a:br/>
            <a:r>
              <a:t>⠀⠀⠀⠀⠀⠀⠀⠀⠀⠀⠀⠀⠘⣿⣿⣿⣿⣿⣿⣿⣿⣿⣿⣿⣿⢿⢇⠕⠕⢕⣿⣿⣿⣿⣿⣿⣿⣿⣿⣿⣿⣿⣟⣿⣿⣿⣿⣿⣿⣿⣿⣿⣿⣿⣿⣿⣿⣿⣿⣿⣿⣿⣿⣿⣿⣿⣿⣿⣿⠀⠀⠀⠀⠀⠀⠀⠀⠀⠀⠀⠀</a:t>
            </a:r>
            <a:br/>
            <a:r>
              <a:t>⠀⠀⠀⠀⠀⠀⠀⠀⠀⠀⠀⣤⣄⣨⣵⣵⣵⣵⣱⡵⢵⡵⢕⡕⢕⣕⣕⣄⣤⣵⣿⣿⣿⣯⢽⠟⠛⠻⢟⢻⢏⢽⡏⢟⢜⢳⣿⣿⢿⣝⣿⣿⣿⣿⣿⣿⣷⣿⣿⣿⣿⣿⣿⣿⣿⣿⣿⣿⣿⠀⠀⠀⠀⠀⠀⠀⠀⠀⠀⠀⠀</a:t>
            </a:r>
            <a:br/>
            <a:r>
              <a:t>⠀⠀⠀⠀⠀⠀⠀⠀⠀⠀⠀⢳⣟⣿⣏⣿⣽⣷⣿⣷⣷⣾⣿⢿⢿⢿⢟⢟⢏⢝⢍⢕⢕⢔⢔⢕⣜⡕⢝⢕⢗⢕⢵⣧⢹⣝⣱⣗⣱⣿⣿⣿⣿⣿⣿⣿⣿⣿⣿⣿⣿⣿⣿⣿⣿⣿⣿⣿⣿⠀⠀⠀⠀⠀⠀⠀⠀⠀⠀⠀⠀</a:t>
            </a:r>
            <a:br/>
            <a:r>
              <a:t>⠀⠀⠀⠀⠀⠀⠀⠀⠀⠀⠀⢿⠿⢟⢟⢟⢏⢝⢝⢹⢵⢵⢕⢕⢕⢱⢕⡕⢣⡕⢱⢵⢗⡇⢳⢞⢝⣻⢷⢿⣾⢷⣿⣿⣿⣿⣿⣿⣿⣿⣿⣿⣿⢿⣿⣿⣿⣿⣻⣿⣿⣿⣿⣿⣿⣿⣿⣿⣿⠀⠀⠀⠀⠀⠀⠀⠀⠀⠀⠀⠀</a:t>
            </a:r>
            <a:br/>
            <a:r>
              <a:t>⠀⠀⠀⠀⠀⠀⠀⠀⠀⠀⠀⠀⠀⠀⠀⠐⠐⠑⠑⠑⠑⠑⠑⠑⠘⠑⠑⠑⠑⠑⠑⠑⠑⠑⠑⠃⠑⠃⠑⠁⠑⠑⠘⠑⠃⠑⠃⠘⠙⠑⠘⠑⠑⠑⠑⠑⠑⠑⠙⠋⠋⠙⠑⠛⠙⠙⠙⠙⠑⠀⠀⠀⠀⠀⠀⠀⠀⠀⠀⠀⠀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⠀⠀⠀⠀⠀⠀⠀⠀⠀⠀⠀⣿⣿⣿⣿⣿⣿⣿⣿⣿⣿⣿⣿⣿⣿⣿⣿⣿⣿⣿⣿⣿⣿⣿⣿⣿⣷⣿⣿⣿⣿⣿⣿⣿⣿⣿⣿⣿⣿⣿⣿⣿⣿⣿⣿⣿⣿⣿⣿⣿⣿⣿⣿⣿⣿⣿⣿⣿⣿⠀⠀⠀⠀⠀⠀⠀⠀⠀⠀⠀⠀</a:t>
            </a:r>
            <a:br/>
            <a:r>
              <a:t>⠀⠀⠀⠀⠀⠀⠀⠀⠀⠀⠀⣿⣿⣿⣿⡿⢿⢟⢟⢟⢏⢝⢟⢟⢿⣿⣿⣿⣿⣿⣿⣿⣿⣿⣿⣿⣿⣿⣿⣿⣿⣿⣿⣿⡿⣿⣿⣿⣿⣿⣿⣿⣿⣿⣿⣿⣿⣿⣿⣿⣿⣿⣿⣿⣿⣿⣿⣿⣿⠀⠀⠀⠀⠀⠀⠀⠀⠀⠀⠀⠀</a:t>
            </a:r>
            <a:br/>
            <a:r>
              <a:t>⠀⠀⠀⠀⠀⠀⠀⠀⠀⠀⠀⢿⠟⠝⢕⢕⢕⢕⢕⣕⡕⢕⢕⢕⢕⢜⢝⣿⣿⣿⣿⣿⣿⣿⣿⣿⣿⣿⣿⣿⣿⣿⣿⣿⣿⣷⣾⣟⡿⣿⣿⣿⣿⣿⣿⣿⣿⣿⣿⣿⣿⣿⣿⣿⣿⣿⣿⣿⣿⠀⠀⠀⠀⠀⠀⠀⠀⠀⠀⠀⠀</a:t>
            </a:r>
            <a:br/>
            <a:r>
              <a:t>⠀⠀⠀⠀⠀⠀⠀⠀⠀⠀⠀⢀⠀⠀⠀⠀⠀⠁⠁⠑⠙⠟⢷⣵⡕⢕⢕⢕⢻⣿⣿⣿⣿⣿⣿⣿⣿⣿⣿⣿⣿⣿⣿⣿⣿⣿⣿⣿⣿⣿⣷⣿⣟⣿⢿⣿⣿⣿⣿⣿⣿⣿⣿⣿⣿⣿⣿⣿⣿⠀⠀⠀⠀⠀⠀⠀⠀⠀⠀⠀⠀</a:t>
            </a:r>
            <a:br/>
            <a:r>
              <a:t>⠀⠀⠀⠀⠀⠀⠀⠀⠀⠀⠀⠉⠙⠓⠖⠢⠄⠐⠀⠐⠀⠀⠀⠙⢿⣧⡕⢕⢕⡹⣿⣿⣿⣿⣿⣿⣿⣿⣿⣿⣿⣿⣿⣿⣿⣿⣿⣿⣿⣿⣿⣿⣿⣿⣷⣮⣝⡟⢿⢿⣿⣿⣿⣿⣿⣿⣿⣿⣿⠀⠀⠀⠀⠀⠀⠀⠀⠀⠀⠀⠀</a:t>
            </a:r>
            <a:br/>
            <a:r>
              <a:t>⠀⠀⠀⠀⠀⠀⠀⠀⠀⠀⠀⢀⠅⢀⠀⠀⢄⠁⢐⠐⠐⢀⠄⠀⠈⢻⣿⡝⢕⢸⣽⣿⣿⣿⣿⣿⣿⣿⣿⣿⣿⣿⣿⣿⣿⡿⢟⢟⢟⢿⣿⣿⣿⣿⣿⣿⣿⣿⣿⣷⣼⣟⢻⣿⣿⣿⣿⣿⣿⠀⠀⠀⠀⠀⠀⠀⠀⠀⠀⠀⠀</a:t>
            </a:r>
            <a:br/>
            <a:r>
              <a:t>⠀⠀⠀⠀⠀⠀⠀⠀⠀⠀⠀⢕⢕⢕⢔⢕⢄⢄⢕⢄⠁⠀⢔⠀⠐⢜⣿⣿⡞⢾⣿⣿⣿⣿⣿⣿⣿⣿⣿⣿⣿⣿⣿⣿⢟⢳⣗⢇⢕⢕⢹⣿⣿⣿⣿⣿⣿⣿⣿⣷⣿⣧⣼⣿⣿⣿⣿⡿⠏⠀⠀⠀⠀⠀⠀⠀⠀⠀⠀⠀⠀</a:t>
            </a:r>
            <a:br/>
            <a:r>
              <a:t>⠀⠀⠀⠀⠀⠀⠀⠀⠀⠀⠀⣿⣿⣾⣷⣧⣵⣕⣕⢕⢕⢕⢕⢄⢄⢔⣿⣿⣇⣷⣿⣿⣿⣿⣿⣿⣿⣿⣿⣿⣿⣿⣿⡟⢠⣾⢿⣷⣕⡕⠱⢹⣿⣿⣿⣿⣿⣿⣿⡟⢟⢻⣿⣿⣿⣿⣿⡟⠘⠀⠀⠀⠀⠀⠀⠀⠀⠀⠀⠀⠀</a:t>
            </a:r>
            <a:br/>
            <a:r>
              <a:t>⠀⠀⠀⠀⠀⠀⠀⠀⠀⠀⠀⣿⣿⣿⣿⣿⣿⣿⣿⣿⣷⣷⣵⣵⣱⣕⣿⣿⣯⣿⣿⣿⣿⣿⣿⣿⣿⣿⣿⣿⣿⣿⣿⡇⢿⣿⣷⣿⣟⢑⡕⢜⣿⣿⣿⣿⣿⣿⣿⢕⢕⢕⢹⣿⣿⣿⣿⡇⢀⠀⠀⠀⠀⠀⠀⠀⠀⠀⠀⠀⠀</a:t>
            </a:r>
            <a:br/>
            <a:r>
              <a:t>⠀⠀⠀⠀⠀⠀⠀⠀⠀⠀⠀⣿⣿⣿⣿⣿⣿⣿⣿⣿⣿⣿⣿⣿⣿⣿⣿⣿⡷⣾⣿⣿⣿⣿⣿⣿⣿⣿⣿⣿⣿⣿⣿⡇⢕⢕⣿⣿⣿⣿⣿⣿⣿⣿⣿⣿⣿⣿⣿⣧⢕⢕⢕⣿⣿⣿⣿⣿⢄⠀⠀⠀⠀⠀⠀⠀⠀⠀⠀⠀⠀</a:t>
            </a:r>
            <a:br/>
            <a:r>
              <a:t>⠀⠀⠀⠀⠀⠀⠀⠀⠀⠀⠀⣿⣿⣿⣿⣿⣿⣿⣿⣿⣿⣿⣿⣿⣿⣿⣿⣿⡿⢿⣿⣿⣿⣿⣿⣿⣿⣿⣿⣿⣿⣿⣿⣿⣿⣾⣿⣿⣿⡟⢇⢕⢹⣿⣿⣿⣿⣿⣿⣿⢕⢕⢕⣸⣿⣿⣿⣿⡕⠀⠀⠀⠀⠀⠀⠀⠀⠀⠀⠀⠀</a:t>
            </a:r>
            <a:br/>
            <a:r>
              <a:t>⠀⠀⠀⠀⠀⠀⠀⠀⠀⠀⠀⣿⣿⣿⣿⣿⣿⣿⣿⣿⣿⣿⣿⣿⣿⣿⣿⢇⢾⣽⣿⣿⣿⣿⣿⣿⣿⣿⣿⣿⣿⣿⣿⣿⣿⣿⠝⢿⣿⢇⢕⢕⢕⣿⣿⣿⣿⣿⣿⣿⢕⢕⢕⢸⣿⣿⣿⣿⣧⠀⠀⠀⠀⠀⠀⠀⠀⠀⠀⠀⠀</a:t>
            </a:r>
            <a:br/>
            <a:r>
              <a:t>⠀⠀⠀⠀⠀⠀⠀⠀⠀⠀⠀⣿⣿⣿⣿⣿⣿⣿⣿⣿⣿⣿⣿⣿⣿⣿⣿⡕⢜⡝⣽⣿⣿⣿⣿⣿⣿⣿⣿⣿⣿⣿⣿⣿⣿⣧⣄⣼⡏⢕⢕⢕⢕⣿⣿⣿⣿⣿⣿⡇⢕⢕⢕⣸⣿⣿⣿⣿⣿⠀⠀⠀⠀⠀⠀⠀⠀⠀⠀⠀⠀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⠀⠀⠀⠀⠀⠀⠀⠀⠀⠀⠀⣿⣿⣿⣿⣿⣿⣿⣿⣿⣿⣿⣿⣿⣿⣿⣿⢕⢕⢕⣿⣿⣿⣿⣿⣿⣿⣿⣿⣿⣿⣿⣿⣿⣿⣿⣿⣿⡇⢕⢕⢕⢕⣿⣿⣿⣿⣿⣿⡏⢕⢕⢕⣿⣿⣿⣿⣿⣿⠀⠀⠀⠀⠀⠀⠀⠀⠀⠀⠀⠀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⠀⠀⠀⠀⠀⠀⠀⠀⠀⠀⠀⣿⣿⣿⣿⣿⣿⣿⣿⣿⣿⣿⣿⣿⣿⣿⣿⢕⢕⢕⣿⣿⣿⣿⣿⣿⣿⣿⣿⣿⣿⣿⣿⣿⣿⣿⣿⣿⡇⢕⢕⢕⢕⣿⣿⣿⣿⣿⣿⣧⣜⣕⣜⣹⣿⣿⣿⣿⣿⠀⠀⠀⠀⠀⠀⠀⠀⠀⠀⠀⠀</a:t>
            </a:r>
            <a:br/>
            <a:r>
              <a:t>⠀⠀⠀⠀⠀⠀⠀⠀⠀⠀⠀⠘⣿⣿⣿⣿⣿⣿⣿⣿⣿⣿⣿⣿⣿⣿⡟⢕⢕⢱⣿⣿⣿⣿⣿⣿⣿⣿⣿⣿⣿⣿⣿⣿⣿⣽⣿⣿⣵⣅⣅⣀⣑⣿⣿⣿⣿⣿⣿⣿⣿⣿⣿⣿⣿⣿⣿⣿⣿⠀⠀⠀⠀⠀⠀⠀⠀⠀⠀⠀⠀</a:t>
            </a:r>
            <a:br/>
            <a:r>
              <a:t>⠀⠀⠀⠀⠀⠀⠀⠀⠀⠀⠀⠀⠘⣿⣿⣿⣿⣿⣿⣿⣿⣿⣿⡿⣿⢿⢇⠕⠕⢕⣿⣿⣿⣿⣿⣿⣿⣿⣿⣿⣿⣿⡟⣿⣻⣷⣾⣿⡿⣿⣿⣿⣿⣿⣿⣿⣿⣿⣿⣿⣿⣿⣿⣿⣿⣿⣿⣿⣿⠀⠀⠀⠀⠀⠀⠀⠀⠀⠀⠀⠀</a:t>
            </a:r>
            <a:br/>
            <a:r>
              <a:t>⠀⠀⠀⠀⠀⠀⠀⠀⠀⠀⠀⡄⣀⣅⣱⣵⣱⣵⢕⢵⢵⡕⢜⡕⢕⣕⣕⣄⣅⣵⣿⡿⡿⣯⢹⠟⠛⠻⢟⢺⢝⢝⡍⢎⢸⢳⣿⡟⢻⣿⣿⣿⣿⣿⣿⣿⣷⣿⣿⣿⣿⣿⣿⣿⣿⣿⣿⣿⣿⠀⠀⠀⠀⠀⠀⠀⠀⠀⠀⠀⠀</a:t>
            </a:r>
            <a:br/>
            <a:r>
              <a:t>⠀⠀⠀⠀⠀⠀⠀⠀⠀⠀⠀⠱⢕⣯⣝⣫⣽⣵⣽⣷⣷⣷⡾⢿⢿⢿⢟⢛⢏⢝⢍⢕⢕⢔⢔⢕⣕⡕⢝⢕⢗⢕⢕⣇⣝⣕⣸⣷⣿⣿⣿⣿⣿⣿⣿⣿⣿⣿⣿⣿⣿⣿⣿⣿⣿⣿⣿⣿⣿⠀⠀⠀⠀⠀⠀⠀⠀⠀⠀⠀⠀</a:t>
            </a:r>
            <a:br/>
            <a:r>
              <a:t>⠀⠀⠀⠀⠀⠀⠀⠀⠀⠀⠀⠿⠿⢻⢟⠛⢏⢝⢝⢕⢵⢵⢕⢕⢕⢕⢕⡕⢱⡕⢱⢵⢕⡕⢳⢜⢝⡻⢷⢽⢾⢷⣿⣿⣿⣷⣿⣿⣿⣿⣿⣿⣿⢿⣿⣿⣿⣿⣿⣿⣿⣿⣿⣿⣿⣿⣿⣿⣿⠀⠀⠀⠀⠀⠀⠀⠀⠀⠀⠀⠀</a:t>
            </a:r>
            <a:br/>
            <a:r>
              <a:t>⠀⠀⠀⠀⠀⠀⠀⠀⠀⠀⠀⠀⠀⠀⠀⠐⠐⠑⠑⠑⠑⠑⠑⠑⠘⠑⠑⠑⠑⠑⠑⠑⠑⠑⠑⠑⠑⠑⠑⠑⠑⠑⠘⠙⠊⠑⠃⠘⠙⠑⠘⠑⠑⠑⠑⠑⠑⠑⠙⠋⠋⠙⠑⠛⠙⠙⠙⠙⠑⠀⠀⠀⠀⠀⠀⠀⠀⠀⠀⠀⠀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⠀⠀⠀⠀⠀⠀⠀⠀⠀⠀⠀⣿⣿⣿⣿⣿⣿⣿⣿⣿⣿⣿⣿⣿⣿⣿⣷⣿⣿⣿⣿⣿⣿⣿⣿⣿⣿⣿⣿⣿⣿⣿⣿⣿⣿⣿⣿⣿⣿⣿⣿⣿⣿⣿⣿⣿⣿⣿⣿⣿⣿⣿⣿⣿⣿⣿⣿⣿⣾⠀⠀⠀⠀⠀⠀⠀⠀⠀⠀⠀⠀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⠀⠀⠀⠀⠀⠀⠀⠀⠀⠀⠀⣿⣿⣿⣿⣿⣿⣿⣿⣿⣿⣿⣿⣿⣿⣿⣿⣿⣿⣿⣿⣿⣿⣻⡻⣿⣿⣿⣿⣿⣿⣿⣿⣿⣿⣿⣿⣿⣿⣿⣿⣿⣿⣿⣿⣿⣿⣿⣿⣿⣿⣿⣿⣿⣿⣿⣿⣿⣿⠀⠀⠀⠀⠀⠀⠀⠀⠀⠀⠀⠀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⠀⠀⠀⠀⠀⠀⠀⠀⠀⠀⠀⣿⣿⣿⣿⣿⣿⣿⣿⣿⣿⣿⣿⣿⣿⣿⣿⣿⣿⣿⣿⣿⣿⣿⣿⣿⣷⣿⣿⣿⣿⣿⣿⣿⣿⣿⣿⣿⣿⣿⣿⣿⣿⣿⣿⣿⣿⣿⣿⣿⣿⣿⣿⣿⣿⣿⣿⣿⣿⠀⠀⠀⠀⠀⠀⠀⠀⠀⠀⠀⠀</a:t>
            </a:r>
            <a:br/>
            <a:r>
              <a:t>⠀⠀⠀⠀⠀⠀⠀⠀⠀⠀⠀⣿⣿⣿⣿⡿⢿⢟⢟⢟⢏⢝⢝⢟⢿⣿⣿⣿⣿⣿⣿⣿⣿⣿⣿⣿⣿⣿⣿⣿⣿⣿⣿⣿⣿⣿⣿⣿⣿⣿⣿⣿⣿⣿⣿⣿⣿⣿⣿⣿⣿⣿⣿⣿⣿⣿⣿⣿⣿⠀⠀⠀⠀⠀⠀⠀⠀⠀⠀⠀⠀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⠀⠀⠀⠀⠀⠀⠀⠀⠀⠀⠀⢿⠟⠝⠕⢕⢑⢕⢕⣕⡕⢕⢕⢕⢕⢜⢟⢿⣿⣿⣿⣿⣿⣿⣿⣿⣿⣿⣿⣿⣿⣿⣿⣿⣿⣿⣿⣿⣿⣿⣿⣿⣿⣿⣿⣿⣿⣿⣿⣿⣿⣿⣿⣿⣿⣿⣿⣿⣿⠀⠀⠀⠀⠀⠀⠀⠀⠀⠀⠀⠀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⠀⠀⠀⠀⠀⠀⠀⠀⠀⠀⠀⢀⠀⠀⠀⠀⠀⠁⠁⠑⠙⠟⢷⣵⡕⢕⢕⢕⢻⣿⣿⣿⣿⣿⣿⣿⣿⣿⣿⣿⣿⣿⣿⣿⣿⣿⣿⣿⣿⣿⣷⣿⣿⣿⣿⣿⣿⣿⣿⣿⣿⣿⣿⣿⣿⣿⣿⣿⣿⠀⠀⠀⠀⠀⠀⠀⠀⠀⠀⠀⠀</a:t>
            </a:r>
            <a:br/>
            <a:r>
              <a:t>⠀⠀⠀⠀⠀⠀⠀⠀⠀⠀⠀⠉⠝⠓⠖⠢⠄⠐⠀⠀⠀⠀⠀⠝⢿⣧⡕⢕⢕⢹⣿⣿⣿⣿⣿⣿⣿⣿⣿⣿⣿⣿⣿⣿⣿⣿⣿⣿⣿⣿⣿⣿⣿⣿⣿⣾⣿⣻⢿⣿⣿⣿⣿⣿⣿⣿⣿⣿⣿⠀⠀⠀⠀⠀⠀⠀⠀⠀⠀⠀⠀</a:t>
            </a:r>
            <a:br/>
            <a:r>
              <a:t>⠀⠀⠀⠀⠀⠀⠀⠀⠀⠀⠀⢀⠀⠀⠀⠀⠀⢁⠀⠄⠐⢀⠀⠄⠈⢻⣿⣏⢕⢞⣽⣿⣿⣿⣿⣿⣿⣿⣿⣿⣿⣿⣿⣿⣿⢿⢟⢟⢟⢿⣿⣿⣿⣿⣿⣿⣿⣿⣿⣿⣜⣟⢿⣿⣿⣿⣿⣿⣿⠀⠀⠀⠀⠀⠀⠀⠀⠀⠀⠀⠀</a:t>
            </a:r>
            <a:br/>
            <a:r>
              <a:t>⠀⠀⠀⠀⠀⠀⠀⠀⠀⠀⠀⣕⢕⢕⢕⢕⢄⢄⢑⢐⢀⠀⠔⠐⠐⢘⣿⣿⣺⢾⣿⣿⣿⣿⣿⣿⣿⣿⣿⣿⣿⣿⣿⣿⢿⣷⣆⢕⢕⢕⢹⣿⣿⣿⣿⣿⣿⣿⣿⣿⣿⣯⣼⣿⣿⣿⣿⡿⠏⠀⠀⠀⠀⠀⠀⠀⠀⠀⠀⠀⠀</a:t>
            </a:r>
            <a:br/>
            <a:r>
              <a:t>⠀⠀⠀⠀⠀⠀⠀⠀⠀⠀⠀⣿⣿⣷⣷⣧⣵⣕⡕⢕⢕⢕⢕⢁⢄⢔⣿⣿⣇⣳⣿⣿⣿⣿⣿⣿⣿⣿⣿⣿⣿⣿⣿⣟⣾⢯⠽⣷⣵⢅⢇⢹⣿⣿⣿⣿⣿⣿⣿⢟⢟⢻⣿⣿⣿⣿⣿⡟⠘⠀⠀⠀⠀⠀⠀⠀⠀⠀⠀⠀⠀</a:t>
            </a:r>
            <a:br/>
            <a:r>
              <a:t>⠀⠀⠀⠀⠀⠀⠀⠀⠀⠀⠀⣿⣿⣿⣿⣿⣿⣿⣿⣿⣷⣷⣵⣕⢱⢕⣿⣿⣯⣽⣿⣿⣿⣿⣿⣿⣿⣿⣿⣿⣿⣿⣿⡟⢿⣷⣷⣿⣥⣵⣕⢜⣿⣿⣿⣿⣿⣿⣿⢕⢕⢕⢹⣿⣿⣿⣿⡇⢀⠀⠀⠀⠀⠀⠀⠀⠀⠀⠀⠀⠀</a:t>
            </a:r>
            <a:br/>
            <a:r>
              <a:t>⠀⠀⠀⠀⠀⠀⠀⠀⠀⠀⠀⣿⣿⣿⣿⣿⣿⣿⣿⣿⣿⣿⣿⣿⣿⣿⣿⣿⣷⣾⣿⣿⣿⣿⣿⣿⣿⣿⣿⣿⣿⣿⣿⡇⢕⣱⣿⣿⣿⣿⢽⣷⣿⣿⣿⣿⣿⣿⣿⣧⢕⢕⢕⣿⣿⣿⣿⣿⢔⠀⠀⠀⠀⠀⠀⠀⠀⠀⠀⠀⠀</a:t>
            </a:r>
            <a:br/>
            <a:r>
              <a:t>⠀⠀⠀⠀⠀⠀⠀⠀⠀⠀⠀⣿⣿⣿⣿⣿⣿⣿⣿⣿⣿⣿⣿⣿⣿⣿⣿⣿⡽⣿⣿⣿⣿⣿⣿⣿⣿⣿⣿⣿⣿⣿⣿⣿⣿⣿⢿⣿⣿⡇⢕⢜⢿⣿⣿⣿⣿⣿⣿⣿⢕⢕⢕⢾⣿⣿⣿⣿⡕⠀⠀⠀⠀⠀⠀⠀⠀⠀⠀⠀⠀</a:t>
            </a:r>
            <a:br/>
            <a:r>
              <a:t>⠀⠀⠀⠀⠀⠀⠀⠀⠀⠀⠀⣿⣿⣿⣿⣿⣿⣿⣿⣿⣿⣿⣿⣿⣿⣿⣿⢧⢾⡽⣿⣿⣿⣿⣿⣿⣿⣿⣿⣿⣿⣿⣿⣿⣿⢇⢜⣿⣿⢇⢕⢜⢝⣿⣿⣿⣿⣿⣿⣿⢕⢕⢕⢸⣿⣿⣿⣿⣷⠀⠀⠀⠀⠀⠀⠀⠀⠀⠀⠀⠀</a:t>
            </a:r>
            <a:br/>
            <a:r>
              <a:t>⠀⠀⠀⠀⠀⠀⠀⠀⠀⠀⠀⣿⣿⣿⣿⣿⣿⣿⣿⣿⣿⣿⣿⣿⣿⣿⣿⢕⢕⣝⣽⣿⣿⣿⣿⣿⣿⣿⣿⣿⣿⣿⣿⣿⣿⣷⣾⣿⡇⢕⢕⢕⢕⣿⣿⣿⣿⣿⣿⡇⢕⢕⢕⣸⣿⣿⣿⣿⣿⠀⠀⠀⠀⠀⠀⠀⠀⠀⠀⠀⠀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⠀⠀⠀⠀⠀⠀⠀⠀⠀⠀⠀⣿⣿⣿⣿⣿⣿⣿⣿⣿⣿⣿⣿⣿⣿⣿⣿⢕⢕⢕⣿⣿⣿⣿⣿⣿⣿⣿⣿⣿⣿⣿⣿⣿⣿⣿⣿⣿⡇⢕⢕⢕⢕⣿⣿⣿⣿⣿⣿⡇⢕⢕⢕⣿⣿⣿⣿⣿⣿⠀⠀⠀⠀⠀⠀⠀⠀⠀⠀⠀⠀</a:t>
            </a:r>
            <a:br/>
            <a:r>
              <a:t>⠀⠀⠀⠀⠀⠀⠀⠀⠀⠀⠀⣿⣿⣿⣿⣿⣿⣿⣿⣿⣿⣿⣿⣿⣿⣿⣟⢕⢕⢕⣿⣿⣿⣿⣿⣿⣿⣿⣿⣿⣿⣿⣿⣿⣿⣾⣿⣿⡇⢕⢕⢕⢕⣿⣿⣿⣿⣿⣿⣧⣕⣜⣕⣹⣿⣿⣿⣿⣿⠀⠀⠀⠀⠀⠀⠀⠀⠀⠀⠀⠀</a:t>
            </a:r>
            <a:br/>
            <a:r>
              <a:t>⠀⠀⠀⠀⠀⠀⠀⠀⠀⠀⠀⠘⣿⣿⣿⣿⣿⣿⣿⣿⣿⣿⣿⣿⣿⣿⡇⢕⢕⢱⣿⣿⣿⣿⣿⣿⣿⣿⣿⣿⣿⣿⣿⣿⣽⣝⣿⣯⣥⡄⣄⣀⣑⣿⣿⣿⣿⣿⣿⣿⣿⣿⣿⣿⣿⣿⣿⣿⣿⠀⠀⠀⠀⠀⠀⠀⠀⠀⠀⠀⠀</a:t>
            </a:r>
            <a:br/>
            <a:r>
              <a:t>⠀⠀⠀⠀⠀⠀⠀⠀⠀⠀⠀⠀⠘⣿⣿⣿⣿⣿⣿⣿⣿⣿⣿⡿⢿⢿⠇⠕⠕⢕⣿⣿⣿⣿⣿⣿⣿⣿⣿⣿⣿⣿⡞⣟⣵⣿⢾⣿⣾⣟⣿⣿⣿⢿⣿⣿⣿⣿⣿⣿⣿⣿⣿⣿⣿⣿⣿⣿⣿⠀⠀⠀⠀⠀⠀⠀⠀⠀⠀⠀⠀</a:t>
            </a:r>
            <a:br/>
            <a:r>
              <a:t>⠀⠀⠀⠀⠀⠀⠀⠀⠀⠀⠀⢤⣄⣅⡕⢕⢕⣕⢕⢵⢵⡕⢕⢕⢕⣕⣅⣄⣰⣵⡿⢿⡿⢏⢹⠟⠋⠻⢟⢺⢝⢝⢕⢕⢕⢳⣿⣻⣿⣷⣿⣿⣿⣿⣿⣿⣷⣿⣿⣿⣿⣿⣿⣿⣿⣿⣿⣿⣿⠀⠀⠀⠀⠀⠀⠀⠀⠀⠀⠀⠀</a:t>
            </a:r>
            <a:br/>
            <a:r>
              <a:t>⠀⠀⠀⠀⠀⠀⠀⠀⠀⠀⠀⢱⢕⣮⣝⣼⣼⣵⣵⣷⣷⣾⢿⢿⠿⢟⢛⢛⢏⢝⢍⢱⢔⢔⢔⢕⣕⡜⢝⢕⢇⢕⡕⣧⢝⣹⣕⣷⣎⣿⣿⣿⣿⣿⣿⣿⣿⣿⣿⣿⣿⣿⣿⣿⣿⣿⣿⣿⣿⠀⠀⠀⠀⠀⠀⠀⠀⠀⠀⠀⠀</a:t>
            </a:r>
            <a:br/>
            <a:r>
              <a:t>⠀⠀⠀⠀⠀⠀⠀⠀⠀⠀⠀⠿⠟⢻⢟⠟⢝⢍⢅⢱⢵⢕⢔⢕⢕⢕⢕⢕⢇⡕⢱⡵⢕⡕⢳⢜⢝⡣⢾⢼⣿⡷⣿⣿⣿⣷⣿⣿⣿⣿⣿⣿⡿⢿⣿⣿⣿⣿⣿⣿⣿⣿⣿⣿⣿⣿⣿⣿⣿⠀⠀⠀⠀⠀⠀⠀⠀⠀⠀⠀⠀</a:t>
            </a:r>
            <a:br/>
            <a:r>
              <a:t>⠀⠀⠀⠀⠀⠀⠀⠀⠀⠀⠀⠀⠀⠀⠀⠐⠐⠑⠑⠑⠑⠑⠑⠑⠘⠑⠑⠑⠑⠑⠑⠑⠑⠑⠑⠑⠑⠑⠑⠑⠑⠑⠑⠑⠊⠑⠃⠑⠙⠑⠘⠑⠑⠑⠑⠑⠑⠑⠙⠛⠙⠘⠙⠛⠙⠙⠙⠙⠑⠀⠀⠀⠀⠀⠀⠀⠀⠀⠀⠀⠀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⠀⠀⠀⠀⠀⠀⠀⠀⠀⠀⠀⣿⣿⣿⣿⣿⣿⣿⣿⣿⣿⣿⣿⣿⣿⣿⣕⣽⣟⢻⢿⢿⣿⣿⣿⣿⣿⣿⣿⣿⣿⣿⣿⣿⣿⣿⣿⣿⣿⣿⣿⣿⣿⣿⣿⣿⣿⣿⣿⣿⣿⣿⣿⣿⣿⣿⣿⣿⣿⠀⠀⠀⠀⠀⠀⠀⠀⠀⠀⠀⠀</a:t>
            </a:r>
            <a:br/>
            <a:r>
              <a:t>⠀⠀⠀⠀⠀⠀⠀⠀⠀⠀⠀⡟⣿⣿⣿⣿⣿⣿⣿⣿⣿⣿⣿⣿⣻⣿⣿⣿⣿⣿⣿⣷⣹⢝⢟⡿⣿⣿⣿⣿⣿⣿⣿⣿⣿⣿⣿⣿⣿⣿⣿⣿⣿⣿⣿⣿⣿⣿⣿⣿⣿⣿⣿⣿⣿⣿⣿⣿⣿⠀⠀⠀⠀⠀⠀⠀⠀⠀⠀⠀⠀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⠀⠀⠀⠀⠀⠀⠀⠀⠀⠀⠀⣿⣿⣿⣿⣿⣿⣿⣿⣿⣿⣿⣿⣿⣿⣿⣿⣿⣿⣿⣿⣿⣿⣿⣷⣷⣷⣾⣝⢿⢿⣿⣿⣿⣿⣿⣿⣿⣿⣿⣿⣿⣿⣿⣿⣿⣿⣿⣿⣿⣿⣿⣿⣿⣿⣿⣿⣿⣿⠀⠀⠀⠀⠀⠀⠀⠀⠀⠀⠀⠀</a:t>
            </a:r>
            <a:br/>
            <a:r>
              <a:t>⠀⠀⠀⠀⠀⠀⠀⠀⠀⠀⠀⣿⣿⣿⣿⡿⢿⢟⢟⢟⢏⢟⢟⢻⢿⣿⣿⣿⣿⣿⣿⣿⣿⣿⣿⣿⣿⣿⣿⣷⣷⣷⣟⣟⢿⢿⣿⣿⣿⣿⣿⣿⣿⣿⣿⣿⣿⣿⣿⣿⣿⣿⣿⣿⣿⣿⣿⣿⣿⠀⠀⠀⠀⠀⠀⠀⠀⠀⠀⠀⠀</a:t>
            </a:r>
            <a:br/>
            <a:r>
              <a:t>⠀⠀⠀⠀⠀⠀⠀⠀⠀⠀⠀⢿⠟⠝⠕⢕⢕⠕⢕⣕⡕⢕⢕⢕⢕⢜⢟⣿⣿⣿⣿⣿⣿⣿⣿⣿⣿⣿⣿⣿⣿⣿⣿⣿⣿⣷⣾⣝⡿⣿⣿⣿⣿⣿⣿⣿⣿⣿⣿⣿⣿⣿⣿⣿⣿⣿⣿⣿⣿⠀⠀⠀⠀⠀⠀⠀⠀⠀⠀⠀⠀</a:t>
            </a:r>
            <a:br/>
            <a:r>
              <a:t>⠀⠀⠀⠀⠀⠀⠀⠀⠀⠀⠀⢀⠀⠀⠀⠀⠀⠁⠁⠑⠙⠟⢷⣵⡕⢕⢕⢕⢻⣿⣿⣿⣿⣿⣿⣿⣿⣿⣯⣿⣿⣿⣿⣿⣿⣿⣿⣿⣿⣿⣷⣿⣟⣿⣿⣿⣿⣿⣿⣿⣿⣿⣿⣿⣿⣿⣿⣿⣿⠀⠀⠀⠀⠀⠀⠀⠀⠀⠀⠀⠀</a:t>
            </a:r>
            <a:br/>
            <a:r>
              <a:t>⠀⠀⠀⠀⠀⠀⠀⠀⠀⠀⠀⠙⠝⠓⠖⠦⠄⠀⠀⠀⠀⢀⠀⠙⢿⣧⡕⢕⢕⢹⣿⣿⣿⣿⣿⣿⣿⣿⣯⣿⣿⣿⣿⣿⣿⣿⣿⣿⣿⣿⣿⣿⣿⣿⣿⣿⣿⣿⣿⣿⣿⣿⣿⣿⣿⣿⣿⣿⣿⠀⠀⠀⠀⠀⠀⠀⠀⠀⠀⠀⠀</a:t>
            </a:r>
            <a:br/>
            <a:r>
              <a:t>⠀⠀⠀⠀⠀⠀⠀⠀⠀⠀⠀⠀⢀⠀⠀⠀⢀⠀⠄⠀⠄⠐⠀⠀⠘⢿⣿⡕⢕⢜⣽⣿⣿⣿⣿⣿⣿⣿⣿⣿⣿⣿⣿⣿⣿⡿⢟⢟⢟⢿⣿⣿⣿⣿⣿⣿⣿⣿⣿⣿⣝⣟⣻⣿⣿⣿⣿⣿⣿⠀⠀⠀⠀⠀⠀⠀⠀⠀⠀⠀⠀</a:t>
            </a:r>
            <a:br/>
            <a:r>
              <a:t>⠀⠀⠀⠀⠀⠀⠀⠀⠀⠀⠀⣔⢕⢕⢕⢕⢕⢀⢕⢔⢀⠀⠔⠐⠄⢘⣿⣿⡞⢾⣿⣿⣿⣿⣿⣿⣿⣿⣿⣿⣿⣿⣿⣿⢟⢳⣵⡕⢕⢕⢹⣿⣿⣿⣿⣿⣿⣿⣿⣿⣿⣧⣼⣿⣿⣿⣿⡿⠏⠀⠀⠀⠀⠀⠀⠀⠀⠀⠀⠀⠀</a:t>
            </a:r>
            <a:br/>
            <a:r>
              <a:t>⠀⠀⠀⠀⠀⠀⠀⠀⠀⠀⠀⣿⣿⣷⣷⣧⣵⣕⣕⢕⢕⢕⢕⢄⢄⢄⣿⣿⣇⢵⣿⣿⣿⣿⣿⣿⣿⣿⣿⣿⣿⣿⣿⡿⢄⠤⢽⢿⠇⡱⢕⢹⣿⣿⣿⣿⣿⣿⣿⡟⢟⢻⣿⣿⣿⣿⣿⡟⠘⠀⠀⠀⠀⠀⠀⠀⠀⠀⠀⠀⠀</a:t>
            </a:r>
            <a:br/>
            <a:r>
              <a:t>⠀⠀⠀⠀⠀⠀⠀⠀⠀⠀⠀⣿⣿⣿⣿⣿⣿⣿⣿⣾⣿⣷⣵⣕⢕⢕⣿⣿⣯⣿⣿⣿⣿⣿⣿⣿⣿⣿⣿⣿⣿⣿⣿⡿⢷⣿⣿⣷⣾⣧⡕⢜⡿⣿⣿⣿⣿⣿⣿⢕⢕⢕⢸⣿⣿⣿⣿⣇⢀⠀⠀⠀⠀⠀⠀⠀⠀⠀⠀⠀⠀</a:t>
            </a:r>
            <a:br/>
            <a:r>
              <a:t>⠀⠀⠀⠀⠀⠀⠀⠀⠀⠀⠀⣿⣿⣿⣿⣿⣿⣿⣿⣿⣿⣿⣿⣿⣿⣿⣿⣿⡷⣾⣿⣿⣿⣿⣿⣿⣿⣿⣿⣿⣿⣿⣿⡇⣸⣿⣿⣿⣿⣿⣷⡕⢧⣿⣿⣿⣿⣿⣿⣧⢕⢕⢕⣿⣿⣿⣿⣿⢔⠀⠀⠀⠀⠀⠀⠀⠀⠀⠀⠀⠀</a:t>
            </a:r>
            <a:br/>
            <a:r>
              <a:t>⠀⠀⠀⠀⠀⠀⠀⠀⠀⠀⠀⣿⣿⣿⣿⣿⣿⣿⣿⣿⣿⣿⣿⣿⣿⣿⣿⣿⢽⢿⣿⣿⣿⣿⣿⣿⣿⣿⣿⣿⣿⣿⣿⡟⡟⢹⣿⣿⣿⡏⢝⢕⢜⣿⣿⣿⣿⣿⣿⣿⢕⢕⢕⢺⣿⣿⣿⣿⡕⠀⠀⠀⠀⠀⠀⠀⠀⠀⠀⠀⠀</a:t>
            </a:r>
            <a:br/>
            <a:r>
              <a:t>⠀⠀⠀⠀⠀⠀⠀⠀⠀⠀⠀⣿⣿⣿⣿⣿⣿⣿⣿⣿⣿⣿⣿⣿⣿⣿⣿⢇⢼⡽⣿⣿⣿⣿⣿⣿⣿⣿⣿⣿⣿⣿⣿⣿⣀⣼⣿⣿⣿⢇⢕⢕⢕⣿⣿⣿⣿⣿⣿⣿⢕⢕⢕⢺⣿⣿⣿⣿⡷⠀⠀⠀⠀⠀⠀⠀⠀⠀⠀⠀⠀</a:t>
            </a:r>
            <a:br/>
            <a:r>
              <a:t>⠀⠀⠀⠀⠀⠀⠀⠀⠀⠀⠀⣿⣿⣿⣿⣿⣿⣿⣿⣿⣿⣿⣿⣿⣿⣿⣿⢕⢕⢝⣿⣿⣿⣽⣿⣿⣿⣿⣿⣿⣿⣿⣿⣿⣿⣿⣿⣿⡇⢕⢕⢕⢕⣿⣿⣿⣿⣿⣿⡇⢕⢕⢕⢸⣿⣿⣿⣿⣿⠀⠀⠀⠀⠀⠀⠀⠀⠀⠀⠀⠀</a:t>
            </a:r>
            <a:br/>
            <a:r>
              <a:t>⠀⠀⠀⠀⠀⠀⠀⠀⠀⠀⠀⣿⣿⣿⣿⣿⣿⣿⣿⣿⣿⣿⣿⣿⣿⣿⣿⢕⢕⢕⣿⣿⣿⣿⣿⣿⣿⣿⣿⣿⣿⣿⣷⣿⣿⣿⣿⣿⡇⢕⢕⢕⢕⣿⣿⣿⣿⣿⣿⡇⢕⢕⢕⣾⣿⣿⣿⣿⣿⠀⠀⠀⠀⠀⠀⠀⠀⠀⠀⠀⠀</a:t>
            </a:r>
            <a:br/>
            <a:r>
              <a:t>⠀⠀⠀⠀⠀⠀⠀⠀⠀⠀⠀⣿⣿⣿⣿⣿⣿⣿⣿⣿⣿⣿⣿⣿⣿⣿⣟⢕⢕⢕⣿⣿⣿⣿⣿⣿⣿⣿⣿⣿⣿⣿⣿⣿⣿⣿⣿⣿⡇⢕⢕⢕⢕⣿⣿⣿⣿⣿⣿⣇⣕⣕⣕⣸⣿⣿⣿⣿⣿⠀⠀⠀⠀⠀⠀⠀⠀⠀⠀⠀⠀</a:t>
            </a:r>
            <a:br/>
            <a:r>
              <a:t>⠀⠀⠀⠀⠀⠀⠀⠀⠀⠀⠀⠘⣿⣿⣿⣿⣿⣿⣿⣿⣿⣿⣿⣿⣿⣿⡇⢕⢕⢕⣿⣿⣿⣿⣿⣿⣿⣿⣿⣿⣿⣿⣿⣿⣫⣿⣏⡝⢅⡄⣄⣀⣁⣿⣿⣿⣿⣿⣿⣿⣿⣿⣿⣿⣿⣿⣿⣿⣿⠀⠀⠀⠀⠀⠀⠀⠀⠀⠀⠀⠀</a:t>
            </a:r>
            <a:br/>
            <a:r>
              <a:t>⠀⠀⠀⠀⠀⠀⠀⠀⠀⠀⠀⠀⠘⡿⣿⣿⣿⣿⣿⣿⣿⣿⣿⣿⢿⢿⢇⠕⠑⢕⢻⣿⣿⣿⣿⣿⣿⣿⣿⣿⣿⣿⡞⣟⣳⣗⢾⢿⢿⣟⣿⢿⢿⡿⣿⣿⣿⣿⣿⣿⣿⣿⣿⣿⣿⣿⣿⣿⣿⠀⠀⠀⠀⠀⠀⠀⠀⠀⠀⠀⠀</a:t>
            </a:r>
            <a:br/>
            <a:r>
              <a:t>⠀⠀⠀⠀⠀⠀⠀⠀⠀⠀⠀⢤⣄⡅⢕⢕⢕⢕⢕⢕⢕⡕⢕⢕⢕⢕⣅⣄⣄⣵⢿⢿⢿⢝⠹⠟⠋⠞⢞⢞⢝⢝⡕⢕⢕⢗⣿⣷⢾⣾⣿⣿⣿⣿⣿⣿⣷⣿⣿⣿⣿⣿⣿⣿⣿⣿⣿⣿⣿⠀⠀⠀⠀⠀⠀⠀⠀⠀⠀⠀⠀</a:t>
            </a:r>
            <a:br/>
            <a:r>
              <a:t>⠀⠀⠀⠀⠀⠀⠀⠀⠀⠀⠀⢱⢕⣵⣕⣱⣵⣵⣵⣷⣷⣷⢾⢿⠿⠟⢙⢛⢝⢕⢌⢕⢔⢔⢔⢕⣕⡕⢕⢕⢇⢇⣕⣣⢸⣕⣕⣷⣎⣿⣿⣿⣿⣿⣿⣿⣿⣿⣿⣿⣿⣿⣿⣿⣿⣿⣿⣿⣿⠀⠀⠀⠀⠀⠀⠀⠀⠀⠀⠀⠀</a:t>
            </a:r>
            <a:br/>
            <a:r>
              <a:t>⠀⠀⠀⠀⠀⠀⠀⠀⠀⠀⠀⠿⠟⢟⢟⠙⢋⢍⢍⢕⢵⢕⢕⢕⢕⢕⢕⢕⢕⡕⢕⢕⢕⢕⢳⢜⢝⡇⢷⢼⡿⢗⣿⣿⣿⣷⣿⣿⣿⣿⣿⣿⣿⢿⣿⣿⣿⣿⣿⣿⣿⣿⣿⣿⣿⣿⣿⣿⣿⠀⠀⠀⠀⠀⠀⠀⠀⠀⠀⠀⠀</a:t>
            </a:r>
            <a:br/>
            <a:r>
              <a:t>⠀⠀⠀⠀⠀⠀⠀⠀⠀⠀⠀⠀⠀⠀⠀⠐⠐⠐⠑⠑⠑⠑⠑⠑⠘⠑⠑⠑⠑⠑⠑⠑⠑⠑⠑⠑⠑⠑⠑⠑⠑⠑⠘⠑⠘⠑⠃⠑⠑⠑⠑⠑⠑⠑⠑⠑⠑⠑⠙⠙⠙⠘⠑⠛⠙⠙⠙⠙⠑⠀⠀⠀⠀⠀⠀⠀⠀⠀⠀⠀⠀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⠀⠀⠀⠀⠀⠀⠀⠀⠀⠀⠀⣿⣿⣿⣿⣿⣿⣿⣿⣿⣿⣿⣿⣿⣿⣿⣿⣿⣿⣿⣿⣿⣿⣻⢿⡿⣿⣿⣿⣿⣿⣿⣿⣿⣿⣿⣿⣿⣿⣿⣿⣿⣿⣿⣿⣿⣿⣿⣿⣿⣿⣿⣿⣿⣿⣿⣿⣿⣾⠀⠀⠀⠀⠀⠀⠀⠀⠀⠀⠀⠀</a:t>
            </a:r>
            <a:br/>
            <a:r>
              <a:t>⠀⠀⠀⠀⠀⠀⠀⠀⠀⠀⠀⣿⣿⣿⣿⣿⣿⣿⣿⣿⣿⣿⣿⣿⣿⣿⣿⣿⣿⣿⣿⣿⣿⣿⣿⣿⣧⣿⡟⢻⢿⣿⣿⣿⣿⣿⣿⣿⣿⣿⣿⣿⣿⣿⣿⣿⣿⣿⣿⣿⣿⣿⣿⣿⣿⣿⣿⣿⣿⠀⠀⠀⠀⠀⠀⠀⠀⠀⠀⠀⠀</a:t>
            </a:r>
            <a:br/>
            <a:r>
              <a:t>⠀⠀⠀⠀⠀⠀⠀⠀⠀⠀⠀⣿⣿⣿⣿⡿⢿⢟⢟⢟⢟⢟⢟⢻⢿⣿⣿⣿⣿⣿⣿⣿⣿⣿⣿⣿⣿⣿⣿⣷⣷⣼⣟⣟⢿⢿⣿⣿⣿⣿⣿⣿⣿⣿⣿⣿⣿⣿⣿⣿⣿⣿⣿⣿⣿⣿⣿⣿⣿⠀⠀⠀⠀⠀⠀⠀⠀⠀⠀⠀⠀</a:t>
            </a:r>
            <a:br/>
            <a:r>
              <a:t>⠀⠀⠀⠀⠀⠀⠀⠀⠀⠀⠀⢿⠟⠝⢕⢕⢑⢕⢕⣕⢕⢕⢕⢕⢕⢜⢻⣿⣿⣿⣿⣿⣿⣿⣿⣿⣿⣿⣿⣿⣿⣿⣿⣿⣿⣷⣼⣝⡟⣿⣿⣿⣿⣿⣿⣿⣿⣿⣿⣿⣿⣿⣿⣿⣿⣿⣿⣿⣿⠀⠀⠀⠀⠀⠀⠀⠀⠀⠀⠀⠀</a:t>
            </a:r>
            <a:br/>
            <a:r>
              <a:t>⠀⠀⠀⠀⠀⠀⠀⠀⠀⠀⠀⢀⠀⠀⠀⠀⠀⠁⠁⠑⠙⠗⢷⣕⡕⢕⢕⢜⢻⣿⣿⣿⣿⣿⣿⣿⣿⣿⣯⣿⣿⣿⣿⣿⣿⣿⣿⣿⣿⣿⣷⣿⣟⣻⣿⣿⣿⣿⣿⣿⣿⣿⣿⣿⣿⣿⣿⣿⣿⠀⠀⠀⠀⠀⠀⠀⠀⠀⠀⠀⠀</a:t>
            </a:r>
            <a:br/>
            <a:r>
              <a:t>⠀⠀⠀⠀⠀⠀⠀⠀⠀⠀⠀⠙⢛⠓⠖⠦⠄⠐⠀⠀⠀⠀⠀⠝⣿⣧⡕⢕⢕⢹⣿⣿⣿⣿⣿⣿⣿⣿⣯⣿⣿⣿⣿⣿⣿⣿⣿⣿⣿⣿⣿⣿⣿⣿⣷⣾⣿⣻⢿⣿⣿⣿⣿⣿⣿⣿⣿⣿⣿⠀⠀⠀⠀⠀⠀⠀⠀⠀⠀⠀⠀</a:t>
            </a:r>
            <a:br/>
            <a:r>
              <a:t>⠀⠀⠀⠀⠀⠀⠀⠀⠀⠀⠀⠀⢀⠀⠀⠀⢀⠀⢐⠄⠄⠐⠀⠀⠌⢿⣿⡇⢕⢏⣿⣿⣿⣿⣿⣿⣿⣿⣿⣿⣿⣿⣿⣿⣿⡿⢟⢟⢟⢿⣿⣿⣿⣿⣿⣿⣿⣿⣿⣿⣝⣿⣻⣿⣿⣿⣿⣿⣿⠀⠀⠀⠀⠀⠀⠀⠀⠀⠀⠀⠀</a:t>
            </a:r>
            <a:br/>
            <a:r>
              <a:t>⠀⠀⠀⠀⠀⠀⠀⠀⠀⠀⠀⡔⢕⢕⢕⢕⢅⢔⢕⢐⢀⠀⠔⠔⠐⢘⣿⣿⢎⢺⣿⣿⣿⣿⣿⣿⣿⣿⣿⣿⣿⣿⣿⣿⢟⠲⣄⢕⠕⢕⢹⣿⣿⣿⣿⣿⣿⣿⣿⣿⣿⣯⣾⣿⣿⣿⣿⡿⠏⠀⠀⠀⠀⠀⠀⠀⠀⠀⠀⠀⠀</a:t>
            </a:r>
            <a:br/>
            <a:r>
              <a:t>⠀⠀⠀⠀⠀⠀⠀⠀⠀⠀⠀⣿⣿⣷⣷⣧⣵⣕⡕⢕⢕⢕⢕⢄⢀⢅⣿⣿⣗⢼⣾⣿⣿⣿⣿⣿⣿⣿⣿⣿⣿⣿⣿⡟⠰⠤⢹⠯⢕⢇⢔⢹⣿⣿⣿⣿⣿⣿⣿⡟⢟⢻⣿⣿⣿⣿⣿⡟⠘⠀⠀⠀⠀⠀⠀⠀⠀⠀⠀⠀⠀</a:t>
            </a:r>
            <a:br/>
            <a:r>
              <a:t>⠀⠀⠀⠀⠀⠀⠀⠀⠀⠀⠀⣿⣿⣿⣿⣿⣿⣿⣿⣿⣷⣷⣵⣱⢕⢕⣿⣿⣯⣽⣿⣿⣿⣿⣿⣿⣿⣿⣿⣿⣿⣿⣿⣷⣾⣿⣿⣷⣿⣇⢕⢜⢿⣿⣿⣿⣿⣿⣿⢕⢕⢕⢹⣿⣿⣿⣿⡇⢀⠀⠀⠀⠀⠀⠀⠀⠀⠀⠀⠀⠀</a:t>
            </a:r>
            <a:br/>
            <a:r>
              <a:t>⠀⠀⠀⠀⠀⠀⠀⠀⠀⠀⠀⣿⣿⣿⣿⣿⣿⣿⣿⣿⣿⣿⣿⣿⣿⣿⣿⣿⡷⣾⣿⣿⣿⣿⣿⣿⣿⣿⣿⣿⣿⣿⣿⡇⣿⣿⣿⣿⣿⣿⡕⢕⢕⣿⣿⣿⣿⣿⣿⣧⢕⢕⢕⣿⣿⣿⣿⣿⢔⠀⠀⠀⠀⠀⠀⠀⠀⠀⠀⠀⠀</a:t>
            </a:r>
            <a:br/>
            <a:r>
              <a:t>⠀⠀⠀⠀⠀⠀⠀⠀⠀⠀⠀⣿⣿⣿⣿⣿⣿⣿⣿⣿⣿⣿⣿⣿⣿⣿⣿⣿⢟⢿⢿⣟⢿⣿⣿⡿⢿⢿⣿⣿⣿⣿⣿⡟⠝⣿⣿⣿⣿⢏⢕⢕⢜⣿⣿⣿⣿⣿⣿⣿⢕⢕⢕⣻⣿⣿⣿⣿⡕⠀⠀⠀⠀⠀⠀⠀⠀⠀⠀⠀⠀</a:t>
            </a:r>
            <a:br/>
            <a:r>
              <a:t>⠀⠀⠀⠀⠀⠀⠀⠀⠀⠀⠀⣿⣿⣿⣿⣿⣿⣿⣿⣿⣿⣿⣿⣿⣿⣿⣿⢇⢸⣹⣿⣿⣿⣿⣿⣿⡿⣿⣷⣿⣿⣿⣿⣥⣴⣿⣿⣿⣿⢇⢔⢕⢕⣿⣿⣿⣿⣿⣿⣿⢕⢕⢕⢺⣿⣿⣿⣿⣷⠀⠀⠀⠀⠀⠀⠀⠀⠀⠀⠀⠀</a:t>
            </a:r>
            <a:br/>
            <a:r>
              <a:t>⠀⠀⠀⠀⠀⠀⠀⠀⠀⠀⠀⣿⣿⣿⣿⣿⣿⣿⣿⣿⣿⣿⣿⣿⣿⣿⣿⢕⢜⢝⣿⣿⣿⣿⣿⣽⣿⣿⣿⣿⣿⣟⢿⣿⣿⣿⣿⣿⡇⢕⢕⢕⢕⣿⣿⣿⣿⣿⣿⡇⢕⢕⢕⢸⣿⣿⣿⣿⣿⠀⠀⠀⠀⠀⠀⠀⠀⠀⠀⠀⠀</a:t>
            </a:r>
            <a:br/>
            <a:r>
              <a:t>⠀⠀⠀⠀⠀⠀⠀⠀⠀⠀⠀⣿⣿⣿⣿⣿⣿⣿⣿⣿⣿⣿⣿⣿⣿⣿⣿⢕⢕⢕⢾⣿⣿⣿⣿⣿⣿⣿⣿⣿⣿⣿⣿⣿⣿⣿⣿⣿⡇⢕⢕⢕⢕⣿⣿⣿⣿⣿⣿⡇⢕⢕⢕⣾⣿⣿⣿⣿⣿⠀⠀⠀⠀⠀⠀⠀⠀⠀⠀⠀⠀</a:t>
            </a:r>
            <a:br/>
            <a:r>
              <a:t>⠀⠀⠀⠀⠀⠀⠀⠀⠀⠀⠀⣿⣿⣿⣿⣿⣿⣿⣿⣿⣿⣿⣿⣿⣿⣿⡟⢕⢕⢕⣷⣿⣿⣿⣿⡿⣿⣿⣿⣿⣿⣿⣿⣿⣿⣿⣿⣿⡇⢕⢑⢕⢕⣿⣿⣿⣿⣿⣿⣇⣕⣕⣕⣸⣿⣿⣿⣿⣿⠀⠀⠀⠀⠀⠀⠀⠀⠀⠀⠀⠀</a:t>
            </a:r>
            <a:br/>
            <a:r>
              <a:t>⠀⠀⠀⠀⠀⠀⠀⠀⠀⠀⠀⠜⣿⣿⣿⣿⣿⣿⣿⣿⣿⣿⣿⣿⣿⣿⡇⢕⢕⢕⣯⣿⣿⣿⣿⣿⣟⡟⣿⣿⣿⣿⣿⣿⣟⣟⣝⣝⢅⡄⣄⣀⣁⣿⣿⣿⣿⣿⣿⣿⣿⣿⣿⣿⣿⣿⣿⣿⣿⠀⠀⠀⠀⠀⠀⠀⠀⠀⠀⠀⠀</a:t>
            </a:r>
            <a:br/>
            <a:r>
              <a:t>⠀⠀⠀⠀⠀⠀⠀⠀⠀⠀⠀⠀⠘⡿⣿⣿⣿⣿⣿⣿⣿⣿⣿⣿⢿⢿⢇⠕⠑⢕⢟⡯⣿⣿⣿⣷⣿⣽⡽⣿⣿⣷⡞⣗⣳⣗⢾⡿⢿⣟⣿⣿⣿⢿⣿⣿⣿⣿⣿⣿⣿⣿⣿⣿⣿⣿⣿⣿⣿⠀⠀⠀⠀⠀⠀⠀⠀⠀⠀⠀⠀</a:t>
            </a:r>
            <a:br/>
            <a:r>
              <a:t>⠀⠀⠀⠀⠀⠀⠀⠀⠀⠀⠀⢠⣄⡅⢕⢕⢕⢕⢕⢕⢕⢕⢕⢕⢕⢕⣅⢄⣅⣵⠾⢿⢿⢝⠝⠟⠃⠞⢞⢞⢝⢝⢝⢕⢕⢗⢾⣗⢾⣷⣿⣾⡿⣿⣿⣿⣷⣿⣿⣿⣿⣿⣿⣿⣿⣿⣿⣿⣿⠀⠀⠀⠀⠀⠀⠀⠀⠀⠀⠀⠀</a:t>
            </a:r>
            <a:br/>
            <a:r>
              <a:t>⠀⠀⠀⠀⠀⠀⠀⠀⠀⠀⠀⠔⢕⢵⢕⣕⣱⣵⢱⣵⣷⢷⢷⠟⠟⢟⠝⢑⢃⢑⢅⢅⢔⢔⢔⢕⣕⡕⢕⢕⢕⢕⢕⣱⢜⣕⣕⣷⣎⣿⣿⣿⣿⣿⣿⣿⣿⣿⣿⣿⣿⣿⣿⣿⣿⣿⣿⣿⣿⠀⠀⠀⠀⠀⠀⠀⠀⠀⠀⠀⠀</a:t>
            </a:r>
            <a:br/>
            <a:r>
              <a:t>⠀⠀⠀⠀⠀⠀⠀⠀⠀⠀⠀⠕⠗⢛⠓⠙⠙⢉⢅⢅⢰⢔⢔⢔⢕⢕⢕⢕⢕⢕⢕⢕⡇⢕⢕⢜⢝⡇⢷⢼⡷⢗⣿⡿⣿⣿⣿⣿⣿⣿⣿⣿⣿⢿⣿⣿⣿⣿⣿⣿⣿⣿⣿⣿⣿⣿⣿⣿⣿⠀⠀⠀⠀⠀⠀⠀⠀⠀⠀⠀⠀</a:t>
            </a:r>
            <a:br/>
            <a:r>
              <a:t>⠀⠀⠀⠀⠀⠀⠀⠀⠀⠀⠀⠀⠀⠀⠀⠀⠀⠀⠑⠑⠑⠑⠑⠑⠑⠑⠑⠑⠑⠑⠑⠑⠑⠑⠑⠑⠑⠑⠑⠑⠑⠑⠑⠑⠘⠑⠃⠑⠑⠑⠑⠑⠑⠑⠑⠑⠑⠑⠑⠛⠙⠘⠑⠛⠙⠙⠙⠙⠑⠀⠀⠀⠀⠀⠀⠀⠀⠀⠀⠀⠀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⠀⠀⠀⠀⠀⠀⠀⠀⠀⠀⠀⠀⠀⢕⠁⢸⣿⣿⣿⣿⣿⣿⣿⣿⣿⣿⣿⣿⣿⣿⣿⣿⣿⣿⣿⣿⣿⣿⣿⣿⣿⣿⣿⣿⣿⣿⣿⣿⣿⣿⣿⣿⣿⣿⣿⣿⣿⣿⣿⣿⣿⣿⣿⣿⣿⣿⣿⡇⠀⠀⠀⠀⠀⠀⠀⠀⠀⠀⠀⠀⠀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⠀⠀⠀⠀⠀⠀⠀⠀⠀⠀⠀⠀⠀⠐⠀⢸⣿⣿⣿⣿⣿⣿⣿⣿⣿⣿⣿⣿⣿⣿⣿⣿⣿⣿⣿⣿⣿⣿⣿⣿⣿⣿⣿⣿⣿⣿⣿⣿⣿⣿⣿⣿⣿⣿⣿⣿⣿⣿⣿⣿⣿⣿⣿⣿⣿⣿⣿⡇⠑⠀⠀⠀⠀⠀⠀⠀⠀⠀⠀⠀⠀</a:t>
            </a:r>
            <a:br/>
            <a:r>
              <a:t>⠀⠀⠀⠀⠀⠀⠀⠀⠀⠀⠀⠀⠀⠀⠀⢸⣿⣿⣿⣿⣿⣿⣿⣿⣿⣿⣿⣿⣿⣿⣿⣿⣿⣿⣿⣿⣿⣿⣿⣿⣿⣿⣿⣿⣿⣿⣿⣿⣿⣿⣿⣿⣿⣿⣿⣿⣿⣿⣿⣿⣿⣿⣿⣿⣿⣿⣿⡇⢀⠀⠀⠀⠀⠀⠀⠀⠀⠀⠀⠀⠀</a:t>
            </a:r>
            <a:br/>
            <a:r>
              <a:t>⠀⠀⠀⠀⠀⠀⠀⠀⠀⠀⠀⠀⠀⠀⠀⢸⣿⣿⣿⣿⣿⣿⣿⣿⣿⣿⣿⣿⣿⣿⣿⣿⣿⣿⣿⣿⣿⣿⣿⣿⣿⣿⣿⣿⣿⣿⣿⣿⣿⣿⣿⣿⣿⣿⣿⣿⣿⣿⣿⣿⣿⣿⣿⣿⣿⣿⣿⡇⠑⠀⠀⠀⠀⠀⠀⠀⠀⠀⠀⠀⠀</a:t>
            </a:r>
            <a:br/>
            <a:r>
              <a:t>⠀⠀⠀⠀⠀⠀⠀⠀⠀⠀⠀⢀⢄⢀⠑⢸⣿⣿⣿⣿⣿⣿⣿⣿⣿⣿⣿⣿⣿⣿⣿⣿⣿⣿⣿⣿⣿⣿⣿⣿⣿⣿⣿⣿⣿⣿⣿⣿⣿⣿⣿⣿⣿⣿⣿⣿⣿⣿⣿⣿⣿⣿⣿⣿⣿⣿⣿⡇⠕⠀⠀⠀⠀⠀⠀⠀⠀⠀⠀⠀⠀</a:t>
            </a:r>
            <a:br/>
            <a:r>
              <a:t>⠀⠀⠀⠀⠀⠀⠀⠀⠀⠀⠀⢕⢕⢕⠐⢸⣿⣿⣿⣿⣿⣿⣿⣿⣿⣿⣿⣿⣿⢟⣟⣛⢻⢿⣿⣿⣿⣿⣿⣿⣿⣿⣿⣿⣿⣿⣿⣿⣿⣿⣿⣿⣿⣿⣿⣿⣿⣿⣿⣿⣿⣿⣿⣿⣿⣿⣿⡇⠔⠀⠀⠀⠀⠀⠀⠀⠀⠀⠀⠀⠀</a:t>
            </a:r>
            <a:br/>
            <a:r>
              <a:t>⠀⠀⠀⠀⠀⠀⠀⠀⠀⠀⠀⢕⢕⢕⠀⢜⣿⣿⣿⣿⣿⣿⣿⣿⣿⣿⣿⣿⣿⣧⡝⢟⢇⢕⣾⢿⢿⣿⣿⣟⢟⢻⣿⣿⣿⣿⣿⣿⣿⣿⣿⣿⣿⣿⣿⣿⣿⣿⣿⣿⣿⣿⣿⣿⣿⣿⣿⢕⢕⠀⠀⠀⠀⠀⠀⠀⠀⠀⠀⠀⠀</a:t>
            </a:r>
            <a:br/>
            <a:r>
              <a:t>⠀⠀⠀⠀⠀⠀⠀⠀⠀⠀⠀⢕⢕⢕⠕⢸⣿⣿⣿⣿⣿⣿⣿⣿⣿⣿⣿⣿⣿⣿⣿⣷⣱⣿⣻⡇⢸⣿⣟⣗⣧⡱⣕⣞⣻⣿⣿⣿⣿⣿⣿⣿⣿⣿⣿⣿⣿⣿⣿⣿⣿⣿⣿⣿⣿⣿⣿⢕⠁⠀⠀⠀⠀⠀⠀⠀⠀⠀⠀⠀⠀</a:t>
            </a:r>
            <a:br/>
            <a:r>
              <a:t>⠀⠀⠀⠀⠀⠀⠀⠀⠀⠀⠀⢕⢕⢕⠀⢕⣿⣿⣿⣿⣿⣿⣿⣿⣿⣿⣿⣿⣿⣿⣿⣿⣿⣏⢕⣱⣾⣿⣿⣿⣿⣿⣿⣿⣿⣿⣿⣿⣿⣿⣿⣿⣿⣿⣿⣿⣿⣿⣿⣿⣿⣿⣿⣿⣿⣷⣷⣾⣿⠀⠀⠀⠀⠀⠀⠀⠀⠀⠀⠀⠀</a:t>
            </a:r>
            <a:br/>
            <a:r>
              <a:t>⠀⠀⠀⠀⠀⠀⠀⠀⠀⠀⠀⢕⢕⢕⠀⢕⣿⣿⣿⣿⣿⣿⣿⣿⣿⣿⣿⣿⣿⣿⣿⣿⣿⣿⣿⡟⡇⢻⢯⢟⢿⢿⣿⣿⣿⣿⣿⣿⣿⣿⣿⣿⣿⣿⣿⣿⣿⣿⣿⣿⣿⣿⣿⣿⣗⣕⢔⢔⢔⠀⠀⠀⠀⠀⠀⠀⠀⠀⠀⠀⠀</a:t>
            </a:r>
            <a:br/>
            <a:r>
              <a:t>⠀⠀⠀⠀⠀⠀⠀⠀⠀⠀⠀⢿⢕⢕⠀⢕⣿⣿⣿⣿⣿⣿⣿⣿⣿⣿⣿⣿⣿⣿⣿⣿⣿⣿⣕⢕⢕⢕⢕⢕⢕⢕⢹⣿⣿⣿⣿⣿⣿⣿⣿⣿⣿⣿⣿⣿⣿⣿⣿⣿⣿⣿⣿⣿⣿⡽⢵⢼⢼⠀⠀⠀⠀⠀⠀⠀⠀⠀⠀⠀⠀</a:t>
            </a:r>
            <a:br/>
            <a:r>
              <a:t>⠀⠀⠀⠀⠀⠀⠀⠀⠀⠀⠀⢕⢕⢕⢄⣺⣿⣿⣿⢿⣿⣿⣿⣿⣿⣿⣿⣿⣿⣿⣿⣿⡇⢸⣿⡇⢕⢕⢕⢕⢕⢕⢸⣻⣿⣿⣿⣿⣿⣿⣿⣿⣿⣿⣿⣿⣿⣿⣿⣿⣿⣿⣿⣿⡿⣧⣵⣵⣵⠀⠀⠀⠀⠀⠀⠀⠀⠀⠀⠀⠀</a:t>
            </a:r>
            <a:br/>
            <a:r>
              <a:t>⠀⠀⠀⠀⠀⠀⠀⠀⠀⠀⠀⢕⢕⢕⢀⢝⣿⣿⣯⢕⢻⣿⣿⣿⣿⣿⣿⣿⣿⣿⣿⡿⢕⢕⣿⣿⡕⢕⢕⢕⢕⢕⣾⢸⣿⣿⣿⣿⣿⣿⣿⣿⣿⣿⣿⣿⣿⣿⣿⣿⣿⣿⣿⣿⣿⣿⣿⣾⣷⠀⠀⠀⠀⠀⠀⠀⠀⠀⠀⠀⠀</a:t>
            </a:r>
            <a:br/>
            <a:r>
              <a:t>⠀⠀⠀⠀⠀⠀⠀⠀⠀⠀⠀⢕⢕⡕⢑⢕⣿⣿⣿⣷⣷⣿⣿⣿⣿⣿⣿⣿⣿⣿⣿⡇⢕⣱⣿⣿⣿⣧⡕⢕⢕⣱⣿⣿⣿⣿⣿⣿⣿⣿⣿⣿⣿⣿⣿⣿⣿⣿⣿⣿⣿⣿⣿⣿⣿⣿⣿⣿⣿⠀⠀⠀⠀⠀⠀⠀⠀⠀⠀⠀⠀</a:t>
            </a:r>
            <a:br/>
            <a:r>
              <a:t>⠀⠀⠀⠀⠀⠀⠀⠀⠀⠀⠀⢕⢕⢜⢕⢕⣿⣿⣿⣿⣿⣿⣿⣿⣿⣿⣿⣿⣿⣿⣿⡇⢕⣿⣿⣿⣿⣿⣿⣿⣿⣿⣿⣿⣿⣿⣿⣿⣿⣿⣿⣿⣿⣿⣿⣿⣿⣿⣿⣿⣿⣿⣿⣿⣿⣿⣿⣿⣿⠀⠀⠀⠀⠀⠀⠀⠀⠀⠀⠀⠀</a:t>
            </a:r>
            <a:br/>
            <a:r>
              <a:t>⠀⠀⠀⠀⠀⠀⠀⠀⠀⠀⠀⢕⢕⢕⢕⢱⣿⣿⣿⣿⣿⣿⣿⣿⣿⣿⣿⣿⣿⣿⣿⡇⢱⣿⣿⣿⣿⣿⣿⣿⣿⣿⢟⣿⣿⣿⣿⣿⣿⣿⣿⣿⣿⣿⣿⣿⣿⣿⣿⣿⣿⣿⣿⣿⣿⣿⣿⣿⣿⠀⠀⠀⠀⠀⠀⠀⠀⠀⠀⠀⠀</a:t>
            </a:r>
            <a:br/>
            <a:r>
              <a:t>⠀⠀⠀⠀⠀⠀⠀⠀⠀⠀⠀⢕⢕⢕⢅⢜⣿⣿⣿⣿⣿⣿⣿⣿⣿⣿⣿⣿⣿⡟⢟⢕⣼⣿⣿⣿⣿⣿⣿⣿⣿⢏⢕⣿⣿⣿⣿⣿⣿⣿⣿⣿⣿⣿⣿⣿⣿⣿⣿⣿⣿⣿⣿⣿⣿⣿⣿⣿⣿⠀⠀⠀⠀⠀⠀⠀⠀⠀⠀⠀⠀</a:t>
            </a:r>
            <a:br/>
            <a:r>
              <a:t>⠀⠀⠀⠀⠀⠀⠀⠀⠀⠀⠀⢕⢕⢕⢑⢸⣿⣿⣿⣿⣿⣿⣿⣿⣿⣿⣿⣿⣿⣇⢕⣱⣿⣿⣿⣿⣿⣿⣿⣿⡇⢕⣸⣿⣿⣿⣿⣿⣿⣿⣿⣿⣿⣿⣿⣿⣿⣿⣿⣿⣿⣿⣿⣿⣿⣿⣿⣿⣿⠀⠀⠀⠀⠀⠀⠀⠀⠀⠀⠀⠀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⠀⠀⠀⠀⠀⠀⠀⠀⠀⠀⠀⢕⢕⢕⢕⢸⣿⣿⣿⣿⣿⣿⣿⣿⣿⣿⣿⣿⣿⣕⣵⣿⣿⣿⣿⣿⣿⣿⣷⣿⣇⣵⣿⣿⣿⣿⣿⣿⣿⣿⣿⣿⣿⣿⣿⣿⣿⣿⣿⣿⣿⣿⣿⣿⣿⣿⣿⣿⣿⠀⠀⠀⠀⠀⠀⠀⠀⠀⠀⠀⠀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⠀⠀⠀⠀⠀⠀⠀⠀⠀⠀⠀⢕⢕⢕⢕⢸⣿⣿⣿⣿⣿⣿⣿⣿⣿⣿⣿⣿⣿⣿⣿⣿⣿⣿⣿⣿⡿⣿⣿⣿⣿⣿⣿⣿⣿⣿⣿⣿⣿⣿⣿⣿⣿⣿⣿⣿⣿⣿⣿⣿⣿⣿⣿⣿⣿⣿⣿⣿⣿⠀⠀⠀⠀⠀⠀⠀⠀⠀⠀⠀⠀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⠀⠀⠀⠀⠀⠀⠀⠀⠀⠀⠀⢕⢕⢇⢕⢸⣿⣿⣿⣿⣿⣿⣿⣿⣿⣿⣿⣿⣿⣿⣿⣿⣿⣿⣿⣿⣿⣿⣿⣿⣿⣿⣿⣿⣿⣿⣿⣿⣿⣿⣿⣿⣿⣿⣿⣿⣿⣿⣿⣿⣿⣿⣿⣿⣿⣿⣿⣿⣿⠀⠀⠀⠀⠀⠀⠀⠀⠀⠀⠀⠀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⠀⠀⠀⠀⠀⠀⠀⠀⠀⠀⠀⠑⠑⠃⠑⠘⠛⠛⠛⠛⠛⠛⠛⠛⠛⠛⠛⠛⠛⠛⠛⠛⠛⠛⠛⠛⠛⠛⠛⠛⠛⠛⠛⠛⠛⠛⠛⠛⠛⠛⠛⠛⠛⠛⠛⠛⠛⠛⠛⠛⠛⠛⠛⠛⠛⠛⠛⠛⠛⠀⠀⠀⠀⠀⠀⠀⠀⠀⠀⠀⠀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⠀⠀⠀⠀⠀⠀⠀⠀⠀⠀⠀⣟⣽⣿⣿⣿⣿⣿⣿⣿⣿⣿⣿⣿⣿⣿⣷⣿⣿⣿⣿⣿⣿⣿⣿⣿⣿⣿⣿⣿⣿⣿⣿⣿⣿⣿⣿⣿⣿⣿⣿⣿⣿⣿⣿⣿⣿⣿⣿⣿⣿⣿⣿⣿⣿⣿⣿⣿⣺⠀⠀⠀⠀⠀⠀⠀⠀⠀⠀⠀⠀</a:t>
            </a:r>
            <a:br/>
            <a:r>
              <a:t>⠀⠀⠀⠀⠀⠀⠀⠀⠀⠀⠀⡝⣿⣿⡿⣿⣿⣿⣿⣿⣿⣿⣿⣿⣿⣿⣿⣿⣿⣿⣿⣿⣿⣿⣿⣿⣿⣿⣿⣿⣿⣿⣿⣿⣿⣿⣿⣿⣿⣿⣿⣿⣿⣿⣿⣿⣿⣿⣿⣿⣿⣿⣿⣿⣿⣿⣿⡿⢿⠀⠀⠀⠀⠀⠀⠀⠀⠀⠀⠀⠀</a:t>
            </a:r>
            <a:br/>
            <a:r>
              <a:t>⠀⠀⠀⠀⠀⠀⠀⠀⠀⠀⠀⡯⡝⢿⣿⣟⢿⣿⣻⣿⣿⣿⣿⣿⣿⣿⣿⣿⣿⣿⣿⣿⣿⣿⣿⣿⣿⣿⣿⣿⣿⣿⣿⣿⣿⣿⣿⣿⣿⣿⣿⣿⣿⣿⣿⣿⣿⣿⣿⣿⣿⣿⣿⣿⣿⣿⣿⣿⣿⠀⠀⠀⠀⠀⠀⠀⠀⠀⠀⠀⠀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⠀⠀⠀⠀⠀⠀⠀⠀⠀⠀⠀⣿⣵⣾⣿⡿⢿⢟⢟⢞⢎⢝⢟⢻⢿⣿⣿⣿⣿⣿⣿⣿⣿⣿⣿⣿⣿⣿⣿⣿⣿⣿⣿⣿⣿⣿⣿⣿⣿⣿⣿⣿⣿⣿⣿⣿⣿⣿⣿⣿⣿⣿⣿⣿⣿⣿⣿⣿⣿⠀⠀⠀⠀⠀⠀⠀⠀⠀⠀⠀⠀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⠀⠀⠀⠀⠀⠀⠀⠀⠀⠀⠀⢿⠟⠝⢕⢑⢑⢕⢕⣕⢕⢕⢕⢕⢕⢜⢟⣿⣿⣿⣿⣿⣿⣿⣿⣿⣿⣿⣿⣿⣿⣿⣿⣿⣿⣷⣿⣟⡟⣿⣿⣿⣿⣿⣿⣿⣿⣿⣿⣿⣿⣿⣿⣿⣿⣿⣿⣿⣿⠀⠀⠀⠀⠀⠀⠀⠀⠀⠀⠀⠀</a:t>
            </a:r>
            <a:br/>
            <a:r>
              <a:t>⠀⠀⠀⠀⠀⠀⠀⠀⠀⠀⠀⠀⠀⠀⠀⠀⠁⠁⠁⠑⠙⠗⢷⣕⡕⢕⢕⢕⢻⣿⣿⣿⣿⣿⣿⣿⣿⣿⣿⣿⣿⣿⣿⣿⣿⣿⣿⣿⣿⣿⣧⣿⣟⣻⣿⣿⣿⣿⣿⣿⣿⣿⣿⣿⣿⣿⣿⣿⣿⠀⠀⠀⠀⠀⠀⠀⠀⠀⠀⠀⠀</a:t>
            </a:r>
            <a:br/>
            <a:r>
              <a:t>⠀⠀⠀⠀⠀⠀⠀⠀⠀⠀⠀⠙⠝⠓⢖⠦⠄⠐⠀⠀⠀⠀⠀⠙⢿⣧⡕⢕⢕⢝⣽⣿⣿⣿⣿⣿⣿⣿⣯⣿⣿⣿⣿⣿⣿⣿⣿⣿⣿⣿⣿⣿⣿⣿⣷⣿⣿⣻⢿⣿⣿⣿⣿⣿⣿⣿⣿⣿⣿⠀⠀⠀⠀⠀⠀⠀⠀⠀⠀⠀⠀</a:t>
            </a:r>
            <a:br/>
            <a:r>
              <a:t>⠀⠀⠀⠀⠀⠀⠀⠀⠀⠀⠀⠀⢀⠀⠀⠀⢀⠀⠐⠀⢄⠐⢀⠁⠈⢿⣿⡕⢕⢸⣽⣿⣿⣿⣿⣿⣿⣿⣿⣿⣿⣿⣿⣿⣿⡿⢛⢟⢟⢿⣿⣿⣿⣿⣿⣿⣿⣿⣿⣿⣝⣿⣻⣿⣿⣿⣿⣿⣿⠀⠀⠀⠀⠀⠀⠀⠀⠀⠀⠀⠀</a:t>
            </a:r>
            <a:br/>
            <a:r>
              <a:t>⠀⠀⠀⠀⠀⠀⠀⠀⠀⠀⠀⡔⢕⢕⢕⢕⢑⢄⢁⢄⢐⠀⢕⠐⠀⢜⣿⣿⡞⢾⣿⣿⣿⣿⣿⣿⣿⣿⣿⣿⣿⣿⣿⣿⠟⢲⣔⡕⠕⢕⢹⣿⣿⣿⣿⣿⣿⣿⣿⣿⣿⣿⣾⣿⣿⣿⣿⢿⠫⠀⠀⠀⠀⠀⠀⠀⠀⠀⠀⠀⠀</a:t>
            </a:r>
            <a:br/>
            <a:r>
              <a:t>⠀⠀⠀⠀⠀⠀⠀⠀⠀⠀⠀⣿⣿⣷⣷⣧⣵⣕⡕⢕⢕⢕⢕⢔⢄⢕⣿⣿⣏⣣⣿⣿⣿⣿⣿⣿⣿⣿⣿⣿⣿⣿⣿⡿⠰⢤⢹⠿⡵⢇⢕⢹⣿⣿⣿⣿⣿⣿⣿⡟⢟⢻⣿⣿⣿⣿⣿⡟⠑⠀⠀⠀⠀⠀⠀⠀⠀⠀⠀⠀⠀</a:t>
            </a:r>
            <a:br/>
            <a:r>
              <a:t>⠀⠀⠀⠀⠀⠀⠀⠀⠀⠀⠀⣿⣿⣿⣿⣿⣿⣿⣿⣿⣷⣷⣵⣱⣕⢕⣿⣿⣏⣽⣿⣿⣿⣿⣿⣿⣿⣿⣿⣿⣿⣿⣿⣷⣾⣿⣿⣿⣿⡕⢕⢜⣿⣿⣿⣿⣿⣿⣿⢕⢕⢕⢸⣿⣿⣿⣿⡇⢀⠀⠀⠀⠀⠀⠀⠀⠀⠀⠀⠀⠀</a:t>
            </a:r>
            <a:br/>
            <a:r>
              <a:t>⠀⠀⠀⠀⠀⠀⠀⠀⠀⠀⠀⣿⣿⣿⣿⣿⣿⣿⣿⣿⣿⣿⣿⣿⣿⣿⣿⣿⡷⣾⣿⣿⣿⣿⣿⣿⣿⣿⣿⣿⣿⣿⣿⣷⣿⣿⣿⢿⣿⡇⢕⢕⢝⣿⣿⣿⣿⣿⣿⣧⢕⢕⢕⣿⣿⣿⣿⣿⢔⠀⠀⠀⠀⠀⠀⠀⠀⠀⠀⠀⠀</a:t>
            </a:r>
            <a:br/>
            <a:r>
              <a:t>⠀⠀⠀⠀⠀⠀⠀⠀⠀⠀⠀⣿⣿⣿⣿⣿⣿⣿⣿⣿⣿⣿⣿⣿⣿⣿⣿⣿⡝⢿⡿⣿⡿⣿⣿⣿⢿⢿⣿⣿⣿⣿⡯⠕⢱⣿⣾⣿⣿⡇⢕⢕⢕⣿⣿⣿⣿⣿⣿⣿⢕⢕⢕⣿⣿⣿⣿⣿⡕⠀⠀⠀⠀⠀⠀⠀⠀⠀⠀⠀⠀</a:t>
            </a:r>
            <a:br/>
            <a:r>
              <a:t>⠀⠀⠀⠀⠀⠀⠀⠀⠀⠀⠀⣿⣿⣿⣿⣿⣿⣿⣿⣿⣿⣿⣿⣿⣿⣿⣿⢇⢺⣽⣿⣏⢹⢿⢿⣿⢿⣿⣿⣿⣿⣿⣷⣶⣿⣿⣿⣿⣿⢇⢕⢕⢕⣿⣿⣿⣿⣿⣿⣿⢕⢕⢕⢸⣿⣿⣿⣿⣧⠀⠀⠀⠀⠀⠀⠀⠀⠀⠀⠀⠀</a:t>
            </a:r>
            <a:br/>
            <a:r>
              <a:t>⠀⠀⠀⠀⠀⠀⠀⠀⠀⠀⠀⣿⣿⣿⣿⣿⣿⣿⣿⣿⣿⣿⣿⣿⣿⣿⣿⢕⢕⡝⣿⣿⣿⣿⣿⣿⣿⣿⣻⣿⣿⣿⣿⣿⣿⣿⣿⣿⡏⢕⢕⢕⢕⣿⣿⣿⣿⣿⣿⡇⢕⢕⢕⢸⣿⣿⣿⣿⣿⠀⠀⠀⠀⠀⠀⠀⠀⠀⠀⠀⠀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⠀⠀⠀⠀⠀⠀⠀⠀⠀⠀⠀⣿⣿⣿⣿⣿⣿⣿⣿⣿⣿⣿⣿⣿⣿⣿⣿⢕⢕⢕⣿⣿⣿⣿⣿⣿⣿⣿⣿⣿⣿⣿⣿⣿⣿⣿⣿⣿⡇⢕⢕⢕⢕⣿⣿⣿⣿⣿⣿⡇⢕⢕⢕⣼⣿⣿⣿⣿⣿⠀⠀⠀⠀⠀⠀⠀⠀⠀⠀⠀⠀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⠀⠀⠀⠀⠀⠀⠀⠀⠀⠀⠀⣿⣿⣿⣿⣿⣿⣿⣿⣿⣿⣿⣿⣿⣿⣿⡿⢕⢕⢕⣿⣿⣿⣿⣿⣿⣿⣿⣿⣿⣿⣿⣿⣿⣿⣿⣿⣿⡇⢕⢕⢕⢕⣿⣿⣿⣿⣿⣿⡇⢕⣕⣕⣹⣿⣿⣿⣿⣿⠀⠀⠀⠀⠀⠀⠀⠀⠀⠀⠀⠀</a:t>
            </a:r>
            <a:br/>
            <a:r>
              <a:t>⠀⠀⠀⠀⠀⠀⠀⠀⠀⠀⠀⠘⣿⣿⣿⣿⣿⣿⣿⣿⣿⣿⣿⣿⣿⣿⡇⢕⢕⢕⣿⣿⣿⣿⣿⣿⣿⣿⣿⣿⣿⣿⣿⣿⣟⣏⣝⣝⣅⡄⣀⣀⣁⣿⣿⣿⣿⣿⣿⣿⣿⣿⣿⣿⣿⣿⣿⣿⣿⠀⠀⠀⠀⠀⠀⠀⠀⠀⠀⠀⠀</a:t>
            </a:r>
            <a:br/>
            <a:r>
              <a:t>⠀⠀⠀⠀⠀⠀⠀⠀⠀⠀⠀⠀⠘⡿⣿⣿⣿⣿⣿⣿⣿⣿⣿⣿⢿⢿⢇⠅⠑⢕⢻⣿⣿⣿⣿⣿⣿⣿⣿⣿⣿⣿⡟⣿⣻⣷⡷⡿⢿⣿⣿⣿⣿⢿⣿⣿⣿⣿⣿⣿⣿⣿⣿⣿⣿⣿⣿⣿⣿⠀⠀⠀⠀⠀⠀⠀⠀⠀⠀⠀⠀</a:t>
            </a:r>
            <a:br/>
            <a:r>
              <a:t>⠀⠀⠀⠀⠀⠀⠀⠀⠀⠀⠀⢄⣄⡅⢕⢕⢕⢕⢕⢕⢕⢕⢕⢕⢕⢕⣅⢄⣄⣵⢿⢿⡿⢏⢹⠟⠇⠞⢟⢞⢏⢝⢝⢕⢕⢳⢾⡷⢿⣾⣾⣾⣿⣿⣿⣿⣷⣿⣿⣿⣿⣿⣿⣿⣿⣿⣿⣿⣿⠀⠀⠀⠀⠀⠀⠀⠀⠀⠀⠀⠀</a:t>
            </a:r>
            <a:br/>
            <a:r>
              <a:t>⠀⠀⠀⠀⠀⠀⠀⠀⠀⠀⠀⠄⢕⢵⡕⣕⣵⣵⢱⣵⣷⡷⢾⢿⢿⠟⢟⢑⢋⢜⢌⢅⢔⢔⢔⢕⣕⢕⢕⢕⢕⢇⡕⣕⢜⣕⣕⣷⣞⣿⣿⣿⣿⣿⣿⣿⣿⣿⣿⣿⣿⣿⣿⣿⣿⣿⣿⣿⣿⠀⠀⠀⠀⠀⠀⠀⠀⠀⠀⠀⠀</a:t>
            </a:r>
            <a:br/>
            <a:r>
              <a:t>⠀⠀⠀⠀⠀⠀⠀⠀⠀⠀⠀⠗⠗⢝⠛⠙⠙⢉⢅⢅⢱⢕⢔⢔⢕⢕⢕⢕⢇⢕⢕⢕⢇⢕⢳⢜⢝⢇⢳⢼⣾⢷⣿⣿⣿⣗⣿⣿⣿⣿⣿⣿⣿⢿⣿⣿⣿⣿⣿⣿⣿⣿⣿⣿⣿⣿⣿⣿⣿⠀⠀⠀⠀⠀⠀⠀⠀⠀⠀⠀⠀</a:t>
            </a:r>
            <a:br/>
            <a:r>
              <a:t>⠀⠀⠀⠀⠀⠀⠀⠀⠀⠀⠀⠀⠀⠀⠀⠀⠀⠀⠑⠑⠑⠑⠑⠑⠑⠑⠑⠑⠑⠑⠑⠑⠑⠑⠑⠑⠑⠑⠑⠑⠑⠑⠑⠑⠊⠑⠃⠘⠑⠑⠑⠑⠑⠑⠑⠑⠑⠑⠘⠙⠙⠘⠑⠛⠙⠙⠙⠘⠑⠀⠀⠀⠀⠀⠀⠀⠀⠀⠀⠀⠀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⠀⠀⠀⠀⠀⠀⠀⠀⠀⠀⠀⣿⣿⣿⣿⡿⢿⢟⢟⢟⢟⢟⢟⢻⢿⣿⣿⣿⣿⣿⣿⣿⣿⣿⣿⣿⣿⣿⣿⣿⣿⣿⣿⣿⣿⣿⣿⣿⣿⣿⣿⣿⣿⣿⣿⣿⣿⣿⣿⣿⣿⣿⣿⣿⣿⣿⣿⣿⣿⠀⠀⠀⠀⠀⠀⠀⠀⠀⠀⠀⠀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⠀⠀⠀⠀⠀⠀⠀⠀⠀⠀⠀⢿⠟⠝⢑⢑⢑⢕⢕⣑⢕⢕⢕⢕⢕⢜⢟⣿⣿⣿⣿⣿⣿⣿⣿⣿⣿⣿⣿⣿⣿⣿⣿⣿⣿⣿⣾⣟⡟⣿⣿⣿⣿⣿⣿⣿⣿⣿⣿⣿⣿⣿⣿⣿⣿⣿⣿⣿⣿⠀⠀⠀⠀⠀⠀⠀⠀⠀⠀⠀⠀</a:t>
            </a:r>
            <a:br/>
            <a:r>
              <a:t>⠀⠀⠀⠀⠀⠀⠀⠀⠀⠀⠀⠀⠀⠀⠀⠀⠀⠁⠁⠑⠙⠳⢶⣕⡕⢕⢕⢕⢻⣿⣿⣿⣿⣿⣿⣿⣿⣿⣿⣿⣿⣿⣿⣿⣿⣿⣿⣿⣿⣿⣧⣿⣟⡻⣿⣿⣿⣿⣿⣿⣿⣿⣿⣿⣿⣿⣿⣿⣿⠀⠀⠀⠀⠀⠀⠀⠀⠀⠀⠀⠀</a:t>
            </a:r>
            <a:br/>
            <a:r>
              <a:t>⠀⠀⠀⠀⠀⠀⠀⠀⠀⠀⠀⠉⠝⠓⠖⠦⠄⠐⠀⠀⠀⠀⠀⠙⢿⣧⡕⢕⢕⢝⣿⣿⣿⣿⣿⣿⣿⣿⣯⣿⣿⣿⣿⣿⣿⣿⣿⣿⣿⣿⣿⣿⣿⣿⣿⣿⣿⣿⣿⣿⣿⣿⣿⣿⣿⣿⣿⣿⣿⠀⠀⠀⠀⠀⠀⠀⠀⠀⠀⠀⠀</a:t>
            </a:r>
            <a:br/>
            <a:r>
              <a:t>⠀⠀⠀⠀⠀⠀⠀⠀⠀⠀⠀⠀⠀⠀⠀⠀⢀⠅⠄⠀⠄⠀⠀⠅⠈⢿⣿⣕⢕⢜⣽⣿⣿⣿⣿⣿⣿⣿⣿⣿⣿⣿⣿⣿⣿⡿⢛⢟⠟⢿⣿⣿⣿⣿⣿⣿⣿⣿⣿⣿⣽⣿⣿⣿⣿⣿⣿⣿⣿⠀⠀⠀⠀⠀⠀⠀⠀⠀⠀⠀⠀</a:t>
            </a:r>
            <a:br/>
            <a:r>
              <a:t>⠀⠀⠀⠀⠀⠀⠀⠀⠀⠀⠀⡔⢔⢕⢔⢕⢕⢀⢁⢄⢀⠐⠔⢐⠀⢜⣿⣿⣞⢺⣿⣿⣿⣿⣿⣿⣿⣿⣿⣿⣿⣿⣿⣿⢟⢢⣅⢅⢕⠕⢹⣿⣿⣿⣿⣿⣿⣿⣿⣿⣿⣿⣾⣿⣿⣿⣿⢿⠫⠀⠀⠀⠀⠀⠀⠀⠀⠀⠀⠀⠀</a:t>
            </a:r>
            <a:br/>
            <a:r>
              <a:t>⠀⠀⠀⠀⠀⠀⠀⠀⠀⠀⠀⣿⣿⣷⣷⣧⣵⣕⡕⢕⢕⢕⢕⢁⢄⢑⣿⣿⣇⣱⣿⣿⣿⣿⣿⣿⣿⣿⣿⣿⣿⣿⣿⡿⠠⢥⡽⠷⡰⢄⢅⢹⣿⣿⣿⣿⣿⣿⣿⡟⢟⢻⣿⣿⣿⣿⣿⡟⠘⠀⠀⠀⠀⠀⠀⠀⠀⠀⠀⠀⠀</a:t>
            </a:r>
            <a:br/>
            <a:r>
              <a:t>⠀⠀⠀⠀⠀⠀⠀⠀⠀⠀⠀⣿⣿⣿⣿⣿⣿⣿⣿⣿⣷⣷⣵⣕⣕⢕⣿⣿⣇⣽⣿⣿⣿⣿⣿⣿⣿⣿⣿⣻⣿⣿⣿⣷⣾⣿⣿⣿⣿⡕⢔⢜⣿⣿⣿⣿⣿⣿⣿⢕⢕⢕⢹⣿⣿⣿⣿⡇⢀⠀⠀⠀⠀⠀⠀⠀⠀⠀⠀⠀⠀</a:t>
            </a:r>
            <a:br/>
            <a:r>
              <a:t>⠀⠀⠀⠀⠀⠀⠀⠀⠀⠀⠀⣿⣿⣿⣿⣿⣿⣿⣿⣿⣿⣿⣿⣿⣿⣿⣿⣿⡷⣾⣿⣿⣿⣿⣿⣿⣿⣿⣿⣿⣿⣿⡿⢿⢿⣿⢿⢿⣿⡇⢕⢕⢟⣿⣿⣿⣿⣿⣿⣧⢕⢕⢕⣿⣿⣿⣿⣿⢔⠀⠀⠀⠀⠀⠀⠀⠀⠀⠀⠀⠀</a:t>
            </a:r>
            <a:br/>
            <a:r>
              <a:t>⠀⠀⠀⠀⠀⠀⠀⠀⠀⠀⠀⣿⣿⣿⣿⣿⣿⣿⣿⣿⣿⣿⣿⣿⣿⣿⣿⣿⢝⢿⡿⣿⡿⣏⡿⡿⢿⢿⣿⣿⣿⣧⠇⢑⣿⣾⣿⣿⣿⡇⢕⢕⢕⣿⣿⣿⣿⣿⣿⣿⢕⢕⢕⣿⣿⣿⣿⣿⡕⠀⠀⠀⠀⠀⠀⠀⠀⠀⠀⠀⠀</a:t>
            </a:r>
            <a:br/>
            <a:r>
              <a:t>⠀⠀⠀⠀⠀⠀⠀⠀⠀⠀⠀⣿⣿⣿⣿⣿⣿⣿⣿⣿⣿⣿⣿⣿⣿⣿⣿⢇⢱⣽⣿⣏⣹⣿⢿⣿⡿⣿⣿⣯⣿⣿⣿⣿⣿⣿⣿⣿⣿⢇⢕⢕⢕⣿⣿⣿⣿⣿⣿⣿⢕⢕⢕⢸⣿⣿⣿⣿⡧⠀⠀⠀⠀⠀⠀⠀⠀⠀⠀⠀⠀</a:t>
            </a:r>
            <a:br/>
            <a:r>
              <a:t>⠀⠀⠀⠀⠀⠀⠀⠀⠀⠀⠀⣿⣿⣿⣿⣿⣿⣿⣿⣿⣿⣿⣿⣿⣿⣿⣿⢕⢕⢝⣿⣿⣿⣷⣷⣷⣷⣽⣿⣿⣿⣿⣿⣿⣿⣿⣿⣿⡇⢕⢕⢕⢕⣿⣿⣿⣿⣿⣿⡇⢕⢕⢕⢸⣿⣿⣿⣿⣿⠀⠀⠀⠀⠀⠀⠀⠀⠀⠀⠀⠀</a:t>
            </a:r>
            <a:br/>
            <a:r>
              <a:t>⠀⠀⠀⠀⠀⠀⠀⠀⠀⠀⠀⣿⣿⣿⣿⣿⣿⣿⣿⣿⣿⣿⣿⣿⣿⣿⣿⢕⢕⢕⣾⣿⣿⣿⣿⣿⣿⣿⣿⣿⣿⣿⣿⣿⣿⣿⣿⣿⡇⢕⢕⢕⢕⣿⣿⣿⣿⣿⣿⡗⢕⢕⢕⢾⣿⣿⣿⣿⣿⠀⠀⠀⠀⠀⠀⠀⠀⠀⠀⠀⠀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⠀⠀⠀⠀⠀⠀⠀⠀⠀⠀⠀⣿⣿⣿⣿⣿⣿⣿⣿⣿⣿⣿⣿⣿⣿⣿⣿⢕⢕⢕⣿⣿⣿⣿⣿⣿⣿⣿⣿⣿⣿⣿⣿⣿⣿⣿⣿⣿⡇⢕⢕⢕⢕⣿⣿⣿⣿⣿⣿⣇⣕⣕⣕⣸⣿⣿⣿⣿⣿⠀⠀⠀⠀⠀⠀⠀⠀⠀⠀⠀⠀</a:t>
            </a:r>
            <a:br/>
            <a:r>
              <a:t>⠀⠀⠀⠀⠀⠀⠀⠀⠀⠀⠀⠘⣿⣿⣿⣿⣿⣿⣿⣿⣿⣿⣿⣿⣿⣿⡇⢑⢕⢕⣿⣿⣿⣿⣿⣿⣿⣟⣿⣿⣿⣿⣿⣿⣏⣏⡝⡝⢅⢄⣄⣀⣁⣽⣿⣿⣿⣿⣿⣿⣿⣿⣿⣿⣿⣿⣿⣿⣿⠀⠀⠀⠀⠀⠀⠀⠀⠀⠀⠀⠀</a:t>
            </a:r>
            <a:br/>
            <a:r>
              <a:t>⠀⠀⠀⠀⠀⠀⠀⠀⠀⠀⠀⠀⠘⡿⣿⣿⣿⣿⣿⣿⣿⣿⣿⣿⣿⢿⠇⠅⠑⢕⢻⣿⣿⣿⣿⣿⣿⣿⣯⣿⣿⣷⡞⣷⣱⣗⢾⣿⢿⣟⣿⢿⣿⢿⣿⣿⣿⣿⣿⣿⣿⣿⣿⣿⣿⣿⣿⣿⣿⠀⠀⠀⠀⠀⠀⠀⠀⠀⠀⠀⠀</a:t>
            </a:r>
            <a:br/>
            <a:r>
              <a:t>⠀⠀⠀⠀⠀⠀⠀⠀⠀⠀⠀⢄⣀⣅⢕⢕⢕⢕⢕⢕⢕⡕⢕⢕⢕⢕⣅⣄⣄⣵⡿⢿⡿⢏⢝⠟⠋⠺⢟⢞⢝⢝⢝⢕⢕⢗⢺⡷⢿⣷⣾⣾⣿⣿⣿⣿⣷⣿⣿⣿⣿⣿⣿⣿⣿⣿⣿⣿⣿⠀⠀⠀⠀⠀⠀⠀⠀⠀⠀⠀⠀</a:t>
            </a:r>
            <a:br/>
            <a:r>
              <a:t>⠀⠀⠀⠀⠀⠀⠀⠀⠀⠀⠀⠄⢕⢵⡕⣕⣵⣵⣵⣵⣷⡷⢾⢿⢿⠿⢟⢛⢋⢜⢌⢅⢔⢔⢔⢕⣜⡕⢕⢕⢕⢇⣕⣕⢸⣕⣕⣧⣮⣿⣿⣿⣿⣿⣿⣿⣿⣿⣿⣿⣿⣿⣿⣿⣿⣿⣿⣿⣿⠀⠀⠀⠀⠀⠀⠀⠀⠀⠀⠀⠀</a:t>
            </a:r>
            <a:br/>
            <a:r>
              <a:t>⠀⠀⠀⠀⠀⠀⠀⠀⠀⠀⠀⠗⠞⢟⠗⠙⢙⢙⢅⢅⢱⢱⢔⢕⢔⢕⢕⢕⢕⢕⢕⢕⢗⢕⢇⢜⢝⢏⢷⢽⣾⢷⣿⣿⣿⣿⣿⣿⣿⣿⣿⣿⣿⢿⣿⣿⣿⣿⣿⣿⣿⣿⣿⣿⣿⣿⣿⣿⣿⠀⠀⠀⠀⠀⠀⠀⠀⠀⠀⠀⠀</a:t>
            </a:r>
            <a:br/>
            <a:r>
              <a:t>⠀⠀⠀⠀⠀⠀⠀⠀⠀⠀⠀⠀⠀⠀⠀⠀⠀⠀⠑⠑⠑⠑⠑⠑⠑⠑⠑⠑⠑⠑⠑⠑⠑⠑⠑⠑⠑⠑⠑⠑⠑⠑⠑⠑⠑⠑⠓⠘⠑⠑⠑⠑⠑⠑⠑⠑⠑⠑⠙⠘⠙⠘⠑⠙⠑⠙⠙⠙⠑⠀⠀⠀⠀⠀⠀⠀⠀⠀⠀⠀⠀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⠀⠀⠀⠀⠀⠀⠀⠀⠀⠀⠀⡕⡕⢕⣕⣽⢷⣾⣿⣷⣿⣿⣿⣿⣿⣿⣕⣿⣟⣻⢿⣿⣿⣿⣿⣿⣿⣿⣿⣿⣿⣿⣿⣿⣿⣿⣿⣿⣿⣿⣿⣿⣿⣿⣿⣿⣿⣿⣿⣿⣿⣿⣿⣿⣿⣿⣿⣿⣿⠀⠀⠀⠀⠀⠀⠀⠀⠀⠀⠀⠀</a:t>
            </a:r>
            <a:br/>
            <a:r>
              <a:t>⠀⠀⠀⠀⠀⠀⠀⠀⠀⠀⠀⢕⣵⢵⢵⢟⣗⣻⢇⢻⢿⣿⣿⣽⣻⢿⣿⣿⣿⣿⣿⣿⣼⣻⡿⣿⣿⣿⣿⣿⣿⣿⣿⣿⣿⣿⣿⣿⣿⣿⣿⣿⣿⣿⣿⣿⣿⣿⣿⣿⣿⣿⣿⣿⣿⣿⣿⣿⣿⠀⠀⠀⠀⠀⠀⠀⠀⠀⠀⠀⠀</a:t>
            </a:r>
            <a:br/>
            <a:r>
              <a:t>⠀⠀⠀⠀⠀⠀⠀⠀⠀⠀⠀⢕⢕⢕⣗⢇⣇⣜⣜⣕⡞⡿⣷⣟⣿⣿⢻⣿⣿⣿⣿⣿⣿⣿⣿⣿⣿⣿⣿⣿⣿⣿⣿⣿⣿⣿⣿⣿⣿⣿⣿⣿⣿⣿⣿⣿⣿⣿⣿⣿⣿⣿⣿⣿⣿⣿⣿⣿⣿⠀⠀⠀⠀⠀⠀⠀⠀⠀⠀⠀⠀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⠀⠀⠀⠀⠀⠀⠀⠀⠀⠀⠀⣗⣵⣷⣿⢫⢟⢇⢕⢑⢕⢝⢝⢝⢻⢿⢿⣿⣽⣯⣿⣿⣿⣿⣿⣿⣿⣿⣿⣿⣿⣿⣿⣿⣿⣿⣿⣿⣿⣿⣿⣿⣿⣿⣿⣿⣿⣿⣿⣿⣿⣿⣿⣿⣿⣿⣿⣿⣿⠀⠀⠀⠀⠀⠀⠀⠀⠀⠀⠀⠀</a:t>
            </a:r>
            <a:br/>
            <a:r>
              <a:t>⠀⠀⠀⠀⠀⠀⠀⠀⠀⠀⠀⠟⠏⠕⠅⢑⢁⢕⢔⣕⡕⢕⢕⢕⢕⢅⢜⢿⡿⣻⣿⣿⣿⣿⣿⣿⣿⣿⣿⣿⣿⣿⣿⣿⣿⣿⣿⣿⣿⣿⣿⣿⣿⣿⣿⣿⣿⣿⣿⣿⣿⣿⣿⣿⣿⣿⣟⣷⢕⠀⠀⠀⠀⠀⠀⠀⠀⠀⠀⠀⠀</a:t>
            </a:r>
            <a:br/>
            <a:r>
              <a:t>⠀⠀⠀⠀⠀⠀⠀⠀⠀⠀⠀⢀⠀⠀⠀⠀⠀⠁⠁⠑⠘⠝⢷⣵⡕⢕⢕⢕⢹⢻⣿⣿⣿⡿⣿⣿⢿⣿⣯⣿⣿⣿⣿⣿⣿⣿⣿⣿⣿⣿⣿⣿⣟⣿⣿⣿⣿⣿⣿⣿⣿⣿⣿⣿⣿⣷⣧⣕⣕⠀⠀⠀⠀⠀⠀⠀⠀⠀⠀⠀⠀</a:t>
            </a:r>
            <a:br/>
            <a:r>
              <a:t>⠀⠀⠀⠀⠀⠀⠀⠀⠀⠀⠀⠉⠙⢛⠒⠲⠔⠀⠀⠀⠀⠀⠀⠘⢿⣧⡕⢕⢕⢜⣹⢿⣻⣿⣿⣿⣿⣿⣿⣿⣿⣿⣿⣿⣿⣿⣿⣿⣿⣿⣿⣿⣿⣿⣿⣿⣿⣿⣿⣿⣿⣿⣿⣿⣿⣿⣿⣿⣿⠀⠀⠀⠀⠀⠀⠀⠀⠀⠀⠀⠀</a:t>
            </a:r>
            <a:br/>
            <a:r>
              <a:t>⠀⠀⠀⠀⠀⠀⠀⠀⠀⠀⠀⠀⠀⠀⠀⠅⢀⠀⠔⠄⢐⠄⠀⠄⠜⢻⣿⡇⢕⢱⣜⣿⣿⣿⣿⣿⣿⣿⣿⣿⣿⣿⣿⣿⣿⡿⢟⢟⢟⢿⣿⣿⣿⣿⣿⣿⣿⣿⣿⣿⣟⣿⣻⣿⣿⣿⣿⣿⡿⠀⠀⠀⠀⠀⠀⠀⠀⠀⠀⠀⠀</a:t>
            </a:r>
            <a:br/>
            <a:r>
              <a:t>⠀⠀⠀⠀⠀⠀⠀⠀⠀⠀⠀⣕⢕⢕⢕⢕⢕⢄⢁⢄⢁⠀⠔⠐⠁⢘⣿⣿⡼⢞⣿⣿⣿⣿⣿⣿⣿⣿⣿⣿⣿⣿⣿⣿⢏⣳⣴⠱⢕⢕⢹⣿⣿⣿⣿⣿⣿⣿⣿⣿⣿⣿⣼⣿⣿⣿⣿⡿⠫⠀⠀⠀⠀⠀⠀⠀⠀⠀⠀⠀⠀</a:t>
            </a:r>
            <a:br/>
            <a:r>
              <a:t>⠀⠀⠀⠀⠀⠀⠀⠀⠀⠀⠀⣿⣿⣿⣷⣧⣵⣕⣕⢕⢕⢕⢕⢄⢄⢕⣿⣿⡇⣱⣿⣿⣿⣿⣿⣿⣿⣿⣿⣿⣿⣿⣿⡿⢢⣿⠿⢇⡜⢕⢕⢹⣿⣿⣿⣿⣿⣿⣿⡿⢟⢻⣿⣿⣿⣿⣿⡟⠘⠀⠀⠀⠀⠀⠀⠀⠀⠀⠀⠀⠀</a:t>
            </a:r>
            <a:br/>
            <a:r>
              <a:t>⠀⠀⠀⠀⠀⠀⠀⠀⠀⠀⠀⣿⣿⣿⣿⣿⣿⣿⣿⣿⣷⣷⣵⣱⡕⢕⣿⣿⣏⣽⣿⣿⣿⣿⣿⣿⣿⣿⣿⣿⣿⣿⣿⣿⣿⣿⣿⣿⣿⡕⢕⢜⣿⣿⣿⣿⣿⣿⣿⡕⢕⢕⢹⣿⣿⣿⣿⣇⢀⠀⠀⠀⠀⠀⠀⠀⠀⠀⠀⠀⠀</a:t>
            </a:r>
            <a:br/>
            <a:r>
              <a:t>⠀⠀⠀⠀⠀⠀⠀⠀⠀⠀⠀⣿⣿⣿⣿⣿⣿⣿⣿⣿⣿⣿⣿⣿⣿⣿⣿⣿⡷⣾⣿⣿⣿⣿⣿⣿⣿⣿⣿⣿⣯⣿⡿⣻⢿⢟⢕⢸⣿⡇⢕⢕⢻⣿⣿⣿⣿⣿⣿⣧⢕⢕⢕⣿⣿⣿⣿⣿⢄⠀⠀⠀⠀⠀⠀⠀⠀⠀⠀⠀⠀</a:t>
            </a:r>
            <a:br/>
            <a:r>
              <a:t>⠀⠀⠀⠀⠀⠀⠀⠀⠀⠀⠀⣿⣿⣿⣿⣿⣿⣿⣿⣿⣿⣿⣿⣿⣿⣿⣿⣿⡏⣿⣿⣿⣟⣝⣿⣿⡿⢿⣿⣿⣿⣵⣵⣿⣿⣿⣿⣿⣿⡇⢕⢕⢕⣿⣿⣿⣿⣿⣿⣿⢕⢕⢕⣿⣿⣿⣿⣿⡇⠀⠀⠀⠀⠀⠀⠀⠀⠀⠀⠀⠀</a:t>
            </a:r>
            <a:br/>
            <a:r>
              <a:t>⠀⠀⠀⠀⠀⠀⠀⠀⠀⠀⠀⣿⣿⣿⣿⣿⣿⣿⣿⣿⣿⣿⣿⣿⣿⣿⣿⢇⢵⣽⣿⣿⣹⢿⢿⣿⣿⣿⣿⣿⣿⣿⣿⣿⣿⣿⣿⣿⣿⢇⢕⢕⢕⣿⣿⣿⣿⣿⣿⣿⢕⢕⢕⢻⣿⣿⣿⣿⣷⠀⠀⠀⠀⠀⠀⠀⠀⠀⠀⠀⠀</a:t>
            </a:r>
            <a:br/>
            <a:r>
              <a:t>⠀⠀⠀⠀⠀⠀⠀⠀⠀⠀⠀⣿⣿⣿⣿⣿⣿⣿⣿⣿⣿⣿⣿⣿⣿⣿⣿⢕⢕⢜⣯⣯⣿⣷⣧⣼⣵⡿⣿⣿⣿⣿⣿⣿⣿⣿⣿⣿⡏⢕⢕⢕⢕⣿⣿⣿⣿⣿⣿⡧⡕⢕⢕⣹⣿⣿⣿⣿⣿⠀⠀⠀⠀⠀⠀⠀⠀⠀⠀⠀⠀</a:t>
            </a:r>
            <a:br/>
            <a:r>
              <a:t>⠀⠀⠀⠀⠀⠀⠀⠀⠀⠀⠀⣿⣿⣿⣿⣿⣿⣿⣿⣿⣿⣿⣿⣿⣿⣿⣿⢕⢕⢕⢾⣿⣿⣿⣿⣿⣿⣿⣿⣿⣿⣿⣿⣿⣿⣿⣿⣿⡇⢕⢕⢕⢕⣿⣿⣿⣿⣿⣿⣯⡕⢕⣱⣿⣿⣿⣿⣿⣿⠀⠀⠀⠀⠀⠀⠀⠀⠀⠀⠀⠀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⠀⠀⠀⠀⠀⠀⠀⠀⠀⠀⠀⣿⣿⣿⣿⣿⣿⣿⣿⣿⣿⣿⣿⣿⣿⣿⣿⢕⢕⢕⣿⣿⣿⣿⣿⣿⣿⣿⣿⣿⣿⣿⣿⣿⣿⣿⣿⣿⡇⢕⢕⢕⢕⣿⣿⣿⣿⣿⣿⣯⣵⣗⣜⣻⣿⣿⣿⣿⣿⠀⠀⠀⠀⠀⠀⠀⠀⠀⠀⠀⠀</a:t>
            </a:r>
            <a:br/>
            <a:r>
              <a:t>⠀⠀⠀⠀⠀⠀⠀⠀⠀⠀⠀⠘⣿⣿⣿⣿⣿⣿⣿⣿⣿⣿⣿⣿⣿⣿⡯⢕⢕⢕⣿⣿⣿⣿⣿⣿⣿⣿⣿⣿⣿⣿⣿⣿⣫⣝⣝⡹⢅⢄⣅⣄⣅⣿⣿⣿⣿⣿⣿⣿⣿⣿⣿⣿⣿⣿⣿⣿⣿⠀⠀⠀⠀⠀⠀⠀⠀⠀⠀⠀⠀</a:t>
            </a:r>
            <a:br/>
            <a:r>
              <a:t>⠀⠀⠀⠀⠀⠀⠀⠀⠀⠀⠀⠀⠘⡿⣿⣿⣿⣿⣿⣿⣿⣿⣿⣿⢿⢿⢇⠑⠁⢕⢻⣿⣿⣿⣿⣿⣿⣿⣿⣿⣿⣿⡟⣿⣱⡗⢿⡿⢿⣿⣿⢿⣿⣿⣿⣿⣿⣿⣿⣿⣿⣿⣿⣿⣿⣿⣿⣿⣿⠀⠀⠀⠀⠀⠀⠀⠀⠀⠀⠀⠀</a:t>
            </a:r>
            <a:br/>
            <a:r>
              <a:t>⠀⠀⠀⠀⠀⠀⠀⠀⠀⠀⠀⢤⢄⡅⢕⢕⢕⢕⢕⢕⢕⢕⢕⢕⢕⢅⣅⢄⣄⡵⢿⢿⢿⢏⠝⠟⠋⠞⢟⢞⢝⢝⢕⢕⢕⢇⣻⣟⢿⣷⣿⣿⣿⣿⣿⣿⣿⣿⣿⣿⣿⣿⣿⣿⣿⣿⣿⣿⣿⠀⠀⠀⠀⠀⠀⠀⠀⠀⠀⠀⠀</a:t>
            </a:r>
            <a:br/>
            <a:r>
              <a:t>⠀⠀⠀⠀⠀⠀⠀⠀⠀⠀⠀⠕⢕⣱⣕⣱⣵⣵⣵⣵⣷⡷⢾⠿⠟⠟⢙⢑⢕⢈⢅⢕⢔⢔⢔⢕⣕⡕⢕⢕⢇⢕⢕⣕⢕⣱⣕⣷⣷⣯⣿⣿⣿⣿⣿⣿⣿⣿⣿⣿⣿⣿⣿⣿⣿⣿⣿⣿⣿⠀⠀⠀⠀⠀⠀⠀⠀⠀⠀⠀⠀</a:t>
            </a:r>
            <a:br/>
            <a:r>
              <a:t>⠀⠀⠀⠀⠀⠀⠀⠀⠀⠀⠀⠞⠟⢏⠛⠙⠙⢉⢅⢕⢰⢔⢔⢕⢕⢕⢕⢕⢕⢕⢕⢕⢕⢕⢗⢜⢝⣳⢕⢳⢾⣷⣿⣿⣿⣿⣿⣿⣿⣿⣿⣿⣿⢿⣿⡿⣿⣿⣿⣿⣿⣿⣿⣿⣿⣿⣿⣿⣿⠀⠀⠀⠀⠀⠀⠀⠀⠀⠀⠀⠀</a:t>
            </a:r>
            <a:br/>
            <a:r>
              <a:t>⠀⠀⠀⠀⠀⠀⠀⠀⠀⠀⠀⠀⠀⠀⠀⠐⠀⠐⠑⠑⠑⠑⠑⠑⠑⠑⠑⠑⠑⠑⠑⠑⠑⠑⠑⠑⠑⠑⠑⠑⠑⠑⠘⠑⠘⠘⠑⠑⠑⠑⠑⠑⠑⠑⠑⠑⠑⠑⠑⠙⠙⠘⠑⠛⠑⠙⠑⠙⠑⠀⠀⠀⠀⠀⠀⠀⠀⠀⠀⠀⠀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⠀⠀⠀⠀⠀⠀⠀⠀⠀⠀⠀⣜⣕⣕⣕⣽⢷⣾⣿⣷⣿⣿⣿⣿⣿⣿⣵⣿⣫⣻⢿⣿⣿⣿⣿⣿⣿⣿⣿⣿⣿⣿⣿⣿⣿⣿⣿⣿⣿⣿⣿⣿⣿⣿⣿⣿⣿⣿⣿⣿⣿⣿⣿⣿⣿⣿⣿⣿⣿⠀⠀⠀⠀⠀⠀⠀⠀⠀⠀⠀⠀</a:t>
            </a:r>
            <a:br/>
            <a:r>
              <a:t>⠀⠀⠀⠀⠀⠀⠀⠀⠀⠀⠀⢕⣵⡼⢯⢟⣷⣿⢿⢿⣿⣿⣿⣿⣿⣿⣿⣿⣿⣿⣿⣿⣾⣻⡿⣿⣿⣿⣿⣿⣿⣿⣿⣿⣿⣿⣿⣿⣿⣿⣿⣿⣿⣿⣿⣿⣿⣿⣿⣿⣿⣿⣿⣿⣿⣿⣿⣿⢟⠀⠀⠀⠀⠀⠀⠀⠀⠀⠀⠀⠀</a:t>
            </a:r>
            <a:br/>
            <a:r>
              <a:t>⠀⠀⠀⠀⠀⠀⠀⠀⠀⠀⠀⢕⡕⢕⢗⣗⣝⣜⣜⣹⣻⣿⣿⣿⣿⣿⣿⣿⣿⣿⣿⣿⣿⣿⣿⣿⣿⣿⣿⣿⣿⣿⣿⣿⣿⣿⣿⣿⣿⣿⣿⣿⣿⣿⣿⣿⣿⣿⣿⣿⣿⣿⣿⣿⣿⣿⣿⣿⢇⠀⠀⠀⠀⠀⠀⠀⠀⠀⠀⠀⠀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⠀⠀⠀⠀⠀⠀⠀⠀⠀⠀⠀⣗⣱⣷⣿⢿⢟⢟⢎⢇⢕⢝⢝⢟⢻⣿⣿⣿⣿⣿⣿⣿⣿⣿⣿⣿⣿⣿⣿⣿⣿⣿⣿⣿⣿⣿⣿⣿⣿⣿⣿⣿⣿⣿⣿⣿⣿⣿⣿⣿⣿⣿⣿⣿⣿⢿⢟⢟⢟⠀⠀⠀⠀⠀⠀⠀⠀⠀⠀⠀⠀</a:t>
            </a:r>
            <a:br/>
            <a:r>
              <a:t>⠀⠀⠀⠀⠀⠀⠀⠀⠀⠀⠀⠟⠏⠕⠔⠕⢑⢅⢔⣕⡕⢕⢕⢕⢕⢜⢝⢿⣿⣿⣿⣿⣿⣿⣿⣿⣿⣿⣿⣿⣿⣿⣿⣿⣿⣿⣿⣿⣿⣿⣿⣿⣿⣿⣿⣿⣿⣿⣿⣿⣿⡏⡇⢞⣇⣕⣕⣱⢕⠀⠀⠀⠀⠀⠀⠀⠀⠀⠀⠀⠀</a:t>
            </a:r>
            <a:br/>
            <a:r>
              <a:t>⠀⠀⠀⠀⠀⠀⠀⠀⠀⠀⠀⢀⠀⠀⠀⠀⠀⠀⠁⠁⠘⠝⢷⣵⡕⢕⢕⢕⢹⣿⣿⣿⣿⡿⣿⣿⣿⣿⣿⣿⣿⣿⣿⣿⣿⣿⣿⣿⣿⣿⣿⣿⣿⣿⣿⣿⣿⣿⣿⣿⣿⣿⣷⣧⣯⡽⣿⣿⣿⠀⠀⠀⠀⠀⠀⠀⠀⠀⠀⠀⠀</a:t>
            </a:r>
            <a:br/>
            <a:r>
              <a:t>⠀⠀⠀⠀⠀⠀⠀⠀⠀⠀⠀⠉⠙⠛⠓⠖⠔⠀⠀⠀⠀⠀⢀⠘⢿⣧⡕⢕⢕⢜⣿⡿⣿⣿⣿⣿⣿⣿⣿⣿⣿⣿⣿⣿⣿⣿⣿⣿⣿⣿⣿⣿⣿⣿⣿⣿⣿⣿⣿⣿⣿⣿⣿⣿⣿⣵⣾⣿⢻⠀⠀⠀⠀⠀⠀⠀⠀⠀⠀⠀⠀</a:t>
            </a:r>
            <a:br/>
            <a:r>
              <a:t>⠀⠀⠀⠀⠀⠀⠀⠀⠀⠀⠀⠀⢀⠀⠀⠀⢀⠁⠄⠄⢐⢐⠄⠀⢈⢻⣿⣎⢕⢕⣽⣿⣿⣿⣿⣿⣿⣿⣿⣿⣿⣿⣿⣿⣿⢿⢟⢟⢟⢿⣿⣿⣿⣿⣿⣿⣿⣿⣿⣿⣿⣿⣯⣿⣿⣿⣿⣵⣧⠀⠀⠀⠀⠀⠀⠀⠀⠀⠀⠀⠀</a:t>
            </a:r>
            <a:br/>
            <a:r>
              <a:t>⠀⠀⠀⠀⠀⠀⠀⠀⠀⠀⠀⣕⢕⢔⢔⢕⢔⢔⢀⢀⢀⠀⠄⠀⢐⢜⣿⣿⡸⣞⣿⣿⣿⣿⣿⣿⣿⣿⣿⣿⣿⣿⣿⣿⢿⡷⣴⢱⢕⢕⢹⣿⣿⣿⣿⣿⣿⣿⣿⣿⣿⣿⣼⣿⣿⣿⣿⡿⠫⠀⠀⠀⠀⠀⠀⠀⠀⠀⠀⠀⠀</a:t>
            </a:r>
            <a:br/>
            <a:r>
              <a:t>⠀⠀⠀⠀⠀⠀⠀⠀⠀⠀⠀⣿⣿⣿⣷⣧⣵⣕⣕⢕⢕⢔⢔⢄⢔⢅⣽⣿⡇⣱⣿⣿⣿⣿⣿⣿⣿⣿⣿⣿⣿⣿⣿⡿⣸⡿⠿⣇⡕⢕⢕⢹⣿⣿⣿⣿⣿⣿⣿⡟⢟⡿⣿⣿⣿⣿⣿⡏⠘⠀⠀⠀⠀⠀⠀⠀⠀⠀⠀⠀⠀</a:t>
            </a:r>
            <a:br/>
            <a:r>
              <a:t>⠀⠀⠀⠀⠀⠀⠀⠀⠀⠀⠀⣿⣿⣿⣿⣿⣿⣿⣿⣿⣾⣷⣵⣱⡕⢕⣿⣿⣏⣼⣿⣿⣿⣿⣿⣿⣿⣿⣿⣿⣿⣿⣿⣿⣿⣿⡿⢻⣿⡕⢕⢜⣿⣿⣿⣿⣿⣿⣿⡕⢕⢕⢹⣿⣿⣿⣿⣇⠀⠀⠀⠀⠀⠀⠀⠀⠀⠀⠀⠀⠀</a:t>
            </a:r>
            <a:br/>
            <a:r>
              <a:t>⠀⠀⠀⠀⠀⠀⠀⠀⠀⠀⠀⣿⣿⣿⣿⣿⣿⣿⣿⣿⣿⣿⣿⣿⣿⣿⣿⣿⢷⣾⣿⣿⣿⣿⣿⣿⣿⣿⣿⣿⣷⣴⣿⡿⢟⢝⢕⢸⣿⡇⢕⢕⢻⣿⣿⣿⣿⣿⣿⣧⢕⢕⢜⣿⣿⣿⣿⣿⢔⠀⠀⠀⠀⠀⠀⠀⠀⠀⠀⠀⠀</a:t>
            </a:r>
            <a:br/>
            <a:r>
              <a:t>⠀⠀⠀⠀⠀⠀⠀⠀⠀⠀⠀⣿⣿⣿⣿⣿⣿⣿⣿⣿⣿⣿⣿⣿⣿⣿⣿⣿⢟⢿⣿⣻⣿⣽⣿⣿⣿⣿⣿⣷⣿⣿⣿⣿⣿⣿⣿⣿⣿⡇⢕⢕⢕⣿⣿⣿⣿⣿⣿⣿⢕⢕⢕⣿⣿⣿⣿⣿⡇⠀⠀⠀⠀⠀⠀⠀⠀⠀⠀⠀⠀</a:t>
            </a:r>
            <a:br/>
            <a:r>
              <a:t>⠀⠀⠀⠀⠀⠀⠀⠀⠀⠀⠀⣿⣿⣿⣿⣿⣿⣿⣿⣿⣿⣿⣿⣿⣿⣿⣿⢇⢣⣽⣿⣿⣹⡿⢿⣿⡿⢿⣿⣿⣿⣿⣿⣿⣿⣿⣿⣿⣿⢇⢕⢕⢕⣿⣿⣿⣿⣿⣿⣿⢕⢕⢕⢻⣿⣿⣿⣿⣷⠀⠀⠀⠀⠀⠀⠀⠀⠀⠀⠀⠀</a:t>
            </a:r>
            <a:br/>
            <a:r>
              <a:t>⠀⠀⠀⠀⠀⠀⠀⠀⠀⠀⠀⣿⣿⣿⣿⣿⣿⣿⣿⣿⣿⣿⣿⣿⣿⣿⣿⢕⢕⣜⣿⣿⣿⣷⣵⣽⢵⡿⣿⣿⣿⣿⣿⣿⣿⣿⣿⣿⡟⢕⢕⢕⢕⣿⣿⣿⣿⣿⣿⣧⡕⢕⢕⣽⣿⣿⣿⣿⣿⠀⠀⠀⠀⠀⠀⠀⠀⠀⠀⠀⠀</a:t>
            </a:r>
            <a:br/>
            <a:r>
              <a:t>⠀⠀⠀⠀⠀⠀⠀⠀⠀⠀⠀⣿⣿⣿⣿⣿⣿⣿⣿⣿⣿⣿⣿⣿⣿⣿⣿⢕⢕⢕⣾⣿⣿⣿⣿⣿⣿⣿⣿⣿⣿⣿⣿⣿⣿⣿⣿⣿⡇⢕⢕⢕⢕⣿⣿⣿⣿⣿⣿⣧⡕⢕⣱⣿⣿⣿⣿⣿⣿⠀⠀⠀⠀⠀⠀⠀⠀⠀⠀⠀⠀</a:t>
            </a:r>
            <a:br/>
            <a:r>
              <a:t>⠀⠀⠀⠀⠀⠀⠀⠀⠀⠀⠀⣿⣿⣿⣿⣿⣿⣿⣿⣿⣿⣿⣿⣿⣿⣿⡿⢕⢕⢕⣾⣿⣿⣿⣿⣿⣿⣿⣿⣿⣿⣿⣿⣿⣿⣿⣿⣿⡇⢕⢕⢕⢕⣿⣿⣿⣿⣿⣿⣯⣜⣜⣕⣹⣿⣿⣿⣿⣿⠀⠀⠀⠀⠀⠀⠀⠀⠀⠀⠀⠀</a:t>
            </a:r>
            <a:br/>
            <a:r>
              <a:t>⠀⠀⠀⠀⠀⠀⠀⠀⠀⠀⠀⠘⣿⣿⣿⣿⣿⣿⣿⣿⣿⣿⣿⣿⣿⣿⡇⢕⢕⢕⣿⣿⣿⣿⣿⣿⣟⣿⣿⣿⣿⣿⣿⣿⣹⣝⣹⣹⢵⡄⣄⣄⣅⣿⣿⣿⣿⣿⣿⣿⣿⣿⣿⣿⣿⣿⣿⣿⣿⠀⠀⠀⠀⠀⠀⠀⠀⠀⠀⠀⠀</a:t>
            </a:r>
            <a:br/>
            <a:r>
              <a:t>⠀⠀⠀⠀⠀⠀⠀⠀⠀⠀⠀⠀⠘⡟⣿⣿⣿⣿⣿⣿⢿⣿⣿⢿⢿⢿⢇⠁⠐⢕⢟⣿⣿⣿⣿⣿⣿⣿⣿⣿⣿⣿⡟⣿⣱⣗⢿⢿⣿⣿⣿⣿⣿⣿⣿⣿⣿⣿⣿⣿⣿⣿⣿⣿⣿⣿⣿⣿⣿⠀⠀⠀⠀⠀⠀⠀⠀⠀⠀⠀⠀</a:t>
            </a:r>
            <a:br/>
            <a:r>
              <a:t>⠀⠀⠀⠀⠀⠀⠀⠀⠀⠀⠀⢤⢄⡄⢕⢕⢕⢕⢕⢱⢕⢕⢕⢕⢕⢅⣅⣄⣡⣵⡿⢿⢿⢏⠝⠟⠋⠞⢞⢞⢝⢍⡕⡕⢕⢕⣻⣟⢷⣿⣿⣿⣿⣿⣿⣿⣿⣿⣿⣿⣿⣿⣿⣿⣿⣿⣿⣿⣿⠀⠀⠀⠀⠀⠀⠀⠀⠀⠀⠀⠀</a:t>
            </a:r>
            <a:br/>
            <a:r>
              <a:t>⠀⠀⠀⠀⠀⠀⠀⠀⠀⠀⠀⠕⢕⣵⣕⣵⣵⣵⣵⣷⣷⡷⢾⠿⠿⢟⢛⢋⢙⢙⢜⢕⢔⢔⢔⢕⣕⡕⢕⢕⢇⢕⢕⣕⢜⣱⣕⣷⣷⣮⣿⣿⣿⣿⣿⣿⣿⣿⣿⣿⣿⣿⣿⣿⣿⣿⣿⣿⣿⠀⠀⠀⠀⠀⠀⠀⠀⠀⠀⠀⠀</a:t>
            </a:r>
            <a:br/>
            <a:r>
              <a:t>⠀⠀⠀⠀⠀⠀⠀⠀⠀⠀⠀⠞⠟⢟⢛⠙⠙⢉⢅⢕⢰⢔⢕⢕⢕⢕⢕⢕⢕⢕⢕⢵⢕⢕⢗⢕⢏⣇⢗⢷⢿⢿⣿⣿⣿⣿⣿⡿⣿⣿⣿⣿⣿⢿⣿⡿⣿⣿⣿⣿⣿⣿⣿⣿⣿⣿⣿⣿⣿⠀⠀⠀⠀⠀⠀⠀⠀⠀⠀⠀⠀</a:t>
            </a:r>
            <a:br/>
            <a:r>
              <a:t>⠀⠀⠀⠀⠀⠀⠀⠀⠀⠀⠀⠀⠀⠀⠀⠐⠀⠐⠑⠑⠑⠑⠑⠑⠑⠑⠑⠑⠑⠑⠑⠑⠑⠑⠑⠑⠑⠑⠑⠑⠑⠑⠘⠑⠑⠘⠑⠑⠑⠑⠑⠑⠑⠑⠑⠑⠑⠑⠑⠙⠙⠘⠑⠛⠑⠙⠑⠑⠑⠀⠀⠀⠀⠀⠀⠀⠀⠀⠀⠀⠀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⠀⠀⠀⠀⠀⠀⠀⠀⠀⠀⠀⣿⣻⣿⣟⣿⣿⣿⣿⣿⣿⣿⣿⣿⣿⣿⣷⣿⣯⣻⢿⣿⣿⣿⣿⣿⣿⣿⣿⣿⣿⣿⣿⣿⣿⣿⣿⣿⣿⣿⣿⣿⣿⣿⣿⣿⣿⣿⣿⣿⣿⣿⣿⣿⣿⣿⣿⣷⣿⠀⠀⠀⠀⠀⠀⠀⠀⠀⠀⠀⠀</a:t>
            </a:r>
            <a:br/>
            <a:r>
              <a:t>⠀⠀⠀⠀⠀⠀⠀⠀⠀⠀⠀⣞⣿⣿⣿⣿⣿⣿⣿⣿⣿⣿⣿⣿⣿⣿⣿⣿⣿⣿⣿⣿⣽⣿⡿⣿⣿⣿⣿⣿⣿⣿⣿⣿⣿⣿⣿⣿⣿⣿⣿⣿⣿⣿⣿⣿⣿⣿⣿⣿⣿⣿⣿⣿⣿⣿⣿⢿⢕⠀⠀⠀⠀⠀⠀⠀⠀⠀⠀⠀⠀</a:t>
            </a:r>
            <a:br/>
            <a:r>
              <a:t>⠀⠀⠀⠀⠀⠀⠀⠀⠀⠀⠀⢧⡹⣿⣿⣿⣿⣿⣿⣿⣿⣿⣿⣿⣿⣿⣿⣿⣿⣿⣿⣿⣿⣿⣿⣿⣿⣿⣿⣿⣿⣿⣿⣿⣿⣿⣿⣿⣿⣿⣿⣿⣿⣿⣿⣿⣿⣿⣿⣿⣿⣿⣿⣿⣿⣿⣿⣧⢕⠀⠀⠀⠀⠀⠀⠀⠀⠀⠀⠀⠀</a:t>
            </a:r>
            <a:br/>
            <a:r>
              <a:t>⠀⠀⠀⠀⠀⠀⠀⠀⠀⠀⠀⣿⣵⣾⣿⢿⢿⢟⢟⢟⢇⢝⢝⢟⢿⣿⣿⣿⣿⣿⣿⣿⣿⣿⣿⣿⣿⣿⣿⣿⣿⣿⣿⣿⣿⣿⣿⣿⣿⣿⣿⣿⣿⣿⣿⣿⣿⣿⣿⡻⣿⢿⢿⢿⡟⢟⢏⢝⢕⠀⠀⠀⠀⠀⠀⠀⠀⠀⠀⠀⠀</a:t>
            </a:r>
            <a:br/>
            <a:r>
              <a:t>⠀⠀⠀⠀⠀⠀⠀⠀⠀⠀⠀⢟⠋⠕⠕⠕⢑⢕⢕⣕⡕⢕⢕⢕⢕⢜⢝⢿⣿⣿⣿⣿⣿⣿⣿⣿⣿⣿⣿⣿⣿⣿⣿⣿⣿⣿⣿⣿⣿⣿⣿⣿⣿⣿⣿⣿⣿⣿⣿⣎⣇⡇⣱⣾⣧⣵⣕⣱⣕⠀⠀⠀⠀⠀⠀⠀⠀⠀⠀⠀⠀</a:t>
            </a:r>
            <a:br/>
            <a:r>
              <a:t>⠀⠀⠀⠀⠀⠀⠀⠀⠀⠀⠀⡀⠀⠀⠀⠀⠀⠁⠁⠁⠘⠝⢷⣵⡕⢕⢕⢕⢻⣿⣿⣿⣿⣿⣿⣿⣿⣿⣿⣿⣿⣿⣿⣿⣿⣿⣿⣿⣿⣿⣷⣿⣟⣻⣿⣿⣿⣿⣿⣽⣽⣿⣿⣿⣿⣿⣿⣿⡕⠀⠀⠀⠀⠀⠀⠀⠀⠀⠀⠀⠀</a:t>
            </a:r>
            <a:br/>
            <a:r>
              <a:t>⠀⠀⠀⠀⠀⠀⠀⠀⠀⠀⠀⠉⠙⠛⠒⠖⠔⠀⠀⠀⠀⠀⠀⠘⢿⣧⡕⢕⢕⢹⣿⣿⣿⣿⣿⣿⣿⣿⣿⣿⣿⣿⣿⣿⣿⣿⣿⣿⣿⣿⣿⣿⣿⣿⣿⣿⣿⣿⣿⣿⣿⣿⣿⣿⣿⣿⣿⣿⢿⠀⠀⠀⠀⠀⠀⠀⠀⠀⠀⠀⠀</a:t>
            </a:r>
            <a:br/>
            <a:r>
              <a:t>⠀⠀⠀⠀⠀⠀⠀⠀⠀⠀⠀⠀⠀⠀⠀⠀⢀⠀⠄⠄⠐⠄⢀⠄⢌⢻⣿⡏⢕⢱⣿⣿⣿⣿⣿⣿⣿⣿⣿⣿⣿⣿⣿⣿⣿⡿⢟⢟⢟⢿⣿⣿⣿⣿⣿⣿⣿⣿⣿⣿⣿⣿⣿⣿⣿⣿⣿⣿⣷⠀⠀⠀⠀⠀⠀⠀⠀⠀⠀⠀⠀</a:t>
            </a:r>
            <a:br/>
            <a:r>
              <a:t>⠀⠀⠀⠀⠀⠀⠀⠀⠀⠀⠀⣕⡕⢔⢕⢕⢕⢔⢕⢄⢀⠀⠐⠀⠐⢜⣿⣿⡼⢞⣿⣿⣿⣿⣿⣿⣿⣿⣿⣿⣿⣿⣿⣿⢿⣿⣵⢕⢕⢕⢹⣿⣿⣿⣿⣿⣿⣿⣿⣷⣿⣿⣼⣿⣿⣿⣿⡿⠫⠀⠀⠀⠀⠀⠀⠀⠀⠀⠀⠀⠀</a:t>
            </a:r>
            <a:br/>
            <a:r>
              <a:t>⠀⠀⠀⠀⠀⠀⠀⠀⠀⠀⠀⣿⣿⣿⣷⣧⣵⣕⣕⣕⢕⢕⢔⢄⢐⠅⣿⣿⡇⡱⣿⣿⣿⣿⣿⣿⣿⣿⣿⣿⣿⣿⣿⣟⣸⣿⠿⣇⡇⢕⢕⢹⣿⣿⣿⣿⣿⣿⣿⡟⢟⢿⣿⣿⣿⣿⣿⡏⠘⠀⠀⠀⠀⠀⠀⠀⠀⠀⠀⠀⠀</a:t>
            </a:r>
            <a:br/>
            <a:r>
              <a:t>⠀⠀⠀⠀⠀⠀⠀⠀⠀⠀⠀⣿⣿⣿⣿⣿⣿⣿⣿⣿⣾⣷⣵⣱⡕⢕⣿⣿⣯⣼⣿⣿⣿⣿⣿⣿⣿⣿⣿⣿⡟⠿⣿⣿⣿⣿⢟⢻⣿⡕⢕⢜⣿⣿⣿⣿⣿⣿⣿⡕⢕⢕⢹⣿⣿⣿⣿⡇⠀⠀⠀⠀⠀⠀⠀⠀⠀⠀⠀⠀⠀</a:t>
            </a:r>
            <a:br/>
            <a:r>
              <a:t>⠀⠀⠀⠀⠀⠀⠀⠀⠀⠀⠀⣿⣿⣿⣿⣿⣿⣿⣿⣿⣿⣿⣿⣿⣿⣿⣿⣿⡷⣾⣿⣿⣿⣿⣿⣿⣿⣿⣿⣿⣟⣿⣾⡟⢝⢕⢕⢸⣿⡇⡕⢕⢻⣿⣿⣿⣿⣿⣿⣧⢕⢕⢕⣿⣿⣿⣿⣿⢔⠀⠀⠀⠀⠀⠀⠀⠀⠀⠀⠀⠀</a:t>
            </a:r>
            <a:br/>
            <a:r>
              <a:t>⠀⠀⠀⠀⠀⠀⠀⠀⠀⠀⠀⣿⣿⣿⣿⣿⣿⣿⣿⣿⣿⣿⣿⣿⣿⣿⣿⣿⢗⣻⣿⣿⣿⣿⣿⣿⣿⣿⣿⣿⣽⣿⣿⣿⣿⣿⣿⣿⣿⡇⢕⢜⢱⣿⣿⣿⣿⣿⣿⣿⢕⢕⢕⣿⣿⣿⣿⣿⡕⠀⠀⠀⠀⠀⠀⠀⠀⠀⠀⠀⠀</a:t>
            </a:r>
            <a:br/>
            <a:r>
              <a:t>⠀⠀⠀⠀⠀⠀⠀⠀⠀⠀⠀⣿⣿⣿⣿⣿⣿⣿⣿⣿⣿⣿⣿⣿⣿⣿⣿⢧⢵⣽⣿⣯⣝⡿⢿⣿⡿⣿⣿⣿⣿⣿⣿⣿⣿⣿⣿⣿⣿⢇⢕⢕⢸⣿⣿⣿⣿⣿⣿⣿⢕⢕⢕⢻⣿⣿⣿⣿⣷⠀⠀⠀⠀⠀⠀⠀⠀⠀⠀⠀⠀</a:t>
            </a:r>
            <a:br/>
            <a:r>
              <a:t>⠀⠀⠀⠀⠀⠀⠀⠀⠀⠀⠀⣿⣿⣿⣿⣿⣿⣿⣿⣿⣿⣿⣿⣿⣿⣿⣿⢕⢕⣸⣿⣿⣿⣷⣷⣷⣷⣿⣿⣿⣿⣿⣿⣿⣿⣿⣿⣿⡟⢇⢕⢕⢕⣿⣿⣿⣿⣿⣿⡧⢕⢕⢕⣼⣿⣿⣿⣿⣿⠀⠀⠀⠀⠀⠀⠀⠀⠀⠀⠀⠀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⠀⠀⠀⠀⠀⠀⠀⠀⠀⠀⠀⣿⣿⣿⣿⣿⣿⣿⣿⣿⣿⣿⣿⣿⣿⣿⡿⢕⢕⢕⣿⣿⣿⣿⣿⣿⣿⣿⣿⣿⣿⣿⣿⣿⣿⣿⣿⣿⡇⢕⢕⡕⢕⣿⣿⣿⣿⣿⣿⣯⡕⢕⣳⣿⣿⣿⣿⣿⣿⠀⠀⠀⠀⠀⠀⠀⠀⠀⠀⠀⠀</a:t>
            </a:r>
            <a:br/>
            <a:r>
              <a:t>⠀⠀⠀⠀⠀⠀⠀⠀⠀⠀⠀⣿⣿⣿⣿⣿⣿⣿⣿⣿⣿⣿⣿⣿⣿⣿⡟⢕⢕⢕⣿⣿⣿⣿⣿⣿⣿⣿⣿⣿⣿⣿⣿⣿⣿⣿⣿⣿⡧⢕⢕⢕⢕⣿⣿⣿⣿⣿⣿⣯⣕⣜⣜⣻⣿⣿⣿⣿⣿⠀⠀⠀⠀⠀⠀⠀⠀⠀⠀⠀⠀</a:t>
            </a:r>
            <a:br/>
            <a:r>
              <a:t>⠀⠀⠀⠀⠀⠀⠀⠀⠀⠀⠀⠘⣿⣿⣿⣿⣿⣿⣿⣿⣿⣿⣿⣿⣿⣿⡇⢕⢕⢕⣿⣿⣿⣿⣿⣿⣿⣿⣿⣿⣿⣿⣿⣿⣯⣽⣽⣽⣵⣤⣅⣄⣅⣿⣿⣿⣿⣿⣿⣿⣿⣿⣿⣿⣿⣿⣿⣿⣿⠀⠀⠀⠀⠀⠀⠀⠀⠀⠀⠀⠀</a:t>
            </a:r>
            <a:br/>
            <a:r>
              <a:t>⠀⠀⠀⠀⠀⠀⠀⠀⠀⠀⠀⠀⠘⣿⣿⣿⣿⣿⣿⣿⣿⣿⣿⢿⢿⢿⢇⠑⠑⢕⣿⣿⣿⣿⣿⣿⣿⣿⣿⣿⣿⣿⡿⣿⣳⣿⢿⣿⣿⣿⣿⣿⣿⣿⣿⣿⣿⣿⣿⣿⣿⣿⣿⣿⣿⣿⣿⣿⣿⠀⠀⠀⠀⠀⠀⠀⠀⠀⠀⠀⠀</a:t>
            </a:r>
            <a:br/>
            <a:r>
              <a:t>⠀⠀⠀⠀⠀⠀⠀⠀⠀⠀⠀⢤⣄⣅⡔⢕⣱⣵⢕⢵⢵⡵⢕⢕⢕⣡⣅⣄⣤⣵⡿⢿⡿⣯⢽⠟⠛⠟⢟⢞⢝⢝⣝⡇⢕⢾⣿⣟⢿⣿⣿⣿⣿⣿⣿⣿⣿⣿⣿⣿⣿⣿⣿⣿⣿⣿⣿⣿⣿⠀⠀⠀⠀⠀⠀⠀⠀⠀⠀⠀⠀</a:t>
            </a:r>
            <a:br/>
            <a:r>
              <a:t>⠀⠀⠀⠀⠀⠀⠀⠀⠀⠀⠀⢕⡜⣮⣱⣵⣵⣷⣷⣷⣷⣾⢿⠿⢿⢟⢛⢛⢝⢙⢜⢕⢔⢔⢴⢕⡕⡕⢝⢕⢇⢇⢜⣕⢽⣵⣳⣷⣷⣯⣿⣿⣿⣿⣿⣿⣿⣿⣿⣿⣿⣿⣿⣿⣿⣿⣿⣿⣿⠀⠀⠀⠀⠀⠀⠀⠀⠀⠀⠀⠀</a:t>
            </a:r>
            <a:br/>
            <a:r>
              <a:t>⠀⠀⠀⠀⠀⠀⠀⠀⠀⠀⠀⠿⠟⢻⠛⠋⢝⢝⢍⢕⢵⢔⢕⢕⢕⢕⢕⢕⢕⢕⢱⢕⢕⢕⢗⢜⢏⣣⢕⢺⡿⢷⣿⣿⣿⣿⣿⣿⣿⣿⡿⣿⣿⢿⣿⡿⣿⣿⣿⣿⣿⣿⣿⣿⣿⣿⣿⣿⣿⠀⠀⠀⠀⠀⠀⠀⠀⠀⠀⠀⠀</a:t>
            </a:r>
            <a:br/>
            <a:r>
              <a:t>⠀⠀⠀⠀⠀⠀⠀⠀⠀⠀⠀⠀⠀⠀⠀⠐⠐⠐⠑⠑⠑⠑⠑⠑⠑⠑⠑⠑⠑⠑⠑⠑⠑⠑⠑⠑⠑⠑⠑⠑⠑⠑⠘⠑⠘⠙⠑⠑⠑⠑⠑⠑⠑⠑⠑⠑⠑⠑⠑⠙⠙⠘⠃⠛⠙⠙⠁⠑⠑⠀⠀⠀⠀⠀⠀⠀⠀⠀⠀⠀⠀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⠀⠀⠀⠀⠀⠀⠀⠀⠀⠀⠀⣿⣿⣿⣿⣿⣿⣿⣿⣿⣿⣿⣿⣿⣿⣿⣵⣟⣝⡻⢿⢿⣿⣿⣿⣿⣿⣿⣿⣿⣿⣿⣿⣿⣿⣿⣿⣿⣿⣿⣿⣿⣿⣿⣿⣿⣿⣿⣿⣿⣿⣿⣿⣿⣿⣿⣿⣯⢏⠀⠀⠀⠀⠀⠀⠀⠀⠀⠀⠀⠀</a:t>
            </a:r>
            <a:br/>
            <a:r>
              <a:t>⠀⠀⠀⠀⠀⠀⠀⠀⠀⠀⠀⣿⣿⣿⣿⣿⣿⣿⣿⣿⣿⣿⣿⣿⣿⣿⣿⣿⣿⣿⣿⣵⣕⢹⢻⢿⢿⣿⣿⣿⣿⣿⣿⣿⣿⣿⣿⣿⣿⣿⣿⣿⣿⣿⣿⣿⣿⣿⣿⣿⣿⣿⣿⣿⣿⣿⣿⢕⢕⠀⠀⠀⠀⠀⠀⠀⠀⠀⠀⠀⠀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⠀⠀⠀⠀⠀⠀⠀⠀⠀⠀⠀⣿⣿⣿⣿⣿⣿⣿⣿⣿⣿⣿⣿⣿⣿⣿⣿⣿⣿⣿⣿⣿⣿⣾⣿⣷⡵⣼⣽⢟⢿⣿⣿⣿⣿⣿⣿⣿⣿⣿⣿⣿⣿⣿⣿⣿⣿⣿⣿⣿⣿⣿⣿⣿⣿⣿⣿⣇⡕⠀⠀⠀⠀⠀⠀⠀⠀⠀⠀⠀⠀</a:t>
            </a:r>
            <a:br/>
            <a:r>
              <a:t>⠀⠀⠀⠀⠀⠀⠀⠀⠀⠀⠀⣿⣿⣿⣿⢿⢿⢟⢟⢟⢇⢝⢟⢟⢿⣿⣿⣿⣿⣿⣿⣿⣿⣿⣿⣿⣿⣿⣿⣿⣷⣷⣯⣿⢿⣿⣿⣿⣿⣿⣿⣿⣿⣿⣿⣿⣿⡿⣿⢟⢻⢟⢟⢽⡝⢝⢕⢕⢕⠀⠀⠀⠀⠀⠀⠀⠀⠀⠀⠀⠀</a:t>
            </a:r>
            <a:br/>
            <a:r>
              <a:t>⠀⠀⠀⠀⠀⠀⠀⠀⠀⠀⠀⢿⠟⠝⠕⠕⢕⢕⢱⣕⡕⢕⢕⢕⢕⢜⢝⢿⣿⣿⣿⣿⣿⣿⣿⣿⣿⣿⣿⣿⣿⣿⣿⣿⣿⣿⣾⣟⣟⣿⣿⣿⣿⣿⣿⣿⣿⣧⣯⣷⣷⣷⣷⣾⣷⣧⣵⢵⢕⠀⠀⠀⠀⠀⠀⠀⠀⠀⠀⠀⠀</a:t>
            </a:r>
            <a:br/>
            <a:r>
              <a:t>⠀⠀⠀⠀⠀⠀⠀⠀⠀⠀⠀⡀⠀⠀⠀⠀⠀⠀⠁⠁⠘⠝⢷⣵⡕⢕⢕⢕⢻⣿⣿⣿⣿⣿⣿⣿⣿⣿⣿⣿⣿⣿⣿⣿⣿⣿⣿⣿⣿⣿⣷⣿⣿⣿⣿⣿⣿⣿⣿⣿⣿⣿⣿⣿⣿⣿⣗⣽⣵⠀⠀⠀⠀⠀⠀⠀⠀⠀⠀⠀⠀</a:t>
            </a:r>
            <a:br/>
            <a:r>
              <a:t>⠀⠀⠀⠀⠀⠀⠀⠀⠀⠀⠀⠉⠙⠛⠓⠖⠔⠀⠀⠀⠀⠀⠀⠙⢿⣧⡕⢕⢕⢹⣿⣿⣿⣿⣿⣿⣿⣿⣿⣿⣿⣿⣿⣿⣿⣿⣿⣿⣿⣿⣿⣿⣿⣿⣿⣿⣿⣿⣿⣿⣿⣿⣿⣿⣿⣿⣿⣿⣿⠀⠀⠀⠀⠀⠀⠀⠀⠀⠀⠀⠀</a:t>
            </a:r>
            <a:br/>
            <a:r>
              <a:t>⠀⠀⠀⠀⠀⠀⠀⠀⠀⠀⠀⠀⢀⠄⢀⠀⢄⠁⠄⠄⠐⠔⠀⠄⠌⢻⣿⡝⢕⢞⣿⣿⣿⣿⣿⣿⣿⣿⣿⣿⣿⣿⣿⣿⣿⣿⢟⢏⢟⢟⣿⣿⣿⣿⣿⣿⣿⣿⣿⣿⣽⣿⣿⣿⣿⣿⣿⣧⣧⠀⠀⠀⠀⠀⠀⠀⠀⠀⠀⠀⠀</a:t>
            </a:r>
            <a:br/>
            <a:r>
              <a:t>⠀⠀⠀⠀⠀⠀⠀⠀⠀⠀⠀⣕⡕⢔⢕⢄⢔⢔⢁⢁⠀⠀⠅⠄⠁⠜⣿⣿⡺⣞⣿⣿⣿⣿⣿⣿⣿⣿⣿⣿⣿⣿⣿⣿⢿⣷⣵⢕⢕⢕⢹⣿⣿⣿⣿⣿⣿⣿⣿⣷⣿⣿⣼⣿⣿⣿⣿⡿⠫⠀⠀⠀⠀⠀⠀⠀⠀⠀⠀⠀⠀</a:t>
            </a:r>
            <a:br/>
            <a:r>
              <a:t>⠀⠀⠀⠀⠀⠀⠀⠀⠀⠀⠀⣿⣿⣿⣾⣧⣵⣕⣕⣕⢕⢕⢕⢔⢔⢅⣿⣿⣇⡳⣿⣿⣿⣿⣿⣿⣿⣿⣿⣿⣿⣿⣿⣿⣾⣿⣿⣇⡞⢕⢕⢿⣿⣿⣿⣿⣿⣿⣿⡟⢟⢻⣿⣿⣿⣿⣿⡏⠘⠀⠀⠀⠀⠀⠀⠀⠀⠀⠀⠀⠀</a:t>
            </a:r>
            <a:br/>
            <a:r>
              <a:t>⠀⠀⠀⠀⠀⠀⠀⠀⠀⠀⠀⣿⣿⣿⣿⣿⣿⣿⣿⣿⣾⣷⣷⣱⣕⢕⣿⣿⣷⣿⣿⣿⣿⣿⣿⣿⣿⣿⣿⣿⣎⣟⣿⣿⣿⡿⢏⢻⣿⡕⢕⢜⣿⣿⣿⣿⣿⣿⣿⡕⢕⢕⢸⣿⣿⣿⣿⡇⢀⠀⠀⠀⠀⠀⠀⠀⠀⠀⠀⠀⠀</a:t>
            </a:r>
            <a:br/>
            <a:r>
              <a:t>⠀⠀⠀⠀⠀⠀⠀⠀⠀⠀⠀⣿⣿⣿⣿⣿⣿⣿⣿⣿⣿⣿⣿⣿⣿⣿⣿⣿⡷⣿⣿⣿⣿⣿⣿⣿⣿⣿⣿⣿⣿⣹⣿⡿⢝⢕⢕⢸⣿⣇⡕⢕⢿⣿⣿⣿⣿⣿⣿⣧⢕⢕⢕⣿⣿⣿⣿⣷⢔⠀⠀⠀⠀⠀⠀⠀⠀⠀⠀⠀⠀</a:t>
            </a:r>
            <a:br/>
            <a:r>
              <a:t>⠀⠀⠀⠀⠀⠀⠀⠀⠀⠀⠀⣿⣿⣿⣿⣿⣿⣿⣿⣿⣿⣿⣿⣿⣿⣿⣿⣿⣟⣿⣿⣻⣿⣿⣿⣿⣿⣿⣿⣿⣯⣿⣿⣿⣿⣿⣿⣿⣿⡗⢕⢕⢕⣿⣿⣿⣿⣿⣿⣿⢕⢕⢕⣿⣿⣿⣿⣿⡕⠀⠀⠀⠀⠀⠀⠀⠀⠀⠀⠀⠀</a:t>
            </a:r>
            <a:br/>
            <a:r>
              <a:t>⠀⠀⠀⠀⠀⠀⠀⠀⠀⠀⠀⣿⣿⣿⣿⣿⣿⣿⣿⣿⣿⣿⣿⣿⣿⣿⣿⢇⢾⣽⣿⣿⣿⡿⢿⣿⡿⢿⣿⣿⣿⣿⣿⣿⣿⣿⣿⣿⣿⡇⢕⢕⢝⣿⣿⣿⣿⣿⣿⣿⢕⢕⢕⢹⣿⣿⣿⣿⡧⠀⠀⠀⠀⠀⠀⠀⠀⠀⠀⠀⠀</a:t>
            </a:r>
            <a:br/>
            <a:r>
              <a:t>⠀⠀⠀⠀⠀⠀⠀⠀⠀⠀⠀⣿⣿⣿⣿⣿⣿⣿⣿⣿⣿⣿⣿⣿⣿⣿⣿⢕⢕⣹⣿⣿⣿⣷⣾⣷⣷⣟⣿⣿⣿⣿⣿⣿⣿⣿⣿⣿⡟⣞⢕⢕⢱⣿⣿⣿⣿⣿⣿⡇⡕⢕⢕⣽⣿⣿⣿⣿⣿⠀⠀⠀⠀⠀⠀⠀⠀⠀⠀⠀⠀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⠀⠀⠀⠀⠀⠀⠀⠀⠀⠀⠀⣿⣿⣿⣿⣿⣿⣿⣿⣿⣿⣿⣿⣿⣿⣿⣿⢕⢕⢕⣿⣿⣿⣿⣿⣿⣿⣿⣿⣿⣿⣿⣿⣿⣿⣿⣿⣿⡇⢗⡷⣗⡕⣿⣿⣿⣿⣿⣿⣗⡕⢕⣱⣿⣿⣿⣿⣿⣿⠀⠀⠀⠀⠀⠀⠀⠀⠀⠀⠀⠀</a:t>
            </a:r>
            <a:br/>
            <a:r>
              <a:t>⠀⠀⠀⠀⠀⠀⠀⠀⠀⠀⠀⣿⣿⣿⣿⣿⣿⣿⣿⣿⣿⣿⣿⣿⣿⣿⡟⢕⢕⢕⣿⣿⣿⣿⣿⣿⣿⣿⣿⣿⣿⣿⣿⣿⣿⣿⣿⣿⣧⢕⢜⢜⢕⣿⣿⣿⣿⣿⣿⣯⣼⣜⣝⣻⣿⣿⣿⣿⣿⠀⠀⠀⠀⠀⠀⠀⠀⠀⠀⠀⠀</a:t>
            </a:r>
            <a:br/>
            <a:r>
              <a:t>⠀⠀⠀⠀⠀⠀⠀⠀⠀⠀⠀⠘⣿⣿⣿⣿⣿⣿⣿⣿⣿⣿⣿⣿⣿⣿⡇⢕⢕⢸⣿⣿⣿⣿⣿⣿⣿⣿⣿⣿⣿⣿⣿⣿⣯⣿⣽⣽⣵⣤⣥⣅⣵⣿⣿⣿⣿⣿⣿⣿⣿⣿⣿⣿⣿⣿⣿⣿⣿⠀⠀⠀⠀⠀⠀⠀⠀⠀⠀⠀⠀</a:t>
            </a:r>
            <a:br/>
            <a:r>
              <a:t>⠀⠀⠀⠀⠀⠀⠀⠀⠀⠀⠀⠀⠘⣿⣿⣿⣿⣿⣿⢿⣿⡿⣿⢿⢿⢿⢇⠑⠑⢕⣿⣿⣿⣿⣿⣿⣿⣿⣿⣿⣿⣿⣿⣿⣿⣿⣿⣿⣿⣿⣿⣿⣿⣿⣿⣿⣿⣿⣿⣿⣿⣿⣿⣿⣿⣿⣿⣿⣿⠀⠀⠀⠀⠀⠀⠀⠀⠀⠀⠀⠀</a:t>
            </a:r>
            <a:br/>
            <a:r>
              <a:t>⠀⠀⠀⠀⠀⠀⠀⠀⠀⠀⠀⣤⣄⣵⣵⣵⣵⣵⣵⡵⢵⣵⢵⣕⣵⣥⣅⣄⣤⣵⣿⣿⣿⣿⢿⢟⢛⢟⢿⢻⢿⣽⣯⣿⢾⣿⣿⣿⣿⣿⣿⣿⣿⣿⣿⣿⣿⣿⣿⣿⣿⣿⣿⣿⣿⣿⣿⣿⣿⠀⠀⠀⠀⠀⠀⠀⠀⠀⠀⠀⠀</a:t>
            </a:r>
            <a:br/>
            <a:r>
              <a:t>⠀⠀⠀⠀⠀⠀⠀⠀⠀⠀⠀⢗⣟⣯⣫⣽⣽⣷⣿⣷⣾⣿⣿⢿⢿⢟⢟⢟⢏⡝⢝⢵⢱⢇⡕⣕⣪⣝⢝⢱⢟⢗⢼⣵⣽⣵⣻⣿⣾⣿⣿⣿⣿⣿⣿⣿⣿⣿⣿⣿⣿⣿⣿⣿⣿⣿⣿⣿⣿⠀⠀⠀⠀⠀⠀⠀⠀⠀⠀⠀⠀</a:t>
            </a:r>
            <a:br/>
            <a:r>
              <a:t>⠀⠀⠀⠀⠀⠀⠀⠀⠀⠀⠀⠿⠻⢻⠟⠟⢝⢝⢝⢕⢵⢵⢕⢕⢕⢕⢕⢕⢗⡕⢕⢽⢷⡗⢗⢞⢏⣻⢿⢿⡿⣿⣿⣿⣿⣿⣿⣿⣿⣿⣿⣿⣿⢿⣿⡿⣿⣿⣿⣿⣿⣿⣿⣿⣿⣿⣿⣿⣿⠀⠀⠀⠀⠀⠀⠀⠀⠀⠀⠀⠀</a:t>
            </a:r>
            <a:br/>
            <a:r>
              <a:t>⠀⠀⠀⠀⠀⠀⠀⠀⠀⠀⠀⠀⠀⠀⠀⠑⠑⠑⠑⠑⠑⠑⠘⠑⠘⠃⠑⠑⠑⠑⠑⠑⠑⠑⠘⠓⠑⠓⠑⠑⠑⠑⠘⠑⠊⠙⠑⠘⠑⠑⠑⠑⠑⠑⠑⠑⠑⠑⠑⠙⠙⠑⠙⠙⠙⠙⠁⠑⠑⠀⠀⠀⠀⠀⠀⠀⠀⠀⠀⠀⠀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⠀⠀⠀⠀⠀⠀⠀⠀⠀⠀⠀⣞⣟⣿⣻⣿⣿⣾⣿⣗⣿⣿⣿⣾⣿⣷⣵⣯⣝⣻⢻⢿⣿⣿⣿⣿⣿⣿⣿⣿⣿⣿⣿⣿⣿⣿⣿⣿⣿⣿⣿⣿⣿⣿⣿⣿⣿⣿⣿⣿⣿⣿⣿⣿⣿⣿⡿⢕⢔⠀⠀⠀⠀⠀⠀⠀⠀⠀⠀⠀⠀</a:t>
            </a:r>
            <a:br/>
            <a:r>
              <a:t>⠀⠀⠀⠀⠀⠀⠀⠀⠀⠀⠀⣜⣿⣾⢿⣿⣿⣿⣿⣿⣿⣿⣿⣿⣿⣿⣯⣿⣿⣿⣿⣷⣕⢹⢟⡿⢿⣿⣿⣿⣿⣿⣿⣿⣿⣿⣿⣿⣿⣿⣿⣿⣿⣿⣿⣿⣿⣿⣿⣿⣿⣿⣿⣿⣿⣿⢇⢕⢕⠀⠀⠀⠀⠀⠀⠀⠀⠀⠀⠀⠀</a:t>
            </a:r>
            <a:br/>
            <a:r>
              <a:t>⠀⠀⠀⠀⠀⠀⠀⠀⠀⠀⠀⢷⣿⣿⣿⣟⣿⣿⣻⣿⣿⣿⣿⣿⣿⣿⣿⣿⣿⣿⣿⣿⣿⣾⣷⣿⣧⣼⣽⢿⢿⣿⣿⣿⣿⣿⣿⣿⣿⣿⣿⣿⣿⣿⣿⣿⣿⣿⣿⣿⢿⢿⢿⢿⡿⢿⢟⢷⢷⠀⠀⠀⠀⠀⠀⠀⠀⠀⠀⠀⠀</a:t>
            </a:r>
            <a:br/>
            <a:r>
              <a:t>⠀⠀⠀⠀⠀⠀⠀⠀⠀⠀⠀⣕⣽⣾⡿⢿⢟⢟⢝⢝⢕⢜⢝⢟⢿⣿⣿⣿⣿⣿⣿⣿⣿⣿⣿⣿⣿⣿⣿⣿⣿⣷⣿⣿⢟⣿⣿⣿⣿⣿⣿⣿⣿⣿⣿⣿⡟⢕⣯⣕⣧⣳⣣⢵⣇⢇⢕⢕⢕⠀⠀⠀⠀⠀⠀⠀⠀⠀⠀⠀⠀</a:t>
            </a:r>
            <a:br/>
            <a:r>
              <a:t>⠀⠀⠀⠀⠀⠀⠀⠀⠀⠀⠀⠟⠏⠑⠕⠕⢕⢕⢱⣕⡕⢕⢕⢕⢕⢜⢝⢿⣿⣿⣿⣿⣿⣿⣿⣿⣿⣿⣿⣿⣿⣿⣿⣿⣿⣿⣷⣿⣟⣿⣿⣿⣿⣯⣿⣷⣿⣿⣿⣿⣿⣿⣿⣿⣿⣿⢕⡵⣕⠀⠀⠀⠀⠀⠀⠀⠀⠀⠀⠀⠀</a:t>
            </a:r>
            <a:br/>
            <a:r>
              <a:t>⠀⠀⠀⠀⠀⠀⠀⠀⠀⠀⠀⡀⠀⠀⠀⠀⠀⠀⠁⠁⠘⠝⢷⣵⡕⢕⢕⢕⢻⣿⣿⣿⣿⡿⣿⣿⣿⣿⣿⣿⣿⣿⣿⣿⣿⣿⣿⣿⣿⣿⣷⣿⣿⣿⣿⣿⣿⣿⣿⣿⣿⣿⣿⣿⣿⣿⣿⣿⣿⠀⠀⠀⠀⠀⠀⠀⠀⠀⠀⠀⠀</a:t>
            </a:r>
            <a:br/>
            <a:r>
              <a:t>⠀⠀⠀⠀⠀⠀⠀⠀⠀⠀⠀⠉⠉⠙⠓⠖⠐⠀⠀⠀⠀⠀⠀⠙⢿⣧⡕⢕⢕⢝⣿⣿⣿⣿⣿⣿⣿⣿⣿⣿⣿⣿⣿⣿⣿⣿⣿⣿⣿⣿⣿⣿⣿⣿⣿⣿⣿⣿⣿⣿⣿⣿⣿⣽⣿⣽⣿⣿⣿⠀⠀⠀⠀⠀⠀⠀⠀⠀⠀⠀⠀</a:t>
            </a:r>
            <a:br/>
            <a:r>
              <a:t>⠀⠀⠀⠀⠀⠀⠀⠀⠀⠀⠀⠀⠀⠄⢀⢀⢀⢁⠄⢄⢄⠐⠄⢀⠘⢻⣿⡏⢇⢱⣿⣿⣿⣿⣿⣿⣿⣿⣿⣿⣿⣿⣿⣿⣿⣟⢏⢝⢟⢿⣿⣿⣿⣿⣿⣿⣿⣿⣿⣿⣽⣟⣿⣿⣿⣿⣿⣿⣿⠀⠀⠀⠀⠀⠀⠀⠀⠀⠀⠀⠀</a:t>
            </a:r>
            <a:br/>
            <a:r>
              <a:t>⠀⠀⠀⠀⠀⠀⠀⠀⠀⠀⠀⣕⡕⢕⢔⢕⢅⢕⢕⢄⢁⠀⠔⢀⠐⢜⣿⣿⡞⣟⣿⣿⣿⣿⣿⣿⣿⣿⣿⣿⣿⣿⣿⣿⢟⣷⣧⣕⢱⢕⢹⣿⣿⣿⣿⣿⣿⣿⣿⣷⣿⣧⣼⣿⣿⣿⣿⡿⠫⠀⠀⠀⠀⠀⠀⠀⠀⠀⠀⠀⠀</a:t>
            </a:r>
            <a:br/>
            <a:r>
              <a:t>⠀⠀⠀⠀⠀⠀⠀⠀⠀⠀⠀⣿⣿⣷⣷⣧⣵⣕⣕⡕⢕⢕⢕⢅⢔⢕⣿⣿⣗⣷⣿⣿⣿⣿⣿⣿⣿⣿⣿⣷⣝⣿⣿⣿⣿⣯⣿⣷⡜⢕⢕⢻⣿⣿⣿⣿⣿⣿⣿⢟⢟⢻⣿⣿⣿⣿⣿⡏⠘⠀⠀⠀⠀⠀⠀⠀⠀⠀⠀⠀⠀</a:t>
            </a:r>
            <a:br/>
            <a:r>
              <a:t>⠀⠀⠀⠀⠀⠀⠀⠀⠀⠀⠀⣿⣿⣿⣿⣿⣿⣿⣿⣿⣷⣷⣷⣱⣱⢕⣿⣿⣽⣿⣿⣿⣿⣿⣿⣿⣿⣿⣿⣿⡷⢾⣿⣿⣿⢏⢕⢻⣿⢕⢕⢜⣿⣿⣿⣿⣿⣿⣿⡕⢕⢕⢸⣿⣿⣿⣿⡇⠀⠀⠀⠀⠀⠀⠀⠀⠀⠀⠀⠀⠀</a:t>
            </a:r>
            <a:br/>
            <a:r>
              <a:t>⠀⠀⠀⠀⠀⠀⠀⠀⠀⠀⠀⣿⣿⣿⣿⣿⣿⣿⣿⣿⣿⣿⣿⣿⣿⣿⣿⣿⣿⣿⣿⣿⣿⣿⣿⣿⣿⣿⣿⣿⣿⣾⣿⣟⢕⢕⢕⢸⣿⡇⢕⢕⢝⣿⣿⣿⣿⣿⣿⣧⢕⢕⢕⣿⣿⣿⣿⣇⢔⠀⠀⠀⠀⠀⠀⠀⠀⠀⠀⠀⠀</a:t>
            </a:r>
            <a:br/>
            <a:r>
              <a:t>⠀⠀⠀⠀⠀⠀⠀⠀⠀⠀⠀⣿⣿⣿⣿⣿⣿⣿⣿⣿⣿⣿⣿⣿⣿⣿⣿⣿⣟⣿⣿⣟⣻⣿⣿⣿⣿⣿⣿⣿⣿⣿⣿⣿⣿⣿⣿⣿⣿⡇⢕⢕⢱⣿⣿⣿⣿⣿⣿⣿⢕⢕⢕⣿⣿⣿⣿⣿⡕⠀⠀⠀⠀⠀⠀⠀⠀⠀⠀⠀⠀</a:t>
            </a:r>
            <a:br/>
            <a:r>
              <a:t>⠀⠀⠀⠀⠀⠀⠀⠀⠀⠀⠀⣿⣿⣿⣿⣿⣿⣿⣿⣿⣿⣿⣿⣿⣿⣿⣿⢏⢿⣽⣿⣿⣿⣿⣿⣿⢿⣿⣿⣿⣿⣿⣿⣿⣿⣿⣿⣿⣿⢣⢕⢕⢕⣿⣿⣿⣿⣿⣿⡿⢕⢕⢕⢹⣿⣿⣿⣿⡇⠀⠀⠀⠀⠀⠀⠀⠀⠀⠀⠀⠀</a:t>
            </a:r>
            <a:br/>
            <a:r>
              <a:t>⠀⠀⠀⠀⠀⠀⠀⠀⠀⠀⠀⣿⣿⣿⣿⣿⣿⣿⣿⣿⣿⣿⣿⣿⣿⣿⣿⢇⢜⣞⣿⣿⣿⣿⣿⣿⣿⣿⣿⣿⣿⣿⣿⣿⣿⣿⣿⣿⡗⢕⢕⢕⢕⣿⣿⣿⣿⣿⣿⡧⢕⢕⢕⣼⣿⣿⣿⣿⣿⠀⠀⠀⠀⠀⠀⠀⠀⠀⠀⠀⠀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⠀⠀⠀⠀⠀⠀⠀⠀⠀⠀⠀⣿⣿⣿⣿⣿⣿⣿⣿⣿⣿⣿⣿⣿⣿⣿⣿⢕⢕⢕⣿⣿⣿⣿⣿⣿⣿⣿⣿⣿⣿⣿⣿⣿⣿⣿⣿⣿⡇⢕⢕⢕⢕⣿⣿⣿⣿⣿⣿⣯⡕⢕⣷⣿⣿⣿⣿⣿⣿⠀⠀⠀⠀⠀⠀⠀⠀⠀⠀⠀⠀</a:t>
            </a:r>
            <a:br/>
            <a:r>
              <a:t>⠀⠀⠀⠀⠀⠀⠀⠀⠀⠀⠀⣿⣿⣿⣿⣿⣿⣿⣿⣿⣿⣿⣿⣿⣿⣿⡟⢕⢕⢕⣿⣿⣿⣿⣿⣿⣿⣿⣿⣿⣿⣿⣿⣿⣿⣿⣿⣿⡇⢕⢕⢕⢕⣿⣿⣿⣿⣿⣿⣧⣵⣜⣝⣻⣿⣿⣿⣿⣿⠀⠀⠀⠀⠀⠀⠀⠀⠀⠀⠀⠀</a:t>
            </a:r>
            <a:br/>
            <a:r>
              <a:t>⠀⠀⠀⠀⠀⠀⠀⠀⠀⠀⠀⠸⣿⣿⣿⣿⣿⣿⣿⣿⣿⣿⣿⣿⣿⣿⡧⢕⢕⢸⣿⣿⣿⣿⣿⣿⣿⣿⣿⣿⣿⣿⣿⣿⣯⣽⣽⣽⣵⣤⣥⣤⣵⣿⣿⣿⣿⣿⣿⣿⣿⣿⣿⣿⣿⣿⣿⣿⣿⠀⠀⠀⠀⠀⠀⠀⠀⠀⠀⠀⠀</a:t>
            </a:r>
            <a:br/>
            <a:r>
              <a:t>⠀⠀⠀⠀⠀⠀⠀⠀⠀⠀⠀⠀⠜⣿⣿⣿⣿⣿⣿⣿⣿⣿⣿⣿⢿⢿⢇⠕⢕⢕⣿⣿⣿⣿⣿⣿⣿⣿⣿⣿⣿⣿⣿⣿⣿⣿⣿⣿⣿⣿⣿⣿⣿⣿⣿⣿⣿⣿⣿⣿⣿⣿⣿⣿⣿⣿⣿⣿⣿⠀⠀⠀⠀⠀⠀⠀⠀⠀⠀⠀⠀</a:t>
            </a:r>
            <a:br/>
            <a:r>
              <a:t>⠀⠀⠀⠀⠀⠀⠀⠀⠀⠀⠀⣤⣄⣵⣵⣵⣵⣵⣵⣵⣵⣽⢵⣵⣵⣥⣥⣴⣵⣵⣿⣿⣿⣿⡿⢿⢛⢻⣿⢿⣿⣿⣿⣿⣿⣿⣿⣿⣿⣿⣿⣿⣿⣿⣿⣿⣿⣿⣿⣿⣿⣿⣿⣿⣿⣿⣿⣿⣿⠀⠀⠀⠀⠀⠀⠀⠀⠀⠀⠀⠀</a:t>
            </a:r>
            <a:br/>
            <a:r>
              <a:t>⠀⠀⠀⠀⠀⠀⠀⠀⠀⠀⠀⣟⣿⣿⣿⣿⣯⣿⣿⣿⣿⣿⣿⡿⢿⣿⢟⡟⣟⡏⢹⣷⡳⢷⡷⣿⣾⣟⣝⣻⢟⣾⣿⣿⢿⣵⣿⣿⣾⣿⣿⣿⣿⣿⣿⣿⣿⣿⣿⣿⣿⣿⣿⣿⣿⣿⣿⣿⣿⠀⠀⠀⠀⠀⠀⠀⠀⠀⠀⠀⠀</a:t>
            </a:r>
            <a:br/>
            <a:r>
              <a:t>⠀⠀⠀⠀⠀⠀⠀⠀⠀⠀⠀⠿⠿⢻⢟⢟⢏⢝⢝⢟⢧⢵⢜⢕⣕⢕⢵⡕⢺⣎⡽⢯⢿⣎⡗⢿⢿⣿⢿⢿⣿⣿⣿⣿⣿⣿⣿⣿⣿⣿⣿⣿⣿⢿⣿⣿⣿⣿⣿⣿⣿⣿⣿⣿⣿⣿⣿⣿⣿⠀⠀⠀⠀⠀⠀⠀⠀⠀⠀⠀⠀</a:t>
            </a:r>
            <a:br/>
            <a:r>
              <a:t>⠀⠀⠀⠀⠀⠀⠀⠀⠀⠀⠀⠀⠐⠐⠑⠑⠑⠑⠑⠑⠑⠃⠙⠋⠘⠛⠃⠑⠑⠑⠃⠙⠑⠑⠑⠛⠃⠓⠓⠃⠑⠓⠙⠑⠚⠙⠑⠘⠑⠙⠘⠑⠑⠑⠑⠑⠑⠑⠑⠛⠑⠑⠋⠙⠙⠙⠑⠑⠑⠀⠀⠀⠀⠀⠀⠀⠀⠀⠀⠀⠀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⠀⠀⠀⠀⠀⠀⠀⠀⠀⠀⠀⣟⣷⣿⣕⣾⣿⣾⣿⣟⣿⣿⣿⣿⣿⣷⡕⡜⢜⡝⢻⢿⣿⣿⣿⣿⣿⣿⣿⣿⣿⣿⣿⣿⣿⣿⣿⣿⣿⣿⣿⣿⣿⣿⣿⣿⣿⣿⣿⣿⣿⣿⣿⣿⣿⣿⢕⢕⢱⠀⠀⠀⠀⠀⠀⠀⠀⠀⠀⠀⠀</a:t>
            </a:r>
            <a:br/>
            <a:r>
              <a:t>⠀⠀⠀⠀⠀⠀⠀⠀⠀⠀⠀⣎⣿⣾⣿⣟⣿⣿⣿⣟⣿⣿⣿⣯⣿⣿⣯⣿⣿⣿⣯⣵⣕⢝⢟⢿⢿⣿⣿⣿⣿⣿⣿⣿⣿⣿⣿⣿⣿⣿⣿⣿⣿⣿⣿⣿⣿⣿⣿⣿⣿⣿⣿⣿⣿⣇⢕⢕⢜⠀⠀⠀⠀⠀⠀⠀⠀⠀⠀⠀⠀</a:t>
            </a:r>
            <a:br/>
            <a:r>
              <a:t>⠀⠀⠀⠀⠀⠀⠀⠀⠀⠀⠀⢷⢸⢷⣿⣿⣿⣿⣹⣿⣿⣿⣿⣿⣿⣿⣻⣿⣿⣿⣿⣿⣿⣾⣷⣷⣧⣼⣽⢟⢿⣿⣿⣿⣿⣿⣿⣿⣿⣿⣿⣿⣿⣿⣿⣿⡿⢿⢟⢟⢟⢟⢟⢟⡟⢟⢟⢟⢕⠀⠀⠀⠀⠀⠀⠀⠀⠀⠀⠀⠀</a:t>
            </a:r>
            <a:br/>
            <a:r>
              <a:t>⠀⠀⠀⠀⠀⠀⠀⠀⠀⠀⠀⣧⣴⣾⡿⢿⢟⢟⢝⢝⢕⢜⢝⢟⢻⣿⣿⣿⣿⣿⣿⣿⣿⣿⣿⣿⣿⣿⣿⣿⣿⣷⣿⣽⢿⣿⣿⣿⣿⣿⣿⣿⣿⣿⣿⣕⣜⣵⣧⣱⣵⣕⣱⣕⣇⢇⢕⢕⢕⠀⠀⠀⠀⠀⠀⠀⠀⠀⠀⠀⠀</a:t>
            </a:r>
            <a:br/>
            <a:r>
              <a:t>⠀⠀⠀⠀⠀⠀⠀⠀⠀⠀⠀⠟⠏⠕⠕⠕⢕⢕⢱⣕⡕⢕⢕⢕⢕⢜⢝⢿⣿⣿⣿⣿⣿⣿⣿⣿⣿⣿⣿⣿⣿⣿⣿⣿⣿⣿⣷⣟⣟⣿⣿⣿⣿⣧⣾⣿⣿⣿⣿⣿⣿⣿⣿⣿⣯⢮⢕⣱⣵⠀⠀⠀⠀⠀⠀⠀⠀⠀⠀⠀⠀</a:t>
            </a:r>
            <a:br/>
            <a:r>
              <a:t>⠀⠀⠀⠀⠀⠀⠀⠀⠀⠀⠀⡀⠀⠀⠀⠀⠀⠀⠁⠁⠘⠟⢷⣵⡕⢕⢕⢕⢻⣿⣿⣿⣿⣿⣿⣿⣿⣿⣿⣿⣿⣿⣿⣿⣿⣿⣿⣿⣿⣿⣷⣾⣟⡻⢿⣿⣿⣿⣿⣿⣿⣿⣿⣿⣿⣿⣿⣿⣿⠀⠀⠀⠀⠀⠀⠀⠀⠀⠀⠀⠀</a:t>
            </a:r>
            <a:br/>
            <a:r>
              <a:t>⠀⠀⠀⠀⠀⠀⠀⠀⠀⠀⠀⠉⠉⠛⠓⠖⠐⠀⠀⠀⠀⠀⠀⠙⢿⣧⡕⢕⢕⢻⣿⣿⣿⣿⣿⣿⣿⣿⣿⣿⣿⣿⣿⣿⣿⣿⣿⣿⣿⣿⣿⣿⣿⣿⣿⣿⣿⣿⣿⣿⣿⣿⣿⣯⢿⣽⣿⣿⣿⠀⠀⠀⠀⠀⠀⠀⠀⠀⠀⠀⠀</a:t>
            </a:r>
            <a:br/>
            <a:r>
              <a:t>⠀⠀⠀⠀⠀⠀⠀⠀⠀⠀⠀⠀⠀⢀⠀⢀⢄⠀⠔⢄⠐⠐⠄⢀⠜⢻⣿⡝⢣⢗⣿⣿⣿⣿⣿⣿⣿⣿⣿⣿⣿⣿⣿⣿⣿⡟⢏⢝⢟⢿⣿⣿⣿⣿⣿⣿⣿⣿⣿⣿⣽⣿⢿⣿⣿⣿⣿⣿⣿⠀⠀⠀⠀⠀⠀⠀⠀⠀⠀⠀⠀</a:t>
            </a:r>
            <a:br/>
            <a:r>
              <a:t>⠀⠀⠀⠀⠀⠀⠀⠀⠀⠀⠀⣕⡕⢔⢔⢕⢅⢕⢕⢁⢀⠀⢔⠄⠐⢜⣿⣿⡾⣟⣿⣿⣿⣿⣿⣿⣿⣿⣿⡻⣿⣿⣿⣿⣟⣿⣶⣗⡱⢕⢹⣿⣿⣿⣿⣿⣿⣿⣿⣷⣿⣧⣼⣿⣿⣿⣿⡿⠏⠀⠀⠀⠀⠀⠀⠀⠀⠀⠀⠀⠀</a:t>
            </a:r>
            <a:br/>
            <a:r>
              <a:t>⠀⠀⠀⠀⠀⠀⠀⠀⠀⠀⠀⣿⣿⣷⣷⣧⣵⣵⣕⣕⢕⢕⢔⢄⢔⢅⣿⣿⣗⣷⣿⣿⣿⣿⣿⣿⣿⣿⣿⣿⡮⢿⣿⣿⣿⣿⡽⣿⡼⢕⢕⢹⣿⣿⣿⣿⣿⣿⣿⢟⢟⢻⣿⣿⣿⣿⣿⡏⠘⠀⠀⠀⠀⠀⠀⠀⠀⠀⠀⠀⠀</a:t>
            </a:r>
            <a:br/>
            <a:r>
              <a:t>⠀⠀⠀⠀⠀⠀⠀⠀⠀⠀⠀⣿⣿⣿⣿⣿⣿⣿⣿⣿⣾⣷⣷⣱⣱⢕⣿⣿⣽⣿⣿⣿⣿⣿⣿⣿⣿⣿⣿⣿⣟⣞⣿⣿⡿⢏⢕⢻⣿⢕⢕⢜⢿⣿⣿⣿⣿⣿⣿⢕⢕⢕⢹⣿⣿⣿⣿⡇⢀⠀⠀⠀⠀⠀⠀⠀⠀⠀⠀⠀⠀</a:t>
            </a:r>
            <a:br/>
            <a:r>
              <a:t>⠀⠀⠀⠀⠀⠀⠀⠀⠀⠀⠀⣿⣿⣿⣿⣿⣿⣿⣿⣿⣿⣿⣿⣿⣿⣿⣿⣿⣷⣿⣿⣿⣿⣿⣿⣿⣿⣿⣿⣿⣿⣿⣿⡟⢕⢕⢕⢸⣿⡇⢕⢕⢱⣿⣿⣿⣿⣿⣿⣧⢕⢕⢕⣿⣿⣿⣿⣇⢄⠀⠀⠀⠀⠀⠀⠀⠀⠀⠀⠀⠀</a:t>
            </a:r>
            <a:br/>
            <a:r>
              <a:t>⠀⠀⠀⠀⠀⠀⠀⠀⠀⠀⠀⣿⣿⣿⣿⣿⣿⣿⣿⣿⣿⣿⣿⣿⣿⣿⣿⣿⡿⣿⣿⣟⣹⣿⣿⣿⣿⣿⣿⣿⣿⣿⣿⣿⣿⣿⣿⣿⣿⡇⢕⢕⢕⣿⣿⣿⣿⣿⣿⣿⢕⢕⢕⣿⣿⣿⣿⣿⡕⠀⠀⠀⠀⠀⠀⠀⠀⠀⠀⠀⠀</a:t>
            </a:r>
            <a:br/>
            <a:r>
              <a:t>⠀⠀⠀⠀⠀⠀⠀⠀⠀⠀⠀⣿⣿⣿⣿⣿⣿⣿⣿⣿⣿⣿⣿⣿⣿⣿⣿⢧⢿⣽⣿⣿⣿⣿⣿⣿⣿⣿⣿⣿⣿⣿⣿⣿⣿⣿⣿⣿⣿⢇⢕⢕⢕⣿⣿⣿⣿⣿⣿⣿⢕⢕⢕⣸⣿⣿⣿⣿⣧⠀⠀⠀⠀⠀⠀⠀⠀⠀⠀⠀⠀</a:t>
            </a:r>
            <a:br/>
            <a:r>
              <a:t>⠀⠀⠀⠀⠀⠀⠀⠀⠀⠀⠀⣿⣿⣿⣿⣿⣿⣿⣿⣿⣿⣿⣿⣿⣿⣿⣿⢕⢕⣞⣿⣿⣿⣿⣿⣿⣿⣿⣿⣿⣿⣿⣿⣿⣿⣿⣿⣿⡗⢕⢕⢕⢕⣿⣿⣿⣿⣿⣿⡇⢕⢕⢕⣹⣿⣿⣿⣿⣿⠀⠀⠀⠀⠀⠀⠀⠀⠀⠀⠀⠀</a:t>
            </a:r>
            <a:br/>
            <a:r>
              <a:t>⠀⠀⠀⠀⠀⠀⠀⠀⠀⠀⠀⣿⣿⣿⣿⣿⣿⣿⣿⣿⣿⣿⣿⣿⣿⣿⣿⢕⢱⢕⣿⣿⣿⣿⣿⣿⣿⣿⣿⣿⣿⣿⣿⣿⣿⣿⣿⣿⡇⢕⢕⢕⢕⣿⣿⣿⣿⣿⣿⣧⢇⢕⣱⣿⣿⣿⣿⣿⣿⠀⠀⠀⠀⠀⠀⠀⠀⠀⠀⠀⠀</a:t>
            </a:r>
            <a:br/>
            <a:r>
              <a:t>⠀⠀⠀⠀⠀⠀⠀⠀⠀⠀⠀⣿⣿⣿⣿⣿⣿⣿⣿⣿⣿⣿⣿⣿⣿⣿⡗⢕⢕⢱⣿⣿⣿⣿⣿⣿⣿⣿⣿⣿⣿⣿⣿⣿⣿⣿⣿⣿⡇⢕⢕⢕⢕⣿⣿⣿⣿⣿⣿⣧⣵⣜⣜⣻⣿⣿⣿⣿⣿⠀⠀⠀⠀⠀⠀⠀⠀⠀⠀⠀⠀</a:t>
            </a:r>
            <a:br/>
            <a:r>
              <a:t>⠀⠀⠀⠀⠀⠀⠀⠀⠀⠀⠀⠜⣿⣿⣿⣿⣿⣿⣿⣿⣿⣿⣿⣿⣿⣿⡧⢕⢕⢜⣿⣿⣿⣿⣿⣿⣿⣿⣿⣿⣿⣿⣿⣿⣽⣽⣽⣽⣵⣤⣥⣤⣵⣿⣿⣿⣿⣿⣿⣿⣿⣿⣿⣿⣿⣿⣿⣿⣿⠀⠀⠀⠀⠀⠀⠀⠀⠀⠀⠀⠀</a:t>
            </a:r>
            <a:br/>
            <a:r>
              <a:t>⠀⠀⠀⠀⠀⠀⠀⠀⠀⠀⠀⠀⠘⣿⣿⣿⣿⣿⣿⣿⣿⣿⣿⢿⢿⢿⢇⠕⠕⢕⣿⣿⣿⣿⣿⣿⣿⣿⣿⣿⣿⣿⣿⣿⣿⣿⣿⣿⣿⣿⣿⣿⣿⣿⣿⣿⣿⣿⣿⣿⣿⣿⣿⣿⣿⣿⣿⣿⣿⠀⠀⠀⠀⠀⠀⠀⠀⠀⠀⠀⠀</a:t>
            </a:r>
            <a:br/>
            <a:r>
              <a:t>⠀⠀⠀⠀⠀⠀⠀⠀⠀⠀⠀⣤⣤⣵⣵⣵⣵⣵⣵⡵⢵⣧⢵⣵⣵⣥⣵⣴⣵⣵⣿⣿⣿⣿⢿⢟⢛⢟⡿⢿⢿⣽⣿⣿⡿⢿⣿⣿⣿⣿⣿⣿⣿⣿⣿⣿⣿⣿⣿⣿⣿⣿⣿⣿⣿⣿⣿⣿⣿⠀⠀⠀⠀⠀⠀⠀⠀⠀⠀⠀⠀</a:t>
            </a:r>
            <a:br/>
            <a:r>
              <a:t>⠀⠀⠀⠀⠀⠀⠀⠀⠀⠀⠀⣟⣟⣿⣿⣿⣿⣿⣿⣿⣿⣿⡿⢿⢿⢟⢟⣟⣏⣝⢝⣵⢷⣳⡷⢧⣾⣏⣝⣳⡟⢷⣿⣧⢽⣽⣿⣿⣿⣿⣿⣿⣿⣿⣿⣿⣿⣿⣿⣿⣿⣿⣿⣿⣿⣿⣿⣿⣿⠀⠀⠀⠀⠀⠀⠀⠀⠀⠀⠀⠀</a:t>
            </a:r>
            <a:br/>
            <a:r>
              <a:t>⠀⠀⠀⠀⠀⠀⠀⠀⠀⠀⠀⠿⠟⢻⢟⢏⢝⢝⢝⢗⢧⢧⣵⢕⡕⢱⢵⡕⢺⣞⡽⢿⣷⣗⡟⢟⣻⣿⢿⢿⣿⣿⣿⣿⣿⣿⣿⣿⣿⣿⣿⣿⣿⢿⣿⣿⣿⣿⣿⣿⣿⣿⣿⣿⣿⣿⣿⣿⣿⠀⠀⠀⠀⠀⠀⠀⠀⠀⠀⠀⠀</a:t>
            </a:r>
            <a:br/>
            <a:r>
              <a:t>⠀⠀⠀⠀⠀⠀⠀⠀⠀⠀⠀⠀⠐⠐⠐⠑⠑⠑⠑⠑⠑⠃⠛⠋⠘⠛⠃⠑⠑⠑⠃⠙⠑⠃⠃⠛⠃⠓⠚⠓⠑⠓⠙⠙⠚⠙⠑⠘⠙⠙⠘⠑⠑⠃⠑⠑⠑⠑⠑⠛⠑⠑⠋⠙⠙⠑⠑⠑⠑⠀⠀⠀⠀⠀⠀⠀⠀⠀⠀⠀⠀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⠀⠀⠀⠀⠀⠀⠀⠀⠀⠀⠀⣟⣗⣳⡕⣼⣿⣾⣿⣟⣿⣿⣿⣾⣿⣇⡵⡕⢜⢝⢟⢿⣿⣿⣿⣿⣿⣿⣿⣿⣿⣿⣿⣿⣿⣿⣿⣿⣿⣿⣿⣿⣿⣿⣿⣿⣿⣿⣿⣿⣿⣿⣿⣿⣷⢕⢕⣮⡿⠀⠀⠀⠀⠀⠀⠀⠀⠀⠀⠀⠀</a:t>
            </a:r>
            <a:br/>
            <a:r>
              <a:t>⠀⠀⠀⠀⠀⠀⠀⠀⠀⠀⠀⣜⣿⣼⢿⣟⣿⣿⣿⣿⣿⣿⣿⣯⣿⣻⡽⣿⣿⢿⣿⣵⣕⢝⢟⢿⢿⣿⣿⣿⣿⣿⣿⣿⣿⣿⣿⣿⣿⣿⣿⣿⣿⣿⣿⣿⣿⣿⣿⣿⣿⣿⣿⣿⣿⣧⢕⢜⢑⠀⠀⠀⠀⠀⠀⠀⠀⠀⠀⠀⠀</a:t>
            </a:r>
            <a:br/>
            <a:r>
              <a:t>⠀⠀⠀⠀⠀⠀⠀⠀⠀⠀⠀⢇⢸⢷⣿⣯⣿⣿⣻⣿⣿⣿⣷⣿⣿⣿⣻⣿⣿⣿⣿⣿⣿⣾⣧⣷⡵⣵⣝⢟⢿⣿⣿⣿⣿⣿⣿⣿⣿⣿⣿⣿⣿⣿⣿⡿⡿⢟⢟⢟⢝⢟⢟⢟⣏⢝⢟⢏⢕⠀⠀⠀⠀⠀⠀⠀⠀⠀⠀⠀⠀</a:t>
            </a:r>
            <a:br/>
            <a:r>
              <a:t>⠀⠀⠀⠀⠀⠀⠀⠀⠀⠀⠀⣷⣵⣶⣿⢿⢟⢟⢟⢝⢕⢝⢝⢟⢿⣿⣿⣿⣿⣿⣽⣿⣿⢿⣿⣿⣿⣿⣿⣿⣷⣷⣽⣽⢿⢿⣿⣿⣿⣿⣿⣿⣿⡟⣹⢕⣵⣷⣷⣧⣵⣕⣱⣇⣵⢇⢕⢕⢕⠀⠀⠀⠀⠀⠀⠀⠀⠀⠀⠀⠀</a:t>
            </a:r>
            <a:br/>
            <a:r>
              <a:t>⠀⠀⠀⠀⠀⠀⠀⠀⠀⠀⠀⠟⠏⠕⠕⠕⢕⢕⢱⢕⡕⢕⢕⢕⢕⢜⢝⢿⣿⣿⣿⣿⣿⣿⣿⣿⣿⣿⣿⣿⣿⣿⣿⣿⣿⣷⣷⣝⡟⢿⣿⣯⣫⣿⣿⣿⣿⣿⣿⣿⣿⢿⣏⣾⣯⣇⣵⣷⣷⠀⠀⠀⠀⠀⠀⠀⠀⠀⠀⠀⠀</a:t>
            </a:r>
            <a:br/>
            <a:r>
              <a:t>⠀⠀⠀⠀⠀⠀⠀⠀⠀⠀⠀⢀⠀⠀⠀⠀⠀⠁⠁⠁⠘⠝⢷⣵⡕⢕⢕⢕⢻⣿⣿⣿⣿⡿⣿⣿⣿⣿⣿⣿⣿⣿⣿⣿⣿⣿⣿⣿⣿⣿⣷⣼⣟⡻⢿⣿⣿⣿⣿⣟⣽⣿⣿⣿⣿⣿⣿⣿⣿⠀⠀⠀⠀⠀⠀⠀⠀⠀⠀⠀⠀</a:t>
            </a:r>
            <a:br/>
            <a:r>
              <a:t>⠀⠀⠀⠀⠀⠀⠀⠀⠀⠀⠀⠉⠙⠙⠓⠖⠔⠀⠀⠀⠀⠀⠀⠙⢿⣮⡜⢕⢕⣝⣿⣿⣿⣿⣿⣿⣿⣿⣿⣿⣿⣿⣿⣿⣿⣿⣿⣿⣿⣿⣿⣿⣿⣿⣿⣷⣽⣿⣿⣿⣿⣿⣿⣿⣿⣿⣿⣿⣿⠀⠀⠀⠀⠀⠀⠀⠀⠀⠀⠀⠀</a:t>
            </a:r>
            <a:br/>
            <a:r>
              <a:t>⠀⠀⠀⠀⠀⠀⠀⠀⠀⠀⠀⠀⠀⠐⠀⢀⢄⠀⠄⠄⢀⠄⢀⠄⠘⢻⣿⡎⢕⢗⣿⣿⣿⣿⣿⣿⣿⣿⣿⣿⣿⣿⣿⣿⣿⡟⢏⢝⢝⢿⣿⣿⣿⣿⣿⣿⣿⣿⣿⣿⣽⣿⢻⣷⣿⣿⣿⣿⣿⠀⠀⠀⠀⠀⠀⠀⠀⠀⠀⠀⠀</a:t>
            </a:r>
            <a:br/>
            <a:r>
              <a:t>⠀⠀⠀⠀⠀⠀⠀⠀⠀⠀⠀⣕⡕⢕⢕⢕⢄⢕⢕⢀⢀⠀⢔⠀⠁⢜⣿⣿⡺⣟⣿⣿⣿⣿⣿⣿⣿⣿⣿⣿⣿⣿⣿⣿⣿⣿⣷⣗⣣⡕⢹⣿⣿⣿⣿⣿⣿⣿⣿⡷⣿⣧⣼⣿⣿⣿⣿⡿⠋⠀⠀⠀⠀⠀⠀⠀⠀⠀⠀⠀⠀</a:t>
            </a:r>
            <a:br/>
            <a:r>
              <a:t>⠀⠀⠀⠀⠀⠀⠀⠀⠀⠀⠀⣿⣿⣿⣷⣷⣵⣵⣕⣕⢕⢕⢕⢄⢔⢅⣿⣿⡿⢧⣿⣿⣿⣿⣿⣿⣿⣿⣿⣿⣟⢟⣿⣿⣿⣿⢾⣿⡵⢇⢕⢹⣿⣿⣿⣿⣿⣿⣿⢟⢝⢻⣿⣿⣿⣿⣿⡏⠘⠀⠀⠀⠀⠀⠀⠀⠀⠀⠀⠀⠀</a:t>
            </a:r>
            <a:br/>
            <a:r>
              <a:t>⠀⠀⠀⠀⠀⠀⠀⠀⠀⠀⠀⣿⣿⣿⣿⣿⣿⣿⣿⣿⣿⣷⣷⣵⣱⡕⣿⣿⣯⣿⣿⣿⣿⣿⣿⣿⣿⣿⣿⣿⣿⣽⣿⣿⡟⢕⢕⢻⣿⡕⢕⢜⣝⣿⣿⣿⣿⣿⣿⡕⢕⢕⢸⣿⣿⣿⣿⡇⠀⠀⠀⠀⠀⠀⠀⠀⠀⠀⠀⠀⠀</a:t>
            </a:r>
            <a:br/>
            <a:r>
              <a:t>⠀⠀⠀⠀⠀⠀⠀⠀⠀⠀⠀⣿⣿⣿⣿⣿⣿⣿⣿⣿⣿⣿⣿⣿⣿⣿⣿⣿⣿⣿⣿⣿⣿⣿⣿⣿⣿⣿⣿⣿⣿⣿⣿⡟⢕⢕⢕⢸⣿⡇⢕⢕⢿⣿⣿⣿⣿⣿⣿⣧⢕⢕⢕⣿⣿⣿⣿⣧⢄⠀⠀⠀⠀⠀⠀⠀⠀⠀⠀⠀⠀</a:t>
            </a:r>
            <a:br/>
            <a:r>
              <a:t>⠀⠀⠀⠀⠀⠀⠀⠀⠀⠀⠀⣿⣿⣿⣿⣿⣿⣿⣿⣿⣿⣿⣿⣿⣿⣿⣿⣿⣟⣿⣿⣏⡝⣿⣿⣿⣿⣿⣿⣿⣿⣿⣿⣿⣿⣿⣿⣿⣿⡇⢕⢕⢕⣿⣿⣿⣿⣿⣿⣿⢕⢕⢕⢿⣿⣿⣿⣿⡕⠀⠀⠀⠀⠀⠀⠀⠀⠀⠀⠀⠀</a:t>
            </a:r>
            <a:br/>
            <a:r>
              <a:t>⠀⠀⠀⠀⠀⠀⠀⠀⠀⠀⠀⣿⣿⣿⣿⣿⣿⣿⣿⣿⣿⣿⣿⣿⣿⣿⣿⢯⢿⣿⣿⣿⣿⣿⣿⣿⣿⣿⣿⣿⣿⣿⣿⣿⣿⣿⣿⣿⣿⢇⢕⢕⢕⣿⣿⣿⣿⣿⣿⣿⢕⢕⢕⢸⣿⣿⣿⣿⣇⠀⠀⠀⠀⠀⠀⠀⠀⠀⠀⠀⠀</a:t>
            </a:r>
            <a:br/>
            <a:r>
              <a:t>⠀⠀⠀⠀⠀⠀⠀⠀⠀⠀⠀⣿⣿⣿⣿⣿⣿⣿⣿⣿⣿⣿⣿⣿⣿⣿⣿⢕⢕⣞⣿⣿⣿⣿⣿⣿⣿⣿⣿⣿⣿⣿⣿⣿⣿⣿⣿⣿⡇⢕⢕⢕⢕⣿⣿⣿⣿⣿⣿⡇⢕⢕⢕⣼⣿⣿⣿⣿⣿⠀⠀⠀⠀⠀⠀⠀⠀⠀⠀⠀⠀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⠀⠀⠀⠀⠀⠀⠀⠀⠀⠀⠀⣿⣿⣿⣿⣿⣿⣿⣿⣿⣿⣿⣿⣿⣿⣿⣿⢕⢕⢕⣿⣿⣿⣿⣿⣿⣿⣿⣿⣿⣿⣿⣿⣿⣿⣿⣿⣿⡇⢕⢕⢕⢕⣿⣿⣿⣿⣿⣿⣇⢕⢕⣕⣾⣿⣿⣿⣿⣿⠀⠀⠀⠀⠀⠀⠀⠀⠀⠀⠀⠀</a:t>
            </a:r>
            <a:br/>
            <a:r>
              <a:t>⠀⠀⠀⠀⠀⠀⠀⠀⠀⠀⠀⣿⣿⣿⣿⣿⣿⣿⣿⣿⣿⣿⣿⣿⣿⣿⡟⢕⢕⢱⣿⣿⣿⣿⣿⣿⣿⣿⣿⣿⣿⣿⣿⣿⣿⣿⣿⣿⡇⢕⢕⢕⢕⣿⣿⣿⣿⣿⣿⣧⣵⣕⣜⣽⣿⣿⣿⣿⣿⠀⠀⠀⠀⠀⠀⠀⠀⠀⠀⠀⠀</a:t>
            </a:r>
            <a:br/>
            <a:r>
              <a:t>⠀⠀⠀⠀⠀⠀⠀⠀⠀⠀⠀⠘⣿⣿⣿⣿⣿⣿⣿⣿⣿⣿⣿⣿⣿⣿⡧⢕⢕⢜⣿⣿⣿⣿⣿⣿⣿⣿⣿⣿⣿⣿⣿⣿⣽⣽⣽⣵⣵⣤⣤⣤⣵⣿⣿⣿⣿⣿⣿⣿⣿⣿⣿⣿⣿⣿⣿⣿⣿⠀⠀⠀⠀⠀⠀⠀⠀⠀⠀⠀⠀</a:t>
            </a:r>
            <a:br/>
            <a:r>
              <a:t>⠀⠀⠀⠀⠀⠀⠀⠀⠀⠀⠀⠀⠘⣿⣿⣿⣿⣿⣿⣿⢿⡿⣿⡿⢿⢿⢇⠑⢕⢕⣿⣿⣿⣿⣿⣿⣿⣿⣿⣿⣿⣿⣿⣿⣿⣿⣿⣿⣿⣿⣿⣿⣿⣿⣿⣿⣿⣿⣿⣿⣿⣿⣿⣿⣿⣿⣿⣿⣿⠀⠀⠀⠀⠀⠀⠀⠀⠀⠀⠀⠀</a:t>
            </a:r>
            <a:br/>
            <a:r>
              <a:t>⠀⠀⠀⠀⠀⠀⠀⠀⠀⠀⠀⣤⣤⣵⣵⣵⣵⣵⣵⡧⢵⡧⢵⣵⣵⣥⣵⣴⣵⣵⣿⣿⣿⣿⢿⢟⢛⢝⡿⢻⢟⢽⣻⣿⡷⢿⣿⣿⣿⣿⣿⣿⣿⣿⣿⣿⣿⣿⣿⣿⣿⣿⣿⣿⣿⣿⣿⣿⣿⠀⠀⠀⠀⠀⠀⠀⠀⠀⠀⠀⠀</a:t>
            </a:r>
            <a:br/>
            <a:r>
              <a:t>⠀⠀⠀⠀⠀⠀⠀⠀⠀⠀⠀⣟⣟⣿⣿⣿⣿⣿⣿⣿⣿⣿⡿⢿⢿⢟⢟⡝⣝⣝⢕⣵⢳⣗⡷⢵⣾⣏⣜⣫⣟⢗⣿⣧⢽⣽⣿⣿⣿⣿⣿⣿⣿⣿⣿⣿⣿⣿⣿⣿⣿⣿⣿⣿⣿⣿⣿⣿⣿⠀⠀⠀⠀⠀⠀⠀⠀⠀⠀⠀⠀</a:t>
            </a:r>
            <a:br/>
            <a:r>
              <a:t>⠀⠀⠀⠀⠀⠀⠀⠀⠀⠀⠀⠿⠟⢻⢟⢟⢝⢝⢕⢗⢧⢮⣕⢗⡕⢕⢵⢗⢳⣇⡿⢿⢷⣇⡟⡏⣻⣟⢻⢿⣿⣿⣿⣿⣿⣿⣿⣿⣿⣿⣿⣿⣿⢿⣿⣿⢿⣿⣿⣿⣿⣿⣿⣿⣿⣿⣿⣿⣿⠀⠀⠀⠀⠀⠀⠀⠀⠀⠀⠀⠀</a:t>
            </a:r>
            <a:br/>
            <a:r>
              <a:t>⠀⠀⠀⠀⠀⠀⠀⠀⠀⠀⠀⠀⠐⠐⠐⠑⠑⠑⠑⠑⠑⠃⠛⠋⠘⠛⠃⠑⠑⠑⠃⠙⠑⠃⠑⠋⠃⠓⠓⠃⠑⠓⠙⠑⠚⠙⠑⠘⠃⠘⠘⠘⠑⠑⠑⠑⠑⠑⠑⠛⠑⠑⠋⠙⠑⠑⠑⠑⠑⠀⠀⠀⠀⠀⠀⠀⠀⠀⠀⠀⠀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⠀⠀⠀⠀⠀⠀⠀⠀⠀⠀⠀⢜⣕⣕⡕⣼⢿⣾⣿⣟⣿⣿⣟⣾⣿⣇⣕⡕⡜⢝⢟⢿⣿⣿⣿⣿⣿⣿⣿⣿⣿⣿⣿⣿⣿⣿⣿⣿⣿⣿⣿⣿⣿⣿⣿⣿⣿⣿⣿⣿⣿⣿⣧⣕⢕⢿⣿⣯⡿⠀⠀⠀⠀⠀⠀⠀⠀⠀⠀⠀⠀</a:t>
            </a:r>
            <a:br/>
            <a:r>
              <a:t>⠀⠀⠀⠀⠀⠀⠀⠀⠀⠀⠀⣜⣿⢼⢿⢏⣿⡿⢏⡟⣿⣿⣿⣯⢝⣻⡯⣿⣿⢾⣵⣵⣕⢝⢝⢻⢿⣿⣿⣿⣿⣿⣿⣿⣿⣿⣿⣿⣿⣿⣿⣿⣿⣿⣿⣿⣿⣿⣿⣿⣿⣿⣿⣿⣧⣕⢜⢝⢕⠀⠀⠀⠀⠀⠀⠀⠀⠀⠀⠀⠀</a:t>
            </a:r>
            <a:br/>
            <a:r>
              <a:t>⠀⠀⠀⠀⠀⠀⠀⠀⠀⠀⠀⢵⡱⢗⣷⣏⣫⣿⣹⣗⣽⣿⣷⣿⣾⣻⣻⣿⣿⣿⣿⣿⣿⣾⣷⣷⡕⣵⣝⢟⢿⢿⣿⣿⣿⣿⣿⣿⣿⣿⣿⣿⣿⣿⡿⢟⢟⢟⢟⢝⢝⢏⢏⢟⡝⢝⢕⢕⢕⠀⠀⠀⠀⠀⠀⠀⠀⠀⠀⠀⠀</a:t>
            </a:r>
            <a:br/>
            <a:r>
              <a:t>⠀⠀⠀⠀⠀⠀⠀⠀⠀⠀⠀⣿⣷⣷⡿⢿⢟⢟⢝⢕⢕⢕⢝⢝⢻⡿⢿⣿⣼⣿⢽⣿⣾⣿⣿⣿⣿⣿⣾⣿⣷⣵⣯⣽⢟⢿⣿⣿⣿⣿⣿⣿⣿⢏⢱⣱⣷⣷⣷⣵⣵⡵⢵⢕⢕⢕⢕⢕⢱⠀⠀⠀⠀⠀⠀⠀⠀⠀⠀⠀⠀</a:t>
            </a:r>
            <a:br/>
            <a:r>
              <a:t>⠀⠀⠀⠀⠀⠀⠀⠀⠀⠀⠀⠟⠙⠑⠕⠕⢕⢕⢱⢕⣕⢕⢕⢕⢕⢕⢜⢿⣿⣿⣿⣿⣿⣿⣿⣿⣻⣿⣿⣿⣿⣿⣿⣿⣿⣷⣷⣝⡟⡿⢿⣯⣿⣿⣿⣿⣿⣿⡿⢟⢗⢕⢕⣜⣵⣷⣷⣷⣿⠀⠀⠀⠀⠀⠀⠀⠀⠀⠀⠀⠀</a:t>
            </a:r>
            <a:br/>
            <a:r>
              <a:t>⠀⠀⠀⠀⠀⠀⠀⠀⠀⠀⠀⣀⢀⠀⠀⠀⠀⠀⠁⠁⠘⠙⢷⣵⡕⢕⢕⢕⢹⡿⣿⣿⣿⡿⣿⣿⣿⣿⣿⣿⣿⣿⣿⣿⣿⣿⣿⣿⣿⣿⣷⣮⣝⢻⢿⣿⣿⣯⢣⢕⢵⣿⣿⣿⣿⣿⣿⣿⣿⠀⠀⠀⠀⠀⠀⠀⠀⠀⠀⠀⠀</a:t>
            </a:r>
            <a:br/>
            <a:r>
              <a:t>⠀⠀⠀⠀⠀⠀⠀⠀⠀⠀⠀⠈⠉⠙⠓⠖⠔⠀⠀⠀⠀⠀⠀⠘⢿⣧⡕⢕⢕⢜⣿⣿⣿⣿⣿⣿⣿⣿⣿⣿⣿⣿⣿⣿⣿⣿⣿⣿⣿⣿⣿⣿⣿⣿⣷⣣⣝⢟⢿⢿⣿⣿⣻⣽⢿⣿⣿⣿⣿⠀⠀⠀⠀⠀⠀⠀⠀⠀⠀⠀⠀</a:t>
            </a:r>
            <a:br/>
            <a:r>
              <a:t>⠀⠀⠀⠀⠀⠀⠀⠀⠀⠀⠀⠀⠀⠐⢀⢄⢀⢁⠄⠄⠐⠀⢄⠄⢘⢻⣿⡏⢇⢜⣿⣿⣿⣿⣿⣿⣿⣿⣿⣿⣿⣿⣿⣿⣿⡟⢏⢝⢝⢿⣿⣿⣿⣿⣿⣿⣿⣿⣿⣷⢼⡿⢻⣿⣿⣿⣾⣿⣿⠀⠀⠀⠀⠀⠀⠀⠀⠀⠀⠀⠀</a:t>
            </a:r>
            <a:br/>
            <a:r>
              <a:t>⠀⠀⠀⠀⠀⠀⠀⠀⠀⠀⠀⣕⡕⢔⢕⢔⢄⢔⢀⢄⢀⢁⢔⢔⠐⠜⣿⣿⡞⣞⣿⣽⣿⣿⣿⣿⣿⣿⣿⣽⣿⣿⣿⣿⣿⣿⣿⣷⡣⡕⢹⣿⣿⣿⣿⣿⣿⣿⣿⡇⣾⣧⣼⣿⣷⣽⣿⡿⠋⠀⠀⠀⠀⠀⠀⠀⠀⠀⠀⠀⠀</a:t>
            </a:r>
            <a:br/>
            <a:r>
              <a:t>⠀⠀⠀⠀⠀⠀⠀⠀⠀⠀⠀⣿⣿⣿⣷⣷⣧⣕⣕⣕⢕⢔⢕⢔⢔⢕⣿⣿⡷⣷⣿⣿⣿⣿⣿⣿⣿⣿⣿⣿⣧⣹⣿⣿⣿⣿⢷⣿⡣⢇⢕⢹⣿⣿⣿⣿⣿⣿⣿⢏⢝⢻⣿⣿⣿⣿⣿⡏⠘⠀⠀⠀⠀⠀⠀⠀⠀⠀⠀⠀⠀</a:t>
            </a:r>
            <a:br/>
            <a:r>
              <a:t>⠀⠀⠀⠀⠀⠀⠀⠀⠀⠀⠀⣿⣿⣿⣿⣿⣿⣿⣿⣿⣷⣷⣵⣵⣵⡕⣿⣿⣿⣿⣿⣿⣿⣿⣿⣿⣿⣿⣿⣿⣿⣷⣿⣿⢟⢕⢕⢹⣿⡕⢕⢜⣿⣿⣿⣿⣿⣿⣿⡕⢕⢕⢜⣿⣿⣿⣿⡇⠀⠀⠀⠀⠀⠀⠀⠀⠀⠀⠀⠀⠀</a:t>
            </a:r>
            <a:br/>
            <a:r>
              <a:t>⠀⠀⠀⠀⠀⠀⠀⠀⠀⠀⠀⣿⣿⣿⣿⣿⣿⣿⣿⣿⣿⣿⣿⣿⣿⣿⣿⣿⡿⣿⣿⣿⣿⣿⣿⣿⣿⣿⣿⣿⣿⣿⣿⡏⢕⢕⢕⢸⣿⡇⢕⢕⢻⣿⣿⣿⣿⣿⣿⣧⢕⢕⢕⣿⣿⣿⣿⣧⢔⠀⠀⠀⠀⠀⠀⠀⠀⠀⠀⠀⠀</a:t>
            </a:r>
            <a:br/>
            <a:r>
              <a:t>⠀⠀⠀⠀⠀⠀⠀⠀⠀⠀⠀⣿⣿⣿⣿⣿⣿⣿⣿⣿⣿⣿⣿⣿⣿⣿⣿⣿⡗⣿⣿⣏⣝⡻⣿⣿⣿⣿⣿⣿⣿⣿⣿⣿⣿⣿⣿⣿⣿⡇⢕⢕⢕⣿⣿⣿⣿⣿⣿⣿⢕⢕⢕⢻⣿⣿⣿⣿⡇⠀⠀⠀⠀⠀⠀⠀⠀⠀⠀⠀⠀</a:t>
            </a:r>
            <a:br/>
            <a:r>
              <a:t>⠀⠀⠀⠀⠀⠀⠀⠀⠀⠀⠀⣿⣿⣿⣿⣿⣿⣿⣿⣿⣿⣿⣿⣿⣿⣿⣿⢏⢿⣽⣿⣿⣿⣿⣿⣿⣿⣿⣿⣿⣿⣿⣿⣿⣿⣿⣿⣿⣿⢇⢕⢕⢕⣿⣿⣿⣿⣿⣿⣿⢕⢕⢕⢸⣿⣿⣿⣿⣇⠀⠀⠀⠀⠀⠀⠀⠀⠀⠀⠀⠀</a:t>
            </a:r>
            <a:br/>
            <a:r>
              <a:t>⠀⠀⠀⠀⠀⠀⠀⠀⠀⠀⠀⣿⣿⣿⣿⣿⣿⣿⣿⣿⣿⣿⣿⣿⣿⣿⣿⢕⢕⣞⣿⣿⣿⣿⣿⣿⣿⣿⣿⣿⣿⣿⣿⣿⣿⣿⣿⣿⡇⢕⢕⢕⢕⣿⣿⣿⣿⣿⣿⡇⢕⢕⢕⣸⣿⣿⣿⣿⣿⠀⠀⠀⠀⠀⠀⠀⠀⠀⠀⠀⠀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⠀⠀⠀⠀⠀⠀⠀⠀⠀⠀⠀⣿⣿⣿⣿⣿⣿⣿⣿⣿⣿⣿⣿⣿⣿⣿⣿⢕⢕⢕⣿⣿⣿⣿⣿⣿⣿⣿⣿⣿⣿⣿⣿⣿⣿⣿⣿⣿⡇⢕⢕⢕⢕⣿⣿⣿⣿⣿⣿⣧⢕⢕⣕⣿⣿⣿⣿⣿⣿⠀⠀⠀⠀⠀⠀⠀⠀⠀⠀⠀⠀</a:t>
            </a:r>
            <a:br/>
            <a:r>
              <a:t>⠀⠀⠀⠀⠀⠀⠀⠀⠀⠀⠀⣿⣿⣿⣿⣿⣿⣿⣿⣿⣿⣿⣿⣿⣿⣿⡟⢇⢕⢕⣿⣿⣿⣿⣿⣿⣿⣿⣿⣿⣿⣿⣿⣿⣿⣿⣿⣿⡇⢕⢕⢕⢕⣿⣿⣿⣿⣿⣿⣧⣵⣵⣜⣾⣿⣿⣿⣿⣿⠀⠀⠀⠀⠀⠀⠀⠀⠀⠀⠀⠀</a:t>
            </a:r>
            <a:br/>
            <a:r>
              <a:t>⠀⠀⠀⠀⠀⠀⠀⠀⠀⠀⠀⠘⣿⣿⣿⣿⣿⣿⣿⣿⣿⣿⣿⣿⣿⣿⡧⢕⢕⢜⣿⣿⣿⣿⣿⣿⣿⣿⣿⣿⣿⣿⣿⣿⣽⣽⣽⣵⣵⣤⣤⣤⣵⣿⣿⣿⣿⣿⣿⣿⣿⣿⣿⣿⣿⣿⣿⣿⣿⠀⠀⠀⠀⠀⠀⠀⠀⠀⠀⠀⠀</a:t>
            </a:r>
            <a:br/>
            <a:r>
              <a:t>⠀⠀⠀⠀⠀⠀⠀⠀⠀⠀⠀⠀⠘⣿⣿⣿⣿⣿⣿⣿⢿⣿⡿⢿⢿⢿⢇⠕⠕⢕⣿⣿⣿⣿⣿⣿⣿⣿⣿⣿⣿⣿⣿⣿⣿⣿⣿⣿⣿⣿⣿⣿⣿⣿⣿⣿⣿⣿⣿⣿⣿⣿⣿⣿⣿⣿⣿⣿⣿⠀⠀⠀⠀⠀⠀⠀⠀⠀⠀⠀⠀</a:t>
            </a:r>
            <a:br/>
            <a:r>
              <a:t>⠀⠀⠀⠀⠀⠀⠀⠀⠀⠀⠀⣤⣤⣵⣵⣵⣵⣵⣵⡵⢵⡵⢵⣵⣵⣥⣵⣴⣵⣵⣿⣿⣿⣿⢿⢟⢛⢟⢿⢻⢿⢽⣯⣳⡷⢿⣿⣿⣿⣿⣿⣿⣿⣿⣿⣿⣿⣿⣿⣿⣿⣿⣿⣿⣿⣿⣿⣿⣿⠀⠀⠀⠀⠀⠀⠀⠀⠀⠀⠀⠀</a:t>
            </a:r>
            <a:br/>
            <a:r>
              <a:t>⠀⠀⠀⠀⠀⠀⠀⠀⠀⠀⠀⣟⣟⣿⣿⣿⣿⣿⣿⣿⣿⣿⢿⢿⢿⢟⢟⡏⢏⣝⢝⢵⢗⡗⡧⢵⣾⣝⣝⣏⢟⢧⣾⣵⢽⣵⣻⣿⣿⣿⣿⣿⣿⣿⣿⣿⣿⣿⣿⣿⣿⣿⣿⣿⣿⣿⣿⣿⣿⠀⠀⠀⠀⠀⠀⠀⠀⠀⠀⠀⠀</a:t>
            </a:r>
            <a:br/>
            <a:r>
              <a:t>⠀⠀⠀⠀⠀⠀⠀⠀⠀⠀⠀⠿⠟⢻⢟⢝⢝⢝⢕⢗⢷⢵⣵⢕⡕⢕⢵⢕⢳⣎⡹⢿⢷⣗⡟⡟⣻⣗⢻⢿⣿⣿⣿⣿⣿⣿⣿⣿⣿⣿⣿⣿⣿⢿⣿⡿⢿⣿⣿⣿⣿⣿⣿⣿⣿⣿⣿⣿⣿⠀⠀⠀⠀⠀⠀⠀⠀⠀⠀⠀⠀</a:t>
            </a:r>
            <a:br/>
            <a:r>
              <a:t>⠀⠀⠀⠀⠀⠀⠀⠀⠀⠀⠀⠀⠐⠐⠑⠑⠑⠑⠑⠑⠑⠃⠙⠋⠘⠛⠃⠑⠑⠑⠃⠙⠑⠑⠑⠋⠑⠓⠓⠃⠑⠑⠙⠑⠚⠙⠑⠘⠑⠑⠙⠙⠑⠑⠑⠑⠑⠑⠑⠛⠑⠓⠋⠙⠃⠙⠑⠑⠑⠀⠀⠀⠀⠀⠀⠀⠀⠀⠀⠀⠀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⠀⠀⠀⠀⠀⠀⠀⠀⠀⠀⠀⠀⠀⠕⠑⢸⣿⣿⣿⣿⣿⣿⣿⣿⣿⣿⣿⣿⣿⣿⣿⣿⣿⣿⣿⣿⣿⣿⣿⣿⣿⣿⣿⣿⣿⣿⣿⣿⣿⣿⣿⣿⣿⣿⣿⣿⣿⣿⣿⣿⣿⣿⣿⣿⣿⣿⣿⢕⢕⠀⠀⠀⠀⠀⠀⠀⠀⠀⠀⠀⠀</a:t>
            </a:r>
            <a:br/>
            <a:r>
              <a:t>⠀⠀⠀⠀⠀⠀⠀⠀⠀⠀⠀⠀⠀⠀⠀⢸⣿⣿⣿⣿⣿⣿⣿⣿⣿⣿⣿⣿⣿⣿⣿⣿⣿⣿⣿⣿⣿⣿⣿⣿⣿⣿⣿⣿⣿⣿⣿⣿⣿⣿⣿⣿⣿⣿⣿⣿⣿⣿⣿⣿⣿⣿⣿⣿⣿⣿⣿⠕⠁⠀⠀⠀⠀⠀⠀⠀⠀⠀⠀⠀⠀</a:t>
            </a:r>
            <a:br/>
            <a:r>
              <a:t>⠀⠀⠀⠀⠀⠀⠀⠀⠀⠀⠀⠀⠔⠀⠀⢸⣿⣿⣿⣿⣿⣿⣿⣿⣿⣿⣿⣿⣿⣿⣿⣿⣿⣿⣿⣿⣿⣿⣿⣿⣿⣿⣿⣿⣿⣿⣿⣿⣿⣿⣿⣿⣿⣿⣿⣿⣿⣿⣿⣿⣿⣿⣿⣿⣿⣿⣿⢁⢕⠀⠀⠀⠀⠀⠀⠀⠀⠀⠀⠀⠀</a:t>
            </a:r>
            <a:br/>
            <a:r>
              <a:t>⠀⠀⠀⠀⠀⠀⠀⠀⠀⠀⠀⠀⠀⠀⠀⢕⣿⣿⣿⣿⣿⣿⣿⣿⣿⣿⣿⣿⣿⣿⣿⣿⣿⣿⣿⣿⣿⣿⣿⣿⣿⣿⣿⣿⣿⣿⣿⣿⣿⣿⣿⣿⣿⣿⣿⣿⣿⣿⣿⣿⣿⣿⣿⣿⣿⣿⣿⠄⢕⠀⠀⠀⠀⠀⠀⠀⠀⠀⠀⠀⠀</a:t>
            </a:r>
            <a:br/>
            <a:r>
              <a:t>⠀⠀⠀⠀⠀⠀⠀⠀⠀⠀⠀⢄⢄⢄⢀⢕⣿⣿⣿⣿⣿⣿⣿⣿⣿⣿⣿⣿⣿⣿⣿⣿⣿⣿⣿⣿⣿⣿⣿⣿⣿⣿⣿⣿⣿⣿⣿⣿⣿⣿⣿⣿⣿⣿⣿⣿⣿⣿⣿⣿⣿⣿⣿⣿⣿⣿⣿⢑⢕⠀⠀⠀⠀⠀⠀⠀⠀⠀⠀⠀⠀</a:t>
            </a:r>
            <a:br/>
            <a:r>
              <a:t>⠀⠀⠀⠀⠀⠀⠀⠀⠀⠀⠀⢕⢕⢕⠀⢕⣿⣿⣿⣿⣿⣿⣿⣿⣿⣿⣿⣿⣿⢿⢿⠿⢿⣿⣿⣿⣿⣿⣿⣿⣿⣿⣿⣿⣿⣿⣿⣿⣿⣿⣿⣿⣿⣿⣿⣿⣿⣿⣿⣿⣿⣿⣿⣿⣿⣿⣿⢐⢕⠀⠀⠀⠀⠀⠀⠀⠀⠀⠀⠀⠀</a:t>
            </a:r>
            <a:br/>
            <a:r>
              <a:t>⠀⠀⠀⠀⠀⠀⠀⠀⠀⠀⠀⢕⢕⢕⠄⢕⣿⣿⣿⣿⣿⣿⣿⣿⣿⣿⣿⣿⣿⣕⢞⢿⢇⢝⢝⢻⣿⣿⢟⢻⣿⣿⣿⣿⣿⣿⣿⣿⣿⣿⣿⣿⣿⣿⣿⣿⣿⣿⣿⣿⣿⣿⣿⣿⣿⣿⣿⠕⢕⠀⠀⠀⠀⠀⠀⠀⠀⠀⠀⠀⠀</a:t>
            </a:r>
            <a:br/>
            <a:r>
              <a:t>⠀⠀⠀⠀⠀⠀⠀⠀⠀⠀⠀⢕⢕⢕⠔⢕⣿⣿⣿⣿⣿⣿⣿⣿⣿⣿⣿⣿⣿⣾⣷⣧⡕⢕⢕⢵⢿⣟⡝⡗⢧⣝⣽⣿⣿⣿⣿⣿⣿⣿⣿⣿⣿⣿⣿⣿⣿⣿⣿⣿⣿⣿⣿⣿⣿⣿⣿⠁⠕⠀⠀⠀⠀⠀⠀⠀⠀⠀⠀⠀⠀</a:t>
            </a:r>
            <a:br/>
            <a:r>
              <a:t>⠀⠀⠀⠀⠀⠀⠀⠀⠀⠀⠀⢕⢕⢕⠀⢕⣿⣿⣿⣿⣿⣿⣿⣿⣿⣿⣿⣿⣿⣿⣿⣿⣯⡕⢝⢕⣜⢾⣿⣿⣿⣿⣿⣿⣿⣿⣿⣿⣿⣿⣿⣿⣿⣿⣿⣿⣿⣿⣿⣿⣿⣿⣿⣿⣿⣷⣷⣾⣿⠀⠀⠀⠀⠀⠀⠀⠀⠀⠀⠀⠀</a:t>
            </a:r>
            <a:br/>
            <a:r>
              <a:t>⠀⠀⠀⠀⠀⠀⠀⠀⠀⠀⠀⢕⢕⢕⠀⢕⣿⣿⣿⣿⣿⣿⣿⣿⣿⣿⣿⣿⣿⣿⣿⣿⣿⣿⣿⣿⢻⢕⢹⣿⣿⣿⣿⣿⣿⣿⣿⣿⣿⣿⣿⣿⣿⣿⣿⣿⣿⣿⣿⣿⣿⣿⣿⣿⣧⡕⢔⡕⢔⠀⠀⠀⠀⠀⠀⠀⠀⠀⠀⠀⠀</a:t>
            </a:r>
            <a:br/>
            <a:r>
              <a:t>⠀⠀⠀⠀⠀⠀⠀⠀⠀⠀⠀⢿⢕⢕⠀⢕⣿⣿⣿⣿⣿⣿⣿⣿⣿⣿⣿⣿⣿⣿⣿⣿⣿⡿⣧⡕⢜⢕⢕⢜⢕⢜⢻⣿⣿⣿⣿⣿⣿⣿⣿⣿⣿⣿⣿⣿⣿⣿⣿⣿⣿⣿⣿⣿⣯⢽⢵⢯⢵⠀⠀⠀⠀⠀⠀⠀⠀⠀⠀⠀⠀</a:t>
            </a:r>
            <a:br/>
            <a:r>
              <a:t>⠀⠀⠀⠀⠀⠀⠀⠀⠀⠀⠀⢇⢕⢕⠔⢕⣿⣿⣿⣿⣿⣿⣿⣿⣿⣿⣿⣿⣿⣿⣿⣿⣿⡇⢹⣷⡕⢕⢕⢕⢕⢕⣾⣿⣿⣿⣿⣿⣿⣿⣿⣿⣿⣿⣿⣿⣿⣿⣿⣿⣿⣿⣿⣿⣿⣵⣵⣵⣵⠀⠀⠀⠀⠀⠀⠀⠀⠀⠀⠀⠀</a:t>
            </a:r>
            <a:br/>
            <a:r>
              <a:t>⠀⠀⠀⠀⠀⠀⠀⠀⠀⠀⠀⢕⢕⢕⠄⢕⣿⣿⣿⣿⣿⣿⣿⣿⣿⣿⣿⣿⣿⣿⣿⣿⣿⢕⢕⢿⣧⢕⢕⢕⢕⢕⣿⣿⣿⣿⣿⣿⣿⣿⣿⣿⣿⣿⣿⣿⣿⣿⣿⣿⣿⣿⣿⣿⣿⣿⣿⣷⣾⠀⠀⠀⠀⠀⠀⠀⠀⠀⠀⠀⠀</a:t>
            </a:r>
            <a:br/>
            <a:r>
              <a:t>⠀⠀⠀⠀⠀⠀⠀⠀⠀⠀⠀⢕⢕⢕⢕⢕⣿⣿⣿⣿⣿⣕⡝⢿⣿⣿⣿⣿⣿⢻⣿⣿⣿⢕⢱⣿⣿⣧⡕⢕⢕⣕⣿⣿⣿⣿⣿⣿⣿⣿⣿⣿⣿⣿⣿⣿⣿⣿⣿⣿⣿⣿⣿⣿⣿⣿⣿⣿⣿⠀⠀⠀⠀⠀⠀⠀⠀⠀⠀⠀⠀</a:t>
            </a:r>
            <a:br/>
            <a:r>
              <a:t>⠀⠀⠀⠀⠀⠀⠀⠀⠀⠀⠀⢕⢕⢕⢕⢕⣿⣿⣿⣿⣿⣿⣿⣷⣽⣿⣿⣿⣿⣿⣿⣿⣿⢕⢺⣿⣿⣿⣿⣷⣿⣿⣿⣿⣿⣿⣿⣿⣿⣿⣿⣿⣿⣿⣿⣿⣿⣿⣿⣿⣿⣿⣿⣿⣿⣿⣿⣿⣿⠀⠀⠀⠀⠀⠀⠀⠀⠀⠀⠀⠀</a:t>
            </a:r>
            <a:br/>
            <a:r>
              <a:t>⠀⠀⠀⠀⠀⠀⠀⠀⠀⠀⠀⢕⢕⢱⢕⢕⣿⣿⣿⣿⣿⣿⣿⣿⣿⣿⣿⣿⣿⣿⣿⣿⣿⢕⣿⣿⣿⣿⣿⣿⣿⣿⣿⣿⣿⣿⣿⣿⣿⣿⣿⣿⣿⣿⣿⣿⣿⣿⣿⣿⣿⣿⣿⣿⣿⣿⣿⣿⣿⠀⠀⠀⠀⠀⠀⠀⠀⠀⠀⠀⠀</a:t>
            </a:r>
            <a:br/>
            <a:r>
              <a:t>⠀⠀⠀⠀⠀⠀⠀⠀⠀⠀⠀⢕⢕⢕⢑⢕⣿⣿⣿⣿⣿⣿⣿⣿⣿⣿⣿⣿⣿⣿⣿⢟⢿⢕⣿⣿⣿⣿⣿⣿⣿⣿⣿⣿⣿⣿⣿⣿⣿⣿⣿⣿⣿⣿⣿⣿⣿⣿⣿⣿⣿⣿⣿⣿⣿⣿⣿⣿⣿⠀⠀⠀⠀⠀⠀⠀⠀⠀⠀⠀⠀</a:t>
            </a:r>
            <a:br/>
            <a:r>
              <a:t>⠀⠀⠀⠀⠀⠀⠀⠀⠀⠀⠀⢕⢕⢕⢅⢕⣿⣿⣿⣿⣿⣿⣿⣿⣿⣿⣿⡿⢿⡟⢕⢕⢕⣸⣿⣿⣿⣿⣿⣿⡏⣸⣿⣿⣿⣿⣿⣿⣿⣿⣿⣿⣿⣿⣿⣿⣿⣿⣿⣿⣿⣿⣿⣿⣿⣿⣿⣿⣿⠀⠀⠀⠀⠀⠀⠀⠀⠀⠀⠀⠀</a:t>
            </a:r>
            <a:br/>
            <a:r>
              <a:t>⠀⠀⠀⠀⠀⠀⠀⠀⠀⠀⠀⢕⢕⢕⢕⢱⣿⣿⣿⣿⣿⣿⣿⣿⣿⣿⣿⣿⣿⣿⡵⢕⣱⣿⣿⣿⣿⣿⣿⣿⣿⣿⣿⣿⣿⣿⣿⣿⣿⣿⣿⣿⣿⣿⣿⣿⣿⣿⣿⣿⣿⣿⣿⣿⣿⣿⣿⣿⣿⠀⠀⠀⠀⠀⠀⠀⠀⠀⠀⠀⠀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⠀⠀⠀⠀⠀⠀⠀⠀⠀⠀⠀⢕⢕⢕⢕⢸⣿⣿⣿⣿⣿⣿⣿⣿⣿⣿⣿⣿⣿⣿⣿⣾⣿⣿⣿⣿⣿⣿⣿⣿⣿⣿⣿⣿⣿⣿⣿⣿⣿⣿⣿⣿⣿⣿⣿⣿⣿⣿⣿⣿⣿⣿⣿⣿⣿⣿⣿⣿⣿⠀⠀⠀⠀⠀⠀⠀⠀⠀⠀⠀⠀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⠀⠀⠀⠀⠀⠀⠀⠀⠀⠀⠀⠑⠑⠑⠑⠘⠛⠛⠛⠛⠛⠛⠛⠛⠛⠛⠛⠛⠛⠛⠛⠛⠛⠛⠛⠛⠛⠛⠛⠛⠛⠛⠛⠛⠛⠛⠛⠛⠛⠛⠛⠛⠛⠛⠛⠛⠛⠛⠛⠛⠛⠛⠛⠛⠛⠛⠛⠛⠛⠀⠀⠀⠀⠀⠀⠀⠀⠀⠀⠀⠀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⠀⠀⠀⠀⠀⠀⠀⠀⠀⠀⠀⢜⡕⢕⡕⡼⣻⢾⣿⣗⣿⣿⣿⣷⣿⣗⣵⡕⢜⢝⢟⢿⣿⣿⣿⣿⣿⣿⣿⣿⣿⣿⣿⣿⣿⣿⣿⣿⣿⣿⣿⣿⣿⣿⣿⣿⣿⣿⣿⣿⣿⣿⣿⣿⣿⣿⣿⣿⡟⠀⠀⠀⠀⠀⠀⠀⠀⠀⠀⠀⠀</a:t>
            </a:r>
            <a:br/>
            <a:r>
              <a:t>⠀⠀⠀⠀⠀⠀⠀⠀⠀⠀⠀⢜⣷⢼⢳⢏⣷⡽⢇⢝⣿⣿⣿⣯⣟⣿⣽⣿⣿⣿⣧⣵⣕⢝⢟⡿⢿⣿⣿⣿⣿⣿⣿⣿⣿⣿⣿⣿⣿⣿⣿⣿⣿⣿⣿⣿⣿⣿⣿⣹⣝⣝⣟⣟⢟⢟⢟⢏⢕⠀⠀⠀⠀⠀⠀⠀⠀⠀⠀⠀⠀</a:t>
            </a:r>
            <a:br/>
            <a:r>
              <a:t>⠀⠀⠀⠀⠀⠀⠀⠀⠀⠀⠀⣇⡱⢕⣷⣏⣏⣿⣹⣳⣽⣿⣷⣿⣿⣿⣻⣿⣿⣿⣿⣿⣿⣾⣧⣷⡕⣼⣝⢟⢿⣿⣿⣿⣿⣿⣿⣿⣿⣿⣿⣿⣿⣿⢿⢟⢟⢟⢝⢝⢝⢕⡗⢜⡇⢕⢕⢕⢕⠀⠀⠀⠀⠀⠀⠀⠀⠀⠀⠀⠀</a:t>
            </a:r>
            <a:br/>
            <a:r>
              <a:t>⠀⠀⠀⠀⠀⠀⠀⠀⠀⠀⠀⣿⣵⣾⡿⢿⢟⢏⢝⢕⢕⢜⢝⢝⢻⢿⢿⣿⣽⣷⣽⣿⣿⡾⣿⣿⣿⣿⣾⣿⣷⣵⣽⣝⢟⢿⣿⣿⣿⣿⣿⣿⣿⢕⢕⣵⣷⢷⣷⢕⢱⢕⢕⣕⣕⣵⣵⣵⣷⠀⠀⠀⠀⠀⠀⠀⠀⠀⠀⠀⠀</a:t>
            </a:r>
            <a:br/>
            <a:r>
              <a:t>⠀⠀⠀⠀⠀⠀⠀⠀⠀⠀⠀⠟⠙⠑⠕⠕⢅⢕⢕⢕⡕⢕⢕⢕⢕⢕⢕⢻⣽⣿⣿⣿⣿⣿⣿⣿⣿⣾⣿⣿⣿⣿⣿⣿⣿⣧⣧⡝⢟⢻⢿⣿⣿⣿⣟⡱⢕⢕⢳⣷⣷⣿⣿⣿⣿⣿⣿⣿⣿⠀⠀⠀⠀⠀⠀⠀⠀⠀⠀⠀⠀</a:t>
            </a:r>
            <a:br/>
            <a:r>
              <a:t>⠀⠀⠀⠀⠀⠀⠀⠀⠀⠀⠀⡀⢀⠀⠀⠀⠀⠁⠁⠁⠘⠝⢷⣵⡕⢕⢕⢕⢹⣻⣿⣿⣿⡿⣿⣿⣿⣿⣿⣿⣿⣿⣿⣿⣿⣿⣿⣿⣷⣷⣷⣼⢝⢻⢿⣿⣷⣷⣵⣕⢝⢿⢻⢻⣿⣿⣿⣿⣿⠀⠀⠀⠀⠀⠀⠀⠀⠀⠀⠀⠀</a:t>
            </a:r>
            <a:br/>
            <a:r>
              <a:t>⠀⠀⠀⠀⠀⠀⠀⠀⠀⠀⠀⠉⠉⠙⠓⠖⠔⠀⠀⠀⠀⠀⠀⠙⢿⣧⡕⢕⢕⣜⣿⣿⣿⣿⣿⣿⣿⣿⣿⣿⣿⣿⣿⣿⣿⣿⣿⣿⣿⣿⣿⣿⣿⣿⣧⣇⣝⢟⡿⣿⡿⣿⣟⣿⣿⣿⣿⣿⣿⠀⠀⠀⠀⠀⠀⠀⠀⠀⠀⠀⠀</a:t>
            </a:r>
            <a:br/>
            <a:r>
              <a:t>⠀⠀⠀⠀⠀⠀⠀⠀⠀⠀⠀⠀⠀⠁⠀⢀⢄⢁⠀⠐⠄⠄⢀⠀⠈⢻⣿⡎⢕⢜⣿⣿⣿⣿⣿⣿⣿⣿⣿⣿⣿⣿⣿⣿⣿⡟⢏⢝⢝⢿⣿⣿⣿⣿⣿⣿⣿⣵⣷⣵⢜⡟⢻⣿⣿⣿⣿⣿⣿⠀⠀⠀⠀⠀⠀⠀⠀⠀⠀⠀⠀</a:t>
            </a:r>
            <a:br/>
            <a:r>
              <a:t>⠀⠀⠀⠀⠀⠀⠀⠀⠀⠀⠀⣕⡕⢔⢕⢕⢅⢔⢕⢁⢔⠔⢔⠐⢀⠜⣿⣿⢞⣿⣷⣼⣿⡿⣿⣿⣿⣿⣷⣿⡿⠿⣿⣿⣿⣿⣿⣧⣵⡕⢹⣿⣿⣿⣿⣿⣿⣿⣿⡇⣾⣧⣼⣿⣿⣯⣻⡿⠋⠀⠀⠀⠀⠀⠀⠀⠀⠀⠀⠀⠀</a:t>
            </a:r>
            <a:br/>
            <a:r>
              <a:t>⠀⠀⠀⠀⠀⠀⠀⠀⠀⠀⠀⣿⣿⣷⣾⣧⣵⣵⣕⡕⢕⢕⢕⢅⢔⢕⣿⣿⣧⢵⣿⣿⣿⣿⣿⣿⣿⣿⣿⣿⣗⡶⣻⡿⣿⣿⢷⣿⣟⢳⢕⢻⣿⣿⣿⣿⣿⣿⣿⢟⢝⢻⣿⣿⣿⣿⣿⡏⠘⠀⠀⠀⠀⠀⠀⠀⠀⠀⠀⠀⠀</a:t>
            </a:r>
            <a:br/>
            <a:r>
              <a:t>⠀⠀⠀⠀⠀⠀⠀⠀⠀⠀⠀⣿⣿⣿⣿⣿⣿⣿⣿⣿⣿⣷⣷⣵⣱⡱⣿⣿⣟⣿⣿⣿⣿⣿⣿⣿⣿⣿⣿⣿⣿⣿⣿⣿⡟⢕⢕⢻⣿⢕⢕⢜⣿⣿⣿⣿⣿⣿⣿⡕⢕⢕⢹⣿⣿⣿⣿⡇⠀⠀⠀⠀⠀⠀⠀⠀⠀⠀⠀⠀⠀</a:t>
            </a:r>
            <a:br/>
            <a:r>
              <a:t>⠀⠀⠀⠀⠀⠀⠀⠀⠀⠀⠀⣿⣿⣿⣿⣿⣿⣿⣿⣿⣿⣿⣿⣿⣿⣿⣿⣿⡿⣿⣿⣿⣿⣿⣿⣿⣿⣿⣿⣿⣿⣿⣿⡏⢕⢕⢕⢸⣿⡇⢕⢕⢻⣿⣿⣿⣿⣿⣿⣇⢕⢕⢕⣿⣿⣿⣿⣇⢔⠀⠀⠀⠀⠀⠀⠀⠀⠀⠀⠀⠀</a:t>
            </a:r>
            <a:br/>
            <a:r>
              <a:t>⠀⠀⠀⠀⠀⠀⠀⠀⠀⠀⠀⣿⣿⣿⣿⣿⣿⣿⣿⣿⣿⣿⣿⣿⣿⣿⣿⣿⡟⣿⣿⣿⣿⣿⣿⣿⣿⣿⣿⣿⣿⣿⣿⣿⣿⣿⣿⣿⣿⢕⢕⢕⢕⣿⣿⣿⣿⣿⣿⣿⢕⢕⢕⢿⣿⣿⣿⣿⡕⠀⠀⠀⠀⠀⠀⠀⠀⠀⠀⠀⠀</a:t>
            </a:r>
            <a:br/>
            <a:r>
              <a:t>⠀⠀⠀⠀⠀⠀⠀⠀⠀⠀⠀⣿⣿⣿⣿⣿⣿⣿⣿⣿⣿⣿⣿⣿⣿⣿⣿⢇⢿⣽⣿⣿⣿⣿⣿⣿⣿⣿⣿⣿⣿⣿⣿⣿⣿⣿⣿⣿⡿⢇⢕⢕⢕⣿⣿⣿⣿⣿⣿⡿⢕⢕⢕⢸⣿⣿⣿⣿⣧⠀⠀⠀⠀⠀⠀⠀⠀⠀⠀⠀⠀</a:t>
            </a:r>
            <a:br/>
            <a:r>
              <a:t>⠀⠀⠀⠀⠀⠀⠀⠀⠀⠀⠀⣿⣿⣿⣿⣿⣿⣿⣿⣿⣿⣿⣿⣿⣿⣿⣿⢕⢕⢞⣿⣿⣿⣿⣿⣿⣿⣿⣿⣿⣿⣿⣿⣿⣿⣿⣿⣿⡇⢕⢕⢕⢕⣿⣿⣿⣿⣿⣿⡇⢕⢕⢕⣼⣿⣿⣿⣿⣿⠀⠀⠀⠀⠀⠀⠀⠀⠀⠀⠀⠀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⠀⠀⠀⠀⠀⠀⠀⠀⠀⠀⠀⣿⣿⣿⣿⣿⣿⣿⣿⣿⣿⣿⣿⣿⣿⣿⣿⢕⢕⢕⣿⣿⣿⣿⣿⣿⣿⣿⣿⣿⣿⣿⣿⣿⣿⣿⣿⣿⡇⢕⢕⢕⢕⣿⣿⣿⣿⣿⣿⡇⢕⢕⡕⣿⣿⣿⣿⣿⣿⠀⠀⠀⠀⠀⠀⠀⠀⠀⠀⠀⠀</a:t>
            </a:r>
            <a:br/>
            <a:r>
              <a:t>⠀⠀⠀⠀⠀⠀⠀⠀⠀⠀⠀⣿⣿⣿⣿⣿⣿⣿⣿⣿⣿⣿⣿⣿⣿⣿⡗⢕⢕⢕⣿⣿⣿⣿⣿⣿⣿⣿⣿⣿⣿⣿⣿⣿⣿⣿⣿⣿⡇⢕⢕⢕⢕⣿⣿⣿⣿⣿⣿⣧⣵⣕⣕⣽⣿⣿⣿⣿⣿⠀⠀⠀⠀⠀⠀⠀⠀⠀⠀⠀⠀</a:t>
            </a:r>
            <a:br/>
            <a:r>
              <a:t>⠀⠀⠀⠀⠀⠀⠀⠀⠀⠀⠀⠸⣿⣿⣿⣿⣿⣿⣿⣿⣿⣿⣿⣿⣿⣿⡧⢕⢕⢜⣿⣿⣿⣿⣿⣿⣿⣿⣿⣿⣿⣿⣿⣿⣽⣽⣽⣽⡥⣤⣤⣤⣥⣿⣿⣿⣿⣿⣿⣿⣿⣿⣿⣿⣿⣿⣿⣿⣿⠀⠀⠀⠀⠀⠀⠀⠀⠀⠀⠀⠀</a:t>
            </a:r>
            <a:br/>
            <a:r>
              <a:t>⠀⠀⠀⠀⠀⠀⠀⠀⠀⠀⠀⠀⠜⣿⣿⣿⣿⣿⣿⣿⣿⣿⣿⢿⢿⢿⢇⠑⢑⢕⣿⣿⣿⣿⣿⣿⣿⣿⣟⣿⣿⣿⣿⣿⣾⣿⢿⣿⣿⣿⣿⣿⣿⣿⣿⣿⣿⣿⣿⣿⣿⣿⣿⣿⣿⣿⣿⣿⣿⠀⠀⠀⠀⠀⠀⠀⠀⠀⠀⠀⠀</a:t>
            </a:r>
            <a:br/>
            <a:r>
              <a:t>⠀⠀⠀⠀⠀⠀⠀⠀⠀⠀⠀⣤⣤⣵⣵⣵⣵⣵⣵⡵⢵⡵⢵⣕⣵⣅⣅⣠⣥⣵⣿⣿⡟⢯⢽⢟⢛⢙⢟⢟⢏⢝⣽⡕⢷⢼⢿⣻⣿⣿⣿⣿⣿⣿⣿⣿⣿⣿⣿⣿⣿⣿⣿⣿⣿⣿⣿⣿⣿⠀⠀⠀⠀⠀⠀⠀⠀⠀⠀⠀⠀</a:t>
            </a:r>
            <a:br/>
            <a:r>
              <a:t>⠀⠀⠀⠀⠀⠀⠀⠀⠀⠀⠀⢞⣟⣯⣽⣯⣧⣿⣿⣾⣿⣿⢿⢿⢿⢟⢟⢏⢝⡝⢕⢕⢖⢖⡱⢕⣕⡜⣜⣕⢕⢕⣼⣕⢹⣵⣿⣿⣿⣾⣿⣿⣿⣿⣿⣿⣿⣿⣿⣿⣿⣿⣿⣿⣿⣿⣿⣿⣿⠀⠀⠀⠀⠀⠀⠀⠀⠀⠀⠀⠀</a:t>
            </a:r>
            <a:br/>
            <a:r>
              <a:t>⠀⠀⠀⠀⠀⠀⠀⠀⠀⠀⠀⠿⠟⢻⢟⠝⢝⢝⢕⢕⢵⢧⢕⢕⢕⢕⢱⢕⢳⣇⡼⢽⢷⣇⡗⡏⢿⣗⢻⢿⣿⣿⣿⣿⣿⣿⣿⣿⣿⣿⣿⣿⢿⢿⢿⡿⢿⢿⣿⣿⣿⣿⣿⣿⣿⣿⣿⣿⣿⠀⠀⠀⠀⠀⠀⠀⠀⠀⠀⠀⠀</a:t>
            </a:r>
            <a:br/>
            <a:r>
              <a:t>⠀⠀⠀⠀⠀⠀⠀⠀⠀⠀⠀⠀⠐⠀⠐⠑⠑⠑⠑⠑⠑⠑⠙⠙⠘⠛⠃⠑⠑⠑⠃⠙⠑⠑⠑⠋⠑⠓⠓⠃⠑⠑⠙⠑⠚⠘⠑⠘⠃⠙⠙⠑⠑⠑⠑⠑⠑⠑⠑⠙⠑⠓⠋⠙⠙⠙⠑⠑⠑⠀⠀⠀⠀⠀⠀⠀⠀⠀⠀⠀⠀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⠀⠀⠀⠀⠀⠀⠀⠀⠀⠀⠀⢜⡕⢕⡕⣼⡳⢾⡿⣗⣿⣿⣻⢷⣿⣇⣱⡜⢜⢝⢿⢿⣿⣿⣿⣿⣿⣿⣿⣿⣿⣿⣿⣿⣿⣿⣿⣿⣿⣿⣿⣿⣿⣿⣿⣿⣿⣿⣿⣿⣿⣿⣿⣿⣿⣿⣿⣧⡿⠀⠀⠀⠀⠀⠀⠀⠀⠀⠀⠀⠀</a:t>
            </a:r>
            <a:br/>
            <a:r>
              <a:t>⠀⠀⠀⠀⠀⠀⠀⠀⠀⠀⠀⢕⣷⢵⢵⢟⣷⣜⢝⢕⣿⣽⣿⣯⡟⣻⢽⣷⣾⣿⣯⣵⣱⢝⢟⢿⢿⣿⣿⣿⣿⣿⣿⣿⣿⣿⣿⣿⣿⣿⣿⣿⣿⣿⣿⣿⣿⣿⣿⢿⢿⣿⣿⣿⡿⢿⢿⢏⢕⠀⠀⠀⠀⠀⠀⠀⠀⠀⠀⠀⠀</a:t>
            </a:r>
            <a:br/>
            <a:r>
              <a:t>⠀⠀⠀⠀⠀⠀⠀⠀⠀⠀⠀⢕⡱⢕⣗⣇⣏⣼⣹⣷⡟⡿⣷⣿⣾⣿⢟⣿⣿⣿⣿⡿⣷⣾⣷⣷⡧⣼⣝⢟⢿⣿⣿⣿⣿⣿⣿⣿⣿⣿⣿⣿⣿⣿⢿⢟⢿⢝⢝⢕⢕⢕⢗⢳⡕⢕⢕⢕⢕⠀⠀⠀⠀⠀⠀⠀⠀⠀⠀⠀⠀</a:t>
            </a:r>
            <a:br/>
            <a:r>
              <a:t>⠀⠀⠀⠀⠀⠀⠀⠀⠀⠀⠀⣷⣵⣾⡿⢿⢟⢟⢝⢕⢕⢜⢝⢟⢻⢿⢿⣿⣧⣿⣿⣿⣿⡿⣿⣿⣿⣿⣿⣿⣷⣷⣯⣻⢿⢿⣿⣿⣿⣿⣿⣿⣿⢝⢕⢕⢗⢇⣕⣕⣱⣱⣱⣵⣵⣧⣷⣷⣾⠀⠀⠀⠀⠀⠀⠀⠀⠀⠀⠀⠀</a:t>
            </a:r>
            <a:br/>
            <a:r>
              <a:t>⠀⠀⠀⠀⠀⠀⠀⠀⠀⠀⠀⠟⠇⠁⠕⢕⢑⠕⢕⣕⡕⢕⢕⢕⢕⢕⢕⢾⣯⣻⣿⣻⣿⣿⣟⣿⣿⣿⣿⣿⣿⣿⣿⣿⣿⣷⣧⣝⢟⢿⣿⣯⣿⣿⣷⣕⣕⢜⡿⣿⣿⣿⣿⣿⣿⣿⣿⣿⣿⠀⠀⠀⠀⠀⠀⠀⠀⠀⠀⠀⠀</a:t>
            </a:r>
            <a:br/>
            <a:r>
              <a:t>⠀⠀⠀⠀⠀⠀⠀⠀⠀⠀⠀⢀⠀⠀⠀⠀⠀⠁⠁⠑⠙⠟⢷⣵⡕⢕⢕⢕⢹⢻⣿⣽⣿⡿⢿⡿⣾⣷⣯⣿⣿⣿⣿⣿⣿⣿⣿⣿⣷⣷⣧⣼⣝⢻⢿⣿⣿⣿⣧⣜⢝⣟⣽⣿⣿⣿⣿⣿⣿⠀⠀⠀⠀⠀⠀⠀⠀⠀⠀⠀⠀</a:t>
            </a:r>
            <a:br/>
            <a:r>
              <a:t>⠀⠀⠀⠀⠀⠀⠀⠀⠀⠀⠀⠉⠙⢓⠖⠲⠔⠀⠀⠀⠀⠀⠀⠙⢿⣧⡕⢕⢕⢜⣽⢿⣿⣿⣿⣿⣿⣿⣿⣿⣿⣿⣿⣿⣿⣾⣿⣿⣿⣿⣿⣿⣿⣿⣷⣮⣝⣟⢿⣿⣿⣿⣿⣿⣿⣿⣿⣿⣿⠀⠀⠀⠀⠀⠀⠀⠀⠀⠀⠀⠀</a:t>
            </a:r>
            <a:br/>
            <a:r>
              <a:t>⠀⠀⠀⠀⠀⠀⠀⠀⠀⠀⠀⠀⠀⠀⠀⢀⢄⠁⠀⠐⠅⠄⠀⠀⠈⢿⣿⡕⢕⢱⡝⢻⣿⣿⣿⣿⣿⣿⣿⣿⣿⣻⣿⣿⣿⠟⢋⢝⢟⢿⣿⣿⣿⣿⣿⣿⣿⣿⣿⣿⣝⣟⢻⣿⣿⣿⣿⣿⣿⠀⠀⠀⠀⠀⠀⠀⠀⠀⠀⠀⠀</a:t>
            </a:r>
            <a:br/>
            <a:r>
              <a:t>⠀⠀⠀⠀⠀⠀⠀⠀⠀⠀⠀⣕⡕⢔⢕⢅⢁⢀⢔⢀⢀⠐⢔⠀⠀⢜⣿⣿⢞⢎⣿⣵⣿⣿⣿⣿⣿⣿⣷⣿⣏⠙⣻⣿⣿⣿⣿⣳⡱⡕⢹⣿⣿⣿⣿⣿⣿⣿⣿⣷⣿⣧⣼⣿⣿⣽⣿⡿⠏⠀⠀⠀⠀⠀⠀⠀⠀⠀⠀⠀⠀</a:t>
            </a:r>
            <a:br/>
            <a:r>
              <a:t>⠀⠀⠀⠀⠀⠀⠀⠀⠀⠀⠀⣿⣿⣷⣷⣧⣵⣕⣕⣕⢕⢕⢕⢄⢕⢕⣿⣿⣇⣱⣿⣟⣿⣿⣿⣿⣿⣿⣿⣿⣯⣗⣻⡿⣻⣿⡷⣽⡿⢵⢕⢹⣿⣿⣿⣿⣿⣿⣿⢟⢟⢻⣿⣿⣿⣿⣿⡏⠘⠀⠀⠀⠀⠀⠀⠀⠀⠀⠀⠀⠀</a:t>
            </a:r>
            <a:br/>
            <a:r>
              <a:t>⠀⠀⠀⠀⠀⠀⠀⠀⠀⠀⠀⣿⣿⣿⣿⣿⣿⣿⣿⣿⣷⣷⣷⣵⡕⢕⣿⣿⣝⣽⣿⣿⣿⣿⣿⣿⣿⣿⣿⣿⣿⣿⣿⣷⡿⠝⢕⢻⣿⢕⢕⢜⣿⣿⣿⣿⣿⣿⣿⢕⢕⢕⢹⣿⣿⣿⣿⡇⠀⠀⠀⠀⠀⠀⠀⠀⠀⠀⠀⠀⠀</a:t>
            </a:r>
            <a:br/>
            <a:r>
              <a:t>⠀⠀⠀⠀⠀⠀⠀⠀⠀⠀⠀⣿⣿⣿⣿⣿⣿⣿⣿⣿⣿⣿⣿⣿⣿⣿⣿⣿⡷⣿⣿⣿⣿⣿⣿⣿⣿⣿⣿⣿⣿⣿⣿⡯⢕⢕⢕⢸⣿⡇⢕⢕⢻⣿⣿⣿⣿⣿⣿⡧⢕⢕⢕⣿⣿⣿⣿⡧⢔⠀⠀⠀⠀⠀⠀⠀⠀⠀⠀⠀⠀</a:t>
            </a:r>
            <a:br/>
            <a:r>
              <a:t>⠀⠀⠀⠀⠀⠀⠀⠀⠀⠀⠀⣿⣿⣿⣿⣿⣿⣿⣿⣿⣿⣿⣿⣿⣿⣿⣿⣿⢟⣿⣿⣿⣿⣿⣿⣿⣿⣿⣿⣿⣿⣿⣿⣿⣿⣿⣿⣿⣿⢕⢕⢕⢕⣿⣿⣿⣿⣿⣿⣿⢕⢕⢕⣿⣿⣿⣿⣿⡕⠀⠀⠀⠀⠀⠀⠀⠀⠀⠀⠀⠀</a:t>
            </a:r>
            <a:br/>
            <a:r>
              <a:t>⠀⠀⠀⠀⠀⠀⠀⠀⠀⠀⠀⣿⣿⣿⣿⣿⣿⣿⣿⣿⣿⣿⣿⣿⣿⣿⣿⢧⢯⣿⣿⣿⣿⣿⣿⣿⣿⣿⣿⣿⣿⣿⣿⣿⣿⣿⣿⣿⣿⢇⢕⢕⢕⣿⣿⣿⣿⣿⣿⡿⢕⢕⢕⢸⣿⣿⣿⣿⣧⠀⠀⠀⠀⠀⠀⠀⠀⠀⠀⠀⠀</a:t>
            </a:r>
            <a:br/>
            <a:r>
              <a:t>⠀⠀⠀⠀⠀⠀⠀⠀⠀⠀⠀⣿⣿⣿⣿⣿⣿⣿⣿⣿⣿⣿⣿⣿⣿⣿⣿⢕⢕⢸⣿⣿⣿⣿⣿⣿⣿⣿⣿⣿⣿⣿⣿⣿⣿⣿⣿⣿⡇⢕⢕⢕⢕⣿⣿⣿⣿⣿⣿⡇⢕⢕⢕⢸⣿⣿⣿⣿⣿⠀⠀⠀⠀⠀⠀⠀⠀⠀⠀⠀⠀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⠀⠀⠀⠀⠀⠀⠀⠀⠀⠀⠀⣿⣿⣿⣿⣿⣿⣿⣿⣿⣿⣿⣿⣿⣿⣿⡿⢕⢕⢕⣿⣿⣿⣿⣿⣿⣿⣿⣿⣿⣿⣿⣿⣿⣿⣿⣿⣿⡇⢕⢕⢕⢕⣿⣿⣿⣿⣿⣿⡇⢕⢕⢕⣿⣿⣿⣿⣿⣿⠀⠀⠀⠀⠀⠀⠀⠀⠀⠀⠀⠀</a:t>
            </a:r>
            <a:br/>
            <a:r>
              <a:t>⠀⠀⠀⠀⠀⠀⠀⠀⠀⠀⠀⣿⣿⣿⣿⣿⣿⣿⣿⣿⣿⣿⣿⣿⣿⣿⡗⢕⢕⢕⣿⣿⣿⣿⣿⣿⣿⣿⣿⣿⣿⣿⣿⣿⣿⣿⣿⣿⡇⢕⢕⢕⢕⣿⣿⣿⣿⣿⣿⣧⣕⣕⣕⣹⣿⣿⣿⣿⣿⠀⠀⠀⠀⠀⠀⠀⠀⠀⠀⠀⠀</a:t>
            </a:r>
            <a:br/>
            <a:r>
              <a:t>⠀⠀⠀⠀⠀⠀⠀⠀⠀⠀⠀⠘⣿⣿⣿⣿⣿⣿⣿⣿⣿⣿⣿⣿⣿⣿⡇⢕⢕⢜⣿⣿⣿⣿⣿⣿⣿⣿⣿⣿⣿⣿⣿⣿⣝⣝⣝⣝⢥⡄⣄⣀⣅⣿⣿⣿⣿⣿⣿⣿⣿⣿⣿⣿⣿⣿⣿⣿⣿⠀⠀⠀⠀⠀⠀⠀⠀⠀⠀⠀⠀</a:t>
            </a:r>
            <a:br/>
            <a:r>
              <a:t>⠀⠀⠀⠀⠀⠀⠀⠀⠀⠀⠀⠀⠘⣿⣿⣿⣿⣿⣿⣿⣿⣿⣿⡿⡿⢿⢇⠑⠕⢕⣿⣿⣿⣿⣿⣿⣿⣿⣿⣿⣿⣿⣿⣿⣷⣿⢿⢿⢿⣿⣿⣿⣿⣿⣿⣿⣿⣿⣿⣿⣿⣿⣿⣿⣿⣿⣿⣿⣿⠀⠀⠀⠀⠀⠀⠀⠀⠀⠀⠀⠀</a:t>
            </a:r>
            <a:br/>
            <a:r>
              <a:t>⠀⠀⠀⠀⠀⠀⠀⠀⠀⠀⠀⡤⣄⣵⣵⣵⣵⣵⡵⢵⢵⡵⢵⢕⢕⣅⣅⣠⣥⣵⣿⣿⢿⢏⢽⠟⢛⢟⢟⢟⢏⢝⣝⢱⢧⢕⣿⣟⣿⣷⣿⣿⣿⣿⣿⣿⣿⣿⣿⣿⣿⣿⣿⣿⣿⣿⣿⣿⣿⠀⠀⠀⠀⠀⠀⠀⠀⠀⠀⠀⠀</a:t>
            </a:r>
            <a:br/>
            <a:r>
              <a:t>⠀⠀⠀⠀⠀⠀⠀⠀⠀⠀⠀⢎⣝⣯⣹⣼⣵⣷⣿⣷⣷⣿⡿⢿⢿⢟⢟⢏⢏⢍⢕⢱⢔⢆⢕⣱⣕⡜⢜⢕⢣⢇⣼⣕⢹⣵⣻⣷⣷⣿⣿⣿⣿⣿⣿⣿⣿⣿⣿⣿⣿⣿⣿⣿⣿⣿⣿⣿⣿⠀⠀⠀⠀⠀⠀⠀⠀⠀⠀⠀⠀</a:t>
            </a:r>
            <a:br/>
            <a:r>
              <a:t>⠀⠀⠀⠀⠀⠀⠀⠀⠀⠀⠀⠿⠟⢻⢟⠏⢏⢝⢕⢕⢵⢵⢕⢕⢕⢕⢱⢕⢗⣇⢼⢽⢵⡕⢗⢞⢟⣳⢷⢿⣿⣿⣿⣿⣿⣿⣿⣿⣿⣿⣿⣿⣿⣿⣿⣿⣿⣿⣿⣿⣿⣿⣿⣿⣿⣿⣿⣿⣿⠀⠀⠀⠀⠀⠀⠀⠀⠀⠀⠀⠀</a:t>
            </a:r>
            <a:br/>
            <a:r>
              <a:t>⠀⠀⠀⠀⠀⠀⠀⠀⠀⠀⠀⠀⠀⠀⠐⠑⠐⠑⠑⠑⠑⠑⠘⠙⠘⠓⠃⠑⠑⠑⠃⠙⠑⠑⠑⠋⠑⠃⠓⠃⠑⠑⠙⠑⠊⠑⠑⠘⠑⠘⠘⠑⠑⠑⠑⠑⠑⠑⠑⠘⠘⠘⠋⠛⠙⠙⠙⠙⠑⠀⠀⠀⠀⠀⠀⠀⠀⠀⠀⠀⠀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⠀⠀⠀⠀⠀⠀⠀⠀⠀⠀⠀⢎⡕⢕⡕⣸⢳⢾⢿⣗⣿⣽⣟⢷⣿⣣⡕⡕⢜⢝⢻⢿⣿⣿⣿⣿⣿⣿⣿⣿⣿⣿⣿⣿⣿⣿⣿⣿⣿⣿⣿⣿⣿⣿⣿⣿⣿⣿⣿⣿⣿⣿⣿⣿⣿⣿⣿⣷⡟⠀⠀⠀⠀⠀⠀⠀⠀⠀⠀⠀⠀</a:t>
            </a:r>
            <a:br/>
            <a:r>
              <a:t>⠀⠀⠀⠀⠀⠀⠀⠀⠀⠀⠀⢕⣱⢱⢵⢗⣧⡼⢏⢗⢿⢽⣿⣏⡗⢾⢽⣷⣷⣿⣧⢕⢕⢝⢟⢿⢿⣿⣿⣿⣿⣿⣿⣿⣿⣿⣿⣿⣿⣿⣿⣿⣿⣿⣿⣿⣿⣿⣿⣿⣿⣿⡿⢿⢿⢿⢟⢝⢕⠀⠀⠀⠀⠀⠀⠀⠀⠀⠀⠀⠀</a:t>
            </a:r>
            <a:br/>
            <a:r>
              <a:t>⠀⠀⠀⠀⠀⠀⠀⠀⠀⠀⠀⢕⡕⢕⢗⣇⣇⣇⣜⣕⡟⡿⣷⣿⣞⣿⢻⣿⣿⣿⣿⣿⣷⣷⢵⣵⡕⣕⣝⢟⢿⣿⣿⣿⣿⣿⣿⣿⣿⣿⣿⣿⣿⣿⢿⢟⢟⢏⢝⢕⢕⢇⢗⢾⡇⢣⢕⣳⣕⠀⠀⠀⠀⠀⠀⠀⠀⠀⠀⠀⠀</a:t>
            </a:r>
            <a:br/>
            <a:r>
              <a:t>⠀⠀⠀⠀⠀⠀⠀⠀⠀⠀⠀⢷⣱⣾⡯⢿⢟⢏⢇⢕⢕⢝⢝⢟⢯⡾⢿⣿⣵⢯⢝⣿⡽⢽⣿⣻⣿⣿⣾⣷⣷⣵⣝⣟⢻⢿⣿⣿⣿⣿⣿⣿⣿⢝⢕⢕⢕⢱⣷⣳⣷⣷⣿⣾⣿⣷⣿⣿⣿⠀⠀⠀⠀⠀⠀⠀⠀⠀⠀⠀⠀</a:t>
            </a:r>
            <a:br/>
            <a:r>
              <a:t>⠀⠀⠀⠀⠀⠀⠀⠀⠀⠀⠀⠟⠙⠑⠑⢑⢑⢕⢕⣕⡕⢕⢕⢕⢕⢜⢕⢽⡹⣻⣷⣻⣿⣟⣟⣧⣏⣟⣟⣿⣿⣿⣿⣿⣿⣷⣵⣝⢟⢿⢿⣯⣿⣿⣿⣷⣗⢕⢽⢿⢿⣿⣿⣿⣿⣿⣿⣿⣿⠀⠀⠀⠀⠀⠀⠀⠀⠀⠀⠀⠀</a:t>
            </a:r>
            <a:br/>
            <a:r>
              <a:t>⠀⠀⠀⠀⠀⠀⠀⠀⠀⠀⠀⢀⠀⠀⠀⠀⠀⠁⠁⠑⠙⠟⢷⣵⡕⢕⢕⢕⢹⢻⡽⣼⣿⡷⣽⢿⣿⣵⣯⣽⣿⣿⡿⢿⣿⣿⣿⣿⣷⣷⣵⣜⡝⢻⢿⣿⣿⣷⣵⣼⣿⣿⣿⣿⣿⣿⣿⣿⣿⠀⠀⠀⠀⠀⠀⠀⠀⠀⠀⠀⠀</a:t>
            </a:r>
            <a:br/>
            <a:r>
              <a:t>⠀⠀⠀⠀⠀⠀⠀⠀⠀⠀⠀⠉⠙⢓⠒⠢⠐⠀⠀⠀⠀⠀⠀⠙⢿⣧⡕⢕⢕⢜⢱⢿⣿⣷⣾⣿⣿⣿⣿⣿⡿⣿⣿⣿⣿⣾⣿⣽⣿⣿⣿⣿⣽⣟⣧⣕⣝⣟⢿⣿⣿⣿⣿⣿⣿⣿⣿⣿⣿⠀⠀⠀⠀⠀⠀⠀⠀⠀⠀⠀⠀</a:t>
            </a:r>
            <a:br/>
            <a:r>
              <a:t>⠀⠀⠀⠀⠀⠀⠀⠀⠀⠀⠀⠀⠀⠀⠀⠀⢀⠑⠀⠐⠀⠀⠄⠀⠘⢿⣿⡜⢕⢕⡜⢻⣿⣿⣿⣿⣿⣿⣿⣿⢽⢿⣿⣿⣽⢟⢏⢙⢛⢿⣿⣿⣿⣿⣿⣿⣿⣿⣿⣿⣝⣿⣻⣿⣿⣿⣿⣿⣿⠀⠀⠀⠀⠀⠀⠀⠀⠀⠀⠀⠀</a:t>
            </a:r>
            <a:br/>
            <a:r>
              <a:t>⠀⠀⠀⠀⠀⠀⠀⠀⠀⠀⠀⡕⢔⢔⢔⢔⢅⢄⢄⢀⢄⠀⢀⠀⠀⢜⣿⣿⡜⢾⣧⣼⣟⣿⣿⣿⣿⣿⣷⣾⣴⢁⢸⣿⣿⣿⣿⣶⢔⡅⢹⣿⣿⣿⣿⣿⣿⣿⣿⡯⣿⣏⣼⣿⣿⣿⣿⡿⠫⠀⠀⠀⠀⠀⠀⠀⠀⠀⠀⠀⠀</a:t>
            </a:r>
            <a:br/>
            <a:r>
              <a:t>⠀⠀⠀⠀⠀⠀⠀⠀⠀⠀⠀⣿⣿⣷⣷⣵⣵⣕⣕⢕⢕⢔⢕⢄⢔⢅⣿⣿⣞⣵⣿⣟⣿⣿⣿⣿⣿⣿⣿⣿⣿⣽⣫⡟⢻⣿⣿⡽⢿⢳⡕⢹⣿⣿⣿⣿⣿⣿⣿⢟⢝⢻⣿⣿⣿⣿⣿⡏⠘⠀⠀⠀⠀⠀⠀⠀⠀⠀⠀⠀⠀</a:t>
            </a:r>
            <a:br/>
            <a:r>
              <a:t>⠀⠀⠀⠀⠀⠀⠀⠀⠀⠀⠀⣿⣿⣿⣿⣿⣿⣿⣿⣿⣷⣷⣷⣱⡕⢕⣿⣿⣽⣽⣿⣿⣿⣿⣿⣿⣿⣿⣿⣿⣿⣿⣿⣷⣿⢏⢕⢻⣶⢜⢕⢜⣿⣿⣿⣿⣿⣿⣿⢕⢕⢕⢹⣿⣿⣿⣿⡇⠀⠀⠀⠀⠀⠀⠀⠀⠀⠀⠀⠀⠀</a:t>
            </a:r>
            <a:br/>
            <a:r>
              <a:t>⠀⠀⠀⠀⠀⠀⠀⠀⠀⠀⠀⣿⣿⣿⣿⣿⣿⣿⣿⣿⣿⣿⣿⣿⣿⣿⣿⣿⢷⣿⣿⣿⣿⣿⣿⣿⣿⣿⣿⣿⣿⣿⣿⣿⡧⢕⢕⢸⣿⢇⢕⢕⢿⣿⣿⣿⣿⣿⣿⡇⢕⢕⢕⣿⣿⣿⣿⡇⢄⠀⠀⠀⠀⠀⠀⠀⠀⠀⠀⠀⠀</a:t>
            </a:r>
            <a:br/>
            <a:r>
              <a:t>⠀⠀⠀⠀⠀⠀⠀⠀⠀⠀⠀⣿⣿⣿⣿⣿⣿⣿⣿⣿⣿⣿⣿⣿⣿⣿⣿⣿⢟⢿⣿⣿⣿⣿⣿⣿⣿⣿⣿⢿⣿⣿⣿⣷⣿⣿⣿⣿⣿⢕⢕⢕⢕⣿⣿⣿⣿⣿⣿⣿⢕⢕⢕⢻⣿⣿⣿⣿⡕⠀⠀⠀⠀⠀⠀⠀⠀⠀⠀⠀⠀</a:t>
            </a:r>
            <a:br/>
            <a:r>
              <a:t>⠀⠀⠀⠀⠀⠀⠀⠀⠀⠀⠀⣿⣿⣿⣿⣿⣿⣿⣿⣿⣿⣿⣿⣿⣿⣿⣿⢧⢼⣽⣿⣿⣿⣿⣿⣿⣿⣿⣿⣿⣿⣿⣿⣿⣿⣿⣿⣿⣿⢕⢕⢕⢕⣿⣿⣿⣿⣿⣿⡿⢕⢕⢕⢸⣿⣿⣿⣿⡧⠀⠀⠀⠀⠀⠀⠀⠀⠀⠀⠀⠀</a:t>
            </a:r>
            <a:br/>
            <a:r>
              <a:t>⠀⠀⠀⠀⠀⠀⠀⠀⠀⠀⠀⣿⣿⣿⣿⣿⣿⣿⣿⣿⣿⣿⣿⣿⣿⣿⣿⢕⢜⢜⣿⣿⣿⣿⣿⣿⣿⣿⣿⣿⣿⣿⣿⣿⣿⣿⣿⣿⡇⢕⢕⢕⢕⣿⣿⣿⣿⣿⣿⡇⢕⢕⢕⢸⣿⣿⣿⣿⣿⠀⠀⠀⠀⠀⠀⠀⠀⠀⠀⠀⠀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⠀⠀⠀⠀⠀⠀⠀⠀⠀⠀⠀⣿⣿⣿⣿⣿⣿⣿⣿⣿⣿⣿⣿⣿⣿⣿⡿⢕⢕⢕⣿⣿⣿⣿⣿⣿⣿⣿⣿⣿⣿⣿⣿⣿⣿⣿⣿⣿⡇⢕⢕⢕⢕⣿⣿⣿⣿⣿⣿⡇⢕⢕⢕⣾⣿⣿⣿⣿⣿⠀⠀⠀⠀⠀⠀⠀⠀⠀⠀⠀⠀</a:t>
            </a:r>
            <a:br/>
            <a:r>
              <a:t>⠀⠀⠀⠀⠀⠀⠀⠀⠀⠀⠀⣿⣿⣿⣿⣿⣿⣿⣿⣿⣿⣿⣿⣿⣿⣿⡗⢕⢕⢕⣿⣿⣿⣿⣿⣿⣿⣿⣿⣿⣿⣿⣿⣿⣿⣿⣿⣿⡇⢕⢕⢕⢕⣿⣿⣿⣿⣿⣿⣧⣕⣕⣕⣹⣿⣿⣿⣿⣿⠀⠀⠀⠀⠀⠀⠀⠀⠀⠀⠀⠀</a:t>
            </a:r>
            <a:br/>
            <a:r>
              <a:t>⠀⠀⠀⠀⠀⠀⠀⠀⠀⠀⠀⠘⣿⣿⣿⣿⣿⣿⣿⣿⣿⣿⣿⣿⣿⣿⡇⢕⢕⢜⣿⣿⣿⣿⣿⣿⣿⣿⣿⣿⣿⣿⣿⣿⣽⣽⣽⣽⢥⣄⣄⣄⣡⣿⣿⣿⣿⣿⣿⣿⣿⣿⣿⣿⣿⣿⣿⣿⣿⠀⠀⠀⠀⠀⠀⠀⠀⠀⠀⠀⠀</a:t>
            </a:r>
            <a:br/>
            <a:r>
              <a:t>⠀⠀⠀⠀⠀⠀⠀⠀⠀⠀⠀⠀⠜⣿⣿⣿⣿⣿⣿⣿⣿⣿⣿⡿⡿⢿⢇⠁⠕⢕⣿⣿⣿⣿⣿⣿⣿⣿⣿⣿⣿⣿⣿⣿⣷⣿⢿⢿⢿⣿⣿⣿⣿⣿⣿⣿⣿⣿⣿⣿⣿⣿⣿⣿⣿⣿⣿⣿⣿⠀⠀⠀⠀⠀⠀⠀⠀⠀⠀⠀⠀</a:t>
            </a:r>
            <a:br/>
            <a:r>
              <a:t>⠀⠀⠀⠀⠀⠀⠀⠀⠀⠀⠀⢤⣄⣱⡵⢕⣵⢕⢕⢵⢵⡵⢕⢕⢕⣅⣅⣄⣠⣵⡿⢿⢿⢏⢽⠟⠋⢞⢟⢞⢏⢝⢝⢕⢕⢜⣿⣿⣿⣿⣿⣿⣿⣿⣿⣿⣿⣿⣿⣿⣿⣿⣿⣿⣿⣿⣿⣿⣿⠀⠀⠀⠀⠀⠀⠀⠀⠀⠀⠀⠀</a:t>
            </a:r>
            <a:br/>
            <a:r>
              <a:t>⠀⠀⠀⠀⠀⠀⠀⠀⠀⠀⠀⢣⢜⣯⣱⣵⣵⣵⣿⣷⣷⣷⡿⢿⢿⢟⢟⢋⢝⢍⢕⢕⢔⢆⡕⣕⣕⡕⢜⢕⢕⢕⢜⣕⢹⣱⣳⣷⣷⣿⣿⣿⣿⣿⣿⣿⣿⣿⣿⣿⣿⣿⣿⣿⣿⣿⣿⣿⣿⠀⠀⠀⠀⠀⠀⠀⠀⠀⠀⠀⠀</a:t>
            </a:r>
            <a:br/>
            <a:r>
              <a:t>⠀⠀⠀⠀⠀⠀⠀⠀⠀⠀⠀⠿⠟⢻⢟⠝⢝⢍⢕⢕⢴⢵⢕⢕⢕⢕⢵⢕⢗⢇⢱⢽⢕⡕⢗⢜⢏⣣⢳⢿⡿⣿⣿⣿⣿⣿⣿⣿⣿⣿⣿⣿⣿⢿⣿⣿⡿⣿⣿⣿⣿⣿⣿⣿⣿⣿⣿⣿⣿⠀⠀⠀⠀⠀⠀⠀⠀⠀⠀⠀⠀</a:t>
            </a:r>
            <a:br/>
            <a:r>
              <a:t>⠀⠀⠀⠀⠀⠀⠀⠀⠀⠀⠀⠀⠀⠀⠀⠐⠐⠑⠑⠑⠑⠑⠘⠙⠘⠓⠑⠑⠑⠑⠑⠑⠑⠑⠑⠃⠑⠑⠑⠃⠑⠑⠙⠑⠊⠙⠘⠙⠙⠘⠘⠑⠑⠑⠑⠑⠑⠑⠑⠛⠙⠘⠋⠛⠙⠙⠙⠙⠙⠀⠀⠀⠀⠀⠀⠀⠀⠀⠀⠀⠀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⠀⠀⠀⠀⠀⠀⠀⠀⠀⠀⠀⢜⡕⢕⡕⢸⢳⢺⢿⡗⣿⣿⣟⢧⣿⣕⡕⢕⢝⢝⢻⢿⣿⣿⣿⣿⣿⣿⣿⣿⣿⣿⣿⣿⣿⣿⣿⣿⣿⣿⣿⣿⣿⣿⣿⣿⣿⣿⣿⣿⣿⣿⣿⣿⣿⣿⣿⣷⢿⠀⠀⠀⠀⠀⠀⠀⠀⠀⠀⠀⠀</a:t>
            </a:r>
            <a:br/>
            <a:r>
              <a:t>⠀⠀⠀⠀⠀⠀⠀⠀⠀⠀⠀⢅⢱⢕⢕⢗⢇⡞⢕⢕⢏⢽⣫⡝⢗⢿⢽⣷⣷⢾⣵⢕⢕⢝⢟⢿⢿⣿⣿⣿⣿⣿⣿⣿⣿⣿⣿⣿⣿⣿⣿⣿⣿⣿⣿⣿⣿⣿⣿⣿⡿⢿⡿⢿⢟⢟⢟⢕⢕⠀⠀⠀⠀⠀⠀⠀⠀⠀⠀⠀⠀</a:t>
            </a:r>
            <a:br/>
            <a:r>
              <a:t>⠀⠀⠀⠀⠀⠀⠀⠀⠀⠀⠀⢕⢕⢕⢇⢇⢇⣕⣕⣕⡝⡸⡣⣇⡜⡕⢝⢻⣻⣟⢷⡿⣷⣷⢕⣵⡕⣕⡝⢟⢿⣿⣿⣿⣿⣿⣿⣿⣿⣿⣿⣿⣿⣿⡟⢝⢕⢵⢕⢕⢕⢎⣗⣾⣜⣕⣕⣣⣵⠀⠀⠀⠀⠀⠀⠀⠀⠀⠀⠀⠀</a:t>
            </a:r>
            <a:br/>
            <a:r>
              <a:t>⠀⠀⠀⠀⠀⠀⠀⠀⠀⠀⠀⢇⢱⢞⢝⠕⢕⢕⢑⢕⢕⢝⢕⢜⢱⢞⢟⢜⢕⢕⢝⢽⡼⢹⣿⣿⣿⣿⣷⣷⣷⣵⣝⡝⢿⢿⣿⣿⣿⣿⣿⣿⣿⢏⢕⡕⢜⢹⣿⣿⣿⣿⣿⣿⣿⣿⣿⣿⣿⠀⠀⠀⠀⠀⠀⠀⠀⠀⠀⠀⠀</a:t>
            </a:r>
            <a:br/>
            <a:r>
              <a:t>⠀⠀⠀⠀⠀⠀⠀⠀⠀⠀⠀⠕⠕⠕⠕⢕⢁⢕⢕⣕⡕⢕⢕⢕⢕⢕⢕⢱⢹⣕⡵⡜⢗⡇⡏⣳⢏⣝⣟⣿⣿⣿⣷⣿⣿⣳⣧⣝⡟⡿⣿⣯⣿⣿⣿⡟⡕⣱⣿⣿⣿⣿⣿⣿⣿⣿⣿⣿⣿⠀⠀⠀⠀⠀⠀⠀⠀⠀⠀⠀⠀</a:t>
            </a:r>
            <a:br/>
            <a:r>
              <a:t>⠀⠀⠀⠀⠀⠀⠀⠀⠀⠀⠀⢀⠀⠀⠀⠀⠀⠁⠁⠑⠙⠟⢷⣵⡕⢕⢕⢕⢱⢱⡵⣵⡿⢇⣼⢿⣾⣵⣯⣽⣿⣿⡿⣿⣿⣿⣿⣿⣷⣷⣧⣝⡟⡻⣷⣿⣿⣿⣿⣿⣿⣿⣿⣿⣿⣿⣿⣿⣿⠀⠀⠀⠀⠀⠀⠀⠀⠀⠀⠀⠀</a:t>
            </a:r>
            <a:br/>
            <a:r>
              <a:t>⠀⠀⠀⠀⠀⠀⠀⠀⠀⠀⠀⠉⠙⢓⠒⠢⠐⠀⠀⠀⠀⠀⠀⠙⢿⣧⡕⢕⢕⢕⢱⢽⡝⣷⢾⣿⣿⣿⣿⣿⣿⣿⣿⣾⣿⣞⣯⣿⣿⣿⣿⣿⣿⣿⣷⣼⡝⢟⢿⣿⣿⣿⣿⣿⣿⣿⣿⣿⣿⠀⠀⠀⠀⠀⠀⠀⠀⠀⠀⠀⠀</a:t>
            </a:r>
            <a:br/>
            <a:r>
              <a:t>⠀⠀⠀⠀⠀⠀⠀⠀⠀⠀⠀⠀⠀⠀⠀⠀⢄⠀⠀⠐⠄⠐⠀⠁⠈⢿⣿⡕⢕⢕⡜⢻⣿⣷⣿⣿⣿⣿⣿⣿⢿⠿⠿⣿⣿⢟⡏⠝⢟⢿⣿⣿⣿⣿⣿⣿⣿⢽⢳⣕⡜⢝⢻⣿⣿⣿⣿⣿⣿⠀⠀⠀⠀⠀⠀⠀⠀⠀⠀⠀⠀</a:t>
            </a:r>
            <a:br/>
            <a:r>
              <a:t>⠀⠀⠀⠀⠀⠀⠀⠀⠀⠀⠀⣕⢕⢕⢔⢕⢄⢀⢀⢀⠀⠔⠀⠀⠀⢜⣿⣿⡜⢮⣧⣼⣟⣻⣿⣿⣿⣽⣷⣾⣧⡃⢠⣾⣿⣿⣿⡷⡄⠅⢹⣿⣿⣿⣿⣿⣷⣼⣕⡕⢯⣇⣼⣿⣿⣿⣿⡿⠏⠀⠀⠀⠀⠀⠀⠀⠀⠀⠀⠀⠀</a:t>
            </a:r>
            <a:br/>
            <a:r>
              <a:t>⠀⠀⠀⠀⠀⠀⠀⠀⠀⠀⠀⣿⣿⣷⣷⣧⣵⣕⡕⢕⢕⢔⢕⢀⢄⢅⣿⣿⣎⡧⣿⣿⣿⣿⣿⣿⣿⣿⣿⣿⣿⣧⣽⡟⢻⣿⣿⣜⢿⠷⡕⢹⣿⣿⣿⣿⣿⣿⣿⢗⢜⢻⣿⣿⣿⣿⣿⡏⠘⠀⠀⠀⠀⠀⠀⠀⠀⠀⠀⠀⠀</a:t>
            </a:r>
            <a:br/>
            <a:r>
              <a:t>⠀⠀⠀⠀⠀⠀⠀⠀⠀⠀⠀⣿⣿⣿⣿⣿⣿⣿⣿⣷⣷⣷⣵⣱⡕⢕⣿⣿⣯⣿⣿⣿⣿⣿⣿⣿⣿⣿⣿⣿⣿⣿⣿⣇⣾⡟⢝⢿⣦⢞⢕⢜⣿⣿⣿⣿⣿⣿⣿⢕⢕⢕⢜⣿⣿⣿⣿⡇⠀⠀⠀⠀⠀⠀⠀⠀⠀⠀⠀⠀⠀</a:t>
            </a:r>
            <a:br/>
            <a:r>
              <a:t>⠀⠀⠀⠀⠀⠀⠀⠀⠀⠀⠀⣿⣿⣿⣿⣿⣿⣿⣿⣿⣿⣿⣿⣿⣿⣿⣿⣿⢷⣾⣿⣿⣿⣿⣿⣿⣿⣿⣿⣿⣿⣿⣿⡏⢻⡧⢕⢸⣿⢕⢕⢕⢻⣿⣿⣿⣿⣿⣿⡇⢕⢕⢕⣿⣿⣿⣿⡇⢄⠀⠀⠀⠀⠀⠀⠀⠀⠀⠀⠀⠀</a:t>
            </a:r>
            <a:br/>
            <a:r>
              <a:t>⠀⠀⠀⠀⠀⠀⠀⠀⠀⠀⠀⣿⣿⣿⣿⣿⣿⣿⣿⣿⣿⣿⣿⣿⣿⣿⣿⣿⡟⢿⣿⣟⡏⣽⣽⣿⣿⢿⣿⣿⣿⣿⣿⣿⣷⣿⣿⣿⣿⢕⢕⢕⢕⣿⣿⣿⣿⣿⣿⣿⢕⢕⢕⣿⣿⣿⣿⣷⡕⠀⠀⠀⠀⠀⠀⠀⠀⠀⠀⠀⠀</a:t>
            </a:r>
            <a:br/>
            <a:r>
              <a:t>⠀⠀⠀⠀⠀⠀⠀⠀⠀⠀⠀⣿⣿⣿⣿⣿⣿⣿⣿⣿⣿⣿⣿⣿⣿⣿⣿⢇⢽⣽⣿⣿⣿⣿⣿⣿⣿⣿⣿⣷⣿⣿⣿⣿⣿⣿⣿⣿⣿⢕⢕⢕⢕⣿⣿⣿⣿⣿⣿⡿⢕⢕⢕⢸⣿⣿⣿⣿⡧⠀⠀⠀⠀⠀⠀⠀⠀⠀⠀⠀⠀</a:t>
            </a:r>
            <a:br/>
            <a:r>
              <a:t>⠀⠀⠀⠀⠀⠀⠀⠀⠀⠀⠀⣿⣿⣿⣿⣿⣿⣿⣿⣿⣿⣿⣿⣿⣿⣿⣿⢕⢕⢝⣿⣿⣿⣿⣿⣿⣿⣿⣿⣿⣿⣿⣿⣿⣿⣿⣿⣿⡇⢕⢕⢕⢕⣿⣿⣿⣿⣿⣿⡇⢕⢕⢕⢸⣿⣿⣿⣿⣿⠀⠀⠀⠀⠀⠀⠀⠀⠀⠀⠀⠀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⠀⠀⠀⠀⠀⠀⠀⠀⠀⠀⠀⣿⣿⣿⣿⣿⣿⣿⣿⣿⣿⣿⣿⣿⣿⣿⡿⢕⢕⢕⣿⣿⣿⣿⣿⣿⣿⣿⣿⣿⣿⣿⣿⣿⣿⣿⣿⣿⡇⢕⢕⢕⢕⣿⣿⣿⣿⣿⣿⡇⢕⢕⣕⣾⣿⣿⣿⣿⣿⠀⠀⠀⠀⠀⠀⠀⠀⠀⠀⠀⠀</a:t>
            </a:r>
            <a:br/>
            <a:r>
              <a:t>⠀⠀⠀⠀⠀⠀⠀⠀⠀⠀⠀⣿⣿⣿⣿⣿⣿⣿⣿⣿⣿⣿⣿⣿⣿⣿⡗⢕⢕⢕⣿⣿⣿⣿⣿⣿⣿⣿⣿⣿⣿⣿⣿⣿⣿⣿⣿⣿⡇⢕⢕⢕⢕⣿⣿⣿⣿⣿⣿⣧⣕⣕⣕⣹⣿⣿⣿⣿⣿⠀⠀⠀⠀⠀⠀⠀⠀⠀⠀⠀⠀</a:t>
            </a:r>
            <a:br/>
            <a:r>
              <a:t>⠀⠀⠀⠀⠀⠀⠀⠀⠀⠀⠀⠹⣿⣿⣿⣿⣿⣿⣿⣿⣿⣿⣿⣿⣿⣿⡇⢕⢕⢜⣿⣿⣿⣿⣿⣿⣿⣿⣿⣿⣿⣿⣿⣿⣝⣝⡝⡽⢅⣄⣄⣄⣡⣿⣿⣿⣿⣿⣿⣿⣿⣿⣿⣿⣿⣿⣿⣿⣿⠀⠀⠀⠀⠀⠀⠀⠀⠀⠀⠀⠀</a:t>
            </a:r>
            <a:br/>
            <a:r>
              <a:t>⠀⠀⠀⠀⠀⠀⠀⠀⠀⠀⠀⠀⠝⣿⣿⣿⣿⣿⣿⣿⣿⣿⡿⢿⢿⢿⢇⠁⠕⢕⢿⣿⣿⣿⣿⣿⣿⣿⣟⣿⣿⣿⡟⣟⣷⣷⢿⢿⢿⣿⣿⣿⣿⣿⣿⣿⣿⣿⣿⣿⣿⣿⣿⣿⣿⣿⣿⣿⣿⠀⠀⠀⠀⠀⠀⠀⠀⠀⠀⠀⠀</a:t>
            </a:r>
            <a:br/>
            <a:r>
              <a:t>⠀⠀⠀⠀⠀⠀⠀⠀⠀⠀⠀⢤⣄⣅⢕⢔⢕⢕⢕⢕⢱⢕⢕⢕⢕⣅⣅⣄⣴⣵⢿⢿⢿⢏⢹⠟⠑⠞⢟⢞⢝⢝⢕⢕⢕⢕⣿⡟⣳⡾⣾⣿⣿⣿⣿⣿⣿⣿⣿⣿⣿⣿⣿⣿⣿⣿⣿⣿⣿⠀⠀⠀⠀⠀⠀⠀⠀⠀⠀⠀⠀</a:t>
            </a:r>
            <a:br/>
            <a:r>
              <a:t>⠀⠀⠀⠀⠀⠀⠀⠀⠀⠀⠀⢱⢕⣧⣕⣵⣵⣷⣵⣷⣷⣿⢿⢿⢿⢟⢛⢋⢝⢍⢕⢕⢔⢔⢔⢕⣕⡕⢕⢕⢕⢕⢜⣕⢱⣵⣗⣧⣷⣽⣿⣿⣿⣿⣿⣿⣿⣿⣿⣿⣿⣿⣿⣿⣿⣿⣿⣿⣿⠀⠀⠀⠀⠀⠀⠀⠀⠀⠀⠀⠀</a:t>
            </a:r>
            <a:br/>
            <a:r>
              <a:t>⠀⠀⠀⠀⠀⠀⠀⠀⠀⠀⠀⠿⠟⢻⢟⠟⢏⢝⢍⢕⢵⢱⢕⢕⢕⢕⢱⢕⢗⢕⢱⢵⢱⢕⢗⢎⢏⣣⢳⢿⣿⣷⣿⣿⣿⣿⣿⣿⣿⣿⣿⣿⣿⢿⣿⣿⣿⣿⣿⣿⣿⣿⣿⣿⣿⣿⣿⣿⣿⠀⠀⠀⠀⠀⠀⠀⠀⠀⠀⠀⠀</a:t>
            </a:r>
            <a:br/>
            <a:r>
              <a:t>⠀⠀⠀⠀⠀⠀⠀⠀⠀⠀⠀⠀⠀⠀⠐⠐⠐⠑⠑⠑⠑⠑⠘⠑⠘⠑⠑⠑⠑⠑⠑⠑⠑⠑⠑⠃⠑⠑⠑⠑⠑⠑⠘⠑⠘⠘⠘⠘⠑⠑⠘⠑⠑⠑⠑⠑⠑⠑⠑⠘⠙⠘⠋⠛⠙⠙⠙⠙⠑⠀⠀⠀⠀⠀⠀⠀⠀⠀⠀⠀⠀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⠀⠀⠀⠀⠀⠀⠀⠀⠀⠀⠀⢕⢕⢕⢑⡱⢇⢞⢟⡗⢾⣽⣟⢵⢿⣕⢕⢕⢜⢝⢟⢷⣿⣿⣿⣿⣿⣿⣿⣿⣿⣿⣿⣿⣿⣿⣿⣿⣿⣿⣿⣿⣿⣿⣿⣿⣿⣿⢟⢻⣿⣟⡿⣿⣿⣿⣿⣿⢿⠀⠀⠀⠀⠀⠀⠀⠀⠀⠀⠀⠀</a:t>
            </a:r>
            <a:br/>
            <a:r>
              <a:t>⠀⠀⠀⠀⠀⠀⠀⠀⠀⠀⠀⠕⢕⢕⢕⢕⢇⢗⢕⢕⢏⢽⣏⢝⢕⢺⢽⣷⣧⢮⣱⢕⢕⢝⢟⢿⢿⣿⣿⣿⣿⣿⣿⣿⣿⣿⣿⣿⣿⣿⣿⣿⣿⣿⣿⣿⣿⣕⣷⣾⣷⣿⣿⣿⣿⣷⣿⣿⣿⠀⠀⠀⠀⠀⠀⠀⠀⠀⠀⠀⠀</a:t>
            </a:r>
            <a:br/>
            <a:r>
              <a:t>⠀⠀⠀⠀⠀⠀⠀⠀⠀⠀⠀⠕⢀⢕⢔⢔⣕⣕⣕⣕⢜⡜⣧⣇⢜⢝⢜⢜⣻⣟⢷⣿⣗⣷⢕⣵⡱⣸⣟⡿⢿⣿⣿⣿⣿⣿⣿⣿⣿⣿⣿⣿⣿⣿⣿⡿⣿⣿⣯⣿⣿⣿⣿⣿⣿⣿⣿⣿⣿⠀⠀⠀⠀⠀⠀⠀⠀⠀⠀⠀⠀</a:t>
            </a:r>
            <a:br/>
            <a:r>
              <a:t>⠀⠀⠀⠀⠀⠀⠀⠀⠀⠀⠀⠇⢰⢗⢝⠕⢕⢕⢑⠑⢕⠜⢕⢘⢸⢞⢫⢹⢱⢣⢝⢮⣵⢼⣿⣻⣿⣿⣿⣿⣷⣿⣿⣻⡿⣿⣿⣿⣿⣿⣿⣿⣿⣿⣿⣿⣿⣿⣿⣿⣿⣿⣿⣿⣿⣿⣿⣿⣿⠀⠀⠀⠀⠀⠀⠀⠀⠀⠀⠀⠀</a:t>
            </a:r>
            <a:br/>
            <a:r>
              <a:t>⠀⠀⠀⠀⠀⠀⠀⠀⠀⠀⠀⠔⠑⠕⠕⠅⢁⠔⢔⣕⡕⢕⢕⢔⢔⢕⢕⢱⢹⣇⡵⢻⣞⣏⣏⣷⣟⣿⣿⣿⣿⣿⣿⣿⣿⣿⣾⣿⣿⣿⣿⣿⣿⣿⣿⣿⣿⣿⣿⣿⣿⣿⣿⣿⣿⣿⣿⣿⣿⠀⠀⠀⠀⠀⠀⠀⠀⠀⠀⠀⠀</a:t>
            </a:r>
            <a:br/>
            <a:r>
              <a:t>⠀⠀⠀⠀⠀⠀⠀⠀⠀⠀⠀⢀⠀⠀⠀⠀⠀⠀⠁⠑⠘⠟⢷⣥⡕⢕⢕⢕⢱⢱⡵⣵⣿⡵⣿⡿⣿⣿⣯⣿⣿⣿⣿⣿⣿⣿⣿⣿⣿⣿⣷⣿⣟⣿⣿⣿⣿⣿⣿⣿⣿⣿⣿⣿⣿⣿⣿⣿⣿⠀⠀⠀⠀⠀⠀⠀⠀⠀⠀⠀⠀</a:t>
            </a:r>
            <a:br/>
            <a:r>
              <a:t>⠀⠀⠀⠀⠀⠀⠀⠀⠀⠀⠀⠉⠙⠓⠒⠢⠔⠀⠀⠀⠀⠀⠀⠙⢿⣧⡕⢕⢕⢕⢱⢿⣟⣷⣿⣿⣿⣿⣿⣿⣿⣿⣿⣿⣿⣿⣿⣿⣿⣿⣿⣿⣿⣿⣿⣿⣿⣿⣿⣿⣿⣿⣿⣿⣿⣿⣿⣿⣿⠀⠀⠀⠀⠀⠀⠀⠀⠀⠀⠀⠀</a:t>
            </a:r>
            <a:br/>
            <a:r>
              <a:t>⠀⠀⠀⠀⠀⠀⠀⠀⠀⠀⠀⠀⠀⠀⠀⠀⢀⠀⠀⠀⠀⢀⠄⠀⠈⢿⣿⡕⢕⢱⡕⢿⣯⣿⣿⣿⣿⣿⣿⣿⢿⣿⡟⠟⢻⢟⠟⢝⢟⢿⣿⣿⣿⣿⣿⣿⣿⣿⣿⣿⣜⣟⢻⣿⣿⣿⣿⣿⣿⠀⠀⠀⠀⠀⠀⠀⠀⠀⠀⠀⠀</a:t>
            </a:r>
            <a:br/>
            <a:r>
              <a:t>⠀⠀⠀⠀⠀⠀⠀⠀⠀⠀⠀⡕⢕⢕⢔⢕⢄⠑⠀⢀⠀⠀⠀⠀⢀⠘⣿⣿⡜⢎⣿⣽⣿⣿⣿⣿⣿⣿⣿⣿⣿⣿⢥⣴⣿⣿⣿⣷⣟⡕⢹⣿⣿⣿⣿⣿⣿⣿⣿⣷⣿⣇⣼⣿⣿⣿⣿⡿⠋⠀⠀⠀⠀⠀⠀⠀⠀⠀⠀⠀⠀</a:t>
            </a:r>
            <a:br/>
            <a:r>
              <a:t>⠀⠀⠀⠀⠀⠀⠀⠀⠀⠀⠀⣿⣿⣷⣷⣧⣵⣕⡕⢕⢕⢕⢔⢄⢄⢕⣿⣿⣇⡱⣿⣿⣿⣿⣿⣿⣿⣿⣿⣿⣿⣿⣷⡞⠟⢿⣿⣿⠙⠵⡕⢹⣿⣿⣿⣿⣿⣿⣿⢟⢝⢻⣿⣿⣿⣿⣿⡏⠘⠀⠀⠀⠀⠀⠀⠀⠀⠀⠀⠀⠀</a:t>
            </a:r>
            <a:br/>
            <a:r>
              <a:t>⠀⠀⠀⠀⠀⠀⠀⠀⠀⠀⠀⣿⣿⣿⣿⣿⣿⣿⣿⣿⣷⣷⣵⣱⢕⢕⣿⣿⣯⣹⣿⣿⣿⣿⣿⣿⣿⣿⣿⣿⣿⣿⣿⡇⢡⣾⡟⢻⣷⣲⠇⢜⣿⣿⣿⣿⣿⣿⣿⢕⢕⢕⢜⣿⣿⣿⣿⡇⠀⠀⠀⠀⠀⠀⠀⠀⠀⠀⠀⠀⠀</a:t>
            </a:r>
            <a:br/>
            <a:r>
              <a:t>⠀⠀⠀⠀⠀⠀⠀⠀⠀⠀⠀⣿⣿⣿⣿⣿⣿⣿⣿⣿⣿⣿⣿⣿⣿⣿⣿⣿⢧⣾⣿⣿⣿⣿⣿⣿⣿⣿⣿⣿⣿⣿⣿⡇⢕⢝⢻⣿⣿⡇⢑⢕⢻⣿⣿⣿⣿⣿⣿⣧⢕⢕⢕⣿⣿⣿⣿⣧⢄⠀⠀⠀⠀⠀⠀⠀⠀⠀⠀⠀⠀</a:t>
            </a:r>
            <a:br/>
            <a:r>
              <a:t>⠀⠀⠀⠀⠀⠀⠀⠀⠀⠀⠀⣿⣿⣿⣿⣿⣿⣿⣿⣿⣿⣿⣿⣿⣿⣿⣿⣿⢟⣿⣿⣟⡟⣝⢝⣿⡿⢿⡿⢿⣿⣿⣿⣿⣿⣿⣿⣿⣿⡇⠕⢕⢕⣿⣿⣿⣿⣿⣿⣿⢕⢕⢕⢸⣿⣿⣿⣿⡕⠀⠀⠀⠀⠀⠀⠀⠀⠀⠀⠀⠀</a:t>
            </a:r>
            <a:br/>
            <a:r>
              <a:t>⠀⠀⠀⠀⠀⠀⠀⠀⠀⠀⠀⣿⣿⣿⣿⣿⣿⣿⣿⣿⣿⣿⣿⣿⣿⣿⣿⢇⢮⡽⣿⣿⣿⣿⣿⣿⣿⣿⢿⣷⣿⣿⣷⣿⣿⣿⣿⣿⣿⢇⢑⠅⢕⣿⣯⣿⣿⣿⣿⣿⢕⢕⢕⢸⣿⣿⣿⣿⣇⠀⠀⠀⠀⠀⠀⠀⠀⠀⠀⠀⠀</a:t>
            </a:r>
            <a:br/>
            <a:r>
              <a:t>⠀⠀⠀⠀⠀⠀⠀⠀⠀⠀⠀⣿⣿⣿⣿⣿⣿⣿⣿⣿⣿⣿⣿⣿⣿⣿⣿⢕⢕⢜⣿⣿⣿⣿⣿⣿⣿⣿⣽⣿⣿⣿⣿⣿⣿⣿⣿⣿⡇⢕⢕⢕⢕⣿⣿⣿⣿⣿⣿⡇⢕⢕⢕⢸⣿⣿⣿⣿⣿⠀⠀⠀⠀⠀⠀⠀⠀⠀⠀⠀⠀</a:t>
            </a:r>
            <a:br/>
            <a:r>
              <a:t>⠀⠀⠀⠀⠀⠀⠀⠀⠀⠀⠀⣿⣿⣿⣿⣿⣿⣿⣿⣿⣿⣿⣿⣿⣿⣿⣿⢕⢕⢕⢿⣿⣿⣿⣿⣿⣿⣿⣿⣿⣿⣿⣿⣿⣿⣿⣿⣿⡇⢕⢕⢕⢕⣿⣿⣿⣿⣿⣿⡇⢕⢕⢕⣺⣿⣿⣿⣿⣿⠀⠀⠀⠀⠀⠀⠀⠀⠀⠀⠀⠀</a:t>
            </a:r>
            <a:br/>
            <a:r>
              <a:t>⠀⠀⠀⠀⠀⠀⠀⠀⠀⠀⠀⣿⣿⣿⣿⣿⣿⣿⣿⣿⣿⣿⣿⣿⣿⣿⡿⢕⢕⢕⣷⣿⣿⣿⣿⡿⣿⣿⣿⣟⣾⣿⣿⣿⣿⣿⣿⣿⡇⢕⢕⢕⢕⣿⣿⣿⣿⣿⣿⣧⣕⣕⣕⣸⣿⣿⣿⣿⣿⠀⠀⠀⠀⠀⠀⠀⠀⠀⠀⠀⠀</a:t>
            </a:r>
            <a:br/>
            <a:r>
              <a:t>⠀⠀⠀⠀⠀⠀⠀⠀⠀⠀⠀⠘⣿⣿⣿⣿⣿⣿⣿⣿⣿⣿⣿⣿⣿⣿⡇⢕⢕⢕⣯⣿⣿⣟⣟⣿⣟⡟⣷⣿⣿⣻⣻⣗⢝⢝⢝⢝⢅⡄⣄⣄⣅⣽⣿⣿⣿⣿⣿⣿⣿⣿⣿⣿⣿⣿⣿⣿⣿⠀⠀⠀⠀⠀⠀⠀⠀⠀⠀⠀⠀</a:t>
            </a:r>
            <a:br/>
            <a:r>
              <a:t>⠀⠀⠀⠀⠀⠀⠀⠀⠀⠀⠀⠀⠘⢿⣿⣿⣿⣿⣿⣿⣿⢿⢿⢿⢿⢿⢇⠁⠁⢕⢟⣟⢞⢿⣿⣧⣿⢽⡕⢝⡿⣵⢞⣞⣕⡗⢿⢿⢿⣟⣿⢿⣿⣿⣿⣿⣿⣿⣿⣿⣿⣿⣿⣿⣿⣿⣿⣿⣿⠀⠀⠀⠀⠀⠀⠀⠀⠀⠀⠀⠀</a:t>
            </a:r>
            <a:br/>
            <a:r>
              <a:t>⠀⠀⠀⠀⠀⠀⠀⠀⠀⠀⠀⢤⢄⡄⢕⢔⢕⢕⢕⢕⢕⢕⢕⢕⢕⢅⣅⢄⢄⢵⠺⢿⢗⢏⠕⠝⠑⠚⠎⢞⢝⢍⢕⢕⢱⢕⢿⡟⢿⣷⣾⣿⣿⣿⣿⣿⣿⣿⣿⣿⣿⣿⣿⣿⣿⣿⣿⣿⣿⠀⠀⠀⠀⠀⠀⠀⠀⠀⠀⠀⠀</a:t>
            </a:r>
            <a:br/>
            <a:r>
              <a:t>⠀⠀⠀⠀⠀⠀⠀⠀⠀⠀⠀⢄⢕⡵⢕⣵⣵⣵⢕⣵⡷⡷⢾⠟⠟⠟⢙⢑⢅⢅⢅⢄⢔⢔⢔⢔⣕⡕⢕⢕⢕⢕⢱⣕⢕⣕⣗⣧⣷⣼⣿⣿⣿⣿⣿⣿⣿⣿⣿⣿⣿⣿⣿⣿⣿⣿⣿⣿⣿⠀⠀⠀⠀⠀⠀⠀⠀⠀⠀⠀⠀</a:t>
            </a:r>
            <a:br/>
            <a:r>
              <a:t>⠀⠀⠀⠀⠀⠀⠀⠀⠀⠀⠀⠗⠚⠝⠓⠘⠑⢁⢅⢕⢴⢔⢔⢔⢕⢕⢕⢕⢇⢕⢕⢕⢱⡕⢗⢜⢎⣇⢗⢳⡿⢟⣿⣿⣿⣿⣿⣿⣿⣿⣿⣿⣿⢿⣿⡿⣽⣿⣿⣿⣿⣿⣿⣿⣿⣿⣿⣿⣿⠀⠀⠀⠀⠀⠀⠀⠀⠀⠀⠀⠀</a:t>
            </a:r>
            <a:br/>
            <a:r>
              <a:t>⠀⠀⠀⠀⠀⠀⠀⠀⠀⠀⠀⠀⠀⠀⠀⠀⠀⠐⠑⠑⠑⠑⠑⠑⠘⠑⠑⠑⠑⠑⠑⠑⠑⠑⠑⠑⠑⠑⠑⠑⠑⠑⠘⠑⠘⠘⠑⠘⠑⠑⠑⠑⠑⠑⠑⠑⠑⠑⠑⠙⠙⠑⠃⠛⠑⠙⠑⠘⠑⠀⠀⠀⠀⠀⠀⠀⠀⠀⠀⠀⠀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⠀⠀⠀⠀⠀⠀⠀⠀⠀⠀⠀⢕⡕⢕⡕⡱⢳⢞⢟⡗⣿⣽⣟⣧⡷⣕⡕⡕⢜⢝⢟⢿⣿⣿⣿⣿⣿⣿⣿⣿⣿⣿⣿⣿⣿⣿⣿⣿⣿⣿⣿⣿⣿⣿⣿⣿⣿⣿⣟⣽⣷⣾⣧⣷⣷⣵⣜⣝⡟⠀⠀⠀⠀⠀⠀⠀⠀⠀⠀⠀⠀</a:t>
            </a:r>
            <a:br/>
            <a:r>
              <a:t>⠀⠀⠀⠀⠀⠀⠀⠀⠀⠀⠀⢕⣱⢕⢕⢕⢇⡜⢇⢕⢏⢽⣯⡝⢕⢺⢽⣷⣷⣾⣱⡕⢕⢝⢟⢿⢿⣿⣿⣿⣿⣿⣿⣿⣿⣿⣿⣿⣿⣿⣿⣿⣿⣿⣿⣿⣿⣯⣿⣿⣿⣿⣿⣿⣿⣿⣿⣿⣿⠀⠀⠀⠀⠀⠀⠀⠀⠀⠀⠀⠀</a:t>
            </a:r>
            <a:br/>
            <a:r>
              <a:t>⠀⠀⠀⠀⠀⠀⠀⠀⠀⠀⠀⢕⡕⢕⢕⣇⣕⣕⣕⣕⡜⡞⣧⣏⣞⢟⡝⣹⣻⣟⢾⣿⣷⣷⢷⣵⡵⣿⣿⢿⣿⣿⣿⣿⣿⣿⣿⣿⣿⣿⣿⣿⣿⣿⣿⣿⣿⣿⣿⣿⣿⣿⣿⣿⣿⣿⣿⣿⣿⠀⠀⠀⠀⠀⠀⠀⠀⠀⠀⠀⠀</a:t>
            </a:r>
            <a:br/>
            <a:r>
              <a:t>⠀⠀⠀⠀⠀⠀⠀⠀⠀⠀⠀⢕⢱⡗⢝⢱⠕⢑⢕⢑⢕⢘⢑⢝⢸⢾⢻⢹⣱⡧⢝⢯⣼⢼⣿⣿⣿⣿⣿⣿⣿⣿⣿⣿⣿⣿⣿⣿⣿⣿⣿⣿⣿⣿⣿⣿⣿⣿⣿⣿⣿⣿⣿⣿⣿⣿⣿⣿⣿⠀⠀⠀⠀⠀⠀⠀⠀⠀⠀⠀⠀</a:t>
            </a:r>
            <a:br/>
            <a:r>
              <a:t>⠀⠀⠀⠀⠀⠀⠀⠀⠀⠀⠀⠕⠕⠕⠕⠕⢁⢕⢔⣕⡑⢕⢕⢕⢔⢕⢜⢱⢽⣟⣿⣻⣾⣟⣟⣿⣿⣿⣿⣿⣿⣿⣿⣿⣿⣿⣿⣿⣟⣿⣿⣿⣿⣿⣿⣿⣿⣿⣿⣿⣿⣿⣿⣿⣿⣿⣿⣿⣿⠀⠀⠀⠀⠀⠀⠀⠀⠀⠀⠀⠀</a:t>
            </a:r>
            <a:br/>
            <a:r>
              <a:t>⠀⠀⠀⠀⠀⠀⠀⠀⠀⠀⠀⢀⠀⠀⠀⠀⠀⠀⠁⠑⠘⠟⢷⣵⡔⢕⢕⢕⢹⠱⡧⣼⣿⡷⣿⡿⣿⣿⣿⣿⣿⣿⣿⢿⣿⣿⣿⣿⣿⣿⣷⣿⣿⣿⣿⣿⣿⣿⣿⣿⣿⣿⣿⣿⣿⣿⣿⣿⣿⠀⠀⠀⠀⠀⠀⠀⠀⠀⠀⠀⠀</a:t>
            </a:r>
            <a:br/>
            <a:r>
              <a:t>⠀⠀⠀⠀⠀⠀⠀⠀⠀⠀⠀⠉⠙⠓⠒⠖⠔⠀⠀⠀⠀⠀⠀⠙⢿⣧⡕⢕⢕⢕⣱⢿⣿⣿⣿⣿⣿⣿⣿⣿⣿⣿⣿⣯⣿⣿⣿⣿⣿⣿⣿⣿⣿⣿⣿⣿⣿⣿⣿⣿⣿⣿⣿⣿⣿⣽⣿⣿⣿⠀⠀⠀⠀⠀⠀⠀⠀⠀⠀⠀⠀</a:t>
            </a:r>
            <a:br/>
            <a:r>
              <a:t>⠀⠀⠀⠀⠀⠀⠀⠀⠀⠀⠀⠀⠄⠀⠐⠀⢀⠀⠀⠀⠀⠄⢀⠀⠈⢻⣿⡇⢕⢱⡽⣿⣿⣿⣿⣿⣿⣿⣿⣿⣿⣽⢿⠛⠟⡟⠟⢙⠝⢿⣿⣿⣿⣿⣿⣿⣿⣿⣿⣿⣜⣿⢻⣿⣿⣿⣿⣿⣿⠀⠀⠀⠀⠀⠀⠀⠀⠀⠀⠀⠀</a:t>
            </a:r>
            <a:br/>
            <a:r>
              <a:t>⠀⠀⠀⠀⠀⠀⠀⠀⠀⠀⠀⣕⢕⢔⢕⢕⢅⠐⠀⢀⠀⠀⢔⠀⠀⢘⣿⣿⡎⢞⣿⣿⣿⣿⣿⣿⣿⣿⣿⣿⣿⣿⡆⢴⣾⣿⣿⣷⣵⡟⢹⣿⣿⣿⣿⣿⣿⣿⣿⣷⣿⣯⣼⣿⣿⣿⣿⡿⠏⠀⠀⠀⠀⠀⠀⠀⠀⠀⠀⠀⠀</a:t>
            </a:r>
            <a:br/>
            <a:r>
              <a:t>⠀⠀⠀⠀⠀⠀⠀⠀⠀⠀⠀⣿⣿⣷⣷⣧⣵⣕⣕⢕⢕⢕⢅⢄⢄⢅⣿⣿⡇⣱⣿⣿⣿⣿⣿⣿⣿⣿⣿⣿⣿⣿⣿⡟⠜⢻⣿⣿⢏⠋⡕⢹⣿⣿⣿⣿⣿⣿⣿⢟⢜⢻⣿⣿⣿⣿⣿⡟⠘⠀⠀⠀⠀⠀⠀⠀⠀⠀⠀⠀⠀</a:t>
            </a:r>
            <a:br/>
            <a:r>
              <a:t>⠀⠀⠀⠀⠀⠀⠀⠀⠀⠀⠀⣿⣿⣿⣿⣿⣿⣿⣿⣿⣷⣷⣷⣱⢕⢕⣿⣿⡯⣽⣿⣿⣿⣿⣿⣿⣿⣿⣿⣿⣿⣿⣿⡇⢅⣼⣿⢻⣿⢷⡺⢜⣿⣿⣿⣿⣿⣿⣿⡕⢕⢕⢜⣿⣿⣿⣿⡇⠀⠀⠀⠀⠀⠀⠀⠀⠀⠀⠀⠀⠀</a:t>
            </a:r>
            <a:br/>
            <a:r>
              <a:t>⠀⠀⠀⠀⠀⠀⠀⠀⠀⠀⠀⣿⣿⣿⣿⣿⣿⣿⣿⣿⣿⣿⣿⣿⣿⣿⣿⣿⡷⢾⣿⣿⣿⣿⣿⣿⣿⣿⣿⣿⣿⣿⣿⡇⢕⢜⢟⢿⣿⡇⢕⢕⢟⣿⣿⣿⣿⣿⣿⣧⢕⢕⢕⢻⣿⣿⣿⣷⢄⠀⠀⠀⠀⠀⠀⠀⠀⠀⠀⠀⠀</a:t>
            </a:r>
            <a:br/>
            <a:r>
              <a:t>⠀⠀⠀⠀⠀⠀⠀⠀⠀⠀⠀⣿⣿⣿⣿⣿⣿⣿⣿⣿⣿⣿⣿⣿⣿⣿⣿⣿⡹⣿⣿⣟⣟⣝⢝⣿⣻⢿⢿⢿⡿⣿⣿⣷⣿⣿⣿⣿⣿⡇⢕⢕⢕⣿⣿⣿⣿⣿⣿⣿⢕⢕⢕⢸⣿⣿⣿⣿⡕⠀⠀⠀⠀⠀⠀⠀⠀⠀⠀⠀⠀</a:t>
            </a:r>
            <a:br/>
            <a:r>
              <a:t>⠀⠀⠀⠀⠀⠀⠀⠀⠀⠀⠀⣿⣿⣿⣿⣿⣿⣿⣿⣿⣿⣿⣿⣿⣿⣿⣿⢇⢕⡽⣿⣿⣿⣿⣿⣿⣿⣿⢿⣷⣿⣿⣾⣿⣿⣿⣿⣿⣿⢇⢅⠕⢕⣿⣯⣿⣽⣿⣿⣿⢕⢕⢕⢸⣿⣿⣿⣿⣇⠀⠀⠀⠀⠀⠀⠀⠀⠀⠀⠀⠀</a:t>
            </a:r>
            <a:br/>
            <a:r>
              <a:t>⠀⠀⠀⠀⠀⠀⠀⠀⠀⠀⠀⣿⣿⣿⣿⣿⣿⣿⣿⣿⣿⣿⣿⣿⣿⣿⣿⢕⢕⢜⣿⣿⣿⣿⣿⣿⣿⣿⣿⣟⣿⣯⣿⣿⣿⣿⣿⣿⡇⢕⢕⢕⢕⣿⣿⣿⣿⣿⣿⡇⢕⢕⢕⢸⣿⣿⣿⣿⣿⠀⠀⠀⠀⠀⠀⠀⠀⠀⠀⠀⠀</a:t>
            </a:r>
            <a:br/>
            <a:r>
              <a:t>⠀⠀⠀⠀⠀⠀⠀⠀⠀⠀⠀⣿⣿⣿⣿⣿⣿⣿⣿⣿⣿⣿⣿⣿⣿⣿⣿⢕⢕⢕⢾⣿⡿⣿⣿⡿⣿⣿⣿⣿⣿⣿⣿⣿⣿⣿⣿⣿⡇⢕⢕⢕⢕⣿⣿⣿⣿⣿⣿⡇⢕⢕⢕⢾⣿⣿⣿⣿⣿⠀⠀⠀⠀⠀⠀⠀⠀⠀⠀⠀⠀</a:t>
            </a:r>
            <a:br/>
            <a:r>
              <a:t>⠀⠀⠀⠀⠀⠀⠀⠀⠀⠀⠀⣿⣿⣿⣿⣿⣿⣿⣿⣿⣿⣿⣿⣿⣿⣿⡟⢕⢕⢕⣵⣿⣿⣿⣿⡽⣿⣿⣿⣟⣽⣿⣿⣿⣿⣿⣿⣿⡇⢕⢕⢕⢅⣿⣿⣿⣿⣿⣿⡧⢕⣕⣕⣸⣿⣿⣿⣿⣿⠀⠀⠀⠀⠀⠀⠀⠀⠀⠀⠀⠀</a:t>
            </a:r>
            <a:br/>
            <a:r>
              <a:t>⠀⠀⠀⠀⠀⠀⠀⠀⠀⠀⠀⠘⣿⣿⣿⣿⣿⣿⣿⣿⣿⣿⣿⣿⣿⣿⡇⢕⢕⢕⣽⣿⣿⣟⣟⡗⣟⡟⢯⣿⣿⣫⣻⢿⢝⢝⢝⢝⢅⢄⣄⣄⣅⢽⣿⣿⣿⣿⣿⣿⣿⣿⣿⣿⣿⣿⣿⣿⣿⠀⠀⠀⠀⠀⠀⠀⠀⠀⠀⠀⠀</a:t>
            </a:r>
            <a:br/>
            <a:r>
              <a:t>⠀⠀⠀⠀⠀⠀⠀⠀⠀⠀⠀⠀⠘⢟⣿⣿⣿⣿⣿⣿⡿⢿⢿⢿⢿⢿⢇⠁⠁⠕⢝⣟⢞⢳⣿⣧⣿⢹⢕⢝⡿⣵⡜⣗⣕⡧⢿⢿⢿⣟⣿⢿⣿⣿⣿⣿⣿⣿⣿⣿⣿⣿⣿⣿⣿⣿⣿⣿⣿⠀⠀⠀⠀⠀⠀⠀⠀⠀⠀⠀⠀</a:t>
            </a:r>
            <a:br/>
            <a:r>
              <a:t>⠀⠀⠀⠀⠀⠀⠀⠀⠀⠀⠀⠤⢄⡄⢕⢅⢕⢕⢕⢕⢕⢕⢕⢕⢕⢅⣄⢄⢄⢵⠺⢟⠗⠇⠕⠙⠑⠚⠇⠎⢙⢝⢅⢕⢔⢕⢻⡟⢿⡾⣾⣾⣾⣿⣿⣿⣿⣿⣿⣿⣿⣿⣿⣿⣿⣿⣿⣿⣿⠀⠀⠀⠀⠀⠀⠀⠀⠀⠀⠀⠀</a:t>
            </a:r>
            <a:br/>
            <a:r>
              <a:t>⠀⠀⠀⠀⠀⠀⠀⠀⠀⠀⠀⠄⢕⢱⢅⣱⣕⣕⢕⡗⢷⢞⠞⠟⠟⠋⢘⢁⢁⢅⢅⢄⢔⢔⢔⢕⡕⡕⢕⢕⢕⢕⢕⣕⢕⣕⣱⣷⣗⣮⣿⣿⣿⣿⣿⣿⣿⣿⣿⣿⣿⣿⣿⣿⣿⣿⣿⣿⣿⠀⠀⠀⠀⠀⠀⠀⠀⠀⠀⠀⠀</a:t>
            </a:r>
            <a:br/>
            <a:r>
              <a:t>⠀⠀⠀⠀⠀⠀⠀⠀⠀⠀⠀⠗⠊⠙⠃⠁⠁⢁⢄⢄⢰⢔⢔⢔⢕⢕⢕⢕⢇⢕⢱⢵⢕⡕⢗⢜⢎⡇⢕⢳⢿⢟⣿⣿⣿⣷⣿⡿⣿⣿⣿⣿⣿⢿⣿⡿⣽⣿⣿⣿⣿⣿⣿⣿⣿⣿⣿⣿⣿⠀⠀⠀⠀⠀⠀⠀⠀⠀⠀⠀⠀</a:t>
            </a:r>
            <a:br/>
            <a:r>
              <a:t>⠀⠀⠀⠀⠀⠀⠀⠀⠀⠀⠀⠀⠀⠀⠀⠀⠀⠐⠑⠑⠑⠑⠑⠑⠘⠑⠑⠑⠑⠑⠑⠑⠑⠑⠑⠑⠑⠑⠑⠑⠑⠑⠘⠑⠘⠘⠑⠘⠑⠑⠑⠑⠑⠑⠑⠑⠑⠑⠑⠙⠙⠑⠃⠙⠑⠑⠑⠈⠑⠀⠀⠀⠀⠀⠀⠀⠀⠀⠀⠀⠀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⠀⠀⠀⠀⠀⠀⠀⠀⠀⠀⠀⢕⡕⢕⡕⡸⢗⢾⢟⣗⣿⣽⣟⢵⣿⣕⢕⢕⢘⢙⢻⢿⣿⣿⣿⣿⣿⣿⣿⣿⣿⣿⣿⣿⣿⣿⣿⣿⣿⣿⣿⣿⣿⣿⣿⣿⣿⣿⢟⣟⣼⣾⡷⣿⣧⣵⣾⣵⣿⠀⠀⠀⠀⠀⠀⠀⠀⠀⠀⠀⠀</a:t>
            </a:r>
            <a:br/>
            <a:r>
              <a:t>⠀⠀⠀⠀⠀⠀⠀⠀⠀⠀⠀⠁⢕⢕⢕⢗⣇⢝⢇⢕⢏⢽⣯⡽⢗⢿⢽⣷⣷⢷⣱⢕⢕⢝⢟⢿⢿⣿⣿⣿⣿⣿⣿⣿⣿⣿⣿⣿⣿⣿⣿⣿⣿⣿⣿⣻⣿⣕⣧⣻⣵⣿⣿⣿⣿⣿⣿⣿⣿⠀⠀⠀⠀⠀⠀⠀⠀⠀⠀⠀⠀</a:t>
            </a:r>
            <a:br/>
            <a:r>
              <a:t>⠀⠀⠀⠀⠀⠀⠀⠀⠀⠀⠀⠕⢀⠔⢕⣑⣑⡜⣜⣕⣜⡟⣧⣿⣾⣟⢟⣻⣿⣟⢷⣿⣗⣧⢕⣵⡕⣸⣝⢻⢿⣿⣿⣿⣿⣿⣿⣿⣿⣿⣿⣿⣿⣿⣿⢿⣿⣿⣿⣿⣿⣿⣿⣿⣿⣿⣿⣿⣿⠀⠀⠀⠀⠀⠀⠀⠀⠀⠀⠀⠀</a:t>
            </a:r>
            <a:br/>
            <a:r>
              <a:t>⠀⠀⠀⠀⠀⠀⠀⠀⠀⠀⠀⢇⢰⡲⢝⠕⢑⢙⢕⢑⢕⠘⢑⢝⢹⡿⣿⣿⣵⣯⣽⣿⣽⢼⣿⣿⣿⣿⣾⣷⣾⣾⣿⣿⣿⣿⣿⣿⣿⣿⣿⣿⣿⣿⣯⣾⣿⣿⣿⣿⣿⣿⣿⣿⣿⣿⣿⣿⣿⠀⠀⠀⠀⠀⠀⠀⠀⠀⠀⠀⠀</a:t>
            </a:r>
            <a:br/>
            <a:r>
              <a:t>⠀⠀⠀⠀⠀⠀⠀⠀⠀⠀⠀⠕⠏⠅⠅⢑⠁⢄⢄⣕⡕⠕⢕⢕⢕⢕⢜⢻⣽⣻⣿⣿⣿⣿⣿⣿⣿⣿⣿⣿⣿⣿⣿⣿⣿⣿⣿⣿⣟⣿⣿⣿⣿⣿⣿⣿⣿⣿⣿⣿⣿⣿⣿⣿⣿⣿⣿⣿⣿⠀⠀⠀⠀⠀⠀⠀⠀⠀⠀⠀⠀</a:t>
            </a:r>
            <a:br/>
            <a:r>
              <a:t>⠀⠀⠀⠀⠀⠀⠀⠀⠀⠀⠀⡀⠀⠀⠀⠀⠀⠁⠁⠁⠘⠟⢷⣵⡔⢕⢕⢕⢹⡿⣿⣿⣿⡿⣿⡿⣿⣿⣯⣿⣿⣿⣿⣿⢿⣿⣿⣿⣿⣿⣷⣿⣟⣿⣿⣿⣿⣿⣿⣿⣿⣿⣿⣿⣿⣿⣿⣿⣿⠀⠀⠀⠀⠀⠀⠀⠀⠀⠀⠀⠀</a:t>
            </a:r>
            <a:br/>
            <a:r>
              <a:t>⠀⠀⠀⠀⠀⠀⠀⠀⠀⠀⠀⠉⠙⠛⠒⠖⠔⠀⠀⠀⠀⠀⠀⠙⢿⣧⡕⢕⢕⢜⣻⣿⣿⣿⣿⣿⣿⣿⣿⣿⣿⣿⣿⣿⣯⣿⣿⣿⣿⣿⣿⣿⣿⣿⣿⣿⣿⣿⣿⣿⣿⣿⣿⣿⣿⣿⣿⣿⣿⠀⠀⠀⠀⠀⠀⠀⠀⠀⠀⠀⠀</a:t>
            </a:r>
            <a:br/>
            <a:r>
              <a:t>⠀⠀⠀⠀⠀⠀⠀⠀⠀⠀⠀⠀⠀⠀⠀⠀⠀⠀⠀⠀⠀⠀⢀⠀⠈⢻⣿⡇⢕⢱⡽⢿⣿⣿⣿⣿⣿⣿⣿⣿⣿⣿⡻⠟⠛⢟⠏⢙⢝⢿⣿⣿⣿⣿⣿⣿⣿⣿⣿⣿⣟⣟⢻⣿⣿⣿⣿⣿⣿⠀⠀⠀⠀⠀⠀⠀⠀⠀⠀⠀⠀</a:t>
            </a:r>
            <a:br/>
            <a:r>
              <a:t>⠀⠀⠀⠀⠀⠀⠀⠀⠀⠀⠀⣕⢔⢔⢔⢔⢅⢀⠀⢀⠐⠐⠑⠀⠀⠘⣿⣿⡎⢺⣿⣿⣿⣿⣿⣿⣿⣿⣿⣿⣿⣿⣕⠢⣶⣿⣿⣷⣵⡷⢻⣿⣿⣿⣿⣿⣿⣿⣿⣷⣾⣯⣼⣿⣿⣿⣿⡿⠏⠀⠀⠀⠀⠀⠀⠀⠀⠀⠀⠀⠀</a:t>
            </a:r>
            <a:br/>
            <a:r>
              <a:t>⠀⠀⠀⠀⠀⠀⠀⠀⠀⠀⠀⣿⣿⣷⣷⣧⣵⣕⣕⢕⢕⢔⢔⢄⢐⢅⣿⣿⡇⡱⣽⣿⣿⣿⣿⣿⣿⣿⣿⣿⣿⣿⣿⡟⠜⠻⣿⣿⡿⠟⢔⢹⣿⣿⣿⣿⣿⣿⣿⢟⢝⢻⣿⣿⣿⣿⣿⡏⠘⠀⠀⠀⠀⠀⠀⠀⠀⠀⠀⠀⠀</a:t>
            </a:r>
            <a:br/>
            <a:r>
              <a:t>⠀⠀⠀⠀⠀⠀⠀⠀⠀⠀⠀⣿⣿⣿⣿⣿⣿⣿⣿⣿⣷⣷⣷⣕⣱⢕⣿⣿⡯⣽⣿⣿⣿⣿⣿⣿⣿⣿⣿⣿⣿⣿⣿⡇⢅⢰⣿⣻⣷⣿⣷⢜⣿⣿⣿⣿⣿⣿⣿⡕⢕⢕⢜⣿⣿⣿⣿⡇⠀⠀⠀⠀⠀⠀⠀⠀⠀⠀⠀⠀⠀</a:t>
            </a:r>
            <a:br/>
            <a:r>
              <a:t>⠀⠀⠀⠀⠀⠀⠀⠀⠀⠀⠀⣿⣿⣿⣿⣿⣿⣿⣿⣿⣿⣿⣿⣿⣿⣿⣿⣿⢷⣾⣿⣿⣿⣿⣿⣿⣿⣿⣿⣿⣿⣿⣿⡇⢕⢕⢝⢻⣿⡇⢅⢕⢻⣿⣿⣿⣿⣿⣿⣧⢕⢕⢕⢿⣿⣿⣿⣷⢄⠀⠀⠀⠀⠀⠀⠀⠀⠀⠀⠀⠀</a:t>
            </a:r>
            <a:br/>
            <a:r>
              <a:t>⠀⠀⠀⠀⠀⠀⠀⠀⠀⠀⠀⣿⣿⣿⣿⣿⣿⣿⣿⣿⣿⣿⣿⣿⣿⣿⣿⣿⢳⢻⣿⣟⣏⡝⢫⣽⣻⡿⢿⢿⡿⣿⣿⣷⣿⣿⣿⣿⣿⡇⠕⢕⢕⣿⣿⣿⣿⣿⣿⣿⢕⢕⢕⢸⣿⣿⣿⣿⡕⠀⠀⠀⠀⠀⠀⠀⠀⠀⠀⠀⠀</a:t>
            </a:r>
            <a:br/>
            <a:r>
              <a:t>⠀⠀⠀⠀⠀⠀⠀⠀⠀⠀⠀⣿⣿⣿⣿⣿⣿⣿⣿⣿⣿⣿⣿⣿⣿⣿⣿⢇⢝⡽⣿⣿⣿⣿⣿⣿⣿⣿⢿⣷⣿⣿⣷⣿⣿⣿⣿⣿⣿⢇⢁⠕⢕⣿⣿⣿⣿⣿⣿⣿⢕⢕⢕⢸⣿⣿⣿⣿⣇⠀⠀⠀⠀⠀⠀⠀⠀⠀⠀⠀⠀</a:t>
            </a:r>
            <a:br/>
            <a:r>
              <a:t>⠀⠀⠀⠀⠀⠀⠀⠀⠀⠀⠀⣿⣿⣿⣿⣿⣿⣿⣿⣿⣿⣿⣿⣿⣿⣿⣿⢕⢕⢜⣿⣿⣿⣿⣿⣿⣿⣿⣿⣿⣿⣿⣿⣿⣿⣿⣿⣿⡏⢕⢕⢕⢕⣿⣿⣿⣿⣿⣿⡇⢕⢕⢕⢸⣿⣿⣿⣿⣿⠀⠀⠀⠀⠀⠀⠀⠀⠀⠀⠀⠀</a:t>
            </a:r>
            <a:br/>
            <a:r>
              <a:t>⠀⠀⠀⠀⠀⠀⠀⠀⠀⠀⠀⣿⣿⣿⣿⣿⣿⣿⣿⣿⣿⣿⣿⣿⣿⣿⣿⢕⢕⢕⢾⣿⣿⣿⣾⣿⣿⣿⣿⣿⣿⣿⣿⣿⣿⣿⣿⣿⡇⢕⢕⢕⢕⣿⣿⣿⣿⣿⣿⡇⢕⢕⢕⣼⣿⣿⣿⣿⣿⠀⠀⠀⠀⠀⠀⠀⠀⠀⠀⠀⠀</a:t>
            </a:r>
            <a:br/>
            <a:r>
              <a:t>⠀⠀⠀⠀⠀⠀⠀⠀⠀⠀⠀⣿⣿⣿⣿⣿⣿⣿⣿⣿⣿⣿⣿⣿⣿⣿⣿⢕⢕⢕⣵⣿⣿⣿⣿⣯⣿⣿⣿⣟⣿⣿⣿⢿⣿⣿⣿⣿⡇⢕⢕⢕⢕⣿⣿⣿⣿⣿⣿⡧⣕⣕⣕⣸⣿⣿⣿⣿⣿⠀⠀⠀⠀⠀⠀⠀⠀⠀⠀⠀⠀</a:t>
            </a:r>
            <a:br/>
            <a:r>
              <a:t>⠀⠀⠀⠀⠀⠀⠀⠀⠀⠀⠀⠘⣿⣿⣿⣿⣿⣿⣿⣿⣿⣿⣿⣿⣿⣿⡇⢕⢕⢕⣽⣿⣿⣟⣟⡿⣟⡟⣧⣿⣿⣻⣻⣷⢝⢝⢝⢝⢅⢄⣄⣄⣡⣽⣿⣾⣿⣿⣿⣿⣿⣿⣿⣿⣿⣿⣿⣿⣿⠀⠀⠀⠀⠀⠀⠀⠀⠀⠀⠀⠀</a:t>
            </a:r>
            <a:br/>
            <a:r>
              <a:t>⠀⠀⠀⠀⠀⠀⠀⠀⠀⠀⠀⠀⠘⢟⣿⣿⣿⣿⣿⣿⢿⢿⢿⢿⢿⢿⢇⠁⠀⠕⢝⣟⢞⡿⣿⣧⣿⡯⡕⢝⢿⣕⡎⣗⣔⡵⠽⢿⢿⡟⣿⢿⣿⣿⣿⣿⣿⣿⣿⣿⣿⣿⣿⣿⣿⣿⣿⣿⣿⠀⠀⠀⠀⠀⠀⠀⠀⠀⠀⠀⠀</a:t>
            </a:r>
            <a:br/>
            <a:r>
              <a:t>⠀⠀⠀⠀⠀⠀⠀⠀⠀⠀⠀⢤⢄⡄⢔⢔⢕⢕⢕⠕⢕⢕⢕⢕⢕⢅⣄⢄⢄⢵⠻⢟⠟⠇⠕⠙⠑⠚⠇⠎⢉⢍⢅⢕⢕⢕⢻⡟⣻⡿⣾⣾⣿⣿⣿⣿⣿⣿⣿⣿⣿⣿⣿⣿⣿⣿⣿⣿⣿⠀⠀⠀⠀⠀⠀⠀⠀⠀⠀⠀⠀</a:t>
            </a:r>
            <a:br/>
            <a:r>
              <a:t>⠀⠀⠀⠀⠀⠀⠀⠀⠀⠀⠀⠄⢅⡱⢅⢵⣵⣕⢕⡵⢷⢗⢟⠟⠟⠛⢘⢁⢅⢅⢄⢄⢔⢔⢔⢕⣕⡕⢕⢕⢕⢕⢕⣕⢕⣕⣕⣧⣗⣮⣿⣿⣿⣿⣿⣿⣿⣿⣿⣿⣿⣿⣿⣿⣿⣿⣿⣿⣿⠀⠀⠀⠀⠀⠀⠀⠀⠀⠀⠀⠀</a:t>
            </a:r>
            <a:br/>
            <a:r>
              <a:t>⠀⠀⠀⠀⠀⠀⠀⠀⠀⠀⠀⠗⠊⠙⠃⠈⠁⢁⢅⢄⢴⢔⢔⢔⢕⢕⢕⢕⢇⢕⢕⢵⢕⢕⢕⢕⢜⣇⢗⢳⢿⢟⣿⣿⣿⣷⣿⡿⣿⣿⣿⣿⣿⢿⣿⡿⣽⣿⣿⣿⣿⣿⣿⣿⣿⣿⣿⣿⣿⠀⠀⠀⠀⠀⠀⠀⠀⠀⠀⠀⠀</a:t>
            </a:r>
            <a:br/>
            <a:r>
              <a:t>⠀⠀⠀⠀⠀⠀⠀⠀⠀⠀⠀⠀⠀⠀⠀⠀⠀⠀⠑⠑⠑⠑⠑⠑⠘⠑⠑⠑⠑⠑⠑⠑⠑⠑⠑⠑⠑⠑⠑⠑⠑⠑⠑⠑⠘⠘⠑⠘⠑⠑⠑⠑⠑⠑⠑⠑⠑⠑⠑⠋⠙⠑⠃⠛⠑⠙⠁⠈⠑⠀⠀⠀⠀⠀⠀⠀⠀⠀⠀⠀⠀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⠀⠀⠀⠀⠀⠀⠀⠀⠀⠀⠀⢕⡕⢕⡕⣼⢷⢾⢿⣗⣿⣿⣿⣿⣿⣮⣕⣽⡝⢝⢻⢿⣿⣿⣿⣿⣿⣿⣿⣿⣿⣿⣿⣿⣿⣿⣿⣿⣿⣿⣿⣿⣿⣿⣟⣿⢟⣟⣝⢹⣿⣟⡿⣿⣿⣿⣿⣿⣿⠀⠀⠀⠀⠀⠀⠀⠀⠀⠀⠀⠀</a:t>
            </a:r>
            <a:br/>
            <a:r>
              <a:t>⠀⠀⠀⠀⠀⠀⠀⠀⠀⠀⠀⠁⢕⢕⢕⢜⣗⢹⢏⢻⢯⣿⣿⣽⡳⣿⢽⣿⣾⣿⣿⣵⣜⢝⢟⢿⢿⣿⣿⣿⣿⣿⣿⣿⣿⣿⣿⣿⣿⣿⣿⣿⣿⣿⣿⣿⡿⡽⣇⣵⣷⣿⣿⣿⣿⣿⣿⣿⣿⠀⠀⠀⠀⠀⠀⠀⠀⠀⠀⠀⠀</a:t>
            </a:r>
            <a:br/>
            <a:r>
              <a:t>⠀⠀⠀⠀⠀⠀⠀⠀⠀⠀⠀⠔⢀⠐⢕⣑⣃⣕⣜⣕⡜⡟⣷⣟⣾⣿⢟⣿⣿⣟⢿⣿⣷⣾⢷⣵⣵⣼⣟⢻⢿⣿⣿⣿⣿⣿⣿⣿⣿⣿⣿⣿⣿⣿⣿⣿⣿⣿⣿⣿⣿⣿⣿⣿⣿⣿⣿⣿⣿⠀⠀⠀⠀⠀⠀⠀⠀⠀⠀⠀⠀</a:t>
            </a:r>
            <a:br/>
            <a:r>
              <a:t>⠀⠀⠀⠀⠀⠀⠀⠀⠀⠀⠀⢇⢰⢖⡯⢱⢔⢑⢔⢐⢕⢑⢕⢝⢹⡾⢿⢿⣵⡯⢽⣿⣿⡾⣿⣿⣿⣿⣿⣷⣷⣾⣿⣿⡿⣿⣿⣿⣿⣿⣿⣿⣿⣿⣿⣿⣿⣿⣿⣿⣿⣿⣿⣿⣿⣿⣿⣿⣿⠀⠀⠀⠀⠀⠀⠀⠀⠀⠀⠀⠀</a:t>
            </a:r>
            <a:br/>
            <a:r>
              <a:t>⠀⠀⠀⠀⠀⠀⠀⠀⠀⠀⠀⠕⠕⠁⠄⠑⠁⢄⢄⣕⡕⢕⢕⢐⢕⢕⢜⢽⡹⣟⣿⣿⣿⣿⣻⣿⣿⣿⣿⣿⣿⣿⣿⣿⣿⣿⣿⣿⣿⣿⣿⣿⣿⣿⣿⣿⣿⣿⣿⣿⣿⣿⣿⣿⣿⣿⣿⣿⣿⠀⠀⠀⠀⠀⠀⠀⠀⠀⠀⠀⠀</a:t>
            </a:r>
            <a:br/>
            <a:r>
              <a:t>⠀⠀⠀⠀⠀⠀⠀⠀⠀⠀⠀⡀⠀⠀⠀⠀⠀⠀⠁⠁⠘⠛⢷⣵⡕⢕⢕⢕⢱⢹⡵⣽⣿⡿⣽⣿⣿⣿⣿⣿⣿⣿⣿⣿⣿⢿⣿⣿⣿⣿⣷⣿⣟⣻⣿⣿⣿⣿⣿⣿⣿⣿⣿⣿⣿⣿⣿⣿⣿⠀⠀⠀⠀⠀⠀⠀⠀⠀⠀⠀⠀</a:t>
            </a:r>
            <a:br/>
            <a:r>
              <a:t>⠀⠀⠀⠀⠀⠀⠀⠀⠀⠀⠀⠉⠙⠛⠒⠖⠔⠀⠀⠀⠀⠀⠀⠙⢿⣧⡕⢕⢕⢕⢹⣾⣿⣿⣿⣿⣿⣿⣿⣿⣿⣿⣿⣿⣿⣿⣿⣿⣿⣿⣿⣿⣿⣿⣿⣿⣿⣿⣿⣿⣿⣿⣿⣿⣿⣿⣿⣿⣿⠀⠀⠀⠀⠀⠀⠀⠀⠀⠀⠀⠀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⠀⠀⠀⠀⠀⠀⠀⠀⠀⠀⠀⠀⠀⠀⠀⠀⠀⠀⠀⠀⠀⠀⠀⠀⠈⢻⣿⡇⢕⢕⡟⢿⣿⣿⣿⣿⣿⣿⣿⣿⣿⣿⣽⠿⠛⢟⢟⢙⠙⢿⣿⣿⢿⣿⣿⣿⣿⣿⣿⣿⣟⣿⢻⣿⣿⣿⣿⣿⣿⠀⠀⠀⠀⠀⠀⠀⠀⠀⠀⠀⠀</a:t>
            </a:r>
            <a:br/>
            <a:r>
              <a:t>⠀⠀⠀⠀⠀⠀⠀⠀⠀⠀⠀⣕⢔⢔⢕⢔⢄⠀⢀⢀⠀⠀⠕⠀⠀⢘⣿⣿⡎⢞⣿⣿⣿⣿⣿⣿⣿⣿⣿⣿⣿⣿⣯⡳⢴⣾⣿⣷⣦⣴⡿⣿⣿⣿⣿⣿⣿⣿⣿⣷⣽⣯⣼⣿⣿⣿⣿⡿⠏⠀⠀⠀⠀⠀⠀⠀⠀⠀⠀⠀⠀</a:t>
            </a:r>
            <a:br/>
            <a:r>
              <a:t>⠀⠀⠀⠀⠀⠀⠀⠀⠀⠀⠀⣿⣿⣷⣷⣧⣵⣕⣕⢕⢕⢔⢔⢄⢄⢐⢿⣿⡇⢱⣽⣿⣿⣿⣿⣿⣿⣿⣿⣿⣿⣿⣿⡿⠔⢿⣿⣿⣿⢿⢇⢹⣿⣿⣿⣿⣿⣿⣿⢟⢜⢻⣿⣿⣿⣿⣿⡟⠘⠀⠀⠀⠀⠀⠀⠀⠀⠀⠀⠀⠀</a:t>
            </a:r>
            <a:br/>
            <a:r>
              <a:t>⠀⠀⠀⠀⠀⠀⠀⠀⠀⠀⠀⣿⣿⣿⣿⣿⣿⣿⣿⣿⣾⣷⣵⣕⢕⢕⣿⣿⡯⣽⣿⣿⣿⣿⣿⣿⣿⣿⣿⣿⣿⣿⣿⡇⢄⢔⣾⣿⣷⣾⢯⢜⣿⣿⣿⣿⣿⣿⣿⡕⢕⢕⢜⣿⣿⣿⣿⣧⠀⠀⠀⠀⠀⠀⠀⠀⠀⠀⠀⠀⠀</a:t>
            </a:r>
            <a:br/>
            <a:r>
              <a:t>⠀⠀⠀⠀⠀⠀⠀⠀⠀⠀⠀⣿⣿⣿⣿⣿⣿⣿⣿⣿⣿⣿⣿⣿⣿⣿⣿⣿⢷⣾⣿⣿⣿⣿⣿⣿⣿⣿⣿⣿⣿⣿⣿⡇⢕⢕⢜⢹⣿⡟⢊⠅⢻⣿⣿⣿⣿⣿⣿⣧⢕⢕⢕⢻⣿⣿⣿⣿⢄⠀⠀⠀⠀⠀⠀⠀⠀⠀⠀⠀⠀</a:t>
            </a:r>
            <a:br/>
            <a:r>
              <a:t>⠀⠀⠀⠀⠀⠀⠀⠀⠀⠀⠀⣿⣿⣿⣿⣿⣿⣿⣿⣿⣿⣿⣿⣿⣿⣿⣿⣿⡣⣻⣿⣿⣟⡝⢏⡝⣻⡿⢿⢿⡿⣿⡿⣷⣿⣿⣿⣿⣿⡇⢕⢕⢕⣿⣿⣿⣿⣿⣿⣿⢕⢕⢕⢸⣿⣿⣿⣿⡕⠀⠀⠀⠀⠀⠀⠀⠀⠀⠀⠀⠀</a:t>
            </a:r>
            <a:br/>
            <a:r>
              <a:t>⠀⠀⠀⠀⠀⠀⠀⠀⠀⠀⠀⣿⣿⣿⣿⣿⣿⣿⣿⣿⣿⣿⣿⣿⣿⣿⣿⢇⢕⡽⣿⣿⣿⣿⣿⣿⣿⣿⢿⣷⣿⣾⣷⣿⣿⣿⣿⣿⣿⢇⢐⢕⢕⣿⣿⣿⣽⣿⣿⣿⢕⢕⢕⢸⣿⣿⣿⣿⣧⠀⠀⠀⠀⠀⠀⠀⠀⠀⠀⠀⠀</a:t>
            </a:r>
            <a:br/>
            <a:r>
              <a:t>⠀⠀⠀⠀⠀⠀⠀⠀⠀⠀⠀⣿⣿⣿⣿⣿⣿⣿⣿⣿⣿⣿⣿⣿⣿⣿⣿⢕⢕⢜⣿⣿⣿⣿⣿⣿⣿⣿⣿⣟⣿⣯⣟⣿⣿⣿⣿⣿⡟⢑⢕⢕⢕⣿⣿⣿⣿⣿⣿⡇⢕⢕⢕⢸⣿⣿⣿⣿⣿⠀⠀⠀⠀⠀⠀⠀⠀⠀⠀⠀⠀</a:t>
            </a:r>
            <a:br/>
            <a:r>
              <a:t>⠀⠀⠀⠀⠀⠀⠀⠀⠀⠀⠀⣿⣿⣿⣿⣿⣿⣿⣿⣿⣿⣿⣿⣿⣿⣿⣿⢕⢕⢕⢺⣿⡿⣿⣾⣾⣷⡿⣿⣿⣿⣿⣽⣿⣿⣿⣿⣿⡇⢕⢕⢕⢕⣿⣿⣿⣿⣿⣿⡇⢕⢕⢕⢼⣿⣿⣿⣿⣿⠀⠀⠀⠀⠀⠀⠀⠀⠀⠀⠀⠀</a:t>
            </a:r>
            <a:br/>
            <a:r>
              <a:t>⠀⠀⠀⠀⠀⠀⠀⠀⠀⠀⠀⢿⣿⣿⣿⣿⣿⣿⣿⣿⣿⣿⣿⣿⣿⣿⣿⢕⢕⢕⣵⢿⣽⡿⣻⣏⣿⣿⣿⣟⣽⣿⣿⢿⣿⣿⣿⣿⡇⢕⢕⢕⢅⣿⣿⣿⣿⣿⣿⡧⣵⣕⣕⣸⣿⣿⣿⣿⣿⠀⠀⠀⠀⠀⠀⠀⠀⠀⠀⠀⠀</a:t>
            </a:r>
            <a:br/>
            <a:r>
              <a:t>⠀⠀⠀⠀⠀⠀⠀⠀⠀⠀⠀⠘⣿⣿⣿⣿⣿⣿⣿⣿⣿⣿⣿⣿⣿⣿⡏⢕⢔⢕⣽⣷⢟⣟⣟⡟⣝⡽⢧⣿⣿⣻⣻⢷⢝⢝⢝⢝⢅⢄⣄⣄⣅⢽⣿⣾⣿⣿⣿⣿⣿⣿⣿⣿⣿⣿⣿⣿⣿⠀⠀⠀⠀⠀⠀⠀⠀⠀⠀⠀⠀</a:t>
            </a:r>
            <a:br/>
            <a:r>
              <a:t>⠀⠀⠀⠀⠀⠀⠀⠀⠀⠀⠀⠀⠘⢟⣿⣿⣿⣿⣿⣿⣿⢿⢿⢿⢿⢿⢇⠁⠀⠕⢝⣗⢟⡳⣿⣧⣯⡯⡕⢝⡿⣵⡎⣞⣰⡕⢽⢽⢿⡟⡿⢿⣿⣿⣿⢿⣿⣿⣿⣿⣿⣿⣿⣿⣿⣿⣿⣿⣿⠀⠀⠀⠀⠀⠀⠀⠀⠀⠀⠀⠀</a:t>
            </a:r>
            <a:br/>
            <a:r>
              <a:t>⠀⠀⠀⠀⠀⠀⠀⠀⠀⠀⠀⠠⢄⡄⢕⢔⢕⢕⠕⠕⢕⢕⢕⢕⢕⢅⣄⢄⢄⢥⠻⢟⠗⠇⠕⠙⠑⠚⠎⠎⢙⢝⢕⢕⢔⢕⢹⢝⢿⡾⣾⣾⣾⣿⣿⣿⣿⣿⣿⣿⣿⣿⣿⣿⣿⣿⣿⣿⣿⠀⠀⠀⠀⠀⠀⠀⠀⠀⠀⠀⠀</a:t>
            </a:r>
            <a:br/>
            <a:r>
              <a:t>⠀⠀⠀⠀⠀⠀⠀⠀⠀⠀⠀⠀⠀⢰⢅⢰⢕⢇⢕⡔⢷⢗⠞⠟⠟⠑⢘⢁⢁⢅⠄⢄⢔⢆⢔⢕⣕⢕⢕⢕⢕⢕⢕⢕⢕⣕⣕⣵⣇⣮⣿⣿⣿⣿⣿⣿⣿⣿⣿⣿⣿⣿⣿⣿⣿⣿⣿⣿⣿⠀⠀⠀⠀⠀⠀⠀⠀⠀⠀⠀⠀</a:t>
            </a:r>
            <a:br/>
            <a:r>
              <a:t>⠀⠀⠀⠀⠀⠀⠀⠀⠀⠀⠀⠗⠊⠙⠃⠁⠁⢁⢄⢄⢴⢔⢔⢔⢕⢕⢕⢕⢕⢕⢕⢵⢕⢕⢕⢕⢜⢕⢇⢳⢿⢷⢿⣿⣿⣿⣿⡿⣿⣿⣿⣿⣿⢿⣿⡿⣿⣿⣿⣿⣿⣿⣿⣿⣿⣿⣿⣿⣿⠀⠀⠀⠀⠀⠀⠀⠀⠀⠀⠀⠀</a:t>
            </a:r>
            <a:br/>
            <a:r>
              <a:t>⠀⠀⠀⠀⠀⠀⠀⠀⠀⠀⠀⠀⠀⠀⠀⠀⠀⠀⠑⠑⠑⠑⠑⠑⠘⠑⠑⠑⠑⠑⠑⠑⠑⠑⠑⠑⠑⠑⠑⠑⠑⠑⠑⠑⠑⠘⠑⠑⠑⠑⠑⠑⠑⠑⠑⠑⠑⠑⠑⠙⠋⠑⠃⠙⠑⠑⠑⠈⠑⠀⠀⠀⠀⠀⠀⠀⠀⠀⠀⠀⠀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⠀⠀⠀⠀⠀⠀⠀⠀⠀⠀⠀⠕⢕⢕⢑⡱⢇⢜⢟⢗⢾⣽⣞⢵⣷⡕⢕⢅⢙⢝⢻⢿⣿⣿⣿⣿⣿⣿⣿⣿⣿⣿⣿⣿⣿⣿⣿⣿⣿⣿⣿⣿⣿⣿⣿⣿⣿⣿⣿⣿⣿⣿⣿⣿⣿⣿⣿⣿⣿⠀⠀⠀⠀⠀⠀⠀⠀⠀⠀⠀⠀</a:t>
            </a:r>
            <a:br/>
            <a:r>
              <a:t>⠀⠀⠀⠀⠀⠀⠀⠀⠀⠀⠀⠀⢕⠕⠕⢕⢕⢕⢕⢕⢏⢽⣏⢝⢗⢿⢝⣷⣵⣗⣕⢕⢕⢝⢟⢿⣿⣿⣿⣿⣿⣿⣿⣿⣿⣿⣿⣿⣿⣿⣿⣿⣿⣿⣿⣿⣿⣿⣿⣿⣿⣿⣿⣿⣿⣿⣿⣿⣿⠀⠀⠀⠀⠀⠀⠀⠀⠀⠀⠀⠀</a:t>
            </a:r>
            <a:br/>
            <a:r>
              <a:t>⠀⠀⠀⠀⠀⠀⠀⠀⠀⠀⠀⠕⠀⠅⢕⢐⢑⣕⣑⡕⢕⡕⣇⡇⢜⢕⢕⣸⣻⣟⢿⣯⣷⣷⣷⣷⣵⣾⣟⢿⣿⣿⣿⣿⣿⣿⣿⣿⣿⣿⣿⣿⣿⣿⣿⣿⣿⣿⣿⣿⣿⣿⣿⣿⣿⣿⣿⣿⣿⠀⠀⠀⠀⠀⠀⠀⠀⠀⠀⠀⠀</a:t>
            </a:r>
            <a:br/>
            <a:r>
              <a:t>⠀⠀⠀⠀⠀⠀⠀⠀⠀⠀⠀⢕⡠⢔⢜⠝⠕⢑⢑⠑⢅⠜⢕⢙⢸⢞⢫⢸⣱⢣⢝⢽⣽⢽⣿⣿⣿⣿⣿⣿⣿⣿⣿⣿⡿⣿⣿⣿⣿⣿⣿⣿⣿⣿⣿⣿⣿⣿⣿⣿⣿⣿⣿⣿⣿⣿⣿⣿⣿⠀⠀⠀⠀⠀⠀⠀⠀⠀⠀⠀⠀</a:t>
            </a:r>
            <a:br/>
            <a:r>
              <a:t>⠀⠀⠀⠀⠀⠀⠀⠀⠀⠀⠀⠕⠕⠁⠁⢑⠁⢄⢄⣑⢔⢅⢕⠔⢅⢕⢕⢱⢸⢗⣮⣫⣟⣟⡟⣿⣿⣿⣿⣿⣿⣿⣿⣿⣿⣿⣿⣿⣿⣿⣿⣿⣿⣿⣿⣿⣿⣿⣿⣿⣿⣿⣿⣿⣿⣿⣿⣿⣿⠀⠀⠀⠀⠀⠀⠀⠀⠀⠀⠀⠀</a:t>
            </a:r>
            <a:br/>
            <a:r>
              <a:t>⠀⠀⠀⠀⠀⠀⠀⠀⠀⠀⠀⠀⠀⠀⠀⠀⠀⠀⠁⠑⠙⠗⢷⣅⡕⢕⢕⢔⢱⢳⡵⣵⣷⡵⣽⡿⣿⣿⣿⣿⣿⣿⣿⣿⣿⣿⢿⣿⣿⣿⣿⣿⣿⣿⣿⣿⣿⣿⣿⣿⣿⣿⣿⣿⣿⣿⣿⣿⣿⠀⠀⠀⠀⠀⠀⠀⠀⠀⠀⠀⠀</a:t>
            </a:r>
            <a:br/>
            <a:r>
              <a:t>⠀⠀⠀⠀⠀⠀⠀⠀⠀⠀⠀⠙⠙⠓⠖⠦⠄⠀⠀⠀⠀⠀⠀⠙⢿⣧⡕⢕⢕⢕⣹⢟⣟⣷⣿⣿⣿⣿⣿⣿⣿⣿⡻⣿⣿⣿⣿⣼⣿⣿⣿⣿⣿⣿⣿⣿⣿⣿⣿⣿⣿⣿⣿⣿⣿⣿⣿⣿⣿⠀⠀⠀⠀⠀⠀⠀⠀⠀⠀⠀⠀</a:t>
            </a:r>
            <a:br/>
            <a:r>
              <a:t>⠀⠀⠀⠀⠀⠀⠀⠀⠀⠀⠀⠀⠀⠀⠀⠀⠀⠀⠀⠀⠀⠀⠀⠀⠈⢻⣿⡕⢕⢜⣜⣿⣿⣿⣿⣿⣿⣿⣿⣿⣿⣿⣿⣮⠟⠻⢿⠟⠟⢿⣿⣿⣿⣿⣿⣿⣿⣿⣿⣿⣿⣿⣿⣿⣿⣿⣿⣿⣿⠀⠀⠀⠀⠀⠀⠀⠀⠀⠀⠀⠀</a:t>
            </a:r>
            <a:br/>
            <a:r>
              <a:t>⠀⠀⠀⠀⠀⠀⠀⠀⠀⠀⠀⡔⢔⢔⢕⢕⢄⢀⢀⠀⠀⠀⠀⠀⠀⢘⣿⣿⡎⢞⣿⣿⣿⣿⣿⣿⣿⣿⣿⣿⣿⣿⣿⣝⣤⣠⣼⣧⣔⢑⣽⣿⣿⣿⣿⣿⣿⣿⣿⣿⣿⣿⣼⣿⣿⣿⣿⡿⠫⠀⠀⠀⠀⠀⠀⠀⠀⠀⠀⠀⠀</a:t>
            </a:r>
            <a:br/>
            <a:r>
              <a:t>⠀⠀⠀⠀⠀⠀⠀⠀⠀⠀⠀⣿⣿⣷⣷⣵⣵⣕⡕⢕⢕⢄⢅⢀⢄⢕⣿⣿⡇⡱⣿⣿⣿⣿⣿⣿⣿⣿⣿⣿⣿⣿⣿⡟⢕⠽⣿⣿⣿⣿⡿⢹⣿⣿⣿⣿⣿⣿⣿⢟⢟⢻⣿⣿⣿⣿⣿⡟⠘⠀⠀⠀⠀⠀⠀⠀⠀⠀⠀⠀⠀</a:t>
            </a:r>
            <a:br/>
            <a:r>
              <a:t>⠀⠀⠀⠀⠀⠀⠀⠀⠀⠀⠀⣿⣿⣿⣿⣿⣿⣿⣿⣿⣷⣷⣧⣱⢕⢕⣿⣿⡧⣹⣿⣿⣿⣿⣿⣿⣿⣿⣿⣿⣿⣿⣿⡇⠄⠄⢸⣟⣿⣭⡵⢜⣿⣿⣿⣿⣿⣿⣿⡕⢑⢕⢹⣿⣿⣿⣿⣇⠀⠀⠀⠀⠀⠀⠀⠀⠀⠀⠀⠀⠀</a:t>
            </a:r>
            <a:br/>
            <a:r>
              <a:t>⠀⠀⠀⠀⠀⠀⠀⠀⠀⠀⠀⣿⣿⣿⣿⣿⣿⣿⣿⣿⣿⣿⣿⣿⣿⣿⣿⣿⡷⣾⣿⣿⣿⣿⣿⣿⣿⣿⣿⣿⣿⣿⣿⡇⢕⢔⢕⢸⣿⣻⡿⢕⢻⣿⣿⣿⣿⣿⣿⣧⢕⢕⢕⣿⣿⣿⣿⣿⢄⠀⠀⠀⠀⠀⠀⠀⠀⠀⠀⠀⠀</a:t>
            </a:r>
            <a:br/>
            <a:r>
              <a:t>⠀⠀⠀⠀⠀⠀⠀⠀⠀⠀⠀⣿⣿⣿⣿⣿⣿⣿⣿⣿⣿⣿⣿⣿⣿⣿⣿⣿⢫⢻⣿⣟⡝⢝⢝⢝⢻⢿⢿⢿⡻⣿⣿⣷⣿⣾⣿⣿⣿⡇⢕⢕⢕⣿⣿⣿⣿⣿⣿⣿⢕⢕⢕⢸⣿⣿⣿⣿⡕⠀⠀⠀⠀⠀⠀⠀⠀⠀⠀⠀⠀</a:t>
            </a:r>
            <a:br/>
            <a:r>
              <a:t>⠀⠀⠀⠀⠀⠀⠀⠀⠀⠀⠀⣿⣿⣿⣿⣿⣿⣿⣿⣿⣿⣿⣿⣿⣿⣿⣿⢇⢜⡽⣿⣿⣿⣿⣿⣿⣿⣿⢿⣷⣿⣷⣾⣿⣿⣿⣿⣿⣿⢇⢁⠕⢕⣿⣯⣿⣿⣿⣿⣿⢕⢕⢕⢸⣿⣿⣿⣿⡧⠀⠀⠀⠀⠀⠀⠀⠀⠀⠀⠀⠀</a:t>
            </a:r>
            <a:br/>
            <a:r>
              <a:t>⠀⠀⠀⠀⠀⠀⠀⠀⠀⠀⠀⣿⣿⣿⣿⣿⣿⣿⣿⣿⣿⣿⣿⣿⣿⣿⣿⢕⢕⢜⣿⣿⣿⣿⣿⣿⣿⣿⣽⣿⣿⣯⣿⣿⣿⣿⣿⣿⡇⢕⢕⢕⢕⣿⣿⣿⣿⣿⣿⡇⢕⢕⢕⢸⣿⣿⣿⣿⣿⠀⠀⠀⠀⠀⠀⠀⠀⠀⠀⠀⠀</a:t>
            </a:r>
            <a:br/>
            <a:r>
              <a:t>⠀⠀⠀⠀⠀⠀⠀⠀⠀⠀⠀⣿⣿⣿⣿⣿⣿⣿⣿⣿⣿⣿⣿⣿⣿⣿⣿⢕⢕⢕⢾⣿⡿⣾⣾⡾⣷⡿⣿⣿⡿⣿⣽⣿⣿⣿⣿⣿⡇⢕⢕⢕⢕⣿⣿⣿⣿⣿⣿⡇⢕⢕⢕⢸⣿⣿⣿⣿⣿⠀⠀⠀⠀⠀⠀⠀⠀⠀⠀⠀⠀</a:t>
            </a:r>
            <a:br/>
            <a:r>
              <a:t>⠀⠀⠀⠀⠀⠀⠀⠀⠀⠀⠀⣿⣿⣿⣿⣿⣿⣿⣿⣿⣿⣿⣿⣿⣿⣿⡟⢕⢕⢕⣵⢿⡻⣿⣿⡝⣝⣟⣯⡟⣽⣷⣿⢿⣿⣿⣿⣿⡇⢕⢕⢕⢕⣿⣿⣿⣿⣿⣿⡇⢕⣕⣕⣸⣿⣿⣿⣿⣿⠀⠀⠀⠀⠀⠀⠀⠀⠀⠀⠀⠀</a:t>
            </a:r>
            <a:br/>
            <a:r>
              <a:t>⠀⠀⠀⠀⠀⠀⠀⠀⠀⠀⠀⠘⣿⣿⣿⣿⣿⣿⣿⣿⣿⣿⣿⣿⣿⣿⡇⢕⢕⢕⣽⢷⢗⣟⣏⡗⣝⡟⢣⣿⣿⣫⣹⢟⢝⢝⢝⢝⢅⢄⣄⣀⣀⣿⣿⣿⣿⣿⣿⣿⣿⣿⣿⣿⣿⣿⣿⣿⣿⠀⠀⠀⠀⠀⠀⠀⠀⠀⠀⠀⠀</a:t>
            </a:r>
            <a:br/>
            <a:r>
              <a:t>⠀⠀⠀⠀⠀⠀⠀⠀⠀⠀⠀⠀⠘⢟⣿⣿⣿⣿⣿⣿⣿⣿⣿⣿⣿⡿⠇⠁⠀⠑⢝⢝⢞⢳⢷⣇⣿⢽⢕⣝⢝⣕⢜⣗⣰⡕⢷⢿⢿⣟⣿⢿⢿⣿⢿⣿⣿⣿⣿⣿⣿⣿⣿⣿⣿⣿⣿⣿⣿⠀⠀⠀⠀⠀⠀⠀⠀⠀⠀⠀⠀</a:t>
            </a:r>
            <a:br/>
            <a:r>
              <a:t>⠀⠀⠀⠀⠀⠀⠀⠀⠀⠀⠀⠄⢀⡄⢕⢕⢕⠕⠕⠕⠕⢕⢑⢕⢕⢁⢅⢄⢄⢱⠺⠞⠕⠕⠑⠙⠑⠎⠇⠚⢁⢍⢅⢕⢕⢕⢾⡝⢾⣷⣾⣾⣿⣿⣿⣿⣷⣿⣿⣿⣿⣿⣿⣿⣿⣿⣿⣿⣿⠀⠀⠀⠀⠀⠀⠀⠀⠀⠀⠀⠀</a:t>
            </a:r>
            <a:br/>
            <a:r>
              <a:t>⠀⠀⠀⠀⠀⠀⠀⠀⠀⠀⠀⠄⠀⢵⢅⢄⢔⢔⢕⡕⢕⢕⠜⠗⠝⠑⢘⢁⢁⢁⠅⢄⢄⢔⢔⢔⣕⢕⢕⢕⢕⢕⡕⣕⢕⣕⣕⣵⣇⣮⣿⣿⣿⣿⣿⣿⣿⣿⣿⣿⣿⣿⣿⣿⣿⣿⣿⣿⣿⠀⠀⠀⠀⠀⠀⠀⠀⠀⠀⠀⠀</a:t>
            </a:r>
            <a:br/>
            <a:r>
              <a:t>⠀⠀⠀⠀⠀⠀⠀⠀⠀⠀⠀⠖⠃⠙⠃⠁⠁⢁⢀⢄⢠⢔⢔⢔⢕⢕⢕⢕⢕⢕⢕⢕⢕⢕⢕⢜⢝⢕⢱⢷⢷⢷⣿⣾⣿⣿⣿⡿⣿⣿⣿⣿⣿⢿⣿⡿⣿⣿⣿⣿⣿⣿⣿⣿⣿⣿⣿⣿⣿⠀⠀⠀⠀⠀⠀⠀⠀⠀⠀⠀⠀</a:t>
            </a:r>
            <a:br/>
            <a:r>
              <a:t>⠀⠀⠀⠀⠀⠀⠀⠀⠀⠀⠀⠀⠀⠀⠀⠀⠀⠀⠑⠑⠑⠑⠑⠑⠑⠑⠑⠑⠑⠑⠑⠑⠑⠑⠑⠑⠑⠑⠑⠑⠑⠑⠑⠑⠑⠑⠑⠑⠑⠑⠑⠑⠑⠑⠑⠑⠑⠑⠑⠛⠋⠑⠑⠛⠑⠙⠑⠈⠑⠀⠀⠀⠀⠀⠀⠀⠀⠀⠀⠀⠀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⠀⠀⠀⠀⠀⠀⠀⠀⠀⠀⠀⢕⢕⢕⢀⣕⢇⢜⢟⢗⢾⣽⣞⢧⣷⡕⢕⢕⢝⢝⢻⢿⣿⣿⣿⣿⣿⣿⣿⣿⣿⣿⣿⣿⣿⣿⣿⣿⣿⣿⣿⣿⣿⣿⣿⣿⣿⣿⣿⣿⣿⣿⣿⣿⣿⣿⣿⣿⣿⠀⠀⠀⠀⠀⠀⠀⠀⠀⠀⠀⠀</a:t>
            </a:r>
            <a:br/>
            <a:r>
              <a:t>⠀⠀⠀⠀⠀⠀⠀⠀⠀⠀⠀⠁⢕⢕⢕⢕⢕⢕⢕⢕⢏⢽⣏⢝⢗⢺⢝⣷⣧⣕⣱⢕⢜⢝⢟⢿⣿⣿⣿⣿⣿⣿⣿⣿⣿⣿⣿⣿⣿⣿⣿⣿⣿⣿⣿⣿⣿⣿⣿⣿⣿⣿⣿⣿⣿⣿⣿⣿⣿⠀⠀⠀⠀⠀⠀⠀⠀⠀⠀⠀⠀</a:t>
            </a:r>
            <a:br/>
            <a:r>
              <a:t>⠀⠀⠀⠀⠀⠀⠀⠀⠀⠀⠀⠑⠀⠄⢕⢔⢑⣕⣕⣕⢕⡕⣇⡇⢜⢕⢕⢜⣻⣟⣷⣯⣷⣷⣧⣵⣕⣼⡝⢻⢿⣿⣿⣿⣿⣿⣿⣿⣿⣿⣿⣿⣿⣿⣿⣿⣿⣿⣿⣿⣿⣿⣿⣿⣿⣿⣿⣿⣿⠀⠀⠀⠀⠀⠀⠀⠀⠀⠀⠀⠀</a:t>
            </a:r>
            <a:br/>
            <a:r>
              <a:t>⠀⠀⠀⠀⠀⠀⠀⠀⠀⠀⠀⣕⡠⢕⢎⢝⠕⢕⠕⠑⢕⠘⢕⢝⢱⢞⢫⢸⢱⢱⢝⢟⣽⢽⣿⣿⣿⣿⣿⣾⣿⣿⣿⣻⡿⣿⣿⣿⣿⣿⣿⣿⣿⣿⣿⣿⣿⣿⣿⣿⣿⣿⣿⣿⣿⣿⣿⣿⣿⠀⠀⠀⠀⠀⠀⠀⠀⠀⠀⠀⠀</a:t>
            </a:r>
            <a:br/>
            <a:r>
              <a:t>⠀⠀⠀⠀⠀⠀⠀⠀⠀⠀⠀⠕⠕⠑⠁⠑⢁⠄⢄⣁⡅⢄⢕⢔⢅⢕⢕⢱⡸⢇⡧⣪⣟⢟⢫⣿⣿⣻⣿⣿⣿⣿⣿⣿⣿⣿⣿⣿⣿⣿⣿⣿⣿⣿⣿⣿⣿⣿⣿⣿⣿⣿⣿⣿⣿⣿⣿⣿⣿⠀⠀⠀⠀⠀⠀⠀⠀⠀⠀⠀⠀</a:t>
            </a:r>
            <a:br/>
            <a:r>
              <a:t>⠀⠀⠀⠀⠀⠀⠀⠀⠀⠀⠀⠀⠀⠀⠀⠀⠀⠁⠀⠑⠙⠗⢷⣅⡕⢕⢕⢕⢱⢱⡱⣵⣿⢕⣿⡿⣿⣿⣯⣿⣿⣿⣿⣿⣿⣿⣿⣿⣿⣿⣿⣿⣿⣿⣿⣿⣿⣿⣿⣿⣿⣿⣿⣿⣿⣿⣿⣿⣿⠀⠀⠀⠀⠀⠀⠀⠀⠀⠀⠀⠀</a:t>
            </a:r>
            <a:br/>
            <a:r>
              <a:t>⠀⠀⠀⠀⠀⠀⠀⠀⠀⠀⠀⠙⠙⠓⠖⠦⠀⠀⠀⠀⠀⠀⠀⠙⢿⣧⡕⢕⢕⢕⢱⢟⡕⣧⣾⣿⣿⣿⣯⣿⣿⣿⣷⡽⣿⣿⣿⣮⣻⣿⣿⣿⣿⣿⣿⣿⣿⣿⣿⣿⣿⣿⣿⣿⣿⣿⣿⣿⣿⠀⠀⠀⠀⠀⠀⠀⠀⠀⠀⠀⠀</a:t>
            </a:r>
            <a:br/>
            <a:r>
              <a:t>⠀⠀⠀⠀⠀⠀⠀⠀⠀⠀⠀⠀⠀⠀⠀⠀⠀⠀⠀⠀⠀⠀⠀⠀⠈⢿⣿⡕⢕⢜⣜⣿⣯⣿⣿⣿⣿⣿⣿⣿⣿⣿⣿⣿⡽⠻⢿⣿⢟⢿⣿⣿⣿⣿⣿⣿⣿⣿⣿⣿⣿⣿⣿⣿⣿⣿⣿⣿⣿⠀⠀⠀⠀⠀⠀⠀⠀⠀⠀⠀⠀</a:t>
            </a:r>
            <a:br/>
            <a:r>
              <a:t>⠀⠀⠀⠀⠀⠀⠀⠀⠀⠀⠀⢔⢔⢄⢕⢕⢁⠀⢀⢀⠀⠀⠔⠀⠀⢜⣿⣿⡞⢜⣿⣿⣿⣿⣿⣿⣿⣿⣿⣿⣿⣿⣿⣏⣇⡄⣸⣵⣅⢅⣹⣿⣿⣿⣿⣿⣿⣿⣿⣿⣿⣯⣼⣿⣿⣿⣿⡿⠫⠀⠀⠀⠀⠀⠀⠀⠀⠀⠀⠀⠀</a:t>
            </a:r>
            <a:br/>
            <a:r>
              <a:t>⠀⠀⠀⠀⠀⠀⠀⠀⠀⠀⠀⣿⣿⣷⣷⣵⣵⣕⢕⢕⢕⢕⢄⢀⢀⢑⣿⣿⡇⢱⣻⣿⣿⣿⣿⣿⣿⣿⣿⣿⣿⣿⣿⡟⢔⠽⣿⣿⣿⣷⣿⢻⣿⣿⣿⣿⣿⣿⣿⡟⢟⢻⣿⣿⣿⣿⣿⡟⠘⠀⠀⠀⠀⠀⠀⠀⠀⠀⠀⠀⠀</a:t>
            </a:r>
            <a:br/>
            <a:r>
              <a:t>⠀⠀⠀⠀⠀⠀⠀⠀⠀⠀⠀⣿⣿⣿⣿⣿⣿⣿⣿⣿⣷⣧⣵⣕⣕⢕⣿⣿⡇⣹⣿⣿⣿⣿⣿⣿⣿⣿⣿⣿⣿⣿⣿⡇⢄⠀⢜⣷⣿⣛⡕⢜⣿⣿⣿⣿⣿⣿⣿⢕⢕⠕⢹⣿⣿⣿⣿⣇⠀⠀⠀⠀⠀⠀⠀⠀⠀⠀⠀⠀⠀</a:t>
            </a:r>
            <a:br/>
            <a:r>
              <a:t>⠀⠀⠀⠀⠀⠀⠀⠀⠀⠀⠀⣿⣿⣿⣿⣿⣿⣿⣿⣿⣿⣿⣿⣿⣿⣿⣿⣿⡷⢾⣿⣿⣿⣿⣿⣿⣿⣿⣿⣿⣿⣿⣿⡇⢔⢕⢕⢸⣿⢿⣻⢕⢻⣿⣿⣿⣿⣿⣿⣇⢕⢕⢕⣿⣿⣿⣿⣿⢄⠀⠀⠀⠀⠀⠀⠀⠀⠀⠀⠀⠀</a:t>
            </a:r>
            <a:br/>
            <a:r>
              <a:t>⠀⠀⠀⠀⠀⠀⠀⠀⠀⠀⠀⣿⣿⣿⣿⣿⣿⣿⣿⣿⣿⣿⣿⣿⣿⣿⣿⣿⢝⢻⣿⣟⡝⢝⢝⢝⢟⢿⢿⢿⡻⣿⣿⣷⣿⣾⣷⣿⣿⢇⢔⢔⢕⣿⣿⣿⣿⣿⣿⣿⢕⢕⢕⢹⣿⣿⣿⣿⡕⠀⠀⠀⠀⠀⠀⠀⠀⠀⠀⠀⠀</a:t>
            </a:r>
            <a:br/>
            <a:r>
              <a:t>⠀⠀⠀⠀⠀⠀⠀⠀⠀⠀⠀⣿⣿⣿⣿⣿⣿⣿⣿⣿⣿⣿⣿⣿⣿⣿⣿⢇⢣⣽⣿⣿⣿⣿⣿⣿⣿⣿⢾⣷⣷⣕⣾⣿⣿⣿⣿⣿⣿⢇⢀⠄⢕⣽⣽⣿⣽⣿⣿⣿⢕⢕⢕⢸⣿⣿⣿⣿⡇⠀⠀⠀⠀⠀⠀⠀⠀⠀⠀⠀⠀</a:t>
            </a:r>
            <a:br/>
            <a:r>
              <a:t>⠀⠀⠀⠀⠀⠀⠀⠀⠀⠀⠀⣿⣿⣿⣿⣿⣿⣿⣿⣿⣿⣿⣿⣿⣿⣿⣿⢕⢕⢝⣽⣿⣿⢻⣿⣿⢿⣯⣽⣟⣿⣽⣿⣿⣿⣿⣿⣿⡇⢕⢔⢕⢕⣿⣿⣿⣿⣿⣿⡇⢕⢕⢕⢸⣿⣿⣿⣿⣿⠀⠀⠀⠀⠀⠀⠀⠀⠀⠀⠀⠀</a:t>
            </a:r>
            <a:br/>
            <a:r>
              <a:t>⠀⠀⠀⠀⠀⠀⠀⠀⠀⠀⠀⣿⣿⣿⣿⣿⣿⣿⣿⣿⣿⣿⣿⣿⣿⣿⣿⢕⢕⢕⢾⣿⡿⣾⣾⡗⣷⡿⣽⣿⡿⣿⣽⣿⣿⣿⣿⣿⡇⢕⢕⢕⢕⣿⣿⣿⣿⣿⣿⡇⢕⢕⢕⢾⣿⣿⣿⣿⣿⠀⠀⠀⠀⠀⠀⠀⠀⠀⠀⠀⠀</a:t>
            </a:r>
            <a:br/>
            <a:r>
              <a:t>⠀⠀⠀⠀⠀⠀⠀⠀⠀⠀⠀⣿⣿⣿⣿⣿⣿⣿⣿⣿⣿⣿⣿⣿⣿⣿⡟⢕⢕⢕⣷⢿⡿⡿⢯⡝⣕⣝⣯⡟⣼⣷⣿⢿⣿⣿⣿⣿⡇⢕⢕⠕⢕⣿⣿⣿⣿⣿⣿⡇⢕⣕⣕⣸⣿⣿⣿⣿⣿⠀⠀⠀⠀⠀⠀⠀⠀⠀⠀⠀⠀</a:t>
            </a:r>
            <a:br/>
            <a:r>
              <a:t>⠀⠀⠀⠀⠀⠀⠀⠀⠀⠀⠀⠘⣿⣿⣿⣿⣿⣿⣿⣿⣿⣿⣿⣿⣿⣿⡇⢕⢕⢕⡼⢷⢗⡏⣏⡧⢟⢟⢣⣷⣞⢫⣹⢏⢝⢝⢝⢝⢅⢄⣄⣀⣁⣿⣿⣿⣿⣿⣿⣿⣿⣿⣿⣿⣿⣿⣿⣿⣿⠀⠀⠀⠀⠀⠀⠀⠀⠀⠀⠀⠀</a:t>
            </a:r>
            <a:br/>
            <a:r>
              <a:t>⠀⠀⠀⠀⠀⠀⠀⠀⠀⠀⠀⠀⠘⢟⢿⣿⣿⣿⣿⣿⣿⣿⡿⣿⢿⡿⠇⠁⠀⠑⢜⡕⡞⢷⢻⣇⣻⢜⡕⣝⢽⣕⢜⣗⣱⣕⢷⢿⢿⣟⣿⢿⢿⡿⣿⣿⣿⣿⣿⣿⣿⣿⣿⣿⣿⣿⣿⣿⣿⠀⠀⠀⠀⠀⠀⠀⠀⠀⠀⠀⠀</a:t>
            </a:r>
            <a:br/>
            <a:r>
              <a:t>⠀⠀⠀⠀⠀⠀⠀⠀⠀⠀⠀⢠⢄⡄⢕⢔⢕⢕⠕⠕⢕⢕⢑⢕⢕⢁⢀⢄⢄⢵⠸⠟⠕⠍⠁⠙⠑⠎⠇⠞⢑⢍⢅⢕⢕⢕⢞⢕⢾⣷⣾⣾⡿⣿⣿⣿⣷⣿⣿⣿⣿⣿⣿⣿⣿⣿⣿⣿⣿⠀⠀⠀⠀⠀⠀⠀⠀⠀⠀⠀⠀</a:t>
            </a:r>
            <a:br/>
            <a:r>
              <a:t>⠀⠀⠀⠀⠀⠀⠀⠀⠀⠀⠀⠄⠀⢴⢄⢄⢠⢔⢕⡕⢇⢗⠜⠗⠟⠑⢘⢁⢁⢁⠅⢄⢄⢔⢔⢔⣕⡕⢕⢕⢕⢕⡕⣕⢕⣕⣕⣵⣇⣯⣿⣿⣿⣿⣿⣿⣿⣿⣿⣿⣿⣿⣿⣿⣿⣿⣿⣿⣿⠀⠀⠀⠀⠀⠀⠀⠀⠀⠀⠀⠀</a:t>
            </a:r>
            <a:br/>
            <a:r>
              <a:t>⠀⠀⠀⠀⠀⠀⠀⠀⠀⠀⠀⠔⠃⠘⠃⠁⠁⢁⢄⢄⢠⢄⢔⢔⢔⢕⢕⢕⢕⢕⢕⢕⢕⢕⢕⢜⢝⢕⢱⢷⢷⢷⣿⣾⣻⣿⣿⣿⣿⣿⣿⣿⣿⢿⣿⣿⣿⣿⣿⣿⣿⣿⣿⣿⣿⣿⣿⣿⣿⠀⠀⠀⠀⠀⠀⠀⠀⠀⠀⠀⠀</a:t>
            </a:r>
            <a:br/>
            <a:r>
              <a:t>⠀⠀⠀⠀⠀⠀⠀⠀⠀⠀⠀⠀⠀⠀⠀⠀⠀⠀⠑⠑⠑⠑⠑⠑⠑⠑⠑⠑⠑⠑⠑⠑⠑⠑⠑⠑⠑⠑⠑⠐⠑⠑⠑⠑⠑⠑⠑⠑⠑⠑⠑⠑⠑⠑⠑⠑⠑⠑⠑⠙⠙⠘⠑⠛⠑⠙⠑⠉⠑⠀⠀⠀⠀⠀⠀⠀⠀⠀⠀⠀⠀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⠀⠀⠀⠀⠀⠀⠀⠀⠀⠀⠀⠀⠁⠕⠁⢕⣿⣿⣿⣿⣿⣿⣿⣿⣿⣿⣿⣿⣿⣿⣿⣿⣿⣿⣿⣿⣿⣿⣿⣿⣿⣿⣿⣿⣿⣿⣿⣿⣿⣿⣿⣿⣿⣿⣿⣿⣿⣿⣿⣿⣿⣿⣿⣿⣿⣿⢕⢕⢕⠀⠀⠀⠀⠀⠀⠀⠀⠀⠀⠀⠀</a:t>
            </a:r>
            <a:br/>
            <a:r>
              <a:t>⠀⠀⠀⠀⠀⠀⠀⠀⠀⠀⠀⠀⠀⠀⠀⠕⣿⣿⣿⣿⣿⣿⣿⣿⣿⣿⣿⣿⣿⣿⣿⣿⣿⣿⣿⣿⣿⣿⣿⣿⣿⣿⣿⣿⣿⣿⣿⣿⣿⣿⣿⣿⣿⣿⣿⣿⣿⣿⣿⣿⣿⣿⣿⣿⣿⣿⠕⠕⢕⠀⠀⠀⠀⠀⠀⠀⠀⠀⠀⠀⠀</a:t>
            </a:r>
            <a:br/>
            <a:r>
              <a:t>⠀⠀⠀⠀⠀⠀⠀⠀⠀⠀⠀⠀⢑⠀⠀⢐⣿⣿⣿⣿⣿⣿⣿⣿⣿⣿⣿⣿⣿⣿⣿⣿⣿⣿⣿⣿⣿⣿⣿⣿⣿⣿⣿⣿⣿⣿⣿⣿⣿⣿⣿⣿⣿⣿⣿⣿⣿⣿⣿⣿⣿⣿⣿⣿⣿⣿⢄⢕⢕⠀⠀⠀⠀⠀⠀⠀⠀⠀⠀⠀⠀</a:t>
            </a:r>
            <a:br/>
            <a:r>
              <a:t>⠀⠀⠀⠀⠀⠀⠀⠀⠀⠀⠀⠀⠁⠀⠀⢕⣽⣿⣿⣿⣿⣿⣿⣿⣿⣿⣿⣿⣿⣿⣿⣿⣿⣿⣿⣿⣿⣿⣿⣿⣿⣿⣿⣿⣿⣿⣿⣿⣿⣿⣿⣿⣿⣿⣿⣿⣿⣿⣿⣿⣿⣿⣿⣿⣿⣿⢀⢕⢕⠀⠀⠀⠀⠀⠀⠀⠀⠀⠀⠀⠀</a:t>
            </a:r>
            <a:br/>
            <a:r>
              <a:t>⠀⠀⠀⠀⠀⠀⠀⠀⠀⠀⠀⢄⢄⢄⢀⢕⢸⣿⣿⣿⣿⣿⣿⣿⣿⣿⣿⣿⣿⣿⣿⣿⣿⣿⣿⣷⣜⢿⢿⣿⣿⣿⣿⣿⣿⣿⣿⣿⣿⣿⣿⣿⣿⣿⣿⣿⣿⣿⣿⣿⣿⣿⣿⣿⣿⣿⢀⢕⢕⠀⠀⠀⠀⠀⠀⠀⠀⠀⠀⠀⠀</a:t>
            </a:r>
            <a:br/>
            <a:r>
              <a:t>⠀⠀⠀⠀⠀⠀⠀⠀⠀⠀⠀⢜⢕⢕⢄⢔⢸⣿⣿⣿⣿⣿⣿⣿⣿⣿⣿⣿⣿⣿⣿⢿⣯⣝⣟⣿⣿⣷⣧⣟⣻⣿⣿⣿⣿⣿⣿⣿⣿⣿⣿⣿⣿⣿⣿⣿⣿⣿⣿⣿⣿⣿⣿⣿⣿⣿⢕⢕⢕⠀⠀⠀⠀⠀⠀⠀⠀⠀⠀⠀⠀</a:t>
            </a:r>
            <a:br/>
            <a:r>
              <a:t>⠀⠀⠀⠀⠀⠀⠀⠀⠀⠀⠀⢕⢕⢕⢕⢅⢸⣿⣿⣿⣿⣿⣿⣿⣿⣿⣿⣿⣿⡕⢱⢷⡝⢿⣿⣿⣿⣿⣿⣿⣿⣿⣿⣿⣿⣿⣿⣿⣿⣿⣿⣿⣿⣿⣿⣿⣿⣿⣿⣿⣿⣿⣿⣿⣿⣿⢁⢕⢕⠀⠀⠀⠀⠀⠀⠀⠀⠀⠀⠀⠀</a:t>
            </a:r>
            <a:br/>
            <a:r>
              <a:t>⠀⠀⠀⠀⠀⠀⠀⠀⠀⠀⠀⢕⢕⢕⢕⠕⢸⣿⣿⣿⣿⣿⣿⣿⣿⣿⣿⣿⣿⣽⢷⣕⢕⢕⢕⢝⢿⣿⣿⢿⢿⣿⣿⣿⣿⣿⣿⣿⣿⣿⣿⣿⣿⣿⣿⣿⣿⣿⣿⣿⣿⣿⣿⣿⣿⣿⢁⢕⢕⠀⠀⠀⠀⠀⠀⠀⠀⠀⠀⠀⠀</a:t>
            </a:r>
            <a:br/>
            <a:r>
              <a:t>⠀⠀⠀⠀⠀⠀⠀⠀⠀⠀⠀⢕⢕⢕⢔⠀⢸⣿⣿⣿⣿⣿⣿⣿⣿⣿⣿⣿⣿⣿⣿⣿⣯⢕⢕⢕⢕⢜⢿⣿⣧⣽⣿⣿⣿⣿⣿⣿⣿⣿⣿⣿⣿⣿⣿⣿⣿⣿⣿⣿⣿⣿⣿⡿⢵⢷⢾⢿⢿⠀⠀⠀⠀⠀⠀⠀⠀⠀⠀⠀⠀</a:t>
            </a:r>
            <a:br/>
            <a:r>
              <a:t>⠀⠀⠀⠀⠀⠀⠀⠀⠀⠀⠀⢕⡕⢕⢅⠀⢸⣿⣿⣿⣿⣿⣿⣿⣿⣿⣿⣿⣿⣿⣿⣿⣿⣯⣷⣷⣿⢧⢕⢽⣿⣿⣿⣿⣿⣿⣿⣿⣿⣿⣿⣿⣿⣿⣿⣿⣿⣿⣿⣿⣿⣿⣿⣷⣕⢕⢱⡕⢔⠀⠀⠀⠀⠀⠀⠀⠀⠀⠀⠀⠀</a:t>
            </a:r>
            <a:br/>
            <a:r>
              <a:t>⠀⠀⠀⠀⠀⠀⠀⠀⠀⠀⠀⢟⢇⢕⢕⠐⢸⣿⣿⣿⣿⣿⣿⣿⣿⣿⣿⣿⣿⣿⣿⣿⣿⣿⣿⣿⡕⢜⢕⢕⢜⢟⣿⣿⣿⣿⣿⣿⣿⣿⣿⣿⣿⣿⣿⣿⣿⣿⣿⣿⣿⣿⣿⣧⡟⢛⢕⢕⢜⠀⠀⠀⠀⠀⠀⠀⠀⠀⠀⠀⠀</a:t>
            </a:r>
            <a:br/>
            <a:r>
              <a:t>⠀⠀⠀⠀⠀⠀⠀⠀⠀⠀⠀⡷⢕⢕⢕⢔⢸⣿⣿⣿⣿⣿⣿⣿⣿⣿⣿⣿⣿⣿⣿⣿⣿⣿⣿⢜⣷⡕⢕⢕⢕⢕⣿⣿⣿⣿⣿⣿⣿⣿⣿⣿⣿⣿⣿⣿⣿⣿⣿⣿⣿⣿⣿⣿⣷⣷⡷⢷⢷⠀⠀⠀⠀⠀⠀⠀⠀⠀⠀⠀⠀</a:t>
            </a:r>
            <a:br/>
            <a:r>
              <a:t>⠀⠀⠀⠀⠀⠀⠀⠀⠀⠀⠀⢇⢕⢕⢕⢕⢸⣿⣿⣿⣿⣿⣿⣽⣯⣿⣿⣿⣿⣿⣿⣿⣿⣿⡟⢕⢸⣷⢕⢕⢕⢕⣿⣿⣿⣿⣿⣿⣿⣿⣿⣿⣿⣿⣿⣿⣿⣿⣿⣿⣿⣿⣿⣿⣿⣿⣿⣿⣿⠀⠀⠀⠀⠀⠀⠀⠀⠀⠀⠀⠀</a:t>
            </a:r>
            <a:br/>
            <a:r>
              <a:t>⠀⠀⠀⠀⠀⠀⠀⠀⠀⠀⠀⢗⢕⢕⢕⢕⢸⣿⣿⣿⣿⣿⣿⣿⣟⢟⢿⣿⣿⡿⢻⣿⣿⣿⡇⢕⣼⣿⣇⢕⢕⣸⣿⣿⣿⣿⣿⣿⣿⣿⣿⣿⣿⣿⣿⣿⣿⣿⣿⣿⣿⣿⣿⣿⣿⣿⣿⣿⣿⠀⠀⠀⠀⠀⠀⠀⠀⠀⠀⠀⠀</a:t>
            </a:r>
            <a:br/>
            <a:r>
              <a:t>⠀⠀⠀⠀⠀⠀⠀⠀⠀⠀⠀⢕⢕⢕⢕⢕⢸⣿⣿⣿⣿⣿⣿⣿⣿⣯⣕⢝⢿⣿⣧⣿⣿⣿⣷⢕⣿⣿⣿⣷⣾⣿⣿⣿⣿⣿⣿⣿⣿⣿⣿⣿⣿⣿⣿⣿⣿⣿⣿⣿⣿⣿⣿⣿⣿⣿⣿⣿⣿⠀⠀⠀⠀⠀⠀⠀⠀⠀⠀⠀⠀</a:t>
            </a:r>
            <a:br/>
            <a:r>
              <a:t>⠀⠀⠀⠀⠀⠀⠀⠀⠀⠀⠀⢕⢕⢕⢇⢕⢸⣿⣿⣿⣿⣿⣿⣿⣿⣿⣿⣷⣵⡝⢟⢿⡿⢻⣿⢕⣿⣿⣿⣿⣿⣿⣿⣿⣿⣿⣿⣿⣿⣿⣿⣿⣿⣿⣿⣿⣿⣿⣿⣿⣿⣿⣿⣿⣿⣿⣿⣿⣿⠀⠀⠀⠀⠀⠀⠀⠀⠀⠀⠀⠀</a:t>
            </a:r>
            <a:br/>
            <a:r>
              <a:t>⠀⠀⠀⠀⠀⠀⠀⠀⠀⠀⠀⢕⢕⢕⠕⢕⢸⣿⣿⣿⣿⣿⣿⣿⣿⣿⣿⣿⣿⢜⢗⢕⢕⢕⢕⢕⣿⣿⣿⣿⣿⣿⣿⣿⣿⣿⣿⣿⣿⣿⣿⣿⣿⣿⣿⣿⣿⣿⣿⣿⣿⣿⣿⣿⣿⣿⣿⣿⣿⠀⠀⠀⠀⠀⠀⠀⠀⠀⠀⠀⠀</a:t>
            </a:r>
            <a:br/>
            <a:r>
              <a:t>⠀⠀⠀⠀⠀⠀⠀⠀⠀⠀⠀⢕⢕⢕⢕⢕⣸⣿⣿⣿⣿⣿⣿⣿⣿⣿⣿⣿⣿⣧⢕⢕⢕⢕⢕⢕⣿⣿⣿⣿⣿⣿⣿⣿⣿⣿⣿⣿⣿⣿⣿⣿⣿⣿⣿⣿⣿⣿⣿⣿⣿⣿⣿⣿⣿⣿⣿⣿⣿⠀⠀⠀⠀⠀⠀⠀⠀⠀⠀⠀⠀</a:t>
            </a:r>
            <a:br/>
            <a:r>
              <a:t>⠀⠀⠀⠀⠀⠀⠀⠀⠀⠀⠀⢕⢕⢕⢕⢕⣿⣿⣿⣿⣿⣿⣿⣿⣿⣿⣿⣿⣿⣿⣷⣧⡕⢕⢕⣸⣿⣿⣿⣿⣿⣿⣿⣿⣿⣿⣿⣿⣿⣿⣿⣿⣿⣿⣿⣿⣿⣿⣿⣿⣿⣿⣿⣿⣿⣿⣿⣿⣿⠀⠀⠀⠀⠀⠀⠀⠀⠀⠀⠀⠀</a:t>
            </a:r>
            <a:br/>
            <a:r>
              <a:t>⠀⠀⠀⠀⠀⠀⠀⠀⠀⠀⠀⢕⢕⢕⢕⢕⣾⣿⣿⣿⣿⣿⣿⣿⣿⣿⣿⣿⣿⣿⣿⣿⣿⣷⣾⣿⣿⣿⣿⣿⣿⣿⣿⣿⣿⣿⣿⣿⣿⣿⣿⣿⣿⣿⣿⣿⣿⣿⣿⣿⣿⣿⣿⣿⣿⣿⣿⣿⣿⠀⠀⠀⠀⠀⠀⠀⠀⠀⠀⠀⠀</a:t>
            </a:r>
            <a:br/>
            <a:r>
              <a:t>⠀⠀⠀⠀⠀⠀⠀⠀⠀⠀⠀⢕⡕⢕⢕⢕⣿⣿⣿⣿⣿⣿⣿⣿⣿⣿⣿⣿⣿⣿⣿⣿⣿⣿⣿⣿⣿⣿⣿⣿⣿⣿⣿⣿⣿⣿⣿⣿⣿⣿⣿⣿⣿⣿⣿⣿⣿⣿⣿⣿⣿⣿⣿⣿⣿⣿⣿⣿⣿⠀⠀⠀⠀⠀⠀⠀⠀⠀⠀⠀⠀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⠀⠀⠀⠀⠀⠀⠀⠀⠀⠀⠀⢕⢗⢕⢕⢕⣿⣿⣿⣿⣿⣿⣿⣿⣿⣿⣿⣿⣿⣿⣿⣿⣿⣿⣿⣿⣿⣿⣿⣿⣿⣿⣿⣿⣿⣿⣿⣿⣿⣿⣿⣿⣿⣿⣿⣿⣿⣿⣿⣿⣿⣿⣿⣿⣿⣿⣿⣿⣿⠀⠀⠀⠀⠀⠀⠀⠀⠀⠀⠀⠀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⠀⠀⠀⠀⠀⠀⠀⠀⠀⠀⠀⢕⢕⢕⢀⣕⢇⢜⢟⢗⢾⣽⣞⢮⣷⡕⢕⡕⢝⢝⢻⢿⣿⣿⣿⣿⣿⣿⣿⣿⣿⣿⣿⣿⣿⣿⣿⣿⣿⣿⣿⣿⣿⣿⣿⣿⣿⣿⣿⣿⣿⣿⣿⣿⣷⣿⣿⣿⣿⠀⠀⠀⠀⠀⠀⠀⠀⠀⠀⠀⠀</a:t>
            </a:r>
            <a:br/>
            <a:r>
              <a:t>⠀⠀⠀⠀⠀⠀⠀⠀⠀⠀⠀⠁⢕⢕⠕⢕⢕⢕⢕⢕⢏⢼⣏⢝⢕⢾⢽⣷⣧⢗⣱⢕⢕⢝⢟⢿⢿⣿⣿⣿⣿⣿⣿⣿⣿⣿⣿⣿⣿⣿⣿⣿⣿⣿⣿⣿⣿⣿⣿⣿⣿⣿⣿⣿⣿⣿⣿⣿⣿⠀⠀⠀⠀⠀⠀⠀⠀⠀⠀⠀⠀</a:t>
            </a:r>
            <a:br/>
            <a:r>
              <a:t>⠀⠀⠀⠀⠀⠀⠀⠀⠀⠀⠀⢕⢀⠕⢕⢔⢕⣕⣕⣕⢕⡕⣇⡇⡜⢕⢕⢜⣻⣟⢾⣯⣷⣷⣧⣵⡕⣼⡝⢻⣿⣿⣿⣿⣿⣿⣿⣿⣿⣿⣿⣿⣿⣿⣿⣿⣿⣿⣿⣿⣿⣿⣿⣿⣿⣿⣿⣿⣿⠀⠀⠀⠀⠀⠀⠀⠀⠀⠀⠀⠀</a:t>
            </a:r>
            <a:br/>
            <a:r>
              <a:t>⠀⠀⠀⠀⠀⠀⠀⠀⠀⠀⠀⢕⡠⢕⢜⢝⠕⢑⢕⠑⢕⠘⢕⠝⢱⢞⢫⢸⡱⢱⢝⢼⣽⢽⣿⣟⣿⣿⣿⣾⣷⣿⣿⣻⡿⣿⣿⣿⣿⣿⣿⣿⣿⣿⣿⣿⣿⣿⣿⣿⣿⣿⣿⣿⣿⣿⣿⣿⣿⠀⠀⠀⠀⠀⠀⠀⠀⠀⠀⠀⠀</a:t>
            </a:r>
            <a:br/>
            <a:r>
              <a:t>⠀⠀⠀⠀⠀⠀⠀⠀⠀⠀⠀⠕⠐⠁⠅⠑⢑⠄⢄⣅⡔⢅⢕⢔⢔⢕⢕⢕⢸⢗⣧⡪⣟⡏⢏⣯⣏⣟⣿⣿⣿⣿⣿⣿⣿⣷⣾⣿⣿⣿⣿⣿⣿⣿⣿⣿⣿⣿⣿⣿⣿⣿⣿⣿⣿⣿⣿⣿⣿⠀⠀⠀⠀⠀⠀⠀⠀⠀⠀⠀⠀</a:t>
            </a:r>
            <a:br/>
            <a:r>
              <a:t>⠀⠀⠀⠀⠀⠀⠀⠀⠀⠀⠀⢀⠀⠀⠀⠀⠀⠁⠀⠑⠙⠗⢶⣕⡕⢕⢕⢔⢱⢱⡵⣵⣷⡵⣿⡿⣿⣯⣯⣿⣿⣻⣿⣿⣿⣿⣿⣿⣿⣿⣿⣿⣿⣿⣿⣿⣿⣿⣿⣿⣿⣿⣿⣿⣿⣿⣿⣿⣿⠀⠀⠀⠀⠀⠀⠀⠀⠀⠀⠀⠀</a:t>
            </a:r>
            <a:br/>
            <a:r>
              <a:t>⠀⠀⠀⠀⠀⠀⠀⠀⠀⠀⠀⠉⠙⠓⠖⠦⠀⠀⠀⠀⠀⠀⠀⠙⢿⣧⡕⢕⢕⢕⣱⢞⡗⣧⣾⣿⣿⣿⣯⣿⣿⣿⣿⣿⣾⣿⣿⣾⡻⣿⣿⣿⣿⣿⣿⣿⣿⣿⣿⣿⣿⣿⣿⣿⣿⣿⣿⣿⣿⠀⠀⠀⠀⠀⠀⠀⠀⠀⠀⠀⠀</a:t>
            </a:r>
            <a:br/>
            <a:r>
              <a:t>⠀⠀⠀⠀⠀⠀⠀⠀⠀⠀⠀⠀⠀⠀⠀⠀⠀⠀⠀⠀⠀⠀⠀⠁⠈⢿⣿⡕⢕⢜⣜⣿⣿⣿⣿⣿⣿⣿⣿⣿⣿⣿⣿⣿⣿⠟⢿⣿⣿⢿⣿⣿⣿⣿⡿⣿⣿⣿⣿⣿⣿⣿⣿⣿⣿⣿⣿⣿⣿⠀⠀⠀⠀⠀⠀⠀⠀⠀⠀⠀⠀</a:t>
            </a:r>
            <a:br/>
            <a:r>
              <a:t>⠀⠀⠀⠀⠀⠀⠀⠀⠀⠀⠀⡔⢔⢄⢔⢕⢁⠀⢀⢀⠀⠀⠐⠀⠐⠜⣿⣿⡜⢜⣿⣿⣿⣿⣿⣿⣿⣿⣿⣿⣿⣿⣿⣿⢻⡀⣐⣯⣅⢅⢹⣿⣿⣿⣿⣿⣿⣿⣿⣿⣿⣯⣼⣿⣿⣿⣿⡿⠫⠀⠀⠀⠀⠀⠀⠀⠀⠀⠀⠀⠀</a:t>
            </a:r>
            <a:br/>
            <a:r>
              <a:t>⠀⠀⠀⠀⠀⠀⠀⠀⠀⠀⠀⣿⣿⣷⣷⣵⣵⣕⡕⢕⢕⢅⢄⢀⢄⢑⣿⣿⡇⢱⣿⣿⣿⣿⣿⣿⣿⣿⣿⣿⣿⣿⣿⡟⠕⠹⣿⣿⣿⣷⣿⣿⣿⣿⣿⣿⣿⣿⣿⡟⢟⢻⣿⣿⣿⣿⣿⡟⠘⠀⠀⠀⠀⠀⠀⠀⠀⠀⠀⠀⠀</a:t>
            </a:r>
            <a:br/>
            <a:r>
              <a:t>⠀⠀⠀⠀⠀⠀⠀⠀⠀⠀⠀⣿⣿⣿⣿⣿⣿⣿⣿⣿⣷⣧⣵⣱⣕⢕⣿⣿⣯⣽⣿⣿⣿⣿⣿⣿⣿⣿⣿⣿⣿⣿⣿⡇⢐⠄⢝⣿⣿⢟⡏⢜⣿⣿⣿⣿⣿⣿⣿⢕⢕⢕⢹⣿⣿⣿⣿⣇⢀⠀⠀⠀⠀⠀⠀⠀⠀⠀⠀⠀⠀</a:t>
            </a:r>
            <a:br/>
            <a:r>
              <a:t>⠀⠀⠀⠀⠀⠀⠀⠀⠀⠀⠀⣿⣿⣿⣿⣿⣿⣿⣿⣿⣿⣿⣿⣿⣿⣿⣿⣿⡷⣾⣿⣿⣿⣿⣿⣿⣿⣿⣿⣿⣿⣿⣿⡇⢔⢕⢕⢸⣿⣿⣷⢕⢻⣿⣿⣿⣿⣿⣿⣇⢕⢕⢕⣿⣿⣿⣿⣿⢄⠀⠀⠀⠀⠀⠀⠀⠀⠀⠀⠀⠀</a:t>
            </a:r>
            <a:br/>
            <a:r>
              <a:t>⠀⠀⠀⠀⠀⠀⠀⠀⠀⠀⠀⣿⣿⣿⣿⣿⣿⣿⣿⣿⣿⣿⣿⣿⣿⣿⣿⣿⢹⢿⣿⣟⡝⢝⢝⢝⢟⢿⢿⢿⡻⣿⣿⣿⣿⣿⣾⣿⣿⡏⢅⢕⢕⣿⣿⣿⣿⣿⣿⣿⢕⢕⢕⢿⣿⣿⣿⣿⡕⠀⠀⠀⠀⠀⠀⠀⠀⠀⠀⠀⠀</a:t>
            </a:r>
            <a:br/>
            <a:r>
              <a:t>⠀⠀⠀⠀⠀⠀⠀⠀⠀⠀⠀⣿⣿⣿⣿⣿⣿⣿⣿⣿⣿⣿⣿⣿⣿⣿⣿⢇⢵⣽⣿⣿⣿⣿⣿⣿⣿⣿⢾⣷⣷⣕⣷⣯⣿⣿⣿⣿⣿⢇⢔⢔⢕⣽⣽⣿⣿⣿⣿⣿⢕⢕⢕⢸⣿⣿⣿⣿⡇⠀⠀⠀⠀⠀⠀⠀⠀⠀⠀⠀⠀</a:t>
            </a:r>
            <a:br/>
            <a:r>
              <a:t>⠀⠀⠀⠀⠀⠀⠀⠀⠀⠀⠀⣿⣿⣿⣿⣿⣿⣿⣿⣿⣿⣿⣿⣿⣿⣿⣿⢕⢕⢜⣿⣿⣿⣽⣿⣿⣿⣯⣽⣿⣿⣽⣿⣿⣿⣿⣿⣿⡇⢕⢕⢕⢕⣿⣿⣿⣿⣿⣿⡇⢕⢕⢕⢸⣿⣿⣿⣿⣿⠀⠀⠀⠀⠀⠀⠀⠀⠀⠀⠀⠀</a:t>
            </a:r>
            <a:br/>
            <a:r>
              <a:t>⠀⠀⠀⠀⠀⠀⠀⠀⠀⠀⠀⣿⣿⣿⣿⣿⣿⣿⣿⣿⣿⣿⣿⣿⣿⣿⣿⢕⢕⢕⢾⣿⡿⣾⣾⣗⣷⣿⣿⣿⣿⣿⣿⣿⣿⣿⣿⣿⡇⢕⢕⢕⢕⣿⣿⣿⣿⣿⣿⡇⢕⢕⢕⣼⣿⣿⣿⣿⣿⠀⠀⠀⠀⠀⠀⠀⠀⠀⠀⠀⠀</a:t>
            </a:r>
            <a:br/>
            <a:r>
              <a:t>⠀⠀⠀⠀⠀⠀⠀⠀⠀⠀⠀⣿⣿⣿⣿⣿⣿⣿⣿⣿⣿⣿⣿⣿⣿⣿⡟⢕⢕⢕⣵⢿⡽⣿⢿⡏⣟⣽⣿⣿⣿⣿⣿⣿⣿⣿⣿⣿⡇⢕⢕⢕⢕⣿⣿⣿⣿⣿⣿⡇⢕⣕⣕⣸⣿⣿⣿⣿⣿⠀⠀⠀⠀⠀⠀⠀⠀⠀⠀⠀⠀</a:t>
            </a:r>
            <a:br/>
            <a:r>
              <a:t>⠀⠀⠀⠀⠀⠀⠀⠀⠀⠀⠀⠘⣿⣿⣿⣿⣿⣿⣿⣿⣿⣿⣿⣿⣿⣿⡇⢕⢕⢕⡽⣿⢗⣟⣟⣿⣟⡟⣿⣿⣿⣿⣿⣿⢝⣝⢝⢝⢅⢄⣄⣀⣁⣿⣿⣿⣿⣿⣿⣿⣿⣿⣿⣿⣿⣿⣿⣿⣿⠀⠀⠀⠀⠀⠀⠀⠀⠀⠀⠀⠀</a:t>
            </a:r>
            <a:br/>
            <a:r>
              <a:t>⠀⠀⠀⠀⠀⠀⠀⠀⠀⠀⠀⠀⠘⢟⣿⣿⣿⣿⣿⣿⣿⣿⢿⢿⢿⢿⠇⠁⠀⢕⢝⡏⡞⢷⣿⣧⣿⡽⣽⣽⡿⣵⡎⣗⣱⣇⢷⢿⢿⣟⣿⢿⢿⢿⣿⣿⣿⣿⣿⣿⣿⣿⣿⣿⣿⣿⣿⣿⣿⠀⠀⠀⠀⠀⠀⠀⠀⠀⠀⠀⠀</a:t>
            </a:r>
            <a:br/>
            <a:r>
              <a:t>⠀⠀⠀⠀⠀⠀⠀⠀⠀⠀⠀⠠⢄⡄⢔⢄⢕⠕⢕⠕⢕⢕⢕⢕⢕⢅⣁⢄⢄⢵⠸⠿⢗⠝⠕⠝⠑⠚⠗⠎⢙⢍⢅⢕⢕⢕⢺⡟⢿⣷⣾⣾⡿⣿⣿⣿⣷⣿⣿⣿⣿⣿⣿⣿⣿⣿⣿⣿⣿⠀⠀⠀⠀⠀⠀⠀⠀⠀⠀⠀⠀</a:t>
            </a:r>
            <a:br/>
            <a:r>
              <a:t>⠀⠀⠀⠀⠀⠀⠀⠀⠀⠀⠀⠄⠐⢴⢔⢄⢠⢔⢕⡕⢷⡗⢜⠟⠟⠃⢘⢁⢁⢁⠄⢄⢔⢔⢔⢔⣕⡕⢕⢕⢕⢕⢕⣕⢕⣕⣕⣧⣇⣯⣿⣿⣿⣿⣿⣿⣿⣿⣿⣿⣿⣿⣿⣿⣿⣿⣿⣿⣿⠀⠀⠀⠀⠀⠀⠀⠀⠀⠀⠀⠀</a:t>
            </a:r>
            <a:br/>
            <a:r>
              <a:t>⠀⠀⠀⠀⠀⠀⠀⠀⠀⠀⠀⠗⠓⠙⠃⠑⠁⢁⢀⢅⢄⢔⢔⢔⢕⢕⢕⢕⢕⢕⢕⢕⢕⢕⢕⢜⢝⢇⢕⢷⢷⢷⣿⣿⣻⣿⣿⡿⣿⣿⣿⣿⣿⢿⣿⡿⣿⣿⣿⣿⣿⣿⣿⣿⣿⣿⣿⣿⣿⠀⠀⠀⠀⠀⠀⠀⠀⠀⠀⠀⠀</a:t>
            </a:r>
            <a:br/>
            <a:r>
              <a:t>⠀⠀⠀⠀⠀⠀⠀⠀⠀⠀⠀⠀⠀⠀⠀⠀⠀⠀⠑⠑⠑⠑⠑⠑⠑⠑⠑⠑⠑⠑⠑⠑⠑⠑⠑⠑⠑⠑⠑⠑⠑⠑⠑⠑⠑⠑⠑⠘⠑⠑⠑⠑⠑⠑⠑⠑⠑⠑⠑⠙⠙⠑⠑⠙⠑⠙⠑⠈⠑⠀⠀⠀⠀⠀⠀⠀⠀⠀⠀⠀⠀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⠀⠀⠀⠀⠀⠀⠀⠀⠀⠀⠀⢕⢕⢕⢑⣕⢇⢸⢟⡗⢾⣽⡞⢼⣿⡇⡕⡕⢝⢝⢻⢿⣿⣿⣿⣿⣿⣿⣿⣿⣿⣿⣿⣿⣿⣿⣿⣿⣿⣿⣿⣿⣿⣿⣿⣿⣿⣿⣿⣿⣿⣿⣿⣿⣿⣿⣿⣿⣿⠀⠀⠀⠀⠀⠀⠀⠀⠀⠀⠀⠀</a:t>
            </a:r>
            <a:br/>
            <a:r>
              <a:t>⠀⠀⠀⠀⠀⠀⠀⠀⠀⠀⠀⠅⢕⢕⢕⢕⢕⢕⢕⢕⢏⢽⢯⡝⢗⢿⢽⣷⢧⣞⣣⢕⢜⢝⠟⢿⢿⣿⣿⣿⣿⣿⣿⣿⣿⣿⣿⣿⣿⣿⣿⣿⣿⣿⣿⣿⣿⣿⣿⣿⣿⣿⣿⣿⣿⣿⣿⣿⣿⠀⠀⠀⠀⠀⠀⠀⠀⠀⠀⠀⠀</a:t>
            </a:r>
            <a:br/>
            <a:r>
              <a:t>⠀⠀⠀⠀⠀⠀⠀⠀⠀⠀⠀⠕⢀⠕⢇⢕⢕⣕⣑⡕⢜⡜⣇⡇⡜⢕⢜⣟⣻⣗⣿⣯⣷⣧⢇⣵⣕⣮⡝⢻⢿⣿⣿⣿⣿⣿⣿⣿⣿⣿⣿⣿⣿⣿⣿⣿⣿⣿⣿⣿⣿⣿⣿⣿⣿⣿⣿⣿⣿⠀⠀⠀⠀⠀⠀⠀⠀⠀⠀⠀⠀</a:t>
            </a:r>
            <a:br/>
            <a:r>
              <a:t>⠀⠀⠀⠀⠀⠀⠀⠀⠀⠀⠀⢕⡠⢕⢪⢱⢕⢕⢕⢑⢕⠜⢕⢝⢸⢞⢫⢝⣱⢣⢝⢽⣽⢽⡿⣿⣽⣿⣯⣷⣷⣿⣿⣻⡿⣿⣿⣿⣿⣿⣿⣿⣿⣿⣿⣿⣿⣿⣿⣿⣿⣿⣿⣿⣿⣿⣿⣿⣿⠀⠀⠀⠀⠀⠀⠀⠀⠀⠀⠀⠀</a:t>
            </a:r>
            <a:br/>
            <a:r>
              <a:t>⠀⠀⠀⠀⠀⠀⠀⠀⠀⠀⠀⠕⠕⠑⠀⢑⢁⠄⢄⣑⢅⢅⢔⢅⢔⢕⢜⢱⢸⢕⣧⡮⣟⢯⡟⣽⣏⣟⣿⣿⣿⣿⣿⣿⣿⣷⣾⣿⣿⣿⣿⣿⣿⣿⣿⣿⣿⣿⣿⣿⣿⣿⣿⣿⣿⣿⣿⣿⣿⠀⠀⠀⠀⠀⠀⠀⠀⠀⠀⠀⠀</a:t>
            </a:r>
            <a:br/>
            <a:r>
              <a:t>⠀⠀⠀⠀⠀⠀⠀⠀⠀⠀⠀⢀⠀⠀⠀⠀⠀⠁⠁⠑⠙⠗⢧⣕⡕⢕⢕⢕⢸⢳⣵⣵⣿⡗⣽⢿⣿⣽⣯⣿⣿⣿⣿⣿⣿⣿⣿⣿⣿⣿⣿⣿⣿⣿⣿⣿⣿⣿⣿⣿⣿⣿⣿⣿⣿⣿⣿⣿⣿⠀⠀⠀⠀⠀⠀⠀⠀⠀⠀⠀⠀</a:t>
            </a:r>
            <a:br/>
            <a:r>
              <a:t>⠀⠀⠀⠀⠀⠀⠀⠀⠀⠀⠀⠉⠙⠓⠖⠦⠄⠐⠀⠀⠀⠀⠀⠙⢿⣧⡕⢕⢕⢕⢱⢿⡟⣧⣾⣽⣿⣽⣯⣿⣿⣿⣿⣿⣿⣾⣿⣿⣿⣿⣿⣿⣿⣿⣿⣿⣿⣿⣿⣿⣿⣿⣿⣿⣿⣿⣿⣿⣿⠀⠀⠀⠀⠀⠀⠀⠀⠀⠀⠀⠀</a:t>
            </a:r>
            <a:br/>
            <a:r>
              <a:t>⠀⠀⠀⠀⠀⠀⠀⠀⠀⠀⠀⠀⠀⠀⠀⠀⢀⠀⠀⠀⠀⠀⠀⠁⠈⢿⣿⡕⢕⢜⡜⣿⣿⣿⣿⣿⣿⣿⣿⣿⣿⣿⣿⣿⣿⣯⢟⣿⣿⣮⣿⣿⣿⣿⣿⣿⣿⣿⣿⣿⣿⣿⣿⣿⣿⣿⣿⣿⣿⠀⠀⠀⠀⠀⠀⠀⠀⠀⠀⠀⠀</a:t>
            </a:r>
            <a:br/>
            <a:r>
              <a:t>⠀⠀⠀⠀⠀⠀⠀⠀⠀⠀⠀⡔⢔⢔⢔⢕⢀⢀⢀⢀⢀⠀⠔⠀⠀⠘⣿⣿⢜⢜⣿⣿⣿⣿⣿⣿⣿⣿⣿⣿⣿⣿⣿⣿⢟⡇⢄⣝⣝⠅⢹⣿⣿⣿⣿⣿⣿⣿⣿⣿⣿⣿⣼⣿⣿⣿⣿⡿⠫⠀⠀⠀⠀⠀⠀⠀⠀⠀⠀⠀⠀</a:t>
            </a:r>
            <a:br/>
            <a:r>
              <a:t>⠀⠀⠀⠀⠀⠀⠀⠀⠀⠀⠀⣿⣿⣷⣷⣧⣵⣕⡕⢕⢕⢄⢄⢀⢄⢔⣿⣿⡇⢱⣿⣿⣿⣿⣿⣿⣿⣿⣿⣿⣿⣿⣿⡟⠔⢼⣿⣿⣿⣧⣾⣿⣿⣿⣿⣿⣿⣿⣿⡟⢟⢻⣿⣿⣿⣿⣿⡟⠘⠀⠀⠀⠀⠀⠀⠀⠀⠀⠀⠀⠀</a:t>
            </a:r>
            <a:br/>
            <a:r>
              <a:t>⠀⠀⠀⠀⠀⠀⠀⠀⠀⠀⠀⣿⣿⣿⣿⣿⣿⣿⣿⣿⣾⣧⣵⣕⣕⢕⣿⣿⡯⣽⣿⣿⣿⣿⣿⣿⣿⣿⣿⣿⣿⣿⣿⡇⠀⠄⢸⣿⣿⡿⡟⢝⣿⣿⣿⣿⣿⣿⣿⢕⢕⢕⢹⣿⣿⣿⣿⡇⢀⠀⠀⠀⠀⠀⠀⠀⠀⠀⠀⠀⠀</a:t>
            </a:r>
            <a:br/>
            <a:r>
              <a:t>⠀⠀⠀⠀⠀⠀⠀⠀⠀⠀⠀⣿⣿⣿⣿⣿⣿⣿⣿⣿⣿⣿⣿⣿⣿⣿⣿⣿⢷⢼⣿⣿⣿⣿⣿⣿⣿⣿⣿⣿⣿⣿⣿⡇⢔⢕⢕⢹⣿⣿⣷⢕⢻⣿⣿⣿⣿⣿⣿⣇⢕⢕⢜⣿⣿⣿⣿⣿⢄⠀⠀⠀⠀⠀⠀⠀⠀⠀⠀⠀⠀</a:t>
            </a:r>
            <a:br/>
            <a:r>
              <a:t>⠀⠀⠀⠀⠀⠀⠀⠀⠀⠀⠀⣿⣿⣿⣿⣿⣿⣿⣿⣿⣿⣿⣿⣿⣿⣿⣿⣿⢝⢻⣿⣟⡏⢝⢝⡽⢿⢿⢿⢿⣻⣿⣿⣿⣿⣿⣾⣿⣿⡞⢏⢕⢕⣿⣿⣿⣿⣿⣿⣿⢕⢕⢕⣿⣿⣿⣿⣿⡕⠀⠀⠀⠀⠀⠀⠀⠀⠀⠀⠀⠀</a:t>
            </a:r>
            <a:br/>
            <a:r>
              <a:t>⠀⠀⠀⠀⠀⠀⠀⠀⠀⠀⠀⣿⣿⣿⣿⣿⣿⣿⣿⣿⣿⣿⣿⣿⣿⣿⣿⢇⢕⡽⣿⣿⣿⣿⣿⣿⣿⣿⢿⣷⣿⣿⣿⣿⣿⣿⣿⣿⣿⢇⢅⢅⢕⣯⣿⣿⣿⣿⣿⣿⢕⢕⢕⢺⣿⣿⣿⣿⡧⠀⠀⠀⠀⠀⠀⠀⠀⠀⠀⠀⠀</a:t>
            </a:r>
            <a:br/>
            <a:r>
              <a:t>⠀⠀⠀⠀⠀⠀⠀⠀⠀⠀⠀⣿⣿⣿⣿⣿⣿⣿⣿⣿⣿⣿⣿⣿⣿⣿⣿⢕⢕⡝⣽⣿⣿⣿⣿⣿⣿⣯⣽⣿⣿⣿⣿⣿⣿⣿⣿⣿⡇⢕⢕⢕⢕⣿⣿⣿⣿⣿⣿⡇⢕⢕⢕⢸⣿⣿⣿⣿⣿⠀⠀⠀⠀⠀⠀⠀⠀⠀⠀⠀⠀</a:t>
            </a:r>
            <a:br/>
            <a:r>
              <a:t>⠀⠀⠀⠀⠀⠀⠀⠀⠀⠀⠀⣿⣿⣿⣿⣿⣿⣿⣿⣿⣿⣿⣿⣿⣿⣿⣿⢕⢕⢕⣾⣿⣿⣾⣿⣿⣿⣿⣿⣿⣿⣿⣿⣿⣿⣿⣿⣿⡇⢕⢕⢕⢕⣿⣿⣿⣿⣿⣿⡇⢕⢕⢕⢸⣿⣿⣿⣿⣿⠀⠀⠀⠀⠀⠀⠀⠀⠀⠀⠀⠀</a:t>
            </a:r>
            <a:br/>
            <a:r>
              <a:t>⠀⠀⠀⠀⠀⠀⠀⠀⠀⠀⠀⣿⣿⣿⣿⣿⣿⣿⣿⣿⣿⣿⣿⣿⣿⣿⡿⢕⢕⢕⣷⢿⣿⣿⣿⣿⣿⣿⣿⣿⣿⣿⣿⣿⣿⣿⣿⣿⡇⢕⢔⢕⢕⣿⣿⣿⣿⣿⣿⡇⢕⣕⣕⣸⣿⣿⣿⣿⣿⠀⠀⠀⠀⠀⠀⠀⠀⠀⠀⠀⠀</a:t>
            </a:r>
            <a:br/>
            <a:r>
              <a:t>⠀⠀⠀⠀⠀⠀⠀⠀⠀⠀⠀⠘⣿⣿⣿⣿⣿⣿⣿⣿⣿⣿⣿⣿⣿⣿⡇⢕⢕⢕⣽⢿⢿⣿⣿⣟⣟⡟⣧⣿⣿⣿⣿⣿⢝⣝⢝⢝⢅⢄⣄⣀⣁⣿⣿⣿⣿⣿⣿⣿⣿⣿⣿⣿⣿⣿⣿⣿⣿⠀⠀⠀⠀⠀⠀⠀⠀⠀⠀⠀⠀</a:t>
            </a:r>
            <a:br/>
            <a:r>
              <a:t>⠀⠀⠀⠀⠀⠀⠀⠀⠀⠀⠀⠀⠘⢟⣿⣿⣿⣿⣿⣿⣿⣿⢿⢿⢿⢿⢇⠁⠀⠑⢟⡏⡻⢿⣿⣧⣿⡿⣝⣿⡿⣧⡜⣗⣳⣇⢾⢿⣿⣟⢿⢿⢿⡿⢿⣿⣿⣿⣿⣿⣿⣿⣿⣿⣿⣿⣿⣿⣿⠀⠀⠀⠀⠀⠀⠀⠀⠀⠀⠀⠀</a:t>
            </a:r>
            <a:br/>
            <a:r>
              <a:t>⠀⠀⠀⠀⠀⠀⠀⠀⠀⠀⠀⠠⢄⡄⢔⢅⢕⢕⢕⠕⢕⢕⢕⢕⢕⢅⣅⢄⢄⢵⢻⠿⢗⢏⠕⠝⠑⠞⠗⠎⢝⢍⢅⢕⢕⢕⢺⡿⢺⣷⣾⣷⡿⣿⣿⣿⣷⣿⣿⣿⣿⣿⣿⣿⣿⣿⣿⣿⣿⠀⠀⠀⠀⠀⠀⠀⠀⠀⠀⠀⠀</a:t>
            </a:r>
            <a:br/>
            <a:r>
              <a:t>⠀⠀⠀⠀⠀⠀⠀⠀⠀⠀⠀⠄⠔⢴⢔⣡⣕⡵⢕⣵⡷⢗⢾⠟⠟⠟⢙⢑⢁⢁⢅⢄⢔⢔⢔⢕⣕⡕⢕⢕⢕⢕⢕⣕⢕⣕⣕⣧⣇⣯⣿⣿⣿⣿⣿⣿⣿⣿⣿⣿⣿⣿⣿⣿⣿⣿⣿⣿⣿⠀⠀⠀⠀⠀⠀⠀⠀⠀⠀⠀⠀</a:t>
            </a:r>
            <a:br/>
            <a:r>
              <a:t>⠀⠀⠀⠀⠀⠀⠀⠀⠀⠀⠀⠗⠓⢙⠃⠑⠁⢁⢁⢅⢠⢄⢔⢔⢕⢕⢕⢕⢕⢕⢕⢕⢕⢕⢕⢜⢜⢇⢕⢵⢷⢷⣿⣿⣿⣿⣿⡿⣿⣿⡿⣿⣿⢿⣿⣿⣿⣿⣿⣿⣿⣿⣿⣿⣿⣿⣿⣿⣿⠀⠀⠀⠀⠀⠀⠀⠀⠀⠀⠀⠀</a:t>
            </a:r>
            <a:br/>
            <a:r>
              <a:t>⠀⠀⠀⠀⠀⠀⠀⠀⠀⠀⠀⠀⠀⠀⠀⠀⠀⠀⠑⠑⠑⠑⠑⠑⠑⠑⠑⠑⠑⠑⠑⠑⠑⠑⠑⠑⠑⠑⠑⠑⠑⠑⠑⠑⠑⠑⠑⠑⠑⠑⠑⠑⠑⠑⠑⠑⠑⠑⠑⠙⠙⠑⠑⠙⠑⠙⠑⠈⠑⠀⠀⠀⠀⠀⠀⠀⠀⠀⠀⠀⠀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⠀⠀⠀⠀⠀⠀⠀⠀⠀⠀⠀⡜⡱⢇⣕⣽⣷⣾⣿⡗⣿⣿⣟⣿⣿⣧⣕⣕⡝⢝⢿⢿⣿⣿⣿⣿⣿⣿⣿⣿⣿⣿⣿⣿⣿⣿⣿⣿⣿⣿⣿⣿⣿⣿⣿⣿⣿⣿⣿⣿⣿⣿⣿⣿⣿⣿⣿⣿⣿⠀⠀⠀⠀⠀⠀⠀⠀⠀⠀⠀⠀</a:t>
            </a:r>
            <a:br/>
            <a:r>
              <a:t>⠀⠀⠀⠀⠀⠀⠀⠀⠀⠀⠀⢕⣱⢸⢽⣞⣷⣿⢯⢵⢟⣿⣿⣽⣿⣿⢽⣿⣿⣿⣿⣵⣜⢝⢟⢿⣿⣿⣿⣿⣿⣿⣿⣿⣿⣿⣿⣿⣿⣿⣿⣿⣿⣿⣿⣿⣿⣿⣿⣿⣿⣿⣿⣿⣿⣿⣿⣿⣿⠀⠀⠀⠀⠀⠀⠀⠀⠀⠀⠀⠀</a:t>
            </a:r>
            <a:br/>
            <a:r>
              <a:t>⠀⠀⠀⠀⠀⠀⠀⠀⠀⠀⠀⢝⡕⢱⣗⣗⢇⣱⣜⣼⣻⣿⣿⣿⣿⣿⣻⣿⣿⣿⣿⣿⣿⣾⣷⣷⣵⣼⣟⡿⢿⣿⣿⣿⣿⣿⣿⣿⣿⣿⣿⣿⣿⣿⣿⣿⣿⣿⣿⣿⣿⣿⣿⣿⣿⣿⣿⣿⣿⠀⠀⠀⠀⠀⠀⠀⠀⠀⠀⠀⠀</a:t>
            </a:r>
            <a:br/>
            <a:r>
              <a:t>⠀⠀⠀⠀⠀⠀⠀⠀⠀⠀⠀⣷⣱⣷⣿⡿⢿⢟⢛⢗⢜⢙⢝⢟⢿⣿⣿⣿⣿⣿⣿⣿⣿⣿⣿⣿⣿⣿⣿⣿⣿⣷⣿⣟⡿⣿⣿⣿⣿⣿⣿⣿⣿⣿⣿⣿⣿⣿⣿⣿⣿⣿⣿⣿⣿⣿⣿⣿⣿⠀⠀⠀⠀⠀⠀⠀⠀⠀⠀⠀⠀</a:t>
            </a:r>
            <a:br/>
            <a:r>
              <a:t>⠀⠀⠀⠀⠀⠀⠀⠀⠀⠀⠀⢿⠟⠝⠕⠕⢑⢕⢕⣕⡕⢕⢕⢕⢕⢜⢜⢿⣿⣿⣿⣿⣿⣿⣿⣿⣿⣿⣿⣿⣿⣿⣿⣿⣿⣷⣾⣿⣿⣿⣿⣿⣿⣿⣿⣿⣿⣿⣿⣿⣿⣿⣿⣿⣿⣿⣿⣿⣿⠀⠀⠀⠀⠀⠀⠀⠀⠀⠀⠀⠀</a:t>
            </a:r>
            <a:br/>
            <a:r>
              <a:t>⠀⠀⠀⠀⠀⠀⠀⠀⠀⠀⠀⢀⠀⠀⠀⠀⠀⠁⠁⠑⠘⠟⢷⣵⡕⢕⢕⢕⢻⣿⣿⣿⣿⣿⣿⣿⣿⣿⣿⣿⣿⣿⣿⣿⣿⣿⣿⣿⣿⣿⣷⣿⣿⣿⣿⣿⣿⣿⣿⣿⣿⣿⣿⣿⣿⣿⣿⣿⣿⠀⠀⠀⠀⠀⠀⠀⠀⠀⠀⠀⠀</a:t>
            </a:r>
            <a:br/>
            <a:r>
              <a:t>⠀⠀⠀⠀⠀⠀⠀⠀⠀⠀⠀⠉⠙⠓⠖⠶⠔⠀⠀⠀⠀⠀⠀⠙⢿⣧⡕⢕⢕⢹⣿⣿⣿⣿⣿⣿⣿⣿⣿⣿⣿⣿⣿⣿⣿⣿⣿⣟⣿⣿⣿⣿⣿⣿⣿⣿⣿⣿⣿⣿⣿⣿⣿⣿⣿⣿⣿⣿⣿⠀⠀⠀⠀⠀⠀⠀⠀⠀⠀⠀⠀</a:t>
            </a:r>
            <a:br/>
            <a:r>
              <a:t>⠀⠀⠀⠀⠀⠀⠀⠀⠀⠀⠀⠀⢄⠀⠀⠀⢀⠀⠀⠀⠀⢀⠀⠁⠈⢻⣿⡕⢕⢜⣿⣿⣿⣿⣿⣿⣿⣿⣿⣿⣿⣿⣿⣿⣿⡿⣿⣿⢟⣿⡿⣿⣿⣿⣿⣿⣿⣿⣿⣿⣿⣿⣻⣿⣿⣿⣿⣿⣿⠀⠀⠀⠀⠀⠀⠀⠀⠀⠀⠀⠀</a:t>
            </a:r>
            <a:br/>
            <a:r>
              <a:t>⠀⠀⠀⠀⠀⠀⠀⠀⠀⠀⠀⣕⢕⢕⢄⢕⢄⢁⢀⢀⢀⠔⢁⠀⠀⠘⣿⣿⡎⢺⣿⣿⣿⣿⣿⣿⣿⣿⣿⣿⣿⣿⣿⣿⠏⢇⣿⣷⢻⣾⢇⣿⣿⣿⣿⣿⣿⣿⣿⣿⣿⣿⣼⣿⣿⣿⣿⡿⠫⠀⠀⠀⠀⠀⠀⠀⠀⠀⠀⠀⠀</a:t>
            </a:r>
            <a:br/>
            <a:r>
              <a:t>⠀⠀⠀⠀⠀⠀⠀⠀⠀⠀⠀⣿⣿⣷⣷⣧⣵⣕⣕⡕⢕⢕⢅⢄⢔⢕⢻⣿⡗⢱⣿⣿⣿⣿⣿⣿⣿⣿⣿⣿⣿⣿⣿⡿⠔⢠⢿⣿⣿⣷⣼⣿⣿⣿⣿⣿⣿⣿⣿⡟⢟⢻⣿⣿⣿⣿⣿⡟⠘⠀⠀⠀⠀⠀⠀⠀⠀⠀⠀⠀⠀</a:t>
            </a:r>
            <a:br/>
            <a:r>
              <a:t>⠀⠀⠀⠀⠀⠀⠀⠀⠀⠀⠀⣿⣿⣿⣿⣿⣿⣿⣿⣿⣷⣵⣵⣵⡱⢕⣿⣿⣇⣽⣿⣿⣿⣿⣿⣿⣿⣿⣿⣿⣿⣿⣿⡇⢔⠕⢸⣿⣿⣿⣿⢿⣿⣿⣿⣿⣿⣿⣿⡕⢕⢕⢹⣿⣿⣿⣿⣇⢀⠀⠀⠀⠀⠀⠀⠀⠀⠀⠀⠀⠀</a:t>
            </a:r>
            <a:br/>
            <a:r>
              <a:t>⠀⠀⠀⠀⠀⠀⠀⠀⠀⠀⠀⣿⣿⣿⣿⣿⣿⣿⣿⣿⣿⣿⣿⣿⣿⣿⣿⣿⢷⣾⣿⣿⣿⣿⣿⣿⣿⣿⣿⣿⣿⣿⣿⡇⢕⢕⢕⢻⣿⣿⣇⡕⢻⣿⣿⣿⣿⣿⣿⣧⢕⢕⢕⣿⣿⣿⣿⣿⢄⠀⠀⠀⠀⠀⠀⠀⠀⠀⠀⠀⠀</a:t>
            </a:r>
            <a:br/>
            <a:r>
              <a:t>⠀⠀⠀⠀⠀⠀⠀⠀⠀⠀⠀⣿⣿⣿⣿⣿⣿⣿⣿⣿⣿⣿⣿⣿⣿⣿⣿⣿⢏⢿⣿⣿⣿⣿⣿⣿⣿⣿⣿⣿⣿⣿⣿⣷⣿⣿⣿⣿⣿⡿⢿⢕⢜⣿⣿⣿⣿⣿⣿⣿⢕⢕⢕⣿⣿⣿⣿⣿⡇⠀⠀⠀⠀⠀⠀⠀⠀⠀⠀⠀⠀</a:t>
            </a:r>
            <a:br/>
            <a:r>
              <a:t>⠀⠀⠀⠀⠀⠀⠀⠀⠀⠀⠀⣿⣿⣿⣿⣿⣿⣿⣿⣿⣿⣿⣿⣿⣿⣿⣿⢧⢵⣽⣿⣿⣿⣿⣿⣿⣿⣿⣿⣿⣿⣿⣿⣿⣿⣿⣿⣿⣿⢇⢕⢕⢕⣿⣿⣿⣿⣿⣿⣿⢕⢕⢕⢺⣿⣿⣿⣿⣷⠀⠀⠀⠀⠀⠀⠀⠀⠀⠀⠀⠀</a:t>
            </a:r>
            <a:br/>
            <a:r>
              <a:t>⠀⠀⠀⠀⠀⠀⠀⠀⠀⠀⠀⣿⣿⣿⣿⣿⣿⣿⣿⣿⣿⣿⣿⣿⣿⣿⣿⢕⢕⡜⣽⣿⣿⣿⣿⣿⣿⣿⣿⣿⣿⣿⣿⣿⣿⣿⣿⣿⣟⢕⢕⢕⢕⣿⣿⣿⣿⣿⣿⡷⢕⢕⢕⣹⣿⣿⣿⣿⣿⠀⠀⠀⠀⠀⠀⠀⠀⠀⠀⠀⠀</a:t>
            </a:r>
            <a:br/>
            <a:r>
              <a:t>⠀⠀⠀⠀⠀⠀⠀⠀⠀⠀⠀⣿⣿⣿⣿⣿⣿⣿⣿⣿⣿⣿⣿⣿⣿⣿⣿⢕⢕⢕⢾⣿⣿⣿⣿⣿⣿⣿⣿⣿⣿⣿⣿⣿⣿⣿⣿⣿⡟⢕⢕⢕⢕⣿⣿⣿⣿⣿⣿⡿⢕⢕⢕⣾⣿⣿⣿⣿⣿⠀⠀⠀⠀⠀⠀⠀⠀⠀⠀⠀⠀</a:t>
            </a:r>
            <a:br/>
            <a:r>
              <a:t>⠀⠀⠀⠀⠀⠀⠀⠀⠀⠀⠀⣿⣿⣿⣿⣿⣿⣿⣿⣿⣿⣿⣿⣿⣿⣿⣿⢕⢕⢕⣾⣿⣿⣿⣿⣿⣿⣿⣿⣿⣿⣿⣿⣿⣿⣿⣿⣿⡇⢕⢕⢕⢕⣿⣿⣿⣿⣿⣿⣧⣜⣜⣕⣹⣿⣿⣿⣿⣿⠀⠀⠀⠀⠀⠀⠀⠀⠀⠀⠀⠀</a:t>
            </a:r>
            <a:br/>
            <a:r>
              <a:t>⠀⠀⠀⠀⠀⠀⠀⠀⠀⠀⠀⠘⣿⣿⣿⣿⣿⣿⣿⣿⣿⣿⣿⣿⣿⣿⡟⢕⢕⢕⣿⣿⣿⣿⣿⣿⣿⣿⣿⣿⣿⣻⣿⣿⣽⣝⣝⣝⢥⡄⣄⣄⣅⣿⣿⣿⣿⣿⣿⣿⣿⣿⣿⣿⣿⣿⣿⣿⣿⠀⠀⠀⠀⠀⠀⠀⠀⠀⠀⠀⠀</a:t>
            </a:r>
            <a:br/>
            <a:r>
              <a:t>⠀⠀⠀⠀⠀⠀⠀⠀⠀⠀⠀⠀⠘⢿⢿⣿⣿⣿⣿⣿⣿⣿⣿⣿⢿⢿⢇⠁⠀⠕⢿⣿⣿⣿⣿⣿⣿⣿⣯⣽⣿⣧⡞⣗⣳⡗⢿⢿⢿⣟⣿⢿⣿⡿⣿⣿⣿⣿⣿⣿⣿⣿⣿⣿⣿⣿⣿⣿⣿⠀⠀⠀⠀⠀⠀⠀⠀⠀⠀⠀⠀</a:t>
            </a:r>
            <a:br/>
            <a:r>
              <a:t>⠀⠀⠀⠀⠀⠀⠀⠀⠀⠀⠀⢤⣄⣅⢕⢕⢕⣕⢕⢱⢵⢕⢕⢕⢕⣅⣄⣄⣠⣵⡿⢿⡿⣏⢝⠝⠋⠞⠟⢞⢝⢝⢅⢕⢢⢕⢺⡻⣿⣷⣻⣷⣿⣿⣿⣿⣷⣿⣿⣿⣿⣿⣿⣿⣿⣿⣿⣿⣿⠀⠀⠀⠀⠀⠀⠀⠀⠀⠀⠀⠀</a:t>
            </a:r>
            <a:br/>
            <a:r>
              <a:t>⠀⠀⠀⠀⠀⠀⠀⠀⠀⠀⠀⠕⢕⣣⡕⣱⣵⣵⣵⣷⣷⡷⢿⢿⠿⢟⢟⢛⢋⢝⢍⢕⢔⢔⢔⢔⡕⡕⢕⢕⢕⢕⢕⣕⢕⣕⣕⣱⣇⣫⣿⣿⣿⣿⣿⣿⣿⣿⣿⣿⣿⣿⣿⣿⣿⣿⣿⣿⣿⠀⠀⠀⠀⠀⠀⠀⠀⠀⠀⠀⠀</a:t>
            </a:r>
            <a:br/>
            <a:r>
              <a:t>⠀⠀⠀⠀⠀⠀⠀⠀⠀⠀⠀⠗⠟⠛⠟⠋⠙⢉⢅⢕⢱⢔⢔⢕⢕⢕⢕⢕⢕⢕⢕⢕⢕⢕⢕⢕⢏⢗⢵⢷⢾⢗⣿⡾⣿⣿⣿⡿⢿⣿⣿⣿⣿⢿⣿⣿⣽⣿⣿⣿⣿⣿⣿⣿⣿⣿⣿⣿⣿⠀⠀⠀⠀⠀⠀⠀⠀⠀⠀⠀⠀</a:t>
            </a:r>
            <a:br/>
            <a:r>
              <a:t>⠀⠀⠀⠀⠀⠀⠀⠀⠀⠀⠀⠀⠀⠀⠀⠀⠀⠀⠑⠑⠑⠑⠑⠑⠑⠑⠑⠑⠑⠑⠑⠑⠑⠑⠑⠑⠑⠑⠑⠑⠑⠑⠑⠑⠑⠘⠑⠑⠑⠑⠑⠑⠑⠑⠑⠑⠑⠑⠘⠙⠋⠑⠑⠛⠙⠙⠑⠑⠑⠀⠀⠀⠀⠀⠀⠀⠀⠀⠀⠀⠀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⠀⠀⠀⠀⠀⠀⠀⠀⠀⠀⠀⢜⡕⢕⣕⣽⣷⣼⣷⡗⣿⣿⣿⣯⣿⣧⣕⡕⢝⢟⢻⢿⣿⣿⣿⣿⣿⣿⣿⣿⣿⣿⣿⣿⣿⣿⣿⣿⣿⣿⣿⣿⣿⣿⣿⣿⣿⣿⣿⣿⣿⣿⣿⣿⣿⣿⣿⣯⣿⠀⠀⠀⠀⠀⠀⠀⠀⠀⠀⠀⠀</a:t>
            </a:r>
            <a:br/>
            <a:r>
              <a:t>⠀⠀⠀⠀⠀⠀⠀⠀⠀⠀⠀⢕⣱⣹⢽⢿⣷⣿⢏⢷⢿⣽⣿⣿⣳⢿⣿⣷⣾⣿⣣⣵⡜⢝⢻⢿⣿⣿⣿⣿⣿⣿⣿⣿⣿⣿⣿⣿⣿⣿⣿⣿⣿⣿⣿⣿⣿⣿⣿⣿⣿⣿⣿⣿⣿⣿⣿⣿⣿⠀⠀⠀⠀⠀⠀⠀⠀⠀⠀⠀⠀</a:t>
            </a:r>
            <a:br/>
            <a:r>
              <a:t>⠀⠀⠀⠀⠀⠀⠀⠀⠀⠀⠀⢝⡕⢱⢵⢗⢏⣵⣜⣹⣺⣿⣿⣿⣿⣟⢿⣿⣿⣿⣿⣿⣿⣾⣷⣷⡵⣼⣝⢻⢿⣿⣿⣿⣿⣿⣿⣿⣿⣿⣿⣿⣿⣿⣿⣿⣿⣿⣿⣿⣿⣿⣿⣿⣿⣿⣿⣿⣿⠀⠀⠀⠀⠀⠀⠀⠀⠀⠀⠀⠀</a:t>
            </a:r>
            <a:br/>
            <a:r>
              <a:t>⠀⠀⠀⠀⠀⠀⠀⠀⠀⠀⠀⣷⣱⣾⣿⡿⢿⢟⢟⢏⢜⢝⢝⢟⢿⣿⣿⣽⣽⣿⣿⣿⣿⣿⣿⣿⣽⣟⣿⣾⣷⣾⣿⣻⡿⣿⣿⣿⣿⣿⣿⣿⣿⣿⣿⣿⣿⣿⣿⣿⣿⣿⣿⣿⣿⣿⣿⣿⣿⠀⠀⠀⠀⠀⠀⠀⠀⠀⠀⠀⠀</a:t>
            </a:r>
            <a:br/>
            <a:r>
              <a:t>⠀⠀⠀⠀⠀⠀⠀⠀⠀⠀⠀⢿⠟⠝⠕⠕⢑⢕⢕⣕⢕⢕⢕⢕⢕⢜⢜⢿⣿⣿⣿⣿⣿⣿⣿⣿⣿⣿⣿⣿⣿⣿⣿⣿⣿⣷⣾⣿⣿⣿⣿⣿⣿⣿⣿⣿⣿⣿⣿⣿⣿⣿⣿⣿⣿⣿⣿⣿⣿⠀⠀⠀⠀⠀⠀⠀⠀⠀⠀⠀⠀</a:t>
            </a:r>
            <a:br/>
            <a:r>
              <a:t>⠀⠀⠀⠀⠀⠀⠀⠀⠀⠀⠀⠀⠀⠀⠀⠀⠀⠁⠁⠑⠙⠗⢷⣕⡕⢕⢕⢕⢻⣻⣿⣿⣿⣿⣿⣿⣿⣿⣯⣿⣿⣿⣿⣿⣿⣿⣿⣿⣿⣿⣿⣿⣿⣿⣿⣿⣿⣿⣿⣿⣿⣿⣿⣿⣿⣿⣿⣿⣿⠀⠀⠀⠀⠀⠀⠀⠀⠀⠀⠀⠀</a:t>
            </a:r>
            <a:br/>
            <a:r>
              <a:t>⠀⠀⠀⠀⠀⠀⠀⠀⠀⠀⠀⠙⠙⠒⠲⠦⠄⠐⠀⠀⠀⠀⠀⠙⢿⣧⡕⢕⢕⢝⣿⣿⣿⣿⣿⣿⣿⣿⣿⣿⣿⣿⣿⣿⣿⣿⣿⣿⣻⣿⣽⣿⣿⣿⣿⣿⣿⣿⣿⣿⣿⣿⣿⣿⣿⣿⣿⣿⣿⠀⠀⠀⠀⠀⠀⠀⠀⠀⠀⠀⠀</a:t>
            </a:r>
            <a:br/>
            <a:r>
              <a:t>⠀⠀⠀⠀⠀⠀⠀⠀⠀⠀⠀⠀⠀⠀⠀⠀⢀⠅⠄⠀⠄⠐⠄⠀⠈⢿⣿⣕⢕⢜⣿⣿⣿⣿⣿⣿⣿⣿⣿⣿⣿⣿⣿⣿⣿⡿⢟⣻⣷⢻⡟⣿⣿⣿⣿⣿⣿⣿⣿⣿⣿⣿⣻⣿⣿⣿⣿⣿⣿⠀⠀⠀⠀⠀⠀⠀⠀⠀⠀⠀⠀</a:t>
            </a:r>
            <a:br/>
            <a:r>
              <a:t>⠀⠀⠀⠀⠀⠀⠀⠀⠀⠀⠀⡔⢔⢕⢕⢕⢅⢁⢀⠑⠐⠐⢔⠀⠀⢜⣿⣿⡞⢞⣿⣿⣿⣿⣿⣿⣿⣿⣿⣿⣿⣿⣿⣿⠏⢷⣾⡿⢣⣷⢹⣿⣿⣿⣿⣿⣿⣿⣿⣿⣿⣯⣼⣿⣿⣿⣿⡿⠫⠀⠀⠀⠀⠀⠀⠀⠀⠀⠀⠀⠀</a:t>
            </a:r>
            <a:br/>
            <a:r>
              <a:t>⠀⠀⠀⠀⠀⠀⠀⠀⠀⠀⠀⣿⣿⣷⣷⣧⣵⣕⣕⡕⢕⢕⢕⢄⢄⢄⣻⣿⡇⡣⣿⣿⣿⣿⣿⣿⣿⣿⣿⣿⣿⣿⣿⡿⠱⠥⣷⣿⣷⣾⣾⣿⣿⣿⣿⣿⣿⣿⣿⡟⢟⢿⣿⣿⣿⣿⣿⡟⠑⠀⠀⠀⠀⠀⠀⠀⠀⠀⠀⠀⠀</a:t>
            </a:r>
            <a:br/>
            <a:r>
              <a:t>⠀⠀⠀⠀⠀⠀⠀⠀⠀⠀⠀⣿⣿⣿⣿⣿⣿⣿⣿⣿⣷⣷⣵⣕⢱⢕⣿⣿⣯⣾⣿⣿⣿⣿⣿⣿⣿⣿⣿⣿⣿⣿⣿⡇⢕⢕⢹⣿⣿⣿⣿⣾⣿⣿⣿⣿⣿⣿⣿⡕⢕⢕⢹⣿⣿⣿⣿⣇⢀⠀⠀⠀⠀⠀⠀⠀⠀⠀⠀⠀⠀</a:t>
            </a:r>
            <a:br/>
            <a:r>
              <a:t>⠀⠀⠀⠀⠀⠀⠀⠀⠀⠀⠀⣿⣿⣿⣿⣿⣿⣿⣿⣿⣿⣿⣿⣿⣿⣿⣿⣿⢗⣾⣿⣿⣿⣿⣿⣿⣿⣿⣿⣿⣿⣿⣿⡇⢕⢕⢜⢿⣷⣿⡟⢕⢿⣿⣿⣿⣿⣿⣿⣧⢕⢕⢕⣿⣿⣿⣿⣿⢄⠀⠀⠀⠀⠀⠀⠀⠀⠀⠀⠀⠀</a:t>
            </a:r>
            <a:br/>
            <a:r>
              <a:t>⠀⠀⠀⠀⠀⠀⠀⠀⠀⠀⠀⣿⣿⣿⣿⣿⣿⣿⣿⣿⣿⣿⣿⣿⣿⣿⣿⣿⢽⢿⣿⣿⣿⣿⣿⣿⣿⣿⣿⣿⣿⣿⣿⣿⣿⣿⣿⣿⣿⣿⡿⢕⢕⣿⣿⣿⣿⣿⣿⣿⢕⢕⢕⣿⣿⣿⣿⣿⡕⠀⠀⠀⠀⠀⠀⠀⠀⠀⠀⠀⠀</a:t>
            </a:r>
            <a:br/>
            <a:r>
              <a:t>⠀⠀⠀⠀⠀⠀⠀⠀⠀⠀⠀⣿⣿⣿⣿⣿⣿⣿⣿⣿⣿⣿⣿⣿⣿⣿⣿⢇⢪⣽⣿⣿⣿⣿⣿⣿⣿⣿⣿⣿⣿⣿⣿⣿⣿⣿⣿⣿⣿⢇⢕⢕⢕⣿⣿⣿⣿⣿⣿⣿⢕⢕⢕⢿⣿⣿⣿⣿⣷⠀⠀⠀⠀⠀⠀⠀⠀⠀⠀⠀⠀</a:t>
            </a:r>
            <a:br/>
            <a:r>
              <a:t>⠀⠀⠀⠀⠀⠀⠀⠀⠀⠀⠀⣿⣿⣿⣿⣿⣿⣿⣿⣿⣿⣿⣿⣿⣿⣿⣿⢕⢜⢝⣿⣿⣿⣿⣿⣿⣿⣿⣿⣿⣿⣿⣿⣿⣿⣿⣿⣿⡟⢕⢕⢕⢕⣿⣿⣿⣿⣿⣿⣧⢕⢕⢕⣹⣿⣿⣿⣿⣿⠀⠀⠀⠀⠀⠀⠀⠀⠀⠀⠀⠀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⠀⠀⠀⠀⠀⠀⠀⠀⠀⠀⠀⣿⣿⣿⣿⣿⣿⣿⣿⣿⣿⣿⣿⣿⣿⣿⣿⢕⢕⢕⣿⣿⣿⣿⣿⣿⣿⣿⣿⣿⣿⣿⣿⣿⣿⣿⣿⣿⡏⢕⢕⢕⢕⣿⣿⣿⣿⣿⣿⡧⡝⢱⣷⣿⣿⣿⣿⣿⣿⠀⠀⠀⠀⠀⠀⠀⠀⠀⠀⠀⠀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⠀⠀⠀⠀⠀⠀⠀⠀⠀⠀⠀⣿⣿⣿⣿⣿⣿⣿⣿⣿⣿⣿⣿⣿⣿⣿⣿⢕⢕⢕⣿⣿⣿⣿⣿⣿⣿⣿⣿⣿⣿⣿⣿⣿⣿⣿⣿⣿⡇⢕⢕⢕⢕⣿⣿⣿⣿⣿⣿⣯⣝⣎⣜⣹⣿⣿⣿⣿⣿⠀⠀⠀⠀⠀⠀⠀⠀⠀⠀⠀⠀</a:t>
            </a:r>
            <a:br/>
            <a:r>
              <a:t>⠀⠀⠀⠀⠀⠀⠀⠀⠀⠀⠀⠜⣿⣿⣿⣿⣿⣿⣿⣿⣿⣿⣿⣿⣿⣿⡇⢕⢕⢕⣿⣿⣿⣿⣿⣿⣿⣿⣿⣿⣿⣿⣿⣿⣿⣟⣫⣽⣥⣄⣅⣀⣅⣿⣿⣿⣿⣿⣿⣿⣿⣿⣿⣿⣿⣿⣿⣿⣿⠀⠀⠀⠀⠀⠀⠀⠀⠀⠀⠀⠀</a:t>
            </a:r>
            <a:br/>
            <a:r>
              <a:t>⠀⠀⠀⠀⠀⠀⠀⠀⠀⠀⠀⠀⠜⣿⣿⣿⣿⣿⣿⣿⣿⣿⣿⣿⣿⣿⢇⠑⠑⢕⢿⣿⣿⣿⣿⣿⣿⣿⣿⣿⣿⣿⡟⣿⣻⣟⣷⣿⢿⣿⣿⣿⣿⣿⣿⣿⣿⣿⣿⣿⣿⣿⣿⣿⣿⣿⣿⣿⣿⠀⠀⠀⠀⠀⠀⠀⠀⠀⠀⠀⠀</a:t>
            </a:r>
            <a:br/>
            <a:r>
              <a:t>⠀⠀⠀⠀⠀⠀⠀⠀⠀⠀⠀⣄⣀⣅⢕⢕⢕⣕⢕⢱⢱⡕⢕⢕⢕⢕⣅⣄⣔⣵⢿⢿⡿⣏⢹⠟⠟⠻⢟⢞⢏⡝⡝⢕⢕⣳⣾⡷⡿⣾⣿⣿⣿⣿⣿⣿⣷⣿⣿⣿⣿⣿⣿⣿⣿⣿⣿⣿⣿⠀⠀⠀⠀⠀⠀⠀⠀⠀⠀⠀⠀</a:t>
            </a:r>
            <a:br/>
            <a:r>
              <a:t>⠀⠀⠀⠀⠀⠀⠀⠀⠀⠀⠀⠱⢕⣧⣕⣵⣼⣵⣵⣷⣷⣷⡾⢿⢿⢿⢟⢛⢏⢝⢍⢍⢅⢔⢔⣕⣕⡕⢕⢕⢇⢕⡜⣵⢕⣕⣕⣷⣮⣿⣿⣿⣿⣿⣿⣿⣿⣿⣿⣿⣿⣿⣿⣿⣿⣿⣿⣿⣿⠀⠀⠀⠀⠀⠀⠀⠀⠀⠀⠀⠀</a:t>
            </a:r>
            <a:br/>
            <a:r>
              <a:t>⠀⠀⠀⠀⠀⠀⠀⠀⠀⠀⠀⠿⠟⢟⠟⠟⢋⢝⢍⢕⢱⢕⢔⢕⢕⢕⢕⢕⢇⢕⢱⢕⢕⢕⢇⢜⢝⢇⢷⢼⣷⢷⣿⣾⣿⣿⣿⣿⣿⣿⣿⣿⣿⣿⣿⣿⣿⣿⣿⣿⣿⣿⣿⣿⣿⣿⣿⣿⣿⠀⠀⠀⠀⠀⠀⠀⠀⠀⠀⠀⠀</a:t>
            </a:r>
            <a:br/>
            <a:r>
              <a:t>⠀⠀⠀⠀⠀⠀⠀⠀⠀⠀⠀⠀⠀⠀⠀⠀⠐⠑⠑⠑⠑⠑⠑⠑⠑⠑⠑⠑⠑⠑⠑⠑⠑⠑⠑⠑⠑⠑⠑⠑⠑⠑⠘⠑⠑⠙⠃⠘⠑⠃⠘⠑⠑⠑⠑⠑⠑⠑⠙⠛⠋⠙⠑⠛⠙⠙⠙⠙⠑⠀⠀⠀⠀⠀⠀⠀⠀⠀⠀⠀⠀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⠀⠀⠀⠀⠀⠀⠀⠀⠀⠀⠀⢕⢕⢕⢕⣹⢗⣼⣟⢳⣿⣿⣿⣮⣿⡧⢕⡕⢝⢟⢿⢿⣿⣿⣿⣿⣿⣿⣿⣿⣿⣿⣿⣿⣿⣿⣿⣿⣿⣿⣿⣿⣿⣿⣿⣿⣿⣿⣿⣿⣿⣿⣿⣿⣿⣿⣿⣿⣿⠀⠀⠀⠀⠀⠀⠀⠀⠀⠀⠀⠀</a:t>
            </a:r>
            <a:br/>
            <a:r>
              <a:t>⠀⠀⠀⠀⠀⠀⠀⠀⠀⠀⠀⢕⢱⢸⢵⢝⣵⢻⢏⢱⢟⣿⣯⣝⢗⢿⣽⣷⣾⣷⣳⣵⢜⢝⢻⡿⣿⣿⣿⣿⣿⣿⣿⣿⣿⣿⣿⣿⣿⣿⣿⣿⣿⣿⣿⣿⣿⣿⣿⣿⣿⣿⣿⣿⣿⣿⣿⣿⣿⠀⠀⠀⠀⠀⠀⠀⠀⠀⠀⠀⠀</a:t>
            </a:r>
            <a:br/>
            <a:r>
              <a:t>⠀⠀⠀⠀⠀⠀⠀⠀⠀⠀⠀⢕⢕⢱⢇⢇⢇⣱⣜⡱⡞⣿⣿⣟⣿⣷⢟⣿⣿⣿⣿⣿⣿⣾⣷⣵⣵⣼⣟⢿⢿⣿⣿⣿⣿⣿⣿⣿⣿⣿⣿⣿⣿⣿⣿⣿⣿⣿⣿⣿⣿⣿⣿⣿⣿⣿⣿⣿⣿⠀⠀⠀⠀⠀⠀⠀⠀⠀⠀⠀⠀</a:t>
            </a:r>
            <a:br/>
            <a:r>
              <a:t>⠀⠀⠀⠀⠀⠀⠀⠀⠀⠀⠀⣷⣱⣵⣿⡿⢟⢟⢕⢕⢕⢝⢝⢟⢻⡿⢷⣿⣽⣯⣟⣿⣽⣿⣿⣿⣿⣿⣿⣿⣷⣿⣿⣻⡿⣿⣿⣿⣿⣿⣿⣿⣿⣿⣿⣿⣿⣿⣿⣿⣿⣿⣿⣿⣿⣿⣿⣿⣿⠀⠀⠀⠀⠀⠀⠀⠀⠀⠀⠀⠀</a:t>
            </a:r>
            <a:br/>
            <a:r>
              <a:t>⠀⠀⠀⠀⠀⠀⠀⠀⠀⠀⠀⢿⠟⠝⠑⠕⢕⢕⢕⣕⡕⢕⢕⢕⢕⢜⢜⢽⣿⣻⣿⣿⣿⣿⣿⣿⣿⣿⣿⣿⣿⣿⣿⣿⣿⣷⣿⣟⣿⣿⣿⣿⣿⣿⣿⣿⣿⣿⣿⣿⣿⣿⣿⣿⣿⣿⣿⣿⣿⠀⠀⠀⠀⠀⠀⠀⠀⠀⠀⠀⠀</a:t>
            </a:r>
            <a:br/>
            <a:r>
              <a:t>⠀⠀⠀⠀⠀⠀⠀⠀⠀⠀⠀⢀⠀⠀⠀⠀⠀⠁⠁⠑⠙⠳⢷⣕⡕⢕⢕⢕⢻⡻⣿⣿⣿⣿⣿⣿⣿⣿⣿⣿⣿⣿⣿⣿⣿⣿⣿⣿⣿⣿⣿⣿⣿⣿⣿⣿⣿⣿⣿⣿⣿⣿⣿⣿⣿⣿⣿⣿⣿⠀⠀⠀⠀⠀⠀⠀⠀⠀⠀⠀⠀</a:t>
            </a:r>
            <a:br/>
            <a:r>
              <a:t>⠀⠀⠀⠀⠀⠀⠀⠀⠀⠀⠀⠙⠙⠓⠲⠦⠄⠀⠀⠀⠀⠀⠀⠝⣿⣧⡕⢕⢕⣕⣿⣿⣿⣿⣿⣿⣿⣿⣯⣿⣿⣿⣿⣿⣿⣿⣿⣿⣿⣿⣿⢿⢿⣿⣿⣿⣿⣿⣿⣿⣿⣿⣿⣿⣿⣿⣿⣿⣿⠀⠀⠀⠀⠀⠀⠀⠀⠀⠀⠀⠀</a:t>
            </a:r>
            <a:br/>
            <a:r>
              <a:t>⠀⠀⠀⠀⠀⠀⠀⠀⠀⠀⠀⠀⠐⠀⠀⠀⠀⠁⠄⠀⠀⠀⠀⠀⠘⢿⣿⡜⢕⢸⣽⣿⣿⣿⣿⣿⣿⣿⣿⣿⣿⣿⣿⣿⣿⡿⢟⢟⢟⡏⣿⣿⣾⣿⣿⣿⣿⣿⣿⣿⣯⣿⢻⣿⣿⣿⣿⣿⣿⠀⠀⠀⠀⠀⠀⠀⠀⠀⠀⠀⠀</a:t>
            </a:r>
            <a:br/>
            <a:r>
              <a:t>⠀⠀⠀⠀⠀⠀⠀⠀⠀⠀⠀⢕⢔⢕⢕⢕⢅⢔⢄⢄⢀⠀⠔⠐⠀⢜⣿⣿⡺⢾⣿⣿⣿⣿⣿⣿⣿⣿⣿⣿⣿⣿⣿⣿⢿⣶⣕⣾⣸⢟⢟⣿⣿⣿⣿⣿⣿⣿⣿⣿⣿⣧⣼⣿⣿⣿⣿⡿⠟⠀⠀⠀⠀⠀⠀⠀⠀⠀⠀⠀⠀</a:t>
            </a:r>
            <a:br/>
            <a:r>
              <a:t>⠀⠀⠀⠀⠀⠀⠀⠀⠀⠀⠀⣿⣿⣷⣷⣧⣵⣕⣕⢕⢕⢕⢕⢀⢄⢄⣻⣿⣗⣱⣿⣿⣿⣿⣿⣿⣿⣿⣿⣿⣿⣿⣿⡿⠠⢽⣾⣯⣵⣬⣿⣿⣿⣿⣿⣿⣿⣿⣿⡿⢟⢻⣿⣿⣿⣿⣿⡟⠘⠀⠀⠀⠀⠀⠀⠀⠀⠀⠀⠀⠀</a:t>
            </a:r>
            <a:br/>
            <a:r>
              <a:t>⠀⠀⠀⠀⠀⠀⠀⠀⠀⠀⠀⣿⣿⣿⣿⣿⣿⣿⣿⣿⣷⣷⣵⣕⢕⢕⣿⣿⡧⣿⣿⣿⣿⣿⣿⣿⣿⣿⣿⣿⣿⣿⣿⡇⢕⢜⢿⣿⣿⣿⣿⣽⣿⣿⣿⣿⣿⣿⣿⡇⢕⢕⢹⣿⣿⣿⣿⡇⠀⠀⠀⠀⠀⠀⠀⠀⠀⠀⠀⠀⠀</a:t>
            </a:r>
            <a:br/>
            <a:r>
              <a:t>⠀⠀⠀⠀⠀⠀⠀⠀⠀⠀⠀⣿⣿⣿⣿⣿⣿⣿⣿⣿⣿⣿⣿⣿⣿⣿⣿⣿⡷⣾⣿⣿⣿⣿⣿⣿⣿⣿⣿⣿⣿⣿⣿⡇⢕⢕⢜⢿⣾⣿⡿⢝⢿⣿⣿⣿⣿⣿⣿⣧⢕⢕⢕⣿⣿⣿⣿⣿⢄⠀⠀⠀⠀⠀⠀⠀⠀⠀⠀⠀⠀</a:t>
            </a:r>
            <a:br/>
            <a:r>
              <a:t>⠀⠀⠀⠀⠀⠀⠀⠀⠀⠀⠀⣿⣿⣿⣿⣿⣿⣿⣿⣿⣿⣿⣿⣿⣿⣿⣿⣿⡟⢿⣿⣿⣿⣿⣿⣿⣿⣿⣿⣿⣿⣿⣿⣿⣿⣾⣾⣿⣿⣿⣿⡕⢜⣿⣿⣿⣿⣿⣿⣿⢕⢕⢕⣿⣿⣿⣿⣿⡕⠀⠀⠀⠀⠀⠀⠀⠀⠀⠀⠀⠀</a:t>
            </a:r>
            <a:br/>
            <a:r>
              <a:t>⠀⠀⠀⠀⠀⠀⠀⠀⠀⠀⠀⣿⣿⣿⣿⣿⣿⣿⣿⣿⣿⣿⣿⣿⣿⣿⣿⢧⢞⣻⣿⣿⣿⣿⣿⣿⣿⣿⣿⣿⣿⣿⣿⣿⣿⣿⣿⣿⣿⢏⢕⢕⢕⣿⣿⣿⣿⣿⣿⣿⢕⢕⢕⢿⣿⣿⣿⣿⣧⠀⠀⠀⠀⠀⠀⠀⠀⠀⠀⠀⠀</a:t>
            </a:r>
            <a:br/>
            <a:r>
              <a:t>⠀⠀⠀⠀⠀⠀⠀⠀⠀⠀⠀⣿⣿⣿⣿⣿⣿⣿⣿⣿⣿⣿⣿⣿⣿⣿⣿⡕⢕⣝⣿⣿⣿⣿⣿⣿⣿⣿⣿⣿⣿⣿⣿⣿⣿⣿⣿⣿⣿⢕⢕⢕⢕⣿⣿⣿⣿⣿⣿⣧⢕⢕⢕⣸⣿⣿⣿⣿⣿⠀⠀⠀⠀⠀⠀⠀⠀⠀⠀⠀⠀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⠀⠀⠀⠀⠀⠀⠀⠀⠀⠀⠀⣿⣿⣿⣿⣿⣿⣿⣿⣿⣿⣿⣿⣿⣿⣿⣿⢕⢕⢕⣿⣿⣿⣿⣿⣿⣿⣿⣿⣿⣿⣿⣿⣿⣿⣿⣿⣿⡟⢇⢕⢕⢕⣿⣿⣿⣿⣿⣿⡷⡕⡱⣷⣿⣿⣿⣿⣿⣿⠀⠀⠀⠀⠀⠀⠀⠀⠀⠀⠀⠀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⠀⠀⠀⠀⠀⠀⠀⠀⠀⠀⠀⣿⣿⣿⣿⣿⣿⣿⣿⣿⣿⣿⣿⣿⣿⣿⣿⢕⢕⢕⣿⣿⣿⣿⣿⣿⣿⣿⣿⣿⣿⣿⣿⣿⣿⣿⣿⣿⡇⢕⢕⢕⢇⣿⣿⣿⣿⣿⣿⣯⣜⣞⣹⣻⣿⣿⣿⣿⣿⠀⠀⠀⠀⠀⠀⠀⠀⠀⠀⠀⠀</a:t>
            </a:r>
            <a:br/>
            <a:r>
              <a:t>⠀⠀⠀⠀⠀⠀⠀⠀⠀⠀⠀⠜⣿⣿⣿⣿⣿⣿⣿⣿⣿⣿⣿⣿⣿⣿⡟⢕⢕⢱⣿⣿⣿⣿⣿⣿⣿⣿⣿⣿⣿⣿⣿⣿⣿⣿⣟⣽⣥⣅⣁⣁⣑⣿⣿⣿⣿⣿⣿⣿⣿⣿⣿⣿⣿⣿⣿⣿⣿⠀⠀⠀⠀⠀⠀⠀⠀⠀⠀⠀⠀</a:t>
            </a:r>
            <a:br/>
            <a:r>
              <a:t>⠀⠀⠀⠀⠀⠀⠀⠀⠀⠀⠀⠀⠝⣿⣿⣿⣿⣿⣿⣿⣿⣿⣿⣿⣿⢿⢏⠑⠕⢕⣿⣿⣿⣿⣿⣿⣿⣿⣿⣿⣿⣿⡿⣿⣿⣿⣾⣿⢿⣿⣿⣿⣿⣿⣿⣿⣿⣿⣿⣿⣿⣿⣿⣿⣿⣿⣿⣿⣿⠀⠀⠀⠀⠀⠀⠀⠀⠀⠀⠀⠀</a:t>
            </a:r>
            <a:br/>
            <a:r>
              <a:t>⠀⠀⠀⠀⠀⠀⠀⠀⠀⠀⠀⣄⣀⣌⣕⣕⣵⣕⣱⣵⣵⡕⢕⣕⢕⢕⣅⣄⣰⣵⣿⣿⣿⣯⡿⠿⠟⠻⢟⢻⢟⢯⢽⢏⢼⣷⣿⡿⣿⣿⣿⣿⣿⣿⣿⣿⣷⣿⣿⣿⣿⣿⣿⣿⣿⣿⣿⣿⣿⠀⠀⠀⠀⠀⠀⠀⠀⠀⠀⠀⠀</a:t>
            </a:r>
            <a:br/>
            <a:r>
              <a:t>⠀⠀⠀⠀⠀⠀⠀⠀⠀⠀⠀⠱⢿⣯⣟⣫⣽⣼⣿⣾⣷⣷⣾⡿⢿⢿⢟⢟⢟⢝⢍⢍⢵⢴⢕⣕⣕⡕⢝⢕⢇⢕⡜⣸⣏⣕⣕⣷⣯⣿⣿⣿⣿⣿⣿⣿⣿⣿⣿⣿⣿⣿⣿⣿⣿⣿⣿⣿⣿⠀⠀⠀⠀⠀⠀⠀⠀⠀⠀⠀⠀</a:t>
            </a:r>
            <a:br/>
            <a:r>
              <a:t>⠀⠀⠀⠀⠀⠀⠀⠀⠀⠀⠀⢿⢿⢟⢟⠟⢏⢝⢝⢹⢽⢕⡕⢕⢕⢕⢕⢕⢎⡕⢱⣗⡇⡕⢗⢮⢝⣿⢿⢿⣷⡷⣿⣿⣿⣿⣿⣿⣿⣿⣿⣿⣿⡿⣿⣿⣽⣿⣻⣿⣿⣿⣿⣿⣿⣿⣿⣿⣿⠀⠀⠀⠀⠀⠀⠀⠀⠀⠀⠀⠀</a:t>
            </a:r>
            <a:br/>
            <a:r>
              <a:t>⠀⠀⠀⠀⠀⠀⠀⠀⠀⠀⠀⠀⠀⠀⠀⠐⠐⠑⠑⠑⠑⠑⠑⠃⠘⠃⠑⠑⠑⠑⠑⠑⠑⠑⠑⠃⠃⠘⠑⠑⠑⠑⠘⠑⠘⠙⠋⠘⠙⠑⠘⠑⠑⠑⠑⠑⠑⠑⠑⠙⠋⠘⠑⠛⠙⠙⠙⠙⠑⠀⠀⠀⠀⠀⠀⠀⠀⠀⠀⠀⠀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⠀⠀⠀⠀⠀⠀⠀⠀⠀⠀⠀⢕⢜⢕⢕⣸⢗⣼⣟⢳⣿⣿⣿⣼⣿⣧⣕⡕⢝⢟⢿⢿⣿⣿⣿⣿⣿⣿⣿⣿⣿⣿⣿⣿⣿⣿⣿⣿⣿⣿⣿⣿⣿⣿⣿⣿⣿⣿⣿⣿⣿⣿⣿⣿⣿⣿⣿⣟⣷⠀⠀⠀⠀⠀⠀⠀⠀⠀⠀⠀⠀</a:t>
            </a:r>
            <a:br/>
            <a:r>
              <a:t>⠀⠀⠀⠀⠀⠀⠀⠀⠀⠀⠀⢕⢱⢸⢱⢝⣵⢻⢏⢽⢟⣿⣯⣽⡻⣿⣽⣷⣾⣾⣷⣵⣜⢝⢫⡿⣿⣿⣿⣿⣿⣿⣿⣿⣿⣿⣿⣿⣿⣿⣿⣿⣿⣿⣿⣿⣿⣿⣿⣿⣿⣿⣿⣿⣿⣿⣿⣿⣿⠀⠀⠀⠀⠀⠀⠀⠀⠀⠀⠀⠀</a:t>
            </a:r>
            <a:br/>
            <a:r>
              <a:t>⠀⠀⠀⠀⠀⠀⠀⠀⠀⠀⠀⢕⡕⢱⢕⢇⢇⣕⣜⣱⡺⡾⣯⣿⣿⣿⢿⣿⣿⣿⣿⣿⣿⣷⣷⣷⣵⣽⣟⢿⢿⣿⣿⣿⣿⣿⣿⣿⣿⣿⣿⣿⣿⣿⣿⣿⣿⣿⣿⣿⣿⣿⣿⣿⣿⣿⣿⣿⣿⠀⠀⠀⠀⠀⠀⠀⠀⠀⠀⠀⠀</a:t>
            </a:r>
            <a:br/>
            <a:r>
              <a:t>⠀⠀⠀⠀⠀⠀⠀⠀⠀⠀⠀⣧⣱⣵⣿⡿⢟⢟⢞⢕⢕⢝⢝⢻⢿⡿⣿⣽⣽⣿⣿⣿⣽⣿⣿⣿⣿⣿⣿⣾⣷⣽⣿⣻⢿⣿⣿⣿⣿⣿⣿⣿⣿⣿⣿⣿⣿⣿⣿⣻⣿⣿⣿⣿⣿⣿⣿⣿⣿⠀⠀⠀⠀⠀⠀⠀⠀⠀⠀⠀⠀</a:t>
            </a:r>
            <a:br/>
            <a:r>
              <a:t>⠀⠀⠀⠀⠀⠀⠀⠀⠀⠀⠀⢿⠟⠝⠕⠕⢕⠕⢕⣕⢕⢕⢕⢕⢕⢜⢜⢿⣿⣿⣿⣿⣿⣿⣿⣿⣿⣿⣿⣿⣿⣿⣿⣿⣿⣷⣽⣝⡿⣿⣿⣿⣿⣿⣿⣿⣿⣿⣿⣿⣿⣿⣿⣿⣿⣿⣿⣿⣿⠀⠀⠀⠀⠀⠀⠀⠀⠀⠀⠀⠀</a:t>
            </a:r>
            <a:br/>
            <a:r>
              <a:t>⠀⠀⠀⠀⠀⠀⠀⠀⠀⠀⠀⠀⠀⠀⠀⠀⠀⠁⠑⠘⠙⠳⢧⣕⢕⢕⢕⢕⢻⡿⣿⣿⣿⣿⣿⣿⣿⣽⣿⣿⣿⣿⣿⣿⣿⣿⣿⣿⣿⣷⣷⣿⣿⣿⣿⣿⣿⣿⣿⣿⣿⣿⣿⣿⣿⣿⣿⣿⣿⠀⠀⠀⠀⠀⠀⠀⠀⠀⠀⠀⠀</a:t>
            </a:r>
            <a:br/>
            <a:r>
              <a:t>⠀⠀⠀⠀⠀⠀⠀⠀⠀⠀⠀⠙⠓⠗⢲⠴⢄⠀⠀⠁⠀⠀⠀⠝⣿⣧⣕⢱⢕⢱⣿⣿⣿⣿⣿⣿⣿⣿⣿⣿⣿⣿⣿⣿⣿⣿⣿⣿⣿⣿⣿⣿⣿⣿⣷⣾⣿⣿⢿⣿⣿⣿⣿⣿⣿⣿⣿⣿⣿⠀⠀⠀⠀⠀⠀⠀⠀⠀⠀⠀⠀</a:t>
            </a:r>
            <a:br/>
            <a:r>
              <a:t>⠀⠀⠀⠀⠀⠀⠀⠀⠀⠀⠀⠀⠄⠀⠀⠀⠄⠁⠄⠀⠀⠄⠄⠀⠘⢿⣿⡕⢕⢪⣽⣿⣿⣿⣿⣿⣿⣿⣿⣿⣿⣿⣿⣿⣿⡿⢟⢟⢟⢿⣿⡟⣟⢟⢿⣿⣿⣿⣿⣿⣽⡟⢻⢿⣿⣿⣿⣿⣿⠀⠀⠀⠀⠀⠀⠀⠀⠀⠀⠀⠀</a:t>
            </a:r>
            <a:br/>
            <a:r>
              <a:t>⠀⠀⠀⠀⠀⠀⠀⠀⠀⠀⠀⢔⢔⢕⢕⢕⢐⢔⢐⠐⠀⠐⠔⠔⠐⢜⣿⣿⡞⢾⣿⣿⣿⣿⣿⣿⣿⣿⣿⣿⣿⣿⣿⣿⣿⢣⣕⢱⢳⣼⣿⢻⣿⣷⣾⣿⣿⣿⣿⣿⣿⣧⣾⣷⣿⣿⣿⡿⠟⠀⠀⠀⠀⠀⠀⠀⠀⠀⠀⠀⠀</a:t>
            </a:r>
            <a:br/>
            <a:r>
              <a:t>⠀⠀⠀⠀⠀⠀⠀⠀⠀⠀⠀⣿⣿⣷⣷⣧⣕⣕⣕⢕⢕⢕⢕⢄⢄⢔⣿⣿⣏⣱⣿⣿⣿⣿⣿⣿⣿⣿⣿⣿⣿⣿⣿⡿⢽⣷⣽⣿⣜⣁⣹⣿⣿⣿⣿⣿⣿⣿⣿⡿⢟⢿⣿⣿⣿⣿⣿⡟⠑⠀⠀⠀⠀⠀⠀⠀⠀⠀⠀⠀⠀</a:t>
            </a:r>
            <a:br/>
            <a:r>
              <a:t>⠀⠀⠀⠀⠀⠀⠀⠀⠀⠀⠀⣿⣿⣿⣿⣿⣿⣿⣿⣿⣷⣷⣵⣕⢕⢕⣿⣿⡧⣽⣿⣿⣿⣿⣿⣿⣿⣿⣿⣿⣿⣿⣿⡇⢕⢹⣿⣿⣿⣿⣿⣿⣿⣿⣿⣿⣿⣿⣿⢇⢕⢕⢻⣿⣿⣿⣿⡇⠀⠀⠀⠀⠀⠀⠀⠀⠀⠀⠀⠀⠀</a:t>
            </a:r>
            <a:br/>
            <a:r>
              <a:t>⠀⠀⠀⠀⠀⠀⠀⠀⠀⠀⠀⣿⣿⣿⣿⣿⣿⣿⣿⣿⣿⣿⣿⣿⣿⣿⣿⣿⡿⣿⣿⣿⣿⣿⣿⣿⣿⣿⣿⣿⣿⣿⣿⡇⢕⢕⢹⣷⣿⣿⡿⢟⢿⣿⣿⣿⣿⣿⣿⣧⢕⢕⢕⣿⣿⣿⣿⣧⢄⠀⠀⠀⠀⠀⠀⠀⠀⠀⠀⠀⠀</a:t>
            </a:r>
            <a:br/>
            <a:r>
              <a:t>⠀⠀⠀⠀⠀⠀⠀⠀⠀⠀⠀⣿⣿⣿⣿⣿⣿⣿⣿⣿⣿⣿⣿⣿⣿⣿⣿⣿⡽⢿⣿⣿⣿⣿⣿⣿⣿⣿⣿⣿⣿⣿⣿⣿⣿⣷⣾⣿⣿⣿⢷⢕⢜⣿⣿⣿⣿⣿⣿⣿⢕⢕⢕⣿⣿⣿⣿⣿⡕⠀⠀⠀⠀⠀⠀⠀⠀⠀⠀⠀⠀</a:t>
            </a:r>
            <a:br/>
            <a:r>
              <a:t>⠀⠀⠀⠀⠀⠀⠀⠀⠀⠀⠀⣿⣿⣿⣿⣿⣿⣿⣿⣿⣿⣿⣿⣿⣿⣿⣿⢇⢞⣻⣿⣿⣿⣿⣿⣿⣿⣿⣿⣿⣿⣿⣿⣿⣿⣿⣿⣿⣿⢞⢎⢕⢕⣿⣿⣿⣿⣿⣿⣿⢕⢕⢕⢻⣿⣿⣿⣿⣧⠀⠀⠀⠀⠀⠀⠀⠀⠀⠀⠀⠀</a:t>
            </a:r>
            <a:br/>
            <a:r>
              <a:t>⠀⠀⠀⠀⠀⠀⠀⠀⠀⠀⠀⣿⣿⣿⣿⣿⣿⣿⣿⣿⣿⣿⣿⣿⣿⣿⣿⢕⢕⢹⣿⣿⣿⣿⣿⣿⣿⣿⣿⣿⣿⣿⣿⣿⣿⣿⣿⣿⡿⢕⢕⢕⢕⣿⣿⣿⣿⣿⣿⣧⡕⢕⢕⣽⣿⣿⣿⣿⣿⠀⠀⠀⠀⠀⠀⠀⠀⠀⠀⠀⠀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⠀⠀⠀⠀⠀⠀⠀⠀⠀⠀⠀⣿⣿⣿⣿⣿⣿⣿⣿⣿⣿⣿⣿⣿⣿⣿⣿⢕⢕⢕⣿⣿⣿⣿⣿⣿⣿⣿⣿⣿⣿⣿⣿⣿⣿⣿⣿⣿⡗⢞⢕⢕⢕⣿⣿⣿⣿⣿⣿⣿⣇⣕⣷⣿⣿⣿⣿⣿⣿⠀⠀⠀⠀⠀⠀⠀⠀⠀⠀⠀⠀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⠀⠀⠀⠀⠀⠀⠀⠀⠀⠀⠀⣿⣿⣿⣿⣿⣿⣿⣿⣿⣿⣿⣿⣿⣿⣿⣿⢕⢕⢕⣿⣿⣿⣿⣿⣿⣿⣿⣿⣿⣿⣿⣿⣿⣿⣿⣿⣿⡧⢕⢕⢕⢧⣿⣿⣿⣿⣿⣿⣏⣜⣞⣟⣿⣿⣿⣿⣿⣿⠀⠀⠀⠀⠀⠀⠀⠀⠀⠀⠀⠀</a:t>
            </a:r>
            <a:br/>
            <a:r>
              <a:t>⠀⠀⠀⠀⠀⠀⠀⠀⠀⠀⠀⠸⣿⣿⣿⣿⣿⣿⣿⣿⣿⣿⣿⣿⣿⣿⡇⢕⢕⢕⣿⣿⣿⣿⣿⣿⣿⣿⣿⣿⣿⣿⣿⣿⣿⣿⣿⣽⣅⣅⣁⣁⣁⣿⣿⣿⣿⣿⣿⣿⣿⣿⣿⣿⣿⣿⣿⣿⣿⠀⠀⠀⠀⠀⠀⠀⠀⠀⠀⠀⠀</a:t>
            </a:r>
            <a:br/>
            <a:r>
              <a:t>⠀⠀⠀⠀⠀⠀⠀⠀⠀⠀⠀⠀⠹⣿⣿⣿⣿⣿⣿⣿⣿⣿⣿⣿⣿⣿⠇⠑⠑⢕⣿⣿⣿⣿⣿⣿⣿⣿⣿⣿⣿⣿⣿⣿⣿⣿⣾⣿⣿⣿⣿⣿⣿⣿⣿⣿⣿⣿⣿⣿⣿⣿⣿⣿⣿⣿⣿⣿⣿⠀⠀⠀⠀⠀⠀⠀⠀⠀⠀⠀⠀</a:t>
            </a:r>
            <a:br/>
            <a:r>
              <a:t>⠀⠀⠀⠀⠀⠀⠀⠀⠀⠀⠀⣄⣀⣅⣕⣕⣕⣱⣱⡵⣵⣕⢕⣕⢕⢕⣅⣄⣔⣵⣿⣿⣿⣿⣿⠿⠟⢻⢟⢻⣿⣿⡯⢻⢽⣷⣿⣿⣿⣿⣿⣿⣿⣿⣿⣿⣷⣿⣿⣿⣿⣿⣿⣿⣿⣿⣿⣿⣿⠀⠀⠀⠀⠀⠀⠀⠀⠀⠀⠀⠀</a:t>
            </a:r>
            <a:br/>
            <a:r>
              <a:t>⠀⠀⠀⠀⠀⠀⠀⠀⠀⠀⠀⢱⢾⣿⣝⣯⣽⣮⣿⣷⣷⣷⣾⡿⢿⢿⢟⢟⢟⢝⢍⢝⢱⢴⢕⣱⣜⡕⢝⢳⢇⢇⣝⣏⢏⣕⣱⣷⣿⣿⣿⣿⣿⣿⣿⣿⣿⣿⣿⣿⣿⣿⣿⣿⣿⣿⣿⣿⣿⠀⠀⠀⠀⠀⠀⠀⠀⠀⠀⠀⠀</a:t>
            </a:r>
            <a:br/>
            <a:r>
              <a:t>⠀⠀⠀⠀⠀⠀⠀⠀⠀⠀⠀⢿⢿⢟⢟⢟⢏⢝⢝⢹⢵⢵⢕⢕⢕⢕⢕⢕⢗⡕⡱⣗⣗⡕⢗⢝⢽⣿⢿⢿⣷⡷⣿⣿⣿⣿⣿⣿⣿⣿⣿⣿⣿⣿⣿⣿⣿⣿⣿⣿⣿⣿⣿⣿⣿⣿⣿⣿⣿⠀⠀⠀⠀⠀⠀⠀⠀⠀⠀⠀⠀</a:t>
            </a:r>
            <a:br/>
            <a:r>
              <a:t>⠀⠀⠀⠀⠀⠀⠀⠀⠀⠀⠀⠀⠀⠀⠀⠐⠐⠑⠑⠑⠑⠑⠑⠑⠙⠓⠑⠑⠑⠑⠘⠑⠑⠙⠃⠃⠑⠘⠑⠑⠑⠑⠙⠛⠙⠙⠋⠙⠙⠑⠘⠓⠑⠑⠑⠑⠑⠑⠑⠛⠋⠙⠙⠛⠙⠙⠙⠙⠙⠀⠀⠀⠀⠀⠀⠀⠀⠀⠀⠀⠀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⠀⠀⠀⠀⠀⠀⠀⠀⠀⠀⠀⢕⢕⢕⢕⣸⢗⢼⢟⢗⢿⣽⣾⣼⣷⣕⢔⡕⢝⢟⢿⢿⣿⣿⣿⣿⣿⣿⣿⣿⣿⣿⣿⣿⣿⣿⣿⣿⣿⣿⣿⣿⣿⣿⣿⣿⣿⣿⣿⣿⣿⣿⣿⣿⣿⣿⣿⣷⣾⠀⠀⠀⠀⠀⠀⠀⠀⠀⠀⠀⠀</a:t>
            </a:r>
            <a:br/>
            <a:r>
              <a:t>⠀⠀⠀⠀⠀⠀⠀⠀⠀⠀⠀⢕⢱⢱⢱⢕⣕⢸⢕⢕⢏⢽⣯⡝⢗⢿⢽⣷⣷⣷⣣⡕⢜⢝⢟⢿⣿⣿⣿⣿⣿⣿⣿⣿⣿⣿⣿⣿⣿⣿⣿⣿⣿⣿⣿⣿⣿⣿⣿⣿⣿⣿⣿⣿⣿⣿⣿⣿⣿⠀⠀⠀⠀⠀⠀⠀⠀⠀⠀⠀⠀</a:t>
            </a:r>
            <a:br/>
            <a:r>
              <a:t>⠀⠀⠀⠀⠀⠀⠀⠀⠀⠀⠀⢇⢕⢱⢕⢇⢇⣕⣕⣕⡜⡞⣇⣟⣼⣵⢞⣺⣿⣿⣿⣿⣿⣷⣧⣵⡕⣜⡝⢻⢿⣿⣿⣿⣿⣿⣿⣿⣿⣿⣿⣿⣿⣿⣿⣿⣿⣿⣿⣿⣿⣿⣿⣿⣿⣿⣿⣿⣿⠀⠀⠀⠀⠀⠀⠀⠀⠀⠀⠀⠀</a:t>
            </a:r>
            <a:br/>
            <a:r>
              <a:t>⠀⠀⠀⠀⠀⠀⠀⠀⠀⠀⠀⣇⣱⣵⣿⢿⢟⢗⢕⢕⢕⢝⢕⢟⢹⡿⣿⣽⣵⣯⡟⣿⣽⣽⣿⣿⣿⣟⣿⣷⣷⣵⣏⣟⢿⣿⣿⣿⣿⣿⣿⣿⣿⣿⣿⣿⣿⣿⣿⣿⣿⣿⣿⣿⣿⣿⣿⣿⣿⠀⠀⠀⠀⠀⠀⠀⠀⠀⠀⠀⠀</a:t>
            </a:r>
            <a:br/>
            <a:r>
              <a:t>⠀⠀⠀⠀⠀⠀⠀⠀⠀⠀⠀⢿⠟⠝⢑⢕⢑⢕⢕⣕⢕⢕⢕⢕⢕⢜⢜⢽⣿⣿⣿⣿⣿⣿⣿⣿⣿⣿⣿⣿⣿⣿⣿⣿⣿⣷⣼⣝⢟⣿⣿⣿⣿⣿⣿⣿⣿⣿⣿⣿⣿⣿⣿⣿⣿⣿⣿⣿⣿⠀⠀⠀⠀⠀⠀⠀⠀⠀⠀⠀⠀</a:t>
            </a:r>
            <a:br/>
            <a:r>
              <a:t>⠀⠀⠀⠀⠀⠀⠀⠀⠀⠀⠀⠀⠀⠀⠀⠀⠀⠀⠁⠑⠙⠗⢧⣕⡕⢕⢕⢕⢻⣿⣿⣿⣿⣿⣿⣿⣿⣿⣿⣿⣿⣿⣿⣿⣿⣿⣿⣿⣿⣷⣧⣝⡟⢻⢿⣿⣿⣿⣿⣿⣿⣿⣿⣿⣿⣿⣿⣿⣿⠀⠀⠀⠀⠀⠀⠀⠀⠀⠀⠀⠀</a:t>
            </a:r>
            <a:br/>
            <a:r>
              <a:t>⠀⠀⠀⠀⠀⠀⠀⠀⠀⠀⠀⠙⠛⠓⢖⠴⠄⠀⠀⠀⠀⠀⠀⠝⢿⣧⡕⢕⢕⣝⣿⣿⣿⣿⣿⣿⣿⣿⣯⣿⣿⣿⣿⣿⣿⣿⣿⣿⣿⣿⣿⣿⣿⣯⣷⣎⣝⢟⢿⣿⣿⣿⣿⣿⣿⣿⣿⣿⣿⠀⠀⠀⠀⠀⠀⠀⠀⠀⠀⠀⠀</a:t>
            </a:r>
            <a:br/>
            <a:r>
              <a:t>⠀⠀⠀⠀⠀⠀⠀⠀⠀⠀⠀⠀⠀⠀⠀⠄⠀⠅⠀⠀⠀⠀⠄⠅⠜⢿⣿⡕⢕⢪⣿⣿⣿⣿⣿⣿⣿⣿⣿⣿⣿⣿⣿⣿⣿⡿⢟⢟⢟⢿⣿⣿⣿⣿⣿⣿⣿⣿⣾⣧⣜⡟⢻⢿⣿⣿⣿⣿⣿⠀⠀⠀⠀⠀⠀⠀⠀⠀⠀⠀⠀</a:t>
            </a:r>
            <a:br/>
            <a:r>
              <a:t>⠀⠀⠀⠀⠀⠀⠀⠀⠀⠀⠀⢔⢔⢄⢕⢕⢁⢄⢀⠐⢀⠀⢕⠀⠀⢜⣿⣿⢾⢾⣿⣿⣿⣿⣿⣿⣿⣿⣿⣿⣿⣿⣿⣿⢟⢳⣕⡕⢕⢑⢍⢟⣿⣿⣿⣿⣿⣿⣿⣯⣽⣇⣵⣧⣵⣿⣿⡿⠟⠀⠀⠀⠀⠀⠀⠀⠀⠀⠀⠀⠀</a:t>
            </a:r>
            <a:br/>
            <a:r>
              <a:t>⠀⠀⠀⠀⠀⠀⠀⠀⠀⠀⠀⣿⣿⣷⣷⣧⣵⣕⡕⢕⢕⢕⢕⢄⢄⢑⣿⣿⣧⢱⣿⣿⣿⣿⣿⣿⣿⣿⣿⣿⣿⣿⣿⡷⣵⡄⢹⣷⣕⡻⣧⣾⣿⣿⣿⣯⢹⣿⣿⡿⢟⢻⣿⣿⣿⣿⣿⡟⠐⠀⠀⠀⠀⠀⠀⠀⠀⠀⠀⠀⠀</a:t>
            </a:r>
            <a:br/>
            <a:r>
              <a:t>⠀⠀⠀⠀⠀⠀⠀⠀⠀⠀⠀⣿⣿⣿⣿⣿⣿⣿⣿⣷⣷⣷⣵⣕⣕⢕⣿⣿⡧⣽⣿⣿⣿⣿⣿⣿⣿⣿⣿⣿⣿⣿⣿⡇⢝⢿⣇⢻⣿⣿⣷⣿⣿⣿⣿⣿⣵⣿⣿⢇⢕⢕⢻⣿⣿⣿⣿⡇⢀⠀⠀⠀⠀⠀⠀⠀⠀⠀⠀⠀⠀</a:t>
            </a:r>
            <a:br/>
            <a:r>
              <a:t>⠀⠀⠀⠀⠀⠀⠀⠀⠀⠀⠀⣿⣿⣿⣿⣿⣿⣿⣿⣿⣿⣿⣿⣿⣿⣿⣿⣿⡷⣾⣿⣿⣿⣿⣿⣿⣿⣿⣿⣿⣿⣿⣿⡇⢕⢜⢻⣿⣿⣿⣿⣿⣿⣿⣿⣿⣿⣿⣿⣧⢕⢕⢕⣿⣿⣿⣿⣧⢄⠀⠀⠀⠀⠀⠀⠀⠀⠀⠀⠀⠀</a:t>
            </a:r>
            <a:br/>
            <a:r>
              <a:t>⠀⠀⠀⠀⠀⠀⠀⠀⠀⠀⠀⣿⣿⣿⣿⣿⣿⣿⣿⣿⣿⣿⣿⣿⣿⣿⣿⣿⡽⢿⣿⣿⣿⣿⣿⣿⣿⣿⣿⣿⣿⣿⣿⣿⣿⣾⣷⣿⣿⣿⣯⢕⢸⣿⣿⣿⣿⣿⣿⣿⢕⢕⢕⣿⣿⣿⣿⣿⡕⠀⠀⠀⠀⠀⠀⠀⠀⠀⠀⠀⠀</a:t>
            </a:r>
            <a:br/>
            <a:r>
              <a:t>⠀⠀⠀⠀⠀⠀⠀⠀⠀⠀⠀⣿⣿⣿⣿⣿⣿⣿⣿⣿⣿⣿⣿⣿⣿⣿⣿⢇⢞⣿⣿⣿⣿⣿⣿⣿⣿⣿⣿⣿⣿⣿⣿⣿⣿⣿⣿⣿⣯⡿⢗⢕⢕⣿⣿⣿⣿⣿⣿⣿⢕⢕⢕⢿⣿⣿⣿⣿⣧⠀⠀⠀⠀⠀⠀⠀⠀⠀⠀⠀⠀</a:t>
            </a:r>
            <a:br/>
            <a:r>
              <a:t>⠀⠀⠀⠀⠀⠀⠀⠀⠀⠀⠀⣿⣿⣿⣿⣿⣿⣿⣿⣿⣿⣿⣿⣿⣿⣿⣿⢕⢕⢝⣿⣿⣿⣿⣿⣿⣿⣿⣿⣿⣿⣿⣿⣿⣿⣿⣿⣿⡟⡕⢕⢕⢕⣿⣿⣿⣿⣿⣿⡧⢕⢕⢕⣹⣿⣿⣿⣿⣿⠀⠀⠀⠀⠀⠀⠀⠀⠀⠀⠀⠀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⠀⠀⠀⠀⠀⠀⠀⠀⠀⠀⠀⣿⣿⣿⣿⣿⣿⣿⣿⣿⣿⣿⣿⣿⣿⣿⣿⢕⢕⢕⣿⣿⣿⣿⣿⣿⣿⣿⣿⣿⣿⣿⣿⣿⣿⣿⣿⣿⡟⢗⢕⢕⢇⣿⣿⣿⣿⣿⣿⣿⡕⢵⣵⣿⣿⣿⣿⣿⣿⠀⠀⠀⠀⠀⠀⠀⠀⠀⠀⠀⠀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⠀⠀⠀⠀⠀⠀⠀⠀⠀⠀⠀⣿⣿⣿⣿⣿⣿⣿⣿⣿⣿⣿⣿⣿⣿⣿⣿⢕⢕⢕⣿⣿⣿⣿⣿⣿⣿⣿⣿⣿⣿⣿⣿⣿⣿⣿⣿⣿⡏⢕⢕⢕⢇⣿⣿⣿⣿⣿⣿⣏⣕⣕⣟⣿⣿⣿⣿⣿⣿⠀⠀⠀⠀⠀⠀⠀⠀⠀⠀⠀⠀</a:t>
            </a:r>
            <a:br/>
            <a:r>
              <a:t>⠀⠀⠀⠀⠀⠀⠀⠀⠀⠀⠀⠜⣿⣿⣿⣿⣿⣿⣿⣿⣿⣿⣿⣿⣿⣿⡏⢕⢕⢱⣿⣿⣿⣿⣿⣿⣿⣿⣿⣿⣿⣿⣿⣿⣿⣿⣿⣽⣅⣅⣁⣁⣑⣿⣿⣿⣿⣿⣿⣿⣿⣿⣿⣿⣿⣿⣿⣿⣿⠀⠀⠀⠀⠀⠀⠀⠀⠀⠀⠀⠀</a:t>
            </a:r>
            <a:br/>
            <a:r>
              <a:t>⠀⠀⠀⠀⠀⠀⠀⠀⠀⠀⠀⠀⠜⣿⣿⣿⣿⣿⣿⣿⣿⣿⣿⣿⣿⢿⢇⠑⠕⢕⣿⣿⣿⣿⣿⣿⣿⣿⣿⣿⣿⣿⣿⣿⣿⣿⣿⣿⣿⣿⣿⣿⣿⣿⣿⣿⣿⣿⣿⣿⣿⣿⣿⣿⣿⣿⣿⣿⣿⠀⠀⠀⠀⠀⠀⠀⠀⠀⠀⠀⠀</a:t>
            </a:r>
            <a:br/>
            <a:r>
              <a:t>⠀⠀⠀⠀⠀⠀⠀⠀⠀⠀⠀⣄⣀⣜⣕⣕⣕⣱⣕⡵⣵⡕⢕⡕⢕⢅⣅⣄⣄⣵⣿⣿⣿⣿⡿⠿⠟⢻⢟⢻⡿⣿⡯⢏⢽⣳⣿⡿⣿⣿⣿⣿⣿⣷⣿⣿⣷⣿⣿⣿⣿⣿⣿⣿⣿⣿⣿⣿⣿⠀⠀⠀⠀⠀⠀⠀⠀⠀⠀⠀⠀</a:t>
            </a:r>
            <a:br/>
            <a:r>
              <a:t>⠀⠀⠀⠀⠀⠀⠀⠀⠀⠀⠀⠱⢞⣿⣝⣽⣽⣵⣿⣷⣷⣷⣿⡿⢿⢿⢟⢟⢟⢝⢍⢹⢵⢵⢕⣕⣸⡕⢝⢳⢇⢕⣝⣏⣏⣝⣕⣷⣮⣿⣿⣿⣿⣿⣿⣿⣿⣿⣿⣿⣿⣿⣿⣿⣿⣿⣿⣿⣿⠀⠀⠀⠀⠀⠀⠀⠀⠀⠀⠀⠀</a:t>
            </a:r>
            <a:br/>
            <a:r>
              <a:t>⠀⠀⠀⠀⠀⠀⠀⠀⠀⠀⠀⢿⢿⢻⢟⢟⢏⢝⢝⢝⢵⢕⢕⢕⢕⢕⢱⡕⢳⡕⢱⣗⣗⢕⢗⢝⢽⢟⢾⢿⣷⡷⣿⣿⣿⣿⣿⣿⣿⣿⣿⣿⣿⡿⣿⣿⣿⣿⣿⣿⣿⣿⣿⣿⣿⣿⣿⣿⣿⠀⠀⠀⠀⠀⠀⠀⠀⠀⠀⠀⠀</a:t>
            </a:r>
            <a:br/>
            <a:r>
              <a:t>⠀⠀⠀⠀⠀⠀⠀⠀⠀⠀⠀⠀⠀⠀⠀⠀⠐⠑⠑⠑⠑⠑⠑⠑⠘⠃⠑⠑⠑⠑⠑⠑⠑⠘⠑⠃⠑⠘⠑⠑⠑⠑⠙⠛⠙⠙⠋⠙⠙⠑⠘⠓⠑⠑⠑⠑⠑⠑⠙⠙⠋⠘⠑⠙⠙⠙⠙⠙⠑⠀⠀⠀⠀⠀⠀⠀⠀⠀⠀⠀⠀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⠀⠀⠀⠀⠀⠀⠀⠀⠀⠀⠀⢕⢕⢕⢕⣱⢇⢼⢟⢗⣾⣽⣟⣵⣧⣕⢕⡕⢜⢝⢻⢿⣿⣿⣿⣿⣿⣿⣿⣿⣿⣿⣿⣿⣿⣿⣿⣿⣿⣿⣿⣿⣿⣿⣿⣿⣿⣿⣿⣿⣿⣿⣿⣿⣿⣿⣿⣿⣷⠀⠀⠀⠀⠀⠀⠀⠀⠀⠀⠀⠀</a:t>
            </a:r>
            <a:br/>
            <a:r>
              <a:t>⠀⠀⠀⠀⠀⠀⠀⠀⠀⠀⠀⢕⢕⢱⢕⢕⣕⢱⢇⢱⢏⢽⣯⣝⢗⢿⢽⣷⣧⣵⣣⢕⢜⢝⠟⢿⣿⣿⣿⣿⣿⣿⣿⣿⣿⣿⣿⣿⣿⣿⣿⣿⣿⣿⣿⣿⣿⣿⣿⣿⣿⣿⣿⣿⣿⣿⣿⣿⣿⠀⠀⠀⠀⠀⠀⠀⠀⠀⠀⠀⠀</a:t>
            </a:r>
            <a:br/>
            <a:r>
              <a:t>⠀⠀⠀⠀⠀⠀⠀⠀⠀⠀⠀⢕⢕⢕⢕⢕⢇⣕⣕⣱⡜⡞⣇⣗⣼⢵⢞⣞⣿⣻⣾⣯⣷⣷⣇⣵⡕⣜⡝⢻⢿⣿⣿⣿⣿⣿⣿⣿⣿⣿⣿⣿⣿⣿⣿⣿⣿⣿⣿⣿⣿⣿⣿⣿⣿⣿⣿⣿⣿⠀⠀⠀⠀⠀⠀⠀⠀⠀⠀⠀⠀</a:t>
            </a:r>
            <a:br/>
            <a:r>
              <a:t>⠀⠀⠀⠀⠀⠀⠀⠀⠀⠀⠀⣇⣱⣷⣿⡿⢿⢟⢗⢕⢕⢝⢕⢝⢹⡿⢿⣽⣱⡧⡟⢿⣽⣽⣿⣟⣿⣟⣯⣾⣷⣧⣟⣟⢿⣿⣿⣿⣿⣿⣿⣿⣿⣿⣿⣿⣿⣿⣿⣿⣿⣿⣿⣿⣿⣿⣿⣿⣿⠀⠀⠀⠀⠀⠀⠀⠀⠀⠀⠀⠀</a:t>
            </a:r>
            <a:br/>
            <a:r>
              <a:t>⠀⠀⠀⠀⠀⠀⠀⠀⠀⠀⠀⢿⠟⠝⢑⢕⢑⠕⢕⣕⢕⢕⢕⢕⢕⢜⢜⢽⣿⣻⣿⣿⣿⣿⣿⣿⣿⣿⣿⣿⣿⣿⣿⣿⣿⣷⣼⣝⢟⣿⣿⣿⣿⣿⣿⣿⣿⣿⣿⣿⣿⣿⣿⣿⣿⣿⣿⣿⣿⠀⠀⠀⠀⠀⠀⠀⠀⠀⠀⠀⠀</a:t>
            </a:r>
            <a:br/>
            <a:r>
              <a:t>⠀⠀⠀⠀⠀⠀⠀⠀⠀⠀⠀⠀⠀⠀⠀⠀⠀⠁⠑⠑⠙⠗⢷⣕⡕⢕⢕⢕⢻⣿⣿⣿⣿⣿⣿⣿⣿⣿⣿⣿⣿⣿⣿⣿⣿⣿⣿⣿⣿⣷⣧⣝⡟⢻⢿⣿⣿⣿⣿⣿⣿⣿⣿⣿⣿⣿⣿⣿⣿⠀⠀⠀⠀⠀⠀⠀⠀⠀⠀⠀⠀</a:t>
            </a:r>
            <a:br/>
            <a:r>
              <a:t>⠀⠀⠀⠀⠀⠀⠀⠀⠀⠀⠀⠙⠙⠓⠖⠴⠄⠐⠀⠀⠀⠀⠀⠝⢿⣧⡕⢕⢕⣹⣿⣿⣿⣿⣿⣿⣿⣿⣯⣿⣿⣿⣿⣿⣿⣿⣿⣿⣿⣿⣿⣿⣿⣿⣷⣸⡝⢟⢿⣿⣿⣿⣿⣿⣿⣿⣿⣿⣿⠀⠀⠀⠀⠀⠀⠀⠀⠀⠀⠀⠀</a:t>
            </a:r>
            <a:br/>
            <a:r>
              <a:t>⠀⠀⠀⠀⠀⠀⠀⠀⠀⠀⠀⠀⠀⠀⠀⠀⠀⠄⠀⠁⠄⠀⠀⠁⠈⢿⣿⡕⢕⢪⣿⣿⣿⣿⣿⣿⣿⣿⣿⣿⣿⣿⣿⣿⣿⡿⢟⢟⢟⢿⣿⣿⣿⣿⣿⣿⣿⣿⣷⣧⣜⡟⢻⢿⣿⣿⣷⣷⣿⠀⠀⠀⠀⠀⠀⠀⠀⠀⠀⠀⠀</a:t>
            </a:r>
            <a:br/>
            <a:r>
              <a:t>⠀⠀⠀⠀⠀⠀⠀⠀⠀⠀⠀⢔⢔⢄⢕⢕⢀⢀⢄⢄⢀⠀⢕⠀⢁⢜⣿⣿⢞⢾⣿⣿⣿⣿⣿⣿⣿⣿⣿⣿⣿⣿⣿⣿⢟⢣⣕⢕⢕⢕⠹⠟⢟⣿⣿⣿⣿⣿⣿⣟⣽⣏⣱⣷⣵⣟⣿⡿⠟⠀⠀⠀⠀⠀⠀⠀⠀⠀⠀⠀⠀</a:t>
            </a:r>
            <a:br/>
            <a:r>
              <a:t>⠀⠀⠀⠀⠀⠀⠀⠀⠀⠀⠀⣿⣿⣷⣷⣵⣵⣕⡕⢕⢕⢕⢕⢄⢅⢑⣿⣿⡯⣳⣿⣿⣿⣿⣿⣿⣿⣿⣿⣿⣿⣿⣿⣷⣴⡄⢹⣷⡕⣱⣷⡀⣰⣽⣿⣿⣿⣿⣿⡿⢟⢻⣿⣿⣿⣿⣿⡟⠑⠀⠀⠀⠀⠀⠀⠀⠀⠀⠀⠀⠀</a:t>
            </a:r>
            <a:br/>
            <a:r>
              <a:t>⠀⠀⠀⠀⠀⠀⠀⠀⠀⠀⠀⣿⣿⣿⣿⣿⣿⣿⣿⣷⣷⣷⣧⣕⢕⢕⣿⣿⡧⣿⣿⣿⣿⣿⣿⣿⣿⣿⣿⣿⣿⣿⣿⡇⢹⣿⣇⢻⣿⣿⣿⣿⣿⣿⣿⣿⣿⡝⣿⢇⢕⢕⢹⣿⣿⣿⣿⡇⠀⠀⠀⠀⠀⠀⠀⠀⠀⠀⠀⠀⠀</a:t>
            </a:r>
            <a:br/>
            <a:r>
              <a:t>⠀⠀⠀⠀⠀⠀⠀⠀⠀⠀⠀⣿⣿⣿⣿⣿⣿⣿⣿⣿⣿⣿⣿⣿⣿⣿⣿⣿⡷⣾⣿⣿⣿⣿⣿⣿⣿⣿⣿⣿⣿⣿⣿⡇⢕⢜⢻⣿⣿⣿⣿⣿⣿⣿⣿⣿⣿⣃⣿⣧⢕⢕⢕⣿⣿⣿⣿⣧⢄⠀⠀⠀⠀⠀⠀⠀⠀⠀⠀⠀⠀</a:t>
            </a:r>
            <a:br/>
            <a:r>
              <a:t>⠀⠀⠀⠀⠀⠀⠀⠀⠀⠀⠀⣿⣿⣿⣿⣿⣿⣿⣿⣿⣿⣿⣿⣿⣿⣿⣿⣿⢽⢿⣿⣿⣿⣿⣿⣿⣿⣿⣿⣿⣿⣿⣿⣿⣿⣾⣾⣿⣿⣿⣟⢝⢹⣿⣿⣿⣿⣿⣿⣿⢕⢕⢕⣿⣿⣿⣿⣿⡕⠀⠀⠀⠀⠀⠀⠀⠀⠀⠀⠀⠀</a:t>
            </a:r>
            <a:br/>
            <a:r>
              <a:t>⠀⠀⠀⠀⠀⠀⠀⠀⠀⠀⠀⣿⣿⣿⣿⣿⣿⣿⣿⣿⣿⣿⣿⣿⣿⣿⣿⢇⢞⣽⣿⣿⣿⣿⣿⣿⣿⣿⣿⣿⣿⣿⣿⣿⣿⣿⣿⣿⣟⣯⢏⢕⢕⣿⣿⣿⣿⣿⣿⣿⢕⢕⢕⢾⣿⣿⣿⣿⣧⠀⠀⠀⠀⠀⠀⠀⠀⠀⠀⠀⠀</a:t>
            </a:r>
            <a:br/>
            <a:r>
              <a:t>⠀⠀⠀⠀⠀⠀⠀⠀⠀⠀⠀⣿⣿⣿⣿⣿⣿⣿⣿⣿⣿⣿⣿⣿⣿⣿⣿⢕⢕⡝⣿⣿⣿⣿⣿⣿⣿⣿⣿⣿⣿⣿⣿⣿⣿⣿⣿⣿⣿⢕⢕⢕⢕⣿⣿⣿⣿⣿⣿⣧⢕⢕⢕⣹⣿⣿⣿⣿⣿⠀⠀⠀⠀⠀⠀⠀⠀⠀⠀⠀⠀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⠀⠀⠀⠀⠀⠀⠀⠀⠀⠀⠀⣿⣿⣿⣿⣿⣿⣿⣿⣿⣿⣿⣿⣿⣿⣿⣿⢕⢕⢕⣿⣿⣿⣿⣿⣿⣿⣿⣿⣿⣿⣿⣿⣿⣿⣿⣿⣿⣿⢇⢕⢕⢇⣿⣿⣿⣿⣿⣿⣿⡕⢱⣵⣿⣿⣿⣿⣿⣿⠀⠀⠀⠀⠀⠀⠀⠀⠀⠀⠀⠀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⠀⠀⠀⠀⠀⠀⠀⠀⠀⠀⠀⣿⣿⣿⣿⣿⣿⣿⣿⣿⣿⣿⣿⣿⣿⣿⣿⢕⢕⢕⣿⣿⣿⣿⣿⣿⣿⣿⣿⣿⣿⣿⣿⣿⣿⣿⣿⣿⡏⢕⢕⢕⢱⣿⣿⣿⣿⣿⣿⣟⣜⣕⣝⣿⣿⣿⣿⣿⣿⠀⠀⠀⠀⠀⠀⠀⠀⠀⠀⠀⠀</a:t>
            </a:r>
            <a:br/>
            <a:r>
              <a:t>⠀⠀⠀⠀⠀⠀⠀⠀⠀⠀⠀⠜⣿⣿⣿⣿⣿⣿⣿⣿⣿⣿⣿⣿⣿⣿⡿⢕⢕⢱⣿⣿⣿⣿⣿⣿⣿⣿⣿⣿⣿⣿⣿⣿⣿⣿⣿⣽⣕⣅⣁⣁⣕⣿⣿⣿⣿⣿⣿⣿⣿⣿⣿⣿⣿⣿⣿⣿⣿⠀⠀⠀⠀⠀⠀⠀⠀⠀⠀⠀⠀</a:t>
            </a:r>
            <a:br/>
            <a:r>
              <a:t>⠀⠀⠀⠀⠀⠀⠀⠀⠀⠀⠀⠀⠘⣿⣿⣿⣿⣿⣿⣿⣿⣿⣿⣿⣿⢿⢇⠕⠕⢕⣿⣿⣿⣿⣿⣿⣿⣿⣿⣿⣿⣿⣿⣿⣿⣿⣿⣿⣿⣿⣿⣿⣿⣿⣿⣿⣿⣿⣿⣿⣿⣿⣿⣿⣿⣿⣿⣿⣿⠀⠀⠀⠀⠀⠀⠀⠀⠀⠀⠀⠀</a:t>
            </a:r>
            <a:br/>
            <a:r>
              <a:t>⠀⠀⠀⠀⠀⠀⠀⠀⠀⠀⠀⣄⣀⣕⣕⣕⣕⣱⡕⡵⣵⡕⢕⡕⢕⢕⣅⣄⣄⣵⣿⣿⣿⣿⣿⠿⠟⠻⢿⢻⡿⣿⡯⢟⢜⣷⣿⣿⣿⣿⣿⣿⣿⣷⣿⣿⣷⣾⣿⣿⣿⣿⣿⣿⣿⣿⣿⣿⣿⠀⠀⠀⠀⠀⠀⠀⠀⠀⠀⠀⠀</a:t>
            </a:r>
            <a:br/>
            <a:r>
              <a:t>⠀⠀⠀⠀⠀⠀⠀⠀⠀⠀⠀⠱⢗⣯⣝⣹⣽⣵⣽⣷⣷⣷⣿⡿⢿⢿⢟⢟⢏⢝⢝⢹⢱⢵⢕⣱⣸⡕⢝⢱⢗⢕⣝⣯⣏⣝⣜⣷⣮⣿⣿⣿⣿⣿⣿⣿⣿⣿⣿⣿⣿⣿⣿⣿⣿⣿⣿⣿⣿⠀⠀⠀⠀⠀⠀⠀⠀⠀⠀⠀⠀</a:t>
            </a:r>
            <a:br/>
            <a:r>
              <a:t>⠀⠀⠀⠀⠀⠀⠀⠀⠀⠀⠀⢿⠿⢟⢟⠟⢏⢝⢝⢹⢵⢱⢕⢕⢕⢕⢱⢕⢗⡕⢱⣕⡗⢕⢗⢽⢝⢟⢿⢿⣷⡷⣿⡾⣿⣿⣿⣿⣿⣿⣿⣿⣿⡿⣿⣿⣿⣿⣿⣿⣿⣿⣿⣿⣿⣿⣿⣿⣿⠀⠀⠀⠀⠀⠀⠀⠀⠀⠀⠀⠀</a:t>
            </a:r>
            <a:br/>
            <a:r>
              <a:t>⠀⠀⠀⠀⠀⠀⠀⠀⠀⠀⠀⠀⠀⠀⠀⠀⠐⠁⠑⠑⠑⠑⠑⠑⠘⠃⠑⠑⠑⠑⠑⠑⠑⠘⠑⠃⠑⠘⠑⠑⠑⠑⠘⠛⠙⠑⠃⠙⠙⠑⠘⠓⠑⠑⠑⠑⠑⠑⠑⠙⠋⠘⠑⠛⠙⠙⠙⠙⠑⠀⠀⠀⠀⠀⠀⠀⠀⠀⠀⠀⠀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⠀⠀⠀⠀⠀⠀⠀⠀⠀⠀⠀⢕⢕⢕⢕⣱⢇⡸⢟⢗⣾⣽⣞⣵⣵⡵⢔⡕⢜⢟⢻⢿⣿⣿⣿⣿⣿⣿⣿⣿⣿⣿⣿⣿⣿⣿⣿⣿⣿⣿⣿⣿⣿⣿⣿⣿⣿⣿⣿⣿⣿⣿⣿⣿⣿⣿⣿⣿⣿⠀⠀⠀⠀⠀⠀⠀⠀⠀⠀⠀⠀</a:t>
            </a:r>
            <a:br/>
            <a:r>
              <a:t>⠀⠀⠀⠀⠀⠀⠀⠀⠀⠀⠀⢕⢕⢕⢕⢝⣕⢱⢇⢱⢟⣽⣯⣝⢗⢾⢽⣷⣧⣵⣣⡕⢜⢝⠟⢿⣿⣿⣿⣿⣿⣿⣿⣿⣿⣿⣿⣿⣿⣿⣿⣿⣿⣿⣿⣿⣿⣿⣿⣿⣿⣿⣿⣿⣿⣿⣿⣿⣿⠀⠀⠀⠀⠀⠀⠀⠀⠀⠀⠀⠀</a:t>
            </a:r>
            <a:br/>
            <a:r>
              <a:t>⠀⠀⠀⠀⠀⠀⠀⠀⠀⠀⠀⢕⢕⢕⢕⢕⢎⣕⣕⡱⢜⡾⣏⣿⣵⢵⢞⣞⣻⣻⣾⣯⣿⣷⣧⣵⣕⣜⡝⢻⢿⣿⣿⣿⣿⣿⣿⣿⣿⣿⣿⣿⣿⣿⣿⣿⣿⣿⣿⣿⣿⣿⣿⣿⣿⣿⣿⣿⣿⠀⠀⠀⠀⠀⠀⠀⠀⠀⠀⠀⠀</a:t>
            </a:r>
            <a:br/>
            <a:r>
              <a:t>⠀⠀⠀⠀⠀⠀⠀⠀⠀⠀⠀⣷⣵⣵⣿⣿⢿⢗⢗⢞⢝⢝⢕⢝⢿⣿⣷⣿⣼⣯⡿⣿⣽⣿⣿⣟⣯⣿⣯⣾⣷⣧⣿⣟⢿⣿⣿⣿⣿⣿⣿⣿⣿⣿⣿⣿⣿⣿⣿⣿⣿⣿⣿⣿⣿⣿⣿⣿⣿⠀⠀⠀⠀⠀⠀⠀⠀⠀⠀⠀⠀</a:t>
            </a:r>
            <a:br/>
            <a:r>
              <a:t>⠀⠀⠀⠀⠀⠀⠀⠀⠀⠀⠀⡿⠟⠝⠕⢕⢕⠕⢕⣕⢕⢕⢕⢕⢕⢜⢜⢽⣿⣿⣿⣿⣿⣿⣿⣿⣿⣿⣿⣿⣿⣿⣿⣿⣿⣷⣽⣟⡟⣿⣿⣿⣿⣿⣿⣿⣿⣿⣿⣿⣿⣿⣿⣿⣿⣿⣿⣿⣿⠀⠀⠀⠀⠀⠀⠀⠀⠀⠀⠀⠀</a:t>
            </a:r>
            <a:br/>
            <a:r>
              <a:t>⠀⠀⠀⠀⠀⠀⠀⠀⠀⠀⠀⠀⠀⠄⠀⠀⠀⠁⠁⠑⠙⠗⢷⣵⡕⢕⢕⢕⢻⣿⣿⣿⣿⣿⣿⣿⣿⣯⣿⣿⣿⣿⣿⣿⣿⣿⣿⣿⣿⣷⣧⣼⡟⢻⢿⣿⣿⣿⣿⣿⣿⣿⣿⣿⣿⣿⣿⣿⣿⠀⠀⠀⠀⠀⠀⠀⠀⠀⠀⠀⠀</a:t>
            </a:r>
            <a:br/>
            <a:r>
              <a:t>⠀⠀⠀⠀⠀⠀⠀⠀⠀⠀⠀⠉⠝⠓⠖⠦⠄⠐⠀⠅⠀⠀⠀⠙⢿⣧⡕⢕⢕⣹⣿⣿⣿⣿⣿⣿⣿⣿⣿⣿⣿⣿⣿⣿⣿⣿⣿⣿⣿⣿⣿⣿⣿⣿⣷⣜⢝⢟⢿⣿⣿⣿⣿⣿⣿⣿⣿⣿⣿⠀⠀⠀⠀⠀⠀⠀⠀⠀⠀⠀⠀</a:t>
            </a:r>
            <a:br/>
            <a:r>
              <a:t>⠀⠀⠀⠀⠀⠀⠀⠀⠀⠀⠀⠀⠀⠀⠀⠀⠀⠅⠀⠅⠀⢀⠄⠀⠈⢻⣿⣇⢕⢜⣿⣿⣿⣿⣿⣿⣿⣿⣿⣿⣿⣿⣿⣿⣿⡿⢟⢟⢟⢿⣿⣿⣿⣿⣿⣿⣿⣿⣷⣵⣜⡝⢻⢿⣿⣿⣷⣿⣿⠀⠀⠀⠀⠀⠀⠀⠀⠀⠀⠀⠀</a:t>
            </a:r>
            <a:br/>
            <a:r>
              <a:t>⠀⠀⠀⠀⠀⠀⠀⠀⠀⠀⠀⢔⢕⢄⢕⢕⢁⢀⢄⢀⢀⠁⢔⠀⠐⢘⣿⣿⡞⢾⣿⣿⣿⣿⣿⣿⣿⣿⣿⣿⣿⣿⣿⡿⢟⢳⣕⡕⢕⢕⢹⣿⣿⣿⣿⣿⣿⣿⣿⣿⣿⣇⣱⣧⣕⣟⣻⡿⠟⠀⠀⠀⠀⠀⠀⠀⠀⠀⠀⠀⠀</a:t>
            </a:r>
            <a:br/>
            <a:r>
              <a:t>⠀⠀⠀⠀⠀⠀⠀⠀⠀⠀⠀⣿⣿⣷⣷⣵⣵⣕⣕⢕⢕⢕⢕⢔⢄⢕⣻⣿⣯⣸⣿⣿⣿⣿⣿⣿⣿⣿⣿⣿⣿⣿⣿⣷⣦⡤⢸⣷⡕⢕⢅⣅⠀⢘⢻⣿⣿⣿⣿⡿⢟⢻⣿⣿⣿⣿⣿⡟⠑⠀⠀⠀⠀⠀⠀⠀⠀⠀⠀⠀⠀</a:t>
            </a:r>
            <a:br/>
            <a:r>
              <a:t>⠀⠀⠀⠀⠀⠀⠀⠀⠀⠀⠀⣿⣿⣿⣿⣿⣿⣿⣿⣿⣷⣷⣵⣕⡕⢕⣿⣿⣷⣿⣿⣿⣿⣿⣿⣿⣿⣿⣿⣿⣿⣿⣿⡇⢹⢿⣇⢹⣿⣾⣿⣿⣠⣷⣾⣿⣿⣿⣿⡇⢕⢕⢹⣿⣿⣿⣿⡇⠀⠀⠀⠀⠀⠀⠀⠀⠀⠀⠀⠀⠀</a:t>
            </a:r>
            <a:br/>
            <a:r>
              <a:t>⠀⠀⠀⠀⠀⠀⠀⠀⠀⠀⠀⣿⣿⣿⣿⣿⣿⣿⣿⣿⣿⣿⣿⣿⣿⣿⣿⣿⡷⣾⣿⣿⣿⣿⣿⣿⣿⣿⣿⣿⣿⣿⣿⡇⢕⢕⢻⣿⣿⣿⣿⣿⣿⣿⣿⣿⣿⣿⡿⣧⢕⢕⢕⢿⣿⣿⣿⣧⢄⠀⠀⠀⠀⠀⠀⠀⠀⠀⠀⠀⠀</a:t>
            </a:r>
            <a:br/>
            <a:r>
              <a:t>⠀⠀⠀⠀⠀⠀⠀⠀⠀⠀⠀⣿⣿⣿⣿⣿⣿⣿⣿⣿⣿⣿⣿⣿⣿⣿⣿⣿⡿⢻⣿⣿⣿⣿⣿⣿⣿⣿⣿⣿⣿⣿⣿⣷⣿⣾⣾⣿⣿⣿⣟⢟⢏⣿⣿⣿⣿⣿⠇⣿⢕⢕⢕⣿⣿⣿⣿⣿⡕⠀⠀⠀⠀⠀⠀⠀⠀⠀⠀⠀⠀</a:t>
            </a:r>
            <a:br/>
            <a:r>
              <a:t>⠀⠀⠀⠀⠀⠀⠀⠀⠀⠀⠀⣿⣿⣿⣿⣿⣿⣿⣿⣿⣿⣿⣿⣿⣿⣿⣿⢇⢞⣻⣿⣿⣿⣿⣿⣿⣿⣿⣿⣿⣿⣿⣿⣿⣿⣿⣿⣿⣿⢟⢏⢕⢕⣿⣿⣿⣿⣿⣷⣿⢕⢕⢕⢾⣿⣿⣿⣿⣧⠀⠀⠀⠀⠀⠀⠀⠀⠀⠀⠀⠀</a:t>
            </a:r>
            <a:br/>
            <a:r>
              <a:t>⠀⠀⠀⠀⠀⠀⠀⠀⠀⠀⠀⣿⣿⣿⣿⣿⣿⣿⣿⣿⣿⣿⣿⣿⣿⣿⣿⢕⢕⢝⣿⣿⣿⣿⣿⣿⣿⣿⣿⣿⣿⣿⣿⣿⣿⣿⣿⣿⣿⢕⢕⢕⢕⣿⣿⣿⣿⣿⣿⣧⢕⢕⢕⣸⣿⣿⣿⣿⣿⠀⠀⠀⠀⠀⠀⠀⠀⠀⠀⠀⠀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⠀⠀⠀⠀⠀⠀⠀⠀⠀⠀⠀⣿⣿⣿⣿⣿⣿⣿⣿⣿⣿⣿⣿⣿⣿⣿⣿⢕⢕⢕⣿⣿⣿⣿⣿⣿⣿⣿⣿⣿⣿⣿⣿⣿⣿⣿⣿⣿⣿⢇⢕⢕⢕⣿⣿⣿⣿⣿⣿⣿⢕⢱⢵⣿⣿⣿⣿⣿⣿⠀⠀⠀⠀⠀⠀⠀⠀⠀⠀⠀⠀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⠀⠀⠀⠀⠀⠀⠀⠀⠀⠀⠀⣿⣿⣿⣿⣿⣿⣿⣿⣿⣿⣿⣿⣿⣿⣿⣿⢕⢕⢕⣿⣿⣿⣿⣿⣿⣿⣿⣿⣿⣿⣿⣿⣿⣿⣿⣿⣿⡟⢕⢕⢕⢕⣿⣿⣿⣿⣿⣿⣗⣜⣗⣹⣿⣿⣿⣿⣿⣿⠀⠀⠀⠀⠀⠀⠀⠀⠀⠀⠀⠀</a:t>
            </a:r>
            <a:br/>
            <a:r>
              <a:t>⠀⠀⠀⠀⠀⠀⠀⠀⠀⠀⠀⠜⣿⣿⣿⣿⣿⣿⣿⣿⣿⣿⣿⣿⣿⣿⡿⢕⢕⢱⣿⣿⣿⣿⣿⣿⣿⣿⣿⣿⣿⣿⣿⣿⣿⣟⣏⣝⣅⣁⣁⣁⣁⣿⣿⣿⣿⣿⣿⣿⣿⣿⣿⣿⣿⣿⣿⣿⣿⠀⠀⠀⠀⠀⠀⠀⠀⠀⠀⠀⠀</a:t>
            </a:r>
            <a:br/>
            <a:r>
              <a:t>⠀⠀⠀⠀⠀⠀⠀⠀⠀⠀⠀⠀⠘⣿⣿⣿⣿⣿⣿⣿⣿⣿⣿⣿⣿⢿⢇⠑⠑⢕⣿⣿⣿⣿⣿⣿⣿⣿⣿⣿⣿⣿⣿⣿⣿⣿⣿⣿⣿⣿⣿⣿⣿⣿⣿⣿⣿⣿⣿⣿⣿⣿⣿⣿⣿⣿⣿⣿⣿⠀⠀⠀⠀⠀⠀⠀⠀⠀⠀⠀⠀</a:t>
            </a:r>
            <a:br/>
            <a:r>
              <a:t>⠀⠀⠀⠀⠀⠀⠀⠀⠀⠀⠀⣄⣀⣅⡕⣕⣕⣱⡕⢱⢕⡕⢕⣕⢕⢅⣅⣄⣄⣵⣿⣿⣿⣿⡿⠿⠟⢻⢟⢻⢿⣿⡯⢟⢵⣷⣿⣿⣿⣿⣿⣿⣿⣷⣿⣿⣷⣾⣿⣿⣿⣿⣿⣿⣿⣿⣿⣿⣿⠀⠀⠀⠀⠀⠀⠀⠀⠀⠀⠀⠀</a:t>
            </a:r>
            <a:br/>
            <a:r>
              <a:t>⠀⠀⠀⠀⠀⠀⠀⠀⠀⠀⠀⠱⢗⣯⣝⣹⣽⣵⣽⣷⣷⣷⣿⡿⢿⢿⢟⢟⢏⢝⢍⢹⢱⢵⢕⣕⣜⡕⢝⢗⢗⢕⡝⡏⣝⣜⣕⣷⣮⣿⣿⣿⣿⣿⣿⣿⣿⣿⣿⣿⣿⣿⣿⣿⣿⣿⣿⣿⣿⠀⠀⠀⠀⠀⠀⠀⠀⠀⠀⠀⠀</a:t>
            </a:r>
            <a:br/>
            <a:r>
              <a:t>⠀⠀⠀⠀⠀⠀⠀⠀⠀⠀⠀⢿⠟⢟⠟⢛⢏⢝⢝⢝⢵⢵⢕⢕⢕⢕⢕⢕⢞⢕⢱⣕⡗⢕⢳⢎⢽⢟⢿⢿⣷⡷⣿⡿⣿⣿⣿⣿⣿⣿⣿⣿⣿⣿⣿⣿⣿⣿⣻⣿⣿⣿⣿⣿⣿⣿⣿⣿⣿⠀⠀⠀⠀⠀⠀⠀⠀⠀⠀⠀⠀</a:t>
            </a:r>
            <a:br/>
            <a:r>
              <a:t>⠀⠀⠀⠀⠀⠀⠀⠀⠀⠀⠀⠀⠀⠀⠀⠀⠐⠁⠑⠑⠑⠑⠑⠑⠘⠑⠑⠑⠑⠑⠑⠑⠑⠘⠑⠑⠑⠘⠑⠑⠑⠑⠘⠛⠙⠑⠋⠙⠙⠘⠑⠓⠑⠑⠑⠑⠑⠑⠑⠙⠋⠙⠑⠛⠙⠙⠙⠙⠑⠀⠀⠀⠀⠀⠀⠀⠀⠀⠀⠀⠀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⠀⠀⠀⠀⠀⠀⠀⠀⠀⠀⠀⢕⡝⢕⡕⣹⣗⣼⣟⡗⣿⣿⣿⣽⣵⣵⣕⡕⢝⢟⢻⢿⣿⣿⣿⣿⣿⣿⣿⣿⣿⣿⣿⣿⣿⣿⣿⣿⣿⣿⣿⣿⣿⣿⣿⣿⣿⣿⣿⣿⣿⣿⣿⣿⣿⣿⣿⣿⣿⠀⠀⠀⠀⠀⠀⠀⠀⠀⠀⠀⠀</a:t>
            </a:r>
            <a:br/>
            <a:r>
              <a:t>⠀⠀⠀⠀⠀⠀⠀⠀⠀⠀⠀⢕⣹⢸⢽⡿⣷⢻⣯⢿⢟⣿⣯⣝⣻⢿⣽⣷⣾⣾⣳⣱⢜⢝⠟⢿⣿⣿⣿⣿⣿⣿⣿⣿⣿⣿⣿⣿⣿⣿⣿⣿⣿⣿⣿⣿⣿⣿⣿⣿⣿⣿⣿⣿⣿⣿⣿⣿⣿⠀⠀⠀⠀⠀⠀⠀⠀⠀⠀⠀⠀</a:t>
            </a:r>
            <a:br/>
            <a:r>
              <a:t>⠀⠀⠀⠀⠀⠀⠀⠀⠀⠀⠀⢜⡕⢱⣵⣞⢻⣾⣾⣽⣿⣿⣿⣿⣿⣿⢷⣻⣿⣿⣿⣿⣿⣷⣷⣵⣕⣜⡝⢻⢿⣿⣿⣿⣿⣿⣿⣿⣿⣿⣿⣿⣿⣿⣿⣿⣿⣿⣿⣿⣿⣿⣿⣿⣿⣿⣿⣿⣿⠀⠀⠀⠀⠀⠀⠀⠀⠀⠀⠀⠀</a:t>
            </a:r>
            <a:br/>
            <a:r>
              <a:t>⠀⠀⠀⠀⠀⠀⠀⠀⠀⠀⠀⣷⣵⣵⣿⣿⢿⢿⢟⢟⢟⢝⢟⢻⢿⣿⣿⣿⣿⣿⣿⣿⣿⣿⣿⣿⣿⣿⣿⣾⣷⣷⣿⣟⢿⣿⣿⣿⣿⣿⣿⣿⣿⣿⣿⣿⣿⣿⣿⣿⣿⣿⣿⣿⣿⣿⣿⣿⣿⠀⠀⠀⠀⠀⠀⠀⠀⠀⠀⠀⠀</a:t>
            </a:r>
            <a:br/>
            <a:r>
              <a:t>⠀⠀⠀⠀⠀⠀⠀⠀⠀⠀⠀⡿⠟⠏⠕⢕⢕⢕⢕⣕⢕⢕⢕⢕⢕⢜⢝⣿⣿⣿⣿⣿⣿⣿⣿⣿⣿⣿⣿⣿⣿⣿⣿⣿⣿⣷⣽⣟⡟⣿⣿⣿⣿⣿⣿⣿⣿⣿⣿⣿⣿⣿⣿⣿⣿⣿⣿⣿⣿⠀⠀⠀⠀⠀⠀⠀⠀⠀⠀⠀⠀</a:t>
            </a:r>
            <a:br/>
            <a:r>
              <a:t>⠀⠀⠀⠀⠀⠀⠀⠀⠀⠀⠀⠀⠀⠐⠀⠀⠀⠁⠁⠑⠙⠗⢷⣵⡕⢕⢕⢜⢻⣿⣿⣿⣿⣿⣿⣿⣿⣿⣿⣿⣿⣿⣿⣿⣿⣿⣿⣿⣿⣷⣧⣼⣝⢻⢿⣿⣿⣿⣿⣿⣿⣿⣿⣿⣿⣿⣿⣿⣿⠀⠀⠀⠀⠀⠀⠀⠀⠀⠀⠀⠀</a:t>
            </a:r>
            <a:br/>
            <a:r>
              <a:t>⠀⠀⠀⠀⠀⠀⠀⠀⠀⠀⠀⠙⠙⠓⢖⠦⠄⠐⠀⠅⠀⠀⠀⠝⢿⣧⡕⢕⢕⢹⣿⣿⣿⣿⣿⣿⣿⣿⣿⣿⣿⣿⣿⣿⣿⣿⣿⣿⣿⣿⣿⣿⣿⣿⣷⣎⢝⢟⢿⣿⣿⣿⣿⣿⣿⣿⣿⣿⣻⠀⠀⠀⠀⠀⠀⠀⠀⠀⠀⠀⠀</a:t>
            </a:r>
            <a:br/>
            <a:r>
              <a:t>⠀⠀⠀⠀⠀⠀⠀⠀⠀⠀⠀⠀⠁⠀⠀⠀⠀⠀⠐⠁⠀⢄⠐⠁⠌⢻⣿⣧⢕⢜⣽⣿⣿⣿⣿⣿⣿⣿⣿⣿⣿⣿⣿⣿⣿⡿⢟⢟⢟⢿⣿⣿⣿⣿⣿⣿⣿⣿⣿⣵⣜⡝⢻⢿⣿⣿⣷⣷⣿⠀⠀⠀⠀⠀⠀⠀⠀⠀⠀⠀⠀</a:t>
            </a:r>
            <a:br/>
            <a:r>
              <a:t>⠀⠀⠀⠀⠀⠀⠀⠀⠀⠀⠀⢔⢔⢄⢕⢕⢁⢄⢄⢀⠀⠀⢕⠔⠐⢜⣿⣿⡞⢺⣿⣿⣿⣿⣿⣿⣿⣿⣿⣿⣿⣿⣿⣿⡟⢳⣵⡕⢕⢕⢹⣿⣿⣿⣿⣿⣿⣿⣿⣿⣿⣏⣵⣵⣵⣝⣻⡿⠟⠀⠀⠀⠀⠀⠀⠀⠀⠀⠀⠀⠀</a:t>
            </a:r>
            <a:br/>
            <a:r>
              <a:t>⠀⠀⠀⠀⠀⠀⠀⠀⠀⠀⠀⣿⣿⣷⣷⣧⣵⣕⣕⢕⢕⢕⢕⢄⢕⢔⣹⣿⣯⣱⣿⣿⣿⣿⣿⣿⣿⣿⣿⣿⣿⣿⣿⣿⣵⡤⢜⣷⡕⢕⢕⢹⢛⠙⢿⣿⣿⣿⣿⡿⢟⢻⣿⣿⣟⣿⣿⡟⠐⠀⠀⠀⠀⠀⠀⠀⠀⠀⠀⠀⠀</a:t>
            </a:r>
            <a:br/>
            <a:r>
              <a:t>⠀⠀⠀⠀⠀⠀⠀⠀⠀⠀⠀⣿⣿⣿⣿⣿⣿⣿⣿⣷⣷⣷⣵⣕⡕⡕⣿⣿⡧⣽⣿⣿⣿⣿⣿⣿⣿⣿⣿⣿⣿⣿⣿⡏⢜⢿⣧⣹⣿⣵⣾⣿⡇⢀⡇⣿⣿⣿⣿⡕⢕⢕⢹⣿⣿⣿⣿⡇⠀⠀⠀⠀⠀⠀⠀⠀⠀⠀⠀⠀⠀</a:t>
            </a:r>
            <a:br/>
            <a:r>
              <a:t>⠀⠀⠀⠀⠀⠀⠀⠀⠀⠀⠀⣿⣿⣿⣿⣿⣿⣿⣿⣿⣿⣿⣿⣿⣿⣿⣿⣿⣷⣾⣿⣿⣿⣿⣿⣿⣿⣿⣿⣿⣿⣿⣿⡇⢕⢕⢹⣿⣿⣿⣿⣿⣿⣴⣿⣾⣿⣿⣿⣧⡇⢕⢕⢿⣿⣿⣿⣿⢄⠀⠀⠀⠀⠀⠀⠀⠀⠀⠀⠀⠀</a:t>
            </a:r>
            <a:br/>
            <a:r>
              <a:t>⠀⠀⠀⠀⠀⠀⠀⠀⠀⠀⠀⣿⣿⣿⣿⣿⣿⣿⣿⣿⣿⣿⣿⣿⣿⣿⣿⣿⡿⢿⣿⣿⣿⣿⣿⣿⣿⣿⣿⣿⣿⣿⣿⣷⣿⣷⣾⣿⣿⣿⡿⢿⢿⣿⣿⣿⣿⣿⣿⣿⡇⢕⢕⣾⣿⣿⣿⣿⡕⠀⠀⠀⠀⠀⠀⠀⠀⠀⠀⠀⠀</a:t>
            </a:r>
            <a:br/>
            <a:r>
              <a:t>⠀⠀⠀⠀⠀⠀⠀⠀⠀⠀⠀⣿⣿⣿⣿⣿⣿⣿⣿⣿⣿⣿⣿⣿⣿⣿⣿⢇⢞⣿⣿⣿⣿⣿⣿⣿⣿⣿⣿⣿⣿⣿⣿⣿⣿⣿⣿⣿⡿⣿⡟⢕⢕⣿⣿⣿⣿⣿⣿⡇⢕⢕⢕⢸⣿⣿⣿⣿⣧⠀⠀⠀⠀⠀⠀⠀⠀⠀⠀⠀⠀</a:t>
            </a:r>
            <a:br/>
            <a:r>
              <a:t>⠀⠀⠀⠀⠀⠀⠀⠀⠀⠀⠀⣿⣿⣿⣿⣿⣿⣿⣿⣿⣿⣿⣿⣿⣿⣿⣿⢕⢜⢝⣿⣿⣿⣿⣿⣿⣿⣿⣿⣿⣿⣿⣿⣿⣿⣿⣿⣿⣿⢇⢕⢕⢕⣿⣿⣿⣿⣿⣯⣅⢕⢕⢕⣸⣿⣿⣿⣿⣿⠀⠀⠀⠀⠀⠀⠀⠀⠀⠀⠀⠀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⠀⠀⠀⠀⠀⠀⠀⠀⠀⠀⠀⣿⣿⣿⣿⣿⣿⣿⣿⣿⣿⣿⣿⣿⣿⣿⣿⢕⢕⢕⣿⣿⣿⣿⣿⣿⣿⣿⣿⣿⣿⣿⣿⣿⣿⣿⣿⣿⣿⢕⢕⢕⢕⣿⣿⣿⣿⣿⣿⣿⢕⢱⣱⣿⣿⣿⣿⣿⣿⠀⠀⠀⠀⠀⠀⠀⠀⠀⠀⠀⠀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⠀⠀⠀⠀⠀⠀⠀⠀⠀⠀⠀⣿⣿⣿⣿⣿⣿⣿⣿⣿⣿⣿⣿⣿⣿⣿⣿⢕⢕⢕⣿⣿⣿⣿⣿⣿⣿⣿⣿⣿⣿⣿⣿⣿⣿⣿⣿⣿⣟⢕⢕⢕⢕⣿⣿⣿⣿⣿⣿⣟⣜⣕⣜⣹⣿⣿⣿⣿⣿⠀⠀⠀⠀⠀⠀⠀⠀⠀⠀⠀⠀</a:t>
            </a:r>
            <a:br/>
            <a:r>
              <a:t>⠀⠀⠀⠀⠀⠀⠀⠀⠀⠀⠀⠘⣿⣿⣿⣿⣿⣿⣿⣿⣿⣿⣿⣿⣿⣿⡿⢕⢕⢱⣿⣿⣿⣿⣿⣿⣿⣿⣿⣿⣿⣿⣿⣿⣿⣻⣏⣹⣅⣅⣁⣁⣑⣿⣿⣿⣿⣿⣿⣿⣿⣿⣿⣿⣿⣿⣿⣿⣿⠀⠀⠀⠀⠀⠀⠀⠀⠀⠀⠀⠀</a:t>
            </a:r>
            <a:br/>
            <a:r>
              <a:t>⠀⠀⠀⠀⠀⠀⠀⠀⠀⠀⠀⠀⠘⣿⣿⣿⣿⣿⣿⣿⣿⣿⣿⣿⣿⢿⢇⠕⠑⠕⣿⣿⣿⣿⣿⣿⣿⣿⣿⣿⣿⣿⣿⣿⣿⣿⣿⣿⣿⣿⣿⣿⣿⣿⣿⣿⣿⣿⣿⣿⣿⣿⣿⣿⣿⣿⣿⣿⣿⠀⠀⠀⠀⠀⠀⠀⠀⠀⠀⠀⠀</a:t>
            </a:r>
            <a:br/>
            <a:r>
              <a:t>⠀⠀⠀⠀⠀⠀⠀⠀⠀⠀⠀⢄⣀⣅⣕⢕⣕⣱⡕⢱⣱⡕⢕⣕⢕⢕⣅⣄⣄⣵⣿⣿⣿⣏⣿⠿⠟⠻⢟⢻⢿⡿⡯⢏⢝⣷⣿⡿⣿⣿⣿⣿⣿⣷⣿⣿⣷⣾⣿⣿⣿⣿⣿⣿⣿⣿⣿⣿⣿⠀⠀⠀⠀⠀⠀⠀⠀⠀⠀⠀⠀</a:t>
            </a:r>
            <a:br/>
            <a:r>
              <a:t>⠀⠀⠀⠀⠀⠀⠀⠀⠀⠀⠀⠱⢜⢯⣜⣫⣽⣵⣵⣷⣷⣷⣾⡿⢿⢿⢟⢟⢟⢝⢝⢍⢱⢵⢔⣕⣕⡕⢝⢱⢗⡕⣝⡏⣎⣜⣕⣷⣯⣿⣿⣿⣿⣿⣿⣿⣿⣿⣿⣿⣿⣿⣿⣿⣿⣿⣿⣿⣿⠀⠀⠀⠀⠀⠀⠀⠀⠀⠀⠀⠀</a:t>
            </a:r>
            <a:br/>
            <a:r>
              <a:t>⠀⠀⠀⠀⠀⠀⠀⠀⠀⠀⠀⢿⠟⢟⢟⠟⢏⢝⢝⢍⢵⢵⢔⢕⢕⢕⢕⢕⢕⢕⢱⣕⡕⢕⢗⢜⢝⣏⢿⢯⣷⡷⣿⡿⣿⣿⣿⣿⣿⣿⣿⣿⣿⣿⣿⣿⣿⣿⣻⣿⣿⣿⣿⣿⣿⣿⣿⣿⣿⠀⠀⠀⠀⠀⠀⠀⠀⠀⠀⠀⠀</a:t>
            </a:r>
            <a:br/>
            <a:r>
              <a:t>⠀⠀⠀⠀⠀⠀⠀⠀⠀⠀⠀⠀⠀⠀⠀⠐⠐⠁⠑⠑⠑⠑⠑⠑⠘⠑⠑⠑⠑⠑⠑⠑⠑⠑⠑⠑⠑⠘⠑⠑⠑⠑⠘⠙⠙⠙⠋⠙⠙⠘⠑⠃⠑⠑⠑⠑⠘⠑⠑⠙⠋⠙⠑⠛⠙⠙⠙⠙⠑⠀⠀⠀⠀⠀⠀⠀⠀⠀⠀⠀⠀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⠀⠀⠀⠀⠀⠀⠀⠀⠀⠀⠀⠀⠁⠀⠁⢕⣿⣿⣿⣿⣿⣿⣿⣿⣿⣿⣿⣿⣿⣿⣿⣿⣿⣿⣿⣿⣿⣿⣿⣿⣿⣿⣿⣿⣿⣿⣿⣿⣿⣿⣿⣿⣿⣿⣿⣿⣿⣿⣿⣿⣿⣿⣿⣿⣿⣿⠁⢕⢕⠀⠀⠀⠀⠀⠀⠀⠀⠀⠀⠀⠀</a:t>
            </a:r>
            <a:br/>
            <a:r>
              <a:t>⠀⠀⠀⠀⠀⠀⠀⠀⠀⠀⠀⠀⠀⠀⠀⠑⣻⣿⣿⣿⣿⣿⣿⣿⣿⣿⣿⣿⣿⣿⣿⣿⣿⣿⣿⣿⣿⣿⣿⣿⣿⣿⣿⣿⣿⣿⣿⣿⣿⣿⣿⣿⣿⣿⣿⣿⣿⣿⣿⣿⣿⣿⣿⣿⣿⡟⢀⢕⢕⠀⠀⠀⠀⠀⠀⠀⠀⠀⠀⠀⠀</a:t>
            </a:r>
            <a:br/>
            <a:r>
              <a:t>⠀⠀⠀⠀⠀⠀⠀⠀⠀⠀⠀⠀⠐⢀⠀⠄⢸⣿⣿⣿⣿⣿⣿⣿⣿⣿⣿⣿⣿⣿⣿⣿⣿⣿⣿⣿⣿⣿⣿⣿⣿⣿⣿⣿⣿⣿⣿⣿⣿⣿⣿⣿⣿⣿⣿⣿⣿⣿⣿⣿⣿⣿⣿⣿⣿⡇⠁⢕⢕⠀⠀⠀⠀⠀⠀⠀⠀⠀⠀⠀⠀</a:t>
            </a:r>
            <a:br/>
            <a:r>
              <a:t>⠀⠀⠀⠀⠀⠀⠀⠀⠀⠀⠀⠀⠁⠀⠀⢕⢸⣿⣿⣿⣿⣿⣿⣿⣿⣿⣿⣿⣿⣿⣿⣿⣿⣿⣿⣿⣿⣿⣿⣿⣿⣿⣿⣿⣿⣿⣿⣿⣿⣿⣿⣿⣿⣿⣿⣿⣿⣿⣿⣿⣿⣿⣿⣿⣿⡇⠐⢕⢕⠀⠀⠀⠀⠀⠀⠀⠀⠀⠀⠀⠀</a:t>
            </a:r>
            <a:br/>
            <a:r>
              <a:t>⠀⠀⠀⠀⠀⠀⠀⠀⠀⠀⠀⢄⢄⢄⢀⠕⢸⣿⣿⣿⣿⣿⣿⣿⣿⣿⣿⣿⣿⣿⣿⣿⣿⣿⣿⣗⢝⢻⣿⣿⣿⣿⣿⣿⣿⣿⣿⣿⣿⣿⣿⣿⣿⣿⣿⣿⣿⣿⣿⣿⣿⣿⣿⣿⣿⡇⠀⢕⢕⠀⠀⠀⠀⠀⠀⠀⠀⠀⠀⠀⠀</a:t>
            </a:r>
            <a:br/>
            <a:r>
              <a:t>⠀⠀⠀⠀⠀⠀⠀⠀⠀⠀⠀⢕⢕⢕⢕⢔⢸⣿⣿⣿⣿⣿⣿⣿⣿⣿⣿⣿⣿⡿⢿⠿⣯⣯⣻⣿⣿⣿⣟⢿⣿⣿⣿⣿⣿⣿⣿⣿⣿⣿⣿⣿⣿⣿⣿⣿⣿⣿⣿⣿⣿⣿⣿⣿⣿⡇⢔⢕⢕⠀⠀⠀⠀⠀⠀⠀⠀⠀⠀⠀⠀</a:t>
            </a:r>
            <a:br/>
            <a:r>
              <a:t>⠀⠀⠀⠀⠀⠀⠀⠀⠀⠀⠀⢕⢕⢕⢕⢄⢸⣿⣿⣿⣿⣿⣿⣿⣿⣿⣿⣿⣿⣕⢱⢿⣞⢿⣿⢧⣵⢵⣝⣷⣿⣿⣿⣿⣿⣿⣿⣿⣿⣿⣿⣿⣿⣿⣿⣿⣿⣿⣿⣿⣿⣿⣿⣿⣿⡇⢔⢕⢕⠀⠀⠀⠀⠀⠀⠀⠀⠀⠀⠀⠀</a:t>
            </a:r>
            <a:br/>
            <a:r>
              <a:t>⠀⠀⠀⠀⠀⠀⠀⠀⠀⠀⠀⢕⢕⢕⢕⠕⢸⣿⣿⣿⣿⣿⣿⣿⣿⣿⣿⣿⣿⣯⣷⣧⡕⢕⢝⢻⣷⣿⣿⣿⣿⣿⣿⣿⣿⣿⣿⣿⣿⣿⣿⣿⣿⣿⣿⣿⣿⣿⣿⣿⣿⣿⣿⣿⢿⡇⣑⣕⣕⠀⠀⠀⠀⠀⠀⠀⠀⠀⠀⠀⠀</a:t>
            </a:r>
            <a:br/>
            <a:r>
              <a:t>⠀⠀⠀⠀⠀⠀⠀⠀⠀⠀⠀⢕⢕⢕⢕⠀⢸⣿⣿⣿⣿⣿⣿⣿⣿⣿⣿⣿⣿⣿⣿⣿⣿⡇⢜⢕⡇⡝⢏⣿⣝⣿⣿⣿⣿⣿⣿⣿⣿⣿⣿⣿⣿⣿⣿⣿⣿⣿⣿⣿⣿⣿⣿⢿⠷⠷⠿⠿⠿⠀⠀⠀⠀⠀⠀⠀⠀⠀⠀⠀⠀</a:t>
            </a:r>
            <a:br/>
            <a:r>
              <a:t>⠀⠀⠀⠀⠀⠀⠀⠀⠀⠀⠀⣱⡕⢕⢕⠀⢸⣿⣿⣿⣿⣿⣿⣿⣿⣿⣿⣿⣿⣿⣿⣿⣿⣿⣿⣾⣿⡷⡕⢺⡿⣿⣿⣿⣿⣿⣿⣿⣿⣿⣿⣿⣿⣿⣿⣿⣿⣿⣿⣿⣿⣿⣿⣳⣕⢕⢕⢕⢄⠀⠀⠀⠀⠀⠀⠀⠀⠀⠀⠀⠀</a:t>
            </a:r>
            <a:br/>
            <a:r>
              <a:t>⠀⠀⠀⠀⠀⠀⠀⠀⠀⠀⠀⢟⢟⢕⢕⠀⢸⣿⣿⣿⣿⣿⣿⣿⣿⣿⣿⣿⣿⣿⣿⣿⣿⣿⣿⡿⣧⢕⢕⢕⢻⢜⣿⣿⣿⣿⣿⣿⣿⣿⣿⣿⣿⣿⣿⣿⣿⣿⣿⣿⣿⣿⣿⣵⢗⢗⢞⢗⢗⠀⠀⠀⠀⠀⠀⠀⠀⠀⠀⠀⠀</a:t>
            </a:r>
            <a:br/>
            <a:r>
              <a:t>⠀⠀⠀⠀⠀⠀⠀⠀⠀⠀⠀⡟⢕⢕⢕⢕⢸⣿⣿⣿⣿⣿⣿⣿⣿⢿⣿⣿⣿⣿⣿⣿⣿⣿⣿⡇⢜⣧⢕⢕⢕⢕⣿⣿⣿⣿⣿⣿⣿⣿⣿⣿⣿⣿⣿⣿⣿⣿⣿⣿⣿⣿⣿⣿⣾⣷⣷⣷⣷⠀⠀⠀⠀⠀⠀⠀⠀⠀⠀⠀⠀</a:t>
            </a:r>
            <a:br/>
            <a:r>
              <a:t>⠀⠀⠀⠀⠀⠀⠀⠀⠀⠀⠀⡏⢕⢕⢕⢕⢸⣿⣿⣿⣿⣿⣿⣿⣧⣼⣿⣿⣿⣿⣿⣿⣿⣿⣿⢇⢕⢿⡇⢕⢕⢱⣿⣿⣿⣿⣿⣿⣿⣿⣿⣿⣿⣿⣿⣿⣿⣿⣿⣿⣿⣿⣿⣿⣿⣿⣿⣿⣿⠀⠀⠀⠀⠀⠀⠀⠀⠀⠀⠀⠀</a:t>
            </a:r>
            <a:br/>
            <a:r>
              <a:t>⠀⠀⠀⠀⠀⠀⠀⠀⠀⠀⠀⢕⢗⢇⢇⢕⢸⣿⣿⣿⣿⣿⣿⣿⣿⣿⡻⢿⣿⣿⡏⢻⣾⣿⣿⢕⢕⣿⣿⡕⢕⣼⣿⣿⣿⣿⣿⣿⣿⣿⣿⣿⣿⣿⣿⣿⣿⣿⣿⣿⣿⣷⣾⣿⣿⣿⣿⣿⣿⠀⠀⠀⠀⠀⠀⠀⠀⠀⠀⠀⠀</a:t>
            </a:r>
            <a:br/>
            <a:r>
              <a:t>⠀⠀⠀⠀⠀⠀⠀⠀⠀⠀⠀⢕⢕⢕⢕⢕⢸⣿⣿⣿⣿⣿⣿⣿⣿⣿⣷⣕⢜⢻⣿⣾⣿⣿⣿⡇⢸⣿⣿⣿⣿⣿⣿⣿⣿⣿⣿⣿⣿⣿⣿⣿⣿⣿⣿⣿⣿⣿⣿⣿⣿⣿⣿⣿⣿⣿⣿⣿⣿⠀⠀⠀⠀⠀⠀⠀⠀⠀⠀⠀⠀</a:t>
            </a:r>
            <a:br/>
            <a:r>
              <a:t>⠀⠀⠀⠀⠀⠀⠀⠀⠀⠀⠀⢕⢕⢕⢕⢕⢸⣿⣿⣿⣿⣿⣿⣿⣿⣿⣿⣿⣧⢕⢜⢝⢿⡿⢟⢇⢸⣿⣿⣿⣿⣿⣿⣿⣿⣿⣿⣿⣿⣿⣿⣿⣿⣿⣿⣿⣿⣿⣿⣿⣿⣿⣿⣿⣿⣿⣿⣿⣿⠀⠀⠀⠀⠀⠀⠀⠀⠀⠀⠀⠀</a:t>
            </a:r>
            <a:br/>
            <a:r>
              <a:t>⠀⠀⠀⠀⠀⠀⠀⠀⠀⠀⠀⢕⢕⢕⢕⢕⢸⣿⣿⣿⣿⣿⣿⣿⣿⣿⣿⣿⣿⣧⢕⢕⢕⢕⢕⢕⢸⣿⣿⣿⣿⣿⣿⣿⣿⣿⣿⣿⣿⣿⣿⣿⣿⣿⣿⣿⣿⣿⣿⣿⣿⣿⣿⣿⣿⣿⣿⣿⣿⠀⠀⠀⠀⠀⠀⠀⠀⠀⠀⠀⠀</a:t>
            </a:r>
            <a:br/>
            <a:r>
              <a:t>⠀⠀⠀⠀⠀⠀⠀⠀⠀⠀⠀⢕⢕⢕⢕⢕⢸⣿⣿⣿⣿⣿⣿⣿⣿⣿⣿⣿⣿⣿⣷⡕⢕⢕⢕⢕⢸⣿⣿⣿⣿⣿⣿⣿⣿⣿⣿⣿⣿⣿⣿⣿⣿⣿⣿⣿⣿⣿⣿⣿⣿⣿⣿⣿⣿⣿⣿⣿⣿⠀⠀⠀⠀⠀⠀⠀⠀⠀⠀⠀⠀</a:t>
            </a:r>
            <a:br/>
            <a:r>
              <a:t>⠀⠀⠀⠀⠀⠀⠀⠀⠀⠀⠀⢕⢕⢕⢕⢕⢸⣿⣿⣿⣿⣿⣿⣿⣿⣿⣿⣿⣿⣿⣿⣿⣧⡕⢕⢕⣾⣿⣿⣿⣿⣿⣿⣿⣿⣿⣿⣿⣿⣿⣿⣿⣿⣿⣿⣿⣿⣿⣿⣿⣿⣿⣿⣿⣿⣿⣿⣿⣿⠀⠀⠀⠀⠀⠀⠀⠀⠀⠀⠀⠀</a:t>
            </a:r>
            <a:br/>
            <a:r>
              <a:t>⠀⠀⠀⠀⠀⠀⠀⠀⠀⠀⠀⢕⢕⢕⢇⢕⢸⣿⣿⣿⣿⣿⣿⣿⣿⣿⣿⣿⣿⣿⣿⣿⣿⣿⣷⣿⣿⣿⣿⣿⣿⣿⣿⣿⣿⣿⣿⣿⣿⣿⣿⣿⣿⣿⣿⣿⣿⣿⣿⣿⣿⣿⣿⣿⣿⣿⣿⣿⣿⠀⠀⠀⠀⠀⠀⠀⠀⠀⠀⠀⠀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⠀⠀⠀⠀⠀⠀⠀⠀⠀⠀⠀⢕⢇⢕⡕⢕⢸⣿⣿⣿⣿⣿⣿⣿⣿⣿⣿⣿⣿⣿⣿⣿⣿⣿⣿⣿⣿⣿⣿⣿⣿⣿⣿⣿⣿⣿⣿⣿⣿⣿⣿⣿⣿⣿⣿⣿⣿⣿⣿⣿⣿⣿⣿⣿⣿⣿⣿⣿⣿⠀⠀⠀⠀⠀⠀⠀⠀⠀⠀⠀⠀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⠀⠀⠀⠀⠀⠀⠀⠀⠀⠀⠀⢜⢝⢕⡇⢕⣾⣿⣿⣿⣿⣿⣿⣿⣿⣿⣿⣿⣿⣿⣿⣿⣿⣿⣿⣿⣿⣿⣿⣿⣿⣿⣿⣿⣿⣿⣿⣿⣿⣿⣿⣿⣿⣿⣿⣿⣿⣿⣿⣿⣿⣿⣿⣿⣿⣿⣿⣿⣿⠀⠀⠀⠀⠀⠀⠀⠀⠀⠀⠀⠀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⠀⠀⠀⠀⠀⠀⠀⠀⠀⠀⠀⠑⠑⠑⠃⠑⠛⠛⠛⠛⠛⠛⠛⠛⠛⠛⠛⠛⠛⠛⠛⠛⠛⠛⠛⠛⠛⠛⠛⠛⠛⠛⠛⠛⠛⠛⠛⠛⠛⠛⠛⠛⠛⠛⠛⠛⠛⠛⠛⠛⠛⠛⠛⠛⠛⠛⠛⠛⠛⠀⠀⠀⠀⠀⠀⠀⠀⠀⠀⠀⠀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⠀⠀⠀⠀⠀⠀⠀⠀⠀⠀⠀⢕⢽⢇⣕⣽⣟⣿⣿⣿⣿⣿⣿⣿⣿⣽⣕⣽⡟⢻⡿⣿⣿⣿⣿⣿⣿⣿⣿⣿⣿⣿⣿⣿⣿⣿⣿⣿⣿⣿⣿⣿⣿⣿⣿⣿⣿⣿⣿⣿⣿⣿⣿⣿⣿⣿⣿⣿⣿⠀⠀⠀⠀⠀⠀⠀⠀⠀⠀⠀⠀</a:t>
            </a:r>
            <a:br/>
            <a:r>
              <a:t>⠀⠀⠀⠀⠀⠀⠀⠀⠀⠀⠀⢜⢮⣜⡿⣿⣿⣿⣿⣿⣿⣿⣿⣿⣿⣿⣿⣿⣽⣿⣷⣷⣸⣝⢿⣿⣿⣿⣿⣿⣿⣿⣿⣿⣿⣿⣿⣿⣿⣿⣿⣿⣿⣿⣿⣿⣿⣿⣿⣿⣿⣿⣿⣿⣿⣿⣿⣿⣿⠀⠀⠀⠀⠀⠀⠀⠀⠀⠀⠀⠀</a:t>
            </a:r>
            <a:br/>
            <a:r>
              <a:t>⠀⠀⠀⠀⠀⠀⠀⠀⠀⠀⠀⢜⡕⢱⣵⣟⢻⣳⣿⣹⣿⣿⣿⣿⣿⣿⣿⣿⣿⣿⣿⣿⣿⣿⣿⣷⣧⣽⣟⢿⣿⣿⣿⣿⣿⣿⣿⣿⣿⣿⣿⣿⣿⣿⣿⣿⣿⣿⣿⣿⣿⣿⣿⣿⣿⣿⣿⣿⣿⠀⠀⠀⠀⠀⠀⠀⠀⠀⠀⠀⠀</a:t>
            </a:r>
            <a:br/>
            <a:r>
              <a:t>⠀⠀⠀⠀⠀⠀⠀⠀⠀⠀⠀⣽⣵⣵⣿⣿⢿⢿⢟⢟⢏⠝⢟⢟⢿⣿⣿⣿⣿⣿⣿⣿⣿⣿⣿⣿⣿⣿⣿⣿⣿⣿⣿⣟⡿⣿⣿⣿⣿⣿⣿⣿⣿⣿⣿⣿⣿⣿⣿⣿⣿⣿⣿⣿⣿⣿⣿⣿⣿⠀⠀⠀⠀⠀⠀⠀⠀⠀⠀⠀⠀</a:t>
            </a:r>
            <a:br/>
            <a:r>
              <a:t>⠀⠀⠀⠀⠀⠀⠀⠀⠀⠀⠀⡿⠟⠏⠕⢕⢕⠕⢕⣕⢕⢕⢕⢕⢕⢜⢝⣿⣿⣿⣿⣿⣿⣿⣿⣿⣿⣿⣿⣿⣿⣿⣿⣿⣿⣷⣿⣟⡻⣿⣿⣿⣿⣿⣿⣿⣿⣿⣿⣿⣿⣿⣿⣿⣿⣿⣿⣿⣿⠀⠀⠀⠀⠀⠀⠀⠀⠀⠀⠀⠀</a:t>
            </a:r>
            <a:br/>
            <a:r>
              <a:t>⠀⠀⠀⠀⠀⠀⠀⠀⠀⠀⠀⠀⠀⠀⠄⠀⠀⠁⠁⠑⠙⠗⢷⣕⡕⢕⢕⢕⢻⣿⣿⣿⣿⣿⣿⣿⣿⣿⣿⣿⣿⣿⣿⣿⣿⣿⣿⣿⣿⣷⣧⣽⣟⢻⢿⣿⣿⣿⣿⣿⣿⣿⣿⣿⣿⣿⣿⣿⣿⠀⠀⠀⠀⠀⠀⠀⠀⠀⠀⠀⠀</a:t>
            </a:r>
            <a:br/>
            <a:r>
              <a:t>⠀⠀⠀⠀⠀⠀⠀⠀⠀⠀⠀⠙⠙⠓⢲⠴⠄⠐⠄⠄⠀⠀⠀⠝⢿⣧⡕⢕⢕⡝⣿⣿⣿⣿⣿⣿⣿⣿⣿⣿⣿⣿⣿⣿⣿⣿⣿⣿⣿⣿⣿⣿⣿⣿⣷⣎⣝⡟⢿⣿⣿⣿⣿⣿⣿⣿⣿⣿⣿⠀⠀⠀⠀⠀⠀⠀⠀⠀⠀⠀⠀</a:t>
            </a:r>
            <a:br/>
            <a:r>
              <a:t>⠀⠀⠀⠀⠀⠀⠀⠀⠀⠀⠀⠄⠀⠀⠀⠀⠀⠀⠄⠀⠀⢄⠀⠀⠈⢻⣿⣧⢕⢎⣽⣿⣿⣿⣿⣿⣿⣿⣿⣿⣿⣿⣿⣿⣿⡿⢟⢟⢟⢿⣿⣿⣿⣿⣿⣿⣿⣿⣿⣷⣝⡟⢻⢿⣿⣿⣿⣿⣿⠀⠀⠀⠀⠀⠀⠀⠀⠀⠀⠀⠀</a:t>
            </a:r>
            <a:br/>
            <a:r>
              <a:t>⠀⠀⠀⠀⠀⠀⠀⠀⠀⠀⠀⢔⢔⢅⢔⢕⢅⢄⢀⢄⢀⠀⢑⠑⠐⢜⣿⣿⡞⢼⣿⣿⣿⣿⣿⣿⣿⣿⣿⣿⣿⣿⣿⣿⣿⣷⣕⢕⢕⢕⢹⣿⣿⣿⣿⣿⣿⣿⣿⣿⣿⣗⣱⣵⣇⡝⡻⡿⠟⠀⠀⠀⠀⠀⠀⠀⠀⠀⠀⠀⠀</a:t>
            </a:r>
            <a:br/>
            <a:r>
              <a:t>⠀⠀⠀⠀⠀⠀⠀⠀⠀⠀⠀⣿⣿⣷⣷⣧⣕⣕⡕⢕⢕⢕⢕⢔⢄⢄⢹⣿⣯⣱⣿⣿⣿⣿⣿⣿⣿⣿⣿⣿⣿⣿⣿⣿⠬⢿⣿⣷⡕⢕⢕⢹⣿⣿⣿⣿⣿⣿⣿⡿⢟⢿⣿⣿⣯⣿⣿⡟⠐⠀⠀⠀⠀⠀⠀⠀⠀⠀⠀⠀⠀</a:t>
            </a:r>
            <a:br/>
            <a:r>
              <a:t>⠀⠀⠀⠀⠀⠀⠀⠀⠀⠀⠀⣿⣿⣿⣿⣿⣿⣿⣿⣷⣷⣷⣵⣕⡕⣕⣼⣿⣷⣽⣿⣿⣿⣿⣿⣿⣿⣿⣿⣿⣿⣿⣿⣯⢑⢜⢿⣿⣿⡕⢕⣕⣿⢟⠙⢙⣿⣿⣿⡇⢕⢕⢹⣿⣿⣿⣿⡇⠀⠀⠀⠀⠀⠀⠀⠀⠀⠀⠀⠀⠀</a:t>
            </a:r>
            <a:br/>
            <a:r>
              <a:t>⠀⠀⠀⠀⠀⠀⠀⠀⠀⠀⠀⣿⣿⣿⣿⣿⣿⣿⣿⣿⣿⣿⣿⣿⣿⣿⣿⣿⡷⣾⣿⣿⣿⣿⣿⣿⣿⣿⣿⣿⣿⣿⣿⡇⢕⢕⢜⢿⣿⣷⣿⣿⣷⣿⢔⢱⢹⣿⣿⣧⢕⢕⢕⢻⣿⣿⣿⣿⢄⠀⠀⠀⠀⠀⠀⠀⠀⠀⠀⠀⠀</a:t>
            </a:r>
            <a:br/>
            <a:r>
              <a:t>⠀⠀⠀⠀⠀⠀⠀⠀⠀⠀⠀⣿⣿⣿⣿⣿⣿⣿⣿⣿⣿⣿⣿⣿⣿⣿⣿⣿⢝⢿⣿⣿⣿⣿⣿⣿⣿⣿⣿⣿⣿⣿⣿⣧⣿⣾⣾⣿⣿⣿⣿⣿⣿⣿⣧⣾⣼⣿⣿⣿⢕⢕⢕⢾⣿⣿⣿⣿⡕⠀⠀⠀⠀⠀⠀⠀⠀⠀⠀⠀⠀</a:t>
            </a:r>
            <a:br/>
            <a:r>
              <a:t>⠀⠀⠀⠀⠀⠀⠀⠀⠀⠀⠀⣿⣿⣿⣿⣿⣿⣿⣿⣿⣿⣿⣿⣿⣿⣿⣿⢇⢗⣽⣿⣿⣿⣿⣿⣿⣿⣿⣿⣿⣿⣿⣿⣿⣿⣿⣿⣿⢻⣿⣯⢝⢝⣿⣿⣿⣷⣽⣿⣿⢕⢕⢕⢸⣿⣿⣿⣿⣧⠀⠀⠀⠀⠀⠀⠀⠀⠀⠀⠀⠀</a:t>
            </a:r>
            <a:br/>
            <a:r>
              <a:t>⠀⠀⠀⠀⠀⠀⠀⠀⠀⠀⠀⣿⣿⣿⣿⣿⣿⣿⣿⣿⣿⣿⣿⣿⣿⣿⣿⡕⢕⢝⣿⣿⣿⣿⣿⣿⣿⣿⣿⣿⣿⣿⣿⣿⣿⣿⣿⣿⣷⢗⢝⢕⢕⣿⣿⣿⣿⣿⣿⣿⡇⢕⢕⢼⣿⣿⣿⣿⣿⠀⠀⠀⠀⠀⠀⠀⠀⠀⠀⠀⠀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⠀⠀⠀⠀⠀⠀⠀⠀⠀⠀⠀⣿⣿⣿⣿⣿⣿⣿⣿⣿⣿⣿⣿⣿⣿⣿⣿⢕⢕⢕⣿⣿⣿⣿⣿⣿⣿⣿⣿⣿⣿⣿⣿⣿⣿⣿⣿⣿⣿⢕⢕⢕⢕⣿⣿⣿⣿⣿⣿⣿⣧⢕⣕⣿⣿⣿⣿⣿⣿⠀⠀⠀⠀⠀⠀⠀⠀⠀⠀⠀⠀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⠀⠀⠀⠀⠀⠀⠀⠀⠀⠀⠀⣿⣿⣿⣿⣿⣿⣿⣿⣿⣿⣿⣿⣿⣿⣿⣿⢕⢕⢕⣿⣿⣿⣿⣿⣿⣿⣿⣿⣿⣿⣿⣿⣿⣿⣿⣿⣿⣿⢕⢕⢕⢇⣿⣿⣿⣿⣿⣿⢿⣇⣜⣜⣹⣿⣿⣿⣿⣿⠀⠀⠀⠀⠀⠀⠀⠀⠀⠀⠀⠀</a:t>
            </a:r>
            <a:br/>
            <a:r>
              <a:t>⠀⠀⠀⠀⠀⠀⠀⠀⠀⠀⠀⠘⣿⣿⣿⣿⣿⣿⣿⣿⣿⣿⣿⣿⣿⣿⣿⢕⢕⢕⣿⣿⣿⣿⣿⣿⣿⣿⣿⣿⣿⣿⣿⣿⣟⣟⣏⣝⣅⣁⣁⣁⣑⣿⣿⣿⣿⣿⣷⣾⣿⣿⣿⣿⣿⣿⣿⣿⣿⠀⠀⠀⠀⠀⠀⠀⠀⠀⠀⠀⠀</a:t>
            </a:r>
            <a:br/>
            <a:r>
              <a:t>⠀⠀⠀⠀⠀⠀⠀⠀⠀⠀⠀⠀⠘⣿⣿⣿⣿⣿⣿⣿⣿⣿⣿⣿⣿⣿⢏⠑⠑⠕⢿⣿⣿⣿⣿⣿⣿⣿⣿⣻⣿⣿⣿⣿⣻⣿⣿⣿⣿⣿⣿⣿⣿⣿⣿⣿⣿⣿⣿⣿⣿⣿⣿⣿⣿⣿⣿⣿⣿⠀⠀⠀⠀⠀⠀⠀⠀⠀⠀⠀⠀</a:t>
            </a:r>
            <a:br/>
            <a:r>
              <a:t>⠀⠀⠀⠀⠀⠀⠀⠀⠀⠀⠀⢄⣀⣅⡕⢕⡕⣕⡕⢱⣕⡕⢕⣕⢕⢕⣅⣄⣄⣵⣿⣿⣿⣟⣻⢻⠟⠻⢿⢿⢿⣿⢯⢿⢽⢷⣾⣿⣿⣿⣿⣿⣿⣷⣿⣿⣷⣾⣿⣿⣿⣿⣿⣿⣿⣿⣿⣿⣿⠀⠀⠀⠀⠀⠀⠀⠀⠀⠀⠀⠀</a:t>
            </a:r>
            <a:br/>
            <a:r>
              <a:t>⠀⠀⠀⠀⠀⠀⠀⠀⠀⠀⠀⠱⢕⢷⣝⣕⣼⣵⣵⣷⣷⣷⣾⡿⢿⢿⢟⢟⢟⢝⢍⢝⢕⢕⢔⣕⣜⡕⢝⢇⢗⡕⣝⣏⣜⣕⣕⣷⣯⣽⣿⣿⣿⣿⣿⣿⣿⣿⣿⣿⣿⣿⣿⣿⣿⣿⣿⣿⣿⠀⠀⠀⠀⠀⠀⠀⠀⠀⠀⠀⠀</a:t>
            </a:r>
            <a:br/>
            <a:r>
              <a:t>⠀⠀⠀⠀⠀⠀⠀⠀⠀⠀⠀⢿⠿⢟⢟⠛⢏⢝⢝⢝⢱⢕⡔⢕⢕⢕⢕⢕⢕⢕⢱⣕⡕⢕⢺⢎⢝⢿⢿⢯⣷⡷⣿⡿⣿⣿⣿⣿⣿⣿⣿⣿⣿⣿⣿⣿⣿⣿⣻⣿⣿⣿⣿⣿⣿⣯⣿⣿⣿⠀⠀⠀⠀⠀⠀⠀⠀⠀⠀⠀⠀</a:t>
            </a:r>
            <a:br/>
            <a:r>
              <a:t>⠀⠀⠀⠀⠀⠀⠀⠀⠀⠀⠀⠀⠀⠀⠀⠀⠀⠁⠑⠑⠑⠑⠑⠑⠘⠑⠑⠑⠑⠑⠑⠑⠑⠑⠑⠑⠑⠘⠑⠑⠑⠑⠘⠛⠙⠙⠋⠙⠙⠘⠘⠓⠘⠑⠑⠑⠘⠑⠑⠙⠋⠙⠙⠛⠙⠙⠙⠙⠑⠀⠀⠀⠀⠀⠀⠀⠀⠀⠀⠀⠀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⠀⠀⠀⠀⠀⠀⠀⠀⠀⠀⠀⢜⣿⢷⣜⣽⣿⣿⣿⣿⣿⣿⣿⣿⣿⣿⣷⣽⣟⣿⣿⣿⣿⣿⣿⣿⣿⣿⣿⣿⣿⣿⣿⣿⣿⣿⣿⣿⣿⣿⣿⣿⣿⣿⣿⣿⣿⣿⣿⣿⣿⣿⣿⣿⣿⣿⣿⣿⣿⠀⠀⠀⠀⠀⠀⠀⠀⠀⠀⠀⠀</a:t>
            </a:r>
            <a:br/>
            <a:r>
              <a:t>⠀⠀⠀⠀⠀⠀⠀⠀⠀⠀⠀⢜⣿⣿⡿⣿⣿⣿⣿⣿⣿⣿⣿⣿⣿⣿⣿⣿⣿⣿⣿⣿⣿⣿⢿⣿⣿⣿⣿⣿⣿⣿⣿⣿⣿⣿⣿⣿⣿⣿⣿⣿⣿⣿⣿⣿⣿⣿⣿⣿⣿⣿⣿⣿⣿⣿⣿⣿⣿⠀⠀⠀⠀⠀⠀⠀⠀⠀⠀⠀⠀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⠀⠀⠀⠀⠀⠀⠀⠀⠀⠀⠀⡎⡕⢱⣽⣟⢻⣿⣿⣹⣿⣿⣿⣿⣿⣿⣿⣿⣿⣿⣿⣿⣿⣿⣿⣿⣿⣿⣿⡿⣿⣿⣿⣿⣿⣿⣿⣿⣿⣿⣿⣿⣿⣿⣿⣿⣿⣿⣿⣿⣿⣿⣿⣿⣿⣿⣿⣿⣿⠀⠀⠀⠀⠀⠀⠀⠀⠀⠀⠀⠀</a:t>
            </a:r>
            <a:br/>
            <a:r>
              <a:t>⠀⠀⠀⠀⠀⠀⠀⠀⠀⠀⠀⣾⣵⣵⣿⣿⢿⢿⢟⢟⢏⢜⢟⢻⢿⣿⣿⣿⣿⣿⣿⣿⣿⣿⣿⣿⣿⣿⣿⣿⣿⣿⣿⣟⡿⣿⣿⣿⣿⣿⣿⣿⣿⣿⣿⣿⣿⣿⣿⣿⣿⣿⣿⣿⣿⣿⣿⣿⣿⠀⠀⠀⠀⠀⠀⠀⠀⠀⠀⠀⠀</a:t>
            </a:r>
            <a:br/>
            <a:r>
              <a:t>⠀⠀⠀⠀⠀⠀⠀⠀⠀⠀⠀⡿⠟⠋⠕⢕⢕⢕⢕⣕⢕⢕⢕⢕⢕⢜⢝⢿⣿⣿⣿⣿⣿⣿⣿⣿⣿⣿⣿⣿⣿⣿⣿⣿⣿⣿⣿⣟⡻⣿⣿⣿⣿⣿⣿⣿⣿⣿⣿⣿⣿⣿⣿⣿⣿⣿⣿⣿⣿⠀⠀⠀⠀⠀⠀⠀⠀⠀⠀⠀⠀</a:t>
            </a:r>
            <a:br/>
            <a:r>
              <a:t>⠀⠀⠀⠀⠀⠀⠀⠀⠀⠀⠀⠀⠀⠄⠀⠀⠀⠁⠁⠑⠝⠗⢷⣕⡕⢕⢕⢕⢻⣿⣿⣿⣿⣿⣿⣿⣿⣿⣿⣿⣿⣿⣿⣿⣿⣿⣿⣿⣿⣿⣧⣽⣟⢿⣿⣿⣿⣿⣿⣿⣿⣿⣿⣿⣿⣿⣿⣿⣿⠀⠀⠀⠀⠀⠀⠀⠀⠀⠀⠀⠀</a:t>
            </a:r>
            <a:br/>
            <a:r>
              <a:t>⠀⠀⠀⠀⠀⠀⠀⠀⠀⠀⠀⠙⠛⢓⠲⠴⠄⠀⠄⠀⠀⠀⠀⠝⢿⣧⡕⢕⢕⢝⣿⣿⣿⣿⣿⣿⣿⣿⣿⣿⣿⣿⣿⣿⣿⣿⣿⣿⣿⣿⣿⣿⣿⣿⣾⣮⣻⣻⢿⣿⣿⣿⣿⣿⣿⣿⣿⣿⣿⠀⠀⠀⠀⠀⠀⠀⠀⠀⠀⠀⠀</a:t>
            </a:r>
            <a:br/>
            <a:r>
              <a:t>⠀⠀⠀⠀⠀⠀⠀⠀⠀⠀⠀⠀⠀⠀⠀⠀⠀⠀⠄⠀⢀⠐⠀⠁⠘⢻⣿⣇⢕⢜⣿⣿⣿⣿⣿⣿⣿⣿⣿⣿⣿⣿⣿⣿⣿⡿⢟⢟⢟⢿⣿⣿⣿⣿⣿⣿⣿⣿⣿⣷⣝⣟⢻⣿⣿⣿⣿⣿⣿⠀⠀⠀⠀⠀⠀⠀⠀⠀⠀⠀⠀</a:t>
            </a:r>
            <a:br/>
            <a:r>
              <a:t>⠀⠀⠀⠀⠀⠀⠀⠀⠀⠀⠀⢔⢔⢔⢔⢕⢀⠀⢄⢁⢀⠀⢔⠐⠀⠜⣿⣿⣞⢾⣿⣿⣿⣿⣿⣿⣿⣿⣿⣿⣿⣿⣿⣿⡟⢳⣕⡕⠕⢕⢹⣿⣿⣿⣿⣿⣿⣿⣿⣿⣽⣏⣵⣷⣵⣟⡻⡿⠟⠀⠀⠀⠀⠀⠀⠀⠀⠀⠀⠀⠀</a:t>
            </a:r>
            <a:br/>
            <a:r>
              <a:t>⠀⠀⠀⠀⠀⠀⠀⠀⠀⠀⠀⣿⣿⣷⣷⣧⣵⣕⢕⢕⢕⢕⢕⢄⢅⢔⢹⣿⣷⣪⣿⣿⣿⣿⣿⣿⣿⣿⣿⣿⣿⣿⣿⣿⠤⢅⢹⣿⡏⢕⢅⢹⣿⣿⣿⣿⣿⣿⣿⡿⢟⢿⣿⣿⣧⣿⣿⡟⠐⠀⠀⠀⠀⠀⠀⠀⠀⠀⠀⠀⠀</a:t>
            </a:r>
            <a:br/>
            <a:r>
              <a:t>⠀⠀⠀⠀⠀⠀⠀⠀⠀⠀⠀⣿⣿⣿⣿⣿⣿⣿⣿⣷⣷⣷⣵⣕⡕⡕⣼⣿⡷⢽⣿⣿⣿⣿⣿⣿⣿⣿⣿⣿⣿⣿⣿⣯⢕⢑⢜⣿⣿⡕⢕⢕⣿⣿⣿⣿⣿⣿⣿⡕⢕⢕⢹⣿⣿⣿⣿⡇⠀⠀⠀⠀⠀⠀⠀⠀⠀⠀⠀⠀⠀</a:t>
            </a:r>
            <a:br/>
            <a:r>
              <a:t>⠀⠀⠀⠀⠀⠀⠀⠀⠀⠀⠀⣿⣿⣿⣿⣿⣿⣿⣿⣿⣿⣿⣿⣿⣿⣿⣿⣿⡷⣾⣿⣿⣿⣿⣿⣿⣿⣿⣿⣿⣿⣿⣿⡇⢕⢕⢕⢸⣿⣧⣵⣷⣿⣵⣴⠀⢸⣿⣿⣧⢕⢕⢕⢿⣿⣿⣿⣷⢄⠀⠀⠀⠀⠀⠀⠀⠀⠀⠀⠀⠀</a:t>
            </a:r>
            <a:br/>
            <a:r>
              <a:t>⠀⠀⠀⠀⠀⠀⠀⠀⠀⠀⠀⣿⣿⣿⣿⣿⣿⣿⣿⣿⣿⣿⣿⣿⣿⣿⣿⣿⢝⢿⣿⣿⣿⣿⣿⣿⣿⣿⣿⣿⣿⣿⣿⣧⣷⣾⣾⣿⣿⣿⣿⣿⣿⣷⣿⡔⣸⣿⣿⣿⢕⢕⢕⢸⣿⣿⣿⣿⡕⠀⠀⠀⠀⠀⠀⠀⠀⠀⠀⠀⠀</a:t>
            </a:r>
            <a:br/>
            <a:r>
              <a:t>⠀⠀⠀⠀⠀⠀⠀⠀⠀⠀⠀⣿⣿⣿⣿⣿⣿⣿⣿⣿⣿⣿⣿⣿⣿⣿⣿⢇⢗⣽⣿⣿⣿⣿⣿⣿⣿⣿⣿⣿⣿⣿⣿⣿⣿⣿⣿⣿⣿⣿⣿⡟⢟⣿⣿⣧⡻⣿⣿⣿⢕⢕⢕⢸⣿⣿⣿⣿⣧⠀⠀⠀⠀⠀⠀⠀⠀⠀⠀⠀⠀</a:t>
            </a:r>
            <a:br/>
            <a:r>
              <a:t>⠀⠀⠀⠀⠀⠀⠀⠀⠀⠀⠀⣿⣿⣿⣿⣿⣿⣿⣿⣿⣿⣿⣿⣿⣿⣿⣿⡕⢕⢝⣿⣿⣿⣿⣿⣿⣿⣿⣿⣿⣿⣿⣿⣿⣿⣿⣿⣿⣮⢟⢟⢕⢕⣿⣿⣿⣿⣧⡻⣇⢕⢕⢕⢺⣿⣿⣿⣿⣿⠀⠀⠀⠀⠀⠀⠀⠀⠀⠀⠀⠀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⠀⠀⠀⠀⠀⠀⠀⠀⠀⠀⠀⣿⣿⣿⣿⣿⣿⣿⣿⣿⣿⣿⣿⣿⣿⣿⣿⢕⢕⢕⣿⣿⣿⣿⣿⣿⣿⣿⣿⣿⣿⣿⣿⣿⣿⣿⣿⣿⣿⢕⢕⢕⢕⣿⣿⣿⣿⣿⣿⣿⡇⢕⢕⣾⣿⣿⣿⣿⣿⠀⠀⠀⠀⠀⠀⠀⠀⠀⠀⠀⠀</a:t>
            </a:r>
            <a:br/>
            <a:r>
              <a:t>⠀⠀⠀⠀⠀⠀⠀⠀⠀⠀⠀⣿⣿⣿⣿⣿⣿⣿⣿⣿⣿⣿⣿⣿⣿⣿⣿⢕⢕⢕⣾⣿⣿⣿⣿⣿⣿⣿⣿⣿⣿⣿⣿⣿⣿⣿⣿⣿⡟⢕⢕⢕⢇⣿⣿⣿⣿⣿⣿⣿⢇⣕⣜⣻⣿⣿⣿⣿⣿⠀⠀⠀⠀⠀⠀⠀⠀⠀⠀⠀⠀</a:t>
            </a:r>
            <a:br/>
            <a:r>
              <a:t>⠀⠀⠀⠀⠀⠀⠀⠀⠀⠀⠀⠘⣿⣿⣿⣿⣿⣿⣿⣿⣿⣿⣿⣿⣿⣿⡿⢕⢕⢱⣿⣿⣿⣿⣿⣿⣿⣿⣿⣿⣿⣿⣿⣿⣟⣟⣟⣝⣅⣁⣁⣁⣁⣿⣿⣿⣿⣿⣿⣿⣫⣿⣿⣿⣿⣿⣿⣿⣿⠀⠀⠀⠀⠀⠀⠀⠀⠀⠀⠀⠀</a:t>
            </a:r>
            <a:br/>
            <a:r>
              <a:t>⠀⠀⠀⠀⠀⠀⠀⠀⠀⠀⠀⠀⠘⣿⣿⣿⣿⣿⣿⣿⣿⣿⣿⣿⣿⣿⢏⠑⠅⢕⣿⣿⣿⣿⣿⣿⣿⣿⣿⣿⣿⣿⣿⣿⣻⣿⣿⣿⣿⣿⣿⣿⣿⣿⣿⣿⣿⣿⣷⣾⣿⣿⣿⣿⣿⣿⣿⣿⣿⠀⠀⠀⠀⠀⠀⠀⠀⠀⠀⠀⠀</a:t>
            </a:r>
            <a:br/>
            <a:r>
              <a:t>⠀⠀⠀⠀⠀⠀⠀⠀⠀⠀⠀⣄⣀⣅⣕⣕⣕⣕⡕⢕⣕⡕⢕⣕⢕⢑⢅⣄⣄⣕⣿⣿⣿⣟⣿⡿⠿⠻⢿⢿⡿⣿⢯⣿⢽⣳⢿⣿⣿⣿⣿⣿⣿⣷⣿⣿⣿⣿⣿⣿⣿⣿⣿⣿⣿⣿⣿⣿⣿⠀⠀⠀⠀⠀⠀⠀⠀⠀⠀⠀⠀</a:t>
            </a:r>
            <a:br/>
            <a:r>
              <a:t>⠀⠀⠀⠀⠀⠀⠀⠀⠀⠀⠀⠕⢜⢯⣝⣝⣽⣵⣵⣵⣷⣷⣷⣿⢿⢿⢿⢟⢛⢟⢝⡍⢱⢵⢕⣕⣝⢕⢝⢕⢕⢕⣝⡏⣜⣕⣕⣷⣯⣽⣿⣿⣿⣿⣿⣿⣿⣿⣿⣿⣿⣿⣿⣿⣿⣿⣿⣿⣿⠀⠀⠀⠀⠀⠀⠀⠀⠀⠀⠀⠀</a:t>
            </a:r>
            <a:br/>
            <a:r>
              <a:t>⠀⠀⠀⠀⠀⠀⠀⠀⠀⠀⠀⢿⠗⢟⢟⠛⢏⢏⢝⢍⢩⢕⡔⢕⢕⢕⢕⢕⢕⡕⢕⣗⡇⢕⢱⢼⢹⢏⢿⢷⣷⡷⣿⣿⣿⣿⣿⣿⣿⣿⣿⣿⣿⣿⣿⣿⣿⣿⣻⣿⣿⣿⣿⣿⣿⣯⣿⣿⣿⠀⠀⠀⠀⠀⠀⠀⠀⠀⠀⠀⠀</a:t>
            </a:r>
            <a:br/>
            <a:r>
              <a:t>⠀⠀⠀⠀⠀⠀⠀⠀⠀⠀⠀⠀⠀⠀⠀⠀⠀⠑⠑⠑⠑⠑⠑⠑⠘⠑⠑⠑⠑⠑⠑⠑⠑⠑⠑⠙⠃⠘⠑⠑⠑⠑⠘⠛⠙⠙⠋⠙⠙⠙⠙⠙⠘⠑⠑⠑⠘⠙⠑⠙⠋⠙⠙⠛⠙⠋⠙⠙⠑⠀⠀⠀⠀⠀⠀⠀⠀⠀⠀⠀⠀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⠀⠀⠀⠀⠀⠀⠀⠀⠀⠀⠀⢜⣿⣷⣞⣿⣿⣿⣿⣿⣿⣿⣿⣿⣿⣿⣷⣽⣟⣿⣿⣿⣿⣿⣿⣿⣿⣿⣿⣿⣿⣿⣿⣿⣿⣿⣿⣿⣿⣿⣿⣿⣿⣿⣿⣿⣿⣿⣿⣿⣿⣿⣿⣿⣿⣿⣿⣿⣿⠀⠀⠀⠀⠀⠀⠀⠀⠀⠀⠀⠀</a:t>
            </a:r>
            <a:br/>
            <a:r>
              <a:t>⠀⠀⠀⠀⠀⠀⠀⠀⠀⠀⠀⢜⣻⣿⡿⣿⣿⣿⣿⣿⣿⣿⣿⣿⣿⣿⣿⣿⣿⣿⣿⣿⣿⣿⢿⣿⣿⣿⣿⣿⣿⣿⣿⣿⣿⣿⣿⣿⣿⣿⣿⣿⣿⣿⣿⣿⣿⣿⣿⣿⣿⣿⣿⣿⣿⣿⣿⣿⣿⠀⠀⠀⠀⠀⠀⠀⠀⠀⠀⠀⠀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⠀⠀⠀⠀⠀⠀⠀⠀⠀⠀⠀⢜⡕⢱⣽⣟⢻⣻⣿⣹⣿⣿⣿⣿⣿⣿⣿⣿⣿⣿⣿⣿⣿⣿⣿⣿⣿⣿⣿⣿⣿⣿⣿⣿⣿⣿⣿⣿⣿⣿⣿⣿⣿⣿⣿⣿⣿⣿⣿⣿⣿⣿⣿⣿⣿⣿⣿⣿⣿⠀⠀⠀⠀⠀⠀⠀⠀⠀⠀⠀⠀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⠀⠀⠀⠀⠀⠀⠀⠀⠀⠀⠀⣽⣵⣵⣿⣿⢿⢿⢟⢟⢏⠝⢟⢻⢿⣿⣿⣿⣿⣿⣿⣿⣿⣿⣿⣿⣿⣿⣿⣿⣿⣿⣿⣟⡿⣿⣿⣿⣿⣿⣿⣿⣿⣿⣿⣿⣿⣿⣿⣿⣿⣿⣿⣿⣿⣿⣿⣿⣿⠀⠀⠀⠀⠀⠀⠀⠀⠀⠀⠀⠀</a:t>
            </a:r>
            <a:br/>
            <a:r>
              <a:t>⠀⠀⠀⠀⠀⠀⠀⠀⠀⠀⠀⡿⠟⠋⢕⢕⢕⢕⢕⣕⢕⢕⢕⢕⢕⢜⢝⢿⣿⣿⣿⣿⣿⣿⣿⣿⣿⣿⣿⣿⣿⣿⣿⣿⣿⣷⣿⣟⡻⣿⣿⣿⣿⣿⣿⣿⣿⣿⣿⣿⣿⣿⣿⣿⣿⣿⣿⣿⣿⠀⠀⠀⠀⠀⠀⠀⠀⠀⠀⠀⠀</a:t>
            </a:r>
            <a:br/>
            <a:r>
              <a:t>⠀⠀⠀⠀⠀⠀⠀⠀⠀⠀⠀⠀⠀⠀⠀⠀⠀⠁⠁⠑⠙⠗⢧⣕⡕⢕⢕⢕⢻⣿⣿⣿⣿⣿⣿⣿⣿⣿⣿⣿⣿⣿⣿⣿⣿⣿⣿⣿⣿⣿⣧⣽⣟⡻⣿⣿⣿⣿⣿⣿⣿⣿⣿⣿⣿⣿⣿⣿⣿⠀⠀⠀⠀⠀⠀⠀⠀⠀⠀⠀⠀</a:t>
            </a:r>
            <a:br/>
            <a:r>
              <a:t>⠀⠀⠀⠀⠀⠀⠀⠀⠀⠀⠀⠙⠛⢓⢲⠴⠄⠐⠄⠐⠀⠀⠀⠝⢿⣧⡕⢕⢕⢝⣿⣿⣿⣿⣷⣿⣿⣿⣿⣿⣿⣿⣿⣿⣿⣿⣿⣿⣿⣿⣿⣿⣿⣿⣷⣾⣽⡻⣿⣿⣿⣿⣿⣿⣿⣿⣿⣿⣿⠀⠀⠀⠀⠀⠀⠀⠀⠀⠀⠀⠀</a:t>
            </a:r>
            <a:br/>
            <a:r>
              <a:t>⠀⠀⠀⠀⠀⠀⠀⠀⠀⠀⠀⠀⠀⠀⠀⠀⠀⠁⠀⠐⠄⢀⠀⠀⢈⢻⣿⣵⢕⢜⣿⣿⣿⣿⣿⣿⣿⣿⣿⣿⣿⣿⣿⣿⣿⡿⢟⢟⢟⢿⣿⣿⣿⣿⣿⣿⣿⣿⣿⣿⣝⣿⢻⣿⣿⣿⣿⣿⣿⠀⠀⠀⠀⠀⠀⠀⠀⠀⠀⠀⠀</a:t>
            </a:r>
            <a:br/>
            <a:r>
              <a:t>⠀⠀⠀⠀⠀⠀⠀⠀⠀⠀⠀⢔⢔⢔⢕⢕⢄⢁⢀⢅⢀⠀⢔⠔⠀⢜⣿⣿⣞⢾⣿⣿⣿⣿⣿⣿⣿⣿⣿⣿⣿⣿⣿⣿⡟⠳⣕⢕⢕⢕⢹⣿⣿⣿⣿⣿⣿⣿⣿⣿⣿⣏⣼⣷⣧⣹⣿⣿⠟⠀⠀⠀⠀⠀⠀⠀⠀⠀⠀⠀⠀</a:t>
            </a:r>
            <a:br/>
            <a:r>
              <a:t>⠀⠀⠀⠀⠀⠀⠀⠀⠀⠀⠀⣿⣿⣷⣷⣧⣵⣕⢕⢕⢕⢕⢕⢔⢅⢑⢹⣿⣧⣪⣿⣿⣿⣿⣿⣿⣿⣿⣿⣿⣿⣿⣿⣿⠤⢄⢝⣷⣿⣷⡵⢹⣿⣿⣿⣿⣿⣿⣿⡿⢟⢿⣿⣿⣯⣿⣿⡟⠐⠀⠀⠀⠀⠀⠀⠀⠀⠀⠀⠀⠀</a:t>
            </a:r>
            <a:br/>
            <a:r>
              <a:t>⠀⠀⠀⠀⠀⠀⠀⠀⠀⠀⠀⣿⣿⣿⣿⣿⣿⣿⣿⣷⣷⣷⣵⣕⣕⡕⣼⣿⡷⢽⣿⣿⣿⣿⣿⣿⣿⣿⣿⣿⣿⣿⣿⡯⢅⢀⢕⢹⣿⣿⡕⢜⣿⣿⣿⣿⣿⣿⣿⡕⢕⢕⢹⣿⣿⣿⣿⡇⠀⠀⠀⠀⠀⠀⠀⠀⠀⠀⠀⠀⠀</a:t>
            </a:r>
            <a:br/>
            <a:r>
              <a:t>⠀⠀⠀⠀⠀⠀⠀⠀⠀⠀⠀⣿⣿⣿⣿⣿⣿⣿⣿⣿⣿⣿⣿⣿⣿⣿⣿⣿⣷⣿⣿⣿⣿⣿⣿⣿⣿⣿⣿⣿⣿⣿⣿⡇⢕⢕⢕⢸⣿⣿⣇⣕⣿⣿⢿⠛⠟⢿⣿⣧⢕⢕⢕⢻⣿⣿⣿⣿⢄⠀⠀⠀⠀⠀⠀⠀⠀⠀⠀⠀⠀</a:t>
            </a:r>
            <a:br/>
            <a:r>
              <a:t>⠀⠀⠀⠀⠀⠀⠀⠀⠀⠀⠀⣿⣿⣿⣿⣿⣿⣿⣿⣿⣿⣿⣿⣿⣿⣿⣿⣿⢟⢿⣿⣿⣿⣿⣿⣿⣿⣿⣿⣿⣿⣿⣿⣧⣿⣷⣾⣿⣿⣿⣿⣿⣿⣿⣝⣷⠄⢼⣿⣿⢕⢕⢕⢼⣿⣿⣿⣿⡕⠀⠀⠀⠀⠀⠀⠀⠀⠀⠀⠀⠀</a:t>
            </a:r>
            <a:br/>
            <a:r>
              <a:t>⠀⠀⠀⠀⠀⠀⠀⠀⠀⠀⠀⣿⣿⣿⣿⣿⣿⣿⣿⣿⣿⣿⣿⣿⣿⣿⣿⢇⢱⣝⣿⣿⣿⣿⣿⣿⣿⣿⣿⣿⣿⣿⣿⣿⣿⣿⣿⣿⣿⣿⣻⡿⢿⣿⣿⣿⡔⣾⣿⣿⢕⢕⢕⢸⣿⣿⣿⣿⣷⠀⠀⠀⠀⠀⠀⠀⠀⠀⠀⠀⠀</a:t>
            </a:r>
            <a:br/>
            <a:r>
              <a:t>⠀⠀⠀⠀⠀⠀⠀⠀⠀⠀⠀⣿⣿⣿⣿⣿⣿⣿⣿⣿⣿⣿⣿⣿⣿⣿⣿⡕⢕⢝⣿⣿⣿⣿⣿⣿⣿⣿⣿⣿⣿⣿⣿⣿⣿⣿⣿⣿⣏⢯⢟⢝⢕⣿⣿⣿⣷⡻⣿⡧⢕⢕⢕⢸⣿⣿⣿⣿⣿⠀⠀⠀⠀⠀⠀⠀⠀⠀⠀⠀⠀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⠀⠀⠀⠀⠀⠀⠀⠀⠀⠀⠀⣿⣿⣿⣿⣿⣿⣿⣿⣿⣿⣿⣿⣿⣿⣿⣿⢕⢕⢕⣿⣿⣿⣿⣿⣿⣿⣿⣿⣿⣿⣿⣿⣿⣿⣿⣿⣿⣿⡕⢕⢕⢕⣿⣿⣿⣿⣿⡜⢗⢕⢕⢕⣼⣿⣿⣿⣿⣿⠀⠀⠀⠀⠀⠀⠀⠀⠀⠀⠀⠀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⠀⠀⠀⠀⠀⠀⠀⠀⠀⠀⠀⣿⣿⣿⣿⣿⣿⣿⣿⣿⣿⣿⣿⣿⣿⣿⣿⢕⢕⢕⣿⣿⣿⣿⣿⣿⣿⣿⣿⣿⣿⣿⣿⣿⣿⣿⣿⣿⡟⢕⢔⢕⢕⣿⣿⣿⣿⣿⣿⣾⣧⣎⣕⣝⣿⣿⣿⣿⣿⠀⠀⠀⠀⠀⠀⠀⠀⠀⠀⠀⠀</a:t>
            </a:r>
            <a:br/>
            <a:r>
              <a:t>⠀⠀⠀⠀⠀⠀⠀⠀⠀⠀⠀⠜⣿⣿⣿⣿⣿⣿⣿⣿⣿⣿⣿⣿⣿⣿⡿⢕⢕⢱⣿⣿⣿⣿⣿⣿⣿⣿⣿⣿⣿⣿⣿⣿⣟⣟⣟⣝⣅⣁⣁⣀⣑⣿⣿⣿⣿⣿⣿⡟⢇⣹⣿⣿⣿⣿⣿⣿⣿⠀⠀⠀⠀⠀⠀⠀⠀⠀⠀⠀⠀</a:t>
            </a:r>
            <a:br/>
            <a:r>
              <a:t>⠀⠀⠀⠀⠀⠀⠀⠀⠀⠀⠀⠀⠘⣿⣿⣿⣿⣿⣿⣿⣿⣿⣿⣿⣿⡿⢏⠑⠑⠕⣿⣿⣿⣿⣿⣿⣿⣿⣿⣿⣿⣿⣿⣿⣻⣿⣿⣿⣿⣿⣿⣿⣿⣿⣿⣿⣿⣿⢟⢕⣸⣿⣿⣿⣿⣿⣿⣿⣿⠀⠀⠀⠀⠀⠀⠀⠀⠀⠀⠀⠀</a:t>
            </a:r>
            <a:br/>
            <a:r>
              <a:t>⠀⠀⠀⠀⠀⠀⠀⠀⠀⠀⠀⣄⣀⣅⣕⣕⣕⣕⣕⣱⣕⣕⣕⣕⣕⢕⣁⣄⣄⣱⣿⣿⣿⣿⣿⡿⠿⢻⣿⢿⣿⣿⣯⣿⣽⣷⣿⣿⣿⣿⣿⣿⣿⣿⣿⣿⣿⣷⣾⣿⣿⣿⣿⣿⣿⣿⣿⣿⣿⠀⠀⠀⠀⠀⠀⠀⠀⠀⠀⠀⠀</a:t>
            </a:r>
            <a:br/>
            <a:r>
              <a:t>⠀⠀⠀⠀⠀⠀⠀⠀⠀⠀⠀⠜⢟⣿⣏⣟⣽⣽⣵⣽⣷⣷⣷⣿⣿⢿⢿⢟⢟⢟⢝⡽⡵⢼⣧⣽⣿⢟⢻⢗⢿⢏⣹⡏⣏⣝⣜⣾⣿⣽⣿⣿⣿⣿⣿⣿⣿⣿⣿⣿⣿⣿⣿⣿⣿⣿⣿⣿⣿⠀⠀⠀⠀⠀⠀⠀⠀⠀⠀⠀⠀</a:t>
            </a:r>
            <a:br/>
            <a:r>
              <a:t>⠀⠀⠀⠀⠀⠀⠀⠀⠀⠀⠀⢽⢿⢟⢿⢟⢛⢏⢝⢝⣹⡕⡕⢕⢕⢕⢕⢕⢕⢜⢱⣜⡞⢕⢗⢜⢏⢿⢿⢯⣷⡷⣿⣿⣿⣿⣿⣿⣿⣿⣿⣿⣿⣿⣿⣿⣿⣿⣻⣿⣿⣿⣿⣿⣿⣿⣿⣿⣿⠀⠀⠀⠀⠀⠀⠀⠀⠀⠀⠀⠀</a:t>
            </a:r>
            <a:br/>
            <a:r>
              <a:t>⠀⠀⠀⠀⠀⠀⠀⠀⠀⠀⠀⠀⠀⠀⠀⠀⠀⠁⠑⠑⠑⠑⠑⠑⠘⠑⠑⠑⠑⠑⠑⠑⠑⠘⠑⠘⠑⠘⠑⠑⠑⠑⠙⠛⠙⠙⠋⠙⠙⠙⠙⠛⠘⠑⠑⠑⠘⠙⠑⠙⠋⠙⠙⠛⠙⠙⠙⠙⠑⠀⠀⠀⠀⠀⠀⠀⠀⠀⠀⠀⠀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⠀⠀⠀⠀⠀⠀⠀⠀⠀⠀⠀⣞⣿⣷⣿⣿⣿⣿⣿⣿⣿⣿⣿⣿⣿⣿⣷⣽⣟⣿⣿⣿⣿⣿⣿⣿⣿⣿⣿⣿⣿⣿⣿⣿⣿⣿⣿⣿⣿⣿⣿⣿⣿⣿⣿⣿⣿⣿⣿⣿⣿⣿⣿⣿⣿⣿⣿⣿⣯⠀⠀⠀⠀⠀⠀⠀⠀⠀⠀⠀⠀</a:t>
            </a:r>
            <a:br/>
            <a:r>
              <a:t>⠀⠀⠀⠀⠀⠀⠀⠀⠀⠀⠀⢝⣿⣽⡿⣿⣿⣿⣿⣿⣿⣿⣿⣿⣿⣿⣿⣿⣿⣿⣿⣿⣿⣿⣿⣿⣿⣿⣿⣿⣿⣿⣿⣿⣿⣿⣿⣿⣿⣿⣿⣿⣿⣿⣿⣿⣿⣿⣿⣿⣿⣿⣿⣿⣿⣿⣿⣿⣿⠀⠀⠀⠀⠀⠀⠀⠀⠀⠀⠀⠀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⠀⠀⠀⠀⠀⠀⠀⠀⠀⠀⠀⡮⡕⢱⣽⣝⢿⣿⣿⣹⣿⣿⣿⣿⣿⣿⣿⣿⣿⣿⣿⣿⣿⣿⣿⣿⣿⣿⣿⣿⣿⣿⣿⣿⣿⣿⣿⣿⣿⣿⣿⣿⣿⣿⣿⣿⣿⣿⣿⣿⣿⣿⣿⣿⣿⣿⣿⣿⣿⠀⠀⠀⠀⠀⠀⠀⠀⠀⠀⠀⠀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⠀⠀⠀⠀⠀⠀⠀⠀⠀⠀⠀⣿⣵⣵⣿⣿⢿⢿⢟⢟⢏⢝⢟⢻⢿⣿⣿⣿⣿⣿⣿⣿⣿⣿⣿⣿⣿⣿⣿⣿⣿⣿⣿⣟⡿⣿⣿⣿⣿⣿⣿⣿⣿⣿⣿⣿⣿⣿⣿⣿⣿⣿⣿⣿⣿⣿⣿⣿⣿⠀⠀⠀⠀⠀⠀⠀⠀⠀⠀⠀⠀</a:t>
            </a:r>
            <a:br/>
            <a:r>
              <a:t>⠀⠀⠀⠀⠀⠀⠀⠀⠀⠀⠀⡿⠟⠙⠕⢕⢑⠕⢕⣕⢕⢕⢕⢕⢕⢜⢝⢿⣿⣿⣿⣿⣿⣿⣿⣿⣿⣿⣿⣿⣿⣿⣿⣿⣿⣷⣿⣻⡻⣿⣿⣿⣿⣿⣿⣿⣿⣿⣿⣿⣿⣿⣿⣿⣿⣿⣿⣿⣿⠀⠀⠀⠀⠀⠀⠀⠀⠀⠀⠀⠀</a:t>
            </a:r>
            <a:br/>
            <a:r>
              <a:t>⠀⠀⠀⠀⠀⠀⠀⠀⠀⠀⠀⠀⠀⠀⠄⠀⠀⠁⠁⠑⠙⠗⢷⣵⡕⢕⢕⢕⢻⣿⣿⣿⣿⣿⣿⣿⣿⣿⣿⣿⣿⣿⣿⣿⣿⣿⣿⣿⣿⣿⣷⣿⣟⢻⣿⣿⣿⣿⣿⣿⣿⣿⣿⣿⣿⣿⣿⣿⣿⠀⠀⠀⠀⠀⠀⠀⠀⠀⠀⠀⠀</a:t>
            </a:r>
            <a:br/>
            <a:r>
              <a:t>⠀⠀⠀⠀⠀⠀⠀⠀⠀⠀⠀⠙⠙⠓⠖⠦⠄⠀⠀⠀⠀⠀⠀⠙⢿⣧⡕⢕⢕⢝⣿⣿⣿⣿⣷⣿⣿⣿⣿⣿⣿⣿⣿⣿⣿⣿⣿⣿⣿⣿⣿⣿⣿⣿⣷⣮⣻⡻⢿⣿⣿⣿⣿⣿⣿⣿⣿⣿⣿⠀⠀⠀⠀⠀⠀⠀⠀⠀⠀⠀⠀</a:t>
            </a:r>
            <a:br/>
            <a:r>
              <a:t>⠀⠀⠀⠀⠀⠀⠀⠀⠀⠀⠀⠀⠀⠀⠀⠀⠀⠁⠐⠄⠄⢀⠐⠀⠌⢻⣿⣇⢕⢸⣿⣿⣿⣿⣿⣿⣿⣿⣿⣿⣿⣿⣿⣿⣿⡿⢟⢟⢟⢿⣿⣿⣿⣿⣿⣿⣿⣿⣿⣷⣝⣟⢻⣿⣿⣿⣿⣿⣿⠀⠀⠀⠀⠀⠀⠀⠀⠀⠀⠀⠀</a:t>
            </a:r>
            <a:br/>
            <a:r>
              <a:t>⠀⠀⠀⠀⠀⠀⠀⠀⠀⠀⠀⡔⢔⢕⢕⢕⢄⢀⢄⢕⠀⠀⢔⠐⠀⢜⣿⣿⣞⢮⣿⣿⣿⣿⣿⣿⣿⣿⣿⣿⣿⣿⣿⣿⡟⠳⣕⡕⢕⢕⢹⣿⣿⣿⣿⣿⣿⣿⣿⣿⣿⣯⣼⣷⣿⣟⣿⣿⠟⠀⠀⠀⠀⠀⠀⠀⠀⠀⠀⠀⠀</a:t>
            </a:r>
            <a:br/>
            <a:r>
              <a:t>⠀⠀⠀⠀⠀⠀⠀⠀⠀⠀⠀⣿⣿⣷⣷⣵⣵⣕⣕⢕⢕⢕⢕⢕⢄⢕⢹⣿⣷⣸⣿⣿⣿⣿⣿⣿⣿⣿⣿⣿⣿⣿⣿⣿⠥⢄⢜⣷⡕⢕⢱⣽⣿⣿⣿⣿⣿⣿⣿⡿⢟⢿⣿⣿⣿⣿⣿⡟⠐⠀⠀⠀⠀⠀⠀⠀⠀⠀⠀⠀⠀</a:t>
            </a:r>
            <a:br/>
            <a:r>
              <a:t>⠀⠀⠀⠀⠀⠀⠀⠀⠀⠀⠀⣿⣿⣿⣿⣿⣿⣿⣿⣿⣷⣷⣵⣕⢕⢕⣾⣿⡷⣽⣿⣿⣿⣿⣿⣿⣿⣿⣿⣿⣿⣿⣿⡇⢕⢐⢕⢹⣿⣕⣾⣿⣿⣿⣿⣿⣿⣿⣿⡕⢕⢕⢹⣿⣿⣿⣿⡇⠀⠀⠀⠀⠀⠀⠀⠀⠀⠀⠀⠀⠀</a:t>
            </a:r>
            <a:br/>
            <a:r>
              <a:t>⠀⠀⠀⠀⠀⠀⠀⠀⠀⠀⠀⣿⣿⣿⣿⣿⣿⣿⣿⣿⣿⣿⣿⣿⣿⣿⣿⣿⣷⣾⣿⣿⣿⣿⣿⣿⣿⣿⣿⣿⣿⣿⣿⡇⢕⢕⢕⢸⣿⣿⣿⡿⢿⣿⣿⣿⣿⣿⣿⣧⢕⢕⢕⢻⣿⣿⣿⣿⢄⠀⠀⠀⠀⠀⠀⠀⠀⠀⠀⠀⠀</a:t>
            </a:r>
            <a:br/>
            <a:r>
              <a:t>⠀⠀⠀⠀⠀⠀⠀⠀⠀⠀⠀⣿⣿⣿⣿⣿⣿⣿⣿⣿⣿⣿⣿⣿⣿⣿⣿⣿⢽⢿⣿⣿⣿⣿⣿⣿⣿⣿⣿⣿⣿⣿⣿⣧⣿⣾⣾⣿⣿⣿⣿⣿⣿⣿⡏⣝⢉⠙⣿⣿⢕⢕⢕⢸⣿⣿⣿⣿⡕⠀⠀⠀⠀⠀⠀⠀⠀⠀⠀⠀⠀</a:t>
            </a:r>
            <a:br/>
            <a:r>
              <a:t>⠀⠀⠀⠀⠀⠀⠀⠀⠀⠀⠀⣿⣿⣿⣿⣿⣿⣿⣿⣿⣿⣿⣿⣿⣿⣿⣿⢗⢗⣿⣿⣿⣿⣿⣿⣿⣿⣿⣿⣿⣿⣿⣿⣿⣿⣿⣿⣿⣿⣿⡿⣿⣿⣿⣿⣿⣷⢄⣿⣿⢕⢕⢕⢸⣿⣿⣿⣿⣧⠀⠀⠀⠀⠀⠀⠀⠀⠀⠀⠀⠀</a:t>
            </a:r>
            <a:br/>
            <a:r>
              <a:t>⠀⠀⠀⠀⠀⠀⠀⠀⠀⠀⠀⣿⣿⣿⣿⣿⣿⣿⣿⣿⣿⣿⣿⣿⣿⣿⣿⡕⢕⢹⣿⣿⣿⣿⣿⣿⣿⣿⣿⣿⣿⣿⣿⣿⣿⣿⣿⣿⣟⣟⢿⢗⢕⣿⣿⣿⣿⢸⣿⣇⢕⢕⢕⢸⣿⣿⣿⣿⣿⠀⠀⠀⠀⠀⠀⠀⠀⠀⠀⠀⠀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⠀⠀⠀⠀⠀⠀⠀⠀⠀⠀⠀⣿⣿⣿⣿⣿⣿⣿⣿⣿⣿⣿⣿⣿⣿⣿⣿⢕⢕⢕⣿⣿⣿⣿⣿⣿⣿⣿⣿⣿⣿⣿⣿⣿⣿⣿⣿⣿⣿⢕⢕⢕⢕⣿⣿⣿⣿⣧⡻⣏⢕⢕⢕⣼⣿⣿⣿⣿⣿⠀⠀⠀⠀⠀⠀⠀⠀⠀⠀⠀⠀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⠀⠀⠀⠀⠀⠀⠀⠀⠀⠀⠀⣿⣿⣿⣿⣿⣿⣿⣿⣿⣿⣿⣿⣿⣿⣿⣿⢕⢕⢕⣿⣿⣿⣿⣿⣿⣿⣿⣿⣿⣿⣿⣿⣿⣿⣿⣿⣿⡟⢕⢕⢕⢕⣿⣿⣿⣿⣿⣷⢹⣕⣕⣕⣺⣿⣿⣿⣿⣿⠀⠀⠀⠀⠀⠀⠀⠀⠀⠀⠀⠀</a:t>
            </a:r>
            <a:br/>
            <a:r>
              <a:t>⠀⠀⠀⠀⠀⠀⠀⠀⠀⠀⠀⠘⣿⣿⣿⣿⣿⣿⣿⣿⣿⣿⣿⣿⣿⣿⡿⢕⢕⢱⣿⣿⣿⣿⣿⣿⣿⣿⣿⣿⣿⣿⣿⣿⣟⣟⣟⣝⣅⢁⣁⣁⣑⣿⣿⣿⣿⣿⣿⣷⣿⣿⣿⣿⣿⣿⣿⣿⣿⠀⠀⠀⠀⠀⠀⠀⠀⠀⠀⠀⠀</a:t>
            </a:r>
            <a:br/>
            <a:r>
              <a:t>⠀⠀⠀⠀⠀⠀⠀⠀⠀⠀⠀⠀⠘⣿⣿⣿⣿⣿⣿⣿⣿⣿⣿⣿⣿⡿⢇⠕⠕⢕⣿⣿⣿⣿⣿⣿⣿⣿⣿⣿⣿⣿⣿⣿⢻⣿⣾⣿⣿⣿⣿⣿⣿⣿⣿⣿⣿⣿⣿⡟⢏⢙⣿⣿⣿⣿⣿⣿⣿⠀⠀⠀⠀⠀⠀⠀⠀⠀⠀⠀⠀</a:t>
            </a:r>
            <a:br/>
            <a:r>
              <a:t>⠀⠀⠀⠀⠀⠀⠀⠀⠀⠀⠀⣄⣀⣌⣕⣕⣕⣵⣕⣱⣵⣵⣕⣜⣕⣕⣕⣄⣄⣵⣿⣿⣿⣿⣿⡿⠿⢻⢿⢿⣿⣿⣯⡫⢽⣷⣿⣿⣿⣿⣿⣿⣿⣷⣿⣿⣷⡾⢟⣑⣴⣿⣿⣿⣿⣿⣿⣿⣿⠀⠀⠀⠀⠀⠀⠀⠀⠀⠀⠀⠀</a:t>
            </a:r>
            <a:br/>
            <a:r>
              <a:t>⠀⠀⠀⠀⠀⠀⠀⠀⠀⠀⠀⢿⢿⣿⣿⣿⣿⣿⣿⣿⣾⣿⣿⣿⣿⡿⢿⢟⣟⣟⢹⣽⡵⢵⣵⣮⣿⣿⢿⢷⡿⡾⣝⣯⢏⣟⣼⣿⣿⣿⣿⣿⣿⣿⣿⣿⣿⣿⣿⣿⣿⣿⣿⣿⣿⣿⣿⣿⣿⠀⠀⠀⠀⠀⠀⠀⠀⠀⠀⠀⠀</a:t>
            </a:r>
            <a:br/>
            <a:r>
              <a:t>⠀⠀⠀⠀⠀⠀⠀⠀⠀⠀⠀⣿⢿⢿⡿⢟⡟⢿⢻⣯⣽⣿⣗⢎⢝⢹⢽⡝⢻⣟⢹⣟⣻⢟⢻⢟⢏⡝⢟⢟⣗⢗⣻⣟⣻⣿⣿⣿⣿⣿⣿⣿⣿⣿⣿⣿⣿⣿⣿⣿⣿⣿⣿⣿⣿⣯⣿⣿⣿⠀⠀⠀⠀⠀⠀⠀⠀⠀⠀⠀⠀</a:t>
            </a:r>
            <a:br/>
            <a:r>
              <a:t>⠀⠀⠀⠀⠀⠀⠀⠀⠀⠀⠀⠀⠀⠁⠑⠑⠑⠑⠘⠑⠑⠑⠑⠑⠘⠓⠑⠑⠑⠑⠑⠑⠑⠘⠑⠑⠑⠘⠑⠑⠑⠑⠘⠛⠙⠙⠋⠙⠙⠘⠙⠙⠑⠑⠑⠑⠘⠙⠑⠙⠋⠙⠙⠛⠙⠙⠙⠙⠑⠀⠀⠀⠀⠀⠀⠀⠀⠀⠀⠀⠀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⠀⠀⠀⠀⠀⠀⠀⠀⠀⠀⠀⣿⣿⣿⣿⣿⣿⣿⣿⣿⣿⣿⣿⣿⣿⣿⣷⣽⣟⢻⡿⣿⣿⣿⣿⣿⣿⣿⣿⣿⣿⣿⣿⣿⣿⣿⣿⣿⣿⣿⣿⣿⣿⣿⣿⣿⣿⣿⣿⣿⣿⣿⣿⣿⣿⣿⣿⣧⣿⠀⠀⠀⠀⠀⠀⠀⠀⠀⠀⠀⠀</a:t>
            </a:r>
            <a:br/>
            <a:r>
              <a:t>⠀⠀⠀⠀⠀⠀⠀⠀⠀⠀⠀⣿⣿⣿⣿⣿⣿⣿⣿⣿⣿⣿⣿⣿⣿⣿⣿⣿⣿⣿⣾⣷⢸⢝⢻⣿⣿⣿⣿⣿⣿⣿⣿⣿⣿⣿⣿⣿⣿⣿⣿⣿⣿⣿⣿⣿⣿⣿⣿⣿⣿⣿⣿⣿⣿⣿⣿⣿⣿⠀⠀⠀⠀⠀⠀⠀⠀⠀⠀⠀⠀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⠀⠀⠀⠀⠀⠀⠀⠀⠀⠀⠀⣿⣿⣿⣿⣿⣿⣿⣿⣿⣿⣿⣿⣿⣿⣿⣿⣿⣿⣿⣿⣿⣿⣿⣷⣷⣵⣹⣟⢻⢿⣿⣿⣿⣿⣿⣿⣿⣿⣿⣿⣿⣿⣿⣿⣿⣿⣿⣿⣿⣿⣿⣿⣿⣿⣿⣿⣿⣿⠀⠀⠀⠀⠀⠀⠀⠀⠀⠀⠀⠀</a:t>
            </a:r>
            <a:br/>
            <a:r>
              <a:t>⠀⠀⠀⠀⠀⠀⠀⠀⠀⠀⠀⣿⣿⣿⣿⣿⢿⢿⢟⢟⢟⢟⢟⢻⢿⣿⣿⣿⣿⣿⣿⣿⣿⣿⣿⣿⣿⣿⣿⣾⣷⣷⣟⣟⢿⣿⣿⣿⣿⣿⣿⣿⣿⣿⣿⣿⣿⣿⣿⣿⣿⣿⣿⣿⣿⣿⣿⣿⣿⠀⠀⠀⠀⠀⠀⠀⠀⠀⠀⠀⠀</a:t>
            </a:r>
            <a:br/>
            <a:r>
              <a:t>⠀⠀⠀⠀⠀⠀⠀⠀⠀⠀⠀⡿⠟⠝⠕⢕⢕⢕⢕⣕⡕⢕⢕⢕⢕⢜⢻⢿⣿⣿⣿⣿⣿⣿⣿⣿⣿⣿⣿⣿⣿⣿⣿⣿⣿⣷⣽⣏⡻⣿⣿⣿⣿⣿⣿⣿⣿⣿⣿⣿⣿⣿⣿⣿⣿⣿⣿⣿⣿⠀⠀⠀⠀⠀⠀⠀⠀⠀⠀⠀⠀</a:t>
            </a:r>
            <a:br/>
            <a:r>
              <a:t>⠀⠀⠀⠀⠀⠀⠀⠀⠀⠀⠀⠀⠀⠀⠀⠀⠀⠁⠑⠑⠙⠗⢷⣵⡕⢕⢕⢕⢻⣿⣿⣿⣿⣿⣿⣿⣿⣿⣿⣿⣿⣿⣿⣿⣿⣿⣿⣿⣿⣷⣧⣽⣟⡻⣿⣿⣿⣿⣿⣿⣿⣿⣿⣿⣿⣿⣿⣿⣿⠀⠀⠀⠀⠀⠀⠀⠀⠀⠀⠀⠀</a:t>
            </a:r>
            <a:br/>
            <a:r>
              <a:t>⠀⠀⠀⠀⠀⠀⠀⠀⠀⠀⠀⠉⠙⠓⠖⠦⠄⠀⠀⠀⠀⠀⠐⠙⢿⣧⡕⢕⢕⡜⣿⣿⣿⣿⣷⣿⣿⣿⣿⣿⣿⣿⣿⣿⣿⣿⣿⣿⣿⣿⣿⣿⣿⣿⣷⣎⣻⣻⣿⣿⣿⣿⣿⣿⣿⣿⣿⣿⣿⠀⠀⠀⠀⠀⠀⠀⠀⠀⠀⠀⠀</a:t>
            </a:r>
            <a:br/>
            <a:r>
              <a:t>⠀⠀⠀⠀⠀⠀⠀⠀⠀⠀⠀⠀⠀⠀⠀⠀⢐⠄⢀⠄⢄⠄⢀⠄⠈⢻⣿⣧⢕⢜⣿⣿⣿⣿⣿⣿⣿⣿⣿⣿⣿⣿⣿⣿⣿⡿⢟⢟⢟⢿⣿⣿⣿⣿⣿⣿⣿⣿⣿⣿⣽⣿⣻⣿⣿⣿⣿⣿⣿⠀⠀⠀⠀⠀⠀⠀⠀⠀⠀⠀⠀</a:t>
            </a:r>
            <a:br/>
            <a:r>
              <a:t>⠀⠀⠀⠀⠀⠀⠀⠀⠀⠀⠀⣔⢔⢕⢄⢕⢄⢔⢔⢄⢔⠀⢔⠔⠀⢜⣿⣿⡾⢾⣿⣿⣿⣿⣿⣿⣿⣿⣿⣿⣿⣿⣿⣿⢟⠳⣵⡕⢕⢕⢹⣿⣿⣿⣿⣿⣿⣿⣿⣿⣿⣯⣼⣿⣿⣿⣿⡿⠿⠀⠀⠀⠀⠀⠀⠀⠀⠀⠀⠀⠀</a:t>
            </a:r>
            <a:br/>
            <a:r>
              <a:t>⠀⠀⠀⠀⠀⠀⠀⠀⠀⠀⠀⣿⣿⣷⣷⣵⣵⣕⣕⢕⢕⢕⢕⢄⢄⢕⢹⣿⣯⣸⣿⣿⣿⣿⣿⣿⣿⣿⣿⣿⣿⣿⣿⡿⠰⠥⢹⣿⡕⢕⢕⢹⣿⣿⣿⣿⣿⣿⣿⡟⢟⢻⣿⣿⣿⣿⣿⡟⠐⠀⠀⠀⠀⠀⠀⠀⠀⠀⠀⠀⠀</a:t>
            </a:r>
            <a:br/>
            <a:r>
              <a:t>⠀⠀⠀⠀⠀⠀⠀⠀⠀⠀⠀⣿⣿⣿⣿⣿⣿⣿⣿⣿⣷⣷⣵⣕⣕⢕⣾⣿⡷⣽⣿⣿⣿⣿⣿⣿⣿⣿⣿⣿⣿⣿⣿⡇⢄⢕⢕⢻⣿⡕⢕⢜⣿⣿⣿⣿⣿⣿⣿⡕⢕⢕⢹⣿⣿⣿⣿⣇⢀⠀⠀⠀⠀⠀⠀⠀⠀⠀⠀⠀⠀</a:t>
            </a:r>
            <a:br/>
            <a:r>
              <a:t>⠀⠀⠀⠀⠀⠀⠀⠀⠀⠀⠀⣿⣿⣿⣿⣿⣿⣿⣿⣿⣿⣿⣿⣿⣿⣿⣿⣿⣷⣾⣿⣿⣿⣿⣿⣿⣿⣿⣿⣿⣿⣿⣿⡇⢕⢕⢕⢸⣿⡇⢕⢕⢻⣿⣿⣿⣿⣿⣿⣧⢕⢕⢕⢿⣿⣿⣿⣿⢄⠀⠀⠀⠀⠀⠀⠀⠀⠀⠀⠀⠀</a:t>
            </a:r>
            <a:br/>
            <a:r>
              <a:t>⠀⠀⠀⠀⠀⠀⠀⠀⠀⠀⠀⣿⣿⣿⣿⣿⣿⣿⣿⣿⣿⣿⣿⣿⣿⣿⣿⣿⢯⢿⣿⣿⣿⣿⣿⣿⣿⣿⣿⣿⣿⣿⣿⣷⣿⣾⣾⣿⣿⡇⢕⣱⣾⣿⣿⣿⣿⣿⣿⣿⢕⢕⢕⢸⣿⣿⣿⣿⡕⠀⠀⠀⠀⠀⠀⠀⠀⠀⠀⠀⠀</a:t>
            </a:r>
            <a:br/>
            <a:r>
              <a:t>⠀⠀⠀⠀⠀⠀⠀⠀⠀⠀⠀⣿⣿⣿⣿⣿⣿⣿⣿⣿⣿⣿⣿⣿⣿⣿⣿⢇⢳⣿⣿⣿⣿⣿⣿⣿⣿⣿⣿⣿⣿⣿⣿⣿⣿⣿⣿⣿⣿⢇⣼⣿⣿⣿⣿⣿⡟⠻⢿⣿⢕⢕⢕⢸⣿⣿⣿⣿⡧⠀⠀⠀⠀⠀⠀⠀⠀⠀⠀⠀⠀</a:t>
            </a:r>
            <a:br/>
            <a:r>
              <a:t>⠀⠀⠀⠀⠀⠀⠀⠀⠀⠀⠀⣿⣿⣿⣿⣿⣿⣿⣿⣿⣿⣿⣿⣿⣿⣿⣿⡕⢜⢽⣿⣿⣿⣿⣿⣿⣿⣿⣿⣿⣿⣿⣿⣿⣿⣿⣿⣿⣯⡿⣿⣟⢻⣿⣿⣿⣝⣇⠀⢸⡕⢕⢕⣸⣿⣿⣿⣿⣿⠀⠀⠀⠀⠀⠀⠀⠀⠀⠀⠀⠀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⠀⠀⠀⠀⠀⠀⠀⠀⠀⠀⠀⣿⣿⣿⣿⣿⣿⣿⣿⣿⣿⣿⣿⣿⣿⣿⣿⢕⢕⢕⣿⣿⣿⣿⣿⣿⣿⣿⣿⣿⣿⣿⣿⣿⣿⣿⣿⣿⣿⢕⢕⢕⢕⣿⣿⣿⣿⣿⢱⣿⢕⢕⢕⣾⣿⣿⣿⣿⣿⠀⠀⠀⠀⠀⠀⠀⠀⠀⠀⠀⠀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⠀⠀⠀⠀⠀⠀⠀⠀⠀⠀⠀⣿⣿⣿⣿⣿⣿⣿⣿⣿⣿⣿⣿⣿⣿⣿⣿⢕⢕⢕⣿⣿⣿⣿⣿⣿⣿⣿⣿⣿⣿⣿⣿⣿⣿⣿⣿⣿⡏⢕⢔⢕⢕⣿⣿⣿⣿⣿⢸⣏⣕⣕⣕⣸⣿⣿⣿⣿⣿⠀⠀⠀⠀⠀⠀⠀⠀⠀⠀⠀⠀</a:t>
            </a:r>
            <a:br/>
            <a:r>
              <a:t>⠀⠀⠀⠀⠀⠀⠀⠀⠀⠀⠀⠜⣿⣿⣿⣿⣿⣿⣿⣿⣿⣿⣿⣿⣿⣿⡿⢕⢕⢱⣿⣿⣿⣿⣿⣿⣿⣿⣿⣿⣿⣿⣿⣿⣟⣟⣝⣝⣅⢅⣁⣀⣁⣿⣿⣿⣿⣷⣕⢻⣿⣿⣿⣿⣿⣿⣿⣿⣿⠀⠀⠀⠀⠀⠀⠀⠀⠀⠀⠀⠀</a:t>
            </a:r>
            <a:br/>
            <a:r>
              <a:t>⠀⠀⠀⠀⠀⠀⠀⠀⠀⠀⠀⠀⠝⣿⣿⣿⣿⣿⣿⣿⣿⣿⣿⣿⣿⡿⢇⠕⠕⢕⢿⣿⣿⣿⣿⣿⣿⣿⣿⣿⣿⣿⡟⣾⣺⣷⣷⣿⢿⣿⣿⣿⣿⣿⣿⣿⣿⣿⢟⡕⢹⣿⣿⣿⣿⣿⣿⣿⣿⠀⠀⠀⠀⠀⠀⠀⠀⠀⠀⠀⠀</a:t>
            </a:r>
            <a:br/>
            <a:r>
              <a:t>⠀⠀⠀⠀⠀⠀⠀⠀⠀⠀⠀⣠⣄⣜⣕⣕⣕⣵⡕⢵⣕⡸⢕⡕⢕⢕⣅⣄⣄⣱⡿⢿⡿⣏⢹⠟⠟⠻⢟⢞⢏⢝⢹⢕⢕⢗⣳⡿⣿⣿⣿⣿⣿⣷⣿⣿⣷⣾⣧⣿⣶⣿⣿⣿⣿⣿⣿⣿⣿⠀⠀⠀⠀⠀⠀⠀⠀⠀⠀⠀⠀</a:t>
            </a:r>
            <a:br/>
            <a:r>
              <a:t>⠀⠀⠀⠀⠀⠀⠀⠀⠀⠀⠀⠱⢞⣿⣏⣹⣽⣵⣵⣷⣷⣷⡾⢿⢿⠿⢟⢟⢟⢝⢌⢩⢱⢔⢔⣕⣜⡕⢝⢕⢇⢕⣜⣏⣝⣕⣕⣳⣾⣽⣿⣿⣿⣿⣿⣿⣿⣿⣿⢟⢿⠋⢌⣿⣿⣿⣿⣿⣿⠀⠀⠀⠀⠀⠀⠀⠀⠀⠀⠀⠀</a:t>
            </a:r>
            <a:br/>
            <a:r>
              <a:t>⠀⠀⠀⠀⠀⠀⠀⠀⠀⠀⠀⢿⠿⢻⢟⠟⢏⢝⢝⢹⢵⢱⢕⢕⢕⢕⢕⡕⢗⡕⢱⣕⡕⢕⢱⢜⢝⡝⢼⢽⣷⡷⣿⣿⣿⣿⣽⣿⣿⣿⣿⣿⣿⡟⣟⣟⣝⢝⣱⣵⡇⢄⣼⣿⣿⣿⣿⣿⣿⠀⠀⠀⠀⠀⠀⠀⠀⠀⠀⠀⠀</a:t>
            </a:r>
            <a:br/>
            <a:r>
              <a:t>⠀⠀⠀⠀⠀⠀⠀⠀⠀⠀⠀⠀⠀⠀⠀⠐⠐⠑⠑⠑⠑⠑⠑⠃⠘⠓⠃⠑⠑⠑⠑⠑⠑⠘⠑⠃⠑⠘⠑⠑⠑⠑⠙⠙⠙⠙⠋⠙⠙⠑⠑⠃⠑⠑⠁⠁⠁⠑⠑⠙⠋⠙⠙⠛⠙⠙⠙⠙⠙⠀⠀⠀⠀⠀⠀⠀⠀⠀⠀⠀⠀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⠀⠀⠀⠀⠀⠀⠀⠀⠀⠀⠀⣿⣿⣿⣿⣿⣿⣿⣿⣿⣿⣿⣿⣿⣿⣷⣕⣝⡝⢟⢿⢿⣿⣿⣿⣿⣿⣿⣿⣿⣿⣿⣿⣿⣿⣿⣿⣿⣿⣿⣿⣿⣿⣿⣿⣿⣿⣿⣿⣿⣿⣿⣿⣿⣿⣿⣿⣯⣿⠀⠀⠀⠀⠀⠀⠀⠀⠀⠀⠀⠀</a:t>
            </a:r>
            <a:br/>
            <a:r>
              <a:t>⠀⠀⠀⠀⠀⠀⠀⠀⠀⠀⠀⣿⣿⣿⣿⣿⣿⣿⣿⣿⣿⣿⣿⣿⣿⣿⣿⣿⣾⣾⣾⣵⢜⢝⢟⢿⣿⣿⣿⣿⣿⣿⣿⣿⣿⣿⣿⣿⣿⣿⣿⣿⣿⣿⣿⣿⣿⣿⣿⣿⣿⣿⣿⣿⣿⣿⣿⣿⣿⠀⠀⠀⠀⠀⠀⠀⠀⠀⠀⠀⠀</a:t>
            </a:r>
            <a:br/>
            <a:r>
              <a:t>⠀⠀⠀⠀⠀⠀⠀⠀⠀⠀⠀⣯⣿⢿⣿⣿⣿⣿⣿⣿⣿⣿⣿⣿⣿⣿⣿⣿⣿⣿⣿⣿⣿⣿⣷⣷⡱⣜⡝⢻⢿⣿⣿⣿⣿⣿⣿⣿⣿⣿⣿⣿⣿⣿⣿⣿⣿⣿⣿⣿⣿⣿⣿⣿⣿⣿⣿⣿⣿⠀⠀⠀⠀⠀⠀⠀⠀⠀⠀⠀⠀</a:t>
            </a:r>
            <a:br/>
            <a:r>
              <a:t>⠀⠀⠀⠀⠀⠀⠀⠀⠀⠀⠀⣿⣿⣿⣿⡿⢿⢟⢟⢟⢟⢟⢟⢟⢿⣿⣿⣿⣿⣿⣿⣿⣿⣿⣿⣿⣿⣿⣿⣾⣷⣧⣟⣟⢿⢿⣿⣿⣿⣿⣿⣿⣿⣿⣿⣿⣿⣿⣿⣿⣿⣿⣿⣿⣿⣿⣿⣿⣿⠀⠀⠀⠀⠀⠀⠀⠀⠀⠀⠀⠀</a:t>
            </a:r>
            <a:br/>
            <a:r>
              <a:t>⠀⠀⠀⠀⠀⠀⠀⠀⠀⠀⠀⢿⠟⠝⠕⢕⢑⢕⢕⣕⢕⢕⢕⢕⢕⢜⢝⢿⣿⣿⣿⣿⣿⣿⣿⣿⣿⣿⣿⣿⣿⣿⣿⣿⣿⣷⣼⣝⡟⢿⣿⣿⣿⣿⣿⣿⣿⣿⣿⣿⣿⣿⣿⣿⣿⣿⣿⣿⣿⠀⠀⠀⠀⠀⠀⠀⠀⠀⠀⠀⠀</a:t>
            </a:r>
            <a:br/>
            <a:r>
              <a:t>⠀⠀⠀⠀⠀⠀⠀⠀⠀⠀⠀⢀⠀⠀⠀⠀⠀⠁⠁⠑⠙⠗⢷⣵⡕⢕⢕⢕⢻⣿⣿⣿⣿⣿⣿⣿⣿⣿⣿⣿⣿⣿⣿⣿⣿⣿⣿⣿⣿⣷⣧⣝⣟⢻⣿⣿⣿⣿⣿⣿⣿⣿⣿⣿⣿⣿⣿⣿⣿⠀⠀⠀⠀⠀⠀⠀⠀⠀⠀⠀⠀</a:t>
            </a:r>
            <a:br/>
            <a:r>
              <a:t>⠀⠀⠀⠀⠀⠀⠀⠀⠀⠀⠀⠉⠙⠓⠖⠦⠄⠀⠀⠄⠀⠀⠀⠙⢿⣧⡕⢕⢕⢸⣿⣿⣿⣿⣿⣿⣿⣿⣯⣿⣿⣿⣿⣿⣿⣿⣿⣿⣿⣿⣿⣿⣿⣷⣷⣮⣻⣿⣿⣿⣿⣿⣿⣿⣿⣿⣿⣿⣿⠀⠀⠀⠀⠀⠀⠀⠀⠀⠀⠀⠀</a:t>
            </a:r>
            <a:br/>
            <a:r>
              <a:t>⠀⠀⠀⠀⠀⠀⠀⠀⠀⠀⠀⠀⠀⠀⠀⠀⠀⠄⠀⢐⠄⠄⠄⠅⠈⢿⣿⡕⢕⢸⣽⣿⣿⣿⣿⣿⣿⣿⣿⣿⣿⣿⣿⣿⣿⡿⢟⢟⢟⢿⣿⣿⣿⣿⣿⣿⣿⣿⣿⣿⣽⣟⣿⣿⣿⣿⣿⣿⣿⠀⠀⠀⠀⠀⠀⠀⠀⠀⠀⠀⠀</a:t>
            </a:r>
            <a:br/>
            <a:r>
              <a:t>⠀⠀⠀⠀⠀⠀⠀⠀⠀⠀⠀⡔⢕⢕⢄⢕⢀⢔⢔⢄⠀⢐⠕⠐⠐⢜⣿⣿⡞⢾⣿⣿⣿⣿⣿⣿⣿⣿⣿⣿⣿⣿⣿⣿⢟⠳⣅⢕⢕⢕⢹⣿⣿⣿⣿⣿⣿⣿⣿⣯⣿⣏⣼⣿⣿⣿⣿⡿⠻⠀⠀⠀⠀⠀⠀⠀⠀⠀⠀⠀⠀</a:t>
            </a:r>
            <a:br/>
            <a:r>
              <a:t>⠀⠀⠀⠀⠀⠀⠀⠀⠀⠀⠀⣿⣿⣷⣷⣧⣵⣕⡕⢕⢕⢕⢕⢔⢄⢐⣿⣿⣿⣱⣿⣿⣿⣿⣿⣿⣿⣿⣿⣿⣿⣿⣿⡿⠔⠤⢹⣷⡕⢕⢕⢹⣿⣿⣿⣿⣿⣿⣿⡟⢟⢻⣿⣿⣿⣿⣿⡟⠕⠀⠀⠀⠀⠀⠀⠀⠀⠀⠀⠀⠀</a:t>
            </a:r>
            <a:br/>
            <a:r>
              <a:t>⠀⠀⠀⠀⠀⠀⠀⠀⠀⠀⠀⣿⣿⣿⣿⣿⣿⣿⣿⣿⣷⣷⣵⣕⢕⢕⣿⣿⣧⣽⣿⣿⣿⣿⣿⣿⣿⣿⣿⣿⣿⣿⣿⡇⢅⠀⠕⢻⣿⡕⢕⢜⣿⣿⣿⣿⣿⣿⣿⢕⢕⢕⢹⣿⣿⣿⣿⣇⢀⠀⠀⠀⠀⠀⠀⠀⠀⠀⠀⠀⠀</a:t>
            </a:r>
            <a:br/>
            <a:r>
              <a:t>⠀⠀⠀⠀⠀⠀⠀⠀⠀⠀⠀⣿⣿⣿⣿⣿⣿⣿⣿⣿⣿⣿⣿⣿⣿⣿⣿⣿⣷⣾⣿⣿⣿⣿⣿⣿⣿⣿⣿⣿⣿⣿⣿⡇⢕⢕⢕⢸⣿⡇⢕⢕⢻⣿⣿⣿⣿⣿⣿⣧⢕⢕⢕⢻⣿⣿⣿⣿⢄⠀⠀⠀⠀⠀⠀⠀⠀⠀⠀⠀⠀</a:t>
            </a:r>
            <a:br/>
            <a:r>
              <a:t>⠀⠀⠀⠀⠀⠀⠀⠀⠀⠀⠀⣿⣿⣿⣿⣿⣿⣿⣿⣿⣿⣿⣿⣿⣿⣿⣿⣿⢯⢿⣿⣿⣿⣿⣿⣿⣿⣿⣿⣿⣿⣿⣿⣿⣿⣷⣿⣿⣿⡇⢕⢕⢜⣿⣿⣿⣿⣿⣿⣿⢕⢕⢕⢸⣿⣿⣿⣿⡕⠀⠀⠀⠀⠀⠀⠀⠀⠀⠀⠀⠀</a:t>
            </a:r>
            <a:br/>
            <a:r>
              <a:t>⠀⠀⠀⠀⠀⠀⠀⠀⠀⠀⠀⣿⣿⣿⣿⣿⣿⣿⣿⣿⣿⣿⣿⣿⣿⣿⣿⢗⢳⣿⣿⣿⣿⣿⣿⣿⣿⣿⣿⣿⣿⣿⣿⣿⣿⣿⣿⣿⣿⢇⢕⣵⣾⣿⣿⣿⣿⣿⣿⣿⢕⢕⢕⢺⣿⣿⣿⣿⡧⠀⠀⠀⠀⠀⠀⠀⠀⠀⠀⠀⠀</a:t>
            </a:r>
            <a:br/>
            <a:r>
              <a:t>⠀⠀⠀⠀⠀⠀⠀⠀⠀⠀⠀⣿⣿⣿⣿⣿⣿⣿⣿⣿⣿⣿⣿⣿⣿⣿⣿⡕⢜⡽⣿⣿⣿⣿⣿⣿⣿⣿⣿⣿⣿⣿⣿⣿⣿⣿⣿⣿⡿⢿⣿⣻⢿⣿⣿⣿⣿⢝⠛⢧⡕⢕⢕⢸⣿⣿⣿⣿⣿⠀⠀⠀⠀⠀⠀⠀⠀⠀⠀⠀⠀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⠀⠀⠀⠀⠀⠀⠀⠀⠀⠀⠀⣿⣿⣿⣿⣿⣿⣿⣿⣿⣿⣿⣿⣿⣿⣿⣿⢕⢕⢕⣿⣿⣿⣿⣿⣿⣿⣿⣿⣿⣿⣿⣿⣿⣿⣿⣿⣿⡗⢕⢝⢕⢕⣿⣿⣿⣿⣵⡔⠀⡧⢕⢕⣾⣿⣿⣿⣿⣿⠀⠀⠀⠀⠀⠀⠀⠀⠀⠀⠀⠀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⠀⠀⠀⠀⠀⠀⠀⠀⠀⠀⠀⣿⣿⣿⣿⣿⣿⣿⣿⣿⣿⣿⣿⣿⣿⣿⣿⢕⢕⢕⣿⣿⣿⣿⣿⣿⣿⣿⣿⣿⣿⣿⣿⣿⣿⣿⣿⣿⡇⢕⢕⢕⢕⣿⣿⣿⣿⣿⢇⣿⣇⣕⣕⣸⣿⣿⣿⣿⣿⠀⠀⠀⠀⠀⠀⠀⠀⠀⠀⠀⠀</a:t>
            </a:r>
            <a:br/>
            <a:r>
              <a:t>⠀⠀⠀⠀⠀⠀⠀⠀⠀⠀⠀⠸⣿⣿⣿⣿⣿⣿⣿⣿⣿⣿⣿⣿⣿⣿⡇⢕⢕⢱⣿⣿⣿⣿⣿⣿⣿⣿⣿⣿⣿⣿⣿⣿⢟⣟⣝⣹⢅⢁⣁⣀⣁⣿⣿⣿⣿⣿⢇⣿⣿⣿⣿⣿⣿⣿⣿⣿⣿⠀⠀⠀⠀⠀⠀⠀⠀⠀⠀⠀⠀</a:t>
            </a:r>
            <a:br/>
            <a:r>
              <a:t>⠀⠀⠀⠀⠀⠀⠀⠀⠀⠀⠀⠀⠹⣿⣿⣿⣿⣿⣿⣿⣿⣿⣿⣿⣿⡿⢇⠑⠕⢕⢿⣿⣿⣿⣿⣿⣿⣿⣿⣿⣿⣿⡞⣟⣳⣗⡷⡿⢿⣟⣿⣿⣿⣿⣿⣿⣿⣯⡅⠝⢿⣿⣿⣿⣿⣿⣿⣿⣿⠀⠀⠀⠀⠀⠀⠀⠀⠀⠀⠀⠀</a:t>
            </a:r>
            <a:br/>
            <a:r>
              <a:t>⠀⠀⠀⠀⠀⠀⠀⠀⠀⠀⠀⢤⣄⣍⣕⣕⣕⣵⢕⢱⢕⡕⢕⡕⢕⢕⣅⣄⣅⣵⢿⢿⡿⣏⢹⠟⠏⠺⢟⢞⢝⢝⢹⢕⢕⢗⣳⡿⢷⣾⣿⣿⣿⣿⣿⣿⣷⣿⣇⢡⡈⢻⣿⣿⣿⣿⣿⣿⣿⠀⠀⠀⠀⠀⠀⠀⠀⠀⠀⠀⠀</a:t>
            </a:r>
            <a:br/>
            <a:r>
              <a:t>⠀⠀⠀⠀⠀⠀⠀⠀⠀⠀⠀⢱⢗⣯⣎⣵⣽⣷⣵⣷⣷⣷⢿⢿⢿⢟⢟⢛⢏⢍⢌⢅⢔⢔⢔⣕⣜⡕⢝⢕⢇⢕⣝⢽⢏⣕⣱⣳⣿⣽⣿⣿⣿⣿⣿⣿⣿⣿⣿⡷⣿⣦⣿⢿⣿⣿⣿⣿⣿⠀⠀⠀⠀⠀⠀⠀⠀⠀⠀⠀⠀</a:t>
            </a:r>
            <a:br/>
            <a:r>
              <a:t>⠀⠀⠀⠀⠀⠀⠀⠀⠀⠀⠀⢿⠿⢻⢟⠟⢋⢝⢍⢱⢵⢕⡕⢕⢕⢕⢕⡕⢇⡕⢱⣕⣕⡕⢱⢼⢝⢹⢽⢼⣾⡷⣽⣯⣯⣽⣽⣿⣿⣿⣿⣿⣿⣿⣿⣟⡹⣏⣁⣑⣘⢞⠁⢅⣿⣿⣿⣿⣿⠀⠀⠀⠀⠀⠀⠀⠀⠀⠀⠀⠀</a:t>
            </a:r>
            <a:br/>
            <a:r>
              <a:t>⠀⠀⠀⠀⠀⠀⠀⠀⠀⠀⠀⠀⠀⠀⠐⠑⠐⠑⠑⠑⠑⠑⠑⠑⠘⠓⠃⠑⠑⠑⠑⠑⠑⠙⠑⠃⠑⠘⠑⠑⠑⠑⠙⠋⠙⠙⠋⠘⠑⠑⠑⠑⠑⠑⠑⠁⠀⠀⠀⠁⠀⠀⠀⠚⠙⠙⠙⠙⠙⠀⠀⠀⠀⠀⠀⠀⠀⠀⠀⠀⠀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⠀⠀⠀⠀⠀⠀⠀⠀⠀⠀⠀⡞⣿⣗⣏⣽⢷⣼⣟⡳⣿⣿⡿⢼⣿⡧⢕⡕⢝⢟⢿⢿⣿⣿⣿⣿⣿⣿⣿⣿⣿⣿⣿⣿⣿⣿⣿⣿⣿⣿⣿⣿⣿⣿⣿⣿⣿⣿⣿⣿⣿⣿⣿⣿⣿⣿⣿⣟⣷⠀⠀⠀⠀⠀⠀⠀⠀⠀⠀⠀⠀</a:t>
            </a:r>
            <a:br/>
            <a:r>
              <a:t>⠀⠀⠀⠀⠀⠀⠀⠀⠀⠀⠀⡝⣿⣽⢷⡿⣽⣿⣯⢿⢿⣿⣯⣝⣳⢿⣿⣷⣵⣗⣇⣕⢜⢕⠫⢿⣿⣿⣿⣿⣿⣿⣿⣿⣿⣿⣿⣿⣿⣿⣿⣿⣿⣿⣿⣿⣿⣿⣿⣿⣿⣿⣿⣿⣿⣿⣿⣿⣿⠀⠀⠀⠀⠀⠀⠀⠀⠀⠀⠀⠀</a:t>
            </a:r>
            <a:br/>
            <a:r>
              <a:t>⠀⠀⠀⠀⠀⠀⠀⠀⠀⠀⠀⢯⣹⢳⣷⢿⢿⣷⣞⡽⣿⣿⣿⣿⣽⣿⢟⣾⣿⣿⣿⣿⣷⣧⣇⣱⡕⣜⡝⢻⢿⣿⣿⣿⣿⣿⣿⣿⣿⣿⣿⣿⣿⣿⣿⣿⣿⣿⣿⣿⣿⣿⣿⣿⣿⣿⣿⣿⣿⠀⠀⠀⠀⠀⠀⠀⠀⠀⠀⠀⠀</a:t>
            </a:r>
            <a:br/>
            <a:r>
              <a:t>⠀⠀⠀⠀⠀⠀⠀⠀⠀⠀⠀⣿⣵⣾⣿⡿⢿⢟⢞⢞⢎⢝⢝⢻⢿⣿⣿⣿⣿⣯⣿⣿⣿⣽⣿⣿⣿⣿⣯⣷⣷⢜⣝⣟⢿⢿⣿⣿⣿⣿⣿⣿⣿⣿⣿⣿⣿⣿⣿⡿⣿⣿⣿⣿⣿⣿⣿⣿⣿⠀⠀⠀⠀⠀⠀⠀⠀⠀⠀⠀⠀</a:t>
            </a:r>
            <a:br/>
            <a:r>
              <a:t>⠀⠀⠀⠀⠀⠀⠀⠀⠀⠀⠀⢿⠟⠝⢑⢑⢑⢕⢕⣕⢕⢕⢕⢕⢕⢜⢜⢿⣿⣿⣿⣿⣿⣿⣿⣯⣿⣿⣿⣿⣿⣿⣿⣿⣾⣷⣼⣝⢻⣿⣿⣿⣿⣿⣿⣿⣿⣿⣿⣿⣿⣿⣿⣿⣿⣿⣿⣿⣿⠀⠀⠀⠀⠀⠀⠀⠀⠀⠀⠀⠀</a:t>
            </a:r>
            <a:br/>
            <a:r>
              <a:t>⠀⠀⠀⠀⠀⠀⠀⠀⠀⠀⠀⠀⠀⠀⠀⠀⠀⠁⠁⠑⠙⠳⢧⣕⡕⢕⢕⢕⢻⣿⣿⣿⣿⣿⣿⣿⣿⣿⣿⣿⣿⣿⣿⣿⣿⣿⣿⣿⣷⣷⣧⣝⡟⢿⣿⣿⣿⣿⣿⣿⣿⣿⣿⣿⣿⣿⣿⣿⣿⠀⠀⠀⠀⠀⠀⠀⠀⠀⠀⠀⠀</a:t>
            </a:r>
            <a:br/>
            <a:r>
              <a:t>⠀⠀⠀⠀⠀⠀⠀⠀⠀⠀⠀⠙⠝⠓⠖⠦⠄⠀⠀⠀⠀⠀⠀⠝⣿⣧⡕⢕⢕⢹⣿⣿⣿⣿⣿⣿⣿⣿⣯⣿⣿⣿⣿⣿⣿⣿⣿⣿⣿⣿⣿⣿⣿⣿⣷⣞⣻⢻⢿⣿⣿⣿⣿⣿⣿⣿⣿⣿⣿⠀⠀⠀⠀⠀⠀⠀⠀⠀⠀⠀⠀</a:t>
            </a:r>
            <a:br/>
            <a:r>
              <a:t>⠀⠀⠀⠀⠀⠀⠀⠀⠀⠀⠀⠀⠀⠀⠀⠀⢀⠀⠀⠀⢀⠀⠀⠀⢈⢿⣿⡕⢕⢎⣽⣿⣿⣿⣿⣿⣿⣿⣿⣿⣿⣿⣿⣿⣿⡿⢟⢟⢟⢿⣿⣿⣿⣿⣿⣿⣿⣿⣿⣿⣝⣟⣿⣽⣿⣿⣿⣿⣿⠀⠀⠀⠀⠀⠀⠀⠀⠀⠀⠀⠀</a:t>
            </a:r>
            <a:br/>
            <a:r>
              <a:t>⠀⠀⠀⠀⠀⠀⠀⠀⠀⠀⠀⣔⢔⢔⢔⢕⢀⢕⢀⢄⠀⢄⠔⠐⠀⢜⣿⣿⢺⢾⣿⣿⣿⣿⣿⣿⣿⣿⣿⣿⣿⣿⣿⣿⠟⢣⣅⢕⠕⠕⢻⣿⣿⣿⣿⣿⣿⣿⣿⣯⣿⣇⣼⣿⣿⣿⣿⡿⠻⠀⠀⠀⠀⠀⠀⠀⠀⠀⠀⠀⠀</a:t>
            </a:r>
            <a:br/>
            <a:r>
              <a:t>⠀⠀⠀⠀⠀⠀⠀⠀⠀⠀⠀⣿⣿⣷⣷⣵⣵⣕⡕⡕⢕⢕⢕⢄⢄⢕⣿⣿⡯⣹⣿⣿⣿⣿⣿⣿⣿⣿⣿⣿⣿⣿⣿⡿⠠⠄⢹⣷⡕⢕⢕⢻⣿⣿⣿⣿⣿⣿⣿⡟⢟⢻⣿⣿⣿⣿⣿⡟⠘⠀⠀⠀⠀⠀⠀⠀⠀⠀⠀⠀⠀</a:t>
            </a:r>
            <a:br/>
            <a:r>
              <a:t>⠀⠀⠀⠀⠀⠀⠀⠀⠀⠀⠀⣿⣿⣿⣿⣿⣿⣿⣿⣿⣷⣷⣵⣕⣕⢕⣿⣿⣧⣿⣿⣿⣿⣿⣿⣿⣿⣿⣿⣿⣿⣿⣿⡇⢅⢅⢔⢻⣷⢕⢔⢜⣿⣿⣿⣿⣿⣿⣿⢕⢕⢕⢹⣿⣿⣿⣿⡇⠀⠀⠀⠀⠀⠀⠀⠀⠀⠀⠀⠀⠀</a:t>
            </a:r>
            <a:br/>
            <a:r>
              <a:t>⠀⠀⠀⠀⠀⠀⠀⠀⠀⠀⠀⣿⣿⣿⣿⣿⣿⣿⣿⣿⣿⣿⣿⣿⣿⣿⣿⣿⣷⣿⣿⣿⣿⣿⣿⣿⣿⣿⣿⣿⣿⣿⣿⡇⢕⢕⢕⢸⣿⡕⢕⢕⢿⣿⣿⣿⣿⣿⣿⡇⢕⢕⢕⣿⣿⣿⣿⣷⢄⠀⠀⠀⠀⠀⠀⠀⠀⠀⠀⠀⠀</a:t>
            </a:r>
            <a:br/>
            <a:r>
              <a:t>⠀⠀⠀⠀⠀⠀⠀⠀⠀⠀⠀⣿⣿⣿⣿⣿⣿⣿⣿⣿⣿⣿⣿⣿⣿⣿⣿⣿⡯⢿⣿⣿⣿⣿⣿⣿⣿⣿⣿⣿⣿⣿⣿⣿⣿⣾⣾⣿⣿⢇⢕⢕⢜⣿⣿⣿⣿⣿⣿⣿⢕⢕⢕⣿⣿⣿⣿⣿⡕⠀⠀⠀⠀⠀⠀⠀⠀⠀⠀⠀⠀</a:t>
            </a:r>
            <a:br/>
            <a:r>
              <a:t>⠀⠀⠀⠀⠀⠀⠀⠀⠀⠀⠀⣿⣿⣿⣿⣿⣿⣿⣿⣿⣿⣿⣿⣿⣿⣿⣿⢇⢾⣹⣿⣿⣿⣿⣿⣿⣿⣿⣿⣿⣿⣿⣿⣿⣿⣿⣿⣿⣿⢕⢑⢕⣕⣿⣿⣿⣿⣿⣿⣿⣷⡕⢕⢺⣿⣿⣿⣿⡧⠀⠀⠀⠀⠀⠀⠀⠀⠀⠀⠀⠀</a:t>
            </a:r>
            <a:br/>
            <a:r>
              <a:t>⠀⠀⠀⠀⠀⠀⠀⠀⠀⠀⠀⣿⣿⣿⣿⣿⣿⣿⣿⣿⣿⣿⣿⣿⣿⣿⣿⢕⢜⢝⣿⣿⣿⣿⣿⣿⣿⣿⣿⣿⣿⣿⣿⣿⣿⣿⣿⣿⡇⢸⣿⣾⣿⣿⣿⣿⣿⣿⢿⡟⢟⢇⢕⢸⣿⣿⣿⣿⣿⠀⠀⠀⠀⠀⠀⠀⠀⠀⠀⠀⠀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⠀⠀⠀⠀⠀⠀⠀⠀⠀⠀⠀⣿⣿⣿⣿⣿⣿⣿⣿⣿⣿⣿⣿⣿⣿⣿⣿⢕⢕⢕⣿⣿⣿⣿⣿⣿⣿⣿⣿⣿⣿⣿⣿⣿⣿⣿⣿⣿⡇⢕⢝⢝⢕⣿⣿⣿⣿⡧⡔⠈⢳⢕⢕⣾⣿⣿⣿⣿⣿⠀⠀⠀⠀⠀⠀⠀⠀⠀⠀⠀⠀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⠀⠀⠀⠀⠀⠀⠀⠀⠀⠀⠀⣿⣿⣿⣿⣿⣿⣿⣿⣿⣿⣿⣿⣿⣿⣿⡿⢕⢕⢕⣿⣿⣿⣿⣿⣿⣿⣿⣿⣿⣿⣿⣿⣿⣿⣿⣿⣿⡇⢕⢔⢕⢕⣿⣿⣿⣿⣧⣇⢄⣼⣇⣕⣹⣿⣿⣿⣿⣿⠀⠀⠀⠀⠀⠀⠀⠀⠀⠀⠀⠀</a:t>
            </a:r>
            <a:br/>
            <a:r>
              <a:t>⠀⠀⠀⠀⠀⠀⠀⠀⠀⠀⠀⠹⣿⣿⣿⣿⣿⣿⣿⣿⣿⣿⣿⣿⣿⣿⡇⢕⢕⢱⣿⣿⣿⣿⣿⣿⣿⣿⣿⣿⣿⣿⣿⣿⣟⣏⢝⡝⢅⢀⣁⣀⣁⣿⣿⣿⣿⣿⡇⢸⣿⣿⣿⣿⣿⣿⣿⣿⣿⠀⠀⠀⠀⠀⠀⠀⠀⠀⠀⠀⠀</a:t>
            </a:r>
            <a:br/>
            <a:r>
              <a:t>⠀⠀⠀⠀⠀⠀⠀⠀⠀⠀⠀⠀⠹⣿⣿⣿⣿⣿⣿⣿⣿⣿⣿⣿⣿⡿⠇⠅⠕⢕⢟⣿⣿⣿⣿⣿⣿⣿⡿⣿⣿⣿⡟⣟⣷⣳⡷⢾⢿⣟⣟⣿⣿⣿⣿⣿⣿⢝⠇⢸⣿⣿⣿⣿⣿⣿⣿⣿⣿⠀⠀⠀⠀⠀⠀⠀⠀⠀⠀⠀⠀</a:t>
            </a:r>
            <a:br/>
            <a:r>
              <a:t>⠀⠀⠀⠀⠀⠀⠀⠀⠀⠀⠀⢄⣀⣕⢕⢕⢕⢕⢕⢕⢕⡕⢕⢕⢕⢕⣅⣄⣱⣕⡿⢿⢿⢏⢹⠟⠇⠺⢞⢞⢝⢜⢹⢜⢕⡗⣺⡿⢷⣾⣿⣿⣿⣿⣿⣿⣷⣯⡔⢄⠙⢿⣿⣿⣿⣿⣿⣿⣿⠀⠀⠀⠀⠀⠀⠀⠀⠀⠀⠀⠀</a:t>
            </a:r>
            <a:br/>
            <a:r>
              <a:t>⠀⠀⠀⠀⠀⠀⠀⠀⠀⠀⠀⠱⢕⣧⣕⣕⣼⣵⣵⣵⣷⣷⢿⢿⠿⢟⢙⢛⢏⢌⢌⢡⢰⢔⢔⢕⣕⢕⢕⢕⢇⢕⣕⣝⢯⣕⣱⣳⣿⣽⣿⣿⣿⣿⣿⣿⣿⣿⣿⣾⣷⣅⢝⣿⣿⣿⣿⣿⣿⠀⠀⠀⠀⠀⠀⠀⠀⠀⠀⠀⠀</a:t>
            </a:r>
            <a:br/>
            <a:r>
              <a:t>⠀⠀⠀⠀⠀⠀⠀⠀⠀⠀⠀⠿⠟⢻⢟⢛⢏⢙⢝⢡⢵⢔⢔⢕⢕⢕⢕⢕⢗⣕⢱⣕⣗⢕⢱⢼⢝⡽⢼⢽⣧⡧⣽⣽⣯⣯⣽⣿⣿⣟⣿⣿⣻⣿⣟⣟⣝⢙⣙⣑⣕⡼⠏⠙⠟⣿⣿⣿⣿⠀⠀⠀⠀⠀⠀⠀⠀⠀⠀⠀⠀</a:t>
            </a:r>
            <a:br/>
            <a:r>
              <a:t>⠀⠀⠀⠀⠀⠀⠀⠀⠀⠀⠀⠀⠀⠁⠀⠐⠐⠑⠑⠑⠑⠑⠑⠛⠘⠓⠑⠑⠑⠑⠘⠑⠑⠙⠃⠃⠃⠘⠑⠑⠑⠑⠋⠛⠙⠘⠙⠙⠑⠑⠑⠓⠑⠑⠑⠁⠀⠀⠀⠀⠁⠀⠀⠀⠁⠙⠙⠙⠙⠀⠀⠀⠀⠀⠀⠀⠀⠀⠀⠀⠀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⠀⠀⠀⠀⠀⠀⠀⠀⠀⠀⠀⢞⡝⢧⢜⣹⢷⣾⣷⢳⣿⣿⡿⣼⣿⣧⡕⢕⢝⢟⢿⢿⣿⣿⣿⣿⣿⣿⣿⣿⣿⣿⣿⣿⣿⣿⣿⣿⣿⣿⣿⣿⣿⣿⣿⣿⣿⣿⣿⣿⣿⣿⣿⣿⣿⣿⣿⣟⣷⠀⠀⠀⠀⠀⠀⠀⠀⠀⠀⠀⠀</a:t>
            </a:r>
            <a:br/>
            <a:r>
              <a:t>⠀⠀⠀⠀⠀⠀⠀⠀⠀⠀⠀⢜⣧⡹⢵⢷⣯⣾⡟⢿⣿⣿⣯⣿⡳⢿⣿⣷⣷⣗⣣⣕⢜⢕⠻⢿⣿⣿⣿⣿⣿⣿⣿⣿⣿⣿⣿⣿⣿⣿⣿⣿⣿⣿⣿⣿⣿⣿⣿⣿⣿⣿⣿⣿⣿⣿⣿⣿⣿⠀⠀⠀⠀⠀⠀⠀⠀⠀⠀⠀⠀</a:t>
            </a:r>
            <a:br/>
            <a:r>
              <a:t>⠀⠀⠀⠀⠀⠀⠀⠀⠀⠀⠀⢎⡕⢱⣵⢗⢟⣷⣸⡾⣻⣾⣿⣿⣿⣿⢟⣿⣿⣿⣿⣿⣷⣧⣧⣵⣕⣸⢝⢻⢿⣿⣿⣿⣿⣿⣿⣿⣿⣿⣿⣿⣿⣿⣿⣿⣿⣿⣿⣿⣿⣿⣿⣿⣿⣿⣿⣿⣿⠀⠀⠀⠀⠀⠀⠀⠀⠀⠀⠀⠀</a:t>
            </a:r>
            <a:br/>
            <a:r>
              <a:t>⠀⠀⠀⠀⠀⠀⠀⠀⠀⠀⠀⣿⣱⣼⣿⡿⢿⢟⢞⢞⢏⢝⢟⢻⢿⣿⣿⣿⣽⣯⣿⣿⣽⣽⣿⣿⣽⣿⣯⣷⣷⣼⣝⣟⢿⣿⣿⣿⣿⣿⣿⣿⣿⣿⣿⣿⣿⣿⣿⣿⣿⣿⣿⣿⣿⣿⣿⣿⣿⠀⠀⠀⠀⠀⠀⠀⠀⠀⠀⠀⠀</a:t>
            </a:r>
            <a:br/>
            <a:r>
              <a:t>⠀⠀⠀⠀⠀⠀⠀⠀⠀⠀⠀⢿⠟⠝⠕⢕⢑⢕⢕⣕⢕⢕⢕⢕⢕⢜⢝⣿⣿⣿⣷⣿⣿⣿⣿⣿⣿⣿⣿⣿⣿⣿⣿⣿⣷⣗⣼⣝⢻⢿⣿⣿⣿⣿⣿⣿⣿⣿⣿⣿⣿⣿⣿⣿⣿⣿⣿⣿⣿⠀⠀⠀⠀⠀⠀⠀⠀⠀⠀⠀⠀</a:t>
            </a:r>
            <a:br/>
            <a:r>
              <a:t>⠀⠀⠀⠀⠀⠀⠀⠀⠀⠀⠀⠀⠀⠀⠀⠀⠀⠁⠁⠑⠙⠳⢷⣕⡕⢕⢕⢕⢻⣿⣿⣿⣿⣿⣿⣿⣿⣯⣿⣿⣿⣿⣿⣿⣿⣿⣿⣿⣿⣷⣧⣝⣟⣿⣿⣿⣿⣿⣿⣿⣿⣿⣿⣿⣿⣿⣿⣿⣿⠀⠀⠀⠀⠀⠀⠀⠀⠀⠀⠀⠀</a:t>
            </a:r>
            <a:br/>
            <a:r>
              <a:t>⠀⠀⠀⠀⠀⠀⠀⠀⠀⠀⠀⠙⠙⠓⠲⠦⠄⠀⠀⠀⠀⠀⠀⠝⣿⣧⡕⢕⢕⢹⣿⣿⣿⣿⣿⣿⣿⣿⣯⣿⣿⣿⣿⣿⣿⣿⣿⣿⣿⣿⣿⣿⣿⣿⣾⣼⣻⢿⣿⣿⣿⣿⣿⣿⣿⣿⣿⣿⣿⠀⠀⠀⠀⠀⠀⠀⠀⠀⠀⠀⠀</a:t>
            </a:r>
            <a:br/>
            <a:r>
              <a:t>⠀⠀⠀⠀⠀⠀⠀⠀⠀⠀⠀⠀⠀⠀⠀⠀⢄⠁⠄⢀⠀⠀⢀⠀⠘⢿⣿⡕⢕⢸⣽⣿⣿⣿⣿⣿⣿⣿⣿⣿⣿⣿⣿⣿⣿⡿⢟⢟⠟⢿⣿⣿⣿⣿⣿⣿⣿⣿⣿⣿⣽⣿⣿⣿⣿⣿⣿⣿⣿⠀⠀⠀⠀⠀⠀⠀⠀⠀⠀⠀⠀</a:t>
            </a:r>
            <a:br/>
            <a:r>
              <a:t>⠀⠀⠀⠀⠀⠀⠀⠀⠀⠀⠀⢔⢕⢔⢔⢅⢄⢕⢀⢄⠀⢀⠐⠐⠀⢜⣿⣿⡜⢾⣿⣿⣿⣿⣿⣿⣿⣿⣿⣿⣿⣿⣿⣿⠟⢢⣄⢄⠕⠕⢻⣿⣿⣿⣿⣿⣷⣿⣿⣯⣽⣇⣾⣿⣿⣿⣿⡿⠻⠀⠀⠀⠀⠀⠀⠀⠀⠀⠀⠀⠀</a:t>
            </a:r>
            <a:br/>
            <a:r>
              <a:t>⠀⠀⠀⠀⠀⠀⠀⠀⠀⠀⠀⣿⣿⣷⣷⣵⣕⣕⡕⢕⢕⢕⢕⢀⢄⢕⣿⣿⡇⣱⣿⣿⣿⣿⣿⣿⣿⣿⣿⣿⣿⣿⣿⡟⠠⠄⢹⣷⡕⢕⢕⢻⣿⣿⣿⣿⣿⣿⣿⢟⢟⢿⣿⣿⣿⣿⣿⡗⠸⠀⠀⠀⠀⠀⠀⠀⠀⠀⠀⠀⠀</a:t>
            </a:r>
            <a:br/>
            <a:r>
              <a:t>⠀⠀⠀⠀⠀⠀⠀⠀⠀⠀⠀⣿⣿⣿⣿⣿⣿⣿⣿⣷⣷⣷⣧⣕⡕⣕⣿⣿⣯⣽⣿⣿⣿⣿⣿⣿⣿⣿⣿⣿⣿⣿⣿⡇⢅⢄⢔⢿⣷⢕⢔⢜⣿⣿⣿⣿⣿⣿⣿⢕⢕⢕⢻⣿⣿⣿⣿⡇⠀⠀⠀⠀⠀⠀⠀⠀⠀⠀⠀⠀⠀</a:t>
            </a:r>
            <a:br/>
            <a:r>
              <a:t>⠀⠀⠀⠀⠀⠀⠀⠀⠀⠀⠀⣿⣿⣿⣿⣿⣿⣿⣿⣿⣿⣿⣿⣿⣿⣿⣿⣿⣗⣾⣿⣿⣿⣿⣿⣿⣿⣿⣿⣿⣿⣿⣿⡇⢕⢕⢕⢸⣿⢕⢕⢕⢿⣿⣿⣿⣿⣿⣿⡇⢕⢕⢕⣿⣿⣿⣿⣧⢄⠀⠀⠀⠀⠀⠀⠀⠀⠀⠀⠀⠀</a:t>
            </a:r>
            <a:br/>
            <a:r>
              <a:t>⠀⠀⠀⠀⠀⠀⠀⠀⠀⠀⠀⣿⣿⣿⣿⣿⣿⣿⣿⣿⣿⣿⣿⣿⣿⣿⣿⣿⢽⢿⣿⣿⣿⣿⣿⣿⣿⣿⣿⣿⣿⣿⣿⣿⣿⣾⣾⣿⣿⢕⢕⢕⢜⣿⣿⣿⣿⣿⣿⣿⢕⢕⢕⣿⣿⣿⣿⣿⡕⠀⠀⠀⠀⠀⠀⠀⠀⠀⠀⠀⠀</a:t>
            </a:r>
            <a:br/>
            <a:r>
              <a:t>⠀⠀⠀⠀⠀⠀⠀⠀⠀⠀⠀⣿⣿⣿⣿⣿⣿⣿⣿⣿⣿⣿⣿⣿⣿⣿⣿⢇⢮⣽⣿⣿⣿⣿⣿⣿⣿⣿⣿⣿⣿⣿⣿⣿⣿⣿⣿⣿⣿⢕⢐⠱⡕⣯⣿⣿⣿⣿⣿⣿⢕⢕⢕⢻⣿⣿⣿⣿⡧⠀⠀⠀⠀⠀⠀⠀⠀⠀⠀⠀⠀</a:t>
            </a:r>
            <a:br/>
            <a:r>
              <a:t>⠀⠀⠀⠀⠀⠀⠀⠀⠀⠀⠀⣿⣿⣿⣿⣿⣿⣿⣿⣿⣿⣿⣿⣿⣿⣿⣿⢕⢜⢝⣿⣿⣿⣿⣿⣿⣿⣿⣿⣿⣿⣿⣿⣿⣿⣿⣿⣿⡇⢕⣿⣧⣵⣿⣿⣿⣿⣿⣿⣷⣧⣵⣵⣸⣿⣿⣿⣿⣿⠀⠀⠀⠀⠀⠀⠀⠀⠀⠀⠀⠀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⠀⠀⠀⠀⠀⠀⠀⠀⠀⠀⠀⣿⣿⣿⣿⣿⣿⣿⣿⣿⣿⣿⣿⣿⣿⣿⡿⢕⢕⢕⣿⣿⣿⣿⣿⣿⣿⣿⣿⣿⣿⣿⣿⣿⣿⣿⣿⣿⡇⢕⢜⢝⢝⣿⣿⣿⣿⣿⢝⠙⢻⡿⡯⣾⣿⣿⣿⣿⣿⠀⠀⠀⠀⠀⠀⠀⠀⠀⠀⠀⠀</a:t>
            </a:r>
            <a:br/>
            <a:r>
              <a:t>⠀⠀⠀⠀⠀⠀⠀⠀⠀⠀⠀⣿⣿⣿⣿⣿⣿⣿⣿⣿⣿⣿⣿⣿⣿⣿⡇⢕⢕⢕⣿⣿⣿⣿⣿⣿⣿⣿⣿⣿⣿⣿⣿⣿⣿⣿⣿⣿⡇⢕⢕⢕⢕⣿⣿⣿⣿⣧⡸⠀⠀⣗⣕⣹⣿⣿⣿⣿⣿⠀⠀⠀⠀⠀⠀⠀⠀⠀⠀⠀⠀</a:t>
            </a:r>
            <a:br/>
            <a:r>
              <a:t>⠀⠀⠀⠀⠀⠀⠀⠀⠀⠀⠀⠹⣿⣿⣿⣿⣿⣿⣿⣿⣿⣿⣿⣿⣿⣿⡇⢕⢕⢱⣿⣿⣿⣿⣿⣿⣿⣿⣿⣿⣿⣿⣿⣿⡟⢟⢝⡝⢅⢁⣁⣀⣁⣿⣿⣿⣿⣿⡟⠑⢱⣿⣿⣿⣿⣿⣿⣿⣿⠀⠀⠀⠀⠀⠀⠀⠀⠀⠀⠀⠀</a:t>
            </a:r>
            <a:br/>
            <a:r>
              <a:t>⠀⠀⠀⠀⠀⠀⠀⠀⠀⠀⠀⠀⠹⣿⣿⣿⣿⣿⣿⣿⣿⣿⣿⣿⣿⡿⠇⠑⠕⢕⣻⣿⣿⣿⣿⣿⣿⣿⡏⣿⣿⣷⣞⣟⣷⣳⡗⢿⢿⣿⣟⣿⣿⣿⣿⣿⣇⡞⠇⢀⣾⣿⣿⣿⣿⣿⣿⣿⣿⠀⠀⠀⠀⠀⠀⠀⠀⠀⠀⠀⠀</a:t>
            </a:r>
            <a:br/>
            <a:r>
              <a:t>⠀⠀⠀⠀⠀⠀⠀⠀⠀⠀⠀⢄⣀⡅⢕⢕⢕⢕⢕⢱⢕⢕⢕⢕⢕⢕⣅⣄⣅⣕⡿⢿⢿⢝⢹⠟⠑⠺⢟⢟⢝⢜⢝⢜⢕⣕⣾⢿⢿⣿⣽⡿⣿⣿⣿⣿⣿⣕⢀⠙⠻⣿⣿⣿⣿⣿⣿⣿⣿⠀⠀⠀⠀⠀⠀⠀⠀⠀⠀⠀⠀</a:t>
            </a:r>
            <a:br/>
            <a:r>
              <a:t>⠀⠀⠀⠀⠀⠀⠀⠀⠀⠀⠀⠱⢕⣵⣕⣱⣵⣵⣵⣵⣷⣷⢾⢿⠿⢟⢙⢛⢏⢅⢌⢅⢠⢔⢔⣕⣕⢕⢕⢕⢇⢕⣕⣝⢏⣕⣵⣣⣟⣽⣿⣿⣿⣿⣿⣿⣿⣿⣷⢷⢦⡈⢻⣿⣿⣿⣿⣿⣿⠀⠀⠀⠀⠀⠀⠀⠀⠀⠀⠀⠀</a:t>
            </a:r>
            <a:br/>
            <a:r>
              <a:t>⠀⠀⠀⠀⠀⠀⠀⠀⠀⠀⠀⠿⠟⢻⠟⠙⢋⢉⢅⢡⢵⢕⢔⢕⢕⢕⢕⢕⢗⡕⢱⣗⡕⢕⢳⢜⢝⢽⢵⢼⣵⡧⣽⣽⣽⣽⣽⣿⣿⣟⣟⣟⣻⣿⣟⣟⣝⢙⣑⣑⣴⢿⠏⠝⢟⣿⣿⣿⣿⠀⠀⠀⠀⠀⠀⠀⠀⠀⠀⠀⠀</a:t>
            </a:r>
            <a:br/>
            <a:r>
              <a:t>⠀⠀⠀⠀⠀⠀⠀⠀⠀⠀⠀⠀⠀⠀⠀⠐⠐⠑⠑⠑⠑⠑⠘⠙⠓⠓⠑⠑⠑⠑⠑⠑⠑⠙⠑⠓⠑⠘⠑⠑⠑⠑⠃⠛⠘⠑⠙⠑⠑⠃⠑⠓⠑⠑⠑⠁⠀⠀⠀⠑⠑⠀⠀⠁⠁⠙⠙⠙⠙⠀⠀⠀⠀⠀⠀⠀⠀⠀⠀⠀⠀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⠀⠀⠀⠀⠀⠀⠀⠀⠀⠀⠀⣿⣽⣿⣿⣿⣿⣿⣿⣿⣿⣿⣿⣿⣿⣿⣷⣿⣟⣿⣿⣿⣿⣿⣿⣿⣿⣿⣿⣿⣿⣿⣿⣿⣿⣿⣿⣿⣿⣿⣿⣿⣿⣿⣿⣿⣿⣿⣿⣿⣿⣿⣿⣿⣿⣿⣿⣿⣷⠀⠀⠀⠀⠀⠀⠀⠀⠀⠀⠀⠀</a:t>
            </a:r>
            <a:br/>
            <a:r>
              <a:t>⠀⠀⠀⠀⠀⠀⠀⠀⠀⠀⠀⢜⣿⣹⢿⣿⣿⣿⣿⣿⣿⣿⣿⣿⣿⣿⣿⣿⣿⣿⣿⣷⣹⢟⢿⣿⣿⣿⣿⣿⣿⣿⣿⣿⣿⣿⣿⣿⣿⣿⣿⣿⣿⣿⣿⣿⣿⣿⣿⣿⣿⣿⣿⣿⣿⣿⣿⣿⣿⠀⠀⠀⠀⠀⠀⠀⠀⠀⠀⠀⠀</a:t>
            </a:r>
            <a:br/>
            <a:r>
              <a:t>⠀⠀⠀⠀⠀⠀⠀⠀⠀⠀⠀⢝⡕⢣⣾⡗⢟⣿⣻⣿⣿⣿⣿⣿⣿⣿⢿⣿⣿⣿⣿⣿⣿⣿⣷⣷⣼⣿⢟⡿⣿⣿⣿⣿⣿⣿⣿⣿⣿⣿⣿⣿⣿⣿⣿⣿⣿⣿⣿⣿⣿⣿⣿⣿⣿⣿⣿⣿⣿⠀⠀⠀⠀⠀⠀⠀⠀⠀⠀⠀⠀</a:t>
            </a:r>
            <a:br/>
            <a:r>
              <a:t>⠀⠀⠀⠀⠀⠀⠀⠀⠀⠀⠀⣷⣱⣼⣿⡿⢿⢟⢟⢟⢏⢝⢟⢻⢿⣿⣿⣿⣿⣿⣿⣿⣿⣿⣿⣿⣿⣿⣿⣾⣷⣼⣿⣻⢿⣿⣿⣿⣿⣿⣿⣿⣿⣿⣿⣿⣿⣿⣿⣿⣿⣿⣿⣿⣿⣿⣿⣿⣿⠀⠀⠀⠀⠀⠀⠀⠀⠀⠀⠀⠀</a:t>
            </a:r>
            <a:br/>
            <a:r>
              <a:t>⠀⠀⠀⠀⠀⠀⠀⠀⠀⠀⠀⢿⠟⠝⠕⢑⢑⢕⢕⣕⢕⢕⢕⢕⢕⢜⢝⣿⣿⣿⣿⣿⣿⣿⣿⣿⣿⣿⣿⣿⣿⣿⣿⣿⣾⣷⣽⣝⢿⣿⣿⣿⣿⣿⣿⣿⣿⣿⣿⣿⣿⣿⣿⣿⣿⣿⣿⣿⣿⠀⠀⠀⠀⠀⠀⠀⠀⠀⠀⠀⠀</a:t>
            </a:r>
            <a:br/>
            <a:r>
              <a:t>⠀⠀⠀⠀⠀⠀⠀⠀⠀⠀⠀⠀⠀⠀⠀⠀⠀⠁⠑⠘⠙⠳⢧⣕⢕⢕⢕⢕⢻⡿⣿⣿⣿⣿⣿⣿⣿⣿⣿⣿⣿⣿⣿⣿⣿⣿⣿⣿⣿⣷⣧⣝⡟⣿⣿⣿⣿⣿⣿⣿⣿⣿⣿⣿⣿⣿⣿⣿⣿⠀⠀⠀⠀⠀⠀⠀⠀⠀⠀⠀⠀</a:t>
            </a:r>
            <a:br/>
            <a:r>
              <a:t>⠀⠀⠀⠀⠀⠀⠀⠀⠀⠀⠀⠙⠛⠓⠲⠴⠄⠀⠀⠀⠀⠀⠀⠝⣿⣧⡕⢕⢕⢹⣿⣿⣿⣷⣾⣿⣿⣿⣿⣿⣿⣿⣿⣿⣿⣿⣿⣿⣿⣿⣿⣿⣿⣿⣾⣿⣿⣿⣿⣿⣿⣿⣿⣿⣿⣿⣿⣿⣿⠀⠀⠀⠀⠀⠀⠀⠀⠀⠀⠀⠀</a:t>
            </a:r>
            <a:br/>
            <a:r>
              <a:t>⠀⠀⠀⠀⠀⠀⠀⠀⠀⠀⠀⠀⠀⠀⠀⠀⢄⠄⠀⠀⠀⢀⠀⠀⠘⢿⣷⡕⢕⢸⣿⣿⣿⣿⣿⣿⣿⣿⣿⣿⣿⣿⣿⣿⣿⡿⢟⢟⢟⢿⣿⣿⣿⣿⣿⣿⣿⣿⣿⣿⣿⣿⣿⣿⣿⣿⣿⣿⣿⠀⠀⠀⠀⠀⠀⠀⠀⠀⠀⠀⠀</a:t>
            </a:r>
            <a:br/>
            <a:r>
              <a:t>⠀⠀⠀⠀⠀⠀⠀⠀⠀⠀⠀⢔⢔⢕⢅⢅⢁⢀⠀⢀⢀⠐⠔⠀⠐⠜⣿⣷⢼⢮⣿⣿⣿⣿⣿⣿⣿⣿⣿⣿⣿⣿⣿⣿⠟⢢⣄⢄⠅⢕⢻⣿⣿⣿⣿⣿⣿⣿⣿⣯⣿⣏⣾⣿⣿⣿⣿⡿⠳⠀⠀⠀⠀⠀⠀⠀⠀⠀⠀⠀⠀</a:t>
            </a:r>
            <a:br/>
            <a:r>
              <a:t>⠀⠀⠀⠀⠀⠀⠀⠀⠀⠀⠀⣿⣿⣷⣷⣧⣵⣕⡕⢕⢕⢕⢕⢀⢄⢕⣿⣿⡝⣱⣿⣿⣿⣿⣿⣿⣿⣿⣿⣿⣿⣿⣿⡟⠠⠄⢹⣷⡔⢅⢕⢻⣿⣿⣿⣿⣿⣿⣿⡟⢟⢿⣿⣿⣿⣿⣿⡗⠸⠀⠀⠀⠀⠀⠀⠀⠀⠀⠀⠀⠀</a:t>
            </a:r>
            <a:br/>
            <a:r>
              <a:t>⠀⠀⠀⠀⠀⠀⠀⠀⠀⠀⠀⣿⣿⣿⣿⣿⣿⣿⣿⣿⣷⣷⣵⣕⢕⡕⣿⣿⡾⣽⣿⣿⣿⣿⣿⣿⣿⣿⣿⣿⣿⣿⣿⡇⢄⢄⢔⢿⣷⢔⢔⢜⣿⣿⣿⣿⣿⣿⣿⢕⢕⢕⢻⣿⣿⣿⣿⡇⠀⠀⠀⠀⠀⠀⠀⠀⠀⠀⠀⠀⠀</a:t>
            </a:r>
            <a:br/>
            <a:r>
              <a:t>⠀⠀⠀⠀⠀⠀⠀⠀⠀⠀⠀⣿⣿⣿⣿⣿⣿⣿⣿⣿⣿⣿⣿⣿⣿⣿⣿⣿⡗⣾⣿⣿⣿⣿⣿⣿⣿⣿⣿⣿⣿⣿⣿⡇⢕⢕⢕⢸⣿⢕⢕⢕⢿⣿⣿⣿⣿⣿⣿⡇⢕⢕⢜⣿⣿⣿⣿⣇⢔⠀⠀⠀⠀⠀⠀⠀⠀⠀⠀⠀⠀</a:t>
            </a:r>
            <a:br/>
            <a:r>
              <a:t>⠀⠀⠀⠀⠀⠀⠀⠀⠀⠀⠀⣿⣿⣿⣿⣿⣿⣿⣿⣿⣿⣿⣿⣿⣿⣿⣿⣿⢽⢿⢿⣿⣿⣿⣿⣿⣿⣿⣿⣿⣿⣿⣿⣿⣷⣾⣾⣿⣿⢕⢕⢕⢜⣿⣿⣿⣿⣿⣿⣷⢕⢕⢕⣿⣿⣿⣿⣿⡕⠀⠀⠀⠀⠀⠀⠀⠀⠀⠀⠀⠀</a:t>
            </a:r>
            <a:br/>
            <a:r>
              <a:t>⠀⠀⠀⠀⠀⠀⠀⠀⠀⠀⠀⣿⣿⣿⣿⣿⣿⣿⣿⣿⣿⣿⣿⣿⣿⣿⣿⢇⢺⣻⣿⣿⣿⣿⣿⣿⣿⣿⣿⣿⣿⣿⣿⣿⣿⣿⣿⣿⣿⢕⢕⢕⢕⢿⣿⣿⣿⣿⣿⡿⢕⢕⢕⢻⣿⣿⣿⣿⡇⠀⠀⠀⠀⠀⠀⠀⠀⠀⠀⠀⠀</a:t>
            </a:r>
            <a:br/>
            <a:r>
              <a:t>⠀⠀⠀⠀⠀⠀⠀⠀⠀⠀⠀⣿⣿⣿⣿⣿⣿⣿⣿⣿⣿⣿⣿⣿⣿⣿⣿⢕⢕⢹⣿⣿⣿⣿⣿⣿⣿⣿⣿⣿⣿⣿⣿⣿⣿⣿⣿⣿⡇⢕⢕⣿⣧⣸⣿⣿⣿⣿⣿⡇⢕⢕⢕⢸⣿⣿⣿⣿⣿⠀⠀⠀⠀⠀⠀⠀⠀⠀⠀⠀⠀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⠀⠀⠀⠀⠀⠀⠀⠀⠀⠀⠀⣿⣿⣿⣿⣿⣿⣿⣿⣿⣿⣿⣿⣿⣿⣿⡿⢕⢕⢕⣿⣿⣿⣿⣿⣿⣿⣿⣿⣿⣿⣿⣿⣿⣿⣿⣿⣿⡇⢕⢕⢝⢝⣿⣿⣿⣿⣿⣿⡗⠕⡕⢱⣾⣿⣿⣿⣿⣿⠀⠀⠀⠀⠀⠀⠀⠀⠀⠀⠀⠀</a:t>
            </a:r>
            <a:br/>
            <a:r>
              <a:t>⠀⠀⠀⠀⠀⠀⠀⠀⠀⠀⠀⣿⣿⣿⣿⣿⣿⣿⣿⣿⣿⣿⣿⣿⣿⣿⡇⢕⢕⢕⣿⣿⣿⣿⣿⣿⣿⣿⣿⣿⣿⣿⣿⣿⣿⣿⣿⣿⡇⢕⢕⢕⢕⣿⣿⣿⣿⣿⣿⡿⣶⣼⣧⣻⣿⣿⣿⣿⣿⠀⠀⠀⠀⠀⠀⠀⠀⠀⠀⠀⠀</a:t>
            </a:r>
            <a:br/>
            <a:r>
              <a:t>⠀⠀⠀⠀⠀⠀⠀⠀⠀⠀⠀⠹⣿⣿⣿⣿⣿⣿⣿⣿⣿⣿⣿⣿⣿⣿⡇⢕⢕⢕⣿⣿⣿⣿⣿⣿⣟⣿⣿⣿⣿⣿⣿⣿⡟⣟⢏⢝⢅⢀⣁⣀⣁⣿⣿⣿⣿⣿⡟⠇⢁⣽⣯⣿⣿⣿⣿⣿⣿⠀⠀⠀⠀⠀⠀⠀⠀⠀⠀⠀⠀</a:t>
            </a:r>
            <a:br/>
            <a:r>
              <a:t>⠀⠀⠀⠀⠀⠀⠀⠀⠀⠀⠀⠀⠹⣿⣿⣿⣿⣿⣿⣿⣿⣿⣿⣿⣿⡿⠇⠑⠕⢕⣻⣿⣿⣿⣿⣷⣿⢽⡝⣿⣿⣷⣾⣟⢷⣳⡷⢿⢿⣿⣟⣿⣿⣿⣿⣿⢟⢟⢑⣠⣾⣿⣿⣿⣿⣿⣿⣿⣿⠀⠀⠀⠀⠀⠀⠀⠀⠀⠀⠀⠀</a:t>
            </a:r>
            <a:br/>
            <a:r>
              <a:t>⠀⠀⠀⠀⠀⠀⠀⠀⠀⠀⠀⢄⣀⡕⢕⢕⢕⢕⢕⢕⢕⢕⢕⢕⢕⢕⣅⣄⣅⣕⡿⢿⢿⢝⢹⠟⠑⠺⢟⢛⢏⢜⢝⢝⢕⡔⢷⡾⢷⣿⣿⡿⣷⣾⣿⣿⣷⣄⠈⠛⢿⣿⣿⣿⣿⣿⣿⣿⣿⠀⠀⠀⠀⠀⠀⠀⠀⠀⠀⠀⠀</a:t>
            </a:r>
            <a:br/>
            <a:r>
              <a:t>⠀⠀⠀⠀⠀⠀⠀⠀⠀⠀⠀⠕⢕⣵⣕⣕⣼⣵⣵⣵⣷⣷⢾⢿⢿⠿⢟⢛⢏⢜⢌⢅⢄⢔⢔⣕⣕⢕⢕⢕⢕⢕⣕⣕⢏⣕⡱⣮⣳⣼⣿⣿⣽⣿⣿⣿⣿⣿⣷⣶⣤⣝⣿⣿⣿⣿⣿⣿⣿⠀⠀⠀⠀⠀⠀⠀⠀⠀⠀⠀⠀</a:t>
            </a:r>
            <a:br/>
            <a:r>
              <a:t>⠀⠀⠀⠀⠀⠀⠀⠀⠀⠀⠀⠿⠟⢻⠟⠙⢋⢙⢍⢍⢅⢕⢔⢔⢕⢕⢕⢕⢕⡕⢱⣕⡕⢕⢣⢜⢹⢽⢵⢵⣵⡧⣽⣽⣼⣼⣿⣿⣿⣟⣟⣟⣻⣟⣟⣟⡝⣙⣘⣑⣄⡿⠕⢱⢹⣿⣿⣿⣿⠀⠀⠀⠀⠀⠀⠀⠀⠀⠀⠀⠀</a:t>
            </a:r>
            <a:br/>
            <a:r>
              <a:t>⠀⠀⠀⠀⠀⠀⠀⠀⠀⠀⠀⠀⠀⠀⠀⠀⠀⠁⠑⠑⠑⠑⠑⠑⠑⠑⠑⠑⠑⠑⠑⠑⠑⠘⠑⠃⠑⠘⠑⠑⠑⠑⠑⠋⠑⠘⠑⠑⠑⠓⠑⠓⠑⠑⠑⠁⠀⠀⠀⠑⠑⠀⠐⠚⠙⠙⠙⠙⠙⠀⠀⠀⠀⠀⠀⠀⠀⠀⠀⠀⠀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⠀⠀⠀⠀⠀⠀⠀⠀⠀⠀⠀⢞⣽⣷⢹⣽⣷⣽⣿⣿⣿⣿⣿⣿⣿⣿⣷⣿⣟⣿⣿⣿⣿⣿⣿⣿⣿⣿⣿⣿⣿⣿⣿⣿⣿⣿⣿⣿⣿⣿⣿⣿⣿⣿⣿⣿⣿⣿⣿⣿⣿⣿⣿⣿⣿⣿⣿⣿⣷⠀⠀⠀⠀⠀⠀⠀⠀⠀⠀⠀⠀</a:t>
            </a:r>
            <a:br/>
            <a:r>
              <a:t>⠀⠀⠀⠀⠀⠀⠀⠀⠀⠀⠀⢜⣿⡼⢿⣿⣿⣿⣿⡿⣿⣿⣿⣿⣻⣿⣿⣿⣿⣿⣿⣿⣹⣿⣿⣿⣿⣿⣿⣿⣿⣿⣿⣿⣿⣿⣿⣿⣿⣿⣿⣿⣿⣿⣿⣿⣿⣿⣿⣿⣿⣿⣿⣿⣿⣿⣿⣿⣿⠀⠀⠀⠀⠀⠀⠀⠀⠀⠀⠀⠀</a:t>
            </a:r>
            <a:br/>
            <a:r>
              <a:t>⠀⠀⠀⠀⠀⠀⠀⠀⠀⠀⠀⢝⢕⢳⣳⢗⢿⣿⣻⣿⣿⣿⣿⣿⣿⣿⢿⣿⣿⣿⣿⣿⣿⣿⣿⣿⣯⣿⣻⣿⣿⣿⣿⣿⣿⣿⣿⣿⣿⣿⣿⣿⣿⣿⣿⣿⣿⣿⣿⣿⣿⣿⣿⣿⣿⣿⣿⣿⣿⠀⠀⠀⠀⠀⠀⠀⠀⠀⠀⠀⠀</a:t>
            </a:r>
            <a:br/>
            <a:r>
              <a:t>⠀⠀⠀⠀⠀⠀⠀⠀⠀⠀⠀⣷⣱⣼⣿⡿⢿⢟⢟⢟⢇⢝⢟⢻⢿⣿⣿⣿⣿⣿⣿⣿⣿⣿⣿⣿⣿⣿⣿⣿⣿⣿⣿⣿⢿⣿⣿⣿⣿⣿⣿⣿⣿⣿⣿⣿⣿⣿⣿⣿⣿⣿⣿⣿⣿⣿⣿⣿⣿⠀⠀⠀⠀⠀⠀⠀⠀⠀⠀⠀⠀</a:t>
            </a:r>
            <a:br/>
            <a:r>
              <a:t>⠀⠀⠀⠀⠀⠀⠀⠀⠀⠀⠀⢿⠟⠝⠑⢕⢑⢕⢕⣕⢕⢕⢕⢕⢕⢝⢝⣿⣿⣿⣿⣿⣿⣿⣿⣿⣿⣿⣿⣿⣿⣿⣿⣿⣿⣿⣿⣟⣿⣿⣿⣿⣿⣿⣿⣿⣿⣿⣿⣿⣿⣿⣿⣿⣿⣿⣿⣿⣿⠀⠀⠀⠀⠀⠀⠀⠀⠀⠀⠀⠀</a:t>
            </a:r>
            <a:br/>
            <a:r>
              <a:t>⠀⠀⠀⠀⠀⠀⠀⠀⠀⠀⠀⠀⠀⠀⠀⠀⠀⠁⠑⠘⠙⠳⢧⣕⢕⢕⢕⢕⢻⣿⣿⣿⣿⣿⣿⣿⣿⣽⣿⣿⣿⣿⣿⣿⣿⣿⣿⣿⣿⣿⣿⣿⣿⣿⣿⣿⣿⣿⣿⣿⣿⣿⣿⣿⣿⣿⣿⣿⣿⠀⠀⠀⠀⠀⠀⠀⠀⠀⠀⠀⠀</a:t>
            </a:r>
            <a:br/>
            <a:r>
              <a:t>⠀⠀⠀⠀⠀⠀⠀⠀⠀⠀⠀⠙⠓⠒⠲⠴⠀⠀⠀⠀⠀⠀⠀⠝⣿⣧⡕⢕⢕⡹⣿⣿⣿⣷⣿⣿⣿⣿⣿⣿⣿⣿⣿⣿⣿⣿⣿⣿⣿⣿⣿⣿⣿⣿⣿⣿⣿⣿⣿⣿⣿⣿⣿⣿⣿⣿⣿⣿⣿⠀⠀⠀⠀⠀⠀⠀⠀⠀⠀⠀⠀</a:t>
            </a:r>
            <a:br/>
            <a:r>
              <a:t>⠀⠀⠀⠀⠀⠀⠀⠀⠀⠀⠀⠀⠀⠀⠀⠀⢄⠄⠄⠄⠀⢀⠀⠀⠘⢿⣷⡕⢕⢜⣽⣿⣿⣿⣿⣿⣿⣿⣿⣿⣿⣿⣿⣿⣿⡿⢟⠟⢟⢿⣿⣿⣿⣿⣿⣿⣿⣿⣿⣿⣽⣿⣿⣿⣿⣿⣿⣿⡿⠀⠀⠀⠀⠀⠀⠀⠀⠀⠀⠀⠀</a:t>
            </a:r>
            <a:br/>
            <a:r>
              <a:t>⠀⠀⠀⠀⠀⠀⠀⠀⠀⠀⠀⡔⢔⢔⢔⢕⢁⢀⠀⢐⠀⠐⠐⠀⠀⢜⣿⣿⡼⢮⣿⣿⣿⣿⣿⣿⣿⣿⣿⣿⣿⣿⣿⣿⠟⢢⣄⢅⠔⢕⢻⣿⣿⣿⣿⣿⣿⣿⣿⣯⣿⣏⣾⣿⣿⣿⣿⡿⠳⠀⠀⠀⠀⠀⠀⠀⠀⠀⠀⠀⠀</a:t>
            </a:r>
            <a:br/>
            <a:r>
              <a:t>⠀⠀⠀⠀⠀⠀⠀⠀⠀⠀⠀⣿⣷⣷⣷⣵⣵⣕⡕⢕⢕⢕⢕⢀⢅⢕⣿⣿⡇⣕⣿⣿⣿⣿⣿⣿⣿⣿⣿⣿⣿⣿⣿⡟⠠⠄⢹⣷⡕⠔⢕⢻⣿⣿⣿⣿⣿⣿⣿⡿⢿⢿⣿⣿⣿⣿⣿⡗⠸⠀⠀⠀⠀⠀⠀⠀⠀⠀⠀⠀⠀</a:t>
            </a:r>
            <a:br/>
            <a:r>
              <a:t>⠀⠀⠀⠀⠀⠀⠀⠀⠀⠀⠀⣿⣿⣿⣿⣿⣿⣿⣿⣿⣷⣷⣵⣱⢕⡕⣿⣿⡧⣽⣿⣿⣿⣿⣿⣿⣿⣿⣿⣿⣿⣿⣿⡇⢄⢀⢔⢿⣷⢕⢔⢜⣿⣿⣿⣿⣿⣿⣿⢕⢕⢕⢿⣿⣿⣿⣿⡇⠀⠀⠀⠀⠀⠀⠀⠀⠀⠀⠀⠀⠀</a:t>
            </a:r>
            <a:br/>
            <a:r>
              <a:t>⠀⠀⠀⠀⠀⠀⠀⠀⠀⠀⠀⣿⣿⣿⣿⣿⣿⣿⣿⣿⣿⣿⣿⣿⣿⣿⣿⣿⡗⣾⣿⣿⣿⣿⣿⣿⣿⣿⣿⣿⣿⣿⣿⡇⢕⢕⢕⢸⣿⢕⢕⢕⢿⣿⣿⣿⣿⣿⣿⡇⢕⢕⢜⣿⣿⣿⣿⣧⢔⠀⠀⠀⠀⠀⠀⠀⠀⠀⠀⠀⠀</a:t>
            </a:r>
            <a:br/>
            <a:r>
              <a:t>⠀⠀⠀⠀⠀⠀⠀⠀⠀⠀⠀⣿⣿⣿⣿⣿⣿⣿⣿⣿⣿⣿⣿⣿⣿⣿⣿⣿⢽⢿⢿⣿⣿⣿⣿⣿⣿⢿⣿⣿⣿⣿⣿⣿⣷⣾⣾⣿⣿⢕⢕⢕⢸⣿⣿⣿⣿⣿⣿⣷⢕⢕⢕⣿⣿⣿⣿⣿⡕⠀⠀⠀⠀⠀⠀⠀⠀⠀⠀⠀⠀</a:t>
            </a:r>
            <a:br/>
            <a:r>
              <a:t>⠀⠀⠀⠀⠀⠀⠀⠀⠀⠀⠀⣿⣿⣿⣿⣿⣿⣿⣿⣿⣿⣿⣿⣿⣿⣿⣿⢇⢮⣻⣿⣿⣿⣿⣿⣿⣿⣿⣿⣿⣿⣿⣿⣿⣿⣿⣿⣿⣿⢕⢕⢕⢕⢿⣿⣿⣿⣿⣿⡿⢕⢕⢕⢻⣿⣿⣿⣿⡇⠀⠀⠀⠀⠀⠀⠀⠀⠀⠀⠀⠀</a:t>
            </a:r>
            <a:br/>
            <a:r>
              <a:t>⠀⠀⠀⠀⠀⠀⠀⠀⠀⠀⠀⣿⣿⣿⣿⣿⣿⣿⣿⣿⣿⣿⣿⣿⣿⣿⣿⢕⢜⢹⣿⣿⣿⣿⣿⣿⣿⣿⣿⣿⣿⣿⣿⣿⣿⣿⣿⣿⡇⢕⢕⢼⣷⣔⣿⣿⣿⣿⣿⡇⢕⢕⢕⣸⣿⣿⣿⣿⣿⠀⠀⠀⠀⠀⠀⠀⠀⠀⠀⠀⠀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⠀⠀⠀⠀⠀⠀⠀⠀⠀⠀⠀⣿⣿⣿⣿⣿⣿⣿⣿⣿⣿⣿⣿⣿⣿⣿⡿⢕⢕⢕⣿⣿⣿⣿⣿⣿⣿⣿⣿⣿⣿⣿⣿⣿⣿⣿⣿⣿⡇⢕⢕⢜⢝⣿⣿⣿⣿⣿⣯⡷⠵⡕⢕⣿⣿⣿⣿⣿⣿⠀⠀⠀⠀⠀⠀⠀⠀⠀⠀⠀⠀</a:t>
            </a:r>
            <a:br/>
            <a:r>
              <a:t>⠀⠀⠀⠀⠀⠀⠀⠀⠀⠀⠀⣿⣿⣿⣿⣿⣿⣿⣿⣿⣿⣿⣿⣿⣿⣿⡇⢕⢕⢕⣿⣿⣿⣿⣿⣿⣿⣿⣿⡟⣿⣿⣻⣿⣿⣿⣿⣿⡇⢕⢕⢕⢕⣿⣿⣿⣿⣿⣿⣿⣄⠈⢿⣹⣿⣿⣿⣿⣟⠀⠀⠀⠀⠀⠀⠀⠀⠀⠀⠀⠀</a:t>
            </a:r>
            <a:br/>
            <a:r>
              <a:t>⠀⠀⠀⠀⠀⠀⠀⠀⠀⠀⠀⠹⣿⣿⣿⣿⣿⣿⣿⣿⣿⣿⣿⣿⣿⣿⡇⢕⢕⢕⣿⣿⣿⣿⣿⣿⣟⣟⣿⣿⣿⢿⣿⣿⡟⢟⢏⣝⢅⢀⣁⣀⣀⣿⣿⣿⣿⣿⡿⢟⢻⡷⣾⣿⣿⣿⣿⣿⣿⠀⠀⠀⠀⠀⠀⠀⠀⠀⠀⠀⠀</a:t>
            </a:r>
            <a:br/>
            <a:r>
              <a:t>⠀⠀⠀⠀⠀⠀⠀⠀⠀⠀⠀⠀⠹⡿⣿⣿⣿⣿⣿⣿⣿⣿⣿⣿⣿⡿⠇⠑⠕⢕⢻⣿⣟⢿⣿⣷⣿⢽⢝⣿⣯⡕⡜⣟⢧⣳⡗⢾⢿⣿⣟⣿⣿⣿⣿⣿⢏⢏⠑⣔⣴⣷⣸⣿⣿⣿⣿⣿⣿⠀⠀⠀⠀⠀⠀⠀⠀⠀⠀⠀⠀</a:t>
            </a:r>
            <a:br/>
            <a:r>
              <a:t>⠀⠀⠀⠀⠀⠀⠀⠀⠀⠀⠀⢄⣀⡑⢕⢕⢕⢕⢕⢕⢕⢕⢕⢕⢕⢕⣅⢄⣄⣕⢿⢿⢷⢝⢹⠟⠑⠪⠗⢛⢘⢅⢍⢜⢔⣔⢷⡿⢷⣿⣿⡿⣏⣽⣿⣿⣷⣄⠈⠙⢿⣿⣿⣿⣿⣿⣿⣿⣿⠀⠀⠀⠀⠀⠀⠀⠀⠀⠀⠀⠀</a:t>
            </a:r>
            <a:br/>
            <a:r>
              <a:t>⠀⠀⠀⠀⠀⠀⠀⠀⠀⠀⠀⠕⢕⣵⣕⣕⣵⣵⣵⣵⣷⢷⢾⠿⠿⠟⠙⢓⢑⢑⢅⢅⢄⢄⢔⣕⡕⢕⢕⢕⢕⢕⣜⢕⢏⣕⣱⣎⣟⣽⣿⣿⣿⣿⣿⣿⣿⣿⣷⣶⣤⣍⣿⣿⣿⣿⣿⣿⣿⠀⠀⠀⠀⠀⠀⠀⠀⠀⠀⠀⠀</a:t>
            </a:r>
            <a:br/>
            <a:r>
              <a:t>⠀⠀⠀⠀⠀⠀⠀⠀⠀⠀⠀⠿⠞⢻⠟⠙⢙⢙⢌⢅⢅⢅⢔⢕⢕⢕⢕⢕⢕⢕⢕⢕⡕⢕⢱⢜⢝⢽⢵⢵⣵⡧⣽⣽⣼⣮⣿⣿⣿⣟⣟⣟⣻⣟⣟⣟⡝⣙⣑⣑⣅⡿⠕⢱⣹⣿⣿⣿⣿⠀⠀⠀⠀⠀⠀⠀⠀⠀⠀⠀⠀</a:t>
            </a:r>
            <a:br/>
            <a:r>
              <a:t>⠀⠀⠀⠀⠀⠀⠀⠀⠀⠀⠀⠀⠀⠀⠀⠀⠀⠁⠑⠑⠑⠑⠑⠑⠑⠑⠑⠑⠑⠑⠑⠑⠑⠘⠑⠃⠑⠘⠑⠑⠑⠑⠑⠃⠑⠑⠃⠑⠑⠓⠑⠓⠑⠑⠑⠁⠀⠀⠀⠀⠑⠀⠐⠚⠙⠙⠙⠙⠙⠀⠀⠀⠀⠀⠀⠀⠀⠀⠀⠀⠀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⠀⠀⠀⠀⠀⠀⠀⠀⠀⠀⠀⠀⠁⠀⢕⠑⢸⣿⣿⣿⣿⣿⣿⣿⣿⣿⣿⣿⣿⣿⣿⣿⣿⣿⣿⣿⣿⣿⣿⣿⣿⣿⣿⣿⣿⣿⣿⣿⣿⣿⣿⣿⣿⣿⣿⣿⣿⣿⣿⣿⣿⣿⣿⣿⣿⡇⢕⢕⢕⠀⠀⠀⠀⠀⠀⠀⠀⠀⠀⠀⠀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⠀⠀⠀⠀⠀⠀⠀⠀⠀⠀⠀⠀⠀⠀⠀⠀⢸⣿⣿⣿⣿⣿⣿⣿⣿⣿⣿⣿⣿⣿⣿⣿⣿⣿⣿⣿⣿⣿⣿⣿⣿⣿⣿⣿⣿⣿⣿⣿⣿⣿⣿⣿⣿⣿⣿⣿⣿⣿⣿⣿⣿⣿⣿⣿⣿⡇⠁⢕⢕⠀⠀⠀⠀⠀⠀⠀⠀⠀⠀⠀⠀</a:t>
            </a:r>
            <a:br/>
            <a:r>
              <a:t>⠀⠀⠀⠀⠀⠀⠀⠀⠀⠀⠀⢀⠀⠄⢀⠀⢸⣿⣿⣿⣿⣿⣿⣿⣿⣿⣿⣿⣿⣿⣿⣿⣿⣿⣿⣿⣿⣿⣿⣿⣿⣿⣿⣿⣿⣿⣿⣿⣿⣿⣿⣿⣿⣿⣿⣿⣿⣿⣿⣿⣿⣿⣿⣿⣿⡇⠁⢕⢕⠀⠀⠀⠀⠀⠀⠀⠀⠀⠀⠀⠀</a:t>
            </a:r>
            <a:br/>
            <a:r>
              <a:t>⠀⠀⠀⠀⠀⠀⠀⠀⠀⠀⠀⢅⠁⠁⠀⠑⢸⣿⣿⣿⣿⣿⣿⣿⣿⣿⣿⣿⣿⣿⣿⣿⣿⣿⣿⣿⣿⣿⣿⣿⣿⣿⣿⣿⣿⣿⣿⣿⣿⣿⣿⣿⣿⣿⣿⣿⣿⣿⣿⣿⣿⣿⣿⣿⣿⢇⠐⢕⢕⠀⠀⠀⠀⠀⠀⠀⠀⠀⠀⠀⠀</a:t>
            </a:r>
            <a:br/>
            <a:r>
              <a:t>⠀⠀⠀⠀⠀⠀⠀⠀⠀⠀⠀⢄⢄⢄⢀⢕⢸⣿⣿⣿⣿⣿⣿⣿⣿⣿⣿⣿⣿⣿⣿⣿⣿⣿⣿⣿⢝⢿⣿⣿⣿⣿⣿⣿⣿⣿⣿⣿⣿⣿⣿⣿⣿⣿⣿⣿⣿⣿⣿⣿⣿⣿⣿⣿⣿⢕⢔⢕⢕⠀⠀⠀⠀⠀⠀⠀⠀⠀⠀⠀⠀</a:t>
            </a:r>
            <a:br/>
            <a:r>
              <a:t>⠀⠀⠀⠀⠀⠀⠀⠀⠀⠀⠀⢕⢕⢕⢕⠐⢸⣿⣿⣿⣿⣿⣿⣿⣿⣿⣿⣿⣿⡿⢟⣟⢷⣯⡻⢷⣝⣿⣻⣿⣿⣿⣿⣿⣿⣿⣿⣿⣿⣿⣿⣿⣿⣿⣿⣿⣿⣿⣿⣿⣿⣿⣿⣿⣿⢕⢕⢕⢕⠀⠀⠀⠀⠀⠀⠀⠀⠀⠀⠀⠀</a:t>
            </a:r>
            <a:br/>
            <a:r>
              <a:t>⠀⠀⠀⠀⠀⠀⠀⠀⠀⠀⠀⢕⢕⢕⢕⢀⢸⣿⣿⣿⣿⣿⣿⣿⣿⣿⣿⣿⣿⣱⢞⢟⢯⢻⣟⢕⢕⡎⢯⣿⣿⣿⣿⣿⣿⣿⣿⣿⣿⣿⣿⣿⣿⣿⣿⣿⣿⣿⣿⣿⣿⣿⣿⣿⣿⢕⢕⢕⢕⠀⠀⠀⠀⠀⠀⠀⠀⠀⠀⠀⠀</a:t>
            </a:r>
            <a:br/>
            <a:r>
              <a:t>⠀⠀⠀⠀⠀⠀⠀⠀⠀⠀⠀⢕⢕⢕⢕⠑⢸⣿⣿⣿⣿⣿⣿⣿⣿⣿⣿⣿⣿⣷⣺⣷⣕⡕⢝⣧⢕⣞⣝⣟⣿⣿⣿⣿⣿⣿⣿⣿⣿⣿⣿⣿⣿⣿⣿⣿⣿⣿⣿⣿⣿⣿⣿⡿⢿⢕⣑⣕⣕⠀⠀⠀⠀⠀⠀⠀⠀⠀⠀⠀⠀</a:t>
            </a:r>
            <a:br/>
            <a:r>
              <a:t>⠀⠀⠀⠀⠀⠀⠀⠀⠀⠀⠀⢕⢕⢕⢕⠀⢸⣿⣿⣿⣿⣿⣿⣿⣿⣿⣿⣿⣿⣿⣿⣿⣿⣧⣎⣏⣿⣿⣟⣷⣿⣿⣿⣿⣿⣿⣿⣿⣿⣿⣿⣿⣿⣿⣿⣿⣿⣿⣿⣿⣿⣿⣿⢿⠿⠾⠿⠿⠿⠀⠀⠀⠀⠀⠀⠀⠀⠀⠀⠀⠀</a:t>
            </a:r>
            <a:br/>
            <a:r>
              <a:t>⠀⠀⠀⠀⠀⠀⠀⠀⠀⠀⠀⢱⣵⢕⢕⠀⢜⣿⣿⣿⣿⣿⣿⣿⣿⣿⣿⣿⣿⣿⣿⣿⣿⣷⣼⣿⣿⢟⢇⢜⢜⢻⣿⣿⣿⣿⣿⣿⣿⣿⣿⣿⣿⣿⣿⣿⣿⣿⣿⣿⣿⣿⣿⣧⣕⣕⡕⡕⡄⠀⠀⠀⠀⠀⠀⠀⠀⠀⠀⠀⠀</a:t>
            </a:r>
            <a:br/>
            <a:r>
              <a:t>⠀⠀⠀⠀⠀⠀⠀⠀⠀⠀⠀⢜⢟⢕⢕⠀⢕⣿⣿⣿⣿⣿⣿⣿⣿⣿⣿⣿⣿⣿⣿⣿⣿⣿⣿⣿⢻⣇⢕⢕⢕⢕⣿⣿⣿⣿⣿⣿⣿⣿⣿⣿⣿⣿⣿⣿⣿⣿⣿⣿⣿⣿⣿⡗⢗⢗⢗⢗⢖⠀⠀⠀⠀⠀⠀⠀⠀⠀⠀⠀⠀</a:t>
            </a:r>
            <a:br/>
            <a:r>
              <a:t>⠀⠀⠀⠀⠀⠀⠀⠀⠀⠀⠀⣟⢇⢕⢕⢔⢱⣿⣿⣿⣿⣿⣿⣿⣿⡿⢻⣿⣿⣿⣿⣿⣿⣿⣿⣿⢕⢹⡇⢕⢕⢕⣿⣿⣿⣿⣿⣿⣿⣿⣿⣿⣿⣿⣿⣿⣿⣿⣿⣿⣿⣿⣯⣿⣟⣿⣿⣿⣿⠀⠀⠀⠀⠀⠀⠀⠀⠀⠀⠀⠀</a:t>
            </a:r>
            <a:br/>
            <a:r>
              <a:t>⠀⠀⠀⠀⠀⠀⠀⠀⠀⠀⠀⣟⢕⢕⢕⢔⢸⣿⣿⣿⣿⣿⣿⣿⣿⣷⣾⣿⣿⣿⣿⣿⡿⣿⣿⣟⢕⢜⣿⡕⢕⢱⣿⣿⣿⣿⣿⣿⣿⣿⣿⣿⣿⣿⣿⣿⣿⣿⣿⣿⣿⣿⣿⣿⣿⣿⣿⣿⣿⠀⠀⠀⠀⠀⠀⠀⠀⠀⠀⠀⠀</a:t>
            </a:r>
            <a:br/>
            <a:r>
              <a:t>⠀⠀⠀⠀⠀⠀⠀⠀⠀⠀⠀⢝⢕⢕⢕⢕⢱⣿⣿⣿⣿⣿⣿⣿⣿⣿⣿⣽⢟⢿⣧⡕⣿⣿⣿⡇⢕⣿⣿⣧⣵⣾⣿⣿⣿⣿⣿⣿⣿⣿⣿⣿⣿⣿⣿⣿⣿⣿⣿⣿⣿⣿⣿⣿⣿⣿⣿⣿⣿⠀⠀⠀⠀⠀⠀⠀⠀⠀⠀⠀⠀</a:t>
            </a:r>
            <a:br/>
            <a:r>
              <a:t>⠀⠀⠀⠀⠀⠀⠀⠀⠀⠀⠀⢜⢕⢕⢕⢕⢸⣿⣿⣿⣿⣿⣿⣿⣿⡿⣟⣿⣧⢕⢜⢿⣿⣿⣿⡯⢕⣿⣿⣿⣿⣿⣿⣿⣿⣿⣿⣿⣿⣿⣿⣿⣿⣿⣿⣿⣿⣿⣿⣿⣿⣿⣿⣿⣿⣿⣿⣿⣿⠀⠀⠀⠀⠀⠀⠀⠀⠀⠀⠀⠀</a:t>
            </a:r>
            <a:br/>
            <a:r>
              <a:t>⠀⠀⠀⠀⠀⠀⠀⠀⠀⠀⠀⢕⢕⢇⢜⢕⢸⣿⣿⣿⣿⣿⣿⣿⣿⣿⣿⣿⣿⣇⢕⢕⢝⢟⢿⢯⢕⣿⣿⣿⣿⣿⣿⣿⣿⣿⣿⣿⣿⣿⣿⣿⣿⣿⣿⣿⣿⣿⣿⣿⣿⣿⣿⣿⣿⣿⣿⣿⣿⠀⠀⠀⠀⠀⠀⠀⠀⠀⠀⠀⠀</a:t>
            </a:r>
            <a:br/>
            <a:r>
              <a:t>⠀⠀⠀⠀⠀⠀⠀⠀⠀⠀⠀⢕⢕⢕⢕⠕⢸⣿⣿⣿⣿⣿⣿⣿⣿⣿⣿⣿⣿⣿⣧⢕⢕⢕⢕⢕⢕⣿⣿⣿⣿⣿⣿⣿⣿⣿⣿⣿⣿⣿⣿⣿⣿⣿⣿⣿⣿⣿⣿⣿⣿⣿⣿⣿⣿⣿⣿⣿⣿⠀⠀⠀⠀⠀⠀⠀⠀⠀⠀⠀⠀</a:t>
            </a:r>
            <a:br/>
            <a:r>
              <a:t>⠀⠀⠀⠀⠀⠀⠀⠀⠀⠀⠀⢕⢕⢕⢕⢕⢸⣿⣿⣿⣿⣿⣿⣿⣿⣿⣿⣿⣿⣿⣿⣷⡕⢕⢕⢕⢱⣿⣿⣿⣿⣿⣿⣿⣿⣿⣿⣿⣿⣿⣿⣿⣿⣿⣿⣿⣿⣿⣿⣿⣿⣿⣿⣿⣿⣿⣿⣿⣿⠀⠀⠀⠀⠀⠀⠀⠀⠀⠀⠀⠀</a:t>
            </a:r>
            <a:br/>
            <a:r>
              <a:t>⠀⠀⠀⠀⠀⠀⠀⠀⠀⠀⠀⢕⢕⢕⢕⢕⢸⣿⣿⣿⣿⣿⣿⣿⣿⣿⣿⣿⣿⣿⣿⣿⣿⣷⣕⣱⣾⣿⣿⣿⣿⣿⣿⣿⣿⣿⣿⣿⣿⣿⣿⣿⣿⣿⣿⣿⣿⣿⣿⣿⣿⣿⣿⣿⣿⣿⣿⣿⣿⠀⠀⠀⠀⠀⠀⠀⠀⠀⠀⠀⠀</a:t>
            </a:r>
            <a:br/>
            <a:r>
              <a:t>⠀⠀⠀⠀⠀⠀⠀⠀⠀⠀⠀⢕⢕⢕⢕⢕⢸⣿⣿⣿⣿⣿⣿⣿⣿⣿⣿⣿⣿⣿⣿⣿⣿⣿⣿⣿⣿⣿⣿⣿⣿⣿⣿⣿⣿⣿⣿⣿⣿⣿⣿⣿⣿⣿⣿⣿⣿⣿⣿⣿⣿⣿⣿⣿⣿⣿⣿⣿⣿⠀⠀⠀⠀⠀⠀⠀⠀⠀⠀⠀⠀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⠀⠀⠀⠀⠀⠀⠀⠀⠀⠀⠀⣕⢕⢕⢕⢕⢸⣿⣿⣿⣿⣿⣿⣿⣿⣿⣿⣿⣿⣿⣿⣿⣿⣿⣿⣿⣿⣿⣿⣿⣿⣿⣿⣿⣿⣿⣿⣿⣿⣿⣿⣿⣿⣿⣿⣿⣿⣿⣿⣿⣿⣿⣿⣿⣿⣿⣿⣿⣿⠀⠀⠀⠀⠀⠀⠀⠀⠀⠀⠀⠀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⠀⠀⠀⠀⠀⠀⠀⠀⠀⠀⠀⠑⠑⠑⠃⠑⠘⠛⠛⠛⠛⠛⠛⠛⠛⠛⠛⠛⠛⠛⠛⠛⠛⠛⠛⠛⠛⠛⠛⠛⠛⠛⠛⠛⠛⠛⠛⠛⠛⠛⠛⠛⠛⠛⠛⠛⠛⠛⠛⠛⠛⠛⠛⠛⠛⠛⠛⠛⠛⠀⠀⠀⠀⠀⠀⠀⠀⠀⠀⠀⠀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⠀⠀⠀⠀⠀⠀⠀⠀⠀⠀⠀⢜⡕⢕⢕⣼⣷⣾⣿⣷⣿⣿⣿⣽⣿⣷⣷⣿⣟⣻⣿⣿⣿⣿⣿⣿⣿⣿⣿⣿⣿⣿⣿⣿⣿⣿⣿⣿⣿⣿⣿⣿⣿⣿⣿⣿⣿⣿⣿⣿⣿⣿⣿⣿⣿⣿⣿⣿⣿⠀⠀⠀⠀⠀⠀⠀⠀⠀⠀⠀⠀</a:t>
            </a:r>
            <a:br/>
            <a:r>
              <a:t>⠀⠀⠀⠀⠀⠀⠀⠀⠀⠀⠀⢕⣱⢱⢷⢏⣵⣿⢏⢿⣿⣿⣿⣽⣻⣿⣿⣿⣿⣿⣿⣿⣿⣿⣿⣿⣿⣿⣿⣿⣿⣿⣿⣿⣿⣿⣿⣿⣿⣿⣿⣿⣿⣿⣿⣿⣿⣿⣿⣿⣿⣿⣿⣿⣿⣿⣿⣿⣿⠀⠀⠀⠀⠀⠀⠀⠀⠀⠀⠀⠀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⠀⠀⠀⠀⠀⠀⠀⠀⠀⠀⠀⢕⢕⢱⢱⢗⢏⣵⣜⣷⣟⣿⣿⣿⣿⣿⣿⣿⣿⣿⣿⣿⣿⣿⣿⣿⣿⣿⣿⣿⣿⣿⣿⣿⣿⣿⣿⣿⣿⣿⣿⣿⣿⣿⣿⣿⣿⣿⣿⣿⣿⣿⣿⣿⣿⣿⣿⣿⣿⠀⠀⠀⠀⠀⠀⠀⠀⠀⠀⠀⠀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⠀⠀⠀⠀⠀⠀⠀⠀⠀⠀⠀⣕⣱⣼⣿⡿⢿⢟⢚⢇⢕⢝⢝⢟⢿⣿⣿⣿⣿⣿⣿⣿⣿⣿⣿⣿⣿⣿⣿⣿⣿⣿⣿⣿⣿⣿⣿⣿⣿⣿⣿⣿⣿⣿⣿⣿⣿⣿⣿⣿⣿⣿⣿⣿⣿⣿⣿⣿⣿⠀⠀⠀⠀⠀⠀⠀⠀⠀⠀⠀⠀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⠀⠀⠀⠀⠀⠀⠀⠀⠀⠀⠀⢿⠟⠝⢑⢕⢑⢕⢕⣕⢕⢕⢕⢕⢕⢜⢝⢿⣿⣿⣿⣿⣿⣿⣿⣿⣿⣿⣿⣿⣿⣿⣿⣿⣿⣿⣿⣿⣿⣿⣿⣿⣿⣿⣿⣿⣿⣿⣿⣿⣿⣿⣿⣿⣿⣿⣿⣿⣿⠀⠀⠀⠀⠀⠀⠀⠀⠀⠀⠀⠀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⠀⠀⠀⠀⠀⠀⠀⠀⠀⠀⠀⠀⠀⠀⠀⠀⠀⠁⠁⠑⠙⠗⢷⣕⡕⢕⢕⢕⢻⣿⣿⣿⣿⣿⣿⣿⣿⣿⣿⣿⣿⣿⣿⣿⣿⣿⣿⣿⣿⣿⣿⣿⣿⣿⣿⣿⣿⣿⣿⣿⣿⣿⣿⣿⣿⣿⣿⣿⣿⠀⠀⠀⠀⠀⠀⠀⠀⠀⠀⠀⠀</a:t>
            </a:r>
            <a:br/>
            <a:r>
              <a:t>⠀⠀⠀⠀⠀⠀⠀⠀⠀⠀⠀⠙⠙⠒⠖⠦⠀⠀⠀⠀⠀⠀⠀⠝⣿⣧⡕⢕⢕⢹⣿⣿⣿⣿⣿⣿⣿⣿⣿⣿⣿⣿⣿⣿⣿⣿⣿⣿⣿⣿⣿⣿⣿⣿⣿⣿⣿⣿⣿⣿⣿⣿⣿⣿⣿⣿⣿⣿⣿⠀⠀⠀⠀⠀⠀⠀⠀⠀⠀⠀⠀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⠀⠀⠀⠀⠀⠀⠀⠀⠀⠀⠀⠀⠀⠀⠀⠄⢄⠄⠀⠀⠄⠀⠀⠀⠘⢿⣷⡗⢕⢜⣿⣿⣿⣿⣿⣿⣿⣿⣿⣿⣿⣿⣿⣿⣿⢿⢟⠟⢟⢿⣿⣿⣿⣿⣿⣿⣿⣿⣿⣿⣿⣿⣿⣿⣿⣿⣿⣿⣿⠀⠀⠀⠀⠀⠀⠀⠀⠀⠀⠀⠀</a:t>
            </a:r>
            <a:br/>
            <a:r>
              <a:t>⠀⠀⠀⠀⠀⠀⠀⠀⠀⠀⠀⢔⢔⢔⢔⢔⢀⢀⠀⢐⠀⠀⠀⠀⠁⠜⣿⣿⡜⢪⣿⣿⣿⣿⣿⣿⣿⣿⣿⣿⣿⣿⣿⣿⠟⢣⣅⢁⠕⢕⢻⣿⣿⣿⣿⣿⣿⣿⣿⣿⣿⣏⣾⣿⣿⣿⣿⡿⠻⠀⠀⠀⠀⠀⠀⠀⠀⠀⠀⠀⠀</a:t>
            </a:r>
            <a:br/>
            <a:r>
              <a:t>⠀⠀⠀⠀⠀⠀⠀⠀⠀⠀⠀⣿⣷⣷⣷⣵⣵⣕⣕⢕⢕⢕⢕⢀⢀⢕⣿⣿⣇⣕⣿⣿⣿⣿⣿⣿⣿⣿⣿⣿⣿⣿⣿⡟⠠⠔⢹⣷⡕⢕⢕⢻⣿⣿⣿⣿⣿⣿⣿⡿⢿⢿⣿⣿⣿⣿⣿⡗⠜⠀⠀⠀⠀⠀⠀⠀⠀⠀⠀⠀⠀</a:t>
            </a:r>
            <a:br/>
            <a:r>
              <a:t>⠀⠀⠀⠀⠀⠀⠀⠀⠀⠀⠀⣿⣿⣿⣿⣿⣿⣿⣿⣿⣷⣵⣵⣕⣕⡕⣿⣿⣧⣽⣿⣿⣿⣿⣿⣿⣿⣿⣿⣿⣿⣿⣿⡇⢅⢄⢔⢿⣷⢕⢔⢜⣿⣿⣿⣿⣿⣿⣿⢕⢕⢕⢿⣿⣿⣿⣿⡇⠀⠀⠀⠀⠀⠀⠀⠀⠀⠀⠀⠀⠀</a:t>
            </a:r>
            <a:br/>
            <a:r>
              <a:t>⠀⠀⠀⠀⠀⠀⠀⠀⠀⠀⠀⣿⣿⣿⣿⣿⣿⣿⣿⣿⣿⣿⣿⣿⣿⣿⣿⣿⡗⣾⣿⣿⣿⣿⣿⣿⣿⣿⣿⣿⣿⣿⣿⡇⢕⢕⢕⢸⣿⢕⢕⢕⢿⣿⣿⣿⣿⣿⣿⡇⢕⢕⢜⣿⣿⣿⣿⣧⢔⠀⠀⠀⠀⠀⠀⠀⠀⠀⠀⠀⠀</a:t>
            </a:r>
            <a:br/>
            <a:r>
              <a:t>⠀⠀⠀⠀⠀⠀⠀⠀⠀⠀⠀⣿⣿⣿⣿⣿⣿⣿⣿⣿⣿⣿⣿⣿⣿⣿⣿⣿⢽⢿⢿⣿⣿⣿⣿⡿⢿⢿⣿⣿⣻⣿⣿⣿⣷⣾⣾⣿⣿⢕⢕⢕⢜⣿⣿⣿⣿⣿⣿⣿⢕⢕⢕⣿⣿⣿⣿⣿⡕⠀⠀⠀⠀⠀⠀⠀⠀⠀⠀⠀⠀</a:t>
            </a:r>
            <a:br/>
            <a:r>
              <a:t>⠀⠀⠀⠀⠀⠀⠀⠀⠀⠀⠀⣿⣿⣿⣿⣿⣿⣿⣿⣿⣿⣿⣿⣿⣿⣿⣿⢇⢼⣹⣿⣿⣿⣿⣿⣿⣿⣾⣾⣷⣿⣿⣿⣿⣿⣿⣿⣿⣿⢕⢕⢕⣕⠛⣿⣿⣿⣿⣿⡿⢕⢕⢕⢻⣿⣿⣿⣿⡇⠀⠀⠀⠀⠀⠀⠀⠀⠀⠀⠀⠀</a:t>
            </a:r>
            <a:br/>
            <a:r>
              <a:t>⠀⠀⠀⠀⠀⠀⠀⠀⠀⠀⠀⣿⣿⣿⣿⣿⣿⣿⣿⣿⣿⣿⣿⣿⣿⣿⣿⢕⢜⢝⣿⣿⣿⣿⣿⣿⣿⣿⣿⣿⣿⣿⣿⣿⣿⣿⣿⣿⡇⢕⢕⢸⣿⣕⣺⣿⣿⣿⣿⡇⢕⢕⢕⣸⣿⣿⣿⣿⣿⠀⠀⠀⠀⠀⠀⠀⠀⠀⠀⠀⠀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⠀⠀⠀⠀⠀⠀⠀⠀⠀⠀⠀⣿⣿⣿⣿⣿⣿⣿⣿⣿⣿⣿⣿⣿⣿⣿⡿⢕⢕⢕⣿⣿⣿⣿⣿⣿⣿⣿⣿⣿⣿⣿⣿⣿⣿⣿⣿⣿⡇⢕⢕⢕⢝⣿⣿⣿⣿⣿⣽⢷⠣⡱⡕⣾⣿⣿⣿⣿⣿⠀⠀⠀⠀⠀⠀⠀⠀⠀⠀⠀⠀</a:t>
            </a:r>
            <a:br/>
            <a:r>
              <a:t>⠀⠀⠀⠀⠀⠀⠀⠀⠀⠀⠀⣿⣿⣿⣿⣿⣿⣿⣿⣿⣿⣿⣿⣿⣿⣿⡇⢕⢕⢕⣿⣿⣿⣿⣿⣿⣿⣿⣿⡟⣿⣿⣻⣿⣿⣿⣿⣿⡇⢕⢕⢕⢕⣿⣿⣿⣿⣿⣿⣟⡄⠀⢹⣽⣿⣿⣿⣿⣟⠀⠀⠀⠀⠀⠀⠀⠀⠀⠀⠀⠀</a:t>
            </a:r>
            <a:br/>
            <a:r>
              <a:t>⠀⠀⠀⠀⠀⠀⠀⠀⠀⠀⠀⠸⣿⣿⣿⣿⣿⣿⣿⣿⣿⣿⣿⣿⣿⣿⡇⢕⢕⢕⣿⣿⣿⣿⣿⣿⣟⣟⢿⣿⣿⣿⣿⣟⣟⢟⢝⣝⢅⢀⣁⣀⣁⣿⣿⣿⣿⣿⣿⢻⣷⡀⣼⣿⣿⣿⣿⣿⣿⠀⠀⠀⠀⠀⠀⠀⠀⠀⠀⠀⠀</a:t>
            </a:r>
            <a:br/>
            <a:r>
              <a:t>⠀⠀⠀⠀⠀⠀⠀⠀⠀⠀⠀⠀⠹⢿⣿⣿⣿⣿⣿⣿⣿⣿⣿⣿⣿⢿⠇⠁⠅⢕⢟⣿⢟⢿⣾⣗⣿⢽⢝⣿⣯⡵⡜⣟⢧⣳⡷⢾⢿⣿⣟⣿⣿⣿⣿⣿⢝⢝⠕⢁⣝⠹⣿⣿⣿⣿⣿⣿⣿⠀⠀⠀⠀⠀⠀⠀⠀⠀⠀⠀⠀</a:t>
            </a:r>
            <a:br/>
            <a:r>
              <a:t>⠀⠀⠀⠀⠀⠀⠀⠀⠀⠀⠀⢄⣀⡕⢕⢔⢕⢕⢕⢕⢕⢕⢕⢕⢕⢕⣁⡀⣄⣕⢿⢿⢷⢝⠹⠟⠑⠪⠞⢙⢙⢌⢅⢝⢔⡕⢾⡾⢷⣿⣿⡿⣝⣽⣿⣿⣷⣅⢀⠙⢻⣾⣿⣿⣿⣿⣿⣿⣿⠀⠀⠀⠀⠀⠀⠀⠀⠀⠀⠀⠀</a:t>
            </a:r>
            <a:br/>
            <a:r>
              <a:t>⠀⠀⠀⠀⠀⠀⠀⠀⠀⠀⠀⠔⠕⡵⣕⣕⣵⣵⢵⣵⣷⡷⢾⠟⠟⠟⠝⢑⢑⢑⢅⢅⢄⢄⢔⣔⡕⢕⢕⢕⢕⢕⣜⢜⢇⣕⣱⣞⣏⣵⣿⣿⣽⣿⣿⣿⣿⣿⣷⢶⣴⣈⢿⣿⣿⣿⣿⣿⣿⠀⠀⠀⠀⠀⠀⠀⠀⠀⠀⠀⠀</a:t>
            </a:r>
            <a:br/>
            <a:r>
              <a:t>⠀⠀⠀⠀⠀⠀⠀⠀⠀⠀⠀⠗⠗⢻⠋⠙⠙⢁⢅⢅⢅⢄⢔⢔⢔⢕⢕⢕⢕⢕⢕⢕⢕⢕⢇⢕⢕⢵⢵⢵⣵⣧⣽⣽⣮⣟⣽⣿⣟⣟⣟⣟⣻⣟⣟⣟⡝⣙⣑⣑⣰⡿⠕⢝⢹⣿⣿⣿⣿⠀⠀⠀⠀⠀⠀⠀⠀⠀⠀⠀⠀</a:t>
            </a:r>
            <a:br/>
            <a:r>
              <a:t>⠀⠀⠀⠀⠀⠀⠀⠀⠀⠀⠀⠀⠀⠀⠀⠀⠀⠀⠑⠑⠑⠑⠑⠑⠑⠑⠑⠑⠑⠑⠑⠑⠑⠑⠑⠑⠑⠘⠑⠑⠑⠑⠑⠑⠑⠑⠑⠑⠑⠃⠑⠓⠑⠑⠁⠁⠀⠀⠀⠐⠑⠀⠀⠑⠙⠙⠙⠙⠙⠀⠀⠀⠀⠀⠀⠀⠀⠀⠀⠀⠀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⠀⠀⠀⠀⠀⠀⠀⠀⠀⠀⠀⢜⢝⢕⢜⣝⢷⣽⣗⢣⣿⣿⡿⣿⣿⡧⣕⣿⢟⢻⣿⣿⣿⣿⣿⣿⣿⣿⣿⣿⣿⣿⣿⣿⣿⣿⣿⣿⣿⣿⣿⣿⣿⣿⣿⣿⣿⣿⣿⣿⣿⣿⣿⣿⣿⣿⣿⣿⣿⠀⠀⠀⠀⠀⠀⠀⠀⠀⠀⠀⠀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⠀⠀⠀⠀⠀⠀⠀⠀⠀⠀⠀⢕⢕⢕⢵⢷⣕⢷⢏⢫⣟⣽⣯⣟⡻⢿⣟⣿⢾⣾⣾⣳⢹⣿⣿⣿⣿⣿⣿⣿⣿⣿⣿⣿⣿⣿⣿⣿⣿⣿⣿⣿⣿⣿⣿⣿⣿⣿⣿⣿⣿⣿⣿⣿⣿⣿⣿⣿⣿⠀⠀⠀⠀⠀⠀⠀⠀⠀⠀⠀⠀</a:t>
            </a:r>
            <a:br/>
            <a:r>
              <a:t>⠀⠀⠀⠀⠀⠀⠀⠀⠀⠀⠀⢜⢑⢱⢕⢇⢟⣕⣜⢱⢞⣾⣯⣿⣿⢿⢷⣿⣿⣿⣿⣿⣿⣿⣿⣿⣿⣿⣿⣿⣿⣿⣿⣿⣿⣿⣿⣿⣿⣿⣿⣿⣿⣿⣿⣿⣿⣿⣿⣿⣿⣿⣿⣿⣿⣿⣿⣿⣿⠀⠀⠀⠀⠀⠀⠀⠀⠀⠀⠀⠀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⠀⠀⠀⠀⠀⠀⠀⠀⠀⠀⠀⣇⣱⣵⣾⢯⠿⢇⢗⢕⢕⢕⢝⢻⢿⡿⣷⣿⣽⣯⣟⣿⣿⣿⣿⣿⣿⣿⣿⣿⣿⣿⣿⣿⣿⣿⣿⣿⣿⣿⣿⣿⣿⣿⣿⣿⣿⣿⣿⣿⣿⣿⣿⣿⣿⣿⣿⣿⣿⠀⠀⠀⠀⠀⠀⠀⠀⠀⠀⠀⠀</a:t>
            </a:r>
            <a:br/>
            <a:r>
              <a:t>⠀⠀⠀⠀⠀⠀⠀⠀⠀⠀⠀⢿⠏⠝⢑⢑⢑⢕⢕⣕⢕⢕⢕⢔⢕⢕⢜⢯⣿⣿⣾⣿⣿⣿⣿⣿⣿⣿⣿⣿⣿⣿⣿⣿⣿⣿⣿⣿⣿⣿⣿⣿⣿⣿⣿⣿⣿⣿⣿⣿⣿⣿⣿⣿⣿⣿⣿⣿⣿⠀⠀⠀⠀⠀⠀⠀⠀⠀⠀⠀⠀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⠀⠀⠀⠀⠀⠀⠀⠀⠀⠀⠀⠀⠀⠀⠀⠀⠀⠁⠑⠑⠙⠗⢧⣕⡕⢕⢕⢕⢹⢿⣿⣿⣿⣿⣿⣿⣿⣿⣿⣿⣿⣿⣿⣿⣿⣿⣿⣿⣿⣿⣿⣿⣿⣿⣿⣿⣿⣿⣿⣿⣿⣿⣿⣿⣿⣿⣿⣿⣿⠀⠀⠀⠀⠀⠀⠀⠀⠀⠀⠀⠀</a:t>
            </a:r>
            <a:br/>
            <a:r>
              <a:t>⠀⠀⠀⠀⠀⠀⠀⠀⠀⠀⠀⠙⠛⠓⠲⠴⠀⠀⠀⠀⠀⠀⠀⠝⣿⣧⡕⢕⢕⢕⣽⢿⣿⣷⣾⣿⣿⣿⣿⣿⣿⣿⣿⣿⣿⣿⣿⣿⣿⣿⣿⣿⣿⣿⣿⣿⣿⣿⣿⣿⣿⣿⣿⣿⣿⣿⣿⣿⣿⠀⠀⠀⠀⠀⠀⠀⠀⠀⠀⠀⠀</a:t>
            </a:r>
            <a:br/>
            <a:r>
              <a:t>⠀⠀⠀⠀⠀⠀⠀⠀⠀⠀⠀⠀⠀⠀⠀⠀⠀⠄⠀⠀⠄⠀⠀⠀⢘⢿⣷⡕⢕⢎⣼⣿⣿⣿⣿⣿⣿⣿⣿⣿⣿⣿⣿⣿⣿⡿⢟⢟⢟⢿⣿⣿⣿⣿⣿⣿⣿⣿⣿⣿⣿⣿⣿⣿⣿⣿⣿⣿⣿⠀⠀⠀⠀⠀⠀⠀⠀⠀⠀⠀⠀</a:t>
            </a:r>
            <a:br/>
            <a:r>
              <a:t>⠀⠀⠀⠀⠀⠀⠀⠀⠀⠀⠀⢔⢔⢔⢔⢄⢀⠀⢀⢀⠀⠀⠀⠀⠅⢜⣿⣿⢜⢪⣿⣿⣿⣿⣿⣿⣿⣿⣿⣿⣿⣿⣿⣿⠟⢣⣅⢕⢕⢕⢻⣿⣿⣿⣿⣿⣿⣿⣿⣿⣿⣏⣾⣿⣿⣿⣿⡿⠿⠀⠀⠀⠀⠀⠀⠀⠀⠀⠀⠀⠀</a:t>
            </a:r>
            <a:br/>
            <a:r>
              <a:t>⠀⠀⠀⠀⠀⠀⠀⠀⠀⠀⠀⣿⣷⣷⣷⣵⣕⣕⡕⢕⢕⢕⢕⢀⢅⢐⣿⣿⡏⣕⣿⣿⣿⣿⣿⣿⣿⣿⣿⣿⣿⣿⣿⡟⠥⠄⢹⣷⡕⢑⢕⢻⣿⣿⣿⣿⣿⣿⣿⡿⢿⢿⣿⣿⣿⣿⣿⡗⠸⠀⠀⠀⠀⠀⠀⠀⠀⠀⠀⠀⠀</a:t>
            </a:r>
            <a:br/>
            <a:r>
              <a:t>⠀⠀⠀⠀⠀⠀⠀⠀⠀⠀⠀⣿⣿⣿⣿⣿⣿⣿⣿⣿⣷⣧⣵⣕⢕⡕⣿⣿⡧⣽⣿⣿⣿⣿⣿⣿⣿⣿⣿⣿⣿⣿⣿⡇⢄⢀⢔⢿⣷⢕⢔⢜⣿⣿⣿⣿⣿⣿⣿⢕⢕⢕⢻⣿⣿⣿⣿⡇⠀⠀⠀⠀⠀⠀⠀⠀⠀⠀⠀⠀⠀</a:t>
            </a:r>
            <a:br/>
            <a:r>
              <a:t>⠀⠀⠀⠀⠀⠀⠀⠀⠀⠀⠀⣿⣿⣿⣿⣿⣿⣿⣿⣿⣿⣿⣿⣿⣿⣿⣿⣿⡗⣾⣿⣿⣿⣿⣿⣿⣿⣿⣿⣿⣿⣿⣿⡇⢕⢕⢕⢸⣿⢕⢕⢕⢿⣿⣿⣿⣿⣿⣿⣇⢕⢕⢜⣿⣿⣿⣿⣧⢔⠀⠀⠀⠀⠀⠀⠀⠀⠀⠀⠀⠀</a:t>
            </a:r>
            <a:br/>
            <a:r>
              <a:t>⠀⠀⠀⠀⠀⠀⠀⠀⠀⠀⠀⣿⣿⣿⣿⣿⣿⣿⣿⣿⣿⣿⣿⣿⣿⣿⣿⣿⢽⢿⢿⣿⣿⣿⡿⡿⢿⢿⣿⣿⣿⣿⣿⣿⣷⣷⣾⣿⣿⢕⢕⢕⢸⣿⣿⣿⣿⣿⣿⣿⢕⢕⢕⣿⣿⣿⣿⣿⡕⠀⠀⠀⠀⠀⠀⠀⠀⠀⠀⠀⠀</a:t>
            </a:r>
            <a:br/>
            <a:r>
              <a:t>⠀⠀⠀⠀⠀⠀⠀⠀⠀⠀⠀⣿⣿⣿⣿⣿⣿⣿⣿⣿⣿⣿⣿⣿⣿⣿⣿⢇⢳⢹⣿⣿⣿⣿⣿⣿⣿⣾⣿⣿⣿⣿⣿⣿⣿⣿⣿⣿⣿⢕⢕⢕⣕⢟⢻⣿⣿⣿⣿⡿⢕⢕⢕⢻⣿⣿⣿⣿⡇⠀⠀⠀⠀⠀⠀⠀⠀⠀⠀⠀⠀</a:t>
            </a:r>
            <a:br/>
            <a:r>
              <a:t>⠀⠀⠀⠀⠀⠀⠀⠀⠀⠀⠀⣿⣿⣿⣿⣿⣿⣿⣿⣿⣿⣿⣿⣿⣿⣿⣿⢕⢜⢝⣿⣿⣿⣿⣿⣿⣿⣿⣿⣿⣿⣿⣿⣿⣿⣿⣿⣿⡇⢕⢕⢕⣿⣧⣸⣿⣿⣿⣿⡇⢕⢕⢕⣼⣿⣿⣿⣿⣿⠀⠀⠀⠀⠀⠀⠀⠀⠀⠀⠀⠀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⠀⠀⠀⠀⠀⠀⠀⠀⠀⠀⠀⣿⣿⣿⣿⣿⣿⣿⣿⣿⣿⣿⣿⣿⣿⣿⡿⢕⢕⢕⣿⣿⣿⣿⣿⣿⣿⣿⣿⣿⣿⣿⣿⣿⣿⣿⣿⣿⡇⢕⢕⢕⢕⣿⣿⣿⣿⣿⣿⢗⢵⣕⢕⢾⣿⣿⣿⣿⣿⠀⠀⠀⠀⠀⠀⠀⠀⠀⠀⠀⠀</a:t>
            </a:r>
            <a:br/>
            <a:r>
              <a:t>⠀⠀⠀⠀⠀⠀⠀⠀⠀⠀⠀⣿⣿⣿⣿⣿⣿⣿⣿⣿⣿⣿⣿⣿⣿⣿⡇⢕⢕⢕⣷⣿⣿⣿⣿⣿⣿⣿⣿⡟⣿⣿⣻⣿⣿⣿⣿⣿⡇⢅⢕⢕⢕⣿⣿⣿⣿⣿⣿⣟⡁⠀⢹⣿⣿⣿⣿⣿⣟⠀⠀⠀⠀⠀⠀⠀⠀⠀⠀⠀⠀</a:t>
            </a:r>
            <a:br/>
            <a:r>
              <a:t>⠀⠀⠀⠀⠀⠀⠀⠀⠀⠀⠀⠸⣿⣿⣿⣿⣿⣿⣿⣿⣿⣿⣿⣿⣿⣿⡇⢕⢕⢕⣯⣿⣿⣿⣿⣿⣟⣟⣿⣿⣿⢿⣿⣿⣟⣟⢏⣝⢅⢀⣁⣀⣁⣿⣿⣿⣿⣿⣿⣿⣇⢀⣰⣿⣿⣿⣿⣿⣿⠀⠀⠀⠀⠀⠀⠀⠀⠀⠀⠀⠀</a:t>
            </a:r>
            <a:br/>
            <a:r>
              <a:t>⠀⠀⠀⠀⠀⠀⠀⠀⠀⠀⠀⠀⠹⢿⣿⣿⣿⣿⣿⣿⣿⣿⣿⣿⣿⡿⠇⠁⠕⢕⢟⡿⢟⢷⣾⣗⣿⢽⡝⣿⣿⡵⣜⣟⢷⣳⡗⢾⢿⣿⣟⣿⣿⣿⣿⣿⢝⢽⠜⠸⠿⣼⣿⣿⣿⣿⣿⣿⣿⠀⠀⠀⠀⠀⠀⠀⠀⠀⠀⠀⠀</a:t>
            </a:r>
            <a:br/>
            <a:r>
              <a:t>⠀⠀⠀⠀⠀⠀⠀⠀⠀⠀⠀⢄⣀⡑⢕⢕⢕⢕⢕⢕⢕⢕⢕⢕⢕⢑⣅⢄⣄⣕⢿⢿⠕⢍⠝⠟⠑⠪⠗⢙⢘⢅⢍⢜⢔⡔⣳⢿⢾⣿⣿⣯⣵⣿⣿⣿⣿⣕⠀⠘⣴⣿⣿⣿⣿⣿⣿⣿⣿⠀⠀⠀⠀⠀⠀⠀⠀⠀⠀⠀⠀</a:t>
            </a:r>
            <a:br/>
            <a:r>
              <a:t>⠀⠀⠀⠀⠀⠀⠀⠀⠀⠀⠀⠄⠕⣵⣕⣕⣵⣵⢵⣵⣷⢷⢾⠟⠟⠟⠙⢑⢑⢁⢅⢅⢄⢄⢔⡔⡕⢕⢕⢕⢕⢕⢜⢕⢇⣕⢱⣞⣟⣵⣿⣿⣽⣿⣿⣿⣿⣿⣷⢶⣤⡘⢻⣿⣿⣿⣿⣿⣿⠀⠀⠀⠀⠀⠀⠀⠀⠀⠀⠀⠀</a:t>
            </a:r>
            <a:br/>
            <a:r>
              <a:t>⠀⠀⠀⠀⠀⠀⠀⠀⠀⠀⠀⠗⠗⢻⠇⠙⢙⢁⢅⢅⢅⢄⢔⢔⢔⢕⢕⢕⢕⢕⢕⢕⢕⢕⢱⢜⢝⢝⢵⢵⣵⣧⣽⣽⣮⣏⣿⣻⣟⣟⣟⣟⣻⣟⣟⣟⡝⣙⣑⣑⣰⡿⠇⢝⢻⣿⣿⣿⣿⠀⠀⠀⠀⠀⠀⠀⠀⠀⠀⠀⠀</a:t>
            </a:r>
            <a:br/>
            <a:r>
              <a:t>⠀⠀⠀⠀⠀⠀⠀⠀⠀⠀⠀⠀⠀⠀⠀⠀⠀⠁⠑⠑⠑⠑⠑⠑⠑⠑⠑⠑⠑⠑⠑⠑⠑⠑⠑⠑⠑⠘⠑⠑⠑⠑⠑⠑⠑⠑⠑⠑⠑⠓⠑⠓⠑⠑⠑⠁⠀⠀⠀⠐⠑⠀⠀⠑⠙⠙⠙⠙⠙⠀⠀⠀⠀⠀⠀⠀⠀⠀⠀⠀⠀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⠀⠀⠀⠀⠀⠀⠀⠀⠀⠀⠀⡞⣯⣷⣹⣿⣿⣿⣿⣿⣿⣿⣿⣿⣿⣯⣵⣽⣟⣿⣿⣿⣿⣿⣿⣿⣿⣿⣿⣿⣿⣿⣿⣿⣿⣿⣿⣿⣿⣿⣿⣿⣿⣿⣿⣿⣿⣿⣿⣿⣿⣿⣿⣿⣿⣿⣿⣿⣿⠀⠀⠀⠀⠀⠀⠀⠀⠀⠀⠀⠀</a:t>
            </a:r>
            <a:br/>
            <a:r>
              <a:t>⠀⠀⠀⠀⠀⠀⠀⠀⠀⠀⠀⡝⣿⣽⣿⣿⣿⣿⣿⣿⣿⣿⣿⣿⣿⣿⣿⣿⣿⣿⣿⣳⢹⣿⣿⣿⣿⣿⣿⣿⣿⣿⣿⣿⣿⣿⣿⣿⣿⣿⣿⣿⣿⣿⣿⣿⣿⣿⣿⣿⣿⣿⣿⣿⣿⣿⣿⣿⣿⠀⠀⠀⠀⠀⠀⠀⠀⠀⠀⠀⠀</a:t>
            </a:r>
            <a:br/>
            <a:r>
              <a:t>⠀⠀⠀⠀⠀⠀⠀⠀⠀⠀⠀⡏⣝⢿⣷⣿⢿⣿⣿⣿⣿⣿⣿⣿⣿⣿⣿⣿⣿⣿⣿⣿⣿⣿⣷⣿⣿⣿⣻⣿⣿⣿⣿⣿⣿⣿⣿⣿⣿⣿⣿⣿⣿⣿⣿⣿⣿⣿⣿⣿⣿⣿⣿⣿⣿⣿⣿⣿⣿⠀⠀⠀⠀⠀⠀⠀⠀⠀⠀⠀⠀</a:t>
            </a:r>
            <a:br/>
            <a:r>
              <a:t>⠀⠀⠀⠀⠀⠀⠀⠀⠀⠀⠀⣿⣱⣼⣿⣿⢿⢿⢟⢟⢏⢝⢟⢻⢿⣿⣿⣿⣿⣿⣿⣿⣿⣿⣿⣿⣿⣿⣿⣿⣿⣿⣿⣿⣿⣿⣿⣿⣿⣿⣿⣿⣿⣿⣿⣿⣿⣿⣿⣿⣿⣿⣿⣿⣿⣿⣿⣿⣿⠀⠀⠀⠀⠀⠀⠀⠀⠀⠀⠀⠀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⠀⠀⠀⠀⠀⠀⠀⠀⠀⠀⠀⡿⠟⠝⢕⢕⢑⢕⢕⣕⢕⢕⢕⢔⢕⢝⢻⣿⣿⣿⣿⣿⣿⣿⣿⣿⣿⣿⣿⣿⣿⣿⣿⣿⣿⣿⣿⣿⣿⣿⣿⣿⣿⣿⣿⣿⣿⣿⣿⣿⣿⣿⣿⣿⣿⣿⣿⣿⣿⠀⠀⠀⠀⠀⠀⠀⠀⠀⠀⠀⠀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⠀⠀⠀⠀⠀⠀⠀⠀⠀⠀⠀⠀⠀⠀⠀⠀⠀⠁⠑⠘⠙⠳⢧⣕⡕⢕⢕⢜⢻⣿⣿⣿⣿⣿⣿⣿⣿⣿⣿⣿⣿⣿⣿⣿⣿⣿⣿⣿⣿⣿⣿⣿⣿⣿⣿⣿⣿⣿⣿⣿⣿⣿⣿⣿⣿⣿⣿⣿⣿⠀⠀⠀⠀⠀⠀⠀⠀⠀⠀⠀⠀</a:t>
            </a:r>
            <a:br/>
            <a:r>
              <a:t>⠀⠀⠀⠀⠀⠀⠀⠀⠀⠀⠀⠙⠛⠓⠲⠴⠄⠀⠀⠀⠀⠀⠀⠝⣿⣧⡕⢕⢕⢹⣿⣿⣿⣿⣿⣿⣿⣿⣿⣿⣿⣿⣿⣿⣿⣿⣿⣿⣿⣿⣿⣿⣿⣿⣿⣿⣿⣿⣿⣿⣿⣿⣿⣿⣿⣿⣿⣿⣿⠀⠀⠀⠀⠀⠀⠀⠀⠀⠀⠀⠀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⠀⠀⠀⠀⠀⠀⠀⠀⠀⠀⠀⠀⠀⠀⠀⠀⠀⠄⠀⠄⠄⢀⠀⠀⠘⢿⣷⡇⢕⢸⣿⣿⣿⣿⣿⣿⣿⣿⣿⣿⣿⣿⣿⣿⣿⡿⢟⢟⢻⢿⣿⣿⣿⣿⣿⣿⣿⣿⣿⣿⣿⣟⣿⣿⣿⣿⣿⣿⣿⠀⠀⠀⠀⠀⠀⠀⠀⠀⠀⠀⠀</a:t>
            </a:r>
            <a:br/>
            <a:r>
              <a:t>⠀⠀⠀⠀⠀⠀⠀⠀⠀⠀⠀⢔⢕⢔⢐⢕⢀⢀⢄⢀⠀⠀⠀⠀⠄⠜⣿⣷⡜⢾⣿⣿⣿⣿⣿⣿⣿⣿⣿⣿⣿⣿⣿⣿⢟⢧⣕⢕⢕⢕⢻⣿⣿⣿⣿⣿⣿⣿⣿⣿⣿⣇⣾⣿⣿⣿⣿⡿⠿⠀⠀⠀⠀⠀⠀⠀⠀⠀⠀⠀⠀</a:t>
            </a:r>
            <a:br/>
            <a:r>
              <a:t>⠀⠀⠀⠀⠀⠀⠀⠀⠀⠀⠀⣿⣷⣷⣷⣵⣕⣕⡕⢕⢕⢔⢕⢀⢔⢕⣿⣿⡇⣕⣿⣿⣿⣿⣿⣿⣿⣿⣿⣿⣿⣿⣿⡿⠡⢄⢹⣷⡕⢕⢕⢻⣿⣿⣿⣿⣿⣿⣿⡟⢻⢿⣿⣿⣿⣿⣿⡗⠸⠀⠀⠀⠀⠀⠀⠀⠀⠀⠀⠀⠀</a:t>
            </a:r>
            <a:br/>
            <a:r>
              <a:t>⠀⠀⠀⠀⠀⠀⠀⠀⠀⠀⠀⣿⣿⣿⣿⣿⣿⣿⣿⣿⣷⣷⣵⣕⢕⡕⣿⣿⢧⣽⣿⣿⣿⣿⣿⣿⣿⣿⣿⣿⣿⣿⣿⡇⢕⢀⢕⢿⣷⢕⢕⢸⣿⣿⣿⣿⣿⣿⣿⢕⢕⢕⢻⣿⣿⣿⣿⡇⠀⠀⠀⠀⠀⠀⠀⠀⠀⠀⠀⠀⠀</a:t>
            </a:r>
            <a:br/>
            <a:r>
              <a:t>⠀⠀⠀⠀⠀⠀⠀⠀⠀⠀⠀⣿⣿⣿⣿⣿⣿⣿⣿⣿⣿⣿⣿⣿⣿⣿⣿⣿⡗⣾⣿⣿⣿⣿⣿⣿⣿⣿⣿⣿⣿⣿⣿⡇⢕⢕⢕⢸⣿⢕⢕⢕⢿⣿⣿⣿⣿⣿⣿⡇⢕⢕⢕⣿⣿⣿⣿⡧⢔⠀⠀⠀⠀⠀⠀⠀⠀⠀⠀⠀⠀</a:t>
            </a:r>
            <a:br/>
            <a:r>
              <a:t>⠀⠀⠀⠀⠀⠀⠀⠀⠀⠀⠀⣿⣿⣿⣿⣿⣿⣿⣿⣿⣿⣿⣿⣿⣿⣿⣿⣿⢽⢿⢿⣿⣿⣿⣿⣿⣿⣿⣿⣿⣿⣿⣿⣿⣷⣷⣾⣿⣿⢕⢕⢕⢸⣿⣿⣿⣿⣿⣿⣿⢕⢕⢕⣿⣿⣿⣿⣿⡕⠀⠀⠀⠀⠀⠀⠀⠀⠀⠀⠀⠀</a:t>
            </a:r>
            <a:br/>
            <a:r>
              <a:t>⠀⠀⠀⠀⠀⠀⠀⠀⠀⠀⠀⣿⣿⣿⣿⣿⣿⣿⣿⣿⣿⣿⣿⣿⣿⣿⣿⢗⢎⢻⣿⣿⣿⣿⣿⣿⣿⣿⣿⣿⣿⣿⣿⣿⣿⣿⣿⣿⣿⡕⢕⢕⣸⣦⠜⣿⣿⣿⣿⣿⢕⢕⢕⢻⣿⣿⣿⣿⡇⠀⠀⠀⠀⠀⠀⠀⠀⠀⠀⠀⠀</a:t>
            </a:r>
            <a:br/>
            <a:r>
              <a:t>⠀⠀⠀⠀⠀⠀⠀⠀⠀⠀⠀⣿⣿⣿⣿⣿⣿⣿⣿⣿⣿⣿⣿⣿⣿⣿⣿⢕⢜⢹⣿⣿⣿⣿⣿⣿⣿⣿⣿⣿⣿⣿⣿⣿⣿⣿⣿⣿⡇⢕⢕⢕⢹⣿⣧⣿⣿⣿⣿⡇⢕⢕⢕⣹⣿⣿⣿⣿⣿⠀⠀⠀⠀⠀⠀⠀⠀⠀⠀⠀⠀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⠀⠀⠀⠀⠀⠀⠀⠀⠀⠀⠀⣿⣿⣿⣿⣿⣿⣿⣿⣿⣿⣿⣿⣿⣿⣿⡿⢕⢕⢕⣿⣿⣿⣿⣿⣿⣿⣿⣿⣿⣿⣿⣿⣿⣿⣿⣿⣿⡇⢕⢕⢕⢕⣿⣿⣿⣿⣿⣿⣿⡳⢵⡱⣾⣿⣿⣿⣿⣿⠀⠀⠀⠀⠀⠀⠀⠀⠀⠀⠀⠀</a:t>
            </a:r>
            <a:br/>
            <a:r>
              <a:t>⠀⠀⠀⠀⠀⠀⠀⠀⠀⠀⠀⣿⣿⣿⣿⣿⣿⣿⣿⣿⣿⣿⣿⣿⣿⣿⡏⢕⢕⢕⣿⣿⣿⣿⣿⣿⣿⣿⣿⡿⣿⣿⣿⣿⣿⣿⣿⣿⡇⢕⢕⢕⢕⣿⣿⣿⣿⣿⣿⣿⡇⠀⠘⣿⣿⣿⣿⣿⣿⠀⠀⠀⠀⠀⠀⠀⠀⠀⠀⠀⠀</a:t>
            </a:r>
            <a:br/>
            <a:r>
              <a:t>⠀⠀⠀⠀⠀⠀⠀⠀⠀⠀⠀⠸⣿⣿⣿⣿⣿⣿⣿⣿⣿⣿⣿⣿⣿⣿⡇⢑⢕⢕⣿⣿⣿⣿⣿⣿⣟⣿⣟⣿⣿⣿⣿⣿⣟⣟⣏⣝⣅⣁⣁⣁⣁⣿⣿⣿⣿⣿⣿⣿⡇⣄⣠⣿⣿⣿⣿⣿⣿⠀⠀⠀⠀⠀⠀⠀⠀⠀⠀⠀⠀</a:t>
            </a:r>
            <a:br/>
            <a:r>
              <a:t>⠀⠀⠀⠀⠀⠀⠀⠀⠀⠀⠀⠀⠹⡿⣿⣿⣿⣿⣿⣿⣿⣿⣿⣿⣿⡿⢇⠁⠕⢕⢻⣿⡿⢿⣿⣟⣿⣿⡽⣿⣿⣯⣿⡿⣿⣻⣷⡾⢿⣿⣿⡟⣹⣿⣿⣏⢉⢸⢜⢛⣷⣵⣿⣿⣿⣿⣿⣿⣿⠀⠀⠀⠀⠀⠀⠀⠀⠀⠀⠀⠀</a:t>
            </a:r>
            <a:br/>
            <a:r>
              <a:t>⠀⠀⠀⠀⠀⠀⠀⠀⠀⠀⠀⢄⣀⡕⢕⢕⢕⢕⢕⢕⢕⢕⢕⢕⢕⢕⢅⣀⣄⣕⢿⢿⢿⢝⢝⠟⠇⠺⢟⢟⢟⢜⢝⢝⢕⡕⣷⢾⢿⣿⣿⣿⣿⣿⣿⣿⣷⣕⢕⡑⠟⣿⣿⣿⣿⣿⣿⣿⣿⠀⠀⠀⠀⠀⠀⠀⠀⠀⠀⠀⠀</a:t>
            </a:r>
            <a:br/>
            <a:r>
              <a:t>⠀⠀⠀⠀⠀⠀⠀⠀⠀⠀⠀⠅⢕⡵⣕⣕⣵⣵⢱⣵⣷⣷⢷⢿⠿⠟⠟⢓⢏⢘⢅⢅⢠⢄⢔⢔⡕⢕⢕⢕⢕⢕⣕⢜⢕⣕⢵⣟⣏⣵⣿⣿⣽⣿⣿⣿⣿⣿⣷⣾⣦⣌⢻⣿⣿⣿⣿⣿⣿⠀⠀⠀⠀⠀⠀⠀⠀⠀⠀⠀⠀</a:t>
            </a:r>
            <a:br/>
            <a:r>
              <a:t>⠀⠀⠀⠀⠀⠀⠀⠀⠀⠀⠀⠷⠗⢻⠗⠙⠋⢙⢍⢅⢅⢅⢔⢔⢕⢕⢕⢕⢕⢕⢕⣕⢕⢕⢕⢼⢝⢝⢵⢵⣵⣷⣿⣟⣺⣟⣟⣻⣟⣟⣟⣟⣻⣟⣟⣟⡝⣙⣁⣑⣄⡿⠇⢝⣻⣿⣿⣿⣿⠀⠀⠀⠀⠀⠀⠀⠀⠀⠀⠀⠀</a:t>
            </a:r>
            <a:br/>
            <a:r>
              <a:t>⠀⠀⠀⠀⠀⠀⠀⠀⠀⠀⠀⠀⠀⠀⠀⠀⠀⠁⠑⠑⠑⠑⠑⠑⠑⠑⠑⠑⠑⠑⠑⠑⠑⠑⠑⠑⠑⠘⠑⠑⠑⠑⠃⠋⠑⠘⠙⠙⠑⠓⠘⠓⠑⠘⠑⠁⠁⠁⠀⠐⠑⠀⠀⠑⠙⠙⠙⠙⠙⠀⠀⠀⠀⠀⠀⠀⠀⠀⠀⠀⠀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⠀⠀⠀⠀⠀⠀⠀⠀⠀⠀⠀⢾⣿⣿⣺⣿⣷⣿⣿⣿⣿⣿⣿⣿⣿⣿⣷⣿⣟⣿⣿⣿⣿⣿⣿⣿⣿⣿⣿⣿⣿⣿⣿⣿⣿⣿⣿⣿⣿⣿⣿⣿⣿⣿⣿⣿⣿⣿⣿⣿⣿⣿⣿⣿⣿⣿⣿⣟⣿⠀⠀⠀⠀⠀⠀⠀⠀⠀⠀⠀⠀</a:t>
            </a:r>
            <a:br/>
            <a:r>
              <a:t>⠀⠀⠀⠀⠀⠀⠀⠀⠀⠀⠀⢝⣿⣽⣿⣿⣿⣿⣿⣿⣿⣿⣿⣿⣿⣿⣿⣿⣿⣿⣿⣿⣽⣿⣿⣿⣿⣿⣿⣿⣿⣿⣿⣿⣿⣿⣿⣿⣿⣿⣿⣿⣿⣿⣿⣿⣿⣿⣿⣿⣿⣿⣿⣿⣿⣿⣿⣿⣿⠀⠀⠀⠀⠀⠀⠀⠀⠀⠀⠀⠀</a:t>
            </a:r>
            <a:br/>
            <a:r>
              <a:t>⠀⠀⠀⠀⠀⠀⠀⠀⠀⠀⠀⢏⣻⢿⣿⢿⣿⣿⣿⣿⣿⣿⣿⣿⣿⣿⣿⣿⣿⣿⣿⣿⣿⣿⣿⣿⣿⣿⣻⣿⣿⣿⣿⣿⣿⣿⣿⣿⣿⣿⣿⣿⣿⣿⣿⣿⣿⣿⣿⣿⣿⣿⣿⣿⣿⣿⣿⣿⣿⠀⠀⠀⠀⠀⠀⠀⠀⠀⠀⠀⠀</a:t>
            </a:r>
            <a:br/>
            <a:r>
              <a:t>⠀⠀⠀⠀⠀⠀⠀⠀⠀⠀⠀⣾⣵⣼⣿⣿⢿⢿⢟⢟⢏⢟⢟⢻⢿⣿⣿⣿⣿⣿⣿⣿⣿⣿⣿⣿⣿⣿⣿⣿⣿⣿⣿⣿⣿⣿⣿⣿⣿⣿⣿⣿⣿⣿⣿⣿⣿⣿⣿⣿⣿⣿⣿⣿⣿⣿⣿⣿⣿⠀⠀⠀⠀⠀⠀⠀⠀⠀⠀⠀⠀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⠀⠀⠀⠀⠀⠀⠀⠀⠀⠀⠀⡿⠟⠝⢑⢕⢕⢕⢕⣕⢕⢕⢕⢕⢕⢝⢻⣿⣿⣿⣿⣿⣿⣿⣿⣿⣿⣿⣿⣿⣿⣿⣿⣿⣿⣿⣿⣿⣿⣿⣿⣿⣿⣿⣿⣿⣿⣿⣿⣿⣿⣿⣿⣿⣿⣿⣿⣿⣿⠀⠀⠀⠀⠀⠀⠀⠀⠀⠀⠀⠀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⠀⠀⠀⠀⠀⠀⠀⠀⠀⠀⠀⠀⠀⠀⠀⠀⠁⠁⠑⠘⠝⠳⢧⣕⢕⢕⢕⢜⢻⣿⣿⣿⣿⣿⣿⣿⣿⣿⣿⣿⣿⣿⣿⣿⣿⣿⣿⣿⣿⣿⣿⣿⣿⣿⣿⣿⣿⣿⣿⣿⣿⣿⣿⣿⣿⣿⣿⣿⣿⠀⠀⠀⠀⠀⠀⠀⠀⠀⠀⠀⠀</a:t>
            </a:r>
            <a:br/>
            <a:r>
              <a:t>⠀⠀⠀⠀⠀⠀⠀⠀⠀⠀⠀⠙⠛⠓⠲⠴⠄⠀⠀⠀⠀⠀⠀⠝⣿⣧⡕⢕⢕⢹⣿⣿⣿⣿⣿⣿⣿⣿⣿⣿⣿⣿⣿⣿⣿⣿⣿⣿⣿⣿⣿⣿⣿⣿⣿⣿⣿⣿⣿⣿⣿⣿⣿⣿⣿⣿⣿⣿⣿⠀⠀⠀⠀⠀⠀⠀⠀⠀⠀⠀⠀</a:t>
            </a:r>
            <a:br/>
            <a:r>
              <a:t>⠀⠀⠀⠀⠀⠀⠀⠀⠀⠀⠀⠄⠀⠀⠀⠀⠀⠀⠀⢀⠀⠄⠀⠀⠘⢿⣷⡕⢕⢹⣿⣿⣿⣿⣿⣿⣿⣿⣿⣿⣿⣿⣿⣿⣿⡿⢿⢟⢻⣿⣿⣿⣿⣿⣿⣿⣿⣿⣿⣿⣿⣟⣿⣿⣿⣿⣿⣿⣿⠀⠀⠀⠀⠀⠀⠀⠀⠀⠀⠀⠀</a:t>
            </a:r>
            <a:br/>
            <a:r>
              <a:t>⠀⠀⠀⠀⠀⠀⠀⠀⠀⠀⠀⢔⢔⢔⢅⢕⢄⠀⠀⠀⠀⠀⠀⠐⠔⠜⣿⣷⣜⢼⣿⣿⣿⣿⣿⣿⣿⣿⣿⣿⣿⣿⣿⣿⢟⢧⣕⢕⢕⢜⢻⣿⣿⣿⣿⣿⣿⣿⣿⣿⣿⣇⣾⣿⣿⣿⣿⡿⠿⠀⠀⠀⠀⠀⠀⠀⠀⠀⠀⠀⠀</a:t>
            </a:r>
            <a:br/>
            <a:r>
              <a:t>⠀⠀⠀⠀⠀⠀⠀⠀⠀⠀⠀⣿⣷⣷⣵⣧⣵⣕⡕⢕⢕⢄⢕⢁⢐⢕⣿⣿⡇⣝⣿⣿⣿⣿⣿⣿⣿⣿⣿⣿⣿⣿⣿⡿⠥⢅⢹⣷⡕⢕⢕⢻⣿⣿⣿⣿⣿⣿⣿⡿⢟⢿⣿⣿⣿⣿⣿⡗⠱⠀⠀⠀⠀⠀⠀⠀⠀⠀⠀⠀⠀</a:t>
            </a:r>
            <a:br/>
            <a:r>
              <a:t>⠀⠀⠀⠀⠀⠀⠀⠀⠀⠀⠀⣿⣿⣿⣿⣿⣿⣿⣿⣿⣷⣷⣵⣕⢕⢕⣿⣿⢧⣿⣿⣿⣿⣿⣿⣿⣿⣿⣿⣿⣿⣿⣿⡇⢄⢕⢔⢿⣷⢕⢕⢸⣿⣿⣿⣿⣿⣿⣿⢕⢕⢕⢹⣿⣿⣿⣿⡇⠀⠀⠀⠀⠀⠀⠀⠀⠀⠀⠀⠀⠀</a:t>
            </a:r>
            <a:br/>
            <a:r>
              <a:t>⠀⠀⠀⠀⠀⠀⠀⠀⠀⠀⠀⣿⣿⣿⣿⣿⣿⣿⣿⣿⣿⣿⣿⣿⣿⣿⣿⣿⣷⣾⣿⣿⣿⣿⣿⣿⣿⣿⣿⣿⣿⣿⣿⡇⢕⢕⢕⢸⣿⡕⢕⢕⣿⣿⣿⣿⣿⣿⣿⡇⢕⢕⢕⣿⣿⣿⣿⣇⢔⠀⠀⠀⠀⠀⠀⠀⠀⠀⠀⠀⠀</a:t>
            </a:r>
            <a:br/>
            <a:r>
              <a:t>⠀⠀⠀⠀⠀⠀⠀⠀⠀⠀⠀⣿⣿⣿⣿⣿⣿⣿⣿⣿⣿⣿⣿⣿⣿⣿⣿⣿⢯⢿⢿⣿⣿⣿⣿⣿⣿⣿⣿⣿⣿⣿⣿⣿⣷⣷⣾⣿⣿⡇⢕⢕⢸⢿⠿⣿⣿⣿⣿⣿⢕⢕⢕⣿⣿⣿⣿⣿⡕⠀⠀⠀⠀⠀⠀⠀⠀⠀⠀⠀⠀</a:t>
            </a:r>
            <a:br/>
            <a:r>
              <a:t>⠀⠀⠀⠀⠀⠀⠀⠀⠀⠀⠀⣿⣿⣿⣿⣿⣿⣿⣿⣿⣿⣿⣿⣿⣿⣿⣿⢗⡻⣻⣿⣿⣿⣿⣿⣿⣿⣿⣿⣿⣿⣿⣿⣿⣿⣿⣿⣿⣿⡇⢕⢕⣸⣷⡆⢸⣿⣿⣿⣿⢕⢕⢕⢻⣿⣿⣿⣿⡧⠀⠀⠀⠀⠀⠀⠀⠀⠀⠀⠀⠀</a:t>
            </a:r>
            <a:br/>
            <a:r>
              <a:t>⠀⠀⠀⠀⠀⠀⠀⠀⠀⠀⠀⣿⣿⣿⣿⣿⣿⣿⣿⣿⣿⣿⣿⣿⣿⣿⣿⢕⢜⢽⣿⣿⣿⣿⣿⣿⣿⣿⣿⣿⣿⣿⣿⣿⣿⣿⣿⣿⣧⡵⢕⢕⢜⣿⣿⣾⣿⣿⣿⣇⢕⢕⢕⢸⣿⣿⣿⣿⣿⠀⠀⠀⠀⠀⠀⠀⠀⠀⠀⠀⠀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⠀⠀⠀⠀⠀⠀⠀⠀⠀⠀⠀⣿⣿⣿⣿⣿⣿⣿⣿⣿⣿⣿⣿⣿⣿⣿⡿⢕⢕⢕⣿⣿⣿⣿⣿⣿⣿⣿⣿⣿⣿⣿⣿⣿⣿⣿⣿⣿⡇⢇⢕⢕⢕⣿⣿⣿⣿⣿⣿⣿⣷⠵⡕⣿⣿⣿⣿⣿⣿⠀⠀⠀⠀⠀⠀⠀⠀⠀⠀⠀⠀</a:t>
            </a:r>
            <a:br/>
            <a:r>
              <a:t>⠀⠀⠀⠀⠀⠀⠀⠀⠀⠀⠀⣿⣿⣿⣿⣿⣿⣿⣿⣿⣿⣿⣿⣿⣿⣿⡇⢕⢕⢕⣿⣿⣿⣿⣿⣿⣿⣿⣿⣿⣿⣿⣿⣿⣿⣿⣿⣿⡇⢕⢕⢕⢇⣿⣿⣿⣿⣿⣿⣿⡇⠀⢘⣿⣿⣿⣿⣿⣿⠀⠀⠀⠀⠀⠀⠀⠀⠀⠀⠀⠀</a:t>
            </a:r>
            <a:br/>
            <a:r>
              <a:t>⠀⠀⠀⠀⠀⠀⠀⠀⠀⠀⠀⠹⣿⣿⣿⣿⣿⣿⣿⣿⣿⣿⣿⣿⣿⣿⡇⢕⢕⢕⣿⣿⣿⣿⣿⣿⣿⣿⣿⣿⣿⣿⣿⣿⣟⣟⣟⣝⣅⣁⣁⡁⣵⣿⣿⣿⡿⢟⢟⣿⠇⣰⣷⣿⣿⣿⣿⣿⣿⠀⠀⠀⠀⠀⠀⠀⠀⠀⠀⠀⠀</a:t>
            </a:r>
            <a:br/>
            <a:r>
              <a:t>⠀⠀⠀⠀⠀⠀⠀⠀⠀⠀⠀⠀⠹⡿⣿⣿⣿⣿⣿⣿⣿⣿⣿⣿⣿⣿⠇⠁⠕⢕⣿⣿⣿⣿⣿⣿⣿⣿⡿⣿⣿⣿⣿⣿⣿⣿⣿⣾⣿⣿⣿⣷⣾⣿⣿⣿⢔⢰⢎⢹⣾⣿⣿⣿⣿⣿⣿⣿⣿⠀⠀⠀⠀⠀⠀⠀⠀⠀⠀⠀⠀</a:t>
            </a:r>
            <a:br/>
            <a:r>
              <a:t>⠀⠀⠀⠀⠀⠀⠀⠀⠀⠀⠀⣄⣀⡕⢝⢕⢕⢕⢕⢕⣕⢕⢕⢕⢕⢕⢅⢄⣅⣕⡿⢿⡿⢏⢹⠟⠏⠻⢟⢟⢟⡎⢹⢝⢝⡱⣷⡿⢿⣿⣿⣿⣿⣿⣿⣿⣷⣕⢫⡘⠙⢿⣿⣿⣿⣿⣿⣿⣿⠀⠀⠀⠀⠀⠀⠀⠀⠀⠀⠀⠀</a:t>
            </a:r>
            <a:br/>
            <a:r>
              <a:t>⠀⠀⠀⠀⠀⠀⠀⠀⠀⠀⠀⠕⢕⣵⣕⣕⣕⣵⢵⣵⣷⣷⣷⢿⢿⠿⠟⢓⢛⢊⢕⢌⢡⢄⢔⣕⡕⢕⢕⢱⢇⢕⣝⢝⢇⣕⣵⣟⣿⣼⣿⣿⣽⣿⣿⣿⣿⣿⣷⣿⣶⣅⡻⣿⣿⣿⣿⣿⣿⠀⠀⠀⠀⠀⠀⠀⠀⠀⠀⠀⠀</a:t>
            </a:r>
            <a:br/>
            <a:r>
              <a:t>⠀⠀⠀⠀⠀⠀⠀⠀⠀⠀⠀⢿⢷⢻⠟⠟⢛⢋⢝⢍⡅⢕⢔⢔⢔⢕⢕⢕⢜⢕⢕⣕⢕⢕⢱⢜⢹⢝⢵⢼⣷⣷⣿⣿⣺⣟⣟⣻⣻⣟⣟⣟⣻⣟⣟⣟⡝⣙⣁⣑⣄⡿⠏⢝⢻⣿⣿⣿⣿⠀⠀⠀⠀⠀⠀⠀⠀⠀⠀⠀⠀</a:t>
            </a:r>
            <a:br/>
            <a:r>
              <a:t>⠀⠀⠀⠀⠀⠀⠀⠀⠀⠀⠀⠀⠀⠁⠀⠀⠀⠑⠑⠑⠑⠑⠑⠑⠑⠑⠑⠑⠑⠑⠑⠑⠑⠑⠑⠑⠑⠘⠑⠑⠑⠑⠃⠋⠘⠙⠙⠙⠑⠋⠙⠋⠑⠘⠑⠁⠁⠁⠁⠑⠑⠀⠀⠑⠘⠋⠙⠙⠙⠀⠀⠀⠀⠀⠀⠀⠀⠀⠀⠀⠀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⠀⠀⠀⠀⠀⠀⠀⠀⠀⠀⠀⢾⣿⣿⢿⣿⣿⣿⣿⣿⣿⣿⣿⣿⣿⣿⣷⣿⣟⣿⣿⣿⣿⣿⣿⣿⣿⣿⣿⣿⣿⣿⣿⣿⣿⣿⣿⣿⣿⣿⣿⣿⣿⣿⣿⣿⣿⣿⣿⣿⣿⣿⣿⣿⣿⣿⣿⣿⣿⠀⠀⠀⠀⠀⠀⠀⠀⠀⠀⠀⠀</a:t>
            </a:r>
            <a:br/>
            <a:r>
              <a:t>⠀⠀⠀⠀⠀⠀⠀⠀⠀⠀⠀⡿⣿⣿⣿⣿⣿⣿⣿⣿⣿⣿⣿⣿⣿⣿⣿⣿⣿⣿⣿⣿⣿⣿⣿⣿⣿⣿⣿⣿⣿⣿⣿⣿⣿⣿⣿⣿⣿⣿⣿⣿⣿⣿⣿⣿⣿⣿⣿⣿⣿⣿⣿⣿⣿⣿⣿⣿⣿⠀⠀⠀⠀⠀⠀⠀⠀⠀⠀⠀⠀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⠀⠀⠀⠀⠀⠀⠀⠀⠀⠀⠀⣯⣿⣿⣿⣿⣿⣿⣿⣿⣿⣿⣿⣿⣿⣿⣿⣿⣿⣿⣿⣿⣿⣿⣿⣿⣾⣿⣿⣿⣿⣿⣿⣿⣿⣿⣿⣿⣿⣿⣿⣿⣿⣿⣿⣿⣿⣿⣿⣿⣿⣿⣿⣿⣿⣿⣿⣿⣿⠀⠀⠀⠀⠀⠀⠀⠀⠀⠀⠀⠀</a:t>
            </a:r>
            <a:br/>
            <a:r>
              <a:t>⠀⠀⠀⠀⠀⠀⠀⠀⠀⠀⠀⣿⣯⣽⣿⣿⢿⢿⢟⢟⢏⠟⢟⢻⢿⣿⣿⣿⣿⣿⣿⣿⣿⣿⣿⣿⣿⣿⣿⣿⣿⣿⣿⣿⣿⣿⣿⣿⣿⣿⣿⣿⣿⣿⣿⣿⣿⣿⣿⣿⣿⣿⣿⣿⣿⣿⣿⣿⣿⠀⠀⠀⠀⠀⠀⠀⠀⠀⠀⠀⠀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⠀⠀⠀⠀⠀⠀⠀⠀⠀⠀⠀⡿⠟⠏⢕⢑⢕⢕⢕⣕⢕⢕⢕⢕⢕⢝⢻⣿⣿⣿⣿⣿⣿⣿⣿⣿⣿⣿⣿⣿⣿⣿⣿⣿⣿⣿⣿⣿⣿⣿⣿⣿⣿⣿⣿⣿⣿⣿⣿⣿⣿⣿⣿⣿⣿⣿⣿⣿⣿⠀⠀⠀⠀⠀⠀⠀⠀⠀⠀⠀⠀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⠀⠀⠀⠀⠀⠀⠀⠀⠀⠀⠀⠀⠀⠀⠀⠀⠀⠁⠑⠘⠙⠳⢧⣕⢕⢕⢕⢜⢿⣿⣿⣿⣿⣿⣿⣿⣿⣿⣿⣿⣿⣿⣿⣿⣿⣿⣿⣿⣿⣿⣿⣿⣿⣿⣿⣿⣿⣿⣿⣿⣿⣿⣿⣿⣿⣿⣿⣿⣿⠀⠀⠀⠀⠀⠀⠀⠀⠀⠀⠀⠀</a:t>
            </a:r>
            <a:br/>
            <a:r>
              <a:t>⠀⠀⠀⠀⠀⠀⠀⠀⠀⠀⠀⠙⠓⠖⠲⠤⠄⠀⠀⠀⠀⠀⠁⠹⣿⣧⡕⢕⢕⢹⣿⣿⣿⣿⣿⣿⣿⣿⣿⣿⣿⣿⣿⣿⣿⣿⣿⣿⣿⣿⣿⣿⣿⣿⣿⣿⣿⣿⣿⣿⣿⣿⣿⣿⣿⣿⣿⣿⣿⠀⠀⠀⠀⠀⠀⠀⠀⠀⠀⠀⠀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⠀⠀⠀⠀⠀⠀⠀⠀⠀⠀⠀⠀⠀⠀⠀⠄⢀⠀⠀⠀⠀⠀⠀⠐⠘⢿⣷⡕⢕⢹⣿⣿⣿⣿⣿⣿⣿⣿⣿⣿⣿⣿⣿⣿⣿⡿⢿⢟⢻⣿⣿⣿⣿⣿⣿⣿⣿⣿⣿⣿⣿⣟⣻⣿⣿⣿⣿⣿⣿⠀⠀⠀⠀⠀⠀⠀⠀⠀⠀⠀⠀</a:t>
            </a:r>
            <a:br/>
            <a:r>
              <a:t>⠀⠀⠀⠀⠀⠀⠀⠀⠀⠀⠀⢔⢕⢔⢅⢅⢄⠀⠀⠀⠀⠀⠀⠀⠀⢜⣿⣿⣗⢼⣿⣿⣿⣿⣿⣿⣿⣿⣿⣿⣿⣿⣿⣿⢟⢧⣕⢕⢕⢜⢻⣿⣿⣿⣿⣿⣿⣿⣿⣯⣿⣗⣼⣿⣿⣿⣿⡿⠟⠀⠀⠀⠀⠀⠀⠀⠀⠀⠀⠀⠀</a:t>
            </a:r>
            <a:br/>
            <a:r>
              <a:t>⠀⠀⠀⠀⠀⠀⠀⠀⠀⠀⠀⣿⣷⣷⣵⣵⣵⣕⢕⢕⢕⢅⢕⢁⢐⢕⣿⣿⡯⣹⣿⣿⣿⣿⣿⣿⣿⣿⣿⣿⣿⣿⣿⡿⢥⢕⢹⣷⡕⢕⢕⣻⣿⣿⣿⣿⣿⣿⣿⡿⢟⢿⣿⣿⣿⣿⣿⡗⠱⠀⠀⠀⠀⠀⠀⠀⠀⠀⠀⠀⠀</a:t>
            </a:r>
            <a:br/>
            <a:r>
              <a:t>⠀⠀⠀⠀⠀⠀⠀⠀⠀⠀⠀⣿⣿⣿⣿⣿⣿⣿⣿⣿⣷⣷⣵⣕⢕⢕⣿⣿⣷⣿⣿⣿⣿⣿⣿⣿⣿⣿⣿⣿⣿⣿⣿⡇⢕⢅⢕⢿⣷⢕⢕⢸⣿⣿⣿⣿⣿⣿⣿⢕⢕⢕⢻⣿⣿⣿⣿⡇⠀⠀⠀⠀⠀⠀⠀⠀⠀⠀⠀⠀⠀</a:t>
            </a:r>
            <a:br/>
            <a:r>
              <a:t>⠀⠀⠀⠀⠀⠀⠀⠀⠀⠀⠀⣿⣿⣿⣿⣿⣿⣿⣿⣿⣿⣿⣿⣿⣿⣿⣿⣿⣿⣿⣿⣿⣿⣿⣿⣿⣿⣿⣿⣿⣿⣿⣿⣇⢕⢕⢕⢸⣿⡇⢕⢕⣿⣿⣿⣿⣿⣿⣿⡇⢕⢕⢕⣿⣿⣿⣿⡧⢔⠀⠀⠀⠀⠀⠀⠀⠀⠀⠀⠀⠀</a:t>
            </a:r>
            <a:br/>
            <a:r>
              <a:t>⠀⠀⠀⠀⠀⠀⠀⠀⠀⠀⠀⣿⣿⣿⣿⣿⣿⣿⣿⣿⣿⣿⣿⣿⣿⣿⣿⣿⢯⢿⢿⣿⣿⣿⣿⣿⣿⣿⣿⣿⣿⣿⣿⣿⣷⣷⣾⣿⣿⡇⢕⢕⢜⣟⢛⢻⣿⣿⣿⣿⢕⢕⢕⣿⣿⣿⣿⣿⡕⠀⠀⠀⠀⠀⠀⠀⠀⠀⠀⠀⠀</a:t>
            </a:r>
            <a:br/>
            <a:r>
              <a:t>⠀⠀⠀⠀⠀⠀⠀⠀⠀⠀⠀⣿⣿⣿⣿⣿⣿⣿⣿⣿⣿⣿⣿⣿⣿⣿⣿⢟⢻⣻⣿⣿⣿⣿⣿⣿⣿⣿⣿⣿⣿⣿⣿⣿⣿⣿⣿⣿⣿⣇⢕⢕⢸⣿⣻⢸⣿⣿⣿⣿⢕⢕⢕⢻⣿⣿⣿⣿⡇⠀⠀⠀⠀⠀⠀⠀⠀⠀⠀⠀⠀</a:t>
            </a:r>
            <a:br/>
            <a:r>
              <a:t>⠀⠀⠀⠀⠀⠀⠀⠀⠀⠀⠀⣿⣿⣿⣿⣿⣿⣿⣿⣿⣿⣿⣿⣿⣿⣿⣿⢕⢸⢽⣿⣿⣿⣿⣿⣿⣿⣿⣿⣿⣿⣿⣿⣿⣿⣿⣿⣿⡧⡵⢕⢕⢕⣿⣿⣿⣿⣿⣿⣧⡕⢕⢕⣸⣿⣿⣿⣿⣿⠀⠀⠀⠀⠀⠀⠀⠀⠀⠀⠀⠀</a:t>
            </a:r>
            <a:br/>
            <a:r>
              <a:t>⠀⠀⠀⠀⠀⠀⠀⠀⠀⠀⠀⣿⣿⣿⣿⣿⣿⣿⣿⣿⣿⣿⣿⣿⣿⣿⡿⢕⢕⢜⣿⣿⣿⣿⣿⣿⣿⣿⣿⣿⣿⣿⣿⣿⣿⣿⣿⣿⡇⢇⢕⢕⢕⣿⣿⣿⣿⣿⣿⣿⢿⠧⢕⣼⣿⣿⣿⣿⣿⠀⠀⠀⠀⠀⠀⠀⠀⠀⠀⠀⠀</a:t>
            </a:r>
            <a:br/>
            <a:r>
              <a:t>⠀⠀⠀⠀⠀⠀⠀⠀⠀⠀⠀⣿⣿⣿⣿⣿⣿⣿⣿⣿⣿⣿⣿⣿⣿⣿⡇⢕⢕⢕⣿⣿⣿⣿⣿⣿⣿⣿⣿⣿⣿⣿⣿⣿⣿⣿⣿⣿⡇⢕⢱⢗⢇⣿⣿⣿⣿⣿⣿⣿⣿⠀⢸⣿⣿⣿⣿⣿⣿⠀⠀⠀⠀⠀⠀⠀⠀⠀⠀⠀⠀</a:t>
            </a:r>
            <a:br/>
            <a:r>
              <a:t>⠀⠀⠀⠀⠀⠀⠀⠀⠀⠀⠀⠹⣿⣿⣿⣿⣿⣿⣿⣿⣿⣿⣿⣿⣿⣿⡇⢕⢕⢕⣿⣿⣿⣿⣿⣿⣿⣿⣿⣿⣿⣿⣿⣿⣿⣟⣟⣝⣕⣑⣁⣕⣺⣿⣿⣿⣿⣝⢱⣿⠃⣰⣿⣿⣿⣿⣿⣿⣿⠀⠀⠀⠀⠀⠀⠀⠀⠀⠀⠀⠀</a:t>
            </a:r>
            <a:br/>
            <a:r>
              <a:t>⠀⠀⠀⠀⠀⠀⠀⠀⠀⠀⠀⠀⠹⣿⣿⣿⣿⣿⣿⣿⣿⣿⣿⣿⣿⣿⢇⠕⢕⢕⣿⣿⣿⣿⣿⣿⣿⣿⣿⣿⣿⣿⣿⣿⣿⣿⣿⣿⣿⣿⣿⣿⣿⣿⣿⣿⢕⢵⡕⢜⣼⣾⣿⣿⣿⣿⣿⣿⣿⠀⠀⠀⠀⠀⠀⠀⠀⠀⠀⠀⠀</a:t>
            </a:r>
            <a:br/>
            <a:r>
              <a:t>⠀⠀⠀⠀⠀⠀⠀⠀⠀⠀⠀⣀⣀⣜⣝⣕⣕⣕⢕⣕⣕⡕⢕⡕⢕⢑⢄⣄⣐⣕⣿⣿⣿⣟⣻⢿⠟⠻⣿⢻⢟⣟⢫⡫⣽⣳⣳⢿⢿⣿⣿⣿⣿⣿⣿⣿⣷⣕⢳⣄⠙⢻⣿⣿⣿⣿⣿⣿⣿⠀⠀⠀⠀⠀⠀⠀⠀⠀⠀⠀⠀</a:t>
            </a:r>
            <a:br/>
            <a:r>
              <a:t>⠀⠀⠀⠀⠀⠀⠀⠀⠀⠀⠀⢕⢞⣿⣕⣕⣹⣵⣵⣵⣷⣷⣷⣿⣿⢿⢿⢟⢟⢟⢝⢝⢩⢵⣕⣱⡕⢕⢇⢱⢇⢜⣝⢝⢇⣕⣵⣟⣿⣾⣿⣿⣽⣿⣿⣿⣿⣿⣷⣿⣷⣄⡹⣿⣿⣿⣿⣿⣿⠀⠀⠀⠀⠀⠀⠀⠀⠀⠀⠀⠀</a:t>
            </a:r>
            <a:br/>
            <a:r>
              <a:t>⠀⠀⠀⠀⠀⠀⠀⠀⠀⠀⠀⡿⢿⢿⠿⠟⢟⢟⢝⢝⡝⢕⡕⢔⢕⢕⢕⢕⢜⢕⢕⣕⡕⢕⢱⢜⢝⢏⢽⢾⣷⣳⣿⣟⣻⣟⣟⣻⣟⣟⣟⣟⣻⣟⣟⣟⣟⣙⣁⣕⣴⡿⠏⢝⢻⣿⣿⣿⣿⠀⠀⠀⠀⠀⠀⠀⠀⠀⠀⠀⠀</a:t>
            </a:r>
            <a:br/>
            <a:r>
              <a:t>⠀⠀⠀⠀⠀⠀⠀⠀⠀⠀⠀⠀⠀⠁⠀⠐⠐⠑⠑⠑⠑⠑⠘⠑⠑⠑⠑⠑⠑⠑⠑⠑⠑⠑⠑⠑⠑⠙⠑⠑⠑⠑⠋⠋⠙⠙⠙⠙⠙⠛⠙⠙⠙⠘⠑⠁⠁⠁⠑⠑⠑⠀⠀⠘⠙⠋⠙⠙⠙⠀⠀⠀⠀⠀⠀⠀⠀⠀⠀⠀⠀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⠀⠀⠀⠀⠀⠀⠀⠀⠀⠀⠀⣿⣿⣿⣿⣿⣿⣿⣿⣿⣿⣿⣿⣿⣿⣿⣷⣿⣟⣿⣿⣿⣿⣿⣿⣿⣿⣿⣿⣿⣿⣿⣿⣿⣿⣿⣿⣿⣿⣿⣿⣿⣿⣿⣿⣿⣿⣿⣿⣿⣿⣿⣿⣿⣿⣿⣿⣯⣿⠀⠀⠀⠀⠀⠀⠀⠀⠀⠀⠀⠀</a:t>
            </a:r>
            <a:br/>
            <a:r>
              <a:t>⠀⠀⠀⠀⠀⠀⠀⠀⠀⠀⠀⣿⣿⣿⣿⣿⣿⣿⣿⣿⣿⣿⣿⣿⣿⣿⣿⣿⣿⣿⣿⣿⣻⣿⣿⣿⣿⣿⣿⣿⣿⣿⣿⣿⣿⣿⣿⣿⣿⣿⣿⣿⣿⣿⣿⣿⣿⣿⣿⣿⣿⣿⣿⣿⣿⣿⣿⣿⣿⠀⠀⠀⠀⠀⠀⠀⠀⠀⠀⠀⠀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⠀⠀⠀⠀⠀⠀⠀⠀⠀⠀⠀⣿⣿⣿⣿⣿⣿⣿⣿⣿⣿⣿⣿⣿⣿⣿⣿⣿⣿⣿⣿⣿⣿⣿⣷⣿⣾⣿⣿⣿⣿⣿⣿⣿⣿⣿⣿⣿⣿⣿⣿⣿⣿⣿⣿⣿⣿⣿⣿⣿⣿⣿⣿⣿⣿⣿⣿⣿⣿⠀⠀⠀⠀⠀⠀⠀⠀⠀⠀⠀⠀</a:t>
            </a:r>
            <a:br/>
            <a:r>
              <a:t>⠀⠀⠀⠀⠀⠀⠀⠀⠀⠀⠀⣿⣿⣿⣿⣿⢿⢿⢟⢟⢟⢟⢟⢻⢿⣿⣿⣿⣿⣿⣿⣿⣿⣿⣿⣿⣿⣿⣿⣿⣿⣿⣿⣿⣿⣿⣿⣿⣿⣿⣿⣿⣿⣿⣿⣿⣿⣿⣿⣿⣿⣿⣿⣿⣿⣿⣿⣿⣿⠀⠀⠀⠀⠀⠀⠀⠀⠀⠀⠀⠀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⠀⠀⠀⠀⠀⠀⠀⠀⠀⠀⠀⡿⠟⠏⢕⢕⢕⢕⢕⡕⢕⢕⢕⢕⢕⢝⢻⣿⣿⣿⣿⣿⣿⣿⣿⣿⣿⣿⣿⣿⣿⣿⣿⣿⣿⣿⣿⣿⣿⣿⣿⣿⣿⣿⣿⣿⣿⣿⣿⣿⣿⣿⣿⣿⣿⣿⣿⣿⣿⠀⠀⠀⠀⠀⠀⠀⠀⠀⠀⠀⠀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⠀⠀⠀⠀⠀⠀⠀⠀⠀⠀⠀⠀⠀⠀⠀⠀⠁⠁⠑⠘⠝⠳⢧⣕⢕⢕⢕⢜⢻⣿⣿⣿⣿⣿⣿⣿⣿⣿⣿⣿⣿⣿⣿⣿⣿⣿⣿⣿⣿⣿⣿⣿⣿⣿⣿⣿⣿⣿⣿⣿⣿⣿⣿⣿⣿⣿⣿⣿⣿⠀⠀⠀⠀⠀⠀⠀⠀⠀⠀⠀⠀</a:t>
            </a:r>
            <a:br/>
            <a:r>
              <a:t>⠀⠀⠀⠀⠀⠀⠀⠀⠀⠀⠀⠙⠓⠖⠲⠤⠄⠀⠀⠀⠀⠀⠀⠝⣿⣧⡕⢇⢕⣹⣿⣿⣿⣿⣿⣿⣿⣿⣿⣿⣿⣿⣿⣿⣿⣿⣿⣿⣿⣿⣿⣿⣿⣿⣿⣿⣿⣿⣿⣿⣿⣿⣿⣿⣿⣿⣿⣿⣿⠀⠀⠀⠀⠀⠀⠀⠀⠀⠀⠀⠀</a:t>
            </a:r>
            <a:br/>
            <a:r>
              <a:t>⠀⠀⠀⠀⠀⠀⠀⠀⠀⠀⠀⠄⠀⠀⠀⠄⠀⠀⠀⢀⠀⠄⠀⠀⠘⢿⣷⣕⢕⢝⣿⣿⣿⣿⣿⣿⣿⣿⣿⣿⣿⣿⣿⣿⣿⡿⢟⢟⢻⣿⣿⣿⣿⣿⣿⣿⣿⣿⣿⣿⣿⣿⣻⣿⣿⣿⣿⣿⣿⠀⠀⠀⠀⠀⠀⠀⠀⠀⠀⠀⠀</a:t>
            </a:r>
            <a:br/>
            <a:r>
              <a:t>⠀⠀⠀⠀⠀⠀⠀⠀⠀⠀⠀⢔⢕⢔⢔⢅⢕⠀⢀⢀⠀⠀⠔⠐⠐⢜⣿⣷⣾⣾⣿⣿⣿⣿⣿⣿⣿⣿⣿⣿⣿⣿⣿⣿⢟⢧⣕⢕⢕⢜⢻⣿⣿⣿⣿⣿⣿⣿⣿⣯⣿⣗⣼⣿⣿⣿⣿⡿⠟⠀⠀⠀⠀⠀⠀⠀⠀⠀⠀⠀⠀</a:t>
            </a:r>
            <a:br/>
            <a:r>
              <a:t>⠀⠀⠀⠀⠀⠀⠀⠀⠀⠀⠀⣿⣿⣷⣵⣵⣕⣕⢕⢕⢕⢕⢕⢕⢄⢕⣿⣿⣟⣹⣿⣿⣿⣿⣿⣿⣿⣿⣿⣿⣿⣿⣿⡿⢥⢄⢹⣷⡕⢕⢕⢻⣿⣿⣿⣿⣿⣿⣿⡿⢿⢿⣿⣿⣿⣿⣿⡗⠱⠀⠀⠀⠀⠀⠀⠀⠀⠀⠀⠀⠀</a:t>
            </a:r>
            <a:br/>
            <a:r>
              <a:t>⠀⠀⠀⠀⠀⠀⠀⠀⠀⠀⠀⣿⣿⣿⣿⣿⣿⣿⣿⣿⣷⣧⣵⣕⢕⢕⣿⣿⡯⣽⣿⣿⣿⣿⣿⣿⣿⣿⣿⣿⣿⣿⣿⡇⢕⢄⢕⢿⣷⢕⢕⢸⣿⣿⣿⣿⣿⣿⣿⢕⢕⢕⢻⣿⣿⣿⣿⡇⠀⠀⠀⠀⠀⠀⠀⠀⠀⠀⠀⠀⠀</a:t>
            </a:r>
            <a:br/>
            <a:r>
              <a:t>⠀⠀⠀⠀⠀⠀⠀⠀⠀⠀⠀⣿⣿⣿⣿⣿⣿⣿⣿⣿⣿⣿⣿⣿⣿⣿⣿⣿⣿⣿⣿⣿⣿⣿⣿⣿⣿⣿⣿⣿⣿⣿⣿⡇⢕⢕⢕⢸⣿⡇⢕⢕⣿⣿⣿⣿⣿⣿⣿⣇⢕⢕⢕⣿⣿⣿⣿⣧⢄⠀⠀⠀⠀⠀⠀⠀⠀⠀⠀⠀⠀</a:t>
            </a:r>
            <a:br/>
            <a:r>
              <a:t>⠀⠀⠀⠀⠀⠀⠀⠀⠀⠀⠀⣿⣿⣿⣿⣿⣿⣿⣿⣿⣿⣿⣿⣿⣿⣿⣿⣿⡯⢿⢿⣿⣿⣿⣿⣿⣿⣿⣿⣿⣿⣿⣿⣿⣷⣷⣷⣿⣿⡇⢕⢕⢜⣿⢵⢝⣿⣿⣿⣿⢕⢕⢕⢿⣿⣿⣿⣿⡕⠀⠀⠀⠀⠀⠀⠀⠀⠀⠀⠀⠀</a:t>
            </a:r>
            <a:br/>
            <a:r>
              <a:t>⠀⠀⠀⠀⠀⠀⠀⠀⠀⠀⠀⣿⣿⣿⣿⣿⣿⣿⣿⣿⣿⣿⣿⣿⣿⣿⣿⡟⢾⣻⣿⣿⣿⣿⣿⣿⣿⣿⣿⣿⣿⣿⣿⣿⣿⣿⣿⣿⣿⡇⢕⢕⢜⣿⣿⣜⣿⣿⣿⣿⢕⢕⢕⢸⣿⣿⣿⣿⡇⠀⠀⠀⠀⠀⠀⠀⠀⠀⠀⠀⠀</a:t>
            </a:r>
            <a:br/>
            <a:r>
              <a:t>⠀⠀⠀⠀⠀⠀⠀⠀⠀⠀⠀⣿⣿⣿⣿⣿⣿⣿⣿⣿⣿⣿⣿⣿⣿⣿⣿⢕⢸⢹⣿⣿⣿⣿⣿⣿⣿⣿⣿⣿⣿⣿⣿⣿⣿⣿⣿⣿⡿⢕⢕⢕⢕⣿⣿⣿⣿⣿⣿⣷⣕⡕⢕⢸⣿⣿⣿⣿⣿⠀⠀⠀⠀⠀⠀⠀⠀⠀⠀⠀⠀</a:t>
            </a:r>
            <a:br/>
            <a:r>
              <a:t>⠀⠀⠀⠀⠀⠀⠀⠀⠀⠀⠀⣿⣿⣿⣿⣿⣿⣿⣿⣿⣿⣿⣿⣿⣿⣿⣿⢕⢕⢜⣿⣿⣿⣿⣿⣿⣿⣿⣿⣿⣿⣿⣿⣿⣿⣿⣿⣿⡇⢇⢕⢕⢕⣿⣿⣿⣿⣿⣿⣿⣿⠗⢵⣾⣿⣿⣿⣿⣿⠀⠀⠀⠀⠀⠀⠀⠀⠀⠀⠀⠀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⠀⠀⠀⠀⠀⠀⠀⠀⠀⠀⠀⣿⣿⣿⣿⣿⣿⣿⣿⣿⣿⣿⣿⣿⣿⣿⡿⢕⢕⢕⣿⣿⣿⣿⣿⣿⣿⣿⣿⣿⣿⣿⣿⣿⣿⣿⣿⣿⡇⢕⢕⡗⢇⣿⣿⣿⣿⣿⢟⣿⡿⠑⣸⣿⣿⣿⣿⣿⣿⠀⠀⠀⠀⠀⠀⠀⠀⠀⠀⠀⠀</a:t>
            </a:r>
            <a:br/>
            <a:r>
              <a:t>⠀⠀⠀⠀⠀⠀⠀⠀⠀⠀⠀⠹⣿⣿⣿⣿⣿⣿⣿⣿⣿⣿⣿⣿⣿⣿⡇⢕⢕⢕⣿⣿⣿⣿⣿⣿⣿⣿⣿⣿⣿⣿⣿⣿⣟⣟⣟⣏⣕⣅⣁⣗⣸⣿⣿⣿⣿⣷⡗⢻⠇⣱⣿⣿⣿⣿⣿⣿⣿⠀⠀⠀⠀⠀⠀⠀⠀⠀⠀⠀⠀</a:t>
            </a:r>
            <a:br/>
            <a:r>
              <a:t>⠀⠀⠀⠀⠀⠀⠀⠀⠀⠀⠀⠀⠹⣿⣿⣿⣿⣿⣿⣿⣿⣿⣿⣿⣿⣿⢇⠕⠕⢕⣿⣿⣿⣿⣿⣿⣿⣿⣿⣿⣿⣿⣿⣿⣿⣿⣿⣿⣿⣿⣿⣿⣿⣿⣿⣿⡕⢱⣇⠜⣵⣿⣿⣿⣿⣿⣿⣿⣿⠀⠀⠀⠀⠀⠀⠀⠀⠀⠀⠀⠀</a:t>
            </a:r>
            <a:br/>
            <a:r>
              <a:t>⠀⠀⠀⠀⠀⠀⠀⠀⠀⠀⠀⣀⣀⣜⣝⣕⣕⣕⡕⣕⣕⡕⢕⡕⢕⢕⣅⣀⣁⣱⣿⣿⣿⣏⣻⢿⠟⠻⡟⢟⢟⣏⢽⢫⣝⡳⣷⡿⢿⣿⣿⣿⣿⣿⣿⣿⣷⣕⢹⣦⡈⠹⣿⣿⣿⣿⣿⣿⣿⠀⠀⠀⠀⠀⠀⠀⠀⠀⠀⠀⠀</a:t>
            </a:r>
            <a:br/>
            <a:r>
              <a:t>⠀⠀⠀⠀⠀⠀⠀⠀⠀⠀⠀⢱⢻⣿⣟⣝⣽⣵⣮⣷⣷⣷⣾⣿⢿⢿⢟⢟⢟⢟⢝⢍⢱⢵⢔⣕⣕⢕⢕⢱⡗⢕⣝⣝⢇⣜⣵⣟⣿⣿⣿⣿⣿⣿⣿⣿⣿⣿⣷⢿⢿⣦⡘⣿⣿⣿⣿⣿⣿⠀⠀⠀⠀⠀⠀⠀⠀⠀⠀⠀⠀</a:t>
            </a:r>
            <a:br/>
            <a:r>
              <a:t>⠀⠀⠀⠀⠀⠀⠀⠀⠀⠀⠀⡿⢿⢿⢿⢟⢟⢟⢝⢝⣽⣱⡕⢕⢕⢕⢕⢕⢕⢕⢱⣇⣕⢕⢇⢼⢹⡏⢽⣿⣷⣷⣿⣟⣻⣟⣟⣻⣿⣟⣟⣟⣟⣟⣟⣟⣟⣋⣉⣵⣶⡿⢏⢹⢿⣿⣿⣿⣿⠀⠀⠀⠀⠀⠀⠀⠀⠀⠀⠀⠀</a:t>
            </a:r>
            <a:br/>
            <a:r>
              <a:t>⠀⠀⠀⠀⠀⠀⠀⠀⠀⠀⠀⠀⠀⠁⠀⠐⠐⠑⠑⠑⠑⠑⠘⠑⠚⠓⠑⠑⠑⠑⠑⠑⠑⠙⠑⠃⠑⠙⠑⠑⠑⠑⠋⠋⠘⠙⠋⠙⠙⠛⠙⠋⠑⠘⠑⠁⠁⠁⠘⠑⠑⠀⠀⠘⠙⠙⠙⠙⠙⠀⠀⠀⠀⠀⠀⠀⠀⠀⠀⠀⠀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⠀⠀⠀⠀⠀⠀⠀⠀⠀⠀⠀⣿⣿⣿⣿⣿⣿⣿⣿⣿⣿⣿⣿⣿⣿⣿⣷⣿⣟⣿⣿⣿⣿⣿⣿⣿⣿⣿⣿⣿⣿⣿⣿⣿⣿⣿⣿⣿⣿⣿⣿⣿⣿⣿⣿⣿⣿⣿⣿⣿⣿⣿⣿⣿⣿⣿⣿⣿⣿⠀⠀⠀⠀⠀⠀⠀⠀⠀⠀⠀⠀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⠀⠀⠀⠀⠀⠀⠀⠀⠀⠀⠀⣿⣿⣿⣿⣿⣿⣿⣿⣿⣿⣿⣿⣿⣿⣿⣿⣿⣿⣿⣿⣿⣻⣿⢿⣿⣿⣿⣿⣿⣿⣿⣿⣿⣿⣿⣿⣿⣿⣿⣿⣿⣿⣿⣿⣿⣿⣿⣿⣿⣿⣿⣿⣿⣿⣿⣿⣿⣿⠀⠀⠀⠀⠀⠀⠀⠀⠀⠀⠀⠀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⠀⠀⠀⠀⠀⠀⠀⠀⠀⠀⠀⣿⣿⣿⣿⣿⣿⣿⣿⣿⣿⣿⣿⣿⣿⣿⣿⣿⣿⣿⣿⣿⣿⣿⣷⣿⣾⣿⣿⡿⣿⣿⣿⣿⣿⣿⣿⣿⣿⣿⣿⣿⣿⣿⣿⣿⣿⣿⣿⣿⣿⣿⣿⣿⣿⣿⣿⣿⣿⠀⠀⠀⠀⠀⠀⠀⠀⠀⠀⠀⠀</a:t>
            </a:r>
            <a:br/>
            <a:r>
              <a:t>⠀⠀⠀⠀⠀⠀⠀⠀⠀⠀⠀⣿⣿⣿⣿⣿⢿⢿⢟⢟⢟⢟⢟⢻⢿⣿⣿⣿⣿⣿⣿⣿⣿⣿⣿⣿⣿⣿⣿⣿⣿⣿⣿⣿⣿⣿⣿⣿⣿⣿⣿⣿⣿⣿⣿⣿⣿⣿⣿⣿⣿⣿⣿⣿⣿⣿⣿⣿⣿⠀⠀⠀⠀⠀⠀⠀⠀⠀⠀⠀⠀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⠀⠀⠀⠀⠀⠀⠀⠀⠀⠀⠀⡿⠟⠏⠕⢕⢕⢕⢕⣕⢕⢕⢕⢕⢕⢝⢻⣿⣿⣿⣿⣿⣿⣿⣿⣿⣿⣿⣿⣿⣿⣿⣿⣿⣿⣿⣿⣟⡿⣿⣿⣿⣿⣿⣿⣿⣿⣿⣿⣿⣿⣿⣿⣿⣿⣿⣿⣿⣿⠀⠀⠀⠀⠀⠀⠀⠀⠀⠀⠀⠀</a:t>
            </a:r>
            <a:br/>
            <a:r>
              <a:t>⠀⠀⠀⠀⠀⠀⠀⠀⠀⠀⠀⠀⠀⠀⠀⠀⠀⢁⠑⠑⠙⠳⢧⣕⡕⢕⢕⢜⢻⣿⣿⣿⣿⣿⣿⣿⣿⣿⣿⣿⣿⣿⣿⣿⣿⣿⣿⣿⣿⣿⣿⣿⣿⣿⣿⣿⣿⣿⣿⣿⣿⣿⣿⣿⣿⣿⣿⣿⣿⠀⠀⠀⠀⠀⠀⠀⠀⠀⠀⠀⠀</a:t>
            </a:r>
            <a:br/>
            <a:r>
              <a:t>⠀⠀⠀⠀⠀⠀⠀⠀⠀⠀⠀⠙⠛⠖⠲⠦⠄⠀⠀⠁⠀⠀⠀⠝⣿⣷⣕⢕⢕⡹⣿⣿⣿⣿⣿⣿⣿⣿⣿⣿⣿⣿⣿⣿⣿⣿⣿⣿⣿⣿⣿⣿⣿⣿⣿⣿⣿⣿⣿⣿⣿⣿⣿⣿⣿⣿⣿⣿⣿⠀⠀⠀⠀⠀⠀⠀⠀⠀⠀⠀⠀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⠀⠀⠀⠀⠀⠀⠀⠀⠀⠀⠀⠀⠀⠀⠀⠄⢀⢁⢀⠄⠀⠄⠀⠀⠜⢿⣿⣕⢕⢪⣿⣿⣿⣿⣿⣿⣿⣿⣿⣿⣿⣿⣿⣿⣿⡿⢟⢟⢟⢿⣿⣿⣿⣿⣿⣿⣿⣿⣿⣿⣽⣟⢻⣿⣿⣿⣿⣿⣿⠀⠀⠀⠀⠀⠀⠀⠀⠀⠀⠀⠀</a:t>
            </a:r>
            <a:br/>
            <a:r>
              <a:t>⠀⠀⠀⠀⠀⠀⠀⠀⠀⠀⠀⢔⢕⢕⢄⢕⢐⢄⢅⢐⢁⢄⢑⢄⠐⢜⣿⣿⣞⢾⣿⣿⣿⣿⣿⣿⣿⣿⣿⣿⣿⣿⣿⣿⢟⢦⣕⢕⢕⢕⢻⣿⣿⣿⣿⣿⣿⣿⣿⣏⣽⣇⣼⣿⣿⣟⣿⡿⠟⠀⠀⠀⠀⠀⠀⠀⠀⠀⠀⠀⠀</a:t>
            </a:r>
            <a:br/>
            <a:r>
              <a:t>⠀⠀⠀⠀⠀⠀⠀⠀⠀⠀⠀⣿⣿⣷⣷⣵⣵⣕⣕⢕⢕⢕⢕⢕⢔⢑⣿⣿⣏⣻⣿⣿⣿⣿⣿⣿⣿⣿⣿⣿⣿⣿⣿⡿⢥⠔⢹⣷⡕⢕⢕⢻⣿⣿⣿⣿⣿⣿⣿⡟⢟⢻⣿⣿⣿⣿⣿⡗⠔⠀⠀⠀⠀⠀⠀⠀⠀⠀⠀⠀⠀</a:t>
            </a:r>
            <a:br/>
            <a:r>
              <a:t>⠀⠀⠀⠀⠀⠀⠀⠀⠀⠀⠀⣿⣿⣿⣿⣿⣿⣿⣿⣿⣿⣷⣵⣕⣕⡕⣿⣿⣷⣿⣿⣿⣿⣿⣿⣿⣿⣿⣿⣿⣿⣿⣿⡇⢅⢅⢕⢻⣿⡕⢕⢜⣿⣿⣿⣿⣿⣿⣿⢕⢕⢕⢹⣿⣿⣿⣿⡇⠀⠀⠀⠀⠀⠀⠀⠀⠀⠀⠀⠀⠀</a:t>
            </a:r>
            <a:br/>
            <a:r>
              <a:t>⠀⠀⠀⠀⠀⠀⠀⠀⠀⠀⠀⣿⣿⣿⣿⣿⣿⣿⣿⣿⣿⣿⣿⣿⣿⣿⣿⣿⣿⣿⣿⣿⣿⣿⣿⣿⣿⣿⣿⣿⣿⣿⣿⡇⢕⢕⢕⢸⣿⡇⢕⢕⢿⣿⡟⢛⣿⣿⣿⣇⢕⢕⢕⢿⣿⣿⣿⣧⢔⠀⠀⠀⠀⠀⠀⠀⠀⠀⠀⠀⠀</a:t>
            </a:r>
            <a:br/>
            <a:r>
              <a:t>⠀⠀⠀⠀⠀⠀⠀⠀⠀⠀⠀⣿⣿⣿⣿⣿⣿⣿⣿⣿⣿⣿⣿⣿⣿⣿⣿⣿⡿⢿⣿⣿⣿⣿⣿⣿⣿⣿⣿⣿⣿⣿⣿⣿⣿⣷⣷⣿⣿⡇⢕⢕⢸⣿⡧⣏⢿⣿⣿⣿⢕⢕⢕⢸⣿⣿⣿⣿⡕⠀⠀⠀⠀⠀⠀⠀⠀⠀⠀⠀⠀</a:t>
            </a:r>
            <a:br/>
            <a:r>
              <a:t>⠀⠀⠀⠀⠀⠀⠀⠀⠀⠀⠀⣿⣿⣿⣿⣿⣿⣿⣿⣿⣿⣿⣿⣿⣿⣿⣿⢗⢾⣿⣿⣿⣿⣿⣿⣿⣿⣿⣿⣿⣿⣿⣿⣿⣿⣿⣿⣿⣿⢇⢕⢕⢕⣿⣿⣿⣿⣿⣿⣿⡕⢕⢕⢸⣿⣿⣿⣿⡧⠀⠀⠀⠀⠀⠀⠀⠀⠀⠀⠀⠀</a:t>
            </a:r>
            <a:br/>
            <a:r>
              <a:t>⠀⠀⠀⠀⠀⠀⠀⠀⠀⠀⠀⣿⣿⣿⣿⣿⣿⣿⣿⣿⣿⣿⣿⣿⣿⣿⣿⢕⢜⢝⣿⣿⣿⣿⣿⣿⣿⣿⣿⣿⣿⣿⣿⣿⣿⣿⣿⣿⡏⢕⢕⢕⢕⣿⣿⣿⣿⣿⣿⣿⣿⣕⢕⣸⣿⣿⣿⣿⣿⠀⠀⠀⠀⠀⠀⠀⠀⠀⠀⠀⠀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⠀⠀⠀⠀⠀⠀⠀⠀⠀⠀⠀⣿⣿⣿⣿⣿⣿⣿⣿⣿⣿⣿⣿⣿⣿⣿⣿⢕⢕⢕⣿⣿⣿⣿⣿⣿⣿⣿⣿⣿⣿⣿⣿⣿⣿⣿⣿⣿⡇⢇⢕⢕⢕⣿⣿⣿⣿⣿⣿⣿⣿⢇⢱⣾⣿⣿⣿⣿⣿⠀⠀⠀⠀⠀⠀⠀⠀⠀⠀⠀⠀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⠀⠀⠀⠀⠀⠀⠀⠀⠀⠀⠀⣿⣿⣿⣿⣿⣿⣿⣿⣿⣿⣿⣿⣿⣿⣿⡿⢕⢕⢕⣿⣿⣿⣿⣿⣿⣿⣿⣿⣿⣿⣿⣿⣿⣿⣿⣿⣿⡇⢕⢕⢧⣜⣿⣿⣿⣿⣿⣕⢾⣻⢕⣼⣿⣿⣿⣿⣿⣿⠀⠀⠀⠀⠀⠀⠀⠀⠀⠀⠀⠀</a:t>
            </a:r>
            <a:br/>
            <a:r>
              <a:t>⠀⠀⠀⠀⠀⠀⠀⠀⠀⠀⠀⠹⣿⣿⣿⣿⣿⣿⣿⣿⣿⣿⣿⣿⣿⣿⡗⢕⢕⢕⣿⣿⣿⣿⣿⣿⣿⣿⣿⣿⣿⣿⣿⣿⣟⣟⣏⣝⣕⣁⣁⣁⣑⣿⣿⣿⡟⢝⣇⢅⢟⢱⣿⣿⣿⣿⣿⣿⣿⠀⠀⠀⠀⠀⠀⠀⠀⠀⠀⠀⠀</a:t>
            </a:r>
            <a:br/>
            <a:r>
              <a:t>⠀⠀⠀⠀⠀⠀⠀⠀⠀⠀⠀⠀⠹⣿⣿⣿⣿⣿⣿⣿⣿⣿⣿⣿⣿⡿⢇⠕⠕⢜⣿⣿⣿⣿⣿⣿⣿⣿⣿⣿⣿⣿⣿⣿⣿⣿⣾⣿⣿⣿⣿⣿⣿⣿⣿⣿⡕⢸⣿⣿⢅⢿⣿⣿⣿⣿⣿⣿⣿⠀⠀⠀⠀⠀⠀⠀⠀⠀⠀⠀⠀</a:t>
            </a:r>
            <a:br/>
            <a:r>
              <a:t>⠀⠀⠀⠀⠀⠀⠀⠀⠀⠀⠀⣄⣀⣕⣵⣕⣕⣕⡕⢱⣕⣜⢕⡕⢕⢕⣅⣄⣔⣵⣿⣿⣿⣏⡽⠿⠟⠻⢟⢻⢟⢎⢏⡫⢕⣇⣻⡿⢿⣾⣽⣿⣿⣿⣿⣿⣿⣧⣝⣿⣷⡄⢹⣿⣿⣿⣿⣿⣿⠀⠀⠀⠀⠀⠀⠀⠀⠀⠀⠀⠀</a:t>
            </a:r>
            <a:br/>
            <a:r>
              <a:t>⠀⠀⠀⠀⠀⠀⠀⠀⠀⠀⠀⠱⢞⣯⣝⣹⣽⣷⣽⣷⣷⣷⣿⣿⢿⢿⢟⢛⡟⢏⢍⢝⢱⢔⣔⣕⣕⡕⢕⢕⢗⢕⣹⣝⣇⣕⣵⣷⣿⣼⣿⣿⣿⣿⣿⣿⣿⣿⣿⢟⢝⣿⣔⣻⣿⣿⣿⣿⣿⠀⠀⠀⠀⠀⠀⠀⠀⠀⠀⠀⠀</a:t>
            </a:r>
            <a:br/>
            <a:r>
              <a:t>⠀⠀⠀⠀⠀⠀⠀⠀⠀⠀⠀⢿⢿⢻⢟⢟⢟⢏⢝⢹⣽⢵⢕⢕⢕⢕⢕⢕⢜⡕⢱⣕⣇⢕⢕⢝⢽⢏⢼⢯⣷⣾⣿⣿⣿⣟⣻⣿⣿⣟⣿⣿⣻⣿⣿⣟⣝⣏⣵⣷⣿⡿⢏⢝⣿⣿⣿⣿⣿⠀⠀⠀⠀⠀⠀⠀⠀⠀⠀⠀⠀</a:t>
            </a:r>
            <a:br/>
            <a:r>
              <a:t>⠀⠀⠀⠀⠀⠀⠀⠀⠀⠀⠀⠀⠀⠀⠀⠐⠐⠑⠑⠑⠑⠑⠘⠘⠛⠓⠑⠑⠑⠑⠑⠑⠑⠑⠑⠃⠑⠘⠑⠑⠑⠑⠋⠛⠘⠙⠋⠑⠙⠘⠘⠓⠑⠘⠑⠁⠑⠑⠑⠑⠋⠀⠀⠘⠙⠋⠙⠙⠙⠀⠀⠀⠀⠀⠀⠀⠀⠀⠀⠀⠀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⠀⠀⠀⠀⠀⠀⠀⠀⠀⠀⠀⡿⣯⣿⣻⣽⣿⣿⣿⣷⣿⣿⣿⣿⣿⣯⣕⣽⣟⢻⣿⣿⣿⣿⣿⣿⣿⣿⣿⣿⣿⣿⣿⣿⣿⣿⣿⣿⣿⣿⣿⣿⣿⣿⣿⣿⣿⣿⣿⣿⣿⣿⣿⣿⣿⣿⣿⣿⣿⠀⠀⠀⠀⠀⠀⠀⠀⠀⠀⠀⠀</a:t>
            </a:r>
            <a:br/>
            <a:r>
              <a:t>⠀⠀⠀⠀⠀⠀⠀⠀⠀⠀⠀⣟⣿⣿⣿⣿⣿⣿⣿⣿⣿⣿⣿⣿⣿⣿⣽⣿⣿⣿⣾⣵⣹⣹⢻⣿⣿⣿⣿⣿⣿⣿⣿⣿⣿⣿⣿⣿⣿⣿⣿⣿⣿⣿⣿⣿⣿⣿⣿⣿⣿⣿⣿⣿⣿⣿⣿⣿⣿⠀⠀⠀⠀⠀⠀⠀⠀⠀⠀⠀⠀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⠀⠀⠀⠀⠀⠀⠀⠀⠀⠀⠀⣿⣿⣿⣿⣿⣿⣿⣿⣿⣿⣿⣿⣿⣿⣿⣿⣿⣿⣿⣿⣿⣿⣷⣷⣿⣯⣿⣿⢿⣿⣿⣿⣿⣿⣿⣿⣿⣿⣿⣿⣿⣿⣿⣿⣿⣿⣿⣿⣿⣿⣿⣿⣿⣿⣿⣿⣿⣿⠀⠀⠀⠀⠀⠀⠀⠀⠀⠀⠀⠀</a:t>
            </a:r>
            <a:br/>
            <a:r>
              <a:t>⠀⠀⠀⠀⠀⠀⠀⠀⠀⠀⠀⣿⣿⣿⣿⣿⢿⢟⢟⢟⢟⢝⢟⢻⢿⣿⣿⣿⣿⣿⣿⣿⣿⣿⣿⣿⣿⣿⣿⣿⣿⣿⣿⣟⡿⣿⣿⣿⣿⣿⣿⣿⣿⣿⣿⣿⣿⣿⣿⣿⣿⣿⣿⣿⣿⣿⣿⣿⣿⠀⠀⠀⠀⠀⠀⠀⠀⠀⠀⠀⠀</a:t>
            </a:r>
            <a:br/>
            <a:r>
              <a:t>⠀⠀⠀⠀⠀⠀⠀⠀⠀⠀⠀⡿⠟⠝⠕⢕⢑⢕⢕⣕⢕⢕⢕⢕⢕⢜⢻⢿⣿⣿⣿⣿⣿⣿⣿⣿⣿⣿⣿⣿⣿⣿⣿⣿⣿⣷⣿⣟⡿⣿⣿⣿⣿⣿⣿⣿⣿⣿⣿⣿⣿⣿⣿⣿⣿⣿⣿⣿⣿⠀⠀⠀⠀⠀⠀⠀⠀⠀⠀⠀⠀</a:t>
            </a:r>
            <a:br/>
            <a:r>
              <a:t>⠀⠀⠀⠀⠀⠀⠀⠀⠀⠀⠀⠀⠀⠀⠀⠀⠀⠁⠁⠑⠙⠳⢷⣕⡕⢕⢕⢕⢻⣿⣿⣿⣿⣿⣿⣿⣿⣿⣿⣿⣿⣿⣿⣿⣿⣿⣿⣿⣿⣿⣿⣿⣿⣿⣿⣿⣿⣿⣿⣿⣿⣿⣿⣿⣿⣿⣿⣿⣿⠀⠀⠀⠀⠀⠀⠀⠀⠀⠀⠀⠀</a:t>
            </a:r>
            <a:br/>
            <a:r>
              <a:t>⠀⠀⠀⠀⠀⠀⠀⠀⠀⠀⠀⠙⠓⠓⠲⠦⠄⠐⠀⠁⠀⠀⠀⠙⢿⣧⡕⢕⢕⢹⣿⣿⣿⣿⣿⣿⣿⣿⣿⣿⣿⣿⣿⣿⣿⣿⣿⣿⣿⣿⣿⣿⣿⣿⣿⣮⣟⣿⣿⣿⣿⣿⣿⣿⣿⣿⣿⣿⣿⠀⠀⠀⠀⠀⠀⠀⠀⠀⠀⠀⠀</a:t>
            </a:r>
            <a:br/>
            <a:r>
              <a:t>⠀⠀⠀⠀⠀⠀⠀⠀⠀⠀⠀⠀⠀⠀⠀⠀⢄⢄⢐⢄⠀⠀⠄⠀⠘⢿⣿⣾⢕⢎⣽⣿⣿⣿⣿⣿⣿⣿⣿⣿⣿⣿⣿⣿⣿⡿⢟⢟⢟⢿⣿⣿⣿⣿⣿⣿⣿⣿⣿⣿⣽⣟⢻⣿⣿⣿⣿⣿⣿⠀⠀⠀⠀⠀⠀⠀⠀⠀⠀⠀⠀</a:t>
            </a:r>
            <a:br/>
            <a:r>
              <a:t>⠀⠀⠀⠀⠀⠀⠀⠀⠀⠀⠀⢔⢕⢕⢅⢕⢔⢔⢀⢄⢁⢁⢀⢀⠀⢜⣿⣿⣞⢾⣿⣿⣿⣿⣿⣿⣿⣿⣿⣿⣿⣿⣿⣿⢟⢣⣔⢕⢕⢕⢹⣿⣿⣿⣿⣿⣿⣿⣿⣏⣿⣇⣼⣷⣿⣟⡿⡿⠟⠀⠀⠀⠀⠀⠀⠀⠀⠀⠀⠀⠀</a:t>
            </a:r>
            <a:br/>
            <a:r>
              <a:t>⠀⠀⠀⠀⠀⠀⠀⠀⠀⠀⠀⣿⣿⣷⣷⣵⣵⣕⣕⢕⢕⢕⢕⢕⢄⢕⣿⣿⣧⣺⣿⣿⣿⣿⣿⣿⣿⣿⣿⣿⣿⣿⣿⡿⠴⢔⢹⣷⡕⢕⢕⢹⣿⣿⣿⣿⣿⣿⣿⡟⢟⢻⣿⣿⣿⣿⣿⡗⠔⠀⠀⠀⠀⠀⠀⠀⠀⠀⠀⠀⠀</a:t>
            </a:r>
            <a:br/>
            <a:r>
              <a:t>⠀⠀⠀⠀⠀⠀⠀⠀⠀⠀⠀⣿⣿⣿⣿⣿⣿⣿⣿⣿⣷⣷⣵⣕⡕⢕⣿⣿⣷⣽⣿⣿⣿⣿⣿⣿⣿⣿⣿⣿⣿⣿⣿⡇⢅⢄⢕⢻⣿⡕⢕⢜⣿⣿⣿⣿⣿⣿⣿⢕⢕⢕⢜⣿⣿⣿⣿⡇⠀⠀⠀⠀⠀⠀⠀⠀⠀⠀⠀⠀⠀</a:t>
            </a:r>
            <a:br/>
            <a:r>
              <a:t>⠀⠀⠀⠀⠀⠀⠀⠀⠀⠀⠀⣿⣿⣿⣿⣿⣿⣿⣿⣿⣿⣿⣿⣿⣿⣿⣿⣿⣿⣿⣿⣿⣿⣿⣿⣿⣿⣿⣿⣿⣿⣿⣿⡇⢕⢕⢕⢸⣿⡇⢕⢕⢿⣿⡏⢍⣻⣿⣿⣧⢕⢕⢕⢻⣿⣿⣿⣷⢔⠀⠀⠀⠀⠀⠀⠀⠀⠀⠀⠀⠀</a:t>
            </a:r>
            <a:br/>
            <a:r>
              <a:t>⠀⠀⠀⠀⠀⠀⠀⠀⠀⠀⠀⣿⣿⣿⣿⣿⣿⣿⣿⣿⣿⣿⣿⣿⣿⣿⣿⣿⡽⢿⣿⣿⣿⣿⣿⣿⣿⣿⣿⣿⣿⣿⣿⣿⣿⣷⣷⣿⣿⡇⢕⢕⢸⣿⣿⣴⣟⣿⣿⣿⢕⢕⢕⢸⣿⣿⣿⣿⡕⠀⠀⠀⠀⠀⠀⠀⠀⠀⠀⠀⠀</a:t>
            </a:r>
            <a:br/>
            <a:r>
              <a:t>⠀⠀⠀⠀⠀⠀⠀⠀⠀⠀⠀⣿⣿⣿⣿⣿⣿⣿⣿⣿⣿⣿⣿⣿⣿⣿⣿⢗⢷⣽⣿⣿⣿⣿⣿⣿⣿⣿⣿⣿⣿⣿⣿⣿⣿⣿⣿⣿⣿⢇⢕⢕⢕⣿⣿⣿⣿⣿⣿⣿⣧⢕⢕⢸⣿⣿⣿⣿⡧⠀⠀⠀⠀⠀⠀⠀⠀⠀⠀⠀⠀</a:t>
            </a:r>
            <a:br/>
            <a:r>
              <a:t>⠀⠀⠀⠀⠀⠀⠀⠀⠀⠀⠀⣿⣿⣿⣿⣿⣿⣿⣿⣿⣿⣿⣿⣿⣿⣿⣿⢕⢜⢝⣿⣿⣿⣿⣿⣿⣿⣿⣿⣿⣿⣿⣿⣿⣿⣿⣿⣿⡿⢕⢕⢕⢕⣿⣿⣿⣿⣿⣿⣿⣿⡧⡕⢸⣿⣿⣿⣿⣿⠀⠀⠀⠀⠀⠀⠀⠀⠀⠀⠀⠀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⠀⠀⠀⠀⠀⠀⠀⠀⠀⠀⠀⣿⣿⣿⣿⣿⣿⣿⣿⣿⣿⣿⣿⣿⣿⣿⣿⢕⢕⢕⣿⣿⣿⣿⣿⣿⣿⣿⣿⣿⣿⣿⣿⣿⣿⣿⣿⣿⡿⢕⢕⢕⣕⣿⣿⣿⣿⣿⡿⢿⣿⡇⢻⣾⣿⣿⣿⣿⣿⠀⠀⠀⠀⠀⠀⠀⠀⠀⠀⠀⠀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⠀⠀⠀⠀⠀⠀⠀⠀⠀⠀⠀⣿⣿⣿⣿⣿⣿⣿⣿⣿⣿⣿⣿⣿⣿⣿⣿⢕⢕⢕⣿⣿⣿⣿⣿⣿⣿⣿⣿⣿⣿⣿⣿⣿⣿⣿⣿⣿⡇⢕⢕⢸⢕⣿⣿⣿⣿⡿⢧⢟⣿⡇⣼⣿⣿⣿⣿⣿⣿⠀⠀⠀⠀⠀⠀⠀⠀⠀⠀⠀⠀</a:t>
            </a:r>
            <a:br/>
            <a:r>
              <a:t>⠀⠀⠀⠀⠀⠀⠀⠀⠀⠀⠀⠸⣿⣿⣿⣿⣿⣿⣿⣿⣿⣿⣿⣿⣿⣿⡟⢕⢕⢱⣿⣿⣿⣿⣿⣿⣿⣿⣿⣿⣿⣿⣿⣿⣟⣟⣏⣝⣅⣁⣁⣁⣑⣿⣿⣿⢟⢑⣵⣶⡿⢕⣿⣿⣿⣿⣿⣿⣿⠀⠀⠀⠀⠀⠀⠀⠀⠀⠀⠀⠀</a:t>
            </a:r>
            <a:br/>
            <a:r>
              <a:t>⠀⠀⠀⠀⠀⠀⠀⠀⠀⠀⠀⠀⠝⣿⣿⣿⣿⣿⣿⣿⣿⣿⣿⣿⣿⣿⢇⠑⠕⠕⣿⣿⣿⣿⣿⣿⣿⣿⣿⣿⣿⣿⣿⣿⣻⣿⣾⣿⣿⣿⣿⣿⣿⣿⣿⣿⡕⢹⣿⣿⣇⠘⢿⣿⣿⣿⣿⣿⣿⠀⠀⠀⠀⠀⠀⠀⠀⠀⠀⠀⠀</a:t>
            </a:r>
            <a:br/>
            <a:r>
              <a:t>⠀⠀⠀⠀⠀⠀⠀⠀⠀⠀⠀⢄⣀⣅⣵⣕⣱⣕⡕⢵⢵⡵⢕⢕⢕⢕⣅⣄⣄⣵⣿⢿⡿⣏⡹⠿⠟⠻⢟⢟⢟⣏⢯⢫⢹⣗⣺⡿⢿⣿⣿⣿⣿⣿⣿⣿⣿⣧⣝⣿⣿⣧⠜⣿⣿⣿⣿⣿⣿⠀⠀⠀⠀⠀⠀⠀⠀⠀⠀⠀⠀</a:t>
            </a:r>
            <a:br/>
            <a:r>
              <a:t>⠀⠀⠀⠀⠀⠀⠀⠀⠀⠀⠀⠱⢕⣯⣝⣱⣽⣷⣵⣷⣷⣷⣾⢿⢿⢿⢟⢛⢟⢝⢍⢝⢱⢴⣔⣕⣕⡕⢝⢱⢗⢕⣝⣏⣇⣕⣵⣷⣿⣽⣿⣿⣿⣿⣿⣿⣿⣿⢟⢟⣹⣿⣧⢽⣿⣿⣿⣿⣿⠀⠀⠀⠀⠀⠀⠀⠀⠀⠀⠀⠀</a:t>
            </a:r>
            <a:br/>
            <a:r>
              <a:t>⠀⠀⠀⠀⠀⠀⠀⠀⠀⠀⠀⢿⠿⢻⢟⠛⢏⢝⢍⢹⢵⢱⢕⢕⢕⢕⢕⡕⢕⡕⢱⣕⡕⢕⢕⢜⢝⡝⢼⢼⣷⣾⣿⣿⣿⣿⣿⣿⣿⣿⣿⣿⣿⣿⣿⣿⣽⣵⣵⣾⣿⡿⢟⢜⣿⣿⣿⣿⣿⠀⠀⠀⠀⠀⠀⠀⠀⠀⠀⠀⠀</a:t>
            </a:r>
            <a:br/>
            <a:r>
              <a:t>⠀⠀⠀⠀⠀⠀⠀⠀⠀⠀⠀⠀⠀⠀⠀⠐⠐⠑⠑⠑⠑⠑⠘⠙⠙⠃⠑⠑⠑⠑⠑⠑⠑⠙⠑⠃⠑⠘⠑⠑⠑⠑⠋⠛⠘⠙⠋⠑⠙⠑⠘⠓⠑⠑⠁⠑⠑⠑⠑⠑⠋⠑⠐⠘⠙⠋⠙⠙⠙⠀⠀⠀⠀⠀⠀⠀⠀⠀⠀⠀⠀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⠀⠀⠀⠀⠀⠀⠀⠀⠀⠀⠀⣿⣿⣿⣿⣿⣿⣿⣿⣿⣿⣿⣿⣿⣿⣿⣧⣽⡟⢟⡿⣿⣿⣿⣿⣿⣿⣿⣿⣿⣿⣿⣿⣿⣿⣿⣿⣿⣿⣿⣿⣿⣿⣿⣿⣿⣿⣿⣿⣿⣿⣿⣿⣿⣿⣿⣿⣿⣿⠀⠀⠀⠀⠀⠀⠀⠀⠀⠀⠀⠀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⠀⠀⠀⠀⠀⠀⠀⠀⠀⠀⠀⣿⣿⣿⣿⣿⣿⣿⣿⣿⣿⣿⣿⣿⣿⣿⣿⣿⣿⣿⣿⣷⣸⢝⢻⡿⣿⣿⣿⣿⣿⣿⣿⣿⣿⣿⣿⣿⣿⣿⣿⣿⣿⣿⣿⣿⣿⣿⣿⣿⣿⣿⣿⣿⣿⣿⣿⣿⣿⠀⠀⠀⠀⠀⠀⠀⠀⠀⠀⠀⠀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⠀⠀⠀⠀⠀⠀⠀⠀⠀⠀⠀⣿⣿⣿⣿⣿⣿⣿⣿⣿⣿⣿⣿⣿⣿⣿⣿⣿⣿⣿⣿⣿⣿⣿⣷⣷⣧⣿⣟⢿⣿⣿⣿⣿⣿⣿⣿⣿⣿⣿⣿⣿⣿⣿⣿⣿⣿⣿⣿⣿⣿⣿⣿⣿⣿⣿⣿⣿⣿⠀⠀⠀⠀⠀⠀⠀⠀⠀⠀⠀⠀</a:t>
            </a:r>
            <a:br/>
            <a:r>
              <a:t>⠀⠀⠀⠀⠀⠀⠀⠀⠀⠀⠀⣿⣿⣿⣿⡿⢿⢟⢟⢟⢏⢝⢟⢟⢿⣿⣿⣿⣿⣿⣿⣿⣿⣿⣿⣟⣿⣿⣿⣿⣷⣿⣿⣟⢿⣿⣿⣿⣿⣿⣿⣿⣿⣿⣿⣿⣿⣿⣿⣿⣿⣿⣿⣿⣿⣿⣿⣿⣿⠀⠀⠀⠀⠀⠀⠀⠀⠀⠀⠀⠀</a:t>
            </a:r>
            <a:br/>
            <a:r>
              <a:t>⠀⠀⠀⠀⠀⠀⠀⠀⠀⠀⠀⡿⠟⠝⠕⢕⢕⢕⢕⣕⡕⢕⢕⢕⢕⢜⢝⢿⣿⣿⣿⣿⣿⣿⣿⣿⣿⣿⣿⣿⣿⣿⣿⣿⣿⣷⣿⣝⡟⣿⣿⣿⣿⣿⣿⣿⣿⣿⣿⣿⣿⣿⣿⣿⣿⣿⣿⣿⣿⠀⠀⠀⠀⠀⠀⠀⠀⠀⠀⠀⠀</a:t>
            </a:r>
            <a:br/>
            <a:r>
              <a:t>⠀⠀⠀⠀⠀⠀⠀⠀⠀⠀⠀⢀⠀⠀⠀⠄⠀⠁⠁⠑⠘⠟⢷⣵⡕⢕⢕⢕⢻⣿⣿⣿⣿⣿⣿⣿⣿⣿⣿⣿⣿⣿⣿⣿⣿⣿⣿⣿⣿⣿⣷⣿⣟⣻⣿⣿⣿⣿⣿⣿⣿⣿⣿⣿⣿⣿⣿⣿⣿⠀⠀⠀⠀⠀⠀⠀⠀⠀⠀⠀⠀</a:t>
            </a:r>
            <a:br/>
            <a:r>
              <a:t>⠀⠀⠀⠀⠀⠀⠀⠀⠀⠀⠀⠉⠙⠓⠖⠲⠄⠀⠀⠀⠀⠀⠀⠙⢿⣧⡕⢕⢕⢜⣿⣿⣿⣿⣿⣿⣿⣿⣿⣿⣿⣿⣿⣿⣿⣿⣿⣿⣿⣿⣿⣿⣿⣿⣿⣿⣝⣻⣿⣿⣿⣿⣿⣿⣿⣿⣿⣿⣿⠀⠀⠀⠀⠀⠀⠀⠀⠀⠀⠀⠀</a:t>
            </a:r>
            <a:br/>
            <a:r>
              <a:t>⠀⠀⠀⠀⠀⠀⠀⠀⠀⠀⠀⠀⠁⠐⠀⠀⢀⢄⢐⢅⠀⠄⢀⠀⠘⢻⣿⣧⢕⢜⣿⣿⣿⣿⣿⣿⣿⣿⣿⣿⣿⣿⣿⣿⣿⡿⢟⢟⢟⢿⣿⣿⣿⣿⣿⣿⣿⣿⣿⣿⣝⣟⢻⣿⣿⣿⣿⣿⣿⠀⠀⠀⠀⠀⠀⠀⠀⠀⠀⠀⠀</a:t>
            </a:r>
            <a:br/>
            <a:r>
              <a:t>⠀⠀⠀⠀⠀⠀⠀⠀⠀⠀⠀⢔⢕⢕⢅⢕⢔⢔⢀⢀⢀⢀⢀⠀⠀⢜⣿⣿⣝⢾⣿⣿⣿⣿⣿⣿⣿⣿⣿⣿⣿⣿⣿⣿⢏⢳⣵⡁⠕⢕⢹⣿⣿⣿⣿⣿⣿⣿⣿⣿⣽⣏⣼⣷⣼⣿⣿⡿⠟⠀⠀⠀⠀⠀⠀⠀⠀⠀⠀⠀⠀</a:t>
            </a:r>
            <a:br/>
            <a:r>
              <a:t>⠀⠀⠀⠀⠀⠀⠀⠀⠀⠀⠀⣿⣿⣷⣷⣧⣵⣕⣕⢕⢕⢕⢕⢕⢄⢔⢹⣿⣯⣳⣿⣿⣿⣿⣿⣿⣿⣿⣿⣿⣿⣿⣿⡿⠰⠤⢜⣷⡕⢕⢕⢹⣿⣿⣿⣿⣿⣿⣿⡟⢟⢻⣿⣷⣿⣿⣿⡟⠐⠀⠀⠀⠀⠀⠀⠀⠀⠀⠀⠀⠀</a:t>
            </a:r>
            <a:br/>
            <a:r>
              <a:t>⠀⠀⠀⠀⠀⠀⠀⠀⠀⠀⠀⣿⣿⣿⣿⣿⣿⣿⣿⣿⣷⣷⣵⣵⣕⡕⣾⣿⣷⣽⣿⣿⣿⣿⣿⣿⣿⣿⣿⣿⣿⣿⣿⡇⢅⢐⢅⢹⣿⡕⢕⢕⣿⣿⣿⢿⣿⣿⣿⡕⢕⢕⢜⣿⣿⣿⣿⣇⠀⠀⠀⠀⠀⠀⠀⠀⠀⠀⠀⠀⠀</a:t>
            </a:r>
            <a:br/>
            <a:r>
              <a:t>⠀⠀⠀⠀⠀⠀⠀⠀⠀⠀⠀⣿⣿⣿⣿⣿⣿⣿⣿⣿⣿⣿⣿⣿⣿⣿⣿⣿⡷⣾⣿⣿⣿⣿⣿⣿⣿⣿⣿⣿⣿⣿⣿⡇⢕⢕⢕⢸⣿⡇⢕⢕⢻⣿⣿⢄⣼⣿⣿⣧⢕⢕⢕⢻⣿⣿⣿⣿⢄⠀⠀⠀⠀⠀⠀⠀⠀⠀⠀⠀⠀</a:t>
            </a:r>
            <a:br/>
            <a:r>
              <a:t>⠀⠀⠀⠀⠀⠀⠀⠀⠀⠀⠀⣿⣿⣿⣿⣿⣿⣿⣿⣿⣿⣿⣿⣿⣿⣿⣿⣿⡯⢿⣿⣿⣿⣿⣿⣿⣿⣿⣿⣿⣿⣿⣿⣷⣿⣾⣿⣿⣿⡇⢕⢕⢜⣿⣿⣾⣽⣿⣿⣿⡕⢕⢕⢸⣿⣿⣿⣿⡕⠀⠀⠀⠀⠀⠀⠀⠀⠀⠀⠀⠀</a:t>
            </a:r>
            <a:br/>
            <a:r>
              <a:t>⠀⠀⠀⠀⠀⠀⠀⠀⠀⠀⠀⣿⣿⣿⣿⣿⣿⣿⣿⣿⣿⣿⣿⣿⣿⣿⣿⢇⢾⣽⣿⣿⣿⣿⣿⣿⣿⣿⣿⣿⣿⣿⣿⣿⣿⣿⣿⣿⣿⢇⢕⢕⢕⣿⣿⣿⣿⣿⣿⣿⣷⡕⢕⢸⣿⣿⣿⣿⡧⠀⠀⠀⠀⠀⠀⠀⠀⠀⠀⠀⠀</a:t>
            </a:r>
            <a:br/>
            <a:r>
              <a:t>⠀⠀⠀⠀⠀⠀⠀⠀⠀⠀⠀⣿⣿⣿⣿⣿⣿⣿⣿⣿⣿⣿⣿⣿⣿⣿⣿⢕⢜⡜⣿⣿⣿⣿⣿⣿⣿⣿⣿⣿⣿⣿⣿⣿⣿⣿⣿⣿⣿⢕⢕⢕⢕⣿⣿⣿⣿⣿⣿⣿⣿⡷⣕⣸⣿⣿⣿⣿⣿⠀⠀⠀⠀⠀⠀⠀⠀⠀⠀⠀⠀</a:t>
            </a:r>
            <a:br/>
            <a:r>
              <a:t>⠀⠀⠀⠀⠀⠀⠀⠀⠀⠀⠀⣿⣿⣿⣿⣿⣿⣿⣿⣿⣿⣿⣿⣿⣿⣿⣿⢕⢕⢕⢿⣿⣿⣿⣿⣿⣿⣿⣿⣿⣿⣿⣿⣿⣿⣿⣿⣿⣿⢕⢕⢕⢕⣿⣿⣿⣿⣿⡟⢻⣿⣇⢹⣾⣿⣿⣿⣿⣿⠀⠀⠀⠀⠀⠀⠀⠀⠀⠀⠀⠀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⠀⠀⠀⠀⠀⠀⠀⠀⠀⠀⠀⣿⣿⣿⣿⣿⣿⣿⣿⣿⣿⣿⣿⣿⣿⣿⣿⢕⢕⢕⣿⣿⣿⣿⣿⣿⣿⣿⣿⣿⣿⣿⣿⣿⣿⣿⣿⣿⡇⢕⢕⢜⢗⣿⣿⣿⣿⡟⢳⠑⣷⡿⢸⣿⣿⣿⣿⣿⣿⠀⠀⠀⠀⠀⠀⠀⠀⠀⠀⠀⠀</a:t>
            </a:r>
            <a:br/>
            <a:r>
              <a:t>⠀⠀⠀⠀⠀⠀⠀⠀⠀⠀⠀⠘⣿⣿⣿⣿⣿⣿⣿⣿⣿⣿⣿⣿⣿⣿⡟⢕⢕⢱⣿⣿⣿⣿⣿⣿⣿⣿⣿⣿⣿⣿⣿⣿⣟⣟⣏⣝⣅⣁⣁⣀⣁⣿⣿⣿⢏⢡⣷⣿⣿⢇⣸⣿⣿⣿⣿⣿⣿⠀⠀⠀⠀⠀⠀⠀⠀⠀⠀⠀⠀</a:t>
            </a:r>
            <a:br/>
            <a:r>
              <a:t>⠀⠀⠀⠀⠀⠀⠀⠀⠀⠀⠀⠀⠘⣿⣿⣿⣿⣿⣿⣿⣿⣿⣿⣿⢿⢿⢏⠅⠕⢕⢿⣿⣿⣿⣿⣿⣿⣿⣿⣿⣿⣿⣿⣿⣻⣿⣷⣿⡿⣿⣿⣿⣿⣿⣿⣿⡕⢹⣿⣿⣿⣕⠹⣿⣿⣿⣿⣿⣿⠀⠀⠀⠀⠀⠀⠀⠀⠀⠀⠀⠀</a:t>
            </a:r>
            <a:br/>
            <a:r>
              <a:t>⠀⠀⠀⠀⠀⠀⠀⠀⠀⠀⠀⢤⣄⣅⣵⣕⣱⣵⣕⢱⣵⡵⢕⡕⢕⢕⣅⣄⣔⣵⣿⣿⣿⣏⡿⠿⠟⠻⢟⢞⢟⡻⡫⢏⢕⣗⣾⡿⢿⣿⣿⣿⣿⣿⣿⣿⣿⣧⣹⣿⣿⣿⡔⢹⣿⣿⣿⣿⣿⠀⠀⠀⠀⠀⠀⠀⠀⠀⠀⠀⠀</a:t>
            </a:r>
            <a:br/>
            <a:r>
              <a:t>⠀⠀⠀⠀⠀⠀⠀⠀⠀⠀⠀⢱⢞⣯⣝⣫⣽⣵⣽⣷⣷⣷⣾⡿⢿⢿⢟⢛⢟⢏⢍⢍⢕⢔⢔⣕⣜⡕⢝⢕⢇⢕⣝⣝⣝⣕⣕⣷⣾⣽⣿⣿⣿⣿⣿⣿⣿⢟⠝⢏⣿⣿⣷⣼⣿⣿⣿⣿⣿⠀⠀⠀⠀⠀⠀⠀⠀⠀⠀⠀⠀</a:t>
            </a:r>
            <a:br/>
            <a:r>
              <a:t>⠀⠀⠀⠀⠀⠀⠀⠀⠀⠀⠀⢿⠿⢻⢟⠟⢏⢝⢝⢹⡵⢵⢕⢕⢕⢕⢕⢕⢕⣕⢱⣜⣕⡕⢱⢼⢝⢝⢼⢽⣾⡧⣽⣽⣽⣽⣽⣽⣿⣿⣯⣿⣿⣿⣿⣽⣷⣷⣿⣿⣿⣿⢟⣜⣿⣿⣿⣿⣿⠀⠀⠀⠀⠀⠀⠀⠀⠀⠀⠀⠀</a:t>
            </a:r>
            <a:br/>
            <a:r>
              <a:t>⠀⠀⠀⠀⠀⠀⠀⠀⠀⠀⠀⠀⠀⠀⠐⠐⠑⠑⠑⠑⠑⠑⠘⠃⠘⠓⠃⠑⠑⠑⠑⠑⠑⠑⠑⠑⠑⠘⠃⠑⠑⠑⠛⠛⠙⠙⠋⠑⠙⠑⠘⠓⠑⠑⠑⠑⠑⠑⠑⠑⠃⠑⠑⠚⠋⠋⠙⠙⠙⠀⠀⠀⠀⠀⠀⠀⠀⠀⠀⠀⠀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⠀⠀⠀⠀⠀⠀⠀⠀⠀⠀⠀⣿⣿⣿⣿⣿⣿⣿⣿⣿⣿⣿⣿⣿⣿⣿⣷⣽⣟⢻⣿⣿⣿⣿⣿⣿⣿⣿⣿⣿⣿⣿⣿⣿⣿⣿⣿⣿⣿⣿⣿⣿⣿⣿⣿⣿⣿⣿⣿⣿⣿⣿⣿⣿⣿⣿⣿⣿⣿⠀⠀⠀⠀⠀⠀⠀⠀⠀⠀⠀⠀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⠀⠀⠀⠀⠀⠀⠀⠀⠀⠀⠀⣿⣿⣿⣿⣿⣿⣿⣿⣿⣿⣿⣿⣿⣿⣿⣿⣿⣿⣿⣿⣷⣼⣻⢻⣿⣿⣿⣿⣿⣿⣿⣿⣿⣿⣿⣿⣿⣿⣿⣿⣿⣿⣿⣿⣿⣿⣿⣿⣿⣿⣿⣿⣿⣿⣿⣿⣿⣿⠀⠀⠀⠀⠀⠀⠀⠀⠀⠀⠀⠀</a:t>
            </a:r>
            <a:br/>
            <a:r>
              <a:t>⠀⠀⠀⠀⠀⠀⠀⠀⠀⠀⠀⣯⣟⣿⣽⣿⣿⣿⣿⣿⣿⣿⣿⣿⣿⣿⣿⣿⣿⣿⣿⣿⣿⣿⣷⣷⣵⣽⣟⢻⣿⣿⣿⣿⣿⣿⣿⣿⣿⣿⣿⣿⣿⣿⣿⣿⣿⣿⣿⣿⣿⣿⣿⣿⣿⣿⣿⣿⣿⠀⠀⠀⠀⠀⠀⠀⠀⠀⠀⠀⠀</a:t>
            </a:r>
            <a:br/>
            <a:r>
              <a:t>⠀⠀⠀⠀⠀⠀⠀⠀⠀⠀⠀⣿⣧⣿⣿⣿⢿⢿⢟⢟⢟⢟⢟⢟⢿⣿⣿⣿⣿⣿⣿⣿⣿⣿⣿⣿⣯⣿⣿⣿⣷⣯⣿⣟⢿⣿⣿⣿⣿⣿⣿⣿⣿⣿⣿⣿⣿⣿⣿⣿⣿⣿⣿⣿⣿⣿⣿⣿⣿⠀⠀⠀⠀⠀⠀⠀⠀⠀⠀⠀⠀</a:t>
            </a:r>
            <a:br/>
            <a:r>
              <a:t>⠀⠀⠀⠀⠀⠀⠀⠀⠀⠀⠀⡿⠟⠝⠕⢑⢑⠕⢕⣕⢕⢕⢕⢕⢕⢜⢻⢿⣿⣿⣿⣿⣿⣿⣿⣿⣿⣿⣿⣿⣿⣿⣿⣿⣟⣷⣾⣝⡻⣿⣿⣿⣿⣿⣿⣿⣿⣿⣿⣿⣿⣿⣿⣿⣿⣿⣿⣿⣿⠀⠀⠀⠀⠀⠀⠀⠀⠀⠀⠀⠀</a:t>
            </a:r>
            <a:br/>
            <a:r>
              <a:t>⠀⠀⠀⠀⠀⠀⠀⠀⠀⠀⠀⢀⠀⠀⠀⠀⠀⠁⠁⠑⠙⠗⢷⣵⡕⢕⢕⢕⢻⣿⣿⣿⣿⣿⣿⣿⣿⣿⣿⣿⣿⣿⣿⣿⣿⣿⣿⣿⣿⣷⣧⣝⣟⡻⣿⣿⣿⣿⣿⣿⣿⣿⣿⣿⣿⣿⣿⣿⣿⠀⠀⠀⠀⠀⠀⠀⠀⠀⠀⠀⠀</a:t>
            </a:r>
            <a:br/>
            <a:r>
              <a:t>⠀⠀⠀⠀⠀⠀⠀⠀⠀⠀⠀⠙⠙⠓⠖⠶⠄⠀⠀⠀⠀⠀⠀⠝⢿⣧⡕⢕⢕⢜⣿⣿⣿⣿⣿⣿⣿⣿⣿⣿⣿⣿⣿⣿⣿⣿⣿⣿⣿⣿⣿⣿⣿⣿⣷⣮⣿⣻⣿⣿⣿⣿⣿⣿⣿⣿⣿⣿⣿⠀⠀⠀⠀⠀⠀⠀⠀⠀⠀⠀⠀</a:t>
            </a:r>
            <a:br/>
            <a:r>
              <a:t>⠀⠀⠀⠀⠀⠀⠀⠀⠀⠀⠀⢀⠀⢐⠀⠅⢀⢄⠄⢅⠀⠄⢀⠀⠈⢻⣿⣇⢕⢜⣿⣿⣿⣿⣿⣿⣿⣿⣿⣿⣿⣿⣿⣿⣿⡿⢟⢟⢟⢿⣿⣿⣿⣿⣿⣿⣿⣿⣿⣷⣝⣟⢻⣿⣿⣿⣿⣿⣿⠀⠀⠀⠀⠀⠀⠀⠀⠀⠀⠀⠀</a:t>
            </a:r>
            <a:br/>
            <a:r>
              <a:t>⠀⠀⠀⠀⠀⠀⠀⠀⠀⠀⠀⢔⢔⢕⢔⢅⢀⢄⢔⢀⢀⢁⢁⢀⠐⢜⣿⣿⣜⢞⣿⣿⣿⣿⣿⣿⣿⣿⣿⣿⣿⣿⣿⣿⡟⠲⣅⢑⢕⢅⢹⣿⣿⣿⣿⣿⣿⣿⣿⣯⣽⣏⣼⣿⣮⣿⣿⣿⠟⠀⠀⠀⠀⠀⠀⠀⠀⠀⠀⠀⠀</a:t>
            </a:r>
            <a:br/>
            <a:r>
              <a:t>⠀⠀⠀⠀⠀⠀⠀⠀⠀⠀⠀⣿⣿⣾⣷⣧⣵⣕⣕⢕⢕⢕⢕⢔⢕⢔⢹⣿⣧⣱⣿⣿⣿⣿⣿⣿⣿⣿⣿⣿⣿⣿⣿⡿⠤⠤⢝⣷⡕⢕⢕⢹⣿⣿⣿⣿⣿⣿⣿⡿⢟⢻⣿⣿⣿⣿⣿⡟⠐⠀⠀⠀⠀⠀⠀⠀⠀⠀⠀⠀⠀</a:t>
            </a:r>
            <a:br/>
            <a:r>
              <a:t>⠀⠀⠀⠀⠀⠀⠀⠀⠀⠀⠀⣿⣿⣿⣿⣿⣿⣿⣿⣿⣷⣷⣧⣵⣕⡕⣼⣿⡷⣽⣿⣿⣿⣿⣿⣿⣿⣿⣿⣿⣿⣿⣿⡇⠅⢐⢅⢹⣿⡕⢔⢕⣿⣿⡿⠿⢿⣿⣿⡕⢕⢕⢜⣿⣿⣿⣿⣇⠀⠀⠀⠀⠀⠀⠀⠀⠀⠀⠀⠀⠀</a:t>
            </a:r>
            <a:br/>
            <a:r>
              <a:t>⠀⠀⠀⠀⠀⠀⠀⠀⠀⠀⠀⣿⣿⣿⣿⣿⣿⣿⣿⣿⣿⣿⣿⣿⣿⣿⣿⣿⡷⣾⣿⣿⣿⣿⣿⣿⣿⣿⣿⣿⣿⣿⣿⡇⢕⢕⢕⢸⣿⡇⢕⢕⢻⣿⣿⢅⢸⣿⣿⣧⢕⢕⢕⢻⣿⣿⣿⣿⢔⠀⠀⠀⠀⠀⠀⠀⠀⠀⠀⠀⠀</a:t>
            </a:r>
            <a:br/>
            <a:r>
              <a:t>⠀⠀⠀⠀⠀⠀⠀⠀⠀⠀⠀⣿⣿⣿⣿⣿⣿⣿⣿⣿⣿⣿⣿⣿⣿⣿⣿⣿⡽⢿⣿⣿⣿⣿⣿⣿⣿⣿⣿⣿⣿⣿⣿⣷⣿⣷⣾⣿⣿⡇⢕⢕⢸⣿⣿⣿⣧⣿⣿⣿⡕⢕⢕⢸⣿⣿⣿⣿⡕⠀⠀⠀⠀⠀⠀⠀⠀⠀⠀⠀⠀</a:t>
            </a:r>
            <a:br/>
            <a:r>
              <a:t>⠀⠀⠀⠀⠀⠀⠀⠀⠀⠀⠀⣿⣿⣿⣿⣿⣿⣿⣿⣿⣿⣿⣿⣿⣿⣿⣿⢇⢗⣹⣿⣿⣿⣿⣿⣿⣾⣿⣿⣿⣿⣿⣿⣿⣿⣿⣿⣿⣿⢇⢕⢕⢕⣿⣿⣿⣿⣿⣿⣿⣿⣇⢕⢸⣿⣿⣿⣿⡧⠀⠀⠀⠀⠀⠀⠀⠀⠀⠀⠀⠀</a:t>
            </a:r>
            <a:br/>
            <a:r>
              <a:t>⠀⠀⠀⠀⠀⠀⠀⠀⠀⠀⠀⣿⣿⣿⣿⣿⣿⣿⣿⣿⣿⣿⣿⣿⣿⣿⣿⢕⢜⢜⣿⣿⣿⣿⣿⣿⣿⣿⣿⣿⣿⣿⣿⣿⣿⣿⣿⣿⣿⢕⢕⢕⢕⣿⣿⣿⣿⣿⣿⣿⣿⣿⣇⣸⣿⣿⣿⣿⣿⠀⠀⠀⠀⠀⠀⠀⠀⠀⠀⠀⠀</a:t>
            </a:r>
            <a:br/>
            <a:r>
              <a:t>⠀⠀⠀⠀⠀⠀⠀⠀⠀⠀⠀⣿⣿⣿⣿⣿⣿⣿⣿⣿⣿⣿⣿⣿⣿⣿⣿⢕⢇⢕⣿⣿⣿⣿⣿⣿⣿⣿⣿⣿⣿⣿⣿⣿⣿⣿⣿⣿⣿⢕⢕⢱⡕⣻⣿⣿⣿⣿⡜⡹⢿⣇⢸⣿⣿⣿⣿⣿⣿⠀⠀⠀⠀⠀⠀⠀⠀⠀⠀⠀⠀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⠀⠀⠀⠀⠀⠀⠀⠀⠀⠀⠀⣿⣿⣿⣿⣿⣿⣿⣿⣿⣿⣿⣿⣿⣿⣿⣿⢕⢕⢕⣿⣿⣿⣿⣿⣿⣿⣿⣿⣿⣿⣿⣿⣿⣿⣿⣿⣿⡟⢕⢕⢜⢝⣿⣿⣿⣿⢏⢱⣱⣜⣿⢸⣿⣿⣿⣿⣿⣿⠀⠀⠀⠀⠀⠀⠀⠀⠀⠀⠀⠀</a:t>
            </a:r>
            <a:br/>
            <a:r>
              <a:t>⠀⠀⠀⠀⠀⠀⠀⠀⠀⠀⠀⠘⣿⣿⣿⣿⣿⣿⣿⣿⣿⣿⣿⣿⣿⣿⡿⢕⢕⢕⣿⣿⣿⣿⣿⣿⣿⣿⣿⣿⣿⣿⣿⣿⣟⣟⣏⣝⣅⣁⣁⣀⣁⣿⣿⣿⢏⣠⣾⣿⣿⣿⢱⣿⣿⣿⣿⣿⣿⠀⠀⠀⠀⠀⠀⠀⠀⠀⠀⠀⠀</a:t>
            </a:r>
            <a:br/>
            <a:r>
              <a:t>⠀⠀⠀⠀⠀⠀⠀⠀⠀⠀⠀⠀⠘⣿⣿⣿⣿⣿⣿⣿⣿⣿⣿⣿⣿⡿⢏⠁⠑⠕⢻⣿⣿⣿⣿⣿⣿⣿⣿⣿⣿⣿⡟⣿⢻⣿⣾⣾⣿⣿⣿⣿⣿⣿⣿⣿⡕⢹⣿⣿⣿⣿⢜⢿⣿⣿⣿⣿⣿⠀⠀⠀⠀⠀⠀⠀⠀⠀⠀⠀⠀</a:t>
            </a:r>
            <a:br/>
            <a:r>
              <a:t>⠀⠀⠀⠀⠀⠀⠀⠀⠀⠀⠀⢄⣀⣅⢕⢕⡕⢕⢕⢕⢕⡕⢕⢕⢕⢕⣅⣄⣄⣱⣾⢿⣿⣏⡻⠻⠟⠻⢟⢞⢟⢟⢫⢏⢕⣗⣺⡿⢿⣾⣿⣿⣿⣿⣿⣿⣷⣕⣿⣿⣿⣿⡇⠜⣿⣿⣿⣿⣿⠀⠀⠀⠀⠀⠀⠀⠀⠀⠀⠀⠀</a:t>
            </a:r>
            <a:br/>
            <a:r>
              <a:t>⠀⠀⠀⠀⠀⠀⠀⠀⠀⠀⠀⠱⢕⣵⣕⣱⣼⣵⣵⣵⣷⣷⡷⢿⢿⠿⢟⢛⢟⢝⢍⢝⢕⢔⢔⣕⣕⡕⢕⢕⢇⢕⣜⣝⣎⣕⣱⣷⣿⣵⣿⣿⣿⣿⣿⣿⢿⢏⢟⣽⣿⣿⣿⣷⣿⣿⣿⣿⣿⠀⠀⠀⠀⠀⠀⠀⠀⠀⠀⠀⠀</a:t>
            </a:r>
            <a:br/>
            <a:r>
              <a:t>⠀⠀⠀⠀⠀⠀⠀⠀⠀⠀⠀⠿⠟⢟⢟⠛⢋⢝⢍⢅⢵⢵⢔⢕⢕⢕⢕⢕⢕⡕⢱⣕⡕⢕⢕⢜⢝⢝⢼⢵⣧⡧⣽⣽⣽⣽⣽⣽⣯⣿⣽⣽⣿⣽⣿⣿⣶⣿⣿⣿⣿⣿⣿⠟⣿⣿⣿⣿⣿⠀⠀⠀⠀⠀⠀⠀⠀⠀⠀⠀⠀</a:t>
            </a:r>
            <a:br/>
            <a:r>
              <a:t>⠀⠀⠀⠀⠀⠀⠀⠀⠀⠀⠀⠀⠀⠀⠀⠐⠐⠁⠑⠑⠑⠑⠑⠑⠘⠓⠑⠑⠑⠑⠑⠑⠑⠙⠑⠃⠑⠘⠑⠑⠑⠑⠋⠛⠙⠘⠋⠑⠙⠑⠘⠓⠑⠑⠑⠑⠑⠑⠑⠑⠋⠘⠑⠓⠛⠛⠋⠙⠙⠀⠀⠀⠀⠀⠀⠀⠀⠀⠀⠀⠀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⠀⠀⠀⠀⠀⠀⠀⠀⠀⠀⠀⠀⠁⠀⢕⠑⢸⣿⣿⣿⣿⣿⣿⣿⣿⣿⣿⣿⣿⣿⣿⣿⣿⣿⣿⣿⣿⣿⣿⣿⣿⣿⣿⣿⣿⣿⣿⣿⣿⣿⣿⣿⣿⣿⣿⣿⣿⣿⣿⣿⣿⣿⣿⣿⣿⢕⢕⢕⢕⠀⠀⠀⠀⠀⠀⠀⠀⠀⠀⠀⠀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⠀⠀⠀⠀⠀⠀⠀⠀⠀⠀⠀⠀⠀⠀⠁⠀⢸⣿⣿⣿⣿⣿⣿⣿⣿⣿⣿⣿⣿⣿⣿⣿⣿⣿⣿⣿⣿⣿⣿⣿⣿⣿⣿⣿⣿⣿⣿⣿⣿⣿⣿⣿⣿⣿⣿⣿⣿⣿⣿⣿⣿⣿⣿⣿⣿⠄⢕⢕⢕⠀⠀⠀⠀⠀⠀⠀⠀⠀⠀⠀⠀</a:t>
            </a:r>
            <a:br/>
            <a:r>
              <a:t>⠀⠀⠀⠀⠀⠀⠀⠀⠀⠀⠀⠀⢀⠄⠀⠀⢸⣿⣿⣿⣿⣿⣿⣿⣿⣿⣿⣿⣿⣿⣿⣿⣿⣿⣿⣿⣿⣿⣿⣿⣿⣿⣿⣿⣿⣿⣿⣿⣿⣿⣿⣿⣿⣿⣿⣿⣿⣿⣿⣿⣿⣿⣿⣿⣿⢅⢕⢕⢕⠀⠀⠀⠀⠀⠀⠀⠀⠀⠀⠀⠀</a:t>
            </a:r>
            <a:br/>
            <a:r>
              <a:t>⠀⠀⠀⠀⠀⠀⠀⠀⠀⠀⠀⢄⠀⠁⠀⠀⢸⣿⣿⣿⣿⣿⣿⣿⣿⣿⣿⣿⣿⣿⣿⣿⣿⣿⣿⣿⣿⣿⣿⣿⣿⣿⣿⣿⣿⣿⣿⣿⣿⣿⣿⣿⣿⣿⣿⣿⣿⣿⣿⣿⣿⣿⣿⣿⣿⢀⢕⢕⢕⠀⠀⠀⠀⠀⠀⠀⠀⠀⠀⠀⠀</a:t>
            </a:r>
            <a:br/>
            <a:r>
              <a:t>⠀⠀⠀⠀⠀⠀⠀⠀⠀⠀⠀⢄⢄⢄⢀⢅⢸⣿⣿⣿⣿⣿⣿⣿⣿⣿⣿⣿⣿⣿⣿⣿⣿⣿⣿⣿⣪⣻⣿⣿⣿⣿⣿⣿⣿⣿⣿⣿⣿⣿⣿⣿⣿⣿⣿⣿⣿⣿⣿⣿⣿⣿⣿⣿⣿⠑⢕⢕⢕⠀⠀⠀⠀⠀⠀⠀⠀⠀⠀⠀⠀</a:t>
            </a:r>
            <a:br/>
            <a:r>
              <a:t>⠀⠀⠀⠀⠀⠀⠀⠀⠀⠀⠀⢕⢕⢕⢕⠅⢸⣿⣿⣿⣿⣿⣿⣿⣿⣿⣿⣿⣿⡟⢏⣹⣻⣿⡿⣟⢻⣿⣿⣿⣿⣿⣿⣿⣿⣿⣿⣿⣿⣿⣿⣿⣿⣿⣿⣿⣿⣿⣿⣿⣿⣿⣿⣿⣿⢕⢕⢕⢕⠀⠀⠀⠀⠀⠀⠀⠀⠀⠀⠀⠀</a:t>
            </a:r>
            <a:br/>
            <a:r>
              <a:t>⠀⠀⠀⠀⠀⠀⠀⠀⠀⠀⠀⢕⢕⢕⢕⠄⢸⣿⣿⣿⣿⣿⣿⣿⣿⣿⣿⣿⣿⡵⣕⣝⢕⢱⢳⡜⢜⢏⣿⣿⣿⣿⣿⣿⣿⣿⣿⣿⣿⣿⣿⣿⣿⣿⣿⣿⣿⣿⣿⣿⣿⣿⣿⣿⣿⢔⢕⢕⢕⠀⠀⠀⠀⠀⠀⠀⠀⠀⠀⠀⠀</a:t>
            </a:r>
            <a:br/>
            <a:r>
              <a:t>⠀⠀⠀⠀⠀⠀⠀⠀⠀⠀⠀⢕⢕⢕⢕⠑⢕⣿⣿⣿⣿⣿⣿⣿⣿⣿⣿⣿⣿⣿⣿⣿⣷⣵⣿⣕⢕⢹⡝⣿⣿⣿⣿⣿⣿⣿⣿⣿⣿⣿⣿⣿⣿⣿⣿⣿⣿⣿⣿⣿⣿⣿⣿⢿⢇⢁⣑⣕⣕⠀⠀⠀⠀⠀⠀⠀⠀⠀⠀⠀⠀</a:t>
            </a:r>
            <a:br/>
            <a:r>
              <a:t>⠀⠀⠀⠀⠀⠀⠀⠀⠀⠀⠀⢕⢕⢕⢕⠀⢕⣿⣿⣿⣿⣿⣿⣿⣿⣿⣿⣿⣿⣿⣿⣿⣿⡟⢹⣿⣧⣷⣼⢝⢿⣿⣿⣿⣿⣿⣿⣿⣿⣿⣿⣿⣿⣿⣿⣿⣿⣿⣿⣿⣿⣿⡿⢿⢿⢿⠿⠿⠿⠀⠀⠀⠀⠀⠀⠀⠀⠀⠀⠀⠀</a:t>
            </a:r>
            <a:br/>
            <a:r>
              <a:t>⠀⠀⠀⠀⠀⠀⠀⠀⠀⠀⠀⢱⣵⡕⢕⠀⢕⣿⣿⣿⣿⣿⣿⣿⣿⣿⣿⣿⣿⣿⣿⣿⣿⣷⣷⣿⣿⡟⢜⢝⢕⢟⣿⣿⣿⣿⣿⣿⣿⣿⣿⣿⣿⣿⣿⣿⣿⣿⣿⣿⣿⣿⡿⢕⣕⡇⡕⢔⢔⠀⠀⠀⠀⠀⠀⠀⠀⠀⠀⠀⠀</a:t>
            </a:r>
            <a:br/>
            <a:r>
              <a:t>⠀⠀⠀⠀⠀⠀⠀⠀⠀⠀⠀⢸⢏⢕⢕⠀⢕⣿⣿⣿⣿⣿⣿⣿⣿⣿⣿⣿⣿⣿⣿⣿⣿⣿⣿⣿⡏⢿⡕⢕⢕⢕⣿⣿⣿⣿⣿⣿⣿⣿⣿⣿⣿⣿⣿⣿⣿⣿⣿⣿⣿⣿⣷⢏⢑⢐⢔⢔⢔⠀⠀⠀⠀⠀⠀⠀⠀⠀⠀⠀⠀</a:t>
            </a:r>
            <a:br/>
            <a:r>
              <a:t>⠀⠀⠀⠀⠀⠀⠀⠀⠀⠀⠀⢸⡇⢕⢕⠅⢕⣿⣿⣿⣿⣿⣿⣿⣿⣿⣇⣽⣿⣿⣿⣿⣿⣿⣿⣿⢇⢜⣷⢕⢕⢕⣿⣿⣿⣿⣿⣿⣿⣿⣿⣿⣿⣿⣿⣿⣿⣿⣿⣿⣿⣿⣿⣿⣿⣟⣟⣻⣿⠀⠀⠀⠀⠀⠀⠀⠀⠀⠀⠀⠀</a:t>
            </a:r>
            <a:br/>
            <a:r>
              <a:t>⠀⠀⠀⠀⠀⠀⠀⠀⠀⠀⠀⣼⢕⢕⢕⢔⢕⣿⣿⣿⣿⣿⣿⣿⣿⣿⣿⣿⡻⣿⡿⢟⣯⣽⣿⡿⢕⢸⣿⡇⢕⢱⣿⣿⣿⣿⣿⣿⣿⣿⣿⣿⣿⣿⣿⣿⣿⣿⣿⣿⣿⣿⣿⣿⣿⣿⣿⣿⣿⠀⠀⠀⠀⠀⠀⠀⠀⠀⠀⠀⠀</a:t>
            </a:r>
            <a:br/>
            <a:r>
              <a:t>⠀⠀⠀⠀⠀⠀⠀⠀⠀⠀⠀⢝⡝⢕⢕⢕⢕⣿⣿⣿⣿⣿⣿⣿⣿⣿⣿⣿⣇⢜⢻⣧⣹⣿⣿⣧⢕⣸⣿⣷⣷⣿⣿⣿⣿⣿⣿⣿⣿⣿⣿⣿⣿⣿⣿⣿⣿⣿⣿⣿⣿⣿⣿⣿⣿⣿⣿⣿⣿⠀⠀⠀⠀⠀⠀⠀⠀⠀⠀⠀⠀</a:t>
            </a:r>
            <a:br/>
            <a:r>
              <a:t>⠀⠀⠀⠀⠀⠀⠀⠀⠀⠀⠀⢕⢕⢕⢕⢑⢕⣿⣿⣿⣿⣿⣿⣿⣿⣿⣿⣿⣿⡕⢕⢝⢿⣿⣿⣿⢕⣿⣿⣿⣿⣿⣿⣿⣿⣿⣿⣿⣿⣿⣿⣿⣿⣿⣿⣿⣿⣿⣿⣿⣿⣿⣿⣿⣿⣿⣿⣿⣿⠀⠀⠀⠀⠀⠀⠀⠀⠀⠀⠀⠀</a:t>
            </a:r>
            <a:br/>
            <a:r>
              <a:t>⠀⠀⠀⠀⠀⠀⠀⠀⠀⠀⠀⢕⢕⢕⢕⠕⢕⣿⣿⣿⣿⣿⣿⣿⣿⣿⣿⣿⣿⣿⣕⢕⢕⢜⢝⢝⢕⣿⣿⣿⣿⣿⣿⣿⣿⣿⣿⣿⣿⣿⣿⣿⣿⣿⣿⣿⣿⣿⣿⣿⣿⣿⣿⣿⣿⣿⣿⣿⣿⠀⠀⠀⠀⠀⠀⠀⠀⠀⠀⠀⠀</a:t>
            </a:r>
            <a:br/>
            <a:r>
              <a:t>⠀⠀⠀⠀⠀⠀⠀⠀⠀⠀⠀⡕⢕⢕⢕⢕⢕⣿⣿⣿⣿⣿⣿⣿⣿⣿⣿⣿⣿⣿⣿⣇⢕⢕⢕⢕⢕⣿⣿⣿⣿⣿⣿⣿⣿⣿⣿⣿⣿⣿⣿⣿⣿⣿⣿⣿⣿⣿⣿⣿⣿⣿⣿⣿⣿⣿⣿⣿⣿⠀⠀⠀⠀⠀⠀⠀⠀⠀⠀⠀⠀</a:t>
            </a:r>
            <a:br/>
            <a:r>
              <a:t>⠀⠀⠀⠀⠀⠀⠀⠀⠀⠀⠀⡇⢕⢕⢕⢕⢱⣿⣿⣿⣿⣿⣿⣿⣿⣿⣿⣿⣿⣿⣿⣿⣇⡕⢕⢕⣸⣿⣿⣾⣿⣿⣿⣿⣿⣿⣿⣿⣿⣿⣿⣿⣿⣿⣿⣿⣿⣿⣿⣿⣿⣿⣿⣿⣿⣿⣿⣿⣿⠀⠀⠀⠀⠀⠀⠀⠀⠀⠀⠀⠀</a:t>
            </a:r>
            <a:br/>
            <a:r>
              <a:t>⠀⠀⠀⠀⠀⠀⠀⠀⠀⠀⠀⡇⢕⢕⢕⢕⢸⣿⣿⣿⣿⣿⣿⣿⣿⣿⣿⣿⣿⣿⣿⣿⣿⣿⣧⣵⣿⣿⣿⣿⣿⣿⣿⣿⣿⣿⣿⣿⣿⣿⣿⣿⣿⣿⣿⣿⣿⣿⣿⣿⣿⣿⣿⣿⣿⣿⣿⣿⣿⠀⠀⠀⠀⠀⠀⠀⠀⠀⠀⠀⠀</a:t>
            </a:r>
            <a:br/>
            <a:r>
              <a:t>⠀⠀⠀⠀⠀⠀⠀⠀⠀⠀⠀⡇⢕⢕⢕⢕⢸⣿⣿⣿⣿⣿⣿⣿⣿⣿⣿⣿⣿⣿⣿⣿⣿⣿⣿⣿⣿⣿⣿⣿⣿⣿⣿⣿⣿⣿⣿⣿⣿⣿⣿⣿⣿⣿⣿⣿⣿⣿⣿⣿⣿⣿⣿⣿⣿⣿⣿⣿⣿⠀⠀⠀⠀⠀⠀⠀⠀⠀⠀⠀⠀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⠀⠀⠀⠀⠀⠀⠀⠀⠀⠀⠀⡇⢜⢕⢕⢕⢸⣿⣿⣿⣿⣿⣿⣿⣿⣿⣿⣿⣿⣿⣿⣿⣿⣿⣿⣿⣿⣿⣿⣿⣿⣿⣿⣿⣿⣿⣿⣿⣿⣿⣿⣿⣿⣿⣿⣿⣿⣿⣿⣿⣿⣿⣿⣿⣿⣿⣿⣿⣿⠀⠀⠀⠀⠀⠀⠀⠀⠀⠀⠀⠀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⠀⠀⠀⠀⠀⠀⠀⠀⠀⠀⠀⢕⢕⡕⢕⢕⢸⣿⣿⣿⣿⣿⣿⣿⣿⣿⣿⣿⣿⣿⣿⣿⣿⣿⣿⣿⣿⣿⣿⣿⣿⣿⣿⣿⣿⣿⣿⣿⣿⣿⣿⣿⣿⣿⣿⣿⣿⣿⣿⣿⣿⣿⣿⣿⣿⣿⣿⣿⣿⠀⠀⠀⠀⠀⠀⠀⠀⠀⠀⠀⠀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⠀⠀⠀⠀⠀⠀⠀⠀⠀⠀⠀⠘⠑⠑⠑⠑⠘⠛⠛⠛⠛⠛⠛⠛⠛⠛⠛⠛⠛⠛⠛⠛⠛⠛⠛⠛⠛⠛⠛⠛⠛⠛⠛⠛⠛⠛⠛⠛⠛⠛⠛⠛⠛⠛⠛⠛⠛⠛⠛⠛⠛⠛⠛⠛⠛⠛⠛⠛⠛⠀⠀⠀⠀⠀⠀⠀⠀⠀⠀⠀⠀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⠀⠀⠀⠀⠀⠀⠀⠀⠀⠀⠀⢜⢽⢕⡜⣸⣗⣾⣿⣷⣿⣿⡿⣿⣷⣯⣵⡽⡟⢻⣿⣿⣿⣿⣿⣿⣿⣿⣿⣿⣿⣿⣿⣿⣿⣿⣿⣿⣿⣿⣿⣿⣿⣿⣿⣿⣿⣿⣿⣿⣿⣿⣿⣿⣿⣿⣿⣿⣿⠀⠀⠀⠀⠀⠀⠀⠀⠀⠀⠀⠀</a:t>
            </a:r>
            <a:br/>
            <a:r>
              <a:t>⠀⠀⠀⠀⠀⠀⠀⠀⠀⠀⠀⢕⢱⡝⡽⡿⢷⢻⢏⢻⢿⣿⣿⣿⣻⣿⣿⣿⣿⣿⣾⣷⡝⢝⢻⢿⣿⣿⣿⣿⣿⣿⣿⣿⣿⣿⣿⣿⣿⣿⣿⣿⣿⣿⣿⣿⣿⣿⣿⣿⣿⣿⣿⣿⣿⣿⣿⣿⣿⠀⠀⠀⠀⠀⠀⠀⠀⠀⠀⠀⠀</a:t>
            </a:r>
            <a:br/>
            <a:r>
              <a:t>⠀⠀⠀⠀⠀⠀⠀⠀⠀⠀⠀⢎⡕⢱⢕⢕⢜⣱⣜⡹⢾⣿⣿⣿⣿⣿⢷⣿⣿⣿⣿⣿⣿⣿⣷⣷⣵⣝⣟⢻⣿⣿⣿⣿⣿⣿⣿⣿⣿⣿⣿⣿⣿⣿⣿⣿⣿⣿⣿⣿⣿⣿⣿⣿⣿⣿⣿⣿⣿⠀⠀⠀⠀⠀⠀⠀⠀⠀⠀⠀⠀</a:t>
            </a:r>
            <a:br/>
            <a:r>
              <a:t>⠀⠀⠀⠀⠀⠀⠀⠀⠀⠀⠀⣷⣵⣵⣿⢿⢟⢟⢗⢕⢜⢝⢟⢟⢿⡿⣿⣿⣿⣯⣿⣿⣿⣿⣿⣿⣿⣿⣿⣿⣷⣿⣿⣟⢿⣿⣿⣿⣿⣿⣿⣿⣿⣿⣿⣿⣿⣿⣿⣿⣿⣿⣿⣿⣿⣿⣿⣿⣿⠀⠀⠀⠀⠀⠀⠀⠀⠀⠀⠀⠀</a:t>
            </a:r>
            <a:br/>
            <a:r>
              <a:t>⠀⠀⠀⠀⠀⠀⠀⠀⠀⠀⠀⢿⠏⠝⠑⢕⢑⠕⢕⣕⢕⢕⢕⢕⢕⢜⢜⢽⣿⣿⣿⣿⣿⣿⣿⣿⣿⣿⣿⣿⣿⣿⣿⣿⣿⣷⣽⣟⢻⣿⣿⣿⣿⣿⣿⣿⣿⣿⣿⣿⣿⣿⣿⣿⣿⣿⣿⣿⣿⠀⠀⠀⠀⠀⠀⠀⠀⠀⠀⠀⠀</a:t>
            </a:r>
            <a:br/>
            <a:r>
              <a:t>⠀⠀⠀⠀⠀⠀⠀⠀⠀⠀⠀⢀⠀⠀⠀⠀⠀⠁⠁⠑⠙⠳⢧⣕⡕⢕⢕⢕⢻⡿⣿⣿⣿⣿⣿⣿⣿⣽⣿⣿⣿⣿⣿⣿⣿⣿⣿⣿⣿⣷⣧⣽⣟⢿⣿⣿⣿⣿⣿⣿⣿⣿⣿⣿⣿⣿⣿⣿⣿⠀⠀⠀⠀⠀⠀⠀⠀⠀⠀⠀⠀</a:t>
            </a:r>
            <a:br/>
            <a:r>
              <a:t>⠀⠀⠀⠀⠀⠀⠀⠀⠀⠀⠀⠙⠙⠓⠲⠦⠄⠀⠀⠀⠀⠀⠀⠝⢿⣧⡕⢕⢕⢜⣿⣿⣿⣿⣿⣿⣿⣿⣿⣿⣿⣿⣿⣿⣿⣿⣿⣿⣿⣿⣿⣿⣿⣿⣷⣯⡻⢿⢿⣿⣿⣿⣿⣿⣿⣿⣿⣿⣿⠀⠀⠀⠀⠀⠀⠀⠀⠀⠀⠀⠀</a:t>
            </a:r>
            <a:br/>
            <a:r>
              <a:t>⠀⠀⠀⠀⠀⠀⠀⠀⠀⠀⠀⠀⢀⠐⠀⠁⠀⠅⠄⠀⠀⠀⠀⠀⠈⢿⣿⡇⢕⢸⣹⣿⣿⣿⣿⣿⣿⣿⣿⣿⣿⣿⣿⣿⣿⡿⠟⠟⠟⢿⣿⣿⣿⣿⣿⣿⣿⣿⣿⣿⡽⣿⢿⣿⣿⣿⣿⣿⣿⠀⠀⠀⠀⠀⠀⠀⠀⠀⠀⠀⠀</a:t>
            </a:r>
            <a:br/>
            <a:r>
              <a:t>⠀⠀⠀⠀⠀⠀⠀⠀⠀⠀⠀⢔⢔⢕⢄⢕⢄⢄⢄⢄⠀⠀⢀⠀⠀⢘⣿⣿⡺⢾⣿⣿⣿⣿⣿⣿⣿⣿⣿⣿⣿⣿⣿⣿⢟⢢⣄⢁⢅⢑⢻⣿⣿⣿⣿⣿⣿⣿⣿⣯⣽⣏⣼⣿⣿⣿⣿⣿⠟⠀⠀⠀⠀⠀⠀⠀⠀⠀⠀⠀⠀</a:t>
            </a:r>
            <a:br/>
            <a:r>
              <a:t>⠀⠀⠀⠀⠀⠀⠀⠀⠀⠀⠀⣿⣿⣷⣷⣵⣕⣕⡕⢕⢕⢕⢕⢄⢀⢄⣿⣿⣇⣱⣿⣿⣿⣿⣿⣿⣿⣿⣿⣿⣿⣿⣿⡿⠤⢄⢹⣷⡔⠄⢅⢹⣿⣿⣿⣿⣿⣿⣿⡿⢟⢿⣿⣿⣿⣿⣿⡗⠔⠀⠀⠀⠀⠀⠀⠀⠀⠀⠀⠀⠀</a:t>
            </a:r>
            <a:br/>
            <a:r>
              <a:t>⠀⠀⠀⠀⠀⠀⠀⠀⠀⠀⠀⣿⣿⣿⣿⣿⣿⣿⣿⣿⣷⣷⣵⣕⡱⢕⣿⣿⡧⣽⣿⣿⣿⣿⣿⣿⣿⣿⣿⣿⣿⣿⣿⡇⢀⠀⢁⢻⣿⡕⢔⢜⣿⣿⣿⡝⢻⣿⣿⢕⢕⢕⢹⣿⣿⣿⣿⡇⠀⠀⠀⠀⠀⠀⠀⠀⠀⠀⠀⠀⠀</a:t>
            </a:r>
            <a:br/>
            <a:r>
              <a:t>⠀⠀⠀⠀⠀⠀⠀⠀⠀⠀⠀⣿⣿⣿⣿⣿⣿⣿⣿⣿⣿⣿⣿⣿⣿⣿⣿⣿⡷⣾⣿⣿⣿⣿⣿⣿⣿⣿⣿⣿⣿⣿⣿⡇⢕⢕⢕⢸⣿⡇⢕⢕⢻⣿⣿⣇⡺⢿⣿⣇⢕⢕⢕⢿⣿⣿⣿⣿⢔⠀⠀⠀⠀⠀⠀⠀⠀⠀⠀⠀⠀</a:t>
            </a:r>
            <a:br/>
            <a:r>
              <a:t>⠀⠀⠀⠀⠀⠀⠀⠀⠀⠀⠀⣿⣿⣿⣿⣿⣿⣿⣿⣿⣿⣿⣿⣿⣿⣿⣿⣿⡝⢿⣿⣿⣿⣿⣿⣿⣿⢿⣿⣿⣿⣿⣿⣷⣷⣷⣷⣿⣿⡇⢕⢕⢕⣿⣿⣿⣿⣿⣿⣿⣷⡕⢕⢸⣿⣿⣿⣿⡕⠀⠀⠀⠀⠀⠀⠀⠀⠀⠀⠀⠀</a:t>
            </a:r>
            <a:br/>
            <a:r>
              <a:t>⠀⠀⠀⠀⠀⠀⠀⠀⠀⠀⠀⣿⣿⣿⣿⣿⣿⣿⣿⣿⣿⣿⣿⣿⣿⣿⣿⢗⢞⣹⣿⣿⣿⣿⣿⣿⣾⣿⣿⣿⣿⣿⣿⣿⣿⣿⣿⣿⣿⢇⢕⢕⢕⣿⣿⣿⣿⣿⣿⣿⣿⣷⡕⢸⣿⣿⣿⣿⡧⠀⠀⠀⠀⠀⠀⠀⠀⠀⠀⠀⠀</a:t>
            </a:r>
            <a:br/>
            <a:r>
              <a:t>⠀⠀⠀⠀⠀⠀⠀⠀⠀⠀⠀⣿⣿⣿⣿⣿⣿⣿⣿⣿⣿⣿⣿⣿⣿⣿⣿⢕⢕⢹⣿⣿⣿⣿⣿⣿⣿⣿⣿⣿⣿⣿⣿⣿⣿⣿⣿⣿⡏⢕⢕⢕⢕⣿⣿⣿⣿⣿⣿⣿⣿⣿⡕⢸⣿⣿⣿⣿⣿⠀⠀⠀⠀⠀⠀⠀⠀⠀⠀⠀⠀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⠀⠀⠀⠀⠀⠀⠀⠀⠀⠀⠀⣿⣿⣿⣿⣿⣿⣿⣿⣿⣿⣿⣿⣿⣿⣿⣿⢕⢕⢕⣿⣿⣿⣿⣿⣿⣿⣿⣿⣿⣿⣿⣿⣿⣿⣿⣿⣿⡇⢕⢕⢕⣕⣽⣿⣿⣿⣿⠠⡔⢹⣥⢵⣸⣿⣿⣿⣿⣿⠀⠀⠀⠀⠀⠀⠀⠀⠀⠀⠀⠀</a:t>
            </a:r>
            <a:br/>
            <a:r>
              <a:t>⠀⠀⠀⠀⠀⠀⠀⠀⠀⠀⠀⣿⣿⣿⣿⣿⣿⣿⣿⣿⣿⣿⣿⣿⣿⣿⡿⢕⢕⢕⣿⣿⣿⣿⣿⣿⣿⣿⣿⣿⣿⣿⣿⣿⣿⣿⣿⣿⡇⢕⢕⢕⢕⣿⣿⣿⣿⢟⢜⣗⣜⣿⡇⢿⣿⣿⣿⣿⣿⠀⠀⠀⠀⠀⠀⠀⠀⠀⠀⠀⠀</a:t>
            </a:r>
            <a:br/>
            <a:r>
              <a:t>⠀⠀⠀⠀⠀⠀⠀⠀⠀⠀⠀⠜⣿⣿⣿⣿⣿⣿⣿⣿⣿⣿⣿⣿⣿⣿⡇⢕⢕⢕⣿⣿⣿⣿⣿⣿⣿⣿⣿⣿⣿⣿⣿⣿⣟⣟⢏⣝⣁⣁⣁⣀⣁⣿⣿⣿⢏⣰⣿⣿⣿⣿⡇⢸⣿⣿⣿⣿⣿⠀⠀⠀⠀⠀⠀⠀⠀⠀⠀⠀⠀</a:t>
            </a:r>
            <a:br/>
            <a:r>
              <a:t>⠀⠀⠀⠀⠀⠀⠀⠀⠀⠀⠀⠀⠝⡿⣿⣿⣿⣿⣿⣿⣿⣿⣿⣿⣿⡿⢇⠑⠑⢕⣿⣿⣿⣿⣿⣿⣿⣿⣿⣿⣿⣿⡟⡿⢻⣷⣷⣾⢿⣿⣿⣿⣿⣿⣿⣷⢜⣿⣿⣿⣿⣿⣧⢜⣿⣿⣿⣿⣿⠀⠀⠀⠀⠀⠀⠀⠀⠀⠀⠀⠀</a:t>
            </a:r>
            <a:br/>
            <a:r>
              <a:t>⠀⠀⠀⠀⠀⠀⠀⠀⠀⠀⠀⢄⣀⣅⡕⢕⢕⣕⢕⢕⢕⡕⢕⢕⢕⢕⣁⣄⣄⣕⡿⢿⡿⣏⡹⠟⠟⠻⢟⢟⢟⢎⢹⢝⢹⣕⣳⡾⢷⣿⣿⣿⣿⣿⣿⣿⣕⣿⣿⣿⣿⣿⣿⡄⢸⣿⣿⣿⣿⠀⠀⠀⠀⠀⠀⠀⠀⠀⠀⠀⠀</a:t>
            </a:r>
            <a:br/>
            <a:r>
              <a:t>⠀⠀⠀⠀⠀⠀⠀⠀⠀⠀⠀⠱⢕⣧⣕⣱⣼⣵⣵⣷⣷⣷⡾⢿⢿⠿⢟⢛⢛⢏⢝⢍⢡⢔⢔⣕⡕⢕⢕⢕⢕⢕⡜⢝⢕⣕⢱⣾⣏⣷⣿⣿⣯⣿⡻⢏⢹⣿⣿⣿⣿⣿⣿⣷⣾⣿⣿⣿⣿⠀⠀⠀⠀⠀⠀⠀⠀⠀⠀⠀⠀</a:t>
            </a:r>
            <a:br/>
            <a:r>
              <a:t>⠀⠀⠀⠀⠀⠀⠀⠀⠀⠀⠀⠿⠟⢻⠟⠛⢋⢝⢝⢅⢅⢕⢔⢕⢕⢕⢕⢕⢕⢕⢕⣕⡕⢕⢕⢕⢹⢽⢵⢼⣵⡧⣯⣽⣼⣽⣽⣯⣿⣿⣿⣿⣿⣿⣿⣿⣿⣿⣿⣿⣿⣿⣿⣿⡕⠝⢿⣿⣿⠀⠀⠀⠀⠀⠀⠀⠀⠀⠀⠀⠀</a:t>
            </a:r>
            <a:br/>
            <a:r>
              <a:t>⠀⠀⠀⠀⠀⠀⠀⠀⠀⠀⠀⠀⠀⠀⠀⠐⠀⠁⠑⠑⠑⠑⠑⠑⠑⠑⠑⠑⠑⠑⠑⠑⠑⠑⠑⠑⠑⠘⠑⠑⠑⠑⠑⠋⠑⠑⠃⠑⠘⠘⠑⠑⠑⠑⠑⠑⠑⠑⠑⠑⠃⠑⠋⠛⠋⠋⠙⠙⠙⠀⠀⠀⠀⠀⠀⠀⠀⠀⠀⠀⠀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⠀⠀⠀⠀⠀⠀⠀⠀⠀⠀⠀⢜⢽⢕⡕⣸⣗⣾⣿⣷⣿⣿⣿⣿⣷⣧⣕⡝⡟⢟⢿⣿⣿⣿⣿⣿⣿⣿⣿⣿⣿⣿⣿⣿⣿⣿⣿⣿⣿⣿⣿⣿⣿⣿⣿⣿⣿⣿⣿⣿⣿⣿⣿⣿⣿⣿⣿⣿⣿⠀⠀⠀⠀⠀⠀⠀⠀⠀⠀⠀⠀</a:t>
            </a:r>
            <a:br/>
            <a:r>
              <a:t>⠀⠀⠀⠀⠀⠀⠀⠀⠀⠀⠀⢎⣧⣽⡿⣿⣼⣿⣏⢻⢿⣿⣯⣿⣻⢿⣽⣿⣼⣾⣷⣵⢝⢝⢻⢿⣿⣿⣿⣿⣿⣿⣿⣿⣿⣿⣿⣿⣿⣿⣿⣿⣿⣿⣿⣿⣿⣿⣿⣿⣿⣿⣿⣿⣿⣿⣿⣿⣿⠀⠀⠀⠀⠀⠀⠀⠀⠀⠀⠀⠀</a:t>
            </a:r>
            <a:br/>
            <a:r>
              <a:t>⠀⠀⠀⠀⠀⠀⠀⠀⠀⠀⠀⡎⢝⢱⣵⡗⢻⣷⣺⡹⢞⡿⣯⣿⣿⢿⢗⣿⣿⣿⣿⣿⣿⣵⣧⣷⣕⣝⡟⢿⣿⣿⣿⣿⣿⣿⣿⣿⣿⣿⣿⣿⣿⣿⣿⣿⣿⣿⣿⣿⣿⣿⣿⣿⣿⣿⣿⣿⣿⠀⠀⠀⠀⠀⠀⠀⠀⠀⠀⠀⠀</a:t>
            </a:r>
            <a:br/>
            <a:r>
              <a:t>⠀⠀⠀⠀⠀⠀⠀⠀⠀⠀⠀⣾⣵⣵⣿⢿⠿⢟⢗⢏⢝⢝⢟⢻⢽⡿⣿⣿⣺⣯⣻⣿⣽⣿⣿⣿⣿⣿⣿⣾⣷⣯⣻⣟⢿⣿⣿⣿⣿⣿⣿⣿⣿⣿⣿⣿⣿⣿⣿⣿⣿⣿⣿⣿⣿⣿⣿⣿⣿⠀⠀⠀⠀⠀⠀⠀⠀⠀⠀⠀⠀</a:t>
            </a:r>
            <a:br/>
            <a:r>
              <a:t>⠀⠀⠀⠀⠀⠀⠀⠀⠀⠀⠀⡿⠟⠝⢕⢕⢑⠕⢕⡕⢕⢕⢕⢕⢕⢜⢜⢽⣿⣿⣾⣾⣿⡿⢿⣯⣿⣿⣿⣿⣿⣿⣿⣿⣷⣷⣽⣝⢻⣿⣿⣿⣿⣿⣿⣿⣿⣿⣿⣿⣿⣿⣿⣿⣿⣿⣿⣿⣿⠀⠀⠀⠀⠀⠀⠀⠀⠀⠀⠀⠀</a:t>
            </a:r>
            <a:br/>
            <a:r>
              <a:t>⠀⠀⠀⠀⠀⠀⠀⠀⠀⠀⠀⠀⠀⠀⠀⠀⠁⠁⠁⠘⠙⠳⢧⣕⡕⢕⢕⢕⢻⢿⣿⣽⣿⣿⣿⣟⣿⣽⣿⣿⣿⣿⣿⣿⣿⣿⣿⣿⣷⣿⣧⣝⣿⢿⣿⣿⣿⣿⣿⣿⣿⣿⣿⣿⣿⣿⣿⣿⣿⠀⠀⠀⠀⠀⠀⠀⠀⠀⠀⠀⠀</a:t>
            </a:r>
            <a:br/>
            <a:r>
              <a:t>⠀⠀⠀⠀⠀⠀⠀⠀⠀⠀⠀⠙⠛⠒⠲⠴⠄⠀⠀⠀⠀⠀⠀⠝⢿⣧⡕⢕⢕⢜⣽⣿⣿⣷⣿⣿⣿⣿⣿⣿⣿⣿⣿⣿⣿⣿⣿⣿⣿⣿⣿⣿⣿⣿⣷⣿⣿⣿⣿⣿⣿⣿⣿⣿⣿⣿⣿⣿⣿⠀⠀⠀⠀⠀⠀⠀⠀⠀⠀⠀⠀</a:t>
            </a:r>
            <a:br/>
            <a:r>
              <a:t>⠀⠀⠀⠀⠀⠀⠀⠀⠀⠀⠀⠀⢀⠀⠀⠀⠀⠅⠀⠀⠀⠀⢀⠀⠈⢿⣿⡕⢕⢸⣻⣿⣿⣿⣿⣿⣿⣿⣿⣿⣿⣿⣿⣿⣿⡿⠛⠛⠟⢿⣿⣿⣿⣿⣿⣿⣿⣿⣿⣿⡽⣿⣿⣿⣿⣿⣿⣿⣿⠀⠀⠀⠀⠀⠀⠀⠀⠀⠀⠀⠀</a:t>
            </a:r>
            <a:br/>
            <a:r>
              <a:t>⠀⠀⠀⠀⠀⠀⠀⠀⠀⠀⠀⢔⢕⢅⢕⢅⢀⢀⢄⠄⠀⠀⠀⠀⠀⢜⣿⣿⡞⢮⣿⣿⣿⣿⣿⣿⣿⣿⣿⣿⣿⣿⣿⣿⠟⢢⣄⢀⠅⠑⢻⣿⣿⣿⣿⣿⣿⣿⣿⣯⣽⣏⣼⣿⣿⣿⣿⣿⠟⠀⠀⠀⠀⠀⠀⠀⠀⠀⠀⠀⠀</a:t>
            </a:r>
            <a:br/>
            <a:r>
              <a:t>⠀⠀⠀⠀⠀⠀⠀⠀⠀⠀⠀⣿⣿⣷⣵⣵⣕⣕⡕⢕⢕⢄⢕⢁⢀⢐⣿⣿⡧⣕⣿⣿⣿⣿⣿⣿⣿⣿⣿⣿⣿⣿⣿⡿⠄⠄⢹⣷⡔⠄⢅⢹⣿⣿⣿⣿⣿⣿⣿⡿⢟⢿⣿⣿⣿⣿⣿⡗⠰⠀⠀⠀⠀⠀⠀⠀⠀⠀⠀⠀⠀</a:t>
            </a:r>
            <a:br/>
            <a:r>
              <a:t>⠀⠀⠀⠀⠀⠀⠀⠀⠀⠀⠀⣿⣿⣿⣿⣿⣿⣿⣿⣿⣷⣷⣵⣕⢕⢕⣿⣿⡧⣽⣿⣿⣿⣿⣿⣿⣿⣿⣿⣿⣿⣿⣿⡇⢀⠀⢄⢻⣿⢕⢕⢜⣿⣿⣿⢍⠻⣿⣿⢕⢅⢕⢹⣿⣿⣿⣿⡇⠀⠀⠀⠀⠀⠀⠀⠀⠀⠀⠀⠀⠀</a:t>
            </a:r>
            <a:br/>
            <a:r>
              <a:t>⠀⠀⠀⠀⠀⠀⠀⠀⠀⠀⠀⣿⣿⣿⣿⣿⣿⣿⣿⣿⣿⣿⣿⣿⣿⣿⣿⣿⣧⣾⣿⣿⣿⣿⣿⣿⣿⣿⣿⣿⣿⣿⣿⡇⢕⢕⢕⢸⣿⡇⢅⢕⢻⣿⣿⣧⣎⢿⣿⣇⡕⢕⢕⢿⣿⣿⣿⣿⢄⠀⠀⠀⠀⠀⠀⠀⠀⠀⠀⠀⠀</a:t>
            </a:r>
            <a:br/>
            <a:r>
              <a:t>⠀⠀⠀⠀⠀⠀⠀⠀⠀⠀⠀⣿⣿⣿⣿⣿⣿⣿⣿⣿⣿⣿⣿⣿⣿⣿⣿⣿⢝⢿⢿⣿⣿⣿⣿⣿⣟⢟⣿⣿⣿⣿⣿⣷⣷⣷⣷⣿⣿⡇⢕⢑⢕⣿⣿⣿⣿⣿⣿⣿⣷⡕⢕⢺⣿⣿⣿⣿⡕⠀⠀⠀⠀⠀⠀⠀⠀⠀⠀⠀⠀</a:t>
            </a:r>
            <a:br/>
            <a:r>
              <a:t>⠀⠀⠀⠀⠀⠀⠀⠀⠀⠀⠀⣿⣿⣿⣿⣿⣿⣿⣿⣿⣿⣿⣿⣿⣿⣿⣿⡗⢗⣻⣿⣿⣿⣿⣿⣿⣾⣿⣿⣿⣿⣿⣷⣿⣿⣿⣿⣿⣿⢇⢕⢕⢕⣿⣿⣿⣿⣿⣿⣿⣿⣿⡕⢺⣿⣿⣿⣿⡧⠀⠀⠀⠀⠀⠀⠀⠀⠀⠀⠀⠀</a:t>
            </a:r>
            <a:br/>
            <a:r>
              <a:t>⠀⠀⠀⠀⠀⠀⠀⠀⠀⠀⠀⣿⣿⣿⣿⣿⣿⣿⣿⣿⣿⣿⣿⣿⣿⣿⣿⢕⢕⢹⣿⣿⣿⣿⣿⣿⣿⣿⣿⣿⣿⣿⣿⣿⣿⣿⣿⣿⡇⢕⢕⢕⢕⣿⣿⣿⣿⣿⣿⣿⢿⣿⡕⢸⣿⣿⣿⣿⣿⠀⠀⠀⠀⠀⠀⠀⠀⠀⠀⠀⠀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⠀⠀⠀⠀⠀⠀⠀⠀⠀⠀⠀⣿⣿⣿⣿⣿⣿⣿⣿⣿⣿⣿⣿⣿⣿⣿⣿⢕⢕⢕⣿⣿⣿⣿⣿⣿⣿⣿⣿⣿⣿⣿⣿⣿⣿⣿⣿⣿⡇⢕⢕⢕⡵⣿⣿⣿⣿⣧⠠⢔⡅⣧⡱⣺⣿⣿⣿⣿⣿⠀⠀⠀⠀⠀⠀⠀⠀⠀⠀⠀⠀</a:t>
            </a:r>
            <a:br/>
            <a:r>
              <a:t>⠀⠀⠀⠀⠀⠀⠀⠀⠀⠀⠀⣿⣿⣿⣿⣿⣿⣿⣿⣿⣿⣿⣿⣿⣿⣿⡏⢕⢕⢕⣿⣿⣿⣿⣿⣿⣿⣿⣿⣿⣿⣿⣿⣿⣿⣿⣿⣿⡇⢕⢕⢕⢕⣿⣿⣿⣿⢏⢕⣎⣜⣿⡇⢹⣿⣿⣿⣿⣿⠀⠀⠀⠀⠀⠀⠀⠀⠀⠀⠀⠀</a:t>
            </a:r>
            <a:br/>
            <a:r>
              <a:t>⠀⠀⠀⠀⠀⠀⠀⠀⠀⠀⠀⠸⣿⣿⣿⣿⣿⣿⣿⣿⣿⣿⣿⣿⣿⣿⡇⢕⢕⢱⣿⣿⣿⣿⣿⣿⣿⣿⣿⣿⣿⣿⣿⣿⣟⣟⢟⣝⣁⢀⢁⣀⣑⣿⣿⣿⢏⣰⣿⣿⣿⣿⣷⢸⣿⣿⣿⣿⣿⠀⠀⠀⠀⠀⠀⠀⠀⠀⠀⠀⠀</a:t>
            </a:r>
            <a:br/>
            <a:r>
              <a:t>⠀⠀⠀⠀⠀⠀⠀⠀⠀⠀⠀⠀⠝⡿⣿⣿⣿⣿⣿⣿⣿⣿⣿⣿⣿⣿⢇⠑⠕⢕⣿⣿⣿⣿⣿⣿⣿⣿⡿⣿⣿⣿⣟⡿⣿⣷⣷⣾⢿⣿⣿⡿⣿⣿⣿⡷⢱⣿⣿⣿⣿⣿⣿⢕⢻⣿⣿⣿⣿⠀⠀⠀⠀⠀⠀⠀⠀⠀⠀⠀⠀</a:t>
            </a:r>
            <a:br/>
            <a:r>
              <a:t>⠀⠀⠀⠀⠀⠀⠀⠀⠀⠀⠀⢄⣀⣅⢕⡕⢕⢕⢕⢕⣕⡕⢕⢕⢕⢕⣅⣄⣄⣵⣿⣿⡿⡏⡹⠿⠏⠻⢟⢟⢏⢎⢝⢝⢜⡰⣷⡺⢷⣿⣿⣿⣿⣿⣿⣇⣸⣿⣿⣿⣿⣿⣿⣇⢸⣿⣿⣿⣿⠀⠀⠀⠀⠀⠀⠀⠀⠀⠀⠀⠀</a:t>
            </a:r>
            <a:br/>
            <a:r>
              <a:t>⠀⠀⠀⠀⠀⠀⠀⠀⠀⠀⠀⠱⢕⣼⣕⣕⣵⣵⣵⣷⣷⣷⣾⢿⢿⠿⢟⢛⢟⢏⢍⢍⢡⢔⡔⢕⡕⢕⢕⢱⢕⢕⢜⡝⢇⡕⢱⣟⣿⣵⣿⣿⣽⡿⢿⢟⣿⣿⣿⣿⣿⣿⣿⣿⣷⣿⣿⣿⣿⠀⠀⠀⠀⠀⠀⠀⠀⠀⠀⠀⠀</a:t>
            </a:r>
            <a:br/>
            <a:r>
              <a:t>⠀⠀⠀⠀⠀⠀⠀⠀⠀⠀⠀⠽⠗⢻⠟⠙⢙⢝⢝⢕⢅⢕⢔⢕⢕⢕⢕⢕⢕⡕⢕⣕⡕⢕⢕⢼⢹⢝⢵⢵⣷⡷⣿⣽⣼⣽⣯⣿⣿⣿⣿⣿⣿⣿⣿⣿⣿⣿⣿⣿⣿⣿⣿⣿⣧⠌⠻⣿⣿⠀⠀⠀⠀⠀⠀⠀⠀⠀⠀⠀⠀</a:t>
            </a:r>
            <a:br/>
            <a:r>
              <a:t>⠀⠀⠀⠀⠀⠀⠀⠀⠀⠀⠀⠀⠀⠀⠀⠀⠀⠑⠑⠑⠑⠑⠑⠑⠑⠑⠑⠑⠑⠑⠑⠑⠑⠑⠑⠑⠑⠘⠑⠑⠑⠑⠙⠋⠑⠑⠃⠑⠑⠙⠑⠑⠑⠑⠑⠑⠑⠑⠑⠑⠑⠑⠋⠛⠋⠙⠙⠙⠙⠀⠀⠀⠀⠀⠀⠀⠀⠀⠀⠀⠀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⠀⠀⠀⠀⠀⠀⠀⠀⠀⠀⠀⢕⢝⢕⢜⣹⢗⣼⣿⣷⣿⣿⡿⢽⣵⡵⢕⡕⢝⢟⢿⣿⣿⣿⣿⣿⣿⣿⣿⣿⣿⣿⣿⣿⣿⣿⣿⣿⣿⣿⣿⣿⣿⣿⣿⣿⣿⣿⣿⣿⣿⣿⣿⣿⣿⣿⣿⣿⣿⠀⠀⠀⠀⠀⠀⠀⠀⠀⠀⠀⠀</a:t>
            </a:r>
            <a:br/>
            <a:r>
              <a:t>⠀⠀⠀⠀⠀⠀⠀⠀⠀⠀⠀⢕⣱⢱⢹⢿⣵⢻⢏⢫⢟⣿⣯⣽⢻⢿⣽⣷⣵⣷⣳⣕⢜⢝⢻⢿⣿⣿⣿⣿⣿⣿⣿⣿⣿⣿⣿⣿⣿⣿⣿⣿⣿⣿⣿⣿⣿⣿⣿⣿⣿⣿⣿⣿⣿⣿⣿⣿⣿⠀⠀⠀⠀⠀⠀⠀⠀⠀⠀⠀⠀</a:t>
            </a:r>
            <a:br/>
            <a:r>
              <a:t>⠀⠀⠀⠀⠀⠀⠀⠀⠀⠀⠀⢕⢕⢱⣕⢕⢇⣕⣜⡸⢜⡿⣿⣿⣷⢿⢗⣞⣻⣿⣿⣿⣿⣵⣧⣧⣕⣝⣟⢻⣿⣿⣿⣿⣿⣿⣿⣿⣿⣿⣿⣿⣿⣿⣿⣿⣿⣿⣿⣿⣿⣿⣿⣿⣿⣿⣿⣿⣿⠀⠀⠀⠀⠀⠀⠀⠀⠀⠀⠀⠀</a:t>
            </a:r>
            <a:br/>
            <a:r>
              <a:t>⠀⠀⠀⠀⠀⠀⠀⠀⠀⠀⠀⣷⣵⣵⣿⢿⢟⢟⢕⢇⢜⢝⢝⢝⢹⡿⢿⢿⣺⣯⢟⣿⣽⣽⣿⣿⣽⣟⣿⣾⣧⣽⣻⣟⢿⣿⣿⣿⣿⣿⣿⣿⣿⣿⣿⣿⣿⣿⣿⣿⣿⣿⣿⣿⣿⣿⣿⣿⣿⠀⠀⠀⠀⠀⠀⠀⠀⠀⠀⠀⠀</a:t>
            </a:r>
            <a:br/>
            <a:r>
              <a:t>⠀⠀⠀⠀⠀⠀⠀⠀⠀⠀⠀⢿⠟⠝⠑⢕⢑⢕⢅⣕⢕⢅⢕⢔⢕⢜⢜⢽⣺⢿⣷⣿⣿⣿⢿⣿⣿⣿⣿⣿⣿⣿⣿⣿⣷⣷⣿⣝⢻⣿⣿⣿⣿⣿⣿⣿⣿⣿⣿⣿⣿⣿⣿⣿⣿⣿⣿⣿⣿⠀⠀⠀⠀⠀⠀⠀⠀⠀⠀⠀⠀</a:t>
            </a:r>
            <a:br/>
            <a:r>
              <a:t>⠀⠀⠀⠀⠀⠀⠀⠀⠀⠀⠀⠀⠀⠀⠀⠀⠀⠁⠑⠑⠙⠳⢧⣕⡕⢕⢕⢕⢱⢿⣿⣽⣿⣿⣿⣿⣯⣽⣿⣿⣿⣿⣿⣿⣿⣿⣿⣿⣷⣷⣧⣝⣿⢿⣿⣿⣿⣿⣿⣿⣿⣿⣿⣿⣿⣿⣿⣿⣿⠀⠀⠀⠀⠀⠀⠀⠀⠀⠀⠀⠀</a:t>
            </a:r>
            <a:br/>
            <a:r>
              <a:t>⠀⠀⠀⠀⠀⠀⠀⠀⠀⠀⠀⠙⠙⠓⠖⠦⠄⠐⠄⠀⠀⠀⠀⠝⣿⣧⡕⢕⢕⢕⢽⣿⣟⣷⣾⣿⣿⣿⣯⣿⣿⣿⣿⣿⣿⣿⣿⣿⣿⣿⣿⣿⣿⣿⣾⣿⣿⣿⣿⣿⣿⣿⣿⣿⣿⣿⣿⣿⣿⠀⠀⠀⠀⠀⠀⠀⠀⠀⠀⠀⠀</a:t>
            </a:r>
            <a:br/>
            <a:r>
              <a:t>⠀⠀⠀⠀⠀⠀⠀⠀⠀⠀⠀⠀⠀⠀⠀⠀⠀⠄⠄⢀⠄⠀⠀⠀⠘⢿⣿⡕⢕⢜⣝⣿⣿⣿⣿⣿⣿⣿⣿⣿⣿⣿⣿⣿⣿⡿⠛⠟⠟⢿⣿⣿⣿⣿⣿⣿⣿⣿⣿⣿⡿⣿⣿⣿⣿⣿⣿⣿⣿⠀⠀⠀⠀⠀⠀⠀⠀⠀⠀⠀⠀</a:t>
            </a:r>
            <a:br/>
            <a:r>
              <a:t>⠀⠀⠀⠀⠀⠀⠀⠀⠀⠀⠀⢔⢔⢕⢕⢄⢀⢀⢄⠀⠀⠀⠀⠀⠀⠜⣿⣿⡞⢾⣿⣿⣿⣿⣿⣿⣿⣿⣿⣿⣿⣿⣿⣿⠟⢢⣄⠀⠅⠁⢻⣿⣿⣿⣿⣿⣿⣿⣿⣯⣽⣏⣾⣿⣿⣿⣿⣿⠟⠀⠀⠀⠀⠀⠀⠀⠀⠀⠀⠀⠀</a:t>
            </a:r>
            <a:br/>
            <a:r>
              <a:t>⠀⠀⠀⠀⠀⠀⠀⠀⠀⠀⠀⣿⣿⣷⣷⣧⣕⣕⡕⢕⢕⢄⢕⢀⢀⢔⣿⣿⡧⣕⣿⣿⣿⣿⣿⣿⣿⣿⣿⣿⣿⣿⣿⡿⠤⠄⢹⣷⡅⠅⢀⢹⣿⣿⣿⣿⣿⣿⣿⡿⢟⢿⣿⣿⣿⣿⣿⡗⠔⠀⠀⠀⠀⠀⠀⠀⠀⠀⠀⠀⠀</a:t>
            </a:r>
            <a:br/>
            <a:r>
              <a:t>⠀⠀⠀⠀⠀⠀⠀⠀⠀⠀⠀⣿⣿⣿⣿⣿⣿⣿⣿⣾⣷⣧⣵⣕⢕⢕⣿⣿⡇⣽⣿⣿⣿⣿⣿⣿⣿⣿⣿⣿⣿⣿⣿⡇⢀⠀⢄⢻⣿⢕⢐⢜⣿⣿⣯⢝⢝⣿⣿⢕⢕⢕⢹⣿⣿⣿⣿⡇⠀⠀⠀⠀⠀⠀⠀⠀⠀⠀⠀⠀⠀</a:t>
            </a:r>
            <a:br/>
            <a:r>
              <a:t>⠀⠀⠀⠀⠀⠀⠀⠀⠀⠀⠀⣿⣿⣿⣿⣿⣿⣿⣿⣿⣿⣿⣿⣿⣿⣿⣿⣿⣷⣾⣿⣿⣿⣿⣿⣿⣿⣿⣿⣿⣿⣿⣿⡇⢕⢔⢕⢸⣿⡇⢕⢕⢿⣿⣿⣷⣎⣟⣿⣧⡕⢕⢕⢿⣿⣿⣿⣿⢀⠀⠀⠀⠀⠀⠀⠀⠀⠀⠀⠀⠀</a:t>
            </a:r>
            <a:br/>
            <a:r>
              <a:t>⠀⠀⠀⠀⠀⠀⠀⠀⠀⠀⠀⣿⣿⣿⣿⣿⣿⣿⣿⣿⣿⣿⣿⣿⣿⣿⣿⣿⢝⢿⣿⣿⣿⣿⡿⢿⡟⢿⣟⣿⣿⣿⣿⣧⣷⣷⣷⣿⣿⡇⢕⢑⢕⣿⣿⣿⣿⣿⣿⣿⣿⣇⢕⢼⣿⣿⣿⣿⡕⠀⠀⠀⠀⠀⠀⠀⠀⠀⠀⠀⠀</a:t>
            </a:r>
            <a:br/>
            <a:r>
              <a:t>⠀⠀⠀⠀⠀⠀⠀⠀⠀⠀⠀⣿⣿⣿⣿⣿⣿⣿⣿⣿⣿⣿⣿⣿⣿⣿⣿⢗⢗⣹⣿⣿⣿⣿⣿⣿⣷⣿⣿⣿⣿⣷⣷⣿⣿⣿⣿⣿⣿⢇⢕⢕⢕⣿⣿⣿⣿⣿⣿⣿⣿⣿⡇⢸⣿⣿⣿⣿⡧⠀⠀⠀⠀⠀⠀⠀⠀⠀⠀⠀⠀</a:t>
            </a:r>
            <a:br/>
            <a:r>
              <a:t>⠀⠀⠀⠀⠀⠀⠀⠀⠀⠀⠀⣿⣿⣿⣿⣿⣿⣿⣿⣿⣿⣿⣿⣿⣿⣿⣿⢕⢕⢹⣿⣿⣿⣿⣿⣿⣿⣿⣿⣿⣿⣿⣿⣿⣿⣿⣿⣿⡏⢕⢕⢕⢕⣿⣿⣿⣿⡿⢿⠿⢿⢿⢇⢸⣿⣿⣿⣿⣷⠀⠀⠀⠀⠀⠀⠀⠀⠀⠀⠀⠀</a:t>
            </a:r>
            <a:br/>
            <a:r>
              <a:t>⠀⠀⠀⠀⠀⠀⠀⠀⠀⠀⠀⣿⣿⣿⣿⣿⣿⣿⣿⣿⣿⣿⣿⣿⣿⣿⣿⢕⢕⢕⣿⣿⣿⣿⣿⣿⣿⣿⣿⣿⣿⣿⣿⣿⣿⣿⣿⣿⡇⢕⢕⢕⢱⣿⣿⣿⣿⡷⠆⠔⣱⣧⡽⣾⣿⣿⣿⣿⣿⠀⠀⠀⠀⠀⠀⠀⠀⠀⠀⠀⠀</a:t>
            </a:r>
            <a:br/>
            <a:r>
              <a:t>⠀⠀⠀⠀⠀⠀⠀⠀⠀⠀⠀⣿⣿⣿⣿⣿⣿⣿⣿⣿⣿⣿⣿⣿⣿⣿⡏⢕⢕⢕⣿⣿⣿⣿⣿⣿⣿⣿⣿⣿⣿⣿⣿⣿⣿⣿⣿⣿⡇⢕⢕⢕⢕⣿⣿⣿⣿⠇⢔⣇⣜⣿⣷⢸⣿⣿⣿⣿⣿⠀⠀⠀⠀⠀⠀⠀⠀⠀⠀⠀⠀</a:t>
            </a:r>
            <a:br/>
            <a:r>
              <a:t>⠀⠀⠀⠀⠀⠀⠀⠀⠀⠀⠀⠸⣿⣿⣿⣿⣿⣿⣿⣿⣿⣿⣿⣿⣿⣿⡇⢕⢕⢕⣿⣿⣿⣿⣿⣿⣿⣿⣿⣿⣿⣿⣿⣿⡟⢟⢏⣝⣁⢀⢁⣁⣁⣿⣿⣿⠟⣰⣿⣿⣿⣿⣿⢕⣿⣿⣿⣿⣿⠀⠀⠀⠀⠀⠀⠀⠀⠀⠀⠀⠀</a:t>
            </a:r>
            <a:br/>
            <a:r>
              <a:t>⠀⠀⠀⠀⠀⠀⠀⠀⠀⠀⠀⠀⠝⡿⣿⣿⣿⣿⣿⣿⣿⣿⣿⣿⣿⡿⠇⠑⠑⢕⣿⣿⣿⣿⣿⣿⣿⣿⣿⣿⣿⣿⡟⡿⣻⣷⣷⣷⢿⣿⣿⡿⣿⣿⣿⡿⢱⣿⣿⣿⣿⣿⣿⡕⠹⣿⣿⣿⣿⠀⠀⠀⠀⠀⠀⠀⠀⠀⠀⠀⠀</a:t>
            </a:r>
            <a:br/>
            <a:r>
              <a:t>⠀⠀⠀⠀⠀⠀⠀⠀⠀⠀⠀⢄⣀⣅⡅⢕⢕⢕⢕⢕⣕⡕⢕⢕⢕⢕⢄⣄⣄⣕⣿⣿⡿⣏⣻⢟⠏⠻⢟⢟⢟⢎⢝⢝⢜⡱⣳⢺⢷⣿⣽⣿⣿⣿⣿⣇⣼⣿⣿⣿⣿⣿⣿⣷⡀⣿⣿⣿⣿⠀⠀⠀⠀⠀⠀⠀⠀⠀⠀⠀⠀</a:t>
            </a:r>
            <a:br/>
            <a:r>
              <a:t>⠀⠀⠀⠀⠀⠀⠀⠀⠀⠀⠀⠕⢕⣵⣕⣕⣼⣵⣵⣷⣷⣷⣷⡿⢿⢿⢟⢛⢟⢏⢜⢍⢡⢅⢔⢕⡕⢕⢕⢕⢕⢕⢜⡕⢇⣕⢱⣾⣏⣵⣿⣿⣝⣻⡽⢿⣿⣿⣿⣿⣿⣿⣿⣿⣷⣾⣿⣿⣿⠀⠀⠀⠀⠀⠀⠀⠀⠀⠀⠀⠀</a:t>
            </a:r>
            <a:br/>
            <a:r>
              <a:t>⠀⠀⠀⠀⠀⠀⠀⠀⠀⠀⠀⠿⠟⢻⠟⠙⠙⢙⢜⢅⢅⢕⢔⢕⢕⢕⢕⢕⢕⡕⢱⣕⢕⢕⢕⢜⢝⢽⢵⢵⣷⡷⣿⣽⣼⣯⣽⣿⣿⣿⣿⣿⣿⣿⣿⣿⣿⣿⣿⣿⣿⣿⣿⣿⣿⡕⢙⢿⣿⠀⠀⠀⠀⠀⠀⠀⠀⠀⠀⠀⠀</a:t>
            </a:r>
            <a:br/>
            <a:r>
              <a:t>⠀⠀⠀⠀⠀⠀⠀⠀⠀⠀⠀⠀⠀⠀⠀⠀⠀⠑⠑⠑⠑⠑⠑⠑⠑⠑⠑⠑⠑⠑⠑⠑⠑⠑⠑⠑⠑⠘⠑⠑⠑⠑⠑⠑⠑⠑⠃⠑⠑⠘⠑⠑⠑⠑⠑⠑⠑⠑⠑⠑⠃⠑⠘⠛⠋⠙⠐⠘⠙⠀⠀⠀⠀⠀⠀⠀⠀⠀⠀⠀⠀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⠀⠀⠀⠀⠀⠀⠀⠀⠀⠀⠀⢕⢕⢕⢕⣱⢇⢼⢿⢗⣾⣝⡿⢵⣵⡕⢔⡕⢙⢟⢻⢿⣿⣿⣿⣿⣿⣿⣿⣿⣿⣿⣿⣿⣿⣿⣿⣿⣿⣿⣿⣿⣿⣿⣿⣿⣿⣿⣿⣿⣿⣿⣿⣿⣿⣿⣿⣿⣷⠀⠀⠀⠀⠀⠀⠀⠀⠀⠀⠀⠀</a:t>
            </a:r>
            <a:br/>
            <a:r>
              <a:t>⠀⠀⠀⠀⠀⠀⠀⠀⠀⠀⠀⠕⢕⢕⢕⢝⢕⢹⢇⢱⢎⣽⣯⢝⢗⢯⢝⣳⣵⣕⣇⡕⢜⢝⢟⢿⣿⣿⣿⣿⣿⣿⣿⣿⣿⣿⣿⣿⣿⣿⣿⣿⣿⣿⣿⣿⣿⣿⣿⣿⣿⣿⣿⣿⣿⣿⣿⣿⣿⠀⠀⠀⠀⠀⠀⠀⠀⠀⠀⠀⠀</a:t>
            </a:r>
            <a:br/>
            <a:r>
              <a:t>⠀⠀⠀⠀⠀⠀⠀⠀⠀⠀⠀⢕⢑⢕⢕⢕⢕⣕⡕⡕⢜⡗⣇⢗⣵⢵⢕⣞⣻⢿⣿⣯⣿⡵⣇⣱⣕⣜⢝⢻⢿⣿⣿⣿⣿⣿⣿⣿⣿⣿⣿⣿⣿⣿⣿⣿⣿⣿⣿⣿⣿⣿⣿⣿⣿⣿⣿⣿⣿⠀⠀⠀⠀⠀⠀⠀⠀⠀⠀⠀⠀</a:t>
            </a:r>
            <a:br/>
            <a:r>
              <a:t>⠀⠀⠀⠀⠀⠀⠀⠀⠀⠀⠀⢕⡱⢕⡟⢫⠝⢇⠕⢑⢕⠕⢕⢝⢸⡾⢿⢹⣱⢯⢏⣿⣽⣽⡿⣳⡽⣟⣯⣷⣷⣼⣝⣟⢿⣿⣿⣿⣿⣿⣿⣿⣿⣿⣿⣿⣿⣿⣿⣿⣿⣿⣿⣿⣿⣿⣿⣿⣿⠀⠀⠀⠀⠀⠀⠀⠀⠀⠀⠀⠀</a:t>
            </a:r>
            <a:br/>
            <a:r>
              <a:t>⠀⠀⠀⠀⠀⠀⠀⠀⠀⠀⠀⢏⠕⠕⠁⢑⢑⠕⢅⣕⢕⢕⢕⢔⢕⢕⢜⢱⣜⢗⣷⣾⣿⣜⢟⣽⣿⣿⣿⣿⣿⣿⣿⣿⣷⣷⣽⡟⢻⣿⣿⣿⣿⣿⣿⣿⣿⣿⣿⣿⣿⣿⣿⣿⣿⣿⣿⣿⣿⠀⠀⠀⠀⠀⠀⠀⠀⠀⠀⠀⠀</a:t>
            </a:r>
            <a:br/>
            <a:r>
              <a:t>⠀⠀⠀⠀⠀⠀⠀⠀⠀⠀⠀⠀⠀⠀⠀⠀⠀⠁⠁⠑⠙⠳⢧⣕⡕⢕⢕⢕⢱⢻⡵⣼⣿⣿⣿⣿⣯⣽⣿⣿⣿⣿⣿⣿⣿⣿⣿⣿⣷⣷⣯⣝⣿⣿⣿⣿⣿⣿⣿⣿⣿⣿⣿⣿⣿⣿⣿⣿⣿⠀⠀⠀⠀⠀⠀⠀⠀⠀⠀⠀⠀</a:t>
            </a:r>
            <a:br/>
            <a:r>
              <a:t>⠀⠀⠀⠀⠀⠀⠀⠀⠀⠀⠀⠉⠙⠓⠖⠴⠄⠀⠀⠀⠀⠀⠀⠙⣿⣧⡕⢕⢕⢕⢹⢿⣗⣧⣿⣽⣿⣿⣯⣿⣿⣿⣿⣿⣿⣿⣿⣿⣿⣿⣿⣿⣿⣿⣿⣿⣿⣿⣿⣿⣿⣿⣿⣿⣿⣿⣿⣿⣿⠀⠀⠀⠀⠀⠀⠀⠀⠀⠀⠀⠀</a:t>
            </a:r>
            <a:br/>
            <a:r>
              <a:t>⠀⠀⠀⠀⠀⠀⠀⠀⠀⠀⠀⠀⠀⠀⠀⠀⠀⢁⠀⠀⠀⠀⠀⠀⠜⢿⣷⡇⢕⢜⣜⣿⣿⣿⣾⣿⣿⣿⣿⣿⣿⣿⣿⣿⣿⡿⠟⠛⠻⢿⣿⣿⣿⣿⣿⣿⣿⣿⣿⣿⣽⣿⣿⣿⣿⣿⣿⣿⣿⠀⠀⠀⠀⠀⠀⠀⠀⠀⠀⠀⠀</a:t>
            </a:r>
            <a:br/>
            <a:r>
              <a:t>⠀⠀⠀⠀⠀⠀⠀⠀⠀⠀⠀⢔⢔⢔⢅⢅⢀⢀⢄⢀⠀⠐⠔⠀⠐⢘⣿⣿⢕⢺⣷⣿⣿⣿⣿⣿⣿⣿⣿⣿⣿⣿⣿⣿⠟⢦⣄⢀⠅⠁⢻⣿⣿⣿⣿⣿⣿⣿⣿⣿⣽⣏⣾⣿⣿⣿⣿⣿⠟⠀⠀⠀⠀⠀⠀⠀⠀⠀⠀⠀⠀</a:t>
            </a:r>
            <a:br/>
            <a:r>
              <a:t>⠀⠀⠀⠀⠀⠀⠀⠀⠀⠀⠀⣿⣿⣷⣷⣧⣕⣕⣕⢕⢕⢕⢕⢀⠀⢀⣿⣿⡧⢕⣿⣿⣿⣿⣿⣿⣿⣿⣿⣿⣿⣿⣿⡿⠠⠅⢹⣷⡅⠄⢀⢻⣿⣿⣿⣿⣿⣿⣿⡿⢟⢿⣿⣿⣿⣿⣿⡗⠔⠀⠀⠀⠀⠀⠀⠀⠀⠀⠀⠀⠀</a:t>
            </a:r>
            <a:br/>
            <a:r>
              <a:t>⠀⠀⠀⠀⠀⠀⠀⠀⠀⠀⠀⣿⣿⣿⣿⣿⣿⣿⣿⣿⣷⣷⣵⣕⢕⢕⣿⣿⡇⣽⣿⣿⣿⣿⣿⣿⣿⣿⣿⣿⣿⣿⣿⡇⠀⠀⠔⢻⣿⢕⠔⢜⣿⣿⣿⣆⢹⣿⣿⢕⢕⢕⢹⣿⣿⣿⣿⡇⠀⠀⠀⠀⠀⠀⠀⠀⠀⠀⠀⠀⠀</a:t>
            </a:r>
            <a:br/>
            <a:r>
              <a:t>⠀⠀⠀⠀⠀⠀⠀⠀⠀⠀⠀⣿⣿⣿⣿⣿⣿⣿⣿⣿⣿⣿⣿⣿⣿⣿⣿⣿⡷⣾⣿⣿⣿⣿⣿⣿⣿⣿⣿⣿⣿⣿⣿⡇⢕⢔⢔⢸⣿⡇⢅⢕⢻⣿⣿⣿⣮⣙⣿⣧⢕⢕⢕⢿⣿⣿⣿⣿⢄⠀⠀⠀⠀⠀⠀⠀⠀⠀⠀⠀⠀</a:t>
            </a:r>
            <a:br/>
            <a:r>
              <a:t>⠀⠀⠀⠀⠀⠀⠀⠀⠀⠀⠀⣿⣿⣿⣿⣿⣿⣿⣿⣿⣿⣿⣿⣿⣿⣿⣿⣿⢝⢿⢿⢿⢿⡏⢹⢿⢞⢿⣿⣿⣻⣿⣿⣷⣷⣷⣷⣿⣿⡇⢕⢑⢕⣿⣿⣿⣿⣿⣿⣿⣿⣧⢕⢹⣿⣿⣿⣿⡕⠀⠀⠀⠀⠀⠀⠀⠀⠀⠀⠀⠀</a:t>
            </a:r>
            <a:br/>
            <a:r>
              <a:t>⠀⠀⠀⠀⠀⠀⠀⠀⠀⠀⠀⣿⣿⣿⣿⣿⣿⣿⣿⣿⣿⣿⣿⣿⣿⣿⣿⢇⢞⣻⣿⣿⣿⣿⣿⣿⣷⣷⣷⣷⣿⣷⣷⣿⣿⣿⣿⣿⣿⢇⢕⢕⢕⣿⣿⣿⣿⣿⣿⣿⣿⣿⡇⢸⣿⣿⣿⣿⡇⠀⠀⠀⠀⠀⠀⠀⠀⠀⠀⠀⠀</a:t>
            </a:r>
            <a:br/>
            <a:r>
              <a:t>⠀⠀⠀⠀⠀⠀⠀⠀⠀⠀⠀⣿⣿⣿⣿⣿⣿⣿⣿⣿⣿⣿⣿⣿⣿⣿⣿⢕⢜⢹⣿⣿⣿⣿⣿⣿⣿⣿⣿⣿⣿⣿⣿⣿⣿⣿⣿⣿⡏⢕⢕⢕⢕⣿⣿⣿⣿⡿⠿⠿⣟⢿⢇⢸⣿⣿⣿⣿⣷⠀⠀⠀⠀⠀⠀⠀⠀⠀⠀⠀⠀</a:t>
            </a:r>
            <a:br/>
            <a:r>
              <a:t>⠀⠀⠀⠀⠀⠀⠀⠀⠀⠀⠀⣿⣿⣿⣿⣿⣿⣿⣿⣿⣿⣿⣿⣿⣿⣿⣿⢕⢕⢕⣿⣿⣿⣿⣿⣿⣿⣿⣿⣿⣿⣿⣿⣿⣿⣿⣿⣿⡇⢕⢕⢕⢱⣽⣿⣿⣿⡇⠆⠄⣱⣽⡣⣾⣿⣿⣿⣿⣿⠀⠀⠀⠀⠀⠀⠀⠀⠀⠀⠀⠀</a:t>
            </a:r>
            <a:br/>
            <a:r>
              <a:t>⠀⠀⠀⠀⠀⠀⠀⠀⠀⠀⠀⣿⣿⣿⣿⣿⣿⣿⣿⣿⣿⣿⣿⣿⣿⣿⡿⢕⢕⢕⣾⣿⣿⣿⣿⡿⣿⣿⣿⡿⣿⣿⣿⣿⣿⣿⣿⣿⡇⢅⢕⢕⢕⣿⣿⣿⣿⢇⢔⣇⣜⣿⣷⢹⣿⣿⣿⣿⣿⠀⠀⠀⠀⠀⠀⠀⠀⠀⠀⠀⠀</a:t>
            </a:r>
            <a:br/>
            <a:r>
              <a:t>⠀⠀⠀⠀⠀⠀⠀⠀⠀⠀⠀⠜⣿⣿⣿⣿⣿⣿⣿⣿⣿⣿⣿⣿⣿⣿⡇⢕⢕⢕⣿⣿⣿⣿⣿⣿⣟⣟⣟⣿⣿⢿⣿⣟⣟⢟⢏⣝⣅⢀⢁⣀⣁⣿⣿⣿⢟⢱⣾⣿⣿⣿⣿⢕⣿⣿⣿⣿⣿⠀⠀⠀⠀⠀⠀⠀⠀⠀⠀⠀⠀</a:t>
            </a:r>
            <a:br/>
            <a:r>
              <a:t>⠀⠀⠀⠀⠀⠀⠀⠀⠀⠀⠀⠀⠝⡿⣿⣿⣿⣿⣿⣿⣿⣿⣿⣿⣿⡿⢇⠁⠑⢕⢻⡿⡿⣿⣿⣗⣿⢿⡝⣿⣿⣵⡝⡿⢺⣷⣷⣷⢿⣿⣿⡿⣿⣿⣿⡿⢱⣿⣿⣿⣿⣿⣿⡇⠜⣿⣿⣿⣿⠀⠀⠀⠀⠀⠀⠀⠀⠀⠀⠀⠀</a:t>
            </a:r>
            <a:br/>
            <a:r>
              <a:t>⠀⠀⠀⠀⠀⠀⠀⠀⠀⠀⠀⢄⣀⡅⢕⢔⢕⢕⢕⢕⢕⢕⢕⢕⠕⢕⢁⢀⣀⣕⢾⢿⡿⢏⢝⠟⠇⠺⢜⢝⢏⢎⢍⢝⢝⡕⣷⡺⢷⣾⣿⣿⣿⣿⣿⢑⣾⣿⣿⣿⣿⣿⣿⣿⡄⢹⣿⣿⣿⠀⠀⠀⠀⠀⠀⠀⠀⠀⠀⠀⠀</a:t>
            </a:r>
            <a:br/>
            <a:r>
              <a:t>⠀⠀⠀⠀⠀⠀⠀⠀⠀⠀⠀⠱⠕⣵⣕⣱⣵⣵⢵⣵⣷⣷⢷⢾⢟⠟⠟⢑⢚⢘⢅⢅⢠⢄⢔⢕⢕⢕⢕⢕⢕⢕⢜⡜⢕⣕⢱⣗⣟⣵⣿⣿⣿⡿⣿⣿⣿⣿⣿⣿⣿⣿⣿⣿⣿⣾⣿⣿⣿⠀⠀⠀⠀⠀⠀⠀⠀⠀⠀⠀⠀</a:t>
            </a:r>
            <a:br/>
            <a:r>
              <a:t>⠀⠀⠀⠀⠀⠀⠀⠀⠀⠀⠀⠽⠟⢻⠟⠛⠋⢝⢌⢅⢔⢅⢔⢔⢔⢕⢕⢕⢕⡕⢱⣕⡕⢕⢕⢼⢝⢝⢵⢵⣵⢷⣿⣽⣮⣽⣽⣽⣽⣿⣯⣿⣿⣿⣿⣿⣿⣿⣿⣿⣿⣿⣿⣿⣿⡏⢜⢿⣿⠀⠀⠀⠀⠀⠀⠀⠀⠀⠀⠀⠀</a:t>
            </a:r>
            <a:br/>
            <a:r>
              <a:t>⠀⠀⠀⠀⠀⠀⠀⠀⠀⠀⠀⠀⠀⠁⠀⠀⠐⠁⠑⠑⠑⠑⠑⠃⠘⠓⠑⠑⠑⠑⠑⠑⠑⠑⠑⠑⠑⠘⠑⠑⠑⠑⠑⠙⠑⠑⠃⠑⠑⠘⠑⠑⠑⠑⠑⠑⠑⠑⠑⠑⠑⠑⠃⠛⠙⠙⠑⠈⠋⠀⠀⠀⠀⠀⠀⠀⠀⠀⠀⠀⠀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⠀⠀⠀⠀⠀⠀⠀⠀⠀⠀⠀⢕⢕⢕⢕⣱⢗⡼⢟⢗⣾⣟⡿⢵⣕⡵⢕⡕⢙⢟⢿⢿⣿⣿⣿⣿⣿⣿⣿⣿⣿⣿⣿⣿⣿⣿⣿⣿⣿⣿⣿⣿⣿⣿⣿⣿⣿⣿⣿⣿⣿⣿⣿⣿⣿⣿⣿⣿⣿⠀⠀⠀⠀⠀⠀⠀⠀⠀⠀⠀⠀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⠀⠀⠀⠀⠀⠀⠀⠀⠀⠀⠀⢕⢕⢕⢕⢕⢵⢻⢇⢱⢞⣽⣯⢹⢗⢯⢝⣷⣵⣗⡣⡕⢜⢝⢻⢿⣿⣿⣿⣿⣿⣿⣿⣿⣿⣿⣿⣿⣿⣿⣿⣿⣿⣿⣿⣿⣿⣿⣿⣿⣿⣿⣿⣿⣿⣿⣿⣿⣿⠀⠀⠀⠀⠀⠀⠀⠀⠀⠀⠀⠀</a:t>
            </a:r>
            <a:br/>
            <a:r>
              <a:t>⠀⠀⠀⠀⠀⠀⠀⠀⠀⠀⠀⢕⢕⢕⢕⢕⢕⣕⣜⡜⢜⡗⣇⡗⣱⢷⢗⡜⣻⢿⣿⣯⣿⣵⣷⣵⢕⣜⡟⢻⣿⣿⣿⣿⣿⣿⣿⣿⣿⣿⣿⣿⣿⣿⣿⣿⣿⣿⣿⣿⣿⣿⣿⣿⣿⣿⣿⣿⣿⠀⠀⠀⠀⠀⠀⠀⠀⠀⠀⠀⠀</a:t>
            </a:r>
            <a:br/>
            <a:r>
              <a:t>⠀⠀⠀⠀⠀⠀⠀⠀⠀⠀⠀⢕⡱⡕⣏⢹⠜⢕⠕⢑⢕⠕⢕⢝⢸⡿⢿⢹⣱⡯⢝⣝⣽⣽⣿⡿⡯⣿⣧⣾⣯⣿⣿⣻⣿⣿⣿⣿⣿⣿⣿⣿⣿⣿⣿⣿⣿⣿⣿⣿⣿⣿⣿⣿⣿⣿⣿⣿⣿⠀⠀⠀⠀⠀⠀⠀⠀⠀⠀⠀⠀</a:t>
            </a:r>
            <a:br/>
            <a:r>
              <a:t>⠀⠀⠀⠀⠀⠀⠀⠀⠀⠀⠀⢏⠜⠑⠁⢕⢑⠕⢄⣔⢕⢅⢕⢔⢔⢕⢜⢱⢜⣟⣳⡷⣿⣼⢻⣽⣿⣿⣻⣿⣿⣿⣿⣿⣿⣿⣿⣿⣿⣿⣿⣿⣿⣿⣿⣿⣿⣿⣿⣿⣿⣿⣿⣿⣿⣿⣿⣿⣿⠀⠀⠀⠀⠀⠀⠀⠀⠀⠀⠀⠀</a:t>
            </a:r>
            <a:br/>
            <a:r>
              <a:t>⠀⠀⠀⠀⠀⠀⠀⠀⠀⠀⠀⠀⠀⠀⠀⠀⠀⠁⠁⠑⠙⠗⢶⣵⡕⢕⢕⢕⢱⢻⣧⣸⣿⡿⣿⣏⡻⣼⣿⣿⣻⣿⣿⣿⣿⣿⣿⣿⣿⣿⣿⣿⣿⣿⣿⣿⣿⣿⣿⣿⣿⣿⣿⣿⣿⣿⣿⣿⣿⠀⠀⠀⠀⠀⠀⠀⠀⠀⠀⠀⠀</a:t>
            </a:r>
            <a:br/>
            <a:r>
              <a:t>⠀⠀⠀⠀⠀⠀⠀⠀⠀⠀⠀⠉⠝⠓⠖⠦⠄⠀⠀⠀⠀⠀⠀⠙⢿⣧⡕⢕⢕⢕⢹⢿⣟⣯⣷⣽⣿⣿⣯⣿⣿⣿⣿⣿⣿⣿⣿⣿⣿⣿⣿⣿⣿⣿⣿⣿⣿⣿⣿⣿⣿⣿⣿⣿⣿⣿⣿⣿⣿⠀⠀⠀⠀⠀⠀⠀⠀⠀⠀⠀⠀</a:t>
            </a:r>
            <a:br/>
            <a:r>
              <a:t>⠀⠀⠀⠀⠀⠀⠀⠀⠀⠀⠀⠀⠀⠀⠀⠀⢀⠁⠄⠀⠀⠀⠀⠀⠌⢻⣿⡕⢕⢜⣜⣿⣿⣿⣿⣿⣿⣿⣿⣿⣿⣿⣿⣿⣿⡿⠟⠟⠟⢿⣿⣿⣿⣿⣿⣿⣿⣿⣿⣿⣿⣿⣿⣿⣿⣿⣿⣿⣿⠀⠀⠀⠀⠀⠀⠀⠀⠀⠀⠀⠀</a:t>
            </a:r>
            <a:br/>
            <a:r>
              <a:t>⠀⠀⠀⠀⠀⠀⠀⠀⠀⠀⠀⢔⢔⢔⢄⢕⢀⢔⢀⢀⠀⠐⠔⠀⠀⠘⣿⣿⡜⢾⣷⣿⣿⣿⣿⣿⣿⣿⣿⣿⣿⣿⣿⣿⠟⠢⣄⢀⠔⠅⢹⣿⣿⣿⣿⣿⣿⣿⣿⣿⣽⣏⣾⣿⣿⣿⣿⡿⠟⠀⠀⠀⠀⠀⠀⠀⠀⠀⠀⠀⠀</a:t>
            </a:r>
            <a:br/>
            <a:r>
              <a:t>⠀⠀⠀⠀⠀⠀⠀⠀⠀⠀⠀⣿⣿⣷⣷⣵⣕⣕⡕⢕⢕⢕⢕⢀⠀⢀⣿⣿⡇⢹⣾⣿⣿⣿⣿⣿⣿⣿⣿⣿⣿⣿⣿⡿⠄⠄⢹⣷⡅⢅⢅⢹⣿⣿⣿⣿⣿⣿⣿⡿⢟⢿⣿⣿⣿⣿⣿⡗⠔⠀⠀⠀⠀⠀⠀⠀⠀⠀⠀⠀⠀</a:t>
            </a:r>
            <a:br/>
            <a:r>
              <a:t>⠀⠀⠀⠀⠀⠀⠀⠀⠀⠀⠀⣿⣿⣿⣿⣿⣿⣿⣿⣿⣷⣷⣵⣕⢕⢕⣿⣿⡇⣽⣿⣿⣿⣿⣿⣿⣿⣿⣿⣿⣿⣿⣿⡇⠀⠀⢄⢹⣿⡔⢄⢜⣿⣿⣿⣷⡜⣿⣿⢕⢕⢕⢹⣿⣿⣿⣿⣇⠀⠀⠀⠀⠀⠀⠀⠀⠀⠀⠀⠀⠀</a:t>
            </a:r>
            <a:br/>
            <a:r>
              <a:t>⠀⠀⠀⠀⠀⠀⠀⠀⠀⠀⠀⣿⣿⣿⣿⣿⣿⣿⣿⣿⣿⣿⣿⣿⣿⣿⣿⣿⡷⢾⣿⣿⣿⣿⣿⣿⣿⣿⣿⣿⣿⣿⣿⡇⢕⢄⢕⢸⣿⡇⢕⢕⢻⣿⣿⣿⣿⣝⣟⣧⣕⢕⢕⢿⣿⣿⣿⣿⢔⠀⠀⠀⠀⠀⠀⠀⠀⠀⠀⠀⠀</a:t>
            </a:r>
            <a:br/>
            <a:r>
              <a:t>⠀⠀⠀⠀⠀⠀⠀⠀⠀⠀⠀⣿⣿⣿⣿⣿⣿⣿⣿⣿⣿⣿⣿⣿⣿⣿⣿⣿⢕⢿⢿⢟⢏⡏⢝⢿⢟⢿⣟⣿⣻⣿⣿⣧⣷⣷⣷⣿⣿⡇⢕⢕⢕⣿⣿⣿⣿⣿⣿⣿⣿⣷⡕⢸⣿⣿⣿⣿⡕⠀⠀⠀⠀⠀⠀⠀⠀⠀⠀⠀⠀</a:t>
            </a:r>
            <a:br/>
            <a:r>
              <a:t>⠀⠀⠀⠀⠀⠀⠀⠀⠀⠀⠀⣿⣿⣿⣿⣿⣿⣿⣿⣿⣿⣿⣿⣿⣿⣿⣿⢇⢕⡝⣿⣿⣿⣿⣿⣿⣷⣷⣷⣷⣿⣷⣷⣿⣿⣿⣿⣿⣿⢇⢕⠕⢕⣿⣿⣿⣿⣿⣿⣿⣿⣿⣷⢸⣿⣿⣿⣿⡇⠀⠀⠀⠀⠀⠀⠀⠀⠀⠀⠀⠀</a:t>
            </a:r>
            <a:br/>
            <a:r>
              <a:t>⠀⠀⠀⠀⠀⠀⠀⠀⠀⠀⠀⣿⣿⣿⣿⣿⣿⣿⣿⣿⣿⣿⣿⣿⣿⣿⣿⢕⢕⢝⣿⣿⣿⣿⣿⣿⣿⣿⣿⡿⣷⣿⣿⣿⣿⣿⣿⣿⡏⢕⢕⢕⢕⣿⣿⣿⣿⡿⢿⠿⠟⣻⣿⢹⣿⣿⣿⣿⣷⠀⠀⠀⠀⠀⠀⠀⠀⠀⠀⠀⠀</a:t>
            </a:r>
            <a:br/>
            <a:r>
              <a:t>⠀⠀⠀⠀⠀⠀⠀⠀⠀⠀⠀⣿⣿⣿⣿⣿⣿⣿⣿⣿⣿⣿⣿⣿⣿⣿⣿⢕⢕⢕⣽⣿⣿⣿⣿⣿⣿⣿⣿⣿⣿⣿⣿⣿⣿⣿⣿⣿⡇⢕⢕⢕⢕⣯⣿⣿⣿⡧⠄⠀⢀⣐⢎⣼⣿⣿⣿⣿⣿⠀⠀⠀⠀⠀⠀⠀⠀⠀⠀⠀⠀</a:t>
            </a:r>
            <a:br/>
            <a:r>
              <a:t>⠀⠀⠀⠀⠀⠀⠀⠀⠀⠀⠀⣿⣿⣿⣿⣿⣿⣿⣿⣿⣿⣿⣿⣿⣿⣿⡟⢕⢕⢕⣷⣿⣿⣿⢿⡿⣿⣿⣽⡿⣿⣿⣻⣿⣿⣿⣿⣿⡇⢅⢕⠕⢕⣾⣿⣿⣿⢇⢄⣎⣸⣿⡇⢿⣿⣿⣿⣿⣿⠀⠀⠀⠀⠀⠀⠀⠀⠀⠀⠀⠀</a:t>
            </a:r>
            <a:br/>
            <a:r>
              <a:t>⠀⠀⠀⠀⠀⠀⠀⠀⠀⠀⠀⠜⣿⣿⣿⣿⣿⣿⣿⣿⣿⣿⣿⣿⣿⣿⡇⢕⢕⢕⣏⣿⢿⣯⣟⣏⣟⣟⡟⣿⡿⢿⢽⢏⢟⢟⢏⢝⢅⢀⢁⣁⣁⣿⣿⣿⡿⢱⣾⣿⣿⣿⡇⢸⣿⣿⣿⣿⣿⠀⠀⠀⠀⠀⠀⠀⠀⠀⠀⠀⠀</a:t>
            </a:r>
            <a:br/>
            <a:r>
              <a:t>⠀⠀⠀⠀⠀⠀⠀⠀⠀⠀⠀⠀⠝⡿⣿⣿⣿⣿⣿⣿⣿⣿⣿⣿⣿⣿⠇⠁⠁⢕⢟⡟⢝⢿⣿⣇⣿⢕⢜⣽⡿⡕⡜⡕⢣⣕⡗⡷⢿⣿⣿⡿⣿⣿⣿⡿⢕⣼⣿⣿⣿⣿⣿⡕⠹⣿⣿⣿⣿⠀⠀⠀⠀⠀⠀⠀⠀⠀⠀⠀⠀</a:t>
            </a:r>
            <a:br/>
            <a:r>
              <a:t>⠀⠀⠀⠀⠀⠀⠀⠀⠀⠀⠀⢄⣀⡅⢕⢅⢕⢕⢕⢕⢕⢕⢕⢕⢕⢑⢁⢀⣄⣕⢷⠿⢷⢝⠝⠟⠑⠺⠕⠘⢑⢕⢅⢝⢕⡗⢳⢺⢷⣾⣽⣿⣿⣿⣿⢕⣼⣿⣿⣿⣿⣿⣿⣷⡄⢹⣿⣿⣿⠀⠀⠀⠀⠀⠀⠀⠀⠀⠀⠀⠀</a:t>
            </a:r>
            <a:br/>
            <a:r>
              <a:t>⠀⠀⠀⠀⠀⠀⠀⠀⠀⠀⠀⠄⢕⢵⡕⣕⣡⣵⢵⣵⣷⡷⢾⢿⠿⠟⠝⢑⢑⢁⢅⢅⢄⢄⢔⢔⢕⢕⢕⢔⢕⢕⢕⡕⢇⢕⢱⣷⣟⣵⣿⣿⢿⣿⣻⣿⣿⣿⣿⣿⣿⣿⣿⣿⣿⣶⣿⣿⣿⠀⠀⠀⠀⠀⠀⠀⠀⠀⠀⠀⠀</a:t>
            </a:r>
            <a:br/>
            <a:r>
              <a:t>⠀⠀⠀⠀⠀⠀⠀⠀⠀⠀⠀⠗⠗⢟⠛⠛⠋⠙⢌⢅⢅⢅⢄⢔⢔⢕⢕⢕⢕⢕⢕⢕⢕⢕⢕⢜⢹⢝⢵⢵⡵⢷⢯⡽⣼⣝⣝⣹⣽⣹⣽⣽⣽⣽⣿⣿⣿⣿⣿⣿⣿⣿⣿⣿⣿⣿⢝⢻⣿⠀⠀⠀⠀⠀⠀⠀⠀⠀⠀⠀⠀</a:t>
            </a:r>
            <a:br/>
            <a:r>
              <a:t>⠀⠀⠀⠀⠀⠀⠀⠀⠀⠀⠀⠀⠀⠀⠀⠀⠀⠁⠑⠑⠑⠑⠑⠑⠑⠑⠑⠑⠑⠑⠑⠑⠑⠑⠑⠑⠑⠘⠑⠑⠑⠑⠑⠑⠑⠑⠑⠑⠑⠑⠑⠐⠑⠑⠑⠑⠑⠑⠑⠑⠃⠑⠑⠛⠘⠙⠁⠁⠙⠀⠀⠀⠀⠀⠀⠀⠀⠀⠀⠀⠀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⠀⠀⠀⠀⠀⠀⠀⠀⠀⠀⠀⢕⢝⢕⢕⣹⡗⣼⢷⡣⣼⣿⡿⢽⣧⡵⡕⡜⢝⢻⢿⢿⣿⣿⣿⣿⣿⣿⣿⣿⣿⣿⣿⣿⣿⣿⣿⣿⣿⣿⣿⣿⣿⣿⣿⣿⣿⣿⣿⣿⣿⣿⣿⣿⣿⣿⣿⣿⣿⠀⠀⠀⠀⠀⠀⠀⠀⠀⠀⠀⠀</a:t>
            </a:r>
            <a:br/>
            <a:r>
              <a:t>⠀⠀⠀⠀⠀⠀⠀⠀⠀⠀⠀⢕⢕⢕⢱⢕⢵⢻⢏⢪⢞⣽⣯⢽⢟⢿⣝⣷⣼⣷⡳⡵⢜⢝⢻⢿⣿⣿⣿⣿⣿⣿⣿⣿⣿⣿⣿⣿⣿⣿⣿⣿⣿⣿⣿⣿⣿⣿⣿⣿⣿⣿⣿⣿⣿⣿⣿⣿⣿⠀⠀⠀⠀⠀⠀⠀⠀⠀⠀⠀⠀</a:t>
            </a:r>
            <a:br/>
            <a:r>
              <a:t>⠀⠀⠀⠀⠀⠀⠀⠀⠀⠀⠀⢕⢕⢕⢕⢕⢕⣕⣜⡱⢜⡞⣯⡟⣷⢿⢷⣺⣿⣿⣿⣿⣿⣷⣷⣵⣕⣽⣟⡿⣿⣿⣿⣿⣿⣿⣿⣿⣿⣿⣿⣿⣿⣿⣿⣿⣿⣿⣿⣿⣿⣿⣿⣿⣿⣿⣿⣿⣿⠀⠀⠀⠀⠀⠀⠀⠀⠀⠀⠀⠀</a:t>
            </a:r>
            <a:br/>
            <a:r>
              <a:t>⠀⠀⠀⠀⠀⠀⠀⠀⠀⠀⠀⢕⡱⢵⢟⢹⠏⢕⠕⢑⢜⠕⢕⢝⢹⡿⢿⢽⣪⣯⢟⣟⣿⣽⣿⣿⣿⣿⣿⣿⣿⣿⣿⣿⣿⣿⣿⣿⣿⣿⣿⣿⣿⣿⣿⣿⣿⣿⣿⣿⣿⣿⣿⣿⣿⣿⣿⣿⣿⠀⠀⠀⠀⠀⠀⠀⠀⠀⠀⠀⠀</a:t>
            </a:r>
            <a:br/>
            <a:r>
              <a:t>⠀⠀⠀⠀⠀⠀⠀⠀⠀⠀⠀⢏⠕⠕⠁⢐⢑⠕⢅⣕⢅⢕⢕⢕⢕⢕⢜⢱⢞⢟⣷⣾⣿⣿⢿⣯⣿⣿⣿⣿⣿⣿⣿⣿⣿⣿⣿⣿⣿⣿⣿⣿⣿⣿⣿⣿⣿⣿⣿⣿⣿⣿⣿⣿⣿⣿⣿⣿⣿⠀⠀⠀⠀⠀⠀⠀⠀⠀⠀⠀⠀</a:t>
            </a:r>
            <a:br/>
            <a:r>
              <a:t>⠀⠀⠀⠀⠀⠀⠀⠀⠀⠀⠀⠀⠀⠀⠀⠀⠀⠀⠁⠑⠙⠳⢧⣕⡕⢕⢕⢕⢕⢻⡫⣺⣿⡽⡿⣟⣿⣽⣿⣿⣿⣿⣿⣿⣿⣿⣿⣿⣿⣿⣿⣿⣿⣿⣿⣿⣿⣿⣿⣿⣿⣿⣿⣿⣿⣿⣿⣿⣿⠀⠀⠀⠀⠀⠀⠀⠀⠀⠀⠀⠀</a:t>
            </a:r>
            <a:br/>
            <a:r>
              <a:t>⠀⠀⠀⠀⠀⠀⠀⠀⠀⠀⠀⠙⠛⠓⠖⠴⠄⠀⠀⠀⠀⠀⠀⠙⢿⣧⡕⢕⢕⢕⢹⡿⣟⣿⣾⣿⣿⣟⣻⣿⣿⣿⣿⣿⣿⣿⣿⣿⣿⣿⣿⣿⣿⣿⣿⣿⣿⣿⣿⣿⣿⣿⣿⣿⣿⣿⣿⣿⣿⠀⠀⠀⠀⠀⠀⠀⠀⠀⠀⠀⠀</a:t>
            </a:r>
            <a:br/>
            <a:r>
              <a:t>⠀⠀⠀⠀⠀⠀⠀⠀⠀⠀⠀⠀⠀⠀⠀⠀⢀⠁⠄⠀⠀⠀⠀⠀⠈⢿⣿⡕⢕⢜⣜⣿⣽⣿⣿⣿⣿⣿⣿⣿⣿⣿⣿⣿⣿⡿⠟⠟⠻⢿⣿⣿⣿⣿⣿⣿⣿⣿⣿⣿⣿⣿⣿⣿⣿⣿⣿⣿⣿⠀⠀⠀⠀⠀⠀⠀⠀⠀⠀⠀⠀</a:t>
            </a:r>
            <a:br/>
            <a:r>
              <a:t>⠀⠀⠀⠀⠀⠀⠀⠀⠀⠀⠀⢔⢔⢄⢄⢅⢀⢔⢀⢀⠀⠀⠀⠀⠀⠘⣿⣿⡜⢺⣷⣿⣿⣿⣿⣿⣿⣿⣿⣿⣿⣿⣿⣿⢟⢦⣄⢀⠕⠅⢻⣿⣿⣿⣿⣿⣿⣿⣿⣿⣽⣟⣼⣿⣿⣿⡿⢿⠟⠀⠀⠀⠀⠀⠀⠀⠀⠀⠀⠀⠀</a:t>
            </a:r>
            <a:br/>
            <a:r>
              <a:t>⠀⠀⠀⠀⠀⠀⠀⠀⠀⠀⠀⣿⣷⣷⣵⣵⣕⣕⡕⢕⢔⢄⢅⢀⠄⢐⣿⣿⡇⢱⣿⣿⣿⣿⣿⣿⣿⣿⣿⣿⣿⣿⣿⡿⠠⢄⢹⣷⡅⢄⢄⢹⣿⣿⣿⣿⣿⣿⣿⡿⢿⢿⣿⣿⣿⣿⣿⡗⠔⠀⠀⠀⠀⠀⠀⠀⠀⠀⠀⠀⠀</a:t>
            </a:r>
            <a:br/>
            <a:r>
              <a:t>⠀⠀⠀⠀⠀⠀⠀⠀⠀⠀⠀⣿⣿⣿⣿⣿⣿⣿⣿⣿⣷⣷⣵⣕⢕⢕⣿⣿⡧⣼⣿⣿⣿⣿⣿⣿⣿⣿⣿⣿⣿⣿⣿⡇⠀⠀⠄⢻⣿⡔⢅⢜⣿⣿⣿⣷⣜⢻⣿⢕⢕⢕⢹⣿⣿⣿⣿⡇⠀⠀⠀⠀⠀⠀⠀⠀⠀⠀⠀⠀⠀</a:t>
            </a:r>
            <a:br/>
            <a:r>
              <a:t>⠀⠀⠀⠀⠀⠀⠀⠀⠀⠀⠀⣿⣿⣿⣿⣿⣿⣿⣿⣿⣿⣿⣿⣿⣿⣿⣿⣿⡷⢾⣿⣿⣿⣿⣿⣿⣿⣿⣿⣿⣿⣿⣿⡇⢕⢔⢔⢸⣿⡇⢕⢕⢹⣿⣿⣿⣿⣜⣻⣧⣕⢕⢕⣿⣿⣿⣿⣿⢔⠀⠀⠀⠀⠀⠀⠀⠀⠀⠀⠀⠀</a:t>
            </a:r>
            <a:br/>
            <a:r>
              <a:t>⠀⠀⠀⠀⠀⠀⠀⠀⠀⠀⠀⣿⣿⣿⣿⣿⣿⣿⣿⣿⣿⣿⣿⣿⣿⣿⣿⣿⢕⢽⢿⢟⢟⢏⢫⢻⢟⢿⣟⣿⣻⣿⣿⣧⣷⣷⣷⣿⣿⡇⢕⢔⢕⣿⣿⣿⣿⣿⣿⣿⣿⣷⡕⢼⣿⣿⣿⣿⡕⠀⠀⠀⠀⠀⠀⠀⠀⠀⠀⠀⠀</a:t>
            </a:r>
            <a:br/>
            <a:r>
              <a:t>⠀⠀⠀⠀⠀⠀⠀⠀⠀⠀⠀⣿⣿⣿⣿⣿⣿⣿⣿⣿⣿⣿⣿⣿⣿⣿⣿⡇⢕⣝⣿⣿⣿⣿⣿⣿⣷⣷⣷⣷⣿⣷⣷⣿⣿⣿⣿⣿⣿⢇⢕⢕⢕⣿⣿⣿⣿⣿⣿⣿⣿⣿⣷⣸⣿⣿⣿⣿⡇⠀⠀⠀⠀⠀⠀⠀⠀⠀⠀⠀⠀</a:t>
            </a:r>
            <a:br/>
            <a:r>
              <a:t>⠀⠀⠀⠀⠀⠀⠀⠀⠀⠀⠀⣿⣿⣿⣿⣿⣿⣿⣿⣿⣿⣿⣿⣿⣿⣿⣿⢕⢕⢹⣿⣿⣿⣿⣿⣿⣿⣿⣾⣿⣿⣿⣿⣿⣿⣿⣿⣿⡏⢕⢕⢕⢕⣿⣿⣿⣿⡿⣿⡿⠿⢟⣿⣹⣿⣿⣿⣿⣷⠀⠀⠀⠀⠀⠀⠀⠀⠀⠀⠀⠀</a:t>
            </a:r>
            <a:br/>
            <a:r>
              <a:t>⠀⠀⠀⠀⠀⠀⠀⠀⠀⠀⠀⣿⣿⣿⣿⣿⣿⣿⣿⣿⣿⣿⣿⣿⣿⣿⣿⢕⢕⢕⣽⣿⣿⣾⣿⣿⣿⣿⣿⣿⣿⣿⣿⣿⣿⣿⣿⣿⡇⢕⢕⢕⢕⣿⣿⣿⣿⢕⠄⠀⢀⠈⢕⢾⣿⣿⣿⣿⣿⠀⠀⠀⠀⠀⠀⠀⠀⠀⠀⠀⠀</a:t>
            </a:r>
            <a:br/>
            <a:r>
              <a:t>⠀⠀⠀⠀⠀⠀⠀⠀⠀⠀⠀⣿⣿⣿⣿⣿⣿⣿⣿⣿⣿⣿⣿⣿⣿⣿⡿⢕⢕⢕⣳⣟⣳⣿⡿⡿⣿⣿⣯⡿⣿⣿⣻⣿⣿⣿⣿⣿⡇⢑⢔⢕⢕⣿⣿⣿⣿⠇⢄⣇⣺⣿⡜⣿⣿⣿⣿⣿⣿⠀⠀⠀⠀⠀⠀⠀⠀⠀⠀⠀⠀</a:t>
            </a:r>
            <a:br/>
            <a:r>
              <a:t>⠀⠀⠀⠀⠀⠀⠀⠀⠀⠀⠀⠜⣿⣿⣿⣿⣿⣿⣿⣿⣿⣿⣿⣿⣿⣿⡇⢕⢕⢕⣝⣯⢷⡯⡝⣇⢟⣟⡟⣿⣿⢿⢿⣝⢟⢟⢟⢝⢑⢀⢀⣁⣁⣿⣿⣿⡿⢔⣾⣿⣿⣿⢇⢹⣿⣿⣿⣿⣿⠀⠀⠀⠀⠀⠀⠀⠀⠀⠀⠀⠀</a:t>
            </a:r>
            <a:br/>
            <a:r>
              <a:t>⠀⠀⠀⠀⠀⠀⠀⠀⠀⠀⠀⠀⠝⢿⣿⣿⣿⣿⣿⣿⣿⣿⣿⣿⣿⡿⢇⠁⠁⢕⢟⡏⢝⢿⣷⡇⣾⢕⢝⡿⡿⡕⡜⡕⢳⣕⣗⡷⢿⣿⣿⡿⣿⣿⣿⡟⢑⣼⣿⣿⣿⣿⣧⢕⢿⣿⣿⣿⣿⠀⠀⠀⠀⠀⠀⠀⠀⠀⠀⠀⠀</a:t>
            </a:r>
            <a:br/>
            <a:r>
              <a:t>⠀⠀⠀⠀⠀⠀⠀⠀⠀⠀⠀⢄⣀⡁⢕⢅⢕⢕⢕⢕⢕⢕⢕⢕⠕⢑⢀⢀⢄⣕⢳⠟⢵⠝⠝⠟⠑⠪⠕⠘⠑⢇⢅⢝⢕⡕⢳⢺⢷⣾⣽⣿⣽⣿⡿⢑⣼⣿⣿⣿⣿⣿⣿⣧⢁⢿⣿⣿⣿⠀⠀⠀⠀⠀⠀⠀⠀⠀⠀⠀⠀</a:t>
            </a:r>
            <a:br/>
            <a:r>
              <a:t>⠀⠀⠀⠀⠀⠀⠀⠀⠀⠀⠀⠄⠄⢵⢐⡅⢅⢔⢕⡱⡔⢳⢵⠗⠞⠕⠘⠑⢑⢁⢅⢄⢄⢄⢄⢔⢕⢕⢕⢕⢕⢕⢕⡕⢕⢕⢱⣳⣯⣵⣾⣿⣽⡿⢻⣾⣿⣿⣿⣿⣿⣿⣿⣿⣷⣼⣿⣿⣿⠀⠀⠀⠀⠀⠀⠀⠀⠀⠀⠀⠀</a:t>
            </a:r>
            <a:br/>
            <a:r>
              <a:t>⠀⠀⠀⠀⠀⠀⠀⠀⠀⠀⠀⠗⠗⢞⠇⠑⠑⠁⢁⢅⢄⢅⢄⢄⢔⢕⢕⢕⢕⢕⢕⢕⢕⢕⢕⢕⢝⢝⢵⢵⢵⢧⢼⢽⢼⣽⣽⣽⣽⣯⣽⣽⣵⣿⣿⣿⣿⣿⣿⣿⣿⣿⣿⣿⣿⣟⢝⢻⣿⠀⠀⠀⠀⠀⠀⠀⠀⠀⠀⠀⠀</a:t>
            </a:r>
            <a:br/>
            <a:r>
              <a:t>⠀⠀⠀⠀⠀⠀⠀⠀⠀⠀⠀⠀⠀⠀⠀⠀⠀⠀⠑⠑⠑⠑⠑⠑⠑⠑⠑⠑⠑⠑⠑⠑⠑⠑⠑⠑⠑⠑⠑⠑⠑⠑⠑⠑⠑⠑⠑⠑⠑⠑⠑⠐⠑⠑⠑⠑⠑⠑⠑⠑⠃⠑⠑⠓⠘⠁⠀⠁⠙⠀⠀⠀⠀⠀⠀⠀⠀⠀⠀⠀⠀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⠀⠀⠀⠀⠀⠀⠀⠀⠀⠀⠀⢕⢏⢕⢝⣽⣗⣽⣿⣾⣿⣿⣿⣿⣿⣿⣵⣝⡝⢟⢿⣿⣿⣿⣿⣿⣿⣿⣿⣿⣿⣿⣿⣿⣿⣿⣿⣿⣿⣿⣿⣿⣿⣿⣿⣿⣿⣿⣿⣿⣿⣿⣿⣿⣿⣿⣿⣿⣿⠀⠀⠀⠀⠀⠀⠀⠀⠀⠀⠀⠀</a:t>
            </a:r>
            <a:br/>
            <a:r>
              <a:t>⠀⠀⠀⠀⠀⠀⠀⠀⠀⠀⠀⢕⢣⢜⡹⢿⣷⢻⢏⢫⢿⣿⣿⣿⣿⣿⣿⣿⣿⣿⣷⣕⢝⢹⢻⢿⣿⣿⣿⣿⣿⣿⣿⣿⣿⣿⣿⣿⣿⣿⣿⣿⣿⣿⣿⣿⣿⣿⣿⣿⣿⣿⣿⣿⣿⣿⣿⣿⣿⠀⠀⠀⠀⠀⠀⠀⠀⠀⠀⠀⠀</a:t>
            </a:r>
            <a:br/>
            <a:r>
              <a:t>⠀⠀⠀⠀⠀⠀⠀⠀⠀⠀⠀⢜⢕⢕⢵⢕⢇⣗⣺⢸⢜⡞⣯⡿⣷⢿⢿⣿⣿⣿⣿⣿⣿⣽⣷⣷⣵⣝⣟⡿⣿⣿⣿⣿⣿⣿⣿⣿⣿⣿⣿⣿⣿⣿⣿⣿⣿⣿⣿⣿⣿⣿⣿⣿⣿⣿⣿⣿⣿⠀⠀⠀⠀⠀⠀⠀⠀⠀⠀⠀⠀</a:t>
            </a:r>
            <a:br/>
            <a:r>
              <a:t>⠀⠀⠀⠀⠀⠀⠀⠀⠀⠀⠀⢕⣱⣵⣾⣽⢟⢏⠕⢇⢜⠝⢏⠹⢽⡿⣿⣽⣫⣿⢿⣿⣿⣿⣿⣿⣿⣿⣿⣿⣿⣿⣿⣿⣿⣿⣿⣿⣿⣿⣿⣿⣿⣿⣿⣿⣿⣿⣿⣿⣿⣿⣿⣿⣿⣿⣿⣿⣿⠀⠀⠀⠀⠀⠀⠀⠀⠀⠀⠀⠀</a:t>
            </a:r>
            <a:br/>
            <a:r>
              <a:t>⠀⠀⠀⠀⠀⠀⠀⠀⠀⠀⠀⢯⠟⠝⠅⢕⢑⠑⢅⣑⢕⢕⢕⢕⢕⢕⢜⢹⣞⢿⣾⣿⣿⣿⣿⣿⣿⣿⣿⣿⣿⣿⣿⣿⣿⣿⣿⣿⣿⣿⣿⣿⣿⣿⣿⣿⣿⣿⣿⣿⣿⣿⣿⣿⣿⣿⣿⣿⣿⠀⠀⠀⠀⠀⠀⠀⠀⠀⠀⠀⠀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⠀⠀⠀⠀⠀⠀⠀⠀⠀⠀⠀⠀⠀⠀⠀⠀⠀⠀⠁⠑⠙⠳⢧⣕⡅⢕⢕⢕⢫⢿⣿⣻⣿⣿⣿⣿⣿⣿⣿⣿⣿⣿⣿⣿⣿⣿⣿⣿⣿⣿⣿⣿⣿⣿⣿⣿⣿⣿⣿⣿⣿⣿⣿⣿⣿⣿⣿⣿⣿⠀⠀⠀⠀⠀⠀⠀⠀⠀⠀⠀⠀</a:t>
            </a:r>
            <a:br/>
            <a:r>
              <a:t>⠀⠀⠀⠀⠀⠀⠀⠀⠀⠀⠀⠙⠛⠒⠖⠴⠄⠀⠀⠀⠀⠀⠀⠝⢿⣧⡕⢕⢕⢕⢽⢿⣿⣿⣿⣿⣿⣿⣿⣿⣿⣿⣿⣿⣿⣿⣿⣿⣿⣿⣿⣿⣿⣿⣿⣿⣿⣿⣿⣿⣿⣿⣿⣿⣿⣿⣿⣿⣿⠀⠀⠀⠀⠀⠀⠀⠀⠀⠀⠀⠀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⠀⠀⠀⠀⠀⠀⠀⠀⠀⠀⠀⠀⠀⠀⠀⠀⠀⠀⠐⠀⠀⠀⠀⠀⠘⢿⣿⡕⢕⢸⣜⣿⣿⣿⣿⣿⣿⣿⣿⣿⣿⣿⣿⣿⣿⡿⠟⠟⠻⢿⣿⣿⣿⣿⣿⣿⣿⣿⣿⣿⣿⣿⣿⣿⣿⣿⣿⣿⣿⠀⠀⠀⠀⠀⠀⠀⠀⠀⠀⠀⠀</a:t>
            </a:r>
            <a:br/>
            <a:r>
              <a:t>⠀⠀⠀⠀⠀⠀⠀⠀⠀⠀⠀⢔⢔⢄⢅⢅⢀⠔⢔⠀⠀⠀⠀⠀⠀⢜⣿⣿⢞⢸⣷⣿⣿⣿⣿⣿⣿⣿⣿⣿⣿⣿⣿⣿⢟⢦⣄⢄⠕⢅⢻⣿⣿⣿⣿⣿⣿⣿⣿⣿⣿⣟⣽⣿⣿⣿⡿⢿⠗⠀⠀⠀⠀⠀⠀⠀⠀⠀⠀⠀⠀</a:t>
            </a:r>
            <a:br/>
            <a:r>
              <a:t>⠀⠀⠀⠀⠀⠀⠀⠀⠀⠀⠀⣿⣷⣷⣵⣵⣕⣕⡕⢕⢕⢄⢄⢀⠄⢔⣿⣿⡇⡹⣿⣿⣿⣿⣿⣿⣿⣿⣿⣿⣿⣿⣿⡿⠤⢄⢹⣷⡅⢄⢅⢹⣿⣿⣿⣿⣿⣿⣿⡿⢿⢿⣿⣿⣿⣿⣿⡗⠰⠀⠀⠀⠀⠀⠀⠀⠀⠀⠀⠀⠀</a:t>
            </a:r>
            <a:br/>
            <a:r>
              <a:t>⠀⠀⠀⠀⠀⠀⠀⠀⠀⠀⠀⣿⣿⣿⣿⣿⣿⣿⣿⣾⣷⣧⣵⣕⢕⢕⣿⣿⡇⢿⣿⣿⣿⣿⣿⣿⣿⣿⣿⣿⣿⣿⣿⡇⠀⠀⠔⢻⣿⡕⢑⢜⣿⣿⣿⣽⣝⢻⣿⢕⢕⢕⢻⣿⣿⣿⣿⡇⠀⠀⠀⠀⠀⠀⠀⠀⠀⠀⠀⠀⠀</a:t>
            </a:r>
            <a:br/>
            <a:r>
              <a:t>⠀⠀⠀⠀⠀⠀⠀⠀⠀⠀⠀⣿⣿⣿⣿⣿⣿⣿⣿⣿⣿⣿⣿⣿⣿⣿⣿⣿⡟⣾⣿⣿⣿⣿⣿⣿⣿⣿⣿⣿⣿⣿⣿⡇⢔⢔⢕⢸⣿⡇⢕⢕⢽⣿⣿⣿⣿⡟⢿⢇⣕⢕⢕⣿⣿⣿⣿⣿⢔⠀⠀⠀⠀⠀⠀⠀⠀⠀⠀⠀⠀</a:t>
            </a:r>
            <a:br/>
            <a:r>
              <a:t>⠀⠀⠀⠀⠀⠀⠀⠀⠀⠀⠀⣿⣿⣿⣿⣿⣿⣿⣿⣿⣿⣿⣿⣿⣿⣿⣿⣿⢱⢹⢿⢟⢟⢏⢫⢻⢟⢿⣟⣿⣿⣿⣿⣧⣷⣷⣷⣿⣿⡇⢕⢕⢕⣿⣿⣿⣿⣿⣿⣿⣿⣧⡕⢺⣿⣿⣿⣿⡕⠀⠀⠀⠀⠀⠀⠀⠀⠀⠀⠀⠀</a:t>
            </a:r>
            <a:br/>
            <a:r>
              <a:t>⠀⠀⠀⠀⠀⠀⠀⠀⠀⠀⠀⣿⣿⣿⣿⣿⣿⣿⣿⣿⣿⣿⣿⣿⣿⣿⣿⡗⢕⣝⣿⣿⣿⣿⣿⣷⣷⣷⣷⣷⣿⡷⣧⣿⣿⣿⣿⣿⣿⢇⢕⢕⢕⣿⣿⣿⣿⣿⣿⣿⣿⣿⣷⣼⣿⣿⣿⣿⡇⠀⠀⠀⠀⠀⠀⠀⠀⠀⠀⠀⠀</a:t>
            </a:r>
            <a:br/>
            <a:r>
              <a:t>⠀⠀⠀⠀⠀⠀⠀⠀⠀⠀⠀⣿⣿⣿⣿⣿⣿⣿⣿⣿⣿⣿⣿⣿⣿⣿⣿⢕⢕⢹⣿⣿⣿⣿⣿⣿⣿⣿⣾⡿⣿⣿⣿⣿⣿⣿⣿⣿⡏⢕⢕⢕⢕⣿⣿⣿⣿⣿⣿⣿⡿⣯⣻⣿⣿⣿⣿⣿⣷⠀⠀⠀⠀⠀⠀⠀⠀⠀⠀⠀⠀</a:t>
            </a:r>
            <a:br/>
            <a:r>
              <a:t>⠀⠀⠀⠀⠀⠀⠀⠀⠀⠀⠀⣿⣿⣿⣿⣿⣿⣿⣿⣿⣿⣿⣿⣿⣿⣿⣿⢕⢕⢕⣽⣿⣿⣾⣿⣿⣿⣿⣿⣿⣿⣿⣿⣿⣿⣿⣿⣿⡇⢕⢕⢕⢕⣿⣻⣿⣿⢄⢀⠀⢀⠘⡕⣿⣿⣿⣿⣿⣿⠀⠀⠀⠀⠀⠀⠀⠀⠀⠀⠀⠀</a:t>
            </a:r>
            <a:br/>
            <a:r>
              <a:t>⠀⠀⠀⠀⠀⠀⠀⠀⠀⠀⠀⣿⣿⣿⣿⣿⣿⣿⣿⣿⣿⣿⣿⣿⣿⣿⡟⢕⢕⢕⣳⣟⣳⣿⡿⡷⣿⣿⣯⡿⣿⣿⣻⣿⣿⣿⣿⣿⡇⢕⢕⢕⢕⣿⣾⣿⣿⠐⢄⣆⣵⣷⡜⣿⣿⣿⣿⣿⣿⠀⠀⠀⠀⠀⠀⠀⠀⠀⠀⠀⠀</a:t>
            </a:r>
            <a:br/>
            <a:r>
              <a:t>⠀⠀⠀⠀⠀⠀⠀⠀⠀⠀⠀⠜⣿⣿⣿⣿⣿⣿⣿⣿⣿⣿⣿⣿⣿⣿⡇⢕⢕⢕⢝⡯⢷⡯⢝⣇⢟⣟⡟⣿⡿⢿⢯⣏⢟⢟⢟⢝⢑⢀⢀⢀⣁⣿⣿⣿⡿⢄⣾⣿⣿⣿⢇⢹⣿⣿⣿⣿⣿⠀⠀⠀⠀⠀⠀⠀⠀⠀⠀⠀⠀</a:t>
            </a:r>
            <a:br/>
            <a:r>
              <a:t>⠀⠀⠀⠀⠀⠀⠀⠀⠀⠀⠀⠀⠝⢿⣿⣿⣿⣿⣿⣿⣿⣿⣿⣿⣿⡿⢇⠁⠁⢕⢞⡏⢝⢕⣳⡇⣾⢕⢜⡻⡿⡕⡜⡵⢳⣕⣗⣷⢿⣿⣿⡿⣿⣿⣿⡟⢑⣼⣿⣿⣿⣿⣇⢜⣿⣿⣿⣿⣿⠀⠀⠀⠀⠀⠀⠀⠀⠀⠀⠀⠀</a:t>
            </a:r>
            <a:br/>
            <a:r>
              <a:t>⠀⠀⠀⠀⠀⠀⠀⠀⠀⠀⠀⢄⣀⡁⢕⢅⢕⢕⠕⢕⢕⢕⢕⢕⠕⢑⢀⢄⢀⢕⢳⠟⢵⠕⠝⠟⠃⠪⢕⠘⠑⢇⢅⢝⢝⢕⢳⢺⢷⣯⣽⣿⣿⣿⡿⢑⣼⣿⣿⣿⣿⣿⣿⣇⠘⣿⣿⣿⣿⠀⠀⠀⠀⠀⠀⠀⠀⠀⠀⠀⠀</a:t>
            </a:r>
            <a:br/>
            <a:r>
              <a:t>⠀⠀⠀⠀⠀⠀⠀⠀⠀⠀⠀⠄⢅⢵⢄⢄⢄⢔⢔⡰⢔⢗⠳⠇⠞⠕⠘⠑⢑⢁⢄⢄⢄⢄⢄⢄⢕⢕⢕⢔⢕⢕⡜⡕⢕⣕⢱⣷⣏⣵⣿⣷⣽⣿⢷⣾⣿⣿⣿⣿⣿⣿⣿⣿⣧⣼⣿⣿⣿⠀⠀⠀⠀⠀⠀⠀⠀⠀⠀⠀⠀</a:t>
            </a:r>
            <a:br/>
            <a:r>
              <a:t>⠀⠀⠀⠀⠀⠀⠀⠀⠀⠀⠀⠗⠓⢚⠃⠑⠑⠁⢁⢅⢄⢄⢄⢄⢔⢔⢕⢕⢕⢕⢕⢕⢕⢕⢕⢕⢝⢝⢵⢵⢵⢧⢼⢼⢼⣽⣽⣽⣽⣫⣽⣽⣼⣿⣿⣿⣿⣿⣿⣿⣿⣿⣿⣿⣿⡟⢝⢻⣿⠀⠀⠀⠀⠀⠀⠀⠀⠀⠀⠀⠀</a:t>
            </a:r>
            <a:br/>
            <a:r>
              <a:t>⠀⠀⠀⠀⠀⠀⠀⠀⠀⠀⠀⠀⠀⠀⠀⠀⠀⠀⠑⠑⠑⠑⠑⠑⠑⠑⠑⠑⠑⠑⠑⠑⠑⠑⠑⠑⠑⠑⠑⠑⠑⠑⠑⠑⠑⠑⠑⠑⠑⠑⠑⠐⠑⠑⠑⠑⠑⠑⠑⠑⠃⠑⠑⠓⠘⠁⠀⠁⠉⠀⠀⠀⠀⠀⠀⠀⠀⠀⠀⠀⠀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⠀⠀⠀⠀⠀⠀⠀⠀⠀⠀⠀⢸⣿⣷⣿⣿⣿⣿⣿⣷⣿⣿⣿⣿⣿⣿⣵⣽⡝⢻⡿⣿⣿⣟⣿⣿⣿⣿⣿⣿⣿⣿⣿⣿⣿⣿⣿⣿⣿⣿⣿⣿⣿⣿⣿⣿⣿⣿⣿⣿⣿⣿⣿⣿⣿⣿⣿⣿⣿⠀⠀⠀⠀⠀⠀⠀⠀⠀⠀⠀⠀</a:t>
            </a:r>
            <a:br/>
            <a:r>
              <a:t>⠀⠀⠀⠀⠀⠀⠀⠀⠀⠀⠀⢝⢸⣽⡿⢿⣿⣿⣿⣿⣿⣿⣿⣿⣻⣿⣿⣿⣽⣿⣷⣧⢜⢝⢻⢿⣿⣿⣿⣿⣿⣿⣿⣿⣿⣿⣿⣿⣿⣿⣿⣿⣿⣿⣿⣿⣿⣿⣿⣿⣿⣿⣿⣿⣿⣿⣿⣿⣿⠀⠀⠀⠀⠀⠀⠀⠀⠀⠀⠀⠀</a:t>
            </a:r>
            <a:br/>
            <a:r>
              <a:t>⠀⠀⠀⠀⠀⠀⠀⠀⠀⠀⠀⢜⢕⢕⢵⡕⢻⣗⣺⢹⢺⡿⣯⣿⣿⣿⢿⣿⣿⣿⣿⣿⣿⣽⣷⣷⣵⣝⣟⡿⣿⣿⣿⣿⣿⣿⣿⣿⣿⣿⣿⣿⣿⣿⣿⣿⣿⣿⣿⣿⣿⣿⣿⣿⣿⣿⣿⣿⣿⠀⠀⠀⠀⠀⠀⠀⠀⠀⠀⠀⠀</a:t>
            </a:r>
            <a:br/>
            <a:r>
              <a:t>⠀⠀⠀⠀⠀⠀⠀⠀⠀⠀⠀⢕⣕⣵⣿⡿⢟⢟⠕⢇⢜⠝⢝⢟⢽⡿⣿⣿⣫⣿⢿⣿⣿⣿⣿⣿⣿⣿⣿⣿⣾⣿⣿⣿⣿⣿⣿⣿⣿⣿⣿⣿⣿⣿⣿⣿⣿⣿⣿⣿⣿⣿⣿⣿⣿⣿⣿⣿⣿⠀⠀⠀⠀⠀⠀⠀⠀⠀⠀⠀⠀</a:t>
            </a:r>
            <a:br/>
            <a:r>
              <a:t>⠀⠀⠀⠀⠀⠀⠀⠀⠀⠀⠀⡿⠟⠝⠅⢑⢑⠑⢕⣕⢕⢕⢕⢕⢕⢜⢜⢽⣺⣿⣷⣿⣿⣿⣿⣿⣿⣿⣿⣿⣿⣿⣿⣿⣿⣿⣿⣿⣿⣿⣿⣿⣿⣿⣿⣿⣿⣿⣿⣿⣿⣿⣿⣿⣿⣿⣿⣿⣿⠀⠀⠀⠀⠀⠀⠀⠀⠀⠀⠀⠀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⠀⠀⠀⠀⠀⠀⠀⠀⠀⠀⠀⠀⠀⠀⠀⠀⠀⠁⠁⠑⠙⠳⢷⣕⡕⢕⢕⢕⢝⢿⣿⣿⣿⣿⣿⣿⣿⣿⣿⣿⣿⣿⣿⣿⣿⣿⣿⣿⣿⣿⣿⣿⣿⣿⣿⣿⣿⣿⣿⣿⣿⣿⣿⣿⣿⣿⣿⣿⣿⠀⠀⠀⠀⠀⠀⠀⠀⠀⠀⠀⠀</a:t>
            </a:r>
            <a:br/>
            <a:r>
              <a:t>⠀⠀⠀⠀⠀⠀⠀⠀⠀⠀⠀⠙⠛⠒⠲⠴⠄⠀⠀⠀⠀⠀⠀⠝⢿⣧⡕⢕⢕⢕⢽⢿⣿⣿⣿⣿⣿⣿⣿⣿⣿⣿⣿⣿⣿⣿⣿⣿⣿⣿⣿⣿⣿⣿⣿⣿⣿⣿⣿⣿⣿⣿⣿⣿⣿⣿⣿⣿⣿⠀⠀⠀⠀⠀⠀⠀⠀⠀⠀⠀⠀</a:t>
            </a:r>
            <a:br/>
            <a:r>
              <a:t>⠀⠀⠀⠀⠀⠀⠀⠀⠀⠀⠀⠀⠀⠄⠀⠀⠀⠄⠄⠀⠀⠀⠀⠀⠘⢿⣷⡕⢕⢸⣜⣿⣿⣿⣿⣿⣿⣿⣿⣿⣿⣿⣿⣿⣿⡿⢿⢟⢻⢿⣿⣿⣿⣿⣿⣿⣿⣿⣿⣿⣿⣿⢿⣿⣿⣿⣿⣿⣿⠀⠀⠀⠀⠀⠀⠀⠀⠀⠀⠀⠀</a:t>
            </a:r>
            <a:br/>
            <a:r>
              <a:t>⠀⠀⠀⠀⠀⠀⠀⠀⠀⠀⠀⢔⢄⢄⢔⢅⢀⠐⢄⢀⠁⠀⠀⠀⠀⢘⣿⣿⡜⢼⣿⣿⣿⣿⣿⣿⣿⣿⣿⣿⣿⣿⣿⣿⡟⢧⣅⢅⢕⢕⢻⣿⣿⣿⣿⣿⣿⣿⣿⣿⣿⣟⣾⣿⣿⣿⡻⣿⠗⠀⠀⠀⠀⠀⠀⠀⠀⠀⠀⠀⠀</a:t>
            </a:r>
            <a:br/>
            <a:r>
              <a:t>⠀⠀⠀⠀⠀⠀⠀⠀⠀⠀⠀⣿⣿⣷⣵⣵⣕⣔⢕⢕⢔⢄⢄⢀⢀⠔⣿⣿⡇⡱⣿⣿⣿⣿⣿⣿⣿⣿⣿⣿⣿⣿⣿⡿⠤⢄⣹⣷⡕⢅⢅⢹⣿⣿⣿⣿⣿⣿⣿⡿⢿⢿⣿⣿⣿⣿⣿⡗⠰⠀⠀⠀⠀⠀⠀⠀⠀⠀⠀⠀⠀</a:t>
            </a:r>
            <a:br/>
            <a:r>
              <a:t>⠀⠀⠀⠀⠀⠀⠀⠀⠀⠀⠀⣿⣿⣿⣿⣿⣿⣿⣿⣿⣷⣵⣵⣕⢕⢕⣿⣿⡇⢿⣿⣿⣿⣿⣿⣿⣿⣿⣿⣿⣿⣿⣿⡇⠀⠀⢔⢻⣿⡕⢕⢜⣿⣿⣿⣿⣝⢻⣿⢕⢕⢕⢻⣿⣿⣿⣿⡇⠀⠀⠀⠀⠀⠀⠀⠀⠀⠀⠀⠀⠀</a:t>
            </a:r>
            <a:br/>
            <a:r>
              <a:t>⠀⠀⠀⠀⠀⠀⠀⠀⠀⠀⠀⣿⣿⣿⣿⣿⣿⣿⣿⣿⣿⣿⣿⣿⣿⣿⣿⣿⡿⣾⣿⣿⣿⣿⣿⣿⣿⣿⣿⣿⣿⣿⣿⡇⢕⢔⢕⢸⣿⡇⢕⢕⢻⣿⣿⣿⣿⡟⢿⣇⣕⢕⢕⣿⣿⣿⣿⣿⢄⠀⠀⠀⠀⠀⠀⠀⠀⠀⠀⠀⠀</a:t>
            </a:r>
            <a:br/>
            <a:r>
              <a:t>⠀⠀⠀⠀⠀⠀⠀⠀⠀⠀⠀⣿⣿⣿⣿⣿⣿⣿⣿⣿⣿⣿⣿⣿⣿⣿⣿⣿⢇⢽⢿⢟⢟⢟⢫⢿⢟⢿⣟⣿⣿⣿⣿⣧⣷⣷⣷⣾⣿⡇⢕⢕⢕⣿⣿⣿⣿⣿⣿⣿⣿⣧⡕⣽⣿⣿⣿⣿⡕⠀⠀⠀⠀⠀⠀⠀⠀⠀⠀⠀⠀</a:t>
            </a:r>
            <a:br/>
            <a:r>
              <a:t>⠀⠀⠀⠀⠀⠀⠀⠀⠀⠀⠀⣿⣿⣿⣿⣿⣿⣿⣿⣿⣿⣿⣿⣿⣿⣿⣿⡟⢣⣝⣿⣿⣿⣿⣿⣷⣾⣾⣾⣷⣿⣿⣷⣿⣿⣿⣿⣿⣿⢇⢕⢕⢕⣿⣿⣿⣿⣿⣿⣿⣿⣿⣷⣼⣿⣿⣿⣿⡇⠀⠀⠀⠀⠀⠀⠀⠀⠀⠀⠀⠀</a:t>
            </a:r>
            <a:br/>
            <a:r>
              <a:t>⠀⠀⠀⠀⠀⠀⠀⠀⠀⠀⠀⣿⣿⣿⣿⣿⣿⣿⣿⣿⣿⣿⣿⣿⣿⣿⣿⢕⢕⢹⣿⣿⡿⣿⣿⣿⣿⣿⣾⣿⣿⣿⣿⣿⣿⣿⣿⣿⡟⢕⢕⢕⢕⣿⣿⣿⣿⣿⣿⣿⣿⡏⡿⢿⣿⣿⣿⣿⣷⠀⠀⠀⠀⠀⠀⠀⠀⠀⠀⠀⠀</a:t>
            </a:r>
            <a:br/>
            <a:r>
              <a:t>⠀⠀⠀⠀⠀⠀⠀⠀⠀⠀⠀⣿⣿⣿⣿⣿⣿⣿⣿⣿⣿⣿⣿⣿⣿⣿⣿⢕⢕⢕⣽⣿⣿⣾⣿⣿⣿⣿⣿⣿⣿⣿⣿⣿⣿⣿⣿⣿⡇⢕⢕⢕⢕⣿⣻⣿⣿⢅⡁⠁⠀⠑⡜⢽⣿⣿⣿⣿⣿⠀⠀⠀⠀⠀⠀⠀⠀⠀⠀⠀⠀</a:t>
            </a:r>
            <a:br/>
            <a:r>
              <a:t>⠀⠀⠀⠀⠀⠀⠀⠀⠀⠀⠀⣿⣿⣿⣿⣿⣿⣿⣿⣿⣿⣿⣿⣿⣿⣿⡿⢕⢕⢕⣗⣟⣻⣿⡿⡿⣿⣿⣿⡿⣿⣿⣿⣿⣿⣿⣿⣿⡇⢕⢕⢕⢕⣿⣿⣿⣿⠆⢄⣆⣷⣧⢹⣿⣿⣿⣿⣿⣿⠀⠀⠀⠀⠀⠀⠀⠀⠀⠀⠀⠀</a:t>
            </a:r>
            <a:br/>
            <a:r>
              <a:t>⠀⠀⠀⠀⠀⠀⠀⠀⠀⠀⠀⠜⣿⣿⣿⣿⣿⣿⣿⣿⣿⣿⣿⣿⣿⣿⡇⢕⢕⢕⢝⣯⡷⡿⢿⣿⢻⣻⡟⣿⡿⢿⣿⣽⢟⢟⢟⢟⣑⢁⢁⢁⣁⣿⣿⣿⡿⢄⣾⣿⣿⣿⢇⣻⣿⣿⣿⣿⣿⠀⠀⠀⠀⠀⠀⠀⠀⠀⠀⠀⠀</a:t>
            </a:r>
            <a:br/>
            <a:r>
              <a:t>⠀⠀⠀⠀⠀⠀⠀⠀⠀⠀⠀⠀⠝⢿⣿⣿⣿⣿⣿⣿⣿⣿⣿⣿⣿⣿⢇⠑⠁⢕⢟⡏⢽⢷⣻⡇⣞⢕⢜⡯⣿⣕⡝⡼⢱⣵⣷⣷⣷⡿⣿⣿⣿⣿⣿⡟⢐⣾⣿⣿⣿⣿⣇⠜⣿⣿⣿⣿⣿⠀⠀⠀⠀⠀⠀⠀⠀⠀⠀⠀⠀</a:t>
            </a:r>
            <a:br/>
            <a:r>
              <a:t>⠀⠀⠀⠀⠀⠀⠀⠀⠀⠀⠀⢄⣀⡁⢝⢕⢕⢕⢕⢕⢕⢕⢕⢕⠕⢁⢀⢀⢀⢕⢳⠟⢕⠕⠜⠟⠃⠺⢕⠜⠑⢃⢕⢝⢝⢕⢳⢺⢷⣮⣿⣾⣽⣿⡟⢅⣾⣿⣿⣿⣿⣿⣿⣇⠘⣿⣿⣿⣿⠀⠀⠀⠀⠀⠀⠀⠀⠀⠀⠀⠀</a:t>
            </a:r>
            <a:br/>
            <a:r>
              <a:t>⠀⠀⠀⠀⠀⠀⠀⠀⠀⠀⠀⠄⠅⢵⢀⢄⢄⢔⢔⡴⡔⢗⢳⠇⠞⠕⠘⠑⢑⢁⢀⢄⢄⢄⢄⢄⢕⢕⢕⢔⢕⢕⢜⢕⢕⡕⢱⣗⣏⣵⣿⣿⣽⣿⣷⣾⣿⣿⣿⣿⣿⣿⣿⣿⣧⣼⣿⣿⣿⠀⠀⠀⠀⠀⠀⠀⠀⠀⠀⠀⠀</a:t>
            </a:r>
            <a:br/>
            <a:r>
              <a:t>⠀⠀⠀⠀⠀⠀⠀⠀⠀⠀⠀⠗⠓⢞⠇⠑⠑⠁⢁⢅⢄⢅⢄⢄⢔⢔⢕⢅⢕⢕⢕⢕⢕⢕⢕⢱⢝⢝⢵⢵⢵⢵⢼⢽⢼⣽⣽⣽⣽⣽⣽⣽⣹⣿⣿⣿⣿⣿⣿⣿⣿⣿⣿⣿⣿⣟⢏⢻⣿⠀⠀⠀⠀⠀⠀⠀⠀⠀⠀⠀⠀</a:t>
            </a:r>
            <a:br/>
            <a:r>
              <a:t>⠀⠀⠀⠀⠀⠀⠀⠀⠀⠀⠀⠀⠀⠀⠀⠀⠀⠀⠑⠑⠑⠑⠑⠑⠑⠑⠑⠑⠑⠑⠑⠑⠑⠑⠑⠑⠑⠑⠑⠑⠑⠑⠑⠙⠑⠑⠑⠑⠑⠑⠑⠐⠑⠑⠑⠑⠑⠑⠑⠑⠑⠑⠑⠃⠘⠁⠀⠁⠘⠀⠀⠀⠀⠀⠀⠀⠀⠀⠀⠀⠀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⠀⠀⠀⠀⠀⠀⠀⠀⠀⠀⠀⢕⢯⢕⢜⣹⣗⣼⣿⣧⣿⣿⡿⣿⣱⣵⣕⡕⡝⢟⢿⢿⣿⣟⣿⣿⣿⣿⣿⣿⣿⣿⣿⣿⣿⣿⣿⣿⣿⣿⣿⣿⣿⣿⣿⣿⣿⣿⣿⣿⣿⣿⣿⣿⣿⣿⣿⣟⢿⠀⠀⠀⠀⠀⠀⠀⠀⠀⠀⠀⠀</a:t>
            </a:r>
            <a:br/>
            <a:r>
              <a:t>⠀⠀⠀⠀⠀⠀⠀⠀⠀⠀⠀⢎⢪⣝⡿⢿⢾⣻⢯⢻⢿⣿⣿⣽⣻⢯⣽⣷⣼⣷⣷⣕⢜⢝⢻⢿⣿⣿⣿⣿⣿⣿⣿⣿⣿⣿⣿⣿⣿⣿⣿⣿⣿⣿⣿⣿⣿⣿⣿⣿⣿⣿⣿⣿⣿⣿⣿⣿⣿⠀⠀⠀⠀⠀⠀⠀⠀⠀⠀⠀⠀</a:t>
            </a:r>
            <a:br/>
            <a:r>
              <a:t>⠀⠀⠀⠀⠀⠀⠀⠀⠀⠀⠀⢮⣝⢱⣵⡗⢸⣳⣺⢹⢾⣿⣯⣿⣿⣿⢗⣿⣿⣿⣿⣿⣿⣷⣷⣵⣵⣝⡟⡻⣿⣿⣿⣿⣿⣿⣿⣿⣿⣿⣿⣿⣿⣿⣿⣿⣿⣿⣿⣿⣿⣿⣿⣿⣿⣿⣿⣿⣿⠀⠀⠀⠀⠀⠀⠀⠀⠀⠀⠀⠀</a:t>
            </a:r>
            <a:br/>
            <a:r>
              <a:t>⠀⠀⠀⠀⠀⠀⠀⠀⠀⠀⠀⢾⣵⣵⣿⣿⢿⢟⢕⢏⢝⠝⢝⢟⢿⣿⣿⣿⣻⣯⣻⣻⣽⣿⣿⣿⣿⣿⣿⣾⣷⣯⣿⣿⣿⣿⣿⣿⣿⣿⣿⣿⣿⣿⣿⣿⣿⣿⣿⣿⣿⣿⣿⣿⣿⣿⣿⣿⣿⠀⠀⠀⠀⠀⠀⠀⠀⠀⠀⠀⠀</a:t>
            </a:r>
            <a:br/>
            <a:r>
              <a:t>⠀⠀⠀⠀⠀⠀⠀⠀⠀⠀⠀⡿⠟⠙⠅⢕⢑⠕⢄⣕⢕⢕⢕⢕⢕⢜⢜⢽⢿⣿⣿⣿⣿⣿⣿⣿⣿⣿⣿⣿⣿⣿⣿⣿⣿⣿⣯⣿⣿⣿⣿⣿⣿⣿⣿⣿⣿⣿⣿⣿⣿⣿⣿⣿⣿⣿⣿⣿⣿⠀⠀⠀⠀⠀⠀⠀⠀⠀⠀⠀⠀</a:t>
            </a:r>
            <a:br/>
            <a:r>
              <a:t>⠀⠀⠀⠀⠀⠀⠀⠀⠀⠀⠀⠀⠀⠀⠀⠀⠀⠁⠁⠑⠙⠳⢧⣕⡕⢕⢕⢕⢏⡿⣿⣿⣿⣿⣿⣿⣿⣿⣿⣿⣿⣿⣿⣿⣿⣿⣿⣿⣿⣿⣯⣿⣿⣿⣿⣿⣿⣿⣿⣿⣿⣿⣿⣿⣿⣿⣿⣿⣿⠀⠀⠀⠀⠀⠀⠀⠀⠀⠀⠀⠀</a:t>
            </a:r>
            <a:br/>
            <a:r>
              <a:t>⠀⠀⠀⠀⠀⠀⠀⠀⠀⠀⠀⠙⠓⠒⠲⠴⠄⠀⠀⠀⠀⠀⠀⠝⢿⣧⡕⢕⢕⢕⣽⣿⣿⣿⣿⣿⣿⣿⣿⣿⣿⣿⣿⣿⣿⣿⣿⣿⣿⣿⣿⣿⣿⣿⣿⣿⣿⣿⣿⣿⣿⣿⣿⣿⣿⣿⣿⣿⣿⠀⠀⠀⠀⠀⠀⠀⠀⠀⠀⠀⠀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⠀⠀⠀⠀⠀⠀⠀⠀⠀⠀⠀⠀⠀⠀⠀⠀⠀⠅⠀⠀⠀⢀⠀⠀⠘⢿⣿⡕⢕⢜⣾⣿⣿⣿⣿⣿⣿⣿⣿⣿⣿⣿⣿⣿⣿⡿⢟⢟⢻⣿⣿⣿⣿⣿⣿⣿⣿⣿⣿⣿⣽⣿⢿⣿⣿⣿⣿⣿⣿⠀⠀⠀⠀⠀⠀⠀⠀⠀⠀⠀⠀</a:t>
            </a:r>
            <a:br/>
            <a:r>
              <a:t>⠀⠀⠀⠀⠀⠀⠀⠀⠀⠀⠀⢔⢔⢔⢕⢅⢀⢀⠔⢀⠀⠀⠕⠀⠀⠘⣿⣿⡞⢮⣿⣿⣿⣿⣿⣿⣿⣿⣿⣿⣿⣿⣿⣿⡟⢧⣕⢕⢕⢕⢻⣿⣿⣿⣿⣿⣿⣿⣿⣿⣽⣯⣼⣿⣿⣿⣿⣿⢗⠀⠀⠀⠀⠀⠀⠀⠀⠀⠀⠀⠀</a:t>
            </a:r>
            <a:br/>
            <a:r>
              <a:t>⠀⠀⠀⠀⠀⠀⠀⠀⠀⠀⠀⣿⣿⣷⣵⣵⣕⣕⢕⢕⢔⢄⢄⢀⠄⢐⢻⣿⣇⣝⣿⣿⣿⣿⣿⣿⣿⣿⣿⣿⣿⣿⣿⣿⠄⢄⣹⣷⡕⢕⢕⢹⣿⣿⣿⣿⣿⣿⣿⡿⢿⢿⣿⣿⣿⣿⣿⡗⠔⠀⠀⠀⠀⠀⠀⠀⠀⠀⠀⠀⠀</a:t>
            </a:r>
            <a:br/>
            <a:r>
              <a:t>⠀⠀⠀⠀⠀⠀⠀⠀⠀⠀⠀⣿⣿⣿⣿⣿⣿⣿⣿⣿⣷⣧⣵⣕⢕⢕⣾⣿⣇⢸⣿⣿⣿⣿⣿⣿⣿⣿⣿⣿⣿⣿⣿⡇⢄⠀⢄⢻⣿⡕⢕⢜⣿⣿⣿⣫⣹⢻⣿⢇⢕⢕⢻⣿⣿⣿⣿⡇⠀⠀⠀⠀⠀⠀⠀⠀⠀⠀⠀⠀⠀</a:t>
            </a:r>
            <a:br/>
            <a:r>
              <a:t>⠀⠀⠀⠀⠀⠀⠀⠀⠀⠀⠀⣿⣿⣿⣿⣿⣿⣿⣿⣿⣿⣿⣿⣿⣿⣿⣿⣿⡟⣺⣿⣿⣿⣿⣿⣿⣿⣿⣿⣿⣿⣿⣿⡇⢕⢔⢕⢸⣿⡇⢕⢕⢽⣿⣿⣿⣿⡟⠻⣧⡕⢕⢕⣿⣿⣿⣿⣿⢕⠀⠀⠀⠀⠀⠀⠀⠀⠀⠀⠀⠀</a:t>
            </a:r>
            <a:br/>
            <a:r>
              <a:t>⠀⠀⠀⠀⠀⠀⠀⠀⠀⠀⠀⣿⣿⣿⣿⣿⣿⣿⣿⣿⣿⣿⣿⣿⣿⣿⣿⣿⢮⢽⢿⣿⡿⡿⡿⡿⣟⣿⣿⣿⣿⣿⣿⣷⣷⣷⣷⣾⣿⡇⢕⢕⢜⣿⣿⣿⣿⣿⣿⣿⡿⣧⢕⣿⣿⣿⣿⣿⡕⠀⠀⠀⠀⠀⠀⠀⠀⠀⠀⠀⠀</a:t>
            </a:r>
            <a:br/>
            <a:r>
              <a:t>⠀⠀⠀⠀⠀⠀⠀⠀⠀⠀⠀⣿⣿⣿⣿⣿⣿⣿⣿⣿⣿⣿⣿⣿⣿⣿⣿⡟⢇⣝⣿⣿⣿⣿⣿⣿⣾⣿⣿⣿⣿⣿⣯⣿⣿⣿⣿⣿⣿⢇⢕⢕⢕⣿⣿⣿⣿⣿⣿⣿⣿⢿⣷⣿⣿⣿⣿⣿⣗⠀⠀⠀⠀⠀⠀⠀⠀⠀⠀⠀⠀</a:t>
            </a:r>
            <a:br/>
            <a:r>
              <a:t>⠀⠀⠀⠀⠀⠀⠀⠀⠀⠀⠀⣿⣿⣿⣿⣿⣿⣿⣿⣿⣿⣿⣿⣿⣿⣿⣿⢕⢕⢹⣿⣿⣿⣿⣿⣿⣿⣿⣿⣿⣿⣿⣿⣿⣿⣿⣿⣿⣿⢕⢕⢕⢕⣿⣿⣿⣿⣿⣿⣿⣿⡏⢿⣿⣿⣿⣿⣿⣿⠀⠀⠀⠀⠀⠀⠀⠀⠀⠀⠀⠀</a:t>
            </a:r>
            <a:br/>
            <a:r>
              <a:t>⠀⠀⠀⠀⠀⠀⠀⠀⠀⠀⠀⣿⣿⣿⣿⣿⣿⣿⣿⣿⣿⣿⣿⣿⣿⣿⣿⢕⢕⢕⣽⣿⣿⣿⣿⣿⣿⣿⣿⣿⣿⣿⣿⣿⣿⣿⣿⣿⡿⢕⢕⢕⢕⣿⢿⣿⣿⢈⠉⠁⠀⠱⣜⣵⣿⣿⣿⣿⣿⠀⠀⠀⠀⠀⠀⠀⠀⠀⠀⠀⠀</a:t>
            </a:r>
            <a:br/>
            <a:r>
              <a:t>⠀⠀⠀⠀⠀⠀⠀⠀⠀⠀⠀⣿⣿⣿⣿⣿⣿⣿⣿⣿⣿⣿⣿⣿⣿⣿⣿⢕⢕⢕⣿⣿⣿⣿⣿⣿⣿⣿⣿⣿⣿⣿⣿⣿⣿⣿⣿⣿⡇⢕⢕⢕⢕⣿⣿⣿⣿⠐⢠⣆⣾⣾⡹⣿⣿⣿⣿⣿⣿⠀⠀⠀⠀⠀⠀⠀⠀⠀⠀⠀⠀</a:t>
            </a:r>
            <a:br/>
            <a:r>
              <a:t>⠀⠀⠀⠀⠀⠀⠀⠀⠀⠀⠀⠸⣿⣿⣿⣿⣿⣿⣿⣿⣿⣿⣿⣿⣿⣿⡟⢕⢕⢕⣿⣿⣿⣿⣿⣿⣿⣿⣟⣿⣿⢿⣿⣿⣟⡟⢟⣏⣑⢁⢁⢁⢑⣿⣿⣿⡇⣤⣿⣿⣿⣿⢇⣻⣿⣿⣿⣿⣿⠀⠀⠀⠀⠀⠀⠀⠀⠀⠀⠀⠀</a:t>
            </a:r>
            <a:br/>
            <a:r>
              <a:t>⠀⠀⠀⠀⠀⠀⠀⠀⠀⠀⠀⠀⠝⢿⣿⣿⣿⣿⣿⣿⣿⣿⣿⣿⣿⣿⢇⠑⠁⠕⢻⣿⣿⣿⣿⣟⣿⣷⡝⡿⣿⣱⡝⡼⢹⣏⣷⣷⣷⣿⣿⣿⣿⣿⣿⡟⢅⣿⣿⣿⣿⣿⣇⠜⣿⣿⣿⣿⣿⠀⠀⠀⠀⠀⠀⠀⠀⠀⠀⠀⠀</a:t>
            </a:r>
            <a:br/>
            <a:r>
              <a:t>⠀⠀⠀⠀⠀⠀⠀⠀⠀⠀⠀⢄⣀⡁⢕⢕⢕⢕⢕⢕⢕⢕⢕⢑⢕⢑⢀⢀⣀⣕⢼⢿⡿⢏⢝⠟⠋⠻⡝⢜⢃⢎⢕⢝⢝⢕⢳⢾⢷⣿⣽⣿⣿⣿⡟⢕⣿⣿⣿⣿⣿⣿⣿⣇⠘⣿⣿⣿⣿⠀⠀⠀⠀⠀⠀⠀⠀⠀⠀⠀⠀</a:t>
            </a:r>
            <a:br/>
            <a:r>
              <a:t>⠀⠀⠀⠀⠀⠀⠀⠀⠀⠀⠀⠄⠕⢕⢕⣕⣅⡱⢱⣵⣵⡷⢷⢷⢿⠿⠟⠑⢊⢘⢕⢅⢅⢄⢄⢔⢕⢕⢕⢔⢕⢕⢕⢕⢕⡕⢱⣷⣝⣵⣿⣿⣿⡿⣷⣿⣿⣿⣿⣿⣿⣿⣿⣿⣧⣼⣿⣿⣿⠀⠀⠀⠀⠀⠀⠀⠀⠀⠀⠀⠀</a:t>
            </a:r>
            <a:br/>
            <a:r>
              <a:t>⠀⠀⠀⠀⠀⠀⠀⠀⠀⠀⠀⠧⠗⢚⠇⠘⠙⠙⢁⢅⢄⢅⢄⢔⢔⢕⢕⢕⢕⢕⢕⢕⢕⢕⢕⢕⢹⢝⢵⢵⢵⢵⢼⢽⢼⢽⣽⣽⣽⣽⣯⣽⣱⣿⣿⣿⣿⣿⣿⣿⣿⣿⣿⣿⣿⣟⢏⢻⣿⠀⠀⠀⠀⠀⠀⠀⠀⠀⠀⠀⠀</a:t>
            </a:r>
            <a:br/>
            <a:r>
              <a:t>⠀⠀⠀⠀⠀⠀⠀⠀⠀⠀⠀⠀⠀⠀⠀⠀⠀⠀⠑⠑⠑⠑⠑⠑⠑⠑⠑⠑⠑⠑⠑⠑⠑⠑⠑⠑⠑⠘⠑⠑⠑⠑⠑⠘⠑⠑⠑⠑⠑⠁⠑⠐⠑⠑⠑⠑⠑⠑⠑⠑⠃⠑⠑⠃⠘⠑⠀⠀⠘⠀⠀⠀⠀⠀⠀⠀⠀⠀⠀⠀⠀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⠀⠀⠀⠀⠀⠀⠀⠀⠀⠀⠀⢞⣯⣷⣽⣽⣗⣽⣷⣧⣽⣿⡿⣿⣵⣵⡕⢕⢝⢟⢿⣿⣿⣿⣿⣿⣿⣿⣿⣿⣿⣿⣿⣿⣿⣿⣿⣿⣿⣿⣿⣿⣿⣿⣿⣿⣿⣿⣿⣿⣿⣿⣿⣿⣿⣿⣿⣿⢷⠀⠀⠀⠀⠀⠀⠀⠀⠀⠀⠀⠀</a:t>
            </a:r>
            <a:br/>
            <a:r>
              <a:t>⠀⠀⠀⠀⠀⠀⠀⠀⠀⠀⠀⢝⢫⣝⡿⣿⣿⣿⣿⣿⣿⣿⣿⣿⣻⢯⣟⣷⣼⣷⣳⣧⢜⢝⢻⢿⣿⣿⣿⣿⣿⣿⣿⣿⣿⣿⣿⣿⣿⣿⣿⣿⣿⣿⣿⣿⣿⣿⣿⣿⣿⣿⣿⣿⣿⣿⣿⣿⣿⠀⠀⠀⠀⠀⠀⠀⠀⠀⠀⠀⠀</a:t>
            </a:r>
            <a:br/>
            <a:r>
              <a:t>⠀⠀⠀⠀⠀⠀⠀⠀⠀⠀⠀⢮⣏⢱⢽⡽⢻⣿⣾⢻⣾⣿⣿⣿⣿⣿⢿⣿⣿⣿⣿⣿⣿⣵⣷⣷⣵⣝⡟⡻⣿⣿⣿⣿⣿⣿⣿⣿⣿⣿⣿⣿⣿⣿⣿⣿⣿⣿⣿⣿⣿⣿⣿⣿⣿⣿⣿⣿⣿⠀⠀⠀⠀⠀⠀⠀⠀⠀⠀⠀⠀</a:t>
            </a:r>
            <a:br/>
            <a:r>
              <a:t>⠀⠀⠀⠀⠀⠀⠀⠀⠀⠀⠀⢾⣇⣵⣿⣿⢿⢿⠟⢟⢝⠝⢟⢻⢿⣿⣿⣿⣿⣿⢿⣿⣿⣿⣿⣿⣿⣿⣿⣾⣮⣯⣿⣿⣿⣿⣿⣿⣿⣿⣿⣿⣿⣿⣿⣿⣿⣿⣿⣿⣿⣿⣿⣿⣿⣿⣿⣿⣿⠀⠀⠀⠀⠀⠀⠀⠀⠀⠀⠀⠀</a:t>
            </a:r>
            <a:br/>
            <a:r>
              <a:t>⠀⠀⠀⠀⠀⠀⠀⠀⠀⠀⠀⡿⠟⠙⠕⢕⢕⠕⢕⣕⠕⢕⢕⢕⢕⢕⢝⢽⢿⣿⣿⣿⣿⣿⣿⣿⣿⣿⣿⣿⣿⣿⣿⣿⣿⣿⣿⣟⣿⣿⣿⣿⣿⣿⣿⣿⣿⣿⣿⣿⣿⣿⣿⣿⣿⣿⣿⣿⣿⠀⠀⠀⠀⠀⠀⠀⠀⠀⠀⠀⠀</a:t>
            </a:r>
            <a:br/>
            <a:r>
              <a:t>⠀⠀⠀⠀⠀⠀⠀⠀⠀⠀⠀⠀⠀⠀⠀⠀⠀⠁⠁⠑⠙⠳⢧⣕⡅⢕⢕⢕⢻⣿⣿⣿⣿⣿⣿⣿⣿⣿⣿⣿⣿⣿⣿⣿⣿⣿⣿⣿⣿⣿⣿⣿⣿⣿⣿⣿⣿⣿⣿⣿⣿⣿⣿⣿⣿⣿⣿⣿⣿⠀⠀⠀⠀⠀⠀⠀⠀⠀⠀⠀⠀</a:t>
            </a:r>
            <a:br/>
            <a:r>
              <a:t>⠀⠀⠀⠀⠀⠀⠀⠀⠀⠀⠀⠙⠓⠒⠲⠴⠄⠐⠀⠀⠀⠀⠀⠙⢿⣧⡕⢕⢕⢜⣿⣿⣿⣿⣷⣿⣿⣿⣻⣿⣿⣿⣿⣿⣿⣿⣿⣿⣿⣿⣿⣿⣿⣿⣿⣿⣿⣿⣿⣿⣿⣿⣿⣿⣿⣿⣿⣿⣿⠀⠀⠀⠀⠀⠀⠀⠀⠀⠀⠀⠀</a:t>
            </a:r>
            <a:br/>
            <a:r>
              <a:t>⠀⠀⠀⠀⠀⠀⠀⠀⠀⠀⠀⢀⠀⢀⠀⠀⠀⠀⠄⠀⠀⠄⢀⠁⠈⢿⣿⣕⢕⢜⣼⣿⣿⣿⣿⣿⣿⣿⣿⣿⣿⣿⣿⣿⣿⡿⢟⢟⢻⢿⣿⣿⣿⣿⣿⣿⣿⣿⣿⣿⣽⣿⢻⣿⣿⣿⣿⣿⣿⠀⠀⠀⠀⠀⠀⠀⠀⠀⠀⠀⠀</a:t>
            </a:r>
            <a:br/>
            <a:r>
              <a:t>⠀⠀⠀⠀⠀⠀⠀⠀⠀⠀⠀⢔⢔⢅⢕⢕⢁⢕⢀⠀⠀⠀⠑⠀⠀⢅⣿⣿⡗⢵⣿⣿⣿⣿⣿⣿⣿⣿⣿⣿⣿⣿⣿⣿⡟⢣⣕⢕⢕⢕⢹⣿⣿⣿⣿⣿⣿⣿⣿⣯⣽⣟⣵⣿⣿⣿⣿⣿⢟⠀⠀⠀⠀⠀⠀⠀⠀⠀⠀⠀⠀</a:t>
            </a:r>
            <a:br/>
            <a:r>
              <a:t>⠀⠀⠀⠀⠀⠀⠀⠀⠀⠀⠀⣿⣿⣷⣧⣧⣵⣕⢕⢕⢕⢔⢕⢕⢄⠄⢹⣿⣗⢜⣿⣿⣿⣿⣿⣿⣿⣿⣿⣿⣿⣿⣿⣿⠤⢄⢝⣷⡕⢕⢕⢹⣿⣿⣿⣿⣿⣿⣿⡿⢿⢿⣿⣿⣿⣿⣿⡗⠐⠀⠀⠀⠀⠀⠀⠀⠀⠀⠀⠀⠀</a:t>
            </a:r>
            <a:br/>
            <a:r>
              <a:t>⠀⠀⠀⠀⠀⠀⠀⠀⠀⠀⠀⣿⣿⣿⣿⣿⣿⣿⣿⣿⣷⣧⣵⣕⢕⢕⣼⣿⡷⣼⣿⣿⣿⣿⣿⣿⣿⣿⣿⣿⣿⣿⣿⣿⢄⠄⢄⢹⣿⡕⢕⢕⣿⣿⣿⢯⣹⡻⣿⡇⢕⢕⢻⣿⣿⣿⣿⣧⠀⠀⠀⠀⠀⠀⠀⠀⠀⠀⠀⠀⠀</a:t>
            </a:r>
            <a:br/>
            <a:r>
              <a:t>⠀⠀⠀⠀⠀⠀⠀⠀⠀⠀⠀⣿⣿⣿⣿⣿⣿⣿⣿⣿⣿⣿⣿⣿⣿⣿⣿⣿⣿⣿⣿⣿⣿⣿⣿⣿⣿⣿⣿⣿⣿⣿⣿⡏⢕⢕⢕⢸⣿⡇⢕⢕⢻⣿⣿⣿⣿⣗⠻⣧⣕⢕⢕⣿⣿⣿⣿⣿⢄⠀⠀⠀⠀⠀⠀⠀⠀⠀⠀⠀⠀</a:t>
            </a:r>
            <a:br/>
            <a:r>
              <a:t>⠀⠀⠀⠀⠀⠀⠀⠀⠀⠀⠀⣿⣿⣿⣿⣿⣿⣿⣿⣿⣿⣿⣿⣿⣿⣿⣿⣿⢾⢿⢿⣿⣿⣿⡿⣿⣿⣿⣿⣿⣿⣿⣿⣷⣷⣷⣷⣾⣿⡇⢕⢕⢱⣿⣿⣿⣿⣷⣿⣿⡿⣵⡕⢿⣿⣿⣿⣿⡕⠀⠀⠀⠀⠀⠀⠀⠀⠀⠀⠀⠀</a:t>
            </a:r>
            <a:br/>
            <a:r>
              <a:t>⠀⠀⠀⠀⠀⠀⠀⠀⠀⠀⠀⣿⣿⣿⣿⣿⣿⣿⣿⣿⣿⣿⣿⣿⣿⣿⣿⡏⢇⣟⣿⣿⣿⣿⣿⣿⣿⣿⣿⣿⣿⣿⣿⣿⣿⣿⣿⣿⣿⡇⢕⢕⢕⣿⣿⣿⣿⣿⣿⣿⣿⣿⣷⣿⣿⣿⣿⣿⣷⠀⠀⠀⠀⠀⠀⠀⠀⠀⠀⠀⠀</a:t>
            </a:r>
            <a:br/>
            <a:r>
              <a:t>⠀⠀⠀⠀⠀⠀⠀⠀⠀⠀⠀⣿⣿⣿⣿⣿⣿⣿⣿⣿⣿⣿⣿⣿⣿⣿⣿⢕⢕⢹⣿⣿⣿⣿⣿⣿⣿⣿⣿⣿⣿⣿⣿⣿⣿⣿⣿⣿⣿⢕⢕⢕⢕⣿⣿⣿⣿⣿⣿⣿⣿⡎⢿⣿⣿⣿⣿⣿⣿⠀⠀⠀⠀⠀⠀⠀⠀⠀⠀⠀⠀</a:t>
            </a:r>
            <a:br/>
            <a:r>
              <a:t>⠀⠀⠀⠀⠀⠀⠀⠀⠀⠀⠀⣿⣿⣿⣿⣿⣿⣿⣿⣿⣿⣿⣿⣿⣿⣿⣿⢕⢕⢕⢽⣿⣿⣿⣿⣿⣿⣿⣿⣿⣿⣿⣿⣿⣿⣿⣿⣿⣿⢕⢕⢕⢕⣿⢿⣿⣿⠁⠁⠁⠀⠕⡜⢿⣾⣿⣿⣿⣿⠀⠀⠀⠀⠀⠀⠀⠀⠀⠀⠀⠀</a:t>
            </a:r>
            <a:br/>
            <a:r>
              <a:t>⠀⠀⠀⠀⠀⠀⠀⠀⠀⠀⠀⣿⣿⣿⣿⣿⣿⣿⣿⣿⣿⣿⣿⣿⣿⣿⣿⢕⢕⢕⣾⣿⣿⣿⣿⣿⣿⣿⣿⣿⣿⣿⣿⣿⣿⣿⣿⣿⣟⢕⢕⢕⢕⣾⣿⣿⣿⠐⢠⣆⣾⣧⢹⣟⣿⣿⣿⣿⣿⠀⠀⠀⠀⠀⠀⠀⠀⠀⠀⠀⠀</a:t>
            </a:r>
            <a:br/>
            <a:r>
              <a:t>⠀⠀⠀⠀⠀⠀⠀⠀⠀⠀⠀⠜⣿⣿⣿⣿⣿⣿⣿⣿⣿⣿⣿⣿⣿⣿⣿⢕⢕⢕⣿⣿⣿⣿⣿⣿⣿⣟⣿⣿⣿⣿⣿⣿⣟⣟⣟⣝⣕⣁⢁⣁⣑⣿⣿⣿⡇⣰⣿⣿⣿⣿⢕⣿⣿⣿⣿⣿⣿⠀⠀⠀⠀⠀⠀⠀⠀⠀⠀⠀⠀</a:t>
            </a:r>
            <a:br/>
            <a:r>
              <a:t>⠀⠀⠀⠀⠀⠀⠀⠀⠀⠀⠀⠀⠜⡿⣿⣿⣿⣿⣿⣿⣿⣿⣿⣿⣿⣿⢇⠑⠁⠕⢟⣿⣿⣿⣿⣿⣿⣷⣯⡿⣿⣽⡟⡼⢹⣹⣷⣷⢷⣿⣿⣿⣿⣿⣿⡟⢐⣿⣿⣿⣿⣿⣇⢜⣿⣿⣿⣿⣿⠀⠀⠀⠀⠀⠀⠀⠀⠀⠀⠀⠀</a:t>
            </a:r>
            <a:br/>
            <a:r>
              <a:t>⠀⠀⠀⠀⠀⠀⠀⠀⠀⠀⠀⢄⣀⣁⢝⢕⢕⢕⢕⢕⢕⢕⢕⢕⢕⢕⢅⢄⣀⣕⢾⢿⡿⢏⢹⠟⠏⠻⢝⢜⢟⢎⢝⢝⢝⡕⢳⡾⢷⣿⣽⣽⣿⣿⡟⢡⣾⣿⣿⣿⣿⣿⣿⣕⠘⣿⣿⣿⣿⠀⠀⠀⠀⠀⠀⠀⠀⠀⠀⠀⠀</a:t>
            </a:r>
            <a:br/>
            <a:r>
              <a:t>⠀⠀⠀⠀⠀⠀⠀⠀⠀⠀⠀⠄⢕⢵⢕⣕⣱⣵⢵⣵⣷⡷⢷⢿⠿⠟⢝⢑⢛⢘⢌⢅⢡⢄⢄⢔⢕⢕⢕⢕⢕⢕⢕⡕⢕⢕⡱⣞⣏⣵⣿⣿⣿⣿⣷⣿⣿⣿⣿⣿⣿⣿⣿⣿⣧⣼⣿⣿⣿⠀⠀⠀⠀⠀⠀⠀⠀⠀⠀⠀⠀</a:t>
            </a:r>
            <a:br/>
            <a:r>
              <a:t>⠀⠀⠀⠀⠀⠀⠀⠀⠀⠀⠀⠵⠗⢛⠗⠙⠙⢉⢁⢅⢅⢅⢔⢔⢕⢕⢕⢕⢕⢕⢕⢕⢕⢕⢕⢕⢝⢝⢵⢵⢵⢷⢽⢵⢵⢽⣽⣽⣽⣯⣽⢝⣹⣿⣿⣿⣿⣿⣿⣿⣿⣿⣿⣿⣿⣟⢝⢻⣿⠀⠀⠀⠀⠀⠀⠀⠀⠀⠀⠀⠀</a:t>
            </a:r>
            <a:br/>
            <a:r>
              <a:t>⠀⠀⠀⠀⠀⠀⠀⠀⠀⠀⠀⠀⠀⠀⠀⠀⠀⠁⠑⠑⠑⠑⠑⠑⠑⠑⠑⠑⠑⠑⠑⠑⠑⠘⠑⠑⠑⠙⠑⠑⠑⠑⠑⠑⠑⠑⠑⠑⠑⠁⠑⠐⠑⠑⠑⠑⠑⠑⠑⠑⠃⠑⠑⠋⠙⠁⠀⠁⠈⠀⠀⠀⠀⠀⠀⠀⠀⠀⠀⠀⠀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⠀⠀⠀⠀⠀⠀⠀⠀⠀⠀⠀⠀⠁⠀⠀⠑⢸⣿⣿⣿⣿⣿⣿⣿⣿⣿⣿⣿⣿⣿⣿⣿⣿⣿⣿⣿⣿⣿⣿⣿⣿⣿⣿⣿⣿⣿⣿⣿⣿⣿⣿⣿⣿⣿⣿⣿⣿⣿⣿⣿⣿⣿⣿⣿⣿⠐⢕⢕⢕⠀⠀⠀⠀⠀⠀⠀⠀⠀⠀⠀⠀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⠀⠀⠀⠀⠀⠀⠀⠀⠀⠀⠀⠀⠀⠀⠀⠀⢸⣿⣿⣿⣿⣿⣿⣿⣿⣿⣿⣿⣿⣿⣿⣿⣿⣿⣿⣿⣿⣿⣿⣿⣿⣿⣿⣿⣿⣿⣿⣿⣿⣿⣿⣿⣿⣿⣿⣿⣿⣿⣿⣿⣿⣿⣿⣿⡇⠀⢕⢕⢕⠀⠀⠀⠀⠀⠀⠀⠀⠀⠀⠀⠀</a:t>
            </a:r>
            <a:br/>
            <a:r>
              <a:t>⠀⠀⠀⠀⠀⠀⠀⠀⠀⠀⠀⠀⠀⠄⢀⠀⢸⣿⣿⣿⣿⣿⣿⣿⣿⣿⣿⣿⣿⣿⣿⣿⣿⣿⣿⣿⣿⣿⣿⣿⣿⣿⣿⣿⣿⣿⣿⣿⣿⣿⣿⣿⣿⣿⣿⣿⣿⣿⣿⣿⣿⣿⣿⣿⡇⠀⢕⢕⢕⠀⠀⠀⠀⠀⠀⠀⠀⠀⠀⠀⠀</a:t>
            </a:r>
            <a:br/>
            <a:r>
              <a:t>⠀⠀⠀⠀⠀⠀⠀⠀⠀⠀⠀⢀⠁⠁⠀⠀⢕⣿⣿⣿⣿⣿⣿⣿⣿⣿⣿⣿⣿⣿⣿⣿⣿⣿⣿⣿⡿⣿⣿⣿⣿⣿⣿⣿⣿⣿⣿⣿⣿⣿⣿⣿⣿⣿⣿⣿⣿⣿⣿⣿⣿⣿⣿⣿⡇⠀⢕⢕⢕⠀⠀⠀⠀⠀⠀⠀⠀⠀⠀⠀⠀</a:t>
            </a:r>
            <a:br/>
            <a:r>
              <a:t>⠀⠀⠀⠀⠀⠀⠀⠀⠀⠀⠀⢔⢄⢄⢄⠀⢕⣿⣿⣿⣿⣿⣿⣿⣿⣿⣿⣿⣿⣿⣿⣿⣿⣿⣿⣿⣿⣝⣿⣿⣿⣿⣿⣿⣿⣿⣿⣿⣿⣿⣿⣿⣿⣿⣿⣿⣿⣿⣿⣿⣿⣿⣿⣿⡇⠐⢕⢕⢕⠀⠀⠀⠀⠀⠀⠀⠀⠀⠀⠀⠀</a:t>
            </a:r>
            <a:br/>
            <a:r>
              <a:t>⠀⠀⠀⠀⠀⠀⠀⠀⠀⠀⠀⢕⢕⢕⢕⠀⢕⣿⣿⣿⣿⣿⣿⣿⣿⣿⣿⣿⣿⡟⢕⣵⡾⣿⡿⢏⢷⢿⣿⣿⣿⣿⣿⣿⣿⣿⣿⣿⣿⣿⣿⣿⣿⣿⣿⣿⣿⣿⣿⣿⣿⣿⣿⣿⡇⢑⢕⢕⢕⠀⠀⠀⠀⠀⠀⠀⠀⠀⠀⠀⠀</a:t>
            </a:r>
            <a:br/>
            <a:r>
              <a:t>⠀⠀⠀⠀⠀⠀⠀⠀⠀⠀⠀⢕⢕⢕⢕⠀⢕⣿⣿⣿⣿⣿⣿⣿⣿⣿⣿⣿⣿⣷⣣⣵⣼⢿⢳⡜⡕⢱⣿⣿⣿⣿⣿⣿⣿⣿⣿⣿⣿⣿⣿⣿⣿⣿⣿⣿⣿⣿⣿⣿⣿⣿⣿⣿⡇⢅⢕⢕⢕⠀⠀⠀⠀⠀⠀⠀⠀⠀⠀⠀⠀</a:t>
            </a:r>
            <a:br/>
            <a:r>
              <a:t>⠀⠀⠀⠀⠀⠀⠀⠀⠀⠀⠀⢕⢕⢕⢜⠁⢕⣿⣿⣿⣿⣿⣿⣿⣿⣿⣿⣿⣿⣿⣷⣿⣿⣯⣿⡷⡕⢝⢽⣿⣿⣿⣿⣿⣿⣿⣿⣿⣿⣿⣿⣿⣿⣿⣿⣿⣿⣿⣿⣿⣿⣿⣿⢿⢇⣑⣑⣑⣕⠀⠀⠀⠀⠀⠀⠀⠀⠀⠀⠀⠀</a:t>
            </a:r>
            <a:br/>
            <a:r>
              <a:t>⠀⠀⠀⠀⠀⠀⠀⠀⠀⠀⠀⢕⢕⢕⢕⠀⢕⣿⣿⣿⣿⣿⣿⣿⣿⣿⣿⣿⣿⣿⣿⣿⡿⢜⢝⣿⣿⣿⣷⡾⣟⣿⣿⣿⣿⣿⣿⣿⣿⣿⣿⣿⣿⣿⣿⣿⣿⣿⣿⣿⣿⣿⢟⢿⢿⢿⠟⠟⠻⠀⠀⠀⠀⠀⠀⠀⠀⠀⠀⠀⠀</a:t>
            </a:r>
            <a:br/>
            <a:r>
              <a:t>⠀⠀⠀⠀⠀⠀⠀⠀⠀⠀⠀⢱⣵⡕⢕⠀⢕⣿⣿⣿⣿⣿⣿⣿⣿⣿⣿⣿⣿⣿⣿⣿⣿⣷⣾⣿⣿⣟⢜⢱⢝⢜⣿⣿⣿⣿⣿⣿⣿⣿⣿⣿⣿⣿⣿⣿⣿⣿⣿⣿⣿⣿⢷⣵⡕⢇⢕⡕⠔⠀⠀⠀⠀⠀⠀⠀⠀⠀⠀⠀⠀</a:t>
            </a:r>
            <a:br/>
            <a:r>
              <a:t>⠀⠀⠀⠀⠀⠀⠀⠀⠀⠀⠀⢸⡏⢕⢕⠀⢕⣿⣿⣿⣿⣿⣿⣿⣿⣿⡿⢿⣿⣿⣿⣿⣿⣿⣿⣿⡇⢹⡇⢕⢕⢕⢸⣿⣿⣿⣿⣿⣿⣿⣿⣿⣿⣿⣿⣿⣿⣿⣿⣿⣿⣿⣾⢝⢍⢅⢕⢕⢝⠀⠀⠀⠀⠀⠀⠀⠀⠀⠀⠀⠀</a:t>
            </a:r>
            <a:br/>
            <a:r>
              <a:t>⠀⠀⠀⠀⠀⠀⠀⠀⠀⠀⠀⢸⡇⢕⢕⠑⢕⣿⣿⣿⣿⣿⣿⣿⣿⣿⣷⣿⣿⣿⣿⣿⣿⣿⣿⣿⢕⢕⣿⡕⢕⢕⣿⣿⣿⣿⣿⣿⣿⣿⣿⣿⣿⣿⣿⣿⣿⣿⣿⣿⣿⣿⣿⣿⣿⣿⣟⣻⣿⠀⠀⠀⠀⠀⠀⠀⠀⠀⠀⠀⠀</a:t>
            </a:r>
            <a:br/>
            <a:r>
              <a:t>⠀⠀⠀⠀⠀⠀⠀⠀⠀⠀⠀⣸⢕⢕⢕⢔⢕⣿⣿⣿⣿⣿⣿⣿⣿⣿⣿⣿⡝⢻⣿⢝⢿⣿⣿⡿⢕⢱⣿⣇⢕⣱⣿⣿⣿⣿⣿⣿⣿⣿⣿⣿⣿⣿⣿⣿⣿⣿⣿⣿⣿⢿⣿⣿⣿⣿⣿⣿⣿⠀⠀⠀⠀⠀⠀⠀⠀⠀⠀⠀⠀</a:t>
            </a:r>
            <a:br/>
            <a:r>
              <a:t>⠀⠀⠀⠀⠀⠀⠀⠀⠀⠀⠀⢝⡜⢝⢕⢕⢕⣿⣿⣿⣿⣿⣿⣿⣿⣿⣿⣿⣷⢕⢜⢷⣼⣿⣿⡇⢕⣾⣿⣿⣿⣿⣿⣿⣿⣿⣿⣿⣿⣿⣿⣿⣿⣿⣿⣿⣿⣿⣿⣿⣿⣿⣿⣿⣿⣿⣿⣿⣿⠀⠀⠀⠀⠀⠀⠀⠀⠀⠀⠀⠀</a:t>
            </a:r>
            <a:br/>
            <a:r>
              <a:t>⠀⠀⠀⠀⠀⠀⠀⠀⠀⠀⠀⢕⢕⢕⢕⢕⢕⣿⣿⣿⣿⣿⣿⣿⣿⣿⣿⣿⣿⣧⢕⢕⢝⢿⡿⢇⢕⣿⣿⣿⣿⣿⣿⣿⣿⣿⣿⣿⣿⣿⣿⣿⣿⣿⣿⣿⣿⣿⣿⣿⣿⣿⣿⣿⣿⣿⣿⣿⣿⠀⠀⠀⠀⠀⠀⠀⠀⠀⠀⠀⠀</a:t>
            </a:r>
            <a:br/>
            <a:r>
              <a:t>⠀⠀⠀⠀⠀⠀⠀⠀⠀⠀⠀⢕⢕⢕⢕⠕⢕⣿⣿⣿⣿⣿⣿⣿⣿⣿⣿⣿⣿⣿⣧⢕⢕⢕⢕⢕⢸⣿⣿⣿⣿⣿⣿⣿⣿⣿⣿⣿⣿⣿⣿⣿⣿⣿⣿⣿⣿⣿⣿⣿⣿⣿⣿⣿⣿⣿⣿⣿⣿⠀⠀⠀⠀⠀⠀⠀⠀⠀⠀⠀⠀</a:t>
            </a:r>
            <a:br/>
            <a:r>
              <a:t>⠀⠀⠀⠀⠀⠀⠀⠀⠀⠀⠀⢕⢕⢕⢕⢐⢕⣿⣿⣿⣿⣿⣿⣿⣿⣿⣿⣿⣿⣿⣿⣇⢕⢕⢕⢕⣸⣿⣿⣟⣿⣿⣿⣿⣿⣿⣿⣿⣿⣿⣿⣿⣿⣿⣿⣿⣿⣿⣿⣿⣿⣿⣿⣿⣿⣿⣿⣿⣿⠀⠀⠀⠀⠀⠀⠀⠀⠀⠀⠀⠀</a:t>
            </a:r>
            <a:br/>
            <a:r>
              <a:t>⠀⠀⠀⠀⠀⠀⠀⠀⠀⠀⠀⢕⢕⢕⢕⢔⢱⣿⣿⣿⣿⣿⣿⣿⣿⣿⣿⣿⣿⣿⣿⣿⣧⡇⢕⣱⣿⣿⣿⣿⣿⣿⣿⣿⣿⣿⣿⣿⣿⣿⣿⣿⣿⣿⣿⣿⣿⣿⣿⣿⣿⣿⣿⣿⣿⣿⣿⣿⣿⠀⠀⠀⠀⠀⠀⠀⠀⠀⠀⠀⠀</a:t>
            </a:r>
            <a:br/>
            <a:r>
              <a:t>⠀⠀⠀⠀⠀⠀⠀⠀⠀⠀⠀⢕⢕⢕⢕⢕⢕⣿⣿⣿⣿⣿⣿⣿⣿⣿⣿⣿⣿⣿⣿⣿⣿⣿⣿⣿⣿⣿⣿⣿⣿⣿⣿⣿⣿⣿⣿⣿⣿⣿⣿⣿⣿⣿⣿⣿⣿⣿⣿⣿⣿⣿⣿⣿⣿⣿⣿⣿⣿⠀⠀⠀⠀⠀⠀⠀⠀⠀⠀⠀⠀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⠀⠀⠀⠀⠀⠀⠀⠀⠀⠀⠀⡕⢕⢇⢜⢕⢕⣿⣿⣿⣿⣿⣿⣿⣿⣿⣿⣿⣿⣿⣿⣿⣿⣿⣿⣿⣿⣿⣿⣿⣿⣿⣿⣿⣿⣿⣿⣿⣿⣿⣿⣿⣿⣿⣿⣿⣿⣿⣿⣿⣿⣿⣿⣿⣿⣿⣿⣿⣿⠀⠀⠀⠀⠀⠀⠀⠀⠀⠀⠀⠀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⠀⠀⠀⠀⠀⠀⠀⠀⠀⠀⠀⡷⡼⢕⢜⢕⢱⣿⣿⣿⣿⣿⣿⣿⣿⣿⣿⣿⣿⣿⣿⣿⣿⣿⣿⣿⣿⣿⣿⣿⣿⣿⣿⣿⣿⣿⣿⣿⣿⣿⣿⣿⣿⣿⣿⣿⣿⣿⣿⣿⣿⣿⣿⣿⣿⣿⣿⣿⣿⠀⠀⠀⠀⠀⠀⠀⠀⠀⠀⠀⠀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⠀⠀⠀⠀⠀⠀⠀⠀⠀⠀⠀⢇⡕⢕⢸⢕⢸⣿⣿⣿⣿⣿⣿⣿⣿⣿⣿⣿⣿⣿⣿⣿⣿⣿⣿⣿⣿⣿⣿⣿⣿⣿⣿⣿⣿⣿⣿⣿⣿⣿⣿⣿⣿⣿⣿⣿⣿⣿⣿⣿⣿⣿⣿⣿⣿⣿⣿⣿⣿⠀⠀⠀⠀⠀⠀⠀⠀⠀⠀⠀⠀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⠀⠀⠀⠀⠀⠀⠀⠀⠀⠀⠀⠑⠙⠘⠘⠑⠘⠛⠛⠛⠛⠛⠛⠛⠛⠛⠛⠛⠛⠛⠛⠛⠛⠛⠛⠛⠛⠛⠛⠛⠛⠛⠛⠛⠛⠛⠛⠛⠛⠛⠛⠛⠛⠛⠛⠛⠛⠛⠛⠛⠛⠛⠛⠛⠛⠛⠛⠛⠛⠀⠀⠀⠀⠀⠀⠀⠀⠀⠀⠀⠀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⠀⠀⠀⠀⠀⠀⠀⠀⠀⠀⠀⢕⣯⢕⣸⣹⣿⣾⣿⣗⣾⣿⣾⣯⣕⣵⣕⡕⡝⢝⢿⢿⣿⣿⣿⣿⣿⣿⣿⣿⣿⣿⣿⣿⣿⣿⣿⣿⣿⣿⣿⣿⣿⣿⣿⣿⣿⣿⣿⣿⣿⣿⣿⣿⣿⣿⣿⣟⢷⠀⠀⠀⠀⠀⠀⠀⠀⠀⠀⠀⠀</a:t>
            </a:r>
            <a:br/>
            <a:r>
              <a:t>⠀⠀⠀⠀⠀⠀⠀⠀⠀⠀⠀⢕⢸⣝⡿⣿⢿⣻⢿⣻⣿⣏⣿⣿⣿⢾⣟⣷⣵⣷⣷⣕⢜⢝⢟⢻⢿⣿⣿⣿⣿⣿⣿⣿⣿⣿⣿⣿⣿⣿⣿⣿⣿⣿⣿⣿⣿⣿⣿⣿⣿⣿⣿⣿⣿⣿⣿⣿⣿⠀⠀⠀⠀⠀⠀⠀⠀⠀⠀⠀⠀</a:t>
            </a:r>
            <a:br/>
            <a:r>
              <a:t>⠀⠀⠀⠀⠀⠀⠀⠀⠀⠀⠀⡮⣇⢱⢼⡳⣸⣷⣞⣹⣾⣿⣿⣿⣿⣿⢿⣟⣿⣿⣿⣿⣿⡷⣷⣷⣵⣜⣝⢿⣿⣿⣿⣿⣿⣿⣿⣿⣿⣿⣿⣿⣿⣿⣿⣿⣿⣿⣿⣿⣿⣿⣿⣿⣿⣿⣿⣿⣿⠀⠀⠀⠀⠀⠀⠀⠀⠀⠀⠀⠀</a:t>
            </a:r>
            <a:br/>
            <a:r>
              <a:t>⠀⠀⠀⠀⠀⠀⠀⠀⠀⠀⠀⢾⣷⣵⣿⡿⢿⢟⢗⢇⢕⢜⢝⢟⢻⣿⣿⣿⣿⣿⣿⣿⣿⣿⣿⣿⣯⣿⣿⣾⣾⣿⣿⣿⣿⣿⣿⣿⣿⣿⣿⣿⣿⣿⣿⣿⣿⣿⣿⣿⣿⣿⣿⣿⣿⣿⣿⣿⣿⠀⠀⠀⠀⠀⠀⠀⠀⠀⠀⠀⠀</a:t>
            </a:r>
            <a:br/>
            <a:r>
              <a:t>⠀⠀⠀⠀⠀⠀⠀⠀⠀⠀⠀⡿⠟⠙⠕⢕⢕⠕⢕⣕⢕⢕⢅⠕⢕⢕⢝⢹⢿⣿⣿⣿⣿⣿⣿⣿⣿⣿⣿⣿⣿⣿⣿⣿⣿⣿⣿⣿⣿⣿⣿⣿⣿⣿⣿⣿⣿⣿⣿⣿⣿⣿⣿⣿⣿⣿⣿⣿⣿⠀⠀⠀⠀⠀⠀⠀⠀⠀⠀⠀⠀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⠀⠀⠀⠀⠀⠀⠀⠀⠀⠀⠀⠀⠀⠀⠀⠀⠀⠁⠁⠑⠙⠟⢷⣕⡕⢕⢕⢕⢹⡿⣿⣿⣿⣿⡿⣿⣿⣿⣿⣿⣿⣿⣿⣿⣿⣿⣿⣿⣿⣿⣿⣿⣻⣿⣿⣿⣿⣿⣿⣿⣿⣿⣿⣿⣿⣿⣿⣿⣿⠀⠀⠀⠀⠀⠀⠀⠀⠀⠀⠀⠀</a:t>
            </a:r>
            <a:br/>
            <a:r>
              <a:t>⠀⠀⠀⠀⠀⠀⠀⠀⠀⠀⠀⠉⠙⠓⠖⠦⠄⠐⠀⠀⠀⠀⠀⠙⢿⣧⡕⢕⢕⢜⢿⣿⣿⣿⣷⣿⣿⣷⣻⣿⣿⣿⣿⣿⣿⣿⣿⣿⣿⣿⣿⣿⣿⣿⣿⣿⣿⣿⣿⣿⣿⣿⣿⣿⣿⣿⣿⣿⣿⠀⠀⠀⠀⠀⠀⠀⠀⠀⠀⠀⠀</a:t>
            </a:r>
            <a:br/>
            <a:r>
              <a:t>⠀⠀⠀⠀⠀⠀⠀⠀⠀⠀⠀⠀⠄⢀⠀⠀⢀⠀⠐⠄⠀⢄⠀⠁⠁⢻⣿⣇⢕⢸⣻⣿⣿⣿⣿⣿⣿⣿⣿⣿⣿⣿⣿⣿⣿⡿⢟⢟⢟⢿⣿⣿⣿⣿⣿⣿⣿⣿⣿⣿⣽⣿⢻⣿⣿⣿⣿⣿⣿⠀⠀⠀⠀⠀⠀⠀⠀⠀⠀⠀⠀</a:t>
            </a:r>
            <a:br/>
            <a:r>
              <a:t>⠀⠀⠀⠀⠀⠀⠀⠀⠀⠀⠀⢔⢕⢔⢅⢅⢄⢕⢀⢀⠀⠀⠑⠀⠐⠕⣿⣿⡜⢞⣽⣿⣿⣿⣿⣿⣿⣿⣿⣿⣿⣿⣿⣿⡟⠳⣕⢕⢕⢕⢹⣿⣿⣿⣿⣿⣿⣿⣿⣿⣿⣟⣼⣿⣿⣿⣿⣿⠟⠀⠀⠀⠀⠀⠀⠀⠀⠀⠀⠀⠀</a:t>
            </a:r>
            <a:br/>
            <a:r>
              <a:t>⠀⠀⠀⠀⠀⠀⠀⠀⠀⠀⠀⣿⣿⣷⣷⣧⣵⣕⢕⢕⢕⢕⢕⢔⠄⢔⢸⣿⣯⣱⣿⣿⣿⣿⣿⣿⣿⣿⣿⣿⣿⣿⣿⣿⠤⠅⢜⣷⡕⢕⢕⢹⣿⣿⣿⣿⣿⣿⣿⡿⢿⢿⣿⣿⣿⣿⣿⡿⠐⠀⠀⠀⠀⠀⠀⠀⠀⠀⠀⠀⠀</a:t>
            </a:r>
            <a:br/>
            <a:r>
              <a:t>⠀⠀⠀⠀⠀⠀⠀⠀⠀⠀⠀⣿⣿⣿⣿⣿⣿⣿⣿⣿⣷⣷⣵⣕⡕⡕⣼⣿⡷⣼⣿⣿⣿⣿⣿⣿⣿⣿⣿⣿⣿⣿⣿⣿⢔⠀⢕⢹⣿⡕⢕⢕⣿⣿⣿⣿⣪⡿⣿⡇⢕⢕⢻⣿⣿⣿⣿⣷⠀⠀⠀⠀⠀⠀⠀⠀⠀⠀⠀⠀⠀</a:t>
            </a:r>
            <a:br/>
            <a:r>
              <a:t>⠀⠀⠀⠀⠀⠀⠀⠀⠀⠀⠀⣿⣿⣿⣿⣿⣿⣿⣿⣿⣿⣿⣿⣿⣿⣿⣿⣿⡷⣾⣿⣿⣿⣿⣿⣿⣿⣿⣿⣿⣿⣿⣿⡟⢕⢕⢕⢸⣿⡇⢕⢕⢹⣿⣿⣿⣿⣟⢻⢷⣕⢕⢕⢿⣿⣿⣿⣿⢔⠀⠀⠀⠀⠀⠀⠀⠀⠀⠀⠀⠀</a:t>
            </a:r>
            <a:br/>
            <a:r>
              <a:t>⠀⠀⠀⠀⠀⠀⠀⠀⠀⠀⠀⣿⣿⣿⣿⣿⣿⣿⣿⣿⣿⣿⣿⣿⣿⣿⣿⣿⢯⢿⢿⣿⣿⣿⣿⣿⣿⣿⣿⣿⣿⣿⣿⣿⣷⣾⣷⣾⣿⡇⢕⢕⢱⣿⣿⣿⣿⣿⣿⣿⡟⣷⡕⣾⣿⣿⣿⣿⡕⠀⠀⠀⠀⠀⠀⠀⠀⠀⠀⠀⠀</a:t>
            </a:r>
            <a:br/>
            <a:r>
              <a:t>⠀⠀⠀⠀⠀⠀⠀⠀⠀⠀⠀⣿⣿⣿⣿⣿⣿⣿⣿⣿⣿⣿⣿⣿⣿⣿⣿⢇⢜⣝⣿⣿⣿⣿⣿⣿⣿⣿⣿⣿⣿⣿⣿⣿⣿⣿⣿⣿⣿⡇⢕⢕⢕⣿⣿⣿⣿⣿⣿⣿⣿⣿⣷⣿⣿⣿⣿⣿⣷⠀⠀⠀⠀⠀⠀⠀⠀⠀⠀⠀⠀</a:t>
            </a:r>
            <a:br/>
            <a:r>
              <a:t>⠀⠀⠀⠀⠀⠀⠀⠀⠀⠀⠀⣿⣿⣿⣿⣿⣿⣿⣿⣿⣿⣿⣿⣿⣿⣿⣿⢕⢕⢹⣿⣿⣿⣿⣿⣿⣿⣿⣿⣿⣿⣿⣿⣿⣿⣿⣿⣿⣿⢕⢕⢕⢕⣿⣿⣿⣿⣿⣿⣿⡿⡟⢻⣿⣿⣿⣿⣿⣿⠀⠀⠀⠀⠀⠀⠀⠀⠀⠀⠀⠀</a:t>
            </a:r>
            <a:br/>
            <a:r>
              <a:t>⠀⠀⠀⠀⠀⠀⠀⠀⠀⠀⠀⣿⣿⣿⣿⣿⣿⣿⣿⣿⣿⣿⣿⣿⣿⣿⣿⢕⢕⢕⣺⣿⣿⣿⣿⣿⣿⣿⣿⣿⣿⣿⣿⣿⣿⣿⣿⣿⣿⢕⢕⢕⢕⢿⢿⣿⣿⢀⠁⠁⠀⠑⣱⣿⣾⣿⣿⣿⣿⠀⠀⠀⠀⠀⠀⠀⠀⠀⠀⠀⠀</a:t>
            </a:r>
            <a:br/>
            <a:r>
              <a:t>⠀⠀⠀⠀⠀⠀⠀⠀⠀⠀⠀⢿⣿⣿⣿⣿⣿⣿⣿⣿⣿⣿⣿⣿⣿⣿⣿⢕⢕⢕⣾⣿⣿⣿⣿⣿⣿⣿⣿⣿⣿⣿⣿⣿⣿⣿⣿⣿⣿⢕⢕⢕⢇⣾⣿⣿⣿⠆⢰⣖⣾⣷⢹⣿⣿⣿⣿⣿⣿⠀⠀⠀⠀⠀⠀⠀⠀⠀⠀⠀⠀</a:t>
            </a:r>
            <a:br/>
            <a:r>
              <a:t>⠀⠀⠀⠀⠀⠀⠀⠀⠀⠀⠀⠘⣿⣿⣿⣿⣿⣿⣿⣿⣿⣿⣿⣿⣿⣿⡿⢕⢕⢕⣿⣿⣿⣿⣿⣿⣿⣿⣿⣿⣿⣿⣿⣿⣟⣟⣟⣝⣕⣁⣁⣁⣑⣿⣿⣿⡟⢴⣿⣿⣿⣿⢕⣿⣿⣿⣿⣿⣿⠀⠀⠀⠀⠀⠀⠀⠀⠀⠀⠀⠀</a:t>
            </a:r>
            <a:br/>
            <a:r>
              <a:t>⠀⠀⠀⠀⠀⠀⠀⠀⠀⠀⠀⠀⠘⢿⢿⣿⣿⣿⣿⣿⣿⣿⣿⣿⣿⢿⠇⠁⠁⠕⢟⣿⣿⣿⣿⣿⣿⣿⣯⣻⣿⣿⡿⡾⢻⣿⣷⣷⢿⣿⣿⣿⣿⣿⣿⡟⢄⣿⣿⣿⣿⣿⣇⢘⣿⣿⣿⣿⣿⠀⠀⠀⠀⠀⠀⠀⠀⠀⠀⠀⠀</a:t>
            </a:r>
            <a:br/>
            <a:r>
              <a:t>⠀⠀⠀⠀⠀⠀⠀⠀⠀⠀⠀⢠⣀⡄⢕⢕⢕⢕⢕⢕⢕⢕⢕⢕⢕⢕⣅⣄⣄⣕⢺⢿⡿⢏⢝⠟⠏⠻⢟⢞⢟⢎⢏⢕⢱⣗⢷⡾⢷⣾⣿⣿⣿⣿⡟⢡⣾⣿⣿⣿⣿⣿⣿⣕⠘⣿⣿⣿⣿⠀⠀⠀⠀⠀⠀⠀⠀⠀⠀⠀⠀</a:t>
            </a:r>
            <a:br/>
            <a:r>
              <a:t>⠀⠀⠀⠀⠀⠀⠀⠀⠀⠀⠀⠔⢕⣵⡕⣕⣱⣵⢱⣵⣷⡷⢷⢿⢿⠟⠟⢙⢋⢈⢌⢅⢡⢔⢔⢔⣕⢕⢕⢕⢕⢕⢜⡕⢕⣕⡕⣷⣏⣵⣿⣿⣿⣿⣿⣿⣿⣿⣿⣿⣿⣿⣿⣿⣧⣼⣿⣿⣿⠀⠀⠀⠀⠀⠀⠀⠀⠀⠀⠀⠀</a:t>
            </a:r>
            <a:br/>
            <a:r>
              <a:t>⠀⠀⠀⠀⠀⠀⠀⠀⠀⠀⠀⠗⠗⠛⠗⠙⠙⢉⢅⢅⢡⢄⢄⢔⢕⢕⢕⢕⢕⢕⢕⢕⢕⢕⢕⢜⢝⢝⢵⢵⢵⢷⢽⢵⢼⢽⣽⡽⣯⣯⣽⢽⣹⣿⣿⣿⣿⣿⣿⣿⣿⣿⣿⣿⣿⣟⢝⢻⣿⠀⠀⠀⠀⠀⠀⠀⠀⠀⠀⠀⠀</a:t>
            </a:r>
            <a:br/>
            <a:r>
              <a:t>⠀⠀⠀⠀⠀⠀⠀⠀⠀⠀⠀⠀⠀⠀⠀⠀⠀⠁⠑⠑⠑⠑⠑⠑⠑⠑⠑⠑⠑⠑⠑⠑⠑⠑⠑⠑⠑⠑⠑⠑⠑⠑⠑⠑⠑⠑⠃⠑⠘⠁⠑⠑⠑⠑⠑⠑⠑⠑⠑⠑⠃⠑⠑⠋⠙⠑⠀⠁⠉⠀⠀⠀⠀⠀⠀⠀⠀⠀⠀⠀⠀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⠀⠀⠀⠀⠀⠀⠀⠀⠀⠀⠀⢕⢕⢕⢕⣱⡟⡵⣿⢗⢾⣿⣿⣯⣕⣵⣇⡕⡜⢟⢻⢿⣿⣿⣿⣿⣿⣿⣿⣿⣿⣿⣿⣿⣿⣿⣿⣿⣿⣿⣿⣿⣿⣿⣿⣿⣿⣿⣿⣿⣿⣿⣿⣿⣿⣿⣿⣟⣷⠀⠀⠀⠀⠀⠀⠀⠀⠀⠀⠀⠀</a:t>
            </a:r>
            <a:br/>
            <a:r>
              <a:t>⠀⠀⠀⠀⠀⠀⠀⠀⠀⠀⠀⢕⢕⡕⡽⢟⢺⣹⢏⢻⢿⣏⣿⣿⣟⢾⢯⣷⣷⣷⣾⣵⢜⢝⢟⢻⢿⣿⣿⣿⣿⣿⣿⣿⣿⣿⣿⣿⣿⣿⣿⣿⣿⣿⣿⣿⣿⣿⣿⣿⣿⣿⣿⣿⣿⣿⣿⣿⣿⠀⠀⠀⠀⠀⠀⠀⠀⠀⠀⠀⠀</a:t>
            </a:r>
            <a:br/>
            <a:r>
              <a:t>⠀⠀⠀⠀⠀⠀⠀⠀⠀⠀⠀⢕⢕⢕⢕⣕⣕⣗⣕⣹⣾⢻⣯⣿⣿⣿⣿⣿⣿⣿⣿⣿⣿⡷⣷⣾⣵⣜⣝⡿⣿⣿⣿⣿⣿⣿⣿⣿⣿⣿⣿⣿⣿⣿⣿⣿⣿⣿⣿⣿⣿⣿⣿⣿⣿⣿⣿⣿⣿⠀⠀⠀⠀⠀⠀⠀⠀⠀⠀⠀⠀</a:t>
            </a:r>
            <a:br/>
            <a:r>
              <a:t>⠀⠀⠀⠀⠀⠀⠀⠀⠀⠀⠀⢼⣵⣵⣿⣿⢿⢟⢗⢕⢜⢜⢝⢟⢻⣿⣿⣿⣻⣿⣿⣿⣿⣿⣿⣿⣯⣿⣿⣿⣿⣿⣿⣟⡿⣿⣿⣿⣿⣿⣿⣿⣿⣿⣿⣿⣿⣿⣿⣿⣿⣿⣿⣿⣿⣿⣿⣿⣿⠀⠀⠀⠀⠀⠀⠀⠀⠀⠀⠀⠀</a:t>
            </a:r>
            <a:br/>
            <a:r>
              <a:t>⠀⠀⠀⠀⠀⠀⠀⠀⠀⠀⠀⡿⠟⠝⠕⢕⢑⢕⢕⣕⡕⢅⢕⢕⢕⢜⢝⢹⣽⢿⣿⣿⣿⣿⣿⣿⣿⣿⣿⣿⣿⣿⣿⣿⣿⣿⣯⣟⡿⣿⣿⣿⣿⣿⣿⣿⣿⣿⣿⣿⣿⣿⣿⣿⣿⣿⣿⣿⣿⠀⠀⠀⠀⠀⠀⠀⠀⠀⠀⠀⠀</a:t>
            </a:r>
            <a:br/>
            <a:r>
              <a:t>⠀⠀⠀⠀⠀⠀⠀⠀⠀⠀⠀⢀⠀⠀⠀⠀⠀⠀⠁⠑⠙⠟⢷⣵⡕⢕⢕⢕⢝⣿⣿⣿⣿⣿⡿⣿⣿⣯⣿⣿⣿⣿⣿⣿⣿⣿⣿⣿⣿⣿⣷⣽⣟⣻⣿⣿⣿⣿⣿⣿⣿⣿⣿⣿⣿⣿⣿⣿⣿⠀⠀⠀⠀⠀⠀⠀⠀⠀⠀⠀⠀</a:t>
            </a:r>
            <a:br/>
            <a:r>
              <a:t>⠀⠀⠀⠀⠀⠀⠀⠀⠀⠀⠀⠉⠙⠓⠖⠲⠔⠀⠀⠄⠀⠀⠀⠘⢿⣷⡕⢕⢕⢜⢽⣿⣿⣿⣷⣿⣿⣷⣻⣿⣿⣿⣿⣿⣿⣿⣿⣿⣿⣿⣿⣿⣿⣿⣿⣿⣝⣻⢿⣿⣿⣿⣿⣿⣿⣿⣿⣿⣿⠀⠀⠀⠀⠀⠀⠀⠀⠀⠀⠀⠀</a:t>
            </a:r>
            <a:br/>
            <a:r>
              <a:t>⠀⠀⠀⠀⠀⠀⠀⠀⠀⠀⠀⠀⢀⠀⠐⠀⢀⠀⠐⠀⢀⢀⠀⠀⠁⢻⣿⣧⢕⢜⣻⣿⣿⣿⣿⣿⣿⣿⣿⣿⣿⣿⣿⣿⣿⡿⢟⢟⢟⢿⣿⣿⣿⣿⣿⣿⣿⣿⣿⣿⣽⣿⢻⣿⣿⣿⣿⣿⣿⠀⠀⠀⠀⠀⠀⠀⠀⠀⠀⠀⠀</a:t>
            </a:r>
            <a:br/>
            <a:r>
              <a:t>⠀⠀⠀⠀⠀⠀⠀⠀⠀⠀⠀⢔⢕⢕⢄⢕⢀⠄⠄⢐⢀⠀⢑⠀⢀⠕⣿⣿⡎⢾⣿⣿⣿⣿⣿⣿⣿⣿⣿⣿⣿⣿⣿⣿⡟⠳⣅⡕⢕⢕⢝⣿⣿⣿⣿⣿⣿⣿⣿⣿⣽⣿⣸⣿⣿⣿⣿⣿⠟⠀⠀⠀⠀⠀⠀⠀⠀⠀⠀⠀⠀</a:t>
            </a:r>
            <a:br/>
            <a:r>
              <a:t>⠀⠀⠀⠀⠀⠀⠀⠀⠀⠀⠀⣿⣿⣷⣷⣧⣵⣕⡕⢕⢕⢅⢕⢄⢄⢔⢸⣿⣟⢜⣿⣿⣿⣿⣿⣿⣿⣿⣿⣿⣿⣿⣿⣿⠤⠄⢜⣷⣕⢕⢕⢹⣿⣿⣿⣿⣿⣿⣿⡿⢿⢿⣿⣿⣿⣿⣿⡿⠐⠀⠀⠀⠀⠀⠀⠀⠀⠀⠀⠀⠀</a:t>
            </a:r>
            <a:br/>
            <a:r>
              <a:t>⠀⠀⠀⠀⠀⠀⠀⠀⠀⠀⠀⣿⣿⣿⣿⣿⣿⣿⣿⣷⣷⣷⣵⣕⢕⢕⣼⣿⣿⣸⣿⣿⣿⣿⣿⣿⣿⣿⣿⣿⣿⣿⣿⣿⢔⢄⢄⢹⣿⡕⢕⢕⣿⣿⣿⣵⣪⣽⣿⡇⢕⢕⢹⣿⣿⣿⣿⣿⠀⠀⠀⠀⠀⠀⠀⠀⠀⠀⠀⠀⠀</a:t>
            </a:r>
            <a:br/>
            <a:r>
              <a:t>⠀⠀⠀⠀⠀⠀⠀⠀⠀⠀⠀⣿⣿⣿⣿⣿⣿⣿⣿⣿⣿⣿⣿⣿⣿⣿⣿⣿⡷⣾⣿⣿⣿⣿⣿⣿⣿⣿⣿⣿⣿⣿⣿⡟⢕⢕⢕⢸⣿⡇⢕⢕⢹⣿⣿⣿⣿⣏⢻⢧⣕⡕⢕⢿⣿⣿⣿⣿⢔⠀⠀⠀⠀⠀⠀⠀⠀⠀⠀⠀⠀</a:t>
            </a:r>
            <a:br/>
            <a:r>
              <a:t>⠀⠀⠀⠀⠀⠀⠀⠀⠀⠀⠀⣿⣿⣿⣿⣿⣿⣿⣿⣿⣿⣿⣿⣿⣿⣿⣿⣿⢏⢿⣿⣿⣿⣿⣿⣿⣿⣿⣿⣿⣿⣿⣿⣿⣾⣾⣾⣿⣿⡇⢕⢕⢕⣿⣿⣿⣿⣿⣿⣿⡟⣳⡱⣹⣿⣿⣿⣿⡕⠀⠀⠀⠀⠀⠀⠀⠀⠀⠀⠀⠀</a:t>
            </a:r>
            <a:br/>
            <a:r>
              <a:t>⠀⠀⠀⠀⠀⠀⠀⠀⠀⠀⠀⣿⣿⣿⣿⣿⣿⣿⣿⣿⣿⣿⣿⣿⣿⣿⣿⢇⢕⢝⣿⣿⣿⣿⣿⣿⣿⣿⣿⣿⣿⣿⣿⣿⣿⣿⣿⣿⣿⡇⢕⢕⢕⣿⣿⣿⣿⣿⣿⣿⣿⣿⣷⣾⣿⣿⣿⣿⣷⠀⠀⠀⠀⠀⠀⠀⠀⠀⠀⠀⠀</a:t>
            </a:r>
            <a:br/>
            <a:r>
              <a:t>⠀⠀⠀⠀⠀⠀⠀⠀⠀⠀⠀⣿⣿⣿⣿⣿⣿⣿⣿⣿⣿⣿⣿⣿⣿⣿⣿⢕⢕⢝⣿⣿⣿⣿⣿⣿⣿⣿⣿⣿⣿⣿⣿⣿⣿⣿⣿⣿⣿⢕⢕⢕⢕⣿⣿⣿⣿⣿⣿⣿⢿⡟⢻⣿⣿⣿⣿⣿⣿⠀⠀⠀⠀⠀⠀⠀⠀⠀⠀⠀⠀</a:t>
            </a:r>
            <a:br/>
            <a:r>
              <a:t>⠀⠀⠀⠀⠀⠀⠀⠀⠀⠀⠀⣿⣿⣿⣿⣿⣿⣿⣿⣿⣿⣿⣿⣿⣿⣿⣿⢕⢕⢕⣾⣿⣿⣿⣿⣿⣿⣿⣿⣿⣿⣿⣿⣿⣿⣿⣿⣿⣿⢕⢕⢕⢕⣿⣻⣿⣿⢄⢁⠀⠀⠑⣱⣿⣾⣿⣿⣿⣿⠀⠀⠀⠀⠀⠀⠀⠀⠀⠀⠀⠀</a:t>
            </a:r>
            <a:br/>
            <a:r>
              <a:t>⠀⠀⠀⠀⠀⠀⠀⠀⠀⠀⠀⢿⣿⣿⣿⣿⣿⣿⣿⣿⣿⣿⣿⣿⣿⣿⣿⢕⢕⢕⣾⣿⣿⣿⣿⣿⣿⣿⣿⣿⣿⣿⣿⣿⣿⣿⣿⣿⣿⢕⢕⢕⢇⣾⣿⣿⣿⠆⢰⣖⣾⣷⢸⣿⣿⣿⣿⣿⣿⠀⠀⠀⠀⠀⠀⠀⠀⠀⠀⠀⠀</a:t>
            </a:r>
            <a:br/>
            <a:r>
              <a:t>⠀⠀⠀⠀⠀⠀⠀⠀⠀⠀⠀⠘⣿⣿⣿⣿⣿⣿⣿⣿⣿⣿⣿⣿⣿⣿⡿⢕⢕⢱⣽⣿⣿⣿⣿⣿⣿⣿⣿⣿⣿⣿⣿⣿⣟⣟⣟⣝⣅⣀⣁⣁⣁⣿⣿⣿⡷⢴⣿⣿⣿⣿⢕⢿⣿⣿⣿⣿⣿⠀⠀⠀⠀⠀⠀⠀⠀⠀⠀⠀⠀</a:t>
            </a:r>
            <a:br/>
            <a:r>
              <a:t>⠀⠀⠀⠀⠀⠀⠀⠀⠀⠀⠀⠀⠘⡿⢿⣿⣿⣿⣿⣿⣿⣿⣿⣿⢿⢿⢇⠑⠀⠕⢺⣿⣿⣿⣿⣿⣿⣿⣿⣿⣿⣿⡟⣿⣻⣿⣾⣾⢿⣿⣿⣿⣿⣿⣿⡟⢄⣿⣿⣿⣿⣿⣇⢘⣿⣿⣿⣿⣿⠀⠀⠀⠀⠀⠀⠀⠀⠀⠀⠀⠀</a:t>
            </a:r>
            <a:br/>
            <a:r>
              <a:t>⠀⠀⠀⠀⠀⠀⠀⠀⠀⠀⠀⢠⣄⡅⢕⢕⢕⢕⢕⢕⢕⢕⢕⢕⢕⢕⣄⢄⣄⣱⢺⢿⡿⢏⢝⠟⠟⠻⢟⢞⢏⢏⢝⢕⢕⣣⣳⡻⢷⣿⣿⣿⣿⣿⡟⢡⣷⣾⣿⣿⣿⣿⣿⣇⠘⣿⣿⣿⣿⠀⠀⠀⠀⠀⠀⠀⠀⠀⠀⠀⠀</a:t>
            </a:r>
            <a:br/>
            <a:r>
              <a:t>⠀⠀⠀⠀⠀⠀⠀⠀⠀⠀⠀⠄⢕⢧⡕⣱⣵⣵⣵⣵⣷⡷⢷⢿⠿⠟⢟⢑⢋⢘⢌⢅⢅⢔⢔⣔⣕⢕⢕⢕⢕⢕⣕⢝⢕⡕⣕⣷⣏⣵⣿⣿⣿⣿⣿⣿⣿⣿⣿⣿⣿⣿⣿⣿⣧⣼⣿⣿⣿⠀⠀⠀⠀⠀⠀⠀⠀⠀⠀⠀⠀</a:t>
            </a:r>
            <a:br/>
            <a:r>
              <a:t>⠀⠀⠀⠀⠀⠀⠀⠀⠀⠀⠀⠗⠗⠛⠗⠙⠙⢉⢅⢅⢡⢔⢔⢔⢕⢕⢕⢕⢕⢕⢕⢕⢕⢕⢕⢕⢝⢝⢵⢵⢧⢷⢽⢽⢯⣽⣽⡽⣯⣽⣽⢽⣽⣿⣿⣿⣿⣿⣿⣿⣿⣿⣿⣿⣿⣟⢝⢻⣿⠀⠀⠀⠀⠀⠀⠀⠀⠀⠀⠀⠀</a:t>
            </a:r>
            <a:br/>
            <a:r>
              <a:t>⠀⠀⠀⠀⠀⠀⠀⠀⠀⠀⠀⠀⠀⠀⠀⠀⠀⠀⠑⠑⠑⠑⠑⠑⠑⠑⠑⠑⠑⠑⠑⠑⠑⠑⠑⠑⠑⠑⠑⠑⠑⠑⠑⠑⠑⠑⠑⠑⠑⠁⠑⠑⠑⠑⠑⠑⠑⠑⠑⠑⠃⠑⠑⠋⠙⠑⠀⠁⠉⠀⠀⠀⠀⠀⠀⠀⠀⠀⠀⠀⠀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⠀⠀⠀⠀⠀⠀⠀⠀⠀⠀⠀⢕⢕⢕⢕⣕⡗⡵⢟⢇⢼⣿⡾⢯⣕⡵⣕⢕⡝⢟⡿⢿⣿⣟⣿⣿⣿⣿⣿⣿⣿⣿⣿⣿⣿⣿⣿⣿⣿⣿⣿⣿⣿⣿⣿⣿⣿⣿⣿⣿⣿⣿⣿⣿⣿⣿⣿⣯⣷⠀⠀⠀⠀⠀⠀⠀⠀⠀⠀⠀⠀</a:t>
            </a:r>
            <a:br/>
            <a:r>
              <a:t>⠀⠀⠀⠀⠀⠀⠀⠀⠀⠀⠀⢕⢜⢕⡵⢷⢷⢱⢇⢪⢞⣝⣿⣽⣟⢮⣟⣷⣼⣷⣳⡵⢜⢝⢟⢿⣿⣿⣿⣿⣿⣿⣿⣿⣿⣿⣿⣿⣿⣿⣿⣿⣿⣿⣿⣿⣿⣿⣿⣿⣿⣿⣿⣿⣿⣿⣿⣿⣿⠀⠀⠀⠀⠀⠀⠀⠀⠀⠀⠀⠀</a:t>
            </a:r>
            <a:br/>
            <a:r>
              <a:t>⠀⠀⠀⠀⠀⠀⠀⠀⠀⠀⠀⢼⢕⢕⢵⡕⢕⢕⣕⢜⢜⢟⣏⣿⣷⢷⢗⣝⣻⡷⣿⣿⣿⡵⣷⣱⣵⣝⡝⢻⣿⣿⣿⣿⣿⣿⣿⣿⣿⣿⣿⣿⣿⣿⣿⣿⣿⣿⣿⣿⣿⣿⣿⣿⣿⣿⣿⣿⣿⠀⠀⠀⠀⠀⠀⠀⠀⠀⠀⠀⠀</a:t>
            </a:r>
            <a:br/>
            <a:r>
              <a:t>⠀⠀⠀⠀⠀⠀⠀⠀⠀⠀⠀⢸⣕⣴⣷⡽⢽⢇⢗⢕⢜⢝⢝⢝⢹⡿⣿⣵⣫⣯⢻⣻⣽⣿⣿⣿⡯⣟⣯⣿⣾⣯⣿⣟⢿⣿⣿⣿⣿⣿⣿⣿⣿⣿⣿⣿⣿⣿⣿⣿⣿⣿⣿⣿⣿⣿⣿⣿⣿⠀⠀⠀⠀⠀⠀⠀⠀⠀⠀⠀⠀</a:t>
            </a:r>
            <a:br/>
            <a:r>
              <a:t>⠀⠀⠀⠀⠀⠀⠀⠀⠀⠀⠀⡯⠟⠝⠑⢕⢕⠔⢕⣕⢕⢕⢕⢕⢕⢕⢜⢽⢝⢿⣾⣿⣿⣿⣿⣿⣿⣿⣿⣿⣿⣿⣿⣿⣷⣷⣯⣝⣿⣿⣿⣿⣿⣿⣿⣿⣿⣿⣿⣿⣿⣿⣿⣿⣿⣿⣿⣿⣿⠀⠀⠀⠀⠀⠀⠀⠀⠀⠀⠀⠀</a:t>
            </a:r>
            <a:br/>
            <a:r>
              <a:t>⠀⠀⠀⠀⠀⠀⠀⠀⠀⠀⠀⠀⠀⠀⠀⠀⠀⠁⠁⠑⠙⠗⢷⣕⡕⢕⢕⢕⢹⡿⣧⣻⣿⣿⡿⣟⣿⣽⣿⣿⣿⣿⣿⣿⣿⣿⣿⣿⣿⣿⣯⣿⣿⣿⣿⣿⣿⣿⣿⣿⣿⣿⣿⣿⣿⣿⣿⣿⣿⠀⠀⠀⠀⠀⠀⠀⠀⠀⠀⠀⠀</a:t>
            </a:r>
            <a:br/>
            <a:r>
              <a:t>⠀⠀⠀⠀⠀⠀⠀⠀⠀⠀⠀⠉⠙⠓⠖⠦⠄⠐⠀⠀⠀⠀⠐⠙⢿⣧⡕⢕⢕⢕⢽⣿⣟⣿⣷⣿⣿⣿⣻⣿⣿⣿⣿⣿⣿⣿⣿⣿⣿⣿⣿⣿⣿⣿⣷⣮⣽⡿⣿⣿⣿⣿⣿⣿⣿⣿⣿⣿⣿⠀⠀⠀⠀⠀⠀⠀⠀⠀⠀⠀⠀</a:t>
            </a:r>
            <a:br/>
            <a:r>
              <a:t>⠀⠀⠀⠀⠀⠀⠀⠀⠀⠀⠀⢀⢀⢀⠀⠄⢄⠄⠀⠐⠀⢄⢀⠀⠁⢻⣿⣇⢱⢜⣽⣿⣿⣿⣿⣿⣿⣿⣿⣿⣿⣿⣿⣿⣿⡿⢟⠟⢟⢿⣿⣿⣿⣿⣿⣿⣿⣿⣿⣿⣽⣿⣿⣿⣿⣿⣿⣿⣿⠀⠀⠀⠀⠀⠀⠀⠀⠀⠀⠀⠀</a:t>
            </a:r>
            <a:br/>
            <a:r>
              <a:t>⠀⠀⠀⠀⠀⠀⠀⠀⠀⠀⠀⢔⢔⢕⢔⢄⢐⢀⢔⢀⢀⠀⠀⠀⢀⢅⣿⣿⡗⢽⣿⣿⣿⣿⣿⣿⣿⣿⣿⣿⣿⣿⣿⣿⡟⠣⣅⢕⢕⢕⢹⣿⣿⣿⣿⣿⣿⣿⣿⣿⣽⣟⣾⣿⣿⣿⣿⣿⢟⠀⠀⠀⠀⠀⠀⠀⠀⠀⠀⠀⠀</a:t>
            </a:r>
            <a:br/>
            <a:r>
              <a:t>⠀⠀⠀⠀⠀⠀⠀⠀⠀⠀⠀⣿⣿⣷⣧⣵⣕⣕⡕⢕⢕⢄⢕⢀⢁⢐⢹⣿⣗⣝⣽⣿⣿⣿⣿⣿⣿⣿⣿⣿⣿⣿⣿⣿⠤⢄⢝⣷⡕⢅⢅⢹⣿⣿⣿⣿⣿⣿⣿⡿⢿⢿⣿⣿⣿⣿⣿⡿⠐⠀⠀⠀⠀⠀⠀⠀⠀⠀⠀⠀⠀</a:t>
            </a:r>
            <a:br/>
            <a:r>
              <a:t>⠀⠀⠀⠀⠀⠀⠀⠀⠀⠀⠀⣿⣿⣿⣿⣿⣿⣿⣿⣿⣷⣷⣵⣕⢕⢕⣼⣿⡿⢼⣿⣿⣿⣿⣿⣿⣿⣿⣿⣿⣿⣿⣿⣯⢄⠄⢄⢹⣿⡕⢕⢕⣿⣿⣿⣵⣸⣻⣿⡕⢕⢕⢹⣿⣿⣿⣿⣧⠀⠀⠀⠀⠀⠀⠀⠀⠀⠀⠀⠀⠀</a:t>
            </a:r>
            <a:br/>
            <a:r>
              <a:t>⠀⠀⠀⠀⠀⠀⠀⠀⠀⠀⠀⣿⣿⣿⣿⣿⣿⣿⣿⣿⣿⣿⣿⣿⣿⣿⣿⣿⡿⣷⣿⣿⣿⣿⣿⣿⣿⣿⣿⣿⣿⣿⣿⡇⢕⢔⢕⢸⣿⡇⢕⢕⢻⣿⣿⣿⣿⣟⢻⣧⣕⢕⢕⢻⣿⣿⣿⣿⢕⠀⠀⠀⠀⠀⠀⠀⠀⠀⠀⠀⠀</a:t>
            </a:r>
            <a:br/>
            <a:r>
              <a:t>⠀⠀⠀⠀⠀⠀⠀⠀⠀⠀⠀⣿⣿⣿⣿⣿⣿⣿⣿⣿⣿⣿⣿⣿⣿⣿⣿⣿⢯⢽⢿⣿⣿⣿⣿⣿⣿⣿⣿⣿⣿⣿⣿⣷⣷⣷⣷⣿⣿⡇⢕⢕⢸⣿⣿⣿⣿⣿⣿⣿⡿⣣⢕⢼⣿⣿⣿⣿⡕⠀⠀⠀⠀⠀⠀⠀⠀⠀⠀⠀⠀</a:t>
            </a:r>
            <a:br/>
            <a:r>
              <a:t>⠀⠀⠀⠀⠀⠀⠀⠀⠀⠀⠀⣿⣿⣿⣿⣿⣿⣿⣿⣿⣿⣿⣿⣿⣿⣿⣿⢇⢗⣟⣿⣿⣿⣿⣿⣿⣿⣿⣿⣿⣿⣿⣿⣿⣿⣿⣿⣿⣿⡇⢕⢕⢕⣿⣿⣿⣿⣿⣿⣿⣿⣿⣧⣼⣿⣿⣿⣿⣷⠀⠀⠀⠀⠀⠀⠀⠀⠀⠀⠀⠀</a:t>
            </a:r>
            <a:br/>
            <a:r>
              <a:t>⠀⠀⠀⠀⠀⠀⠀⠀⠀⠀⠀⣿⣿⣿⣿⣿⣿⣿⣿⣿⣿⣿⣿⣿⣿⣿⣿⢕⢕⢹⣿⣿⣿⣿⣿⣿⣿⣿⣿⣿⣿⣿⣿⣿⣿⣿⣿⣿⣿⢕⢕⢕⢕⣿⣿⣿⣿⣿⣿⣿⢿⡞⣿⣿⣿⣿⣿⣿⣿⠀⠀⠀⠀⠀⠀⠀⠀⠀⠀⠀⠀</a:t>
            </a:r>
            <a:br/>
            <a:r>
              <a:t>⠀⠀⠀⠀⠀⠀⠀⠀⠀⠀⠀⣿⣿⣿⣿⣿⣿⣿⣿⣿⣿⣿⣿⣿⣿⣿⣿⢕⢕⢕⣾⣿⣿⣿⣿⣿⣿⣿⣿⣿⣿⣿⣿⣿⣿⣿⣿⣿⣿⢕⢕⢕⢕⣟⣿⣿⣿⠀⢀⠀⢀⠕⣱⣽⣼⣿⣿⣿⣿⠀⠀⠀⠀⠀⠀⠀⠀⠀⠀⠀⠀</a:t>
            </a:r>
            <a:br/>
            <a:r>
              <a:t>⠀⠀⠀⠀⠀⠀⠀⠀⠀⠀⠀⢿⣿⣿⣿⣿⣿⣿⣿⣿⣿⣿⣿⣿⣿⣿⣿⢕⢕⢕⣿⣿⣿⣿⣿⣿⣿⣿⣿⣿⣿⣿⣿⣿⣿⣿⣿⣿⡇⢕⢕⢕⢇⣿⣿⣿⣿⠐⢰⣇⣾⣷⢹⣿⣿⣿⣿⣿⣿⠀⠀⠀⠀⠀⠀⠀⠀⠀⠀⠀⠀</a:t>
            </a:r>
            <a:br/>
            <a:r>
              <a:t>⠀⠀⠀⠀⠀⠀⠀⠀⠀⠀⠀⠘⣿⣿⣿⣿⣿⣿⣿⣿⣿⣿⣿⣿⣿⣿⡿⢕⢕⢱⣿⣿⣿⣿⣿⣿⣿⣿⣿⣿⣿⣿⣿⣿⣟⣟⣟⣝⣁⣁⣁⣁⣁⣿⣿⣿⡇⣴⣿⣿⣿⣿⢕⢿⣿⣿⣿⣿⣿⠀⠀⠀⠀⠀⠀⠀⠀⠀⠀⠀⠀</a:t>
            </a:r>
            <a:br/>
            <a:r>
              <a:t>⠀⠀⠀⠀⠀⠀⠀⠀⠀⠀⠀⠀⠘⣿⣿⣿⣿⣿⣿⣿⣿⣿⣿⣿⣿⣿⢏⠑⠕⢕⣻⣿⣿⣿⣿⣿⣿⣿⣿⣿⣿⣿⣿⣿⢻⣿⣿⣿⣿⣿⣿⣿⣿⣿⣿⡟⢠⣿⣿⣿⣿⣿⣇⢘⣿⣿⣿⣿⣿⠀⠀⠀⠀⠀⠀⠀⠀⠀⠀⠀⠀</a:t>
            </a:r>
            <a:br/>
            <a:r>
              <a:t>⠀⠀⠀⠀⠀⠀⠀⠀⠀⠀⠀⢤⣀⣅⢕⡕⢕⣕⢕⢵⢵⡕⢕⢕⢕⢕⣅⣄⣄⣵⡿⢿⣿⢏⡻⢟⠟⠻⢟⢞⢟⢟⢏⢏⢽⢇⣳⡾⢷⣿⣿⣿⣿⣿⡟⢡⣿⣿⣿⣿⣿⣿⣿⣇⠈⢿⣿⣿⣿⠀⠀⠀⠀⠀⠀⠀⠀⠀⠀⠀⠀</a:t>
            </a:r>
            <a:br/>
            <a:r>
              <a:t>⠀⠀⠀⠀⠀⠀⠀⠀⠀⠀⠀⠱⢕⣧⣕⣱⣵⣵⣵⣷⣷⣷⡾⢿⢿⠿⢟⢛⢛⢝⢍⢍⢡⢔⢔⣕⡕⢕⢕⢕⢱⢜⢕⢝⢕⢕⢵⣿⣏⣽⣿⣿⣿⣿⣿⣿⣿⣿⣿⣿⣿⣿⣿⣿⣧⣼⣿⣿⣿⠀⠀⠀⠀⠀⠀⠀⠀⠀⠀⠀⠀</a:t>
            </a:r>
            <a:br/>
            <a:r>
              <a:t>⠀⠀⠀⠀⠀⠀⠀⠀⠀⠀⠀⠿⠟⢟⠟⠛⠋⢙⢍⢅⢡⢕⢔⢔⢕⢕⢕⢕⢕⢕⢱⢕⢕⢕⢱⢜⢽⢝⢵⢵⢵⢧⢽⢼⣼⣽⣽⣽⣽⣽⣽⣝⣩⣿⣿⣿⣿⣿⣿⣿⣿⣿⣿⣿⣿⡟⢝⢻⣿⠀⠀⠀⠀⠀⠀⠀⠀⠀⠀⠀⠀</a:t>
            </a:r>
            <a:br/>
            <a:r>
              <a:t>⠀⠀⠀⠀⠀⠀⠀⠀⠀⠀⠀⠀⠀⠀⠀⠐⠐⠁⠑⠑⠑⠑⠑⠑⠑⠑⠑⠑⠑⠑⠑⠑⠑⠑⠑⠑⠑⠘⠑⠑⠑⠑⠑⠃⠑⠑⠑⠑⠙⠁⠐⠑⠑⠑⠑⠑⠑⠑⠑⠑⠃⠑⠑⠛⠙⠑⠀⠀⠈⠀⠀⠀⠀⠀⠀⠀⠀⠀⠀⠀⠀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⠀⠀⠀⠀⠀⠀⠀⠀⠀⠀⠀⣿⣿⣿⣿⣿⣿⣿⣿⣿⣿⣿⣿⣿⣿⣿⣿⣿⣿⣿⣿⣿⣿⣿⣿⣿⣿⣿⣿⣿⣿⣿⣿⣿⣿⣿⣿⣿⣿⡷⢕⠕⢕⢕⢻⣿⣿⣿⣿⣿⣿⣧⢕⢅⢔⢔⢐⢕⢸⠀⠀⠀⠀⠀⠀⠀⠀⠀⠀⠀⠀</a:t>
            </a:r>
            <a:br/>
            <a:r>
              <a:t>⠀⠀⠀⠀⠀⠀⠀⠀⠀⠀⠀⣿⣿⣿⣿⣿⣿⣿⣿⣿⣿⣿⣿⣿⣿⣿⣿⣿⣿⣿⣿⣿⣿⣿⣿⣿⣿⣿⣿⣿⣿⣿⣿⣿⣿⣿⣿⣿⣿⡇⢄⢔⢕⢕⢜⣿⣿⣿⣿⣿⣿⣿⣧⢕⢕⢕⢕⢕⢸⠀⠀⠀⠀⠀⠀⠀⠀⠀⠀⠀⠀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⠀⠀⠀⠀⠀⠀⠀⠀⠀⠀⠀⣿⣿⣿⣿⣿⣿⣿⣿⣿⣿⣿⣿⣿⣿⣿⣿⣿⣿⣿⣿⣿⣿⣿⣿⣿⣿⣿⣿⣿⣿⣿⣿⣿⣿⣿⣿⣿⣿⢕⢕⢕⢕⢕⢕⢻⣿⣿⣿⣿⣿⣿⣿⡇⢕⢕⢕⢕⢸⠀⠀⠀⠀⠀⠀⠀⠀⠀⠀⠀⠀</a:t>
            </a:r>
            <a:br/>
            <a:r>
              <a:t>⠀⠀⠀⠀⠀⠀⠀⠀⠀⠀⠀⣿⣿⣿⣿⣿⣿⣿⣿⣿⣿⣿⢟⢝⢝⢝⢕⣵⡏⣿⣏⣟⣿⣿⣿⣿⣿⣿⣿⣿⣿⣿⣿⣿⣿⣿⣿⣿⣧⢕⢕⢕⢕⢕⢕⢸⣿⣿⣿⣿⣿⣿⣿⣷⢕⢕⢕⢕⢸⠀⠀⠀⠀⠀⠀⠀⠀⠀⠀⠀⠀</a:t>
            </a:r>
            <a:br/>
            <a:r>
              <a:t>⠀⠀⠀⠀⠀⠀⠀⠀⠀⠀⠀⣿⣿⣿⣿⣿⣿⣿⣿⢟⢟⢏⢕⢱⡇⣕⣵⣿⣿⢿⢻⢿⣿⣿⣿⣿⣿⣿⣿⣿⣿⣿⣿⣿⣿⣿⣿⣿⡿⢕⢕⢕⢕⢕⢕⢸⣿⣿⣿⣿⣿⣿⣿⣿⡕⢕⢕⢕⢸⠀⠀⠀⠀⠀⠀⠀⠀⠀⠀⠀⠀</a:t>
            </a:r>
            <a:br/>
            <a:r>
              <a:t>⠀⠀⠀⠀⠀⠀⠀⠀⠀⠀⠀⣿⣿⣿⣿⣿⣿⣿⡿⢕⢕⢕⢕⢕⡷⢟⢏⠙⠕⢕⢕⢱⣽⣿⣿⣿⣿⣿⣿⣿⣿⣿⣿⣿⣿⣿⣿⣿⣷⣱⣵⣱⣕⣵⣷⣷⣿⣿⣿⣿⣿⣿⣿⣿⡇⢕⢕⢕⢸⠀⠀⠀⠀⠀⠀⠀⠀⠀⠀⠀⠀</a:t>
            </a:r>
            <a:br/>
            <a:r>
              <a:t>⠀⠀⠀⠀⠀⠀⠀⠀⠀⠀⠀⣿⣿⣿⣿⣿⣿⣿⢇⢕⢕⡕⢕⢕⢕⢕⢕⢕⢕⣱⣿⣿⣿⣿⣿⣿⣿⣿⣿⣿⣿⣿⣿⣿⣿⣿⣿⣿⣿⣿⣿⣿⣿⣿⣿⣿⣿⣿⣿⣿⣿⣿⣿⣿⡇⢕⢕⢕⢸⠀⠀⠀⠀⠀⠀⠀⠀⠀⠀⠀⠀</a:t>
            </a:r>
            <a:br/>
            <a:r>
              <a:t>⠀⠀⠀⠀⠀⠀⠀⠀⠀⠀⠀⣿⣿⣿⣿⣿⣿⣿⣷⣱⣜⡇⣕⣵⣷⣷⣷⣾⣿⣿⣿⣿⣿⣿⣿⣿⣿⣿⣿⣿⣿⣿⣿⣿⣿⣿⣿⣿⣿⣿⣿⣿⣿⣿⣿⣿⣿⣿⣿⣿⣿⣿⣿⣿⣧⡕⣱⣵⣼⠀⠀⠀⠀⠀⠀⠀⠀⠀⠀⠀⠀</a:t>
            </a:r>
            <a:br/>
            <a:r>
              <a:t>⠀⠀⠀⠀⠀⠀⠀⠀⠀⠀⠀⣿⣿⣿⣿⣿⣿⣿⡿⢕⢻⣿⣿⣿⣿⣿⣿⣿⣿⣿⣿⣿⣿⣿⣿⣿⣿⣿⣿⣿⣿⣿⣿⣿⣿⣿⣿⣿⣿⣿⣿⣿⣿⣿⣿⣿⣿⣿⣿⣿⣿⣿⣿⣿⣷⣷⣷⣗⣿⠀⠀⠀⠀⠀⠀⠀⠀⠀⠀⠀⠀</a:t>
            </a:r>
            <a:br/>
            <a:r>
              <a:t>⠀⠀⠀⠀⠀⠀⠀⠀⠀⠀⠀⣿⣿⣿⣿⣿⣿⣿⣧⢕⢱⣿⣿⣿⣿⣿⣿⣿⣿⣿⣿⣿⣿⣿⣿⣿⣿⣿⣿⣿⣿⣿⣿⣿⣿⣿⣿⣿⣿⣿⣿⣿⣿⣿⣿⣿⣿⣿⣿⣿⣿⣿⣿⣿⣿⣵⡽⡯⣿⠀⠀⠀⠀⠀⠀⠀⠀⠀⠀⠀⠀</a:t>
            </a:r>
            <a:br/>
            <a:r>
              <a:t>⠀⠀⠀⠀⠀⠀⠀⠀⠀⠀⠀⣿⣿⣿⣿⣿⣿⣿⣿⢕⢜⣿⣿⣿⣿⣿⣿⣿⣿⣿⣿⣿⣿⣿⣿⣿⣿⣿⣿⣿⣿⣿⣿⣿⣿⣿⣿⣿⣿⣿⣿⣿⣿⣿⣿⣿⣿⣿⣿⣿⣿⣿⣿⣿⣿⣷⣿⣷⣿⠀⠀⠀⠀⠀⠀⠀⠀⠀⠀⠀⠀</a:t>
            </a:r>
            <a:br/>
            <a:r>
              <a:t>⠀⠀⠀⠀⠀⠀⠀⠀⠀⠀⠀⣿⣿⣿⣿⣿⣿⣿⣿⣧⡕⣻⣿⣿⣿⣿⣿⣿⣿⣿⣿⣿⣿⣿⣿⣿⣿⣿⣿⣿⣿⣿⣿⣿⣿⣿⣿⣿⣿⣿⣿⣿⣿⣿⣿⣿⣿⣿⣿⣿⣿⣿⣿⣿⣿⣿⣿⣿⣿⠀⠀⠀⠀⠀⠀⠀⠀⠀⠀⠀⠀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⠀⠀⠀⠀⠀⠀⠀⠀⠀⠀⠀⣿⣿⣿⣿⣿⣿⣿⣿⣿⣷⣼⣿⣿⣿⣿⣿⣿⣿⣿⣿⣿⣿⣿⣿⣿⣿⣿⣿⣿⣿⣿⣿⣿⣿⣿⣿⣿⣿⣿⣿⣿⣿⣿⣿⣿⣿⣿⣿⣿⣿⣿⣿⣿⣿⣿⣿⣿⣿⠀⠀⠀⠀⠀⠀⠀⠀⠀⠀⠀⠀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⠀⠀⠀⠀⠀⠀⠀⠀⠀⠀⠀⣿⣿⣿⣿⣿⣿⣿⣿⣿⣿⣿⣿⣿⣿⣿⣿⣿⣿⣿⣿⣿⣿⣿⣿⣿⣿⣿⣿⠁⢿⣿⣿⣿⣿⣿⣿⣿⣿⣿⣿⣿⣿⣿⣿⣿⣿⣿⣿⣿⣿⣿⣿⣿⣿⣿⣿⣿⣿⠀⠀⠀⠀⠀⠀⠀⠀⠀⠀⠀⠀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⠀⠀⠀⠀⠀⠀⠀⠀⠀⠀⠀⣿⣿⣿⣿⣿⣿⣿⣿⣿⣿⣿⣿⣿⣿⣿⣿⣿⣿⣿⣿⣿⣿⣿⣿⣿⣿⣿⡟⠀⠜⣿⣿⣿⣿⣿⣿⣿⣿⣿⣿⣿⣿⣿⣿⣿⣿⣿⣿⣿⣿⣿⣿⣿⣿⣿⣿⣿⣿⠀⠀⠀⠀⠀⠀⠀⠀⠀⠀⠀⠀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⠀⠀⠀⠀⠀⠀⠀⠀⠀⠀⠀⣿⣿⣿⣿⣿⣿⣿⣿⣿⣿⣿⣿⣿⣿⣿⢝⣿⣿⣿⣿⣿⣿⣿⣿⣿⣿⢏⠀⠀⠑⣿⣿⣿⣿⣿⣿⣿⣿⣿⣿⣿⣿⣿⣿⣿⣿⣿⣿⣿⣿⣿⣿⣿⣿⣿⣿⣿⣿⠀⠀⠀⠀⠀⠀⠀⠀⠀⠀⠀⠀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⠀⠀⠀⠀⠀⠀⠀⠀⠀⠀⠀⣿⣿⣿⣿⣿⣿⣿⣿⣿⣿⣿⣿⣿⣿⣿⡇⢕⢝⢟⢿⢿⢟⢟⢻⠟⠑⠀⠀⠀⢄⣿⣿⣿⣿⣿⣿⣿⣿⣿⣿⣿⣿⣿⣿⣿⣿⣿⣿⣿⣿⣿⣿⣿⣿⣿⣿⣿⣿⠀⠀⠀⠀⠀⠀⠀⠀⠀⠀⠀⠀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⠀⠀⠀⠀⠀⠀⠀⠀⠀⠀⠀⣿⣿⣿⣿⣿⣿⣿⣿⣿⣿⣿⣿⣿⣿⣿⡇⢕⢕⢕⠀⠁⠁⠁⠀⠀⠀⠀⠀⢀⢕⣿⣿⣿⣿⣿⣿⣿⣿⣿⣿⣿⣿⣿⣿⣿⣿⣿⣿⣿⣿⣿⣿⣿⣿⣿⣿⣿⣿⠀⠀⠀⠀⠀⠀⠀⠀⠀⠀⠀⠀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⠀⠀⠀⠀⠀⠀⠀⠀⠀⠀⠀⣿⣿⣿⣿⣿⣿⣿⣿⣿⣿⣿⣿⣿⣿⣿⡇⢕⢕⢕⢔⢄⢀⠀⠀⠀⠀⢀⢄⢕⢕⣿⣿⣿⣿⣿⣿⣿⣿⣿⣿⣿⣿⣿⣿⣿⣿⣿⣿⣿⣿⣿⣿⣿⣿⣿⣿⣿⣿⠀⠀⠀⠀⠀⠀⠀⠀⠀⠀⠀⠀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⠀⠀⠀⠀⠀⠀⠀⠀⠀⠀⠀⠛⠛⠛⠛⠛⠛⠛⠛⠛⠛⠛⠛⠛⠛⠛⠛⠃⠑⠑⠑⠑⠑⠑⠀⠐⠑⠑⠑⠑⠘⠛⠛⠛⠛⠛⠛⠛⠛⠛⠛⠛⠛⠛⠛⠛⠛⠛⠛⠛⠛⠛⠛⠛⠛⠛⠛⠛⠛⠀⠀⠀⠀⠀⠀⠀⠀⠀⠀⠀⠀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⠀⠀⠀⠀⠀⠀⠀⠀⠀⠀⠀⣿⣿⣿⣿⣿⣿⣿⣿⣿⣿⣿⣿⣿⣿⣿⣿⣿⣿⣿⣿⣿⣿⣿⣿⣿⣿⣿⣿⣿⣿⣿⣿⣿⣿⣿⣿⣿⣿⡿⢕⢕⢕⢟⢿⣿⣿⣿⣿⣿⣿⣧⢕⢕⢕⢕⢕⢕⢸⠀⠀⠀⠀⠀⠀⠀⠀⠀⠀⠀⠀</a:t>
            </a:r>
            <a:br/>
            <a:r>
              <a:t>⠀⠀⠀⠀⠀⠀⠀⠀⠀⠀⠀⣿⣿⣿⣿⣿⣿⣿⣿⣿⣿⣿⣿⣿⣿⢿⢿⢿⢿⣿⣿⣿⣿⣿⣿⣿⣿⣿⣿⣿⣿⣿⣿⣿⣿⣿⣿⣿⣿⡇⢅⢕⢕⢕⢸⣿⣿⣿⣿⣿⣿⣿⣇⢕⢕⢕⢕⢕⢸⠀⠀⠀⠀⠀⠀⠀⠀⠀⠀⠀⠀</a:t>
            </a:r>
            <a:br/>
            <a:r>
              <a:t>⠀⠀⠀⠀⠀⠀⠀⠀⠀⠀⠀⣿⣿⣿⣿⣿⣿⣿⣿⣿⣿⣿⡿⢏⢕⡕⢕⣱⣿⣧⣿⣷⣵⣿⣿⣿⣿⣿⣿⣿⣿⣿⣿⣿⣿⣿⣿⣿⣿⢕⢕⢕⢕⢕⢕⢿⣿⣿⣿⣿⣿⣿⣿⡕⢕⢕⢕⢕⢸⠀⠀⠀⠀⠀⠀⠀⠀⠀⠀⠀⠀</a:t>
            </a:r>
            <a:br/>
            <a:r>
              <a:t>⠀⠀⠀⠀⠀⠀⠀⠀⠀⠀⠀⣿⣿⣿⣿⣿⣿⣿⣿⣿⢏⢝⢕⢕⢱⣷⡿⢟⢟⢝⢝⢕⢝⣿⣿⣿⣿⣿⣿⣿⣿⣿⣿⣿⣿⣿⣿⣿⣇⢕⢕⢕⢕⢕⢕⢸⣿⣿⣿⣿⣿⣿⣿⣷⢕⢕⢕⢕⢸⠀⠀⠀⠀⠀⠀⠀⠀⠀⠀⠀⠀</a:t>
            </a:r>
            <a:br/>
            <a:r>
              <a:t>⠀⠀⠀⠀⠀⠀⠀⠀⠀⠀⠀⣿⣿⣿⣿⣿⣿⣿⣿⡟⢕⢕⢕⢕⢜⢕⢕⢕⢕⢕⣵⣷⣾⣿⣿⣿⣿⣿⣿⣿⣿⣿⣿⣿⣿⣿⣿⣿⣿⢕⢕⢕⢕⢕⢕⢸⣿⣿⣿⣿⣿⣿⣿⣿⡕⢕⢕⢕⢸⠀⠀⠀⠀⠀⠀⠀⠀⠀⠀⠀⠀</a:t>
            </a:r>
            <a:br/>
            <a:r>
              <a:t>⠀⠀⠀⠀⠀⠀⠀⠀⠀⠀⠀⣿⣿⣿⣿⣿⣿⣿⣿⢱⣕⣵⣷⡕⢕⣏⣵⣵⣷⣼⣿⣿⣿⣿⣿⣿⣿⣿⣿⣿⣿⣿⣿⣿⣿⣿⣿⣿⣿⣵⣕⣕⣱⣵⣿⣾⣿⣿⣿⣿⣿⣿⣿⣿⡇⢕⢕⢕⢸⠀⠀⠀⠀⠀⠀⠀⠀⠀⠀⠀⠀</a:t>
            </a:r>
            <a:br/>
            <a:r>
              <a:t>⠀⠀⠀⠀⠀⠀⠀⠀⠀⠀⠀⣿⣿⣿⣿⣿⣿⣿⣿⣿⢻⣿⣷⣿⣿⣿⣿⣿⣿⣿⣿⣿⣿⣿⣿⣿⣿⣿⣿⣿⣿⣿⣿⣿⣿⣿⣿⣿⣿⣿⣿⣿⣿⣿⣿⣿⣿⣿⣿⣿⣿⣿⣿⣿⣇⢕⡕⢕⣸⠀⠀⠀⠀⠀⠀⠀⠀⠀⠀⠀⠀</a:t>
            </a:r>
            <a:br/>
            <a:r>
              <a:t>⠀⠀⠀⠀⠀⠀⠀⠀⠀⠀⠀⣿⣿⣿⣿⣿⣿⣿⣿⡏⡕⢹⣿⣿⣿⣿⣿⣿⣿⣿⣿⣿⣿⣿⣿⣿⣿⣿⣿⣿⣿⣿⣿⣿⣿⣿⣿⣿⣿⣿⣿⣿⣿⣿⣿⣿⣿⣿⣿⣿⣿⣿⣿⣿⣧⢕⡕⣵⣸⠀⠀⠀⠀⠀⠀⠀⠀⠀⠀⠀⠀</a:t>
            </a:r>
            <a:br/>
            <a:r>
              <a:t>⠀⠀⠀⠀⠀⠀⠀⠀⠀⠀⠀⣿⣿⣿⣿⣿⣿⣿⣿⣧⢝⢿⣿⣿⣿⣿⣿⣿⣿⣿⣿⣿⣿⣿⣿⣿⣿⣿⣿⣿⣿⣿⣿⣿⣿⣿⣿⣿⣿⣿⣿⣿⣿⣿⣿⣿⣿⣿⣿⣿⣿⣿⣿⣿⣷⣷⣷⣷⣿⠀⠀⠀⠀⠀⠀⠀⠀⠀⠀⠀⠀</a:t>
            </a:r>
            <a:br/>
            <a:r>
              <a:t>⠀⠀⠀⠀⠀⠀⠀⠀⠀⠀⠀⣿⣿⣿⣿⣿⣿⣿⣿⣿⡕⢸⣿⣿⣿⣿⣿⣿⣿⣿⣿⣿⣿⣿⣿⣿⣿⣿⣿⣿⣿⣿⣿⣿⣿⣿⣿⣿⣿⣿⣿⣿⣿⣿⣿⣿⣿⣿⣿⣿⣿⣿⣿⣿⣿⣵⣿⣼⣿⠀⠀⠀⠀⠀⠀⠀⠀⠀⠀⠀⠀</a:t>
            </a:r>
            <a:br/>
            <a:r>
              <a:t>⠀⠀⠀⠀⠀⠀⠀⠀⠀⠀⠀⣿⣿⣿⣿⣿⣿⣿⣿⣿⣷⡕⣿⣿⣿⣿⣿⣿⣿⣿⣿⣿⣿⣿⣿⣿⣿⣿⣿⣿⣿⣿⣿⣿⣿⣿⣿⣿⣿⣿⣿⣿⣿⣿⣿⣿⣿⣿⣿⣿⣿⣿⣿⣿⣿⣿⣿⣿⣿⠀⠀⠀⠀⠀⠀⠀⠀⠀⠀⠀⠀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⠀⠀⠀⠀⠀⠀⠀⠀⠀⠀⠀⣿⣿⣿⣿⣿⣿⣿⣿⣿⣿⣿⣿⣿⣿⣿⣿⣿⣿⣿⣿⣿⣿⣿⣿⣿⣿⣿⡿⠃⠀⣹⣿⣿⣿⣿⣿⣿⣿⣿⣿⣿⣿⣿⣿⣿⣿⣿⣿⣿⣿⣿⣿⣿⣿⣿⣿⣿⣿⠀⠀⠀⠀⠀⠀⠀⠀⠀⠀⠀⠀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⠀⠀⠀⠀⠀⠀⠀⠀⠀⠀⠀⣿⣿⣿⣿⣿⣿⣿⣿⣿⣿⣿⣿⣿⣿⣿⣧⢻⣿⣿⣿⣿⣿⣿⣿⣿⡿⠏⠁⠀⠀⢸⣿⣿⣿⣿⣿⣿⣿⣿⣿⣿⣿⣿⣿⣿⣿⣿⣿⣿⣿⣿⣿⣿⣿⣿⣿⣿⣿⠀⠀⠀⠀⠀⠀⠀⠀⠀⠀⠀⠀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⠀⠀⠀⠀⠀⠀⠀⠀⠀⠀⠀⣿⣿⣿⣿⣿⣿⣿⣿⣿⣿⣿⣿⣿⣿⣿⣿⢕⢕⢝⢝⠟⠝⠗⠏⠙⠁⠀⠀⢀⠑⢸⣿⣿⣿⣿⣿⣿⣿⣿⣿⣿⣿⣿⣿⣿⣿⣿⣿⣿⣿⣿⣿⣿⣿⣿⣿⣿⣿⠀⠀⠀⠀⠀⠀⠀⠀⠀⠀⠀⠀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⠀⠀⠀⠀⠀⠀⠀⠀⠀⠀⠀⣿⣿⣿⣿⣿⣿⣿⣿⣿⣿⣿⣿⣿⣿⣿⣿⢕⢕⢕⢕⢄⠀⠀⠀⠀⠀⠀⠀⢁⢕⢸⣿⣿⣿⣿⣿⣿⣿⣿⣿⣿⣿⣿⣿⣿⣿⣿⣿⣿⣿⣿⣿⣿⣿⣿⣿⣿⣿⠀⠀⠀⠀⠀⠀⠀⠀⠀⠀⠀⠀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⠀⠀⠀⠀⠀⠀⠀⠀⠀⠀⠀⣿⣿⣿⣿⣿⣿⣿⣿⣿⣿⣿⣿⣿⣿⣿⣿⣕⢕⢕⢕⢕⢕⢔⢄⢄⢄⢀⢄⢕⢕⣾⣿⣿⣿⣿⣿⣿⣿⣿⣿⣿⣿⣿⣿⣿⣿⣿⣿⣿⣿⣿⣿⣿⣿⣿⣿⣿⣿⠀⠀⠀⠀⠀⠀⠀⠀⠀⠀⠀⠀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⠀⠀⠀⠀⠀⠀⠀⠀⠀⠀⠀⣿⣿⣿⣿⣿⣿⣿⣿⣿⣿⣿⣿⣿⣿⣿⣿⣿⣇⢕⢕⢕⢕⢕⢕⢕⢕⢕⢕⢕⢸⣿⣿⣿⣿⣿⣿⣿⣿⣿⣿⣿⣿⣿⣿⣿⣿⣿⣿⣿⣿⣿⣿⣿⣿⣿⣿⣿⣿⠀⠀⠀⠀⠀⠀⠀⠀⠀⠀⠀⠀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⠀⠀⠀⠀⠀⠀⠀⠀⠀⠀⠀⠛⠛⠛⠛⠛⠛⠛⠛⠛⠛⠛⠛⠛⠛⠛⠛⠛⠛⠃⠑⠑⠑⠑⠑⠁⠑⠑⠑⠑⠘⠛⠛⠛⠛⠛⠛⠛⠛⠛⠛⠛⠛⠛⠛⠛⠛⠛⠛⠛⠛⠛⠛⠛⠛⠛⠛⠛⠛⠀⠀⠀⠀⠀⠀⠀⠀⠀⠀⠀⠀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⠀⠀⠀⠀⠀⠀⠀⠀⠀⠀⠀⣿⣿⣿⣿⣿⣿⣿⣿⣿⣿⣿⣿⣿⣿⢿⢻⢟⢟⢟⢿⢿⢿⢿⣿⣿⣿⣿⣿⣿⣿⣿⣿⣿⣿⣿⣿⣿⣿⡏⢕⢕⢕⢜⣿⣿⣿⣿⣿⣿⣿⣇⢕⢕⢕⢕⢕⢕⢸⠀⠀⠀⠀⠀⠀⠀⠀⠀⠀⠀⠀</a:t>
            </a:r>
            <a:br/>
            <a:r>
              <a:t>⠀⠀⠀⠀⠀⠀⠀⠀⠀⠀⠀⣿⣿⣿⣿⣿⣿⣿⣿⣿⣿⣿⢿⢟⢕⢕⢕⣱⣵⣾⢿⢿⢷⣾⣿⣿⣿⣿⣿⣿⣿⣿⣿⣿⣿⣿⣿⣿⣿⡇⢕⢕⢕⢕⢸⣿⣿⣿⣿⣿⣿⣿⡕⢕⢕⢕⢕⢕⢸⠀⠀⠀⠀⠀⠀⠀⠀⠀⠀⠀⠀</a:t>
            </a:r>
            <a:br/>
            <a:r>
              <a:t>⠀⠀⠀⠀⠀⠀⠀⠀⠀⠀⠀⣿⣿⣿⣿⣿⣿⣿⣿⣿⣿⢇⢕⢕⢕⢷⢟⢏⢝⢕⢕⢕⢕⣝⣿⣿⣿⣿⣿⣿⣿⣿⣿⣿⣿⣿⣿⣿⣿⢕⢕⢕⢕⢕⢕⣿⣿⣿⣿⣿⣿⣿⣿⢕⢕⢕⢕⢕⢸⠀⠀⠀⠀⠀⠀⠀⠀⠀⠀⠀⠀</a:t>
            </a:r>
            <a:br/>
            <a:r>
              <a:t>⠀⠀⠀⠀⠀⠀⠀⠀⠀⠀⠀⣿⣿⣿⣿⣿⣿⣿⣿⣿⢏⢕⢕⣕⢜⢕⡕⢕⢕⢇⢕⣿⣿⣿⣿⣿⣿⣿⣿⣿⣿⣿⣿⣿⣿⣿⣿⣿⡇⢕⢕⢕⢕⢕⢕⢿⣿⣿⣿⣿⣿⣿⣿⡇⢕⢕⢕⢕⢸⠀⠀⠀⠀⠀⠀⠀⠀⠀⠀⠀⠀</a:t>
            </a:r>
            <a:br/>
            <a:r>
              <a:t>⠀⠀⠀⠀⠀⠀⠀⠀⠀⠀⠀⣿⣿⣿⣿⣿⣿⣿⣿⣿⣵⣧⣿⣿⣇⣯⣵⣵⣷⣷⣾⣿⣿⣿⣿⣿⣿⣿⣿⣿⣿⣿⣿⣿⣿⣿⣿⣿⡇⢕⢕⢕⢕⢕⢕⢸⣿⣿⣿⣿⣿⣿⣿⣿⢕⢕⢕⢕⢸⠀⠀⠀⠀⠀⠀⠀⠀⠀⠀⠀⠀</a:t>
            </a:r>
            <a:br/>
            <a:r>
              <a:t>⠀⠀⠀⠀⠀⠀⠀⠀⠀⠀⠀⣿⣿⣿⣿⣿⣿⣿⣿⣿⡿⢿⣿⣿⣿⣿⣿⣿⣿⣿⣿⣿⣿⣿⣿⣿⣿⣿⣿⣿⣿⣿⣿⣿⣿⣿⣿⣿⣧⣵⣕⣱⣵⣷⣷⣼⣿⣿⣿⣿⣿⣿⣿⣿⡕⢕⢕⢕⢸⠀⠀⠀⠀⠀⠀⠀⠀⠀⠀⠀⠀</a:t>
            </a:r>
            <a:br/>
            <a:r>
              <a:t>⠀⠀⠀⠀⠀⠀⠀⠀⠀⠀⠀⣿⣿⣿⣿⣿⣿⣿⣿⣿⢕⣕⣿⣿⣿⣿⣿⣿⣿⣿⣿⣿⣿⣿⣿⣿⣿⣿⣿⣿⣿⣿⣿⣿⣿⣿⣿⣿⣿⣿⣿⣿⣿⣿⣿⣿⣿⣿⣿⣿⣿⣿⣿⣿⡕⢕⢕⢕⢸⠀⠀⠀⠀⠀⠀⠀⠀⠀⠀⠀⠀</a:t>
            </a:r>
            <a:br/>
            <a:r>
              <a:t>⠀⠀⠀⠀⠀⠀⠀⠀⠀⠀⠀⣿⣿⣿⣿⣿⣿⣿⣿⣿⡇⢇⣿⣿⣿⣿⣿⣿⣿⣿⣿⣿⣿⣿⣿⣿⣿⣿⣿⣿⣿⣿⣿⣿⣿⣿⣿⣿⣿⣿⣿⣿⣿⣿⣿⣿⣿⣿⣿⣿⣿⣿⣿⣿⣕⢕⢕⣕⣸⠀⠀⠀⠀⠀⠀⠀⠀⠀⠀⠀⠀</a:t>
            </a:r>
            <a:br/>
            <a:r>
              <a:t>⠀⠀⠀⠀⠀⠀⠀⠀⠀⠀⠀⣿⣿⣿⣿⣿⣿⣿⣿⣿⣷⢕⢻⣿⣿⣿⣿⣿⣿⣿⣿⣿⣿⣿⣿⣻⣿⣿⣿⣿⣿⣿⣿⣿⣿⣿⣿⣿⣿⣿⣿⣿⣿⣿⣿⣿⣿⣿⣿⣿⣿⣿⣿⣿⣷⣷⣷⣾⢸⠀⠀⠀⠀⠀⠀⠀⠀⠀⠀⠀⠀</a:t>
            </a:r>
            <a:br/>
            <a:r>
              <a:t>⠀⠀⠀⠀⠀⠀⠀⠀⠀⠀⠀⣿⣿⣿⣿⣿⣿⣿⣿⣿⣿⣇⢸⣿⣿⣿⣿⣿⣿⣿⣿⣿⣿⣿⣿⣿⣿⣿⣿⣿⣿⣿⣿⣿⣿⣿⣿⣿⣿⣿⣿⣿⣿⣿⣿⣿⣿⣿⣿⣿⣿⣿⣿⣿⣿⣷⣾⣼⣼⠀⠀⠀⠀⠀⠀⠀⠀⠀⠀⠀⠀</a:t>
            </a:r>
            <a:br/>
            <a:r>
              <a:t>⠀⠀⠀⠀⠀⠀⠀⠀⠀⠀⠀⣿⣿⣿⣿⣿⣿⣿⣿⣿⣿⣿⣷⣿⣿⣿⣿⣿⣿⣿⣿⣿⣿⣿⣿⣿⣿⣿⣿⣿⣿⣿⣿⣿⣿⣿⣿⣿⣿⣿⣿⣿⣿⣿⣿⣿⣿⣿⣿⣿⣿⣿⣿⣿⣿⣿⣷⣿⣿⠀⠀⠀⠀⠀⠀⠀⠀⠀⠀⠀⠀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⠀⠀⠀⠀⠀⠀⠀⠀⠀⠀⠀⣿⣿⣿⣿⣿⣿⣿⣿⣿⣿⣿⣿⣿⣿⣿⣿⣿⣿⣿⣿⣿⣿⣿⣿⣿⣿⣿⣿⠇⠀⢹⣿⣿⣿⣿⣿⣿⣿⣿⣿⣿⣿⣿⣿⣿⣿⣿⣿⣿⣿⣿⣿⣿⣿⣿⣿⣿⣿⠀⠀⠀⠀⠀⠀⠀⠀⠀⠀⠀⠀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⠀⠀⠀⠀⠀⠀⠀⠀⠀⠀⠀⣿⣿⣿⣿⣿⣿⣿⣿⣿⣿⣿⣿⣿⣿⣿⣿⢹⣿⣿⣿⣿⣿⣿⢻⣿⡿⠟⠁⠀⠀⢸⣿⣿⣿⣿⣿⣿⣿⣿⣿⣿⣿⣿⣿⣿⣿⣿⣿⣿⣿⣿⣿⣿⣿⣿⣿⣿⣿⠀⠀⠀⠀⠀⠀⠀⠀⠀⠀⠀⠀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⠀⠀⠀⠀⠀⠀⠀⠀⠀⠀⠀⣿⣿⣿⣿⣿⣿⣿⣿⣿⣿⣿⣿⣿⣿⣿⣿⢕⢜⢕⢝⠝⠝⠝⠇⠙⠁⠀⠀⠀⠕⢸⣿⣿⣿⣿⣿⣿⣿⣿⣿⣿⣿⣿⣿⣿⣿⣿⣿⣿⣿⣿⣿⣿⣿⣿⣿⣿⣿⠀⠀⠀⠀⠀⠀⠀⠀⠀⠀⠀⠀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⠀⠀⠀⠀⠀⠀⠀⠀⠀⠀⠀⣿⣿⣿⣿⣿⣿⣿⣿⣿⣿⣿⣿⣿⣿⣿⣿⢕⢕⢕⢕⢑⠀⠀⠀⠀⢀⠀⠀⠁⢕⣸⣿⣿⣿⣿⣿⣿⣿⣿⣿⣿⣿⣿⣿⣿⣿⣿⣿⣿⣿⣿⣿⣿⣿⣿⣿⣿⣿⠀⠀⠀⠀⠀⠀⠀⠀⠀⠀⠀⠀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⠀⠀⠀⠀⠀⠀⠀⠀⠀⠀⠀⣿⣿⣿⣿⣿⣿⣿⣿⣿⣿⣿⣿⣿⣿⣿⣿⣇⢕⢕⢕⢕⢕⢕⠑⢕⢔⠔⢀⢕⢕⣿⣿⣿⣿⣿⣿⣿⣿⣿⣿⣿⣿⣿⣿⣿⣿⣿⣿⣿⣿⣿⣿⣿⣿⣿⣿⣿⣿⠀⠀⠀⠀⠀⠀⠀⠀⠀⠀⠀⠀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⠀⠀⠀⠀⠀⠀⠀⠀⠀⠀⠀⣿⣿⣿⣿⣿⣿⣿⣿⣿⣿⣿⣿⣿⣿⣿⣿⣿⣇⢕⢕⢕⢕⢕⢕⢕⠕⢕⢕⢕⢸⣿⣿⣿⣿⣿⣿⣿⣿⣿⣿⣿⣿⣿⣿⣿⣿⣿⣿⣿⣿⣿⣿⣿⣿⣿⣿⣿⣿⠀⠀⠀⠀⠀⠀⠀⠀⠀⠀⠀⠀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⠀⠀⠀⠀⠀⠀⠀⠀⠀⠀⠀⣿⣿⣿⣿⣿⣿⣿⣿⣿⣿⣿⣿⣿⣿⣿⣿⣿⣿⣧⡕⢕⢔⢄⢄⢕⢕⢕⢕⢕⢜⢿⣿⣿⣿⣿⣿⣿⣿⣿⣿⣿⣿⣿⣿⣿⣿⣿⣿⣿⣿⣿⣿⣿⣿⣿⣿⣿⣿⠀⠀⠀⠀⠀⠀⠀⠀⠀⠀⠀⠀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⠀⠀⠀⠀⠀⠀⠀⠀⠀⠀⠀⠛⠛⠛⠛⠛⠛⠛⠛⠛⠛⠛⠛⠛⠛⠛⠛⠛⠛⠛⠛⠓⠑⠑⠑⠑⠑⠑⠑⠑⠑⠘⠛⠛⠛⠛⠛⠛⠛⠛⠛⠛⠛⠛⠛⠛⠛⠛⠛⠛⠛⠛⠛⠛⠛⠛⠛⠛⠛⠀⠀⠀⠀⠀⠀⠀⠀⠀⠀⠀⠀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⠀⠀⠀⠀⠀⠀⠀⠀⠀⠀⠀⣿⣿⣿⣿⣿⣿⣿⣿⣿⣿⣿⣿⢿⢟⢏⢕⢕⣱⣱⣾⡵⢷⢷⣵⣿⣿⣿⣿⣿⣿⣿⣿⣿⣿⣿⣿⣿⣿⢇⢕⢕⢕⢻⣿⣿⣿⣿⣿⣿⣷⡕⢕⢕⢕⢕⢔⢕⢸⠀⠀⠀⠀⠀⠀⠀⠀⠀⠀⠀⠀</a:t>
            </a:r>
            <a:br/>
            <a:r>
              <a:t>⠀⠀⠀⠀⠀⠀⠀⠀⠀⠀⠀⣿⣿⣿⣿⣿⣿⣿⣿⣿⣿⣿⡇⢕⢕⢕⢜⢛⢋⡕⢕⢕⢕⡕⢜⣿⣿⣿⣿⣿⣿⣿⣿⣿⣿⣿⣿⣿⣿⢕⢕⢕⢕⢕⣿⣿⣿⣿⣿⣿⣿⣧⢕⢕⢕⢕⢕⢕⢸⠀⠀⠀⠀⠀⠀⠀⠀⠀⠀⠀⠀</a:t>
            </a:r>
            <a:br/>
            <a:r>
              <a:t>⠀⠀⠀⠀⠀⠀⠀⠀⠀⠀⠀⣿⣿⣿⣿⣿⣿⣿⣿⣿⣿⡇⢕⢕⣵⣅⡽⣵⢕⢕⢸⢕⣾⣿⢿⣿⣿⣿⣿⣿⣿⣿⣿⣿⣿⣿⣿⣿⡏⢕⢕⢕⢕⢕⢸⣿⣿⣿⣿⣿⣿⣿⣇⢕⢕⢕⢕⢕⢸⠀⠀⠀⠀⠀⠀⠀⠀⠀⠀⠀⠀</a:t>
            </a:r>
            <a:br/>
            <a:r>
              <a:t>⠀⠀⠀⠀⠀⠀⠀⠀⠀⠀⠀⣿⣿⣿⣿⣿⣿⣿⣿⣿⣯⣵⣾⣿⢟⣱⣧⣵⣷⣵⣵⣷⣷⣿⣿⣿⣿⣿⣾⣿⣿⣿⣿⣿⣿⣿⣿⣿⢕⢕⢕⢕⢕⢕⢜⣿⣿⣿⣿⣿⣿⣿⣿⢕⢕⢕⢕⢕⢸⠀⠀⠀⠀⠀⠀⠀⠀⠀⠀⠀⠀</a:t>
            </a:r>
            <a:br/>
            <a:r>
              <a:t>⠀⠀⠀⠀⠀⠀⠀⠀⠀⠀⠀⣿⣿⣿⣿⣿⣿⣿⣿⣿⣿⢜⢞⣿⣿⣿⣿⣿⣿⣿⣿⣿⣿⣿⣿⣿⣿⣿⣿⣿⣿⣿⣿⣿⣿⣿⣿⣿⢇⢕⢕⢕⢕⢕⢕⣿⣿⣿⣿⣿⣿⣿⣿⡇⢕⢕⢕⢕⢸⠀⠀⠀⠀⠀⠀⠀⠀⠀⠀⠀⠀</a:t>
            </a:r>
            <a:br/>
            <a:r>
              <a:t>⠀⠀⠀⠀⠀⠀⠀⠀⠀⠀⠀⣿⣿⣿⣿⣿⣿⣿⣿⣿⣿⢱⣕⣿⣿⣿⣿⣿⣿⣿⣿⣿⣿⣿⣿⣿⣿⣿⣿⣿⣿⣿⣿⣿⣿⣿⣿⣿⣵⣕⣕⣕⣱⣷⣵⣿⣿⣿⣿⣿⣿⣿⣿⣇⢕⢕⢕⢕⢸⠀⠀⠀⠀⠀⠀⠀⠀⠀⠀⠀⠀</a:t>
            </a:r>
            <a:br/>
            <a:r>
              <a:t>⠀⠀⠀⠀⠀⠀⠀⠀⠀⠀⠀⣿⣿⣿⣿⣿⣿⣿⣿⣿⣿⢕⢝⣿⣿⣿⣿⣿⣿⣿⣿⣿⣿⣿⣿⣿⣿⣿⣿⣿⣿⣿⣿⣿⣿⣿⣿⣿⣿⣿⣿⣿⣿⣿⣿⣿⣿⣿⣿⣿⣿⣿⣿⣿⢕⢕⢕⢕⢸⠀⠀⠀⠀⠀⠀⠀⠀⠀⠀⠀⠀</a:t>
            </a:r>
            <a:br/>
            <a:r>
              <a:t>⠀⠀⠀⠀⠀⠀⠀⠀⠀⠀⠀⣿⣿⣿⣿⣿⣿⣿⣿⣿⣿⡇⢕⣿⣿⣿⣿⣿⢿⣿⣿⣿⣿⣿⣿⡿⣿⣿⣿⣿⣿⣿⣿⣿⣿⣿⣿⣿⣿⣿⣿⣿⣿⣿⣿⣿⣿⣿⣿⣿⣿⣿⣿⣿⢕⢕⢕⣕⢸⠀⠀⠀⠀⠀⠀⠀⠀⠀⠀⠀⠀</a:t>
            </a:r>
            <a:br/>
            <a:r>
              <a:t>⠀⠀⠀⠀⠀⠀⠀⠀⠀⠀⠀⣿⣿⣿⣿⣿⣿⣿⣿⣿⣿⣿⡇⢹⣿⣿⣿⣷⣾⣿⣿⣿⣿⣿⣿⣿⣿⣿⣿⣿⣿⣿⣿⣿⣿⣿⣿⣿⣿⣿⣿⣿⣿⣿⣿⣿⣿⣿⣿⣿⣿⣿⣿⣿⣾⣿⣵⣼⣹⠀⠀⠀⠀⠀⠀⠀⠀⠀⠀⠀⠀</a:t>
            </a:r>
            <a:br/>
            <a:r>
              <a:t>⠀⠀⠀⠀⠀⠀⠀⠀⠀⠀⠀⣿⣿⣿⣿⣿⣿⣿⣿⣿⣿⣿⣿⣾⣿⣿⣿⣿⣿⣿⣿⣿⣿⣿⣿⣿⣿⣿⣿⣿⣿⣿⣿⣿⣿⣿⣿⣿⣿⣿⣿⣿⣿⣿⣿⣿⣿⣿⣿⣿⣿⣿⣿⣿⣿⣽⣽⣽⣼⠀⠀⠀⠀⠀⠀⠀⠀⠀⠀⠀⠀</a:t>
            </a:r>
            <a:br/>
            <a:r>
              <a:t>⠀⠀⠀⠀⠀⠀⠀⠀⠀⠀⠀⣿⣿⣿⣿⣿⣿⣿⣿⣿⣿⣿⣿⣿⣿⣿⣿⣿⣿⣿⣯⣽⣿⣽⣿⣿⣿⣿⣿⣿⣿⣿⣿⣿⣿⣿⣿⣿⣿⣿⣿⣿⣿⣿⣿⣿⣿⣿⣿⣿⣿⣿⣿⣿⣿⣿⣿⣿⢿⠀⠀⠀⠀⠀⠀⠀⠀⠀⠀⠀⠀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⠀⠀⠀⠀⠀⠀⠀⠀⠀⠀⠀⣿⣿⣿⣿⣿⣿⣿⣿⣿⣿⣿⣿⣿⣿⣿⣿⣿⣿⣿⣷⣽⣽⣷⣿⣿⣿⣿⣿⣿⣿⣿⣿⣿⣿⣿⣿⣿⣿⣿⣿⣿⣿⣿⣿⣿⣿⣿⣿⣿⣿⣿⣿⣿⣿⣿⣿⣿⣿⠀⠀⠀⠀⠀⠀⠀⠀⠀⠀⠀⠀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⠀⠀⠀⠀⠀⠀⠀⠀⠀⠀⠀⣿⣿⣿⣿⣿⣿⣿⣿⣿⣿⣿⣿⣿⣿⣿⡿⣿⣿⣿⣿⣿⣿⣿⣿⣿⣿⣿⣿⡇⠘⣿⣿⣿⣿⣿⣿⣿⣿⣿⣿⣿⣿⣿⣿⣿⣿⣿⣿⣿⣿⣿⣿⣿⣿⣿⣿⣿⣿⠀⠀⠀⠀⠀⠀⠀⠀⠀⠀⠀⠀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⠀⠀⠀⠀⠀⠀⠀⠀⠀⠀⠀⣿⣿⣿⣿⣿⣿⣿⣿⣿⣿⣿⣿⣿⣿⣿⡧⢹⣿⣿⣿⣿⣿⡟⢟⣿⣿⢟⠋⠀⠀⣿⣿⣿⣿⣿⣿⣿⣿⣿⣿⣿⣿⣿⣿⣿⣿⣿⣿⣿⣿⣿⣿⣿⣿⣿⣿⣿⣿⠀⠀⠀⠀⠀⠀⠀⠀⠀⠀⠀⠀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⠀⠀⠀⠀⠀⠀⠀⠀⠀⠀⠀⣿⣿⣿⣿⣿⣿⣿⣿⣿⣿⣿⣿⣿⣿⣿⡇⢕⢜⢝⢻⢏⠝⠝⠞⠋⠁⠀⠀⠀⢕⣿⣿⣿⣿⣿⣿⣿⣿⣿⣿⣿⣿⣿⣿⣿⣿⣿⣿⣿⣿⣿⣿⣿⣿⣿⣿⣿⣿⠀⠀⠀⠀⠀⠀⠀⠀⠀⠀⠀⠀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⠀⠀⠀⠀⠀⠀⠀⠀⠀⠀⠀⣿⣿⣿⣿⣿⣿⣿⣿⣿⣿⣿⣿⣿⣿⣿⢇⢕⢕⢕⠕⠁⠁⠀⠀⠀⢀⠄⠁⠕⢄⣿⣿⣿⣿⣿⣿⣿⣿⣿⣿⣿⣿⣿⣿⣿⣿⣿⣿⣿⣿⣿⣿⣿⣿⣿⣿⣿⣿⠀⠀⠀⠀⠀⠀⠀⠀⠀⠀⠀⠀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⠀⠀⠀⠀⠀⠀⠀⠀⠀⠀⠀⣿⣿⣿⣿⣿⣿⣿⣿⣿⣿⣿⣿⣿⣿⣿⣧⢕⢕⢅⢕⠕⢕⠕⠕⠕⢅⠐⢁⢕⢱⣿⣿⣿⣿⣿⣿⣿⣿⣿⣿⣿⣿⣿⣿⣿⣿⣿⣿⣿⣿⣿⣿⣿⣿⣿⣿⣿⣿⠀⠀⠀⠀⠀⠀⠀⠀⠀⠀⠀⠀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⠀⠀⠀⠀⠀⠀⠀⠀⠀⠀⠀⣿⣿⣿⣿⣿⣿⣿⣿⣿⣿⣿⣿⣿⣿⣿⣿⣇⢕⢕⢕⢕⢕⢕⢕⢕⢕⠔⢕⢕⣿⣿⣿⣿⣿⣿⣿⣿⣿⣿⣿⣿⣿⣿⣿⣿⣿⣿⣿⣿⣿⣿⣿⣿⣿⣿⣿⣿⣿⠀⠀⠀⠀⠀⠀⠀⠀⠀⠀⠀⠀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⠀⠀⠀⠀⠀⠀⠀⠀⠀⠀⠀⣿⣿⣿⣿⣿⣿⣿⣿⣿⣿⣿⣿⣿⣿⣿⣿⣿⣧⡕⢕⢅⢁⢄⢁⢄⢕⢕⢕⢜⣿⣿⣿⣿⣿⣿⣿⣿⣿⣿⣿⣿⣿⣿⣿⣿⣿⣿⣿⣿⣿⣿⣿⣿⣿⣿⣿⣿⣿⠀⠀⠀⠀⠀⠀⠀⠀⠀⠀⠀⠀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⠀⠀⠀⠀⠀⠀⠀⠀⠀⠀⠀⣿⣿⣿⣿⣿⣿⣿⣿⣿⣿⣿⣿⣿⣿⣿⣿⣿⣿⣿⣷⡕⢕⢕⢕⢕⢕⢕⢕⢕⢹⣿⣿⣿⣿⣿⣿⣿⣿⣿⣿⣿⣿⣿⣿⣿⣿⣿⣿⣿⣿⣿⣿⣿⣿⣿⣿⣿⣿⠀⠀⠀⠀⠀⠀⠀⠀⠀⠀⠀⠀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⠀⠀⠀⠀⠀⠀⠀⠀⠀⠀⠀⠛⠛⠛⠛⠛⠛⠛⠛⠛⠛⠛⠛⠛⠛⠛⠛⠛⠛⠛⠛⠓⠑⠑⠑⠑⠑⠑⠑⠑⠚⠛⠛⠛⠛⠛⠛⠛⠛⠛⠛⠛⠛⠛⠛⠛⠛⠛⠛⠛⠛⠛⠛⠛⠛⠛⠛⠛⠛⠀⠀⠀⠀⠀⠀⠀⠀⠀⠀⠀⠀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⠀⠀⠀⠀⠀⠀⠀⠀⠀⠀⠀⣿⣿⣿⣿⣿⣿⣿⣿⣿⣿⣿⣿⡿⢿⢟⢏⢕⢕⣕⣱⣼⡵⣼⣽⣕⣿⣿⣿⣿⣿⣿⣿⣿⣿⣿⣿⣿⣿⢕⢕⢕⢕⢿⣿⣿⣿⣿⣿⣿⣧⢕⢕⢕⢕⢕⢔⢕⢸⠀⠀⠀⠀⠀⠀⠀⠀⠀⠀⠀⠀</a:t>
            </a:r>
            <a:br/>
            <a:r>
              <a:t>⠀⠀⠀⠀⠀⠀⠀⠀⠀⠀⠀⣿⣿⣿⣿⣿⣿⣿⣿⣿⣿⣿⣿⢕⢕⢅⣕⡗⢗⢙⢕⢕⢕⢜⢜⢻⣿⣿⣿⣿⣿⣿⣿⣿⣿⣿⣿⣿⡏⢕⢕⢕⢕⢜⣿⣿⣿⣿⣿⣿⣿⣇⢕⢕⢕⢕⢕⢕⢸⠀⠀⠀⠀⠀⠀⠀⠀⠀⠀⠀⠀</a:t>
            </a:r>
            <a:br/>
            <a:r>
              <a:t>⠀⠀⠀⠀⠀⠀⠀⠀⠀⠀⠀⣿⣿⣿⣿⣿⣿⣿⣿⣿⣿⣿⢕⢕⢵⣅⡩⣵⡜⡜⢕⢇⣱⣵⣿⣾⣿⣿⣿⣿⣿⣿⣿⣿⣿⣿⣿⣿⢇⢕⢕⢕⢕⢕⢹⣿⣿⣿⣿⣿⣿⣿⡕⢕⢕⢕⢕⢕⢸⠀⠀⠀⠀⠀⠀⠀⠀⠀⠀⠀⠀</a:t>
            </a:r>
            <a:br/>
            <a:r>
              <a:t>⠀⠀⠀⠀⠀⠀⠀⠀⠀⠀⠀⣿⣿⣿⣿⣿⣿⣿⣿⣿⣿⣱⣵⣷⣟⡟⣱⣼⣵⣵⣵⣵⣽⣿⣷⣿⣿⣿⣿⣿⣿⣿⣿⣿⣿⣿⣿⣿⢕⢕⢕⢕⢕⢕⢸⣿⣿⣿⣿⣿⣿⣿⣿⢕⢕⢕⢕⢕⢸⠀⠀⠀⠀⠀⠀⠀⠀⠀⠀⠀⠀</a:t>
            </a:r>
            <a:br/>
            <a:r>
              <a:t>⠀⠀⠀⠀⠀⠀⠀⠀⠀⠀⠀⣿⣿⣿⣿⣿⣿⣿⣿⣿⣿⡟⢕⣻⣿⣿⣿⣿⣿⣿⣿⣿⣿⣿⣿⣿⣿⣿⣿⣿⣿⣿⣿⣿⣿⣿⣿⣿⢕⢕⢕⢕⢕⢕⢕⣿⣿⣿⣿⣿⣿⣿⣿⡇⢕⢕⢕⢕⢸⠀⠀⠀⠀⠀⠀⠀⠀⠀⠀⠀⠀</a:t>
            </a:r>
            <a:br/>
            <a:r>
              <a:t>⠀⠀⠀⠀⠀⠀⠀⠀⠀⠀⠀⣿⣿⣿⣿⣿⣿⣿⣿⣿⣿⡇⣕⣸⣿⣿⣿⣿⣿⣿⣿⣿⣿⣿⣿⣿⣿⣿⣿⣿⣿⣿⣿⣿⣿⣿⣿⣿⣕⣕⢕⣕⣱⣵⣵⣿⣿⣿⣿⣿⣿⣿⣿⡇⢕⢕⢕⢕⢸⠀⠀⠀⠀⠀⠀⠀⠀⠀⠀⠀⠀</a:t>
            </a:r>
            <a:br/>
            <a:r>
              <a:t>⠀⠀⠀⠀⠀⠀⠀⠀⠀⠀⠀⣿⣿⣿⣿⣿⣿⣿⣿⣿⣿⡇⢜⣿⣿⣿⣿⣿⣿⣿⣿⣿⣿⣿⣿⣿⣿⣿⣿⣿⣿⣿⣿⣿⣿⣿⣿⣿⣿⣿⣿⣿⣿⣿⣿⣿⣿⣿⣿⣿⣿⣿⣿⡏⢕⢕⢕⢕⢸⠀⠀⠀⠀⠀⠀⠀⠀⠀⠀⠀⠀</a:t>
            </a:r>
            <a:br/>
            <a:r>
              <a:t>⠀⠀⠀⠀⠀⠀⠀⠀⠀⠀⠀⣿⣿⣿⣿⣿⣿⣿⣿⣿⣿⡇⢕⢻⣿⣿⣿⣿⣿⣿⣿⣿⣿⣿⣿⣿⢿⣿⣿⣿⣿⣿⣿⣿⣿⣿⣿⣿⣿⣿⣿⣿⣿⣿⣿⣿⣿⣿⣿⣿⣿⣿⣿⣏⢕⢕⣕⡕⢸⠀⠀⠀⠀⠀⠀⠀⠀⠀⠀⠀⠀</a:t>
            </a:r>
            <a:br/>
            <a:r>
              <a:t>⠀⠀⠀⠀⠀⠀⠀⠀⠀⠀⠀⣿⣿⣿⣿⣿⣿⣿⣿⣿⣿⣿⡇⣸⣿⣿⣿⣿⣽⣿⣿⣿⣿⣿⣿⣿⣿⣿⣿⣿⣿⣿⣿⣿⣿⣿⣿⣿⣿⣿⣿⣿⣿⣿⣿⣿⣿⣿⣿⣿⣿⣿⣿⣿⣼⣿⣵⣵⢸⠀⠀⠀⠀⠀⠀⠀⠀⠀⠀⠀⠀</a:t>
            </a:r>
            <a:br/>
            <a:r>
              <a:t>⠀⠀⠀⠀⠀⠀⠀⠀⠀⠀⠀⣿⣿⣿⣿⣿⣿⣿⣿⣿⣿⣿⣿⣾⣿⣿⣿⣿⣿⣿⣿⣿⣿⣿⣿⣿⣿⣿⣿⣿⣿⣿⣿⣿⣿⣿⣿⣿⣿⣿⣿⣿⣿⣿⣿⣿⣿⣿⣿⣿⣿⣿⣿⣿⣿⣽⣹⣽⢸⠀⠀⠀⠀⠀⠀⠀⠀⠀⠀⠀⠀</a:t>
            </a:r>
            <a:br/>
            <a:r>
              <a:t>⠀⠀⠀⠀⠀⠀⠀⠀⠀⠀⠀⣿⣿⣿⣿⣿⣿⣿⣿⣿⣿⣿⣿⣿⣿⣿⣿⣿⣿⣿⣿⣿⣿⣫⣿⣿⣿⣿⣿⣿⣿⣿⣿⣿⣿⣿⣿⣿⣿⣿⣿⣿⣿⣿⣿⣿⣿⣿⣿⣿⣿⣿⣿⣿⣿⣿⣯⣿⢹⠀⠀⠀⠀⠀⠀⠀⠀⠀⠀⠀⠀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⠀⠀⠀⠀⠀⠀⠀⠀⠀⠀⠀⣿⣿⣿⣿⣿⣿⣿⣿⣿⣿⣿⣿⣿⣿⣿⣿⣿⣿⣿⣯⣽⣿⣯⣿⣿⣿⣿⣿⣿⣿⣿⣿⣿⣿⣿⣿⣿⣿⣿⣿⣿⣿⣿⣿⣿⣿⣿⣿⣿⣿⣿⣿⣿⣿⣿⣿⣿⣿⠀⠀⠀⠀⠀⠀⠀⠀⠀⠀⠀⠀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⠀⠀⠀⠀⠀⠀⠀⠀⠀⠀⠀⣿⣿⣿⣿⣿⣿⣿⣿⣿⣿⣿⣿⣿⣿⣿⢕⢿⣿⣿⣿⣿⣿⢿⢿⣿⣿⡿⢟⠁⠈⣿⣿⣿⣿⣿⣿⣿⣿⣿⣿⣿⣿⣿⣿⣿⣿⣿⣿⣿⣿⣿⣿⣿⣿⣿⣿⣿⣿⠀⠀⠀⠀⠀⠀⠀⠀⠀⠀⠀⠀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⠀⠀⠀⠀⠀⠀⠀⠀⠀⠀⠀⣿⣿⣿⣿⣿⣿⣿⣿⣿⣿⣿⣿⣿⣿⡿⢕⢜⢟⢿⣿⡿⢷⢝⡻⢟⠏⠁⠀⠁⢔⣿⣿⣿⣿⣿⣿⣿⣿⣿⣿⣿⣿⣿⣿⣿⣿⣿⣿⣿⣿⣿⣿⣿⣿⣿⣿⣿⣿⠀⠀⠀⠀⠀⠀⠀⠀⠀⠀⠀⠀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⠀⠀⠀⠀⠀⠀⠀⠀⠀⠀⠀⣿⣿⣿⣿⣿⣿⣿⣿⣿⣿⣿⣿⣿⣿⡇⢕⢕⢕⢕⢑⠝⠕⠔⠀⠀⢀⢀⠄⠔⢱⣿⣿⣿⣿⣿⣿⣿⣿⣿⣿⣿⣿⣿⣿⣿⣿⣿⣿⣿⣿⣿⣿⣿⣿⣿⣿⣿⣿⠀⠀⠀⠀⠀⠀⠀⠀⠀⠀⠀⠀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⠀⠀⠀⠀⠀⠀⠀⠀⠀⠀⠀⣿⣿⣿⣿⣿⣿⣿⣿⣿⣿⣿⣿⣿⣿⣷⢕⢕⢕⢕⢔⢄⢔⢔⠔⢐⢁⠀⠑⢄⢸⣿⣿⣿⣿⣿⣿⣿⣿⣿⣿⣿⣿⣿⣿⣿⣿⣿⣿⣿⣿⣿⣿⣿⣿⣿⣿⣿⣿⠀⠀⠀⠀⠀⠀⠀⠀⠀⠀⠀⠀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⠀⠀⠀⠀⠀⠀⠀⠀⠀⠀⠀⣿⣿⣿⣿⣿⣿⣿⣿⣿⣿⣿⣿⣿⣿⣿⣇⢕⢕⢕⢕⢕⢅⢅⢕⢐⢁⢄⢕⢕⣿⣿⣿⣿⣿⣿⣿⣿⣿⣿⣿⣿⣿⣿⣿⣿⣿⣿⣿⣿⣿⣿⣿⣿⣿⣿⣿⣿⣿⠀⠀⠀⠀⠀⠀⠀⠀⠀⠀⠀⠀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⠀⠀⠀⠀⠀⠀⠀⠀⠀⠀⠀⣿⣿⣿⣿⣿⣿⣿⣿⣿⣿⣿⣿⣿⣿⣿⣿⣇⢕⢕⢕⠑⠑⠕⠑⢅⢕⢕⢕⣾⣿⣿⣿⣿⣿⣿⣿⣿⣿⣿⣿⣿⣿⣿⣿⣿⣿⣿⣿⣿⣿⣿⣿⣿⣿⣿⣿⣿⣿⠀⠀⠀⠀⠀⠀⠀⠀⠀⠀⠀⠀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⠀⠀⠀⠀⠀⠀⠀⠀⠀⠀⠀⣿⣿⣿⣿⣿⣿⣿⣿⣿⣿⣿⣿⣿⣿⣿⣿⣿⣿⣧⡕⢕⢕⢕⢕⢕⢕⢕⢕⢻⣿⣿⣿⣿⣿⣿⣿⣿⣿⣿⣿⣿⣿⣿⣿⣿⣿⣿⣿⣿⣿⣿⣿⣿⣿⣿⣿⣿⣿⠀⠀⠀⠀⠀⠀⠀⠀⠀⠀⠀⠀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⠀⠀⠀⠀⠀⠀⠀⠀⠀⠀⠀⠛⠛⠛⠛⠛⠛⠛⠛⠛⠛⠛⠛⠛⠛⠛⠛⠛⠛⠛⠃⠑⠑⠑⠑⠑⠑⠑⠑⠘⠛⠛⠛⠛⠛⠛⠛⠛⠛⠛⠛⠛⠛⠛⠛⠛⠛⠛⠛⠛⠛⠛⠛⠛⠛⠛⠛⠛⠛⠀⠀⠀⠀⠀⠀⠀⠀⠀⠀⠀⠀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⠀⠀⠀⠀⠀⠀⠀⠀⠀⠀⠀⣿⣿⣿⣿⣿⣿⣿⣿⣿⣿⣿⣿⣿⣿⡿⢿⢏⢝⢕⢕⡝⢟⣟⡿⢟⣟⣿⣿⣿⣿⣿⣿⣿⣿⣿⣿⣿⡇⢕⢕⢕⢜⣿⣿⣿⣿⣿⣿⣿⣇⢕⢕⢕⢕⢕⢕⢕⢜⠀⠀⠀⠀⠀⠀⠀⠀⠀⠀⠀⠀</a:t>
            </a:r>
            <a:br/>
            <a:r>
              <a:t>⠀⠀⠀⠀⠀⠀⠀⠀⠀⠀⠀⣿⣿⣿⣿⣿⣿⣿⣿⣿⣿⣿⣿⡏⢕⢕⢕⢱⣼⢳⢗⢟⢏⢝⢏⢳⣿⣿⣿⣿⣿⣿⣿⣿⣿⣿⣿⣿⢇⢕⢕⢕⢕⢸⣿⣿⣿⣿⣿⣿⣿⡕⢕⢕⢕⢕⢕⢕⢱⠀⠀⠀⠀⠀⠀⠀⠀⠀⠀⠀⠀</a:t>
            </a:r>
            <a:br/>
            <a:r>
              <a:t>⠀⠀⠀⠀⠀⠀⠀⠀⠀⠀⠀⣿⣿⣿⣿⣿⣿⣿⣿⣿⣿⣿⢏⢕⢕⢑⠜⢣⡔⢔⢇⢇⢕⣷⣕⣵⣿⣿⣿⣿⣿⣿⣿⣿⣿⣿⣿⣿⢕⢕⢕⢕⢕⢕⣿⣿⣿⣿⣿⣿⣿⣷⡕⢕⢕⢕⢕⢕⢸⠀⠀⠀⠀⠀⠀⠀⠀⠀⠀⠀⠀</a:t>
            </a:r>
            <a:br/>
            <a:r>
              <a:t>⠀⠀⠀⠀⠀⠀⠀⠀⠀⠀⠀⣿⣿⣿⣿⣿⣿⣿⣿⣿⣿⢟⣕⣵⢾⢿⢕⣟⣇⡕⣕⡕⣸⣿⣷⣿⣿⣿⣿⣿⣿⣿⣿⣿⣿⣿⣿⡇⢕⢕⢕⢕⢕⢕⢹⣿⣿⣿⣿⣿⣿⣿⡇⢕⢕⢕⢕⢕⢸⠀⠀⠀⠀⠀⠀⠀⠀⠀⠀⠀⠀</a:t>
            </a:r>
            <a:br/>
            <a:r>
              <a:t>⠀⠀⠀⠀⠀⠀⠀⠀⠀⠀⠀⣿⣿⣿⣿⣿⣿⣿⣿⣿⣿⡎⢏⢷⣿⣷⣾⣿⣿⣿⣿⣿⣿⣿⣿⣿⣿⣿⣿⣿⣿⣿⣿⣿⣿⣿⣿⡏⢕⢕⢕⢕⢕⢕⢸⣿⣿⣿⣿⣿⣿⣿⣿⢕⢕⢕⢕⢕⢸⠀⠀⠀⠀⠀⠀⠀⠀⠀⠀⠀⠀</a:t>
            </a:r>
            <a:br/>
            <a:r>
              <a:t>⠀⠀⠀⠀⠀⠀⠀⠀⠀⠀⠀⣿⣿⣿⣿⣿⣿⣿⣿⣿⣿⢇⢕⢸⣿⣿⣿⣿⣿⣿⣿⣿⣿⣿⣿⣿⣿⣿⣿⣿⣿⣿⣿⣿⣿⣿⣿⣷⣕⣕⣕⣕⣵⣵⣼⣿⣿⣿⣿⣿⣿⣿⣿⡕⢕⢕⢕⢕⢸⠀⠀⠀⠀⠀⠀⠀⠀⠀⠀⠀⠀</a:t>
            </a:r>
            <a:br/>
            <a:r>
              <a:t>⠀⠀⠀⠀⠀⠀⠀⠀⠀⠀⠀⣿⣿⣿⣿⣿⣿⣿⣿⣿⣿⡇⢹⣿⣿⣿⣿⣿⣿⣿⣿⣿⣿⣿⣿⣿⣿⣿⣿⣿⣿⣿⣿⣿⣿⣿⣿⣿⣿⣿⣿⣿⣿⣿⣿⣿⣿⣿⣿⣿⣿⣿⣿⡇⢕⢕⢕⢕⢸⠀⠀⠀⠀⠀⠀⠀⠀⠀⠀⠀⠀</a:t>
            </a:r>
            <a:br/>
            <a:r>
              <a:t>⠀⠀⠀⠀⠀⠀⠀⠀⠀⠀⠀⣿⣿⣿⣿⣿⣿⣿⣿⣿⣿⡇⢕⢿⣿⣿⣿⣿⣿⣿⣿⣿⣿⣿⣿⣿⣿⣿⣿⣿⣿⣿⣿⣿⣿⣿⣿⣿⣿⣿⣿⣿⣿⣿⣿⣿⣿⣿⣿⣿⣿⣿⣿⡏⢝⢕⣕⢕⢸⠀⠀⠀⠀⠀⠀⠀⠀⠀⠀⠀⠀</a:t>
            </a:r>
            <a:br/>
            <a:r>
              <a:t>⠀⠀⠀⠀⠀⠀⠀⠀⠀⠀⠀⣿⣿⣿⣿⣿⣿⣿⣿⣿⣿⣿⡕⢼⣿⣿⣿⣿⣻⣿⣿⣿⣿⣿⣿⣿⣽⣿⣿⣿⣿⣿⣿⣿⣿⣿⣿⣿⣿⣿⣿⣿⣿⣿⣿⣿⣿⣿⣿⣿⣿⣿⣿⣿⣼⣿⣽⣵⢸⠀⠀⠀⠀⠀⠀⠀⠀⠀⠀⠀⠀</a:t>
            </a:r>
            <a:br/>
            <a:r>
              <a:t>⠀⠀⠀⠀⠀⠀⠀⠀⠀⠀⠀⣿⣿⣿⣿⣿⣿⣿⣿⣿⣿⣿⢧⣼⣿⣿⣿⣿⣿⣿⣿⣿⣿⣿⣿⣿⣿⣿⣿⣿⣿⣿⣿⣿⣿⣿⣿⣿⣿⣿⣿⣿⣿⣿⣿⣿⣿⣿⣿⣿⣿⣿⣿⣿⣽⣽⣝⣹⢸⠀⠀⠀⠀⠀⠀⠀⠀⠀⠀⠀⠀</a:t>
            </a:r>
            <a:br/>
            <a:r>
              <a:t>⠀⠀⠀⠀⠀⠀⠀⠀⠀⠀⠀⣿⣿⣿⣿⣿⣿⣿⣿⣿⣿⣿⣿⣿⣿⣿⣿⣿⣿⣿⣿⢿⣿⢿⣿⣿⣿⣿⣿⣿⣿⣿⣿⣿⣿⣿⣿⣿⣿⣿⣿⣿⣿⣿⣿⣿⣿⣿⣿⣿⣿⣿⣿⣿⣿⣿⣝⣽⢻⠀⠀⠀⠀⠀⠀⠀⠀⠀⠀⠀⠀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⠀⠀⠀⠀⠀⠀⠀⠀⠀⠀⠀⣿⣿⣿⣿⣿⣿⣿⣿⣿⣿⣿⣿⣿⣿⣿⣿⣿⣿⣿⣿⣿⣿⣿⣿⣿⣿⣿⣿⣿⣿⣿⣿⣿⣿⣿⣿⣿⣿⣿⣿⣿⣿⣿⣿⣿⣿⣿⣿⣿⣿⣿⣿⣿⣿⣿⣿⣿⣼⠀⠀⠀⠀⠀⠀⠀⠀⠀⠀⠀⠀</a:t>
            </a:r>
            <a:br/>
            <a:r>
              <a:t>⠀⠀⠀⠀⠀⠀⠀⠀⠀⠀⠀⣿⣿⣿⣿⣿⣿⣿⣿⣿⣿⣿⣿⣿⣿⣿⣿⣿⣿⣿⡿⢿⡿⢿⣿⣿⣿⣿⣿⣿⣿⣿⣿⣿⣿⣿⣿⣿⣿⣿⣿⣿⣿⣿⣿⣿⣿⣿⣿⣿⣿⣿⣿⣿⣿⣿⣿⣿⣿⠀⠀⠀⠀⠀⠀⠀⠀⠀⠀⠀⠀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⠀⠀⠀⠀⠀⠀⠀⠀⠀⠀⠀⣿⣿⣿⣿⣿⣿⣿⣿⣿⣿⣿⣿⣿⣿⡿⢻⣿⣿⣿⣿⣿⣿⣿⣿⣿⣿⣿⣿⠁⣿⣿⣿⣿⣿⣿⣿⣿⣿⣿⣿⣿⣿⣿⣿⣿⣿⣿⣿⣿⣿⣿⣿⣿⣿⣿⣿⣿⣿⠀⠀⠀⠀⠀⠀⠀⠀⠀⠀⠀⠀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⠀⠀⠀⠀⠀⠀⠀⠀⠀⠀⠀⣿⣿⣿⣿⣿⣿⣿⣿⣿⣿⣿⣿⣿⣿⢕⢜⢿⣿⣿⣿⣿⣏⣽⣽⣿⡿⠟⢁⠀⢸⣿⣿⣿⣿⣿⣿⣿⣿⣿⣿⣿⣿⣿⣿⣿⣿⣿⣿⣿⣿⣿⣿⣿⣿⣿⣿⣿⣿⠀⠀⠀⠀⠀⠀⠀⠀⠀⠀⠀⠀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⠀⠀⠀⠀⠀⠀⠀⠀⠀⠀⠀⣿⣿⣿⣿⣿⣿⣿⣿⣿⣿⣿⣿⣿⣿⢕⢕⢕⢝⢻⢿⣷⢏⢝⠋⠙⠁⠀⠄⢔⢸⣿⣿⣿⣿⣿⣿⣿⣿⣿⣿⣿⣿⣿⣿⣿⣿⣿⣿⣿⣿⣿⣿⣿⣿⣿⣿⣿⣿⠀⠀⠀⠀⠀⠀⠀⠀⠀⠀⠀⠀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⠀⠀⠀⠀⠀⠀⠀⠀⠀⠀⠀⣿⣿⣿⣿⣿⣿⣿⣿⣿⣿⣿⣿⣿⣿⡕⢕⢕⢕⢕⢑⠑⠁⢁⢀⢀⢄⠁⢄⢁⣾⣿⣿⣿⣿⣿⣿⣿⣿⣿⣿⣿⣿⣿⣿⣿⣿⣿⣿⣿⣿⣿⣿⣿⣿⣿⣿⣿⣿⠀⠀⠀⠀⠀⠀⠀⠀⠀⠀⠀⠀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⠀⠀⠀⠀⠀⠀⠀⠀⠀⠀⠀⣿⣿⣿⣿⣿⣿⣿⣿⣿⣿⣿⣿⣿⣿⡇⢕⢕⢕⢕⢕⠕⠕⠕⠅⢅⠔⢁⢄⢕⣿⣿⣿⣿⣿⣿⣿⣿⣿⣿⣿⣿⣿⣿⣿⣿⣿⣿⣿⣿⣿⣿⣿⣿⣿⣿⣿⣿⣿⠀⠀⠀⠀⠀⠀⠀⠀⠀⠀⠀⠀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⠀⠀⠀⠀⠀⠀⠀⠀⠀⠀⠀⣿⣿⣿⣿⣿⣿⣿⣿⣿⣿⣿⣿⣿⣿⣿⡕⢕⢕⢕⢕⢕⢕⢕⢕⢅⢔⢕⢕⣸⣿⣿⣿⣿⣿⣿⣿⣿⣿⣿⣿⣿⣿⣿⣿⣿⣿⣿⣿⣿⣿⣿⣿⣿⣿⣿⣿⣿⣿⠀⠀⠀⠀⠀⠀⠀⠀⠀⠀⠀⠀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⠀⠀⠀⠀⠀⠀⠀⠀⠀⠀⠀⣿⣿⣿⣿⣿⣿⣿⣿⣿⣿⣿⣿⣿⣿⣿⣷⣕⢕⢕⢕⢕⢕⢕⢕⢕⢕⢕⢱⣿⣿⣿⣿⣿⣿⣿⣿⣿⣿⣿⣿⣿⣿⣿⣿⣿⣿⣿⣿⣿⣿⣿⣿⣿⣿⣿⣿⣿⣿⠀⠀⠀⠀⠀⠀⠀⠀⠀⠀⠀⠀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⠀⠀⠀⠀⠀⠀⠀⠀⠀⠀⠀⠛⠛⠛⠛⠛⠛⠛⠛⠛⠛⠛⠛⠛⠛⠛⠛⠛⠃⠑⠑⠑⠑⠑⠑⠑⠑⠑⠘⠛⠛⠛⠛⠛⠛⠛⠛⠛⠛⠛⠛⠛⠛⠛⠛⠛⠛⠛⠛⠛⠛⠛⠛⠛⠛⠛⠛⠛⠛⠀⠀⠀⠀⠀⠀⠀⠀⠀⠀⠀⠀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⠀⠀⠀⠀⠀⠀⠀⠀⠀⠀⠀⣿⣿⣿⣿⣿⣿⣿⣿⣿⣿⣿⣿⣿⣿⣿⡿⢟⢝⢝⢝⢟⡿⢻⣿⢿⢿⣿⣿⣿⣿⣿⣿⣿⣿⣿⣿⣿⡇⢕⢕⢕⢜⣿⣿⣿⣿⣿⣿⣿⡕⢕⢕⢕⢕⢕⢕⢕⢕⠀⠀⠀⠀⠀⠀⠀⠀⠀⠀⠀⠀</a:t>
            </a:r>
            <a:br/>
            <a:r>
              <a:t>⠀⠀⠀⠀⠀⠀⠀⠀⠀⠀⠀⣿⣿⣿⣿⣿⣿⣿⣿⣿⣿⣿⣿⡟⢝⢑⢕⢕⣜⣵⡵⢷⢟⢳⢷⢧⣵⣿⣿⣿⣿⣿⣿⣿⣿⣿⣿⣿⢕⢕⢕⢕⢕⢻⣿⣿⣿⣿⣿⣿⣿⡕⢕⢕⢕⢕⢕⢕⢕⠀⠀⠀⠀⠀⠀⠀⠀⠀⠀⠀⠀</a:t>
            </a:r>
            <a:br/>
            <a:r>
              <a:t>⠀⠀⠀⠀⠀⠀⠀⠀⠀⠀⠀⣿⣿⣿⣿⣿⣿⣿⣿⣿⣿⣿⢟⢕⢕⠔⠱⢎⡩⢕⢕⢕⢕⢵⣕⡜⣿⣿⣿⣿⣿⣿⣿⣿⣿⣿⣿⡿⢕⢕⢕⢕⢕⢜⣿⣿⣿⣿⣿⣿⣿⣧⢕⢕⢕⢕⢕⢕⢕⠀⠀⠀⠀⠀⠀⠀⠀⠀⠀⠀⠀</a:t>
            </a:r>
            <a:br/>
            <a:r>
              <a:t>⠀⠀⠀⠀⠀⠀⠀⠀⠀⠀⠀⣿⣿⣿⣿⣿⣿⣿⣿⣿⣿⢟⢕⣕⣼⣷⢖⡾⢇⢕⢕⢜⢱⣿⣯⣿⣿⣿⣿⣿⣿⣿⣿⣿⣿⣿⣿⡇⢕⢕⢕⢕⢕⢕⣿⣿⣿⣿⣿⣿⣿⣿⡇⢕⢕⢕⢕⢕⢕⠀⠀⠀⠀⠀⠀⠀⠀⠀⠀⠀⠀</a:t>
            </a:r>
            <a:br/>
            <a:r>
              <a:t>⠀⠀⠀⠀⠀⠀⠀⠀⠀⠀⠀⣿⣿⣿⣿⣿⣿⣿⣿⣿⣿⢺⣿⣿⣯⣷⣾⣿⣿⣿⣿⣿⣿⣿⣿⣿⣿⣿⣿⣿⣿⣿⣿⣿⣿⣿⣿⡇⢕⢕⢕⢜⢕⢕⢸⣿⣿⣿⣿⣿⣿⣿⣷⢕⢕⢕⢕⢕⢕⠀⠀⠀⠀⠀⠀⠀⠀⠀⠀⠀⠀</a:t>
            </a:r>
            <a:br/>
            <a:r>
              <a:t>⠀⠀⠀⠀⠀⠀⠀⠀⠀⠀⠀⣿⣿⣿⣿⣿⣿⣿⣿⣿⣿⢇⢕⢺⣿⣿⣿⣿⣿⣿⣿⣿⣿⣿⣿⣿⣿⣿⣿⣿⣿⣿⣿⣿⣿⣿⣿⣇⣕⣕⣕⣱⣵⣧⣼⣿⣿⣿⣿⣿⣿⣿⣿⢕⢕⢕⢕⢕⢕⠀⠀⠀⠀⠀⠀⠀⠀⠀⠀⠀⠀</a:t>
            </a:r>
            <a:br/>
            <a:r>
              <a:t>⠀⠀⠀⠀⠀⠀⠀⠀⠀⠀⠀⣿⣿⣿⣿⣿⣿⣿⣿⣿⣿⢕⢱⣿⣿⣿⣿⣿⣿⣿⣿⣿⣿⣿⣿⣿⣿⣿⣿⣿⣿⣿⣿⣿⣿⣿⣿⣿⣿⣿⣿⣿⣿⣿⣿⣿⣿⣿⣿⣿⣿⣿⣿⡕⢕⢕⢕⢕⢕⠀⠀⠀⠀⠀⠀⠀⠀⠀⠀⠀⠀</a:t>
            </a:r>
            <a:br/>
            <a:r>
              <a:t>⠀⠀⠀⠀⠀⠀⠀⠀⠀⠀⠀⣿⣿⣿⣿⣿⣿⣿⣿⣿⣿⡕⢕⣿⣿⣿⣿⣿⣿⣿⣿⣿⣿⣿⣿⣿⣿⣿⣿⣿⣿⣿⣿⣿⣿⣿⣿⣿⣿⣿⣿⣿⣿⣿⣿⣿⣿⣿⣿⣿⣿⣿⣿⣵⣕⣕⣕⢕⢕⠀⠀⠀⠀⠀⠀⠀⠀⠀⠀⠀⠀</a:t>
            </a:r>
            <a:br/>
            <a:r>
              <a:t>⠀⠀⠀⠀⠀⠀⠀⠀⠀⠀⠀⣿⣿⣿⣿⣿⣿⣿⣿⣿⣿⣇⢕⣿⣿⣿⣿⡿⢻⣿⣿⣿⣿⣿⣿⣿⣻⣿⣿⣿⣿⣿⣿⣿⣿⣿⣿⣿⣿⣿⣿⣿⣿⣿⣿⣿⣿⣿⣿⣿⣿⣿⣿⣿⣿⣿⣏⣝⢕⠀⠀⠀⠀⠀⠀⠀⠀⠀⠀⠀⠀</a:t>
            </a:r>
            <a:br/>
            <a:r>
              <a:t>⠀⠀⠀⠀⠀⠀⠀⠀⠀⠀⠀⣿⣿⣿⣿⣿⣿⣿⣿⣿⣿⣿⣕⣿⣿⣿⣿⣿⣿⣿⣿⣿⣿⣿⣿⣿⣿⣿⣿⣿⣿⣿⣿⣿⣿⣿⣿⣿⣿⣿⣿⣿⣿⣿⣿⣿⣿⣿⣿⣿⣿⣿⣿⣿⣽⣽⣽⣽⢕⠀⠀⠀⠀⠀⠀⠀⠀⠀⠀⠀⠀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⠀⠀⠀⠀⠀⠀⠀⠀⠀⠀⠀⣿⣿⣿⣿⣿⣿⣿⣿⣿⣿⣿⣿⣿⣿⣿⣿⣿⣿⣿⣿⣿⣿⣿⣿⣿⣿⣿⣿⣿⣿⣿⣿⣿⣿⣿⣿⣿⣿⣿⣿⣿⣿⣿⣿⣿⣿⣿⣿⣿⣿⣿⣿⣯⣿⣯⣿⣿⢱⠀⠀⠀⠀⠀⠀⠀⠀⠀⠀⠀⠀</a:t>
            </a:r>
            <a:br/>
            <a:r>
              <a:t>⠀⠀⠀⠀⠀⠀⠀⠀⠀⠀⠀⣿⣿⣿⣿⣿⣿⣿⣿⣿⣿⣿⣿⣿⣿⣿⣿⣿⣿⣿⣷⣾⣿⣾⣿⣿⣿⣿⣿⣿⣿⣿⣿⣿⣿⣿⣿⣿⣿⣿⣿⣿⣿⣿⣿⣿⣿⣿⣿⣿⣿⣿⣿⣿⣿⣿⣿⣿⣼⠀⠀⠀⠀⠀⠀⠀⠀⠀⠀⠀⠀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⠀⠀⠀⠀⠀⠀⠀⠀⠀⠀⠀⣿⣿⣿⣿⣿⣿⣿⣿⣿⣿⣿⣿⣿⣿⣿⣿⣿⣿⣿⣷⣿⣿⣷⣷⣿⣿⣿⣿⣿⣿⣿⣿⣿⣿⣿⣿⣿⣿⣿⣿⣿⣿⣿⣿⣿⣿⣿⣿⣿⣿⣿⣿⣿⣿⣿⣿⣿⣽⠀⠀⠀⠀⠀⠀⠀⠀⠀⠀⠀⠀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⠀⠀⠀⠀⠀⠀⠀⠀⠀⠀⠀⣿⣿⣿⣿⣿⣿⣿⣿⣿⣿⣿⣿⣿⣿⢻⣿⣿⣿⣿⣿⣿⣿⣿⣿⣿⣿⣿⡇⢻⣿⣿⣿⣿⣿⣿⣿⣿⣿⣿⣿⣿⣿⣿⣿⣿⣿⣿⣿⣿⣿⣿⣿⣿⣿⣿⣿⣿⣿⠀⠀⠀⠀⠀⠀⠀⠀⠀⠀⠀⠀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⠀⠀⠀⠀⠀⠀⠀⠀⠀⠀⠀⣿⣿⣿⣿⣿⣿⣿⣿⣿⣿⣿⣿⣿⡏⢕⢿⣿⣿⣿⣿⣿⣟⣻⣿⣿⣿⢟⠁⠸⣿⣿⣿⣿⣿⣿⣿⣿⣿⣿⣿⣿⣿⣿⣿⣿⣿⣿⣿⣿⣿⣿⣿⣿⣿⣿⣿⣿⣿⠀⠀⠀⠀⠀⠀⠀⠀⠀⠀⠀⠀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⠀⠀⠀⠀⠀⠀⠀⠀⠀⠀⠀⣿⣿⣿⣿⣿⣿⣿⣿⣿⣿⣿⣿⣿⡇⢕⢜⢟⢿⣿⣿⣿⢿⡿⠿⠋⠁⠄⠁⢱⣿⣿⣿⣿⣿⣿⣿⣿⣿⣿⣿⣿⣿⣿⣿⣿⣿⣿⣿⣿⣿⣿⣿⣿⣿⣿⣿⣿⣿⠀⠀⠀⠀⠀⠀⠀⠀⠀⠀⠀⠀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⠀⠀⠀⠀⠀⠀⠀⠀⠀⠀⠀⣿⣿⣿⣿⣿⣿⣿⣿⣿⣿⣿⣿⣿⢕⢕⢕⢕⢕⢜⠝⠝⠕⠐⠐⢀⢀⠀⠕⢸⣿⣿⣿⣿⣿⣿⣿⣿⣿⣿⣿⣿⣿⣿⣿⣿⣿⣿⣿⣿⣿⣿⣿⣿⣿⣿⣿⣿⣿⠀⠀⠀⠀⠀⠀⠀⠀⠀⠀⠀⠀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⠀⠀⠀⠀⠀⠀⠀⠀⠀⠀⠀⣿⣿⣿⣿⣿⣿⣿⣿⣿⣿⣿⣿⣿⣇⢕⢕⢕⢕⢕⢔⢔⢔⠔⢑⢁⢄⠁⢔⢸⣿⣿⣿⣿⣿⣿⣿⣿⣿⣿⣿⣿⣿⣿⣿⣿⣿⣿⣿⣿⣿⣿⣿⣿⣿⣿⣿⣿⣿⠀⠀⠀⠀⠀⠀⠀⠀⠀⠀⠀⠀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⠀⠀⠀⠀⠀⠀⠀⠀⠀⠀⠀⣿⣿⣿⣿⣿⣿⣿⣿⣿⣿⣿⣿⣿⣿⡕⢕⢕⢕⢕⢕⢅⢅⢕⢔⢅⢔⢕⢕⣼⣿⣿⣿⣿⣿⣿⣿⣿⣿⣿⣿⣿⣿⣿⣿⣿⣿⣿⣿⣿⣿⣿⣿⣿⣿⣿⣿⣿⣿⠀⠀⠀⠀⠀⠀⠀⠀⠀⠀⠀⠀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⠀⠀⠀⠀⠀⠀⠀⠀⠀⠀⠀⣿⣿⣿⣿⣿⣿⣿⣿⣿⣿⣿⣿⣿⣿⣯⡕⢕⢕⢕⢕⢕⢕⢕⢕⢕⢕⢕⣵⣿⣿⣿⣿⣿⣿⣿⣿⣿⣿⣿⣿⣿⣿⣿⣿⣿⣿⣿⣿⣿⣿⣿⣿⣿⣿⣿⣿⣿⣿⠀⠀⠀⠀⠀⠀⠀⠀⠀⠀⠀⠀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⠀⠀⠀⠀⠀⠀⠀⠀⠀⠀⠀⠛⠛⠛⠛⠛⠛⠛⠛⠛⠛⠛⠛⠛⠛⠛⠓⠑⠑⠑⠑⠑⠑⠑⠑⠑⠑⠑⠛⠛⠛⠛⠛⠛⠛⠛⠛⠛⠛⠛⠛⠛⠛⠛⠛⠛⠛⠛⠛⠛⠛⠛⠛⠛⠛⠛⠛⠛⠛⠀⠀⠀⠀⠀⠀⠀⠀⠀⠀⠀⠀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⠀⠀⠀⠀⠀⠀⠀⠀⠀⠀⠀⠀⠁⠀⢕⠁⢕⣿⣿⣿⣿⣿⣿⣿⣿⣿⣿⣿⣿⣿⣿⣿⣿⣿⣿⣿⣿⣿⣿⣿⣿⣿⣿⣿⣿⣿⣿⣿⣿⣿⣿⣿⣿⣿⣿⣿⣿⣿⣿⣿⣿⣿⣿⣿⢅⢔⢕⢕⢕⠀⠀⠀⠀⠀⠀⠀⠀⠀⠀⠀⠀</a:t>
            </a:r>
            <a:br/>
            <a:r>
              <a:t>⠀⠀⠀⠀⠀⠀⠀⠀⠀⠀⠀⠀⠀⠀⠁⠀⢕⣿⣿⣿⣿⣿⣿⣿⣿⣿⣿⣿⣿⣿⣿⣿⣿⣿⣿⣿⣿⣿⣿⣿⣿⣿⣿⣿⣿⣿⣿⣿⣿⣿⣿⣿⣿⣿⣿⣿⣿⣿⣿⣿⣿⣿⣿⣿⠀⢕⢕⢕⢕⠀⠀⠀⠀⠀⠀⠀⠀⠀⠀⠀⠀</a:t>
            </a:r>
            <a:br/>
            <a:r>
              <a:t>⠀⠀⠀⠀⠀⠀⠀⠀⠀⠀⠀⠀⢄⢅⠀⠀⢕⣿⣿⣿⣿⣿⣿⣿⣿⣿⣿⣿⣿⣿⣿⣿⣿⣿⣿⣿⣿⣿⣿⣿⣿⣿⣿⣿⣿⣿⣿⣿⣿⣿⣿⣿⣿⣿⣿⣿⣿⣿⣿⣿⣿⣿⣿⣿⢔⢕⢕⢕⢕⠀⠀⠀⠀⠀⠀⠀⠀⠀⠀⠀⠀</a:t>
            </a:r>
            <a:br/>
            <a:r>
              <a:t>⠀⠀⠀⠀⠀⠀⠀⠀⠀⠀⠀⠀⠅⠁⠀⠀⢕⣿⣿⣿⣿⣿⣿⣿⣿⣿⣿⣿⣿⣿⣿⣿⣿⣿⣿⣿⣿⣿⣿⣿⣿⣿⣿⣿⣿⣿⣿⣿⣿⣿⣿⣿⣿⣿⣿⣿⣿⣿⣿⣿⣿⣿⣿⣿⢔⢕⢕⢕⢕⠀⠀⠀⠀⠀⠀⠀⠀⠀⠀⠀⠀</a:t>
            </a:r>
            <a:br/>
            <a:r>
              <a:t>⠀⠀⠀⠀⠀⠀⠀⠀⠀⠀⠀⢔⢄⢄⢄⠀⢕⣿⣿⣿⣿⣿⣿⣿⣿⣿⣿⣿⣿⣿⣿⢿⢿⣿⣿⣿⣿⣷⣽⣿⣿⣿⣿⣿⣿⣿⣿⣿⣿⣿⣿⣿⣿⣿⣿⣿⣿⣿⣿⣿⣿⣿⣿⣿⢐⢕⢕⢕⢕⠀⠀⠀⠀⠀⠀⠀⠀⠀⠀⠀⠀</a:t>
            </a:r>
            <a:br/>
            <a:r>
              <a:t>⠀⠀⠀⠀⠀⠀⠀⠀⠀⠀⠀⢕⢕⢕⢕⢀⢕⣿⣿⣿⣿⣿⣿⣿⣿⣿⣿⣿⣿⣿⣇⢜⢻⣿⣿⡻⡟⢿⢿⣿⣿⣿⣿⣿⣿⣿⣿⣿⣿⣿⣿⣿⣿⣿⣿⣿⣿⣿⣿⣿⣿⣿⣿⣿⢑⢕⢕⢕⢕⠀⠀⠀⠀⠀⠀⠀⠀⠀⠀⠀⠀</a:t>
            </a:r>
            <a:br/>
            <a:r>
              <a:t>⠀⠀⠀⠀⠀⠀⠀⠀⠀⠀⠀⠘⢕⢕⢕⢅⢕⣿⣿⣿⣿⣿⣿⣿⣿⣿⣿⣿⣿⣿⣯⣽⣿⣿⡏⣏⢳⣜⣽⣻⣿⣿⣿⣿⣿⣿⣿⣿⣿⣿⣿⣿⣿⣿⣿⣿⣿⣿⣿⣿⣿⣿⣿⡗⢑⢕⢕⢕⢕⠀⠀⠀⠀⠀⠀⠀⠀⠀⠀⠀⠀</a:t>
            </a:r>
            <a:br/>
            <a:r>
              <a:t>⠀⠀⠀⠀⠀⠀⠀⠀⠀⠀⠀⢐⢕⢕⢕⠅⠕⢿⣿⣿⣿⣿⣿⣿⣿⣿⣿⣿⣿⣿⣿⣿⣿⢿⢿⣿⣇⣿⡮⢟⣿⣿⣿⣿⣿⣿⣿⣿⣿⣿⣿⣿⣿⣿⣿⣿⣿⣿⣿⣿⣿⣿⣿⢇⢅⣕⣱⣵⣵⠀⠀⠀⠀⠀⠀⠀⠀⠀⠀⠀⠀</a:t>
            </a:r>
            <a:br/>
            <a:r>
              <a:t>⠀⠀⠀⠀⠀⠀⠀⠀⠀⠀⠀⢕⢕⢕⢕⠔⠕⢸⣿⣿⣿⣿⣿⣿⣿⣿⣿⣿⣿⣿⣿⣿⣷⣵⣎⣹⣿⣿⣿⢜⢝⣟⢿⣿⣿⣿⣿⣿⣿⣿⣿⣿⣿⣿⣿⣿⣿⣿⣿⣿⣿⣟⢞⢛⢛⢛⠛⠛⠛⠀⠀⠀⠀⠀⠀⠀⠀⠀⠀⠀⠀</a:t>
            </a:r>
            <a:br/>
            <a:r>
              <a:t>⠀⠀⠀⠀⠀⠀⠀⠀⠀⠀⠀⢕⣷⣧⢕⢕⢕⢸⣿⣿⣿⣿⣿⣿⣿⡿⣿⣿⣿⣿⣿⣿⣿⣿⣿⣿⢿⣏⢕⢕⢕⢜⢕⣿⣿⣿⣿⣿⣿⣿⣿⣿⣿⣿⣿⣿⣿⣿⣿⣿⣿⡟⢧⢕⠵⠴⠕⠕⠔⠀⠀⠀⠀⠀⠀⠀⠀⠀⠀⠀⠀</a:t>
            </a:r>
            <a:br/>
            <a:r>
              <a:t>⠀⠀⠀⠀⠀⠀⠀⠀⠀⠀⠀⢕⣟⢕⢕⢕⠅⢸⣿⣿⣿⣿⣿⣿⣿⣿⣿⣿⣿⣿⣿⣿⣿⣿⣿⡿⢕⢻⣇⢕⢕⢕⢕⡟⣿⣿⣿⣿⣿⣿⣿⣿⣿⣿⣿⣿⣿⣿⣿⣿⣿⣿⣇⣕⣕⣝⣕⣕⣕⠀⠀⠀⠀⠀⠀⠀⠀⠀⠀⠀⠀</a:t>
            </a:r>
            <a:br/>
            <a:r>
              <a:t>⠀⠀⠀⠀⠀⠀⠀⠀⠀⠀⠀⢕⡏⢕⢕⢕⢕⢸⣿⣿⣿⣿⣿⣿⣿⣿⣯⢻⣿⣿⣿⣿⣿⣿⣿⢇⢕⣸⣿⡕⢕⢕⢱⣧⢹⣿⣿⣿⣿⣿⣿⣿⣿⣿⣿⣿⣿⣿⣿⣿⣿⣿⣿⣯⣯⣽⣿⣿⣿⠀⠀⠀⠀⠀⠀⠀⠀⠀⠀⠀⠀</a:t>
            </a:r>
            <a:br/>
            <a:r>
              <a:t>⠀⠀⠀⠀⠀⠀⠀⠀⠀⠀⠀⣵⣇⣕⣕⢕⢕⢸⣿⣿⣿⣿⣿⣿⣿⣿⣿⣇⢜⢿⣿⣇⣿⣿⡟⢕⢱⣿⣿⣿⣵⣵⣿⣿⢕⢻⣿⣿⣿⣿⣿⣿⣿⣿⣿⣿⣿⣿⣿⣿⣿⣿⣿⣿⣿⣿⣿⣿⣿⠀⠀⠀⠀⠀⠀⠀⠀⠀⠀⠀⠀</a:t>
            </a:r>
            <a:br/>
            <a:r>
              <a:t>⠀⠀⠀⠀⠀⠀⠀⠀⠀⠀⠀⢕⢱⢕⢕⢕⢕⢸⣿⣿⣿⣿⣿⣿⣿⣿⣿⣷⣧⢜⢻⣿⡿⢏⢕⢕⣾⣿⣿⣿⣿⣿⣿⣏⢕⢜⣿⣿⣿⣿⣿⣿⣿⣿⣿⣿⣿⣿⣿⣿⣿⣿⣿⣿⣿⣿⣿⣿⣿⠀⠀⠀⠀⠀⠀⠀⠀⠀⠀⠀⠀</a:t>
            </a:r>
            <a:br/>
            <a:r>
              <a:t>⠀⠀⠀⠀⠀⠀⠀⠀⠀⠀⠀⠜⢕⢕⢕⢇⢕⣸⣿⣿⣿⣿⣿⣿⣿⣿⣿⣿⣿⡇⢕⢜⢕⢕⢕⣸⣿⣿⣿⣿⣿⣿⣿⢿⢇⢕⣿⣿⣿⣿⣿⣿⣿⣿⣿⣿⣿⣿⣿⣿⣿⣿⣿⣿⣿⣿⣿⣿⣿⠀⠀⠀⠀⠀⠀⠀⠀⠀⠀⠀⠀</a:t>
            </a:r>
            <a:br/>
            <a:r>
              <a:t>⠀⠀⠀⠀⠀⠀⠀⠀⠀⠀⠀⢕⢕⢕⢕⢕⢕⣹⣿⣿⣿⣿⣿⣿⣿⣿⣿⣿⣿⣧⢕⢕⢕⢕⢱⣿⣿⣿⣿⣿⣿⣿⣷⣷⣷⣿⣿⣿⣿⣿⣿⣿⣿⣿⣿⣿⣿⣿⣿⣿⣿⣿⣿⣿⣿⣿⣿⣿⣿⠀⠀⠀⠀⠀⠀⠀⠀⠀⠀⠀⠀</a:t>
            </a:r>
            <a:br/>
            <a:r>
              <a:t>⠀⠀⠀⠀⠀⠀⠀⠀⠀⠀⠀⢕⢕⢕⢕⢕⢕⣿⣿⣿⣿⣿⣿⣿⣿⣿⣿⣿⣿⣿⣷⢕⢕⢱⣿⣿⣿⣿⣿⣿⣯⣿⣿⣿⣿⣿⣿⣿⣿⣿⣿⣿⣿⣿⣿⣿⣿⣿⣿⣿⣿⣿⣿⣿⣿⣿⣿⣿⣿⠀⠀⠀⠀⠀⠀⠀⠀⠀⠀⠀⠀</a:t>
            </a:r>
            <a:br/>
            <a:r>
              <a:t>⠀⠀⠀⠀⠀⠀⠀⠀⠀⠀⠀⢸⢕⢕⢕⢕⢕⣿⣿⣿⣿⣿⣿⣿⣿⣿⣿⣿⣿⣿⣿⣧⣵⣾⣿⣿⣿⣿⣿⣿⣿⣿⣿⣿⣿⣿⣿⣿⣿⣿⣿⣿⣿⣿⣿⣿⣿⣿⣿⣿⣿⣿⣿⣿⣿⣿⣿⣿⣿⠀⠀⠀⠀⠀⠀⠀⠀⠀⠀⠀⠀</a:t>
            </a:r>
            <a:br/>
            <a:r>
              <a:t>⠀⠀⠀⠀⠀⠀⠀⠀⠀⠀⠀⢸⢕⢕⢕⢕⢕⣿⣿⣿⣿⣿⣿⣿⣿⣿⣿⣿⣿⣿⣿⣿⣿⣿⣿⣿⣿⣿⣿⣿⣿⣿⣿⣿⣿⣿⣿⣿⣿⣿⣿⣿⣿⣿⣿⣿⣿⣿⣿⣿⣿⣿⣿⣿⣿⣿⣿⣿⣿⠀⠀⠀⠀⠀⠀⠀⠀⠀⠀⠀⠀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⠀⠀⠀⠀⠀⠀⠀⠀⠀⠀⠀⢸⢕⡕⢕⢕⢕⣿⣿⣿⣿⣿⣿⣿⣿⣿⣿⣿⣿⣿⣿⣿⣿⣿⣿⣿⣿⣿⣿⣿⣿⣿⣿⣿⣿⣿⣿⣿⣿⣿⣿⣿⣿⣿⣿⣿⣿⣿⣿⣿⣿⣿⣿⣿⣿⣿⣿⣿⣿⠀⠀⠀⠀⠀⠀⠀⠀⠀⠀⠀⠀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⠀⠀⠀⠀⠀⠀⠀⠀⠀⠀⠀⣸⢝⢕⢕⢕⢕⣿⣿⣿⣿⣿⣿⣿⣿⣿⣿⣿⣿⣿⣿⣿⣿⣿⣿⣿⣿⣿⣿⣿⣿⣿⣿⣿⣿⣿⣿⣿⣿⣿⣿⣿⣿⣿⣿⣿⣿⣿⣿⣿⣿⣿⣿⣿⣿⣿⣿⣿⣿⠀⠀⠀⠀⠀⠀⠀⠀⠀⠀⠀⠀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⠀⠀⠀⠀⠀⠀⠀⠀⠀⠀⠀⢝⢵⢵⢕⢕⢕⣿⣿⣿⣿⣿⣿⣿⣿⣿⣿⣿⣿⣿⣿⣿⣿⣿⣿⣿⣿⣿⣿⣿⣿⣿⣿⣿⣿⣿⣿⣿⣿⣿⣿⣿⣿⣿⣿⣿⣿⣿⣿⣿⣿⣿⣿⣿⣿⣿⣿⣿⣿⠀⠀⠀⠀⠀⠀⠀⠀⠀⠀⠀⠀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⠀⠀⠀⠀⠀⠀⠀⠀⠀⠀⠀⣿⣿⣿⣿⣿⣿⣿⣿⣿⣿⣿⣿⣿⣿⣿⡿⠟⢟⢟⢻⢿⣿⣿⣿⣿⣿⣿⣿⣿⣿⣿⣿⣿⣿⣿⣿⣿⢕⢕⢕⢕⢻⣿⣿⣿⣿⣿⣿⣷⡕⢕⢕⢕⢕⢕⢕⢕⢕⠀⠀⠀⠀⠀⠀⠀⠀⠀⠀⠀⠀</a:t>
            </a:r>
            <a:br/>
            <a:r>
              <a:t>⠀⠀⠀⠀⠀⠀⠀⠀⠀⠀⠀⣿⣿⣿⣿⣿⣿⣿⣿⣿⣿⣿⣿⢟⢝⢝⢕⢕⢣⣕⣱⣧⣯⣽⣯⣝⣿⣿⣿⣿⣿⣿⣿⣿⣿⣿⣿⡟⢕⢕⢕⢕⢜⣿⣿⣿⣿⣿⣿⣿⣧⢕⢕⢕⢕⢕⢕⢕⢕⠀⠀⠀⠀⠀⠀⠀⠀⠀⠀⠀⠀</a:t>
            </a:r>
            <a:br/>
            <a:r>
              <a:t>⠀⠀⠀⠀⠀⠀⠀⠀⠀⠀⠀⣿⣿⣿⣿⣿⣿⣿⣿⣿⣿⡟⢏⢕⢕⢔⣵⢝⢛⠏⢑⢕⢕⢕⢝⢻⣿⣿⣿⣿⣿⣿⣿⣿⣿⣿⣿⢇⢕⢕⢕⢕⢕⢹⣿⣿⣿⣿⣿⣿⣿⡇⢕⢕⢕⢕⢕⢕⢕⠀⠀⠀⠀⠀⠀⠀⠀⠀⠀⠀⠀</a:t>
            </a:r>
            <a:br/>
            <a:r>
              <a:t>⠀⠀⠀⠀⠀⠀⠀⠀⠀⠀⠀⣿⣿⣿⣿⣿⣿⣿⣿⣿⢟⢇⢕⣱⣷⣵⣬⢵⡕⢜⢕⡕⢕⣷⡧⣮⣿⣿⣿⣿⣿⣿⣿⣿⣿⣿⣿⢕⢕⢕⢕⢕⢕⢸⣿⣿⣿⣿⣿⣿⣿⣿⢕⢕⢕⢕⢕⢕⢕⠀⠀⠀⠀⠀⠀⠀⠀⠀⠀⠀⠀</a:t>
            </a:r>
            <a:br/>
            <a:r>
              <a:t>⠀⠀⠀⠀⠀⠀⠀⠀⠀⠀⠀⣿⣿⣿⣿⣿⣿⣿⣿⣿⡕⣿⣿⣷⣮⣕⣼⣵⣵⣵⣵⣵⣾⣿⣿⣿⣿⣿⣿⣿⣿⣿⣿⣿⣿⣿⣿⢕⢕⢕⢕⢕⢕⢕⣿⣿⣿⣿⣿⣿⣿⣿⡇⢕⢕⢕⢕⢕⢕⠀⠀⠀⠀⠀⠀⠀⠀⠀⠀⠀⠀</a:t>
            </a:r>
            <a:br/>
            <a:r>
              <a:t>⠀⠀⠀⠀⠀⠀⠀⠀⠀⠀⠀⣿⣿⣿⣿⣿⣿⣿⣿⣿⢇⢜⢹⣿⣿⣿⣿⣿⣿⣿⣿⣿⣿⣿⣿⣿⣿⣿⣿⣿⣿⣿⣿⣿⣿⣿⣿⣕⣕⣕⣕⣵⣧⣷⣿⣿⣿⣿⣿⣿⣿⣿⣇⢕⢕⢕⢕⢕⢕⠀⠀⠀⠀⠀⠀⠀⠀⠀⠀⠀⠀</a:t>
            </a:r>
            <a:br/>
            <a:r>
              <a:t>⠀⠀⠀⠀⠀⠀⠀⠀⠀⠀⠀⣿⣿⣿⣿⣿⣿⣿⣿⣿⢕⢻⣼⣿⣿⣿⣿⣿⣿⣿⣿⣿⣿⣿⣿⣿⣿⣿⣿⣿⣿⣿⣿⣿⣿⣿⣿⣿⣿⣿⣿⣿⣿⣿⣿⣿⣿⣿⣿⣿⣿⣿⣏⢕⢕⢕⢕⢕⢕⠀⠀⠀⠀⠀⠀⠀⠀⠀⠀⠀⠀</a:t>
            </a:r>
            <a:br/>
            <a:r>
              <a:t>⠀⠀⠀⠀⠀⠀⠀⠀⠀⠀⠀⣿⣿⣿⣿⣿⣿⣿⣿⣿⡇⢕⣻⣿⣿⣿⣿⣿⣿⣿⣿⣿⣿⣿⣿⣿⣿⣿⣿⣿⣿⣿⣿⣿⣿⣿⣿⣿⣿⣿⣿⣿⣿⣿⣿⣿⣿⣿⣿⣿⣿⣿⣿⣕⢕⢕⡕⢕⢕⠀⠀⠀⠀⠀⠀⠀⠀⠀⠀⠀⠀</a:t>
            </a:r>
            <a:br/>
            <a:r>
              <a:t>⠀⠀⠀⠀⠀⠀⠀⠀⠀⠀⠀⣿⣿⣿⣿⣿⣿⣿⣿⣿⡇⢕⣼⣿⣿⣿⣿⣿⣿⣿⣿⣿⣿⣿⣿⣿⣿⣿⣿⣿⣿⣿⣿⣿⣿⣿⣿⣿⣿⣿⣿⣿⣿⣿⣿⣿⣿⣿⣿⣿⣿⣿⣿⣿⣿⣿⣽⣹⢕⠀⠀⠀⠀⠀⠀⠀⠀⠀⠀⠀⠀</a:t>
            </a:r>
            <a:br/>
            <a:r>
              <a:t>⠀⠀⠀⠀⠀⠀⠀⠀⠀⠀⠀⣿⣿⣿⣿⣿⣿⣿⣿⣿⣿⡕⣻⣿⣿⣿⣿⣷⣿⣿⣿⣿⣿⣿⣿⣿⣿⣿⣿⣿⣿⣿⣿⣿⣿⣿⣿⣿⣿⣿⣿⣿⣿⣿⣿⣿⣿⣿⣿⣿⣿⣿⣿⣯⣿⣿⣵⣼⡕⠀⠀⠀⠀⠀⠀⠀⠀⠀⠀⠀⠀</a:t>
            </a:r>
            <a:br/>
            <a:r>
              <a:t>⠀⠀⠀⠀⠀⠀⠀⠀⠀⠀⠀⣿⣿⣿⣿⣿⣿⣿⣿⣿⣷⣿⣿⣿⣿⣿⣿⣿⣿⣿⣿⣿⣿⣿⣿⣿⣿⣿⣿⣿⣿⣿⣿⣿⣿⣿⣿⣿⣿⣿⣿⣿⣿⣿⣿⣿⣿⣿⣿⣿⣿⣿⣿⣿⣿⣿⣿⣿⢕⠀⠀⠀⠀⠀⠀⠀⠀⠀⠀⠀⠀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⠀⠀⠀⠀⠀⠀⠀⠀⠀⠀⠀⣿⣿⣿⣿⣿⣿⣿⣿⣿⣿⣿⣿⣿⣿⣿⣿⣿⣿⣿⣿⣿⣟⣿⣿⣿⣿⣿⣿⣿⣿⣿⣿⣿⣿⣿⣿⣿⣿⣿⣿⣿⣿⣿⣿⣿⣿⣿⣿⣿⣿⣿⣿⣿⣿⣿⣿⣿⡕⠀⠀⠀⠀⠀⠀⠀⠀⠀⠀⠀⠀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⠀⠀⠀⠀⠀⠀⠀⠀⠀⠀⠀⣿⣿⣿⣿⣿⣿⣿⣿⣿⣿⣿⣿⣿⣿⣿⣿⣿⣿⣿⣿⣿⣿⣟⣿⣿⣿⣿⣿⣿⣿⣿⣿⣿⣿⣿⣿⣿⣿⣿⣿⣿⣿⣿⣿⣿⣿⣿⣿⣿⣿⣿⣿⣿⣿⣿⣿⣯⣕⠀⠀⠀⠀⠀⠀⠀⠀⠀⠀⠀⠀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⠀⠀⠀⠀⠀⠀⠀⠀⠀⠀⠀⣿⣿⣿⣿⣿⣿⣿⣿⣿⣿⣿⣿⡿⢿⣿⣿⣿⣿⣿⣿⣿⣿⣿⣿⣿⣿⡇⢿⣿⣿⣿⣿⣿⣿⣿⣿⣿⣿⣿⣿⣿⣿⣿⣿⣿⣿⣿⣿⣿⣿⣿⣿⣿⣿⣿⣿⣿⡇⠀⠀⠀⠀⠀⠀⠀⠀⠀⠀⠀⠀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⠀⠀⠀⠀⠀⠀⠀⠀⠀⠀⠀⣿⣿⣿⣿⣿⣿⣿⣿⣿⣿⣿⣿⢕⢸⣿⣿⣿⣿⣿⣿⣿⣿⣿⣿⣿⡿⠑⢸⣿⣿⣿⣿⣿⣿⣿⣿⣿⣿⣿⣿⣿⣿⣿⣿⣿⣿⣿⣿⣿⣿⣿⣿⣿⣿⣿⣿⣿⡇⠀⠀⠀⠀⠀⠀⠀⠀⠀⠀⠀⠀</a:t>
            </a:r>
            <a:br/>
            <a:r>
              <a:t>⠀⠀⠀⠀⠀⠀⠀⠀⠀⠀⠀⣿⣿⣿⣿⣿⣿⣿⣿⣿⣿⣿⣿⡕⢕⢝⢿⣿⣿⣿⣿⣷⣿⣿⡿⠋⠀⠀⢸⣿⣿⣿⣿⣿⣿⣿⣿⣿⣿⣿⣿⣿⣿⣿⣿⣿⣿⣿⣿⣿⣿⣿⣿⣿⣿⣿⣿⣿⣿⠀⠀⠀⠀⠀⠀⠀⠀⠀⠀⠀⠀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⠀⠀⠀⠀⠀⠀⠀⠀⠀⠀⠀⣿⣿⣿⣿⣿⣿⣿⣿⣿⣿⣿⡟⢕⢕⢕⢕⢝⢟⢻⢿⢎⢏⢁⠀⢀⠀⢔⢸⣿⣿⣿⣿⣿⣿⣿⣿⣿⣿⣿⣿⣿⣿⣿⣿⣿⣿⣿⣿⣿⣿⣿⣿⣿⣿⣿⣿⣿⡿⠀⠀⠀⠀⠀⠀⠀⠀⠀⠀⠀⠀</a:t>
            </a:r>
            <a:br/>
            <a:r>
              <a:t>⠀⠀⠀⠀⠀⠀⠀⠀⠀⠀⠀⣿⣿⣿⣿⣿⣿⣿⣿⣿⣿⣿⣧⢕⢕⢕⢕⢕⢅⢀⢀⢀⢀⢄⠔⠅⢑⢔⢸⣿⣿⣿⣿⣿⣿⣿⣿⣿⣿⣿⣿⣿⣿⣿⣿⣿⣿⣿⣿⣿⣿⣿⣿⣿⣿⣿⣿⣿⣷⠀⠀⠀⠀⠀⠀⠀⠀⠀⠀⠀⠀</a:t>
            </a:r>
            <a:br/>
            <a:r>
              <a:t>⠀⠀⠀⠀⠀⠀⠀⠀⠀⠀⠀⣿⣿⣿⣿⣿⣿⣿⣿⣿⣿⣿⣿⡧⢕⢕⢕⢕⢕⢑⢑⢑⢁⢔⠄⢄⢕⢕⣼⣿⣿⣿⣿⣿⣿⣿⣿⣿⣿⣿⣿⣿⣿⣿⣿⣿⣿⣿⣿⣿⣿⣿⣿⣿⣿⣿⣿⣿⣿⠀⠀⠀⠀⠀⠀⠀⠀⠀⠀⠀⠀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⠀⠀⠀⠀⠀⠀⠀⠀⠀⠀⠀⣿⣿⣿⣿⣿⣿⣿⣿⣿⣿⣿⣿⣿⡕⢕⢕⢕⢕⢕⢕⢕⢕⢕⢕⢕⢕⣱⣿⣿⣿⣿⣿⣿⣿⣿⣿⣿⣿⣿⣿⣿⣿⣿⣿⣿⣿⣿⣿⣿⣿⣿⣿⣿⣿⣿⣿⣿⣿⠀⠀⠀⠀⠀⠀⠀⠀⠀⠀⠀⠀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⠀⠀⠀⠀⠀⠀⠀⠀⠀⠀⠀⠛⠛⠛⠛⠛⠛⠛⠛⠛⠛⠛⠛⠛⠛⠑⠑⠑⠑⠑⠑⠑⠑⠑⠑⠑⠑⠛⠛⠛⠛⠛⠛⠛⠛⠛⠛⠛⠛⠛⠛⠛⠛⠛⠛⠛⠛⠛⠛⠛⠛⠛⠛⠛⠛⠛⠛⠛⠛⠀⠀⠀⠀⠀⠀⠀⠀⠀⠀⠀⠀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⠀⠀⠀⠀⠀⠀⠀⠀⠀⠀⠀⣿⣿⣿⣿⣿⣿⣿⣿⣿⣿⣿⣿⣿⣿⣿⣿⣿⣿⣿⣿⣿⣿⣿⣿⣿⣿⣿⣿⣿⣿⣿⣿⣿⣿⣿⣿⣿⢕⢕⢕⢕⢿⣿⣿⣿⣿⣿⣿⣧⡕⢕⢕⢕⢕⢕⢕⢕⢕⠀⠀⠀⠀⠀⠀⠀⠀⠀⠀⠀⠀</a:t>
            </a:r>
            <a:br/>
            <a:r>
              <a:t>⠀⠀⠀⠀⠀⠀⠀⠀⠀⠀⠀⣿⣿⣿⣿⣿⣿⣿⣿⣿⣿⣿⣿⣿⢿⢟⢝⢕⡕⢝⢝⣻⡻⢿⡿⢿⣿⣿⣿⣿⣿⣿⣿⣿⣿⣿⣿⡟⢕⢕⢕⢕⢜⣿⣿⣿⣿⣿⣿⣿⣇⢕⢕⢕⢕⢕⢕⢕⢕⠀⠀⠀⠀⠀⠀⠀⠀⠀⠀⠀⠀</a:t>
            </a:r>
            <a:br/>
            <a:r>
              <a:t>⠀⠀⠀⠀⠀⠀⠀⠀⠀⠀⠀⣿⣿⣿⣿⣿⣿⣿⣿⣿⣿⣿⢇⢕⢕⢕⢱⣼⣷⢷⢿⢟⢟⢻⣷⣿⣿⣿⣿⣿⣿⣿⣿⣿⣿⣿⣿⢇⢕⢕⢕⢕⢕⢿⣿⣿⣿⣿⣿⣿⣿⡕⢕⢕⢕⢕⢕⢕⢕⠀⠀⠀⠀⠀⠀⠀⠀⠀⠀⠀⠀</a:t>
            </a:r>
            <a:br/>
            <a:r>
              <a:t>⠀⠀⠀⠀⠀⠀⠀⠀⠀⠀⠀⣿⣿⣿⣿⣿⣿⣿⣿⣿⡏⢕⢕⢕⡕⢸⢏⢕⢕⢕⢕⢕⢕⡕⢜⣿⣿⣿⣿⣿⣿⣿⣿⣿⣿⣿⣿⢕⢕⢕⢕⢕⢕⢸⣿⣿⣿⣿⣿⣿⣿⣷⢕⢕⢕⢕⢕⢕⢕⠀⠀⠀⠀⠀⠀⠀⠀⠀⠀⠀⠀</a:t>
            </a:r>
            <a:br/>
            <a:r>
              <a:t>⠀⠀⠀⠀⠀⠀⠀⠀⠀⠀⠀⣿⣿⣿⣿⣿⣿⣿⣿⡏⢱⣵⣵⣿⢿⢳⣇⡇⡕⢕⢸⣱⣾⣿⣿⣿⣿⣿⣿⣿⣿⣿⣿⣿⣿⣿⣿⢕⢕⢕⢕⢕⢕⢜⣿⣿⣿⣿⣿⣿⣿⣿⡕⢕⢕⢕⢕⢕⢕⠀⠀⠀⠀⠀⠀⠀⠀⠀⠀⠀⠀</a:t>
            </a:r>
            <a:br/>
            <a:r>
              <a:t>⠀⠀⠀⠀⠀⠀⠀⠀⠀⠀⠀⣿⣿⣿⣿⣿⣿⣿⣿⣇⢻⢿⣿⣿⣷⣿⣿⣿⣿⣿⣿⣿⣿⣿⣿⣿⣿⣿⣿⣿⣿⣿⣿⣿⣿⣿⣿⣕⣕⢕⣕⣵⣧⣼⣿⣿⣿⣿⣿⣿⣿⣿⡇⢕⢕⢕⢕⢕⢕⠀⠀⠀⠀⠀⠀⠀⠀⠀⠀⠀⠀</a:t>
            </a:r>
            <a:br/>
            <a:r>
              <a:t>⠀⠀⠀⠀⠀⠀⠀⠀⠀⠀⠀⣿⣿⣿⣿⣿⣿⣿⣿⡏⢱⢎⣿⣿⣿⣿⣿⣿⣿⣿⣿⣿⣿⣿⣿⣿⣿⣿⣿⣿⣿⣿⣿⣿⣿⣿⣿⣿⣿⣿⣿⣿⣿⣿⣿⣿⣿⣿⣿⣿⣿⣿⣏⡕⢕⢕⢕⢕⢕⠀⠀⠀⠀⠀⠀⠀⠀⠀⠀⠀⠀</a:t>
            </a:r>
            <a:br/>
            <a:r>
              <a:t>⠀⠀⠀⠀⠀⠀⠀⠀⠀⠀⠀⣿⣿⣿⣿⣿⣿⣿⣿⡇⢜⢿⣿⣿⣿⣿⣿⣿⣿⣿⣿⣿⣿⣿⣿⣿⣿⣿⣿⣿⣿⣿⣿⣿⣿⣿⣿⣿⣿⣿⣿⣿⣿⣿⣿⣿⣿⣿⣿⣿⣿⣿⣏⣕⡕⣜⡕⢕⢕⠀⠀⠀⠀⠀⠀⠀⠀⠀⠀⠀⠀</a:t>
            </a:r>
            <a:br/>
            <a:r>
              <a:t>⠀⠀⠀⠀⠀⠀⠀⠀⠀⠀⠀⣿⣿⣿⣿⣿⣿⣿⣿⣷⢕⢸⣿⣿⣿⣿⣿⣿⣿⣿⣿⣿⣿⣿⣿⣿⣿⣿⣿⣿⣿⣿⣿⣿⣿⣿⣿⣿⣿⣿⣿⣿⣿⣿⣿⣿⣿⣿⣿⣿⣿⣿⣿⣿⣿⣿⣽⣕⢕⠀⠀⠀⠀⠀⠀⠀⠀⠀⠀⠀⠀</a:t>
            </a:r>
            <a:br/>
            <a:r>
              <a:t>⠀⠀⠀⠀⠀⠀⠀⠀⠀⠀⠀⣿⣿⣿⣿⣿⣿⣿⣿⣿⡕⢸⣿⣿⣿⣿⣿⣿⣿⣿⣿⣿⣿⣿⣿⣿⣿⣿⣿⣿⣿⣿⣿⣿⣿⣿⣿⣿⣿⣿⣿⣿⣿⣿⣿⣿⣿⣿⣿⣿⣿⣿⣿⣿⣿⣿⣵⣽⡕⠀⠀⠀⠀⠀⠀⠀⠀⠀⠀⠀⠀</a:t>
            </a:r>
            <a:br/>
            <a:r>
              <a:t>⠀⠀⠀⠀⠀⠀⠀⠀⠀⠀⠀⣿⣿⣿⣿⣿⣿⣿⣿⣿⣿⣼⣿⣿⣿⣿⣿⣿⣿⣿⣿⣿⣿⣿⣿⣿⣿⣿⣿⣿⣿⣿⣿⣿⣿⣿⣿⣿⣿⣿⣿⣿⣿⣿⣿⣿⣿⣿⣿⣿⣿⣿⣿⣿⣿⣿⣿⣿⢕⠀⠀⠀⠀⠀⠀⠀⠀⠀⠀⠀⠀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⠀⠀⠀⠀⠀⠀⠀⠀⠀⠀⠀⣿⣿⣿⣿⣿⣿⣿⣿⣿⣿⣿⣿⣿⣿⣿⣿⣿⣿⣿⣿⣿⣿⣿⣿⣿⣿⣿⣿⣿⣿⣿⣿⣿⣿⣿⣿⣿⣿⣿⣿⣿⣿⣿⣿⣿⣿⣿⣿⣿⣿⣿⣿⣿⣿⣿⣿⣽⡕⠀⠀⠀⠀⠀⠀⠀⠀⠀⠀⠀⠀</a:t>
            </a:r>
            <a:br/>
            <a:r>
              <a:t>⠀⠀⠀⠀⠀⠀⠀⠀⠀⠀⠀⣿⣿⣿⣿⣿⣿⣿⣿⣿⣿⣿⣿⣿⣿⣿⣿⣿⣿⣿⣿⣿⣽⣿⣿⣿⣿⣿⣿⣿⣿⣿⣿⣿⣿⣿⣿⣿⣿⣿⣿⣿⣿⣿⣿⣿⣿⣿⣿⣿⣿⣿⣿⣿⣿⣿⣿⣿⡕⠀⠀⠀⠀⠀⠀⠀⠀⠀⠀⠀⠀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⠀⠀⠀⠀⠀⠀⠀⠀⠀⠀⠀⣿⣿⣿⣿⣿⣿⣿⣿⣿⣿⣿⣿⣿⣿⣿⣿⣿⣿⣿⣿⣿⣿⣷⣿⣿⣿⣿⣿⣿⣿⣿⣿⣿⣿⣿⣿⣿⣿⣿⣿⣿⣿⣿⣿⣿⣿⣿⣿⣿⣿⣿⣿⣿⣿⣿⣿⣿⡇⠀⠀⠀⠀⠀⠀⠀⠀⠀⠀⠀⠀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⠀⠀⠀⠀⠀⠀⠀⠀⠀⠀⠀⣿⣿⣿⣿⣿⣿⣿⣿⣿⣿⣿⣿⣿⣿⣿⣿⣿⣿⣿⣿⣿⣿⣿⣿⣿⣿⢻⣿⣿⣿⣿⣿⣿⣿⣿⣿⣿⣿⣿⣿⣿⣿⣿⣿⣿⣿⣿⣿⣿⣿⣿⣿⣿⣿⣿⣿⣿⡇⠀⠀⠀⠀⠀⠀⠀⠀⠀⠀⠀⠀</a:t>
            </a:r>
            <a:br/>
            <a:r>
              <a:t>⠀⠀⠀⠀⠀⠀⠀⠀⠀⠀⠀⣿⣿⣿⣿⣿⣿⣿⣿⣿⣿⣿⡟⡏⣿⣿⣿⣿⣿⣿⣿⣿⣿⣿⣿⣿⣿⠁⢿⣿⣿⣿⣿⣿⣿⣿⣿⣿⣿⣿⣿⣿⣿⣿⣿⣿⣿⣿⣿⣿⣿⣿⣿⣿⣿⣿⣿⣿⡇⠀⠀⠀⠀⠀⠀⠀⠀⠀⠀⠀⠀</a:t>
            </a:r>
            <a:br/>
            <a:r>
              <a:t>⠀⠀⠀⠀⠀⠀⠀⠀⠀⠀⠀⣿⣿⣿⣿⣿⣿⣿⣿⣿⣿⣿⢇⢕⢹⣿⣿⣿⣿⣿⣿⣿⣿⣿⣿⡿⠃⠀⢸⣿⣿⣿⣿⣿⣿⣿⣿⣿⣿⣿⣿⣿⣿⣿⣿⣿⣿⣿⣿⣿⣿⣿⣿⣿⣿⣿⣿⣿⡿⠀⠀⠀⠀⠀⠀⠀⠀⠀⠀⠀⠀</a:t>
            </a:r>
            <a:br/>
            <a:r>
              <a:t>⠀⠀⠀⠀⠀⠀⠀⠀⠀⠀⠀⣿⣿⣿⣿⣿⣿⣿⣿⣿⣿⣿⢕⢕⢕⢜⢻⢿⣿⣿⣟⣟⢿⢟⠋⠀⠀⢀⢾⣿⣿⣿⣿⣿⣿⣿⣿⣿⣿⣿⣿⣿⣿⣿⣿⣿⣿⣿⣿⣿⣿⣿⣿⣿⣿⣿⣿⣿⡿⠀⠀⠀⠀⠀⠀⠀⠀⠀⠀⠀⠀</a:t>
            </a:r>
            <a:br/>
            <a:r>
              <a:t>⠀⠀⠀⠀⠀⠀⠀⠀⠀⠀⠀⣿⣿⣿⣿⣿⣿⣿⣿⣿⣿⣿⢕⢕⢕⢕⢕⢕⠜⠝⠝⠕⠑⠀⠀⠀⢔⢕⣾⣿⣿⣿⣿⣿⣿⣿⣿⣿⣿⣿⣿⣿⣿⣿⣿⣿⣿⣿⣿⣿⣿⣿⣿⣿⣿⣿⣿⣿⣷⠀⠀⠀⠀⠀⠀⠀⠀⠀⠀⠀⠀</a:t>
            </a:r>
            <a:br/>
            <a:r>
              <a:t>⠀⠀⠀⠀⠀⠀⠀⠀⠀⠀⠀⣿⣿⣿⣿⣿⣿⣿⣿⣿⣿⣿⣇⢕⢕⢕⢕⢕⢕⢔⢔⢔⠔⠑⠁⢀⢔⢕⣿⣿⣿⣿⣿⣿⣿⣿⣿⣿⣿⣿⣿⣿⣿⣿⣿⣿⣿⣿⣿⣿⣿⣿⣿⣿⣿⣿⣿⣿⣿⠀⠀⠀⠀⠀⠀⠀⠀⠀⠀⠀⠀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⠀⠀⠀⠀⠀⠀⠀⠀⠀⠀⠀⣿⣿⣿⣿⣿⣿⣿⣿⣿⣿⣿⣿⡕⢕⢕⢕⢕⢕⢕⢕⢕⢕⢑⢔⢕⢕⢱⣿⣿⣿⣿⣿⣿⣿⣿⣿⣿⣿⣿⣿⣿⣿⣿⣿⣿⣿⣿⣿⣿⣿⣿⣿⣿⣿⣿⣿⣿⣿⠀⠀⠀⠀⠀⠀⠀⠀⠀⠀⠀⠀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⠀⠀⠀⠀⠀⠀⠀⠀⠀⠀⠀⠛⠛⠛⠛⠛⠛⠛⠛⠛⠛⠛⠛⠓⠑⠑⠑⠑⠑⠑⠑⠑⠑⠑⠑⠑⠑⠛⠛⠛⠛⠛⠛⠛⠛⠛⠛⠛⠛⠛⠛⠛⠛⠛⠛⠛⠛⠛⠛⠛⠛⠛⠛⠛⠛⠛⠛⠛⠛⠀⠀⠀⠀⠀⠀⠀⠀⠀⠀⠀⠀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⠀⠀⠀⠀⠀⠀⠀⠀⠀⠀⠀⣿⣿⣿⣿⣿⣿⣿⣿⣿⣿⣿⣿⣿⣿⣿⣿⣿⣿⣿⣿⣿⣿⣿⣿⣿⣿⣿⣿⣿⣿⣿⣿⣿⣿⣿⣿⣿⢕⢕⢕⢕⢿⣿⣿⣿⣿⣿⣿⣧⡕⢕⢕⢕⢕⢕⢕⢕⢕⠀⠀⠀⠀⠀⠀⠀⠀⠀⠀⠀⠀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⠀⠀⠀⠀⠀⠀⠀⠀⠀⠀⠀⣿⣿⣿⣿⣿⣿⣿⣿⣿⣿⣿⣿⣿⣿⣿⣿⣿⣿⣿⣿⣿⣿⣿⣿⣿⣿⣿⣿⣿⣿⣿⣿⣿⣿⣿⣿⡟⢕⢕⢕⢕⢜⣿⣿⣿⣿⣿⣿⣿⣇⢕⢕⢕⢕⢕⢕⢕⢕⠀⠀⠀⠀⠀⠀⠀⠀⠀⠀⠀⠀</a:t>
            </a:r>
            <a:br/>
            <a:r>
              <a:t>⠀⠀⠀⠀⠀⠀⠀⠀⠀⠀⠀⣿⣿⣿⣿⣿⣿⣿⣿⣿⣿⣿⣿⡿⢟⢕⢕⡕⢕⣜⣿⣿⣿⡿⣿⣿⣿⣿⣿⣿⣿⣿⣿⣿⣿⣿⣿⢇⢕⢕⢕⢕⢕⢻⣿⣿⣿⣿⣿⣿⣿⡕⢕⢕⢕⢕⢕⢕⢕⠀⠀⠀⠀⠀⠀⠀⠀⠀⠀⠀⠀</a:t>
            </a:r>
            <a:br/>
            <a:r>
              <a:t>⠀⠀⠀⠀⠀⠀⠀⠀⠀⠀⠀⣿⣿⣿⣿⣿⣿⣿⣿⣿⣿⡏⢅⢕⢕⣕⣵⡾⢿⢻⢟⢟⢟⢿⣿⣿⣿⣿⣿⣿⣿⣿⣿⣿⣿⣿⣿⢕⢕⢕⢕⢕⢕⢸⣿⣿⣿⣿⣿⣿⣿⣷⢕⢕⢕⢕⢕⢕⢕⠀⠀⠀⠀⠀⠀⠀⠀⠀⠀⠀⠀</a:t>
            </a:r>
            <a:br/>
            <a:r>
              <a:t>⠀⠀⠀⠀⠀⠀⠀⠀⠀⠀⠀⣿⣿⣿⣿⣿⣿⣿⣿⣿⢕⢕⢱⣕⢜⢟⣕⢕⢕⢕⡕⢕⣵⣱⣿⣿⣿⣿⣿⣿⣿⣿⣿⣿⣿⣿⣿⢕⢕⢕⢕⢕⢕⢸⣿⣿⣿⣿⣿⣿⣿⣿⡕⢕⢕⢕⢕⢕⢕⠀⠀⠀⠀⠀⠀⠀⠀⠀⠀⠀⠀</a:t>
            </a:r>
            <a:br/>
            <a:r>
              <a:t>⠀⠀⠀⠀⠀⠀⠀⠀⠀⠀⠀⣿⣿⣿⣿⣿⣿⣿⣿⣱⣧⣵⣾⡿⢟⣞⣟⣕⣕⣱⢣⣿⣿⣿⣿⣿⣿⣿⣿⣿⣿⣿⣿⣿⣿⣿⣿⣕⣕⣕⣵⣵⣷⣼⣿⣿⣿⣿⣿⣿⣿⣿⡇⢕⢕⢕⢕⢕⢕⠀⠀⠀⠀⠀⠀⠀⠀⠀⠀⠀⠀</a:t>
            </a:r>
            <a:br/>
            <a:r>
              <a:t>⠀⠀⠀⠀⠀⠀⠀⠀⠀⠀⠀⣿⣿⣿⣿⣿⣿⣿⣿⢸⢿⣿⣿⣿⣿⣿⣿⣿⣿⣿⣿⣿⣿⣿⣿⣿⣿⣿⣿⣿⣿⣿⣿⣿⣿⣿⣿⣿⣿⣿⣿⣿⣿⣿⣿⣿⣿⣿⣿⣿⣿⣿⣏⢕⢕⢕⢕⢕⢕⠀⠀⠀⠀⠀⠀⠀⠀⠀⠀⠀⠀</a:t>
            </a:r>
            <a:br/>
            <a:r>
              <a:t>⠀⠀⠀⠀⠀⠀⠀⠀⠀⠀⠀⣿⣿⣿⣿⣿⣿⣿⣿⢕⡕⣹⣿⣿⣿⣿⣿⣿⣿⣿⣿⣿⣿⣿⣿⣿⣿⣿⣿⣿⣿⣿⣿⣿⣿⣿⣿⣿⣿⣿⣿⣿⣿⣿⣿⣿⣿⣿⣿⣿⣿⣿⣟⣕⣕⣕⢕⢕⢕⠀⠀⠀⠀⠀⠀⠀⠀⠀⠀⠀⠀</a:t>
            </a:r>
            <a:br/>
            <a:r>
              <a:t>⠀⠀⠀⠀⠀⠀⠀⠀⠀⠀⠀⣿⣿⣿⣿⣿⣿⣿⣿⢕⢻⣿⣿⣿⣿⣿⣿⣿⣿⣿⣿⣿⣿⣿⣿⣿⣿⣿⣿⣿⣿⣿⣿⣿⣿⣿⣿⣿⣿⣿⣿⣿⣿⣿⣿⣿⣿⣿⣿⣿⣿⣿⣿⣿⣿⣷⣿⣜⢕⠀⠀⠀⠀⠀⠀⠀⠀⠀⠀⠀⠀</a:t>
            </a:r>
            <a:br/>
            <a:r>
              <a:t>⠀⠀⠀⠀⠀⠀⠀⠀⠀⠀⠀⣿⣿⣿⣿⣿⣿⣿⣿⡕⢕⣿⣿⣿⣿⣿⣿⣿⣿⣿⣿⣿⣿⣿⣿⣿⣿⣿⣿⣿⣿⣿⣿⣿⣿⣿⣿⣿⣿⣿⣿⣿⣿⣿⣿⣿⣿⣿⣿⣿⣿⣿⣿⣿⣿⣿⣵⣿⡕⠀⠀⠀⠀⠀⠀⠀⠀⠀⠀⠀⠀</a:t>
            </a:r>
            <a:br/>
            <a:r>
              <a:t>⠀⠀⠀⠀⠀⠀⠀⠀⠀⠀⠀⣿⣿⣿⣿⣿⣿⣿⣿⣧⢕⣿⣿⣿⣿⣿⣿⣿⣿⣿⣿⣿⣿⣿⣿⣿⣿⣿⣿⣿⣿⣿⣿⣿⣿⣿⣿⣿⣿⣿⣿⣿⣿⣿⣿⣿⣿⣿⣿⣿⣿⣿⣿⣿⣿⣿⣿⣿⢕⠀⠀⠀⠀⠀⠀⠀⠀⠀⠀⠀⠀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⠀⠀⠀⠀⠀⠀⠀⠀⠀⠀⠀⣿⣿⣿⣿⣿⣿⣿⣿⣿⣷⣿⣿⣿⣿⣿⣿⣿⣿⣿⣿⣿⣿⣿⣿⣿⣿⣿⣿⣿⣿⣿⣿⣿⣿⣿⣿⣿⣿⣿⣿⣿⣿⣿⣿⣿⣿⣿⣿⣿⣿⣿⣿⣿⣿⣿⣿⣿⡇⠀⠀⠀⠀⠀⠀⠀⠀⠀⠀⠀⠀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⠀⠀⠀⠀⠀⠀⠀⠀⠀⠀⠀⣿⣿⣿⣿⣿⣿⣿⣿⣿⣿⣿⣿⣿⣿⣿⣿⣿⣿⣿⣿⣿⣿⣿⣿⣿⣿⢻⣿⣿⣿⣿⣿⣿⣿⣿⣿⣿⣿⣿⣿⣿⣿⣿⣿⣿⣿⣿⣿⣿⣿⣿⣿⣿⣿⣿⣿⣿⡇⠀⠀⠀⠀⠀⠀⠀⠀⠀⠀⠀⠀</a:t>
            </a:r>
            <a:br/>
            <a:r>
              <a:t>⠀⠀⠀⠀⠀⠀⠀⠀⠀⠀⠀⣿⣿⣿⣿⣿⣿⣿⣿⣿⣿⣿⡟⢝⣿⣿⣿⣿⣿⣿⣿⣿⣿⣿⣿⣿⡟⠁⢿⣿⣿⣿⣿⣿⣿⣿⣿⣿⣿⣿⣿⣿⣿⣿⣿⣿⣿⣿⣿⣿⣿⣿⣿⣿⣿⣿⣿⣿⣿⠀⠀⠀⠀⠀⠀⠀⠀⠀⠀⠀⠀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⠀⠀⠀⠀⠀⠀⠀⠀⠀⠀⠀⣿⣿⣿⣿⣿⣿⣿⣿⣿⣿⣿⡕⢕⢻⣿⣿⣿⣿⣿⣿⣿⣿⣿⣿⢟⠑⠀⢸⣿⣿⣿⣿⣿⣿⣿⣿⣿⣿⣿⣿⣿⣿⣿⣿⣿⣿⣿⣿⣿⣿⣿⣿⣿⣿⣿⣿⣿⡿⠀⠀⠀⠀⠀⠀⠀⠀⠀⠀⠀⠀</a:t>
            </a:r>
            <a:br/>
            <a:r>
              <a:t>⠀⠀⠀⠀⠀⠀⠀⠀⠀⠀⠀⣿⣿⣿⣿⣿⣿⣿⣿⣿⣿⣿⡇⢕⢕⢜⢻⢿⣿⣿⣿⣿⢿⠟⠑⠀⠀⢄⢸⣿⣿⣿⣿⣿⣿⣿⣿⣿⣿⣿⣿⣿⣿⣿⣿⣿⣿⣿⣿⣿⣿⣿⣿⣿⣿⣿⣿⣿⣷⠀⠀⠀⠀⠀⠀⠀⠀⠀⠀⠀⠀</a:t>
            </a:r>
            <a:br/>
            <a:r>
              <a:t>⠀⠀⠀⠀⠀⠀⠀⠀⠀⠀⠀⣿⣿⣿⣿⣿⣿⣿⣿⣿⣿⣿⡇⢕⢕⢕⢕⢕⠜⠝⠝⠕⠑⠀⠀⠀⠔⢕⢸⣿⣿⣿⣿⣿⣿⣿⣿⣿⣿⣿⣿⣿⣿⣿⣿⣿⣿⣿⣿⣿⣿⣿⣿⣿⣿⣿⣿⣿⣿⠀⠀⠀⠀⠀⠀⠀⠀⠀⠀⠀⠀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⠀⠀⠀⠀⠀⠀⠀⠀⠀⠀⠀⣿⣿⣿⣿⣿⣿⣿⣿⣿⣿⣿⣇⢕⢕⢕⢕⢕⢕⢔⢄⢄⠔⢔⢄⢀⢔⢕⢸⣿⣿⣿⣿⣿⣿⣿⣿⣿⣿⣿⣿⣿⣿⣿⣿⣿⣿⣿⣿⣿⣿⣿⣿⣿⣿⣿⣿⣿⣿⠀⠀⠀⠀⠀⠀⠀⠀⠀⠀⠀⠀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⠀⠀⠀⠀⠀⠀⠀⠀⠀⠀⠀⠛⠛⠛⠛⠛⠛⠛⠛⠛⠛⠛⠛⠃⠑⠑⠑⠑⠑⠑⠑⠐⠑⠑⠑⠑⠑⠑⠘⠛⠛⠛⠛⠛⠛⠛⠛⠛⠛⠛⠛⠛⠛⠛⠛⠛⠛⠛⠛⠛⠛⠛⠛⠛⠛⠛⠛⠛⠛⠀⠀⠀⠀⠀⠀⠀⠀⠀⠀⠀⠀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⠀⠀⠀⠀⠀⠀⠀⠀⠀⠀⠀⣿⣿⣿⣿⣿⣿⣿⣿⣿⣿⣿⣿⣿⣿⣿⣿⣿⣿⣿⣿⣿⣿⣿⣿⣿⣿⣿⣿⣿⣿⣿⣿⣿⣿⣿⣿⣿⢕⢕⢕⢕⢻⣿⣿⣿⣿⣿⣿⣷⡕⢕⢕⢕⢕⢕⢕⢕⢕⠀⠀⠀⠀⠀⠀⠀⠀⠀⠀⠀⠀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⠀⠀⠀⠀⠀⠀⠀⠀⠀⠀⠀⣿⣿⣿⣿⣿⣿⣿⣿⣿⣿⣿⣿⣿⣿⣿⣿⣿⣿⣿⣿⣿⣿⣿⣿⣿⣿⣿⣿⣿⣿⣿⣿⣿⣿⣿⣿⡇⢕⢕⢕⢕⢜⣿⣿⣿⣿⣿⣿⣿⣇⢕⢕⢕⢕⢕⢕⢕⢕⠀⠀⠀⠀⠀⠀⠀⠀⠀⠀⠀⠀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⠀⠀⠀⠀⠀⠀⠀⠀⠀⠀⠀⣿⣿⣿⣿⣿⣿⣿⣿⣿⣿⣿⣿⣿⣿⣿⣿⣿⣿⣿⣿⣿⣿⣿⣿⣿⣿⣿⣿⣿⣿⣿⣿⣿⣿⣿⣿⢇⢕⢕⢕⢕⢕⢻⣿⣿⣿⣿⣿⣿⣿⡇⢕⢕⢕⢕⢕⢕⢕⠀⠀⠀⠀⠀⠀⠀⠀⠀⠀⠀⠀</a:t>
            </a:r>
            <a:br/>
            <a:r>
              <a:t>⠀⠀⠀⠀⠀⠀⠀⠀⠀⠀⠀⣿⣿⣿⣿⣿⣿⣿⣿⣿⣿⣿⣿⡿⢏⢝⢝⢝⢝⣿⢿⡿⢿⣿⣿⣿⣿⣿⣿⣿⣿⣿⣿⣿⣿⣿⣿⢕⢕⢕⢕⢕⢕⢸⣿⣿⣿⣿⣿⣿⣿⣷⢕⢕⢕⢕⢕⢕⢕⠀⠀⠀⠀⠀⠀⠀⠀⠀⠀⠀⠀</a:t>
            </a:r>
            <a:br/>
            <a:r>
              <a:t>⠀⠀⠀⠀⠀⠀⠀⠀⠀⠀⠀⣿⣿⣿⣿⣿⣿⣿⣿⣿⡟⢝⢕⢕⢕⣸⣧⣷⢿⢿⢿⢟⢿⣿⣿⣿⣿⣿⣿⣿⣿⣿⣿⣿⣿⣿⣿⢕⢕⢕⢕⢕⢕⢸⣿⣿⣿⣿⣿⣿⣿⣿⡕⢕⢕⢕⢕⢕⢕⠀⠀⠀⠀⠀⠀⠀⠀⠀⠀⠀⠀</a:t>
            </a:r>
            <a:br/>
            <a:r>
              <a:t>⠀⠀⠀⠀⠀⠀⠀⠀⠀⠀⠀⣿⣿⣿⣿⣿⣿⣿⣿⢟⢕⢕⡕⢕⢾⢟⢕⢕⢕⢕⢕⣕⣕⣿⣿⣿⣿⣿⣿⣿⣿⣿⣿⣿⣿⣿⣿⣵⣵⣕⣵⣾⣷⣼⣿⣿⣿⣿⣿⣿⣿⣿⡇⢕⢕⢕⢕⢕⢕⠀⠀⠀⠀⠀⠀⠀⠀⠀⠀⠀⠀</a:t>
            </a:r>
            <a:br/>
            <a:r>
              <a:t>⠀⠀⠀⠀⠀⠀⠀⠀⠀⠀⠀⣿⣿⣿⣿⣿⣿⣿⢟⣕⣕⣱⣿⣧⢱⢱⢕⢕⢕⣇⣼⣿⣿⣿⣿⣿⣿⣿⣿⣿⣿⣿⣿⣿⣿⣿⣿⣿⣿⣿⣿⣿⣿⣿⣿⣿⣿⣿⣿⣿⣿⣿⣏⢕⢕⡕⢕⢕⢕⠀⠀⠀⠀⠀⠀⠀⠀⠀⠀⠀⠀</a:t>
            </a:r>
            <a:br/>
            <a:r>
              <a:t>⠀⠀⠀⠀⠀⠀⠀⠀⠀⠀⠀⣿⣿⣿⣿⣿⣿⣿⡵⣿⣿⣿⣯⣷⣾⣿⣾⣿⣿⣿⣿⣿⣿⣿⣿⣿⣿⣿⣿⣿⣿⣿⣿⣿⣿⣿⣿⣿⣿⣿⣿⣿⣿⣿⣿⣿⣿⣿⣿⣿⣿⣿⣏⣕⣕⣕⣕⣕⢕⠀⠀⠀⠀⠀⠀⠀⠀⠀⠀⠀⠀</a:t>
            </a:r>
            <a:br/>
            <a:r>
              <a:t>⠀⠀⠀⠀⠀⠀⠀⠀⠀⠀⠀⣿⣿⣿⣿⣿⣿⣿⡇⢸⢟⣿⣿⣿⣿⣿⣿⣿⣿⣿⣿⣿⣿⣿⣿⣿⣿⣿⣿⣿⣿⣿⣿⣿⣿⣿⣿⣿⣿⣿⣿⣿⣿⣿⣿⣿⣿⣿⣿⣿⣿⣿⣿⣿⣿⣿⣵⣽⢕⠀⠀⠀⠀⠀⠀⠀⠀⠀⠀⠀⠀</a:t>
            </a:r>
            <a:br/>
            <a:r>
              <a:t>⠀⠀⠀⠀⠀⠀⠀⠀⠀⠀⠀⣿⣿⣿⣿⣿⣿⣿⡇⢸⢾⣿⣿⣿⣿⣿⣿⣿⣿⣿⣿⣿⣿⣿⣿⣿⣿⣿⣿⣿⣿⣿⣿⣿⣿⣿⣿⣿⣿⣿⣿⣿⣿⣿⣿⣿⣿⣿⣿⣿⣿⣿⣿⣿⣿⣿⣧⣾⡕⠀⠀⠀⠀⠀⠀⠀⠀⠀⠀⠀⠀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⠀⠀⠀⠀⠀⠀⠀⠀⠀⠀⠀⣿⣿⣿⣿⣿⣿⣿⣿⡕⢜⣿⣿⣿⣿⣿⣿⣿⣿⣿⣿⣿⣿⣿⣿⣿⣿⣿⣿⣿⣿⣿⣿⣿⣿⣿⣿⣿⣿⣿⣿⣿⣿⣿⣿⣿⣿⣿⣿⣿⣿⣿⣿⣿⣿⣿⣿⣿⡇⠀⠀⠀⠀⠀⠀⠀⠀⠀⠀⠀⠀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⠀⠀⠀⠀⠀⠀⠀⠀⠀⠀⠀⣿⣿⣿⣿⣿⣿⣿⣿⣷⣕⣿⣿⣿⣿⣿⣿⣿⣿⣿⣿⣿⣿⣿⣿⣿⣿⣿⣿⣿⣿⣿⣿⣿⣿⣿⣿⣿⣿⣿⣿⣿⣿⣿⣿⣿⣿⣿⣿⣿⣿⣿⣿⣿⣿⣿⣿⣿⡇⠀⠀⠀⠀⠀⠀⠀⠀⠀⠀⠀⠀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⠀⠀⠀⠀⠀⠀⠀⠀⠀⠀⠀⣿⣿⣿⣿⣿⣿⣿⣿⣿⣿⣿⣿⣿⣿⣿⣿⣿⣿⣿⣿⣿⣿⣿⣿⣿⣿⢻⣿⣿⣿⣿⣿⣿⣿⣿⣿⣿⣿⣿⣿⣿⣿⣿⣿⣿⣿⣿⣿⣿⣿⣿⣿⣿⣿⣿⣿⣿⡿⠀⠀⠀⠀⠀⠀⠀⠀⠀⠀⠀⠀</a:t>
            </a:r>
            <a:br/>
            <a:r>
              <a:t>⠀⠀⠀⠀⠀⠀⠀⠀⠀⠀⠀⣿⣿⣿⣿⣿⣿⣿⣿⣿⣿⣿⡿⢻⣿⣿⣿⣿⣿⣿⣿⣿⣿⣿⣿⣿⡇⠈⢻⣿⣿⣿⣿⣿⣿⣿⣿⣿⣿⣿⣿⣿⣿⣿⣿⣿⣿⣿⣿⣿⣿⣿⣿⣿⣿⣿⣿⣿⡿⠀⠀⠀⠀⠀⠀⠀⠀⠀⠀⠀⠀</a:t>
            </a:r>
            <a:br/>
            <a:r>
              <a:t>⠀⠀⠀⠀⠀⠀⠀⠀⠀⠀⠀⣿⣿⣿⣿⣿⣿⣿⣿⣿⣿⣿⡇⢕⢻⣿⣿⣿⣿⣿⣿⣿⣿⣿⣿⢟⠁⠀⢸⣿⣿⣿⣿⣿⣿⣿⣿⣿⣿⣿⣿⣿⣿⣿⣿⣿⣿⣿⣿⣿⣿⣿⣿⣿⣿⣿⣿⣿⡿⠀⠀⠀⠀⠀⠀⠀⠀⠀⠀⠀⠀</a:t>
            </a:r>
            <a:br/>
            <a:r>
              <a:t>⠀⠀⠀⠀⠀⠀⠀⠀⠀⠀⠀⣿⣿⣿⣿⣿⣿⣿⣿⣿⣿⣿⣿⢕⢕⢝⢿⣿⣿⣿⡟⢿⢿⢟⠑⠀⠀⢔⢸⣿⣿⣿⣿⣿⣿⣿⣿⣿⣿⣿⣿⣿⣿⣿⣿⣿⣿⣿⣿⣿⣿⣿⣿⣿⣿⣿⣿⣿⣿⠀⠀⠀⠀⠀⠀⠀⠀⠀⠀⠀⠀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⠀⠀⠀⠀⠀⠀⠀⠀⠀⠀⠀⣿⣿⣿⣿⣿⣿⣿⣿⣿⣿⣿⣿⢕⢕⢕⢕⢜⠝⠟⢇⠕⠁⠀⠀⠀⠄⢕⢸⣿⣿⣿⣿⣿⣿⣿⣿⣿⣿⣿⣿⣿⣿⣿⣿⣿⣿⣿⣿⣿⣿⣿⣿⣿⣿⣿⣿⣿⣿⠀⠀⠀⠀⠀⠀⠀⠀⠀⠀⠀⠀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⠀⠀⠀⠀⠀⠀⠀⠀⠀⠀⠀⠛⠛⠛⠛⠛⠛⠛⠛⠛⠛⠛⠛⠑⠑⠑⠑⠑⠐⠀⠀⠀⠀⠐⠀⠀⠐⠑⠘⠛⠛⠛⠛⠛⠛⠛⠛⠛⠛⠛⠛⠛⠛⠛⠛⠛⠛⠛⠛⠛⠛⠛⠛⠛⠛⠛⠛⠛⠛⠀⠀⠀⠀⠀⠀⠀⠀⠀⠀⠀⠀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⠀⠀⠀⠀⠀⠀⠀⠀⠀⠀⠀⣿⣿⣿⣿⣿⣿⣿⣿⣿⣿⣿⣿⣿⣿⣿⣿⣿⣿⣿⣿⣿⣿⣿⣿⣿⣿⣿⣿⣿⣿⣿⣿⣿⣿⣿⣿⡟⢕⢕⢕⢕⢻⣿⣿⣿⣿⣿⣿⣷⡕⢕⢕⢕⢕⢕⢕⢕⢕⠀⠀⠀⠀⠀⠀⠀⠀⠀⠀⠀⠀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⠀⠀⠀⠀⠀⠀⠀⠀⠀⠀⠀⣿⣿⣿⣿⣿⣿⣿⣿⣿⣿⣿⣿⣿⣿⣿⣿⣿⣿⣿⣿⣿⣿⣿⣿⣿⣿⣿⣿⣿⣿⣿⣿⣿⣿⣿⣿⡇⢕⢕⢕⢕⢜⣿⣿⣿⣿⣿⣿⣿⣧⢕⢕⢕⢕⢕⢕⢕⢕⠀⠀⠀⠀⠀⠀⠀⠀⠀⠀⠀⠀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⠀⠀⠀⠀⠀⠀⠀⠀⠀⠀⠀⣿⣿⣿⣿⣿⣿⣿⣿⣿⣿⣿⣿⣿⣿⣿⣿⣿⣿⣿⣿⣿⣿⣿⣿⣿⣿⣿⣿⣿⣿⣿⣿⣿⣿⣿⣿⢕⢕⢕⢕⢕⢕⢻⣿⣿⣿⣿⣿⣿⣿⡇⢕⢕⢕⢕⢕⢕⢕⠀⠀⠀⠀⠀⠀⠀⠀⠀⠀⠀⠀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⠀⠀⠀⠀⠀⠀⠀⠀⠀⠀⠀⣿⣿⣿⣿⣿⣿⣿⣿⣿⣿⣿⣿⣿⣿⣿⣿⣿⣿⣿⣿⣿⣿⣿⣿⣿⣿⣿⣿⣿⣿⣿⣿⣿⣿⣿⣷⢕⢕⢕⢕⢕⢕⢸⣿⣿⣿⣿⣿⣿⣿⣧⢕⢕⢕⢕⢕⢕⢕⠀⠀⠀⠀⠀⠀⠀⠀⠀⠀⠀⠀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⠀⠀⠀⠀⠀⠀⠀⠀⠀⠀⠀⣿⣿⣿⣿⣿⣿⣿⣿⣿⣿⣿⣿⣿⣿⣿⣿⣿⣿⣿⣿⣿⣿⣿⣿⣿⣿⣿⣿⣿⣿⣿⣿⣿⣿⣿⣿⢕⢕⢕⢕⢕⢕⢸⣿⣿⣿⣿⣿⣿⣿⣿⡕⢕⢕⢕⢕⢕⢕⠀⠀⠀⠀⠀⠀⠀⠀⠀⠀⠀⠀</a:t>
            </a:r>
            <a:br/>
            <a:r>
              <a:t>⠀⠀⠀⠀⠀⠀⠀⠀⠀⠀⠀⣿⣿⣿⣿⣿⣿⣿⣿⣿⣿⣿⢟⢕⢕⢕⢅⢕⣧⡟⢿⢻⢿⣿⣿⣿⣿⣿⣿⣿⣿⣿⣿⣿⣿⣿⣿⣷⣵⣵⣵⣾⣿⣾⣿⣿⣿⣿⣿⣿⣿⣿⡕⢕⢕⢕⢕⢕⢕⠀⠀⠀⠀⠀⠀⠀⠀⠀⠀⠀⠀</a:t>
            </a:r>
            <a:br/>
            <a:r>
              <a:t>⠀⠀⠀⠀⠀⠀⠀⠀⠀⠀⠀⣿⣿⣿⣿⣿⣿⣿⣿⡏⢕⠕⢅⢕⢜⢇⣕⣾⣿⢿⢿⢷⣾⣿⣿⣿⣿⣿⣿⣿⣿⣿⣿⣿⣿⣿⣿⣿⣿⣿⣿⣿⣿⣿⣿⣿⣿⣿⣿⣿⣿⣿⡇⢕⢕⢕⢕⢕⢕⠀⠀⠀⠀⠀⠀⠀⠀⠀⠀⠀⠀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⠀⠀⠀⠀⠀⠀⠀⠀⠀⠀⠀⣿⣿⣿⣿⣿⣿⣿⢝⢇⢔⢄⢕⣕⢿⢟⢝⢕⢅⢕⢕⡕⢸⣿⣿⣿⣿⣿⣿⣿⣿⣿⣿⣿⣿⣿⣿⣿⣿⣿⣿⣿⣿⣿⣿⣿⣿⣿⣿⣿⣿⣿⣧⣵⢵⣕⢕⢕⢕⠀⠀⠀⠀⠀⠀⠀⠀⠀⠀⠀⠀</a:t>
            </a:r>
            <a:br/>
            <a:r>
              <a:t>⠀⠀⠀⠀⠀⠀⠀⠀⠀⠀⠀⣿⣿⣿⣿⣿⣿⢏⣇⢕⡕⢧⡕⢅⢱⢕⢕⢕⢕⣱⣿⣿⣿⣿⣿⣿⣿⣿⣿⣿⣿⣿⣿⣿⣿⣿⣿⣿⣿⣿⣿⣿⣿⣿⣿⣿⣿⣿⣿⣿⣿⣿⣿⡿⣿⡷⢷⢷⢕⠀⠀⠀⠀⠀⠀⠀⠀⠀⠀⠀⠀</a:t>
            </a:r>
            <a:br/>
            <a:r>
              <a:t>⠀⠀⠀⠀⠀⠀⠀⠀⠀⠀⠀⣿⣿⣿⣿⣿⣿⡷⢿⢱⣵⣷⣼⣵⣿⣷⣷⣷⣷⣿⣿⣿⣿⣿⣿⣿⣿⣿⣿⣿⣿⣿⣿⣿⣿⣿⣿⣿⣿⣿⣿⣿⣿⣿⣿⣿⣿⣿⣿⣿⣿⣿⣿⣿⣿⣷⣷⣿⢕⠀⠀⠀⠀⠀⠀⠀⠀⠀⠀⠀⠀</a:t>
            </a:r>
            <a:br/>
            <a:r>
              <a:t>⠀⠀⠀⠀⠀⠀⠀⠀⠀⠀⠀⣿⣿⣿⣿⣿⣿⡇⣕⢕⣿⣿⣿⣿⣿⣿⣿⣿⣿⣿⣿⣿⣿⣿⣿⣿⣿⣿⣿⣿⣿⣿⣿⣿⣿⣿⣿⣿⣿⣿⣿⣿⣿⣿⣿⣿⣿⣿⣿⣿⣿⣿⣿⣿⣿⣾⣿⣾⢕⠀⠀⠀⠀⠀⠀⠀⠀⠀⠀⠀⠀</a:t>
            </a:r>
            <a:br/>
            <a:r>
              <a:t>⠀⠀⠀⠀⠀⠀⠀⠀⠀⠀⠀⣿⣿⣿⣿⣿⣿⡇⢕⢗⣿⣿⣿⣿⣿⣿⣿⣿⣿⣿⣿⣿⣿⣿⣿⣿⣿⣿⣿⣿⣿⣿⣿⣿⣿⣿⣿⣿⣿⣿⣿⣿⣿⣿⣿⣿⣿⣿⣿⣿⣿⣿⣿⣿⣿⣿⣿⣿⡇⠀⠀⠀⠀⠀⠀⠀⠀⠀⠀⠀⠀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⠀⠀⠀⠀⠀⠀⠀⠀⠀⠀⠀⣿⣿⣿⣿⣿⣿⣿⣇⢕⣿⣿⣿⣿⣿⣿⣿⣿⣿⣿⣿⣿⣿⣻⣿⣿⣿⣿⣿⣿⣿⣿⣿⣿⣿⣿⣿⣿⣿⣿⣿⣿⣿⣿⣿⣿⣿⣿⣿⣿⣿⣿⣿⣿⣿⣿⣿⣿⡇⠀⠀⠀⠀⠀⠀⠀⠀⠀⠀⠀⠀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⠀⠀⠀⠀⠀⠀⠀⠀⠀⠀⠀⣿⣿⣿⣿⣿⣿⣿⣿⣧⣿⣿⣿⣿⣿⣿⣿⣿⣿⣿⣿⣿⣿⣿⣿⣿⣿⣿⣿⣿⣿⣿⣿⣿⣿⣿⣿⣿⣿⣿⣿⣿⣿⣿⣿⣿⣿⣿⣿⣿⣿⣿⣿⣿⣿⣿⣿⣿⡇⠀⠀⠀⠀⠀⠀⠀⠀⠀⠀⠀⠀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⠀⠀⠀⠀⠀⠀⠀⠀⠀⠀⠀⣿⣿⣿⣿⣿⣿⣿⣿⣿⣿⣿⣿⣿⣿⣿⣿⣿⣿⣿⣿⣯⣷⣿⣿⣿⣿⣿⣿⣿⣿⣿⣿⣿⣿⣿⣿⣿⣿⣿⣿⣿⣿⣿⣿⣿⣿⣿⣿⣿⣿⣿⣿⣿⣿⣿⣿⣿⡿⠀⠀⠀⠀⠀⠀⠀⠀⠀⠀⠀⠀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⠀⠀⠀⠀⠀⠀⠀⠀⠀⠀⠀⣿⣿⣿⣿⣿⣿⣿⣿⣿⣿⣿⣿⣿⣿⣿⣿⣿⣿⣿⣿⣿⣿⣿⣿⣿⠑⢻⣿⣿⣿⣿⣿⣿⣿⣿⣿⣿⣿⣿⣿⣿⣿⣿⣿⣿⣿⣿⣿⣿⣿⣿⣿⣿⣿⣿⣿⣿⣏⠀⠀⠀⠀⠀⠀⠀⠀⠀⠀⠀⠀</a:t>
            </a:r>
            <a:br/>
            <a:r>
              <a:t>⠀⠀⠀⠀⠀⠀⠀⠀⠀⠀⠀⣿⣿⣿⣿⣿⣿⣿⣿⣿⣿⣿⡕⣿⣿⣿⣿⣿⣿⣿⣿⣿⣿⣿⣿⡿⠀⠑⣿⣿⣿⣿⣿⣿⣿⣿⣿⣿⣿⣿⣿⣿⣿⣿⣿⣿⣿⣿⣿⣿⣿⣿⣿⣿⣿⣿⣿⣿⣧⠀⠀⠀⠀⠀⠀⠀⠀⠀⠀⠀⠀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⠀⠀⠀⠀⠀⠀⠀⠀⠀⠀⠀⣿⣿⣿⣿⣿⣿⣿⣿⣿⣿⣿⣧⢜⢿⣿⣿⣿⣿⣿⣿⣿⣿⣿⠟⠁⠀⠀⣿⣿⣿⣿⣿⣿⣿⣿⣿⣿⣿⣿⣿⣿⣿⣿⣿⣿⣿⣿⣿⣿⣿⣿⣿⣿⣿⣿⣿⣿⣿⠀⠀⠀⠀⠀⠀⠀⠀⠀⠀⠀⠀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⠀⠀⠀⠀⠀⠀⠀⠀⠀⠀⠀⠛⠛⠛⠛⠛⠛⠛⠛⠛⠛⠛⠛⠑⠑⠙⠛⠛⠛⠛⠛⠛⠛⠁⠀⠀⠀⠐⠛⠛⠛⠛⠛⠛⠛⠛⠛⠛⠛⠛⠛⠛⠛⠛⠛⠛⠛⠛⠛⠛⠛⠛⠛⠛⠛⠛⠛⠛⠛⠀⠀⠀⠀⠀⠀⠀⠀⠀⠀⠀⠀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⠀⠀⠀⠀⠀⠀⠀⠀⠀⠀⠀⣿⣿⣿⣿⣿⣿⣿⣿⣿⣿⣿⣿⣿⣿⣿⣿⣿⣿⣿⣿⣿⣿⣿⣿⣿⣿⣿⣿⣿⣿⣿⣿⣿⣿⣿⣿⡟⢕⢕⢕⢕⢹⣿⣿⣿⣿⣿⣿⣿⡕⢕⢕⢕⢕⢕⢕⢕⢕⠀⠀⠀⠀⠀⠀⠀⠀⠀⠀⠀⠀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⠀⠀⠀⠀⠀⠀⠀⠀⠀⠀⠀⣿⣿⣿⣿⣿⣿⣿⣿⣿⣿⣿⣿⣿⣿⣿⣿⣿⣿⣿⣿⣿⣿⣿⣿⣿⣿⣿⣿⣿⣿⣿⣿⣿⣿⣿⣿⡇⢕⢕⢕⢕⢕⣿⣿⣿⣿⣿⣿⣿⣷⢕⢕⢕⢕⢕⢕⢕⢕⠀⠀⠀⠀⠀⠀⠀⠀⠀⠀⠀⠀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⠀⠀⠀⠀⠀⠀⠀⠀⠀⠀⠀⣿⣿⣿⣿⣿⣿⣿⣿⣿⣿⣿⣿⣿⣿⣿⣿⣿⣿⣿⣿⣿⣿⣿⣿⣿⣿⣿⣿⣿⣿⣿⣿⣿⣿⣿⣿⢕⢕⢕⢕⢕⢕⢸⣿⣿⣿⣿⣿⣿⣿⣿⡕⢕⢕⢕⢕⢕⢕⠀⠀⠀⠀⠀⠀⠀⠀⠀⠀⠀⠀</a:t>
            </a:r>
            <a:br/>
            <a:r>
              <a:t>⠀⠀⠀⠀⠀⠀⠀⠀⠀⠀⠀⣿⣿⣿⣿⣿⣿⣿⣿⣿⣿⣿⡿⢟⢝⢝⢝⢝⡟⢿⣿⣿⣿⣿⣿⣿⣿⣿⣿⣿⣿⣿⣿⣿⣿⣿⣿⣾⣷⣧⣷⣿⣿⣿⣿⣿⣿⣿⣿⣿⣿⣿⡇⢕⢕⢕⢕⢕⢕⠀⠀⠀⠀⠀⠀⠀⠀⠀⠀⠀⠀</a:t>
            </a:r>
            <a:br/>
            <a:r>
              <a:t>⠀⠀⠀⠀⠀⠀⠀⠀⠀⠀⠀⣿⣿⣿⣿⣿⣿⣿⣿⡟⠏⢝⠑⢅⣱⡕⢕⣱⣟⣧⣼⣕⣱⣿⣿⣿⣿⣿⣿⣿⣿⣿⣿⣿⣿⣿⣿⣿⣿⣿⣿⣿⣿⣿⣿⣿⣿⣿⣿⣿⣿⣿⡷⡕⢕⢕⢕⢕⢕⠀⠀⠀⠀⠀⠀⠀⠀⠀⠀⠀⠀</a:t>
            </a:r>
            <a:br/>
            <a:r>
              <a:t>⠀⠀⠀⠀⠀⠀⠀⠀⠀⠀⠀⣿⣿⣿⣿⣿⣿⣿⢏⢕⢅⢄⢁⢕⣵⣕⢗⢟⠟⢝⢕⢝⢿⣿⣿⣿⣿⣿⣿⣿⣿⣿⣿⣿⣿⣿⣿⣿⣿⣿⣿⣿⣿⣿⣿⣿⣿⣿⣿⣿⣿⣿⣧⣇⢵⣵⢕⢱⢕⠀⠀⠀⠀⠀⠀⠀⠀⠀⠀⠀⠀</a:t>
            </a:r>
            <a:br/>
            <a:r>
              <a:t>⠀⠀⠀⠀⠀⠀⠀⠀⠀⠀⠀⣿⣿⣿⣿⣿⣿⢟⢕⢕⢕⣕⡑⢛⢕⢔⢔⢕⢔⢕⣱⣵⣵⣿⣿⣿⣿⣿⣿⣿⣿⣿⣿⣿⣿⣿⣿⣿⣿⣿⣿⣿⣿⣿⣿⣿⣿⣿⣿⣿⣿⣿⣿⣟⢿⡾⢷⢷⢕⠀⠀⠀⠀⠀⠀⠀⠀⠀⠀⠀⠀</a:t>
            </a:r>
            <a:br/>
            <a:r>
              <a:t>⠀⠀⠀⠀⠀⠀⠀⠀⠀⠀⠀⣿⣿⣿⣿⣿⣿⣵⣷⣵⣮⡝⣱⣸⣜⣱⣕⣱⣱⣷⣿⣿⣿⣿⣿⣿⣿⣿⣿⣿⣿⣿⣿⣿⣿⣿⣿⣿⣿⣿⣿⣿⣿⣿⣿⣿⣿⣿⣿⣿⣿⣿⡿⢿⣿⢿⣾⣿⢕⠀⠀⠀⠀⠀⠀⠀⠀⠀⠀⠀⠀</a:t>
            </a:r>
            <a:br/>
            <a:r>
              <a:t>⠀⠀⠀⠀⠀⠀⠀⠀⠀⠀⠀⣿⣿⣿⣿⣿⣿⢇⢕⢝⣿⣿⣿⣿⣿⣿⣿⣿⣿⣿⣿⣿⣿⣿⣿⣿⣿⣿⣿⣿⣿⣿⣿⣿⣿⣿⣿⣿⣿⣿⣿⣿⣿⣿⣿⣿⣿⣿⣿⣿⣿⣿⣿⣿⣿⣿⣿⣿⢕⠀⠀⠀⠀⠀⠀⠀⠀⠀⠀⠀⠀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⠀⠀⠀⠀⠀⠀⠀⠀⠀⠀⠀⣿⣿⣿⣿⣿⣿⡇⢝⣵⣿⣿⣿⣿⣿⣿⣿⣿⣿⣿⣿⣿⣿⣿⣿⣿⣿⣿⣿⣿⣿⣿⣿⣿⣿⣿⣿⣿⣿⣿⣿⣿⣿⣿⣿⣿⣿⣿⣿⣿⣿⣿⣿⣿⣿⣿⣿⣿⢇⠀⠀⠀⠀⠀⠀⠀⠀⠀⠀⠀⠀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⠀⠀⠀⠀⠀⠀⠀⠀⠀⠀⠀⣿⣿⣿⣿⣿⣿⡇⢕⢺⣿⣿⣿⣿⣿⣿⣿⣿⣿⣿⣿⣿⣿⣿⣿⣿⣿⣿⣿⣿⣿⣿⣿⣿⣿⣿⣿⣿⣿⣿⣿⣿⣿⣿⣿⣿⣿⣿⣿⣿⣿⣿⣿⣿⣿⣿⣿⢿⢇⠀⠀⠀⠀⠀⠀⠀⠀⠀⠀⠀⠀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⠀⠀⠀⠀⠀⠀⠀⠀⠀⠀⠀⣿⣿⣿⣿⣿⣿⣿⣧⣸⣿⣿⣿⣿⣿⣿⣿⣿⣿⣿⣿⣿⣿⣿⣿⣿⣿⣿⣿⣿⣿⣿⣿⣿⣿⣿⣿⣿⣿⣿⣿⣿⣿⣿⣿⣿⣿⣿⣿⣿⣿⣿⣿⣿⣿⣿⣿⣿⡇⠀⠀⠀⠀⠀⠀⠀⠀⠀⠀⠀⠀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⠀⠀⠀⠀⠀⠀⠀⠀⠀⠀⠀⣿⣿⣿⣿⣿⣿⣿⣿⣿⣿⣿⣿⣿⣿⣿⣿⣿⣿⣯⣷⣿⣿⣿⣿⣿⣿⣿⣿⣿⣿⣿⣿⣿⣿⣿⣿⣿⣿⣿⣿⣿⣿⣿⣿⣿⣿⣿⣿⣿⣿⣿⣿⣿⣿⣿⣿⣿⣷⠀⠀⠀⠀⠀⠀⠀⠀⠀⠀⠀⠀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⠀⠀⠀⠀⠀⠀⠀⠀⠀⠀⠀⣿⣿⣿⣿⣿⣿⣿⣿⣿⣿⣿⣿⣿⣿⣿⣿⣿⣿⣿⣿⢟⣽⣿⣿⣿⣿⣿⣿⣿⣿⣿⣿⣿⣿⣿⣿⣿⣿⣿⣿⣿⣿⣿⣿⣿⣿⣿⣿⣿⣿⣿⣿⣿⣿⣿⣿⣿⡷⠀⠀⠀⠀⠀⠀⠀⠀⠀⠀⠀⠀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⠀⠀⠀⠀⠀⠀⠀⠀⠀⠀⠀⣿⣿⣿⣿⣿⣿⣿⣿⣿⣿⣿⣿⣿⣿⣿⣿⣿⣿⣿⣿⣿⣿⣿⣿⡏⢻⣿⣿⣿⣿⣿⣿⣿⣿⣿⣿⣿⣿⣿⣿⣿⣿⣿⣿⣿⣿⣿⣿⣿⣿⣿⣿⣿⣿⣿⣿⣿⡇⠀⠀⠀⠀⠀⠀⠀⠀⠀⠀⠀⠀</a:t>
            </a:r>
            <a:br/>
            <a:r>
              <a:t>⠀⠀⠀⠀⠀⠀⠀⠀⠀⠀⠀⣿⣿⣿⣿⣿⣿⣿⣿⣿⣿⡏⢻⣿⣿⣿⣿⣿⣿⣿⣿⣿⣿⣿⣿⠇⠀⣿⣿⣿⣿⣿⣿⣿⣿⣿⣿⣿⣿⣿⣿⣿⣿⣿⣿⣿⣿⣿⣿⣿⣿⣿⣿⣿⣿⣿⣿⣿⣷⠀⠀⠀⠀⠀⠀⠀⠀⠀⠀⠀⠀</a:t>
            </a:r>
            <a:br/>
            <a:r>
              <a:t>⠀⠀⠀⠀⠀⠀⠀⠀⠀⠀⠀⣿⣿⣿⣿⣿⣿⣿⣿⣿⣿⡗⢜⢿⣿⣿⣿⣿⣿⣿⣿⣿⣿⡿⠏⠀⠀⣿⣿⣿⣿⣿⣿⣿⣿⣿⣿⣿⣿⣿⣿⣿⣿⣿⣿⣿⣿⣿⣿⣿⣿⣿⣿⣿⣿⣿⣿⣿⣿⠀⠀⠀⠀⠀⠀⠀⠀⠀⠀⠀⠀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⠀⠀⠀⠀⠀⠀⠀⠀⠀⠀⠀⠛⠛⠛⠛⠛⠛⠛⠛⠛⠛⠛⠑⠑⠙⠛⠛⠛⠛⠙⠙⠛⠋⠁⠀⠀⠀⠘⠛⠛⠛⠛⠛⠛⠛⠛⠛⠛⠛⠛⠛⠛⠛⠛⠛⠛⠛⠛⠛⠛⠛⠛⠛⠛⠛⠛⠛⠛⠛⠀⠀⠀⠀⠀⠀⠀⠀⠀⠀⠀⠀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⠀⠀⠀⠀⠀⠀⠀⠀⠀⠀⠀⣿⣿⣿⣿⣿⣿⣿⣿⣿⣿⣿⣿⣿⣿⣿⣿⣿⣿⣿⣿⣿⣿⣿⣿⣿⣿⣿⣿⣿⣿⣿⣿⣿⣿⣿⣿⡟⢕⢕⢕⢕⢹⣿⣿⣿⣿⣿⣿⣿⡕⢕⢕⢕⢕⢕⢕⢕⢕⠀⠀⠀⠀⠀⠀⠀⠀⠀⠀⠀⠀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⠀⠀⠀⠀⠀⠀⠀⠀⠀⠀⠀⣿⣿⣿⣿⣿⣿⣿⣿⣿⣿⣿⣿⣿⣿⣿⣿⣿⣿⣿⣿⣿⣿⣿⣿⣿⣿⣿⣿⣿⣿⣿⣿⣿⣿⣿⣿⡇⢕⢕⢕⢕⢕⣿⣿⣿⣿⣿⣿⣿⣷⢕⢕⢕⢕⢕⢕⢕⢕⠀⠀⠀⠀⠀⠀⠀⠀⠀⠀⠀⠀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⠀⠀⠀⠀⠀⠀⠀⠀⠀⠀⠀⣿⣿⣿⣿⣿⣿⣿⣿⣿⣿⣿⣿⣿⣿⣿⣿⣿⣿⣿⣿⣿⣿⣿⣿⣿⣿⣿⣿⣿⣿⣿⣿⣿⣿⣿⣿⢕⢕⢕⢕⢕⢕⢜⣿⣿⣿⣿⣿⣿⣿⣿⡇⢕⢕⢕⢕⢕⢕⠀⠀⠀⠀⠀⠀⠀⠀⠀⠀⠀⠀</a:t>
            </a:r>
            <a:br/>
            <a:r>
              <a:t>⠀⠀⠀⠀⠀⠀⠀⠀⠀⠀⠀⣿⣿⣿⣿⣿⣿⣿⣿⣿⣿⣿⣿⠟⢛⢟⢟⢟⢻⢿⣿⣿⣿⣿⣿⣿⣿⣿⣿⣿⣿⣿⣿⣿⣿⣿⣿⣿⣷⣷⣾⣿⣿⣿⣿⣿⣿⣿⣿⣿⣿⣿⡇⢕⢕⢕⢕⢕⢕⠀⠀⠀⠀⠀⠀⠀⠀⠀⠀⠀⠀</a:t>
            </a:r>
            <a:br/>
            <a:r>
              <a:t>⠀⠀⠀⠀⠀⠀⠀⠀⠀⠀⠀⣿⣿⣿⣿⣿⣿⣿⣿⣿⢟⢝⢕⢕⢕⡕⢕⢕⡼⣧⣝⡏⣹⣿⣿⣿⣿⣿⣿⣿⣿⣿⣿⣿⣿⣿⣿⣿⣿⣿⣿⣿⣿⣿⣿⣿⣿⣿⣿⣿⣿⣿⡗⢇⢕⢕⢕⢕⢕⠀⠀⠀⠀⠀⠀⠀⠀⠀⠀⠀⠀</a:t>
            </a:r>
            <a:br/>
            <a:r>
              <a:t>⠀⠀⠀⠀⠀⠀⠀⠀⠀⠀⠀⣿⣿⣿⣿⣿⣿⣿⢫⢕⠔⢅⢕⢕⣝⣱⢵⢿⢿⢟⢟⢝⢿⣿⣿⣿⣿⣿⣿⣿⣿⣿⣿⣿⣿⣿⣿⣿⣿⣿⣿⣿⣿⣿⣿⣿⣿⣿⣿⣿⣿⣿⣿⣳⣵⢕⢕⢕⢕⠀⠀⠀⠀⠀⠀⠀⠀⠀⠀⠀⠀</a:t>
            </a:r>
            <a:br/>
            <a:r>
              <a:t>⠀⠀⠀⠀⠀⠀⠀⠀⠀⠀⠀⣿⣿⣿⣿⣿⣿⢟⢕⢕⢱⣕⡘⠕⢝⢍⢅⢄⢄⢕⢕⣕⣜⣻⣿⣿⣿⣿⣿⣿⣿⣿⣿⣿⣿⣿⣿⣿⣿⣿⣿⣿⣿⣿⣿⣿⣿⣿⣿⣿⣿⣿⣿⣿⣿⡿⢟⢷⢕⠀⠀⠀⠀⠀⠀⠀⠀⠀⠀⠀⠀</a:t>
            </a:r>
            <a:br/>
            <a:r>
              <a:t>⠀⠀⠀⠀⠀⠀⠀⠀⠀⠀⠀⣿⣿⣿⣿⣿⣿⣼⣿⣗⣮⡜⣕⣱⣕⣕⣕⣕⢕⣱⣿⣗⣿⣿⣿⣿⣿⣿⣿⣿⣿⣿⣿⣿⣿⣿⣿⣿⣿⣿⣿⣿⣿⣿⣿⣿⣿⣿⣿⣿⣿⣿⣿⣿⣿⢻⣿⣿⢕⠀⠀⠀⠀⠀⠀⠀⠀⠀⠀⠀⠀</a:t>
            </a:r>
            <a:br/>
            <a:r>
              <a:t>⠀⠀⠀⠀⠀⠀⠀⠀⠀⠀⠀⣿⣿⣿⣿⣿⣿⡏⢇⢝⣿⣿⣿⣿⣿⣿⣿⣿⣿⣿⣿⣿⣿⣿⣿⣿⣿⣿⣿⣿⣿⣿⣿⣿⣿⣿⣿⣿⣿⣿⣿⣿⣿⣿⣿⣿⣿⣿⣿⣿⣿⣿⣿⣿⣿⣿⣿⣿⢕⠀⠀⠀⠀⠀⠀⠀⠀⠀⠀⠀⠀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⠀⠀⠀⠀⠀⠀⠀⠀⠀⠀⠀⣿⣿⣿⣿⣿⣿⡇⢫⣵⣿⣿⣿⣿⣿⣿⣿⣿⣿⣿⣿⣿⣿⣿⣿⣿⣿⣿⣿⣿⣿⣿⣿⣿⣿⣿⣿⣿⣿⣿⣿⣿⣿⣿⣿⣿⣿⣿⣿⣿⣿⣿⣿⣿⣿⣿⣿⣿⡇⠀⠀⠀⠀⠀⠀⠀⠀⠀⠀⠀⠀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⠀⠀⠀⠀⠀⠀⠀⠀⠀⠀⠀⣿⣿⣿⣿⣿⣿⣷⡕⢸⣿⣿⣿⣿⣿⣿⣿⣿⣿⣿⣿⣿⣿⣿⣿⣿⣿⣿⣿⣿⣿⣿⣿⣿⣿⣿⣿⣿⣿⣿⣿⣿⣿⣿⣿⣿⣿⣿⣿⣿⣿⣿⣿⣿⣿⣿⣿⣿⡇⠀⠀⠀⠀⠀⠀⠀⠀⠀⠀⠀⠀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⠀⠀⠀⠀⠀⠀⠀⠀⠀⠀⠀⣿⣿⣿⣿⣿⣿⣿⣇⣸⣿⣿⣿⣿⣿⣿⣿⣿⣿⣿⣿⣿⣿⣿⣿⣿⣿⣿⣿⣿⣿⣿⣿⣿⣿⣿⣿⣿⣿⣿⣿⣿⣿⣿⣿⣿⣿⣿⣿⣿⣿⣿⣿⣿⣿⣿⣿⣿⡇⠀⠀⠀⠀⠀⠀⠀⠀⠀⠀⠀⠀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⠀⠀⠀⠀⠀⠀⠀⠀⠀⠀⠀⣿⣿⣿⣿⣿⣿⣿⣿⣿⣿⣿⣿⣿⣿⣿⣿⣿⣿⣿⣿⣿⣿⣿⣿⣿⣿⣿⣿⣿⣿⣿⣿⣿⣿⣿⣿⣿⣿⣿⣿⣿⣿⣿⣿⣿⣿⣿⣿⣿⣿⣿⣿⣿⣿⣿⣿⣿⡧⠀⠀⠀⠀⠀⠀⠀⠀⠀⠀⠀⠀</a:t>
            </a:r>
            <a:br/>
            <a:r>
              <a:t>⠀⠀⠀⠀⠀⠀⠀⠀⠀⠀⠀⣿⣿⣿⣿⣿⣿⣿⣿⣿⣿⣿⣿⣿⣿⣿⣿⣿⣿⣟⣽⣿⣿⣿⣿⣿⣿⣿⣿⣿⣿⣿⣿⣿⣿⣿⣿⣿⣿⣿⣿⣿⣿⣿⣿⣿⣿⣿⣿⣿⣿⣿⣿⣿⣿⣿⣿⣿⣷⠀⠀⠀⠀⠀⠀⠀⠀⠀⠀⠀⠀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⠀⠀⠀⠀⠀⠀⠀⠀⠀⠀⠀⣿⣿⣿⣿⣿⣿⣿⣿⣿⣿⣿⣿⣿⣿⣿⣿⣿⣿⣿⣿⢟⣻⣿⣿⣿⣿⣿⣿⣿⣿⣿⣿⣿⣿⣿⣿⣿⣿⣿⣿⣿⣿⣿⣿⣿⣿⣿⣿⣿⣿⣿⣿⣿⣿⣿⣿⣿⡷⠀⠀⠀⠀⠀⠀⠀⠀⠀⠀⠀⠀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⠀⠀⠀⠀⠀⠀⠀⠀⠀⠀⠀⣿⣿⣿⣿⣿⣿⣿⣿⣿⣿⣿⣿⣿⣿⣿⣿⣿⣿⣿⣷⣿⣿⣿⣿⢻⣿⣿⣿⣿⣿⣿⣿⣿⣿⣿⣿⣿⣿⣿⣿⣿⣿⣿⣿⣿⣿⣿⣿⣿⣿⣿⣿⣿⣿⣿⣿⣿⡷⠀⠀⠀⠀⠀⠀⠀⠀⠀⠀⠀⠀</a:t>
            </a:r>
            <a:br/>
            <a:r>
              <a:t>⠀⠀⠀⠀⠀⠀⠀⠀⠀⠀⠀⣿⣿⣿⣿⣿⣿⣿⣿⣿⡏⢸⣿⣿⣿⣿⣿⣿⣿⣿⣿⣿⣿⣿⡟⠀⢻⣿⣿⣿⣿⣿⣿⣿⣿⣿⣿⣿⣿⣿⣿⣿⣿⣿⣿⣿⣿⣿⣿⣿⣿⣿⣿⣿⣿⣿⣿⣿⣿⠀⠀⠀⠀⠀⠀⠀⠀⠀⠀⠀⠀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⠀⠀⠀⠀⠀⠀⠀⠀⠀⠀⠀⣿⣿⣿⣿⣿⣿⣿⣿⣿⡇⢕⢻⣿⣿⣿⣿⣿⣿⣿⣿⣿⣿⢟⠁⠀⣸⣿⣿⣿⣿⣿⣿⣿⣿⣿⣿⣿⣿⣿⣿⣿⣿⣿⣿⣿⣿⣿⣿⣿⣿⣿⣿⣿⣿⣿⣿⣿⣿⠀⠀⠀⠀⠀⠀⠀⠀⠀⠀⠀⠀</a:t>
            </a:r>
            <a:br/>
            <a:r>
              <a:t>⠀⠀⠀⠀⠀⠀⠀⠀⠀⠀⠀⠛⠛⠛⠛⠛⠛⠛⠛⠛⠃⠑⠑⠙⠛⠛⠛⠛⠛⠛⠛⠛⠑⠀⠀⠀⠛⠛⠛⠛⠛⠛⠛⠛⠛⠛⠛⠛⠛⠛⠛⠛⠛⠛⠛⠛⠛⠛⠛⠛⠛⠛⠛⠛⠛⠛⠛⠛⠛⠀⠀⠀⠀⠀⠀⠀⠀⠀⠀⠀⠀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⠀⠀⠀⠀⠀⠀⠀⠀⠀⠀⠀⣿⣿⣿⣿⣿⣿⣿⣿⣿⣿⣿⣿⣿⣿⣿⣿⣿⣿⣿⣿⣿⣿⣿⣿⣿⣿⣿⣿⣿⣿⣿⣿⣿⣿⣿⣿⣿⢕⢕⢕⢕⢜⣿⣿⣿⣿⣿⣿⣿⡇⢕⢕⢕⢕⢕⢕⢕⢕⠀⠀⠀⠀⠀⠀⠀⠀⠀⠀⠀⠀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⠀⠀⠀⠀⠀⠀⠀⠀⠀⠀⠀⣿⣿⣿⣿⣿⣿⣿⣿⣿⣿⣿⣿⣿⣿⣿⣿⣿⣿⣿⣿⣿⣿⣿⣿⣿⣿⣿⣿⣿⣿⣿⣿⣿⣿⣿⣿⡏⢕⢕⢕⢕⢕⢿⣿⣿⣿⣿⣿⣿⣿⡕⢕⢕⢕⢕⢕⢕⢕⠀⠀⠀⠀⠀⠀⠀⠀⠀⠀⠀⠀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⠀⠀⠀⠀⠀⠀⠀⠀⠀⠀⠀⣿⣿⣿⣿⣿⣿⣿⣿⣿⣿⣿⣿⣿⣿⣿⣿⣿⣿⣿⣿⣿⣿⣿⣿⣿⣿⣿⣿⣿⣿⣿⣿⣿⣿⣿⣿⢕⢕⢕⢕⢕⢕⢸⣿⣿⣿⣿⣿⣿⣿⣧⢕⢕⢕⢕⢕⢕⢕⠀⠀⠀⠀⠀⠀⠀⠀⠀⠀⠀⠀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⠀⠀⠀⠀⠀⠀⠀⠀⠀⠀⠀⣿⣿⣿⣿⣿⣿⣿⣿⣿⣿⣿⣿⣿⣿⣿⣿⣿⣿⣿⣿⣿⣿⣿⣿⣿⣿⣿⣿⣿⣿⣿⣿⣿⣿⣿⣿⢕⢕⢕⢕⢕⢕⢜⣿⣿⣿⣿⣿⣿⣿⣿⡕⢕⢕⢕⢕⢕⢕⠀⠀⠀⠀⠀⠀⠀⠀⠀⠀⠀⠀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⠀⠀⠀⠀⠀⠀⠀⠀⠀⠀⠀⣿⣿⣿⣿⣿⣿⣿⣿⣿⣿⣿⣿⣿⣿⣿⣿⣿⣿⣿⣿⣿⣿⣿⣿⣿⣿⣿⣿⣿⣿⣿⣿⣿⣿⣿⣿⡕⢕⢕⢕⣕⣕⡕⣿⣿⣿⣿⣿⣿⣿⣿⡇⢕⢕⢕⢕⢕⢕⠀⠀⠀⠀⠀⠀⠀⠀⠀⠀⠀⠀</a:t>
            </a:r>
            <a:br/>
            <a:r>
              <a:t>⠀⠀⠀⠀⠀⠀⠀⠀⠀⠀⠀⣿⣿⣿⣿⣿⣿⣿⣿⣿⣿⣿⣿⡿⢟⢟⢟⢟⢻⣿⣿⣿⣿⣿⣿⣿⣿⣿⣿⣿⣿⣿⣿⣿⣿⣿⣿⣿⣷⣷⣿⣿⣿⣿⣿⣿⣿⣿⣿⣿⣿⣿⡇⢕⢕⢕⢕⢕⢕⠀⠀⠀⠀⠀⠀⠀⠀⠀⠀⠀⠀</a:t>
            </a:r>
            <a:br/>
            <a:r>
              <a:t>⠀⠀⠀⠀⠀⠀⠀⠀⠀⠀⠀⣿⣿⣿⣿⣿⣿⣿⣿⣿⡟⢝⢝⢕⢕⢱⡕⢕⣱⢷⣝⣻⢟⡻⣿⣿⣿⣿⣿⣿⣿⣿⣿⣿⣿⣿⣿⣿⣿⣿⣿⣿⣿⣿⣿⣿⣿⣿⣿⣿⣿⣿⡷⢇⢕⢕⢕⢕⢕⠀⠀⠀⠀⠀⠀⠀⠀⠀⠀⠀⠀</a:t>
            </a:r>
            <a:br/>
            <a:r>
              <a:t>⠀⠀⠀⠀⠀⠀⠀⠀⠀⠀⠀⣿⣿⣿⣿⣿⣿⣿⣟⢫⢕⢅⢕⢕⢜⣝⡵⡵⢿⢗⢻⢟⢿⣿⣿⣿⣿⣿⣿⣿⣿⣿⣿⣿⣿⣿⣿⣿⣿⣿⣿⣿⣿⣿⣿⣿⣿⣿⣿⣿⣿⣿⣿⣝⢵⣧⢕⢕⢕⠀⠀⠀⠀⠀⠀⠀⠀⠀⠀⠀⠀</a:t>
            </a:r>
            <a:br/>
            <a:r>
              <a:t>⠀⠀⠀⠀⠀⠀⠀⠀⠀⠀⠀⣿⣿⣿⣿⣿⣿⡏⢱⡕⢕⢷⣕⠕⠮⢝⢍⢑⢁⠁⢅⢕⢕⢻⣿⣿⣿⣿⣿⣿⣿⣿⣿⣿⣿⣿⣿⣿⣿⣿⣿⣿⣿⣿⣿⣿⣿⣿⣿⣿⣿⣿⣿⣿⣿⣿⡿⣿⢕⠀⠀⠀⠀⠀⠀⠀⠀⠀⠀⠀⠀</a:t>
            </a:r>
            <a:br/>
            <a:r>
              <a:t>⠀⠀⠀⠀⠀⠀⠀⠀⠀⠀⠀⣿⣿⣿⣿⣿⣿⣧⣿⣯⣷⣝⡜⣜⣇⣇⣕⢕⣕⢕⣱⣾⣿⣿⣿⣿⣿⣿⣿⣿⣿⣿⣿⣿⣿⣿⣿⣿⣿⣿⣿⣿⣿⣿⣿⣿⣿⣿⣿⣿⣿⣿⣿⣿⣿⣿⣿⡿⡕⠀⠀⠀⠀⠀⠀⠀⠀⠀⠀⠀⠀</a:t>
            </a:r>
            <a:br/>
            <a:r>
              <a:t>⠀⠀⠀⠀⠀⠀⠀⠀⠀⠀⠀⣿⣿⣿⣿⣿⣿⡏⢕⢸⣿⣿⣿⣿⣿⣿⣿⣿⣷⣿⣿⣿⣿⣿⣿⣿⣿⣿⣿⣿⣿⣿⣿⣿⣿⣿⣿⣿⣿⣿⣿⣿⣿⣿⣿⣿⣿⣿⣿⣿⣿⣿⣿⣿⣿⣿⣿⣿⢕⠀⠀⠀⠀⠀⠀⠀⠀⠀⠀⠀⠀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⠀⠀⠀⠀⠀⠀⠀⠀⠀⠀⠀⣿⣿⣿⣿⣿⣿⡇⢱⢷⣿⣿⣿⣿⣿⣿⣿⣿⣿⣿⣿⣿⣿⣿⣿⣿⣿⣿⣿⣿⣿⣿⣿⣿⣿⣿⣿⣿⣿⣿⣿⣿⣿⣿⣿⣿⣿⣿⣿⣿⣿⣿⣿⣿⣿⣿⣿⣿⡇⠀⠀⠀⠀⠀⠀⠀⠀⠀⠀⠀⠀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⠀⠀⠀⠀⠀⠀⠀⠀⠀⠀⠀⣿⣿⣿⣿⣿⣿⡇⢕⢽⣿⣿⣿⣿⣿⣿⣿⣿⣿⣿⣿⣿⣿⣿⣿⣿⣿⣿⣿⣿⣿⣿⣿⣿⣿⣿⣿⣿⣿⣿⣿⣿⣿⣿⣿⣿⣿⣿⣿⣿⣿⣿⣿⣿⣿⣿⣿⣿⡇⠀⠀⠀⠀⠀⠀⠀⠀⠀⠀⠀⠀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⠀⠀⠀⠀⠀⠀⠀⠀⠀⠀⠀⣿⣿⣿⣿⣿⣿⣷⢕⣸⣿⣿⣿⣿⣿⣿⣿⣿⣿⣿⣿⣿⣿⣿⣿⣿⣿⣿⣿⣿⣿⣿⣿⣿⣿⣿⣿⣿⣿⣿⣿⣿⣿⣿⣿⣿⣿⣿⣿⣿⣿⣿⣿⣿⣿⣿⣿⣿⡇⠀⠀⠀⠀⠀⠀⠀⠀⠀⠀⠀⠀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⠀⠀⠀⠀⠀⠀⠀⠀⠀⠀⠀⣿⣿⣿⣿⣿⣿⣿⣧⣿⣿⣿⣿⣿⣿⣿⣿⣿⣿⣿⣿⣿⣿⣿⣿⣿⣿⣿⣿⣿⣿⣿⣿⣿⣿⣿⣿⣿⣿⣿⣿⣿⣿⣿⣿⣿⣿⣿⣿⣿⣿⣿⣿⣿⣿⣿⣿⣿⡇⠀⠀⠀⠀⠀⠀⠀⠀⠀⠀⠀⠀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⠀⠀⠀⠀⠀⠀⠀⠀⠀⠀⠀⣿⣿⣿⣿⣿⣿⣿⣿⣿⣿⣿⣿⣿⣿⣿⣿⣿⣿⣿⣿⣿⣿⣿⣿⣿⣿⣿⣿⣿⣿⣿⣿⣿⣿⣿⣿⣿⣿⣿⣿⣿⣿⣿⣿⣿⣿⣿⣿⣿⣿⣿⣿⣿⣿⣿⣿⣿⡧⠀⠀⠀⠀⠀⠀⠀⠀⠀⠀⠀⠀</a:t>
            </a:r>
            <a:br/>
            <a:r>
              <a:t>⠀⠀⠀⠀⠀⠀⠀⠀⠀⠀⠀⣿⣿⣿⣿⣿⣿⣿⣿⣿⣿⣿⣿⣿⣿⣿⣿⣿⡿⢿⣿⣿⣿⣿⣿⣿⣿⣿⣿⣿⣿⣿⣿⣿⣿⣿⣿⣿⣿⣿⣿⣿⣿⣿⣿⣿⣿⣿⣿⣿⣿⣿⣿⣿⣿⣿⣿⣿⡷⠀⠀⠀⠀⠀⠀⠀⠀⠀⠀⠀⠀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⠀⠀⠀⠀⠀⠀⠀⠀⠀⠀⠀⣿⣿⣿⣿⣿⣿⣿⣿⣿⣿⣿⣿⣿⣿⣿⣿⣿⣿⣿⡿⢿⣿⣿⣿⣿⣿⣿⣿⣿⣿⣿⣿⣿⣿⣿⣿⣿⣿⣿⣿⣿⣿⣿⣿⣿⣿⣿⣿⣿⣿⣿⣿⣿⣿⣿⣿⣿⡷⠀⠀⠀⠀⠀⠀⠀⠀⠀⠀⠀⠀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⠀⠀⠀⠀⠀⠀⠀⠀⠀⠀⠀⣿⣿⣿⣿⣿⣿⣿⣿⣿⢿⣿⣿⣿⣿⣿⣿⣿⣿⣽⣾⣿⣿⣿⣿⣿⣿⣿⣿⣿⣿⣿⣿⣿⣿⣿⣿⣿⣿⣿⣿⣿⣿⣿⣿⣿⣿⣿⣿⣿⣿⣿⣿⣿⣿⣿⣿⣿⡷⠀⠀⠀⠀⠀⠀⠀⠀⠀⠀⠀⠀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⠀⠀⠀⠀⠀⠀⠀⠀⠀⠀⠀⣿⣿⣿⣿⣿⣿⣿⣿⡇⢜⣿⣿⣿⣿⣿⣿⣿⣿⣿⣿⣿⣿⡿⠘⣿⣿⣿⣿⣿⣿⣿⣿⣿⣿⣿⣿⣿⣿⣿⣿⣿⣿⣿⣿⣿⣿⣿⣿⣿⣿⣿⣿⣿⣿⣿⣿⣿⣷⠀⠀⠀⠀⠀⠀⠀⠀⠀⠀⠀⠀</a:t>
            </a:r>
            <a:br/>
            <a:r>
              <a:t>⠀⠀⠀⠀⠀⠀⠀⠀⠀⠀⠀⣿⣿⣿⣿⣿⣿⣿⣿⡇⢕⢹⣿⣿⣿⣿⣿⣿⣿⣿⣿⣿⢿⠃⠁⣿⣿⣿⣿⣿⣿⣿⣿⣿⣿⣿⣿⣿⣿⣿⣿⣿⣿⣿⣿⣿⣿⣿⣿⣿⣿⣿⣿⣿⣿⣿⣿⣿⣿⠀⠀⠀⠀⠀⠀⠀⠀⠀⠀⠀⠀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⠀⠀⠀⠀⠀⠀⠀⠀⠀⠀⠀⠛⠛⠛⠛⠛⠛⠛⠛⠃⠑⠑⠘⠛⠛⠛⠛⠛⠛⠛⠛⠑⠀⠀⠀⠛⠛⠛⠛⠛⠛⠛⠛⠛⠛⠛⠛⠛⠛⠛⠛⠛⠛⠛⠛⠛⠛⠛⠛⠛⠛⠛⠛⠛⠛⠛⠛⠛⠛⠀⠀⠀⠀⠀⠀⠀⠀⠀⠀⠀⠀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⠀⠀⠀⠀⠀⠀⠀⠀⠀⠀⠀⣿⣿⣿⣿⣿⣿⣿⣿⣿⣿⣿⣿⣿⣿⣿⣿⣿⣿⣿⣿⣿⣿⣿⣿⣿⣿⣿⣿⣿⣿⣿⣿⣿⣿⣿⣿⣿⢇⢕⢕⢕⢕⣿⣿⣿⣿⣿⣿⣿⣧⢕⢕⢕⢕⢕⢕⢕⢕⠀⠀⠀⠀⠀⠀⠀⠀⠀⠀⠀⠀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⠀⠀⠀⠀⠀⠀⠀⠀⠀⠀⠀⣿⣿⣿⣿⣿⣿⣿⣿⣿⣿⣿⣿⣿⣿⣿⣿⣿⣿⣿⣿⣿⣿⣿⣿⣿⣿⣿⣿⣿⣿⣿⣿⣿⣿⣿⣿⡇⢕⢕⢕⢕⢕⢸⣿⣿⣿⣿⣿⣿⣿⣿⢕⢕⢕⢕⢕⢕⢕⠀⠀⠀⠀⠀⠀⠀⠀⠀⠀⠀⠀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⠀⠀⠀⠀⠀⠀⠀⠀⠀⠀⠀⣿⣿⣿⣿⣿⣿⣿⣿⣿⣿⣿⣿⣿⣿⣿⣿⣿⣿⣿⣿⣿⣿⣿⣿⣿⣿⣿⣿⣿⣿⣿⣿⣿⣿⣿⣿⡇⢕⢕⢕⢕⢕⢕⣿⣿⣿⣿⣿⣿⣿⣿⡇⢕⢕⢕⢕⢕⢕⠀⠀⠀⠀⠀⠀⠀⠀⠀⠀⠀⠀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⠀⠀⠀⠀⠀⠀⠀⠀⠀⠀⠀⣿⣿⣿⣿⣿⣿⣿⣿⣿⣿⣿⣿⣿⣿⣿⣿⣿⣿⣿⣿⣿⣿⣿⣿⣿⣿⣿⣿⣿⣿⣿⣿⣿⣿⣿⣿⣇⡕⢕⢕⣱⣷⣵⣿⣿⣿⣿⣿⣿⣿⣿⡇⢕⢕⢕⢕⢕⢕⠀⠀⠀⠀⠀⠀⠀⠀⠀⠀⠀⠀</a:t>
            </a:r>
            <a:br/>
            <a:r>
              <a:t>⠀⠀⠀⠀⠀⠀⠀⠀⠀⠀⠀⣿⣿⣿⣿⣿⣿⣿⣿⣿⣿⣿⣿⣿⣿⡿⢿⢿⣿⣿⣿⣿⣿⣿⣿⣿⣿⣿⣿⣿⣿⣿⣿⣿⣿⣿⣿⣿⣿⣿⣿⣿⣿⣿⣿⣿⣿⣿⣿⣿⣿⣿⣟⢕⢕⢕⢕⢕⢕⠀⠀⠀⠀⠀⠀⠀⠀⠀⠀⠀⠀</a:t>
            </a:r>
            <a:br/>
            <a:r>
              <a:t>⠀⠀⠀⠀⠀⠀⠀⠀⠀⠀⠀⣿⣿⣿⣿⣿⣿⣿⣿⣿⣿⡿⢟⢝⢕⢝⢕⡕⢕⢜⣿⣿⣿⣿⣿⣿⣿⣿⣿⣿⣿⣿⣿⣿⣿⣿⣿⣿⣿⣿⣿⣿⣿⣿⣿⣿⣿⣿⣿⣿⣿⣿⣟⢕⢕⢕⢕⢕⢕⠀⠀⠀⠀⠀⠀⠀⠀⠀⠀⠀⠀</a:t>
            </a:r>
            <a:br/>
            <a:r>
              <a:t>⠀⠀⠀⠀⠀⠀⠀⠀⠀⠀⠀⣿⣿⣿⣿⣿⣿⣿⣿⡟⢏⢕⢕⢕⢕⢜⣹⣇⣱⣾⣿⣷⣯⣼⣽⣿⣿⣿⣿⣿⣿⣿⣿⣿⣿⣿⣿⣿⣿⣿⣿⣿⣿⣿⣿⣿⣿⣿⣿⣿⣿⣿⣿⣷⣿⣯⣵⣕⢕⠀⠀⠀⠀⠀⠀⠀⠀⠀⠀⠀⠀</a:t>
            </a:r>
            <a:br/>
            <a:r>
              <a:t>⠀⠀⠀⠀⠀⠀⠀⠀⠀⠀⠀⣿⣿⣿⣿⣿⣿⣿⢝⣱⡕⢕⣧⡕⠻⢎⢝⢃⢑⢑⢕⢕⢹⣿⣿⣿⣿⣿⣿⣿⣿⣿⣿⣿⣿⣿⣿⣿⣿⣿⣿⣿⣿⣿⣿⣿⣿⣿⣿⣿⣿⣿⣿⣿⣿⣿⣟⣿⡇⠀⠀⠀⠀⠀⠀⠀⠀⠀⠀⠀⠀</a:t>
            </a:r>
            <a:br/>
            <a:r>
              <a:t>⠀⠀⠀⠀⠀⠀⠀⠀⠀⠀⠀⣿⣿⣿⣿⣿⣿⣿⣺⣿⣿⣯⡯⢇⣳⢱⢕⢕⢕⢕⢕⣱⣵⣜⣿⣿⣿⣿⣿⣿⣿⣿⣿⣿⣿⣿⣿⣿⣿⣿⣿⣿⣿⣿⣿⣿⣿⣿⣿⣿⣿⣿⣿⣿⣿⣿⣿⣿⡇⠀⠀⠀⠀⠀⠀⠀⠀⠀⠀⠀⠀</a:t>
            </a:r>
            <a:br/>
            <a:r>
              <a:t>⠀⠀⠀⠀⠀⠀⠀⠀⠀⠀⠀⣿⣿⣿⣿⣿⣿⡟⣸⡸⢿⣿⣿⣿⣿⣿⣿⣷⣾⣵⣿⣿⣿⣿⣿⣿⣿⣿⣿⣿⣿⣿⣿⣿⣿⣿⣿⣿⣿⣿⣿⣿⣿⣿⣿⣿⣿⣿⣿⣿⣿⣿⣿⣿⣿⣿⣿⣿⡇⠀⠀⠀⠀⠀⠀⠀⠀⠀⠀⠀⠀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⠀⠀⠀⠀⠀⠀⠀⠀⠀⠀⠀⣿⣿⣿⣿⣿⣿⡇⢱⣿⣿⣿⣿⣿⣿⣿⣿⣿⣿⣿⣿⣿⣿⣿⣿⣿⣿⣿⣿⣿⣿⣿⣿⣿⣿⣿⣿⣿⣿⣿⣿⣿⣿⣿⣿⣿⣿⣿⣿⣿⣿⣿⣿⣿⣿⣿⣿⣿⣧⠀⠀⠀⠀⠀⠀⠀⠀⠀⠀⠀⠀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⠀⠀⠀⠀⠀⠀⠀⠀⠀⠀⠀⣿⣿⣿⣿⣿⣿⡇⢕⣿⣿⣿⣿⣿⣿⣿⣿⣿⣿⣿⣿⣿⣿⣿⣿⣿⣿⣿⣿⣿⣿⣿⣿⣿⣿⣿⣿⣿⣿⣿⣿⣿⣿⣿⣿⣿⣿⣿⣿⣿⣿⣿⣿⣿⣿⣿⣿⣿⡏⠀⠀⠀⠀⠀⠀⠀⠀⠀⠀⠀⠀</a:t>
            </a:r>
            <a:br/>
            <a:r>
              <a:t>⠀⠀⠀⠀⠀⠀⠀⠀⠀⠀⠀⣿⣿⣿⣿⣿⣿⣻⣕⣿⣿⣿⣿⣿⢿⣿⣿⣿⣿⣿⣿⣿⣿⣿⣿⣿⣿⣿⣿⣿⣿⣿⣿⣿⣿⣿⣿⣿⣿⣿⣿⣿⣿⣿⣿⣿⣿⣿⣿⣿⣿⣿⣿⣿⣿⣿⣿⣿⡇⠀⠀⠀⠀⠀⠀⠀⠀⠀⠀⠀⠀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⠀⠀⠀⠀⠀⠀⠀⠀⠀⠀⠀⣿⣿⣿⣿⣿⣿⣿⣿⣿⣿⣿⣿⣿⣿⣿⣿⣿⣾⣿⣿⣿⣿⣿⣿⣿⣿⣿⣿⣿⣿⣿⣿⣿⣿⣿⣿⣿⣿⣿⣿⣿⣿⣿⣿⣿⣿⣿⣿⣿⣿⣿⣿⣿⣿⣿⣿⣿⡿⠀⠀⠀⠀⠀⠀⠀⠀⠀⠀⠀⠀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⠀⠀⠀⠀⠀⠀⠀⠀⠀⠀⠀⣿⣿⣿⣿⣿⣿⣿⡿⣿⣿⣿⣿⣷⣿⣿⣿⣿⡿⣫⣽⣿⣿⣿⣿⣿⣿⣿⣿⣿⣿⣿⣿⣿⣿⣿⣿⣿⣿⣿⣿⣿⣿⣿⣿⣿⣿⣿⣿⣿⣿⣿⣿⣿⣿⣿⣿⣿⡇⠀⠀⠀⠀⠀⠀⠀⠀⠀⠀⠀⠀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⠀⠀⠀⠀⠀⠀⠀⠀⠀⠀⠀⣿⣿⣿⣿⣿⣿⢏⢕⣿⣿⣿⣿⣿⣿⣿⣿⣿⣿⣿⣿⣿⣿⣿⣿⣿⣿⣿⣿⣿⣿⣿⣿⣿⣿⣿⣿⣿⣿⣿⣿⣿⣿⣿⣿⣿⣿⣿⣿⣿⣿⣿⣿⣿⣿⣿⣿⣿⣿⠀⠀⠀⠀⠀⠀⠀⠀⠀⠀⠀⠀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⠀⠀⠀⠀⠀⠀⠀⠀⠀⠀⠀⣿⣿⣿⣿⣿⡿⢀⢕⢻⣿⣿⣿⣿⣿⣿⣿⣿⣿⣿⣿⡿⢇⣿⣿⣿⣿⣿⣿⣿⣿⣿⣿⣿⣿⣿⣿⣿⣿⣿⣿⣿⣿⣿⣿⣿⣿⣿⣿⣿⣿⣿⣿⣿⣿⣿⣿⣿⣿⠀⠀⠀⠀⠀⠀⠀⠀⠀⠀⠀⠀</a:t>
            </a:r>
            <a:br/>
            <a:r>
              <a:t>⠀⠀⠀⠀⠀⠀⠀⠀⠀⠀⠀⠛⠛⠛⠛⠛⠃⠑⠑⠑⠙⠛⠛⠛⠛⠛⠛⠛⠛⠛⠛⠁⠘⠛⠛⠛⠛⠛⠛⠛⠛⠛⠛⠛⠛⠛⠛⠛⠛⠛⠛⠛⠛⠛⠛⠛⠛⠛⠛⠛⠛⠛⠛⠛⠛⠛⠛⠛⠛⠀⠀⠀⠀⠀⠀⠀⠀⠀⠀⠀⠀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⠀⠀⠀⠀⠀⠀⠀⠀⠀⠀⠀⣿⣿⣿⣿⣿⣿⣿⣿⣿⣿⣿⣿⣿⣿⣿⣿⣿⣿⣿⣿⣿⣿⣿⣿⣿⣿⣿⣿⣿⣿⣿⣿⣿⣿⣿⣿⣿⢇⢕⢕⢕⢕⢿⣿⣿⣿⣿⣿⣿⣷⢕⢕⢕⢕⢕⢕⢕⢕⠀⠀⠀⠀⠀⠀⠀⠀⠀⠀⠀⠀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⠀⠀⠀⠀⠀⠀⠀⠀⠀⠀⠀⣿⣿⣿⣿⣿⣿⣿⣿⣿⣿⣿⣿⣿⣿⣿⣿⣿⣿⣿⣿⣿⣿⣿⣿⣿⣿⣿⣿⣿⣿⣿⣿⣿⣿⣿⣿⣿⢕⢕⢕⢕⢕⢸⣿⣿⣿⣿⣿⣿⣿⣧⢕⢕⢕⢕⢕⢕⢕⠀⠀⠀⠀⠀⠀⠀⠀⠀⠀⠀⠀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⠀⠀⠀⠀⠀⠀⠀⠀⠀⠀⠀⣿⣿⣿⣿⣿⣿⣿⣿⣿⣿⣿⣿⣿⣿⣿⣿⣿⣿⣿⣿⣿⣿⣿⣿⣿⣿⣿⣿⣿⣿⣿⣿⣿⣿⣿⣿⡇⢕⢕⢕⢕⢕⢕⣿⣿⣿⣿⣿⣿⣿⣿⢕⢕⢕⢕⢕⢕⢕⠀⠀⠀⠀⠀⠀⠀⠀⠀⠀⠀⠀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⠀⠀⠀⠀⠀⠀⠀⠀⠀⠀⠀⣿⣿⣿⣿⣿⣿⣿⣿⣿⣿⣿⣿⣿⣿⣿⣿⣿⣿⣿⣿⣿⣿⣿⣿⣿⣿⣿⣿⣿⣿⣿⣿⣿⣿⣿⣿⡇⢕⢕⢕⢕⢕⢕⣿⣿⣿⣿⣿⣿⣿⣿⡇⢕⢕⢕⢕⢕⢕⠀⠀⠀⠀⠀⠀⠀⠀⠀⠀⠀⠀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⠀⠀⠀⠀⠀⠀⠀⠀⠀⠀⠀⣿⣿⣿⣿⣿⣿⣿⣿⣿⣿⣿⣿⣿⣿⣿⣿⣿⣿⣿⣿⣿⣿⣿⣿⣿⣿⣿⣿⣿⣿⣿⣿⣿⣿⣿⣿⣧⣕⢕⣕⣵⣵⣵⣿⣿⣿⣿⣿⣿⣿⣿⣿⢕⢕⢕⢕⢕⢕⠀⠀⠀⠀⠀⠀⠀⠀⠀⠀⠀⠀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⠀⠀⠀⠀⠀⠀⠀⠀⠀⠀⠀⣿⣿⣿⣿⣿⣿⣿⣿⣿⣿⣿⢿⢿⢻⢝⢝⢝⢟⢻⣿⣿⣿⣿⣿⣿⣿⣿⣿⣿⣿⣿⣿⣿⣿⣿⣿⣿⣿⣿⣿⣿⣿⣿⣿⣿⣿⣿⣿⣿⣿⣿⣿⡕⢕⢜⢕⢜⢕⠀⠀⠀⠀⠀⠀⠀⠀⠀⠀⠀⠀</a:t>
            </a:r>
            <a:br/>
            <a:r>
              <a:t>⠀⠀⠀⠀⠀⠀⠀⠀⠀⠀⠀⣿⣿⣿⣿⣿⣿⣿⣿⡿⢟⢕⢕⢕⢕⢕⢸⢇⢱⣷⣿⣝⣟⢟⣻⣿⣿⣿⣿⣿⣿⣿⣿⣿⣿⣿⣿⣿⣿⣿⣿⣿⣿⣿⣿⣿⣿⣿⣿⣿⣿⣿⣿⣿⣿⣿⣿⣿⢕⠀⠀⠀⠀⠀⠀⠀⠀⠀⠀⠀⠀</a:t>
            </a:r>
            <a:br/>
            <a:r>
              <a:t>⠀⠀⠀⠀⠀⠀⠀⠀⠀⠀⠀⣿⣿⣿⣿⣿⣿⣿⢟⢱⢕⢵⣵⢕⢷⡞⢟⠏⢝⢝⢫⢝⢻⣿⣿⣿⣿⣿⣿⣿⣿⣿⣿⣿⣿⣿⣿⣿⣿⣿⣿⣿⣿⣿⣿⣿⣿⣿⣿⣿⣿⣿⣿⣿⣿⣿⣿⣿⡇⠀⠀⠀⠀⠀⠀⠀⠀⠀⠀⠀⠀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⠀⠀⠀⠀⠀⠀⠀⠀⠀⠀⠀⣿⣿⣿⣿⣿⣿⣿⣾⣿⣗⣞⡟⢇⢴⣱⢕⢕⢕⢕⢱⣱⣜⣝⣿⣿⣿⣿⣿⣿⣿⣿⣿⣿⣿⣿⣿⣿⣿⣿⣿⣿⣿⣿⣿⣿⣿⣿⣿⣿⣿⣿⣿⣿⣿⣿⣿⣿⡇⠀⠀⠀⠀⠀⠀⠀⠀⠀⠀⠀⠀</a:t>
            </a:r>
            <a:br/>
            <a:r>
              <a:t>⠀⠀⠀⠀⠀⠀⠀⠀⠀⠀⠀⣿⣿⣿⣿⣿⣿⡟⣸⢹⣿⣿⣷⣷⣿⣷⣷⣧⣵⣱⣾⣿⣿⣿⣿⣿⣿⣿⣿⣿⣿⣿⣿⣿⣿⣿⣿⣿⣿⣿⣿⣿⣿⣿⣿⣿⣿⣿⣿⣿⣿⣿⣿⣿⣿⣿⣿⣿⡇⠀⠀⠀⠀⠀⠀⠀⠀⠀⠀⠀⠀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⠀⠀⠀⠀⠀⠀⠀⠀⠀⠀⠀⣿⣿⣿⣿⣿⣿⢇⢻⣵⣾⣿⣿⣿⣿⣿⣿⣿⣿⣿⣿⣿⣿⣿⣿⣿⣿⣿⣿⣿⣿⣿⣿⣿⣿⣿⣿⣿⣿⣿⣿⣿⣿⣿⣿⣿⣿⣿⣿⣿⣿⣿⣿⣿⣿⣿⣿⣿⣧⠀⠀⠀⠀⠀⠀⠀⠀⠀⠀⠀⠀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⠀⠀⠀⠀⠀⠀⠀⠀⠀⠀⠀⣿⣿⣿⣿⣿⣿⢕⢸⣿⣿⣿⣿⣿⣿⣿⣿⣿⣿⣿⣿⣿⣿⣿⣿⣿⣿⣿⣿⣿⣿⣿⣿⣿⣿⣿⣿⣿⣿⣿⣿⣿⣿⣿⣿⣿⣿⣿⣿⣿⣿⣿⣿⣿⣿⣿⣿⣿⣕⠀⠀⠀⠀⠀⠀⠀⠀⠀⠀⠀⠀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⠀⠀⠀⠀⠀⠀⠀⠀⠀⠀⠀⣿⣿⣿⣿⣿⣿⣇⣸⣿⣿⣿⣿⣿⢿⣿⣿⣿⣿⣿⣿⣿⣿⣿⣿⣿⣿⣿⣿⣿⣿⣿⣿⣿⣿⣿⣿⣿⣿⣿⣿⣿⣿⣿⣿⣿⣿⣿⣿⣿⣿⣿⣿⣿⣿⣿⣿⣿⡇⠀⠀⠀⠀⠀⠀⠀⠀⠀⠀⠀⠀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⠀⠀⠀⠀⠀⠀⠀⠀⠀⠀⠀⣿⣿⣿⣿⣿⣿⣿⣿⣿⣿⣿⣿⣿⣿⣿⣿⣿⣽⣾⣿⣿⣿⣿⣿⣿⣿⣿⣿⣿⣿⣿⣿⣿⣿⣿⣿⣿⣿⣿⣿⣿⣿⣿⣿⣿⣿⣿⣿⣿⣿⣿⣿⣿⣿⣿⣿⣿⡿⠀⠀⠀⠀⠀⠀⠀⠀⠀⠀⠀⠀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⠀⠀⠀⠀⠀⠀⠀⠀⠀⠀⠀⣿⣿⣿⣿⣿⣿⣿⣿⣿⣿⣿⣿⣿⣿⣿⣿⣿⡿⣟⣿⣿⣿⣿⣿⣿⣿⣿⣿⣿⣿⣿⣿⣿⣿⣿⣿⣿⣿⣿⣿⣿⣿⣿⣿⣿⣿⣿⣿⣿⣿⣿⣿⣿⣿⣿⣿⣿⣇⠀⠀⠀⠀⠀⠀⠀⠀⠀⠀⠀⠀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⠀⠀⠀⠀⠀⠀⠀⠀⠀⠀⠀⣿⣿⣿⣿⣿⣿⢟⢺⣿⣿⣿⣿⣿⣿⣿⣿⣷⣾⣿⣿⣿⣿⣿⣿⣿⣿⣿⣿⣿⣿⣿⣿⣿⣿⣿⣿⣿⣿⣿⣿⣿⣿⣿⣿⣿⣿⣿⣿⣿⣿⣿⣿⣿⣿⣿⣿⣿⣿⠀⠀⠀⠀⠀⠀⠀⠀⠀⠀⠀⠀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⠀⠀⠀⠀⠀⠀⠀⠀⠀⠀⠀⣿⣿⣿⣿⣿⠇⢕⢸⣿⣿⣿⣿⣿⣿⣿⣿⣿⣿⣿⣿⡿⣿⣿⣿⣿⣿⣿⣿⣿⣿⣿⣿⣿⣿⣿⣿⣿⣿⣿⣿⣿⣿⣿⣿⣿⣿⣿⣿⣿⣿⣿⣿⣿⣿⣿⣿⣿⣿⠀⠀⠀⠀⠀⠀⠀⠀⠀⠀⠀⠀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⠀⠀⠀⠀⠀⠀⠀⠀⠀⠀⠀⠛⠛⠛⠛⠛⠀⠑⠑⠛⠛⠛⠛⠛⠛⠛⠛⠛⠛⠛⠛⠑⠛⠛⠛⠛⠛⠛⠛⠛⠛⠛⠛⠛⠛⠛⠛⠛⠛⠛⠛⠛⠛⠛⠛⠛⠛⠛⠛⠛⠛⠛⠛⠛⠛⠛⠛⠛⠛⠀⠀⠀⠀⠀⠀⠀⠀⠀⠀⠀⠀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⠀⠀⠀⠀⠀⠀⠀⠀⠀⠀⠀⣿⣿⣿⣿⣿⣿⣿⣿⣿⣿⣿⣿⣿⣿⡏⢕⢸⣿⣿⣿⣿⣿⣿⣿⣿⣿⣿⣿⣿⣿⣿⣿⣿⣿⣿⣿⣿⣿⣿⣿⣿⣿⣿⣿⣿⣿⣿⣿⣿⣿⣿⣿⣿⣿⣿⣿⣿⣿⠀⠀⠀⠀⠀⠀⠀⠀⠀⠀⠀⠀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⠀⠀⠀⠀⠀⠀⠀⠀⠀⠀⠀⣿⣿⣿⣿⣿⣿⣿⣿⣿⣿⣿⣿⣿⣿⢕⢸⣿⣿⣿⣿⣿⣿⣿⣿⣿⣿⣿⣿⣿⣿⣿⣿⣿⣿⣿⣿⣿⣿⣿⣿⣿⣿⣿⣿⢟⣿⣿⣿⣿⣿⣿⣿⣿⣿⣿⣿⣿⣿⠀⠀⠀⠀⠀⠀⠀⠀⠀⠀⠀⠀</a:t>
            </a:r>
            <a:br/>
            <a:r>
              <a:t>⠀⠀⠀⠀⠀⠀⠀⠀⠀⠀⠀⣿⣿⣿⣿⣿⣿⣿⣿⣿⣿⣿⣿⣿⣿⢕⢸⣿⣿⣿⣿⣿⣿⣿⣿⣿⣿⣿⢟⠻⢿⣿⣿⣿⣿⣿⣿⣿⣿⣿⣿⣿⣿⡿⢇⢕⣿⣿⣿⣿⣿⣿⣿⣿⣿⣿⣿⣿⣿⠀⠀⠀⠀⠀⠀⠀⠀⠀⠀⠀⠀</a:t>
            </a:r>
            <a:br/>
            <a:r>
              <a:t>⠀⠀⠀⠀⠀⠀⠀⠀⠀⠀⠀⣿⣿⣿⣿⣿⣿⣿⣿⣿⣿⣿⣿⣿⣿⢕⢸⣿⣿⣿⣿⣿⣿⣿⣿⡿⢟⢕⢔⠀⠀⠁⠁⠙⠙⠛⠛⠛⢟⢟⢏⢝⢕⢕⢕⢕⢸⣿⣿⣿⣿⣿⣿⣿⣿⣿⣿⣿⣿⠀⠀⠀⠀⠀⠀⠀⠀⠀⠀⠀⠀</a:t>
            </a:r>
            <a:br/>
            <a:r>
              <a:t>⠀⠀⠀⠀⠀⠀⠀⠀⠀⠀⠀⣿⣿⣿⣿⣿⣿⣿⣿⣿⣿⣿⣿⣿⣿⢕⢸⣿⣿⣿⣿⣿⡿⡿⢿⢕⢕⢕⠄⠀⠀⠀⠀⠀⠀⠀⢄⢕⢕⢕⠕⠕⠕⢕⠕⢕⢸⣿⣿⣿⣿⣿⣿⣿⣿⣿⣿⣿⣿⠀⠀⠀⠀⠀⠀⠀⠀⠀⠀⠀⠀</a:t>
            </a:r>
            <a:br/>
            <a:r>
              <a:t>⠀⠀⠀⠀⠀⠀⠀⠀⠀⠀⠀⣿⣿⣿⣿⣿⣿⣿⣿⣿⣿⣿⣿⣿⣿⢕⣼⣿⣿⣿⡟⠙⠁⠁⢁⢅⢁⢁⠀⠀⠀⠀⠀⠀⠀⢔⢕⠑⠁⠀⠀⠀⢀⢔⢕⢕⢸⣿⣿⣿⣿⣿⣿⣿⣿⣿⣿⣿⣿⠀⠀⠀⠀⠀⠀⠀⠀⠀⠀⠀⠀</a:t>
            </a:r>
            <a:br/>
            <a:r>
              <a:t>⠀⠀⠀⠀⠀⠀⠀⠀⠀⠀⠀⣿⣿⣿⣿⣿⣿⣿⣿⣿⣿⣿⣿⣿⡏⢕⣿⣿⣿⣿⢕⢔⢔⢄⢕⢕⢕⢕⢀⠀⠀⠀⠀⢕⢕⠑⢀⠀⠀⠀⠀⠀⠀⢕⢕⢕⣵⣿⣿⣿⣿⣿⣿⣿⣿⣿⣿⣿⣿⠀⠀⠀⠀⠀⠀⠀⠀⠀⠀⠀⠀</a:t>
            </a:r>
            <a:br/>
            <a:r>
              <a:t>⠀⠀⠀⠀⠀⠀⠀⠀⠀⠀⠀⣿⣿⣿⣿⣿⣿⣿⣿⣿⣿⣿⣿⣿⡇⢕⣿⣿⣿⣿⣿⣿⣷⣧⣵⣵⣕⡕⢕⢕⢕⢄⢄⢄⢔⢔⢕⢔⢕⢕⢔⣔⣰⣴⣷⣿⣿⣿⣿⣿⣿⣿⣿⣿⣿⣿⣿⣿⣿⠀⠀⠀⠀⠀⠀⠀⠀⠀⠀⠀⠀</a:t>
            </a:r>
            <a:br/>
            <a:r>
              <a:t>⠀⠀⠀⠀⠀⠀⠀⠀⠀⠀⠀⣿⣿⣿⣿⣿⣿⣿⣿⣿⣿⣿⣿⣿⡇⢕⣿⣿⣿⣿⣿⣿⣿⣿⢿⢟⢏⢕⢕⢕⢕⢕⢕⢕⣕⣱⣵⣷⣾⣿⣿⣿⣿⣿⣿⣿⣿⣿⣿⣿⣿⣿⣿⣿⣿⣿⣿⣿⣿⠀⠀⠀⠀⠀⠀⠀⠀⠀⠀⠀⠀</a:t>
            </a:r>
            <a:br/>
            <a:r>
              <a:t>⠀⠀⠀⠀⠀⠀⠀⠀⠀⠀⠀⣿⣿⣿⣿⣿⣿⣿⣿⣿⣿⣿⣿⣿⣇⢸⣿⣿⣿⣿⣿⣿⣿⣿⣿⣷⣷⣧⣵⣵⣕⣕⣵⣾⣿⣿⣿⣿⣿⣿⣿⣿⣿⣿⣿⣿⣿⣿⣿⣿⣿⣿⣿⣿⣿⣿⣿⣿⣿⠀⠀⠀⠀⠀⠀⠀⠀⠀⠀⠀⠀</a:t>
            </a:r>
            <a:br/>
            <a:r>
              <a:t>⠀⠀⠀⠀⠀⠀⠀⠀⠀⠀⠀⣿⣿⣿⣿⣿⣿⣿⣿⣿⣿⣿⣿⣿⣿⣼⣿⣿⣿⣿⣿⣿⣿⣿⣿⣿⣿⣿⣿⣿⣿⣿⣿⣿⣿⣿⣿⣿⣿⣿⣿⣿⣿⣿⣿⣿⣿⣿⣿⣿⣿⣿⣿⣿⣿⣿⣿⣿⣿⠀⠀⠀⠀⠀⠀⠀⠀⠀⠀⠀⠀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⠀⠀⠀⠀⠀⠀⠀⠀⠀⠀⠀⣿⣿⣿⣿⣿⣿⣿⣿⣿⣿⣿⣿⡟⢟⢟⢹⣿⣿⣿⢿⢿⢿⡿⢿⣿⣿⣿⣿⣿⣿⣿⣿⣿⣿⣿⣿⣿⣿⣿⣿⣿⣿⣿⣿⣿⣿⣿⣿⣿⣿⣿⣿⣿⣿⣿⣿⣿⣿⠀⠀⠀⠀⠀⠀⠀⠀⠀⠀⠀⠀</a:t>
            </a:r>
            <a:br/>
            <a:r>
              <a:t>⠀⠀⠀⠀⠀⠀⠀⠀⠀⠀⠀⠋⠘⠙⠙⠙⠛⠛⠛⠛⠛⠛⠛⠃⠑⠑⠘⠛⠛⠓⠃⠓⠋⠑⠑⠑⠘⠙⠛⠛⠛⠛⠛⠛⠛⠛⠛⠛⠛⠛⠛⠛⠛⠛⠛⠛⠛⠛⠛⠛⠛⠛⠛⠛⠛⠛⠛⠛⠛⠀⠀⠀⠀⠀⠀⠀⠀⠀⠀⠀⠀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⠀⠀⠀⠀⠀⠀⠀⠀⠀⠀⠀⠀⠁⠀⠀⠀⢕⣿⣿⣿⣿⣿⣿⣿⣿⣿⣿⣿⣿⣿⣿⣿⣿⣿⣿⣿⣿⣿⣿⣿⣿⣿⣿⣿⣿⣿⣿⣿⣿⣿⣿⣿⣿⣿⣿⣿⣿⣿⣿⣿⣿⣿⣿⣿⠀⢕⢕⢕⢕⠀⠀⠀⠀⠀⠀⠀⠀⠀⠀⠀⠀</a:t>
            </a:r>
            <a:br/>
            <a:r>
              <a:t>⠀⠀⠀⠀⠀⠀⠀⠀⠀⠀⠀⠀⠀⠀⠀⠀⠕⣿⣿⣿⣿⣿⣿⣿⣿⣿⣿⣿⣿⣿⣿⣿⣿⣿⣿⣿⣿⣿⣿⣿⣿⣿⣿⣿⣿⣿⣿⣿⣿⣿⣿⣿⣿⣿⣿⣿⣿⣿⣿⣿⣿⣿⣿⡇⠄⢕⢕⢕⢕⠀⠀⠀⠀⠀⠀⠀⠀⠀⠀⠀⠀</a:t>
            </a:r>
            <a:br/>
            <a:r>
              <a:t>⠀⠀⠀⠀⠀⠀⠀⠀⠀⠀⠀⠀⢄⢄⠀⠀⢕⣿⣿⣿⣿⣿⣿⣿⣿⣿⣿⣿⣿⣿⣿⣿⣿⣿⣿⣿⣿⣿⣿⣿⣿⣿⣿⣿⣿⣿⣿⣿⣿⣿⣿⣿⣿⣿⣿⣿⣿⣿⣿⣿⣿⣿⣿⡇⠀⢕⢕⢕⢎⠀⠀⠀⠀⠀⠀⠀⠀⠀⠀⠀⠀</a:t>
            </a:r>
            <a:br/>
            <a:r>
              <a:t>⠀⠀⠀⠀⠀⠀⠀⠀⠀⠀⠀⠀⢕⠁⠀⠀⢕⣽⣿⣿⣿⣿⣿⣿⣿⣿⣿⣿⣿⣿⣿⣿⣿⣿⣿⣿⣿⣿⣿⣿⣿⣿⣿⣿⣿⣿⣿⣿⣿⣿⣿⣿⣿⣿⣿⣿⣿⣿⣿⣿⣿⣿⣿⡇⠁⢕⢕⢕⢕⠀⠀⠀⠀⠀⠀⠀⠀⠀⠀⠀⠀</a:t>
            </a:r>
            <a:br/>
            <a:r>
              <a:t>⠀⠀⠀⠀⠀⠀⠀⠀⠀⠀⠀⢔⢔⡄⢄⢁⠕⢻⣿⣿⣿⣿⣿⣿⣿⣿⣿⣿⣿⣿⣿⡿⣿⣿⣿⣿⣿⣿⣮⢹⣿⣿⣿⣿⣿⣿⣿⣿⣿⣿⣿⣿⣿⣿⣿⣿⣿⣿⣿⣿⣿⣿⣿⡇⠀⢕⢕⢕⢕⠀⠀⠀⠀⠀⠀⠀⠀⠀⠀⠀⠀</a:t>
            </a:r>
            <a:br/>
            <a:r>
              <a:t>⠀⠀⠀⠀⠀⠀⠀⠀⠀⠀⠀⢕⢕⢕⢕⡕⢕⣿⣿⣿⣿⣿⣿⣿⣿⣿⣿⣿⣿⣿⣿⣇⢻⣿⣿⣿⡏⢗⢿⢯⣿⣿⣿⣿⣿⣿⣿⣿⣿⣿⣿⣿⣿⣿⣿⣿⣿⣿⣿⣿⣿⣿⣿⡇⢑⢕⢕⢕⢕⠀⠀⠀⠀⠀⠀⠀⠀⠀⠀⠀⠀</a:t>
            </a:r>
            <a:br/>
            <a:r>
              <a:t>⠀⠀⠀⠀⠀⠀⠀⠀⠀⠀⠀⠁⢕⢕⢕⢕⢕⢸⣿⣿⣿⣿⣿⣿⣿⣿⣿⣿⣿⣿⣿⣿⣿⣿⣯⣿⡿⣧⡷⣹⣿⣿⣿⣿⣿⣿⣿⣿⣿⣿⣿⣿⣿⣿⣿⣿⣿⣿⣿⣿⣿⣿⣿⡇⢕⢕⢕⢕⢕⠀⠀⠀⠀⠀⠀⠀⠀⠀⠀⠀⠀</a:t>
            </a:r>
            <a:br/>
            <a:r>
              <a:t>⠀⠀⠀⠀⠀⠀⠀⠀⠀⠀⠀⢀⢕⢕⢕⢕⠑⢸⣿⣿⣿⣿⣿⣿⣿⣿⣿⣿⣿⣿⣿⣿⣿⢟⢻⣿⣷⣿⣿⢯⢿⣿⣿⣿⣿⣿⣿⣿⣿⣿⣿⣿⣿⣿⣿⣿⣿⣿⣿⣿⣿⣟⣟⡇⣤⣵⣵⣵⣵⠀⠀⠀⠀⠀⠀⠀⠀⠀⠀⠀⠀</a:t>
            </a:r>
            <a:br/>
            <a:r>
              <a:t>⠀⠀⠀⠀⠀⠀⠀⠀⠀⠀⠀⢔⢇⢕⢕⢕⠕⢸⣿⣿⣿⣿⣿⣿⣿⣿⣝⣿⣿⣿⣿⣿⣿⣿⣷⣺⣿⣿⣷⢕⢱⢏⡻⣿⣿⣿⣿⣿⣿⣿⣿⣿⣿⣿⣿⣿⣿⣿⣿⣿⣿⡟⢟⢟⢟⢛⠛⢛⠛⠀⠀⠀⠀⠀⠀⠀⠀⠀⠀⠀⠀</a:t>
            </a:r>
            <a:br/>
            <a:r>
              <a:t>⠀⠀⠀⠀⠀⠀⠀⠀⠀⠀⠀⢕⢷⣧⢕⢕⢅⢸⣿⣿⣿⣿⣿⣿⣿⣿⣿⣿⣿⣿⣿⣿⣿⣿⣿⣿⣿⡝⢕⢕⢕⢕⢕⢜⣿⣿⣿⣿⣿⣿⣿⣿⣿⣿⣿⣿⣿⣿⣿⣿⣿⣟⣧⡕⢧⢕⢕⢔⣑⠀⠀⠀⠀⠀⠀⠀⠀⠀⠀⠀⠀</a:t>
            </a:r>
            <a:br/>
            <a:r>
              <a:t>⠀⠀⠀⠀⠀⠀⠀⠀⠀⠀⠀⢕⣽⡕⢕⢕⢐⢸⣿⣿⣿⣿⣿⣿⣿⢿⣿⣿⣿⣿⣿⣿⣿⣿⣿⢇⢸⣿⡕⢕⢕⢕⢕⢱⡏⢿⣿⣿⣿⣿⣿⣿⣿⣿⣿⣿⣿⣿⣿⣿⣿⣿⣕⣔⣔⣕⣕⣕⢔⠀⠀⠀⠀⠀⠀⠀⠀⠀⠀⠀⠀</a:t>
            </a:r>
            <a:br/>
            <a:r>
              <a:t>⠀⠀⠀⠀⠀⠀⠀⠀⠀⠀⠀⢕⣯⢕⢕⢕⢕⢸⣿⣿⣿⣿⣿⣿⣿⣷⢝⣿⣿⣿⣿⣿⣿⣿⡏⢕⢕⣿⣿⡕⢕⢕⢕⣾⡇⢜⣿⣿⣿⣿⣿⣿⣿⣿⣿⣿⣿⣿⣿⣿⣿⣾⣿⣿⣿⣯⣽⣿⣽⠀⠀⠀⠀⠀⠀⠀⠀⠀⠀⠀⠀</a:t>
            </a:r>
            <a:br/>
            <a:r>
              <a:t>⠀⠀⠀⠀⠀⠀⠀⠀⠀⠀⠀⢵⢷⢕⢕⢕⢕⢸⣿⣿⣿⣿⣿⣿⣿⣿⣧⢜⣿⣿⣿⣿⢿⢻⢕⢕⣼⣿⣿⣿⣧⣵⣿⣿⡇⢕⢜⢿⣿⣿⣿⣿⣿⣿⣿⣿⣿⣿⣿⣿⣿⣿⣿⣿⣿⣿⣿⣿⣿⠀⠀⠀⠀⠀⠀⠀⠀⠀⠀⠀⠀</a:t>
            </a:r>
            <a:br/>
            <a:r>
              <a:t>⠀⠀⠀⠀⠀⠀⠀⠀⠀⠀⠀⢕⢱⢕⢕⢕⢕⢸⣿⣿⣿⣿⣿⣿⣿⣿⣿⣧⡜⢻⣿⢏⢕⢕⢕⣾⣿⣿⣿⣿⣿⣿⣿⣿⣷⡕⢕⢜⣿⣿⣿⣿⣿⣿⣿⣿⣿⣿⣿⣿⣿⣿⣿⣿⣿⣿⣿⣿⣿⠀⠀⠀⠀⠀⠀⠀⠀⠀⠀⠀⠀</a:t>
            </a:r>
            <a:br/>
            <a:r>
              <a:t>⠀⠀⠀⠀⠀⠀⠀⠀⠀⠀⠀⠑⢕⢕⡕⢕⢕⢸⣿⣿⣿⣿⣿⣿⣿⣿⣿⣿⣏⢕⢕⢕⢕⢕⣾⣿⣿⣿⣿⣿⣿⣿⣿⣿⣿⣿⡇⢕⢽⣿⣿⣿⣿⣿⣿⣿⣿⣿⣿⣿⣿⣿⣿⣿⣿⣿⣿⣿⣿⠀⠀⠀⠀⠀⠀⠀⠀⠀⠀⠀⠀</a:t>
            </a:r>
            <a:br/>
            <a:r>
              <a:t>⠀⠀⠀⠀⠀⠀⠀⠀⠀⠀⠀⢔⢕⢕⢕⢕⢕⢸⣿⣿⣿⣿⣿⣿⣿⣿⣿⣿⣿⡕⢕⢕⢕⣾⣿⣿⣿⣿⣿⣿⣿⣿⣿⣷⣷⣷⣷⣾⣿⣿⣿⣿⣿⣿⣿⣿⣿⣿⣿⣿⣿⣿⣿⣿⣿⣿⣿⣿⣿⠀⠀⠀⠀⠀⠀⠀⠀⠀⠀⠀⠀</a:t>
            </a:r>
            <a:br/>
            <a:r>
              <a:t>⠀⠀⠀⠀⠀⠀⠀⠀⠀⠀⠀⢕⡇⢕⢕⢕⢕⢸⣿⣿⣿⣿⣿⣿⣿⣿⣿⣿⣿⣧⢕⢱⣾⣿⣿⣿⣿⣿⣿⣿⣟⣽⣿⣿⣿⣿⣿⣿⣿⣿⣿⣿⣿⣿⣿⣿⣿⣿⣿⣿⣿⣿⣿⣿⣿⣿⣿⣿⣿⠀⠀⠀⠀⠀⠀⠀⠀⠀⠀⠀⠀</a:t>
            </a:r>
            <a:br/>
            <a:r>
              <a:t>⠀⠀⠀⠀⠀⠀⠀⠀⠀⠀⠀⢕⡕⢕⢕⢕⢕⣿⣿⣿⣿⣿⣿⣿⣿⣿⣿⣿⣿⣿⣷⣿⣿⣿⣿⣿⣿⣿⣿⣿⣿⣿⣿⣿⣿⣿⣿⣿⣿⣿⣿⣿⣿⣿⣿⣿⣿⣿⣿⣿⣿⣿⣿⣿⣿⣿⣿⣿⣿⠀⠀⠀⠀⠀⠀⠀⠀⠀⠀⠀⠀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⠀⠀⠀⠀⠀⠀⠀⠀⠀⠀⠀⢕⢕⢕⡕⡇⢕⣾⣿⣿⣿⣿⣿⣿⣿⣿⣿⣿⣿⣿⣿⣿⣿⣿⣿⣿⣿⣿⣿⣿⣿⣿⣿⣿⣿⣿⣿⣿⣿⣿⣿⣿⣿⣿⣿⣿⣿⣿⣿⣿⣿⣿⣿⣿⣿⣿⣿⣿⣿⠀⠀⠀⠀⠀⠀⠀⠀⠀⠀⠀⠀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⠀⠀⠀⠀⠀⠀⠀⠀⠀⠀⠀⢕⡕⢕⢕⡕⢕⣽⣿⣿⣿⣿⣿⣿⣿⣿⣿⣿⣿⣿⣿⣿⣿⣿⣿⣿⣿⣿⣿⣿⣿⣿⣿⣿⣿⣿⣿⣿⣿⣿⣿⣿⣿⣿⣿⣿⣿⣿⣿⣿⣿⣿⣿⣿⣿⣿⣿⣿⣿⠀⠀⠀⠀⠀⠀⠀⠀⠀⠀⠀⠀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⠀⠀⠀⠀⠀⠀⠀⠀⠀⠀⠀⣕⢏⢕⢕⡇⢕⣿⣿⣿⣿⣿⣿⣿⣿⣿⣿⣿⣿⣿⣿⣿⣿⣿⣿⣿⣿⣿⣿⣿⣿⣿⣿⣿⣿⣿⣿⣿⣿⣿⣿⣿⣿⣿⣿⣿⣿⣿⣿⣿⣿⣿⣿⣿⣿⣿⣿⣿⣿⠀⠀⠀⠀⠀⠀⠀⠀⠀⠀⠀⠀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⠀⠀⠀⠀⠀⠀⠀⠀⠀⠀⠀⢕⢇⢕⡕⡇⢕⣿⣿⣿⣿⣿⣿⣿⣿⣿⣿⣿⣿⣿⣿⣿⣿⣿⣿⣿⣿⣿⣿⣿⣿⣿⣿⣿⣿⣿⣿⣿⣿⣿⣿⣿⣿⣿⣿⣿⣿⣿⣿⣿⣿⣿⣿⣿⣿⣿⣿⣿⣿⠀⠀⠀⠀⠀⠀⠀⠀⠀⠀⠀⠀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⠀⠀⠀⠀⠀⠀⠀⠀⠀⠀⠀⠑⠑⠑⠑⠃⠑⠛⠛⠛⠛⠛⠛⠛⠛⠛⠛⠛⠛⠛⠛⠛⠛⠛⠛⠛⠛⠛⠛⠛⠛⠛⠛⠛⠛⠛⠛⠛⠛⠛⠛⠛⠛⠛⠛⠛⠛⠛⠛⠛⠛⠛⠛⠛⠛⠛⠛⠛⠛⠀⠀⠀⠀⠀⠀⠀⠀⠀⠀⠀⠀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⠀⠀⠀⠀⠀⠀⠀⠀⠀⠀⠀⣿⣿⣿⣿⣿⣿⣿⣿⣿⣿⣿⣿⣿⣿⣿⣿⣿⣿⣿⣿⣿⣿⣿⣿⣿⣿⣿⣿⣿⣿⣿⣿⣿⣿⣿⣿⣿⡇⢕⢕⢕⢕⢻⣿⣿⣿⣿⣿⣿⣿⡕⢕⢕⢕⢕⢕⢕⢕⠀⠀⠀⠀⠀⠀⠀⠀⠀⠀⠀⠀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⠀⠀⠀⠀⠀⠀⠀⠀⠀⠀⠀⣿⣿⣿⣿⣿⣿⣿⣿⣿⣿⣿⣿⣿⣿⣿⣿⣿⣿⣿⣿⣿⣿⣿⣿⣿⣿⣿⣿⣿⣿⣿⣿⣿⣿⣿⣿⣿⢕⢕⢕⢕⢕⢜⣿⣿⣿⣿⣿⣿⣿⣧⢕⢕⢕⢕⢕⢕⢕⠀⠀⠀⠀⠀⠀⠀⠀⠀⠀⠀⠀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⠀⠀⠀⠀⠀⠀⠀⠀⠀⠀⠀⣿⣿⣿⣿⣿⣿⣿⣿⣿⣿⣿⣿⣿⣿⣿⣿⣿⣿⣿⣿⣿⣿⣿⣿⣿⣿⣿⣿⣿⣿⣿⣿⣿⣿⣿⣿⡇⢕⢕⢕⢕⢕⢕⣿⣿⣿⣿⣿⣿⣿⣿⡇⢕⢕⢕⢕⢕⢕⠀⠀⠀⠀⠀⠀⠀⠀⠀⠀⠀⠀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⠀⠀⠀⠀⠀⠀⠀⠀⠀⠀⠀⣿⣿⣿⣿⣿⣿⣿⣿⣿⣿⣿⣿⣿⣿⣿⣿⣿⣿⣿⣿⣿⣿⣿⣿⣿⣿⣿⣿⣿⣿⣿⣿⣿⣿⣿⣿⡟⢕⢕⢕⢕⢕⢕⣿⣿⣿⣿⣿⣿⣿⣿⣇⢕⢕⢕⢕⢕⢕⠀⠀⠀⠀⠀⠀⠀⠀⠀⠀⠀⠀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⠀⠀⠀⠀⠀⠀⠀⠀⠀⠀⠀⣿⣿⣿⣿⣿⣿⣿⣿⣿⣿⣿⣿⣿⣿⣿⣿⣿⣿⣿⣿⣿⣿⣿⣿⣿⣿⣿⣿⣿⣿⣿⣿⣿⣿⣿⣿⣷⣕⣕⣕⣵⣵⣵⣿⣿⣿⣿⣿⣿⣿⣿⣿⢕⢕⢕⢕⢕⢕⠀⠀⠀⠀⠀⠀⠀⠀⠀⠀⠀⠀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⠀⠀⠀⠀⠀⠀⠀⠀⠀⠀⠀⣿⣿⣿⣿⣿⣿⣿⣿⣿⣿⣿⣿⣿⣿⣿⣿⣿⣿⣿⣿⣿⣿⣿⣿⣿⣿⣿⣿⣿⣿⣿⣿⣿⣿⣿⣿⣿⣿⣿⣿⣿⣿⣿⣿⣿⣿⣿⣿⣿⣿⣿⣿⡕⢕⢕⢕⢕⢕⠀⠀⠀⠀⠀⠀⠀⠀⠀⠀⠀⠀</a:t>
            </a:r>
            <a:br/>
            <a:r>
              <a:t>⠀⠀⠀⠀⠀⠀⠀⠀⠀⠀⠀⣿⣿⣿⣿⣿⣿⣿⣿⣿⣿⣿⣿⣿⣿⡿⢻⢿⢿⣿⣿⣿⣿⣿⣿⣿⣿⣿⣿⣿⣿⣿⣿⣿⣿⣿⣿⣿⣿⣿⣿⣿⣿⣿⣿⣿⣿⣿⣿⣿⣿⣿⣿⡇⣕⣝⣕⣜⢕⠀⠀⠀⠀⠀⠀⠀⠀⠀⠀⠀⠀</a:t>
            </a:r>
            <a:br/>
            <a:r>
              <a:t>⠀⠀⠀⠀⠀⠀⠀⠀⠀⠀⠀⣿⣿⣿⣿⣿⣿⣿⣿⣿⡿⢏⢝⢕⢕⢕⣱⢕⢕⡽⣿⢿⢿⡿⣿⣿⣿⣿⣿⣿⣿⣿⣿⣿⣿⣿⣿⣿⣿⣿⣿⣿⣿⣿⣿⣿⣿⣿⣿⣿⣿⣿⣿⣿⣿⣿⣿⣯⡕⠀⠀⠀⠀⠀⠀⠀⠀⠀⠀⠀⠀</a:t>
            </a:r>
            <a:br/>
            <a:r>
              <a:t>⠀⠀⠀⠀⠀⠀⠀⠀⠀⠀⠀⣿⣿⣿⣿⣿⣿⣿⡿⡝⢕⢕⢕⢱⣵⡾⠷⢟⢟⢟⢟⢟⣿⣾⣿⣿⣿⣿⣿⣿⣿⣿⣿⣿⣿⣿⣿⣿⣿⣿⣿⣿⣿⣿⣿⣿⣿⣿⣿⣿⣿⣿⣿⣿⣿⣿⣿⣿⡇⠀⠀⠀⠀⠀⠀⠀⠀⠀⠀⠀⠀</a:t>
            </a:r>
            <a:br/>
            <a:r>
              <a:t>⠀⠀⠀⠀⠀⠀⠀⠀⠀⠀⠀⣿⣿⣿⣿⣿⣿⢏⣱⣵⣵⢼⣿⣵⢩⣵⢕⢔⢕⢕⢳⣷⢟⣿⣿⣿⣿⣿⣿⣿⣿⣿⣿⣿⣿⣿⣿⣿⣿⣿⣿⣿⣿⣿⣿⣿⣿⣿⣿⣿⣿⣿⣿⣿⣿⣿⣿⣿⡇⠀⠀⠀⠀⠀⠀⠀⠀⠀⠀⠀⠀</a:t>
            </a:r>
            <a:br/>
            <a:r>
              <a:t>⠀⠀⠀⠀⠀⠀⠀⠀⠀⠀⠀⣿⣿⣿⣿⣿⣿⡕⡿⣿⣿⣷⣵⣵⣧⣽⣵⣕⡵⣱⣾⣿⣿⣿⣿⣿⣿⣿⣿⣿⣿⣿⣿⣿⣿⣿⣿⣿⣿⣿⣿⣿⣿⣿⣿⣿⣿⣿⣿⣿⣿⣿⣿⣿⣿⣿⣿⣿⡇⠀⠀⠀⠀⠀⠀⠀⠀⠀⠀⠀⠀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⠀⠀⠀⠀⠀⠀⠀⠀⠀⠀⠀⣿⣿⣿⣿⣿⣿⢱⣷⢻⣿⣿⣿⣿⣿⣿⣿⣿⣿⣿⣿⣿⣿⣿⣿⣿⣿⣿⣿⣿⣿⣿⣿⣿⣿⣿⣿⣿⣿⣿⣿⣿⣿⣿⣿⣿⣿⣿⣿⣿⣿⣿⣿⣿⣿⣿⣿⣿⣷⠀⠀⠀⠀⠀⠀⠀⠀⠀⠀⠀⠀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⠀⠀⠀⠀⠀⠀⠀⠀⠀⠀⠀⣿⣿⣿⣿⣿⡟⢕⢿⣿⣿⣿⣿⣿⣿⣿⣿⣿⣿⣿⣿⣿⣿⣿⣿⣿⣿⣿⣿⣿⣿⣿⣿⣿⣿⣿⣿⣿⣿⣿⣿⣿⣿⣿⣿⣿⣿⣿⣿⣿⣿⣿⣿⣿⣿⣿⣿⣿⣇⠀⠀⠀⠀⠀⠀⠀⠀⠀⠀⠀⠀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⠀⠀⠀⠀⠀⠀⠀⠀⠀⠀⠀⣿⣿⣿⣿⣿⡏⢕⢸⣿⣿⣿⣿⣿⣿⣿⣿⣿⣿⣿⣿⣿⣿⣿⣿⣿⣿⣿⣿⣿⣿⣿⣿⣿⣿⣿⣿⣿⣿⣿⣿⣿⣿⣿⣿⣿⣿⣿⣿⣿⣿⣿⣿⣿⣿⣿⣿⣿⣟⠀⠀⠀⠀⠀⠀⠀⠀⠀⠀⠀⠀</a:t>
            </a:r>
            <a:br/>
            <a:r>
              <a:t>⠀⠀⠀⠀⠀⠀⠀⠀⠀⠀⠀⣿⣿⣿⣿⣿⣿⢕⣸⣿⣿⣿⣿⣿⣿⣿⣿⣿⣿⣿⣿⣿⣿⣿⣿⣿⣿⣿⣿⣿⣿⣿⣿⣿⣿⣿⣿⣿⣿⣿⣿⣿⣿⣿⣿⣿⣿⣿⣿⣿⣿⣿⣿⣿⣿⣿⣿⣿⡟⠀⠀⠀⠀⠀⠀⠀⠀⠀⠀⠀⠀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⠀⠀⠀⠀⠀⠀⠀⠀⠀⠀⠀⣿⣿⣿⣿⣿⣿⣷⣿⣿⣿⣿⣿⣯⣿⣿⣿⣿⣿⣿⣿⣿⣿⣿⣿⣿⣿⣿⣿⣿⣿⣿⣿⣿⣿⣿⣿⣿⣿⣿⣿⣿⣿⣿⣿⣿⣿⣿⣿⣿⣿⣿⣿⣿⣿⣿⣿⣿⡿⠀⠀⠀⠀⠀⠀⠀⠀⠀⠀⠀⠀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⠀⠀⠀⠀⠀⠀⠀⠀⠀⠀⠀⣿⣿⣿⣿⣿⣿⣿⣿⣿⣿⣿⣿⣿⣿⣿⣿⣿⣽⣽⣿⣿⣿⣿⣿⣿⣿⣿⣿⣿⣿⣿⣿⣿⣿⣿⣿⣿⣿⣿⣿⣿⣿⣿⣿⣿⣿⣿⣿⣿⣿⣿⣿⣿⣿⣿⣿⣿⣿⠀⠀⠀⠀⠀⠀⠀⠀⠀⠀⠀⠀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⠀⠀⠀⠀⠀⠀⠀⠀⠀⠀⠀⣿⣿⣿⣿⣿⣿⣟⣿⣿⣿⣿⣿⣿⣿⣿⣿⣿⣿⣿⣿⣿⣿⣿⣿⣿⣿⣿⣿⣿⣿⣿⣿⣿⣿⣿⣿⣿⣿⣿⣿⣿⣿⣿⣿⣿⣿⣿⣿⣿⣿⣿⣿⣿⣿⣿⣿⣿⣿⠀⠀⠀⠀⠀⠀⠀⠀⠀⠀⠀⠀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⠀⠀⠀⠀⠀⠀⠀⠀⠀⠀⠀⣿⣿⣿⣿⣿⢏⢕⣿⣿⣿⣿⣿⣿⣿⣿⣿⣿⣿⣿⣿⣿⣿⣿⣿⣿⣿⣿⣿⣿⣿⣿⣿⣿⣿⣿⣿⣿⣿⣿⣿⣿⣿⣿⣿⣿⣿⣿⣿⣿⣿⣿⣿⣿⣿⣿⣿⣿⣿⠀⠀⠀⠀⠀⠀⠀⠀⠀⠀⠀⠀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⠀⠀⠀⠀⠀⠀⠀⠀⠀⠀⠀⠛⠛⠛⠛⠋⠐⠑⠛⠛⠛⠛⠛⠛⠛⠛⠛⠛⠛⠛⠛⠘⠛⠛⠛⠛⠛⠛⠛⠛⠛⠛⠛⠛⠛⠛⠛⠛⠛⠛⠛⠛⠛⠛⠛⠛⠛⠛⠛⠛⠛⠛⠛⠛⠛⠛⠛⠛⠛⠀⠀⠀⠀⠀⠀⠀⠀⠀⠀⠀⠀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⠀⠀⠀⠀⠀⠀⠀⠀⠀⠀⠀⣿⣿⣿⣿⣿⣿⣿⣿⣿⣿⣿⣿⣿⣿⣿⣿⣿⣿⣿⣿⣿⣿⣿⣿⣿⣿⣿⣿⣿⣿⣿⣿⣿⣿⣿⣿⣿⡇⢕⢕⢜⢝⢻⣿⣿⣿⣿⣿⣿⣿⡕⢕⢕⢕⢕⢕⢕⢕⠀⠀⠀⠀⠀⠀⠀⠀⠀⠀⠀⠀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⠀⠀⠀⠀⠀⠀⠀⠀⠀⠀⠀⣿⣿⣿⣿⣿⣿⣿⣿⣿⣿⣿⣿⣿⣿⣿⣿⣿⣿⣿⣿⣿⣿⣿⣿⣿⣿⣿⣿⣿⣿⣿⣿⣿⣿⣿⣿⣿⢇⢕⢕⢕⢕⢜⣿⣿⣿⣿⣿⣿⣿⣷⡕⢕⢕⢕⢕⢕⢕⠀⠀⠀⠀⠀⠀⠀⠀⠀⠀⠀⠀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⠀⠀⠀⠀⠀⠀⠀⠀⠀⠀⠀⣿⣿⣿⣿⣿⣿⣿⣿⣿⣿⣿⣿⣿⣿⣿⣿⣿⣿⣿⣿⣿⣿⣿⣿⣿⣿⣿⣿⣿⣿⣿⣿⣿⣿⣿⣿⣿⢕⢕⢕⢕⢕⢕⢸⣿⣿⣿⣿⣿⣿⣿⣧⢕⢕⢕⢕⢕⢕⠀⠀⠀⠀⠀⠀⠀⠀⠀⠀⠀⠀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⠀⠀⠀⠀⠀⠀⠀⠀⠀⠀⠀⣿⣿⣿⣿⣿⣿⣿⣿⣿⣿⣿⣿⣿⣿⣿⣿⣿⣿⣿⣿⣿⣿⣿⣿⣿⣿⣿⣿⣿⣿⣿⣿⣿⣿⣿⣿⣿⣵⣕⣕⣵⣷⣵⣼⣿⣿⣿⣿⣿⣿⣿⣿⢕⢕⢕⢕⢕⢕⠀⠀⠀⠀⠀⠀⠀⠀⠀⠀⠀⠀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⠀⠀⠀⠀⠀⠀⠀⠀⠀⠀⠀⣿⣿⣿⣿⣿⣿⣿⣿⣿⣿⣿⣿⣿⣿⣿⣿⣿⣿⣿⣿⣿⣿⣿⣿⣿⣿⣿⣿⣿⣿⣿⣿⣿⣿⣿⣿⣿⣿⣿⣿⣿⣿⣿⣿⣿⣿⣿⣿⣿⣿⣿⣿⣕⣕⢕⡕⢕⢕⠀⠀⠀⠀⠀⠀⠀⠀⠀⠀⠀⠀</a:t>
            </a:r>
            <a:br/>
            <a:r>
              <a:t>⠀⠀⠀⠀⠀⠀⠀⠀⠀⠀⠀⣿⣿⣿⣿⣿⣿⣿⣿⣿⣿⣿⣿⣿⢿⢿⢿⣿⣿⣿⣿⣿⣿⣿⣿⣿⣿⣿⣿⣿⣿⣿⣿⣿⣿⣿⣿⣿⣿⣿⣿⣿⣿⣿⣿⣿⣿⣿⣿⣿⣿⣿⣿⣝⣕⣝⣕⣕⢕⠀⠀⠀⠀⠀⠀⠀⠀⠀⠀⠀⠀</a:t>
            </a:r>
            <a:br/>
            <a:r>
              <a:t>⠀⠀⠀⠀⠀⠀⠀⠀⠀⠀⠀⣿⣿⣿⣿⣿⣿⣿⣿⣿⡟⢏⢝⢝⢕⢱⡕⢕⢹⣿⡿⢿⢿⣿⣿⣿⣿⣿⣿⣿⣿⣿⣿⣿⣿⣿⣿⣿⣿⣿⣿⣿⣿⣿⣿⣿⣿⣿⣿⣿⣿⣿⣿⣿⣿⣿⣿⣿⡕⠀⠀⠀⠀⠀⠀⠀⠀⠀⠀⠀⠀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⠀⠀⠀⠀⠀⠀⠀⠀⠀⠀⠀⣿⣿⣿⣿⣿⣿⣿⢏⢕⢕⢕⢕⢕⢱⣵⢷⢾⢿⢟⢻⢿⣷⣿⣿⣿⣿⣿⣿⣿⣿⣿⣿⣿⣿⣿⣿⣿⣿⣿⣿⣿⣿⣿⣿⣿⣿⣿⣿⣿⣿⣿⣿⣿⣿⣿⣿⣿⡇⠀⠀⠀⠀⠀⠀⠀⠀⠀⠀⠀⠀</a:t>
            </a:r>
            <a:br/>
            <a:r>
              <a:t>⠀⠀⠀⠀⠀⠀⠀⠀⠀⠀⠀⣿⣿⣿⣿⣿⡟⢝⣧⢕⣕⣷⣕⡘⣏⡕⢅⢔⢕⢜⣵⡇⢻⣿⣿⣿⣿⣿⣿⣿⣿⣿⣿⣿⣿⣿⣿⣿⣿⣿⣿⣿⣿⣿⣿⣿⣿⣿⣿⣿⣿⣿⣿⣿⣿⣿⣿⣿⡇⠀⠀⠀⠀⠀⠀⠀⠀⠀⠀⠀⠀</a:t>
            </a:r>
            <a:br/>
            <a:r>
              <a:t>⠀⠀⠀⠀⠀⠀⠀⠀⠀⠀⠀⣿⣿⣿⣿⣿⡇⢾⣿⣷⣧⣼⣜⣱⣵⣇⣕⡕⡜⣱⣿⣿⣿⣿⣿⣿⣿⣿⣿⣿⣿⣿⣿⣿⣿⣿⣿⣿⣿⣿⣿⣿⣿⣿⣿⣿⣿⣿⣿⣿⣿⣿⣿⣿⣿⣿⣿⣿⣧⠀⠀⠀⠀⠀⠀⠀⠀⠀⠀⠀⠀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⠀⠀⠀⠀⠀⠀⠀⠀⠀⠀⠀⣿⣿⣿⣿⣿⡇⢸⡵⣿⣿⣿⣿⣿⣿⣿⣿⣿⣷⣿⣿⣿⣿⣿⣿⣿⣿⣿⣿⣿⣿⣿⣿⣿⣿⣿⣿⣿⣿⣿⣿⣿⣿⣿⣿⣿⣿⣿⣿⣿⣿⣿⣿⣿⣿⣿⣿⣿⡿⠀⠀⠀⠀⠀⠀⠀⠀⠀⠀⠀⠀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⠀⠀⠀⠀⠀⠀⠀⠀⠀⠀⠀⣿⣿⣿⣿⣿⢕⢹⣿⣿⣿⣿⣿⣿⣿⣿⣿⣿⣿⣿⣿⣿⣿⣿⣿⣿⣿⣿⣿⣿⣿⣿⣿⣿⣿⣿⣿⣿⣿⣿⣿⣿⣿⣿⣿⣿⣿⣿⣿⣿⣿⣿⣿⣿⣿⣿⣿⣿⣇⠀⠀⠀⠀⠀⠀⠀⠀⠀⠀⠀⠀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⠀⠀⠀⠀⠀⠀⠀⠀⠀⠀⠀⣿⣿⣿⣿⣿⢕⢕⣾⣿⣿⣿⣿⣿⣿⣿⣿⣿⣿⣿⣿⣿⣿⣿⣿⣿⣿⣿⣿⣿⣿⣿⣿⣿⣿⣿⣿⣿⣿⣿⣿⣿⣿⣿⣿⣿⣿⣿⣿⣿⣿⣿⣿⣿⣿⣿⣿⣿⣿⠀⠀⠀⠀⠀⠀⠀⠀⠀⠀⠀⠀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⠀⠀⠀⠀⠀⠀⠀⠀⠀⠀⠀⣿⣿⣿⣿⣿⡕⢕⣿⣿⣿⣿⣿⣿⣿⣿⣿⣿⣿⣿⣿⣿⣿⣿⣿⣿⣿⣿⣿⣿⣿⣿⣿⣿⣿⣿⣿⣿⣿⣿⣿⣿⣿⣿⣿⣿⣿⣿⣿⣿⣿⣿⣿⣿⣿⣿⣿⣿⣟⠀⠀⠀⠀⠀⠀⠀⠀⠀⠀⠀⠀</a:t>
            </a:r>
            <a:br/>
            <a:r>
              <a:t>⠀⠀⠀⠀⠀⠀⠀⠀⠀⠀⠀⣿⣿⣿⣿⣿⣷⣕⣿⣿⣿⣿⣿⣟⣿⣿⣿⣿⣿⣿⣿⢿⣿⣿⣿⣿⣿⣿⣿⣿⣿⣿⣿⣿⣿⣿⣿⣿⣿⣿⣿⣿⣿⣿⣿⣿⣿⣿⣿⣿⣿⣿⣿⣿⣿⣿⣿⣿⡿⠀⠀⠀⠀⠀⠀⠀⠀⠀⠀⠀⠀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⠀⠀⠀⠀⠀⠀⠀⠀⠀⠀⠀⣿⣿⣿⣿⣿⣿⣿⣿⣿⣿⣿⣿⣿⣿⣿⣿⣿⢻⣽⣿⣿⣿⣿⣿⣿⣿⣿⣿⣿⣿⣿⣿⣿⣿⣿⣿⣿⣿⣿⣿⣿⣿⣿⣿⣿⣿⣿⣿⣿⣿⣿⣿⣿⣿⣿⣿⣿⡿⠀⠀⠀⠀⠀⠀⠀⠀⠀⠀⠀⠀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⠀⠀⠀⠀⠀⠀⠀⠀⠀⠀⠀⣿⣿⣿⣿⣿⣿⣿⣿⣿⣿⣿⣿⣟⣿⣿⣿⣿⣿⢿⢿⣿⣿⣿⣿⣿⣿⣿⣿⣿⣿⣿⣿⣿⣿⣿⣿⣿⣿⣿⣿⣿⣿⣿⣿⣿⣿⣿⣿⣿⣿⣿⣿⣿⣿⣿⣿⣿⣿⠀⠀⠀⠀⠀⠀⠀⠀⠀⠀⠀⠀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⠀⠀⠀⠀⠀⠀⠀⠀⠀⠀⠀⣿⣿⣿⣿⣿⡟⢕⣿⣿⣿⣿⣿⣿⣿⣿⣿⣿⣿⣿⣿⣿⣿⣿⣿⣿⣿⣿⣿⣿⣿⣿⣿⣿⣿⣿⣿⣿⣿⣿⣿⣿⣿⣿⣿⣿⣿⣿⣿⣿⣿⣿⣿⣿⣿⣿⣿⣿⣿⠀⠀⠀⠀⠀⠀⠀⠀⠀⠀⠀⠀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⠀⠀⠀⠀⠀⠀⠀⠀⠀⠀⠀⠛⠛⠛⠛⠛⠑⠑⠛⠛⠛⠛⠛⠛⠛⠛⠛⠛⠛⠛⠋⠘⠛⠛⠛⠛⠛⠛⠛⠛⠛⠛⠛⠛⠛⠛⠛⠛⠛⠛⠛⠛⠛⠛⠛⠛⠛⠛⠛⠛⠛⠛⠛⠛⠛⠛⠛⠛⠛⠀⠀⠀⠀⠀⠀⠀⠀⠀⠀⠀⠀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⠀⠀⠀⠀⠀⠀⠀⠀⠀⠀⠀⣿⣿⣿⣿⣿⣿⣿⣿⣿⣿⣿⣿⣿⣿⣿⣿⣿⣿⣿⣿⣿⣿⣿⣿⣿⣿⣿⣿⣿⣿⣿⣿⣿⣿⣿⣿⣧⢕⢕⢕⢕⢕⢕⢿⣿⣿⣿⣿⣿⣿⣿⡇⢕⢕⢕⢕⢕⢕⠀⠀⠀⠀⠀⠀⠀⠀⠀⠀⠀⠀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⠀⠀⠀⠀⠀⠀⠀⠀⠀⠀⠀⣿⣿⣿⣿⣿⣿⣿⣿⣿⣿⣿⣿⣿⣿⣿⣿⣿⣿⣿⣿⣿⣿⣿⣿⣿⣿⣿⣿⣿⣿⣿⣿⣿⣿⣿⣿⣯⢕⢕⢕⢕⢕⢕⢸⣿⣿⣿⣿⣿⣿⣿⣿⢕⢕⢕⢕⢕⢕⠀⠀⠀⠀⠀⠀⠀⠀⠀⠀⠀⠀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⠀⠀⠀⠀⠀⠀⠀⠀⠀⠀⠀⣿⣿⣿⣿⣿⣿⣿⣿⣿⣿⣿⣿⣿⣿⣿⣿⣿⣿⣿⣿⣿⣿⣿⣿⣿⣿⣿⣿⣿⣿⣿⣿⣿⣿⣿⣿⣿⣵⣕⣱⣵⣷⣷⣾⣿⣿⣿⣿⣿⣿⣿⣿⢕⢕⢕⢕⢕⢕⠀⠀⠀⠀⠀⠀⠀⠀⠀⠀⠀⠀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⠀⠀⠀⠀⠀⠀⠀⠀⠀⠀⠀⣿⣿⣿⣿⣿⣿⣿⣿⣿⣿⣿⣿⣿⣿⣿⣿⣿⣿⣿⣿⣿⣿⣿⣿⣿⣿⣿⣿⣿⣿⣿⣿⣿⣿⣿⣿⣿⣿⣿⣿⣿⣿⣿⣿⣿⣿⣿⣿⣿⣿⣿⣿⣕⢕⢕⢕⢕⢕⠀⠀⠀⠀⠀⠀⠀⠀⠀⠀⠀⠀</a:t>
            </a:r>
            <a:br/>
            <a:r>
              <a:t>⠀⠀⠀⠀⠀⠀⠀⠀⠀⠀⠀⣿⣿⣿⣿⣿⣿⣿⣿⣿⡿⢟⢝⢙⢑⢝⢝⢹⣽⣿⣿⣿⣿⣿⣿⣿⣿⣿⣿⣿⣿⣿⣿⣿⣿⣿⣿⣿⣿⣿⣿⣿⣿⣿⣿⣿⣿⣿⣿⣿⣿⣿⣿⡕⣕⣕⣕⡕⢕⠀⠀⠀⠀⠀⠀⠀⠀⠀⠀⠀⠀</a:t>
            </a:r>
            <a:br/>
            <a:r>
              <a:t>⠀⠀⠀⠀⠀⠀⠀⠀⠀⠀⠀⣿⣿⣿⣿⣿⣿⢿⢟⢇⢔⠕⢕⢠⣵⡷⢕⣸⣜⢣⣽⣝⣻⣿⣿⣿⣿⣿⣿⣿⣿⣿⣿⣿⣿⣿⣿⣿⣿⣿⣿⣿⣿⣿⣿⣿⣿⣿⣿⣿⣿⣿⣿⣿⣷⣷⣷⣵⡕⠀⠀⠀⠀⠀⠀⠀⠀⠀⠀⠀⠀</a:t>
            </a:r>
            <a:br/>
            <a:r>
              <a:t>⠀⠀⠀⠀⠀⠀⠀⠀⠀⠀⠀⣿⣿⣿⣿⡿⢇⢕⢕⢕⢕⢕⢕⡕⣷⣕⢷⢿⢿⢟⢟⢿⣿⣿⣿⣿⣿⣿⣿⣿⣿⣿⣿⣿⣿⣿⣿⣿⣿⣿⣿⣿⣿⣿⣿⣿⣿⣿⣿⣿⣿⣿⣿⣿⣾⣿⣷⣾⡇⠀⠀⠀⠀⠀⠀⠀⠀⠀⠀⠀⠀</a:t>
            </a:r>
            <a:br/>
            <a:r>
              <a:t>⠀⠀⠀⠀⠀⠀⠀⠀⠀⠀⠀⣿⣿⣿⣿⢕⣱⣾⢱⡕⢹⡗⢕⢙⢙⢉⢁⠅⢕⣸⣕⢜⢻⣿⣿⣿⣿⣿⣿⣿⣿⣿⣿⣿⣿⣿⣿⣿⣿⣿⣿⣿⣿⣿⣿⣿⣿⣿⣿⣿⣿⣿⣿⣿⣿⣿⣿⣿⡇⠀⠀⠀⠀⠀⠀⠀⠀⠀⠀⠀⠀</a:t>
            </a:r>
            <a:br/>
            <a:r>
              <a:t>⠀⠀⠀⠀⠀⠀⠀⠀⠀⠀⠀⣿⣿⣿⣿⢇⢜⢿⣿⣾⣷⣵⣵⣷⣵⣵⣕⣔⢱⣼⣿⣿⣿⣿⣿⣿⣿⣿⣿⣿⣿⣿⣿⣿⣿⣿⣿⣿⣿⣿⣿⣿⣿⣿⣿⣿⣿⣿⣿⣿⣿⣿⣿⣿⣿⣿⣿⣿⣧⠀⠀⠀⠀⠀⠀⠀⠀⠀⠀⠀⠀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⠀⠀⠀⠀⠀⠀⠀⠀⠀⠀⠀⣿⣿⣿⣿⢕⢱⣇⣺⣿⣿⣿⣿⣿⣿⣿⣿⣿⣿⣿⣿⣿⣿⣿⣿⣿⣿⣿⣿⣿⣿⣿⣿⣿⣿⣿⣿⣿⣿⣿⣿⣿⣿⣿⣿⣿⣿⣿⣿⣿⣿⣿⣿⣿⣿⣿⣿⣿⣷⠀⠀⠀⠀⠀⠀⠀⠀⠀⠀⠀⠀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⠀⠀⠀⠀⠀⠀⠀⠀⠀⠀⠀⣿⣿⣿⣿⢕⢕⢻⣿⣿⣿⣿⣿⣿⣿⣿⣿⣿⣿⣿⣿⣿⣿⣿⣿⣿⣿⣿⣿⣿⣿⣿⣿⣿⣿⣿⣿⣿⣿⣿⣿⣿⣿⣿⣿⣿⣿⣿⣿⣿⣿⣿⣿⣿⣿⣿⣿⣿⣇⠀⠀⠀⠀⠀⠀⠀⠀⠀⠀⠀⠀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⠀⠀⠀⠀⠀⠀⠀⠀⠀⠀⠀⣿⣿⣿⣿⢕⢕⢜⣿⣿⣿⣿⣿⣿⣿⣿⣿⣿⣿⣿⣿⣿⣿⣿⣿⣿⣿⣿⣿⣿⣿⣿⣿⣿⣿⣿⣿⣿⣿⣿⣿⣿⣿⣿⣿⣿⣿⣿⣿⣿⣿⣿⣿⣿⣿⣿⣿⣿⣿⠀⠀⠀⠀⠀⠀⠀⠀⠀⠀⠀⠀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⠀⠀⠀⠀⠀⠀⠀⠀⠀⠀⠀⣿⣿⣿⣿⣧⡕⣸⣿⣿⣿⣿⣿⣿⣿⣿⣿⣿⣿⣿⣿⣿⣿⣿⣿⣿⣿⣿⣿⣿⣿⣿⣿⣿⣿⣿⣿⣿⣿⣿⣿⣿⣿⣿⣿⣿⣿⣿⣿⣿⣿⣿⣿⣿⣿⣿⣿⣿⣿⠀⠀⠀⠀⠀⠀⠀⠀⠀⠀⠀⠀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⠀⠀⠀⠀⠀⠀⠀⠀⠀⠀⠀⣿⣿⣿⣿⣿⣿⣿⣿⣿⣿⣿⣿⣾⣿⣿⣿⣿⣿⣿⣽⣽⣿⣿⣿⣿⣿⣿⣿⣿⣿⣿⣿⣿⣿⣿⣿⣿⣿⣿⣿⣿⣿⣿⣿⣿⣿⣿⣿⣿⣿⣿⣿⣿⣿⣿⣿⣿⡏⠀⠀⠀⠀⠀⠀⠀⠀⠀⠀⠀⠀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⠀⠀⠀⠀⠀⠀⠀⠀⠀⠀⠀⣿⣿⣿⣿⣿⣿⣿⣿⣿⣿⣿⣿⣿⣿⣿⣿⣟⣫⣿⣿⣿⣿⣿⣿⣿⣿⣿⣿⣿⣿⣿⣿⣿⣿⣿⣿⣿⣿⣿⣿⣿⣿⣿⣿⣿⣿⣿⣿⣿⣿⣿⣿⣿⣿⣿⣿⣿⡿⠀⠀⠀⠀⠀⠀⠀⠀⠀⠀⠀⠀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⠀⠀⠀⠀⠀⠀⠀⠀⠀⠀⠀⣿⣿⣿⣿⣿⣿⣿⣿⣿⣿⣿⣿⣿⣿⣿⣿⣿⣿⣻⣿⣿⣿⣿⣿⣿⣿⣿⣿⣿⣿⣿⣿⣿⣿⣿⣿⣿⣿⣿⣿⣿⣿⣿⣿⣿⣿⣿⣿⣿⣿⣿⣿⣿⣿⣿⣿⣿⣧⠀⠀⠀⠀⠀⠀⠀⠀⠀⠀⠀⠀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⠀⠀⠀⠀⠀⠀⠀⠀⠀⠀⠀⣿⣿⣿⣿⣿⡟⢹⣿⣿⣿⣿⣿⣿⣿⣿⣿⣿⣿⣿⣿⢟⣿⣿⣿⣿⣿⣿⣿⣿⣿⣿⣿⣿⣿⣿⣿⣿⣿⣿⣿⣿⣿⣿⣿⣿⣿⣿⣿⣿⣿⣿⣿⣿⣿⣿⣿⣿⣿⠀⠀⠀⠀⠀⠀⠀⠀⠀⠀⠀⠀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⠀⠀⠀⠀⠀⠀⠀⠀⠀⠀⠀⣿⣿⣿⣿⣿⢕⢕⣿⣿⣿⣿⣿⣿⣿⣿⣿⣿⣿⣿⢏⠀⢿⣿⣿⣿⣿⣿⣿⣿⣿⣿⣿⣿⣿⣿⣿⣿⣿⣿⣿⣿⣿⣿⣿⣿⣿⣿⣿⣿⣿⣿⣿⣿⣿⣿⣿⣿⣿⠀⠀⠀⠀⠀⠀⠀⠀⠀⠀⠀⠀</a:t>
            </a:r>
            <a:br/>
            <a:r>
              <a:t>⠀⠀⠀⠀⠀⠀⠀⠀⠀⠀⠀⠛⠛⠛⠛⠛⠑⠑⠘⠛⠛⠛⠛⠛⠛⠛⠛⠛⠛⠑⠀⠀⠘⠛⠛⠛⠛⠛⠛⠛⠛⠛⠛⠛⠛⠛⠛⠛⠛⠛⠛⠛⠛⠛⠛⠛⠛⠛⠛⠛⠛⠛⠛⠛⠛⠛⠛⠛⠛⠀⠀⠀⠀⠀⠀⠀⠀⠀⠀⠀⠀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⠀⠀⠀⠀⠀⠀⠀⠀⠀⠀⠀⣿⣿⣿⣿⣿⣿⣿⣿⣿⣿⣿⣿⣿⣿⣿⣿⣿⣿⣿⣿⣿⣿⣿⣿⣿⣿⣿⣿⣿⣿⣿⣿⣿⣿⣿⣿⡿⢕⢕⢕⢕⢕⢕⣿⣿⣿⣿⣿⣿⣿⣿⡕⢕⢕⢕⢕⢕⢕⠀⠀⠀⠀⠀⠀⠀⠀⠀⠀⠀⠀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⠀⠀⠀⠀⠀⠀⠀⠀⠀⠀⠀⣿⣿⣿⣿⣿⣿⣿⣿⣿⣿⣿⣿⣿⣿⣿⣿⣿⣿⣿⣿⣿⣿⣿⣿⣿⣿⣿⣿⣿⣿⣿⣿⣿⣿⣿⣿⣧⢕⢕⢕⢕⢕⢕⢻⣿⣿⣿⣿⣿⣿⣿⡇⢕⢕⢕⢕⢕⢕⠀⠀⠀⠀⠀⠀⠀⠀⠀⠀⠀⠀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⠀⠀⠀⠀⠀⠀⠀⠀⠀⠀⠀⣿⣿⣿⣿⣿⣿⣿⣿⣿⣿⣿⣿⣿⣿⣿⣿⣿⣿⣿⣿⣿⣿⣿⣿⣿⣿⣿⣿⣿⣿⣿⣿⣿⣿⣿⣿⣏⢕⢕⢕⢕⢕⢕⢸⣿⣿⣿⣿⣿⣿⣿⣿⢕⢕⢕⢕⢕⢕⠀⠀⠀⠀⠀⠀⠀⠀⠀⠀⠀⠀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⠀⠀⠀⠀⠀⠀⠀⠀⠀⠀⠀⣿⣿⣿⣿⣿⣿⣿⣿⣿⣿⣿⣿⣿⣿⣿⣿⣿⣿⣿⣿⣿⣿⣿⣿⣿⣿⣿⣿⣿⣿⣿⣿⣿⣿⣿⣿⣷⣵⣵⣵⣵⣷⣷⣾⣿⣿⣿⣿⣿⣿⣿⣿⡕⢕⢕⢕⢕⢕⠀⠀⠀⠀⠀⠀⠀⠀⠀⠀⠀⠀</a:t>
            </a:r>
            <a:br/>
            <a:r>
              <a:t>⠀⠀⠀⠀⠀⠀⠀⠀⠀⠀⠀⣿⣿⣿⣿⣿⣿⣿⣿⣿⢿⢟⢟⠟⢟⢟⢟⢿⣿⣿⣿⣿⣿⣿⣿⣿⣿⣿⣿⣿⣿⣿⣿⣿⣿⣿⣿⣿⣿⣿⣿⣿⣿⣿⣿⣿⣿⣿⣿⣿⣿⣿⣿⡕⢕⢕⢕⢕⢕⠀⠀⠀⠀⠀⠀⠀⠀⠀⠀⠀⠀</a:t>
            </a:r>
            <a:br/>
            <a:r>
              <a:t>⠀⠀⠀⠀⠀⠀⠀⠀⠀⠀⠀⣿⣿⣿⣿⣿⣿⢿⢟⢏⢕⢕⢅⣑⣵⡕⢕⣸⣯⣟⣿⢻⣿⣿⣿⣿⣿⣿⣿⣿⣿⣿⣿⣿⣿⣿⣿⣿⣿⣿⣿⣿⣿⣿⣿⣿⣿⣿⣿⣿⣿⣿⣿⡕⢕⢕⣕⡕⢕⠀⠀⠀⠀⠀⠀⠀⠀⠀⠀⠀⠀</a:t>
            </a:r>
            <a:br/>
            <a:r>
              <a:t>⠀⠀⠀⠀⠀⠀⠀⠀⠀⠀⠀⣿⣿⣿⣿⡿⢇⢕⢕⢕⢕⢔⢕⢹⣝⣧⣼⣿⡷⢿⣿⣿⣿⣿⣿⣿⣿⣿⣿⣿⣿⣿⣿⣿⣿⣿⣿⣿⣿⣿⣿⣿⣿⣿⣿⣿⣿⣿⣿⣿⣿⣿⣿⣷⣷⣷⣷⣵⡕⠀⠀⠀⠀⠀⠀⠀⠀⠀⠀⠀⠀</a:t>
            </a:r>
            <a:br/>
            <a:r>
              <a:t>⠀⠀⠀⠀⠀⠀⠀⠀⠀⠀⠀⣿⣿⣿⡇⢕⣼⡇⢕⢳⣧⡕⢿⢞⠟⠇⠙⢑⢕⡱⢜⢿⣿⣿⣿⣿⣿⣿⣿⣿⣿⣿⣿⣿⣿⣿⣿⣿⣿⣿⣿⣿⣿⣿⣿⣿⣿⣿⣿⣿⣿⣿⣿⣿⣷⣿⣷⣷⢕⠀⠀⠀⠀⠀⠀⠀⠀⠀⠀⠀⠀</a:t>
            </a:r>
            <a:br/>
            <a:r>
              <a:t>⠀⠀⠀⠀⠀⠀⠀⠀⠀⠀⠀⣿⣿⣿⡇⢸⣿⣷⣽⣵⡕⡕⣕⣔⢔⡅⢅⢕⢕⣻⣷⣷⣿⣿⣿⣿⣿⣿⣿⣿⣿⣿⣿⣿⣿⣿⣿⣿⣿⣿⣿⣿⣿⣿⣿⣿⣿⣿⣿⣿⣿⣿⣿⣿⣿⣿⣿⣿⡕⠀⠀⠀⠀⠀⠀⠀⠀⠀⠀⠀⠀</a:t>
            </a:r>
            <a:br/>
            <a:r>
              <a:t>⠀⠀⠀⠀⠀⠀⠀⠀⠀⠀⠀⣿⣿⣿⡇⢕⣯⢻⣿⣿⣿⣿⣿⣿⣿⣿⣷⣷⣿⣿⣿⣿⣿⣿⣿⣿⣿⣿⣿⣿⣿⣿⣿⣿⣿⣿⣿⣿⣿⣿⣿⣿⣿⣿⣿⣿⣿⣿⣿⣿⣿⣿⣿⣿⣿⣿⣿⣿⡇⠀⠀⠀⠀⠀⠀⠀⠀⠀⠀⠀⠀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⠀⠀⠀⠀⠀⠀⠀⠀⠀⠀⠀⣿⣿⣿⡇⠕⢻⣿⣿⣿⣿⣿⣿⣿⣿⣿⣿⣿⣿⣿⣿⣿⣿⣿⣿⣿⣿⣿⣿⣿⣿⣿⣿⣿⣿⣿⣿⣿⣿⣿⣿⣿⣿⣿⣿⣿⣿⣿⣿⣿⣿⣿⣿⣿⣿⣿⣿⣿⡧⠀⠀⠀⠀⠀⠀⠀⠀⠀⠀⠀⠀</a:t>
            </a:r>
            <a:br/>
            <a:r>
              <a:t>⠀⠀⠀⠀⠀⠀⠀⠀⠀⠀⠀⣿⣿⣿⡇⢕⢕⣿⣿⣿⣿⣿⣿⣿⣿⣿⣿⣿⣿⣿⣿⣿⣿⣿⣿⣿⣿⣿⣿⣿⣿⣿⣿⣿⣿⣿⣿⣿⣿⣿⣿⣿⣿⣿⣿⣿⣿⣿⣿⣿⣿⣿⣿⣿⣿⣿⣿⣿⡧⠀⠀⠀⠀⠀⠀⠀⠀⠀⠀⠀⠀</a:t>
            </a:r>
            <a:br/>
            <a:r>
              <a:t>⠀⠀⠀⠀⠀⠀⠀⠀⠀⠀⠀⣿⣿⣿⣷⢕⢱⣿⣿⣿⣿⣿⣿⣿⣿⣿⣿⣿⣿⣿⣿⣿⣿⣿⣿⣿⣿⣿⣿⣿⣿⣿⣿⣿⣿⣿⣿⣿⣿⣿⣿⣿⣿⣿⣿⣿⣿⣿⣿⣿⣿⣿⣿⣿⣿⣿⣿⣿⣷⠀⠀⠀⠀⠀⠀⠀⠀⠀⠀⠀⠀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⠀⠀⠀⠀⠀⠀⠀⠀⠀⠀⠀⣿⣿⣿⣿⣷⣧⣿⣿⣿⣿⣿⣟⣿⣿⣿⣿⣿⣿⣿⣻⣿⣿⣿⣿⣿⣿⣿⣿⣿⣿⣿⣿⣿⣿⣿⣿⣿⣿⣿⣿⣿⣿⣿⣿⣿⣿⣿⣿⣿⣿⣿⣿⣿⣿⣿⣿⣿⡿⠀⠀⠀⠀⠀⠀⠀⠀⠀⠀⠀⠀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⠀⠀⠀⠀⠀⠀⠀⠀⠀⠀⠀⣿⣿⣿⣿⣿⣿⢻⣿⣿⣿⣿⣿⣿⣿⣿⣿⣿⣿⣿⣿⢟⣿⣿⣿⣿⣿⣿⣿⣿⣿⣿⣿⣿⣿⣿⣿⣿⣿⣿⣿⣿⣿⣿⣿⣿⣿⣿⣿⣿⣿⣿⣿⣿⣿⣿⣿⣿⣧⠀⠀⠀⠀⠀⠀⠀⠀⠀⠀⠀⠀</a:t>
            </a:r>
            <a:br/>
            <a:r>
              <a:t>⠀⠀⠀⠀⠀⠀⠀⠀⠀⠀⠀⣿⣿⣿⣿⣿⢇⢜⣿⣿⣿⣿⣿⣿⣿⣿⣿⣿⣿⣿⢏⠀⢸⣿⣿⣿⣿⣿⣿⣿⣿⣿⣿⣿⣿⣿⣿⣿⣿⣿⣿⣿⣿⣿⣿⣿⣿⣿⣿⣿⣿⣿⣿⣿⣿⣿⣿⣿⣿⠀⠀⠀⠀⠀⠀⠀⠀⠀⠀⠀⠀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⠀⠀⠀⠀⠀⠀⠀⠀⠀⠀⠀⣿⣿⣿⣿⣿⡇⢕⢻⣿⣿⣿⣿⣿⣿⣿⣿⣿⡿⠃⠀⠀⢸⣿⣿⣿⣿⣿⣿⣿⣿⣿⣿⣿⣿⣿⣿⣿⣿⣿⣿⣿⣿⣿⣿⣿⣿⣿⣿⣿⣿⣿⣿⣿⣿⣿⣿⣿⣿⠀⠀⠀⠀⠀⠀⠀⠀⠀⠀⠀⠀</a:t>
            </a:r>
            <a:br/>
            <a:r>
              <a:t>⠀⠀⠀⠀⠀⠀⠀⠀⠀⠀⠀⠛⠛⠛⠛⠛⠃⠑⠑⠘⠛⠛⠛⠋⠙⠛⠛⠙⠀⠀⠀⠀⠘⠛⠛⠛⠛⠛⠛⠛⠛⠛⠛⠛⠛⠛⠛⠛⠛⠛⠛⠛⠛⠛⠛⠛⠛⠛⠛⠛⠛⠛⠛⠛⠛⠛⠛⠛⠛⠀⠀⠀⠀⠀⠀⠀⠀⠀⠀⠀⠀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⠀⠀⠀⠀⠀⠀⠀⠀⠀⠀⠀⣿⣿⣿⣿⣿⣿⣿⣿⣿⣿⣿⣿⣿⣿⣿⣿⣿⣿⣿⣿⣿⣿⣿⣿⣿⣿⣿⣿⣿⣿⣿⣿⣿⣿⣿⣿⣿⡇⢕⢕⢕⢕⢜⣿⣿⣿⣿⣿⣿⣿⡇⢕⢕⢕⢕⢕⢕⢕⠀⠀⠀⠀⠀⠀⠀⠀⠀⠀⠀⠀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⠀⠀⠀⠀⠀⠀⠀⠀⠀⠀⠀⣿⣿⣿⣿⣿⣿⣿⣿⣿⣿⣿⣿⣿⣿⣿⣿⣿⣿⣿⣿⣿⣿⣿⣿⣿⣿⣿⣿⣿⣿⣿⣿⣿⣿⣿⣿⣿⢇⢕⢕⢕⢕⢕⣿⣿⣿⣿⣿⣿⣿⣿⡕⢕⢕⢕⢕⢕⢕⠀⠀⠀⠀⠀⠀⠀⠀⠀⠀⠀⠀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⠀⠀⠀⠀⠀⠀⠀⠀⠀⠀⠀⣿⣿⣿⣿⣿⣿⣿⣿⣿⣿⣿⣿⣿⣿⣿⣿⣿⣿⣿⣿⣿⣿⣿⣿⣿⣿⣿⣿⣿⣿⣿⣿⣿⣿⣿⣿⣿⢕⢕⢕⢕⢕⢕⢸⣿⣿⣿⣿⣿⣿⣿⡇⢕⢕⢕⢕⢕⢕⠀⠀⠀⠀⠀⠀⠀⠀⠀⠀⠀⠀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⠀⠀⠀⠀⠀⠀⠀⠀⠀⠀⠀⣿⣿⣿⣿⣿⣿⣿⣿⣿⣿⣿⣿⣿⣿⣿⣿⣿⣿⣿⣿⣿⣿⣿⣿⣿⣿⣿⣿⣿⣿⣿⣿⣿⣿⣿⣿⣿⢕⢕⢕⢕⢕⢕⢸⣿⣿⣿⣿⣿⣿⣿⣿⢕⢕⢕⢕⢕⢕⠀⠀⠀⠀⠀⠀⠀⠀⠀⠀⠀⠀</a:t>
            </a:r>
            <a:br/>
            <a:r>
              <a:t>⠀⠀⠀⠀⠀⠀⠀⠀⠀⠀⠀⣿⣿⣿⣿⣿⣿⣿⣿⣿⢿⠿⠟⢝⢟⢻⡿⣿⣿⣿⣿⣿⣿⣿⣿⣿⣿⣿⣿⣿⣿⣿⣿⣿⣿⣿⣿⣿⣵⣕⣱⣵⣷⣷⣾⣿⣿⣿⣿⣿⣿⣿⣿⡕⢕⢕⢕⢕⢕⠀⠀⠀⠀⠀⠀⠀⠀⠀⠀⠀⠀</a:t>
            </a:r>
            <a:br/>
            <a:r>
              <a:t>⠀⠀⠀⠀⠀⠀⠀⠀⠀⠀⠀⣿⣿⣿⣿⣿⣿⢿⢇⢕⢕⢑⢱⡕⢕⢕⣝⣼⣽⣟⣿⣿⣿⣿⣿⣿⣿⣿⣿⣿⣿⣿⣿⣿⣿⣿⣿⣿⣿⣿⣿⣿⣿⣿⣿⣿⣿⣿⣿⣿⣿⣿⣿⣕⢕⢕⢕⢕⢕⠀⠀⠀⠀⠀⠀⠀⠀⠀⠀⠀⠀</a:t>
            </a:r>
            <a:br/>
            <a:r>
              <a:t>⠀⠀⠀⠀⠀⠀⠀⠀⠀⠀⠀⣿⣿⣿⣿⡏⢕⢔⢕⢕⢕⢜⣟⢕⣕⣿⣿⢟⢿⢻⣿⣿⣿⣿⣿⣿⣿⣿⣿⣿⣿⣿⣿⣿⣿⣿⣿⣿⣿⣿⣿⣿⣿⣿⣿⣿⣿⣿⣿⣿⣿⣿⣿⡇⢕⢕⡕⢕⢕⠀⠀⠀⠀⠀⠀⠀⠀⠀⠀⠀⠀</a:t>
            </a:r>
            <a:br/>
            <a:r>
              <a:t>⠀⠀⠀⠀⠀⠀⠀⠀⠀⠀⠀⣿⣿⡟⢝⢱⢕⢕⣵⡕⢳⣮⢟⠗⠜⠉⢕⢕⢕⢕⢿⣿⣿⣿⣿⣿⣿⣿⣿⣿⣿⣿⣿⣿⣿⣿⣿⣿⣿⣿⣿⣿⣿⣿⣿⣿⣿⣿⣿⣿⣿⣿⣿⣿⣷⣷⣷⣧⢕⠀⠀⠀⠀⠀⠀⠀⠀⠀⠀⠀⠀</a:t>
            </a:r>
            <a:br/>
            <a:r>
              <a:t>⠀⠀⠀⠀⠀⠀⠀⠀⠀⠀⠀⣿⣿⣇⢸⣿⣕⣧⡜⢏⢕⣅⢕⢅⢔⢅⢕⢸⣿⣿⣿⣿⣿⣿⣿⣿⣿⣿⣿⣿⣿⣿⣿⣿⣿⣿⣿⣿⣿⣿⣿⣿⣿⣿⣿⣿⣿⣿⣿⣿⣿⣿⣿⣿⣿⣿⣷⣷⡕⠀⠀⠀⠀⠀⠀⠀⠀⠀⠀⠀⠀</a:t>
            </a:r>
            <a:br/>
            <a:r>
              <a:t>⠀⠀⠀⠀⠀⠀⠀⠀⠀⠀⠀⣿⣿⣿⢜⢻⢟⣿⣿⣷⣿⣿⣿⣿⣿⣿⣿⣿⣿⣿⣿⣿⣿⣿⣿⣿⣿⣿⣿⣿⣿⣿⣿⣿⣿⣿⣿⣿⣿⣿⣿⣿⣿⣿⣿⣿⣿⣿⣿⣿⣿⣿⣿⣿⣿⣿⣿⣿⡇⠀⠀⠀⠀⠀⠀⠀⠀⠀⠀⠀⠀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⠀⠀⠀⠀⠀⠀⠀⠀⠀⠀⠀⣿⣿⣷⢕⢿⣵⣿⣿⣿⣿⣿⣿⣿⣿⣿⣿⣿⣿⣿⣿⣿⣿⣿⣿⣿⣿⣿⣿⣿⣿⣿⣿⣿⣿⣿⣿⣿⣿⣿⣿⣿⣿⣿⣿⣿⣿⣿⣿⣿⣿⣿⣿⣿⣿⣿⣿⣿⡇⠀⠀⠀⠀⠀⠀⠀⠀⠀⠀⠀⠀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⠀⠀⠀⠀⠀⠀⠀⠀⠀⠀⠀⣿⣿⣿⢕⢜⢹⣿⣿⣿⣿⣿⣿⣿⣿⣿⣿⣿⣿⣿⣿⣿⣿⣿⣿⣿⣿⣿⣿⣿⣿⣿⣿⣿⣿⣿⣿⣿⣿⣿⣿⣿⣿⣿⣿⣿⣿⣿⣿⣿⣿⣿⣿⣿⣿⣿⣿⣿⡧⠀⠀⠀⠀⠀⠀⠀⠀⠀⠀⠀⠀</a:t>
            </a:r>
            <a:br/>
            <a:r>
              <a:t>⠀⠀⠀⠀⠀⠀⠀⠀⠀⠀⠀⣿⣿⣿⡇⢕⢸⣿⣿⣿⣿⣿⣿⣿⣿⣿⣿⣿⣿⣿⣿⣿⣿⣿⣿⣿⣿⣿⣿⣿⣿⣿⣿⣿⣿⣿⣿⣿⣿⣿⣿⣿⣿⣿⣿⣿⣿⣿⣿⣿⣿⣿⣿⣿⣿⣿⣿⣿⡇⠀⠀⠀⠀⠀⠀⠀⠀⠀⠀⠀⠀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⠀⠀⠀⠀⠀⠀⠀⠀⠀⠀⠀⣿⣿⣿⣿⣵⣸⣿⣿⣿⣿⣿⣿⣿⣿⣿⣿⣿⣿⣯⣿⣿⣿⣿⣿⣿⣿⣿⣿⣿⣿⣿⣿⣿⣿⣿⣿⣿⣿⣿⣿⣿⣿⣿⣿⣿⣿⣿⣿⣿⣿⣿⣿⣿⣿⣿⣿⣿⡇⠀⠀⠀⠀⠀⠀⠀⠀⠀⠀⠀⠀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⠀⠀⠀⠀⠀⠀⠀⠀⠀⠀⠀⣿⣿⣿⣿⣿⣿⣿⣿⣿⣿⣿⣿⣿⣿⣿⣿⣿⣿⣿⣿⡟⢿⣿⣿⣿⣿⣿⣿⣿⣿⣿⣿⣿⣿⣿⣿⣿⣿⣿⣿⣿⣿⣿⣿⣿⣿⣿⣿⣿⣿⣿⣿⣿⣿⣿⣿⣿⡿⠀⠀⠀⠀⠀⠀⠀⠀⠀⠀⠀⠀</a:t>
            </a:r>
            <a:br/>
            <a:r>
              <a:t>⠀⠀⠀⠀⠀⠀⠀⠀⠀⠀⠀⣿⣿⣿⣿⣿⣏⢜⣿⣿⣿⣿⣿⣿⣿⣿⣿⣿⣿⣿⢏⠀⠕⣿⣿⣿⣿⣿⣿⣿⣿⣿⣿⣿⣿⣿⣿⣿⣿⣿⣿⣿⣿⣿⣿⣿⣿⣿⣿⣿⣿⣿⣿⣿⣿⣿⣿⣿⣧⠀⠀⠀⠀⠀⠀⠀⠀⠀⠀⠀⠀</a:t>
            </a:r>
            <a:br/>
            <a:r>
              <a:t>⠀⠀⠀⠀⠀⠀⠀⠀⠀⠀⠀⣿⣿⣿⣿⣿⣿⡕⢜⣿⣿⣿⣿⣿⣿⣿⣿⣿⡿⠋⠀⠀⠀⣿⣿⣿⣿⣿⣿⣿⣿⣿⣿⣿⣿⣿⣿⣿⣿⣿⣿⣿⣿⣿⣿⣿⣿⣿⣿⣿⣿⣿⣿⣿⣿⣿⣿⣿⣿⠀⠀⠀⠀⠀⠀⠀⠀⠀⠀⠀⠀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⠀⠀⠀⠀⠀⠀⠀⠀⠀⠀⠀⣿⣿⣿⣿⣿⣿⣧⢕⢕⢝⢻⢿⡏⠟⠟⠟⠋⠁⠀⠀⠀⠀⢻⣿⣿⣿⣿⣿⣿⣿⣿⣿⣿⣿⣿⣿⣿⣿⣿⣿⣿⣿⣿⣿⣿⣿⣿⣿⣿⣿⣿⣿⣿⣿⣿⣿⣿⣿⠀⠀⠀⠀⠀⠀⠀⠀⠀⠀⠀⠀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⠀⠀⠀⠀⠀⠀⠀⠀⠀⠀⠀⠛⠛⠛⠛⠛⠛⠛⠑⠑⠑⠑⠑⠑⠀⠀⠀⠀⠀⠀⠀⠀⠀⠘⠛⠛⠛⠛⠛⠛⠛⠛⠛⠛⠛⠛⠛⠛⠛⠛⠛⠛⠛⠛⠛⠛⠛⠛⠛⠛⠛⠛⠛⠛⠛⠛⠛⠛⠛⠀⠀⠀⠀⠀⠀⠀⠀⠀⠀⠀⠀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⠀⠀⠀⠀⠀⠀⠀⠀⠀⠀⠀⣿⣿⣿⣿⣿⣿⣿⣿⣿⣿⣿⣿⣿⣿⣿⣿⣿⣿⣿⣿⣿⣿⣿⣿⣿⣿⣿⣿⣿⣿⣿⣿⣿⣿⣿⣿⣿⡟⢕⢕⢕⢕⢸⣿⣿⣿⣿⣿⣿⣿⣇⢕⢕⢕⢕⢕⢕⢕⠀⠀⠀⠀⠀⠀⠀⠀⠀⠀⠀⠀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⠀⠀⠀⠀⠀⠀⠀⠀⠀⠀⠀⣿⣿⣿⣿⣿⣿⣿⣿⣿⣿⣿⣿⣿⣿⣿⣿⣿⣿⣿⣿⣿⣿⣿⣿⣿⣿⣿⣿⣿⣿⣿⣿⣿⣿⣿⣿⣿⢇⢕⢕⢕⢕⢕⢻⣿⣿⣿⣿⣿⣿⣿⡕⢕⢕⢕⢕⢕⢕⠀⠀⠀⠀⠀⠀⠀⠀⠀⠀⠀⠀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⠀⠀⠀⠀⠀⠀⠀⠀⠀⠀⠀⣿⣿⣿⣿⣿⣿⣿⣿⣿⣿⣿⣿⣿⣿⣿⣿⣿⣿⣿⣿⣿⣿⣿⣿⣿⣿⣿⣿⣿⣿⣿⣿⣿⣿⣿⣿⣿⢕⢕⢕⢕⢕⢕⢸⣿⣿⣿⣿⣿⣿⣿⣇⢕⢕⢕⢕⢕⢕⠀⠀⠀⠀⠀⠀⠀⠀⠀⠀⠀⠀</a:t>
            </a:r>
            <a:br/>
            <a:r>
              <a:t>⠀⠀⠀⠀⠀⠀⠀⠀⠀⠀⠀⣿⣿⣿⣿⣿⣿⣿⣿⢿⢟⢟⢟⢟⢟⢿⣿⣿⣿⣿⣿⣿⣿⣿⣿⣿⣿⣿⣿⣿⣿⣿⣿⣿⣿⣿⣿⣿⢕⢕⢕⢕⢕⢕⢸⣿⣿⣿⣿⣿⣿⣿⣿⢕⢕⢕⢕⢕⢕⠀⠀⠀⠀⠀⠀⠀⠀⠀⠀⠀⠀</a:t>
            </a:r>
            <a:br/>
            <a:r>
              <a:t>⠀⠀⠀⠀⠀⠀⠀⠀⠀⠀⠀⣿⣿⣿⣿⣿⢿⢏⢕⢕⢕⣱⢎⢱⣿⢇⣝⣕⣹⣿⣿⣿⣿⣿⣿⣿⣿⣿⣿⣿⣿⣿⣿⣿⣿⣿⣿⣿⣵⣕⣕⣵⣷⣧⣼⣿⣿⣿⣿⣿⣿⣿⣿⡕⢕⢕⢕⢕⢕⠀⠀⠀⠀⠀⠀⠀⠀⠀⠀⠀⠀</a:t>
            </a:r>
            <a:br/>
            <a:r>
              <a:t>⠀⠀⠀⠀⠀⠀⠀⠀⠀⠀⠀⣿⣿⣿⢿⢏⢕⢕⢕⢕⢾⢟⢕⣸⣿⣷⢿⢟⢻⣿⣿⣿⣿⣿⣿⣿⣿⣿⣿⣿⣿⣿⣿⣿⣿⣿⣿⣿⣿⣿⣿⣿⣿⣿⣿⣿⣿⣿⣿⣿⣿⣿⣿⡇⢕⢕⢕⢕⢕⠀⠀⠀⠀⠀⠀⠀⠀⠀⠀⠀⠀</a:t>
            </a:r>
            <a:br/>
            <a:r>
              <a:t>⠀⠀⠀⠀⠀⠀⠀⠀⠀⠀⠀⣿⣿⢟⢱⢱⢕⢕⢕⢕⢕⢷⡿⢟⢝⢑⢕⣕⣕⣽⣿⣿⣿⣿⣿⣿⣿⣿⣿⣿⣿⣿⣿⣿⣿⣿⣿⣿⣿⣿⣿⣿⣿⣿⣿⣿⣿⣿⣿⣿⣿⣿⣿⣇⣕⣕⣕⢕⢕⠀⠀⠀⠀⠀⠀⠀⠀⠀⠀⠀⠀</a:t>
            </a:r>
            <a:br/>
            <a:r>
              <a:t>⠀⠀⠀⠀⠀⠀⠀⠀⠀⠀⠀⣿⣿⡇⣾⡕⣕⣜⢣⢕⢅⡅⢄⢔⢔⢱⢕⣿⣿⣿⣿⣿⣿⣿⣿⣿⣿⣿⣿⣿⣿⣿⣿⣿⣿⣿⣿⣿⣿⣿⣿⣿⣿⣿⣿⣿⣿⣿⣿⣿⣿⣿⣿⣿⣷⣷⣷⣵⢕⠀⠀⠀⠀⠀⠀⠀⠀⠀⠀⠀⠀</a:t>
            </a:r>
            <a:br/>
            <a:r>
              <a:t>⠀⠀⠀⠀⠀⠀⠀⠀⠀⠀⠀⣿⣿⡧⢝⢟⢿⣿⣿⣿⣿⣿⣿⣿⣿⣿⣿⣿⣿⣿⣿⣿⣿⣿⣿⣿⣿⣿⣿⣿⣿⣿⣿⣿⣿⣿⣿⣿⣿⣿⣿⣿⣿⣿⣿⣿⣿⣿⣿⣿⣿⣿⣿⣿⣿⣿⣿⣮⡕⠀⠀⠀⠀⠀⠀⠀⠀⠀⠀⠀⠀</a:t>
            </a:r>
            <a:br/>
            <a:r>
              <a:t>⠀⠀⠀⠀⠀⠀⠀⠀⠀⠀⠀⣿⣿⣷⢕⢧⣱⣿⣿⣿⣿⣿⣿⣿⣿⣿⣿⣿⣿⣿⣿⣿⣿⣿⣿⣿⣿⣿⣿⣿⣿⣿⣿⣿⣿⣿⣿⣿⣿⣿⣿⣿⣿⣿⣿⣿⣿⣿⣿⣿⣿⣿⣿⣿⣿⣿⣿⣿⡇⠀⠀⠀⠀⠀⠀⠀⠀⠀⠀⠀⠀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⠀⠀⠀⠀⠀⠀⠀⠀⠀⠀⠀⣿⣿⣿⢕⢜⢻⣿⣿⣿⣿⣿⣿⣿⣿⣿⣿⣿⣿⣿⣿⣿⣿⣿⣿⣿⣿⣿⣿⣿⣿⣿⣿⣿⣿⣿⣿⣿⣿⣿⣿⣿⣿⣿⣿⣿⣿⣿⣿⣿⣿⣿⣿⣿⣿⣿⣿⣿⡕⠀⠀⠀⠀⠀⠀⠀⠀⠀⠀⠀⠀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⠀⠀⠀⠀⠀⠀⠀⠀⠀⠀⠀⣿⣿⣿⣇⢕⢸⣿⣿⣿⣿⣿⣿⣿⣿⣿⣿⣿⣿⣿⣿⣿⣿⣿⣿⣿⣿⣿⣿⣿⣿⣿⣿⣿⣿⣿⣿⣿⣿⣿⣿⣿⣿⣿⣿⣿⣿⣿⣿⣿⣿⣿⣿⣿⣿⣿⣿⣿⡇⠀⠀⠀⠀⠀⠀⠀⠀⠀⠀⠀⠀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⠀⠀⠀⠀⠀⠀⠀⠀⠀⠀⠀⣿⣿⣿⣿⣧⣸⣿⣿⣿⣿⣿⣿⣿⣿⣿⣿⣿⣿⣿⣿⣿⣿⣿⣿⣿⣿⣿⣿⣿⣿⣿⣿⣿⣿⣿⣿⣿⣿⣿⣿⣿⣿⣿⣿⣿⣿⣿⣿⣿⣿⣿⣿⣿⣿⣿⣿⣿⡕⠀⠀⠀⠀⠀⠀⠀⠀⠀⠀⠀⠀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⠀⠀⠀⠀⠀⠀⠀⠀⠀⠀⠀⣿⣿⣿⣿⣿⣿⡏⣿⣿⣿⣿⣿⣿⣿⣿⣿⣿⣿⣿⣿⡿⢿⣿⣿⣿⣿⣿⣿⣿⣿⣿⣿⣿⣿⣿⣿⣿⣿⣿⣿⣿⣿⣿⣿⣿⣿⣿⣿⣿⣿⣿⣿⣿⣿⣿⣿⣿⣿⠀⠀⠀⠀⠀⠀⠀⠀⠀⠀⠀⠀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⠀⠀⠀⠀⠀⠀⠀⠀⠀⠀⠀⣿⣿⣿⣿⣿⣿⡕⢹⣿⣿⣿⣿⣿⣿⣿⣿⣿⣿⣿⡟⠁⠘⣿⣿⣿⣿⣿⣿⣿⣿⣿⣿⣿⣿⣿⣿⣿⣿⣿⣿⣿⣿⣿⣿⣿⣿⣿⣿⣿⣿⣿⣿⣿⣿⣿⣿⣿⡿⠀⠀⠀⠀⠀⠀⠀⠀⠀⠀⠀⠀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⠀⠀⠀⠀⠀⠀⠀⠀⠀⠀⠀⣿⣿⣿⣿⣿⣿⣧⢕⢹⣿⣿⣿⣿⣿⣿⣿⣿⣿⠟⠀⠀⠀⢻⣿⣿⣿⣿⣿⣿⣿⣿⣿⣿⣿⣿⣿⣿⣿⣿⣿⣿⣿⣿⣿⣿⣿⣿⣿⣿⣿⣿⣿⣿⣿⣿⣿⣿⣷⠀⠀⠀⠀⠀⠀⠀⠀⠀⠀⠀⠀</a:t>
            </a:r>
            <a:br/>
            <a:r>
              <a:t>⠀⠀⠀⠀⠀⠀⠀⠀⠀⠀⠀⣿⣿⣿⣿⣿⣿⣿⡇⢕⢕⢝⢟⢇⢝⠙⠙⠙⠁⠀⠀⠀⠀⢸⣿⣿⣿⣿⣿⣿⣿⣿⣿⣿⣿⣿⣿⣿⣿⣿⣿⣿⣿⣿⣿⣿⣿⣿⣿⣿⣿⣿⣿⣿⣿⣿⣿⣿⣿⠀⠀⠀⠀⠀⠀⠀⠀⠀⠀⠀⠀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⠀⠀⠀⠀⠀⠀⠀⠀⠀⠀⠀⣿⣿⣿⣿⣿⣿⣿⣿⢕⢕⢕⢕⢑⢁⠀⠀⠀⠀⠀⠀⠀⢀⢜⣿⣿⣿⣿⣿⣿⣿⣿⣿⣿⣿⣿⣿⣿⣿⣿⣿⣿⣿⣿⣿⣿⣿⣿⣿⣿⣿⣿⣿⣿⣿⣿⣿⣿⣿⠀⠀⠀⠀⠀⠀⠀⠀⠀⠀⠀⠀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⠀⠀⠀⠀⠀⠀⠀⠀⠀⠀⠀⠛⠛⠛⠛⠛⠛⠛⠛⠑⠑⠑⠑⠑⠑⠑⠀⠀⠀⠀⠀⠀⠑⠑⠛⠛⠛⠛⠛⠛⠛⠛⠛⠛⠛⠛⠛⠛⠛⠛⠛⠛⠛⠛⠛⠛⠛⠛⠛⠛⠛⠛⠛⠛⠛⠛⠛⠛⠛⠀⠀⠀⠀⠀⠀⠀⠀⠀⠀⠀⠀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⠀⠀⠀⠀⠀⠀⠀⠀⠀⠀⠀⣿⣿⣿⣿⣿⣿⣿⣿⣿⣿⡿⢿⢿⢿⢟⢿⣿⣿⣿⣿⣿⣿⣿⣿⣿⣿⣿⣿⣿⣿⣿⣿⣿⣿⣿⣿⣿⣿⢕⢕⢕⢕⢕⣿⣿⣿⣿⣿⣿⣿⣧⢕⢕⢕⢕⢕⢕⢕⠀⠀⠀⠀⠀⠀⠀⠀⠀⠀⠀⠀</a:t>
            </a:r>
            <a:br/>
            <a:r>
              <a:t>⠀⠀⠀⠀⠀⠀⠀⠀⠀⠀⠀⣿⣿⣿⣿⣿⣿⣿⡿⢏⢕⢕⢕⢱⣵⢇⣸⣿⣟⣟⡿⣿⣿⣿⣿⣿⣿⣿⣿⣿⣿⣿⣿⣿⣿⣿⣿⣿⡇⢕⢕⢕⢕⢕⢹⣿⣿⣿⣿⣿⣿⣿⡇⢕⢕⢕⢕⢕⢕⠀⠀⠀⠀⠀⠀⠀⠀⠀⠀⠀⠀</a:t>
            </a:r>
            <a:br/>
            <a:r>
              <a:t>⠀⠀⠀⠀⠀⠀⠀⠀⠀⠀⠀⣿⣿⣿⣿⣿⢟⢝⢕⢕⢕⢕⣼⣿⣇⣱⣿⣿⣿⣿⣿⣿⣿⣿⣿⣿⣿⣿⣿⣿⣿⣿⣿⣿⣿⣿⣿⣿⢕⢕⢕⢕⢕⢕⢸⣿⣿⣿⣿⣿⣿⣿⣿⢕⢕⢕⢕⢕⢕⠀⠀⠀⠀⠀⠀⠀⠀⠀⠀⠀⠀</a:t>
            </a:r>
            <a:br/>
            <a:r>
              <a:t>⠀⠀⠀⠀⠀⠀⠀⠀⠀⠀⠀⣿⣿⣿⡿⢏⣕⢕⢕⣕⢕⢱⣾⣿⡿⢟⠏⢏⢼⢕⢹⣿⣿⣿⣿⣿⣿⣿⣿⣿⣿⣿⣿⣿⣿⣿⣿⣿⢕⢕⢕⢕⢕⢕⢕⣿⣿⣿⣿⣿⣿⣿⣿⡕⢕⢕⢕⢕⢕⠀⠀⠀⠀⠀⠀⠀⠀⠀⠀⠀⠀</a:t>
            </a:r>
            <a:br/>
            <a:r>
              <a:t>⠀⠀⠀⠀⠀⠀⠀⠀⠀⠀⠀⣿⣿⣿⣇⢸⣿⣕⣕⢻⢕⢜⢑⢕⢁⢄⢄⢕⢸⣿⣷⣿⣿⣿⣿⣿⣿⣿⣿⣿⣿⣿⣿⣿⣿⣿⣿⣿⣵⣕⣱⣵⣷⣵⣷⣿⣿⣿⣿⣿⣿⣿⣿⡇⢕⢕⢕⢕⢕⠀⠀⠀⠀⠀⠀⠀⠀⠀⠀⠀⠀</a:t>
            </a:r>
            <a:br/>
            <a:r>
              <a:t>⠀⠀⠀⠀⠀⠀⠀⠀⠀⠀⠀⣿⣿⣿⣿⢜⢿⣿⣿⣿⣷⣷⣿⣷⣷⣷⣷⣿⣿⣿⣿⣿⣿⣿⣿⣿⣿⣿⣿⣿⣿⣿⣿⣿⣿⣿⣿⣿⣿⣿⣿⣿⣿⣿⣿⣿⣿⣿⣿⣿⣿⣿⣿⣇⢕⡕⢕⡕⢕⠀⠀⠀⠀⠀⠀⠀⠀⠀⠀⠀⠀</a:t>
            </a:r>
            <a:br/>
            <a:r>
              <a:t>⠀⠀⠀⠀⠀⠀⠀⠀⠀⠀⠀⣿⣿⣿⣿⢕⣾⣼⣿⣿⣿⣿⣿⣿⣿⣿⣿⣿⣿⣿⣿⣿⣿⣿⣿⣿⣿⣿⣿⣿⣿⣿⣿⣿⣿⣿⣿⣿⣿⣿⣿⣿⣿⣿⣿⣿⣿⣿⣿⣿⣿⣿⣿⣇⢕⢕⢕⢕⢕⠀⠀⠀⠀⠀⠀⠀⠀⠀⠀⠀⠀</a:t>
            </a:r>
            <a:br/>
            <a:r>
              <a:t>⠀⠀⠀⠀⠀⠀⠀⠀⠀⠀⠀⣿⣿⣿⣿⢕⢜⣿⣿⣿⣿⣿⣿⣿⣿⣿⣿⣿⣿⣿⣿⣿⣿⣿⣿⣿⣿⣿⣿⣿⣿⣿⣿⣿⣿⣿⣿⣿⣿⣿⣿⣿⣿⣿⣿⣿⣿⣿⣿⣿⣿⣿⣿⣿⣧⣽⣽⣵⢕⠀⠀⠀⠀⠀⠀⠀⠀⠀⠀⠀⠀</a:t>
            </a:r>
            <a:br/>
            <a:r>
              <a:t>⠀⠀⠀⠀⠀⠀⠀⠀⠀⠀⠀⣿⣿⣿⣿⡇⢕⢿⣿⣿⣿⣿⣿⣿⣿⣿⣿⣿⣿⣿⣿⣿⣿⣿⣿⣿⣿⣿⣿⣿⣿⣿⣿⣿⣿⣿⣿⣿⣿⣿⣿⣿⣿⣿⣿⣿⣿⣿⣿⣿⣿⣿⣿⣿⣿⣿⣯⣽⡕⠀⠀⠀⠀⠀⠀⠀⠀⠀⠀⠀⠀</a:t>
            </a:r>
            <a:br/>
            <a:r>
              <a:t>⠀⠀⠀⠀⠀⠀⠀⠀⠀⠀⠀⣿⣿⣿⣿⣿⣕⣻⣿⣿⣿⣿⣿⣿⣿⣿⣿⣿⣿⣿⣟⣿⣿⣿⣿⣿⣿⣿⣿⣿⣿⣿⣿⣿⣿⣿⣿⣿⣿⣿⣿⣿⣿⣿⣿⣿⣿⣿⣿⣿⣿⣿⣿⣿⣿⣿⣿⣿⡕⠀⠀⠀⠀⠀⠀⠀⠀⠀⠀⠀⠀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⠀⠀⠀⠀⠀⠀⠀⠀⠀⠀⠀⣿⣿⣿⣿⣿⣿⢏⢸⣿⣿⣿⣿⣿⣿⣿⣿⣿⣿⣿⣿⣿⣿⣿⣿⣿⣿⣿⣿⣿⣿⣿⣿⣿⣿⣿⣿⣿⣿⣿⣿⣿⣿⣿⣿⣿⣿⣿⣿⣿⣿⣿⣿⣿⣿⣿⣿⣿⡇⠀⠀⠀⠀⠀⠀⠀⠀⠀⠀⠀⠀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⠀⠀⠀⠀⠀⠀⠀⠀⠀⠀⠀⣿⣿⣿⣿⣿⣿⢕⢕⣿⣿⣿⣿⣿⣿⣿⣿⣿⣿⣿⣿⡿⣿⣿⣿⣿⣿⣿⣿⣿⣿⣿⣿⣿⣿⣿⣿⣿⣿⣿⣿⣿⣿⣿⣿⣿⣿⣿⣿⣿⣿⣿⣿⣿⣿⣿⣿⣿⡇⠀⠀⠀⠀⠀⠀⠀⠀⠀⠀⠀⠀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⠀⠀⠀⠀⠀⠀⠀⠀⠀⠀⠀⣿⣿⣿⣿⣿⣿⣇⢕⢜⢿⣿⣿⣿⣿⣿⣿⣿⣿⣿⠏⠁⢹⣿⣿⣿⣿⣿⣿⣿⣿⣿⣿⣿⣿⣿⣿⣿⣿⣿⣿⣿⣿⣿⣿⣿⣿⣿⣿⣿⣿⣿⣿⣿⣿⣿⣿⣿⣿⠀⠀⠀⠀⠀⠀⠀⠀⠀⠀⠀⠀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⠀⠀⠀⠀⠀⠀⠀⠀⠀⠀⠀⣿⣿⣿⣿⣿⣿⣿⡇⢕⢕⢝⢻⢿⢝⠝⠟⠟⠋⠁⠀⠀⠀⣿⣿⣿⣿⣿⣿⣿⣿⣿⣿⣿⣿⣿⣿⣿⣿⣿⣿⣿⣿⣿⣿⣿⣿⣿⣿⣿⣿⣿⣿⣿⣿⣿⣿⣿⣿⠀⠀⠀⠀⠀⠀⠀⠀⠀⠀⠀⠀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⠀⠀⠀⠀⠀⠀⠀⠀⠀⠀⠀⣿⣿⣿⣿⣿⣿⣿⣿⢕⢕⢕⢔⠑⠑⠀⠀⠀⠀⠀⠀⠀⠀⢹⣿⣿⣿⣿⣿⣿⣿⣿⣿⣿⣿⣿⣿⣿⣿⣿⣿⣿⣿⣿⣿⣿⣿⣿⣿⣿⣿⣿⣿⣿⣿⣿⣿⣿⣿⠀⠀⠀⠀⠀⠀⠀⠀⠀⠀⠀⠀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⠀⠀⠀⠀⠀⠀⠀⠀⠀⠀⠀⣿⣿⣿⣿⣿⣿⣿⣿⢇⢕⢕⢕⢕⢕⢔⠐⠀⠀⠀⠀⠀⠀⢸⣿⣿⣿⣿⣿⣿⣿⣿⣿⣿⣿⣿⣿⣿⣿⣿⣿⣿⣿⣿⣿⣿⣿⣿⣿⣿⣿⣿⣿⣿⣿⣿⣿⣿⣿⠀⠀⠀⠀⠀⠀⠀⠀⠀⠀⠀⠀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⠀⠀⠀⠀⠀⠀⠀⠀⠀⠀⠀⣿⣿⣿⣿⣿⣿⣿⣿⣧⡕⢕⢕⢕⢕⢕⢕⢕⢕⢕⢔⢕⢕⢕⣿⣿⣿⣿⣿⣿⣿⣿⣿⣿⣿⣿⣿⣿⣿⣿⣿⣿⣿⣿⣿⣿⣿⣿⣿⣿⣿⣿⣿⣿⣿⣿⣿⣿⣿⠀⠀⠀⠀⠀⠀⠀⠀⠀⠀⠀⠀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⠀⠀⠀⠀⠀⠀⠀⠀⠀⠀⠀⣿⣿⣿⣿⣿⣿⣿⣿⣿⣿⣧⢕⢕⢕⢕⢕⢕⢕⢕⢕⢕⢕⢱⣿⣿⣿⣿⣿⣿⣿⣿⣿⣿⣿⣿⣿⣿⣿⣿⣿⣿⣿⣿⣿⣿⣿⣿⣿⣿⣿⣿⣿⣿⣿⣿⣿⣿⣿⠀⠀⠀⠀⠀⠀⠀⠀⠀⠀⠀⠀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⠀⠀⠀⠀⠀⠀⠀⠀⠀⠀⠀⠛⠛⠛⠛⠛⠛⠛⠛⠛⠛⠛⠛⠃⠑⠑⠑⠑⠑⠑⠑⠑⠑⠘⠛⠛⠛⠛⠛⠛⠛⠛⠛⠛⠛⠛⠛⠛⠛⠛⠛⠛⠛⠛⠛⠛⠛⠛⠛⠛⠛⠛⠛⠛⠛⠛⠛⠛⠛⠀⠀⠀⠀⠀⠀⠀⠀⠀⠀⠀⠀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⠀⠀⠀⠀⠀⠀⠀⠀⠀⠀⠀⣿⣿⣿⣿⣿⣿⣿⣿⢟⢕⢕⢕⢕⣱⡵⢇⣕⣏⣟⢻⢿⣿⣿⣿⣿⣿⣿⣿⣿⣿⣿⣿⣿⣿⣿⣿⣿⣿⢕⢕⢕⢕⢕⣿⣿⣿⣿⣿⣿⣿⣧⢕⢕⢕⢕⢕⢕⢕⠀⠀⠀⠀⠀⠀⠀⠀⠀⠀⠀⠀</a:t>
            </a:r>
            <a:br/>
            <a:r>
              <a:t>⠀⠀⠀⠀⠀⠀⠀⠀⠀⠀⠀⣿⣿⣿⣿⣿⣟⢝⢕⢕⢕⢕⢕⣟⣟⣕⣼⣿⣾⢿⣿⣿⣿⣿⣿⣿⣿⣿⣿⣿⣿⣿⣿⣿⣿⣿⣿⣿⡟⢕⢕⢕⢕⢕⢸⣿⣿⣿⣿⣿⣿⣿⣇⢕⢕⢕⢕⢕⢕⠀⠀⠀⠀⠀⠀⠀⠀⠀⠀⠀⠀</a:t>
            </a:r>
            <a:br/>
            <a:r>
              <a:t>⠀⠀⠀⠀⠀⠀⠀⠀⠀⠀⠀⣿⣿⣿⣿⢏⢕⡇⢕⢱⣕⢳⣷⡿⢿⢏⢝⢝⢱⣵⡜⢿⣿⣿⣿⣿⣿⣿⣿⣿⣿⣿⣿⣿⣿⣿⣿⣿⡕⢕⢕⢕⢕⢕⢸⣿⣿⣿⣿⣿⣿⣿⣿⢕⢕⢕⢕⢕⢕⠀⠀⠀⠀⠀⠀⠀⠀⠀⠀⠀⠀</a:t>
            </a:r>
            <a:br/>
            <a:r>
              <a:t>⠀⠀⠀⠀⠀⠀⠀⠀⠀⠀⠀⣿⣿⣿⣿⢕⣿⣧⢷⣜⢏⢇⢅⢅⢔⢔⢔⢕⣇⣿⣷⣾⣿⣿⣿⣿⣿⣿⣿⣿⣿⣿⣿⣿⣿⣿⣿⣿⢇⢕⢕⢕⢕⢕⢕⣿⣿⣿⣿⣿⣿⣿⣿⡇⢕⢕⢕⢕⢕⠀⠀⠀⠀⠀⠀⠀⠀⠀⠀⠀⠀</a:t>
            </a:r>
            <a:br/>
            <a:r>
              <a:t>⠀⠀⠀⠀⠀⠀⠀⠀⠀⠀⠀⣿⣿⣿⣿⡇⢻⢿⣿⣿⣷⣷⣿⣿⣾⣷⣷⣿⣿⣿⣿⣿⣿⣿⣿⣿⣿⣿⣿⣿⣿⣿⣿⣿⣿⣿⣿⣿⣧⣕⣕⣵⣼⣵⣵⣿⣿⣿⣿⣿⣿⣿⣿⡇⢕⢕⢕⢕⢕⠀⠀⠀⠀⠀⠀⠀⠀⠀⠀⠀⠀</a:t>
            </a:r>
            <a:br/>
            <a:r>
              <a:t>⠀⠀⠀⠀⠀⠀⠀⠀⠀⠀⠀⣿⣿⣿⣿⢇⢸⣧⣿⣿⣿⣿⣿⣿⣿⣿⣿⣿⣿⣿⣿⣿⣿⣿⣿⣿⣿⣿⣿⣿⣿⣿⣿⣿⣿⣿⣿⣿⣿⣿⣿⣿⣿⣿⣿⣿⣿⣿⣿⣿⣿⣿⣿⣏⢕⢕⢕⢕⢕⠀⠀⠀⠀⠀⠀⠀⠀⠀⠀⠀⠀</a:t>
            </a:r>
            <a:br/>
            <a:r>
              <a:t>⠀⠀⠀⠀⠀⠀⠀⠀⠀⠀⠀⣿⣿⣿⣿⡕⢕⢿⣿⣿⣿⣿⣿⣿⣿⣿⣿⣿⣿⣿⣿⣿⣿⣿⣿⣿⣿⣿⣿⣿⣿⣿⣿⣿⣿⣿⣿⣿⣿⣿⣿⣿⣿⣿⣿⣿⣿⣿⣿⣿⣿⣿⣿⣏⣕⣕⣕⢕⢕⠀⠀⠀⠀⠀⠀⠀⠀⠀⠀⠀⠀</a:t>
            </a:r>
            <a:br/>
            <a:r>
              <a:t>⠀⠀⠀⠀⠀⠀⠀⠀⠀⠀⠀⣿⣿⣿⣿⣧⢕⢸⣿⣿⣿⣿⣿⣿⣿⣿⣿⣿⣿⣿⣿⣿⣿⣿⣿⣿⣿⣿⣿⣿⣿⣿⣿⣿⣿⣿⣿⣿⣿⣿⣿⣿⣿⣿⣿⣿⣿⣿⣿⣿⣿⣿⣿⣿⣽⣽⣽⣵⢕⠀⠀⠀⠀⠀⠀⠀⠀⠀⠀⠀⠀</a:t>
            </a:r>
            <a:br/>
            <a:r>
              <a:t>⠀⠀⠀⠀⠀⠀⠀⠀⠀⠀⠀⣿⣿⣿⣿⣿⣇⣸⣿⣿⣿⣿⣿⣿⣿⣿⣿⣿⣿⣿⣿⣿⣿⣿⣿⣿⣿⣿⣿⣿⣿⣿⣿⣿⣿⣿⣿⣿⣿⣿⣿⣿⣿⣿⣿⣿⣿⣿⣿⣿⣿⣿⣿⣿⣿⣿⣿⣯⡕⠀⠀⠀⠀⠀⠀⠀⠀⠀⠀⠀⠀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⠀⠀⠀⠀⠀⠀⠀⠀⠀⠀⠀⣿⣿⣿⣿⣿⣿⢕⢕⣿⣿⣿⣿⣿⣿⣿⣿⣿⣿⣿⣿⡿⣿⣿⣿⣿⣿⣿⣿⣿⣿⣿⣿⣿⣿⣿⣿⣿⣿⣿⣿⣿⣿⣿⣿⣿⣿⣿⣿⣿⣿⣿⣿⣿⣿⣿⣿⣿⣏⠀⠀⠀⠀⠀⠀⠀⠀⠀⠀⠀⠀</a:t>
            </a:r>
            <a:br/>
            <a:r>
              <a:t>⠀⠀⠀⠀⠀⠀⠀⠀⠀⠀⠀⣿⣿⣿⣿⣿⣿⣇⢕⢜⢿⣿⣿⣿⣿⣿⣿⣿⣿⣿⠏⠕⣻⣿⣿⣿⣿⣿⣿⣿⣿⣿⣿⣿⣿⣿⣿⣿⣿⣿⣿⣿⣿⣿⣿⣿⣿⣿⣿⣿⣿⣿⣿⣿⣿⣿⣿⣿⣿⠀⠀⠀⠀⠀⠀⠀⠀⠀⠀⠀⠀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⠀⠀⠀⠀⠀⠀⠀⠀⠀⠀⠀⣿⣿⣿⣿⣿⣿⣿⡇⢕⢕⢝⢟⢿⢏⠝⠝⠟⠋⠁⠀⠀⠜⣿⣿⣿⣿⣿⣿⣿⣿⣿⣿⣿⣿⣿⣿⣿⣿⣿⣿⣿⣿⣿⣿⣿⣿⣿⣿⣿⣿⣿⣿⣿⣿⣿⣿⣿⣿⠀⠀⠀⠀⠀⠀⠀⠀⠀⠀⠀⠀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⠀⠀⠀⠀⠀⠀⠀⠀⠀⠀⠀⣿⣿⣿⣿⣿⣿⣿⣿⢕⢕⢕⢕⢕⠁⠀⠀⠀⠀⠀⠀⠀⠀⢿⣿⣿⣿⣿⣿⣿⣿⣿⣿⣿⣿⣿⣿⣿⣿⣿⣿⣿⣿⣿⣿⣿⣿⣿⣿⣿⣿⣿⣿⣿⣿⣿⣿⣿⣿⠀⠀⠀⠀⠀⠀⠀⠀⠀⠀⠀⠀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⠀⠀⠀⠀⠀⠀⠀⠀⠀⠀⠀⣿⣿⣿⣿⣿⣿⣿⣿⢕⢕⢕⢕⢕⢕⢔⠔⢀⠀⠀⠀⠀⠀⢸⣿⣿⣿⣿⣿⣿⣿⣿⣿⣿⣿⣿⣿⣿⣿⣿⣿⣿⣿⣿⣿⣿⣿⣿⣿⣿⣿⣿⣿⣿⣿⣿⣿⣿⣿⠀⠀⠀⠀⠀⠀⠀⠀⠀⠀⠀⠀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⠀⠀⠀⠀⠀⠀⠀⠀⠀⠀⠀⣿⣿⣿⣿⣿⣿⣿⣿⣧⣕⢕⢕⢕⢕⢕⢕⢕⢕⢕⢕⢔⢕⢕⣿⣿⣿⣿⣿⣿⣿⣿⣿⣿⣿⣿⣿⣿⣿⣿⣿⣿⣿⣿⣿⣿⣿⣿⣿⣿⣿⣿⣿⣿⣿⣿⣿⣿⣿⠀⠀⠀⠀⠀⠀⠀⠀⠀⠀⠀⠀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⠀⠀⠀⠀⠀⠀⠀⠀⠀⠀⠀⣿⣿⣿⣿⣿⣿⣿⣿⣿⣿⣧⣕⢕⢕⢕⢕⢕⢕⢕⢕⢕⢕⢱⣿⣿⣿⣿⣿⣿⣿⣿⣿⣿⣿⣿⣿⣿⣿⣿⣿⣿⣿⣿⣿⣿⣿⣿⣿⣿⣿⣿⣿⣿⣿⣿⣿⣿⣿⠀⠀⠀⠀⠀⠀⠀⠀⠀⠀⠀⠀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⠀⠀⠀⠀⠀⠀⠀⠀⠀⠀⠀⣿⣿⣿⣿⣿⣿⣿⣿⣿⣿⣿⣿⣷⣷⣵⢕⢕⢕⢕⢕⢕⢕⢸⣿⣿⣿⣿⣿⣿⣿⣿⣿⣿⣿⣿⣿⣿⣿⣿⣿⣿⣿⣿⣿⣿⣿⣿⣿⣿⣿⣿⣿⣿⣿⣿⣿⣿⣿⠀⠀⠀⠀⠀⠀⠀⠀⠀⠀⠀⠀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⠀⠀⠀⠀⠀⠀⠀⠀⠀⠀⠀⣿⣿⣿⣿⣿⣿⢟⢟⢕⢕⢕⢕⡵⢿⢕⣱⣿⣿⣷⣧⣽⣿⣿⣿⣿⣿⣿⣿⣿⣿⣿⣿⣿⣿⣿⣿⣿⣿⢇⢕⢕⢗⢕⢿⣿⣿⣿⣿⣿⣿⣿⡕⢕⢕⢕⢕⢕⢕⠀⠀⠀⠀⠀⠀⠀⠀⠀⠀⠀⠀</a:t>
            </a:r>
            <a:br/>
            <a:r>
              <a:t>⠀⠀⠀⠀⠀⠀⠀⠀⠀⠀⠀⣿⣿⣿⣿⡿⢗⡕⡕⢕⡕⢕⣕⣹⣮⡟⢟⢟⢹⣝⢝⣿⣿⣿⣿⣿⣿⣿⣿⣿⣿⣿⣿⣿⣿⣿⣿⣿⣿⢕⢕⢕⢳⡕⢸⣿⣿⣿⣿⣿⣿⣿⣧⢕⢕⢕⢕⢕⢕⠀⠀⠀⠀⠀⠀⠀⠀⠀⠀⠀⠀</a:t>
            </a:r>
            <a:br/>
            <a:r>
              <a:t>⠀⠀⠀⠀⠀⠀⠀⠀⠀⠀⠀⣿⣿⣿⣿⢕⣵⣧⣕⡝⣿⢕⢝⢇⢕⢄⢔⢕⡇⣯⣵⣼⣿⣿⣿⣿⣿⣿⣿⣿⣿⣿⣿⣿⣿⣿⣿⣿⡇⢕⢕⢕⢜⢕⢕⣿⣿⣿⣿⣿⣿⣿⣿⡕⢕⢕⢕⢕⢕⠀⠀⠀⠀⠀⠀⠀⠀⠀⠀⠀⠀</a:t>
            </a:r>
            <a:br/>
            <a:r>
              <a:t>⠀⠀⠀⠀⠀⠀⠀⠀⠀⠀⠀⣿⣿⣿⣿⡇⢻⣿⣷⣷⣾⣵⣵⣧⣵⣵⣵⣾⣿⣿⣿⣿⣿⣿⣿⣿⣿⣿⣿⣿⣿⣿⣿⣿⣿⣿⣿⣿⡇⢕⢕⢕⢕⢕⢕⣿⣿⣿⣿⣿⣿⣿⣿⡇⢕⢕⢕⢕⢕⠀⠀⠀⠀⠀⠀⠀⠀⠀⠀⠀⠀</a:t>
            </a:r>
            <a:br/>
            <a:r>
              <a:t>⠀⠀⠀⠀⠀⠀⠀⠀⠀⠀⠀⣿⣿⣿⣿⡇⢱⣏⣿⣿⣿⣿⣿⣿⣿⣿⣿⣿⣿⣿⣿⣿⣿⣿⣿⣿⣿⣿⣿⣿⣿⣿⣿⣿⣿⣿⣿⣿⣧⣕⣕⣕⣵⣧⣵⣿⣿⣿⣿⣿⣿⣿⣿⡗⢕⢕⢕⢕⢕⠀⠀⠀⠀⠀⠀⠀⠀⠀⠀⠀⠀</a:t>
            </a:r>
            <a:br/>
            <a:r>
              <a:t>⠀⠀⠀⠀⠀⠀⠀⠀⠀⠀⠀⣿⣿⣿⣿⡇⢜⣿⣿⣿⣿⣿⣿⣿⣿⣿⣿⣿⣿⣿⣿⣿⣿⣿⣿⣿⣿⣿⣿⣿⣿⣿⣿⣿⣿⣿⣿⣿⣿⣿⣿⣿⣿⣿⣿⣿⣿⣿⣿⣿⣿⣿⣿⣏⢕⢕⢕⢕⢕⠀⠀⠀⠀⠀⠀⠀⠀⠀⠀⠀⠀</a:t>
            </a:r>
            <a:br/>
            <a:r>
              <a:t>⠀⠀⠀⠀⠀⠀⠀⠀⠀⠀⠀⣿⣿⣿⣿⣇⢕⢸⣿⣿⣿⣿⣿⣿⣿⣿⣿⣿⣿⣿⣿⣿⣿⣿⣿⣿⣿⣿⣿⣿⣿⣿⣿⣿⣿⣿⣿⣿⣿⣿⣿⣿⣿⣿⣿⣿⣿⣿⣿⣿⣿⣿⣿⣿⢕⢕⢕⢕⢕⠀⠀⠀⠀⠀⠀⠀⠀⠀⠀⠀⠀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⠀⠀⠀⠀⠀⠀⠀⠀⠀⠀⠀⣿⣿⣿⣿⣿⡕⢱⣿⣿⣿⣿⣿⣿⣿⣿⣿⣿⣿⣿⣿⣿⣿⣿⣿⣿⣿⣿⣿⣿⣿⣿⣿⣿⣿⣿⣿⣿⣿⣿⣿⣿⣿⣿⣿⣿⣿⣿⣿⣿⣿⣿⣿⣿⣯⣽⣽⣽⡕⠀⠀⠀⠀⠀⠀⠀⠀⠀⠀⠀⠀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⠀⠀⠀⠀⠀⠀⠀⠀⠀⠀⠀⣿⣿⣿⣿⣿⣿⢟⢻⣿⣿⣿⣿⣿⣿⣿⣿⣿⣿⣿⣿⣿⣿⣿⣿⣿⣿⣿⣿⣿⣿⣿⣿⣿⣿⣿⣿⣿⣿⣿⣿⣿⣿⣿⣿⣿⣿⣿⣿⣿⣿⣿⣿⣿⣿⣿⣿⣿⣏⠀⠀⠀⠀⠀⠀⠀⠀⠀⠀⠀⠀</a:t>
            </a:r>
            <a:br/>
            <a:r>
              <a:t>⠀⠀⠀⠀⠀⠀⠀⠀⠀⠀⠀⣿⣿⣿⣿⣿⣿⢕⢜⣿⣿⣿⣿⣿⣿⣿⣿⣿⣿⣿⣿⣿⣿⣿⣿⣿⣿⣿⣿⣿⣿⣿⣿⣿⣿⣿⣿⣿⣿⣿⣿⣿⣿⣿⣿⣿⣿⣿⣿⣿⣿⣿⣿⣿⣿⣿⣿⣿⣿⠀⠀⠀⠀⠀⠀⠀⠀⠀⠀⠀⠀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⠀⠀⠀⠀⠀⠀⠀⠀⠀⠀⠀⣿⣿⣿⣿⣿⣿⡇⢕⢝⣿⣿⣿⣿⣿⣿⣿⣿⣿⣿⡟⢹⣿⣿⣿⣿⣿⣿⣿⣿⣿⣿⣿⣿⣿⣿⣿⣿⣿⣿⣿⣿⣿⣿⣿⣿⣿⣿⣿⣿⣿⣿⣿⣿⣿⣿⣿⣿⣿⠀⠀⠀⠀⠀⠀⠀⠀⠀⠀⠀⠀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⠀⠀⠀⠀⠀⠀⠀⠀⠀⠀⠀⣿⣿⣿⣿⣿⣿⣿⡕⢕⢜⢟⢿⣿⡿⢿⢟⣻⡿⠏⠁⠐⢽⣿⣿⣿⣿⣿⣿⣿⣿⣿⣿⣿⣿⣿⣿⣿⣿⣿⣿⣿⣿⣿⣿⣿⣿⣿⣿⣿⣿⣿⣿⣿⣿⣿⣿⣿⣿⠀⠀⠀⠀⠀⠀⠀⠀⠀⠀⠀⠀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⠀⠀⠀⠀⠀⠀⠀⠀⠀⠀⠀⣿⣿⣿⣿⣿⣿⣿⣷⢕⢕⢕⢕⢕⢕⠕⠁⠁⠀⠀⠀⠀⠜⣿⣿⣿⣿⣿⣿⣿⣿⣿⣿⣿⣿⣿⣿⣿⣿⣿⣿⣿⣿⣿⣿⣿⣿⣿⣿⣿⣿⣿⣿⣿⣿⣿⣿⣿⣿⠀⠀⠀⠀⠀⠀⠀⠀⠀⠀⠀⠀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⠀⠀⠀⠀⠀⠀⠀⠀⠀⠀⠀⣿⣿⣿⣿⣿⣿⣿⣿⡇⢕⢕⢕⢔⢅⢄⢄⠀⠀⠀⠀⠀⠀⢹⣿⣿⣿⣿⣿⣿⣿⣿⣿⣿⣿⣿⣿⣿⣿⣿⣿⣿⣿⣿⣿⣿⣿⣿⣿⣿⣿⣿⣿⣿⣿⣿⣿⣿⣿⠀⠀⠀⠀⠀⠀⠀⠀⠀⠀⠀⠀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⠀⠀⠀⠀⠀⠀⠀⠀⠀⠀⠀⣿⣿⣿⣿⣿⣿⣿⣿⣇⢕⢕⢕⢕⢕⢅⢅⢔⢔⢄⢄⢄⢄⢸⣿⣿⣿⣿⣿⣿⣿⣿⣿⣿⣿⣿⣿⣿⣿⣿⣿⣿⣿⣿⣿⣿⣿⣿⣿⣿⣿⣿⣿⣿⣿⣿⣿⣿⣿⠀⠀⠀⠀⠀⠀⠀⠀⠀⠀⠀⠀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⠀⠀⠀⠀⠀⠀⠀⠀⠀⠀⠀⣿⣿⣿⣿⣿⣿⣿⣿⣿⣿⣵⡕⢕⢕⢕⢕⢕⢕⢕⢕⢕⢕⢕⣿⣿⣿⣿⣿⣿⣿⣿⣿⣿⣿⣿⣿⣿⣿⣿⣿⣿⣿⣿⣿⣿⣿⣿⣿⣿⣿⣿⣿⣿⣿⣿⣿⣿⣿⠀⠀⠀⠀⠀⠀⠀⠀⠀⠀⠀⠀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⠀⠀⠀⠀⠀⠀⠀⠀⠀⠀⠀⣿⣿⣿⣿⣿⣿⣿⣿⣿⣿⣿⣿⣷⣧⡕⢕⢕⢕⢕⢕⢕⢕⢕⣿⣿⣿⣿⣿⣿⣿⣿⣿⣿⣿⣿⣿⣿⣿⣿⣿⣿⣿⣿⣿⣿⣿⣿⣿⣿⣿⣿⣿⣿⣿⣿⣿⣿⣿⠀⠀⠀⠀⠀⠀⠀⠀⠀⠀⠀⠀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⠀⠀⠀⠀⠀⠀⠀⠀⠀⠀⠀⣿⣿⣿⣿⣿⣿⣿⣿⣿⣿⣿⣿⣿⣿⣿⢕⢕⢕⢕⢕⢕⢕⢕⣿⣿⣿⣿⣿⣿⣿⣿⣿⣿⣿⣿⣿⣿⣿⣿⣿⣿⣿⣿⣿⣿⣿⣿⣿⣿⣿⣿⣿⣿⣿⣿⣿⣿⣿⠀⠀⠀⠀⠀⠀⠀⠀⠀⠀⠀⠀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⠀⠀⠀⠀⠀⠀⠀⠀⠀⠀⠀⣿⣿⣿⣿⣿⡿⢟⡝⢕⢕⢕⢕⡗⢟⣕⣼⣿⡿⣿⣷⣿⣿⣿⣿⣿⣿⣿⣿⣿⣿⣿⣿⣿⣿⣿⣿⣿⣿⡇⢕⢜⢿⢕⢿⣿⣿⣿⣿⣿⣿⣷⢕⢕⢕⢕⢕⢕⢕⠀⠀⠀⠀⠀⠀⠀⠀⠀⠀⠀⠀</a:t>
            </a:r>
            <a:br/>
            <a:r>
              <a:t>⠀⠀⠀⠀⠀⠀⠀⠀⠀⠀⠀⣿⣿⣿⣿⡿⢇⡕⢕⢕⣕⢕⣧⢞⠻⠎⠕⢕⢱⣱⡜⢿⣿⣿⣿⣿⣿⣿⣿⣿⣿⣿⣿⣿⣿⣿⣿⣿⣿⢕⢕⢱⣿⡕⢸⣿⣿⣿⣿⣿⣿⣿⣧⢕⢕⢕⢕⢕⢕⠀⠀⠀⠀⠀⠀⠀⠀⠀⠀⠀⠀</a:t>
            </a:r>
            <a:br/>
            <a:r>
              <a:t>⠀⠀⠀⠀⠀⠀⠀⠀⠀⠀⠀⣿⣿⣿⣿⢕⣵⣷⢱⡕⢻⢇⢔⢔⡕⢔⢕⢱⣕⣿⣷⣾⣿⣿⣿⣿⣿⣿⣿⣿⣿⣿⣿⣿⣿⣿⣿⣿⡏⢕⢕⢱⣿⢇⢕⣿⣿⣿⣿⣿⣿⣿⣿⡇⢕⢕⢕⢕⢕⠀⠀⠀⠀⠀⠀⠀⠀⠀⠀⠀⠀</a:t>
            </a:r>
            <a:br/>
            <a:r>
              <a:t>⠀⠀⠀⠀⠀⠀⠀⠀⠀⠀⠀⣿⣿⣿⣿⡇⢻⢷⣿⣿⣷⣷⣾⣿⣷⣷⣾⣿⣿⣿⣿⣿⣿⣿⣿⣿⣿⣿⣿⣿⣿⣿⣿⣿⣿⣿⣿⣿⡇⢕⢕⣸⣿⣧⡕⣿⣿⣿⣿⣿⣿⣿⣿⡇⢕⢕⢕⢕⢕⠀⠀⠀⠀⠀⠀⠀⠀⠀⠀⠀⠀</a:t>
            </a:r>
            <a:br/>
            <a:r>
              <a:t>⠀⠀⠀⠀⠀⠀⠀⠀⠀⠀⠀⣿⣿⣿⣿⡗⢸⣧⣽⣿⣿⣿⣿⣿⣿⣿⣿⣿⣿⣿⣿⣿⣿⣿⣿⣿⣿⣿⣿⣿⣿⣿⣿⣿⣿⣿⣿⣿⣇⣕⢕⣿⣿⣿⣵⣿⣿⣿⣿⣿⣿⣿⣿⣿⢕⢕⢕⢕⢕⠀⠀⠀⠀⠀⠀⠀⠀⠀⠀⠀⠀</a:t>
            </a:r>
            <a:br/>
            <a:r>
              <a:t>⠀⠀⠀⠀⠀⠀⠀⠀⠀⠀⠀⣿⣿⣿⣿⡇⢕⢻⣿⣿⣿⣿⣿⣿⣿⣿⣿⣿⣿⣿⣿⣿⣿⣿⣿⣿⣿⣿⣿⣿⣿⣿⣿⣿⣿⣿⣿⣿⣿⣿⣿⣿⣿⣿⣿⣿⣿⣿⣿⣿⣿⣿⣿⣿⢕⢕⢕⢕⢕⠀⠀⠀⠀⠀⠀⠀⠀⠀⠀⠀⠀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⠀⠀⠀⠀⠀⠀⠀⠀⠀⠀⠀⣿⣿⣿⣿⣇⢕⢸⣿⣿⣿⣿⣿⣿⣿⣿⣿⣿⣿⣿⣿⣿⣿⣿⣿⣿⣿⣿⣿⣿⣿⣿⣿⣿⣿⣿⣿⣿⣿⣿⣿⣿⣿⣿⣿⣿⣿⣿⣿⣿⣿⣿⣿⣿⡜⢕⢕⢕⢕⠀⠀⠀⠀⠀⠀⠀⠀⠀⠀⠀⠀</a:t>
            </a:r>
            <a:br/>
            <a:r>
              <a:t>⠀⠀⠀⠀⠀⠀⠀⠀⠀⠀⠀⣿⣿⣿⣿⣿⣕⣱⣿⣿⣿⣿⣿⣿⣿⣿⣿⣿⣿⣿⣿⣿⣿⣿⣿⣿⣿⣿⣿⣿⣿⣿⣿⣿⣿⣿⣿⣿⣿⣿⣿⣿⣿⣿⣿⣿⣿⣿⣿⣿⣿⣿⣿⣿⣿⣿⣿⣿⡕⠀⠀⠀⠀⠀⠀⠀⠀⠀⠀⠀⠀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⠀⠀⠀⠀⠀⠀⠀⠀⠀⠀⠀⣿⣿⣿⣿⣿⣿⣿⣿⣿⣿⣿⣿⣿⣿⣿⣽⣿⢟⣻⣽⣿⣿⣿⣿⣿⣿⣿⣿⣿⣿⣿⣿⣿⣿⣿⣿⣿⣿⣿⣿⣿⣿⣿⣿⣿⣿⣿⣿⣿⣿⣿⣿⣿⣿⣿⣿⣿⡇⠀⠀⠀⠀⠀⠀⠀⠀⠀⠀⠀⠀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⠀⠀⠀⠀⠀⠀⠀⠀⠀⠀⠀⣿⣿⣿⣿⣿⣿⢿⢻⣿⣿⣿⣿⣿⣿⣿⣿⣿⣿⣿⣿⣿⣿⣿⣿⣿⣿⣿⣿⣿⣿⣿⣿⣿⣿⣿⣿⣿⣿⣿⣿⣿⣿⣿⣿⣿⣿⣿⣿⣿⣿⣿⣿⣿⣿⣿⣿⣿⣿⠀⠀⠀⠀⠀⠀⠀⠀⠀⠀⠀⠀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⠀⠀⠀⠀⠀⠀⠀⠀⠀⠀⠀⣿⣿⣿⣿⣿⣿⢜⢜⣿⣿⣿⣿⣿⣿⣿⣿⣿⣿⣿⣿⣿⣿⣿⣿⣿⣿⣿⣿⣿⣿⣿⣿⣿⣿⣿⣿⣿⣿⣿⣿⣿⣿⣿⣿⣿⣿⣿⣿⣿⣿⣿⣿⣿⣿⣿⣿⣿⣿⠀⠀⠀⠀⠀⠀⠀⠀⠀⠀⠀⠀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⠀⠀⠀⠀⠀⠀⠀⠀⠀⠀⠀⣿⣿⣿⣿⣿⣿⡕⢕⢜⢿⣿⣿⣿⣿⣿⣿⣿⣿⣿⡟⠁⣿⣿⣿⣿⣿⣿⣿⣿⣿⣿⣿⣿⣿⣿⣿⣿⣿⣿⣿⣿⣿⣿⣿⣿⣿⣿⣿⣿⣿⣿⣿⣿⣿⣿⣿⣿⣿⠀⠀⠀⠀⠀⠀⠀⠀⠀⠀⠀⠀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⠀⠀⠀⠀⠀⠀⠀⠀⠀⠀⠀⣿⣿⣿⣿⣿⣿⣿⡕⢕⢕⢝⢻⢿⡿⢿⢟⣻⢿⠏⠁⠐⣹⣿⣿⣿⣿⣿⣿⣿⣿⣿⣿⣿⣿⣿⣿⣿⣿⣿⣿⣿⣿⣿⣿⣿⣿⣿⣿⣿⣿⣿⣿⣿⣿⣿⣿⣿⣿⠀⠀⠀⠀⠀⠀⠀⠀⠀⠀⠀⠀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⠀⠀⠀⠀⠀⠀⠀⠀⠀⠀⠀⣿⣿⣿⣿⣿⣿⣿⣷⢕⢕⢕⢕⢕⠕⠕⠀⠀⠀⠀⠀⠀⠕⣿⣿⣿⣿⣿⣿⣿⣿⣿⣿⣿⣿⣿⣿⣿⣿⣿⣿⣿⣿⣿⣿⣿⣿⣿⣿⣿⣿⣿⣿⣿⣿⣿⣿⣿⣿⠀⠀⠀⠀⠀⠀⠀⠀⠀⠀⠀⠀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⠀⠀⠀⠀⠀⠀⠀⠀⠀⠀⠀⣿⣿⣿⣿⣿⣿⣿⣿⢕⢕⢕⢕⢕⢔⢄⢄⢄⠀⠀⠀⠀⠀⢸⣿⣿⣿⣿⣿⣿⣿⣿⣿⣿⣿⣿⣿⣿⣿⣿⣿⣿⣿⣿⣿⣿⣿⣿⣿⣿⣿⣿⣿⣿⣿⣿⣿⣿⣿⠀⠀⠀⠀⠀⠀⠀⠀⠀⠀⠀⠀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⠀⠀⠀⠀⠀⠀⠀⠀⠀⠀⠀⣿⣿⣿⣿⣿⣿⣿⣿⣧⡕⢕⢕⢕⢕⢕⢕⢔⢕⢔⢔⢄⢄⢜⣿⣿⣿⣿⣿⣿⣿⣿⣿⣿⣿⣿⣿⣿⣿⣿⣿⣿⣿⣿⣿⣿⣿⣿⣿⣿⣿⣿⣿⣿⣿⣿⣿⣿⣿⠀⠀⠀⠀⠀⠀⠀⠀⠀⠀⠀⠀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⠀⠀⠀⠀⠀⠀⠀⠀⠀⠀⠀⣿⣿⣿⣿⣿⣿⣿⣿⣿⣿⣧⣕⢕⢕⢕⢕⢕⢕⢕⢕⢕⢕⢕⢽⣿⣿⣿⣿⣿⣿⣿⣿⣿⣿⣿⣿⣿⣿⣿⣿⣿⣿⣿⣿⣿⣿⣿⣿⣿⣿⣿⣿⣿⣿⣿⣿⣿⣿⠀⠀⠀⠀⠀⠀⠀⠀⠀⠀⠀⠀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⠀⠀⠀⠀⠀⠀⠀⠀⠀⠀⠀⣿⣿⣿⣿⣿⣿⣿⣿⣿⣿⣿⣿⣿⣷⣕⢕⢕⢕⢕⢕⢕⢕⢕⣾⣿⣿⣿⣿⣿⣿⣿⣿⣿⣿⣿⣿⣿⣿⣿⣿⣿⣿⣿⣿⣿⣿⣿⣿⣿⣿⣿⣿⣿⣿⣿⣿⣿⣿⠀⠀⠀⠀⠀⠀⠀⠀⠀⠀⠀⠀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⠀⠀⠀⠀⠀⠀⠀⠀⠀⠀⠀⣿⣿⣿⣿⣿⣿⣿⣿⣿⣿⣿⣿⣿⣿⣿⢕⢕⢕⢕⢕⢕⢕⢕⢿⣿⣿⣿⣿⣿⣿⣿⣿⣿⣿⣿⣿⣿⣿⣿⣿⣿⣿⣿⣿⣿⣿⣿⣿⣿⣿⣿⣿⣿⣿⣿⣿⣿⣿⠀⠀⠀⠀⠀⠀⠀⠀⠀⠀⠀⠀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⠀⠀⠀⠀⠀⠀⠀⠀⠀⠀⠀⠀⠁⠀⠀⠄⢕⣿⣿⣿⣿⣿⣿⣿⣿⣿⣿⣿⣿⣿⣿⣿⣿⣿⣿⣿⣿⣿⣿⣿⣿⣿⣿⣿⣿⣿⣿⣿⣿⣿⣿⣿⣿⣿⣿⣿⣿⣿⣿⣿⣿⣿⣿⡇⢐⢔⢕⢕⢕⠀⠀⠀⠀⠀⠀⠀⠀⠀⠀⠀⠀</a:t>
            </a:r>
            <a:br/>
            <a:r>
              <a:t>⠀⠀⠀⠀⠀⠀⠀⠀⠀⠀⠀⠀⠀⠀⠀⠀⠕⣿⣿⣿⣿⣿⣿⣿⣿⣿⣿⣿⣿⣿⣿⣿⣿⣿⣿⣿⣿⣿⣿⣿⣿⣿⣿⣿⣿⣿⣿⣿⣿⣿⣿⣿⣿⣿⣿⣿⣿⣿⣿⣿⣿⣿⣿⡇⠁⢕⢕⢕⢕⠀⠀⠀⠀⠀⠀⠀⠀⠀⠀⠀⠀</a:t>
            </a:r>
            <a:br/>
            <a:r>
              <a:t>⠀⠀⠀⠀⠀⠀⠀⠀⠀⠀⠀⠀⢄⢀⢀⠀⢐⣿⣿⣿⣿⣿⣿⣿⣿⣿⣿⣿⣿⣿⣿⣿⣿⣿⣿⣿⣿⣿⣿⣿⣿⣿⣿⣿⣿⣿⣿⣿⣿⣿⣿⣿⣿⣿⣿⣿⣿⣿⣿⣿⣿⣿⣿⡇⠁⢕⢕⢕⢇⠀⠀⠀⠀⠀⠀⠀⠀⠀⠀⠀⠀</a:t>
            </a:r>
            <a:br/>
            <a:r>
              <a:t>⠀⠀⠀⠀⠀⠀⠀⠀⠀⠀⠀⠀⢕⠁⠀⠀⢕⢸⣿⣿⣿⣿⣿⣿⣿⣿⣿⣿⣿⣿⣿⣿⣿⣿⣿⣿⣿⣿⣿⣿⣿⣿⣿⣿⣿⣿⣿⣿⣿⣿⣿⣿⣿⣿⣿⣿⣿⣿⣿⣿⣿⣿⣿⡇⢄⢕⢕⢕⢕⠀⠀⠀⠀⠀⠀⠀⠀⠀⠀⠀⠀</a:t>
            </a:r>
            <a:br/>
            <a:r>
              <a:t>⠀⠀⠀⠀⠀⠀⠀⠀⠀⠀⠀⢔⢔⡄⢔⢅⢑⢸⣿⣿⣿⣿⣿⣿⣿⣿⣿⣿⣿⣿⣿⣿⢿⣿⣿⣿⣿⣿⣿⡝⢿⣿⣿⣿⣿⣿⣿⣿⣿⣿⣿⣿⣿⣿⣿⣿⣿⣿⣿⣿⣿⣿⣿⡇⢅⢕⢕⢕⢕⠀⠀⠀⠀⠀⠀⠀⠀⠀⠀⠀⠀</a:t>
            </a:r>
            <a:br/>
            <a:r>
              <a:t>⠀⠀⠀⠀⠀⠀⠀⠀⠀⠀⠀⢕⢕⢕⢕⡕⢕⢸⣿⣿⣿⣿⣿⣿⣿⣿⣿⣿⣿⣿⣿⣿⡜⣿⣿⣿⣿⢻⢯⢳⣼⣿⣿⣿⣿⣿⣿⣿⣿⣿⣿⣿⣿⣿⣿⣿⣿⣿⣿⣿⣿⡿⣿⡇⢕⢕⢕⢕⢕⠀⠀⠀⠀⠀⠀⠀⠀⠀⠀⠀⠀</a:t>
            </a:r>
            <a:br/>
            <a:r>
              <a:t>⠀⠀⠀⠀⠀⠀⠀⠀⠀⠀⠀⠁⢕⢕⢕⢕⢔⢸⣿⣿⣿⣿⣿⣿⣿⣿⣿⣿⣿⣿⣿⣿⣿⣿⣿⣿⣿⣧⣏⡕⣹⣿⣿⣿⣿⣿⣿⣿⣿⣿⣿⣿⣿⣿⣿⣿⣿⣿⣿⣿⣿⣿⣿⡇⢕⢕⢕⢕⢕⠀⠀⠀⠀⠀⠀⠀⠀⠀⠀⠀⠀</a:t>
            </a:r>
            <a:br/>
            <a:r>
              <a:t>⠀⠀⠀⠀⠀⠀⠀⠀⠀⠀⠀⢀⢕⢕⢕⢕⠑⢸⣿⣿⣿⣿⣿⣿⣿⣿⣿⣿⣿⣿⣿⣿⣿⣟⣯⣿⣿⣿⣿⣷⢻⣿⣿⣿⣿⣿⣿⣿⣿⣿⣿⣿⣿⣿⣿⣿⣿⣿⣿⣿⣿⣿⣟⣕⣤⣥⣥⣥⣵⠀⠀⠀⠀⠀⠀⠀⠀⠀⠀⠀⠀</a:t>
            </a:r>
            <a:br/>
            <a:r>
              <a:t>⠀⠀⠀⠀⠀⠀⠀⠀⠀⠀⠀⢕⢇⢕⢕⢕⠑⢸⣿⣿⣿⣿⣿⣿⣷⣿⣿⣿⣿⣿⣿⣿⣿⣿⣿⣾⣿⣿⡿⢝⢱⢏⢟⢿⣿⣿⣿⣿⣿⣿⣿⣿⣿⣿⣿⣿⣿⣿⣿⣿⣿⣝⢝⢏⢝⢙⢙⠙⠙⠀⠀⠀⠀⠀⠀⠀⠀⠀⠀⠀⠀</a:t>
            </a:r>
            <a:br/>
            <a:r>
              <a:t>⠀⠀⠀⠀⠀⠀⠀⠀⠀⠀⠀⢕⢼⣷⢕⢕⢄⢸⣿⣿⣿⣿⣿⣿⣿⣿⣿⣿⣿⣿⣿⣿⣿⣿⣿⢿⣿⢝⢕⢕⢕⢕⢇⢕⢹⣿⣿⣿⣿⣿⣿⣿⣿⣿⣿⣿⣿⣿⣿⣿⣿⢞⣇⣸⣕⣕⣕⣕⣕⠀⠀⠀⠀⠀⠀⠀⠀⠀⠀⠀⠀</a:t>
            </a:r>
            <a:br/>
            <a:r>
              <a:t>⠀⠀⠀⠀⠀⠀⠀⠀⠀⠀⠀⢕⣵⡕⢕⢕⢔⢸⣿⣿⣿⣿⣿⣟⢝⣿⣿⣿⣿⣿⣿⣿⣿⣿⡟⢜⣿⣧⢕⢕⢕⢕⢕⢕⣸⢜⢻⣿⣿⣿⣿⣿⣿⣿⣿⣿⣿⣿⣿⣿⣿⣯⣵⣵⣵⣵⣵⣵⣵⠀⠀⠀⠀⠀⠀⠀⠀⠀⠀⠀⠀</a:t>
            </a:r>
            <a:br/>
            <a:r>
              <a:t>⠀⠀⠀⠀⠀⠀⠀⠀⠀⠀⠀⢕⣷⢕⢕⢕⢕⢸⣿⣿⣿⣿⣿⣿⣇⢜⣿⣿⣿⣿⣿⣿⣿⡟⢕⢕⣹⣿⣷⡕⢕⢕⢕⣱⣿⡕⢕⢻⣿⣿⣿⣿⣿⣿⣿⣿⣿⣿⣿⣿⣿⣿⣷⣷⣿⣿⣿⣿⣿⠀⠀⠀⠀⠀⠀⠀⠀⠀⠀⠀⠀</a:t>
            </a:r>
            <a:br/>
            <a:r>
              <a:t>⠀⠀⠀⠀⠀⠀⠀⠀⠀⠀⠀⢷⢧⢵⢕⢕⢕⢸⣿⣿⣿⣿⣿⣿⣿⣧⡹⣿⣿⣿⢟⢕⢜⢕⢕⢱⣿⣿⣿⣿⣷⣷⣿⣿⣿⡇⢕⢕⢹⣿⣿⣿⣿⣿⣿⣿⣿⣿⣿⣿⣿⣿⣿⣿⣿⣿⣿⣿⣿⠀⠀⠀⠀⠀⠀⠀⠀⠀⠀⠀⠀</a:t>
            </a:r>
            <a:br/>
            <a:r>
              <a:t>⠀⠀⠀⠀⠀⠀⠀⠀⠀⠀⠀⢕⡕⢕⢕⢕⢕⢸⣿⣿⣿⣿⣿⣿⣿⣿⣧⡝⢿⡏⢕⢕⢕⢱⣷⣿⣿⣿⣿⣿⣿⣿⣿⣿⣿⣿⣇⢕⢕⢝⢿⣿⣿⣿⣿⣿⣿⣿⣿⣿⣿⣿⣿⣿⣿⣿⣿⣿⣿⠀⠀⠀⠀⠀⠀⠀⠀⠀⠀⠀⠀</a:t>
            </a:r>
            <a:br/>
            <a:r>
              <a:t>⠀⠀⠀⠀⠀⠀⠀⠀⠀⠀⠀⠑⢕⢕⢕⢕⢕⢸⣿⣿⣿⣿⣿⣿⣿⣿⣿⡗⢕⢕⢕⢕⣱⣿⣿⣿⣿⣿⣿⣿⣿⣿⣿⣿⣿⣿⣇⢕⢕⢕⢺⣿⣿⣿⣿⣿⣿⣿⣿⣿⣿⣿⣿⣿⣿⣿⣿⣿⣿⠀⠀⠀⠀⠀⠀⠀⠀⠀⠀⠀⠀</a:t>
            </a:r>
            <a:br/>
            <a:r>
              <a:t>⠀⠀⠀⠀⠀⠀⠀⠀⠀⠀⠀⢕⡇⢕⢕⢕⢕⢸⣿⣿⣿⣿⣿⣿⣿⣿⣿⣷⢕⢕⢕⣵⣿⣿⣿⣿⣿⣿⣿⣿⣿⣿⣿⣿⣿⣯⣽⣵⣷⣷⣾⣿⣿⣿⣿⣿⣿⣿⣿⣿⣿⣿⣿⣿⣿⣿⣿⣿⣿⠀⠀⠀⠀⠀⠀⠀⠀⠀⠀⠀⠀</a:t>
            </a:r>
            <a:br/>
            <a:r>
              <a:t>⠀⠀⠀⠀⠀⠀⠀⠀⠀⠀⠀⢕⡇⢕⢕⢕⢕⢸⣿⣿⣿⣿⣿⣿⣿⣿⣿⣿⢕⣱⣾⣿⣿⣿⣿⣿⣿⣿⣿⣿⣿⣵⣿⣿⣿⣿⣿⣿⣿⣿⣿⣿⣿⣿⣿⣿⣿⣿⣿⣿⣿⣿⣿⣿⣿⣿⣿⣿⣿⠀⠀⠀⠀⠀⠀⠀⠀⠀⠀⠀⠀</a:t>
            </a:r>
            <a:br/>
            <a:r>
              <a:t>⠀⠀⠀⠀⠀⠀⠀⠀⠀⠀⠀⢕⡇⢕⢕⢕⢕⢸⣿⣿⣿⣿⣿⣿⣿⣿⣿⣿⣿⣿⣿⣿⣿⣿⣿⣿⣿⣿⣿⣿⣿⣯⣿⣿⣿⣿⣿⣿⣿⣿⣿⣿⣿⣿⣿⣿⣿⣿⣿⣿⣿⣿⣿⣿⣿⣿⣿⣿⣿⠀⠀⠀⠀⠀⠀⠀⠀⠀⠀⠀⠀</a:t>
            </a:r>
            <a:br/>
            <a:r>
              <a:t>⠀⠀⠀⠀⠀⠀⠀⠀⠀⠀⠀⢕⡇⢕⢕⡕⢕⢸⣿⣿⣿⣿⣿⣿⣿⣿⣿⣿⣿⣿⣿⣿⣿⣿⣿⣿⣿⣿⣿⣿⣿⣿⣿⣿⣿⣿⣿⣿⣿⣿⣿⣿⣿⣿⣿⣿⣿⣿⣿⣿⣿⣿⣿⣿⣿⣿⣿⣿⣿⠀⠀⠀⠀⠀⠀⠀⠀⠀⠀⠀⠀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⠀⠀⠀⠀⠀⠀⠀⠀⠀⠀⠀⢕⣇⡕⢕⢕⢕⢸⣿⣿⣿⣿⣿⣿⣿⣿⣿⣿⣿⣿⣿⣿⣿⣿⣿⣿⣿⣿⣿⣿⣿⣿⣿⣿⣿⣿⣿⣿⣿⣿⣿⣿⣿⣿⣿⣿⣿⣿⣿⣿⣿⣿⣿⣿⣿⣿⣿⣿⣿⠀⠀⠀⠀⠀⠀⠀⠀⠀⠀⠀⠀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⠀⠀⠀⠀⠀⠀⠀⠀⠀⠀⠀⢵⢇⢕⢕⡕⢕⣸⣿⣿⣿⣿⣿⣿⣿⣿⣿⣿⣿⣿⣿⣿⣿⣿⣿⣿⣿⣿⣿⣿⣿⣿⣿⣿⣿⣿⣿⣿⣿⣿⣿⣿⣿⣿⣿⣿⣿⣿⣿⣿⣿⣿⣿⣿⣿⣿⣿⣿⣿⠀⠀⠀⠀⠀⠀⠀⠀⠀⠀⠀⠀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⠀⠀⠀⠀⠀⠀⠀⠀⠀⠀⠀⢕⢜⢇⢕⡇⢕⣿⣿⣿⣿⣿⣿⣿⣿⣿⣿⣿⣿⣿⣿⣿⣿⣿⣿⣿⣿⣿⣿⣿⣿⣿⣿⣿⣿⣿⣿⣿⣿⣿⣿⣿⣿⣿⣿⣿⣿⣿⣿⣿⣿⣿⣿⣿⣿⣿⣿⣿⣿⠀⠀⠀⠀⠀⠀⠀⠀⠀⠀⠀⠀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⠀⠀⠀⠀⠀⠀⠀⠀⠀⠀⠀⠑⠑⠑⠑⠃⠑⠛⠛⠛⠛⠛⠛⠛⠛⠛⠛⠛⠛⠛⠛⠛⠛⠛⠛⠛⠛⠛⠛⠛⠛⠛⠛⠛⠛⠛⠛⠛⠛⠛⠛⠛⠛⠛⠛⠛⠛⠛⠛⠛⠛⠛⠛⠛⠛⠛⠛⠛⠛⠀⠀⠀⠀⠀⠀⠀⠀⠀⠀⠀⠀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⠀⠀⠀⠀⠀⠀⠀⠀⠀⠀⠀⣿⣿⣿⣿⣿⣿⢏⠝⢕⢕⢕⡜⢣⣵⢿⢿⢟⢻⢷⣿⣿⣿⣿⣿⣿⣿⣿⣿⣿⣿⣿⣿⣿⣿⣿⣿⣿⣿⡟⢕⢕⢕⢕⢹⣿⣿⣿⣿⣿⣿⣿⡕⢕⢕⢕⢕⢕⢕⠀⠀⠀⠀⠀⠀⠀⠀⠀⠀⠀⠀</a:t>
            </a:r>
            <a:br/>
            <a:r>
              <a:t>⠀⠀⠀⠀⠀⠀⠀⠀⠀⠀⠀⣿⣿⣿⣿⢟⢝⢕⢕⢑⢱⣵⢟⢛⢑⢁⢔⢕⣕⡜⣿⣿⣿⣿⣿⣿⣿⣿⣿⣿⣿⣿⣿⣿⣿⣿⣿⣿⣿⡇⢕⢕⢕⢕⢜⣿⣿⣿⣿⣿⣿⣿⣷⢕⢕⢕⢕⢕⢕⠀⠀⠀⠀⠀⠀⠀⠀⠀⠀⠀⠀</a:t>
            </a:r>
            <a:br/>
            <a:r>
              <a:t>⠀⠀⠀⠀⠀⠀⠀⠀⠀⠀⠀⣿⣿⣿⢟⢕⣕⣕⢜⣷⢧⢴⢰⢕⢕⢕⣸⣿⣿⣿⣿⣿⣿⣿⣿⣿⣿⣿⣿⣿⣿⣿⣿⣿⣿⣿⣿⣿⣿⢕⢕⢕⢕⢕⢕⢿⣿⣿⣿⣿⣿⣿⣿⡇⢕⢕⢕⢕⢕⠀⠀⠀⠀⠀⠀⠀⠀⠀⠀⠀⠀</a:t>
            </a:r>
            <a:br/>
            <a:r>
              <a:t>⠀⠀⠀⠀⠀⠀⠀⠀⠀⠀⠀⣿⣿⣿⢅⢾⣏⣧⣷⣣⣵⣾⣾⣷⣷⣿⣿⣿⣿⣿⣿⣿⣿⣿⣿⣿⣿⣿⣿⣿⣿⣿⣿⣿⣿⣿⣿⣿⣿⢕⢕⢕⢕⢕⢕⢸⣿⣿⣿⣿⣿⣿⣿⣿⢕⢕⢕⢕⢕⠀⠀⠀⠀⠀⠀⠀⠀⠀⠀⠀⠀</a:t>
            </a:r>
            <a:br/>
            <a:r>
              <a:t>⠀⠀⠀⠀⠀⠀⠀⠀⠀⠀⠀⣿⣿⣿⡇⢕⢜⢹⣿⣿⣿⣿⣿⣿⣿⣿⣿⣿⣿⣿⣿⣿⣿⣿⣿⣿⣿⣿⣿⣿⣿⣿⣿⣿⣿⣿⣿⣿⣿⢕⢕⢕⢕⣕⣕⢸⣿⣿⣿⣿⣿⣿⣿⣿⢕⢕⢕⢕⢕⠀⠀⠀⠀⠀⠀⠀⠀⠀⠀⠀⠀</a:t>
            </a:r>
            <a:br/>
            <a:r>
              <a:t>⠀⠀⠀⠀⠀⠀⠀⠀⠀⠀⠀⣿⣿⣿⡇⢕⢣⣾⣿⣿⣿⣿⣿⣿⣿⣿⣿⣿⣿⣿⣿⣿⣿⣿⣿⣿⣿⣿⣿⣿⣿⣿⣿⣿⣿⣿⣿⣿⣿⣿⣷⣷⣿⣿⣿⣿⣿⣿⣿⣿⣿⣿⣿⣿⡇⢕⢕⢕⢕⠀⠀⠀⠀⠀⠀⠀⠀⠀⠀⠀⠀</a:t>
            </a:r>
            <a:br/>
            <a:r>
              <a:t>⠀⠀⠀⠀⠀⠀⠀⠀⠀⠀⠀⣿⣿⣿⣧⢕⢕⣿⣿⣿⣿⣿⣿⣿⣿⣿⣿⣿⣿⣿⣿⣿⣿⣿⣿⣿⣿⣿⣿⣿⣿⣿⣿⣿⣿⣿⣿⣿⣿⣿⣿⣿⣿⣿⣿⣿⣿⣿⣿⣿⣿⣿⣿⣿⡧⢕⢇⢕⢕⠀⠀⠀⠀⠀⠀⠀⠀⠀⠀⠀⠀</a:t>
            </a:r>
            <a:br/>
            <a:r>
              <a:t>⠀⠀⠀⠀⠀⠀⠀⠀⠀⠀⠀⣿⣿⣿⣿⡕⢕⢹⣿⣿⣿⣿⣿⣿⣿⣿⣿⣿⣿⣿⣿⣿⣿⣿⣿⣿⣿⣿⣿⣿⣿⣿⣿⣿⣿⣿⣿⣿⣿⣿⣿⣿⣿⣿⣿⣿⣿⣿⣿⣿⣿⣿⣿⣿⣷⢷⣷⢷⡇⠀⠀⠀⠀⠀⠀⠀⠀⠀⠀⠀⠀</a:t>
            </a:r>
            <a:br/>
            <a:r>
              <a:t>⠀⠀⠀⠀⠀⠀⠀⠀⠀⠀⠀⣿⣿⣿⣿⣷⣵⣸⣿⣿⣿⣿⣿⣿⣿⣿⣿⣿⣿⣿⣿⣿⣿⣿⣿⣿⣿⣿⣿⣿⣿⣿⣿⣿⣿⣿⣿⣿⣿⣿⣿⣿⣿⣿⣿⣿⣿⣿⣿⣿⣿⣿⣿⣿⣿⣿⣿⡿⡇⠀⠀⠀⠀⠀⠀⠀⠀⠀⠀⠀⠀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⠀⠀⠀⠀⠀⠀⠀⠀⠀⠀⠀⣿⣿⣿⣿⣿⣿⣿⣿⣿⣿⣿⣿⣿⣿⣿⣷⣾⣿⣷⣿⣿⣿⣿⣿⣿⣿⣿⣿⣿⣿⣿⣿⣿⣿⣿⣿⣿⣿⣿⣿⣿⣿⣿⣿⣿⣿⣿⣿⣿⣿⣿⣿⣿⣿⣿⣿⣿⡿⠀⠀⠀⠀⠀⠀⠀⠀⠀⠀⠀⠀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⠀⠀⠀⠀⠀⠀⠀⠀⠀⠀⠀⣿⣿⣿⣿⣿⣿⣿⣿⣿⣿⣿⣿⣿⡿⣿⣿⣿⣿⣿⢏⣽⣿⣿⣿⣿⣿⣿⣿⣿⣿⣿⣿⣿⣿⣿⣿⣿⣿⣿⣿⣿⣿⣿⣿⣿⣿⣿⣿⣿⣿⣿⣿⣿⣿⣿⣿⣿⣿⠀⠀⠀⠀⠀⠀⠀⠀⠀⠀⠀⠀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⠀⠀⠀⠀⠀⠀⠀⠀⠀⠀⠀⣿⣿⣿⣿⣿⣿⣿⣿⣿⣿⣿⣿⣿⣿⣿⣷⣷⣷⣷⣾⣿⣿⣿⣿⣿⣿⣿⣿⣿⣿⣿⣿⣿⣿⣿⣿⣿⣿⣿⣿⣿⣿⣿⣿⣿⣿⣿⣿⣿⣿⣿⣿⣿⣿⣿⣿⣿⣿⠀⠀⠀⠀⠀⠀⠀⠀⠀⠀⠀⠀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⠀⠀⠀⠀⠀⠀⠀⠀⠀⠀⠀⣿⣿⣿⣿⣿⣿⣿⢟⣿⣿⣿⣿⣿⣿⣿⣿⣿⣿⣿⣿⣿⣿⣿⣿⣿⣿⣿⣿⣿⣿⣿⣿⣿⣿⣿⣿⣿⣿⣿⣿⣿⣿⣿⣿⣿⣿⣿⣿⣿⣿⣿⣿⣿⣿⣿⣿⣿⣿⠀⠀⠀⠀⠀⠀⠀⠀⠀⠀⠀⠀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⠀⠀⠀⠀⠀⠀⠀⠀⠀⠀⠀⣿⣿⣿⣿⣿⣿⣿⢕⢸⣿⣿⣿⣿⣿⣿⣿⣿⣿⣿⣿⡟⢹⣿⣿⣿⣿⣿⣿⣿⣿⣿⣿⣿⣿⣿⣿⣿⣿⣿⣿⣿⣿⣿⣿⣿⣿⣿⣿⣿⣿⣿⣿⣿⣿⣿⣿⣿⣿⠀⠀⠀⠀⠀⠀⠀⠀⠀⠀⠀⠀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⠀⠀⠀⠀⠀⠀⠀⠀⠀⠀⠀⣿⣿⣿⣿⣿⣿⣷⢕⢕⢜⢻⣿⣿⣿⣿⣿⣿⣿⣿⡿⠁⠜⣿⣿⣿⣿⣿⣿⣿⣿⣿⣿⣿⣿⣿⣿⣿⣿⣿⣿⣿⣿⣿⣿⣿⣿⣿⣿⣿⣿⣿⣿⣿⣿⣿⣿⣿⣿⠀⠀⠀⠀⠀⠀⠀⠀⠀⠀⠀⠀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⠀⠀⠀⠀⠀⠀⠀⠀⠀⠀⠀⣿⣿⣿⣿⣿⣿⣿⣧⢕⢕⢕⢕⢝⢝⢻⢯⢝⠛⠙⠀⠀⠁⢸⣿⣿⣿⣿⣿⣿⣿⣿⣿⣿⣿⣿⣿⣿⣿⣿⣿⣿⣿⣿⣿⣿⣿⣿⣿⣿⣿⣿⣿⣿⣿⣿⣿⣿⣿⠀⠀⠀⠀⠀⠀⠀⠀⠀⠀⠀⠀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⠀⠀⠀⠀⠀⠀⠀⠀⠀⠀⠀⣿⣿⣿⣿⣿⣿⣿⣿⡇⢕⢕⢕⢕⢕⢁⠁⠁⠁⠀⠀⠀⠀⠈⣿⣿⣿⣿⣿⣿⣿⣿⣿⣿⣿⣿⣿⣿⣿⣿⣿⣿⣿⣿⣿⣿⣿⣿⣿⣿⣿⣿⣿⣿⣿⣿⣿⣿⣿⠀⠀⠀⠀⠀⠀⠀⠀⠀⠀⠀⠀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⠀⠀⠀⠀⠀⠀⠀⠀⠀⠀⠀⣿⣿⣿⣿⣿⣿⣿⣿⡇⢕⢕⢕⢕⢕⢕⠕⠕⢑⢄⢄⢄⢀⢀⢸⣿⣿⣿⣿⣿⣿⣿⣿⣿⣿⣿⣿⣿⣿⣿⣿⣿⣿⣿⣿⣿⣿⣿⣿⣿⣿⣿⣿⣿⣿⣿⣿⣿⣿⠀⠀⠀⠀⠀⠀⠀⠀⠀⠀⠀⠀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⠀⠀⠀⠀⠀⠀⠀⠀⠀⠀⠀⣿⣿⣿⣿⣿⣿⣿⣿⣿⣵⢕⢕⢕⢕⢕⢕⢕⢕⢕⢕⢕⢕⢕⢕⣿⣿⣿⣿⣿⣿⣿⣿⣿⣿⣿⣿⣿⣿⣿⣿⣿⣿⣿⣿⣿⣿⣿⣿⣿⣿⣿⣿⣿⣿⣿⣿⣿⣿⠀⠀⠀⠀⠀⠀⠀⠀⠀⠀⠀⠀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⠀⠀⠀⠀⠀⠀⠀⠀⠀⠀⠀⣿⣿⣿⣿⣿⣿⣿⣿⣿⣿⣧⡕⢕⢕⢕⢕⢕⢕⢕⢕⢕⢕⢕⢕⢻⣿⣿⣿⣿⣿⣿⣿⣿⣿⣿⣿⣿⣿⣿⣿⣿⣿⣿⣿⣿⣿⣿⣿⣿⣿⣿⣿⣿⣿⣿⣿⣿⣿⠀⠀⠀⠀⠀⠀⠀⠀⠀⠀⠀⠀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⠀⠀⠀⠀⠀⠀⠀⠀⠀⠀⠀⣿⣿⣿⣿⣿⣿⣿⣿⣿⣿⣿⣿⣧⣵⣕⢕⢕⢕⢕⢕⢕⢕⢕⢕⢸⣿⣿⣿⣿⣿⣿⣿⣿⣿⣿⣿⣿⣿⣿⣿⣿⣿⣿⣿⣿⣿⣿⣿⣿⣿⣿⣿⣿⣿⣿⣿⣿⣿⠀⠀⠀⠀⠀⠀⠀⠀⠀⠀⠀⠀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⠀⠀⠀⠀⠀⠀⠀⠀⠀⠀⠀⠛⠛⠛⠛⠛⠛⠛⠛⠛⠛⠛⠛⠛⠛⠛⠃⠑⠑⠑⠑⠑⠑⠑⠑⠘⠛⠛⠛⠛⠛⠛⠛⠛⠛⠛⠛⠛⠛⠛⠛⠛⠛⠛⠛⠛⠛⠛⠛⠛⠛⠛⠛⠛⠛⠛⠛⠛⠛⠀⠀⠀⠀⠀⠀⠀⠀⠀⠀⠀⠀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⠀⠀⠀⠀⠀⠀⠀⠀⠀⠀⠀⣿⣿⣿⣿⣿⡿⢿⠏⢕⢕⢱⢕⣕⣿⣵⢷⢷⢾⣿⣿⣿⣿⣿⣿⣿⣿⣿⣿⣿⣿⣿⣿⣿⣿⣿⣿⣿⣿⡿⢕⢕⢕⢕⢸⣿⣿⣿⣿⣿⣿⣿⡕⢕⢕⢕⢕⢕⢕⠀⠀⠀⠀⠀⠀⠀⠀⠀⠀⠀⠀</a:t>
            </a:r>
            <a:br/>
            <a:r>
              <a:t>⠀⠀⠀⠀⠀⠀⠀⠀⠀⠀⠀⣿⣿⣿⣿⡿⢃⢁⢅⢕⣕⡾⠾⠝⢑⢑⢕⡕⢜⣿⣿⣿⣿⣿⣿⣿⣿⣿⣿⣿⣿⣿⣿⣿⣿⣿⣿⣿⣿⡇⢕⢕⢕⢕⢕⣿⣿⣿⣿⣿⣿⣿⣷⢕⢕⢕⢕⢕⢕⠀⠀⠀⠀⠀⠀⠀⠀⠀⠀⠀⠀</a:t>
            </a:r>
            <a:br/>
            <a:r>
              <a:t>⠀⠀⠀⠀⠀⠀⠀⠀⠀⠀⠀⣿⣿⣟⢕⢕⢕⢱⣴⣕⢘⣕⡕⢕⢕⢱⣺⣿⣿⣿⣿⣿⣿⣿⣿⣿⣿⣿⣿⣿⣿⣿⣿⣿⣿⣿⣿⣿⣿⢕⢕⢕⢕⢕⢕⢹⣿⣿⣿⣿⣿⣿⣿⣇⢕⢕⢕⢕⢕⠀⠀⠀⠀⠀⠀⠀⠀⠀⠀⠀⠀</a:t>
            </a:r>
            <a:br/>
            <a:r>
              <a:t>⠀⠀⠀⠀⠀⠀⠀⠀⠀⠀⠀⣿⣿⢏⢕⣧⡕⢇⡝⢝⣱⣵⣵⣷⣷⣿⣿⣿⣿⣿⣿⣿⣿⣿⣿⣿⣿⣿⣿⣿⣿⣿⣿⣿⣿⣿⣿⣿⣿⢕⢕⢕⢕⢕⢕⢸⣿⣿⣿⣿⣿⣿⣿⣿⢕⢕⢕⢕⢕⠀⠀⠀⠀⠀⠀⠀⠀⠀⠀⠀⠀</a:t>
            </a:r>
            <a:br/>
            <a:r>
              <a:t>⠀⠀⠀⠀⠀⠀⠀⠀⠀⠀⠀⣿⣿⡇⢜⢻⢷⣿⣿⣿⣿⣿⣿⣿⣿⣿⣿⣿⣿⣿⣿⣿⣿⣿⣿⣿⣿⣿⣿⣿⣿⣿⣿⣿⣿⣿⣿⣿⣿⢕⢕⢕⢕⡕⡕⢸⣿⣿⣿⣿⣿⣿⣿⣿⡕⢕⢕⢕⢕⠀⠀⠀⠀⠀⠀⠀⠀⠀⠀⠀⠀</a:t>
            </a:r>
            <a:br/>
            <a:r>
              <a:t>⠀⠀⠀⠀⠀⠀⠀⠀⠀⠀⠀⣿⣿⣿⢕⢕⡕⣿⣿⣿⣿⣿⣿⣿⣿⣿⣿⣿⣿⣿⣿⣿⣿⣿⣿⣿⣿⣿⣿⣿⣿⣿⣿⣿⣿⣿⣿⣿⣿⣷⣷⣷⣾⣿⣿⣿⣿⣿⣿⣿⣿⣿⣿⣿⡇⢕⢕⢕⢕⠀⠀⠀⠀⠀⠀⠀⠀⠀⠀⠀⠀</a:t>
            </a:r>
            <a:br/>
            <a:r>
              <a:t>⠀⠀⠀⠀⠀⠀⠀⠀⠀⠀⠀⣿⣿⣿⡕⢜⢟⣿⣿⣿⣿⣿⣿⣿⣿⣿⣿⣿⣿⣿⣿⣿⣿⣿⣿⣿⣿⣿⣿⣿⣿⣿⣿⣿⣿⣿⣿⣿⣿⣿⣿⣿⣿⣿⣿⣿⣿⣿⣿⣿⣿⣿⣿⣿⣷⢕⢕⢕⢕⠀⠀⠀⠀⠀⠀⠀⠀⠀⠀⠀⠀</a:t>
            </a:r>
            <a:br/>
            <a:r>
              <a:t>⠀⠀⠀⠀⠀⠀⠀⠀⠀⠀⠀⣿⣿⣿⣧⢕⢜⣿⣿⣿⣿⣿⣿⣿⣿⣿⣿⣿⣿⣿⣿⣿⣿⣿⣿⣿⣿⣿⣿⣿⣿⣿⣿⣿⣿⣿⣿⣿⣿⣿⣿⣿⣿⣿⣿⣿⣿⣿⣿⣿⣿⣿⣿⣿⣿⣧⣵⣧⡕⠀⠀⠀⠀⠀⠀⠀⠀⠀⠀⠀⠀</a:t>
            </a:r>
            <a:br/>
            <a:r>
              <a:t>⠀⠀⠀⠀⠀⠀⠀⠀⠀⠀⠀⣿⣿⣿⣿⡕⢕⢹⣿⣿⣿⣿⣿⣿⣿⣿⣿⣿⣿⣿⣿⣿⣿⣿⣿⣿⣿⣿⣿⣿⣿⣿⣿⣿⣿⣿⣿⣿⣿⣿⣿⣿⣿⣿⣿⣿⣿⣿⣿⣿⣿⣿⣿⣿⣿⣿⣿⣿⡇⠀⠀⠀⠀⠀⠀⠀⠀⠀⠀⠀⠀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⠀⠀⠀⠀⠀⠀⠀⠀⠀⠀⠀⣿⣿⣿⣿⣿⣷⣾⣿⣿⣿⣿⣿⣿⣿⣿⣿⣿⣿⣿⣿⣿⣿⣿⣿⣿⣿⣿⣿⣿⣿⣿⣿⣿⣿⣿⣿⣿⣿⣿⣿⣿⣿⣿⣿⣿⣿⣿⣿⣿⣿⣿⣿⣿⣿⣿⣿⣿⣷⠀⠀⠀⠀⠀⠀⠀⠀⠀⠀⠀⠀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⠀⠀⠀⠀⠀⠀⠀⠀⠀⠀⠀⣿⣿⣿⣿⣿⣿⣿⣿⣿⣿⣿⣿⣿⣿⣿⣿⣯⣽⣷⣼⣿⣿⣿⣿⣿⣿⣿⣿⣿⣿⣿⣿⣿⣿⣿⣿⣿⣿⣿⣿⣿⣿⣿⣿⣿⣿⣿⣿⣿⣿⣿⣿⣿⣿⣿⣿⣿⣿⠀⠀⠀⠀⠀⠀⠀⠀⠀⠀⠀⠀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⠀⠀⠀⠀⠀⠀⠀⠀⠀⠀⠀⣿⣿⣿⣿⣿⣿⣿⡇⢜⣿⣿⣿⣿⣿⣿⣿⣿⣿⣿⣿⣿⠟⣿⣿⣿⣿⣿⣿⣿⣿⣿⣿⣿⣿⣿⣿⣿⣿⣿⣿⣿⣿⣿⣿⣿⣿⣿⣿⣿⣿⣿⣿⣿⣿⣿⣿⣿⣿⠀⠀⠀⠀⠀⠀⠀⠀⠀⠀⠀⠀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⠀⠀⠀⠀⠀⠀⠀⠀⠀⠀⠀⣿⣿⣿⣿⣿⣿⣿⣇⢕⢜⢿⣿⣿⣿⣿⣿⣿⣿⣿⣿⡏⠀⢿⣿⣿⣿⣿⣿⣿⣿⣿⣿⣿⣿⣿⣿⣿⣿⣿⣿⣿⣿⣿⣿⣿⣿⣿⣿⣿⣿⣿⣿⣿⣿⣿⣿⣿⣿⠀⠀⠀⠀⠀⠀⠀⠀⠀⠀⠀⠀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⠀⠀⠀⠀⠀⠀⠀⠀⠀⠀⠀⣿⣿⣿⣿⣿⣿⣿⣿⣇⢕⢕⢜⢟⢻⢿⣿⣏⢟⠟⠏⠀⠀⠜⣿⣿⣿⣿⣿⣿⣿⣿⣿⣿⣿⣿⣿⣿⣿⣿⣿⣿⣿⣿⣿⣿⣿⣿⣿⣿⣿⣿⣿⣿⣿⣿⣿⣿⣿⠀⠀⠀⠀⠀⠀⠀⠀⠀⠀⠀⠀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⠀⠀⠀⠀⠀⠀⠀⠀⠀⠀⠀⣿⣿⣿⣿⣿⣿⣿⣿⣿⡇⢕⢕⢕⢕⢕⠑⠑⠑⠐⠀⠀⠀⠀⢸⣿⣿⣿⣿⣿⣿⣿⣿⣿⣿⣿⣿⣿⣿⣿⣿⣿⣿⣿⣿⣿⣿⣿⣿⣿⣿⣿⣿⣿⣿⣿⣿⣿⣿⠀⠀⠀⠀⠀⠀⠀⠀⠀⠀⠀⠀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⠀⠀⠀⠀⠀⠀⠀⠀⠀⠀⠀⣿⣿⣿⣿⣿⣿⣿⣿⣿⣿⢕⢕⢕⢕⢕⢔⢔⢔⢔⢄⢀⢀⠀⢈⣿⣿⣿⣿⣿⣿⣿⣿⣿⣿⣿⣿⣿⣿⣿⣿⣿⣿⣿⣿⣿⣿⣿⣿⣿⣿⣿⣿⣿⣿⣿⣿⣿⣿⠀⠀⠀⠀⠀⠀⠀⠀⠀⠀⠀⠀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⠀⠀⠀⠀⠀⠀⠀⠀⠀⠀⠀⣿⣿⣿⣿⣿⣿⣿⣿⣿⣿⡕⢕⢕⢕⢕⢔⢔⢔⢕⢕⢕⢕⢕⢕⢸⣿⣿⣿⣿⣿⣿⣿⣿⣿⣿⣿⣿⣿⣿⣿⣿⣿⣿⣿⣿⣿⣿⣿⣿⣿⣿⣿⣿⣿⣿⣿⣿⣿⠀⠀⠀⠀⠀⠀⠀⠀⠀⠀⠀⠀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⠀⠀⠀⠀⠀⠀⠀⠀⠀⠀⠀⣿⣿⣿⣿⣿⣿⣿⣿⣿⣿⣿⣧⡕⢕⢕⢕⢕⢕⢕⢕⢕⢕⢕⢕⢜⣿⣿⣿⣿⣿⣿⣿⣿⣿⣿⣿⣿⣿⣿⣿⣿⣿⣿⣿⣿⣿⣿⣿⣿⣿⣿⣿⣿⣿⣿⣿⣿⣿⠀⠀⠀⠀⠀⠀⠀⠀⠀⠀⠀⠀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⠀⠀⠀⠀⠀⠀⠀⠀⠀⠀⠀⣿⣿⣿⣿⣿⣿⣿⣿⣿⣿⣿⣿⣿⣷⣕⣕⢕⢕⢕⢕⢕⢕⢕⢕⢕⣿⣿⣿⣿⣿⣿⣿⣿⣿⣿⣿⣿⣿⣿⣿⣿⣿⣿⣿⣿⣿⣿⣿⣿⣿⣿⣿⣿⣿⣿⣿⣿⣿⠀⠀⠀⠀⠀⠀⠀⠀⠀⠀⠀⠀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⠀⠀⠀⠀⠀⠀⠀⠀⠀⠀⠀⠛⠛⠛⠛⠛⠛⠛⠛⠛⠛⠛⠛⠛⠛⠛⠛⠛⠃⠑⠑⠑⠑⠑⠑⠑⠛⠛⠛⠛⠛⠛⠛⠛⠛⠛⠛⠛⠛⠛⠛⠛⠛⠛⠛⠛⠛⠛⠛⠛⠛⠛⠛⠛⠛⠛⠛⠛⠛⠀⠀⠀⠀⠀⠀⠀⠀⠀⠀⠀⠀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⠀⠀⠀⠀⠀⠀⠀⠀⠀⠀⠀⣿⣿⣿⣿⣿⣿⣿⢟⢙⢝⢕⢕⣕⣝⣝⣟⣹⣿⣿⣿⣿⣿⣿⣿⣿⣿⣿⣿⣿⣿⣿⣿⣿⣿⣿⣿⣿⣿⣿⢕⢕⢕⢕⢸⣿⣿⣿⣿⣿⣿⣿⡕⢕⢕⢕⢕⢕⢕⠀⠀⠀⠀⠀⠀⠀⠀⠀⠀⠀⠀</a:t>
            </a:r>
            <a:br/>
            <a:r>
              <a:t>⠀⠀⠀⠀⠀⠀⠀⠀⠀⠀⠀⣿⣿⣿⣿⡟⢏⢕⠕⢕⣜⣵⡷⢟⢏⢝⢝⢻⣿⣿⣿⣿⣿⣿⣿⣿⣿⣿⣿⣿⣿⣿⣿⣿⣿⣿⣿⣿⣿⡏⢕⢕⢕⢕⢕⣿⣿⣿⣿⣿⣿⣿⣷⢕⢕⢕⢕⢕⢕⠀⠀⠀⠀⠀⠀⠀⠀⠀⠀⠀⠀</a:t>
            </a:r>
            <a:br/>
            <a:r>
              <a:t>⠀⠀⠀⠀⠀⠀⠀⠀⠀⠀⠀⣹⣿⡿⢟⢕⢕⢔⢕⢷⢏⢕⢅⢕⢔⣱⣷⣷⣿⣿⣿⣿⣿⣿⣿⣿⣿⣿⣿⣿⣿⣿⣿⣿⣿⣿⣿⣿⣿⢕⢕⢕⢕⢕⢕⢹⣿⣿⣿⣿⣿⣿⣿⣇⢕⢕⢕⢕⢕⠀⠀⠀⠀⠀⠀⠀⠀⠀⠀⠀⠀</a:t>
            </a:r>
            <a:br/>
            <a:r>
              <a:t>⠀⠀⠀⠀⠀⠀⠀⠀⠀⠀⠀⣿⣿⢕⢕⢕⢕⢷⡷⡴⢕⢇⢕⢕⣸⣻⣿⣿⣿⣿⣿⣿⣿⣿⣿⣿⣿⣿⣿⣿⣿⣿⣿⣿⣿⣿⣿⣿⣿⢕⢕⢕⢕⢕⢕⢸⣿⣿⣿⣿⣿⣿⣿⣿⢕⢕⢕⢕⢕⠀⠀⠀⠀⠀⠀⠀⠀⠀⠀⠀⠀</a:t>
            </a:r>
            <a:br/>
            <a:r>
              <a:t>⠀⠀⠀⠀⠀⠀⠀⠀⠀⠀⠀⣿⡇⢕⣾⡇⢼⣗⣱⣵⣾⣿⣿⣿⣿⣿⣿⣿⣿⣿⣿⣿⣿⣿⣿⣿⣿⣿⣿⣿⣿⣿⣿⣿⣿⣿⣿⣿⣿⢕⢕⢕⢕⢕⢕⢸⣿⣿⣿⣿⣿⣿⣿⣿⡕⢕⢕⢕⢕⠀⠀⠀⠀⠀⠀⠀⠀⠀⠀⠀⠀</a:t>
            </a:r>
            <a:br/>
            <a:r>
              <a:t>⠀⠀⠀⠀⠀⠀⠀⠀⠀⠀⠀⣿⣷⢅⢜⢏⢹⣿⣿⣿⣿⣿⣿⣿⣿⣿⣿⣿⣿⣿⣿⣿⣿⣿⣿⣿⣿⣿⣿⣿⣿⣿⣿⣿⣿⣿⣿⣿⣿⣷⣧⣵⣵⣿⣿⣾⣿⣿⣿⣿⣿⣿⣿⣿⡇⢕⢕⢕⢕⠀⠀⠀⠀⠀⠀⠀⠀⠀⠀⠀⠀</a:t>
            </a:r>
            <a:br/>
            <a:r>
              <a:t>⠀⠀⠀⠀⠀⠀⠀⠀⠀⠀⠀⣿⣿⡇⢕⢧⣸⣿⣿⣿⣿⣿⣿⣿⣿⣿⣿⣿⣿⣿⣿⣿⣿⣿⣿⣿⣿⣿⣿⣿⣿⣿⣿⣿⣿⣿⣿⣿⣿⣿⣿⣿⣿⣿⣿⣿⣿⣿⣿⣿⣿⣿⣿⣿⣧⢕⢕⢕⢕⠀⠀⠀⠀⠀⠀⠀⠀⠀⠀⠀⠀</a:t>
            </a:r>
            <a:br/>
            <a:r>
              <a:t>⠀⠀⠀⠀⠀⠀⠀⠀⠀⠀⠀⣿⣿⣷⢕⢜⢹⣿⣿⣿⣿⣿⣿⣿⣿⣿⣿⣿⣿⣿⣿⣿⣿⣿⣿⣿⣿⣿⣿⣿⣿⣿⣿⣿⣿⣿⣿⣿⣿⣿⣿⣿⣿⣿⣿⣿⣿⣿⣿⣿⣿⣿⣿⣿⣷⣵⣵⣧⡕⠀⠀⠀⠀⠀⠀⠀⠀⠀⠀⠀⠀</a:t>
            </a:r>
            <a:br/>
            <a:r>
              <a:t>⠀⠀⠀⠀⠀⠀⠀⠀⠀⠀⠀⣿⣿⣿⡇⢕⢜⣿⣿⣿⣿⣿⣿⣿⣿⣿⣿⣿⣿⣿⣿⣿⣿⣿⣿⣿⣿⣿⣿⣿⣿⣿⣿⣿⣿⣿⣿⣿⣿⣿⣿⣿⣿⣿⣿⣿⣿⣿⣿⣿⣿⣿⣿⣿⣿⣿⣿⣾⡇⠀⠀⠀⠀⠀⠀⠀⠀⠀⠀⠀⠀</a:t>
            </a:r>
            <a:br/>
            <a:r>
              <a:t>⠀⠀⠀⠀⠀⠀⠀⠀⠀⠀⠀⣿⣿⣿⣿⣕⣕⢻⣿⣿⣿⣿⣿⣿⣿⣿⣿⣿⣿⣿⣿⣿⣿⣿⣿⣿⣿⣿⣿⣿⣿⣿⣿⣿⣿⣿⣿⣿⣿⣿⣿⣿⣿⣿⣿⣿⣿⣿⣿⣿⣿⣿⣿⣿⣿⣿⣿⣿⣷⠀⠀⠀⠀⠀⠀⠀⠀⠀⠀⠀⠀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⠀⠀⠀⠀⠀⠀⠀⠀⠀⠀⠀⣿⣿⣿⣿⣿⣿⣿⣿⣿⣿⣿⣿⣿⣯⣿⣿⣿⣿⣻⣵⣿⣿⣿⣿⣿⣿⣿⣿⣿⣿⣿⣿⣿⣿⣿⣿⣿⣿⣿⣿⣿⣿⣿⣿⣿⣿⣿⣿⣿⣿⣿⣿⣿⣿⣿⣿⣿⣿⠀⠀⠀⠀⠀⠀⠀⠀⠀⠀⠀⠀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⠀⠀⠀⠀⠀⠀⠀⠀⠀⠀⠀⣿⣿⣿⣿⣿⣿⣿⣿⢸⣿⣿⣿⣿⣿⣿⣿⣿⣿⣿⣿⣿⡟⣿⣿⣿⣿⣿⣿⣿⣿⣿⣿⣿⣿⣿⣿⣿⣿⣿⣿⣿⣿⣿⣿⣿⣿⣿⣿⣿⣿⣿⣿⣿⣿⣿⣿⣿⣿⠀⠀⠀⠀⠀⠀⠀⠀⠀⠀⠀⠀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⠀⠀⠀⠀⠀⠀⠀⠀⠀⠀⠀⣿⣿⣿⣿⣿⣿⣿⣿⢕⢹⣿⣿⣿⣿⣿⣿⣿⣿⣿⣿⣿⠃⢸⣿⣿⣿⣿⣿⣿⣿⣿⣿⣿⣿⣿⣿⣿⣿⣿⣿⣿⣿⣿⣿⣿⣿⣿⣿⣿⣿⣿⣿⣿⣿⣿⣿⣿⣿⠀⠀⠀⠀⠀⠀⠀⠀⠀⠀⠀⠀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⠀⠀⠀⠀⠀⠀⠀⠀⠀⠀⠀⣿⣿⣿⣿⣿⣿⣿⣿⣧⢕⢜⢟⢿⣿⣿⣿⣟⣿⣿⡿⠏⠀⠜⢿⣿⣿⣿⣿⣿⣿⣿⣿⣿⣿⣿⣿⣿⣿⣿⣿⣿⣿⣿⣿⣿⣿⣿⣿⣿⣿⣿⣿⣿⣿⣿⣿⣿⣿⠀⠀⠀⠀⠀⠀⠀⠀⠀⠀⠀⠀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⠀⠀⠀⠀⠀⠀⠀⠀⠀⠀⠀⣿⣿⣿⣿⣿⣿⣿⣿⣿⣧⡕⢕⢕⢕⢝⠝⢟⢗⢅⠀⠀⠀⠀⠜⣿⣿⣿⣿⣿⣿⣿⣿⣿⣿⣿⣿⣿⣿⣿⣿⣿⣿⣿⣿⣿⣿⣿⣿⣿⣿⣿⣿⣿⣿⣿⣿⣿⣿⠀⠀⠀⠀⠀⠀⠀⠀⠀⠀⠀⠀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⠀⠀⠀⠀⠀⠀⠀⠀⠀⠀⠀⣿⣿⣿⣿⣿⣿⣿⣿⣿⣿⣷⢕⢕⢕⢕⢅⢄⢄⢀⢄⠀⠀⠀⠀⢻⣿⣿⣿⣿⣿⣿⣿⣿⣿⣿⣿⣿⣿⣿⣿⣿⣿⣿⣿⣿⣿⣿⣿⣿⣿⣿⣿⣿⣿⣿⣿⣿⣿⠀⠀⠀⠀⠀⠀⠀⠀⠀⠀⠀⠀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⠀⠀⠀⠀⠀⠀⠀⠀⠀⠀⠀⣿⣿⣿⣿⣿⣿⣿⣿⣿⣿⣿⡇⢕⢕⢕⢕⢕⢕⢕⢕⢔⢕⢕⢕⢜⣿⣿⣿⣿⣿⣿⣿⣿⣿⣿⣿⣿⣿⣿⣿⣿⣿⣿⣿⣿⣿⣿⣿⣿⣿⣿⣿⣿⣿⣿⣿⣿⣿⠀⠀⠀⠀⠀⠀⠀⠀⠀⠀⠀⠀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⠀⠀⠀⠀⠀⠀⠀⠀⠀⠀⠀⣿⣿⣿⣿⣿⣿⣿⣿⣿⣿⣿⣿⣕⢕⢕⢕⢕⢕⢕⢕⢕⢕⢕⢕⢕⣿⣿⣿⣿⣿⣿⣿⣿⣿⣿⣿⣿⣿⣿⣿⣿⣿⣿⣿⣿⣿⣿⣿⣿⣿⣿⣿⣿⣿⣿⣿⣿⣿⠀⠀⠀⠀⠀⠀⠀⠀⠀⠀⠀⠀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⠀⠀⠀⠀⠀⠀⠀⠀⠀⠀⠀⣿⣿⣿⣿⣿⣿⣿⣿⣿⣿⣿⣿⣿⣿⣧⣵⣕⢕⢕⢕⢕⢕⢕⢕⢕⣿⣿⣿⣿⣿⣿⣿⣿⣿⣿⣿⣿⣿⣿⣿⣿⣿⣿⣿⣿⣿⣿⣿⣿⣿⣿⣿⣿⣿⣿⣿⣿⣿⠀⠀⠀⠀⠀⠀⠀⠀⠀⠀⠀⠀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⠀⠀⠀⠀⠀⠀⠀⠀⠀⠀⠀⣿⣿⣿⣿⣿⣿⣿⣿⣿⣿⡿⣿⣿⣿⣿⣿⣿⣿⣿⣿⣿⣿⣿⣿⣿⣿⣿⣿⣿⣿⣿⣿⣿⣿⣿⣿⣿⣿⣿⢕⢕⢕⢕⢸⣿⣿⣿⣿⣿⣿⣿⡕⢕⢕⢕⢕⢕⢕⠀⠀⠀⠀⠀⠀⠀⠀⠀⠀⠀⠀</a:t>
            </a:r>
            <a:br/>
            <a:r>
              <a:t>⠀⠀⠀⠀⠀⠀⠀⠀⠀⠀⠀⣿⣿⣿⣿⣿⣿⢏⢑⢅⢕⢕⣵⣕⣽⣵⣵⣿⣿⣿⣿⣿⣿⣿⣿⣿⣿⣿⣿⣿⣿⣿⣿⣿⣿⣿⣿⣿⣿⡟⢕⢕⢕⢕⢕⣿⣿⣿⣿⣿⣿⣿⣷⢕⢕⢕⢕⢕⢕⠀⠀⠀⠀⠀⠀⠀⠀⠀⠀⠀⠀</a:t>
            </a:r>
            <a:br/>
            <a:r>
              <a:t>⠀⠀⠀⠀⠀⠀⠀⠀⠀⠀⠀⣹⣿⣿⡟⢏⠕⠑⢕⣸⡵⢟⠟⠕⢕⢕⢝⣿⣿⣿⣿⣿⣿⣿⣿⣿⣿⣿⣿⣿⣿⣿⣿⣿⣿⣿⣿⣿⣿⢇⢕⢕⢕⢕⢕⢸⣿⣿⣿⣿⣿⣿⣿⣇⢕⢕⢕⢕⢕⠀⠀⠀⠀⠀⠀⠀⠀⠀⠀⠀⠀</a:t>
            </a:r>
            <a:br/>
            <a:r>
              <a:t>⠀⠀⠀⠀⠀⠀⠀⠀⠀⠀⠀⣿⣿⢿⢕⢁⢔⢕⢼⢏⢅⢔⢕⢱⣱⣾⣿⣿⣿⣿⣿⣿⣿⣿⣿⣿⣿⣿⣿⣿⣿⣿⣿⣿⣿⣿⣿⣿⣿⢕⢕⢕⢕⢕⢕⢸⣿⣿⣿⣿⣿⣿⣿⣿⢕⢕⢕⢕⢕⠀⠀⠀⠀⠀⠀⠀⠀⠀⠀⠀⠀</a:t>
            </a:r>
            <a:br/>
            <a:r>
              <a:t>⠀⠀⠀⠀⠀⠀⠀⠀⠀⠀⠀⣿⡇⢕⢕⢕⢱⡷⡔⢕⢟⣕⣱⣸⣽⣿⣿⣿⣿⣿⣿⣿⣿⣿⣿⣿⣿⣿⣿⣿⣿⣿⣿⣿⣿⣿⣿⣿⣿⢕⢕⢕⢕⢕⢕⢕⣿⣿⣿⣿⣿⣿⣿⣿⡇⢕⢕⢕⢕⠀⠀⠀⠀⠀⠀⠀⠀⠀⠀⠀⠀</a:t>
            </a:r>
            <a:br/>
            <a:r>
              <a:t>⠀⠀⠀⠀⠀⠀⠀⠀⠀⠀⠀⣿⢑⢱⡇⢕⣵⣵⣵⣿⣿⣿⣿⣿⣿⣿⣿⣿⣿⣿⣿⣿⣿⣿⣿⣿⣿⣿⣿⣿⣿⣿⣿⣿⣿⣿⣿⣿⣿⣷⣧⣵⣵⣾⣷⣷⣿⣿⣿⣿⣿⣿⣿⣿⣇⢕⢕⢕⢕⠀⠀⠀⠀⠀⠀⠀⠀⠀⠀⠀⠀</a:t>
            </a:r>
            <a:br/>
            <a:r>
              <a:t>⠀⠀⠀⠀⠀⠀⠀⠀⠀⠀⠀⣿⣇⢕⢕⢝⣿⣿⣿⣿⣿⣿⣿⣿⣿⣿⣿⣿⣿⣿⣿⣿⣿⣿⣿⣿⣿⣿⣿⣿⣿⣿⣿⣿⣿⣿⣿⣿⣿⣿⣿⣿⣿⣿⣿⣿⣿⣿⣿⣿⣿⣿⣿⣿⣧⡕⢕⢕⢕⠀⠀⠀⠀⠀⠀⠀⠀⠀⠀⠀⠀</a:t>
            </a:r>
            <a:br/>
            <a:r>
              <a:t>⠀⠀⠀⠀⠀⠀⠀⠀⠀⠀⠀⣿⣿⡕⢕⢕⣿⣿⣿⣿⣿⣿⣿⣿⣿⣿⣿⣿⣿⣿⣿⣿⣿⣿⣿⣿⣿⣿⣿⣿⣿⣿⣿⣿⣿⣿⣿⣿⣿⣿⣿⣿⣿⣿⣿⣿⣿⣿⣿⣿⣿⣿⣿⣿⣧⡵⡵⢕⡕⠀⠀⠀⠀⠀⠀⠀⠀⠀⠀⠀⠀</a:t>
            </a:r>
            <a:br/>
            <a:r>
              <a:t>⠀⠀⠀⠀⠀⠀⠀⠀⠀⠀⠀⣿⣿⣇⢕⢕⣿⣿⣿⣿⣿⣿⣿⣿⣿⣿⣿⣿⣿⣿⣿⣿⣿⣿⣿⣿⣿⣿⣿⣿⣿⣿⣿⣿⣿⣿⣿⣿⣿⣿⣿⣿⣿⣿⣿⣿⣿⣿⣿⣿⣿⣿⣿⣿⣷⣾⣿⣾⡇⠀⠀⠀⠀⠀⠀⠀⠀⠀⠀⠀⠀</a:t>
            </a:r>
            <a:br/>
            <a:r>
              <a:t>⠀⠀⠀⠀⠀⠀⠀⠀⠀⠀⠀⣿⣿⣿⡕⢕⢸⣿⣿⣿⣿⣿⣿⣿⣿⣿⣿⣿⣿⣿⣿⣿⣿⣿⣿⣿⣿⣿⣿⣿⣿⣿⣿⣿⣿⣿⣿⣿⣿⣿⣿⣿⣿⣿⣿⣿⣿⣿⣿⣿⣿⣿⣿⣿⣿⣿⣿⣿⣷⠀⠀⠀⠀⠀⠀⠀⠀⠀⠀⠀⠀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⠀⠀⠀⠀⠀⠀⠀⠀⠀⠀⠀⣿⣿⣿⣿⣵⣕⣿⣿⣿⣿⣿⣿⣿⣿⣿⣿⣿⣿⣿⣿⣿⣿⣿⣿⣿⣿⣿⣿⣿⣿⣿⣿⣿⣿⣿⣿⣿⣿⣿⣿⣿⣿⣿⣿⣿⣿⣿⣿⣿⣿⣿⣿⣿⣿⣿⣿⣿⣿⠀⠀⠀⠀⠀⠀⠀⠀⠀⠀⠀⠀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⠀⠀⠀⠀⠀⠀⠀⠀⠀⠀⠀⣿⣿⣿⣿⣿⣿⣿⣯⣹⣿⣿⣿⣿⣿⣿⣿⣿⣿⣿⣿⣿⣿⣿⣿⣿⣿⣿⣿⣿⣿⣿⣿⣿⣿⣿⣿⣿⣿⣿⣿⣿⣿⣿⣿⣿⣿⣿⣿⣿⣿⣿⣿⣿⣿⣿⣿⣿⣿⠀⠀⠀⠀⠀⠀⠀⠀⠀⠀⠀⠀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⠀⠀⠀⠀⠀⠀⠀⠀⠀⠀⠀⣿⣿⣿⣿⣿⣿⣿⣿⡏⣿⣿⣿⣿⣿⣿⣿⣿⣿⣿⣿⣿⣿⢜⣿⣿⣿⣿⣿⣿⣿⣿⣿⣿⣿⣿⣿⣿⣿⣿⣿⣿⣿⣿⣿⣿⣿⣿⣿⣿⣿⣿⣿⣿⣿⣿⣿⣿⣿⠀⠀⠀⠀⠀⠀⠀⠀⠀⠀⠀⠀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⠀⠀⠀⠀⠀⠀⠀⠀⠀⠀⠀⣿⣿⣿⣿⣿⣿⣿⣿⣇⢜⢿⣿⣿⣿⣿⣿⣿⣿⣿⣿⣿⢇⠀⢻⣿⣿⣿⣿⣿⣿⣿⣿⣿⣿⣿⣿⣿⣿⣿⣿⣿⣿⣿⣿⣿⣿⣿⣿⣿⣿⣿⣿⣿⣿⣿⣿⣿⣿⠀⠀⠀⠀⠀⠀⠀⠀⠀⠀⠀⠀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⠀⠀⠀⠀⠀⠀⠀⠀⠀⠀⠀⣿⣿⣿⣿⣿⣿⣿⣿⣿⣕⢕⢝⢻⢿⣿⣿⣿⡟⢿⢿⠃⠀⠀⠘⣿⣿⣿⣿⣿⣿⣿⣿⣿⣿⣿⣿⣿⣿⣿⣿⣿⣿⣿⣿⣿⣿⣿⣿⣿⣿⣿⣿⣿⣿⣿⣿⣿⣿⠀⠀⠀⠀⠀⠀⠀⠀⠀⠀⠀⠀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⠀⠀⠀⠀⠀⠀⠀⠀⠀⠀⠀⣿⣿⣿⣿⣿⣿⣿⣿⣿⣿⣇⢕⢕⢕⢕⠝⠝⠙⠑⠀⠀⠀⠀⠀⢸⣿⣿⣿⣿⣿⣿⣿⣿⣿⣿⣿⣿⣿⣿⣿⣿⣿⣿⣿⣿⣿⣿⣿⣿⣿⣿⣿⣿⣿⣿⣿⣿⣿⠀⠀⠀⠀⠀⠀⠀⠀⠀⠀⠀⠀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⠀⠀⠀⠀⠀⠀⠀⠀⠀⠀⠀⣿⣿⣿⣿⣿⣿⣿⣿⣿⣿⣿⡕⢕⢕⢕⢔⢔⢄⢔⢔⠄⢀⢀⢄⢕⢿⣿⣿⣿⣿⣿⣿⣿⣿⣿⣿⣿⣿⣿⣿⣿⣿⣿⣿⣿⣿⣿⣿⣿⣿⣿⣿⣿⣿⣿⣿⣿⣿⠀⠀⠀⠀⠀⠀⠀⠀⠀⠀⠀⠀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⠀⠀⠀⠀⠀⠀⠀⠀⠀⠀⠀⣿⣿⣿⣿⣿⣿⣿⣿⣿⣿⣿⣧⢕⢕⢕⢕⢕⢕⢔⢕⢕⢕⢕⢕⢕⢸⣿⣿⣿⣿⣿⣿⣿⣿⣿⣿⣿⣿⣿⣿⣿⣿⣿⣿⣿⣿⣿⣿⣿⣿⣿⣿⣿⣿⣿⣿⣿⣿⠀⠀⠀⠀⠀⠀⠀⠀⠀⠀⠀⠀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⠀⠀⠀⠀⠀⠀⠀⠀⠀⠀⠀⣿⣿⣿⣿⣿⣿⣿⣿⣿⣿⣿⣿⣧⣕⡕⢕⢕⢕⢕⢕⢕⢕⢕⢕⢕⢱⣿⣿⣿⣿⣿⣿⣿⣿⣿⣿⣿⣿⣿⣿⣿⣿⣿⣿⣿⣿⣿⣿⣿⣿⣿⣿⣿⣿⣿⣿⣿⣿⠀⠀⠀⠀⠀⠀⠀⠀⠀⠀⠀⠀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⠀⠀⠀⠀⠀⠀⠀⠀⠀⠀⠀⣿⣿⣿⣿⣿⣿⣿⣿⣿⣿⣿⣿⣿⣿⣿⣿⣿⣿⣿⣿⣿⣿⣿⣿⣿⣿⣿⣿⣿⣿⣿⣿⣿⣿⣿⣿⣿⣿⣿⢕⢕⢕⢕⢜⣿⣿⣿⣿⣿⣿⣿⡇⢕⢕⢕⢕⢕⢕⠀⠀⠀⠀⠀⠀⠀⠀⠀⠀⠀⠀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⠀⠀⠀⠀⠀⠀⠀⠀⠀⠀⠀⣿⣿⣿⣿⣿⣿⣿⣿⣿⣿⣿⣿⣿⣿⣿⣿⣿⣿⣿⣿⣿⣿⣿⣿⣿⣿⣿⣿⣿⣿⣿⣿⣿⣿⣿⣿⣿⣿⡟⢕⢕⢕⢕⢕⢻⣿⣿⣿⣿⣿⣿⣿⡕⢕⢕⢕⢕⢕⠀⠀⠀⠀⠀⠀⠀⠀⠀⠀⠀⠀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⠀⠀⠀⠀⠀⠀⠀⠀⠀⠀⠀⣿⣿⣿⣿⣿⣿⣿⣿⣿⣿⣿⣿⣿⣿⣿⣿⣿⣿⣿⣿⣿⣿⣿⣿⣿⣿⣿⣿⣿⣿⣿⣿⣿⣿⣿⣿⣿⣿⢇⢕⢕⢕⢕⢕⢸⣿⣿⣿⣿⣿⣿⣿⣧⢕⢕⢕⢕⢕⠀⠀⠀⠀⠀⠀⠀⠀⠀⠀⠀⠀</a:t>
            </a:r>
            <a:br/>
            <a:r>
              <a:t>⠀⠀⠀⠀⠀⠀⠀⠀⠀⠀⠀⣿⣿⣿⣿⣿⡿⢿⢟⢏⢝⢝⢟⢟⢟⢻⣿⣿⣿⣿⣿⣿⣿⣿⣿⣿⣿⣿⣿⣿⣿⣿⣿⣿⣿⣿⣿⣿⣿⢕⢕⢕⢕⢕⢕⢕⣿⣿⣿⣿⣿⣿⣿⣿⡕⢕⢕⢕⢕⠀⠀⠀⠀⠀⠀⠀⠀⠀⠀⠀⠀</a:t>
            </a:r>
            <a:br/>
            <a:r>
              <a:t>⠀⠀⠀⠀⠀⠀⠀⠀⠀⠀⠀⣿⣿⣿⡿⢏⢕⢔⡕⢕⢱⣿⣵⣿⣷⣿⣿⣿⣿⣿⣿⣿⣿⣿⣿⣿⣿⣿⣿⣿⣿⣿⣿⣿⣿⣿⣿⣿⣿⢕⢕⢕⢕⢕⢕⢕⣿⣿⣿⣿⣿⣿⣿⣿⡇⢕⢕⢕⢕⠀⠀⠀⠀⠀⠀⠀⠀⠀⠀⠀⠀</a:t>
            </a:r>
            <a:br/>
            <a:r>
              <a:t>⠀⠀⠀⠀⠀⠀⠀⠀⠀⠀⠀⣿⣿⢏⢕⠕⢔⢕⣧⣵⡿⢟⢏⢕⢕⢜⣿⣿⣿⣿⣿⣿⣿⣿⣿⣿⣿⣿⣿⣿⣿⣿⣿⣿⣿⣿⣿⣿⣿⣷⣧⣵⣵⣷⣷⣷⣿⣿⣿⣿⣿⣿⣿⣿⣇⢕⢕⢕⢕⠀⠀⠀⠀⠀⠀⠀⠀⠀⠀⠀⠀</a:t>
            </a:r>
            <a:br/>
            <a:r>
              <a:t>⠀⠀⠀⠀⠀⠀⠀⠀⠀⠀⠀⣿⡝⢕⢀⢄⢕⢕⢟⢕⢕⢁⢕⢱⣷⣿⣿⣿⣿⣿⣿⣿⣿⣿⣿⣿⣿⣿⣿⣿⣿⣿⣿⣿⣿⣿⣿⣿⣿⣿⣿⣿⣿⣿⣿⣿⣿⣿⣿⣿⣿⣿⣿⣿⣿⢕⡕⢕⢕⠀⠀⠀⠀⠀⠀⠀⠀⠀⠀⠀⠀</a:t>
            </a:r>
            <a:br/>
            <a:r>
              <a:t>⠀⠀⠀⠀⠀⠀⠀⠀⠀⠀⠀⡟⢕⢕⢕⢷⢕⢕⢕⡕⣕⣵⣵⣿⣿⣿⣿⣿⣿⣿⣿⣿⣿⣿⣿⣿⣿⣿⣿⣿⣿⣿⣿⣿⣿⣿⣿⣿⣿⣿⣿⣿⣿⣿⣿⣿⣿⣿⣿⣿⣿⣿⣿⣿⣧⣕⣕⣵⡕⠀⠀⠀⠀⠀⠀⠀⠀⠀⠀⠀⠀</a:t>
            </a:r>
            <a:br/>
            <a:r>
              <a:t>⠀⠀⠀⠀⠀⠀⠀⠀⠀⠀⠀⣿⡾⡇⢵⣾⣵⣷⣿⣿⣿⣿⣿⣿⣿⣿⣿⣿⣿⣿⣿⣿⣿⣿⣿⣿⣿⣿⣿⣿⣿⣿⣿⣿⣿⣿⣿⣿⣿⣿⣿⣿⣿⣿⣿⣿⣿⣿⣿⣿⣿⣿⣿⣿⣿⣷⡷⣷⡧⠀⠀⠀⠀⠀⠀⠀⠀⠀⠀⠀⠀</a:t>
            </a:r>
            <a:br/>
            <a:r>
              <a:t>⠀⠀⠀⠀⠀⠀⠀⠀⠀⠀⠀⣿⣧⢕⢕⢹⣿⣿⣿⣿⣿⣿⣿⣿⣿⣿⣿⣿⣿⣿⣿⣿⣿⣿⣿⣿⣿⣿⣿⣿⣿⣿⣿⣿⣿⣿⣿⣿⣿⣿⣿⣿⣿⣿⣿⣿⣿⣿⣿⣿⣿⣿⣿⣿⣿⣷⣿⣿⣷⠀⠀⠀⠀⠀⠀⠀⠀⠀⠀⠀⠀</a:t>
            </a:r>
            <a:br/>
            <a:r>
              <a:t>⠀⠀⠀⠀⠀⠀⠀⠀⠀⠀⠀⣿⣿⡕⢕⢸⣿⣿⣿⣿⣿⣿⣿⣿⣿⣿⣿⣿⣿⣿⣿⣿⣿⣿⣿⣿⣿⣿⣿⣿⣿⣿⣿⣿⣿⣿⣿⣿⣿⣿⣿⣿⣿⣿⣿⣿⣿⣿⣿⣿⣿⣿⣿⣿⣿⣿⣿⣷⣿⠀⠀⠀⠀⠀⠀⠀⠀⠀⠀⠀⠀</a:t>
            </a:r>
            <a:br/>
            <a:r>
              <a:t>⠀⠀⠀⠀⠀⠀⠀⠀⠀⠀⠀⣿⣿⣷⢕⢜⣿⣿⣿⣿⣿⣿⣿⣿⣿⣿⣿⣿⣿⣿⣿⣿⣿⣿⣿⣿⣿⣿⣿⣿⣿⣿⣿⣿⣿⣿⣿⣿⣿⣿⣿⣿⣿⣿⣿⣿⣿⣿⣿⣿⣿⣿⣿⣿⣿⣿⣿⣿⣿⠀⠀⠀⠀⠀⠀⠀⠀⠀⠀⠀⠀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⠀⠀⠀⠀⠀⠀⠀⠀⠀⠀⠀⣿⣿⣿⣷⡕⢹⣿⣿⣿⣿⣿⣿⣿⣿⣿⣿⣿⣿⣿⣿⣿⣿⣿⣿⣿⣿⣿⣿⣿⣿⣿⣿⣿⣿⣿⣿⣿⣿⣿⣿⣿⣿⣿⣿⣿⣿⣿⣿⣿⣿⣿⣿⣿⣿⣿⣿⣿⣿⠀⠀⠀⠀⠀⠀⠀⠀⠀⠀⠀⠀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⠀⠀⠀⠀⠀⠀⠀⠀⠀⠀⠀⣿⣿⣿⣿⣿⣿⣿⣿⢿⣿⣿⣿⣿⣿⣿⣿⣿⣿⣿⣿⣿⣿⢟⣿⣿⣿⣿⣿⣿⣿⣿⣿⣿⣿⣿⣿⣿⣿⣿⣿⣿⣿⣿⣿⣿⣿⣿⣿⣿⣿⣿⣿⣿⣿⣿⣿⣿⣿⠀⠀⠀⠀⠀⠀⠀⠀⠀⠀⠀⠀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⠀⠀⠀⠀⠀⠀⠀⠀⠀⠀⠀⣿⣿⣿⣿⣿⣿⣿⣿⣧⣿⣿⣿⣿⣿⣿⣿⣿⣿⣿⣿⣿⣿⠀⢻⣿⣿⣿⣿⣿⣿⣿⣿⣿⣿⣿⣿⣿⣿⣿⣿⣿⣿⣿⣿⣿⣿⣿⣿⣿⣿⣿⣿⣿⣿⣿⣿⣿⣿⠀⠀⠀⠀⠀⠀⠀⠀⠀⠀⠀⠀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⠀⠀⠀⠀⠀⠀⠀⠀⠀⠀⠀⣿⣿⣿⣿⣿⣿⣿⣿⣏⢸⣿⣿⣿⣿⣿⣿⣿⣿⣿⣿⣿⢏⠀⠁⢻⣿⣿⣿⣿⣿⣿⣿⣿⣿⣿⣿⣿⣿⣿⣿⣿⣿⣿⣿⣿⣿⣿⣿⣿⣿⣿⣿⣿⣿⣿⣿⣿⣿⠀⠀⠀⠀⠀⠀⠀⠀⠀⠀⠀⠀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⠀⠀⠀⠀⠀⠀⠀⠀⠀⠀⠀⣿⣿⣿⣿⣿⣿⣿⣿⣿⡕⢜⢻⣿⣿⣿⡿⢿⢟⡿⢿⠃⠀⠀⠀⠁⣿⣿⣿⣿⣿⣿⣿⣿⣿⣿⣿⣿⣿⣿⣿⣿⣿⣿⣿⣿⣿⣿⣿⣿⣿⣿⣿⣿⣿⣿⣿⣿⣿⠀⠀⠀⠀⠀⠀⠀⠀⠀⠀⠀⠀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⠀⠀⠀⠀⠀⠀⠀⠀⠀⠀⠀⣿⣿⣿⣿⣿⣿⣿⣿⣿⣿⡕⢕⢕⢝⢕⠕⠁⠁⠁⠀⠀⠀⠀⠀⢔⢸⣿⣿⣿⣿⣿⣿⣿⣿⣿⣿⣿⣿⣿⣿⣿⣿⣿⣿⣿⣿⣿⣿⣿⣿⣿⣿⣿⣿⣿⣿⣿⣿⠀⠀⠀⠀⠀⠀⠀⠀⠀⠀⠀⠀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⠀⠀⠀⠀⠀⠀⠀⠀⠀⠀⠀⣿⣿⣿⣿⣿⣿⣿⣿⣿⣿⣧⢕⢕⢕⢔⢔⢄⢄⢀⠀⠀⠀⢀⢕⢕⢕⢿⣿⣿⣿⣿⣿⣿⣿⣿⣿⣿⣿⣿⣿⣿⣿⣿⣿⣿⣿⣿⣿⣿⣿⣿⣿⣿⣿⣿⣿⣿⣿⠀⠀⠀⠀⠀⠀⠀⠀⠀⠀⠀⠀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⠀⠀⠀⠀⠀⠀⠀⠀⠀⠀⠀⠛⠛⠛⠛⠛⠛⠛⠛⠛⠛⠛⠑⠑⠑⠑⠑⠑⠐⠐⠑⠐⠑⠑⠑⠑⠑⠘⠛⠛⠛⠛⠛⠛⠛⠛⠛⠛⠛⠛⠛⠛⠛⠛⠛⠛⠛⠛⠛⠛⠛⠛⠛⠛⠛⠛⠛⠛⠛⠀⠀⠀⠀⠀⠀⠀⠀⠀⠀⠀⠀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⠀⠀⠀⠀⠀⠀⠀⠀⠀⠀⠀⣿⣿⣿⣿⣿⣿⣿⣿⣿⣿⣿⣿⣿⣿⣿⣿⣿⣿⣿⣿⣿⣿⣿⣿⣿⣿⣿⣿⣿⣿⣿⣿⣿⣿⣿⣿⣿⣿⣿⢇⢕⢕⢕⢜⣿⣿⣿⣿⣿⣿⣿⡇⢕⢕⢕⢕⢕⢕⠀⠀⠀⠀⠀⠀⠀⠀⠀⠀⠀⠀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⠀⠀⠀⠀⠀⠀⠀⠀⠀⠀⠀⣿⣿⣿⣿⣿⣿⣿⣿⣿⣿⣿⣿⣿⣿⣿⣿⣿⣿⣿⣿⣿⣿⣿⣿⣿⣿⣿⣿⣿⣿⣿⣿⣿⣿⣿⣿⣿⣿⡟⢕⢕⢕⢕⢕⢻⣿⣿⣿⣿⣿⣿⣿⡕⢕⢕⢕⢕⢕⠀⠀⠀⠀⠀⠀⠀⠀⠀⠀⠀⠀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⠀⠀⠀⠀⠀⠀⠀⠀⠀⠀⠀⣿⣿⣿⣿⣿⣿⣿⣿⣿⣿⣿⣿⣿⣿⣿⣿⣿⣿⣿⣿⣿⣿⣿⣿⣿⣿⣿⣿⣿⣿⣿⣿⣿⣿⣿⣿⣿⣿⢇⢕⢕⢕⢕⢕⢸⣿⣿⣿⣿⣿⣿⣿⣷⢕⢕⢕⢕⢕⠀⠀⠀⠀⠀⠀⠀⠀⠀⠀⠀⠀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⠀⠀⠀⠀⠀⠀⠀⠀⠀⠀⠀⣿⣿⣿⣿⣿⣿⣿⣿⣿⣿⣿⣿⣿⣿⣿⣿⣿⣿⣿⣿⣿⣿⣿⣿⣿⣿⣿⣿⣿⣿⣿⣿⣿⣿⣿⣿⣿⣿⡕⢕⢕⢕⢕⢕⢕⣿⣿⣿⣿⣿⣿⣿⣿⡕⢕⢕⢕⢕⠀⠀⠀⠀⠀⠀⠀⠀⠀⠀⠀⠀</a:t>
            </a:r>
            <a:br/>
            <a:r>
              <a:t>⠀⠀⠀⠀⠀⠀⠀⠀⠀⠀⠀⣿⣿⣿⣿⣿⣿⣿⡿⢟⢟⢻⢿⣿⢿⣿⣿⣿⣿⣿⣿⣿⣿⣿⣿⣿⣿⣿⣿⣿⣿⣿⣿⣿⣿⣿⣿⣿⣿⢕⢕⢕⢕⢕⢕⢕⣿⣿⣿⣿⣿⣿⣿⣿⡇⢕⢕⢕⢕⠀⠀⠀⠀⠀⠀⠀⠀⠀⠀⠀⠀</a:t>
            </a:r>
            <a:br/>
            <a:r>
              <a:t>⠀⠀⠀⠀⠀⠀⠀⠀⠀⠀⠀⣿⣿⣿⣿⡟⢕⢅⢕⢕⣱⡇⢕⣵⣕⣾⣿⣿⣿⣿⣿⣿⣿⣿⣿⣿⣿⣿⣿⣿⣿⣿⣿⣿⣿⣿⣿⣿⣿⣷⣧⣵⣵⣵⣷⣷⣿⣿⣿⣿⣿⣿⣿⣿⣇⢕⢕⢕⢕⠀⠀⠀⠀⠀⠀⠀⠀⠀⠀⠀⠀</a:t>
            </a:r>
            <a:br/>
            <a:r>
              <a:t>⠀⠀⠀⠀⠀⠀⠀⠀⠀⠀⠀⣿⣿⢏⢕⢕⢕⣵⢇⢕⣯⣵⣾⢟⢟⢟⣿⣿⣿⣿⣿⣿⣿⣿⣿⣿⣿⣿⣿⣿⣿⣿⣿⣿⣿⣿⣿⣿⣿⣿⣿⣿⣿⣿⣿⣿⣿⣿⣿⣿⣿⣿⣿⣿⣿⢕⢕⢕⢕⠀⠀⠀⠀⠀⠀⠀⠀⠀⠀⠀⠀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⠀⠀⠀⠀⠀⠀⠀⠀⠀⠀⠀⣿⢝⢕⢕⢄⢕⢕⣵⡾⢟⠏⠕⢕⡕⣱⣿⣿⣿⣿⣿⣿⣿⣿⣿⣿⣿⣿⣿⣿⣿⣿⣿⣿⣿⣿⣿⣿⣿⣿⣿⣿⣿⣿⣿⣿⣿⣿⣿⣿⣿⣿⣿⣿⣧⡕⢱⣵⡕⠀⠀⠀⠀⠀⠀⠀⠀⠀⠀⠀⠀</a:t>
            </a:r>
            <a:br/>
            <a:r>
              <a:t>⠀⠀⠀⠀⠀⠀⠀⠀⠀⠀⠀⡟⢕⢔⢕⢕⢕⠕⠋⢁⢀⢔⡕⣿⣿⣿⣿⣿⣿⣿⣿⣿⣿⣿⣿⣿⣿⣿⣿⣿⣿⣿⣿⣿⣿⣿⣿⣿⣿⣿⣿⣿⣿⣿⣿⣿⣿⣿⣿⣿⣿⣿⣿⣿⣿⣷⣷⣷⢧⠀⠀⠀⠀⠀⠀⠀⠀⠀⠀⠀⠀</a:t>
            </a:r>
            <a:br/>
            <a:r>
              <a:t>⠀⠀⠀⠀⠀⠀⠀⠀⠀⠀⠀⣿⣷⢕⢕⡇⢔⣔⣵⣵⣷⣷⣷⣿⣿⣿⣿⣿⣿⣿⣿⣿⣿⣿⣿⣿⣿⣿⣿⣿⣿⣿⣿⣿⣿⣿⣿⣿⣿⣿⣿⣿⣿⣿⣿⣿⣿⣿⣿⣿⣿⣿⣿⣿⣿⣿⣿⣿⣷⠀⠀⠀⠀⠀⠀⠀⠀⠀⠀⠀⠀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⠀⠀⠀⠀⠀⠀⠀⠀⠀⠀⠀⣿⣟⢇⢜⢻⣿⣿⣿⣿⣿⣿⣿⣿⣿⣿⣿⣿⣿⣿⣿⣿⣿⣿⣿⣿⣿⣿⣿⣿⣿⣿⣿⣿⣿⣿⣿⣿⣿⣿⣿⣿⣿⣿⣿⣿⣿⣿⣿⣿⣿⣿⣿⣿⣿⣿⣿⣷⣿⠀⠀⠀⠀⠀⠀⠀⠀⠀⠀⠀⠀</a:t>
            </a:r>
            <a:br/>
            <a:r>
              <a:t>⠀⠀⠀⠀⠀⠀⠀⠀⠀⠀⠀⣿⣿⡕⢕⣺⣿⣿⣿⣿⣿⣿⣿⣿⣿⣿⣿⣿⣿⣿⣿⣿⣿⣿⣿⣿⣿⣿⣿⣿⣿⣿⣿⣿⣿⣿⣿⣿⣿⣿⣿⣿⣿⣿⣿⣿⣿⣿⣿⣿⣿⣿⣿⣿⣿⣿⣿⣿⣿⠀⠀⠀⠀⠀⠀⠀⠀⠀⠀⠀⠀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⠀⠀⠀⠀⠀⠀⠀⠀⠀⠀⠀⣿⣿⣧⢕⢹⣿⣿⣿⣿⣿⣿⣿⣿⣿⣿⣿⣿⣿⣿⣿⣿⣿⣿⣿⣿⣿⣿⣿⣿⣿⣿⣿⣿⣿⣿⣿⣿⣿⣿⣿⣿⣿⣿⣿⣿⣿⣿⣿⣿⣿⣿⣿⣿⣿⣿⣿⣿⣿⠀⠀⠀⠀⠀⠀⠀⠀⠀⠀⠀⠀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⠀⠀⠀⠀⠀⠀⠀⠀⠀⠀⠀⣿⣿⣿⣿⣷⣼⣿⣿⣿⣿⣿⣿⣿⣿⣿⣿⣿⣿⣿⣿⣿⣿⣿⣿⣿⣿⣿⣿⣿⣿⣿⣿⣿⣿⣿⣿⣿⣿⣿⣿⣿⣿⣿⣿⣿⣿⣿⣿⣿⣿⣿⣿⣿⣿⣿⣿⣿⣿⠀⠀⠀⠀⠀⠀⠀⠀⠀⠀⠀⠀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⠀⠀⠀⠀⠀⠀⠀⠀⠀⠀⠀⣿⣿⣿⣿⣿⣿⣿⣿⣿⣿⣿⣿⣿⣿⣿⣿⣿⣿⣿⣿⣿⣿⠝⣿⣿⣿⣿⣿⣿⣿⣿⣿⣿⣿⣿⣿⣿⣿⣿⣿⣿⣿⣿⣿⣿⣿⣿⣿⣿⣿⣿⣿⣿⣿⣿⣿⣿⣿⠀⠀⠀⠀⠀⠀⠀⠀⠀⠀⠀⠀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⠀⠀⠀⠀⠀⠀⠀⠀⠀⠀⠀⣿⣿⣿⣿⣿⣿⣿⣿⡿⢿⣿⣿⣿⣿⣿⣿⣿⣿⣿⣿⣿⣿⠀⠜⣿⣿⣿⣿⣿⣿⣿⣿⣿⣿⣿⣿⣿⣿⣿⣿⣿⣿⣿⣿⣿⣿⣿⣿⣿⣿⣿⣿⣿⣿⣿⣿⣿⣿⠀⠀⠀⠀⠀⠀⠀⠀⠀⠀⠀⠀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⠀⠀⠀⠀⠀⠀⠀⠀⠀⠀⠀⣿⣿⣿⣿⣿⣿⣿⣿⡇⢜⣿⣿⣿⣿⣿⣿⣿⣿⣿⣿⣿⢏⠀⠀⠸⣿⣿⣿⣿⣿⣿⣿⣿⣿⣿⣿⣿⣿⣿⣿⣿⣿⣿⣿⣿⣿⣿⣿⣿⣿⣿⣿⣿⣿⣿⣿⣿⣿⠀⠀⠀⠀⠀⠀⠀⠀⠀⠀⠀⠀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⠀⠀⠀⠀⠀⠀⠀⠀⠀⠀⠀⣿⣿⣿⣿⣿⣿⣿⣿⣿⡕⢜⢿⣿⣿⣿⣿⣿⡿⢿⡟⠃⠀⠀⠀⠀⢻⣿⣿⣿⣿⣿⣿⣿⣿⣿⣿⣿⣿⣿⣿⣿⣿⣿⣿⣿⣿⣿⣿⣿⣿⣿⣿⣿⣿⣿⣿⣿⣿⠀⠀⠀⠀⠀⠀⠀⠀⠀⠀⠀⠀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⠀⠀⠀⠀⠀⠀⠀⠀⠀⠀⠀⣿⣿⣿⣿⣿⣿⣿⣿⣿⣷⢕⢕⢕⢕⢁⠑⠑⠑⠁⠀⠀⠀⠀⢄⢕⢜⣿⣿⣿⣿⣿⣿⣿⣿⣿⣿⣿⣿⣿⣿⣿⣿⣿⣿⣿⣿⣿⣿⣿⣿⣿⣿⣿⣿⣿⣿⣿⣿⠀⠀⠀⠀⠀⠀⠀⠀⠀⠀⠀⠀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⠀⠀⠀⠀⠀⠀⠀⠀⠀⠀⠀⠛⠛⠛⠛⠛⠛⠛⠛⠛⠛⠃⠑⠑⠑⠐⠀⠀⠀⠀⠀⠀⠀⠀⠑⠑⠑⠘⠛⠛⠛⠛⠛⠛⠛⠛⠛⠛⠛⠛⠛⠛⠛⠛⠛⠛⠛⠛⠛⠛⠛⠛⠛⠛⠛⠛⠛⠛⠛⠀⠀⠀⠀⠀⠀⠀⠀⠀⠀⠀⠀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⠀⠀⠀⠀⠀⠀⠀⠀⠀⠀⠀⣿⣿⣿⣿⣿⣿⣿⣿⣿⣿⣿⣿⣿⣿⣿⣿⣿⣿⣿⣿⣿⣿⣿⣿⣿⣿⣿⣿⣿⣿⣿⣿⣿⣿⣿⣿⣿⣿⣿⢇⢕⢕⢕⢜⣿⣿⣿⣿⣿⣿⣿⣇⢕⢕⢕⢕⢕⢕⠀⠀⠀⠀⠀⠀⠀⠀⠀⠀⠀⠀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⠀⠀⠀⠀⠀⠀⠀⠀⠀⠀⠀⣿⣿⣿⣿⣿⣿⣿⣿⣿⣿⣿⣿⣿⣿⣿⣿⣿⣿⣿⣿⣿⣿⣿⣿⣿⣿⣿⣿⣿⣿⣿⣿⣿⣿⣿⣿⣿⣿⣿⢕⢕⢕⢕⢕⢻⣿⣿⣿⣿⣿⣿⣿⡕⢕⢕⢕⢕⢕⠀⠀⠀⠀⠀⠀⠀⠀⠀⠀⠀⠀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⠀⠀⠀⠀⠀⠀⠀⠀⠀⠀⠀⣿⣿⣿⣿⣿⣿⣿⣿⣿⣿⣿⣿⣿⣿⣿⣿⣿⣿⣿⣿⣿⣿⣿⣿⣿⣿⣿⣿⣿⣿⣿⣿⣿⣿⣿⣿⣿⣿⡏⢕⢕⢕⢕⢕⢸⣿⣿⣿⣿⣿⣿⣿⣷⢕⢕⢕⢕⢕⠀⠀⠀⠀⠀⠀⠀⠀⠀⠀⠀⠀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⠀⠀⠀⠀⠀⠀⠀⠀⠀⠀⠀⣿⣿⣿⣿⣿⣿⣿⣿⣿⣿⣿⣿⣿⣿⣿⣿⣿⣿⣿⣿⣿⣿⣿⣿⣿⣿⣿⣿⣿⣿⣿⣿⣿⣿⣿⣿⣿⣿⡇⢕⢕⢕⢕⢕⢕⣿⣿⣿⣿⣿⣿⣿⣿⡇⢕⢕⢕⢕⠀⠀⠀⠀⠀⠀⠀⠀⠀⠀⠀⠀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⠀⠀⠀⠀⠀⠀⠀⠀⠀⠀⠀⣿⣿⣿⣿⣿⣿⣿⣿⣿⣿⣿⣿⣿⣿⣿⣿⣿⣿⣿⣿⣿⣿⣿⣿⣿⣿⣿⣿⣿⣿⣿⣿⣿⣿⣿⣿⣿⣿⡇⢕⢕⢕⢕⢕⢕⣿⣿⣿⣿⣿⣿⣿⣿⡇⢕⢕⢕⢕⠀⠀⠀⠀⠀⠀⠀⠀⠀⠀⠀⠀</a:t>
            </a:r>
            <a:br/>
            <a:r>
              <a:t>⠀⠀⠀⠀⠀⠀⠀⠀⠀⠀⠀⣿⣿⣿⣿⣿⣿⣿⢿⢟⢟⢻⢿⡿⢿⢿⣿⣿⣿⣿⣿⣿⣿⣿⣿⣿⣿⣿⣿⣿⣿⣿⣿⣿⣿⣿⣿⣿⣿⣷⣷⣵⣧⣵⣿⣷⣿⣿⣿⣿⣿⣿⣿⣿⣷⢕⢕⢕⢕⠀⠀⠀⠀⠀⠀⠀⠀⠀⠀⠀⠀</a:t>
            </a:r>
            <a:br/>
            <a:r>
              <a:t>⠀⠀⠀⠀⠀⠀⠀⠀⠀⠀⠀⣿⣿⣿⣿⢟⢕⢅⢕⢕⣵⡇⢱⡕⢕⣳⣿⣿⣿⣿⣿⣿⣿⣿⣿⣿⣿⣿⣿⣿⣿⣿⣿⣿⣿⣿⣿⣿⣿⣿⣿⣿⣿⣿⣿⣿⣿⣿⣿⣿⣿⣿⣿⣿⣿⢕⡕⢕⢕⠀⠀⠀⠀⠀⠀⠀⠀⠀⠀⠀⠀</a:t>
            </a:r>
            <a:br/>
            <a:r>
              <a:t>⠀⠀⠀⠀⠀⠀⠀⠀⠀⠀⠀⣿⣿⢟⡟⢕⢕⡷⢕⢱⣏⣸⣿⢿⢿⢿⣿⣿⣿⣿⣿⣿⣿⣿⣿⣿⣿⣿⣿⣿⣿⣿⣿⣿⣿⣿⣿⣿⣿⣿⣿⣿⣿⣿⣿⣿⣿⣿⣿⣿⣿⣿⣿⣿⣿⣧⣵⣵⡕⠀⠀⠀⠀⠀⠀⠀⠀⠀⠀⠀⠀</a:t>
            </a:r>
            <a:br/>
            <a:r>
              <a:t>⠀⠀⠀⠀⠀⠀⠀⠀⠀⠀⠀⣿⡇⢕⢑⢕⢜⢕⣵⡾⢿⠏⠕⠅⢕⣾⣿⣿⣿⣿⣿⣿⣿⣿⣿⣿⣿⣿⣿⣿⣿⣿⣿⣿⣿⣿⣿⣿⣿⣿⣿⣿⣿⣿⣿⣿⣿⣿⣿⣿⣿⣿⣿⣿⣿⣿⣷⣾⡇⠀⠀⠀⠀⠀⠀⠀⠀⠀⠀⠀⠀</a:t>
            </a:r>
            <a:br/>
            <a:r>
              <a:t>⠀⠀⠀⠀⠀⠀⠀⠀⠀⠀⠀⣿⢕⢕⢕⠕⠕⠟⠑⠁⢄⢔⢵⣷⣾⣿⣿⣿⣿⣿⣿⣿⣿⣿⣿⣿⣿⣿⣿⣿⣿⣿⣿⣿⣿⣿⣿⣿⣿⣿⣿⣿⣿⣿⣿⣿⣿⣿⣿⣿⣿⣿⣿⣿⣿⣿⣿⣿⣷⠀⠀⠀⠀⠀⠀⠀⠀⠀⠀⠀⠀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⠀⠀⠀⠀⠀⠀⠀⠀⠀⠀⠀⣿⣷⢕⣜⢔⢄⣔⣕⣵⣕⣵⣿⣿⣿⣿⣿⣿⣿⣿⣿⣿⣿⣿⣿⣿⣿⣿⣿⣿⣿⣿⣿⣿⣿⣿⣿⣿⣿⣿⣿⣿⣿⣿⣿⣿⣿⣿⣿⣿⣿⣿⣿⣿⣿⣿⣿⣾⣿⠀⠀⠀⠀⠀⠀⠀⠀⠀⠀⠀⠀</a:t>
            </a:r>
            <a:br/>
            <a:r>
              <a:t>⠀⠀⠀⠀⠀⠀⠀⠀⠀⠀⠀⣿⣿⢕⢝⣷⣾⣿⣿⣿⣿⣿⣿⣿⣿⣿⣿⣿⣿⣿⣿⣿⣿⣿⣿⣿⣿⣿⣿⣿⣿⣿⣿⣿⣿⣿⣿⣿⣿⣿⣿⣿⣿⣿⣿⣿⣿⣿⣿⣿⣿⣿⣿⣿⣿⣿⣿⣿⣿⠀⠀⠀⠀⠀⠀⠀⠀⠀⠀⠀⠀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⠀⠀⠀⠀⠀⠀⠀⠀⠀⠀⠀⣿⣿⣿⡕⢻⣿⣿⣿⣿⣿⣿⣿⣿⣿⣿⣿⣿⣿⣿⣿⣿⣿⣿⣿⣿⣿⣿⣿⣿⣿⣿⣿⣿⣿⣿⣿⣿⣿⣿⣿⣿⣿⣿⣿⣿⣿⣿⣿⣿⣿⣿⣿⣿⣿⣿⣿⣿⣿⠀⠀⠀⠀⠀⠀⠀⠀⠀⠀⠀⠀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⠀⠀⠀⠀⠀⠀⠀⠀⠀⠀⠀⣿⣿⣿⣿⡸⣿⣿⣿⣿⡿⣿⣿⣿⣿⣿⣿⣿⣿⣿⣿⣿⣿⣿⣿⣿⣿⣿⣿⣿⣿⣿⣿⣿⣿⣿⣿⣿⣿⣿⣿⣿⣿⣿⣿⣿⣿⣿⣿⣿⣿⣿⣿⣿⣿⣿⣿⣿⣿⠀⠀⠀⠀⠀⠀⠀⠀⠀⠀⠀⠀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⠀⠀⠀⠀⠀⠀⠀⠀⠀⠀⠀⣿⣿⣿⣿⣿⣿⣿⣿⣿⣿⣿⣿⣿⣿⣿⣿⣿⣽⣿⣿⣿⣿⢇⢻⣿⣿⣿⣿⣿⣿⣿⣿⣿⣿⣿⣿⣿⣿⣿⣿⣿⣿⣿⣿⣿⣿⣿⣿⣿⣿⣿⣿⣿⣿⣿⣿⣿⣿⠀⠀⠀⠀⠀⠀⠀⠀⠀⠀⠀⠀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⠀⠀⠀⠀⠀⠀⠀⠀⠀⠀⠀⣿⣿⣿⣿⣿⣿⣿⣿⣿⣿⣿⣿⣿⣿⣿⣿⣿⣿⣿⣿⣿⣿⠑⠀⢹⣿⣿⣿⣿⣿⣿⣿⣿⣿⣿⣿⣿⣿⣿⣿⣿⣿⣿⣿⣿⣿⣿⣿⣿⣿⣿⣿⣿⣿⣿⣿⣿⣿⠀⠀⠀⠀⠀⠀⠀⠀⠀⠀⠀⠀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⠀⠀⠀⠀⠀⠀⠀⠀⠀⠀⠀⣿⣿⣿⣿⣿⣿⣿⣿⣿⢜⢻⣿⣿⣿⣿⣿⣿⣿⣿⣿⣿⢟⠀⠀⠈⢿⣿⣿⣿⣿⣿⣿⣿⣿⣿⣿⣿⣿⣿⣿⣿⣿⣿⣿⣿⣿⣿⣿⣿⣿⣿⣿⣿⣿⣿⣿⣿⣿⠀⠀⠀⠀⠀⠀⠀⠀⠀⠀⠀⠀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⠀⠀⠀⠀⠀⠀⠀⠀⠀⠀⠀⣿⣿⣿⣿⣿⣿⣿⣿⣿⡇⢕⢝⢟⢿⣿⣿⣿⢿⣻⢟⠙⠀⠀⠀⠀⢸⣿⣿⣿⣿⣿⣿⣿⣿⣿⣿⣿⣿⣿⣿⣿⣿⣿⣿⣿⣿⣿⣿⣿⣿⣿⣿⣿⣿⣿⣿⣿⣿⠀⠀⠀⠀⠀⠀⠀⠀⠀⠀⠀⠀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⠀⠀⠀⠀⠀⠀⠀⠀⠀⠀⠀⠛⠛⠛⠛⠛⠛⠛⠛⠛⠛⠑⠑⠑⠐⠁⠁⠁⠁⠁⠀⠀⠀⠀⠀⠑⠑⠛⠛⠛⠛⠛⠛⠛⠛⠛⠛⠛⠛⠛⠛⠛⠛⠛⠛⠛⠛⠛⠛⠛⠛⠛⠛⠛⠛⠛⠛⠛⠛⠀⠀⠀⠀⠀⠀⠀⠀⠀⠀⠀⠀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⠀⠀⠀⠀⠀⠀⠀⠀⠀⠀⠀⣿⣿⣿⣿⣿⣿⣿⣿⣿⣿⣿⣿⣿⣿⣿⣿⣿⣿⣿⣿⣿⣿⣿⣿⣿⣿⣿⣿⣿⣿⣿⣿⣿⣿⣿⣿⣿⣿⣿⢕⢕⢕⢕⢜⣿⣿⣿⣿⣿⣿⣿⣇⢕⢕⢕⢕⢕⢕⠀⠀⠀⠀⠀⠀⠀⠀⠀⠀⠀⠀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⠀⠀⠀⠀⠀⠀⠀⠀⠀⠀⠀⣿⣿⣿⣿⣿⣿⣿⣿⣿⣿⣿⣿⣿⣿⣿⣿⣿⣿⣿⣿⣿⣿⣿⣿⣿⣿⣿⣿⣿⣿⣿⣿⣿⣿⣿⣿⣿⣿⡏⢕⢕⢕⢕⢕⢻⣿⣿⣿⣿⣿⣿⣿⡕⢕⢕⢕⢕⢕⠀⠀⠀⠀⠀⠀⠀⠀⠀⠀⠀⠀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⠀⠀⠀⠀⠀⠀⠀⠀⠀⠀⠀⣿⣿⣿⣿⣿⣿⣿⣿⣿⣿⣿⣿⣿⣿⣿⣿⣿⣿⣿⣿⣿⣿⣿⣿⣿⣿⣿⣿⣿⣿⣿⣿⣿⣿⣿⣿⣿⣿⢇⢕⢕⢕⢕⢕⢸⣿⣿⣿⣿⣿⣿⣿⣷⢕⢕⢕⢕⢕⠀⠀⠀⠀⠀⠀⠀⠀⠀⠀⠀⠀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⠀⠀⠀⠀⠀⠀⠀⠀⠀⠀⠀⣿⣿⣿⣿⣿⣿⣿⣿⣿⣿⣿⣿⣿⣿⣿⣿⣿⣿⣿⣿⣿⣿⣿⣿⣿⣿⣿⣿⣿⣿⣿⣿⣿⣿⣿⣿⣿⣿⢕⢕⢕⢕⢕⢕⢕⣿⣿⣿⣿⣿⣿⣿⣿⡕⢕⢕⢕⢕⠀⠀⠀⠀⠀⠀⠀⠀⠀⠀⠀⠀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⠀⠀⠀⠀⠀⠀⠀⠀⠀⠀⠀⣿⣿⣿⣿⣿⣿⣿⣿⣿⣿⣿⣿⣿⣿⣿⣿⣿⣿⣿⣿⣿⣿⣿⣿⣿⣿⣿⣿⣿⣿⣿⣿⣿⣿⣿⣿⣿⣿⢕⢕⢕⢕⢕⢕⢕⣿⣿⣿⣿⣿⣿⣿⣿⡇⢕⢕⢕⢕⠀⠀⠀⠀⠀⠀⠀⠀⠀⠀⠀⠀</a:t>
            </a:r>
            <a:br/>
            <a:r>
              <a:t>⠀⠀⠀⠀⠀⠀⠀⠀⠀⠀⠀⣿⣿⣿⣿⣿⣿⣿⣿⣿⣿⢿⣿⣿⣿⣿⣿⣿⣿⣿⣿⣿⣿⣿⣿⣿⣿⣿⣿⣿⣿⣿⣿⣿⣿⣿⣿⣿⣿⣷⣷⣵⣵⣾⣿⣷⣿⣿⣿⣿⣿⣿⣿⣿⣧⢕⢕⢕⢕⠀⠀⠀⠀⠀⠀⠀⠀⠀⠀⠀⠀</a:t>
            </a:r>
            <a:br/>
            <a:r>
              <a:t>⠀⠀⠀⠀⠀⠀⠀⠀⠀⠀⠀⣿⣿⣿⣿⣿⢟⢟⢝⢕⢑⢕⢟⢟⢙⣝⢻⢽⣹⣿⣿⣿⣿⣿⣿⣿⣿⣿⣿⣿⣿⣿⣿⣿⣿⣿⣿⣿⣿⣿⣿⣿⣿⣿⣿⣿⣿⣿⣿⣿⣿⣿⣿⣿⣿⢕⢕⢕⢕⠀⠀⠀⠀⠀⠀⠀⠀⠀⠀⠀⠀</a:t>
            </a:r>
            <a:br/>
            <a:r>
              <a:t>⠀⠀⠀⠀⠀⠀⠀⠀⠀⠀⠀⣿⣿⣿⡿⢇⢔⢕⢕⢕⡟⢕⣱⣕⣱⣾⣿⣿⣿⣿⣿⣿⣿⣿⣿⣿⣿⣿⣿⣿⣿⣿⣿⣿⣿⣿⣿⣿⣿⣿⣿⣿⣿⣿⣿⣿⣿⣿⣿⣿⣿⣿⣿⣿⣿⡧⢵⡕⡕⠀⠀⠀⠀⠀⠀⠀⠀⠀⠀⠀⠀</a:t>
            </a:r>
            <a:br/>
            <a:r>
              <a:t>⠀⠀⠀⠀⠀⠀⠀⠀⠀⠀⠀⣿⡟⢕⠇⢕⢵⢇⢕⢹⣱⡵⢟⠝⢝⢻⣿⣿⣿⢿⣿⣿⣿⣿⣿⣿⣿⣿⣿⣿⣿⣿⣿⣿⣿⣿⣿⣿⣿⣿⣿⣿⣿⣿⣿⣿⣿⣿⣿⣿⣿⣿⣿⣿⣿⡿⣿⣾⡧⠀⠀⠀⠀⠀⠀⠀⠀⠀⠀⠀⠀</a:t>
            </a:r>
            <a:br/>
            <a:r>
              <a:t>⠀⠀⠀⠀⠀⠀⠀⠀⠀⠀⠀⣿⢇⢕⢅⢅⢕⣱⡵⢞⠙⠕⢄⢔⢕⣮⣿⣿⣷⣽⣿⣿⣿⣿⣿⣿⣿⣿⣿⣿⣿⣿⣿⣿⣿⣿⣿⣿⣿⣿⣿⣿⣿⣿⣿⣿⣿⣿⣿⣿⣿⣿⣿⣿⣿⣷⣿⣿⣷⠀⠀⠀⠀⠀⠀⠀⠀⠀⠀⠀⠀</a:t>
            </a:r>
            <a:br/>
            <a:r>
              <a:t>⠀⠀⠀⠀⠀⠀⠀⠀⠀⠀⠀⣿⡕⢕⢅⢑⠑⠑⠀⠁⢕⢇⣿⣟⣿⣿⣿⣿⣿⣿⣿⣿⣿⣿⣿⣿⣿⣿⣿⣿⣿⣿⣿⣿⣿⣿⣿⣿⣿⣿⣿⣿⣿⣿⣿⣿⣿⣿⣿⣿⣿⣿⣿⣿⣿⣿⣿⣷⣿⠀⠀⠀⠀⠀⠀⠀⠀⠀⠀⠀⠀</a:t>
            </a:r>
            <a:br/>
            <a:r>
              <a:t>⠀⠀⠀⠀⠀⠀⠀⠀⠀⠀⠀⣿⣿⢜⢕⢕⣵⣴⣵⣷⣷⣿⣿⣿⣿⣿⣿⣿⣿⣿⣿⣿⣿⣿⣿⣿⣿⣿⣿⣿⣿⣿⣿⣿⣿⣿⣿⣿⣿⣿⣿⣿⣿⣿⣿⣿⣿⣿⣿⣿⣿⣿⣿⣿⣿⣿⣿⣿⣿⠀⠀⠀⠀⠀⠀⠀⠀⠀⠀⠀⠀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⠀⠀⠀⠀⠀⠀⠀⠀⠀⠀⠀⣿⣿⣎⢕⣾⣿⣿⣿⣿⣿⣿⣿⣿⣿⣿⣿⣿⣿⣿⣿⣿⣿⣿⣿⣿⣿⣿⣿⣿⣿⣿⣿⣿⣿⣿⣿⣿⣿⣿⣿⣿⣿⣿⣿⣿⣿⣿⣿⣿⣿⣿⣿⣿⣿⣿⣿⣿⣿⠀⠀⠀⠀⠀⠀⠀⠀⠀⠀⠀⠀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⠀⠀⠀⠀⠀⠀⠀⠀⠀⠀⠀⣿⣿⣿⡝⢿⣿⣿⣿⣿⣿⣿⣿⣿⣿⣿⣿⣿⣿⣿⣿⣿⣿⣿⣿⣿⣿⣿⣿⣿⣿⣿⣿⣿⣿⣿⣿⣿⣿⣿⣿⣿⣿⣿⣿⣿⣿⣿⣿⣿⣿⣿⣿⣿⣿⣿⣿⣿⣿⠀⠀⠀⠀⠀⠀⠀⠀⠀⠀⠀⠀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⠀⠀⠀⠀⠀⠀⠀⠀⠀⠀⠀⣿⣿⣿⣷⢜⣿⣿⣿⣿⣿⣿⣿⣿⣿⣿⣿⢿⣿⣿⣿⣿⣿⣿⣿⣿⣿⣿⣿⣿⣿⣿⣿⣿⣿⣿⣿⣿⣿⣿⣿⣿⣿⣿⣿⣿⣿⣿⣿⣿⣿⣿⣿⣿⣿⣿⣿⣿⣿⠀⠀⠀⠀⠀⠀⠀⠀⠀⠀⠀⠀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⠀⠀⠀⠀⠀⠀⠀⠀⠀⠀⠀⣿⣿⣿⣿⣿⣿⣿⣿⣟⣫⣿⣿⣿⣿⣿⣿⣿⣿⣿⣿⣿⣿⣿⣿⣿⣿⣿⣿⣿⣿⣿⣿⣿⣿⣿⣿⣿⣿⣿⣿⣿⣿⣿⣿⣿⣿⣿⣿⣿⣿⣿⣿⣿⣿⣿⣿⣿⣿⠀⠀⠀⠀⠀⠀⠀⠀⠀⠀⠀⠀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⠀⠀⠀⠀⠀⠀⠀⠀⠀⠀⠀⣿⣿⣿⣿⣿⣿⣿⣿⣿⣿⣿⣿⣽⣫⣷⣿⣿⢿⣿⣿⣿⣿⡟⢻⣿⣿⣿⣿⣿⣿⣿⣿⣿⣿⣿⣿⣿⣿⣿⣿⣿⣿⣿⣿⣿⣿⣿⣿⣿⣿⣿⣿⣿⣿⣿⣿⣿⣿⠀⠀⠀⠀⠀⠀⠀⠀⠀⠀⠀⠀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⠀⠀⠀⠀⠀⠀⠀⠀⠀⠀⠀⣿⣿⣿⣿⣿⣿⣿⣿⣿⣿⣿⣟⣿⣿⣿⣿⣿⣿⣿⣿⣿⣿⡇⠈⢻⣿⣿⣿⣿⣿⣿⣿⣿⣿⣿⣿⣿⣿⣿⣿⣿⣿⣿⣿⣿⣿⣿⣿⣿⣿⣿⣿⣿⣿⣿⣿⣿⣿⠀⠀⠀⠀⠀⠀⠀⠀⠀⠀⠀⠀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⠀⠀⠀⠀⠀⠀⠀⠀⠀⠀⠀⣿⣿⣿⣿⣿⣿⣿⣿⣿⢻⣿⣿⣿⣿⣿⣿⣿⣿⣿⣿⣿⣿⠁⠀⠘⣿⣿⣿⣿⣿⣿⣿⣿⣿⣿⣿⣿⣿⣿⣿⣿⣿⣿⣿⣿⣿⣿⣿⣿⣿⣿⣿⣿⣿⣿⣿⣿⣿⠀⠀⠀⠀⠀⠀⠀⠀⠀⠀⠀⠀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⠀⠀⠀⠀⠀⠀⠀⠀⠀⠀⠀⣿⣿⣿⣿⣿⣿⣿⣿⣿⡇⢜⢻⣿⣿⣿⣿⣿⣿⢿⣿⡿⠃⠀⠀⠀⢸⣿⣿⣿⣿⣿⣿⣿⣿⣿⣿⣿⣿⣿⣿⣿⣿⣿⣿⣿⣿⣿⣿⣿⣿⣿⣿⣿⣿⣿⣿⣿⣿⠀⠀⠀⠀⠀⠀⠀⠀⠀⠀⠀⠀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⠀⠀⠀⠀⠀⠀⠀⠀⠀⠀⠀⠛⠛⠛⠛⠛⠛⠛⠛⠛⠓⠑⠑⠈⠙⠛⠛⠛⠃⠚⠑⠀⠀⠀⠀⠑⠑⠛⠛⠛⠛⠛⠛⠛⠛⠛⠛⠛⠛⠛⠛⠛⠛⠛⠛⠛⠛⠛⠛⠛⠛⠛⠛⠛⠛⠛⠛⠛⠛⠀⠀⠀⠀⠀⠀⠀⠀⠀⠀⠀⠀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⠀⠀⠀⠀⠀⠀⠀⠀⠀⠀⠀⣿⣿⣿⣿⣿⣿⣿⣿⣿⣿⣿⣿⣿⣿⣿⣿⣿⣿⣿⣿⣿⣿⣿⣿⣿⣿⣿⣿⣿⣿⣿⣿⣿⣿⣿⣿⣿⣿⣿⢕⢕⢕⢕⢸⣿⣿⣿⣿⣿⣿⣿⡇⢕⢕⢕⢕⢕⢕⠀⠀⠀⠀⠀⠀⠀⠀⠀⠀⠀⠀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⠀⠀⠀⠀⠀⠀⠀⠀⠀⠀⠀⣿⣿⣿⣿⣿⣿⣿⣿⣿⣿⣿⣿⣿⣿⣿⣿⣿⣿⣿⣿⣿⣿⣿⣿⣿⣿⣿⣿⣿⣿⣿⣿⣿⣿⣿⣿⣿⣿⡟⢕⢕⢱⣕⢕⢿⣿⣿⣿⣿⣿⣿⣿⡕⢕⢕⢕⢕⢕⠀⠀⠀⠀⠀⠀⠀⠀⠀⠀⠀⠀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⠀⠀⠀⠀⠀⠀⠀⠀⠀⠀⠀⣿⣿⣿⣿⣿⣿⣿⣿⣿⣿⣿⣿⣿⣿⣿⣿⣿⣿⣿⣿⣿⣿⣿⣿⣿⣿⣿⣿⣿⣿⣿⣿⣿⣿⣿⣿⣿⣿⢇⢕⢕⢸⣿⢕⢸⣿⣿⣿⣿⣿⣿⣿⣷⢕⢕⢕⢕⢕⠀⠀⠀⠀⠀⠀⠀⠀⠀⠀⠀⠀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⠀⠀⠀⠀⠀⠀⠀⠀⠀⠀⠀⣿⣿⣿⣿⣿⣿⣿⣿⣿⣿⣿⣿⣿⣿⣿⣿⣿⣿⣿⣿⣿⣿⣿⣿⣿⣿⣿⣿⣿⣿⣿⣿⣿⣿⣿⣿⣿⣿⢕⢕⢕⣾⣿⡇⢜⣿⣿⣿⣿⣿⣿⣿⣿⡕⢕⢕⢕⢕⠀⠀⠀⠀⠀⠀⠀⠀⠀⠀⠀⠀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⠀⠀⠀⠀⠀⠀⠀⠀⠀⠀⠀⣿⣿⣿⣿⣿⣿⣿⣿⣿⣿⣿⣿⣿⣿⣿⣿⣿⣿⣿⣿⣿⣿⣿⣿⣿⣿⣿⣿⣿⣿⣿⣿⣿⣿⣿⣿⣿⣿⢕⢕⢕⢻⣿⣇⢕⣿⣿⣿⣿⣿⣿⣿⣿⡇⢕⢕⢕⢕⠀⠀⠀⠀⠀⠀⠀⠀⠀⠀⠀⠀</a:t>
            </a:r>
            <a:br/>
            <a:r>
              <a:t>⠀⠀⠀⠀⠀⠀⠀⠀⠀⠀⠀⣿⣿⣿⣿⣿⣿⣿⣿⣿⡿⢿⢿⣿⣿⣿⣿⣿⣿⣿⣿⣿⣿⣿⣿⣿⣿⣿⣿⣿⣿⣿⣿⣿⣿⣿⣿⣿⣿⣿⣷⣷⣿⣿⣿⣿⣿⣿⣿⣿⣿⣿⣿⣿⡧⢕⢕⢕⢕⠀⠀⠀⠀⠀⠀⠀⠀⠀⠀⠀⠀</a:t>
            </a:r>
            <a:br/>
            <a:r>
              <a:t>⠀⠀⠀⠀⠀⠀⠀⠀⠀⠀⠀⣿⣿⣿⣿⣿⣿⢏⢕⢕⢕⣵⢕⢜⡕⢜⣿⣿⣵⣼⣿⢿⣿⣿⣿⣿⣿⣿⣿⣿⣿⣿⣿⣿⣿⣿⣿⣿⣿⣿⣿⣿⣿⣿⣿⣿⣿⣿⣿⣿⣿⣿⣿⣿⣿⡇⢕⢵⢇⠀⠀⠀⠀⠀⠀⠀⠀⠀⠀⠀⠀</a:t>
            </a:r>
            <a:br/>
            <a:r>
              <a:t>⠀⠀⠀⠀⠀⠀⠀⠀⠀⠀⠀⣿⣿⣿⢟⢝⢕⢕⢕⣕⣱⣾⢿⢟⢻⢿⣿⣿⣿⣿⣿⣿⣿⣿⣿⣿⣿⣿⣿⣿⣿⣿⣿⣿⣿⣿⣿⣿⣿⣿⣿⣿⣿⣿⣿⣿⣿⣿⣿⣿⣿⣿⣿⣿⣿⣷⣷⣷⡇⠀⠀⠀⠀⠀⠀⠀⠀⠀⠀⠀⠀</a:t>
            </a:r>
            <a:br/>
            <a:r>
              <a:t>⠀⠀⠀⠀⠀⠀⠀⠀⠀⠀⠀⣿⣿⣿⢕⢔⢕⢱⢟⢝⢕⢁⢕⢕⢕⣵⣿⣿⢿⣿⣿⣿⣿⣿⣿⣿⣿⣿⣿⣿⣿⣿⣿⣿⣿⣿⣿⣿⣿⣿⣿⣿⣿⣿⣿⣿⣿⣿⣿⣿⣿⣿⣿⣿⣿⣿⣿⣿⡇⠀⠀⠀⠀⠀⠀⠀⠀⠀⠀⠀⠀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⠀⠀⠀⠀⠀⠀⠀⠀⠀⠀⠀⣿⣿⡏⢕⣔⡅⢕⢕⢕⢕⢕⢱⣿⣟⣿⣿⣿⣿⣿⣿⣿⣿⣿⣿⣿⣿⣿⣿⣿⣿⣿⣿⣿⣿⣿⣿⣿⣿⣿⣿⣿⣿⣿⣿⣿⣿⣿⣿⣿⣿⣿⣿⣿⣿⣿⣿⣿⣷⠀⠀⠀⠀⠀⠀⠀⠀⠀⠀⠀⠀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⠀⠀⠀⠀⠀⠀⠀⠀⠀⠀⠀⣿⣿⣿⣾⣿⣵⣵⣷⣷⣷⣾⣿⣿⣿⣿⣿⣿⣿⣿⣿⣿⣿⣿⣿⣿⣿⣿⣿⣿⣿⣿⣿⣿⣿⣿⣿⣿⣿⣿⣿⣿⣿⣿⣿⣿⣿⣿⣿⣿⣿⣿⣿⣿⣿⣿⣿⣿⣷⠀⠀⠀⠀⠀⠀⠀⠀⠀⠀⠀⠀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⠀⠀⠀⠀⠀⠀⠀⠀⠀⠀⠀⣿⣿⣿⢧⢸⣿⣿⣿⣿⣿⣿⣿⣿⣿⣿⣿⣿⣿⣿⣿⣿⣿⣿⣿⣿⣿⣿⣿⣿⣿⣿⣿⣿⣿⣿⣿⣿⣿⣿⣿⣿⣿⣿⣿⣿⣿⣿⣿⣿⣿⣿⣿⣿⣿⣿⣿⣿⣿⠀⠀⠀⠀⠀⠀⠀⠀⠀⠀⠀⠀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⠀⠀⠀⠀⠀⠀⠀⠀⠀⠀⠀⣿⣿⣿⣿⣷⢸⣿⣿⢿⣟⣿⣿⣿⣿⣿⣿⣷⣿⣿⣿⣿⣿⣿⣿⣿⣿⣿⣿⣿⣿⣿⣿⣿⣿⣿⣿⣿⣿⣿⣿⣿⣿⣿⣿⣿⣿⣿⣿⣿⣿⣿⣿⣿⣿⣿⣿⣿⣿⠀⠀⠀⠀⠀⠀⠀⠀⠀⠀⠀⠀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⠀⠀⠀⠀⠀⠀⠀⠀⠀⠀⠀⣿⣿⣿⣿⣿⣿⣿⣿⣿⣿⣿⣿⣿⣯⣿⣿⣿⣿⣿⣿⣿⣿⣿⣿⣿⣿⣿⣿⣿⣿⣿⣿⣿⣿⣿⣿⣿⣿⣿⣿⣿⣿⣿⣿⣿⣿⣿⣿⣿⣿⣿⣿⣿⣿⣿⣿⣿⣿⠀⠀⠀⠀⠀⠀⠀⠀⠀⠀⠀⠀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⠀⠀⠀⠀⠀⠀⠀⠀⠀⠀⠀⣿⣿⣿⣿⣿⣿⣿⣿⣿⣿⣿⣿⣿⣿⣿⣿⣿⣿⣿⣿⣿⣿⣿⠁⢿⣿⣿⣿⣿⣿⣿⣿⣿⣿⣿⣿⣿⣿⣿⣿⣿⣿⣿⣿⣿⣿⣿⣿⣿⣿⣿⣿⣿⣿⣿⣿⣿⣿⠀⠀⠀⠀⠀⠀⠀⠀⠀⠀⠀⠀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⠀⠀⠀⠀⠀⠀⠀⠀⠀⠀⠀⣿⣿⣿⣿⣿⣿⣿⣿⣿⡿⢿⣿⣿⣿⣿⣿⣿⣿⣿⣿⣿⣿⡏⢔⠕⣿⣿⣿⣿⣿⣿⣿⣿⣿⣿⣿⣿⣿⣿⣿⣿⣿⣿⣿⣿⣿⣿⣿⣿⣿⣿⣿⣿⣿⣿⣿⣿⣿⠀⠀⠀⠀⠀⠀⠀⠀⠀⠀⠀⠀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⠀⠀⠀⠀⠀⠀⠀⠀⠀⠀⠀⣿⣿⣿⣿⣿⣿⣿⣿⣿⣷⢕⢿⣿⣿⣿⣿⣿⣿⣿⣿⣿⢟⢕⠕⢔⢜⣿⣿⣿⣿⣿⣿⣿⣿⣿⣿⣿⣿⣿⣿⣿⣿⣿⣿⣿⣿⣿⣿⣿⣿⣿⣿⣿⣿⣿⣿⣿⣿⠀⠀⠀⠀⠀⠀⠀⠀⠀⠀⠀⠀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⠀⠀⠀⠀⠀⠀⠀⠀⠀⠀⠀⠛⠛⠛⠛⠛⠛⠛⠛⠛⠛⠑⠘⠙⠙⠛⠛⠛⠛⠛⠛⠑⠑⠁⠀⠑⠐⠛⠛⠛⠛⠛⠛⠛⠛⠛⠛⠛⠛⠛⠛⠛⠛⠛⠛⠛⠛⠛⠛⠛⠛⠛⠛⠛⠛⠛⠛⠛⠛⠀⠀⠀⠀⠀⠀⠀⠀⠀⠀⠀⠀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⠀⠀⠀⠀⠀⠀⠀⠀⠀⠀⠀⣿⣿⣿⣿⣿⣿⣿⣿⣿⣿⣿⣿⣿⣿⣿⣿⣿⣿⣿⣿⣿⣿⣿⣿⣿⣿⣿⣿⣿⣿⣿⣿⣿⣿⣿⣿⣿⣿⣿⢕⢕⢕⢕⢸⣿⣿⣿⣿⣿⣿⣿⡇⢕⢕⢕⢕⢕⢕⠀⠀⠀⠀⠀⠀⠀⠀⠀⠀⠀⠀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⠀⠀⠀⠀⠀⠀⠀⠀⠀⠀⠀⣿⣿⣿⣿⣿⣿⣿⣿⣿⣿⣿⣿⣿⣿⣿⣿⣿⣿⣿⣿⣿⣿⣿⣿⣿⣿⣿⣿⣿⣿⣿⣿⣿⣿⣿⣿⣿⣿⡇⢕⢕⢕⢕⢕⣿⣿⣿⣿⣿⣿⣿⣿⡕⢕⢕⢕⢕⢕⠀⠀⠀⠀⠀⠀⠀⠀⠀⠀⠀⠀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⠀⠀⠀⠀⠀⠀⠀⠀⠀⠀⠀⣿⣿⣿⣿⣿⣿⣿⣿⣿⣿⣿⣿⣿⣿⣿⣿⣿⣿⣿⣿⣿⣿⣿⣿⣿⣿⣿⣿⣿⣿⣿⣿⣿⣿⣿⣿⣿⣿⢕⢕⢕⢕⢕⢕⢸⣿⣿⣿⣿⣿⣿⣿⣧⢕⢕⢕⢕⢕⠀⠀⠀⠀⠀⠀⠀⠀⠀⠀⠀⠀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⠀⠀⠀⠀⠀⠀⠀⠀⠀⠀⠀⣿⣿⣿⣿⣿⣿⣿⣿⣿⣿⣿⣿⣿⣿⣿⣿⣿⣿⣿⣿⣿⣿⣿⣿⣿⣿⣿⣿⣿⣿⣿⣿⣿⣿⣿⣿⣿⣿⢕⢕⢕⢕⢕⢕⢸⣿⣿⣿⣿⣿⣿⣿⣿⡕⢕⢕⢕⢕⠀⠀⠀⠀⠀⠀⠀⠀⠀⠀⠀⠀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⠀⠀⠀⠀⠀⠀⠀⠀⠀⠀⠀⣿⣿⣿⣿⣿⣿⣿⣿⣿⣿⣿⣿⣿⣿⣿⣿⣿⣿⣿⣿⣿⣿⣿⣿⣿⣿⣿⣿⣿⣿⣿⣿⣿⣿⣿⣿⣿⣿⢕⢕⢕⢕⣱⣕⣸⣿⣿⣿⣿⣿⣿⣿⣿⡇⢕⢕⢕⢕⠀⠀⠀⠀⠀⠀⠀⠀⠀⠀⠀⠀</a:t>
            </a:r>
            <a:br/>
            <a:r>
              <a:t>⠀⠀⠀⠀⠀⠀⠀⠀⠀⠀⠀⣿⣿⣿⣿⣿⣿⣿⣿⣿⣿⡿⢿⢿⣿⣿⣿⣿⣿⣿⣿⣿⣿⣿⣿⣿⣿⣿⣿⣿⣿⣿⣿⣿⣿⣿⣿⣿⣿⣿⣿⣾⣿⣿⣿⣿⣿⣿⣿⣿⣿⣿⣿⣿⡇⢕⢕⢕⢕⠀⠀⠀⠀⠀⠀⠀⠀⠀⠀⠀⠀</a:t>
            </a:r>
            <a:br/>
            <a:r>
              <a:t>⠀⠀⠀⠀⠀⠀⠀⠀⠀⠀⠀⣿⣿⣿⣿⣿⣿⣿⢟⢕⢄⢕⢵⣕⣝⣕⣸⣿⣿⣿⣿⣿⣿⣿⣿⣿⣿⣿⣿⣿⣿⣿⣿⣿⣿⣿⣿⣿⣿⣿⣿⣿⣿⣿⣿⣿⣿⣿⣿⣿⣿⣿⣿⣿⣿⢱⢇⢕⢕⠀⠀⠀⠀⠀⠀⠀⠀⠀⠀⠀⠀</a:t>
            </a:r>
            <a:br/>
            <a:r>
              <a:t>⠀⠀⠀⠀⠀⠀⠀⠀⠀⠀⠀⣿⣿⣿⣿⢟⢝⢕⢐⣱⢷⢞⢟⢝⢕⢝⢻⣿⣿⣿⣿⣿⣿⣿⣿⣿⣿⣿⣿⣿⣿⣿⣿⣿⣿⣿⣿⣿⣿⣿⣿⣿⣿⣿⣿⣿⣿⣿⣿⣿⣿⣿⣿⣿⣿⣷⣾⣿⡕⠀⠀⠀⠀⠀⠀⠀⠀⠀⠀⠀⠀</a:t>
            </a:r>
            <a:br/>
            <a:r>
              <a:t>⠀⠀⠀⠀⠀⠀⠀⠀⠀⠀⠀⣿⣿⣿⡿⠕⠕⠕⢵⡕⢕⢕⢕⢱⣵⣷⣿⣿⣿⣿⣿⣿⣿⣿⣿⣿⣿⣿⣿⣿⣿⣿⣿⣿⣿⣿⣿⣿⣿⣿⣿⣿⣿⣿⣿⣿⣿⣿⣿⣿⣿⣿⣿⣿⣿⣿⣿⣿⢇⠀⠀⠀⠀⠀⠀⠀⠀⠀⠀⠀⠀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⠀⠀⠀⠀⠀⠀⠀⠀⠀⠀⠀⣿⣿⣿⡇⣱⣵⢷⢞⣇⣕⣕⣱⣼⣵⣷⣿⣿⣿⣿⣿⣿⣿⣿⣿⣿⣿⣿⣿⣿⣿⣿⣿⣿⣿⣿⣿⣿⣿⣿⣿⣿⣿⣿⣿⣿⣿⣿⣿⣿⣿⣿⣿⣿⣿⣿⣿⣿⡇⠀⠀⠀⠀⠀⠀⠀⠀⠀⠀⠀⠀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⠀⠀⠀⠀⠀⠀⠀⠀⠀⠀⠀⣿⣿⣿⣿⢸⣯⣷⣿⣿⣿⣿⣿⣿⣿⣿⣿⣿⣿⣿⣿⣿⣿⣿⣿⣿⣿⣿⣿⣿⣿⣿⣿⣿⣿⣿⣿⣿⣿⣿⣿⣿⣿⣿⣿⣿⣿⣿⣿⣿⣿⣿⣿⣿⣿⣿⣿⣿⡇⠀⠀⠀⠀⠀⠀⠀⠀⠀⠀⠀⠀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⠀⠀⠀⠀⠀⠀⠀⠀⠀⠀⠀⣿⣿⣿⣿⢇⢺⣿⣿⣿⣿⣿⣿⣿⣿⣿⣿⣿⣿⣿⣿⣿⣿⣿⣿⣿⣿⣿⣿⣿⣿⣿⣿⣿⣿⣿⣿⣿⣿⣿⣿⣿⣿⣿⣿⣿⣿⣿⣿⣿⣿⣿⣿⣿⣿⣿⣿⣿⣷⠀⠀⠀⠀⠀⠀⠀⠀⠀⠀⠀⠀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⠀⠀⠀⠀⠀⠀⠀⠀⠀⠀⠀⣿⣿⣿⣿⡕⢺⣿⣿⣿⣿⣿⣿⣿⣿⣿⣿⣿⣿⣿⣿⣿⣿⣿⣿⣿⣿⣿⣿⣿⣿⣿⣿⣿⣿⣿⣿⣿⣿⣿⣿⣿⣿⣿⣿⣿⣿⣿⣿⣿⣿⣿⣿⣿⣿⣿⣿⣿⡇⠀⠀⠀⠀⠀⠀⠀⠀⠀⠀⠀⠀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⠀⠀⠀⠀⠀⠀⠀⠀⠀⠀⠀⣿⣿⣿⣿⣇⢜⣿⣿⣿⣿⣿⣿⣿⣿⣿⣿⣿⣿⣿⣿⣿⣿⣿⣿⣿⣿⣿⣿⣿⣿⣿⣿⣿⣿⣿⣿⣿⣿⣿⣿⣿⣿⣿⣿⣿⣿⣿⣿⣿⣿⣿⣿⣿⣿⣿⣿⣿⣿⠀⠀⠀⠀⠀⠀⠀⠀⠀⠀⠀⠀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⠀⠀⠀⠀⠀⠀⠀⠀⠀⠀⠀⣿⣿⣿⣿⣿⡇⣿⣿⣿⣿⣽⣿⣿⣿⣿⣿⣿⣿⣿⣿⣿⣿⣿⣿⣿⣿⣿⣿⣿⣿⣿⣿⣿⣿⣿⣿⣿⣿⣿⣿⣿⣿⣿⣿⣿⣿⣿⣿⣿⣿⣿⣿⣿⣿⣿⣿⣿⣿⠀⠀⠀⠀⠀⠀⠀⠀⠀⠀⠀⠀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⠀⠀⠀⠀⠀⠀⠀⠀⠀⠀⠀⣿⣿⣿⣿⣿⣿⣿⣿⣿⣿⣿⣿⣿⣿⣯⣽⣿⣿⣿⣿⣿⣿⣿⣿⣿⣿⣿⣿⣿⣿⣿⣿⣿⣿⣿⣿⣿⣿⣿⣿⣿⣿⣿⣿⣿⣿⣿⣿⣿⣿⣿⣿⣿⣿⣿⣿⣿⣿⠀⠀⠀⠀⠀⠀⠀⠀⠀⠀⠀⠀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⠀⠀⠀⠀⠀⠀⠀⠀⠀⠀⠀⣿⣿⣿⣿⣿⣿⣿⣿⣿⣿⣿⣿⣿⣿⣿⣯⣿⣿⣿⣿⣿⣿⣿⣿⣿⣿⣿⣿⣿⣿⣿⣿⣿⣿⣿⣿⣿⣿⣿⣿⣿⣿⣿⣿⣿⣿⣿⣿⣿⣿⣿⣿⣿⣿⣿⣿⣿⣿⠀⠀⠀⠀⠀⠀⠀⠀⠀⠀⠀⠀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⠀⠀⠀⠀⠀⠀⠀⠀⠀⠀⠀⣿⣿⣿⣿⣿⣿⣿⣿⣿⣿⢿⣿⣿⣿⣿⣿⣿⣿⣿⣿⣿⣿⣿⢕⢜⣿⣿⣿⣿⣿⣿⣿⣿⣿⣿⣿⣿⣿⣿⣿⣿⣿⣿⣿⣿⣿⣿⣿⣿⣿⣿⣿⣿⣿⣿⣿⣿⣿⠀⠀⠀⠀⠀⠀⠀⠀⠀⠀⠀⠀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⠀⠀⠀⠀⠀⠀⠀⠀⠀⠀⠀⣿⣿⣿⣿⣿⣿⣿⣿⣿⡯⢜⣿⣿⣿⣿⣿⣿⣿⣿⣿⣿⣿⡏⢕⠄⢝⣿⣿⣿⣿⣿⣿⣿⣿⣿⣿⣿⣿⣿⣿⣿⣿⣿⣿⣿⣿⣿⣿⣿⣿⣿⣿⣿⣿⣿⣿⣿⣿⠀⠀⠀⠀⠀⠀⠀⠀⠀⠀⠀⠀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⠀⠀⠀⠀⠀⠀⠀⠀⠀⠀⠀⠛⠛⠛⠛⠛⠛⠛⠛⠛⠛⠑⠘⠛⠛⠛⠛⠛⠛⠛⠛⠛⠋⠑⠀⠑⠑⠛⠛⠛⠛⠛⠛⠛⠛⠛⠛⠛⠛⠛⠛⠛⠛⠛⠛⠛⠛⠛⠛⠛⠛⠛⠛⠛⠛⠛⠛⠛⠛⠀⠀⠀⠀⠀⠀⠀⠀⠀⠀⠀⠀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⠀⠀⠀⠀⠀⠀⠀⠀⠀⠀⠀⠀⠀⠀⠀⢕⢕⢸⣿⣿⣿⣿⣿⣿⣿⣿⣿⣿⣿⣿⣿⣿⣿⣿⣿⣿⣿⣿⣿⣿⣿⣿⣿⣿⣿⣿⣿⣿⣿⣿⣿⣿⣿⣿⣿⣿⣿⣿⣿⣿⣿⣿⣿⠁⢕⢕⢕⢕⢕⠀⠀⠀⠀⠀⠀⠀⠀⠀⠀⠀⠀</a:t>
            </a:r>
            <a:br/>
            <a:r>
              <a:t>⠀⠀⠀⠀⠀⠀⠀⠀⠀⠀⠀⠀⠀⠀⠀⠑⠄⢸⣿⣿⣿⣿⣿⣿⣿⣿⣿⣿⣿⣿⣿⣿⣿⣿⣿⣿⣿⣿⣿⣿⣿⣿⣿⣿⣿⣿⣿⣿⣿⣿⣿⣿⣿⣿⣿⣿⣿⣿⣿⣿⣿⣿⣿⠄⢕⢕⢕⢕⢕⠀⠀⠀⠀⠀⠀⠀⠀⠀⠀⠀⠀</a:t>
            </a:r>
            <a:br/>
            <a:r>
              <a:t>⠀⠀⠀⠀⠀⠀⠀⠀⠀⠀⠀⠀⢀⠀⢀⠀⠀⢸⣿⣿⣿⣿⣿⣿⣿⣿⣿⣿⣿⣿⣿⣿⣿⣿⣿⣿⣿⣿⣿⣿⣿⣿⣿⣿⣿⣿⣿⣿⣿⣿⣿⣿⣿⣿⣿⣿⣿⣿⣿⣿⣿⣿⣿⠄⢕⢕⢕⢜⢕⠀⠀⠀⠀⠀⠀⠀⠀⠀⠀⠀⠀</a:t>
            </a:r>
            <a:br/>
            <a:r>
              <a:t>⠀⠀⠀⠀⠀⠀⠀⠀⠀⠀⠀⠀⢀⠀⠀⠀⢄⢸⣿⣿⣿⣿⣿⣿⣿⣿⣿⣿⣿⣿⣿⣿⣿⣿⣿⣿⣿⣿⣿⣿⣿⣿⣿⣿⣿⣿⣿⣿⣿⣿⣿⣿⣿⣿⣿⣿⣿⣿⣿⣿⣿⣿⣿⠐⢕⢕⢕⢕⢕⠀⠀⠀⠀⠀⠀⠀⠀⠀⠀⠀⠀</a:t>
            </a:r>
            <a:br/>
            <a:r>
              <a:t>⠀⠀⠀⠀⠀⠀⠀⠀⠀⠀⠀⢔⢔⢄⢄⢄⠑⢸⣿⣿⣿⣿⣿⣿⣿⣿⣿⣿⣿⣿⣿⣿⣿⣿⣿⣿⣿⣿⣿⣿⢿⣿⣿⣿⣿⣿⣿⣿⣿⣿⣿⣿⣿⣿⣿⣿⣿⣿⣿⣿⣿⣿⡟⠐⢕⢕⢕⢕⢕⠀⠀⠀⠀⠀⠀⠀⠀⠀⠀⠀⠀</a:t>
            </a:r>
            <a:br/>
            <a:r>
              <a:t>⠀⠀⠀⠀⠀⠀⠀⠀⠀⠀⠀⢕⢕⢕⢕⢕⠔⢸⣿⣿⣿⣿⣿⣿⣿⣿⣿⣿⣿⣿⣿⣿⣿⡿⣾⣿⣿⣿⣿⢿⣇⢸⣼⣿⣿⣿⣿⣿⣿⣿⣿⣿⣿⣿⣿⣿⣿⣿⣿⣿⣿⣿⡇⢑⢕⢕⢕⢕⢕⠀⠀⠀⠀⠀⠀⠀⠀⠀⠀⠀⠀</a:t>
            </a:r>
            <a:br/>
            <a:r>
              <a:t>⠀⠀⠀⠀⠀⠀⠀⠀⠀⠀⠀⠁⢕⢕⢕⢕⢔⢸⣿⣿⣿⣿⣿⣿⣿⣿⣿⣿⣿⣿⣿⣿⣿⣷⣿⣿⣿⣷⢿⢗⡜⣞⣿⣿⣿⣿⣿⣿⣿⣿⣿⣿⣿⣿⣿⣿⣿⣿⣿⣿⣿⣿⡇⠕⢕⢕⢕⢕⢕⠀⠀⠀⠀⠀⠀⠀⠀⠀⠀⠀⠀</a:t>
            </a:r>
            <a:br/>
            <a:r>
              <a:t>⠀⠀⠀⠀⠀⠀⠀⠀⠀⠀⠀⢀⢕⢕⢕⢕⠁⢸⣿⣿⣿⣿⣿⣿⣿⣿⣿⣿⣿⣿⣿⣿⣿⣿⣿⣿⣿⣿⣿⣾⢱⣱⣿⣿⣿⣿⣿⣿⣿⣿⣿⣿⣿⣿⣿⣿⣿⣿⣿⣿⣿⢟⣇⣤⣥⣥⣵⣵⣵⠀⠀⠀⠀⠀⠀⠀⠀⠀⠀⠀⠀</a:t>
            </a:r>
            <a:br/>
            <a:r>
              <a:t>⠀⠀⠀⠀⠀⠀⠀⠀⠀⠀⠀⢕⢕⢕⢕⢕⠀⢸⣿⣿⣿⣟⣿⣿⣿⣿⣿⣿⣿⣿⣿⣿⣿⣿⣿⣿⣿⣿⣿⣿⢎⡏⢻⣿⣿⣿⣿⣿⣿⣿⣿⣿⣿⣿⣿⣿⣿⣿⣿⣿⣯⢝⢍⢍⢉⢉⢉⠉⢉⠀⠀⠀⠀⠀⠀⠀⠀⠀⠀⠀⠀</a:t>
            </a:r>
            <a:br/>
            <a:r>
              <a:t>⠀⠀⠀⠀⠀⠀⠀⠀⠀⠀⠀⢕⢸⡿⢕⢕⠐⢱⣿⣿⣿⢝⢹⣿⣿⣿⣿⣿⣿⣿⣿⣿⣿⣿⣿⢿⡿⢟⢝⢗⢕⢱⢕⢜⢹⣿⣿⣿⣿⣿⣿⣿⣿⣿⣿⣿⣿⣿⣿⣿⣏⡗⢗⢓⢑⢑⢑⢑⢅⠀⠀⠀⠀⠀⠀⠀⠀⠀⠀⠀⠀</a:t>
            </a:r>
            <a:br/>
            <a:r>
              <a:t>⠀⠀⠀⠀⠀⠀⠀⠀⠀⠀⠀⢕⢸⡕⢕⢕⢐⢕⣿⣿⣿⡕⢕⣿⣿⣿⣿⣿⣿⣿⣿⣿⡿⢻⣿⣇⢕⢕⢕⢕⢕⢕⢕⢕⢱⣿⢝⢿⣿⣿⣿⣿⣿⣿⣿⣿⣿⣿⣿⣿⣿⣵⣵⣵⣵⣵⣵⣵⣵⠀⠀⠀⠀⠀⠀⠀⠀⠀⠀⠀⠀</a:t>
            </a:r>
            <a:br/>
            <a:r>
              <a:t>⠀⠀⠀⠀⠀⠀⠀⠀⠀⠀⠀⢕⢸⢇⢕⢕⢐⢸⣿⣿⣿⣿⣷⢹⣿⣿⣿⣿⣿⣿⣿⢟⢕⢕⣿⣿⣷⡕⢕⢕⢕⢕⢕⣱⣿⣿⢕⢕⢹⣿⣿⣿⣿⣿⣿⣿⣿⣿⣿⣿⣿⣿⣿⣷⣷⣾⣿⣷⣿⠀⠀⠀⠀⠀⠀⠀⠀⠀⠀⠀⠀</a:t>
            </a:r>
            <a:br/>
            <a:r>
              <a:t>⠀⠀⠀⠀⠀⠀⠀⠀⠀⠀⠀⢗⢞⢕⢕⢱⢅⢱⣿⣿⣿⣿⣿⡜⢿⣿⣿⣿⣵⣿⢏⢕⡕⢕⣿⣿⣿⣿⣷⣵⣵⣵⣾⣿⣿⣿⢕⢕⢕⢜⢿⣿⣿⣿⣿⣿⣿⣿⣿⣿⣿⣿⣿⣿⣿⣿⣿⣿⣿⠀⠀⠀⠀⠀⠀⠀⠀⠀⠀⠀⠀</a:t>
            </a:r>
            <a:br/>
            <a:r>
              <a:t>⠀⠀⠀⠀⠀⠀⠀⠀⠀⠀⠀⢕⡕⢇⢕⢕⢕⢸⣿⣿⣿⣿⣿⣿⣮⢿⣿⣿⢿⢕⢕⣼⣧⣼⣿⣿⣿⣿⣿⣿⣿⣿⣿⣿⣿⣿⣷⣕⢕⢕⢕⢹⣿⣿⣿⣿⣿⣿⣿⣿⣿⣿⣿⣿⣿⣿⣿⣿⣿⠀⠀⠀⠀⠀⠀⠀⠀⠀⠀⠀⠀</a:t>
            </a:r>
            <a:br/>
            <a:r>
              <a:t>⠀⠀⠀⠀⠀⠀⠀⠀⠀⠀⠀⢁⢕⢕⢕⢜⢅⢸⣿⣿⣿⣿⣿⣿⣿⢇⢿⢏⢕⣱⣿⣿⣿⣿⣿⣿⣿⣿⣿⣿⣿⣿⣿⣿⣿⣿⣿⣿⣷⣕⢕⢕⢜⢿⣿⣿⣿⣿⣿⣿⣿⣿⣿⣿⣿⣿⣿⣿⣿⠀⠀⠀⠀⠀⠀⠀⠀⠀⠀⠀⠀</a:t>
            </a:r>
            <a:br/>
            <a:r>
              <a:t>⠀⠀⠀⠀⠀⠀⠀⠀⠀⠀⠀⢑⢕⢕⢕⢕⠐⢸⣿⣿⣿⣿⣿⣿⡇⢕⢕⣱⣾⣿⣿⣿⣿⣿⣿⣿⣿⣿⣿⣿⣿⣿⣿⣿⣿⢿⢿⢕⢕⢕⢕⢕⢕⢱⣿⣿⣿⣿⣿⣿⣿⣿⣿⣿⣿⣿⣿⣿⣿⠀⠀⠀⠀⠀⠀⠀⠀⠀⠀⠀⠀</a:t>
            </a:r>
            <a:br/>
            <a:r>
              <a:t>⠀⠀⠀⠀⠀⠀⠀⠀⠀⠀⠀⢕⢕⢕⢕⢕⢅⢸⣿⣿⣿⣿⣿⣿⣧⣵⣾⣿⣿⣿⣿⣿⣿⣿⣿⣿⣿⣿⣿⣿⡟⣹⣿⣿⣿⣿⣿⣿⣿⣷⣷⣷⣿⣿⣿⣿⣿⣿⣿⣿⣿⣿⣿⣿⣿⣿⣿⣿⣿⠀⠀⠀⠀⠀⠀⠀⠀⠀⠀⠀⠀</a:t>
            </a:r>
            <a:br/>
            <a:r>
              <a:t>⠀⠀⠀⠀⠀⠀⠀⠀⠀⠀⠀⢕⢕⢕⢕⢕⢕⢸⣿⣿⣿⣿⣿⣿⣿⣿⣿⣿⣿⣿⣿⣿⣿⣿⣿⣿⣿⣿⣿⣿⣿⣟⣿⣿⣿⣿⣿⣿⣿⣿⣿⣿⣿⣿⣿⣿⣿⣿⣿⣿⣿⣿⣿⣿⣿⣿⣿⣿⣿⠀⠀⠀⠀⠀⠀⠀⠀⠀⠀⠀⠀</a:t>
            </a:r>
            <a:br/>
            <a:r>
              <a:t>⠀⠀⠀⠀⠀⠀⠀⠀⠀⠀⠀⢕⢕⢕⢕⢕⢕⢸⣿⣿⣿⣿⣿⣿⣿⣿⣿⣿⣿⣿⣿⣿⣿⣿⣿⣿⣿⣟⣯⣿⣿⣿⣿⣿⣿⣿⣿⣿⣿⣿⣿⣿⣿⣿⣿⣿⣿⣿⣿⣿⣿⣿⣿⣿⣿⣿⣿⣿⣿⠀⠀⠀⠀⠀⠀⠀⠀⠀⠀⠀⠀</a:t>
            </a:r>
            <a:br/>
            <a:r>
              <a:t>⠀⠀⠀⠀⠀⠀⠀⠀⠀⠀⠀⢕⢧⢵⢕⢕⢕⢸⣿⣿⣿⣿⣿⣿⣿⣿⣿⣿⣿⣿⣿⣿⣿⣿⣿⣿⣿⣿⣿⣿⣿⣿⣿⣿⣿⣿⣿⣿⣿⣿⣿⣿⣿⣿⣿⣿⣿⣿⣿⣿⣿⣿⣿⣿⣿⣿⣿⣿⣿⠀⠀⠀⠀⠀⠀⠀⠀⠀⠀⠀⠀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⠀⠀⠀⠀⠀⠀⠀⠀⠀⠀⠀⢗⢇⢕⢕⢕⢕⢸⣿⣿⣿⣿⣿⣿⣿⣿⣿⣿⣿⣿⣿⣿⣿⣿⣿⣿⣿⣿⣿⣿⣿⣿⣿⣿⣿⣿⣿⣿⣿⣿⣿⣿⣿⣿⣿⣿⣿⣿⣿⣿⣿⣿⣿⣿⣿⣿⣿⣿⣿⠀⠀⠀⠀⠀⠀⠀⠀⠀⠀⠀⠀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⠀⠀⠀⠀⠀⠀⠀⠀⠀⠀⠀⢕⢕⢕⢕⢱⢕⢸⣿⣿⣿⣿⣿⣿⣿⣿⣿⣿⣿⣿⣿⣿⣿⣿⣿⣿⣿⣿⣿⣿⣿⣿⣿⣿⣿⣿⣿⣿⣿⣿⣿⣿⣿⣿⣿⣿⣿⣿⣿⣿⣿⣿⣿⣿⣿⣿⣿⣿⣿⠀⠀⠀⠀⠀⠀⠀⠀⠀⠀⠀⠀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⠀⠀⠀⠀⠀⠀⠀⠀⠀⠀⠀⠑⠑⠑⠑⠘⠑⠘⠛⠛⠛⠛⠛⠛⠛⠛⠛⠛⠛⠛⠛⠛⠛⠛⠛⠛⠛⠛⠛⠛⠛⠛⠛⠛⠛⠛⠛⠛⠛⠛⠛⠛⠛⠛⠛⠛⠛⠛⠛⠛⠛⠛⠛⠛⠛⠛⠛⠛⠛⠀⠀⠀⠀⠀⠀⠀⠀⠀⠀⠀⠀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⠀⠀⠀⠀⠀⠀⠀⠀⠀⠀⠀⣿⣿⣿⣿⣿⣿⣿⣿⣿⣿⣿⣿⣿⣿⣿⣿⣿⣿⣿⣿⣿⣿⣿⣿⣿⣿⣿⣿⣿⣿⣿⣿⣿⣿⣿⣿⣿⣿⡇⢕⢕⢕⢕⢸⣿⣿⣿⣿⣿⣿⣿⡇⢕⢕⢕⢕⢕⢕⠀⠀⠀⠀⠀⠀⠀⠀⠀⠀⠀⠀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⠀⠀⠀⠀⠀⠀⠀⠀⠀⠀⠀⣿⣿⣿⣿⣿⣿⣿⣿⣿⣿⣿⣿⣿⣿⣿⣿⣿⣿⣿⣿⣿⣿⣿⣿⣿⣿⣿⣿⣿⣿⣿⣿⣿⣿⣿⣿⣿⣿⢇⢕⢕⢕⢕⢕⣿⣿⣿⣿⣿⣿⣿⣿⡕⢕⢕⢕⢕⢕⠀⠀⠀⠀⠀⠀⠀⠀⠀⠀⠀⠀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⠀⠀⠀⠀⠀⠀⠀⠀⠀⠀⠀⣿⣿⣿⣿⣿⣿⣿⣿⣿⣿⣿⣿⣿⣿⣿⣿⣿⣿⣿⣿⣿⣿⣿⣿⣿⣿⣿⣿⣿⣿⣿⣿⣿⣿⣿⣿⣿⡏⢕⢕⢕⢕⢕⢕⢸⣿⣿⣿⣿⣿⣿⣿⣇⢕⢕⢕⢕⢕⠀⠀⠀⠀⠀⠀⠀⠀⠀⠀⠀⠀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⠀⠀⠀⠀⠀⠀⠀⠀⠀⠀⠀⣿⣿⣿⣿⣿⣿⣿⣿⣿⣿⣿⣿⣿⣿⣿⣿⣿⣿⣿⣿⣿⣿⣿⣿⣿⣿⣿⣿⣿⣿⣿⣿⣿⣿⣿⣿⣿⡟⢕⢕⢕⢕⢕⢕⢸⣿⣿⣿⣿⣿⣿⣿⣿⢕⢕⢕⢕⢕⠀⠀⠀⠀⠀⠀⠀⠀⠀⠀⠀⠀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⠀⠀⠀⠀⠀⠀⠀⠀⠀⠀⠀⣿⣿⣿⣿⣿⣿⣿⣿⣿⣿⣿⣿⣿⣿⣿⣿⣿⣿⣿⣿⣿⣿⣿⣿⣿⣿⣿⣿⣿⣿⣿⣿⣿⣿⣿⣿⣿⣇⣕⢕⢕⢕⣵⣕⣸⣿⣿⣿⣿⣿⣿⣿⣿⢕⢕⢕⢕⢕⠀⠀⠀⠀⠀⠀⠀⠀⠀⠀⠀⠀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⠀⠀⠀⠀⠀⠀⠀⠀⠀⠀⠀⣿⣿⣿⣿⣿⣿⣿⣿⡿⢟⢝⢍⣕⣼⣝⣏⢏⣾⣿⣿⣿⣿⣿⣿⣿⣿⣿⣿⣿⣿⣿⣿⣿⣿⣿⣿⣿⣿⣿⣿⣿⣿⣿⣿⣿⣿⣿⣿⣿⣿⣿⣿⣿⣟⢗⢗⡇⢕⠀⠀⠀⠀⠀⠀⠀⠀⠀⠀⠀⠀</a:t>
            </a:r>
            <a:br/>
            <a:r>
              <a:t>⠀⠀⠀⠀⠀⠀⠀⠀⠀⠀⠀⣿⣿⣿⣿⣿⡿⢟⠝⢡⢵⢟⢟⢝⢕⡕⡝⢻⣿⣿⣿⣿⣿⣿⣿⣿⣿⣿⣿⣿⣿⣿⣿⣿⣿⣿⣿⣿⣿⣿⣿⣿⣿⣿⣿⣿⣿⣿⣿⣿⣿⣿⣿⣿⣿⣷⣾⣇⡇⠀⠀⠀⠀⠀⠀⠀⠀⠀⠀⠀⠀</a:t>
            </a:r>
            <a:br/>
            <a:r>
              <a:t>⠀⠀⠀⠀⠀⠀⠀⠀⠀⠀⠀⣿⣿⣿⣿⣿⢇⠑⠑⢕⣜⢻⢗⢗⢱⣿⣿⣿⣿⣿⣿⣿⣿⣿⣿⣿⣿⣿⣿⣿⣿⣿⣿⣿⣿⣿⣿⣿⣿⣿⣿⣿⣿⣿⣿⣿⣿⣿⣿⣿⣿⣿⣿⣿⣿⣿⣿⣿⡇⠀⠀⠀⠀⠀⠀⠀⠀⠀⠀⠀⠀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⠀⠀⠀⠀⠀⠀⠀⠀⠀⠀⠀⣿⣿⣿⣿⡇⢕⣵⣾⢟⣟⣕⣕⣵⣼⣷⣷⣿⣿⣿⣿⣿⣿⣿⣿⣿⣿⣿⣿⣿⣿⣿⣿⣿⣿⣿⣿⣿⣿⣿⣿⣿⣿⣿⣿⣿⣿⣿⣿⣿⣿⣿⣿⣿⣿⣿⣿⣿⡇⠀⠀⠀⠀⠀⠀⠀⠀⠀⠀⠀⠀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⠀⠀⠀⠀⠀⠀⠀⠀⠀⠀⠀⣿⣿⣿⣿⣷⢳⣽⣵⣾⣿⣿⣿⣿⣿⣿⣿⣿⣿⣿⣿⣿⣿⣿⣿⣿⣿⣿⣿⣿⣿⣿⣿⣿⣿⣿⣿⣿⣿⣿⣿⣿⣿⣿⣿⣿⣿⣿⣿⣿⣿⣿⣿⣿⣿⣿⣿⣿⡇⠀⠀⠀⠀⠀⠀⠀⠀⠀⠀⠀⠀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⠀⠀⠀⠀⠀⠀⠀⠀⠀⠀⠀⣿⣿⣿⣿⣿⢕⢼⣿⣿⣿⣿⣿⣿⣿⣿⣿⣿⣿⣿⣿⣿⣿⣿⣿⣿⣿⣿⣿⣿⣿⣿⣿⣿⣿⣿⣿⣿⣿⣿⣿⣿⣿⣿⣿⣿⣿⣿⣿⣿⣿⣿⣿⣿⣿⣿⣿⣿⡇⠀⠀⠀⠀⠀⠀⠀⠀⠀⠀⠀⠀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⠀⠀⠀⠀⠀⠀⠀⠀⠀⠀⠀⣿⣿⣿⣿⣿⣿⣿⣿⣿⡿⢏⣿⣿⣿⣿⣿⣿⣿⣿⣿⣿⣿⣿⢇⠑⢹⣿⣿⣿⣿⣿⣿⣿⣿⣿⣿⣿⣿⣿⣿⣿⣿⣿⣿⣿⣿⣿⣿⣿⣿⣿⣿⣿⣿⣿⣿⣿⣿⠀⠀⠀⠀⠀⠀⠀⠀⠀⠀⠀⠀</a:t>
            </a:r>
            <a:br/>
            <a:r>
              <a:t>⠀⠀⠀⠀⠀⠀⠀⠀⠀⠀⠀⠛⠛⠛⠛⠛⠛⠛⠛⠛⠃⠑⠙⠛⠛⠛⠛⠛⠛⠛⠛⠛⠛⠋⠑⠀⠑⠛⠛⠛⠛⠛⠛⠛⠛⠛⠛⠛⠛⠛⠛⠛⠛⠛⠛⠛⠛⠛⠛⠛⠛⠛⠛⠛⠛⠛⠛⠛⠛⠀⠀⠀⠀⠀⠀⠀⠀⠀⠀⠀⠀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⠀⠀⠀⠀⠀⠀⠀⠀⠀⠀⠀⣿⣿⣿⣿⣿⣿⣿⣿⣿⣿⣿⣿⣿⣿⣿⣿⣿⣿⣿⣿⣿⣿⣿⣿⣿⣿⣿⣿⣿⣿⣿⣿⣿⣿⣿⣿⣿⣿⡇⢕⢕⢕⢕⢸⣿⣿⣿⣿⣿⣿⣿⡕⢕⢕⢕⢕⢕⢕⠀⠀⠀⠀⠀⠀⠀⠀⠀⠀⠀⠀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⠀⠀⠀⠀⠀⠀⠀⠀⠀⠀⠀⣿⣿⣿⣿⣿⣿⣿⣿⣿⣿⣿⣿⣿⣿⣿⣿⣿⣿⣿⣿⣿⣿⣿⣿⣿⣿⣿⣿⣿⣿⣿⣿⣿⣿⣿⣿⣿⣿⢕⢕⢕⢕⢕⢜⣿⣿⣿⣿⣿⣿⣿⣷⢕⢕⢕⢕⢕⢕⠀⠀⠀⠀⠀⠀⠀⠀⠀⠀⠀⠀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⠀⠀⠀⠀⠀⠀⠀⠀⠀⠀⠀⣿⣿⣿⣿⣿⣿⣿⣿⣿⣿⣿⣿⣿⣿⣿⣿⣿⣿⣿⣿⣿⣿⣿⣿⣿⣿⣿⣿⣿⣿⣿⣿⣿⣿⣿⣿⣿⡇⢕⢕⢕⢕⢕⢕⢸⣿⣿⣿⣿⣿⣿⣿⣷⢕⢕⢕⢕⢕⠀⠀⠀⠀⠀⠀⠀⠀⠀⠀⠀⠀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⠀⠀⠀⠀⠀⠀⠀⠀⠀⠀⠀⣿⣿⣿⣿⣿⣿⣿⣿⣿⣿⣿⣿⣿⣿⣿⣿⣿⣿⣿⣿⣿⣿⣿⣿⣿⣿⣿⣿⣿⣿⣿⣿⣿⣿⣿⣿⣿⣇⣕⡕⢕⣕⣵⣵⣾⣿⣿⣿⣿⣿⣿⣿⣿⢕⢕⢕⢕⢕⠀⠀⠀⠀⠀⠀⠀⠀⠀⠀⠀⠀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⠀⠀⠀⠀⠀⠀⠀⠀⠀⠀⠀⣿⣿⣿⣿⣿⣿⣿⣿⣿⣿⡿⢟⢟⢟⢻⣿⢿⢿⣿⣿⣿⣿⣿⣿⣿⣿⣿⣿⣿⣿⣿⣿⣿⣿⣿⣿⣿⣿⣿⣿⣿⣿⣿⣿⣿⣿⣿⣿⣿⣿⣿⣿⣿⣇⢕⢕⢕⢕⠀⠀⠀⠀⠀⠀⠀⠀⠀⠀⠀⠀</a:t>
            </a:r>
            <a:br/>
            <a:r>
              <a:t>⠀⠀⠀⠀⠀⠀⠀⠀⠀⠀⠀⣿⣿⣿⣿⣿⣿⣿⢿⢟⢕⣵⡷⢿⢏⢟⡝⡟⢷⣾⣿⣿⣿⣿⣿⣿⣿⣿⣿⣿⣿⣿⣿⣿⣿⣿⣿⣿⣿⣿⣿⣿⣿⣿⣿⣿⣿⣿⣿⣿⣿⣿⣿⣿⣯⣼⣽⡕⡕⠀⠀⠀⠀⠀⠀⠀⠀⠀⠀⠀⠀</a:t>
            </a:r>
            <a:br/>
            <a:r>
              <a:t>⠀⠀⠀⠀⠀⠀⠀⠀⠀⠀⠀⣿⣿⣿⣿⣿⣿⡇⠑⠕⠷⢗⢳⣷⣷⢜⣿⣿⣷⣿⣿⣿⣿⣿⣿⣿⣿⣿⣿⣿⣿⣿⣿⣿⣿⣿⣿⣿⣿⣿⣿⣿⣿⣿⣿⣿⣿⣿⣿⣿⣿⣿⣿⣿⣿⣿⣿⣝⡕⠀⠀⠀⠀⠀⠀⠀⠀⠀⠀⠀⠀</a:t>
            </a:r>
            <a:br/>
            <a:r>
              <a:t>⠀⠀⠀⠀⠀⠀⠀⠀⠀⠀⠀⣿⣿⣿⣿⣿⡏⢅⣱⣶⡾⢿⣇⣕⣜⣱⣯⣿⣿⣿⣿⣿⣿⣿⣿⣿⣿⣿⣿⣿⣿⣿⣿⣿⣿⣿⣿⣿⣿⣿⣿⣿⣿⣿⣿⣿⣿⣿⣿⣿⣿⣿⣿⣿⣿⣿⣯⣿⡇⠀⠀⠀⠀⠀⠀⠀⠀⠀⠀⠀⠀</a:t>
            </a:r>
            <a:br/>
            <a:r>
              <a:t>⠀⠀⠀⠀⠀⠀⠀⠀⠀⠀⠀⣿⣿⣿⣿⣿⣕⢱⣿⣳⣾⣿⣿⣿⣿⣿⣿⣿⣿⣿⣿⣿⣿⣿⣿⣿⣿⣿⣿⣿⣿⣿⣿⣿⣿⣿⣿⣿⣿⣿⣿⣿⣿⣿⣿⣿⣿⣿⣿⣿⣿⣿⣿⣿⣿⣿⣿⣿⡕⠀⠀⠀⠀⠀⠀⠀⠀⠀⠀⠀⠀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⠀⠀⠀⠀⠀⠀⠀⠀⠀⠀⠀⣿⣿⣿⣿⣿⡏⢜⢹⣿⣿⣿⣿⣿⣿⣿⣿⣿⣿⣿⣿⣿⣿⣿⣿⣿⣿⣿⣿⣿⣿⣿⣿⣿⣿⣿⣿⣿⣿⣿⣿⣿⣿⣿⣿⣿⣿⣿⣿⣿⣿⣿⣿⣿⣿⣿⣿⣿⡇⠀⠀⠀⠀⠀⠀⠀⠀⠀⠀⠀⠀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⠀⠀⠀⠀⠀⠀⠀⠀⠀⠀⠀⣿⣿⣿⣿⣿⡇⢱⢾⣿⣿⣿⣿⣿⣿⣿⣿⣿⣿⣿⣿⣿⣿⣿⣿⣿⣿⣿⣿⣿⣿⣿⣿⣿⣿⣿⣿⣿⣿⣿⣿⣿⣿⣿⣿⣿⣿⣿⣿⣿⣿⣿⣿⣿⣿⣿⣿⣿⡇⠀⠀⠀⠀⠀⠀⠀⠀⠀⠀⠀⠀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⠀⠀⠀⠀⠀⠀⠀⠀⠀⠀⠀⣿⣿⣿⣿⣿⣧⢕⢸⣿⣿⣿⣿⣿⣿⣿⣿⣿⣿⣿⣿⣿⣿⣿⣿⣿⣿⣿⣿⣿⣿⣿⣿⣿⣿⣿⣿⣿⣿⣿⣿⣿⣿⣿⣿⣿⣿⣿⣿⣿⣿⣿⣿⣿⣿⣿⣿⣿⣿⠀⠀⠀⠀⠀⠀⠀⠀⠀⠀⠀⠀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⠀⠀⠀⠀⠀⠀⠀⠀⠀⠀⠀⣿⣿⣿⣿⣿⣿⡕⢸⣿⣿⣿⣿⣿⣿⣿⣿⣿⣿⣿⣿⣿⣿⣿⣿⣿⣿⣿⣿⣿⣿⣿⣿⣿⣿⣿⣿⣿⣿⣿⣿⣿⣿⣿⣿⣿⣿⣿⣿⣿⣿⣿⣿⣿⣿⣿⣿⣿⣇⠀⠀⠀⠀⠀⠀⠀⠀⠀⠀⠀⠀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⠀⠀⠀⠀⠀⠀⠀⠀⠀⠀⠀⣿⣿⣿⣿⣿⣿⣷⣕⣿⣿⣿⣿⣿⣿⣿⣿⣿⣿⣿⣿⣿⣿⣿⣿⣿⣿⣿⣿⣿⣿⣿⣿⣿⣿⣿⣿⣿⣿⣿⣿⣿⣿⣿⣿⣿⣿⣿⣿⣿⣿⣿⣿⣿⣿⣿⣿⣿⣿⠀⠀⠀⠀⠀⠀⠀⠀⠀⠀⠀⠀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⠀⠀⠀⠀⠀⠀⠀⠀⠀⠀⠀⣿⣿⣿⣿⣿⣿⣿⣿⣿⣿⣿⣿⣿⣿⣯⣿⣿⣾⣿⣿⣿⣿⣿⣿⣿⣿⣿⣿⣿⣿⣿⣿⣿⣿⣿⣿⣿⣿⣿⣿⣿⣿⣿⣿⣿⣿⣿⣿⣿⣿⣿⣿⣿⣿⣿⣿⣿⣿⠀⠀⠀⠀⠀⠀⠀⠀⠀⠀⠀⠀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⠀⠀⠀⠀⠀⠀⠀⠀⠀⠀⠀⣿⣿⣿⣿⣿⣿⣿⣿⣿⣿⡿⣿⣿⣿⣿⣿⣿⣿⣿⣿⣿⣿⣿⣿⢕⢻⣿⣿⣿⣿⣿⣿⣿⣿⣿⣿⣿⣿⣿⣿⣿⣿⣿⣿⣿⣿⣿⣿⣿⣿⣿⣿⣿⣿⣿⣿⣿⣿⠀⠀⠀⠀⠀⠀⠀⠀⠀⠀⠀⠀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⠀⠀⠀⠀⠀⠀⠀⠀⠀⠀⠀⠛⠛⠛⠛⠛⠛⠛⠛⠛⠛⠑⠛⠛⠛⠛⠛⠛⠛⠛⠛⠛⠛⠛⠋⠑⠑⠛⠛⠛⠛⠛⠛⠛⠛⠛⠛⠛⠛⠛⠛⠛⠛⠛⠛⠛⠛⠛⠛⠛⠛⠛⠛⠛⠛⠛⠛⠛⠛⠀⠀⠀⠀⠀⠀⠀⠀⠀⠀⠀⠀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⠀⠀⠀⠀⠀⠀⠀⠀⠀⠀⠀⣿⣿⣿⣿⣿⣿⣿⣿⣿⣿⣿⣿⣿⣿⣿⣿⣿⣿⣿⣿⣿⣿⣿⣿⣿⣿⣿⣿⣿⣿⣿⣿⣿⣿⣿⣿⣿⣿⢕⢕⢕⢕⢕⢻⣿⣿⣿⣿⣿⣿⣿⡕⢕⢕⢕⢕⢕⢕⠀⠀⠀⠀⠀⠀⠀⠀⠀⠀⠀⠀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⠀⠀⠀⠀⠀⠀⠀⠀⠀⠀⠀⣿⣿⣿⣿⣿⣿⣿⣿⣿⣿⣿⣿⣿⣿⣿⣿⣿⣿⣿⣿⣿⣿⣿⣿⣿⣿⣿⣿⣿⣿⣿⣿⣿⣿⣿⣿⣿⡏⢕⢕⢕⢕⢕⢜⣿⣿⣿⣿⣿⣿⣿⣧⢕⢕⢕⢕⢕⢕⠀⠀⠀⠀⠀⠀⠀⠀⠀⠀⠀⠀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⠀⠀⠀⠀⠀⠀⠀⠀⠀⠀⠀⣿⣿⣿⣿⣿⣿⣿⣿⣿⣿⣿⣿⣿⣿⣿⣿⣿⣿⣿⣿⣿⣿⣿⣿⣿⣿⣿⣿⣿⣿⣿⣿⣿⣿⣿⣿⣿⢕⢕⢕⢕⢕⢕⢕⣿⣿⣿⣿⣿⣿⣿⣿⡇⢕⢕⢕⢕⢕⠀⠀⠀⠀⠀⠀⠀⠀⠀⠀⠀⠀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⠀⠀⠀⠀⠀⠀⠀⠀⠀⠀⠀⣿⣿⣿⣿⣿⣿⣿⣿⣿⣿⣿⣿⣿⣿⣿⣿⣿⣿⣿⣿⣿⣿⣿⣿⣿⣿⣿⣿⣿⣿⣿⣿⣿⣿⣿⣿⣿⣧⣵⣕⣵⣼⣷⣵⣿⣿⣿⣿⣿⣿⣿⣿⣧⢕⢕⢕⢕⢕⠀⠀⠀⠀⠀⠀⠀⠀⠀⠀⠀⠀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⠀⠀⠀⠀⠀⠀⠀⠀⠀⠀⠀⣿⣿⣿⣿⣿⣿⣿⣿⣿⣿⣿⣿⣿⣿⣿⣿⣿⣿⣿⣿⣿⣿⣿⣿⣿⣿⣿⣿⣿⣿⣿⣿⣿⣿⣿⣿⣿⣿⣿⣿⣿⣿⣿⣿⣿⣿⣿⣿⣿⣿⣿⣿⣿⡕⢕⢕⢕⢕⠀⠀⠀⠀⠀⠀⠀⠀⠀⠀⠀⠀</a:t>
            </a:r>
            <a:br/>
            <a:r>
              <a:t>⠀⠀⠀⠀⠀⠀⠀⠀⠀⠀⠀⣿⣿⣿⣿⣿⣿⣿⣿⣿⣿⢿⢏⢍⢍⢕⣵⣝⣟⣝⣽⣿⣿⣿⣿⣿⣿⣿⣿⣿⣿⣿⣿⣿⣿⣿⣿⣿⣿⣿⣿⣿⣿⣿⣿⣿⣿⣿⣿⣿⣿⣿⣿⣯⡕⢕⢕⢕⢕⠀⠀⠀⠀⠀⠀⠀⠀⠀⠀⠀⠀</a:t>
            </a:r>
            <a:br/>
            <a:r>
              <a:t>⠀⠀⠀⠀⠀⠀⠀⠀⠀⠀⠀⣿⣿⣿⣿⣿⣿⣿⡟⠝⠕⢅⣕⣷⢷⢏⢟⢝⢝⢟⣿⣿⣿⣿⣿⣿⣿⣿⣿⣿⣿⣿⣿⣿⣿⣿⣿⣿⣿⣿⣿⣿⣿⣿⣿⣿⣿⣿⣿⣿⣿⣿⣿⣿⣵⣵⡕⢱⢕⠀⠀⠀⠀⠀⠀⠀⠀⠀⠀⠀⠀</a:t>
            </a:r>
            <a:br/>
            <a:r>
              <a:t>⠀⠀⠀⠀⠀⠀⠀⠀⠀⠀⠀⣿⣿⣿⣿⣿⣿⡿⢇⢑⠔⠱⢵⢆⢱⢕⢕⢸⣷⣷⣿⣿⣿⣿⣿⣿⣿⣿⣿⣿⣿⣿⣿⣿⣿⣿⣿⣿⣿⣿⣿⣿⣿⣿⣿⣿⣿⣿⣿⣿⣿⣿⣿⣿⣷⣾⣧⣵⡕⠀⠀⠀⠀⠀⠀⠀⠀⠀⠀⠀⠀</a:t>
            </a:r>
            <a:br/>
            <a:r>
              <a:t>⠀⠀⠀⠀⠀⠀⠀⠀⠀⠀⠀⣿⣿⣿⣿⣿⣿⢇⢕⡵⡿⢞⣟⣇⣕⣵⣵⣿⣿⣿⣿⣿⣿⣿⣿⣿⣿⣿⣿⣿⣿⣿⣿⣿⣿⣿⣿⣿⣿⣿⣿⣿⣿⣿⣿⣿⣿⣿⣿⣿⣿⣿⣿⣿⣿⣿⣷⣿⡇⠀⠀⠀⠀⠀⠀⠀⠀⠀⠀⠀⠀</a:t>
            </a:r>
            <a:br/>
            <a:r>
              <a:t>⠀⠀⠀⠀⠀⠀⠀⠀⠀⠀⠀⣿⣿⣿⣿⣿⣿⡼⢕⣾⣿⣿⣿⣿⣿⣿⣿⣿⣿⣿⣿⣿⣿⣿⣿⣿⣿⣿⣿⣿⣿⣿⣿⣿⣿⣿⣿⣿⣿⣿⣿⣿⣿⣿⣿⣿⣿⣿⣿⣿⣿⣿⣿⣿⣿⣿⣿⣿⡕⠀⠀⠀⠀⠀⠀⠀⠀⠀⠀⠀⠀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⠀⠀⠀⠀⠀⠀⠀⠀⠀⠀⠀⣿⣿⣿⣿⣿⣿⢇⢕⢸⣿⣿⣿⣿⣿⣿⣿⣿⣿⣿⣿⣿⣿⣿⣿⣿⣿⣿⣿⣿⣿⣿⣿⣿⣿⣿⣿⣿⣿⣿⣿⣿⣿⣿⣿⣿⣿⣿⣿⣿⣿⣿⣿⣿⣿⣿⣿⣿⡇⠀⠀⠀⠀⠀⠀⠀⠀⠀⠀⠀⠀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⠀⠀⠀⠀⠀⠀⠀⠀⠀⠀⠀⣿⣿⣿⣿⣿⣿⡇⢕⢹⣿⣿⣿⣿⣿⣿⣿⣿⣿⣿⣿⣿⣿⣿⣿⣿⣿⣿⣿⣿⣿⣿⣿⣿⣿⣿⣿⣿⣿⣿⣿⣿⣿⣿⣿⣿⣿⣿⣿⣿⣿⣿⣿⣿⣿⣿⣿⣿⡇⠀⠀⠀⠀⠀⠀⠀⠀⠀⠀⠀⠀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⠀⠀⠀⠀⠀⠀⠀⠀⠀⠀⠀⣿⣿⣿⣿⣿⣿⣷⢕⢸⣿⣿⣿⣿⣿⣿⣿⣿⣿⣿⣿⣿⣿⣿⣿⣿⣿⣿⣿⣿⣿⣿⣿⣿⣿⣿⣿⣿⣿⣿⣿⣿⣿⣿⣿⣿⣿⣿⣿⣿⣿⣿⣿⣿⣿⣿⣿⣿⡟⠀⠀⠀⠀⠀⠀⠀⠀⠀⠀⠀⠀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⠀⠀⠀⠀⠀⠀⠀⠀⠀⠀⠀⣿⣿⣿⣿⣿⣿⣿⣇⢸⣿⣿⣿⣿⣿⣿⣿⣿⣿⣿⣿⣿⣿⣿⣿⣿⣿⣿⣿⣿⣿⣿⣿⣿⣿⣿⣿⣿⣿⣿⣿⣿⣿⣿⣿⣿⣿⣿⣿⣿⣿⣿⣿⣿⣿⣿⣿⣿⣧⠀⠀⠀⠀⠀⠀⠀⠀⠀⠀⠀⠀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⠀⠀⠀⠀⠀⠀⠀⠀⠀⠀⠀⣿⣿⣿⣿⣿⣿⣿⣿⣷⣿⣿⣿⣿⣿⣿⣿⣿⣿⣿⣿⣿⣿⣿⣿⣿⣿⣿⣿⣿⣿⣿⣿⣿⣿⣿⣿⣿⣿⣿⣿⣿⣿⣿⣿⣿⣿⣿⣿⣿⣿⣿⣿⣿⣿⣿⣿⣿⣿⠀⠀⠀⠀⠀⠀⠀⠀⠀⠀⠀⠀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⠀⠀⠀⠀⠀⠀⠀⠀⠀⠀⠀⣿⣿⣿⣿⣿⣿⣿⣿⣿⣿⣿⣿⣿⣿⣿⣿⣽⣿⣵⣿⣿⣿⣿⣿⣿⣿⣿⣿⣿⣿⣿⣿⣿⣿⣿⣿⣿⣿⣿⣿⣿⣿⣿⣿⣿⣿⣿⣿⣿⣿⣿⣿⣿⣿⣿⣿⣿⣿⠀⠀⠀⠀⠀⠀⠀⠀⠀⠀⠀⠀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⠀⠀⠀⠀⠀⠀⠀⠀⠀⠀⠀⣿⣿⣿⣿⣿⣿⣿⣿⣿⣿⣿⡇⢻⣿⣿⣿⣿⣿⣿⣽⣿⣿⣿⢿⢇⠑⢜⣿⣿⣿⣿⣿⣿⣿⣿⣿⣿⣿⣿⣿⣿⣿⣿⣿⣿⣿⣿⣿⣿⣿⣿⣿⣿⣿⣿⣿⣿⣿⠀⠀⠀⠀⠀⠀⠀⠀⠀⠀⠀⠀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⠀⠀⠀⠀⠀⠀⠀⠀⠀⠀⠀⠛⠛⠛⠛⠛⠛⠛⠛⠛⠛⠛⠑⠘⠛⠛⠛⠛⠛⠛⠛⠛⠛⠑⠑⠁⠐⠑⠛⠛⠛⠛⠛⠛⠛⠛⠛⠛⠛⠛⠛⠛⠛⠛⠛⠛⠛⠛⠛⠛⠛⠛⠛⠛⠛⠛⠛⠛⠛⠀⠀⠀⠀⠀⠀⠀⠀⠀⠀⠀⠀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⠀⠀⠀⠀⠀⠀⠀⠀⠀⠀⠀⣿⣿⣿⣿⣿⣿⣿⣿⣿⣿⣿⣿⣿⣿⣿⣿⣿⣿⣿⣿⣿⣿⣿⣿⣿⣿⣿⣿⣿⣿⣿⣿⣿⣿⣿⣿⣿⡿⢕⢕⢕⢕⢕⢻⣿⣿⣿⣿⣿⣿⣿⡕⢕⢕⢕⢕⢕⢕⠀⠀⠀⠀⠀⠀⠀⠀⠀⠀⠀⠀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⠀⠀⠀⠀⠀⠀⠀⠀⠀⠀⠀⣿⣿⣿⣿⣿⣿⣿⣿⣿⣿⣿⣿⣿⣿⣿⣿⣿⣿⣿⣿⣿⣿⣿⣿⣿⣿⣿⣿⣿⣿⣿⣿⣿⣿⣿⣿⣿⢇⢕⢕⢕⢕⢕⢜⣿⣿⣿⣿⣿⣿⣿⣧⢕⢕⢕⢕⢕⢕⠀⠀⠀⠀⠀⠀⠀⠀⠀⠀⠀⠀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⠀⠀⠀⠀⠀⠀⠀⠀⠀⠀⠀⣿⣿⣿⣿⣿⣿⣿⣿⣿⣿⣿⣿⣿⣿⣿⣿⣿⣿⣿⣿⣿⣿⣿⣿⣿⣿⣿⣿⣿⣿⣿⣿⣿⣿⣿⣿⣿⢕⢕⢕⢕⢕⢕⢕⣿⣿⣿⣿⣿⣿⣿⣿⡕⢕⢕⢕⢕⢕⠀⠀⠀⠀⠀⠀⠀⠀⠀⠀⠀⠀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⠀⠀⠀⠀⠀⠀⠀⠀⠀⠀⠀⣿⣿⣿⣿⣿⣿⣿⣿⣿⣿⣿⣿⣿⣿⣿⣿⣿⣿⣿⣿⣿⣿⣿⣿⣿⣿⣿⣿⣿⣿⣿⣿⣿⣿⣿⣿⣿⢕⢕⢕⢕⢱⢕⢕⣿⣿⣿⣿⣿⣿⣿⣿⡇⢕⢕⢕⢕⢕⠀⠀⠀⠀⠀⠀⠀⠀⠀⠀⠀⠀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⠀⠀⠀⠀⠀⠀⠀⠀⠀⠀⠀⣿⣿⣿⣿⣿⣿⣿⣿⣿⣿⣿⣿⣿⣿⣿⣿⣿⣿⣿⣿⣿⣿⣿⣿⣿⣿⣿⣿⣿⣿⣿⣿⣿⣿⣿⣿⣿⣵⣧⣵⣵⣿⣷⣷⣿⣿⣿⣿⣿⣿⣿⣿⣇⢕⢕⢕⢕⢕⠀⠀⠀⠀⠀⠀⠀⠀⠀⠀⠀⠀</a:t>
            </a:r>
            <a:br/>
            <a:r>
              <a:t>⠀⠀⠀⠀⠀⠀⠀⠀⠀⠀⠀⣿⣿⣿⣿⣿⣿⣿⣿⣿⣿⡿⢏⢝⢙⢙⣝⢟⢿⢿⢟⣿⣿⣿⣿⣿⣿⣿⣿⣿⣿⣿⣿⣿⣿⣿⣿⣿⣿⣿⣿⣿⣿⣿⣿⣿⣿⣿⣿⣿⣿⣿⣿⡧⡕⢕⢕⢕⢕⠀⠀⠀⠀⠀⠀⠀⠀⠀⠀⠀⠀</a:t>
            </a:r>
            <a:br/>
            <a:r>
              <a:t>⠀⠀⠀⠀⠀⠀⠀⠀⠀⠀⠀⣿⣿⣿⣿⣿⣿⣿⡿⢟⢏⢑⢕⢕⣕⣱⣯⢿⢟⢷⣾⣿⣿⣿⣿⣿⣿⣿⣿⣿⣿⣿⣿⣿⣿⣿⣿⣿⣿⣿⣿⣿⣿⣿⣿⣿⣿⣿⣿⣿⣿⣿⣿⣧⢕⢕⢕⢕⢕⠀⠀⠀⠀⠀⠀⠀⠀⠀⠀⠀⠀</a:t>
            </a:r>
            <a:br/>
            <a:r>
              <a:t>⠀⠀⠀⠀⠀⠀⠀⠀⠀⠀⠀⣿⣿⣿⣿⣿⣿⡿⢇⢐⢄⢔⢱⢞⢏⢕⢅⢕⢕⣕⣸⣿⣿⣿⣿⣿⣿⣿⣿⣿⣿⣿⣿⣿⣿⣿⣿⣿⣿⣿⣿⣿⣿⣿⣿⣿⣿⣿⣿⣿⣿⣿⣿⣷⡧⢷⢵⢕⡕⠀⠀⠀⠀⠀⠀⠀⠀⠀⠀⠀⠀</a:t>
            </a:r>
            <a:br/>
            <a:r>
              <a:t>⠀⠀⠀⠀⠀⠀⠀⠀⠀⠀⠀⣿⣿⣿⣿⣿⣿⢇⢕⢕⣔⣅⢝⢕⢕⢕⢕⢱⣿⣿⣿⣿⣿⣿⣿⣿⣿⣿⣿⣿⣿⣿⣿⣿⣿⣿⣿⣿⣿⣿⣿⣿⣿⣿⣿⣿⣿⣿⣿⣿⣿⣿⣿⣿⣷⣾⢵⣵⡕⠀⠀⠀⠀⠀⠀⠀⠀⠀⠀⠀⠀</a:t>
            </a:r>
            <a:br/>
            <a:r>
              <a:t>⠀⠀⠀⠀⠀⠀⠀⠀⠀⠀⠀⣿⣿⣿⣿⣿⣿⣱⢧⣹⣯⣵⣷⣷⣷⣷⣷⣿⣿⣿⣿⣿⣿⣿⣿⣿⣿⣿⣿⣿⣿⣿⣿⣿⣿⣿⣿⣿⣿⣿⣿⣿⣿⣿⣿⣿⣿⣿⣿⣿⣿⣿⣿⣿⣿⣿⣷⣿⡕⠀⠀⠀⠀⠀⠀⠀⠀⠀⠀⠀⠀</a:t>
            </a:r>
            <a:br/>
            <a:r>
              <a:t>⠀⠀⠀⠀⠀⠀⠀⠀⠀⠀⠀⣿⣿⣿⣿⣿⣿⡏⢕⢸⣿⣿⣿⣿⣿⣿⣿⣿⣿⣿⣿⣿⣿⣿⣿⣿⣿⣿⣿⣿⣿⣿⣿⣿⣿⣿⣿⣿⣿⣿⣿⣿⣿⣿⣿⣿⣿⣿⣿⣿⣿⣿⣿⣿⣿⣿⣿⣷⡕⠀⠀⠀⠀⠀⠀⠀⠀⠀⠀⠀⠀</a:t>
            </a:r>
            <a:br/>
            <a:r>
              <a:t>⠀⠀⠀⠀⠀⠀⠀⠀⠀⠀⠀⣿⣿⣿⣿⣿⣿⡇⢕⣼⣿⣿⣿⣿⣿⣿⣿⣿⣿⣿⣿⣿⣿⣿⣿⣿⣿⣿⣿⣿⣿⣿⣿⣿⣿⣿⣿⣿⣿⣿⣿⣿⣿⣿⣿⣿⣿⣿⣿⣿⣿⣿⣿⣿⣿⣿⣿⣿⡇⠀⠀⠀⠀⠀⠀⠀⠀⠀⠀⠀⠀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⠀⠀⠀⠀⠀⠀⠀⠀⠀⠀⠀⣿⣿⣿⣿⣿⣿⣿⡕⢜⣿⣿⣿⣿⣿⣿⣿⣿⣿⣿⣿⣿⣿⣿⣿⣿⣿⣿⣿⣿⣿⣿⣿⣿⣿⣿⣿⣿⣿⣿⣿⣿⣿⣿⣿⣿⣿⣿⣿⣿⣿⣿⣿⣿⣿⣿⣿⣿⡇⠀⠀⠀⠀⠀⠀⠀⠀⠀⠀⠀⠀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⠀⠀⠀⠀⠀⠀⠀⠀⠀⠀⠀⣿⣿⣿⣿⣿⣿⣿⣧⢕⣿⣿⣿⣿⣿⣿⣿⣿⣿⣿⣿⣿⣿⣿⣿⣿⣿⣿⣿⣿⣿⣿⣿⣿⣿⣿⣿⣿⣿⣿⣿⣿⣿⣿⣿⣿⣿⣿⣿⣿⣿⣿⣿⣿⣿⣿⣿⣿⡟⠀⠀⠀⠀⠀⠀⠀⠀⠀⠀⠀⠀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⠀⠀⠀⠀⠀⠀⠀⠀⠀⠀⠀⣿⣿⣿⣿⣿⣿⣿⣿⣧⣼⣿⣿⣿⣿⣿⣿⣿⣿⣿⣿⣿⣿⣿⣿⣿⣿⣿⣿⣿⣿⣿⣿⣿⣿⣿⣿⣿⣿⣿⣿⣿⣿⣿⣿⣿⣿⣿⣿⣿⣿⣿⣿⣿⣿⣿⣿⣿⣧⠀⠀⠀⠀⠀⠀⠀⠀⠀⠀⠀⠀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⠀⠀⠀⠀⠀⠀⠀⠀⠀⠀⠀⣿⣿⣿⣿⣿⣿⣿⣿⣿⣿⣿⣿⢎⣿⣿⣿⣿⣿⣿⢿⣿⣿⣿⡿⢏⢕⢄⢸⣿⣿⣿⣿⣿⣿⣿⣿⣿⣿⣿⣿⣿⣿⣿⣿⣿⣿⣿⣿⣿⣿⣿⣿⣿⣿⣿⣿⣿⣿⠀⠀⠀⠀⠀⠀⠀⠀⠀⠀⠀⠀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⠀⠀⠀⠀⠀⠀⠀⠀⠀⠀⠀⣿⣿⣿⣿⣿⣿⣿⣿⣿⣿⣿⣿⢕⢜⢿⣿⣿⣟⢟⢻⢿⢟⠙⢁⢑⠀⢕⢸⣿⣿⣿⣿⣿⣿⣿⣿⣿⣿⣿⣿⣿⣿⣿⣿⣿⣿⣿⣿⣿⣿⣿⣿⣿⣿⣿⣿⣿⣿⠀⠀⠀⠀⠀⠀⠀⠀⠀⠀⠀⠀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⠀⠀⠀⠀⠀⠀⠀⠀⠀⠀⠀⠛⠛⠛⠛⠛⠛⠛⠛⠛⠛⠛⠛⠑⠑⠑⠑⠙⠛⠃⠑⠀⠀⠀⠀⠀⠑⠑⠘⠛⠛⠛⠛⠛⠛⠛⠛⠛⠛⠛⠛⠛⠛⠛⠛⠛⠛⠛⠛⠛⠛⠛⠛⠛⠛⠛⠛⠛⠛⠀⠀⠀⠀⠀⠀⠀⠀⠀⠀⠀⠀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⠀⠀⠀⠀⠀⠀⠀⠀⠀⠀⠀⣿⣿⣿⣿⣿⣿⣿⣿⣿⣿⣿⣿⣿⣿⣿⣿⣿⣿⣿⣿⣿⣿⣿⣿⣿⣿⣿⣿⣿⣿⣿⣿⣿⣿⣿⣿⣿⡇⢕⢕⢕⢕⢕⢻⣿⣿⣿⣿⣿⣿⣿⡕⢕⢕⢕⢕⢕⢕⠀⠀⠀⠀⠀⠀⠀⠀⠀⠀⠀⠀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⠀⠀⠀⠀⠀⠀⠀⠀⠀⠀⠀⣿⣿⣿⣿⣿⣿⣿⣿⣿⣿⣿⣿⣿⣿⣿⣿⣿⣿⣿⣿⣿⣿⣿⣿⣿⣿⣿⣿⣿⣿⣿⣿⣿⣿⣿⣿⣿⢕⢕⢕⢕⢕⢕⢜⣿⣿⣿⣿⣿⣿⣿⣧⢕⢕⢕⢕⢕⢕⠀⠀⠀⠀⠀⠀⠀⠀⠀⠀⠀⠀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⠀⠀⠀⠀⠀⠀⠀⠀⠀⠀⠀⣿⣿⣿⣿⣿⣿⣿⣿⣿⣿⣿⣿⣿⣿⣿⣿⣿⣿⣿⣿⣿⣿⣿⣿⣿⣿⣿⣿⣿⣿⣿⣿⣿⣿⣿⣿⣿⢕⢕⢕⢕⡕⢕⢕⣿⣿⣿⣿⣿⣿⣿⣿⡕⢕⢕⢕⢕⢕⠀⠀⠀⠀⠀⠀⠀⠀⠀⠀⠀⠀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⠀⠀⠀⠀⠀⠀⠀⠀⠀⠀⠀⣿⣿⣿⣿⣿⣿⣿⣿⣿⣿⣿⣿⣿⣿⣿⣿⣿⣿⣿⣿⣿⣿⣿⣿⣿⣿⣿⣿⣿⣿⣿⣿⣿⣿⣿⣿⣿⢕⢕⢕⢕⣱⡕⢕⣿⣿⣿⣿⣿⣿⣿⣿⡇⢕⢕⢕⢕⢕⠀⠀⠀⠀⠀⠀⠀⠀⠀⠀⠀⠀</a:t>
            </a:r>
            <a:br/>
            <a:r>
              <a:t>⠀⠀⠀⠀⠀⠀⠀⠀⠀⠀⠀⣿⣿⣿⣿⣿⣿⣿⣿⣿⣿⣿⢟⢟⢟⢟⢟⢻⣿⢿⣿⣿⣿⣿⣿⣿⣿⣿⣿⣿⣿⣿⣿⣿⣿⣿⣿⣿⣵⣧⣵⣵⣿⣿⣷⣿⣿⣿⣿⣿⣿⣿⣿⡇⢕⢕⢕⢕⢕⠀⠀⠀⠀⠀⠀⠀⠀⠀⠀⠀⠀</a:t>
            </a:r>
            <a:br/>
            <a:r>
              <a:t>⠀⠀⠀⠀⠀⠀⠀⠀⠀⠀⠀⣿⣿⣿⣿⣿⣿⣿⣿⡿⢿⢇⢕⢕⢑⢕⡼⣧⣵⣧⣷⣿⣿⣿⣿⣿⣿⣿⣿⣿⣿⣿⣿⣿⣿⣿⣿⣿⣿⣿⣿⣿⣿⣿⣿⣿⣿⣿⣿⣿⣿⣿⣿⡧⡕⢕⢕⢕⢕⠀⠀⠀⠀⠀⠀⠀⠀⠀⠀⠀⠀</a:t>
            </a:r>
            <a:br/>
            <a:r>
              <a:t>⠀⠀⠀⠀⠀⠀⠀⠀⠀⠀⠀⣿⣿⣿⣿⣿⣿⣿⡏⢅⠕⠕⢜⣝⣵⢞⢟⢏⢙⢕⢝⣿⣿⣿⣿⣿⣿⣿⣿⣿⣿⣿⣿⣿⣿⣿⣿⣿⣿⣿⣿⣿⣿⣿⣿⣿⣿⣿⣿⣿⣿⣿⣿⣧⢕⢕⢕⢕⢕⠀⠀⠀⠀⠀⠀⠀⠀⠀⠀⠀⠀</a:t>
            </a:r>
            <a:br/>
            <a:r>
              <a:t>⠀⠀⠀⠀⠀⠀⠀⠀⠀⠀⠀⣿⣿⣿⣿⣿⣿⡇⢕⢕⢔⠕⠜⢝⢅⢕⢔⢔⢱⣵⣾⣿⣿⣿⣿⣿⣿⣿⣿⣿⣿⣿⣿⣿⣿⣿⣿⣿⣿⣿⣿⣿⣿⣿⣿⣿⣿⣿⣿⣿⣿⣿⣿⣿⡵⢧⢕⢱⢕⠀⠀⠀⠀⠀⠀⠀⠀⠀⠀⠀⠀</a:t>
            </a:r>
            <a:br/>
            <a:r>
              <a:t>⠀⠀⠀⠀⠀⠀⠀⠀⠀⠀⠀⣿⣿⣿⣿⣿⣿⣵⡕⢱⢻⢇⣕⣕⣕⣵⣵⣵⣿⣿⣿⣿⣿⣿⣿⣿⣿⣿⣿⣿⣿⣿⣿⣿⣿⣿⣿⣿⣿⣿⣿⣿⣿⣿⣿⣿⣿⣿⣿⣿⣿⣿⣿⣿⣷⣷⣷⣷⡇⠀⠀⠀⠀⠀⠀⠀⠀⠀⠀⠀⠀</a:t>
            </a:r>
            <a:br/>
            <a:r>
              <a:t>⠀⠀⠀⠀⠀⠀⠀⠀⠀⠀⠀⣿⣿⣿⣿⣿⣿⡿⢇⢹⣿⣿⣿⣿⣿⣿⣿⣿⣿⣿⣿⣿⣿⣿⣿⣿⣿⣿⣿⣿⣿⣿⣿⣿⣿⣿⣿⣿⣿⣿⣿⣿⣿⣿⣿⣿⣿⣿⣿⣿⣿⣿⣿⣿⣿⣷⣷⢿⢇⠀⠀⠀⠀⠀⠀⠀⠀⠀⠀⠀⠀</a:t>
            </a:r>
            <a:br/>
            <a:r>
              <a:t>⠀⠀⠀⠀⠀⠀⠀⠀⠀⠀⠀⣿⣿⣿⣿⣿⣿⣷⢕⢕⣿⣿⣿⣿⣿⣿⣿⣿⣿⣿⣿⣿⣿⣿⣿⣿⣿⣿⣿⣿⣿⣿⣿⣿⣿⣿⣿⣿⣿⣿⣿⣿⣿⣿⣿⣿⣿⣿⣿⣿⣿⣿⣿⣿⣿⣿⣿⣷⢇⠀⠀⠀⠀⠀⠀⠀⠀⠀⠀⠀⠀</a:t>
            </a:r>
            <a:br/>
            <a:r>
              <a:t>⠀⠀⠀⠀⠀⠀⠀⠀⠀⠀⠀⣿⣿⣿⣿⣿⣿⣿⡕⢕⣿⣿⣿⣿⣿⣿⣿⣿⣿⣿⣿⣿⣿⣿⣿⣿⣿⣿⣿⣿⣿⣿⣿⣿⣿⣿⣿⣿⣿⣿⣿⣿⣿⣿⣿⣿⣿⣿⣿⣿⣿⣿⣿⣿⣿⣿⣿⣿⡇⠀⠀⠀⠀⠀⠀⠀⠀⠀⠀⠀⠀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⠀⠀⠀⠀⠀⠀⠀⠀⠀⠀⠀⣿⣿⣿⣿⣿⣿⣿⣷⡕⢻⣿⣿⣿⣿⣿⣿⣿⣿⣿⣿⣿⣿⣿⣿⣿⣿⣿⣿⣿⣿⣿⣿⣿⣿⣿⣿⣿⣿⣿⣿⣿⣿⣿⣿⣿⣿⣿⣿⣿⣿⣿⣿⣿⣿⣿⣿⣿⡇⠀⠀⠀⠀⠀⠀⠀⠀⠀⠀⠀⠀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⠀⠀⠀⠀⠀⠀⠀⠀⠀⠀⠀⣿⣿⣿⣿⣿⣿⣿⣿⣷⣼⣿⣿⣿⣷⣾⣿⣿⣿⣿⣿⣿⣿⣿⣿⣿⣿⣿⣿⣿⣿⣿⣿⣿⣿⣿⣿⣿⣿⣿⣿⣿⣿⣿⣿⣿⣿⣿⣿⣿⣿⣿⣿⣿⣿⣿⣿⣿⡷⠀⠀⠀⠀⠀⠀⠀⠀⠀⠀⠀⠀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⠀⠀⠀⠀⠀⠀⠀⠀⠀⠀⠀⣿⣿⣿⣿⣿⣿⣿⣿⣿⣿⣿⣿⣿⣿⣿⣿⣿⣿⣿⣫⣿⣿⣿⣿⣿⣿⣿⣿⣿⣿⣿⣿⣿⣿⣿⣿⣿⣿⣿⣿⣿⣿⣿⣿⣿⣿⣿⣿⣿⣿⣿⣿⣿⣿⣿⣿⣿⣿⠀⠀⠀⠀⠀⠀⠀⠀⠀⠀⠀⠀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⠀⠀⠀⠀⠀⠀⠀⠀⠀⠀⠀⣿⣿⣿⣿⣿⣿⣿⣿⣿⣿⣿⣿⣿⣿⣿⣿⣿⣿⣿⣿⣿⣿⣿⣿⣿⣿⠘⣿⣿⣿⣿⣿⣿⣿⣿⣿⣿⣿⣿⣿⣿⣿⣿⣿⣿⣿⣿⣿⣿⣿⣿⣿⣿⣿⣿⣿⣿⣿⠀⠀⠀⠀⠀⠀⠀⠀⠀⠀⠀⠀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⠀⠀⠀⠀⠀⠀⠀⠀⠀⠀⠀⣿⣿⣿⣿⣿⣿⣿⣿⣿⣿⣿⣿⣿⢿⣿⣿⣿⣿⣿⣿⣿⣿⣿⣿⣿⡟⠀⠘⣿⣿⣿⣿⣿⣿⣿⣿⣿⣿⣿⣿⣿⣿⣿⣿⣿⣿⣿⣿⣿⣿⣿⣿⣿⣿⣿⣿⣿⣿⠀⠀⠀⠀⠀⠀⠀⠀⠀⠀⠀⠀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⠀⠀⠀⠀⠀⠀⠀⠀⠀⠀⠀⣿⣿⣿⣿⣿⣿⣿⣿⣿⣿⣿⣿⣿⡜⣿⣿⣿⣿⣿⣿⣿⣿⣿⡿⠟⢁⠀⢕⣿⣿⣿⣿⣿⣿⣿⣿⣿⣿⣿⣿⣿⣿⣿⣿⣿⣿⣿⣿⣿⣿⣿⣿⣿⣿⣿⣿⣿⣿⠀⠀⠀⠀⠀⠀⠀⠀⠀⠀⠀⠀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⠀⠀⠀⠀⠀⠀⠀⠀⠀⠀⠀⣿⣿⣿⣿⣿⣿⣿⣿⣿⣿⣿⣿⣿⡕⢜⢻⢏⢟⢟⢗⢗⠟⠋⠁⠀⢐⢕⠑⢸⣿⣿⣿⣿⣿⣿⣿⣿⣿⣿⣿⣿⣿⣿⣿⣿⣿⣿⣿⣿⣿⣿⣿⣿⣿⣿⣿⣿⣿⠀⠀⠀⠀⠀⠀⠀⠀⠀⠀⠀⠀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⠀⠀⠀⠀⠀⠀⠀⠀⠀⠀⠀⣿⣿⣿⣿⣿⣿⣿⣿⣿⣿⣿⣿⣿⡇⢕⢕⢕⢕⢄⠀⠀⠀⠀⠀⢀⠐⢀⢕⢸⣿⣿⣿⣿⣿⣿⣿⣿⣿⣿⣿⣿⣿⣿⣿⣿⣿⣿⣿⣿⣿⣿⣿⣿⣿⣿⣿⣿⣿⠀⠀⠀⠀⠀⠀⠀⠀⠀⠀⠀⠀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⠀⠀⠀⠀⠀⠀⠀⠀⠀⠀⠀⠛⠛⠛⠛⠛⠛⠛⠛⠛⠛⠛⠛⠛⠃⠑⠑⠑⠑⠑⠐⠐⠐⠀⠀⠀⠑⠑⠑⠘⠛⠛⠛⠛⠛⠛⠛⠛⠛⠛⠛⠛⠛⠛⠛⠛⠛⠛⠛⠛⠛⠛⠛⠛⠛⠛⠛⠛⠛⠀⠀⠀⠀⠀⠀⠀⠀⠀⠀⠀⠀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⠀⠀⠀⠀⠀⠀⠀⠀⠀⠀⠀⣿⣿⣿⣿⣿⣿⣿⣿⣿⣿⣿⣿⣿⣿⣿⣿⣿⣿⣿⣿⣿⣿⣿⣿⣿⣿⣿⣿⣿⣿⣿⣿⣿⣿⣿⣿⣿⡏⢕⢕⢕⢕⢕⢻⣿⣿⣿⣿⣿⣿⣿⡕⢕⢕⢕⢕⢕⢕⠀⠀⠀⠀⠀⠀⠀⠀⠀⠀⠀⠀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⠀⠀⠀⠀⠀⠀⠀⠀⠀⠀⠀⣿⣿⣿⣿⣿⣿⣿⣿⣿⣿⣿⣿⣿⣿⣿⣿⣿⣿⣿⣿⣿⣿⣿⣿⣿⣿⣿⣿⣿⣿⣿⣿⣿⣿⣿⣿⣿⢕⢕⢕⢕⢱⡕⢸⣿⣿⣿⣿⣿⣿⣿⣧⢕⢕⢕⢕⢕⢕⠀⠀⠀⠀⠀⠀⠀⠀⠀⠀⠀⠀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⠀⠀⠀⠀⠀⠀⠀⠀⠀⠀⠀⣿⣿⣿⣿⣿⣿⣿⣿⣿⣿⣿⣿⣿⣿⣿⣿⣿⣿⣿⣿⣿⣿⣿⣿⣿⣿⣿⣿⣿⣿⣿⣿⣿⣿⣿⣿⣿⢕⢕⢕⢕⢕⢕⢕⣿⣿⣿⣿⣿⣿⣿⣿⡕⢕⢕⢕⢕⢕⠀⠀⠀⠀⠀⠀⠀⠀⠀⠀⠀⠀</a:t>
            </a:r>
            <a:br/>
            <a:r>
              <a:t>⠀⠀⠀⠀⠀⠀⠀⠀⠀⠀⠀⣿⣿⣿⣿⣿⣿⣿⣿⣿⣿⣿⡿⢿⢿⢟⢟⢿⢿⣿⣿⣿⣿⣿⣿⣿⣿⣿⣿⣿⣿⣿⣿⣿⣿⣿⣿⣿⢕⢕⢕⢕⢕⢕⢕⣿⣿⣿⣿⣿⣿⣿⣿⡇⢕⢕⢕⢕⢕⠀⠀⠀⠀⠀⠀⠀⠀⠀⠀⠀⠀</a:t>
            </a:r>
            <a:br/>
            <a:r>
              <a:t>⠀⠀⠀⠀⠀⠀⠀⠀⠀⠀⠀⣿⣿⣿⣿⣿⣿⣿⣿⣿⣿⢟⢕⢕⡕⢕⢱⢗⣱⣵⣱⣿⣿⣿⣿⣿⣿⣿⣿⣿⣿⣿⣿⣿⣿⣿⣿⣿⣵⣷⣵⣵⣷⣿⣷⣿⣿⣿⣿⣿⣿⣿⣿⡇⢕⢕⢕⢕⢕⠀⠀⠀⠀⠀⠀⠀⠀⠀⠀⠀⠀</a:t>
            </a:r>
            <a:br/>
            <a:r>
              <a:t>⠀⠀⠀⠀⠀⠀⠀⠀⠀⠀⠀⣿⣿⣿⣿⣿⣿⣿⣿⢕⢕⢕⢕⢞⢇⣱⣿⢿⢟⢏⢝⢻⣿⣿⣿⣿⣿⣿⣿⣿⣿⣿⣿⣿⣿⣿⣿⣿⣿⣿⣿⣿⣿⣿⣿⣿⣿⣿⣿⣿⣿⣿⣿⡧⢕⢕⢕⢕⢕⠀⠀⠀⠀⠀⠀⠀⠀⠀⠀⠀⠀</a:t>
            </a:r>
            <a:br/>
            <a:r>
              <a:t>⠀⠀⠀⠀⠀⠀⠀⠀⠀⠀⠀⣿⣿⣿⣿⣿⣿⣿⢕⢕⢕⢔⢕⢕⠟⠑⠕⢀⢔⢱⣱⣷⣿⣿⣿⣿⣿⣿⣿⣿⣿⣿⣿⣿⣿⣿⣿⣿⣿⣿⣿⣿⣿⣿⣿⣿⣿⣿⣿⣿⣿⣿⣿⣧⢕⢕⢕⢕⢕⠀⠀⠀⠀⠀⠀⠀⠀⠀⠀⠀⠀</a:t>
            </a:r>
            <a:br/>
            <a:r>
              <a:t>⠀⠀⠀⠀⠀⠀⠀⠀⠀⠀⠀⣿⣿⣿⣿⣿⣿⣷⣵⢕⢕⢇⢄⢄⢕⣕⣔⣱⣱⣿⣿⣿⣿⣿⣿⣿⣿⣿⣿⣿⣿⣿⣿⣿⣿⣿⣿⣿⣿⣿⣿⣿⣿⣿⣿⣿⣿⣿⣿⣿⣿⣿⣿⣷⢗⣣⢵⢵⢕⠀⠀⠀⠀⠀⠀⠀⠀⠀⠀⠀⠀</a:t>
            </a:r>
            <a:br/>
            <a:r>
              <a:t>⠀⠀⠀⠀⠀⠀⠀⠀⠀⠀⠀⣿⣿⣿⣿⣿⣿⣿⡿⢇⢿⣷⣷⣿⣿⣿⣿⣿⣿⣿⣿⣿⣿⣿⣿⣿⣿⣿⣿⣿⣿⣿⣿⣿⣿⣿⣿⣿⣿⣿⣿⣿⣿⣿⣿⣿⣿⣿⣿⣿⣿⣿⣿⣿⣿⣷⢷⣷⢕⠀⠀⠀⠀⠀⠀⠀⠀⠀⠀⠀⠀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⠀⠀⠀⠀⠀⠀⠀⠀⠀⠀⠀⣿⣿⣿⣿⣿⣿⣿⡇⢕⢸⣿⣿⣿⣿⣿⣿⣿⣿⣿⣿⣿⣿⣿⣿⣿⣿⣿⣿⣿⣿⣿⣿⣿⣿⣿⣿⣿⣿⣿⣿⣿⣿⣿⣿⣿⣿⣿⣿⣿⣿⣿⣿⣿⣿⣷⣷⢿⢇⠀⠀⠀⠀⠀⠀⠀⠀⠀⠀⠀⠀</a:t>
            </a:r>
            <a:br/>
            <a:r>
              <a:t>⠀⠀⠀⠀⠀⠀⠀⠀⠀⠀⠀⣿⣿⣿⣿⣿⣿⣿⣷⢜⢸⣿⣿⣿⣿⣿⣿⣿⣿⣿⣿⣿⣿⣿⣿⣿⣿⣿⣿⣿⣿⣿⣿⣿⣿⣿⣿⣿⣿⣿⣿⣿⣿⣿⣿⣿⣿⣿⣿⣿⣿⣿⣿⣿⣿⣿⣿⣷⢇⠀⠀⠀⠀⠀⠀⠀⠀⠀⠀⠀⠀</a:t>
            </a:r>
            <a:br/>
            <a:r>
              <a:t>⠀⠀⠀⠀⠀⠀⠀⠀⠀⠀⠀⣿⣿⣿⣿⣿⣿⣿⣿⣇⢜⣿⣿⣿⣿⣿⣿⣿⣿⣿⣿⣿⣿⣿⣿⣿⣿⣿⣿⣿⣿⣿⣿⣿⣿⣿⣿⣿⣿⣿⣿⣿⣿⣿⣿⣿⣿⣿⣿⣿⣿⣿⣿⣿⣿⣿⣿⣿⡇⠀⠀⠀⠀⠀⠀⠀⠀⠀⠀⠀⠀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⠀⠀⠀⠀⠀⠀⠀⠀⠀⠀⠀⣿⣿⣿⣿⣿⣿⣿⣿⣿⣇⣿⣿⣿⣿⣿⣿⣿⣿⣿⣿⣿⣿⣿⣿⣿⣿⣿⣿⣿⣿⣿⣿⣿⣿⣿⣿⣿⣿⣿⣿⣿⣿⣿⣿⣿⣿⣿⣿⣿⣿⣿⣿⣿⣿⣿⣿⣿⡇⠀⠀⠀⠀⠀⠀⠀⠀⠀⠀⠀⠀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⠀⠀⠀⠀⠀⠀⠀⠀⠀⠀⠀⣿⣿⣿⣿⣿⣿⣿⣿⣿⣿⣿⣿⣿⣿⣿⣿⣿⣿⣿⡿⣿⣿⣿⣿⣿⣿⣿⣿⣿⣿⣿⣿⣿⣿⣿⣿⣿⣿⣿⣿⣿⣿⣿⣿⣿⣿⣿⣿⣿⣿⣿⣿⣿⣿⣿⣿⣿⣧⠀⠀⠀⠀⠀⠀⠀⠀⠀⠀⠀⠀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⠀⠀⠀⠀⠀⠀⠀⠀⠀⠀⠀⣿⣿⣿⣿⣿⣿⣿⣿⣿⣿⣿⣿⣿⣿⣿⣿⣿⣿⣿⣿⣿⣿⣿⣿⣿⣿⢟⢿⣿⣿⣿⣿⣿⣿⣿⣿⣿⣿⣿⣿⣿⣿⣿⣿⣿⣿⣿⣿⣿⣿⣿⣿⣿⣿⣿⣿⣿⣿⠀⠀⠀⠀⠀⠀⠀⠀⠀⠀⠀⠀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⠀⠀⠀⠀⠀⠀⠀⠀⠀⠀⠀⣿⣿⣿⣿⣿⣿⣿⣿⣿⣿⣿⣿⣿⣿⣿⣿⣿⣿⣿⣽⣾⣿⣿⣿⣿⣿⡇⠘⣿⣿⣿⣿⣿⣿⣿⣿⣿⣿⣿⣿⣿⣿⣿⣿⣿⣿⣿⣿⣿⣿⣿⣿⣿⣿⣿⣿⣿⣿⠀⠀⠀⠀⠀⠀⠀⠀⠀⠀⠀⠀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⠀⠀⠀⠀⠀⠀⠀⠀⠀⠀⠀⣿⣿⣿⣿⣿⣿⣿⣿⣿⣿⣿⣿⣿⣿⣿⣿⣿⣿⣿⣿⣿⣿⣿⣿⣿⣿⠑⠀⢸⣿⣿⣿⣿⣿⣿⣿⣿⣿⣿⣿⣿⣿⣿⣿⣿⣿⣿⣿⣿⣿⣿⣿⣿⣿⣿⣿⣿⣿⠀⠀⠀⠀⠀⠀⠀⠀⠀⠀⠀⠀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⠀⠀⠀⠀⠀⠀⠀⠀⠀⠀⠀⣿⣿⣿⣿⣿⣿⣿⣿⣿⣿⣿⣿⣿⣿⡜⢻⣿⣿⣿⣿⣿⣿⣿⣿⠟⠁⠀⢄⢜⣿⣿⣿⣿⣿⣿⣿⣿⣿⣿⣿⣿⣿⣿⣿⣿⣿⣿⣿⣿⣿⣿⣿⣿⣿⣿⣿⣿⣿⠀⠀⠀⠀⠀⠀⠀⠀⠀⠀⠀⠀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⠀⠀⠀⠀⠀⠀⠀⠀⠀⠀⠀⣿⣿⣿⣿⣿⣿⣿⣿⣿⣿⣿⣿⣿⣿⡇⢕⢕⠙⠝⠏⠝⠕⠙⠁⠀⠀⢀⠕⢕⣿⣿⣿⣿⣿⣿⣿⣿⣿⣿⣿⣿⣿⣿⣿⣿⣿⣿⣿⣿⣿⣿⣿⣿⣿⣿⣿⣿⣿⠀⠀⠀⠀⠀⠀⠀⠀⠀⠀⠀⠀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⠀⠀⠀⠀⠀⠀⠀⠀⠀⠀⠀⣿⣿⣿⣿⣿⣿⣿⣿⣿⣿⣿⣿⣿⣿⡇⢕⢕⢕⠀⠀⠀⠀⠀⠀⠀⢀⢑⢔⢕⣿⣿⣿⣿⣿⣿⣿⣿⣿⣿⣿⣿⣿⣿⣿⣿⣿⣿⣿⣿⣿⣿⣿⣿⣿⣿⣿⣿⣿⠀⠀⠀⠀⠀⠀⠀⠀⠀⠀⠀⠀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⠀⠀⠀⠀⠀⠀⠀⠀⠀⠀⠀⣿⣿⣿⣿⣿⣿⣿⣿⣿⣿⣿⣿⣿⣿⣧⡕⢕⢕⢕⢕⢀⢀⢀⢀⢄⢕⢕⢕⢱⣿⣿⣿⣿⣿⣿⣿⣿⣿⣿⣿⣿⣿⣿⣿⣿⣿⣿⣿⣿⣿⣿⣿⣿⣿⣿⣿⣿⣿⠀⠀⠀⠀⠀⠀⠀⠀⠀⠀⠀⠀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⠀⠀⠀⠀⠀⠀⠀⠀⠀⠀⠀⠛⠛⠛⠛⠛⠛⠛⠛⠛⠛⠛⠛⠛⠛⠛⠃⠑⠑⠑⠑⠑⠑⠑⠑⠑⠑⠑⠑⠘⠛⠛⠛⠛⠛⠛⠛⠛⠛⠛⠛⠛⠛⠛⠛⠛⠛⠛⠛⠛⠛⠛⠛⠛⠛⠛⠛⠛⠛⠀⠀⠀⠀⠀⠀⠀⠀⠀⠀⠀⠀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⠀⠀⠀⠀⠀⠀⠀⠀⠀⠀⠀⣿⣿⣿⣿⣿⣿⣿⣿⣿⣿⣿⣿⣿⣿⣿⣿⣿⣿⣿⣿⣿⣿⣿⣿⣿⣿⣿⣿⣿⣿⣿⣿⣿⣿⣿⣿⣿⡿⢕⢕⢕⢕⢕⢸⣿⣿⣿⣿⣿⣿⣿⡇⢕⢕⢕⢕⢕⢕⠀⠀⠀⠀⠀⠀⠀⠀⠀⠀⠀⠀</a:t>
            </a:r>
            <a:br/>
            <a:r>
              <a:t>⠀⠀⠀⠀⠀⠀⠀⠀⠀⠀⠀⣿⣿⣿⣿⣿⣿⣿⣿⣿⣿⣿⣿⣿⢟⢝⢝⢕⢝⣟⢟⣿⢿⣿⣿⣿⣿⣿⣿⣿⣿⣿⣿⣿⣿⣿⣿⣿⢇⢕⢕⢕⢕⢕⢕⣿⣿⣿⣿⣿⣿⣿⣿⡕⢕⢕⢕⢕⢕⠀⠀⠀⠀⠀⠀⠀⠀⠀⠀⠀⠀</a:t>
            </a:r>
            <a:br/>
            <a:r>
              <a:t>⠀⠀⠀⠀⠀⠀⠀⠀⠀⠀⠀⣿⣿⣿⣿⣿⣿⣿⣿⣿⣿⢏⢝⠕⢕⢱⡇⣱⣾⣿⣾⢿⢿⣿⣿⣿⣿⣿⣿⣿⣿⣿⣿⣿⣿⣿⣿⣿⢕⢕⢕⢕⢕⢕⢕⢿⣿⣿⣿⣿⣿⣿⣿⡇⢕⢕⢕⢕⢕⠀⠀⠀⠀⠀⠀⠀⠀⠀⠀⠀⠀</a:t>
            </a:r>
            <a:br/>
            <a:r>
              <a:t>⠀⠀⠀⠀⠀⠀⠀⠀⠀⠀⠀⣿⣿⣿⣿⣿⣿⣿⣿⡿⢟⢕⢕⢔⢕⢱⡿⢟⢝⢑⢕⢕⢕⣼⣿⣿⣿⣿⣿⣿⣿⣿⣿⣿⣿⣿⣿⣿⢕⢕⢕⢕⢕⢕⢕⢸⣿⣿⣿⣿⣿⣿⣿⣷⢕⢕⢕⢕⢕⠀⠀⠀⠀⠀⠀⠀⠀⠀⠀⠀⠀</a:t>
            </a:r>
            <a:br/>
            <a:r>
              <a:t>⠀⠀⠀⠀⠀⠀⠀⠀⠀⠀⠀⣿⣿⣿⣿⣿⣿⣿⣿⡟⢕⢕⢱⡕⢕⢕⡕⢔⢕⢕⣱⣿⣿⣿⣿⣿⣿⣿⣿⣿⣿⣿⣿⣿⣿⣿⣿⣿⣵⣷⣧⣵⣵⣾⣷⣿⣿⣿⣿⣿⣿⣿⣿⣿⢕⢕⢕⢕⢕⠀⠀⠀⠀⠀⠀⠀⠀⠀⠀⠀⠀</a:t>
            </a:r>
            <a:br/>
            <a:r>
              <a:t>⠀⠀⠀⠀⠀⠀⠀⠀⠀⠀⠀⣿⣿⣿⣿⣿⣿⣿⣿⣷⣿⢱⣿⣧⣵⣷⣿⣿⣿⣿⣿⣿⣿⣿⣿⣿⣿⣿⣿⣿⣿⣿⣿⣿⣿⣿⣿⣿⣿⣿⣿⣿⣿⣿⣿⣿⣿⣿⣿⣿⣿⣿⣿⣿⢕⢕⢕⢕⢕⠀⠀⠀⠀⠀⠀⠀⠀⠀⠀⠀⠀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⠀⠀⠀⠀⠀⠀⠀⠀⠀⠀⠀⣿⣿⣿⣿⣿⣿⣿⣿⣿⢕⢜⢻⣿⣿⣿⣿⣿⣿⣿⣿⣿⣿⣿⣿⣿⣿⣿⣿⣿⣿⣿⣿⣿⣿⣿⣿⣿⣿⣿⣿⣿⣿⣿⣿⣿⣿⣿⣿⣿⣿⣿⣿⣿⢕⢕⢕⢕⢕⠀⠀⠀⠀⠀⠀⠀⠀⠀⠀⠀⠀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⠀⠀⠀⠀⠀⠀⠀⠀⠀⠀⠀⣿⣿⣿⣿⣿⣿⣿⣿⣿⢕⢕⣿⣿⣿⣿⣿⣿⣿⣿⣿⣿⣿⣿⣿⣿⣿⣿⣿⣿⣿⣿⣿⣿⣿⣿⣿⣿⣿⣿⣿⣿⣿⣿⣿⣿⣿⣿⣿⣿⣿⣿⣿⣿⡷⢷⢵⢗⢕⠀⠀⠀⠀⠀⠀⠀⠀⠀⠀⠀⠀</a:t>
            </a:r>
            <a:br/>
            <a:r>
              <a:t>⠀⠀⠀⠀⠀⠀⠀⠀⠀⠀⠀⣿⣿⣿⣿⣿⣿⣿⣿⣿⣧⢕⢿⣿⣿⣿⣿⣿⣿⣿⣿⣿⣿⣿⣿⣿⣿⣿⣿⣿⣿⣿⣿⣿⣿⣿⣿⣿⣿⣿⣿⣿⣿⣿⣿⣿⣿⣿⣿⣿⣿⣿⣿⣿⣿⣿⢿⣷⡇⠀⠀⠀⠀⠀⠀⠀⠀⠀⠀⠀⠀</a:t>
            </a:r>
            <a:br/>
            <a:r>
              <a:t>⠀⠀⠀⠀⠀⠀⠀⠀⠀⠀⠀⣿⣿⣿⣿⣿⣿⣿⣿⣿⣿⣕⢸⣿⣿⣿⣿⣿⣿⣿⣿⣿⣿⣿⣿⣿⣿⣿⣿⣿⣿⣿⣿⣿⣿⣿⣿⣿⣿⣿⣿⣿⣿⣿⣿⣿⣿⣿⣿⣿⣿⣿⣿⣿⣿⣿⣷⣿⢇⠀⠀⠀⠀⠀⠀⠀⠀⠀⠀⠀⠀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⠀⠀⠀⠀⠀⠀⠀⠀⠀⠀⠀⣿⣿⣿⣿⣿⣿⣿⣿⣿⣿⣿⣿⣿⣿⣿⣿⣿⣿⣿⣿⣿⡿⢿⣹⣿⣿⣿⡟⢿⣿⣿⣿⣿⣿⣿⣿⣿⣿⣿⣿⣿⣿⣿⣿⣿⣿⣿⣿⣿⣿⣿⣿⣿⣿⣿⣿⣿⡿⠀⠀⠀⠀⠀⠀⠀⠀⠀⠀⠀⠀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⠀⠀⠀⠀⠀⠀⠀⠀⠀⠀⠀⣿⣿⣿⣿⣿⣿⣿⣿⣿⣿⣿⣿⣿⣿⣿⣿⣿⣿⣿⣿⣿⣿⣿⣿⣿⣿⣿⡇⠜⣿⣿⣿⣿⣿⣿⣿⣿⣿⣿⣿⣿⣿⣿⣿⣿⣿⣿⣿⣿⣿⣿⣿⣿⣿⣿⣿⣿⣿⠀⠀⠀⠀⠀⠀⠀⠀⠀⠀⠀⠀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⠀⠀⠀⠀⠀⠀⠀⠀⠀⠀⠀⣿⣿⣿⣿⣿⣿⣿⣿⣿⣿⣿⣿⣿⣿⣿⢿⣿⣿⣿⣿⣿⣿⣿⣿⣿⣿⢟⠁⠀⣿⣿⣿⣿⣿⣿⣿⣿⣿⣿⣿⣿⣿⣿⣿⣿⣿⣿⣿⣿⣿⣿⣿⣿⣿⣿⣿⣿⣿⠀⠀⠀⠀⠀⠀⠀⠀⠀⠀⠀⠀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⠀⠀⠀⠀⠀⠀⠀⠀⠀⠀⠀⣿⣿⣿⣿⣿⣿⣿⣿⣿⣿⣿⣿⣿⣿⣿⢕⢻⣿⣿⣿⣿⣿⣿⡿⢟⠙⠀⠀⢔⣿⣿⣿⣿⣿⣿⣿⣿⣿⣿⣿⣿⣿⣿⣿⣿⣿⣿⣿⣿⣿⣿⣿⣿⣿⣿⣿⣿⣿⠀⠀⠀⠀⠀⠀⠀⠀⠀⠀⠀⠀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⠀⠀⠀⠀⠀⠀⠀⠀⠀⠀⠀⣿⣿⣿⣿⣿⣿⣿⣿⣿⣿⣿⣿⣿⣿⣿⢕⢕⢜⢕⠑⠘⠙⠑⠁⠀⠀⠀⠀⢁⣿⣿⣿⣿⣿⣿⣿⣿⣿⣿⣿⣿⣿⣿⣿⣿⣿⣿⣿⣿⣿⣿⣿⣿⣿⣿⣿⣿⣿⠀⠀⠀⠀⠀⠀⠀⠀⠀⠀⠀⠀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⠀⠀⠀⠀⠀⠀⠀⠀⠀⠀⠀⣿⣿⣿⣿⣿⣿⣿⣿⣿⣿⣿⣿⣿⣿⣿⡕⢕⢕⢕⢄⢀⠀⠀⠀⠀⠀⢀⢄⢱⣿⣿⣿⣿⣿⣿⣿⣿⣿⣿⣿⣿⣿⣿⣿⣿⣿⣿⣿⣿⣿⣿⣿⣿⣿⣿⣿⣿⣿⠀⠀⠀⠀⠀⠀⠀⠀⠀⠀⠀⠀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⠀⠀⠀⠀⠀⠀⠀⠀⠀⠀⠀⣿⣿⣿⣿⣿⣿⣿⣿⣿⣿⣿⣿⣿⣿⣿⣿⡕⢕⢕⢕⢕⢕⢔⢔⢄⢔⢕⢕⣼⣿⣿⣿⣿⣿⣿⣿⣿⣿⣿⣿⣿⣿⣿⣿⣿⣿⣿⣿⣿⣿⣿⣿⣿⣿⣿⣿⣿⣿⠀⠀⠀⠀⠀⠀⠀⠀⠀⠀⠀⠀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⠀⠀⠀⠀⠀⠀⠀⠀⠀⠀⠀⣿⣿⣿⣿⣿⣿⣿⣿⣿⣿⣿⣿⣿⣿⣿⣿⣷⡕⢕⢕⢕⢕⢕⢕⢕⢕⢕⢕⢿⣿⣿⣿⣿⣿⣿⣿⣿⣿⣿⣿⣿⣿⣿⣿⣿⣿⣿⣿⣿⣿⣿⣿⣿⣿⣿⣿⣿⣿⠀⠀⠀⠀⠀⠀⠀⠀⠀⠀⠀⠀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⠀⠀⠀⠀⠀⠀⠀⠀⠀⠀⠀⣿⣿⣿⣿⣿⣿⣿⣿⣿⣿⣿⣿⣿⣿⣿⣿⣿⣿⣕⢕⢕⢕⢕⢕⢕⢕⢕⢕⢜⣿⣿⣿⣿⣿⣿⣿⣿⣿⣿⣿⣿⣿⣿⣿⣿⣿⣿⣿⣿⣿⣿⣿⣿⣿⣿⣿⣿⣿⠀⠀⠀⠀⠀⠀⠀⠀⠀⠀⠀⠀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⠀⠀⠀⠀⠀⠀⠀⠀⠀⠀⠀⠛⠛⠛⠛⠛⠛⠛⠛⠛⠛⠛⠛⠛⠛⠛⠛⠛⠛⠛⠓⠑⠑⠑⠑⠑⠑⠑⠑⠑⠛⠛⠛⠛⠛⠛⠛⠛⠛⠛⠛⠛⠛⠛⠛⠛⠛⠛⠛⠛⠛⠛⠛⠛⠛⠛⠛⠛⠛⠀⠀⠀⠀⠀⠀⠀⠀⠀⠀⠀⠀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⠀⠀⠀⠀⠀⠀⠀⠀⠀⠀⠀⣿⣿⣿⣿⣿⣿⣿⣿⣿⣿⣿⣿⣿⡿⢏⢕⢕⢕⢕⣵⣎⣽⣽⣹⣿⣿⣿⣿⣿⣿⣿⣿⣿⣿⣿⣿⣿⣿⢕⢕⢕⢕⢕⢜⣿⣿⣿⣿⣿⣿⣿⣧⢕⢕⢕⢕⢕⢕⠀⠀⠀⠀⠀⠀⠀⠀⠀⠀⠀⠀</a:t>
            </a:r>
            <a:br/>
            <a:r>
              <a:t>⠀⠀⠀⠀⠀⠀⠀⠀⠀⠀⠀⣿⣿⣿⣿⣿⣿⣿⣿⣿⣿⣿⢇⢕⠕⢕⢕⣱⣷⢿⠟⢝⢝⢝⢻⣿⣿⣿⣿⣿⣿⣿⣿⣿⣿⣿⣿⣿⢇⢕⢕⢕⢕⢕⢕⢻⣿⣿⣿⣿⣿⣿⣿⡇⢕⢕⢕⢕⢕⠀⠀⠀⠀⠀⠀⠀⠀⠀⠀⠀⠀</a:t>
            </a:r>
            <a:br/>
            <a:r>
              <a:t>⠀⠀⠀⠀⠀⠀⠀⠀⠀⠀⠀⣿⣿⣿⣿⣿⣿⣿⣿⣿⣿⢕⢕⢔⡕⢕⢎⢝⢅⢕⢔⢔⣱⣧⣾⣿⣿⣿⣿⣿⣿⣿⣿⣿⣿⣿⣿⣿⡇⢕⢕⢕⢕⢕⢕⢸⣿⣿⣿⣿⣿⣿⣿⣧⢕⢕⢕⢕⢕⠀⠀⠀⠀⠀⠀⠀⠀⠀⠀⠀⠀</a:t>
            </a:r>
            <a:br/>
            <a:r>
              <a:t>⠀⠀⠀⠀⠀⠀⠀⠀⠀⠀⠀⣿⣿⣿⣿⣿⣿⣿⣿⣿⡇⣵⡕⡵⡿⢇⣕⣵⣵⣵⣵⣼⣿⣿⣿⣿⣿⣿⣿⣿⣿⣿⣿⣿⣿⣿⣿⣿⡇⢕⢕⢕⢕⢕⢕⢸⣿⣿⣿⣿⣿⣿⣿⣿⢕⢕⢕⢕⢕⠀⠀⠀⠀⠀⠀⠀⠀⠀⠀⠀⠀</a:t>
            </a:r>
            <a:br/>
            <a:r>
              <a:t>⠀⠀⠀⠀⠀⠀⠀⠀⠀⠀⠀⣿⣿⣿⣿⣿⣿⣿⣿⣿⡿⢟⢻⣿⣿⣿⣿⣿⣿⣿⣿⣿⣿⣿⣿⣿⣿⣿⣿⣿⣿⣿⣿⣿⣿⣿⣿⣿⣷⣷⣧⣵⣵⣷⣿⣿⣿⣿⣿⣿⣿⣿⣿⣿⡕⢕⢕⢕⢕⠀⠀⠀⠀⠀⠀⠀⠀⠀⠀⠀⠀</a:t>
            </a:r>
            <a:br/>
            <a:r>
              <a:t>⠀⠀⠀⠀⠀⠀⠀⠀⠀⠀⠀⣿⣿⣿⣿⣿⣿⣿⣿⣿⣷⢕⢕⣿⣿⣿⣿⣿⣿⣿⣿⣿⣿⣿⣿⣿⣿⣿⣿⣿⣿⣿⣿⣿⣿⣿⣿⣿⣿⣿⣿⣿⣿⣿⣿⣿⣿⣿⣿⣿⣿⣿⣿⣿⢇⢕⢕⢕⢕⠀⠀⠀⠀⠀⠀⠀⠀⠀⠀⠀⠀</a:t>
            </a:r>
            <a:br/>
            <a:r>
              <a:t>⠀⠀⠀⠀⠀⠀⠀⠀⠀⠀⠀⣿⣿⣿⣿⣿⣿⣿⣿⣿⣿⡕⢕⣿⣿⣿⣿⣿⣿⣿⣿⣿⣿⣿⣿⣿⣿⣿⣿⣿⣿⣿⣿⣿⣿⣿⣿⣿⣿⣿⣿⣿⣿⣿⣿⣿⣿⣿⣿⣿⣿⣿⣿⣿⣧⢕⢕⢕⢕⠀⠀⠀⠀⠀⠀⠀⠀⠀⠀⠀⠀</a:t>
            </a:r>
            <a:br/>
            <a:r>
              <a:t>⠀⠀⠀⠀⠀⠀⠀⠀⠀⠀⠀⣿⣿⣿⣿⣿⣿⣿⣿⣿⣿⡇⢕⢻⣿⣿⣿⣿⣿⣿⣿⣿⣿⣿⣿⣿⣿⣿⣿⣿⣿⣿⣿⣿⣿⣿⣿⣿⣿⣿⣿⣿⣿⣿⣿⣿⣿⣿⣿⣿⣿⣿⣿⣿⡷⢷⣷⢷⡕⠀⠀⠀⠀⠀⠀⠀⠀⠀⠀⠀⠀</a:t>
            </a:r>
            <a:br/>
            <a:r>
              <a:t>⠀⠀⠀⠀⠀⠀⠀⠀⠀⠀⠀⣿⣿⣿⣿⣿⣿⣿⣿⣿⣿⣿⣧⣸⣿⣿⣿⣿⣿⣿⣿⣿⣿⣿⣿⣿⣿⣿⣿⣿⣿⣿⣿⣿⣿⣿⣿⣿⣿⣿⣿⣿⣿⣿⣿⣿⣿⣿⣿⣿⣿⣿⣿⣿⣿⣿⡿⣿⡇⠀⠀⠀⠀⠀⠀⠀⠀⠀⠀⠀⠀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⠀⠀⠀⠀⠀⠀⠀⠀⠀⠀⠀⣿⣿⣿⣿⣿⣿⣿⣿⣿⣿⣿⣿⣿⣿⣿⣿⣿⣿⣿⣿⣿⣿⣿⣿⣿⣿⣿⣿⣿⣿⣿⣿⣿⣿⣿⣿⣿⣿⣿⣿⣿⣿⣿⣿⣿⣿⣿⣿⣿⣿⣿⣿⣿⣿⣿⣿⣿⡧⠀⠀⠀⠀⠀⠀⠀⠀⠀⠀⠀⠀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⠀⠀⠀⠀⠀⠀⠀⠀⠀⠀⠀⣿⣿⣿⣿⣿⣿⣿⣿⣿⣿⣿⣿⣿⣿⣿⣿⣿⣿⣿⣿⣿⣿⣯⣵⣾⣿⣿⣿⢻⣿⣿⣿⣿⣿⣿⣿⣿⣿⣿⣿⣿⣿⣿⣿⣿⣿⣿⣿⣿⣿⣿⣿⣿⣿⣿⣿⣿⣷⠀⠀⠀⠀⠀⠀⠀⠀⠀⠀⠀⠀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⠀⠀⠀⠀⠀⠀⠀⠀⠀⠀⠀⣿⣿⣿⣿⣿⣿⣿⣿⣿⣿⣿⣿⣿⣿⣿⣿⣿⣿⣿⣿⣿⣿⣿⣿⣿⣿⣿⡿⠘⣿⣿⣿⣿⣿⣿⣿⣿⣿⣿⣿⣿⣿⣿⣿⣿⣿⣿⣿⣿⣿⣿⣿⣿⣿⣿⣿⣿⣿⠀⠀⠀⠀⠀⠀⠀⠀⠀⠀⠀⠀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⠀⠀⠀⠀⠀⠀⠀⠀⠀⠀⠀⣿⣿⣿⣿⣿⣿⣿⣿⣿⣿⣿⣿⣿⣿⣿⡇⢿⣿⣿⣿⣿⣿⣿⣿⣿⣿⡿⠃⠀⢹⣿⣿⣿⣿⣿⣿⣿⣿⣿⣿⣿⣿⣿⣿⣿⣿⣿⣿⣿⣿⣿⣿⣿⣿⣿⣿⣿⣿⠀⠀⠀⠀⠀⠀⠀⠀⠀⠀⠀⠀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⠀⠀⠀⠀⠀⠀⠀⠀⠀⠀⠀⣿⣿⣿⣿⣿⣿⣿⣿⣿⣿⣿⣿⣿⣿⣿⡇⢜⢿⣿⡿⢿⢿⢿⢿⠟⠙⠁⠀⢄⣾⣿⣿⣿⣿⣿⣿⣿⣿⣿⣿⣿⣿⣿⣿⣿⣿⣿⣿⣿⣿⣿⣿⣿⣿⣿⣿⣿⣿⠀⠀⠀⠀⠀⠀⠀⠀⠀⠀⠀⠀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⠀⠀⠀⠀⠀⠀⠀⠀⠀⠀⠀⣿⣿⣿⣿⣿⣿⣿⣿⣿⣿⣿⣿⣿⣿⣿⢕⢕⢕⢜⢕⠕⠁⠁⠁⠀⠀⠀⠀⢑⣿⣿⣿⣿⣿⣿⣿⣿⣿⣿⣿⣿⣿⣿⣿⣿⣿⣿⣿⣿⣿⣿⣿⣿⣿⣿⣿⣿⣿⠀⠀⠀⠀⠀⠀⠀⠀⠀⠀⠀⠀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⠀⠀⠀⠀⠀⠀⠀⠀⠀⠀⠀⣿⣿⣿⣿⣿⣿⣿⣿⣿⣿⣿⣿⣿⣿⣿⡕⢕⢕⢕⢔⢀⢄⢀⠀⠀⠀⠀⢅⢱⣿⣿⣿⣿⣿⣿⣿⣿⣿⣿⣿⣿⣿⣿⣿⣿⣿⣿⣿⣿⣿⣿⣿⣿⣿⣿⣿⣿⣿⠀⠀⠀⠀⠀⠀⠀⠀⠀⠀⠀⠀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⠀⠀⠀⠀⠀⠀⠀⠀⠀⠀⠀⣿⣿⣿⣿⣿⣿⣿⣿⣿⣿⣿⣿⣿⣿⣿⣿⡕⢕⢕⢕⢕⢔⢔⢔⢔⢔⢕⢕⣾⣿⣿⣿⣿⣿⣿⣿⣿⣿⣿⣿⣿⣿⣿⣿⣿⣿⣿⣿⣿⣿⣿⣿⣿⣿⣿⣿⣿⣿⠀⠀⠀⠀⠀⠀⠀⠀⠀⠀⠀⠀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⠀⠀⠀⠀⠀⠀⠀⠀⠀⠀⠀⣿⣿⣿⣿⣿⣿⣿⣿⣿⣿⣿⣿⣿⣿⣿⣿⣷⡕⢕⢕⢕⢕⢕⢕⢕⢕⢕⢜⣿⣿⣿⣿⣿⣿⣿⣿⣿⣿⣿⣿⣿⣿⣿⣿⣿⣿⣿⣿⣿⣿⣿⣿⣿⣿⣿⣿⣿⣿⠀⠀⠀⠀⠀⠀⠀⠀⠀⠀⠀⠀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⠀⠀⠀⠀⠀⠀⠀⠀⠀⠀⠀⣿⣿⣿⣿⣿⣿⣿⣿⣿⣿⣿⣿⣿⣿⣿⣿⣿⣿⣵⡕⢕⢕⢕⢕⢕⢕⢕⢕⢹⣿⣿⣿⣿⣿⣿⣿⣿⣿⣿⣿⣿⣿⣿⣿⣿⣿⣿⣿⣿⣿⣿⣿⣿⣿⣿⣿⣿⣿⠀⠀⠀⠀⠀⠀⠀⠀⠀⠀⠀⠀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⠀⠀⠀⠀⠀⠀⠀⠀⠀⠀⠀⣿⣿⣿⣿⣿⣿⣿⣿⣿⣿⣿⣿⣿⣿⣿⣿⣿⣿⣿⣿⢕⢕⢕⢕⢕⢕⢕⢕⣼⣿⣿⣿⣿⣿⣿⣿⣿⣿⣿⣿⣿⣿⣿⣿⣿⣿⣿⣿⣿⣿⣿⣿⣿⣿⣿⣿⣿⣿⠀⠀⠀⠀⠀⠀⠀⠀⠀⠀⠀⠀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⠀⠀⠀⠀⠀⠀⠀⠀⠀⠀⠀⠛⠛⠛⠛⠛⠛⠛⠛⠛⠛⠛⠛⠛⠛⠛⠛⠛⠛⠛⠛⠃⠑⠑⠑⠑⠑⠑⠑⠛⠛⠛⠛⠛⠛⠛⠛⠛⠛⠛⠛⠛⠛⠛⠛⠛⠛⠛⠛⠛⠛⠛⠛⠛⠛⠛⠛⠛⠛⠀⠀⠀⠀⠀⠀⠀⠀⠀⠀⠀⠀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⠀⠀⠀⠀⠀⠀⠀⠀⠀⠀⠀⣿⣿⣿⣿⣿⣿⣿⣿⣿⣿⣿⡿⡟⠑⢕⢕⢕⣵⢷⠟⠟⢝⢝⢝⢻⣿⣿⣿⣿⣿⣿⣿⣿⣿⣿⣿⣿⣿⢇⢔⢕⢕⢕⢕⣿⣿⣿⣿⣿⣿⣿⣷⢕⢕⢕⢕⢕⢕⠀⠀⠀⠀⠀⠀⠀⠀⠀⠀⠀⠀</a:t>
            </a:r>
            <a:br/>
            <a:r>
              <a:t>⠀⠀⠀⠀⠀⠀⠀⠀⠀⠀⠀⣿⣿⣿⣿⣿⣿⣿⣿⣿⣿⣿⢕⢕⢕⣵⣕⡝⢕⡕⢕⢕⢕⢱⣷⣷⣿⣿⣿⣿⣿⣿⣿⣿⣿⣿⣿⣿⡟⢕⢕⢕⢕⢕⢕⢸⣿⣿⣿⣿⣿⣿⣿⡇⢕⢕⢕⢕⢕⠀⠀⠀⠀⠀⠀⠀⠀⠀⠀⠀⠀</a:t>
            </a:r>
            <a:br/>
            <a:r>
              <a:t>⠀⠀⠀⠀⠀⠀⠀⠀⠀⠀⠀⣿⣿⣿⣿⣿⣿⣿⣿⣿⣿⡇⣼⣷⣾⣽⣻⣱⣼⣵⣵⣵⣵⣿⣿⣿⣿⣿⣿⣿⣿⣿⣿⣿⣿⣿⣿⣿⡇⢕⢕⢕⢕⢕⢕⢸⣿⣿⣿⣿⣿⣿⣿⣿⢕⢕⢕⢕⢕⠀⠀⠀⠀⠀⠀⠀⠀⠀⠀⠀⠀</a:t>
            </a:r>
            <a:br/>
            <a:r>
              <a:t>⠀⠀⠀⠀⠀⠀⠀⠀⠀⠀⠀⣿⣿⣿⣿⣿⣿⣿⣿⣿⣿⣇⢜⢻⣿⣿⣿⣿⣿⣿⣿⣿⣿⣿⣿⣿⣿⣿⣿⣿⣿⣿⣿⣿⣿⣿⣿⣿⡇⢕⢕⢕⢕⢕⢕⢕⣿⣿⣿⣿⣿⣿⣿⣿⡕⢕⢕⢕⢕⠀⠀⠀⠀⠀⠀⠀⠀⠀⠀⠀⠀</a:t>
            </a:r>
            <a:br/>
            <a:r>
              <a:t>⠀⠀⠀⠀⠀⠀⠀⠀⠀⠀⠀⣿⣿⣿⣿⣿⣿⣿⣿⣿⣿⡿⢱⣧⣿⣿⣿⣿⣿⣿⣿⣿⣿⣿⣿⣿⣿⣿⣿⣿⣿⣿⣿⣿⣿⣿⣿⣿⣧⣵⣷⣵⣵⣷⣿⣿⣿⣿⣿⣿⣿⣿⣿⣿⡇⢕⢕⢕⢕⠀⠀⠀⠀⠀⠀⠀⠀⠀⠀⠀⠀</a:t>
            </a:r>
            <a:br/>
            <a:r>
              <a:t>⠀⠀⠀⠀⠀⠀⠀⠀⠀⠀⠀⣿⣿⣿⣿⣿⣿⣿⣿⣿⣿⣿⢕⢜⣿⣿⣿⣿⣿⣿⣿⣿⣿⣿⣿⣿⣿⣿⣿⣿⣿⣿⣿⣿⣿⣿⣿⣿⣿⣿⣿⣿⣿⣿⣿⣿⣿⣿⣿⣿⣿⣿⣿⣿⡇⢕⢕⢕⢕⠀⠀⠀⠀⠀⠀⠀⠀⠀⠀⠀⠀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⠀⠀⠀⠀⠀⠀⠀⠀⠀⠀⠀⣿⣿⣿⣿⣿⣿⣿⣿⣿⣿⣿⡇⢕⣿⣿⣿⣿⣿⣿⣿⣿⣿⣿⣿⣿⣿⣿⣿⣿⣿⣿⣿⣿⣿⣿⣿⣿⣿⣿⣿⣿⣿⣿⣿⣿⣿⣿⣿⣿⣿⣿⣿⣿⣷⢕⢕⢕⡕⠀⠀⠀⠀⠀⠀⠀⠀⠀⠀⠀⠀</a:t>
            </a:r>
            <a:br/>
            <a:r>
              <a:t>⠀⠀⠀⠀⠀⠀⠀⠀⠀⠀⠀⣿⣿⣿⣿⣿⣿⣿⣿⣿⣿⣿⣷⣕⣿⣿⣿⣿⣿⣿⣿⣿⣿⣿⣿⣿⣿⣿⣿⣿⣿⣿⣿⣿⣿⣿⣿⣿⣿⣿⣿⣿⣿⣿⣿⣿⣿⣿⣿⣿⣿⣿⣿⣿⣿⢷⣷⡷⡇⠀⠀⠀⠀⠀⠀⠀⠀⠀⠀⠀⠀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⠀⠀⠀⠀⠀⠀⠀⠀⠀⠀⠀⣿⣿⣿⣿⣿⣿⣿⣿⣿⣿⣿⣿⣿⣿⣿⣿⣿⣿⣿⣿⣿⣿⣿⣿⡿⢿⣿⣿⣿⣿⣿⣿⣿⣿⣿⣿⣿⣿⣿⣿⣿⣿⣿⣿⣿⣿⣿⣿⣿⣿⣿⣿⣿⣿⣿⣿⣿⣷⠀⠀⠀⠀⠀⠀⠀⠀⠀⠀⠀⠀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⠀⠀⠀⠀⠀⠀⠀⠀⠀⠀⠀⣿⣿⣿⣿⣿⣿⣿⣿⣿⣿⣿⣿⣿⣿⣿⣿⣿⣿⣿⣾⣯⣽⣽⣽⣴⣿⣿⣿⣿⣿⣿⣿⣿⣿⣿⣿⣿⣿⣿⣿⣿⣿⣿⣿⣿⣿⣿⣿⣿⣿⣿⣿⣿⣿⣿⣿⣿⡿⠀⠀⠀⠀⠀⠀⠀⠀⠀⠀⠀⠀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⠀⠀⠀⠀⠀⠀⠀⠀⠀⠀⠀⣿⣿⣿⣿⣿⣿⣿⣿⣿⣿⣿⣿⣿⣿⣿⣿⣿⣿⣿⣿⣿⣿⣿⣿⣿⣿⣿⣿⢸⣿⣿⣿⣿⣿⣿⣿⣿⣿⣿⣿⣿⣿⣿⣿⣿⣿⣿⣿⣿⣿⣿⣿⣿⣿⣿⣿⣿⣷⠀⠀⠀⠀⠀⠀⠀⠀⠀⠀⠀⠀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⠀⠀⠀⠀⠀⠀⠀⠀⠀⠀⠀⣿⣿⣿⣿⣿⣿⣿⣿⣿⣿⣿⣿⣿⣿⣿⢇⢿⣿⣿⣿⣿⣿⣿⣿⣿⣿⣿⠇⠀⣿⣿⣿⣿⣿⣿⣿⣿⣿⣿⣿⣿⣿⣿⣿⣿⣿⣿⣿⣿⣿⣿⣿⣿⣿⣿⣿⣿⣿⠀⠀⠀⠀⠀⠀⠀⠀⠀⠀⠀⠀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⠀⠀⠀⠀⠀⠀⠀⠀⠀⠀⠀⣿⣿⣿⣿⣿⣿⣿⣿⣿⣿⣿⣿⣿⣿⣿⢕⢜⢿⣿⣿⣿⣿⢿⣿⡿⠟⠑⠀⠀⣿⣿⣿⣿⣿⣿⣿⣿⣿⣿⣿⣿⣿⣿⣿⣿⣿⣿⣿⣿⣿⣿⣿⣿⣿⣿⣿⣿⣿⠀⠀⠀⠀⠀⠀⠀⠀⠀⠀⠀⠀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⠀⠀⠀⠀⠀⠀⠀⠀⠀⠀⠀⣿⣿⣿⣿⣿⣿⣿⣿⣿⣿⣿⣿⣿⣿⣿⢕⢕⢕⢝⠝⢇⠘⠙⠁⠀⠀⠀⠀⢕⣿⣿⣿⣿⣿⣿⣿⣿⣿⣿⣿⣿⣿⣿⣿⣿⣿⣿⣿⣿⣿⣿⣿⣿⣿⣿⣿⣿⣿⠀⠀⠀⠀⠀⠀⠀⠀⠀⠀⠀⠀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⠀⠀⠀⠀⠀⠀⠀⠀⠀⠀⠀⣿⣿⣿⣿⣿⣿⣿⣿⣿⣿⣿⣿⣿⣿⣿⢕⢕⢕⢕⢔⢄⢄⢄⠀⠀⠀⠀⢄⢸⣿⣿⣿⣿⣿⣿⣿⣿⣿⣿⣿⣿⣿⣿⣿⣿⣿⣿⣿⣿⣿⣿⣿⣿⣿⣿⣿⣿⣿⠀⠀⠀⠀⠀⠀⠀⠀⠀⠀⠀⠀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⠀⠀⠀⠀⠀⠀⠀⠀⠀⠀⠀⣿⣿⣿⣿⣿⣿⣿⣿⣿⣿⣿⣿⣿⣿⣿⣇⢕⢕⢕⢕⢕⢅⢅⢔⢐⢅⢕⢕⣿⣿⣿⣿⣿⣿⣿⣿⣿⣿⣿⣿⣿⣿⣿⣿⣿⣿⣿⣿⣿⣿⣿⣿⣿⣿⣿⣿⣿⣿⠀⠀⠀⠀⠀⠀⠀⠀⠀⠀⠀⠀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⠀⠀⠀⠀⠀⠀⠀⠀⠀⠀⠀⣿⣿⣿⣿⣿⣿⣿⣿⣿⣿⣿⣿⣿⣿⣿⣿⡕⢕⢕⢕⢕⢕⢕⢕⢕⢕⢕⣾⣿⣿⣿⣿⣿⣿⣿⣿⣿⣿⣿⣿⣿⣿⣿⣿⣿⣿⣿⣿⣿⣿⣿⣿⣿⣿⣿⣿⣿⣿⠀⠀⠀⠀⠀⠀⠀⠀⠀⠀⠀⠀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⠀⠀⠀⠀⠀⠀⠀⠀⠀⠀⠀⣿⣿⣿⣿⣿⣿⣿⣿⣿⣿⣿⣿⣿⣿⣿⣿⣿⣕⡕⢕⢕⢕⢕⢕⢕⢕⢕⢹⣿⣿⣿⣿⣿⣿⣿⣿⣿⣿⣿⣿⣿⣿⣿⣿⣿⣿⣿⣿⣿⣿⣿⣿⣿⣿⣿⣿⣿⣿⠀⠀⠀⠀⠀⠀⠀⠀⠀⠀⠀⠀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⠀⠀⠀⠀⠀⠀⠀⠀⠀⠀⠀⣿⣿⣿⣿⣿⣿⣿⣿⣿⣿⣿⣿⣿⣿⣿⣿⣿⣿⣷⡕⢕⢕⢕⢕⢕⢕⢕⢕⣿⣿⣿⣿⣿⣿⣿⣿⣿⣿⣿⣿⣿⣿⣿⣿⣿⣿⣿⣿⣿⣿⣿⣿⣿⣿⣿⣿⣿⣿⠀⠀⠀⠀⠀⠀⠀⠀⠀⠀⠀⠀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⠀⠀⠀⠀⠀⠀⠀⠀⠀⠀⠀⣿⣿⣿⣿⣿⣿⣿⣿⣿⣿⣿⣿⣿⣿⣿⣿⣿⣿⣿⡇⢕⢕⢕⢕⢕⢕⢕⢾⣿⣿⣿⣿⣿⣿⣿⣿⣿⣿⣿⣿⣿⣿⣿⣿⣿⣿⣿⣿⣿⣿⣿⣿⣿⣿⣿⣿⣿⣿⠀⠀⠀⠀⠀⠀⠀⠀⠀⠀⠀⠀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⠀⠀⠀⠀⠀⠀⠀⠀⠀⠀⠀⠛⠛⠛⠛⠛⠛⠛⠛⠛⠛⠛⠛⠛⠛⠛⠛⠛⠛⠛⠓⠑⠑⠑⠑⠑⠑⠑⠘⠛⠛⠛⠛⠛⠛⠛⠛⠛⠛⠛⠛⠛⠛⠛⠛⠛⠛⠛⠛⠛⠛⠛⠛⠛⠛⠛⠛⠛⠛⠀⠀⠀⠀⠀⠀⠀⠀⠀⠀⠀⠀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⠀⠀⠀⠀⠀⠀⠀⠀⠀⠀⠀⣿⣿⣿⣿⣿⣿⣿⣿⣿⣿⣿⣿⡏⢏⢕⣕⡕⠽⠟⢝⢅⢕⢕⢕⢕⣜⢿⣿⣿⣿⣿⣿⣿⣿⣿⣿⣿⣿⡏⢕⢕⢕⢕⢕⢻⣿⣿⣿⣿⣿⣿⣷⡕⢕⢕⢕⢕⢕⠀⠀⠀⠀⠀⠀⠀⠀⠀⠀⠀⠀</a:t>
            </a:r>
            <a:br/>
            <a:r>
              <a:t>⠀⠀⠀⠀⠀⠀⠀⠀⠀⠀⠀⣿⣿⣿⣿⣿⣿⣿⣿⣿⣿⣿⡟⣱⣵⣵⣾⢿⢷⢿⢇⢕⢕⡼⣼⣿⣿⣿⣿⣿⣿⣿⣿⣿⣿⣿⣿⣿⣿⢇⢕⢕⢕⢕⢕⢸⣿⣿⣿⣿⣿⣿⣿⣧⢕⢕⢕⢕⢕⠀⠀⠀⠀⠀⠀⠀⠀⠀⠀⠀⠀</a:t>
            </a:r>
            <a:br/>
            <a:r>
              <a:t>⠀⠀⠀⠀⠀⠀⠀⠀⠀⠀⠀⣿⣿⣿⣿⣿⣿⣿⣿⣿⣿⣿⡇⢻⣿⣿⣿⣷⣿⣿⣿⣿⣿⣾⣿⣿⣿⣿⣿⣿⣿⣿⣿⣿⣿⣿⣿⣿⣿⢕⢕⢕⢕⢕⢕⢕⣿⣿⣿⣿⣿⣿⣿⣿⢕⢕⢕⢕⢕⠀⠀⠀⠀⠀⠀⠀⠀⠀⠀⠀⠀</a:t>
            </a:r>
            <a:br/>
            <a:r>
              <a:t>⠀⠀⠀⠀⠀⠀⠀⠀⠀⠀⠀⣿⣿⣿⣿⣿⣿⣿⣿⣿⣿⣿⡇⣱⣎⣿⣿⣿⣿⣿⣿⣿⣿⣿⣿⣿⣿⣿⣿⣿⣿⣿⣿⣿⣿⣿⣿⣿⣿⢕⢕⢕⢕⢕⢕⢕⣿⣿⣿⣿⣿⣿⣿⣿⡇⢕⢕⢕⢕⠀⠀⠀⠀⠀⠀⠀⠀⠀⠀⠀⠀</a:t>
            </a:r>
            <a:br/>
            <a:r>
              <a:t>⠀⠀⠀⠀⠀⠀⠀⠀⠀⠀⠀⣿⣿⣿⣿⣿⣿⣿⣿⣿⣿⣿⡇⢜⢿⣿⣿⣿⣿⣿⣿⣿⣿⣿⣿⣿⣿⣿⣿⣿⣿⣿⣿⣿⣿⣿⣿⣿⣿⣵⣷⣵⣵⣷⣿⣿⣿⣿⣿⣿⣿⣿⣿⣿⡇⢕⢕⢕⢕⠀⠀⠀⠀⠀⠀⠀⠀⠀⠀⠀⠀</a:t>
            </a:r>
            <a:br/>
            <a:r>
              <a:t>⠀⠀⠀⠀⠀⠀⠀⠀⠀⠀⠀⣿⣿⣿⣿⣿⣿⣿⣿⣿⣿⣿⣧⢕⢸⣿⣿⣿⣿⣿⣿⣿⣿⣿⣿⣿⣿⣿⣿⣿⣿⣿⣿⣿⣿⣿⣿⣿⣿⣿⣿⣿⣿⣿⣿⣿⣿⣿⣿⣿⣿⣿⣿⣿⡧⢕⢕⢕⢕⠀⠀⠀⠀⠀⠀⠀⠀⠀⠀⠀⠀</a:t>
            </a:r>
            <a:br/>
            <a:r>
              <a:t>⠀⠀⠀⠀⠀⠀⠀⠀⠀⠀⠀⣿⣿⣿⣿⣿⣿⣿⣿⣿⣿⣿⣿⡕⢸⣿⣿⣿⣿⣿⣿⣿⣿⣿⣿⣿⣿⣿⣿⣿⣿⣿⣿⣿⣿⣿⣿⣿⣿⣿⣿⣿⣿⣿⣿⣿⣿⣿⣿⣿⣿⣿⣿⣿⣇⡕⢱⡕⢕⠀⠀⠀⠀⠀⠀⠀⠀⠀⠀⠀⠀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⠀⠀⠀⠀⠀⠀⠀⠀⠀⠀⠀⣿⣿⣿⣿⣿⣿⣿⣿⣿⣿⣿⣿⣿⣿⣿⣿⣿⣿⣿⣿⣿⣿⣿⣿⣿⣿⣿⣿⣿⣿⣿⣿⣿⣿⣿⣿⣿⣿⣿⣿⣿⣿⣿⣿⣿⣿⣿⣿⣿⣿⣿⣿⣿⣿⣷⣾⣧⢇⠀⠀⠀⠀⠀⠀⠀⠀⠀⠀⠀⠀</a:t>
            </a:r>
            <a:br/>
            <a:r>
              <a:t>⠀⠀⠀⠀⠀⠀⠀⠀⠀⠀⠀⣿⣿⣿⣿⣿⣿⣿⣿⣿⣿⣿⣿⣿⣿⣿⣿⣿⣿⣿⣿⣿⣟⣿⣿⡿⣿⣿⣿⣿⣿⣿⣿⣿⣿⣿⣿⣿⣿⣿⣿⣿⣿⣿⣿⣿⣿⣿⣿⣿⣿⣿⣿⣿⣿⣿⣾⣿⣧⠀⠀⠀⠀⠀⠀⠀⠀⠀⠀⠀⠀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⠀⠀⠀⠀⠀⠀⠀⠀⠀⠀⠀⣿⣿⣿⣿⣿⣿⣿⣿⣿⣿⣿⣿⣿⣿⣿⣿⣿⣿⣿⣿⣿⣿⣿⣷⣿⣿⣿⣿⣿⣿⣿⣿⣿⣿⣿⣿⣿⣿⣿⣿⣿⣿⣿⣿⣿⣿⣿⣿⣿⣿⣿⣿⣿⣿⣿⣿⣾⣿⠀⠀⠀⠀⠀⠀⠀⠀⠀⠀⠀⠀</a:t>
            </a:r>
            <a:br/>
            <a:r>
              <a:t>⠀⠀⠀⠀⠀⠀⠀⠀⠀⠀⠀⣿⣿⣿⣿⣿⣿⣿⣿⣿⣿⣿⣿⣿⣿⣿⣿⣿⣿⣿⣝⣟⡟⢿⢟⢟⣹⣿⣿⣿⣿⣿⣿⣿⣿⣿⣿⣿⣿⣿⣿⣿⣿⣿⣿⣿⣿⣿⣿⣿⣿⣿⣿⣿⣿⣿⣿⣿⣷⠀⠀⠀⠀⠀⠀⠀⠀⠀⠀⠀⠀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⠀⠀⠀⠀⠀⠀⠀⠀⠀⠀⠀⣿⣿⣿⣿⣿⣿⣿⣿⣿⣿⣿⣿⣿⣿⣿⢹⣿⣿⣿⣿⣿⣿⣿⣿⣿⣿⣿⡟⢸⣿⣿⣿⣿⣿⣿⣿⣿⣿⣿⣿⣿⣿⣿⣿⣿⣿⣿⣿⣿⣿⣿⣿⣿⣿⣿⣿⣿⣿⠀⠀⠀⠀⠀⠀⠀⠀⠀⠀⠀⠀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⠀⠀⠀⠀⠀⠀⠀⠀⠀⠀⠀⣿⣿⣿⣿⣿⣿⣿⣿⣿⣿⣿⣿⣿⣿⡟⢕⢿⣿⣿⣿⣿⣿⣿⣿⣿⣿⢿⠑⠜⣿⣿⣿⣿⣿⣿⣿⣿⣿⣿⣿⣿⣿⣿⣿⣿⣿⣿⣿⣿⣿⣿⣿⣿⣿⣿⣿⣿⣿⠀⠀⠀⠀⠀⠀⠀⠀⠀⠀⠀⠀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⠀⠀⠀⠀⠀⠀⠀⠀⠀⠀⠀⣿⣿⣿⣿⣿⣿⣿⣿⣿⣿⣿⣿⣿⣿⢕⢕⢕⢝⢿⣿⣿⣷⡿⠿⠟⠁⠀⠀⢱⣿⣿⣿⣿⣿⣿⣿⣿⣿⣿⣿⣿⣿⣿⣿⣿⣿⣿⣿⣿⣿⣿⣿⣿⣿⣿⣿⣿⣿⠀⠀⠀⠀⠀⠀⠀⠀⠀⠀⠀⠀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⠀⠀⠀⠀⠀⠀⠀⠀⠀⠀⠀⣿⣿⣿⣿⣿⣿⣿⣿⣿⣿⣿⣿⣿⣿⢕⢕⢕⢕⢕⠑⠑⠐⠀⠀⠀⠀⠀⠀⢸⣿⣿⣿⣿⣿⣿⣿⣿⣿⣿⣿⣿⣿⣿⣿⣿⣿⣿⣿⣿⣿⣿⣿⣿⣿⣿⣿⣿⣿⠀⠀⠀⠀⠀⠀⠀⠀⠀⠀⠀⠀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⠀⠀⠀⠀⠀⠀⠀⠀⠀⠀⠀⣿⣿⣿⣿⣿⣿⣿⣿⣿⣿⣿⣿⣿⣿⡇⢕⢕⢕⢕⢕⢔⢔⢕⢑⢅⢄⢄⢔⣿⣿⣿⣿⣿⣿⣿⣿⣿⣿⣿⣿⣿⣿⣿⣿⣿⣿⣿⣿⣿⣿⣿⣿⣿⣿⣿⣿⣿⣿⠀⠀⠀⠀⠀⠀⠀⠀⠀⠀⠀⠀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⠀⠀⠀⠀⠀⠀⠀⠀⠀⠀⠀⣿⣿⣿⣿⣿⣿⣿⣿⣿⣿⣿⣿⣿⣿⣷⢕⢕⢕⢕⢕⢕⢔⢕⢕⢕⢕⢕⣼⣿⣿⣿⣿⣿⣿⣿⣿⣿⣿⣿⣿⣿⣿⣿⣿⣿⣿⣿⣿⣿⣿⣿⣿⣿⣿⣿⣿⣿⣿⠀⠀⠀⠀⠀⠀⠀⠀⠀⠀⠀⠀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⠀⠀⠀⠀⠀⠀⠀⠀⠀⠀⠀⣿⣿⣿⣿⣿⣿⣿⣿⣿⣿⣿⣿⣿⣿⣿⣧⢕⢕⢕⢔⢔⢕⢕⢕⢕⢕⢸⣿⣿⣿⣿⣿⣿⣿⣿⣿⣿⣿⣿⣿⣿⣿⣿⣿⣿⣿⣿⣿⣿⣿⣿⣿⣿⣿⣿⣿⣿⣿⠀⠀⠀⠀⠀⠀⠀⠀⠀⠀⠀⠀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⠀⠀⠀⠀⠀⠀⠀⠀⠀⠀⠀⣿⣿⣿⣿⣿⣿⣿⣿⣿⣿⣿⣿⣿⣿⣿⣿⣷⡕⢕⢕⢕⢕⢕⢕⢕⢕⢸⣿⣿⣿⣿⣿⣿⣿⣿⣿⣿⣿⣿⣿⣿⣿⣿⣿⣿⣿⣿⣿⣿⣿⣿⣿⣿⣿⣿⣿⣿⣿⠀⠀⠀⠀⠀⠀⠀⠀⠀⠀⠀⠀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⠀⠀⠀⠀⠀⠀⠀⠀⠀⠀⠀⣿⣿⣿⣿⣿⣿⣿⣿⣿⣿⣿⣿⣿⣿⣿⣿⣿⣇⢕⢕⢕⢕⢕⢕⢕⢕⢱⣿⣿⣿⣿⣿⣿⣿⣿⣿⣿⣿⣿⣿⣿⣿⣿⣿⣿⣿⣿⣿⣿⣿⣿⣿⣿⣿⣿⣿⣿⣿⠀⠀⠀⠀⠀⠀⠀⠀⠀⠀⠀⠀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⠀⠀⠀⠀⠀⠀⠀⠀⠀⠀⠀⣿⣿⣿⣿⣿⣿⣿⣿⣿⣿⣿⣿⣿⣿⣿⣿⣿⣿⢕⢕⢕⢕⢕⢕⢕⢕⣿⣿⣿⣿⣿⣿⣿⣿⣿⣿⣿⣿⣿⣿⣿⣿⣿⣿⣿⣿⣿⣿⣿⣿⣿⣿⣿⣿⣿⣿⣿⣿⠀⠀⠀⠀⠀⠀⠀⠀⠀⠀⠀⠀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⠀⠀⠀⠀⠀⠀⠀⠀⠀⠀⠀⠛⠛⠛⠛⠛⠛⠛⠛⠛⠛⠛⠛⠛⠛⠛⠛⠛⠛⠃⠑⠑⠑⠑⠑⠑⠑⠙⠛⠛⠛⠛⠛⠛⠛⠛⠛⠛⠛⠛⠛⠛⠛⠛⠛⠛⠛⠛⠛⠛⠛⠛⠛⠛⠛⠛⠛⠛⠛⠀⠀⠀⠀⠀⠀⠀⠀⠀⠀⠀⠀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⠀⠀⠀⠀⠀⠀⠀⠀⠀⠀⠀⠀⠀⠀⠀⠀⠕⢸⣿⣿⣿⣿⣿⣿⣿⣿⣿⣿⣿⣿⣿⣿⣿⣿⣿⣿⣿⣿⣿⣿⣿⣿⣿⣿⣿⣿⣿⣿⣿⣿⣿⣿⣿⣿⣿⣿⣿⣿⣿⣿⣷⣿⡇⠑⢕⢕⢕⢕⢕⠀⠀⠀⠀⠀⠀⠀⠀⠀⠀⠀⠀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⠀⠀⠀⠀⠀⠀⠀⠀⠀⠀⠀⠀⠀⠀⠀⠀⠀⢸⣿⣿⣿⣿⣿⣿⣿⣿⣿⣿⣿⣿⣿⣿⣿⣿⣿⣿⣿⣿⣿⣿⣿⣿⣿⣿⣿⣿⣿⣿⣿⣿⣿⣿⣿⣿⣿⣿⣿⣿⣿⣿⣿⣿⡇⠀⢕⢕⢕⢕⢕⠀⠀⠀⠀⠀⠀⠀⠀⠀⠀⠀⠀</a:t>
            </a:r>
            <a:br/>
            <a:r>
              <a:t>⠀⠀⠀⠀⠀⠀⠀⠀⠀⠀⠀⠀⠀⠀⢀⠀⠀⢸⣿⣿⣿⣿⣿⣿⣿⣿⣿⣿⣿⣿⣿⣿⣿⣿⣿⣿⣿⣿⣿⣿⣿⣿⣿⣿⣿⣿⣿⣿⣿⣿⣿⣿⣿⣿⣿⣿⣿⣿⣿⣿⣿⣿⡇⠐⢕⢕⢕⢇⢕⠀⠀⠀⠀⠀⠀⠀⠀⠀⠀⠀⠀</a:t>
            </a:r>
            <a:br/>
            <a:r>
              <a:t>⠀⠀⠀⠀⠀⠀⠀⠀⠀⠀⠀⠀⢄⠁⠁⠀⢀⢸⣿⣿⣿⣿⣿⣿⣿⣿⣿⣿⣿⣿⣿⣿⣿⣿⣿⣿⣿⣿⣿⣿⣿⣿⣿⣿⣿⣿⣿⣿⣿⣿⣿⣿⣿⣿⣿⣿⣿⣿⣿⣿⣿⣿⡇⢑⢕⢕⢕⢕⢕⠀⠀⠀⠀⠀⠀⠀⠀⠀⠀⠀⠀</a:t>
            </a:r>
            <a:br/>
            <a:r>
              <a:t>⠀⠀⠀⠀⠀⠀⠀⠀⠀⠀⠀⢔⢔⢄⢔⢄⠅⢸⣿⣿⣿⣿⣿⣿⣿⣿⣿⣿⣿⣿⣿⣿⣿⣿⣿⣿⣿⣿⣿⣿⣿⡯⢟⣿⣿⣿⣿⣿⣿⣿⣿⣿⣿⣿⣿⣿⣿⣿⣿⣿⣿⣿⡇⢐⢕⢕⢕⢕⢕⠀⠀⠀⠀⠀⠀⠀⠀⠀⠀⠀⠀</a:t>
            </a:r>
            <a:br/>
            <a:r>
              <a:t>⠀⠀⠀⠀⠀⠀⠀⠀⠀⠀⠀⢕⢕⢕⢕⢕⠐⢸⣿⣿⣿⣿⣿⣿⣿⣿⣿⣿⣿⣿⣿⣿⣿⣿⣿⣿⣿⣿⣿⣿⣧⢏⢏⣿⣿⣿⣿⣿⣿⣿⣿⣿⣿⣿⣿⣿⣿⣿⣿⣿⣿⣿⡇⢄⢕⢕⢕⢕⢕⠀⠀⠀⠀⠀⠀⠀⠀⠀⠀⠀⠀</a:t>
            </a:r>
            <a:br/>
            <a:r>
              <a:t>⠀⠀⠀⠀⠀⠀⠀⠀⠀⠀⠀⠑⢕⢕⢕⢕⢐⢸⣿⣿⣿⣿⣿⣿⣿⣿⣿⣿⣿⣿⣿⣿⣿⣿⣾⣿⣿⣿⣿⣿⡝⢇⡝⣾⣿⣿⣿⣿⣿⣿⣿⣿⣿⣿⣿⣿⣿⣿⣿⣿⣿⣿⡇⢕⢕⢕⢕⢕⢕⠀⠀⠀⠀⠀⠀⠀⠀⠀⠀⠀⠀</a:t>
            </a:r>
            <a:br/>
            <a:r>
              <a:t>⠀⠀⠀⠀⠀⠀⠀⠀⠀⠀⠀⢀⢱⢕⢕⢕⠀⢜⣿⣿⣿⣿⣿⣿⣿⣿⣿⣿⣿⣿⣿⣿⣿⣿⣿⣿⣿⣿⣾⣿⢱⢸⢱⣾⣿⣿⣿⣿⣿⣿⣿⣿⣿⣿⣿⣿⣿⣿⣿⣿⡿⢟⣇⣵⣵⣵⣵⣵⣵⠀⠀⠀⠀⠀⠀⠀⠀⠀⠀⠀⠀</a:t>
            </a:r>
            <a:br/>
            <a:r>
              <a:t>⠀⠀⠀⠀⠀⠀⠀⠀⠀⠀⠀⢕⢕⢕⢕⢕⠀⢕⣿⣿⣿⣿⣿⣿⣿⣿⣿⣿⣿⣿⣿⣿⣿⣿⣿⣿⣿⣿⣿⣿⡜⡇⢾⣿⣿⣿⣿⣿⣿⣿⣿⣿⣿⣿⣿⣿⣿⣿⣿⣿⢝⢍⢍⢍⢉⠉⢉⠍⢉⠀⠀⠀⠀⠀⠀⠀⠀⠀⠀⠀⠀</a:t>
            </a:r>
            <a:br/>
            <a:r>
              <a:t>⠀⠀⠀⠀⠀⠀⠀⠀⠀⠀⠀⢕⢕⡿⢕⢕⠀⢕⣿⣿⡏⢝⢱⣿⣿⣿⣿⣿⣿⣿⣿⣿⣿⣿⣿⣿⣿⡿⢿⣟⢇⢇⢕⢹⢿⣿⣿⣿⣿⣿⣿⣿⣿⣿⣿⣿⣿⣿⣿⣿⣹⢷⠗⢕⢃⢕⠕⠄⢤⠀⠀⠀⠀⠀⠀⠀⠀⠀⠀⠀⠀</a:t>
            </a:r>
            <a:br/>
            <a:r>
              <a:t>⠀⠀⠀⠀⠀⠀⠀⠀⠀⠀⠀⢔⢱⡵⢕⢕⢐⢕⣿⣿⣿⣧⡜⣿⣿⣿⣿⣿⣿⣿⣿⣿⣿⣿⣟⣿⢇⢕⢕⢱⢕⢕⢕⢕⢱⣿⣟⣿⣿⣿⣿⣿⣿⣿⣿⣿⣿⣿⣿⣿⣯⣵⣵⡵⣵⣵⣵⣵⣵⠀⠀⠀⠀⠀⠀⠀⠀⠀⠀⠀⠀</a:t>
            </a:r>
            <a:br/>
            <a:r>
              <a:t>⠀⠀⠀⠀⠀⠀⠀⠀⠀⠀⠀⠕⢸⢇⢕⢕⢀⢕⣿⣿⣿⣿⡯⢿⣿⣿⣿⣿⣿⣿⡿⢏⢝⣿⣿⣯⡕⢕⢕⢕⣷⢕⢕⣱⣿⣿⢿⢝⡻⣿⣿⣿⣿⣿⣿⣿⣿⣿⣿⣿⣿⣿⣿⣿⣿⣿⣿⣿⣟⠀⠀⠀⠀⠀⠀⠀⠀⠀⠀⠀⠀</a:t>
            </a:r>
            <a:br/>
            <a:r>
              <a:t>⠀⠀⠀⠀⠀⠀⠀⠀⠀⠀⠀⢝⢟⢗⢇⢕⢕⢕⣿⣿⣿⣿⣷⡸⣿⣿⣿⣿⣿⡟⢕⢱⢕⣿⣿⣿⣿⣧⣕⣕⣕⣵⣾⣿⣿⣿⢕⢱⣷⣝⣿⣿⣿⣿⣿⣿⣿⣿⣿⣿⣿⣿⣿⣿⣿⣿⣿⣿⣿⠀⠀⠀⠀⠀⠀⠀⠀⠀⠀⠀⠀</a:t>
            </a:r>
            <a:br/>
            <a:r>
              <a:t>⠀⠀⠀⠀⠀⠀⠀⠀⠀⠀⠀⢱⡕⢇⢕⢕⢕⢕⣿⣿⣿⣿⣿⣷⡹⣿⣿⡿⢏⢕⣵⣧⣱⣿⣿⣿⣿⣿⣿⣿⣿⣿⣿⣿⣿⣿⣧⡸⣿⣿⣿⣻⣿⣿⣿⣿⣿⣿⣿⣿⣿⣿⣿⣿⣿⣿⣿⣿⣿⠀⠀⠀⠀⠀⠀⠀⠀⠀⠀⠀⠀</a:t>
            </a:r>
            <a:br/>
            <a:r>
              <a:t>⠀⠀⠀⠀⠀⠀⠀⠀⠀⠀⠀⢕⢕⢕⢕⢕⠀⢕⣿⣿⣿⣿⣿⣿⢹⢟⢝⢕⣵⣿⣿⣿⣿⣿⣿⣿⣿⣿⣿⣿⣿⣿⣿⣿⣿⣿⣿⣿⣿⣿⣿⣿⣿⣿⣿⣿⣿⣿⣿⣿⣿⣿⣿⣿⣿⣿⣿⣿⣿⠀⠀⠀⠀⠀⠀⠀⠀⠀⠀⠀⠀</a:t>
            </a:r>
            <a:br/>
            <a:r>
              <a:t>⠀⠀⠀⠀⠀⠀⠀⠀⠀⠀⠀⠁⢸⢕⢕⢕⢀⢕⣿⣿⣿⣿⣿⡇⢕⣱⣵⣿⣿⣿⣿⣿⣿⣿⣿⣿⣿⣿⣿⣿⣿⣿⣿⣿⣻⣿⣿⣿⢟⢟⢝⢿⣿⢟⢽⣿⣿⣿⣿⣿⣿⣿⣿⣿⣿⣿⣿⣿⣿⠀⠀⠀⠀⠀⠀⠀⠀⠀⠀⠀⠀</a:t>
            </a:r>
            <a:br/>
            <a:r>
              <a:t>⠀⠀⠀⠀⠀⠀⠀⠀⠀⠀⠀⢕⢸⢕⢕⢕⢔⢱⣿⣿⣿⣿⣿⣷⣾⣿⣿⣿⣿⣿⣿⣿⣿⣿⣿⣿⣿⣿⣿⣿⣿⣿⣿⣿⣿⣿⣿⣷⢧⣧⣵⣞⣻⣧⣼⣿⣿⣿⣿⣿⣿⣿⣿⣿⣿⣿⣿⣿⣿⠀⠀⠀⠀⠀⠀⠀⠀⠀⠀⠀⠀</a:t>
            </a:r>
            <a:br/>
            <a:r>
              <a:t>⠀⠀⠀⠀⠀⠀⠀⠀⠀⠀⠀⢕⢸⢕⢕⢕⢕⢸⣿⣿⣿⣿⣿⣿⣿⣿⣿⣿⣿⣿⣿⣿⣿⣿⣿⣿⣿⣿⣿⣿⣿⣿⣿⣿⣿⣿⣿⣿⣿⣿⣿⣿⣿⣿⣿⣿⣿⣿⣿⣿⣿⣿⣿⣿⣿⣿⣿⣿⣿⠀⠀⠀⠀⠀⠀⠀⠀⠀⠀⠀⠀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⠀⠀⠀⠀⠀⠀⠀⠀⠀⠀⠀⢕⢸⢕⡕⢸⢕⢸⣿⣿⣿⣿⣿⣿⣿⣿⣿⣿⣿⣿⣿⣿⣿⣿⣿⣿⣿⣿⣿⣿⣿⣿⣿⣿⣿⣿⣿⣿⣿⣿⣿⣿⣿⣿⣿⣿⣿⣿⣿⣿⣿⣿⣿⣿⣿⣿⣿⣿⣿⠀⠀⠀⠀⠀⠀⠀⠀⠀⠀⠀⠀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⠀⠀⠀⠀⠀⠀⠀⠀⠀⠀⠀⢕⢸⢕⢕⢸⢕⢸⣿⣿⣿⣿⣿⣿⣿⣿⣿⣿⣿⣿⣿⣿⣿⣿⣿⣿⣿⣿⣿⣿⣿⣿⣿⣿⣿⣿⣿⣿⣿⣿⣿⣿⣿⣿⣿⣿⣿⣿⣿⣿⣿⣿⣿⣿⣿⣿⣿⣿⣿⠀⠀⠀⠀⠀⠀⠀⠀⠀⠀⠀⠀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⠀⠀⠀⠀⠀⠀⠀⠀⠀⠀⠀⢝⢝⢕⢕⣸⢕⢸⣿⣿⣿⣿⣿⣿⣿⣿⣿⣿⣿⣿⣿⣿⣿⣿⣿⣿⣿⣿⣿⣿⣿⣿⣿⣿⣿⣿⣿⣿⣿⣿⣿⣿⣿⣿⣿⣿⣿⣿⣿⣿⣿⣿⣿⣿⣿⣿⣿⣿⣿⠀⠀⠀⠀⠀⠀⠀⠀⠀⠀⠀⠀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⠀⠀⠀⠀⠀⠀⠀⠀⠀⠀⠀⢕⢕⢕⢜⢸⢕⢸⣿⣿⣿⣿⣿⣿⣿⣿⣿⣿⣿⣿⣿⣿⣿⣿⣿⣿⣿⣿⣿⣿⣿⣿⣿⣿⣿⣿⣿⣿⣿⣿⣿⣿⣿⣿⣿⣿⣿⣿⣿⣿⣿⣿⣿⣿⣿⣿⣿⣿⣿⠀⠀⠀⠀⠀⠀⠀⠀⠀⠀⠀⠀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⠀⠀⠀⠀⠀⠀⠀⠀⠀⠀⠀⠑⠑⠑⠑⠘⠑⠘⠛⠛⠛⠛⠛⠛⠛⠛⠛⠛⠛⠛⠛⠛⠛⠛⠛⠛⠛⠛⠛⠛⠛⠛⠛⠛⠛⠛⠓⠛⠛⠛⠛⠛⠛⠛⠛⠛⠛⠛⠛⠛⠛⠛⠛⠛⠛⠛⠛⠛⠛⠀⠀⠀⠀⠀⠀⠀⠀⠀⠀⠀⠀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⠀⠀⠀⠀⠀⠀⠀⠀⠀⠀⠀⣿⣿⣿⣿⣿⣿⣿⣿⣿⣿⣿⣿⣿⡿⢟⢏⢕⢕⢕⣵⢞⢛⢝⠝⢝⢎⢝⣿⣿⣿⣿⣿⣿⣿⣿⣿⣿⣿⣿⢕⢕⢕⢜⢕⢻⣿⣿⣿⣿⣿⣿⣿⡕⢕⢕⢕⢕⢕⠀⠀⠀⠀⠀⠀⠀⠀⠀⠀⠀⠀</a:t>
            </a:r>
            <a:br/>
            <a:r>
              <a:t>⠀⠀⠀⠀⠀⠀⠀⠀⠀⠀⠀⣿⣿⣿⣿⣿⣿⣿⣿⣿⣿⣿⣿⡟⢇⣧⢕⣽⣷⡧⣵⣵⢕⢕⢕⣕⣾⣧⣽⣿⣿⣿⣿⣿⣿⣿⣿⣿⣿⡇⢕⢕⢕⢗⡕⢜⣿⣿⣿⣿⣿⣿⣿⣧⢕⢕⢕⢕⢕⠀⠀⠀⠀⠀⠀⠀⠀⠀⠀⠀⠀</a:t>
            </a:r>
            <a:br/>
            <a:r>
              <a:t>⠀⠀⠀⠀⠀⠀⠀⠀⠀⠀⠀⣿⣿⣿⣿⣿⣿⣿⣿⣿⣿⣿⣿⢕⢻⣿⣿⣿⣮⣵⣾⣿⣷⣧⣼⣾⣿⣿⣿⣿⣿⣿⣿⣿⣿⣿⣿⣿⣿⢕⢕⢕⢕⣼⡇⢕⣿⣿⣿⣿⣿⣿⣿⣿⡕⢕⢕⢕⢕⠀⠀⠀⠀⠀⠀⠀⠀⠀⠀⠀⠀</a:t>
            </a:r>
            <a:br/>
            <a:r>
              <a:t>⠀⠀⠀⠀⠀⠀⠀⠀⠀⠀⠀⣿⣿⣿⣿⣿⣿⣿⣿⣿⣿⣿⣿⢕⣵⣞⣿⣿⣿⣿⣿⣿⣿⣿⣿⣿⣿⣿⣿⣿⣿⣿⣿⣿⣿⣿⣿⣿⣿⢕⢕⢕⢕⣿⣗⢕⣿⣿⣿⣿⣿⣿⣿⣿⡇⢕⢕⢕⢕⠀⠀⠀⠀⠀⠀⠀⠀⠀⠀⠀⠀</a:t>
            </a:r>
            <a:br/>
            <a:r>
              <a:t>⠀⠀⠀⠀⠀⠀⠀⠀⠀⠀⠀⣿⣿⣿⣿⣿⣿⣿⣿⣿⣿⣿⣿⢕⢜⣿⣿⣿⣿⣿⣿⣿⣿⣿⣿⣿⣿⣿⣿⣿⣿⣿⣿⣿⣿⣿⣿⣿⣿⣱⣵⣵⣵⣾⣿⣿⣿⣿⣿⣿⣿⣿⣿⣿⣇⢕⢕⢕⢕⠀⠀⠀⠀⠀⠀⠀⠀⠀⠀⠀⠀</a:t>
            </a:r>
            <a:br/>
            <a:r>
              <a:t>⠀⠀⠀⠀⠀⠀⠀⠀⠀⠀⠀⣿⣿⣿⣿⣿⣿⣿⣿⣿⣿⣿⣿⢕⢕⣿⣿⣿⣿⣿⣿⣿⣿⣿⣿⣿⣿⣿⣿⣿⣿⣿⣿⣿⣿⣿⣿⣿⣿⣿⣿⣿⣿⣿⣿⣿⣿⣿⣿⣿⣿⣿⣿⣿⣿⡕⣕⣕⢕⠀⠀⠀⠀⠀⠀⠀⠀⠀⠀⠀⠀</a:t>
            </a:r>
            <a:br/>
            <a:r>
              <a:t>⠀⠀⠀⠀⠀⠀⠀⠀⠀⠀⠀⣿⣿⣿⣿⣿⣿⣿⣿⣿⣿⣿⣿⡕⢕⣿⣿⣿⣿⣿⢿⣿⣿⣿⣿⣿⣿⣿⣿⣿⣿⣿⣿⣿⣿⣿⣿⣿⣿⣿⣿⣿⣿⣿⣿⣿⣿⣿⣿⣿⣿⣿⣿⣿⣿⡇⣝⣕⢕⠀⠀⠀⠀⠀⠀⠀⠀⠀⠀⠀⠀</a:t>
            </a:r>
            <a:br/>
            <a:r>
              <a:t>⠀⠀⠀⠀⠀⠀⠀⠀⠀⠀⠀⣿⣿⣿⣿⣿⣿⣿⣿⣿⣿⣿⣿⣷⣷⣿⣿⣿⣿⣿⣿⣿⣿⣿⣿⣿⣿⣷⣿⣿⣿⣿⣿⣿⣿⣿⣿⣿⣿⣿⣿⣿⣿⣿⣿⣿⣿⣿⣿⣿⣿⣿⣿⣿⣿⣿⣿⣿⡇⠀⠀⠀⠀⠀⠀⠀⠀⠀⠀⠀⠀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⠀⠀⠀⠀⠀⠀⠀⠀⠀⠀⠀⣿⣿⣿⣿⣿⣿⣿⣿⣿⣿⣿⣿⣿⣿⣿⣿⣿⣿⣿⣿⣿⣷⣮⣵⣵⣾⣿⣿⣿⣿⣿⣿⣿⣿⣿⣿⣿⣿⣿⣿⣿⣿⣿⣿⣿⣿⣿⣿⣿⣿⣿⣿⣿⣿⣿⣿⣿⣿⠀⠀⠀⠀⠀⠀⠀⠀⠀⠀⠀⠀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⠀⠀⠀⠀⠀⠀⠀⠀⠀⠀⠀⣿⣿⣿⣿⣿⣿⣿⣿⣿⣿⣿⣿⣿⡗⢸⣿⣿⣿⣿⣿⣿⣿⣿⣿⣿⣿⡿⢸⣿⣿⣿⣿⣿⣿⣿⣿⣿⣿⣿⣿⣿⣿⣿⣿⣿⣿⣿⣿⣿⣿⣿⣿⣿⣿⣿⣿⣿⣿⠀⠀⠀⠀⠀⠀⠀⠀⠀⠀⠀⠀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⠀⠀⠀⠀⠀⠀⠀⠀⠀⠀⠀⣿⣿⣿⣿⣿⣿⣿⣿⣿⣿⣿⣿⡏⢕⢜⢻⣿⣿⣿⣿⣿⣿⣿⣿⣿⠟⠑⢸⣿⣿⣿⣿⣿⣿⣿⣿⣿⣿⣿⣿⣿⣿⣿⣿⣿⣿⣿⣿⣿⣿⣿⣿⣿⣿⣿⣿⣿⣿⠀⠀⠀⠀⠀⠀⠀⠀⠀⠀⠀⠀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⠀⠀⠀⠀⠀⠀⠀⠀⠀⠀⠀⣿⣿⣿⣿⣿⣿⣿⣿⣿⣿⣿⣿⡇⢕⢕⢕⢜⢟⢿⢿⢿⢟⠋⠙⠁⠀⠀⢸⣿⣿⣿⣿⣿⣿⣿⣿⣿⣿⣿⣿⣿⣿⣿⣿⣿⣿⣿⣿⣿⣿⣿⣿⣿⣿⣿⣿⣿⣿⠀⠀⠀⠀⠀⠀⠀⠀⠀⠀⠀⠀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⠀⠀⠀⠀⠀⠀⠀⠀⠀⠀⠀⣿⣿⣿⣿⣿⣿⣿⣿⣿⣿⣿⣿⡇⢕⢕⢕⢕⢅⢁⢁⢁⢁⢄⢄⠀⠀⢀⣿⣿⣿⣿⣿⣿⣿⣿⣿⣿⣿⣿⣿⣿⣿⣿⣿⣿⣿⣿⣿⣿⣿⣿⣿⣿⣿⣿⣿⣿⣿⠀⠀⠀⠀⠀⠀⠀⠀⠀⠀⠀⠀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⠀⠀⠀⠀⠀⠀⠀⠀⠀⠀⠀⣿⣿⣿⣿⣿⣿⣿⣿⣿⣿⣿⣿⡇⢕⢕⢕⢕⢕⢑⢑⢑⢅⢀⠔⢕⢔⢱⣿⣿⣿⣿⣿⣿⣿⣿⣿⣿⣿⣿⣿⣿⣿⣿⣿⣿⣿⣿⣿⣿⣿⣿⣿⣿⣿⣿⣿⣿⣿⠀⠀⠀⠀⠀⠀⠀⠀⠀⠀⠀⠀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⠀⠀⠀⠀⠀⠀⠀⠀⠀⠀⠀⣿⣿⣿⣿⣿⣿⣿⣿⣿⣿⣿⣿⣇⢕⢕⢕⠕⠕⠕⢕⢕⢔⢕⢕⢕⢕⣿⣿⣿⣿⣿⣿⣿⣿⣿⣿⣿⣿⣿⣿⣿⣿⣿⣿⣿⣿⣿⣿⣿⣿⣿⣿⣿⣿⣿⣿⣿⣿⠀⠀⠀⠀⠀⠀⠀⠀⠀⠀⠀⠀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⠀⠀⠀⠀⠀⠀⠀⠀⠀⠀⠀⣿⣿⣿⣿⣿⣿⣿⣿⣿⣿⣿⣿⣿⡕⢕⢕⢕⢕⢕⢅⢔⢕⢕⢕⢱⣿⣿⣿⣿⣿⣿⣿⣿⣿⣿⣿⣿⣿⣿⣿⣿⣿⣿⣿⣿⣿⣿⣿⣿⣿⣿⣿⣿⣿⣿⣿⣿⣿⠀⠀⠀⠀⠀⠀⠀⠀⠀⠀⠀⠀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⠀⠀⠀⠀⠀⠀⠀⠀⠀⠀⠀⣿⣿⣿⣿⣿⣿⣿⣿⣿⣿⣿⣿⣿⣧⢕⢕⢕⢕⢕⢕⢕⢕⢕⢕⢸⣿⣿⣿⣿⣿⣿⣿⣿⣿⣿⣿⣿⣿⣿⣿⣿⣿⣿⣿⣿⣿⣿⣿⣿⣿⣿⣿⣿⣿⣿⣿⣿⣿⠀⠀⠀⠀⠀⠀⠀⠀⠀⠀⠀⠀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⠀⠀⠀⠀⠀⠀⠀⠀⠀⠀⠀⣿⣿⣿⣿⣿⣿⣿⣿⣿⣿⣿⣿⣿⣿⢕⢕⢕⢕⢕⢕⢕⢕⢕⢕⢸⣿⣿⣿⣿⣿⣿⣿⣿⣿⣿⣿⣿⣿⣿⣿⣿⣿⣿⣿⣿⣿⣿⣿⣿⣿⣿⣿⣿⣿⣿⣿⣿⣿⠀⠀⠀⠀⠀⠀⠀⠀⠀⠀⠀⠀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⠀⠀⠀⠀⠀⠀⠀⠀⠀⠀⠀⠛⠛⠛⠛⠛⠛⠛⠛⠛⠛⠛⠛⠛⠛⠑⠑⠑⠑⠑⠑⠑⠑⠑⠑⠛⠛⠛⠛⠛⠛⠛⠛⠛⠛⠛⠛⠛⠛⠛⠛⠛⠛⠛⠛⠛⠛⠛⠛⠛⠛⠛⠛⠛⠛⠛⠛⠛⠛⠀⠀⠀⠀⠀⠀⠀⠀⠀⠀⠀⠀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⠀⠀⠀⠀⠀⠀⠀⠀⠀⠀⠀⣿⣿⣿⣿⣿⣿⣿⣿⣿⣿⣿⣿⣿⣿⡿⢿⢕⢕⢕⢕⢱⣼⢷⢾⢿⢷⢯⣽⣽⣿⣿⣿⣿⣿⣿⣿⣿⣿⡟⢕⢕⢕⢕⢕⢿⣿⣿⣿⣿⣿⣿⣿⡕⢕⢕⢕⢕⢕⠀⠀⠀⠀⠀⠀⠀⠀⠀⠀⠀⠀</a:t>
            </a:r>
            <a:br/>
            <a:r>
              <a:t>⠀⠀⠀⠀⠀⠀⠀⠀⠀⠀⠀⣿⣿⣿⣿⣿⣿⣿⣿⣿⣿⣿⣿⣿⢇⡕⢕⢕⣵⡕⢟⢏⢕⢠⢅⡕⢱⣵⢿⣿⣿⣿⣿⣿⣿⣿⣿⣿⣿⢇⢕⢕⢕⢕⢕⢸⣿⣿⣿⣿⣿⣿⣿⣧⢕⢕⢕⢕⢕⠀⠀⠀⠀⠀⠀⠀⠀⠀⠀⠀⠀</a:t>
            </a:r>
            <a:br/>
            <a:r>
              <a:t>⠀⠀⠀⠀⠀⠀⠀⠀⠀⠀⠀⣿⣿⣿⣿⣿⣿⣿⣿⣿⣿⣿⣿⠕⢵⡿⣗⣯⢝⢏⣻⣝⣕⡕⣱⢗⣾⣿⣻⣿⣿⣿⣿⣿⣿⣿⣿⣿⣿⢕⢕⢕⢕⢕⢕⢕⣿⣿⣿⣿⣿⣿⣿⣿⡕⢕⢕⢕⢕⠀⠀⠀⠀⠀⠀⠀⠀⠀⠀⠀⠀</a:t>
            </a:r>
            <a:br/>
            <a:r>
              <a:t>⠀⠀⠀⠀⠀⠀⠀⠀⠀⠀⠀⣿⣿⣿⣿⣿⣿⣿⣿⣿⣿⣿⣿⢕⢜⢻⣿⣿⣿⣿⣿⣿⣿⣿⣿⣾⣿⣿⣿⣿⣿⣿⣿⣿⣿⣿⣿⣿⣿⢕⢕⢕⢕⣵⣵⢕⣿⣿⣿⣿⣿⣿⣿⣿⡇⢕⢕⢕⢕⠀⠀⠀⠀⠀⠀⠀⠀⠀⠀⠀⠀</a:t>
            </a:r>
            <a:br/>
            <a:r>
              <a:t>⠀⠀⠀⠀⠀⠀⠀⠀⠀⠀⠀⣿⣿⣿⣿⣿⣿⣿⣿⣿⣿⣿⣿⢕⢻⣿⣿⣿⣿⣿⣿⣿⣿⣿⣿⣿⣿⣿⣿⣿⣿⣿⣿⣿⣿⣿⣿⣿⣿⣕⣵⣕⣱⣼⣿⣷⣿⣿⣿⣿⣿⣿⣿⣿⡇⢕⢕⢕⢕⠀⠀⠀⠀⠀⠀⠀⠀⠀⠀⠀⠀</a:t>
            </a:r>
            <a:br/>
            <a:r>
              <a:t>⠀⠀⠀⠀⠀⠀⠀⠀⠀⠀⠀⣿⣿⣿⣿⣿⣿⣿⣿⣿⣿⣿⣿⢕⢜⣿⣿⣿⣿⣿⣿⣿⣿⣿⣿⣿⣿⣿⣿⣿⣿⣿⣿⣿⣿⣿⣿⣿⣿⣿⣿⣿⣿⣿⣿⣿⣿⣿⣿⣿⣿⣿⣿⣿⣿⢕⢕⢕⢕⠀⠀⠀⠀⠀⠀⠀⠀⠀⠀⠀⠀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⠀⠀⠀⠀⠀⠀⠀⠀⠀⠀⠀⣿⣿⣿⣿⣿⣿⣿⣿⣿⣿⣿⣿⢕⢕⣿⣿⣿⣿⣿⣿⣿⣿⣿⣿⣿⣿⣿⣿⣿⣿⣿⣿⣿⣿⣿⣿⣿⣿⣿⣿⣿⣿⣿⣿⣿⣿⣿⣿⣿⣿⣿⣿⣿⣏⡇⢝⡕⢕⠀⠀⠀⠀⠀⠀⠀⠀⠀⠀⠀⠀</a:t>
            </a:r>
            <a:br/>
            <a:r>
              <a:t>⠀⠀⠀⠀⠀⠀⠀⠀⠀⠀⠀⣿⣿⣿⣿⣿⣿⣿⣿⣿⣿⣿⣿⣧⣵⣿⣿⣿⣿⣿⣽⣿⣿⣿⣿⣿⣿⣟⣿⣿⣿⣿⣿⣿⣿⣿⣿⣿⣿⣿⣿⣿⣿⣿⣿⣿⣿⣿⣿⣿⣿⣿⣿⣿⣿⣿⣷⣧⡇⠀⠀⠀⠀⠀⠀⠀⠀⠀⠀⠀⠀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⠀⠀⠀⠀⠀⠀⠀⠀⠀⠀⠀⣿⣿⣿⣿⣿⣿⣿⣿⣿⣿⣿⣿⣿⣿⣿⣿⣿⣿⣿⣽⣿⣟⢻⢟⢟⣹⣿⣿⣿⣿⣿⣿⣿⣿⣿⣿⣿⣿⣿⣿⣿⣿⣿⣿⣿⣿⣿⣿⣿⣿⣿⣿⣿⣿⣿⣿⣿⣿⠀⠀⠀⠀⠀⠀⠀⠀⠀⠀⠀⠀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⠀⠀⠀⠀⠀⠀⠀⠀⠀⠀⠀⣿⣿⣿⣿⣿⣿⣿⣿⣿⣿⣿⣿⢇⢕⣿⣿⣿⣿⣿⣿⣿⣿⣿⣿⣿⣿⠃⣿⣿⣿⣿⣿⣿⣿⣿⣿⣿⣿⣿⣿⣿⣿⣿⣿⣿⣿⣿⣿⣿⣿⣿⣿⣿⣿⣿⣿⣿⣿⠀⠀⠀⠀⠀⠀⠀⠀⠀⠀⠀⠀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⠀⠀⠀⠀⠀⠀⠀⠀⠀⠀⠀⣿⣿⣿⣿⣿⣿⣿⣿⣿⣿⣿⡏⢕⢕⢜⢻⢿⣿⣿⣿⣿⣿⡿⠟⠋⠁⠀⣿⣿⣿⣿⣿⣿⣿⣿⣿⣿⣿⣿⣿⣿⣿⣿⣿⣿⣿⣿⣿⣿⣿⣿⣿⣿⣿⣿⣿⣿⣿⠀⠀⠀⠀⠀⠀⠀⠀⠀⠀⠀⠀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⠀⠀⠀⠀⠀⠀⠀⠀⠀⠀⠀⣿⣿⣿⣿⣿⣿⣿⣿⣿⣿⣿⡇⢕⢕⢕⢕⢕⠜⠝⠝⠝⠕⠀⠀⠀⠀⢰⣿⣿⣿⣿⣿⣿⣿⣿⣿⣿⣿⣿⣿⣿⣿⣿⣿⣿⣿⣿⣿⣿⣿⣿⣿⣿⣿⣿⣿⣿⣿⠀⠀⠀⠀⠀⠀⠀⠀⠀⠀⠀⠀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⠀⠀⠀⠀⠀⠀⠀⠀⠀⠀⠀⣿⣿⣿⣿⣿⣿⣿⣿⣿⣿⣿⡇⢕⢕⢕⢕⢕⢔⢔⢔⠔⠔⢑⢅⠔⢔⣼⣿⣿⣿⣿⣿⣿⣿⣿⣿⣿⣿⣿⣿⣿⣿⣿⣿⣿⣿⣿⣿⣿⣿⣿⣿⣿⣿⣿⣿⣿⣿⠀⠀⠀⠀⠀⠀⠀⠀⠀⠀⠀⠀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⠀⠀⠀⠀⠀⠀⠀⠀⠀⠀⠀⣿⣿⣿⣿⣿⣿⣿⣿⣿⣿⣿⡇⢕⢕⢕⢕⢕⢔⢔⢕⢕⢑⢅⢕⢕⢕⣿⣿⣿⣿⣿⣿⣿⣿⣿⣿⣿⣿⣿⣿⣿⣿⣿⣿⣿⣿⣿⣿⣿⣿⣿⣿⣿⣿⣿⣿⣿⣿⠀⠀⠀⠀⠀⠀⠀⠀⠀⠀⠀⠀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⠀⠀⠀⠀⠀⠀⠀⠀⠀⠀⠀⣿⣿⣿⣿⣿⣿⣿⣿⣿⣿⣿⣿⢕⢕⢕⢕⢅⢅⢕⢑⢕⢕⢕⢕⢕⣾⣿⣿⣿⣿⣿⣿⣿⣿⣿⣿⣿⣿⣿⣿⣿⣿⣿⣿⣿⣿⣿⣿⣿⣿⣿⣿⣿⣿⣿⣿⣿⣿⠀⠀⠀⠀⠀⠀⠀⠀⠀⠀⠀⠀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⠀⠀⠀⠀⠀⠀⠀⠀⠀⠀⠀⣿⣿⣿⣿⣿⣿⣿⣿⣿⣿⣿⣿⡕⢕⢕⢕⢕⢕⢕⢕⢕⢕⢕⢱⣿⣿⣿⣿⣿⣿⣿⣿⣿⣿⣿⣿⣿⣿⣿⣿⣿⣿⣿⣿⣿⣿⣿⣿⣿⣿⣿⣿⣿⣿⣿⣿⣿⣿⠀⠀⠀⠀⠀⠀⠀⠀⠀⠀⠀⠀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⠀⠀⠀⠀⠀⠀⠀⠀⠀⠀⠀⣿⣿⣿⣿⣿⣿⣿⣿⣿⣿⣿⣿⣷⢕⢕⢕⢕⢕⢕⢕⢕⢕⢕⢸⣿⣿⣿⣿⣿⣿⣿⣿⣿⣿⣿⣿⣿⣿⣿⣿⣿⣿⣿⣿⣿⣿⣿⣿⣿⣿⣿⣿⣿⣿⣿⣿⣿⣿⠀⠀⠀⠀⠀⠀⠀⠀⠀⠀⠀⠀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⠀⠀⠀⠀⠀⠀⠀⠀⠀⠀⠀⠛⠛⠛⠛⠛⠛⠛⠛⠛⠛⠛⠛⠛⠑⠑⠑⠑⠑⠑⠑⠑⠑⠑⠘⠛⠛⠛⠛⠛⠛⠛⠛⠛⠛⠛⠛⠛⠛⠛⠛⠛⠛⠛⠛⠛⠛⠛⠛⠛⠛⠛⠛⠛⠛⠛⠛⠛⠛⠀⠀⠀⠀⠀⠀⠀⠀⠀⠀⠀⠀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⠀⠀⠀⠀⠀⠀⠀⠀⠀⠀⠀⣿⣿⣿⣿⣿⣿⣿⣿⣿⣿⣿⣿⣿⣿⣿⢟⢕⢕⢕⢕⢇⡞⣕⣱⣞⣯⣟⣟⣻⣿⣿⣿⣿⣿⣿⣿⣿⣿⡟⢕⢕⢕⢜⣝⣿⣿⣿⣿⣿⣿⣿⣷⢕⢕⢕⢕⢕⢕⠀⠀⠀⠀⠀⠀⠀⠀⠀⠀⠀⠀</a:t>
            </a:r>
            <a:br/>
            <a:r>
              <a:t>⠀⠀⠀⠀⠀⠀⠀⠀⠀⠀⠀⣿⣿⣿⣿⣿⣿⣿⣿⣿⣿⣿⣿⣿⢕⢕⢕⢵⣕⢱⠷⢞⢋⢑⢕⢑⢕⡝⣿⣿⣿⣿⣿⣿⣿⣿⣿⣿⣿⢇⢕⢕⢕⢕⡧⣿⣿⣿⣿⣿⣿⣿⣿⣇⢕⢕⢕⢕⢕⠀⠀⠀⠀⠀⠀⠀⠀⠀⠀⠀⠀</a:t>
            </a:r>
            <a:br/>
            <a:r>
              <a:t>⠀⠀⠀⠀⠀⠀⠀⠀⠀⠀⠀⣿⣿⣿⣿⣿⣿⣿⣿⣿⣿⣿⡟⢕⣵⣷⣧⣞⢟⢗⣳⡷⢕⢜⢕⣿⣼⣿⣼⣿⣿⣿⣿⣿⣿⣿⣿⣿⣿⢕⢕⢕⢕⢕⡕⢝⣿⣿⣿⣿⣿⣿⣿⣿⡕⢕⢕⢕⢕⠀⠀⠀⠀⠀⠀⠀⠀⠀⠀⠀⠀</a:t>
            </a:r>
            <a:br/>
            <a:r>
              <a:t>⠀⠀⠀⠀⠀⠀⠀⠀⠀⠀⠀⣿⣿⣿⣿⣿⣿⣿⣿⣿⣿⣿⡇⢕⣟⢿⣿⣷⣾⣾⣿⣿⣿⣷⣿⣮⣿⣿⣿⣿⣿⣿⣿⣿⣿⣿⣿⣿⣿⢕⢕⢕⢕⣾⢕⡕⣿⣿⣿⣿⣿⣿⣿⣿⡇⢕⢕⢕⢕⠀⠀⠀⠀⠀⠀⠀⠀⠀⠀⠀⠀</a:t>
            </a:r>
            <a:br/>
            <a:r>
              <a:t>⠀⠀⠀⠀⠀⠀⠀⠀⠀⠀⠀⣿⣿⣿⣿⣿⣿⣿⣿⣿⣿⣿⡏⢸⣿⣵⣿⣿⣿⣿⣿⣿⣿⣿⣿⣿⣿⣿⣿⣿⣿⣿⣿⣿⣿⣿⣿⣿⣿⣕⣕⣕⣱⣿⣿⣷⣿⣿⣿⣿⣿⣿⣿⣿⡇⢕⢕⢕⢕⠀⠀⠀⠀⠀⠀⠀⠀⠀⠀⠀⠀</a:t>
            </a:r>
            <a:br/>
            <a:r>
              <a:t>⠀⠀⠀⠀⠀⠀⠀⠀⠀⠀⠀⣿⣿⣿⣿⣿⣿⣿⣿⣿⣿⣿⡇⢕⢹⣿⣿⣿⣿⣿⣿⣿⣿⣿⣿⣿⣿⣿⣿⣿⣿⣿⣿⣿⣿⣿⣿⣿⣿⣿⣿⣿⣿⣿⣿⣿⣿⣿⣿⣿⣿⣿⣿⣿⣿⢕⢕⢕⢕⠀⠀⠀⠀⠀⠀⠀⠀⠀⠀⠀⠀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⠀⠀⠀⠀⠀⠀⠀⠀⠀⠀⠀⣿⣿⣿⣿⣿⣿⣿⣿⣿⣿⣿⡇⢕⢸⣿⣿⣿⣿⣿⣿⣿⣿⣿⣿⣿⣿⣿⣿⣿⣿⣿⣿⣿⣿⣿⣿⣿⣿⣿⣿⣿⣿⣿⣿⣿⣿⣿⣿⣿⣿⣿⣿⣿⣏⡕⢕⢕⢕⠀⠀⠀⠀⠀⠀⠀⠀⠀⠀⠀⠀</a:t>
            </a:r>
            <a:br/>
            <a:r>
              <a:t>⠀⠀⠀⠀⠀⠀⠀⠀⠀⠀⠀⣿⣿⣿⣿⣿⣿⣿⣿⣿⣿⣿⣧⣕⣸⣿⣿⣿⣿⣿⣹⣿⣿⣿⣿⣿⣿⡿⣿⣿⣿⣿⣿⣿⣿⣿⣿⣿⣿⣿⣿⣿⣿⣿⣿⣿⣿⣿⣿⣿⣿⣿⣿⣿⣿⣷⣏⣱⡕⠀⠀⠀⠀⠀⠀⠀⠀⠀⠀⠀⠀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⠀⠀⠀⠀⠀⠀⠀⠀⠀⠀⠀⣿⣿⣿⣿⣿⣿⣿⣿⣿⣿⣿⣿⣿⣿⣿⣿⣿⣿⣿⣿⣿⣿⣿⣿⣿⣿⣿⣿⣿⣿⣿⣿⣿⣿⣿⣿⣿⣿⣿⣿⣿⣿⣿⣿⣿⣿⣿⣿⣿⣿⣿⣿⣿⣿⣿⣯⣿⣇⠀⠀⠀⠀⠀⠀⠀⠀⠀⠀⠀⠀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⠀⠀⠀⠀⠀⠀⠀⠀⠀⠀⠀⣿⣿⣿⣿⣿⣿⣿⣿⣿⣿⣿⣿⣿⣿⣿⣿⣿⣿⣯⣟⡿⢿⣿⣿⢟⣻⣿⣿⣿⣿⣿⣿⣿⣿⣿⣿⣿⣿⣿⣿⣿⣿⣿⣿⣿⣿⣿⣿⣿⣿⣿⣿⣿⣿⣿⣿⣿⣿⠀⠀⠀⠀⠀⠀⠀⠀⠀⠀⠀⠀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⠀⠀⠀⠀⠀⠀⠀⠀⠀⠀⠀⣿⣿⣿⣿⣿⣿⣿⣿⣿⣿⣿⣿⣿⣿⣿⣿⣿⣿⣿⣿⣿⣿⣷⣧⣾⣿⣿⣿⣿⣿⣿⣿⣿⣿⣿⣿⣿⣿⣿⣿⣿⣿⣿⣿⣿⣿⣿⣿⣿⣿⣿⣿⣿⣿⣿⣿⣿⣿⠀⠀⠀⠀⠀⠀⠀⠀⠀⠀⠀⠀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⠀⠀⠀⠀⠀⠀⠀⠀⠀⠀⠀⣿⣿⣿⣿⣿⣿⣿⣿⣿⣿⣿⡟⢕⢾⣿⣿⣿⣿⣿⣿⣿⣿⣿⣿⣿⡟⢹⣿⣿⣿⣿⣿⣿⣿⣿⣿⣿⣿⣿⣿⣿⣿⣿⣿⣿⣿⣿⣿⣿⣿⣿⣿⣿⣿⣿⣿⣿⣿⠀⠀⠀⠀⠀⠀⠀⠀⠀⠀⠀⠀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⠀⠀⠀⠀⠀⠀⠀⠀⠀⠀⠀⣿⣿⣿⣿⣿⣿⣿⣿⣿⣿⡿⢕⢕⢜⢻⣿⣿⣿⣿⣿⣿⣿⣿⢟⠋⠁⢸⣿⣿⣿⣿⣿⣿⣿⣿⣿⣿⣿⣿⣿⣿⣿⣿⣿⣿⣿⣿⣿⣿⣿⣿⣿⣿⣿⣿⣿⣿⣿⠀⠀⠀⠀⠀⠀⠀⠀⠀⠀⠀⠀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⠀⠀⠀⠀⠀⠀⠀⠀⠀⠀⠀⣿⣿⣿⣿⣿⣿⣿⣿⣿⣿⣧⢕⢕⢕⢕⢕⢝⢟⢟⢟⢟⠍⠁⠀⠀⠀⣾⣿⣿⣿⣿⣿⣿⣿⣿⣿⣿⣿⣿⣿⣿⣿⣿⣿⣿⣿⣿⣿⣿⣿⣿⣿⣿⣿⣿⣿⣿⣿⠀⠀⠀⠀⠀⠀⠀⠀⠀⠀⠀⠀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⠀⠀⠀⠀⠀⠀⠀⠀⠀⠀⠀⣿⣿⣿⣿⣿⣿⣿⣿⣿⣿⣿⢕⢕⢕⢕⢕⢔⢄⢄⢄⢄⠔⠐⢀⠄⢱⣿⣿⣿⣿⣿⣿⣿⣿⣿⣿⣿⣿⣿⣿⣿⣿⣿⣿⣿⣿⣿⣿⣿⣿⣿⣿⣿⣿⣿⣿⣿⣿⠀⠀⠀⠀⠀⠀⠀⠀⠀⠀⠀⠀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⠀⠀⠀⠀⠀⠀⠀⠀⠀⠀⠀⣿⣿⣿⣿⣿⣿⣿⣿⣿⣿⣷⢕⢕⢕⢕⢕⢕⢅⢄⢔⠔⢕⢅⢕⢕⣾⣿⣿⣿⣿⣿⣿⣿⣿⣿⣿⣿⣿⣿⣿⣿⣿⣿⣿⣿⣿⣿⣿⣿⣿⣿⣿⣿⣿⣿⣿⣿⣿⠀⠀⠀⠀⠀⠀⠀⠀⠀⠀⠀⠀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⠀⠀⠀⠀⠀⠀⠀⠀⠀⠀⠀⣿⣿⣿⣿⣿⣿⣿⣿⣿⣿⣿⡕⢕⢕⢕⢑⢑⢕⢕⢕⢕⢕⢕⢕⣱⣿⣿⣿⣿⣿⣿⣿⣿⣿⣿⣿⣿⣿⣿⣿⣿⣿⣿⣿⣿⣿⣿⣿⣿⣿⣿⣿⣿⣿⣿⣿⣿⣿⠀⠀⠀⠀⠀⠀⠀⠀⠀⠀⠀⠀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⠀⠀⠀⠀⠀⠀⠀⠀⠀⠀⠀⣿⣿⣿⣿⣿⣿⣿⣿⣿⣿⣿⣇⢕⢕⢕⢕⢕⢕⢔⢕⢕⢕⢕⣵⣿⣿⣿⣿⣿⣿⣿⣿⣿⣿⣿⣿⣿⣿⣿⣿⣿⣿⣿⣿⣿⣿⣿⣿⣿⣿⣿⣿⣿⣿⣿⣿⣿⣿⠀⠀⠀⠀⠀⠀⠀⠀⠀⠀⠀⠀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⠀⠀⠀⠀⠀⠀⠀⠀⠀⠀⠀⣿⣿⣿⣿⣿⣿⣿⣿⣿⣿⣿⣿⡇⢕⢕⢕⢕⢕⢕⢕⢕⢕⢸⣿⣿⣿⣿⣿⣿⣿⣿⣿⣿⣿⣿⣿⣿⣿⣿⣿⣿⣿⣿⣿⣿⣿⣿⣿⣿⣿⣿⣿⣿⣿⣿⣿⣿⣿⠀⠀⠀⠀⠀⠀⠀⠀⠀⠀⠀⠀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⠀⠀⠀⠀⠀⠀⠀⠀⠀⠀⠀⠛⠛⠛⠛⠛⠛⠛⠛⠛⠛⠛⠛⠃⠑⠑⠑⠑⠑⠑⠑⠑⠑⠘⠛⠛⠛⠛⠛⠛⠛⠛⠛⠛⠛⠛⠛⠛⠛⠛⠛⠛⠛⠛⠛⠛⠛⠛⠛⠛⠛⠛⠛⠛⠛⠛⠛⠛⠛⠀⠀⠀⠀⠀⠀⠀⠀⠀⠀⠀⠀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⠀⠀⠀⠀⠀⠀⠀⠀⠀⠀⠀⣿⣿⣿⣿⣿⣿⣿⣿⣿⣿⣿⣿⣿⣿⣿⢏⢝⢝⢕⢱⣱⢇⣕⣼⣿⣻⢿⢿⣿⣿⣿⣿⣿⣿⣿⣿⣿⣿⡏⠑⠕⢕⢕⢕⣿⣿⣿⣿⣿⣿⣿⣇⢕⢕⢕⢕⢕⢕⠀⠀⠀⠀⠀⠀⠀⠀⠀⠀⠀⠀</a:t>
            </a:r>
            <a:br/>
            <a:r>
              <a:t>⠀⠀⠀⠀⠀⠀⠀⠀⠀⠀⠀⣿⣿⣿⣿⣿⣿⣿⣿⣿⣿⣿⣿⡏⢝⢕⢕⣕⡕⣳⡾⠟⠏⠜⢙⢝⢝⢻⣿⣿⣿⣿⣿⣿⣿⣿⣿⣿⣿⢇⢕⢕⢕⢕⢕⢸⣿⣿⣿⣿⣿⣿⣿⣇⢕⢕⢕⢕⢕⠀⠀⠀⠀⠀⠀⠀⠀⠀⠀⠀⠀</a:t>
            </a:r>
            <a:br/>
            <a:r>
              <a:t>⠀⠀⠀⠀⠀⠀⠀⠀⠀⠀⠀⣿⣿⣿⣿⣿⣿⣿⣿⣿⣿⣿⠏⣱⣼⣵⣵⢿⢿⢧⢧⡕⢕⢕⢱⣕⣷⣏⣻⡿⣿⣿⣿⣿⣿⣿⣿⣿⣟⢕⢕⢕⢕⢕⢕⢜⣿⣿⣿⣿⣿⣿⣿⣿⢕⢕⢕⢕⢕⠀⠀⠀⠀⠀⠀⠀⠀⠀⠀⠀⠀</a:t>
            </a:r>
            <a:br/>
            <a:r>
              <a:t>⠀⠀⠀⠀⠀⠀⠀⠀⠀⠀⠀⣿⣿⣿⣿⣿⣿⣿⣿⣿⣿⡿⢔⢻⣿⣷⣿⣽⣧⣾⣾⣵⣵⣵⣯⣿⣿⣾⣿⣿⣿⣿⣿⣿⣿⣿⣿⣿⣿⢕⢕⢕⢕⢕⢕⢕⣿⣿⣿⣿⣿⣿⣿⣿⡇⢕⢕⢕⢕⠀⠀⠀⠀⠀⠀⠀⠀⠀⠀⠀⠀</a:t>
            </a:r>
            <a:br/>
            <a:r>
              <a:t>⠀⠀⠀⠀⠀⠀⠀⠀⠀⠀⠀⣿⣿⣿⣿⣿⣿⣿⣿⣿⣿⡿⢟⣿⣿⣿⣿⣿⣿⣿⣿⣿⣿⣿⣿⣿⣿⣿⣿⣿⣿⣿⣿⣿⣿⣿⣿⣿⣿⢕⣕⢕⣕⣿⣿⣿⣿⣿⣿⣿⣿⣿⣿⣿⡇⢕⢕⢕⢕⠀⠀⠀⠀⠀⠀⠀⠀⠀⠀⠀⠀</a:t>
            </a:r>
            <a:br/>
            <a:r>
              <a:t>⠀⠀⠀⠀⠀⠀⠀⠀⠀⠀⠀⣿⣿⣿⣿⣿⣿⣿⣿⣿⣿⡇⢕⢸⣿⣿⣿⣿⣿⣿⣿⣿⣿⣿⣿⣿⣿⣿⣿⣿⣿⣿⣿⣿⣿⣿⣿⣿⣿⣿⣿⣿⣿⣿⣿⣿⣿⣿⣿⣿⣿⣿⣿⣿⣿⢕⢕⢕⢕⠀⠀⠀⠀⠀⠀⠀⠀⠀⠀⠀⠀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⠀⠀⠀⠀⠀⠀⠀⠀⠀⠀⠀⣿⣿⣿⣿⣿⣿⣿⣿⣿⣿⡗⢕⢜⢿⣿⣿⣿⣿⣿⣿⣿⣿⣿⣿⣿⣿⣿⣿⣿⣿⣿⣿⣿⣿⣿⣿⣿⣿⣿⣿⣿⣿⣿⣿⣿⣿⣿⣿⣿⣿⣿⣿⣿⡟⢕⢕⢕⢕⠀⠀⠀⠀⠀⠀⠀⠀⠀⠀⠀⠀</a:t>
            </a:r>
            <a:br/>
            <a:r>
              <a:t>⠀⠀⠀⠀⠀⠀⠀⠀⠀⠀⠀⣿⣿⣿⣿⣿⣿⣿⣿⣿⣿⣿⡕⢕⣿⣿⣿⣿⣿⡿⣿⣿⣿⣿⣿⣿⣿⣿⣿⣿⣿⣿⣿⣿⣿⣿⣿⣿⣿⣿⣿⣿⣿⣿⣿⣿⣿⣿⣿⣿⣿⣿⣿⣿⣿⣷⣇⡜⡇⠀⠀⠀⠀⠀⠀⠀⠀⠀⠀⠀⠀</a:t>
            </a:r>
            <a:br/>
            <a:r>
              <a:t>⠀⠀⠀⠀⠀⠀⠀⠀⠀⠀⠀⣿⣿⣿⣿⣿⣿⣿⣿⣿⣿⣿⣿⣿⣿⣿⣿⣿⣿⣿⣿⣿⣿⣿⣿⣿⣿⣾⣿⣿⣿⣿⣿⣿⣿⣿⣿⣿⣿⣿⣿⣿⣿⣿⣿⣿⣿⣿⣿⣿⣿⣿⣿⣿⣿⣿⣿⣿⡟⠀⠀⠀⠀⠀⠀⠀⠀⠀⠀⠀⠀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⠀⠀⠀⠀⠀⠀⠀⠀⠀⠀⠀⣿⣿⣿⣿⣿⣿⣿⣿⣿⣿⣿⣿⣿⣿⣿⣿⣿⣿⣿⣿⣿⣿⣿⣿⣫⣿⣿⣿⣿⣿⣿⣿⣿⣿⣿⣿⣿⣿⣿⣿⣿⣿⣿⣿⣿⣿⣿⣿⣿⣿⣿⣿⣿⣿⣿⣿⣿⣿⠀⠀⠀⠀⠀⠀⠀⠀⠀⠀⠀⠀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⠀⠀⠀⠀⠀⠀⠀⠀⠀⠀⠀⣿⣿⣿⣿⣿⣿⣿⣿⣿⣿⣿⣿⣿⣿⣿⣿⣿⣿⣿⣿⣷⣽⣽⣽⣷⣿⣿⣿⣿⣿⣿⣿⣿⣿⣿⣿⣿⣿⣿⣿⣿⣿⣿⣿⣿⣿⣿⣿⣿⣿⣿⣿⣿⣿⣿⣿⣿⣿⠀⠀⠀⠀⠀⠀⠀⠀⠀⠀⠀⠀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⠀⠀⠀⠀⠀⠀⠀⠀⠀⠀⠀⣿⣿⣿⣿⣿⣿⣿⣿⣿⣿⣿⣿⢏⣿⣿⣿⣿⣿⣿⣿⣿⣿⣿⣿⣿⣿⣿⣿⣿⣿⣿⣿⣿⣿⣿⣿⣿⣿⣿⣿⣿⣿⣿⣿⣿⣿⣿⣿⣿⣿⣿⣿⣿⣿⣿⣿⣿⣿⠀⠀⠀⠀⠀⠀⠀⠀⠀⠀⠀⠀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⠀⠀⠀⠀⠀⠀⠀⠀⠀⠀⠀⣿⣿⣿⣿⣿⣿⣿⣿⣿⣿⣿⢇⢕⣿⣿⣿⣿⣿⣿⣿⣿⣿⣿⣿⣿⢻⣿⣿⣿⣿⣿⣿⣿⣿⣿⣿⣿⣿⣿⣿⣿⣿⣿⣿⣿⣿⣿⣿⣿⣿⣿⣿⣿⣿⣿⣿⣿⣿⠀⠀⠀⠀⠀⠀⠀⠀⠀⠀⠀⠀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⠀⠀⠀⠀⠀⠀⠀⠀⠀⠀⠀⣿⣿⣿⣿⣿⣿⣿⣿⣿⣿⡇⢕⢕⢻⣿⣿⣿⣿⣿⣿⣿⣿⣿⡿⠇⢸⣿⣿⣿⣿⣿⣿⣿⣿⣿⣿⣿⣿⣿⣿⣿⣿⣿⣿⣿⣿⣿⣿⣿⣿⣿⣿⣿⣿⣿⣿⣿⣿⠀⠀⠀⠀⠀⠀⠀⠀⠀⠀⠀⠀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⠀⠀⠀⠀⠀⠀⠀⠀⠀⠀⠀⣿⣿⣿⣿⣿⣿⣿⣿⣿⣿⢕⢕⢕⢕⢜⢝⢻⢿⢿⢿⢟⠋⠁⠀⠀⢸⣿⣿⣿⣿⣿⣿⣿⣿⣿⣿⣿⣿⣿⣿⣿⣿⣿⣿⣿⣿⣿⣿⣿⣿⣿⣿⣿⣿⣿⣿⣿⣿⠀⠀⠀⠀⠀⠀⠀⠀⠀⠀⠀⠀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⠀⠀⠀⠀⠀⠀⠀⠀⠀⠀⠀⣿⣿⣿⣿⣿⣿⣿⣿⣿⣿⢕⢕⢕⢕⢕⢔⢁⢁⢁⢁⢁⢄⠀⠀⠀⣾⣿⣿⣿⣿⣿⣿⣿⣿⣿⣿⣿⣿⣿⣿⣿⣿⣿⣿⣿⣿⣿⣿⣿⣿⣿⣿⣿⣿⣿⣿⣿⣿⠀⠀⠀⠀⠀⠀⠀⠀⠀⠀⠀⠀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⠀⠀⠀⠀⠀⠀⠀⠀⠀⠀⠀⣿⣿⣿⣿⣿⣿⣿⣿⣿⣿⢕⢕⢕⢕⢕⢕⢑⢑⢁⢁⢁⠔⢑⢄⣱⣿⣿⣿⣿⣿⣿⣿⣿⣿⣿⣿⣿⣿⣿⣿⣿⣿⣿⣿⣿⣿⣿⣿⣿⣿⣿⣿⣿⣿⣿⣿⣿⣿⠀⠀⠀⠀⠀⠀⠀⠀⠀⠀⠀⠀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⠀⠀⠀⠀⠀⠀⠀⠀⠀⠀⠀⣿⣿⣿⣿⣿⣿⣿⣿⣿⣿⣇⢕⢕⢕⢕⠕⠕⢕⢕⢕⢔⢕⢕⢕⣾⣿⣿⣿⣿⣿⣿⣿⣿⣿⣿⣿⣿⣿⣿⣿⣿⣿⣿⣿⣿⣿⣿⣿⣿⣿⣿⣿⣿⣿⣿⣿⣿⣿⠀⠀⠀⠀⠀⠀⠀⠀⠀⠀⠀⠀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⠀⠀⠀⠀⠀⠀⠀⠀⠀⠀⠀⣿⣿⣿⣿⣿⣿⣿⣿⣿⣿⣿⡕⢕⢕⢕⢕⢕⢕⢔⢕⢕⢕⢱⣾⣿⣿⣿⣿⣿⣿⣿⣿⣿⣿⣿⣿⣿⣿⣿⣿⣿⣿⣿⣿⣿⣿⣿⣿⣿⣿⣿⣿⣿⣿⣿⣿⣿⣿⠀⠀⠀⠀⠀⠀⠀⠀⠀⠀⠀⠀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⠀⠀⠀⠀⠀⠀⠀⠀⠀⠀⠀⣿⣿⣿⣿⣿⣿⣿⣿⣿⣿⣿⣷⢕⢕⢕⢕⢕⢕⢕⢕⢕⢱⣿⣿⣿⣿⣿⣿⣿⣿⣿⣿⣿⣿⣿⣿⣿⣿⣿⣿⣿⣿⣿⣿⣿⣿⣿⣿⣿⣿⣿⣿⣿⣿⣿⣿⣿⣿⠀⠀⠀⠀⠀⠀⠀⠀⠀⠀⠀⠀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⠀⠀⠀⠀⠀⠀⠀⠀⠀⠀⠀⠛⠛⠛⠛⠛⠛⠛⠛⠛⠛⠛⠛⠑⠑⠑⠑⠑⠑⠑⠑⠑⠘⠛⠛⠛⠛⠛⠛⠛⠛⠛⠛⠛⠛⠛⠛⠛⠛⠛⠛⠛⠛⠛⠛⠛⠛⠛⠛⠛⠛⠛⠛⠛⠛⠛⠛⠛⠛⠀⠀⠀⠀⠀⠀⠀⠀⠀⠀⠀⠀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⠀⠀⠀⠀⠀⠀⠀⠀⠀⠀⠀⢸⣿⣿⣿⣿⣿⣿⣿⣿⣿⣿⣿⣿⣿⣿⣿⣿⣿⣿⣿⣿⣿⣿⣿⣿⣿⣿⡿⢕⢕⢕⢕⢕⢕⢕⢕⢸⣿⣿⣿⣿⣿⣿⣿⣿⣿⣿⣿⣿⣿⣿⣿⣿⣿⣿⣿⣿⣿⠀⠀⠀⠀⠀⠀⠀⠀⠀⠀⠀⠀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⠀⠀⠀⠀⠀⠀⠀⠀⠀⠀⠀⢸⣿⣿⣿⣿⣿⣿⣿⣿⣿⣿⣿⣿⣿⣿⣿⣿⣿⣿⣿⣿⣿⣿⣿⣿⣿⣿⣷⢕⢕⢕⢕⢕⢕⢕⢕⢸⣿⣿⣿⣿⣿⣿⣿⣿⣿⣿⣿⣿⣿⣿⣿⣿⣿⣿⣿⣿⣿⠀⠀⠀⠀⠀⠀⠀⠀⠀⠀⠀⠀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⠀⠀⠀⠀⠀⠀⠀⠀⠀⠀⠀⢸⣿⣿⣿⣿⣿⣿⣿⣿⣿⣿⣿⣿⣿⣿⣿⣿⣿⣿⣿⣿⣿⣿⣿⣿⣿⣿⡿⢕⢕⢕⢕⢕⢕⢕⢕⣼⣻⣿⣿⣿⣿⣿⣿⣿⣿⣿⣿⣿⣿⣿⣿⣿⣿⣿⣯⣿⣿⠀⠀⠀⠀⠀⠀⠀⠀⠀⠀⠀⠀</a:t>
            </a:r>
            <a:br/>
            <a:r>
              <a:t>⠀⠀⠀⠀⠀⠀⠀⠀⠀⠀⠀⢸⣿⣿⣿⣿⣿⣿⣿⣿⣿⣿⣿⣿⣿⣿⣿⣿⣿⣿⣿⣿⣿⣿⣿⣿⣿⡟⢇⢕⢕⢕⢕⢕⢕⢕⢕⣿⣿⣿⣿⣿⡿⣿⣿⣿⣿⣿⣿⣿⣿⣿⣿⣿⣿⣿⣿⣿⣿⠀⠀⠀⠀⠀⠀⠀⠀⠀⠀⠀⠀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⠀⠀⠀⠀⠀⠀⠀⠀⠀⠀⠀⢸⣿⣿⣿⣿⣿⣿⣿⣿⣿⣿⣿⣿⣿⣿⣿⣿⣿⣿⣿⣿⣿⣿⣿⣿⣿⡇⢕⢕⢕⢕⢕⢕⢕⢕⢕⣽⣫⣯⣽⣿⣽⣿⣽⣽⣿⣽⣿⣽⣿⣽⣯⣿⣿⣿⣿⣿⣿⠀⠀⠀⠀⠀⠀⠀⠀⠀⠀⠀⠀</a:t>
            </a:r>
            <a:br/>
            <a:r>
              <a:t>⠀⠀⠀⠀⠀⠀⠀⠀⠀⠀⠀⢸⣿⣿⣿⣿⣿⣿⣿⣿⣿⣿⣿⣿⣿⣿⣿⣿⣿⣿⣿⣿⣿⣿⣿⣿⡏⢕⢕⢕⢕⢕⢕⢕⢕⢕⢸⣷⣿⣿⣿⣿⣿⢿⣿⣿⣿⣿⣿⣿⣿⣿⣿⣿⣿⣿⣿⣿⣿⠀⠀⠀⠀⠀⠀⠀⠀⠀⠀⠀⠀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⠀⠀⠀⠀⠀⠀⠀⠀⠀⠀⠀⢸⣿⣿⣿⣿⣿⣿⣿⣿⣿⣿⣿⣿⣿⣿⣿⣿⣿⣿⣿⣿⣿⣿⣿⣿⡇⢕⢕⢕⢕⢕⢕⢕⢕⢕⣺⣿⣿⣿⣿⣿⣾⣿⣿⣿⣿⣿⣿⣿⣿⣿⣿⣿⣿⣿⣿⣿⣿⠀⠀⠀⠀⠀⠀⠀⠀⠀⠀⠀⠀</a:t>
            </a:r>
            <a:br/>
            <a:r>
              <a:t>⠀⠀⠀⠀⠀⠀⠀⠀⠀⠀⠀⢸⣿⣿⣿⣿⣿⣿⣿⣿⣿⣿⣿⣿⣿⣿⣿⣿⣿⣿⣿⣿⣿⣿⣿⣿⡧⢕⢕⢕⢕⢕⢕⢕⢕⢕⢽⣿⣿⣿⣿⣼⣿⣿⣿⣿⣿⣿⣿⣿⣿⣿⣿⣿⣿⣿⣿⣿⣿⠀⠀⠀⠀⠀⠀⠀⠀⠀⠀⠀⠀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⠀⠀⠀⠀⠀⠀⠀⠀⠀⠀⠀⢸⣿⣿⣿⣿⣿⣿⣿⣿⣿⣿⣿⣿⣿⣿⣿⣿⣿⣿⣿⣿⣿⣿⣿⣿⡇⢕⢕⢕⢕⢕⢕⢕⢕⢕⣾⣿⣿⣿⣿⣿⣿⣿⣿⣿⣿⣿⣿⣿⣿⣿⣿⣿⣿⣿⣿⣿⣿⠀⠀⠀⠀⠀⠀⠀⠀⠀⠀⠀⠀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⠀⠀⠀⠀⠀⠀⠀⠀⠀⠀⠀⢸⣿⣿⣿⣿⣿⣿⣿⣿⣿⣿⣿⣿⣿⣿⣿⣿⣿⣿⣿⣿⣿⣿⣿⣿⡇⢕⢕⢕⢕⢕⢕⢕⢕⢅⢼⣿⣿⣿⣿⣿⣿⣿⣿⣿⣿⣿⣿⣿⣿⣿⣿⣿⣿⣿⣿⣿⣿⠀⠀⠀⠀⠀⠀⠀⠀⠀⠀⠀⠀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⠀⠀⠀⠀⠀⠀⠀⠀⠀⠀⠀⢸⣿⣿⣿⣿⣿⣿⣿⣿⣿⣿⣿⣿⣿⣿⣿⣿⣿⣿⣿⣿⣿⣿⣿⣿⡇⢕⢕⢕⢕⢕⢕⢕⢕⢕⣿⣿⣿⣿⣿⣿⣿⣿⣿⣿⣿⣿⣿⣿⣿⣿⣿⣿⣿⣿⣿⣿⣿⠀⠀⠀⠀⠀⠀⠀⠀⠀⠀⠀⠀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⠀⠀⠀⠀⠀⠀⠀⠀⠀⠀⠀⢸⣿⣿⣿⣿⣿⣿⣿⣿⣿⣿⣿⣿⣿⣿⣿⣿⣿⣿⣿⣿⣿⣿⣿⣿⢇⢕⢕⢕⢕⢕⢕⢕⢕⢸⣿⣿⣿⣿⣿⣿⣿⣿⣿⣿⣿⣿⣿⣿⣿⣿⣿⣿⣿⣿⣿⣿⣿⠀⠀⠀⠀⠀⠀⠀⠀⠀⠀⠀⠀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⠀⠀⠀⠀⠀⠀⠀⠀⠀⠀⠀⢸⣿⣿⣿⣿⣿⣿⣿⣿⣿⣿⣿⣿⣿⣿⣿⣿⣿⣿⣿⣿⣿⣿⣿⣿⢕⢕⢕⢕⢕⢕⢕⢕⢕⢸⣿⣿⣿⣿⣿⣽⣿⣿⣿⣿⣿⣿⣿⣿⣿⣿⣿⣿⣿⣿⣿⣿⣿⠀⠀⠀⠀⠀⠀⠀⠀⠀⠀⠀⠀</a:t>
            </a:r>
            <a:br/>
            <a:r>
              <a:t>⠀⠀⠀⠀⠀⠀⠀⠀⠀⠀⠀⢸⣿⣿⣿⣿⣿⣿⣿⣿⣿⣿⣿⣿⣿⣿⣿⣿⣿⣿⣿⣿⣿⣿⣿⣿⢕⢕⢕⢕⢕⢕⢕⢕⢕⣸⣿⣿⣿⣿⣿⣿⣿⣿⣿⣿⣿⣿⣿⣿⣿⣿⣿⣿⣿⣿⣿⣿⣿⠀⠀⠀⠀⠀⠀⠀⠀⠀⠀⠀⠀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⠀⠀⠀⠀⠀⠀⠀⠀⠀⠀⠀⢸⣿⣿⣿⣿⣿⣿⣿⣿⣿⣿⣿⣿⣿⣿⣿⣿⣿⣿⣿⣿⣿⣿⣿⣿⢕⢕⢕⢕⢕⢕⢕⢕⢕⣿⣿⣿⣿⣿⣿⡿⢿⣿⣿⣿⣿⣿⣿⣿⣿⣿⣿⣿⣿⣿⣿⣿⣿⠀⠀⠀⠀⠀⠀⠀⠀⠀⠀⠀⠀</a:t>
            </a:r>
            <a:br/>
            <a:r>
              <a:t>⠀⠀⠀⠀⠀⠀⠀⠀⠀⠀⠀⢸⣿⣿⣿⣿⣿⣻⣿⣾⣿⣿⣿⣿⣿⣿⣿⣿⣿⣿⣿⣿⣿⣿⣿⣿⣕⣕⣕⣕⣕⣕⣕⣕⣕⣸⣿⣿⣿⣿⣿⣷⣾⣿⣿⣿⣿⣿⣿⣿⣿⣿⣿⣿⣿⣿⣿⣿⣿⠀⠀⠀⠀⠀⠀⠀⠀⠀⠀⠀⠀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⠀⠀⠀⠀⠀⠀⠀⠀⠀⠀⠀⠘⢟⢟⢟⢟⢟⢏⢝⢝⢝⢝⢝⢝⢝⢕⢱⣿⣿⣿⣿⣿⣿⣿⣿⣿⣿⣿⣿⣿⣿⣿⣿⣿⣿⣿⣿⣿⣿⣿⣿⣿⣿⣿⣿⣿⣿⣿⣿⣿⣿⣿⣿⣿⣿⣿⣿⣿⣿⠀⠀⠀⠀⠀⠀⠀⠀⠀⠀⠀⠀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⠀⠀⠀⠀⠀⠀⠀⠀⠀⠀⠀⠀⢕⢕⢕⢕⢕⢕⢕⢕⢕⢕⢕⢕⢕⢕⢕⢻⣿⣿⡿⢟⢻⢿⣿⣿⣿⣝⣿⣿⣿⣿⣿⣿⣿⣿⣿⣿⣿⣿⣿⣿⣿⣿⣿⣿⣿⣿⣿⢿⣿⣿⣿⣿⣿⣿⣿⣿⣿⠀⠀⠀⠀⠀⠀⠀⠀⠀⠀⠀⠀</a:t>
            </a:r>
            <a:br/>
            <a:r>
              <a:t>⠀⠀⠀⠀⠀⠀⠀⠀⠀⠀⠀⠀⢕⢕⢕⢕⢕⢕⢕⢕⢕⢕⢕⢕⢕⢕⢕⢜⢜⢟⢇⢕⠅⠁⠘⢑⠘⢹⣿⣿⣿⣿⣿⣿⣿⣿⣿⣿⣿⣿⣿⣿⣿⣿⣿⣿⣿⣿⣿⣿⣿⣿⣿⣿⣿⣿⣿⣿⣿⠀⠀⠀⠀⠀⠀⠀⠀⠀⠀⠀⠀</a:t>
            </a:r>
            <a:br/>
            <a:r>
              <a:t>⠀⠀⠀⠀⠀⠀⠀⠀⠀⠀⠀⠀⢕⢕⢕⣕⣵⡕⢕⣵⣵⣵⣳⡷⢷⢾⢇⢕⢱⢵⢕⢕⢕⢕⢕⢕⢔⢕⣿⣿⣿⣿⣿⣿⣿⣿⣿⣿⣿⣿⣿⣿⣿⣿⣿⣿⣿⣿⣿⣿⣿⣿⣿⡟⢻⢿⢏⢟⢟⠀⠀⠀⠀⠀⠀⠀⠀⠀⠀⠀⠀</a:t>
            </a:r>
            <a:br/>
            <a:r>
              <a:t>⠀⠀⠀⠀⠀⠀⠀⠀⠀⠀⠀⠐⠘⠓⠓⠛⠋⠋⠙⠙⠃⠙⠑⠑⠑⠑⠘⠙⠑⠑⠃⠑⠘⠑⠑⠑⠑⠓⠚⠛⠛⠛⠛⠛⠛⠛⠛⠛⠛⠛⠛⠛⠛⠛⠛⠛⠛⠛⠛⠛⠓⠃⠑⠑⠘⠘⠙⠑⠑⠀⠀⠀⠀⠀⠀⠀⠀⠀⠀⠀⠀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⠀⠀⠀⠀⠀⠀⠀⠀⠀⠀⠀⢸⣿⣿⣿⣿⣿⣿⣿⣿⣿⣿⣿⣿⣿⣿⣿⣿⣿⣿⣿⣿⣿⣿⣿⣿⣿⣿⣿⢕⢕⢕⢕⢕⢕⢕⢕⢸⣿⣿⣿⣿⣿⣿⣿⣿⣿⣿⣿⣿⣿⣿⣿⣿⣿⣿⣿⣿⣿⠀⠀⠀⠀⠀⠀⠀⠀⠀⠀⠀⠀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⠀⠀⠀⠀⠀⠀⠀⠀⠀⠀⠀⢸⣿⣿⣿⣿⣿⣿⣿⣿⣿⣿⣿⣿⣿⣿⣿⣿⣿⣿⣿⣿⣿⣿⣿⣿⣿⣿⣿⢕⢕⢕⢕⢕⢕⢕⢕⢸⣿⣿⣿⣿⣿⣿⣿⣿⣿⣿⣿⣿⣿⣿⣿⣿⣿⣿⣿⣿⣿⠀⠀⠀⠀⠀⠀⠀⠀⠀⠀⠀⠀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⠀⠀⠀⠀⠀⠀⠀⠀⠀⠀⠀⢸⣿⣿⣿⣿⣿⣿⣿⣿⣿⣿⣿⣿⣿⣿⣿⣿⣿⣿⣿⣿⣿⣿⣿⣿⣿⣿⡿⢕⢕⢕⢕⢕⢕⢕⢕⣵⣿⣿⣿⣿⣿⣿⣿⣿⣿⣿⣿⣿⣿⣿⣿⣿⣿⣿⣿⣿⣿⠀⠀⠀⠀⠀⠀⠀⠀⠀⠀⠀⠀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⠀⠀⠀⠀⠀⠀⠀⠀⠀⠀⠀⢸⣿⣿⣿⣿⣿⣿⣿⣿⣿⣿⣿⣿⣿⣿⣿⣿⣿⣿⣿⣿⣿⣿⣿⣿⣿⡟⢗⢕⢕⢕⢕⢕⢕⢕⢕⣾⣿⣿⣿⣿⣿⣿⣿⣿⣯⣿⣿⣿⣿⣿⣿⣿⣿⣿⣿⣿⣿⠀⠀⠀⠀⠀⠀⠀⠀⠀⠀⠀⠀</a:t>
            </a:r>
            <a:br/>
            <a:r>
              <a:t>⠀⠀⠀⠀⠀⠀⠀⠀⠀⠀⠀⢸⣿⣿⣿⣿⣿⣿⣿⣿⣿⣿⣿⣿⣿⣿⣿⣿⣿⣿⣿⣿⣿⣿⣿⣿⣿⡇⢕⢕⢕⢕⢕⢕⢕⢕⢕⣽⣻⣿⣿⣿⣯⣻⣿⣯⣿⣽⣿⣽⣯⣿⣽⣿⣿⡿⣿⣿⣿⠀⠀⠀⠀⠀⠀⠀⠀⠀⠀⠀⠀</a:t>
            </a:r>
            <a:br/>
            <a:r>
              <a:t>⠀⠀⠀⠀⠀⠀⠀⠀⠀⠀⠀⢸⣿⣿⣿⣿⣿⣿⣿⣿⣿⣿⣿⣿⣿⣿⣿⣿⣿⣿⣿⣿⣿⣿⣿⣿⡏⢕⢕⢕⢕⢕⢕⢕⢕⢕⢸⣷⣿⣿⣿⣿⣿⣿⣿⣿⣿⣿⣿⣿⣿⣿⣿⣿⣿⣿⣿⣿⣿⠀⠀⠀⠀⠀⠀⠀⠀⠀⠀⠀⠀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⠀⠀⠀⠀⠀⠀⠀⠀⠀⠀⠀⢸⣿⣿⣿⣿⣿⣿⣿⣿⣿⣿⣿⣿⣿⣿⣿⣿⣿⣿⣿⣿⣿⣿⣿⣿⡇⢕⢕⢕⢕⢕⢕⢕⢕⢕⢸⣿⣿⣿⣿⣿⣿⣿⣿⣿⣿⣿⣿⣿⣿⣿⣿⣿⣿⣿⣿⣿⣿⠀⠀⠀⠀⠀⠀⠀⠀⠀⠀⠀⠀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⠀⠀⠀⠀⠀⠀⠀⠀⠀⠀⠀⢸⣿⣿⣿⣿⣿⣿⣿⣿⣿⣿⣿⣿⣿⣿⣿⣿⣿⣿⣿⣿⣿⣿⣿⣿⡇⢕⢕⢕⢕⢕⢕⢕⢕⢕⢸⣿⣿⣿⣿⣼⣿⣿⣿⣿⣿⣿⣿⣿⣿⣿⣿⣿⣿⣿⣿⣿⣿⠀⠀⠀⠀⠀⠀⠀⠀⠀⠀⠀⠀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⠀⠀⠀⠀⠀⠀⠀⠀⠀⠀⠀⢸⣿⣿⣿⣿⣿⣿⣿⣿⣿⣿⣿⣿⣿⣿⣿⣿⣿⣿⣿⣿⣿⣿⣿⣿⡇⢕⢕⢕⢕⢕⢕⢕⢕⢕⢸⣿⣿⣿⣿⣿⣿⣿⣿⣿⣿⣿⣿⣿⣿⣿⣿⣿⣿⣿⣿⣿⣿⠀⠀⠀⠀⠀⠀⠀⠀⠀⠀⠀⠀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⠀⠀⠀⠀⠀⠀⠀⠀⠀⠀⠀⢸⣿⣿⣿⣿⣿⣿⣿⣿⣿⣿⣿⣿⣿⣿⣿⣿⣿⣿⣿⣿⣿⣿⣿⣿⡇⢕⢕⢕⢕⢕⢕⢕⢕⢕⣼⣿⣿⣿⣿⣿⣿⣿⣿⣿⣿⣿⣿⣿⣿⣿⣿⣿⣿⣿⣿⣿⣿⠀⠀⠀⠀⠀⠀⠀⠀⠀⠀⠀⠀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⠀⠀⠀⠀⠀⠀⠀⠀⠀⠀⠀⢸⣿⣿⣿⣿⣿⣿⣿⣿⣿⣿⣿⣿⣿⣿⣿⣿⣿⣿⣿⣿⣿⣿⣿⣿⡇⢕⢕⢕⢕⢕⢕⢕⢕⢱⣿⣿⣿⣿⣿⣿⣿⣿⣿⣿⣿⣿⣿⣿⣿⣿⣿⣿⣿⣿⣿⣿⣿⠀⠀⠀⠀⠀⠀⠀⠀⠀⠀⠀⠀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⠀⠀⠀⠀⠀⠀⠀⠀⠀⠀⠀⢸⣿⣿⣿⣿⣿⣿⣿⣿⣿⣿⣿⣿⣿⣿⣿⣿⣿⣿⣿⣿⣿⣿⣿⣿⢇⢕⢕⢕⢕⢕⢕⢕⢕⢸⣿⣿⣿⣿⣿⣜⣿⣿⣿⣿⣿⣿⣿⣿⣿⣿⣿⣿⣿⣿⣿⣿⣿⠀⠀⠀⠀⠀⠀⠀⠀⠀⠀⠀⠀</a:t>
            </a:r>
            <a:br/>
            <a:r>
              <a:t>⠀⠀⠀⠀⠀⠀⠀⠀⠀⠀⠀⢸⣿⣿⣿⣿⣿⣿⣿⣿⣿⣿⣿⣿⣿⣿⣿⣿⣿⣿⣿⣿⣿⣿⣿⣿⢕⢕⢕⢕⢕⢕⢕⢕⢕⢸⣿⣿⣿⣿⣿⣿⣿⣿⣿⣿⣿⣿⣿⣿⣿⣿⣿⣿⣿⡿⣿⣿⣿⠀⠀⠀⠀⠀⠀⠀⠀⠀⠀⠀⠀</a:t>
            </a:r>
            <a:br/>
            <a:r>
              <a:t>⠀⠀⠀⠀⠀⠀⠀⠀⠀⠀⠀⢸⣿⣿⣿⣿⣿⣿⣿⣿⣿⣿⣿⣿⣿⣿⣿⣿⣿⣿⣿⣿⣿⣿⣿⣿⢕⢕⢕⢕⢕⢕⢕⢕⢕⢾⣿⣿⣿⣿⣿⣿⣿⣿⣿⣿⣿⣿⣿⣿⣿⣿⣿⣿⣿⣿⣿⣿⣿⠀⠀⠀⠀⠀⠀⠀⠀⠀⠀⠀⠀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⠀⠀⠀⠀⠀⠀⠀⠀⠀⠀⠀⢸⣿⣿⣿⣿⣿⣿⣿⣿⣿⣿⣿⣿⣿⣿⣿⣿⣿⣿⣿⣿⣿⣿⣿⣿⣇⢕⣕⣕⣕⣕⣕⣕⣕⣜⣿⣿⣿⣿⣿⣿⣼⣿⣿⣿⣿⣿⣿⣿⣿⣿⣿⣿⣿⣿⣿⣿⣿⠀⠀⠀⠀⠀⠀⠀⠀⠀⠀⠀⠀</a:t>
            </a:r>
            <a:br/>
            <a:r>
              <a:t>⠀⠀⠀⠀⠀⠀⠀⠀⠀⠀⠀⢸⣿⣿⣿⣿⣯⣿⣿⣿⣿⣿⣿⣿⣿⣿⣿⣿⣿⣿⣿⣿⣿⣿⣿⣿⣿⣿⣿⣿⣿⣿⣿⣿⣿⣿⣿⣿⣿⣿⣿⣿⣿⣿⣿⣿⣿⣿⢿⣿⡿⣿⢿⣿⣿⣿⣿⣿⣿⠀⠀⠀⠀⠀⠀⠀⠀⠀⠀⠀⠀</a:t>
            </a:r>
            <a:br/>
            <a:r>
              <a:t>⠀⠀⠀⠀⠀⠀⠀⠀⠀⠀⠀⢸⣿⣿⣿⣿⣿⣿⣿⣿⣿⣿⣿⣿⣿⣿⣿⣿⣿⣿⣿⣿⣿⣷⣿⣿⣿⣿⣿⣿⣿⣿⣿⣿⣿⣿⣿⣿⣿⣿⣿⣿⣿⣿⣿⣿⣿⣷⣺⣾⣾⣧⣿⣿⣿⣿⣿⣿⣿⠀⠀⠀⠀⠀⠀⠀⠀⠀⠀⠀⠀</a:t>
            </a:r>
            <a:br/>
            <a:r>
              <a:t>⠀⠀⠀⠀⠀⠀⠀⠀⠀⠀⠀⢸⣿⣿⣿⣿⣿⣿⣿⣿⣿⣿⣿⣿⣿⣿⣿⣿⡟⢟⢿⢿⢿⣿⣿⣿⣿⣿⣿⣿⣿⣿⣿⣿⣿⣿⣿⣿⣿⣿⣿⣿⣿⣿⣿⣿⣿⣿⣿⣼⣿⣿⣿⣽⣿⣿⣿⣿⣿⠀⠀⠀⠀⠀⠀⠀⠀⠀⠀⠀⠀</a:t>
            </a:r>
            <a:br/>
            <a:r>
              <a:t>⠀⠀⠀⠀⠀⠀⠀⠀⠀⠀⠀⠘⢟⢟⢏⢝⢝⢝⢝⢝⢝⢝⢝⢕⢕⢕⢕⢕⢕⢕⢕⠀⠀⠁⠙⠛⠻⣿⣿⣿⣿⣿⣿⣿⣿⣿⣿⣿⣿⣿⣿⣿⣿⣿⣿⣿⣿⣿⣿⣿⣿⣿⣿⣿⣿⣿⣿⣿⣿⠀⠀⠀⠀⠀⠀⠀⠀⠀⠀⠀⠀</a:t>
            </a:r>
            <a:br/>
            <a:r>
              <a:t>⠀⠀⠀⠀⠀⠀⠀⠀⠀⠀⠀⠀⢕⢕⢕⢕⢕⢕⢕⢕⢕⢕⢕⢕⢕⢕⢕⢕⢕⢕⢕⠁⠁⠀⢀⠐⢀⢜⣿⣿⣿⣿⣿⣿⣿⣿⣿⣿⣿⣿⣿⣿⣿⣿⣿⣿⣿⣿⣿⣟⣻⣿⣿⣿⣿⣿⣿⣿⣿⠀⠀⠀⠀⠀⠀⠀⠀⠀⠀⠀⠀</a:t>
            </a:r>
            <a:br/>
            <a:r>
              <a:t>⠀⠀⠀⠀⠀⠀⠀⠀⠀⠀⠀⠀⢕⢕⢕⢕⢕⢕⢕⢕⢕⢕⢕⢕⢕⢕⢕⢕⢕⢕⢕⠔⢔⠁⠁⠄⢐⢑⣿⣿⣿⣿⣿⣿⣿⣿⣿⣿⣿⣿⣿⣿⣿⣿⣿⣿⣿⣿⣿⣿⣿⣿⣿⣿⣿⣿⣿⣿⣿⠀⠀⠀⠀⠀⠀⠀⠀⠀⠀⠀⠀</a:t>
            </a:r>
            <a:br/>
            <a:r>
              <a:t>⠀⠀⠀⠀⠀⠀⠀⠀⠀⠀⠀⠀⢕⢕⢕⢕⣕⢕⢕⣵⣵⡕⣳⢷⢷⢾⢕⢕⢕⢕⢕⢕⢕⢕⢕⢕⢕⢕⢹⣿⣿⣿⣿⣿⣿⣷⣿⡿⣿⣿⣿⣿⣿⣿⣿⣿⣿⣿⣿⡿⢻⢟⢟⢇⢝⢟⢕⢝⢝⠀⠀⠀⠀⠀⠀⠀⠀⠀⠀⠀⠀</a:t>
            </a:r>
            <a:br/>
            <a:r>
              <a:t>⠀⠀⠀⠀⠀⠀⠀⠀⠀⠀⠀⠐⠘⠃⠓⠚⠙⠙⠑⠑⠑⠑⠑⠑⠑⠑⠑⠙⠑⠑⠑⠑⠑⠑⠑⠓⠑⠓⠚⠛⠛⠛⠛⠛⠛⠛⠛⠓⠛⠛⠛⠛⠛⠛⠛⠛⠛⠛⠛⠑⠑⠑⠑⠑⠑⠑⠑⠑⠑⠀⠀⠀⠀⠀⠀⠀⠀⠀⠀⠀⠀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⠀⠀⠀⠀⠀⠀⠀⠀⠀⠀⠀⢸⣿⣿⣿⣿⣿⣿⣿⣿⣿⣿⣿⣿⣿⣿⣿⣿⣿⣿⣿⣿⣿⣿⣿⣿⣿⣿⣿⢕⢕⢕⢕⢕⢕⢕⢕⢸⣿⣿⣿⣿⣿⣿⣿⣿⣿⣿⣿⣿⣿⣿⣿⣿⣿⣿⣿⣿⣿⠀⠀⠀⠀⠀⠀⠀⠀⠀⠀⠀⠀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⠀⠀⠀⠀⠀⠀⠀⠀⠀⠀⠀⢸⣿⣿⣿⣿⣿⣿⣿⣿⣿⣿⣿⣿⣿⣿⣿⣿⣿⣿⣿⣿⣿⣿⣿⣿⣿⣿⣿⢕⢕⢕⢕⢕⢕⢕⢕⢸⣿⣿⣿⣿⣿⣿⣿⣿⣿⣿⣿⣿⣿⣿⣿⣿⣿⣿⣿⣿⣿⠀⠀⠀⠀⠀⠀⠀⠀⠀⠀⠀⠀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⠀⠀⠀⠀⠀⠀⠀⠀⠀⠀⠀⢸⣿⣿⣿⣿⣿⣿⣿⣿⣿⣿⣿⣿⣿⣿⣿⣿⣿⣿⣿⣿⣿⣿⣿⣿⣿⣿⣿⢕⢕⢕⢕⢕⢕⢕⢕⢼⣿⣿⣿⣿⣿⣿⣿⣿⣿⣿⣿⣿⣿⣿⣿⣿⣿⣿⣿⣿⣿⠀⠀⠀⠀⠀⠀⠀⠀⠀⠀⠀⠀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⠀⠀⠀⠀⠀⠀⠀⠀⠀⠀⠀⢸⣿⣿⣿⣿⣿⣿⣿⣿⣿⣿⣿⣿⣿⣿⣿⣿⣿⣿⣿⣿⣿⣿⣿⣿⣿⡟⢟⢕⢕⢕⢕⢕⢕⢕⢕⣻⣿⣿⣿⣿⣿⣿⣿⣿⣿⣿⣿⣿⣿⣿⣿⣿⣿⣿⣿⣿⣿⠀⠀⠀⠀⠀⠀⠀⠀⠀⠀⠀⠀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⠀⠀⠀⠀⠀⠀⠀⠀⠀⠀⠀⢸⣿⣿⣿⣿⣿⣿⣿⣿⣿⣿⣿⣿⣿⣿⣿⣿⣿⣿⣿⣿⣿⣿⣿⣿⣿⣗⢕⢕⢕⢕⢕⢕⢕⢕⢕⣿⣿⣿⣿⣿⣿⣿⣿⣿⣿⣿⣿⣯⣿⣿⣿⣿⣿⡿⣿⣿⣿⠀⠀⠀⠀⠀⠀⠀⠀⠀⠀⠀⠀</a:t>
            </a:r>
            <a:br/>
            <a:r>
              <a:t>⠀⠀⠀⠀⠀⠀⠀⠀⠀⠀⠀⢸⣿⣿⣿⣿⣿⣿⣿⣿⣿⣿⣿⣿⣿⣿⣿⣿⣿⣿⣿⣿⣿⣿⣿⣿⣟⢇⢱⢕⢕⢕⢕⢕⢕⢕⢸⣿⣿⣿⣿⣿⣿⣿⣿⣿⣿⣿⣿⣿⣿⣿⣿⣿⣿⣿⣿⣿⣿⠀⠀⠀⠀⠀⠀⠀⠀⠀⠀⠀⠀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⠀⠀⠀⠀⠀⠀⠀⠀⠀⠀⠀⢸⣿⣿⣿⣿⣿⣿⣿⣿⣿⣿⣿⣿⣿⣿⣿⣿⣿⣿⣿⣿⣿⣿⣿⣿⡗⢕⢕⢕⢕⢕⢕⢕⢕⢕⢹⣿⣿⣿⣿⣿⣿⣿⣿⣿⣿⣿⣿⣿⣿⣿⣿⣿⣿⣿⣿⣿⣿⠀⠀⠀⠀⠀⠀⠀⠀⠀⠀⠀⠀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⠀⠀⠀⠀⠀⠀⠀⠀⠀⠀⠀⢸⣿⣿⣿⣿⣿⣿⣿⣿⣿⣿⣿⣿⣿⣿⣿⣿⣿⣿⣿⣿⣿⣿⣿⣿⡷⢕⢕⢕⢕⢕⢕⢕⢕⢕⢸⣿⣿⣿⣿⣿⣿⣿⣿⣿⣿⣿⣿⣿⣿⣿⣿⣿⣿⣿⣿⣿⣿⠀⠀⠀⠀⠀⠀⠀⠀⠀⠀⠀⠀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⠀⠀⠀⠀⠀⠀⠀⠀⠀⠀⠀⢸⣿⣿⣿⣿⣿⣿⣿⣿⣿⣿⣿⣿⣿⣿⣿⣿⣿⣿⣿⣿⣿⣿⣿⣿⡇⢱⢕⢕⢕⢕⢕⢕⢕⢕⣽⣿⣿⣿⣿⣿⣿⣿⣿⣿⣿⣿⣿⣿⣿⣿⣿⣿⣿⣿⣿⣿⣿⠀⠀⠀⠀⠀⠀⠀⠀⠀⠀⠀⠀</a:t>
            </a:r>
            <a:br/>
            <a:r>
              <a:t>⠀⠀⠀⠀⠀⠀⠀⠀⠀⠀⠀⢸⣿⣿⣿⣿⣿⣿⣿⣿⣿⣿⣿⣿⣿⣿⣿⣟⣿⣿⣿⣿⣿⣿⣿⣿⡷⢕⡕⢕⢕⢕⢕⢕⢕⢱⣿⣿⣿⣿⣿⣿⣾⣟⣿⣿⣿⣿⣿⣿⣿⣿⣿⣿⣿⣿⣿⣿⣿⠀⠀⠀⠀⠀⠀⠀⠀⠀⠀⠀⠀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⠀⠀⠀⠀⠀⠀⠀⠀⠀⠀⠀⢸⣿⣿⣿⣿⣿⣿⣿⣿⣿⣿⣿⣿⣿⣿⣿⣿⣿⣿⣿⣿⣿⣿⣿⣿⡇⢕⢕⢕⢕⢕⢕⢕⢕⢸⣿⣿⣿⣿⣿⡿⣿⣿⣿⣿⣿⣿⣿⣿⣿⣿⣿⣿⣿⣿⣿⣿⣿⠀⠀⠀⠀⠀⠀⠀⠀⠀⠀⠀⠀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⠀⠀⠀⠀⠀⠀⠀⠀⠀⠀⠀⢸⣿⣿⣿⣿⣿⣿⣿⣿⣿⣿⣿⣿⣿⣿⣿⣿⣿⣿⣿⣿⣿⣿⣿⣿⡇⢕⢕⢕⢕⢕⢕⢕⢕⢸⣿⣿⣿⣿⣿⣿⣿⣿⣿⣿⣿⣿⣿⣿⣿⣿⣿⣿⣿⣿⣿⣿⣿⠀⠀⠀⠀⠀⠀⠀⠀⠀⠀⠀⠀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⠀⠀⠀⠀⠀⠀⠀⠀⠀⠀⠀⢸⣿⣿⣿⣿⣿⣿⣿⣿⣿⣿⣿⣿⣿⣿⣿⣿⣿⣿⣿⣿⣿⣿⣿⣿⣿⣯⣯⡗⢕⢕⢕⢕⢕⢸⣿⣿⣿⣿⣿⣿⣿⣿⣿⣿⣿⣿⣿⣿⣿⣿⣿⣿⣿⣿⣿⣿⣿⠀⠀⠀⠀⠀⠀⠀⠀⠀⠀⠀⠀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⠀⠀⠀⠀⠀⠀⠀⠀⠀⠀⠀⢸⣿⣿⣿⣿⣿⣿⣿⣿⣿⣿⣿⣿⣿⣿⣿⣿⣿⣿⣿⣿⣿⣿⣿⣿⣿⣿⣿⣿⣕⣕⣕⣕⣕⣜⣿⣿⣿⣿⣿⣿⣵⣿⣿⣿⣿⣿⣿⣿⣿⣿⣿⣿⣿⣿⣿⣿⣿⠀⠀⠀⠀⠀⠀⠀⠀⠀⠀⠀⠀</a:t>
            </a:r>
            <a:br/>
            <a:r>
              <a:t>⠀⠀⠀⠀⠀⠀⠀⠀⠀⠀⠀⢸⣿⣿⣿⣿⣿⣿⢿⣿⣿⣿⣿⣿⣿⣿⣿⣿⣿⣿⣿⣿⣿⣿⣿⣿⣿⣿⣿⣿⣿⣿⣿⣿⣿⣿⣿⣿⣿⣿⣿⣿⣿⣿⣿⣿⣿⣿⣿⣿⣿⣿⣿⣿⣿⣿⣿⣿⣿⠀⠀⠀⠀⠀⠀⠀⠀⠀⠀⠀⠀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⠀⠀⠀⠀⠀⠀⠀⠀⠀⠀⠀⢸⣿⣿⣿⣿⣿⣿⣿⣿⣿⣿⣿⣿⣿⣿⣿⣿⣿⣿⣿⣿⣿⣿⣿⣿⣿⣿⣿⣿⣿⣿⣿⣿⣿⣿⣿⣿⣿⣿⣿⣿⣿⣿⣿⣿⣿⡿⢻⢿⢿⢿⢿⣿⣿⣿⣿⣿⣿⠀⠀⠀⠀⠀⠀⠀⠀⠀⠀⠀⠀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⠀⠀⠀⠀⠀⠀⠀⠀⠀⠀⠀⢸⣿⣿⣿⣿⣿⣿⣿⣿⣿⣿⣿⣿⣿⣿⣿⣿⣿⣿⣿⣿⣿⣿⣿⣿⣿⣿⣿⣿⣿⣿⣿⣿⣿⣿⣿⣿⣿⣿⣿⣿⣿⣿⣿⣿⣿⣧⣵⣵⣼⣵⡵⢿⢿⣿⢿⣿⣿⠀⠀⠀⠀⠀⠀⠀⠀⠀⠀⠀⠀</a:t>
            </a:r>
            <a:br/>
            <a:r>
              <a:t>⠀⠀⠀⠀⠀⠀⠀⠀⠀⠀⠀⢸⣿⣿⣿⣿⣿⣿⣿⣿⣿⣿⣿⣿⣿⣿⣿⣿⢟⢟⢿⢿⢾⠿⢿⠟⢻⣿⣿⣿⣿⣿⣿⣿⣿⣿⣿⣿⣿⣿⣿⣿⣿⣿⣿⣿⣿⣿⣿⣱⣗⣿⣧⣵⣼⢿⣾⣿⣿⠀⠀⠀⠀⠀⠀⠀⠀⠀⠀⠀⠀</a:t>
            </a:r>
            <a:br/>
            <a:r>
              <a:t>⠀⠀⠀⠀⠀⠀⠀⠀⠀⠀⠀⠘⢟⢏⢝⢝⢝⢝⢝⢝⢝⢝⢕⢕⢕⢕⢕⢕⢕⢕⢕⢕⢑⠁⠁⠀⠕⢝⣿⣿⣿⣿⣿⣿⣯⣝⣿⣿⣿⣿⣿⣿⣿⣿⣿⣿⣿⣿⣿⣧⣵⣵⣾⣧⣵⣷⣾⣿⣿⠀⠀⠀⠀⠀⠀⠀⠀⠀⠀⠀⠀</a:t>
            </a:r>
            <a:br/>
            <a:r>
              <a:t>⠀⠀⠀⠀⠀⠀⠀⠀⠀⠀⠀⠀⢕⢕⢕⢕⢕⢕⢕⢕⢕⢕⢕⢕⢕⢕⢕⢕⢕⢕⢕⢕⠑⠀⠀⢀⠀⢅⣿⣿⣿⣿⣿⣿⣿⣿⣿⣿⣿⣿⣿⣿⣿⣿⣿⣿⣿⣿⣿⣏⣜⣿⡿⢟⣿⣿⣿⣿⣿⠀⠀⠀⠀⠀⠀⠀⠀⠀⠀⠀⠀</a:t>
            </a:r>
            <a:br/>
            <a:r>
              <a:t>⠀⠀⠀⠀⠀⠀⠀⠀⠀⠀⠀⠀⢕⢕⢕⢕⢕⢕⢕⢕⢕⢕⢱⢕⢕⢕⢕⢕⢕⢕⢕⢕⢔⢀⢁⢄⢐⢁⢸⣿⣿⣿⣿⣿⣿⣿⣿⣿⣿⣿⣿⣿⣿⣿⣿⣿⣿⣿⣿⣿⢿⢿⢕⢾⢿⡿⢿⢟⢟⠀⠀⠀⠀⠀⠀⠀⠀⠀⠀⠀⠀</a:t>
            </a:r>
            <a:br/>
            <a:r>
              <a:t>⠀⠀⠀⠀⠀⠀⠀⠀⠀⠀⠀⠀⢕⢕⢕⢕⣕⢕⢕⣱⣕⢕⢱⢷⢜⢜⢕⢕⢕⢕⢕⢕⢕⢕⢕⢕⢕⢕⢜⣿⣿⣿⣿⣿⣿⣿⣿⣿⣿⣿⣿⣿⣿⣿⣿⣿⣿⣿⣿⢏⢝⢕⢝⢕⢜⢝⢕⢕⢕⠀⠀⠀⠀⠀⠀⠀⠀⠀⠀⠀⠀</a:t>
            </a:r>
            <a:br/>
            <a:r>
              <a:t>⠀⠀⠀⠀⠀⠀⠀⠀⠀⠀⠀⠑⠑⠑⠑⠘⠑⠑⠑⠑⠑⠑⠑⠑⠑⠑⠑⠙⠑⠑⠑⠑⠑⠑⠑⠑⠓⠓⠑⠛⠛⠛⠛⠛⠛⠛⠛⠛⠛⠛⠛⠛⠛⠛⠛⠛⠛⠛⠃⠑⠑⠑⠑⠑⠑⠑⠑⠑⠑⠀⠀⠀⠀⠀⠀⠀⠀⠀⠀⠀⠀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⠀⠀⠀⠀⠀⠀⠀⠀⠀⠀⠀⢸⣿⣿⣿⣿⣿⣿⣿⣿⣿⣿⣿⣿⣿⣿⣿⣿⣿⣿⣿⣿⣿⣿⣿⣿⣿⣿⣿⢕⢕⢕⢕⢕⢕⢕⢕⢸⣿⣿⣿⣿⣿⣿⣿⡿⣿⣿⣿⣿⣿⣿⣿⣿⣿⣿⣿⣿⣿⠀⠀⠀⠀⠀⠀⠀⠀⠀⠀⠀⠀</a:t>
            </a:r>
            <a:br/>
            <a:r>
              <a:t>⠀⠀⠀⠀⠀⠀⠀⠀⠀⠀⠀⢸⣿⣿⣿⣿⣿⣿⣿⣿⣿⣿⣿⣿⣿⣿⣿⣿⣿⣿⣿⣿⣿⣿⣿⣿⣿⣿⣿⢕⢕⢕⢕⢕⢕⢕⢕⢜⣿⣿⣿⣿⣿⣿⣿⣿⣿⣿⣿⣿⣿⣿⣿⣿⣿⣿⣿⣿⣿⠀⠀⠀⠀⠀⠀⠀⠀⠀⠀⠀⠀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⠀⠀⠀⠀⠀⠀⠀⠀⠀⠀⠀⢸⣿⣿⣿⣿⣿⣿⣿⣿⣿⣿⣿⣿⣿⣿⣿⣿⣿⣿⣿⣿⣿⣿⣿⣿⣿⣿⣿⢕⢕⢕⢕⢕⢕⢕⢕⢱⣿⣿⣿⣼⣿⣿⣿⣿⣿⣿⣿⣿⣿⣿⣿⣿⣿⣿⣿⣿⣿⠀⠀⠀⠀⠀⠀⠀⠀⠀⠀⠀⠀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⠀⠀⠀⠀⠀⠀⠀⠀⠀⠀⠀⢸⣿⣿⣿⣿⣿⣿⣿⣿⣿⣿⣿⣿⣿⣿⣿⣿⣿⣿⣿⣿⣿⣿⣿⣿⣿⡟⢟⢕⢕⢕⢕⢕⢕⢕⢕⣺⣿⣿⣿⣿⣿⣯⣿⣿⣿⣿⣿⣿⣿⣿⣿⣿⣿⣿⣿⣿⣿⠀⠀⠀⠀⠀⠀⠀⠀⠀⠀⠀⠀</a:t>
            </a:r>
            <a:br/>
            <a:r>
              <a:t>⠀⠀⠀⠀⠀⠀⠀⠀⠀⠀⠀⢸⣿⣿⣿⣿⣿⣿⣿⣿⣿⣿⣿⣿⣿⣿⣿⣿⣿⣿⣿⣿⣿⣿⣿⣿⣿⡇⢕⢕⢕⢕⢕⢕⢕⢕⢕⣷⣿⣿⣿⣿⣿⣿⣿⣿⣿⣿⣿⣯⣿⣿⣿⣿⣿⣿⣿⣿⣿⠀⠀⠀⠀⠀⠀⠀⠀⠀⠀⠀⠀</a:t>
            </a:r>
            <a:br/>
            <a:r>
              <a:t>⠀⠀⠀⠀⠀⠀⠀⠀⠀⠀⠀⢸⣿⣿⣿⣿⣿⣿⣿⣿⣿⣿⣿⣿⣿⣿⣿⣿⣿⣿⣿⣿⣿⣿⣿⣿⣿⢇⢕⢕⢕⢕⢕⢕⢕⢕⢸⣿⣿⣿⣿⣿⣿⣿⣿⣿⣿⣿⣿⣿⣿⣿⣿⣿⣿⣿⣿⣿⣿⠀⠀⠀⠀⠀⠀⠀⠀⠀⠀⠀⠀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⠀⠀⠀⠀⠀⠀⠀⠀⠀⠀⠀⢸⣿⣿⣿⣿⣿⣿⣿⣿⣿⣿⣿⣿⣿⣿⣿⣿⣿⣿⣿⣿⣿⣿⣿⣿⡟⢕⢕⢕⢕⢕⢕⢕⢕⢕⢹⣿⣿⣿⣿⣿⣿⣿⣿⣿⣿⣿⣿⣿⣿⣿⣿⣿⣿⣿⣿⣿⣿⠀⠀⠀⠀⠀⠀⠀⠀⠀⠀⠀⠀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⠀⠀⠀⠀⠀⠀⠀⠀⠀⠀⠀⢸⣿⣿⣿⣿⣿⣿⣿⣿⣿⣿⣿⣿⣿⣿⣿⣿⣿⣿⣿⣿⣿⣿⣿⣿⡷⢕⢕⢕⢕⢕⢕⢕⢕⢕⣸⣿⣿⣿⣿⣿⣿⣿⣿⣿⣿⣿⣿⣿⣿⣿⣿⣿⣿⣿⣿⣿⣿⠀⠀⠀⠀⠀⠀⠀⠀⠀⠀⠀⠀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⠀⠀⠀⠀⠀⠀⠀⠀⠀⠀⠀⢸⣿⣿⣿⣿⣿⣿⣿⣿⣿⣿⣿⣿⣿⣿⣿⣿⣿⣿⣿⣿⣿⣿⣿⣿⡇⢱⢕⢕⢕⢕⢕⢕⢕⢱⣿⣿⣿⣿⣿⣿⣯⣿⣿⣿⣿⣿⣿⣿⣿⣿⣿⣿⣿⣿⣿⣿⣿⠀⠀⠀⠀⠀⠀⠀⠀⠀⠀⠀⠀</a:t>
            </a:r>
            <a:br/>
            <a:r>
              <a:t>⠀⠀⠀⠀⠀⠀⠀⠀⠀⠀⠀⢸⣿⣿⣿⣿⣿⣿⣿⣿⣿⣿⣿⣿⣿⣿⣿⣟⣿⣿⣿⣿⣿⣿⣿⣿⡷⢕⢕⢜⢕⢕⢕⢕⢕⢸⣿⣿⣿⣿⣿⣧⣻⣿⣿⣿⣿⣿⣿⣿⣿⣿⣿⣿⣿⣿⣿⣿⣿⠀⠀⠀⠀⠀⠀⠀⠀⠀⠀⠀⠀</a:t>
            </a:r>
            <a:br/>
            <a:r>
              <a:t>⠀⠀⠀⠀⠀⠀⠀⠀⠀⠀⠀⢸⣿⣿⣿⣿⣿⣿⣿⣿⣿⣿⣿⣿⣿⣿⣿⣿⣿⣿⣿⣿⣿⣿⣿⣿⡧⢕⣕⣱⣵⡕⢕⢕⢕⢸⣿⣿⣿⣿⣿⣿⣿⣿⣿⣿⣿⣿⣿⣿⣿⣿⣿⣿⣿⣿⣿⣿⣿⠀⠀⠀⠀⠀⠀⠀⠀⠀⠀⠀⠀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⠀⠀⠀⠀⠀⠀⠀⠀⠀⠀⠀⢸⣿⣿⣿⣿⣿⣿⣿⣿⣿⣿⣿⣿⣿⣿⣿⣿⣿⣿⣿⣿⣿⣿⣿⣿⣧⣷⣿⣿⣿⣷⡕⢕⢕⢸⣿⣿⣿⣿⣿⣿⣿⣿⣿⣿⣿⣿⣿⣿⣿⣿⣿⣿⣿⣿⣿⣿⣿⠀⠀⠀⠀⠀⠀⠀⠀⠀⠀⠀⠀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⠀⠀⠀⠀⠀⠀⠀⠀⠀⠀⠀⢸⣿⣿⣿⣿⣿⣿⣿⣿⣿⣿⣿⣿⣿⣿⣿⣿⣿⣿⣿⣿⣿⣿⣿⣿⣿⣿⣿⣿⣿⣿⣿⣕⣕⣜⣿⣿⣿⣿⣿⣿⣼⣿⣿⣿⣿⣿⣿⣿⣿⣿⣿⣿⣿⣿⣿⣿⣿⠀⠀⠀⠀⠀⠀⠀⠀⠀⠀⠀⠀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⠀⠀⠀⠀⠀⠀⠀⠀⠀⠀⠀⢸⣿⣿⣿⣿⣿⣟⣿⣿⣿⣿⣿⣿⣿⣿⣿⣿⣿⣿⣿⣿⣿⣿⣿⣿⣿⣿⣿⣿⣿⣿⣿⣿⣿⣿⣿⣿⣿⣿⣿⣿⣿⣿⣿⣿⣿⣿⣿⣿⣿⣿⣿⣿⣿⣿⣿⣿⣿⠀⠀⠀⠀⠀⠀⠀⠀⠀⠀⠀⠀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⠀⠀⠀⠀⠀⠀⠀⠀⠀⠀⠀⢸⣿⣿⣿⣿⣿⣿⣿⣿⣿⣿⣿⣿⣿⣿⣿⣿⣿⣿⣿⣿⣿⣿⣿⣿⣿⣿⣿⣿⣿⣿⣿⣿⣿⣿⣿⣿⣿⣿⣿⣿⣿⣿⣿⣿⣿⣿⡿⡿⣿⣿⣿⣿⣿⣿⣿⣿⣿⠀⠀⠀⠀⠀⠀⠀⠀⠀⠀⠀⠀</a:t>
            </a:r>
            <a:br/>
            <a:r>
              <a:t>⠀⠀⠀⠀⠀⠀⠀⠀⠀⠀⠀⢸⣿⣿⣿⣿⣿⣿⣿⣿⣿⣿⣿⣿⣿⣿⢿⣿⣿⣿⣿⣿⣿⣿⣿⣿⢿⣿⣿⣿⣿⣿⣿⣿⣿⣿⣿⣿⣿⣿⣿⣿⣿⣿⣿⣿⣿⣿⣿⣾⣿⣷⣽⣿⢿⣿⣿⣿⣿⠀⠀⠀⠀⠀⠀⠀⠀⠀⠀⠀⠀</a:t>
            </a:r>
            <a:br/>
            <a:r>
              <a:t>⠀⠀⠀⠀⠀⠀⠀⠀⠀⠀⠀⢸⣿⣿⣿⣿⣿⣿⣿⣿⣿⣿⣿⣿⣿⣿⣿⡿⢟⢟⢿⢿⢞⠿⠟⠟⠕⢝⢿⣿⣿⣿⣿⣿⣿⣿⣿⣿⣿⣿⣿⣿⣿⣿⣿⣿⣿⣿⣿⣿⣿⣿⣿⣯⣿⣿⣿⣿⣿⠀⠀⠀⠀⠀⠀⠀⠀⠀⠀⠀⠀</a:t>
            </a:r>
            <a:br/>
            <a:r>
              <a:t>⠀⠀⠀⠀⠀⠀⠀⠀⠀⠀⠀⠘⢟⢝⢝⢝⢝⢝⢝⢝⢝⢕⢕⢕⢕⢕⢕⢕⢕⢕⢕⢕⢁⠁⠀⠀⠀⠀⢸⣿⣿⣿⣿⣿⣿⣿⣿⣿⣿⣿⣿⣿⣿⣿⣿⣿⣿⣿⣿⣿⣿⣾⣿⣿⣿⣿⣿⣿⣿⠀⠀⠀⠀⠀⠀⠀⠀⠀⠀⠀⠀</a:t>
            </a:r>
            <a:br/>
            <a:r>
              <a:t>⠀⠀⠀⠀⠀⠀⠀⠀⠀⠀⠀⠀⢕⢕⢕⢕⢕⢕⢕⢕⢕⢕⢕⢕⢕⢕⢕⢕⢕⢕⢕⢕⠁⠀⠀⢀⠀⠀⢸⣿⣿⣿⣿⣿⣿⣿⣿⣿⣿⣿⣿⣿⣿⣿⣿⣿⣿⣿⣿⡏⣹⣿⣿⣿⣿⣿⣿⣿⣿⠀⠀⠀⠀⠀⠀⠀⠀⠀⠀⠀⠀</a:t>
            </a:r>
            <a:br/>
            <a:r>
              <a:t>⠀⠀⠀⠀⠀⠀⠀⠀⠀⠀⠀⠀⢕⢕⢕⢕⢕⢕⢕⢕⢕⢕⢕⢕⢕⢕⢕⢕⢕⢕⢕⢕⢔⢄⢀⢀⢀⢀⢕⣿⣿⣿⣿⣿⣿⣿⣿⣿⣿⣿⣿⣿⣿⣿⣿⣿⣿⣿⣿⣿⣿⢿⢟⢾⣿⣿⡿⢟⢟⠀⠀⠀⠀⠀⠀⠀⠀⠀⠀⠀⠀</a:t>
            </a:r>
            <a:br/>
            <a:r>
              <a:t>⠀⠀⠀⠀⠀⠀⠀⠀⠀⠀⠀⠀⢕⢕⢕⢕⣕⢕⢕⣵⣇⢕⢷⢷⢏⢝⢕⢕⢕⢕⢕⢕⢕⢕⢕⢕⢕⢕⢕⣿⣿⣿⣿⣿⣿⣿⣿⣿⣿⣿⣿⣿⣿⣿⣿⣿⣿⣿⡏⢟⢝⢕⢜⢕⢝⢏⢕⢕⢕⠀⠀⠀⠀⠀⠀⠀⠀⠀⠀⠀⠀</a:t>
            </a:r>
            <a:br/>
            <a:r>
              <a:t>⠀⠀⠀⠀⠀⠀⠀⠀⠀⠀⠀⠀⠑⠑⠑⠑⠋⠙⠑⠑⠑⠑⠑⠑⠑⠑⠑⠑⠑⠑⠑⠑⠑⠑⠑⠓⠓⠓⠚⠛⠛⠛⠛⠛⠛⠛⠛⠛⠛⠛⠛⠛⠛⠛⠛⠛⠛⠛⠑⠑⠑⠑⠑⠑⠑⠑⠑⠑⠑⠀⠀⠀⠀⠀⠀⠀⠀⠀⠀⠀⠀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⠀⠀⠀⠀⠀⠀⠀⠀⠀⠀⠀⢸⣿⣿⣿⣿⣿⣿⣿⣿⣿⣿⣿⣿⣿⣿⣿⣿⣿⣿⣿⣿⣿⣿⣿⣿⣿⣿⣿⡇⢕⢕⢕⢕⢕⢕⢕⢕⣿⣿⣿⣿⣿⣿⣿⣷⣯⣿⣿⣞⣿⣿⣿⣿⣿⣿⣿⣿⣿⠀⠀⠀⠀⠀⠀⠀⠀⠀⠀⠀⠀</a:t>
            </a:r>
            <a:br/>
            <a:r>
              <a:t>⠀⠀⠀⠀⠀⠀⠀⠀⠀⠀⠀⢸⣿⣿⣿⣿⣿⣿⣿⣿⣿⣿⣿⣿⣿⣿⣿⣿⣿⣿⣿⣿⣿⣿⣿⣿⣿⣿⣿⡇⢕⢕⢕⢕⢕⢕⢕⢕⣿⣿⣿⣿⣿⣿⣿⣿⣿⣿⣿⣿⣿⣿⣿⣿⣿⣿⣿⣿⣿⠀⠀⠀⠀⠀⠀⠀⠀⠀⠀⠀⠀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⠀⠀⠀⠀⠀⠀⠀⠀⠀⠀⠀⢸⣿⣿⣿⣿⣿⣿⣿⣿⣿⣿⣿⣿⣿⣿⣿⣿⣿⣿⣿⣿⣿⣿⣿⣿⣿⣿⣿⢇⢕⢕⢕⢕⢕⢕⢕⢕⣝⣿⣿⣟⢿⣿⣿⣿⣿⣿⢿⣿⣿⣿⣿⣿⣿⣿⣿⣿⣿⠀⠀⠀⠀⠀⠀⠀⠀⠀⠀⠀⠀</a:t>
            </a:r>
            <a:br/>
            <a:r>
              <a:t>⠀⠀⠀⠀⠀⠀⠀⠀⠀⠀⠀⢸⣿⣿⣿⣿⣿⣿⣿⣿⣿⣿⣿⣿⣿⣿⣿⣿⣿⣿⣿⣿⣿⣿⣿⣿⣿⣿⢿⢕⢕⢕⢕⢕⢕⢕⢕⢱⣿⣿⣿⣿⣿⣟⣿⣿⣿⣻⣿⣿⣿⣿⣿⣿⣿⣿⣿⣿⣿⠀⠀⠀⠀⠀⠀⠀⠀⠀⠀⠀⠀</a:t>
            </a:r>
            <a:br/>
            <a:r>
              <a:t>⠀⠀⠀⠀⠀⠀⠀⠀⠀⠀⠀⢸⣿⣿⣿⣿⣿⣿⣿⣿⣿⣿⣿⣿⣿⣿⣿⣿⣿⣿⣿⣿⣿⣿⣿⣿⣿⣧⢕⢕⢕⢕⢕⢕⢕⢕⢕⣜⣿⣿⣿⣿⣿⣿⣿⣿⣿⣿⣿⣟⣿⣻⣽⣿⣿⡿⣿⣿⣿⠀⠀⠀⠀⠀⠀⠀⠀⠀⠀⠀⠀</a:t>
            </a:r>
            <a:br/>
            <a:r>
              <a:t>⠀⠀⠀⠀⠀⠀⠀⠀⠀⠀⠀⢸⣿⣿⣿⣿⣿⣿⣿⣿⣿⣿⣿⣿⣿⣿⣿⣿⣿⣿⣿⣿⣿⣿⣿⣿⣿⢕⢕⢕⢕⢕⢕⢕⢕⢕⣱⣿⣿⣿⣿⣿⣿⣿⣿⣿⣿⣿⣿⣿⣿⣿⣿⣿⣿⣿⣿⣿⣿⠀⠀⠀⠀⠀⠀⠀⠀⠀⠀⠀⠀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⠀⠀⠀⠀⠀⠀⠀⠀⠀⠀⠀⢸⣿⣿⣿⣿⣿⣿⣿⣿⣿⣿⣿⣿⣿⣿⣿⣿⣿⣿⣿⣿⣿⣿⣿⣿⣿⢕⢕⢕⢕⢕⢕⢕⢕⢕⣿⣿⣿⣷⣿⣿⣿⣿⣿⣿⣿⣿⣿⣿⣿⣿⣿⣿⣿⣿⣿⣿⣿⠀⠀⠀⠀⠀⠀⠀⠀⠀⠀⠀⠀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⠀⠀⠀⠀⠀⠀⠀⠀⠀⠀⠀⢸⣿⣿⣿⣿⣿⣿⣿⣿⣿⣿⣿⣿⣿⣿⣿⣿⣿⣿⣿⣿⣿⣿⣿⣿⣿⢕⢕⢕⢕⢕⢕⢕⢕⢱⣿⣿⣿⣿⣿⣯⣿⣿⣿⣿⣿⣿⣯⣿⣿⣿⣿⣿⣿⣿⣿⣿⣿⠀⠀⠀⠀⠀⠀⠀⠀⠀⠀⠀⠀</a:t>
            </a:r>
            <a:br/>
            <a:r>
              <a:t>⠀⠀⠀⠀⠀⠀⠀⠀⠀⠀⠀⢸⣿⣿⣿⣿⣿⣿⣿⣿⣿⣿⣿⣿⣿⣿⣿⣿⣿⣿⣿⣿⣿⣿⣿⣿⣿⢕⢕⢕⣕⣷⣵⣿⡇⢱⣿⣿⣿⣿⣿⣿⣿⣿⣿⣿⣿⣿⣿⣿⣿⣿⣿⣿⣿⣿⣿⣿⣿⠀⠀⠀⠀⠀⠀⠀⠀⠀⠀⠀⠀</a:t>
            </a:r>
            <a:br/>
            <a:r>
              <a:t>⠀⠀⠀⠀⠀⠀⠀⠀⠀⠀⠀⢸⣿⣿⣿⣿⣿⣿⣿⣿⣿⣿⣿⣿⣿⣿⣿⣿⢿⣿⣿⣿⣿⣿⣿⣿⡿⢕⢱⣾⣿⣿⣿⣿⣿⣼⣿⣿⣿⣿⣿⣿⣿⣿⣿⣿⣿⣿⣿⣿⣿⣿⣿⣿⣿⣿⣿⣿⣿⠀⠀⠀⠀⠀⠀⠀⠀⠀⠀⠀⠀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⠀⠀⠀⠀⠀⠀⠀⠀⠀⠀⠀⢸⣿⣿⣿⣿⣿⣿⣿⣿⣿⣿⣿⣿⣿⣿⣿⣿⣿⣿⣿⣿⣿⣿⣿⣿⡧⢕⢸⣿⣿⣿⣿⣿⣿⣿⣿⣿⣿⣿⣿⣿⣧⣿⣿⣿⣿⣿⣿⣿⣿⣿⣿⣿⣿⣿⣿⣿⣿⠀⠀⠀⠀⠀⠀⠀⠀⠀⠀⠀⠀</a:t>
            </a:r>
            <a:br/>
            <a:r>
              <a:t>⠀⠀⠀⠀⠀⠀⠀⠀⠀⠀⠀⢸⣿⣿⣿⣿⣿⣿⣿⣿⣿⣿⣿⣿⣿⣿⣿⣿⣿⣿⣿⣿⣿⣿⣿⣿⣏⣵⣷⣿⣿⣿⣿⣿⣿⣿⣿⣿⣿⣿⣿⣿⣿⣿⣿⣿⣿⣿⣿⣿⣿⣿⣿⣿⣿⣿⣿⣿⣿⠀⠀⠀⠀⠀⠀⠀⠀⠀⠀⠀⠀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⠀⠀⠀⠀⠀⠀⠀⠀⠀⠀⠀⢸⣿⣿⣿⣿⣿⣟⣿⣿⣿⣿⣿⣿⣿⣿⣿⣿⣿⣿⣿⣿⣿⣿⣿⣿⣿⣿⣿⣿⣿⣿⣿⣿⣿⣿⣿⣿⣿⣿⣿⣿⣿⣿⣿⣿⣿⣿⣿⣿⣿⣿⣿⣿⣿⣿⣿⣿⣿⠀⠀⠀⠀⠀⠀⠀⠀⠀⠀⠀⠀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⠀⠀⠀⠀⠀⠀⠀⠀⠀⠀⠀⢸⣿⣿⣿⣿⣿⣿⣿⣿⣿⣿⣿⣿⣿⣿⣿⣿⣿⣿⣿⣿⣿⣿⣿⣿⡏⢟⢿⣿⣿⣿⣿⣿⣿⣿⣿⣿⣿⣿⣿⣿⣿⣿⣿⣿⣿⣿⣿⣿⣿⣿⣿⣿⣿⣿⣿⣿⣿⠀⠀⠀⠀⠀⠀⠀⠀⠀⠀⠀⠀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⠀⠀⠀⠀⠀⠀⠀⠀⠀⠀⠀⢸⣿⣿⣿⣿⣿⣿⣿⣿⣿⣿⣿⣿⣿⣿⣿⣿⣿⣿⣿⣿⣿⣿⣿⣿⡕⢕⢸⣿⣿⣿⣿⣿⣿⣿⣿⣿⣿⣿⣿⣿⣿⣿⣿⣿⣿⣿⣿⣿⣿⣿⣿⣿⣿⣿⣿⣿⣿⠀⠀⠀⠀⠀⠀⠀⠀⠀⠀⠀⠀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⠀⠀⠀⠀⠀⠀⠀⠀⠀⠀⠀⢸⣿⣿⣿⣿⣿⣿⣿⣿⣿⣿⣿⣿⣿⣿⣿⣿⡿⢿⣿⣿⢿⢿⣿⢿⠕⢕⢜⣿⣿⣿⣿⣿⣿⣿⣿⣿⣿⣿⣿⣿⣿⣿⣿⣿⣿⣿⣿⣏⣿⣿⣿⣿⣿⣿⣿⣿⣿⠀⠀⠀⠀⠀⠀⠀⠀⠀⠀⠀⠀</a:t>
            </a:r>
            <a:br/>
            <a:r>
              <a:t>⠀⠀⠀⠀⠀⠀⠀⠀⠀⠀⠀⠜⢿⢟⢟⢟⢟⢟⢟⢟⢟⢟⢝⢝⢝⢝⢝⢝⢕⢕⢕⠅⠑⠁⠁⠁⠀⠁⠑⣿⣿⣿⣿⣿⣿⣿⣿⣿⣿⣿⣿⣿⣿⣿⣿⣿⣿⣿⣿⣿⣿⣿⣿⣿⣿⣿⣿⣿⣿⠀⠀⠀⠀⠀⠀⠀⠀⠀⠀⠀⠀</a:t>
            </a:r>
            <a:br/>
            <a:r>
              <a:t>⠀⠀⠀⠀⠀⠀⠀⠀⠀⠀⠀⠀⢕⢕⢕⢕⢕⢕⢕⢕⢕⢕⢕⢕⢕⢕⢕⢕⢕⠔⠀⠐⠀⠀⠀⠀⠀⠀⢐⣿⣿⣿⣿⣿⣿⣿⣿⣿⣿⣿⣿⣿⣿⣿⣿⣿⣿⣿⣿⡟⢟⣻⣿⣿⣿⣿⣿⣿⣿⠀⠀⠀⠀⠀⠀⠀⠀⠀⠀⠀⠀</a:t>
            </a:r>
            <a:br/>
            <a:r>
              <a:t>⠀⠀⠀⠀⠀⠀⠀⠀⠀⠀⠀⠀⢕⢕⢕⢕⢕⢕⢕⢕⢕⢕⢕⢕⢕⢕⢕⢕⢕⢕⢕⢕⠀⠀⢀⠀⠀⠀⢸⣿⣿⣿⣿⣿⣿⣿⣿⣿⣿⣿⣿⣿⣿⣿⣿⣿⣿⣿⣾⣷⣿⣿⣿⣿⣿⣿⣿⣿⣿⠀⠀⠀⠀⠀⠀⠀⠀⠀⠀⠀⠀</a:t>
            </a:r>
            <a:br/>
            <a:r>
              <a:t>⠀⠀⠀⠀⠀⠀⠀⠀⠀⠀⠀⠀⢕⢕⢕⢕⢕⢕⢕⢕⢕⢕⢕⣱⢵⢵⢕⢕⢕⢕⢕⢕⢕⢕⢕⢕⢕⢕⣼⣿⣿⣿⣿⣿⣿⣿⣿⣿⣿⣿⣿⣿⣿⣿⣿⣿⣿⣿⢿⡻⢟⢿⢿⢟⢝⢿⢏⢝⢝⠀⠀⠀⠀⠀⠀⠀⠀⠀⠀⠀⠀</a:t>
            </a:r>
            <a:br/>
            <a:r>
              <a:t>⠀⠀⠀⠀⠀⠀⠀⠀⠀⠀⠀⠀⠑⠑⠑⠑⠑⠑⠑⠑⠘⠑⠑⠑⠑⠑⠑⠑⠑⠑⠑⠑⠑⠑⠑⠑⠑⠑⠛⠛⠛⠛⠛⠛⠛⠛⠛⠛⠛⠛⠛⠛⠛⠛⠛⠛⠛⠃⠑⠑⠑⠑⠑⠑⠑⠑⠑⠑⠑⠀⠀⠀⠀⠀⠀⠀⠀⠀⠀⠀⠀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⠀⠀⠀⠀⠀⠀⠀⠀⠀⠀⠀⢸⣿⣿⣿⣿⣿⣿⣿⣿⣿⣿⣿⣿⣿⣿⣿⣿⣿⣿⣿⣿⣿⣿⣿⣿⣿⣿⣿⡇⢕⢕⢕⢕⢕⢕⢕⢕⢸⣿⣿⣿⣿⣻⣏⣎⡏⢝⣿⡝⣿⣟⣿⣿⣿⣿⣿⣿⣿⠀⠀⠀⠀⠀⠀⠀⠀⠀⠀⠀⠀</a:t>
            </a:r>
            <a:br/>
            <a:r>
              <a:t>⠀⠀⠀⠀⠀⠀⠀⠀⠀⠀⠀⢸⣿⣿⣿⣿⣿⣿⣿⣿⣿⣿⣿⣿⣿⣿⣿⣿⣿⣿⣿⣿⣿⣿⣿⣿⣿⣿⣿⡇⢕⢕⢕⢕⢕⢕⢕⢕⣹⣿⣿⣿⣿⣿⣿⣿⣻⣿⣿⣿⣿⣿⣽⣿⣿⣿⣿⣿⣿⠀⠀⠀⠀⠀⠀⠀⠀⠀⠀⠀⠀</a:t>
            </a:r>
            <a:br/>
            <a:r>
              <a:t>⠀⠀⠀⠀⠀⠀⠀⠀⠀⠀⠀⢸⣿⣿⣿⣿⣿⣿⣿⣿⣿⣿⣿⣿⣿⣿⣿⣿⣿⣿⣿⣿⣿⣿⣿⣿⣿⣿⣿⡇⢕⢕⢕⢕⢕⢕⢕⢕⢜⡟⣻⡟⡟⣿⣿⣿⣿⣿⣿⣿⣿⣿⣿⡿⣿⣿⣿⣿⣿⠀⠀⠀⠀⠀⠀⠀⠀⠀⠀⠀⠀</a:t>
            </a:r>
            <a:br/>
            <a:r>
              <a:t>⠀⠀⠀⠀⠀⠀⠀⠀⠀⠀⠀⢸⣿⣿⣿⣿⣿⣿⣿⣿⣿⣿⣿⣿⣿⣿⣿⣿⣿⣿⣿⣿⣿⣿⣿⣿⣿⣿⣿⢕⢕⢕⢕⢕⢕⢕⢕⢕⣷⣿⣿⣿⣷⣿⣿⣿⣿⢿⣿⣿⣿⣿⣿⣿⡿⣿⣿⣿⣿⠀⠀⠀⠀⠀⠀⠀⠀⠀⠀⠀⠀</a:t>
            </a:r>
            <a:br/>
            <a:r>
              <a:t>⠀⠀⠀⠀⠀⠀⠀⠀⠀⠀⠀⢸⣿⣿⣿⣿⣿⣿⣿⣿⣿⣿⣿⣿⣿⣿⣿⣿⣿⣿⣿⣿⣿⣿⣿⣿⣿⣿⢕⢕⢕⢕⢕⢕⢕⢕⣱⣿⣿⣿⣿⣿⣿⣿⣿⣿⣿⣿⣷⡿⢿⢿⣿⣿⣿⣿⣿⣿⣿⠀⠀⠀⠀⠀⠀⠀⠀⠀⠀⠀⠀</a:t>
            </a:r>
            <a:br/>
            <a:r>
              <a:t>⠀⠀⠀⠀⠀⠀⠀⠀⠀⠀⠀⢸⣿⣿⣿⣿⣿⣿⣿⣿⣿⣿⣿⣿⣿⣿⣿⣿⣿⣿⣿⣿⣿⣿⣿⣿⣿⢟⢕⢕⢕⢕⢕⢕⢕⢕⣿⣿⣿⣷⣿⣿⣿⣿⣿⣿⣿⣿⣿⣷⣿⣿⣿⣿⣿⣷⣿⣿⣿⠀⠀⠀⠀⠀⠀⠀⠀⠀⠀⠀⠀</a:t>
            </a:r>
            <a:br/>
            <a:r>
              <a:t>⠀⠀⠀⠀⠀⠀⠀⠀⠀⠀⠀⢸⣿⣿⣿⣿⣿⣿⣿⣿⣿⣿⣿⣿⣿⣿⣿⣿⣿⣿⣿⣿⣿⣿⣿⣿⣿⢕⢕⢕⢕⢕⢕⢕⢕⢕⣿⣿⣿⣿⣿⣿⣼⣿⣿⣿⣿⣿⣿⣿⣿⣿⣿⣿⣿⣿⣿⣿⣿⠀⠀⠀⠀⠀⠀⠀⠀⠀⠀⠀⠀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⠀⠀⠀⠀⠀⠀⠀⠀⠀⠀⠀⢸⣿⣿⣿⣿⣿⣿⣿⣿⣿⣿⣿⣿⣿⣿⣿⣿⣿⣿⣿⣿⣿⣿⣿⣿⣿⢕⢕⢕⢕⣕⣵⣵⣷⣵⣿⣿⣿⣿⣿⣿⣿⣿⣿⣿⣿⣿⣿⣿⣿⣿⣿⣿⣿⣿⣿⣿⣿⠀⠀⠀⠀⠀⠀⠀⠀⠀⠀⠀⠀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⠀⠀⠀⠀⠀⠀⠀⠀⠀⠀⠀⢸⣿⣿⣿⣿⣿⣿⣿⣿⣿⣿⣿⣿⣿⣿⣿⣿⣿⣿⣿⣿⣿⣿⣿⣿⣿⢕⢕⢱⣾⣿⣿⣿⣿⣿⣿⣿⣿⣿⣿⣿⣿⣿⣿⣿⣿⣿⣿⡿⣿⣿⣿⣿⣿⣿⣿⣿⣿⠀⠀⠀⠀⠀⠀⠀⠀⠀⠀⠀⠀</a:t>
            </a:r>
            <a:br/>
            <a:r>
              <a:t>⠀⠀⠀⠀⠀⠀⠀⠀⠀⠀⠀⢸⣿⣿⣿⣿⣿⣿⣿⣿⣿⣿⣿⣿⣿⣿⣿⣿⣿⣿⣿⣿⣿⣿⣿⣿⣿⢕⢕⢸⣿⣿⣿⣿⣿⣿⣿⣿⣿⣿⣿⣿⣷⣿⣿⣿⣿⣿⣿⣿⣿⣿⣿⣿⣿⣿⣿⣿⣿⠀⠀⠀⠀⠀⠀⠀⠀⠀⠀⠀⠀</a:t>
            </a:r>
            <a:br/>
            <a:r>
              <a:t>⠀⠀⠀⠀⠀⠀⠀⠀⠀⠀⠀⢸⣿⣿⣿⣿⣿⣿⣿⣿⣿⣿⣿⣿⣿⣿⣿⣿⣿⣿⣿⣿⣿⣿⣿⣿⣏⣕⣵⣷⣿⣿⣿⣿⣿⣿⣿⣿⣿⣿⣿⣿⣿⣿⣿⣿⣿⣿⣿⣿⣿⣿⣿⣿⣿⣿⣿⣿⣿⠀⠀⠀⠀⠀⠀⠀⠀⠀⠀⠀⠀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⠀⠀⠀⠀⠀⠀⠀⠀⠀⠀⠀⢸⣿⣿⣿⣿⣿⣟⣿⣿⣿⣿⣿⣿⣿⣿⣿⣿⣿⣿⣿⣿⣿⣿⣿⣿⡿⢿⣿⣿⣿⣿⣿⣿⣿⣿⣿⣿⣿⣿⣿⣿⣿⣿⣿⣿⣿⣿⣿⣿⣿⣿⣿⣿⣿⣿⣿⣿⣿⠀⠀⠀⠀⠀⠀⠀⠀⠀⠀⠀⠀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⠀⠀⠀⠀⠀⠀⠀⠀⠀⠀⠀⢸⣿⣿⣿⣿⣿⣿⣿⣿⣿⣿⣿⣿⣿⣿⣿⣿⣿⣿⣿⣿⣿⣿⣿⣿⡇⢕⢸⣿⣿⣿⣿⣿⣿⣿⣿⣿⣿⣿⣿⣿⣿⣿⣿⣿⣿⣿⣿⣿⣿⣿⣿⣿⣿⣿⣿⣿⣿⠀⠀⠀⠀⠀⠀⠀⠀⠀⠀⠀⠀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⠀⠀⠀⠀⠀⠀⠀⠀⠀⠀⠀⢸⣿⣿⣿⣿⣿⣿⣿⣿⣿⣿⣿⣿⣿⣿⣿⣿⣿⣿⣿⣿⣿⣿⣿⣿⡇⢕⢸⣿⣿⣿⣿⣿⣿⣿⣿⣿⣿⣿⣿⣿⣿⣿⣿⣿⣿⣿⣿⡟⢝⡫⢝⣿⣿⣿⣿⣿⣿⠀⠀⠀⠀⠀⠀⠀⠀⠀⠀⠀⠀</a:t>
            </a:r>
            <a:br/>
            <a:r>
              <a:t>⠀⠀⠀⠀⠀⠀⠀⠀⠀⠀⠀⢸⣿⣿⣿⣿⣿⣿⣿⣿⣿⣿⣿⣿⣿⣿⣿⣿⣿⣿⣿⣿⣝⣿⣿⣿⢇⢕⢕⣿⣿⣿⣿⣿⣿⣿⣿⣿⣿⣿⣿⣿⣿⣿⣿⣿⣿⣿⣿⢞⣿⡿⣿⢝⢝⣿⣿⣿⣿⠀⠀⠀⠀⠀⠀⠀⠀⠀⠀⠀⠀</a:t>
            </a:r>
            <a:br/>
            <a:r>
              <a:t>⠀⠀⠀⠀⠀⠀⠀⠀⠀⠀⠀⢸⣿⣿⣿⢿⢿⢿⢿⢿⢿⢿⢿⢟⢟⢟⢟⢟⠇⠜⢜⠝⠝⠙⠙⠉⠁⠐⢱⣿⣿⣿⣿⣿⣿⣿⣿⣿⣿⣿⣿⣿⣿⣿⣿⣿⣿⣿⡟⢗⣻⢟⢻⣿⣿⣿⣿⣿⣿⠀⠀⠀⠀⠀⠀⠀⠀⠀⠀⠀⠀</a:t>
            </a:r>
            <a:br/>
            <a:r>
              <a:t>⠀⠀⠀⠀⠀⠀⠀⠀⠀⠀⠀⠀⢕⢕⢕⢕⢕⢕⢕⢕⢕⢕⢕⢕⢕⢕⢕⢕⢕⢕⠀⠀⠀⠀⠀⠀⠀⢄⣾⣿⣿⣿⣿⣿⣿⣿⣿⣿⣿⣿⣿⣿⣿⣿⣿⣿⣿⣿⣵⡷⢿⡿⣿⣿⣿⣿⣿⣿⣿⠀⠀⠀⠀⠀⠀⠀⠀⠀⠀⠀⠀</a:t>
            </a:r>
            <a:br/>
            <a:r>
              <a:t>⠀⠀⠀⠀⠀⠀⠀⠀⠀⠀⠀⠀⢕⢕⢕⢕⢕⢕⢕⢕⢕⢕⢕⢕⢕⢕⢕⢕⢕⢕⢔⢀⠀⠀⠀⠀⠀⢱⣿⣿⣿⣿⣿⣿⣿⣿⣿⣿⣿⣿⣿⣿⣿⣿⣿⣿⣿⣗⣽⡕⣱⣿⣿⣟⣾⣿⣿⣿⣿⠀⠀⠀⠀⠀⠀⠀⠀⠀⠀⠀⠀</a:t>
            </a:r>
            <a:br/>
            <a:r>
              <a:t>⠀⠀⠀⠀⠀⠀⠀⠀⠀⠀⠀⠀⢕⢕⢕⢕⢕⢕⢕⢕⢕⢕⢕⢕⢕⢕⢕⢕⢕⢕⢕⢕⢔⢔⢔⢕⢔⢜⣿⣿⣿⣿⣿⣿⣿⣿⣿⣿⣿⣿⣿⣿⣿⣿⣿⣿⣿⢟⢻⢿⡟⡟⢏⢸⢟⢿⡟⢏⢏⠀⠀⠀⠀⠀⠀⠀⠀⠀⠀⠀⠀</a:t>
            </a:r>
            <a:br/>
            <a:r>
              <a:t>⠀⠀⠀⠀⠀⠀⠀⠀⠀⠀⠀⠀⠑⠑⠑⠑⠑⠑⠑⠑⠑⠑⠑⠑⠑⠑⠑⠑⠑⠑⠑⠑⠑⠑⠑⠑⠑⠑⠛⠛⠛⠛⠛⠛⠛⠛⠛⠛⠛⠛⠛⠛⠛⠛⠛⠛⠛⠃⠑⠑⠑⠑⠑⠑⠑⠑⠑⠑⠑⠀⠀⠀⠀⠀⠀⠀⠀⠀⠀⠀⠀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⠀⠀⠀⠀⠀⠀⠀⠀⠀⠀⠀⠀⠀⠀⠀⠀⠑⢸⣿⣿⣿⣿⣿⣿⣿⣿⣿⣿⣿⣿⣿⣿⣿⣿⣿⣿⣿⣿⣿⣿⣿⣿⣿⣿⣿⣿⣿⣿⣿⣿⣿⣿⣿⣿⣿⣿⣿⣿⣿⣿⣿⣿⡇⢕⢕⢕⢕⢕⢕⠀⠀⠀⠀⠀⠀⠀⠀⠀⠀⠀⠀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⠀⠀⠀⠀⠀⠀⠀⠀⠀⠀⠀⠀⠀⠀⠀⠀⠀⢸⣿⣿⣿⣿⣿⣿⣿⣿⣿⣿⣿⣿⣿⣿⣿⣿⣿⣿⣿⣿⣿⣿⣿⣿⣿⣿⣿⣿⣿⣿⣿⣿⣿⣿⣿⣿⣿⣿⣿⣿⣿⣿⣿⣿⡇⠁⢕⢕⢕⢱⢇⠀⠀⠀⠀⠀⠀⠀⠀⠀⠀⠀⠀</a:t>
            </a:r>
            <a:br/>
            <a:r>
              <a:t>⠀⠀⠀⠀⠀⠀⠀⠀⠀⠀⠀⠀⠀⠄⠐⢀⠀⢸⣿⣿⣿⣿⣿⣿⣿⣿⣿⣿⣿⣿⣿⣿⣿⣿⣿⣿⣿⣿⣿⣿⣿⣿⣿⣿⣿⣿⣿⣿⣿⣿⣿⣿⣿⣿⣿⣿⣿⣿⣿⣿⣿⣿⡇⠀⢕⢕⢸⢕⢕⠀⠀⠀⠀⠀⠀⠀⠀⠀⠀⠀⠀</a:t>
            </a:r>
            <a:br/>
            <a:r>
              <a:t>⠀⠀⠀⠀⠀⠀⠀⠀⠀⠀⠀⠀⠀⠅⠁⠀⠀⢸⣿⣿⣿⣿⣿⣿⣿⣿⣿⣿⣿⣿⣿⣿⣿⣿⣿⣿⣿⣿⣿⣿⣿⣿⣿⣿⣿⣿⣿⣿⣿⣿⣿⣿⣿⣿⣿⣿⣿⣿⣿⣿⣿⣿⢕⠕⢕⢕⢕⢕⢕⠀⠀⠀⠀⠀⠀⠀⠀⠀⠀⠀⠀</a:t>
            </a:r>
            <a:br/>
            <a:r>
              <a:t>⠀⠀⠀⠀⠀⠀⠀⠀⠀⠀⠀⢔⢔⢄⢄⢔⠅⢜⣿⣿⣿⣿⣿⣿⣿⣿⣿⣿⣿⣿⣿⣿⣿⣿⣿⣿⣿⣿⣿⣿⣿⣿⢿⢿⣿⣿⣿⣿⣿⣿⣿⣿⣿⣿⣿⣿⣿⣿⣿⣿⣿⣿⢕⢕⢕⢕⢕⢕⢕⠀⠀⠀⠀⠀⠀⠀⠀⠀⠀⠀⠀</a:t>
            </a:r>
            <a:br/>
            <a:r>
              <a:t>⠀⠀⠀⠀⠀⠀⠀⠀⠀⠀⠀⢕⡕⢕⢕⢕⠄⢸⣿⣿⣿⣿⣿⣿⣿⣿⣿⣿⣿⣿⣿⣿⣿⣿⣿⣿⣿⣿⣿⣿⣿⡟⢕⢝⣿⣿⣿⣿⣿⣿⣿⣿⣿⣿⣿⣿⣿⣿⣿⣿⣿⣿⢕⢕⢕⢕⢕⢕⢕⠀⠀⠀⠀⠀⠀⠀⠀⠀⠀⠀⠀</a:t>
            </a:r>
            <a:br/>
            <a:r>
              <a:t>⠀⠀⠀⠀⠀⠀⠀⠀⠀⠀⠀⠑⢅⢕⢕⢕⢀⢕⣿⣿⣿⣿⣿⣿⣿⣿⣿⣿⣿⣿⣿⣿⣿⣿⣿⣿⣿⣿⣿⣿⢿⢕⡕⣇⢼⣿⣿⣿⣿⣿⣿⣿⣿⣿⣿⣿⣿⣿⣿⣿⣿⣿⢕⢕⢕⢕⢕⢕⢕⠀⠀⠀⠀⠀⠀⠀⠀⠀⠀⠀⠀</a:t>
            </a:r>
            <a:br/>
            <a:r>
              <a:t>⠀⠀⠀⠀⠀⠀⠀⠀⠀⠀⠀⢄⢕⢕⢕⢕⠀⢕⣿⣿⣿⣿⣿⣿⣿⣿⣿⣿⣿⣿⣿⣿⣿⣿⣿⣿⣿⣿⣿⣿⣕⢜⡵⢣⣾⣿⣿⣿⣿⣿⣿⣿⣿⣿⣿⣿⣿⣿⣿⣿⣿⣟⣰⣵⣵⣵⣷⣷⣷⠀⠀⠀⠀⠀⠀⠀⠀⠀⠀⠀⠀</a:t>
            </a:r>
            <a:br/>
            <a:r>
              <a:t>⠀⠀⠀⠀⠀⠀⠀⠀⠀⠀⠀⢕⢕⢕⢕⢕⠀⢕⣿⣿⣿⣿⣿⣿⣿⣿⣿⣿⣿⣿⣿⣿⣿⣿⣿⣿⣿⣿⣿⣿⢸⡕⢕⡿⣿⣿⣿⣿⣿⣿⣿⣿⣿⣿⣿⣿⣿⣿⣿⣿⡝⢍⢍⢍⢉⢉⠉⠉⠉⠀⠀⠀⠀⠀⠀⠀⠀⠀⠀⠀⠀</a:t>
            </a:r>
            <a:br/>
            <a:r>
              <a:t>⠀⠀⠀⠀⠀⠀⠀⠀⠀⠀⠀⢕⢕⡿⢇⢕⠀⢕⣿⣿⣿⣿⢝⢝⣿⣿⣿⣿⣿⣿⣿⣿⣿⣿⣿⣿⣿⣿⣿⢿⡜⡇⢕⣝⣿⣿⣿⣿⣿⣿⣿⣿⣿⣿⣿⣿⣿⣿⣿⣿⡹⢾⢜⢇⢱⢵⢴⢤⢥⠀⠀⠀⠀⠀⠀⠀⠀⠀⠀⠀⠀</a:t>
            </a:r>
            <a:br/>
            <a:r>
              <a:t>⠀⠀⠀⠀⠀⠀⠀⠀⠀⠀⠀⢕⢕⡧⢕⢕⠄⢕⣿⣿⣿⣿⣷⣵⣿⣿⣿⣿⣿⣿⣿⣿⣿⣿⣿⡿⢟⣷⢿⢟⡸⣕⡵⢾⣷⣿⡻⣿⣿⣿⣿⣿⣿⣿⣿⣿⣿⣿⣿⣿⣷⡷⢷⢷⣷⣧⣷⣵⣷⠀⠀⠀⠀⠀⠀⠀⠀⠀⠀⠀⠀</a:t>
            </a:r>
            <a:br/>
            <a:r>
              <a:t>⠀⠀⠀⠀⠀⠀⠀⠀⠀⠀⠀⠕⢕⡇⢕⢕⢁⢕⣿⣿⣿⣿⣿⣿⣿⣿⣿⣿⣿⣿⡿⢟⣿⣿⣿⡇⢸⢇⢕⣿⣷⢾⢏⣱⣿⣿⢻⣿⣿⣿⣿⣿⣿⣿⣿⣿⣿⣿⣿⣿⣿⣿⣿⣿⣿⣿⣿⣿⣿⠀⠀⠀⠀⠀⠀⠀⠀⠀⠀⠀⠀</a:t>
            </a:r>
            <a:br/>
            <a:r>
              <a:t>⠀⠀⠀⠀⠀⠀⠀⠀⠀⠀⠀⢝⢟⢗⢗⢞⢕⢕⣿⣿⣿⣿⣿⣿⣻⣿⣿⣿⣿⢏⢕⣕⣿⣿⣿⣷⣕⡕⢕⡿⢏⣱⣷⣿⣿⣿⣸⣿⣿⣻⣿⣿⣿⣿⣿⣿⣿⣿⣿⣿⣿⣿⣿⣿⣿⣿⣿⣿⣽⠀⠀⠀⠀⠀⠀⠀⠀⠀⠀⠀⠀</a:t>
            </a:r>
            <a:br/>
            <a:r>
              <a:t>⠀⠀⠀⠀⠀⠀⠀⠀⠀⠀⠀⢜⢕⢜⢕⢕⢅⢕⣿⣿⣿⣿⣿⣿⡯⣿⣿⡿⢏⣱⣾⣿⣿⣿⣿⣿⣿⣿⣿⣿⣿⣿⣿⣿⣿⣿⣽⣿⣿⣿⣿⣿⣿⣿⣿⣿⣿⣿⣿⣿⣿⣿⣿⣿⣿⣿⣿⣿⣿⠀⠀⠀⠀⠀⠀⠀⠀⠀⠀⠀⠀</a:t>
            </a:r>
            <a:br/>
            <a:r>
              <a:t>⠀⠀⠀⠀⠀⠀⠀⠀⠀⠀⠀⢔⢔⢕⢕⢕⠑⢕⣿⣿⣿⣿⣿⣿⡼⢟⢏⣱⣾⣿⣿⣿⣿⣿⣿⣿⣿⣿⣿⣿⣿⣿⣿⣿⣿⣿⣿⣿⣿⣿⣿⣿⣿⣿⣿⣿⣿⣿⣿⣿⣿⣿⣿⣿⣿⣿⣿⣿⣿⠀⠀⠀⠀⠀⠀⠀⠀⠀⠀⠀⠀</a:t>
            </a:r>
            <a:br/>
            <a:r>
              <a:t>⠀⠀⠀⠀⠀⠀⠀⠀⠀⠀⠀⠁⢱⢕⢕⢕⠐⢕⣿⣿⣿⣿⣿⡯⢕⣵⣾⣿⣿⣿⣿⣿⣿⣿⣿⣿⣿⣿⣿⣿⣿⣿⡿⣯⣿⣿⣿⣿⣿⣿⣿⣿⣿⣿⣿⣿⣿⣿⣿⣿⣿⣿⣿⣿⣿⣿⣿⣿⣿⠀⠀⠀⠀⠀⠀⠀⠀⠀⠀⠀⠀</a:t>
            </a:r>
            <a:br/>
            <a:r>
              <a:t>⠀⠀⠀⠀⠀⠀⠀⠀⠀⠀⠀⢕⢸⢕⢕⢕⢔⢕⣿⣿⣿⣿⣿⣿⣿⣿⣿⣿⣿⣿⣿⣿⣿⣿⣿⣿⣿⣿⣿⣿⣿⣿⣾⣿⣾⣿⣿⣿⣿⣏⡕⢻⣿⢟⢝⣿⣿⣿⣿⣿⣿⣿⣿⣿⣿⣿⣿⣿⣿⠀⠀⠀⠀⠀⠀⠀⠀⠀⠀⠀⠀</a:t>
            </a:r>
            <a:br/>
            <a:r>
              <a:t>⠀⠀⠀⠀⠀⠀⠀⠀⠀⠀⠀⢕⢸⢕⢕⢕⢕⢜⣿⣿⣿⣿⣿⣿⣿⣿⣿⣿⣿⣿⣿⣿⣿⣿⣿⣿⣿⣿⣿⣿⣿⣿⣿⣿⣿⣿⣿⣿⣿⣷⣧⣾⣿⣿⣿⣿⣿⣿⣿⣿⣿⣿⣿⣿⣿⣿⣿⣿⣿⠀⠀⠀⠀⠀⠀⠀⠀⠀⠀⠀⠀</a:t>
            </a:r>
            <a:br/>
            <a:r>
              <a:t>⠀⠀⠀⠀⠀⠀⠀⠀⠀⠀⠀⢕⢸⢕⢕⢕⢕⢕⣿⣿⣿⣿⣿⣿⣿⣿⣿⣿⣿⣿⣿⣿⣿⣿⣿⣿⣿⣿⣿⣿⣿⣿⣿⣿⣿⣿⣿⣿⣿⣿⣿⣿⣿⣿⣿⣿⣿⣿⣿⣿⣿⣿⣿⣿⣿⣿⣿⣿⣿⠀⠀⠀⠀⠀⠀⠀⠀⠀⠀⠀⠀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⠀⠀⠀⠀⠀⠀⠀⠀⠀⠀⠀⢕⢸⢗⢇⢕⢕⢱⣿⣿⣿⣿⣿⣿⣿⣿⣿⣿⣿⣿⣿⣿⣿⣿⣿⣿⣿⣿⣿⣿⣿⣿⣿⣿⣿⣿⣿⣿⣿⣿⣿⣿⣿⣿⣿⣿⣿⣿⣿⣿⣿⣿⣿⣿⣿⣿⣿⣿⣿⠀⠀⠀⠀⠀⠀⠀⠀⠀⠀⠀⠀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⠀⠀⠀⠀⠀⠀⠀⠀⠀⠀⠀⢝⢝⢵⢕⢕⢕⢸⣿⣿⣿⣿⣿⣿⣿⣿⣿⣿⣿⣿⣿⣿⣿⣿⣿⣿⣿⣿⣿⣿⣿⣿⣿⣿⣿⣿⣿⣿⣿⣿⣿⣿⣿⣿⣿⣿⣿⣿⣿⣿⣿⣿⣿⣿⣿⣿⣿⣿⣿⠀⠀⠀⠀⠀⠀⠀⠀⠀⠀⠀⠀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⠀⠀⠀⠀⠀⠀⠀⠀⠀⠀⠀⢕⢕⡕⢎⢕⢕⢸⣿⣿⣿⣿⣿⣿⣿⣿⣿⣿⣿⣿⣿⣿⣿⣿⣿⣿⣿⣿⣿⣿⣿⣿⣿⣿⣿⣿⣿⣿⣿⣿⣿⣿⣿⣿⣿⣿⣿⣿⣿⣿⣿⣿⣿⣿⣿⣿⣿⣿⣿⠀⠀⠀⠀⠀⠀⠀⠀⠀⠀⠀⠀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⠀⠀⠀⠀⠀⠀⠀⠀⠀⠀⠀⠑⠑⠑⠑⠑⠑⠘⠛⠛⠛⠛⠛⠛⠛⠛⠛⠛⠛⠛⠛⠛⠛⠛⠛⠛⠛⠛⠛⠛⠛⠛⠛⠛⠛⠛⠛⠛⠛⠛⠛⠛⠛⠛⠛⠛⠛⠛⠛⠛⠛⠛⠛⠛⠛⠛⠛⠛⠛⠀⠀⠀⠀⠀⠀⠀⠀⠀⠀⠀⠀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⠀⠀⠀⠀⠀⠀⠀⠀⠀⠀⠀⢸⣿⣿⣿⣿⣿⣿⣿⣿⣿⣿⣿⣿⣿⣿⣿⣿⣿⣿⣿⣿⣿⣿⣿⣿⣿⣿⣿⡇⢕⢕⢕⢕⢕⢕⢕⢕⢹⣿⣿⣿⣿⣿⡿⡟⡿⢿⡿⢿⣿⣿⣿⣿⣿⣿⡿⡿⣿⠀⠀⠀⠀⠀⠀⠀⠀⠀⠀⠀⠀</a:t>
            </a:r>
            <a:br/>
            <a:r>
              <a:t>⠀⠀⠀⠀⠀⠀⠀⠀⠀⠀⠀⢸⣿⣿⣿⣿⣿⣿⣿⣿⣿⣿⣿⣿⣿⣿⣿⣿⣿⣿⣿⣿⣿⣿⣿⣿⣿⣿⣿⡇⢕⢕⢕⢕⢕⢕⢕⢕⢺⣿⣿⣿⣿⣾⣷⣾⣷⣷⣿⣷⣿⣿⢿⣿⣿⣿⣿⣿⣿⠀⠀⠀⠀⠀⠀⠀⠀⠀⠀⠀⠀</a:t>
            </a:r>
            <a:br/>
            <a:r>
              <a:t>⠀⠀⠀⠀⠀⠀⠀⠀⠀⠀⠀⢸⣿⣿⣿⣿⣿⣿⣿⣿⣿⣿⣿⣿⣿⣿⣿⣿⣿⣿⣿⣿⣿⣿⣿⣿⣿⣿⣿⡇⢕⢕⢕⢕⢕⢕⢕⢕⣼⣿⣿⣿⣿⣿⣿⣿⣿⣿⣿⣿⣿⣿⣿⣿⣿⣿⣿⣿⣿⠀⠀⠀⠀⠀⠀⠀⠀⠀⠀⠀⠀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⠀⠀⠀⠀⠀⠀⠀⠀⠀⠀⠀⢸⣿⣿⣿⣿⣿⣿⣿⣿⣿⣿⣿⣿⣿⣿⣿⣿⣿⣿⣿⣿⣿⣿⣿⣿⣿⣿⣿⢇⢕⢕⢕⢕⢕⢕⣵⣿⣿⡿⣿⣿⣿⣿⣿⣿⣿⣿⣾⣽⣿⣿⣿⣷⣿⣿⣿⣾⣿⠀⠀⠀⠀⠀⠀⠀⠀⠀⠀⠀⠀</a:t>
            </a:r>
            <a:br/>
            <a:r>
              <a:t>⠀⠀⠀⠀⠀⠀⠀⠀⠀⠀⠀⢸⣿⣿⣿⣿⣿⣿⣿⣿⣿⣿⣿⣿⣿⣿⣿⣿⣿⣿⣿⣿⣿⣿⣿⣿⣿⣿⢝⢕⢕⢕⢕⢕⢕⢕⣿⣿⣿⣿⣿⣿⣿⣿⣿⣿⣿⣿⣿⣼⣿⣿⣿⣿⣷⣿⣿⣿⣿⠀⠀⠀⠀⠀⠀⠀⠀⠀⠀⠀⠀</a:t>
            </a:r>
            <a:br/>
            <a:r>
              <a:t>⠀⠀⠀⠀⠀⠀⠀⠀⠀⠀⠀⢸⣿⣿⣿⣿⣿⣿⣿⣿⣿⣿⣿⣿⣿⣿⣿⣿⣿⣿⣿⣿⣿⣿⣿⣿⣿⡿⢕⢕⢕⢕⢕⢕⢕⢸⣿⣿⣿⣿⣿⣿⣼⣿⣿⣿⣿⣿⣿⣧⣵⣷⣷⣿⣿⣿⣿⣿⣿⠀⠀⠀⠀⠀⠀⠀⠀⠀⠀⠀⠀</a:t>
            </a:r>
            <a:br/>
            <a:r>
              <a:t>⠀⠀⠀⠀⠀⠀⠀⠀⠀⠀⠀⢸⣿⣿⣿⣿⣿⣿⣿⣿⣿⣿⣿⣿⣿⣿⣿⣿⣿⣿⣿⣿⣿⣿⣿⣿⣿⢕⢕⢕⢕⢕⢕⡕⣕⣸⣿⣿⣿⣿⣿⣿⣿⣿⣿⣿⣿⣿⣿⣿⣿⣿⣿⣿⣿⣿⣿⣿⣿⠀⠀⠀⠀⠀⠀⠀⠀⠀⠀⠀⠀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⠀⠀⠀⠀⠀⠀⠀⠀⠀⠀⠀⢸⣿⣿⣿⣿⣿⣿⣿⣿⣿⣿⣿⣿⣿⣿⣿⣿⣿⣿⣿⣿⣿⣿⣿⣿⣿⢕⢕⢕⢕⣵⣾⣿⣿⣿⣿⣿⣿⣿⣿⣿⣿⣿⣿⣿⣿⣿⣿⣿⣿⣿⣿⣿⣿⣿⣿⣿⣿⠀⠀⠀⠀⠀⠀⠀⠀⠀⠀⠀⠀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⠀⠀⠀⠀⠀⠀⠀⠀⠀⠀⠀⢸⣿⣿⣿⣿⣿⣿⣿⣿⣿⣿⣿⣿⣿⣿⣿⣿⣿⣿⣿⣿⣿⣿⣿⣿⣿⢕⢕⢕⣿⣿⣿⣿⣿⣿⣿⣿⣿⣿⣿⣿⣼⣿⣿⣿⣿⣿⣿⣿⣿⣿⣿⣿⣿⣿⣿⣿⣿⠀⠀⠀⠀⠀⠀⠀⠀⠀⠀⠀⠀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⠀⠀⠀⠀⠀⠀⠀⠀⠀⠀⠀⢸⣿⣿⣿⣿⣿⣿⣿⣿⣿⣿⣿⣿⣿⣿⣿⣿⣿⣿⣿⣿⣿⣿⣿⣿⣿⢕⣱⣵⣾⣿⣿⣿⣿⣿⣿⣿⣿⣿⣿⣿⣿⣿⣿⣿⣿⣿⣿⣷⣿⣿⣿⣿⣿⣿⣿⣿⣿⠀⠀⠀⠀⠀⠀⠀⠀⠀⠀⠀⠀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⠀⠀⠀⠀⠀⠀⠀⠀⠀⠀⠀⢸⣿⣿⣿⣿⣿⣿⣿⣿⣿⣿⣿⣿⣿⣿⣿⣿⣿⣿⣿⣿⣿⣿⣿⣿⡏⢝⣿⣿⣿⣿⣿⣿⣿⣿⣿⣿⣿⣿⣿⣿⣿⣿⣿⣿⣿⣿⣿⣿⣿⣿⣿⣿⣿⣿⣿⣿⣿⠀⠀⠀⠀⠀⠀⠀⠀⠀⠀⠀⠀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⠀⠀⠀⠀⠀⠀⠀⠀⠀⠀⠀⢸⣿⣿⣿⣿⣿⣿⣿⣿⣿⣿⣿⣿⣿⣿⣿⣿⣿⣿⣿⣿⣿⣿⣿⣿⡇⢕⣹⣿⣿⣿⣿⣿⣿⣿⣿⣿⣿⣿⣿⣿⣿⣿⣿⣿⣿⣿⡿⢿⢿⢿⢿⣿⣿⣿⣿⣿⣿⠀⠀⠀⠀⠀⠀⠀⠀⠀⠀⠀⠀</a:t>
            </a:r>
            <a:br/>
            <a:r>
              <a:t>⠀⠀⠀⠀⠀⠀⠀⠀⠀⠀⠀⢸⣿⣿⣿⣿⣿⣿⣿⣿⣿⣿⣿⣿⣿⣿⣿⣿⣿⣿⣿⣿⣻⣿⣿⣿⡇⢕⣿⣿⣿⣿⣿⣿⣿⣿⣿⣿⣿⣿⣿⣿⣿⣿⣿⣿⣿⣿⣷⣵⣵⣷⣷⣿⢿⣿⣿⣿⣿⠀⠀⠀⠀⠀⠀⠀⠀⠀⠀⠀⠀</a:t>
            </a:r>
            <a:br/>
            <a:r>
              <a:t>⠀⠀⠀⠀⠀⠀⠀⠀⠀⠀⠀⢸⣿⣿⣿⣿⣿⣿⣿⣿⣿⣿⣿⣿⣿⣿⡿⢿⢿⢝⢻⢿⠟⠟⢟⠟⠑⢱⣿⣿⣿⣿⣿⣿⣿⣿⣿⣿⣿⣿⣿⣿⣿⣿⣿⣿⣿⣷⣼⣧⣿⣾⢿⣼⣾⣿⣿⣿⣿⠀⠀⠀⠀⠀⠀⠀⠀⠀⠀⠀⠀</a:t>
            </a:r>
            <a:br/>
            <a:r>
              <a:t>⠀⠀⠀⠀⠀⠀⠀⠀⠀⠀⠀⠘⢙⢝⢝⢝⢝⢝⢝⢕⢕⢕⢕⢕⢕⢕⢕⢕⢕⢕⠁⠕⠀⠀⠀⠀⢀⣼⣿⣿⣿⣿⣿⣿⣿⣿⣿⣿⣿⣿⣿⣿⣿⣿⣿⣿⣿⣿⢇⣸⣾⣧⣿⣿⣿⣿⣾⣿⣿⠀⠀⠀⠀⠀⠀⠀⠀⠀⠀⠀⠀</a:t>
            </a:r>
            <a:br/>
            <a:r>
              <a:t>⠀⠀⠀⠀⠀⠀⠀⠀⠀⠀⠀⠀⢕⢕⢕⢕⢕⢕⢕⢕⢕⢕⢕⢕⢕⢕⢕⢕⢕⠑⢔⠀⠀⠀⠀⠀⠕⢿⣿⣿⣿⣿⣿⣿⣿⣿⣿⣿⣿⣿⣿⣿⣿⣿⣿⣿⣿⣿⢾⢇⢱⣽⣿⣿⣿⣿⣿⣿⣿⠀⠀⠀⠀⠀⠀⠀⠀⠀⠀⠀⠀</a:t>
            </a:r>
            <a:br/>
            <a:r>
              <a:t>⠀⠀⠀⠀⠀⠀⠀⠀⠀⠀⠀⠀⢕⢕⢕⢕⢕⢕⢕⢕⢕⢕⢕⢕⢕⢕⢕⢕⢕⢔⢕⢄⢀⢀⢔⢔⠄⢸⣿⣿⣿⣿⣿⣿⣿⣿⣿⣿⣿⣿⣿⣿⣿⣿⣿⣿⣿⣿⣿⣷⣿⣿⡟⢻⣿⣿⣿⢿⡟⠀⠀⠀⠀⠀⠀⠀⠀⠀⠀⠀⠀</a:t>
            </a:r>
            <a:br/>
            <a:r>
              <a:t>⠀⠀⠀⠀⠀⠀⠀⠀⠀⠀⠀⠀⠑⠑⠑⠑⠑⠑⠑⠑⠑⠑⠑⠑⠑⠑⠑⠑⠑⠑⠑⠑⠑⠑⠑⠑⠘⠛⠛⠛⠛⠛⠛⠛⠛⠛⠛⠛⠛⠛⠛⠛⠛⠛⠛⠛⠛⠑⠘⠘⠑⠑⠑⠙⠑⠘⠑⠑⠑⠀⠀⠀⠀⠀⠀⠀⠀⠀⠀⠀⠀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⠀⠀⠀⠀⠀⠀⠀⠀⠀⠀⠀⢸⣿⣿⣿⣿⣿⣿⣿⣿⣿⣿⣿⣿⣿⣿⣿⣿⣿⣿⣿⣿⣿⣿⣿⣿⣿⣿⣿⡇⢕⢕⢕⢕⢕⢕⠕⢕⣽⣾⣿⣿⣿⣿⣿⣿⣿⣿⣿⣿⣿⣿⣿⣿⣿⣿⣿⣿⣿⠀⠀⠀⠀⠀⠀⠀⠀⠀⠀⠀⠀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⠀⠀⠀⠀⠀⠀⠀⠀⠀⠀⠀⢸⣿⣿⣿⣿⣿⣿⣿⣿⣿⣿⣿⣿⣿⣿⣿⣿⣿⣿⣿⣿⣿⣿⣿⣿⣿⣿⣿⡇⢕⢕⢕⢕⢕⢕⢕⢕⣾⣿⣿⣿⣿⣿⣿⣾⣿⣿⣿⣿⣿⣿⣿⣿⣿⣿⣿⣿⣿⠀⠀⠀⠀⠀⠀⠀⠀⠀⠀⠀⠀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⠀⠀⠀⠀⠀⠀⠀⠀⠀⠀⠀⢸⣿⣿⣿⣿⣿⣿⣿⣿⣿⣿⣿⣿⣿⣿⣿⣿⣿⣿⣿⣿⣿⣿⣿⣿⣿⣿⣿⡇⢕⢕⢕⢕⢕⢕⣵⣿⣿⣿⣿⣿⣟⣿⣿⣿⣿⣿⣿⣿⣿⣿⣿⣿⣿⣿⣿⣿⣿⠀⠀⠀⠀⠀⠀⠀⠀⠀⠀⠀⠀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⠀⠀⠀⠀⠀⠀⠀⠀⠀⠀⠀⢸⣿⣿⣿⣿⣿⣿⣿⣿⣿⣿⣿⣿⣿⣿⣿⣿⣿⣿⣿⣿⣿⣿⣿⣿⣿⣿⣿⡇⢕⢕⢕⢕⢕⢸⣿⣿⣿⣿⣿⣿⣷⣝⣻⣿⣿⣿⣿⣿⣿⣿⣿⣻⣿⣿⣿⣿⣿⠀⠀⠀⠀⠀⠀⠀⠀⠀⠀⠀⠀</a:t>
            </a:r>
            <a:br/>
            <a:r>
              <a:t>⠀⠀⠀⠀⠀⠀⠀⠀⠀⠀⠀⢸⣿⣿⣿⣿⣿⣿⣿⣿⣿⣿⣿⣿⣿⣿⣿⣿⣿⣿⣿⣿⣿⣿⣿⣿⣿⣿⢿⢕⢕⢕⢕⢕⢕⢸⣿⣿⣿⣿⣿⣷⣿⣿⣿⣿⣿⣿⣿⣿⣿⣿⣿⣿⣿⣿⣿⣿⣿⠀⠀⠀⠀⠀⠀⠀⠀⠀⠀⠀⠀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⠀⠀⠀⠀⠀⠀⠀⠀⠀⠀⠀⢸⣿⣿⣿⣿⣿⣿⣿⣿⣿⣿⣿⣿⣿⣿⣿⣿⣿⣿⣿⣿⣿⣿⣿⣿⣿⣿⢕⢕⢕⢕⢕⢕⢕⣼⣿⣿⣿⣿⣿⣿⣿⣿⣿⣿⣿⣿⣿⣟⣿⣻⣿⣿⣿⣿⣿⣿⣿⠀⠀⠀⠀⠀⠀⠀⠀⠀⠀⠀⠀</a:t>
            </a:r>
            <a:br/>
            <a:r>
              <a:t>⠀⠀⠀⠀⠀⠀⠀⠀⠀⠀⠀⢸⣿⣿⣿⣿⣿⣿⣿⣿⣿⣿⣿⣿⣿⣿⣿⣿⣿⣿⣿⣿⣿⣿⣿⣿⣿⢏⢕⢕⢕⢕⢕⣕⢵⣿⣿⣿⣿⣿⣿⣿⣿⣿⣿⣿⣿⣿⣿⣿⣿⣿⣿⣿⣿⣿⣿⣿⣿⠀⠀⠀⠀⠀⠀⠀⠀⠀⠀⠀⠀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⠀⠀⠀⠀⠀⠀⠀⠀⠀⠀⠀⢸⣿⣿⣿⣿⣿⣿⣿⣿⣿⣿⣿⣿⣿⣿⣿⣿⣿⣿⣿⣿⣿⣿⣿⣿⣿⢕⢕⢕⢕⣱⣾⣿⣿⣿⣿⣿⣿⣿⣿⣿⣼⣿⣿⣿⣿⣿⣿⣿⣿⣿⣿⣿⣿⣿⣿⣿⣿⠀⠀⠀⠀⠀⠀⠀⠀⠀⠀⠀⠀</a:t>
            </a:r>
            <a:br/>
            <a:r>
              <a:t>⠀⠀⠀⠀⠀⠀⠀⠀⠀⠀⠀⢸⣿⣿⣿⣿⣿⣿⣿⣿⣿⣿⣿⣿⣿⣿⣿⣿⣿⣿⣿⣿⣿⣿⣿⣿⣿⡕⢕⣕⣼⣿⣿⣿⣿⣿⣿⣿⣿⣿⣿⣿⣿⣿⣿⣿⣿⣿⣿⣿⣿⣿⣿⣿⣿⣿⣿⣿⣿⠀⠀⠀⠀⠀⠀⠀⠀⠀⠀⠀⠀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⠀⠀⠀⠀⠀⠀⠀⠀⠀⠀⠀⢸⣿⣿⣿⣿⣿⣿⣿⣿⣿⣿⣿⣿⣿⣿⣿⣿⣿⣿⣿⣿⣿⣿⣿⣿⣿⣾⣿⣿⣿⣿⣿⣿⣿⣿⣿⣿⣿⣿⣿⣿⣿⣿⣿⣿⣿⣿⣿⣿⣿⣿⣿⣿⣿⣿⣿⣿⣿⠀⠀⠀⠀⠀⠀⠀⠀⠀⠀⠀⠀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⠀⠀⠀⠀⠀⠀⠀⠀⠀⠀⠀⢸⣿⣿⣿⣿⣿⣿⣿⣿⣿⣿⣿⣿⣿⣿⣿⣿⣿⣿⣿⣿⣿⣿⣿⣿⡿⢻⣿⣿⣿⣿⣿⣿⣿⣿⣿⣿⣿⣿⣿⣿⣿⣿⣿⣿⣿⣿⣿⣿⣿⣿⣿⣿⣿⣿⣿⣿⣿⠀⠀⠀⠀⠀⠀⠀⠀⠀⠀⠀⠀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⠀⠀⠀⠀⠀⠀⠀⠀⠀⠀⠀⢸⣿⣿⣿⣿⣿⣿⣿⣿⣿⣿⣿⣿⣿⣿⣿⣿⣿⣿⣿⣿⣿⣿⣿⣿⡇⢸⣿⣿⣿⣿⣿⣿⣿⣿⣿⣿⣿⣿⣿⣿⣿⣿⣿⣿⣿⣿⣿⣿⣿⣿⣿⣿⣿⣿⣿⣿⣿⠀⠀⠀⠀⠀⠀⠀⠀⠀⠀⠀⠀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⠀⠀⠀⠀⠀⠀⠀⠀⠀⠀⠀⢸⣿⣿⣿⣿⣿⣿⣿⣿⣿⣿⣿⣿⣿⣿⣿⣿⣿⣿⣿⣿⣿⣿⣿⣿⡇⢸⣿⣿⣿⣿⣿⣿⣿⣿⣿⣿⣿⣿⣿⣿⣿⣿⣿⣿⣿⣿⣿⣿⣿⣿⣿⣿⣿⣿⣿⣿⣿⠀⠀⠀⠀⠀⠀⠀⠀⠀⠀⠀⠀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⠀⠀⠀⠀⠀⠀⠀⠀⠀⠀⠀⢸⣿⣿⣿⣿⣿⣿⣿⣿⣿⣿⣿⣿⣿⣿⣿⣿⣿⣿⣿⣿⣿⣿⣿⣿⡇⢸⣿⣿⣿⣿⣿⣿⣿⣿⣿⣿⣿⣿⣿⣿⣿⣿⣿⣿⣿⣿⣿⣿⣿⣿⣿⣿⣿⣿⣿⣿⣿⠀⠀⠀⠀⠀⠀⠀⠀⠀⠀⠀⠀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⠀⠀⠀⠀⠀⠀⠀⠀⠀⠀⠀⢸⣿⣿⣿⣿⣿⣿⣿⣿⣿⣿⣿⣿⣿⣿⣿⣿⣿⣿⣿⣿⣿⣿⣿⣿⡇⣾⣿⣿⣿⣿⣿⣿⣿⣿⣿⣿⣿⣿⣿⣿⣿⣿⣿⣿⣿⣿⣹⢝⣝⣵⣕⣿⣿⣿⣿⣿⣿⠀⠀⠀⠀⠀⠀⠀⠀⠀⠀⠀⠀</a:t>
            </a:r>
            <a:br/>
            <a:r>
              <a:t>⠀⠀⠀⠀⠀⠀⠀⠀⠀⠀⠀⢸⣿⣿⣿⣿⣿⣿⣿⣿⣿⣿⣿⣿⣿⣿⣽⣿⡿⢿⣿⣿⣼⢿⣿⣿⢇⣿⣿⣿⣿⣿⣿⣿⣿⣿⣿⣿⣿⣿⣿⣿⣿⣿⣿⣿⣿⢿⢟⡝⣿⣿⣿⣹⣝⣿⣿⣿⣿⠀⠀⠀⠀⠀⠀⠀⠀⠀⠀⠀⠀</a:t>
            </a:r>
            <a:br/>
            <a:r>
              <a:t>⠀⠀⠀⠀⠀⠀⠀⠀⠀⠀⠀⢸⢿⢿⢿⢿⢿⢿⢿⢟⢟⢟⢟⢟⢟⢟⢏⢝⢙⠕⠑⠑⠁⠁⠁⠅⢸⣿⣿⣿⣿⣿⣿⣿⣿⣿⣿⣿⣿⣿⣿⣿⣿⣿⣿⣿⣿⣿⡟⣹⣻⢟⣿⣿⣿⣿⣿⣿⣿⠀⠀⠀⠀⠀⠀⠀⠀⠀⠀⠀⠀</a:t>
            </a:r>
            <a:br/>
            <a:r>
              <a:t>⠀⠀⠀⠀⠀⠀⠀⠀⠀⠀⠀⠀⢔⢔⢕⢕⢕⢕⢕⢕⢕⢕⢕⢕⢕⢕⢕⢕⢕⠀⠀⠀⠀⠀⠀⠀⢕⣿⣿⣿⣿⣿⣿⣿⣿⣿⣿⣿⣿⣿⣿⣿⣿⣿⣿⣿⣿⡿⣹⡟⢟⢻⣿⣿⣿⣿⣿⣿⣿⠀⠀⠀⠀⠀⠀⠀⠀⠀⠀⠀⠀</a:t>
            </a:r>
            <a:br/>
            <a:r>
              <a:t>⠀⠀⠀⠀⠀⠀⠀⠀⠀⠀⠀⠀⢕⢕⢕⢕⢕⢕⢕⢕⢕⢕⢕⢕⢕⢕⢕⢕⢕⢔⢔⢄⢀⠀⠀⢄⣷⣿⣿⣿⣿⣿⣿⣿⣿⣿⣿⣿⣿⣿⣿⣿⣿⣿⣿⣿⣿⣿⣾⣵⣼⣿⣿⣿⣿⣿⣿⣿⣿⠀⠀⠀⠀⠀⠀⠀⠀⠀⠀⠀⠀</a:t>
            </a:r>
            <a:br/>
            <a:r>
              <a:t>⠀⠀⠀⠀⠀⠀⠀⠀⠀⠀⠀⠀⠑⠑⠑⠑⠑⠑⠑⠑⠑⠑⠑⠑⠑⠑⠑⠑⠑⠑⠑⠑⠑⠑⠐⠘⠛⠛⠛⠛⠛⠛⠋⠙⠙⠙⠋⠙⠙⠛⠛⠛⠛⠛⠛⠛⠘⠛⠛⠛⠛⠛⠙⠘⠛⠛⠛⠙⠛⠀⠀⠀⠀⠀⠀⠀⠀⠀⠀⠀⠀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⠀⠀⠀⠀⠀⠀⠀⠀⠀⠀⠀⢸⣿⣿⣿⣿⣿⣿⣿⣿⣿⣿⣿⣿⣿⣿⣿⣿⣿⣿⣿⣿⣿⣿⣿⣿⣿⣿⣿⡇⢕⢕⢕⢕⢕⢕⣱⣾⣿⣿⣿⣿⣿⣾⣿⣿⣿⣿⣷⣿⣿⣿⣿⣿⣿⣿⣿⣿⣿⠀⠀⠀⠀⠀⠀⠀⠀⠀⠀⠀⠀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⠀⠀⠀⠀⠀⠀⠀⠀⠀⠀⠀⢸⣿⣿⣿⣿⣿⣿⣿⣿⣿⣿⣿⣿⣿⣿⣿⣿⣿⣿⣿⣿⣿⣿⣿⣿⣿⣿⣿⡇⢕⢕⢕⢕⢕⣾⣿⣿⣯⣿⣿⣽⣺⣿⣿⣿⣿⣿⣿⣿⣿⣿⣿⣿⣿⣿⣿⣿⣿⠀⠀⠀⠀⠀⠀⠀⠀⠀⠀⠀⠀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⠀⠀⠀⠀⠀⠀⠀⠀⠀⠀⠀⢸⣿⣿⣿⣿⣿⣿⣿⣿⣿⣿⣿⣿⣿⣿⣿⣿⣿⣿⣿⣿⣿⣿⣿⣿⣿⣿⣿⢇⢕⢕⢕⢕⢕⣿⣿⣿⣿⣿⣿⣻⣿⣾⣿⣿⣿⣿⣽⣽⣿⣿⣿⣿⣿⣿⣿⣿⣿⠀⠀⠀⠀⠀⠀⠀⠀⠀⠀⠀⠀</a:t>
            </a:r>
            <a:br/>
            <a:r>
              <a:t>⠀⠀⠀⠀⠀⠀⠀⠀⠀⠀⠀⢸⣿⣿⣿⣿⣿⣿⣿⣿⣿⣿⣿⣿⣿⣿⣿⣿⣿⣿⣿⣿⣿⣿⣿⣿⣿⣿⣿⡕⢕⢕⢕⢕⢸⣿⣿⣿⣿⣿⣿⣾⣿⣿⣿⣿⣿⣿⣿⣿⣿⣿⣿⣿⣿⣿⣿⣿⣿⠀⠀⠀⠀⠀⠀⠀⠀⠀⠀⠀⠀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⠀⠀⠀⠀⠀⠀⠀⠀⠀⠀⠀⢸⣿⣿⣿⣿⣿⣿⣿⣿⣿⣿⣿⣿⣿⣿⣿⣿⣿⣿⣿⣿⣿⣿⣿⣿⣿⣿⣿⢇⢕⢕⢕⢕⢸⣿⣿⣿⣿⣿⣿⣿⣿⣿⣿⣿⣿⣿⣿⣿⣿⣿⣿⣻⣿⣯⣻⣽⣻⠀⠀⠀⠀⠀⠀⠀⠀⠀⠀⠀⠀</a:t>
            </a:r>
            <a:br/>
            <a:r>
              <a:t>⠀⠀⠀⠀⠀⠀⠀⠀⠀⠀⠀⢸⣿⣿⣿⣿⣿⣿⣿⣿⣿⣿⣿⣿⣿⣿⣿⣿⣿⣿⣿⣿⣿⣿⣿⣿⣿⣿⢿⢕⢕⢕⢕⢕⢸⣿⣿⣿⣿⣿⣿⢟⣿⣿⣿⣿⣿⣿⣿⢿⣿⣿⣿⣿⣿⣿⣿⣿⣿⠀⠀⠀⠀⠀⠀⠀⠀⠀⠀⠀⠀</a:t>
            </a:r>
            <a:br/>
            <a:r>
              <a:t>⠀⠀⠀⠀⠀⠀⠀⠀⠀⠀⠀⢸⣿⣿⣿⣿⣿⣿⣿⣿⣿⣿⣿⣿⣿⣿⣿⣿⣿⣿⣿⣿⣿⣿⣿⣿⣿⣿⢕⢕⢕⢕⢕⢕⣱⣿⣿⣿⣿⣿⣿⣿⣿⣿⣿⣿⣿⣿⣿⣟⣟⣻⣿⣿⣿⣿⣿⣿⣿⠀⠀⠀⠀⠀⠀⠀⠀⠀⠀⠀⠀</a:t>
            </a:r>
            <a:br/>
            <a:r>
              <a:t>⠀⠀⠀⠀⠀⠀⠀⠀⠀⠀⠀⢸⣿⣿⣿⣿⣿⣿⣿⣿⣿⣿⣿⣿⣿⣿⣿⣿⣿⣿⣿⣿⣿⣿⣿⣿⣿⢏⣱⣵⣷⣷⣿⣿⣿⣿⣿⣿⣿⣿⣿⣿⣿⣿⣿⣿⣿⣿⣿⣿⣿⣿⣿⣿⣿⣿⣿⣿⣿⠀⠀⠀⠀⠀⠀⠀⠀⠀⠀⠀⠀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⠀⠀⠀⠀⠀⠀⠀⠀⠀⠀⠀⢸⣿⣿⣿⣿⣿⣿⣿⣿⣿⣿⣿⣿⣿⣿⣿⣿⣿⣿⣿⣿⣿⣿⣿⣿⣿⣿⣿⣿⣿⣿⣿⣿⣿⣇⣿⣿⣿⣿⣿⣿⣿⣿⣿⣿⣿⣿⣿⣿⣿⣿⣿⣿⣿⣿⣿⣿⣿⠀⠀⠀⠀⠀⠀⠀⠀⠀⠀⠀⠀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⠀⠀⠀⠀⠀⠀⠀⠀⠀⠀⠀⢸⣿⣿⣿⣿⣿⣿⣿⣿⣿⣿⣿⣿⣿⣿⣿⣿⣿⣿⣿⣿⣿⣿⣿⣿⣿⣿⣿⣿⣿⣿⣿⣿⣿⣿⣿⣿⣿⣿⣿⣯⣿⣿⣿⣿⣿⣿⣿⣿⣿⣿⣿⣿⣿⣿⣿⣿⣿⠀⠀⠀⠀⠀⠀⠀⠀⠀⠀⠀⠀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⠀⠀⠀⠀⠀⠀⠀⠀⠀⠀⠀⢸⣿⣿⣿⣿⣿⣿⣿⣿⣿⣿⣿⣿⣿⣿⣿⣿⣿⣿⣿⣿⣿⣿⣿⣿⣿⣿⣿⣿⣿⣿⣿⣿⣿⣿⣿⣿⣿⣿⣿⣯⣿⣿⣿⣿⣿⣿⣿⣿⣿⣿⣿⣿⣿⣿⣿⣿⣿⠀⠀⠀⠀⠀⠀⠀⠀⠀⠀⠀⠀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⠀⠀⠀⠀⠀⠀⠀⠀⠀⠀⠀⢸⣿⣿⣿⣿⣿⣿⣿⣿⣿⣿⣿⣿⣿⣿⣿⣿⣿⣿⣿⣿⣿⣿⣿⣿⣿⣿⣿⣿⣿⣿⣿⣿⣿⣿⣿⣿⣿⣿⣿⣿⣿⣿⣿⣿⣿⣿⣧⢕⣕⣇⣕⣺⣿⣿⣿⣿⣿⠀⠀⠀⠀⠀⠀⠀⠀⠀⠀⠀⠀</a:t>
            </a:r>
            <a:br/>
            <a:r>
              <a:t>⠀⠀⠀⠀⠀⠀⠀⠀⠀⠀⠀⢸⣿⣿⣿⣿⣿⣿⣿⣿⣿⣿⣿⣿⣿⣿⣿⣿⣿⣿⣿⣿⣾⣿⣿⣿⣿⣿⣿⣿⣿⣿⣿⣿⣿⣿⣿⣿⣿⣿⣿⣿⣿⣿⣿⡿⢿⢻⡻⢽⣽⢿⣿⣽⣹⣿⣯⣿⣿⠀⠀⠀⠀⠀⠀⠀⠀⠀⠀⠀⠀</a:t>
            </a:r>
            <a:br/>
            <a:r>
              <a:t>⠀⠀⠀⠀⠀⠀⠀⠀⠀⠀⠀⢸⣿⣿⢿⢿⢿⢿⢿⢿⢿⢿⢟⢟⢟⢟⢟⢝⢝⢕⢜⢝⠑⠅⢕⣾⣿⣿⣼⣿⣿⣿⢿⢿⣿⣿⣿⣿⣿⣿⣿⣿⣿⣿⣿⣿⣿⣿⡟⢝⣻⢟⣻⣿⣿⣿⣿⣿⣿⠀⠀⠀⠀⠀⠀⠀⠀⠀⠀⠀⠀</a:t>
            </a:r>
            <a:br/>
            <a:r>
              <a:t>⠀⠀⠀⠀⠀⠀⠀⠀⠀⠀⠀⠀⢄⢕⢕⢕⢕⢕⢕⢕⢕⢕⢕⢕⢕⢕⢕⢕⢕⢕⢔⢑⢅⢡⡾⣿⣿⣿⣿⣿⣿⣷⣾⣵⣿⣕⣕⣔⣸⣽⣿⣿⣿⣿⣿⣿⣿⣾⢱⡞⢟⢿⣿⣿⣿⣿⣿⣿⣿⠀⠀⠀⠀⠀⠀⠀⠀⠀⠀⠀⠀</a:t>
            </a:r>
            <a:br/>
            <a:r>
              <a:t>⠀⠀⠀⠀⠀⠀⠀⠀⠀⠀⠀⠀⠑⠑⠑⠑⠑⠑⠑⠑⠑⠑⠑⠑⠑⠑⠑⠑⠑⠑⠑⠑⠑⠃⠛⠛⠋⠙⠛⠛⠛⠛⠛⠛⠛⠛⠛⠛⠛⠛⠛⠛⠛⠛⠛⠛⠛⠛⠘⠑⠑⠚⠛⠛⠚⠛⠛⠛⠛⠀⠀⠀⠀⠀⠀⠀⠀⠀⠀⠀⠀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⠀⠀⠀⠀⠀⠀⠀⠀⠀⠀⠀⢸⣿⣿⣿⣿⣿⣿⣿⣿⣿⣿⣿⣿⣿⣿⣿⣿⣿⣿⣿⣿⣿⣿⣿⣿⣿⣿⣿⡇⢕⢕⢕⢕⢕⣵⣿⣿⡿⣿⣾⡿⢿⣿⣿⣿⣿⣻⡯⣝⣿⣿⣿⣿⣽⣿⣿⣿⣿⠀⠀⠀⠀⠀⠀⠀⠀⠀⠀⠀⠀</a:t>
            </a:r>
            <a:br/>
            <a:r>
              <a:t>⠀⠀⠀⠀⠀⠀⠀⠀⠀⠀⠀⢸⣿⣿⣿⣿⣿⣿⣿⣿⣿⣿⣿⣿⣿⣿⣿⣿⣿⣿⣿⣿⣿⣿⣿⣿⣿⣿⣿⡇⢕⢕⢕⢕⢸⣿⣿⣿⣾⣷⡿⣿⣽⣹⣿⣿⣿⣿⣿⣿⣿⣿⣿⣿⣿⣿⣿⣿⣿⠀⠀⠀⠀⠀⠀⠀⠀⠀⠀⠀⠀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⠀⠀⠀⠀⠀⠀⠀⠀⠀⠀⠀⢸⣿⣿⣿⣿⣿⣿⣿⣿⣿⣿⣿⣿⣿⣿⣿⣿⣿⣿⣿⣿⣿⣿⣿⣿⣿⣿⣿⡇⢕⢕⢕⢕⢸⣿⣿⣿⣿⣿⣯⣼⣿⣿⣿⣿⣿⣿⢟⢿⣿⣿⣿⣿⣿⣿⣿⣿⣿⠀⠀⠀⠀⠀⠀⠀⠀⠀⠀⠀⠀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⠀⠀⠀⠀⠀⠀⠀⠀⠀⠀⠀⢸⣿⣿⣿⣿⣿⣿⣿⣿⣿⣿⣿⣿⣿⣿⣿⣿⣿⣿⣿⣿⣿⣿⣿⣿⣿⣿⣿⡇⢕⢕⢕⢕⣸⣿⣿⣿⣿⣿⣿⣿⣿⣿⣿⣿⣿⣿⣿⣾⣿⣿⣿⣷⣿⣿⣿⣿⣿⠀⠀⠀⠀⠀⠀⠀⠀⠀⠀⠀⠀</a:t>
            </a:r>
            <a:br/>
            <a:r>
              <a:t>⠀⠀⠀⠀⠀⠀⠀⠀⠀⠀⠀⢸⣿⣿⣿⣿⣿⣿⣿⣿⣿⣿⣿⣿⣿⣿⣿⣿⣿⣿⣿⣿⣿⣿⣿⣿⣿⣿⣿⡇⢕⢕⢕⢕⣿⣿⣿⣿⣿⣿⣿⣿⣿⣿⣿⣿⣿⣿⣿⣿⣿⣿⣿⣿⣿⣿⣿⢿⣿⠀⠀⠀⠀⠀⠀⠀⠀⠀⠀⠀⠀</a:t>
            </a:r>
            <a:br/>
            <a:r>
              <a:t>⠀⠀⠀⠀⠀⠀⠀⠀⠀⠀⠀⢸⣿⣿⣿⣿⣿⣿⣿⣿⣿⣿⣿⣿⣿⣿⣿⣿⣿⣿⣿⣿⣿⣿⣿⣿⣿⣿⣿⢇⢕⢕⢕⢕⢜⣿⣿⣿⣿⣿⣿⣵⣿⣿⣿⣿⣿⣾⣽⣿⣿⣿⣿⣵⣿⣿⣿⣾⣾⠀⠀⠀⠀⠀⠀⠀⠀⠀⠀⠀⠀</a:t>
            </a:r>
            <a:br/>
            <a:r>
              <a:t>⠀⠀⠀⠀⠀⠀⠀⠀⠀⠀⠀⢸⣿⣿⣿⣿⣿⣿⣿⣿⣿⣿⣿⣿⣿⣿⣿⣿⣿⣿⣿⣿⣿⣿⣿⣿⣿⣿⢏⢕⢕⢕⣱⣵⣾⣿⣿⣿⣿⣿⣿⣿⣿⣿⣿⣽⣿⣾⣿⣼⣽⣿⣿⣿⣷⣿⣿⣿⣿⠀⠀⠀⠀⠀⠀⠀⠀⠀⠀⠀⠀</a:t>
            </a:r>
            <a:br/>
            <a:r>
              <a:t>⠀⠀⠀⠀⠀⠀⠀⠀⠀⠀⠀⢸⣿⣿⣿⣿⣿⣿⣿⣿⣿⣿⣿⣿⣿⣿⣿⣿⣿⣿⣿⣿⣿⣿⣿⣿⣿⣿⣷⣾⣿⣿⣿⣿⣿⣿⣿⣿⣿⣿⣿⣿⣿⣿⣷⣷⣾⣿⣿⣷⣷⣷⣿⣿⣿⣯⣿⣿⣿⠀⠀⠀⠀⠀⠀⠀⠀⠀⠀⠀⠀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⠀⠀⠀⠀⠀⠀⠀⠀⠀⠀⠀⢸⣿⣿⣿⣿⣿⣿⣿⣿⣿⣿⣿⣿⣿⣿⣿⣿⣿⣿⣿⣿⣿⣿⣿⣿⣿⣿⣿⣿⣿⣿⣿⣿⣿⣿⣷⣿⣿⣿⣿⣿⣿⣿⣿⣿⣿⣿⣿⣿⣿⣿⣿⣿⣿⣿⣿⣿⣿⠀⠀⠀⠀⠀⠀⠀⠀⠀⠀⠀⠀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⠀⠀⠀⠀⠀⠀⠀⠀⠀⠀⠀⢸⣿⣿⣿⣿⣿⣿⣿⣿⣿⣿⣿⣿⣿⣿⣿⣿⣿⣿⣿⣿⣿⣿⣿⣿⣿⣿⣿⣿⣿⣿⣿⣿⣿⣿⣿⣿⣿⣿⣿⣿⢿⣿⣿⣿⣿⣿⣿⣿⣿⣿⣿⣿⣿⣿⣿⣿⣿⠀⠀⠀⠀⠀⠀⠀⠀⠀⠀⠀⠀</a:t>
            </a:r>
            <a:br/>
            <a:r>
              <a:t>⠀⠀⠀⠀⠀⠀⠀⠀⠀⠀⠀⠸⣿⣿⣿⣿⣿⣿⣿⣿⣿⣿⣿⣿⣿⣿⣿⣿⣿⣿⣿⣿⣿⣿⣿⣿⣿⣿⣿⣿⣿⣿⣿⣿⣿⣿⣿⣿⣿⣿⣿⣿⣿⣿⣿⣿⣿⣿⡿⢿⢿⢿⡿⣿⣿⣿⣿⣿⣿⠀⠀⠀⠀⠀⠀⠀⠀⠀⠀⠀⠀</a:t>
            </a:r>
            <a:br/>
            <a:r>
              <a:t>⠀⠀⠀⠀⠀⠀⠀⠀⠀⠀⠀⢸⣿⣿⣿⣿⣿⣿⣿⣿⣿⣿⣿⣿⣿⣿⣿⣿⣿⣿⣿⣿⣿⣿⣿⣿⣿⣟⣿⣿⣿⣿⣿⣿⣿⣿⣿⣿⣿⣿⣿⣿⣿⣿⣿⣿⣿⣿⣧⣵⣵⣽⣷⢾⢿⣿⣿⣿⣿⠀⠀⠀⠀⠀⠀⠀⠀⠀⠀⠀⠀</a:t>
            </a:r>
            <a:br/>
            <a:r>
              <a:t>⠀⠀⠀⠀⠀⠀⠀⠀⠀⠀⠀⢸⣿⣿⣿⣿⣿⣿⣿⣿⣿⣿⣿⣿⣿⣿⣷⣿⡿⢻⢻⢿⢷⢹⣿⣿⣿⣿⣿⣿⣿⣿⡏⢹⡟⢟⢟⢟⢿⢿⣿⣿⣿⣿⣟⣫⣹⣕⣼⣽⣼⣿⣿⣿⣷⣿⣿⣿⣿⠀⠀⠀⠀⠀⠀⠀⠀⠀⠀⠀⠀</a:t>
            </a:r>
            <a:br/>
            <a:r>
              <a:t>⠀⠀⠀⠀⠀⠀⠀⠀⠀⠀⠀⠜⢟⢟⢟⢟⢟⢟⢝⢝⢝⢝⢝⢝⢝⢕⢕⢕⢕⢕⠕⢕⢔⢗⣿⣿⢟⣿⣿⣿⣿⣿⣿⣿⣷⣧⣷⣷⣾⣿⣿⣿⣿⣿⣿⣿⣿⣟⣏⣱⣾⣧⣮⣿⣿⣿⣿⣿⣿⠀⠀⠀⠀⠀⠀⠀⠀⠀⠀⠀⠀</a:t>
            </a:r>
            <a:br/>
            <a:r>
              <a:t>⠀⠀⠀⠀⠀⠀⠀⠀⠀⠀⠀⠀⠑⠑⠑⠑⠑⠑⠑⠑⠑⠑⠑⠑⠑⠑⠑⠑⠑⠑⠑⠑⠚⠛⠛⠛⠑⠛⠛⠛⠛⠛⠛⠛⠛⠛⠓⠛⠛⠛⠛⠛⠛⠛⠛⠛⠛⠛⠙⠋⠙⠙⠛⠛⠛⠛⠛⠛⠛⠀⠀⠀⠀⠀⠀⠀⠀⠀⠀⠀⠀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⠀⠀⠀⠀⠀⠀⠀⠀⠀⠀⠀⢱⣵⣵⣷⣽⣿⣿⣿⣿⣿⣿⣿⣿⣿⣿⣿⣿⣿⣿⣿⣿⣿⣿⣿⣿⣿⣿⣿⡇⢕⢕⢕⢕⢱⣿⣟⣿⣜⣿⣿⣟⡿⣿⣿⣿⣿⣿⣿⣿⣿⣿⣿⣿⣿⣿⣿⣿⣿⠀⠀⠀⠀⠀⠀⠀⠀⠀⠀⠀⠀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⠀⠀⠀⠀⠀⠀⠀⠀⠀⠀⠀⢸⣿⣿⣿⣿⣿⣿⣿⣿⣿⣿⣿⣿⣿⣿⣿⣿⣿⣿⣿⣿⣿⣿⣿⣿⣿⣿⣿⡇⢕⢕⢕⢕⣿⣿⣿⣿⣿⣿⡯⣿⣿⣟⣿⣿⣿⣿⣿⣿⣿⣿⣿⣿⣿⣿⣿⣿⣿⠀⠀⠀⠀⠀⠀⠀⠀⠀⠀⠀⠀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⠀⠀⠀⠀⠀⠀⠀⠀⠀⠀⠀⢸⣿⣿⣿⣿⣿⣿⣿⣿⣿⣿⣿⣿⣿⣿⣿⣿⣿⣿⣿⣿⣿⣿⣿⣿⣿⣿⣿⡇⢕⢕⢕⢕⢿⣿⣿⣿⣿⣿⣟⢻⣿⣿⣿⣿⣿⣿⣿⣿⣿⣿⣿⣿⣿⣿⣿⣿⣿⠀⠀⠀⠀⠀⠀⠀⠀⠀⠀⠀⠀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⠀⠀⠀⠀⠀⠀⠀⠀⠀⠀⠀⢸⣿⣿⣿⣿⣿⣿⣿⣿⣿⣿⣿⣿⣿⣿⣿⣿⣿⣿⣿⣿⣿⣿⣿⣿⣿⣿⣿⡇⢕⢕⢕⢕⣸⣿⣿⣿⣿⣿⣿⣿⣿⣿⣿⣿⣿⣿⣿⣿⣿⣿⣿⣿⣿⣿⣿⣿⣿⠀⠀⠀⠀⠀⠀⠀⠀⠀⠀⠀⠀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⠀⠀⠀⠀⠀⠀⠀⠀⠀⠀⠀⢸⣿⣿⣿⣿⣿⣿⣿⣿⣿⣿⣿⣿⣿⣿⣿⣿⣿⣿⣿⣿⣿⣿⣿⣿⣿⣿⣿⢇⣕⣱⣵⣾⣿⣿⣿⣿⣿⣿⣿⣿⣿⣿⣿⣿⣿⣻⣿⣿⣿⣿⣿⣿⣿⣿⣿⣿⣿⠀⠀⠀⠀⠀⠀⠀⠀⠀⠀⠀⠀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⠀⠀⠀⠀⠀⠀⠀⠀⠀⠀⠀⢸⣿⣿⣿⣿⣿⣿⣿⣿⣿⣿⣿⣿⣿⣿⣿⣿⣿⣿⣿⣿⣿⣿⣿⣿⣿⣿⣿⣿⣿⣿⣿⣿⣿⣿⣿⣿⣿⣿⣿⣿⣿⣿⣿⣿⣿⣿⣿⣿⢟⣻⣿⣿⣿⣿⣿⣿⣿⠀⠀⠀⠀⠀⠀⠀⠀⠀⠀⠀⠀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⠀⠀⠀⠀⠀⠀⠀⠀⠀⠀⠀⢸⣿⣿⣿⣿⣿⣿⣿⣿⣿⣿⣿⣿⣿⣿⣿⣿⣿⣿⣿⣿⣿⣿⣿⣿⣿⣽⣿⣿⣿⣿⣿⣿⣿⣿⣿⣿⣿⣿⣿⣿⣿⡿⣿⣿⣿⣿⡏⢝⢝⢹⢝⣹⣿⣿⣿⣿⣿⠀⠀⠀⠀⠀⠀⠀⠀⠀⠀⠀⠀</a:t>
            </a:r>
            <a:br/>
            <a:r>
              <a:t>⠀⠀⠀⠀⠀⠀⠀⠀⠀⠀⠀⢸⣿⣿⣿⣿⣿⣿⣿⣿⣿⣿⣿⣿⣿⣿⣟⣿⣿⣿⣿⣿⣿⣿⣿⣿⣿⣿⣿⣿⣿⣿⣝⣿⢕⢕⢑⣝⣝⣿⣿⣿⣿⣿⣿⣿⢿⢿⢟⢿⢻⡿⣿⡯⢝⢻⣿⣿⣿⠀⠀⠀⠀⠀⠀⠀⠀⠀⠀⠀⠀</a:t>
            </a:r>
            <a:br/>
            <a:r>
              <a:t>⠀⠀⠀⠀⠀⠀⠀⠀⠀⠀⠀⢸⣿⣿⣿⣿⣿⣿⣿⣿⣿⣿⢿⢿⢿⢿⢿⢟⢟⢜⢞⢟⣟⣽⣿⢟⣿⣿⣿⣿⣿⣿⣿⣿⣿⣟⢿⣿⣿⣿⣿⣿⣿⣿⣽⣵⣷⣷⣷⢟⣿⡟⢻⣿⣿⣿⣿⣿⣿⠀⠀⠀⠀⠀⠀⠀⠀⠀⠀⠀⠀</a:t>
            </a:r>
            <a:br/>
            <a:r>
              <a:t>⠀⠀⠀⠀⠀⠀⠀⠀⠀⠀⠀⠈⠙⠙⠑⠑⠑⠑⠑⠑⠑⠑⠑⠑⠑⠑⠑⠑⠑⠑⠑⠚⠛⠛⠛⠓⠘⠛⠛⠛⠛⠛⠛⠛⠛⠛⠛⠛⠛⠛⠛⠛⠛⠛⠛⠛⠛⠛⠛⠑⠓⠛⠛⠛⠛⠛⠛⠛⠛⠀⠀⠀⠀⠀⠀⠀⠀⠀⠀⠀⠀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⠀⠀⠀⠀⠀⠀⠀⠀⠀⠀⠀⢱⡕⢕⡕⢵⣵⣿⣿⣿⣿⣿⣿⣿⣿⣿⣿⣿⣼⣿⣿⣿⣿⣿⣿⣿⣿⣿⣿⡏⢕⢕⢕⢕⣿⣿⣽⣿⣿⣿⢿⣟⣽⣿⣿⣿⣿⣿⣿⣿⣿⣿⣿⣿⣿⣿⣿⣿⣿⠀⠀⠀⠀⠀⠀⠀⠀⠀⠀⠀⠀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⠀⠀⠀⠀⠀⠀⠀⠀⠀⠀⠀⢸⣿⣿⣿⣿⣿⣿⣿⣿⣿⣿⣿⣿⣿⣿⣿⣿⣿⣿⣿⣿⣿⣿⣿⣿⣿⣿⣿⡿⢕⢕⢕⢜⣿⣿⣿⣿⣿⣿⣞⣿⣿⣿⣯⣿⣿⣿⣿⣿⣿⣿⣿⣿⣿⣿⣿⣿⣿⠀⠀⠀⠀⠀⠀⠀⠀⠀⠀⠀⠀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⠀⠀⠀⠀⠀⠀⠀⠀⠀⠀⠀⢸⣿⣿⣿⣿⣿⣿⣿⣿⣿⣿⣿⣿⣿⣿⣿⣿⣿⣿⣿⣿⣿⣿⣿⣿⣿⣿⣿⡏⢕⢕⢕⢸⣿⣿⣿⣿⣿⣿⣿⣿⣿⣿⣿⣿⣿⣿⣿⣿⣿⣿⣿⣿⣿⣿⣿⣿⣿⠀⠀⠀⠀⠀⠀⠀⠀⠀⠀⠀⠀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⠀⠀⠀⠀⠀⠀⠀⠀⠀⠀⠀⢸⣿⣿⣿⣿⣿⣿⣿⣿⣿⣿⣿⣿⣿⣿⣿⣿⣿⣿⣿⣿⣿⣿⣿⣿⣿⣿⣿⡇⢕⢕⢕⢸⣿⣿⣿⣿⣿⣿⣿⣿⣿⣿⣿⣿⣿⣿⣿⣿⣿⣿⣿⣿⣿⣿⣿⣿⣿⠀⠀⠀⠀⠀⠀⠀⠀⠀⠀⠀⠀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⠀⠀⠀⠀⠀⠀⠀⠀⠀⠀⠀⢸⣿⣿⣿⣿⣿⣿⣿⣿⣿⣿⣿⣿⣿⣿⣿⣿⣿⣿⣿⣿⣿⣿⣿⣿⣿⣿⣿⡇⢕⢕⢕⢜⣿⣿⣿⣿⣿⣿⣕⣽⣿⣿⣿⣿⣿⣿⣿⣿⣿⣿⣿⣿⣿⣿⣿⣿⣿⠀⠀⠀⠀⠀⠀⠀⠀⠀⠀⠀⠀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⠀⠀⠀⠀⠀⠀⠀⠀⠀⠀⠀⢸⣿⣿⣿⣿⣿⣿⣿⣿⣿⣿⣿⣿⣿⣿⣿⣿⣿⣿⣿⣿⣿⣿⣿⣿⣿⣿⣿⡇⢕⢕⢕⢕⣿⣿⣿⣿⣿⣿⣿⣿⣿⣿⣿⣿⣿⣿⣿⣿⣿⣿⣿⣿⣿⣿⣿⣿⣿⠀⠀⠀⠀⠀⠀⠀⠀⠀⠀⠀⠀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⠀⠀⠀⠀⠀⠀⠀⠀⠀⠀⠀⢸⣿⣿⣿⣿⣿⣿⣿⣿⣿⣿⣿⣿⣿⣿⣿⣿⣿⣿⣿⣿⣿⣿⣿⣿⣿⣿⣿⣗⣱⣵⣷⣿⣿⣿⣿⣿⣿⣿⣿⣿⣿⣿⣿⣿⣿⣿⣿⣿⣿⣿⣿⣿⣿⣿⣿⣾⣿⠀⠀⠀⠀⠀⠀⠀⠀⠀⠀⠀⠀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⠀⠀⠀⠀⠀⠀⠀⠀⠀⠀⠀⢸⣿⣿⣿⣿⣿⣿⣿⣿⣿⣿⣿⣿⣿⣿⣿⣿⣿⣿⣿⣿⣿⣿⣿⣿⣿⣿⣿⣿⣿⣿⣿⣿⣿⣿⣿⣿⣿⣿⣿⣿⣿⣿⣿⣿⣿⣾⣿⣿⣿⣿⣿⣿⣿⣿⣿⣿⣿⠀⠀⠀⠀⠀⠀⠀⠀⠀⠀⠀⠀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⠀⠀⠀⠀⠀⠀⠀⠀⠀⠀⠀⢸⣿⣿⣿⣿⣿⣿⣿⣿⣿⣿⣿⣿⣿⣿⣿⣿⣿⣿⣿⣿⣿⣿⣿⣿⣿⣿⣿⣿⣿⣿⣿⣿⣿⣿⣿⣿⣿⣿⣿⣿⣿⣿⣿⣿⣿⣿⣿⣿⣹⣷⣿⣿⣿⣿⣿⣿⣿⠀⠀⠀⠀⠀⠀⠀⠀⠀⠀⠀⠀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⠀⠀⠀⠀⠀⠀⠀⠀⠀⠀⠀⢸⣿⣿⣿⣿⣿⣿⣿⣿⣿⣿⣿⣿⣿⣿⣿⣿⣿⣿⣿⣿⣿⣿⣿⣿⣿⣿⣿⣿⣿⣿⣿⣿⣿⣿⣿⣿⣿⣿⣿⣿⣿⣿⣿⣿⣿⣿⣿⣿⣿⣿⣿⣿⣿⣻⣿⣿⣿⠀⠀⠀⠀⠀⠀⠀⠀⠀⠀⠀⠀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⠀⠀⠀⠀⠀⠀⠀⠀⠀⠀⠀⢸⣿⣿⣿⣿⣿⣿⣿⣿⣿⣿⣿⣿⣿⣿⣿⣿⣿⣿⣿⣿⣿⣿⣿⣿⣿⣿⣿⣿⣿⢿⣿⡿⢿⣿⣿⣿⣿⣿⣿⣿⣿⣿⣿⣿⣿⣿⡿⢿⢿⢿⢿⢿⣿⣿⣿⣿⣿⠀⠀⠀⠀⠀⠀⠀⠀⠀⠀⠀⠀</a:t>
            </a:r>
            <a:br/>
            <a:r>
              <a:t>⠀⠀⠀⠀⠀⠀⠀⠀⠀⠀⠀⢸⣿⣿⣿⣿⣿⣿⣿⣿⣿⣿⣿⣿⣿⣿⣿⣿⣿⣿⣿⣿⣿⣿⣿⣿⣿⣿⣿⣿⣿⣵⣿⣇⣕⣕⣕⣕⣼⣿⣿⣿⣿⣿⣟⣿⣿⣟⣧⣕⣕⣵⣵⡵⢼⢿⡿⢿⢿⠀⠀⠀⠀⠀⠀⠀⠀⠀⠀⠀⠀</a:t>
            </a:r>
            <a:br/>
            <a:r>
              <a:t>⠀⠀⠀⠀⠀⠀⠀⠀⠀⠀⠀⢸⣿⣿⣿⣿⣿⣿⣿⣿⣿⣿⣿⣿⣿⣿⣷⣿⣿⢿⣿⣿⣹⣾⡟⢻⣿⣿⣿⣿⣿⣿⣿⣿⣿⣟⣿⣿⣿⣿⣿⣿⣿⣿⢟⢟⢏⡏⣕⣕⣕⣕⢹⣇⣵⣵⢷⣵⣷⠀⠀⠀⠀⠀⠀⠀⠀⠀⠀⠀⠀</a:t>
            </a:r>
            <a:br/>
            <a:r>
              <a:t>⠀⠀⠀⠀⠀⠀⠀⠀⠀⠀⠀⠘⠛⠛⠛⠛⠛⠛⠛⠛⠛⠛⠛⠛⠛⠋⠙⠙⠑⠑⠑⠛⠛⠛⠛⠚⠛⠛⠛⠛⠛⠛⠛⠛⠋⠛⠛⠛⠛⠛⠛⠛⠛⠛⠓⠚⠛⠛⠛⠑⠑⠑⠑⠑⠃⠑⠑⠘⠛⠀⠀⠀⠀⠀⠀⠀⠀⠀⠀⠀⠀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⠀⠀⠀⠀⠀⠀⠀⠀⠀⠀⠀⢕⢕⢕⢕⢕⢕⢕⢕⢕⢕⢕⣕⡕⣕⣵⢵⡕⣱⡜⣿⣾⣿⣷⣷⣿⣿⣿⣿⣿⢕⢕⢕⢱⣿⣿⣿⣿⣿⡿⣿⣷⣿⢿⣿⣿⣿⣿⣿⣿⣿⣿⣿⣿⣿⣿⣿⣿⣿⠀⠀⠀⠀⠀⠀⠀⠀⠀⠀⠀⠀</a:t>
            </a:r>
            <a:br/>
            <a:r>
              <a:t>⠀⠀⠀⠀⠀⠀⠀⠀⠀⠀⠀⢱⣧⢕⣵⣵⣵⣼⣾⣿⣿⣿⣿⣷⣿⣿⣿⣿⣿⣿⣿⣿⣿⣿⣿⣿⣿⣿⣿⣿⢕⢕⢕⢸⣿⣿⣿⣿⣿⣿⣾⣿⢿⣿⣾⣿⣿⣿⣿⣿⣿⣿⣿⣿⣿⣿⣿⣿⣿⠀⠀⠀⠀⠀⠀⠀⠀⠀⠀⠀⠀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⠀⠀⠀⠀⠀⠀⠀⠀⠀⠀⠀⢸⣿⣿⣿⣿⣿⣿⣿⣿⣿⣿⣿⣿⣿⣿⣿⣿⣿⣿⣿⣿⣿⣿⣿⣿⣿⣿⣿⣿⢕⢕⢕⢸⣿⣿⣿⣿⣿⣿⣿⣿⣿⣿⣿⣿⣿⣿⣿⣿⣿⣿⣿⣿⣿⣿⣿⣿⣿⠀⠀⠀⠀⠀⠀⠀⠀⠀⠀⠀⠀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⠀⠀⠀⠀⠀⠀⠀⠀⠀⠀⠀⢸⣿⣿⣿⣿⣿⣿⣿⣿⣿⣿⣿⣿⣿⣿⣿⣿⣿⣿⣿⣿⣿⣿⣿⣿⣿⣿⣿⣿⢕⢕⢕⣿⣿⣿⣿⣿⣿⣿⢿⣿⣿⣿⣿⣿⣿⣿⣿⣿⣿⣿⣿⣿⣿⣿⣿⣿⣿⠀⠀⠀⠀⠀⠀⠀⠀⠀⠀⠀⠀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⠀⠀⠀⠀⠀⠀⠀⠀⠀⠀⠀⢸⣿⣿⣿⣿⣿⣿⣿⣿⣿⣿⣿⣿⣿⣿⣿⣿⣿⣿⣿⣿⣿⣿⣿⣿⣿⣿⣿⣿⢕⢕⢕⢝⣿⣿⣿⣿⣿⣿⣵⣿⣿⣿⣿⡿⣿⣿⣿⣿⣿⣿⣿⣿⣿⣿⣿⣿⣿⠀⠀⠀⠀⠀⠀⠀⠀⠀⠀⠀⠀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⠀⠀⠀⠀⠀⠀⠀⠀⠀⠀⠀⢸⣿⣿⣿⣿⣿⣿⣿⣿⣿⣿⣿⣿⣿⣿⣿⣿⣿⣿⣿⣿⣿⣿⣿⣿⣿⣿⣿⣿⢕⢕⢕⢱⣿⣿⣿⣿⣿⣿⣿⣿⣿⣿⣷⣵⣯⣵⣿⣷⣿⣿⣿⣿⣿⣿⣿⣿⣿⠀⠀⠀⠀⠀⠀⠀⠀⠀⠀⠀⠀</a:t>
            </a:r>
            <a:br/>
            <a:r>
              <a:t>⠀⠀⠀⠀⠀⠀⠀⠀⠀⠀⠀⢸⣿⣿⣿⣿⣿⣿⣿⣿⣿⣿⣿⣿⣿⣿⣿⣿⣿⣿⣿⣿⣿⣿⣿⣿⣿⣿⣿⣿⣕⣵⣾⣿⣿⣿⣿⣿⣿⣿⣿⣻⣿⣿⣿⣿⣿⣿⣿⣿⣿⣿⣿⣿⣿⣿⣿⣿⣿⠀⠀⠀⠀⠀⠀⠀⠀⠀⠀⠀⠀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⠀⠀⠀⠀⠀⠀⠀⠀⠀⠀⠀⢸⣿⣿⣿⣿⣿⣿⣿⣿⣿⣿⣿⣿⣿⣿⣿⣿⣿⣿⣿⣿⣿⣿⣿⣿⣿⣿⣿⣿⣿⣿⣿⣿⣿⢿⣿⣿⣿⣿⣿⣿⣿⣿⣿⣿⣿⣿⣿⣿⣿⣿⣿⣯⣿⣿⣿⣿⣿⠀⠀⠀⠀⠀⠀⠀⠀⠀⠀⠀⠀</a:t>
            </a:r>
            <a:br/>
            <a:r>
              <a:t>⠀⠀⠀⠀⠀⠀⠀⠀⠀⠀⠀⢸⣿⣿⣿⣿⣿⣿⣿⣿⣿⣿⣿⣿⣿⣿⣿⣿⣿⣿⣿⣿⣿⣿⣿⣿⣿⣿⣿⣿⣿⣿⣿⣿⣧⣿⣿⣿⣿⣿⣿⣿⣿⣿⣿⣿⣿⣯⣿⣟⣿⣿⣿⣿⣿⣿⣿⣿⣿⠀⠀⠀⠀⠀⠀⠀⠀⠀⠀⠀⠀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⠀⠀⠀⠀⠀⠀⠀⠀⠀⠀⠀⢸⣿⣿⣿⣿⣿⣿⣿⣿⣿⣿⣿⣿⣿⣿⣿⣿⣿⣿⣿⣿⣿⣿⣿⣿⣿⣿⣿⣿⣿⣿⣿⣿⣿⣿⣿⣿⣿⣿⣿⣿⣿⣿⣿⣿⣿⣿⣿⣿⣹⣯⣿⣿⣿⣿⣽⣿⣿⠀⠀⠀⠀⠀⠀⠀⠀⠀⠀⠀⠀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⠀⠀⠀⠀⠀⠀⠀⠀⠀⠀⠀⢸⣿⣿⣿⣿⣿⣿⣿⣿⣿⣿⣿⣿⣿⣿⣿⣿⣿⣿⣿⣿⣿⣿⣿⢿⣿⣿⣿⣿⢿⣿⣿⣿⣿⣿⣿⣿⣿⣿⣿⣿⣿⣿⣿⣿⣿⣿⣿⣿⣿⣿⣿⣿⣿⣿⣿⣿⣿⠀⠀⠀⠀⠀⠀⠀⠀⠀⠀⠀⠀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⠀⠀⠀⠀⠀⠀⠀⠀⠀⠀⠀⢸⣿⣿⣿⣿⣿⣿⣿⣿⣿⣿⣿⣿⣿⣿⣿⣿⣿⣿⣿⣿⣿⣿⣿⣿⣿⣿⣿⣿⣵⣿⢕⣕⣕⣜⣻⣿⣿⣿⣿⣿⣿⣿⣿⣿⣿⣿⣿⣿⣿⣿⣿⣿⣿⣿⣿⣿⣿⠀⠀⠀⠀⠀⠀⠀⠀⠀⠀⠀⠀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⠀⠀⠀⠀⠀⠀⠀⠀⠀⠀⠀⢸⣿⣿⣿⣿⣿⣿⣿⣿⣿⣿⣿⣿⣿⣿⣿⣿⣿⣿⣿⣟⣿⡟⣿⣿⣿⣿⣿⣿⣿⣿⣿⣞⣟⣿⣿⣿⣿⣿⣿⣿⣿⣿⣿⣿⣿⣿⣿⡕⢕⣕⣕⣕⣼⣿⣿⣿⣿⠀⠀⠀⠀⠀⠀⠀⠀⠀⠀⠀⠀</a:t>
            </a:r>
            <a:br/>
            <a:r>
              <a:t>⠀⠀⠀⠀⠀⠀⠀⠀⠀⠀⠀⠘⠛⠛⠛⠛⠛⠛⠛⠛⠛⠛⠛⠛⠛⠛⠛⠛⠛⠛⠛⠛⠛⠓⠛⠛⠛⠛⠛⠛⠛⠛⠛⠛⠛⠛⠛⠛⠛⠛⠛⠛⠛⠛⠛⠛⠛⠛⠛⠛⠙⠋⠛⠛⠙⠑⠛⠃⠘⠀⠀⠀⠀⠀⠀⠀⠀⠀⠀⠀⠀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⠀⠀⠀⠀⠀⠀⠀⠀⠀⠀⠀⢀⢕⢕⢕⢕⢕⢕⢕⢕⢕⢕⢕⢕⢕⢕⢕⢕⢕⢕⣱⣕⣱⡧⢕⣱⣼⣿⣿⣿⡇⢕⢕⢱⣿⣿⣿⣿⣿⡿⣿⣽⣿⣿⣿⣿⣿⣿⣿⣿⣿⣿⣿⣿⣿⣿⣿⣿⣿⠀⠀⠀⠀⠀⠀⠀⠀⠀⠀⠀⠀</a:t>
            </a:r>
            <a:br/>
            <a:r>
              <a:t>⠀⠀⠀⠀⠀⠀⠀⠀⠀⠀⠀⢕⢕⢕⢕⢕⢇⢕⣕⣕⣱⣵⣵⣵⣵⣷⣷⣧⣵⣾⣿⣿⣿⣿⣿⣿⣿⣿⣿⣿⡇⢕⢕⢺⣿⣿⣿⣿⣿⣷⡽⣻⣿⣿⣿⣿⣿⣿⣿⣿⣿⣿⣿⣿⣿⣿⣿⣿⣿⠀⠀⠀⠀⠀⠀⠀⠀⠀⠀⠀⠀</a:t>
            </a:r>
            <a:br/>
            <a:r>
              <a:t>⠀⠀⠀⠀⠀⠀⠀⠀⠀⠀⠀⢱⣾⣷⣾⣿⣽⣾⣿⣿⣿⣿⣿⣿⣿⣿⣿⣿⣿⣿⣿⣿⣿⣿⣿⣿⣿⣿⣿⣿⡇⢕⢕⣼⣿⣿⣿⣿⣿⣿⣿⣿⣾⣿⣿⣿⣿⣿⣿⣿⣿⣿⣿⣿⣿⣿⣿⣿⣿⠀⠀⠀⠀⠀⠀⠀⠀⠀⠀⠀⠀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⠀⠀⠀⠀⠀⠀⠀⠀⠀⠀⠀⢸⣿⣿⣿⣿⣿⣿⣿⣿⣿⣿⣿⣿⣿⣿⣿⣿⣿⣿⣿⣿⣿⣿⣿⣿⣿⣿⣿⣿⡇⢕⢕⣾⣿⣿⣿⣿⣿⣿⣿⣿⣿⣿⣿⣿⣿⣿⣿⣿⣿⣿⣿⣿⣿⣿⣿⣿⣿⠀⠀⠀⠀⠀⠀⠀⠀⠀⠀⠀⠀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⠀⠀⠀⠀⠀⠀⠀⠀⠀⠀⠀⢸⣿⣿⣿⣿⣿⣿⣿⣿⣿⣿⣿⣿⣿⣿⣿⣿⣿⣿⣿⣿⣿⣿⣿⣿⣿⣿⣿⣿⡇⢕⢕⢻⣿⣿⣿⣿⣿⣿⣜⣿⣿⣿⣿⣿⣿⣿⣿⣿⣿⣿⣿⣿⣿⣿⣿⣿⣿⠀⠀⠀⠀⠀⠀⠀⠀⠀⠀⠀⠀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⠀⠀⠀⠀⠀⠀⠀⠀⠀⠀⠀⢸⣿⣿⣿⣿⣿⣿⣿⣿⣿⣿⣿⣿⣿⣿⣿⣿⣿⣿⣿⣿⣿⣿⣿⣿⣿⣿⣿⣿⡇⢕⢕⢱⣿⣿⣿⣿⣿⣿⣿⣿⣿⣿⣿⣿⣻⣿⣿⣿⣿⣿⣿⣿⣿⣿⣿⣿⣿⠀⠀⠀⠀⠀⠀⠀⠀⠀⠀⠀⠀</a:t>
            </a:r>
            <a:br/>
            <a:r>
              <a:t>⠀⠀⠀⠀⠀⠀⠀⠀⠀⠀⠀⢸⣿⣿⣿⣿⣿⣿⣿⣿⣿⣿⣿⣿⣿⣿⣿⣿⣿⣿⣿⣿⣿⣿⣿⣿⣿⣿⣿⣿⡕⣕⣵⣿⣿⣿⣿⣿⣿⣿⣿⢿⣿⣿⣿⣿⣿⣿⣿⣿⣿⣿⣿⣿⣿⣿⣿⣿⣿⠀⠀⠀⠀⠀⠀⠀⠀⠀⠀⠀⠀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⠀⠀⠀⠀⠀⠀⠀⠀⠀⠀⠀⢸⣿⣿⣿⣿⣿⣿⣿⣿⣿⣿⣿⣿⣿⣿⣿⣿⣿⣿⣿⣿⣿⣿⣿⣿⣿⣿⣿⣿⣿⣿⣿⣿⣻⣾⣿⣿⣿⣿⣿⣿⣿⣿⣿⣿⣿⣿⣿⣿⣿⣿⣿⣿⣿⣿⣿⣿⣿⠀⠀⠀⠀⠀⠀⠀⠀⠀⠀⠀⠀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⠀⠀⠀⠀⠀⠀⠀⠀⠀⠀⠀⢸⣿⣿⣿⣿⣿⣿⣿⣿⣿⣿⣿⣿⣿⣿⣿⣿⣿⣿⣿⣿⣿⣿⣿⣿⣿⣿⣿⣿⣿⣿⣿⣿⣿⣿⣿⣿⣿⣿⣿⣿⣿⣿⣿⣿⣿⣿⣿⣿⣷⣿⣿⣿⣿⣿⣿⣿⣿⠀⠀⠀⠀⠀⠀⠀⠀⠀⠀⠀⠀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⠀⠀⠀⠀⠀⠀⠀⠀⠀⠀⠀⢸⣿⣿⣿⣿⣿⣿⣿⣿⣿⣿⣿⣿⣿⣿⣿⣿⣿⣿⣿⣿⣿⣿⣿⣿⣿⣿⣿⡟⣟⣿⢟⢟⢟⢟⢻⣿⣿⣿⣿⣿⣿⣿⣿⣿⣿⣿⣿⣿⣿⣿⣿⣿⣿⣿⣿⣿⣿⠀⠀⠀⠀⠀⠀⠀⠀⠀⠀⠀⠀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⠀⠀⠀⠀⠀⠀⠀⠀⠀⠀⠀⢸⣿⣿⣿⣿⣿⣿⣿⣿⣿⣿⣿⣿⣿⣿⣿⣿⣿⣿⣿⣿⣿⡿⣿⣿⣿⣿⣿⣿⣿⣿⣷⡷⢷⣷⣾⣿⣿⣿⣿⣿⣿⣿⣿⣿⣿⣿⣿⡿⢿⢿⢿⢿⢿⣿⣿⣿⣿⠀⠀⠀⠀⠀⠀⠀⠀⠀⠀⠀⠀</a:t>
            </a:r>
            <a:br/>
            <a:r>
              <a:t>⠀⠀⠀⠀⠀⠀⠀⠀⠀⠀⠀⠘⠛⠛⠛⠛⠛⠛⠛⠛⠛⠛⠛⠛⠛⠛⠛⠛⠛⠛⠛⠛⠛⠑⠛⠛⠛⠛⠛⠛⠛⠛⠛⠛⠓⠘⠛⠛⠛⠛⠛⠛⠛⠛⠛⠛⠛⠛⠛⠃⠑⠑⠘⠃⠚⠛⠛⠛⠛⠀⠀⠀⠀⠀⠀⠀⠀⠀⠀⠀⠀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⠀⠀⠀⠀⠀⠀⠀⠀⠀⠀⠀⠀⢕⢕⢕⢕⢕⢕⢕⢕⢕⢕⢕⢕⢕⢕⢕⢕⢕⢕⢕⢕⢕⢕⢕⢕⢱⣿⣿⣿⣿⢕⢕⢕⣾⣿⣿⣿⣿⣿⣿⡿⣿⣿⣿⣿⣿⣿⣿⣿⣿⣿⣿⣿⣿⣿⣿⣿⣿⠀⠀⠀⠀⠀⠀⠀⠀⠀⠀⠀⠀</a:t>
            </a:r>
            <a:br/>
            <a:r>
              <a:t>⠀⠀⠀⠀⠀⠀⠀⠀⠀⠀⠀⢀⢕⢕⢕⢕⢕⢕⢕⢕⢕⢕⢕⢕⢕⢕⣕⣕⢕⣕⡵⣷⣧⣷⣇⡵⣿⣿⣿⣿⣿⢕⢕⣸⣿⣿⣾⣿⣿⣿⢻⣿⣿⣿⣿⣿⣿⣿⣿⣿⣿⣿⣿⣿⣿⣿⣿⣿⣿⠀⠀⠀⠀⠀⠀⠀⠀⠀⠀⠀⠀</a:t>
            </a:r>
            <a:br/>
            <a:r>
              <a:t>⠀⠀⠀⠀⠀⠀⠀⠀⠀⠀⠀⢕⣵⡕⢕⣕⣵⡕⣵⣷⣷⣾⣧⣷⣷⣿⣷⣷⣾⣿⣷⣿⣿⣿⣿⣿⣿⣿⣿⣿⣿⢕⢕⣸⣿⣿⣿⣿⣿⣿⣾⣾⣿⣿⣿⣿⣿⣿⣿⣿⣿⣿⣿⣿⣿⣿⣿⣿⣿⠀⠀⠀⠀⠀⠀⠀⠀⠀⠀⠀⠀</a:t>
            </a:r>
            <a:br/>
            <a:r>
              <a:t>⠀⠀⠀⠀⠀⠀⠀⠀⠀⠀⠀⢸⣿⣿⣾⣿⣾⣿⣿⣿⣿⣿⣿⣿⣿⣿⣿⣿⣿⣿⣿⣿⣿⣿⣿⣿⣿⣿⣿⣿⣿⢕⢕⣿⣿⣿⣿⣿⣿⣿⣿⣿⣿⣿⣿⣿⣿⣿⣿⣿⣿⣿⣿⣿⣿⣿⣿⣿⣿⠀⠀⠀⠀⠀⠀⠀⠀⠀⠀⠀⠀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⠀⠀⠀⠀⠀⠀⠀⠀⠀⠀⠀⢸⣿⣿⣿⣿⣿⣿⣿⣿⣿⣿⣿⣿⣿⣿⣿⣿⣿⣿⣿⣿⣿⣿⣿⣿⣿⣿⣿⣿⣿⢕⢕⣿⣿⣿⣿⣿⣿⣿⢟⢿⣿⣿⣿⣿⣿⣿⣿⣿⣿⣿⣿⣿⣿⣿⣿⣿⣿⠀⠀⠀⠀⠀⠀⠀⠀⠀⠀⠀⠀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⠀⠀⠀⠀⠀⠀⠀⠀⠀⠀⠀⢸⣿⣿⣿⣿⣿⣿⣿⣿⣿⣿⣿⣿⣿⣿⣿⣿⣿⣿⣿⣿⣿⣿⣿⣿⣿⣿⣿⣿⡿⢕⢕⢜⣿⣿⣿⣿⣿⣿⣾⣿⣿⣿⣿⣿⣿⣿⣿⣿⣿⣿⣿⣿⣿⣿⣿⣿⣿⠀⠀⠀⠀⠀⠀⠀⠀⠀⠀⠀⠀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⠀⠀⠀⠀⠀⠀⠀⠀⠀⠀⠀⢸⣿⣿⣿⣿⣿⣿⣿⣿⣿⣿⣿⣿⣿⣿⣿⣿⣿⣿⣿⣿⣿⣿⣿⣿⣿⣿⣿⣿⡿⢕⢕⣸⣿⣿⣿⣿⣿⣿⣿⣿⣿⣿⣿⣿⣿⣿⣿⣿⣿⣿⣿⣿⣿⣿⣿⣿⣿⠀⠀⠀⠀⠀⠀⠀⠀⠀⠀⠀⠀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⠀⠀⠀⠀⠀⠀⠀⠀⠀⠀⠀⢸⣿⣿⣿⣿⣿⣿⣿⣿⣿⣿⣿⣿⣿⣿⣿⣿⣿⣿⣿⣿⣿⣿⣿⣿⣿⣿⣿⣿⣷⣷⣿⣿⣿⣿⣿⣿⣿⣿⣿⣽⣿⣿⣿⣿⣿⣿⣿⣿⣿⣿⣿⣿⣿⣿⣿⣿⣿⠀⠀⠀⠀⠀⠀⠀⠀⠀⠀⠀⠀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⠀⠀⠀⠀⠀⠀⠀⠀⠀⠀⠀⢸⣿⣿⣿⣿⣿⣿⣿⣿⣿⣿⣿⣿⣿⣿⣿⣿⣿⣿⣿⣿⣿⣿⣿⣿⣿⣿⣿⣧⣽⣿⢜⣕⣕⣕⣕⣜⣹⣿⣿⣿⣿⣿⣿⣿⣿⣿⣿⣿⣿⣿⣿⣿⣿⣿⣿⣿⣿⠀⠀⠀⠀⠀⠀⠀⠀⠀⠀⠀⠀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⠀⠀⠀⠀⠀⠀⠀⠀⠀⠀⠀⠘⠛⠛⠛⠛⠛⠛⠛⠛⠛⠛⠛⠛⠛⠛⠛⠛⠛⠛⠛⠛⠛⠛⠛⠛⠛⠛⠛⠛⠛⠛⠛⠛⠛⠛⠙⠛⠛⠛⠛⠛⠛⠛⠛⠛⠛⠛⠛⠛⠛⠛⠛⠛⠛⠛⠛⠛⠛⠀⠀⠀⠀⠀⠀⠀⠀⠀⠀⠀⠀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⠀⠀⠀⠀⠀⠀⠀⠀⠀⠀⠀⢸⣿⣱⣿⣷⣿⣿⣿⣿⡿⣿⣷⣿⣿⣿⡿⣿⣿⣿⣿⣿⣿⣿⣿⣿⣿⣿⣿⣿⣿⣿⣯⣽⣿⣿⣿⣿⣿⣿⣿⣿⣿⣿⣿⣿⣿⣿⣿⣿⣿⣿⣿⣿⣿⣿⣿⣿⢿⠀⠀⠀⠀⠀⠀⠀⠀⠀⠀⠀⠀</a:t>
            </a:r>
            <a:br/>
            <a:r>
              <a:t>⠀⠀⠀⠀⠀⠀⠀⠀⠀⠀⠀⢸⣿⣾⣿⣿⣿⣿⣿⣿⣿⣿⣿⣿⣽⣿⣿⣿⣿⣿⣿⣿⣿⣿⣿⣿⣿⣿⣿⣿⣿⣿⣿⣿⣯⣿⣽⣿⣿⣿⣿⣿⣿⣿⣷⣿⣿⣿⣿⣿⣿⣿⣿⣿⣿⣿⣿⣿⣿⠀⠀⠀⠀⠀⠀⠀⠀⠀⠀⠀⠀</a:t>
            </a:r>
            <a:br/>
            <a:r>
              <a:t>⠀⠀⠀⠀⠀⠀⠀⠀⠀⠀⠀⠘⢻⣿⣟⣿⣻⣿⣿⣿⣿⣿⣿⣽⢯⢿⣿⣿⣿⣿⢿⣿⣻⣏⣽⣿⣿⣟⣿⣽⣿⣿⣻⣿⢟⣿⢿⣿⣿⣟⣟⣿⣿⣿⣿⣏⣿⢿⣿⣿⣿⣿⣿⣿⣿⣿⣿⣿⣿⠀⠀⠀⠀⠀⠀⠀⠀⠀⠀⠀⠀</a:t>
            </a:r>
            <a:br/>
            <a:r>
              <a:t>⠀⠀⠀⠀⠀⠀⠀⠀⠀⠀⠀⢸⡾⢿⣿⣳⢻⣿⣿⣿⣿⣿⣟⢿⣜⣷⣿⣽⣿⣿⣿⢿⣾⣣⣾⣻⣿⣿⣾⣿⣿⣿⣿⣿⣷⣿⣿⣿⣿⣿⣿⣿⣼⣿⣽⣟⣿⣿⣿⣿⣿⣟⣿⣿⣿⡟⣿⣿⣿⠀⠀⠀⠀⠀⠀⠀⠀⠀⠀⠀⠀</a:t>
            </a:r>
            <a:br/>
            <a:r>
              <a:t>⠀⠀⠀⠀⠀⠀⠀⠀⠀⠀⠀⢸⣿⣿⣷⣷⣷⣿⣿⣿⣿⣿⣿⣿⣿⣿⣿⣿⣿⣿⣾⣿⣿⣿⣿⣽⣿⣿⣿⣿⣿⣿⣿⣿⣿⣿⣿⣿⣿⣿⢿⣿⣿⣿⣿⣿⣿⣿⣿⣿⣿⣿⣿⡿⣿⣿⣿⣿⣿⠀⠀⠀⠀⠀⠀⠀⠀⠀⠀⠀⠀</a:t>
            </a:r>
            <a:br/>
            <a:r>
              <a:t>⠀⠀⠀⠀⠀⠀⠀⠀⠀⠀⠀⢘⣽⣿⣵⣿⣿⣿⣿⣏⣽⢿⡿⢟⣿⣿⡟⣿⣽⣿⣿⣿⣿⣿⣾⣿⣿⣿⣿⣿⣿⣿⣿⣿⣿⣿⣿⣿⣿⣿⣿⣿⣿⣯⣿⣟⣿⣿⣿⣿⣿⣿⣿⣿⣿⣿⣿⣿⣽⠀⠀⠀⠀⠀⠀⠀⠀⠀⠀⠀⠀</a:t>
            </a:r>
            <a:br/>
            <a:r>
              <a:t>⠀⠀⠀⠀⠀⠀⠀⠀⠀⠀⠀⢸⢹⣿⣿⣿⣷⣿⣿⣹⣟⣼⣏⣯⣿⣿⣿⣻⣿⣿⣿⣿⣿⣿⣿⣿⣿⣿⣿⣿⣿⣿⣿⣿⣿⣷⢿⣿⣿⣏⣿⣿⣿⣿⣿⣿⣯⣾⣿⣿⣿⣿⣯⣿⣿⣿⣿⣿⣿⠀⠀⠀⠀⠀⠀⠀⠀⠀⠀⠀⠀</a:t>
            </a:r>
            <a:br/>
            <a:r>
              <a:t>⠀⠀⠀⠀⠀⠀⠀⠀⠀⠀⠀⢸⣾⣿⣿⣿⣿⣿⣿⣿⣿⣿⣿⣿⡿⣿⣿⣿⣿⣿⢿⢿⢿⣿⣿⣿⣿⣿⣟⣿⣿⣿⣿⣿⣿⣿⡻⣿⣿⣿⣿⣿⣿⣿⣿⣿⣿⣿⣿⣿⣿⣿⣿⣯⣿⣿⣿⣿⣿⠀⠀⠀⠀⠀⠀⠀⠀⠀⠀⠀⠀</a:t>
            </a:r>
            <a:br/>
            <a:r>
              <a:t>⠀⠀⠀⠀⠀⠀⠀⠀⠀⠀⠀⢸⣿⣿⣿⣿⣿⣿⣯⣾⣾⣟⡫⣻⣿⣕⡹⡿⢿⢻⡽⣿⣿⣻⣯⣿⣿⣿⣿⣿⣿⣿⣿⣿⣿⡟⢕⣿⣿⣿⣿⣿⣵⣿⣧⣽⣿⣿⣿⣿⣿⢿⣿⣿⣿⣿⣿⣿⣿⠀⠀⠀⠀⠀⠀⠀⠀⠀⠀⠀⠀</a:t>
            </a:r>
            <a:br/>
            <a:r>
              <a:t>⠀⠀⠀⠀⠀⠀⠀⠀⠀⠀⠀⢸⣿⣾⣿⣿⣿⣿⣿⣟⣿⣿⣾⣻⣹⣹⣿⣵⣝⣽⣽⣻⣿⣿⣿⣿⣽⣿⢿⣿⣿⣿⣿⣿⣿⢕⠄⢹⣿⣿⣿⣿⣿⣿⣿⣿⣿⢿⣿⣿⣿⣿⣿⣿⣿⣿⣿⣿⣿⠀⠀⠀⠀⠀⠀⠀⠀⠀⠀⠀⠀</a:t>
            </a:r>
            <a:br/>
            <a:r>
              <a:t>⠀⠀⠀⠀⠀⠀⠀⠀⠀⠀⠀⢜⣿⣿⢿⣿⣿⣿⣿⣿⣿⣿⣿⡿⣿⣿⡟⢿⡟⣯⣿⣟⣿⣿⣿⣿⣿⣿⣿⣿⣿⣿⣿⣿⣿⡇⢔⣸⣿⣿⣿⣿⣿⣿⣿⣿⣿⣿⣻⣿⣾⣿⣿⣟⣽⣿⣿⣿⣾⠀⠀⠀⠀⠀⠀⠀⠀⠀⠀⠀⠀</a:t>
            </a:r>
            <a:br/>
            <a:r>
              <a:t>⠀⠀⠀⠀⠀⠀⠀⠀⠀⠀⠀⠁⢕⢏⡷⣿⣿⣿⣿⣿⣿⣿⣿⣿⣷⣿⣿⣜⣿⣧⣽⣟⣾⡿⣺⣿⢿⣿⣿⣿⣿⣿⣿⣿⣿⣷⡜⣿⣿⣿⣿⣿⣿⣿⣿⣿⣿⣿⣿⣻⣿⣿⣿⣿⣿⣿⣿⣿⣿⠀⠀⠀⠀⠀⠀⠀⠀⠀⠀⠀⠀</a:t>
            </a:r>
            <a:br/>
            <a:r>
              <a:t>⠀⠀⠀⠀⠀⠀⠀⠀⠀⠀⠀⠀⡱⢕⡞⣿⣿⣿⣿⣿⣿⣿⣿⣿⣿⣿⣿⣿⣿⣿⣿⣿⣽⣿⣾⣿⣿⣿⣿⣿⣿⣿⣿⣿⣿⣿⣷⣝⢏⢿⣿⣿⣿⡿⣿⣿⣿⣿⣿⣻⣿⣿⣿⣿⣿⣿⣿⣿⣿⠀⠀⠀⠀⠀⠀⠀⠀⠀⠀⠀⠀</a:t>
            </a:r>
            <a:br/>
            <a:r>
              <a:t>⠀⠀⠀⠀⠀⠀⠀⠀⠀⠀⠀⢸⡷⣿⣿⣿⢿⣿⢿⣿⣿⣿⢟⡿⣿⡿⣿⣿⣿⣿⣿⣿⣿⣿⣿⣿⣿⣿⣿⣿⣿⣿⣿⣿⣿⣿⣿⣿⣿⣷⣿⣿⣿⣿⣧⣾⣿⣽⣿⣿⣿⣿⣿⣿⣿⣿⣾⣿⣿⠀⠀⠀⠀⠀⠀⠀⠀⠀⠀⠀⠀</a:t>
            </a:r>
            <a:br/>
            <a:r>
              <a:t>⠀⠀⠀⠀⠀⠀⠀⠀⠀⠀⠀⠑⣷⡼⣷⡗⢜⢫⣧⢸⣾⣿⡕⣽⣿⣿⣿⣿⣿⣿⣿⣿⣿⣿⣿⣿⣿⣿⣿⣿⣿⣿⣿⣿⣿⣿⣿⣿⣿⣿⣿⣿⣿⣿⣿⣿⣿⣿⣿⣿⣿⣿⣿⣿⣿⣿⣿⣿⣿⠀⠀⠀⠀⠀⠀⠀⠀⠀⠀⠀⠀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⠀⠀⠀⠀⠀⠀⠀⠀⠀⠀⠀⠑⢻⣾⣷⢽⣧⣕⢕⢜⣾⣿⣿⣿⣿⣿⣿⣿⣿⣿⣿⣿⣿⣿⣿⣿⣿⣿⣿⡟⣿⣿⣿⣿⣿⣿⣿⣿⣿⣿⣿⣿⣿⣿⣿⣿⣿⣿⣿⣟⣟⣿⡿⣝⣿⣿⣿⣿⣿⠀⠀⠀⠀⠀⠀⠀⠀⠀⠀⠀⠀</a:t>
            </a:r>
            <a:br/>
            <a:r>
              <a:t>⠀⠀⠀⠀⠀⠀⠀⠀⠀⠀⠀⠀⢺⣿⣿⣿⣿⣿⣿⣿⣿⣿⣿⣿⣿⣿⣿⣿⣿⣿⡿⣿⣿⣿⣿⣿⣿⣿⣿⣿⣿⣿⣿⣿⣿⣿⣿⣿⣿⣿⣿⣿⣿⣿⣿⣿⣿⣿⣿⣿⣿⣿⣿⣿⣿⣿⣿⣿⣿⠀⠀⠀⠀⠀⠀⠀⠀⠀⠀⠀⠀</a:t>
            </a:r>
            <a:br/>
            <a:r>
              <a:t>⠀⠀⠀⠀⠀⠀⠀⠀⠀⠀⠀⠀⢀⢜⣽⣿⣿⣿⣿⣿⣿⣿⣿⣿⣿⣿⢿⡏⣿⣯⣗⣟⣿⣿⣿⣿⣿⣿⣿⣿⣿⣿⣿⣿⣿⣿⣿⣿⣿⣿⣿⣿⣿⣿⣿⣿⣿⣿⣿⣿⣿⣝⣫⣽⣽⣯⣝⢝⣕⠀⠀⠀⠀⠀⠀⠀⠀⠀⠀⠀⠀</a:t>
            </a:r>
            <a:br/>
            <a:r>
              <a:t>⠀⠀⠀⠀⠀⠀⠀⠀⠀⠀⠀⠀⣱⣿⣿⣿⣿⣽⣝⣿⣿⣿⣿⣿⣿⣿⣧⣿⣿⡿⡿⢿⢿⢿⣿⣿⣿⣿⣿⣿⣿⣿⣿⣿⣿⣿⣿⣿⣿⣿⣿⣿⣿⣿⣿⣿⣿⣿⣿⣿⣿⣿⣿⣿⣿⣿⣿⡷⣿⠀⠀⠀⠀⠀⠀⠀⠀⠀⠀⠀⠀</a:t>
            </a:r>
            <a:br/>
            <a:r>
              <a:t>⠀⠀⠀⠀⠀⠀⠀⠀⠀⠀⠀⠀⢸⣿⣿⣿⣿⣷⢹⣿⢝⢝⢟⢗⡷⣷⣿⣵⣵⣿⣿⢧⣷⣿⣿⣿⣿⣿⣿⣿⣿⣿⣿⣿⣿⣿⣿⣿⣿⣿⣿⣿⣿⣿⣿⣿⣿⣿⣿⣿⣿⣿⣿⣿⣿⣿⣿⣿⣿⠀⠀⠀⠀⠀⠀⠀⠀⠀⠀⠀⠀</a:t>
            </a:r>
            <a:br/>
            <a:r>
              <a:t>⠀⠀⠀⠀⠀⠀⠀⠀⠀⠀⠀⠀⢅⢹⣿⣿⣿⣿⣷⡜⢵⢕⢱⣜⢣⡿⣿⣿⣿⣿⣿⣿⢿⣿⣿⣿⣿⣿⣿⣿⣿⣿⣿⣿⣿⣿⣿⣿⣿⣿⣿⣿⣿⣿⡿⢿⣿⣿⣿⣿⣿⣿⣿⣿⣿⣿⣿⣿⣿⠀⠀⠀⠀⠀⠀⠀⠀⠀⠀⠀⠀</a:t>
            </a:r>
            <a:br/>
            <a:r>
              <a:t>⠀⠀⠀⠀⠀⠀⠀⠀⠀⠀⠀⠀⢕⢕⢜⢻⣿⣿⣿⣿⡼⢇⢝⣣⢜⢝⣽⣿⣿⣿⣿⣿⣿⣿⣿⣿⣿⣿⣿⣿⣿⣿⣿⣿⣿⣿⣿⣿⣿⣿⣿⣿⣿⣿⡇⣿⣿⡇⣿⣿⣿⣿⣿⣿⣿⣿⣿⣿⣿⠀⠀⠀⠀⠀⠀⠀⠀⠀⠀⠀⠀</a:t>
            </a:r>
            <a:br/>
            <a:r>
              <a:t>⠀⠀⠀⠀⠀⠀⠀⠀⠀⠀⠀⠀⠑⠑⠑⠑⠙⠛⠛⠛⠛⠓⠛⠋⠓⠛⠛⠛⠛⠛⠛⠛⠛⠛⠛⠛⠛⠛⠛⠛⠛⠛⠛⠛⠛⠛⠛⠛⠛⠛⠛⠛⠛⠛⠃⠘⠛⠛⠛⠛⠛⠛⠛⠛⠛⠛⠛⠛⠛⠀⠀⠀⠀⠀⠀⠀⠀⠀⠀⠀⠀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⠀⠀⠀⠀⠀⠀⠀⠀⠀⠀⠀⠀⠀⠀⠀⢕⠕⢸⣿⣿⣿⣿⣿⣿⣿⣿⣿⣿⣿⣿⣿⣿⣿⣿⣿⣿⣿⣿⣿⣿⣿⣿⣿⣿⣿⣿⣿⣿⣿⣿⣿⣿⣿⣿⣿⣿⣿⣿⣿⣿⣿⣿⢕⢕⢕⢕⢕⢕⢕⠀⠀⠀⠀⠀⠀⠀⠀⠀⠀⠀⠀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⠀⠀⠀⠀⠀⠀⠀⠀⠀⠀⠀⠀⠀⠀⠀⠀⠀⢸⣿⣿⣿⣿⣿⣿⣿⣿⣿⣿⣿⣿⣿⣿⣿⣿⣿⣿⣿⣿⣿⣿⣿⣿⣿⣿⣿⣿⣿⣿⣿⣿⣿⣿⣿⣿⣿⣿⣿⣿⣿⣿⣿⣿⢑⢕⢕⢕⢕⢜⢕⠀⠀⠀⠀⠀⠀⠀⠀⠀⠀⠀⠀</a:t>
            </a:r>
            <a:br/>
            <a:r>
              <a:t>⠀⠀⠀⠀⠀⠀⠀⠀⠀⠀⠀⠀⠀⢀⠐⢁⠀⢸⣿⣿⣿⣿⣿⣿⣿⣿⣿⣿⣿⣿⣿⣿⣿⣿⣿⣿⣿⣿⣿⣿⣿⣿⣿⣿⣿⣿⣿⣿⣿⣿⣿⣿⣿⣿⣿⣿⣿⣿⣿⣿⣿⣿⠄⢕⢕⢕⢜⢕⢕⠀⠀⠀⠀⠀⠀⠀⠀⠀⠀⠀⠀</a:t>
            </a:r>
            <a:br/>
            <a:r>
              <a:t>⠀⠀⠀⠀⠀⠀⠀⠀⠀⠀⠀⠀⠀⠕⠁⠀⠀⢕⣿⣿⣿⣿⣿⣿⣿⣿⣿⣿⣿⣿⣿⣿⣿⣿⣿⣿⣿⣿⣿⣿⣿⣿⣿⣿⣿⣿⣿⣿⣿⣿⣿⣿⣿⣿⣿⣿⣿⣿⣿⣿⣿⣿⠐⢕⢕⢕⢕⢕⢕⠀⠀⠀⠀⠀⠀⠀⠀⠀⠀⠀⠀</a:t>
            </a:r>
            <a:br/>
            <a:r>
              <a:t>⠀⠀⠀⠀⠀⠀⠀⠀⠀⠀⠀⢕⢕⢔⢄⢔⠀⢕⣿⣿⣿⣿⣿⣿⣿⣿⣿⣿⣿⣿⣿⣿⣿⣿⣿⣿⣿⣿⣿⣿⣿⣿⣿⣿⣿⣿⣿⣿⣿⣿⣿⣿⣿⣿⣿⣿⣿⣿⣿⣿⣿⣿⠕⢕⢕⢕⢕⢕⢕⠀⠀⠀⠀⠀⠀⠀⠀⠀⠀⠀⠀</a:t>
            </a:r>
            <a:br/>
            <a:r>
              <a:t>⠀⠀⠀⠀⠀⠀⠀⠀⠀⠀⠀⢕⣕⢕⢕⢕⠄⢕⣿⣿⣿⣿⣿⣿⣿⣿⣿⣿⣿⣿⣿⣿⣿⣿⣿⣿⣿⣿⣿⣿⣿⣿⢟⢜⢼⣿⣿⣿⣿⣿⣿⣿⣿⣿⣿⣿⣿⣿⣿⣿⣿⣿⢅⢕⢕⢕⢕⢕⢕⠀⠀⠀⠀⠀⠀⠀⠀⠀⠀⠀⠀</a:t>
            </a:r>
            <a:br/>
            <a:r>
              <a:t>⠀⠀⠀⠀⠀⠀⠀⠀⠀⠀⠀⢐⠁⢕⢕⢕⢀⢕⣿⣿⣿⣿⣿⣿⣿⣿⣿⣿⣿⣿⣿⣿⣿⣿⣿⣿⣿⣿⣿⣿⣿⢕⢱⣕⢕⣻⣿⣿⣿⣿⣿⣿⣿⣿⣿⣿⣿⣿⣿⣿⣿⣿⠅⢕⢕⢕⢕⢕⢕⠀⠀⠀⠀⠀⠀⠀⠀⠀⠀⠀⠀</a:t>
            </a:r>
            <a:br/>
            <a:r>
              <a:t>⠀⠀⠀⠀⠀⠀⠀⠀⠀⠀⠀⢕⢔⢕⢕⢕⠀⢕⣿⣿⣿⣿⣿⣿⣿⣿⣿⣿⣿⣿⣿⣿⣿⣿⣿⣿⣿⣿⣿⣿⡏⢇⢱⢕⣫⣻⣿⣿⣿⣿⣿⣿⣿⣿⣿⣿⣿⣿⣿⣿⣽⣏⣴⣷⣷⣷⣷⣷⣷⠀⠀⠀⠀⠀⠀⠀⠀⠀⠀⠀⠀</a:t>
            </a:r>
            <a:br/>
            <a:r>
              <a:t>⠀⠀⠀⠀⠀⠀⠀⠀⠀⠀⠀⢕⢕⢕⡕⢕⢀⢕⣿⣿⣿⣿⣿⣿⣿⣿⣿⣿⣿⣿⣿⣿⣿⣿⣿⣿⣿⣿⣿⣿⣧⢕⢕⢣⢻⣿⣿⣿⣿⣿⣿⣿⣿⣿⣿⣿⣿⣿⣿⡧⡜⢝⡝⢍⢍⢉⠉⢉⠉⠀⠀⠀⠀⠀⠀⠀⠀⠀⠀⠀⠀</a:t>
            </a:r>
            <a:br/>
            <a:r>
              <a:t>⠀⠀⠀⠀⠀⠀⠀⠀⠀⠀⠀⢕⢕⡿⢇⢕⠀⢕⣿⣿⣿⣿⣿⣿⣯⡝⣿⣿⣿⣿⣿⣿⣿⣿⣿⣿⣿⣿⡿⡏⣿⢕⣳⡕⢿⣿⣿⣿⣿⣿⣿⣿⣿⣿⣿⣿⣿⣿⣿⣟⡽⢵⢵⢥⢵⢥⢥⢥⢥⠀⠀⠀⠀⠀⠀⠀⠀⠀⠀⠀⠀</a:t>
            </a:r>
            <a:br/>
            <a:r>
              <a:t>⠀⠀⠀⠀⠀⠀⠀⠀⠀⠀⠀⢕⢕⡷⢕⢕⠕⢕⣿⣿⣿⣿⣿⣿⣿⣿⣿⣿⣿⣿⣿⣿⣿⣿⣿⡿⣿⣿⡿⣫⣼⣾⢿⣷⣼⣿⣿⣿⣿⣿⣿⣿⣿⣿⣿⣿⣿⣿⣿⣟⣷⣷⡷⢷⢷⣷⣷⣷⢷⠀⠀⠀⠀⠀⠀⠀⠀⠀⠀⠀⠀</a:t>
            </a:r>
            <a:br/>
            <a:r>
              <a:t>⠀⠀⠀⠀⠀⠀⠀⠀⠀⠀⠀⢕⢕⡏⢕⢕⢐⢕⣿⣿⣿⣿⣿⣿⣿⣿⣿⣿⣿⣿⣿⢿⣿⣿⣿⣿⡟⢕⣿⣿⣿⣿⣿⣿⣿⣿⣿⣿⣿⣿⣿⣿⣿⣿⣿⣿⣿⣿⣿⣿⣿⣿⣿⣿⣿⣿⣿⣿⣿⠀⠀⠀⠀⠀⠀⠀⠀⠀⠀⠀⠀</a:t>
            </a:r>
            <a:br/>
            <a:r>
              <a:t>⠀⠀⠀⠀⠀⠀⠀⠀⠀⠀⠀⢝⢝⢕⢕⢜⢇⢕⣿⣿⣿⣿⣿⣿⣿⣿⣿⣿⣿⡟⢕⣱⣿⣿⣿⣧⣕⢕⣿⡿⣏⣿⣿⣿⣿⣿⣿⣿⣿⣿⣿⣿⣿⣿⣿⣿⣿⣿⣿⣿⣿⣿⣿⣿⣿⣿⣿⣿⣿⠀⠀⠀⠀⠀⠀⠀⠀⠀⠀⠀⠀</a:t>
            </a:r>
            <a:br/>
            <a:r>
              <a:t>⠀⠀⠀⠀⠀⠀⠀⠀⠀⠀⠀⢕⢕⢱⢕⢕⡅⢕⣿⣿⣿⣿⣿⣿⣿⣿⣿⣿⢟⣱⣾⣿⣿⣿⣿⣿⣿⣿⣿⣿⣿⣿⣿⣿⣿⣹⣿⣿⣿⣿⣿⣿⣿⣿⣿⣿⣿⣿⣿⣿⣿⣿⣿⣿⣿⣿⣿⣿⣿⠀⠀⠀⠀⠀⠀⠀⠀⠀⠀⠀⠀</a:t>
            </a:r>
            <a:br/>
            <a:r>
              <a:t>⠀⠀⠀⠀⠀⠀⠀⠀⠀⠀⠀⢔⢄⢕⢕⢕⠅⢕⣿⣿⣿⣿⣿⣿⣿⣿⢟⣕⣾⣿⣿⣿⣿⣿⣿⣿⣿⣿⣿⣿⣿⣿⣿⣿⣿⣿⣿⣿⣿⣿⣿⣿⣿⣿⣿⣿⣿⣿⣿⣿⣿⣿⣿⣿⣿⣿⣿⣿⣿⠀⠀⠀⠀⠀⠀⠀⠀⠀⠀⠀⠀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⠀⠀⠀⠀⠀⠀⠀⠀⠀⠀⠀⢕⢕⢕⢕⢕⠀⢕⣿⣿⣿⣿⣿⣿⣿⣿⣿⣿⣿⣿⣿⣿⣿⣿⣿⣿⣿⣿⣿⣿⣿⣿⡟⣏⣵⣿⣿⣿⣿⣿⣿⣿⣿⣿⣿⣿⣿⣿⣿⣿⣿⣿⣿⣿⣿⣿⣿⣿⣿⠀⠀⠀⠀⠀⠀⠀⠀⠀⠀⠀⠀</a:t>
            </a:r>
            <a:br/>
            <a:r>
              <a:t>⠀⠀⠀⠀⠀⠀⠀⠀⠀⠀⠀⢕⢕⢕⢕⢕⠕⢕⣿⣿⣿⣿⣿⣿⣿⣿⣿⣿⣿⣿⣿⣿⣿⣿⣿⣿⣿⣿⣿⣿⣿⣿⣿⣿⣾⣿⣿⣿⣿⣿⣿⣿⣿⢇⣿⣿⣿⣿⣿⣿⣿⣿⣿⣿⣿⣿⣿⣿⣿⠀⠀⠀⠀⠀⠀⠀⠀⠀⠀⠀⠀</a:t>
            </a:r>
            <a:br/>
            <a:r>
              <a:t>⠀⠀⠀⠀⠀⠀⠀⠀⠀⠀⠀⢕⢕⢕⢕⢕⢕⢕⣿⣿⣿⣿⣿⣿⣿⣿⣿⣿⣿⣿⣿⣿⣿⣿⣿⣿⣿⣿⣿⣿⣿⣿⣿⣿⣿⣿⣿⣿⣿⣿⣾⣽⣗⣻⣿⣿⣿⣿⣿⣿⣿⣿⣿⣿⣿⣿⣿⣿⣿⠀⠀⠀⠀⠀⠀⠀⠀⠀⠀⠀⠀</a:t>
            </a:r>
            <a:br/>
            <a:r>
              <a:t>⠀⠀⠀⠀⠀⠀⠀⠀⠀⠀⠀⢕⢕⢕⢕⢕⢕⢕⣿⣿⣿⣿⣿⣿⣿⣿⣿⣿⣿⣿⣿⣿⣿⣿⣿⣿⣿⣿⣿⣿⣿⣿⣿⣿⣿⣿⣿⣿⣿⣿⣿⣿⣿⣿⣿⣿⣿⣿⣿⣿⣿⣿⣿⣿⣿⣿⣿⣿⣿⠀⠀⠀⠀⠀⠀⠀⠀⠀⠀⠀⠀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⠀⠀⠀⠀⠀⠀⠀⠀⠀⠀⠀⣕⣕⢏⢕⢕⢕⢕⣿⣿⣿⣿⣿⣿⣿⣿⣿⣿⣿⣿⣿⣿⣿⣿⣿⣿⣿⣿⣿⣿⣿⣿⣿⣿⣿⣿⣿⣿⣿⣿⣿⣿⣿⣿⣿⣿⣿⣿⣿⣿⣿⣿⣿⣿⣿⣿⣿⣿⣿⠀⠀⠀⠀⠀⠀⠀⠀⠀⠀⠀⠀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⠀⠀⠀⠀⠀⠀⠀⠀⠀⠀⠀⢕⢕⡕⢕⢕⢕⢕⣿⣿⣿⣿⣿⣿⣿⣿⣿⣿⣿⣿⣿⣿⣿⣿⣿⣿⣿⣿⣿⣿⣿⣿⣿⣿⣿⣿⣿⣿⣿⣿⣿⣿⣿⣿⣿⣿⣿⣿⣿⣿⣿⣿⣿⣿⣿⣿⣿⣿⣿⠀⠀⠀⠀⠀⠀⠀⠀⠀⠀⠀⠀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⠀⠀⠀⠀⠀⠀⠀⠀⠀⠀⠀⠑⠑⠑⠑⠑⠑⠑⠛⠛⠛⠛⠛⠛⠛⠛⠛⠛⠛⠛⠛⠛⠛⠛⠛⠛⠛⠛⠛⠛⠛⠛⠛⠛⠛⠛⠛⠛⠛⠛⠛⠛⠛⠛⠛⠛⠛⠛⠛⠛⠛⠛⠛⠛⠛⠛⠛⠛⠛⠀⠀⠀⠀⠀⠀⠀⠀⠀⠀⠀⠀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⠀⠀⠀⠀⠀⠀⠀⠀⠀⠀⠀⢸⣿⣾⣿⣷⣿⣿⣿⣿⣿⣿⣾⣿⣿⣿⡿⣿⣿⣿⣿⣿⣿⣿⣿⣿⣿⣿⣿⣿⣿⣿⣟⣿⣿⣿⣿⣿⣿⣿⣿⣿⣿⣿⣿⣿⣿⣿⣿⣿⣿⣾⣿⣿⣿⣿⣿⣿⢿⠀⠀⠀⠀⠀⠀⠀⠀⠀⠀⠀⠀</a:t>
            </a:r>
            <a:br/>
            <a:r>
              <a:t>⠀⠀⠀⠀⠀⠀⠀⠀⠀⠀⠀⢸⣿⣿⣿⣿⣿⣿⣿⣿⣿⣿⣿⣿⣿⣿⣿⣿⣿⣿⣿⣿⣿⣿⣿⣿⣿⣿⣿⣿⣿⣿⣿⣿⣯⣿⣯⣿⣿⣿⣿⣿⣿⣿⣷⣿⣿⣿⣿⣿⣿⣿⣿⣿⣿⣿⣿⣿⣿⠀⠀⠀⠀⠀⠀⠀⠀⠀⠀⠀⠀</a:t>
            </a:r>
            <a:br/>
            <a:r>
              <a:t>⠀⠀⠀⠀⠀⠀⠀⠀⠀⠀⠀⠸⢻⣿⣿⣿⣿⣿⣿⣿⣿⣿⣿⣿⣯⢿⣿⣿⣿⣿⢿⣿⣻⣟⣿⣿⣿⣿⣯⣽⣿⣿⣻⣿⢟⣿⢿⣿⣿⣿⣟⣿⣿⣿⣿⣿⣿⣿⣿⣿⣿⣻⣿⣿⣿⣿⣿⣿⣿⠀⠀⠀⠀⠀⠀⠀⠀⠀⠀⠀⠀</a:t>
            </a:r>
            <a:br/>
            <a:r>
              <a:t>⠀⠀⠀⠀⠀⠀⠀⠀⠀⠀⠀⢸⣿⢿⣿⣳⢻⣿⣿⣿⣿⣿⣿⢿⣝⣷⣿⣿⣿⣾⣿⢿⣾⢧⣾⣞⣿⣿⣿⣿⣿⣿⣿⣽⣷⣿⣿⣟⣿⣿⣿⣿⣽⣿⣽⣟⣿⣿⣿⣿⣿⣿⣿⣿⣿⡿⣿⣿⣿⠀⠀⠀⠀⠀⠀⠀⠀⠀⠀⠀⠀</a:t>
            </a:r>
            <a:br/>
            <a:r>
              <a:t>⠀⠀⠀⠀⠀⠀⠀⠀⠀⠀⠀⢸⣿⣿⣷⣷⣾⣿⣿⣿⣿⣿⣿⣿⣿⣿⣿⣿⣿⣾⣾⣿⣿⣿⣿⢻⣿⣿⣿⣿⣿⣿⣿⣿⣿⣿⣿⣿⣿⣿⢿⣿⣿⣿⣿⣾⣿⣿⣿⣿⣿⣿⣿⣿⣿⣿⣿⣿⣿⠀⠀⠀⠀⠀⠀⠀⠀⠀⠀⠀⠀</a:t>
            </a:r>
            <a:br/>
            <a:r>
              <a:t>⠀⠀⠀⠀⠀⠀⠀⠀⠀⠀⠀⢘⣿⣿⣵⣿⣿⣿⣿⣟⣽⣿⡿⢿⣿⣿⡟⣿⣿⣿⣽⣿⣿⣿⣷⣿⣿⣿⣿⣿⣿⣿⣿⣿⣿⣿⣿⣿⣿⣿⣿⣿⣿⣿⣿⣿⣿⣿⣿⣿⣿⣿⣿⣿⣿⣿⣿⣿⣽⠀⠀⠀⠀⠀⠀⠀⠀⠀⠀⠀⠀</a:t>
            </a:r>
            <a:br/>
            <a:r>
              <a:t>⠀⠀⠀⠀⠀⠀⠀⠀⠀⠀⠀⢸⣿⣿⣿⣿⣷⣿⣿⣻⣽⣼⣏⣯⣿⣿⣿⣿⣿⣿⣿⣿⣿⣿⣿⣿⣿⣿⣿⣿⣿⣿⣿⣿⣿⣿⣿⣿⣿⣏⣿⣿⣿⣿⣿⣿⣏⣾⣿⣿⣿⣿⣿⣿⣿⣿⣿⣿⣿⠀⠀⠀⠀⠀⠀⠀⠀⠀⠀⠀⠀</a:t>
            </a:r>
            <a:br/>
            <a:r>
              <a:t>⠀⠀⠀⠀⠀⠀⠀⠀⠀⠀⠀⢸⣾⣿⣿⣿⣿⣿⣿⣿⣿⣿⣿⣾⡿⣿⣿⣿⣿⣿⢿⣿⣿⣿⣿⣿⣿⣿⣟⣟⣿⣿⣿⣿⣿⣿⣿⣿⣿⣿⣿⣿⣿⣿⣿⣿⣿⣿⣿⣿⣿⣿⣿⣯⣿⣿⣿⣿⣿⠀⠀⠀⠀⠀⠀⠀⠀⠀⠀⠀⠀</a:t>
            </a:r>
            <a:br/>
            <a:r>
              <a:t>⠀⠀⠀⠀⠀⠀⠀⠀⠀⠀⠀⢸⣿⣿⣿⣿⣿⣿⣿⣾⣿⣿⡯⣻⣿⣜⡹⣿⡿⣟⣽⣿⣿⢿⣿⣿⣿⣿⣿⣿⣿⣿⣿⣿⣿⡿⢼⣿⣿⣿⣿⣿⣽⣿⣯⣽⣿⣿⣿⣿⣿⢿⣿⣿⣿⣿⣿⣿⣿⠀⠀⠀⠀⠀⠀⠀⠀⠀⠀⠀⠀</a:t>
            </a:r>
            <a:br/>
            <a:r>
              <a:t>⠀⠀⠀⠀⠀⠀⠀⠀⠀⠀⠀⢸⣿⣿⣿⣿⣿⣿⣿⣿⣿⣿⣿⣿⣹⣿⣿⣧⣹⣽⣗⣿⣿⣿⣿⣿⣿⣯⣵⡿⢿⣿⣿⣿⣿⡇⢜⣿⣿⣿⣿⣿⣿⣿⣿⣿⣿⣿⣿⣿⣿⣿⣿⣿⣿⣿⣿⣿⣿⠀⠀⠀⠀⠀⠀⠀⠀⠀⠀⠀⠀</a:t>
            </a:r>
            <a:br/>
            <a:r>
              <a:t>⠀⠀⠀⠀⠀⠀⠀⠀⠀⠀⠀⢸⣿⣿⣿⣿⣿⣿⣿⣿⣿⣿⣿⡿⣿⣿⣟⢿⡿⣿⣿⣿⣿⣿⣿⣿⣿⣿⣿⣿⣿⣿⣿⣿⣿⣷⣳⣿⣿⣿⣿⣿⣿⣿⣿⣿⣿⣿⣿⣿⣾⣿⣿⣝⣽⣿⣿⣿⣿⠀⠀⠀⠀⠀⠀⠀⠀⠀⠀⠀⠀</a:t>
            </a:r>
            <a:br/>
            <a:r>
              <a:t>⠀⠀⠀⠀⠀⠀⠀⠀⠀⠀⠀⠈⢻⣿⣷⣿⣿⣿⣿⣿⣿⣿⣿⣿⣿⣿⣿⣮⣿⣯⣿⣿⣿⡿⣾⣿⣿⣿⣿⣿⣿⣿⣿⣿⣿⣿⣿⣿⣿⣿⣿⣿⣿⣿⣿⣿⣿⣿⣿⣻⣿⣿⣿⣿⣿⣿⣿⣿⣿⠀⠀⠀⠀⠀⠀⠀⠀⠀⠀⠀⠀</a:t>
            </a:r>
            <a:br/>
            <a:r>
              <a:t>⠀⠀⠀⠀⠀⠀⠀⠀⠀⠀⠀⠀⡱⢜⢟⣿⣿⣿⣿⣿⣿⣿⣿⣿⣿⣿⣿⣿⣿⣿⣿⣿⣿⣿⣿⣿⣿⣿⣿⣿⣿⣿⣿⣿⣿⣿⣿⣿⣿⣿⣿⣿⣿⡿⣿⣿⣿⣿⣿⣻⣿⣿⣿⣿⣿⣿⣿⣿⣿⠀⠀⠀⠀⠀⠀⠀⠀⠀⠀⠀⠀</a:t>
            </a:r>
            <a:br/>
            <a:r>
              <a:t>⠀⠀⠀⠀⠀⠀⠀⠀⠀⠀⠀⠜⢕⢕⡾⣿⡿⣿⡿⣿⣿⣿⣿⣿⣿⣿⣿⣿⣿⣿⣿⣿⣿⣿⣿⣿⣿⣿⣿⣿⣿⣿⣿⣿⣿⣿⣿⣿⣿⣿⣿⣿⣿⣿⣽⣾⣿⣽⣿⣿⣿⣿⣿⣿⣿⣿⣿⣿⣿⠀⠀⠀⠀⠀⠀⠀⠀⠀⠀⠀⠀</a:t>
            </a:r>
            <a:br/>
            <a:r>
              <a:t>⠀⠀⠀⠀⠀⠀⠀⠀⠀⠀⠀⠀⣕⣵⣿⡷⢜⢿⣧⣹⣾⣿⡼⣽⣿⣿⣿⣿⣿⣿⣿⣿⣿⣿⣿⣿⣿⣿⣿⣟⣿⣿⣿⣿⣿⣿⣿⣿⣿⣿⣿⣿⣿⣿⣿⣿⣿⣿⣿⣿⣿⣿⣿⣿⣿⣿⣿⣿⣿⠀⠀⠀⠀⠀⠀⠀⠀⠀⠀⠀⠀</a:t>
            </a:r>
            <a:br/>
            <a:r>
              <a:t>⠀⠀⠀⠀⠀⠀⠀⠀⠀⠀⠀⠁⡿⣾⣿⣯⣧⣕⢟⢹⣿⣿⣿⣿⣿⣿⣿⣿⣿⣿⣿⣿⣿⣿⣿⣿⣿⣿⣿⣿⣿⣿⣿⣿⣿⣿⣿⣿⣿⣿⣿⣿⣿⣿⣿⣿⣿⣿⣿⣟⣿⣿⣿⣝⣿⣿⣻⣿⣿⠀⠀⠀⠀⠀⠀⠀⠀⠀⠀⠀⠀</a:t>
            </a:r>
            <a:br/>
            <a:r>
              <a:t>⠀⠀⠀⠀⠀⠀⠀⠀⠀⠀⠀⠀⢺⣿⣿⣿⣿⣿⣿⣿⣿⣿⣿⣿⣿⣿⣿⣿⣿⣿⣿⣿⣿⣿⣿⣿⣿⣿⣿⣿⣿⣿⣿⣿⣿⣿⣿⣿⣿⣿⣿⣿⣿⣿⣿⣿⣿⣿⣿⣿⣿⣟⢿⣿⣿⣿⣿⣿⣿⠀⠀⠀⠀⠀⠀⠀⠀⠀⠀⠀⠀</a:t>
            </a:r>
            <a:br/>
            <a:r>
              <a:t>⠀⠀⠀⠀⠀⠀⠀⠀⠀⠀⠀⠀⢅⢜⣽⣿⣿⣿⣿⣿⣿⣿⣿⣿⣿⣿⣿⣟⣿⣿⣟⣟⣿⣿⣿⣿⣿⣿⣿⣿⣿⣿⣿⣿⣿⣿⣿⣿⣿⣿⣿⣿⣿⣿⣿⣿⣿⣿⣿⣿⣟⡟⣫⣽⣽⣹⣝⢝⢝⠀⠀⠀⠀⠀⠀⠀⠀⠀⠀⠀⠀</a:t>
            </a:r>
            <a:br/>
            <a:r>
              <a:t>⠀⠀⠀⠀⠀⠀⠀⠀⠀⠀⠀⠀⢱⣿⣿⣿⣿⣽⣟⣿⣿⣿⣿⣿⣿⣿⣿⣿⣿⣿⣿⡿⢿⢿⣿⣿⣿⣿⣿⣿⣿⣿⣿⣿⣿⣿⣿⣿⣿⣿⣿⣿⣿⣿⣿⣿⣿⣿⣿⣿⣿⣿⣿⣿⣿⣿⣿⣿⣿⠀⠀⠀⠀⠀⠀⠀⠀⠀⠀⠀⠀</a:t>
            </a:r>
            <a:br/>
            <a:r>
              <a:t>⠀⠀⠀⠀⠀⠀⠀⠀⠀⠀⠀⠀⢸⣿⣿⣿⣿⣯⢽⣿⢏⢏⢿⢿⡿⣿⣿⣵⣼⣿⣿⣧⣷⣿⣿⣿⣿⣿⣿⣿⣿⣿⣿⣿⣿⣿⣿⣿⣿⣿⣿⣿⣿⣿⣿⣿⣿⡿⣿⣿⣿⣿⣿⣿⣿⣿⣿⣿⣿⠀⠀⠀⠀⠀⠀⠀⠀⠀⠀⠀⠀</a:t>
            </a:r>
            <a:br/>
            <a:r>
              <a:t>⠀⠀⠀⠀⠀⠀⠀⠀⠀⠀⠀⠀⢁⢹⣿⣿⣿⣿⣷⡜⡣⢕⢕⣕⢣⢿⣿⣿⣿⣿⣿⣿⣿⣿⣿⣿⣿⣿⣿⣿⣿⣿⣿⣿⣿⣿⣿⣿⣿⣿⣿⣿⣿⣿⣿⣿⣿⡷⣿⣿⣿⣿⣿⣿⣿⣿⣿⣿⣿⠀⠀⠀⠀⠀⠀⠀⠀⠀⠀⠀⠀</a:t>
            </a:r>
            <a:br/>
            <a:r>
              <a:t>⠀⠀⠀⠀⠀⠀⠀⠀⠀⠀⠀⠀⠕⢕⢜⢻⣿⣿⣿⣿⣼⢕⢵⢣⢜⢟⣿⣿⣿⣿⣿⣿⣿⣿⣿⣿⣿⣿⣿⣿⣿⣿⣿⣿⣿⣿⣿⣿⣿⣿⣿⣿⣿⣿⡇⢿⣿⡿⣿⣿⣿⣿⣿⣿⣿⣿⣿⣿⣿⠀⠀⠀⠀⠀⠀⠀⠀⠀⠀⠀⠀</a:t>
            </a:r>
            <a:br/>
            <a:r>
              <a:t>⠀⠀⠀⠀⠀⠀⠀⠀⠀⠀⠀⠀⠑⠑⠑⠑⠙⠛⠛⠛⠛⠓⠛⠋⠛⠛⠛⠛⠛⠛⠛⠛⠛⠛⠛⠛⠛⠛⠛⠛⠛⠛⠛⠛⠛⠛⠛⠛⠛⠛⠛⠛⠛⠛⠃⠘⠛⠓⠛⠛⠛⠛⠛⠛⠛⠛⠛⠛⠛⠀⠀⠀⠀⠀⠀⠀⠀⠀⠀⠀⠀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⠀⠀⠀⠀⠀⠀⠀⠀⠀⠀⠀⢸⣿⣳⣿⣷⣾⣿⣿⣿⣿⣿⣮⣿⣿⣿⣷⣿⣿⣿⣿⣿⣿⣿⣿⣿⣿⣿⣿⣿⣿⣿⣟⣿⣿⣿⣿⣿⣿⣿⣿⣿⣿⣿⣿⣿⣿⣿⣿⣿⣿⣾⣿⣿⣿⣿⣿⣿⣿⠀⠀⠀⠀⠀⠀⠀⠀⠀⠀⠀⠀</a:t>
            </a:r>
            <a:br/>
            <a:r>
              <a:t>⠀⠀⠀⠀⠀⠀⠀⠀⠀⠀⠀⢸⣿⣽⣿⣿⣿⣿⣿⣿⣿⣿⣿⣿⣿⣿⣿⣿⣿⣿⣿⣿⣿⣿⣿⣿⣿⣿⣿⣿⣿⣟⣿⣿⣿⣿⣯⣿⣿⣿⣿⣿⣿⣿⣿⣿⣿⣿⣿⣿⣿⣿⣿⣿⣿⣿⣿⣿⣿⠀⠀⠀⠀⠀⠀⠀⠀⠀⠀⠀⠀</a:t>
            </a:r>
            <a:br/>
            <a:r>
              <a:t>⠀⠀⠀⠀⠀⠀⠀⠀⠀⠀⠀⠸⢿⣿⣟⣿⣿⣿⣿⣿⣿⣿⣿⣿⣿⢿⣿⣿⣿⣿⣿⣿⣿⣟⣿⣿⣿⣿⡿⣿⣿⣿⣿⣿⣿⣿⢿⣿⣿⣿⣟⣯⣿⣿⣿⣟⣿⣿⣿⣿⣿⣻⣿⣿⣿⣿⣿⣿⣿⠀⠀⠀⠀⠀⠀⠀⠀⠀⠀⠀⠀</a:t>
            </a:r>
            <a:br/>
            <a:r>
              <a:t>⠀⠀⠀⠀⠀⠀⠀⠀⠀⠀⠀⢰⣾⢿⣿⣳⢿⣿⣿⣿⣿⣿⣿⢻⣽⣷⣿⣿⣿⣿⣾⢿⣾⢽⣿⢟⣿⣿⣿⣿⣿⣿⣿⣿⣇⣿⣿⣿⣷⣯⣿⣿⣿⣿⣽⣿⣿⣿⣿⣿⣿⣿⣿⣿⣿⣿⣿⣿⣿⠀⠀⠀⠀⠀⠀⠀⠀⠀⠀⠀⠀</a:t>
            </a:r>
            <a:br/>
            <a:r>
              <a:t>⠀⠀⠀⠀⠀⠀⠀⠀⠀⠀⠀⢸⣿⣿⣿⣷⣾⣿⣿⣿⣿⣿⣿⣿⣿⣿⣿⣿⣿⣾⣾⣿⣿⣿⣿⣿⣟⣿⣿⣿⣿⣿⣿⣿⣿⣿⣿⣿⣿⣿⡿⣿⣿⣿⣿⣿⣿⣿⣿⣿⣿⣿⣿⣿⣿⣿⣿⣿⣿⠀⠀⠀⠀⠀⠀⠀⠀⠀⠀⠀⠀</a:t>
            </a:r>
            <a:br/>
            <a:r>
              <a:t>⠀⠀⠀⠀⠀⠀⠀⠀⠀⠀⠀⠘⢽⣿⣵⣿⣿⣿⣿⡟⣹⣿⣿⢿⣿⣿⡷⣿⣿⣿⣿⣿⣿⣿⣯⣿⣿⣿⣿⣿⣿⣿⣿⣿⣿⣿⣿⣿⣯⣽⣿⣿⣿⣿⣿⣿⣿⣿⣿⣿⣿⣿⣿⣿⣿⣿⣿⣿⣽⠀⠀⠀⠀⠀⠀⠀⠀⠀⠀⠀⠀</a:t>
            </a:r>
            <a:br/>
            <a:r>
              <a:t>⠀⠀⠀⠀⠀⠀⠀⠀⠀⠀⠀⢸⣻⣿⣿⣿⣧⣿⣿⣿⣽⣵⣟⣿⣿⣿⣷⣿⣿⣿⡻⣿⣿⣿⣿⣿⣿⣿⣿⣿⣿⣿⣿⣿⣿⣿⣿⣿⣿⢟⣿⣿⣿⣿⣿⣿⣯⣿⣿⣿⣿⣿⣿⣿⣿⣿⣿⣿⣿⠀⠀⠀⠀⠀⠀⠀⠀⠀⠀⠀⠀</a:t>
            </a:r>
            <a:br/>
            <a:r>
              <a:t>⠀⠀⠀⠀⠀⠀⠀⠀⠀⠀⠀⢸⣾⣿⣿⣿⣿⣿⣿⣿⣿⣿⣿⣿⣿⣿⣿⣿⣿⣿⣿⣿⣿⣿⣿⣿⣿⣿⣿⣟⣻⣿⣿⣿⣿⣿⣿⣿⣿⣿⣿⣿⣿⢿⣻⣿⣿⣿⣿⣿⣿⣿⣿⣿⣿⣿⣿⣿⣿⠀⠀⠀⠀⠀⠀⠀⠀⠀⠀⠀⠀</a:t>
            </a:r>
            <a:br/>
            <a:r>
              <a:t>⠀⠀⠀⠀⠀⠀⠀⠀⠀⠀⠀⢸⣿⣿⣿⣿⣿⣿⣿⣿⣿⣿⡿⣿⣿⡜⣹⣿⢿⣝⣾⣿⣿⣿⣿⣿⣿⣿⣿⣿⣿⣿⣿⣿⣿⣿⣿⣿⣿⣿⣿⣿⣯⣿⣯⣽⣿⣿⣿⣿⣿⢿⣿⣿⣿⣿⣿⣿⣿⠀⠀⠀⠀⠀⠀⠀⠀⠀⠀⠀⠀</a:t>
            </a:r>
            <a:br/>
            <a:r>
              <a:t>⠀⠀⠀⠀⠀⠀⠀⠀⠀⠀⠀⢸⣿⣿⣿⣿⣿⣿⣿⣿⣿⣿⣽⣿⣝⣽⣷⣏⡫⣿⣟⣿⣿⣿⣿⣿⣿⣿⣟⣻⣿⣿⣿⣿⣿⡿⢸⣿⣿⣿⣿⣿⣿⣿⣿⣿⣿⣿⣿⣿⣿⣿⣿⣿⣿⣿⣿⣿⣿⠀⠀⠀⠀⠀⠀⠀⠀⠀⠀⠀⠀</a:t>
            </a:r>
            <a:br/>
            <a:r>
              <a:t>⠀⠀⠀⠀⠀⠀⠀⠀⠀⠀⠀⢸⣿⣿⣿⣿⣿⣿⣿⣿⣿⣿⣿⡿⣿⣿⣟⢿⡿⣟⣿⡿⣿⣿⣿⣿⣿⣿⣿⣿⣷⣿⣿⣿⣿⣿⣾⣿⣿⣿⣿⣿⣿⣿⣿⣿⣿⣾⣿⣿⣿⣿⣿⣿⣿⣿⣿⣿⣿⠀⠀⠀⠀⠀⠀⠀⠀⠀⠀⠀⠀</a:t>
            </a:r>
            <a:br/>
            <a:r>
              <a:t>⠀⠀⠀⠀⠀⠀⠀⠀⠀⠀⠀⠘⢻⣿⣿⣿⣿⣿⣿⣿⣿⣿⣿⣿⣿⣿⣿⣮⣿⣽⣿⣿⣿⡿⣿⣿⣿⣿⣿⣿⣿⣿⣿⣿⣿⣿⣿⣿⣿⣿⣿⣿⣿⡿⣿⣿⣿⣿⣿⣿⣿⣿⣿⣿⣿⣿⣿⣿⣿⠀⠀⠀⠀⠀⠀⠀⠀⠀⠀⠀⠀</a:t>
            </a:r>
            <a:br/>
            <a:r>
              <a:t>⠀⠀⠀⠀⠀⠀⠀⠀⠀⠀⠀⠀⡕⢝⢿⣿⣿⣿⣿⣿⣿⣿⣿⣿⣿⣿⣿⣿⣿⣿⣿⣿⣿⣿⣿⣿⣿⣿⣿⣿⣿⣿⣿⣿⣿⣿⣿⣿⣿⣿⣿⣿⣿⣿⣿⣿⣿⣿⣿⣿⣿⣿⣿⣿⣿⣿⣿⣿⣿⠀⠀⠀⠀⠀⠀⠀⠀⠀⠀⠀⠀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⠀⠀⠀⠀⠀⠀⠀⠀⠀⠀⠀⠘⢕⢕⢜⣿⣿⣿⡿⣿⣿⣿⡿⣿⣿⣿⣿⣿⣿⣿⣿⣿⣿⣿⣿⣿⣿⣿⣿⣿⣿⣿⣿⣿⣿⣿⣿⣿⣿⣿⣿⣿⣿⣿⣽⣺⣿⣽⣿⣿⣿⣿⣿⣿⣿⣿⣿⣿⣿⠀⠀⠀⠀⠀⠀⠀⠀⠀⠀⠀⠀</a:t>
            </a:r>
            <a:br/>
            <a:r>
              <a:t>⠀⠀⠀⠀⠀⠀⠀⠀⠀⠀⠀⠀⣕⣱⣷⡧⢕⢿⣧⢸⣯⣿⣼⣽⣿⣿⣿⣿⣿⣿⣿⣿⣿⣿⣿⣿⣿⣿⣿⣏⣿⣿⣿⣿⣿⣿⣿⣿⣿⣿⣿⣿⣿⣿⣿⣿⣿⣿⣿⣿⣿⣿⣿⣿⣿⣿⣿⣿⣿⠀⠀⠀⠀⠀⠀⠀⠀⠀⠀⠀⠀</a:t>
            </a:r>
            <a:br/>
            <a:r>
              <a:t>⠀⠀⠀⠀⠀⠀⠀⠀⠀⠀⠀⠁⢿⣾⣿⣿⣧⣕⢟⢸⣿⣿⣷⣿⣿⣿⣿⣿⣿⣿⣿⣿⣿⣿⣿⣿⣿⣿⣿⣿⣿⣿⣿⣿⣿⣿⣿⣿⣿⣿⣿⣿⣿⣿⣿⣿⣿⣿⣿⣿⣿⣿⣿⣟⣿⣿⣿⣿⣿⠀⠀⠀⠀⠀⠀⠀⠀⠀⠀⠀⠀</a:t>
            </a:r>
            <a:br/>
            <a:r>
              <a:t>⠀⠀⠀⠀⠀⠀⠀⠀⠀⠀⠀⠀⢾⣿⣿⣿⣿⣿⣿⣿⣿⣿⣿⣿⣿⣿⣿⣿⣿⣿⡿⣿⣿⣿⣿⣿⣿⣿⣿⣿⣿⣿⣿⣿⣿⣿⣿⣿⣿⣿⣿⣿⣿⣿⣿⣿⣿⣿⣿⣿⣿⣿⣿⣿⣿⣿⣿⣿⣿⠀⠀⠀⠀⠀⠀⠀⠀⠀⠀⠀⠀</a:t>
            </a:r>
            <a:br/>
            <a:r>
              <a:t>⠀⠀⠀⠀⠀⠀⠀⠀⠀⠀⠀⠀⠅⢜⣻⣿⣿⣿⣿⣿⣿⣿⣿⣿⣿⣿⣿⣟⣿⣿⣟⣟⣿⣿⣿⣿⣿⣿⣿⣿⣿⣿⣿⣿⣿⣿⣿⣿⣿⣿⣿⣿⣿⣿⣿⣿⣿⣿⣿⣿⣟⡟⣟⣯⣽⣹⡝⢝⢝⠀⠀⠀⠀⠀⠀⠀⠀⠀⠀⠀⠀</a:t>
            </a:r>
            <a:br/>
            <a:r>
              <a:t>⠀⠀⠀⠀⠀⠀⠀⠀⠀⠀⠀⠀⢱⣿⣿⣿⣿⣝⣟⣿⣿⣿⣿⣿⣿⣿⣾⣿⣿⣿⣿⡿⢿⢿⣿⣿⣿⣿⣿⣿⣿⣿⣿⣿⣿⣿⣿⣿⣿⣿⣿⣿⣿⣿⣿⣿⣿⢻⣿⣿⣿⣿⣿⣿⣿⣿⣿⣿⣿⠀⠀⠀⠀⠀⠀⠀⠀⠀⠀⠀⠀</a:t>
            </a:r>
            <a:br/>
            <a:r>
              <a:t>⠀⠀⠀⠀⠀⠀⠀⠀⠀⠀⠀⠀⢸⣿⣿⣿⣿⣷⢹⣿⢿⢯⢽⢽⡹⣷⣾⣕⣱⣷⣷⣯⣷⣿⣿⣿⣿⣿⣿⣿⣿⣿⣿⣿⣿⣿⣿⣿⣿⣿⣿⣿⣿⣿⣿⣿⣿⢏⣿⣿⣿⣿⣿⣿⣿⣿⣿⣿⣿⠀⠀⠀⠀⠀⠀⠀⠀⠀⠀⠀⠀</a:t>
            </a:r>
            <a:br/>
            <a:r>
              <a:t>⠀⠀⠀⠀⠀⠀⠀⠀⠀⠀⠀⠀⢁⢹⣿⣿⣿⣿⣧⡜⢵⢕⢕⣕⡕⡿⣿⢿⣿⣿⣿⣿⣿⣿⣿⣿⣿⣿⣿⣿⣿⣿⣿⣿⣿⣿⣿⣿⣿⣿⣿⣿⣿⣿⣿⢿⣿⡿⣿⣿⣿⣿⣿⣿⣿⣿⣿⣿⣿⠀⠀⠀⠀⠀⠀⠀⠀⠀⠀⠀⠀</a:t>
            </a:r>
            <a:br/>
            <a:r>
              <a:t>⠀⠀⠀⠀⠀⠀⠀⠀⠀⠀⠀⠀⢕⢕⢜⢻⣿⣿⣿⣷⣜⢕⢱⢕⢕⢞⣿⣿⣿⣿⣿⣿⣿⣿⣿⣿⣿⣿⣿⣿⣿⣿⣿⣿⣿⣿⣿⣿⣿⣿⣿⣿⣿⣿⡇⢸⣿⢇⢹⣿⣿⣿⣿⣿⣿⣿⣾⣿⣿⠀⠀⠀⠀⠀⠀⠀⠀⠀⠀⠀⠀</a:t>
            </a:r>
            <a:br/>
            <a:r>
              <a:t>⠀⠀⠀⠀⠀⠀⠀⠀⠀⠀⠀⠀⠑⠑⠑⠑⠙⠛⠛⠛⠛⠓⠙⠋⠑⠚⠛⠛⠛⠛⠛⠛⠛⠛⠛⠛⠛⠛⠛⠛⠛⠛⠛⠛⠛⠛⠛⠛⠛⠛⠛⠛⠛⠛⠃⠘⠛⠚⠛⠛⠛⠛⠛⠛⠛⠛⠛⠛⠛⠀⠀⠀⠀⠀⠀⠀⠀⠀⠀⠀⠀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⠀⠀⠀⠀⠀⠀⠀⠀⠀⠀⠀⢸⣿⣷⣿⣷⣿⣿⣿⡿⣿⣿⣮⣿⣿⣿⣿⣿⣿⣿⣿⣿⣿⣿⣿⣿⣿⣿⣿⣿⣿⣿⣟⣿⣿⣿⣿⣿⣿⣿⣿⣿⣿⣿⣿⣿⣿⣿⣿⣿⣿⣷⣿⣿⣿⣿⣿⣿⣿⠀⠀⠀⠀⠀⠀⠀⠀⠀⠀⠀⠀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⠀⠀⠀⠀⠀⠀⠀⠀⠀⠀⠀⠸⢻⣿⣿⣿⢿⣿⣿⣿⣿⣿⣿⣻⣿⣿⣿⣿⣿⣿⣿⣿⣿⣟⣻⣿⣿⣿⡿⣿⣿⣿⢿⣿⡿⣿⣿⣿⣿⣿⣿⣿⣿⣿⣿⣿⣿⣿⣿⣿⣿⣿⣿⣿⣿⣿⣿⣿⣿⠀⠀⠀⠀⠀⠀⠀⠀⠀⠀⠀⠀</a:t>
            </a:r>
            <a:br/>
            <a:r>
              <a:t>⠀⠀⠀⠀⠀⠀⠀⠀⠀⠀⠀⢰⣾⢿⣿⣳⢻⣿⣿⣿⣿⣿⣿⣻⣽⣿⣿⣿⣿⣿⣾⣿⣾⢽⣿⢟⣿⣿⣿⣿⣿⣿⣿⣿⣎⣿⣿⣿⣷⣿⣿⣷⣹⣿⣿⣿⣿⣿⣿⣿⣿⣿⣿⣿⣿⣿⣿⣿⣿⠀⠀⠀⠀⠀⠀⠀⠀⠀⠀⠀⠀</a:t>
            </a:r>
            <a:br/>
            <a:r>
              <a:t>⠀⠀⠀⠀⠀⠀⠀⠀⠀⠀⠀⢸⣿⣿⣿⣷⣾⣿⣯⣿⣿⣿⣿⣿⣿⣿⣿⣿⣿⣾⣼⣿⣿⣿⣿⡿⢿⣿⣿⣿⣿⣿⣿⣿⣿⣿⣿⣿⣿⣿⣿⣿⣿⣿⣿⣿⣿⣿⣿⣿⣿⣿⣿⣿⣿⣿⣿⣿⣿⠀⠀⠀⠀⠀⠀⠀⠀⠀⠀⠀⠀</a:t>
            </a:r>
            <a:br/>
            <a:r>
              <a:t>⠀⠀⠀⠀⠀⠀⠀⠀⠀⠀⠀⠘⢿⣿⣵⣿⣿⣿⣿⣟⣹⣿⣿⢿⣿⣿⡿⣿⣿⣿⣿⣿⣿⣿⣿⣿⣿⣿⣿⣿⣿⣿⣿⣿⣿⣿⣿⣿⣽⣽⣿⣿⣿⣿⣿⣿⣿⣿⣿⣿⣿⣿⣿⣾⣿⣿⣿⣿⣿⠀⠀⠀⠀⠀⠀⠀⠀⠀⠀⠀⠀</a:t>
            </a:r>
            <a:br/>
            <a:r>
              <a:t>⠀⠀⠀⠀⠀⠀⠀⠀⠀⠀⠀⢸⣻⣿⣿⣿⣣⣿⣿⣿⣿⣱⣟⣿⣿⣿⣷⣿⣿⣿⣻⣿⣿⣿⣿⣿⣿⣿⣿⣿⣿⣿⣿⣿⣿⣿⣿⣿⣿⢟⣿⣿⣿⣿⣿⣿⣯⣿⣿⣿⣿⣿⣿⣿⣿⣿⣿⣿⣿⠀⠀⠀⠀⠀⠀⠀⠀⠀⠀⠀⠀</a:t>
            </a:r>
            <a:br/>
            <a:r>
              <a:t>⠀⠀⠀⠀⠀⠀⠀⠀⠀⠀⠀⢸⣾⣿⣿⣿⣿⣿⣿⣿⣿⣿⣿⣿⣿⣿⣿⣿⣿⣿⣿⣿⣿⣿⣿⣿⣿⣿⣻⡿⢿⣿⣿⣿⣿⣿⣿⣿⣿⣿⣿⣿⣿⣿⣿⣿⣿⣿⣿⣿⣿⣿⣿⣿⣿⣿⣿⣿⣿⠀⠀⠀⠀⠀⠀⠀⠀⠀⠀⠀⠀</a:t>
            </a:r>
            <a:br/>
            <a:r>
              <a:t>⠀⠀⠀⠀⠀⠀⠀⠀⠀⠀⠀⢸⣿⣿⣿⣿⣿⣿⣿⣿⣿⣿⡿⣿⣷⡝⣻⣿⢿⢟⣾⣿⣿⣿⣿⡿⣿⣿⣿⣿⣿⣿⣿⣿⣿⣿⣿⣿⣿⣿⣿⣿⣏⣿⣯⣿⣿⣿⣿⣿⣿⣿⣿⣿⣿⣿⣿⣿⣿⠀⠀⠀⠀⠀⠀⠀⠀⠀⠀⠀⠀</a:t>
            </a:r>
            <a:br/>
            <a:r>
              <a:t>⠀⠀⠀⠀⠀⠀⠀⠀⠀⠀⠀⢸⣿⣿⣿⣿⣿⣿⣿⣿⣿⣿⣽⣿⣻⣽⣷⣏⣯⣿⣟⣿⣿⣿⣿⣿⣿⣿⣾⡝⣿⣿⣿⣿⣿⣿⣻⣿⣿⣿⣿⣿⣿⣿⣿⣿⣿⣿⣿⣿⣿⣿⣿⣿⣿⣿⣿⣿⣿⠀⠀⠀⠀⠀⠀⠀⠀⠀⠀⠀⠀</a:t>
            </a:r>
            <a:br/>
            <a:r>
              <a:t>⠀⠀⠀⠀⠀⠀⠀⠀⠀⠀⠀⢸⣿⣿⣿⣿⣿⣿⣿⣿⣿⣿⣿⣿⣿⣿⣿⣿⡿⣟⣿⣿⣿⣿⣿⣿⣿⣿⣿⣿⣿⣼⣿⣿⣿⣿⣿⣿⣿⣿⣿⣿⣿⣿⣿⣿⣿⣾⣿⣿⣿⣿⢿⣿⣿⣿⣿⣿⣿⠀⠀⠀⠀⠀⠀⠀⠀⠀⠀⠀⠀</a:t>
            </a:r>
            <a:br/>
            <a:r>
              <a:t>⠀⠀⠀⠀⠀⠀⠀⠀⠀⠀⠀⠈⢻⣿⣯⣿⢿⣿⣿⣿⣿⣿⣿⣿⣿⣿⣿⣼⣿⣯⣿⣿⣿⣿⣿⣿⣿⣿⣿⣿⣿⣿⣿⣿⣿⣿⣿⣿⣿⣿⣿⣿⣿⣿⣿⣿⣿⣿⣿⣿⣽⣿⣿⣿⣿⣿⣿⣿⣿⠀⠀⠀⠀⠀⠀⠀⠀⠀⠀⠀⠀</a:t>
            </a:r>
            <a:br/>
            <a:r>
              <a:t>⠀⠀⠀⠀⠀⠀⠀⠀⠀⠀⠀⠀⢜⢝⢿⡿⣿⣿⣿⣿⣿⣿⣿⣿⣿⣿⣿⣿⣿⣿⣿⣿⣿⣿⣿⣿⣿⣿⣿⣿⣿⣿⣿⣿⣿⣿⣿⣿⣿⣿⣿⣿⣿⣿⣿⣿⣿⣿⣿⣿⣿⣿⣿⣿⣿⣿⣿⣿⣿⠀⠀⠀⠀⠀⠀⠀⠀⠀⠀⠀⠀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⠀⠀⠀⠀⠀⠀⠀⠀⠀⠀⠀⠑⢕⢕⢜⢿⣿⣿⣿⣿⣿⣿⡿⣿⣿⣿⣿⣿⣿⣿⣿⣿⣿⣿⣿⣿⣿⣿⣿⣿⣿⣿⣿⣿⣿⣿⣿⣿⣿⣿⣿⣿⣿⣿⣯⣽⣿⣽⣿⣿⣿⣿⣿⣿⣿⣿⣿⣿⣿⠀⠀⠀⠀⠀⠀⠀⠀⠀⠀⠀⠀</a:t>
            </a:r>
            <a:br/>
            <a:r>
              <a:t>⠀⠀⠀⠀⠀⠀⠀⠀⠀⠀⠀⠀⢕⢅⢕⣧⢕⢟⣧⣸⣿⣿⡼⣿⣿⣿⣿⣿⣿⣿⣿⣿⣿⣿⣿⣿⣿⣿⣿⣿⣿⣿⣿⣿⣿⣿⣿⣿⣿⣿⣿⣿⣿⣿⣿⣿⣿⣿⣿⣿⣿⣿⣿⣿⣿⣿⣿⣿⣿⠀⠀⠀⠀⠀⠀⠀⠀⠀⠀⠀⠀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⠀⠀⠀⠀⠀⠀⠀⠀⠀⠀⠀⠀⢕⣱⣷⣿⣧⣷⢻⢹⣿⣿⣷⣿⣿⣿⣿⣿⣿⣿⣿⣿⣿⣿⣿⣿⣿⣿⣿⣿⣿⣿⣿⣿⣿⣿⣿⣿⣿⣿⣿⣿⣿⣿⣿⣿⣿⣿⣿⣿⣟⣿⣿⣟⣿⣿⣿⣿⣿⠀⠀⠀⠀⠀⠀⠀⠀⠀⠀⠀⠀</a:t>
            </a:r>
            <a:br/>
            <a:r>
              <a:t>⠀⠀⠀⠀⠀⠀⠀⠀⠀⠀⠀⠀⢕⢿⣿⣿⣿⣿⣿⣿⣿⣿⣿⣿⣿⣿⣿⣿⣿⣿⣿⢿⣿⣿⣿⣿⣿⣿⣿⣿⣿⣿⣿⣿⣿⣿⣿⣿⣿⣿⣿⣿⣿⣿⣿⣿⣿⣿⣿⣿⣿⣟⢿⣿⣿⣿⣿⣿⣿⠀⠀⠀⠀⠀⠀⠀⠀⠀⠀⠀⠀</a:t>
            </a:r>
            <a:br/>
            <a:r>
              <a:t>⠀⠀⠀⠀⠀⠀⠀⠀⠀⠀⠀⠀⠀⢜⣻⣿⣿⣿⣿⣿⣿⣿⣿⣿⣿⣿⣿⣿⣿⣿⣿⣟⣿⣿⣿⣿⣿⣿⣿⣿⣿⣿⣿⣿⣿⣿⣿⣿⣿⣿⣿⣿⣿⣿⣿⣿⣿⣿⣿⣿⣟⣟⣟⣟⣯⣹⡝⢝⢝⠀⠀⠀⠀⠀⠀⠀⠀⠀⠀⠀⠀</a:t>
            </a:r>
            <a:br/>
            <a:r>
              <a:t>⠀⠀⠀⠀⠀⠀⠀⠀⠀⠀⠀⠀⢱⣿⣿⣿⣿⣝⣟⣿⣿⣿⣿⣿⣿⣿⣿⣿⣿⣿⣿⣿⣿⣿⣿⣿⣿⣿⣿⣿⣿⣿⣿⣿⣿⣿⣿⣿⣿⣿⣿⣿⣿⣿⣿⣿⣏⢿⣿⣿⣿⣿⣿⣿⣽⣿⣿⣿⣿⠀⠀⠀⠀⠀⠀⠀⠀⠀⠀⠀⠀</a:t>
            </a:r>
            <a:br/>
            <a:r>
              <a:t>⠀⠀⠀⠀⠀⠀⠀⠀⠀⠀⠀⠀⢸⣿⣿⣿⣿⣷⢝⣿⢿⢿⢿⢿⢿⢿⣾⣝⣹⣷⣿⣧⣾⣿⣿⣿⣿⣿⣿⣿⣿⣿⣿⣿⣿⣿⣿⣿⣿⣿⣿⣿⣿⣿⣿⣿⣿⢾⣿⣿⣿⣿⣿⣿⣿⣿⣿⣿⣿⠀⠀⠀⠀⠀⠀⠀⠀⠀⠀⠀⠀</a:t>
            </a:r>
            <a:br/>
            <a:r>
              <a:t>⠀⠀⠀⠀⠀⠀⠀⠀⠀⠀⠀⠀⢀⢹⣿⣿⣿⣿⣧⡜⢕⢕⢕⣕⣕⢾⣿⣿⣿⣿⣿⣿⣿⣿⣿⣿⣿⣿⣿⣿⣿⣿⣿⣿⣿⣿⣿⣿⣿⣿⣿⣿⣿⣿⣿⢿⣿⣿⣿⣿⣿⣿⣿⣿⣿⣿⣿⣿⣿⠀⠀⠀⠀⠀⠀⠀⠀⠀⠀⠀⠀</a:t>
            </a:r>
            <a:br/>
            <a:r>
              <a:t>⠀⠀⠀⠀⠀⠀⠀⠀⠀⠀⠀⠀⢕⢕⢜⢻⣿⣿⣿⣿⡱⣕⡳⢝⢕⢗⣿⣿⣿⣿⣿⣿⣿⣿⣿⣿⣿⣿⣿⣿⣿⣿⣿⣿⣿⣿⣿⣿⣿⣿⣿⣿⣿⣿⡏⢸⣿⡇⢻⣿⣿⣿⣿⣿⣿⣿⣾⣿⣿⠀⠀⠀⠀⠀⠀⠀⠀⠀⠀⠀⠀</a:t>
            </a:r>
            <a:br/>
            <a:r>
              <a:t>⠀⠀⠀⠀⠀⠀⠀⠀⠀⠀⠀⠀⠑⠑⠑⠑⠙⠛⠛⠛⠛⠓⠚⠛⠑⠚⠛⠛⠛⠛⠛⠛⠛⠛⠛⠛⠛⠛⠛⠛⠛⠛⠛⠛⠛⠛⠛⠛⠛⠛⠛⠛⠛⠛⠃⠘⠛⠓⠛⠛⠛⠛⠛⠛⠛⠛⠛⠛⠛⠀⠀⠀⠀⠀⠀⠀⠀⠀⠀⠀⠀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⠀⠀⠀⠀⠀⠀⠀⠀⠀⠀⠀⢸⣿⣧⣿⣯⣾⣿⣿⢿⣿⣿⣵⣽⣿⣿⣿⣿⣿⣿⣿⣿⣿⣿⣿⣿⣿⣿⣿⣿⣿⣿⣿⣻⣿⣿⣿⣿⣿⣿⣿⣿⣿⣿⣿⣿⣿⣿⣿⣿⣿⣷⣿⣿⣿⣿⣿⣿⣿⠀⠀⠀⠀⠀⠀⠀⠀⠀⠀⠀⠀</a:t>
            </a:r>
            <a:br/>
            <a:r>
              <a:t>⠀⠀⠀⠀⠀⠀⠀⠀⠀⠀⠀⢸⣿⣿⣿⣿⣿⣿⣿⣿⣿⣿⣿⣿⣻⣿⣿⣿⣿⣿⣿⣿⣿⣿⣿⣿⣿⣿⣿⣿⣿⣿⣿⣿⣿⣿⣿⣿⣿⣿⣿⣿⣿⣿⣿⣿⣿⣿⣿⣿⣿⣿⣿⣿⣿⣿⣿⣿⣿⠀⠀⠀⠀⠀⠀⠀⠀⠀⠀⠀⠀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⠀⠀⠀⠀⠀⠀⠀⠀⠀⠀⠀⠸⢿⣿⡿⣿⢿⣿⣿⣿⣿⣿⣿⣻⣿⣿⣿⣿⣿⣿⣿⡿⣿⡿⣻⣿⣿⣿⣿⣿⣿⣿⣿⣿⡿⣿⣿⣿⣿⣿⡿⣿⣿⣿⣿⣟⣿⣿⣿⣿⣿⣿⣿⣿⣿⣿⣿⣿⣿⠀⠀⠀⠀⠀⠀⠀⠀⠀⠀⠀⠀</a:t>
            </a:r>
            <a:br/>
            <a:r>
              <a:t>⠀⠀⠀⠀⠀⠀⠀⠀⠀⠀⠀⢰⣾⢿⣿⢳⣟⣿⣿⣿⣿⣿⣿⣿⣽⣿⣿⣿⢿⣿⣾⣿⣿⢽⣿⢿⣿⣿⣿⣿⣿⣿⣿⣿⣮⣿⣿⡿⣷⣿⣿⣿⣽⣿⣿⣿⣿⣿⣿⣿⣿⣿⣿⣿⣿⣿⣿⣿⣿⠀⠀⠀⠀⠀⠀⠀⠀⠀⠀⠀⠀</a:t>
            </a:r>
            <a:br/>
            <a:r>
              <a:t>⠀⠀⠀⠀⠀⠀⠀⠀⠀⠀⠀⢸⣿⣿⣯⣷⣾⣿⣯⣿⣿⣿⣿⣿⣿⣿⣿⣿⣽⣾⣼⣿⣿⣿⣿⣿⣿⣿⣿⣿⣿⣿⣿⣿⣿⣿⣿⣿⣿⣿⣿⣿⣿⣿⣿⣿⣿⣿⣿⣿⣿⣿⣿⣿⣿⣿⣿⣿⣿⠀⠀⠀⠀⠀⠀⠀⠀⠀⠀⠀⠀</a:t>
            </a:r>
            <a:br/>
            <a:r>
              <a:t>⠀⠀⠀⠀⠀⠀⠀⠀⠀⠀⠀⠸⢿⣿⣵⣿⣿⣿⣿⣝⣹⣿⣿⢿⣿⣿⡿⣯⣿⣿⣿⣿⣿⣿⣿⣗⣽⣿⣿⣿⣿⣿⣿⣿⣿⣿⣿⣿⣿⣿⣿⣿⣿⣿⣿⣿⣿⣿⣿⣿⣿⣿⣿⣿⣿⣿⣿⣿⣿⠀⠀⠀⠀⠀⠀⠀⠀⠀⠀⠀⠀</a:t>
            </a:r>
            <a:br/>
            <a:r>
              <a:t>⠀⠀⠀⠀⠀⠀⠀⠀⠀⠀⠀⢸⣻⣿⣿⣿⣣⣿⣿⣻⣿⣱⣟⣟⣿⣿⣷⢿⣿⣿⣿⣾⣿⣿⣿⣿⣿⣿⣿⣿⣿⣿⣿⣿⣿⣿⣿⣿⣿⣿⣿⣿⣿⣿⣿⣿⣿⣽⣿⣿⣿⣿⣿⣿⣿⣿⣿⣿⣿⠀⠀⠀⠀⠀⠀⠀⠀⠀⠀⠀⠀</a:t>
            </a:r>
            <a:br/>
            <a:r>
              <a:t>⠀⠀⠀⠀⠀⠀⠀⠀⠀⠀⠀⢸⣾⣿⣿⣿⣿⣿⣿⣿⣿⣿⣿⣿⣿⣿⣿⣿⣿⣿⣿⣿⣿⣿⣿⣿⣿⣿⡿⣿⣿⣿⣿⣿⣿⣿⣿⣿⣿⣿⣿⣿⣿⣿⣿⣿⣿⣿⣿⣿⣿⣿⣿⣿⣿⣿⣿⣿⣿⠀⠀⠀⠀⠀⠀⠀⠀⠀⠀⠀⠀</a:t>
            </a:r>
            <a:br/>
            <a:r>
              <a:t>⠀⠀⠀⠀⠀⠀⠀⠀⠀⠀⠀⢸⣿⣿⣿⣿⣿⣿⣟⣿⣿⣿⣿⢿⣳⡝⢻⣿⣿⢟⣾⣿⣿⣿⣿⣿⣿⣿⣿⣿⣾⣿⣿⣿⣿⣿⣿⣿⣿⣿⣿⣿⣏⣿⣿⣽⣿⣿⣿⣿⣿⣿⣿⣿⣿⣿⣿⣿⣿⠀⠀⠀⠀⠀⠀⠀⠀⠀⠀⠀⠀</a:t>
            </a:r>
            <a:br/>
            <a:r>
              <a:t>⠀⠀⠀⠀⠀⠀⠀⠀⠀⠀⠀⢸⣿⣿⣿⣿⣿⣿⣿⣿⣿⣿⣽⢿⣻⡿⣷⣏⡻⣿⣹⣿⣿⣿⣿⣿⣿⣿⣿⣿⢿⣿⣿⣿⣿⣿⣿⣿⣿⣿⣿⣿⣿⣿⣿⣿⣿⣿⣿⣿⣿⣿⣿⣿⣿⣿⣿⣿⣿⠀⠀⠀⠀⠀⠀⠀⠀⠀⠀⠀⠀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⠀⠀⠀⠀⠀⠀⠀⠀⠀⠀⠀⢸⣿⣿⣿⣿⣿⣿⣿⣿⣿⣿⣿⣿⣿⣿⣿⢿⡿⣟⣿⡿⣿⣿⣿⣿⣿⣿⣿⣿⣿⣎⣿⣿⣿⣿⣿⣿⣿⣿⣿⣿⣿⣿⣿⣿⣿⣿⣿⣿⣽⣿⣿⣿⣻⣿⣿⣿⣿⠀⠀⠀⠀⠀⠀⠀⠀⠀⠀⠀⠀</a:t>
            </a:r>
            <a:br/>
            <a:r>
              <a:t>⠀⠀⠀⠀⠀⠀⠀⠀⠀⠀⠀⠁⢻⣿⣯⣿⢿⣿⣿⣿⣿⣿⣿⣿⣯⣿⣿⣼⣿⣽⣿⣷⣿⣿⣿⣿⣿⣿⣿⣿⣿⣿⣿⣿⣿⣿⣿⣿⣿⣿⣿⣿⣿⣿⣿⣿⣿⣿⣿⣿⣿⣿⣿⣿⣿⣿⣿⣿⣿⠀⠀⠀⠀⠀⠀⠀⠀⠀⠀⠀⠀</a:t>
            </a:r>
            <a:br/>
            <a:r>
              <a:t>⠀⠀⠀⠀⠀⠀⠀⠀⠀⠀⠀⠀⢜⢜⢿⣿⣿⣿⣿⣿⣿⣿⣿⣿⣿⣿⣿⣿⣽⣿⣯⣿⣿⣿⣿⣿⣿⣿⣿⣿⣿⣿⣿⣿⣿⣿⣿⣿⣿⣿⣿⣿⣿⣿⣿⣿⣿⣿⣿⢿⣿⣿⣿⣿⣿⣿⣿⣿⣿⠀⠀⠀⠀⠀⠀⠀⠀⠀⠀⠀⠀</a:t>
            </a:r>
            <a:br/>
            <a:r>
              <a:t>⠀⠀⠀⠀⠀⠀⠀⠀⠀⠀⠀⠕⢕⢕⢕⢿⢿⣿⣿⣿⣿⣿⡿⣿⣿⣿⣿⣿⣿⣿⣿⣿⣿⣿⣿⣿⣿⣿⣿⣿⣿⣿⣿⣿⣿⣿⣿⣿⣿⣿⣿⣿⣿⣿⣿⣹⣿⣾⣿⣿⣿⣿⣿⣿⣿⣿⣿⣿⣿⠀⠀⠀⠀⠀⠀⠀⠀⠀⠀⠀⠀</a:t>
            </a:r>
            <a:br/>
            <a:r>
              <a:t>⠀⠀⠀⠀⠀⠀⠀⠀⠀⠀⠀⠀⢕⢕⢕⢕⢕⢟⣇⢸⣿⣿⡼⣻⣿⣿⣿⣿⣿⣿⣿⣿⣿⣿⣿⣿⣿⣿⣿⣿⣿⣿⣿⣿⣿⣿⣿⣿⣿⣿⣿⣿⣿⣿⣿⣿⣷⣿⣿⣿⣿⣿⣿⣿⣿⣿⣿⣿⣿⠀⠀⠀⠀⠀⠀⠀⠀⠀⠀⠀⠀</a:t>
            </a:r>
            <a:br/>
            <a:r>
              <a:t>⠀⠀⠀⠀⠀⠀⠀⠀⠀⠀⠀⠀⢕⢕⢱⣕⣧⣳⢟⢕⣽⣿⣷⣿⣿⣿⣿⣿⣿⣿⣿⣿⣿⣿⣿⣿⣿⣿⣿⣿⣿⣿⣿⣿⣿⣿⣿⣿⣿⣿⣿⣿⣿⣿⣿⣿⣿⣿⣿⣿⡿⣿⣿⣟⣿⣿⣿⣿⣿⠀⠀⠀⠀⠀⠀⠀⠀⠀⠀⠀⠀</a:t>
            </a:r>
            <a:br/>
            <a:r>
              <a:t>⠀⠀⠀⠀⠀⠀⠀⠀⠀⠀⠀⠀⢕⢱⣿⣿⣿⣿⣿⣿⣿⣿⣿⣿⣿⣿⣿⣿⣿⣿⣿⣿⣿⣿⣿⣿⣿⣿⣿⣿⣿⣿⣿⣿⣿⣿⣿⣿⣿⣿⣿⣿⣿⣿⣿⣿⣿⣿⣿⣿⣿⣿⢿⣿⣿⣿⣿⣿⣿⠀⠀⠀⠀⠀⠀⠀⠀⠀⠀⠀⠀</a:t>
            </a:r>
            <a:br/>
            <a:r>
              <a:t>⠀⠀⠀⠀⠀⠀⠀⠀⠀⠀⠀⠀⠀⢕⣸⣿⣿⣿⣿⣿⣿⣿⣿⣿⣿⣿⣿⣟⣿⣿⣿⣟⣿⣿⣿⣿⣿⣿⣿⣿⣿⣿⣿⣿⣿⣿⣿⣿⣿⣿⣿⣿⣿⣿⣿⣿⣿⣿⣿⣿⣿⡟⢟⣻⣟⣽⡟⢏⢝⠀⠀⠀⠀⠀⠀⠀⠀⠀⠀⠀⠀</a:t>
            </a:r>
            <a:br/>
            <a:r>
              <a:t>⠀⠀⠀⠀⠀⠀⠀⠀⠀⠀⠀⠀⢰⣾⣿⣿⣿⣝⣟⢿⣿⣿⣿⣿⣿⣿⣿⣿⣿⣿⣿⣿⣿⢿⣿⣿⣿⣿⣿⣿⣿⣿⣿⣿⣿⣿⣿⣿⣿⣿⣿⣿⣿⣿⣿⣿⡏⢸⣿⣿⣿⣿⣿⣿⣽⣿⣿⣾⣿⠀⠀⠀⠀⠀⠀⠀⠀⠀⠀⠀⠀</a:t>
            </a:r>
            <a:br/>
            <a:r>
              <a:t>⠀⠀⠀⠀⠀⠀⠀⠀⠀⠀⠀⠀⢸⣿⣿⣿⣿⣷⢝⢿⢿⢿⢿⢽⢹⣿⣿⣝⣹⣷⣿⣵⣷⣿⣿⣿⣿⣿⣿⣿⣿⣿⣿⣿⣿⣿⣿⣿⣿⣿⣿⣿⣿⣿⣿⣿⣿⢵⣿⣿⣿⣿⣿⣿⣿⣿⣿⣿⣿⠀⠀⠀⠀⠀⠀⠀⠀⠀⠀⠀⠀</a:t>
            </a:r>
            <a:br/>
            <a:r>
              <a:t>⠀⠀⠀⠀⠀⠀⠀⠀⠀⠀⠀⠀⠀⢹⣿⣿⣿⣿⣧⡜⢕⢕⢕⡕⡕⡾⣿⣿⣿⣿⣿⣾⣿⣿⣿⣿⣿⣿⣿⣿⣿⣿⣿⣿⣿⣿⣿⣿⣿⣿⣿⣿⣿⣿⣿⡟⣿⡝⢸⣿⣿⣿⣿⣿⣿⣿⣿⣿⣿⠀⠀⠀⠀⠀⠀⠀⠀⠀⠀⠀⠀</a:t>
            </a:r>
            <a:br/>
            <a:r>
              <a:t>⠀⠀⠀⠀⠀⠀⠀⠀⠀⠀⠀⠀⢕⢕⢜⢻⣿⣿⣿⣿⡱⢕⢇⢝⢕⢗⣸⣿⣿⣿⣿⣿⣿⣿⣿⣿⣿⣿⣿⣿⣿⣿⣿⣿⣿⣿⣿⣿⣿⣿⣿⣿⣿⣿⡏⢜⣿⡇⢸⣿⣿⣿⣿⣿⣿⣿⣿⣿⣿⠀⠀⠀⠀⠀⠀⠀⠀⠀⠀⠀⠀</a:t>
            </a:r>
            <a:br/>
            <a:r>
              <a:t>⠀⠀⠀⠀⠀⠀⠀⠀⠀⠀⠀⠀⠑⠑⠑⠑⠙⠛⠛⠛⠛⠃⠘⠛⠑⠘⠛⠛⠛⠛⠛⠛⠛⠛⠛⠛⠛⠛⠛⠛⠛⠛⠛⠛⠛⠛⠛⠛⠛⠛⠛⠛⠛⠛⠋⠑⠛⠃⠚⠛⠛⠛⠛⠛⠛⠛⠛⠛⠛⠀⠀⠀⠀⠀⠀⠀⠀⠀⠀⠀⠀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⠀⠀⠀⠀⠀⠀⠀⠀⠀⠀⠀⢸⣿⡇⣿⣯⣾⣿⣿⡾⣿⣾⣵⣽⣿⣿⣿⣾⣿⣯⣿⣿⣿⣿⣿⣿⣻⣿⣿⣿⣿⣿⣿⣻⣿⣿⣿⣿⣿⣿⣿⣿⣿⣿⣿⣿⣿⣿⣿⣿⣿⣷⣿⣿⣿⣿⣿⣿⣿⠀⠀⠀⠀⠀⠀⠀⠀⠀⠀⠀⠀</a:t>
            </a:r>
            <a:br/>
            <a:r>
              <a:t>⠀⠀⠀⠀⠀⠀⠀⠀⠀⠀⠀⢸⣿⣽⣿⣿⣿⣿⣿⣿⣿⣟⣿⣿⣿⣿⣷⣿⣿⣿⣿⣿⣿⣿⣿⣿⣿⣿⣿⣿⣿⣿⣿⣿⣯⣿⣷⣿⣟⣿⣿⣿⣿⣿⣿⣿⣿⣿⣿⣿⣿⣿⣿⣿⣿⣿⣿⣿⣷⠀⠀⠀⠀⠀⠀⠀⠀⠀⠀⠀⠀</a:t>
            </a:r>
            <a:br/>
            <a:r>
              <a:t>⠀⠀⠀⠀⠀⠀⠀⠀⠀⠀⠀⢸⠿⣿⡿⣿⢿⣿⣿⣿⣿⣿⣿⣟⣿⣿⣿⣿⣿⣿⣿⡿⡿⡿⢻⣿⣿⣿⣿⢿⣿⣿⣿⣿⡿⣿⣿⣿⣿⣿⣿⣿⣿⣿⣿⣟⣿⣿⣿⣿⣿⣿⣿⣿⣿⣿⣿⣿⣻⠀⠀⠀⠀⠀⠀⠀⠀⠀⠀⠀⠀</a:t>
            </a:r>
            <a:br/>
            <a:r>
              <a:t>⠀⠀⠀⠀⠀⠀⠀⠀⠀⠀⠀⢰⣮⣿⣷⢯⡞⣿⣿⣿⣿⣿⣿⢿⣜⣷⢽⣷⢾⣿⣾⣿⣿⣏⣽⢟⣿⣿⣿⣿⣿⣿⣿⣻⣮⣿⣷⡿⣵⣿⣿⣿⣽⣿⣿⣿⣿⣻⣿⣿⣿⣿⣿⣿⣿⣟⣿⣿⣿⠀⠀⠀⠀⠀⠀⠀⠀⠀⠀⠀⠀</a:t>
            </a:r>
            <a:br/>
            <a:r>
              <a:t>⠀⠀⠀⠀⠀⠀⠀⠀⠀⠀⠀⢸⣿⣿⣯⣷⣾⣿⣽⣿⣿⣿⣿⣼⣿⣿⣿⣿⣵⣾⣼⣿⣿⣿⣿⣿⣿⣿⣿⣿⣿⣿⣿⣿⣿⣿⣿⣿⣿⣿⣿⣿⣿⣿⣿⣿⣿⣿⣿⣿⣿⣿⣿⣿⣿⣿⣿⣿⣿⠀⠀⠀⠀⠀⠀⠀⠀⠀⠀⠀⠀</a:t>
            </a:r>
            <a:br/>
            <a:r>
              <a:t>⠀⠀⠀⠀⠀⠀⠀⠀⠀⠀⠀⠜⢿⣿⣵⣿⣿⣿⣿⡝⢻⣿⣿⢻⣟⣯⣿⣯⣽⣹⣻⣿⣿⣿⣿⣿⡝⣷⣿⣿⣿⣿⣿⣿⣿⣿⣿⣿⣽⣿⣷⣾⣿⣿⣿⣿⣿⣿⣿⣿⣿⣿⣿⣾⣿⣿⣿⣿⣿⠀⠀⠀⠀⠀⠀⠀⠀⠀⠀⠀⠀</a:t>
            </a:r>
            <a:br/>
            <a:r>
              <a:t>⠀⠀⠀⠀⠀⠀⠀⠀⠀⠀⠀⢸⣻⡿⣿⣿⣫⣿⣿⡻⣿⣇⣞⢟⣿⣿⣷⢪⢿⣯⡟⣾⣿⣿⣿⣿⣿⣿⣿⣿⣿⣿⣿⣿⣿⣿⣿⣿⣿⡟⣷⣿⣿⣿⣿⣯⣻⣽⣿⣿⣿⣿⣿⣿⣿⣿⣿⣿⣿⠀⠀⠀⠀⠀⠀⠀⠀⠀⠀⠀⠀</a:t>
            </a:r>
            <a:br/>
            <a:r>
              <a:t>⠀⠀⠀⠀⠀⠀⠀⠀⠀⠀⠀⢸⣾⣿⣿⣿⣿⣿⣿⣿⣿⣿⣿⣿⣷⣿⣿⣿⣿⣿⣿⣿⣿⣿⣿⣿⣿⣿⣿⣿⣿⣿⣿⣿⣿⣿⣿⣿⣿⣿⣿⣿⣿⣿⢻⣿⣿⣿⣿⣿⣿⣿⣿⣿⣿⣻⣿⣿⣿⠀⠀⠀⠀⠀⠀⠀⠀⠀⠀⠀⠀</a:t>
            </a:r>
            <a:br/>
            <a:r>
              <a:t>⠀⠀⠀⠀⠀⠀⠀⠀⠀⠀⠀⢸⣿⣽⣿⣿⣿⣿⢟⡽⣽⣏⣿⢹⣣⡕⢹⣿⣟⢿⣳⣻⣿⣿⣿⣿⣿⣿⣿⢱⣯⣿⣿⣿⣿⣿⣿⣿⣿⣿⣿⣿⣟⣻⣏⣽⣿⣿⣿⣿⣿⣿⣿⣿⣿⣿⣟⣿⣿⠀⠀⠀⠀⠀⠀⠀⠀⠀⠀⠀⠀</a:t>
            </a:r>
            <a:br/>
            <a:r>
              <a:t>⠀⠀⠀⠀⠀⠀⠀⠀⠀⠀⠀⢸⢿⣿⣿⣿⣿⣿⣿⣿⢻⣿⣿⣿⣟⡷⣷⣏⡞⢪⡜⣼⣿⣿⣿⣿⣷⣿⣿⣟⣿⢿⣿⣿⣿⣿⣿⣿⣿⣿⣿⣿⣿⣿⣿⣯⣷⣿⣿⣿⣿⣿⣿⣿⣿⣿⣿⣿⣿⠀⠀⠀⠀⠀⠀⠀⠀⠀⠀⠀⠀</a:t>
            </a:r>
            <a:br/>
            <a:r>
              <a:t>⠀⠀⠀⠀⠀⠀⠀⠀⠀⠀⠀⢸⣿⣿⣿⣿⣿⣿⣿⣿⣿⣿⣿⣿⣿⣿⣿⢿⣿⣿⣻⣿⣿⣿⣿⣿⣿⣿⣿⣿⣿⣿⢹⣿⣿⣿⣿⣿⣿⣿⣿⣿⡿⣿⣿⣿⣿⣿⣿⣿⣿⣿⣿⣿⣻⣿⣿⣿⣿⠀⠀⠀⠀⠀⠀⠀⠀⠀⠀⠀⠀</a:t>
            </a:r>
            <a:br/>
            <a:r>
              <a:t>⠀⠀⠀⠀⠀⠀⠀⠀⠀⠀⠀⠘⢟⣿⣮⣼⢿⣿⣿⣿⣿⣿⣿⣿⣿⣿⣿⣮⢝⣏⣿⣿⣽⣿⣿⣿⣿⣿⣿⣿⣿⣿⣿⣿⣿⣿⣿⣿⣿⣿⣿⣿⣿⣿⣿⣿⣿⣿⣿⣿⣯⣿⣿⣿⣿⣿⣿⣿⣿⠀⠀⠀⠀⠀⠀⠀⠀⠀⠀⠀⠀</a:t>
            </a:r>
            <a:br/>
            <a:r>
              <a:t>⠀⠀⠀⠀⠀⠀⠀⠀⠀⠀⠀⠀⢕⢜⢿⢿⢾⣿⣿⣿⣿⣿⣿⣿⣿⣿⣿⣽⣽⣿⣿⣿⣻⣿⣿⣿⣿⣿⣿⣿⣿⣿⣿⣿⣿⣿⣿⣿⣿⣿⣿⣿⣿⣿⣿⣿⣿⣿⣿⢿⣿⣿⣿⣿⣿⣿⣿⣿⣿⠀⠀⠀⠀⠀⠀⠀⠀⠀⠀⠀⠀</a:t>
            </a:r>
            <a:br/>
            <a:r>
              <a:t>⠀⠀⠀⠀⠀⠀⠀⠀⠀⠀⠀⠔⢕⢕⢕⢕⢻⢿⢿⣿⣿⣿⡿⢿⣿⣿⣿⣿⣿⣿⣿⣿⣿⣿⣿⣿⣿⣿⣿⣿⣿⣿⣿⣿⣿⣿⣿⣿⣿⣿⣿⣿⣿⢯⣟⣽⣿⡞⣻⣾⣿⣿⣿⣿⣿⣿⣿⣿⣿⠀⠀⠀⠀⠀⠀⠀⠀⠀⠀⠀⠀</a:t>
            </a:r>
            <a:br/>
            <a:r>
              <a:t>⠀⠀⠀⠀⠀⠀⠀⠀⠀⠀⠀⠀⢕⢅⢕⢕⢐⢜⢇⢜⣿⣿⡧⣫⣿⣿⣿⣿⣿⣿⣿⣿⣿⣿⣿⣿⣿⣿⣿⣿⣻⣿⣿⣿⣿⣿⣿⣿⣿⣿⣿⣿⣿⣿⣿⣿⣷⣿⣿⣿⣿⣿⣿⣿⣿⣿⣿⣿⣿⠀⠀⠀⠀⠀⠀⠀⠀⠀⠀⠀⠀</a:t>
            </a:r>
            <a:br/>
            <a:r>
              <a:t>⠀⠀⠀⠀⠀⠀⠀⠀⠀⠀⠀⠀⠕⢕⢕⢕⣔⡱⢕⢕⢽⣽⣷⣿⣿⣿⣿⣿⣿⣿⣿⣿⣿⣿⣿⣿⣿⣿⣿⣿⣿⣿⣿⣿⣿⣿⣿⣿⣿⣿⣿⣿⣿⣿⣿⣿⣿⣿⣿⣿⡿⣿⣿⢟⣿⣻⣿⣿⣿⠀⠀⠀⠀⠀⠀⠀⠀⠀⠀⠀⠀</a:t>
            </a:r>
            <a:br/>
            <a:r>
              <a:t>⠀⠀⠀⠀⠀⠀⠀⠀⠀⠀⠀⠀⢕⢕⣿⣷⣿⣿⣾⣿⣿⣿⣿⣿⣿⣿⣿⣿⣿⣿⣿⣿⣿⣿⣿⣿⣿⣿⣿⣿⣯⣿⣿⣿⣿⣿⣿⣿⣿⣿⣿⣿⣿⣿⣿⣿⣿⣿⣿⣿⣿⣟⣿⣽⣿⣿⣿⣿⣿⠀⠀⠀⠀⠀⠀⠀⠀⠀⠀⠀⠀</a:t>
            </a:r>
            <a:br/>
            <a:r>
              <a:t>⠀⠀⠀⠀⠀⠀⠀⠀⠀⠀⠀⠀⠀⢕⣱⣽⣿⣿⣿⣿⣿⣿⣿⣿⣿⣿⣿⣿⣿⣿⣮⣟⢿⣿⣿⣿⣿⣿⣿⣿⣿⣿⣿⣿⣿⣿⣿⣿⣿⣿⣿⣿⣿⣿⣿⣿⣿⣹⣿⣿⣟⡟⢟⣟⣟⣻⡟⢝⢝⠀⠀⠀⠀⠀⠀⠀⠀⠀⠀⠀⠀</a:t>
            </a:r>
            <a:br/>
            <a:r>
              <a:t>⠀⠀⠀⠀⠀⠀⠀⠀⠀⠀⠀⠀⢔⣾⣿⣿⣿⣝⣟⢿⣿⣿⣿⣿⣿⣿⣧⣿⣿⣿⣿⣿⣿⣿⣿⣿⣿⣿⣿⣿⣿⣿⣿⣿⣿⣿⣿⣿⣿⣿⣿⣿⣿⣿⣿⣿⣿⡕⢿⣿⣿⣿⣾⣿⣽⣯⣿⣷⣿⠀⠀⠀⠀⠀⠀⠀⠀⠀⠀⠀⠀</a:t>
            </a:r>
            <a:br/>
            <a:r>
              <a:t>⠀⠀⠀⠀⠀⠀⠀⠀⠀⠀⠀⠀⢸⣿⣿⣿⣿⣿⢝⢿⢻⢿⢿⢽⢫⢽⣾⣝⣝⣷⣷⣧⣵⣿⣿⣿⣿⣿⣿⣿⣿⣿⣿⣿⣿⣿⣿⣿⣿⣿⣿⣿⣿⣿⣿⣿⣿⢕⢾⣿⣿⣿⣿⣿⣿⣿⣿⣷⣿⠀⠀⠀⠀⠀⠀⠀⠀⠀⠀⠀⠀</a:t>
            </a:r>
            <a:br/>
            <a:r>
              <a:t>⠀⠀⠀⠀⠀⠀⠀⠀⠀⠀⠀⠀⠀⢹⣿⣿⣿⣿⣧⡕⢕⢕⢕⢕⢕⢺⣿⣿⣿⣿⣿⣿⣿⣿⣿⣿⣿⣿⣿⣿⣿⣿⣿⣿⣿⣿⣿⣿⣿⣿⣿⣿⣿⣿⣿⡿⣿⡇⢱⣿⣿⣿⣿⣿⣿⣿⣿⣿⣿⠀⠀⠀⠀⠀⠀⠀⠀⠀⠀⠀⠀</a:t>
            </a:r>
            <a:br/>
            <a:r>
              <a:t>⠀⠀⠀⠀⠀⠀⠀⠀⠀⠀⠀⠀⢔⢕⢜⢻⣿⣿⣿⣷⡱⢕⢕⢝⢇⢗⣸⣿⣿⣻⣿⣿⣾⣿⣿⣿⣿⣿⣿⣿⣿⣿⣿⣿⣿⣿⣿⣿⣿⣿⣿⣿⣿⣿⣿⢕⢾⣷⢕⣿⣿⣿⣿⣿⣿⣿⣷⣿⣿⠀⠀⠀⠀⠀⠀⠀⠀⠀⠀⠀⠀</a:t>
            </a:r>
            <a:br/>
            <a:r>
              <a:t>⠀⠀⠀⠀⠀⠀⠀⠀⠀⠀⠀⠀⠐⠑⠑⠑⠙⠛⠛⠛⠛⠃⠑⠛⠓⠓⠛⠛⠛⠛⠛⠛⠛⠛⠛⠛⠛⠛⠛⠛⠛⠛⠛⠛⠛⠛⠛⠛⠛⠛⠛⠛⠛⠛⠛⠑⠘⠛⠑⠛⠛⠛⠛⠛⠛⠛⠛⠛⠛⠀⠀⠀⠀⠀⠀⠀⠀⠀⠀⠀⠀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⠀⠀⠀⠀⠀⠀⠀⠀⠀⠀⠀⢸⣿⡇⣿⣯⣼⣿⣿⡼⣮⣾⣱⣽⣿⣯⣿⣾⣿⣯⣿⣿⣿⣿⣿⢿⣻⣿⣿⣿⣿⣿⣿⢻⣿⣿⣿⣿⣿⣿⣿⣿⣿⣿⣿⣿⣿⣿⣿⣿⣿⣷⣿⣿⣿⣿⣿⣿⣿⠀⠀⠀⠀⠀⠀⠀⠀⠀⠀⠀⠀</a:t>
            </a:r>
            <a:br/>
            <a:r>
              <a:t>⠀⠀⠀⠀⠀⠀⠀⠀⠀⠀⠀⢸⣿⣽⣾⣾⣿⣿⣿⣿⣿⣎⣾⣿⣿⣿⣷⣿⣿⣿⣿⣿⣿⣿⣾⣷⣿⣿⣿⣿⣿⣿⣿⣿⣿⣿⣿⣿⣟⣿⣿⣿⣿⣿⣿⣿⣿⣿⣿⣿⣿⣿⣿⣿⣿⣿⣿⣿⣷⠀⠀⠀⠀⠀⠀⠀⠀⠀⠀⠀⠀</a:t>
            </a:r>
            <a:br/>
            <a:r>
              <a:t>⠀⠀⠀⠀⠀⠀⠀⠀⠀⠀⠀⢸⠻⣿⡿⣿⢿⣿⣿⣿⣿⣿⢿⣟⣿⣿⣟⣿⣿⣿⣿⡻⡿⡿⢻⣿⣿⣿⣟⢿⣿⣿⣿⣿⡿⣿⣿⣿⣿⣿⣿⣿⢿⣿⣿⣟⣿⣿⣿⣿⣻⣿⣿⣿⣿⣿⣿⣿⣻⠀⠀⠀⠀⠀⠀⠀⠀⠀⠀⠀⠀</a:t>
            </a:r>
            <a:br/>
            <a:r>
              <a:t>⠀⠀⠀⠀⠀⠀⠀⠀⠀⠀⠀⢰⡮⣿⣷⢽⡞⣿⣿⣿⣿⣿⣿⣿⣕⢷⢽⣗⣾⣯⣾⣾⣿⣏⣽⢼⣿⣿⣿⣿⣿⣿⣿⣿⣧⣽⣷⡿⣵⣿⣿⣿⣿⣿⣿⣿⣿⣻⣿⣿⣿⣿⢿⣿⣿⣟⣿⣿⣿⠀⠀⠀⠀⠀⠀⠀⠀⠀⠀⠀⠀</a:t>
            </a:r>
            <a:br/>
            <a:r>
              <a:t>⠀⠀⠀⠀⠀⠀⠀⠀⠀⠀⠀⢸⣿⣿⣯⣷⣷⣿⣽⣿⣿⣿⣿⣼⣯⣿⣽⣷⣽⣾⣼⣿⣿⣿⣿⣿⣿⣿⣿⣿⣿⣿⣿⣿⣾⣿⣿⣿⣿⣿⣿⣿⣿⣿⣿⣿⣿⣿⣿⣿⣿⣿⣿⣿⣿⣿⣿⣿⣿⠀⠀⠀⠀⠀⠀⠀⠀⠀⠀⠀⠀</a:t>
            </a:r>
            <a:br/>
            <a:r>
              <a:t>⠀⠀⠀⠀⠀⠀⠀⠀⠀⠀⠀⠜⢿⣿⣧⣿⣿⣿⣿⡽⢫⡿⣿⢻⣟⣿⡿⣯⣽⣽⣫⣯⣿⣿⣿⣿⡯⣽⣽⣿⣿⣿⣿⣿⣿⣿⣿⣿⣿⣿⣷⣿⣿⣿⣿⣿⣿⣿⣿⣿⣿⣿⣿⣾⣿⣿⣿⣿⣟⠀⠀⠀⠀⠀⠀⠀⠀⠀⠀⠀⠀</a:t>
            </a:r>
            <a:br/>
            <a:r>
              <a:t>⠀⠀⠀⠀⠀⠀⠀⠀⠀⠀⠀⢘⡿⡗⣿⣽⣫⣿⣿⡿⣟⣇⣞⢞⣿⣿⣷⢮⣿⣯⣝⣾⣿⣿⣿⣿⣷⣿⣿⣿⣿⣿⣿⣿⣿⣿⣿⣿⣟⢿⣷⣿⣿⣿⣿⣿⣻⣵⣿⣿⣿⣿⣿⣿⣿⣿⣿⣿⣿⠀⠀⠀⠀⠀⠀⠀⠀⠀⠀⠀⠀</a:t>
            </a:r>
            <a:br/>
            <a:r>
              <a:t>⠀⠀⠀⠀⠀⠀⠀⠀⠀⠀⠀⢸⣧⣿⣿⣿⣽⣿⣿⣿⣿⣿⣿⣿⣷⣿⣿⣿⣿⣾⣿⣿⣿⣿⣿⣿⣿⣿⣿⣿⣿⣿⣿⣿⣿⣿⣿⣿⣿⣿⣿⣿⣿⣿⢿⣿⣿⣿⣿⣿⣿⣿⣿⣿⣿⣿⣿⣿⣿⠀⠀⠀⠀⠀⠀⠀⠀⠀⠀⠀⠀</a:t>
            </a:r>
            <a:br/>
            <a:r>
              <a:t>⠀⠀⠀⠀⠀⠀⠀⠀⠀⠀⠀⢸⣟⣿⣿⣿⣿⣿⢟⡿⣿⣏⣿⣹⣣⡕⢹⣷⣟⢿⣳⣻⣿⣿⣿⣿⢿⣿⣿⡇⣾⣿⣿⣿⣿⣿⣿⣿⣿⣟⣿⣿⣟⣻⣟⣽⣿⣿⣿⣿⣻⣿⣿⣿⣿⣿⣟⣿⣿⠀⠀⠀⠀⠀⠀⠀⠀⠀⠀⠀⠀</a:t>
            </a:r>
            <a:br/>
            <a:r>
              <a:t>⠀⠀⠀⠀⠀⠀⠀⠀⠀⠀⠀⢸⢗⣿⣿⣿⣿⣿⣿⣿⢻⣿⣽⡿⣜⡧⣷⣏⡞⢸⡜⡼⣿⣿⣿⣿⣧⣿⣿⣿⣻⣿⣿⣿⣿⣿⣿⣿⣿⣿⣿⣿⣿⣿⣿⣧⣿⣿⣿⣿⣿⣿⣿⣿⣿⣿⣿⣿⣿⠀⠀⠀⠀⠀⠀⠀⠀⠀⠀⠀⠀</a:t>
            </a:r>
            <a:br/>
            <a:r>
              <a:t>⠀⠀⠀⠀⠀⠀⠀⠀⠀⠀⠀⢱⣿⣿⣿⣿⣿⣿⣿⣿⣿⣿⣿⣿⣿⣿⣿⢻⣿⣿⣻⣿⣿⣿⡿⣿⣿⣿⣿⣿⣿⣾⢝⣿⣿⣿⣿⣿⣿⣿⣿⣿⣿⣿⣿⣿⣷⣿⢿⣿⣽⣿⣿⣿⣻⣿⣿⣿⣿⠀⠀⠀⠀⠀⠀⠀⠀⠀⠀⠀⠀</a:t>
            </a:r>
            <a:br/>
            <a:r>
              <a:t>⠀⠀⠀⠀⠀⠀⠀⠀⠀⠀⠀⠑⢟⣿⣮⣽⢿⣻⣿⣿⣿⣿⣿⣿⣿⣿⣿⣧⢝⣏⣿⣿⣽⣿⣿⣿⣿⣿⣿⣿⣿⣿⣿⣿⣿⣿⣿⣿⣿⣿⣿⣿⣿⣿⣿⡿⣿⣿⣿⣿⣯⣿⣿⣿⣿⣿⣿⣿⣿⠀⠀⠀⠀⠀⠀⠀⠀⠀⠀⠀⠀</a:t>
            </a:r>
            <a:br/>
            <a:r>
              <a:t>⠀⠀⠀⠀⠀⠀⠀⠀⠀⠀⠀⠀⢱⢝⢿⢿⢾⣟⣿⣿⣿⣿⣿⣿⣿⣿⣿⣽⣽⣾⣯⣿⣻⣿⣿⡿⢿⣿⣿⣿⣿⣿⣿⣿⣿⣿⣿⣿⣿⣿⣿⣿⣾⣿⣿⣿⣿⣿⣿⢿⣿⡿⣿⣿⣿⣿⣿⣿⣿⠀⠀⠀⠀⠀⠀⠀⠀⠀⠀⠀⠀</a:t>
            </a:r>
            <a:br/>
            <a:r>
              <a:t>⠀⠀⠀⠀⠀⠀⠀⠀⠀⠀⠀⠐⢇⢕⢜⢕⢻⢿⣿⢿⣿⣿⡿⢿⣿⣿⣿⣿⣿⣿⣿⣿⣿⣿⣿⣿⣿⣿⣿⣿⣿⣿⣿⣿⣿⣿⣿⣿⣿⣿⣿⣿⣿⢫⣏⣹⣿⡝⣿⣾⣿⣿⣿⣿⣿⣿⣿⣿⣿⠀⠀⠀⠀⠀⠀⠀⠀⠀⠀⠀⠀</a:t>
            </a:r>
            <a:br/>
            <a:r>
              <a:t>⠀⠀⠀⠀⠀⠀⠀⠀⠀⠀⠀⠀⢕⢅⢕⢅⠅⢜⢣⡕⣯⣿⡇⢪⣿⣿⣿⣿⣿⣿⣿⣿⣿⣿⣿⣿⣿⣿⣿⣿⣹⣿⣿⣿⣿⣿⣿⣿⣿⣿⣿⣿⣿⣿⣿⣿⣿⣿⣿⣿⣿⣿⣿⣿⣿⣿⣿⣿⣿⠀⠀⠀⠀⠀⠀⠀⠀⠀⠀⠀⠀</a:t>
            </a:r>
            <a:br/>
            <a:r>
              <a:t>⠀⠀⠀⠀⠀⠀⠀⠀⠀⠀⠀⠀⠕⢕⢕⢕⢕⡕⢕⢕⢺⣽⣷⣿⣿⣿⣿⣿⣿⣿⣿⣿⣿⣿⣿⣿⣿⣿⣿⣿⣿⣿⣿⣿⣿⣿⣿⣿⣿⣿⣿⣿⣿⣿⣿⣿⣿⣿⣿⣿⢿⣹⣿⣟⣿⣫⣻⣿⢿⠀⠀⠀⠀⠀⠀⠀⠀⠀⠀⠀⠀</a:t>
            </a:r>
            <a:br/>
            <a:r>
              <a:t>⠀⠀⠀⠀⠀⠀⠀⠀⠀⠀⠀⠀⢕⢕⢾⣷⣿⣿⣷⣿⣿⣿⣿⣿⣿⣿⣿⣿⣿⣿⣿⣿⣿⣿⣿⣿⣿⣿⣿⣿⣿⣿⣿⣿⣿⣿⣿⣿⣿⣿⣿⣿⣿⣿⣿⣿⣿⣿⣿⣿⣿⣿⡷⣽⣿⣯⣿⣿⣟⠀⠀⠀⠀⠀⠀⠀⠀⠀⠀⠀⠀</a:t>
            </a:r>
            <a:br/>
            <a:r>
              <a:t>⠀⠀⠀⠀⠀⠀⠀⠀⠀⠀⠀⠀⠀⢕⣕⣼⣾⣿⣿⣿⣿⣿⣿⣿⣿⣿⣿⣿⣿⣿⣿⣏⢿⣿⣿⣿⣿⣿⣿⣿⣿⣿⣿⣿⣿⣿⣿⣿⣿⣿⣿⣿⣿⣿⣿⣿⣿⡻⣿⣿⣿⡟⢟⣟⣟⣻⡟⢝⢝⠀⠀⠀⠀⠀⠀⠀⠀⠀⠀⠀⠀</a:t>
            </a:r>
            <a:br/>
            <a:r>
              <a:t>⠀⠀⠀⠀⠀⠀⠀⠀⠀⠀⠀⠀⢔⣾⣿⣿⣿⣟⣟⢿⣿⣿⣿⣿⣿⣿⣵⣷⣿⣿⣿⣿⣿⡿⣿⣿⣿⣿⣿⣿⣿⣿⣿⣿⣿⣿⣿⣿⣿⣿⣿⣿⣿⣿⣿⣿⣿⡝⢻⣿⣿⣿⣿⣾⣽⣿⣿⣷⣾⠀⠀⠀⠀⠀⠀⠀⠀⠀⠀⠀⠀</a:t>
            </a:r>
            <a:br/>
            <a:r>
              <a:t>⠀⠀⠀⠀⠀⠀⠀⠀⠀⠀⠀⠀⢜⣿⣿⣿⣿⣿⡝⢿⢟⢻⢯⢯⢝⢻⣷⣝⣝⢵⣷⣧⣵⣷⣿⣿⣿⣿⣿⣿⣿⣿⣿⣿⣿⣿⣿⣿⣿⣿⣿⣿⣿⣿⣿⣿⣿⢇⢼⣿⣿⣿⣿⣿⣿⣿⣿⣷⣻⠀⠀⠀⠀⠀⠀⠀⠀⠀⠀⠀⠀</a:t>
            </a:r>
            <a:br/>
            <a:r>
              <a:t>⠀⠀⠀⠀⠀⠀⠀⠀⠀⠀⠀⠀⠀⢜⣿⣿⣿⣿⣷⡜⢇⢕⢕⢕⣱⢸⢿⡿⡿⣿⡿⣿⢿⣿⣿⣿⣿⣿⣿⣿⣿⣿⣿⣿⣿⣿⣿⣿⣿⣿⣿⣿⣿⣿⣿⡿⢻⣏⢕⣿⣿⣿⣿⣿⣿⣿⣿⣿⣿⠀⠀⠀⠀⠀⠀⠀⠀⠀⠀⠀⠀</a:t>
            </a:r>
            <a:br/>
            <a:r>
              <a:t>⠀⠀⠀⠀⠀⠀⠀⠀⠀⠀⠀⠀⠔⢕⢜⢻⣿⣿⣿⣿⡕⢕⢕⢏⢕⢗⣺⣿⣿⣳⣿⣿⣿⣿⣿⣿⣿⣿⣿⣿⣿⣿⣿⣿⣿⣿⣿⣿⣿⣿⣿⣿⣿⣿⣿⢕⢸⣟⢕⣿⣿⣿⣿⣿⣿⣿⣷⣿⣿⠀⠀⠀⠀⠀⠀⠀⠀⠀⠀⠀⠀</a:t>
            </a:r>
            <a:br/>
            <a:r>
              <a:t>⠀⠀⠀⠀⠀⠀⠀⠀⠀⠀⠀⠀⠀⠑⠑⠑⠙⠛⠛⠛⠛⠃⠘⠛⠓⠑⠛⠛⠛⠛⠛⠛⠛⠛⠛⠛⠛⠛⠛⠛⠛⠛⠛⠛⠛⠛⠛⠛⠛⠛⠛⠛⠛⠛⠛⠃⠘⠛⠑⠛⠛⠛⠛⠛⠛⠛⠛⠛⠛⠀⠀⠀⠀⠀⠀⠀⠀⠀⠀⠀⠀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⠀⠀⠀⠀⠀⠀⠀⠀⠀⠀⠀⢸⣿⡇⣿⣷⣼⣿⣿⡾⣾⣾⣣⣽⣿⣿⣿⣾⣿⣯⣿⣿⣿⣿⡿⢿⣻⣿⣿⣿⣿⣿⣿⢻⣿⣿⣿⣿⣿⣿⣿⣿⣿⣿⣿⣿⣿⣿⣿⣿⣿⣷⣿⣿⣿⣿⣿⣿⣿⠀⠀⠀⠀⠀⠀⠀⠀⠀⠀⠀⠀</a:t>
            </a:r>
            <a:br/>
            <a:r>
              <a:t>⠀⠀⠀⠀⠀⠀⠀⠀⠀⠀⠀⢸⣿⣽⣿⣿⣿⣿⣿⣽⣿⣞⣾⣿⣷⣿⣿⣿⣿⣿⣿⣿⣿⣿⣾⣿⣿⣿⣿⣽⣿⣿⣿⣿⣿⣿⣿⣿⣟⣿⣿⣿⣿⣿⣿⣿⣿⣿⣿⣿⣿⣿⣿⣿⣿⣿⣿⣿⣿⠀⠀⠀⠀⠀⠀⠀⠀⠀⠀⠀⠀</a:t>
            </a:r>
            <a:br/>
            <a:r>
              <a:t>⠀⠀⠀⠀⠀⠀⠀⠀⠀⠀⠀⢸⠿⣿⣿⣻⣿⣿⣿⣿⣿⣿⣿⣟⣟⣻⣟⣿⣿⣿⣿⣟⡿⡿⢻⣟⣿⣿⢟⢟⣿⣿⡿⣿⡻⢿⣿⣿⣿⣿⣿⣿⣿⣿⣿⣿⣿⣿⣿⣿⣿⣿⣿⣿⣿⣿⣿⣿⣿⠀⠀⠀⠀⠀⠀⠀⠀⠀⠀⠀⠀</a:t>
            </a:r>
            <a:br/>
            <a:r>
              <a:t>⠀⠀⠀⠀⠀⠀⠀⠀⠀⠀⠀⢰⡮⣿⣷⡟⡞⣿⣿⣿⣿⣿⣿⢞⣇⢧⣽⢗⣾⣯⣷⢾⣧⣏⡼⡧⣿⣿⣿⣿⣿⣿⣿⣟⣧⣽⣷⡯⢽⣾⣿⣿⣟⣿⣿⣿⣿⣿⣿⣿⣿⣿⢿⣿⣿⣟⣿⣿⣿⠀⠀⠀⠀⠀⠀⠀⠀⠀⠀⠀⠀</a:t>
            </a:r>
            <a:br/>
            <a:r>
              <a:t>⠀⠀⠀⠀⠀⠀⠀⠀⠀⠀⠀⢸⣿⣿⣯⣷⣧⣽⣽⣿⣷⣿⣿⣽⣿⣿⣽⣷⣿⣷⣵⣿⣿⣿⣾⣿⣿⣿⣿⣿⣿⣿⣿⣿⣾⣿⣿⣿⣿⣿⣿⣿⣿⣿⣿⣿⣿⣿⣿⣿⣿⣿⣿⣿⣿⣿⣿⣿⣿⠀⠀⠀⠀⠀⠀⠀⠀⠀⠀⠀⠀</a:t>
            </a:r>
            <a:br/>
            <a:r>
              <a:t>⠀⠀⠀⠀⠀⠀⠀⠀⠀⠀⠀⠘⢿⣿⣧⣽⣿⣿⣿⡾⢫⣼⣿⢻⣿⣿⣿⢹⡝⣽⣿⣯⣿⣿⣿⣿⣿⣽⣿⣿⣿⣿⣿⣿⣿⣿⣿⣿⣿⣿⢷⡾⣿⣿⣿⣿⢿⣿⣿⣿⣿⣿⣿⣾⣿⣿⣿⣿⣟⠀⠀⠀⠀⠀⠀⠀⠀⠀⠀⠀⠀</a:t>
            </a:r>
            <a:br/>
            <a:r>
              <a:t>⠀⠀⠀⠀⠀⠀⠀⠀⠀⠀⠀⢘⡟⣿⣿⣿⣻⣿⣿⢟⣏⢇⣾⢳⣻⣿⣷⢮⣿⣯⡟⣿⣿⣿⣿⣿⣿⣿⣿⣿⣿⣿⣿⣿⣿⣿⣿⣿⣿⢿⣻⣿⣿⣿⣿⣿⢿⣱⣿⣿⣿⣿⣿⣻⣿⣿⣿⣿⣿⠀⠀⠀⠀⠀⠀⠀⠀⠀⠀⠀⠀</a:t>
            </a:r>
            <a:br/>
            <a:r>
              <a:t>⠀⠀⠀⠀⠀⠀⠀⠀⠀⠀⠀⢸⣧⣿⣿⣿⣿⣿⣿⣿⣿⣿⣿⣿⣷⣾⣿⣷⣿⣷⣿⣿⣿⣿⣿⣿⣿⣿⣿⣿⣿⣿⣿⣿⣿⣿⣿⣿⣿⣿⣿⣿⣿⣿⢿⣿⣿⣿⣿⣿⣿⣿⣿⣿⣿⣻⣿⣿⣿⠀⠀⠀⠀⠀⠀⠀⠀⠀⠀⠀⠀</a:t>
            </a:r>
            <a:br/>
            <a:r>
              <a:t>⠀⠀⠀⠀⠀⠀⠀⠀⠀⠀⠀⢸⣿⣿⣿⣿⣿⣿⣿⡿⣿⣯⣿⡹⣧⡕⢹⣷⡿⢿⡱⣹⣿⣿⣿⣿⡿⣿⣿⡟⣸⣽⣿⣿⣿⣿⣿⣿⣿⣿⣿⣿⣟⣹⡿⣿⣿⣿⣿⣿⣻⣿⣿⣿⣿⣿⣿⣿⣿⠀⠀⠀⠀⠀⠀⠀⠀⠀⠀⠀⠀</a:t>
            </a:r>
            <a:br/>
            <a:r>
              <a:t>⠀⠀⠀⠀⠀⠀⠀⠀⠀⠀⠀⢸⣟⣯⣿⣿⣿⣿⣿⣿⢿⣿⣏⡯⡎⡏⣿⣎⡜⢱⡜⣸⣻⣿⣿⣿⣿⣼⣿⣷⣻⣿⣿⣿⣿⣿⣿⣿⣿⣿⣿⣿⣿⣿⣿⣿⣿⣿⣿⣿⣿⣿⣿⣿⣿⣿⣿⣿⣿⠀⠀⠀⠀⠀⠀⠀⠀⠀⠀⠀⠀</a:t>
            </a:r>
            <a:br/>
            <a:r>
              <a:t>⠀⠀⠀⠀⠀⠀⠀⠀⠀⠀⠀⢱⣿⣿⣿⣿⣿⣿⣿⣿⣿⣿⣿⣿⣿⣿⣿⢻⣿⣿⣻⣿⣿⣿⡿⣿⣿⣿⣿⣿⣿⣿⢾⢻⣿⣿⣿⣿⣿⣿⣿⣿⣿⣿⣿⣿⣿⣷⡿⣿⣿⣿⣿⣿⣻⣿⣿⣿⣿⠀⠀⠀⠀⠀⠀⠀⠀⠀⠀⠀⠀</a:t>
            </a:r>
            <a:br/>
            <a:r>
              <a:t>⠀⠀⠀⠀⠀⠀⠀⠀⠀⠀⠀⠜⢟⣿⣿⣽⣿⣻⣿⣿⣿⣿⣿⣿⣽⣿⣿⡧⢝⣏⣽⣿⣿⣿⣿⣿⣿⣿⣿⣿⣿⣿⣿⣿⣿⣿⣿⣿⣿⣿⣿⣿⣿⣿⣿⣿⣿⣿⣿⣿⣯⣿⣿⣿⣿⣿⣿⣿⣿⠀⠀⠀⠀⠀⠀⠀⠀⠀⠀⠀⠀</a:t>
            </a:r>
            <a:br/>
            <a:r>
              <a:t>⠀⠀⠀⠀⠀⠀⠀⠀⠀⠀⠀⠀⢜⢝⢿⢿⢾⣿⣿⣿⣿⣿⣿⣿⣿⣿⣿⢽⣹⣾⣿⣿⣿⣿⣿⣿⢿⣿⣿⣿⣿⣿⣿⣿⣿⣿⣿⣿⣿⣿⣿⣿⣾⣿⣿⣿⣿⣿⣿⢿⣿⣿⣿⣿⣿⣿⣿⣿⣿⠀⠀⠀⠀⠀⠀⠀⠀⠀⠀⠀⠀</a:t>
            </a:r>
            <a:br/>
            <a:r>
              <a:t>⠀⠀⠀⠀⠀⠀⠀⠀⠀⠀⠀⠐⢇⢕⢜⢗⢿⣿⣿⢿⣿⣿⡿⢿⣟⣿⣿⣿⣿⣿⣿⣿⣿⣿⣿⣿⣿⣿⣿⣿⣿⣿⣿⣿⣿⣿⣿⣿⣿⣿⣿⣿⣿⢽⣏⣹⣽⡗⣿⣾⣿⣿⣿⣿⣿⣿⣿⣿⣿⠀⠀⠀⠀⠀⠀⠀⠀⠀⠀⠀⠀</a:t>
            </a:r>
            <a:br/>
            <a:r>
              <a:t>⠀⠀⠀⠀⠀⠀⠀⠀⠀⠀⠀⠀⢕⢅⢕⢕⠁⢜⢇⢕⣧⡿⡇⢻⣿⣿⣿⣿⣿⣿⣿⣿⣿⣿⣿⣿⣿⣿⣿⣿⣿⣿⣿⣿⣿⣿⣿⣿⣿⣿⣿⣿⣿⣿⣿⣿⣿⣿⣿⣿⣿⣿⣿⣿⣿⣿⣿⣿⣿⠀⠀⠀⠀⠀⠀⠀⠀⠀⠀⠀⠀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⠀⠀⠀⠀⠀⠀⠀⠀⠀⠀⠀⠀⢕⢕⢕⢕⢔⣕⢜⢕⢸⣿⣷⣾⣿⣿⣿⣿⣿⣿⣿⣿⣿⣿⣿⣿⣿⣿⣿⣿⣿⣿⣿⣿⣿⣿⣿⣿⣿⣿⣿⣿⣿⣿⣿⣿⣿⣿⣿⣿⢿⢿⣿⣟⣿⣫⣿⣿⣿⠀⠀⠀⠀⠀⠀⠀⠀⠀⠀⠀⠀</a:t>
            </a:r>
            <a:br/>
            <a:r>
              <a:t>⠀⠀⠀⠀⠀⠀⠀⠀⠀⠀⠀⠀⢕⢕⢷⣷⡿⣿⣷⣿⣿⣿⣿⣿⣿⣿⣿⣿⣿⣿⣿⣿⣿⣿⣿⣿⣿⣿⣿⣿⣯⣿⣿⣿⣿⣿⣿⣿⣿⣿⣿⣿⣿⣿⣿⣿⣿⣿⣿⣿⣿⣿⢿⣿⣿⣿⣿⣿⣿⠀⠀⠀⠀⠀⠀⠀⠀⠀⠀⠀⠀</a:t>
            </a:r>
            <a:br/>
            <a:r>
              <a:t>⠀⠀⠀⠀⠀⠀⠀⠀⠀⠀⠀⠀⠀⢕⢕⣼⣾⣿⣿⣿⣿⣿⣿⣿⣿⣿⣿⣿⣻⣿⣷⢏⢿⣿⣿⣿⣿⣿⣿⣿⣿⣿⣿⣿⣿⣿⣿⣿⣿⣿⣿⣿⣿⣿⣿⣿⣿⣻⣿⣿⣿⡟⢟⣟⣟⣟⡟⢟⢝⠀⠀⠀⠀⠀⠀⠀⠀⠀⠀⠀⠀</a:t>
            </a:r>
            <a:br/>
            <a:r>
              <a:t>⠀⠀⠀⠀⠀⠀⠀⠀⠀⠀⠀⠀⢔⣵⣿⣿⣿⣝⣟⢿⣿⣿⡿⣿⣿⣿⣧⣯⣿⣿⣿⣿⣿⡿⣿⣿⣿⣿⣿⣿⣿⣿⣿⣿⣿⣿⣿⣿⣿⣿⣿⣿⣿⣿⣿⣿⣿⡇⢸⣿⣿⣿⣷⣾⣽⣮⣿⣷⣼⠀⠀⠀⠀⠀⠀⠀⠀⠀⠀⠀⠀</a:t>
            </a:r>
            <a:br/>
            <a:r>
              <a:t>⠀⠀⠀⠀⠀⠀⠀⠀⠀⠀⠀⠀⢕⣿⣿⣿⣿⣿⡝⣻⡟⢟⢻⢯⢝⢽⢷⣝⢝⢵⣷⣧⣵⣷⣿⣿⣿⣿⣿⣿⣿⣿⣿⣿⣿⣿⣿⣿⣿⣿⣿⣿⣿⣿⣿⣿⣿⡗⢜⣿⣿⣿⣿⣿⣿⣿⣿⣷⣿⠀⠀⠀⠀⠀⠀⠀⠀⠀⠀⠀⠀</a:t>
            </a:r>
            <a:br/>
            <a:r>
              <a:t>⠀⠀⠀⠀⠀⠀⠀⠀⠀⠀⠀⠀⠀⢜⣿⣿⣿⣿⣷⡕⢇⢕⢕⢕⡕⢸⢿⡿⡿⣿⣿⣿⢿⣿⣿⣿⣿⣿⣿⣿⣿⣿⣿⣿⣿⣿⣿⣿⣿⣿⣿⣿⣿⣿⣿⣿⢻⣷⢕⣿⣿⣿⣿⣿⣿⣿⣿⣿⣿⠀⠀⠀⠀⠀⠀⠀⠀⠀⠀⠀⠀</a:t>
            </a:r>
            <a:br/>
            <a:r>
              <a:t>⠀⠀⠀⠀⠀⠀⠀⠀⠀⠀⠀⠀⠄⢕⢜⢻⣿⣿⣿⣿⡕⢕⢕⢏⢕⢇⢺⣿⣿⣳⣿⣿⣾⣿⣿⣿⣿⣿⣿⣿⣿⣿⣿⣿⣿⣿⣿⣿⣿⣿⣿⣿⣿⣿⣿⡇⢸⣿⡕⣿⣿⣿⣿⣿⣿⣿⣷⣿⣿⠀⠀⠀⠀⠀⠀⠀⠀⠀⠀⠀⠀</a:t>
            </a:r>
            <a:br/>
            <a:r>
              <a:t>⠀⠀⠀⠀⠀⠀⠀⠀⠀⠀⠀⠀⠐⠑⠑⠑⠘⠛⠛⠛⠛⠃⠑⠚⠑⠑⠙⠛⠛⠛⠛⠛⠛⠛⠛⠛⠛⠛⠛⠛⠛⠛⠛⠛⠛⠛⠛⠛⠛⠛⠛⠛⠛⠛⠛⠃⠘⠛⠃⠘⠛⠛⠛⠛⠛⠛⠛⠛⠛⠀⠀⠀⠀⠀⠀⠀⠀⠀⠀⠀⠀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⠀⠀⠀⠀⠀⠀⠀⠀⠀⠀⠀⢸⣿⡇⣼⣯⣼⣿⣿⡞⡾⣺⣧⣽⣿⣿⣿⣼⣿⣯⣿⣿⣿⣿⡿⢿⣻⣿⣿⣽⣿⣻⣻⢻⣿⣿⡿⣧⣻⣿⣿⣿⣿⣿⣿⣽⣿⣿⣿⣿⣿⣣⣾⣿⣿⣿⣿⣿⣿⠀⠀⠀⠀⠀⠀⠀⠀⠀⠀⠀⠀</a:t>
            </a:r>
            <a:br/>
            <a:r>
              <a:t>⠀⠀⠀⠀⠀⠀⠀⠀⠀⠀⠀⢸⣿⣝⣷⣝⣿⣿⣿⣿⣿⣜⣿⣿⣟⣿⣿⣾⣿⣿⣿⣿⣿⣿⣷⣿⣿⣿⣿⣸⣿⣿⣿⣿⣿⣻⣟⣮⣟⣿⣿⣿⣿⣿⣿⣼⣿⣿⣿⣟⣿⣿⣿⣿⣿⣿⣿⣿⣧⠀⠀⠀⠀⠀⠀⠀⠀⠀⠀⠀⠀</a:t>
            </a:r>
            <a:br/>
            <a:r>
              <a:t>⠀⠀⠀⠀⠀⠀⠀⠀⠀⠀⠀⢸⢿⣿⣿⢻⡿⣟⣟⣿⣿⣿⣿⢟⣟⣻⣟⣿⣿⣿⣿⣿⡿⡟⢟⡟⢿⣟⢟⢟⣿⡿⡟⣿⡻⢻⣿⣟⡟⣟⢯⢻⢹⣿⣿⣿⢻⣿⣿⣿⣻⣿⣻⣿⣿⣿⣿⣿⣻⠀⠀⠀⠀⠀⠀⠀⠀⠀⠀⠀⠀</a:t>
            </a:r>
            <a:br/>
            <a:r>
              <a:t>⠀⠀⠀⠀⠀⠀⠀⠀⠀⠀⠀⢰⡧⣿⣷⡟⢜⣿⡿⣿⣻⣿⣿⢟⣇⢷⣽⢟⡷⣮⣷⣾⡧⡏⢵⢱⣻⣿⣷⣾⣿⣷⣾⣟⣇⢹⣷⡎⢸⢎⣿⣷⣕⢿⣟⣹⢿⣻⣿⣿⣿⣿⢿⣿⣿⡟⢿⣿⢿⠀⠀⠀⠀⠀⠀⠀⠀⠀⠀⠀⠀</a:t>
            </a:r>
            <a:br/>
            <a:r>
              <a:t>⠀⠀⠀⠀⠀⠀⠀⠀⠀⠀⠀⢸⣿⣮⣷⣽⣵⣽⣽⣽⣿⣿⣿⣵⣿⣾⣽⣷⣿⣷⣵⣵⣾⣿⣼⣾⣿⣿⣿⣿⣿⣿⣿⣿⣷⣿⣷⣿⣷⣧⣿⣿⣿⣿⣿⣿⣿⣿⣿⣿⣿⣿⣿⣿⣿⣿⣿⣿⣿⠀⠀⠀⠀⠀⠀⠀⠀⠀⠀⠀⠀</a:t>
            </a:r>
            <a:br/>
            <a:r>
              <a:t>⠀⠀⠀⠀⠀⠀⠀⠀⠀⠀⠀⠌⢟⣿⢇⣹⣿⣿⣿⣺⢏⣿⣿⢻⢿⣿⣝⢝⡝⢯⣟⣿⣿⣽⣿⣿⣟⡽⣽⣿⣿⣿⣿⣿⣿⣿⣿⣿⣏⡹⢵⡾⣯⣷⣻⣿⢿⣷⣿⣿⣾⣿⣿⣷⣾⣿⣿⣿⣟⠀⠀⠀⠀⠀⠀⠀⠀⠀⠀⠀⠀</a:t>
            </a:r>
            <a:br/>
            <a:r>
              <a:t>⠀⠀⠀⠀⠀⠀⠀⠀⠀⠀⠀⢘⡟⣿⣿⣿⣟⣼⣿⢟⣏⢕⣸⢣⣻⢿⣿⣼⡻⢷⡏⣷⣿⣿⣿⣿⣿⣾⣿⣿⣿⣿⣿⣿⣿⣿⣿⣿⡯⢿⢻⣟⣿⣿⣯⣿⢝⢕⣿⣿⣿⣿⣯⣻⣿⣟⣿⣿⣿⠀⠀⠀⠀⠀⠀⠀⠀⠀⠀⠀⠀</a:t>
            </a:r>
            <a:br/>
            <a:r>
              <a:t>⠀⠀⠀⠀⠀⠀⠀⠀⠀⠀⠀⢸⣵⣿⣿⣿⣿⣿⣿⣿⣿⣿⣷⣯⣿⣾⣿⣿⣿⣾⣷⣾⣿⣿⣿⣿⣿⣿⣿⣿⣿⣿⣿⣿⣿⣿⣿⣿⣿⣿⣿⣿⡿⡿⢟⣿⣿⣿⣿⣿⣿⣿⣿⣿⣿⣿⣿⣿⣿⠀⠀⠀⠀⠀⠀⠀⠀⠀⠀⠀⠀</a:t>
            </a:r>
            <a:br/>
            <a:r>
              <a:t>⠀⠀⠀⠀⠀⠀⠀⠀⠀⠀⠀⢸⣿⣯⣿⣟⣿⣿⣿⣫⣟⣿⢿⡺⢧⣎⢝⢿⡿⢫⢕⣕⢿⣿⣿⣿⣿⣿⣿⣿⢸⣿⣯⣿⣿⣿⣿⣿⣿⡟⣿⣿⣟⣹⡻⣝⣿⣿⣿⣿⣻⣿⣿⣿⣿⣿⣿⣿⣿⠀⠀⠀⠀⠀⠀⠀⠀⠀⠀⠀⠀</a:t>
            </a:r>
            <a:br/>
            <a:r>
              <a:t>⠀⠀⠀⠀⠀⠀⠀⠀⠀⠀⠀⢸⣿⣯⣿⣿⣿⣿⣿⣾⢟⣿⣎⡧⡇⡏⣿⡎⢜⢕⣎⡸⢻⣿⣿⣿⣿⣼⣿⣿⣝⣿⣿⣿⣿⣿⡿⣿⣿⣷⣿⣽⣿⣿⣽⣿⣿⣾⣿⣿⣿⣷⣿⣿⣿⣿⣿⣿⣿⠀⠀⠀⠀⠀⠀⠀⠀⠀⠀⠀⠀</a:t>
            </a:r>
            <a:br/>
            <a:r>
              <a:t>⠀⠀⠀⠀⠀⠀⠀⠀⠀⠀⠀⢸⣿⣿⣿⣿⣿⣿⣿⣿⣿⣿⣿⣿⣿⣿⣿⢿⣿⢿⣻⣿⢿⣿⣿⣿⢿⣿⣿⣿⣿⣿⣮⢻⣿⣿⣿⣿⣿⣿⣻⢿⣿⢿⣿⣿⡿⣷⡿⣿⣯⣿⣽⣟⢏⣿⣿⣿⣿⠀⠀⠀⠀⠀⠀⠀⠀⠀⠀⠀⠀</a:t>
            </a:r>
            <a:br/>
            <a:r>
              <a:t>⠀⠀⠀⠀⠀⠀⠀⠀⠀⠀⠀⠜⡻⣿⣿⣽⡿⣻⣿⣿⣿⣿⣯⣿⣽⣽⣟⣇⢹⣎⣽⡿⢯⣿⣿⣿⣿⣿⣿⣿⣿⣿⣿⣿⣿⣿⣿⣿⣿⣿⣿⡿⣿⣿⣿⣟⣿⣿⣿⡿⣯⣿⣿⣿⣿⣽⣿⣿⣿⠀⠀⠀⠀⠀⠀⠀⠀⠀⠀⠀⠀</a:t>
            </a:r>
            <a:br/>
            <a:r>
              <a:t>⠀⠀⠀⠀⠀⠀⠀⠀⠀⠀⠀⠀⢜⡏⢿⢿⢿⣿⢿⣿⣿⣿⣿⣿⣿⣿⣟⢽⣯⣾⣿⣟⣿⣿⣿⣿⡿⣿⣿⣿⣿⣿⣿⣿⣿⣿⣿⣿⣿⣿⣿⣿⡾⣿⣿⣿⣿⣿⣿⡟⣿⣿⣿⣿⣿⣿⣿⣿⣿⠀⠀⠀⠀⠀⠀⠀⠀⠀⠀⠀⠀</a:t>
            </a:r>
            <a:br/>
            <a:r>
              <a:t>⠀⠀⠀⠀⠀⠀⠀⠀⠀⠀⠀⠔⢇⢕⢜⢗⢿⣿⣿⣿⣿⣿⣿⢿⣿⣿⣿⣿⣟⣿⣿⣿⣿⣿⣿⣿⣿⣿⣿⣿⣿⣿⣿⣿⣿⣿⣿⣿⣿⣿⣿⣿⣾⢝⣎⣕⣽⡇⢹⣾⣿⣿⣿⣿⣿⣿⡿⣿⣿⠀⠀⠀⠀⠀⠀⠀⠀⠀⠀⠀⠀</a:t>
            </a:r>
            <a:br/>
            <a:r>
              <a:t>⠀⠀⠀⠀⠀⠀⠀⠀⠀⠀⠀⠀⢕⢕⢕⢕⢅⢸⢇⡕⣱⣽⡇⢝⣾⣿⣿⣿⣿⣿⣿⣿⣿⣿⣿⣿⣿⣿⣿⣿⣟⣿⣿⣿⣿⣿⣽⣿⣿⣿⣿⣿⣿⣿⣿⣷⣷⣾⣷⣿⣿⣷⣿⣿⣿⣿⣿⣿⣿⠀⠀⠀⠀⠀⠀⠀⠀⠀⠀⠀⠀</a:t>
            </a:r>
            <a:br/>
            <a:r>
              <a:t>⠀⠀⠀⠀⠀⠀⠀⠀⠀⠀⠀⠀⢑⢕⢕⢕⢰⣕⢜⢕⢪⣿⣿⣾⣿⣿⣿⣿⣿⣿⣿⣿⣿⣿⣿⣿⣿⣿⣿⣿⣿⣿⣿⣿⣿⣿⣿⣿⣿⣿⣿⣿⣿⣿⣿⣿⣿⣿⣿⣿⣿⢻⣿⣟⢿⣯⣝⣿⣿⠀⠀⠀⠀⠀⠀⠀⠀⠀⠀⠀⠀</a:t>
            </a:r>
            <a:br/>
            <a:r>
              <a:t>⠀⠀⠀⠀⠀⠀⠀⠀⠀⠀⠀⠀⢕⢕⢾⣷⣷⣾⣷⣷⣿⣿⣿⣿⣿⣿⣿⣿⣿⣿⣿⣿⣿⣿⣿⣿⣿⣿⣿⣿⣷⣽⣿⣿⣿⣿⣿⣿⣿⣿⣿⣿⣿⣿⣿⣿⣿⣿⣿⣿⣿⣿⢻⡫⣿⣿⣿⣿⣿⠀⠀⠀⠀⠀⠀⠀⠀⠀⠀⠀⠀</a:t>
            </a:r>
            <a:br/>
            <a:r>
              <a:t>⠀⠀⠀⠀⠀⠀⠀⠀⠀⠀⠀⠀⠀⠑⢕⣼⣾⣿⣿⣿⣿⣿⣿⣿⣿⣿⣿⣿⢻⣿⣗⢱⢻⣿⣿⣿⣿⣿⣿⣿⣿⣿⣿⣿⣿⣿⣿⣿⣿⣿⣿⣿⣿⣿⣿⣿⣿⣟⢿⣿⣿⡟⢟⢟⣟⡟⣟⢟⢝⠀⠀⠀⠀⠀⠀⠀⠀⠀⠀⠀⠀</a:t>
            </a:r>
            <a:br/>
            <a:r>
              <a:t>⠀⠀⠀⠀⠀⠀⠀⠀⠀⠀⠀⠀⢄⣵⣿⣿⣿⣟⣟⢿⣿⣿⣿⣿⣿⣿⣷⣻⣷⣾⣿⣿⣿⡿⣿⣿⣿⣿⣿⣿⣿⣿⣿⣿⣿⣿⣿⣿⣿⣿⣿⣿⣿⣿⣿⣿⣿⢇⢜⣿⣿⣿⣷⣾⣽⣸⣽⣷⣵⠀⠀⠀⠀⠀⠀⠀⠀⠀⠀⠀⠀</a:t>
            </a:r>
            <a:br/>
            <a:r>
              <a:t>⠀⠀⠀⠀⠀⠀⠀⠀⠀⠀⠀⠀⠕⣿⣿⣿⣿⣿⡟⢿⡟⢟⢿⢯⢝⢽⢵⣝⢝⢱⣷⣧⣵⣵⣾⣿⣿⣿⣿⣿⣿⣿⣿⣿⣿⣿⣿⣿⣿⣿⣿⣿⣿⣿⣿⣿⣿⢧⢕⣿⣿⣿⣿⣿⣿⣿⣿⣷⣿⠀⠀⠀⠀⠀⠀⠀⠀⠀⠀⠀⠀</a:t>
            </a:r>
            <a:br/>
            <a:r>
              <a:t>⠀⠀⠀⠀⠀⠀⠀⠀⠀⠀⠀⠀⠀⢜⢿⣿⣿⣿⣿⡕⢕⢕⢕⢕⢱⢸⣿⡿⣿⣿⣿⣷⢿⣿⣿⣿⣿⣿⣿⣿⣿⣿⣿⣿⣿⣿⣿⣿⣿⣿⣿⣿⣿⣿⣿⣿⢫⣼⡕⣾⣿⣿⣿⣿⣿⣿⣿⣿⣿⠀⠀⠀⠀⠀⠀⠀⠀⠀⠀⠀⠀</a:t>
            </a:r>
            <a:br/>
            <a:r>
              <a:t>⠀⠀⠀⠀⠀⠀⠀⠀⠀⠀⠀⠀⠄⢕⢜⢻⣿⣿⣿⣿⡮⢕⢕⢸⡕⢇⢺⣿⣿⢟⣿⣿⣷⣽⣿⣿⣿⣿⣿⣿⣿⣿⣿⣿⣿⣿⣿⣿⣿⣿⣿⣿⣿⣿⣿⡇⢕⡟⢕⢸⣿⣿⣿⣿⣿⣿⣷⣿⣿⠀⠀⠀⠀⠀⠀⠀⠀⠀⠀⠀⠀</a:t>
            </a:r>
            <a:br/>
            <a:r>
              <a:t>⠀⠀⠀⠀⠀⠀⠀⠀⠀⠀⠀⠀⠑⠑⠑⠑⠘⠛⠛⠛⠛⠃⠓⠚⠃⠑⠛⠛⠛⠛⠛⠛⠛⠛⠛⠛⠛⠛⠛⠛⠛⠛⠛⠛⠛⠛⠛⠛⠛⠛⠛⠛⠛⠛⠛⠃⠑⠃⠑⠘⠛⠛⠛⠛⠛⠛⠛⠛⠛⠀⠀⠀⠀⠀⠀⠀⠀⠀⠀⠀⠀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⠀⠀⠀⠀⠀⠀⠀⠀⠀⠀⠀⢸⣿⣿⣿⣿⣿⣿⣿⣿⣿⣿⣿⣿⣿⢇⢕⢕⢕⢕⢕⢕⢕⢕⣵⣾⣿⣿⣿⣷⡕⢕⢕⠕⢅⠑⢜⣧⢕⢜⢸⣿⢿⣿⣟⢽⣿⣿⣿⣝⣿⣿⣿⣿⣿⣿⣿⣿⣿⠀⠀⠀⠀⠀⠀⠀⠀⠀⠀⠀⠀</a:t>
            </a:r>
            <a:br/>
            <a:r>
              <a:t>⠀⠀⠀⠀⠀⠀⠀⠀⠀⠀⠀⢸⣿⣿⣿⣿⣿⣿⣿⣿⣿⣿⣿⣿⢇⢕⢕⢕⢕⢕⢕⢕⢕⣵⣷⣾⣿⣿⣿⣿⣝⣕⢕⢕⢕⢕⢄⢜⣧⢕⢜⣿⣿⣿⣿⣽⣷⣿⣿⣿⣿⣿⢿⣿⣿⣟⣿⣿⣿⠀⠀⠀⠀⠀⠀⠀⠀⠀⠀⠀⠀</a:t>
            </a:r>
            <a:br/>
            <a:r>
              <a:t>⠀⠀⠀⠀⠀⠀⠀⠀⠀⠀⠀⢸⣿⣿⣿⣿⣿⣿⣿⣿⣿⣿⣿⣿⢕⢕⢕⢕⢕⢕⢕⢕⢸⣿⣿⣿⣿⣿⣿⣿⣿⣿⣿⣷⣕⢕⢕⢕⢹⡕⢕⣿⣟⣿⣿⣿⣿⢿⣿⣿⣿⣿⣿⣿⣿⣿⣿⢿⣿⠀⠀⠀⠀⠀⠀⠀⠀⠀⠀⠀⠀</a:t>
            </a:r>
            <a:br/>
            <a:r>
              <a:t>⠀⠀⠀⠀⠀⠀⠀⠀⠀⠀⠀⢸⣿⣿⣿⣿⣿⣿⣿⣿⣿⣿⣿⣿⡕⢕⢕⢕⢕⢕⢕⢕⣿⣿⣿⣿⣿⣿⣿⣿⣿⣿⣿⣿⣇⢕⢕⢕⢸⢕⢱⣿⣷⣿⣿⣿⣿⣿⣿⣿⣿⣿⣿⣿⣿⣿⣿⣿⣿⠀⠀⠀⠀⠀⠀⠀⠀⠀⠀⠀⠀</a:t>
            </a:r>
            <a:br/>
            <a:r>
              <a:t>⠀⠀⠀⠀⠀⠀⠀⠀⠀⠀⠀⢸⣿⣿⣿⣿⣿⣿⣿⣿⣿⣿⣿⣿⣷⣾⣷⣷⣧⣱⣵⣷⣿⣿⣿⣿⣿⣿⣿⣿⣿⣿⣿⣿⣿⢕⣧⣧⣼⡇⢸⣿⣿⣿⣿⣿⣿⣿⣿⣿⣿⣿⣿⣿⣿⣿⣿⣿⣿⠀⠀⠀⠀⠀⠀⠀⠀⠀⠀⠀⠀</a:t>
            </a:r>
            <a:br/>
            <a:r>
              <a:t>⠀⠀⠀⠀⠀⠀⠀⠀⠀⠀⠀⢸⣿⣿⣿⣿⣿⣷⣿⣿⣿⣿⣿⣿⣿⣿⣿⣿⣿⣿⣿⣿⣿⣿⣿⣿⣿⣿⣿⣿⣿⣿⣿⣿⣿⣿⣿⣿⣿⡇⢸⣿⣿⣯⣿⣿⣿⣿⣿⣿⣿⣿⣿⣿⣿⣿⣿⣿⣿⠀⠀⠀⠀⠀⠀⠀⠀⠀⠀⠀⠀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⠀⠀⠀⠀⠀⠀⠀⠀⠀⠀⠀⢸⣿⣿⣿⣿⣿⣿⣿⣿⣿⣿⣿⣿⣿⣿⣿⣿⣿⣿⣿⣿⣿⣿⣿⣿⣿⣿⣿⣿⣿⣿⣿⣿⣿⣿⣿⣿⣿⢇⢸⣿⣿⣿⣿⣿⣿⣿⣿⣿⣿⣿⣿⣿⣿⣿⣿⣿⣿⠀⠀⠀⠀⠀⠀⠀⠀⠀⠀⠀⠀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⠀⠀⠀⠀⠀⠀⠀⠀⠀⠀⠀⢸⣿⣿⣿⣿⣿⣿⣿⣿⣿⣿⣿⣿⣿⣿⣿⣿⣿⣿⣿⣿⣿⣿⣿⣿⣿⣿⣿⣿⣿⣿⣿⣿⣿⣿⣿⣿⣿⡣⢸⣿⣿⣿⣿⣿⣿⣿⣿⣿⣿⣿⣿⣿⣿⣿⣿⣿⣿⠀⠀⠀⠀⠀⠀⠀⠀⠀⠀⠀⠀</a:t>
            </a:r>
            <a:br/>
            <a:r>
              <a:t>⠀⠀⠀⠀⠀⠀⠀⠀⠀⠀⠀⢸⡿⢟⣟⣿⣿⣻⣿⣟⣿⣿⣿⣿⣿⣿⣿⣿⣿⣿⣿⣿⣿⣿⣿⣿⣿⣿⣿⣿⣿⣿⣿⣿⣿⣿⣿⣿⣿⢕⣼⣿⣿⣿⣿⣽⣽⣯⣯⣽⣿⣿⣿⣿⣿⣯⣿⣯⣿⠀⠀⠀⠀⠀⠀⠀⠀⠀⠀⠀⠀</a:t>
            </a:r>
            <a:br/>
            <a:r>
              <a:t>⠀⠀⠀⠀⠀⠀⠀⠀⠀⠀⠀⢸⣿⣿⣿⣿⣿⣿⣿⣿⣿⣿⣿⣿⣿⣿⣿⣿⣿⣿⣿⣿⣿⣿⣿⣿⣿⣿⣿⣿⣿⣿⣿⣿⣿⣿⣿⣿⣿⡧⣿⣿⣿⣿⣿⣿⣿⣿⣿⣿⣿⣿⣿⣿⣿⣿⣿⣿⣿⠀⠀⠀⠀⠀⠀⠀⠀⠀⠀⠀⠀</a:t>
            </a:r>
            <a:br/>
            <a:r>
              <a:t>⠀⠀⠀⠀⠀⠀⠀⠀⠀⠀⠀⢸⣿⣿⣿⣿⣿⣿⣿⣿⣾⣿⣿⣿⣿⣿⣿⣿⣿⣿⣿⣿⣿⣿⣿⣿⣿⣿⣿⣿⣿⣿⣿⣿⣿⣿⣿⣿⣿⣯⣿⣿⣿⣿⣿⣿⣿⣿⣿⣿⣿⣿⣿⣿⣿⣿⣿⣿⣿⠀⠀⠀⠀⠀⠀⠀⠀⠀⠀⠀⠀</a:t>
            </a:r>
            <a:br/>
            <a:r>
              <a:t>⠀⠀⠀⠀⠀⠀⠀⠀⠀⠀⠀⢸⣿⣿⣿⣿⣿⣿⣿⣿⣽⣿⣿⣿⣿⣿⣿⣿⣿⣿⣿⣿⣿⣿⣿⣿⣿⣿⣿⣻⢟⢻⢿⣿⣿⣿⣿⣿⣿⣏⣿⣿⣿⣿⣿⣿⣿⣿⣿⣿⣿⣿⣿⣿⣿⣿⣿⣿⣿⠀⠀⠀⠀⠀⠀⠀⠀⠀⠀⠀⠀</a:t>
            </a:r>
            <a:br/>
            <a:r>
              <a:t>⠀⠀⠀⠀⠀⠀⠀⠀⠀⠀⠀⢸⣿⣿⣻⣿⣿⣿⣿⣿⣿⣿⣿⣿⣿⣿⣿⣿⣿⣿⣿⣿⣿⣿⣿⣿⣿⣿⣿⣿⣽⣿⣿⣿⣿⣿⣿⣿⡟⢕⣿⣿⣿⣿⣿⣿⣿⣿⣿⣿⣿⣿⣿⣿⣿⣿⣿⣿⣿⠀⠀⠀⠀⠀⠀⠀⠀⠀⠀⠀⠀</a:t>
            </a:r>
            <a:br/>
            <a:r>
              <a:t>⠀⠀⠀⠀⠀⠀⠀⠀⠀⠀⠀⢸⣿⢿⣿⣟⣿⣿⣿⣿⣿⣿⣿⣿⣿⣿⣿⣿⣿⣿⣿⣿⣿⣿⣿⣿⣿⣿⣏⣼⣯⣽⣿⣿⣿⣿⣿⣿⡇⢕⣿⣿⣿⣿⣿⣿⣿⣿⣿⣿⣿⣿⣿⣿⣿⣿⣿⣿⣿⠀⠀⠀⠀⠀⠀⠀⠀⠀⠀⠀⠀</a:t>
            </a:r>
            <a:br/>
            <a:r>
              <a:t>⠀⠀⠀⠀⠀⠀⠀⠀⠀⠀⠀⢕⣵⣿⣿⣿⣿⣽⣿⣿⣿⣿⣿⣿⣿⣿⣟⣿⢿⣿⣿⣿⢿⣿⣿⣿⣿⣿⣿⣿⣿⣿⣿⣿⣿⣿⣿⣿⡇⢱⣿⣿⣿⣿⣿⣿⣿⣿⣿⣿⣿⣿⣿⣿⣿⣿⣿⣿⣿⠀⠀⠀⠀⠀⠀⠀⠀⠀⠀⠀⠀</a:t>
            </a:r>
            <a:br/>
            <a:r>
              <a:t>⠀⠀⠀⠀⠀⠀⠀⠀⠀⠀⠀⢱⣷⣾⣿⣿⣿⣿⣿⣿⣿⣿⣿⣿⡿⢟⢕⢧⣽⡵⡕⢣⢷⡵⢕⣸⣿⣿⣿⣿⣿⣿⢟⢜⢟⢟⠕⠘⠕⢸⣿⣿⣿⣿⣿⣿⣿⣿⣿⣿⣿⣿⣿⣿⣿⣿⣿⣿⣿⠀⠀⠀⠀⠀⠀⠀⠀⠀⠀⠀⠀</a:t>
            </a:r>
            <a:br/>
            <a:r>
              <a:t>⠀⠀⠀⠀⠀⠀⠀⠀⠀⠀⠀⢸⣿⣿⣿⣷⡿⢿⢿⢗⣗⢿⣿⢟⢕⢕⢕⢝⢕⡱⢵⢸⢧⢎⢵⣽⣿⣿⣿⣿⣿⣿⢵⢕⣕⢅⢄⢀⢀⢘⣿⣿⣿⣿⣿⣿⣿⣿⣿⣿⣿⣿⣿⣿⣿⣿⣿⣿⣿⠀⠀⠀⠀⠀⠀⠀⠀⠀⠀⠀⠀</a:t>
            </a:r>
            <a:br/>
            <a:r>
              <a:t>⠀⠀⠀⠀⠀⠀⠀⠀⠀⠀⠀⢜⣽⣿⣿⣯⣷⣿⡗⢱⢷⡟⢇⢕⢕⢕⢕⢕⢱⣵⢵⢵⢕⢱⣾⣿⣿⣿⣿⣿⣿⣿⣿⣷⣿⣷⣷⣷⣷⡾⢿⣿⣿⣿⣿⡿⣿⣿⣿⣿⣿⣿⣿⣿⣿⣿⣿⣿⣿⠀⠀⠀⠀⠀⠀⠀⠀⠀⠀⠀⠀</a:t>
            </a:r>
            <a:br/>
            <a:r>
              <a:t>⠀⠀⠀⠀⠀⠀⠀⠀⠀⠀⠀⠀⠑⠝⠑⠑⠑⢑⠕⠘⢜⠑⢑⠑⠕⠕⠁⢑⢕⢅⢅⢁⢁⢕⣿⣿⣿⣿⣿⣿⣿⡏⢝⢝⢝⢕⢝⢕⢕⢕⢕⢜⢜⢝⢕⡕⢕⢕⢕⢕⢕⢕⢕⢕⢕⢕⢕⢕⢕⠀⠀⠀⠀⠀⠀⠀⠀⠀⠀⠀⠀</a:t>
            </a:r>
            <a:br/>
            <a:r>
              <a:t>⠀⠀⠀⠀⠀⠀⠀⠀⠀⠀⠀⠀⢔⢕⢕⢕⢕⢕⢔⢕⢕⢕⢕⢔⢕⢕⢕⢕⢕⢕⢕⢕⢕⢕⢿⣿⣿⣿⣿⣿⣿⣷⡕⢕⢝⢟⣿⣿⣿⣿⣿⣿⣿⣿⣿⣿⣿⣿⣿⣿⣻⣾⣷⣿⣼⣷⣧⣿⣿⠀⠀⠀⠀⠀⠀⠀⠀⠀⠀⠀⠀</a:t>
            </a:r>
            <a:br/>
            <a:r>
              <a:t>⠀⠀⠀⠀⠀⠀⠀⠀⠀⠀⠀⠀⢕⢕⢕⢕⢕⢕⢕⢕⢇⢕⢕⢕⢕⢕⢕⢕⢕⢕⢱⢕⢕⢕⢜⢿⣿⣿⣿⣿⣿⣿⣿⣕⣗⣇⢜⢟⡻⢿⢿⢿⣿⣿⣿⣿⣿⣿⣿⣿⣿⣿⣿⣿⣿⣿⣿⣿⣿⠀⠀⠀⠀⠀⠀⠀⠀⠀⠀⠀⠀</a:t>
            </a:r>
            <a:br/>
            <a:r>
              <a:t>⠀⠀⠀⠀⠀⠀⠀⠀⠀⠀⠀⢀⢕⢕⢕⢜⢕⢕⢕⢕⢕⢕⢕⢕⢕⢜⢇⢜⢕⢕⢱⢕⢜⣕⢕⣕⣸⢿⣿⣿⣿⣿⣿⢕⣷⢧⣵⡕⢜⣝⣞⣿⢟⢿⣿⣿⣿⢿⣿⣿⣿⣿⣿⣿⣿⣿⣿⣿⣿⠀⠀⠀⠀⠀⠀⠀⠀⠀⠀⠀⠀</a:t>
            </a:r>
            <a:br/>
            <a:r>
              <a:t>⠀⠀⠀⠀⠀⠀⠀⠀⠀⠀⠀⠑⠑⠑⠑⠑⠑⠙⠛⠑⠑⠓⠑⠑⠑⠓⠚⠑⠑⠑⠘⠑⠘⠑⠑⠘⠋⠙⠛⠛⠛⠛⠛⠛⠛⠛⠛⠛⠙⠙⠑⠃⠃⠓⠋⠙⠛⠛⠛⠛⠛⠛⠛⠛⠛⠛⠛⠛⠛⠀⠀⠀⠀⠀⠀⠀⠀⠀⠀⠀⠀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⠀⠀⠀⠀⠀⠀⠀⠀⠀⠀⠀⢸⣿⣿⣿⣿⣿⣿⣿⣿⣿⣿⣿⣿⣿⢇⢕⢕⢕⢕⢕⢕⢕⢕⣼⣿⣿⣷⣯⡷⡕⢕⢕⢕⢕⢅⢝⣧⢕⢜⢼⣿⢿⣿⣿⣿⣿⣿⣿⣿⣿⣿⣿⣿⣿⣿⣿⣿⣿⠀⠀⠀⠀⠀⠀⠀⠀⠀⠀⠀⠀</a:t>
            </a:r>
            <a:br/>
            <a:r>
              <a:t>⠀⠀⠀⠀⠀⠀⠀⠀⠀⠀⠀⢸⣿⣿⣿⣿⣿⣿⣿⣿⣿⣿⣿⣿⢇⢕⢕⢕⢕⢕⢕⢕⢕⣵⣾⣿⣿⣿⣿⣿⣧⢕⢕⢕⢕⢕⢑⢜⣧⢕⢜⣿⣿⣿⣿⡿⣷⣿⣿⡿⣿⣿⣿⣿⣿⣿⣿⣿⣿⠀⠀⠀⠀⠀⠀⠀⠀⠀⠀⠀⠀</a:t>
            </a:r>
            <a:br/>
            <a:r>
              <a:t>⠀⠀⠀⠀⠀⠀⠀⠀⠀⠀⠀⢸⣿⣿⣿⣿⣿⣿⣿⣿⣿⣿⣿⣿⢕⢕⢕⢕⢕⢕⢕⢕⣸⣿⣿⣿⣿⣿⣿⣿⣿⣿⣿⣧⡕⢕⢕⢕⢹⡕⢕⣿⣿⣿⣿⣿⣿⣿⣿⣿⣿⣿⣿⣿⣿⣿⣿⣿⣿⠀⠀⠀⠀⠀⠀⠀⠀⠀⠀⠀⠀</a:t>
            </a:r>
            <a:br/>
            <a:r>
              <a:t>⠀⠀⠀⠀⠀⠀⠀⠀⠀⠀⠀⢸⣿⣿⣿⣿⣿⣿⣿⣿⣿⣿⣿⣿⢕⢕⢕⢕⢕⢕⢕⢕⣿⣿⣿⣿⣿⣿⣿⣿⣿⣿⣿⣿⡇⢕⢕⢕⢸⢇⢱⣿⣿⣿⣿⣿⣿⣿⣿⣿⣿⣿⣿⣿⣿⣿⣿⣿⣿⠀⠀⠀⠀⠀⠀⠀⠀⠀⠀⠀⠀</a:t>
            </a:r>
            <a:br/>
            <a:r>
              <a:t>⠀⠀⠀⠀⠀⠀⠀⠀⠀⠀⠀⢸⣿⣿⣿⣿⣿⣿⣿⣿⣿⣿⣿⣿⣷⣾⣷⣷⣇⣳⣧⣾⣿⣿⣿⣿⣿⣿⣿⣿⣿⣿⣿⣿⣷⣷⣳⣵⣼⡇⢸⣿⣿⣿⣿⣿⣿⣿⣿⣿⣿⣿⣿⣿⣿⣿⣿⣿⣿⠀⠀⠀⠀⠀⠀⠀⠀⠀⠀⠀⠀</a:t>
            </a:r>
            <a:br/>
            <a:r>
              <a:t>⠀⠀⠀⠀⠀⠀⠀⠀⠀⠀⠀⢸⣿⣿⣿⣿⣿⣿⣿⢿⣿⣿⣿⣿⣿⣿⣿⣿⣿⣿⣿⣿⣿⣿⣿⣿⣿⣿⣿⣿⣿⣿⣿⣿⣿⣿⣿⣿⣿⡇⢸⣿⣿⣿⣿⣿⣿⣿⣿⣿⣿⣿⣿⣿⣿⣿⣿⣿⣿⠀⠀⠀⠀⠀⠀⠀⠀⠀⠀⠀⠀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⠀⠀⠀⠀⠀⠀⠀⠀⠀⠀⠀⢸⣿⣿⣿⣿⣿⣿⣿⣿⣿⣿⣿⣿⣿⣿⣿⣿⣿⣿⣿⣿⣿⣿⣿⣿⣿⣿⣿⣿⣿⣻⣿⣽⣿⣿⣿⣿⣿⢕⢸⣿⣿⣿⣿⣿⣿⣿⣿⣿⣿⣿⣿⣿⣿⣿⣿⣿⣿⠀⠀⠀⠀⠀⠀⠀⠀⠀⠀⠀⠀</a:t>
            </a:r>
            <a:br/>
            <a:r>
              <a:t>⠀⠀⠀⠀⠀⠀⠀⠀⠀⠀⠀⢸⣻⣿⣿⣿⣿⣿⣿⣿⣿⣿⣿⣿⣿⣿⣿⣿⣿⣿⣿⣿⣿⣿⣿⣿⣿⣿⣿⣿⣿⣿⣿⣿⣿⣿⣿⣿⣿⢣⢸⣿⣿⣿⣿⣿⣿⣿⣿⣿⣿⣿⣿⣿⣿⣿⣿⣿⣿⠀⠀⠀⠀⠀⠀⠀⠀⠀⠀⠀⠀</a:t>
            </a:r>
            <a:br/>
            <a:r>
              <a:t>⠀⠀⠀⠀⠀⠀⠀⠀⠀⠀⠀⢸⢿⣟⣟⣿⣿⣻⣿⢟⣿⣿⣿⣿⣿⣿⣿⣿⣿⣿⣿⣿⣿⣿⣿⣿⣿⣿⣿⣿⣿⣿⣿⣿⣿⣿⣿⣿⣿⡕⣼⣿⣿⣿⣿⣿⣿⣟⣿⣿⣿⣿⣿⣿⣿⣯⣿⣯⣿⠀⠀⠀⠀⠀⠀⠀⠀⠀⠀⠀⠀</a:t>
            </a:r>
            <a:br/>
            <a:r>
              <a:t>⠀⠀⠀⠀⠀⠀⠀⠀⠀⠀⠀⢸⣿⣿⣿⣿⣿⣿⣿⣿⣿⣿⣿⣿⣿⣿⣿⣿⣿⣿⣿⣿⣿⣿⣿⣿⣿⣿⣿⣿⣿⣿⣿⣿⣿⣿⣿⣿⣿⣷⣿⣿⣿⣿⣿⣿⣿⣿⣿⣿⣿⣿⣿⣿⣿⣿⣿⣿⣿⠀⠀⠀⠀⠀⠀⠀⠀⠀⠀⠀⠀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⠀⠀⠀⠀⠀⠀⠀⠀⠀⠀⠀⢸⣿⣿⣿⣿⣿⣿⣿⣿⣿⣿⣿⣿⣿⣿⣿⣿⣿⣿⣿⣿⣿⣿⣿⣿⣿⣿⣿⢿⡿⠿⢿⣿⣿⣿⣿⣿⣿⣟⢿⣿⣿⣿⣿⣿⣿⣿⣿⣿⣿⣿⣿⣿⣿⣿⣿⣿⣿⠀⠀⠀⠀⠀⠀⠀⠀⠀⠀⠀⠀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⠀⠀⠀⠀⠀⠀⠀⠀⠀⠀⠀⢸⣿⣿⣿⣿⣿⣿⣿⣿⣿⣿⣿⣿⣿⣿⣿⣿⣿⣿⣿⣿⣿⣿⣿⣿⡿⣿⣿⣿⣷⣷⣾⣿⣿⣿⣿⣿⡿⢇⣿⣿⣿⣿⣿⣿⣿⣿⣿⣿⣿⣿⣿⣿⣿⣿⣿⣿⣿⠀⠀⠀⠀⠀⠀⠀⠀⠀⠀⠀⠀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⠀⠀⠀⠀⠀⠀⠀⠀⠀⠀⠀⢸⣿⣿⣿⣿⣿⣿⣿⣿⣿⣿⣿⣿⣿⣿⣿⣿⣿⣿⣿⣿⣿⣿⣿⣿⣿⣿⡟⣫⣿⣟⣿⣿⣿⣿⣿⣿⡇⢕⣿⣿⣿⣿⣿⣿⣿⣿⣿⣿⣿⣿⣿⣿⣿⣿⣿⣿⣿⠀⠀⠀⠀⠀⠀⠀⠀⠀⠀⠀⠀</a:t>
            </a:r>
            <a:br/>
            <a:r>
              <a:t>⠀⠀⠀⠀⠀⠀⠀⠀⠀⠀⠀⢱⣿⣿⣿⣿⣿⣿⣯⣿⣿⣿⣿⣿⣿⣿⣿⣿⣿⣿⣿⣿⢿⣿⣿⣿⣿⣿⣿⣿⣿⣿⣿⣿⣿⣿⣿⣿⢕⢱⣿⣿⣿⣿⣿⣿⣿⣿⣿⣿⣿⣿⣿⣿⣿⣿⣿⣿⣿⠀⠀⠀⠀⠀⠀⠀⠀⠀⠀⠀⠀</a:t>
            </a:r>
            <a:br/>
            <a:r>
              <a:t>⠀⠀⠀⠀⠀⠀⠀⠀⠀⠀⠀⢱⣾⣿⣿⣿⣿⣿⣿⣿⣿⣿⣿⣿⡿⢟⣿⡿⣿⣟⣷⣷⣧⣵⣕⣸⣿⣿⣿⣿⣿⣿⡿⢝⢝⢕⠝⠝⠕⢸⣿⣿⣿⣿⣿⣿⣿⣿⣿⣿⣿⣿⣿⣿⣿⣿⣿⣿⣿⠀⠀⠀⠀⠀⠀⠀⠀⠀⠀⠀⠀</a:t>
            </a:r>
            <a:br/>
            <a:r>
              <a:t>⠀⠀⠀⠀⠀⠀⠀⠀⠀⠀⠀⢸⣿⣿⣿⣿⣿⣿⣿⣿⣿⣿⣿⡿⢇⢜⢻⣿⣽⣿⢿⡿⣿⢝⣯⣿⣿⣿⣿⣿⣿⣿⢵⢕⣕⢕⢔⢀⠀⢜⣿⣿⣿⣿⣿⣿⣿⣿⣿⣿⣿⣿⣿⣿⣿⣿⣿⣿⣿⠀⠀⠀⠀⠀⠀⠀⠀⠀⠀⠀⠀</a:t>
            </a:r>
            <a:br/>
            <a:r>
              <a:t>⠀⠀⠀⠀⠀⠀⠀⠀⠀⠀⠀⢸⣿⣿⣿⣿⣿⣿⡿⢿⣿⣿⢏⢕⢕⢕⢕⣵⣽⣵⣵⣵⣵⣵⣷⣿⣿⣿⣿⣿⣿⣿⣾⣿⣿⣷⣷⣷⣷⣾⣿⣿⣿⣿⣿⣿⣿⣿⣿⣿⣿⣿⡿⣿⣿⣿⣿⣿⣿⠀⠀⠀⠀⠀⠀⠀⠀⠀⠀⠀⠀</a:t>
            </a:r>
            <a:br/>
            <a:r>
              <a:t>⠀⠀⠀⠀⠀⠀⠀⠀⠀⠀⠀⠘⢟⠟⠋⠝⠝⢝⠑⢟⢚⢋⠑⠑⠕⢑⠑⢘⢙⢙⢝⢑⢕⢜⣿⣿⣿⣿⣿⣿⣿⣏⢝⢝⢝⢝⢝⢝⢝⢕⢝⢝⢝⢝⡝⢝⢝⢝⢝⢕⢜⢜⢝⢕⢜⢕⢕⢕⡕⠀⠀⠀⠀⠀⠀⠀⠀⠀⠀⠀⠀</a:t>
            </a:r>
            <a:br/>
            <a:r>
              <a:t>⠀⠀⠀⠀⠀⠀⠀⠀⠀⠀⠀⠀⢔⢕⢕⢕⢕⢕⢕⢕⢕⢕⢕⢕⢕⢕⢕⢕⢕⢕⢕⢕⢕⢕⣿⣿⣿⣿⣿⣿⣿⣧⣕⢱⢜⢻⣿⣿⣿⣿⣿⣿⣿⣿⣿⣿⣿⣿⣿⣿⣷⣷⣯⣷⣾⢷⣷⣿⣷⠀⠀⠀⠀⠀⠀⠀⠀⠀⠀⠀⠀</a:t>
            </a:r>
            <a:br/>
            <a:r>
              <a:t>⠀⠀⠀⠀⠀⠀⠀⠀⠀⠀⠀⠀⢕⢕⢕⢕⢕⢕⢱⢕⢣⢕⢕⢕⢕⢕⢕⢕⢕⢕⢵⢕⢕⢕⢕⢿⣿⣿⣿⣿⣿⣿⣿⣇⣕⣇⢜⢟⢿⢿⢿⢿⢿⣿⣿⣿⣿⣿⣿⣿⣿⣿⣿⣿⣿⣿⣿⣿⣿⠀⠀⠀⠀⠀⠀⠀⠀⠀⠀⠀⠀</a:t>
            </a:r>
            <a:br/>
            <a:r>
              <a:t>⠀⠀⠀⠀⠀⠀⠀⠀⠀⠀⠀⠀⢕⢕⢕⢜⢕⢕⢕⢕⢕⢕⢕⢕⢕⢕⢇⢜⢕⢕⢕⢕⢝⣇⢕⣜⢻⣿⣿⣿⣿⣿⣿⣷⣷⡇⡕⣕⢜⣜⣞⣻⣏⡿⣿⣿⣿⢿⣿⣿⣿⣿⣿⣿⣿⣿⣿⣿⣿⠀⠀⠀⠀⠀⠀⠀⠀⠀⠀⠀⠀</a:t>
            </a:r>
            <a:br/>
            <a:r>
              <a:t>⠀⠀⠀⠀⠀⠀⠀⠀⠀⠀⠀⠑⠑⠑⠑⠑⠑⠛⠃⠑⠑⠓⠑⠑⠑⠓⠓⠃⠑⠑⠑⠑⠑⠑⠑⠘⠙⠙⠛⠛⠛⠛⠛⠛⠛⠛⠛⠛⠛⠛⠃⠑⠑⠓⠛⠛⠛⠛⠛⠛⠛⠛⠛⠛⠛⠛⠛⠛⠛⠀⠀⠀⠀⠀⠀⠀⠀⠀⠀⠀⠀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⠀⠀⠀⠀⠀⠀⠀⠀⠀⠀⠀⠀⠀⠀⠀⠀⠅⢕⣿⣿⣿⣿⣿⣿⣿⣿⣿⣿⣿⣿⣿⣿⣿⣿⣿⣿⣿⣿⣿⣿⣿⣿⣿⣿⣿⣿⣿⣿⣿⣿⣿⣿⣿⣿⣿⣿⣿⣿⣿⣿⣿⡇⢕⢅⢕⢕⢕⢕⢕⠀⠀⠀⠀⠀⠀⠀⠀⠀⠀⠀⠀</a:t>
            </a:r>
            <a:br/>
            <a:r>
              <a:t>⠀⠀⠀⠀⠀⠀⠀⠀⠀⠀⠀⠀⠀⠀⠀⠀⠀⢕⣿⣿⣿⣿⣿⣿⣿⣿⣿⣿⣿⣿⣿⣿⣿⣿⣿⣿⣿⣿⣿⣿⣿⣿⣿⣿⣿⣿⣿⣿⣿⣿⣿⣿⣿⣿⣿⣿⣿⣿⣿⣿⣿⡇⠅⢕⢕⢕⢕⢎⢕⠀⠀⠀⠀⠀⠀⠀⠀⠀⠀⠀⠀</a:t>
            </a:r>
            <a:br/>
            <a:r>
              <a:t>⠀⠀⠀⠀⠀⠀⠀⠀⠀⠀⠀⠀⠀⢄⠀⠀⠀⢕⣿⣿⣿⣿⣿⣿⣿⣿⣿⣿⣿⣿⣿⣿⣿⣿⣿⣿⣿⣿⣿⣿⣿⣿⣿⣿⣿⣿⣿⣿⣿⣿⣿⣿⣿⣿⣿⣿⣿⣿⣿⣿⣿⡇⠀⢕⢕⢕⢕⢕⢕⠀⠀⠀⠀⠀⠀⠀⠀⠀⠀⠀⠀</a:t>
            </a:r>
            <a:br/>
            <a:r>
              <a:t>⠀⠀⠀⠀⠀⠀⠀⠀⠀⠀⠀⠀⠀⠅⠀⠀⠀⢕⣿⣿⣿⣿⣿⣿⣿⣿⣿⣿⣿⣿⣿⣿⣿⣿⣿⣿⣿⣿⣿⣿⣿⣿⣿⣿⣿⣿⣿⣿⣿⣿⣿⣿⣿⣿⣿⣿⣿⣿⣿⣿⣿⡇⠐⢕⢕⢕⢕⢕⢕⠀⠀⠀⠀⠀⠀⠀⠀⠀⠀⠀⠀</a:t>
            </a:r>
            <a:br/>
            <a:r>
              <a:t>⠀⠀⠀⠀⠀⠀⠀⠀⠀⠀⠀⢕⢕⢕⢔⢔⢔⢕⣿⣿⣿⣿⣿⣿⣿⣿⣿⣿⣿⣿⣿⣿⣿⣿⣿⣿⣿⣿⣿⣿⣿⣯⣝⢿⢮⡻⣿⣿⣿⣿⣿⣿⣿⣿⣿⣿⣿⣿⣿⣿⣿⡇⢔⢕⢕⢕⢕⢕⢕⠀⠀⠀⠀⠀⠀⠀⠀⠀⠀⠀⠀</a:t>
            </a:r>
            <a:br/>
            <a:r>
              <a:t>⠀⠀⠀⠀⠀⠀⠀⠀⠀⠀⠀⢕⢕⢕⢕⢕⢕⢔⣿⣿⣿⣿⣿⣿⣿⣿⣿⣿⣿⣿⣿⣿⣿⣿⣿⣿⣿⣿⣿⣿⣿⣷⢝⡟⢮⣾⢻⣿⣿⣿⣿⣿⣿⣿⣿⣿⣿⣿⣿⣿⣿⢇⢕⢕⢕⢕⢕⢕⢕⠀⠀⠀⠀⠀⠀⠀⠀⠀⠀⠀⠀</a:t>
            </a:r>
            <a:br/>
            <a:r>
              <a:t>⠀⠀⠀⠀⠀⠀⠀⠀⠀⠀⠀⢀⠐⢕⢕⢕⢕⢔⣿⣿⣿⣿⣿⣿⣿⣿⣿⣿⣿⣿⣿⣿⣿⣿⣿⣿⣿⣿⣿⣿⣿⣗⢽⢳⣷⣧⣝⣿⣿⣿⣿⣿⣿⣿⣿⣿⣿⣿⣿⣿⣿⢕⢕⢕⢕⢕⢕⢕⢕⠀⠀⠀⠀⠀⠀⠀⠀⠀⠀⠀⠀</a:t>
            </a:r>
            <a:br/>
            <a:r>
              <a:t>⠀⠀⠀⠀⠀⠀⠀⠀⠀⠀⠀⢕⢔⢕⢕⢕⢕⠁⢸⣿⣿⣿⣿⣿⣿⣿⣿⣿⣿⣿⣿⣿⣿⣿⣿⣿⣿⣿⣿⣿⣿⣿⣷⣇⢕⢝⢻⣿⣿⣿⣿⣿⣿⣿⣿⣿⣿⣿⣿⣯⣽⣵⣶⣶⣶⣶⣷⣷⣷⠀⠀⠀⠀⠀⠀⠀⠀⠀⠀⠀⠀</a:t>
            </a:r>
            <a:br/>
            <a:r>
              <a:t>⠀⠀⠀⠀⠀⠀⠀⠀⠀⠀⠀⢕⢕⢕⣕⢕⢕⠐⢸⣿⣿⣿⣿⣿⣿⣿⣿⣿⣿⣿⣿⡿⢿⣿⣿⣿⣿⣿⣿⣿⣿⣿⣿⣝⡣⣾⣿⣿⣿⣿⣿⣿⣿⣿⣿⣿⣿⣿⣿⢣⢕⢔⢔⢄⢄⠄⠄⠀⠀⠀⠀⠀⠀⠀⠀⠀⠀⠀⠀⠀⠀</a:t>
            </a:r>
            <a:br/>
            <a:r>
              <a:t>⠀⠀⠀⠀⠀⠀⠀⠀⠀⠀⠀⢕⢕⢸⢟⢕⢕⠑⢸⣿⣿⣿⣿⣿⣿⣿⣿⣿⣿⣿⣿⣿⣿⣿⣿⣿⣿⣟⣻⣿⣿⣝⣯⣿⣿⣿⣿⣿⣿⣿⣿⣿⣿⣿⣿⣿⣿⣿⣿⣵⢟⢝⢕⢕⢕⢕⢒⢖⢖⠀⠀⠀⠀⠀⠀⠀⠀⠀⠀⠀⠀</a:t>
            </a:r>
            <a:br/>
            <a:r>
              <a:t>⠀⠀⠀⠀⠀⠀⠀⠀⠀⠀⠀⢕⢕⢸⢇⢕⢕⢅⢸⣿⣿⣿⣿⣿⣿⣿⣿⣿⣿⣿⣿⣿⣿⣿⣿⣿⣿⣿⣾⣿⣿⣿⣿⣿⣿⣞⣿⣿⣿⣿⣿⣿⣿⣿⣿⣿⣿⣿⣿⣷⣟⣟⣻⣿⣷⣷⣷⣷⣷⠀⠀⠀⠀⠀⠀⠀⠀⠀⠀⠀⠀</a:t>
            </a:r>
            <a:br/>
            <a:r>
              <a:t>⠀⠀⠀⠀⠀⠀⠀⠀⠀⠀⠀⣑⣑⡸⢕⢕⡕⢕⢸⣿⣿⣿⣿⣿⣿⣿⣿⣿⣿⣿⣿⣿⣿⣿⣿⣿⣿⣿⣿⣿⣿⣿⣿⣿⣿⣿⣿⣿⣿⣿⣿⣿⣿⣿⣿⣿⣿⣿⢿⣿⣿⣿⣿⣿⣿⣿⣿⣿⣿⠀⠀⠀⠀⠀⠀⠀⠀⠀⠀⠀⠀</a:t>
            </a:r>
            <a:br/>
            <a:r>
              <a:t>⠀⠀⠀⠀⠀⠀⠀⠀⠀⠀⠀⢕⡜⢕⢕⢕⢕⢕⢸⣿⣿⣿⣿⣿⣿⣿⣿⣿⣿⣿⣿⣿⣿⣿⣿⣿⣿⣿⣿⣿⣿⣿⣿⣿⣿⣿⣹⣿⣿⣿⣿⣿⣿⣿⣿⣿⣿⣿⣿⣿⣿⣿⣿⣿⣿⣿⣿⣿⣿⠀⠀⠀⠀⠀⠀⠀⠀⠀⠀⠀⠀</a:t>
            </a:r>
            <a:br/>
            <a:r>
              <a:t>⠀⠀⠀⠀⠀⠀⠀⠀⠀⠀⠀⢕⠕⢇⢕⢕⢕⢕⢸⣿⣿⣿⣿⣿⣿⣿⣿⣿⣿⣿⣿⣿⣿⣿⣿⣿⣿⣿⣿⣿⣿⣿⣿⣿⣿⣿⣿⣿⣿⣿⣿⣿⣿⣿⣿⣿⣿⣿⣿⣿⣿⣿⣿⣿⣿⣿⣿⣿⣿⠀⠀⠀⠀⠀⠀⠀⠀⠀⠀⠀⠀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⠀⠀⠀⠀⠀⠀⠀⠀⠀⠀⠀⢔⢕⢕⢕⢕⢕⢕⢸⣿⣿⣿⣿⣿⣿⣿⣿⣿⣿⣿⣿⣿⣿⣿⣿⣿⣿⣿⣿⣿⣿⣿⣿⣿⣿⣿⣿⣿⣿⣿⣿⣿⣿⣿⣿⣿⣿⣿⣿⣿⣿⣿⣿⣿⣿⣿⣿⣿⣿⠀⠀⠀⠀⠀⠀⠀⠀⠀⠀⠀⠀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⠀⠀⠀⠀⠀⠀⠀⠀⠀⠀⠀⢕⢕⢕⢕⢕⢕⢔⢸⣿⣿⣿⣿⣿⣿⣿⣿⣿⣿⣿⣿⣿⣿⣿⣿⣿⣿⣿⣿⣿⣿⣿⣿⣿⣿⣿⣿⣿⣿⡿⢿⣿⣿⣿⣿⣿⣿⣿⣿⣿⣿⣿⣿⣿⣿⣿⣿⣿⣿⠀⠀⠀⠀⠀⠀⠀⠀⠀⠀⠀⠀</a:t>
            </a:r>
            <a:br/>
            <a:r>
              <a:t>⠀⠀⠀⠀⠀⠀⠀⠀⠀⠀⠀⢕⢕⢕⢕⢕⢕⢕⢿⣿⣿⣿⣿⣿⣿⣿⣿⣿⣿⣿⣿⣿⣿⣿⣿⣿⣿⣿⣿⣿⣿⣿⣿⣿⣿⣿⣿⣿⢇⢕⢕⢕⢕⢝⢹⣿⣿⣿⣿⣿⣿⣿⣿⣿⣿⣿⣿⣿⣿⠀⠀⠀⠀⠀⠀⠀⠀⠀⠀⠀⠀</a:t>
            </a:r>
            <a:br/>
            <a:r>
              <a:t>⠀⠀⠀⠀⠀⠀⠀⠀⠀⠀⠀⢕⢕⡕⢕⢕⢕⢕⣹⣿⣿⣿⣿⣿⣿⣿⣿⣿⣿⣿⣿⣿⣿⣿⣿⣿⣿⣿⣿⣿⣿⣿⣿⣿⣿⣿⣿⣷⣵⣵⣷⣾⣷⣜⢟⣿⣿⣿⣿⣿⣿⣿⣿⣿⣿⣿⣿⣿⣿⠀⠀⠀⠀⠀⠀⠀⠀⠀⠀⠀⠀</a:t>
            </a:r>
            <a:br/>
            <a:r>
              <a:t>⠀⠀⠀⠀⠀⠀⠀⠀⠀⠀⠀⢕⢕⣧⢕⢕⢕⢕⣿⣿⣿⣿⣿⣿⣿⣿⣿⣿⣿⣿⣿⣿⣿⣿⣿⣿⣿⣿⣿⣿⣿⣿⣿⣿⣿⣿⣿⣿⣿⣿⣿⣿⣿⣿⣿⣿⣿⣿⣿⣿⣿⣿⣿⣿⣿⣿⣿⣿⣿⠀⠀⠀⠀⠀⠀⠀⠀⠀⠀⠀⠀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⠀⠀⠀⠀⠀⠀⠀⠀⠀⠀⠀⢵⢵⢇⢕⡕⢕⢕⣿⣿⣿⣿⣿⣿⣿⣿⣿⣿⣿⣿⣿⣿⣿⣿⣿⣿⣿⣿⣿⣿⣿⣿⣿⣿⣿⣿⣿⣿⣿⣿⣿⣿⣿⣿⣿⣿⣿⣿⣿⣿⣿⣿⣿⣿⣿⣿⣿⣿⣿⠀⠀⠀⠀⠀⠀⠀⠀⠀⠀⠀⠀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⠀⠀⠀⠀⠀⠀⠀⠀⠀⠀⠀⢕⢕⢕⢕⢕⢇⢕⣿⣿⣿⣿⣿⣿⣿⣿⣿⣿⣿⣿⣿⣿⣿⣿⣿⣿⣿⣿⣿⣿⣿⣿⣿⣿⣿⣿⣿⣿⣿⣿⣿⣿⣿⣿⣿⣿⣿⣿⣿⣿⣿⣿⣿⣿⣿⣿⣿⣿⣿⠀⠀⠀⠀⠀⠀⠀⠀⠀⠀⠀⠀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⠀⠀⠀⠀⠀⠀⠀⠀⠀⠀⠀⠑⠑⠃⠑⠑⠑⠑⠛⠛⠛⠛⠛⠛⠛⠛⠛⠛⠛⠛⠛⠛⠛⠛⠛⠛⠛⠛⠛⠛⠛⠛⠛⠛⠛⠛⠛⠛⠛⠛⠛⠛⠛⠛⠛⠛⠛⠛⠛⠛⠛⠛⠛⠛⠛⠛⠛⠛⠛⠀⠀⠀⠀⠀⠀⠀⠀⠀⠀⠀⠀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⠀⠀⠀⠀⠀⠀⠀⠀⠀⠀⠀⢸⣿⣿⣿⣿⣿⣿⣿⣿⣿⣿⣿⣿⡿⢇⢕⢕⢕⢕⢕⢕⢕⢱⣿⣿⣿⣿⣿⣇⢕⢕⢕⠕⢕⢑⢹⣧⢕⢜⢹⣿⣿⣿⣿⣿⣿⣿⣿⣿⣿⣿⣿⣿⣿⣿⣿⣿⣿⠀⠀⠀⠀⠀⠀⠀⠀⠀⠀⠀⠀</a:t>
            </a:r>
            <a:br/>
            <a:r>
              <a:t>⠀⠀⠀⠀⠀⠀⠀⠀⠀⠀⠀⢸⣿⣿⣿⣿⣿⣿⣿⣿⣿⣿⣿⣿⢇⢕⢕⢕⢕⢕⢕⢕⢱⣷⣿⣿⣿⣿⣿⣷⢕⢕⢕⢕⢕⢔⢁⢸⣧⢕⢜⣿⣿⣿⣿⣿⣿⣿⣿⣿⣿⣿⣿⣿⣿⣿⣿⣿⣿⠀⠀⠀⠀⠀⠀⠀⠀⠀⠀⠀⠀</a:t>
            </a:r>
            <a:br/>
            <a:r>
              <a:t>⠀⠀⠀⠀⠀⠀⠀⠀⠀⠀⠀⢸⣿⣿⣿⣿⣿⣿⣿⣿⣿⣿⣿⣿⢕⢕⢕⢕⢕⢕⢕⢕⣿⣿⣿⣿⣿⣿⣿⣿⣷⣷⣷⣧⡕⢕⢕⢕⢻⡕⢕⣿⣿⣿⣿⣿⣿⣿⣿⣿⣿⣿⣿⣿⣿⣿⣿⣿⣿⠀⠀⠀⠀⠀⠀⠀⠀⠀⠀⠀⠀</a:t>
            </a:r>
            <a:br/>
            <a:r>
              <a:t>⠀⠀⠀⠀⠀⠀⠀⠀⠀⠀⠀⢸⣿⣿⣿⣿⣿⣿⣿⣿⣿⣿⣿⣿⡕⢕⢕⢕⢕⢕⢕⢸⣿⣿⣿⣿⣿⣿⣿⣿⣿⣿⣿⣿⡟⢕⢕⢕⢸⢕⢱⣿⣿⣿⣿⣿⣿⣿⣿⣿⣿⣿⣿⣿⣿⣿⣿⣿⣿⠀⠀⠀⠀⠀⠀⠀⠀⠀⠀⠀⠀</a:t>
            </a:r>
            <a:br/>
            <a:r>
              <a:t>⠀⠀⠀⠀⠀⠀⠀⠀⠀⠀⠀⢸⣿⣿⣿⣿⣿⣿⣿⣿⣿⣿⣿⣿⣷⣾⣷⣷⣧⣵⣷⣾⣿⣿⣿⣿⣿⣿⣿⣿⣿⣿⣿⣿⣟⣷⣗⢵⣾⢇⢸⣿⣿⣿⣿⣿⣿⣿⣿⣿⣿⣿⣿⣿⣿⣿⣿⣿⣿⠀⠀⠀⠀⠀⠀⠀⠀⠀⠀⠀⠀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⠀⠀⠀⠀⠀⠀⠀⠀⠀⠀⠀⢸⣿⣿⣿⣿⣿⣿⣿⣿⣿⣿⣿⣿⣿⣿⣿⣿⣿⣿⣿⣿⣿⣿⣿⣿⣿⣿⣿⣿⣿⣿⣿⣿⣿⣿⣿⣿⣿⢇⢸⣿⣿⣿⣿⣿⣿⣿⣿⣿⣿⣿⣿⣿⣿⣿⣿⣿⣿⠀⠀⠀⠀⠀⠀⠀⠀⠀⠀⠀⠀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⠀⠀⠀⠀⠀⠀⠀⠀⠀⠀⠀⢸⣿⣿⣿⣿⣿⣿⣿⣿⣿⣿⣿⣿⣿⣿⣿⣿⣿⣿⣿⣿⣿⣿⣿⣿⣿⣿⣿⣿⣿⣿⣿⣿⣿⣿⣿⣿⣿⢕⢸⣿⣿⣿⣿⣿⣿⣿⣿⣿⣿⣿⣿⣿⣿⣿⣿⣿⣿⠀⠀⠀⠀⠀⠀⠀⠀⠀⠀⠀⠀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⠀⠀⠀⠀⠀⠀⠀⠀⠀⠀⠀⢸⣿⣿⣿⣿⣿⣿⣿⣿⣿⣿⣿⣿⣿⣿⣿⣿⣿⣿⣿⣿⣿⣿⣿⣿⣿⣿⣿⣿⣿⣿⣿⣿⣿⣿⣿⣿⣿⡽⢸⣿⣿⣿⣿⣿⣿⣿⣿⣿⣿⣿⣿⣿⣿⣿⣿⣿⣿⠀⠀⠀⠀⠀⠀⠀⠀⠀⠀⠀⠀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⠀⠀⠀⠀⠀⠀⠀⠀⠀⠀⠀⢸⣿⣿⣿⣿⣿⣿⣿⣿⣿⣿⣿⣿⣿⣿⣿⣿⣿⣿⣿⣿⣿⣿⣿⣿⣿⣿⣿⣿⣿⣿⣿⣿⣿⣿⣿⣿⣿⣧⣼⣿⣿⣿⣿⣿⣿⣟⣿⣿⣿⣿⣿⣿⣿⣿⣿⣿⣿⠀⠀⠀⠀⠀⠀⠀⠀⠀⠀⠀⠀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⠀⠀⠀⠀⠀⠀⠀⠀⠀⠀⠀⢸⣿⣿⣿⣿⣿⣿⣿⣿⣿⣿⣿⣿⣿⣿⣿⣿⣿⣿⣿⣿⣿⣿⣿⣿⣿⣿⣿⣷⣷⣵⣼⣿⣿⣿⣿⣿⡿⢱⣿⣿⣿⣿⣿⣿⣿⣿⣿⣿⣿⣿⣿⣿⣿⣿⣿⣿⣿⠀⠀⠀⠀⠀⠀⠀⠀⠀⠀⠀⠀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⠀⠀⠀⠀⠀⠀⠀⠀⠀⠀⠀⢸⣿⣿⣿⣿⣿⣿⣿⣿⣿⣿⣿⣿⣿⣿⣿⣿⣿⣿⣿⣿⣿⣿⣿⣿⣿⣿⣿⢿⣿⡿⣿⣿⣿⣿⣿⣿⢕⢕⣿⣿⣿⣿⣿⣿⣿⣿⣿⣿⣿⣿⣿⣿⣿⣿⣿⣿⣿⠀⠀⠀⠀⠀⠀⠀⠀⠀⠀⠀⠀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⠀⠀⠀⠀⠀⠀⠀⠀⠀⠀⠀⢸⣿⣿⣿⣿⣿⣿⣿⣿⣿⣿⣿⣿⣿⣿⣿⣿⣿⣿⣿⣿⣿⣿⣿⣿⣿⣿⣿⣿⣿⣿⣿⣿⣿⣿⣿⣿⢕⢱⣿⣿⣿⣿⣿⣿⣿⣿⣿⣿⣿⣿⣿⣿⣿⣿⣿⣿⣿⠀⠀⠀⠀⠀⠀⠀⠀⠀⠀⠀⠀</a:t>
            </a:r>
            <a:br/>
            <a:r>
              <a:t>⠀⠀⠀⠀⠀⠀⠀⠀⠀⠀⠀⢸⣿⣿⣿⣿⣿⣿⣿⣿⣿⣿⣿⣿⣿⣿⣿⣿⣿⣿⣿⣷⣧⣵⣱⣼⣿⣿⣿⣿⣿⣿⣿⢏⢕⢝⢝⠝⢕⢸⣿⣿⣿⣿⣿⣿⣿⣿⣿⣿⣿⣿⣿⣿⣿⣿⣿⣿⣿⠀⠀⠀⠀⠀⠀⠀⠀⠀⠀⠀⠀</a:t>
            </a:r>
            <a:br/>
            <a:r>
              <a:t>⠀⠀⠀⠀⠀⠀⠀⠀⠀⠀⠀⢸⣿⣿⣿⣿⣿⣿⣿⣿⣿⣿⣿⣿⢿⣿⢿⣿⣿⣿⣿⣿⣿⣿⣿⣿⣿⣿⣿⣿⣿⣿⣵⢕⣕⢕⢅⢀⠔⢜⣿⣿⣿⣿⣿⣿⣿⣿⣿⣿⣿⣿⣿⣿⣿⣿⣿⣿⣿⠀⠀⠀⠀⠀⠀⠀⠀⠀⠀⠀⠀</a:t>
            </a:r>
            <a:br/>
            <a:r>
              <a:t>⠀⠀⠀⠀⠀⠀⠀⠀⠀⠀⠀⢸⣿⣿⣿⣿⣿⣿⣿⣿⣿⣿⢟⣽⣧⣵⣵⣵⣿⣵⣼⣵⣽⣽⣿⣿⣿⣿⣿⣿⣿⣿⣿⣿⣿⣿⣷⣷⣷⣾⣿⣿⣿⣿⣿⣿⣿⣿⣿⣿⣿⣿⣿⣿⣿⣿⣿⣿⣿⠀⠀⠀⠀⠀⠀⠀⠀⠀⠀⠀⠀</a:t>
            </a:r>
            <a:br/>
            <a:r>
              <a:t>⠀⠀⠀⠀⠀⠀⠀⠀⠀⠀⠀⠸⠿⠿⢟⠟⠟⢟⠝⢟⢟⢟⢟⠟⢟⢟⢛⢟⢟⢟⢟⢟⢏⢝⣿⣿⣿⣿⣿⣿⣿⣟⣝⣝⡝⢝⢝⢝⢝⢝⡝⢝⢝⡝⣝⡏⣝⡝⣝⡏⢝⣟⣹⣝⣝⢝⣹⡝⣝⠀⠀⠀⠀⠀⠀⠀⠀⠀⠀⠀⠀</a:t>
            </a:r>
            <a:br/>
            <a:r>
              <a:t>⠀⠀⠀⠀⠀⠀⠀⠀⠀⠀⠀⢀⢕⢇⢕⢕⢕⢕⢕⢕⢕⢕⢕⢕⢕⢕⢕⢕⢕⢕⢕⢕⢕⢕⣿⣿⣿⣿⣿⣿⣿⣿⣵⡱⢽⣿⣿⣷⣿⣿⣿⣿⣿⣿⣿⣿⣿⣿⣿⣿⣿⣿⣿⣿⣿⣿⣿⣿⣿⠀⠀⠀⠀⠀⠀⠀⠀⠀⠀⠀⠀</a:t>
            </a:r>
            <a:br/>
            <a:r>
              <a:t>⠀⠀⠀⠀⠀⠀⠀⠀⠀⠀⠀⠄⢕⢕⢕⢕⢕⢕⣱⡕⣱⢕⢕⢕⢕⢕⢕⢱⢕⢕⢕⣕⢕⢕⢱⣿⣿⣿⣿⣿⣿⣿⣿⣷⣵⣮⢝⢿⡿⣿⣿⣿⣿⣿⣿⣿⣿⣿⣿⣿⣿⣿⣿⣿⣿⣿⣿⣿⣿⠀⠀⠀⠀⠀⠀⠀⠀⠀⠀⠀⠀</a:t>
            </a:r>
            <a:br/>
            <a:r>
              <a:t>⠀⠀⠀⠀⠀⠀⠀⠀⠀⠀⠀⠀⢕⢕⢕⢟⢕⢜⢕⢕⢕⢕⢕⢕⢕⢕⢧⢜⢇⢕⢇⡝⢗⢕⡕⢜⣿⣿⣿⣿⣿⣿⣿⣿⣧⣾⣹⣕⣗⣜⣟⣻⣿⣿⣿⣿⣿⣿⣿⣿⣿⣿⣿⣿⣿⣿⣿⣿⣿⠀⠀⠀⠀⠀⠀⠀⠀⠀⠀⠀⠀</a:t>
            </a:r>
            <a:br/>
            <a:r>
              <a:t>⠀⠀⠀⠀⠀⠀⠀⠀⠀⠀⠀⠑⠑⠑⠑⠑⠑⠓⠓⠑⠑⠑⠑⠑⠑⠑⠑⠃⠑⠑⠑⠓⠑⠙⠑⠘⠙⠛⠛⠛⠛⠛⠛⠛⠛⠛⠛⠛⠛⠛⠛⠋⠃⠓⠚⠛⠛⠛⠛⠛⠛⠛⠛⠛⠛⠛⠛⠛⠛⠀⠀⠀⠀⠀⠀⠀⠀⠀⠀⠀⠀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⠀⠀⠀⠀⠀⠀⠀⠀⠀⠀⠀⢸⣿⣿⣿⣿⣿⣿⣿⣿⣿⣿⣿⣿⡿⢇⢕⢕⢕⢕⢕⢕⢕⣿⣿⣿⣿⣿⣿⣧⢕⢕⢕⢕⢕⢕⢝⣧⢕⢕⢻⣿⣿⣿⣿⣿⣿⣿⣿⣿⣿⣿⣿⣿⣿⣿⣿⣿⣿⠀⠀⠀⠀⠀⠀⠀⠀⠀⠀⠀⠀</a:t>
            </a:r>
            <a:br/>
            <a:r>
              <a:t>⠀⠀⠀⠀⠀⠀⠀⠀⠀⠀⠀⢸⣿⣿⣿⣿⣿⣿⣿⣿⣿⣿⣿⣿⢇⢕⢕⢕⢕⢕⢕⢱⣿⣿⣿⣿⣿⣿⣿⣿⢕⢕⢕⢕⢕⢅⢑⢜⣧⢕⢜⣿⣿⣿⣿⣿⣿⣿⣿⣿⣿⣿⣿⣿⣿⣿⣿⣿⣿⠀⠀⠀⠀⠀⠀⠀⠀⠀⠀⠀⠀</a:t>
            </a:r>
            <a:br/>
            <a:r>
              <a:t>⠀⠀⠀⠀⠀⠀⠀⠀⠀⠀⠀⢸⣿⣿⣿⣿⣿⣿⣿⣿⣿⣿⣿⣿⢕⢕⢕⢕⢕⢕⢕⣿⣿⣿⣿⣿⣿⣿⣿⣿⣧⣷⣷⣵⡕⢕⢕⢕⢹⡕⢕⣿⣿⣿⣿⣿⣿⣿⣿⣿⣿⣿⣿⣿⣿⣿⣿⣿⣿⠀⠀⠀⠀⠀⠀⠀⠀⠀⠀⠀⠀</a:t>
            </a:r>
            <a:br/>
            <a:r>
              <a:t>⠀⠀⠀⠀⠀⠀⠀⠀⠀⠀⠀⢸⣿⣿⣿⣿⣿⣿⣿⣿⣿⣿⣿⣧⡕⢕⢕⢕⢕⢕⢸⣿⣿⣿⣿⣿⣿⣿⣿⣿⣿⣿⣿⣿⣿⢇⢕⢕⢸⡇⢕⣿⣿⣿⣿⣿⣿⣿⣿⣿⣿⣿⣿⣿⣿⣿⣿⣿⣿⠀⠀⠀⠀⠀⠀⠀⠀⠀⠀⠀⠀</a:t>
            </a:r>
            <a:br/>
            <a:r>
              <a:t>⠀⠀⠀⠀⠀⠀⠀⠀⠀⠀⠀⢸⣿⣿⣿⣿⣿⣿⣿⣿⣿⣿⣿⣿⣷⣾⣷⣾⣇⣵⣾⣿⣿⣿⣿⣿⣿⣿⣿⣿⣿⣿⣿⣿⣿⣧⣗⣕⣾⡇⢸⣿⣿⣿⣿⣿⣿⣿⣿⣿⣿⣿⣿⣿⣿⣿⣿⣿⣿⠀⠀⠀⠀⠀⠀⠀⠀⠀⠀⠀⠀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⠀⠀⠀⠀⠀⠀⠀⠀⠀⠀⠀⢸⣿⣿⣿⣿⣿⣿⣿⣿⣿⣿⣿⣿⣿⣿⣿⣿⣿⣿⣿⣿⣿⣿⣿⣿⣿⣿⣿⣿⣿⣿⣿⣿⣿⣿⣿⣿⣿⡇⢱⣿⣿⣿⣿⣿⣿⣿⣿⣿⣿⣿⣿⣿⣿⣿⣿⣿⣿⠀⠀⠀⠀⠀⠀⠀⠀⠀⠀⠀⠀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⠀⠀⠀⠀⠀⠀⠀⠀⠀⠀⠀⢸⣿⣿⣿⣿⣿⣿⣿⣿⣿⣿⣿⣿⣿⣿⣿⣿⣿⣿⣿⣿⣿⣿⣿⣿⣿⣿⣿⣿⣿⢿⣿⣿⣿⣿⣿⣿⣿⢕⢸⣿⣿⣿⣿⣿⣿⣿⣿⣿⣿⣿⣿⣿⣿⣿⣿⣿⣿⠀⠀⠀⠀⠀⠀⠀⠀⠀⠀⠀⠀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⠀⠀⠀⠀⠀⠀⠀⠀⠀⠀⠀⢸⣿⣿⣿⣿⣿⣿⣿⣿⣿⣿⣿⣿⣿⣿⣿⣿⣿⣿⣿⣿⣿⣿⣿⣿⣿⣿⣿⣿⣿⣿⣿⣿⣿⣿⣿⣿⣿⡯⢸⣿⣿⣿⣿⣿⣿⣿⣿⣿⣿⣿⣿⣿⣿⣿⣿⣿⣿⠀⠀⠀⠀⠀⠀⠀⠀⠀⠀⠀⠀</a:t>
            </a:r>
            <a:br/>
            <a:r>
              <a:t>⠀⠀⠀⠀⠀⠀⠀⠀⠀⠀⠀⢸⣿⣟⣿⣿⣿⣿⣿⣿⣿⣿⣿⣿⣿⣿⣿⣿⣿⣿⣿⣿⣿⣿⣿⣿⣿⣿⣿⣿⣿⣿⣿⣿⣿⣿⣿⣿⣿⣧⣾⣿⣿⣿⣿⣿⣿⣿⣿⣿⣿⣿⣿⣿⣿⣿⣿⣿⣿⠀⠀⠀⠀⠀⠀⠀⠀⠀⠀⠀⠀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⠀⠀⠀⠀⠀⠀⠀⠀⠀⠀⠀⢸⣿⣿⣿⣿⣿⣿⣿⣿⣿⣿⣿⣿⣿⣿⣿⣿⣿⣿⣿⣿⣿⣿⣿⣿⣿⣯⣿⣯⣽⣝⣹⣿⣿⣿⣿⣿⢿⢧⣿⣿⣿⣿⣿⣿⣿⣿⣿⣿⣿⣿⣿⣿⣿⣿⣿⣿⣿⠀⠀⠀⠀⠀⠀⠀⠀⠀⠀⠀⠀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⠀⠀⠀⠀⠀⠀⠀⠀⠀⠀⠀⢸⣿⣿⣿⣿⣿⣿⣿⣿⣿⣿⣿⣿⣿⣿⣿⣿⣿⣿⣿⣿⣿⣿⣿⣿⣿⣿⣿⣿⣿⣿⣿⣿⣿⣿⣿⣿⡜⢕⣿⣿⣿⣿⣿⣿⣿⣿⣿⣿⣿⣿⣿⣿⣿⣿⣿⣿⣿⠀⠀⠀⠀⠀⠀⠀⠀⠀⠀⠀⠀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⠀⠀⠀⠀⠀⠀⠀⠀⠀⠀⠀⢸⣿⣿⣿⣿⣿⣿⣿⣿⣿⣿⣿⣿⣿⣿⣿⣿⣿⣿⣿⣿⣿⣿⣿⣿⣿⣿⣿⣵⣷⣿⣾⣿⣿⣿⣿⣿⢗⣳⣿⣿⣿⣿⣿⣿⣿⣿⣿⣿⣿⣿⣿⣿⣿⣿⣿⣿⣿⠀⠀⠀⠀⠀⠀⠀⠀⠀⠀⠀⠀</a:t>
            </a:r>
            <a:br/>
            <a:r>
              <a:t>⠀⠀⠀⠀⠀⠀⠀⠀⠀⠀⠀⢺⣿⣿⣿⣿⣿⣿⣿⣿⣿⣿⣿⣿⣿⣿⣿⣿⣿⣿⣿⣿⣿⣾⣷⣾⣿⣿⣿⣿⣿⣿⣿⢟⢝⢝⢝⠝⢕⢹⣿⣿⣿⣿⣿⣿⣿⣿⣿⣿⣿⣿⣿⣿⣿⣿⣿⣿⣿⠀⠀⠀⠀⠀⠀⠀⠀⠀⠀⠀⠀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⠀⠀⠀⠀⠀⠀⠀⠀⠀⠀⠀⣿⣿⣿⣿⣿⣿⣿⣿⣿⣿⣿⣿⣿⣿⣿⣿⣿⣿⣿⣿⣿⣿⣿⣿⣿⣿⣿⣿⣿⣿⣿⣿⣕⣕⢕⢅⢕⢁⢜⣿⣿⣿⣿⣿⣿⣿⣿⣿⣿⣿⣿⣿⣿⣿⣿⣿⣿⣿⠀⠀⠀⠀⠀⠀⠀⠀⠀⠀⠀⠀</a:t>
            </a:r>
            <a:br/>
            <a:r>
              <a:t>⠀⠀⠀⠀⠀⠀⠀⠀⠀⠀⠀⣻⣿⣿⣿⣿⣿⣿⣿⣿⣿⣿⣿⣿⣯⣿⣯⣽⣿⣿⣿⣽⣯⣿⣿⣽⣿⣿⣿⣿⣿⣿⣿⣿⣿⣿⣿⣷⣷⣾⣿⣿⣿⣿⣿⣿⣿⣿⣿⣿⣿⣿⣿⣿⣿⣿⣿⣿⣿⠀⠀⠀⠀⠀⠀⠀⠀⠀⠀⠀⠀</a:t>
            </a:r>
            <a:br/>
            <a:r>
              <a:t>⠀⠀⠀⠀⠀⠀⠀⠀⠀⠀⠀⠸⢿⢿⢿⢿⢿⢿⢯⢿⣿⢿⢟⢟⢟⢟⢟⢟⢟⢟⢟⢟⢟⢟⢻⣿⣿⣿⣿⣿⣿⣿⣿⣯⣿⢏⢝⣏⢏⡟⣝⣝⢝⣝⣝⣏⣹⡽⣝⣟⢽⣽⣽⣝⣽⣽⣽⣿⣽⠀⠀⠀⠀⠀⠀⠀⠀⠀⠀⠀⠀</a:t>
            </a:r>
            <a:br/>
            <a:r>
              <a:t>⠀⠀⠀⠀⠀⠀⠀⠀⠀⠀⠀⢄⢱⢟⡗⢗⢣⢗⢕⢕⢗⢕⢕⢕⢕⢕⢕⢕⢕⢕⢕⢕⢕⢕⢸⣿⣿⣿⣿⣿⣿⣿⣟⣿⣿⣿⣿⣿⣿⣿⣿⣿⣿⣿⣿⣿⣿⣿⣿⣿⣿⣿⣿⣿⣿⣿⣿⣿⣿⠀⠀⠀⠀⠀⠀⠀⠀⠀⠀⠀⠀</a:t>
            </a:r>
            <a:br/>
            <a:r>
              <a:t>⠀⠀⠀⠀⠀⠀⠀⠀⠀⠀⠀⢕⢵⣕⡕⢕⢇⢕⣸⣼⣵⡗⢕⢕⢕⡕⢕⣱⡵⢱⣕⣕⡕⢕⢻⢻⣿⣿⣿⣿⣿⣿⣿⣷⣷⣮⡝⣿⣿⣿⣿⣿⣿⣿⣿⣿⣿⣿⣿⣿⣿⣿⣿⣿⣿⣿⣿⣿⣿⠀⠀⠀⠀⠀⠀⠀⠀⠀⠀⠀⠀</a:t>
            </a:r>
            <a:br/>
            <a:r>
              <a:t>⠀⠀⠀⠀⠀⠀⠀⠀⠀⠀⠀⢀⢕⢕⢱⢟⢟⢜⢝⢱⢕⢕⢕⢜⢕⡱⢧⢽⢗⣱⢱⣟⢺⡇⢕⣹⣿⣿⣿⣿⣿⣿⣿⣿⣯⣿⣣⣫⣳⣟⣻⣿⣿⣿⣿⣿⣿⣿⣿⣿⣿⣿⣿⣿⣿⣿⣿⣿⣿⠀⠀⠀⠀⠀⠀⠀⠀⠀⠀⠀⠀</a:t>
            </a:r>
            <a:br/>
            <a:r>
              <a:t>⠀⠀⠀⠀⠀⠀⠀⠀⠀⠀⠀⠑⠑⠑⠑⠑⠑⠓⠓⠃⠑⠑⠑⠑⠑⠑⠑⠃⠘⠑⠑⠛⠑⠛⠑⠘⠛⠛⠛⠛⠛⠛⠛⠛⠛⠛⠛⠛⠛⠛⠛⠋⠛⠑⠛⠛⠛⠛⠛⠛⠛⠛⠛⠛⠛⠛⠛⠛⠛⠀⠀⠀⠀⠀⠀⠀⠀⠀⠀⠀⠀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⠀⠀⠀⠀⠀⠀⠀⠀⠀⠀⠀⢸⣿⣿⣿⣿⣿⣿⣿⣿⣿⣿⣿⣿⡿⠑⠀⠀⠀⠀⠀⢄⢕⣽⡽⢹⡧⢼⢵⢕⢕⠀⠀⠀⠀⠀⠝⣧⢅⢑⢫⣿⣿⣿⣿⣿⣿⣿⣿⣿⣿⣿⣿⣿⣿⣿⣿⣿⣿⠀⠀⠀⠀⠀⠀⠀⠀⠀⠀⠀⠀</a:t>
            </a:r>
            <a:br/>
            <a:r>
              <a:t>⠀⠀⠀⠀⠀⠀⠀⠀⠀⠀⠀⢸⣿⣿⣿⣿⣿⣿⣿⣿⣿⣿⣿⣿⢕⠀⠀⠀⠀⠀⠀⢕⡵⢱⢗⣺⢎⣽⢝⢕⢕⢅⠀⠀⠀⠀⠀⠜⣇⢄⢕⣻⣿⣿⣿⣿⣿⣿⣿⣿⣿⣿⣿⣿⣿⣿⣿⣿⣿⠀⠀⠀⠀⠀⠀⠀⠀⠀⠀⠀⠀</a:t>
            </a:r>
            <a:br/>
            <a:r>
              <a:t>⠀⠀⠀⠀⠀⠀⠀⠀⠀⠀⠀⢸⣿⣿⣿⣿⣿⣿⣿⣿⣿⣿⣿⡏⢐⠀⢀⢀⠀⠀⢔⢕⡇⢕⡕⢗⢞⢗⢇⢕⢕⣱⣤⢄⢀⠀⠀⠀⢹⡕⢔⣽⣿⣿⣿⣿⣿⣿⣿⣿⣿⣿⣿⣿⣿⣿⣿⣿⣿⠀⠀⠀⠀⠀⠀⠀⠀⠀⠀⠀⠀</a:t>
            </a:r>
            <a:br/>
            <a:r>
              <a:t>⠀⠀⠀⠀⠀⠀⠀⠀⠀⠀⠀⢸⣿⣿⣿⣿⣿⣿⣿⣿⣿⣿⣿⡇⢕⢕⢕⢔⢕⢕⢕⢕⢕⣸⢵⣽⣱⣵⣷⡕⣿⣽⣿⣿⣷⡔⢔⢔⢸⡇⢕⣾⣿⣿⣿⣿⣿⣿⣿⣿⣿⣿⣿⣿⣿⣿⣿⣿⣿⠀⠀⠀⠀⠀⠀⠀⠀⠀⠀⠀⠀</a:t>
            </a:r>
            <a:br/>
            <a:r>
              <a:t>⠀⠀⠀⠀⠀⠀⠀⠀⠀⠀⠀⢸⣿⣿⣿⣿⣿⣿⣿⣿⣿⣿⣿⣷⡕⢕⡕⢕⢕⢕⢕⢱⣧⣷⣿⣿⣷⣿⣧⡵⣿⣯⣿⣿⣿⢕⢕⢕⢸⢇⢕⣿⣿⣿⣿⣿⣿⣿⣿⣿⣿⣿⣿⣿⣿⣿⣿⣿⣿⠀⠀⠀⠀⠀⠀⠀⠀⠀⠀⠀⠀</a:t>
            </a:r>
            <a:br/>
            <a:r>
              <a:t>⠀⠀⠀⠀⠀⠀⠀⠀⠀⠀⠀⢸⣿⣿⣿⣿⣿⣿⣿⣿⣿⣿⣿⣿⣿⣾⣷⣧⣵⣵⣵⣾⣿⣿⣿⣿⣿⣿⣿⣧⣽⣿⣿⣿⣿⣯⣕⣱⣿⢇⢕⣿⣿⣿⣿⣿⣿⣿⣿⣿⣿⣿⣿⣿⣿⣿⣿⣿⣿⠀⠀⠀⠀⠀⠀⠀⠀⠀⠀⠀⠀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⠀⠀⠀⠀⠀⠀⠀⠀⠀⠀⠀⢸⣿⣿⣿⣿⣿⣿⣿⣿⣿⣿⣿⣿⣿⣿⣿⣿⣿⣿⣿⣿⣿⣿⣿⣿⣿⣿⣿⣿⣿⣿⣿⣿⣿⣿⣿⣿⣿⢕⢕⣿⣿⣿⣿⣿⣿⣿⣿⣿⣿⣿⣿⣿⣿⣿⣿⣿⣿⠀⠀⠀⠀⠀⠀⠀⠀⠀⠀⠀⠀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⠀⠀⠀⠀⠀⠀⠀⠀⠀⠀⠀⢸⣿⣿⣿⣿⣿⣿⣿⣿⣿⣿⣿⣿⣿⣿⣿⣿⣿⣿⣿⣿⣿⣿⣿⣿⣿⣿⣿⣿⣿⣷⣾⣿⣿⣿⣿⣿⣿⢕⢕⣿⣿⣿⣿⣿⣿⣿⣿⣿⣿⣿⣿⣿⣿⣿⣿⣿⣿⠀⠀⠀⠀⠀⠀⠀⠀⠀⠀⠀⠀</a:t>
            </a:r>
            <a:br/>
            <a:r>
              <a:t>⠀⠀⠀⠀⠀⠀⠀⠀⠀⠀⠀⢺⣿⣟⣿⣿⣿⣻⣿⢿⣿⣿⣿⣿⣿⣿⣿⣿⣿⣿⣿⣿⣿⣿⣿⣿⣿⣿⣿⣿⣿⣿⣿⣿⣿⣿⣿⣿⣿⡇⣸⣿⣿⣿⣿⣿⣿⣿⣿⣿⣿⣿⣿⣿⣿⣿⣿⣿⣿⠀⠀⠀⠀⠀⠀⠀⠀⠀⠀⠀⠀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⠀⠀⠀⠀⠀⠀⠀⠀⠀⠀⠀⢸⣿⣿⣿⣿⣿⣿⣿⣿⣿⣿⣿⣿⣿⣿⣿⣿⣿⣿⣿⣿⣿⣿⣿⣿⣿⣿⣟⡟⢿⡿⢿⣿⣿⣿⣿⣿⢏⢕⣿⣿⣿⣿⣿⣿⣿⣿⣿⣿⣿⣿⣿⣿⣿⣿⣿⣿⣿⠀⠀⠀⠀⠀⠀⠀⠀⠀⠀⠀⠀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⠀⠀⠀⠀⠀⠀⠀⠀⠀⠀⠀⢸⣿⣿⣿⣿⣿⣿⣿⣿⣿⣿⣿⣿⣿⣿⣿⣿⣿⣿⣿⣿⣿⣿⣿⣿⣻⢟⢻⣿⣿⣿⣿⣿⣿⣿⣿⣿⢕⢕⢿⣿⣿⣿⣿⣿⣿⣿⣿⣿⣿⣿⣿⣿⣿⣿⣿⣿⣿⠀⠀⠀⠀⠀⠀⠀⠀⠀⠀⠀⠀</a:t>
            </a:r>
            <a:br/>
            <a:r>
              <a:t>⠀⠀⠀⠀⠀⠀⠀⠀⠀⠀⠀⢸⣿⣿⣿⣿⣿⣿⣿⣿⣿⣿⣿⣿⣿⣿⣿⡿⣿⣿⢿⣿⣿⣿⣿⣿⡏⣸⣾⣿⡿⣿⣿⣿⣿⣿⢟⣻⢕⢕⣿⣿⣿⣿⣿⣿⣿⣿⣿⣿⣿⣿⣿⣿⣿⣿⣿⣿⣿⠀⠀⠀⠀⠀⠀⠀⠀⠀⠀⠀⠀</a:t>
            </a:r>
            <a:br/>
            <a:r>
              <a:t>⠀⠀⠀⠀⠀⠀⠀⠀⠀⠀⠀⢸⣿⣿⣿⣿⣿⣿⣿⣿⣿⣿⣿⣿⣿⣿⣿⣿⣿⣷⣷⣧⣵⣵⣕⣸⣷⡟⢸⣿⣾⣿⣿⣿⡿⠍⠁⠈⠕⢕⣿⣿⣿⣿⣿⣿⣿⣿⣿⣿⣿⣿⣿⣿⣿⣿⣿⣿⣿⠀⠀⠀⠀⠀⠀⠀⠀⠀⠀⠀⠀</a:t>
            </a:r>
            <a:br/>
            <a:r>
              <a:t>⠀⠀⠀⠀⠀⠀⠀⠀⠀⠀⠀⢸⣿⣿⣿⣿⣿⣿⣿⣿⣿⣿⣿⡿⢿⢿⢿⣿⣿⣿⣿⣿⣿⣿⣯⣿⣿⣷⢸⣿⣿⣿⣿⣟⡕⢀⠀⠀⠀⠈⢿⣿⣿⣿⣿⣿⣿⣿⣿⣿⣿⣿⣿⣿⣿⣿⣿⣿⣿⠀⠀⠀⠀⠀⠀⠀⠀⠀⠀⠀⠀</a:t>
            </a:r>
            <a:br/>
            <a:r>
              <a:t>⠀⠀⠀⠀⠀⠀⠀⠀⠀⠀⠀⢸⣿⣿⣿⣿⣿⣿⣿⣿⣿⣿⢟⣝⣕⣕⣕⣕⣿⣧⣼⣵⣼⣷⣿⣽⣽⣿⣿⣿⣿⣿⣿⣯⣯⣵⣧⣵⣴⣶⣿⣿⣿⣿⣿⣿⣿⣿⣿⣿⣿⣿⣿⣿⣿⣿⣿⣿⣿⠀⠀⠀⠀⠀⠀⠀⠀⠀⠀⠀⠀</a:t>
            </a:r>
            <a:br/>
            <a:r>
              <a:t>⠀⠀⠀⠀⠀⠀⠀⠀⠀⠀⠀⠜⢿⠿⠟⠻⠟⠿⠫⠿⢿⠽⠜⠝⠝⠏⠟⠛⢛⢛⢛⠛⠛⠛⠛⠙⢟⣿⣿⣿⣿⣿⢟⢟⢝⢝⢝⢝⢝⢕⢝⢝⢝⢝⢝⢝⢝⢝⢝⢝⢝⢝⢝⢝⢝⢝⢝⢝⢝⠀⠀⠀⠀⠀⠀⠀⠀⠀⠀⠀⠀</a:t>
            </a:r>
            <a:br/>
            <a:r>
              <a:t>⠀⠀⠀⠀⠀⠀⠀⠀⠀⠀⠀⠀⢔⢕⢔⢔⢔⢔⢔⢕⢕⢔⢔⢔⢔⢔⢔⢕⢕⢕⢕⢕⢔⢔⢕⢔⣿⣿⣿⣿⣿⣿⡕⢕⢕⢕⢇⢗⢕⢕⢕⢕⡗⢱⡞⢝⢝⣝⢜⢱⡇⣕⣇⣵⣕⣇⢕⣱⡝⠀⠀⠀⠀⠀⠀⠀⠀⠀⠀⠀⠀</a:t>
            </a:r>
            <a:br/>
            <a:r>
              <a:t>⠀⠀⠀⠀⠀⠀⠀⠀⠀⠀⠀⠀⢕⢕⢕⢕⢕⢕⢕⢕⢕⢕⢕⢕⢕⢕⢕⢕⢕⢕⢕⢕⢕⢕⢕⢸⣿⣿⣿⣿⣿⣿⣇⢕⢕⢕⢕⢹⢜⢵⡜⢳⢞⢕⡕⡹⢻⢷⡷⣾⡿⣻⣿⣿⣟⣿⣿⡿⣷⠀⠀⠀⠀⠀⠀⠀⠀⠀⠀⠀⠀</a:t>
            </a:r>
            <a:br/>
            <a:r>
              <a:t>⠀⠀⠀⠀⠀⠀⠀⠀⠀⠀⠀⠀⢕⢕⢕⢕⢕⢕⢕⢕⢕⢕⢕⢕⢕⢕⢕⢕⢕⢕⢕⢕⢕⢕⢕⢜⡟⣿⣿⣿⣿⣿⣿⣧⢕⢕⢕⢕⢕⢕⢕⢱⢗⢗⢗⢕⡳⣾⣿⣿⣷⣟⢮⣿⣽⣿⣿⢻⣿⠀⠀⠀⠀⠀⠀⠀⠀⠀⠀⠀⠀</a:t>
            </a:r>
            <a:br/>
            <a:r>
              <a:t>⠀⠀⠀⠀⠀⠀⠀⠀⠀⠀⠀⠀⠑⠑⠑⠑⠑⠑⠑⠑⠑⠑⠑⠑⠑⠑⠑⠑⠑⠑⠑⠑⠑⠑⠑⠑⠑⠛⠛⠛⠛⠛⠛⠛⠓⠑⠑⠑⠑⠑⠓⠑⠑⠑⠑⠘⠓⠃⠑⠛⠛⠛⠓⠚⠛⠛⠛⠛⠛⠀⠀⠀⠀⠀⠀⠀⠀⠀⠀⠀⠀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⠀⠀⠀⠀⠀⠀⠀⠀⠀⠀⠀⢸⣿⣿⣿⣿⣿⣿⣿⣿⣿⣿⣿⣿⡿⠁⢀⠀⠀⠀⠀⢄⢕⢱⢕⡕⢇⢕⢕⢕⢕⠀⠀⠀⠀⠀⠙⣧⢕⢕⢹⣿⣿⣿⣿⣿⣿⣿⣿⣿⣿⣿⣿⣿⣿⣿⣿⣾⣿⠀⠀⠀⠀⠀⠀⠀⠀⠀⠀⠀⠀</a:t>
            </a:r>
            <a:br/>
            <a:r>
              <a:t>⠀⠀⠀⠀⠀⠀⠀⠀⠀⠀⠀⢸⣿⣿⣿⣿⣿⣿⣿⣿⣿⣿⣿⣿⢕⠀⠀⠄⠀⠀⠀⢕⢕⢕⢇⢕⢕⢕⢕⢕⢕⠄⠀⠀⠀⠀⠀⠜⣇⢄⢅⢿⣿⣿⣿⣿⣿⣽⣿⣿⣿⣿⣿⣿⣿⣿⣿⣿⣿⠀⠀⠀⠀⠀⠀⠀⠀⠀⠀⠀⠀</a:t>
            </a:r>
            <a:br/>
            <a:r>
              <a:t>⠀⠀⠀⠀⠀⠀⠀⠀⠀⠀⠀⢸⣿⣿⣿⣿⣿⣿⣿⣿⣿⣿⣿⡏⠐⢀⢀⢀⠀⢀⢔⢕⣗⣷⣕⡗⢗⢕⢕⢕⢕⢕⣀⣀⢀⠀⠀⠀⢹⡕⢑⢸⣿⣿⣿⣿⣿⣿⣿⣿⣿⣿⣿⣿⣿⣿⣿⣿⣿⠀⠀⠀⠀⠀⠀⠀⠀⠀⠀⠀⠀</a:t>
            </a:r>
            <a:br/>
            <a:r>
              <a:t>⠀⠀⠀⠀⠀⠀⠀⠀⠀⠀⠀⢸⣿⣿⣿⣿⣿⣿⣿⣿⣿⣿⣿⡇⢕⢕⢕⢕⢕⢕⢕⢕⣿⣿⣿⣿⣳⣷⣷⡼⣾⣿⣿⣿⣷⡔⢔⢔⢸⡇⢕⣾⣿⣿⣿⣿⣿⣿⣿⣿⣿⣿⣿⣿⣿⣿⣿⣿⣿⠀⠀⠀⠀⠀⠀⠀⠀⠀⠀⠀⠀</a:t>
            </a:r>
            <a:br/>
            <a:r>
              <a:t>⠀⠀⠀⠀⠀⠀⠀⠀⠀⠀⠀⢸⣿⣿⣿⣿⣿⣿⣿⣿⣿⣿⣿⣷⢕⡕⢕⢕⢕⢕⢕⢱⣿⣿⣿⣿⣿⣯⣿⡽⣿⣿⣻⣿⣿⡕⢕⢕⢸⡇⢕⣿⣿⣿⣿⣿⣿⣿⣿⣿⣿⣿⣿⣿⣿⣿⣿⣿⣿⠀⠀⠀⠀⠀⠀⠀⠀⠀⠀⠀⠀</a:t>
            </a:r>
            <a:br/>
            <a:r>
              <a:t>⠀⠀⠀⠀⠀⠀⠀⠀⠀⠀⠀⢸⣿⣿⣿⣿⣿⣿⣿⣿⣿⣿⣿⣿⣿⣷⣕⣵⣵⣵⣵⣿⣿⣿⣿⣿⣿⣿⣿⣿⣿⣿⣿⣿⣿⣯⣕⣼⣻⡇⢕⣻⣿⣿⣿⣿⣿⣿⣿⣿⣿⣿⣿⣿⣿⣿⣿⣿⣿⠀⠀⠀⠀⠀⠀⠀⠀⠀⠀⠀⠀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⠀⠀⠀⠀⠀⠀⠀⠀⠀⠀⠀⢸⣿⣿⣿⣿⣿⣿⣿⣿⣿⣿⣿⣿⣿⣿⣿⣿⣿⣿⣿⣿⣿⣿⣿⣿⣿⣿⣿⣿⣿⣿⣿⣿⣿⣿⣿⣿⣿⢕⢕⣿⣿⣿⣿⣿⣿⣿⣿⣿⣿⣿⣿⣿⣿⣿⣿⣿⣿⠀⠀⠀⠀⠀⠀⠀⠀⠀⠀⠀⠀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⠀⠀⠀⠀⠀⠀⠀⠀⠀⠀⠀⢸⣿⣿⣿⣿⣿⣿⣿⣿⣿⣿⣿⣿⣿⣿⣿⣿⣿⣿⣿⣿⣿⣿⣿⣿⣿⣿⣿⣿⣿⣿⣽⣿⣿⣿⣿⣿⣿⢕⢕⣿⣿⣿⣿⣿⣿⣿⣿⣿⣿⣿⣿⣿⣿⣿⣿⣿⣿⠀⠀⠀⠀⠀⠀⠀⠀⠀⠀⠀⠀</a:t>
            </a:r>
            <a:br/>
            <a:r>
              <a:t>⠀⠀⠀⠀⠀⠀⠀⠀⠀⠀⠀⢸⣿⣟⣿⣿⣿⣻⣿⣿⣿⣿⣿⣿⣿⣿⣿⣿⣿⣿⣿⣿⣿⣿⣿⣿⣿⣿⣿⣿⣿⣿⣿⣿⣿⣿⣿⣿⣿⡇⣸⣿⣿⣿⣿⣿⣿⣿⣿⣿⣿⣿⣿⣿⣿⣿⣿⣿⣿⠀⠀⠀⠀⠀⠀⠀⠀⠀⠀⠀⠀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⠀⠀⠀⠀⠀⠀⠀⠀⠀⠀⠀⢸⣿⣿⣿⣿⣿⣿⣿⣿⣿⣿⣿⣿⣿⣿⣿⣿⣿⣿⣿⣿⣿⣿⣿⣿⣿⣿⣿⣿⣿⣿⣿⣿⣿⣿⣿⣿⣿⣿⣾⣿⣿⣿⣿⣿⣿⣿⣿⣿⣿⣿⣿⣿⣿⣿⣿⣿⣿⠀⠀⠀⠀⠀⠀⠀⠀⠀⠀⠀⠀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⠀⠀⠀⠀⠀⠀⠀⠀⠀⠀⠀⢸⣿⣿⣿⣿⣿⣿⣿⣿⣿⣿⣿⣿⣿⣿⣿⣿⣿⣿⣿⣿⣿⣿⣿⣿⣿⣿⣿⣿⣿⣿⣿⣿⣿⣿⣿⣿⣿⢟⣽⣿⣿⣿⣿⣿⣿⣿⣿⣿⣿⣿⣿⣿⣿⣿⣿⣿⣿⠀⠀⠀⠀⠀⠀⠀⠀⠀⠀⠀⠀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⠀⠀⠀⠀⠀⠀⠀⠀⠀⠀⠀⢸⣿⣿⣿⣿⣿⣿⣿⣿⣿⣿⣿⣿⣿⣿⣿⣿⣿⣿⣿⣿⣿⣿⣿⣿⣿⣿⢿⣿⣿⣿⣿⣿⣿⣿⣿⣿⢝⢕⣿⣿⣿⣿⣿⣿⣿⣿⣿⣿⣿⣿⣿⣿⣿⣿⣿⣿⣿⠀⠀⠀⠀⠀⠀⠀⠀⠀⠀⠀⠀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⠀⠀⠀⠀⠀⠀⠀⠀⠀⠀⠀⢸⣿⣿⣿⣿⣿⣿⣿⣿⣿⣿⣿⣿⣿⣿⣿⣿⣿⣿⣿⣿⣿⣿⣿⣿⢿⡿⢺⣷⣳⣷⣷⣿⣿⣿⣿⣿⢕⢕⢻⣿⣿⣿⣿⣿⣿⣿⣿⣿⣿⣿⣿⣿⣿⣿⣿⣿⣿⠀⠀⠀⠀⠀⠀⠀⠀⠀⠀⠀⠀</a:t>
            </a:r>
            <a:br/>
            <a:r>
              <a:t>⠀⠀⠀⠀⠀⠀⠀⠀⠀⠀⠀⢸⣿⣿⣿⣿⣿⣿⣿⣿⣿⣿⣿⣿⣿⣿⣿⡿⣿⢿⡿⣿⣿⣿⣿⣿⣿⢕⣱⣿⣾⣿⣿⣿⣿⣿⡟⣻⢕⢕⣾⣿⣿⣿⣿⣿⣿⣿⣿⣿⣿⣿⣿⣿⣿⣿⣿⣿⣿⠀⠀⠀⠀⠀⠀⠀⠀⠀⠀⠀⠀</a:t>
            </a:r>
            <a:br/>
            <a:r>
              <a:t>⠀⠀⠀⠀⠀⠀⠀⠀⠀⠀⠀⢸⣿⣿⣿⣿⣿⣿⣿⣿⣿⣿⣿⣿⣿⣿⣿⣿⣷⣷⣷⣧⣵⣕⣕⣸⣏⡾⢟⣿⣹⣽⣿⣿⣿⢜⠁⠈⠑⢕⣿⣿⣿⣿⣿⣿⣿⣿⣿⣿⣿⣿⣿⣿⣿⣿⣿⣿⣿⠀⠀⠀⠀⠀⠀⠀⠀⠀⠀⠀⠀</a:t>
            </a:r>
            <a:br/>
            <a:r>
              <a:t>⠀⠀⠀⠀⠀⠀⠀⠀⠀⠀⠀⢸⣿⣿⣿⣿⣿⣿⣿⣿⣿⣿⣿⣿⢟⢿⢿⣿⣿⣿⣿⣿⣿⣟⣯⣿⣿⣷⢕⣿⣿⣿⣿⣿⡏⠁⢀⠀⠀⠑⣿⣿⣿⣿⣿⣿⣿⣿⣿⣿⣿⣿⣿⣿⣿⣿⣿⣿⣿⠀⠀⠀⠀⠀⠀⠀⠀⠀⠀⠀⠀</a:t>
            </a:r>
            <a:br/>
            <a:r>
              <a:t>⠀⠀⠀⠀⠀⠀⠀⠀⠀⠀⠀⢸⣿⣿⣿⣿⣿⣿⡿⣿⣿⣿⢟⣝⣕⣕⣜⣕⣽⣏⣼⣵⣽⣷⣷⣿⣽⣷⣸⣿⣿⣿⣿⣿⣯⣵⣵⣴⣴⣴⣿⣿⣿⣿⣿⣿⣿⣿⣿⣿⣿⣿⣿⣿⣿⣿⣿⣿⣿⠀⠀⠀⠀⠀⠀⠀⠀⠀⠀⠀⠀</a:t>
            </a:r>
            <a:br/>
            <a:r>
              <a:t>⠀⠀⠀⠀⠀⠀⠀⠀⠀⠀⠀⠜⢿⢿⠟⠻⠿⠿⠫⠿⢿⠿⠾⠏⠟⠟⠟⠟⠟⢟⢛⠛⠛⠛⠛⢙⢟⣿⣾⣿⣿⣿⡿⢟⢟⢏⢝⢝⢝⢕⢝⢝⢝⢝⢝⢝⢝⢝⢝⢝⢝⢝⢝⢝⢝⢝⢝⢝⢝⠀⠀⠀⠀⠀⠀⠀⠀⠀⠀⠀⠀</a:t>
            </a:r>
            <a:br/>
            <a:r>
              <a:t>⠀⠀⠀⠀⠀⠀⠀⠀⠀⠀⠀⠀⢔⢕⢔⢔⢕⢔⢔⢕⢕⢕⢔⢔⢔⢔⢔⢕⢅⢕⢕⢕⢔⢔⢕⢔⢕⣿⣿⣿⣿⣿⡇⢕⢕⢕⢕⢗⢵⢕⢕⢕⢕⢕⢕⢗⢇⣕⢗⢗⡇⣕⣵⢕⢕⣕⣕⢱⡜⠀⠀⠀⠀⠀⠀⠀⠀⠀⠀⠀⠀</a:t>
            </a:r>
            <a:br/>
            <a:r>
              <a:t>⠀⠀⠀⠀⠀⠀⠀⠀⠀⠀⠀⠀⢕⢕⢕⢕⢕⢕⢕⢕⢕⢕⢕⢕⢕⢕⢕⢕⢕⢕⢕⢕⢕⢕⢕⢕⣿⣿⣿⣿⣿⣿⣯⢕⢕⢕⢕⢜⢝⢵⣇⢱⢇⢹⡱⣸⢯⢷⡷⣾⡾⡿⢿⣿⣿⣷⡿⣿⣿⠀⠀⠀⠀⠀⠀⠀⠀⠀⠀⠀⠀</a:t>
            </a:r>
            <a:br/>
            <a:r>
              <a:t>⠀⠀⠀⠀⠀⠀⠀⠀⠀⠀⠀⠀⢕⢕⢕⢕⢕⢕⢕⢕⢕⢕⢕⢕⢕⢕⢕⢕⢕⢕⢕⢕⢕⢕⢕⢕⣿⣿⣿⣿⣿⣿⣿⣧⢜⢕⢕⢕⢕⢕⢕⢱⢕⢗⢳⢳⣾⢷⣿⣿⣿⣿⡧⣟⣿⣿⣿⣿⣿⠀⠀⠀⠀⠀⠀⠀⠀⠀⠀⠀⠀</a:t>
            </a:r>
            <a:br/>
            <a:r>
              <a:t>⠀⠀⠀⠀⠀⠀⠀⠀⠀⠀⠀⠀⠑⠑⠑⠑⠑⠑⠑⠑⠑⠑⠑⠑⠑⠑⠑⠑⠑⠑⠑⠑⠑⠑⠑⠑⠘⠃⠛⠛⠛⠛⠛⠛⠃⠑⠑⠑⠑⠑⠘⠑⠑⠑⠑⠑⠛⠑⠑⠛⠛⠛⠓⠚⠛⠛⠛⠛⠛⠀⠀⠀⠀⠀⠀⠀⠀⠀⠀⠀⠀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⠀⠀⠀⠀⠀⠀⠀⠀⠀⠀⠀⢸⣿⣿⣿⣿⣿⣿⣿⣿⣿⣿⣿⣿⡿⠑⠀⠀⠀⠀⠀⢔⢕⣾⣿⣿⣷⣧⢕⢕⢔⠀⠀⠀⠀⠀⠘⢷⡕⠕⢜⣿⣿⣿⣿⣿⣿⣿⣿⣿⣿⣿⣿⣿⣿⣿⣿⣿⣿⠀⠀⠀⠀⠀⠀⠀⠀⠀⠀⠀⠀</a:t>
            </a:r>
            <a:br/>
            <a:r>
              <a:t>⠀⠀⠀⠀⠀⠀⠀⠀⠀⠀⠀⢸⣿⣿⣿⣿⣿⣿⣿⣿⣿⣿⣿⣿⢇⠁⠀⠀⠀⠀⢀⢕⣷⡵⣿⣿⣿⣿⣽⢕⢕⢄⠀⠀⠀⠀⠀⠘⣷⢕⢔⢸⣿⣿⣿⣿⣿⣿⣿⣿⣿⣿⣿⣿⣿⣿⣿⣿⣿⠀⠀⠀⠀⠀⠀⠀⠀⠀⠀⠀⠀</a:t>
            </a:r>
            <a:br/>
            <a:r>
              <a:t>⠀⠀⠀⠀⠀⠀⠀⠀⠀⠀⠀⢸⣿⣿⣿⣿⣿⣿⣿⣿⣿⣿⣿⡿⢕⠀⢀⢀⠀⢀⢕⣗⣿⣿⣿⣿⣿⣿⣿⣽⢕⢕⢀⡀⠀⠀⠀⠀⢸⡇⢑⢸⣿⣿⣿⣿⣿⣿⣿⣿⣿⣿⣿⣿⣿⣿⣿⣿⣿⠀⠀⠀⠀⠀⠀⠀⠀⠀⠀⠀⠀</a:t>
            </a:r>
            <a:br/>
            <a:r>
              <a:t>⠀⠀⠀⠀⠀⠀⠀⠀⠀⠀⠀⢸⣿⣿⣿⣿⣿⣿⣿⣿⣿⣿⣿⣧⢕⢕⢕⢔⢕⢕⢕⣾⣿⣿⣿⣿⣿⣿⣿⣿⣷⣾⣻⣷⣷⣔⢕⢕⢸⡇⢑⢸⣿⣿⣿⣿⣿⣿⣿⣿⣿⣿⣿⣿⣿⣿⣿⣿⣿⠀⠀⠀⠀⠀⠀⠀⠀⠀⠀⠀⠀</a:t>
            </a:r>
            <a:br/>
            <a:r>
              <a:t>⠀⠀⠀⠀⠀⠀⠀⠀⠀⠀⠀⢸⣿⣿⣿⣿⣿⣿⣿⣿⣿⣿⣿⣿⡕⢕⢕⢕⢕⢕⢕⣿⣿⣿⣿⣿⣿⣿⣿⣿⣿⣿⣻⣿⣿⡏⢕⢕⢸⡇⢕⢸⣿⣿⣿⣿⣿⣿⣿⣿⣿⣿⣿⣿⣿⣿⣿⣿⣿⠀⠀⠀⠀⠀⠀⠀⠀⠀⠀⠀⠀</a:t>
            </a:r>
            <a:br/>
            <a:r>
              <a:t>⠀⠀⠀⠀⠀⠀⠀⠀⠀⠀⠀⢸⣿⣿⣿⣿⣿⣿⣿⣿⣿⣿⣿⣿⣿⣷⣵⣵⣧⣵⣼⣿⣿⣿⣿⣿⣿⣿⣿⣿⣿⣿⣿⣿⣿⣯⣷⣼⣿⡇⢕⢸⣿⣿⣿⣿⣿⣿⣿⣿⣿⣿⣿⣿⣿⣿⣿⣿⣿⠀⠀⠀⠀⠀⠀⠀⠀⠀⠀⠀⠀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⠀⠀⠀⠀⠀⠀⠀⠀⠀⠀⠀⢸⣿⣿⣿⣿⣿⣿⣿⣿⣿⣿⣿⣿⣿⣿⣿⣿⣿⣿⣿⣿⣿⣿⣿⣿⣿⣿⣿⣿⡿⣿⣿⣿⣿⣿⣿⣿⣿⡇⢕⣽⣿⣿⣿⣿⣿⣿⣿⣿⣿⣿⣿⣿⣿⣿⣿⣿⣿⠀⠀⠀⠀⠀⠀⠀⠀⠀⠀⠀⠀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⠀⠀⠀⠀⠀⠀⠀⠀⠀⠀⠀⢸⣿⣿⣿⣿⣿⣿⣿⣿⣿⣿⣿⣿⣿⣿⣿⣿⣿⣿⣿⣿⣿⣿⣿⣿⣿⣿⣿⣿⣷⣷⣟⣿⣿⣿⣿⣿⣿⡇⢕⣼⣿⣿⣿⣿⣿⣿⣿⣿⣿⣿⣿⣿⣿⣿⣿⣿⣿⠀⠀⠀⠀⠀⠀⠀⠀⠀⠀⠀⠀</a:t>
            </a:r>
            <a:br/>
            <a:r>
              <a:t>⠀⠀⠀⠀⠀⠀⠀⠀⠀⠀⠀⢸⣿⣟⣟⣿⣻⣻⣿⣟⣿⣿⣿⣿⣿⣿⣿⣿⣿⣿⣿⣿⣿⣿⣿⣿⣿⣿⣿⣿⣿⣿⣿⣿⣿⣿⣿⣿⣿⡕⢱⣿⣿⣿⣻⣿⣿⣿⣻⣿⣿⣿⣿⣿⣿⣿⣻⣿⣻⠀⠀⠀⠀⠀⠀⠀⠀⠀⠀⠀⠀</a:t>
            </a:r>
            <a:br/>
            <a:r>
              <a:t>⠀⠀⠀⠀⠀⠀⠀⠀⠀⠀⠀⢸⣿⣿⣿⣿⣿⣿⣿⣿⣿⣿⣿⣿⣿⣿⣿⣿⣿⣿⣿⣿⣿⣿⣿⣿⣿⣿⣿⣿⣿⣿⣿⣿⣿⣿⣿⣿⣿⣿⣼⣿⣿⣿⣿⣿⣿⣿⣿⣿⣿⣿⣿⣿⣿⣿⣿⣿⣿⠀⠀⠀⠀⠀⠀⠀⠀⠀⠀⠀⠀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⠀⠀⠀⠀⠀⠀⠀⠀⠀⠀⠀⢸⣿⣿⣿⣿⣿⣿⣿⣿⣿⣿⣿⣿⣿⣿⣿⣿⣿⣿⣿⣿⣿⣿⣿⣿⣿⣿⣿⣿⣿⣿⣿⣿⣿⣿⣿⣿⣿⡿⢻⣿⣿⣿⣿⣿⣿⣿⣿⣿⣿⣿⣿⣿⣿⣿⣿⣿⣿⠀⠀⠀⠀⠀⠀⠀⠀⠀⠀⠀⠀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⠀⠀⠀⠀⠀⠀⠀⠀⠀⠀⠀⢸⣿⣿⣿⣿⣿⣿⣿⣿⣿⣿⣿⣿⣿⣿⣿⣿⣿⣿⣿⣿⣿⣿⣿⣿⣿⣿⣿⣿⣿⣿⣿⣿⣿⣿⣿⣿⡏⢕⢹⣿⣿⣿⣿⣿⣿⣿⣿⣿⣿⣿⣿⣿⣿⣿⣿⣿⣿⠀⠀⠀⠀⠀⠀⠀⠀⠀⠀⠀⠀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⠀⠀⠀⠀⠀⠀⠀⠀⠀⠀⠀⢸⣿⣿⣿⣿⣿⣿⣿⣿⣿⣿⣿⣿⣿⣿⣿⣿⣿⣿⣿⣿⣿⣿⣿⣿⣿⣿⢽⣿⣝⢽⣟⣿⣿⣿⣿⣿⢇⢕⢸⣿⣿⣿⣿⣿⣿⣿⣿⣿⣿⣿⣿⣿⣿⣿⣿⣿⣿⠀⠀⠀⠀⠀⠀⠀⠀⠀⠀⠀⠀</a:t>
            </a:r>
            <a:br/>
            <a:r>
              <a:t>⠀⠀⠀⠀⠀⠀⠀⠀⠀⠀⠀⢸⣿⣿⣿⣿⣿⣿⣿⣿⣿⣿⣿⣿⣿⣿⣿⡿⢿⢿⢿⣿⣿⣽⣿⣿⣽⢏⣸⣟⣷⣿⣿⣿⣿⣿⢿⣿⢕⢕⣼⣿⣿⣿⣿⣿⣿⣿⣿⣿⣿⣿⣿⣿⣿⣿⣿⣿⣿⠀⠀⠀⠀⠀⠀⠀⠀⠀⠀⠀⠀</a:t>
            </a:r>
            <a:br/>
            <a:r>
              <a:t>⠀⠀⠀⠀⠀⠀⠀⠀⠀⠀⠀⢸⣿⣿⣿⣿⣿⣿⣿⣿⣿⣿⣿⣿⣿⣿⣿⣿⣷⣷⣷⣧⣵⣕⣕⣸⣿⢱⡾⣿⡿⢿⣿⣿⣿⡕⠁⠉⠕⢕⣿⣿⣿⣿⣿⣿⣿⣿⣿⣿⣿⣿⣿⣿⣿⣿⣿⣿⣿⠀⠀⠀⠀⠀⠀⠀⠀⠀⠀⠀⠀</a:t>
            </a:r>
            <a:br/>
            <a:r>
              <a:t>⠀⠀⠀⠀⠀⠀⠀⠀⠀⠀⠀⢸⣿⣿⣿⣿⣿⣿⣿⣿⣿⣿⣿⣿⢿⢿⣿⣿⣿⣿⣿⣿⣿⣿⣻⣿⣿⣹⢕⢼⣷⣿⣿⣿⣿⢕⠀⠀⠀⠑⢻⣿⣿⣿⣿⣿⣿⣿⣿⣿⣿⣿⣿⣿⣿⣿⣿⣿⣿⠀⠀⠀⠀⠀⠀⠀⠀⠀⠀⠀⠀</a:t>
            </a:r>
            <a:br/>
            <a:r>
              <a:t>⠀⠀⠀⠀⠀⠀⠀⠀⠀⠀⠀⢸⣿⣿⣿⣿⣿⣿⡿⣿⣿⣿⡿⣟⣝⣝⣜⣝⣿⣏⣸⣷⣹⣷⣷⣾⣿⣿⢕⣾⣿⣿⣿⣿⣿⣵⣵⣴⣴⣴⣿⣿⣿⣿⣿⣿⣿⣿⣿⣿⣿⣿⣿⣿⣿⣿⣿⣿⣿⠀⠀⠀⠀⠀⠀⠀⠀⠀⠀⠀⠀</a:t>
            </a:r>
            <a:br/>
            <a:r>
              <a:t>⠀⠀⠀⠀⠀⠀⠀⠀⠀⠀⠀⢸⣿⢿⢿⢟⢿⢿⠫⠿⢿⠿⠿⠟⠿⠿⠿⢟⢟⢟⢟⢟⢛⢟⢛⠛⢻⡿⢺⣿⣿⣿⣿⣟⢟⢟⢟⢟⢝⢝⢝⢏⢝⢝⢝⢝⢜⢝⢝⢝⢝⢝⢝⢝⢝⢝⢝⢝⢝⠀⠀⠀⠀⠀⠀⠀⠀⠀⠀⠀⠀</a:t>
            </a:r>
            <a:br/>
            <a:r>
              <a:t>⠀⠀⠀⠀⠀⠀⠀⠀⠀⠀⠀⠀⢱⢕⢔⢔⢕⢕⢔⢕⢕⢕⢔⢔⢔⢔⢔⢔⢕⢕⢕⢕⢕⢕⢔⢕⢕⢷⣿⣿⣿⣿⣿⢇⢕⢕⢕⢱⢕⡕⢕⢱⢇⢕⢱⢗⡇⣕⢗⢕⢇⢕⡱⢕⣕⡕⣕⡕⡕⠀⠀⠀⠀⠀⠀⠀⠀⠀⠀⠀⠀</a:t>
            </a:r>
            <a:br/>
            <a:r>
              <a:t>⠀⠀⠀⠀⠀⠀⠀⠀⠀⠀⠀⠀⢕⢕⢕⢕⢕⢕⢕⢕⢕⢕⢕⢕⢕⢕⢕⢕⢕⢕⢕⢕⢕⢕⢕⢕⢱⣾⣿⣿⣿⣿⣏⢕⢕⢕⢕⢕⢜⢕⣣⢣⢧⢕⣇⡣⢗⢷⣷⣷⣾⢾⢿⣿⢽⡻⣿⡾⣿⠀⠀⠀⠀⠀⠀⠀⠀⠀⠀⠀⠀</a:t>
            </a:r>
            <a:br/>
            <a:r>
              <a:t>⠀⠀⠀⠀⠀⠀⠀⠀⠀⠀⠀⠀⢕⢕⢕⢕⢕⢕⢕⢕⢕⢕⢕⢕⢕⢕⢕⢕⢕⢕⢕⢕⢕⢕⢕⢕⢸⣿⣿⣿⣿⣿⣿⣧⢕⢕⢕⢕⢕⢕⢕⢕⢵⢎⢻⡗⣏⣷⣮⣿⣿⣾⡷⣽⣻⣿⣿⣿⣿⠀⠀⠀⠀⠀⠀⠀⠀⠀⠀⠀⠀</a:t>
            </a:r>
            <a:br/>
            <a:r>
              <a:t>⠀⠀⠀⠀⠀⠀⠀⠀⠀⠀⠀⠀⠑⠑⠑⠑⠑⠑⠑⠑⠑⠑⠑⠑⠑⠑⠑⠑⠑⠑⠑⠑⠑⠑⠑⠑⠘⠛⠛⠛⠛⠛⠛⠛⠓⠑⠑⠑⠑⠑⠑⠓⠑⠑⠑⠑⠑⠓⠘⠙⠛⠛⠓⠓⠛⠛⠛⠛⠓⠀⠀⠀⠀⠀⠀⠀⠀⠀⠀⠀⠀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⠀⠀⠀⠀⠀⠀⠀⠀⠀⠀⠀⢸⣿⣿⣿⣿⣿⣿⣿⣿⣿⣿⣿⣿⡿⠃⠁⠀⠀⠀⠀⢕⣾⣿⣿⣿⣿⣿⡕⢕⢕⠀⠀⠀⠀⠀⠘⢷⡕⠑⢜⣿⣿⣿⣿⣿⣿⣿⣿⣿⣿⣿⣿⣿⣿⣿⣿⣿⣿⠀⠀⠀⠀⠀⠀⠀⠀⠀⠀⠀⠀</a:t>
            </a:r>
            <a:br/>
            <a:r>
              <a:t>⠀⠀⠀⠀⠀⠀⠀⠀⠀⠀⠀⢸⣿⣿⣿⣿⣿⣿⣿⣿⣿⣿⣿⣿⠇⠁⠀⠀⠀⠀⢔⣾⣿⣿⣿⣿⣿⣿⣿⡇⢕⢕⠀⠀⠀⠀⠀⠘⢷⢕⢕⢸⣿⣿⣿⣿⣿⣿⣿⣿⣿⣿⣿⣿⣿⣿⣿⣿⣿⠀⠀⠀⠀⠀⠀⠀⠀⠀⠀⠀⠀</a:t>
            </a:r>
            <a:br/>
            <a:r>
              <a:t>⠀⠀⠀⠀⠀⠀⠀⠀⠀⠀⠀⢸⣿⣿⣿⣿⣿⣿⣿⣿⣿⣿⣿⣿⢕⠀⢀⢀⢀⢀⢱⣿⣿⣿⣿⣿⣿⣿⣿⣿⣇⡕⢀⠀⠀⠀⠀⠀⢸⡇⢅⢜⣿⣿⣿⣿⣿⣿⣿⣿⣿⣿⣿⣿⣿⣿⣿⣿⣿⠀⠀⠀⠀⠀⠀⠀⠀⠀⠀⠀⠀</a:t>
            </a:r>
            <a:br/>
            <a:r>
              <a:t>⠀⠀⠀⠀⠀⠀⠀⠀⠀⠀⠀⢸⣿⣿⣿⣿⣿⣿⣿⣿⣿⣿⣿⣿⢕⢕⢕⢔⢕⢔⢜⣿⣿⣿⣿⣿⣿⣿⣿⣿⣿⣷⢿⣿⣷⣔⢕⢕⢜⡇⢕⢱⣿⣿⣿⣿⣿⣿⣿⣿⣿⣿⣿⣿⣿⣿⣿⣿⣿⠀⠀⠀⠀⠀⠀⠀⠀⠀⠀⠀⠀</a:t>
            </a:r>
            <a:br/>
            <a:r>
              <a:t>⠀⠀⠀⠀⠀⠀⠀⠀⠀⠀⠀⢸⣿⣿⣿⣿⣿⣿⣿⣿⣿⣿⣿⣿⢕⢕⢕⢕⢕⢕⢕⣿⣿⣿⣿⣿⣿⣿⣿⣿⣿⣿⡿⣿⣿⣿⢕⢕⢸⡇⢕⢸⣿⣿⣿⣿⣿⣿⣿⣿⣿⣿⣿⣿⣿⣿⣿⣿⣿⠀⠀⠀⠀⠀⠀⠀⠀⠀⠀⠀⠀</a:t>
            </a:r>
            <a:br/>
            <a:r>
              <a:t>⠀⠀⠀⠀⠀⠀⠀⠀⠀⠀⠀⢸⣿⣿⣿⣿⣿⣿⣿⣿⣿⣿⣿⣿⣿⣷⣵⣕⣧⣵⣼⣿⣿⣿⣿⣿⣿⣿⣿⣿⣿⣿⣿⣿⣿⣿⣇⣸⣿⡇⢕⢜⣿⣿⣿⣿⣿⣿⣿⣿⣿⣿⣿⣿⣿⣿⣿⣿⣿⠀⠀⠀⠀⠀⠀⠀⠀⠀⠀⠀⠀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⠀⠀⠀⠀⠀⠀⠀⠀⠀⠀⠀⢸⣿⣿⣿⣿⣿⣿⣿⣿⣿⣿⣿⣿⣿⣿⣿⣿⣿⣿⣿⣿⣿⣿⣿⣿⣿⣿⣿⣿⣿⣿⣿⣿⣿⣿⣿⣿⣿⡇⢕⢸⣿⣿⣿⣿⣿⣿⣿⣿⣿⣿⣿⣿⣿⣿⣿⣿⣿⠀⠀⠀⠀⠀⠀⠀⠀⠀⠀⠀⠀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⠀⠀⠀⠀⠀⠀⠀⠀⠀⠀⠀⢸⣿⣿⣿⣿⣿⣿⣿⣿⣿⣿⣿⣿⣿⣿⣿⣿⣿⣿⣿⣿⣿⣿⣿⣿⣿⣿⣿⣿⣿⣽⡿⣻⣿⣿⣿⣿⣿⡇⢕⢸⣿⣿⣿⣿⣿⣿⣿⣿⣿⣿⣿⣿⣿⣿⣿⣿⣿⠀⠀⠀⠀⠀⠀⠀⠀⠀⠀⠀⠀</a:t>
            </a:r>
            <a:br/>
            <a:r>
              <a:t>⠀⠀⠀⠀⠀⠀⠀⠀⠀⠀⠀⢸⣿⣿⣻⣿⣻⣻⣟⣿⣻⣿⣿⣿⣿⣿⣿⣿⣿⣿⣿⣿⣿⣿⣿⣿⣿⣿⣿⣿⣿⣿⣿⣿⣿⣿⣿⣿⣿⡕⢕⣻⣿⣿⣿⣿⣿⣿⣿⣿⣿⣿⣿⣿⣿⣿⣿⣿⣿⠀⠀⠀⠀⠀⠀⠀⠀⠀⠀⠀⠀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⠀⠀⠀⠀⠀⠀⠀⠀⠀⠀⠀⢸⣿⣿⣿⣿⣿⣿⣿⣿⣿⣿⣿⣿⣿⣿⣿⣿⣿⣿⣿⣿⣿⣿⣿⣿⣿⣿⣿⣿⣿⣿⣿⣿⣿⣿⣿⣿⣿⣿⣼⣿⣿⣿⣿⣿⣿⣿⣿⣿⣿⣿⣿⣿⣿⣿⣿⣿⣿⠀⠀⠀⠀⠀⠀⠀⠀⠀⠀⠀⠀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⠀⠀⠀⠀⠀⠀⠀⠀⠀⠀⠀⢸⣿⣿⣿⣿⣿⣿⣿⣿⣿⣿⣿⣿⣿⣿⣿⣿⣿⣿⣿⣿⣿⣿⣿⣾⣿⣿⣿⣿⣿⣿⣿⣿⣿⣿⣿⣿⣿⣿⢿⣿⣿⣿⣿⣿⣿⣿⣿⣿⣿⣿⣿⣿⣿⣿⣿⣿⣿⠀⠀⠀⠀⠀⠀⠀⠀⠀⠀⠀⠀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⠀⠀⠀⠀⠀⠀⠀⠀⠀⠀⠀⢸⣿⣿⣿⣿⣿⣿⣿⣿⣿⣿⣿⣿⣿⣿⣿⣿⣿⣿⣿⣿⣿⣿⣿⣿⣿⣿⣿⣿⣿⣿⣿⣿⣿⣿⣿⣿⡟⢕⢱⣿⣿⣿⣿⣿⣿⣿⣿⣿⣿⣿⣿⣿⣿⣿⣿⣿⣿⠀⠀⠀⠀⠀⠀⠀⠀⠀⠀⠀⠀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⠀⠀⠀⠀⠀⠀⠀⠀⠀⠀⠀⢸⣿⣿⣿⣿⣿⣿⣿⣿⣿⣿⣿⣿⣿⣿⣿⣿⣿⣿⣿⣿⣿⣿⣿⣿⣿⣿⡟⣿⢻⢿⢿⢿⣿⣿⣿⣿⡇⢕⢸⣿⣿⣿⣿⣿⣿⣿⣿⣿⣿⣿⣿⣿⣿⣿⣿⣿⣿⠀⠀⠀⠀⠀⠀⠀⠀⠀⠀⠀⠀</a:t>
            </a:r>
            <a:br/>
            <a:r>
              <a:t>⠀⠀⠀⠀⠀⠀⠀⠀⠀⠀⠀⢸⣿⣿⣿⣿⣿⣿⣿⣿⣿⣿⣿⣿⣿⣿⣿⡿⢿⢿⢿⣿⣿⣿⣿⣿⣿⣿⢏⢟⡟⣿⣿⣿⣿⣿⢟⢻⡇⢕⢱⣿⣿⣿⣿⣿⣿⣿⣿⣿⣿⣿⣿⣿⣿⣿⣿⣿⣿⠀⠀⠀⠀⠀⠀⠀⠀⠀⠀⠀⠀</a:t>
            </a:r>
            <a:br/>
            <a:r>
              <a:t>⠀⠀⠀⠀⠀⠀⠀⠀⠀⠀⠀⢸⣿⣿⣿⣿⣿⣿⣿⣿⣿⣿⣿⣿⣿⣿⣿⣷⣷⣷⣷⣵⣵⣕⣜⢸⣿⡇⣱⣿⣿⣿⣿⣿⣿⡏⠑⠑⠁⢕⢺⣿⣿⣿⣿⣿⣿⣿⣿⣿⣿⣿⣿⣿⣿⣿⣿⣿⣿⠀⠀⠀⠀⠀⠀⠀⠀⠀⠀⠀⠀</a:t>
            </a:r>
            <a:br/>
            <a:r>
              <a:t>⠀⠀⠀⠀⠀⠀⠀⠀⠀⠀⠀⢸⣿⣿⣿⣿⣿⣿⣿⣿⣿⣿⣿⣿⢼⢻⣿⣿⣻⣿⣿⣿⣻⣿⣿⣽⣿⡾⢟⢝⣿⣽⣽⣿⣿⡇⢀⠀⠀⠀⢻⣿⣿⣿⣿⣿⣿⣿⣿⣿⣿⣿⣿⣿⣿⣿⣿⣿⣿⠀⠀⠀⠀⠀⠀⠀⠀⠀⠀⠀⠀</a:t>
            </a:r>
            <a:br/>
            <a:r>
              <a:t>⠀⠀⠀⠀⠀⠀⠀⠀⠀⠀⠀⢸⣿⣿⣿⣿⣿⣿⣿⣿⣿⣿⡿⢏⣕⣕⣜⣕⣫⣟⣝⣝⣕⣕⣯⣕⣿⣧⡕⢜⣽⣿⡿⣿⣿⣧⣵⣴⣴⣤⣼⣿⣿⣿⣿⣿⣿⣿⣿⣿⣿⣿⣿⣿⣿⣿⣿⣿⣿⠀⠀⠀⠀⠀⠀⠀⠀⠀⠀⠀⠀</a:t>
            </a:r>
            <a:br/>
            <a:r>
              <a:t>⠀⠀⠀⠀⠀⠀⠀⠀⠀⠀⠀⢸⣿⣿⢿⡟⢿⢻⢟⢿⢿⢿⢇⠟⠧⠿⠝⠿⠻⠟⠻⠟⠟⠟⠟⠟⢻⣿⢇⣾⣿⣿⣿⣿⡟⢟⢟⢟⢏⢟⢝⢟⢟⢟⢟⢟⢏⢝⢝⢝⢝⢝⢝⢝⢝⢝⢝⢝⢝⠀⠀⠀⠀⠀⠀⠀⠀⠀⠀⠀⠀</a:t>
            </a:r>
            <a:br/>
            <a:r>
              <a:t>⠀⠀⠀⠀⠀⠀⠀⠀⠀⠀⠀⠀⢔⢔⢔⢄⢔⢔⢄⢄⢕⢕⢔⢄⢄⢄⢄⢔⢔⢕⢕⢕⢕⢅⢔⢔⢸⡇⢱⣿⣿⣿⣿⣿⢕⢕⢕⢕⢕⡕⢇⢕⢕⢕⢇⢗⢗⢕⢗⢗⢱⢱⡕⢕⢕⢕⢕⢕⢕⠀⠀⠀⠀⠀⠀⠀⠀⠀⠀⠀⠀</a:t>
            </a:r>
            <a:br/>
            <a:r>
              <a:t>⠀⠀⠀⠀⠀⠀⠀⠀⠀⠀⠀⠀⢕⢕⢕⢕⢕⢕⢕⢕⢕⢕⢕⢕⢕⢕⢕⢕⢕⢕⢕⢕⢕⢕⢕⢕⢕⢻⣿⣿⣿⣿⣿⢇⢕⢕⢕⢕⡕⢝⢕⢕⢵⢝⢱⢕⢎⣷⣣⣵⣧⣾⢿⡽⣗⡾⣞⣾⣾⠀⠀⠀⠀⠀⠀⠀⠀⠀⠀⠀⠀</a:t>
            </a:r>
            <a:br/>
            <a:r>
              <a:t>⠀⠀⠀⠀⠀⠀⠀⠀⠀⠀⠀⠀⢕⢕⢕⢕⢕⢕⢕⢕⢕⢕⢕⢕⢕⢕⢕⢕⢕⢕⢕⢕⢕⢕⢕⢕⢕⣼⣿⣿⣿⣿⣿⣧⢕⢕⢕⢕⢕⢕⢕⢕⢕⢵⢸⢵⢎⢱⣿⣾⣿⣯⣷⣝⣟⣿⣿⣿⣿⠀⠀⠀⠀⠀⠀⠀⠀⠀⠀⠀⠀</a:t>
            </a:r>
            <a:br/>
            <a:r>
              <a:t>⠀⠀⠀⠀⠀⠀⠀⠀⠀⠀⠀⠀⠑⠑⠑⠑⠑⠑⠑⠑⠑⠑⠑⠑⠑⠑⠑⠑⠑⠑⠑⠑⠑⠑⠑⠑⠑⠘⠛⠛⠛⠛⠛⠛⠓⠑⠑⠑⠑⠑⠑⠑⠑⠑⠑⠑⠊⠑⠘⠙⠛⠛⠛⠑⠛⠛⠛⠛⠓⠀⠀⠀⠀⠀⠀⠀⠀⠀⠀⠀⠀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⠀⠀⠀⠀⠀⠀⠀⠀⠀⠀⠀⢸⣿⣿⣿⣿⣿⣿⣿⣿⣿⣿⣿⣿⣿⢏⠀⠀⠀⠀⠀⢄⣸⣿⣿⣿⣿⣿⣿⣷⢕⢀⠀⠀⠀⠀⠘⢷⡔⢅⠕⢿⣿⣿⣿⣿⣿⣿⣿⣿⣿⣿⣿⣿⣿⣿⣿⣿⣿⠀⠀⠀⠀⠀⠀⠀⠀⠀⠀⠀⠀</a:t>
            </a:r>
            <a:br/>
            <a:r>
              <a:t>⠀⠀⠀⠀⠀⠀⠀⠀⠀⠀⠀⢸⣿⣿⣿⣿⣿⣿⣿⣿⣿⣿⣿⣿⢇⠀⠀⠀⠀⠀⢀⣾⣿⣿⣿⣿⣿⣿⣿⣿⣷⡕⠀⠀⠀⠀⠀⠈⢿⡔⢐⠜⣿⣿⣿⣿⣿⣿⣿⣿⣿⣿⣿⣿⣿⣿⣿⣿⣿⠀⠀⠀⠀⠀⠀⠀⠀⠀⠀⠀⠀</a:t>
            </a:r>
            <a:br/>
            <a:r>
              <a:t>⠀⠀⠀⠀⠀⠀⠀⠀⠀⠀⠀⢸⣿⣿⣿⣿⣿⣿⣿⣿⣿⣿⣿⣿⢕⠀⠀⠀⠀⠀⢕⣿⣿⣿⣿⣿⣿⣿⣿⣿⣿⢕⢐⠀⠀⠀⠀⠀⢜⣇⢕⢕⣿⣿⣿⣿⣿⣿⣿⣿⣿⣿⣿⣿⣿⣿⣿⣿⣿⠀⠀⠀⠀⠀⠀⠀⠀⠀⠀⠀⠀</a:t>
            </a:r>
            <a:br/>
            <a:r>
              <a:t>⠀⠀⠀⠀⠀⠀⠀⠀⠀⠀⠀⢸⣿⣿⣿⣿⣿⣿⣿⣿⣿⣿⣿⣿⢕⢕⢕⢄⢕⢄⢕⣿⣿⣿⣿⣿⣿⣿⣿⣿⣿⣱⡶⡷⢧⣦⢄⢐⢁⣿⢅⢐⣿⣿⣿⣿⣿⣿⣿⣿⣿⣿⣿⣿⣿⣿⣿⣿⣿⠀⠀⠀⠀⠀⠀⠀⠀⠀⠀⠀⠀</a:t>
            </a:r>
            <a:br/>
            <a:r>
              <a:t>⠀⠀⠀⠀⠀⠀⠀⠀⠀⠀⠀⢸⣿⣿⣿⣿⣿⣿⣿⣿⣿⣿⣿⣿⡕⢕⢕⢕⢕⢕⢸⣿⣿⣿⣿⣿⣿⣿⣿⣿⣿⢿⣿⢻⡿⣿⡇⢕⢕⣿⢕⢕⣿⣿⣿⣿⣿⣿⣿⣿⣿⣿⣿⣿⣿⣿⣿⣿⣿⠀⠀⠀⠀⠀⠀⠀⠀⠀⠀⠀⠀</a:t>
            </a:r>
            <a:br/>
            <a:r>
              <a:t>⠀⠀⠀⠀⠀⠀⠀⠀⠀⠀⠀⢸⣿⣿⣿⣿⣿⣿⣿⣿⣿⣿⣿⣿⣷⣷⣧⣷⣵⣵⣼⣿⣿⣿⣿⣿⣿⣿⣿⣿⣿⣿⣿⣿⣿⣿⣷⣱⢱⣿⢕⢕⣿⣿⣿⣿⣿⣿⣿⣿⣿⣿⣿⣿⣿⣿⣿⣿⣿⠀⠀⠀⠀⠀⠀⠀⠀⠀⠀⠀⠀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⠀⠀⠀⠀⠀⠀⠀⠀⠀⠀⠀⢸⣿⣿⣿⣿⣿⣿⣿⣿⣿⣿⣿⣿⣿⣿⣿⣿⣿⣿⣿⣿⣿⣿⣿⣿⣿⣿⣿⣿⣿⣿⣿⣿⣿⣿⣿⣿⣿⡏⢕⢱⣿⣿⣿⣿⣿⣿⣿⣿⣿⣿⣿⣿⣿⣿⣿⣿⣿⠀⠀⠀⠀⠀⠀⠀⠀⠀⠀⠀⠀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⠀⠀⠀⠀⠀⠀⠀⠀⠀⠀⠀⢸⣿⣿⣿⣿⣿⣿⣿⣿⣿⣿⣿⣿⣿⣿⣿⣿⣿⣿⣿⣿⣿⣿⣿⣿⣿⣿⣿⣿⣿⣯⣹⢝⣿⣿⣿⣿⣷⡇⢕⢜⣿⣿⣿⣿⣿⣿⣿⣿⣿⣿⣿⣿⣿⣿⣿⣿⣿⠀⠀⠀⠀⠀⠀⠀⠀⠀⠀⠀⠀</a:t>
            </a:r>
            <a:br/>
            <a:r>
              <a:t>⠀⠀⠀⠀⠀⠀⠀⠀⠀⠀⠀⢜⣿⣿⣿⣿⣿⢿⣿⣿⣿⣿⣿⣿⣿⣿⣿⣿⣿⣿⣿⣿⣿⣿⣿⣿⣿⣿⣿⣿⣿⣿⣿⣿⣿⣿⣿⣿⣿⡇⢕⣸⣿⢿⣿⣿⣿⣿⣿⣿⣿⣿⣿⣿⣿⣿⡿⣿⡿⠀⠀⠀⠀⠀⠀⠀⠀⠀⠀⠀⠀</a:t>
            </a:r>
            <a:br/>
            <a:r>
              <a:t>⠀⠀⠀⠀⠀⠀⠀⠀⠀⠀⠀⢸⣷⣾⣿⣿⣿⣿⣿⣿⣿⣿⣿⣿⣿⣿⣿⣿⣿⣿⣿⣿⣿⣿⣿⣿⣿⣿⣿⣿⣿⣿⣿⣿⣿⣿⣿⣿⣿⣿⡕⣿⣿⣿⣿⣿⣿⣿⣿⣿⣿⣿⣿⣿⣿⣿⣿⣿⣿⠀⠀⠀⠀⠀⠀⠀⠀⠀⠀⠀⠀</a:t>
            </a:r>
            <a:br/>
            <a:r>
              <a:t>⠀⠀⠀⠀⠀⠀⠀⠀⠀⠀⠀⢸⣿⣿⣿⣿⣿⣿⣿⣿⣿⣽⣿⣿⣿⣿⣿⣿⣿⣿⣿⣿⣿⡿⢻⣿⣿⣿⣿⣿⣿⣿⣿⣿⣿⣿⣿⣿⣿⣿⣷⣿⣿⣿⣿⣿⣿⣿⣿⣿⣿⣿⣿⣿⣿⣿⣿⣿⣿⠀⠀⠀⠀⠀⠀⠀⠀⠀⠀⠀⠀</a:t>
            </a:r>
            <a:br/>
            <a:r>
              <a:t>⠀⠀⠀⠀⠀⠀⠀⠀⠀⠀⠀⢸⣿⣿⣿⣿⣿⣿⣿⣿⣿⣿⣿⣿⣿⣿⣿⣿⣿⣿⣿⣿⣿⣷⡕⢻⣿⣿⣿⣿⣿⣿⣿⣿⣿⣿⣿⣿⣿⣿⣿⣿⣿⣿⣿⣿⣿⣿⣿⣿⣿⣿⣿⣿⣿⣿⣿⣿⣿⠀⠀⠀⠀⠀⠀⠀⠀⠀⠀⠀⠀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⠀⠀⠀⠀⠀⠀⠀⠀⠀⠀⠀⢸⣿⣿⣿⣿⣿⣿⣿⣿⣿⣽⣿⣿⣿⣿⣿⣿⣿⣿⣿⣿⣿⣿⣷⣕⣿⣿⣿⣿⣿⣿⢿⣿⣿⣿⣿⣿⣿⡿⢟⣿⣿⣿⣿⣿⣿⣿⣿⣿⣿⣿⣿⣿⣿⣿⣿⣿⣿⠀⠀⠀⠀⠀⠀⠀⠀⠀⠀⠀⠀</a:t>
            </a:r>
            <a:br/>
            <a:r>
              <a:t>⠀⠀⠀⠀⠀⠀⠀⠀⠀⠀⠀⢸⢿⣿⣿⣿⣿⣿⣿⣿⣿⣿⣿⣿⣿⣿⣿⣿⣿⣿⣿⣿⣿⣿⣿⣿⣿⣿⣿⣿⣿⣿⣿⣿⣿⣿⣿⣿⡇⢕⢕⣿⣿⣿⣿⣿⣿⣿⣿⣿⣿⣿⣿⣿⣿⣿⣿⣿⣿⠀⠀⠀⠀⠀⠀⠀⠀⠀⠀⠀⠀</a:t>
            </a:r>
            <a:br/>
            <a:r>
              <a:t>⠀⠀⠀⠀⠀⠀⠀⠀⠀⠀⠀⢜⢿⣻⣿⣿⣿⡿⣺⣿⣿⣿⣿⣿⣿⣿⣿⣿⣿⣿⣿⣿⣟⣿⣿⣿⣿⣿⣿⢹⣽⣻⢻⣿⣿⣿⡿⢿⡇⢕⢕⣿⣿⣿⣿⣿⣿⣿⣿⣿⣿⣿⣿⣿⣿⣿⣿⣿⣿⠀⠀⠀⠀⠀⠀⠀⠀⠀⠀⠀⠀</a:t>
            </a:r>
            <a:br/>
            <a:r>
              <a:t>⠀⠀⠀⠀⠀⠀⠀⠀⠀⠀⠀⢜⣟⣿⣿⣿⣿⣿⣿⣽⣿⣿⣿⣿⣿⢟⢞⢕⢜⢝⢱⡕⢝⢝⢝⢝⣿⡾⢏⢕⣏⣵⣾⣿⣿⣿⢓⠘⠃⢕⢸⣿⣿⣿⣿⢿⣿⣿⣿⣿⣿⣿⣿⣿⣿⣿⣿⣿⣿⠀⠀⠀⠀⠀⠀⠀⠀⠀⠀⠀⠀</a:t>
            </a:r>
            <a:br/>
            <a:r>
              <a:t>⠀⠀⠀⠀⠀⠀⠀⠀⠀⠀⠀⢸⣿⣿⣿⣿⣿⣿⣿⣿⣷⣻⣿⣿⢕⢕⢕⢕⢟⢕⢕⢕⢕⢕⢕⢕⢿⣿⢱⡵⣿⣿⠟⢝⣻⣿⡇⠀⠀⠀⢸⣿⣿⣿⣿⣿⣿⣿⣿⣿⣿⣿⣿⣿⣿⣿⣿⣿⣿⠀⠀⠀⠀⠀⠀⠀⠀⠀⠀⠀⠀</a:t>
            </a:r>
            <a:br/>
            <a:r>
              <a:t>⠀⠀⠀⠀⠀⠀⠀⠀⠀⠀⠀⢸⣿⡿⣿⡿⣏⣫⣝⢇⣕⣟⡟⢕⠑⠀⢑⠑⢕⢕⢕⢕⢕⢕⢕⣸⣿⣿⢿⢋⢅⢲⣾⣿⣿⣿⡕⢔⢄⣄⣱⣿⣿⣿⣿⣿⣿⣿⣿⣿⣿⡿⣿⣿⣿⣿⣿⣿⡿⠀⠀⠀⠀⠀⠀⠀⠀⠀⠀⠀⠀</a:t>
            </a:r>
            <a:br/>
            <a:r>
              <a:t>⠀⠀⠀⠀⠀⠀⠀⠀⠀⠀⠀⠕⢻⢟⢟⠟⢟⢹⢏⢜⢾⡟⢕⠕⠕⠕⠕⠕⠕⠇⠏⠝⠝⠕⠝⣿⣇⢕⠗⠀⢱⣿⣿⣿⣿⡏⠕⠕⠜⢝⢕⠜⢕⠕⠕⠝⢕⠑⢙⠑⠑⠑⠘⠑⠑⠑⠑⢑⠕⠀⠀⠀⠀⠀⠀⠀⠀⠀⠀⠀⠀</a:t>
            </a:r>
            <a:br/>
            <a:r>
              <a:t>⠀⠀⠀⠀⠀⠀⠀⠀⠀⠀⠀⠀⠁⠀⠀⠀⠀⠀⠀⠀⠀⠀⠀⠀⠀⠀⠀⠀⠀⠀⢀⠀⠀⠀⢱⡿⢃⢔⢑⠀⣺⣿⣿⣿⣿⢇⢕⢕⢕⢕⢕⢕⢕⢕⢕⢕⢕⢕⢕⢕⢕⢕⢕⢕⢕⢕⢕⢕⢕⠀⠀⠀⠀⠀⠀⠀⠀⠀⠀⠀⠀</a:t>
            </a:r>
            <a:br/>
            <a:r>
              <a:t>⠀⠀⠀⠀⠀⠀⠀⠀⠀⠀⠀⠀⠀⢄⠔⢔⢔⢔⢐⢔⢕⢔⢕⢔⢕⢕⢕⢔⢕⢕⢕⢕⢕⢔⢸⣧⡵⢕⢱⢔⣿⣿⣿⣿⡿⢕⢕⢕⢕⢕⢕⢕⢕⡕⢕⢕⢕⢕⣕⢱⢱⢵⡳⣵⡵⢵⣱⡵⣵⠀⠀⠀⠀⠀⠀⠀⠀⠀⠀⠀⠀</a:t>
            </a:r>
            <a:br/>
            <a:r>
              <a:t>⠀⠀⠀⠀⠀⠀⠀⠀⠀⠀⠀⠀⠐⢕⢕⢕⢔⢔⢕⢕⢕⢕⢕⢕⢕⢕⢕⢕⢕⢕⢕⢕⢕⢕⢸⣿⢕⢵⢿⣿⣿⣿⣿⣿⡇⢕⢕⢕⢕⢕⢕⢕⢕⢕⡕⢕⢵⢇⣣⢼⣽⣿⡳⣜⢻⢿⣷⣮⢿⠀⠀⠀⠀⠀⠀⠀⠀⠀⠀⠀⠀</a:t>
            </a:r>
            <a:br/>
            <a:r>
              <a:t>⠀⠀⠀⠀⠀⠀⠀⠀⠀⠀⠀⠀⠀⠑⠑⠑⠑⠑⠑⠑⠑⠑⠑⠑⠑⠑⠑⠑⠑⠑⠑⠑⠑⠑⠑⠛⠑⠑⠘⠛⠛⠛⠛⠛⠑⠑⠑⠑⠑⠑⠑⠑⠑⠑⠑⠑⠑⠃⠙⠙⠛⠛⠛⠙⠙⠛⠛⠛⠃⠀⠀⠀⠀⠀⠀⠀⠀⠀⠀⠀⠀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⠀⠀⠀⠀⠀⠀⠀⠀⠀⠀⠀⢸⣿⣿⣿⣿⣿⣿⣿⣿⣿⣿⣿⣿⣿⠏⠀⠀⠀⠀⠀⢄⣸⣿⣿⣿⣿⣿⣿⣷⡕⠀⠀⠀⠀⠀⠈⢷⡅⠔⠄⢻⣿⣿⣿⣿⣿⣿⣿⣿⣿⣿⣿⣿⣿⣿⣿⣿⣿⠀⠀⠀⠀⠀⠀⠀⠀⠀⠀⠀⠀</a:t>
            </a:r>
            <a:br/>
            <a:r>
              <a:t>⠀⠀⠀⠀⠀⠀⠀⠀⠀⠀⠀⢸⣿⣿⣿⣿⣿⣿⣿⣿⣿⣿⣿⣿⡏⠀⠀⠀⠀⠀⢀⣱⣿⣿⣿⣿⣿⣿⣿⣿⣿⢕⠀⠀⠀⠀⠀⠈⢿⡅⠀⠌⣿⣿⣿⣿⣿⣿⣿⣿⣿⣿⣿⣿⣿⣿⣿⣿⣿⠀⠀⠀⠀⠀⠀⠀⠀⠀⠀⠀⠀</a:t>
            </a:r>
            <a:br/>
            <a:r>
              <a:t>⠀⠀⠀⠀⠀⠀⠀⠀⠀⠀⠀⢸⣿⣟⣿⣿⣿⣿⣿⣿⣿⣿⣿⣿⢕⠀⠀⠀⠀⠀⢱⣿⣿⣿⣿⣿⣿⣿⣿⣿⣿⢕⠀⠀⠀⠀⠀⠀⠜⣧⢅⠀⢻⣿⣿⣿⣿⣿⣿⣿⣿⣿⣿⣿⣿⣿⣿⣿⣿⠀⠀⠀⠀⠀⠀⠀⠀⠀⠀⠀⠀</a:t>
            </a:r>
            <a:br/>
            <a:r>
              <a:t>⠀⠀⠀⠀⠀⠀⠀⠀⠀⠀⠀⢸⣿⢿⣷⣿⣿⣿⣿⣿⣿⣿⣿⣿⢕⢔⢔⢄⢀⢀⢸⣿⣿⣿⣿⣿⣿⣿⣿⣿⣿⣱⣾⣻⡿⣷⡄⢄⢁⣿⢕⠀⣼⣿⣿⣿⣿⣿⣿⣿⣿⣿⣿⣿⣿⣿⣿⣿⣿⠀⠀⠀⠀⠀⠀⠀⠀⠀⠀⠀⠀</a:t>
            </a:r>
            <a:br/>
            <a:r>
              <a:t>⠀⠀⠀⠀⠀⠀⠀⠀⠀⠀⠀⢸⣿⣟⣽⣿⣿⣿⣿⣿⣿⣿⣿⣿⢕⢕⢕⢕⢕⢕⢸⣿⣿⣿⣿⣿⣿⣿⣿⣿⣿⢻⣿⡟⣽⣿⡇⢕⢕⣿⢕⢕⣿⣿⣿⣿⣿⣿⣿⣿⣿⣿⣿⣿⣿⣿⣿⣿⣿⠀⠀⠀⠀⠀⠀⠀⠀⠀⠀⠀⠀</a:t>
            </a:r>
            <a:br/>
            <a:r>
              <a:t>⠀⠀⠀⠀⠀⠀⠀⠀⠀⠀⠀⢸⣽⣿⣷⣿⣿⣿⣽⢿⣾⣿⣿⣿⣷⣷⣵⣵⣱⣕⣼⣿⣿⣿⣿⣿⣿⣿⣿⣿⣿⣿⣿⣿⣿⣿⣷⣳⢵⣿⢕⢅⢿⣿⣿⣿⣿⣿⣿⣿⣿⣿⣿⣿⣿⣿⣿⣿⣿⠀⠀⠀⠀⠀⠀⠀⠀⠀⠀⠀⠀</a:t>
            </a:r>
            <a:br/>
            <a:r>
              <a:t>⠀⠀⠀⠀⠀⠀⠀⠀⠀⠀⠀⢸⣽⣿⣯⣿⣿⣿⣿⣿⣿⣿⣿⣿⣿⣿⣿⣿⣿⣿⣿⣿⣿⣿⣿⣿⣿⣿⣿⣿⣿⡿⢿⣿⣽⣿⣿⣿⣿⣿⢕⢕⣿⣿⣿⣿⣻⣿⣿⣿⣿⣿⣿⣿⣿⣿⣿⣿⣿⠀⠀⠀⠀⠀⠀⠀⠀⠀⠀⠀⠀</a:t>
            </a:r>
            <a:br/>
            <a:r>
              <a:t>⠀⠀⠀⠀⠀⠀⠀⠀⠀⠀⠀⢸⣷⣾⣿⣿⣿⣿⡟⣟⣿⣿⣿⣿⣿⣿⣿⣿⣿⣿⣿⣿⣿⣿⣿⣿⣿⣿⣿⣿⣿⣿⣧⣜⣿⣿⣿⣿⣿⣷⢕⢕⣿⣿⣿⣿⣿⣿⣿⣿⣿⣿⣿⣿⢿⣿⣿⣿⣿⠀⠀⠀⠀⠀⠀⠀⠀⠀⠀⠀⠀</a:t>
            </a:r>
            <a:br/>
            <a:r>
              <a:t>⠀⠀⠀⠀⠀⠀⠀⠀⠀⠀⠀⢜⣿⢿⢿⢿⣿⢿⢿⢿⢿⣿⣿⣿⣿⣿⣿⣿⣿⣿⣿⣿⣿⣿⣿⣿⣿⣻⣿⣽⣿⣿⣿⣿⣿⣿⣿⣿⣿⣷⣕⢱⣿⣿⣿⣿⣿⣿⣿⣿⣿⣿⣿⣿⣿⣿⣿⣿⣿⠀⠀⠀⠀⠀⠀⠀⠀⠀⠀⠀⠀</a:t>
            </a:r>
            <a:br/>
            <a:r>
              <a:t>⠀⠀⠀⠀⠀⠀⠀⠀⠀⠀⠀⢸⣷⡾⡿⢟⡳⢿⣻⣷⡗⣻⣿⣿⣿⣿⣿⣿⣿⣿⣿⣿⡿⢿⣿⣿⣟⡿⣿⣿⣿⣽⣿⣿⣿⣿⣿⣿⣿⣿⣿⣿⣿⣿⣿⣿⣿⣿⣿⣿⣿⣿⣿⣿⣿⣿⣿⣿⣿⠀⠀⠀⠀⠀⠀⠀⠀⠀⠀⠀⠀</a:t>
            </a:r>
            <a:br/>
            <a:r>
              <a:t>⠀⠀⠀⠀⠀⠀⠀⠀⠀⠀⠀⢸⣯⡽⢽⣿⣿⣿⣿⡿⣿⣻⣿⣿⣿⣿⣿⣿⣿⣿⣿⣿⣷⡞⣿⣿⣿⣗⣽⣿⣿⣿⣿⣿⣿⣿⣿⣿⣿⣿⣿⣿⣿⣿⣿⣿⣿⣿⣿⣿⣿⣿⣿⣿⣿⣿⣿⣿⣿⠀⠀⠀⠀⠀⠀⠀⠀⠀⠀⠀⠀</a:t>
            </a:r>
            <a:br/>
            <a:r>
              <a:t>⠀⠀⠀⠀⠀⠀⠀⠀⠀⠀⠀⢕⣷⣗⡗⡗⡗⢞⣟⢟⢟⢿⣿⣿⣿⣿⣿⣿⣿⣿⣿⣿⣿⡗⢹⣿⣿⣿⣿⣿⣿⣿⣿⣿⣿⣿⣿⣿⡇⢹⣿⣿⣿⣿⣿⣿⣿⣿⣿⣿⣿⣿⣿⣿⣿⣿⣿⣿⣿⠀⠀⠀⠀⠀⠀⠀⠀⠀⠀⠀⠀</a:t>
            </a:r>
            <a:br/>
            <a:r>
              <a:t>⠀⠀⠀⠀⠀⠀⠀⠀⠀⠀⠀⢕⡜⢸⢼⣿⡵⢷⢧⢿⡽⢽⣿⣿⣿⣿⣿⣿⣿⣿⣿⣿⣿⣿⣵⢜⢻⢿⣿⣿⣿⣿⣿⣿⣿⣿⣿⣿⣿⡿⢟⣿⣿⣿⣿⣿⣿⣿⣿⣿⣿⣿⣿⣿⣿⣿⣿⣿⣿⠀⠀⠀⠀⠀⠀⠀⠀⠀⠀⠀⠀</a:t>
            </a:r>
            <a:br/>
            <a:r>
              <a:t>⠀⠀⠀⠀⠀⠀⠀⠀⠀⠀⠀⢜⢾⣯⣾⣟⣟⣇⣝⣯⣏⣹⣿⣿⣿⣿⣿⣿⣿⣿⣿⣿⣿⣿⣿⣧⣜⣻⣿⣿⣿⣿⣿⣿⣿⣿⣿⣿⡇⢕⢁⢞⢿⢿⣿⣿⣿⣿⣿⣿⣿⣿⣿⣿⣿⣿⣿⣿⣿⠀⠀⠀⠀⠀⠀⠀⠀⠀⠀⠀⠀</a:t>
            </a:r>
            <a:br/>
            <a:r>
              <a:t>⠀⠀⠀⠀⠀⠀⠀⠀⠀⠀⠀⠑⢕⢕⢇⡕⢕⢇⢸⢟⢝⡫⣿⣿⣿⣿⣿⣿⣿⣿⣿⣿⣟⣻⣿⣿⣿⣿⣿⡟⣽⣽⡟⣿⣿⣿⣻⢿⡇⢕⢄⣵⣿⣿⣿⣿⣿⣟⣿⣿⣿⣿⣿⣿⣿⣿⣿⣿⣿⠀⠀⠀⠀⠀⠀⠀⠀⠀⠀⠀⠀</a:t>
            </a:r>
            <a:br/>
            <a:r>
              <a:t>⠀⠀⠀⠀⠀⠀⠀⠀⠀⠀⠀⢐⢟⡞⢫⢏⢝⣹⢜⡕⡕⢜⡿⣿⣿⢇⢜⢕⢕⢕⢕⢝⢝⢝⢝⢝⣿⣾⣿⢕⢜⢝⣱⣿⣟⣿⡗⠘⠃⢕⢕⣿⣿⣿⣯⡽⢼⢿⢵⣵⣵⡽⣿⣿⣿⣿⣿⣿⣿⠀⠀⠀⠀⠀⠀⠀⠀⠀⠀⠀⠀</a:t>
            </a:r>
            <a:br/>
            <a:r>
              <a:t>⠀⠀⠀⠀⠀⠀⠀⠀⠀⠀⠀⢕⢕⢇⢗⢗⡳⢗⢇⢕⢕⢕⣯⡿⠑⠄⢕⢕⢕⢕⢕⢕⢕⢕⢕⣸⣟⢿⡇⡴⢞⡕⢿⠟⢿⣿⣇⠀⠀⠀⠕⣿⣿⣿⣿⣿⣿⡿⡽⢽⣽⣿⣿⣿⣿⣿⣿⣿⣿⠀⠀⠀⠀⠀⠀⠀⠀⠀⠀⠀⠀</a:t>
            </a:r>
            <a:br/>
            <a:r>
              <a:t>⠀⠀⠀⠀⠀⠀⠀⠀⠀⠀⠀⠜⢝⢏⡟⢝⢝⢕⢕⢕⢕⢕⢇⠑⠀⠀⠀⠑⠕⢕⢕⢕⢕⢕⢱⣿⣿⣿⣿⡋⠙⡡⣱⣵⣿⣿⡇⢄⢀⢀⢄⢼⣿⣷⣝⣿⣟⢻⣷⣵⡿⣿⣿⣿⣿⣿⣿⣿⡿⠀⠀⠀⠀⠀⠀⠀⠀⠀⠀⠀⠀</a:t>
            </a:r>
            <a:br/>
            <a:r>
              <a:t>⠀⠀⠀⠀⠀⠀⠀⠀⠀⠀⠀⠀⢱⢗⢕⠇⠇⠹⠕⢑⢕⢇⠑⠀⠀⠀⠀⠀⠑⠕⠜⠕⠑⢑⣿⣿⣿⡟⠃⠁⠔⠀⣹⣯⣿⣿⢕⠕⠕⠜⠕⠕⠝⠕⠕⠕⢕⠕⠕⠕⠕⠑⠘⠑⠙⠑⠑⠑⠑⠀⠀⠀⠀⠀⠀⠀⠀⠀⠀⠀⠀</a:t>
            </a:r>
            <a:br/>
            <a:r>
              <a:t>⠀⠀⠀⠀⠀⠀⠀⠀⠀⠀⠀⠀⠀⠀⠀⠀⠀⠀⠀⠀⠀⠀⠀⠀⠀⠀⠀⠀⠀⠀⠀⠀⠀⢰⣿⣻⣿⢕⠀⢰⢄⢄⣼⣿⣿⡟⢕⢕⢔⢔⢔⢔⢄⢔⢕⢔⢔⢕⢕⢕⢔⢄⢔⢔⢔⢔⢔⢔⢔⠀⠀⠀⠀⠀⠀⠀⠀⠀⠀⠀⠀</a:t>
            </a:r>
            <a:br/>
            <a:r>
              <a:t>⠀⠀⠀⠀⠀⠀⠀⠀⠀⠀⠀⠀⠀⠀⠄⠄⠀⢀⠀⢀⠄⢔⢄⠀⢄⢄⢄⢄⢄⢔⢄⢄⠄⢸⣿⣽⣿⠁⠀⢅⠁⣼⣿⣿⣿⡇⢕⢕⢕⢕⢕⢕⢕⡕⢕⢕⢕⢕⢕⢕⢕⢕⡕⢕⡕⢕⢱⢕⢵⠀⠀⠀⠀⠀⠀⠀⠀⠀⠀⠀⠀</a:t>
            </a:r>
            <a:br/>
            <a:r>
              <a:t>⠀⠀⠀⠀⠀⠀⠀⠀⠀⠀⠀⠀⠀⠕⢔⢕⢄⢔⢕⢕⢕⢕⢕⢕⢕⢕⢕⢑⢕⢕⢕⢕⢕⢸⣿⣿⣇⠀⢰⢟⢱⡿⣿⣿⣿⢕⢕⢕⢕⢕⢕⢕⢕⢕⢕⣳⢕⢕⣜⣹⣱⣿⣕⣜⢞⢵⢷⣵⣵⠀⠀⠀⠀⠀⠀⠀⠀⠀⠀⠀⠀</a:t>
            </a:r>
            <a:br/>
            <a:r>
              <a:t>⠀⠀⠀⠀⠀⠀⠀⠀⠀⠀⠀⠀⠀⠀⠑⠑⠑⠑⠑⠑⠑⠑⠑⠑⠑⠑⠑⠑⠑⠑⠑⠑⠑⠑⠛⠚⠑⠀⠀⠀⠘⠛⠛⠛⠛⠑⠑⠑⠑⠑⠑⠑⠑⠑⠑⠑⠑⠑⠘⠙⠛⠛⠛⠃⠙⠓⠛⠛⠃⠀⠀⠀⠀⠀⠀⠀⠀⠀⠀⠀⠀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⠀⠀⠀⠀⠀⠀⠀⠀⠀⠀⠀⢸⣿⣿⣿⣿⣿⣿⣿⣿⣿⣿⣿⣿⣿⢟⢕⢕⢕⢕⢕⢕⣼⣿⣿⣿⣿⣿⣿⣿⣿⢕⢕⢕⢕⢕⢜⢿⣕⢕⢕⢻⣿⣿⣿⣿⣿⣿⣿⣿⣿⣿⣿⣿⣿⣿⣿⣿⣿⠀⠀⠀⠀⠀⠀⠀⠀⠀⠀⠀⠀</a:t>
            </a:r>
            <a:br/>
            <a:r>
              <a:t>⠀⠀⠀⠀⠀⠀⠀⠀⠀⠀⠀⢸⣿⣿⣿⣿⣿⣿⣿⣿⣿⣿⣿⣿⡏⢕⢕⢕⢕⢕⢕⣼⣿⣿⣿⣿⣿⣿⣿⣿⣿⡇⢕⢕⢕⢕⢅⢜⢿⡕⢕⢜⣿⣿⣿⣿⣿⣿⣿⣿⣿⣿⣿⣿⣿⣿⣿⣿⣿⠀⠀⠀⠀⠀⠀⠀⠀⠀⠀⠀⠀</a:t>
            </a:r>
            <a:br/>
            <a:r>
              <a:t>⠀⠀⠀⠀⠀⠀⠀⠀⠀⠀⠀⢸⣿⣿⣿⣿⣿⣿⣿⣿⣿⣿⣿⣿⢕⢕⢕⢕⢕⢕⢱⣿⣿⣿⣿⣿⣿⣿⣿⣿⣿⡇⣱⣵⣵⣵⢕⢕⢜⣿⢕⢕⢸⣿⣿⣿⣿⣿⣿⣿⣿⣿⣿⣿⣿⣿⣿⣿⣿⠀⠀⠀⠀⠀⠀⠀⠀⠀⠀⠀⠀</a:t>
            </a:r>
            <a:br/>
            <a:r>
              <a:t>⠀⠀⠀⠀⠀⠀⠀⠀⠀⠀⠀⢸⣿⣿⣿⣿⣿⣿⣿⣿⣿⣿⣿⣿⢕⡕⢕⢕⢕⢕⢸⣿⣿⣿⣿⣿⣿⣿⣿⣿⣿⣿⣿⣿⣿⣿⣿⡕⢕⣿⢕⢕⢸⣿⣿⣿⣿⣿⣿⣿⣿⣿⣿⣿⣿⣿⣿⣿⣿⠀⠀⠀⠀⠀⠀⠀⠀⠀⠀⠀⠀</a:t>
            </a:r>
            <a:br/>
            <a:r>
              <a:t>⠀⠀⠀⠀⠀⠀⠀⠀⠀⠀⠀⢸⣿⣿⣿⣿⣿⣿⣿⣿⣿⣿⣿⣿⣿⢷⣾⣧⣵⣷⣾⣿⣿⣿⣿⣿⣿⣿⣿⣿⣿⣿⣿⣿⣿⣿⣿⣧⣳⣿⡕⢕⣿⣿⣿⣿⣿⣿⣿⣿⣿⣿⣿⣿⣿⣿⣿⣿⣿⠀⠀⠀⠀⠀⠀⠀⠀⠀⠀⠀⠀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⠀⠀⠀⠀⠀⠀⠀⠀⠀⠀⠀⢸⣿⣿⣿⣿⣿⣿⣿⣿⣿⣿⣿⣿⣿⣿⣿⣿⣿⣿⣿⣿⣿⣿⣿⣿⣿⣿⣿⣿⣿⣿⣿⣿⣿⣿⣿⣿⣿⣿⣇⢕⢿⣿⣿⣿⣿⣿⣿⣿⣿⣿⣿⣿⣿⣿⣿⣿⣿⠀⠀⠀⠀⠀⠀⠀⠀⠀⠀⠀⠀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⠀⠀⠀⠀⠀⠀⠀⠀⠀⠀⠀⢸⣿⣿⣿⣿⣿⣿⣿⣿⣿⣿⣿⣿⣿⣿⣿⣿⣿⣿⣿⣿⣿⣿⣿⣿⣿⣿⣿⣿⣿⣿⣟⣟⣿⣿⣿⣿⣿⣿⢗⢕⣿⣿⣿⣿⣿⣿⣿⣿⣿⣿⣿⣿⣿⣿⣿⣿⣿⠀⠀⠀⠀⠀⠀⠀⠀⠀⠀⠀⠀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⠀⠀⠀⠀⠀⠀⠀⠀⠀⠀⠀⢸⣿⣿⣿⣿⣿⣿⣿⣿⣿⣿⣿⣿⣿⣿⣿⣿⣿⣿⣿⣿⣿⣿⣿⣿⣿⣿⣿⣿⣿⣿⣿⣿⣿⣿⣿⣿⣿⣿⣵⡕⢿⣿⣿⣿⣿⣿⣿⣿⣿⣿⣿⣿⣿⣿⣿⣿⣿⠀⠀⠀⠀⠀⠀⠀⠀⠀⠀⠀⠀</a:t>
            </a:r>
            <a:br/>
            <a:r>
              <a:t>⠀⠀⠀⠀⠀⠀⠀⠀⠀⠀⠀⢸⣿⣿⢿⣿⡿⡿⣿⣿⢿⣿⣿⣿⣿⣿⣿⣿⣿⣿⣿⣿⣿⣿⣿⣿⣿⣿⣿⣿⣿⣿⣿⣿⣿⣿⣿⣿⣿⣿⣿⣿⣿⣿⣿⣿⣿⣿⣿⣿⣿⣿⣿⣿⣿⣿⣿⣿⣿⠀⠀⠀⠀⠀⠀⠀⠀⠀⠀⠀⠀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⠀⠀⠀⠀⠀⠀⠀⠀⠀⠀⠀⢸⣿⣿⣿⣿⣿⣿⣿⣿⣿⣿⣿⣿⣿⣿⣿⣿⣿⣿⣿⣿⣿⣿⣿⣿⣿⣿⣿⣿⣿⣿⣿⣿⣿⣿⣿⣿⣿⡿⢇⣾⣿⣿⣿⣿⣿⣿⣿⣿⣿⣿⣿⣿⣿⣿⣿⣿⣿⠀⠀⠀⠀⠀⠀⠀⠀⠀⠀⠀⠀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⠀⠀⠀⠀⠀⠀⠀⠀⠀⠀⠀⢸⣿⣿⣿⣿⣿⣿⣿⣿⣿⣿⣿⣿⣿⣿⣿⣿⣿⣿⣿⣿⣿⣿⣿⣿⣿⣿⣿⣿⣿⣿⣿⣿⣿⣿⣿⣿⡏⢜⢕⣿⣿⣿⣿⣿⣿⣿⣿⣿⣿⣿⣿⣿⣿⣿⣿⣿⣿⠀⠀⠀⠀⠀⠀⠀⠀⠀⠀⠀⠀</a:t>
            </a:r>
            <a:br/>
            <a:r>
              <a:t>⠀⠀⠀⠀⠀⠀⠀⠀⠀⠀⠀⢸⣿⣿⣿⣿⣿⣿⢿⢿⣿⣿⣿⣿⣿⣿⣿⣿⣿⣿⣿⣿⣿⣿⣿⣿⣿⣿⣿⣿⢝⣿⡿⣿⣿⣿⣿⣿⣷⢕⢕⣼⣿⣿⣿⣿⣿⣿⣿⣿⣿⣿⣿⣿⣿⣿⣿⣿⣿⠀⠀⠀⠀⠀⠀⠀⠀⠀⠀⠀⠀</a:t>
            </a:r>
            <a:br/>
            <a:r>
              <a:t>⠀⠀⠀⠀⠀⠀⠀⠀⠀⠀⠀⢱⣿⣿⣿⣿⣿⣿⣿⣿⣿⣿⣿⣿⣿⢿⢟⢹⢟⢻⢻⣟⢝⢟⢟⢻⣿⣿⣿⣿⢕⡿⢳⣼⣿⣿⣿⢿⢏⢕⢕⣿⣿⣿⣿⡿⢿⡿⢼⢽⣽⢿⣿⣿⣿⡿⣿⣿⣿⠀⠀⠀⠀⠀⠀⠀⠀⠀⠀⠀⠀</a:t>
            </a:r>
            <a:br/>
            <a:r>
              <a:t>⠀⠀⠀⠀⠀⠀⠀⠀⠀⠀⠀⢸⣿⣿⣿⣿⣿⣿⣿⢿⣿⡿⣿⣿⢏⢕⢱⢕⡾⢇⣿⣿⣻⣽⣵⣿⣿⣿⣿⣷⣎⢟⣼⣿⡿⣿⣿⢕⢕⢕⢕⣿⣿⣿⣿⣷⣾⣿⣏⣼⣸⣷⣞⣿⣿⣿⣿⣿⣿⠀⠀⠀⠀⠀⠀⠀⠀⠀⠀⠀⠀</a:t>
            </a:r>
            <a:br/>
            <a:r>
              <a:t>⠀⠀⠀⠀⠀⠀⠀⠀⠀⠀⠀⢸⡿⣿⣿⣿⣯⣟⡟⢏⢻⣿⣿⢏⢕⢕⢕⢕⢇⢇⢝⢝⢝⢹⣿⣿⣿⣿⣿⣿⢕⢱⢷⣿⣾⣿⣿⡕⣕⣕⢕⣽⣿⣿⣿⣿⣿⣿⣽⣵⣾⢯⣿⣿⣿⣿⣿⣿⣿⠀⠀⠀⠀⠀⠀⠀⠀⠀⠀⠀⠀</a:t>
            </a:r>
            <a:br/>
            <a:r>
              <a:t>⠀⠀⠀⠀⠀⠀⠀⠀⠀⠀⠀⢱⢿⣷⣿⣿⣿⢿⢯⢜⣿⡿⢝⢕⢕⢕⢕⢕⢕⢻⢾⢟⢟⣿⣿⣿⣿⣿⡿⢞⢇⢜⢕⢻⣿⣿⡿⢽⢿⢿⢏⢝⢝⢝⢝⢝⢝⢕⢕⢕⢕⢝⢝⠝⢝⢝⢜⢝⢕⠀⠀⠀⠀⠀⠀⠀⠀⠀⠀⠀⠀</a:t>
            </a:r>
            <a:br/>
            <a:r>
              <a:t>⠀⠀⠀⠀⠀⠀⠀⠀⠀⠀⠀⠀⠕⢑⢕⢑⢑⢑⢕⢕⢍⢕⢅⢁⢕⢕⢕⢕⢅⢕⢑⢕⢱⣿⣿⣿⣿⣿⢕⢕⢕⡕⢕⣿⣿⣿⣧⣕⣕⣕⣕⣕⣕⣕⣱⣵⣵⣵⣵⣕⣕⣕⢕⢕⢕⢕⢕⢕⢕⠀⠀⠀⠀⠀⠀⠀⠀⠀⠀⠀⠀</a:t>
            </a:r>
            <a:br/>
            <a:r>
              <a:t>⠀⠀⠀⠀⠀⠀⠀⠀⠀⠀⠀⠀⢔⢕⢕⢕⢕⢕⢕⢕⢕⢕⢕⢕⢕⢕⢕⢕⢕⢕⢕⢕⢸⣿⣿⣿⣿⣿⢳⣷⡟⢝⣱⣿⣿⣿⢟⢿⡿⣿⣿⣿⣿⣿⣿⣿⣿⣿⣿⣿⣿⣯⣿⣿⣿⣿⣿⣿⣿⠀⠀⠀⠀⠀⠀⠀⠀⠀⠀⠀⠀</a:t>
            </a:r>
            <a:br/>
            <a:r>
              <a:t>⠀⠀⠀⠀⠀⠀⠀⠀⠀⠀⠀⢀⢕⢕⢕⢕⢕⡕⢕⣵⡵⢳⢕⢕⢕⡕⢕⢕⢕⡵⢇⢕⡼⣿⣿⣿⣿⡿⢕⣿⢇⢇⢿⣿⣿⣿⣾⢧⡝⢿⣿⢻⡟⡿⣿⣿⣿⣿⣿⣿⣿⣿⣿⣿⣿⣿⣿⣿⣿⠀⠀⠀⠀⠀⠀⠀⠀⠀⠀⠀⠀</a:t>
            </a:r>
            <a:br/>
            <a:r>
              <a:t>⠀⠀⠀⠀⠀⠀⠀⠀⠀⠀⠀⠑⠑⠑⠑⠑⠋⠋⠑⠑⠑⠃⠑⠑⠑⠑⠑⠙⠃⠘⠃⠑⠑⠙⠛⠛⠛⠑⠛⠛⠑⠑⠘⠛⠛⠋⠃⠚⠑⠑⠘⠙⠘⠙⠛⠛⠛⠛⠛⠛⠛⠛⠛⠛⠛⠛⠛⠛⠛⠀⠀⠀⠀⠀⠀⠀⠀⠀⠀⠀⠀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⠀⠀⠀⠀⠀⠀⠀⠀⠀⠀⠀⢸⣿⣿⣿⣿⣿⣿⣿⣿⣿⣿⣿⣿⣿⢟⢕⢕⢕⢕⢕⢕⣼⣿⣿⣿⣿⣿⣿⣿⣷⢕⢕⢕⢕⠕⢜⢷⡕⢕⢕⢹⣿⣿⣿⣿⣿⣿⣿⣿⣿⣿⣿⣿⣿⣿⣿⣿⣿⠀⠀⠀⠀⠀⠀⠀⠀⠀⠀⠀⠀</a:t>
            </a:r>
            <a:br/>
            <a:r>
              <a:t>⠀⠀⠀⠀⠀⠀⠀⠀⠀⠀⠀⢸⣿⣿⣿⣿⣿⣿⣿⣿⣿⣿⣿⣿⡟⢕⢕⢕⢕⢕⢕⢸⣿⣿⣿⣿⣿⣿⣿⣿⣿⢕⢕⣕⣕⣐⡕⢜⢿⡕⢕⢕⢻⣿⣿⣿⣿⣿⣿⣿⣿⣿⣿⣿⣿⣿⣿⣿⣿⠀⠀⠀⠀⠀⠀⠀⠀⠀⠀⠀⠀</a:t>
            </a:r>
            <a:br/>
            <a:r>
              <a:t>⠀⠀⠀⠀⠀⠀⠀⠀⠀⠀⠀⢸⣿⣿⣿⣿⣿⣿⣿⣿⣿⣿⣿⣿⢕⢕⢕⢕⢕⢕⢕⣿⣿⣿⣿⣿⣿⣿⣿⣿⣿⡇⣼⣿⣿⣿⣿⣕⢜⣿⡕⢕⢸⣿⣿⣿⣿⣿⣿⣿⣿⣿⣿⣿⣿⣿⣿⣿⣿⠀⠀⠀⠀⠀⠀⠀⠀⠀⠀⠀⠀</a:t>
            </a:r>
            <a:br/>
            <a:r>
              <a:t>⠀⠀⠀⠀⠀⠀⠀⠀⠀⠀⠀⢸⣿⣿⣿⣿⣿⣿⣿⣿⣿⣿⣿⣿⢕⡕⢕⢕⢕⢕⢕⣿⣿⣿⣿⣿⣿⣿⣿⣿⣿⣇⣿⣿⣿⣿⣿⡏⢕⣿⢇⢕⢸⣿⣿⣿⣿⣿⣿⣿⣿⣿⣿⣿⣿⣿⣿⣿⣿⠀⠀⠀⠀⠀⠀⠀⠀⠀⠀⠀⠀</a:t>
            </a:r>
            <a:br/>
            <a:r>
              <a:t>⠀⠀⠀⠀⠀⠀⠀⠀⠀⠀⠀⢸⣿⣿⣿⣿⣿⣿⣿⣿⣿⣿⣿⣿⣿⣿⣼⣧⣵⣵⣵⣿⣿⣿⣿⣿⣿⣿⣿⣿⣿⡯⣿⣿⣿⣿⣿⣿⣧⣿⡇⢕⢸⣿⣿⣿⣿⣿⣿⣿⣿⣿⣿⣿⣿⣿⣿⣿⣿⠀⠀⠀⠀⠀⠀⠀⠀⠀⠀⠀⠀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⠀⠀⠀⠀⠀⠀⠀⠀⠀⠀⠀⢸⣿⣿⣿⣿⣿⣿⣿⣿⣿⣿⣿⣿⣿⣿⣿⣿⣿⣿⣿⣿⣿⣿⣿⣿⣿⣿⣿⣿⣿⣿⣿⢻⢿⣿⣿⣿⣿⣿⢇⢕⢸⣿⣿⣿⣿⣿⣿⣿⣿⣿⣿⣿⣿⣿⣿⣿⣿⠀⠀⠀⠀⠀⠀⠀⠀⠀⠀⠀⠀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⠀⠀⠀⠀⠀⠀⠀⠀⠀⠀⠀⢸⣿⣿⣿⣿⣿⣿⣿⣿⣿⣿⣿⣿⣿⣿⣿⣿⣿⣿⣿⣿⣿⣿⣿⣿⣿⣿⣿⣿⣿⣿⣿⣿⣾⣿⣿⣿⣿⣿⣵⣕⣸⣿⣿⣿⣿⣿⣿⣿⣿⣿⣿⣿⣿⣿⣿⣿⣿⠀⠀⠀⠀⠀⠀⠀⠀⠀⠀⠀⠀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⠀⠀⠀⠀⠀⠀⠀⠀⠀⠀⠀⢸⣯⣼⣿⣿⣿⣷⣿⣿⣿⣿⣿⣿⣿⣿⣿⣿⣿⣿⣿⣿⣿⣿⣿⣿⣿⣿⣿⣿⣿⣿⣿⣿⣿⣿⣿⣿⣿⣿⣿⣿⣿⣿⣿⣿⣿⣿⣿⣾⣿⣿⣿⣿⣿⣿⣿⣾⣿⠀⠀⠀⠀⠀⠀⠀⠀⠀⠀⠀⠀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⠀⠀⠀⠀⠀⠀⠀⠀⠀⠀⠀⢸⣿⣿⣿⣿⣿⣿⣿⣿⣿⣿⣿⣿⣿⣿⣿⣿⣿⣿⣿⣿⣿⣿⣿⣿⣿⣿⣿⣿⣿⣿⣿⣿⣿⣿⣿⣿⣿⣿⣿⣿⣟⣿⣿⣿⣿⣿⣿⣿⣿⣿⣿⣿⣿⣿⣿⣿⣿⠀⠀⠀⠀⠀⠀⠀⠀⠀⠀⠀⠀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⠀⠀⠀⠀⠀⠀⠀⠀⠀⠀⠀⢸⣿⣿⣿⣿⣿⣿⣿⣿⣿⣿⣿⣿⣿⣿⣿⣿⣿⣿⣿⣿⣿⣿⣿⣿⣿⣿⣿⣿⣿⣿⣿⣿⣿⣿⣿⣿⣿⡻⢏⢝⣿⣿⣿⣿⣿⣿⣿⣿⣿⣿⣿⣿⣿⣿⣿⣿⣿⠀⠀⠀⠀⠀⠀⠀⠀⠀⠀⠀⠀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⠀⠀⠀⠀⠀⠀⠀⠀⠀⠀⠀⢸⣿⣿⣿⣿⣿⣿⣿⣿⣿⣿⣿⣿⣿⣿⣿⣿⣿⣿⣿⣿⣿⣿⣿⣿⣿⣿⣿⣿⣿⣿⣿⣿⣿⣿⣿⣿⣿⢧⢕⢸⣿⣿⣿⣿⣿⣿⣿⣿⣿⣿⣿⣿⣿⣿⣿⣿⣿⠀⠀⠀⠀⠀⠀⠀⠀⠀⠀⠀⠀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⠀⠀⠀⠀⠀⠀⠀⠀⠀⠀⠀⢸⣿⣿⣿⣿⣿⣿⣿⣿⣿⣿⣿⣿⣿⣿⣿⣿⣿⣿⣿⣿⣿⣿⣿⣿⣿⣿⣿⣿⡿⢽⣿⣿⣿⣿⣿⣿⣿⢜⢕⢸⣿⣿⣿⣿⣿⣿⣿⣿⣿⣿⣿⣿⣿⣿⣿⣿⣿⠀⠀⠀⠀⠀⠀⠀⠀⠀⠀⠀⠀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⠀⠀⠀⠀⠀⠀⠀⠀⠀⠀⠀⢸⣿⣿⣿⣿⣿⣿⣿⣿⣿⣿⣿⣿⣿⣿⣿⣿⣿⣿⣿⣿⣿⣿⣿⣿⣿⣿⣿⣿⡇⣸⣿⢹⣿⣿⣿⣿⡯⢕⢕⣸⣾⣾⣿⣿⣟⢿⣻⣿⣿⣿⣿⣿⣿⣿⣿⣿⣿⠀⠀⠀⠀⠀⠀⠀⠀⠀⠀⠀⠀</a:t>
            </a:r>
            <a:br/>
            <a:r>
              <a:t>⠀⠀⠀⠀⠀⠀⠀⠀⠀⠀⠀⢱⢿⣿⣿⣿⣿⣿⣿⣿⣿⣿⣿⣿⣿⡿⢟⢟⢟⢟⢟⣟⢟⢟⢟⣿⣿⣿⣿⣿⣧⡿⢸⢜⣿⣿⣿⢿⢗⢕⢕⣿⣿⣿⣿⣽⡫⡯⢵⡝⣹⢽⢿⡿⣿⡿⢿⣿⣯⠀⠀⠀⠀⠀⠀⠀⠀⠀⠀⠀⠀</a:t>
            </a:r>
            <a:br/>
            <a:r>
              <a:t>⠀⠀⠀⠀⠀⠀⠀⠀⠀⠀⠀⢸⣿⣿⣿⣿⣿⣿⣿⣿⣿⣿⣿⣿⢏⢕⢱⢕⡷⢷⣿⣿⣗⣣⣿⣿⣿⣿⣿⣿⣿⢕⣾⣿⣿⣿⡟⢕⢕⢕⢕⣿⣿⣿⣿⣷⣷⣷⣗⣱⣞⣷⣺⣾⣿⣿⣿⣾⣿⠀⠀⠀⠀⠀⠀⠀⠀⠀⠀⠀⠀</a:t>
            </a:r>
            <a:br/>
            <a:r>
              <a:t>⠀⠀⠀⠀⠀⠀⠀⠀⠀⠀⠀⢸⣿⣿⣿⣿⣿⣿⡟⡯⢻⣿⣿⢟⢕⢕⢕⢜⢇⢵⢟⢟⢗⣿⣿⣿⣿⣿⣿⣿⢇⢕⢜⣿⣿⣿⣷⢕⢕⢕⢕⣽⣿⣿⣿⣿⣿⢿⣼⣵⣿⣿⣿⣿⣿⣿⣿⣿⣿⠀⠀⠀⠀⠀⠀⠀⠀⠀⠀⠀⠀</a:t>
            </a:r>
            <a:br/>
            <a:r>
              <a:t>⠀⠀⠀⠀⠀⠀⠀⠀⠀⠀⠀⢱⢿⣿⣿⣿⣿⢿⣷⢞⡾⣿⢻⢕⢕⢕⢕⢕⢕⢳⢷⢗⢳⣿⣿⣿⣿⣿⡟⢟⢷⣱⢕⣿⣿⣿⣿⣿⢹⢿⢏⢝⢏⢝⢝⢝⢏⢕⢜⢝⢝⢜⢝⢝⢝⢝⢝⢝⢕⠀⠀⠀⠀⠀⠀⠀⠀⠀⠀⠀⠀</a:t>
            </a:r>
            <a:br/>
            <a:r>
              <a:t>⠀⠀⠀⠀⠀⠀⠀⠀⠀⠀⠀⠀⠑⢙⢕⢑⢑⢑⢑⠕⢜⢕⢑⢅⢑⢕⢕⢕⢕⢕⢑⢕⢸⣿⣿⣿⣿⣿⣧⣷⣾⢿⢱⣿⣿⣿⣇⣕⣕⣕⢕⣕⣕⣕⣕⣕⣕⣕⣕⣕⣕⣕⣕⢕⢕⢕⢕⢕⢕⠀⠀⠀⠀⠀⠀⠀⠀⠀⠀⠀⠀</a:t>
            </a:r>
            <a:br/>
            <a:r>
              <a:t>⠀⠀⠀⠀⠀⠀⠀⠀⠀⠀⠀⠀⢕⢕⢕⢕⢕⢕⢕⢕⢕⢕⢕⢕⢕⢕⢕⢕⢕⢕⢕⢕⢸⣿⣿⣿⣿⣿⣿⢎⡕⢕⣾⣿⣿⣿⢟⢿⣿⣿⣿⣿⣿⣿⣿⣿⣿⣿⣿⣿⣿⣾⣿⣾⣿⣷⣿⣿⣿⠀⠀⠀⠀⠀⠀⠀⠀⠀⠀⠀⠀</a:t>
            </a:r>
            <a:br/>
            <a:r>
              <a:t>⠀⠀⠀⠀⠀⠀⠀⠀⠀⠀⠀⢁⢕⢕⢕⢕⢕⢕⢕⣕⣵⢕⢕⢕⢕⢕⢕⢕⢕⣵⢕⢕⢵⣽⢿⢿⢿⣿⣷⢝⣕⡸⣿⣿⣿⣿⣣⣗⡕⢟⢻⢿⢿⣿⣿⣿⣿⣿⣿⣿⣿⣿⣿⣿⣿⣿⣿⣿⣿⠀⠀⠀⠀⠀⠀⠀⠀⠀⠀⠀⠀</a:t>
            </a:r>
            <a:br/>
            <a:r>
              <a:t>⠀⠀⠀⠀⠀⠀⠀⠀⠀⠀⠀⠑⠑⠑⠑⠑⠚⠛⠑⠑⠑⠑⠑⠑⠑⠑⠑⠘⠃⠙⠓⠑⠑⠑⠘⠓⠑⠑⠘⠙⠛⠛⠛⠛⠛⠋⠑⠑⠑⠙⠑⠘⠙⠛⠛⠛⠛⠛⠛⠛⠛⠛⠛⠛⠛⠛⠛⠛⠛⠀⠀⠀⠀⠀⠀⠀⠀⠀⠀⠀⠀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⠀⠀⠀⠀⠀⠀⠀⠀⠀⠀⠀⠀⠀⠀⠀⠁⠕⢕⣿⣿⣿⣿⣿⣿⣿⣿⣿⣿⣿⣿⣿⣿⣿⣿⣿⣿⣿⣿⣿⣿⣿⣿⣿⣿⣿⣿⣿⣿⣿⣿⣿⣿⣿⣿⣿⣿⣿⣿⣿⣿⣿⢇⢅⢕⢕⢕⢕⡱⢇⠀⠀⠀⠀⠀⠀⠀⠀⠀⠀⠀⠀</a:t>
            </a:r>
            <a:br/>
            <a:r>
              <a:t>⠀⠀⠀⠀⠀⠀⠀⠀⠀⠀⠀⠀⠀⠀⠀⠀⠁⠕⣿⣿⣿⣿⣿⣿⣿⣿⣿⣿⣿⣿⣿⣿⣿⣿⣿⣿⣿⣿⣿⣿⣿⣿⣿⣿⣿⣿⣿⣿⣿⣿⣿⣿⣿⣿⣿⣿⣿⣿⣿⣿⣿⢕⢕⢕⢕⢕⡕⢕⢕⠀⠀⠀⠀⠀⠀⠀⠀⠀⠀⠀⠀</a:t>
            </a:r>
            <a:br/>
            <a:r>
              <a:t>⠀⠀⠀⠀⠀⠀⠀⠀⠀⠀⠀⠀⠀⠀⠀⠀⢀⢔⣿⣿⣿⣿⣿⣿⣿⣿⣿⣿⣿⣿⣿⣿⣿⣿⣿⣿⣿⣿⣿⣿⣿⣿⣿⣿⣿⣿⣿⣿⣿⣿⣿⣿⣿⣿⣿⣿⣿⣿⣿⣿⣿⢑⢕⢕⢕⢎⢕⢕⢕⠀⠀⠀⠀⠀⠀⠀⠀⠀⠀⠀⠀</a:t>
            </a:r>
            <a:br/>
            <a:r>
              <a:t>⠀⠀⠀⠀⠀⠀⠀⠀⠀⠀⠀⠀⠀⠅⠁⠁⠀⢕⢼⣿⣿⣿⣿⣿⣿⣿⣿⣿⣿⣿⣿⣿⣿⣿⣿⣿⣿⣿⣿⣿⣿⣿⣿⣿⣿⣿⣿⣿⣿⣿⣿⣿⣿⣿⣿⣿⣿⣿⣿⣿⣿⠀⢕⢕⢕⢕⢕⢕⢕⠀⠀⠀⠀⠀⠀⠀⠀⠀⠀⠀⠀</a:t>
            </a:r>
            <a:br/>
            <a:r>
              <a:t>⠀⠀⠀⠀⠀⠀⠀⠀⠀⠀⠀⢕⢕⢕⢔⢔⢔⠕⢸⣿⣿⣿⣿⣿⣿⣿⣿⣿⣿⣿⣿⣿⣿⣿⣿⣿⣿⣿⣿⣿⣿⣿⣿⣿⣿⣿⣿⣿⣿⣿⣿⣿⣿⣿⣿⣿⣿⣿⣿⣿⣿⢕⢕⢕⢕⢕⢕⢕⢕⠀⠀⠀⠀⠀⠀⠀⠀⠀⠀⠀⠀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⠀⠀⠀⠀⠀⠀⠀⠀⠀⠀⠀⢕⢕⢕⢕⢕⢕⠑⢸⣿⣿⣿⣿⣿⣿⣿⣿⣿⣿⣿⣿⣿⣿⣿⣿⣿⣿⣿⣿⣿⣿⣿⣿⣿⣿⣿⣿⣿⣿⣿⣿⣿⣿⣿⣿⣿⣿⣿⣿⣿⣿⢅⢕⢕⢕⢕⢕⢕⢕⠀⠀⠀⠀⠀⠀⠀⠀⠀⠀⠀⠀</a:t>
            </a:r>
            <a:br/>
            <a:r>
              <a:t>⠀⠀⠀⠀⠀⠀⠀⠀⠀⠀⠀⢄⠐⢕⢕⢕⢕⢔⢸⣿⣿⣿⣿⣿⣿⣿⣿⣿⣿⣿⣿⣿⣿⣿⣿⣿⣿⣿⣿⣿⣿⣿⢿⣿⢿⡿⣿⣿⣿⣿⣿⣿⣿⣿⣿⣿⣿⣿⣿⣿⣿⠕⢕⢕⢕⢕⢕⢕⢕⠀⠀⠀⠀⠀⠀⠀⠀⠀⠀⠀⠀</a:t>
            </a:r>
            <a:br/>
            <a:r>
              <a:t>⠀⠀⠀⠀⠀⠀⠀⠀⠀⠀⠀⢕⢔⢱⢕⢕⢕⠀⢸⣿⣿⣿⣿⣿⣿⣿⣿⣿⣿⣿⣿⣿⣿⣿⣿⣿⣿⣿⣿⣿⣿⣿⣷⣧⣗⣿⣿⣿⣿⣿⣿⣿⣿⣿⣿⣿⣿⣿⣿⣏⣽⣴⣶⣶⣷⣷⣷⣷⣷⠀⠀⠀⠀⠀⠀⠀⠀⠀⠀⠀⠀</a:t>
            </a:r>
            <a:br/>
            <a:r>
              <a:t>⠀⠀⠀⠀⠀⠀⠀⠀⠀⠀⠀⢕⢕⢕⣕⢕⢕⠀⢸⣿⣿⣿⣿⣿⣿⣿⣿⣿⣿⣿⣿⣿⣿⣿⣿⣿⣿⣿⡯⣿⡯⢇⣿⣿⣿⣿⣿⣿⣿⣿⣿⣿⣿⣿⣿⣿⣿⣿⣿⣕⢔⢔⢄⢄⢄⢄⠀⢀⠀⠀⠀⠀⠀⠀⠀⠀⠀⠀⠀⠀⠀</a:t>
            </a:r>
            <a:br/>
            <a:r>
              <a:t>⠀⠀⠀⠀⠀⠀⠀⠀⠀⠀⠀⢕⢕⢸⢟⢇⢕⠐⢸⣿⣿⣿⣿⣿⣿⣿⣿⣿⣿⣿⣿⣿⣿⣿⣿⣿⣿⣯⣿⣿⣿⣷⣿⣿⡿⢿⣿⣿⣿⣿⣿⣿⣿⣿⣿⣿⣿⣿⣿⡜⢟⢗⢞⢗⢗⢖⢖⢖⢖⠀⠀⠀⠀⠀⠀⠀⠀⠀⠀⠀⠀</a:t>
            </a:r>
            <a:br/>
            <a:r>
              <a:t>⠀⠀⠀⠀⠀⠀⠀⠀⠀⠀⠀⢕⢕⢸⡇⢕⢕⠔⢸⣿⣿⣿⣿⣿⣿⣿⣿⣿⣿⣿⣿⣿⣿⣿⣿⣿⣿⣿⣿⣿⣿⣿⣿⣿⡗⣸⣿⣿⣿⣿⣿⣿⣿⣿⣿⣿⣿⣿⣯⣿⣿⣟⣟⣿⣿⣿⣿⣟⣿⠀⠀⠀⠀⠀⠀⠀⠀⠀⠀⠀⠀</a:t>
            </a:r>
            <a:br/>
            <a:r>
              <a:t>⠀⠀⠀⠀⠀⠀⠀⠀⠀⠀⠀⣕⣕⣸⡕⢕⢕⢕⢸⣿⣿⣿⣿⣿⣿⣿⣿⣿⣿⣿⣿⣿⣿⣿⣿⣿⣿⣿⣿⣿⣿⣿⣿⣿⢇⢜⣿⣿⣿⣿⣿⣿⣿⣿⣿⣿⣿⣿⣿⣿⣿⣿⣿⣿⣿⣿⣿⣿⣿⠀⠀⠀⠀⠀⠀⠀⠀⠀⠀⠀⠀</a:t>
            </a:r>
            <a:br/>
            <a:r>
              <a:t>⠀⠀⠀⠀⠀⠀⠀⠀⠀⠀⠀⢕⢕⢕⢕⢕⢜⢕⢸⣿⣿⣿⣿⣿⣿⣿⣿⣿⣿⣿⣿⣿⣿⣿⣿⣿⣿⣿⣿⣿⣿⣿⣿⣿⢕⢱⣿⣿⣿⣿⣿⣿⣿⣿⣿⣿⣿⣿⣿⣿⣿⣿⣿⣿⣿⣿⣿⣿⣿⠀⠀⠀⠀⠀⠀⠀⠀⠀⠀⠀⠀</a:t>
            </a:r>
            <a:br/>
            <a:r>
              <a:t>⠀⠀⠀⠀⠀⠀⠀⠀⠀⠀⠀⠕⢕⢇⢕⢕⢱⠅⢸⣿⣿⣿⣿⣿⣿⣿⣿⣿⣿⣿⣿⣿⣿⣿⣿⣿⣿⣿⣿⣿⣿⣿⣿⣿⢽⣿⣿⣿⣿⣿⣿⣿⣿⣿⣿⣿⣿⣿⣿⣿⣿⣿⣿⣿⣿⣿⣿⣿⣿⠀⠀⠀⠀⠀⠀⠀⠀⠀⠀⠀⠀</a:t>
            </a:r>
            <a:br/>
            <a:r>
              <a:t>⠀⠀⠀⠀⠀⠀⠀⠀⠀⠀⠀⢕⢕⢸⢕⢕⢕⢁⢸⣿⣿⣿⣿⣿⣿⣿⣿⣿⣿⣿⣿⣿⣿⣿⣿⣿⣿⣿⣿⣿⣿⣿⣿⣿⣷⣿⣿⣿⣿⣿⣿⣿⣿⣿⣿⣿⣿⣿⣿⣿⣿⣿⣿⣿⣿⣿⣿⣿⣿⠀⠀⠀⠀⠀⠀⠀⠀⠀⠀⠀⠀</a:t>
            </a:r>
            <a:br/>
            <a:r>
              <a:t>⠀⠀⠀⠀⠀⠀⠀⠀⠀⠀⠀⢕⢕⢸⢕⢕⢕⢄⢸⣿⣿⣿⣿⣿⣿⣿⣿⣿⣿⣿⣿⣿⣿⣿⣿⣿⣿⣿⣿⣿⣿⣿⣿⣿⣿⡿⢿⢿⢿⣿⣿⣿⣿⣿⣿⣿⣿⣿⣿⣿⣿⣿⣿⣿⣿⣿⣿⣿⣿⠀⠀⠀⠀⠀⠀⠀⠀⠀⠀⠀⠀</a:t>
            </a:r>
            <a:br/>
            <a:r>
              <a:t>⠀⠀⠀⠀⠀⠀⠀⠀⠀⠀⠀⢕⢕⢕⢕⢕⢕⢕⢸⣿⣿⣿⣿⣿⣿⣿⣿⣿⣿⣿⣿⣿⣿⣿⣿⣿⣿⣿⣿⣿⣿⣿⣿⡿⢕⢕⢕⢕⢕⢕⢕⢕⢝⢝⢻⣿⣿⣿⣿⣿⣿⣿⣿⣿⣿⣿⣿⣿⣿⠀⠀⠀⠀⠀⠀⠀⠀⠀⠀⠀⠀</a:t>
            </a:r>
            <a:br/>
            <a:r>
              <a:t>⠀⠀⠀⠀⠀⠀⠀⠀⠀⠀⠀⢕⢕⢕⢕⢕⢕⢕⢸⣿⣿⣿⣿⣿⣿⣿⣿⣿⣿⣿⣿⣿⣿⣿⣿⣿⣿⣿⣿⣿⣿⣿⣿⣿⣿⣷⣷⣷⣷⣷⣿⣿⣷⡝⣾⣿⣿⣿⣿⣿⣿⣿⣿⣿⣿⣿⣿⣿⣿⠀⠀⠀⠀⠀⠀⠀⠀⠀⠀⠀⠀</a:t>
            </a:r>
            <a:br/>
            <a:r>
              <a:t>⠀⠀⠀⠀⠀⠀⠀⠀⠀⠀⠀⢕⢕⢸⢕⢕⢕⢕⢸⣿⣿⣿⣿⣿⣿⣿⣿⣿⣿⣿⣿⣿⣿⣿⣿⣿⣿⣿⣿⣿⣿⣿⣿⣿⣿⣿⣿⣿⣿⣿⣿⣿⣿⣿⣿⣿⣿⣿⣿⣿⣿⣿⣿⣿⣿⣿⣿⣿⣿⠀⠀⠀⠀⠀⠀⠀⠀⠀⠀⠀⠀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⠀⠀⠀⠀⠀⠀⠀⠀⠀⠀⠀⢖⢗⢇⢕⢕⢕⢕⢸⣿⣿⣿⣿⣿⣿⣿⣿⣿⣿⣿⣿⣿⣿⣿⣿⣿⣿⣿⣿⣿⣿⣿⣿⣿⣿⣿⣿⣿⣿⣿⣿⣿⣿⣿⣿⣿⣿⣿⣿⣿⣿⣿⣿⣿⣿⣿⣿⣿⣿⠀⠀⠀⠀⠀⠀⠀⠀⠀⠀⠀⠀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⠀⠀⠀⠀⠀⠀⠀⠀⠀⠀⠀⠑⠑⠘⠑⠑⠑⠑⠘⠛⠛⠛⠛⠛⠛⠛⠛⠛⠛⠛⠛⠛⠛⠛⠛⠛⠛⠛⠛⠛⠛⠛⠛⠛⠛⠛⠛⠛⠛⠛⠛⠛⠛⠛⠛⠛⠛⠛⠛⠛⠛⠛⠛⠛⠛⠛⠛⠛⠛⠀⠀⠀⠀⠀⠀⠀⠀⠀⠀⠀⠀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⠀⠀⠀⠀⠀⠀⠀⠀⠀⠀⠀⢸⣿⣿⣿⣿⣿⣿⣿⣿⣿⣿⣿⣿⣿⣿⣿⣿⣿⣿⣿⣿⣿⢿⢟⢝⢕⢝⢟⢿⣿⣿⣿⣿⣿⣿⣿⣿⣿⣿⣿⣿⣿⣿⣿⣿⣿⣿⣿⣿⣿⣿⣿⣿⣿⣿⣿⣿⢿⠀⠀⠀⠀⠀⠀⠀⠀⠀⠀⠀⠀</a:t>
            </a:r>
            <a:br/>
            <a:r>
              <a:t>⠀⠀⠀⠀⠀⠀⠀⠀⠀⠀⠀⢸⣿⣿⣿⣿⣿⣿⣿⣿⣿⣿⣿⣿⣿⣿⣿⣿⣿⣿⣿⢟⢕⢕⢕⢱⣼⣧⣗⣣⣇⡝⢿⣿⣿⣿⣿⣿⣿⣿⣿⣿⣿⣿⣿⣿⣿⣿⣿⣿⣿⣿⣿⣿⡿⢏⣕⢇⢕⠀⠀⠀⠀⠀⠀⠀⠀⠀⠀⠀⠀</a:t>
            </a:r>
            <a:br/>
            <a:r>
              <a:t>⠀⠀⠀⠀⠀⠀⠀⠀⠀⠀⠀⢸⣿⣿⣿⣿⣿⣿⣿⣿⣿⣿⣿⣿⣿⣿⣿⣿⣿⣿⢇⢕⢕⣱⣿⣿⣿⣿⣿⡝⢝⢝⢧⣿⣿⣿⣿⣿⣿⣿⣿⣿⣿⣿⣿⣿⣿⣿⣿⣿⣿⣿⣿⢟⢕⢕⣵⢕⢕⠀⠀⠀⠀⠀⠀⠀⠀⠀⠀⠀⠀</a:t>
            </a:r>
            <a:br/>
            <a:r>
              <a:t>⠀⠀⠀⠀⠀⠀⠀⠀⠀⠀⠀⢸⣿⣿⣿⣿⣿⣿⣿⣿⣿⣿⣿⣿⣿⣿⣿⣿⡿⢇⢕⢕⢱⣿⣿⣿⣿⣿⣿⣿⡕⢕⢕⢻⣿⣿⣿⣿⣿⣿⣿⣿⣿⣿⣿⣿⣿⣿⣿⣿⣿⣿⣿⡕⢕⢕⣿⣕⡕⠀⠀⠀⠀⠀⠀⠀⠀⠀⠀⠀⠀</a:t>
            </a:r>
            <a:br/>
            <a:r>
              <a:t>⠀⠀⠀⠀⠀⠀⠀⠀⠀⠀⠀⢸⣿⣿⣿⣿⣿⣿⣿⣿⣿⣿⣿⣿⣿⣿⣿⣿⣷⣕⢕⣱⣿⣿⣿⣿⣿⣿⣿⣿⣧⡕⢕⢜⣿⣿⣿⣿⣿⣿⣿⣿⣿⣿⣿⣿⣿⣿⣿⣿⣿⣿⣷⣷⣿⣿⣿⣿⣷⠀⠀⠀⠀⠀⠀⠀⠀⠀⠀⠀⠀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⠀⠀⠀⠀⠀⠀⠀⠀⠀⠀⠀⢸⣿⣿⣿⣿⣿⣿⣿⣿⣿⣿⣿⣿⣿⣿⣿⣿⣿⣿⣿⡟⣿⣿⣿⣿⣿⣿⣿⣿⣿⣿⣿⣿⣿⣿⣿⣿⣿⣿⣿⣿⣿⣿⣿⣿⣿⣿⣿⣿⣿⣿⣿⣿⣿⣿⣷⣿⣿⠀⠀⠀⠀⠀⠀⠀⠀⠀⠀⠀⠀</a:t>
            </a:r>
            <a:br/>
            <a:r>
              <a:t>⠀⠀⠀⠀⠀⠀⠀⠀⠀⠀⠀⢕⡟⣿⣿⣿⣿⣿⣿⣿⣿⣿⣿⣿⣿⣿⣿⣿⣿⣿⣿⢕⣿⣿⣿⣿⣿⣿⣿⣿⡿⢿⢿⢿⣿⣿⣿⣿⣿⣿⣿⣿⣿⣿⣿⣿⣿⣿⣿⣿⣿⣿⣿⣿⣿⣿⣿⣟⣟⠀⠀⠀⠀⠀⠀⠀⠀⠀⠀⠀⠀</a:t>
            </a:r>
            <a:br/>
            <a:r>
              <a:t>⠀⠀⠀⠀⠀⠀⠀⠀⠀⠀⠀⢸⣿⣿⣿⣿⣿⣿⣿⣿⣿⣿⣿⣿⣿⣿⣿⣿⣿⣿⣿⢞⢿⣿⣿⣿⣿⣿⣿⣧⣵⣕⣕⣜⣿⣿⣿⣿⣿⣿⣿⣿⣿⣿⣿⣿⣿⣿⣿⣿⣿⣿⣝⣻⣿⢿⢿⢿⢿⠀⠀⠀⠀⠀⠀⠀⠀⠀⠀⠀⠀</a:t>
            </a:r>
            <a:br/>
            <a:r>
              <a:t>⠀⠀⠀⠀⠀⠀⠀⠀⠀⠀⠀⢁⣝⣝⣝⣝⣝⡝⢟⣹⣟⣿⣟⡟⣟⢻⣟⣟⣟⣟⡳⣳⣿⣿⣿⣿⣿⣿⣿⣿⣿⣿⣿⣿⣿⣿⣿⣿⣿⣿⣿⣿⣿⣿⣿⣿⣿⣿⣿⣿⣿⣿⣿⣿⣵⣕⣵⣕⣜⠀⠀⠀⠀⠀⠀⠀⠀⠀⠀⠀⠀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⠀⠀⠀⠀⠀⠀⠀⠀⠀⠀⠀⢸⣿⣿⣿⣿⣿⣿⣿⣿⣿⣿⣿⣿⣿⣿⣿⣿⣿⣻⣟⣿⣿⣿⣿⣿⣿⣟⣿⣿⣿⣿⣿⣿⣿⣿⣿⣿⣿⣿⣿⣿⣿⣿⣿⣿⣿⣿⣿⣿⣿⣿⣿⣿⣿⣿⣿⣿⣿⠀⠀⠀⠀⠀⠀⠀⠀⠀⠀⠀⠀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⠀⠀⠀⠀⠀⠀⠀⠀⠀⠀⠀⢸⣿⣿⣿⣿⣿⣿⣿⣿⣿⣿⣿⣿⣿⣿⣿⣿⣿⣿⣿⣿⣿⣿⣿⣿⣿⣿⣿⣿⣿⣿⣿⣿⣿⣿⢿⣿⣿⣿⡿⢿⢿⢿⢿⢿⣿⣿⣿⣿⣿⣿⣿⣿⣿⣿⣿⣿⣿⠀⠀⠀⠀⠀⠀⠀⠀⠀⠀⠀⠀</a:t>
            </a:r>
            <a:br/>
            <a:r>
              <a:t>⠀⠀⠀⠀⠀⠀⠀⠀⠀⠀⠀⢸⣿⣿⣿⢿⣿⣿⣿⣿⣿⣿⣿⣿⣿⣿⣿⣿⣾⢿⢿⢾⢿⢿⢿⢟⢿⡿⢿⢟⢯⢽⢽⣷⣿⣿⣯⡺⣷⣿⣾⣾⡼⣵⢾⣳⡷⢽⣝⣿⣿⣿⣿⣿⣿⣿⣿⣿⣿⠀⠀⠀⠀⠀⠀⠀⠀⠀⠀⠀⠀</a:t>
            </a:r>
            <a:br/>
            <a:r>
              <a:t>⠀⠀⠀⠀⠀⠀⠀⠀⠀⠀⠀⢜⢽⢿⢿⣽⣿⣯⣯⡽⢝⣻⣿⣿⣿⣿⣿⣿⣟⣿⣻⣷⣷⣗⣕⣿⣗⣕⣕⣕⣇⣕⣮⣝⣞⣜⣝⢱⢕⣕⢕⢟⣞⣗⣗⣹⣾⣿⣵⣵⣷⣿⣿⣿⣿⣿⣿⣿⣿⠀⠀⠀⠀⠀⠀⠀⠀⠀⠀⠀⠀</a:t>
            </a:r>
            <a:br/>
            <a:r>
              <a:t>⠀⠀⠀⠀⠀⠀⠀⠀⠀⠀⠀⢕⢻⢿⢟⢟⡻⢻⢷⣷⣧⢸⣝⢻⣿⣿⣿⣿⣿⣿⣿⣿⣿⣽⣿⣿⣿⣿⣿⣿⣵⣾⣿⣿⣿⣿⣿⣾⣿⣿⣿⣿⣿⣿⣿⣿⣿⣿⣿⣿⣿⣿⣿⣿⣿⣿⣿⣿⣿⠀⠀⠀⠀⠀⠀⠀⠀⠀⠀⠀⠀</a:t>
            </a:r>
            <a:br/>
            <a:r>
              <a:t>⠀⠀⠀⠀⠀⠀⠀⠀⠀⠀⠀⠑⠑⠓⠃⠑⠘⠘⠙⠘⠑⠘⠘⠛⠛⠛⠛⠛⠛⠛⠛⠛⠛⠛⠛⠛⠛⠛⠛⠛⠛⠙⠛⠓⠛⠛⠛⠛⠛⠛⠙⠛⠛⠛⠛⠛⠛⠛⠛⠛⠛⠛⠛⠛⠛⠛⠛⠛⠛⠀⠀⠀⠀⠀⠀⠀⠀⠀⠀⠀⠀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⠀⠀⠀⠀⠀⠀⠀⠀⠀⠀⠀⢸⣿⣯⢻⣿⣿⣿⣿⣿⣿⣿⣿⣿⣿⣿⣿⣿⣿⣿⣿⣿⣿⡿⡏⢕⢕⢝⢟⢻⢿⣿⣿⣿⣿⣿⣿⣿⣿⣿⣿⣿⣿⣿⣿⣿⣿⣿⣿⣿⣿⣿⣿⣿⣿⣿⣿⣿⢿⠀⠀⠀⠀⠀⠀⠀⠀⠀⠀⠀⠀</a:t>
            </a:r>
            <a:br/>
            <a:r>
              <a:t>⠀⠀⠀⠀⠀⠀⠀⠀⠀⠀⠀⢸⣿⣿⣿⣿⣿⣿⣿⣿⣿⣿⣿⣿⣿⣿⣿⣿⣿⣿⣿⢟⢕⢕⢕⣱⣾⣽⣕⣗⣵⡜⢿⣿⣿⣿⣿⣿⣿⣿⣿⣿⣿⣿⣿⣿⣿⣿⣿⣿⣿⣿⣿⣿⣿⢏⢝⢕⢕⠀⠀⠀⠀⠀⠀⠀⠀⠀⠀⠀⠀</a:t>
            </a:r>
            <a:br/>
            <a:r>
              <a:t>⠀⠀⠀⠀⠀⠀⠀⠀⠀⠀⠀⢸⣿⣿⣿⣿⣿⣿⣿⣿⣿⣿⣿⣿⣿⣿⣿⣿⣿⣿⢇⢕⢕⢱⣿⣿⣿⣿⣿⡏⢝⢜⢳⣿⣿⣿⣿⣿⣿⣿⣿⣿⣿⣿⣿⣿⣿⣿⣿⣿⣿⣿⣿⣿⢇⢕⢕⢕⢕⠀⠀⠀⠀⠀⠀⠀⠀⠀⠀⠀⠀</a:t>
            </a:r>
            <a:br/>
            <a:r>
              <a:t>⠀⠀⠀⠀⠀⠀⠀⠀⠀⠀⠀⢸⣿⣿⣿⣿⣿⣿⣿⣿⣿⣿⣿⣿⣿⣿⣿⣿⣿⢇⢇⢕⣱⣿⣿⣿⣿⣿⣿⣿⢕⢕⢕⢱⣿⣿⣿⣿⣿⣿⣿⣿⣿⣿⣿⣿⣿⣿⣿⣿⣿⣿⣿⢇⢕⢕⣸⡵⢕⠀⠀⠀⠀⠀⠀⠀⠀⠀⠀⠀⠀</a:t>
            </a:r>
            <a:br/>
            <a:r>
              <a:t>⠀⠀⠀⠀⠀⠀⠀⠀⠀⠀⠀⢸⣿⣿⣿⣿⣿⣿⣿⣿⣿⣿⣿⣿⣿⣿⣿⣿⣿⣕⣕⣸⣾⣿⣿⣿⣿⣿⣿⣿⣧⢕⢕⢕⣿⣿⣿⣿⣿⣿⣿⣿⣿⣿⣿⣿⣿⣿⣿⣿⣿⣿⣿⣧⣷⣽⣿⣿⣷⠀⠀⠀⠀⠀⠀⠀⠀⠀⠀⠀⠀</a:t>
            </a:r>
            <a:br/>
            <a:r>
              <a:t>⠀⠀⠀⠀⠀⠀⠀⠀⠀⠀⠀⢸⣿⣿⣿⣿⣿⣿⣿⣿⣿⣿⣿⣿⣿⣿⣿⣿⣿⣿⣿⣿⣿⣿⣿⣿⣿⣿⣿⣿⣿⣿⣽⣿⣿⣿⣿⣿⣿⣿⣿⣿⣿⣿⣿⣿⣿⣿⣿⣿⣿⣿⣿⣿⣿⣿⣿⣿⣿⠀⠀⠀⠀⠀⠀⠀⠀⠀⠀⠀⠀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⠀⠀⠀⠀⠀⠀⠀⠀⠀⠀⠀⢸⣿⣿⣿⣿⣿⣿⣿⣿⣿⣿⣿⣿⣿⣿⣿⣿⣿⣿⣿⣿⣿⣿⣿⣿⣿⣿⣿⣿⣿⣿⣿⣿⣾⣿⣿⣿⣿⣿⣿⣿⣿⣿⣿⣿⣿⣿⣿⣿⣿⣿⣿⣿⣿⣿⣿⣿⣿⠀⠀⠀⠀⠀⠀⠀⠀⠀⠀⠀⠀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⠀⠀⠀⠀⠀⠀⠀⠀⠀⠀⠀⢸⣿⣿⣿⣿⣿⣿⣿⣿⣿⣿⣿⣿⣿⣿⣿⣿⣿⣿⣯⣿⣾⣿⣿⣿⣿⣿⣿⣿⣿⣿⣿⣿⣿⣿⣿⣿⣿⣿⣿⣿⣿⣿⣿⣿⣿⣿⣿⣿⣿⣿⣿⣿⣿⣿⣿⣿⣿⠀⠀⠀⠀⠀⠀⠀⠀⠀⠀⠀⠀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⠀⠀⠀⠀⠀⠀⠀⠀⠀⠀⠀⢸⣿⣿⣿⣿⣿⣿⣿⣿⣿⣿⣿⣿⣿⣿⣿⣿⣿⣿⣿⡏⣻⣿⣿⣿⣿⣿⣿⣿⣿⣿⣿⣿⣿⣿⣿⣿⣿⣿⣿⣿⣿⣿⣿⣿⣿⣿⣿⣿⣿⣿⣿⣿⣿⣿⣿⣿⣿⠀⠀⠀⠀⠀⠀⠀⠀⠀⠀⠀⠀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⠀⠀⠀⠀⠀⠀⠀⠀⠀⠀⠀⢸⣿⣿⣿⣿⣿⣿⣿⣿⣿⣿⣿⣿⣿⣿⣿⣿⣿⣿⣿⣿⣿⣿⣿⣿⣿⣿⣿⣿⣿⢿⢿⢿⣿⣿⣿⣿⣿⣿⣿⣿⣿⣿⣿⣿⣿⣿⣿⣿⣿⣿⣿⣿⣿⣿⣿⣟⣟⠀⠀⠀⠀⠀⠀⠀⠀⠀⠀⠀⠀</a:t>
            </a:r>
            <a:br/>
            <a:r>
              <a:t>⠀⠀⠀⠀⠀⠀⠀⠀⠀⠀⠀⢸⣿⣿⣿⣿⣿⣿⣿⣿⣿⣿⣿⣿⣿⣿⣿⣿⣿⣿⣿⣯⣿⣿⣿⣿⣿⣿⣿⣿⣵⣵⣕⣕⣿⣿⣿⣿⣿⣿⣿⣿⣿⣿⣿⣿⣿⣿⣿⣿⣿⣿⣏⣻⡿⢿⢿⢿⢿⠀⠀⠀⠀⠀⠀⠀⠀⠀⠀⠀⠀</a:t>
            </a:r>
            <a:br/>
            <a:r>
              <a:t>⠀⠀⠀⠀⠀⠀⠀⠀⠀⠀⠀⢌⣽⣽⣯⣹⣭⣽⣻⣿⣿⣿⣿⣿⣿⣿⣿⣿⣿⣟⣿⣿⣿⣿⣿⣿⣿⣿⣿⣿⣿⣿⣿⣿⣿⣿⣿⣿⣿⣿⣿⣿⣿⣿⣿⣿⣿⣿⣿⣿⣿⣿⣿⣿⣵⣵⣵⣕⣱⠀⠀⠀⠀⠀⠀⠀⠀⠀⠀⠀⠀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⠀⠀⠀⠀⠀⠀⠀⠀⠀⠀⠀⢸⣿⣿⣿⣿⣿⣿⣿⣿⣿⣿⣿⣿⣿⣿⣿⣿⣿⣿⣿⣿⣻⣿⣿⣿⣿⣿⣿⣿⣿⣿⣿⣿⣿⣿⣿⣿⣿⣿⣿⣿⣿⣿⣿⣿⣿⣿⣿⣿⣿⣿⣿⣿⣿⣿⣿⣿⣿⠀⠀⠀⠀⠀⠀⠀⠀⠀⠀⠀⠀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⠀⠀⠀⠀⠀⠀⠀⠀⠀⠀⠀⢸⣿⣿⣿⣿⣿⣿⢿⣿⣿⣿⣿⣿⣿⣿⣿⣿⣿⣿⣿⣿⣿⣿⣿⣿⣿⣿⣿⣿⣿⣿⣿⣿⣿⣿⣿⣿⣿⣿⣿⢿⢿⡿⢿⡿⣿⣿⣿⣿⣿⣿⣿⣿⣿⣿⣿⣿⣿⠀⠀⠀⠀⠀⠀⠀⠀⠀⠀⠀⠀</a:t>
            </a:r>
            <a:br/>
            <a:r>
              <a:t>⠀⠀⠀⠀⠀⠀⠀⠀⠀⠀⠀⢸⣿⣿⣿⣿⣿⣿⣿⣿⣿⣿⣿⣿⣿⣿⣿⣿⣿⣿⣿⡿⡿⢿⣿⢿⣿⣿⢿⢿⡿⢽⡿⣯⣿⣿⣿⣽⣿⣿⣷⣿⣿⣵⣷⣿⣿⢽⣿⣿⣿⣿⣿⣿⣿⣿⣿⣿⣿⠀⠀⠀⠀⠀⠀⠀⠀⠀⠀⠀⠀</a:t>
            </a:r>
            <a:br/>
            <a:r>
              <a:t>⠀⠀⠀⠀⠀⠀⠀⠀⠀⠀⠀⢜⢽⢿⣿⣿⣿⣿⣿⣿⣿⣿⣿⣿⣿⣿⣿⣿⣿⣿⣿⣿⣿⣷⣝⣼⣿⣟⣕⣕⣇⣕⣵⣟⣹⣝⣽⣇⢕⣕⣕⣟⣟⣟⣟⣟⣯⣽⣿⣽⣾⣿⣿⣿⣿⣿⣿⣿⣿⠀⠀⠀⠀⠀⠀⠀⠀⠀⠀⠀⠀</a:t>
            </a:r>
            <a:br/>
            <a:r>
              <a:t>⠀⠀⠀⠀⠀⠀⠀⠀⠀⠀⠀⢕⢿⣿⣿⣻⣿⣿⣿⣾⣿⣿⣿⣿⣿⣿⣿⣿⣿⣿⣿⣿⣿⣿⣿⣿⣿⣿⣿⣿⣷⣾⣿⣿⣯⣿⣿⣿⣿⣿⣿⣿⣿⣿⣿⣿⣿⣿⣿⣿⣿⣿⣿⣿⣿⣿⣿⣿⣿⠀⠀⠀⠀⠀⠀⠀⠀⠀⠀⠀⠀</a:t>
            </a:r>
            <a:br/>
            <a:r>
              <a:t>⠀⠀⠀⠀⠀⠀⠀⠀⠀⠀⠀⠑⠓⠚⠛⠛⠛⠋⠋⠋⠛⠃⠛⠛⠛⠛⠛⠛⠛⠛⠛⠛⠛⠛⠛⠛⠛⠛⠛⠛⠛⠛⠛⠛⠛⠛⠛⠛⠛⠛⠛⠛⠛⠛⠛⠛⠛⠛⠛⠛⠛⠛⠛⠛⠛⠛⠛⠛⠛⠀⠀⠀⠀⠀⠀⠀⠀⠀⠀⠀⠀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⠀⠀⠀⠀⠀⠀⠀⠀⠀⠀⠀⢸⣿⣿⣿⣿⣿⣿⣿⣿⣿⣿⣿⣿⣿⣿⣿⣿⣿⣿⣿⣿⣿⡿⢻⣿⣱⢜⢝⢟⢿⣿⣿⣿⣿⣿⣿⣿⣿⣿⣿⣿⣿⣿⣿⣿⣿⣿⣿⣿⣿⣿⣿⣿⣿⣿⣿⣯⢼⠀⠀⠀⠀⠀⠀⠀⠀⠀⠀⠀⠀</a:t>
            </a:r>
            <a:br/>
            <a:r>
              <a:t>⠀⠀⠀⠀⠀⠀⠀⠀⠀⠀⠀⢸⣿⣿⣿⣿⣿⣿⣿⣿⣿⣿⣿⣿⣿⣿⣿⣿⣿⣿⣿⡟⢕⢕⢘⢿⣿⣯⣕⣗⣱⣜⢻⣿⣿⣿⣿⣿⣿⣿⣿⣿⣿⣿⣿⣿⣿⣿⣿⣿⣿⣿⣿⣿⣿⢟⢕⢕⢕⠀⠀⠀⠀⠀⠀⠀⠀⠀⠀⠀⠀</a:t>
            </a:r>
            <a:br/>
            <a:r>
              <a:t>⠀⠀⠀⠀⠀⠀⠀⠀⠀⠀⠀⢸⣿⣿⣿⣿⣿⣿⣿⣿⣿⣿⣿⣿⣿⣿⣿⣿⣿⣿⡏⢕⢕⢕⣸⣿⣿⣿⣿⡝⢝⢑⢕⡜⣿⣿⣿⣿⣿⣿⣿⣿⣿⣿⣿⣿⣿⣿⣿⣿⣿⣿⣿⣿⢇⢕⢕⢕⢕⠀⠀⠀⠀⠀⠀⠀⠀⠀⠀⠀⠀</a:t>
            </a:r>
            <a:br/>
            <a:r>
              <a:t>⠀⠀⠀⠀⠀⠀⠀⠀⠀⠀⠀⢸⣿⣿⣿⣿⣿⣿⣿⣿⣿⣿⣿⣿⣿⣿⣿⣿⣿⣿⡇⢕⣱⣵⣿⣿⣿⣿⣿⡇⢕⢕⢕⢜⣽⣿⣿⣿⣿⣿⣿⣿⣿⣿⣿⣿⣿⣿⣿⣿⣿⣿⣿⢇⢕⢕⢕⢕⢕⠀⠀⠀⠀⠀⠀⠀⠀⠀⠀⠀⠀</a:t>
            </a:r>
            <a:br/>
            <a:r>
              <a:t>⠀⠀⠀⠀⠀⠀⠀⠀⠀⠀⠀⢸⣿⣿⣿⣿⣿⣿⣿⣿⣿⣿⣿⣿⣿⣿⣿⣿⣿⣿⣵⡕⣿⣿⣿⣿⣿⣿⣿⣏⢕⢕⢕⢕⢱⣿⣿⣿⣿⣿⣿⣿⣿⣿⣿⣿⣿⣿⣿⣿⣿⣿⣿⢕⣕⣕⣵⣵⣱⠀⠀⠀⠀⠀⠀⠀⠀⠀⠀⠀⠀</a:t>
            </a:r>
            <a:br/>
            <a:r>
              <a:t>⠀⠀⠀⠀⠀⠀⠀⠀⠀⠀⠀⢸⣿⣿⣿⣿⣿⣿⣿⣿⣿⣿⣿⣿⣿⣿⣿⣿⣿⣾⣿⣿⣿⣿⣿⣿⣿⣿⣿⣿⣕⢕⢕⢕⣸⣿⣿⣿⣿⣿⣿⣿⣿⣿⣿⣿⣿⣿⣿⣿⣿⣿⣿⣿⣿⣿⣿⣿⣿⠀⠀⠀⠀⠀⠀⠀⠀⠀⠀⠀⠀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⠀⠀⠀⠀⠀⠀⠀⠀⠀⠀⠀⢸⣿⣿⣿⣿⣿⣿⣿⣿⣿⣿⣿⣿⣿⣿⣿⣿⣿⣿⣿⣿⣿⣿⣿⣿⣿⣿⣿⣿⣿⣾⣿⣿⣿⣿⣿⣿⣿⣿⣿⣿⣿⣿⣿⣿⣿⣿⣿⣿⣿⣿⣿⣿⣿⣿⣿⣿⣿⠀⠀⠀⠀⠀⠀⠀⠀⠀⠀⠀⠀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⠀⠀⠀⠀⠀⠀⠀⠀⠀⠀⠀⢸⣿⣿⣿⣿⣿⣿⣿⣿⣿⣿⣿⣿⣿⣿⣿⣿⣿⣿⣿⣿⣿⣿⣿⣿⣿⣿⣿⣿⣿⣿⣿⣿⣷⣿⣿⣿⣿⣿⣿⣿⣿⣿⣿⣿⣿⣿⣿⣿⣿⣿⣿⣿⣿⣿⣿⣿⣿⠀⠀⠀⠀⠀⠀⠀⠀⠀⠀⠀⠀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⠀⠀⠀⠀⠀⠀⠀⠀⠀⠀⠀⢸⣿⣿⣿⣿⣿⣿⣿⣿⣿⣿⣿⣿⣿⣿⣿⣿⣿⣿⣿⣗⣟⣿⣿⣿⣿⣿⣿⣿⣿⣿⣿⣿⣿⣿⣿⣿⣿⣿⣿⣿⣿⣿⣿⣿⣿⣿⣿⣿⣿⣿⣿⣿⣿⣿⣿⣿⣿⠀⠀⠀⠀⠀⠀⠀⠀⠀⠀⠀⠀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⠀⠀⠀⠀⠀⠀⠀⠀⠀⠀⠀⢸⣿⣿⣿⣿⣿⣿⣿⣿⣿⣿⣿⣿⣿⣿⣿⣿⣿⣿⣿⡿⣻⣿⣿⣿⣿⣿⣿⣿⣿⣿⣿⣿⣿⣿⣿⣿⣿⣿⣿⣿⣿⣿⣿⣿⣿⣿⣿⣿⣿⣿⣿⣿⣿⣿⣿⣾⣿⠀⠀⠀⠀⠀⠀⠀⠀⠀⠀⠀⠀</a:t>
            </a:r>
            <a:br/>
            <a:r>
              <a:t>⠀⠀⠀⠀⠀⠀⠀⠀⠀⠀⠀⢠⣽⣿⣿⣿⣿⣿⣿⣿⣿⣿⣿⣿⣿⣿⣿⣿⣿⣿⣿⢕⡜⣿⣿⣿⣿⣿⣿⣿⣿⣿⣿⣿⣿⣿⣿⣿⣿⣿⣿⣿⣿⣿⣿⣿⣿⣿⣿⣿⣿⣿⣿⣿⣿⣷⣷⣷⣿⠀⠀⠀⠀⠀⠀⠀⠀⠀⠀⠀⠀</a:t>
            </a:r>
            <a:br/>
            <a:r>
              <a:t>⠀⠀⠀⠀⠀⠀⠀⠀⠀⠀⠀⢸⣿⣿⣿⣿⣿⣿⣿⣿⣿⣿⣿⣿⣿⣿⣿⣿⣿⣿⣿⢻⣿⢻⣿⣿⣟⡟⢟⢿⢿⢿⢿⢿⢿⣿⣿⣿⣿⣿⣿⣿⣿⣿⣿⣿⣿⣿⣿⣿⣿⣿⣿⣷⣷⣷⣗⣗⣗⠀⠀⠀⠀⠀⠀⠀⠀⠀⠀⠀⠀</a:t>
            </a:r>
            <a:br/>
            <a:r>
              <a:t>⠀⠀⠀⠀⠀⠀⠀⠀⠀⠀⠀⢸⣿⣿⡿⣿⣿⣿⣿⣿⣿⣿⣿⣿⣿⣿⣿⣿⣟⣻⣻⣾⣯⣽⣿⣿⣿⣷⣷⣷⣱⣵⣄⣀⣸⣿⣿⣿⣿⣿⣿⣿⣿⣿⣿⣿⣿⣿⣿⣿⣿⣿⣏⣙⡝⢟⢟⠿⢿⠀⠀⠀⠀⠀⠀⠀⠀⠀⠀⠀⠀</a:t>
            </a:r>
            <a:br/>
            <a:r>
              <a:t>⠀⠀⠀⠀⠀⠀⠀⠀⠀⠀⠀⠈⢌⢌⡕⢍⢍⢍⢝⢏⢝⢝⢝⢝⢝⢝⢟⢏⢋⢙⢝⢝⢻⣿⡟⢝⢝⢟⢟⢟⢟⣟⣟⢟⣟⣟⣟⣟⣟⣟⡟⢟⡟⢟⢟⢟⣟⣟⣟⣟⣫⣟⣟⡏⢅⡄⡄⣄⣄⠀⠀⠀⠀⠀⠀⠀⠀⠀⠀⠀⠀</a:t>
            </a:r>
            <a:br/>
            <a:r>
              <a:t>⠀⠀⠀⠀⠀⠀⠀⠀⠀⠀⠀⢕⡗⢇⢱⢕⢕⢇⢕⡇⡕⢕⢧⢕⢕⡗⢇⢵⢕⡕⢱⢕⣿⣿⣗⣣⣵⣵⡇⡇⢕⡟⣿⣿⣿⣿⣿⣿⣿⣿⣿⣿⣿⣿⣿⣿⣿⣿⣿⣿⣿⣿⣿⣿⣿⣿⣿⣿⣿⠀⠀⠀⠀⠀⠀⠀⠀⠀⠀⠀⠀</a:t>
            </a:r>
            <a:br/>
            <a:r>
              <a:t>⠀⠀⠀⠀⠀⠀⠀⠀⠀⠀⠀⢕⣾⣿⣿⣵⢼⢯⣵⣵⣼⡵⢿⣹⣿⢗⢟⣞⣾⡕⣕⢧⢹⣿⣿⣻⣞⣟⣵⢽⢿⣿⡿⣽⣟⢽⢿⡿⣿⣿⣿⣿⣿⣿⣿⣿⣿⣿⣿⣿⣿⣿⣿⣿⣿⣿⣿⣿⣿⠀⠀⠀⠀⠀⠀⠀⠀⠀⠀⠀⠀</a:t>
            </a:r>
            <a:br/>
            <a:r>
              <a:t>⠀⠀⠀⠀⠀⠀⠀⠀⠀⠀⠀⢸⣿⣿⣿⣿⣿⣿⣿⣿⣿⣿⢿⣿⣽⢿⡿⣷⣿⣞⡱⡇⢞⢏⣵⡷⢻⢗⢟⢕⢹⡗⢜⢎⢞⣯⢽⢟⢞⣹⢿⢿⢿⣿⣿⣿⣿⣿⣿⣿⣿⣿⣿⣿⣿⣿⣿⣿⣿⠀⠀⠀⠀⠀⠀⠀⠀⠀⠀⠀⠀</a:t>
            </a:r>
            <a:br/>
            <a:r>
              <a:t>⠀⠀⠀⠀⠀⠀⠀⠀⠀⠀⠀⢕⣜⣵⢿⣻⣿⢿⢿⣿⣿⣿⣿⣿⣿⡟⢻⢟⢟⢏⢸⢵⢜⢗⢸⢹⢝⢗⢳⢿⣻⣿⡞⢏⡹⢗⢾⢏⢝⢕⢗⢗⢇⢕⢜⢝⢟⢟⢿⣿⣿⣿⣿⣿⣿⣿⣿⣿⣿⠀⠀⠀⠀⠀⠀⠀⠀⠀⠀⠀⠀</a:t>
            </a:r>
            <a:br/>
            <a:r>
              <a:t>⠀⠀⠀⠀⠀⠀⠀⠀⠀⠀⠀⢜⣳⡽⢝⢗⢻⢽⢗⢝⢻⣿⣿⣻⣟⢟⢕⢕⢇⢕⢕⢕⢕⢕⢕⢗⢗⢗⢇⢝⢝⢕⢕⢕⢱⢵⢕⢕⢕⢕⢕⢇⢕⢕⢕⢕⢕⢕⢕⢜⢟⢿⢿⣿⣿⣿⣿⣿⣿⠀⠀⠀⠀⠀⠀⠀⠀⠀⠀⠀⠀</a:t>
            </a:r>
            <a:br/>
            <a:r>
              <a:t>⠀⠀⠀⠀⠀⠀⠀⠀⠀⠀⠀⠐⢜⢕⢕⢕⢕⢕⢕⢕⢕⢝⢿⣯⣷⣷⣵⣵⣕⣕⣕⣕⣕⡕⢕⢕⢕⢕⢕⢕⢕⢕⢕⡕⢕⢕⢕⢕⢕⢕⢕⢕⢕⢕⢕⢕⢕⣕⣕⣕⣕⣕⣸⣜⣟⣟⣻⣿⣿⠀⠀⠀⠀⠀⠀⠀⠀⠀⠀⠀⠀</a:t>
            </a:r>
            <a:br/>
            <a:r>
              <a:t>⠀⠀⠀⠀⠀⠀⠀⠀⠀⠀⠀⠀⢕⢕⢕⢕⢕⢕⢕⢕⢕⢕⢜⢹⣿⣿⣿⣿⣿⣿⣿⣿⣷⢵⢕⣕⢕⢕⡕⢕⢕⡕⢕⢕⢕⡕⢱⢇⢱⢇⡳⢗⣱⢗⢗⢜⣜⢝⢵⢯⡯⢽⢗⣺⡿⡽⡟⣿⣿⠀⠀⠀⠀⠀⠀⠀⠀⠀⠀⠀⠀</a:t>
            </a:r>
            <a:br/>
            <a:r>
              <a:t>⠀⠀⠀⠀⠀⠀⠀⠀⠀⠀⠀⠀⠑⠑⠑⠑⠑⠑⠑⠑⠑⠑⠑⠑⠙⠛⠛⠛⠛⠛⠛⠛⠛⠓⠛⠓⠘⠚⠃⠃⠚⠃⠑⠑⠑⠑⠃⠑⠑⠑⠑⠙⠘⠃⠑⠃⠋⠑⠙⠛⠃⠑⠓⠚⠛⠛⠛⠛⠛⠀⠀⠀⠀⠀⠀⠀⠀⠀⠀⠀⠀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⠀⠀⠀⠀⠀⠀⠀⠀⠀⠀⠀⢸⣿⣿⣿⣿⣿⣿⣿⣿⣿⣿⣿⣿⣿⣿⣿⣿⣿⡿⣿⣿⣿⡿⢟⢝⣿⣗⢏⢝⢻⣿⣿⣿⣿⣿⣿⣿⣿⣿⣿⣿⣿⣿⣿⣿⣿⣿⣿⣿⣿⣿⣿⣿⣿⣿⣿⣿⢷⠀⠀⠀⠀⠀⠀⠀⠀⠀⠀⠀⠀</a:t>
            </a:r>
            <a:br/>
            <a:r>
              <a:t>⠀⠀⠀⠀⠀⠀⠀⠀⠀⠀⠀⢸⣿⣿⣿⣿⣿⣿⣿⣿⣿⣿⣿⣿⣿⣿⣿⣿⣿⣿⣿⡿⢏⢑⢁⢅⣿⣏⣕⣑⣇⢕⢝⢿⣿⣿⣿⣿⣿⣿⣿⣿⣿⣿⣿⣿⣿⣿⣿⣿⣿⣿⣿⣿⣿⡿⢏⢅⢕⠀⠀⠀⠀⠀⠀⠀⠀⠀⠀⠀⠀</a:t>
            </a:r>
            <a:br/>
            <a:r>
              <a:t>⠀⠀⠀⠀⠀⠀⠀⠀⠀⠀⠀⢸⣿⣿⣿⣿⣿⣿⣿⣿⣿⣿⣿⣿⣿⣿⣿⣿⣿⣿⣿⡇⢕⢕⢸⣿⣿⣿⣿⢝⢝⠑⠕⢕⢿⣿⣿⣿⣿⣿⣿⣿⣿⣿⣿⣿⣿⣿⣿⣿⣿⣿⣿⣿⢟⢕⢕⢕⢕⠀⠀⠀⠀⠀⠀⠀⠀⠀⠀⠀⠀</a:t>
            </a:r>
            <a:br/>
            <a:r>
              <a:t>⠀⠀⠀⠀⠀⠀⠀⠀⠀⠀⠀⢸⣿⣿⣿⣿⣿⣿⣿⣿⣿⣿⣿⣿⣿⣿⣿⣿⣿⡟⣿⢇⣱⣵⣽⣿⣿⣿⣿⡇⢕⢕⢕⢕⢎⣿⣿⣿⣿⣿⣿⣿⣿⣿⣿⣿⣿⣿⣿⣿⣿⣿⣿⡏⢕⢕⢕⢕⢕⠀⠀⠀⠀⠀⠀⠀⠀⠀⠀⠀⠀</a:t>
            </a:r>
            <a:br/>
            <a:r>
              <a:t>⠀⠀⠀⠀⠀⠀⠀⠀⠀⠀⠀⢸⣿⣿⣿⣿⣿⣿⣿⣿⣿⣿⣿⣿⣿⣿⣿⣿⣿⢕⣿⣣⣿⣿⣿⣿⣿⣿⣿⡯⢕⢕⢕⢕⢜⢹⣿⣿⣿⣿⣿⣿⣿⣿⣿⣿⣿⣿⣿⣿⣿⣿⣿⢕⢕⢕⣕⣵⣕⠀⠀⠀⠀⠀⠀⠀⠀⠀⠀⠀⠀</a:t>
            </a:r>
            <a:br/>
            <a:r>
              <a:t>⠀⠀⠀⠀⠀⠀⠀⠀⠀⠀⠀⢸⣿⣿⣿⣿⣿⣿⣿⣿⣿⣿⣿⣿⣿⣿⣿⣿⣿⣵⣼⣿⣿⣿⣿⣿⣿⣿⣿⣿⣝⢕⢕⢕⢕⣾⣿⣿⣿⣿⣿⣿⣿⣿⣿⣿⣿⣿⣿⣿⣿⣿⣿⣿⣿⣿⣿⣿⣿⠀⠀⠀⠀⠀⠀⠀⠀⠀⠀⠀⠀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⠀⠀⠀⠀⠀⠀⠀⠀⠀⠀⠀⢸⣿⣿⣿⣿⣿⣿⣿⣿⣿⣿⣿⣿⣿⣿⣿⣿⣿⣿⣿⣿⣿⣿⣿⣿⣿⣿⣿⣿⣿⣷⣿⣿⣿⣽⣿⣿⣿⣿⣿⣿⣿⣿⣿⣿⣿⣿⣿⣿⣿⣿⣿⣿⣿⣿⣿⣿⣿⠀⠀⠀⠀⠀⠀⠀⠀⠀⠀⠀⠀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⠀⠀⠀⠀⠀⠀⠀⠀⠀⠀⠀⢸⣿⣿⣿⣿⣿⣿⣿⣿⣿⣿⣿⣿⣿⣿⣿⣿⣿⣿⣿⣿⡷⣿⣿⣿⣿⣿⣿⣿⣿⣿⣿⣿⡟⣿⣿⣿⣿⣿⣿⣿⣿⣿⣿⣿⣿⣿⣿⣿⣿⣿⣿⣿⣿⣿⣿⣿⣿⠀⠀⠀⠀⠀⠀⠀⠀⠀⠀⠀⠀</a:t>
            </a:r>
            <a:br/>
            <a:r>
              <a:t>⠀⠀⠀⠀⠀⠀⠀⠀⠀⠀⠀⢘⣻⣿⣿⣿⣿⣿⣿⣿⣿⣿⣿⣿⣿⣿⣿⣿⣿⣿⣿⣿⢻⣿⣿⣿⣿⣿⣿⣿⣿⣿⣿⣿⣷⣿⣿⣿⣿⣿⣿⣿⣿⣿⣿⣿⣿⣿⣿⣿⣿⣿⣿⣿⣿⣿⣿⣷⣿⠀⠀⠀⠀⠀⠀⠀⠀⠀⠀⠀⠀</a:t>
            </a:r>
            <a:br/>
            <a:r>
              <a:t>⠀⠀⠀⠀⠀⠀⠀⠀⠀⠀⠀⢸⣿⣿⣿⣿⣿⣿⣿⣿⣿⣿⣿⣿⣿⣿⣿⣿⣿⣿⣿⣇⣎⣿⣿⣿⣿⣿⣿⣿⣿⣿⣿⣿⡏⣿⣿⣿⣿⣿⣿⣿⣿⣿⣿⣿⣿⣿⣿⣿⣿⣿⣿⣿⣿⣷⣷⣷⣿⠀⠀⠀⠀⠀⠀⠀⠀⠀⠀⠀⠀</a:t>
            </a:r>
            <a:br/>
            <a:r>
              <a:t>⠀⠀⠀⠀⠀⠀⠀⠀⠀⠀⠀⢸⣿⣿⣿⣿⣿⣿⣿⣿⣿⣿⣿⣿⣿⣿⣿⣿⣿⣿⣿⢜⣿⡜⣿⡟⢻⢟⢟⢻⢿⢿⠿⠿⢟⣿⣿⣿⣿⣿⣿⣿⣿⣿⣿⣿⣿⣿⣿⣿⣿⣿⣿⡗⢗⣷⣗⣗⣗⠀⠀⠀⠀⠀⠀⠀⠀⠀⠀⠀⠀</a:t>
            </a:r>
            <a:br/>
            <a:r>
              <a:t>⠀⠀⠀⠀⠀⠀⠀⠀⠀⠀⠀⢸⣿⣿⣿⢿⣿⣿⡿⣿⣟⣿⣿⣿⣿⣿⣿⡿⢟⢟⣟⣿⣧⣼⣿⣿⣟⣷⣳⣷⣕⣕⣅⣄⣅⣿⣿⣿⣿⣿⣿⣿⣿⣿⣿⣿⣿⣿⣿⣿⣿⣿⡟⣑⢕⢙⢟⢏⢽⠀⠀⠀⠀⠀⠀⠀⠀⠀⠀⠀⠀</a:t>
            </a:r>
            <a:br/>
            <a:r>
              <a:t>⠀⠀⠀⠀⠀⠀⠀⠀⠀⠀⠀⠁⢅⢅⢜⢅⢍⢌⢕⢝⢝⢝⢝⢝⢝⢝⢝⢕⢑⢑⢜⢝⢹⣿⡟⢟⢝⢝⢟⢟⢟⡟⡟⢟⣏⢟⣟⣟⣟⣟⡟⢟⢟⢟⢟⢟⢟⣟⣟⣟⣟⣟⣏⢕⢅⢄⢄⢄⣄⠀⠀⠀⠀⠀⠀⠀⠀⠀⠀⠀⠀</a:t>
            </a:r>
            <a:br/>
            <a:r>
              <a:t>⠀⠀⠀⠀⠀⠀⠀⠀⠀⠀⠀⢕⡕⢗⢕⢱⢕⢇⢕⢇⢕⢕⢣⢕⢕⡗⢇⢕⢕⡕⢕⢕⣼⣿⢕⣕⣵⢵⢕⢱⢱⢜⢟⢿⣿⣿⣿⣿⣿⣿⣿⣷⣿⣾⣾⣷⣿⣿⣿⣿⣿⣿⣿⣿⣿⣿⣿⣿⣿⠀⠀⠀⠀⠀⠀⠀⠀⠀⠀⠀⠀</a:t>
            </a:r>
            <a:br/>
            <a:r>
              <a:t>⠀⠀⠀⠀⠀⠀⠀⠀⠀⠀⠀⢕⣸⣿⣿⣽⢵⣾⡵⣕⢵⡵⢜⡻⢿⢇⢟⣱⣱⣧⢕⡱⡟⡿⡻⣝⣟⣻⢕⡕⢾⣾⡷⣎⡝⢹⡿⢻⢿⣿⣿⣿⣿⣿⣿⣿⣿⣿⣿⣿⣿⣿⣿⣿⣿⣿⣿⣿⣿⠀⠀⠀⠀⠀⠀⠀⠀⠀⠀⠀⠀</a:t>
            </a:r>
            <a:br/>
            <a:r>
              <a:t>⠀⠀⠀⠀⠀⠀⠀⠀⠀⠀⠀⢸⣿⣿⣿⣿⣿⣷⣿⣿⣿⣾⣿⣿⣯⡿⢷⣿⣷⣗⣇⢕⢇⢏⢱⢿⢿⢷⢞⢕⢎⢕⢗⢗⢕⣿⡽⢼⢕⡹⢝⡻⢿⢿⣿⣿⣿⣿⣿⣿⣿⣿⣿⣿⣿⣿⣿⣿⣿⠀⠀⠀⠀⠀⠀⠀⠀⠀⠀⠀⠀</a:t>
            </a:r>
            <a:br/>
            <a:r>
              <a:t>⠀⠀⠀⠀⠀⠀⠀⠀⠀⠀⠀⢕⣕⣵⡿⣟⣿⣿⢿⣿⣿⣿⣿⣯⣿⡝⢝⢟⢏⢝⢕⢕⢕⢜⢕⢝⢝⢗⢗⢷⢷⣷⣗⢗⢝⢵⢱⢳⢜⢕⢗⢗⢗⢕⢕⢜⢝⢟⢻⡿⣿⣿⣿⣿⣿⣿⣿⣿⣿⠀⠀⠀⠀⠀⠀⠀⠀⠀⠀⠀⠀</a:t>
            </a:r>
            <a:br/>
            <a:r>
              <a:t>⠀⠀⠀⠀⠀⠀⠀⠀⠀⠀⠀⢕⣇⢣⢽⢹⢞⢽⢗⢜⢻⣿⣿⣻⣝⡟⢇⢕⢕⢕⢕⢕⢕⢜⢕⢕⢗⢗⢗⢜⢝⢕⢕⢕⢱⢕⢇⢕⢕⢕⢕⢕⢕⢕⢕⢕⢕⢕⢕⢕⢕⢺⢿⣿⣿⣿⣿⣿⣿⠀⠀⠀⠀⠀⠀⠀⠀⠀⠀⠀⠀</a:t>
            </a:r>
            <a:br/>
            <a:r>
              <a:t>⠀⠀⠀⠀⠀⠀⠀⠀⠀⠀⠀⠀⢕⢕⢕⢕⢕⢕⢕⢕⢕⢝⢿⣿⣯⣕⡱⢵⣕⣕⣕⣕⢕⢕⢕⢕⢕⢕⢕⢕⢕⢕⢕⢕⢕⢕⢕⢕⢕⢕⢕⢕⢕⢕⢕⢕⢕⢕⣕⣕⣕⣕⣕⡕⣝⣟⣟⣿⣿⠀⠀⠀⠀⠀⠀⠀⠀⠀⠀⠀⠀</a:t>
            </a:r>
            <a:br/>
            <a:r>
              <a:t>⠀⠀⠀⠀⠀⠀⠀⠀⠀⠀⠀⠀⢕⢕⢕⢕⢕⢕⢕⢕⢕⢕⢕⢹⣿⣿⣿⣿⣿⣿⣿⣿⣷⣇⢕⢕⢕⢕⢕⢕⢕⢕⢕⢕⢕⣕⢕⢕⢕⢵⢕⢳⢕⣕⢗⢕⣕⢼⢽⢵⢕⡹⢿⢗⣿⣫⢝⢻⣿⠀⠀⠀⠀⠀⠀⠀⠀⠀⠀⠀⠀</a:t>
            </a:r>
            <a:br/>
            <a:r>
              <a:t>⠀⠀⠀⠀⠀⠀⠀⠀⠀⠀⠀⠀⠑⠑⠑⠑⠑⠑⠑⠑⠑⠑⠑⠑⠘⠛⠛⠛⠛⠛⠛⠛⠛⠛⠚⠚⠑⠃⠛⠑⠑⠘⠑⠑⠑⠑⠑⠑⠑⠑⠑⠘⠘⠑⠑⠑⠑⠑⠑⠙⠋⠑⠑⠊⠚⠙⠛⠊⠛⠀⠀⠀⠀⠀⠀⠀⠀⠀⠀⠀⠀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⠀⠀⠀⠀⠀⠀⠀⠀⠀⠀⠀⢸⣿⣿⣿⣿⣿⣿⣿⣿⣿⣿⣿⣿⣿⣿⣿⣿⣿⣿⣿⣿⣿⣿⢿⢏⢻⣧⢕⢝⢟⢿⣿⣿⣿⣿⣿⣿⣿⣿⣿⣿⣿⣿⣿⣿⡿⣽⣿⣿⣿⣿⣿⣿⣿⣿⣿⡿⡕⠀⠀⠀⠀⠀⠀⠀⠀⠀⠀⠀⠀</a:t>
            </a:r>
            <a:br/>
            <a:r>
              <a:t>⠀⠀⠀⠀⠀⠀⠀⠀⠀⠀⠀⢸⣿⣿⣿⣿⣿⣿⣿⣿⣿⣿⣿⣿⣿⣿⣿⣿⣿⣿⣿⣿⢟⢕⢑⢅⢸⣿⣕⣑⣓⡱⣕⢹⢿⣿⣿⣿⣿⣿⣿⣿⣿⣿⣿⣿⣿⣿⣿⣿⣿⣿⣿⣿⣿⣿⢕⢕⢔⠀⠀⠀⠀⠀⠀⠀⠀⠀⠀⠀⠀</a:t>
            </a:r>
            <a:br/>
            <a:r>
              <a:t>⠀⠀⠀⠀⠀⠀⠀⠀⠀⠀⠀⢸⣿⣿⣿⣿⣿⣿⣿⣿⣿⣿⣿⣿⣿⣿⣿⣿⣿⣿⣿⡏⢕⢅⢕⢝⣹⣿⣏⢝⢝⠕⠁⠱⡜⣿⣿⣿⣿⣿⣿⣿⣿⣿⣿⣿⣿⣿⣿⣿⣿⣿⣿⣿⣿⢏⢕⢕⢕⠀⠀⠀⠀⠀⠀⠀⠀⠀⠀⠀⠀</a:t>
            </a:r>
            <a:br/>
            <a:r>
              <a:t>⠀⠀⠀⠀⠀⠀⠀⠀⠀⠀⠀⢸⣿⣿⣿⣿⣿⣿⣿⣿⣿⣿⣿⣿⣿⣿⣿⣿⣿⣿⣿⡇⢕⣵⣵⣱⣾⣿⣯⢇⢕⢕⢕⢔⢜⡜⣿⣿⣿⣿⣿⣿⣿⣿⣿⣿⣿⣿⣿⣿⣿⣿⣿⣿⢇⢕⢕⢕⢕⠀⠀⠀⠀⠀⠀⠀⠀⠀⠀⠀⠀</a:t>
            </a:r>
            <a:br/>
            <a:r>
              <a:t>⠀⠀⠀⠀⠀⠀⠀⠀⠀⠀⠀⢸⣿⣿⣿⣿⣿⣿⣿⣿⣿⣿⣿⣿⣿⣿⣿⣿⣿⡿⢿⡷⣜⣿⣿⣿⣿⣿⣿⣗⢕⢕⢕⢕⢕⢱⣿⣿⣿⣿⣿⣿⣿⣿⣿⣿⣿⣿⣿⣿⣿⣿⣿⣿⣕⣕⣕⣵⣕⠀⠀⠀⠀⠀⠀⠀⠀⠀⠀⠀⠀</a:t>
            </a:r>
            <a:br/>
            <a:r>
              <a:t>⠀⠀⠀⠀⠀⠀⠀⠀⠀⠀⠀⢸⣿⣿⣿⣿⣿⣿⣿⣿⣿⣿⣿⣿⣿⣿⣿⣿⣿⣿⣽⣷⣿⣿⣿⣿⣿⣿⣿⣿⣇⢕⢕⢕⢕⣸⣿⣿⣿⣿⣿⣿⣿⣿⣿⣿⣿⣿⣿⣿⣿⣿⣿⣿⣿⣿⣿⣿⣿⠀⠀⠀⠀⠀⠀⠀⠀⠀⠀⠀⠀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⠀⠀⠀⠀⠀⠀⠀⠀⠀⠀⠀⢸⣿⣿⣿⣿⣿⣿⣿⣿⣿⣿⣿⣿⣿⣿⣿⣿⣿⣿⣿⣿⣿⣿⣿⣿⣿⣿⣿⣿⣿⣿⣾⣿⣿⣿⣿⣿⣿⣿⣿⣿⣿⣿⣿⣿⣿⣿⣿⣿⣿⣿⣿⣿⣿⣿⣿⣿⣿⠀⠀⠀⠀⠀⠀⠀⠀⠀⠀⠀⠀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⠀⠀⠀⠀⠀⠀⠀⠀⠀⠀⠀⢸⣿⣿⣿⣿⣿⣿⣿⣿⣿⣿⣿⣿⣿⣿⣿⣿⣿⣿⣿⣿⣿⣿⣿⣿⣿⣿⣿⣿⣿⣿⣿⣿⣿⣷⣿⣿⣿⣿⣿⣿⣿⣿⣿⣿⣿⣿⣿⣿⣿⣿⣿⣿⣿⣿⣿⣿⣿⠀⠀⠀⠀⠀⠀⠀⠀⠀⠀⠀⠀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⠀⠀⠀⠀⠀⠀⠀⠀⠀⠀⠀⢸⣿⣿⣿⣿⣿⣿⣿⣿⣿⣿⣿⣿⣿⣿⣿⣿⣿⣿⣿⡿⢿⣿⣿⣿⣿⣿⣿⣿⣿⣿⣿⣿⣿⣿⣿⣿⣿⣿⣿⣿⣿⣿⣿⣿⣿⣿⣿⣿⣿⣿⣿⣿⣿⣿⣷⣷⣾⠀⠀⠀⠀⠀⠀⠀⠀⠀⠀⠀⠀</a:t>
            </a:r>
            <a:br/>
            <a:r>
              <a:t>⠀⠀⠀⠀⠀⠀⠀⠀⠀⠀⠀⠸⣿⣿⣿⣿⣿⣿⣿⣿⣿⣿⣿⣿⣿⣿⣿⣿⣿⣿⣿⣿⣾⣿⣽⣿⢟⢟⡟⢿⢿⢿⢿⢿⠿⢿⣿⣿⣿⣿⣿⣿⣿⣿⣿⣿⣿⣿⣿⣿⣿⣿⣿⣿⢗⣕⡗⢗⣗⠀⠀⠀⠀⠀⠀⠀⠀⠀⠀⠀⠀</a:t>
            </a:r>
            <a:br/>
            <a:r>
              <a:t>⠀⠀⠀⠀⠀⠀⠀⠀⠀⠀⠀⢁⣹⣿⣿⣿⣿⣿⣿⣿⣿⣿⣿⣿⣿⣿⣿⣿⣿⣿⣿⣿⣿⣽⣿⣿⣿⣿⣷⣷⣧⣵⣅⣅⣀⣸⣿⣿⣿⣿⣿⣿⣿⣿⣿⣿⣿⣿⣿⣿⣿⣿⣿⡏⡑⢕⢝⢟⢻⠀⠀⠀⠀⠀⠀⠀⠀⠀⠀⠀⠀</a:t>
            </a:r>
            <a:br/>
            <a:r>
              <a:t>⠀⠀⠀⠀⠀⠀⠀⠀⠀⠀⠀⢁⢅⢌⢍⢕⢌⢍⢍⢝⢏⢝⢝⡝⢏⢟⢟⢟⢟⢛⢟⢟⢻⣿⣿⢟⢟⢟⢟⢟⢟⢟⣟⡟⢟⢟⢟⣟⣟⣟⣟⡟⢟⢟⢟⢟⢟⢟⢟⣟⣟⣟⡟⢟⢇⢅⢄⢀⣄⠀⠀⠀⠀⠀⠀⠀⠀⠀⠀⠀⠀</a:t>
            </a:r>
            <a:br/>
            <a:r>
              <a:t>⠀⠀⠀⠀⠀⠀⠀⠀⠀⠀⠀⢕⢕⡳⢗⡕⢱⢷⢕⢕⣇⢕⢗⢱⢼⢱⢗⢇⢱⢕⡕⢇⢸⣻⣇⢕⢕⢱⣵⣕⢕⢵⢝⢿⣿⣿⣿⣿⣿⣿⣷⣾⣿⣿⣿⣾⣷⣿⣿⣿⣿⣿⣿⣿⣿⣿⣿⣿⣿⠀⠀⠀⠀⠀⠀⠀⠀⠀⠀⠀⠀</a:t>
            </a:r>
            <a:br/>
            <a:r>
              <a:t>⠀⠀⠀⠀⠀⠀⠀⠀⠀⠀⠀⢕⣟⣿⣿⣽⣽⣵⣿⡷⣮⢵⡵⡾⣻⣿⡇⢝⣧⣷⡇⢕⡽⢿⡯⢿⣟⣻⣟⡣⡞⢿⣾⢷⣗⡏⢹⢟⢻⣿⣿⣿⣿⣿⣿⣿⣿⣿⣿⣿⣿⣿⣿⣿⣿⣿⣿⣿⣿⠀⠀⠀⠀⠀⠀⠀⠀⠀⠀⠀⠀</a:t>
            </a:r>
            <a:br/>
            <a:r>
              <a:t>⠀⠀⠀⠀⠀⠀⠀⠀⠀⠀⠀⢸⢿⣿⣿⣿⣿⣿⣾⣿⣿⣿⣿⣾⣿⣯⢿⢷⢿⣷⣾⡇⢱⢹⡵⢱⢷⢷⢷⢗⢕⢎⢕⢕⢇⢱⢯⣽⢼⢏⣝⢻⡿⢿⣿⣿⣿⣿⣿⣿⣿⣿⣿⣿⣿⣿⣿⣿⣿⠀⠀⠀⠀⠀⠀⠀⠀⠀⠀⠀⠀</a:t>
            </a:r>
            <a:br/>
            <a:r>
              <a:t>⠀⠀⠀⠀⠀⠀⠀⠀⠀⠀⠀⢕⢜⢜⣽⣿⣿⣿⣿⣿⣿⣿⣿⣿⣿⣧⡇⢕⢟⢻⢝⢏⢧⢕⢗⢕⢱⢝⢕⢗⢷⡷⣾⣗⡗⢇⢵⡗⢗⢗⢕⢕⢷⢕⢕⢜⢝⢝⢟⢻⣿⣿⣿⣿⣿⣿⣿⣿⣿⠀⠀⠀⠀⠀⠀⠀⠀⠀⠀⠀⠀</a:t>
            </a:r>
            <a:br/>
            <a:r>
              <a:t>⠀⠀⠀⠀⠀⠀⠀⠀⠀⠀⠀⠕⢻⣏⣱⢝⢝⢜⢽⢗⢻⣿⣿⣿⣟⣻⢿⢇⢜⢕⢕⢕⢕⢕⢜⢕⢕⢗⢗⢗⢼⢝⢕⢕⢕⢕⢕⢕⢕⢕⢕⢕⢕⢕⢕⢕⢕⢕⢕⢕⢕⢕⢟⢿⣿⣿⣿⣿⣿⠀⠀⠀⠀⠀⠀⠀⠀⠀⠀⠀⠀</a:t>
            </a:r>
            <a:br/>
            <a:r>
              <a:t>⠀⠀⠀⠀⠀⠀⠀⠀⠀⠀⠀⢁⢕⢕⢜⢕⢕⢕⢕⢕⢕⢜⢻⣿⣿⣯⣵⣕⣵⣕⣕⣕⣕⡕⢕⢕⢕⢕⢕⢕⢕⢕⢕⢕⢕⢕⢕⢕⢕⢕⢕⢕⢕⢕⢕⢕⢕⢕⢕⣕⣕⣕⣕⣕⣼⣸⣻⣟⣿⠀⠀⠀⠀⠀⠀⠀⠀⠀⠀⠀⠀</a:t>
            </a:r>
            <a:br/>
            <a:r>
              <a:t>⠀⠀⠀⠀⠀⠀⠀⠀⠀⠀⠀⠀⢕⢕⢕⢕⢕⢕⢕⢕⢕⢕⢕⢜⢻⣿⣿⣿⣿⣿⣷⣿⣿⣿⣷⡵⢕⢕⢕⢕⢕⢕⢕⢕⢕⢕⢕⡕⢕⢕⢕⢕⡱⢇⢱⢧⢎⢕⢱⢹⢝⡝⡹⢽⢷⣿⡟⡟⣿⠀⠀⠀⠀⠀⠀⠀⠀⠀⠀⠀⠀</a:t>
            </a:r>
            <a:br/>
            <a:r>
              <a:t>⠀⠀⠀⠀⠀⠀⠀⠀⠀⠀⠀⠀⠑⠑⠑⠑⠑⠑⠑⠑⠑⠑⠑⠑⠘⠛⠛⠛⠛⠛⠛⠛⠛⠛⠛⠓⠓⠃⠘⠛⠑⠑⠑⠑⠑⠑⠑⠑⠑⠑⠑⠑⠑⠙⠑⠑⠑⠘⠃⠑⠑⠑⠃⠑⠛⠛⠛⠛⠓⠀⠀⠀⠀⠀⠀⠀⠀⠀⠀⠀⠀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⠀⠀⠀⠀⠀⠀⠀⠀⠀⠀⠀⢸⣿⣿⣿⣿⣿⣿⣿⣿⣿⣿⣿⣿⣿⣿⣿⣿⣿⣿⣿⣿⣿⣿⢇⢝⢕⢕⢕⢕⢝⢟⢹⢸⣟⢱⣼⡵⢵⣿⡝⡽⢾⣽⣿⣿⣿⢯⣽⣇⣿⣿⣿⣿⣿⣿⣿⣿⣏⠀⠀⠀⠀⠀⠀⠀⠀⠀⠀⠀⠀</a:t>
            </a:r>
            <a:br/>
            <a:r>
              <a:t>⠀⠀⠀⠀⠀⠀⠀⠀⠀⠀⠀⢸⣿⣿⣿⣿⣿⣿⣿⣿⣿⣿⣿⣿⣿⣿⣿⣿⣿⣿⣿⣿⡿⢝⢑⢑⢱⣧⣕⣅⣐⣇⢕⢕⢜⣿⣷⣷⣼⣾⣧⣿⣝⣾⣿⣷⣻⣿⣻⣟⣿⣿⣿⣿⣿⣷⡿⢎⢕⠀⠀⠀⠀⠀⠀⠀⠀⠀⠀⠀⠀</a:t>
            </a:r>
            <a:br/>
            <a:r>
              <a:t>⠀⠀⠀⠀⠀⠀⠀⠀⠀⠀⠀⢸⣿⣿⣿⣿⣿⣿⣿⣿⣿⣿⣿⣿⣿⣿⣿⣿⣿⣿⣿⡟⢕⢕⢕⢜⢝⣿⣏⡝⢝⢝⢑⠘⢕⢸⣿⣟⣽⣿⣿⣿⣿⣿⣿⣿⣿⣿⣿⣿⣿⣿⣿⣿⣿⡟⢕⢕⢕⠀⠀⠀⠀⠀⠀⠀⠀⠀⠀⠀⠀</a:t>
            </a:r>
            <a:br/>
            <a:r>
              <a:t>⠀⠀⠀⠀⠀⠀⠀⠀⠀⠀⠀⢸⣿⣿⣿⣿⣿⣿⣿⣿⣿⣿⣿⣿⣿⣿⣿⣿⣿⣿⡟⢕⢕⢕⣕⡕⢕⢸⣿⣇⢕⢕⢕⢐⢕⢣⢺⣿⣿⣿⣻⣿⣿⣿⣿⣿⣿⣿⣿⣿⣿⣿⣟⣿⡿⢕⢕⢕⢕⠀⠀⠀⠀⠀⠀⠀⠀⠀⠀⠀⠀</a:t>
            </a:r>
            <a:br/>
            <a:r>
              <a:t>⠀⠀⠀⠀⠀⠀⠀⠀⠀⠀⠀⢸⣿⣿⣿⣿⣿⣿⣿⣿⣿⣿⣿⣿⣿⣿⣿⣿⣿⣿⣿⡕⢕⣿⣿⣿⣿⣷⣿⣿⡇⢕⢕⢕⢕⢕⣾⣿⣿⣿⣿⣿⣿⣿⣿⣿⣿⣿⣿⣿⣿⣿⣿⣿⣇⣕⡱⢵⣕⠀⠀⠀⠀⠀⠀⠀⠀⠀⠀⠀⠀</a:t>
            </a:r>
            <a:br/>
            <a:r>
              <a:t>⠀⠀⠀⠀⠀⠀⠀⠀⠀⠀⠀⢸⣿⣿⣿⣿⣿⣿⣿⣿⣿⣿⣿⣿⣿⣿⣿⣿⣿⣿⣿⣿⣧⣷⣿⣿⣿⣿⣿⣿⣿⢕⢕⢕⢕⢕⣿⣿⣿⣿⣿⣿⣿⣿⣿⣿⣿⣿⣿⣿⣿⣿⣿⣿⣿⣿⣿⣿⣿⠀⠀⠀⠀⠀⠀⠀⠀⠀⠀⠀⠀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⠀⠀⠀⠀⠀⠀⠀⠀⠀⠀⠀⢸⣿⣿⣿⣿⣿⣿⣿⣿⣿⣿⣿⣿⣿⣿⣿⣿⣿⣿⣿⣻⡿⣿⣿⣿⣿⣿⣿⣿⣿⣿⣿⣿⣿⣿⣿⣿⣿⣿⣿⣿⣿⣿⣿⣿⣿⣿⣿⣿⣿⣿⣿⣿⣿⣿⣿⣿⣿⠀⠀⠀⠀⠀⠀⠀⠀⠀⠀⠀⠀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⠀⠀⠀⠀⠀⠀⠀⠀⠀⠀⠀⢸⣿⣿⣿⣿⣿⣿⣿⣿⣿⣿⣿⣿⣿⣿⣿⣿⣿⣿⣿⣿⢿⣿⣿⣿⣿⣿⣿⣿⣿⣿⣿⣿⣿⣿⣿⣿⣿⣿⣿⣿⣿⣿⣿⣿⣿⣿⣿⣿⣿⣿⣿⣿⣿⣿⣷⣷⣷⠀⠀⠀⠀⠀⠀⠀⠀⠀⠀⠀⠀</a:t>
            </a:r>
            <a:br/>
            <a:r>
              <a:t>⠀⠀⠀⠀⠀⠀⠀⠀⠀⠀⠀⠸⢿⣿⣿⣿⣿⣿⣿⣿⣿⣿⣿⣿⣿⣿⣿⣿⣿⣿⣿⡗⣪⣿⣻⣿⣟⡟⢟⡿⢿⢿⢿⢿⠿⢷⣿⣿⣿⣿⣿⣿⣿⣿⣿⣿⣿⣿⣿⣿⣿⣿⣿⣿⡗⢗⢇⢇⢗⠀⠀⠀⠀⠀⠀⠀⠀⠀⠀⠀⠀</a:t>
            </a:r>
            <a:br/>
            <a:r>
              <a:t>⠀⠀⠀⠀⠀⠀⠀⠀⠀⠀⠀⢁⣜⣿⣿⣿⢿⣿⣿⣿⣿⣿⣿⣿⣿⣿⣿⣿⣿⣿⣻⣿⣿⣿⣿⣿⣿⣿⣿⢷⣷⣵⣵⣄⣁⣅⣿⣿⣿⣿⣿⣿⣿⣿⣿⣿⣿⣿⣿⣿⣿⣿⣿⣿⢝⢕⢘⢕⢏⠀⠀⠀⠀⠀⠀⠀⠀⠀⠀⠀⠀</a:t>
            </a:r>
            <a:br/>
            <a:r>
              <a:t>⠀⠀⠀⠀⠀⠀⠀⠀⠀⠀⠀⢈⡅⢅⢅⢘⢕⢍⢍⢜⢟⢝⢝⢏⢝⢝⢟⢟⢟⢛⢟⢟⢟⣿⣿⢟⢟⢟⢟⢟⢟⢟⢟⢟⢟⢟⢟⣟⣟⢟⡟⡟⢟⢟⢟⢟⢟⢟⢟⣟⣟⣟⣟⡟⢛⢃⢀⢀⢄⠀⠀⠀⠀⠀⠀⠀⠀⠀⠀⠀⠀</a:t>
            </a:r>
            <a:br/>
            <a:r>
              <a:t>⠀⠀⠀⠀⠀⠀⠀⠀⠀⠀⠀⢕⢕⣗⡺⢕⢱⢕⢗⢇⣕⢕⢕⢱⢧⢕⢗⢗⢕⢕⢕⣱⢱⣿⣏⢇⢇⡕⣵⣱⡣⢱⢜⢿⢿⢿⣿⣿⣿⣿⣿⣾⣿⣿⣿⣿⣿⣿⣿⣿⣿⣿⣿⣿⣿⣿⣿⣿⣿⠀⠀⠀⠀⠀⠀⠀⠀⠀⠀⠀⠀</a:t>
            </a:r>
            <a:br/>
            <a:r>
              <a:t>⠀⠀⠀⠀⠀⠀⠀⠀⠀⠀⠀⢕⣽⣿⣿⣿⣽⣵⣿⣷⣵⣵⣮⢵⣟⣿⢿⢕⢹⣵⣾⢕⣸⣿⣻⣼⣿⣗⣻⣟⣕⣻⣷⣷⣷⣾⢝⣟⢟⣿⣿⣿⣿⣿⣿⣿⣿⣿⣿⣿⣿⣿⣿⣿⣿⣿⣿⣿⣿⠀⠀⠀⠀⠀⠀⠀⠀⠀⠀⠀⠀</a:t>
            </a:r>
            <a:br/>
            <a:r>
              <a:t>⠀⠀⠀⠀⠀⠀⠀⠀⠀⠀⠀⢸⢿⣿⣿⣿⣿⣿⣿⣿⣷⣿⣷⣷⣿⣿⡾⢯⢷⢷⡷⡞⢕⢕⢷⢕⢼⢇⢳⢗⢎⢗⣝⢷⢗⢷⢳⣿⣽⢟⣞⣝⢿⢟⢿⣿⣿⣿⣿⣿⣿⣿⣿⣿⣿⣿⣿⣿⣿⠀⠀⠀⠀⠀⠀⠀⠀⠀⠀⠀⠀</a:t>
            </a:r>
            <a:br/>
            <a:r>
              <a:t>⠀⠀⠀⠀⠀⠀⠀⠀⠀⠀⠀⢔⢕⢟⣝⣿⢿⣿⣿⣿⣿⣿⣿⣿⣿⢿⣾⣝⢝⢟⢏⢝⢸⢽⢕⢏⡹⢏⡝⢞⢹⢷⣷⣿⣇⡇⢧⣗⡕⢵⢕⢵⢱⢇⢝⢕⢝⢟⢟⢟⢿⢿⣿⣿⣿⣿⣿⣿⣿⠀⠀⠀⠀⠀⠀⠀⠀⠀⠀⠀⠀</a:t>
            </a:r>
            <a:br/>
            <a:r>
              <a:t>⠀⠀⠀⠀⠀⠀⠀⠀⠀⠀⠀⠕⢽⣿⣱⡵⢯⢕⢫⢽⢿⣿⣿⣿⣿⣻⣟⡗⢇⢕⢗⢕⢕⢕⢕⢝⢕⢗⢗⢗⢷⢽⢝⢕⢕⢕⢕⢕⢕⢕⢕⢕⢕⢕⢕⢕⢕⢕⢕⢕⢕⢕⢟⢻⢿⣿⣿⣿⣿⠀⠀⠀⠀⠀⠀⠀⠀⠀⠀⠀⠀</a:t>
            </a:r>
            <a:br/>
            <a:r>
              <a:t>⠀⠀⠀⠀⠀⠀⠀⠀⠀⠀⠀⢀⢕⢕⢕⢝⢕⢕⢕⢕⢕⢕⢻⣿⣿⣿⣵⣵⣱⣵⣕⣕⣕⣕⣕⣕⢕⢕⢕⢕⢕⢕⢕⢕⢕⢕⢕⢕⢕⢕⢕⢕⢕⢕⢕⢕⢕⢕⢕⢕⣕⣕⣕⣕⣱⣽⣿⣿⣿⠀⠀⠀⠀⠀⠀⠀⠀⠀⠀⠀⠀</a:t>
            </a:r>
            <a:br/>
            <a:r>
              <a:t>⠀⠀⠀⠀⠀⠀⠀⠀⠀⠀⠀⠀⢕⢕⢕⢕⢕⢕⢕⢕⢕⢕⢕⢜⢻⣿⣿⣿⣿⣿⣿⣿⣿⣿⣷⣵⢕⢕⢕⡕⢕⢕⢕⢕⢕⢕⢕⢕⢇⢕⡕⢵⢕⢷⢕⣇⢵⢎⢱⢱⢽⢝⣝⢽⣿⣮⢽⣻⣿⠀⠀⠀⠀⠀⠀⠀⠀⠀⠀⠀⠀</a:t>
            </a:r>
            <a:br/>
            <a:r>
              <a:t>⠀⠀⠀⠀⠀⠀⠀⠀⠀⠀⠀⠀⠑⠑⠑⠑⠑⠑⠑⠑⠑⠑⠑⠑⠑⠙⠛⠛⠛⠛⠛⠛⠛⠛⠛⠛⠓⠓⠑⠃⠛⠑⠃⠘⠑⠑⠑⠑⠑⠑⠘⠑⠑⠘⠑⠓⠑⠃⠑⠑⠑⠑⠑⠃⠊⠛⠚⠛⠛⠀⠀⠀⠀⠀⠀⠀⠀⠀⠀⠀⠀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⠀⠀⠀⠀⠀⠀⠀⠀⠀⠀⠀⢕⣧⣼⣟⣽⡟⡺⡿⣻⢿⡧⣾⣿⣿⣿⣟⣿⣯⣿⣿⣿⣿⣿⣯⢝⢕⢕⢕⢕⢝⢝⢺⡇⡟⢗⣧⣿⣽⣿⣿⣿⣿⣿⣿⣿⣿⡿⣿⣿⣿⣿⣿⣿⣿⣿⣿⣿⣿⠀⠀⠀⠀⠀⠀⠀⠀⠀⠀⠀⠀</a:t>
            </a:r>
            <a:br/>
            <a:r>
              <a:t>⠀⠀⠀⠀⠀⠀⠀⠀⠀⠀⠀⢸⣿⣿⣵⣿⣿⣿⣾⣽⣿⣿⣿⣿⣿⣿⣿⣿⣿⣿⣿⣿⣿⢟⢑⢑⢁⢁⢁⣕⣑⣓⡱⡕⢝⢻⣿⣾⣷⣿⣿⣿⣿⣿⣿⣿⣿⣿⣿⣿⣿⣿⣿⣿⣿⣿⣿⢝⢝⠀⠀⠀⠀⠀⠀⠀⠀⠀⠀⠀⠀</a:t>
            </a:r>
            <a:br/>
            <a:r>
              <a:t>⠀⠀⠀⠀⠀⠀⠀⠀⠀⠀⠀⢸⣿⣿⣿⣿⣿⣿⣿⣿⣿⣿⣿⣿⣿⣿⣿⣿⣿⣿⣿⣿⢕⢕⢔⢜⢝⣹⢿⣻⢏⢕⠑⠘⢣⡕⣿⣿⣿⣿⣿⣿⣿⣿⣿⣿⣿⣿⣿⣿⣿⣿⣿⣿⣿⣿⢏⢕⢕⠀⠀⠀⠀⠀⠀⠀⠀⠀⠀⠀⠀</a:t>
            </a:r>
            <a:br/>
            <a:r>
              <a:t>⠀⠀⠀⠀⠀⠀⠀⠀⠀⠀⠀⢸⣿⣿⣿⣿⣿⣿⣿⣿⣿⣿⣿⣿⣿⣿⣿⣿⣿⣿⣿⣿⢕⢕⢕⢕⣱⣿⣷⢜⢕⢕⢕⢅⢐⢜⡜⣿⣿⣿⣿⣿⣿⣿⣿⣿⣿⣿⣿⣿⣿⣿⣿⣿⣿⢇⢕⢕⢕⠀⠀⠀⠀⠀⠀⠀⠀⠀⠀⠀⠀</a:t>
            </a:r>
            <a:br/>
            <a:r>
              <a:t>⠀⠀⠀⠀⠀⠀⠀⠀⠀⠀⠀⢸⣿⣿⣿⣿⣿⣿⣿⣿⣿⣿⣿⣿⣿⣿⣿⣿⣿⣿⡟⢕⢕⢸⣿⣿⣿⣿⣿⣷⣕⢕⢕⢕⢕⢕⢱⣿⣿⣿⣿⣿⣿⣿⣿⣿⣿⣿⣿⣿⣿⣿⣿⣿⣿⣕⣕⢕⣵⠀⠀⠀⠀⠀⠀⠀⠀⠀⠀⠀⠀</a:t>
            </a:r>
            <a:br/>
            <a:r>
              <a:t>⠀⠀⠀⠀⠀⠀⠀⠀⠀⠀⠀⢸⣿⣿⣿⣿⣿⣿⣿⣿⣿⣿⣿⣿⣿⣿⣿⣿⣿⣿⣿⣵⣕⡼⣿⣿⣿⣿⣿⣿⣿⣧⢕⢕⢕⢕⣸⣿⣿⣿⣿⣿⣿⣿⣿⣿⣿⣿⣿⣿⣿⣿⣿⣿⣿⣿⣿⣿⣿⠀⠀⠀⠀⠀⠀⠀⠀⠀⠀⠀⠀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⠀⠀⠀⠀⠀⠀⠀⠀⠀⠀⠀⢸⣿⣿⣿⣿⣿⣿⣿⣿⣿⣿⣿⣿⣿⣿⣿⣿⣿⣿⣿⣿⣿⣿⣿⣿⣿⣿⣿⣿⣿⣿⣿⣿⣿⣿⣷⣿⣿⣿⣿⣿⣿⣿⣿⣿⣿⣿⣿⣿⣿⣿⣿⣿⣿⣿⣿⣿⣿⠀⠀⠀⠀⠀⠀⠀⠀⠀⠀⠀⠀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⠀⠀⠀⠀⠀⠀⠀⠀⠀⠀⠀⢸⣿⣿⣿⣿⣿⣿⣿⣿⣿⣿⣿⣿⣿⣿⣿⣿⣿⣿⣿⣿⣿⣻⣿⣿⣿⣿⣿⣿⣿⣿⣿⣿⣿⣿⣿⣿⣿⣿⣿⣿⣿⣿⣿⣿⣿⣿⣿⣿⣿⣿⣿⣿⣿⣿⣿⣿⣿⠀⠀⠀⠀⠀⠀⠀⠀⠀⠀⠀⠀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⠀⠀⠀⠀⠀⠀⠀⠀⠀⠀⠀⢸⣿⣿⣿⣿⣿⣿⣿⣿⣿⣿⣿⣿⣿⣿⣿⣿⣿⣿⣿⣽⣿⣯⣿⣿⣿⣿⣿⣿⣿⣿⣿⣿⣿⣿⣿⣿⣿⣿⣿⣿⣿⣿⣿⣿⣿⣿⣿⣿⣿⣿⣿⣿⣿⣿⣿⣿⣿⠀⠀⠀⠀⠀⠀⠀⠀⠀⠀⠀⠀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⠀⠀⠀⠀⠀⠀⠀⠀⠀⠀⠀⢸⣿⣿⣿⣿⣿⣿⣿⣿⣿⣿⣿⣿⣿⣿⣿⣿⣿⣿⣿⣿⣿⣿⣿⣿⣿⣿⣿⣿⣿⣿⣿⣿⣿⣿⢿⣿⣿⣿⣿⣿⣿⣿⣿⣿⣿⣿⣿⣿⣿⣿⣿⣿⣿⣿⣷⣷⣷⠀⠀⠀⠀⠀⠀⠀⠀⠀⠀⠀⠀</a:t>
            </a:r>
            <a:br/>
            <a:r>
              <a:t>⠀⠀⠀⠀⠀⠀⠀⠀⠀⠀⠀⢸⢿⣿⣿⣿⣿⣿⣿⣿⣿⣿⣿⣿⣿⣿⣿⣿⣿⣿⣿⣿⢝⣿⣿⣿⣿⢟⢟⢟⢿⢿⢿⢿⠿⠿⢼⣿⣿⣿⣿⣿⣿⣿⣿⣿⣿⣿⣿⣿⣿⣿⣿⣿⣿⢗⣱⣇⡇⠀⠀⠀⠀⠀⠀⠀⠀⠀⠀⠀⠀</a:t>
            </a:r>
            <a:br/>
            <a:r>
              <a:t>⠀⠀⠀⠀⠀⠀⠀⠀⠀⠀⠀⢀⣑⣿⣿⣿⡿⣿⣿⣿⣿⣿⣻⣿⣿⣿⣿⣿⣿⢿⣟⣟⣿⡷⣧⣿⣿⣿⣻⣷⣷⣧⣵⣅⣅⣀⣸⣿⣿⣿⣿⣿⣿⣿⣿⣿⣿⣿⣿⣿⣿⣿⣿⣿⡏⣑⢓⢟⢟⠀⠀⠀⠀⠀⠀⠀⠀⠀⠀⠀⠀</a:t>
            </a:r>
            <a:br/>
            <a:r>
              <a:t>⠀⠀⠀⠀⠀⠀⠀⠀⠀⠀⠀⢈⣝⢝⢜⢜⡕⢍⢍⢍⢟⢏⢝⢝⢝⢝⢝⢝⢟⢚⢋⢃⢝⢻⣿⣿⢟⢟⢟⢟⢟⢟⢟⢟⢟⢟⢟⣟⣟⣟⣟⣟⡟⢟⢟⢟⢟⢟⣟⣟⣟⣟⣟⣟⣟⢟⢑⣀⢄⠀⠀⠀⠀⠀⠀⠀⠀⠀⠀⠀⠀</a:t>
            </a:r>
            <a:br/>
            <a:r>
              <a:t>⠀⠀⠀⠀⠀⠀⠀⠀⠀⠀⠀⢕⡕⣕⡗⢇⢱⢕⢪⢕⣕⡕⢕⢕⡣⢵⢕⡗⢇⢱⢕⡕⡕⣾⣿⡟⢱⢵⣵⡵⣕⢕⢼⡻⡿⢿⣿⣿⣿⣿⣿⣿⣿⣿⣿⣿⣿⣿⣿⣿⣿⣿⣿⣿⣿⣿⣿⣿⣿⠀⠀⠀⠀⠀⠀⠀⠀⠀⠀⠀⠀</a:t>
            </a:r>
            <a:br/>
            <a:r>
              <a:t>⠀⠀⠀⠀⠀⠀⠀⠀⠀⠀⠀⢸⣿⣟⣿⣿⣿⣽⣾⣷⣷⣼⢵⡵⣜⣟⡿⢷⢗⣺⣷⣇⢇⣿⣿⣿⣾⣗⣻⣽⢇⣞⣿⣷⣷⣷⡝⣽⡟⢿⣿⣿⣿⣿⣿⣿⣿⣿⣿⣿⣿⣿⣿⣿⣿⣿⣿⣿⣿⠀⠀⠀⠀⠀⠀⠀⠀⠀⠀⠀⠀</a:t>
            </a:r>
            <a:br/>
            <a:r>
              <a:t>⠀⠀⠀⠀⠀⠀⠀⠀⠀⠀⠀⢜⢿⢿⣿⣿⣿⣿⣿⣾⣿⣾⣿⣾⣿⣿⣟⡿⢷⢷⡷⣳⡇⢕⡸⣷⣕⢟⢳⢳⢞⢇⢪⣗⢇⢵⢗⣺⣽⡽⣟⣫⣻⡿⢿⣿⣿⣿⣿⣿⣿⣿⣿⣿⣿⣿⣿⣿⣿⠀⠀⠀⠀⠀⠀⠀⠀⠀⠀⠀⠀</a:t>
            </a:r>
            <a:br/>
            <a:r>
              <a:t>⠀⠀⠀⠀⠀⠀⠀⠀⠀⠀⠀⢕⢳⢝⢝⣻⣿⣿⣿⣿⣿⣿⣿⣿⣿⣿⢯⣯⢕⢞⢻⢝⢇⢽⢝⢞⢫⢯⢏⢕⢜⢻⣾⣿⣿⢗⡻⢼⣕⡣⢕⢫⢕⢮⢎⢝⢜⢝⢟⢟⢻⢿⣿⣿⣿⣿⣿⣿⣿⠀⠀⠀⠀⠀⠀⠀⠀⠀⠀⠀⠀</a:t>
            </a:r>
            <a:br/>
            <a:r>
              <a:t>⠀⠀⠀⠀⠀⠀⠀⠀⠀⠀⠀⠕⢿⢿⣯⣳⢜⡟⢜⢫⢿⢿⣿⣿⣿⡿⣻⣻⢗⢕⢗⢇⢕⢕⢕⢕⢕⢕⢗⢗⢗⢧⢝⢝⢕⢕⢕⢕⢵⢱⢕⢕⢕⢱⢕⢕⡕⢕⢕⢕⢕⢕⢕⢟⢿⣿⣿⣿⣿⠀⠀⠀⠀⠀⠀⠀⠀⠀⠀⠀⠀</a:t>
            </a:r>
            <a:br/>
            <a:r>
              <a:t>⠀⠀⠀⠀⠀⠀⠀⠀⠀⠀⠀⠀⢕⢕⢕⢜⢕⢕⢕⢕⢕⢕⢝⣿⣿⣿⣯⣵⣕⣱⣕⣕⣕⣕⡕⣕⢕⢕⢕⢕⢕⢕⢕⢕⢕⢕⢕⢜⢕⢕⢕⢕⢕⢕⢕⢕⢜⢕⢕⢕⣕⣕⣕⣕⣕⢼⣿⣿⣿⠀⠀⠀⠀⠀⠀⠀⠀⠀⠀⠀⠀</a:t>
            </a:r>
            <a:br/>
            <a:r>
              <a:t>⠀⠀⠀⠀⠀⠀⠀⠀⠀⠀⠀⠀⢕⢕⢕⢕⢕⢕⢕⢕⢕⢕⢕⢜⢟⣿⣿⣿⣿⣿⣿⣿⣿⣿⣿⣿⡵⢕⢕⢕⢕⢕⢕⢕⢕⢕⢕⣕⢕⢕⢕⢕⡵⢷⡷⢵⡧⢼⢝⡜⢿⢝⣝⣫⢝⣿⣯⣿⣿⠀⠀⠀⠀⠀⠀⠀⠀⠀⠀⠀⠀</a:t>
            </a:r>
            <a:br/>
            <a:r>
              <a:t>⠀⠀⠀⠀⠀⠀⠀⠀⠀⠀⠀⠀⠑⠑⠑⠑⠑⠑⠑⠑⠑⠑⠑⠑⠑⠘⠛⠛⠛⠛⠛⠛⠛⠛⠛⠛⠓⠓⠓⠑⠓⠃⠑⠑⠘⠑⠑⠑⠘⠑⠑⠑⠑⠑⠑⠘⠃⠙⠑⠑⠘⠊⠑⠘⠑⠙⠚⠙⠛⠀⠀⠀⠀⠀⠀⠀⠀⠀⠀⠀⠀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⠀⠀⠀⠀⠀⠀⠀⠀⠀⠀⠀⢕⢱⡱⣽⢎⢕⢗⣟⡇⢏⡧⣧⣿⣾⣿⣷⣻⣷⡾⡼⣿⣿⣷⣿⢝⢇⢕⢕⢕⢜⢝⢗⢳⣺⢻⢪⡽⢯⣽⣿⣿⣽⣿⣿⣿⣿⣿⢯⣿⣿⣿⣿⣿⣿⣿⣿⣿⣿⠀⠀⠀⠀⠀⠀⠀⠀⠀⠀⠀⠀</a:t>
            </a:r>
            <a:br/>
            <a:r>
              <a:t>⠀⠀⠀⠀⠀⠀⠀⠀⠀⠀⠀⢱⣾⣿⣯⣼⣿⣿⣿⣷⣿⣿⣿⣿⣿⣿⣿⣿⣿⣿⣾⣿⣿⡟⠕⠑⢁⣁⣑⣌⣅⣐⣇⢕⢜⢻⣿⣾⣿⣿⣿⣿⣿⣿⣿⣿⣿⣿⣿⣿⣿⣿⣿⣿⣿⣿⣿⡿⢏⠀⠀⠀⠀⠀⠀⠀⠀⠀⠀⠀⠀</a:t>
            </a:r>
            <a:br/>
            <a:r>
              <a:t>⠀⠀⠀⠀⠀⠀⠀⠀⠀⠀⠀⢸⣿⣿⣿⣿⣿⣿⣿⣿⣿⣿⣿⣿⣿⣿⣿⣿⣿⣿⣿⣿⢏⢑⢔⢅⢍⢹⢝⢝⢝⢕⠑⠕⠑⢕⢹⣿⣿⣿⣿⣿⣿⣿⣿⣿⣿⣿⣿⣿⣿⣿⣿⣿⣿⣿⡿⢕⢕⠀⠀⠀⠀⠀⠀⠀⠀⠀⠀⠀⠀</a:t>
            </a:r>
            <a:br/>
            <a:r>
              <a:t>⠀⠀⠀⠀⠀⠀⠀⠀⠀⠀⠀⢸⣿⣿⣿⣿⣿⣿⣿⣿⣿⣿⣿⣿⣿⣿⣿⣿⣿⣿⣿⢏⢕⢔⢕⢕⢕⡇⢕⢜⢕⢕⢕⢕⠄⠘⢇⢿⣿⣿⣿⣿⣿⣿⣿⣿⣿⣿⣿⣿⣿⣿⣿⣿⣿⡿⢕⢕⢕⠀⠀⠀⠀⠀⠀⠀⠀⠀⠀⠀⠀</a:t>
            </a:r>
            <a:br/>
            <a:r>
              <a:t>⠀⠀⠀⠀⠀⠀⠀⠀⠀⠀⠀⢸⣿⣿⣿⣿⣿⣿⣿⣿⣿⣿⣿⣿⣿⣿⣿⣿⣿⣿⣿⣕⡕⢕⣷⣷⣾⣮⣷⣕⡕⡕⢕⢕⢕⢕⢜⢸⣿⣿⣿⣿⣿⣿⣿⣿⣿⣿⣿⣿⣿⣿⣿⣿⣿⣇⣕⢱⣵⠀⠀⠀⠀⠀⠀⠀⠀⠀⠀⠀⠀</a:t>
            </a:r>
            <a:br/>
            <a:r>
              <a:t>⠀⠀⠀⠀⠀⠀⠀⠀⠀⠀⠀⢸⣿⣿⣿⣿⣿⣿⣿⣿⣿⣿⣿⣿⣿⣿⣿⣿⣿⣿⣿⣿⣷⣕⣿⣿⣿⣿⣿⣿⣾⣯⡕⢕⢕⢕⣕⢸⣿⣿⣿⣿⣿⣿⣿⣿⣿⣿⣿⣿⣿⣿⣿⣿⣿⣿⣿⣿⣿⠀⠀⠀⠀⠀⠀⠀⠀⠀⠀⠀⠀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⠀⠀⠀⠀⠀⠀⠀⠀⠀⠀⠀⢸⣿⣿⣿⣿⣿⣿⣿⣿⣿⣿⣿⣿⣿⣿⣿⣿⣿⣿⣿⣿⣿⣿⣿⣿⣿⣿⣿⣿⣿⣿⣿⣿⣿⣿⡇⣾⣿⣿⣿⣿⣿⣿⣿⣿⣿⣿⣿⣿⣿⣿⣿⣿⣿⣿⣿⣿⣿⠀⠀⠀⠀⠀⠀⠀⠀⠀⠀⠀⠀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⠀⠀⠀⠀⠀⠀⠀⠀⠀⠀⠀⢸⣿⣿⣿⣿⣿⣿⣿⣿⣿⣿⣿⣿⣿⣿⣿⣿⣿⣿⣿⣿⣿⣿⣿⣿⣿⣿⣿⣿⣿⣿⣿⣿⣿⣿⡇⣿⣿⣿⣿⣿⣿⣿⣿⣿⣿⣿⣿⣿⣿⣿⣿⣿⣿⣿⣿⣿⣿⠀⠀⠀⠀⠀⠀⠀⠀⠀⠀⠀⠀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⠀⠀⠀⠀⠀⠀⠀⠀⠀⠀⠀⢸⣿⣿⣿⣿⣿⣿⣿⣿⣿⣿⣿⣿⣿⣿⣿⣿⣿⣿⣿⣿⣿⣿⣿⣿⣿⣿⣿⣿⣿⣿⣿⣿⣿⣿⡇⣿⣿⣿⣿⣿⣿⣿⣿⣿⣿⣿⣿⣿⣿⣿⣿⣿⣿⣿⣿⣿⣿⠀⠀⠀⠀⠀⠀⠀⠀⠀⠀⠀⠀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⠀⠀⠀⠀⠀⠀⠀⠀⠀⠀⠀⢸⣿⣿⣿⣿⣿⣿⣿⣿⣿⣿⣿⣿⣿⣿⣿⣿⣿⣿⣿⣿⣿⣷⣿⣿⣿⣿⣿⣿⣿⣿⣿⣿⣿⣿⡇⣿⣿⣿⣿⣿⣿⣿⣿⣿⣿⣿⣿⣿⣿⣿⣿⣿⣿⣿⣿⣷⣷⠀⠀⠀⠀⠀⠀⠀⠀⠀⠀⠀⠀</a:t>
            </a:r>
            <a:br/>
            <a:r>
              <a:t>⠀⠀⠀⠀⠀⠀⠀⠀⠀⠀⠀⢸⢿⣿⣿⣿⣿⣿⣿⣿⣿⣿⣿⣿⣿⣿⣿⣿⣿⣿⣿⣿⣽⣿⣿⣿⣿⢟⢟⢟⢟⢻⢿⢿⢻⠿⢇⣿⣿⣿⣿⣿⣿⣿⣿⣿⣿⣿⣿⣿⣿⣿⣿⣿⣿⣗⣗⣵⣕⠀⠀⠀⠀⠀⠀⠀⠀⠀⠀⠀⠀</a:t>
            </a:r>
            <a:br/>
            <a:r>
              <a:t>⠀⠀⠀⠀⠀⠀⠀⠀⠀⠀⠀⢀⣅⣸⣿⣿⣿⣿⣿⣿⣿⣿⣟⣿⣿⣿⣿⣿⣿⡿⢿⢿⢟⣿⢧⣻⣿⣻⣟⣷⢳⣧⣕⣕⡄⢀⢁⣿⣿⣿⣿⣿⣿⣿⣿⣿⣿⣿⣿⣿⣿⣿⣿⣿⣿⢙⡑⢛⢟⠀⠀⠀⠀⠀⠀⠀⠀⠀⠀⠀⠀</a:t>
            </a:r>
            <a:br/>
            <a:r>
              <a:t>⠀⠀⠀⠀⠀⠀⠀⠀⠀⠀⠀⢈⢍⢍⢅⢍⢝⢍⢍⢌⢝⢏⢝⢝⢝⢝⢝⢙⢟⢇⢑⢑⢘⢹⣽⣿⡟⢝⢝⢝⢟⢟⢟⢟⢟⢟⢏⢝⢏⢏⢏⢝⢟⢟⢟⢟⢟⢟⢟⢟⣟⣟⣟⣟⢟⢟⢇⢄⢄⠀⠀⠀⠀⠀⠀⠀⠀⠀⠀⠀⠀</a:t>
            </a:r>
            <a:br/>
            <a:r>
              <a:t>⠀⠀⠀⠀⠀⠀⠀⠀⠀⠀⠀⢕⢕⢕⣕⢗⢕⢕⢕⢗⢕⣕⢕⢕⢱⢵⢕⢗⢇⢕⢕⢕⢕⢱⣿⣿⢇⢕⡕⣵⢕⢱⢕⡜⢻⢿⢿⣿⣾⣿⣿⣿⣷⣾⣿⣷⣷⣷⣾⣿⣿⣿⣿⣿⣿⣿⣿⣿⣿⠀⠀⠀⠀⠀⠀⠀⠀⠀⠀⠀⠀</a:t>
            </a:r>
            <a:br/>
            <a:r>
              <a:t>⠀⠀⠀⠀⠀⠀⠀⠀⠀⠀⠀⢱⣧⣽⣽⣿⣿⣯⣵⣾⢧⣵⡵⣼⢕⢕⡟⡿⢎⢜⣵⣷⢕⣺⣿⣯⢎⣷⣗⣫⡏⣇⢻⣷⣧⣷⣇⢝⡟⢏⣹⣿⣿⣿⣿⣿⣿⣿⣿⣿⣿⣿⣿⣿⣿⣿⣿⣿⣿⠀⠀⠀⠀⠀⠀⠀⠀⠀⠀⠀⠀</a:t>
            </a:r>
            <a:br/>
            <a:r>
              <a:t>⠀⠀⠀⠀⠀⠀⠀⠀⠀⠀⠀⢜⣻⢿⣿⣿⣿⣿⣿⣷⣿⣿⣿⣿⣾⢻⣟⡜⢏⢕⢗⡗⢎⢕⢕⢳⡕⢕⢗⢳⢗⢗⢕⢽⡳⢕⢕⢗⣝⣮⢝⣎⣹⢻⢿⢿⣿⣿⣿⣿⣿⣿⣿⣿⣿⣿⣿⣿⣿⠀⠀⠀⠀⠀⠀⠀⠀⠀⠀⠀⠀</a:t>
            </a:r>
            <a:br/>
            <a:r>
              <a:t>⠀⠀⠀⠀⠀⠀⠀⠀⠀⠀⠀⢕⢕⢗⢟⣹⣿⣿⣿⣿⣿⣿⣿⣿⣿⣿⣿⣕⡇⢕⢟⢏⢝⢜⢽⢕⢎⢼⢝⡝⢜⢜⢷⢷⣽⣗⢗⢧⢗⣕⢕⢗⢹⢕⢇⢜⢕⢕⢟⢟⢟⢿⣿⣿⣿⣿⣿⣿⣿⠀⠀⠀⠀⠀⠀⠀⠀⠀⠀⠀⠀</a:t>
            </a:r>
            <a:br/>
            <a:r>
              <a:t>⠀⠀⠀⠀⠀⠀⠀⠀⠀⠀⠀⠑⢺⢿⢿⣕⡧⢏⢗⢟⢽⢿⣿⣿⣿⣿⣟⣟⢟⢇⢕⢕⢕⢕⢕⢕⢜⢕⢕⢇⢳⢧⢼⢝⢕⢕⢕⢕⢕⢕⢕⢕⢕⢱⢕⢕⢕⢕⢕⢕⢕⢕⢕⢹⢻⢿⣿⣿⣿⠀⠀⠀⠀⠀⠀⠀⠀⠀⠀⠀⠀</a:t>
            </a:r>
            <a:br/>
            <a:r>
              <a:t>⠀⠀⠀⠀⠀⠀⠀⠀⠀⠀⠀⢀⢕⢕⢕⢕⢕⢕⢕⢕⢕⢕⢝⢻⣿⣿⣿⣵⣵⡕⣕⣕⣕⣕⣕⡕⡕⢕⢕⢕⢕⢕⢕⢕⢕⢕⢕⢕⢕⢕⢕⢕⢕⢕⢕⢕⢕⢕⢕⢕⢕⢕⢕⣕⣕⢕⣼⡽⣿⠀⠀⠀⠀⠀⠀⠀⠀⠀⠀⠀⠀</a:t>
            </a:r>
            <a:br/>
            <a:r>
              <a:t>⠀⠀⠀⠀⠀⠀⠀⠀⠀⠀⠀⠀⢕⢕⢕⢕⢕⢕⢕⢕⢕⢕⢕⢕⢝⢻⣿⣿⣿⣿⣯⣷⣾⣿⣿⣿⣧⡕⢕⢕⢕⢕⢕⢕⢕⡕⢕⢕⣕⡕⢕⣕⢕⡵⢵⢵⢵⢵⢕⢹⢧⢫⡹⣝⡫⣞⣿⢽⣿⠀⠀⠀⠀⠀⠀⠀⠀⠀⠀⠀⠀</a:t>
            </a:r>
            <a:br/>
            <a:r>
              <a:t>⠀⠀⠀⠀⠀⠀⠀⠀⠀⠀⠀⠀⠑⠑⠑⠑⠑⠑⠑⠑⠑⠑⠑⠑⠑⠑⠙⠛⠛⠛⠛⠛⠛⠛⠛⠛⠛⠓⠓⠃⠑⠃⠃⠓⠑⠑⠑⠑⠑⠙⠑⠑⠑⠑⠑⠙⠚⠃⠑⠑⠑⠃⠑⠘⠚⠑⠙⠚⠛⠀⠀⠀⠀⠀⠀⠀⠀⠀⠀⠀⠀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⠀⠀⠀⠀⠀⠀⠀⠀⠀⠀⠀⢸⣿⣿⣿⣿⣿⣿⣿⣿⣿⣿⣿⣿⣿⣿⣿⣿⣿⣿⣿⣿⣿⣿⣿⣿⢿⢏⢑⠕⢔⢜⢙⢻⢿⣿⣿⣿⣿⣿⣿⣿⣿⣿⣿⣿⣿⣿⣿⣿⣿⣿⣿⣿⣿⣿⣿⣿⣿⠀⠀⠀⠀⠀⠀⠀⠀⠀⠀⠀⠀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⠀⠀⠀⠀⠀⠀⠀⠀⠀⠀⠀⢸⣿⣿⣿⣿⣿⣿⣿⣿⣿⣿⣿⣿⣿⣿⣿⣿⣿⣿⣿⣿⣿⣿⢟⠑⢁⢁⣐⣕⣕⣕⣐⢱⢕⢜⢿⣿⣿⣿⣿⣿⣿⣿⣿⣿⣿⣿⣿⣿⣿⣿⣿⣿⣿⣿⣿⣿⡿⠀⠀⠀⠀⠀⠀⠀⠀⠀⠀⠀⠀</a:t>
            </a:r>
            <a:br/>
            <a:r>
              <a:t>⠀⠀⠀⠀⠀⠀⠀⠀⠀⠀⠀⢸⣿⣿⣿⣿⣿⣿⣿⣿⣿⣿⣿⣿⣿⣿⣿⣿⣿⣿⣿⣿⣿⢏⠔⢄⢜⢝⢝⢝⡝⢝⢝⠑⠁⠕⡕⢿⣿⣿⣿⣿⣿⣿⣿⣿⣿⣿⣿⣿⣿⣿⣿⣿⣿⣿⣿⡟⢕⠀⠀⠀⠀⠀⠀⠀⠀⠀⠀⠀⠀</a:t>
            </a:r>
            <a:br/>
            <a:r>
              <a:t>⠀⠀⠀⠀⠀⠀⠀⠀⠀⠀⠀⢸⣿⣿⣿⣿⣿⣿⣿⣿⣿⣿⣿⣿⣿⣿⣿⣿⣿⣿⣿⣿⢇⢔⢕⢕⢱⣱⣼⣵⣵⢕⢕⢕⠄⠀⢘⡜⣿⣿⣿⣿⣿⣿⣿⣿⣿⣿⣿⣿⣿⣿⣿⣿⣿⣿⡿⢕⢕⠀⠀⠀⠀⠀⠀⠀⠀⠀⠀⠀⠀</a:t>
            </a:r>
            <a:br/>
            <a:r>
              <a:t>⠀⠀⠀⠀⠀⠀⠀⠀⠀⠀⠀⢸⣿⣿⣿⣿⣿⣿⣿⣿⣿⣿⣿⣿⣿⣿⣿⣿⣿⣿⣿⡇⢕⢕⢕⣕⣕⣿⣿⣿⣿⣕⢕⢕⢕⢕⢅⢱⢸⣿⣿⣿⣿⣿⣿⣿⣿⣿⣿⣿⣿⣿⣿⣿⣿⣿⣇⣕⣕⠀⠀⠀⠀⠀⠀⠀⠀⠀⠀⠀⠀</a:t>
            </a:r>
            <a:br/>
            <a:r>
              <a:t>⠀⠀⠀⠀⠀⠀⠀⠀⠀⠀⠀⢸⣿⣿⣿⣿⣿⣿⣿⣿⣿⣿⣿⣿⣿⣿⣿⣿⣿⣿⣿⣧⣕⣕⣱⣿⣿⣿⣿⣿⣿⣿⣯⢕⢕⢕⢕⢸⢼⣿⣿⣿⣿⣿⣿⣿⣿⣿⣿⣿⣿⣿⣿⣿⣿⣿⣿⣿⣿⠀⠀⠀⠀⠀⠀⠀⠀⠀⠀⠀⠀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⠀⠀⠀⠀⠀⠀⠀⠀⠀⠀⠀⢸⣿⣿⣿⣿⣿⣿⣿⣿⣿⣿⣿⣿⣿⣿⣿⣿⣿⣿⣿⣿⣿⣿⣿⣿⣿⣿⣿⣿⣿⣿⣿⣷⣷⣵⣿⣿⣼⣿⣿⣿⣿⣿⣿⣿⣿⣿⣿⣿⣿⣿⣿⣿⣿⣿⣿⣿⣿⠀⠀⠀⠀⠀⠀⠀⠀⠀⠀⠀⠀</a:t>
            </a:r>
            <a:br/>
            <a:r>
              <a:t>⠀⠀⠀⠀⠀⠀⠀⠀⠀⠀⠀⢸⣿⣿⣿⣿⣿⣿⣿⣿⣟⣿⣿⣿⣿⣿⣿⣿⣟⣿⣿⣿⣿⣿⣿⣿⣿⣿⣿⣿⣿⣿⣿⣿⣿⣿⣿⣿⣹⣿⣿⣿⣿⣿⣿⣿⣿⣿⣿⣿⣿⣿⣿⣿⣿⣿⣿⣿⣿⠀⠀⠀⠀⠀⠀⠀⠀⠀⠀⠀⠀</a:t>
            </a:r>
            <a:br/>
            <a:r>
              <a:t>⠀⠀⠀⠀⠀⠀⠀⠀⠀⠀⠀⢸⣿⢯⢿⣿⣿⣿⣿⣿⣯⣿⣿⢿⣽⣿⡿⣿⣯⣿⣿⣿⣿⣿⣿⣿⣿⣿⣿⣿⣿⣿⣿⣿⣿⣿⣿⡧⣿⣿⣿⣿⣿⣿⣿⣿⣿⣿⣿⣿⣿⣿⣿⣿⣿⣿⣿⣿⣿⠀⠀⠀⠀⠀⠀⠀⠀⠀⠀⠀⠀</a:t>
            </a:r>
            <a:br/>
            <a:r>
              <a:t>⠀⠀⠀⠀⠀⠀⠀⠀⠀⠀⠀⢸⣿⣟⡿⣿⣿⣿⣿⣿⢿⣿⣿⣿⣿⡻⢻⡿⢿⣿⣿⣿⣿⣿⣿⣿⣿⣿⣿⣿⣿⣿⣿⣿⣿⣿⣿⡇⣿⣿⣿⣿⣿⣿⣿⣿⣿⣿⣿⣿⣿⣿⣿⣿⣿⣿⣿⣿⣿⠀⠀⠀⠀⠀⠀⠀⠀⠀⠀⠀⠀</a:t>
            </a:r>
            <a:br/>
            <a:r>
              <a:t>⠀⠀⠀⠀⠀⠀⠀⠀⠀⠀⠀⢸⣿⣽⣟⣿⣿⣿⣿⣿⣿⣿⣿⣿⣽⣿⣿⣿⣫⣿⣿⣿⣻⡯⣽⣿⣿⣿⣿⣿⣿⣿⣿⣿⣿⣿⣿⡇⣿⣿⣿⣿⣿⣿⣿⣿⣿⣿⣿⣿⣿⣿⣿⣿⣿⣿⣿⣿⣿⠀⠀⠀⠀⠀⠀⠀⠀⠀⠀⠀⠀</a:t>
            </a:r>
            <a:br/>
            <a:r>
              <a:t>⠀⠀⠀⠀⠀⠀⠀⠀⠀⠀⠀⢸⣿⣿⣇⣿⣿⣿⣿⡿⣿⣿⣿⢿⢝⢿⢽⢾⣾⣿⣿⣷⣽⣷⢟⣿⣿⣿⣿⣿⣿⣿⣿⣿⣿⣿⣿⡏⣿⣿⣿⣿⣿⣿⣿⣿⣿⣿⣿⣿⣿⣿⣿⣿⣿⣿⣿⣿⣿⠀⠀⠀⠀⠀⠀⠀⠀⠀⠀⠀⠀</a:t>
            </a:r>
            <a:br/>
            <a:r>
              <a:t>⠀⠀⠀⠀⠀⠀⠀⠀⠀⠀⠀⠘⢻⢿⢾⣿⢷⣿⢿⢟⡏⢟⢿⢻⢿⢹⢽⡿⣿⣿⣿⣿⢟⢇⣧⣿⣿⢟⢟⢟⢟⢻⢿⢿⠿⠿⠿⢻⣿⣿⣿⣿⣿⣿⣿⣿⣿⣿⣿⣿⣿⣿⣿⣿⣿⣿⢣⢕⢕⠀⠀⠀⠀⠀⠀⠀⠀⠀⠀⠀⠀</a:t>
            </a:r>
            <a:br/>
            <a:r>
              <a:t>⠀⠀⠀⠀⠀⠀⠀⠀⠀⠀⠀⠀⢁⣁⢱⣧⣽⢽⢿⣯⢿⢝⢹⢝⣫⣏⣏⣽⣿⣿⣿⡕⢑⢕⣿⢿⣿⡵⢕⢕⢕⢕⢕⢅⢄⢀⢀⢜⣿⣿⣿⣿⣿⣿⣿⣿⣿⣿⣿⣿⣿⣿⣿⣿⣿⣿⢑⢑⢝⠀⠀⠀⠀⠀⠀⠀⠀⠀⠀⠀⠀</a:t>
            </a:r>
            <a:br/>
            <a:r>
              <a:t>⠀⠀⠀⠀⠀⠀⠀⠀⠀⠀⠀⠀⢅⢅⢁⢁⢄⢅⢀⢁⢁⢑⢁⢁⢁⢁⢁⢁⢙⢿⢿⣿⢇⢑⢕⢹⣿⡃⢑⠘⢙⢘⢙⢟⢏⢓⢚⢝⢝⢙⢏⢝⢟⢟⢛⢟⢙⢛⢟⢟⢛⢟⢟⢟⢟⢓⢛⢃⢁⠀⠀⠀⠀⠀⠀⠀⠀⠀⠀⠀⠀</a:t>
            </a:r>
            <a:br/>
            <a:r>
              <a:t>⠀⠀⠀⠀⠀⠀⠀⠀⠀⠀⠀⢑⢕⢕⢕⡕⢕⢕⢕⢕⢕⢕⢕⢕⢕⢕⢕⢕⢕⢕⢝⢝⢕⢕⢱⣿⣿⢇⢕⢕⢱⢕⢕⢕⡜⢿⢿⢷⣿⣷⣿⣷⣷⣽⣷⣷⣷⣷⣵⣮⣼⣿⣿⣿⣿⣿⣿⣷⣷⠀⠀⠀⠀⠀⠀⠀⠀⠀⠀⠀⠀</a:t>
            </a:r>
            <a:br/>
            <a:r>
              <a:t>⠀⠀⠀⠀⠀⠀⠀⠀⠀⠀⠀⢕⣸⣇⣹⣿⣿⣕⣵⡵⢕⡵⢕⢕⣵⢕⢕⢯⢇⢕⢕⢵⡗⢕⢸⣿⣯⢕⣷⣕⡽⢕⢕⢕⡵⢕⡗⢗⢝⢟⢻⢽⢿⣿⣿⣿⣿⣿⣿⣿⣿⣿⣿⣿⣿⣿⣿⣿⣿⠀⠀⠀⠀⠀⠀⠀⠀⠀⠀⠀⠀</a:t>
            </a:r>
            <a:br/>
            <a:r>
              <a:t>⠀⠀⠀⠀⠀⠀⠀⠀⠀⠀⠀⢕⢝⢝⢿⣿⣿⣿⣿⣿⣷⣿⣵⣾⣗⢗⢟⢇⢕⢕⢕⢕⢇⢗⢜⢕⢳⢕⢕⢇⢕⢕⢕⢕⢇⢇⢕⢵⢱⡕⢱⢕⢕⢝⢻⢻⢿⣿⣿⣿⣿⣿⣿⣿⣿⣿⣿⣿⣿⠀⠀⠀⠀⠀⠀⠀⠀⠀⠀⠀⠀</a:t>
            </a:r>
            <a:br/>
            <a:r>
              <a:t>⠀⠀⠀⠀⠀⠀⠀⠀⠀⠀⠀⢕⢕⢕⢕⢟⣻⣿⢿⣿⣿⣿⣿⣿⣿⢿⢿⢾⣕⢕⢕⢗⢇⢜⢕⢸⢕⢱⢕⢜⢕⢕⢜⢵⢷⢧⡧⢕⢕⢕⢕⢕⢕⢕⢕⢱⢕⢜⠜⠝⢟⢻⢿⢿⣿⣿⣿⣿⣿⠀⠀⠀⠀⠀⠀⠀⠀⠀⠀⠀⠀</a:t>
            </a:r>
            <a:br/>
            <a:r>
              <a:t>⠀⠀⠀⠀⠀⠀⠀⠀⠀⠀⠀⢑⢕⢕⢱⢯⡕⣣⢜⢕⢝⢹⢿⣿⣿⣿⣿⡟⢟⢧⢕⢕⢕⢕⢕⢕⢕⢕⢕⢕⢕⢕⢕⢕⢕⢕⢕⢕⢕⢑⢕⢕⢕⢕⢕⢕⢕⢕⢔⢔⢔⢕⢅⢕⢕⢜⢽⣿⣿⠀⠀⠀⠀⠀⠀⠀⠀⠀⠀⠀⠀</a:t>
            </a:r>
            <a:br/>
            <a:r>
              <a:t>⠀⠀⠀⠀⠀⠀⠀⠀⠀⠀⠀⠀⢕⢕⢅⢕⢕⢕⢕⢕⢕⢕⢕⢝⢟⣟⣟⣮⣕⣕⣕⣕⣕⣕⢕⢕⢕⢕⢕⢕⢕⢕⢕⢕⢔⢅⢑⢑⢔⠕⢕⠕⢕⢕⢅⢕⠕⢕⠕⠕⢕⠕⢕⢕⢕⢕⢕⢕⢝⠀⠀⠀⠀⠀⠀⠀⠀⠀⠀⠀⠀</a:t>
            </a:r>
            <a:br/>
            <a:r>
              <a:t>⠀⠀⠀⠀⠀⠀⠀⠀⠀⠀⠀⠀⢕⢕⢕⢕⢕⢕⢕⢕⢕⢕⢕⢕⢕⢝⢿⣿⣿⣿⣿⣧⣾⣷⣾⡿⡗⡕⢕⢕⢕⢕⢕⢕⢕⢕⢕⢕⢕⢕⢕⢕⢕⢕⢕⢕⢕⢕⢕⢕⢕⢇⢜⣟⢟⢟⢏⢻⡽⠀⠀⠀⠀⠀⠀⠀⠀⠀⠀⠀⠀</a:t>
            </a:r>
            <a:br/>
            <a:r>
              <a:t>⠀⠀⠀⠀⠀⠀⠀⠀⠀⠀⠀⠀⠑⠑⠑⠑⠑⠑⠑⠑⠑⠑⠑⠑⠑⠑⠑⠙⠛⠛⠛⠛⠛⠛⠛⠓⠛⠓⠓⠃⠑⠑⠑⠑⠑⠑⠑⠑⠑⠑⠑⠑⠑⠑⠑⠑⠑⠑⠑⠑⠃⠑⠑⠑⠃⠙⠑⠘⠃⠀⠀⠀⠀⠀⠀⠀⠀⠀⠀⠀⠀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⠀⠀⠀⠀⠀⠀⠀⠀⠀⠀⠀⢸⣿⣿⣿⣿⣿⣿⣿⣿⣿⣿⣿⣿⣿⣿⣿⣿⣿⣿⣿⣿⣿⣿⣿⣿⡿⢟⢝⠕⢕⢌⠝⢟⢿⣿⣿⣿⣿⣿⣿⣿⣿⣿⣿⣿⣿⣿⣿⣿⣿⣿⣿⣿⣿⣿⣿⣿⣿⠀⠀⠀⠀⠀⠀⠀⠀⠀⠀⠀⠀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⠀⠀⠀⠀⠀⠀⠀⠀⠀⠀⠀⢸⣿⣿⣿⣿⣿⣿⣿⣿⣿⣿⣿⣿⣿⣿⣿⣿⣿⣿⣿⣿⣿⣿⡿⠏⠀⢁⢔⣕⣕⣕⡐⢆⢕⢘⢻⣿⣿⣿⣿⣿⣿⣿⣿⣿⣿⣿⣿⣿⣿⣿⣿⣿⣿⣿⣿⣿⣿⠀⠀⠀⠀⠀⠀⠀⠀⠀⠀⠀⠀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⠀⠀⠀⠀⠀⠀⠀⠀⠀⠀⠀⢜⣿⣿⣿⣿⣿⣿⣿⣿⣿⣿⣿⣿⣿⣿⣿⣿⣿⣿⣿⣿⣿⢟⢄⠄⢕⢝⢹⢝⣝⢝⢝⢁⠀⠑⢕⢸⣿⣿⣿⣿⣿⣿⣿⣿⣿⣿⣿⣿⣿⣿⣿⣿⣿⣿⣿⣿⢏⠀⠀⠀⠀⠀⠀⠀⠀⠀⠀⠀⠀</a:t>
            </a:r>
            <a:br/>
            <a:r>
              <a:t>⠀⠀⠀⠀⠀⠀⠀⠀⠀⠀⠀⢸⣿⣿⣿⣿⣿⣿⣿⣿⣿⣿⣿⣿⣿⣿⣿⣿⣿⣿⣿⣿⢏⢅⢔⢔⢕⣱⣧⣼⣿⢇⢕⢕⠐⠀⠌⢇⢻⣿⣿⣿⣿⣿⣿⣿⣿⣿⣿⣿⣿⣿⣿⣿⣿⣿⣿⢇⢕⠀⠀⠀⠀⠀⠀⠀⠀⠀⠀⠀⠀</a:t>
            </a:r>
            <a:br/>
            <a:r>
              <a:t>⠀⠀⠀⠀⠀⠀⠀⠀⠀⠀⠀⢸⣿⣿⣿⣿⣿⣿⣿⣿⣿⣿⣿⣿⣿⣿⣿⣿⣿⣿⣿⣿⢕⢕⢕⢕⢕⣿⣿⣿⣿⡇⢕⢕⢔⢑⠐⢜⢜⣿⣿⣿⣿⣿⣿⣿⣿⣿⣿⣿⣿⣿⣿⣿⣿⣿⣿⣕⣕⠀⠀⠀⠀⠀⠀⠀⠀⠀⠀⠀⠀</a:t>
            </a:r>
            <a:br/>
            <a:r>
              <a:t>⠀⠀⠀⠀⠀⠀⠀⠀⠀⠀⠀⢸⣿⣿⣽⣿⣿⣿⣿⣿⣿⣿⣿⣿⣿⣿⣿⣿⣿⣿⣿⣿⣕⣕⡕⢱⣿⣿⣿⣿⣿⣿⣇⢕⢕⢕⢕⢕⢾⣿⣿⣿⣿⣿⣿⣿⣿⣿⣿⣿⣿⣿⣿⣿⣿⣿⣿⣿⣿⠀⠀⠀⠀⠀⠀⠀⠀⠀⠀⠀⠀</a:t>
            </a:r>
            <a:br/>
            <a:r>
              <a:t>⠀⠀⠀⠀⠀⠀⠀⠀⠀⠀⠀⢸⣿⣿⣻⣿⣿⣿⣿⣿⣿⣿⣿⣿⣿⣿⣿⣿⣿⣿⣿⣿⣿⣿⣿⣿⣿⣿⣿⣿⣿⣿⣿⣷⣷⣾⣿⣿⢿⣿⣿⣿⣿⣿⣿⣿⣿⣿⣿⣿⣿⣿⣿⣿⣿⣿⣿⣿⣿⠀⠀⠀⠀⠀⠀⠀⠀⠀⠀⠀⠀</a:t>
            </a:r>
            <a:br/>
            <a:r>
              <a:t>⠀⠀⠀⠀⠀⠀⠀⠀⠀⠀⠀⢸⣿⣿⣿⣿⣿⣿⣿⣿⣿⣿⣿⣿⣿⣿⣿⣿⣟⣿⣿⣿⣿⣿⣿⣟⣿⣿⣿⣿⣿⣿⣿⣿⣿⣿⣿⣿⢜⣿⣿⣿⣿⣿⣿⣿⣿⣿⣿⣿⣿⣿⣿⣿⣿⣿⣿⣿⣿⠀⠀⠀⠀⠀⠀⠀⠀⠀⠀⠀⠀</a:t>
            </a:r>
            <a:br/>
            <a:r>
              <a:t>⠀⠀⠀⠀⠀⠀⠀⠀⠀⠀⠀⢸⣿⡯⢹⢿⢿⣿⣿⣿⣿⣿⣿⣿⣿⣿⣿⣿⣿⣽⣿⣿⣿⣿⣿⣿⣿⣿⣿⣿⣿⣿⣿⣿⣿⣿⣿⡏⣾⣿⣿⣿⣿⣿⣿⣿⣿⣿⣿⣿⣿⣿⣿⣿⣿⣿⣿⣿⣿⠀⠀⠀⠀⠀⠀⠀⠀⠀⠀⠀⠀</a:t>
            </a:r>
            <a:br/>
            <a:r>
              <a:t>⠀⠀⠀⠀⠀⠀⠀⠀⠀⠀⠀⢸⣿⡗⢗⢾⢿⢿⡿⡿⣿⣿⣿⣿⣿⣿⣿⣿⣿⣿⣿⡿⢻⣿⣿⣿⣿⣿⣿⣿⣿⣿⣿⣿⣿⣿⣿⡇⣿⣿⣿⣿⣿⣿⣿⣿⣿⣿⣿⣿⣿⣿⣿⣿⣿⣿⣿⣿⣿⠀⠀⠀⠀⠀⠀⠀⠀⠀⠀⠀⠀</a:t>
            </a:r>
            <a:br/>
            <a:r>
              <a:t>⠀⠀⠀⠀⠀⠀⠀⠀⠀⠀⠀⢸⣿⣇⢕⣝⣝⣿⣽⣿⣿⣿⣿⣿⣿⣿⣿⣿⣿⣿⣿⣿⣾⣼⢿⢿⣿⣿⣿⣿⣿⣿⣿⣿⣿⣿⣿⡇⣿⣿⣿⣿⣿⣿⣿⣿⣿⣿⣿⣿⣿⣿⣿⣿⣿⣿⣿⣿⣿⠀⠀⠀⠀⠀⠀⠀⠀⠀⠀⠀⠀</a:t>
            </a:r>
            <a:br/>
            <a:r>
              <a:t>⠀⠀⠀⠀⠀⠀⠀⠀⠀⠀⠀⢸⣿⣯⡕⢹⣿⡏⡿⢽⢽⣿⢿⡿⢟⢿⣽⡿⡿⣿⣿⣯⡻⣻⣟⢻⣿⣿⣿⣿⣿⣿⣿⣿⣿⣿⣿⡇⢻⣿⣿⣿⣿⣿⣿⣿⣿⣿⣿⣿⣿⣿⣿⣿⣿⣿⣿⣿⣿⠀⠀⠀⠀⠀⠀⠀⠀⠀⠀⠀⠀</a:t>
            </a:r>
            <a:br/>
            <a:r>
              <a:t>⠀⠀⠀⠀⠀⠀⠀⠀⠀⠀⠀⠘⢻⢿⢷⡮⢷⢾⢾⡗⡜⢞⢻⡞⡟⢝⢿⣟⣳⣿⣿⣿⣿⡧⣵⣾⣿⡟⢟⢟⢟⢿⢿⢿⢿⠿⠿⠇⣿⣿⣿⢿⡯⣯⡽⢿⣿⣿⣿⣿⣿⣿⣿⣿⣿⣿⡯⢽⢕⠀⠀⠀⠀⠀⠀⠀⠀⠀⠀⠀⠀</a:t>
            </a:r>
            <a:br/>
            <a:r>
              <a:t>⠀⠀⠀⠀⠀⠀⠀⠀⠀⠀⠀⠀⢑⣁⢱⣷⡵⢹⢿⢇⡹⢝⢕⡝⢟⣹⣏⣹⣿⣿⡿⢟⢑⢕⢫⣿⣿⡗⢕⢕⢕⢕⢕⢅⢄⢀⢀⠀⣻⣿⣿⣿⣟⣗⣾⣿⣿⣿⣿⣿⣿⣿⣿⣿⣿⣿⢑⠑⢘⠀⠀⠀⠀⠀⠀⠀⠀⠀⠀⠀⠀</a:t>
            </a:r>
            <a:br/>
            <a:r>
              <a:t>⠀⠀⠀⠀⠀⠀⠀⠀⠀⠀⠀⠀⢅⢅⢁⢀⢀⢀⢀⢁⢀⢐⢑⢁⢁⢉⢁⢸⣿⣿⢑⢀⠀⠁⢸⢿⣿⡇⢑⠑⢙⠘⢝⢟⢗⢇⢕⢕⢝⢏⢝⢝⢙⢝⢝⢝⢝⢏⢝⢏⢝⢝⢟⢟⢟⢇⢘⢏⢑⠀⠀⠀⠀⠀⠀⠀⠀⠀⠀⠀⠀</a:t>
            </a:r>
            <a:br/>
            <a:r>
              <a:t>⠀⠀⠀⠀⠀⠀⠀⠀⠀⠀⠀⢑⢕⢕⢕⡕⢇⢕⢕⢕⢕⢕⢕⢕⢕⢕⢕⢕⣿⣿⢗⢕⢕⢕⢕⢱⣿⡟⢇⢕⡱⢕⢕⢕⢕⢹⢿⢷⢿⣷⣷⣷⣾⣼⣵⣷⣧⣵⣵⣵⣵⣿⣾⣿⣷⣿⣾⣷⣷⠀⠀⠀⠀⠀⠀⠀⠀⠀⠀⠀⠀</a:t>
            </a:r>
            <a:br/>
            <a:r>
              <a:t>⠀⠀⠀⠀⠀⠀⠀⠀⠀⠀⠀⢕⣕⣧⣼⣿⣿⣕⣽⣵⢕⣇⡕⢕⣱⢕⢕⡕⢕⢕⢕⢵⢗⢕⢕⢹⣿⡧⢱⣇⣼⣕⢕⡕⣵⡵⣕⡎⢏⢝⢏⢻⣿⣿⣽⢿⣿⣿⣿⣿⣿⣿⣿⣿⣿⣿⣿⣿⣿⠀⠀⠀⠀⠀⠀⠀⠀⠀⠀⠀⠀</a:t>
            </a:r>
            <a:br/>
            <a:r>
              <a:t>⠀⠀⠀⠀⠀⠀⠀⠀⠀⠀⠀⢕⢝⢝⢻⣿⣿⣿⣿⣿⣷⣾⣇⣷⣟⡕⢞⢕⢕⢗⢕⢇⢇⢗⢇⢝⢱⡕⢕⢗⢕⢕⢕⢕⢕⡇⢕⢱⢇⣕⢕⢕⡕⢝⢟⢟⢿⣿⣿⣿⣿⣿⣿⣿⣿⣿⣿⣿⣿⠀⠀⠀⠀⠀⠀⠀⠀⠀⠀⠀⠀</a:t>
            </a:r>
            <a:br/>
            <a:r>
              <a:t>⠀⠀⠀⠀⠀⠀⠀⠀⠀⠀⠀⢱⢕⢕⢕⢟⢟⣿⡿⢿⣿⣿⣿⣿⣿⡿⢷⢷⣵⢕⢕⢕⢗⢕⢕⢕⢕⢕⢵⢇⢇⢱⢕⢕⣕⡕⢕⢕⢕⢕⢕⢕⢕⢕⢕⢜⢕⢕⢕⠜⢟⢻⢿⢿⣿⣿⣿⣿⣿⠀⠀⠀⠀⠀⠀⠀⠀⠀⠀⠀⠀</a:t>
            </a:r>
            <a:br/>
            <a:r>
              <a:t>⠀⠀⠀⠀⠀⠀⠀⠀⠀⠀⠀⢜⡗⢕⢇⢯⡇⢱⡕⢜⢇⢏⢿⣿⣿⣿⣿⣗⢟⡻⢇⢕⢕⢕⢕⢇⢕⢕⢕⢕⢕⢕⢕⢕⢕⢕⢕⢕⢕⢕⢕⢕⢕⢕⢕⢕⢄⢄⢄⢄⢔⢄⢅⢅⢕⢝⢏⢾⣿⠀⠀⠀⠀⠀⠀⠀⠀⠀⠀⠀⠀</a:t>
            </a:r>
            <a:br/>
            <a:r>
              <a:t>⠀⠀⠀⠀⠀⠀⠀⠀⠀⠀⠀⠀⢅⢕⢕⢅⢕⢕⢕⢕⢕⢕⢕⢜⢟⣻⣻⣪⣝⣕⣕⣕⣕⡕⢕⢕⢕⢕⢕⢕⢕⢕⢕⢕⢑⢕⢑⠑⢕⢕⠑⠕⢕⢕⢑⢅⠕⠕⢕⠕⠕⢕⢕⢕⢕⢕⢕⢕⡝⠀⠀⠀⠀⠀⠀⠀⠀⠀⠀⠀⠀</a:t>
            </a:r>
            <a:br/>
            <a:r>
              <a:t>⠀⠀⠀⠀⠀⠀⠀⠀⠀⠀⠀⠀⢕⢕⢕⢕⢕⢕⢕⢕⢕⢕⢕⢕⢕⢝⢿⣿⣿⣿⣿⣯⣷⣿⣷⣾⣗⣇⡕⢕⢕⢕⢕⢕⢕⢕⢕⢕⢕⢕⢕⢕⢕⢕⢕⢕⢕⣕⢕⢕⡕⢕⢱⢜⢞⢟⢟⡏⢳⠀⠀⠀⠀⠀⠀⠀⠀⠀⠀⠀⠀</a:t>
            </a:r>
            <a:br/>
            <a:r>
              <a:t>⠀⠀⠀⠀⠀⠀⠀⠀⠀⠀⠀⠀⠑⠑⠑⠑⠑⠑⠑⠑⠑⠑⠑⠑⠑⠑⠑⠙⠛⠛⠛⠛⠛⠛⠛⠛⠓⠛⠚⠑⠑⠑⠑⠑⠑⠑⠑⠑⠑⠑⠑⠑⠑⠑⠑⠑⠑⠑⠑⠑⠑⠑⠃⠑⠑⠘⠙⠑⠙⠀⠀⠀⠀⠀⠀⠀⠀⠀⠀⠀⠀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⠀⠀⠀⠀⠀⠀⠀⠀⠀⠀⠀⣿⣿⣿⣿⣿⣿⣿⣿⣿⣿⣿⣿⣿⣿⣿⣿⣿⣿⣿⣿⣿⣿⣿⣿⣿⣿⣿⣿⣿⣿⣿⣿⣿⣝⢟⢿⣝⢳⣗⣿⣿⣿⣿⣿⣿⣿⣿⣿⣿⣿⣿⣿⣿⣿⣿⣿⣿⣿⠀⠀⠀⠀⠀⠀⠀⠀⠀⠀⠀⠀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⠀⠀⠀⠀⠀⠀⠀⠀⠀⠀⠀⣿⣿⣿⣿⣿⣿⣿⣿⣿⣿⣿⣿⣿⣿⣿⣿⣿⣿⣿⣿⣿⣿⣿⣿⣿⣿⣿⣿⣿⣿⣿⣿⣿⢕⢕⢇⣹⢝⢜⢟⣿⣿⣿⣿⣿⣿⣿⣿⣿⣿⣿⣿⣿⣿⣿⣿⣿⣿⠀⠀⠀⠀⠀⠀⠀⠀⠀⠀⠀⠀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⠀⠀⠀⠀⠀⠀⠀⠀⠀⠀⠀⣿⣿⣿⣿⣿⣿⣿⣿⣿⣿⣿⣿⣿⣿⣿⣿⣿⣿⣿⣿⣿⣿⣿⣿⣿⣿⣿⣿⡝⢕⢝⢿⣿⣧⢕⢕⢕⢕⡱⣕⢳⣿⣿⣿⣿⣿⣿⣿⣿⣿⣿⣿⣿⣿⣿⣿⣿⣿⠀⠀⠀⠀⠀⠀⠀⠀⠀⠀⠀⠀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⠀⠀⠀⠀⠀⠀⠀⠀⠀⠀⠀⣿⣿⣿⣿⣿⣿⣿⣿⣿⣿⣿⣿⣿⣿⣿⣿⣿⣿⣿⣿⣿⣿⣿⣿⣿⣿⣿⣯⢝⢇⢕⢜⢿⣿⡇⢕⢕⢕⣕⡜⢾⣿⣿⣿⣿⣿⣿⣿⣿⣿⣿⣿⣿⣿⣿⣿⣿⣿⠀⠀⠀⠀⠀⠀⠀⠀⠀⠀⠀⠀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⠀⠀⠀⠀⠀⠀⠀⠀⠀⠀⠀⣿⣿⣿⣿⣿⣿⣿⣿⣿⣿⣿⣿⣿⣿⣿⣿⣿⣿⣿⣿⣿⣿⣿⣿⣿⣿⣿⢇⢕⢕⢕⢕⢸⣿⡟⢕⢕⢕⢱⣗⣿⣿⣿⣿⣿⣿⣿⣿⣿⣿⣿⣿⣿⣿⣿⣿⣿⣿⠀⠀⠀⠀⠀⠀⠀⠀⠀⠀⠀⠀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⠀⠀⠀⠀⠀⠀⠀⠀⠀⠀⠀⣿⣿⣿⣿⣿⣿⣿⣿⣿⣿⣿⣿⣿⣿⣿⣿⣿⣿⣿⣿⣿⣿⣿⣿⣿⣿⣿⡇⢕⢕⢕⢕⢜⣿⣧⣕⢕⢕⢕⣧⣿⣿⣿⣿⣿⣿⣿⣿⣿⣿⣿⣿⣿⣿⣿⣿⣿⣿⠀⠀⠀⠀⠀⠀⠀⠀⠀⠀⠀⠀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⠀⠀⠀⠀⠀⠀⠀⠀⠀⠀⠀⣿⣿⣿⣿⣿⣿⣿⣿⣿⣿⣿⣿⣿⣿⣿⣿⣿⣿⣿⣿⣿⣿⣿⣿⣿⣿⣿⣷⣇⢕⢕⢕⢕⣿⣿⣯⣿⣷⣿⣿⣿⣿⣿⣿⣿⣿⣿⣿⣿⣿⣿⣿⣿⣿⣿⣿⣿⣿⠀⠀⠀⠀⠀⠀⠀⠀⠀⠀⠀⠀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⠀⠀⠀⠀⠀⠀⠀⠀⠀⠀⠀⣿⣿⣿⣿⣿⣿⣿⣿⣿⣿⣿⣿⣿⣿⣿⣿⣿⣿⣿⣿⣿⣿⣏⣿⣿⣿⣟⣿⣯⢕⢕⢕⢱⣿⣿⣿⣿⣿⣿⣿⣿⣿⣿⣿⣿⣿⣿⣿⣿⣿⣿⣿⣿⣿⣿⣿⣿⣿⠀⠀⠀⠀⠀⠀⠀⠀⠀⠀⠀⠀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⠀⠀⠀⠀⠀⠀⠀⠀⠀⠀⠀⣿⣿⣿⣿⣿⣿⣿⣿⣿⣿⣿⣿⣿⣿⣿⣿⣿⣿⣿⣿⣿⣿⣿⣿⣿⡿⡇⣿⣿⢕⢕⢕⢸⣿⣿⣿⣿⣿⣿⣿⣿⣿⣿⣿⣿⣿⣿⣿⣿⣿⣿⣿⣿⣿⣿⣿⣿⣿⠀⠀⠀⠀⠀⠀⠀⠀⠀⠀⠀⠀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⠀⠀⠀⠀⠀⠀⠀⠀⠀⠀⠀⣿⣿⣿⣿⣿⣿⣿⣿⣿⣿⣿⣿⣿⣿⣿⣿⣿⣿⣿⣿⣿⣿⣯⣿⣿⡟⣇⣿⣿⡇⢕⢕⣸⣿⣿⣿⣿⣿⣿⣿⣿⣿⣿⣿⣿⣿⣿⣿⣿⣿⣿⣿⣿⣿⣿⣿⣿⣿⠀⠀⠀⠀⠀⠀⠀⠀⠀⠀⠀⠀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⠀⠀⠀⠀⠀⠀⠀⠀⠀⠀⠀⣿⣿⣿⣿⣿⣿⣿⣿⣿⣿⣿⣿⣿⣿⣿⣿⣿⣿⣿⣿⡟⢻⣿⣿⡯⢕⢕⢕⢻⡇⢕⢱⢟⢻⣿⣿⣿⣿⣿⣿⣿⣿⣿⣿⣿⣿⣿⣿⣿⣿⣿⣿⣿⣿⣿⣿⣿⣿⠀⠀⠀⠀⠀⠀⠀⠀⠀⠀⠀⠀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⠀⠀⠀⠀⠀⠀⠀⠀⠀⠀⠀⣿⣿⣿⣿⣿⣿⣿⣿⣿⣿⣿⣿⣿⣿⣿⣿⣿⣿⣿⣿⣿⣷⣵⡕⢕⠕⢕⢕⢕⣱⢕⢏⢕⢵⢏⡕⢜⢝⢝⢝⢻⣿⣿⣿⣿⣿⣿⣿⣿⣿⣿⣿⣿⣿⣿⣿⣿⣿⠀⠀⠀⠀⠀⠀⠀⠀⠀⠀⠀⠀</a:t>
            </a:r>
            <a:br/>
            <a:r>
              <a:t>⠀⠀⠀⠀⠀⠀⠀⠀⠀⠀⠀⣿⣿⣿⣿⣿⣿⣿⣿⣿⣿⣿⣿⣿⣿⣿⣿⣿⢕⢜⢜⢜⢻⣿⣷⣕⢕⢕⢕⢝⢕⢕⢕⢕⢕⢕⢕⢕⢕⢕⢕⢜⣿⣿⣿⣿⣿⣿⣿⣿⣿⣿⣿⣿⣿⣿⣿⣿⣿⠀⠀⠀⠀⠀⠀⠀⠀⠀⠀⠀⠀</a:t>
            </a:r>
            <a:br/>
            <a:r>
              <a:t>⠀⠀⠀⠀⠀⠀⠀⠀⠀⠀⠀⣿⣿⣿⣿⣿⣿⣿⣿⣿⣿⣿⣿⣿⣿⣿⡟⢇⢕⢕⢕⢕⢕⢹⣿⣿⣷⣷⣵⣕⢕⢕⢕⢕⢕⢕⢕⢕⢕⢕⢕⢕⣿⣿⣿⣿⣿⣿⣿⣿⣿⣿⣿⣿⣿⣿⣿⣿⣿⠀⠀⠀⠀⠀⠀⠀⠀⠀⠀⠀⠀</a:t>
            </a:r>
            <a:br/>
            <a:r>
              <a:t>⠀⠀⠀⠀⠀⠀⠀⠀⠀⠀⠀⣿⣿⣿⣿⣿⣿⣿⣿⣿⣿⣿⣿⣿⡿⢕⢕⢕⢕⢕⢕⢕⢕⢸⣿⣿⣿⣿⣿⣿⣷⣵⡕⢕⢕⢕⢕⢕⢕⢕⢕⣱⣿⣿⣿⣿⣿⣿⣿⣿⣿⣿⣿⣿⣿⣿⣿⣿⣿⠀⠀⠀⠀⠀⠀⠀⠀⠀⠀⠀⠀</a:t>
            </a:r>
            <a:br/>
            <a:r>
              <a:t>⠀⠀⠀⠀⠀⠀⠀⠀⠀⠀⠀⣿⣿⣿⣿⣿⣿⣿⣿⣿⣿⣿⣿⢏⢕⢕⢕⢕⢕⢕⢕⢕⢕⣸⣿⣿⣿⣿⣿⣿⣿⣿⣿⣧⣕⢕⢕⢕⢕⢕⣱⣿⣿⣿⣿⣿⣿⣿⡏⢻⣿⣿⣿⣿⣿⣿⣿⣿⣿⠀⠀⠀⠀⠀⠀⠀⠀⠀⠀⠀⠀</a:t>
            </a:r>
            <a:br/>
            <a:r>
              <a:t>⠀⠀⠀⠀⠀⠀⠀⠀⠀⠀⠀⣿⣿⣿⣿⣿⣿⣿⣿⣿⣿⣿⢇⢕⢕⢕⢕⢕⢕⢕⢕⢕⢕⣿⣿⣿⣿⣿⣿⣿⣿⣿⣿⣿⣿⣿⣷⣷⣷⣾⣿⣿⣿⣿⣿⣿⣿⣿⡇⢕⢕⢝⢻⣿⣿⣿⣿⣿⣿⠀⠀⠀⠀⠀⠀⠀⠀⠀⠀⠀⠀</a:t>
            </a:r>
            <a:br/>
            <a:r>
              <a:t>⠀⠀⠀⠀⠀⠀⠀⠀⠀⠀⠀⠛⠛⠛⠛⠛⠛⠛⠛⠛⠛⠋⠑⠑⠑⠑⠑⠑⠑⠑⠑⠑⠘⠛⠛⠛⠛⠛⠛⠛⠛⠛⠛⠛⠛⠛⠛⠛⠛⠛⠛⠛⠛⠛⠛⠛⠛⠛⠃⠑⠑⠑⠑⠙⠛⠛⠛⠛⠛⠀⠀⠀⠀⠀⠀⠀⠀⠀⠀⠀⠀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⠀⠀⠀⠀⠀⠀⠀⠀⠀⠀⠀⢸⣿⣿⣿⣿⣿⣿⣿⣿⣿⣿⣿⣿⣿⣿⣿⣿⣿⣿⣿⣿⣿⣿⣿⣿⣿⢿⢏⢝⢕⢜⢝⢟⢿⣿⣿⣿⣿⣿⣿⣿⣿⣿⣿⣿⣿⣿⣿⣿⣿⣿⣿⣿⣿⣿⣿⣿⣿⠀⠀⠀⠀⠀⠀⠀⠀⠀⠀⠀⠀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⠀⠀⠀⠀⠀⠀⠀⠀⠀⠀⠀⢸⣿⣿⣿⣿⣿⣿⣿⣿⣿⣿⣿⣿⣿⣿⣿⣿⣿⣿⣿⣿⣿⣿⣿⢟⢕⢕⢕⣱⣼⣷⣗⣗⢵⡕⢻⣿⣿⣿⣿⣿⣿⣿⣿⣿⣿⣿⣿⣿⣿⣿⣿⣿⣿⣿⣿⣿⣿⠀⠀⠀⠀⠀⠀⠀⠀⠀⠀⠀⠀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⠀⠀⠀⠀⠀⠀⠀⠀⠀⠀⠀⢜⣿⣿⣿⣿⣿⣿⣿⣿⣿⣿⣿⣿⣿⣿⣿⣿⣿⣿⣿⣿⣿⡿⢕⢕⢱⣿⣿⣿⣿⣿⣿⡏⢕⢜⢣⡜⣿⣿⣿⣿⣿⣿⣿⣿⣿⣿⣿⣿⣿⣿⣿⣿⣿⣿⣿⣿⡿⠀⠀⠀⠀⠀⠀⠀⠀⠀⠀⠀⠀</a:t>
            </a:r>
            <a:br/>
            <a:r>
              <a:t>⠀⠀⠀⠀⠀⠀⠀⠀⠀⠀⠀⢸⣿⣿⣿⣿⣿⣿⣿⣿⣿⣿⣿⣿⣿⣿⣿⣿⣿⣿⣿⣿⡟⢕⢕⢕⣿⣿⣿⣿⣿⣿⣿⣿⢕⢕⢕⢳⡜⣿⣿⣿⣿⣿⣿⣿⣿⣿⣿⣿⣿⣿⣿⣿⣿⣿⣿⡟⢕⠀⠀⠀⠀⠀⠀⠀⠀⠀⠀⠀⠀</a:t>
            </a:r>
            <a:br/>
            <a:r>
              <a:t>⠀⠀⠀⠀⠀⠀⠀⠀⠀⠀⠀⢸⣿⣿⣿⣿⣿⣿⣿⣿⣿⣿⣿⣿⣿⣿⣿⣿⣿⣿⣿⣿⢇⢕⡕⢕⣿⣿⣿⣿⣿⣿⣿⣿⢕⢕⢕⢕⡏⣿⣿⣿⣿⣿⣿⣿⣿⣿⣿⣿⣿⣿⣿⣿⣿⣿⣿⣧⣷⠀⠀⠀⠀⠀⠀⠀⠀⠀⠀⠀⠀</a:t>
            </a:r>
            <a:br/>
            <a:r>
              <a:t>⠀⠀⠀⠀⠀⠀⠀⠀⠀⠀⠀⢸⣿⣿⣿⣿⣿⣿⣿⣿⣿⣿⣿⣿⣿⣿⣿⣿⣿⣿⣿⣿⣿⣾⣿⣷⣿⣿⣿⣿⣿⣿⣿⣿⣧⣵⣵⣵⣧⣿⣿⣿⣿⣿⣿⣿⣿⣿⣿⣿⣿⣿⣿⣿⣿⣿⣿⣿⣿⠀⠀⠀⠀⠀⠀⠀⠀⠀⠀⠀⠀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⠀⠀⠀⠀⠀⠀⠀⠀⠀⠀⠀⢸⣿⣿⣿⣿⣿⣿⣿⣿⣿⣿⣿⣿⣿⣿⣿⣿⣿⣿⣿⣿⣿⣿⣿⣿⣿⣿⣿⣿⣿⣿⣿⣿⣿⣿⣿⣿⡏⣿⣿⣿⣿⣿⣿⣿⣿⣿⣿⣿⣿⣿⣿⣿⣿⣿⣿⣿⣿⠀⠀⠀⠀⠀⠀⠀⠀⠀⠀⠀⠀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⠀⠀⠀⠀⠀⠀⠀⠀⠀⠀⠀⢸⣿⣿⣿⣿⣿⣿⣿⣿⣿⣿⣿⣿⣿⣿⣿⣿⣿⣿⣿⣿⣿⣿⣿⣿⣿⣿⣿⣿⣿⣿⣿⣿⣿⣿⣿⣿⣟⣿⣿⣿⣿⣿⣿⣿⣿⣿⣿⣿⣿⣿⣿⣿⣿⣿⣿⣿⣿⠀⠀⠀⠀⠀⠀⠀⠀⠀⠀⠀⠀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⠀⠀⠀⠀⠀⠀⠀⠀⠀⠀⠀⢸⣿⣿⣿⣿⣿⣿⣿⣿⣿⣿⣿⣿⣿⣿⣿⣿⣿⣿⣿⣿⣿⣿⣷⣿⣿⣿⣿⣿⣿⣿⣿⣿⣿⣿⣿⣿⢻⣿⣿⣿⣿⣿⣿⣿⣿⣿⣿⣿⣿⣿⣿⣿⣿⣿⣿⣿⣿⠀⠀⠀⠀⠀⠀⠀⠀⠀⠀⠀⠀</a:t>
            </a:r>
            <a:br/>
            <a:r>
              <a:t>⠀⠀⠀⠀⠀⠀⠀⠀⠀⠀⠀⢜⣿⣿⣿⣿⣿⣿⣿⣿⣿⣻⣿⣿⣿⣿⣿⣿⣿⣿⣿⣿⣿⣿⣿⣿⣿⣿⣿⢿⣿⡿⢿⢿⢿⢿⢿⢿⣾⣿⣿⣿⣿⣿⣿⣿⣿⣿⣿⣿⣿⣿⣿⣿⣿⣿⣿⣿⣿⠀⠀⠀⠀⠀⠀⠀⠀⠀⠀⠀⠀</a:t>
            </a:r>
            <a:br/>
            <a:r>
              <a:t>⠀⠀⠀⠀⠀⠀⠀⠀⠀⠀⠀⢁⡝⣕⣸⣿⣿⡿⢿⣿⣿⢿⣿⣿⣿⣿⣿⣿⣿⣿⣿⣿⢟⢟⣿⣿⣿⣿⣿⡿⣿⣷⣿⣵⣕⣕⢕⢑⢹⣿⣿⣿⣿⣿⣿⣿⣿⣿⣿⣿⣿⣿⣿⣿⣿⣿⡟⢟⢟⠀⠀⠀⠀⠀⠀⠀⠀⠀⠀⠀⠀</a:t>
            </a:r>
            <a:br/>
            <a:r>
              <a:t>⠀⠀⠀⠀⠀⠀⠀⠀⠀⠀⠀⢅⣅⣕⣕⣕⣕⣕⡕⢕⢕⢕⢕⢝⢜⢝⢝⣿⣿⣿⢏⢕⢕⢕⢝⣿⣿⣿⡏⢝⢝⢟⢟⣟⣟⣟⣟⡟⢟⡟⢟⢟⢟⢟⢟⢟⢟⢟⢟⢟⢟⢿⢿⣿⣿⡿⢿⢿⢿⠀⠀⠀⠀⠀⠀⠀⠀⠀⠀⠀⠀</a:t>
            </a:r>
            <a:br/>
            <a:r>
              <a:t>⠀⠀⠀⠀⠀⠀⠀⠀⠀⠀⠀⢸⣿⣿⣿⣿⣿⣿⣿⣿⣿⣷⣿⣷⣧⣷⣿⣿⣿⣷⣷⣳⣵⣳⣞⢿⣿⣿⣷⣾⣷⣷⣷⣿⣿⣿⣿⣿⣿⣿⣿⣿⣿⣿⣿⣿⣿⣿⣿⣿⣿⣿⣿⣿⣿⣿⣿⣿⣿⠀⠀⠀⠀⠀⠀⠀⠀⠀⠀⠀⠀</a:t>
            </a:r>
            <a:br/>
            <a:r>
              <a:t>⠀⠀⠀⠀⠀⠀⠀⠀⠀⠀⠀⢸⣿⣿⣿⣿⣿⣿⣿⣿⣿⣿⣿⣿⣿⣿⢿⣿⣿⣿⣿⣿⣿⣿⣿⣿⣿⣿⣿⣿⣿⣿⣿⣿⣿⣷⣿⣿⣿⣿⣿⣿⣿⣿⣿⣿⣿⣿⣿⣿⣿⣿⣿⣿⣿⣿⣿⣿⣿⠀⠀⠀⠀⠀⠀⠀⠀⠀⠀⠀⠀</a:t>
            </a:r>
            <a:br/>
            <a:r>
              <a:t>⠀⠀⠀⠀⠀⠀⠀⠀⠀⠀⠀⢸⣿⣿⣿⣿⣿⣿⣿⣿⣿⣿⣿⣿⣿⣯⣾⣿⣿⣿⣟⣿⣿⣿⡟⢟⢝⣿⢻⣿⣟⣿⣿⡿⢿⣿⣿⣿⣿⣿⣿⣿⣿⣿⣿⣿⣿⣿⣿⣿⣿⣿⣿⣿⣿⣿⣿⣿⣿⠀⠀⠀⠀⠀⠀⠀⠀⠀⠀⠀⠀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⠀⠀⠀⠀⠀⠀⠀⠀⠀⠀⠀⢸⣿⣿⣿⣿⣿⣿⣿⣿⣿⣿⣿⣿⣿⣿⣿⣿⣿⣷⣷⣷⣷⣷⣿⢽⣽⣿⣿⣟⣟⡻⢿⢻⣷⣿⣿⣧⢽⢞⣿⢿⢿⡿⢿⡟⣿⡿⢿⡿⢿⢿⢿⣿⣿⣿⣿⣿⣿⠀⠀⠀⠀⠀⠀⠀⠀⠀⠀⠀⠀</a:t>
            </a:r>
            <a:br/>
            <a:r>
              <a:t>⠀⠀⠀⠀⠀⠀⠀⠀⠀⠀⠀⢸⣿⣿⣿⣿⣿⣿⣿⣿⣿⣿⣿⣿⣿⣿⣿⣿⣿⣿⣿⣿⣿⣿⣿⡻⣾⣽⣿⢟⢽⢿⢾⢿⣾⢿⢿⢏⣇⣕⣕⣽⣕⡕⢕⣕⣕⢕⢕⢕⢕⢕⢕⢕⢝⢝⢿⢿⣿⠀⠀⠀⠀⠀⠀⠀⠀⠀⠀⠀⠀</a:t>
            </a:r>
            <a:br/>
            <a:r>
              <a:t>⠀⠀⠀⠀⠀⠀⠀⠀⠀⠀⠀⢅⢱⣵⣮⣯⢽⣟⡟⢯⢟⣿⣿⣟⣻⣿⣿⣿⣿⣿⣿⣿⣷⣟⣿⢇⢗⣷⣕⡕⢕⢕⢱⢕⢕⢕⢕⢕⢕⢕⢝⢏⢝⢝⢕⢕⢕⢕⢻⢧⢻⢕⢕⢕⢱⡇⡕⢜⣝⠀⠀⠀⠀⠀⠀⠀⠀⠀⠀⠀⠀</a:t>
            </a:r>
            <a:br/>
            <a:r>
              <a:t>⠀⠀⠀⠀⠀⠀⠀⠀⠀⠀⠀⢔⢺⢟⢳⢟⣿⢿⣿⣿⣿⣿⣿⢿⢿⢽⣿⣿⣿⣿⣿⣿⣿⣿⣿⣿⣿⣿⣿⣿⣟⣿⣿⣿⣿⣟⣿⣟⢕⣝⣕⣗⣵⣷⣵⣵⣵⣷⣵⣵⣷⣾⣷⣿⣿⣿⣿⣿⣿⠀⠀⠀⠀⠀⠀⠀⠀⠀⠀⠀⠀</a:t>
            </a:r>
            <a:br/>
            <a:r>
              <a:t>⠀⠀⠀⠀⠀⠀⠀⠀⠀⠀⠀⠑⠑⠑⠑⠃⠃⠛⠛⠛⠛⠛⠛⠛⠓⠓⠚⠛⠛⠛⠛⠛⠛⠛⠛⠛⠛⠛⠛⠛⠛⠛⠛⠛⠛⠛⠛⠛⠚⠛⠛⠛⠛⠛⠛⠛⠛⠛⠛⠛⠛⠛⠛⠛⠛⠛⠛⠛⠛⠀⠀⠀⠀⠀⠀⠀⠀⠀⠀⠀⠀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⠀⠀⠀⠀⠀⠀⠀⠀⠀⠀⠀⢕⢝⢇⡽⢽⣟⣽⡟⣟⣝⣿⢿⣿⣿⣿⣿⣿⣿⣿⣿⣿⣿⣿⣿⣿⣿⡿⢟⢇⢕⢕⢝⢟⢻⣿⣿⣿⣿⣿⣿⣿⣿⣿⣿⣿⣿⣿⣿⣿⣿⣿⣿⣿⣿⣿⣿⣿⣿⠀⠀⠀⠀⠀⠀⠀⠀⠀⠀⠀⠀</a:t>
            </a:r>
            <a:br/>
            <a:r>
              <a:t>⠀⠀⠀⠀⠀⠀⠀⠀⠀⠀⠀⠕⢇⢕⢿⣏⢕⢝⣽⡿⣎⣾⣿⣿⣿⣿⣿⣿⣿⣿⣿⣿⣿⣿⣿⢟⢕⢑⢕⢕⢣⣵⣷⣗⢵⡕⢝⢿⣿⣿⣿⣿⣿⣿⣿⣿⣿⣿⣿⣿⣿⣿⣿⣿⣿⣿⣿⣿⣿⠀⠀⠀⠀⠀⠀⠀⠀⠀⠀⠀⠀</a:t>
            </a:r>
            <a:br/>
            <a:r>
              <a:t>⠀⠀⠀⠀⠀⠀⠀⠀⠀⠀⠀⢔⡜⡜⢗⢜⢏⣼⣿⣿⣯⣯⣻⣿⣻⣿⣿⣿⣿⣿⣿⣿⣿⡿⢇⢕⢕⣽⣿⣿⣿⣿⣿⣿⢕⢜⢳⡕⢹⣿⣿⣿⣿⣿⣿⣿⣿⣿⣿⣿⣿⣿⣿⣿⣿⣿⣿⣿⣿⠀⠀⠀⠀⠀⠀⠀⠀⠀⠀⠀⠀</a:t>
            </a:r>
            <a:br/>
            <a:r>
              <a:t>⠀⠀⠀⠀⠀⠀⠀⠀⠀⠀⠀⢸⣷⣕⢟⡱⢿⣯⣿⣻⣽⣿⣿⣿⣾⣿⣿⣿⣿⣿⣿⣿⣿⢕⢕⢕⢸⣿⣿⣿⣿⣿⣿⣿⡕⢕⢕⢝⡜⣿⣿⣿⣿⣿⣿⣿⣿⣿⣿⣿⣿⣿⣿⣿⣿⣿⣿⣿⢇⠀⠀⠀⠀⠀⠀⠀⠀⠀⠀⠀⠀</a:t>
            </a:r>
            <a:br/>
            <a:r>
              <a:t>⠀⠀⠀⠀⠀⠀⠀⠀⠀⠀⠀⢸⣿⣷⣾⣳⣫⣿⣏⣟⣿⣻⣿⣿⣿⣿⣿⣿⣿⣿⣿⣿⣇⢕⢕⢕⣹⣿⣿⣿⣿⣿⣿⣿⡇⢕⢕⢕⢱⢸⣿⣿⣿⣿⣿⣿⣿⣿⣿⣿⣿⣿⣿⣿⣿⣿⣿⣿⣵⠀⠀⠀⠀⠀⠀⠀⠀⠀⠀⠀⠀</a:t>
            </a:r>
            <a:br/>
            <a:r>
              <a:t>⠀⠀⠀⠀⠀⠀⠀⠀⠀⠀⠀⢸⣿⣿⣯⢣⣽⣷⣷⣼⣿⣿⣿⣿⣿⣿⣿⣿⣿⣿⣿⣿⣿⣾⣷⣷⣿⣿⣿⣿⣿⣿⣿⣿⣿⣣⣵⣵⣿⢾⣿⣿⣿⣿⣿⣿⣿⣿⣿⣿⣿⣿⣿⣿⣿⣿⣿⣿⣿⠀⠀⠀⠀⠀⠀⠀⠀⠀⠀⠀⠀</a:t>
            </a:r>
            <a:br/>
            <a:r>
              <a:t>⠀⠀⠀⠀⠀⠀⠀⠀⠀⠀⠀⢸⣿⣿⣿⣞⣿⣿⣟⢟⣿⡟⣿⣻⣿⣿⣿⣿⣿⣿⣿⣿⣿⣿⣿⣿⣿⣿⣿⣿⣿⣿⣿⣿⣿⣿⣿⣿⣿⣾⣿⣿⣿⣿⣿⣿⣿⣿⣿⣿⣿⣿⣿⣿⣿⣿⣿⣿⣿⠀⠀⠀⠀⠀⠀⠀⠀⠀⠀⠀⠀</a:t>
            </a:r>
            <a:br/>
            <a:r>
              <a:t>⠀⠀⠀⠀⠀⠀⠀⠀⠀⠀⠀⢸⣿⣿⣿⣿⣿⣿⣿⣿⣿⣿⣿⣿⣿⣿⣿⣿⣿⣽⣿⣿⣿⣿⣿⣿⣿⣿⣿⣿⣿⣿⣿⣿⣿⣿⣿⣿⣿⣻⣿⣿⣿⣿⣿⣿⣿⣿⣿⣿⣿⣿⣿⣿⣿⣿⣿⣿⣿⠀⠀⠀⠀⠀⠀⠀⠀⠀⠀⠀⠀</a:t>
            </a:r>
            <a:br/>
            <a:r>
              <a:t>⠀⠀⠀⠀⠀⠀⠀⠀⠀⠀⠀⢸⣿⣿⢽⣽⣿⣿⣿⣿⣿⣽⣿⣿⣿⣽⣽⣿⣽⣯⣿⣿⣿⣿⣿⣿⣿⣿⣿⣿⣿⣿⣿⣿⣿⣿⣿⣿⣯⣿⣿⣿⣿⣿⣿⣿⣿⣿⣿⣿⣿⣿⣿⣿⣿⣿⣿⣿⣿⠀⠀⠀⠀⠀⠀⠀⠀⠀⠀⠀⠀</a:t>
            </a:r>
            <a:br/>
            <a:r>
              <a:t>⠀⠀⠀⠀⠀⠀⠀⠀⠀⠀⠀⢸⣿⣿⡟⡳⣿⣿⣿⣿⣿⣿⣿⣿⣿⣿⣿⣿⣿⣿⣿⣿⣿⣿⣿⣿⣿⣿⣿⣿⣿⣿⣿⣿⣿⣿⣿⣿⡿⣿⣿⣿⣿⣿⣿⣿⣿⣿⣿⣿⣿⣿⣿⣿⣿⣿⣿⣿⣿⠀⠀⠀⠀⠀⠀⠀⠀⠀⠀⠀⠀</a:t>
            </a:r>
            <a:br/>
            <a:r>
              <a:t>⠀⠀⠀⠀⠀⠀⠀⠀⠀⠀⠀⢸⣿⣿⣕⣜⣿⣿⣿⣿⣿⣿⣿⣿⣿⣿⣿⣿⣿⣿⣿⣿⣿⣿⣿⣿⣿⣿⣿⣿⣿⣿⣿⣿⣿⣿⣿⣿⣳⣿⣿⣿⣿⣿⣿⣿⣿⣿⣿⣿⣿⣿⣿⣿⣿⣿⣿⣿⣿⠀⠀⠀⠀⠀⠀⠀⠀⠀⠀⠀⠀</a:t>
            </a:r>
            <a:br/>
            <a:r>
              <a:t>⠀⠀⠀⠀⠀⠀⠀⠀⠀⠀⠀⢸⣿⣿⣷⣼⣿⣿⢿⣿⣿⣿⣿⣿⣿⣿⣿⣿⣿⣿⣿⣿⣿⣿⣿⣿⣿⣿⣿⣿⣿⣿⣿⣿⣿⣿⣿⣿⢝⣿⣿⣿⣿⣿⣿⣿⣿⣿⣿⣿⣿⣿⣿⣿⣿⣿⣿⣿⣿⠀⠀⠀⠀⠀⠀⠀⠀⠀⠀⠀⠀</a:t>
            </a:r>
            <a:br/>
            <a:r>
              <a:t>⠀⠀⠀⠀⠀⠀⠀⠀⠀⠀⠀⢜⣻⡿⣿⣿⣿⣿⣿⣿⣿⣟⣿⣿⣿⣯⣿⣿⣿⣿⣿⣿⣿⣿⣾⣿⣿⣿⢿⡿⢿⢿⢿⢿⡿⢿⢿⢿⢼⣿⣿⣿⣿⣿⣿⣿⣿⣿⣿⣿⣿⣿⣿⣿⣿⣿⣿⣿⣿⠀⠀⠀⠀⠀⠀⠀⠀⠀⠀⠀⠀</a:t>
            </a:r>
            <a:br/>
            <a:r>
              <a:t>⠀⠀⠀⠀⠀⠀⠀⠀⠀⠀⠀⢅⣕⢜⣜⣾⣿⣿⢿⢿⣿⢿⢿⣿⣻⣿⣿⣿⣿⣿⣿⣿⡿⢟⢟⣿⢿⣿⣿⣿⢾⡷⢷⣵⣕⣕⡅⢑⢜⣿⣿⣿⣿⣿⣿⣿⣿⣿⣿⣿⣿⣿⣿⣿⣿⣿⣿⢟⢟⠀⠀⠀⠀⠀⠀⠀⠀⠀⠀⠀⠀</a:t>
            </a:r>
            <a:br/>
            <a:r>
              <a:t>⠀⠀⠀⠀⠀⠀⠀⠀⠀⠀⠀⢅⣕⣜⣅⣕⣕⣕⡅⢕⢕⢕⢕⢜⢕⢝⢝⣿⣿⣿⡿⢏⢑⢕⢜⢿⣿⣿⣟⢝⢝⢟⢟⣟⣟⡟⡟⢻⢟⢟⢻⢟⢟⢟⢟⢟⢻⢟⢟⢻⢟⢻⢿⢿⢿⢟⢷⢿⢿⠀⠀⠀⠀⠀⠀⠀⠀⠀⠀⠀⠀</a:t>
            </a:r>
            <a:br/>
            <a:r>
              <a:t>⠀⠀⠀⠀⠀⠀⠀⠀⠀⠀⠀⢸⣿⣿⣿⣿⣿⣿⣿⣿⢾⣿⣿⣷⣧⣷⣿⣿⣿⣿⣷⣵⣵⣳⣷⢼⣿⣿⣿⣷⣧⣵⣷⣷⣿⣿⣿⣿⣿⣿⣿⣿⣿⣿⣿⣷⣿⣾⣷⣷⣾⣿⣿⣿⣿⣿⣿⣿⣿⠀⠀⠀⠀⠀⠀⠀⠀⠀⠀⠀⠀</a:t>
            </a:r>
            <a:br/>
            <a:r>
              <a:t>⠀⠀⠀⠀⠀⠀⠀⠀⠀⠀⠀⢸⣿⣿⣿⣿⣿⣿⣿⣿⣿⣿⣿⣿⣿⣿⣿⣿⣿⣿⣿⣿⣷⣿⣿⣿⣿⣿⣿⣿⣿⣿⣿⣻⣿⣿⣿⣿⣿⣿⣿⣿⣿⣿⣿⣿⣿⣿⣿⣿⣿⣿⣿⣿⣿⣿⣿⣿⣿⠀⠀⠀⠀⠀⠀⠀⠀⠀⠀⠀⠀</a:t>
            </a:r>
            <a:br/>
            <a:r>
              <a:t>⠀⠀⠀⠀⠀⠀⠀⠀⠀⠀⠀⢸⣿⣿⣿⣿⣿⣿⣿⣿⣿⣿⣿⣟⣵⣾⣿⢿⣿⣻⣟⢿⣿⣿⡿⢟⢯⢻⡟⣻⣿⡿⣿⣿⢿⣿⣿⣿⣿⣿⣿⣿⣿⣿⣿⣿⣿⣿⣿⣿⣿⣿⣿⣿⣿⣿⣿⣿⣿⠀⠀⠀⠀⠀⠀⠀⠀⠀⠀⠀⠀</a:t>
            </a:r>
            <a:br/>
            <a:r>
              <a:t>⠀⠀⠀⠀⠀⠀⠀⠀⠀⠀⠀⢸⣿⣿⣿⡿⣿⣿⣿⣿⣿⣿⣿⣿⣿⣿⣿⣿⣿⣯⣼⣝⣟⣟⡟⢇⢹⢝⢿⢿⢗⡟⢳⢾⢷⣾⣿⣾⣵⡽⣿⣿⢯⣝⢿⡿⢿⣿⡿⢿⢿⢿⣿⣿⣿⣿⣿⣿⣿⠀⠀⠀⠀⠀⠀⠀⠀⠀⠀⠀⠀</a:t>
            </a:r>
            <a:br/>
            <a:r>
              <a:t>⠀⠀⠀⠀⠀⠀⠀⠀⠀⠀⠀⢸⣿⣿⣿⣿⣿⣿⣿⣿⣿⣿⣿⣿⣿⣿⣿⣿⣿⣿⣿⣿⣿⡿⣷⡟⢷⣾⢽⡷⢣⢿⢷⢷⣧⣷⡾⢝⢝⢕⣕⣝⡝⢜⢝⢕⢕⢕⢕⢕⢕⢕⢕⢕⢜⢝⢻⣿⣿⠀⠀⠀⠀⠀⠀⠀⠀⠀⠀⠀⠀</a:t>
            </a:r>
            <a:br/>
            <a:r>
              <a:t>⠀⠀⠀⠀⠀⠀⠀⠀⠀⠀⠀⢜⢕⣵⣵⣮⣸⢝⢟⢻⢟⢟⣻⣟⣟⣿⣿⣿⣿⣿⣿⣿⣿⣷⣫⡿⢜⢳⣕⣕⢕⢕⢕⢱⢕⢕⢕⢕⢕⢕⢜⢏⢏⢹⢕⢕⢕⢕⢕⢕⢱⢕⢕⢕⢕⢕⢕⢕⢝⠀⠀⠀⠀⠀⠀⠀⠀⠀⠀⠀⠀</a:t>
            </a:r>
            <a:br/>
            <a:r>
              <a:t>⠀⠀⠀⠀⠀⠀⠀⠀⠀⠀⠀⢔⢕⢞⢏⢸⢕⣷⡯⢷⣞⡿⢿⢳⢵⢿⢿⣿⣿⣿⣿⣿⣿⣿⣿⣿⣿⣿⣿⣿⣟⣻⣿⣿⣿⣷⣇⣷⢕⢕⣝⢇⢣⣵⣷⣼⣵⣷⣵⣵⣵⣷⣳⣷⣿⣿⣿⣿⣿⠀⠀⠀⠀⠀⠀⠀⠀⠀⠀⠀⠀</a:t>
            </a:r>
            <a:br/>
            <a:r>
              <a:t>⠀⠀⠀⠀⠀⠀⠀⠀⠀⠀⠀⠑⠑⠑⠑⠘⠑⠑⠑⠃⠑⠑⠑⠑⠑⠑⠑⠙⠛⠛⠛⠛⠛⠛⠛⠛⠛⠛⠛⠛⠛⠛⠛⠛⠛⠛⠙⠓⠘⠛⠛⠛⠛⠛⠛⠙⠛⠛⠛⠛⠛⠛⠛⠛⠛⠛⠛⠛⠛⠀⠀⠀⠀⠀⠀⠀⠀⠀⠀⠀⠀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⠀⠀⠀⠀⠀⠀⠀⠀⠀⠀⠀⢸⣿⣿⣿⣿⣿⣿⣿⣿⣿⣿⣿⣿⣿⣿⣿⣿⣿⣿⣿⣿⣿⣿⣿⣿⣿⣿⢿⢟⢝⢇⢝⢝⢟⢿⣿⣿⣿⣿⣿⣿⣿⣿⣿⣿⣿⣿⣿⣿⣿⣿⣿⣿⣿⣿⣿⣿⣿⠀⠀⠀⠀⠀⠀⠀⠀⠀⠀⠀⠀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⠀⠀⠀⠀⠀⠀⠀⠀⠀⠀⠀⢸⣿⣿⣿⣿⣿⣿⣿⣿⣿⣿⣿⣿⣿⣿⣿⣿⣿⣿⣿⣿⣿⣿⣿⣿⢟⢕⣕⣕⣵⣾⣕⣕⡇⢕⡜⢻⣿⣿⣿⣿⣿⣿⣿⣿⣿⣿⣿⣿⣿⣿⣿⣿⣿⣿⣿⣿⣿⠀⠀⠀⠀⠀⠀⠀⠀⠀⠀⠀⠀</a:t>
            </a:r>
            <a:br/>
            <a:r>
              <a:t>⠀⠀⠀⠀⠀⠀⠀⠀⠀⠀⠀⢕⣹⣿⣿⣿⣿⣿⣿⣿⣿⣿⣿⣿⣿⣿⣿⣿⣿⣿⣿⣿⣿⣿⡟⢕⢕⢜⣽⣿⣿⣿⣿⣿⡝⢕⢝⢧⢜⣿⣿⣿⣿⣿⣿⣿⣿⣿⣿⣿⣿⣿⣿⣿⣿⣿⣿⣿⣿⠀⠀⠀⠀⠀⠀⠀⠀⠀⠀⠀⠀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⠀⠀⠀⠀⠀⠀⠀⠀⠀⠀⠀⢸⣿⣿⣿⣿⣿⣿⣿⣿⣿⣿⣿⣿⣿⣿⣿⣿⣿⣿⣿⣿⣿⡏⢕⢕⢕⣸⣿⣿⣿⣿⣿⣿⣇⢕⢕⢕⢳⢹⣿⣿⣿⣿⣿⣿⣿⣿⣿⣿⣿⣿⣿⣿⣿⣿⣿⣿⣿⠀⠀⠀⠀⠀⠀⠀⠀⠀⠀⠀⠀</a:t>
            </a:r>
            <a:br/>
            <a:r>
              <a:t>⠀⠀⠀⠀⠀⠀⠀⠀⠀⠀⠀⢸⣿⣿⣿⣿⣿⣿⣿⣿⣿⣿⣿⣿⣿⣿⣿⣿⣿⣿⣿⣿⣿⡇⢕⢕⢱⣿⣿⣿⣿⣿⣿⣿⣿⢕⢕⢕⢜⣿⣿⣿⣿⣿⣿⣿⣿⣿⣿⣿⣿⣿⣿⣿⣿⣿⣿⣿⣯⠀⠀⠀⠀⠀⠀⠀⠀⠀⠀⠀⠀</a:t>
            </a:r>
            <a:br/>
            <a:r>
              <a:t>⠀⠀⠀⠀⠀⠀⠀⠀⠀⠀⠀⢸⣿⣿⣿⣿⣿⣿⣿⣿⣿⣿⣿⣿⣿⣿⣿⣿⣿⣿⣿⣿⣿⣿⣿⣿⣿⣿⣿⣿⣿⣿⣿⣿⣿⣿⣷⣼⣵⣿⣿⣿⣿⣿⣿⣿⣿⣿⣿⣿⣿⣿⣿⣿⣿⣿⣿⣿⣿⠀⠀⠀⠀⠀⠀⠀⠀⠀⠀⠀⠀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⠀⠀⠀⠀⠀⠀⠀⠀⠀⠀⠀⢸⣿⣿⣿⣿⣿⣿⣿⣿⣿⣿⣿⣿⣿⣿⣿⣿⣿⣿⣿⣿⣿⣿⣿⣿⣿⣿⣿⣿⣿⣿⣿⣿⣿⣿⣿⣿⣿⣯⣿⣿⣿⣿⣿⣿⣿⣿⣿⣿⣿⣿⣿⣿⣿⣿⣿⣿⣿⠀⠀⠀⠀⠀⠀⠀⠀⠀⠀⠀⠀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⠀⠀⠀⠀⠀⠀⠀⠀⠀⠀⠀⢸⣿⣿⣿⣿⣿⣿⣿⣿⣿⣿⣿⣿⣿⣿⣿⣿⣿⣿⣿⣿⣟⣿⣿⣿⣿⣿⣿⣿⣿⣿⣿⣿⣿⣿⣿⣿⣿⢻⣿⣿⣿⣿⣿⣿⣿⣿⣿⣿⣿⣿⣿⣿⣿⣿⣿⣿⣿⠀⠀⠀⠀⠀⠀⠀⠀⠀⠀⠀⠀</a:t>
            </a:r>
            <a:br/>
            <a:r>
              <a:t>⠀⠀⠀⠀⠀⠀⠀⠀⠀⠀⠀⢘⣻⣿⣿⣿⣿⣿⣿⣿⣿⣿⣿⣿⣿⣿⣿⣿⣿⣿⣿⣿⣿⣿⣿⣿⣿⣿⣿⢿⣿⣿⣿⡿⢿⢿⢿⢿⢷⣿⣿⣿⣿⣿⣿⣿⣿⣿⣿⣿⣿⣿⣿⣿⣿⣿⣿⣿⣿⠀⠀⠀⠀⠀⠀⠀⠀⠀⠀⠀⠀</a:t>
            </a:r>
            <a:br/>
            <a:r>
              <a:t>⠀⠀⠀⠀⠀⠀⠀⠀⠀⠀⠀⢕⣕⣝⣕⣸⣿⣿⣿⣿⣿⣿⣿⣿⣟⣿⣿⣿⣿⣿⣿⣿⣿⣿⣿⣿⣿⣿⣿⣿⣿⣿⣾⣿⣽⣕⣕⡕⢕⣻⣿⣿⣿⣿⣿⣿⣿⣿⣿⣿⣿⣿⣿⣿⣿⣿⣿⡿⢻⠀⠀⠀⠀⠀⠀⠀⠀⠀⠀⠀⠀</a:t>
            </a:r>
            <a:br/>
            <a:r>
              <a:t>⠀⠀⠀⠀⠀⠀⠀⠀⠀⠀⠀⢌⣩⣹⣝⣝⣕⣕⣝⡕⢝⢍⢝⢟⢝⢝⣟⣽⣿⣿⣿⢟⢝⢝⢝⢟⣿⣿⣿⣿⡟⢟⢟⢟⣟⣟⣟⣟⣿⢿⢿⡿⣿⣿⡿⡿⣿⣿⢿⣿⣿⢿⡿⢿⣿⣿⣿⢿⢿⠀⠀⠀⠀⠀⠀⠀⠀⠀⠀⠀⠀</a:t>
            </a:r>
            <a:br/>
            <a:r>
              <a:t>⠀⠀⠀⠀⠀⠀⠀⠀⠀⠀⠀⢱⣿⣿⣿⣿⣿⣿⣿⣿⣿⣿⣿⣿⣿⣿⣿⣿⣿⣿⣷⣿⣿⣗⣿⣿⣽⣿⣿⣿⣿⣷⣼⣿⣿⣿⣿⣿⣿⣿⣿⣿⣿⣿⣿⣿⣿⣿⣿⣿⣿⣿⣿⣿⣿⣿⣿⣿⣿⠀⠀⠀⠀⠀⠀⠀⠀⠀⠀⠀⠀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⠀⠀⠀⠀⠀⠀⠀⠀⠀⠀⠀⢸⣿⣿⣿⣿⣿⣿⣿⣿⣿⣿⣿⣽⣿⣿⣿⣿⣿⣿⣿⣿⣿⣿⣿⡿⢿⢏⢿⣿⣿⣿⣿⣿⣿⣿⣿⣿⣿⣿⣿⣿⣿⣿⣿⣿⣿⣿⣿⣿⣿⣿⣿⣿⣿⣿⣿⣿⣿⠀⠀⠀⠀⠀⠀⠀⠀⠀⠀⠀⠀</a:t>
            </a:r>
            <a:br/>
            <a:r>
              <a:t>⠀⠀⠀⠀⠀⠀⠀⠀⠀⠀⠀⢸⣿⣿⣿⣿⡿⣿⣿⣿⣿⣿⣿⣿⣿⣿⣿⣿⣾⣷⣵⣕⣱⣿⣟⡟⢇⢾⣗⢿⡻⡗⡿⢿⢿⣿⣿⣿⣾⣾⣿⣿⣿⣿⣿⡿⣿⣿⣿⣿⣿⣿⣿⣿⣿⣿⣿⣿⣿⠀⠀⠀⠀⠀⠀⠀⠀⠀⠀⠀⠀</a:t>
            </a:r>
            <a:br/>
            <a:r>
              <a:t>⠀⠀⠀⠀⠀⠀⠀⠀⠀⠀⠀⢸⣿⣿⣿⣿⣿⣿⣿⣿⣿⣿⣿⣿⣿⣿⣿⣿⣿⣿⣿⣿⣿⣿⣿⣿⡿⡷⣾⣷⣷⢷⡼⣵⣵⣵⣝⣞⢏⢝⢝⢝⢝⢝⢝⢝⢟⢝⢕⢕⢕⢕⢕⣕⢸⢝⢻⣿⣿⠀⠀⠀⠀⠀⠀⠀⠀⠀⠀⠀⠀</a:t>
            </a:r>
            <a:br/>
            <a:r>
              <a:t>⠀⠀⠀⠀⠀⠀⠀⠀⠀⠀⠀⢸⢏⢹⣵⣵⣟⣻⢝⣟⣻⢟⣟⣿⣿⣿⣿⣿⣿⣿⣿⣿⣿⣿⣿⣿⣿⢟⣯⣝⣇⢕⢕⢕⢱⢕⢝⢕⢕⢕⢱⢜⢟⢳⢕⢷⢕⢕⢕⢕⣕⣕⣕⢕⢕⢕⢕⢕⢝⠀⠀⠀⠀⠀⠀⠀⠀⠀⠀⠀⠀</a:t>
            </a:r>
            <a:br/>
            <a:r>
              <a:t>⠀⠀⠀⠀⠀⠀⠀⠀⠀⠀⠀⢕⢷⢱⢟⢟⢟⢳⢷⣿⢿⣾⢷⢿⡿⢾⢿⣿⣿⣿⣿⣿⣿⣿⣿⣿⣿⣿⣿⣿⣿⣟⣻⣿⣿⣷⢷⣷⢷⡗⢗⣾⡵⢗⣳⣷⣧⣵⣷⣧⣵⣷⣷⣷⣷⣿⣿⣿⣿⠀⠀⠀⠀⠀⠀⠀⠀⠀⠀⠀⠀</a:t>
            </a:r>
            <a:br/>
            <a:r>
              <a:t>⠀⠀⠀⠀⠀⠀⠀⠀⠀⠀⠀⠑⠑⠑⠑⠑⠘⠑⠓⠚⠃⠑⠙⠙⠘⠃⠃⠑⠙⠛⠛⠛⠛⠛⠛⠛⠛⠛⠛⠛⠛⠛⠛⠛⠛⠛⠛⠚⠛⠛⠛⠛⠛⠛⠛⠛⠛⠛⠛⠛⠛⠛⠛⠛⠛⠛⠛⠛⠛⠀⠀⠀⠀⠀⠀⠀⠀⠀⠀⠀⠀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⠀⠀⠀⠀⠀⠀⠀⠀⠀⠀⠀⢸⣿⣿⣿⣿⣿⣿⣿⣿⣿⣿⣿⣿⣿⣿⣿⣿⣿⣿⣿⣿⣿⣿⣿⣿⣿⣿⡿⢿⢝⢪⡗⢝⢟⡿⣿⣿⣿⣿⣿⣿⣿⣿⣿⣿⣿⣿⣿⣿⣿⣿⣿⣿⣿⣿⣿⣿⣿⠀⠀⠀⠀⠀⠀⠀⠀⠀⠀⠀⠀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⠀⠀⠀⠀⠀⠀⠀⠀⠀⠀⠀⢸⣿⣿⣿⣿⣿⣿⣿⣿⣿⣿⣿⣿⣿⣿⣿⣿⣿⣿⣿⣿⣿⣿⣿⣿⢟⢕⢕⣕⣵⣾⣏⣕⣗⢵⡕⢝⣿⣿⣿⣿⣿⣿⣿⣿⣿⣿⣿⣿⣿⣿⣿⣿⣿⣿⣿⣿⣿⠀⠀⠀⠀⠀⠀⠀⠀⠀⠀⠀⠀</a:t>
            </a:r>
            <a:br/>
            <a:r>
              <a:t>⠀⠀⠀⠀⠀⠀⠀⠀⠀⠀⠀⢕⣹⣿⣿⣿⣿⣿⣿⣿⣿⣿⣿⣿⣿⣿⣿⣿⣿⣿⣿⣿⣿⣿⡿⢕⢕⢸⣽⣿⣿⣿⣿⣏⢝⢕⢜⢳⣜⣿⣿⣿⣿⣿⣿⣿⣿⣿⣿⣿⣿⣿⣿⣿⣿⣿⣿⣿⣿⠀⠀⠀⠀⠀⠀⠀⠀⠀⠀⠀⠀</a:t>
            </a:r>
            <a:br/>
            <a:r>
              <a:t>⠀⠀⠀⠀⠀⠀⠀⠀⠀⠀⠀⢱⣿⣿⣿⣿⣿⣿⣿⣿⣿⣿⣿⣿⣿⣿⣿⣿⣿⣿⣿⣿⣿⣟⢇⢕⢕⣵⣿⣿⣿⣿⣿⣿⡇⢕⢕⢕⢹⣞⣿⣿⣿⣿⣿⣿⣿⣿⣿⣿⣿⣿⣿⣿⣿⣿⣿⣿⣿⠀⠀⠀⠀⠀⠀⠀⠀⠀⠀⠀⠀</a:t>
            </a:r>
            <a:br/>
            <a:r>
              <a:t>⠀⠀⠀⠀⠀⠀⠀⠀⠀⠀⠀⢸⣿⣿⣿⣿⣿⣿⣿⣿⣿⣿⣿⣿⣿⣿⣿⣿⣿⣿⣿⣿⣿⡇⣕⢕⣱⣿⣿⣿⣿⣿⣿⣿⣧⡕⢕⢕⢕⣿⣻⣿⣿⣿⣿⣿⣿⣿⣿⣿⣿⣿⣿⣿⣿⣿⣿⣿⣿⠀⠀⠀⠀⠀⠀⠀⠀⠀⠀⠀⠀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⠀⠀⠀⠀⠀⠀⠀⠀⠀⠀⠀⢸⣿⣿⣿⣿⣿⣿⣿⣿⣿⣿⣿⣿⣿⣿⣿⣿⣿⣿⣿⣿⣿⣿⣿⣷⣿⣿⣿⣿⣿⣿⣿⣿⣿⣿⣽⣽⣵⣷⣿⣿⣿⣿⣿⣿⣿⣿⣿⣿⣿⣿⣿⣿⣿⣿⣿⣿⣿⠀⠀⠀⠀⠀⠀⠀⠀⠀⠀⠀⠀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⠀⠀⠀⠀⠀⠀⠀⠀⠀⠀⠀⢸⣿⣿⣿⣿⣿⣿⣿⣿⣿⣿⣿⣿⣿⣿⣿⣿⣿⣿⣿⣿⣿⣿⣿⣿⣿⣿⣿⣿⣿⣿⣿⣿⣿⣿⣿⣿⣿⣟⣿⣿⣿⣿⣿⣿⣿⣿⣿⣿⣿⣿⣿⣿⣿⣿⣿⣿⣿⠀⠀⠀⠀⠀⠀⠀⠀⠀⠀⠀⠀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⠀⠀⠀⠀⠀⠀⠀⠀⠀⠀⠀⢜⣟⣿⣿⣿⣿⣿⣿⣿⣿⣿⣿⣿⣿⣿⣿⣿⣿⣿⣿⣿⣿⣿⣿⣿⣿⣿⣿⣿⣿⣿⣿⣿⣿⡿⢿⢿⢿⣿⣿⣿⣿⣿⣿⣿⣿⣿⣿⣿⣿⣿⣿⣿⣿⣿⣿⣿⣿⠀⠀⠀⠀⠀⠀⠀⠀⠀⠀⠀⠀</a:t>
            </a:r>
            <a:br/>
            <a:r>
              <a:t>⠀⠀⠀⠀⠀⠀⠀⠀⠀⠀⠀⢕⣯⣜⣝⣹⣿⣿⣿⣿⣿⣿⣿⣿⣿⣿⣿⣿⣿⣿⣿⣿⣿⣿⣿⣿⣿⣿⣿⣿⣿⣿⣿⣿⣯⣕⣕⣕⢕⢹⣿⣿⣿⣿⣿⣿⣿⣿⣿⣿⣿⣿⣿⣿⣿⣿⣿⣿⢟⠀⠀⠀⠀⠀⠀⠀⠀⠀⠀⠀⠀</a:t>
            </a:r>
            <a:br/>
            <a:r>
              <a:t>⠀⠀⠀⠀⠀⠀⠀⠀⠀⠀⠀⢌⣍⣭⣝⣝⣝⣝⣝⣝⣝⣝⡝⢟⣝⣝⣻⣿⣿⣿⣿⡟⢟⢟⢟⡟⢿⣿⣿⣿⡟⢟⢟⢟⣟⣿⣿⣿⣿⣿⣿⣿⣿⣿⣿⣿⣿⣿⣿⣿⣿⣿⣿⡿⣿⣿⣿⡿⢿⠀⠀⠀⠀⠀⠀⠀⠀⠀⠀⠀⠀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⠀⠀⠀⠀⠀⠀⠀⠀⠀⠀⠀⢸⣿⣿⣿⣿⣿⣿⣿⣿⣿⣿⣿⣝⣿⣿⣿⣿⢿⢿⣿⣿⣿⣿⣿⣿⢟⢯⡹⣟⣿⣿⣿⣿⣿⣿⣿⣿⣿⣿⣿⣿⣿⣿⣿⣿⣿⣿⣿⣿⣿⣿⣿⣿⣿⣿⣿⣿⣿⠀⠀⠀⠀⠀⠀⠀⠀⠀⠀⠀⠀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⠀⠀⠀⠀⠀⠀⠀⠀⠀⠀⠀⢸⣿⣿⣿⣿⣿⣿⣿⣿⣿⣿⣿⣿⣿⣿⣿⣿⣿⣿⣿⣵⣧⣼⣿⣟⣻⣺⣟⢿⣿⣿⣾⢿⣿⢿⣿⣿⣷⣿⣿⣿⣿⣿⣿⣿⣿⣿⣿⣿⣿⣿⣿⣿⣿⣿⣿⣿⣿⠀⠀⠀⠀⠀⠀⠀⠀⠀⠀⠀⠀</a:t>
            </a:r>
            <a:br/>
            <a:r>
              <a:t>⠀⠀⠀⠀⠀⠀⠀⠀⠀⠀⠀⢸⣿⣿⣿⣻⣿⣿⣿⣿⣿⣿⣿⣿⣿⣿⣿⣿⣿⣿⣿⣿⣿⣿⣿⣿⣾⣿⣿⣿⣿⣿⢯⣿⣧⣵⣾⣟⣟⢝⡝⡏⢝⢝⢝⢝⢟⢻⢟⢵⢹⢽⢕⢱⣜⡝⢿⢿⣿⠀⠀⠀⠀⠀⠀⠀⠀⠀⠀⠀⠀</a:t>
            </a:r>
            <a:br/>
            <a:r>
              <a:t>⠀⠀⠀⠀⠀⠀⠀⠀⠀⠀⠀⢸⣿⢹⣵⣵⣾⣟⡟⣻⣟⡿⢻⣟⣿⣿⣿⣿⣿⣿⣿⣿⣿⣿⣿⣿⣿⡿⢿⣷⣕⡕⢕⢕⢳⡕⢜⢕⢕⢕⢱⢼⢻⢻⢧⢷⢇⢕⢇⢕⢕⣕⢕⢕⢕⢕⢕⢝⢝⠀⠀⠀⠀⠀⠀⠀⠀⠀⠀⠀⠀</a:t>
            </a:r>
            <a:br/>
            <a:r>
              <a:t>⠀⠀⠀⠀⠀⠀⠀⠀⠀⠀⠀⢕⢻⢵⢷⢻⢟⡿⣷⣾⡿⣷⣿⢿⣿⣿⡿⣿⣿⣿⣿⣿⣿⣿⣿⣿⣿⣿⣿⣿⣿⣿⣿⣷⣿⣿⣷⣷⣷⣷⢗⣷⣿⣷⢷⣷⣷⣧⣵⣷⣧⣷⣷⣵⣷⣾⣿⣾⣾⠀⠀⠀⠀⠀⠀⠀⠀⠀⠀⠀⠀</a:t>
            </a:r>
            <a:br/>
            <a:r>
              <a:t>⠀⠀⠀⠀⠀⠀⠀⠀⠀⠀⠀⠑⠑⠑⠑⠑⠃⠓⠚⠛⠛⠛⠘⠛⠋⠛⠓⠓⠛⠛⠛⠛⠛⠛⠛⠛⠛⠛⠛⠛⠛⠛⠛⠛⠛⠛⠛⠛⠛⠛⠛⠛⠛⠛⠛⠛⠛⠛⠛⠛⠛⠛⠛⠛⠛⠛⠛⠛⠛⠀⠀⠀⠀⠀⠀⠀⠀⠀⠀⠀⠀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⠀⠀⠀⠀⠀⠀⠀⠀⠀⠀⠀⢸⣿⣿⣿⣿⣿⣿⣿⣿⣿⣿⣿⣿⣿⣿⣿⣿⣿⣿⣿⣿⣿⣿⣿⣿⣿⣿⣿⡿⢟⢗⡸⢝⢟⢿⣿⣿⣿⣿⣿⣿⣿⣿⣿⣿⣿⣿⣿⣿⣿⣿⣿⣿⣿⣿⣿⣿⣿⠀⠀⠀⠀⠀⠀⠀⠀⠀⠀⠀⠀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⠀⠀⠀⠀⠀⠀⠀⠀⠀⠀⠀⢸⣿⣿⣿⣿⣿⣿⣿⣿⣿⣿⣿⣿⣿⣿⣿⣿⣿⣿⣿⣿⣿⣿⣿⣿⡟⢇⣕⣕⣵⣷⣏⣕⣗⢸⣗⢝⢿⣿⣿⣿⣿⣿⣿⣿⣿⣿⣿⣿⣿⣿⣿⣿⣿⣿⣿⣿⣿⠀⠀⠀⠀⠀⠀⠀⠀⠀⠀⠀⠀</a:t>
            </a:r>
            <a:br/>
            <a:r>
              <a:t>⠀⠀⠀⠀⠀⠀⠀⠀⠀⠀⠀⢕⣸⣿⣿⣿⣿⣿⣿⣿⣿⣿⣿⣿⣿⣿⣿⣿⣿⣿⣿⣿⣿⣿⣿⢏⢕⢜⣽⣿⣿⣿⣿⡏⢝⢕⢜⢳⡵⢹⣿⣿⣿⣿⣿⣿⣿⣿⣿⣿⣿⣿⣿⣿⣿⣿⣿⣿⣿⠀⠀⠀⠀⠀⠀⠀⠀⠀⠀⠀⠀</a:t>
            </a:r>
            <a:br/>
            <a:r>
              <a:t>⠀⠀⠀⠀⠀⠀⠀⠀⠀⠀⠀⢱⣿⣿⣿⣿⣿⣿⣿⣿⣿⣿⣿⣿⣿⣿⣿⣿⣿⣿⣿⣿⣿⡿⢕⢕⢕⣵⣿⣿⣿⣿⣿⣿⢕⢕⢕⢕⢹⡷⢿⣿⣿⣿⣿⣿⣿⣿⣿⣿⣿⣿⣿⣿⣿⣿⣿⣿⣿⠀⠀⠀⠀⠀⠀⠀⠀⠀⠀⠀⠀</a:t>
            </a:r>
            <a:br/>
            <a:r>
              <a:t>⠀⠀⠀⠀⠀⠀⠀⠀⠀⠀⠀⢸⣿⣿⣿⣿⣿⣿⣿⣿⣿⣿⣿⣿⣿⣿⣿⣿⣿⣿⣿⣿⣿⣟⢇⣕⣕⣿⣿⣿⣿⣿⣿⣿⣵⡕⢕⢕⢕⢹⣿⣿⣿⣿⣿⣿⣿⣿⣿⣿⣿⣿⣿⣿⣿⣿⣿⣿⣿⠀⠀⠀⠀⠀⠀⠀⠀⠀⠀⠀⠀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⠀⠀⠀⠀⠀⠀⠀⠀⠀⠀⠀⢸⣿⣿⣿⣿⣿⣿⣿⣿⣿⣿⣿⣿⣿⣿⣿⣿⣿⣿⣿⣿⣿⣿⣿⣿⣿⣿⣿⣿⣿⣿⣿⣿⣿⣿⣵⣯⣵⣿⣾⣿⣿⣿⣿⣿⣿⣿⣿⣿⣿⣿⣿⣿⣿⣿⣿⣿⣿⠀⠀⠀⠀⠀⠀⠀⠀⠀⠀⠀⠀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⠀⠀⠀⠀⠀⠀⠀⠀⠀⠀⠀⢸⣿⣿⣿⣿⣿⣿⣿⣿⣿⣿⣿⣿⣿⣿⣿⣿⣿⣿⣿⣯⣿⣿⣿⣿⣿⣿⣿⣿⣿⣿⣿⣿⣿⣿⣿⣿⣿⣿⣿⣿⣿⣿⣿⣿⣿⣿⣿⣿⣿⣿⣿⣿⣿⣿⣿⣿⣿⠀⠀⠀⠀⠀⠀⠀⠀⠀⠀⠀⠀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⠀⠀⠀⠀⠀⠀⠀⠀⠀⠀⠀⢸⣿⣿⣿⣿⣿⣿⣿⣿⣿⣿⣿⣿⣿⣿⣿⣿⣿⣿⣿⣿⣿⣿⣿⣿⣿⣿⣿⣿⣿⣿⣿⣿⣿⣿⣿⣿⣿⡟⣿⣿⣿⣿⣿⣿⣿⣿⣿⣿⣿⣿⣿⣿⣿⣿⣿⣿⣿⠀⠀⠀⠀⠀⠀⠀⠀⠀⠀⠀⠀</a:t>
            </a:r>
            <a:br/>
            <a:r>
              <a:t>⠀⠀⠀⠀⠀⠀⠀⠀⠀⠀⠀⢜⣟⣿⣿⣿⣿⣿⣿⣿⣿⣿⣿⣿⣿⣿⣿⣿⣿⣿⣿⣿⣿⣿⣿⣿⣿⣿⣿⣿⣿⣿⣿⣿⣿⡿⢿⢿⢿⢿⣿⣿⣿⣿⣿⣿⣿⣿⣿⣿⣿⣿⣿⣿⣿⣿⣿⣿⣿⠀⠀⠀⠀⠀⠀⠀⠀⠀⠀⠀⠀</a:t>
            </a:r>
            <a:br/>
            <a:r>
              <a:t>⠀⠀⠀⠀⠀⠀⠀⠀⠀⠀⠀⢱⣿⣮⣝⣝⣿⣿⣿⣿⣿⣿⣿⣿⣿⣿⣿⣿⣿⣿⣿⣿⣿⣿⣿⣿⣿⣿⣿⣿⣿⣿⣿⣿⣯⣵⣕⣕⢕⢜⣿⣿⣿⣿⣿⣿⣿⣿⣿⣿⣿⣿⣿⣿⣿⣿⣿⣿⢟⠀⠀⠀⠀⠀⠀⠀⠀⠀⠀⠀⠀</a:t>
            </a:r>
            <a:br/>
            <a:r>
              <a:t>⠀⠀⠀⠀⠀⠀⠀⠀⠀⠀⠀⢨⣽⣽⣝⣝⣍⣝⣝⣝⣝⣝⣽⣟⣟⣟⣻⣿⣿⣿⣿⣿⣟⡟⢟⢟⢿⣿⣿⣿⡟⢟⡟⢟⣿⣿⣿⣿⣿⣿⣿⣿⣿⣿⣿⣿⣿⣿⣿⣿⣿⡿⣿⣿⣿⣿⣿⣿⢿⠀⠀⠀⠀⠀⠀⠀⠀⠀⠀⠀⠀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⠀⠀⠀⠀⠀⠀⠀⠀⠀⠀⠀⢸⣿⣿⣿⣿⣿⣿⣿⣿⣿⣿⣿⣿⣿⣿⣿⣿⡿⢿⣿⣿⣿⣿⣿⣿⣿⡿⢝⣿⣿⣿⣿⣿⣿⣿⣿⣿⣿⣿⣿⣿⣿⣿⣿⣿⣿⣿⣿⣿⣿⣿⣿⣿⣿⣿⣿⣿⣿⠀⠀⠀⠀⠀⠀⠀⠀⠀⠀⠀⠀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⠀⠀⠀⠀⠀⠀⠀⠀⠀⠀⠀⢸⣿⣿⣿⣿⣿⣿⣿⣿⣿⣿⣿⣿⣿⣿⣿⣿⣿⣿⣿⣷⣷⣾⣿⣿⣿⣿⣷⣻⢿⣿⣿⡿⣿⣿⣿⣿⣿⣿⣿⣿⣿⣿⣿⣿⣿⣿⣿⣿⣿⣿⣿⣿⣿⣿⣿⣿⣿⠀⠀⠀⠀⠀⠀⠀⠀⠀⠀⠀⠀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⠀⠀⠀⠀⠀⠀⠀⠀⠀⠀⠀⢸⣿⣿⣿⣿⣿⣿⣿⣿⣿⣿⣿⣿⣿⣿⣿⣿⣿⣿⣿⣿⣿⣿⣿⣿⣿⣿⣿⣿⣿⣿⣿⡽⣽⣵⣽⣟⡻⢏⢝⢝⢝⢝⢹⢝⢟⢻⢿⣯⣸⡹⢧⢕⣇⢹⢽⢿⣿⠀⠀⠀⠀⠀⠀⠀⠀⠀⠀⠀⠀</a:t>
            </a:r>
            <a:br/>
            <a:r>
              <a:t>⠀⠀⠀⠀⠀⠀⠀⠀⠀⠀⠀⢸⣿⡻⣹⣵⣾⣟⣿⣿⣟⣺⣿⣿⣿⣿⣿⣿⣿⣿⣿⣿⣿⣿⣿⣿⣿⣿⣿⣿⣽⣏⢱⢎⢳⢷⡜⢝⢕⢕⢕⢵⢱⢗⢧⢵⢕⢕⢕⢕⢜⢕⢕⢕⡕⢜⢜⢝⢏⠀⠀⠀⠀⠀⠀⠀⠀⠀⠀⠀⠀</a:t>
            </a:r>
            <a:br/>
            <a:r>
              <a:t>⠀⠀⠀⠀⠀⠀⠀⠀⠀⠀⠀⢜⣿⣷⢼⡿⢿⣿⣿⣷⣿⣿⣿⣿⣿⣿⣿⣿⣿⣿⣿⣿⣿⣿⣿⣿⣿⣿⣿⣿⣿⣿⣿⣿⣿⣿⣷⣷⣷⣷⡗⣗⣿⣷⡷⣷⣷⣷⣷⣷⣷⣵⣵⣵⣷⣷⣷⣷⣾⠀⠀⠀⠀⠀⠀⠀⠀⠀⠀⠀⠀</a:t>
            </a:r>
            <a:br/>
            <a:r>
              <a:t>⠀⠀⠀⠀⠀⠀⠀⠀⠀⠀⠀⠘⠓⠚⠃⠑⠛⠚⠛⠛⠛⠛⠛⠛⠛⠛⠛⠓⠚⠛⠛⠛⠛⠛⠛⠛⠛⠛⠛⠛⠛⠛⠛⠛⠛⠛⠛⠛⠛⠛⠛⠛⠛⠛⠛⠛⠛⠛⠛⠛⠛⠛⠛⠛⠛⠛⠛⠛⠛⠀⠀⠀⠀⠀⠀⠀⠀⠀⠀⠀⠀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⠀⠀⠀⠀⠀⠀⠀⠀⠀⠀⠀⢸⣿⣿⣿⣿⣿⣿⣿⣿⣿⣿⣿⣿⣿⣿⣿⣿⣿⣿⣿⣿⣿⣿⣿⣿⣿⣿⣿⡿⢝⢕⢳⢝⢻⢻⢿⣿⣿⣿⣿⣿⣿⣿⣿⣿⣿⣿⣿⣿⣿⣿⣿⣿⣿⣿⣿⣿⣿⠀⠀⠀⠀⠀⠀⠀⠀⠀⠀⠀⠀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⠀⠀⠀⠀⠀⠀⠀⠀⠀⠀⠀⢸⣿⣿⣿⣿⣿⣿⣿⣿⣿⣿⣿⣿⣿⣿⣿⣿⣿⣿⣿⣿⣿⣿⣿⣿⡿⢏⢕⣕⣵⣷⣏⣝⣗⢣⢕⢜⡻⣿⣿⣿⣿⣿⣿⣿⣿⣿⣿⣿⣿⣿⣿⣿⣿⣿⣿⣿⣿⠀⠀⠀⠀⠀⠀⠀⠀⠀⠀⠀⠀</a:t>
            </a:r>
            <a:br/>
            <a:r>
              <a:t>⠀⠀⠀⠀⠀⠀⠀⠀⠀⠀⠀⢕⣸⣿⣿⣿⣿⣿⣿⣿⣿⣿⣿⣿⣿⣿⣿⣿⣿⣿⣿⣿⣿⣿⣿⢏⢕⢕⣽⣿⣿⣿⣿⡏⢝⢕⢕⢱⣵⣸⣿⣿⣿⣿⣿⣿⣿⣿⣿⣿⣿⣿⣿⣿⣿⣿⣿⣿⣿⠀⠀⠀⠀⠀⠀⠀⠀⠀⠀⠀⠀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⠀⠀⠀⠀⠀⠀⠀⠀⠀⠀⠀⢸⣿⣿⣿⣿⣿⣿⣿⣿⣿⣿⣿⣿⣿⣿⣿⣿⣿⣿⣿⣿⣿⣿⢇⢕⢕⣼⣿⣿⣿⣿⣿⣇⢕⢕⢕⢕⢜⣏⣿⣿⣿⣿⣿⣿⣿⣿⣿⣿⣿⣿⣿⣿⣿⣿⣿⣿⣿⠀⠀⠀⠀⠀⠀⠀⠀⠀⠀⠀⠀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⠀⠀⠀⠀⠀⠀⠀⠀⠀⠀⠀⢸⣿⣿⣿⣿⣿⣿⣿⣿⣿⣿⣿⣿⣿⣿⣿⣿⣿⣿⣿⣿⣿⣿⣕⢕⢕⣿⣿⣿⣿⣿⣿⣿⢕⢕⢕⢕⢕⢸⡯⣿⣿⣿⣿⣿⣿⣿⣿⣿⣿⣿⣿⣿⣿⣿⣿⣿⣿⠀⠀⠀⠀⠀⠀⠀⠀⠀⠀⠀⠀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⠀⠀⠀⠀⠀⠀⠀⠀⠀⠀⠀⢸⣿⣿⣿⣿⣿⣿⣿⣿⣿⣿⣿⣿⣿⣿⣿⣿⣿⣿⣿⣿⣿⣿⣿⣿⣿⣿⣿⣿⣿⣿⣿⣿⣿⣿⣿⣧⣵⣾⣾⣿⣿⣿⣿⣿⣿⣿⣿⣿⣿⣿⣿⣿⣿⣿⣿⣿⣿⠀⠀⠀⠀⠀⠀⠀⠀⠀⠀⠀⠀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⠀⠀⠀⠀⠀⠀⠀⠀⠀⠀⠀⢜⣻⣿⣿⣿⣿⣿⣿⣿⣿⣿⣿⣿⣿⣿⣿⣿⣿⣿⣿⣿⣿⣿⣿⣿⣿⣿⣿⣿⣿⣿⣿⣿⣿⣿⢿⢿⣿⢿⣿⣿⣿⣿⣿⣿⣿⣿⣿⣿⣿⣿⣿⣿⣿⣿⣿⣿⣿⠀⠀⠀⠀⠀⠀⠀⠀⠀⠀⠀⠀</a:t>
            </a:r>
            <a:br/>
            <a:r>
              <a:t>⠀⠀⠀⠀⠀⠀⠀⠀⠀⠀⠀⢸⣿⣽⣽⣝⣿⣿⣿⣿⣿⣿⣿⣿⣿⣿⣿⣿⣿⣿⣿⣿⣿⣿⣿⣿⣿⣿⣿⣿⣿⣿⣿⣿⣿⣵⣕⣕⢕⢜⣿⣿⣿⣿⣿⣿⣿⣿⣿⣿⣿⣿⣿⣿⣿⣿⣿⣿⢟⠀⠀⠀⠀⠀⠀⠀⠀⠀⠀⠀⠀</a:t>
            </a:r>
            <a:br/>
            <a:r>
              <a:t>⠀⠀⠀⠀⠀⠀⠀⠀⠀⠀⠀⢨⣽⣝⣽⣯⣽⣿⣽⣿⣯⣯⣽⣿⣿⣟⣿⣿⣿⣿⣿⣿⣟⣟⣟⢿⣿⣿⣿⣿⡿⣻⣿⣿⣿⣿⣿⡿⣿⣿⡿⣿⢿⣿⢿⢿⡿⢿⢿⢿⢿⢿⢿⢿⢿⢿⢿⢿⢿⠀⠀⠀⠀⠀⠀⠀⠀⠀⠀⠀⠀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⠀⠀⠀⠀⠀⠀⠀⠀⠀⠀⠀⢸⣿⣿⣿⣿⣿⣿⣿⣿⣿⣿⣿⣿⣿⣿⣿⣿⣿⣿⣿⣿⣿⣿⣿⣿⡿⢿⢝⢿⣿⣿⣿⣿⣿⣿⣿⣿⣿⣿⣿⣿⣿⣿⣿⣿⣿⣿⣿⣿⣿⣿⣿⣿⣿⣿⣿⣿⣿⠀⠀⠀⠀⠀⠀⠀⠀⠀⠀⠀⠀</a:t>
            </a:r>
            <a:br/>
            <a:r>
              <a:t>⠀⠀⠀⠀⠀⠀⠀⠀⠀⠀⠀⢸⣿⣿⣿⣿⣿⡿⣿⣿⣿⣿⣿⣿⣿⣿⣿⣿⣿⣿⣿⣿⣷⣾⣿⣿⣿⢿⣿⣿⣿⣿⣿⣿⣿⣿⣿⣿⣿⣾⣿⣿⣿⣿⣽⣽⣿⣿⣿⣿⣿⣿⣿⣿⣿⣿⣿⣿⣿⠀⠀⠀⠀⠀⠀⠀⠀⠀⠀⠀⠀</a:t>
            </a:r>
            <a:br/>
            <a:r>
              <a:t>⠀⠀⠀⠀⠀⠀⠀⠀⠀⠀⠀⢸⣿⣿⣿⣿⣿⣿⣿⣿⣿⣿⣿⣿⣿⣿⣿⣿⣿⣿⣿⣿⣿⣿⣿⣿⣿⣿⣿⣷⣯⣷⣿⣿⣮⣵⣯⣽⡻⢿⢟⢟⢗⢝⢻⢯⢽⢽⣿⣿⣫⣻⡵⢝⣣⣝⡟⢿⢿⠀⠀⠀⠀⠀⠀⠀⠀⠀⠀⠀⠀</a:t>
            </a:r>
            <a:br/>
            <a:r>
              <a:t>⠀⠀⠀⠀⠀⠀⠀⠀⠀⠀⠀⢸⣿⣟⢟⣽⣟⣿⣟⣿⣟⣟⣿⣿⣿⣿⣿⣿⣿⣿⣿⣿⣿⣿⣿⣿⣿⣿⣯⣿⣽⣟⣽⢷⢕⢻⣧⡏⢕⢕⢕⢕⢕⡱⢞⢕⢕⢕⢕⢕⢝⢏⢻⢿⢎⢕⢗⢞⢿⠀⠀⠀⠀⠀⠀⠀⠀⠀⠀⠀⠀</a:t>
            </a:r>
            <a:br/>
            <a:r>
              <a:t>⠀⠀⠀⠀⠀⠀⠀⠀⠀⠀⠀⢸⣿⣿⣮⣿⢿⡽⣟⣾⣾⣿⣿⣿⣿⣿⣿⣿⣿⣿⣿⣿⣿⣿⣿⣿⣿⣿⣿⣿⣿⣿⣿⣟⣿⣷⣿⣷⣷⣷⣷⡷⣗⣷⡷⢳⣾⣷⣷⣷⣷⣧⣵⣵⣵⣷⣷⣾⣷⠀⠀⠀⠀⠀⠀⠀⠀⠀⠀⠀⠀</a:t>
            </a:r>
            <a:br/>
            <a:r>
              <a:t>⠀⠀⠀⠀⠀⠀⠀⠀⠀⠀⠀⠘⠛⠛⠛⠑⠘⠛⠛⠛⠛⠛⠛⠛⠛⠛⠛⠛⠛⠛⠛⠛⠛⠛⠛⠛⠛⠛⠛⠛⠛⠛⠛⠛⠛⠛⠛⠛⠛⠛⠛⠛⠛⠛⠛⠛⠛⠛⠛⠛⠛⠛⠛⠛⠛⠛⠛⠛⠛⠀⠀⠀⠀⠀⠀⠀⠀⠀⠀⠀⠀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⠀⠀⠀⠀⠀⠀⠀⠀⠀⠀⠀⢸⣿⣿⣿⣿⣿⣿⣿⣿⣿⣿⣿⣿⣿⣿⣿⣿⣿⣿⣿⣿⣿⣿⣿⣿⣿⣿⣿⢿⢟⢝⢕⢕⢝⢟⢿⣿⣿⣿⣿⣿⣿⣿⣿⣿⣿⣿⣿⣿⣿⣿⣿⣿⣿⣿⣿⣿⣿⠀⠀⠀⠀⠀⠀⠀⠀⠀⠀⠀⠀</a:t>
            </a:r>
            <a:br/>
            <a:r>
              <a:t>⠀⠀⠀⠀⠀⠀⠀⠀⠀⠀⠀⠘⢿⣿⣿⣿⣿⣿⣿⣿⣿⣿⣿⣿⣿⣿⣿⣿⣿⣿⣿⣿⣿⣿⣿⣿⡿⢏⠑⠑⠅⠅⢑⠁⠓⠱⢕⢕⢝⢿⣿⣿⣿⣿⣿⣿⣿⣿⣿⣿⣿⣿⣿⣿⣿⣿⣿⣿⣿⠀⠀⠀⠀⠀⠀⠀⠀⠀⠀⠀⠀</a:t>
            </a:r>
            <a:br/>
            <a:r>
              <a:t>⠀⠀⠀⠀⠀⠀⠀⠀⠀⠀⠀⠀⢕⢹⣿⣿⣿⣿⣿⣿⣿⣿⣿⣿⣿⣿⣿⣿⣿⣿⣿⣿⣿⣿⣿⢟⢕⢅⢝⢝⢝⢝⢝⢝⢙⠁⠐⢝⢇⢕⢻⣿⣿⣿⣿⣿⣿⣿⣿⣿⣿⣿⣿⣿⣿⣿⣿⣿⣿⠀⠀⠀⠀⠀⠀⠀⠀⠀⠀⠀⠀</a:t>
            </a:r>
            <a:br/>
            <a:r>
              <a:t>⠀⠀⠀⠀⠀⠀⠀⠀⠀⠀⠀⢰⣿⣧⣝⣿⣿⣿⣿⣿⣿⣿⣿⣿⣿⣿⣿⣿⣿⣿⣿⣿⣿⣿⢏⢕⢕⢕⢕⡕⢕⢕⢕⢕⢕⢕⢐⠐⠁⢣⢜⣿⣿⣿⣿⣿⣿⣿⣿⣿⣿⣿⣿⣿⣿⣿⣿⣿⣿⠀⠀⠀⠀⠀⠀⠀⠀⠀⠀⠀⠀</a:t>
            </a:r>
            <a:br/>
            <a:r>
              <a:t>⠀⠀⠀⠀⠀⠀⠀⠀⠀⠀⠀⢸⣿⣿⣿⣿⣿⣿⣿⣿⣿⣿⣿⣿⣿⣿⣿⣿⣿⣿⣿⣿⣿⣿⢕⢕⢕⢕⣷⣷⣷⣗⣗⢕⢕⢕⢕⢕⢕⢜⡇⢸⣿⣿⣿⣿⣿⣿⣿⣿⣿⣿⣿⣿⣿⣿⣿⣿⣿⠀⠀⠀⠀⠀⠀⠀⠀⠀⠀⠀⠀</a:t>
            </a:r>
            <a:br/>
            <a:r>
              <a:t>⠀⠀⠀⠀⠀⠀⠀⠀⠀⠀⠀⢸⣿⣿⣿⣿⣿⣿⣿⣿⣿⣿⣿⣿⣿⣿⣿⣿⣿⣿⣿⣿⣿⣿⣇⢕⢕⣼⣿⣿⣿⣿⣿⣷⡕⢕⢕⢕⢕⡕⡇⣾⣿⣿⣿⣿⣿⣿⣿⣿⣿⣿⣿⣿⣿⣿⣿⣿⣿⠀⠀⠀⠀⠀⠀⠀⠀⠀⠀⠀⠀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⠀⠀⠀⠀⠀⠀⠀⠀⠀⠀⠀⢸⣿⣿⣿⣿⣿⣿⣿⣿⣿⣿⣿⣿⣿⣿⣿⣿⣿⣿⣿⣿⣿⣿⣿⣿⣿⣿⣿⣿⣿⣿⣿⣿⣷⣷⣷⣷⣿⣿⡏⣿⣿⣿⣿⣿⣿⣿⣿⣿⣿⣿⣿⣿⣿⣿⣿⣿⣿⠀⠀⠀⠀⠀⠀⠀⠀⠀⠀⠀⠀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⠀⠀⠀⠀⠀⠀⠀⠀⠀⠀⠀⢸⣿⣿⣿⣿⣿⣿⣿⣿⣿⣿⣿⣿⣿⣿⣿⣿⣿⣿⣿⣿⣿⣿⣿⣿⣿⣿⣿⣿⣿⣿⣿⣿⣿⣿⣿⣿⣿⣿⣯⣿⣿⣿⣿⣿⣿⣿⣿⣿⣿⣿⣿⣿⣿⣿⣿⣿⣿⠀⠀⠀⠀⠀⠀⠀⠀⠀⠀⠀⠀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⠀⠀⠀⠀⠀⠀⠀⠀⠀⠀⠀⢸⣿⣿⣿⣿⣿⣿⣿⣿⣿⣿⣿⣿⣿⣿⣿⣿⣿⣿⣿⣿⣿⣿⣿⣿⣿⣿⣿⣿⣿⣿⣿⣿⣿⣿⣿⣿⣿⣿⣵⣿⣿⣿⣿⣿⣿⣿⣿⣿⣿⣿⣿⣿⣿⣿⣿⣿⣿⠀⠀⠀⠀⠀⠀⠀⠀⠀⠀⠀⠀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⠀⠀⠀⠀⠀⠀⠀⠀⠀⠀⠀⢸⣿⣿⣿⣿⣿⣿⣿⣿⣿⣿⣿⣿⣿⣿⣿⣿⣿⣿⣿⣿⣿⣿⣿⣿⣿⣿⣿⣿⣿⣿⣿⣿⣿⣿⣿⣿⣿⣯⣺⣿⣿⣿⣿⣿⣿⣿⣿⣿⣿⣿⣿⣿⣿⣿⣿⣿⣿⠀⠀⠀⠀⠀⠀⠀⠀⠀⠀⠀⠀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⠀⠀⠀⠀⠀⠀⠀⠀⠀⠀⠀⢸⣿⣿⣿⣿⣿⣿⣿⣿⣿⣿⣿⣿⣿⣿⣿⣿⣿⣿⣿⣿⣿⣿⣿⣿⣿⣿⣿⣿⣿⣿⣿⣿⣿⣿⣿⣿⣿⣏⣼⣿⣿⣿⣿⣿⣿⣿⣿⣿⣿⣿⣿⣿⣿⣿⣿⣿⣿⠀⠀⠀⠀⠀⠀⠀⠀⠀⠀⠀⠀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⠀⠀⠀⠀⠀⠀⠀⠀⠀⠀⠀⢸⣿⣿⣿⣿⣿⣿⣿⣿⣿⣿⣿⣿⣿⣿⣿⣿⣿⣿⣿⣿⣿⣿⣿⣿⣿⣿⣿⣿⣿⣿⣿⣿⣿⣿⣿⣿⣿⡷⢺⣿⣿⣿⣿⣿⣿⣿⣿⣿⣿⣿⣿⣿⣿⣿⣿⣿⣿⠀⠀⠀⠀⠀⠀⠀⠀⠀⠀⠀⠀</a:t>
            </a:r>
            <a:br/>
            <a:r>
              <a:t>⠀⠀⠀⠀⠀⠀⠀⠀⠀⠀⠀⠘⢟⢿⢿⢿⣿⣿⣿⣿⣿⣿⣿⣿⣿⣿⣿⣿⣿⣿⣿⣿⣿⣿⣿⣿⣿⣿⣿⣿⣿⢿⢿⢿⢿⣿⣿⢿⣿⣿⢺⣿⣿⣿⣿⣿⣿⣿⣿⣿⣿⣿⣿⣿⣿⣿⣿⣿⣿⠀⠀⠀⠀⠀⠀⠀⠀⠀⠀⠀⠀</a:t>
            </a:r>
            <a:br/>
            <a:r>
              <a:t>⠀⠀⠀⠀⠀⠀⠀⠀⠀⠀⠀⢱⣷⣵⣕⣑⣻⣿⣿⣿⣿⣿⣿⣿⣿⣿⣿⣿⣿⣿⣿⣿⣿⣿⣿⣿⣿⣿⣿⣿⣿⣷⣷⣧⣮⣕⣕⡑⢀⠁⢺⣿⣿⣿⣿⣿⣿⣿⣿⣿⣿⣿⣿⣿⣿⣿⣿⣿⡿⠀⠀⠀⠀⠀⠀⠀⠀⠀⠀⠀⠀</a:t>
            </a:r>
            <a:br/>
            <a:r>
              <a:t>⠀⠀⠀⠀⠀⠀⠀⠀⠀⠀⠀⠈⢝⢝⢝⣝⡝⢙⢝⢝⢛⢟⡏⢽⢟⣟⢟⣟⣿⣿⣿⣿⣿⣿⣿⣿⣿⣿⣿⣿⡿⢿⡿⢿⢿⡿⢿⢿⢿⢿⢻⢿⢿⢿⢿⢿⢿⢿⢿⢿⢿⢿⠿⢿⢿⢿⢿⢿⢷⠀⠀⠀⠀⠀⠀⠀⠀⠀⠀⠀⠀</a:t>
            </a:r>
            <a:br/>
            <a:r>
              <a:t>⠀⠀⠀⠀⠀⠀⠀⠀⠀⠀⠀⢱⢷⡵⣗⣕⣵⢾⣵⡹⣣⢱⢫⢜⡧⣽⣯⣿⣿⣿⣿⢿⡿⢵⡝⢣⡯⣝⣿⣿⣷⢇⡱⣕⣱⢕⢜⡱⡷⣷⣷⣷⣷⣿⣿⣷⣷⣧⣧⣵⣵⣵⣵⣵⣷⣷⣷⣷⣷⠀⠀⠀⠀⠀⠀⠀⠀⠀⠀⠀⠀</a:t>
            </a:r>
            <a:br/>
            <a:r>
              <a:t>⠀⠀⠀⠀⠀⠀⠀⠀⠀⠀⠀⢕⢿⢾⢟⣿⣿⣿⣿⣷⣷⣗⣹⣵⣹⣿⣿⣿⣿⢿⣿⣷⡷⢳⣧⣼⡣⣜⣿⣿⣿⢷⡼⣿⡿⢕⢵⣯⣼⣵⢵⡟⡻⢿⣿⣿⣿⣿⣿⣿⣿⣿⣿⣿⣿⣿⣿⣿⣿⠀⠀⠀⠀⠀⠀⠀⠀⠀⠀⠀⠀</a:t>
            </a:r>
            <a:br/>
            <a:r>
              <a:t>⠀⠀⠀⠀⠀⠀⠀⠀⠀⠀⠀⢱⣷⣿⣿⣿⣿⣿⣿⣿⣿⣿⣿⣫⣹⣿⣿⣿⣾⣽⣿⡗⢷⡜⢽⢽⢽⢮⢝⢻⣯⢏⢻⢯⣯⣵⡝⢼⢿⣝⢝⣵⣕⢽⢕⡏⢻⡽⢿⣿⣿⣿⣿⣿⣿⣿⣿⣿⣿⠀⠀⠀⠀⠀⠀⠀⠀⠀⠀⠀⠀</a:t>
            </a:r>
            <a:br/>
            <a:r>
              <a:t>⠀⠀⠀⠀⠀⠀⠀⠀⠀⠀⠀⢸⣯⣟⢕⢜⡿⢿⣿⡿⣿⣿⣿⣿⣿⣿⣿⣿⣿⣧⣷⣧⣕⣕⢜⢹⢵⢱⢗⢜⢮⢵⢗⢧⡕⣕⣕⢣⣽⢵⣜⣱⡝⡫⢏⢹⡕⢽⢞⢗⣜⡟⢻⢿⡿⣿⣿⣿⣿⠀⠀⠀⠀⠀⠀⠀⠀⠀⠀⠀⠀</a:t>
            </a:r>
            <a:br/>
            <a:r>
              <a:t>⠀⠀⠀⠀⠀⠀⠀⠀⠀⠀⠀⢸⣿⣿⣳⢳⢵⢿⣷⣷⣯⣹⣾⣿⣿⣿⣿⣿⣿⣿⣿⣿⣿⣿⣵⢕⢧⡵⢱⢕⢕⢕⢕⢕⢕⢕⢕⢝⢝⢝⢟⠇⢕⠜⢕⢕⡕⢕⢕⢜⢕⢕⢕⢕⢕⢅⢕⢜⢝⠀⠀⠀⠀⠀⠀⠀⠀⠀⠀⠀⠀</a:t>
            </a:r>
            <a:br/>
            <a:r>
              <a:t>⠀⠀⠀⠀⠀⠀⠀⠀⠀⠀⠀⢜⣯⡏⢕⢜⣝⢕⢕⢜⢝⢹⢕⢝⢝⢟⣿⣿⣿⣿⣿⣿⣿⣿⢮⢜⢕⢕⢕⢕⢕⢕⢕⢕⢕⢕⢕⢕⢕⢕⢕⢅⢁⢕⢕⢕⢕⢕⢑⢕⢕⠕⢕⢕⢕⠕⢕⢕⢕⠀⠀⠀⠀⠀⠀⠀⠀⠀⠀⠀⠀</a:t>
            </a:r>
            <a:br/>
            <a:r>
              <a:t>⠀⠀⠀⠀⠀⠀⠀⠀⠀⠀⠀⢸⢟⢕⢕⢕⢕⢕⢕⢕⢕⢱⢕⢕⢵⢕⢝⢻⣿⣿⣿⣿⣿⣿⣿⣿⣿⣷⣗⣷⣷⣧⣷⡇⢕⢕⢕⢕⢕⢕⢕⢕⢕⢕⢕⢕⢕⢕⢕⢔⢔⢔⡕⡕⡕⢕⢕⡕⢕⠀⠀⠀⠀⠀⠀⠀⠀⠀⠀⠀⠀</a:t>
            </a:r>
            <a:br/>
            <a:r>
              <a:t>⠀⠀⠀⠀⠀⠀⠀⠀⠀⠀⠀⠘⠃⠑⠑⠑⠑⠑⠑⠑⠑⠑⠑⠑⠑⠑⠑⠑⠑⠙⠛⠛⠛⠛⠛⠛⠛⠛⠛⠛⠛⠛⠛⠛⠃⠙⠘⠑⠑⠑⠑⠑⠑⠑⠑⠃⠃⠃⠘⠑⠑⠋⠙⠑⠚⠋⠙⠑⠑⠀⠀⠀⠀⠀⠀⠀⠀⠀⠀⠀⠀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⠀⠀⠀⠀⠀⠀⠀⠀⠀⠀⠀⢸⣿⣿⣿⣿⣿⣿⣿⣿⣿⣿⣿⣿⣿⣿⣿⣿⣿⣿⣿⣿⣿⣿⣿⣿⣿⣿⣿⡿⢟⢝⢕⢜⢝⢟⢻⣿⣿⣿⣿⣿⣿⣿⣿⣿⣟⣿⣿⣿⣿⣿⣿⣿⣾⣿⣿⣿⣿⠀⠀⠀⠀⠀⠀⠀⠀⠀⠀⠀⠀</a:t>
            </a:r>
            <a:br/>
            <a:r>
              <a:t>⠀⠀⠀⠀⠀⠀⠀⠀⠀⠀⠀⠘⢿⣿⣿⣿⣿⣿⣿⣿⣿⣿⣿⣿⣿⣿⣿⣿⣿⣿⣿⣿⣿⣿⣿⣿⣿⢟⠑⠑⠅⠕⠁⠑⠓⠱⢕⢕⢝⢿⣿⣿⣿⣿⣿⣿⣿⣿⢿⣿⣿⣿⣿⣿⣿⣿⣿⣿⣿⠀⠀⠀⠀⠀⠀⠀⠀⠀⠀⠀⠀</a:t>
            </a:r>
            <a:br/>
            <a:r>
              <a:t>⠀⠀⠀⠀⠀⠀⠀⠀⠀⠀⠀⢀⢕⣝⣿⣿⣿⣿⣿⣿⣿⣿⣿⣿⣿⣿⣿⣿⣿⣿⣿⣿⣿⣿⣿⡿⢕⢕⢍⢝⢝⢝⢝⢝⢝⠅⠐⢙⢧⢕⢹⣿⣿⣿⣿⣿⣿⣿⣿⣿⣿⣿⣿⣿⣿⣿⣿⣿⣿⠀⠀⠀⠀⠀⠀⠀⠀⠀⠀⠀⠀</a:t>
            </a:r>
            <a:br/>
            <a:r>
              <a:t>⠀⠀⠀⠀⠀⠀⠀⠀⠀⠀⠀⢕⣾⣿⣿⣿⣿⣿⣿⣿⣿⣿⣿⣿⣿⣿⣿⣿⣿⣿⣿⣿⣿⣿⡟⢕⢕⢕⢕⢕⢕⢵⢕⢕⢕⢑⢔⠐⠁⢳⡜⢿⣿⣿⣿⣿⣿⣿⣿⣿⣿⣿⣿⣿⣿⣿⣿⡿⣿⠀⠀⠀⠀⠀⠀⠀⠀⠀⠀⠀⠀</a:t>
            </a:r>
            <a:br/>
            <a:r>
              <a:t>⠀⠀⠀⠀⠀⠀⠀⠀⠀⠀⠀⢸⣿⣿⣿⣿⣿⣿⣿⣿⣿⣿⣿⣿⣿⣿⣿⣿⣿⣿⣿⣿⣿⣿⢕⢕⢕⢕⣕⣗⣇⣗⣗⡇⢕⢕⢕⢕⢕⢕⡇⢸⣿⣿⣿⣿⣿⣿⣿⣿⣿⣿⣿⣿⣿⣿⣿⣿⣿⠀⠀⠀⠀⠀⠀⠀⠀⠀⠀⠀⠀</a:t>
            </a:r>
            <a:br/>
            <a:r>
              <a:t>⠀⠀⠀⠀⠀⠀⠀⠀⠀⠀⠀⢸⣿⣿⣿⣿⣿⣿⣿⣿⣿⣿⣿⣿⣿⣿⣿⣿⣿⣿⣿⣿⣿⣿⣕⣕⡕⣵⣿⣿⣿⣿⣿⣷⡕⢕⢕⢕⢕⡕⡇⣼⣿⣿⣿⣿⣿⣿⣿⣿⣿⣿⣿⣿⣿⣿⣿⣿⣿⠀⠀⠀⠀⠀⠀⠀⠀⠀⠀⠀⠀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⠀⠀⠀⠀⠀⠀⠀⠀⠀⠀⠀⢸⣿⣿⣿⣿⣿⣿⣿⣿⣿⣿⣿⣿⣿⣿⣿⣿⣿⣿⣿⣿⣿⣿⣿⣿⣿⣿⣿⣿⣿⣿⣿⣿⣷⣷⣷⣾⣿⣿⣇⣸⣿⣿⣿⣿⣿⣿⣿⣿⣿⣿⣿⣿⣿⣿⣿⣿⣿⠀⠀⠀⠀⠀⠀⠀⠀⠀⠀⠀⠀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⠀⠀⠀⠀⠀⠀⠀⠀⠀⠀⠀⢸⣿⣿⣿⣿⣿⣿⣿⣿⣿⣿⣿⣿⣿⣿⣿⣿⣿⣿⣿⣿⣿⣿⣿⣿⣿⣿⣿⣿⣿⣿⣿⣿⣿⣿⣿⣿⣿⣿⣧⣹⣿⣿⣿⣿⣿⣿⣿⣿⣿⣿⣿⣿⣿⣿⣿⣿⣿⠀⠀⠀⠀⠀⠀⠀⠀⠀⠀⠀⠀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⠀⠀⠀⠀⠀⠀⠀⠀⠀⠀⠀⢸⣿⣿⣿⣿⣿⣿⣿⣿⣿⣿⣿⣿⣿⣿⣿⣿⣿⣿⣿⣿⣿⣿⣿⣿⣿⣿⣿⣿⣿⣿⣿⣿⣿⣿⣿⣿⣿⣿⡝⣿⣿⣿⣿⣿⣿⣿⣿⣿⣿⣿⣿⣿⣿⣿⣿⣿⣿⠀⠀⠀⠀⠀⠀⠀⠀⠀⠀⠀⠀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⠀⠀⠀⠀⠀⠀⠀⠀⠀⠀⠀⢸⣿⣿⣿⣿⣿⣿⣿⣿⣿⣿⣿⣿⣿⣿⣿⣿⣿⣿⣿⣿⣿⣿⣿⣿⣿⣿⣿⣿⣿⣿⣿⣿⣿⣿⣿⣿⣿⣿⣷⣿⣿⣿⣿⣿⣿⣿⣿⣿⣿⣿⣿⣿⣿⣿⣿⣿⣿⠀⠀⠀⠀⠀⠀⠀⠀⠀⠀⠀⠀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⠀⠀⠀⠀⠀⠀⠀⠀⠀⠀⠀⢸⣿⣿⣿⣿⣿⣿⣿⣿⣿⣿⣿⣿⣿⣿⣿⣿⣿⣿⣿⣿⣿⣿⣿⣿⣿⣿⣿⣿⣿⣿⣿⣿⣿⣿⣿⣿⣿⣿⢾⣿⣿⣿⣿⣿⣿⣿⣿⣿⣿⣿⣿⣿⣿⣿⣿⣿⣿⠀⠀⠀⠀⠀⠀⠀⠀⠀⠀⠀⠀</a:t>
            </a:r>
            <a:br/>
            <a:r>
              <a:t>⠀⠀⠀⠀⠀⠀⠀⠀⠀⠀⠀⠘⢻⢿⢿⢿⣿⣿⣿⣿⣿⣿⣿⣿⣿⣿⣿⣿⣿⣿⣿⣿⣿⣿⣿⣿⣿⣿⣿⣿⣿⢿⢿⢿⢿⣿⣿⢿⣿⡿⣿⣿⣿⣿⣿⣿⣿⣿⣿⣿⣿⣿⣿⣿⣿⣿⣿⣿⣿⠀⠀⠀⠀⠀⠀⠀⠀⠀⠀⠀⠀</a:t>
            </a:r>
            <a:br/>
            <a:r>
              <a:t>⠀⠀⠀⠀⠀⠀⠀⠀⠀⠀⠀⢱⣷⣵⣕⣑⣻⣿⣿⣿⣿⣿⣿⣿⣿⡿⣿⣿⣿⣿⣿⣿⣿⣿⣿⣿⣿⣿⣿⣿⣿⣿⣷⣧⣧⣕⣕⢅⢀⠀⢸⣿⣿⣿⣿⣿⣿⣿⣿⣿⣿⣿⣿⣿⣿⣿⣿⣿⣿⠀⠀⠀⠀⠀⠀⠀⠀⠀⠀⠀⠀</a:t>
            </a:r>
            <a:br/>
            <a:r>
              <a:t>⠀⠀⠀⠀⠀⠀⠀⠀⠀⠀⠀⢈⢝⢝⢝⢟⡏⢝⢛⢛⢛⢋⢙⢹⢟⢟⢛⣟⣿⣿⣿⣿⣿⣿⣿⣿⣿⣿⣿⣿⡿⢿⢿⢿⢿⢿⢿⢿⢿⢷⢾⢿⢿⢿⢿⢿⢿⢿⢿⢿⢿⢿⢿⢿⢿⢿⢿⢿⢯⠀⠀⠀⠀⠀⠀⠀⠀⠀⠀⠀⠀</a:t>
            </a:r>
            <a:br/>
            <a:r>
              <a:t>⠀⠀⠀⠀⠀⠀⠀⠀⠀⠀⠀⢔⣵⡷⣗⣇⢵⡎⣿⣏⢇⢵⢷⡵⣱⣵⣵⣿⣿⣿⣿⢿⢕⢵⡱⢕⡹⢜⣿⣿⣯⣕⢱⣕⡕⢵⣕⡹⢷⣷⣷⣾⣾⣾⣿⣿⣷⣷⣷⣵⣵⣷⣷⣵⣷⣷⣿⣷⣷⠀⠀⠀⠀⠀⠀⠀⠀⠀⠀⠀⠀</a:t>
            </a:r>
            <a:br/>
            <a:r>
              <a:t>⠀⠀⠀⠀⠀⠀⠀⠀⠀⠀⠀⢱⢷⢵⢟⣿⣿⣿⣿⣿⣷⣗⣱⣕⣮⣼⣿⣿⣿⢻⣿⣷⡇⢷⣇⣼⢕⣣⣻⣿⣿⣿⣧⢿⣳⢇⡸⢮⣮⣱⢽⡞⣟⡿⣿⣿⣿⣿⣿⣿⣿⣿⣿⣿⣿⣿⣿⣿⣿⠀⠀⠀⠀⠀⠀⠀⠀⠀⠀⠀⠀</a:t>
            </a:r>
            <a:br/>
            <a:r>
              <a:t>⠀⠀⠀⠀⠀⠀⠀⠀⠀⠀⠀⢱⣷⡿⢿⣿⣿⣿⣿⣿⣿⣿⣿⣯⡝⣿⣿⣿⢷⢿⣿⡷⢳⢼⢽⣽⢽⢽⢹⢟⢿⡝⢻⢿⢯⣕⣝⢽⡿⢽⣏⣷⢵⣿⢯⢻⣿⣿⢿⣿⣿⣿⣿⣿⣿⣿⣿⣿⣿⠀⠀⠀⠀⠀⠀⠀⠀⠀⠀⠀⠀</a:t>
            </a:r>
            <a:br/>
            <a:r>
              <a:t>⠀⠀⠀⠀⠀⠀⠀⠀⠀⠀⠀⢸⣿⡝⢕⢜⢻⡿⣿⡿⣿⣿⣿⣿⣿⣿⣿⣿⣿⣷⣵⣧⣇⣕⢜⢝⢽⢕⢇⢕⡳⢵⣜⢵⢵⢕⣜⣇⣼⣵⣮⣝⣪⡺⢟⣹⣽⢾⢿⢟⣿⢿⢟⣿⢿⣿⣿⣿⣿⠀⠀⠀⠀⠀⠀⠀⠀⠀⠀⠀⠀</a:t>
            </a:r>
            <a:br/>
            <a:r>
              <a:t>⠀⠀⠀⠀⠀⠀⠀⠀⠀⠀⠀⢸⣿⣿⣞⡕⢧⢵⣷⣾⣾⣽⣷⣿⣿⣿⣿⣿⣿⣿⣾⣿⣿⣿⣷⡼⢧⢵⢕⢵⢕⢕⡕⢕⢕⢕⢕⢕⢝⢝⢟⢗⢕⢕⢝⢞⢝⢕⢜⢕⡝⢕⢕⢕⢕⢕⢕⢜⢝⠀⠀⠀⠀⠀⠀⠀⠀⠀⠀⠀⠀</a:t>
            </a:r>
            <a:br/>
            <a:r>
              <a:t>⠀⠀⠀⠀⠀⠀⠀⠀⠀⠀⠀⢜⣿⣟⢕⢕⢙⢝⢕⢕⢝⢹⢏⢗⢝⢹⢿⣿⣿⣿⣿⣿⣿⣿⣿⣷⣕⢕⢕⢕⢕⢕⢕⢕⢕⢕⢕⢕⢕⢕⢕⢕⢕⢕⢕⢕⢕⢕⢕⢕⢝⢕⢕⢕⢕⢇⢕⢕⢕⠀⠀⠀⠀⠀⠀⠀⠀⠀⠀⠀⠀</a:t>
            </a:r>
            <a:br/>
            <a:r>
              <a:t>⠀⠀⠀⠀⠀⠀⠀⠀⠀⠀⠀⢸⡿⢏⢕⢕⢕⢕⢕⢕⢕⢱⢕⢕⡕⢕⢽⢻⢿⣿⣿⣿⣿⣿⣿⣿⣿⣷⣗⣳⣷⣷⣳⡕⢕⢕⢕⢕⢕⢕⢕⢕⢕⢕⢕⢕⢕⢕⢕⢕⢕⢕⣕⣕⢕⢕⢱⢕⢕⠀⠀⠀⠀⠀⠀⠀⠀⠀⠀⠀⠀</a:t>
            </a:r>
            <a:br/>
            <a:r>
              <a:t>⠀⠀⠀⠀⠀⠀⠀⠀⠀⠀⠀⠘⠋⠑⠑⠑⠑⠑⠑⠑⠑⠑⠑⠑⠑⠑⠑⠑⠑⠙⠛⠛⠛⠛⠛⠛⠛⠛⠛⠛⠛⠛⠛⠛⠛⠘⠘⠑⠑⠑⠑⠑⠑⠑⠑⠑⠓⠓⠛⠃⠓⠋⠛⠛⠚⠛⠛⠃⠑⠀⠀⠀⠀⠀⠀⠀⠀⠀⠀⠀⠀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⠀⠀⠀⠀⠀⠀⠀⠀⠀⠀⠀⢸⣿⣿⣿⣿⣿⣿⣿⣿⣿⣿⣿⣿⣿⣿⣿⣿⣿⣿⣿⣿⣿⣿⣿⣿⣿⣿⣿⡿⢟⢏⢕⢕⢝⢝⢻⢿⣿⣿⣿⣿⣿⣿⣿⣿⣿⣿⣿⣿⣿⣿⣿⣿⣿⣿⣿⣿⣿⠀⠀⠀⠀⠀⠀⠀⠀⠀⠀⠀⠀</a:t>
            </a:r>
            <a:br/>
            <a:r>
              <a:t>⠀⠀⠀⠀⠀⠀⠀⠀⠀⠀⠀⠘⢻⣿⣿⣿⣿⣿⣿⣿⣿⣿⣿⣿⣿⣿⣿⣿⣿⣿⣿⣿⣿⣿⣿⣿⣿⢟⠕⠑⠁⠅⠅⠁⠑⠇⢵⡕⢜⢻⣿⣿⣿⣿⣿⣿⣿⣿⣿⣿⣿⣿⣿⣿⣿⣿⣿⣿⣿⠀⠀⠀⠀⠀⠀⠀⠀⠀⠀⠀⠀</a:t>
            </a:r>
            <a:br/>
            <a:r>
              <a:t>⠀⠀⠀⠀⠀⠀⠀⠀⠀⠀⠀⢀⢕⣸⣿⣿⣿⣿⣿⣿⣿⣿⣿⣿⣿⣿⣿⣿⣿⣿⣿⣿⣿⣿⣿⡿⢇⢕⢜⢝⢝⢝⢝⢝⢝⠕⠄⠜⢣⡕⢹⣿⣿⣿⣿⣿⣿⣿⣿⣿⣿⣿⣿⣿⣿⣿⣿⣿⣿⠀⠀⠀⠀⠀⠀⠀⠀⠀⠀⠀⠀</a:t>
            </a:r>
            <a:br/>
            <a:r>
              <a:t>⠀⠀⠀⠀⠀⠀⠀⠀⠀⠀⠀⢕⣵⣿⣯⣿⣿⣿⣿⣿⣿⣿⣿⣿⣿⣿⣿⣿⣿⣿⣿⣿⣿⣿⡟⢕⢕⢕⢕⣕⡵⢵⢕⢕⢕⢕⢔⠄⠀⢱⡕⢹⣿⣿⣿⣿⣿⣿⣿⣿⣿⣿⣿⣿⣿⣿⣿⣿⣿⠀⠀⠀⠀⠀⠀⠀⠀⠀⠀⠀⠀</a:t>
            </a:r>
            <a:br/>
            <a:r>
              <a:t>⠀⠀⠀⠀⠀⠀⠀⠀⠀⠀⠀⢸⣿⣿⣿⣿⣿⣿⣿⣿⣿⣿⣿⣿⣿⣿⣿⣿⣿⣿⣿⣿⣿⣿⢕⢕⢕⢕⣱⣿⣿⣿⣗⡕⢕⢕⢕⢕⢕⢕⢳⢜⣿⣿⣿⣿⣿⣿⣿⣿⣿⣿⣿⣿⣿⣿⣿⣿⣿⠀⠀⠀⠀⠀⠀⠀⠀⠀⠀⠀⠀</a:t>
            </a:r>
            <a:br/>
            <a:r>
              <a:t>⠀⠀⠀⠀⠀⠀⠀⠀⠀⠀⠀⢸⣿⣿⣿⣿⣿⣿⣿⣿⣿⣿⣿⣿⣿⣿⣿⣿⣿⣿⣿⣿⣿⣿⣧⣕⢕⣱⣿⣿⣿⣿⣿⣷⡕⢕⢕⢕⢕⢕⢸⢸⣿⣿⣿⣿⣿⣿⣿⣿⣿⣿⣿⣿⣿⣿⣿⣿⣿⠀⠀⠀⠀⠀⠀⠀⠀⠀⠀⠀⠀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⠀⠀⠀⠀⠀⠀⠀⠀⠀⠀⠀⢸⣿⣿⣿⣿⣿⣿⣿⣿⣿⣿⣿⣿⣿⣿⣿⣿⣿⣿⣿⣿⣿⣿⣿⣿⣿⣿⣿⣿⣿⣿⣿⣿⣷⣷⣷⣷⣾⣿⣿⢸⣿⣿⣿⣿⣿⣿⣿⣿⣿⣿⣿⣿⣿⣿⣿⣿⣿⠀⠀⠀⠀⠀⠀⠀⠀⠀⠀⠀⠀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⠀⠀⠀⠀⠀⠀⠀⠀⠀⠀⠀⢸⣿⣿⣿⣿⣿⣿⣿⣿⣿⣿⣿⣿⣿⣿⣿⣿⣿⣿⣿⣿⣿⣿⣿⣿⣿⣿⣿⣿⣿⣿⣿⣿⣿⣿⣿⣿⣿⣿⣿⢸⣿⣿⣿⣿⣿⣿⣿⣿⣿⣿⣿⣿⣿⣿⣿⣿⣿⠀⠀⠀⠀⠀⠀⠀⠀⠀⠀⠀⠀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⠀⠀⠀⠀⠀⠀⠀⠀⠀⠀⠀⢸⣿⣿⣿⣿⣿⣿⣿⣿⣿⣿⣿⣿⣿⣿⣿⣿⣿⣿⣿⣿⣿⣿⣿⣿⣿⣿⣿⣿⣿⣿⣿⣿⣿⣿⣿⣿⣿⣿⢕⣼⣿⣿⣿⣿⣿⣿⣿⣿⣿⣿⣿⣿⣿⣿⣿⣿⣿⠀⠀⠀⠀⠀⠀⠀⠀⠀⠀⠀⠀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⠀⠀⠀⠀⠀⠀⠀⠀⠀⠀⠀⢸⣿⣿⣿⣿⣿⣿⣿⣿⣿⣿⣿⣿⣿⣿⣿⣿⣿⣿⣿⣿⣿⣿⣿⣿⣿⣿⣿⣿⣿⣿⣿⣿⣿⣿⣿⣿⣿⣿⡎⣿⣿⣿⣿⣿⣿⣿⣿⣿⣿⣿⣿⣿⣿⣿⣿⣿⣿⠀⠀⠀⠀⠀⠀⠀⠀⠀⠀⠀⠀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⠀⠀⠀⠀⠀⠀⠀⠀⠀⠀⠀⢸⣿⣿⣿⣿⣿⣿⣿⣿⣿⣿⣿⣿⣿⣿⣿⣿⣿⣿⣿⣿⣿⣿⣿⣿⣿⣿⣿⣿⣿⣿⣿⣿⣿⣿⣿⣿⣿⣿⡇⣿⣿⣿⣿⣿⣿⣿⣿⣿⣿⣿⣿⣿⣿⣿⣿⣿⣿⠀⠀⠀⠀⠀⠀⠀⠀⠀⠀⠀⠀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⠀⠀⠀⠀⠀⠀⠀⠀⠀⠀⠀⢸⣿⣿⣿⣿⣿⣿⣿⣿⣿⣿⣿⣿⣿⣿⣿⣿⣿⣿⣿⣿⣿⣿⣿⣿⣿⣿⣿⣿⣿⣿⣿⣿⣿⣿⣿⣿⣿⣿⢕⣿⣿⣿⣿⣿⣿⣿⣿⣿⣿⣿⣿⣿⣿⣿⣿⣿⣿⠀⠀⠀⠀⠀⠀⠀⠀⠀⠀⠀⠀</a:t>
            </a:r>
            <a:br/>
            <a:r>
              <a:t>⠀⠀⠀⠀⠀⠀⠀⠀⠀⠀⠀⠘⢟⢿⢿⢿⣿⣿⣿⣿⣿⣿⣿⣿⣿⣿⣿⣿⣿⣿⣿⣿⣿⣿⣿⣿⣿⣿⣿⣿⡿⢿⢿⢿⢿⣿⣿⣿⣿⣿⣳⣿⣿⣿⣿⣿⣿⣿⣿⣿⣿⣿⣿⣿⣿⣿⣿⣿⣿⠀⠀⠀⠀⠀⠀⠀⠀⠀⠀⠀⠀</a:t>
            </a:r>
            <a:br/>
            <a:r>
              <a:t>⠀⠀⠀⠀⠀⠀⠀⠀⠀⠀⠀⢱⣷⣵⣕⣑⣸⣿⣿⣿⣿⣿⣿⣿⣿⣿⣿⣿⣿⣿⣿⣿⣿⣿⣿⣿⣿⣿⣿⣿⣿⣷⣷⣧⣵⣵⣕⣅⢀⠀⢜⣿⣿⣿⣿⣿⣿⣿⣿⣿⣿⣿⣿⣿⣿⣿⣿⣿⣿⠀⠀⠀⠀⠀⠀⠀⠀⠀⠀⠀⠀</a:t>
            </a:r>
            <a:br/>
            <a:r>
              <a:t>⠀⠀⠀⠀⠀⠀⠀⠀⠀⠀⠀⠈⢝⢝⢝⢟⣟⢟⢏⢟⡛⢛⣛⢻⢟⣟⢟⣿⣿⣿⣿⣿⣿⣿⣿⣿⢿⣿⣿⣿⡿⢿⢿⢿⢿⢿⢿⢿⢿⢿⢿⢿⢿⡿⢿⢿⢿⢿⡿⢿⢿⢿⡿⢿⢿⢿⢿⡿⢿⠀⠀⠀⠀⠀⠀⠀⠀⠀⠀⠀⠀</a:t>
            </a:r>
            <a:br/>
            <a:r>
              <a:t>⠀⠀⠀⠀⠀⠀⠀⠀⠀⠀⠀⢕⣵⣷⣷⢗⣣⢏⣿⣿⡟⡵⡷⢧⢹⢞⣽⣿⣿⣿⣿⢿⡽⢕⣇⢹⣫⢝⣿⣿⣿⣕⡕⢕⣕⡵⡇⣱⢷⣷⣷⣿⣿⣿⣿⣿⣿⣿⣿⣿⣿⣿⣿⣿⣿⣿⣿⣿⣿⠀⠀⠀⠀⠀⠀⠀⠀⠀⠀⠀⠀</a:t>
            </a:r>
            <a:br/>
            <a:r>
              <a:t>⠀⠀⠀⠀⠀⠀⠀⠀⠀⠀⠀⢱⢷⢷⡾⣿⣿⣿⣿⣾⣷⣗⣗⣱⣮⣿⣿⣿⣟⡻⢿⣷⡧⢕⣵⣪⡵⢇⢺⣿⣿⣞⣷⣿⣿⡏⢽⢿⣧⣵⡽⣿⣟⣿⣿⣿⣿⣿⣿⣿⣿⣿⣿⣿⣿⣿⣿⣿⣿⠀⠀⠀⠀⠀⠀⠀⠀⠀⠀⠀⠀</a:t>
            </a:r>
            <a:br/>
            <a:r>
              <a:t>⠀⠀⠀⠀⠀⠀⠀⠀⠀⠀⠀⢱⣷⣾⢿⣿⣿⣿⣿⣿⣿⣿⣿⣿⣯⣿⣿⣿⣯⢮⢿⣯⢝⢼⡵⢽⡽⡵⢝⢟⢻⡿⢟⡽⢿⣕⣿⡏⢽⢿⣝⣽⣮⣽⣿⣿⣽⣿⣿⣿⣿⣿⣿⣿⣿⣿⣿⣿⣿⠀⠀⠀⠀⠀⠀⠀⠀⠀⠀⠀⠀</a:t>
            </a:r>
            <a:br/>
            <a:r>
              <a:t>⠀⠀⠀⠀⠀⠀⠀⠀⠀⠀⠀⢸⣿⡜⢕⢹⢿⢿⢿⢿⢿⣿⣿⣿⣿⣿⣿⣿⣿⣷⣵⣷⣧⣕⡕⢜⢵⢜⢳⢕⢳⢫⣼⢻⡧⢵⣕⣱⣱⣽⣷⣏⣜⣻⢿⣟⣯⡿⡿⢿⣿⡿⣿⣿⣿⣿⣿⣿⣿⠀⠀⠀⠀⠀⠀⠀⠀⠀⠀⠀⠀</a:t>
            </a:r>
            <a:br/>
            <a:r>
              <a:t>⠀⠀⠀⠀⠀⠀⠀⠀⠀⠀⠀⢸⣿⣯⣗⢇⢕⢧⣧⣷⣷⣟⡽⣿⣿⣿⣿⣿⣿⣿⣿⣿⣿⣿⣿⣵⢣⣕⡕⢵⢕⢕⢕⢕⢇⡕⢕⢕⢜⢝⢝⢟⢗⢜⢎⢕⡏⢕⢜⡕⢜⡕⢕⢕⢕⢕⢝⢕⢝⠀⠀⠀⠀⠀⠀⠀⠀⠀⠀⠀⠀</a:t>
            </a:r>
            <a:br/>
            <a:r>
              <a:t>⠀⠀⠀⠀⠀⠀⠀⠀⠀⠀⠀⢸⣟⣏⡕⢕⢜⣝⢕⢕⢜⢕⢫⢕⢎⢝⢿⣿⣿⣿⣿⣿⣿⣷⣯⢏⢕⢕⢕⢕⢕⢕⢕⢕⢕⢕⢕⢕⢕⢕⢕⢕⢕⢕⢕⢕⢕⢕⢕⢕⢕⢝⢜⢝⢞⢇⢜⢕⢕⠀⠀⠀⠀⠀⠀⠀⠀⠀⠀⠀⠀</a:t>
            </a:r>
            <a:br/>
            <a:r>
              <a:t>⠀⠀⠀⠀⠀⠀⠀⠀⠀⠀⠀⢸⣿⢿⢕⢕⢕⢕⢕⢕⢕⢕⢕⢕⢕⢕⢕⢻⢿⣿⣿⣿⣿⣿⣿⣿⣿⣿⣷⣗⣷⣷⣧⡵⢕⢕⢕⢕⢕⢕⢕⢕⢕⢕⢕⢕⢕⢕⢕⢕⢕⢕⢕⡕⡕⡕⢕⢱⡕⠀⠀⠀⠀⠀⠀⠀⠀⠀⠀⠀⠀</a:t>
            </a:r>
            <a:br/>
            <a:r>
              <a:t>⠀⠀⠀⠀⠀⠀⠀⠀⠀⠀⠀⠘⠛⠑⠑⠑⠑⠑⠑⠑⠑⠑⠑⠑⠑⠑⠑⠑⠑⠘⠙⠛⠛⠛⠛⠛⠛⠛⠛⠛⠛⠛⠛⠛⠛⠃⠑⠘⠃⠑⠑⠑⠑⠑⠑⠑⠑⠃⠚⠛⠘⠛⠋⠙⠛⠛⠋⠛⠃⠀⠀⠀⠀⠀⠀⠀⠀⠀⠀⠀⠀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⠀⠀⠀⠀⠀⠀⠀⠀⠀⠀⠀⢸⣿⣿⣿⣿⣿⣿⣿⣿⣿⣿⣿⣿⡿⣿⣿⣿⣿⣿⣿⣿⣿⣿⣿⣿⣿⣿⣿⡿⢟⢏⢕⢕⢜⢝⢟⢿⣿⣿⣿⣿⣿⣿⣿⣿⣿⣿⣿⣿⣿⣿⣿⣿⣿⣿⣿⣿⣿⠀⠀⠀⠀⠀⠀⠀⠀⠀⠀⠀⠀</a:t>
            </a:r>
            <a:br/>
            <a:r>
              <a:t>⠀⠀⠀⠀⠀⠀⠀⠀⠀⠀⠀⠈⢻⣿⣿⣿⣿⣿⣿⣿⣿⣿⣿⣿⣿⣿⣿⣿⣿⣿⣿⣿⣿⣿⣿⣿⣿⢟⠏⠕⠅⠕⠕⠅⠐⠃⠵⡕⢜⢹⣿⣿⣿⣿⣿⣿⣿⣿⣿⣿⣿⣿⣿⣿⣿⣿⣿⣿⣿⠀⠀⠀⠀⠀⠀⠀⠀⠀⠀⠀⠀</a:t>
            </a:r>
            <a:br/>
            <a:r>
              <a:t>⠀⠀⠀⠀⠀⠀⠀⠀⠀⠀⠀⢀⢕⢜⢻⣿⣿⣿⣿⣿⣿⣿⣿⣿⣿⣿⣿⣿⣿⣿⣿⣿⣿⣿⣿⡿⢏⢕⢜⢝⣹⣽⣯⢝⢝⢑⢁⠘⢳⡕⢜⣿⣿⣿⣿⣿⣿⣿⣿⣿⣿⣿⣿⣿⣿⣿⣿⣿⣿⠀⠀⠀⠀⠀⠀⠀⠀⠀⠀⠀⠀</a:t>
            </a:r>
            <a:br/>
            <a:r>
              <a:t>⠀⠀⠀⠀⠀⠀⠀⠀⠀⠀⠀⢕⣕⣵⣾⣿⣿⣿⣿⣿⣿⣿⣿⣿⣿⣿⣿⣿⣿⣿⣿⣿⣿⣿⡿⢕⢔⢕⡕⣱⣿⣿⣿⣗⢕⢕⢐⢐⠀⠜⡕⢸⣿⣿⣿⣿⣿⣿⣿⣿⣿⣿⣿⣿⣿⣿⣿⣿⣿⠀⠀⠀⠀⠀⠀⠀⠀⠀⠀⠀⠀</a:t>
            </a:r>
            <a:br/>
            <a:r>
              <a:t>⠀⠀⠀⠀⠀⠀⠀⠀⠀⠀⠀⢸⣿⣿⣿⣿⣿⣿⣿⣿⣿⣿⣿⣿⣿⣿⣿⣿⣿⣿⣿⣿⣿⣿⡇⢕⢕⢕⣿⣿⣿⣿⣿⣿⢕⢕⢕⢕⢕⢕⢸⢕⣿⣿⣿⣿⣿⣿⣿⣿⣿⣿⣿⣿⣿⣿⣿⣿⣿⠀⠀⠀⠀⠀⠀⠀⠀⠀⠀⠀⠀</a:t>
            </a:r>
            <a:br/>
            <a:r>
              <a:t>⠀⠀⠀⠀⠀⠀⠀⠀⠀⠀⠀⢸⣿⣿⣿⣿⣿⣿⣿⣿⣿⣿⣿⣿⣿⣿⣿⣿⣿⣿⣿⣿⣿⣿⣧⣱⡕⣱⣿⣿⣿⣿⣿⣿⣿⢕⢕⢕⢕⢕⢸⢕⣿⣿⣿⣿⣿⣿⣿⣿⣿⣿⣿⣿⣿⣿⣿⣿⣿⠀⠀⠀⠀⠀⠀⠀⠀⠀⠀⠀⠀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⠀⠀⠀⠀⠀⠀⠀⠀⠀⠀⠀⢸⣿⣿⣿⣿⣿⣿⣿⣿⣿⣿⣿⣿⣿⣿⣿⣿⣿⣿⣿⣿⣿⣿⣿⣿⣿⣿⣿⣿⣿⣿⣿⣿⣿⣷⣷⣷⣾⣿⣿⢕⣿⣿⣿⣿⣿⣿⣿⣿⣿⣿⣿⣿⣿⣿⣿⣿⣿⠀⠀⠀⠀⠀⠀⠀⠀⠀⠀⠀⠀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⠀⠀⠀⠀⠀⠀⠀⠀⠀⠀⠀⢸⣿⣿⣿⣿⣿⣿⣿⣿⣿⣿⣿⣿⣿⣿⣿⣿⣿⣿⣿⣿⣿⣿⣿⣿⣿⣿⣿⣿⣿⣿⣿⣿⣿⣿⣿⣿⣿⣿⣿⢕⣿⣿⣿⣿⣿⣿⣿⣿⣿⣿⣿⣿⣿⣿⣿⣿⣿⠀⠀⠀⠀⠀⠀⠀⠀⠀⠀⠀⠀</a:t>
            </a:r>
            <a:br/>
            <a:r>
              <a:t>⠀⠀⠀⠀⠀⠀⠀⠀⠀⠀⠀⢸⣿⣿⣿⣿⣿⣿⣿⣿⣿⣿⣿⣿⣿⣿⣯⣿⣿⣿⣽⣿⣿⣿⣿⣿⣿⣿⣿⣿⣿⣿⣿⣿⣿⣿⣿⣿⣿⣿⡯⢸⣿⣿⣿⣿⣿⣿⣿⣿⣿⣿⣿⣿⣿⣿⣿⣿⣿⠀⠀⠀⠀⠀⠀⠀⠀⠀⠀⠀⠀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⠀⠀⠀⠀⠀⠀⠀⠀⠀⠀⠀⢸⣿⣿⣿⣿⣿⣿⣿⣿⣿⣿⣿⣿⣿⣿⣿⣿⣿⣿⣿⣿⣿⣿⣿⣿⣿⣿⣿⣿⣿⣿⣿⣿⣿⣿⣿⣿⣿⣿⡏⢹⣿⣿⣿⣿⣿⣿⣿⣿⣿⣿⣿⣿⣿⣿⣿⣿⣿⠀⠀⠀⠀⠀⠀⠀⠀⠀⠀⠀⠀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⠀⠀⠀⠀⠀⠀⠀⠀⠀⠀⠀⢸⣿⣿⣿⣿⣿⣿⣿⣿⣿⣿⣿⣿⣿⣿⣿⣿⣿⣿⣿⣿⣿⣿⣿⣿⣿⣿⣿⣿⣿⣿⣿⣿⣿⣿⣿⣿⣿⣿⣇⣼⣿⣿⣿⣿⣿⣿⣿⣿⣿⣿⣿⣿⣿⣿⣿⣿⣿⠀⠀⠀⠀⠀⠀⠀⠀⠀⠀⠀⠀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⠀⠀⠀⠀⠀⠀⠀⠀⠀⠀⠀⢸⣿⣿⣿⣿⣿⣿⣿⣿⣿⣿⣿⣿⣿⣿⣿⣿⣿⣿⣿⣿⣿⣿⣿⣿⣿⣿⣿⣿⣿⣿⣿⣿⣿⣿⣿⣿⣿⣿⢇⢿⣿⣿⣿⣿⣿⣿⣿⣿⣿⣿⣿⣿⣿⣿⣿⣿⣿⠀⠀⠀⠀⠀⠀⠀⠀⠀⠀⠀⠀</a:t>
            </a:r>
            <a:br/>
            <a:r>
              <a:t>⠀⠀⠀⠀⠀⠀⠀⠀⠀⠀⠀⠘⢟⢿⢿⢿⢿⣿⣿⣿⣿⣿⣿⣿⣿⣿⣿⣿⣿⣿⣿⣿⣿⣿⣿⣿⣿⣿⣿⣿⡿⢿⢿⢿⢿⢿⣿⡿⣿⣿⢕⣿⣿⣿⣿⣿⣿⣿⣿⣿⣿⣿⣿⣿⣿⣿⣿⣿⣿⠀⠀⠀⠀⠀⠀⠀⠀⠀⠀⠀⠀</a:t>
            </a:r>
            <a:br/>
            <a:r>
              <a:t>⠀⠀⠀⠀⠀⠀⠀⠀⠀⠀⠀⢱⣷⣧⣵⣕⣜⣿⣿⣿⣿⣿⣿⣿⣿⣿⣿⣿⣿⣿⣿⣿⣿⣿⣿⣿⣿⣿⣿⣿⣿⣷⣷⣧⣵⣵⡕⣑⢀⠀⠁⣿⣿⣿⣿⣿⣿⣿⣿⣿⣿⣿⣿⣿⣿⣿⣿⣿⣿⠀⠀⠀⠀⠀⠀⠀⠀⠀⠀⠀⠀</a:t>
            </a:r>
            <a:br/>
            <a:r>
              <a:t>⠀⠀⠀⠀⠀⠀⠀⠀⠀⠀⠀⠈⢝⢝⢝⢝⣟⢟⢛⢛⢛⢛⢛⢏⢿⢟⡟⢿⣿⣿⣿⣿⣿⣿⣿⣟⣿⣿⣿⣿⡿⢿⢿⢿⢿⢿⢿⢿⢿⢿⢿⢿⢿⢿⢿⢿⢿⢿⢿⢿⢿⢿⡿⢿⣿⣿⣿⣿⢿⠀⠀⠀⠀⠀⠀⠀⠀⠀⠀⠀⠀</a:t>
            </a:r>
            <a:br/>
            <a:r>
              <a:t>⠀⠀⠀⠀⠀⠀⠀⠀⠀⠀⠀⢕⣱⣷⣷⣇⣱⡼⣽⡽⣕⢣⡪⢷⢞⣷⣽⣿⣿⣿⡿⡿⡿⢇⢜⢝⢜⡱⣽⣿⣿⢵⢇⢕⣕⢱⢜⣜⢷⣷⣷⣷⣿⣿⣿⣿⣿⣿⣿⣿⣿⣿⣿⣿⣿⣿⣿⣿⣿⠀⠀⠀⠀⠀⠀⠀⠀⠀⠀⠀⠀</a:t>
            </a:r>
            <a:br/>
            <a:r>
              <a:t>⠀⠀⠀⠀⠀⠀⠀⠀⠀⠀⠀⢕⡷⢾⢾⣿⣿⣿⣿⣿⣷⣷⣗⣱⣧⣿⣿⣿⣿⡟⢯⣾⣷⡱⢕⣱⣽⢱⣜⣿⣿⣷⢷⡿⣟⡾⢕⢻⣽⣽⡼⢾⣟⣻⣿⣿⣿⣿⣿⣿⣿⣿⣿⣿⣿⣿⣿⣿⣿⠀⠀⠀⠀⠀⠀⠀⠀⠀⠀⠀⠀</a:t>
            </a:r>
            <a:br/>
            <a:r>
              <a:t>⠀⠀⠀⠀⠀⠀⠀⠀⠀⠀⠀⢕⣾⣾⡿⣿⣿⣿⣿⣿⣿⣿⣿⣿⣵⡟⣻⢿⡿⡷⢽⣿⢕⢷⢵⢽⡽⢽⢏⢝⢻⣟⢟⢿⢿⣫⣽⡝⢽⢿⣏⢹⣷⣹⡿⢽⣯⢻⡿⣿⣿⣿⣿⣿⣿⣿⣿⣿⣿⠀⠀⠀⠀⠀⠀⠀⠀⠀⠀⠀⠀</a:t>
            </a:r>
            <a:br/>
            <a:r>
              <a:t>⠀⠀⠀⠀⠀⠀⠀⠀⠀⠀⠀⢸⣿⡕⢝⢜⢟⢿⢿⣿⣿⣿⣿⣿⣿⣿⣿⣼⣿⣵⣧⣵⣧⣕⣕⢕⢸⢵⢕⢇⢜⢜⢵⢕⢽⢵⢕⣕⢕⣽⣵⣝⣕⣎⡻⢟⣟⣹⢿⢟⢟⣏⢯⣿⡿⣿⣿⣿⣿⠀⠀⠀⠀⠀⠀⠀⠀⠀⠀⠀⠀</a:t>
            </a:r>
            <a:br/>
            <a:r>
              <a:t>⠀⠀⠀⠀⠀⠀⠀⠀⠀⠀⠀⢸⣿⣿⣕⡇⣇⢵⢵⣳⣷⣞⣹⢿⣿⣿⣿⣿⣿⣿⣿⣿⣿⣿⣿⣵⡜⢕⢕⢕⢱⢕⢕⢕⢕⢕⢕⢕⢜⢝⢕⢟⢗⢇⢝⢕⢗⢜⢕⢜⢕⡕⢸⢕⢕⢕⢜⢕⢜⠀⠀⠀⠀⠀⠀⠀⠀⠀⠀⠀⠀</a:t>
            </a:r>
            <a:br/>
            <a:r>
              <a:t>⠀⠀⠀⠀⠀⠀⠀⠀⠀⠀⠀⢸⣿⣟⡝⢕⢕⢙⢕⢕⢕⢕⢜⢝⢕⢝⢻⣿⣿⣿⣿⣿⣿⣿⣷⢎⡕⢕⢕⢕⢕⢕⢕⢕⢕⢕⢕⢕⢕⢕⢕⢕⢕⢕⢕⢕⢕⢕⢕⢕⢕⢜⢕⢜⢗⢗⢕⢕⢇⠀⠀⠀⠀⠀⠀⠀⠀⠀⠀⠀⠀</a:t>
            </a:r>
            <a:br/>
            <a:r>
              <a:t>⠀⠀⠀⠀⠀⠀⠀⠀⠀⠀⠀⢸⣿⡿⢇⢕⢕⢕⢕⢜⢕⢕⢕⢕⢕⢕⢕⢝⢿⣿⣿⣿⣿⣿⣷⣿⣷⣿⡳⣷⣗⣷⣷⣱⣕⢕⢕⢕⢕⢕⢕⢕⢕⢕⢕⢕⢕⢕⢕⢕⢕⢕⢔⢕⡕⢕⡕⢕⢱⠀⠀⠀⠀⠀⠀⠀⠀⠀⠀⠀⠀</a:t>
            </a:r>
            <a:br/>
            <a:r>
              <a:t>⠀⠀⠀⠀⠀⠀⠀⠀⠀⠀⠀⠘⠛⠑⠑⠑⠑⠑⠑⠑⠑⠑⠑⠑⠑⠑⠑⠑⠑⠘⠙⠛⠛⠛⠛⠛⠛⠛⠛⠛⠛⠛⠛⠛⠛⠓⠑⠑⠑⠑⠑⠑⠑⠑⠑⠑⠑⠑⠑⠑⠃⠘⠑⠙⠛⠑⠛⠛⠋⠀⠀⠀⠀⠀⠀⠀⠀⠀⠀⠀⠀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⠀⠀⠀⠀⠀⠀⠀⠀⠀⠀⠀⣿⣿⣿⣿⣿⣿⣿⣿⣿⣿⣿⣿⣿⣿⣿⣿⣿⣿⣿⣿⣿⣿⣿⣿⣿⣿⣿⣿⣿⣿⣿⣿⣿⡗⢕⢜⢻⢿⣿⣿⣿⣿⣿⣿⣿⣿⣿⣿⣿⣿⣿⣿⣿⣿⣿⣿⣿⣿⠀⠀⠀⠀⠀⠀⠀⠀⠀⠀⠀⠀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⠀⠀⠀⠀⠀⠀⠀⠀⠀⠀⠀⣿⣿⣿⣿⣿⣿⣿⣿⣿⣿⣿⣿⣿⣿⣿⣿⣿⣿⣿⣿⣿⣿⣿⣿⣿⣿⣿⣿⣿⣿⣿⣿⣿⣷⣵⣕⣕⢕⢜⢹⣿⣿⣿⣿⣿⣿⣿⣿⣿⣿⣿⣿⣿⣿⣿⣿⣿⣿⠀⠀⠀⠀⠀⠀⠀⠀⠀⠀⠀⠀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⠀⠀⠀⠀⠀⠀⠀⠀⠀⠀⠀⣿⣿⣿⣿⣿⣿⣿⣿⣿⣿⣿⣿⣿⣿⣿⣿⣿⣿⣿⣿⣿⣿⣿⣿⣿⣿⣿⣿⡷⢕⢕⢝⢝⢝⢞⢽⣿⣿⣿⣿⣿⣿⣿⣿⣿⣿⣿⣿⣿⣿⣿⣿⣿⣿⣿⣿⣿⣿⠀⠀⠀⠀⠀⠀⠀⠀⠀⠀⠀⠀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⠀⠀⠀⠀⠀⠀⠀⠀⠀⠀⠀⣿⣿⣿⣿⣿⣿⣿⣿⣿⣿⣿⣿⣿⣿⣿⣿⣿⣿⣿⣿⣿⣿⣿⣿⣿⣿⣿⣿⣷⢕⢕⢕⢕⢕⢕⢕⢕⢝⢿⣿⣿⣿⣿⣿⣿⣿⣿⣿⣿⣿⣿⣿⣿⣿⣿⣿⣿⣿⠀⠀⠀⠀⠀⠀⠀⠀⠀⠀⠀⠀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⠀⠀⠀⠀⠀⠀⠀⠀⠀⠀⠀⣿⣿⣿⣿⣿⣿⣿⣿⣿⣿⣿⣿⣿⣿⣿⣿⣿⣿⣿⣿⣿⣿⣿⣿⣿⣿⣿⣿⣿⣧⢕⢕⢕⢕⢕⢕⢕⢕⢕⢕⢻⣿⣿⣿⣿⣿⣿⣿⣿⣿⣿⣿⣿⣿⣿⣿⣿⣿⠀⠀⠀⠀⠀⠀⠀⠀⠀⠀⠀⠀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⠀⠀⠀⠀⠀⠀⠀⠀⠀⠀⠀⣿⣿⣿⣿⣿⣿⣿⣿⣿⣿⣿⣿⣿⣿⣿⣿⣿⣿⣿⣿⣿⣿⣿⣿⣿⣿⣿⣿⣿⣿⡕⢕⢕⢕⢕⢕⢕⢕⢕⢕⢸⣿⣿⣿⣿⣿⣿⣿⣿⣿⣿⣿⣿⣿⣿⣿⣿⣿⠀⠀⠀⠀⠀⠀⠀⠀⠀⠀⠀⠀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⠀⠀⠀⠀⠀⠀⠀⠀⠀⠀⠀⣿⣿⣿⣿⣿⣿⣿⣿⣿⣿⣿⣿⣿⣿⣿⣿⣿⣿⣿⣿⣿⣿⣿⣿⢟⢟⢿⡏⢻⣿⣧⢕⢕⢕⢕⢕⢕⢕⣪⣷⣿⣿⣿⣿⣿⣿⣿⣿⣿⣿⣿⣿⣿⣿⣿⣿⣿⣿⠀⠀⠀⠀⠀⠀⠀⠀⠀⠀⠀⠀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⠀⠀⠀⠀⠀⠀⠀⠀⠀⠀⠀⣿⣿⣿⣿⣿⣿⣿⣿⣿⣿⣿⣿⣿⣿⣿⣿⣿⣿⣿⣿⣿⣿⣿⣿⡕⢕⢕⢧⡕⢜⣿⣷⢕⢕⢕⢱⣵⣷⣿⣿⣿⣿⣿⣿⣿⣿⣿⣿⣿⣿⣿⣿⣿⣿⣿⣿⣿⣿⠀⠀⠀⠀⠀⠀⠀⠀⠀⠀⠀⠀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⠀⠀⠀⠀⠀⠀⠀⠀⠀⠀⠀⣿⣿⣿⣿⣿⣿⣿⣿⣿⣿⣿⣿⣿⣿⣿⣿⣿⣿⣿⣿⣿⣿⣿⣿⣷⢕⢕⢜⢧⣵⣿⣿⣷⣵⢕⣿⣿⣿⣿⣿⣿⣿⣿⣿⣿⣿⣿⣿⣿⣿⣿⣿⣿⣿⣿⣿⣿⣿⠀⠀⠀⠀⠀⠀⠀⠀⠀⠀⠀⠀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⠀⠀⠀⠀⠀⠀⠀⠀⠀⠀⠀⣿⣿⣿⣿⣿⣿⣿⣿⣿⣿⣿⣿⣿⣿⣿⣿⣿⣿⣿⣿⣿⣿⣿⣿⣿⣧⢕⢕⢕⢸⣿⣻⢸⣿⣿⣿⣿⣿⣿⣿⣿⣿⣿⣿⣿⣿⣿⣿⣿⣿⣿⣿⣿⣿⣿⣿⣿⣿⠀⠀⠀⠀⠀⠀⠀⠀⠀⠀⠀⠀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⠀⠀⠀⠀⠀⠀⠀⠀⠀⠀⠀⣿⣿⣿⣿⣿⣿⣿⣿⣿⣿⣿⣿⣿⣿⣿⣿⣿⣿⣿⣿⣿⣿⣿⡟⢟⢻⢇⢕⢕⢕⢕⢇⢎⣿⡏⢻⣿⣿⣿⣿⣿⣿⣿⣿⣿⣿⣿⣿⣿⣿⣿⣿⣿⣿⣿⣿⣿⣿⠀⠀⠀⠀⠀⠀⠀⠀⠀⠀⠀⠀</a:t>
            </a:r>
            <a:br/>
            <a:r>
              <a:t>⠀⠀⠀⠀⠀⠀⠀⠀⠀⠀⠀⣿⣿⣿⣿⣿⣿⣿⣿⣿⣿⣿⣿⣿⣿⣿⣿⣿⣻⢿⣿⣿⢏⢟⢕⢕⢕⢕⣵⢷⢕⢕⢕⡼⢏⢕⢕⢜⢝⢟⢿⢿⢿⢿⢿⣿⣿⣿⣿⣿⣿⣿⣿⣿⣿⣿⣿⣿⣿⠀⠀⠀⠀⠀⠀⠀⠀⠀⠀⠀⠀</a:t>
            </a:r>
            <a:br/>
            <a:r>
              <a:t>⠀⠀⠀⠀⠀⠀⠀⠀⠀⠀⠀⣿⣿⣿⣿⣿⣿⣿⣿⣿⣿⣿⣿⣿⣿⣿⣿⣿⣿⣿⣿⣿⣷⣧⣧⣵⢵⢟⢝⢕⢕⢕⢕⢕⢕⢕⢕⢕⢕⢕⢕⢕⢕⢕⢕⢕⣿⣿⣿⣿⣿⣿⣿⣿⣿⣿⣿⣿⣿⠀⠀⠀⠀⠀⠀⠀⠀⠀⠀⠀⠀</a:t>
            </a:r>
            <a:br/>
            <a:r>
              <a:t>⠀⠀⠀⠀⠀⠀⠀⠀⠀⠀⠀⣿⣿⣿⣿⣿⣿⣿⣿⣿⣿⣿⣿⣿⣿⣿⢿⢿⢟⢟⢕⢿⣿⣷⣵⣕⢕⢕⢕⢕⢕⢕⢕⢕⢕⢕⢕⢕⢕⢕⢕⢕⢕⢕⢕⣼⣿⣿⣿⣿⣿⣿⣿⣿⣿⣿⣿⣿⣿⠀⠀⠀⠀⠀⠀⠀⠀⠀⠀⠀⠀</a:t>
            </a:r>
            <a:br/>
            <a:r>
              <a:t>⠀⠀⠀⠀⠀⠀⠀⠀⠀⠀⠀⣿⣿⣿⣿⣿⣿⣿⣿⣿⣿⣿⣿⣿⡿⢕⢕⢕⢕⢕⢕⢸⣿⣿⣿⣿⣷⣷⣕⡕⢕⢕⢕⢕⢕⢕⢕⢕⢕⢕⢕⢕⢕⢕⣸⣿⣿⣿⣿⣿⢟⣿⣿⣿⣿⣿⣿⣿⣿⠀⠀⠀⠀⠀⠀⠀⠀⠀⠀⠀⠀</a:t>
            </a:r>
            <a:br/>
            <a:r>
              <a:t>⠀⠀⠀⠀⠀⠀⠀⠀⠀⠀⠀⣿⣿⣿⣿⣿⣿⣿⣿⣿⣿⣿⣿⣿⡟⢕⢕⢕⢕⢕⢕⣿⣿⣿⣿⣿⣿⣿⣿⣿⣷⣕⢕⢕⢕⢕⢕⢕⢕⢕⢕⢕⣱⣿⣿⣿⣿⣿⣿⣿⡇⢜⢻⣿⣿⣿⣿⣿⣿⠀⠀⠀⠀⠀⠀⠀⠀⠀⠀⠀⠀</a:t>
            </a:r>
            <a:br/>
            <a:r>
              <a:t>⠀⠀⠀⠀⠀⠀⠀⠀⠀⠀⠀⣿⣿⣿⣿⣿⣿⣿⣿⣿⣿⣿⣿⡿⢕⢕⢕⢕⢕⣕⣼⣿⣿⣿⣿⣿⣿⣿⣿⣿⣿⣿⣷⣧⣕⡕⢕⢕⢕⢕⣱⣷⣿⣿⣿⣿⣿⣿⣿⣿⡇⢕⢕⢜⢝⢻⣿⣿⣿⠀⠀⠀⠀⠀⠀⠀⠀⠀⠀⠀⠀</a:t>
            </a:r>
            <a:br/>
            <a:r>
              <a:t>⠀⠀⠀⠀⠀⠀⠀⠀⠀⠀⠀⠛⠛⠛⠛⠛⠛⠛⠛⠛⠛⠛⠛⠑⠑⠓⠑⠑⠛⠛⠛⠛⠛⠛⠛⠛⠛⠛⠛⠛⠛⠛⠛⠛⠛⠛⠛⠛⠛⠛⠛⠛⠛⠛⠛⠛⠛⠛⠛⠛⠃⠑⠑⠑⠑⠑⠘⠛⠛⠀⠀⠀⠀⠀⠀⠀⠀⠀⠀⠀⠀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⠀⠀⠀⠀⠀⠀⠀⠀⠀⠀⠀⢜⣿⣿⣿⣿⣿⣿⣿⣿⣿⣿⣿⣿⣿⣿⣿⣿⣿⣿⣿⣿⣿⣿⣿⣿⣿⣿⣿⣿⡿⢟⢏⢝⢝⢝⢟⢿⣿⣿⣿⣿⣿⣿⣿⣿⣿⣿⣿⣿⣿⣿⣿⣿⣿⣿⣿⣿⣿⠀⠀⠀⠀⠀⠀⠀⠀⠀⠀⠀⠀</a:t>
            </a:r>
            <a:br/>
            <a:r>
              <a:t>⠀⠀⠀⠀⠀⠀⠀⠀⠀⠀⠀⠁⠕⢿⣿⣿⣿⣿⣿⣯⣿⣿⣿⣿⣿⣿⣿⣿⣿⣿⣿⣿⣿⣿⣿⣿⣿⣿⢟⠕⠕⢕⢕⢵⢕⠓⠱⢕⢕⢝⢿⣿⣿⣿⣿⣿⣿⣿⣿⣿⣿⣿⣿⣿⣿⣿⣿⣿⣿⠀⠀⠀⠀⠀⠀⠀⠀⠀⠀⠀⠀</a:t>
            </a:r>
            <a:br/>
            <a:r>
              <a:t>⠀⠀⠀⠀⠀⠀⠀⠀⠀⠀⠀⠀⢕⢕⣝⣿⣿⣿⣿⣿⣿⣿⣿⣿⣿⣿⣿⣿⣿⣿⣿⣿⣿⣿⣿⣿⢟⢕⢸⡫⣽⣿⣿⣿⣿⡝⢅⠐⠝⢇⢕⢹⣿⣿⣿⣿⣿⣿⣿⣿⣿⣿⣿⣿⣿⣿⣿⣿⣿⠀⠀⠀⠀⠀⠀⠀⠀⠀⠀⠀⠀</a:t>
            </a:r>
            <a:br/>
            <a:r>
              <a:t>⠀⠀⠀⠀⠀⠀⠀⠀⠀⠀⠀⢄⣕⣱⣿⣿⣿⣿⣿⣿⣿⣿⣿⣿⣿⣿⣿⣿⣿⣿⣿⣿⣿⣿⣿⢏⢕⢱⣾⣿⣿⣿⣿⣿⣿⣇⢕⢄⠀⠈⢧⢕⢿⣿⣿⣿⣿⣿⣿⣿⣿⣿⣿⣿⣿⣿⣿⣿⣿⠀⠀⠀⠀⠀⠀⠀⠀⠀⠀⠀⠀</a:t>
            </a:r>
            <a:br/>
            <a:r>
              <a:t>⠀⠀⠀⠀⠀⠀⠀⠀⠀⠀⠀⢸⣿⣿⣿⣿⣿⣿⣿⣿⣿⣿⣿⣿⣿⣿⣿⣿⣿⣿⣿⣿⣿⣿⡟⢕⢕⢸⣿⣿⣿⣿⣿⣿⣿⣇⢕⢕⢕⢔⢜⡇⢸⣿⣿⣿⣿⣿⣿⣿⣿⣿⣿⣿⣿⣿⣿⣿⣿⠀⠀⠀⠀⠀⠀⠀⠀⠀⠀⠀⠀</a:t>
            </a:r>
            <a:br/>
            <a:r>
              <a:t>⠀⠀⠀⠀⠀⠀⠀⠀⠀⠀⠀⢸⣿⣿⣿⣿⣿⣿⣿⣿⣿⣿⣿⣿⣿⣿⣿⣿⣿⣿⣿⣿⣿⣿⣇⡵⡕⢸⣿⣿⣿⣿⣿⣿⣿⣿⢕⢕⢕⢕⢕⡇⢸⣿⣿⣿⣿⣿⣿⣿⣿⣿⣿⣿⣿⣿⣿⣿⣿⠀⠀⠀⠀⠀⠀⠀⠀⠀⠀⠀⠀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⠀⠀⠀⠀⠀⠀⠀⠀⠀⠀⠀⢸⣿⣿⣿⣿⣿⣿⣿⣿⣿⣿⣿⣿⣿⣿⣿⣿⣿⣿⣿⣿⣿⣿⣿⣿⣿⣿⣿⣿⣿⣿⣿⣿⣿⣿⣷⣵⣾⣿⣿⡇⢸⣿⣿⣿⣿⣿⣿⣿⣿⣿⣿⣿⣿⣿⣿⣿⣿⠀⠀⠀⠀⠀⠀⠀⠀⠀⠀⠀⠀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⠀⠀⠀⠀⠀⠀⠀⠀⠀⠀⠀⢸⣿⣿⣿⣿⣿⣿⣿⣿⣿⣿⣿⣿⣿⣿⣿⣿⣿⣿⣿⣿⣿⣿⣿⣿⣿⣿⣿⣿⣿⣿⣿⣿⣿⣿⣿⣿⣿⣿⣿⡇⢸⣿⣿⣿⣿⣿⣿⣿⣿⣿⣿⣿⣿⣿⣿⣿⣿⠀⠀⠀⠀⠀⠀⠀⠀⠀⠀⠀⠀</a:t>
            </a:r>
            <a:br/>
            <a:r>
              <a:t>⠀⠀⠀⠀⠀⠀⠀⠀⠀⠀⠀⢸⣿⣿⣿⣿⡿⣽⣿⣿⣿⣿⣿⣯⣽⣿⣿⣽⣿⣽⣯⣿⣟⣿⣿⣿⣿⣿⣿⣿⣿⣿⣿⣿⣿⣿⣿⣿⣿⣿⣿⢕⣽⣿⣿⣿⣿⣿⣿⣿⣿⣿⣿⣿⣿⣿⣿⣿⣿⠀⠀⠀⠀⠀⠀⠀⠀⠀⠀⠀⠀</a:t>
            </a:r>
            <a:br/>
            <a:r>
              <a:t>⠀⠀⠀⠀⠀⠀⠀⠀⠀⠀⠀⢸⣿⣿⣿⣿⣿⣟⣿⣿⣿⣿⣿⣿⣿⣿⣿⣿⣿⣿⣿⣿⣿⣿⣿⣿⣿⣿⣿⣿⣿⣿⣿⣿⣿⣿⣿⣿⣿⣿⣿⢕⣿⣿⣿⣿⣿⣿⣿⣿⣿⣿⣿⣿⣿⣿⣿⣿⣿⠀⠀⠀⠀⠀⠀⠀⠀⠀⠀⠀⠀</a:t>
            </a:r>
            <a:br/>
            <a:r>
              <a:t>⠀⠀⠀⠀⠀⠀⠀⠀⠀⠀⠀⢸⣿⣿⣿⣿⣯⣵⣿⣿⣿⣿⣿⣿⣿⣿⣿⣿⣿⣿⣿⣿⣿⣿⣿⣿⣿⣿⣿⣿⣿⣿⣿⣿⣿⣿⣿⣿⣿⣿⣿⢱⣿⣿⣿⣿⣿⣿⣿⣿⣿⣿⣿⣿⣿⣿⣿⣿⣿⠀⠀⠀⠀⠀⠀⠀⠀⠀⠀⠀⠀</a:t>
            </a:r>
            <a:br/>
            <a:r>
              <a:t>⠀⠀⠀⠀⠀⠀⠀⠀⠀⠀⠀⢸⣿⣿⣿⣿⣷⣷⣿⣿⣿⣿⣿⣿⣿⣿⣿⣿⣿⣿⣿⣿⣿⣿⣿⣿⣿⣿⣿⣿⣿⣿⣿⣿⣿⣿⣿⣿⣿⣿⡇⢕⣿⣿⣿⣿⣿⣿⣿⣿⣿⣿⣿⣿⣿⣿⣿⣿⣿⠀⠀⠀⠀⠀⠀⠀⠀⠀⠀⠀⠀</a:t>
            </a:r>
            <a:br/>
            <a:r>
              <a:t>⠀⠀⠀⠀⠀⠀⠀⠀⠀⠀⠀⠘⢟⢻⢿⢿⢿⣿⣿⣿⣿⣿⣿⣿⣻⣿⣿⣿⣿⣿⣿⣿⣿⣿⣿⣿⣿⣿⡿⢿⣿⢿⢿⢿⢿⢿⢿⡿⢿⣿⡇⢸⣿⣿⣿⣿⣿⣿⣿⣿⣿⣿⣿⣿⣿⣿⣿⣿⣿⠀⠀⠀⠀⠀⠀⠀⠀⠀⠀⠀⠀</a:t>
            </a:r>
            <a:br/>
            <a:r>
              <a:t>⠀⠀⠀⠀⠀⠀⠀⠀⠀⠀⠀⠁⢕⢕⢕⢑⢑⢸⣿⣽⣿⣿⣷⣿⣿⣿⡞⣿⣿⣷⣿⣿⡿⢿⡿⣿⣿⡫⡿⢿⡿⢧⡷⢷⡵⢵⡕⢑⢀⢀⠀⢸⣿⣿⣿⣿⣿⣿⣿⣿⣿⣿⣿⣿⣿⣿⣿⣿⣿⠀⠀⠀⠀⠀⠀⠀⠀⠀⠀⠀⠀</a:t>
            </a:r>
            <a:br/>
            <a:r>
              <a:t>⠀⠀⠀⠀⠀⠀⠀⠀⠀⠀⠀⠈⢉⢉⢉⢑⢑⢑⢉⢙⢑⢐⠘⠑⠕⠜⢙⣝⣿⣿⣿⣿⣷⣿⡕⢧⢜⢝⢻⣿⡟⠝⠜⠟⠗⠿⢿⢿⢿⢷⢷⢞⢻⢿⢿⢟⢻⢿⢿⢻⠿⢿⢿⢿⢿⢿⢿⢿⢿⠀⠀⠀⠀⠀⠀⠀⠀⠀⠀⠀⠀</a:t>
            </a:r>
            <a:br/>
            <a:r>
              <a:t>⠀⠀⠀⠀⠀⠀⠀⠀⠀⠀⠀⢄⢕⣕⣷⡇⢕⢕⢕⢕⢕⢕⢕⢕⢕⢱⣾⣿⣿⢿⡟⢟⢝⢕⢕⢕⢕⢕⢕⣻⣿⡕⢕⢕⢕⡕⢕⢕⡱⢷⣷⣷⣷⣧⣵⣷⣵⣷⣣⣧⣵⣵⣵⣵⣷⣷⣾⣾⣾⠀⠀⠀⠀⠀⠀⠀⠀⠀⠀⠀⠀</a:t>
            </a:r>
            <a:br/>
            <a:r>
              <a:t>⠀⠀⠀⠀⠀⠀⠀⠀⠀⠀⠀⢔⡱⢇⢹⣷⣾⣿⣟⣧⣷⣕⢕⣕⡕⢜⣾⣿⣇⣕⢱⢕⣣⡕⢕⢕⣱⡵⢕⢺⣻⣷⢕⣵⢕⣗⡕⢕⢪⣱⣕⢵⢾⢟⢿⢿⢻⣿⣿⣿⣿⣿⣿⣿⣿⣿⣿⣿⣿⠀⠀⠀⠀⠀⠀⠀⠀⠀⠀⠀⠀</a:t>
            </a:r>
            <a:br/>
            <a:r>
              <a:t>⠀⠀⠀⠀⠀⠀⠀⠀⠀⠀⠀⢕⢳⣧⣼⣿⣿⣿⣿⣿⣿⣿⣿⣿⣷⢼⢟⢿⢿⢇⢱⢯⢇⢕⢵⢕⢜⢱⢱⢜⢟⢻⣝⢝⢽⢟⡕⣎⡝⢽⢽⣝⢕⡕⣜⢧⢜⢝⢻⢿⢿⣿⣿⣿⣿⣿⣿⣿⣿⠀⠀⠀⠀⠀⠀⠀⠀⠀⠀⠀⠀</a:t>
            </a:r>
            <a:br/>
            <a:r>
              <a:t>⠀⠀⠀⠀⠀⠀⠀⠀⠀⠀⠀⢱⣧⢕⢕⢝⢻⡿⢿⣿⡿⣿⣿⣿⣿⣷⣷⣧⣵⣵⣵⣵⣕⢕⢕⢅⢕⢕⢕⢕⢕⢕⢜⢕⢕⢱⢵⢕⡕⢕⣽⡕⣕⣕⡕⢳⢗⢝⢱⢿⢟⢟⡝⢟⣟⡿⣿⣿⣿⠀⠀⠀⠀⠀⠀⠀⠀⠀⠀⠀⠀</a:t>
            </a:r>
            <a:br/>
            <a:r>
              <a:t>⠀⠀⠀⠀⠀⠀⠀⠀⠀⠀⠀⢸⣿⣷⢇⢕⢕⣕⢕⢕⡕⣱⢞⢻⢿⣿⣿⣿⣿⣿⣿⡯⢿⣾⡽⣵⣕⢕⢕⢕⢕⢕⢕⢕⢕⢕⢕⢕⢕⢕⢝⢕⢝⠇⠕⠕⠕⢇⢕⢕⢕⢕⢕⢕⢕⢅⢕⢕⢜⠀⠀⠀⠀⠀⠀⠀⠀⠀⠀⠀⠀</a:t>
            </a:r>
            <a:br/>
            <a:r>
              <a:t>⠀⠀⠀⠀⠀⠀⠀⠀⠀⠀⠀⢸⣿⢿⢏⢕⢕⠕⢑⢕⢕⢕⢕⢕⢝⢝⢻⡿⣿⣿⣿⣻⣿⡧⢕⢕⢕⢕⢕⢕⢕⢕⢕⢕⢕⢕⢕⢕⢕⢕⢕⢕⢅⢄⢁⢑⢑⢕⢕⢕⢕⠁⠅⠕⠕⢕⢕⢕⢕⠀⠀⠀⠀⠀⠀⠀⠀⠀⠀⠀⠀</a:t>
            </a:r>
            <a:br/>
            <a:r>
              <a:t>⠀⠀⠀⠀⠀⠀⠀⠀⠀⠀⠀⢸⣿⣿⢿⢕⢕⢕⢕⢕⢕⢕⢕⢕⢕⢕⢕⢜⢻⣿⣿⣿⣿⣿⣷⣷⣷⡷⢗⡗⢗⣗⣕⣵⣕⢕⢕⢕⢕⢕⢕⢕⢕⢕⢕⢕⢕⢕⢕⢕⢕⢔⢔⢔⢔⢄⢅⢅⢔⠀⠀⠀⠀⠀⠀⠀⠀⠀⠀⠀⠀</a:t>
            </a:r>
            <a:br/>
            <a:r>
              <a:t>⠀⠀⠀⠀⠀⠀⠀⠀⠀⠀⠀⠘⠛⠋⠑⠑⠑⠑⠑⠑⠑⠑⠑⠑⠑⠑⠑⠑⠑⠘⠛⠛⠛⠛⠛⠛⠛⠛⠛⠛⠛⠛⠛⠋⠑⠃⠑⠑⠑⠑⠑⠑⠑⠑⠑⠑⠑⠑⠑⠑⠑⠑⠑⠑⠘⠙⠑⠚⠋⠀⠀⠀⠀⠀⠀⠀⠀⠀⠀⠀⠀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⠀⠀⠀⠀⠀⠀⠀⠀⠀⠀⠀⢸⣿⣿⣿⣿⣿⣿⣿⣿⣿⣿⣿⣿⣿⣿⣿⣿⣿⣿⣿⣿⣿⣿⣿⣿⣿⣿⣿⣿⡿⢟⠇⢕⢕⢜⢝⠟⢿⣿⣿⣿⣿⣿⣿⣿⣿⣿⣿⣿⣿⣿⣿⣿⣿⣿⣿⣿⣿⠀⠀⠀⠀⠀⠀⠀⠀⠀⠀⠀⠀</a:t>
            </a:r>
            <a:br/>
            <a:r>
              <a:t>⠀⠀⠀⠀⠀⠀⠀⠀⠀⠀⠀⠀⠝⢻⣿⣿⣿⣿⣿⣿⣿⣿⣿⣿⣿⣿⣿⣿⣿⣿⣿⣿⣿⣿⣿⣿⣿⣿⢟⠑⠕⢵⢵⣵⣧⡐⠔⢄⡔⢈⢻⣿⣿⣿⣿⣿⣿⣿⣿⣿⣿⣿⣿⣿⣿⣿⣿⣿⣿⠀⠀⠀⠀⠀⠀⠀⠀⠀⠀⠀⠀</a:t>
            </a:r>
            <a:br/>
            <a:r>
              <a:t>⠀⠀⠀⠀⠀⠀⠀⠀⠀⠀⠀⠀⢕⢕⢜⣿⣿⣿⣿⣿⣿⣿⣿⣿⣿⣿⣿⣿⣿⣿⣿⣿⣿⣿⣿⣿⡿⢕⢕⣿⣿⣿⣿⣿⣿⣯⢅⠀⠜⢧⡕⢜⣿⣿⣿⣿⣿⣿⣿⣿⣿⣿⣿⣿⣿⣿⣿⣿⣿⠀⠀⠀⠀⠀⠀⠀⠀⠀⠀⠀⠀</a:t>
            </a:r>
            <a:br/>
            <a:r>
              <a:t>⠀⠀⠀⠀⠀⠀⠀⠀⠀⠀⠀⢄⣕⢕⣸⣿⣿⣿⣿⣿⣿⣿⣿⣿⣿⣿⣿⣿⣿⣿⣿⣿⣿⣿⣿⡏⢔⢕⣼⣿⣿⣿⣿⣿⣿⣿⡕⢐⠀⠀⢱⡕⢹⣿⣿⣿⣿⣿⣿⣿⣿⣿⣿⣿⣿⣿⣿⣿⣿⠀⠀⠀⠀⠀⠀⠀⠀⠀⠀⠀⠀</a:t>
            </a:r>
            <a:br/>
            <a:r>
              <a:t>⠀⠀⠀⠀⠀⠀⠀⠀⠀⠀⠀⢸⣿⣿⣿⣿⣿⣿⣿⣿⣿⣿⣿⣿⣿⣿⣿⣿⣿⣿⣿⣿⣿⣿⣿⢕⢕⢸⣿⣿⣿⣿⣿⣿⣿⣿⡇⢕⢑⢔⢄⢧⢕⣿⣿⣿⣿⣿⣿⣿⣿⣿⣿⣿⣿⣿⣿⣿⣿⠀⠀⠀⠀⠀⠀⠀⠀⠀⠀⠀⠀</a:t>
            </a:r>
            <a:br/>
            <a:r>
              <a:t>⠀⠀⠀⠀⠀⠀⠀⠀⠀⠀⠀⢸⣿⣿⣿⣿⣿⣿⣿⣿⣿⣿⣿⣿⣿⣿⣿⣿⣿⣿⣿⣿⣿⣿⣿⡕⡕⢸⣿⣿⣿⣿⣿⣿⣿⣿⡇⢕⢕⢕⢕⣸⢕⣿⣿⣿⣿⣿⣿⣿⣿⣿⣿⣿⣿⣿⣿⣿⣿⠀⠀⠀⠀⠀⠀⠀⠀⠀⠀⠀⠀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⠀⠀⠀⠀⠀⠀⠀⠀⠀⠀⠀⢸⣿⣿⣿⣿⣿⣿⣿⣿⣿⣿⣿⣿⣿⣿⣿⣿⣿⣿⣿⣿⣿⣿⣿⣿⣿⣿⣿⣿⣿⣿⣿⣿⣿⣿⣷⣷⣷⣿⣾⣿⢕⣿⣿⣿⣿⣿⣿⣿⣿⣿⣿⣿⣿⣿⣿⣿⣿⠀⠀⠀⠀⠀⠀⠀⠀⠀⠀⠀⠀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⠀⠀⠀⠀⠀⠀⠀⠀⠀⠀⠀⢸⣿⣿⣿⣿⣿⣿⣿⣿⣿⣿⣿⣿⣿⣿⣿⣿⣿⣿⣿⣿⣿⣿⣿⣿⣿⣿⣿⣿⣿⣿⣿⣿⣿⣿⣿⣿⣿⣿⣿⣯⢜⣿⣿⣿⣿⣿⣿⣿⣿⣿⣿⣿⣿⣿⣿⣿⣿⠀⠀⠀⠀⠀⠀⠀⠀⠀⠀⠀⠀</a:t>
            </a:r>
            <a:br/>
            <a:r>
              <a:t>⠀⠀⠀⠀⠀⠀⠀⠀⠀⠀⠀⢸⣿⣿⣿⣿⣟⣿⣿⣿⣿⣿⣿⣿⣿⣿⣿⣿⣿⣿⣿⣿⣿⣿⣿⣿⣿⣿⣿⣿⣿⣿⣿⣿⣿⣿⣿⣿⣿⣿⣿⢕⢸⣿⣿⣿⣿⣿⣿⣿⣿⣿⣿⣿⣿⣿⣿⣿⣿⠀⠀⠀⠀⠀⠀⠀⠀⠀⠀⠀⠀</a:t>
            </a:r>
            <a:br/>
            <a:r>
              <a:t>⠀⠀⠀⠀⠀⠀⠀⠀⠀⠀⠀⢸⣿⣿⣿⣿⣿⣿⣿⣿⣿⣿⣿⣿⣿⣿⣿⣿⣿⣿⣿⣯⣿⣿⣿⣿⣿⣿⣿⣿⣿⣿⣿⣿⣿⣿⣿⣿⣿⣿⣿⢕⣻⣿⣿⣿⣿⣿⣿⣿⣿⣿⣿⣿⣿⣿⣿⣿⣿⠀⠀⠀⠀⠀⠀⠀⠀⠀⠀⠀⠀</a:t>
            </a:r>
            <a:br/>
            <a:r>
              <a:t>⠀⠀⠀⠀⠀⠀⠀⠀⠀⠀⠀⢸⣿⣿⣿⣿⣿⣽⣿⣿⣿⣿⣿⣿⣿⣿⣿⣿⣿⣿⣿⣿⣿⣿⣿⣿⣿⣿⣿⣿⣿⣿⣿⣿⣿⣿⣿⣿⣿⣿⣿⢕⣾⣿⣿⣿⣿⣿⣿⣿⣿⣿⣿⣿⣿⣿⣿⣿⣿⠀⠀⠀⠀⠀⠀⠀⠀⠀⠀⠀⠀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⠀⠀⠀⠀⠀⠀⠀⠀⠀⠀⠀⢸⣿⣿⣿⣿⣿⣿⣿⣿⣿⣿⣿⣿⣿⣿⣿⣿⣿⣿⣿⣿⣿⣿⣿⣿⣿⣿⣿⣿⣿⣿⣿⣿⣿⣿⣿⣿⣿⣿⣿⢕⢿⣿⣿⣿⣿⣿⣿⣿⣿⣿⣿⣿⣿⣿⣿⣿⣿⠀⠀⠀⠀⠀⠀⠀⠀⠀⠀⠀⠀</a:t>
            </a:r>
            <a:br/>
            <a:r>
              <a:t>⠀⠀⠀⠀⠀⠀⠀⠀⠀⠀⠀⠘⢟⢿⢿⢿⢿⢿⣿⣿⣿⣿⣿⣿⣟⣻⣿⣿⣿⣿⣿⣿⣿⣿⣿⣿⣿⢿⢿⢿⣿⡿⢿⢿⢿⢿⢿⡿⡿⣿⣿⢕⣿⣿⣟⡟⡟⣟⡟⢿⣿⣿⣿⣿⣿⣿⣿⣿⣿⠀⠀⠀⠀⠀⠀⠀⠀⠀⠀⠀⠀</a:t>
            </a:r>
            <a:br/>
            <a:r>
              <a:t>⠀⠀⠀⠀⠀⠀⠀⠀⠀⠀⠀⠀⢕⢕⢕⢕⢑⢱⣿⣽⣹⣿⣿⣼⣷⢎⣝⢻⣿⣗⣞⣿⣿⢿⣿⣿⣯⡜⢕⢕⢽⣷⢕⢕⢱⢕⢕⢑⢀⢀⠀⠁⢿⣿⣿⣿⣿⢯⣽⣿⣿⣿⣿⣿⣿⣿⣿⣿⣿⠀⠀⠀⠀⠀⠀⠀⠀⠀⠀⠀⠀</a:t>
            </a:r>
            <a:br/>
            <a:r>
              <a:t>⠀⠀⠀⠀⠀⠀⠀⠀⠀⠀⠀⠈⢉⢙⢙⢑⢙⢁⢈⢉⢁⢀⠘⠙⠁⠕⢘⣸⣿⣿⣿⣿⣷⣿⣏⢿⢿⢿⣷⣕⢜⠋⠕⠕⠕⠕⠗⠺⢳⠕⠕⢇⢝⠏⢏⢟⢟⢟⢟⠟⠟⠟⠟⠟⠝⠝⢻⢟⢻⠀⠀⠀⠀⠀⠀⠀⠀⠀⠀⠀⠀</a:t>
            </a:r>
            <a:br/>
            <a:r>
              <a:t>⠀⠀⠀⠀⠀⠀⠀⠀⠀⠀⠀⢔⢕⣕⣵⢷⢕⢕⢕⢕⢕⢕⢕⢕⢕⢱⣿⣿⣿⢿⢟⢟⢝⢕⢕⢕⢕⢕⢕⣿⣿⡕⢕⢕⢕⣕⢕⢕⢕⢳⣷⣳⣷⣷⣷⣧⣵⣕⣕⣵⣱⣵⣵⣕⣵⣳⣷⣷⣷⠀⠀⠀⠀⠀⠀⠀⠀⠀⠀⠀⠀</a:t>
            </a:r>
            <a:br/>
            <a:r>
              <a:t>⠀⠀⠀⠀⠀⠀⠀⠀⠀⠀⠀⢔⣱⡵⣳⣿⣾⣾⣿⣿⣳⡇⣕⣕⢕⢕⢻⣿⣇⢕⢕⢕⣣⣕⢕⢕⣕⣵⢕⢻⣿⣿⢕⣳⡕⢗⡕⢕⢕⢕⢕⢱⢵⢟⢻⢿⡿⣿⣿⣻⣿⣿⣿⣿⣿⣿⣿⣿⣿⠀⠀⠀⠀⠀⠀⠀⠀⠀⠀⠀⠀</a:t>
            </a:r>
            <a:br/>
            <a:r>
              <a:t>⠀⠀⠀⠀⠀⠀⠀⠀⠀⠀⠀⢕⢵⢷⣵⣿⣿⣿⣿⣿⣿⣿⣿⣿⣿⡵⢝⢻⡿⢿⢕⢵⢝⢝⢱⢕⢵⢵⢱⢵⢹⢟⢝⢜⢱⢵⢝⢕⣝⢹⢹⢝⡕⢱⢱⡽⢕⢪⢏⢟⢷⣿⣿⣿⣿⣿⣿⣿⣿⠀⠀⠀⠀⠀⠀⠀⠀⠀⠀⠀⠀</a:t>
            </a:r>
            <a:br/>
            <a:r>
              <a:t>⠀⠀⠀⠀⠀⠀⠀⠀⠀⠀⠀⢱⣇⢕⢕⢜⢻⣿⣿⣿⢿⣿⣿⣿⣿⣷⣷⣗⣼⣵⣵⣱⣕⡕⡕⢕⢅⢕⢕⢕⢕⢕⢕⢱⢕⢕⢱⢕⡕⢕⣜⡕⢕⣕⢕⢞⢟⢎⢕⢱⢧⢟⢇⢝⡟⢻⢿⢿⣿⠀⠀⠀⠀⠀⠀⠀⠀⠀⠀⠀⠀</a:t>
            </a:r>
            <a:br/>
            <a:r>
              <a:t>⠀⠀⠀⠀⠀⠀⠀⠀⠀⠀⠀⢸⣿⣷⢕⢕⢕⢕⡸⢵⢕⢱⣾⢻⣿⣿⣿⣿⣿⣿⣿⣿⢽⣿⡼⣵⢵⢕⢕⢕⡕⢕⢕⢕⢕⢕⢕⢕⢕⢕⢕⢝⢝⢇⠇⠕⠜⠕⢕⢕⢕⢕⢅⢕⢕⢅⢁⢁⢑⠀⠀⠀⠀⠀⠀⠀⠀⠀⠀⠀⠀</a:t>
            </a:r>
            <a:br/>
            <a:r>
              <a:t>⠀⠀⠀⠀⠀⠀⠀⠀⠀⠀⠀⢸⣿⡿⢟⢜⢕⢕⢕⢕⢜⢝⢜⢗⢝⢝⢻⣿⣿⣿⣿⣿⣿⣿⡣⢪⢕⢕⢕⢕⢕⢕⢕⢕⢕⢕⢕⢕⢕⢕⢕⢕⢕⢄⢄⢄⢁⢕⢕⢑⢐⠀⠁⠅⠑⠕⠕⢕⠕⠀⠀⠀⠀⠀⠀⠀⠀⠀⠀⠀⠀</a:t>
            </a:r>
            <a:br/>
            <a:r>
              <a:t>⠀⠀⠀⠀⠀⠀⠀⠀⠀⠀⠀⢸⣿⣿⡷⢇⢕⢕⢕⢕⢕⢕⢕⢕⢕⢕⢕⢜⢿⣿⣿⣿⣷⣷⣾⣷⣷⣷⣷⢗⢗⣗⡕⣱⣕⡕⢕⢕⢕⢕⢕⢕⢕⢕⢔⢔⢕⢕⢕⢕⢕⢕⢕⢔⢔⢔⢄⢅⢔⠀⠀⠀⠀⠀⠀⠀⠀⠀⠀⠀⠀</a:t>
            </a:r>
            <a:br/>
            <a:r>
              <a:t>⠀⠀⠀⠀⠀⠀⠀⠀⠀⠀⠀⠑⠛⠋⠑⠑⠑⠑⠑⠑⠑⠑⠑⠑⠑⠑⠑⠑⠑⠘⠛⠛⠛⠛⠛⠛⠛⠓⠛⠛⠛⠛⠛⠛⠃⠚⠑⠑⠑⠑⠑⠑⠑⠑⠑⠑⠑⠑⠑⠑⠑⠑⠑⠑⠑⠘⠛⠑⠛⠀⠀⠀⠀⠀⠀⠀⠀⠀⠀⠀⠀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⠀⠀⠀⠀⠀⠀⠀⠀⠀⠀⠀⢸⢿⣿⣿⣿⣿⢿⣯⣝⣝⢏⢗⢳⢟⢿⣼⢧⣿⣯⣿⣿⣿⣿⣿⣿⣿⣿⣿⣿⡿⢟⢝⢕⠕⢕⠝⢟⢿⣿⣿⣿⣿⣿⣿⣿⣿⣿⣿⣿⣿⣿⣿⣿⣿⣿⣿⣿⣿⠀⠀⠀⠀⠀⠀⠀⠀⠀⠀⠀⠀</a:t>
            </a:r>
            <a:br/>
            <a:r>
              <a:t>⠀⠀⠀⠀⠀⠀⠀⠀⠀⠀⠀⠀⢜⢝⣿⢿⢿⣿⣿⣽⢜⣿⣿⣿⣵⣿⣿⣿⣿⣾⢿⣿⣿⣿⣿⣿⣿⣿⡟⠏⠕⢱⢵⣵⣵⢐⠃⠤⣔⢑⢝⢿⣿⣿⣿⣿⣿⣿⣿⣿⣿⣿⣿⣿⣿⣿⣿⣿⣿⠀⠀⠀⠀⠀⠀⠀⠀⠀⠀⠀⠀</a:t>
            </a:r>
            <a:br/>
            <a:r>
              <a:t>⠀⠀⠀⠀⠀⠀⠀⠀⠀⠀⠀⠀⢕⢕⢕⢝⣿⣻⣿⣿⣽⣿⣿⣿⣿⣿⣿⣟⣿⣿⣿⣿⣿⣿⣿⣿⡿⢏⢔⣽⣿⣿⣿⣿⣿⣿⢕⠀⠈⠳⡕⢜⢿⣿⣿⣿⣿⣿⣿⣿⣿⣿⣿⣿⣿⣿⣿⣿⣿⠀⠀⠀⠀⠀⠀⠀⠀⠀⠀⠀⠀</a:t>
            </a:r>
            <a:br/>
            <a:r>
              <a:t>⠀⠀⠀⠀⠀⠀⠀⠀⠀⠀⠀⢀⣕⢕⢕⣕⡝⣟⣧⢿⣯⢿⣿⣿⣿⣿⡿⣿⣿⣿⣿⣿⣿⣿⣿⡿⢕⢔⣼⣿⣿⣿⣿⣿⣿⣿⡇⢐⠀⠀⠜⣇⢜⣿⣿⣿⣿⣿⣿⣿⣿⣿⣿⣿⣿⣿⣿⣿⣿⠀⠀⠀⠀⠀⠀⠀⠀⠀⠀⠀⠀</a:t>
            </a:r>
            <a:br/>
            <a:r>
              <a:t>⠀⠀⠀⠀⠀⠀⠀⠀⠀⠀⠀⢸⣿⣿⣿⣿⣿⡺⡻⡱⡽⣝⣝⣻⡝⣻⣧⣟⣿⣿⣿⣿⣿⣿⣿⢇⢕⢕⣹⣿⣿⣿⣿⣿⣿⣿⡇⢕⢔⢔⢑⢸⢕⢸⣿⣿⣿⣿⣿⣿⣿⣿⣿⣿⣿⣿⣿⣿⣿⠀⠀⠀⠀⠀⠀⠀⠀⠀⠀⠀⠀</a:t>
            </a:r>
            <a:br/>
            <a:r>
              <a:t>⠀⠀⠀⠀⠀⠀⠀⠀⠀⠀⠀⢸⣿⣿⣿⣿⣿⣗⢗⢽⣵⣷⣳⣼⣽⣷⣿⣿⣿⣿⣾⣿⣿⣿⣿⣕⡕⢱⣿⣿⣿⣿⣿⣿⣿⣿⡇⢕⢕⢕⢕⢸⢕⣼⣿⣿⣿⣿⣿⣿⣿⣿⣿⣿⣿⣿⣿⣿⣿⠀⠀⠀⠀⠀⠀⠀⠀⠀⠀⠀⠀</a:t>
            </a:r>
            <a:br/>
            <a:r>
              <a:t>⠀⠀⠀⠀⠀⠀⠀⠀⠀⠀⠀⢸⣿⣿⣿⣿⣿⣯⣝⣟⡯⣏⣝⣸⣝⣝⣝⣿⣿⣿⣿⣿⣿⣿⣿⣿⣿⣿⣿⣿⣿⣿⣿⣿⣿⣿⣿⣷⣷⣿⣿⣿⢕⣿⣿⣿⣿⣿⣿⣿⣿⣿⣿⣿⣿⣿⣿⣿⣿⠀⠀⠀⠀⠀⠀⠀⠀⠀⠀⠀⠀</a:t>
            </a:r>
            <a:br/>
            <a:r>
              <a:t>⠀⠀⠀⠀⠀⠀⠀⠀⠀⠀⠀⢸⣿⣿⣿⣿⣿⣿⣷⢵⢳⢾⢧⢾⢧⣾⢯⣿⣿⣿⣿⣿⣿⣿⣿⣿⣿⣿⣿⣿⣿⣿⣿⣿⣿⣿⣿⣿⣿⣿⣿⣿⢕⣻⣿⣿⣿⣿⣿⣿⣿⣿⣿⣿⣿⣿⣿⣿⣿⠀⠀⠀⠀⠀⠀⠀⠀⠀⠀⠀⠀</a:t>
            </a:r>
            <a:br/>
            <a:r>
              <a:t>⠀⠀⠀⠀⠀⠀⠀⠀⠀⠀⠀⢸⣿⣿⣿⣿⣿⢟⢝⣱⣽⣧⣿⣿⢽⣏⣝⢽⣝⣽⣿⣿⣿⣿⣿⣿⣿⣿⣿⣿⣿⣿⣿⣿⣿⣿⣿⣿⣿⣿⣿⡏⢱⣿⣿⣿⣿⣿⣿⣿⣿⣿⣿⣿⣿⣿⣿⣿⣿⠀⠀⠀⠀⠀⠀⠀⠀⠀⠀⠀⠀</a:t>
            </a:r>
            <a:br/>
            <a:r>
              <a:t>⠀⠀⠀⠀⠀⠀⠀⠀⠀⠀⠀⢸⣿⣿⣿⣿⣿⢜⢸⣽⣻⣿⣿⣿⣽⣿⣿⣽⣯⣿⣿⣿⣿⣿⣿⣿⣿⣿⣿⣿⣿⣿⣿⣿⣿⣿⣿⣿⣿⣿⣿⡇⢜⣿⣿⣿⣿⣿⣿⣿⣿⣿⣿⣿⣿⣿⣿⣿⣿⠀⠀⠀⠀⠀⠀⠀⠀⠀⠀⠀⠀</a:t>
            </a:r>
            <a:br/>
            <a:r>
              <a:t>⠀⠀⠀⠀⠀⠀⠀⠀⠀⠀⠀⢸⣿⣿⣿⣿⣿⣵⢵⣾⣾⣿⣿⣿⣷⣿⣿⣿⣿⣿⣾⣿⣿⣿⣿⣿⣿⣿⣿⣿⣿⣿⣿⣿⣿⣿⣿⣿⣿⣿⣿⡇⢜⣿⣿⣿⣿⣿⣿⣿⣿⣿⣿⣿⣿⣿⣿⣿⣿⠀⠀⠀⠀⠀⠀⠀⠀⠀⠀⠀⠀</a:t>
            </a:r>
            <a:br/>
            <a:r>
              <a:t>⠀⠀⠀⠀⠀⠀⠀⠀⠀⠀⠀⢸⣿⣿⣿⣿⣿⣗⣞⣿⣿⣿⣿⣿⣿⣿⣿⣿⣿⣿⣿⣿⣿⣿⣿⣿⣿⣿⣿⣿⣿⣿⣿⣿⣿⣿⣿⣿⣿⣿⣿⡇⢸⣿⣿⣿⣿⣿⣿⣿⣿⣿⣿⣿⣿⣿⣿⣿⣿⠀⠀⠀⠀⠀⠀⠀⠀⠀⠀⠀⠀</a:t>
            </a:r>
            <a:br/>
            <a:r>
              <a:t>⠀⠀⠀⠀⠀⠀⠀⠀⠀⠀⠀⠘⢻⢿⢿⢿⢿⣿⣿⣿⣿⣿⣿⣿⣿⣿⣿⣿⣿⣿⣿⣿⣿⣿⣿⣿⣿⢿⢿⢿⢿⢿⣿⢿⢿⢿⢿⣿⡿⢿⣿⢕⢸⣿⣿⣟⢿⢟⣟⢻⣿⣿⣿⣿⣿⣿⣿⣿⣿⠀⠀⠀⠀⠀⠀⠀⠀⠀⠀⠀⠀</a:t>
            </a:r>
            <a:br/>
            <a:r>
              <a:t>⠀⠀⠀⠀⠀⠀⠀⠀⠀⠀⠀⠀⢕⢕⢕⢕⠑⠑⣽⣽⡝⣿⣿⣿⣿⣷⣿⢻⢿⢿⣞⣿⣿⢿⣿⣿⣯⡕⢕⢕⢕⢕⢹⢗⢕⢕⢕⢕⢀⢀⠀⠀⢸⣿⣿⣿⣿⢝⣯⣿⣿⣿⣿⣿⣿⣿⣿⣿⣿⠀⠀⠀⠀⠀⠀⠀⠀⠀⠀⠀⠀</a:t>
            </a:r>
            <a:br/>
            <a:r>
              <a:t>⠀⠀⠀⠀⠀⠀⠀⠀⠀⠀⠀⠈⢉⢙⢑⢑⢘⢑⠉⠉⠁⠑⠑⠉⠑⠕⢜⣽⣿⣿⣿⣿⣷⣯⡝⢞⢿⢿⢷⣝⠕⠑⠑⠑⠕⠕⠕⠇⢷⠕⠕⢕⢜⠟⢝⢝⢞⢟⢟⠟⠟⠟⠟⠟⠝⠏⢟⢏⢟⠀⠀⠀⠀⠀⠀⠀⠀⠀⠀⠀⠀</a:t>
            </a:r>
            <a:br/>
            <a:r>
              <a:t>⠀⠀⠀⠀⠀⠀⠀⠀⠀⠀⠀⢔⡕⢕⣕⡵⢕⢕⢕⢱⢕⢕⢕⢕⢕⢕⣿⣿⣿⢟⢟⡏⢝⢕⢕⢕⢕⢕⢜⣿⣷⡕⢕⢕⢕⢕⢕⢕⢕⢕⢷⣷⡳⣷⡕⣷⣕⣵⣱⣵⣵⣱⣵⣕⣵⣵⣷⣷⣷⠀⠀⠀⠀⠀⠀⠀⠀⠀⠀⠀⠀</a:t>
            </a:r>
            <a:br/>
            <a:r>
              <a:t>⠀⠀⠀⠀⠀⠀⠀⠀⠀⠀⠀⢔⣵⡕⣾⣷⣿⣷⣷⣞⣷⣧⢕⣕⢕⢕⢸⣿⣿⢕⢕⢕⣱⣣⢕⢕⢕⣱⢕⢻⡿⣿⡕⢱⣧⢕⣗⢕⢕⢕⡕⢕⢵⢾⢝⢻⢟⢿⣿⣟⣿⣿⣿⣿⣿⣿⣿⣿⣿⠀⠀⠀⠀⠀⠀⠀⠀⠀⠀⠀⠀</a:t>
            </a:r>
            <a:br/>
            <a:r>
              <a:t>⠀⠀⠀⠀⠀⠀⠀⠀⠀⠀⠀⢕⡱⢵⣵⣿⣿⣿⣿⣿⣿⣿⣿⣿⣿⣧⢸⢝⢟⢾⡕⢣⢪⡜⢕⢕⢱⢕⢕⢵⢜⢯⢯⢝⢕⢹⢝⡕⣜⢝⢽⢧⢜⢕⡇⣜⢇⢕⢝⢝⢿⢿⣿⣿⣿⣿⣿⣿⣿⠀⠀⠀⠀⠀⠀⠀⠀⠀⠀⠀⠀</a:t>
            </a:r>
            <a:br/>
            <a:r>
              <a:t>⠀⠀⠀⠀⠀⠀⠀⠀⠀⠀⠀⢱⣇⢕⢇⢞⢿⢿⣿⣿⣿⣿⣿⣿⣿⣿⣷⣮⣧⣵⣕⣕⣔⡕⢕⢕⢅⢕⢕⢕⢕⢕⢕⢜⢕⢕⢕⢵⢕⢕⢕⣝⡕⡕⢕⢕⢪⢗⢝⢕⢵⢕⢗⡜⢟⢟⢻⢿⣿⠀⠀⠀⠀⠀⠀⠀⠀⠀⠀⠀⠀</a:t>
            </a:r>
            <a:br/>
            <a:r>
              <a:t>⠀⠀⠀⠀⠀⠀⠀⠀⠀⠀⠀⢜⣿⣧⡕⢕⢕⢕⢕⡕⢕⢕⣼⡟⣿⣿⣿⣿⣿⣿⣯⣾⡯⣽⣯⣵⡵⡕⢕⢕⢕⢕⢕⢕⢕⢕⢕⢕⢕⢕⢕⢜⢕⢜⢕⠕⠜⠕⠇⢕⠕⢕⢕⢅⢑⢅⢁⢁⠁⠀⠀⠀⠀⠀⠀⠀⠀⠀⠀⠀⠀</a:t>
            </a:r>
            <a:br/>
            <a:r>
              <a:t>⠀⠀⠀⠀⠀⠀⠀⠀⠀⠀⠀⢸⣿⣿⢗⢕⢕⠕⢕⠕⢕⢕⢝⢕⢎⢻⢿⣿⣿⣿⣿⣿⣿⣽⡝⡗⢱⢕⢕⢕⢕⢕⢕⢕⢕⢕⢕⢕⢕⠕⢕⢕⢕⠑⠄⠄⢀⢁⢔⢄⢁⢐⠀⠁⠁⠁⠕⠕⠕⠀⠀⠀⠀⠀⠀⠀⠀⠀⠀⠀⠀</a:t>
            </a:r>
            <a:br/>
            <a:r>
              <a:t>⠀⠀⠀⠀⠀⠀⠀⠀⠀⠀⠀⢸⣿⡿⢇⢕⢕⢕⢕⢕⢕⢕⢕⢕⢕⢕⢕⢜⢻⣿⣿⣿⣷⣾⣷⣧⣷⣷⣵⢷⢗⢗⡇⢕⣱⡕⢕⢔⢕⢕⢕⢕⢕⢔⢕⢄⢅⢕⢕⢕⢕⢕⢔⢕⢕⢔⢄⢔⢄⠀⠀⠀⠀⠀⠀⠀⠀⠀⠀⠀⠀</a:t>
            </a:r>
            <a:br/>
            <a:r>
              <a:t>⠀⠀⠀⠀⠀⠀⠀⠀⠀⠀⠀⠑⠓⠃⠑⠑⠑⠑⠑⠑⠑⠑⠑⠑⠑⠑⠑⠑⠑⠘⠛⠛⠛⠛⠛⠛⠛⠛⠓⠛⠛⠛⠛⠛⠛⠃⠑⠑⠑⠑⠑⠑⠑⠑⠑⠑⠑⠑⠑⠑⠑⠑⠑⠑⠑⠑⠘⠃⠑⠀⠀⠀⠀⠀⠀⠀⠀⠀⠀⠀⠀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⠀⠀⠀⠀⠀⠀⠀⠀⠀⠀⠀⠑⢕⢜⢻⣻⡿⢿⣿⡿⣿⡿⢻⣿⢿⣿⣿⣿⣿⣿⣿⣿⣿⣿⣿⣿⣿⣿⣿⣿⣿⢿⠏⠕⢕⢕⢝⢝⠻⢿⣿⣿⣿⣿⣿⣿⣿⣿⣿⣿⣿⣿⣿⣿⣿⣿⣿⣿⣿⠀⠀⠀⠀⠀⠀⠀⠀⠀⠀⠀⠀</a:t>
            </a:r>
            <a:br/>
            <a:r>
              <a:t>⠀⠀⠀⠀⠀⠀⠀⠀⠀⠀⠀⠀⢕⢕⢞⢿⡮⣿⣿⣏⣏⣻⣿⣿⣿⣿⣿⣿⣿⣿⣿⣿⣿⣿⣿⣿⣿⣿⡿⠏⠑⠕⢱⢕⢅⢀⠒⠱⢔⢕⢝⢿⣿⣿⣿⣿⣿⣿⣿⣿⣿⣿⣿⣿⣿⣿⣿⣿⣿⠀⠀⠀⠀⠀⠀⠀⠀⠀⠀⠀⠀</a:t>
            </a:r>
            <a:br/>
            <a:r>
              <a:t>⠀⠀⠀⠀⠀⠀⠀⠀⠀⠀⠀⠀⢕⡕⢕⢕⢾⣿⣾⣿⣿⣿⣿⣿⣿⣿⣿⣿⣿⣿⣿⣿⣿⣿⣿⣿⣿⠏⢕⢜⣽⣿⣿⣿⣯⢝⠁⠀⠀⠕⢕⢕⢹⣿⣿⣿⣿⣿⣿⣿⣿⣿⣿⣿⣿⣿⣿⣿⣿⠀⠀⠀⠀⠀⠀⠀⠀⠀⠀⠀⠀</a:t>
            </a:r>
            <a:br/>
            <a:r>
              <a:t>⠀⠀⠀⠀⠀⠀⠀⠀⠀⠀⠀⢀⣸⣿⢼⣷⢝⣿⣿⣿⣿⣿⣿⣿⣿⣿⣿⣿⣿⣿⣿⣿⣿⣿⣿⣿⢇⢕⣸⣾⣿⣿⣿⣿⣿⣷⢕⠀⠀⠀⠈⢧⢕⢻⣿⣿⣿⣿⣿⣿⣿⣿⣿⣿⣿⣿⣿⣿⣿⠀⠀⠀⠀⠀⠀⠀⠀⠀⠀⠀⠀</a:t>
            </a:r>
            <a:br/>
            <a:r>
              <a:t>⠀⠀⠀⠀⠀⠀⠀⠀⠀⠀⠀⢸⣿⣿⣿⣿⣷⣿⣿⣞⣿⣿⣿⢿⣿⣿⣿⣿⣿⣿⣿⣿⣿⣿⣿⡏⢕⢕⣻⣿⣿⣿⣿⣿⣿⣿⡇⢕⢔⢑⢄⢜⡇⢸⣿⣿⣿⣿⣿⣿⣿⣿⣿⣿⣿⣿⣿⣿⣿⠀⠀⠀⠀⠀⠀⠀⠀⠀⠀⠀⠀</a:t>
            </a:r>
            <a:br/>
            <a:r>
              <a:t>⠀⠀⠀⠀⠀⠀⠀⠀⠀⠀⠀⢸⣿⣿⣿⣿⣿⣟⣗⣻⣿⣷⣗⣿⣿⣿⣿⣟⣿⣿⣿⣿⣿⣿⣿⣗⢕⢕⣿⣿⣿⣿⣿⣿⣿⣿⡇⢕⢕⢕⢕⢕⡇⢸⣿⣿⣿⣿⣿⣿⣿⣿⣿⣿⣿⣿⣿⣿⣿⠀⠀⠀⠀⠀⠀⠀⠀⠀⠀⠀⠀</a:t>
            </a:r>
            <a:br/>
            <a:r>
              <a:t>⠀⠀⠀⠀⠀⠀⠀⠀⠀⠀⠀⢸⣿⣿⣿⣿⣿⣿⣫⣝⣯⣟⣹⣫⣿⣯⣟⣿⣿⣿⣿⣿⣿⣿⣿⣿⣿⣿⣿⣿⣿⣿⣿⣿⣿⣿⣿⣷⣾⣾⣾⣿⡇⢸⣿⣿⣿⣿⣿⣿⣿⣿⣿⣿⣿⣿⣿⣿⣿⠀⠀⠀⠀⠀⠀⠀⠀⠀⠀⠀⠀</a:t>
            </a:r>
            <a:br/>
            <a:r>
              <a:t>⠀⠀⠀⠀⠀⠀⠀⠀⠀⠀⠀⢸⣿⣿⣿⣿⣿⣿⣾⣯⡷⢿⣷⣿⣿⣷⣿⣿⣿⣿⣿⣿⣿⣿⣿⣿⣿⣿⣿⣿⣿⣿⣿⣿⣿⣿⣿⣿⣿⣿⣿⣿⡇⢸⣿⣿⣿⣿⣿⣿⣿⣿⣿⣿⣿⣿⣿⣿⣿⠀⠀⠀⠀⠀⠀⠀⠀⠀⠀⠀⠀</a:t>
            </a:r>
            <a:br/>
            <a:r>
              <a:t>⠀⠀⠀⠀⠀⠀⠀⠀⠀⠀⠀⢸⣿⣿⣿⣿⣿⡟⢟⣿⣿⣿⣿⣿⣿⣿⣿⣿⣽⣻⣿⣿⣿⣿⣿⣿⣿⣿⣿⣿⣿⣿⣿⣿⣿⣿⣿⣿⣿⣿⣿⣿⢕⣼⣿⣿⣿⣿⣿⣿⣿⣿⣿⣿⣿⣿⣿⣿⣿⠀⠀⠀⠀⠀⠀⠀⠀⠀⠀⠀⠀</a:t>
            </a:r>
            <a:br/>
            <a:r>
              <a:t>⠀⠀⠀⠀⠀⠀⠀⠀⠀⠀⠀⢸⣿⣿⣿⣿⣿⡇⢽⣿⣿⣿⣿⣿⣯⣿⣿⣿⣿⣿⣿⣿⣿⣿⣿⣿⣿⣿⣿⣿⣿⣿⣿⣿⣿⣿⣿⣿⣿⣿⣿⡏⢕⣿⣿⣿⣿⣿⣿⣿⣿⣿⣿⣿⣿⣿⣿⣿⣿⠀⠀⠀⠀⠀⠀⠀⠀⠀⠀⠀⠀</a:t>
            </a:r>
            <a:br/>
            <a:r>
              <a:t>⠀⠀⠀⠀⠀⠀⠀⠀⠀⠀⠀⢸⣿⣿⣿⣿⣿⣧⣵⢾⣿⣿⣿⣿⣿⣿⣿⣿⣿⣿⣿⣿⣿⣿⣿⣿⣿⣿⣿⣿⣿⣿⣿⣿⣿⣿⣿⣿⣿⣿⣿⡧⢕⣿⣿⣿⣿⣿⣿⣿⣿⣿⣿⣿⣿⣿⣿⣿⣿⠀⠀⠀⠀⠀⠀⠀⠀⠀⠀⠀⠀</a:t>
            </a:r>
            <a:br/>
            <a:r>
              <a:t>⠀⠀⠀⠀⠀⠀⠀⠀⠀⠀⠀⢸⣿⣿⣿⣿⣿⣿⣗⣻⣿⣿⣿⣿⣿⣿⣿⣿⣿⣿⣿⣿⣿⣿⣿⣿⣿⣿⣿⣿⣿⣿⣿⣿⣿⣿⣿⣿⣿⣿⣿⡇⢕⣿⣿⣿⣿⣿⣿⣿⣿⣿⣿⣿⣿⣿⣿⣿⣿⠀⠀⠀⠀⠀⠀⠀⠀⠀⠀⠀⠀</a:t>
            </a:r>
            <a:br/>
            <a:r>
              <a:t>⠀⠀⠀⠀⠀⠀⠀⠀⠀⠀⠀⠘⢻⢿⢿⢿⢿⣿⣿⣿⣿⣿⣿⣿⣿⣿⣿⣿⣿⣿⣿⣿⣿⣿⣿⣿⣿⣿⡿⢿⢿⢿⢿⢿⡿⢿⢿⢿⢿⢿⣿⡇⢱⣿⣿⣿⣿⡿⢻⣿⣿⣿⣿⣿⣿⣿⣿⣿⣿⠀⠀⠀⠀⠀⠀⠀⠀⠀⠀⠀⠀</a:t>
            </a:r>
            <a:br/>
            <a:r>
              <a:t>⠀⠀⠀⠀⠀⠀⠀⠀⠀⠀⠀⠀⢕⢕⢕⢕⢑⠑⢹⣿⣿⣿⣿⣿⣿⣿⣿⡿⣿⣿⣿⣿⣟⣿⣿⣿⣿⡿⢷⡽⢯⢧⢵⢾⢧⢵⢵⢕⢁⢀⠀⠀⢜⣿⣿⣿⣿⣿⣿⣿⣿⣿⣿⣿⣿⣿⣿⣿⣿⠀⠀⠀⠀⠀⠀⠀⠀⠀⠀⠀⠀</a:t>
            </a:r>
            <a:br/>
            <a:r>
              <a:t>⠀⠀⠀⠀⠀⠀⠀⠀⠀⠀⠀⠈⢙⢙⢙⢙⢑⢙⠘⠙⠙⠑⠑⠙⠑⢕⢸⣿⣿⣿⣿⣿⣷⢮⢝⢟⢻⢿⣿⡟⠝⠝⠝⠇⠟⠗⠗⠟⠿⢷⢵⢳⢎⢝⢟⢟⢟⢟⢟⠟⠟⠟⠟⠟⢟⠻⠿⢿⢿⠀⠀⠀⠀⠀⠀⠀⠀⠀⠀⠀⠀</a:t>
            </a:r>
            <a:br/>
            <a:r>
              <a:t>⠀⠀⠀⠀⠀⠀⠀⠀⠀⠀⠀⢄⡕⢕⣵⣵⢧⢜⢕⢕⢵⢕⢕⢕⢱⢕⢫⣿⣿⡟⢝⢝⢕⢕⢕⢕⢕⢕⢜⣿⣷⡕⢕⢕⢕⢕⣕⢕⢕⢕⢷⣷⣷⣷⣷⢧⣷⣧⣧⣧⣵⣵⣵⣵⣵⣧⣷⣷⣾⠀⠀⠀⠀⠀⠀⠀⠀⠀⠀⠀⠀</a:t>
            </a:r>
            <a:br/>
            <a:r>
              <a:t>⠀⠀⠀⠀⠀⠀⠀⠀⠀⠀⠀⢔⣕⣕⣷⣿⣿⣿⣷⣷⣾⣷⣵⣕⡕⢕⢜⢿⣿⡷⡕⢕⢕⣱⡕⢱⢕⣕⣽⢿⣿⣿⣕⡕⢱⣕⣕⡇⢕⢱⢱⣸⡵⢧⢏⡻⢿⣻⣿⣿⣿⣿⣿⣿⣿⣿⣿⣿⣿⠀⠀⠀⠀⠀⠀⠀⠀⠀⠀⠀⠀</a:t>
            </a:r>
            <a:br/>
            <a:r>
              <a:t>⠀⠀⠀⠀⠀⠀⠀⠀⠀⠀⠀⢕⣹⢵⣼⣿⣿⣿⣿⣿⣿⣿⣿⣿⣿⣵⢱⢜⢻⣷⣿⡕⢜⣏⢝⢱⢕⢧⢜⢕⢼⢻⢿⢽⡝⢹⢽⢎⢕⣝⢝⢹⢝⡕⣱⢱⡹⢕⢎⢟⢿⢿⣿⣿⣿⣿⣿⣿⣿⠀⠀⠀⠀⠀⠀⠀⠀⠀⠀⠀⠀</a:t>
            </a:r>
            <a:br/>
            <a:r>
              <a:t>⠀⠀⠀⠀⠀⠀⠀⠀⠀⠀⠀⢕⣕⢇⢕⢜⢿⡿⣿⣿⣿⣿⣿⣿⣿⣿⣷⣧⣵⣮⣕⣕⣕⣕⡕⢕⢅⢅⢕⢕⢕⢕⢕⢕⢕⢕⢕⢱⢵⢕⢕⢝⣕⢕⢕⢕⢎⢟⢎⢝⢼⢷⢞⣇⣝⣻⢟⢿⢿⠀⠀⠀⠀⠀⠀⠀⠀⠀⠀⠀⠀</a:t>
            </a:r>
            <a:br/>
            <a:r>
              <a:t>⠀⠀⠀⠀⠀⠀⠀⠀⠀⠀⠀⢜⣻⣷⡵⢕⢕⢾⢕⢜⣕⢼⢹⣿⣿⣿⣿⣿⣿⣿⣿⣿⣿⣽⣿⣽⣵⣵⢕⢕⢕⢕⢕⢕⢕⢕⢕⢕⢕⢕⢕⢜⢝⢜⢏⠕⠕⠜⠕⢇⢕⠕⢕⢕⢕⢑⢁⢑⠁⠀⠀⠀⠀⠀⠀⠀⠀⠀⠀⠀⠀</a:t>
            </a:r>
            <a:br/>
            <a:r>
              <a:t>⠀⠀⠀⠀⠀⠀⠀⠀⠀⠀⠀⢸⣿⣿⡯⢕⢇⢕⢕⠕⢕⢕⢝⢝⢝⢻⣿⣿⣿⣿⣿⣿⣿⣷⣽⡗⢕⢎⢕⢕⢕⢕⢕⢕⢕⢕⢕⢕⢕⢕⢕⢕⢕⢕⢕⢔⢔⢑⢕⢕⢕⢕⢔⠅⠅⠁⠕⠕⠕⠀⠀⠀⠀⠀⠀⠀⠀⠀⠀⠀⠀</a:t>
            </a:r>
            <a:br/>
            <a:r>
              <a:t>⠀⠀⠀⠀⠀⠀⠀⠀⠀⠀⠀⢸⢿⣿⢷⢕⢕⢕⢕⢕⢕⢕⢕⢕⢕⢕⢕⢕⢻⣿⣿⣿⣿⣷⣷⣾⣷⣷⣵⡵⢷⢗⡧⡕⢕⣵⢕⢕⢕⢕⢕⢕⢕⢕⢕⢕⢔⢅⢕⢕⢕⢕⢕⢕⢕⢕⢔⢕⢕⠀⠀⠀⠀⠀⠀⠀⠀⠀⠀⠀⠀</a:t>
            </a:r>
            <a:br/>
            <a:r>
              <a:t>⠀⠀⠀⠀⠀⠀⠀⠀⠀⠀⠀⠑⠑⠑⠑⠑⠑⠑⠑⠑⠑⠑⠑⠑⠑⠑⠑⠑⠑⠘⠛⠛⠛⠛⠛⠛⠛⠛⠛⠛⠛⠛⠛⠛⠛⠛⠑⠃⠑⠑⠑⠑⠑⠑⠑⠑⠑⠑⠑⠑⠑⠑⠑⠑⠑⠑⠑⠙⠑⠀⠀⠀⠀⠀⠀⠀⠀⠀⠀⠀⠀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⠀⠀⠀⠀⠀⠀⠀⠀⠀⠀⠀⢸⣿⣿⣿⣿⣿⣿⣿⣷⣿⣷⣿⣿⣿⣿⣿⣿⣿⣿⣿⣿⣿⣿⣿⣿⣿⣿⣿⣿⣿⣿⣿⣿⣿⣿⣷⣿⣿⣿⣿⣾⣿⣿⣿⣷⣿⣿⣿⣿⣿⣷⣿⣿⣿⣿⣿⣿⣿⠀⠀⠀⠀⠀⠀⠀⠀⠀⠀⠀⠀</a:t>
            </a:r>
            <a:br/>
            <a:r>
              <a:t>⠀⠀⠀⠀⠀⠀⠀⠀⠀⠀⠀⢸⢻⣿⣿⣿⣿⣿⣿⣿⡿⣿⣯⣽⣿⣽⣽⣿⣿⣿⣿⣿⣿⣿⣿⣿⢻⣿⢟⣻⣿⣿⣿⣿⣿⣿⢽⣽⣿⣿⣿⡿⣿⣿⣽⢿⣽⣿⣿⣿⣝⣯⣽⡵⣳⡏⢽⢕⢽⠀⠀⠀⠀⠀⠀⠀⠀⠀⠀⠀⠀</a:t>
            </a:r>
            <a:br/>
            <a:r>
              <a:t>⠀⠀⠀⠀⠀⠀⠀⠀⠀⠀⠀⢠⢾⣿⣿⣿⣿⣿⣿⣿⣿⣿⣿⣟⢺⣷⣽⣿⡿⣯⣿⣯⣷⣾⣿⣿⣽⣟⣗⣯⣿⣿⣿⣿⣿⣷⣾⣿⣿⣿⣵⣿⣿⢟⣧⣜⣽⣿⣕⣿⢟⣧⣷⣟⣿⣿⣼⡕⢳⠀⠀⠀⠀⠀⠀⠀⠀⠀⠀⠀⠀</a:t>
            </a:r>
            <a:br/>
            <a:r>
              <a:t>⠀⠀⠀⠀⠀⠀⠀⠀⠀⠀⠀⢑⡱⣻⡳⡿⣿⣿⣿⣿⣿⣿⢮⣿⣷⣿⣿⣿⣮⡿⣿⣻⡟⢻⣽⣿⣿⣿⣿⣿⣿⣿⣻⣿⣿⣿⣿⣿⣿⣿⣿⣿⣿⣟⢟⣷⣾⣿⣿⣧⢹⣾⣿⡿⣿⣿⣿⣷⣿⠀⠀⠀⠀⠀⠀⠀⠀⠀⠀⠀⠀</a:t>
            </a:r>
            <a:br/>
            <a:r>
              <a:t>⠀⠀⠀⠀⠀⠀⠀⠀⠀⠀⠀⢸⣿⣿⣿⣿⣿⣿⣿⣿⣿⣿⣿⣿⣿⣿⣿⣿⣿⣿⣿⣿⣿⣿⣿⣿⣿⣫⣿⣫⣱⣼⣷⣿⣿⣿⣿⣿⣿⣿⣿⣿⣿⣿⣿⣾⣿⣿⣿⣿⣿⣿⣿⣿⡿⢿⢿⣿⣿⠀⠀⠀⠀⠀⠀⠀⠀⠀⠀⠀⠀</a:t>
            </a:r>
            <a:br/>
            <a:r>
              <a:t>⠀⠀⠀⠀⠀⠀⠀⠀⠀⠀⠀⢸⣿⣿⣿⣿⣽⢟⣽⣿⣿⣿⡻⢿⣿⣿⣿⡷⣯⣯⣿⣽⣿⣿⣿⣿⣿⣿⣿⣿⣿⣿⣿⣿⣿⣿⣿⣿⣿⣿⣿⣿⣯⣾⣿⣿⢿⣿⣿⣿⣿⣝⣟⣿⡷⣧⣿⣿⣹⠀⠀⠀⠀⠀⠀⠀⠀⠀⠀⠀⠀</a:t>
            </a:r>
            <a:br/>
            <a:r>
              <a:t>⠀⠀⠀⠀⠀⠀⠀⠀⠀⠀⠀⠸⣏⣿⣿⣿⡿⣾⣿⢏⢹⡿⡷⢿⣿⣿⣿⣧⣝⣿⣿⣿⣿⣿⣿⣿⣿⣿⣿⣿⣿⣿⣿⣿⣿⣿⣿⣿⣿⣿⣿⣿⣿⣿⢿⣿⣿⣹⣿⡿⣿⣿⣿⣷⣿⣻⣼⣿⣿⠀⠀⠀⠀⠀⠀⠀⠀⠀⠀⠀⠀</a:t>
            </a:r>
            <a:br/>
            <a:r>
              <a:t>⠀⠀⠀⠀⠀⠀⠀⠀⠀⠀⠀⠰⣿⣿⣿⣿⣷⣿⣧⣷⣿⣷⡿⣾⣟⣿⣿⣿⣟⣿⣿⣿⣿⣿⣿⣿⣿⣿⣿⣿⣿⣿⢿⢿⣿⣿⣿⣿⣿⣿⣿⣿⣿⣿⣿⣷⣿⣿⣿⣷⣿⣮⣿⣕⣿⣿⣿⡟⣷⠀⠀⠀⠀⠀⠀⠀⠀⠀⠀⠀⠀</a:t>
            </a:r>
            <a:br/>
            <a:r>
              <a:t>⠀⠀⠀⠀⠀⠀⠀⠀⠀⠀⠀⢸⣿⣿⣿⣿⣿⣿⣿⣿⣿⣿⣿⣿⢿⣿⣿⣿⣿⣿⣿⣿⣿⣿⣿⣿⢽⢽⣿⣿⣿⡗⢕⡝⣿⣿⣿⣿⣿⣿⣿⣿⣿⣿⣿⣿⣿⣿⣿⡿⢿⣿⣿⣿⣿⣿⣿⡿⣿⠀⠀⠀⠀⠀⠀⠀⠀⠀⠀⠀⠀</a:t>
            </a:r>
            <a:br/>
            <a:r>
              <a:t>⠀⠀⠀⠀⠀⠀⠀⠀⠀⠀⠀⢸⣿⣿⣿⣟⣿⣿⣿⣿⣻⣟⢹⡿⣵⡅⠙⣿⣷⣿⢿⣟⣿⣿⣿⣽⣕⣕⣼⣿⣿⣧⣕⢱⢾⣿⣿⣿⣿⣿⣿⣿⣿⣿⣿⣿⣿⣿⣧⡺⣟⣟⣿⣿⡿⣷⣯⣷⢟⠀⠀⠀⠀⠀⠀⠀⠀⠀⠀⠀⠀</a:t>
            </a:r>
            <a:br/>
            <a:r>
              <a:t>⠀⠀⠀⠀⠀⠀⠀⠀⠀⠀⠀⢸⣿⣿⣿⣿⣷⣿⣿⣿⡿⣯⣮⡽⢿⢿⣷⣟⡿⢽⣇⢼⣿⣿⣿⣿⣿⣿⣿⣿⣿⣿⡿⣧⣾⣿⣿⣿⣿⣿⣿⢟⣿⣿⣿⣾⣽⢫⣽⣿⣿⣿⡯⣾⣿⢿⣿⣿⣴⠀⠀⠀⠀⠀⠀⠀⠀⠀⠀⠀⠀</a:t>
            </a:r>
            <a:br/>
            <a:r>
              <a:t>⠀⠀⠀⠀⠀⠀⠀⠀⠀⠀⠀⢸⣿⣿⣿⣿⣿⣕⣿⣿⣷⣿⣯⣧⣼⣞⣻⣿⣵⣷⣕⣺⣿⣿⣿⣿⣿⣿⣿⣽⣿⣿⣷⡱⣿⣿⣿⣿⣿⣿⡏⢸⣿⣿⣿⣿⣿⣷⣾⣿⣿⣿⣷⣾⣿⣷⣽⣾⣿⠀⠀⠀⠀⠀⠀⠀⠀⠀⠀⠀⠀</a:t>
            </a:r>
            <a:br/>
            <a:r>
              <a:t>⠀⠀⠀⠀⠀⠀⠀⠀⠀⠀⠀⢸⣿⣿⣿⣿⢿⣿⣿⣿⣿⣿⣿⣿⣿⣿⣿⡟⢿⣿⣿⣿⣻⣿⣿⣿⣿⡿⣿⣿⣿⣿⣿⣏⢜⣿⣿⣿⣿⡏⢜⢸⣿⣿⣿⣻⣻⣟⢻⣾⣿⡿⢯⢟⡿⢿⣟⣿⣟⠀⠀⠀⠀⠀⠀⠀⠀⠀⠀⠀⠀</a:t>
            </a:r>
            <a:br/>
            <a:r>
              <a:t>⠀⠀⠀⠀⠀⠀⠀⠀⠀⠀⠀⠘⡟⢿⢿⣿⣿⣿⣿⣿⣿⣿⣿⣻⣿⣿⣿⣯⡜⢿⣷⢟⡻⣿⣿⣿⣿⣿⣿⣿⣿⣿⣿⣿⣿⣿⣿⣿⣿⢇⢕⢼⣿⣿⣿⣿⢾⣷⣻⣿⣿⣵⣽⢵⣯⢵⣾⣿⣝⠀⠀⠀⠀⠀⠀⠀⠀⠀⠀⠀⠀</a:t>
            </a:r>
            <a:br/>
            <a:r>
              <a:t>⠀⠀⠀⠀⠀⠀⠀⠀⠀⠀⠀⢠⣽⣿⣿⣿⣿⣿⣿⣿⣿⣿⣿⣯⣿⣿⣿⣿⣿⣼⡿⣷⣿⣿⣿⣿⣿⣿⣿⣿⣿⣿⣿⣿⣿⣿⣿⣿⣿⠕⠕⣿⣿⣿⣿⣿⣼⢗⣾⣾⣿⡇⣻⣺⡿⣷⢏⣝⡿⠀⠀⠀⠀⠀⠀⠀⠀⠀⠀⠀⠀</a:t>
            </a:r>
            <a:br/>
            <a:r>
              <a:t>⠀⠀⠀⠀⠀⠀⠀⠀⠀⠀⠀⠀⢸⣿⣻⣿⣿⣿⣿⣿⣿⣿⣿⣿⣿⣿⣿⣿⣿⣷⣿⣿⣷⡕⢕⢕⢝⣿⣿⣿⣿⣿⣿⣿⣿⣿⣿⣿⣿⡕⠅⣿⣿⣿⣿⣿⣷⣿⣿⣿⣿⣿⣧⣽⣾⣧⣧⣼⣿⠀⠀⠀⠀⠀⠀⠀⠀⠀⠀⠀⠀</a:t>
            </a:r>
            <a:br/>
            <a:r>
              <a:t>⠀⠀⠀⠀⠀⠀⠀⠀⠀⠀⠀⠀⢕⢕⢿⡿⢿⣿⣿⣿⣿⣿⣿⣿⡿⢿⣿⣿⣿⣿⣿⣿⣿⣿⣿⣷⣾⣿⣿⣿⣿⣿⣿⣿⣿⣿⣿⣿⣿⣿⣧⣿⣿⣿⣿⣿⣿⣿⡟⢟⣿⢿⢟⢿⢟⣿⢏⢹⣿⠀⠀⠀⠀⠀⠀⠀⠀⠀⠀⠀⠀</a:t>
            </a:r>
            <a:br/>
            <a:r>
              <a:t>⠀⠀⠀⠀⠀⠀⠀⠀⠀⠀⠀⠀⠀⢕⢱⠑⢝⣟⡻⣿⡏⢰⢟⢝⣸⣿⣿⣿⣿⣿⣿⣿⣿⣿⣿⣿⣿⣿⣿⣿⣿⣿⣿⣿⣿⣿⣿⣿⣿⣿⣿⣿⣿⣿⣿⣿⣏⢜⢿⢫⣧⢽⣿⢷⣿⣿⡕⢾⡧⠀⠀⠀⠀⠀⠀⠀⠀⠀⠀⠀⠀</a:t>
            </a:r>
            <a:br/>
            <a:r>
              <a:t>⠀⠀⠀⠀⠀⠀⠀⠀⠀⠀⠀⠀⠀⢕⢵⢷⢕⢿⢿⢟⢕⢕⢕⣺⣿⣿⣿⣿⣿⣿⣿⣿⣿⣿⣿⣿⣿⣿⡏⢻⣿⣿⣿⣿⣿⢟⢟⢟⢟⢝⡜⣵⣷⣿⣿⣿⣷⣵⣵⣟⣗⣼⣵⢟⢵⣿⣷⡇⣳⠀⠀⠀⠀⠀⠀⠀⠀⠀⠀⠀⠀</a:t>
            </a:r>
            <a:br/>
            <a:r>
              <a:t>⠀⠀⠀⠀⠀⠀⠀⠀⠀⠀⠀⠀⢔⣸⢃⠕⠜⢑⢔⢕⢕⢕⢕⢿⢿⣿⣿⣿⣿⣿⣿⣿⣿⣿⣿⣿⣿⣿⢇⣼⣿⣿⣿⣿⣿⣵⣾⣷⣵⣿⣿⣿⣿⣿⣿⣿⣿⣿⣿⣿⢿⣿⣿⣷⣿⣿⣿⣿⣾⠀⠀⠀⠀⠀⠀⠀⠀⠀⠀⠀⠀</a:t>
            </a:r>
            <a:br/>
            <a:r>
              <a:t>⠀⠀⠀⠀⠀⠀⠀⠀⠀⠀⠀⠀⠑⠁⠀⢐⢕⢕⢕⢕⢕⢕⢕⢕⢕⢇⢝⢟⢿⣿⣿⣿⣿⣿⣿⣿⣿⡿⢜⣿⣿⣿⣿⣿⣿⣿⣿⣿⣿⣿⣿⣿⣿⣿⣿⣿⣿⣿⣿⢕⣵⣿⣿⣿⣿⣿⢟⣫⣜⠀⠀⠀⠀⠀⠀⠀⠀⠀⠀⠀⠀</a:t>
            </a:r>
            <a:br/>
            <a:r>
              <a:t>⠀⠀⠀⠀⠀⠀⠀⠀⠀⠀⠀⠀⠀⢔⠅⢔⢕⢕⢕⢕⢕⢕⢕⢕⢕⢕⢕⣵⣵⣮⣿⣿⣿⣿⣿⣿⣿⡇⢕⣿⣿⣿⣿⣿⣿⣿⣿⣿⣿⣿⣿⣿⣿⣿⣿⣿⣿⣿⢿⣿⣿⣿⣿⣿⣿⣿⢞⢝⢞⠀⠀⠀⠀⠀⠀⠀⠀⠀⠀⠀⠀</a:t>
            </a:r>
            <a:br/>
            <a:r>
              <a:t>⠀⠀⠀⠀⠀⠀⠀⠀⠀⠀⠀⠀⠁⠑⠑⠑⠑⠑⠑⠑⠑⠑⠑⠑⠑⠛⠃⠛⠋⠛⠛⠛⠛⠛⠛⠛⠛⠛⠑⠛⠛⠛⠛⠛⠛⠛⠛⠛⠛⠛⠛⠛⠛⠛⠛⠛⠛⠛⠘⠛⠛⠛⠛⠛⠛⠛⠑⠓⠑⠀⠀⠀⠀⠀⠀⠀⠀⠀⠀⠀⠀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⠀⠀⠀⠀⠀⠀⠀⠀⠀⠀⠀⠄⣷⣷⣿⣿⣾⣧⣾⣾⣧⣼⣯⣽⣯⣼⣿⣿⣿⣿⣿⣿⣿⣿⣿⣿⣿⣿⣿⣿⣿⣵⣿⣯⣿⣿⣿⣧⣿⣿⣿⣯⣽⣿⣯⣿⣷⣿⣿⣷⣾⣿⣿⣾⣿⣿⣿⣿⣿⠀⠀⠀⠀⠀⠀⠀⠀⠀⠀⠀⠀</a:t>
            </a:r>
            <a:br/>
            <a:r>
              <a:t>⠀⠀⠀⠀⠀⠀⠀⠀⠀⠀⠀⠐⢜⢜⢝⢝⢝⣿⣟⣻⣿⡹⣿⣟⡻⡏⢯⣻⢻⣿⣿⡿⢻⣿⣿⣻⢿⢿⣟⢟⡟⢟⢻⣿⣿⡻⢟⡹⣻⣿⣿⣿⡿⣿⣿⣻⡿⣿⣿⣿⣿⣻⣻⣝⣯⣿⡝⣿⢝⠀⠀⠀⠀⠀⠀⠀⠀⠀⠀⠀⠀</a:t>
            </a:r>
            <a:br/>
            <a:r>
              <a:t>⠀⠀⠀⠀⠀⠀⠀⠀⠀⠀⠀⠐⢕⢕⡸⣾⢵⣽⢿⡿⣿⣗⣷⣼⡇⢹⣵⣟⢷⢯⡏⣽⣝⢏⣽⣽⣾⣕⡕⢇⣜⣗⣷⣿⣿⣷⣿⣷⣿⣷⣿⣏⣷⣿⡿⣯⢕⢻⣿⣵⣿⢻⣏⣽⢷⢿⣷⣿⡜⠀⠀⠀⠀⠀⠀⠀⠀⠀⠀⠀⠀</a:t>
            </a:r>
            <a:br/>
            <a:r>
              <a:t>⠀⠀⠀⠀⠀⠀⠀⠀⠀⠀⠀⠀⠜⢕⢇⢮⢹⢕⡷⢹⣿⣿⡷⢕⡟⡇⣱⢧⣯⡕⣮⣫⢞⢝⢿⣝⣯⣿⣿⣿⣿⢿⢿⣻⣿⣿⣿⣿⣿⣿⣟⣿⣾⣿⢷⢻⣣⣿⣿⣿⣟⢱⣽⣻⣾⣿⣿⣾⣧⠀⠀⠀⠀⠀⠀⠀⠀⠀⠀⠀⠀</a:t>
            </a:r>
            <a:br/>
            <a:r>
              <a:t>⠀⠀⠀⠀⠀⠀⠀⠀⠀⠀⠀⠘⢻⣧⣿⣷⣷⣾⣿⣿⣿⣿⣷⣾⣿⣷⣾⣷⣷⣷⣷⣽⣿⣷⣷⣿⣿⢟⣯⢟⢕⣹⢧⣵⣞⣿⣿⣿⣿⣿⣿⣿⣿⣿⣿⣷⣿⣿⣿⣿⣿⣿⣿⣷⣿⣿⣿⣿⣿⠀⠀⠀⠀⠀⠀⠀⠀⠀⠀⠀⠀</a:t>
            </a:r>
            <a:br/>
            <a:r>
              <a:t>⠀⠀⠀⠀⠀⠀⠀⠀⠀⠀⠀⠔⢿⣾⣿⡽⡕⣱⠕⢕⣻⢗⣸⢷⡿⢿⣿⢽⡕⡏⡝⢏⣹⣿⣿⣿⣧⣾⣿⣾⣿⣿⣿⣿⣿⣿⣿⣿⣿⣿⣿⣿⣿⣟⣹⣿⣯⣿⣽⣽⣿⣽⡟⢟⢟⣧⣵⣼⣿⠀⠀⠀⠀⠀⠀⠀⠀⠀⠀⠀⠀</a:t>
            </a:r>
            <a:br/>
            <a:r>
              <a:t>⠀⠀⠀⠀⠀⠀⠀⠀⠀⠀⠀⠀⣽⢏⣿⡇⢯⢕⡱⢞⢕⢸⡵⢕⣷⣿⣿⡽⡕⡝⡏⢷⣿⣿⣿⣿⣿⣿⣿⣿⣿⣿⣿⣿⣿⣿⣿⣿⣿⣿⣿⣿⣿⣿⣿⣿⣿⣷⡟⣿⣿⣹⢿⣿⣿⣽⣼⣯⣿⠀⠀⠀⠀⠀⠀⠀⠀⠀⠀⠀⠀</a:t>
            </a:r>
            <a:br/>
            <a:r>
              <a:t>⠀⠀⠀⠀⠀⠀⠀⠀⠀⠀⠀⠔⣇⣾⣿⣷⡧⣵⣼⡕⢵⡾⢇⢕⢾⢏⣿⣾⣮⢜⢜⡽⣿⣿⣿⣿⣿⣿⣿⣿⣿⣿⣿⣿⣿⣿⣿⣿⣿⣿⣿⣿⣿⣿⣿⣾⣯⣿⣻⣿⣧⣻⣗⡟⢏⣽⣿⣷⣿⠀⠀⠀⠀⠀⠀⠀⠀⠀⠀⠀⠀</a:t>
            </a:r>
            <a:br/>
            <a:r>
              <a:t>⠀⠀⠀⠀⠀⠀⠀⠀⠀⠀⠀⢸⣷⣿⡿⡿⣷⣿⣿⣿⣿⣿⣿⣷⣿⣿⣿⡿⣿⣿⣿⣿⣿⣿⣿⣿⣟⣟⣿⣿⣿⡏⢕⢕⢺⢿⣿⣿⣿⣿⣿⣿⣿⣿⣿⣿⣿⣿⣿⣿⣿⣿⣿⣿⣿⣿⣿⣿⣿⠀⠀⠀⠀⠀⠀⠀⠀⠀⠀⠀⠀</a:t>
            </a:r>
            <a:br/>
            <a:r>
              <a:t>⠀⠀⠀⠀⠀⠀⠀⠀⠀⠀⠀⠑⢕⡝⣟⢗⢳⢹⢏⢝⡏⢽⢣⢹⡗⣕⠙⠏⡟⢕⢮⡻⣿⣿⣿⣟⣅⢅⢹⣿⣿⣧⡕⢕⢽⢿⣿⣿⣿⣿⣿⣿⣿⣿⣿⣿⣿⣿⣿⣯⡱⡾⣿⣿⣿⣿⣝⣿⣿⠀⠀⠀⠀⠀⠀⠀⠀⠀⠀⠀⠀</a:t>
            </a:r>
            <a:br/>
            <a:r>
              <a:t>⠀⠀⠀⠀⠀⠀⠀⠀⠀⠀⠀⢀⢏⡳⡿⢵⡎⣱⢷⢇⢪⢕⢇⡜⢕⢟⣇⣤⡎⡮⢏⢜⢸⣿⣿⣿⣿⣷⣿⣿⣿⣿⡿⢕⢕⣾⣿⣿⣿⣿⣿⡿⢸⣿⣿⣿⣜⣻⢗⢫⣷⣾⣿⣟⣽⣷⣿⣿⣿⠀⠀⠀⠀⠀⠀⠀⠀⠀⠀⠀⠀</a:t>
            </a:r>
            <a:br/>
            <a:r>
              <a:t>⠀⠀⠀⠀⠀⠀⠀⠀⠀⠀⠀⢕⣇⣕⡷⣹⣷⣳⢕⣫⣺⣱⣝⣕⢕⣵⢕⣷⣟⣅⡌⢅⣼⣿⣿⣿⣿⣿⣿⣻⣿⣽⣧⡕⢸⣿⣿⣿⣿⣿⡿⠕⢸⣿⣿⣿⣿⣿⣵⣽⣿⣿⣿⣵⣽⣿⣧⣝⣿⠀⠀⠀⠀⠀⠀⠀⠀⠀⠀⠀⠀</a:t>
            </a:r>
            <a:br/>
            <a:r>
              <a:t>⠀⠀⠀⠀⠀⠀⠀⠀⠀⠀⠀⠜⣿⣿⣿⣿⣿⢿⣿⣿⣿⣿⢿⣿⣿⣿⣿⣿⢿⡿⢿⢿⡿⢿⣿⣿⣿⣿⣿⣿⣿⢿⣿⢷⢜⣿⣿⣿⣿⣿⠜⠐⣾⣿⣿⡿⢝⣿⡿⢿⣽⣿⣿⡟⡿⣿⣿⣿⣿⠀⠀⠀⠀⠀⠀⠀⠀⠀⠀⠀⠀</a:t>
            </a:r>
            <a:br/>
            <a:r>
              <a:t>⠀⠀⠀⠀⠀⠀⠀⠀⠀⠀⠀⠀⢗⢇⢿⢿⣿⣾⣿⢿⣿⡟⣿⣷⢹⢿⣕⢿⣇⢕⢜⢕⠵⢿⣿⣿⣿⣷⣾⣿⣿⣵⣿⣿⣷⣿⣿⣿⣿⣿⠀⢕⢿⣿⣿⣿⢻⣽⣝⢾⣿⣿⣫⣾⣼⣿⣳⣽⣿⠀⠀⠀⠀⠀⠀⠀⠀⠀⠀⠀⠀</a:t>
            </a:r>
            <a:br/>
            <a:r>
              <a:t>⠀⠀⠀⠀⠀⠀⠀⠀⠀⠀⠀⠁⢕⢕⣸⢸⡿⣟⢯⣿⣷⣾⣾⣿⣝⣿⡧⣗⡻⢕⢱⢾⣧⣷⣿⣿⣿⣿⣿⣿⣿⣿⣿⣿⣿⣿⣿⣿⣿⡇⠀⢕⣿⣿⣿⣿⣼⣱⣯⣼⣽⣿⡏⣻⢼⣿⣷⣿⣿⠀⠀⠀⠀⠀⠀⠀⠀⠀⠀⠀⠀</a:t>
            </a:r>
            <a:br/>
            <a:r>
              <a:t>⠀⠀⠀⠀⠀⠀⠀⠀⠀⠀⠀⠀⠕⢕⡇⢸⢻⣯⣿⣷⣿⣿⣿⣿⣿⣿⢷⣏⡱⣻⣪⣷⣿⣝⢝⢝⢝⢿⣿⣿⣿⣿⣿⣿⣿⣿⣿⣿⣿⣧⠀⢸⣿⣿⣿⣿⣏⣽⣾⣿⣿⣿⣷⣿⣿⣿⣏⣎⣹⠀⠀⠀⠀⠀⠀⠀⠀⠀⠀⠀⠀</a:t>
            </a:r>
            <a:br/>
            <a:r>
              <a:t>⠀⠀⠀⠀⠀⠀⠀⠀⠀⠀⠀⠀⢕⢕⢕⢜⢾⢿⣿⣿⣿⣿⡿⡿⡿⡿⢿⣿⣿⣿⣿⣿⣿⣿⣷⣧⣵⣾⣿⣿⣿⣿⣿⣿⣿⣿⣿⣿⣿⣿⣧⣕⢿⣿⣿⣿⣿⣿⣿⡿⢟⣿⣿⡿⣿⣿⣿⡿⢿⠀⠀⠀⠀⠀⠀⠀⠀⠀⠀⠀⠀</a:t>
            </a:r>
            <a:br/>
            <a:r>
              <a:t>⠀⠀⠀⠀⠀⠀⠀⠀⠀⠀⠀⠀⠀⢁⢕⢕⠁⢕⡝⢜⣿⡇⢅⢗⢕⣵⣾⣿⣿⣿⣿⣿⣿⣿⣿⣿⣿⣿⣿⣿⣿⣿⣿⣿⣿⣿⣿⣿⣿⣿⣿⢻⡿⣿⣿⣿⣿⡟⢜⣿⢟⣏⣺⣾⣷⣿⣿⡕⣺⠀⠀⠀⠀⠀⠀⠀⠀⠀⠀⠀⠀</a:t>
            </a:r>
            <a:br/>
            <a:r>
              <a:t>⠀⠀⠀⠀⠀⠀⠀⠀⠀⠀⠀⠀⠀⠀⢄⢕⢔⢕⢸⢗⢜⢇⢕⢕⣾⣿⣿⣿⣿⣿⣿⣿⣿⣿⣿⣿⣿⣿⣿⢏⣿⣿⣿⣿⣿⡿⢟⢟⢟⢟⢇⢏⣱⣼⣿⣿⣿⣧⣕⢸⣾⣿⣺⣹⢿⣏⣽⣷⣵⠀⠀⠀⠀⠀⠀⠀⠀⠀⠀⠀⠀</a:t>
            </a:r>
            <a:br/>
            <a:r>
              <a:t>⠀⠀⠀⠀⠀⠀⠀⠀⠀⠀⠀⠀⠀⢄⢕⠑⠁⠑⢑⢔⢕⢕⢕⢜⢿⣿⣿⣿⣿⣿⣿⣿⣿⣿⣿⣿⣿⣿⣿⢕⣿⣿⣿⣿⣿⣇⣱⣷⣵⢱⣿⣺⣿⣿⣿⣿⣿⣿⣿⣿⣿⣷⣿⣿⣯⣾⣿⣿⣿⠀⠀⠀⠀⠀⠀⠀⠀⠀⠀⠀⠀</a:t>
            </a:r>
            <a:br/>
            <a:r>
              <a:t>⠀⠀⠀⠀⠀⠀⠀⠀⠀⠀⠀⠀⠐⠑⠁⠀⢄⢔⢕⢕⢕⢕⢕⢕⢕⢝⢟⢟⢿⣿⣿⣿⣿⣿⣿⣿⣿⣿⡇⢸⣿⣿⣿⣿⣿⣿⣿⣿⣿⣿⣿⣿⣿⣿⣿⣿⣿⣿⣿⡟⢕⣜⣿⣿⣿⣿⣿⣿⣿⠀⠀⠀⠀⠀⠀⠀⠀⠀⠀⠀⠀</a:t>
            </a:r>
            <a:br/>
            <a:r>
              <a:t>⠀⠀⠀⠀⠀⠀⠀⠀⠀⠀⠀⠀⠀⠀⠄⢔⢕⢕⢕⢕⢕⢕⢕⢕⢕⢕⢕⢕⢕⢕⡼⣿⣿⣿⣿⣿⣿⣿⡇⢸⣿⣿⣿⣿⣿⣿⣿⣿⣿⣿⣿⣿⣿⣿⣿⣿⣿⣿⣿⣵⣿⣿⣿⣿⣿⣿⣿⡾⡟⠀⠀⠀⠀⠀⠀⠀⠀⠀⠀⠀⠀</a:t>
            </a:r>
            <a:br/>
            <a:r>
              <a:t>⠀⠀⠀⠀⠀⠀⠀⠀⠀⠀⠀⠀⠀⠐⠑⠑⠑⠑⠑⠑⠑⠑⠑⠑⠑⠑⠚⠑⠓⠙⠃⠛⠛⠛⠛⠛⠛⠛⠃⠘⠛⠛⠛⠛⠛⠛⠛⠛⠛⠛⠛⠛⠛⠛⠛⠛⠛⠛⠃⠛⠛⠛⠛⠛⠛⠛⠃⠑⠚⠀⠀⠀⠀⠀⠀⠀⠀⠀⠀⠀⠀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⠀⠀⠀⠀⠀⠀⠀⠀⠀⠀⠀⢰⣿⣿⣿⣿⣿⣿⣿⣿⣾⣯⣾⣯⣿⣿⣹⣿⣿⣿⣿⣿⣿⣿⣿⣿⣿⣿⣿⣿⣿⣿⣿⣿⣿⣿⣿⣿⣵⣿⣿⣿⣻⣽⣿⣿⣿⣿⣾⣿⣿⣾⣿⣿⣽⣿⣿⣿⣿⠀⠀⠀⠀⠀⠀⠀⠀⠀⠀⠀⠀</a:t>
            </a:r>
            <a:br/>
            <a:r>
              <a:t>⠀⠀⠀⠀⠀⠀⠀⠀⠀⠀⠀⢸⢻⣿⢿⣟⣿⣿⣿⣿⣿⣿⢻⣿⢟⡿⡏⣿⣻⣿⡿⣿⣿⣿⣿⣿⢿⣿⢿⣿⢿⢿⢿⣟⣿⣿⣿⡟⣻⣟⣿⣿⣟⣿⢿⣿⢿⣿⣿⣿⣿⣿⣻⣿⣻⣟⣿⣿⣿⠀⠀⠀⠀⠀⠀⠀⠀⠀⠀⠀⠀</a:t>
            </a:r>
            <a:br/>
            <a:r>
              <a:t>⠀⠀⠀⠀⠀⠀⠀⠀⠀⠀⠀⢄⢮⣇⣜⣿⣿⣾⣿⡿⣿⣿⣗⣳⢽⡯⢻⣕⡻⣷⣞⡟⣻⡞⢏⣽⣿⣷⢜⡿⢣⢿⣽⣷⣿⣿⣗⣿⣽⣿⣽⣿⣯⣗⣺⣿⣏⢕⢻⣿⣯⣿⡻⢿⣫⣿⣾⣷⣿⠀⠀⠀⠀⠀⠀⠀⠀⠀⠀⠀⠀</a:t>
            </a:r>
            <a:br/>
            <a:r>
              <a:t>⠀⠀⠀⠀⠀⠀⠀⠀⠀⠀⠀⢈⢣⢝⢕⣾⢽⣯⣿⡿⢿⣿⣿⣯⢝⣷⣎⣫⡏⣯⡕⢞⢿⢿⡻⢿⣻⣿⣿⣿⣿⣿⣿⢿⣿⣿⣿⣿⣿⣿⣿⣿⢿⣷⣿⡷⢿⢯⣽⣿⣽⣿⡗⣿⣿⣿⣿⣿⣿⠀⠀⠀⠀⠀⠀⠀⠀⠀⠀⠀⠀</a:t>
            </a:r>
            <a:br/>
            <a:r>
              <a:t>⠀⠀⠀⠀⠀⠀⠀⠀⠀⠀⠀⢰⣾⣾⣧⣾⣷⣷⣿⣿⣿⣿⣿⣷⣾⣿⣿⣧⣿⣵⣿⣷⣽⣾⣷⣾⣿⡿⣻⢿⢟⣻⣕⣿⣿⣿⣿⣿⣿⣿⣿⣿⣷⣿⣿⣿⣷⣽⣿⣿⣿⣿⣿⣿⣿⣿⣿⣿⣿⠀⠀⠀⠀⠀⠀⠀⠀⠀⠀⠀⠀</a:t>
            </a:r>
            <a:br/>
            <a:r>
              <a:t>⠀⠀⠀⠀⠀⠀⠀⠀⠀⠀⠀⢀⣽⢿⣿⣿⣿⡧⣟⠝⣕⣻⣻⡿⢿⡿⢿⣿⡽⡝⢟⡟⣿⣿⣿⣿⣧⣾⣿⣵⣷⣿⣿⣿⣿⣿⣿⣿⣿⣿⣿⣿⣿⣿⣿⣹⣿⣿⣿⣿⣿⣿⣿⡻⢿⢿⣯⣵⣼⠀⠀⠀⠀⠀⠀⠀⠀⠀⠀⠀⠀</a:t>
            </a:r>
            <a:br/>
            <a:r>
              <a:t>⠀⠀⠀⠀⠀⠀⠀⠀⠀⠀⠀⢁⢹⣿⢟⣿⣯⣷⣕⣴⢵⡘⢗⣯⢕⣷⣽⣿⣿⡕⡏⢯⣿⣿⣿⣿⣿⣿⣿⣿⣿⣿⣿⣿⣿⣿⣿⣿⣿⣿⣿⣿⣿⣿⣿⣿⣿⣿⣷⢻⣿⣿⣻⣷⣿⣿⣽⢿⣏⠀⠀⠀⠀⠀⠀⠀⠀⠀⠀⠀⠀</a:t>
            </a:r>
            <a:br/>
            <a:r>
              <a:t>⠀⠀⠀⠀⠀⠀⠀⠀⠀⠀⠀⢸⡿⣧⢿⣿⣿⣗⣕⣻⡕⣵⣿⢕⣇⢼⢟⣿⣟⣷⢕⢕⣿⣿⣿⣿⣿⣿⣿⣿⣿⣿⣿⣿⣿⣿⣿⣿⣿⣿⣿⣿⣿⣿⣿⣿⣿⣯⣿⣿⣿⣯⣿⣇⢻⡟⢹⣿⣿⠀⠀⠀⠀⠀⠀⠀⠀⠀⠀⠀⠀</a:t>
            </a:r>
            <a:br/>
            <a:r>
              <a:t>⠀⠀⠀⠀⠀⠀⠀⠀⠀⠀⠀⢸⣾⣷⣿⣿⣿⣿⣿⣿⣿⣿⣿⣿⣷⣿⣷⣿⣿⣿⣿⣿⣿⣿⣿⣿⢿⢿⣿⣿⣿⡟⢝⢹⢿⣿⣿⣿⣿⣿⣿⣿⣿⣿⣿⣿⣿⣿⣿⣿⣿⣿⣿⣾⣿⣾⣿⣿⣿⠀⠀⠀⠀⠀⠀⠀⠀⠀⠀⠀⠀</a:t>
            </a:r>
            <a:br/>
            <a:r>
              <a:t>⠀⠀⠀⠀⠀⠀⠀⠀⠀⠀⠀⢸⡹⡟⡿⣿⣯⢿⣻⢟⢿⡟⣿⢏⢹⣟⣌⠙⢻⢻⡏⡽⣻⣿⣿⡿⡝⢉⢹⣿⣿⣇⡕⢕⣷⣿⣿⣿⣿⣿⣿⣿⣿⣿⣿⣻⣿⣿⣿⣿⣟⢹⡾⣿⣿⣿⣿⣝⣿⠀⠀⠀⠀⠀⠀⠀⠀⠀⠀⠀⠀</a:t>
            </a:r>
            <a:br/>
            <a:r>
              <a:t>⠀⠀⠀⠀⠀⠀⠀⠀⠀⠀⠀⢄⣽⡟⡗⣿⣧⡜⣫⣾⢧⢵⢣⣗⡜⢇⣿⢆⣠⡕⡗⢏⢜⣿⣿⣿⣿⣷⣾⣿⣿⣿⣿⡕⢕⣼⣿⣿⣿⣿⣿⣿⢗⣿⣿⣯⣿⣽⣟⢧⣻⣷⣺⣿⣿⣫⣿⣽⣿⠀⠀⠀⠀⠀⠀⠀⠀⠀⠀⠀⠀</a:t>
            </a:r>
            <a:br/>
            <a:r>
              <a:t>⠀⠀⠀⠀⠀⠀⠀⠀⠀⠀⠀⠘⣽⣗⣷⣷⣻⣿⣻⢏⢽⣿⣱⣻⢗⢅⡸⢕⣷⣇⣇⡌⢕⢽⣿⣿⣿⣿⣿⢿⣿⣟⣿⡕⢸⣿⣿⣿⣿⣿⣿⢏⢕⣿⣿⣿⣿⣿⣿⣧⣽⣯⣿⣿⣯⣪⣿⣯⣻⠀⠀⠀⠀⠀⠀⠀⠀⠀⠀⠀⠀</a:t>
            </a:r>
            <a:br/>
            <a:r>
              <a:t>⠀⠀⠀⠀⠀⠀⠀⠀⠀⠀⠀⠜⣿⣿⣿⣷⣾⣿⣿⣿⣿⣿⣿⣿⣿⣿⣿⣿⡿⢿⡿⢿⢾⡿⣿⣿⣿⣿⣿⣿⣿⣿⣿⣷⠜⣿⣿⣿⣿⣿⡗⠕⢸⣿⣿⣿⣿⡿⣿⢿⣿⣿⣿⣿⢿⣿⣿⣿⣿⠀⠀⠀⠀⠀⠀⠀⠀⠀⠀⠀⠀</a:t>
            </a:r>
            <a:br/>
            <a:r>
              <a:t>⠀⠀⠀⠀⠀⠀⠀⠀⠀⠀⠀⠀⢕⢻⡿⣿⣿⣿⣾⣿⢿⣿⡗⣿⡧⢹⢻⢕⢿⣇⢜⢕⢱⢣⢿⣿⣿⣿⣽⣿⣾⣾⣼⣿⣧⣼⣿⣿⣿⣿⡇⢕⢸⣿⣿⣿⣏⢵⣿⣟⣾⣿⣿⣫⣷⣜⣿⣗⣽⠀⠀⠀⠀⠀⠀⠀⠀⠀⠀⠀⠀</a:t>
            </a:r>
            <a:br/>
            <a:r>
              <a:t>⠀⠀⠀⠀⠀⠀⠀⠀⠀⠀⠀⠀⢜⢕⢕⣿⢸⡿⣟⣯⣻⣯⣷⣿⣿⢝⣿⡮⡕⡟⢕⣱⢼⣔⣾⣿⣿⣿⣿⣿⣿⣿⣿⣿⣿⣿⣿⣿⣿⣿⢕⠁⢺⣿⣿⣿⣿⣸⣸⣟⣽⣿⣿⡟⢻⢯⣿⣿⣿⠀⠀⠀⠀⠀⠀⠀⠀⠀⠀⠀⠀</a:t>
            </a:r>
            <a:br/>
            <a:r>
              <a:t>⠀⠀⠀⠀⠀⠀⠀⠀⠀⠀⠀⠀⢕⠜⢜⡇⢸⢿⣯⣿⣿⣿⣷⣿⣿⣿⣿⡧⣎⡱⢝⣸⣷⣯⡝⢝⢟⢻⣿⣿⣿⣿⣿⣿⣿⣿⣿⣿⣿⣿⡕⠀⢿⣿⣿⣿⣿⣟⣟⣾⣿⣿⣿⣧⡾⣿⣽⡯⣹⠀⠀⠀⠀⠀⠀⠀⠀⠀⠀⠀⠀</a:t>
            </a:r>
            <a:br/>
            <a:r>
              <a:t>⠀⠀⠀⠀⠀⠀⠀⠀⠀⠀⠀⠀⢔⢕⢕⢝⢸⢺⣿⣿⣿⣿⣿⣿⣿⢿⣾⢿⣿⣷⣿⣿⣿⣿⣿⣧⣕⣱⣿⣿⣿⣿⣿⣿⣿⣿⣿⣿⣿⣿⣿⣔⢸⣿⣿⣿⣿⣿⢿⣿⣿⢿⣿⣟⣿⣿⣿⢿⣿⠀⠀⠀⠀⠀⠀⠀⠀⠀⠀⠀⠀</a:t>
            </a:r>
            <a:br/>
            <a:r>
              <a:t>⠀⠀⠀⠀⠀⠀⠀⠀⠀⠀⠀⠀⠀⠁⢁⢜⢕⠑⢕⡜⢱⣻⢏⢅⢕⢇⣱⣿⣿⣿⣿⣿⣿⣿⣿⣿⣿⣿⣿⣿⣿⣿⣿⣿⣿⣿⣿⣿⣿⣿⣿⡿⣻⣿⣿⣿⣿⣿⢟⢜⢳⡾⡟⣽⣼⣿⣾⣿⡇⠀⠀⠀⠀⠀⠀⠀⠀⠀⠀⠀⠀</a:t>
            </a:r>
            <a:br/>
            <a:r>
              <a:t>⠀⠀⠀⠀⠀⠀⠀⠀⠀⠀⠀⠀⢀⠀⠁⢑⢕⢔⢕⣕⢇⢜⢕⢕⢕⣾⣿⣿⣿⣿⣿⣿⣿⣿⣿⣿⣿⣿⣿⣿⢸⣿⣿⣿⣿⣿⢿⢿⢿⢿⢟⢱⢏⣹⣽⣿⣿⣿⣗⡕⢝⢼⣿⢽⣟⣿⡟⢹⣷⠀⠀⠀⠀⠀⠀⠀⠀⠀⠀⠀⠀</a:t>
            </a:r>
            <a:br/>
            <a:r>
              <a:t>⠀⠀⠀⠀⠀⠀⠀⠀⠀⠀⠀⠀⠑⢔⢀⢕⠕⠁⠑⢑⢕⢕⢕⢕⢺⣿⣿⣿⣿⣿⣿⣿⣿⣿⣿⣿⣿⣿⣿⡟⢸⣿⣿⣿⣿⣿⣕⣵⣧⡵⣱⣗⣿⣿⣿⣿⣿⣿⣿⣿⣿⣿⣯⣟⣿⣗⣽⣿⣿⠀⠀⠀⠀⠀⠀⠀⠀⠀⠀⠀⠀</a:t>
            </a:r>
            <a:br/>
            <a:r>
              <a:t>⠀⠀⠀⠀⠀⠀⠀⠀⠀⠀⠀⠀⠀⠀⠕⠑⠀⢄⢕⢕⢕⢕⢕⢕⢕⢜⢝⢟⢻⣿⣿⣿⣿⣿⣿⣿⣿⣿⣿⢇⣿⣿⣿⣿⣿⣿⣿⣿⣿⣿⣿⣿⣿⣿⣿⣿⣿⣿⣿⣿⢏⢝⣻⣿⣿⣟⣿⣿⣿⠀⠀⠀⠀⠀⠀⠀⠀⠀⠀⠀⠀</a:t>
            </a:r>
            <a:br/>
            <a:r>
              <a:t>⠀⠀⠀⠀⠀⠀⠀⠀⠀⠀⠀⠀⠀⠀⢀⠀⢕⢕⢕⢕⢕⢕⢕⢕⢕⢕⢕⢕⢕⢕⢕⣹⣿⣿⣿⣿⣿⣿⣿⢕⣿⣿⣿⣿⣿⣿⣿⣿⣿⣿⣿⣿⣿⣿⣿⣿⣿⣿⣿⣯⣾⣿⣿⣿⣿⣿⣿⡿⡟⠀⠀⠀⠀⠀⠀⠀⠀⠀⠀⠀⠀</a:t>
            </a:r>
            <a:br/>
            <a:r>
              <a:t>⠀⠀⠀⠀⠀⠀⠀⠀⠀⠀⠀⠀⠀⠀⠑⠀⠑⠑⠑⠑⠑⠑⠑⠑⠑⠑⠑⠑⠑⠑⠑⠙⠛⠛⠛⠛⠛⠛⠛⠑⠛⠛⠛⠛⠛⠛⠛⠛⠛⠛⠛⠛⠛⠛⠛⠛⠛⠛⠛⠚⠛⠛⠛⠛⠛⠛⠛⠛⠑⠀⠀⠀⠀⠀⠀⠀⠀⠀⠀⠀⠀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⠀⠀⠀⠀⠀⠀⠀⠀⠀⠀⠀⢜⣵⣧⣿⣯⣿⣿⣾⣧⣷⣷⣵⣵⣷⣯⣎⣕⣟⣻⣽⣿⢽⣿⣿⣿⣿⣟⣿⣿⣾⣳⣕⣕⣕⣕⣻⣿⣿⣵⣾⣻⣿⣻⣝⣿⣟⣿⣿⣼⣿⣯⣷⣿⣿⣽⣿⣿⣿⠀⠀⠀⠀⠀⠀⠀⠀⠀⠀⠀⠀</a:t>
            </a:r>
            <a:br/>
            <a:r>
              <a:t>⠀⠀⠀⠀⠀⠀⠀⠀⠀⠀⠀⠜⢿⢿⡿⢻⢟⡟⢻⢿⡟⣿⣿⢻⡿⢟⢟⢏⡟⢫⢻⢹⢝⢻⢻⢏⢟⢻⣏⢏⢽⢟⢟⢝⢟⢿⣿⢿⢟⢟⢟⢻⣻⢏⡟⢟⢻⢟⡻⣟⣻⣿⣿⣟⢿⣟⣿⣹⢟⠀⠀⠀⠀⠀⠀⠀⠀⠀⠀⠀⠀</a:t>
            </a:r>
            <a:br/>
            <a:r>
              <a:t>⠀⠀⠀⠀⠀⠀⠀⠀⠀⠀⠀⠕⢕⢮⢇⡕⡸⡵⣼⣿⣷⣿⣿⡇⡣⢸⡇⢕⡕⢗⢕⢜⡜⡕⢕⢜⢕⢕⢕⢕⢎⠴⢜⣕⣵⣾⣟⣕⡎⡱⣏⣽⡿⢎⢱⢗⢞⣟⢕⢞⣿⣏⢽⢿⢿⣟⣽⣷⣿⠀⠀⠀⠀⠀⠀⠀⠀⠀⠀⠀⠀</a:t>
            </a:r>
            <a:br/>
            <a:r>
              <a:t>⠀⠀⠀⠀⠀⠀⠀⠀⠀⠀⠀⠁⢱⢕⢕⢕⣝⢜⢟⡹⡇⢳⣿⣷⡏⢕⢣⢜⢕⢝⢇⢕⢕⢕⢕⢜⢱⣱⣷⣷⣿⣿⣿⢿⣿⣿⣿⣿⣿⣷⡿⣽⣿⢿⢵⢾⡱⢾⢧⣸⣿⣯⡻⡗⣹⡿⣧⣾⣿⠀⠀⠀⠀⠀⠀⠀⠀⠀⠀⠀⠀</a:t>
            </a:r>
            <a:br/>
            <a:r>
              <a:t>⠀⠀⠀⠀⠀⠀⠀⠀⠀⠀⠀⢸⣧⣷⢗⣵⣾⣷⣷⣿⣾⣿⣷⣾⣧⣷⣷⣵⣵⣵⣵⢧⣧⣽⣷⣷⣿⡿⢿⡿⢟⢻⣕⣹⣽⣿⣿⣿⣿⣿⣿⣿⣿⡿⣿⣿⣷⣧⣼⣿⣿⣵⣿⣷⣿⣿⣽⣿⣿⠀⠀⠀⠀⠀⠀⠀⠀⠀⠀⠀⠀</a:t>
            </a:r>
            <a:br/>
            <a:r>
              <a:t>⠀⠀⠀⠀⠀⠀⠀⠀⠀⠀⠀⠜⢁⣱⣿⣿⣿⣿⢕⢏⠝⢕⢏⢏⢝⢷⡾⢿⡏⢝⡕⢜⢎⣿⣿⣿⣟⣵⣿⣵⣵⣿⣾⣿⣿⣿⣿⣿⣿⣿⣿⣿⣿⣿⣿⡿⢟⣿⣿⣿⣿⣿⣿⣟⡟⢿⢿⢿⣽⠀⠀⠀⠀⠀⠀⠀⠀⠀⠀⠀⠀</a:t>
            </a:r>
            <a:br/>
            <a:r>
              <a:t>⠀⠀⠀⠀⠀⠀⠀⠀⠀⠀⠀⠀⢕⢱⣿⢟⣿⡇⢕⢕⢰⢕⢑⢕⢇⢕⣵⣹⣿⢱⢑⢕⣾⣿⣿⣿⣿⣿⣿⣿⣿⣿⣿⣿⣿⣿⣿⣿⣿⣿⣿⣿⣿⣿⣿⣻⣿⢿⣿⡇⠼⣿⣿⣿⣳⣷⣿⣿⡿⠀⠀⠀⠀⠀⠀⠀⠀⠀⠀⠀⠀</a:t>
            </a:r>
            <a:br/>
            <a:r>
              <a:t>⠀⠀⠀⠀⠀⠀⠀⠀⠀⠀⠀⠀⣳⢇⡇⢵⣿⣧⡕⣕⡱⡕⢅⡸⡅⢕⢼⢏⣿⣕⢕⢕⢿⣿⣿⣿⣿⣿⣿⣿⣿⣿⣿⣿⣿⣿⣿⣿⣿⣿⣿⣿⣿⣿⣿⣏⣽⣿⣫⣽⡿⣾⣿⣸⣧⢝⡿⢺⣿⠀⠀⠀⠀⠀⠀⠀⠀⠀⠀⠀⠀</a:t>
            </a:r>
            <a:br/>
            <a:r>
              <a:t>⠀⠀⠀⠀⠀⠀⠀⠀⠀⠀⠀⢡⣷⣷⣷⣿⣿⣿⣧⣾⣾⣷⣿⣯⣾⣵⣿⣷⢷⣿⣷⣿⣾⣿⣿⣿⣿⢿⣿⣿⣿⡟⢏⢹⢽⣿⣿⣿⣿⣿⣿⣿⣿⣿⣿⣿⣿⣿⣿⣿⣿⣿⣿⣿⣷⣿⣷⣿⣿⠀⠀⠀⠀⠀⠀⠀⠀⠀⠀⠀⠀</a:t>
            </a:r>
            <a:br/>
            <a:r>
              <a:t>⠀⠀⠀⠀⠀⠀⠀⠀⠀⠀⠀⢘⣿⢝⢝⢽⢫⢏⢸⣟⢟⢝⡟⣗⢜⢝⢇⢌⠙⢕⢝⢝⢝⣿⣿⡿⢳⠕⢻⣿⣿⣏⠕⢕⣕⣷⣿⣿⣿⣿⣿⣿⣿⣿⣿⣿⢿⣟⣿⣿⣽⣿⢫⣽⣿⣟⣿⣻⣯⠀⠀⠀⠀⠀⠀⠀⠀⠀⠀⠀⠀</a:t>
            </a:r>
            <a:br/>
            <a:r>
              <a:t>⠀⠀⠀⠀⠀⠀⠀⠀⠀⠀⠀⠀⢷⣹⢕⢕⣜⡵⢕⢎⣱⢕⢕⢱⣇⢕⢕⣿⡆⣅⢕⡕⢜⢼⣿⣷⣿⣧⣼⣿⣿⣿⣷⡕⢕⢸⣿⣿⣿⣿⣿⣿⡟⣿⣿⣯⣾⣻⡫⣿⡿⢝⣧⣵⣿⣿⢟⣽⣽⠀⠀⠀⠀⠀⠀⠀⠀⠀⠀⠀⠀</a:t>
            </a:r>
            <a:br/>
            <a:r>
              <a:t>⠀⠀⠀⠀⠀⠀⠀⠀⠀⠀⠀⢀⢇⢜⡕⡕⢕⢞⡱⢵⢕⢇⢵⣕⡜⢇⢅⡸⢕⣽⢗⢕⢕⢜⣿⣿⣿⣿⣿⣿⣿⣿⣿⢕⢱⣿⣿⣿⣿⣿⣿⡿⢕⢽⣿⣿⣿⣿⣿⣿⣇⣜⣿⣿⣿⣿⣸⣿⣿⠀⠀⠀⠀⠀⠀⠀⠀⠀⠀⠀⠀</a:t>
            </a:r>
            <a:br/>
            <a:r>
              <a:t>⠀⠀⠀⠀⠀⠀⠀⠀⠀⠀⠀⠔⢿⣷⣿⣿⣷⣾⣻⢷⣿⣯⣿⢽⢿⣿⣿⣿⣿⡿⡿⡿⢳⣷⢿⣿⣿⣿⣿⣿⣿⣿⣿⣷⡕⢻⣿⣿⣿⣿⣿⢕⠔⣿⣿⣿⣿⣿⡿⢿⣿⣿⣟⣿⣿⣿⢿⣿⣿⠀⠀⠀⠀⠀⠀⠀⠀⠀⠀⠀⠀</a:t>
            </a:r>
            <a:br/>
            <a:r>
              <a:t>⠀⠀⠀⠀⠀⠀⠀⠀⠀⠀⠀⠀⢕⢜⢝⢽⢿⣟⣷⣼⣿⢽⢮⡣⣾⡵⢹⢻⢕⢳⡆⢜⢕⢕⢵⢿⣿⣿⣿⣿⣯⣽⣫⣿⣷⣼⣿⣿⣿⣿⣿⠀⢕⢽⣿⣿⣿⣇⢱⢗⢗⣷⡿⣿⡟⡯⡎⣻⣯⠀⠀⠀⠀⠀⠀⠀⠀⠀⠀⠀⠀</a:t>
            </a:r>
            <a:br/>
            <a:r>
              <a:t>⠀⠀⠀⠀⠀⠀⠀⠀⠀⠀⠀⠀⢕⢕⢕⢕⡇⢸⣿⢟⣏⣜⣯⣵⣿⣾⢺⣿⢵⡱⢞⢔⢕⡵⣔⣼⣿⣿⣿⣿⣿⣿⣿⣿⣿⣿⣿⣿⣿⣿⡿⠀⢕⣿⣿⣿⣿⡟⣱⢽⣟⣱⣟⣿⣿⢻⣯⣿⣿⠀⠀⠀⠀⠀⠀⠀⠀⠀⠀⠀⠀</a:t>
            </a:r>
            <a:br/>
            <a:r>
              <a:t>⠀⠀⠀⠀⠀⠀⠀⠀⠀⠀⠀⠀⠑⢕⠜⢜⡇⢜⢿⣯⣿⣯⣿⣺⣿⣿⣿⢷⢕⣜⢕⢪⣜⣵⣗⢏⢝⢟⣿⣿⣿⣿⣿⣿⣿⣿⣿⣿⣿⣿⣷⢀⢜⣿⣿⣿⣿⣷⣞⢟⣫⣾⣿⣿⣯⣼⢷⣿⣿⠀⠀⠀⠀⠀⠀⠀⠀⠀⠀⠀⠀</a:t>
            </a:r>
            <a:br/>
            <a:r>
              <a:t>⠀⠀⠀⠀⠀⠀⠀⠀⠀⠀⠀⠀⢕⢔⢕⢕⢕⡸⢸⡿⣿⣯⣯⣽⡿⣷⢫⢮⢾⣵⣷⣿⣿⣿⣿⣷⣧⣕⣸⣿⣿⣿⣿⣿⣿⣿⣿⣿⣿⣿⣿⣷⣅⢿⣿⣿⣿⣿⣿⣿⣿⣿⣿⢿⣿⣿⣿⣿⣿⠀⠀⠀⠀⠀⠀⠀⠀⠀⠀⠀⠀</a:t>
            </a:r>
            <a:br/>
            <a:r>
              <a:t>⠀⠀⠀⠀⠀⠀⠀⠀⠀⠀⠀⠀⠀⠀⠁⢁⢕⢕⠑⢕⢕⢱⢻⢎⡕⢕⢕⣱⣿⣿⣿⣿⣿⣿⣿⣿⣿⣿⣿⣿⣿⣿⣿⣿⣿⣿⣿⣿⣿⣿⣿⣿⡿⣷⣿⣿⣿⣿⣿⢾⢏⢼⣵⢟⢫⡇⣯⣽⣾⠀⠀⠀⠀⠀⠀⠀⠀⠀⠀⠀⠀</a:t>
            </a:r>
            <a:br/>
            <a:r>
              <a:t>⠀⠀⠀⠀⠀⠀⠀⠀⠀⠀⠀⠀⠀⠐⠀⠑⢕⢕⢔⢕⢕⢕⢜⢕⢕⢱⣾⣿⣿⣿⣿⣿⣿⣿⣿⣿⣿⣿⣿⣿⡟⣿⣿⣿⣿⣿⡿⢿⢿⢻⢿⢏⢜⢕⣹⣽⣿⣿⣿⡕⡕⢜⢱⣿⡫⢟⢫⡟⢻⠀⠀⠀⠀⠀⠀⠀⠀⠀⠀⠀⠀</a:t>
            </a:r>
            <a:br/>
            <a:r>
              <a:t>⠀⠀⠀⠀⠀⠀⠀⠀⠀⠀⠀⠀⠀⠀⢄⢄⢕⠑⠁⠑⢑⢕⢕⢕⢕⢻⣿⣿⣿⣿⣿⣿⣿⣿⣿⣿⣿⣿⣿⣿⢇⢸⣿⣿⣿⣿⡇⢕⣵⣇⢕⣾⣷⣿⣿⣿⣿⣿⣿⣿⣿⣿⣷⣟⣼⣿⣇⢪⣿⠀⠀⠀⠀⠀⠀⠀⠀⠀⠀⠀⠀</a:t>
            </a:r>
            <a:br/>
            <a:r>
              <a:t>⠀⠀⠀⠀⠀⠀⠀⠀⠀⠀⠀⠀⠀⠀⠔⠑⠑⠀⢔⢕⢕⢕⢕⢕⢕⢕⢜⢟⢻⢿⣿⣿⣿⣿⣿⣿⣿⣿⣿⡿⢱⣿⣿⣿⣿⣿⣿⣿⣿⣿⣿⣿⣾⣿⣿⣿⣿⣿⣿⣿⡿⢏⢝⣿⣿⣿⢿⣿⣿⠀⠀⠀⠀⠀⠀⠀⠀⠀⠀⠀⠀</a:t>
            </a:r>
            <a:br/>
            <a:r>
              <a:t>⠀⠀⠀⠀⠀⠀⠀⠀⠀⠀⠀⠀⠀⠀⠀⠀⢀⢔⢕⢕⢕⢕⢕⢕⢕⢕⢕⢕⢕⢕⢕⢜⢿⣿⣿⣿⣿⣿⣿⡇⢸⣿⣿⣿⣿⣿⣿⣿⣿⣿⣿⣿⣿⣿⣿⣿⣿⣿⣿⣿⣣⣾⣿⣿⣿⣿⣷⣿⣿⠀⠀⠀⠀⠀⠀⠀⠀⠀⠀⠀⠀</a:t>
            </a:r>
            <a:br/>
            <a:r>
              <a:t>⠀⠀⠀⠀⠀⠀⠀⠀⠀⠀⠀⠀⠀⠀⠑⠑⠑⠑⠑⠑⠑⠑⠑⠑⠑⠑⠑⠑⠑⠑⠑⠑⠙⠛⠛⠛⠛⠛⠛⠃⠘⠛⠛⠛⠛⠛⠛⠛⠛⠛⠛⠛⠛⠛⠛⠛⠛⠛⠛⠃⠛⠛⠛⠛⠛⠛⠛⠋⠛⠀⠀⠀⠀⠀⠀⠀⠀⠀⠀⠀⠀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⠀⠀⠀⠀⠀⠀⠀⠀⠀⠀⠀⢔⣱⣸⣵⣵⣷⣿⣿⣿⣾⣧⣿⣾⣵⣼⣯⣺⣽⣸⣿⣿⣿⣿⣿⣿⣿⣿⣿⣿⣿⣿⣿⣻⣿⣿⣕⣟⣿⣿⣿⣧⣾⣿⣿⣻⣽⣿⣿⣽⣿⣧⣿⣿⣷⣾⣷⣧⣾⠀⠀⠀⠀⠀⠀⠀⠀⠀⠀⠀⠀</a:t>
            </a:r>
            <a:br/>
            <a:r>
              <a:t>⠀⠀⠀⠀⠀⠀⠀⠀⠀⠀⠀⠕⡿⣿⣿⢻⡿⢟⢟⣟⢻⢿⡟⣿⣿⣻⣿⢟⢻⢏⣻⢻⢿⣿⣿⣻⢿⣿⣿⢿⣿⢿⣿⢿⢟⢟⢟⢿⣿⣿⡟⣟⢟⢻⣻⢟⣻⢟⣻⡟⣻⢟⢻⡻⢿⢟⡻⣟⡝⠀⠀⠀⠀⠀⠀⠀⠀⠀⠀⠀⠀</a:t>
            </a:r>
            <a:br/>
            <a:r>
              <a:t>⠀⠀⠀⠀⠀⠀⠀⠀⠀⠀⠀⠄⢞⢷⣇⢮⢇⣼⣿⢿⣾⣿⡿⣿⣿⡇⣷⣹⡧⢝⣜⢻⢷⣟⡝⡳⡞⣎⣕⣯⢷⢣⡟⣰⣼⣧⣷⣾⣿⣳⡞⣵⣿⣵⣿⣗⣝⣞⣎⢿⢕⢜⣻⡏⢜⡟⢟⣏⡱⠀⠀⠀⠀⠀⠀⠀⠀⠀⠀⠀⠀</a:t>
            </a:r>
            <a:br/>
            <a:r>
              <a:t>⠀⠀⠀⠀⠀⠀⠀⠀⠀⠀⠀⠡⣇⡛⢝⡇⢹⢕⣝⣽⣟⣧⣾⢿⣿⣷⣯⢝⢧⢜⢝⣏⣇⡸⢞⢯⢿⣻⣼⣿⣿⣿⡿⢿⣿⣿⣿⣿⣿⣿⣿⣿⡿⣽⣿⢿⣷⣷⣧⢾⢿⣼⣟⣵⡻⢕⢜⡽⣇⠀⠀⠀⠀⠀⠀⠀⠀⠀⠀⠀⠀</a:t>
            </a:r>
            <a:br/>
            <a:r>
              <a:t>⠀⠀⠀⠀⠀⠀⠀⠀⠀⠀⠀⢱⣯⣿⣷⣾⣷⣵⣾⣷⣷⣿⣿⣿⣿⣿⣷⣷⣿⣵⣵⣼⣾⣯⣧⣽⣾⣿⢿⡿⢽⡕⣜⣱⣿⣿⣿⣿⣿⣿⣿⣿⣾⣿⣿⣿⣾⣿⣿⣷⣼⣽⣽⣵⣿⣿⣷⣿⣽⠀⠀⠀⠀⠀⠀⠀⠀⠀⠀⠀⠀</a:t>
            </a:r>
            <a:br/>
            <a:r>
              <a:t>⠀⠀⠀⠀⠀⠀⠀⠀⠀⠀⠀⢘⢫⡻⢁⣳⣿⣿⣿⣿⣝⣻⠟⣇⣯⢫⡹⣷⣿⢿⣏⡻⡝⣿⣿⣿⣿⣵⣏⣵⣷⣷⣾⣿⣿⣿⣿⣿⣿⣿⣿⣿⣿⣿⣿⣿⣿⣿⢟⣿⣿⣿⣿⣻⣿⣿⣟⢻⢿⠀⠀⠀⠀⠀⠀⠀⠀⠀⠀⠀⠀</a:t>
            </a:r>
            <a:br/>
            <a:r>
              <a:t>⠀⠀⠀⠀⠀⠀⠀⠀⠀⠀⠀⢸⣞⢸⣷⢻⣿⢟⣿⣏⣿⡵⣴⢕⢘⢞⢇⢕⣧⣿⣿⢿⣱⣿⣿⣿⣿⣿⣿⣿⣿⣿⣿⣿⣿⣿⣿⣿⣿⣿⣿⣿⣿⣿⣿⣾⣿⣹⣿⣿⣿⣯⢜⢿⣿⣏⢫⣧⣾⠀⠀⠀⠀⠀⠀⠀⠀⠀⠀⠀⠀</a:t>
            </a:r>
            <a:br/>
            <a:r>
              <a:t>⠀⠀⠀⠀⠀⠀⠀⠀⠀⠀⠀⠘⢻⢸⣿⡷⣧⣷⣿⣷⣗⣕⣷⡕⣵⡿⡅⣇⢼⢟⣿⣏⣿⣿⣿⣿⣿⣿⣿⣿⣿⣿⣿⣿⣿⣿⣿⣿⣿⣿⣿⣿⣿⣿⣿⣏⣿⣏⣻⣿⣻⡽⡿⣕⣿⡕⢿⡜⢻⠀⠀⠀⠀⠀⠀⠀⠀⠀⠀⠀⠀</a:t>
            </a:r>
            <a:br/>
            <a:r>
              <a:t>⠀⠀⠀⠀⠀⠀⠀⠀⠀⠀⠀⢰⣾⣼⣿⣾⣷⣿⣿⣿⣾⣿⣿⣿⣿⣿⣿⣷⢿⣷⣿⣿⣿⣿⣿⣿⣿⣿⣿⣿⣿⡿⢟⢝⢽⣿⣿⣿⣿⣿⣿⣿⣿⣿⣿⣿⣿⣿⣿⣿⣿⣿⣿⣿⣿⣿⣷⣾⣷⠀⠀⠀⠀⠀⠀⠀⠀⠀⠀⠀⠀</a:t>
            </a:r>
            <a:br/>
            <a:r>
              <a:t>⠀⠀⠀⠀⠀⠀⠀⠀⠀⠀⠀⠸⣏⣿⣿⡹⡿⡿⡯⣯⢿⣟⢟⢿⡟⣿⢟⢽⢗⣜⠙⢟⢻⢿⣿⣿⣯⠕⢺⣿⣿⣿⢕⢕⢕⣷⣿⣿⣿⣿⣿⣿⣿⣿⣿⣿⣝⣿⢿⣿⣻⣿⣯⣯⢟⣽⣿⣽⣹⠀⠀⠀⠀⠀⠀⠀⠀⠀⠀⠀⠀</a:t>
            </a:r>
            <a:br/>
            <a:r>
              <a:t>⠀⠀⠀⠀⠀⠀⠀⠀⠀⠀⠀⢐⡺⣿⣿⣿⡟⣟⡿⣧⣞⣏⣧⢧⡇⢫⣕⡝⢕⣿⡆⣡⢝⡏⢿⣿⣵⣷⣕⣿⣿⣿⣷⡕⢜⢹⣿⣿⣿⣿⣿⣿⣿⢇⣿⣿⡷⣯⣿⣻⣏⢗⡿⢝⣹⡜⣺⡧⢝⠀⠀⠀⠀⠀⠀⠀⠀⠀⠀⠀⠀</a:t>
            </a:r>
            <a:br/>
            <a:r>
              <a:t>⠀⠀⠀⠀⠀⠀⠀⠀⠀⠀⠀⢄⣼⣏⢟⣽⣞⣿⣷⣻⣿⣿⢏⢵⣷⣱⡻⢳⢁⡫⢸⣯⣗⢇⢜⣿⣿⣿⣿⣿⣿⣿⢿⡕⢕⣾⣿⣿⣿⣿⣿⣿⡟⢕⣿⣿⣿⣿⣾⣿⣿⣾⣇⣕⢾⡱⣗⣽⡕⠀⠀⠀⠀⠀⠀⠀⠀⠀⠀⠀⠀</a:t>
            </a:r>
            <a:br/>
            <a:r>
              <a:t>⠀⠀⠀⠀⠀⠀⠀⠀⠀⠀⠀⢸⣷⣿⣿⣿⣿⣿⣿⣿⣿⣿⣿⣿⣿⣿⣿⣿⣿⣿⣿⣿⢿⡿⣷⣾⣿⣿⣿⣿⣿⣿⣿⣿⣧⢸⣿⣿⣿⣿⣿⣿⢕⢕⣿⣿⣿⣿⣿⣿⡟⢿⣿⣿⣟⢿⣿⣿⢿⠀⠀⠀⠀⠀⠀⠀⠀⠀⠀⠀⠀</a:t>
            </a:r>
            <a:br/>
            <a:r>
              <a:t>⠀⠀⠀⠀⠀⠀⠀⠀⠀⠀⠀⠀⢱⢇⢎⣹⢿⣿⣿⣿⣷⣾⣿⢿⣿⡿⣿⡽⢿⢻⢕⣻⡇⢜⢹⡸⢿⣿⣿⢿⣿⣟⣿⣽⣷⣇⣿⣿⣿⣿⣿⣿⠀⢕⣿⣿⣿⣿⣷⣯⢕⢕⢗⢕⡯⣟⡗⢱⢕⠀⠀⠀⠀⠀⠀⠀⠀⠀⠀⠀⠀</a:t>
            </a:r>
            <a:br/>
            <a:r>
              <a:t>⠀⠀⠀⠀⠀⠀⠀⠀⠀⠀⠀⠀⢕⢕⢕⢹⢕⢕⣏⢹⡿⣿⣯⣻⣯⣾⣿⣾⢳⣿⣼⡱⡾⡔⣜⡵⡼⣿⣿⣿⣿⣿⣿⣿⣿⣿⣿⣿⣿⣿⣿⣿⠀⢺⣿⣿⣿⣿⣷⡝⢕⢇⡹⢇⣜⣷⣧⢕⡜⠀⠀⠀⠀⠀⠀⠀⠀⠀⠀⠀⠀</a:t>
            </a:r>
            <a:br/>
            <a:r>
              <a:t>⠀⠀⠀⠀⠀⠀⠀⠀⠀⠀⠀⠀⠀⢑⠕⢕⠝⢻⡇⣻⢿⣿⣿⣽⣿⣾⣿⣿⣿⣿⢿⣞⣵⢯⣹⣾⡟⢟⢟⣿⣿⣿⣿⣿⣿⣿⣿⣿⣿⣿⣿⣿⡄⢸⣿⣿⣿⣿⣿⢷⢕⢎⢏⡗⡕⡿⣿⣕⢱⠀⠀⠀⠀⠀⠀⠀⠀⠀⠀⠀⠀</a:t>
            </a:r>
            <a:br/>
            <a:r>
              <a:t>⠀⠀⠀⠀⠀⠀⠀⠀⠀⠀⠀⠀⢔⢔⢕⢔⢕⢕⢹⣹⢿⣿⣿⣷⣿⣿⣿⣿⢿⡿⣿⣿⣾⣿⣿⣿⣿⣵⣵⣸⣿⣿⣿⣿⣿⣿⣿⣿⣿⣿⣿⣿⣷⣕⢻⣿⣿⣿⣿⣿⣾⣿⣿⣿⣿⡯⢽⢽⣷⠀⠀⠀⠀⠀⠀⠀⠀⠀⠀⠀⠀</a:t>
            </a:r>
            <a:br/>
            <a:r>
              <a:t>⠀⠀⠀⠀⠀⠀⠀⠀⠀⠀⠀⠀⠀⢑⠀⠀⠀⢁⢜⡝⠑⢝⢏⢿⣻⢏⢸⢞⣱⣾⣿⣿⣿⣿⣿⣿⣿⣿⣿⣿⣿⣿⣿⣿⣿⣿⣿⣿⣿⣿⣿⣿⣿⡿⣻⣿⣿⣿⣿⣿⣽⢷⢜⢸⣕⢕⢎⢕⢕⠀⠀⠀⠀⠀⠀⠀⠀⠀⠀⠀⠀</a:t>
            </a:r>
            <a:br/>
            <a:r>
              <a:t>⠀⠀⠀⠀⠀⠀⠀⠀⠀⠀⠀⠀⠀⢅⠀⠀⠀⠁⢅⢵⢔⢕⣿⢧⢟⢕⢕⣾⣿⣿⣿⣿⣿⣿⣿⣿⣿⣿⣿⣿⣿⣿⢸⣿⣿⣿⣿⣿⢿⢿⢿⢿⢟⢕⢝⣹⣽⣿⣿⣿⣷⢕⢕⢕⢕⢵⢕⢕⢕⠀⠀⠀⠀⠀⠀⠀⠀⠀⠀⠀⠀</a:t>
            </a:r>
            <a:br/>
            <a:r>
              <a:t>⠀⠀⠀⠀⠀⠀⠀⠀⠀⠀⠀⠀⠀⠀⠀⠁⢕⢄⢕⠕⠕⢑⢕⢕⢕⢕⢸⣿⣿⣿⣿⣿⣿⣿⣿⣿⣿⣿⣿⣿⣿⡇⢸⣿⣿⣿⣿⡇⣕⣵⣧⣕⣷⣧⣿⣿⣿⣿⣿⣿⣷⣿⣿⣷⣧⡕⢕⢕⢕⠀⠀⠀⠀⠀⠀⠀⠀⠀⠀⠀⠀</a:t>
            </a:r>
            <a:br/>
            <a:r>
              <a:t>⠀⠀⠀⠀⠀⠀⠀⠀⠀⠀⠀⠀⠀⠀⠀⠀⠕⠘⠅⢐⢔⢕⢕⢕⢕⢕⢕⢜⢟⢻⡿⢿⣿⣿⣿⣿⣿⣿⣿⣿⣿⢕⣾⣿⣿⣿⣿⣿⣿⣿⣿⣿⣿⣿⣿⣿⣿⣿⣿⣿⣿⡿⢏⢝⣿⣿⣷⣿⢾⠀⠀⠀⠀⠀⠀⠀⠀⠀⠀⠀⠀</a:t>
            </a:r>
            <a:br/>
            <a:r>
              <a:t>⠀⠀⠀⠀⠀⠀⠀⠀⠀⠀⠀⠀⠀⠀⠀⠀⢀⢄⢕⢕⢕⢕⢕⢕⢕⢕⢕⢕⢕⢕⢕⢕⡕⡹⣿⣿⣿⣿⣿⣿⡇⢕⣿⣿⣿⣿⣿⣿⣿⣿⣿⣿⣿⣿⣿⣿⣿⣿⣿⣿⣿⣱⣾⣿⣿⣿⣿⣧⢕⠀⠀⠀⠀⠀⠀⠀⠀⠀⠀⠀⠀</a:t>
            </a:r>
            <a:br/>
            <a:r>
              <a:t>⠀⠀⠀⠀⠀⠀⠀⠀⠀⠀⠀⠀⠀⠀⠀⠐⠑⠑⠑⠑⠑⠑⠑⠑⠑⠑⠑⠑⠑⠑⠓⠑⠘⠙⠛⠛⠛⠛⠛⠛⠃⠑⠛⠛⠛⠛⠛⠛⠛⠛⠛⠛⠛⠛⠛⠛⠛⠛⠛⠛⠓⠛⠛⠛⠛⠛⠛⠛⠃⠀⠀⠀⠀⠀⠀⠀⠀⠀⠀⠀⠀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⠀⠀⠀⠀⠀⠀⠀⠀⠀⠀⠀⢸⣿⣷⣿⣿⣿⣿⣿⣿⣿⣿⣿⣿⣿⣯⣿⣿⣿⣿⣿⣿⣿⣿⣿⣿⣿⣿⣿⣿⣿⣿⣿⣿⣿⣿⣿⣿⣿⣿⣿⣿⣯⣿⣿⣿⣿⣽⣿⣿⣿⣿⣷⣿⣿⣷⣿⣿⣷⠀⠀⠀⠀⠀⠀⠀⠀⠀⠀⠀⠀</a:t>
            </a:r>
            <a:br/>
            <a:r>
              <a:t>⠀⠀⠀⠀⠀⠀⠀⠀⠀⠀⠀⢸⢿⣿⣿⣿⢿⣿⣿⣿⣿⣿⣿⢿⣿⣿⣿⣿⢿⣿⡟⣿⣿⣿⣿⣿⣿⣿⣿⣿⣿⣿⣿⣿⢟⢿⣿⣻⣿⣿⣿⡿⣻⣟⣿⣿⣿⣿⢿⣿⣟⣿⢟⣿⣿⣿⣿⣿⣏⠀⠀⠀⠀⠀⠀⠀⠀⠀⠀⠀⠀</a:t>
            </a:r>
            <a:br/>
            <a:r>
              <a:t>⠀⠀⠀⠀⠀⠀⠀⠀⠀⠀⠀⢄⡰⣿⣿⣷⢿⣇⣿⣿⣿⣿⣿⣿⣿⣿⣿⣿⣿⡯⣻⣝⢿⣿⣟⣿⣿⣿⣏⣿⣿⣷⣾⣿⣷⣿⣿⣿⣾⣿⢟⣿⣵⣿⣿⣿⣿⣿⣾⣿⣿⡕⢞⣿⣯⣼⡟⢫⣏⠀⠀⠀⠀⠀⠀⠀⠀⠀⠀⠀⠀</a:t>
            </a:r>
            <a:br/>
            <a:r>
              <a:t>⠀⠀⠀⠀⠀⠀⠀⠀⠀⠀⠀⢸⣽⣟⣟⣿⢧⢿⢸⣽⣿⣿⣷⡿⣿⣿⣿⣯⢹⣷⣝⣿⣿⣯⣯⢟⣟⣿⣿⣿⣿⣿⣿⣿⣿⣿⣿⣿⣿⣿⣿⣿⣿⣿⣿⣿⢿⣾⣿⡧⢾⢷⣽⣿⣽⣻⣗⢸⣯⠀⠀⠀⠀⠀⠀⠀⠀⠀⠀⠀⠀</a:t>
            </a:r>
            <a:br/>
            <a:r>
              <a:t>⠀⠀⠀⠀⠀⠀⠀⠀⠀⠀⠀⢸⣿⣿⣿⣷⣿⣾⣿⣿⣿⣾⣿⣿⣿⣿⣿⣿⣿⣿⣿⣿⣿⣿⣿⣿⣿⣿⣿⣿⢿⣯⣽⣿⣿⣿⣿⣿⣿⣿⣿⣿⣿⣿⣿⣿⣿⣿⣿⣿⣷⣮⣿⣿⣷⣿⣷⣾⣿⠀⠀⠀⠀⠀⠀⠀⠀⠀⠀⠀⠀</a:t>
            </a:r>
            <a:br/>
            <a:r>
              <a:t>⠀⠀⠀⠀⠀⠀⠀⠀⠀⠀⠀⢸⣻⣿⣿⣕⣿⣿⣿⣿⣿⣟⣻⢟⣻⣿⣿⡿⣿⣿⣿⣟⣿⣽⣿⣿⣿⣿⣿⣽⣿⣿⣿⣿⣿⣿⣿⣿⣿⣿⣿⣿⣿⣿⣿⣿⣿⣿⣿⡟⣿⣿⣿⣿⣿⣿⣿⣟⢻⠀⠀⠀⠀⠀⠀⠀⠀⠀⠀⠀⠀</a:t>
            </a:r>
            <a:br/>
            <a:r>
              <a:t>⠀⠀⠀⠀⠀⠀⠀⠀⠀⠀⠀⢠⣿⣿⣿⣿⣿⣿⢿⣿⣿⣿⣷⣾⣟⢏⣻⣯⣱⣿⣿⣿⣿⣿⣿⣿⣿⣿⣿⣿⣿⣿⣿⣿⣿⣿⣿⣿⣿⣿⣿⣿⣿⣿⣿⣿⣿⣿⣻⣿⣿⣿⣿⡼⢿⣿⣿⣿⣷⠀⠀⠀⠀⠀⠀⠀⠀⠀⠀⠀⠀</a:t>
            </a:r>
            <a:br/>
            <a:r>
              <a:t>⠀⠀⠀⠀⠀⠀⠀⠀⠀⠀⠀⢸⢸⣿⣽⣿⣿⣯⣿⣿⣿⣿⣷⣧⣵⣵⣿⣜⣧⣿⢿⣿⣿⣿⣿⣿⣿⣿⣿⣿⣿⣿⣿⣿⣿⣿⣿⣿⣿⣿⣿⣿⣿⣿⣿⣿⣏⣿⣏⣿⣿⣯⣿⡿⣷⣿⣽⣻⡽⠀⠀⠀⠀⠀⠀⠀⠀⠀⠀⠀⠀</a:t>
            </a:r>
            <a:br/>
            <a:r>
              <a:t>⠀⠀⠀⠀⠀⠀⠀⠀⠀⠀⠀⢸⣾⣿⣿⣿⣿⣿⣿⣿⣿⣿⣿⣿⣿⣿⣿⣿⣾⣿⣿⣿⣿⣿⣿⣿⣿⣿⣿⣿⣿⣿⡿⣻⣿⣿⣿⣿⣿⣿⣿⣿⣿⣿⣿⣿⣿⣿⣿⣿⣿⣿⣿⣿⣿⣿⣿⣿⣿⠀⠀⠀⠀⠀⠀⠀⠀⠀⠀⠀⠀</a:t>
            </a:r>
            <a:br/>
            <a:r>
              <a:t>⠀⠀⠀⠀⠀⠀⠀⠀⠀⠀⠀⢸⢿⣻⣿⣿⣿⣿⣿⣿⣿⢿⣿⣿⣿⣿⣿⢟⣿⣏⡝⠹⢿⣿⣿⣿⣿⡽⢿⣿⣿⣿⢎⢷⣼⣿⣿⣿⣿⣿⣿⣿⣿⣿⣿⣿⣿⣝⣿⢿⣟⣿⣿⣯⣿⡟⣽⣿⣽⠀⠀⠀⠀⠀⠀⠀⠀⠀⠀⠀⠀</a:t>
            </a:r>
            <a:br/>
            <a:r>
              <a:t>⠀⠀⠀⠀⠀⠀⠀⠀⠀⠀⠀⢸⣿⣿⣿⣿⣿⣟⣿⣿⣽⢟⣯⣿⣿⣗⣿⣱⡟⣾⣿⣇⣼⢟⣿⣿⣿⣧⣷⣿⣿⣿⣷⣎⣝⣿⣿⣿⣿⣿⣿⣿⣿⡟⣿⣿⣿⡾⣯⣿⣻⣟⢟⡿⢽⣫⣼⣾⣿⠀⠀⠀⠀⠀⠀⠀⠀⠀⠀⠀⠀</a:t>
            </a:r>
            <a:br/>
            <a:r>
              <a:t>⠀⠀⠀⠀⠀⠀⠀⠀⠀⠀⠀⢜⣿⣯⣿⣿⣿⣿⣿⣿⣿⣿⣿⢹⣿⣿⣼⣿⢻⡕⡧⢺⣿⣟⣜⣿⣿⣿⣿⣿⣿⣿⣿⣿⣷⣿⣿⣿⣿⣿⣿⣿⡿⢇⣿⣿⣿⣿⣿⣿⣿⣿⣿⣇⣟⣿⣻⣟⣿⠀⠀⠀⠀⠀⠀⠀⠀⠀⠀⠀⠀</a:t>
            </a:r>
            <a:br/>
            <a:r>
              <a:t>⠀⠀⠀⠀⠀⠀⠀⠀⠀⠀⠀⢸⣿⣿⣿⣿⣿⣿⣿⣿⣿⣿⣿⣿⣿⣿⣿⣿⣿⣿⣿⣿⣿⢿⣿⣿⣿⣿⣿⣿⣿⣿⣿⣿⣿⣿⣿⣿⣿⣿⣿⣿⡟⢕⣿⣿⣿⣿⣿⣿⣿⡟⣿⣿⣿⣟⣿⣿⣿⠀⠀⠀⠀⠀⠀⠀⠀⠀⠀⠀⠀</a:t>
            </a:r>
            <a:br/>
            <a:r>
              <a:t>⠀⠀⠀⠀⠀⠀⠀⠀⠀⠀⠀⢘⢿⣿⣿⣏⣿⣿⣿⣿⣿⣿⣿⣿⣿⣿⣿⣿⡿⣿⣿⣿⣷⡜⢻⣿⣿⣿⣿⡿⣿⣿⣿⣿⣿⣧⣿⣿⣿⣿⣿⣿⢇⢕⣿⣿⣿⣿⣷⣿⡏⢱⢇⡗⣧⣯⣿⣿⡟⠀⠀⠀⠀⠀⠀⠀⠀⠀⠀⠀⠀</a:t>
            </a:r>
            <a:br/>
            <a:r>
              <a:t>⠀⠀⠀⠀⠀⠀⠀⠀⠀⠀⠀⠀⢞⢝⡜⣹⣽⣸⣷⣿⣿⡿⣿⣿⣿⣿⣿⣿⣿⣿⣿⣿⣿⣻⡇⣮⣷⣿⣿⣿⣿⣿⣿⣿⣿⣿⣿⣿⣿⣿⣿⣿⡕⢸⣿⣿⣿⣿⣿⣗⡝⢜⢇⣿⢎⣿⣿⣿⢿⠀⠀⠀⠀⠀⠀⠀⠀⠀⠀⠀⠀</a:t>
            </a:r>
            <a:br/>
            <a:r>
              <a:t>⠀⠀⠀⠀⠀⠀⠀⠀⠀⠀⠀⢄⢇⢕⢕⢝⢝⢻⣿⣿⣿⣿⣿⣿⣿⣿⣿⣿⣿⣿⣿⣿⣿⢼⣷⣽⣾⣿⢻⢿⣿⣿⣿⣿⣿⣿⣿⣿⣿⣿⣿⣿⣇⠅⣿⣿⣿⣿⣿⣯⡿⡞⢺⢟⣾⣽⣿⣿⣵⠀⠀⠀⠀⠀⠀⠀⠀⠀⠀⠀⠀</a:t>
            </a:r>
            <a:br/>
            <a:r>
              <a:t>⠀⠀⠀⠀⠀⠀⠀⠀⠀⠀⠀⠀⢕⢕⢕⢕⢕⢱⢿⣿⣿⣿⣿⣿⣿⣿⣿⣿⣿⣿⣿⣿⣿⣿⣿⣿⣿⣿⣷⣷⣿⣿⣿⣿⣿⣿⣿⣿⣿⣿⣿⣿⣿⣧⡸⣿⣿⣿⣿⣿⣿⣿⣿⣿⣿⣿⣿⣿⣿⠀⠀⠀⠀⠀⠀⠀⠀⠀⠀⠀⠀</a:t>
            </a:r>
            <a:br/>
            <a:r>
              <a:t>⠀⠀⠀⠀⠀⠀⠀⠀⠀⠀⠀⠀⢅⠕⢕⢑⢑⢑⣜⣿⡏⢜⢻⢯⣿⣿⢫⢽⣿⣿⣿⣿⣿⣿⣿⣿⣿⣿⣿⣿⣿⣿⣿⣿⣿⣿⣿⣿⣿⣿⣿⣿⣿⣿⣿⣿⣿⣿⣿⣿⣿⣿⡿⢟⢼⣵⡼⢟⣝⠀⠀⠀⠀⠀⠀⠀⠀⠀⠀⠀⠀</a:t>
            </a:r>
            <a:br/>
            <a:r>
              <a:t>⠀⠀⠀⠀⠀⠀⠀⠀⠀⠀⠀⠀⢕⠕⢕⢕⢕⠐⢘⣷⡳⡕⢿⣿⢾⢟⣵⣿⣿⣿⣿⣿⣿⣿⣿⣿⣿⣿⣿⣿⣿⣿⡟⣿⣿⣿⣿⣿⣿⣿⣿⣿⢿⢟⢿⣿⣿⣿⣿⣿⣿⣟⢣⢕⢸⢏⡾⢞⢿⠀⠀⠀⠀⠀⠀⠀⠀⠀⠀⠀⠀</a:t>
            </a:r>
            <a:br/>
            <a:r>
              <a:t>⠀⠀⠀⠀⠀⠀⠀⠀⠀⠀⠀⠀⠕⢕⢕⢕⢝⡷⣕⡗⢇⢕⢕⢕⢕⣾⣿⣿⣿⣿⣿⣿⣿⣿⣿⣿⣿⣿⣿⣿⣿⣿⣧⣿⣿⣿⣿⣿⣿⣿⣷⣿⣷⣾⣿⣿⣿⣿⣿⣿⣿⣿⣿⣿⣾⣷⢿⣕⣷⠀⠀⠀⠀⠀⠀⠀⠀⠀⠀⠀⠀</a:t>
            </a:r>
            <a:br/>
            <a:r>
              <a:t>⠀⠀⠀⠀⠀⠀⠀⠀⠀⠀⠀⠀⢄⢔⢕⢔⢕⢕⢏⢕⢕⢕⢕⢕⢕⣿⣿⣿⣿⣿⣿⣿⣿⣿⣿⣿⣿⣿⣿⣿⣿⡟⣿⣿⣿⣿⣿⣿⣿⣿⣿⣿⣿⣿⣿⣿⣿⣿⣿⣿⣿⣿⡿⢟⣿⣿⣿⣿⣿⠀⠀⠀⠀⠀⠀⠀⠀⠀⠀⠀⠀</a:t>
            </a:r>
            <a:br/>
            <a:r>
              <a:t>⠀⠀⠀⠀⠀⠀⠀⠀⠀⠀⠀⠀⠀⠁⢄⢕⢕⢕⢕⢕⢕⢕⢕⣱⣵⣿⣿⣿⣿⣿⣿⣿⢿⣿⣿⣿⣿⣿⣿⣿⣿⡇⣿⣿⣿⣿⣿⣿⣿⣿⣿⣿⣿⣿⣿⣿⣿⣿⣿⣿⣿⣿⣾⣿⣿⣿⣿⣿⣏⠀⠀⠀⠀⠀⠀⠀⠀⠀⠀⠀⠀</a:t>
            </a:r>
            <a:br/>
            <a:r>
              <a:t>⠀⠀⠀⠀⠀⠀⠀⠀⠀⠀⠀⠀⠀⠑⠑⠑⠑⠑⠑⠑⠑⠑⠘⠛⠛⠛⠛⠛⠛⠛⠛⠋⠘⠛⠛⠛⠛⠛⠛⠛⠛⠃⠛⠛⠛⠛⠛⠛⠛⠛⠛⠛⠛⠛⠛⠛⠛⠛⠛⠛⠛⠛⠛⠛⠛⠛⠛⠛⠛⠀⠀⠀⠀⠀⠀⠀⠀⠀⠀⠀⠀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⠀⠀⠀⠀⠀⠀⠀⠀⠀⠀⠀⣿⣿⣿⣿⣿⣿⣿⣿⣿⣿⣿⣿⣿⣿⡟⢕⢸⣿⣿⣿⣿⣿⣿⣿⣿⣿⣿⣿⣿⣿⣿⣿⣿⣿⣿⣿⣿⣿⣿⣿⣿⣿⣿⣿⣿⣿⣿⣿⣿⣿⣿⣿⣿⣿⣿⣿⣿⣿⠀⠀⠀⠀⠀⠀⠀⠀⠀⠀⠀⠀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⠀⠀⠀⠀⠀⠀⠀⠀⠀⠀⠀⣿⣿⣿⣿⣿⣿⣿⣿⣿⣿⣿⣿⣿⣿⢕⢸⣿⣿⣿⣿⣿⣿⣿⣿⣿⣿⣿⣿⣿⣿⣿⣿⣿⣿⣿⣿⣿⣿⣿⣿⣿⣿⣿⣿⡿⣿⣿⣿⣿⣿⣿⣿⣿⣿⣿⣿⣿⣿⠀⠀⠀⠀⠀⠀⠀⠀⠀⠀⠀⠀</a:t>
            </a:r>
            <a:br/>
            <a:r>
              <a:t>⠀⠀⠀⠀⠀⠀⠀⠀⠀⠀⠀⣿⣿⣿⣿⣿⣿⣿⣿⣿⣿⣿⣿⣿⣿⢕⢸⣿⣿⣿⣿⣿⣿⣿⣿⣿⣿⢟⢕⠄⠁⠉⠙⠟⠿⢿⣿⣿⣿⣿⣿⣿⣿⡿⢟⢕⣿⣿⣿⣿⣿⣿⣿⣿⣿⣿⣿⣿⣿⠀⠀⠀⠀⠀⠀⠀⠀⠀⠀⠀⠀</a:t>
            </a:r>
            <a:br/>
            <a:r>
              <a:t>⠀⠀⠀⠀⠀⠀⠀⠀⠀⠀⠀⣿⣿⣿⣿⣿⣿⣿⣿⣿⣿⣿⣿⣿⣿⢕⢸⣿⣿⣿⣿⣿⣿⣿⣿⣻⡕⢔⢐⢀⠁⠀⠀⠀⠀⠀⠀⢄⢕⢕⢕⢕⢕⢕⢕⢕⢸⣿⣿⣿⣿⣿⣿⣿⣿⣿⣿⣿⣿⠀⠀⠀⠀⠀⠀⠀⠀⠀⠀⠀⠀</a:t>
            </a:r>
            <a:br/>
            <a:r>
              <a:t>⠀⠀⠀⠀⠀⠀⠀⠀⠀⠀⠀⣿⣿⣿⣿⣿⣿⣿⣿⣿⣿⣿⣿⣿⣿⢕⢸⣿⣿⣿⡿⠋⠁⠑⠑⢑⠑⠑⠑⠀⠀⠀⠀⠀⠀⢀⢕⢕⠕⠕⠕⠑⠕⠕⠕⢕⢸⣿⣿⣿⣿⣿⣿⣿⣿⣿⣿⣿⣿⠀⠀⠀⠀⠀⠀⠀⠀⠀⠀⠀⠀</a:t>
            </a:r>
            <a:br/>
            <a:r>
              <a:t>⠀⠀⠀⠀⠀⠀⠀⠀⠀⠀⠀⣿⣿⣿⣿⣿⣿⣿⣿⣿⣿⣿⣿⣿⣿⢕⣾⣿⣿⣿⢇⢔⢔⢄⢅⢕⢕⢑⠀⠀⠀⠀⠀⢄⢄⢕⠕⠁⠀⠀⠀⠀⢄⢕⢕⢕⢸⣿⣿⣿⣿⣿⣿⣿⣿⣿⣿⣿⣿⠀⠀⠀⠀⠀⠀⠀⠀⠀⠀⠀⠀</a:t>
            </a:r>
            <a:br/>
            <a:r>
              <a:t>⠀⠀⠀⠀⠀⠀⠀⠀⠀⠀⠀⣿⣿⣿⣿⣿⣿⣿⣿⣿⣿⣿⣿⣿⡟⢕⣿⣿⣿⣿⣧⣵⣵⣕⡕⢕⢕⢕⢕⢔⢄⢄⠀⢑⢑⢀⢔⢀⢀⠀⠀⠀⠄⠕⢕⣕⣼⣿⣿⣿⣿⣿⣿⣿⣿⣿⣿⣿⣿⠀⠀⠀⠀⠀⠀⠀⠀⠀⠀⠀⠀</a:t>
            </a:r>
            <a:br/>
            <a:r>
              <a:t>⠀⠀⠀⠀⠀⠀⠀⠀⠀⠀⠀⣿⣿⣿⣿⣿⣿⣿⣿⣿⣿⣿⣿⣿⡇⢕⣿⣿⣿⣿⣿⣿⣿⣿⣿⣿⣷⣷⣷⡷⢵⢕⢕⢔⢕⢕⢕⢕⢕⢕⢕⣔⣰⣵⣿⣿⣿⣿⣿⣿⣿⣿⣿⣿⣿⣿⣿⣿⣿⠀⠀⠀⠀⠀⠀⠀⠀⠀⠀⠀⠀</a:t>
            </a:r>
            <a:br/>
            <a:r>
              <a:t>⠀⠀⠀⠀⠀⠀⠀⠀⠀⠀⠀⣿⣿⣿⣿⣿⣿⣿⣿⣿⣿⣿⣿⣿⡇⢕⣿⣿⣿⣿⣿⣿⣿⣿⣿⣿⣿⣯⡕⢕⢕⢕⢕⢕⣕⣵⣵⣷⣾⣿⣿⣿⣿⣿⣿⣿⣿⣿⣿⣿⣿⣿⣿⣿⣿⣿⣿⣿⣿⠀⠀⠀⠀⠀⠀⠀⠀⠀⠀⠀⠀</a:t>
            </a:r>
            <a:br/>
            <a:r>
              <a:t>⠀⠀⠀⠀⠀⠀⠀⠀⠀⠀⠀⣿⣿⣿⣿⣿⣿⣿⣿⣿⣿⣿⣿⣿⡇⢸⣿⣿⣿⣿⣿⣿⣿⣿⣿⣿⣿⣿⣧⣿⣽⣷⣷⣾⣿⣿⣿⣿⣿⣿⣿⣿⣿⣿⣿⣿⣿⣿⣿⣿⣿⣿⣿⣿⣿⣿⣿⣿⣿⠀⠀⠀⠀⠀⠀⠀⠀⠀⠀⠀⠀</a:t>
            </a:r>
            <a:br/>
            <a:r>
              <a:t>⠀⠀⠀⠀⠀⠀⠀⠀⠀⠀⠀⣿⣿⣿⣿⣿⣿⣿⣿⣿⣿⣿⣿⣿⣷⣸⣿⣿⣿⣿⣿⣿⣿⣿⣿⣿⣿⣿⣿⣿⣿⣿⣿⣿⣿⣿⣿⣿⣿⣿⣿⣿⣿⣿⣿⣿⣿⣿⣿⣿⣿⣿⣿⣿⣿⣿⣿⣿⣿⠀⠀⠀⠀⠀⠀⠀⠀⠀⠀⠀⠀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⠀⠀⠀⠀⠀⠀⠀⠀⠀⠀⠀⣿⣿⣿⣿⣿⣿⣿⣿⣿⣿⣿⣿⡟⢟⢟⢻⣿⣿⣿⣿⡿⡿⢿⢿⣿⣿⣿⣿⣿⣿⣿⣿⣿⣿⣿⣿⣿⣿⣿⣿⣿⣿⣿⣿⣿⣿⣿⣿⣿⣿⣿⣿⣿⣿⣿⣿⣿⣿⠀⠀⠀⠀⠀⠀⠀⠀⠀⠀⠀⠀</a:t>
            </a:r>
            <a:br/>
            <a:r>
              <a:t>⠀⠀⠀⠀⠀⠀⠀⠀⠀⠀⠀⠛⠙⠙⠙⠙⠛⠛⠛⠛⠛⠛⠛⠃⠑⠑⠘⠛⠛⠛⠓⠘⠛⠑⠑⠑⠘⠙⠛⠛⠛⠛⠛⠛⠛⠛⠛⠛⠛⠛⠛⠛⠛⠛⠛⠛⠛⠛⠛⠛⠛⠛⠛⠛⠛⠛⠛⠛⠛⠀⠀⠀⠀⠀⠀⠀⠀⠀⠀⠀⠀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⠀⠀⠀⠀⠀⠀⠀⠀⠀⠀⠀⣿⣿⣿⣿⣿⣿⣿⣿⣿⣿⣿⣿⣿⣿⣿⣿⣿⣿⣿⣿⣿⣿⣿⣿⣿⣿⣿⣿⣿⣿⣿⣿⣿⣿⣿⣧⡝⢟⢿⣿⣿⣿⣿⣿⣿⣿⣿⣿⣿⣿⣿⣿⣿⣿⣿⣿⣿⣿⠀⠀⠀⠀⠀⠀⠀⠀⠀⠀⠀⠀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⠀⠀⠀⠀⠀⠀⠀⠀⠀⠀⠀⣿⣿⣿⣿⣿⣿⣿⣿⣿⣿⣿⣿⣿⣿⣿⣿⣿⣿⣿⣿⣿⣿⣿⣿⣿⣿⣿⢿⢿⢻⡿⢿⢟⢝⢕⢑⠁⢕⢕⢹⣿⣿⣿⣿⣿⣿⣿⣿⣿⣿⣿⣿⣿⣿⣿⣿⣿⣿⠀⠀⠀⠀⠀⠀⠀⠀⠀⠀⠀⠀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⠀⠀⠀⠀⠀⠀⠀⠀⠀⠀⠀⣿⣿⣿⣿⣿⣿⣿⣿⣿⣿⣿⣿⣿⣿⣿⣿⣿⣿⣿⣿⣿⣿⣿⣿⣿⣷⣷⣷⢇⢕⣱⣷⣵⢅⢁⢁⢀⢕⢕⢕⢻⣿⣿⣿⣿⣿⣿⣿⣿⣿⣿⣿⣿⣿⣿⣿⣿⣿⠀⠀⠀⠀⠀⠀⠀⠀⠀⠀⠀⠀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⠀⠀⠀⠀⠀⠀⠀⠀⠀⠀⠀⣿⣿⣿⣿⣿⣿⣿⣿⣿⣿⣿⣿⣿⣿⣿⣿⣿⣿⣿⣿⣿⣿⣿⣿⣯⣿⣷⣷⣷⣷⣿⣿⣷⢕⢕⢕⢕⢕⢕⢕⢱⣿⣿⣿⣿⣿⣿⣿⣿⣿⣿⣿⣿⣿⣿⣿⣿⣿⠀⠀⠀⠀⠀⠀⠀⠀⠀⠀⠀⠀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⠀⠀⠀⠀⠀⠀⠀⠀⠀⠀⠀⣿⣿⣿⣿⣿⣿⣿⣿⣿⣿⣿⣿⣿⣿⣿⣿⣿⣿⣿⣿⣿⣿⣿⣿⣿⣿⣿⣿⣿⣿⣿⣿⣟⣟⢟⢗⢕⢕⢇⡕⢕⣿⣿⣿⣿⣿⣿⣿⣿⣿⣿⣿⣿⣿⣿⣿⣿⣿⠀⠀⠀⠀⠀⠀⠀⠀⠀⠀⠀⠀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⠀⠀⠀⠀⠀⠀⠀⠀⠀⠀⠀⣿⣿⣿⣿⣿⣿⣿⣿⣿⣿⣿⣿⣿⣿⣿⣿⣿⣿⣿⣿⣿⣿⣿⣿⣿⣿⣿⣿⣿⣿⣿⣿⣯⣕⣕⢕⢕⢇⣼⢇⣼⣿⣿⣿⣿⣿⣿⣿⣿⣿⣿⣿⣿⣿⣿⣿⣿⣿⠀⠀⠀⠀⠀⠀⠀⠀⠀⠀⠀⠀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⠀⠀⠀⠀⠀⠀⠀⠀⠀⠀⠀⣿⣿⣿⣿⣿⣿⣿⣿⣿⣿⣿⣿⣿⣿⣿⣿⣿⣿⣿⣿⣿⣿⣿⣿⣿⣿⢻⣿⣿⣿⣿⣿⣿⣟⣝⣵⣾⣾⡟⢸⣿⣿⣿⣿⣿⣿⣿⣿⣿⣿⣿⣿⣿⣿⣿⣿⣿⣿⠀⠀⠀⠀⠀⠀⠀⠀⠀⠀⠀⠀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⠀⠀⠀⠀⠀⠀⠀⠀⠀⠀⠀⣿⣿⣿⣿⣿⣿⣿⣿⣿⣿⣿⣿⣿⣿⣿⣿⣿⣿⣿⣿⣿⣿⣿⣿⣿⡜⢕⢜⢟⢟⢟⢟⢏⢝⢇⢱⣿⢏⢕⣾⣿⣿⣿⣿⣿⣿⣿⣿⣿⣿⣿⣿⣿⣿⣿⣿⣿⣿⠀⠀⠀⠀⠀⠀⠀⠀⠀⠀⠀⠀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⠀⠀⠀⠀⠀⠀⠀⠀⠀⠀⠀⣿⣿⣿⣿⣿⣿⣿⣿⣿⣿⣿⣿⣿⣿⣿⣿⣿⣿⣿⣿⣿⣿⣿⣿⣿⣿⡵⢸⣷⣷⣇⢕⢕⢕⢕⢝⢕⢜⢕⣿⣿⣿⣿⣿⣿⣿⣿⣿⣿⣿⣿⣿⣿⣿⣿⣿⣿⣿⠀⠀⠀⠀⠀⠀⠀⠀⠀⠀⠀⠀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⠀⠀⠀⠀⠀⠀⠀⠀⠀⠀⠀⣿⣿⣿⣿⣿⣿⣿⣿⣿⣿⣿⣿⣿⣿⣿⣿⣿⣿⣿⣿⣿⣿⣿⣿⣿⣿⢟⢸⣿⣿⣿⡷⢕⢕⢸⢕⢕⢕⢕⣿⣿⣿⣿⣿⣿⣿⣿⣿⣿⣿⣿⣿⣿⣿⣿⣿⣿⣿⠀⠀⠀⠀⠀⠀⠀⠀⠀⠀⠀⠀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⠀⠀⠀⠀⠀⠀⠀⠀⠀⠀⠀⣿⣿⣿⣿⣿⣿⣿⣿⣿⣿⣿⣿⣿⣿⣿⣿⣿⣿⣿⣿⣿⣿⣿⢿⢏⢝⢕⢕⢻⡽⣿⣿⢕⢕⢕⢕⢕⢕⣱⣿⣿⣿⣿⣿⣿⣿⣿⣿⣿⣿⣿⣿⣿⣿⣿⣿⣿⣿⠀⠀⠀⠀⠀⠀⠀⠀⠀⠀⠀⠀</a:t>
            </a:r>
            <a:br/>
            <a:r>
              <a:t>⠀⠀⠀⠀⠀⠀⠀⠀⠀⠀⠀⣿⣿⣿⣿⣿⣿⣿⣿⣿⣿⣿⣿⣿⣿⣿⣿⣿⣿⣿⣿⣿⣟⢵⢕⢕⢕⢕⢕⣻⣷⣿⢝⢕⢕⢕⢕⢕⢕⢿⣿⣿⣿⣿⣿⣿⣿⣿⣿⣿⣿⣿⣿⣿⣿⣿⣿⣿⣿⠀⠀⠀⠀⠀⠀⠀⠀⠀⠀⠀⠀</a:t>
            </a:r>
            <a:br/>
            <a:r>
              <a:t>⠀⠀⠀⠀⠀⠀⠀⠀⠀⠀⠀⣿⣿⣿⣿⣿⣿⣿⣿⣿⣿⣿⣿⣿⣿⣿⣿⣿⣿⣿⣿⣻⣝⢗⢕⢕⢕⢕⢕⢕⢹⢕⢕⢕⢱⢕⢕⢕⢕⢕⢜⢟⢿⣿⣿⣿⣿⣿⣿⣿⣿⣿⣿⣿⣿⣿⣿⣿⣿⠀⠀⠀⠀⠀⠀⠀⠀⠀⠀⠀⠀</a:t>
            </a:r>
            <a:br/>
            <a:r>
              <a:t>⠀⠀⠀⠀⠀⠀⠀⠀⠀⠀⠀⣿⣿⣿⣿⣿⣿⣿⣿⣿⣿⣿⣿⣿⣿⣿⣿⣿⣿⣧⣾⣿⣿⣷⣕⡕⢕⢕⢕⢕⢕⢕⢕⢱⡏⢕⢕⢕⢕⢕⢕⢕⢕⢜⢝⢻⣿⣿⣿⣿⣿⣿⣿⣿⣿⣿⣿⣿⣿⠀⠀⠀⠀⠀⠀⠀⠀⠀⠀⠀⠀</a:t>
            </a:r>
            <a:br/>
            <a:r>
              <a:t>⠀⠀⠀⠀⠀⠀⠀⠀⠀⠀⠀⣿⣿⣿⣿⣿⣿⣿⣿⣿⣿⣿⣿⣿⣿⣿⣿⣿⣿⣿⣿⣿⣿⣿⣯⢇⢕⣼⣷⣸⢵⣕⢕⣾⣇⣵⡕⣕⣵⣵⣵⡕⢕⢕⢕⢕⢕⢕⢕⣜⣽⣿⣿⣿⣿⣿⣿⣿⣿⠀⠀⠀⠀⠀⠀⠀⠀⠀⠀⠀⠀</a:t>
            </a:r>
            <a:br/>
            <a:r>
              <a:t>⠀⠀⠀⠀⠀⠀⠀⠀⠀⠀⠀⣿⣿⣿⣿⣿⣿⣿⣿⣿⣿⣿⣿⣿⣿⣿⣿⣿⣿⣿⣿⣿⣿⣿⣿⣇⢕⣿⣿⣷⣗⢕⢕⣷⣾⣿⣟⢗⣿⣿⣿⣷⣧⣕⣱⣵⣼⣵⣾⣿⣿⣿⣿⡿⢿⣿⣿⣿⣿⠀⠀⠀⠀⠀⠀⠀⠀⠀⠀⠀⠀</a:t>
            </a:r>
            <a:br/>
            <a:r>
              <a:t>⠀⠀⠀⠀⠀⠀⠀⠀⠀⠀⠀⣿⣿⣿⣿⣿⣿⣿⣿⣿⣿⣿⣿⣿⣿⣿⣿⣿⣿⣿⣿⣿⣿⣿⣿⣿⣿⣱⣿⣿⣯⣕⡕⢺⢻⢿⣻⣿⣿⣿⣿⣿⣿⣿⣿⣿⣿⣿⣿⣿⣿⢟⢕⣵⣾⣿⣿⣿⣿⠀⠀⠀⠀⠀⠀⠀⠀⠀⠀⠀⠀</a:t>
            </a:r>
            <a:br/>
            <a:r>
              <a:t>⠀⠀⠀⠀⠀⠀⠀⠀⠀⠀⠀⣿⣿⣿⣿⣿⣿⣿⣿⣿⣿⣿⣿⣿⣿⣿⣿⣿⣿⣿⣿⣿⣿⣿⣿⣿⣿⣿⣿⣿⣿⣿⣷⣕⣱⢾⣿⣿⣿⣿⣿⣿⣿⣿⣿⣿⣿⣿⣿⣿⢕⢱⣿⣿⣿⣿⡞⣿⣿⠀⠀⠀⠀⠀⠀⠀⠀⠀⠀⠀⠀</a:t>
            </a:r>
            <a:br/>
            <a:r>
              <a:t>⠀⠀⠀⠀⠀⠀⠀⠀⠀⠀⠀⠛⠛⠛⠛⠛⠛⠛⠛⠛⠛⠛⠛⠛⠛⠛⠛⠛⠛⠛⠛⠛⠛⠛⠛⠛⠛⠛⠛⠛⠛⠛⠛⠛⠓⠘⠙⠛⠛⠛⠛⠛⠛⠛⠛⠛⠛⠛⠛⠛⠑⠘⠛⠛⠛⠛⠓⠙⠛⠀⠀⠀⠀⠀⠀⠀⠀⠀⠀⠀⠀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⠀⠀⠀⠀⠀⠀⠀⠀⠀⠀⠀⢸⣿⣿⣵⣿⣿⣿⣿⣿⣿⣿⣿⣿⣿⣿⣧⣿⣽⣿⣯⣿⣿⣿⣿⣿⣿⣿⣿⣿⣿⣿⣿⣿⣿⣿⣿⣿⣽⣿⣿⣿⣿⣵⣿⣿⣿⣿⣽⣾⣯⣿⣿⣼⣷⣷⣷⣿⣿⠀⠀⠀⠀⠀⠀⠀⠀⠀⠀⠀⠀</a:t>
            </a:r>
            <a:br/>
            <a:r>
              <a:t>⠀⠀⠀⠀⠀⠀⠀⠀⠀⠀⠀⢸⢿⢿⣿⣿⡿⣿⡿⣿⣿⡿⣿⣿⣿⣿⡿⣿⣿⢟⢿⢻⣟⣿⣿⣿⣿⣿⣿⣿⡿⣿⡿⣿⣿⢟⡟⡟⢿⣿⣿⣿⣟⡻⣟⣿⡿⢏⢝⢟⣽⣟⡻⢟⣿⡿⣿⢏⣏⠀⠀⠀⠀⠀⠀⠀⠀⠀⠀⠀⠀</a:t>
            </a:r>
            <a:br/>
            <a:r>
              <a:t>⠀⠀⠀⠀⠀⠀⠀⠀⠀⠀⠀⢠⣅⢰⣿⣿⣼⣿⣱⣿⣿⣿⣿⣿⣿⣿⣿⣿⣾⣿⢝⣿⡝⢿⣾⣻⢫⢷⣻⣹⣟⣷⣇⣾⣷⣷⣿⣽⣷⣿⣿⣗⢫⣜⣷⣾⢿⡝⢳⣞⣻⢏⢕⢞⣟⡇⢼⢟⢿⠀⠀⠀⠀⠀⠀⠀⠀⠀⠀⠀⠀</a:t>
            </a:r>
            <a:br/>
            <a:r>
              <a:t>⠀⠀⠀⠀⠀⠀⠀⠀⠀⠀⠀⢸⣿⣿⣟⡟⣿⢼⢇⢼⣿⣽⣿⣾⢿⣿⣿⣿⡝⣺⣷⣝⣽⢽⣹⣼⡿⣿⣿⣿⣿⣿⣿⣿⣿⣿⣿⣿⣿⣿⣿⣿⣿⣿⢿⣿⡿⢷⡵⣾⡱⢿⢮⣹⣻⣝⣟⡕⣸⠀⠀⠀⠀⠀⠀⠀⠀⠀⠀⠀⠀</a:t>
            </a:r>
            <a:br/>
            <a:r>
              <a:t>⠀⠀⠀⠀⠀⠀⠀⠀⠀⠀⠀⢸⣿⣿⣿⣿⣾⣷⣿⣵⣿⣾⣾⣿⣿⣿⣿⣿⣷⣿⣿⣿⣾⣿⣿⣿⣿⣿⣿⣿⣻⣏⣿⣿⣿⣿⣿⣿⣿⣿⣿⣿⣿⣿⣿⣾⣿⣷⣾⣿⣷⣷⣽⣾⣽⣧⣿⣷⣿⠀⠀⠀⠀⠀⠀⠀⠀⠀⠀⠀⠀</a:t>
            </a:r>
            <a:br/>
            <a:r>
              <a:t>⠀⠀⠀⠀⠀⠀⠀⠀⠀⠀⠀⢈⢯⣻⣿⢏⣸⡿⣿⣿⣿⣿⣟⡿⢟⣺⣿⣽⢿⣿⡿⣿⣿⣿⣿⣿⣿⣿⣯⣷⣾⣿⣿⣿⣿⣿⣿⣿⣿⣿⣿⣿⣿⣿⣿⣿⣿⣿⣿⣟⢹⣿⣿⣿⣿⣿⣿⣿⣟⠀⠀⠀⠀⠀⠀⠀⠀⠀⠀⠀⠀</a:t>
            </a:r>
            <a:br/>
            <a:r>
              <a:t>⠀⠀⠀⠀⠀⠀⠀⠀⠀⠀⠀⢰⣶⣿⣿⣿⣟⣿⣿⢻⣿⣿⣯⣣⡮⢎⢝⣿⡵⣵⣾⣿⣿⣿⣿⣿⣿⣿⣿⣿⣿⣿⣿⣿⣿⣿⣿⣿⣿⣿⣿⣿⣿⣿⣿⣿⣿⣾⣟⣿⣿⣿⣿⣕⢼⣿⣿⣿⣿⠀⠀⠀⠀⠀⠀⠀⠀⠀⠀⠀⠀</a:t>
            </a:r>
            <a:br/>
            <a:r>
              <a:t>⠀⠀⠀⠀⠀⠀⠀⠀⠀⠀⠀⢱⡷⢹⣧⣿⣿⣿⣼⣿⣿⣿⣿⣸⣯⣣⣼⣧⣸⡼⡿⢻⣿⣿⣿⣿⣿⣿⣿⣿⣿⣿⣿⣿⣿⣿⣿⣿⣿⣿⣿⣿⣿⣿⣿⣿⣿⢝⡯⢟⣿⣿⣯⣿⡿⣾⣿⣻⣿⠀⠀⠀⠀⠀⠀⠀⠀⠀⠀⠀⠀</a:t>
            </a:r>
            <a:br/>
            <a:r>
              <a:t>⠀⠀⠀⠀⠀⠀⠀⠀⠀⠀⠀⢸⣿⣾⣿⣿⣿⣿⣾⣿⣿⣿⣿⣿⣿⣿⣿⣿⣷⣿⣿⣿⣿⣿⣿⣿⣿⣿⣿⣿⣿⣿⡿⣿⣿⣿⣿⣿⣿⣿⣿⣿⣿⣿⣿⣿⣿⣿⣿⣾⣿⣿⣿⣿⣿⣿⣿⣿⣿⠀⠀⠀⠀⠀⠀⠀⠀⠀⠀⠀⠀</a:t>
            </a:r>
            <a:br/>
            <a:r>
              <a:t>⠀⠀⠀⠀⠀⠀⠀⠀⠀⠀⠀⢸⣿⣿⣯⣿⣿⢿⣿⣿⣿⣿⢟⣿⢻⣿⢻⡿⢻⣟⣇⡝⠝⣿⣿⣿⣿⣻⣿⣿⣿⣿⢝⣽⣹⣿⣿⣿⣿⣿⣿⣿⣿⣿⣿⣿⣿⣯⣹⡿⢿⣿⣿⣿⣽⣯⢫⣽⣿⠀⠀⠀⠀⠀⠀⠀⠀⠀⠀⠀⠀</a:t>
            </a:r>
            <a:br/>
            <a:r>
              <a:t>⠀⠀⠀⠀⠀⠀⠀⠀⠀⠀⠀⢸⣿⣿⣿⣿⣿⣿⣻⣾⣿⣿⣹⣽⣿⣿⢞⣎⣎⢹⣻⣷⣔⣽⢻⣿⣯⣧⣵⣿⣿⣿⣷⡝⢟⣿⣿⣿⣿⣿⣿⣿⣿⡿⣿⣿⣿⣷⢼⣹⣟⣻⡻⢿⡯⢝⣧⣼⣾⠀⠀⠀⠀⠀⠀⠀⠀⠀⠀⠀⠀</a:t>
            </a:r>
            <a:br/>
            <a:r>
              <a:t>⠀⠀⠀⠀⠀⠀⠀⠀⠀⠀⠀⢸⣽⣿⣿⣿⣿⣿⣿⣿⣿⣿⣿⡟⣽⣿⣧⣜⣗⣇⢜⢣⢿⣿⣞⣿⣿⣿⣿⣿⣿⣿⣿⣿⣿⣿⣿⣿⣿⣿⣿⣿⡿⢇⣿⣿⣿⣿⣿⣿⣾⣿⣾⣿⣇⣹⣿⣿⣿⠀⠀⠀⠀⠀⠀⠀⠀⠀⠀⠀⠀</a:t>
            </a:r>
            <a:br/>
            <a:r>
              <a:t>⠀⠀⠀⠀⠀⠀⠀⠀⠀⠀⠀⢸⣿⣿⣿⣿⣿⣿⣿⣿⣿⣿⣿⣿⣿⣿⣿⣿⣿⣿⣿⣿⣿⡿⢿⣿⣿⣿⣿⣿⣿⣿⣿⣿⣿⣿⣿⣿⣿⣿⣿⣿⡟⢕⢿⣿⣿⣿⣿⣿⣿⣿⡿⢿⣿⣿⣟⣿⣿⠀⠀⠀⠀⠀⠀⠀⠀⠀⠀⠀⠀</a:t>
            </a:r>
            <a:br/>
            <a:r>
              <a:t>⠀⠀⠀⠀⠀⠀⠀⠀⠀⠀⠀⠑⢯⣿⡿⣞⣹⣿⣿⣿⣿⣿⣿⣿⣿⣿⣿⢿⣷⢽⢿⡯⣽⣗⢜⢻⡿⣿⣿⣿⣿⣿⣿⣿⣿⣝⣿⣿⣿⣿⣿⣿⡇⢕⣿⣿⣿⣿⣯⢾⣻⡧⢱⢇⡗⣵⣿⣿⣿⠀⠀⠀⠀⠀⠀⠀⠀⠀⠀⠀⠀</a:t>
            </a:r>
            <a:br/>
            <a:r>
              <a:t>⠀⠀⠀⠀⠀⠀⠀⠀⠀⠀⠀⠀⢱⢇⢕⢎⣹⡇⣽⣿⣿⣿⣿⣿⣿⣿⣷⣿⣿⡟⣿⣿⣿⣿⣗⢕⣽⢿⣿⣿⣿⣿⣿⣿⣿⣿⣿⣿⣿⣿⣿⣿⡇⢜⣿⣿⣿⣿⣿⣞⣳⡟⢸⢹⡿⣣⣿⣿⣿⠀⠀⠀⠀⠀⠀⠀⠀⠀⠀⠀⠀</a:t>
            </a:r>
            <a:br/>
            <a:r>
              <a:t>⠀⠀⠀⠀⠀⠀⠀⠀⠀⠀⠀⢀⡕⢇⢕⢕⢹⢝⢿⣿⣿⣿⣿⣿⣿⣿⣿⣿⣿⣿⣿⣿⣿⣝⣞⣧⣷⣿⡻⢿⣿⣿⣿⣿⣿⣿⣿⣿⣿⣿⣿⣿⣷⢅⢻⣿⣿⣿⣿⣿⢕⡾⢟⢻⢽⣟⣿⣿⣿⠀⠀⠀⠀⠀⠀⠀⠀⠀⠀⠀⠀</a:t>
            </a:r>
            <a:br/>
            <a:r>
              <a:t>⠀⠀⠀⠀⠀⠀⠀⠀⠀⠀⠀⠘⢕⢕⢕⢜⢕⢕⢵⣿⣿⡿⣿⣿⣿⣿⣿⣿⣿⣿⣿⣿⣿⣿⣿⣿⣿⣿⣿⣾⣿⣿⣿⣿⣿⣿⣿⣿⣿⣿⣿⣿⣿⣷⣜⣿⣿⣿⣿⣿⣾⣿⣿⣿⣿⣿⣿⣿⣿⠀⠀⠀⠀⠀⠀⠀⠀⠀⠀⠀⠀</a:t>
            </a:r>
            <a:br/>
            <a:r>
              <a:t>⠀⠀⠀⠀⠀⠀⠀⠀⠀⠀⠀⠀⢕⢁⢕⢕⢑⢑⢕⡸⣷⢝⢝⣿⢹⣿⡟⢱⣳⣿⣿⣿⣿⣿⣿⣿⣿⣿⣿⣿⣿⣿⣿⣿⣿⣿⣿⣿⣿⣿⣿⣿⣿⣿⣿⣿⣿⣿⣿⣿⣿⣯⣿⣿⢿⢽⣵⢾⣟⠀⠀⠀⠀⠀⠀⠀⠀⠀⠀⠀⠀</a:t>
            </a:r>
            <a:br/>
            <a:r>
              <a:t>⠀⠀⠀⠀⠀⠀⠀⠀⠀⠀⠀⠀⢕⢕⢕⢕⢕⡕⢁⢝⢷⢇⢕⢽⡱⢟⢣⣵⣿⣿⣿⣿⣿⣿⣿⣿⣿⣿⣿⣿⣿⣿⣿⢻⣿⣿⣿⣿⣿⣿⡿⢿⢿⡟⣿⣿⣿⣿⣿⣿⣿⡿⢟⢱⢕⢸⢇⣷⢞⠀⠀⠀⠀⠀⠀⠀⠀⠀⠀⠀⠀</a:t>
            </a:r>
            <a:br/>
            <a:r>
              <a:t>⠀⠀⠀⠀⠀⠀⠀⠀⠀⠀⠀⠀⠑⢕⢕⢕⢕⢕⢇⣜⢜⢕⢜⢕⢕⣸⣿⣿⣿⣿⣿⣿⣿⣿⣿⣿⣿⣿⣿⣿⣿⣿⣯⣸⣿⣿⣿⣿⣿⣷⣿⣷⣷⣾⣾⣿⣿⣿⣿⣿⣿⣿⣿⣷⣷⣼⣾⣿⣺⠀⠀⠀⠀⠀⠀⠀⠀⠀⠀⠀⠀</a:t>
            </a:r>
            <a:br/>
            <a:r>
              <a:t>⠀⠀⠀⠀⠀⠀⠀⠀⠀⠀⠀⠀⢄⢄⢕⢕⢕⢕⢜⢝⢕⢕⢕⢕⢕⢸⣿⣿⣿⣿⣿⣿⣿⣿⣿⣿⣿⣿⣿⣿⣿⡿⢸⣿⣿⣿⣿⣿⣿⣿⣿⣿⣿⣿⣿⣿⣿⣿⣿⣿⣿⣿⡿⢟⣿⣿⣿⣿⣿⠀⠀⠀⠀⠀⠀⠀⠀⠀⠀⠀⠀</a:t>
            </a:r>
            <a:br/>
            <a:r>
              <a:t>⠀⠀⠀⠀⠀⠀⠀⠀⠀⠀⠀⠀⠁⠀⢀⢄⢕⢕⢕⢕⢕⢕⢕⢕⣕⣼⣿⣿⣿⣿⣿⣿⡿⡿⣿⣿⣿⣿⣿⣿⣿⡇⢸⣿⣿⣿⣿⣿⣿⣿⣿⣿⣿⣿⣿⣿⣿⣿⣿⣿⣿⣿⣽⣿⣿⣿⣿⣿⣿⠀⠀⠀⠀⠀⠀⠀⠀⠀⠀⠀⠀</a:t>
            </a:r>
            <a:br/>
            <a:r>
              <a:t>⠀⠀⠀⠀⠀⠀⠀⠀⠀⠀⠀⠀⠀⠐⠑⠑⠑⠑⠑⠑⠑⠑⠑⠘⠛⠛⠛⠛⠛⠛⠛⠛⠃⠛⠛⠛⠛⠛⠛⠛⠛⠃⠚⠛⠛⠛⠛⠛⠛⠛⠛⠛⠛⠛⠛⠛⠛⠛⠛⠛⠛⠛⠛⠛⠛⠛⠛⠛⠛⠀⠀⠀⠀⠀⠀⠀⠀⠀⠀⠀⠀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⠀⠀⠀⠀⠀⠀⠀⠀⠀⠀⠀⢸⣿⣿⣧⣼⣿⣿⣿⣿⣿⣿⣿⣿⣿⣿⣿⣼⣿⣿⣿⣹⣿⣿⣿⣿⣿⣿⣿⣿⣿⣿⣿⣿⣿⣻⣿⣯⣿⣷⣻⣿⣿⣯⣼⣿⣿⣟⣯⣿⣿⣿⣿⣷⣼⣿⣷⣾⣿⠀⠀⠀⠀⠀⠀⠀⠀⠀⠀⠀⠀</a:t>
            </a:r>
            <a:br/>
            <a:r>
              <a:t>⠀⠀⠀⠀⠀⠀⠀⠀⠀⠀⠀⢸⡿⢿⣿⣿⣿⣿⣿⣿⣿⣿⢿⣿⡿⣿⣿⢿⣿⡿⢿⡿⣻⣿⣿⣿⣿⣿⣿⣿⣿⢿⣿⣿⡿⡿⢟⢟⡟⣻⣿⣿⣟⢟⡟⣻⣟⡿⣻⡿⡿⣿⣟⡟⣟⣟⣿⣿⣟⠀⠀⠀⠀⠀⠀⠀⠀⠀⠀⠀⠀</a:t>
            </a:r>
            <a:br/>
            <a:r>
              <a:t>⠀⠀⠀⠀⠀⠀⠀⠀⠀⠀⠀⢈⣅⣕⢼⣿⣿⣾⢟⣼⣿⣿⣿⣿⣿⣿⣿⡷⣿⣿⡧⢻⣝⢻⣷⣿⣏⡿⡾⣝⣱⣻⣷⣷⣿⣵⣾⣝⣳⣼⣿⣷⡺⣕⣾⣮⡿⣗⣝⣗⣿⣻⡏⠕⢻⣻⡕⣿⢻⠀⠀⠀⠀⠀⠀⠀⠀⠀⠀⠀⠀</a:t>
            </a:r>
            <a:br/>
            <a:r>
              <a:t>⠀⠀⠀⠀⠀⠀⠀⠀⠀⠀⠀⢸⣿⣽⣟⣛⣻⣯⢝⢏⣯⣽⣿⣿⣷⢿⣿⣿⣯⢝⣧⡎⣽⣏⣞⡽⣟⢻⣻⣿⣿⣿⣿⣿⣿⣿⣿⣿⣿⣿⣿⣟⣿⡿⡾⢿⣿⡷⣳⢾⣏⢵⢿⢝⣽⣻⣼⣿⡏⠀⠀⠀⠀⠀⠀⠀⠀⠀⠀⠀⠀</a:t>
            </a:r>
            <a:br/>
            <a:r>
              <a:t>⠀⠀⠀⠀⠀⠀⠀⠀⠀⠀⠀⢸⣾⣿⣿⣿⣯⣾⣷⣮⣾⣿⣷⣿⣿⣿⣿⣿⣿⣷⣿⣿⣧⣽⣿⣿⣿⣿⣿⣿⣿⢻⣿⣿⣿⣿⣿⣿⣿⣿⣿⣷⣷⣿⣧⣷⣿⣿⣷⣾⣿⣷⣮⣿⣯⣿⣼⣿⣿⠀⠀⠀⠀⠀⠀⠀⠀⠀⠀⠀⠀</a:t>
            </a:r>
            <a:br/>
            <a:r>
              <a:t>⠀⠀⠀⠀⠀⠀⠀⠀⠀⠀⠀⢸⢿⣿⣿⣿⣝⣷⣿⣿⣿⣿⣿⣻⢟⡟⣿⢯⡻⣿⣿⢿⣿⣿⣿⣿⣿⣿⡟⣏⣿⣿⣿⣿⣿⣿⣿⣿⣿⣿⣿⣿⣿⣿⣿⣿⣿⣿⣿⣿⢻⣻⣻⣿⣿⣻⣿⣿⣿⠀⠀⠀⠀⠀⠀⠀⠀⠀⠀⠀⠀</a:t>
            </a:r>
            <a:br/>
            <a:r>
              <a:t>⠀⠀⠀⠀⠀⠀⠀⠀⠀⠀⠀⢨⣧⣼⣿⣽⣿⣿⣿⡟⣿⣿⣿⣵⣵⢵⡏⢻⣏⢱⣷⣿⣿⣿⣿⣿⣿⣿⣿⣿⣿⣿⣿⣿⣿⣿⣿⣿⣿⣿⣿⣿⣿⣿⣿⣷⣿⣿⣟⣻⢯⣿⣿⣿⡣⢻⣿⣿⣿⠀⠀⠀⠀⠀⠀⠀⠀⠀⠀⠀⠀</a:t>
            </a:r>
            <a:br/>
            <a:r>
              <a:t>⠀⠀⠀⠀⠀⠀⠀⠀⠀⠀⠀⠨⣮⢞⣿⣽⣿⣿⣧⣷⣿⣿⣷⣕⣿⡜⣵⣿⡕⣏⢿⢟⣿⣿⣿⣿⣿⣿⣿⣿⣿⣿⣿⣿⣿⣿⣿⣿⣿⣿⣿⣿⣿⣿⣿⣿⣿⡟⣹⡷⣹⣿⣿⣿⣿⢷⣿⣯⢿⠀⠀⠀⠀⠀⠀⠀⠀⠀⠀⠀⠀</a:t>
            </a:r>
            <a:br/>
            <a:r>
              <a:t>⠀⠀⠀⠀⠀⠀⠀⠀⠀⠀⠀⢸⣿⣷⣿⣿⣿⣿⣷⣿⣿⣿⣿⣿⣿⣿⣿⣿⣿⣾⣿⣷⣿⣿⣿⣿⣿⣿⣿⣿⣿⣿⣿⣿⣿⣿⣿⣿⣿⣿⣿⣿⣿⣿⣿⣿⣿⣿⣿⣿⣿⣿⣿⣿⣿⣿⣿⣿⣷⠀⠀⠀⠀⠀⠀⠀⠀⠀⠀⠀⠀</a:t>
            </a:r>
            <a:br/>
            <a:r>
              <a:t>⠀⠀⠀⠀⠀⠀⠀⠀⠀⠀⠀⢸⣿⡿⣟⣽⣿⡿⣿⣿⣿⣯⣿⣟⢟⢿⡟⣿⢏⢽⢟⣜⢟⣿⣿⣿⡿⢿⣿⣿⣿⣿⢕⡟⣻⣿⣿⣿⣿⣿⣿⣿⣿⣿⣿⣿⣿⡿⣝⣿⡿⣿⣿⣟⣿⣿⡟⢫⣽⠀⠀⠀⠀⠀⠀⠀⠀⠀⠀⠀⠀</a:t>
            </a:r>
            <a:br/>
            <a:r>
              <a:t>⠀⠀⠀⠀⠀⠀⠀⠀⠀⠀⠀⢸⣿⣟⡿⣿⣿⣿⣟⣷⣿⣯⣟⣏⣷⡿⣕⢣⣗⡹⣗⣿⡆⣸⣿⣿⢟⣝⣝⣿⣿⣷⣕⢳⢿⣿⣿⣿⣿⣿⣿⣿⣿⡿⣿⣿⣿⣷⡧⢏⣽⣻⣟⢝⢻⡏⢿⣧⢱⠀⠀⠀⠀⠀⠀⠀⠀⠀⠀⠀⠀</a:t>
            </a:r>
            <a:br/>
            <a:r>
              <a:t>⠀⠀⠀⠀⠀⠀⠀⠀⠀⠀⠀⠱⢿⣽⣯⣝⣿⣿⣻⣿⣿⣻⣿⣿⢫⢿⣿⣱⣻⢳⡕⡫⢸⣯⣏⣿⣿⣿⣿⣿⣿⣿⣿⣷⣾⣿⣿⣿⣿⣿⣿⣿⣿⢇⣿⣿⣿⣿⢿⡿⣽⣿⣷⣯⡿⣜⣹⣟⣿⠀⠀⠀⠀⠀⠀⠀⠀⠀⠀⠀⠀</a:t>
            </a:r>
            <a:br/>
            <a:r>
              <a:t>⠀⠀⠀⠀⠀⠀⠀⠀⠀⠀⠀⢸⣿⣿⣿⣿⣿⣿⣿⣿⣿⣿⣿⣿⣿⣿⣿⣿⣿⣿⣿⣿⣿⡿⢿⣿⣿⣿⣿⣿⣿⣿⣿⣿⣻⣿⣿⣿⣿⣿⣿⣿⡇⢇⢿⣿⣿⣿⣿⣿⣿⣿⣿⣻⣿⣿⣿⡻⣿⠀⠀⠀⠀⠀⠀⠀⠀⠀⠀⠀⠀</a:t>
            </a:r>
            <a:br/>
            <a:r>
              <a:t>⠀⠀⠀⠀⠀⠀⠀⠀⠀⠀⠀⠀⢜⢿⡿⢗⡏⣹⣷⣿⣿⣿⣷⣾⣿⢿⣿⣿⣿⡮⢻⢻⢕⢳⡇⢝⢻⣿⣿⣿⣿⣿⣿⣿⣟⡝⣿⣿⣿⣿⣿⣿⡇⢕⣿⣿⣿⣿⣯⢱⢿⣿⢕⡵⣹⢯⣝⣿⣿⠀⠀⠀⠀⠀⠀⠀⠀⠀⠀⠀⠀</a:t>
            </a:r>
            <a:br/>
            <a:r>
              <a:t>⠀⠀⠀⠀⠀⠀⠀⠀⠀⠀⠀⠀⢕⡕⢕⢕⢝⣹⢇⣷⣿⣿⣿⣿⣯⣿⣯⣾⣿⣿⢻⣿⣾⡱⡟⢕⣜⣿⣿⣿⣿⣿⣿⣿⣿⣿⣿⣿⣿⣿⣿⣿⡇⢎⣿⣿⣿⣿⣿⡗⡗⣪⢗⡹⣱⢿⣫⢿⣿⠀⠀⠀⠀⠀⠀⠀⠀⠀⠀⠀⠀</a:t>
            </a:r>
            <a:br/>
            <a:r>
              <a:t>⠀⠀⠀⠀⠀⠀⠀⠀⠀⠀⠀⠀⣕⢵⢕⢕⡕⢵⢟⢿⣇⣻⣿⣯⣿⣿⣿⣾⣿⣿⣿⢿⢧⢎⡕⣫⣸⣼⡿⢿⣿⣿⣿⣿⣿⣿⣿⣿⣿⣿⣿⣿⣧⢐⢻⣿⣿⣿⣿⣿⡯⣱⢮⢷⢯⡹⡗⣿⣿⠀⠀⠀⠀⠀⠀⠀⠀⠀⠀⠀⠀</a:t>
            </a:r>
            <a:br/>
            <a:r>
              <a:t>⠀⠀⠀⠀⠀⠀⠀⠀⠀⠀⠀⠐⢟⢕⢕⢕⢕⢕⢕⢸⣿⣿⣿⣿⣿⣷⣿⣿⣿⣿⢻⣿⣿⣿⣿⣿⣿⣿⣿⣷⣿⣿⣿⣿⣿⣿⣿⣿⣿⣿⣿⣿⣿⣷⣜⢿⣿⣿⣿⣿⣷⣾⣾⣷⣿⣿⣿⣿⣿⠀⠀⠀⠀⠀⠀⠀⠀⠀⠀⠀⠀</a:t>
            </a:r>
            <a:br/>
            <a:r>
              <a:t>⠀⠀⠀⠀⠀⠀⠀⠀⠀⠀⠀⠀⢕⢕⠑⢕⡑⢕⢁⢕⡹⡏⢕⢼⡝⢿⣿⢏⢕⣧⣿⣿⣿⣿⣿⣿⣿⣿⣿⣿⣿⣿⣿⣿⣿⣿⣿⣿⣿⣿⣿⣿⣿⣿⣿⣿⣿⣿⣿⣿⣿⡟⣻⣯⣿⢏⣏⣱⢿⠀⠀⠀⠀⠀⠀⠀⠀⠀⠀⠀⠀</a:t>
            </a:r>
            <a:br/>
            <a:r>
              <a:t>⠀⠀⠀⠀⠀⠀⠀⠀⠀⠀⠀⠀⢄⢕⠕⢕⠕⢕⢑⠜⡱⡗⢕⢕⣏⢇⢜⣱⣾⣿⣿⣿⣿⣿⣿⣿⣿⣿⣿⣿⣿⣿⣿⢻⣿⣿⣿⣿⣿⣿⣿⣿⢿⢿⡻⣿⣿⣿⣿⣿⣿⣿⢻⡕⢕⢕⢿⢱⣷⠀⠀⠀⠀⠀⠀⠀⠀⠀⠀⠀⠀</a:t>
            </a:r>
            <a:br/>
            <a:r>
              <a:t>⠀⠀⠀⠀⠀⠀⠀⠀⠀⠀⠀⠀⠑⠑⢕⢕⠕⢕⢱⢕⢕⢑⢕⢕⢕⣕⣺⣿⣿⣿⣿⣿⣿⣿⣿⣿⣿⣿⣿⣿⣿⣿⡿⣸⣿⣿⣿⣿⣿⣵⣷⣷⣵⣾⣿⣿⣿⣿⣿⣿⣿⣿⣷⣷⣷⣇⢳⢵⣷⠀⠀⠀⠀⠀⠀⠀⠀⠀⠀⠀⠀</a:t>
            </a:r>
            <a:br/>
            <a:r>
              <a:t>⠀⠀⠀⠀⠀⠀⠀⠀⠀⠀⠀⠀⢄⠄⢔⢕⢕⢕⢕⢕⢕⢕⢕⢕⢕⢕⣿⣿⣿⣿⣿⣿⣿⣿⣿⣿⣿⣿⣿⣿⣿⣿⢳⣿⣿⣿⣿⣿⣿⣿⣿⣿⣿⣿⣿⣿⣿⣿⣿⣿⣿⣿⡿⢿⣿⣿⣿⣷⣿⠀⠀⠀⠀⠀⠀⠀⠀⠀⠀⠀⠀</a:t>
            </a:r>
            <a:br/>
            <a:r>
              <a:t>⠀⠀⠀⠀⠀⠀⠀⠀⠀⠀⠀⠀⠁⠀⠀⢑⢔⢕⢕⢕⢕⢕⢕⢕⣕⣱⣿⣿⣿⣿⣿⣿⣿⡻⢿⣿⣿⣿⣿⣿⣿⡟⢸⣿⣿⣿⣿⣿⣿⣿⣿⣿⣿⣿⣿⣿⣿⣿⣿⣿⣿⣿⣽⣾⣿⣿⣿⣿⣿⠀⠀⠀⠀⠀⠀⠀⠀⠀⠀⠀⠀</a:t>
            </a:r>
            <a:br/>
            <a:r>
              <a:t>⠀⠀⠀⠀⠀⠀⠀⠀⠀⠀⠀⠀⠀⠐⠑⠑⠑⠑⠑⠑⠑⠑⠑⠃⠛⠛⠛⠛⠛⠛⠛⠋⠛⠑⠑⠙⠛⠛⠛⠛⠛⠓⠘⠛⠛⠛⠛⠛⠛⠛⠛⠛⠛⠛⠛⠛⠛⠛⠛⠛⠛⠛⠛⠛⠛⠛⠛⠛⠛⠀⠀⠀⠀⠀⠀⠀⠀⠀⠀⠀⠀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⠀⠀⠀⠀⠀⠀⠀⠀⠀⠀⠀⠜⣿⣿⣿⡜⢼⢾⣜⣿⣿⣿⣿⣻⡕⣮⣣⡱⢵⡿⢝⢟⢣⣿⣟⢳⣿⣿⣿⣿⣿⣿⣿⣿⣿⣿⢵⡣⣕⡇⡕⢻⣾⡵⣕⣼⡿⢟⣾⡟⣯⣿⣿⣿⣇⣽⣿⣯⣵⠀⠀⠀⠀⠀⠀⠀⠀⠀⠀⠀⠀</a:t>
            </a:r>
            <a:br/>
            <a:r>
              <a:t>⠀⠀⠀⠀⠀⠀⠀⠀⠀⠀⠀⢱⣿⣿⣿⣿⣿⣿⣿⣿⣿⣿⣿⣿⣿⣿⣿⣿⣿⣿⣿⡿⡻⢿⢿⡿⡿⢿⣿⣿⢿⣿⣿⣿⣿⣿⡿⢿⢿⡻⢿⣿⡿⢟⢟⡿⢿⢿⢿⢻⡿⢿⡿⢿⡿⢻⡿⣿⡿⠀⠀⠀⠀⠀⠀⠀⠀⠀⠀⠀⠀</a:t>
            </a:r>
            <a:br/>
            <a:r>
              <a:t>⠀⠀⠀⠀⠀⠀⠀⠀⠀⠀⠀⢸⢿⠏⢜⣹⣿⡏⣵⢕⢺⣼⣿⣿⣿⣼⣿⣿⣽⡷⢵⢕⢇⢱⡵⡕⡇⢳⢽⢱⢝⡽⣱⣽⣕⡷⢕⢸⢕⢵⣼⢻⢕⢕⢕⢵⣜⣣⢼⢇⢵⣵⢿⢞⢱⢾⢿⢎⣿⠀⠀⠀⠀⠀⠀⠀⠀⠀⠀⠀⠀</a:t>
            </a:r>
            <a:br/>
            <a:r>
              <a:t>⠀⠀⠀⠀⠀⠀⠀⠀⠀⠀⠀⢕⢼⣿⡳⡵⢿⣷⡟⢷⢗⡻⡳⡯⣟⡝⣿⡟⣇⡇⢕⣕⢜⡕⢕⢕⢜⢾⣕⣕⣽⣷⣿⣿⣿⣿⣿⣿⣷⣇⣿⢿⢸⣕⢇⣽⣻⣧⢼⣕⣵⡇⣱⣷⣕⣺⣝⡱⣿⠀⠀⠀⠀⠀⠀⠀⠀⠀⠀⠀⠀</a:t>
            </a:r>
            <a:br/>
            <a:r>
              <a:t>⠀⠀⠀⠀⠀⠀⠀⠀⠀⠀⠀⢸⣼⣿⣿⣾⣷⣗⣽⣼⡜⣽⣹⣜⣾⣯⣾⣧⣷⣏⣵⣱⣕⢇⣕⣵⣼⣷⣿⣿⣿⢿⣿⣿⣿⣿⣿⣿⣿⣿⣿⣿⣵⣼⣯⣕⣾⣿⣵⣵⣧⣯⣵⣕⣾⣗⣇⣽⣷⠀⠀⠀⠀⠀⠀⠀⠀⠀⠀⠀⠀</a:t>
            </a:r>
            <a:br/>
            <a:r>
              <a:t>⠀⠀⠀⠀⠀⠀⠀⠀⠀⠀⠀⢸⡿⢟⢻⢿⢿⢟⣽⣿⣿⣿⣿⣟⢿⡟⢻⣟⢟⢿⣻⣿⣿⣿⣿⣿⣿⣿⣿⣽⣹⣿⣿⣽⣿⣿⣿⣿⣿⣿⣿⣿⣿⣿⣿⢿⣟⣻⣿⣿⣻⡿⢿⣿⢿⣿⢿⢿⣿⠀⠀⠀⠀⠀⠀⠀⠀⠀⠀⠀⠀</a:t>
            </a:r>
            <a:br/>
            <a:r>
              <a:t>⠀⠀⠀⠀⠀⠀⠀⠀⠀⠀⠀⠑⢻⣜⣱⣻⢸⡕⢿⣿⡿⣿⡽⣸⡣⣕⡧⢜⢜⢇⢝⣝⣿⣿⣿⣿⣿⣯⣷⣿⣿⣿⣿⣿⣿⣿⣿⣿⣿⣿⣿⣿⣿⣿⣿⣼⡽⣇⣧⣟⢷⣳⣾⡿⣿⢏⢯⣿⣿⠀⠀⠀⠀⠀⠀⠀⠀⠀⠀⠀⠀</a:t>
            </a:r>
            <a:br/>
            <a:r>
              <a:t>⠀⠀⠀⠀⠀⠀⠀⠀⠀⠀⠀⢁⡝⣝⡹⣿⢳⣿⣾⣟⣵⣿⣿⡣⢕⡜⢇⢕⢾⢕⢎⣿⣿⣿⣿⣿⣿⣿⣿⣿⣿⣿⣿⣿⣿⣿⣿⣿⣿⣿⣿⣿⣿⣿⣿⢟⣿⣿⢼⢟⣾⢟⣏⣿⢽⣾⣼⣷⡿⠀⠀⠀⠀⠀⠀⠀⠀⠀⠀⠀⠀</a:t>
            </a:r>
            <a:br/>
            <a:r>
              <a:t>⠀⠀⠀⠀⠀⠀⠀⠀⠀⠀⠀⢈⣳⣷⣕⣽⣼⣿⣽⣧⣿⣿⣿⣼⣿⣾⣷⣷⣕⣵⣱⣿⣿⣿⣿⣿⣿⣿⣿⣿⣿⣿⣿⣿⣿⣿⣿⣿⣿⣿⣿⣿⣿⣿⣿⣿⣾⣿⣗⣿⣕⣿⣿⣾⣽⣾⣷⣻⣿⠀⠀⠀⠀⠀⠀⠀⠀⠀⠀⠀⠀</a:t>
            </a:r>
            <a:br/>
            <a:r>
              <a:t>⠀⠀⠀⠀⠀⠀⠀⠀⠀⠀⠀⢘⣿⣻⣿⢿⣿⣿⢻⣿⣿⣟⣟⣿⢿⢟⣟⢿⣿⢻⣟⢝⣿⣿⣿⣿⣿⣿⣿⣿⣿⢟⣻⣿⣿⣿⣿⣿⣿⣿⣿⣿⣿⣿⣿⣟⡯⣻⣿⢟⣿⣿⣿⡿⢻⣿⣿⡿⢿⠀⠀⠀⠀⠀⠀⠀⠀⠀⠀⠀⠀</a:t>
            </a:r>
            <a:br/>
            <a:r>
              <a:t>⠀⠀⠀⠀⠀⠀⠀⠀⠀⠀⠀⠁⡿⣿⡵⣷⣿⣿⣷⡷⡧⣷⣏⡕⢏⣕⢼⡇⢵⢕⢗⢕⡽⣿⣿⣿⢫⢿⣿⣿⣿⢇⢷⣜⣿⣿⣿⣿⣿⣿⣿⣿⣿⣿⣿⣿⣽⢿⣮⣕⡟⣳⢿⡿⢿⢿⡷⣷⢜⠀⠀⠀⠀⠀⠀⠀⠀⠀⠀⠀⠀</a:t>
            </a:r>
            <a:br/>
            <a:r>
              <a:t>⠀⠀⠀⠀⠀⠀⠀⠀⠀⠀⠀⢀⢼⡝⣟⣗⡕⡯⣿⢵⣻⣯⣿⣵⣷⢏⣕⡇⢕⡷⢕⠜⢎⢝⣿⣽⣧⣷⣿⣿⣿⣷⣜⣹⣿⣿⣿⣿⣿⣿⣿⣿⡿⢸⣿⣿⣿⡕⢵⣧⣿⣻⣿⣕⣵⣾⢹⢱⡯⠀⠀⠀⠀⠀⠀⠀⠀⠀⠀⠀⠀</a:t>
            </a:r>
            <a:br/>
            <a:r>
              <a:t>⠀⠀⠀⠀⠀⠀⠀⠀⠀⠀⠀⢄⢷⣾⣿⣯⣿⣷⣿⣿⣿⣿⣿⣷⣿⣾⣾⣿⣿⣷⣾⣷⣷⣾⣿⣿⣿⣿⣿⣿⣿⣿⣿⣿⣿⣿⣿⣿⣿⣿⣿⣿⢵⢸⣿⣿⣿⣿⣧⣿⣷⣿⣿⡿⢿⣿⣾⣾⣿⠀⠀⠀⠀⠀⠀⠀⠀⠀⠀⠀⠀</a:t>
            </a:r>
            <a:br/>
            <a:r>
              <a:t>⠀⠀⠀⠀⠀⠀⠀⠀⠀⠀⠀⠀⢜⢿⣻⢿⡏⢟⢻⣿⣿⣿⣿⣯⣿⣿⣿⣏⢱⣯⡟⣿⣿⢻⢼⢹⣿⣿⣿⣿⣿⣿⣿⣿⣿⣿⣿⣿⣿⣿⣿⣿⢕⢜⣿⣿⣿⣿⢟⢟⢝⣽⣟⢏⢝⣻⣟⢻⢿⠀⠀⠀⠀⠀⠀⠀⠀⠀⠀⠀⠀</a:t>
            </a:r>
            <a:br/>
            <a:r>
              <a:t>⠀⠀⠀⠀⠀⠀⠀⠀⠀⠀⠀⠀⢕⢕⢸⢕⢜⢕⢿⢜⣽⣟⢽⣿⣿⣟⣿⣟⣵⣿⣧⢮⣼⣣⢸⢕⢻⣿⣿⣿⣿⣿⣿⣿⣷⣿⣿⣿⣿⣿⣿⣿⢱⢸⣿⣿⣿⣿⣿⢇⢜⢵⣾⡕⢧⢪⣼⢟⣽⠀⠀⠀⠀⠀⠀⠀⠀⠀⠀⠀⠀</a:t>
            </a:r>
            <a:br/>
            <a:r>
              <a:t>⠀⠀⠀⠀⠀⠀⠀⠀⠀⠀⠀⠀⢕⢕⣱⢕⢇⢜⡕⢺⢿⡏⣾⣷⣻⣿⣿⣿⣽⣿⣿⣾⣿⢝⢗⢱⢇⢻⣿⣿⣿⣿⣿⣿⣿⣿⣿⣿⣿⣿⣿⣿⡇⢸⣿⣿⣿⣿⣿⣕⣵⡷⣞⣕⡣⡮⢷⣾⣾⠀⠀⠀⠀⠀⠀⠀⠀⠀⠀⠀⠀</a:t>
            </a:r>
            <a:br/>
            <a:r>
              <a:t>⠀⠀⠀⠀⠀⠀⠀⠀⠀⠀⠀⠀⢱⢿⢕⢕⢕⢇⢕⢕⢝⣗⣿⣾⣿⣿⣯⣿⣻⣿⣿⣿⣯⣿⣷⣾⣿⣿⣿⣿⣿⣿⣿⣿⣿⣿⣿⣿⣿⣿⣿⣿⣿⣕⢻⣿⣿⣿⣿⣿⣿⣕⣽⣵⣵⣵⣿⣷⣿⠀⠀⠀⠀⠀⠀⠀⠀⠀⠀⠀⠀</a:t>
            </a:r>
            <a:br/>
            <a:r>
              <a:t>⠀⠀⠀⠀⠀⠀⠀⠀⠀⠀⠀⠀⢕⢕⢕⢜⢇⢕⢕⠕⢕⡿⢕⢱⢝⢝⣟⣿⢝⢝⣯⣾⣿⣿⣿⣿⣿⣿⣿⣿⣿⣿⣿⣿⣿⣿⣿⣿⣿⣿⣿⣿⣿⣿⣷⣿⣿⣿⣿⣿⣟⡟⢿⢿⣟⣿⡟⡟⢟⠀⠀⠀⠀⠀⠀⠀⠀⠀⠀⠀⠀</a:t>
            </a:r>
            <a:br/>
            <a:r>
              <a:t>⠀⠀⠀⠀⠀⠀⠀⠀⠀⠀⠀⠀⠑⢑⢕⢔⢜⠕⢕⠔⢜⢕⢕⢕⢪⡇⢜⢟⣱⣾⣿⣿⣿⣿⣿⣿⣿⣿⣿⣿⣿⣿⣿⣿⣿⣿⣿⣿⣿⣿⣿⣿⣿⡿⣽⣿⣿⣿⣿⣿⣿⣿⣵⢿⡟⢕⢜⣟⢞⠀⠀⠀⠀⠀⠀⠀⠀⠀⠀⠀⠀</a:t>
            </a:r>
            <a:br/>
            <a:r>
              <a:t>⠀⠀⠀⠀⠀⠀⠀⠀⠀⠀⠀⠀⠁⠑⠕⢔⢕⢕⢑⢕⢕⢕⢕⢕⢕⢕⢕⣾⣿⣿⣿⣿⣿⣿⣿⣿⣿⣿⣿⣿⣿⣿⣿⢸⣿⣿⣿⣿⡿⢟⣿⣝⣕⣷⣼⣿⣿⣿⣿⣿⣿⣾⣮⣵⣕⢱⢕⣕⢞⠀⠀⠀⠀⠀⠀⠀⠀⠀⠀⠀⠀</a:t>
            </a:r>
            <a:br/>
            <a:r>
              <a:t>⠀⠀⠀⠀⠀⠀⠀⠀⠀⠀⠀⠀⠀⢀⢀⢕⢕⢕⢕⢕⢕⢕⢕⢕⢕⢕⢸⣿⣿⣿⣿⣿⣿⣿⣿⣿⣿⣿⣿⣿⣿⣿⢳⣾⣿⣿⣿⣿⣿⣿⣿⣿⣿⣿⣿⣿⣿⣿⣿⣿⣿⣿⣿⣿⣿⣷⣵⣵⣜⠀⠀⠀⠀⠀⠀⠀⠀⠀⠀⠀⠀</a:t>
            </a:r>
            <a:br/>
            <a:r>
              <a:t>⠀⠀⠀⠀⠀⠀⠀⠀⠀⠀⠀⠀⠁⠁⠁⠁⢑⢕⢕⢕⢕⢕⢕⢕⢕⢕⣱⣿⣿⣿⣿⣿⣿⣿⣿⣿⣿⣿⣿⣿⣿⡏⢸⣿⣿⣿⣿⣿⣿⣿⣿⣿⣿⣿⣿⣿⣿⣿⣿⣿⣿⣏⣵⣿⣿⣿⣿⣿⣿⠀⠀⠀⠀⠀⠀⠀⠀⠀⠀⠀⠀</a:t>
            </a:r>
            <a:br/>
            <a:r>
              <a:t>⠀⠀⠀⠀⠀⠀⠀⠀⠀⠀⠀⠀⠀⠀⠀⠑⠑⠑⠑⠑⠑⠑⠑⠑⠓⠛⠛⠛⠛⠛⠛⠛⠛⠃⠑⠙⠛⠛⠛⠛⠛⠃⠘⠛⠛⠛⠛⠛⠛⠛⠛⠛⠛⠛⠛⠛⠛⠛⠛⠛⠛⠛⠛⠛⠛⠛⠛⠛⠛⠀⠀⠀⠀⠀⠀⠀⠀⠀⠀⠀⠀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⠀⠀⠀⠀⠀⠀⠀⠀⠀⠀⠀⢨⣿⣿⣿⢕⢣⣮⣏⣷⣿⣻⣿⢿⡵⣸⢷⢱⢏⣞⣿⣻⢯⣿⣹⣷⣾⣿⣿⣿⣿⣽⣿⣿⣿⣿⣏⣱⢕⢕⢝⢻⣿⣯⡝⢸⡿⣿⣿⡿⢷⣿⡿⣿⣯⣹⣷⣟⣇⠀⠀⠀⠀⠀⠀⠀⠀⠀⠀⠀⠀</a:t>
            </a:r>
            <a:br/>
            <a:r>
              <a:t>⠀⠀⠀⠀⠀⠀⠀⠀⠀⠀⠀⢱⣿⣿⣿⣷⣿⣿⣿⣿⣿⣿⣿⣿⣿⣿⣿⣷⣿⣿⣷⣷⡷⣿⣿⣿⣿⣿⣿⣿⣿⣿⣷⣿⣿⣿⣾⣿⣿⣿⣿⣾⣿⣿⡿⣿⣿⣿⣿⣿⣿⣿⣿⣿⣿⣿⣿⣿⣿⠀⠀⠀⠀⠀⠀⠀⠀⠀⠀⠀⠀</a:t>
            </a:r>
            <a:br/>
            <a:r>
              <a:t>⠀⠀⠀⠀⠀⠀⠀⠀⠀⠀⠀⢸⣿⢿⢝⢻⣿⣿⢏⣟⢝⣿⣽⢽⣿⣏⣿⡿⡽⡟⢵⡕⢕⢞⣜⢝⢮⢱⡜⢝⡳⢷⢽⢞⢝⢿⢜⢱⢱⣕⢜⣿⡯⡱⢕⣱⡸⣟⡽⢾⣜⣾⣿⡷⢏⣻⣿⡿⢻⠀⠀⠀⠀⠀⠀⠀⠀⠀⠀⠀⠀</a:t>
            </a:r>
            <a:br/>
            <a:r>
              <a:t>⠀⠀⠀⠀⠀⠀⠀⠀⠀⠀⠀⠜⣷⣷⣷⣽⣿⣷⡯⢱⢎⡯⢿⣾⡿⡟⣟⣿⣇⡽⢼⡇⢕⢇⡕⡝⢇⣣⣧⣱⣳⣷⣿⣿⣿⣷⣷⣷⣧⡼⢸⣷⡎⢇⡼⣾⢿⣿⣗⣞⣣⡳⣏⣿⡕⢵⣿⣿⣽⠀⠀⠀⠀⠀⠀⠀⠀⠀⠀⠀⠀</a:t>
            </a:r>
            <a:br/>
            <a:r>
              <a:t>⠀⠀⠀⠀⠀⠀⠀⠀⠀⠀⠀⢸⣷⣻⣿⣿⣧⣾⣝⣕⡇⣻⣝⡗⣿⣿⣽⣿⣿⡗⢕⢎⢇⢜⢕⢕⣧⣷⣾⣿⣿⣿⣿⣿⣿⣿⣿⣿⣿⣿⣼⣳⣇⣏⣯⣏⣜⣿⣧⣻⣿⣿⣝⣝⢽⣿⢿⣻⣿⠀⠀⠀⠀⠀⠀⠀⠀⠀⠀⠀⠀</a:t>
            </a:r>
            <a:br/>
            <a:r>
              <a:t>⠀⠀⠀⠀⠀⠀⠀⠀⠀⠀⠀⢸⣿⡿⣿⣿⣿⡿⢟⣿⣿⣿⣿⢿⣿⢿⡟⡿⣿⢿⣿⡿⣿⣿⣿⣿⣿⣿⣿⡟⡧⣿⣿⣿⣿⣿⣿⣿⣿⣿⣿⣿⣿⣿⣿⣿⡿⢿⣿⣿⣿⣿⢿⣿⡿⣿⣿⣿⣿⠀⠀⠀⠀⠀⠀⠀⠀⠀⠀⠀⠀</a:t>
            </a:r>
            <a:br/>
            <a:r>
              <a:t>⠀⠀⠀⠀⠀⠀⠀⠀⠀⠀⠀⢘⢳⡇⢇⣼⣟⣕⣼⣿⣿⣿⣿⣟⢕⢑⢕⢻⣜⢎⢟⢟⣽⣿⣿⣿⣿⣏⣽⣿⣿⣿⣿⣿⣿⣿⣿⣿⣿⣿⣿⣿⣿⣯⣿⣱⣟⣯⣞⢿⡿⣕⣼⣾⣿⢟⢻⣿⣿⠀⠀⠀⠀⠀⠀⠀⠀⠀⠀⠀⠀</a:t>
            </a:r>
            <a:br/>
            <a:r>
              <a:t>⠀⠀⠀⠀⠀⠀⠀⠀⠀⠀⠀⢨⢺⢿⡟⣿⡟⣿⣜⡿⢇⣿⣧⣝⢇⡻⢕⢕⣱⢕⡕⣻⣿⣿⣿⣿⣿⣿⣿⣿⣿⣿⣿⣿⣿⣿⣿⣿⣿⣿⣿⣿⣿⣿⣷⡿⢿⣿⣫⢷⢷⢿⢿⣿⡿⢧⣝⣻⣿⠀⠀⠀⠀⠀⠀⠀⠀⠀⠀⠀⠀</a:t>
            </a:r>
            <a:br/>
            <a:r>
              <a:t>⠀⠀⠀⠀⠀⠀⠀⠀⠀⠀⠀⢈⢟⣻⣕⣝⣷⣿⣿⣟⣿⣿⣿⡟⣳⣾⣕⣱⣎⣱⣕⣿⣿⣿⣿⣿⣿⣿⣿⣿⣿⣿⣿⣿⣿⣿⣿⣿⣿⣿⣿⣿⣿⣿⣿⣗⣿⢿⣧⣼⣿⣻⣿⣿⣿⣽⣫⣿⣿⠀⠀⠀⠀⠀⠀⠀⠀⠀⠀⠀⠀</a:t>
            </a:r>
            <a:br/>
            <a:r>
              <a:t>⠀⠀⠀⠀⠀⠀⠀⠀⠀⠀⠀⢸⢿⡿⣿⡿⣿⣿⣿⡿⣿⣿⡿⣿⣿⣿⣿⣿⣟⡿⢻⢿⣿⣿⣿⣿⣿⣿⣿⣿⣿⡿⣿⣿⣿⣿⣿⣿⣿⣿⣿⣿⣿⣿⣿⣿⢿⡟⣿⡿⢿⣿⣿⣿⢿⡿⣿⣿⣿⠀⠀⠀⠀⠀⠀⠀⠀⠀⠀⠀⠀</a:t>
            </a:r>
            <a:br/>
            <a:r>
              <a:t>⠀⠀⠀⠀⠀⠀⠀⠀⠀⠀⠀⠘⢹⣿⣯⣗⣟⣿⣮⣣⡟⣽⡏⣫⡷⢕⡕⢇⢜⢕⢜⢕⣿⣿⣿⡿⢿⣿⣿⣿⡧⢸⢝⣻⣿⣿⣿⣿⣿⣿⣿⣿⣿⣿⣿⣿⣣⡾⢏⡗⢸⢧⣽⣿⢾⣿⡿⣿⣕⠀⠀⠀⠀⠀⠀⠀⠀⠀⠀⠀⠀</a:t>
            </a:r>
            <a:br/>
            <a:r>
              <a:t>⠀⠀⠀⠀⠀⠀⠀⠀⠀⠀⠀⠁⢱⣻⢿⡟⢿⣿⣾⣗⣾⣿⣿⣗⣕⡹⡕⣱⢜⣷⡕⢕⢞⢻⣿⣽⣕⣝⣿⣿⣷⣕⢟⢻⣿⣿⣿⣿⣿⣿⣿⣿⡟⣿⣿⣿⡿⣕⣹⣯⣽⣾⣷⣟⡕⣼⢇⢼⣼⠀⠀⠀⠀⠀⠀⠀⠀⠀⠀⠀⠀</a:t>
            </a:r>
            <a:br/>
            <a:r>
              <a:t>⠀⠀⠀⠀⠀⠀⠀⠀⠀⠀⠀⢁⣼⣱⣿⣿⣿⣮⣿⣷⣿⣿⣾⣿⣾⣵⣽⣾⣾⣮⣵⣧⣧⣼⣿⣿⣿⣾⣿⣿⣿⣿⣷⣿⣿⣿⣿⣿⣿⣿⣿⣿⣇⣹⣿⣿⣿⣿⣵⣽⣯⣿⣿⣿⣿⣿⣷⣮⣿⠀⠀⠀⠀⠀⠀⠀⠀⠀⠀⠀⠀</a:t>
            </a:r>
            <a:br/>
            <a:r>
              <a:t>⠀⠀⠀⠀⠀⠀⠀⠀⠀⠀⠀⠁⢝⢿⣿⢿⣿⡟⢿⣟⣿⣿⡿⣿⣹⣿⣿⣿⣽⣽⡻⢿⣿⢟⡟⣿⣿⣿⣿⣿⣿⣿⣿⣿⣿⣿⣿⣿⣿⣿⣿⣿⢑⢸⣿⣿⣿⣿⢿⢿⢟⢻⣿⢿⢞⡻⡿⢿⣿⠀⠀⠀⠀⠀⠀⠀⠀⠀⠀⠀⠀</a:t>
            </a:r>
            <a:br/>
            <a:r>
              <a:t>⠀⠀⠀⠀⠀⠀⠀⠀⠀⠀⠀⠀⢕⢕⢕⢇⡝⢵⢸⡝⢏⣾⣹⣿⣿⡿⣽⡿⣇⣿⣫⣜⣼⢵⢹⣺⣿⣿⣿⣿⣿⣿⣿⣟⣽⣿⣿⣿⣿⣿⣿⣿⢅⣽⣿⣿⣿⣿⣾⣱⣕⢝⣻⣇⢺⢼⢽⡳⣟⠀⠀⠀⠀⠀⠀⠀⠀⠀⠀⠀⠀</a:t>
            </a:r>
            <a:br/>
            <a:r>
              <a:t>⠀⠀⠀⠀⠀⠀⠀⠀⠀⠀⠀⠀⢕⢕⢜⢕⢕⢕⡎⢵⣹⡟⢿⣿⡷⣿⢿⣿⣿⣿⣿⣼⣟⢟⡪⢝⡽⣿⣿⣿⣿⣿⣿⣿⣿⣿⣿⣿⣿⣿⣿⣿⡕⢹⣿⣿⣿⣿⡿⢕⢱⡕⢞⢕⡜⣱⢫⢼⣯⠀⠀⠀⠀⠀⠀⠀⠀⠀⠀⠀⠀</a:t>
            </a:r>
            <a:br/>
            <a:r>
              <a:t>⠀⠀⠀⠀⠀⠀⠀⠀⠀⠀⠀⠀⢕⣵⢏⢕⢕⢣⢜⢕⢸⢿⣼⣽⣿⣿⣿⣿⣿⣿⣿⣿⣹⣽⣱⣵⣾⣿⣿⣿⣿⣿⣿⣿⣿⣿⣿⣿⣿⣿⣿⣿⣷⡜⣿⣿⣿⣿⣿⣾⣾⡟⢞⣇⣝⣝⣼⣣⣽⠀⠀⠀⠀⠀⠀⠀⠀⠀⠀⠀⠀</a:t>
            </a:r>
            <a:br/>
            <a:r>
              <a:t>⠀⠀⠀⠀⠀⠀⠀⠀⠀⠀⠀⠀⢕⢕⢕⢕⢇⢕⢕⢕⢕⢻⢟⢝⢏⢿⢻⢿⡟⢟⣏⣼⣿⣿⣿⣿⣿⣿⣿⣿⣿⣿⣿⣿⣿⣿⣿⣿⣿⣿⣿⣿⣿⣿⣮⣿⣿⣿⣿⣿⡿⣿⢿⣿⣿⢿⣿⢿⢿⠀⠀⠀⠀⠀⠀⠀⠀⠀⠀⠀⠀</a:t>
            </a:r>
            <a:br/>
            <a:r>
              <a:t>⠀⠀⠀⠀⠀⠀⠀⠀⠀⠀⠀⠀⠕⠑⢕⢔⢕⢇⢕⢕⢕⢕⡕⢕⢕⡣⢜⢺⢕⣷⣿⣿⣿⣿⣿⣿⣿⣿⣿⣿⣿⣿⣿⣿⣿⣿⣿⣿⣿⣿⣿⣿⣿⣿⣻⣿⣿⣿⣿⣿⣗⡾⣕⣱⢿⢟⢜⢺⡷⠀⠀⠀⠀⠀⠀⠀⠀⠀⠀⠀⠀</a:t>
            </a:r>
            <a:br/>
            <a:r>
              <a:t>⠀⠀⠀⠀⠀⠀⠀⠀⠀⠀⠀⠀⠑⠕⢕⢕⢕⢕⢕⢕⢑⢜⢕⢕⢕⢟⢕⣱⣿⣿⣿⣿⣿⣿⣿⣿⣿⣿⣿⣿⣿⣿⡯⢹⣿⣿⣿⣿⡿⢽⣽⡟⢹⣵⣽⣿⣿⣿⣿⣿⣿⣧⣟⣕⢹⣕⡕⢜⢱⠀⠀⠀⠀⠀⠀⠀⠀⠀⠀⠀⠀</a:t>
            </a:r>
            <a:br/>
            <a:r>
              <a:t>⠀⠀⠀⠀⠀⠀⠀⠀⠀⠀⠀⠀⠀⠀⢀⢕⢕⢕⢅⢅⢕⢕⢕⢕⢕⢕⢼⣿⣿⣿⣿⣿⣿⣿⣿⣿⣿⣿⣿⣿⣿⣿⣳⣼⣿⣿⣿⣿⣷⣿⣿⣿⣿⣿⣿⣿⣿⣿⣿⣿⣿⣿⣿⣿⣿⣷⣕⣹⣇⠀⠀⠀⠀⠀⠀⠀⠀⠀⠀⠀⠀</a:t>
            </a:r>
            <a:br/>
            <a:r>
              <a:t>⠀⠀⠀⠀⠀⠀⠀⠀⠀⠀⠀⠀⠐⠑⠑⠑⢕⢕⢕⢕⢕⢕⢕⢕⢕⢕⢱⣿⣿⣿⣿⣿⣿⣿⣿⣿⣿⣿⣿⣿⣿⡗⣸⣿⣿⣿⣿⣿⣿⣿⣿⣿⣿⣿⣿⣿⣿⣿⣿⣿⣿⢟⣻⣿⣿⣿⣿⣿⣿⠀⠀⠀⠀⠀⠀⠀⠀⠀⠀⠀⠀</a:t>
            </a:r>
            <a:br/>
            <a:r>
              <a:t>⠀⠀⠀⠀⠀⠀⠀⠀⠀⠀⠀⠀⠀⠀⠀⠀⠑⠑⠑⠑⠑⠑⠑⠑⠑⠛⠛⠛⠛⠛⠛⠛⠛⠛⠘⠙⠛⠛⠛⠛⠛⠃⠘⠛⠛⠛⠛⠛⠛⠛⠛⠛⠛⠛⠛⠛⠛⠛⠛⠛⠛⠛⠛⠛⠛⠛⠛⠛⠛⠀⠀⠀⠀⠀⠀⠀⠀⠀⠀⠀⠀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⠀⠀⠀⠀⠀⠀⠀⠀⠀⠀⠀⢜⣿⣿⣿⣿⢿⣯⣿⣿⣿⣟⣿⣿⣿⣾⡿⣸⣻⣿⣿⣿⡯⣿⣿⣯⣽⣿⣿⣿⣿⣿⣿⣿⣿⣿⣟⣽⣕⣣⡽⣿⣿⣿⣿⢝⣯⣿⣿⣿⣿⣻⣿⣿⣿⡝⣿⣿⣇⠀⠀⠀⠀⠀⠀⠀⠀⠀⠀⠀⠀</a:t>
            </a:r>
            <a:br/>
            <a:r>
              <a:t>⠀⠀⠀⠀⠀⠀⠀⠀⠀⠀⠀⢸⣿⣿⣿⣿⣷⣿⣿⣿⣿⣿⣿⣿⣿⣿⣿⣿⣾⣿⣾⣿⣾⣿⣿⣿⣿⣿⣿⣿⣿⣿⣿⣿⣿⣿⣷⣿⣿⣿⣾⣿⣿⣿⣿⣿⣿⣿⣿⣿⣾⣿⣿⣿⣿⣿⣿⣿⣿⠀⠀⠀⠀⠀⠀⠀⠀⠀⠀⠀⠀</a:t>
            </a:r>
            <a:br/>
            <a:r>
              <a:t>⠀⠀⠀⠀⠀⠀⠀⠀⠀⠀⠀⢸⣿⣿⣿⢻⣿⣿⣟⣿⣿⣿⣿⣿⣿⣟⣿⣿⣿⣿⣟⣽⣽⡹⣽⣿⢻⣿⣹⣿⣿⣫⣯⢟⡟⢻⢝⢝⣏⢏⣜⣿⡿⣝⡧⢺⡵⢿⣿⣻⣟⣹⣽⣧⢟⣳⣿⣿⢿⠀⠀⠀⠀⠀⠀⠀⠀⠀⠀⠀⠀</a:t>
            </a:r>
            <a:br/>
            <a:r>
              <a:t>⠀⠀⠀⠀⠀⠀⠀⠀⠀⠀⠀⢸⣿⣷⣴⣜⣿⣿⣾⢟⡼⢿⣿⣿⣿⣿⢿⣿⣿⣿⣗⢟⢎⣷⣝⣟⡗⢵⣮⣾⣗⣼⣷⣿⣷⣿⣽⣵⣜⡵⣻⣿⣿⣞⣱⢜⣿⣿⣿⣧⣟⣿⢗⣿⡷⢽⣷⡟⣿⠀⠀⠀⠀⠀⠀⠀⠀⠀⠀⠀⠀</a:t>
            </a:r>
            <a:br/>
            <a:r>
              <a:t>⠀⠀⠀⠀⠀⠀⠀⠀⠀⠀⠀⢸⣾⡿⣿⣿⣽⣽⢿⡳⣇⢺⣿⢾⢿⣿⣻⡿⣻⣿⢇⣏⡕⣼⡞⢽⣧⣾⣿⣿⣿⣿⣿⣿⣿⣿⣿⣿⣿⣷⡿⣿⣇⣾⣷⣟⣿⣿⣯⡻⣿⣿⣟⣟⢻⣿⣿⡿⣿⠀⠀⠀⠀⠀⠀⠀⠀⠀⠀⠀⠀</a:t>
            </a:r>
            <a:br/>
            <a:r>
              <a:t>⠀⠀⠀⠀⠀⠀⠀⠀⠀⠀⠀⢸⣿⣿⣿⣿⣿⣿⢿⣿⣿⣾⣿⣿⢿⣿⣿⣿⣿⣿⣿⣿⣿⣿⣾⣿⣿⣿⡿⢿⣿⣿⣿⣿⣿⣿⣿⣿⣿⣿⣿⣿⣿⣿⣿⣿⣿⣿⣿⣿⣿⣿⣿⣿⣿⣿⣿⣿⣿⠀⠀⠀⠀⠀⠀⠀⠀⠀⠀⠀⠀</a:t>
            </a:r>
            <a:br/>
            <a:r>
              <a:t>⠀⠀⠀⠀⠀⠀⠀⠀⠀⠀⠀⢸⣿⣟⠻⣽⣿⣣⣼⣟⣿⣿⣿⣿⣽⢟⣹⢽⡿⣿⢟⢟⣿⣿⣿⣿⡿⢟⣿⣿⣿⣿⣿⣿⣿⣿⣿⣿⣿⣿⣿⣿⣿⣻⣿⣏⣟⣿⢟⣿⣿⣯⣵⣿⣿⣿⢷⣿⣿⠀⠀⠀⠀⠀⠀⠀⠀⠀⠀⠀⠀</a:t>
            </a:r>
            <a:br/>
            <a:r>
              <a:t>⠀⠀⠀⠀⠀⠀⠀⠀⠀⠀⠀⢸⡳⡾⣿⣿⣿⣻⣯⣿⢟⣹⣿⣿⡿⣽⢻⢕⢱⡕⢣⣿⣿⣿⣿⣿⣾⣿⣿⣿⣿⣿⣿⣿⣿⣿⣿⣿⣿⣿⣿⣿⣿⣿⣿⣿⢿⣿⣟⣿⣽⣿⡿⢿⣿⣿⣏⢻⣿⠀⠀⠀⠀⠀⠀⠀⠀⠀⠀⠀⠀</a:t>
            </a:r>
            <a:br/>
            <a:r>
              <a:t>⠀⠀⠀⠀⠀⠀⠀⠀⠀⠀⠀⢸⡷⣾⣟⢸⡷⣿⣿⣻⢾⣿⣿⣿⣽⣾⣷⣷⣾⣗⢼⣿⣿⣿⣿⣿⣿⣿⣿⣿⣿⣿⣿⣿⣿⣿⣿⣿⣿⣿⣿⣿⣿⣿⣿⣗⣮⣿⣿⣵⣗⢯⡿⣿⣿⣾⣿⣿⣿⠀⠀⠀⠀⠀⠀⠀⠀⠀⠀⠀⠀</a:t>
            </a:r>
            <a:br/>
            <a:r>
              <a:t>⠀⠀⠀⠀⠀⠀⠀⠀⠀⠀⠀⢸⣿⣿⣿⣿⣿⣿⣿⣿⣿⣿⣿⣿⣿⣿⣿⣿⣿⡿⣿⣿⣿⣿⣿⣿⣿⣿⣿⣿⣿⣿⣿⣿⣿⣿⣿⣿⣿⣿⣿⣿⣿⣿⣿⣿⢿⣿⣿⣿⢿⣿⣿⣿⣿⣿⣿⣿⣿⠀⠀⠀⠀⠀⠀⠀⠀⠀⠀⠀⠀</a:t>
            </a:r>
            <a:br/>
            <a:r>
              <a:t>⠀⠀⠀⠀⠀⠀⠀⠀⠀⠀⠀⢸⢻⣿⣿⣻⣵⣿⣿⣿⣽⣽⣿⢟⣳⢷⢸⣻⢹⡕⢱⣿⣿⣿⣿⣿⣿⣿⣿⣿⡝⣞⢻⣿⣿⣿⣿⣿⣿⣿⣿⣿⣿⣿⣿⣿⡇⣻⡿⢷⢼⣿⣽⣿⣿⡿⣷⣿⣝⠀⠀⠀⠀⠀⠀⠀⠀⠀⠀⠀⠀</a:t>
            </a:r>
            <a:br/>
            <a:r>
              <a:t>⠀⠀⠀⠀⠀⠀⠀⠀⠀⠀⠀⠸⢽⡿⣿⢾⣽⣿⣿⣿⣽⣿⣻⣟⣵⣾⢿⢽⢸⣧⣕⢝⢻⢿⣿⡗⢝⢿⣿⣿⣕⡹⢾⣿⣿⣿⣿⣿⣿⣿⣿⣿⡟⣿⣿⣿⣺⢇⢹⣿⣻⣷⢿⣽⣵⣫⡟⣞⣽⠀⠀⠀⠀⠀⠀⠀⠀⠀⠀⠀⠀</a:t>
            </a:r>
            <a:br/>
            <a:r>
              <a:t>⠀⠀⠀⠀⠀⠀⠀⠀⠀⠀⠀⠕⣟⣿⣿⣿⣷⣯⣿⣿⣿⣿⣳⣿⣿⣧⣯⣿⣵⣼⣼⣇⣱⣜⣿⣿⣯⣿⣿⣿⣿⣷⣾⣿⣿⣿⣿⣿⣿⣿⣿⡿⢕⣿⣿⣿⣷⣺⣯⣟⣿⣿⣿⣾⣿⣿⣧⣯⣿⠀⠀⠀⠀⠀⠀⠀⠀⠀⠀⠀⠀</a:t>
            </a:r>
            <a:br/>
            <a:r>
              <a:t>⠀⠀⠀⠀⠀⠀⠀⠀⠀⠀⠀⠑⢝⢟⣿⣿⣿⢿⡿⣿⣿⣿⣿⣿⢿⣿⣿⣿⢿⣻⡿⢿⣿⡿⣿⣿⣿⣿⣿⣿⣿⣿⣿⣿⣿⣿⣿⣿⣿⣿⣿⡏⢕⣿⣿⣿⣿⣿⡿⢿⢿⣿⡿⣿⢟⣻⢿⢿⣿⠀⠀⠀⠀⠀⠀⠀⠀⠀⠀⠀⠀</a:t>
            </a:r>
            <a:br/>
            <a:r>
              <a:t>⠀⠀⠀⠀⠀⠀⠀⠀⠀⠀⠀⠀⢕⢜⢟⡹⢇⢣⣵⡟⢿⣻⣿⣿⣿⣿⢿⣿⢯⢻⣟⣹⣏⡏⢹⣿⣿⣿⣿⣿⣿⣿⣿⣟⢻⣿⣿⣿⣿⣿⣿⡇⢕⣿⣿⣿⣿⣿⡱⣮⣇⢟⣽⣇⢸⣫⣟⣵⣿⠀⠀⠀⠀⠀⠀⠀⠀⠀⠀⠀⠀</a:t>
            </a:r>
            <a:br/>
            <a:r>
              <a:t>⠀⠀⠀⠀⠀⠀⠀⠀⠀⠀⠀⠀⢕⢕⢕⡕⢕⢕⢸⢧⣾⣿⣟⣿⣯⣿⡾⣿⣿⣿⣿⣯⣿⣟⣏⢝⣿⣿⣿⣿⣿⣿⣿⣿⣿⣿⣿⣿⣿⣿⣿⣧⢔⣿⣿⣿⣿⣿⣷⢟⢝⣳⣽⡎⣕⣧⣽⣫⣿⠀⠀⠀⠀⠀⠀⠀⠀⠀⠀⠀⠀</a:t>
            </a:r>
            <a:br/>
            <a:r>
              <a:t>⠀⠀⠀⠀⠀⠀⠀⠀⠀⠀⠀⢀⢕⢱⡞⢕⢕⢱⢕⡕⢹⢿⣽⣯⣿⣿⣿⣻⣿⣿⣾⣿⢿⣻⣧⣧⣽⣿⣿⣿⣿⣿⣿⣿⣿⣿⣿⣿⣿⣿⣿⣿⣇⢸⣿⣿⣿⣿⣿⣷⣿⡿⢇⡿⣞⢟⣣⣿⣼⠀⠀⠀⠀⠀⠀⠀⠀⠀⠀⠀⠀</a:t>
            </a:r>
            <a:br/>
            <a:r>
              <a:t>⠀⠀⠀⠀⠀⠀⠀⠀⠀⠀⠀⠁⢕⢝⢕⢕⢣⢕⢕⢕⢜⢸⡿⢟⡻⢿⣿⣿⡟⢿⡿⣻⣿⣿⣿⣿⣿⣿⣿⣿⣿⣿⣿⣿⣿⣿⣿⣿⣿⣿⣿⣿⣿⣷⣝⣿⣿⣿⣿⣿⣿⣿⣿⣿⣿⣿⣿⣿⣿⠀⠀⠀⠀⠀⠀⠀⠀⠀⠀⠀⠀</a:t>
            </a:r>
            <a:br/>
            <a:r>
              <a:t>⠀⠀⠀⠀⠀⠀⠀⠀⠀⠀⠀⠀⠕⠕⢕⢔⢕⢕⢕⢔⢕⢎⢟⡕⢕⢏⣜⣷⡇⣵⣾⣿⣿⣿⣿⣿⣿⣿⣿⣿⣿⣿⣿⣿⣿⣿⣿⣿⣿⣿⣿⣿⣿⣿⣿⣿⣿⣿⣿⣿⡿⢿⣿⣫⣿⡿⢟⢿⣷⠀⠀⠀⠀⠀⠀⠀⠀⠀⠀⠀⠀</a:t>
            </a:r>
            <a:br/>
            <a:r>
              <a:t>⠀⠀⠀⠀⠀⠀⠀⠀⠀⠀⠀⠀⠅⠔⢕⢕⢅⢕⢕⢕⢄⢱⢸⢕⢕⢝⢇⣱⣾⣿⣿⣿⣿⣿⣿⣿⣿⣿⣿⣿⣿⣿⡿⣿⣿⣿⣿⣿⣿⢿⢿⡟⢟⣝⣿⣿⣿⣿⣿⣿⣿⣟⣽⡟⢳⢗⢕⡕⣏⠀⠀⠀⠀⠀⠀⠀⠀⠀⠀⠀⠀</a:t>
            </a:r>
            <a:br/>
            <a:r>
              <a:t>⠀⠀⠀⠀⠀⠀⠀⠀⠀⠀⠀⠀⠀⠐⠀⢕⢕⢕⢕⢕⢕⢕⢕⢕⢕⢕⢸⣿⣿⣿⣿⣿⣿⣿⣿⣿⣿⣿⣿⣿⣿⣿⣗⣼⣿⣿⣿⣿⣿⣾⣿⣷⣿⣿⣿⣿⣿⣿⣿⣿⣿⣿⣿⣿⣿⣿⣇⣕⣻⠀⠀⠀⠀⠀⠀⠀⠀⠀⠀⠀⠀</a:t>
            </a:r>
            <a:br/>
            <a:r>
              <a:t>⠀⠀⠀⠀⠀⠀⠀⠀⠀⠀⠀⠀⠐⠑⠑⠕⠕⢕⢕⢕⢕⢕⢕⢕⢕⢕⢕⣿⣿⣿⣿⣿⣿⣿⣿⣿⣿⣿⣿⣿⣿⡏⣻⣿⣿⣿⣿⣿⣿⣿⣿⣿⣿⣿⣿⣿⣿⣿⣿⣿⣿⢟⣿⣿⣿⣿⣿⣿⣿⠀⠀⠀⠀⠀⠀⠀⠀⠀⠀⠀⠀</a:t>
            </a:r>
            <a:br/>
            <a:r>
              <a:t>⠀⠀⠀⠀⠀⠀⠀⠀⠀⠀⠀⠀⠀⠀⠀⠀⠑⠑⠑⠑⠑⠑⠑⠑⠑⠓⠚⠛⠛⠛⠛⠛⠛⠛⠋⠛⠛⠛⠛⠛⠛⠃⠛⠛⠛⠛⠛⠛⠛⠛⠛⠛⠛⠛⠛⠛⠛⠛⠛⠛⠓⠛⠛⠛⠛⠛⠛⠛⠛⠀⠀⠀⠀⠀⠀⠀⠀⠀⠀⠀⠀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⠀⠀⠀⠀⠀⠀⠀⠀⠀⠀⠀⢸⣿⣿⣿⣿⣿⣾⣿⣿⣿⡿⣿⣿⣿⣯⣿⣟⣿⣿⣿⣿⣿⣿⣿⣿⣽⣿⣿⣿⣿⣿⣿⣿⣿⣿⣿⣿⣷⣿⣿⣿⣿⣿⣿⡏⣿⣿⣿⣿⣿⣿⣿⣿⣿⣟⣿⣽⣿⠀⠀⠀⠀⠀⠀⠀⠀⠀⠀⠀⠀</a:t>
            </a:r>
            <a:br/>
            <a:r>
              <a:t>⠀⠀⠀⠀⠀⠀⠀⠀⠀⠀⠀⢸⣿⣿⣿⣿⣷⣿⣿⣿⣿⣿⣿⣿⣿⣿⣿⣿⣷⣿⣿⣿⣿⣿⣿⣿⣿⣿⣿⣿⣿⣿⣿⣿⣿⣿⣿⣿⣿⣿⣾⣿⣿⣿⣿⣿⣿⣿⣿⣿⣷⣿⣿⣿⣿⣿⣿⣿⣿⠀⠀⠀⠀⠀⠀⠀⠀⠀⠀⠀⠀</a:t>
            </a:r>
            <a:br/>
            <a:r>
              <a:t>⠀⠀⠀⠀⠀⠀⠀⠀⠀⠀⠀⢸⣿⣿⣿⡿⣿⣿⣿⢿⣿⣿⣿⣿⣿⣿⣿⣿⣿⣿⣿⣻⣿⣻⣿⣿⣿⣿⣿⣿⣿⣿⣿⡿⡟⢿⡿⢏⣿⣽⣻⣿⣿⡿⣽⢽⣽⣿⣿⣿⣿⢻⣿⣿⡿⢻⣿⣿⡿⠀⠀⠀⠀⠀⠀⠀⠀⠀⠀⠀⠀</a:t>
            </a:r>
            <a:br/>
            <a:r>
              <a:t>⠀⠀⠀⠀⠀⠀⠀⠀⠀⠀⠀⢸⣿⣿⣽⣵⣿⣿⣷⣿⣳⣿⣿⣿⣿⡿⣿⣿⣿⣿⣾⣿⢎⣿⣽⣿⣿⣽⣽⣿⣻⣼⣿⣿⣯⣿⣟⣇⣽⣻⣟⣿⣿⣫⣻⣾⣿⣿⣿⣯⢿⣿⡿⢻⣷⣝⣽⣿⣾⠀⠀⠀⠀⠀⠀⠀⠀⠀⠀⠀⠀</a:t>
            </a:r>
            <a:br/>
            <a:r>
              <a:t>⠀⠀⠀⠀⠀⠀⠀⠀⠀⠀⠀⢸⣿⣿⣿⣿⣿⣿⣿⢧⢿⡼⣾⣿⢿⣿⣿⣿⣿⣿⣾⣿⣿⣾⣿⣿⣽⣿⣿⣿⣿⣿⣿⣿⣿⣿⣿⣿⣿⣸⣞⣿⣿⣿⢿⣿⣻⢿⣿⣻⣿⣿⣿⣟⣿⣿⣿⣿⣿⠀⠀⠀⠀⠀⠀⠀⠀⠀⠀⠀⠀</a:t>
            </a:r>
            <a:br/>
            <a:r>
              <a:t>⠀⠀⠀⠀⠀⠀⠀⠀⠀⠀⠀⢸⣿⣿⣿⣿⣿⣿⣷⢿⣿⣿⣿⣿⣿⣿⣿⣿⣿⣿⣿⣿⣿⣿⣿⣿⣿⣿⣿⣿⣿⣿⣿⣿⣿⣿⣿⣿⣿⣿⣿⣿⣿⣿⣿⣿⣿⣿⣿⣿⣿⣿⣿⣿⣿⣿⣿⣿⣿⠀⠀⠀⠀⠀⠀⠀⠀⠀⠀⠀⠀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⠀⠀⠀⠀⠀⠀⠀⠀⠀⠀⠀⢸⣿⣿⡿⣽⣿⣿⣱⣿⣿⣿⣿⣿⣯⡿⢫⣾⣿⣿⣿⣿⣿⣿⣿⣿⡿⢿⣷⣿⣿⣿⣿⣿⣿⣿⣿⣿⣿⣿⣿⣿⣿⣿⣿⣿⣽⢿⣿⣿⣿⣿⣇⣿⣿⣿⢿⣿⣿⠀⠀⠀⠀⠀⠀⠀⠀⠀⠀⠀⠀</a:t>
            </a:r>
            <a:br/>
            <a:r>
              <a:t>⠀⠀⠀⠀⠀⠀⠀⠀⠀⠀⠀⠘⣷⣿⣷⢾⣿⣿⣿⣻⣿⢻⣿⣿⣿⣿⡿⣯⢹⣿⣷⣿⣿⣿⣿⣿⣿⣿⣿⣿⣿⣿⣿⣿⣿⣿⣿⣿⣿⣿⣿⣿⣿⣿⣿⣿⣿⣿⣿⣿⣿⣽⣿⣿⣿⣿⣿⣻⣿⠀⠀⠀⠀⠀⠀⠀⠀⠀⠀⠀⠀</a:t>
            </a:r>
            <a:br/>
            <a:r>
              <a:t>⠀⠀⠀⠀⠀⠀⠀⠀⠀⠀⠀⢸⣿⣿⣿⢞⢿⣿⣿⣿⣷⣿⣿⣿⣿⣽⣿⣵⣾⣿⣼⣿⣿⣿⣿⣿⣿⣿⣿⣿⣿⣿⣿⣿⣿⣿⣿⣿⣿⣿⣿⣿⣿⣿⣿⣿⣾⣿⣿⣵⣿⣿⣿⣿⣿⣾⣿⣻⣿⠀⠀⠀⠀⠀⠀⠀⠀⠀⠀⠀⠀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⠀⠀⠀⠀⠀⠀⠀⠀⠀⠀⠀⢸⡿⣿⣿⣿⣿⣿⣿⣿⣿⣿⣿⣿⣻⣿⣽⣿⢽⢟⢻⣿⣿⣿⣿⣿⣿⣿⣿⣿⢿⡿⣿⣿⣿⣿⣿⣿⣿⣿⣿⣿⣿⣿⣿⣿⣷⣿⣿⣻⣮⣿⣻⣿⣿⣿⣿⣿⣯⠀⠀⠀⠀⠀⠀⠀⠀⠀⠀⠀⠀</a:t>
            </a:r>
            <a:br/>
            <a:r>
              <a:t>⠀⠀⠀⠀⠀⠀⠀⠀⠀⠀⠀⢸⣿⣿⣿⣿⣿⣿⣿⣿⣿⣿⣿⣾⣿⣾⣿⣿⡇⢾⣵⡿⢿⣿⣯⡝⢻⣿⣿⣿⣸⣷⣿⣿⣿⣿⣿⣿⣿⣿⣿⣿⢿⣿⣿⣿⣿⣿⢝⣿⣟⣧⣿⣽⣯⣿⣿⢟⣿⠀⠀⠀⠀⠀⠀⠀⠀⠀⠀⠀⠀</a:t>
            </a:r>
            <a:br/>
            <a:r>
              <a:t>⠀⠀⠀⠀⠀⠀⠀⠀⠀⠀⠀⢸⣿⣿⣿⣿⣷⣿⣿⣿⣿⣿⣿⣿⣿⣯⣺⣿⣿⣮⣯⣷⣸⣿⣷⣷⣷⣿⣿⣿⣿⣷⣾⣿⣿⣿⣿⣿⣿⣿⣿⣿⢸⣿⣿⣿⣿⣾⣯⣟⣿⣿⣿⣿⣿⣿⣿⣽⣽⠀⠀⠀⠀⠀⠀⠀⠀⠀⠀⠀⠀</a:t>
            </a:r>
            <a:br/>
            <a:r>
              <a:t>⠀⠀⠀⠀⠀⠀⠀⠀⠀⠀⠀⠘⢟⡿⣿⣿⣿⡿⣿⣿⣿⣿⣿⣿⡿⣿⣿⣿⣿⣿⡿⣿⣿⣿⣿⣿⣿⣿⣿⣿⣿⣿⣿⣿⣿⣿⣿⣿⣿⣿⣿⡟⢝⣿⣿⣿⣿⣿⣿⣿⣿⢿⣿⣿⣿⣿⣿⣿⣿⠀⠀⠀⠀⠀⠀⠀⠀⠀⠀⠀⠀</a:t>
            </a:r>
            <a:br/>
            <a:r>
              <a:t>⠀⠀⠀⠀⠀⠀⠀⠀⠀⠀⠀⠀⢕⢜⢟⣻⣿⢿⣧⣿⢿⢿⣿⣿⣿⣿⣿⣿⡿⣿⣿⣞⣟⢷⣾⣿⣿⣿⣿⣿⣿⣿⣿⢿⣿⣿⣿⣿⣿⣿⣿⡇⢸⣿⣿⣿⣿⣿⣯⣷⣷⡹⣿⣿⡸⣿⣿⣳⣾⠀⠀⠀⠀⠀⠀⠀⠀⠀⠀⠀⠀</a:t>
            </a:r>
            <a:br/>
            <a:r>
              <a:t>⠀⠀⠀⠀⠀⠀⠀⠀⠀⠀⠀⠀⢕⢕⢕⢟⢜⡞⢿⣿⣼⣿⣿⣿⣿⣿⣿⣿⣾⣿⣿⣿⣿⣿⡷⣿⣿⣿⣿⣿⣿⣿⣿⣿⣿⣿⣿⣿⣿⣿⣿⣇⢜⣿⣿⣿⣿⣿⣿⣿⣽⣿⣿⣿⣟⣿⣿⣟⣾⠀⠀⠀⠀⠀⠀⠀⠀⠀⠀⠀⠀</a:t>
            </a:r>
            <a:br/>
            <a:r>
              <a:t>⠀⠀⠀⠀⠀⠀⠀⠀⠀⠀⠀⠀⡕⢕⣵⢟⢕⢕⣕⢎⣝⣿⣿⣿⣿⣾⣿⣿⣿⣿⣿⣿⣿⡿⣿⣵⣾⣿⣿⣿⣿⣿⣿⣿⣿⣿⣿⣿⣿⣿⣿⣿⣕⢻⣿⣿⣿⣿⣿⣷⣿⣿⢿⣿⢿⢟⣿⣿⣿⠀⠀⠀⠀⠀⠀⠀⠀⠀⠀⠀⠀</a:t>
            </a:r>
            <a:br/>
            <a:r>
              <a:t>⠀⠀⠀⠀⠀⠀⠀⠀⠀⠀⠀⠀⢕⢜⢝⢕⢱⡕⢕⢜⢺⢿⣿⣿⢻⣿⣿⣿⣿⡿⣿⣟⣿⣿⣿⣿⣿⣿⣿⣿⣿⣿⣿⣿⣿⣿⣿⣿⣿⣿⣿⣿⣿⣧⣻⣿⣿⣿⣿⣿⣿⣿⣿⣿⣿⣿⣿⣿⣿⠀⠀⠀⠀⠀⠀⠀⠀⠀⠀⠀⠀</a:t>
            </a:r>
            <a:br/>
            <a:r>
              <a:t>⠀⠀⠀⠀⠀⠀⠀⠀⠀⠀⠀⠀⠕⠕⢕⢔⢕⢱⢕⢕⢄⢱⡿⣇⢕⣱⣱⢿⣿⣱⣾⣿⣿⣿⣿⣿⣿⣿⣿⣿⣿⣿⣿⣿⣿⣿⣿⣿⣿⣿⣿⣿⣿⣿⣿⣿⣿⣿⣿⣿⣿⣿⣿⣿⣿⣿⣿⢿⣯⠀⠀⠀⠀⠀⠀⠀⠀⠀⠀⠀⠀</a:t>
            </a:r>
            <a:br/>
            <a:r>
              <a:t>⠀⠀⠀⠀⠀⠀⠀⠀⠀⠀⠀⠀⢅⢔⢕⢕⢕⢕⢕⡽⢕⢕⡟⢟⢇⡹⢟⢫⣷⣿⣿⣿⣿⣿⣿⣿⣿⣿⣿⣿⣿⣿⡿⣿⣿⣿⣿⣿⣿⣿⢿⢿⢟⣟⣿⣿⣿⣿⣿⣿⣿⣷⣿⣿⣿⣿⢇⣜⢿⠀⠀⠀⠀⠀⠀⠀⠀⠀⠀⠀⠀</a:t>
            </a:r>
            <a:br/>
            <a:r>
              <a:t>⠀⠀⠀⠀⠀⠀⠀⠀⠀⠀⠀⠀⠀⠀⠁⠑⢕⢕⢕⢕⢝⣣⢎⢕⢕⢕⢕⣿⣿⣿⣿⣿⣿⣿⣿⣿⣿⣿⣿⣿⣿⣿⢧⣹⣿⣿⣿⣿⣫⣷⣿⣷⣿⣿⣿⣿⣿⣿⣿⣿⣿⣿⣿⣿⣿⣾⣿⡟⢻⠀⠀⠀⠀⠀⠀⠀⠀⠀⠀⠀⠀</a:t>
            </a:r>
            <a:br/>
            <a:r>
              <a:t>⠀⠀⠀⠀⠀⠀⠀⠀⠀⠀⠀⠀⠔⠔⠔⠕⠕⢕⢕⢕⢜⢕⢕⢕⢕⢕⢕⣿⣿⣿⣿⣿⣿⣿⣿⣿⣿⣿⣿⣿⣿⡟⣾⣿⣿⣿⣿⣿⣿⣿⣿⣿⣿⣿⣿⣿⣿⣿⣿⣿⣿⣿⣿⣿⣿⣿⣿⣿⣿⠀⠀⠀⠀⠀⠀⠀⠀⠀⠀⠀⠀</a:t>
            </a:r>
            <a:br/>
            <a:r>
              <a:t>⠀⠀⠀⠀⠀⠀⠀⠀⠀⠀⠀⠀⠀⠀⠀⠀⠐⠑⠑⠑⠑⠑⠑⠑⠑⠑⠛⠛⠛⠛⠛⠛⠛⠛⠛⠛⠛⠛⠛⠛⠛⠑⠛⠛⠛⠛⠛⠛⠛⠛⠛⠛⠛⠛⠛⠛⠛⠛⠛⠛⠛⠛⠛⠛⠛⠛⠛⠛⠛⠀⠀⠀⠀⠀⠀⠀⠀⠀⠀⠀⠀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⠀⠀⠀⠀⠀⠀⠀⠀⠀⠀⠀⢸⣿⣿⣿⣿⣿⣿⣿⣿⣿⣿⣿⣿⣿⣿⣿⣿⣿⣿⣿⣿⣿⣿⣿⣿⣿⣿⣿⣿⣿⣿⣿⣿⣿⣿⣿⣿⢿⢷⢶⣷⣷⣿⣿⣿⣿⡟⢕⢕⢕⢕⢕⢕⢔⢕⢕⢝⢿⠀⠀⠀⠀⠀⠀⠀⠀⠀⠀⠀⠀</a:t>
            </a:r>
            <a:br/>
            <a:r>
              <a:t>⠀⠀⠀⠀⠀⠀⠀⠀⠀⠀⠀⢄⣸⣿⣿⣿⣿⣿⣿⣿⣿⣿⣿⣿⣿⣿⣿⣿⣿⣿⣿⣿⣿⣿⣿⣿⣿⣿⣿⣿⣿⣿⣿⣿⣿⣿⢟⢕⢕⣵⣿⣿⣿⣿⣿⣿⣿⣷⢕⢕⢕⢕⢕⢕⢕⢕⢕⢕⢑⠀⠀⠀⠀⠀⠀⠀⠀⠀⠀⠀⠀</a:t>
            </a:r>
            <a:br/>
            <a:r>
              <a:t>⠀⠀⠀⠀⠀⠀⠀⠀⠀⠀⠀⢸⣿⣿⣿⣿⣿⣿⣿⣿⣿⣿⣿⣿⣿⣿⣿⣿⣿⣿⣿⣿⣿⣿⣿⣿⣿⣿⣿⣿⣿⣿⣿⣿⣿⢏⢕⢕⣼⣿⣿⣿⣿⣿⣿⣿⣿⣿⡇⢕⢕⢕⢕⢕⢕⢕⢕⢕⢕⠀⠀⠀⠀⠀⠀⠀⠀⠀⠀⠀⠀</a:t>
            </a:r>
            <a:br/>
            <a:r>
              <a:t>⠀⠀⠀⠀⠀⠀⠀⠀⠀⠀⠀⢸⣿⣿⣿⣿⣿⣿⣿⣿⣿⣿⣿⣿⣿⣿⣿⣿⣿⣿⣿⣿⣿⣿⣿⣿⣿⣿⣿⣿⣿⣿⣿⣿⡟⢕⢕⢱⣿⣿⣿⣿⣿⣿⣿⣿⣿⣿⣟⢕⢕⢕⢕⢕⢕⢕⢕⢕⢕⠀⠀⠀⠀⠀⠀⠀⠀⠀⠀⠀⠀</a:t>
            </a:r>
            <a:br/>
            <a:r>
              <a:t>⠀⠀⠀⠀⠀⠀⠀⠀⠀⠀⠀⢸⣿⣿⣿⣿⣿⣿⣿⣿⣿⣿⣿⣿⣿⣿⣿⣿⣿⣿⣿⣿⣿⣿⣿⣿⣿⣿⣿⣿⣿⣿⣿⣿⡇⢕⢕⢸⣿⣿⣿⣿⣿⣿⣿⣿⣿⣿⣿⢕⡕⢕⢕⢕⢕⢕⢕⢕⢕⠀⠀⠀⠀⠀⠀⠀⠀⠀⠀⠀⠀</a:t>
            </a:r>
            <a:br/>
            <a:r>
              <a:t>⠀⠀⠀⠀⠀⠀⠀⠀⠀⠀⠀⢸⣿⣿⣿⣿⣿⣿⣿⣿⣿⣿⣿⣿⣿⣿⣿⣿⣿⣿⣿⣿⣿⣿⣿⣿⣿⣿⣿⣿⣿⣿⣿⣿⣷⣱⣕⣸⣿⣿⣿⣿⣿⣿⣿⣿⣿⣿⣿⣧⣵⣵⣵⣼⣷⣷⣷⣳⣿⠀⠀⠀⠀⠀⠀⠀⠀⠀⠀⠀⠀</a:t>
            </a:r>
            <a:br/>
            <a:r>
              <a:t>⠀⠀⠀⠀⠀⠀⠀⠀⠀⠀⠀⢸⣿⣿⣿⣿⣿⣿⣿⣿⣿⣿⣿⣿⣿⣿⣿⣿⣿⣿⣿⣿⣿⣿⣿⣿⣿⣿⣿⣿⢟⣿⣿⣿⣿⣿⣿⣿⣿⣿⣿⣿⣿⣿⣿⣿⣿⣿⣿⣿⣿⣿⣿⣿⣿⣿⣿⣿⣿⠀⠀⠀⠀⠀⠀⠀⠀⠀⠀⠀⠀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⠀⠀⠀⠀⠀⠀⠀⠀⠀⠀⠀⢸⣿⣿⣿⣿⣿⣿⣿⣿⣿⣿⣿⣿⣿⣿⣿⣿⣿⣿⣿⣿⣿⣿⣿⣿⣿⣿⣿⣿⡟⣿⣿⣿⣿⣿⣿⣿⣿⣿⣿⣿⣿⣿⣿⣿⣿⣿⣿⣿⣿⣿⣿⣿⣿⣿⣿⣿⣿⠀⠀⠀⠀⠀⠀⠀⠀⠀⠀⠀⠀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⠀⠀⠀⠀⠀⠀⠀⠀⠀⠀⠀⢸⣿⡿⣿⣿⣿⣿⣿⣿⣿⣿⣿⣿⣿⣿⣿⣿⣿⣿⣿⣿⣿⣿⣿⣿⣿⡿⠿⠿⢿⣿⣿⣿⣿⣿⣿⣿⣿⣿⣿⣿⣯⣽⣿⣿⣿⣿⣿⣯⢿⢿⢿⢟⢻⢟⢟⢟⢟⠀⠀⠀⠀⠀⠀⠀⠀⠀⠀⠀⠀</a:t>
            </a:r>
            <a:br/>
            <a:r>
              <a:t>⠀⠀⠀⠀⠀⠀⠀⠀⠀⠀⠀⢕⢟⢏⢝⢟⢻⣿⣿⣿⣿⣿⣿⣿⣿⣿⣿⣿⣿⣿⣿⣿⣿⣿⣿⣿⣿⣿⣿⣿⣿⣿⣿⣿⣿⣿⣿⣿⣿⣿⣿⣿⣿⣿⣿⣿⣿⣿⣿⣿⣷⣧⣵⣾⣵⡇⢕⢕⢕⠀⠀⠀⠀⠀⠀⠀⠀⠀⠀⠀⠀</a:t>
            </a:r>
            <a:br/>
            <a:r>
              <a:t>⠀⠀⠀⠀⠀⠀⠀⠀⠀⠀⠀⢄⡕⢕⢕⢕⢕⣿⣿⣿⣿⣿⣿⣿⣿⣿⣿⣿⣿⣿⣿⣿⣿⣿⣿⣿⣿⣿⣿⣿⣿⣿⣿⣿⣿⣿⣿⣷⣝⢟⢻⣿⣿⢻⣿⣿⣿⣿⣿⣿⡿⣿⣿⣿⣿⣿⣿⣷⣷⠀⠀⠀⠀⠀⠀⠀⠀⠀⠀⠀⠀</a:t>
            </a:r>
            <a:br/>
            <a:r>
              <a:t>⠀⠀⠀⠀⠀⠀⠀⠀⠀⠀⠀⢰⣷⣷⣷⡿⢿⡿⢿⢿⢿⢟⢯⢝⢻⢟⢿⢻⢝⢹⡽⣿⣿⣿⣿⣿⣿⣿⣿⣿⣿⣿⣿⣿⣿⣿⣿⣿⣿⣿⣻⣿⣿⣿⣿⣿⣿⣿⣿⣿⣿⣿⣿⣿⣿⣿⣿⣿⣿⠀⠀⠀⠀⠀⠀⠀⠀⠀⠀⠀⠀</a:t>
            </a:r>
            <a:br/>
            <a:r>
              <a:t>⠀⠀⠀⠀⠀⠀⠀⠀⠀⠀⠀⠀⢅⢑⢕⢕⢕⢕⢕⢕⢕⢕⢕⢅⢅⢔⢔⢕⢕⢕⢕⣾⣿⣿⣿⣿⣿⣿⣿⡿⢿⣟⣟⣿⣿⣿⣿⣿⣿⣇⢕⢕⢕⢕⢕⢕⢕⢕⢕⢕⢕⢕⢅⢕⢝⢝⢝⢝⢝⠀⠀⠀⠀⠀⠀⠀⠀⠀⠀⠀⠀</a:t>
            </a:r>
            <a:br/>
            <a:r>
              <a:t>⠀⠀⠀⠀⠀⠀⠀⠀⠀⠀⠀⠑⠑⠑⠑⠑⠚⠃⠑⠑⠑⠑⠑⠑⠑⠑⠑⠑⠑⠑⠘⠛⠛⠛⠛⠛⠛⠛⠋⠑⠑⠘⠋⠃⠓⠛⠛⠛⠛⠛⠓⠑⠑⠑⠑⠑⠑⠑⠑⠑⠑⠑⠑⠑⠑⠑⠑⠑⠑⠀⠀⠀⠀⠀⠀⠀⠀⠀⠀⠀⠀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⠀⠀⠀⠀⠀⠀⠀⠀⠀⠀⠀⠘⢻⣿⣿⣿⣿⣿⣿⣿⣿⣿⣿⣿⣿⣿⣿⣿⣿⣿⣿⣿⣿⣿⣿⣿⣿⣿⣿⣿⣿⣿⣿⣿⣿⣿⣿⣿⣿⢿⢵⢷⣷⣷⣾⣿⣿⣿⡟⢕⢕⢕⢕⢕⢕⢕⢕⢕⢝⠀⠀⠀⠀⠀⠀⠀⠀⠀⠀⠀⠀</a:t>
            </a:r>
            <a:br/>
            <a:r>
              <a:t>⠀⠀⠀⠀⠀⠀⠀⠀⠀⠀⠀⠄⢕⣜⣿⣿⣿⣿⣿⣿⣿⣿⣿⣿⣿⣿⣿⣿⣿⣿⣿⣿⣿⣿⣿⣿⣿⣿⣿⣿⣿⣿⣿⣿⣿⣿⣿⢟⢕⢕⢵⣿⣿⣿⣿⣿⣿⣿⣇⢕⢕⢕⢕⢕⢕⢕⢕⢕⢕⠀⠀⠀⠀⠀⠀⠀⠀⠀⠀⠀⠀</a:t>
            </a:r>
            <a:br/>
            <a:r>
              <a:t>⠀⠀⠀⠀⠀⠀⠀⠀⠀⠀⠀⢱⣿⣿⣿⣿⣿⣿⣿⣿⣿⣿⣿⣿⣿⣿⣿⣿⣿⣿⣿⣿⣿⣿⣿⣿⣿⣿⣿⣿⣿⣿⣿⣿⣿⣿⢏⢕⢕⣵⣿⣿⣿⣿⣿⣿⣿⣿⣿⡇⢕⢕⢕⢕⢕⢕⢕⢕⢕⠀⠀⠀⠀⠀⠀⠀⠀⠀⠀⠀⠀</a:t>
            </a:r>
            <a:br/>
            <a:r>
              <a:t>⠀⠀⠀⠀⠀⠀⠀⠀⠀⠀⠀⢸⣿⣿⣿⣿⣿⣿⣿⣿⣿⣿⣿⣿⣿⣿⣿⣿⣿⣿⣿⣿⣿⣿⣿⣿⣿⣿⣿⣿⣿⣿⣿⣿⣿⡏⢕⢕⢸⣿⣿⣿⣿⣿⣿⣿⣿⣿⣿⡇⢕⢕⢕⢕⢕⢕⢕⢕⢕⠀⠀⠀⠀⠀⠀⠀⠀⠀⠀⠀⠀</a:t>
            </a:r>
            <a:br/>
            <a:r>
              <a:t>⠀⠀⠀⠀⠀⠀⠀⠀⠀⠀⠀⢸⣿⣿⣿⣿⣿⣿⣿⣿⣿⣿⣿⣿⣿⣿⣿⣿⣿⣿⣿⣿⣿⣿⣿⣿⣿⣿⣿⣿⣿⣿⣿⣿⣿⢕⢕⢕⢸⣿⣿⣿⣿⣿⣿⣿⣿⣿⣿⡇⢕⢕⢕⢕⢕⢕⢕⢕⢕⠀⠀⠀⠀⠀⠀⠀⠀⠀⠀⠀⠀</a:t>
            </a:r>
            <a:br/>
            <a:r>
              <a:t>⠀⠀⠀⠀⠀⠀⠀⠀⠀⠀⠀⢸⣿⣿⣿⣿⣿⣿⣿⣿⣿⣿⣿⣿⣿⣿⣿⣿⣿⣿⣿⣿⣿⣿⣿⣿⣿⣿⣿⣿⣿⣿⣿⣿⣿⣧⣕⣕⣾⣿⣿⣿⣿⣿⣿⣿⣿⣿⣿⡿⢱⣵⣵⣵⣵⣱⣷⣾⣾⠀⠀⠀⠀⠀⠀⠀⠀⠀⠀⠀⠀</a:t>
            </a:r>
            <a:br/>
            <a:r>
              <a:t>⠀⠀⠀⠀⠀⠀⠀⠀⠀⠀⠀⢸⣿⣿⣿⣿⣿⣿⣿⣿⣿⣿⣿⣿⣿⣿⣿⣿⣿⣿⣿⣿⣿⣿⣿⣿⣿⣿⣿⣿⣿⡿⣿⣿⣿⣿⣿⣿⣿⣿⣿⣿⣿⣿⣿⣿⣿⣿⣿⣿⣿⣿⣿⣿⣿⣿⣿⣿⣿⠀⠀⠀⠀⠀⠀⠀⠀⠀⠀⠀⠀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⠀⠀⠀⠀⠀⠀⠀⠀⠀⠀⠀⢸⣿⣿⣿⣿⣿⣿⣿⣿⣿⣿⣿⣿⣿⣿⣿⣿⣿⣿⣿⣿⣿⣿⣿⣿⣿⣿⣿⣿⣿⢇⢿⣿⣿⣿⣿⣿⣿⣿⣿⣿⣿⣿⣿⣿⣿⣿⣿⣿⣿⣿⣿⣿⣿⣿⣿⣿⣿⠀⠀⠀⠀⠀⠀⠀⠀⠀⠀⠀⠀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⠀⠀⠀⠀⠀⠀⠀⠀⠀⠀⠀⢸⣿⣿⣿⣿⣿⣿⣿⣿⣿⣿⣿⣿⣿⣿⣿⣿⣿⣿⣿⣿⣿⣿⣿⣿⣿⣿⣿⣿⣿⣷⣿⣿⣿⣿⣿⣿⣿⣿⣿⣿⣿⣿⣿⣿⣿⣿⣿⣿⣿⣿⣿⣿⣿⣿⣿⣿⣿⠀⠀⠀⠀⠀⠀⠀⠀⠀⠀⠀⠀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⠀⠀⠀⠀⠀⠀⠀⠀⠀⠀⠀⢘⢿⢿⢿⣿⣿⣿⣿⣿⣿⣿⣿⣿⣿⣿⣿⣿⣿⣿⣿⣿⣿⣿⣿⣿⣿⣿⢿⣿⣿⣿⣿⣿⣿⣿⣿⣿⣿⣿⣿⣿⣿⣽⣽⣽⡹⢝⢝⢟⢟⢟⢟⢟⢟⢻⢿⢟⢻⠀⠀⠀⠀⠀⠀⠀⠀⠀⠀⠀⠀</a:t>
            </a:r>
            <a:br/>
            <a:r>
              <a:t>⠀⠀⠀⠀⠀⠀⠀⠀⠀⠀⠀⢕⢕⢇⢝⢝⢏⢹⣿⣿⣿⣿⣿⣿⣿⣿⣿⣿⣿⣿⣿⣿⣿⣿⣿⣿⣿⣿⣿⣷⣷⣾⣿⣿⣿⣿⣿⣿⣿⣿⣿⣿⣿⣿⣿⣿⣿⣿⣷⣷⣷⣧⣵⣕⣵⡕⢕⢕⢕⠀⠀⠀⠀⠀⠀⠀⠀⠀⠀⠀⠀</a:t>
            </a:r>
            <a:br/>
            <a:r>
              <a:t>⠀⠀⠀⠀⠀⠀⠀⠀⠀⠀⠀⢕⢱⢕⢕⢕⢕⢜⣿⣿⣿⣿⣿⣿⣿⣿⣿⣿⣿⣿⣿⣿⣿⣿⣿⣿⣿⣿⣿⣿⣿⣿⣿⣿⣿⣿⣿⣿⣿⣽⢟⢻⣿⡟⢟⢿⣿⣿⣿⣿⣿⡟⣿⣿⣟⣿⣿⣷⣷⠀⠀⠀⠀⠀⠀⠀⠀⠀⠀⠀⠀</a:t>
            </a:r>
            <a:br/>
            <a:r>
              <a:t>⠀⠀⠀⠀⠀⠀⠀⠀⠀⠀⠀⢸⣿⣷⣾⣿⡿⢿⡿⢟⢿⢟⢿⢫⢝⢿⡿⢿⢿⢟⢿⡿⣿⣿⣿⣿⣿⣿⣿⣿⣿⣿⣿⣿⣿⣿⣿⣿⣿⣿⢧⢾⢿⣿⣿⣿⣿⣿⡿⣿⢷⣷⣾⣿⣷⣷⣿⣿⣿⠀⠀⠀⠀⠀⠀⠀⠀⠀⠀⠀⠀</a:t>
            </a:r>
            <a:br/>
            <a:r>
              <a:t>⠀⠀⠀⠀⠀⠀⠀⠀⠀⠀⠀⠀⢐⢅⢕⢕⢅⢕⢕⢕⢕⢕⢕⢕⢕⢔⢅⢔⢕⢕⢞⢕⣾⣿⣿⣿⣿⣿⣿⣿⣿⡿⢟⢟⢿⢿⣿⣿⣿⣿⣇⢕⢕⢕⢕⢕⢕⢕⢕⢕⢝⢕⢜⢝⢝⢝⢝⢟⢟⠀⠀⠀⠀⠀⠀⠀⠀⠀⠀⠀⠀</a:t>
            </a:r>
            <a:br/>
            <a:r>
              <a:t>⠀⠀⠀⠀⠀⠀⠀⠀⠀⠀⠀⠑⠑⠑⠑⠑⠑⠛⠃⠑⠑⠑⠑⠑⠑⠑⠑⠑⠑⠑⠑⠚⠛⠛⠛⠛⠛⠛⠛⠛⠑⠑⠘⠃⠑⠙⠛⠛⠛⠛⠛⠃⠑⠑⠑⠑⠑⠑⠑⠑⠑⠑⠑⠑⠑⠑⠑⠑⠑⠀⠀⠀⠀⠀⠀⠀⠀⠀⠀⠀⠀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⠀⠀⠀⠀⠀⠀⠀⠀⠀⠀⠀⠀⢜⢻⣿⣿⣿⣿⣿⣿⣿⣿⣿⣿⣿⣿⣿⣿⣿⣿⣿⣿⣿⣿⣿⣿⣿⣿⣿⣿⣿⣿⣿⣿⣿⣿⣿⣿⣿⣿⡯⢷⢷⣷⣷⣷⣷⣾⡿⢇⢕⢕⢕⢕⢕⢕⢕⢕⢕⠀⠀⠀⠀⠀⠀⠀⠀⠀⠀⠀⠀</a:t>
            </a:r>
            <a:br/>
            <a:r>
              <a:t>⠀⠀⠀⠀⠀⠀⠀⠀⠀⠀⠀⠀⢕⢕⣹⣿⣿⣿⣿⣿⣿⣿⣿⣿⣿⣿⣿⣿⣿⣿⣿⣿⣿⣿⣿⣿⣿⣿⣿⣿⣿⣿⣿⣿⣿⣿⣿⣿⢏⢕⢕⣵⣿⣿⣿⣿⣿⣿⣿⡕⢕⢕⢕⢕⢕⢕⢕⢕⢕⠀⠀⠀⠀⠀⠀⠀⠀⠀⠀⠀⠀</a:t>
            </a:r>
            <a:br/>
            <a:r>
              <a:t>⠀⠀⠀⠀⠀⠀⠀⠀⠀⠀⠀⢕⣱⣿⣿⣿⣿⣿⣿⣿⣿⣿⣿⣿⣿⣿⣿⣿⣿⣿⣿⣿⣿⣿⣿⣿⣿⣿⣿⣿⣿⣿⣿⣿⣿⣿⣿⢇⢕⢕⣷⣿⣿⣿⣿⣿⣿⣿⣿⣿⢕⢕⢕⢕⢕⢕⢕⢕⢕⠀⠀⠀⠀⠀⠀⠀⠀⠀⠀⠀⠀</a:t>
            </a:r>
            <a:br/>
            <a:r>
              <a:t>⠀⠀⠀⠀⠀⠀⠀⠀⠀⠀⠀⢱⣾⣿⣿⣿⣿⣿⣿⣿⣿⣿⣿⣿⣿⣿⣿⣿⣿⣿⣿⣿⣿⣿⣿⣿⣿⣿⣿⣿⣿⣿⣿⣿⣿⣿⢇⢕⢕⣼⣿⣿⣿⣿⣿⣿⣿⣿⣿⣿⡇⢕⢕⢕⢕⢕⢕⢕⢕⠀⠀⠀⠀⠀⠀⠀⠀⠀⠀⠀⠀</a:t>
            </a:r>
            <a:br/>
            <a:r>
              <a:t>⠀⠀⠀⠀⠀⠀⠀⠀⠀⠀⠀⢸⣿⣿⣿⣿⣿⣿⣿⣿⣿⣿⣿⣿⣿⣿⣿⣿⣿⣿⣿⣿⣿⣿⣿⣿⣿⣿⣿⣿⣿⣿⣿⣿⣿⣿⢕⢕⢕⣿⣿⣿⣿⣿⣿⣿⣿⣿⣿⣿⡇⢕⢕⢕⢕⢕⢕⢕⢕⠀⠀⠀⠀⠀⠀⠀⠀⠀⠀⠀⠀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⠀⠀⠀⠀⠀⠀⠀⠀⠀⠀⠀⢸⣿⣿⣿⣿⣿⣿⣿⣿⣿⣿⣿⣿⣿⣿⣿⣿⣿⣿⣿⣿⣿⣿⣿⣿⣿⣿⣿⣿⣿⣿⣿⣿⣿⣿⣇⣕⣱⣿⣿⣿⣿⣿⣿⣿⣿⣿⣿⣿⡿⢵⣵⣕⣵⣵⣧⣧⣼⠀⠀⠀⠀⠀⠀⠀⠀⠀⠀⠀⠀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⠀⠀⠀⠀⠀⠀⠀⠀⠀⠀⠀⢸⣿⣿⣿⣿⣿⣿⣿⣿⣿⣿⣿⣿⣿⣿⣿⣿⣿⣿⣿⣿⣿⣿⣿⣿⣿⣿⣿⣿⣿⣿⢟⣿⣿⣿⣿⣿⣿⣿⣿⣿⣿⣿⣿⣿⣿⣿⣿⣿⣿⣿⣿⣿⣿⣿⣿⣿⣿⠀⠀⠀⠀⠀⠀⠀⠀⠀⠀⠀⠀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⠀⠀⠀⠀⠀⠀⠀⠀⠀⠀⠀⢸⣿⣿⣿⣿⣿⣿⣿⣿⣿⣿⣿⣿⣿⣿⣿⣿⣿⣿⣿⣿⣿⣿⣿⣿⣿⣿⣿⣿⣿⣿⣵⣾⣿⣿⣿⣿⣿⣿⣿⣿⣿⣿⣿⣿⣿⣿⣿⣿⣿⣿⣿⣿⣿⣿⣿⣿⣿⠀⠀⠀⠀⠀⠀⠀⠀⠀⠀⠀⠀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⠀⠀⠀⠀⠀⠀⠀⠀⠀⠀⠀⢜⢟⢿⢿⣿⣿⣿⣿⣿⣿⣿⣿⣿⣿⣿⣿⣿⣿⣿⣿⣿⣿⣿⣿⣿⣿⣿⣿⣿⣿⣿⣿⣿⣿⣿⣿⣿⣿⣿⣿⣿⣯⣯⣝⣹⢝⢟⢟⢟⢟⢟⢟⢟⢿⢿⢿⢿⢿⠀⠀⠀⠀⠀⠀⠀⠀⠀⠀⠀⠀</a:t>
            </a:r>
            <a:br/>
            <a:r>
              <a:t>⠀⠀⠀⠀⠀⠀⠀⠀⠀⠀⠀⢕⢕⢜⢝⢝⢏⢝⢻⣿⣿⣿⣿⣿⣿⣿⣿⣿⣿⣿⣿⣿⣿⣿⣿⣿⣿⣿⣿⣿⣷⣷⣾⣿⣿⣿⣿⣿⣿⣿⣽⣿⣿⣿⣿⣿⣿⣿⣷⣷⣷⣵⣵⣕⣕⡕⢇⢕⢕⠀⠀⠀⠀⠀⠀⠀⠀⠀⠀⠀⠀</a:t>
            </a:r>
            <a:br/>
            <a:r>
              <a:t>⠀⠀⠀⠀⠀⠀⠀⠀⠀⠀⠀⠑⢕⢕⢕⢕⢕⢕⢸⣿⣿⣿⣿⣿⣿⣿⣿⣿⣿⣿⣿⣿⣿⣿⣿⣿⣿⣿⣿⣿⣿⣿⣿⣿⣿⣿⣿⣿⣿⣿⡝⢟⢻⣿⡟⢿⣻⢻⢻⡿⢿⣿⡟⣿⣿⢿⣿⣷⣷⠀⠀⠀⠀⠀⠀⠀⠀⠀⠀⠀⠀</a:t>
            </a:r>
            <a:br/>
            <a:r>
              <a:t>⠀⠀⠀⠀⠀⠀⠀⠀⠀⠀⠀⠸⢿⢿⢿⢝⢿⢟⢟⢟⢟⢻⢟⢏⢕⢝⢝⢟⢟⢏⢝⢝⢝⣿⣿⣿⣿⣟⣿⣿⣿⣿⣿⣿⣿⣿⣿⣿⣿⣿⣿⡗⢾⣿⣾⣷⣷⣷⣷⣿⡿⣷⣷⣾⣿⣷⣿⣿⣿⠀⠀⠀⠀⠀⠀⠀⠀⠀⠀⠀⠀</a:t>
            </a:r>
            <a:br/>
            <a:r>
              <a:t>⠀⠀⠀⠀⠀⠀⠀⠀⠀⠀⠀⠀⢔⢔⢅⢕⢕⢕⢕⢕⢕⢕⢕⢕⢕⢕⢔⢕⢔⢔⢕⢜⢕⣾⣿⣿⣿⣿⣿⣿⣿⣿⡿⢟⢟⢿⣿⣿⣿⣿⣿⡝⢕⢕⢕⢕⢝⢝⢕⢝⢕⢕⢝⢝⢝⢝⢟⢟⢟⠀⠀⠀⠀⠀⠀⠀⠀⠀⠀⠀⠀</a:t>
            </a:r>
            <a:br/>
            <a:r>
              <a:t>⠀⠀⠀⠀⠀⠀⠀⠀⠀⠀⠀⠑⠑⠑⠑⠑⠑⠘⠛⠑⠑⠑⠑⠑⠑⠑⠑⠑⠑⠑⠑⠑⠚⠛⠛⠋⠛⠛⠛⠛⠛⠑⠑⠑⠑⠑⠙⠛⠛⠛⠛⠛⠑⠑⠑⠑⠑⠑⠑⠑⠑⠑⠑⠑⠑⠑⠑⠑⠑⠀⠀⠀⠀⠀⠀⠀⠀⠀⠀⠀⠀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⠀⠀⠀⠀⠀⠀⠀⠀⠀⠀⠀⠀⢕⢜⢿⣿⣿⣿⣿⣿⣿⣿⣿⣿⣿⣿⣿⣿⣿⣿⣿⣿⣿⣿⣿⣿⣿⣿⣿⣿⣿⣿⣿⣿⣿⣿⣿⣿⣿⣿⡿⡧⢷⢷⣷⣷⣾⣿⣿⣿⢇⢕⢕⢕⢕⢕⢕⢕⢕⠀⠀⠀⠀⠀⠀⠀⠀⠀⠀⠀⠀</a:t>
            </a:r>
            <a:br/>
            <a:r>
              <a:t>⠀⠀⠀⠀⠀⠀⠀⠀⠀⠀⠀⠀⢕⢕⣕⣻⣿⣿⣿⣿⣿⣿⣿⣿⣿⣿⣿⣿⣿⣿⣿⣿⣿⣿⣿⣿⣿⣿⣿⣿⣿⣿⣿⣿⣿⣿⣿⣿⡿⢏⢕⢱⣵⣿⣿⣿⣿⣿⣿⣿⡇⢕⢕⢕⢕⢕⢕⢕⢕⠀⠀⠀⠀⠀⠀⠀⠀⠀⠀⠀⠀</a:t>
            </a:r>
            <a:br/>
            <a:r>
              <a:t>⠀⠀⠀⠀⠀⠀⠀⠀⠀⠀⠀⢕⢕⣵⣿⣿⣿⣿⣿⣿⣿⣿⣿⣿⣿⣿⣿⣿⣿⣿⣿⣿⣿⣿⣿⣿⣿⣿⣿⣿⣿⣿⣿⣿⣿⣿⣿⡟⢕⢕⢱⣾⣿⣿⣿⣿⣿⣿⣿⣿⣷⢕⢕⢕⢕⢕⢕⢕⢕⠀⠀⠀⠀⠀⠀⠀⠀⠀⠀⠀⠀</a:t>
            </a:r>
            <a:br/>
            <a:r>
              <a:t>⠀⠀⠀⠀⠀⠀⠀⠀⠀⠀⠀⢱⣧⣿⣿⣿⣿⣿⣿⣿⣿⣿⣿⣿⣿⣿⣿⣿⣿⣿⣿⣿⣿⣿⣿⣿⣿⣿⣿⣿⣿⣿⣿⣿⣿⣿⣿⢕⢕⢕⣿⣿⣿⣿⣿⣿⣿⣿⣿⣿⣿⢕⢕⢕⢕⢕⢕⢕⢕⠀⠀⠀⠀⠀⠀⠀⠀⠀⠀⠀⠀</a:t>
            </a:r>
            <a:br/>
            <a:r>
              <a:t>⠀⠀⠀⠀⠀⠀⠀⠀⠀⠀⠀⢸⣿⣿⣿⣿⣿⣿⣿⣿⣿⣿⣿⣿⣿⣿⣿⣿⣿⣿⣿⣿⣿⣿⣿⣿⣿⣿⣿⣿⣿⣿⣿⣿⣿⣿⡏⢕⢕⢸⣿⣿⣿⣿⣿⣿⣿⣿⣿⣿⣿⢇⢕⢕⢕⢕⢕⢕⢕⠀⠀⠀⠀⠀⠀⠀⠀⠀⠀⠀⠀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⠀⠀⠀⠀⠀⠀⠀⠀⠀⠀⠀⢸⣿⣿⣿⣿⣿⣿⣿⣿⣿⣿⣿⣿⣿⣿⣿⣿⣿⣿⣿⣿⣿⣿⣿⣿⣿⣿⣿⣿⣿⣿⣿⣿⣿⣿⣧⣕⣕⣸⣿⣿⣿⣿⣿⣿⣿⣿⣿⣿⣿⡟⣕⣱⣕⣕⣱⣷⣷⠀⠀⠀⠀⠀⠀⠀⠀⠀⠀⠀⠀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⠀⠀⠀⠀⠀⠀⠀⠀⠀⠀⠀⢸⣿⣿⣿⣿⣿⣿⣿⣿⣿⣿⣿⣿⣿⣿⣿⣿⣿⣿⣿⣿⣿⣿⣿⣿⣿⣿⣿⣿⣿⣿⣯⢿⣿⣿⣿⣿⣿⣿⣿⣿⣿⣿⣿⣿⣿⣿⣿⣿⣿⣿⣿⣿⣿⣿⣿⣿⣿⠀⠀⠀⠀⠀⠀⠀⠀⠀⠀⠀⠀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⠀⠀⠀⠀⠀⠀⠀⠀⠀⠀⠀⢸⣿⣿⣿⣿⣿⣿⣿⣿⣿⣿⣿⣿⣿⣿⣿⣿⣿⣿⣿⣿⣿⣿⣿⣿⣿⣿⣿⣿⣿⣿⣿⣵⣿⣿⣿⣿⣿⣿⣿⣿⣿⣿⣿⣿⣿⣿⣿⣿⣿⣿⣿⣿⣿⣿⣿⣿⣿⠀⠀⠀⠀⠀⠀⠀⠀⠀⠀⠀⠀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⠀⠀⠀⠀⠀⠀⠀⠀⠀⠀⠀⢸⣿⣿⣿⣿⣿⣿⣿⣿⣿⣿⣿⣿⣿⣿⣿⣿⣿⣿⡻⣿⣿⣿⣿⣿⣿⣿⣿⣿⣿⣿⣿⣿⣿⣿⣿⣿⣿⣿⣿⣿⣿⣿⣿⣿⣿⣿⣿⣿⣿⣿⣿⣿⣿⣿⣿⣿⣿⠀⠀⠀⠀⠀⠀⠀⠀⠀⠀⠀⠀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⠀⠀⠀⠀⠀⠀⠀⠀⠀⠀⠀⢘⢟⢟⢟⣿⣿⣿⣿⣿⣿⣿⣿⣿⣿⣿⣿⣿⣿⣿⣿⣿⣿⣿⣿⣿⣿⣿⣿⣿⣿⣿⣿⣿⣿⣿⣿⣿⣿⣿⣿⣿⣽⣽⣝⣝⡟⢟⢟⢟⢟⢟⢟⢟⢿⢿⢿⢿⢿⠀⠀⠀⠀⠀⠀⠀⠀⠀⠀⠀⠀</a:t>
            </a:r>
            <a:br/>
            <a:r>
              <a:t>⠀⠀⠀⠀⠀⠀⠀⠀⠀⠀⠀⢕⢕⢕⢜⢜⢝⢝⢝⣿⣿⣿⣿⣿⣿⣿⣿⣿⣿⣿⣿⣿⣿⣿⣿⣿⣿⣿⣿⣿⣿⣿⣿⣿⣿⣿⣿⣿⣿⣿⣿⣿⣿⣿⣿⣿⣿⣿⣷⣷⣧⣵⣵⣕⣕⡕⢕⢕⢕⠀⠀⠀⠀⠀⠀⠀⠀⠀⠀⠀⠀</a:t>
            </a:r>
            <a:br/>
            <a:r>
              <a:t>⠀⠀⠀⠀⠀⠀⠀⠀⠀⠀⠀⠑⢕⢕⢕⢕⢕⢕⢕⢹⣿⣿⣿⣿⣿⣿⣿⣿⣿⣿⣿⣿⣿⣿⣿⢿⣿⣟⣿⣿⣿⣿⣿⣿⣿⣿⣿⣿⣿⣿⣿⢟⢻⢿⣿⢿⢿⢿⣿⣿⣿⣿⡿⢿⣿⣿⣿⣷⣷⠀⠀⠀⠀⠀⠀⠀⠀⠀⠀⠀⠀</a:t>
            </a:r>
            <a:br/>
            <a:r>
              <a:t>⠀⠀⠀⠀⠀⠀⠀⠀⠀⠀⠀⠸⢿⢿⢿⢏⢝⢿⢟⢟⢝⢟⢟⢟⢝⢝⢜⢟⢿⢟⢏⢹⢯⣿⣿⣿⣿⣿⣝⣻⣿⣿⣿⣿⣿⣿⣿⣿⣿⣿⣿⣷⢳⣾⣷⣷⣷⣾⣷⣾⣿⣿⣵⣾⣿⣿⣽⣽⣿⠀⠀⠀⠀⠀⠀⠀⠀⠀⠀⠀⠀</a:t>
            </a:r>
            <a:br/>
            <a:r>
              <a:t>⠀⠀⠀⠀⠀⠀⠀⠀⠀⠀⠀⠀⢄⢄⢔⢅⢔⢕⢕⢕⢕⢕⢕⢕⢕⢔⢕⢕⢔⢔⢕⢕⢜⢱⣿⣿⣿⣿⣿⣿⣿⣿⢿⢟⢟⢻⢿⣿⣿⣿⣿⣿⡜⢜⢜⢕⢝⢝⢕⢕⢕⢕⢜⢝⢟⢟⢟⢟⢟⠀⠀⠀⠀⠀⠀⠀⠀⠀⠀⠀⠀</a:t>
            </a:r>
            <a:br/>
            <a:r>
              <a:t>⠀⠀⠀⠀⠀⠀⠀⠀⠀⠀⠀⠑⠑⠑⠑⠑⠑⠑⠚⠃⠑⠑⠑⠑⠑⠑⠑⠑⠑⠑⠑⠑⠑⠛⠛⠛⠛⠛⠛⠛⠛⠑⠑⠑⠑⠑⠘⠛⠛⠛⠛⠛⠓⠑⠑⠑⠑⠑⠑⠑⠑⠑⠑⠑⠑⠑⠑⠑⠑⠀⠀⠀⠀⠀⠀⠀⠀⠀⠀⠀⠀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⠀⠀⠀⠀⠀⠀⠀⠀⠀⠀⠀⣿⣿⣿⣿⣿⣿⣿⣿⣿⣿⣿⣿⣿⣿⣿⣿⣿⣿⣿⣿⣿⣿⣿⣿⣿⣿⣿⣿⣿⣿⣿⣿⣿⣿⣿⣿⣿⣿⡟⢿⣿⣿⣿⣿⣿⣿⣿⣿⣿⣿⣿⣿⣿⣿⣿⣿⣿⣿⠀⠀⠀⠀⠀⠀⠀⠀⠀⠀⠀⠀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⠀⠀⠀⠀⠀⠀⠀⠀⠀⠀⠀⣿⣿⣿⣿⣿⣿⣿⣿⣿⣿⣿⣿⣿⣿⣿⣿⣿⣿⣿⣿⣿⣿⣿⣿⣿⣿⣿⣿⣿⣿⡿⢿⢟⢻⢿⢿⣿⢟⢿⣷⢎⡟⢷⣽⣿⣿⣿⣿⣿⣿⣿⣿⣿⣿⣿⣿⣿⣿⠀⠀⠀⠀⠀⠀⠀⠀⠀⠀⠀⠀</a:t>
            </a:r>
            <a:br/>
            <a:r>
              <a:t>⠀⠀⠀⠀⠀⠀⠀⠀⠀⠀⠀⣿⣿⣿⣿⣿⣿⣿⣿⣿⣿⣿⣿⣿⣿⣿⣿⣿⣿⣿⣿⣿⣿⣿⡿⢟⢻⣯⢝⣹⢕⢕⢕⢏⢕⣱⣕⡕⢕⢕⢜⢗⣧⣵⣼⣻⣿⣿⣿⣿⣿⣿⣿⣿⣿⣿⣿⣿⣿⠀⠀⠀⠀⠀⠀⠀⠀⠀⠀⠀⠀</a:t>
            </a:r>
            <a:br/>
            <a:r>
              <a:t>⠀⠀⠀⠀⠀⠀⠀⠀⠀⠀⠀⣿⣿⣿⣿⣿⣿⣿⣿⣿⣿⣿⣿⣿⣿⣿⣿⣿⣿⣿⣿⣿⣿⣿⡕⡕⢜⢱⣾⣿⣕⣅⣅⡅⢼⢝⢟⢟⢕⢕⢁⠕⢕⢽⣿⣽⣿⣿⣿⣿⣿⣿⣿⣿⣿⣿⣿⣿⣿⠀⠀⠀⠀⠀⠀⠀⠀⠀⠀⠀⠀</a:t>
            </a:r>
            <a:br/>
            <a:r>
              <a:t>⠀⠀⠀⠀⠀⠀⠀⠀⠀⠀⠀⣿⣿⣿⣿⣿⣿⣿⣿⣿⣿⣿⣿⣿⣿⣿⣿⣿⣿⣿⣿⣿⣿⣿⣷⢽⢕⣜⣿⣷⣷⣷⣷⣷⣵⡕⢕⢕⢕⢕⢕⢕⢕⢹⣧⣜⣻⣿⣿⣿⣿⣿⣿⣿⣿⣿⣿⣿⣿⠀⠀⠀⠀⠀⠀⠀⠀⠀⠀⠀⠀</a:t>
            </a:r>
            <a:br/>
            <a:r>
              <a:t>⠀⠀⠀⠀⠀⠀⠀⠀⠀⠀⠀⣿⣿⣿⣿⣿⣿⣿⣿⣿⣿⣿⣿⣿⣿⣿⣿⣿⣿⣿⣿⣿⣿⣿⣿⡟⢼⣿⣿⣷⣷⣽⣿⣿⣿⢕⢕⢕⢕⢇⢕⡕⢕⢕⣯⣿⣿⣿⣿⣿⣿⣿⣿⣿⣿⣿⣿⣿⣿⠀⠀⠀⠀⠀⠀⠀⠀⠀⠀⠀⠀</a:t>
            </a:r>
            <a:br/>
            <a:r>
              <a:t>⠀⠀⠀⠀⠀⠀⠀⠀⠀⠀⠀⣿⣿⣿⣿⣿⣿⣿⣿⣿⣿⣿⣿⣿⣿⣿⣿⣿⣿⣿⣿⣿⣿⣿⣿⡷⢾⣿⣿⣿⣿⣿⡿⢟⣝⣱⣵⡕⢕⢕⢝⢕⢕⢕⣿⣿⣿⣿⣿⣿⣿⣿⣿⣿⣿⣿⣿⣿⣿⠀⠀⠀⠀⠀⠀⠀⠀⠀⠀⠀⠀</a:t>
            </a:r>
            <a:br/>
            <a:r>
              <a:t>⠀⠀⠀⠀⠀⠀⠀⠀⠀⠀⠀⣿⣿⣿⣿⣿⣿⣿⣿⣿⣿⣿⣿⣿⣿⣿⣿⣿⣿⣿⣿⣿⣿⢿⢏⢕⢕⢻⣿⣿⣿⣷⡞⢏⣿⣿⣿⢇⢕⢕⢕⠅⢕⢱⣿⣿⣿⣿⣿⣿⣿⣿⣿⣿⣿⣿⣿⣿⣿⠀⠀⠀⠀⠀⠀⠀⠀⠀⠀⠀⠀</a:t>
            </a:r>
            <a:br/>
            <a:r>
              <a:t>⠀⠀⠀⠀⠀⠀⠀⠀⠀⠀⠀⣿⣿⣿⣿⣿⣿⣿⣿⣿⣿⣿⣿⣿⣿⣿⣿⣿⣿⣿⣿⣿⣯⡵⢇⢕⢕⢕⢕⢝⣿⣿⢜⢕⢜⢏⢕⢕⢕⢕⢕⠐⢕⢾⣿⣿⣿⣿⣿⣿⣿⣿⣿⣿⣿⣿⣿⣿⣿⠀⠀⠀⠀⠀⠀⠀⠀⠀⠀⠀⠀</a:t>
            </a:r>
            <a:br/>
            <a:r>
              <a:t>⠀⠀⠀⠀⠀⠀⠀⠀⠀⠀⠀⣿⣿⣿⣿⣿⣿⣿⣿⣿⣿⣿⣿⣿⣿⣿⣿⣿⣿⣿⣿⣿⡫⢕⢕⢕⡕⢕⢕⢕⣿⣿⣧⢕⢕⢕⢕⢕⢕⢕⢕⢔⢕⢸⣿⣿⣿⣿⣿⣿⣿⣿⣿⣿⣿⣿⣿⣿⣿⠀⠀⠀⠀⠀⠀⠀⠀⠀⠀⠀⠀</a:t>
            </a:r>
            <a:br/>
            <a:r>
              <a:t>⠀⠀⠀⠀⠀⠀⠀⠀⠀⠀⠀⣿⣿⣿⣿⣿⣿⣿⣿⣿⣿⣿⣿⣿⣿⣿⣿⣿⣿⣿⣿⣷⣵⣵⣵⡵⢇⢕⢕⢕⣿⣿⣿⣇⢜⢕⢕⢕⢕⢕⢕⢕⢇⣕⣿⣿⣿⣿⣿⣿⣿⣿⣿⣿⣿⣿⣿⣿⣿⠀⠀⠀⠀⠀⠀⠀⠀⠀⠀⠀⠀</a:t>
            </a:r>
            <a:br/>
            <a:r>
              <a:t>⠀⠀⠀⠀⠀⠀⠀⠀⠀⠀⠀⣿⣿⣿⣿⣿⣿⣿⣿⣿⣿⣿⣿⣿⣿⣿⣿⣿⣿⣿⣿⣿⣿⣿⡕⡵⢕⡕⢕⢕⣿⣿⣿⣷⢕⣕⢕⢕⢕⢕⢕⢕⣽⣿⣿⣿⣿⣿⣿⣿⣿⣿⣿⣿⣿⣿⣿⣿⣿⠀⠀⠀⠀⠀⠀⠀⠀⠀⠀⠀⠀</a:t>
            </a:r>
            <a:br/>
            <a:r>
              <a:t>⠀⠀⠀⠀⠀⠀⠀⠀⠀⠀⠀⣿⣿⣿⣿⣿⣿⣿⣿⣿⣿⣿⣿⣿⣿⣿⣿⣿⣿⣿⣿⣿⣿⣵⣼⣷⢏⢕⢕⣼⣿⣿⣿⣿⣿⡟⢝⢕⢕⢕⢕⢕⢝⢿⣿⣿⣿⣿⣿⣿⣿⣿⣿⣿⣿⣿⣿⣿⣿⠀⠀⠀⠀⠀⠀⠀⠀⠀⠀⠀⠀</a:t>
            </a:r>
            <a:br/>
            <a:r>
              <a:t>⠀⠀⠀⠀⠀⠀⠀⠀⠀⠀⠀⣿⣿⣿⣿⣿⣿⣿⣿⣿⣿⣿⣿⣿⣿⣿⣿⣿⣿⣿⣿⣿⣿⣿⣿⣿⣕⣷⣿⣿⣿⣿⣿⣿⡟⢕⢕⢕⡕⢕⢕⢕⢕⢕⢜⢟⢿⣿⣿⣿⣿⣿⣿⣿⣿⣿⣿⣿⣿⠀⠀⠀⠀⠀⠀⠀⠀⠀⠀⠀⠀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⠀⠀⠀⠀⠀⠀⠀⠀⠀⠀⠀⣿⣿⣿⣿⣿⣿⣿⣿⣿⣿⣿⣿⣿⣿⣿⣿⣿⣿⣿⣿⣿⣿⣿⣿⣿⣿⣿⣿⣿⣿⣿⣾⣿⣧⣾⣿⣿⣿⣿⣷⣵⣕⣕⣱⣵⣧⣾⣿⣿⣿⣿⣿⣿⣿⣿⣿⣿⣿⠀⠀⠀⠀⠀⠀⠀⠀⠀⠀⠀⠀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⠀⠀⠀⠀⠀⠀⠀⠀⠀⠀⠀⠛⠛⠛⠛⠛⠛⠛⠛⠛⠛⠛⠛⠛⠛⠛⠛⠛⠛⠛⠛⠛⠛⠛⠛⠛⠛⠛⠛⠛⠛⠛⠛⠛⠛⠛⠛⠛⠛⠛⠛⠛⠛⠛⠛⠛⠛⠓⠛⠛⠛⠛⠛⠛⠛⠛⠛⠛⠛⠀⠀⠀⠀⠀⠀⠀⠀⠀⠀⠀⠀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⠀⠀⠀⠀⠀⠀⠀⠀⠀⠀⠀⠀⢕⢕⢜⢻⣿⣿⣿⣿⣿⣿⣿⣿⣿⣿⣿⣿⣿⣿⣿⣿⣿⣿⣿⣿⣿⣿⣿⣿⣿⣿⣿⣿⣿⣿⣿⣿⣿⣿⣿⣿⡯⢵⢷⢷⣷⣿⣾⣿⣿⡿⢕⢕⢕⢕⢕⢕⢕⠀⠀⠀⠀⠀⠀⠀⠀⠀⠀⠀⠀</a:t>
            </a:r>
            <a:br/>
            <a:r>
              <a:t>⠀⠀⠀⠀⠀⠀⠀⠀⠀⠀⠀⠔⢕⢝⢕⢝⢝⣿⣿⣿⣿⣿⣿⣿⣿⣿⣿⣿⣿⣿⣿⣿⣿⣿⣿⣿⣿⣿⣿⣿⣿⣿⣿⣿⣿⣿⣿⣿⣿⣿⢏⢕⢕⢱⣾⣿⣿⣿⣿⣿⣿⣷⢕⢕⢕⢕⢕⢕⢕⠀⠀⠀⠀⠀⠀⠀⠀⠀⠀⠀⠀</a:t>
            </a:r>
            <a:br/>
            <a:r>
              <a:t>⠀⠀⠀⠀⠀⠀⠀⠀⠀⠀⠀⢕⢕⢕⢱⣾⣿⣿⣿⣿⣿⣿⣿⣿⣿⣿⣿⣿⣿⣿⣿⣿⣿⣿⣿⣿⣿⣿⣿⣿⣿⣿⣿⣿⣿⣿⣿⣿⣿⢇⢕⢕⣱⣿⣿⣿⣿⣿⣿⣿⣿⣿⡇⢕⢕⢕⢕⢕⢕⠀⠀⠀⠀⠀⠀⠀⠀⠀⠀⠀⠀</a:t>
            </a:r>
            <a:br/>
            <a:r>
              <a:t>⠀⠀⠀⠀⠀⠀⠀⠀⠀⠀⠀⢱⣵⣵⣾⣿⣿⣿⣿⣿⣿⣿⣿⣿⣿⣿⣿⣿⣿⣿⣿⣿⣿⣿⣿⣿⣿⣿⣿⣿⣿⣿⣿⣿⣿⣿⣿⣿⢇⢕⢕⢱⣿⣿⣿⣿⣿⣿⣿⣿⣿⣿⡇⢕⢕⢕⢕⢕⢕⠀⠀⠀⠀⠀⠀⠀⠀⠀⠀⠀⠀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⠀⠀⠀⠀⠀⠀⠀⠀⠀⠀⠀⢸⣿⣿⣿⣿⣿⣿⣿⣿⣿⣿⣿⣿⣿⣿⣿⣿⣿⣿⣿⣿⣿⣿⣿⣿⣿⣿⣿⣿⣿⣿⣿⣿⣿⣿⣿⣿⢕⢕⢱⣿⡿⢿⣿⣿⣿⣿⣿⣿⣿⣿⡇⢕⢕⢕⢕⢕⢕⠀⠀⠀⠀⠀⠀⠀⠀⠀⠀⠀⠀</a:t>
            </a:r>
            <a:br/>
            <a:r>
              <a:t>⠀⠀⠀⠀⠀⠀⠀⠀⠀⠀⠀⢸⣿⣿⣿⣿⣿⣿⣿⣿⣿⣿⣿⣿⣿⣿⣿⣿⣿⣿⣿⣿⣿⣿⣿⣿⣿⣿⣿⣿⣿⣿⣿⢿⡿⡿⢿⣿⣵⢱⣺⣷⣿⣿⡿⣿⣿⣿⣿⣿⣿⣿⡏⣇⣕⣕⣕⣕⣵⠀⠀⠀⠀⠀⠀⠀⠀⠀⠀⠀⠀</a:t>
            </a:r>
            <a:br/>
            <a:r>
              <a:t>⠀⠀⠀⠀⠀⠀⠀⠀⠀⠀⠀⢸⣿⣿⣿⣿⣿⣿⣿⣿⣿⣿⣿⣿⣿⣿⣿⣿⣿⣿⣿⣿⣿⣿⣿⣿⣿⣿⣿⣿⣿⣿⣿⣿⣷⣯⢯⢹⣿⣿⣿⣿⣿⣿⣿⡽⢻⣿⣿⣿⣿⣿⣿⣿⣿⣿⣿⣿⣿⠀⠀⠀⠀⠀⠀⠀⠀⠀⠀⠀⠀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⠀⠀⠀⠀⠀⠀⠀⠀⠀⠀⠀⢸⣿⣿⣿⣿⣿⣿⣿⣿⣿⣿⣿⣿⣿⣿⣿⣿⣿⣿⣿⣿⣿⣿⣿⣿⣿⣿⣿⣿⣿⣿⣿⣿⢗⢫⣵⣿⣿⣿⣿⣿⣿⣿⣿⣿⡼⣻⣿⣿⣿⣿⣿⣿⣿⣿⣿⣿⣿⠀⠀⠀⠀⠀⠀⠀⠀⠀⠀⠀⠀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⠀⠀⠀⠀⠀⠀⠀⠀⠀⠀⠀⢸⣿⣿⣿⣿⣿⣿⣿⣿⣿⣿⣿⣿⣿⣿⣿⣿⣿⣿⣿⣿⣿⣿⣿⣿⣿⣿⣿⣿⣿⣿⣿⣿⣷⣾⣿⣿⣿⣿⣿⣿⣿⣿⣿⣿⣿⣿⣿⣿⣿⣿⣿⣿⣿⣿⣿⣿⣿⠀⠀⠀⠀⠀⠀⠀⠀⠀⠀⠀⠀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⠀⠀⠀⠀⠀⠀⠀⠀⠀⠀⠀⢸⣿⣿⣿⣿⣿⣿⣿⣿⣿⣿⣿⣿⣿⣿⣿⣿⣿⣿⣿⣿⣿⣿⣿⣿⣿⣿⣿⣿⣿⣿⣿⣿⣟⣿⣿⣿⣿⣿⣿⣿⣿⣿⣿⣿⣿⣿⣿⣿⣿⣿⣿⣿⣿⣿⣿⣿⣿⠀⠀⠀⠀⠀⠀⠀⠀⠀⠀⠀⠀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⠀⠀⠀⠀⠀⠀⠀⠀⠀⠀⠀⠌⢝⢝⢟⡟⣟⣻⣿⣿⣿⣿⣿⣿⣿⣿⣿⣿⣿⣿⣿⣿⣿⣿⣿⣿⣿⣿⣿⣿⣿⣟⣟⢻⡿⢟⢿⣿⣿⣿⣿⣿⣽⣽⣿⣟⣝⢟⢟⢟⢟⢟⢿⢿⢿⢿⢿⢿⢿⠀⠀⠀⠀⠀⠀⠀⠀⠀⠀⠀⠀</a:t>
            </a:r>
            <a:br/>
            <a:r>
              <a:t>⠀⠀⠀⠀⠀⠀⠀⠀⠀⠀⠀⢱⣵⣕⡕⢜⢝⢝⢏⢝⢻⣿⣿⣿⣿⣿⣿⣿⣿⣿⣿⣿⣿⣿⣿⣿⣿⣿⣿⣿⣿⣿⣿⣿⣿⣿⣿⣿⣿⣿⣿⣿⣿⣿⣿⣿⣿⣿⣿⣷⣷⣧⣵⣕⣕⡕⢕⡕⢕⠀⠀⠀⠀⠀⠀⠀⠀⠀⠀⠀⠀</a:t>
            </a:r>
            <a:br/>
            <a:r>
              <a:t>⠀⠀⠀⠀⠀⠀⠀⠀⠀⠀⠀⢘⣫⡽⡇⢱⢕⢕⢕⢕⣸⣿⣿⣿⣿⣿⣿⣿⣿⣿⣿⣿⣿⣿⣿⣿⣿⣿⣿⣿⣿⣿⣿⣿⣿⣿⣿⣿⣿⣿⣿⣿⢻⢿⣿⣿⢿⢿⢿⣿⣿⣿⣿⣿⣿⣿⣿⣿⣷⠀⠀⠀⠀⠀⠀⠀⠀⠀⠀⠀⠀</a:t>
            </a:r>
            <a:br/>
            <a:r>
              <a:t>⠀⠀⠀⠀⠀⠀⠀⠀⠀⠀⠀⠸⢿⢿⢿⢿⢿⢿⢿⢿⢿⢟⢟⢟⢟⢟⢕⢝⢝⢟⢟⢏⠝⢿⢹⢿⣿⣿⣿⣿⣿⣿⣿⣿⣿⣿⣿⣿⣿⣿⣿⣿⣷⢗⣵⣿⣷⣾⣷⣯⣽⣿⣿⣽⣼⣯⣿⣿⣿⠀⠀⠀⠀⠀⠀⠀⠀⠀⠀⠀⠀</a:t>
            </a:r>
            <a:br/>
            <a:r>
              <a:t>⠀⠀⠀⠀⠀⠀⠀⠀⠀⠀⠀⢀⢔⢔⢕⢕⢕⢕⢕⢕⢕⢕⢕⢅⢕⢕⢕⢔⢕⢅⢔⢔⢕⢏⢕⢕⣾⣿⣿⣿⣿⣿⡿⢿⢿⣿⣿⣿⣿⣿⣿⣿⣿⣏⢜⢝⢝⢝⢟⢟⢟⢟⢞⢟⢟⢟⢻⢿⢿⠀⠀⠀⠀⠀⠀⠀⠀⠀⠀⠀⠀</a:t>
            </a:r>
            <a:br/>
            <a:r>
              <a:t>⠀⠀⠀⠀⠀⠀⠀⠀⠀⠀⠀⠑⠑⠑⠑⠑⠑⠑⠑⠛⠛⠑⠑⠑⠑⠑⠑⠑⠑⠑⠑⠑⠑⠑⠑⠚⠛⠛⠛⠛⠛⠛⠑⠑⠑⠑⠙⠛⠛⠛⠛⠛⠛⠛⠃⠑⠑⠑⠑⠑⠑⠑⠑⠑⠑⠑⠑⠑⠑⠀⠀⠀⠀⠀⠀⠀⠀⠀⠀⠀⠀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⠀⠀⠀⠀⠀⠀⠀⠀⠀⠀⠀⠀⢕⢕⢕⢝⢻⣿⣿⣿⣿⣿⣿⣿⣿⣿⣿⣿⣿⣿⣿⣿⣿⣿⣿⣿⣿⣿⣿⣿⣿⣿⣿⣿⣿⣿⣿⣿⣿⣿⣿⣿⣿⢵⢷⣷⣷⣿⣿⣿⣿⣿⡏⢕⢕⢕⢕⢕⢕⠀⠀⠀⠀⠀⠀⠀⠀⠀⠀⠀⠀</a:t>
            </a:r>
            <a:br/>
            <a:r>
              <a:t>⠀⠀⠀⠀⠀⠀⠀⠀⠀⠀⠀⠔⢕⢕⢝⢝⡝⢹⣿⣿⣿⣿⣿⣿⣿⣿⣿⣿⣿⣿⣿⣿⣿⣿⣿⣿⣿⣿⣿⣿⣿⣿⣿⣿⣿⣿⣿⣿⣿⣿⡿⢇⢕⢱⣾⣿⣿⣿⣿⣿⣿⣿⡇⢕⢕⢕⢕⢕⢕⠀⠀⠀⠀⠀⠀⠀⠀⠀⠀⠀⠀</a:t>
            </a:r>
            <a:br/>
            <a:r>
              <a:t>⠀⠀⠀⠀⠀⠀⠀⠀⠀⠀⠀⢕⢕⢕⢱⣷⣿⣿⣿⣿⣿⣿⣿⣿⣿⣿⣿⣿⣿⣿⣿⣿⣿⣿⣿⣿⣿⣿⣿⣿⣿⣿⣿⣿⣿⣿⣿⣿⣿⡟⡕⣱⣱⣿⣿⣿⣿⣿⣿⣿⣿⣿⣿⢕⢕⢕⢕⢕⢕⠀⠀⠀⠀⠀⠀⠀⠀⠀⠀⠀⠀</a:t>
            </a:r>
            <a:br/>
            <a:r>
              <a:t>⠀⠀⠀⠀⠀⠀⠀⠀⠀⠀⠀⢱⣧⣧⣼⣿⣿⣿⣿⣿⣿⣿⣿⣿⣿⣿⣿⣿⣿⣿⣿⣿⣿⣿⣿⣿⣿⣿⣿⣿⣿⣿⣿⣿⣿⣿⣿⣿⡿⢕⣿⣽⣿⣿⣿⣿⣿⣿⣿⣿⣿⣿⣿⢕⢕⢕⢕⢕⢕⠀⠀⠀⠀⠀⠀⠀⠀⠀⠀⠀⠀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⠀⠀⠀⠀⠀⠀⠀⠀⠀⠀⠀⢸⣿⣿⣿⣿⣿⣿⣿⣿⣿⣿⣿⣿⣿⣿⣿⣿⣿⣿⣿⣿⣿⣿⣿⣿⣿⣿⣿⣿⣿⣿⣿⣿⣿⣿⣿⣿⡇⣸⣿⣿⣿⣿⣿⣿⣿⣿⣿⣿⣿⣿⣿⢕⢕⢕⢕⢕⢕⠀⠀⠀⠀⠀⠀⠀⠀⠀⠀⠀⠀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⠀⠀⠀⠀⠀⠀⠀⠀⠀⠀⠀⢸⣿⣿⣿⣿⣿⣿⣿⣿⣿⣿⣿⣿⣿⣿⣿⣿⣿⣿⣿⣿⣿⣿⣿⣿⣿⣿⣿⣿⣿⣿⣿⣿⣿⣿⣿⣿⣷⡻⢫⣿⣯⡝⢝⢿⣿⣿⣿⣿⣿⣿⣿⡗⣕⣣⣼⣵⣵⠀⠀⠀⠀⠀⠀⠀⠀⠀⠀⠀⠀</a:t>
            </a:r>
            <a:br/>
            <a:r>
              <a:t>⠀⠀⠀⠀⠀⠀⠀⠀⠀⠀⠀⢸⣿⣿⣿⣿⣿⣿⣿⣿⣿⣿⣿⣿⣿⣿⣿⣿⣿⣿⣿⣿⣿⣿⣿⣿⣿⣿⣿⣿⣿⣿⣿⣿⢻⣾⣽⣿⣿⣿⣿⣿⣿⣿⣧⢜⢻⣿⣿⣿⣿⣿⣿⣿⣿⣿⣿⣿⣿⠀⠀⠀⠀⠀⠀⠀⠀⠀⠀⠀⠀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⠀⠀⠀⠀⠀⠀⠀⠀⠀⠀⠀⢸⣿⣿⣿⣿⣿⣿⣿⣿⣿⣿⣿⣿⣿⣿⣿⣿⣿⣿⣿⣿⣿⣿⣿⣿⣿⣿⣿⣿⣿⣿⣿⣿⡗⢺⣿⣿⣿⣿⣿⣿⣿⣿⣿⣇⣵⣿⣿⣿⣿⣿⣿⣿⣿⣿⣿⣿⣿⠀⠀⠀⠀⠀⠀⠀⠀⠀⠀⠀⠀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⠀⠀⠀⠀⠀⠀⠀⠀⠀⠀⠀⢸⣿⣿⣿⣿⣿⣿⣿⣿⣿⣿⣿⣿⣿⣿⣿⣿⣿⣿⣿⣿⣿⣿⣿⣿⣿⣿⣿⣿⣿⣿⣿⣿⣿⣷⣿⣿⣿⣿⣿⣿⣿⣿⣿⣿⣿⣿⣿⣿⣿⣿⣿⣿⣿⣿⣿⣿⣿⠀⠀⠀⠀⠀⠀⠀⠀⠀⠀⠀⠀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⠀⠀⠀⠀⠀⠀⠀⠀⠀⠀⠀⢸⣿⣿⣿⣿⣿⣿⣿⣿⣿⣿⣿⣿⣿⣿⣿⣿⣿⣿⣿⣿⣿⣿⣿⣿⣿⣿⣿⣿⣿⣿⣿⣿⣿⣟⣟⣿⣿⣿⣿⣿⣿⣿⣿⣿⣿⣿⣿⣿⣿⣿⣿⣿⣿⣿⣿⣿⣿⠀⠀⠀⠀⠀⠀⠀⠀⠀⠀⠀⠀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⠀⠀⠀⠀⠀⠀⠀⠀⠀⠀⠀⢸⣿⣿⣿⣿⣿⣿⣿⣿⣷⣿⣾⣿⣿⣿⣿⣿⣿⣿⣿⣿⣿⣿⣿⣿⣿⣿⣿⣿⣿⣿⣿⣿⣿⣿⣿⣿⣿⣿⣿⣿⣿⣿⣿⣿⣿⣿⣿⣿⣿⣿⣿⣿⣿⣿⣿⣿⣿⠀⠀⠀⠀⠀⠀⠀⠀⠀⠀⠀⠀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⠀⠀⠀⠀⠀⠀⠀⠀⠀⠀⠀⢸⣿⣿⣿⣿⣿⣿⣿⣿⣿⣿⣯⣿⣿⣿⣿⣿⣿⣿⣿⣿⣿⣿⣿⣿⣿⣿⣿⣿⣿⣿⣿⣿⣿⣿⣿⣿⣿⣿⣿⣿⣿⣿⣿⣿⣿⣿⣿⣿⣿⣿⣿⣿⣿⣿⣿⣿⣿⠀⠀⠀⠀⠀⠀⠀⠀⠀⠀⠀⠀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⠀⠀⠀⠀⠀⠀⠀⠀⠀⠀⠀⠘⢝⢝⢝⢟⢟⣟⣻⣿⣿⣿⣿⣿⣿⣿⣿⣿⣿⣿⣿⣿⣿⣿⣿⣿⣿⣿⣿⣿⣿⣿⣝⣟⣻⣟⣟⣿⣿⣿⣿⣿⣯⣽⣽⣟⣏⡟⢟⢟⢟⢟⢿⢿⢿⢿⢿⢿⣿⠀⠀⠀⠀⠀⠀⠀⠀⠀⠀⠀⠀</a:t>
            </a:r>
            <a:br/>
            <a:r>
              <a:t>⠀⠀⠀⠀⠀⠀⠀⠀⠀⠀⠀⢕⣇⣕⡕⢕⢝⢝⢝⢝⢝⣿⣿⣿⣿⣿⣿⣿⣿⣿⣿⣿⣿⣿⣿⣿⣿⣿⣿⣿⣿⣿⣿⣿⣿⣿⣿⣿⣿⣿⣿⣿⣿⣿⣿⣿⣿⣿⣿⣷⣷⣧⣵⣕⣕⡕⢕⢕⢕⠀⠀⠀⠀⠀⠀⠀⠀⠀⠀⠀⠀</a:t>
            </a:r>
            <a:br/>
            <a:r>
              <a:t>⠀⠀⠀⠀⠀⠀⠀⠀⠀⠀⠀⢁⣜⣕⣜⣕⡕⢕⢕⣕⣕⣹⣿⣿⣿⣿⣿⣿⣿⣿⣿⣿⣿⣿⣿⣿⣟⣿⣿⣿⣿⣿⣿⣿⣿⣿⣿⣿⣿⣿⣿⣿⡝⢿⢿⣿⣿⢿⢿⣿⣿⢿⣿⣿⣿⣿⣿⣿⣾⠀⠀⠀⠀⠀⠀⠀⠀⠀⠀⠀⠀</a:t>
            </a:r>
            <a:br/>
            <a:r>
              <a:t>⠀⠀⠀⠀⠀⠀⠀⠀⠀⠀⠀⠘⠟⢟⢟⢟⢟⢟⢟⢟⢟⢝⢝⢟⢟⢏⢇⢕⢝⢝⢟⠏⠕⢕⡝⡻⢿⣹⣿⣿⣿⣿⣿⣿⣿⣿⣿⣿⣿⣿⣿⣿⣷⡷⣧⣾⣿⣷⣾⣽⣽⣽⣿⣯⣯⣿⣿⣿⣟⠀⠀⠀⠀⠀⠀⠀⠀⠀⠀⠀⠀</a:t>
            </a:r>
            <a:br/>
            <a:r>
              <a:t>⠀⠀⠀⠀⠀⠀⠀⠀⠀⠀⠀⢄⢕⢔⢔⢔⢕⢕⢕⢕⢕⢕⢕⢕⢅⢔⢕⢕⢔⢔⢕⢅⢕⢜⢕⢕⢱⣿⣿⣿⣿⣿⣿⣿⣿⣿⣿⣿⣿⣿⣿⣿⣿⡏⢕⢎⢏⢝⢟⢟⢟⢟⢟⢻⢟⢟⢟⢿⢿⠀⠀⠀⠀⠀⠀⠀⠀⠀⠀⠀⠀</a:t>
            </a:r>
            <a:br/>
            <a:r>
              <a:t>⠀⠀⠀⠀⠀⠀⠀⠀⠀⠀⠀⠑⠑⠑⠑⠑⠑⠑⠑⠚⠋⠃⠑⠑⠑⠑⠃⠑⠑⠑⠑⠑⠑⠑⠑⠑⠛⠛⠛⠛⠛⠛⠋⠑⠘⠙⠙⠛⠛⠛⠛⠛⠛⠛⠃⠑⠑⠑⠑⠑⠑⠑⠑⠑⠑⠑⠑⠑⠑⠀⠀⠀⠀⠀⠀⠀⠀⠀⠀⠀⠀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⠀⠀⠀⠀⠀⠀⠀⠀⠀⠀⠀⠀⢕⢕⢕⢕⢟⣿⣿⣿⣿⣿⣿⣿⣿⣿⣿⣿⣿⣿⣿⣿⣿⣿⣿⣿⣿⣿⣿⣿⣿⣿⣿⣿⣿⣿⣿⣿⣿⣿⣿⣿⡿⢿⢷⣶⣷⣾⣿⣿⣿⣿⣿⢕⢕⢕⢕⢕⢕⠀⠀⠀⠀⠀⠀⠀⠀⠀⠀⠀⠀</a:t>
            </a:r>
            <a:br/>
            <a:r>
              <a:t>⠀⠀⠀⠀⠀⠀⠀⠀⠀⠀⠀⠕⢕⢕⢜⢝⣕⢝⣿⣿⣿⣿⣿⣿⣿⣿⣿⣿⣿⣿⣿⣿⣿⣿⣿⣿⣿⣿⣿⣿⣿⣿⣿⣿⣿⣿⣿⣿⣿⣿⣿⢏⢕⢕⣵⣿⣿⣿⣿⣿⣿⣿⣿⢕⢕⢕⢕⢕⢕⠀⠀⠀⠀⠀⠀⠀⠀⠀⠀⠀⠀</a:t>
            </a:r>
            <a:br/>
            <a:r>
              <a:t>⠀⠀⠀⠀⠀⠀⠀⠀⠀⠀⠀⢕⢕⢕⢕⣵⣿⣿⣿⣿⣿⣿⣿⣿⣿⣿⣿⣿⣿⣿⣿⣿⣿⣿⣿⣿⣿⣿⣿⣿⣿⣿⣿⣿⣿⣿⣿⣿⣿⣿⣿⡷⢇⣼⣿⣿⣿⣿⣿⣿⣿⣿⣿⡇⢕⢕⢕⢕⢕⠀⠀⠀⠀⠀⠀⠀⠀⠀⠀⠀⠀</a:t>
            </a:r>
            <a:br/>
            <a:r>
              <a:t>⠀⠀⠀⠀⠀⠀⠀⠀⠀⠀⠀⢱⣿⣧⣵⣿⣿⣿⣿⣿⣿⣿⣿⣿⣿⣿⣿⣿⣿⣿⣿⣿⣿⣿⣿⣿⣿⣿⣿⣿⣿⣿⣿⣿⣿⣿⣿⣿⣿⣿⣿⣷⣾⣿⣿⣿⣿⣿⣿⣿⣿⣿⣿⡇⢕⢕⢕⢕⢕⠀⠀⠀⠀⠀⠀⠀⠀⠀⠀⠀⠀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⠀⠀⠀⠀⠀⠀⠀⠀⠀⠀⠀⢸⣿⣿⣿⣿⣿⣿⣿⣿⣿⣿⣿⣿⣿⣿⣿⣿⣿⣿⣿⣿⣿⣿⣿⣿⣿⣿⣿⣿⣿⣿⣿⣿⣿⣿⣿⣿⣿⢝⢻⣿⣿⣿⣿⣿⣿⣿⣿⣿⣿⣿⣿⣇⢕⢕⢕⢕⢕⠀⠀⠀⠀⠀⠀⠀⠀⠀⠀⠀⠀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⠀⠀⠀⠀⠀⠀⠀⠀⠀⠀⠀⢸⣿⣿⣿⣿⣿⣿⣿⣿⣿⣿⣿⣿⣿⣿⣿⣿⣿⣿⣿⣿⣿⣿⣿⣿⣿⣿⣿⣿⣿⣿⣿⣿⣿⣿⣿⣿⣯⡕⡕⣹⣯⡝⢻⢿⣿⣿⣿⣿⣿⣿⣿⣗⢏⣕⣵⣼⣱⠀⠀⠀⠀⠀⠀⠀⠀⠀⠀⠀⠀</a:t>
            </a:r>
            <a:br/>
            <a:r>
              <a:t>⠀⠀⠀⠀⠀⠀⠀⠀⠀⠀⠀⢸⣿⣿⣿⣿⣿⣿⣿⣿⣿⣿⣿⣿⣿⣿⣿⣿⣿⣿⣿⣿⣿⣿⣿⣿⣿⣿⣿⣿⣿⣿⣿⣿⣿⣽⣿⣿⣿⣿⣿⣿⣿⣿⣇⢕⢻⣿⣿⣿⣿⣿⣿⣿⣿⣿⣿⣿⣿⠀⠀⠀⠀⠀⠀⠀⠀⠀⠀⠀⠀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⠀⠀⠀⠀⠀⠀⠀⠀⠀⠀⠀⢸⣿⣿⣿⣿⣿⣿⣿⣿⣿⣿⣿⣿⣿⣿⣿⣿⣿⣿⣿⣿⣿⣿⣿⣿⣿⣿⣿⣿⣿⣿⣿⣿⡟⢺⣿⣿⣿⣿⣿⣿⣿⣿⣿⣱⣵⣿⣿⣿⣿⣿⣿⣿⣿⣿⣿⣿⣿⠀⠀⠀⠀⠀⠀⠀⠀⠀⠀⠀⠀</a:t>
            </a:r>
            <a:br/>
            <a:r>
              <a:t>⠀⠀⠀⠀⠀⠀⠀⠀⠀⠀⠀⢸⣿⣿⣿⣿⣿⣿⣿⣿⣿⣿⣿⣿⣿⣿⣿⣿⣿⣿⣿⣿⣿⣿⣿⣽⣿⣿⣿⣿⣿⣿⣿⣿⣷⣵⣿⣿⣿⣿⣿⣿⣿⣿⣿⣿⣿⣿⣿⣿⣿⣿⣿⣿⣿⣿⣿⣿⣿⠀⠀⠀⠀⠀⠀⠀⠀⠀⠀⠀⠀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⠀⠀⠀⠀⠀⠀⠀⠀⠀⠀⠀⢸⣿⣿⣿⣿⣿⣿⣿⣿⣿⣿⣿⣿⣿⣿⣿⣿⣿⣿⣿⣿⣿⣿⣿⣿⣿⣿⣿⣿⣿⣿⣿⣿⣿⣿⣿⢿⣿⣿⣿⣿⣿⣿⣿⣿⣿⣿⣿⣿⣿⣿⣿⣿⣿⣿⣿⣿⣿⠀⠀⠀⠀⠀⠀⠀⠀⠀⠀⠀⠀</a:t>
            </a:r>
            <a:br/>
            <a:r>
              <a:t>⠀⠀⠀⠀⠀⠀⠀⠀⠀⠀⠀⢸⣿⣿⣿⣿⣿⣿⣿⣿⣿⣿⢿⣿⣿⣿⣿⣿⣿⣿⣿⣿⣿⣿⣿⣿⣿⣿⣿⣿⣿⣿⣿⣿⣿⣿⣿⣿⣿⣿⣿⣿⣿⣿⣿⣿⣿⣿⣿⣿⣿⣿⣿⣿⣿⣿⣿⣿⣿⠀⠀⠀⠀⠀⠀⠀⠀⠀⠀⠀⠀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⠀⠀⠀⠀⠀⠀⠀⠀⠀⠀⠀⠅⢜⢝⢝⢝⢟⣿⣿⣿⣿⣿⣿⣿⣿⣿⣿⣿⣿⣿⣿⣿⣿⣿⣿⣿⣿⣿⣿⣿⣿⣿⣿⣝⣝⣟⣟⣿⣿⣿⣿⣿⣿⣽⣽⣿⣿⣝⡟⢟⢟⢟⢻⢿⢿⢿⢿⢿⢿⠀⠀⠀⠀⠀⠀⠀⠀⠀⠀⠀⠀</a:t>
            </a:r>
            <a:br/>
            <a:r>
              <a:t>⠀⠀⠀⠀⠀⠀⠀⠀⠀⠀⠀⢕⣧⣵⣕⡕⢜⢝⢝⢕⢕⢻⣿⣿⣿⣿⣿⣿⣿⣿⣿⣿⣿⣿⣿⣿⣿⣿⣿⣿⣿⣿⣿⣿⣿⣿⣿⣿⣿⣿⣿⣿⣿⣿⣿⣿⣿⣿⣿⣷⣷⣷⣵⣵⣕⣕⢕⢕⢕⠀⠀⠀⠀⠀⠀⠀⠀⠀⠀⠀⠀</a:t>
            </a:r>
            <a:br/>
            <a:r>
              <a:t>⠀⠀⠀⠀⠀⠀⠀⠀⠀⠀⠀⢐⣜⣝⣕⣕⣗⣇⣕⣕⣕⣸⣿⣿⣿⣿⣿⣿⣿⣿⣿⣿⣿⣿⣿⣿⣿⣻⣿⣿⣿⣿⣿⣿⣿⣿⣿⣿⣿⣿⣿⣿⣟⢹⢻⣿⣿⢿⢿⢿⣿⣿⡾⡿⣿⣿⣿⣿⣿⠀⠀⠀⠀⠀⠀⠀⠀⠀⠀⠀⠀</a:t>
            </a:r>
            <a:br/>
            <a:r>
              <a:t>⠀⠀⠀⠀⠀⠀⠀⠀⠀⠀⠀⠘⠟⠟⢟⠟⢟⢟⢟⠻⢻⠻⢏⢟⢟⢟⢿⢜⢼⢿⢻⢻⢟⢿⣿⣿⣿⣿⣿⣿⣿⣿⣿⣿⣿⣿⣿⣿⣿⣿⣿⣿⣿⣷⢷⣷⣿⣧⣮⣯⣼⣽⣷⣾⣽⣵⣯⣿⣗⠀⠀⠀⠀⠀⠀⠀⠀⠀⠀⠀⠀</a:t>
            </a:r>
            <a:br/>
            <a:r>
              <a:t>⠀⠀⠀⠀⠀⠀⠀⠀⠀⠀⠀⢄⢕⢕⢕⢕⢕⢕⢕⢕⢕⣕⡕⢕⢕⢕⢕⢕⢕⢕⢕⢔⢕⢜⢕⢕⢱⣾⣿⣿⣿⣿⣿⣿⣿⣿⣿⣿⣿⣿⣿⣿⣿⣏⢜⢜⢝⢝⢟⢟⢟⢞⢞⢕⢝⢝⢟⢻⢝⠀⠀⠀⠀⠀⠀⠀⠀⠀⠀⠀⠀</a:t>
            </a:r>
            <a:br/>
            <a:r>
              <a:t>⠀⠀⠀⠀⠀⠀⠀⠀⠀⠀⠀⠑⠑⠑⠑⠑⠑⠑⠑⠑⠛⠋⠑⠑⠓⠃⠓⠓⠑⠑⠑⠑⠑⠑⠑⠑⠛⠛⠛⠛⠛⠛⠛⠋⠑⠋⠛⠛⠛⠛⠛⠛⠛⠛⠃⠑⠑⠑⠑⠑⠑⠑⠑⠑⠑⠑⠑⠑⠑⠀⠀⠀⠀⠀⠀⠀⠀⠀⠀⠀⠀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⠀⠀⠀⠀⠀⠀⠀⠀⠀⠀⠀⠀⢕⢕⢕⢕⢝⢿⣿⣿⣿⣿⣿⣿⣿⣿⣿⣿⣿⣿⣿⣿⣿⣿⣿⣿⣿⣿⣿⣿⣿⣿⣿⣿⣿⣿⣿⣿⣿⣿⣿⣿⡿⢿⢷⣶⣷⣿⣿⣿⣿⣿⣿⡇⢕⢕⢕⢕⢕⠀⠀⠀⠀⠀⠀⠀⠀⠀⠀⠀⠀</a:t>
            </a:r>
            <a:br/>
            <a:r>
              <a:t>⠀⠀⠀⠀⠀⠀⠀⠀⠀⠀⠀⢑⢕⢜⢝⢝⢕⣕⣻⣿⣿⣿⣿⣿⣿⣿⣿⣿⣿⣿⣿⣿⣿⣿⣿⣿⣿⣿⣿⣿⣿⣿⣿⣿⣿⣿⣿⣿⣿⣿⣿⢟⢕⢕⣵⣿⣿⣿⣿⣿⣿⣿⣿⡇⢕⢕⢕⢕⢕⠀⠀⠀⠀⠀⠀⠀⠀⠀⠀⠀⠀</a:t>
            </a:r>
            <a:br/>
            <a:r>
              <a:t>⠀⠀⠀⠀⠀⠀⠀⠀⠀⠀⠀⢕⢕⢕⢕⣱⣾⣿⣿⣿⣿⣿⣿⣿⣿⣿⣿⣿⣿⣿⣿⣿⣿⣿⣿⣿⣿⣿⣿⣿⣿⣿⣿⣿⣿⣿⣿⣿⣿⣿⢏⢕⢕⣱⣿⣿⣿⣿⣿⣿⣿⣿⣿⡇⢕⢕⢕⢕⢕⠀⠀⠀⠀⠀⠀⠀⠀⠀⠀⠀⠀</a:t>
            </a:r>
            <a:br/>
            <a:r>
              <a:t>⠀⠀⠀⠀⠀⠀⠀⠀⠀⠀⠀⢱⣿⣷⣷⣿⣿⣿⣿⣿⣿⣿⣿⣿⣿⣿⣿⣿⣿⣿⣿⣿⣿⣿⣿⣿⣿⣿⣿⢿⣿⣿⢿⣿⣿⣿⣿⣿⣿⣿⣷⣕⢱⣿⣿⣿⣿⣿⣿⣿⣿⣿⣿⡟⢕⢕⢕⢕⢕⠀⠀⠀⠀⠀⠀⠀⠀⠀⠀⠀⠀</a:t>
            </a:r>
            <a:br/>
            <a:r>
              <a:t>⠀⠀⠀⠀⠀⠀⠀⠀⠀⠀⠀⢸⣿⣿⣿⣿⣿⣿⣿⣿⣿⣿⣿⣿⣿⣿⣿⣿⣿⣿⣿⣿⣿⣿⣿⣿⣿⣿⣿⣷⣷⣼⣿⣿⣿⣿⣿⣿⣿⣿⢿⣽⣿⣿⣿⣿⣿⣿⣿⣿⣿⣿⣿⣧⢕⢕⢕⢕⢕⠀⠀⠀⠀⠀⠀⠀⠀⠀⠀⠀⠀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⠀⠀⠀⠀⠀⠀⠀⠀⠀⠀⠀⢸⣿⣿⣿⣿⣿⣿⣿⣿⣿⣿⣿⣿⣿⣿⣿⣿⣿⣿⣿⣿⣿⣿⣿⣿⣿⣿⣿⣿⣿⣿⣿⣿⣿⣿⣿⣿⣿⣵⢱⢝⣿⡟⢻⣿⣿⣿⣿⣿⣿⣿⣿⣿⣿⣿⣵⣕⣱⠀⠀⠀⠀⠀⠀⠀⠀⠀⠀⠀⠀</a:t>
            </a:r>
            <a:br/>
            <a:r>
              <a:t>⠀⠀⠀⠀⠀⠀⠀⠀⠀⠀⠀⢸⣿⣿⣿⣿⣿⣿⣿⣿⣿⣿⣿⣿⣿⣿⣿⣿⣿⣿⣿⣿⣿⣿⣿⣿⣿⣿⣿⣿⣿⣿⣿⣿⣿⣽⣻⣿⣿⣿⣿⣿⣿⣿⣇⢜⢿⣿⣿⣿⣿⣿⣿⣿⣿⣿⣿⣿⣿⠀⠀⠀⠀⠀⠀⠀⠀⠀⠀⠀⠀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⠀⠀⠀⠀⠀⠀⠀⠀⠀⠀⠀⢸⣿⣿⣿⣿⣿⣿⣿⣿⣿⣿⣿⣿⣿⣿⣿⣿⣿⣿⣿⣿⣿⣿⣿⣿⣿⣿⣿⣿⣿⣿⣿⣿⣧⢽⢻⣿⣿⣿⣿⣿⣿⣿⣿⡇⣵⣿⣿⣿⣿⣿⣿⣿⣿⣿⣿⣿⣿⠀⠀⠀⠀⠀⠀⠀⠀⠀⠀⠀⠀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⠀⠀⠀⠀⠀⠀⠀⠀⠀⠀⠀⢸⣿⣿⣿⣿⣿⣿⣿⣿⣿⣿⣿⣿⣿⣿⣿⣿⣿⣿⣿⣿⣿⣿⣿⣿⣿⣿⣿⣿⣿⣿⣿⣿⣿⣵⣼⣿⣿⣿⣿⣿⣿⣿⣿⣿⣿⣿⣿⣿⣿⣿⣿⣿⣿⣿⣿⣿⣿⠀⠀⠀⠀⠀⠀⠀⠀⠀⠀⠀⠀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⠀⠀⠀⠀⠀⠀⠀⠀⠀⠀⠀⢸⣿⣿⣿⣿⣿⣿⣿⣿⣿⣿⣿⣿⣿⣿⣿⣿⣿⣿⣟⣿⣿⣻⣿⣻⣿⣿⣿⣿⣿⣿⣿⣿⣿⣿⣷⣿⣿⣿⣿⣿⣿⣿⣿⣿⣿⣿⣿⣿⣿⣿⣿⣿⣿⣿⣿⣿⣿⠀⠀⠀⠀⠀⠀⠀⠀⠀⠀⠀⠀</a:t>
            </a:r>
            <a:br/>
            <a:r>
              <a:t>⠀⠀⠀⠀⠀⠀⠀⠀⠀⠀⠀⢸⣿⣿⣿⣿⣿⣿⣿⣿⣿⣞⣗⣿⣿⣿⣿⣿⣿⣿⣿⣿⣿⣿⣿⣿⣿⣿⣿⣿⣿⣿⣿⣿⣿⣿⣿⣿⣿⣿⣿⣿⣿⣿⣿⣿⣿⣿⣿⣿⣿⣿⣿⣿⣿⣿⣿⣿⣿⠀⠀⠀⠀⠀⠀⠀⠀⠀⠀⠀⠀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⠀⠀⠀⠀⠀⠀⠀⠀⠀⠀⠀⢸⣿⣿⣿⣿⣿⣿⣿⣿⣿⡿⡿⣿⣿⣿⣿⣿⣿⣿⣿⣿⣿⣿⣿⣿⣿⣿⣿⣿⣿⣿⣿⣿⣿⣿⣿⣿⣿⣿⣿⣿⣿⣿⣿⣿⣿⣿⣿⣿⣿⣿⣿⣿⣿⣿⣿⣿⣿⠀⠀⠀⠀⠀⠀⠀⠀⠀⠀⠀⠀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⠀⠀⠀⠀⠀⠀⠀⠀⠀⠀⠀⠐⢕⢜⢝⢝⢝⣽⣿⣿⣿⣿⣿⣿⣿⣿⣿⣿⣿⣿⣿⣿⣿⣿⣿⣿⣿⣿⣿⣿⣿⣿⣿⣏⡝⣻⣟⣿⣿⣿⣿⣿⣿⣽⣽⣿⣿⣏⣟⢟⢟⢟⢟⢿⢿⢿⢿⢿⢿⠀⠀⠀⠀⠀⠀⠀⠀⠀⠀⠀⠀</a:t>
            </a:r>
            <a:br/>
            <a:r>
              <a:t>⠀⠀⠀⠀⠀⠀⠀⠀⠀⠀⠀⢱⣳⣧⣵⣕⢜⢜⢕⢜⢕⢸⣿⣿⣿⣿⣿⣿⣿⣿⣿⣿⣿⣿⣿⣿⣿⣿⣿⣿⣿⣿⣿⣿⣿⣿⣿⣿⣿⣿⣿⣿⣿⣿⣿⣿⣿⣿⣿⣿⣷⣷⣷⣵⣕⣕⡕⢕⢕⠀⠀⠀⠀⠀⠀⠀⠀⠀⠀⠀⠀</a:t>
            </a:r>
            <a:br/>
            <a:r>
              <a:t>⠀⠀⠀⠀⠀⠀⠀⠀⠀⠀⠀⢐⣜⣝⣟⣟⣾⣗⣇⣕⣕⣕⣿⣿⣿⣿⣿⣿⣿⣿⣿⣿⣿⣿⣿⣿⣿⣿⣿⣿⣿⣿⣿⣿⣿⣿⣿⣿⣿⣿⣿⣿⣯⢝⢟⢿⣿⡿⢿⢿⣿⡿⣿⣿⣿⣿⣿⣿⣿⠀⠀⠀⠀⠀⠀⠀⠀⠀⠀⠀⠀</a:t>
            </a:r>
            <a:br/>
            <a:r>
              <a:t>⠀⠀⠀⠀⠀⠀⠀⠀⠀⠀⠀⠜⢟⢟⢟⢟⢟⢟⢟⢻⢟⢻⢟⢝⢟⢟⢟⢏⠝⢯⠟⢟⢟⢹⣿⣻⡿⣟⣿⣿⣿⣿⣿⣿⣿⣿⣿⣿⣿⣿⣿⣿⣿⣷⡷⣵⣿⣷⣷⣾⣽⣽⣿⣾⣯⣽⣽⣿⣿⠀⠀⠀⠀⠀⠀⠀⠀⠀⠀⠀⠀</a:t>
            </a:r>
            <a:br/>
            <a:r>
              <a:t>⠀⠀⠀⠀⠀⠀⠀⠀⠀⠀⠀⢔⡵⢕⢕⢕⢕⢕⡕⢕⢕⣱⡕⢕⢔⢕⢕⢕⢕⢕⢕⢔⢕⢕⢕⢕⢱⣾⣿⣿⣿⣿⣿⣿⣿⣿⣿⣿⣿⣿⣿⣿⣿⣿⢝⢜⢜⢝⢝⢟⢟⢟⢟⢏⢇⢟⢟⢟⢿⠀⠀⠀⠀⠀⠀⠀⠀⠀⠀⠀⠀</a:t>
            </a:r>
            <a:br/>
            <a:r>
              <a:t>⠀⠀⠀⠀⠀⠀⠀⠀⠀⠀⠀⠑⠙⠃⠑⠑⠙⠃⠑⠛⠛⠙⠑⠃⠑⠓⠛⠓⠓⠃⠑⠑⠑⠑⠑⠑⠛⠛⠛⠛⠛⠛⠛⠛⠛⠙⠛⠛⠛⠛⠛⠛⠛⠛⠃⠑⠑⠑⠑⠑⠑⠑⠑⠑⠑⠑⠑⠑⠑⠀⠀⠀⠀⠀⠀⠀⠀⠀⠀⠀⠀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⠀⠀⠀⠀⠀⠀⠀⠀⠀⠀⠀⢔⢕⢕⢕⢕⢜⢻⣿⣿⣿⣿⣿⣿⣿⣿⣿⣿⣿⣿⣿⣿⣿⣿⣿⣿⣿⣿⣿⣿⣿⣿⣿⣿⣿⣿⣿⣿⣿⣿⣿⣿⣿⢿⢷⣷⣿⣿⣿⣿⣿⣿⣿⡟⢕⢕⢕⢕⢕⠀⠀⠀⠀⠀⠀⠀⠀⠀⠀⠀⠀</a:t>
            </a:r>
            <a:br/>
            <a:r>
              <a:t>⠀⠀⠀⠀⠀⠀⠀⠀⠀⠀⠀⢕⢝⢕⢕⢕⢕⣕⢹⣿⣿⣿⣿⣿⣿⣿⣿⣿⣿⣿⣿⣿⣿⣿⣿⣿⣿⣿⣿⣿⣿⣿⣿⣿⣿⣿⣿⣿⣿⣿⣿⡿⢕⢕⣾⣿⣿⣿⣿⣿⣿⣿⣿⣗⢕⢕⢕⢕⢕⠀⠀⠀⠀⠀⠀⠀⠀⠀⠀⠀⠀</a:t>
            </a:r>
            <a:br/>
            <a:r>
              <a:t>⠀⠀⠀⠀⠀⠀⠀⠀⠀⠀⠀⢕⡕⡇⢕⣱⣿⣿⣿⣿⣿⣿⣿⣿⣿⣿⣿⣿⣿⣿⣿⣿⣿⣿⣿⣿⣿⣿⣿⣿⣿⣿⣿⣿⣿⣿⣿⣿⣿⣿⡟⢕⢕⣾⣿⣿⣿⣿⣿⣿⣿⣿⣿⣿⡕⢕⢕⢕⢕⠀⠀⠀⠀⠀⠀⠀⠀⠀⠀⠀⠀</a:t>
            </a:r>
            <a:br/>
            <a:r>
              <a:t>⠀⠀⠀⠀⠀⠀⠀⠀⠀⠀⠀⢱⣿⣿⣿⣿⣿⣿⣿⣿⣿⣿⣿⣿⣿⣿⣿⣿⣿⣿⣿⣿⣿⣿⣿⣿⣿⣿⣿⣿⣿⣿⣿⣿⣿⣿⣿⣿⣿⣿⢕⢕⢸⣿⣿⣿⣿⣿⣿⣿⣿⣿⣿⣿⡕⢕⢕⢕⢕⠀⠀⠀⠀⠀⠀⠀⠀⠀⠀⠀⠀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⠀⠀⠀⠀⠀⠀⠀⠀⠀⠀⠀⢸⣿⣿⣿⣿⣿⣿⣿⣿⣿⣿⣿⣿⣿⣿⣿⣿⣿⣿⣿⣿⣿⣿⣿⣿⣿⣿⣿⣿⣿⣿⣿⣿⣿⣿⣿⣿⣿⣿⣿⣿⣾⣿⣿⣿⣿⣿⣿⣿⣿⣿⣿⣿⣿⣕⣕⢕⢕⠀⠀⠀⠀⠀⠀⠀⠀⠀⠀⠀⠀</a:t>
            </a:r>
            <a:br/>
            <a:r>
              <a:t>⠀⠀⠀⠀⠀⠀⠀⠀⠀⠀⠀⢸⣿⣿⣿⣿⣿⣿⣿⣿⣿⣿⣿⣿⣿⣿⣿⣿⣿⣿⣿⣿⣿⣿⣿⣿⣿⣿⣿⣿⣿⣿⣿⣿⣿⣿⣿⣿⣿⣿⣟⣟⣿⢿⣿⣿⣿⣿⣿⣿⣿⣿⣿⣿⣿⣿⣿⣵⣵⠀⠀⠀⠀⠀⠀⠀⠀⠀⠀⠀⠀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⠀⠀⠀⠀⠀⠀⠀⠀⠀⠀⠀⢸⣿⣿⣿⣿⣿⣿⣿⣿⣿⣿⣿⣿⣿⣿⣿⣿⣿⣿⣿⣿⣿⣿⣿⣿⣿⣿⣿⣿⣿⣿⣿⣿⣿⣿⣿⣿⣿⣿⣿⣿⣿⣿⣾⡻⢿⣿⣿⣿⣿⣿⣿⣿⣿⣿⣿⣿⣿⠀⠀⠀⠀⠀⠀⠀⠀⠀⠀⠀⠀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⠀⠀⠀⠀⠀⠀⠀⠀⠀⠀⠀⢸⣿⣿⣿⣿⣿⣿⣿⣿⣿⣿⣿⣿⣿⣿⣿⣿⣿⣿⣿⣿⣿⣿⣿⣿⣿⣿⣿⣿⣿⣿⣿⣿⣿⣿⣿⣿⣿⣿⣿⣿⣿⣿⣿⣷⣽⣿⣿⣿⣿⣿⣿⣿⣿⣿⣿⣿⣿⠀⠀⠀⠀⠀⠀⠀⠀⠀⠀⠀⠀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⠀⠀⠀⠀⠀⠀⠀⠀⠀⠀⠀⢸⣿⣿⣿⣿⣿⣿⣿⣿⣿⣿⣿⣿⣿⣿⣿⣿⣿⣿⣿⣿⣿⣿⣿⣿⣿⣿⣿⣿⣿⣿⣿⣿⣿⣿⣿⣿⣿⣿⣿⣿⣿⣿⣿⣿⣾⣿⣿⣿⣿⣿⣿⣿⣿⣿⣿⣿⣿⠀⠀⠀⠀⠀⠀⠀⠀⠀⠀⠀⠀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⠀⠀⠀⠀⠀⠀⠀⠀⠀⠀⠀⢸⣿⣿⣿⣿⣿⣿⣿⣿⣿⣿⣟⣿⣿⣿⣿⣿⣿⣿⣿⣿⣿⣿⣿⣿⣿⣿⣿⣿⣿⣿⣿⣿⣿⣿⣿⣿⣿⣿⣿⣿⣿⣿⣿⣿⣿⣿⣿⣿⣿⣿⣿⣿⣿⣿⣿⣿⣿⠀⠀⠀⠀⠀⠀⠀⠀⠀⠀⠀⠀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⠀⠀⠀⠀⠀⠀⠀⠀⠀⠀⠀⢅⢕⢕⢕⢜⢹⣯⣽⣿⣿⣿⣿⣿⣿⣿⣿⣿⣿⣿⣿⣿⣿⣿⣿⣿⣿⣿⣿⣿⣿⣿⣿⡿⢿⢿⣿⣿⣿⣿⣿⣿⣿⣿⣿⣿⣿⣿⣿⣟⣟⣟⢻⢿⢿⡿⢿⢿⢿⠀⠀⠀⠀⠀⠀⠀⠀⠀⠀⠀⠀</a:t>
            </a:r>
            <a:br/>
            <a:r>
              <a:t>⠀⠀⠀⠀⠀⠀⠀⠀⠀⠀⠀⢱⢻⣷⣷⣇⡝⢝⢝⢝⢕⢝⣿⣿⣿⣿⣿⣿⣿⣿⣿⣿⣿⣿⣿⣿⣿⣿⣿⣿⣿⣿⣿⣿⣷⣾⣿⣿⣿⣿⣿⣿⣿⣿⣿⣿⣿⣿⣿⣿⣿⣷⣿⣵⣿⣯⣇⢕⢕⠀⠀⠀⠀⠀⠀⠀⠀⠀⠀⠀⠀</a:t>
            </a:r>
            <a:br/>
            <a:r>
              <a:t>⠀⠀⠀⠀⠀⠀⠀⠀⠀⠀⠀⢡⣵⣵⣷⣇⣵⣇⣕⣕⣕⣕⣿⣿⣿⣿⣿⣿⣿⣿⣿⣿⣿⣿⣿⣿⣿⣟⣿⣿⣿⣿⣿⣿⣿⣿⣿⣿⣿⣿⣿⣿⣿⡿⡿⣿⣿⣿⣿⡿⣿⣿⣿⣿⣿⣿⣿⣿⣿⠀⠀⠀⠀⠀⠀⠀⠀⠀⠀⠀⠀</a:t>
            </a:r>
            <a:br/>
            <a:r>
              <a:t>⠀⠀⠀⠀⠀⠀⠀⠀⠀⠀⠀⠘⢝⢝⢝⢟⢟⢟⢟⢟⢟⢟⢟⢏⢝⢏⢝⢇⢜⠟⢹⠟⢟⢝⣻⣻⡿⢿⣿⣿⣿⣿⣿⣿⣿⣿⣿⣿⣿⣿⣿⣿⣿⣿⣿⣷⣿⣿⣾⣿⣿⣿⣿⣿⣿⣿⣿⣿⣿⠀⠀⠀⠀⠀⠀⠀⠀⠀⠀⠀⠀</a:t>
            </a:r>
            <a:br/>
            <a:r>
              <a:t>⠀⠀⠀⠀⠀⠀⠀⠀⠀⠀⠀⢄⡵⢕⢕⢕⢕⢕⡕⢕⢕⣱⣕⢕⢔⢕⢕⢕⢕⢕⢕⢕⢕⢕⢕⢕⢕⣷⣿⣿⣿⣿⣿⣿⣿⣿⣿⣿⣿⣿⣿⣿⣿⣿⡝⢝⢟⢟⢟⢟⢟⢟⢟⢟⢻⢿⢿⢿⢿⠀⠀⠀⠀⠀⠀⠀⠀⠀⠀⠀⠀</a:t>
            </a:r>
            <a:br/>
            <a:r>
              <a:t>⠀⠀⠀⠀⠀⠀⠀⠀⠀⠀⠀⠑⠘⠃⠘⠙⠑⠑⠑⠚⠋⠙⠑⠑⠓⠛⠘⠛⠓⠃⠑⠑⠑⠑⠑⠑⠚⠛⠛⠛⠛⠛⠛⠛⠛⠛⠛⠛⠛⠛⠛⠛⠛⠛⠓⠑⠑⠑⠑⠑⠑⠑⠑⠑⠑⠑⠑⠑⠑⠀⠀⠀⠀⠀⠀⠀⠀⠀⠀⠀⠀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⠀⠀⠀⠀⠀⠀⠀⠀⠀⠀⠀⠀⢐⠅⢄⠐⢑⠻⣿⣿⣿⣿⣿⣿⣿⣿⣿⣿⣿⣿⣿⣿⣿⣿⣿⣿⣿⣿⣿⣿⣿⣿⣿⣿⣿⣿⣿⣿⣿⣿⣿⣿⣿⢿⠳⢇⢗⢟⢟⢟⢟⢟⢟⢇⢅⠀⠀⠀⠀⠀⠀⠀⠀⠀⠀⠀⠀⠀⠀⠀⠀</a:t>
            </a:r>
            <a:br/>
            <a:r>
              <a:t>⠀⠀⠀⠀⠀⠀⠀⠀⠀⠀⠀⠀⢕⢕⢕⢕⢕⡕⢜⢿⣿⣿⣿⣿⣿⣿⣿⣿⣿⣿⣿⣿⣿⣿⣿⣿⣿⣿⣿⣿⣿⣿⣿⣿⣿⣿⣿⣿⣿⣾⣿⡿⠕⠀⢕⣳⣗⣳⣵⣕⣕⡕⢕⢕⢄⠄⠀⠀⠀⠀⠀⠀⠀⠀⠀⠀⠀⠀⠀⠀⠀</a:t>
            </a:r>
            <a:br/>
            <a:r>
              <a:t>⠀⠀⠀⠀⠀⠀⠀⠀⠀⠀⠀⠀⢕⢕⢕⢕⣾⣿⡕⢜⢿⣿⣿⣿⣿⣿⣿⣿⣿⣿⣿⣿⣿⣿⣿⣿⣿⣿⣿⣿⣿⣿⣿⣿⣿⣿⣿⣿⣿⣿⡏⠑⢀⣱⣾⣿⣿⣿⣿⣿⣿⣿⡕⢕⢕⢕⢕⠀⠀⠀⠀⠀⠀⠀⠀⠀⠀⠀⠀⠀⠀</a:t>
            </a:r>
            <a:br/>
            <a:r>
              <a:t>⠀⠀⠀⠀⠀⠀⠀⠀⠀⠀⠀⢄⣕⣕⣕⣸⣿⣿⣷⣵⢜⣿⣿⣿⣿⣿⣿⣿⣿⣿⣿⣿⣿⣿⣿⣿⣿⣿⣿⣿⣿⣿⣿⣿⣿⣿⣿⣿⣿⡿⠕⠕⢱⣿⣿⣿⣿⣿⣿⣿⣿⣿⣷⢕⢕⢕⢕⢐⠀⠀⠀⠀⠀⠀⠀⠀⠀⠀⠀⠀⠀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⠀⠀⠀⠀⠀⠀⠀⠀⠀⠀⠀⢸⣿⣿⣿⣿⣿⣿⣿⣿⣿⣿⣿⣿⣿⣿⣿⣿⣿⣿⣿⣿⣿⣿⣿⣿⣿⣿⣿⣿⣿⣿⣿⣿⣿⣿⣿⣿⣿⡿⢿⢿⢻⣿⢿⣿⣿⣿⣿⣿⣿⣿⣿⡕⢕⢕⢕⢕⢕⠀⠀⠀⠀⠀⠀⠀⠀⠀⠀⠀⠀</a:t>
            </a:r>
            <a:br/>
            <a:r>
              <a:t>⠀⠀⠀⠀⠀⠀⠀⠀⠀⠀⠀⢸⣿⣿⣿⣿⣿⣿⣿⣿⣿⣿⣿⣿⣿⣿⣿⣿⣿⣿⣿⣿⣿⣿⣿⣿⣿⣿⣿⣿⣿⣿⣿⣿⣿⣯⣿⣿⣿⣧⣕⣱⣼⣿⣷⣝⢻⣿⣿⣿⣿⣿⣿⣷⣵⣵⣕⣵⣵⠀⠀⠀⠀⠀⠀⠀⠀⠀⠀⠀⠀</a:t>
            </a:r>
            <a:br/>
            <a:r>
              <a:t>⠀⠀⠀⠀⠀⠀⠀⠀⠀⠀⠀⢸⣿⣿⣿⣿⣿⣿⣿⣿⣿⣿⣿⣿⣿⣿⣿⣿⣿⣿⣿⣿⣿⣿⣿⣿⣿⣿⣿⣿⣿⣿⣿⣿⣿⣻⣿⣿⣿⣿⣿⣿⣿⣿⣿⣿⣧⣸⣿⣿⣿⣿⣿⣿⣿⣿⣿⣿⣿⠀⠀⠀⠀⠀⠀⠀⠀⠀⠀⠀⠀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⠀⠀⠀⠀⠀⠀⠀⠀⠀⠀⠀⢸⣿⣿⣿⣿⣿⣿⣿⣿⣿⣿⣿⣿⣿⣻⣿⣿⣿⣿⣿⣿⣿⣿⣻⣿⣿⣿⣿⣿⣿⣿⣿⣿⣿⣿⣿⣿⣿⣿⣿⣿⣿⣿⣿⣿⣿⣿⣿⣿⣿⣿⣿⣿⣿⣿⣿⣿⣿⠀⠀⠀⠀⠀⠀⠀⠀⠀⠀⠀⠀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⠀⠀⠀⠀⠀⠀⠀⠀⠀⠀⠀⠸⢿⣿⣿⣿⣿⣿⣿⣿⣿⣿⣿⣿⣿⣿⣿⣿⣿⣿⣿⣿⣿⣿⣿⣿⣿⣿⣿⣿⣿⣿⣿⣿⣿⣿⣿⣿⣿⣿⣿⣿⣿⣿⣿⣿⣿⣿⣿⣿⣿⣿⣿⣿⣿⣿⣿⣿⣿⠀⠀⠀⠀⠀⠀⠀⠀⠀⠀⠀⠀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⠀⠀⠀⠀⠀⠀⠀⠀⠀⠀⠀⠀⢕⢕⢕⢕⢜⢝⢝⢝⢟⢻⣿⣿⣿⣿⣿⣿⣿⣿⣿⣿⣿⣿⣿⣿⣿⣿⣿⣿⣿⣿⣿⡿⣿⣿⣿⣿⣿⣿⣿⣿⣿⣯⡽⡵⣝⣝⢝⢟⢟⢟⢟⢟⢟⢿⢿⢿⢿⠀⠀⠀⠀⠀⠀⠀⠀⠀⠀⠀⠀</a:t>
            </a:r>
            <a:br/>
            <a:r>
              <a:t>⠀⠀⠀⠀⠀⠀⠀⠀⠀⠀⠀⢔⢕⢕⢕⢵⢕⢕⢕⠕⠕⠕⢿⣿⣿⣿⣿⣿⣿⣿⣿⣿⣿⣿⣿⣿⣿⣿⣿⣿⣿⣿⣿⣷⣷⣵⣯⣿⣿⣿⣿⣿⣿⣿⣿⡿⣿⣿⣿⣿⣷⣷⣧⢵⢕⣕⡕⢕⢕⠀⠀⠀⠀⠀⠀⠀⠀⠀⠀⠀⠀</a:t>
            </a:r>
            <a:br/>
            <a:r>
              <a:t>⠀⠀⠀⠀⠀⠀⠀⠀⠀⠀⠀⢠⣵⣵⣵⣵⣵⣵⣕⢕⣄⣄⣸⣿⣿⣿⣿⡿⢿⣿⣿⣿⣿⣿⣿⣿⣿⣏⣿⣿⣿⣿⣿⣿⣿⣿⣿⣿⣿⣿⣿⣿⣿⢝⢻⢿⣿⡿⢿⢿⢿⢟⢹⡾⡿⣿⢧⡯⣧⠀⠀⠀⠀⠀⠀⠀⠀⠀⠀⠀⠀</a:t>
            </a:r>
            <a:br/>
            <a:r>
              <a:t>⠀⠀⠀⠀⠀⠀⠀⠀⠀⠀⠀⠈⠙⠙⠙⠙⠙⠙⠙⠙⠋⠙⠑⠘⠝⠙⠕⠕⠕⠕⠜⠏⠇⠑⢕⡕⢝⢻⣹⣿⣿⣿⣿⣿⣿⣿⣿⣿⣿⣿⣿⣿⣿⣷⣗⣷⣾⣷⣷⣾⣼⣵⣽⣷⣿⣽⣵⣧⣿⠀⠀⠀⠀⠀⠀⠀⠀⠀⠀⠀⠀</a:t>
            </a:r>
            <a:br/>
            <a:r>
              <a:t>⠀⠀⠀⠀⠀⠀⠀⠀⠀⠀⠀⠀⢕⢕⢕⢕⢔⢔⢔⢔⢔⢄⢔⢔⢔⢄⢄⢄⢄⢄⢄⢄⢄⠑⠁⢁⢄⣰⣿⣿⣿⣿⣿⣿⣿⣿⣿⣿⣿⣿⣿⣿⣿⡏⢝⠝⠙⢙⢙⢛⠛⠛⠛⠟⠟⠟⠟⠟⠻⠀⠀⠀⠀⠀⠀⠀⠀⠀⠀⠀⠀</a:t>
            </a:r>
            <a:br/>
            <a:r>
              <a:t>⠀⠀⠀⠀⠀⠀⠀⠀⠀⠀⠀⠀⠑⠑⠑⠑⠑⠑⠑⠑⠑⠑⠑⠑⠑⠑⠑⠑⠑⠑⠑⠑⠑⠑⠑⠑⠑⠛⠛⠛⠛⠛⠛⠛⠛⠛⠛⠛⠛⠛⠛⠛⠛⠛⠃⠑⠑⠑⠑⠑⠐⠐⠑⠐⠀⠐⠀⠐⠑⠀⠀⠀⠀⠀⠀⠀⠀⠀⠀⠀⠀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⠀⠀⠀⠀⠀⠀⠀⠀⠀⠀⠀⠀⢕⢑⠄⠐⠑⢝⣿⣿⣿⣿⣿⣿⣿⣿⣿⣿⣿⣿⣿⣿⣿⣿⣿⣿⣿⣿⣿⣿⣿⣿⣿⣿⣿⣿⣿⣿⣿⣿⣿⣿⣿⠟⢗⠇⢗⢟⢟⢟⢟⢟⢏⢙⠕⠀⠀⠀⠀⠀⠀⠀⠀⠀⠀⠀⠀⠀⠀⠀⠀</a:t>
            </a:r>
            <a:br/>
            <a:r>
              <a:t>⠀⠀⠀⠀⠀⠀⠀⠀⠀⠀⠀⠀⢕⢕⢐⢅⢕⡔⢜⢿⣿⣿⣿⣿⣿⣿⣿⣿⣿⣿⣿⣿⣿⣿⣿⣿⣿⣿⣿⣿⣿⣿⣿⣿⣿⣿⣿⣿⣿⣿⣿⡿⠕⠐⢔⢕⢕⢕⢕⢕⢕⢕⢕⢔⠀⠀⠀⠀⠀⠀⠀⠀⠀⠀⠀⠀⠀⠀⠀⠀⠀</a:t>
            </a:r>
            <a:br/>
            <a:r>
              <a:t>⠀⠀⠀⠀⠀⠀⠀⠀⠀⠀⠀⠀⢕⢕⢕⢕⣾⣿⡕⢜⢿⣿⣿⣿⣿⣿⣿⣿⣿⣿⣿⣿⣿⣿⣿⣿⣿⣿⣿⣿⣿⣿⣿⣿⣿⣿⣿⣿⣿⣿⡟⢑⠑⢔⣕⣕⣵⡵⢵⢕⣕⡕⢕⢕⢕⢑⢕⢀⠀⠀⠀⠀⠀⠀⠀⠀⠀⠀⠀⠀⠀</a:t>
            </a:r>
            <a:br/>
            <a:r>
              <a:t>⠀⠀⠀⠀⠀⠀⠀⠀⠀⠀⠀⢄⣕⣕⣕⣾⣿⣿⣿⣧⢼⣿⣿⣿⣿⣿⣿⣿⣿⣿⣿⣿⣿⣿⣿⣿⣿⣿⣿⣿⣿⣿⣿⣿⣿⣿⣿⣿⣿⣿⢕⢕⢕⣼⣿⣿⣿⣿⣷⣷⣾⣕⡕⢕⢕⢕⢕⢑⠀⠀⠀⠀⠀⠀⠀⠀⠀⠀⠀⠀⠀</a:t>
            </a:r>
            <a:br/>
            <a:r>
              <a:t>⠀⠀⠀⠀⠀⠀⠀⠀⠀⠀⠀⢸⣿⣿⣿⣿⣿⣿⣿⣿⣿⣿⣿⣿⣿⣿⣿⣿⣿⣿⣿⣿⣿⣿⣿⣿⣿⣿⣿⣿⣿⣿⣿⣿⣿⣿⣿⣿⣿⡇⢕⢿⣿⣿⣿⣿⣿⣿⣿⣿⣿⣿⣷⡕⢕⢕⢕⢕⢕⠀⠀⠀⠀⠀⠀⠀⠀⠀⠀⠀⠀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⠀⠀⠀⠀⠀⠀⠀⠀⠀⠀⠀⢸⣿⣿⣿⣿⣿⣿⣿⣿⣿⣿⣿⣿⣿⣿⣿⣿⣿⣿⣿⣿⣿⣿⣿⣿⣿⣿⣿⣿⣿⣿⣿⣿⣿⣿⣿⣿⣿⡇⢕⢳⢿⣿⣿⣿⣿⣿⣿⣿⣿⣿⣿⡇⢕⢕⢱⢕⢕⠀⠀⠀⠀⠀⠀⠀⠀⠀⠀⠀⠀</a:t>
            </a:r>
            <a:br/>
            <a:r>
              <a:t>⠀⠀⠀⠀⠀⠀⠀⠀⠀⠀⠀⢸⣿⣿⣿⣿⣿⣿⣿⣿⣿⣿⣿⣿⣿⣿⣿⣿⣿⣿⣿⣿⣿⣿⣿⣿⣿⣿⣿⣿⣿⣿⣿⣿⣿⡿⣿⣻⣿⣧⣵⣵⣾⣿⣿⣿⣿⣿⣿⣿⣿⣿⣿⣧⣧⣵⣕⣱⣵⠀⠀⠀⠀⠀⠀⠀⠀⠀⠀⠀⠀</a:t>
            </a:r>
            <a:br/>
            <a:r>
              <a:t>⠀⠀⠀⠀⠀⠀⠀⠀⠀⠀⠀⢸⣿⣿⣿⣿⣿⣿⣿⣿⣿⣿⣿⣿⣿⣿⣿⣿⣿⣿⣿⣿⣿⣿⣿⣿⣿⣿⣿⣿⣿⣿⣿⣿⣿⣽⣿⣿⣷⣿⣿⣿⣿⣿⣿⣿⣿⣿⣿⣿⣿⣿⣿⣿⣿⣿⣿⣿⣿⠀⠀⠀⠀⠀⠀⠀⠀⠀⠀⠀⠀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⠀⠀⠀⠀⠀⠀⠀⠀⠀⠀⠀⢸⣿⣿⣿⣿⣿⣿⣿⣿⣿⣿⣿⣿⣿⣿⣿⣿⣿⣿⣿⣿⣿⣿⣿⣿⣿⣿⣿⣿⣿⣿⣿⣿⣿⣧⣿⣿⣿⣿⣿⣿⣿⣿⣿⣿⣿⣿⣟⣿⣿⣿⣿⣿⣿⣿⣿⣿⣿⠀⠀⠀⠀⠀⠀⠀⠀⠀⠀⠀⠀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⠀⠀⠀⠀⠀⠀⠀⠀⠀⠀⠀⠸⢿⣿⣿⣿⣿⣿⣿⣿⣿⣿⣿⣿⣿⣿⣿⣿⣿⣿⣿⣿⣿⣿⣿⣿⣿⣿⣿⣿⣿⣿⣿⣿⣿⣿⣿⣿⣿⣿⣿⣿⣿⣿⣿⣿⣿⣿⣿⣿⣿⣿⣿⣿⣿⣿⣿⣿⣿⠀⠀⠀⠀⠀⠀⠀⠀⠀⠀⠀⠀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⠀⠀⠀⠀⠀⠀⠀⠀⠀⠀⠀⢀⢕⢕⢕⢕⢕⢝⢝⢝⢝⢟⣿⣿⣿⣿⣿⣿⣿⣿⣿⣿⣿⣿⣿⣿⣿⣿⣿⣿⣿⣿⣿⣿⣿⣿⣿⣿⣿⣿⣿⣿⣿⣿⣽⡽⣼⣝⡝⢝⢟⢟⢟⢟⢟⢟⢿⢿⢿⠀⠀⠀⠀⠀⠀⠀⠀⠀⠀⠀⠀</a:t>
            </a:r>
            <a:br/>
            <a:r>
              <a:t>⠀⠀⠀⠀⠀⠀⠀⠀⠀⠀⠀⢸⢫⢷⡷⢵⡕⢕⢕⠕⢕⠕⣿⣿⣿⣿⣿⣿⣿⣿⣿⣿⣿⣿⣿⣿⣿⣿⣿⣿⣿⣿⣿⣧⣥⣽⣽⣿⣿⣿⣿⣿⣿⣿⣿⣿⣿⣿⣿⣿⣿⣷⣧⢵⣵⣕⣕⢕⢕⠀⠀⠀⠀⠀⠀⠀⠀⠀⠀⠀⠀</a:t>
            </a:r>
            <a:br/>
            <a:r>
              <a:t>⠀⠀⠀⠀⠀⠀⠀⠀⠀⠀⠀⢠⣼⣵⣵⣽⣵⣧⣵⣵⣴⣤⣼⣿⣿⣿⣿⣿⢿⣿⣿⣿⣿⣿⣿⣿⣿⣟⣿⣿⣿⣿⣿⣿⣿⣿⣿⣿⣿⣿⣿⣿⣿⢏⢟⢿⣿⣿⢿⢿⢿⢟⢹⡾⡿⣿⢿⢿⣽⠀⠀⠀⠀⠀⠀⠀⠀⠀⠀⠀⠀</a:t>
            </a:r>
            <a:br/>
            <a:r>
              <a:t>⠀⠀⠀⠀⠀⠀⠀⠀⠀⠀⠀⠈⢙⢙⢙⢙⠙⠙⠋⠙⠋⠛⠋⠝⠝⠝⠕⠇⠕⠞⠝⠝⠙⢘⢜⡟⢿⢿⢼⣿⣿⣿⣿⣿⣿⣿⣿⣿⣿⣿⣿⣿⣿⣷⡷⣷⣾⣷⣷⣷⣾⣧⣽⣷⣿⣽⣵⣯⣿⠀⠀⠀⠀⠀⠀⠀⠀⠀⠀⠀⠀</a:t>
            </a:r>
            <a:br/>
            <a:r>
              <a:t>⠀⠀⠀⠀⠀⠀⠀⠀⠀⠀⠀⠀⢕⢕⢕⢕⢕⢕⢕⢔⢕⢔⢔⢔⢔⢔⢔⢔⢔⢄⢄⢔⢔⢕⢑⢅⢔⣴⣿⣿⣿⣿⣿⣿⣿⣿⣿⣿⣿⣿⣿⣿⣿⡏⢝⢍⢝⢙⢙⢏⠛⠛⠛⠛⠟⠝⠟⠟⠻⠀⠀⠀⠀⠀⠀⠀⠀⠀⠀⠀⠀</a:t>
            </a:r>
            <a:br/>
            <a:r>
              <a:t>⠀⠀⠀⠀⠀⠀⠀⠀⠀⠀⠀⠀⠑⠑⠑⠑⠑⠑⠑⠑⠑⠑⠑⠑⠑⠑⠑⠑⠑⠑⠑⠑⠑⠑⠑⠑⠘⠛⠛⠛⠛⠛⠛⠙⠛⠛⠛⠛⠛⠛⠛⠛⠛⠛⠑⠑⠑⠑⠑⠑⠑⠑⠑⠀⠀⠀⠀⠀⠑⠀⠀⠀⠀⠀⠀⠀⠀⠀⠀⠀⠀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⠀⠀⠀⠀⠀⠀⠀⠀⠀⠀⠀⠀⢐⢕⢔⢑⢔⢝⣿⣿⣿⣿⣿⣿⣿⣿⣿⣿⣿⣿⣿⣿⣿⣿⣿⣟⣿⣿⣿⣿⣿⣿⣿⣿⣿⣿⣿⣿⣿⣿⣿⣿⣿⠟⠗⠗⢟⢟⢟⢟⢟⢏⢝⠍⢁⠄⠄⠀⠀⠀⠀⠀⠀⠀⠀⠀⠀⠀⠀⠀⠀</a:t>
            </a:r>
            <a:br/>
            <a:r>
              <a:t>⠀⠀⠀⠀⠀⠀⠀⠀⠀⠀⠀⠀⢕⢕⢕⢕⢕⢕⢜⢿⣿⣿⣿⣿⣿⣿⣿⣿⣿⣿⣿⣿⣿⣿⣿⣿⣿⣿⣿⡿⣿⣿⣿⣿⣿⣿⣿⣿⣿⣿⣿⡟⠑⠀⢑⢕⢕⢕⢕⢕⢕⢕⢕⢔⠀⠀⠀⠀⠀⠀⠀⠀⠀⠀⠀⠀⠀⠀⠀⠀⠀</a:t>
            </a:r>
            <a:br/>
            <a:r>
              <a:t>⠀⠀⠀⠀⠀⠀⠀⠀⠀⠀⠀⠀⢕⢕⢕⢕⡕⢕⢕⢜⢿⣿⣿⣿⣿⣿⣿⣿⣿⣿⣿⣿⣿⣿⣿⣿⣿⣿⣿⣿⣿⣿⣿⣿⣿⣿⣿⣿⣿⣿⡏⠕⢁⢕⢕⢕⢕⢕⢕⢕⢕⢕⢕⢕⢕⢑⢅⢁⠀⠀⠀⠀⠀⠀⠀⠀⠀⠀⠀⠀⠀</a:t>
            </a:r>
            <a:br/>
            <a:r>
              <a:t>⠀⠀⠀⠀⠀⠀⠀⠀⠀⠀⠀⢄⣕⣱⣵⣼⣿⣿⣿⣷⣜⣿⣿⣿⣿⣿⣿⣿⣿⣿⣿⣿⣿⣿⣿⣿⣿⣿⣿⣿⣿⣿⣿⣿⣿⣿⣿⣿⣿⡿⢕⢕⢕⢕⡕⡱⣕⣵⢱⡕⢱⢕⢕⢕⢕⢕⢕⢕⠐⠀⠀⠀⠀⠀⠀⠀⠀⠀⠀⠀⠀</a:t>
            </a:r>
            <a:br/>
            <a:r>
              <a:t>⠀⠀⠀⠀⠀⠀⠀⠀⠀⠀⠀⢸⣿⣿⣿⣿⣿⣿⣿⣿⣿⣿⣿⣿⣿⣿⣿⣿⣿⣿⣿⣿⣿⣿⣿⣿⣿⣿⣿⣿⣿⣿⣿⣿⣿⣿⣿⣿⣿⡇⢕⢕⢕⣷⣿⣿⣿⣿⣼⣾⣿⣿⣗⢕⢕⢕⢕⢕⢕⠀⠀⠀⠀⠀⠀⠀⠀⠀⠀⠀⠀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⠀⠀⠀⠀⠀⠀⠀⠀⠀⠀⠀⢸⣿⣿⣿⣿⣿⣿⣿⣿⣿⣿⣿⣿⣿⣿⣿⣿⣿⣿⣿⣿⣿⣿⣿⣿⣿⣿⣿⣿⣿⣿⣿⣿⣿⣿⣿⣿⣿⡇⢕⢕⢱⣿⣿⣿⣿⣿⣿⣿⣿⣿⣿⢇⢕⢕⢕⢕⢕⠀⠀⠀⠀⠀⠀⠀⠀⠀⠀⠀⠀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⠀⠀⠀⠀⠀⠀⠀⠀⠀⠀⠀⢸⣿⣿⣿⣿⣿⣿⣿⣿⣿⣿⣿⣿⣿⣿⣿⣿⣿⣿⣿⣿⣿⣿⣿⣿⣿⣿⣿⣿⣿⣿⣿⣿⣿⣿⣿⣿⣿⣧⢵⣱⣼⣿⣿⣿⣿⣿⣿⣿⣿⣿⣿⣵⣱⣵⣵⣵⣵⠀⠀⠀⠀⠀⠀⠀⠀⠀⠀⠀⠀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⠀⠀⠀⠀⠀⠀⠀⠀⠀⠀⠀⢸⣿⣿⣿⣿⣿⣿⣿⣿⣿⣿⣿⣿⣿⣿⣿⣿⣿⣿⣿⣿⣿⣿⣿⣿⣿⣿⣿⣿⣿⣿⣿⣿⣿⣽⣿⣿⣿⣿⣿⣿⣿⣿⣿⣿⣿⣿⣿⣿⣿⣿⣿⣿⣿⣿⣿⣿⣿⠀⠀⠀⠀⠀⠀⠀⠀⠀⠀⠀⠀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⠀⠀⠀⠀⠀⠀⠀⠀⠀⠀⠀⠸⢿⢿⣿⣿⣿⣿⣿⣿⣿⣿⣿⣿⣿⣿⣿⣿⣿⣿⣿⣿⣿⣿⣿⣿⣿⣿⣿⣿⣿⣿⣿⣿⣿⣿⣿⣿⣿⣿⣿⣿⣿⣿⣿⣿⣿⣿⣿⣿⣿⣿⣿⣿⣿⣿⣿⣿⣿⠀⠀⠀⠀⠀⠀⠀⠀⠀⠀⠀⠀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⠀⠀⠀⠀⠀⠀⠀⠀⠀⠀⠀⢁⡕⢕⢕⢕⢕⢜⢝⢝⢝⢹⣿⣿⣿⣿⣿⣿⣿⣿⣿⣿⣿⣿⣿⣿⣿⣿⣿⣿⣿⣿⣿⣿⣿⣿⣿⣿⣿⣿⣿⣿⣿⣿⣿⣿⣿⣽⣯⡟⢟⢟⢟⢟⢟⢟⢿⢿⢿⠀⠀⠀⠀⠀⠀⠀⠀⠀⠀⠀⠀</a:t>
            </a:r>
            <a:br/>
            <a:r>
              <a:t>⠀⠀⠀⠀⠀⠀⠀⠀⠀⠀⠀⢸⢯⣿⣷⣧⣕⣕⢕⠕⢕⠕⣿⣿⣿⣿⣿⣿⣿⣿⣿⣿⣿⣿⣿⣿⣿⣿⣿⣿⣿⣿⣿⣽⣝⣝⣿⣿⣿⣿⣿⣿⣿⣿⣿⣿⣿⣿⣿⣿⣿⣷⣷⢧⣵⣕⣕⡕⢕⠀⠀⠀⠀⠀⠀⠀⠀⠀⠀⠀⠀</a:t>
            </a:r>
            <a:br/>
            <a:r>
              <a:t>⠀⠀⠀⠀⠀⠀⠀⠀⠀⠀⠀⢰⣼⣵⣮⣽⣽⣿⣽⣵⣴⣥⣼⣿⣿⣿⣿⣿⣿⣿⣿⣿⣿⣿⣿⣿⣿⣟⣿⣿⣿⣿⣿⣿⣿⣿⣿⣿⣿⣿⣿⣿⣿⡿⢻⢿⣿⣿⢿⣿⣿⢿⣻⣿⡿⣿⢿⣿⣿⠀⠀⠀⠀⠀⠀⠀⠀⠀⠀⠀⠀</a:t>
            </a:r>
            <a:br/>
            <a:r>
              <a:t>⠀⠀⠀⠀⠀⠀⠀⠀⠀⠀⠀⠈⢙⢙⢙⢙⢙⢙⢋⢛⢋⠟⠏⠏⠏⠋⠝⢟⠝⠟⠟⠝⠛⢋⢟⣟⢿⢿⣾⣿⣿⣿⣿⣿⣿⣿⣿⣿⣿⣿⣿⣿⣿⣿⣾⣷⣾⣷⣾⣿⣾⣿⣿⣿⣿⣽⣵⣿⣿⠀⠀⠀⠀⠀⠀⠀⠀⠀⠀⠀⠀</a:t>
            </a:r>
            <a:br/>
            <a:r>
              <a:t>⠀⠀⠀⠀⠀⠀⠀⠀⠀⠀⠀⠀⢕⢕⢕⢕⢕⢕⢕⢕⢕⢕⡕⢕⢕⢕⢔⢔⢔⢔⢔⢔⢔⢕⢝⢔⢕⣾⣿⣿⣿⣿⣿⣿⣿⣿⣿⣿⣿⣿⣿⣿⣿⡝⢝⢝⢝⢝⢝⢟⢟⢟⠟⢟⢟⢟⢻⢿⢿⠀⠀⠀⠀⠀⠀⠀⠀⠀⠀⠀⠀</a:t>
            </a:r>
            <a:br/>
            <a:r>
              <a:t>⠀⠀⠀⠀⠀⠀⠀⠀⠀⠀⠀⠀⠑⠑⠑⠑⠑⠑⠑⠑⠑⠑⠑⠑⠑⠑⠑⠑⠑⠑⠑⠑⠑⠑⠑⠑⠚⠛⠛⠛⠛⠙⠛⠛⠛⠛⠛⠛⠛⠛⠛⠛⠛⠃⠑⠑⠑⠑⠑⠑⠑⠑⠑⠑⠑⠑⠑⠑⠑⠀⠀⠀⠀⠀⠀⠀⠀⠀⠀⠀⠀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⠀⠀⠀⠀⠀⠀⠀⠀⠀⠀⠀⠀⢔⢕⢔⢑⢑⠝⢿⣿⣿⣿⣿⣿⣿⣿⣿⣿⣿⣿⣿⣿⣿⣿⣿⣿⣿⣿⣿⣿⣿⣿⣿⣿⣿⣿⣿⣿⣿⢿⣿⣿⡿⠟⠛⢙⢝⢝⢝⢝⢝⢝⠍⠅⠑⠀⠁⠀⠀⠀⠀⠀⠀⠀⠀⠀⠀⠀⠀⠀⠀</a:t>
            </a:r>
            <a:br/>
            <a:r>
              <a:t>⠀⠀⠀⠀⠀⠀⠀⠀⠀⠀⠀⠀⢕⢕⢑⢔⢕⢕⢜⣿⣿⣿⣿⣿⣿⣿⣿⣿⣿⣿⣿⣿⣿⣿⣿⣿⣿⣿⣿⣿⣿⣿⣿⣿⣿⣿⣿⣿⣿⣿⣿⢏⠅⢁⠄⢕⢕⢕⢕⢕⢕⢕⢕⢄⢀⠀⠀⠀⠀⠀⠀⠀⠀⠀⠀⠀⠀⠀⠀⠀⠀</a:t>
            </a:r>
            <a:br/>
            <a:r>
              <a:t>⠀⠀⠀⠀⠀⠀⠀⠀⠀⠀⠀⠀⢕⢕⢕⢕⢕⢕⢱⣼⢿⣿⣿⣿⣿⣿⣿⣿⣿⣿⣿⣿⣿⣿⣿⣿⣿⣿⣿⣿⣿⣿⣿⣿⣿⣿⣿⣿⣿⣿⢇⢁⠔⢔⢕⢕⢕⢕⢕⢕⢕⢕⢕⢕⢅⢅⠅⠄⠀⠀⠀⠀⠀⠀⠀⠀⠀⠀⠀⠀⠀</a:t>
            </a:r>
            <a:br/>
            <a:r>
              <a:t>⠀⠀⠀⠀⠀⠀⠀⠀⠀⠀⠀⢄⣵⣕⣱⣱⣵⣼⣿⣷⣾⣿⣿⣿⣿⣿⣿⣿⣿⣿⣿⣿⣿⣿⣿⣿⣿⣿⣿⣿⣿⣿⣿⣿⣿⣿⣿⣿⣿⡟⢕⢕⢄⢕⢕⢕⢕⢕⢕⢕⢕⢕⢕⢕⢕⢅⢕⢕⢔⠀⠀⠀⠀⠀⠀⠀⠀⠀⠀⠀⠀</a:t>
            </a:r>
            <a:br/>
            <a:r>
              <a:t>⠀⠀⠀⠀⠀⠀⠀⠀⠀⠀⠀⢸⣿⣿⣿⣿⣿⣿⣿⣿⣿⣿⣿⣿⣿⣿⣿⣿⣿⣿⣿⣿⣿⣿⣿⣿⣿⣿⣿⣿⣿⣿⣿⣿⣿⣿⣿⣿⣿⡇⢕⢕⢕⢕⢕⢕⢕⢕⢕⢕⢕⣱⡕⢕⢕⢕⢕⢕⢕⠀⠀⠀⠀⠀⠀⠀⠀⠀⠀⠀⠀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⠀⠀⠀⠀⠀⠀⠀⠀⠀⠀⠀⢸⣿⣿⣿⣿⣿⣿⣿⣿⣿⣿⣿⣿⣿⣿⣿⣿⣿⣿⣿⣿⣿⣿⣿⣿⣿⣿⣿⣿⣿⣿⣿⣿⣿⣿⣿⣿⣿⡇⢕⡕⢕⢕⣕⣕⣱⣵⣵⣕⣕⣣⡕⢕⢕⢕⢕⢕⢕⠀⠀⠀⠀⠀⠀⠀⠀⠀⠀⠀⠀</a:t>
            </a:r>
            <a:br/>
            <a:r>
              <a:t>⠀⠀⠀⠀⠀⠀⠀⠀⠀⠀⠀⢸⣿⣿⣿⣿⣿⣿⣿⣿⣿⣿⣿⣿⣿⣿⣿⣿⣿⣿⣿⣿⣿⣿⣿⣿⣿⣿⣿⣿⣿⣿⣿⣹⣯⣻⣽⣿⣿⣷⣧⣵⣵⣾⣿⣿⣿⣿⣿⣿⣿⣿⣷⣵⣵⣧⣱⡱⣵⠀⠀⠀⠀⠀⠀⠀⠀⠀⠀⠀⠀</a:t>
            </a:r>
            <a:br/>
            <a:r>
              <a:t>⠀⠀⠀⠀⠀⠀⠀⠀⠀⠀⠀⢸⣿⣿⣿⣿⣿⣿⣿⣿⣿⣿⣿⣿⣿⣿⣿⣿⣿⣿⣿⣿⣿⣿⣿⣿⣿⣿⣿⣿⣿⣿⣿⣝⢜⢿⣿⣿⣿⣿⣿⣿⣿⣿⣿⣿⣿⣿⣿⣿⣿⣿⣿⣿⣿⣿⣿⣿⣿⠀⠀⠀⠀⠀⠀⠀⠀⠀⠀⠀⠀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⠀⠀⠀⠀⠀⠀⠀⠀⠀⠀⠀⢸⣿⣿⣿⣿⣿⣿⣿⣿⣿⣿⣿⣿⣿⣿⣿⣿⣿⣿⣿⣿⣿⣿⣿⣿⣿⣿⣿⣿⣿⣿⣿⣿⣾⣪⣿⣿⣿⣿⣿⣿⣿⣿⣿⣿⣿⣿⣿⣿⣿⣿⣿⣿⣿⣿⣿⣿⣿⠀⠀⠀⠀⠀⠀⠀⠀⠀⠀⠀⠀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⠀⠀⠀⠀⠀⠀⠀⠀⠀⠀⠀⢸⣿⣿⣿⣿⣿⣿⣿⣿⣿⣯⣿⣿⣿⣿⣿⣿⣿⣿⣿⣽⣯⣽⣿⣯⣿⣿⣿⣿⣿⣿⣿⣿⣿⣿⣿⣿⣿⣿⣿⣿⣿⣿⣿⣿⣿⣿⣿⣿⣿⣿⣿⣿⣿⣿⣿⣿⣿⠀⠀⠀⠀⠀⠀⠀⠀⠀⠀⠀⠀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⠀⠀⠀⠀⠀⠀⠀⠀⠀⠀⠀⠸⢿⢿⢿⢿⣿⣿⣿⣿⣿⣿⣿⣿⣿⣿⣿⣿⣿⣿⣿⣿⣿⣿⣿⣿⣿⣿⣿⣿⣿⣿⣿⣿⣿⣿⣿⣿⣿⣿⣿⣿⣿⣿⢿⣿⣿⣿⣿⣿⣿⣿⣿⣿⣿⣿⣿⣿⣿⠀⠀⠀⠀⠀⠀⠀⠀⠀⠀⠀⠀</a:t>
            </a:r>
            <a:br/>
            <a:r>
              <a:t>⠀⠀⠀⠀⠀⠀⠀⠀⠀⠀⠀⢀⣕⢕⢕⢕⢕⢕⢕⢝⢝⢹⣿⣿⣿⣿⣿⣿⣿⣿⣿⣿⣿⣿⣿⣿⣿⣿⣿⣿⣿⣿⣿⣿⣿⣿⣿⣿⣿⣿⣿⣿⣿⣿⣾⣾⣯⣵⣜⣝⡝⢝⢝⢝⢟⢟⢟⢟⢟⠀⠀⠀⠀⠀⠀⠀⠀⠀⠀⠀⠀</a:t>
            </a:r>
            <a:br/>
            <a:r>
              <a:t>⠀⠀⠀⠀⠀⠀⠀⠀⠀⠀⠀⢸⢻⣿⢷⣷⢵⣕⢕⢑⢑⠕⣿⣿⣿⣿⣿⣿⣿⣿⣿⣿⣿⣿⣿⣿⣿⣿⣿⣿⣿⣿⣵⣽⣽⣽⣿⣿⣿⣿⣿⣿⣿⣿⣿⣿⣿⣿⣿⣿⣿⣿⣷⣷⣧⣵⣕⣕⣕⠀⠀⠀⠀⠀⠀⠀⠀⠀⠀⠀⠀</a:t>
            </a:r>
            <a:br/>
            <a:r>
              <a:t>⠀⠀⠀⠀⠀⠀⠀⠀⠀⠀⠀⢱⣷⣷⣿⣯⣷⣧⣵⣼⣴⣴⣿⣿⣿⣿⣿⣿⣿⣿⣿⣿⣿⣿⣿⣿⣿⣯⣿⣿⣿⣿⢿⣿⣿⣿⣿⣿⣿⣿⣿⣿⡿⢿⣿⢿⣿⣿⢿⣟⣿⣿⣿⣿⣿⣿⣿⣿⣿⠀⠀⠀⠀⠀⠀⠀⠀⠀⠀⠀⠀</a:t>
            </a:r>
            <a:br/>
            <a:r>
              <a:t>⠀⠀⠀⠀⠀⠀⠀⠀⠀⠀⠀⠈⢝⢍⢙⢝⢙⢙⢝⢝⢝⢏⢝⠏⠝⠟⠟⠟⠟⠛⠛⠛⢛⢟⣿⢿⣿⣿⣿⣿⣿⣿⣿⣿⣿⣿⣿⣿⣿⣿⣿⣿⣿⣿⣿⣿⣿⣿⣾⣿⣾⣾⣿⣿⣿⣯⣽⣿⣿⠀⠀⠀⠀⠀⠀⠀⠀⠀⠀⠀⠀</a:t>
            </a:r>
            <a:br/>
            <a:r>
              <a:t>⠀⠀⠀⠀⠀⠀⠀⠀⠀⠀⠀⠀⢕⢕⢕⢕⢕⢕⢕⢕⢕⣕⢕⢕⢕⢕⢕⢕⢕⢕⢕⢣⢕⢝⣱⣿⣿⣿⣿⣿⣿⣿⣿⣿⣿⣿⣿⣿⣿⣿⣿⣿⢕⢕⢜⢝⢝⢝⢝⢝⢝⢝⢟⢟⢟⢟⢟⢟⢻⠀⠀⠀⠀⠀⠀⠀⠀⠀⠀⠀⠀</a:t>
            </a:r>
            <a:br/>
            <a:r>
              <a:t>⠀⠀⠀⠀⠀⠀⠀⠀⠀⠀⠀⠀⠑⠑⠑⠑⠑⠑⠑⠓⠑⠑⠑⠑⠑⠑⠑⠙⠑⠑⠑⠑⠑⠚⠛⠛⠛⠛⠛⠛⠛⠛⠛⠛⠛⠛⠛⠛⠛⠛⠛⠛⠃⠑⠑⠑⠑⠑⠑⠑⠑⠑⠑⠑⠑⠑⠑⠘⠑⠀⠀⠀⠀⠀⠀⠀⠀⠀⠀⠀⠀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⠀⠀⠀⠀⠀⠀⠀⠀⠀⠀⠀⠀⢕⢑⠐⢁⢁⢝⣿⣿⣿⣿⣿⣿⣿⣿⣿⣿⣿⣿⣿⣿⣿⣿⣿⣿⣿⣿⣿⣿⣿⣿⣿⣿⣿⣿⣿⣿⣿⣿⣿⣿⢟⠙⢙⠙⢝⢝⢝⢝⢝⢝⠁⠀⠀⠀⠀⠀⠀⠀⠀⠀⠀⠀⠀⠀⠀⠀⠀⠀⠀</a:t>
            </a:r>
            <a:br/>
            <a:r>
              <a:t>⠀⠀⠀⠀⠀⠀⠀⠀⠀⠀⠀⠀⢕⢕⢕⢕⢕⢕⢜⣿⣿⣿⣿⣿⣿⣿⣿⣿⣿⣿⣿⣿⣿⣿⣿⣿⣿⣿⣿⣿⣿⣿⣿⣿⣿⣿⣿⣿⣿⣿⣿⢇⠁⠁⠄⢕⢕⢕⢕⢕⢕⢕⢔⢄⢀⠀⢀⠀⠀⠀⠀⠀⠀⠀⠀⠀⠀⠀⠀⠀⠀</a:t>
            </a:r>
            <a:br/>
            <a:r>
              <a:t>⠀⠀⠀⠀⠀⠀⠀⠀⠀⠀⠀⠀⢕⢕⢕⢕⢕⣱⣷⡿⣿⣿⣿⣿⣿⣿⣿⣿⣿⣿⣿⣿⣿⣿⣿⣿⣿⣿⣿⣿⣿⣿⣿⣿⣿⣿⣿⣿⣿⣿⢇⠔⠕⢔⢕⢕⢕⢕⢕⢕⢕⢕⢕⢕⢄⢄⠀⠀⠀⠀⠀⠀⠀⠀⠀⠀⠀⠀⠀⠀⠀</a:t>
            </a:r>
            <a:br/>
            <a:r>
              <a:t>⠀⠀⠀⠀⠀⠀⠀⠀⠀⠀⠀⢔⣵⣵⣵⣕⣾⣿⣿⣷⣾⣿⣿⣿⣿⣿⣿⣿⣿⣿⣿⣿⣿⣿⣿⣿⣿⣻⣿⣿⣿⣿⣿⣿⣿⣿⣿⣿⣿⡇⢕⢑⢔⢕⢕⢕⢕⢕⢕⢕⢕⢕⢕⢕⢕⢕⢕⢕⠀⠀⠀⠀⠀⠀⠀⠀⠀⠀⠀⠀⠀</a:t>
            </a:r>
            <a:br/>
            <a:r>
              <a:t>⠀⠀⠀⠀⠀⠀⠀⠀⠀⠀⠀⢸⣿⣿⣿⣿⣿⣿⣿⣿⣿⣿⣿⣿⣿⣿⣿⣿⣿⣿⣿⣿⣿⣿⣿⣿⣿⣿⣿⣿⣿⣿⣿⣿⣿⣿⣿⣿⣿⢕⢕⢕⢕⢕⢕⢕⢕⢕⢕⢕⢕⣕⡕⢕⢕⢕⢕⢕⢅⠀⠀⠀⠀⠀⠀⠀⠀⠀⠀⠀⠀</a:t>
            </a:r>
            <a:br/>
            <a:r>
              <a:t>⠀⠀⠀⠀⠀⠀⠀⠀⠀⠀⠀⢸⣿⣿⣿⣿⣿⣿⣿⣿⣿⣿⣿⣿⣿⣿⣿⣿⣿⣿⣿⣿⣿⣿⣿⣿⣿⣿⣿⣿⣿⣿⣿⣿⣿⣿⣿⣿⣿⡇⢕⢕⢕⢕⣕⣕⣕⣷⣧⣕⣕⣳⡇⢕⢕⢕⢕⢕⢕⠀⠀⠀⠀⠀⠀⠀⠀⠀⠀⠀⠀</a:t>
            </a:r>
            <a:br/>
            <a:r>
              <a:t>⠀⠀⠀⠀⠀⠀⠀⠀⠀⠀⠀⢸⣿⣿⣿⣿⣿⣿⣿⣿⣿⣿⣿⣿⣿⣿⣿⣿⣿⣿⣿⣿⣿⣿⣿⣿⣿⣿⣿⣿⣿⣿⣹⢕⢕⣿⣿⣿⣿⣷⣱⣵⣵⣿⣿⣿⣿⣿⣿⣿⣿⣿⣿⣵⣕⣇⣱⡳⣯⠀⠀⠀⠀⠀⠀⠀⠀⠀⠀⠀⠀</a:t>
            </a:r>
            <a:br/>
            <a:r>
              <a:t>⠀⠀⠀⠀⠀⠀⠀⠀⠀⠀⠀⢸⣿⣿⣿⣿⣿⣿⣿⣿⣿⣿⣿⣿⣿⣿⣿⣿⣿⣿⣿⣿⣿⣿⣿⣿⣿⣿⣿⣿⣿⣿⣽⣕⣕⡸⣿⣿⣿⣿⣿⣿⣿⣿⣿⣿⣿⣿⣿⣿⣿⣿⣿⣿⣿⣿⣿⣿⣿⠀⠀⠀⠀⠀⠀⠀⠀⠀⠀⠀⠀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⠀⠀⠀⠀⠀⠀⠀⠀⠀⠀⠀⢸⣿⣿⣿⣿⣿⣿⣿⣿⣿⣿⣿⣿⣿⣿⣿⣿⣿⣿⣿⣿⣿⣿⣿⣿⣿⣿⣿⣿⣿⣿⣟⣿⣿⣿⣿⣿⣿⣿⣿⣿⣿⣿⣿⣿⣿⣿⣿⣿⣿⣿⣿⣿⣿⣿⣿⣿⣿⠀⠀⠀⠀⠀⠀⠀⠀⠀⠀⠀⠀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⠀⠀⠀⠀⠀⠀⠀⠀⠀⠀⠀⢸⣿⣿⣿⣿⣿⣿⣿⣿⣿⣿⣿⣿⣿⣿⣿⣿⣿⣿⣯⣿⣿⣿⣿⣿⣿⣿⣿⣿⣿⣿⣿⣿⣿⣿⣿⣿⣿⣿⣿⣿⣿⣿⣿⣿⣿⣿⣿⣿⣿⣿⣿⣿⣿⣿⣿⣿⣿⠀⠀⠀⠀⠀⠀⠀⠀⠀⠀⠀⠀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⠀⠀⠀⠀⠀⠀⠀⠀⠀⠀⠀⠘⢿⢿⢿⢿⢿⣿⣿⣿⣿⣿⣿⣿⣿⣿⣿⣿⣿⣿⣿⣿⣿⣿⣿⣿⣿⣿⣿⣿⣿⣿⣿⣿⣿⣿⣿⣿⣿⣿⣿⣿⣿⣿⣿⡿⣿⣿⣿⣿⣿⣿⣿⣿⣿⣿⣿⣿⣿⠀⠀⠀⠀⠀⠀⠀⠀⠀⠀⠀⠀</a:t>
            </a:r>
            <a:br/>
            <a:r>
              <a:t>⠀⠀⠀⠀⠀⠀⠀⠀⠀⠀⠀⢄⣕⢕⢕⢕⢕⢕⢕⢕⢝⢹⣿⣿⣿⣿⣿⣿⣿⣿⣿⣿⣿⣿⣿⣿⣿⣿⣿⣿⣿⡿⢿⣿⣿⣿⣿⣿⣿⣿⣿⣿⣿⣿⣿⣷⣷⣧⣵⣝⣝⢝⢝⢝⢝⢟⢟⢟⢟⠀⠀⠀⠀⠀⠀⠀⠀⠀⠀⠀⠀</a:t>
            </a:r>
            <a:br/>
            <a:r>
              <a:t>⠀⠀⠀⠀⠀⠀⠀⠀⠀⠀⠀⠸⢳⡿⢟⡷⣇⡕⡑⠕⢑⠕⣿⣿⣿⣿⣿⣿⣿⣿⣿⣿⣿⣿⣿⣿⣿⣿⣿⣿⣿⣷⣷⣶⣵⣿⣿⣿⣿⣿⣿⢿⣿⣿⣿⣿⣿⣿⣿⣿⣿⣿⣿⣷⣷⣵⣕⣕⣕⠀⠀⠀⠀⠀⠀⠀⠀⠀⠀⠀⠀</a:t>
            </a:r>
            <a:br/>
            <a:r>
              <a:t>⠀⠀⠀⠀⠀⠀⠀⠀⠀⠀⠀⢰⣷⣷⣷⣷⣷⣧⣷⣷⣷⣧⣿⣿⣿⣿⣿⣿⡿⣿⣿⣿⣿⣿⣿⣿⣿⣿⣿⣿⣿⣿⣿⣿⣿⣿⣿⣿⣿⣿⣿⡫⢕⢜⢟⢿⣿⢿⢟⢿⣿⣿⣿⣿⣿⣿⣿⣿⣿⠀⠀⠀⠀⠀⠀⠀⠀⠀⠀⠀⠀</a:t>
            </a:r>
            <a:br/>
            <a:r>
              <a:t>⠀⠀⠀⠀⠀⠀⠀⠀⠀⠀⠀⠁⢅⢅⢌⢍⢉⢉⢉⠙⢙⠙⠙⠑⠙⠙⠙⠕⠙⠛⠛⠛⢿⣿⣿⣿⣿⣿⣿⣿⣿⣿⣿⣿⣿⣿⣿⣿⣿⣿⣿⣿⣿⣿⣿⣿⣿⣿⣿⣿⣾⣷⣿⣿⣷⣷⣿⣿⣿⠀⠀⠀⠀⠀⠀⠀⠀⠀⠀⠀⠀</a:t>
            </a:r>
            <a:br/>
            <a:r>
              <a:t>⠀⠀⠀⠀⠀⠀⠀⠀⠀⠀⠀⠀⢕⢕⢕⢕⢕⢕⢕⢕⢕⢕⢕⢕⢕⢕⢕⢕⢕⢕⢕⢕⢕⣽⣿⣿⣿⣿⣿⣿⣿⣿⣿⣿⣿⣿⣿⣿⣿⣿⣿⢇⢔⢑⢀⢅⢅⢅⢌⢍⢉⢉⢍⢉⠙⢝⢙⢛⢟⠀⠀⠀⠀⠀⠀⠀⠀⠀⠀⠀⠀</a:t>
            </a:r>
            <a:br/>
            <a:r>
              <a:t>⠀⠀⠀⠀⠀⠀⠀⠀⠀⠀⠀⠀⠑⠑⠑⠑⠑⠑⠑⠓⠑⠑⠑⠑⠑⠑⠑⠑⠑⠑⠑⠑⠛⠛⠛⠛⠛⠛⠛⠛⠛⠛⠛⠛⠛⠛⠛⠛⠛⠛⠛⠃⠑⠑⠑⠑⠑⠑⠑⠑⠑⠑⠑⠑⠑⠑⠑⠑⠑⠀⠀⠀⠀⠀⠀⠀⠀⠀⠀⠀⠀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⠀⠀⠀⠀⠀⠀⠀⠀⠀⠀⠀⣿⣿⣿⣿⣿⣿⣿⣿⣿⣿⣿⣿⣿⣿⣿⣿⣿⣿⣿⣿⣿⣿⣿⣿⣿⣿⣿⣿⣿⣿⣿⣿⣿⣿⣿⣽⣿⣿⣿⣿⣿⣿⡿⣿⣿⣿⣿⣿⣿⣿⣿⣿⣿⣿⣿⣿⣿⣿⠀⠀⠀⠀⠀⠀⠀⠀⠀⠀⠀⠀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⠀⠀⠀⠀⠀⠀⠀⠀⠀⠀⠀⣿⣿⣿⣿⣿⣿⣿⣿⣿⣿⣿⣿⣿⣿⣿⣿⣿⣿⣿⣿⣿⣿⣿⣿⣿⣿⣿⣿⣿⣿⣿⣿⣿⣿⣿⣿⣿⣿⣿⣿⣿⣿⣧⣕⢝⢿⣿⣿⣿⣿⣿⣿⣿⣿⣿⣿⣿⣿⠀⠀⠀⠀⠀⠀⠀⠀⠀⠀⠀⠀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⠀⠀⠀⠀⠀⠀⠀⠀⠀⠀⠀⣿⣿⣿⣿⣿⣿⣿⣿⣿⣿⣿⣿⣿⣿⣿⣿⣿⣿⣿⣿⣿⣿⣿⣿⣿⣿⣿⣿⣿⢿⢿⢿⣿⣿⣿⣿⣿⣿⣿⡿⣿⣯⣝⣟⣻⣷⣿⣿⣿⣿⣿⣿⣿⣿⣿⣿⣿⣿⠀⠀⠀⠀⠀⠀⠀⠀⠀⠀⠀⠀</a:t>
            </a:r>
            <a:br/>
            <a:r>
              <a:t>⠀⠀⠀⠀⠀⠀⠀⠀⠀⠀⠀⣿⣿⣿⣿⣿⣿⣿⣿⣿⣿⣿⣿⣿⣿⣿⣿⣿⣿⣿⣿⣿⣿⣿⣿⣿⣿⡿⢏⢕⢕⢷⣷⣵⣝⢟⢟⢻⢿⣿⣵⣕⢜⢝⢝⣝⢟⢟⢻⣿⣿⣿⣿⣿⣿⣿⣿⣿⣿⠀⠀⠀⠀⠀⠀⠀⠀⠀⠀⠀⠀</a:t>
            </a:r>
            <a:br/>
            <a:r>
              <a:t>⠀⠀⠀⠀⠀⠀⠀⠀⠀⠀⠀⣿⣿⣿⣿⣿⣿⣿⣿⣿⣿⣿⣿⣿⣿⣿⣿⣿⣿⣿⣿⣿⣿⣿⣿⣿⣿⣷⣇⢕⢕⣱⣷⡏⢟⢷⢕⢕⢕⢕⢝⢿⢿⣷⣷⣾⣾⣿⣿⣿⣿⣿⣿⣿⣿⣿⣿⣿⣿⠀⠀⠀⠀⠀⠀⠀⠀⠀⠀⠀⠀</a:t>
            </a:r>
            <a:br/>
            <a:r>
              <a:t>⠀⠀⠀⠀⠀⠀⠀⠀⠀⠀⠀⣿⣿⣿⣿⣿⣿⣿⣿⣿⣿⣿⣿⣿⣿⣿⣿⣿⣿⣿⣿⣿⣿⣿⣿⣿⣿⣯⣿⣵⣵⣝⣏⣵⣧⢱⡕⢕⢱⢇⢕⢹⢕⡼⣜⣝⡝⢟⣻⣿⣿⣿⣿⣿⣿⣿⣿⣿⣿⠀⠀⠀⠀⠀⠀⠀⠀⠀⠀⠀⠀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⠀⠀⠀⠀⠀⠀⠀⠀⠀⠀⠀⣿⣿⣿⣿⣿⣿⣿⣿⣿⣿⣿⣿⣿⣿⣿⣿⣿⣿⣿⣿⣿⣿⣿⣿⣿⣿⣿⣿⣿⣿⣿⣿⣿⡗⢕⢝⢕⢕⢕⢕⡝⢕⢜⢫⢹⢿⡿⣿⣿⣿⣿⣿⣿⣿⣿⣿⣿⣿⠀⠀⠀⠀⠀⠀⠀⠀⠀⠀⠀⠀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⠀⠀⠀⠀⠀⠀⠀⠀⠀⠀⠀⣿⣿⣿⣿⣿⣿⣿⣿⣿⣿⣿⣿⣿⣿⣿⣿⣿⣿⣿⣿⣿⣿⣿⣿⣿⣿⣿⣿⣿⣿⣿⢿⢝⢕⡕⡕⢜⢻⢇⢕⢕⢕⢕⣷⣿⣿⣿⣿⣿⣿⣿⣿⣿⣿⣿⣿⣿⣿⠀⠀⠀⠀⠀⠀⠀⠀⠀⠀⠀⠀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⠀⠀⠀⠀⠀⠀⠀⠀⠀⠀⠀⣿⣿⣿⣿⣿⣿⣿⣿⣿⣿⣿⣿⣿⣿⣿⣿⣿⣿⣿⣿⣿⣿⣿⣿⣿⣿⣿⣿⣿⣿⣿⣾⣿⢷⢇⢕⢕⢕⢕⢕⢕⣱⣿⣿⣿⣿⣿⣿⣿⣿⣿⣿⣿⣿⣿⣿⣿⣿⠀⠀⠀⠀⠀⠀⠀⠀⠀⠀⠀⠀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⠀⠀⠀⠀⠀⠀⠀⠀⠀⠀⠀⣿⣿⣿⣿⣿⣿⣿⣿⣿⣿⣿⣿⣿⣿⣿⣿⣿⣿⣿⣿⣿⣿⣿⣿⣿⣿⣿⣿⣿⣿⢏⢞⢼⢏⢕⢕⢕⢕⢕⢕⣵⣿⣿⣿⣿⣿⣿⣿⣿⣿⣿⣿⣿⣿⣿⣿⣿⣿⠀⠀⠀⠀⠀⠀⠀⠀⠀⠀⠀⠀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⠀⠀⠀⠀⠀⠀⠀⠀⠀⠀⠀⣿⣿⣿⣿⣿⣿⣿⣿⣿⣿⣿⣿⣿⣿⣿⣿⣿⣿⣿⣿⣿⣿⣿⣿⣿⣿⣿⣿⣿⣿⣿⢕⢕⢕⢕⢕⢕⢕⣵⣿⣿⣿⣿⣿⣿⣿⣿⣿⣿⣿⣿⣿⣿⣿⣿⣿⣿⣿⠀⠀⠀⠀⠀⠀⠀⠀⠀⠀⠀⠀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⠀⠀⠀⠀⠀⠀⠀⠀⠀⠀⠀⣿⣿⣿⣿⣿⣿⣿⣿⣿⣿⣿⣿⣿⣿⣿⣿⣿⣿⣿⣿⣿⣿⣿⣿⣿⣿⣿⣿⣿⣿⣿⣿⣧⣵⣷⡇⢕⢱⣿⣿⣿⣿⣿⣿⣿⣿⣿⣿⣿⣿⣿⣿⣿⣿⣿⣿⣿⣿⠀⠀⠀⠀⠀⠀⠀⠀⠀⠀⠀⠀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⠀⠀⠀⠀⠀⠀⠀⠀⠀⠀⠀⣿⣿⣿⣿⣿⣿⣿⣿⣿⣿⣿⣿⣿⣿⣿⣿⣿⣿⣿⣿⣿⣿⣿⣿⣿⣿⣿⣿⣿⣿⣿⣿⣿⣿⣿⢕⢕⣾⣿⣿⣿⣿⣿⣿⣿⣿⣿⣿⣿⣿⣿⣿⣿⣿⣿⣿⣿⣿⠀⠀⠀⠀⠀⠀⠀⠀⠀⠀⠀⠀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⠀⠀⠀⠀⠀⠀⠀⠀⠀⠀⠀⣿⣿⣿⣿⣿⣿⣿⣿⣿⣿⣿⣿⣿⣿⣿⣿⣿⣿⣿⣿⣿⣿⣿⣿⣿⣿⣿⣿⣿⣿⣿⣿⣿⣿⡟⢱⣷⣿⣿⣿⣿⣿⣿⣿⣿⣿⣿⣿⣿⣿⣿⣿⣿⣿⣿⣿⣿⣿⠀⠀⠀⠀⠀⠀⠀⠀⠀⠀⠀⠀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⠀⠀⠀⠀⠀⠀⠀⠀⠀⠀⠀⣿⣿⣿⣿⣿⣿⣿⣿⣿⣿⣿⣿⣿⣿⣿⣿⣿⣿⣿⣿⣿⣿⣿⣿⣿⣿⣿⣿⣿⣿⣿⣿⣿⣯⣵⣾⣿⣿⣿⣿⣿⣿⣿⣿⣿⣿⣿⣿⣿⣿⣿⣿⣿⣿⣿⣿⣿⣿⠀⠀⠀⠀⠀⠀⠀⠀⠀⠀⠀⠀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⠀⠀⠀⠀⠀⠀⠀⠀⠀⠀⠀⣿⣿⣿⣿⣿⣿⣿⣿⣿⣿⣿⣿⣿⣿⣿⣿⣿⣿⣿⣿⣿⣿⣿⣿⣿⣿⣿⣿⣿⣿⣿⣿⣿⣿⣿⣿⣿⣿⣿⣿⣿⣿⣿⣿⣿⣿⣿⣿⣿⣿⡇⢸⣿⣿⣿⣿⣿⣿⠀⠀⠀⠀⠀⠀⠀⠀⠀⠀⠀⠀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⠀⠀⠀⠀⠀⠀⠀⠀⠀⠀⠀⠛⠛⠛⠛⠛⠛⠛⠛⠛⠛⠛⠛⠛⠛⠛⠛⠛⠛⠛⠛⠛⠛⠛⠛⠛⠛⠛⠛⠛⠛⠛⠛⠛⠛⠛⠛⠛⠛⠛⠛⠛⠛⠛⠛⠛⠛⠛⠛⠛⠛⠑⠑⠛⠛⠛⠛⠛⠛⠀⠀⠀⠀⠀⠀⠀⠀⠀⠀⠀⠀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⠀⠀⠀⠀⠀⠀⠀⠀⠀⠀⠀⠀⢅⢑⠕⢅⢅⢹⣿⣿⣿⣿⣿⣿⣿⣿⣿⣿⣿⣿⣿⣿⣿⣿⣿⣿⣿⣿⣿⣿⣿⣿⣿⣿⣿⣿⣿⣿⣿⣿⣿⣿⠟⢉⠈⢉⢝⢝⢝⢕⢕⢕⠄⠄⠀⠀⠀⠀⠀⠀⠀⠀⠀⠀⠀⠀⠀⠀⠀⠀⠀</a:t>
            </a:r>
            <a:br/>
            <a:r>
              <a:t>⠀⠀⠀⠀⠀⠀⠀⠀⠀⠀⠀⠀⢕⢕⢕⢕⢕⢕⢼⣿⣿⣿⣿⣿⣿⣿⣿⣿⣿⣿⣿⣿⣿⣿⣿⣿⣿⣿⣿⣿⣿⣿⣿⣿⣿⣿⣿⣿⣿⣿⡿⠑⠐⢀⢕⢕⢕⢕⢕⢕⢕⢕⢕⢔⢀⠀⠀⠀⠀⠀⠀⠀⠀⠀⠀⠀⠀⠀⠀⠀⠀</a:t>
            </a:r>
            <a:br/>
            <a:r>
              <a:t>⠀⠀⠀⠀⠀⠀⠀⠀⠀⠀⠀⠀⢕⢕⢕⢕⣞⣿⣿⢟⣿⣿⣿⣿⣿⣿⣿⣿⣿⣿⣿⣿⣿⣿⣿⣿⣿⣿⣿⣿⣿⣿⣿⣿⣿⣿⣿⣿⣿⡿⢕⢀⢀⢕⢕⢕⢕⢕⢕⢕⢕⢕⢕⢕⢔⢔⢅⢀⠀⠀⠀⠀⠀⠀⠀⠀⠀⠀⠀⠀⠀</a:t>
            </a:r>
            <a:br/>
            <a:r>
              <a:t>⠀⠀⠀⠀⠀⠀⠀⠀⠀⠀⠀⢰⣵⣵⣵⣼⣿⣿⣿⣷⣿⣿⣿⣿⣿⣿⣿⣿⣿⣿⣿⣿⣿⣿⣿⣿⣿⣿⣿⣿⣿⣿⣿⣿⣿⣿⣿⣿⣿⢇⢑⢕⢕⢱⣵⣷⡕⢕⢗⣕⢕⢕⢕⢕⢕⢕⢕⢕⠀⠀⠀⠀⠀⠀⠀⠀⠀⠀⠀⠀⠀</a:t>
            </a:r>
            <a:br/>
            <a:r>
              <a:t>⠀⠀⠀⠀⠀⠀⠀⠀⠀⠀⠀⢸⣿⣿⣿⣿⣿⣿⣿⣿⣿⣿⣿⣿⣿⣿⣿⣿⣿⣿⣿⣿⣿⣿⣿⣿⣿⣿⣿⣿⣿⣿⣿⣿⣿⣿⣿⣿⣿⢕⢕⢕⢕⢸⣿⣿⣿⣿⣿⣿⣿⣿⣿⡣⢕⢕⢕⢕⢕⠀⠀⠀⠀⠀⠀⠀⠀⠀⠀⠀⠀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⠀⠀⠀⠀⠀⠀⠀⠀⠀⠀⠀⢸⣿⣿⣿⣿⣿⣿⣿⣿⣿⣿⣿⣿⣿⣿⣿⣿⣿⣿⣿⣿⣿⣿⣿⣿⣿⣿⣿⣿⣿⣿⣿⣿⣿⣿⣿⣿⣿⢕⢕⢕⢕⣼⣿⣿⣿⣿⣿⣿⣿⣿⣿⣧⢕⢕⢕⢕⢕⠀⠀⠀⠀⠀⠀⠀⠀⠀⠀⠀⠀</a:t>
            </a:r>
            <a:br/>
            <a:r>
              <a:t>⠀⠀⠀⠀⠀⠀⠀⠀⠀⠀⠀⢸⣿⣿⣿⣿⣿⣿⣿⣿⣿⣿⣿⣿⣿⣿⣿⣿⣿⣿⣿⣿⣿⣿⣿⣿⣿⣿⣿⣿⢿⡝⢕⢕⡯⢿⣿⣿⣿⣷⣧⣵⣵⣿⣿⣿⣿⣿⣿⣿⣿⣿⣿⣿⣷⣾⣵⣵⣷⠀⠀⠀⠀⠀⠀⠀⠀⠀⠀⠀⠀</a:t>
            </a:r>
            <a:br/>
            <a:r>
              <a:t>⠀⠀⠀⠀⠀⠀⠀⠀⠀⠀⠀⢸⣿⣿⣿⣿⣿⣿⣿⣿⣿⣿⣿⣿⣿⣿⣿⣿⣿⣿⣿⣿⣿⣿⣿⣿⣿⣿⣿⣿⣿⣧⣵⣵⣧⣿⣿⣿⣿⣿⣿⣿⣿⣿⣿⣿⣿⣿⣿⣿⣿⣿⣿⣿⣿⣿⣿⣿⣿⠀⠀⠀⠀⠀⠀⠀⠀⠀⠀⠀⠀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⠀⠀⠀⠀⠀⠀⠀⠀⠀⠀⠀⢸⣿⣿⣿⣿⣿⣿⣿⣿⣿⣿⣿⣿⣿⣿⣿⣿⣿⣿⣿⣿⣿⣿⣿⣿⣿⣿⣿⣿⣿⣿⣇⣽⣿⣿⣿⣿⣿⣿⣿⣿⣿⣿⣿⣿⣿⣿⣿⣿⣿⣿⣿⣿⣿⣿⣿⣿⣿⠀⠀⠀⠀⠀⠀⠀⠀⠀⠀⠀⠀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⠀⠀⠀⠀⠀⠀⠀⠀⠀⠀⠀⠘⢟⢻⢿⢿⢿⣿⣿⣿⣿⣿⣿⣿⣿⣿⣿⣿⣿⣿⣿⣿⣿⣿⣿⣿⣿⣿⣿⣿⣿⣿⣿⣿⣿⣿⣿⣿⣿⣿⣿⣿⣿⣿⣿⣿⣿⣿⣿⣿⣿⣿⣿⣿⣿⣿⣿⣿⣿⠀⠀⠀⠀⠀⠀⠀⠀⠀⠀⠀⠀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⠀⠀⠀⠀⠀⠀⠀⠀⠀⠀⠀⢠⣕⢕⢕⢕⢕⢕⢕⢕⢕⢻⣿⣿⣿⣿⣿⣿⣿⣿⣿⣿⣿⣿⣿⣿⣿⣿⣿⣿⣿⣿⣿⣿⣿⣿⣿⣿⣿⣿⣿⣿⣿⣿⣿⣷⣷⣧⣵⣕⣝⢝⢝⢝⢝⢝⢝⢟⢟⠀⠀⠀⠀⠀⠀⠀⠀⠀⠀⠀⠀</a:t>
            </a:r>
            <a:br/>
            <a:r>
              <a:t>⠀⠀⠀⠀⠀⠀⠀⠀⠀⠀⠀⠑⡞⢟⣟⡷⡕⣕⡕⢁⠁⢸⣿⣿⣿⣿⣿⣿⣿⣿⣿⣿⣿⣿⣿⣿⣿⣿⣿⣿⣿⣿⣿⣿⣿⣿⣿⣿⣿⣿⡿⢿⣿⣿⣿⣿⣿⣿⣿⣿⣿⣿⣿⣷⣷⣧⣵⣕⣕⠀⠀⠀⠀⠀⠀⠀⠀⠀⠀⠀⠀</a:t>
            </a:r>
            <a:br/>
            <a:r>
              <a:t>⠀⠀⠀⠀⠀⠀⠀⠀⠀⠀⠀⢰⣷⣷⣷⣷⣷⣷⣷⣷⣷⣷⣿⢿⣿⣿⣿⡟⢿⣿⣿⣿⣿⡿⣿⣿⣿⣿⣿⣿⣿⣿⣿⣿⣿⣿⣿⣿⣿⣿⣿⣱⣕⣝⢟⢻⣿⢏⣟⢿⡟⣯⣿⣻⣿⣟⢻⣿⣟⠀⠀⠀⠀⠀⠀⠀⠀⠀⠀⠀⠀</a:t>
            </a:r>
            <a:br/>
            <a:r>
              <a:t>⠀⠀⠀⠀⠀⠀⠀⠀⠀⠀⠀⠀⢁⢅⢅⢅⢁⢁⢁⢁⢈⢁⠁⢁⠁⠑⠑⠑⠙⠙⠑⠈⢈⢸⣿⣿⣿⣿⣿⣿⣿⣿⣿⣿⣿⣿⣿⣿⣿⣿⡿⢿⢿⣿⣿⣿⣿⣿⣿⣿⣿⣿⣿⣿⣷⣷⣷⣿⣿⠀⠀⠀⠀⠀⠀⠀⠀⠀⠀⠀⠀</a:t>
            </a:r>
            <a:br/>
            <a:r>
              <a:t>⠀⠀⠀⠀⠀⠀⠀⠀⠀⠀⠀⠀⢕⢕⢕⢕⢕⢕⢕⢕⢕⢕⢕⢕⢕⢕⢕⢕⢕⢕⢕⢕⣱⣿⣿⣿⣿⣿⣿⣿⣿⣿⣿⣿⣿⣿⣿⣿⣿⣿⢕⢕⢄⢄⢄⢐⢄⢔⢕⢕⢅⢁⠌⢙⢁⢉⢉⢝⢙⠀⠀⠀⠀⠀⠀⠀⠀⠀⠀⠀⠀</a:t>
            </a:r>
            <a:br/>
            <a:r>
              <a:t>⠀⠀⠀⠀⠀⠀⠀⠀⠀⠀⠀⠐⠑⠑⠑⠑⠑⠑⠑⠑⠑⠑⠑⠑⠑⠑⠑⠑⠑⠑⠑⠚⠛⠛⠛⠛⠛⠛⠛⠛⠛⠛⠙⠓⠚⠛⠛⠛⠛⠛⠃⠑⠑⠑⠑⠑⠑⠑⠑⠑⠑⠑⠑⠑⠑⠑⠑⠑⠑⠀⠀⠀⠀⠀⠀⠀⠀⠀⠀⠀⠀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⠀⠀⠀⠀⠀⠀⠀⠀⠀⠀⠀⠄⢅⢕⠅⢅⢅⢝⢽⣿⢿⣿⣷⣿⣿⣿⣿⣿⣿⣿⣿⣿⣿⣿⣿⣿⣿⣿⣿⣿⣿⣿⣿⣿⣿⣿⣿⣿⣻⣿⣿⡿⠙⠉⢘⣷⣿⣿⣿⣿⣿⣿⣿⡕⠁⠀⠁⠀⠀⠀⠀⠀⠀⠀⠀⠀⠀⠀⠀⠀⠀</a:t>
            </a:r>
            <a:br/>
            <a:r>
              <a:t>⠀⠀⠀⠀⠀⠀⠀⠀⠀⠀⠀⠀⢅⢕⢅⢕⣱⢵⣜⣿⣿⣿⣿⣿⣿⣿⣿⣿⣿⣿⣿⣿⣿⣿⣿⣿⣿⣿⣿⣿⣿⣿⣿⣿⣿⣿⣿⣿⣿⣿⢏⠅⢀⢔⣾⣿⣿⣿⣿⣿⣿⣿⣿⡇⢄⢀⠀⠀⠀⠀⠀⠀⠀⠀⠀⠀⠀⠀⠀⠀⠀</a:t>
            </a:r>
            <a:br/>
            <a:r>
              <a:t>⠀⠀⠀⠀⠀⠀⠀⠀⠀⠀⠀⠀⢕⢕⢕⢕⣿⣿⣷⢻⣿⣿⣿⣿⣿⣿⣿⣿⣿⣿⣿⣿⣿⣿⣿⣿⣿⣿⣿⣿⣿⣿⣿⣿⣿⣿⣿⣿⣿⢏⢅⠀⢄⣼⣿⣿⣿⣿⣿⣿⣿⣿⣿⡇⢕⢔⢀⢀⠀⠀⠀⠀⠀⠀⠀⠀⠀⠀⠀⠀⠀</a:t>
            </a:r>
            <a:br/>
            <a:r>
              <a:t>⠀⠀⠀⠀⠀⠀⠀⠀⠀⠀⠀⢰⣵⣷⣵⣾⣿⣿⣿⣿⣿⣿⣿⣿⣿⣿⣿⣿⣿⣿⣿⣿⣿⣿⣿⣿⣿⣿⣿⣿⣿⣿⣿⣿⣿⣿⣿⣿⣿⢕⢑⢅⢕⣿⣿⣿⣿⣿⣿⣿⣿⣿⣿⡇⢕⢕⢔⢔⢔⠀⠀⠀⠀⠀⠀⠀⠀⠀⠀⠀⠀</a:t>
            </a:r>
            <a:br/>
            <a:r>
              <a:t>⠀⠀⠀⠀⠀⠀⠀⠀⠀⠀⠀⢸⣿⣿⣿⣿⣿⣿⣿⣿⣿⣿⣿⣿⣿⣿⣿⣿⣿⣿⣿⣿⣿⣿⣿⣿⣿⣿⣿⣿⣿⣿⣿⣿⣿⣿⣿⣿⣏⢕⢕⢕⢕⣿⣿⣿⣿⣿⣿⣿⣿⣿⣿⡧⢕⢕⢕⢕⢕⠀⠀⠀⠀⠀⠀⠀⠀⠀⠀⠀⠀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⠀⠀⠀⠀⠀⠀⠀⠀⠀⠀⠀⢸⣿⣿⣿⣿⣿⣿⣿⣿⣿⣿⣿⣿⣿⣿⣿⣿⣿⣿⣿⣿⣿⣿⣿⣿⣿⣿⣿⣿⣿⣿⣿⣿⣿⣿⣿⣿⣿⢕⢕⢕⢱⣿⣿⣿⣿⣿⣿⣿⣿⣿⣿⣇⢕⢕⢕⢕⣕⠀⠀⠀⠀⠀⠀⠀⠀⠀⠀⠀⠀</a:t>
            </a:r>
            <a:br/>
            <a:r>
              <a:t>⠀⠀⠀⠀⠀⠀⠀⠀⠀⠀⠀⢸⣿⣿⣿⣿⣿⣿⣿⣿⣿⣿⣿⣿⣿⣿⣿⣿⣿⣿⣿⣿⣿⣿⣿⣿⣿⣿⣿⣿⢟⢝⢝⢻⢿⣿⣿⣿⣿⣷⣾⣮⣾⣿⣿⣿⣿⣿⣿⣿⣿⣿⣿⣿⣿⣷⣵⣽⣿⠀⠀⠀⠀⠀⠀⠀⠀⠀⠀⠀⠀</a:t>
            </a:r>
            <a:br/>
            <a:r>
              <a:t>⠀⠀⠀⠀⠀⠀⠀⠀⠀⠀⠀⢸⣿⣿⣿⣿⣿⣿⣿⣿⣿⣿⣿⣿⣿⣿⣿⣿⣿⣿⣿⣿⣿⣿⣿⣿⣿⣿⣿⣿⣿⣇⣕⣕⣕⣿⣿⣿⣿⣿⣿⣿⣿⣿⣿⣿⣿⣿⣿⣿⣿⣿⣿⣿⣿⣿⣿⣿⣿⠀⠀⠀⠀⠀⠀⠀⠀⠀⠀⠀⠀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⠀⠀⠀⠀⠀⠀⠀⠀⠀⠀⠀⢸⣿⣿⣿⣿⣿⣿⣿⣿⣿⣿⣿⣿⣿⣿⣿⣿⣿⣿⣿⣿⣿⣿⣿⣿⣿⣿⣿⣿⣿⣿⢝⣿⣿⣿⣿⣿⣿⣿⣿⣿⣿⣿⣿⣿⣿⣿⣿⣿⣿⣿⣿⣿⣿⣿⣿⣿⣿⠀⠀⠀⠀⠀⠀⠀⠀⠀⠀⠀⠀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⠀⠀⠀⠀⠀⠀⠀⠀⠀⠀⠀⢸⣿⣿⣿⣿⣿⣿⣿⣿⣿⣿⣿⣿⣿⣿⣿⣿⣿⣿⣿⣿⣿⣿⣿⣿⣿⣿⣿⣿⣿⣿⢿⣿⣿⣿⣿⣿⣿⣿⣿⣿⣿⣿⣿⣿⣿⣿⣿⣿⣿⣿⣿⣿⣿⣿⣿⣿⣿⠀⠀⠀⠀⠀⠀⠀⠀⠀⠀⠀⠀</a:t>
            </a:r>
            <a:br/>
            <a:r>
              <a:t>⠀⠀⠀⠀⠀⠀⠀⠀⠀⠀⠀⢸⣿⣿⣿⣿⣿⣿⣿⣿⣿⣾⣿⣿⣿⣿⣿⣿⣿⣿⣷⣿⣿⣿⣷⣾⣾⣿⣾⣿⣿⣿⣷⣿⣿⣿⣿⣿⣿⣿⣿⣿⣿⣿⣿⣿⣿⣿⣿⣿⣿⣿⣿⣿⣿⣿⣿⣿⣿⠀⠀⠀⠀⠀⠀⠀⠀⠀⠀⠀⠀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⠀⠀⠀⠀⠀⠀⠀⠀⠀⠀⠀⠘⢟⢟⢿⢿⢿⢿⣿⣿⣿⣿⣿⣿⣿⣿⣿⣿⣿⣿⣿⣿⣿⣿⣿⣿⣿⣿⣿⣿⣿⣿⣿⣿⣿⣿⣿⣿⣿⣿⣿⣿⣿⡿⢿⣿⡿⢿⣿⣿⣿⣿⣿⣿⣿⣿⣿⣿⣿⠀⠀⠀⠀⠀⠀⠀⠀⠀⠀⠀⠀</a:t>
            </a:r>
            <a:br/>
            <a:r>
              <a:t>⠀⠀⠀⠀⠀⠀⠀⠀⠀⠀⠀⢠⣕⡕⢕⢕⢕⢕⢕⢕⢕⢿⣿⣿⣿⣿⣿⣿⣿⣿⣿⣿⣿⣿⣿⣿⣿⣿⣿⣿⣿⣿⣿⣿⣿⣿⣿⣿⣿⣿⣿⣿⣿⣿⣿⣿⣷⣷⣵⣵⣕⣕⢕⢜⢝⢝⢝⢝⢝⠀⠀⠀⠀⠀⠀⠀⠀⠀⠀⠀⠀</a:t>
            </a:r>
            <a:br/>
            <a:r>
              <a:t>⠀⠀⠀⠀⠀⠀⠀⠀⠀⠀⠀⢑⢟⢟⣟⣗⢱⡅⢁⠅⠁⢸⣿⣿⣿⣿⣿⣿⣿⣿⣿⣿⣿⣿⣿⣿⣿⣿⣿⣿⣯⣬⣽⣿⣿⣿⣿⣿⣿⣿⣿⢟⢿⣿⣿⣿⣿⣿⣿⣿⣿⣿⣿⣿⣷⣷⣧⣵⣕⠀⠀⠀⠀⠀⠀⠀⠀⠀⠀⠀⠀</a:t>
            </a:r>
            <a:br/>
            <a:r>
              <a:t>⠀⠀⠀⠀⠀⠀⠀⠀⠀⠀⠀⢰⣷⣷⣷⣷⣷⣷⣷⣷⣷⣾⡿⢿⣿⣿⣿⡻⢻⣿⣿⣿⡿⣿⣿⣿⣿⣿⣿⣿⢟⢻⣿⣿⣿⣿⣿⣿⣿⡿⣝⣕⣕⡜⢜⣟⣿⣝⡝⢹⢟⢻⣿⣿⢿⢻⡿⣿⣟⠀⠀⠀⠀⠀⠀⠀⠀⠀⠀⠀⠀</a:t>
            </a:r>
            <a:br/>
            <a:r>
              <a:t>⠀⠀⠀⠀⠀⠀⠀⠀⠀⠀⠀⠀⢄⢅⢅⢅⢁⢁⢁⢁⢁⠁⢁⢁⢁⢁⠑⠑⠉⠁⢈⢁⢅⢸⣿⣿⣿⣿⣿⣟⢣⣼⣿⣿⣿⣿⣿⣿⣿⢿⠟⠯⢾⢹⢿⢿⢿⢿⣿⣿⣿⣿⣿⣿⣿⣿⣿⣿⣷⠀⠀⠀⠀⠀⠀⠀⠀⠀⠀⠀⠀</a:t>
            </a:r>
            <a:br/>
            <a:r>
              <a:t>⠀⠀⠀⠀⠀⠀⠀⠀⠀⠀⠀⠀⢕⢕⢕⢕⢕⢕⢕⢕⢕⢕⢕⢕⢕⢕⢕⢕⢕⢕⢕⢕⣱⣿⣿⣿⣿⣿⣿⣿⣿⣿⣿⣿⣿⣿⣿⣿⣿⢕⢄⢄⢄⢄⢀⢐⢔⢔⠔⢄⢄⢄⠐⢀⢁⠅⢘⢈⢉⠀⠀⠀⠀⠀⠀⠀⠀⠀⠀⠀⠀</a:t>
            </a:r>
            <a:br/>
            <a:r>
              <a:t>⠀⠀⠀⠀⠀⠀⠀⠀⠀⠀⠀⠀⠑⠑⠑⠑⠑⠑⠓⠑⠑⠑⠑⠑⠑⠑⠑⠑⠑⠑⠑⠘⠛⠛⠛⠛⠛⠛⠋⠛⠛⠛⠛⠛⠛⠛⠛⠛⠛⠃⠑⠑⠑⠑⠑⠑⠑⠑⠑⠑⠑⠑⠑⠑⠑⠑⠑⠑⠑⠀⠀⠀⠀⠀⠀⠀⠀⠀⠀⠀⠀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⠀⠀⠀⠀⠀⠀⠀⠀⠀⠀⠀⠀⢕⢕⢔⢔⢜⢾⣿⣿⣻⣿⣿⣿⣿⣿⣿⣿⣿⣿⣿⣿⣿⣿⣿⣿⣿⣿⣿⣿⣿⣿⣿⣿⣿⣿⣿⣿⣿⣿⡿⠇⠄⢄⣾⣿⣿⣿⣿⣿⣿⣿⡇⢅⠁⠀⠀⠀⠀⠀⠀⠀⠀⠀⠀⠀⠀⠀⠀⠀⠀</a:t>
            </a:r>
            <a:br/>
            <a:r>
              <a:t>⠀⠀⠀⠀⠀⠀⠀⠀⠀⠀⠀⠀⢕⢔⢕⣱⣧⣜⡿⣿⣿⣿⣿⣿⣿⣿⣿⣿⣿⣿⣿⣿⣿⣿⣿⣿⣿⣿⣿⣿⣿⣿⣿⣿⣿⣿⣿⣿⣿⡟⠑⢁⢔⣾⣿⣿⣿⣿⣿⣿⣿⣿⣧⢕⠄⠀⠀⠀⠀⠀⠀⠀⠀⠀⠀⠀⠀⠀⠀⠀⠀</a:t>
            </a:r>
            <a:br/>
            <a:r>
              <a:t>⠀⠀⠀⠀⠀⠀⠀⠀⠀⠀⠀⢀⢕⢕⢱⣿⣿⣿⣎⣿⣿⣿⣿⣿⣿⣿⣿⣿⣿⣿⣿⣿⣿⣿⣿⣿⣿⣿⣿⣿⣿⣿⣿⣿⣿⣿⣿⣿⡟⠕⠄⢄⣾⣿⣿⣿⣿⣿⣿⣿⣿⣿⣟⢕⢅⢄⠀⠀⠀⠀⠀⠀⠀⠀⠀⠀⠀⠀⠀⠀⠀</a:t>
            </a:r>
            <a:br/>
            <a:r>
              <a:t>⠀⠀⠀⠀⠀⠀⠀⠀⠀⠀⠀⢱⣧⣧⣾⣿⣿⣿⣿⣿⣿⣿⣿⣿⣿⣿⣿⣿⣿⣿⣿⣿⣿⣿⣿⣿⣿⣿⣿⣿⣿⣿⣿⣿⣿⣿⣿⣿⢕⢕⢀⢕⣿⣿⣿⣿⣿⣿⣿⣿⣿⣿⡇⢕⢕⢄⢄⢄⢀⠀⠀⠀⠀⠀⠀⠀⠀⠀⠀⠀⠀</a:t>
            </a:r>
            <a:br/>
            <a:r>
              <a:t>⠀⠀⠀⠀⠀⠀⠀⠀⠀⠀⠀⢸⣿⣿⣿⣿⣿⣿⣿⣿⣿⣿⣿⣿⣿⣿⣿⣿⣿⣿⣿⣿⣿⣿⣿⣿⣿⣿⣿⣿⣿⣿⣿⣿⣿⣿⣿⣿⢕⢕⢕⢕⣿⣿⣿⣿⣿⣿⣿⣿⣿⣿⡏⢕⢕⢕⢕⢕⢕⠀⠀⠀⠀⠀⠀⠀⠀⠀⠀⠀⠀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⠀⠀⠀⠀⠀⠀⠀⠀⠀⠀⠀⢸⣿⣿⣿⣿⣿⣿⣿⣿⣿⣿⣿⣿⣿⣿⣿⣿⣿⣿⣿⣿⣿⣿⣿⣿⣿⣿⣿⣿⣿⣿⣿⣿⣿⣿⣿⣿⡕⢕⡕⢕⣿⣿⣿⣿⣿⣿⣿⣿⣿⣿⣇⡕⢕⢕⡕⣕⣕⠀⠀⠀⠀⠀⠀⠀⠀⠀⠀⠀⠀</a:t>
            </a:r>
            <a:br/>
            <a:r>
              <a:t>⠀⠀⠀⠀⠀⠀⠀⠀⠀⠀⠀⢸⣿⣿⣿⣿⣿⣿⣿⣿⣿⣿⣿⣿⣿⣿⣿⣿⣿⣿⣿⣿⣿⣿⣿⣿⣿⣿⣿⣿⣿⣿⣿⣿⣿⣿⣿⣿⣾⣿⣿⣷⣿⣿⣿⣿⣿⣿⣿⣿⣿⣿⣿⣿⣷⣷⣿⣿⣿⠀⠀⠀⠀⠀⠀⠀⠀⠀⠀⠀⠀</a:t>
            </a:r>
            <a:br/>
            <a:r>
              <a:t>⠀⠀⠀⠀⠀⠀⠀⠀⠀⠀⠀⢸⣿⣿⣿⣿⣿⣿⣿⣿⣿⣿⣿⣿⣿⣿⣿⣿⣿⣿⣿⣿⣿⣿⣿⣿⣿⣿⣝⢝⢕⢕⢸⣿⣿⣿⣿⣿⣿⣿⣿⣿⣿⣿⣿⣿⣿⣿⣿⣿⣿⣿⣿⣿⣿⣿⣿⣿⣿⠀⠀⠀⠀⠀⠀⠀⠀⠀⠀⠀⠀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⠀⠀⠀⠀⠀⠀⠀⠀⠀⠀⠀⢸⣿⣿⣿⣿⣿⣿⣿⣿⣿⣿⣿⣿⣿⣿⣿⣿⣿⣿⣿⣿⣿⣿⣿⣿⣿⣿⣿⢧⣰⣴⣵⣿⣿⣿⣿⣿⣿⣿⣿⣿⣿⣿⣿⣿⣿⣿⣿⣿⣿⣿⣿⣿⣿⣿⣿⣿⣿⠀⠀⠀⠀⠀⠀⠀⠀⠀⠀⠀⠀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⠀⠀⠀⠀⠀⠀⠀⠀⠀⠀⠀⢸⣿⣿⣿⣿⣿⣿⣿⣿⣿⣿⣿⣿⣿⣿⣿⣿⣿⣿⣿⣿⣿⣿⣿⣿⣿⣿⣿⣿⣇⣹⣿⣿⣿⣿⣿⣿⣿⣿⣿⣿⣿⣿⣿⣿⣿⣿⣿⣿⣿⣿⣿⣿⣿⣿⣿⣿⣿⠀⠀⠀⠀⠀⠀⠀⠀⠀⠀⠀⠀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⠀⠀⠀⠀⠀⠀⠀⠀⠀⠀⠀⢸⣿⣿⣿⣿⣿⣿⣿⣿⣿⣿⣿⣿⣿⣿⣿⣿⣿⣿⣿⣿⣿⣿⣿⣿⣿⣿⣿⣿⡿⢸⣿⣿⣿⣿⣿⣿⣿⣿⣿⣿⣿⣿⣿⣿⣿⣿⣿⣿⣿⣿⣿⣿⣿⣿⣿⣿⣿⠀⠀⠀⠀⠀⠀⠀⠀⠀⠀⠀⠀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⠀⠀⠀⠀⠀⠀⠀⠀⠀⠀⠀⢸⣿⣿⣿⣿⣿⣿⣿⣿⣿⣿⣿⣿⣿⣿⣿⣿⣿⣿⣿⣿⣿⣿⣿⣿⣿⣿⣿⣿⣿⣾⢟⣻⣿⣿⣿⣿⣿⣿⣿⣿⣿⣿⣿⣿⣿⣿⣿⣿⣿⣿⣿⣿⣿⣿⣿⣿⣿⠀⠀⠀⠀⠀⠀⠀⠀⠀⠀⠀⠀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⠀⠀⠀⠀⠀⠀⠀⠀⠀⠀⠀⢸⣿⣿⣿⣿⣿⣿⣿⣿⣿⣿⣿⣿⣿⣿⣿⣿⣿⣿⣿⣿⣿⣿⣿⣿⣿⣿⣿⣿⣿⣿⣿⣿⣿⣿⣿⣿⣿⣿⣿⡿⢿⣿⣿⣿⣿⣿⣿⣿⣿⣿⣿⣿⣿⣿⣿⣿⣿⠀⠀⠀⠀⠀⠀⠀⠀⠀⠀⠀⠀</a:t>
            </a:r>
            <a:br/>
            <a:r>
              <a:t>⠀⠀⠀⠀⠀⠀⠀⠀⠀⠀⠀⠘⢟⢟⢟⢿⢿⢿⢿⣿⣿⣿⣿⣿⣿⣿⣿⣿⢟⢟⢝⢝⢝⢕⣷⣿⣿⣿⣿⣿⣿⣿⣿⣿⣿⣿⣿⣿⣿⣿⣿⣯⡇⣿⣿⡿⢟⢿⢿⢿⢿⢿⢿⣿⣿⣿⣿⣿⣿⠀⠀⠀⠀⠀⠀⠀⠀⠀⠀⠀⠀</a:t>
            </a:r>
            <a:br/>
            <a:r>
              <a:t>⠀⠀⠀⠀⠀⠀⠀⠀⠀⠀⠀⠄⣕⡕⢕⢕⢕⢕⢕⢕⢸⣿⣿⣿⣿⣿⣿⣿⣷⣧⣵⣷⣷⣷⣾⣿⣿⣿⣿⣿⣿⣿⣿⣿⣿⣿⣿⣿⣿⢿⣽⡟⢱⣿⣿⣿⣷⣷⣷⣵⣵⣕⣕⢕⢕⢕⢕⢕⢝⠀⠀⠀⠀⠀⠀⠀⠀⠀⠀⠀⠀</a:t>
            </a:r>
            <a:br/>
            <a:r>
              <a:t>⠀⠀⠀⠀⠀⠀⠀⠀⠀⠀⠀⠕⢎⢝⢕⢕⢕⢕⢁⢁⠘⣿⣿⣿⣿⣿⣿⣿⣿⣿⣿⣿⣿⣿⣿⣿⣿⣿⣿⣿⣿⣿⣿⣿⣿⣿⣿⣿⣿⣏⣾⣽⣿⡿⣿⣿⣿⣿⣿⣿⢿⣯⣿⣿⣿⣷⣷⣧⣵⠀⠀⠀⠀⠀⠀⠀⠀⠀⠀⠀⠀</a:t>
            </a:r>
            <a:br/>
            <a:r>
              <a:t>⠀⠀⠀⠀⠀⠀⠀⠀⠀⠀⠀⠸⢿⢿⢿⢿⢷⢷⡷⡾⢳⢿⢻⢿⢿⢿⢏⢏⢿⢿⢿⢿⢟⢿⣿⣿⣿⣿⣿⣿⣏⣟⣻⣿⣿⣿⣿⣿⣿⣿⣿⢟⢕⢕⣜⣿⣣⣕⣇⣕⣕⣻⣼⣞⣇⣹⣾⡯⢹⠀⠀⠀⠀⠀⠀⠀⠀⠀⠀⠀⠀</a:t>
            </a:r>
            <a:br/>
            <a:r>
              <a:t>⠀⠀⠀⠀⠀⠀⠀⠀⠀⠀⠀⠀⢄⢄⢄⢄⢄⢄⢀⢀⢀⢀⢁⢁⢀⢁⢁⢁⢁⢁⢀⢀⢔⢜⣸⣿⣿⣿⣿⣽⣿⣿⣿⣿⣷⣻⣿⣿⣿⢟⠑⠕⠕⠕⠏⠟⠻⠿⠿⠿⠿⠻⢿⢟⢿⢿⢿⢿⣿⠀⠀⠀⠀⠀⠀⠀⠀⠀⠀⠀⠀</a:t>
            </a:r>
            <a:br/>
            <a:r>
              <a:t>⠀⠀⠀⠀⠀⠀⠀⠀⠀⠀⠀⠀⢕⢕⢕⢕⢕⢕⢕⢕⢕⢕⢕⢕⢕⢕⢕⢕⢕⢕⢕⣱⣵⣿⣿⣿⣿⣿⣿⣿⣿⣿⣿⣿⣿⣯⣿⡟⢕⢕⢄⢔⢄⢄⢄⢄⢄⢔⢀⢀⢄⢄⢀⢀⢀⢄⠀⢀⠀⠀⠀⠀⠀⠀⠀⠀⠀⠀⠀⠀⠀</a:t>
            </a:r>
            <a:br/>
            <a:r>
              <a:t>⠀⠀⠀⠀⠀⠀⠀⠀⠀⠀⠀⠀⠑⠑⠑⠑⠑⠓⠓⠑⠑⠑⠑⠑⠑⠑⠑⠑⠑⠑⠑⠛⠛⠛⠛⠛⠛⠛⠛⠛⠛⠛⠛⠛⠛⠛⠛⠃⠑⠑⠑⠑⠑⠑⠑⠑⠑⠑⠑⠑⠑⠑⠑⠑⠑⠑⠑⠑⠑⠀⠀⠀⠀⠀⠀⠀⠀⠀⠀⠀⠀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⠀⠀⠀⠀⠀⠀⠀⠀⠀⠀⠀⠀⢕⢔⢔⢕⢝⣿⣿⣿⣿⣿⣿⣿⣿⣿⣿⣿⣿⣿⣿⣿⣿⣿⣿⣿⣿⣿⣿⣿⣿⣿⣿⣿⣿⣿⣿⣽⣿⣿⢟⠁⠀⢱⣿⣿⣿⣿⣿⣿⣿⣿⢕⢄⠀⠀⠀⠀⠀⠀⠀⠀⠀⠀⠀⠀⠀⠀⠀⠀⠀</a:t>
            </a:r>
            <a:br/>
            <a:r>
              <a:t>⠀⠀⠀⠀⠀⠀⠀⠀⠀⠀⠀⠀⢕⢕⢕⣷⣕⢹⣿⣿⣿⣿⣿⣿⣿⣿⣿⣿⣿⣿⣿⣿⣿⣿⣿⣿⣿⣿⣿⣿⣿⣿⣿⣿⣿⣿⣿⣿⣿⢇⠀⢐⢱⣿⣿⣿⣿⣿⣿⣿⣿⣿⡇⠔⠄⠀⠀⠀⠀⠀⠀⠀⠀⠀⠀⠀⠀⠀⠀⠀⠀</a:t>
            </a:r>
            <a:br/>
            <a:r>
              <a:t>⠀⠀⠀⠀⠀⠀⠀⠀⠀⠀⠀⠀⢕⢕⣼⣿⣿⣿⣻⣿⣿⣿⣿⣿⣿⣿⣿⣿⣿⣿⣿⣿⣿⣿⣿⣿⣿⣿⣿⣿⣿⣿⣿⣿⣿⣿⣿⣿⢇⢑⠄⢕⣿⣿⣿⣿⣿⣿⣿⣿⣿⣿⢇⢕⢅⢀⢄⠀⠀⠀⠀⠀⠀⠀⠀⠀⠀⠀⠀⠀⠀</a:t>
            </a:r>
            <a:br/>
            <a:r>
              <a:t>⠀⠀⠀⠀⠀⠀⠀⠀⠀⠀⠀⢱⣷⣵⣿⣿⣿⣿⣿⣿⣿⣿⣿⣿⣿⣿⣿⣿⣿⣿⣿⣿⣿⣿⣿⣿⣿⣿⣿⣿⣿⣿⣿⣿⣿⣿⣿⣿⢕⢕⢔⢕⣿⣿⣿⣿⣿⣿⣿⣿⣿⣿⢕⢕⢕⢄⢄⢄⢀⠀⠀⠀⠀⠀⠀⠀⠀⠀⠀⠀⠀</a:t>
            </a:r>
            <a:br/>
            <a:r>
              <a:t>⠀⠀⠀⠀⠀⠀⠀⠀⠀⠀⠀⢸⣿⣿⣿⣿⣿⣿⣿⣿⣿⣿⣿⣿⣿⣿⣿⣿⣿⣿⣿⣿⣿⣿⣿⣿⣿⣿⣿⣿⣿⣿⣿⣿⣿⣿⣿⣯⢕⢕⢕⢕⣿⣿⣿⣿⣿⣿⣿⣿⣿⣿⢕⢕⢕⢕⢕⢕⢕⠀⠀⠀⠀⠀⠀⠀⠀⠀⠀⠀⠀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⠀⠀⠀⠀⠀⠀⠀⠀⠀⠀⠀⢸⣿⣿⣿⣿⣿⣿⣿⣿⣿⣿⣿⣿⣿⣿⣿⣿⣿⣿⣿⣿⣿⣿⣿⣿⣿⣿⣿⣿⣿⣿⣿⣿⣿⣿⣿⣿⣕⢕⢕⢕⣿⣿⣿⣿⣿⣿⣿⣿⣿⣿⡕⡕⢕⢕⣕⣕⣕⠀⠀⠀⠀⠀⠀⠀⠀⠀⠀⠀⠀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⠀⠀⠀⠀⠀⠀⠀⠀⠀⠀⠀⢸⣿⣿⣿⣿⣿⣿⣿⣿⣿⣿⣿⣿⣿⣿⣿⣿⣿⣿⣿⣿⣿⣿⣿⣿⣿⣿⣿⣿⣿⣿⣿⣿⣿⣿⣿⣿⣿⣿⣿⣿⣿⣿⣿⣿⣿⣿⣿⣿⣿⣿⣿⣿⣷⣾⣽⣿⣿⠀⠀⠀⠀⠀⠀⠀⠀⠀⠀⠀⠀</a:t>
            </a:r>
            <a:br/>
            <a:r>
              <a:t>⠀⠀⠀⠀⠀⠀⠀⠀⠀⠀⠀⢸⣿⣿⣿⣿⣿⣿⣿⣿⣿⣿⣿⣿⣿⣿⣿⣿⣿⣿⣿⣿⣿⣿⣿⣿⣿⡟⢿⢫⢝⢻⣿⣿⣿⣿⣿⣿⣿⣿⣿⣿⣿⣿⣿⣿⣿⣿⣿⣿⣿⣿⣿⣿⣿⣿⣿⣿⣿⠀⠀⠀⠀⠀⠀⠀⠀⠀⠀⠀⠀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⠀⠀⠀⠀⠀⠀⠀⠀⠀⠀⠀⢸⣿⣿⣿⣿⣿⣿⣿⣿⣿⣿⣿⣿⣿⣿⣿⣿⣿⣿⣿⣿⣿⣿⣿⣿⣿⣿⡟⢕⣅⡜⢿⣿⣿⣿⣿⣿⣿⣿⣿⣿⣿⣿⣿⣿⣿⣿⣿⣿⣿⣿⣿⣿⣿⣿⣿⣿⣿⠀⠀⠀⠀⠀⠀⠀⠀⠀⠀⠀⠀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⠀⠀⠀⠀⠀⠀⠀⠀⠀⠀⠀⢸⣿⣿⣿⣿⣿⣿⣿⣿⣿⣿⣿⣿⣿⣿⣿⣿⣿⣿⣿⣿⣿⣿⣿⣿⣿⣿⣮⡿⢝⣿⣿⡿⣿⣿⣿⣿⣿⣿⣿⣿⣿⣿⣿⣿⣿⣿⣿⣿⣿⣿⣿⣿⣿⣿⣿⣿⣿⠀⠀⠀⠀⠀⠀⠀⠀⠀⠀⠀⠀</a:t>
            </a:r>
            <a:br/>
            <a:r>
              <a:t>⠀⠀⠀⠀⠀⠀⠀⠀⠀⠀⠀⢸⣿⣿⣿⣿⣿⣿⣿⣷⣿⣿⣿⣿⣿⣿⣿⣿⣿⣿⣿⣿⣿⣿⣿⣿⣿⣿⣿⣷⢸⣿⣿⣿⣿⣿⣿⣿⣿⣿⣿⣿⣿⣿⣿⣿⣿⣿⣿⣿⣿⣿⣿⣿⣿⣿⣿⣿⣿⠀⠀⠀⠀⠀⠀⠀⠀⠀⠀⠀⠀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⠀⠀⠀⠀⠀⠀⠀⠀⠀⠀⠀⢸⣿⣿⣿⣿⣿⣿⣿⣿⣿⣿⣿⣿⣿⣿⣿⣿⣿⣿⣿⣿⣿⣿⣿⣿⣿⣿⣿⣷⣵⣿⡿⢿⣿⣿⣿⣿⣿⣿⣿⣿⣿⣿⣿⣿⣿⣿⣿⣿⣿⣿⣿⣿⣿⣿⣿⣿⣿⠀⠀⠀⠀⠀⠀⠀⠀⠀⠀⠀⠀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⠀⠀⠀⠀⠀⠀⠀⠀⠀⠀⠀⢸⣿⣿⣿⣿⣿⣿⣿⣿⣿⣿⣿⣿⣿⣿⣿⣿⣿⣿⣿⣿⣿⣿⣿⣿⣿⣿⣿⣿⣿⣯⣷⣷⣿⣿⣿⣿⣿⣿⣿⣿⣿⣿⣿⣿⣿⣿⣿⣿⣿⣿⣿⣿⣿⣿⣿⣿⣿⠀⠀⠀⠀⠀⠀⠀⠀⠀⠀⠀⠀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⠀⠀⠀⠀⠀⠀⠀⠀⠀⠀⠀⢸⣿⣿⣿⣿⣿⣿⣿⣿⣿⣿⣿⣿⣿⣿⣿⣿⣿⣿⣿⢿⢿⣿⣿⣿⣿⣿⣿⣿⣿⣿⣿⣿⣿⣿⣿⣿⣿⣿⣿⣿⣿⣿⣿⣿⣿⣿⣿⣿⣿⣿⣿⣿⣿⣿⣿⣿⣿⠀⠀⠀⠀⠀⠀⠀⠀⠀⠀⠀⠀</a:t>
            </a:r>
            <a:br/>
            <a:r>
              <a:t>⠀⠀⠀⠀⠀⠀⠀⠀⠀⠀⠀⠘⢟⢟⢟⢿⢿⢿⢿⣿⣿⣿⣿⣿⣿⣿⣿⣿⢝⢕⢕⢕⢕⣼⣿⣿⣿⣿⣿⣿⣿⣿⣿⣿⣿⣿⣿⣿⣿⣿⣿⣽⣿⣿⢿⢟⢟⢻⢿⢿⢿⢿⢿⢿⣿⣿⣿⣿⣿⠀⠀⠀⠀⠀⠀⠀⠀⠀⠀⠀⠀</a:t>
            </a:r>
            <a:br/>
            <a:r>
              <a:t>⠀⠀⠀⠀⠀⠀⠀⠀⠀⠀⠀⠀⢕⢕⢕⢕⢕⢕⢕⣹⣿⣿⣿⣿⣿⣿⣿⣿⣵⣷⣷⣷⣿⣿⣿⣿⣿⣿⣿⣿⢿⣿⣿⣿⣿⣿⣿⣿⡟⣏⣾⣿⣿⣿⣾⣿⣿⣷⣷⣵⣵⣕⣕⢕⢕⢕⢕⢕⢕⠀⠀⠀⠀⠀⠀⠀⠀⠀⠀⠀⠀</a:t>
            </a:r>
            <a:br/>
            <a:r>
              <a:t>⠀⠀⠀⠀⠀⠀⠀⠀⠀⠀⠀⠑⢕⢕⢕⢕⢕⢅⢁⠁⢸⣿⣿⣿⣿⣿⣿⣿⣿⣿⣿⣿⣿⣿⣿⣿⢿⣿⣿⣷⣿⣿⣿⣿⣿⣿⣿⣿⣿⣼⣿⣿⢿⢧⣮⣿⡿⡿⢿⢿⢻⣼⣯⣽⣯⣷⣕⣇⣕⠀⠀⠀⠀⠀⠀⠀⠀⠀⠀⠀⠀</a:t>
            </a:r>
            <a:br/>
            <a:r>
              <a:t>⠀⠀⠀⠀⠀⠀⠀⠀⠀⠀⠀⠸⢿⢿⢿⢷⢷⢕⢾⢗⢞⢟⢻⢿⢟⢝⢝⢝⢝⢿⢿⢝⢝⢟⢻⣿⢞⢿⣿⣿⢿⢿⣿⣿⣿⣿⣿⣿⣿⣿⡿⢕⢕⢕⣕⣧⣵⣵⣕⣜⣕⣕⣇⣎⣕⣇⣸⣕⣕⠀⠀⠀⠀⠀⠀⠀⠀⠀⠀⠀⠀</a:t>
            </a:r>
            <a:br/>
            <a:r>
              <a:t>⠀⠀⠀⠀⠀⠀⠀⠀⠀⠀⠀⠀⢄⢄⢄⢄⢀⢀⢀⢀⢀⢀⢀⠀⠀⠁⢁⢁⠁⢁⢀⠄⠔⢕⣱⡵⣾⣿⣿⣻⣿⣷⣿⣿⣿⣷⣿⣿⣿⢟⠑⠑⠑⠑⠑⠜⠋⠟⠞⠝⠝⠱⠕⠝⠝⠝⢟⢿⢿⠀⠀⠀⠀⠀⠀⠀⠀⠀⠀⠀⠀</a:t>
            </a:r>
            <a:br/>
            <a:r>
              <a:t>⠀⠀⠀⠀⠀⠀⠀⠀⠀⠀⠀⠀⢕⢕⢕⢕⢕⢕⢕⢕⢕⢕⢕⢕⢕⢕⢕⢕⢕⢕⣱⣵⣾⣿⣿⣷⣿⣿⣿⣿⣿⣿⣿⣿⣿⣿⣿⡿⢇⢅⢄⢔⢄⢄⢔⢄⢔⢄⢄⢀⢀⢀⢀⢀⢀⠄⠀⢀⢁⠀⠀⠀⠀⠀⠀⠀⠀⠀⠀⠀⠀</a:t>
            </a:r>
            <a:br/>
            <a:r>
              <a:t>⠀⠀⠀⠀⠀⠀⠀⠀⠀⠀⠀⠀⠑⠑⠑⠑⠑⠓⠑⠑⠑⠑⠑⠑⠑⠑⠑⠑⠑⠘⠛⠛⠛⠛⠛⠛⠛⠛⠛⠛⠛⠛⠛⠛⠛⠛⠛⠑⠑⠑⠑⠑⠑⠑⠑⠑⠑⠑⠑⠑⠑⠑⠑⠑⠑⠑⠑⠑⠑⠀⠀⠀⠀⠀⠀⠀⠀⠀⠀⠀⠀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⠀⠀⠀⠀⠀⠀⠀⠀⠀⠀⠀⠀⢕⢔⢐⢜⢹⣿⣿⣿⣿⣿⣿⣿⣿⣿⣿⣿⣿⣿⣿⣿⣿⣿⣿⣿⣿⣿⣿⣿⣿⣿⣿⣿⣿⣿⣿⣿⣿⡿⠏⠑⢔⣵⣿⣿⣿⣿⣿⣿⣿⡇⢕⠀⠀⠀⠀⠀⠀⠀⠀⠀⠀⠀⠀⠀⠀⠀⠀⠀⠀</a:t>
            </a:r>
            <a:br/>
            <a:r>
              <a:t>⠀⠀⠀⠀⠀⠀⠀⠀⠀⠀⠀⠀⢄⢕⣱⣷⡕⢻⣿⣿⣿⣿⣿⣿⣿⣿⣿⣿⣿⣿⣿⣿⣿⣿⣿⣿⣿⣿⣿⣿⣿⣿⣿⣿⣿⣿⣿⣿⡟⢑⠁⠄⣱⣿⣿⣿⣿⣿⣿⣿⣿⡇⢕⢁⠀⠀⠀⠀⠀⠀⠀⠀⠀⠀⠀⠀⠀⠀⠀⠀⠀</a:t>
            </a:r>
            <a:br/>
            <a:r>
              <a:t>⠀⠀⠀⠀⠀⠀⠀⠀⠀⠀⠀⢀⢕⢕⣿⣿⣧⡕⢿⣿⣿⣿⣿⣿⣿⣿⣿⣿⣿⣿⣿⣿⣿⣿⣿⣿⣿⣿⣿⣿⣿⣿⣿⣿⣿⣿⣿⣿⢕⠄⢄⢱⣿⣿⣿⣿⣿⣿⣿⣿⣿⣟⢕⠕⢀⠀⠀⠀⠀⠀⠀⠀⠀⠀⠀⠀⠀⠀⠀⠀⠀</a:t>
            </a:r>
            <a:br/>
            <a:r>
              <a:t>⠀⠀⠀⠀⠀⠀⠀⠀⠀⠀⠀⢱⣷⣾⣿⣿⣿⣿⣾⣿⣿⣿⣿⣿⣿⣿⣿⣿⣿⣿⣿⣿⣿⣿⣿⣿⣿⣿⣿⣿⣿⣿⣿⣿⣿⣿⣿⡇⢑⢐⢄⢸⣿⣿⣿⣿⣿⣿⣿⣿⣿⣷⢕⢕⢕⢄⢄⢄⢄⠀⠀⠀⠀⠀⠀⠀⠀⠀⠀⠀⠀</a:t>
            </a:r>
            <a:br/>
            <a:r>
              <a:t>⠀⠀⠀⠀⠀⠀⠀⠀⠀⠀⠀⢸⣿⣿⣿⣿⣿⣿⣿⣿⣿⣿⣿⣿⣿⣿⣿⣿⣿⣿⣿⣿⣿⣿⣿⣿⣿⣿⣿⣿⣿⣿⣿⣿⣿⣿⣿⡇⢕⢕⢕⢸⣿⣿⣿⣿⣿⣿⣿⣿⣿⣏⢕⢕⢕⢕⢕⢕⢕⠀⠀⠀⠀⠀⠀⠀⠀⠀⠀⠀⠀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⠀⠀⠀⠀⠀⠀⠀⠀⠀⠀⠀⢸⣿⣿⣿⣿⣿⣿⣿⣿⣿⣿⣿⣿⣿⣿⣿⣿⣿⣿⣿⣿⣿⣿⣿⣿⣿⣿⣿⣿⣿⣿⣿⣿⣿⣿⣿⣇⡕⢕⢕⢸⣿⣿⣿⣿⣿⣿⣿⣿⣿⣧⢕⢕⢕⡕⢕⣕⣕⠀⠀⠀⠀⠀⠀⠀⠀⠀⠀⠀⠀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⠀⠀⠀⠀⠀⠀⠀⠀⠀⠀⠀⢸⣿⣿⣿⣿⣿⣿⣿⣿⣿⣿⣿⣿⣿⣿⣿⣿⣿⣿⣿⣿⣿⣿⣿⣿⣿⣿⣿⣿⣿⣿⣿⣿⣿⣿⣿⣿⣿⣿⣿⣿⣿⣿⣿⣿⣿⣿⣿⣿⣿⣿⣿⣿⣾⣿⣿⣿⣿⠀⠀⠀⠀⠀⠀⠀⠀⠀⠀⠀⠀</a:t>
            </a:r>
            <a:br/>
            <a:r>
              <a:t>⠀⠀⠀⠀⠀⠀⠀⠀⠀⠀⠀⢸⣿⣿⣿⣿⣿⣿⣿⣿⣿⣿⣿⣿⣿⣿⣿⣿⣿⣿⣿⣿⣿⣿⣿⣿⣿⣿⡟⡟⢻⣿⣿⣿⣿⣿⣿⣿⣿⣿⣿⣿⣿⣿⣿⣿⣿⣿⣿⣿⣿⣿⣿⣿⣿⣿⣿⣿⣿⠀⠀⠀⠀⠀⠀⠀⠀⠀⠀⠀⠀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⠀⠀⠀⠀⠀⠀⠀⠀⠀⠀⠀⢸⣿⣿⣿⣿⣿⣿⣿⣿⣿⣿⣿⣿⣿⣿⣿⣿⣿⣿⣿⣿⣿⣿⣿⣿⣿⣷⠗⢇⢑⢿⣿⣿⣿⣿⣿⣿⣿⣿⣿⣿⣿⣿⣿⣿⣿⣿⣿⣿⣿⣿⣿⣿⣿⣿⣿⣿⣿⠀⠀⠀⠀⠀⠀⠀⠀⠀⠀⠀⠀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⠀⠀⠀⠀⠀⠀⠀⠀⠀⠀⠀⢸⣿⣿⣿⣿⣿⣿⣿⣿⣿⣿⣿⣿⣿⣿⣿⣿⣿⣿⣿⣿⣿⣿⣿⣿⣿⣷⣷⢻⣿⣾⣿⢿⣿⣿⢿⣿⣿⣿⣿⣿⣿⣿⣿⣿⣿⣿⣿⣿⣿⣿⣿⣿⣿⣿⣿⣿⣿⠀⠀⠀⠀⠀⠀⠀⠀⠀⠀⠀⠀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⠀⠀⠀⠀⠀⠀⠀⠀⠀⠀⠀⢸⣿⣿⣿⣿⣿⣿⣿⣿⣿⣿⣿⣿⣿⣿⣿⣿⣿⣿⣿⣿⣿⣿⣿⣿⣿⣿⣿⡕⣿⣿⣿⣿⣿⣿⣿⣿⣿⣿⣿⣿⣿⣿⣿⣿⣿⣿⣿⣿⣿⣿⣿⣿⣿⣿⣿⣿⣿⠀⠀⠀⠀⠀⠀⠀⠀⠀⠀⠀⠀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⠀⠀⠀⠀⠀⠀⠀⠀⠀⠀⠀⢸⣿⣿⣿⣿⣿⣿⣿⣿⣿⣿⣿⣿⣿⣿⣿⣿⣿⣿⣿⣿⣿⣿⣿⣿⣿⣿⣿⣕⣻⣿⣿⣿⣿⣿⣿⣿⣿⣿⣿⣿⣿⣿⣿⣿⣿⣿⣿⣿⣿⣿⣿⣿⣿⣿⣿⣿⣿⠀⠀⠀⠀⠀⠀⠀⠀⠀⠀⠀⠀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⠀⠀⠀⠀⠀⠀⠀⠀⠀⠀⠀⢸⣿⣿⣿⣿⣿⣿⣿⣿⣿⣿⣿⣿⣿⣿⣿⣿⣿⣿⣿⣿⣿⣿⣿⣿⣿⣿⣿⣿⣿⣟⣽⣿⣿⣿⣿⣿⣿⣿⣿⣿⣿⣿⣿⣿⣿⣿⣿⣿⣿⣿⣿⣿⣿⣿⣿⣿⣿⠀⠀⠀⠀⠀⠀⠀⠀⠀⠀⠀⠀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⠀⠀⠀⠀⠀⠀⠀⠀⠀⠀⠀⢸⣿⣿⣿⣿⣿⣿⣿⣿⣿⣿⣿⣿⣿⣿⣿⣿⣿⡿⢿⢿⣿⣿⣿⣿⣿⣿⣿⣿⣿⣿⣿⣿⣿⣿⣿⣿⣿⣿⣿⣿⣿⣿⣿⣿⣿⣿⣿⣿⣿⣿⣿⣿⣿⣿⣿⣿⣿⠀⠀⠀⠀⠀⠀⠀⠀⠀⠀⠀⠀</a:t>
            </a:r>
            <a:br/>
            <a:r>
              <a:t>⠀⠀⠀⠀⠀⠀⠀⠀⠀⠀⠀⠘⢟⢟⢟⢿⢿⢿⢿⣿⣿⣿⣿⣿⣿⣿⣿⣽⡕⢕⢕⢕⣼⣿⣿⣿⣿⣿⣿⣿⣿⣿⣿⣿⣿⣿⣿⣿⣿⣿⣿⣿⣿⣟⣝⡟⢟⢟⢿⢿⢿⢿⢿⢿⢿⢿⣿⣿⣿⠀⠀⠀⠀⠀⠀⠀⠀⠀⠀⠀⠀</a:t>
            </a:r>
            <a:br/>
            <a:r>
              <a:t>⠀⠀⠀⠀⠀⠀⠀⠀⠀⠀⠀⢀⢕⢕⢕⢕⢕⢕⣫⢽⣽⣿⣿⣿⣿⣿⣿⣿⣵⣷⣷⣾⣿⣿⣿⣿⣿⣿⣿⣿⣿⣿⣿⣿⣿⣿⣿⣿⡿⣿⣿⣿⣿⣿⣿⣿⣿⣷⣷⣵⣵⣕⣕⡕⢕⢕⢕⢕⢕⠀⠀⠀⠀⠀⠀⠀⠀⠀⠀⠀⠀</a:t>
            </a:r>
            <a:br/>
            <a:r>
              <a:t>⠀⠀⠀⠀⠀⠀⠀⠀⠀⠀⠀⠑⢝⢕⢕⢕⢕⢌⢑⠁⢹⣿⣿⣿⣿⣿⣿⣿⣿⣿⣿⣿⣿⣿⣿⣿⣿⣿⣿⣷⣽⣿⣿⣿⣿⣿⣿⣿⣿⣿⣿⢟⢻⢷⢿⣿⢿⡿⡿⣿⢳⣽⣽⣯⣿⣷⣷⣷⣵⠀⠀⠀⠀⠀⠀⠀⠀⠀⠀⠀⠀</a:t>
            </a:r>
            <a:br/>
            <a:r>
              <a:t>⠀⠀⠀⠀⠀⠀⠀⠀⠀⠀⠀⠸⢿⢿⢿⢿⢾⢻⢿⢻⢟⢟⢿⢿⢟⢏⢝⢟⡻⢿⢿⢝⢝⡟⢿⣿⢿⣿⣿⣿⣿⣿⣿⣿⣿⣿⣿⣿⣿⡿⢕⢕⢕⡵⣼⣽⣵⣵⣵⣵⣱⣵⣎⣇⣕⣹⣫⣜⣕⠀⠀⠀⠀⠀⠀⠀⠀⠀⠀⠀⠀</a:t>
            </a:r>
            <a:br/>
            <a:r>
              <a:t>⠀⠀⠀⠀⠀⠀⠀⠀⠀⠀⠀⠀⢄⢄⢄⢄⢄⢄⢀⢀⢀⢀⢀⢀⠀⢁⢁⢀⢁⢀⢀⢔⢜⢑⣅⣥⣵⣯⣿⣷⣼⣵⣿⣿⣿⣿⣿⣿⢟⠃⠃⠓⠑⠑⠙⠛⠛⠟⠟⠝⠟⠏⠟⠟⠟⠟⠟⢿⢿⠀⠀⠀⠀⠀⠀⠀⠀⠀⠀⠀⠀</a:t>
            </a:r>
            <a:br/>
            <a:r>
              <a:t>⠀⠀⠀⠀⠀⠀⠀⠀⠀⠀⠀⠀⢕⢕⢕⢕⢕⢕⢕⢕⢕⢕⢕⢕⢕⢕⢕⢕⢕⢕⣵⣷⣿⣿⣿⡟⣿⣿⣿⣷⣿⣿⣿⣿⣿⣵⣿⢟⢕⢔⢔⢔⢔⢔⢄⢄⢄⢅⢄⢐⢔⢀⢀⢀⢄⢐⢄⢀⢄⠀⠀⠀⠀⠀⠀⠀⠀⠀⠀⠀⠀</a:t>
            </a:r>
            <a:br/>
            <a:r>
              <a:t>⠀⠀⠀⠀⠀⠀⠀⠀⠀⠀⠀⠀⠑⠑⠑⠑⠑⠓⠑⠑⠑⠑⠑⠑⠑⠑⠑⠑⠑⠛⠛⠛⠛⠛⠛⠛⠚⠛⠛⠙⠛⠛⠛⠛⠛⠛⠋⠑⠑⠑⠑⠑⠑⠑⠑⠑⠑⠑⠑⠑⠑⠑⠑⠑⠑⠑⠑⠑⠑⠀⠀⠀⠀⠀⠀⠀⠀⠀⠀⠀⠀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⠀⠀⠀⠀⠀⠀⠀⠀⠀⠀⠀⠀⢔⢔⢔⢜⢿⣿⣿⣿⣿⣿⣿⣿⣿⣿⣿⣿⣿⣿⣿⣿⣿⣿⣿⣿⣿⣿⣿⣿⣿⣿⣿⣿⣿⣿⣿⣿⣿⡟⠑⠅⢕⣼⣿⣿⣿⣿⣿⣿⢕⢕⠑⠀⠀⠀⠀⠀⠀⠀⠀⠀⠀⠀⠀⠀⠀⠀⠀⠀⠀</a:t>
            </a:r>
            <a:br/>
            <a:r>
              <a:t>⠀⠀⠀⠀⠀⠀⠀⠀⠀⠀⠀⠀⢔⢕⣸⣇⢜⣿⣿⣿⣿⣿⣿⣿⣿⣿⣿⣿⣿⣿⣿⣿⣿⣿⣿⣿⣿⣿⣿⣿⣿⣿⣿⣿⣿⣿⣿⣿⢏⢁⠅⢄⣼⣿⣿⣿⣿⣿⣿⣿⡗⢕⢔⢀⠄⠀⠀⠀⠀⠀⠀⠀⠀⠀⠀⠀⠀⠀⠀⠀⠀</a:t>
            </a:r>
            <a:br/>
            <a:r>
              <a:t>⠀⠀⠀⠀⠀⠀⠀⠀⠀⠀⠀⢀⢕⢸⣿⣿⡧⢜⣿⣿⣿⣿⣿⣿⣿⣿⣿⣿⣿⣿⣿⣿⣿⣿⣿⣿⣿⣿⣿⣿⣿⣿⣿⣿⣿⣿⣿⡏⢅⠄⠐⢱⣿⣿⣿⣿⣿⣿⣿⣿⢇⢕⢕⠅⢀⠀⠀⠀⠀⠀⠀⠀⠀⠀⠀⠀⠀⠀⠀⠀⠀</a:t>
            </a:r>
            <a:br/>
            <a:r>
              <a:t>⠀⠀⠀⠀⠀⠀⠀⠀⠀⠀⠀⢱⣷⣾⣿⣿⣿⣷⣿⣿⣿⣿⣿⣿⣿⣿⣿⣿⣿⣿⣿⣿⣿⣿⣿⣿⣿⣿⣿⣿⣿⣿⣿⣿⣿⣿⣿⢕⢕⢐⢕⢸⣿⣿⣿⣿⣿⣿⣿⣿⣿⡕⢕⢅⢄⢄⠄⢄⢔⠀⠀⠀⠀⠀⠀⠀⠀⠀⠀⠀⠀</a:t>
            </a:r>
            <a:br/>
            <a:r>
              <a:t>⠀⠀⠀⠀⠀⠀⠀⠀⠀⠀⠀⢸⣿⣿⣿⣿⣿⣿⣿⣿⣿⣿⣿⣿⣿⣿⣿⣿⣿⣿⣿⣿⣿⣿⣿⣿⣿⣿⣿⣿⣿⣿⣿⣿⣿⣿⣿⢕⢕⢕⢕⢸⣿⣿⣿⣿⣿⣿⣿⣿⣿⡕⢕⢕⢕⢕⢕⢕⢕⠀⠀⠀⠀⠀⠀⠀⠀⠀⠀⠀⠀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⠀⠀⠀⠀⠀⠀⠀⠀⠀⠀⠀⢸⣿⣿⣿⣿⣿⣿⣿⣿⣿⣿⣿⣿⣿⣿⣿⣿⣿⣿⣿⣿⣿⣿⣿⣿⣿⣿⣿⣿⣿⣿⣿⣿⣿⣿⣿⢇⡕⢕⡕⣸⣿⣿⣿⣿⣿⣿⣿⣿⣿⡇⢕⢕⢕⢕⣕⣱⣕⠀⠀⠀⠀⠀⠀⠀⠀⠀⠀⠀⠀</a:t>
            </a:r>
            <a:br/>
            <a:r>
              <a:t>⠀⠀⠀⠀⠀⠀⠀⠀⠀⠀⠀⢸⣿⣿⣿⣿⣿⣿⣿⣿⣿⣿⣿⣿⣿⣿⣿⣿⣿⣿⣿⣿⣿⣿⣿⣿⣿⣿⣿⣿⣿⣿⣿⣿⣯⢿⣿⣿⣿⣿⣾⣿⣿⣿⣿⣿⣿⣿⣿⣿⣿⣿⣿⣿⣿⣿⣿⣿⣿⠀⠀⠀⠀⠀⠀⠀⠀⠀⠀⠀⠀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⠀⠀⠀⠀⠀⠀⠀⠀⠀⠀⠀⢸⣿⣿⣿⣿⣿⣿⣿⣿⣿⣿⣿⣿⣿⣿⣿⣿⣿⣿⣿⣿⣿⣿⣿⣿⣿⡿⢿⢿⣿⣿⣿⣿⣿⣿⣿⣿⣿⣿⣿⣿⣿⣿⣿⣿⣿⣿⣿⣿⣿⣿⣿⣿⣿⣿⣿⣿⣿⠀⠀⠀⠀⠀⠀⠀⠀⠀⠀⠀⠀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⠀⠀⠀⠀⠀⠀⠀⠀⠀⠀⠀⢸⣿⣿⣿⣿⣿⣿⣿⣿⣿⣿⣿⣿⣿⣿⣿⣿⣿⣿⣿⣿⡿⣿⣿⣿⣾⢵⠕⢕⢼⣿⣿⣿⣿⣿⣿⣿⣿⣿⣿⣿⣿⣿⣿⣿⣿⣿⣿⣿⣿⣿⣿⣿⣿⣿⣿⣿⣿⠀⠀⠀⠀⠀⠀⠀⠀⠀⠀⠀⠀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⠀⠀⠀⠀⠀⠀⠀⠀⠀⠀⠀⢸⣿⣿⣿⣿⣿⣿⣿⣿⣿⣿⣿⣿⣿⣿⣿⣿⡿⢿⣿⢿⣿⢿⡿⣿⣿⣣⡷⢷⣷⣿⡿⢿⣿⡿⣿⣿⣿⣿⣿⣿⣿⣿⣿⣿⣿⣿⣿⣿⣿⣿⣿⣿⣿⣿⣿⣿⣿⠀⠀⠀⠀⠀⠀⠀⠀⠀⠀⠀⠀</a:t>
            </a:r>
            <a:br/>
            <a:r>
              <a:t>⠀⠀⠀⠀⠀⠀⠀⠀⠀⠀⠀⢸⣿⣿⣿⣿⣿⣿⣿⡿⣿⣿⣿⣿⣿⣿⣿⣿⣿⣿⣿⣿⣿⣿⣿⣿⣿⣿⣵⣿⣿⣿⣿⣿⣿⣾⣿⣿⣿⣿⣿⣿⣿⣿⣿⣿⣿⣿⣿⣿⣿⣿⣿⣿⣿⣿⣿⣿⣿⠀⠀⠀⠀⠀⠀⠀⠀⠀⠀⠀⠀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⠀⠀⠀⠀⠀⠀⠀⠀⠀⠀⠀⢸⣿⣿⣿⣿⣿⣿⣿⣿⣿⣿⣿⣿⣿⣿⣿⣿⣿⣿⣿⣿⣿⣿⣿⣿⣿⣿⡏⢸⣿⣿⣿⣿⣿⣿⣿⣿⣿⣿⣿⣿⣿⣿⣿⣿⣿⣿⣿⣿⣿⣿⣿⣿⣿⣿⣿⣿⣿⠀⠀⠀⠀⠀⠀⠀⠀⠀⠀⠀⠀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⠀⠀⠀⠀⠀⠀⠀⠀⠀⠀⠀⢸⣿⣿⣿⣿⣿⣿⣿⣿⣿⣿⣿⣿⣿⣿⣿⣿⣿⣿⣿⣿⣿⣾⣿⣿⣿⣿⣿⣿⢿⣻⣿⣿⣿⣿⣿⣿⣿⣿⣿⣿⣿⣿⣿⣿⣿⣿⣿⣿⣿⣿⣿⣿⣿⣿⣿⣿⣿⠀⠀⠀⠀⠀⠀⠀⠀⠀⠀⠀⠀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⠀⠀⠀⠀⠀⠀⠀⠀⠀⠀⠀⢸⣿⣿⣿⣿⣿⣿⣿⣿⣿⣿⣿⣿⣿⣿⣿⣿⣿⢿⢿⣿⣿⣿⣿⣿⣿⣿⣿⣿⣿⣿⣿⣿⣿⣿⣿⣿⣿⣿⣿⣿⣿⣿⣿⣿⣿⣿⣿⣿⣿⣿⣿⣿⣿⣿⣿⣿⣿⠀⠀⠀⠀⠀⠀⠀⠀⠀⠀⠀⠀</a:t>
            </a:r>
            <a:br/>
            <a:r>
              <a:t>⠀⠀⠀⠀⠀⠀⠀⠀⠀⠀⠀⠘⢟⢟⢟⢿⢿⢿⢿⣿⣿⣿⣿⣿⣿⣿⣿⣯⢕⢕⢕⢕⣼⣿⣿⣿⣿⣿⣿⣿⣿⣿⣿⣿⣿⣿⣿⣿⣿⣿⣿⣿⣿⣟⢏⡟⢟⢟⢟⢻⢿⢿⢿⢿⢿⢿⢿⣿⣿⠀⠀⠀⠀⠀⠀⠀⠀⠀⠀⠀⠀</a:t>
            </a:r>
            <a:br/>
            <a:r>
              <a:t>⠀⠀⠀⠀⠀⠀⠀⠀⠀⠀⠀⢀⢕⢕⢕⢕⢕⢕⣹⡝⣟⣿⣿⣿⣿⣿⣿⣿⣵⣷⣷⣿⣿⣿⣿⣿⣿⣿⣿⣿⣿⣿⣿⣿⣿⣿⣿⣿⣹⣾⣿⣿⣿⣮⣿⣽⣿⣷⢷⣕⢕⡕⢕⡕⢕⢕⢕⢕⢕⠀⠀⠀⠀⠀⠀⠀⠀⠀⠀⠀⠀</a:t>
            </a:r>
            <a:br/>
            <a:r>
              <a:t>⠀⠀⠀⠀⠀⠀⠀⠀⠀⠀⠀⠑⢝⢝⢕⢕⢅⢝⢅⢑⣿⣿⣿⣿⣿⣿⣿⣿⣿⣿⣿⣿⣿⣿⣿⡟⣿⣿⣿⣿⣿⣿⣿⣿⣿⣿⣿⣿⣿⣿⣿⢟⢿⢷⣻⡿⢻⢿⢿⡟⢵⢧⢾⡮⢵⢵⡷⢧⡵⠀⠀⠀⠀⠀⠀⠀⠀⠀⠀⠀⠀</a:t>
            </a:r>
            <a:br/>
            <a:r>
              <a:t>⠀⠀⠀⠀⠀⠀⠀⠀⠀⠀⠀⠸⢿⢿⢿⢿⢟⢽⢿⢿⢟⢟⢟⢟⢟⢝⢝⢝⢻⢿⢟⢝⢝⢻⢿⣷⢿⣿⣿⣿⣿⣿⣿⣿⣿⣿⣿⣿⣿⡿⢇⢕⢕⢵⣼⣵⣵⣵⣵⣧⣽⣷⣼⣵⣼⣮⣗⣜⣇⠀⠀⠀⠀⠀⠀⠀⠀⠀⠀⠀⠀</a:t>
            </a:r>
            <a:br/>
            <a:r>
              <a:t>⠀⠀⠀⠀⠀⠀⠀⠀⠀⠀⠀⠀⢄⢄⢄⢄⢄⢀⢀⢀⢀⢀⢀⢀⢀⢁⢀⢀⢀⢀⢀⢔⢜⣙⣡⣥⣵⣿⣿⣵⣯⣽⣿⣿⣿⣿⣿⣿⢟⠑⠑⠑⠑⠑⠘⠛⠙⠓⠚⠃⠘⠝⠎⠝⠟⠟⠝⠿⠿⠀⠀⠀⠀⠀⠀⠀⠀⠀⠀⠀⠀</a:t>
            </a:r>
            <a:br/>
            <a:r>
              <a:t>⠀⠀⠀⠀⠀⠀⠀⠀⠀⠀⠀⠀⢕⢕⢕⢕⢕⢕⢕⢕⢕⢕⢕⢕⢕⢕⢕⢕⢕⣱⣵⣾⣿⣿⣿⣻⣿⣿⣿⣾⣿⣿⣿⣿⣟⣿⣿⡏⢔⢔⢔⢔⢔⢔⢔⢕⢔⢄⢄⢔⢔⢄⢄⢄⢀⢄⢀⢀⢄⠀⠀⠀⠀⠀⠀⠀⠀⠀⠀⠀⠀</a:t>
            </a:r>
            <a:br/>
            <a:r>
              <a:t>⠀⠀⠀⠀⠀⠀⠀⠀⠀⠀⠀⠀⠑⠑⠑⠑⠑⠓⠑⠑⠑⠑⠑⠑⠑⠑⠑⠑⠘⠛⠛⠛⠛⠛⠛⠛⠛⠛⠛⠛⠛⠛⠛⠛⠛⠛⠋⠑⠑⠑⠑⠑⠑⠑⠑⠑⠑⠑⠑⠑⠑⠑⠑⠑⠑⠑⠑⠑⠑⠀⠀⠀⠀⠀⠀⠀⠀⠀⠀⠀⠀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⠀⠀⠀⠀⠀⠀⠀⠀⠀⠀⠀⠀⠑⢕⢕⢹⣿⣿⣿⣿⣿⣿⣿⣿⣿⣿⣿⣿⣿⣿⣿⣿⣿⣿⣿⣿⣿⣿⣿⣿⣿⣿⣿⣿⣿⣿⣾⣿⣿⢏⠀⠄⢕⢷⢳⣜⣿⣝⣹⢕⢕⢕⠀⠀⠀⠀⠀⠀⠀⠀⠀⠀⠀⠀⠀⠀⠀⠀⠀⠀⠀</a:t>
            </a:r>
            <a:br/>
            <a:r>
              <a:t>⠀⠀⠀⠀⠀⠀⠀⠀⠀⠀⠀⠀⢕⢱⣷⡕⢹⣿⣿⣿⣿⣿⣿⣿⣿⣿⣿⣿⣿⣿⣿⣿⣿⣿⣿⣿⣿⣿⣿⣿⣿⣿⣿⣿⣿⣿⣿⡿⢕⠄⢀⢕⣕⣟⣣⣿⣿⣟⡟⢗⢕⢕⢀⢀⠀⠀⠀⠀⠀⠀⠀⠀⠀⠀⠀⠀⠀⠀⠀⠀⠀</a:t>
            </a:r>
            <a:br/>
            <a:r>
              <a:t>⠀⠀⠀⠀⠀⠀⠀⠀⠀⠀⠀⠀⢕⣾⣿⣷⣕⢹⣿⣿⣿⣿⣿⣿⣿⣿⣿⣿⣿⣿⣿⣿⣿⣿⣿⣿⣿⣿⣿⣿⣿⣿⣿⣿⣿⣿⣿⢇⢔⢑⢔⢸⣿⣿⣱⣷⣗⣏⡟⢟⢕⢕⢔⢄⠔⠐⠀⠀⠀⠀⠀⠀⠀⠀⠀⠀⠀⠀⠀⠀⠀</a:t>
            </a:r>
            <a:br/>
            <a:r>
              <a:t>⠀⠀⠀⠀⠀⠀⠀⠀⠀⠀⠀⢱⣾⣿⣿⣿⣷⣾⣿⣿⣿⣿⣿⣿⣿⣿⣿⣿⣿⣿⣿⣿⣿⣿⣿⣿⣿⣿⣿⣿⣿⣿⣿⣿⣿⣿⣿⢕⢕⢕⢕⣼⣾⣿⣿⣵⣕⣷⣇⣗⡇⢕⢕⢕⢕⢄⢄⢔⢔⠀⠀⠀⠀⠀⠀⠀⠀⠀⠀⠀⠀</a:t>
            </a:r>
            <a:br/>
            <a:r>
              <a:t>⠀⠀⠀⠀⠀⠀⠀⠀⠀⠀⠀⢸⣿⣿⣿⣿⣿⣿⣿⣿⣿⣿⣿⣿⣿⣿⣿⣿⣿⣿⣿⣿⣿⣿⣿⣿⣿⣿⣿⣿⣿⣿⣿⣿⣿⣿⣿⢕⢕⢕⢕⣿⣿⣿⣿⣿⣿⣿⣿⣿⣧⢕⢕⢕⢕⢕⢕⢕⢕⠀⠀⠀⠀⠀⠀⠀⠀⠀⠀⠀⠀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⠀⠀⠀⠀⠀⠀⠀⠀⠀⠀⠀⢸⣿⣿⣿⣿⣿⣿⣿⣿⣿⣿⣿⣿⣿⣿⣿⣿⣿⣿⣿⣿⣿⣿⣿⣿⣿⣿⣿⣿⣿⣿⣿⣿⣿⣿⣿⢱⢕⢕⢕⣿⣿⣿⣿⣿⣿⣿⣿⣿⣷⡕⢕⢕⢕⣕⣵⣵⣵⠀⠀⠀⠀⠀⠀⠀⠀⠀⠀⠀⠀</a:t>
            </a:r>
            <a:br/>
            <a:r>
              <a:t>⠀⠀⠀⠀⠀⠀⠀⠀⠀⠀⠀⢸⣿⣿⣿⣿⣿⣿⣿⣿⣿⣿⣿⣿⣿⣿⣿⣿⣿⣿⣿⣿⣿⣿⣿⣿⣿⣿⣿⣿⣿⣿⣿⣿⣿⣿⣿⣿⣿⣷⣿⣿⣿⣿⣿⣿⣿⣿⣿⣿⣿⣿⣿⣿⣿⣿⣿⣿⣿⠀⠀⠀⠀⠀⠀⠀⠀⠀⠀⠀⠀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⠀⠀⠀⠀⠀⠀⠀⠀⠀⠀⠀⢸⣿⣿⣿⣿⣿⣿⣿⣿⣿⣿⣿⣿⣿⣿⣿⣿⣿⣿⣿⣿⣿⣿⣿⣿⡿⢿⢿⣿⣿⣿⣿⣿⣿⣿⣿⣿⣿⣿⣿⣿⣿⣿⣿⣿⣿⣿⣿⣿⣿⣿⣿⣿⣿⣿⣿⣿⣿⠀⠀⠀⠀⠀⠀⠀⠀⠀⠀⠀⠀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⠀⠀⠀⠀⠀⠀⠀⠀⠀⠀⠀⢸⣿⣿⣿⣿⣿⣿⣿⣿⣿⣿⣿⣿⣿⣿⣿⣿⣿⣿⣿⣿⣿⣿⣿⣷⡿⢏⢕⢻⣿⣿⣿⣿⣿⣿⣿⣿⣿⣿⣿⣿⣿⣿⣿⣿⣿⣿⣿⣿⣿⣿⣿⣿⣿⣿⣿⣿⣿⠀⠀⠀⠀⠀⠀⠀⠀⠀⠀⠀⠀</a:t>
            </a:r>
            <a:br/>
            <a:r>
              <a:t>⠀⠀⠀⠀⠀⠀⠀⠀⠀⠀⠀⢸⣿⣿⣿⣿⣿⣿⣿⢿⡿⣿⣿⣿⢿⢿⣿⣿⢿⣿⢿⣿⣿⣿⣿⣿⣧⢱⢷⣷⣿⣿⣿⣿⣟⣟⣿⣿⣿⣿⣿⣿⣿⣿⣿⣿⣿⣿⣿⣿⣿⣿⣿⣿⣿⣿⣿⣿⣿⠀⠀⠀⠀⠀⠀⠀⠀⠀⠀⠀⠀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⠀⠀⠀⠀⠀⠀⠀⠀⠀⠀⠀⢸⣿⣿⣿⣿⣿⣿⣿⣿⣿⣿⣿⣿⣿⣿⣿⣿⣿⣿⣿⣿⣿⣿⣿⣿⣿⣵⢻⣿⣿⣿⣿⣿⣿⣿⣿⣿⣿⣿⣿⣿⣿⣿⣿⣿⣿⣿⣿⣿⣿⣿⣿⣿⣿⣿⣿⣿⣿⠀⠀⠀⠀⠀⠀⠀⠀⠀⠀⠀⠀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⠀⠀⠀⠀⠀⠀⠀⠀⠀⠀⠀⢸⣿⣿⣿⣿⣿⣿⣿⣿⣿⣿⣿⣿⣿⣿⣿⣿⣿⣿⣿⣿⣿⣿⣿⣿⣿⣏⣼⣿⣿⣿⣿⣿⣿⣿⣿⣿⣿⣿⣿⣿⣿⣿⣿⣿⣿⣿⣿⣿⣿⣿⣿⣿⣿⣿⣿⣿⣿⠀⠀⠀⠀⠀⠀⠀⠀⠀⠀⠀⠀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⠀⠀⠀⠀⠀⠀⠀⠀⠀⠀⠀⢸⣿⣿⣿⣿⣿⣿⣿⣿⣿⣿⣿⣿⣿⣿⣿⣿⣿⣿⣿⣿⣿⣿⣿⣿⣿⣿⣿⣝⣽⣿⣿⣿⣿⣿⣿⣿⣿⣿⣿⣿⣿⣿⣿⣿⣿⣿⣿⣿⣿⣿⣿⣿⣿⣿⣿⣿⣿⠀⠀⠀⠀⠀⠀⠀⠀⠀⠀⠀⠀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⠀⠀⠀⠀⠀⠀⠀⠀⠀⠀⠀⢸⣿⣿⣿⣿⣿⣿⣿⣿⣿⣿⣿⣿⣿⣿⣿⣿⢿⢟⢟⢻⣿⣿⣿⣿⣿⣿⣿⣿⣿⣿⣿⣿⣿⣿⣿⣿⣿⣿⣿⣿⣿⣿⣿⣿⣿⣿⣿⣿⣿⣿⣿⣿⣿⣿⣿⣿⣿⠀⠀⠀⠀⠀⠀⠀⠀⠀⠀⠀⠀</a:t>
            </a:r>
            <a:br/>
            <a:r>
              <a:t>⠀⠀⠀⠀⠀⠀⠀⠀⠀⠀⠀⠘⢟⢟⢟⢻⢿⢿⢿⣿⣿⣿⣿⣿⣿⣏⢕⢕⢕⢕⣱⣾⣿⣿⣿⣿⣿⣿⣿⣿⣿⣿⣿⣿⣿⣿⣿⣿⢿⢿⣿⣿⡵⢕⡝⡝⢝⢟⢟⢟⢟⢟⢟⢟⢿⢿⢿⢿⢿⠀⠀⠀⠀⠀⠀⠀⠀⠀⠀⠀⠀</a:t>
            </a:r>
            <a:br/>
            <a:r>
              <a:t>⠀⠀⠀⠀⠀⠀⠀⠀⠀⠀⠀⢀⡕⢕⢕⢕⢕⢕⣸⢯⣽⣿⣿⣿⣿⣿⣿⣿⣿⣿⣿⣿⣿⣿⣿⣿⣿⣿⣿⣿⣿⣿⣿⣿⣿⣿⣿⣟⢕⡇⣿⣿⡿⢕⢜⢜⢇⢕⢕⢕⢕⢱⢕⢕⢕⢕⢕⢕⢕⠀⠀⠀⠀⠀⠀⠀⠀⠀⠀⠀⠀</a:t>
            </a:r>
            <a:br/>
            <a:r>
              <a:t>⠀⠀⠀⠀⠀⠀⠀⠀⠀⠀⠀⢘⢹⢝⢕⢆⢅⢄⢐⢜⣿⣿⣿⣿⣿⣿⣿⣿⣿⣿⣿⣿⣿⣿⣿⣿⣿⣿⣿⣿⣿⣿⣿⣿⣿⣿⣿⡏⣸⣷⣿⡟⢕⢕⢕⢗⢕⢇⢕⢕⢕⢕⢇⢕⢇⢕⢗⢗⢕⠀⠀⠀⠀⠀⠀⠀⠀⠀⠀⠀⠀</a:t>
            </a:r>
            <a:br/>
            <a:r>
              <a:t>⠀⠀⠀⠀⠀⠀⠀⠀⠀⠀⠀⠸⢿⢿⢿⢿⢿⢿⢟⢟⢻⢟⢻⢟⢿⢧⢝⢿⢟⢟⢟⠹⢿⢿⣿⣿⣻⣿⣿⣿⣿⣿⣿⣿⣿⣿⡿⢧⣯⣿⡟⢕⢕⢕⢱⣷⡷⢗⢳⢕⢵⢕⢵⢱⢵⣵⣵⢵⣱⠀⠀⠀⠀⠀⠀⠀⠀⠀⠀⠀⠀</a:t>
            </a:r>
            <a:br/>
            <a:r>
              <a:t>⠀⠀⠀⠀⠀⠀⠀⠀⠀⠀⠀⠀⢄⢔⢄⢄⢄⢄⢄⢄⢄⢄⢄⢄⢀⢀⢄⢄⢄⢄⢔⢕⣫⣥⣴⣶⣿⣿⣿⣷⣵⣿⣿⣿⣿⣏⣹⣿⣿⢏⠁⠁⠁⠁⠁⠁⠁⠁⠁⠁⠑⠑⠑⠑⠑⠑⠑⠑⠜⠀⠀⠀⠀⠀⠀⠀⠀⠀⠀⠀⠀</a:t>
            </a:r>
            <a:br/>
            <a:r>
              <a:t>⠀⠀⠀⠀⠀⠀⠀⠀⠀⠀⠀⠀⢕⢕⢕⢕⢕⢕⢕⢕⢕⢕⢕⢕⢕⢕⢕⢕⢕⣵⣾⣿⣿⣿⣿⣿⣿⣿⣿⣿⣿⣿⣿⣟⣽⣿⣿⣿⢏⢕⢔⢕⢔⢔⢔⢔⢔⢔⢄⢄⢄⢄⢄⢄⢀⢄⢀⢄⢄⠀⠀⠀⠀⠀⠀⠀⠀⠀⠀⠀⠀</a:t>
            </a:r>
            <a:br/>
            <a:r>
              <a:t>⠀⠀⠀⠀⠀⠀⠀⠀⠀⠀⠀⠀⠑⠑⠑⠑⠛⠃⠑⠑⠑⠑⠑⠑⠑⠑⠑⠑⠛⠛⠛⠛⠛⠛⠛⠛⠛⠛⠛⠛⠛⠛⠛⠛⠛⠛⠛⠋⠑⠑⠑⠑⠑⠑⠑⠑⠑⠑⠑⠑⠑⠑⠑⠑⠑⠑⠑⠑⠑⠀⠀⠀⠀⠀⠀⠀⠀⠀⠀⠀⠀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⠀⠀⠀⠀⠀⠀⠀⠀⠀⠀⠀⠀⢕⢕⢕⢹⣿⣿⣿⣿⣿⣿⣿⣿⣿⣿⣿⣿⣿⣿⣿⣿⣿⣿⣿⣿⣿⣿⣿⣿⣿⣿⣿⣿⣿⣿⣿⣿⡿⢕⠐⢕⣼⣿⣿⣿⣿⣿⣿⣿⡇⢕⢑⠀⠀⠀⠀⠀⠀⠀⠀⠀⠀⠀⠀⠀⠀⠀⠀⠀⠀</a:t>
            </a:r>
            <a:br/>
            <a:r>
              <a:t>⠀⠀⠀⠀⠀⠀⠀⠀⠀⠀⠀⠀⢕⣱⣾⡕⢻⣿⣿⣿⣿⣿⣿⣿⣿⣿⣿⣿⣿⣿⣿⣿⣿⣿⣿⣿⣿⣿⣿⣿⣿⣿⣿⣿⣿⣿⣿⡟⢕⠀⢑⣱⣿⣿⣿⣿⣿⣿⣿⣿⡇⢕⢁⢁⢀⠀⠀⠀⠀⠀⠀⠀⠀⠀⠀⠀⠀⠀⠀⠀⠀</a:t>
            </a:r>
            <a:br/>
            <a:r>
              <a:t>⠀⠀⠀⠀⠀⠀⠀⠀⠀⠀⠀⠀⢕⣿⣿⣿⣜⣻⣿⣿⣿⣿⣿⣿⣿⣿⣿⣿⣿⣿⣿⣿⣿⣿⣿⣿⣿⣿⣿⣿⣿⣿⣿⣿⣿⣿⣿⢕⠑⠀⢕⣿⣿⣿⣿⣿⣿⣿⣿⣿⡇⢕⢕⢐⠅⠐⠀⠀⠀⠀⠀⠀⠀⠀⠀⠀⠀⠀⠀⠀⠀</a:t>
            </a:r>
            <a:br/>
            <a:r>
              <a:t>⠀⠀⠀⠀⠀⠀⠀⠀⠀⠀⠀⢱⣾⣿⣿⣿⣿⣿⣿⣿⣿⣿⣿⣿⣿⣿⣿⣿⣿⣿⣿⣿⣿⣿⣿⣿⣿⣿⣿⣿⣿⣿⣿⣿⣿⣿⡏⢕⢕⢕⢕⣿⣿⣿⣿⣿⣿⣿⣿⣿⡇⢕⢕⢕⢕⢅⢄⢔⢔⠀⠀⠀⠀⠀⠀⠀⠀⠀⠀⠀⠀</a:t>
            </a:r>
            <a:br/>
            <a:r>
              <a:t>⠀⠀⠀⠀⠀⠀⠀⠀⠀⠀⠀⢸⣿⣿⣿⣿⣿⣿⣿⣿⣿⣿⣿⣿⣿⣿⣿⣿⣿⣿⣿⣿⣿⣿⣿⣿⣿⣿⣿⣿⣿⣿⣿⣿⣿⣿⣇⢕⢕⢕⢕⣿⣿⣿⣿⣿⣿⣿⣿⣿⡇⢕⢕⢕⢕⢕⢕⢕⢕⠀⠀⠀⠀⠀⠀⠀⠀⠀⠀⠀⠀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⠀⠀⠀⠀⠀⠀⠀⠀⠀⠀⠀⢸⣿⣿⣿⣿⣿⣿⣿⣿⣿⣿⣿⣿⣿⣿⣿⣿⣿⣿⣿⣿⣿⣿⣿⣿⣿⣿⣿⣿⣿⣿⣿⣿⣿⣿⣯⣵⣕⣕⣱⣿⣿⣿⣿⣿⣿⣿⣿⣿⣧⣕⣕⣕⢵⣕⣵⣷⣷⠀⠀⠀⠀⠀⠀⠀⠀⠀⠀⠀⠀</a:t>
            </a:r>
            <a:br/>
            <a:r>
              <a:t>⠀⠀⠀⠀⠀⠀⠀⠀⠀⠀⠀⢸⣿⣿⣿⣿⣿⣿⣿⣿⣿⣿⣿⣿⣿⣿⣿⣿⣿⣿⣿⣿⣿⣿⣿⣿⣿⣿⣿⣿⣿⣿⣿⣿⣿⣿⣿⣿⣷⣿⣿⣿⣿⣿⣿⣿⣿⣿⣿⣿⣿⣿⣿⣿⣿⣾⣿⣿⣿⠀⠀⠀⠀⠀⠀⠀⠀⠀⠀⠀⠀</a:t>
            </a:r>
            <a:br/>
            <a:r>
              <a:t>⠀⠀⠀⠀⠀⠀⠀⠀⠀⠀⠀⢸⣿⣿⣿⣿⣿⣿⣿⣿⣿⣿⣿⣿⣿⣿⣿⣿⣿⣿⣿⣿⣿⣿⣿⣿⣟⡟⢻⣿⣿⣿⣿⣿⣿⣿⣿⣿⣿⣿⣿⣿⣿⣿⣿⣿⣿⣿⣿⣿⣿⣿⣿⣿⣿⣿⣿⣿⣿⠀⠀⠀⠀⠀⠀⠀⠀⠀⠀⠀⠀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⠀⠀⠀⠀⠀⠀⠀⠀⠀⠀⠀⢸⣿⣿⣿⣿⣿⣿⣿⣿⣿⣿⣿⣿⣿⣿⣿⣿⣿⣿⣿⣿⣿⣿⣿⣿⢿⢕⢘⢿⣿⣿⣿⣿⣿⣿⣿⣿⣿⣿⣿⣿⣿⣿⣿⣿⣿⣿⣿⣿⣿⣿⣿⣿⣿⣿⣿⣿⣿⠀⠀⠀⠀⠀⠀⠀⠀⠀⠀⠀⠀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⠀⠀⠀⠀⠀⠀⠀⠀⠀⠀⠀⢸⣿⣿⣿⣿⣿⣿⣿⣿⣿⣿⣿⣿⣿⣿⣿⣿⣿⣿⣿⣿⣿⣿⣿⣿⡟⣿⣿⣾⣿⣿⣟⣟⡟⣻⣿⣿⣿⣿⣿⣿⣿⣿⣿⣿⣿⣿⣿⣿⣿⣿⣿⣿⣿⣿⣿⣿⣿⠀⠀⠀⠀⠀⠀⠀⠀⠀⠀⠀⠀</a:t>
            </a:r>
            <a:br/>
            <a:r>
              <a:t>⠀⠀⠀⠀⠀⠀⠀⠀⠀⠀⠀⢸⣿⣿⣿⣿⣿⣿⣿⢿⣿⣿⣿⣿⣿⣿⣿⣿⣿⣿⣿⣿⣿⣿⣿⣿⣷⡟⣿⣿⣿⣿⣿⣿⣿⣿⣿⣿⣿⣿⣿⣿⣿⣿⣿⣿⣿⣿⣿⣿⣿⣿⣿⣿⣿⣿⣿⣿⣿⠀⠀⠀⠀⠀⠀⠀⠀⠀⠀⠀⠀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⠀⠀⠀⠀⠀⠀⠀⠀⠀⠀⠀⢸⣿⣿⣿⣿⣿⣿⣿⣿⣿⣿⣿⣿⣿⣿⣿⣿⣿⣿⣿⣿⣿⣿⣿⣿⣿⣼⣿⣿⣿⣿⣿⣿⣿⣿⣿⣿⣿⣿⣿⣿⣿⣿⣿⣿⣿⣿⣿⣿⣿⣿⣿⣿⣿⣿⣿⣿⣿⠀⠀⠀⠀⠀⠀⠀⠀⠀⠀⠀⠀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⠀⠀⠀⠀⠀⠀⠀⠀⠀⠀⠀⢸⣿⣿⣿⣿⣿⣿⣿⣿⣿⣿⣿⣿⣿⣿⣿⣿⣿⣿⣽⣿⣿⣿⣿⣿⣿⣿⣷⣾⣿⣿⣿⣿⣿⣿⣿⣿⣿⣿⣿⣿⣿⣿⣿⣿⣿⣿⣿⣿⣿⣿⣿⣿⣿⣿⣿⣿⣿⠀⠀⠀⠀⠀⠀⠀⠀⠀⠀⠀⠀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⠀⠀⠀⠀⠀⠀⠀⠀⠀⠀⠀⢸⣿⣿⣿⣿⣿⣿⣿⣿⣿⣿⣿⣿⣿⡿⢿⢿⢟⢟⢝⢕⣝⣿⣿⣿⣿⣿⣿⣿⣿⣿⣿⣿⣿⣿⣿⣿⣿⣿⣿⣿⣿⣿⣿⣿⣿⣿⣿⣿⣿⣿⣿⣿⣿⣿⣿⣿⣿⠀⠀⠀⠀⠀⠀⠀⠀⠀⠀⠀⠀</a:t>
            </a:r>
            <a:br/>
            <a:r>
              <a:t>⠀⠀⠀⠀⠀⠀⠀⠀⠀⠀⠀⠘⢟⢟⢟⢟⢟⢿⢿⣿⣿⣿⣿⣝⣻⣧⣵⣵⣵⣵⣵⣾⣿⣿⣿⣿⣿⣿⣿⣿⣿⣿⣿⣿⣿⣿⣿⣿⣿⣿⣿⣽⢝⢕⡜⡝⢝⢝⢝⢟⢟⢟⢟⢟⢟⢟⢟⢿⢿⠀⠀⠀⠀⠀⠀⠀⠀⠀⠀⠀⠀</a:t>
            </a:r>
            <a:br/>
            <a:r>
              <a:t>⠀⠀⠀⠀⠀⠀⠀⠀⠀⠀⠀⢀⡕⢕⢕⢕⢕⢕⢕⢹⣿⣾⣿⣿⣿⣿⣿⣿⣿⣿⣿⣿⣿⣿⣿⣿⣿⣿⣿⣿⣿⣿⣿⣿⣿⣿⣿⣿⣿⣿⣿⡿⢏⢕⢕⡕⢝⢝⢕⢕⢕⢕⢕⢕⢕⢕⢕⢕⢕⠀⠀⠀⠀⠀⠀⠀⠀⠀⠀⠀⠀</a:t>
            </a:r>
            <a:br/>
            <a:r>
              <a:t>⠀⠀⠀⠀⠀⠀⠀⠀⠀⠀⠀⠌⢽⢏⢕⢇⢄⢄⢀⢜⣿⣿⣿⣿⣿⣿⣿⣿⣿⣿⣿⣿⣿⣿⣿⣻⣿⣿⣿⣿⣿⣿⣿⣿⣿⣿⣿⣿⣿⣿⡿⢕⢕⢕⢕⢝⢕⢇⢕⢕⢕⢎⢗⢕⢗⢇⢗⢗⢕⠀⠀⠀⠀⠀⠀⠀⠀⠀⠀⠀⠀</a:t>
            </a:r>
            <a:br/>
            <a:r>
              <a:t>⠀⠀⠀⠀⠀⠀⠀⠀⠀⠀⠀⠸⢿⢿⢿⢿⢿⢿⢿⢿⢟⢟⢻⢟⢽⢗⢽⢿⢟⢟⠻⢹⣿⣽⢿⣏⣻⣿⡿⠿⢿⣿⣿⣿⣿⣿⣿⣿⣿⣿⢇⢕⢕⢕⢳⣳⡗⢗⢗⢗⢳⢗⢇⢳⢷⣷⣵⢵⢵⠀⠀⠀⠀⠀⠀⠀⠀⠀⠀⠀⠀</a:t>
            </a:r>
            <a:br/>
            <a:r>
              <a:t>⠀⠀⠀⠀⠀⠀⠀⠀⠀⠀⠀⠀⢔⢔⢄⢄⢄⢄⢄⢄⢄⢄⢄⢄⢄⢄⢄⢄⢄⢄⢔⣕⣵⣷⣷⣿⣿⣻⣿⣷⣷⣷⣿⣿⣿⣿⣿⣿⡿⠑⠁⠁⠁⠁⠁⠁⠁⠁⠁⠁⠁⠁⠁⠁⠑⠑⠑⠑⠊⠀⠀⠀⠀⠀⠀⠀⠀⠀⠀⠀⠀</a:t>
            </a:r>
            <a:br/>
            <a:r>
              <a:t>⠀⠀⠀⠀⠀⠀⠀⠀⠀⠀⠀⠀⢕⢕⢕⢕⢕⢕⢕⢕⢕⢕⢕⢕⢕⢕⢕⢕⢕⣵⣿⣿⣿⣿⣿⣾⣻⣿⣿⣿⣿⣿⣿⣿⣿⣿⣿⢟⢕⢕⢔⢔⢔⢔⢔⢔⢔⢔⢔⢔⢔⢔⢔⢔⢄⢄⢄⢄⢔⠀⠀⠀⠀⠀⠀⠀⠀⠀⠀⠀⠀</a:t>
            </a:r>
            <a:br/>
            <a:r>
              <a:t>⠀⠀⠀⠀⠀⠀⠀⠀⠀⠀⠀⠀⠑⠑⠑⠑⠛⠃⠑⠑⠑⠑⠃⠑⠃⠑⠑⠑⠛⠛⠛⠛⠛⠛⠛⠛⠛⠙⠛⠘⠛⠛⠛⠛⠛⠛⠛⠑⠑⠑⠑⠑⠑⠑⠑⠑⠑⠑⠑⠑⠑⠑⠑⠑⠑⠑⠑⠑⠑⠀⠀⠀⠀⠀⠀⠀⠀⠀⠀⠀⠀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⠀⠀⠀⠀⠀⠀⠀⠀⠀⠀⠀⠀⢕⢔⣕⢹⣿⣿⣿⣿⣿⣿⣿⣿⣿⣿⣿⣿⣿⣿⣿⣿⣿⣿⣿⣿⣿⣿⣿⣿⣿⣿⣿⣿⣿⣿⣿⣿⡿⢑⢕⢅⣼⣿⣿⣿⣿⣿⣷⣧⢕⢕⠀⠁⢁⠀⠀⠀⠀⠀⠀⠀⠀⠀⠀⠀⠀⠀⠀⠀⠀</a:t>
            </a:r>
            <a:br/>
            <a:r>
              <a:t>⠀⠀⠀⠀⠀⠀⠀⠀⠀⠀⠀⠀⢕⣼⣿⣕⢹⣿⣿⣿⣿⣿⣿⣿⣿⣿⣿⣿⣿⣿⣿⣿⣿⣿⣿⣿⣿⣿⣿⣿⣿⣿⣿⣿⣿⣿⣿⡟⢑⠅⢔⣾⣿⣿⣿⣿⣿⣿⣿⣿⡇⢕⢔⢄⠄⠀⠀⠀⠀⠀⠀⠀⠀⠀⠀⠀⠀⠀⠀⠀⠀</a:t>
            </a:r>
            <a:br/>
            <a:r>
              <a:t>⠀⠀⠀⠀⠀⠀⠀⠀⠀⠀⠀⢀⢱⣿⣿⣿⣧⣻⣿⣿⣿⣿⣿⣿⣿⣿⣿⣿⣿⣿⣿⣿⣿⣿⣿⣿⣿⣿⣿⣿⣿⣿⣿⣿⣿⣿⣿⢕⠕⢑⢸⣿⣿⣿⣿⣿⣿⣿⣿⣿⡇⢕⢅⢅⢅⢁⠀⠀⠀⠀⠀⠀⠀⠀⠀⠀⠀⠀⠀⠀⠀</a:t>
            </a:r>
            <a:br/>
            <a:r>
              <a:t>⠀⠀⠀⠀⠀⠀⠀⠀⠀⠀⠀⢱⣿⣿⣿⣿⣿⣿⣿⣿⣿⣿⣿⣿⣿⣿⣿⣿⣿⣿⣿⣿⣿⣿⣿⣿⣿⣿⣿⣿⣿⣿⣿⣿⣿⣿⡏⢕⢅⢕⢸⣿⣿⣿⣿⣿⣿⣿⣿⣿⣿⢕⢕⢕⢕⢄⢄⢕⢔⠀⠀⠀⠀⠀⠀⠀⠀⠀⠀⠀⠀</a:t>
            </a:r>
            <a:br/>
            <a:r>
              <a:t>⠀⠀⠀⠀⠀⠀⠀⠀⠀⠀⠀⢸⣿⣿⣿⣿⣿⣿⣿⣿⣿⣿⣿⣿⣿⣿⣿⣿⣿⣿⣿⣿⣿⣿⣿⣿⣿⣿⣿⣿⣿⣿⣿⣿⣿⣿⣧⢕⢕⢕⢸⣿⣿⣿⣿⣿⣿⣿⣿⣿⣿⢕⢕⢕⢕⢕⢕⢕⢕⠀⠀⠀⠀⠀⠀⠀⠀⠀⠀⠀⠀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⠀⠀⠀⠀⠀⠀⠀⠀⠀⠀⠀⢸⣿⣿⣿⣿⣿⣿⣿⣿⣿⣿⣿⣿⣿⣿⣿⣿⣿⣿⣿⣿⣿⣿⣿⣿⣿⣿⣿⣿⣿⣿⣿⣿⣿⣿⣯⣵⣱⣱⣸⣿⣿⣿⣿⣿⣿⣿⣿⣿⣿⣕⣱⣕⣕⣵⣵⣷⣷⠀⠀⠀⠀⠀⠀⠀⠀⠀⠀⠀⠀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⠀⠀⠀⠀⠀⠀⠀⠀⠀⠀⠀⢸⣿⣿⣿⣿⣿⣿⣿⣿⣿⣿⣿⣿⣿⣿⣿⣿⣿⣿⣿⣿⣿⣿⣿⣿⣿⡝⢻⣟⣿⣿⣿⣿⣿⣿⣿⣿⣿⣿⣿⣿⣿⣿⣿⣿⣿⣿⣿⣿⣿⣿⣿⣿⣿⣿⣿⣿⣿⠀⠀⠀⠀⠀⠀⠀⠀⠀⠀⠀⠀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⠀⠀⠀⠀⠀⠀⠀⠀⠀⠀⠀⢸⣿⣿⣿⣿⣿⣿⣿⣿⣿⣿⣿⣿⣿⣿⣿⣿⣿⣿⣿⣿⣿⣿⣿⣿⣿⡝⢕⣹⣿⣿⣿⣿⣿⣿⣿⣿⣿⣿⣿⣿⣿⣿⣿⣿⣿⣿⣿⣿⣿⣿⣿⣿⣿⣿⣿⣿⣿⠀⠀⠀⠀⠀⠀⠀⠀⠀⠀⠀⠀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⠀⠀⠀⠀⠀⠀⠀⠀⠀⠀⠀⢸⣿⣿⣿⣿⣿⣿⣿⣿⣿⣿⣿⣿⣿⣿⣿⣿⣿⣿⣿⣿⣟⣿⣻⣿⣿⡷⣷⣷⣿⣿⣻⣟⣿⣿⣿⣿⣿⣿⣿⣿⣿⣿⣿⣿⣿⣿⣿⣿⣿⣿⣿⣿⣿⣿⣿⣿⣿⠀⠀⠀⠀⠀⠀⠀⠀⠀⠀⠀⠀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⠀⠀⠀⠀⠀⠀⠀⠀⠀⠀⠀⢸⣿⣿⣿⣿⣿⣿⣿⣿⣿⣿⣿⣿⣿⣿⣿⣿⣏⣝⣝⣟⣻⣿⣿⣿⣿⣿⣿⣿⣿⣿⣿⣿⣿⣿⣿⣿⣿⣿⢿⢿⢿⣿⣿⣿⣿⣿⣿⣿⣿⣿⣿⣿⣿⣿⣿⣿⣿⠀⠀⠀⠀⠀⠀⠀⠀⠀⠀⠀⠀</a:t>
            </a:r>
            <a:br/>
            <a:r>
              <a:t>⠀⠀⠀⠀⠀⠀⠀⠀⠀⠀⠀⠈⢝⢝⢟⢟⢟⢻⢿⣿⣿⣿⣿⣿⣿⣿⣿⣿⣿⣿⣿⣿⣿⣿⣿⣿⣿⣿⣿⣿⣿⣿⣿⣿⣿⣿⣿⣿⡗⢕⢇⢵⡜⢝⣵⣕⢝⢝⢝⢝⢝⢝⢝⢟⢟⢟⢟⢟⢟⠀⠀⠀⠀⠀⠀⠀⠀⠀⠀⠀⠀</a:t>
            </a:r>
            <a:br/>
            <a:r>
              <a:t>⠀⠀⠀⠀⠀⠀⠀⠀⠀⠀⠀⢄⣕⡕⢕⢕⢕⢕⢕⢹⣿⣿⣿⣿⣿⣿⣿⣿⣿⣿⣿⣿⣿⣿⣿⣿⣿⣿⣿⣿⣿⣿⣿⣿⣿⣿⣿⣿⣿⢕⢜⢜⡟⢞⢱⢕⢝⢕⢕⢕⢕⢕⢕⢕⢕⣕⢕⢕⢕⠀⠀⠀⠀⠀⠀⠀⠀⠀⠀⠀⠀</a:t>
            </a:r>
            <a:br/>
            <a:r>
              <a:t>⠀⠀⠀⠀⠀⠀⠀⠀⠀⠀⠀⢨⣼⣏⣱⡇⢔⢄⣀⣜⣿⣿⣿⣿⣿⣿⣿⣿⣿⣿⣿⣿⣿⣿⣿⣻⣿⣿⣿⣿⣿⣿⣿⣿⣿⣿⣿⣿⢇⢕⢕⢕⢕⢝⢝⢝⢏⢝⢝⢜⢝⢟⢕⢎⢏⢞⢟⡟⢕⠀⠀⠀⠀⠀⠀⠀⠀⠀⠀⠀⠀</a:t>
            </a:r>
            <a:br/>
            <a:r>
              <a:t>⠀⠀⠀⠀⠀⠀⠀⠀⠀⠀⠀⠸⠿⠿⠿⠿⢿⠿⠿⢿⢿⢟⢟⠟⢻⢞⢿⢿⠟⠟⠟⢝⣟⡻⣿⣷⣿⣿⣝⡛⢻⣿⣿⣿⣿⣿⣿⡟⢕⢕⢕⢕⢕⢇⢻⢾⡾⢳⢗⢗⢗⢗⢳⢳⢷⢷⣷⢷⣷⠀⠀⠀⠀⠀⠀⠀⠀⠀⠀⠀⠀</a:t>
            </a:r>
            <a:br/>
            <a:r>
              <a:t>⠀⠀⠀⠀⠀⠀⠀⠀⠀⠀⠀⠀⢔⢔⢔⢔⢔⢕⢔⢔⢄⢔⢔⢔⢄⢄⢄⢄⢔⢄⢕⣣⣵⣾⣿⣿⣿⣿⣿⣿⣿⣿⣿⣿⣿⣿⡏⢔⢀⠀⠀⠀⠀⠀⠀⠀⠁⠁⠁⠁⠁⠁⠁⠁⠁⠁⠁⠈⠑⠀⠀⠀⠀⠀⠀⠀⠀⠀⠀⠀⠀</a:t>
            </a:r>
            <a:br/>
            <a:r>
              <a:t>⠀⠀⠀⠀⠀⠀⠀⠀⠀⠀⠀⠀⢕⢕⢕⢕⣕⡕⢕⢕⢕⢕⢕⢕⢕⢕⢕⢕⢕⣵⣿⣿⣿⣿⣿⣾⣿⣿⣿⣿⣿⣿⣿⣿⣿⣿⣿⢕⢕⢕⢕⢕⢕⢔⢔⢕⢔⢔⢕⢕⢔⢔⢔⢔⢄⢄⢄⢄⢄⠀⠀⠀⠀⠀⠀⠀⠀⠀⠀⠀⠀</a:t>
            </a:r>
            <a:br/>
            <a:r>
              <a:t>⠀⠀⠀⠀⠀⠀⠀⠀⠀⠀⠀⠀⠑⠑⠑⠘⠛⠃⠑⠑⠑⠑⠑⠓⠓⠃⠑⠑⠘⠛⠛⠛⠛⠛⠛⠛⠛⠛⠛⠛⠛⠛⠛⠛⠛⠛⠛⠓⠑⠑⠑⠑⠑⠑⠑⠑⠑⠑⠑⠑⠑⠑⠑⠑⠑⠑⠑⠑⠑⠀⠀⠀⠀⠀⠀⠀⠀⠀⠀⠀⠀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⠀⠀⠀⠀⠀⠀⠀⠀⠀⠀⠀⠀⠔⢕⡕⢹⣿⣿⣿⣿⣿⣿⣿⣿⣿⣿⣿⣿⣿⣿⣿⣿⣿⣿⣿⣿⣿⣿⣿⣿⣿⣿⣿⣿⣿⣿⣿⣿⡟⢑⢁⢅⢕⢕⢕⢕⢕⢕⢕⢕⢕⢕⠁⠀⠀⠀⠀⠀⠀⠀⠀⠀⠀⠀⠀⠀⠀⠀⠀⠀⠀</a:t>
            </a:r>
            <a:br/>
            <a:r>
              <a:t>⠀⠀⠀⠀⠀⠀⠀⠀⠀⠀⠀⠀⢕⣾⣿⣵⢹⣿⣿⣿⣿⣿⣿⣿⣿⣿⣿⣿⣿⣿⣿⣿⣿⣿⣿⣿⣿⣿⣿⣿⣿⣿⣿⣿⣿⣿⣿⡏⠅⠔⢔⣕⣵⣵⣵⡯⣵⣵⣕⢕⢕⢕⢅⠅⠀⢀⠀⠀⠀⠀⠀⠀⠀⠀⠀⠀⠀⠀⠀⠀⠀</a:t>
            </a:r>
            <a:br/>
            <a:r>
              <a:t>⠀⠀⠀⠀⠀⠀⠀⠀⠀⠀⠀⢀⢸⣿⣿⣿⣇⣽⣿⣿⣿⣿⣿⣿⣿⣿⣿⣿⣿⣿⣿⣿⣿⣿⢿⣿⣿⣿⣿⣿⣿⣿⣿⣿⣿⣿⡿⢕⠁⢕⢕⣿⣿⣿⣿⣿⣿⣿⣾⣾⡕⢕⢔⢕⢁⢅⢀⠀⠀⠀⠀⠀⠀⠀⠀⠀⠀⠀⠀⠀⠀</a:t>
            </a:r>
            <a:br/>
            <a:r>
              <a:t>⠀⠀⠀⠀⠀⠀⠀⠀⠀⠀⠀⢸⣿⣿⣿⣿⣿⣿⣿⣿⣿⣿⣿⣿⣿⣿⣿⣿⣿⣿⣿⣿⣿⣿⣿⣿⣿⣿⣿⣿⣿⣿⣿⣿⣿⣿⡇⢕⢔⢕⢸⣿⣿⣿⣿⣿⣿⣿⣿⣿⣇⢕⢕⢕⢕⢕⢔⢕⢕⠀⠀⠀⠀⠀⠀⠀⠀⠀⠀⠀⠀</a:t>
            </a:r>
            <a:br/>
            <a:r>
              <a:t>⠀⠀⠀⠀⠀⠀⠀⠀⠀⠀⠀⢸⣿⣿⣿⣿⣿⣿⣿⣿⣿⣿⣿⣿⣿⣿⣿⣿⣿⣿⣿⣿⣿⣿⣿⣿⣿⣿⣿⣿⣿⣿⣿⣿⣿⣿⡇⢕⢕⢕⢸⣿⣿⣿⣿⣿⣿⣿⣿⣿⣿⢕⢕⢕⢕⢕⢕⢕⢕⠀⠀⠀⠀⠀⠀⠀⠀⠀⠀⠀⠀</a:t>
            </a:r>
            <a:br/>
            <a:r>
              <a:t>⠀⠀⠀⠀⠀⠀⠀⠀⠀⠀⠀⢸⣿⣿⣿⣿⣿⣿⣿⣿⣿⣿⣿⣿⣿⣿⣿⣿⣿⣿⣿⣿⣿⣿⣿⣿⣿⣿⣿⣿⣿⣿⣿⣿⣿⣿⣧⣵⣕⣱⣼⣿⣿⣿⣿⣿⣿⣿⣿⣿⣿⣕⣕⣵⣕⣱⣧⣷⣾⠀⠀⠀⠀⠀⠀⠀⠀⠀⠀⠀⠀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⠀⠀⠀⠀⠀⠀⠀⠀⠀⠀⠀⢸⣿⣿⣿⣿⣿⣿⣿⣿⣿⣿⣿⣿⣿⣿⣿⣿⣿⣿⣿⣿⣿⣿⣿⣿⣿⣿⣿⣽⣯⣿⣿⣿⣿⣿⣿⣿⣿⣿⣿⣿⣿⣿⣿⣿⣿⣿⣿⣿⣿⣿⣿⣿⣿⣿⣿⣿⣿⠀⠀⠀⠀⠀⠀⠀⠀⠀⠀⠀⠀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⠀⠀⠀⠀⠀⠀⠀⠀⠀⠀⠀⢸⣿⣿⣿⣿⣿⣿⣿⣿⣿⣿⣿⣿⣿⣿⣿⣿⣿⣿⣿⣟⣿⣿⣿⣿⣿⣿⣿⣿⣿⣿⣿⣿⣿⣿⣿⣿⣿⣿⣿⣿⣿⣿⣿⣿⣿⣿⣿⣿⣿⣿⣿⣿⣿⣿⣿⣿⣿⠀⠀⠀⠀⠀⠀⠀⠀⠀⠀⠀⠀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⠀⠀⠀⠀⠀⠀⠀⠀⠀⠀⠀⢸⣿⣿⣿⣿⣿⣿⣿⣿⣿⣿⣿⣿⣿⣿⣿⣿⣟⣿⣿⣻⣿⣿⣿⣿⣿⣿⣿⣷⣿⣿⣿⣿⣿⣿⣿⣿⣿⣿⣿⣿⣿⣿⣿⣿⣿⣿⣿⣿⣿⣿⣿⣿⣿⣿⣿⣿⣿⠀⠀⠀⠀⠀⠀⠀⠀⠀⠀⠀⠀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⠀⠀⠀⠀⠀⠀⠀⠀⠀⠀⠀⢸⣿⣿⣿⣿⣿⣿⣿⣿⣿⣿⣿⣿⣿⣿⣿⣿⣿⣿⣿⣿⣿⣿⣿⣿⣿⣿⣿⣿⣿⣿⣿⣿⣿⣿⣿⣿⣿⣿⢿⢿⢿⢿⣿⣿⣿⣿⣿⣿⣿⣿⣿⣿⣿⣿⣿⣿⣿⠀⠀⠀⠀⠀⠀⠀⠀⠀⠀⠀⠀</a:t>
            </a:r>
            <a:br/>
            <a:r>
              <a:t>⠀⠀⠀⠀⠀⠀⠀⠀⠀⠀⠀⠈⢝⢝⢝⢟⢟⢟⢻⣿⣿⣿⣿⣿⣿⣿⣿⣿⣿⣿⣿⣿⣿⣿⣿⣿⣿⣿⣿⣿⣿⣿⣿⣿⣿⣿⣿⡿⢏⢗⢗⢱⡕⢱⣵⢕⣜⡝⢝⢝⢝⢝⢝⢝⢝⢟⢟⢟⢟⠀⠀⠀⠀⠀⠀⠀⠀⠀⠀⠀⠀</a:t>
            </a:r>
            <a:br/>
            <a:r>
              <a:t>⠀⠀⠀⠀⠀⠀⠀⠀⠀⠀⠀⢠⣕⣕⢕⢕⢕⢕⢕⢹⣿⣿⣿⣿⣿⣿⣿⣿⣿⣿⣿⣿⣿⣿⣿⣿⣿⣿⣿⣿⣿⣿⣿⣿⣿⣿⣿⣧⢕⢕⢟⣾⡟⢹⢯⢮⡝⢕⢕⢕⢕⢱⢕⢕⢕⢕⡕⢕⢕⠀⠀⠀⠀⠀⠀⠀⠀⠀⠀⠀⠀</a:t>
            </a:r>
            <a:br/>
            <a:r>
              <a:t>⠀⠀⠀⠀⠀⠀⠀⠀⠀⠀⠀⢜⣜⣟⣻⣗⣢⣅⣄⣸⣿⣿⣿⣿⣿⣿⣿⣿⣿⣿⣿⣿⣿⣿⣿⣹⣿⣿⣿⣿⣿⣿⣿⣿⣿⣿⣿⡏⢕⢕⢕⢜⢕⢝⡟⢝⢏⢝⢝⢜⢝⡏⢝⢝⢯⢟⢟⢏⢕⠀⠀⠀⠀⠀⠀⠀⠀⠀⠀⠀⠀</a:t>
            </a:r>
            <a:br/>
            <a:r>
              <a:t>⠀⠀⠀⠀⠀⠀⠀⠀⠀⠀⠀⠜⠿⠿⠻⠟⠻⠿⢿⠿⢻⢿⠟⢟⢿⢟⠿⠿⠿⠻⠟⢟⣿⣿⣿⣿⣿⣿⣿⣿⣿⣿⣿⣿⣿⣿⣿⡇⢕⢕⢕⢕⢕⢷⢻⢿⡿⢿⢟⢟⢟⢳⢗⢾⢿⢷⡷⢷⣷⠀⠀⠀⠀⠀⠀⠀⠀⠀⠀⠀⠀</a:t>
            </a:r>
            <a:br/>
            <a:r>
              <a:t>⠀⠀⠀⠀⠀⠀⠀⠀⠀⠀⠀⠀⢕⢕⢕⢔⢔⢕⢕⢕⢔⢔⢔⢔⢔⢔⢔⢔⢔⢔⢕⣪⣷⣿⣿⣿⣿⣿⣿⣿⣿⣿⣿⣿⣿⣿⣿⡔⢄⢀⢀⠀⠀⠀⠀⢀⠀⠀⠀⠀⠁⠁⠁⠁⠁⠁⠁⠈⠁⠀⠀⠀⠀⠀⠀⠀⠀⠀⠀⠀⠀</a:t>
            </a:r>
            <a:br/>
            <a:r>
              <a:t>⠀⠀⠀⠀⠀⠀⠀⠀⠀⠀⠀⠀⢕⢕⢕⢕⣕⡕⢜⢕⢕⢕⢕⢕⢕⢕⢕⢕⢕⢱⣾⣿⣿⣿⣿⣿⣿⣿⣿⣿⣿⣿⣿⣿⣿⣿⣿⣧⡕⢕⢕⢕⢕⢕⢕⢕⢕⢔⢕⢕⢔⢔⢕⢕⢕⢔⢔⢔⢔⠀⠀⠀⠀⠀⠀⠀⠀⠀⠀⠀⠀</a:t>
            </a:r>
            <a:br/>
            <a:r>
              <a:t>⠀⠀⠀⠀⠀⠀⠀⠀⠀⠀⠀⠀⠑⠑⠑⠘⠛⠃⠑⠑⠑⠑⠑⠓⠓⠃⠑⠑⠑⠛⠛⠛⠛⠛⠛⠛⠛⠛⠛⠛⠛⠛⠛⠛⠛⠛⠛⠛⠃⠑⠑⠑⠑⠑⠑⠑⠑⠑⠑⠑⠑⠑⠑⠑⠑⠑⠑⠑⠑⠀⠀⠀⠀⠀⠀⠀⠀⠀⠀⠀⠀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⠀⠀⠀⠀⠀⠀⠀⠀⠀⠀⠀⣿⣿⣿⣿⣿⣿⣿⣿⣿⣿⣿⣿⣿⣿⣿⣿⣿⣿⣿⣿⣿⣿⣿⣿⣿⣿⣿⣿⢿⢿⣿⣿⣿⣿⣿⣿⣿⣿⣿⣿⢿⢿⢿⢿⣿⣽⣟⡻⢿⢿⣿⣿⣿⣿⣿⣿⣿⣿⠀⠀⠀⠀⠀⠀⠀⠀⠀⠀⠀⠀</a:t>
            </a:r>
            <a:br/>
            <a:r>
              <a:t>⠀⠀⠀⠀⠀⠀⠀⠀⠀⠀⠀⣿⣿⣿⣿⣿⣿⣿⣿⣿⣿⣿⣿⣿⣿⣿⣿⣿⣿⣿⣿⣿⣿⣿⣿⣿⣿⣿⣿⢳⣧⢕⡝⢟⢿⣿⣿⣿⣿⣿⣿⣷⣧⣵⣵⣕⡜⢝⢟⢟⢷⢼⣿⣿⣿⣿⣿⣿⣿⠀⠀⠀⠀⠀⠀⠀⠀⠀⠀⠀⠀</a:t>
            </a:r>
            <a:br/>
            <a:r>
              <a:t>⠀⠀⠀⠀⠀⠀⠀⠀⠀⠀⠀⣿⣿⣿⣿⣿⣿⣿⣿⣿⣿⣿⣿⣿⣿⣿⣿⣿⣿⣿⣿⣿⣿⣿⣿⣿⣿⣿⡇⢸⣷⣷⣿⣷⣕⢝⢻⣿⣿⣿⣯⣽⣿⢿⢿⣿⣿⣿⣷⣷⣽⣷⣿⣿⣿⣿⣿⣿⣿⠀⠀⠀⠀⠀⠀⠀⠀⠀⠀⠀⠀</a:t>
            </a:r>
            <a:br/>
            <a:r>
              <a:t>⠀⠀⠀⠀⠀⠀⠀⠀⠀⠀⠀⣿⣿⣿⣿⣿⣿⣿⣿⣿⣿⣿⣿⣿⣿⣿⣿⣿⣿⣿⣿⣿⣿⣿⣿⣿⣿⣿⣷⣽⣿⣿⣿⣿⣿⣿⣿⣿⣿⣿⣿⣿⣿⣿⣿⣿⣾⣽⣿⣿⣿⣿⣿⣿⣿⣿⣿⣿⣿⠀⠀⠀⠀⠀⠀⠀⠀⠀⠀⠀⠀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⠀⠀⠀⠀⠀⠀⠀⠀⠀⠀⠀⣿⣿⣿⣿⣿⣿⣿⣿⣿⣿⣿⣿⣿⣿⣿⣿⣿⣿⣿⣿⣿⣿⣿⣿⣿⣿⣿⣿⣿⣿⣿⣿⣿⣿⣿⣿⣻⣿⡿⢟⢟⢟⡿⢿⢿⣽⣿⣿⣿⣿⣿⣿⣿⣿⣿⣿⣿⣿⠀⠀⠀⠀⠀⠀⠀⠀⠀⠀⠀⠀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⠀⠀⠀⠀⠀⠀⠀⠀⠀⠀⠀⣿⣿⣿⣿⣿⣿⣿⣿⣿⣿⣿⣿⣿⣿⣿⣿⣿⣿⣿⣿⣿⣿⣿⣿⣿⣿⣿⣿⣿⣿⣿⣿⣿⣿⣿⣿⣿⣵⡕⢕⢕⢕⢕⢕⢕⢕⢜⣝⢝⡟⢻⡿⣿⣿⣿⣿⣿⣿⠀⠀⠀⠀⠀⠀⠀⠀⠀⠀⠀⠀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⠀⠀⠀⠀⠀⠀⠀⠀⠀⠀⠀⣿⣿⣿⣿⣿⣿⣿⣿⣿⣿⣿⣿⣿⣿⣿⣿⣿⣿⣿⣿⣿⣿⣿⣿⣿⣿⣿⣿⣿⣿⣿⣿⣿⣿⣿⣿⣿⣿⣿⣷⣕⢕⢕⢇⢕⢕⢕⢕⢜⣾⣿⣿⣿⣿⣿⣿⣿⣿⠀⠀⠀⠀⠀⠀⠀⠀⠀⠀⠀⠀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⠀⠀⠀⠀⠀⠀⠀⠀⠀⠀⠀⣿⣿⣿⣿⣿⣿⣿⣿⣿⣿⣿⣿⣿⣿⣿⣿⣿⣿⣿⣿⣿⣿⣿⣿⣿⣿⣿⣿⣿⣿⣿⣿⣿⣿⣿⣿⣿⣿⣿⣿⡵⢕⢕⢕⢕⢕⢕⡕⢣⢝⣿⣿⣿⣿⣿⣿⣿⣿⠀⠀⠀⠀⠀⠀⠀⠀⠀⠀⠀⠀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⠀⠀⠀⠀⠀⠀⠀⠀⠀⠀⠀⣿⣿⣿⣿⣿⣿⣿⣿⣿⣿⣿⣿⣿⣿⣿⣿⣿⣿⣿⣿⣿⣿⣿⣿⣿⣿⣿⣿⣿⣿⣿⣿⣿⣿⣿⣿⣿⣿⣿⡟⢇⢕⢕⢕⢕⢕⢕⢕⢣⣽⣿⣿⣿⣿⣿⣿⣿⣿⠀⠀⠀⠀⠀⠀⠀⠀⠀⠀⠀⠀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⠀⠀⠀⠀⠀⠀⠀⠀⠀⠀⠀⣿⣿⣿⣿⣿⣿⣿⣿⣿⣿⣿⣿⣿⣿⣿⣿⣿⣿⣿⣿⣿⣿⣿⣿⣿⣿⣿⣿⣿⣿⣿⣿⣿⣿⣿⣿⣿⡿⢏⢕⢕⢕⢕⢕⢕⢕⢕⣕⣜⣿⣿⣿⣿⣿⣿⣿⣿⣿⠀⠀⠀⠀⠀⠀⠀⠀⠀⠀⠀⠀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⠀⠀⠀⠀⠀⠀⠀⠀⠀⠀⠀⣿⣿⣿⣿⣿⣿⣿⣿⣿⣿⣿⣿⣿⣿⣿⣿⣿⣿⣿⣿⣿⣿⣿⣿⣿⣿⣿⣿⣿⣿⣿⣿⣿⣿⣿⣿⣿⢕⢕⢕⢕⢕⢕⢕⢣⢷⣷⣿⣽⣼⣿⣿⣿⣿⣿⣿⣿⣿⠀⠀⠀⠀⠀⠀⠀⠀⠀⠀⠀⠀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⠀⠀⠀⠀⠀⠀⠀⠀⠀⠀⠀⣿⣿⣿⣿⣿⣿⣿⣿⣿⣿⣿⣿⣿⣿⣿⣿⣿⣿⣿⣿⣿⣿⣿⣿⣿⣿⣿⣿⣿⣿⣿⣿⣿⣿⣿⣿⣿⣿⣿⣿⣷⣧⣕⣷⣷⣇⣜⣿⣿⣿⣿⣿⣿⣿⣿⣿⣿⣿⠀⠀⠀⠀⠀⠀⠀⠀⠀⠀⠀⠀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⠀⠀⠀⠀⠀⠀⠀⠀⠀⠀⠀⣿⣿⣿⣿⣿⣿⣿⣿⣿⣿⣿⣿⣿⣿⣿⣿⣿⣿⣿⣿⣿⣿⣿⣿⣿⣿⣿⣿⣿⣿⣿⣿⣿⣿⣿⣿⣿⣿⣿⣿⣿⣿⣿⣿⣿⢕⢕⢹⣿⣿⣿⣿⣿⣿⣿⣿⣿⣿⠀⠀⠀⠀⠀⠀⠀⠀⠀⠀⠀⠀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⠀⠀⠀⠀⠀⠀⠀⠀⠀⠀⠀⠛⠛⠛⠛⠛⠛⠛⠛⠛⠛⠛⠛⠛⠛⠛⠛⠛⠛⠛⠛⠛⠛⠛⠛⠛⠛⠛⠛⠛⠛⠛⠛⠛⠛⠛⠛⠛⠛⠛⠛⠛⠛⠛⠛⠑⠑⠑⠑⠛⠛⠛⠛⠛⠛⠛⠛⠛⠛⠀⠀⠀⠀⠀⠀⠀⠀⠀⠀⠀⠀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⠀⠀⠀⠀⠀⠀⠀⠀⠀⠀⠀⢱⢻⡯⣾⣻⣿⣷⣷⢏⢕⢕⢜⢝⢕⢹⡟⡏⣿⣟⣻⣿⣿⢿⢕⡸⣎⢼⡕⢕⢕⢇⣜⣳⢽⢿⡿⢮⣽⣹⣿⣯⢯⣿⣯⣷⡿⢮⠝⠑⠑⠕⠀⢐⠁⠝⠝⢿⢿⠀⠀⠀⠀⠀⠀⠀⠀⠀⠀⠀⠀</a:t>
            </a:r>
            <a:br/>
            <a:r>
              <a:t>⠀⠀⠀⠀⠀⠀⠀⠀⠀⠀⠀⢜⣏⣵⣿⣿⣿⣿⢏⢕⢕⢕⢕⢕⢕⢗⢜⢝⢟⣟⣷⡿⢽⣵⡵⢵⣿⡟⣿⣵⣵⣷⣻⣿⣷⣗⢫⣳⢯⣹⡝⣟⣗⢷⣟⢅⠅⠁⠐⠐⠒⠱⢤⣄⢐⠅⠄⠄⠁⠀⠀⠀⠀⠀⠀⠀⠀⠀⠀⠀⠀</a:t>
            </a:r>
            <a:br/>
            <a:r>
              <a:t>⠀⠀⠀⠀⠀⠀⠀⠀⠀⠀⠀⢱⣿⣿⣿⣿⣿⢇⢕⢕⢕⢕⢕⢕⢕⢕⢗⢖⢇⢾⣯⡿⢽⣟⣽⣽⣿⣿⣾⡿⣧⣿⣻⣟⣷⣗⣻⣿⣮⣿⢽⣿⣷⣿⣿⣷⡆⢀⠀⠀⠀⠀⠀⠈⠻⣧⡕⢁⢀⠀⠀⠀⠀⠀⠀⠀⠀⠀⠀⠀⠀</a:t>
            </a:r>
            <a:br/>
            <a:r>
              <a:t>⠀⠀⠀⠀⠀⠀⠀⠀⠀⠀⠀⢸⣿⣿⣿⣿⡏⢕⢕⢕⢕⣼⣧⡕⢕⢕⢕⢕⢕⢜⢟⣻⣱⣿⣽⣿⣟⣟⣿⡷⢻⣾⣷⣟⣻⣿⢟⣿⣾⣝⣿⣿⣿⣿⣿⣿⣧⢔⢐⠀⠀⠀⠀⢀⢅⠘⣿⣧⢕⠀⠀⠀⠀⠀⠀⠀⠀⠀⠀⠀⠀</a:t>
            </a:r>
            <a:br/>
            <a:r>
              <a:t>⠀⠀⠀⠀⠀⠀⠀⠀⠀⠀⠀⢸⣿⣿⣿⣿⣇⣿⣿⣿⣿⣿⣿⣷⣷⣵⣵⣵⣵⣱⣻⣿⣿⡿⣾⣿⡿⡿⣷⢿⣿⣿⡹⣿⢿⢿⣽⣿⣿⣿⣿⣿⣿⣿⣿⣿⡿⢕⢕⢀⢀⠐⢔⢄⢔⢔⢸⣿⡇⠀⠀⠀⠀⠀⠀⠀⠀⠀⠀⠀⠀</a:t>
            </a:r>
            <a:br/>
            <a:r>
              <a:t>⠀⠀⠀⠀⠀⠀⠀⠀⠀⠀⠀⢸⣿⣿⣿⣿⣿⣿⣿⣿⣿⣿⣿⣿⣿⣿⣿⣿⣿⣿⣿⣿⣽⣿⣿⣿⣿⣿⣿⣿⣯⢿⣽⢿⣿⡽⢿⣿⣯⣽⣿⣿⣿⣿⣿⣿⡧⢕⢕⢕⢔⢕⢕⢔⢔⢕⢕⣿⡇⠀⠀⠀⠀⠀⠀⠀⠀⠀⠀⠀⠀</a:t>
            </a:r>
            <a:br/>
            <a:r>
              <a:t>⠀⠀⠀⠀⠀⠀⠀⠀⠀⠀⠀⢸⣿⣿⣿⣿⣿⣿⣿⣿⣿⣿⣿⣿⣿⣿⣿⣿⣿⣿⣿⣿⣿⣿⣿⣿⣟⣿⣟⣻⣻⣻⣿⣿⣿⣿⣟⣟⣟⢻⣿⣿⣿⣿⣿⣿⣿⣕⢕⣕⣣⣱⣵⣵⣷⣮⣿⣿⡇⠀⠀⠀⠀⠀⠀⠀⠀⠀⠀⠀⠀</a:t>
            </a:r>
            <a:br/>
            <a:r>
              <a:t>⠀⠀⠀⠀⠀⠀⠀⠀⠀⠀⠀⢸⣿⣿⣿⣿⡯⣿⣿⣿⣿⣿⣿⣿⣿⣿⣿⣿⣿⣿⣿⣿⣿⡿⣿⣿⣷⣿⣗⢾⣷⣷⡷⣿⣞⣻⣻⢷⢷⢾⣿⣿⣿⣿⣿⣿⣿⣿⣿⣿⣿⣿⣿⣿⣿⣿⣿⣿⡇⠀⠀⠀⠀⠀⠀⠀⠀⠀⠀⠀⠀</a:t>
            </a:r>
            <a:br/>
            <a:r>
              <a:t>⠀⠀⠀⠀⠀⠀⠀⠀⠀⠀⠀⢸⣿⣿⣿⣿⡕⢿⣿⣿⣿⣿⣿⣿⣿⣿⣿⣿⣿⣿⣿⣿⣿⣿⣿⣿⣿⣽⣽⣽⣽⡽⣽⣽⣿⣯⣿⡿⡽⣽⣿⣿⣿⣿⣿⣿⣿⣿⣿⣿⣿⣿⣿⣿⣿⣿⣿⣿⢕⠀⠀⠀⠀⠀⠀⠀⠀⠀⠀⠀⠀</a:t>
            </a:r>
            <a:br/>
            <a:r>
              <a:t>⠀⠀⠀⠀⠀⠀⠀⠀⠀⠀⠀⢸⣿⣿⣿⣿⡇⢸⣿⣿⣿⣿⣿⣿⣿⣿⣿⣿⣿⣿⣾⣷⣿⣿⣿⣿⣿⣿⣿⣷⣾⣿⣳⣯⣕⣵⣳⣷⣧⣸⣿⣿⣿⣿⣿⣿⣿⣿⣿⣿⣿⣿⣿⣿⣿⣿⣿⢏⢕⠀⠀⠀⠀⠀⠀⠀⠀⠀⠀⠀⠀</a:t>
            </a:r>
            <a:br/>
            <a:r>
              <a:t>⠀⠀⠀⠀⠀⠀⠀⠀⠀⠀⠀⢱⣿⣿⣿⣿⣷⢕⣿⣿⣿⣿⣿⣿⣿⣿⣿⣿⣿⣿⣿⣿⣿⣿⣿⣿⣿⣿⣿⣿⣿⣿⣿⣿⣾⢟⣿⣿⣿⣷⣿⣿⣿⣿⣿⣿⣿⣿⣿⣿⣿⣿⣿⣿⣿⣿⣿⢕⢕⠀⠀⠀⠀⠀⠀⠀⠀⠀⠀⠀⠀</a:t>
            </a:r>
            <a:br/>
            <a:r>
              <a:t>⠀⠀⠀⠀⠀⠀⠀⠀⠀⠀⠀⢸⣿⣿⣿⣿⣿⢕⣿⣿⣿⣿⣿⣿⣿⣿⣿⣿⣿⣿⣿⣿⣿⣿⣿⣿⣿⣿⣿⣿⣿⣿⣿⣿⣿⣷⣿⣷⣷⣿⣿⣿⣿⣿⣿⣿⣿⣿⣿⣿⣿⣿⣿⣿⣿⣿⣿⢕⢕⠀⠀⠀⠀⠀⠀⠀⠀⠀⠀⠀⠀</a:t>
            </a:r>
            <a:br/>
            <a:r>
              <a:t>⠀⠀⠀⠀⠀⠀⠀⠀⠀⠀⠀⢑⣿⣿⣿⣿⣿⢕⣿⣿⣿⣿⣿⣿⣿⣿⣿⣿⣿⣿⣿⣿⣿⣿⣿⣿⣿⣿⣿⣿⣿⣿⣿⢿⣿⣻⣿⣽⣿⣿⣿⣿⣿⣿⣿⣿⣿⣿⣿⣿⣿⣿⣿⣿⣿⣿⡏⢕⢕⠀⠀⠀⠀⠀⠀⠀⠀⠀⠀⠀⠀</a:t>
            </a:r>
            <a:br/>
            <a:r>
              <a:t>⠀⠀⠀⠀⠀⠀⠀⠀⠀⠀⠀⠜⣿⣿⣿⣿⢿⢕⢝⢟⢟⢟⢟⢻⢿⢿⣿⣿⣿⣿⣿⣿⣛⣟⣻⣿⣿⢿⢿⣿⢿⣷⣗⣞⢿⣿⣿⣷⣽⣿⢿⢿⢿⢿⢿⣿⣿⣿⣿⣿⣿⣿⣿⣿⣿⣿⡇⢕⠔⠀⠀⠀⠀⠀⠀⠀⠀⠀⠀⠀⠀</a:t>
            </a:r>
            <a:br/>
            <a:r>
              <a:t>⠀⠀⠀⠀⠀⠀⠀⠀⠀⠀⠀⢔⡏⢝⢕⢕⢕⡕⢕⢕⢕⢕⢕⢕⣱⣿⣿⣿⢇⣱⣿⣿⣾⣿⣿⣿⣿⣿⣿⣽⢯⢿⡿⣿⣯⡿⡿⢿⢜⢜⠕⢕⢕⢕⢕⢕⢕⢕⢕⢕⢕⢜⢝⠕⢉⠉⠁⠀⠀⠀⠀⠀⠀⠀⠀⠀⠀⠀⠀⠀⠀</a:t>
            </a:r>
            <a:br/>
            <a:r>
              <a:t>⠀⠀⠀⠀⠀⠀⠀⠀⠀⠀⠀⠁⢑⢑⢑⢑⢑⠙⠛⠛⠞⠟⠗⠗⠟⠻⠟⠝⣸⣿⣿⣿⣿⠿⢿⣿⣿⣿⣿⣏⢟⢕⢗⢷⢳⢵⢧⢇⢵⢗⢐⢀⢕⢕⢕⢕⢕⢕⢕⢕⢕⡕⢕⣕⡔⢔⢄⢄⢄⠀⠀⠀⠀⠀⠀⠀⠀⠀⠀⠀⠀</a:t>
            </a:r>
            <a:br/>
            <a:r>
              <a:t>⠀⠀⠀⠀⠀⠀⠀⠀⠀⠀⠀⢕⣱⢕⢕⡕⢕⣕⢕⣕⣕⡕⢕⡕⢕⢕⡔⣼⣿⣿⢟⢏⢅⢄⢄⢜⢟⢿⢟⣿⡇⢔⢀⢄⢀⢀⢀⢁⢁⢁⢀⢁⢀⢀⢁⢁⢁⠁⠁⢁⢁⢁⢁⢘⢜⢝⢕⢕⢕⠀⠀⠀⠀⠀⠀⠀⠀⠀⠀⠀⠀</a:t>
            </a:r>
            <a:br/>
            <a:r>
              <a:t>⠀⠀⠀⠀⠀⠀⠀⠀⠀⠀⠀⢸⣷⣾⣻⣯⣷⢿⣿⣿⣿⣷⣵⢿⣿⣿⣾⣿⣿⣿⡇⢕⢕⢕⢕⢗⢕⢕⢹⣿⡇⢕⢕⢕⢕⢕⢕⢕⢕⢕⢕⢕⢕⢕⢕⢕⢕⢕⢕⢕⡕⢕⢕⢕⡕⢕⡱⢕⡕⠀⠀⠀⠀⠀⠀⠀⠀⠀⠀⠀⠀</a:t>
            </a:r>
            <a:br/>
            <a:r>
              <a:t>⠀⠀⠀⠀⠀⠀⠀⠀⠀⠀⠀⢜⣯⣯⣹⣜⣿⣿⣿⣿⣿⣿⣯⢵⡺⢿⣿⣿⣿⣷⣷⣵⣵⢕⢕⣞⢵⡇⢱⣿⣿⡵⢕⢕⢕⢕⢕⢕⢕⢕⢕⢕⢱⢕⡕⢕⢕⢕⢕⡕⢕⢇⡕⢵⢇⢧⢵⢱⢧⠀⠀⠀⠀⠀⠀⠀⠀⠀⠀⠀⠀</a:t>
            </a:r>
            <a:br/>
            <a:r>
              <a:t>⠀⠀⠀⠀⠀⠀⠀⠀⠀⠀⠀⢜⢿⣿⣿⣟⣻⡿⢿⣿⣿⣿⣿⡧⣟⢷⢿⣿⣿⣿⣿⣾⣿⣿⣧⣵⣿⡿⢷⣿⣿⣿⣿⣷⣷⣗⢇⢗⣕⢇⢳⡧⢕⢜⢎⡗⢕⡕⢹⢝⢱⢵⢜⢕⢕⢼⢕⢝⢝⠀⠀⠀⠀⠀⠀⠀⠀⠀⠀⠀⠀</a:t>
            </a:r>
            <a:br/>
            <a:r>
              <a:t>⠀⠀⠀⠀⠀⠀⠀⠀⠀⠀⠀⢕⢜⢜⢕⡏⢯⢿⢿⡷⣎⢝⢗⢪⢿⢣⢜⣝⣟⣿⣿⣿⣽⣿⣿⣿⣿⣷⣷⣼⣿⣿⣿⣿⣿⣿⣿⣷⣮⣽⣼⣯⣷⣧⣞⢧⢣⢕⣝⣇⣝⡾⣵⣜⡷⣵⡇⢕⢕⠀⠀⠀⠀⠀⠀⠀⠀⠀⠀⠀⠀</a:t>
            </a:r>
            <a:br/>
            <a:r>
              <a:t>⠀⠀⠀⠀⠀⠀⠀⠀⠀⠀⠀⢕⣧⣵⢕⢕⢕⢷⡾⣝⢞⢇⢕⢏⢕⢺⢿⣮⡿⢿⣿⡿⣿⣿⣿⣿⣿⣿⣽⣿⣟⣟⣿⣿⣿⣟⣯⡟⣿⣯⢽⣟⣿⣽⣟⣧⣗⡪⢞⢻⢧⢕⢕⢝⢏⢷⢝⢣⢇⠀⠀⠀⠀⠀⠀⠀⠀⠀⠀⠀⠀</a:t>
            </a:r>
            <a:br/>
            <a:r>
              <a:t>⠀⠀⠀⠀⠀⠀⠀⠀⠀⠀⠀⠘⠛⠓⠛⠚⠚⠙⠛⠃⠚⠛⠑⠑⠃⠑⠑⠃⠑⠑⠑⠘⠛⠛⠛⠛⠛⠛⠛⠛⠛⠛⠛⠛⠛⠛⠛⠛⠓⠛⠛⠋⠛⠛⠛⠓⠛⠃⠑⠑⠑⠑⠑⠑⠑⠑⠑⠑⠑⠀⠀⠀⠀⠀⠀⠀⠀⠀⠀⠀⠀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⠀⠀⠀⠀⠀⠀⠀⠀⠀⠀⠀⢜⡽⡻⣿⣽⣿⣿⣿⣿⢏⢝⡝⢝⢻⢿⣿⣿⣿⣿⣿⣿⣿⣿⣿⣿⣿⣿⣿⣿⣿⣿⣿⣿⣿⣿⣿⣿⣿⣿⣿⣿⣿⣿⣿⣿⣿⡿⢟⢟⢝⢕⢕⢕⢕⢝⢟⢿⣿⠀⠀⠀⠀⠀⠀⠀⠀⠀⠀⠀⠀</a:t>
            </a:r>
            <a:br/>
            <a:r>
              <a:t>⠀⠀⠀⠀⠀⠀⠀⠀⠀⠀⠀⢜⣿⣽⣿⣿⣿⣿⣿⢱⡫⢞⢕⢜⢟⢳⢻⢿⣿⣿⣿⣿⣿⣿⣿⣿⣿⣿⣿⣿⣿⣿⣿⣿⣿⣿⣿⣿⣿⣿⣿⣿⣿⣿⣟⣏⢕⢕⢕⢕⢗⢣⢵⣕⡕⢕⢕⢕⢕⠀⠀⠀⠀⠀⠀⠀⠀⠀⠀⠀⠀</a:t>
            </a:r>
            <a:br/>
            <a:r>
              <a:t>⠀⠀⠀⠀⠀⠀⠀⠀⠀⠀⠀⢕⣿⣿⣿⣿⣿⣿⣻⣿⣿⣿⣿⣏⣫⢕⡗⢗⢺⢿⣿⣿⣿⣿⣿⣿⣿⣿⣿⣿⣿⣿⣿⣿⣿⣿⣿⣿⣿⣿⣿⣿⣿⣿⣿⣿⣷⢕⢕⢕⢕⢕⢕⢜⢻⣷⣕⢕⢕⠀⠀⠀⠀⠀⠀⠀⠀⠀⠀⠀⠀</a:t>
            </a:r>
            <a:br/>
            <a:r>
              <a:t>⠀⠀⠀⠀⠀⠀⠀⠀⠀⠀⠀⢸⣿⣿⣿⣿⣿⣿⣿⣿⣿⣿⣿⣷⣽⣧⡹⢽⢕⡜⣿⣿⣿⣿⣿⣿⣿⣿⣿⣿⣿⣿⣿⣿⣿⣿⣿⣿⣿⣿⣿⣿⣿⣿⣿⣿⣿⡕⢕⢕⢕⢕⢕⢕⢕⢜⢿⣷⡕⠀⠀⠀⠀⠀⠀⠀⠀⠀⠀⠀⠀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⠀⠀⠀⠀⠀⠀⠀⠀⠀⠀⠀⢸⣿⣿⣿⣿⣿⣿⣿⣿⣿⣿⣿⣿⣿⣿⣿⣿⣿⣿⣿⣿⣿⣿⣿⣿⣿⣿⣿⣿⣿⣿⣿⣿⣿⣿⣿⣿⣿⣿⣿⣿⣿⣿⣿⣿⣿⡇⢕⢕⢕⢕⢕⢕⢕⢕⢜⣿⣷⠀⠀⠀⠀⠀⠀⠀⠀⠀⠀⠀⠀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⠀⠀⠀⠀⠀⠀⠀⠀⠀⠀⠀⢸⣿⣿⣿⣿⣿⣿⣿⣿⣿⣿⣿⣿⣿⣿⣿⣿⣿⣿⣿⣿⣿⣿⣿⣿⣿⣿⣿⣿⣿⣿⣿⣿⣿⣿⣿⣿⣿⣿⣿⣿⣿⣿⣿⣿⣿⣧⣕⣕⣵⣵⢕⣕⣕⣱⣱⣿⣿⠀⠀⠀⠀⠀⠀⠀⠀⠀⠀⠀⠀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⠀⠀⠀⠀⠀⠀⠀⠀⠀⠀⠀⢸⣿⣿⣿⣿⣟⣿⣿⣿⣿⣿⣿⣿⣿⣿⣿⣿⣿⣿⣿⣿⣿⣿⣿⣿⣿⣿⣿⣿⣿⣿⣿⣿⣿⣿⣿⣿⣿⣿⣿⣿⣿⣿⣿⣿⣿⣿⣿⣿⣿⣿⣿⣿⣿⣿⣿⣿⡷⠀⠀⠀⠀⠀⠀⠀⠀⠀⠀⠀⠀</a:t>
            </a:r>
            <a:br/>
            <a:r>
              <a:t>⠀⠀⠀⠀⠀⠀⠀⠀⠀⠀⠀⢸⣹⣿⣿⣿⣿⢾⣿⣿⣿⣿⣿⣿⣿⣿⣿⣿⣿⣿⣿⣿⣿⣿⣿⣿⣿⣿⣿⣿⣿⣿⣿⣿⣽⣷⣿⣾⣿⣿⣿⣿⣿⣿⣿⣿⣿⣿⣿⣿⣿⣿⣿⣿⣿⣿⣿⣿⣇⠀⠀⠀⠀⠀⠀⠀⠀⠀⠀⠀⠀</a:t>
            </a:r>
            <a:br/>
            <a:r>
              <a:t>⠀⠀⠀⠀⠀⠀⠀⠀⠀⠀⠀⢸⣿⣿⣿⣿⣿⣵⣿⣿⣿⣿⣿⣿⣿⣿⣿⣿⣿⣿⣿⣿⣿⣿⣿⣿⣿⣿⣿⣿⣿⣿⣿⣿⣿⣿⣿⣿⣿⣿⣿⣿⣿⣿⣿⣿⣿⣿⣿⣿⣿⣿⣿⣿⣿⣿⣿⡿⢧⠀⠀⠀⠀⠀⠀⠀⠀⠀⠀⠀⠀</a:t>
            </a:r>
            <a:br/>
            <a:r>
              <a:t>⠀⠀⠀⠀⠀⠀⠀⠀⠀⠀⠀⢱⣿⣿⣿⣿⣿⣿⣿⣿⣿⣿⣿⣿⣿⣿⣿⣿⣿⣿⣿⣿⣿⣿⣿⣿⣿⣿⣿⣿⣿⣿⣿⣿⣿⣿⣿⣿⣿⣿⣿⣿⣿⣿⣿⣿⣿⣿⣿⣿⣿⣿⣿⣿⣿⣿⣿⣿⢕⠀⠀⠀⠀⠀⠀⠀⠀⠀⠀⠀⠀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⠀⠀⠀⠀⠀⠀⠀⠀⠀⠀⠀⢕⣿⣿⣿⣿⣿⣿⣿⣿⣿⣿⣿⣿⣿⣿⣿⣿⣿⣿⣿⣿⣿⣿⣿⣿⣿⣿⣿⣿⣿⣿⣿⣿⣿⣿⣿⣿⣿⣿⣿⣿⣿⣿⣿⣿⣿⣿⣿⣿⣿⣿⣿⣿⣿⣿⣿⡯⢕⠀⠀⠀⠀⠀⠀⠀⠀⠀⠀⠀⠀</a:t>
            </a:r>
            <a:br/>
            <a:r>
              <a:t>⠀⠀⠀⠀⠀⠀⠀⠀⠀⠀⠀⢜⣿⣿⣿⣿⡿⣇⣿⣿⣿⣿⣿⣿⣿⣿⣿⣿⣿⣿⣿⣿⣿⣽⣽⣿⣿⣿⡿⢿⣿⣿⣿⣿⣿⣿⣿⣿⣿⣿⡿⢿⣿⣿⣿⣿⣿⣿⣿⣿⣿⣿⣿⣿⣿⣿⣿⢕⢕⠀⠀⠀⠀⠀⠀⠀⠀⠀⠀⠀⠀</a:t>
            </a:r>
            <a:br/>
            <a:r>
              <a:t>⠀⠀⠀⠀⠀⠀⠀⠀⠀⠀⠀⢱⣿⣿⢟⢏⢕⣵⡎⡽⡿⡿⢿⣿⡿⢟⡻⢿⢻⢿⣿⣿⣿⣿⣿⣿⣿⣿⣿⣿⣿⣿⣿⣿⣿⣿⢿⡟⢿⣳⢕⢕⢕⢵⣕⡗⢱⡕⢕⣜⣝⣽⣝⢝⢝⢝⢕⢕⢕⠀⠀⠀⠀⠀⠀⠀⠀⠀⠀⠀⠀</a:t>
            </a:r>
            <a:br/>
            <a:r>
              <a:t>⠀⠀⠀⠀⠀⠀⠀⠀⠀⠀⠀⢁⡝⢝⢝⢟⢟⢟⢟⢟⢟⢟⢟⢿⢿⢿⢷⢷⢱⣾⣿⣿⣿⢟⢿⢿⣿⣿⣿⣿⣿⡷⢟⢿⢿⢷⢿⢇⣵⢞⢕⢕⢕⢕⢕⢼⢵⢵⢽⢽⢹⣟⣟⣷⣧⣵⣵⣕⣕⠀⠀⠀⠀⠀⠀⠀⠀⠀⠀⠀⠀</a:t>
            </a:r>
            <a:br/>
            <a:r>
              <a:t>⠀⠀⠀⠀⠀⠀⠀⠀⠀⠀⠀⢸⣿⣿⣿⣿⣿⣿⣿⣿⣷⣷⣷⣷⣷⣷⣷⣷⣾⣿⣿⣿⣇⣵⣵⣱⣜⢝⢟⣿⣿⡇⢕⢕⢕⢕⢕⢕⢕⢕⢕⢕⢕⢕⢕⢕⢕⢕⢕⢕⢕⢕⢕⢝⢝⢟⣟⣟⣏⠀⠀⠀⠀⠀⠀⠀⠀⠀⠀⠀⠀</a:t>
            </a:r>
            <a:br/>
            <a:r>
              <a:t>⠀⠀⠀⠀⠀⠀⠀⠀⠀⠀⠀⢸⣿⣿⣿⣿⣿⣿⣿⣿⣿⣿⣿⣿⣿⣿⣿⣿⣿⣿⣿⣿⣿⣿⣿⣿⣿⣷⣿⣿⣿⣿⣪⣷⣷⣷⢷⣷⣵⣵⣷⣷⣧⣕⣵⣵⡧⣵⣵⣵⣵⡕⣷⣧⣵⣷⣿⣿⣿⠀⠀⠀⠀⠀⠀⠀⠀⠀⠀⠀⠀</a:t>
            </a:r>
            <a:br/>
            <a:r>
              <a:t>⠀⠀⠀⠀⠀⠀⠀⠀⠀⠀⠀⢸⣿⣿⣿⣿⣿⣿⣿⣿⣿⣿⣿⣿⣿⣿⣿⣿⣿⣿⣿⣿⣿⣿⣿⣿⣿⣿⣿⣿⣿⣿⣿⣼⣿⣿⣿⣿⣾⣿⣿⣿⣿⣿⣷⣧⣽⣿⣿⣷⣿⣿⣿⡷⢿⢿⣿⣿⣿⠀⠀⠀⠀⠀⠀⠀⠀⠀⠀⠀⠀</a:t>
            </a:r>
            <a:br/>
            <a:r>
              <a:t>⠀⠀⠀⠀⠀⠀⠀⠀⠀⠀⠀⢸⣿⣿⣿⣿⣿⣿⣿⣿⣿⣿⣿⣿⣿⣿⣿⣿⣿⣿⣿⣿⣿⣿⣿⣿⣿⣿⣿⣿⣿⣿⣿⣿⣿⣿⣿⣿⣿⣾⣿⣿⣯⣿⣿⣿⣿⣯⣿⣿⣿⣿⣿⣿⣿⣿⣿⣿⣿⠀⠀⠀⠀⠀⠀⠀⠀⠀⠀⠀⠀</a:t>
            </a:r>
            <a:br/>
            <a:r>
              <a:t>⠀⠀⠀⠀⠀⠀⠀⠀⠀⠀⠀⢸⣿⣿⣿⣿⣿⣿⣿⣿⣿⣿⣿⣿⣿⣿⣽⣿⣿⣿⣿⣿⣿⣿⣿⣿⣿⣿⣿⣿⣿⣿⣿⣿⣿⣿⣿⣿⣿⣿⣿⣿⣿⣿⣿⣿⣿⣿⣿⣿⣿⣿⣿⣿⣿⣾⣿⣿⣿⠀⠀⠀⠀⠀⠀⠀⠀⠀⠀⠀⠀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⠀⠀⠀⠀⠀⠀⠀⠀⠀⠀⠀⢸⣿⣿⣿⣿⣿⣿⣿⣿⣿⣿⣿⣿⣿⣿⣿⣿⣿⣿⣿⣿⣿⣿⣿⣿⣿⣿⣿⣿⣿⣿⣿⣿⣿⣿⣿⣿⣿⣿⣿⣿⣿⣿⣿⣿⣿⣿⣿⣿⣿⣿⢿⣿⡿⢿⣿⣿⣿⠀⠀⠀⠀⠀⠀⠀⠀⠀⠀⠀⠀</a:t>
            </a:r>
            <a:br/>
            <a:r>
              <a:t>⠀⠀⠀⠀⠀⠀⠀⠀⠀⠀⠀⠘⠛⠛⠛⠛⠛⠛⠛⠛⠛⠛⠛⠛⠛⠛⠛⠛⠛⠛⠙⠛⠛⠛⠛⠛⠛⠛⠛⠛⠛⠛⠛⠛⠛⠛⠛⠛⠛⠛⠛⠛⠛⠛⠛⠛⠛⠛⠛⠛⠛⠛⠛⠛⠘⠘⠙⠛⠃⠀⠀⠀⠀⠀⠀⠀⠀⠀⠀⠀⠀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⠀⠀⠀⠀⠀⠀⠀⠀⠀⠀⠀⢜⡿⣿⣷⣿⣽⣿⣿⡿⢟⢝⡝⢟⢟⢿⣿⣿⣿⣿⣿⣿⣿⣿⣿⣿⣿⣿⣿⣿⢿⣟⣿⣿⣿⣿⣿⣿⣿⣿⣿⣿⣿⣿⣿⣿⣿⡿⢿⢟⢏⢕⢕⢕⢕⢝⢟⢻⣿⠀⠀⠀⠀⠀⠀⠀⠀⠀⠀⠀⠀</a:t>
            </a:r>
            <a:br/>
            <a:r>
              <a:t>⠀⠀⠀⠀⠀⠀⠀⠀⠀⠀⠀⢜⣿⣵⣿⣿⣿⣿⡿⣱⡳⢞⢇⢜⢞⢳⢻⡿⣿⣿⣿⣿⣿⣿⣿⣿⣿⣿⣿⣿⣾⣿⣿⣿⣿⣾⣿⣿⣿⣿⣿⣿⣿⡿⣟⣏⢕⢕⢕⢕⢗⢳⢵⣕⡕⢕⢕⢕⢕⠀⠀⠀⠀⠀⠀⠀⠀⠀⠀⠀⠀</a:t>
            </a:r>
            <a:br/>
            <a:r>
              <a:t>⠀⠀⠀⠀⠀⠀⠀⠀⠀⠀⠀⢜⣾⣿⣿⣿⣿⣿⣟⣟⣿⣿⣿⡝⣝⡝⡷⢷⢾⢻⣿⣿⣿⣿⣿⣿⣿⣿⣿⣿⣿⣿⣿⣿⣿⣿⣿⣿⣿⣿⣿⣿⣿⣿⣿⣿⣷⢇⢕⢕⢕⢕⢕⢜⢝⣷⣕⢕⢕⠀⠀⠀⠀⠀⠀⠀⠀⠀⠀⠀⠀</a:t>
            </a:r>
            <a:br/>
            <a:r>
              <a:t>⠀⠀⠀⠀⠀⠀⠀⠀⠀⠀⠀⢱⣿⣿⣿⣿⣿⢯⣿⣿⣿⣿⣿⣷⣹⣿⣹⡽⢇⡜⣿⣿⣿⣿⣿⣿⣿⣿⣿⣿⣿⣿⣿⣿⣿⣿⣿⣿⣿⣿⣿⣿⣿⣿⣿⣿⣿⡕⢕⢕⢕⢕⢕⢕⢕⢜⢿⣷⡕⠀⠀⠀⠀⠀⠀⠀⠀⠀⠀⠀⠀</a:t>
            </a:r>
            <a:br/>
            <a:r>
              <a:t>⠀⠀⠀⠀⠀⠀⠀⠀⠀⠀⠀⢸⣿⣿⣿⣿⣿⣾⣿⣿⣿⣿⣿⣿⣿⣿⣿⣿⣿⣿⣾⣿⣿⣿⣿⣿⣿⣿⣿⣿⣿⣿⣿⣿⣿⣿⣿⣿⣿⣿⣿⣿⣿⣿⣿⣿⣿⡇⢕⢕⢕⢕⢕⢕⢕⢕⢜⣿⣷⠀⠀⠀⠀⠀⠀⠀⠀⠀⠀⠀⠀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⠀⠀⠀⠀⠀⠀⠀⠀⠀⠀⠀⢸⣿⣿⣿⣿⣿⣿⣿⣿⣿⣿⣿⣿⣿⣿⣿⣿⣿⣿⣿⣿⣿⣿⣿⣿⣿⣿⣿⣿⣿⣿⣿⣿⣿⣿⣿⣿⣿⣿⣿⣿⣿⣿⣿⣿⣿⣇⣕⣕⢵⣕⡕⣱⣕⣕⣕⣾⣿⠀⠀⠀⠀⠀⠀⠀⠀⠀⠀⠀⠀</a:t>
            </a:r>
            <a:br/>
            <a:r>
              <a:t>⠀⠀⠀⠀⠀⠀⠀⠀⠀⠀⠀⢸⣿⣿⣿⣿⣿⣿⣿⣿⣿⣿⣿⣿⣿⣿⣿⣿⣿⣿⣿⣿⣿⣿⣿⣿⣿⣟⣿⣿⣿⣿⣿⣿⣿⣿⣿⣿⣿⣿⣿⣿⣿⣿⣿⣿⣿⣷⣿⣾⣿⣿⣿⣿⣿⣿⣿⣿⣿⠀⠀⠀⠀⠀⠀⠀⠀⠀⠀⠀⠀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⠀⠀⠀⠀⠀⠀⠀⠀⠀⠀⠀⢸⣿⣿⣿⣿⣟⡿⣿⣿⣿⣿⣿⣿⣿⣿⣿⣿⣿⣿⣿⣿⣿⣿⣿⣿⣿⣿⣿⣿⣿⣿⣿⣿⣿⣿⣿⣿⣿⣿⣿⣿⣿⣿⣿⣿⣿⣿⣿⣿⣿⣿⣿⣿⣿⣿⣿⣿⣷⠀⠀⠀⠀⠀⠀⠀⠀⠀⠀⠀⠀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⠀⠀⠀⠀⠀⠀⠀⠀⠀⠀⠀⢱⣽⣿⣿⣿⣿⢎⣿⣿⣿⣿⣿⣿⣿⣿⣿⣿⣿⣿⣿⣿⣿⣿⣿⣿⣿⣿⣿⣿⣿⣿⣿⣾⣽⣿⣿⣿⣿⣿⣿⣿⣿⣿⣿⣿⣿⣿⣿⣿⣿⣿⣿⣿⣿⣿⣿⣿⡏⠀⠀⠀⠀⠀⠀⠀⠀⠀⠀⠀⠀</a:t>
            </a:r>
            <a:br/>
            <a:r>
              <a:t>⠀⠀⠀⠀⠀⠀⠀⠀⠀⠀⠀⢕⣿⣿⣿⣿⣿⣷⣿⣿⣿⣿⣿⣿⣿⣿⣿⣿⣿⣿⣿⣿⣿⣿⣿⣿⣿⣿⣿⣿⣿⣿⣿⣿⣿⣿⣿⣿⣿⣿⣿⣿⣿⣿⣿⣿⣿⣿⣿⣿⣿⣿⣿⣿⣿⣿⣿⡿⡟⠀⠀⠀⠀⠀⠀⠀⠀⠀⠀⠀⠀</a:t>
            </a:r>
            <a:br/>
            <a:r>
              <a:t>⠀⠀⠀⠀⠀⠀⠀⠀⠀⠀⠀⠕⣿⣿⣿⣿⣿⣿⣿⣿⣿⣿⣿⣿⣿⣿⣿⣿⣿⣿⣿⣿⣿⣿⣿⣿⣿⣿⣿⣿⣿⣿⣿⣿⣿⣿⣿⣿⣿⣿⣿⣿⣿⣿⣿⣿⣿⣿⣿⣿⣿⣿⣿⣿⣿⣿⣿⣿⡇⠀⠀⠀⠀⠀⠀⠀⠀⠀⠀⠀⠀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⠀⠀⠀⠀⠀⠀⠀⠀⠀⠀⠀⢅⣿⣿⣿⣿⣿⣿⣿⣿⣿⣿⣿⣿⣿⣿⣿⣿⣿⣿⣿⣿⣿⣿⣿⣿⣿⣿⣿⣿⣿⣿⣿⣿⣿⣿⣿⣿⣿⣿⣿⣿⣿⣿⣿⣿⣿⣿⣿⣿⣿⣿⣿⣿⣿⣿⣿⡿⢕⠀⠀⠀⠀⠀⠀⠀⠀⠀⠀⠀⠀</a:t>
            </a:r>
            <a:br/>
            <a:r>
              <a:t>⠀⠀⠀⠀⠀⠀⠀⠀⠀⠀⠀⢕⣿⣿⣿⣿⡿⢏⣹⡿⡿⡿⢿⣿⣿⣿⣿⣿⣿⣿⣿⣿⣿⣿⣷⣾⣿⣿⡿⣿⣿⣿⣿⣿⣿⣿⣿⣿⣿⣿⣿⣿⣿⣿⣿⣿⣿⣿⣿⣿⣿⣿⣿⣿⣿⣿⣿⡇⢕⠀⠀⠀⠀⠀⠀⠀⠀⠀⠀⠀⠀</a:t>
            </a:r>
            <a:br/>
            <a:r>
              <a:t>⠀⠀⠀⠀⠀⠀⠀⠀⠀⠀⠀⢕⣿⡿⢟⢝⢜⡕⢕⢽⢿⢿⢿⢿⢿⢟⢟⢿⢿⢟⢻⣿⣿⣿⣿⣿⣿⣿⣿⣿⣿⣿⣿⣿⣿⣿⣿⣿⢿⣿⢝⡿⣿⢿⣷⣷⣵⣵⣕⣏⣟⣹⡝⢝⢝⢝⢝⢕⢕⠀⠀⠀⠀⠀⠀⠀⠀⠀⠀⠀⠀</a:t>
            </a:r>
            <a:br/>
            <a:r>
              <a:t>⠀⠀⠀⠀⠀⠀⠀⠀⠀⠀⠀⢁⣕⢜⢜⢝⢟⢟⢟⢟⢟⢟⢗⢷⢾⢷⢷⢷⢳⢗⢺⣿⣿⣿⢟⢿⢿⣿⣿⣿⣿⣿⡿⢿⣿⣿⢷⢞⢷⡿⢕⢕⢜⢝⢿⣽⣽⡽⢯⣝⣹⣿⣟⣿⣷⣷⣵⣵⣕⠀⠀⠀⠀⠀⠀⠀⠀⠀⠀⠀⠀</a:t>
            </a:r>
            <a:br/>
            <a:r>
              <a:t>⠀⠀⠀⠀⠀⠀⠀⠀⠀⠀⠀⢸⣿⣿⣿⣿⣾⣿⣿⣿⣷⣷⣷⣷⣷⣷⣷⣷⣧⣵⣿⣿⣿⣏⣕⣱⣕⡕⢝⣽⣿⣿⢕⢕⢕⢕⡕⢕⢜⢕⢕⢕⢕⢕⢕⢕⢕⢕⢕⢕⢕⢙⢝⢟⢟⢟⣟⣟⣟⠀⠀⠀⠀⠀⠀⠀⠀⠀⠀⠀⠀</a:t>
            </a:r>
            <a:br/>
            <a:r>
              <a:t>⠀⠀⠀⠀⠀⠀⠀⠀⠀⠀⠀⢸⣿⣿⣿⣿⣿⣿⣿⣿⣿⣿⣿⣿⣿⣿⣿⣿⣿⣿⣿⣿⣿⣿⣿⣿⣿⣯⣽⣿⣿⣿⣜⣿⣷⣷⡷⢵⣵⣵⣵⡷⣧⢕⣕⣵⣣⣵⡕⣵⣇⣗⢷⣵⣵⣾⣿⣿⣿⠀⠀⠀⠀⠀⠀⠀⠀⠀⠀⠀⠀</a:t>
            </a:r>
            <a:br/>
            <a:r>
              <a:t>⠀⠀⠀⠀⠀⠀⠀⠀⠀⠀⠀⢸⣿⣿⣿⣿⣿⣿⣿⣿⣿⣿⣿⣿⣿⣿⣿⣿⣿⣿⣿⣿⣿⣿⣿⣿⣿⣿⣿⣿⣿⣿⣿⣯⣽⣿⣾⣷⣞⣽⢿⢿⣿⣽⣿⣽⣼⣿⣿⣷⣿⣿⢿⣵⡿⢿⣿⣿⣿⠀⠀⠀⠀⠀⠀⠀⠀⠀⠀⠀⠀</a:t>
            </a:r>
            <a:br/>
            <a:r>
              <a:t>⠀⠀⠀⠀⠀⠀⠀⠀⠀⠀⠀⢸⣿⣿⣿⣿⣿⣿⣿⣿⣿⣿⣿⣿⣿⣿⡿⣿⣿⣿⣿⣿⣿⣿⣿⣿⣿⣿⣿⣿⣿⣿⣿⣿⣿⣿⣿⣿⣿⣿⣿⣿⣗⣯⣿⣿⣿⣯⣽⣿⣿⣿⣿⣿⣿⣿⣿⣿⣿⠀⠀⠀⠀⠀⠀⠀⠀⠀⠀⠀⠀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⠀⠀⠀⠀⠀⠀⠀⠀⠀⠀⠀⢸⣿⣿⣿⣿⣿⣿⣿⣿⣿⣿⣿⣿⣿⣿⣿⣿⣿⣿⣿⣿⣿⣿⣿⣿⣿⣿⣿⣿⣿⣿⣿⣿⣿⣿⣿⣿⣿⣿⣿⣿⣿⣿⣿⣿⣿⣿⡿⣿⣿⣿⡻⣿⢿⣿⣿⣿⣿⠀⠀⠀⠀⠀⠀⠀⠀⠀⠀⠀⠀</a:t>
            </a:r>
            <a:br/>
            <a:r>
              <a:t>⠀⠀⠀⠀⠀⠀⠀⠀⠀⠀⠀⠘⠛⠛⠛⠛⠛⠛⠛⠛⠛⠛⠛⠚⠛⠛⠛⠛⠛⠛⠛⠛⠛⠛⠛⠛⠛⠛⠛⠛⠛⠛⠛⠛⠛⠛⠛⠛⠛⠛⠛⠛⠛⠛⠛⠛⠛⠛⠛⠛⠛⠛⠃⠛⠋⠘⠘⠃⠃⠀⠀⠀⠀⠀⠀⠀⠀⠀⠀⠀⠀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⠀⠀⠀⠀⠀⠀⠀⠀⠀⠀⠀⢜⡽⣿⣿⣿⣿⣿⣿⡿⢟⢝⡝⢝⡟⢿⡿⣿⣿⣿⣿⣿⣿⣿⣿⢿⣷⣽⣿⣿⣿⣿⣿⣿⣿⣿⣿⣿⣿⣿⣿⣿⣿⣿⣿⣿⣿⡿⢿⢟⢏⢝⢕⢕⢕⢝⢟⢻⣿⠀⠀⠀⠀⠀⠀⠀⠀⠀⠀⠀⠀</a:t>
            </a:r>
            <a:br/>
            <a:r>
              <a:t>⠀⠀⠀⠀⠀⠀⠀⠀⠀⠀⠀⢜⣽⣯⣿⣿⣿⣿⡿⡕⢷⢞⢇⢕⢗⢟⢺⢽⢻⣿⢿⣿⣿⣿⣿⣾⣿⣿⣿⣿⣿⣿⣿⣿⣿⣿⣿⣿⣿⣿⣿⣿⣿⣿⣟⣏⢕⢕⢕⢕⢗⢳⢵⣕⡕⢕⢕⢕⢕⠀⠀⠀⠀⠀⠀⠀⠀⠀⠀⠀⠀</a:t>
            </a:r>
            <a:br/>
            <a:r>
              <a:t>⠀⠀⠀⠀⠀⠀⠀⠀⠀⠀⠀⢜⣾⣿⣿⣿⣿⣿⣟⣟⣿⣟⣿⡝⣟⣝⢳⢷⢾⢳⣿⣿⣿⣿⣿⣿⣿⣿⣿⣿⣿⣿⣿⣿⣿⣿⣿⣿⣿⣿⣿⣿⣿⣿⣿⣿⣷⢇⢕⢕⢕⢕⢕⢜⢝⢷⣧⢕⢕⠀⠀⠀⠀⠀⠀⠀⠀⠀⠀⠀⠀</a:t>
            </a:r>
            <a:br/>
            <a:r>
              <a:t>⠀⠀⠀⠀⠀⠀⠀⠀⠀⠀⠀⢱⣿⣿⣿⣿⣿⢷⣿⣿⣿⣿⣿⣷⣵⣏⣝⢽⢱⡕⢻⣿⣿⣿⣿⣿⣿⣿⣿⣿⣿⣿⣿⣿⣿⣿⣿⣿⣿⣿⣿⣿⣿⣿⣿⣿⣿⡕⢕⢕⢕⢕⢕⢕⢕⢜⢻⣷⣕⠀⠀⠀⠀⠀⠀⠀⠀⠀⠀⠀⠀</a:t>
            </a:r>
            <a:br/>
            <a:r>
              <a:t>⠀⠀⠀⠀⠀⠀⠀⠀⠀⠀⠀⢸⣿⣿⣿⣿⣿⣿⣿⣿⣿⣿⣿⣿⣿⣿⣿⣾⣿⣿⣾⣿⣿⣿⣿⣿⣿⣿⣿⣿⣿⣿⣿⣿⣿⣿⣿⣿⣿⣿⣿⣿⣿⣿⣿⣿⣿⡇⢕⢕⢕⢕⢕⢕⢕⢕⢕⣿⣿⠀⠀⠀⠀⠀⠀⠀⠀⠀⠀⠀⠀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⠀⠀⠀⠀⠀⠀⠀⠀⠀⠀⠀⢸⣿⣿⣿⣿⣿⣿⣿⣿⣿⣿⣿⣿⣿⣿⣿⣿⣿⣿⣿⣿⣿⣿⣿⣿⣿⣿⣿⣿⣿⣿⣿⣿⣿⣿⣿⣿⣿⣿⣿⣿⣿⣿⣿⣿⣿⣵⣕⣕⢱⣕⡕⣕⣕⣕⣕⣾⣿⠀⠀⠀⠀⠀⠀⠀⠀⠀⠀⠀⠀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⠀⠀⠀⠀⠀⠀⠀⠀⠀⠀⠀⢸⣿⣿⣿⣿⣿⣿⣿⣿⣿⣿⣿⣿⣿⣿⣿⣿⣿⣿⣿⣿⣿⣿⣿⣿⣿⣿⣿⣿⣿⣿⣿⣿⣿⣿⣿⣿⣿⣿⣿⣿⣿⣿⣿⣿⣿⣷⣿⣿⣿⣿⣿⣿⣿⣿⣿⣿⣿⠀⠀⠀⠀⠀⠀⠀⠀⠀⠀⠀⠀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⠀⠀⠀⠀⠀⠀⠀⠀⠀⠀⠀⢸⣿⣿⣿⣿⣟⢿⣿⣿⣿⣿⣿⣿⣿⣿⣿⣿⣿⣿⣿⣿⣿⣿⣿⣿⣿⣿⣿⣿⣿⣿⣿⣿⣿⣿⣿⣿⣿⣿⣿⣿⣿⣿⣿⣿⣿⣿⣿⣿⣿⣿⣿⣿⣿⣿⣿⣿⣿⠀⠀⠀⠀⠀⠀⠀⠀⠀⠀⠀⠀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⠀⠀⠀⠀⠀⠀⠀⠀⠀⠀⠀⢜⣿⣿⣿⣿⣿⢗⣿⣿⣿⣿⣿⣿⣿⣿⣿⣿⣿⣿⣿⣿⣿⣿⣿⣿⣿⣿⣿⣿⣿⣿⣿⣾⣿⣿⣿⣿⣿⣿⣿⣿⣿⣿⣿⣿⣿⣿⣿⣿⣿⣿⣿⣿⣿⣿⣿⣿⡯⠀⠀⠀⠀⠀⠀⠀⠀⠀⠀⠀⠀</a:t>
            </a:r>
            <a:br/>
            <a:r>
              <a:t>⠀⠀⠀⠀⠀⠀⠀⠀⠀⠀⠀⢜⣿⣿⣿⣿⣿⣷⣿⣿⣿⣿⣿⣿⣿⣿⣿⣿⣿⣿⣿⣿⣿⣿⣿⣿⣿⣿⣿⣿⣿⣿⣿⣯⣿⣿⣿⣿⣿⣿⣿⣿⣿⣿⣿⣿⣿⣿⣿⣿⣿⣿⣿⣿⣿⣿⣿⣿⡿⠀⠀⠀⠀⠀⠀⠀⠀⠀⠀⠀⠀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⠀⠀⠀⠀⠀⠀⠀⠀⠀⠀⠀⢕⣿⣿⣿⣿⣿⣿⣿⣿⣿⣿⣿⣿⣿⣿⣿⣿⣿⣿⣿⣿⣿⣿⡿⢿⣿⣿⣿⣿⣿⣿⣿⣿⣿⣿⣿⣿⣿⣿⣿⣿⣿⣿⣿⣿⣿⣿⣿⣿⣿⣿⣿⣿⣿⣿⣿⡯⢇⠀⠀⠀⠀⠀⠀⠀⠀⠀⠀⠀⠀</a:t>
            </a:r>
            <a:br/>
            <a:r>
              <a:t>⠀⠀⠀⠀⠀⠀⠀⠀⠀⠀⠀⢸⣿⣿⣿⣿⣿⣏⣽⣿⣿⡿⣿⣿⣿⣿⣿⣿⣿⣿⣿⣿⣿⣿⣿⣿⣿⣿⣿⣿⣿⣿⣿⣿⣿⣿⣿⣿⣿⣿⣿⣿⣿⣿⣿⣿⣿⣿⣿⣿⣿⣿⣿⣿⣿⣿⣿⣇⢕⠀⠀⠀⠀⠀⠀⠀⠀⠀⠀⠀⠀</a:t>
            </a:r>
            <a:br/>
            <a:r>
              <a:t>⠀⠀⠀⠀⠀⠀⠀⠀⠀⠀⠀⢸⣿⡿⢟⢏⢝⣏⢽⣿⣿⡿⢿⢿⣿⣿⡟⢿⢿⢿⢿⣿⣿⣿⣿⣿⣿⣿⣿⣿⣿⣿⣿⣿⣿⣿⣿⣿⣿⣿⣿⣿⣿⣿⣿⣿⣾⣷⣿⣟⣻⣟⣿⢝⢝⢝⢝⢕⢕⠀⠀⠀⠀⠀⠀⠀⠀⠀⠀⠀⠀</a:t>
            </a:r>
            <a:br/>
            <a:r>
              <a:t>⠀⠀⠀⠀⠀⠀⠀⠀⠀⠀⠀⢁⡝⢝⢝⢝⢝⢟⢟⢻⢟⢿⢿⢷⢾⢷⢾⢷⢾⢷⢾⢻⣿⣿⣿⡿⢿⢿⣿⣿⣿⣿⣿⣿⣿⣿⣿⣿⣿⣿⣷⣷⣯⣽⣿⣿⣿⣿⣿⣿⣻⣿⣿⣿⣷⣷⣵⣵⣕⠀⠀⠀⠀⠀⠀⠀⠀⠀⠀⠀⠀</a:t>
            </a:r>
            <a:br/>
            <a:r>
              <a:t>⠀⠀⠀⠀⠀⠀⠀⠀⠀⠀⠀⢸⣿⣿⣿⣿⣿⣿⣿⣿⣷⣷⣷⣷⣷⣷⣷⣷⣧⣵⣵⣿⣿⣿⣿⣵⣕⣕⢜⣹⣿⣿⣿⢝⢝⡝⢝⢝⢝⢝⢝⢜⢝⢝⢝⢝⢝⢝⢝⢝⢝⢝⢟⢟⢿⢿⣿⣿⣿⠀⠀⠀⠀⠀⠀⠀⠀⠀⠀⠀⠀</a:t>
            </a:r>
            <a:br/>
            <a:r>
              <a:t>⠀⠀⠀⠀⠀⠀⠀⠀⠀⠀⠀⢸⣿⣿⣿⣿⣿⣿⣿⣿⣿⣿⣿⣿⣿⣿⣿⣿⣿⣿⣿⣿⣿⣿⣿⣿⣿⣿⣾⣿⣿⣿⣿⣷⣿⣷⣿⢵⢾⣵⣿⣷⣧⣕⣵⣷⢾⣷⣿⣽⣧⡮⢿⣿⣯⣿⣿⣿⣿⠀⠀⠀⠀⠀⠀⠀⠀⠀⠀⠀⠀</a:t>
            </a:r>
            <a:br/>
            <a:r>
              <a:t>⠀⠀⠀⠀⠀⠀⠀⠀⠀⠀⠀⢸⣿⣿⣿⣿⣿⣿⣿⣿⣿⣿⣿⣿⣿⣿⣿⣿⣿⣿⣿⣿⣿⣿⣿⣿⣿⣿⣿⣿⣿⣿⣿⣿⣿⣿⣿⣟⣿⣿⣿⣿⣿⣿⣷⣯⣼⣿⣿⣷⣿⣻⣿⣷⣿⢿⣿⣿⣿⠀⠀⠀⠀⠀⠀⠀⠀⠀⠀⠀⠀</a:t>
            </a:r>
            <a:br/>
            <a:r>
              <a:t>⠀⠀⠀⠀⠀⠀⠀⠀⠀⠀⠀⢸⣿⣿⣿⣿⣿⣿⣿⣿⣿⣿⣿⣿⣿⣿⣿⣾⣿⣿⣿⣿⣿⣿⣿⣿⣿⣿⣿⣿⣿⣿⣿⣿⣿⣿⣿⣾⣿⣷⣿⣿⣿⣿⣿⣿⣿⣿⣿⣿⣿⣿⣿⣿⣿⣿⣿⣿⣿⠀⠀⠀⠀⠀⠀⠀⠀⠀⠀⠀⠀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⠀⠀⠀⠀⠀⠀⠀⠀⠀⠀⠀⢸⣿⣿⣿⣿⣿⣿⣿⣿⣿⣿⣿⣿⣿⣿⣿⣿⣿⣿⣿⣿⣿⣿⣿⣿⣿⣿⣿⣿⣿⣿⣿⣿⣿⣿⣿⣿⣿⣿⣿⣿⣿⣿⣿⣿⣿⣿⣿⣿⣿⣿⡻⢿⡿⣟⣿⣿⣿⠀⠀⠀⠀⠀⠀⠀⠀⠀⠀⠀⠀</a:t>
            </a:r>
            <a:br/>
            <a:r>
              <a:t>⠀⠀⠀⠀⠀⠀⠀⠀⠀⠀⠀⠘⠛⠛⠛⠛⠛⠛⠛⠛⠛⠛⠛⠚⠛⠛⠛⠛⠛⠛⠛⠛⠛⠛⠛⠛⠛⠛⠛⠛⠛⠛⠛⠛⠛⠛⠛⠛⠛⠛⠛⠛⠛⠛⠛⠛⠛⠛⠛⠛⠛⠛⠚⠓⠃⠑⠑⠃⠛⠀⠀⠀⠀⠀⠀⠀⠀⠀⠀⠀⠀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⠀⠀⠀⠀⠀⠀⠀⠀⠀⠀⠀⢕⣿⣿⣿⣿⣿⣿⣿⡿⢟⢝⡜⢹⢟⢻⣿⣿⣿⣿⣿⣿⣿⣿⣿⢿⣿⣽⣿⣿⡿⣿⣿⣿⣿⣿⣿⣿⣿⣿⣿⣿⣿⣿⣿⣿⣿⣿⢿⢟⢟⢝⢕⢕⢕⢝⢟⢻⣿⠀⠀⠀⠀⠀⠀⠀⠀⠀⠀⠀⠀</a:t>
            </a:r>
            <a:br/>
            <a:r>
              <a:t>⠀⠀⠀⠀⠀⠀⠀⠀⠀⠀⠀⢜⣿⣯⣿⣿⣿⣿⡿⡗⢕⢗⢝⢕⡞⢗⢳⢿⢿⣿⣿⣿⣿⣿⣿⣾⣿⣿⣿⣿⣿⣿⣿⣿⣿⣿⣿⣿⣿⣿⣿⣿⣿⣿⣿⡟⢝⢕⢕⢕⢗⢳⢵⣕⣕⢕⢵⢕⢕⠀⠀⠀⠀⠀⠀⠀⠀⠀⠀⠀⠀</a:t>
            </a:r>
            <a:br/>
            <a:r>
              <a:t>⠀⠀⠀⠀⠀⠀⠀⠀⠀⠀⠀⢸⣿⣿⣿⣿⣿⣿⣏⣷⣿⣿⣿⢏⢏⣝⡳⢷⢷⢻⣿⣿⣿⣿⣿⣿⣿⣿⣿⣿⣿⣿⣿⣿⣿⣿⣿⣿⣿⣿⣿⣿⣿⣿⣿⣷⣷⢕⢕⢕⢕⢕⢕⢕⢝⢿⣧⡱⢕⠀⠀⠀⠀⠀⠀⠀⠀⠀⠀⠀⠀</a:t>
            </a:r>
            <a:br/>
            <a:r>
              <a:t>⠀⠀⠀⠀⠀⠀⠀⠀⠀⠀⠀⢱⣿⣿⣿⣿⣿⢯⣿⣿⣿⣿⣿⣟⣵⣿⣹⢹⢕⡕⢻⣿⣿⣿⣿⣿⣿⣿⣿⣿⣿⣿⣿⣿⣿⣿⣿⣿⣿⣿⣿⣿⣿⣿⣿⣿⣿⡕⢕⢕⢕⢕⢕⢕⢕⢕⢻⣿⣇⠀⠀⠀⠀⠀⠀⠀⠀⠀⠀⠀⠀</a:t>
            </a:r>
            <a:br/>
            <a:r>
              <a:t>⠀⠀⠀⠀⠀⠀⠀⠀⠀⠀⠀⢸⣿⣿⣿⣿⣿⣾⣿⣿⣿⣿⣿⣿⣿⣿⣿⣿⣿⣿⣾⣿⣿⣿⣿⣿⣿⣿⣿⣿⣿⣿⣿⣿⣿⣿⣿⣿⣿⣿⣿⣿⣿⣿⣿⣿⣿⡇⢕⢕⢕⢕⢕⢕⢕⢕⢕⢿⣿⠀⠀⠀⠀⠀⠀⠀⠀⠀⠀⠀⠀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⠀⠀⠀⠀⠀⠀⠀⠀⠀⠀⠀⢸⣿⣿⣿⣿⣿⣿⣿⣿⣿⣿⣿⣿⣿⣿⣿⣿⣿⣿⣿⣿⣿⣿⣿⣿⣿⣿⣿⣿⣿⣿⣿⣿⣿⣿⣿⣿⣿⣿⣿⣿⣿⣿⣿⣿⣿⣇⣕⣕⣱⣕⣕⣕⣕⣕⣵⣼⣿⠀⠀⠀⠀⠀⠀⠀⠀⠀⠀⠀⠀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⠀⠀⠀⠀⠀⠀⠀⠀⠀⠀⠀⢸⣿⣿⣿⣿⣟⣿⣿⣿⣿⣿⣿⣿⣿⣿⣿⣿⣿⣿⣿⣿⣿⣿⣿⣿⣿⣿⣿⣿⣿⣿⣿⣿⣿⣿⣿⣿⣿⣿⣿⣿⣿⣿⣿⣿⣿⣿⣿⣿⣿⣿⣿⣿⣿⣿⣿⣿⣿⠀⠀⠀⠀⠀⠀⠀⠀⠀⠀⠀⠀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⠀⠀⠀⠀⠀⠀⠀⠀⠀⠀⠀⢸⣿⣿⣿⣿⣿⢾⣿⣿⣿⣿⣿⣿⣿⣿⣿⣿⣿⣿⣿⣿⣿⣿⣿⣿⣿⣿⣿⣿⣿⣿⣿⣿⣿⣿⣿⣿⣿⣿⣿⣿⣿⣿⣿⣿⣿⣿⣿⣿⣿⣿⣿⣿⣿⣿⣿⣿⣯⠀⠀⠀⠀⠀⠀⠀⠀⠀⠀⠀⠀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⠀⠀⠀⠀⠀⠀⠀⠀⠀⠀⠀⢜⣿⣿⣿⣿⣿⣧⣿⣿⣿⣿⣿⣿⣿⣿⣿⣿⣿⣿⣿⣿⣿⣿⣿⣿⣿⣿⣿⣿⣿⣿⣿⣿⣿⣿⣿⣿⣿⣿⣿⣿⣿⣿⣿⣿⣿⣿⣿⣿⣿⣿⣿⣿⣿⣿⣿⣿⣿⠀⠀⠀⠀⠀⠀⠀⠀⠀⠀⠀⠀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⠀⠀⠀⠀⠀⠀⠀⠀⠀⠀⠀⠱⣿⣿⣿⣿⣿⣿⣿⣿⣿⣿⣿⣿⣿⣿⣿⣿⣿⣿⣿⣿⣿⣿⣿⣿⣿⣿⣿⣿⣿⣿⣿⣿⣿⣿⣿⣿⣿⣿⣿⣿⣿⣿⣿⣿⣿⣿⣿⣿⣿⣿⣿⣿⣿⣿⣿⣿⣿⠀⠀⠀⠀⠀⠀⠀⠀⠀⠀⠀⠀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⠀⠀⠀⠀⠀⠀⠀⠀⠀⠀⠀⢕⣿⣿⣿⣿⣿⣿⣿⣿⣿⣿⣿⣿⣿⣿⣿⣿⣿⣿⣿⣿⣿⣿⣿⣿⣟⣿⣿⣿⣿⣿⣿⣿⣿⣿⣿⣿⣿⣿⣿⣿⣿⣿⣿⣿⣿⣿⣿⣿⣿⣿⣿⣿⣿⣿⣿⣿⣿⠀⠀⠀⠀⠀⠀⠀⠀⠀⠀⠀⠀</a:t>
            </a:r>
            <a:br/>
            <a:r>
              <a:t>⠀⠀⠀⠀⠀⠀⠀⠀⠀⠀⠀⢸⣿⣿⣿⣿⣿⣿⣽⣿⣿⣟⣿⣿⣿⣿⣿⣿⣿⣿⣿⣿⣿⣿⣿⣿⣿⣿⣿⣿⣿⣿⣿⣿⣿⣿⣿⣿⣿⣿⣿⣿⣿⣿⣿⣿⣿⣿⣿⣿⣿⣿⣿⣿⣿⣿⣿⣿⡇⠀⠀⠀⠀⠀⠀⠀⠀⠀⠀⠀⠀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⠀⠀⠀⠀⠀⠀⠀⠀⠀⠀⠀⢸⣿⣿⣟⢻⢿⣿⣿⣿⣿⣿⣿⢿⣿⣿⣿⢿⢿⢿⢻⣿⣿⣿⣿⣿⣿⣿⣿⣿⣿⣿⣿⣿⣿⣿⣿⣿⣿⣿⣿⣿⣿⣿⣿⣿⣿⣾⣿⣿⣿⣿⣿⡯⢝⢝⢝⢝⢕⠀⠀⠀⠀⠀⠀⠀⠀⠀⠀⠀⠀</a:t>
            </a:r>
            <a:br/>
            <a:r>
              <a:t>⠀⠀⠀⠀⠀⠀⠀⠀⠀⠀⠀⢈⢝⢏⢝⢟⢟⢟⢟⢻⢿⢿⢿⢿⢾⢷⢾⢿⢾⢷⢾⢿⣿⡿⣿⣿⣿⣿⣿⣿⣿⣿⣿⣿⣿⣿⣿⣿⣿⣿⣿⣿⣿⣿⣿⣿⣿⣿⣿⣟⣿⣿⣿⣿⣷⣷⣵⣵⣵⠀⠀⠀⠀⠀⠀⠀⠀⠀⠀⠀⠀</a:t>
            </a:r>
            <a:br/>
            <a:r>
              <a:t>⠀⠀⠀⠀⠀⠀⠀⠀⠀⠀⠀⢸⣿⣿⣿⣿⣿⣿⣿⣿⣷⣷⣷⣷⣷⣷⣷⣷⣧⣧⣵⣵⣵⣵⣾⣿⣿⣿⣿⣿⣿⣿⣿⣿⣿⣽⣽⣝⣹⢯⡝⣝⣝⡝⢝⡽⢯⡹⡝⢟⣿⡿⢻⡿⡿⣿⣿⣿⣿⠀⠀⠀⠀⠀⠀⠀⠀⠀⠀⠀⠀</a:t>
            </a:r>
            <a:br/>
            <a:r>
              <a:t>⠀⠀⠀⠀⠀⠀⠀⠀⠀⠀⠀⢸⣿⣿⣿⣿⣿⣿⣿⣿⣿⣿⣿⣿⣿⣿⣿⣿⣿⣿⣿⣿⣿⣿⣿⣿⣿⣯⣿⣿⣿⣿⣿⣿⣿⣿⣿⣿⣿⣯⣿⣿⣿⣿⣯⣽⣿⣿⣿⣽⣿⣯⣿⣿⣿⣿⣿⣿⣿⠀⠀⠀⠀⠀⠀⠀⠀⠀⠀⠀⠀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⠀⠀⠀⠀⠀⠀⠀⠀⠀⠀⠀⢸⣿⣿⣿⣿⣿⣿⣿⣿⣿⣿⣿⣿⣿⣿⣿⣿⣿⣿⣿⣿⣿⣿⣿⣿⣿⣿⣿⣿⣿⣿⣿⣿⣿⣿⣿⣿⣿⣿⣿⡿⣿⣿⣿⣿⣽⣿⣿⣿⣿⣿⣿⣿⣾⣿⣿⣿⣿⠀⠀⠀⠀⠀⠀⠀⠀⠀⠀⠀⠀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⠀⠀⠀⠀⠀⠀⠀⠀⠀⠀⠀⢸⣿⣿⣿⣿⣿⣿⣿⣿⣿⣿⣿⣿⣿⣿⣿⣿⣿⣿⣿⣿⣿⣿⣿⣿⣿⣿⣿⣿⣿⣿⣿⣿⣿⣿⣿⣿⣿⣷⣿⣿⣷⣯⣿⣿⣿⣿⣿⣿⣿⣿⣿⣿⣿⣿⣿⣿⣿⠀⠀⠀⠀⠀⠀⠀⠀⠀⠀⠀⠀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⠀⠀⠀⠀⠀⠀⠀⠀⠀⠀⠀⢸⣿⣿⣿⣿⣿⣿⣿⣿⣿⣿⣿⣿⣿⣿⣿⣿⣿⣿⣿⣿⣿⣿⣿⣿⣿⣿⣿⣿⣿⣿⣿⣿⣿⣿⣿⣿⣿⣿⣿⣿⣿⣿⣿⣿⣿⣿⣿⣿⣿⣿⣽⢿⣿⢿⣿⣻⣿⠀⠀⠀⠀⠀⠀⠀⠀⠀⠀⠀⠀</a:t>
            </a:r>
            <a:br/>
            <a:r>
              <a:t>⠀⠀⠀⠀⠀⠀⠀⠀⠀⠀⠀⠘⠛⠛⠛⠛⠛⠛⠛⠛⠛⠛⠛⠛⠛⠛⠚⠛⠛⠛⠛⠛⠛⠛⠛⠛⠛⠛⠛⠛⠛⠛⠛⠛⠛⠛⠛⠛⠛⠛⠛⠛⠛⠛⠛⠛⠛⠛⠛⠛⠛⠛⠚⠛⠓⠋⠙⠛⠛⠀⠀⠀⠀⠀⠀⠀⠀⠀⠀⠀⠀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⠀⠀⠀⠀⠀⠀⠀⠀⠀⠀⠀⢸⣿⣿⣿⣿⣿⣿⣿⣿⢟⣫⡜⣟⡻⡿⣿⣿⣿⣿⣿⣿⣿⣿⣿⢿⣿⣽⣿⣿⣿⣿⣿⣿⣿⣿⣿⣿⣿⣿⣿⣿⣿⣿⣿⣿⣿⣿⢿⢟⢟⢝⢕⢕⢕⢝⢟⢿⣿⠀⠀⠀⠀⠀⠀⠀⠀⠀⠀⠀⠀</a:t>
            </a:r>
            <a:br/>
            <a:r>
              <a:t>⠀⠀⠀⠀⠀⠀⠀⠀⠀⠀⠀⢸⣿⣿⣿⣿⣿⣿⣿⣯⡿⢿⢝⢟⡞⢟⢗⢿⣿⣿⣿⣿⣿⣿⣿⣿⣿⣿⣿⣿⣿⣿⣿⣿⣿⣿⣿⣿⣿⣿⣿⣿⣿⣿⢿⢟⢝⢕⢕⢕⢗⢳⢵⣕⣕⢸⢕⢱⢕⠀⠀⠀⠀⠀⠀⠀⠀⠀⠀⠀⠀</a:t>
            </a:r>
            <a:br/>
            <a:r>
              <a:t>⠀⠀⠀⠀⠀⠀⠀⠀⠀⠀⠀⢸⣿⣿⣿⣿⣿⣿⣿⣿⣿⣻⣿⣝⢽⣝⡷⢗⢞⣻⣿⣿⣿⣿⣿⣿⣿⣿⣿⣿⣿⣿⣿⣿⣿⣿⣿⣿⣿⣿⣿⣿⣿⣿⣷⡷⢷⢕⢕⢕⢕⢕⢕⢕⢝⢿⣧⣇⢕⠀⠀⠀⠀⠀⠀⠀⠀⠀⠀⠀⠀</a:t>
            </a:r>
            <a:br/>
            <a:r>
              <a:t>⠀⠀⠀⠀⠀⠀⠀⠀⠀⠀⠀⢸⣿⣿⣿⣿⣿⣿⣿⣿⣿⣿⣿⣿⣿⣿⣟⣹⢝⡵⢿⣿⣿⣿⣿⣿⣿⣿⣿⣿⣿⣿⣿⣿⣿⣿⣿⣿⣿⣿⣿⣿⣿⣿⣿⣧⢕⢕⢕⢕⢕⢕⢕⢕⢕⢜⢻⣿⣇⠀⠀⠀⠀⠀⠀⠀⠀⠀⠀⠀⠀</a:t>
            </a:r>
            <a:br/>
            <a:r>
              <a:t>⠀⠀⠀⠀⠀⠀⠀⠀⠀⠀⠀⢸⣿⣿⣿⣿⣿⣿⣿⣿⣿⣿⣿⣿⣿⣿⣿⣿⣿⣿⣾⣿⣿⣿⣿⣿⣿⣿⣿⣿⣿⣿⣿⣿⣿⣿⣿⣿⣿⣿⣿⣿⣿⣿⣿⣿⢇⢕⢕⢕⢕⢕⢕⢕⢕⢕⢜⣿⣿⠀⠀⠀⠀⠀⠀⠀⠀⠀⠀⠀⠀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⠀⠀⠀⠀⠀⠀⠀⠀⠀⠀⠀⢸⣿⣿⣿⣿⣿⣿⣿⣿⣿⣿⣿⣿⣿⣿⣿⣿⣿⣿⣿⣿⣿⣿⣿⣿⣿⣿⣿⣿⣿⣿⣿⣿⣿⣿⣿⣿⣿⣿⣿⣿⣿⣿⣿⣿⣿⣕⣕⣕⣵⣵⡕⣱⣕⣕⣵⣼⣿⠀⠀⠀⠀⠀⠀⠀⠀⠀⠀⠀⠀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⠀⠀⠀⠀⠀⠀⠀⠀⠀⠀⠀⢸⣿⣿⣿⣿⣿⢷⣿⣿⣿⣿⣿⣿⣿⣿⣿⣿⣿⣿⣿⣿⣿⣿⣿⣿⣿⣿⣿⣿⣿⣿⣿⣿⣿⣿⣿⣿⣿⣿⣿⣿⣿⣿⣿⣿⣿⣿⣿⣿⣿⣿⣿⣿⣿⣿⣿⣿⣯⠀⠀⠀⠀⠀⠀⠀⠀⠀⠀⠀⠀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⠀⠀⠀⠀⠀⠀⠀⠀⠀⠀⠀⢸⣿⣿⣿⣿⣿⣷⣿⣿⣿⣿⣿⣿⣿⣿⣿⣿⣿⣿⣿⣿⣿⣿⣿⣿⣿⣿⣿⣿⣿⣿⣿⣿⣿⣿⣿⣿⣿⣿⣿⣿⣿⣿⣿⣿⣿⣿⣿⣿⣿⣿⣿⣿⣿⣿⣿⣿⣿⠀⠀⠀⠀⠀⠀⠀⠀⠀⠀⠀⠀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⠀⠀⠀⠀⠀⠀⠀⠀⠀⠀⠀⢸⣿⣿⣿⣿⣿⣯⣿⣿⣿⣟⣿⣿⣿⣿⣿⣿⣿⣿⣿⣿⣿⣿⣿⣿⣿⣿⣿⣿⣿⣿⣿⣿⣿⣿⣿⣿⣿⣿⣿⣿⣿⣿⣿⣿⣿⣿⣿⣿⣿⣿⣿⣿⣿⣿⣿⣿⡇⠀⠀⠀⠀⠀⠀⠀⠀⠀⠀⠀⠀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⠀⠀⠀⠀⠀⠀⠀⠀⠀⠀⠀⢸⣿⣿⣿⣿⢿⣿⣿⣿⣿⣿⣿⣿⣿⣟⣟⢿⢿⢿⢻⣿⣿⣿⣿⣿⣿⣿⣿⣿⣿⣿⣿⣿⣿⣿⣿⣿⣿⣿⣿⣿⣿⣿⣿⣿⣿⣷⣿⣿⣻⣿⣿⢯⢝⢝⢝⢝⢹⠀⠀⠀⠀⠀⠀⠀⠀⠀⠀⠀⠀</a:t>
            </a:r>
            <a:br/>
            <a:r>
              <a:t>⠀⠀⠀⠀⠀⠀⠀⠀⠀⠀⠀⢜⢟⢟⢟⢟⢟⢻⢿⢿⢿⢿⢿⢿⢿⢿⢿⢿⢿⣷⣾⣿⣿⣿⣿⣿⣿⣿⣿⣿⣿⣿⣿⣿⣿⣿⣿⣿⣿⣿⣿⣿⣿⣿⣿⣿⣿⣿⣿⣟⣻⣿⣿⣿⣷⣷⣵⣵⣵⠀⠀⠀⠀⠀⠀⠀⠀⠀⠀⠀⠀</a:t>
            </a:r>
            <a:br/>
            <a:r>
              <a:t>⠀⠀⠀⠀⠀⠀⠀⠀⠀⠀⠀⢸⣿⣿⣿⣿⣿⣿⣿⣿⣷⣷⣷⣷⣷⣷⣷⣷⣷⣧⣵⣵⣵⣕⣵⣷⣿⣿⣿⣿⣿⣿⣿⣿⣯⣽⣽⣝⢝⢏⢝⢝⢝⢝⢝⢝⡝⢝⢝⢝⢝⢟⢟⢻⢿⢿⣿⣿⣿⠀⠀⠀⠀⠀⠀⠀⠀⠀⠀⠀⠀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⠀⠀⠀⠀⠀⠀⠀⠀⠀⠀⠀⢸⣿⣿⣿⣿⣿⣿⣿⣿⣿⣿⣿⣿⣿⣿⣿⣿⣿⣿⣿⣿⣿⣿⣿⣿⣿⣿⣿⣿⣿⣿⣿⣿⣿⣿⣿⣿⣿⣿⣿⣿⣿⣟⣧⣳⣿⢿⣽⣿⣿⣿⣿⣿⣿⣿⣿⣿⣿⠀⠀⠀⠀⠀⠀⠀⠀⠀⠀⠀⠀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⠀⠀⠀⠀⠀⠀⠀⠀⠀⠀⠀⢸⣿⣿⣿⣿⣿⣿⣿⣿⣿⣿⣿⣿⣿⣿⣿⣿⣿⣿⣿⣿⣿⣿⣿⣿⣿⣿⣿⣿⣿⣿⣿⣿⣿⣿⣿⣿⣿⣿⣿⣿⣿⣿⣿⣿⣼⣿⣿⣿⣿⣿⣿⣿⡾⢿⣿⣿⣿⠀⠀⠀⠀⠀⠀⠀⠀⠀⠀⠀⠀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⠀⠀⠀⠀⠀⠀⠀⠀⠀⠀⠀⢸⣿⣿⣿⣿⣿⣿⣿⣿⣿⣿⣿⣿⣿⣿⣿⣿⣿⣿⣿⣿⣿⣿⣿⣿⣿⣿⣿⣿⣿⣿⣿⣿⣿⣿⣿⣿⣿⣿⣿⣿⣿⣿⣿⣻⣿⣿⣿⣿⣿⣿⣿⣿⣿⣿⣿⣿⣿⠀⠀⠀⠀⠀⠀⠀⠀⠀⠀⠀⠀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⠀⠀⠀⠀⠀⠀⠀⠀⠀⠀⠀⢸⣿⣿⣿⣿⣿⣿⣿⣿⣿⣿⣿⣿⣿⣿⣿⣿⣿⣿⣿⣿⣿⣿⣿⣿⣿⣿⣿⣿⣿⣿⣿⣿⣿⣿⣿⣿⣿⣿⣿⣿⣿⣿⣿⣿⣿⣿⣿⣿⣿⣿⣯⣿⣿⣿⣿⣿⣿⠀⠀⠀⠀⠀⠀⠀⠀⠀⠀⠀⠀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⠀⠀⠀⠀⠀⠀⠀⠀⠀⠀⠀⠘⠛⠛⠛⠛⠛⠛⠛⠛⠛⠛⠛⠛⠛⠛⠛⠛⠛⠛⠛⠛⠛⠛⠛⠛⠛⠛⠛⠛⠛⠛⠛⠛⠛⠛⠛⠛⠛⠛⠛⠛⠛⠛⠛⠛⠛⠛⠛⠛⠛⠛⠛⠛⠓⠛⠋⠛⠛⠀⠀⠀⠀⠀⠀⠀⠀⠀⠀⠀⠀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⠀⠀⠀⠀⠀⠀⠀⠀⠀⠀⠀⢸⣿⣿⣿⣿⣿⣿⣿⣿⣿⣻⣿⣟⢟⢿⣿⣿⣿⣿⣿⣿⣿⣿⣿⣿⣿⣿⣿⣿⣿⣿⣿⣿⣿⣿⣿⣿⣿⣿⣿⣿⣿⣿⣿⣿⣿⣿⢿⡟⢟⢝⢇⢕⢹⢹⢻⢿⣿⠀⠀⠀⠀⠀⠀⠀⠀⠀⠀⠀⠀</a:t>
            </a:r>
            <a:br/>
            <a:r>
              <a:t>⠀⠀⠀⠀⠀⠀⠀⠀⠀⠀⠀⢸⣿⣿⣿⣿⣿⣿⣿⣮⡿⢿⢏⢟⢟⢿⢟⢿⣿⣿⣿⣿⣿⣿⣿⣿⣿⣿⣿⣿⣿⣿⣿⣿⣿⣿⣿⣿⣿⣿⣿⣿⣿⣿⢿⢟⢝⢕⢕⢕⢞⢳⢵⣕⣕⢱⢕⡱⢜⠀⠀⠀⠀⠀⠀⠀⠀⠀⠀⠀⠀</a:t>
            </a:r>
            <a:br/>
            <a:r>
              <a:t>⠀⠀⠀⠀⠀⠀⠀⠀⠀⠀⠀⢸⣿⣿⣿⣿⣿⣿⣿⣿⣿⣿⡿⣏⣵⣜⡳⢗⢞⣿⣿⣿⣿⣿⣿⣿⣿⣿⣿⣿⣿⣿⣿⣿⣿⣿⣿⣿⣿⣿⣿⣿⣿⣿⣷⡷⢗⢕⢕⢕⢕⢕⢕⢝⢝⢿⣷⣕⢇⠀⠀⠀⠀⠀⠀⠀⠀⠀⠀⠀⠀</a:t>
            </a:r>
            <a:br/>
            <a:r>
              <a:t>⠀⠀⠀⠀⠀⠀⠀⠀⠀⠀⠀⢸⣿⣿⣿⣿⣿⣿⣿⣿⣿⣿⣿⣷⣾⣷⣟⢽⣱⣜⣿⣿⣿⣿⣿⣿⣿⣿⣿⣿⣿⣿⣿⣿⣿⣿⣿⣿⣿⣿⣿⣿⣿⣿⣿⣧⢕⢕⢕⢕⢕⢕⢕⢕⢕⢜⢿⣿⣎⠀⠀⠀⠀⠀⠀⠀⠀⠀⠀⠀⠀</a:t>
            </a:r>
            <a:br/>
            <a:r>
              <a:t>⠀⠀⠀⠀⠀⠀⠀⠀⠀⠀⠀⢸⣿⣿⣿⣿⣿⣿⣿⣿⣿⣿⣿⣿⣿⣿⣿⣿⣿⣿⣾⣿⣿⣿⣿⣿⣿⣿⣿⣿⣿⣿⣿⣿⣿⣿⣿⣿⣿⣿⣿⣿⣿⣿⣿⣿⢕⢕⢕⢕⢕⢕⢕⢕⢕⢕⢜⣿⣿⠀⠀⠀⠀⠀⠀⠀⠀⠀⠀⠀⠀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⠀⠀⠀⠀⠀⠀⠀⠀⠀⠀⠀⢸⣿⣿⣿⣿⣿⣿⣿⣿⣿⣿⣿⣿⣿⣿⣿⣿⣿⣿⣿⣿⣿⣿⣿⣿⣿⣿⣿⣿⣿⣿⣿⣿⣿⣿⣿⣿⣿⣿⣿⣿⣿⣿⣿⣿⣷⣕⣕⣕⣵⣵⣕⣱⣱⣕⣵⣿⣿⠀⠀⠀⠀⠀⠀⠀⠀⠀⠀⠀⠀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⠀⠀⠀⠀⠀⠀⠀⠀⠀⠀⠀⢸⣿⣿⣿⣿⣿⣷⣿⣿⣿⣿⣿⣿⣿⣿⣿⣿⣿⣿⣿⣿⣿⣿⣿⣿⣿⣿⣿⣿⣿⣿⣿⣿⣿⣿⣿⣿⣿⣿⣿⣿⣿⣿⣿⣿⣿⣿⣿⣿⣿⣿⣿⣿⣿⣿⣿⣿⣿⠀⠀⠀⠀⠀⠀⠀⠀⠀⠀⠀⠀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⠀⠀⠀⠀⠀⠀⠀⠀⠀⠀⠀⢸⣿⣿⣿⣿⣿⣿⣿⣿⣿⣿⣿⣿⣿⣿⣿⣿⣿⣿⣿⣿⣿⣿⣿⣿⣽⣿⣿⣿⣿⣿⣿⣿⣿⣿⣿⣿⣿⣿⣿⣿⣿⣿⣿⣿⣿⣿⣿⣿⣿⣿⣿⣿⣿⣿⣿⣿⣿⠀⠀⠀⠀⠀⠀⠀⠀⠀⠀⠀⠀</a:t>
            </a:r>
            <a:br/>
            <a:r>
              <a:t>⠀⠀⠀⠀⠀⠀⠀⠀⠀⠀⠀⢸⣿⣿⣿⣿⣿⣟⣿⣿⣿⣟⣿⣿⣿⣿⣿⣿⣿⣿⣿⣿⣿⣿⣿⣿⣿⣿⣿⣿⣿⣿⣿⣿⣿⣿⣿⣿⣿⣿⣿⣿⣿⣿⣿⣿⣿⣿⣿⣿⣿⣿⣿⣿⣿⣿⣿⣿⣿⠀⠀⠀⠀⠀⠀⠀⠀⠀⠀⠀⠀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⠀⠀⠀⠀⠀⠀⠀⠀⠀⠀⠀⢸⣿⣿⣟⡿⢿⣿⣿⣿⣿⣿⣿⣿⣿⣿⣿⡿⢿⡿⢿⣿⣿⣿⣿⣿⣿⣿⣿⣿⣿⣿⣿⣿⣿⣿⣿⣿⣿⣿⣿⣿⣿⣿⣿⣿⣿⣷⣿⣿⣿⣿⣿⡏⢝⢝⢝⢝⢻⠀⠀⠀⠀⠀⠀⠀⠀⠀⠀⠀⠀</a:t>
            </a:r>
            <a:br/>
            <a:r>
              <a:t>⠀⠀⠀⠀⠀⠀⠀⠀⠀⠀⠀⢘⢟⢟⢟⢟⢟⢻⢿⢿⢿⢿⢿⢿⢿⢿⢿⢿⢿⣷⣾⣿⣿⣿⣿⣿⣿⣿⣿⣿⣿⣿⣿⣿⣿⣿⣿⣿⣿⣿⣿⣿⣿⣿⣿⣿⣿⣿⣿⣿⣻⣿⣿⣿⣷⣷⣷⣵⣵⠀⠀⠀⠀⠀⠀⠀⠀⠀⠀⠀⠀</a:t>
            </a:r>
            <a:br/>
            <a:r>
              <a:t>⠀⠀⠀⠀⠀⠀⠀⠀⠀⠀⠀⢸⣿⣿⣿⣿⣿⣿⣿⣿⣾⣷⣷⣷⣷⣷⣷⣷⣷⣧⣵⣵⣵⣵⣵⣵⣵⣼⣿⣿⣿⣿⣿⣿⣿⣽⣿⣽⣿⣿⣽⣝⣫⣻⣿⣿⣿⣿⣿⣿⣿⣿⣿⣿⣿⣿⣿⣿⣿⠀⠀⠀⠀⠀⠀⠀⠀⠀⠀⠀⠀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⠀⠀⠀⠀⠀⠀⠀⠀⠀⠀⠀⢸⣿⣿⣿⣿⣿⣿⣿⣿⣿⣿⣿⣿⣿⣿⣿⣿⣿⣿⣿⣿⣿⣿⣿⣿⣿⣿⣿⣿⣿⣿⣿⣿⣿⣿⣿⣿⣿⣿⣿⣿⣿⣿⣿⣿⣿⣿⣯⣿⣿⣯⣿⣿⣿⣿⣿⣿⣿⠀⠀⠀⠀⠀⠀⠀⠀⠀⠀⠀⠀</a:t>
            </a:r>
            <a:br/>
            <a:r>
              <a:t>⠀⠀⠀⠀⠀⠀⠀⠀⠀⠀⠀⢸⣿⣿⣿⣿⣿⣿⣿⣿⣿⣿⣿⣿⣿⣿⣿⣿⣿⣿⣿⣿⣿⣿⣿⣿⣝⣻⣿⣿⣿⣿⣿⣿⣿⣿⣿⣿⣿⣿⣿⣿⣿⣿⣿⣿⣿⣿⣿⣿⣿⣿⣿⣿⣿⣿⣿⣿⣿⠀⠀⠀⠀⠀⠀⠀⠀⠀⠀⠀⠀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⠀⠀⠀⠀⠀⠀⠀⠀⠀⠀⠀⢸⣿⣿⣿⣿⣿⣿⣿⣿⣿⣿⣿⣿⣿⣿⣿⣿⣿⣿⣿⣿⣿⣿⣿⣿⣿⣿⣿⣿⣽⣿⣿⣿⣿⣿⣿⣿⣿⣿⣿⣿⣿⣿⣿⣿⣿⣿⣿⣿⣿⣿⣿⡿⣿⣿⣿⣿⣿⠀⠀⠀⠀⠀⠀⠀⠀⠀⠀⠀⠀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⠀⠀⠀⠀⠀⠀⠀⠀⠀⠀⠀⢸⣿⣿⣿⣿⣿⣿⣿⣿⣿⣿⣿⣿⣿⣿⣿⣿⣿⣿⣿⣿⣿⣿⣿⣿⣿⣿⣿⣿⣿⣿⣿⣿⣿⣿⣿⣿⣾⣿⣿⣽⣿⣿⣽⣟⣿⣿⣿⣿⣿⣿⣿⣿⣿⣿⣿⣿⣿⠀⠀⠀⠀⠀⠀⠀⠀⠀⠀⠀⠀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⠀⠀⠀⠀⠀⠀⠀⠀⠀⠀⠀⠘⠛⠛⠛⠛⠛⠛⠛⠛⠛⠛⠛⠛⠛⠛⠛⠛⠛⠛⠛⠛⠛⠛⠛⠛⠛⠛⠛⠛⠛⠛⠛⠛⠛⠛⠛⠛⠛⠛⠛⠛⠛⠛⠛⠛⠛⠛⠛⠛⠛⠛⠛⠛⠓⠛⠋⠛⠛⠀⠀⠀⠀⠀⠀⠀⠀⠀⠀⠀⠀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⠀⠀⠀⠀⠀⠀⠀⠀⠀⠀⠀⢸⣿⣿⣿⣿⣿⣿⣿⣟⢿⣯⣿⣿⢿⣿⣿⣿⣿⣿⣿⣿⣿⣿⣿⣿⣿⣿⣿⣿⣿⣿⣿⣿⣿⣿⣿⣿⣿⣿⣿⣿⣿⣿⣿⣿⣿⡿⡿⢟⢻⡽⢕⢕⡝⢝⢿⢿⣿⠀⠀⠀⠀⠀⠀⠀⠀⠀⠀⠀⠀</a:t>
            </a:r>
            <a:br/>
            <a:r>
              <a:t>⠀⠀⠀⠀⠀⠀⠀⠀⠀⠀⠀⢸⣿⣿⣿⣿⣿⣿⣿⣿⣿⢿⢝⢟⢝⢟⢟⢿⣿⣿⣿⣿⣿⣿⣿⣿⣿⣿⣿⣿⣿⣿⣿⣿⣿⣿⣿⣿⣿⣿⣿⣿⣿⣿⢟⢏⢏⢕⢜⢗⢗⢷⢵⣕⣕⢵⢧⢵⢜⠀⠀⠀⠀⠀⠀⠀⠀⠀⠀⠀⠀</a:t>
            </a:r>
            <a:br/>
            <a:r>
              <a:t>⠀⠀⠀⠀⠀⠀⠀⠀⠀⠀⠀⢸⣿⣿⣿⣿⣿⣿⣻⣿⣿⣿⣿⣇⣱⣕⡗⢗⢞⣿⣿⣿⣿⣿⣿⣿⣿⣿⣿⣿⣿⣿⣿⣿⣿⣿⣿⣿⣿⣿⣿⣿⣿⣷⣷⢷⢗⢕⢕⢕⢕⢕⢕⢜⢻⣷⣵⣎⡕⠀⠀⠀⠀⠀⠀⠀⠀⠀⠀⠀⠀</a:t>
            </a:r>
            <a:br/>
            <a:r>
              <a:t>⠀⠀⠀⠀⠀⠀⠀⠀⠀⠀⠀⢸⣿⣿⣿⣿⣿⣿⣿⣿⣿⣿⣿⣷⣿⣟⣯⣹⢵⡾⣿⣿⣿⣿⣿⣿⣿⣿⣿⣿⣿⣿⣿⣿⣿⣿⣿⣿⣿⣿⣿⣿⣿⣿⣿⡇⢕⢕⢕⢕⢕⢕⢕⢕⢕⢜⢿⣿⣧⠀⠀⠀⠀⠀⠀⠀⠀⠀⠀⠀⠀</a:t>
            </a:r>
            <a:br/>
            <a:r>
              <a:t>⠀⠀⠀⠀⠀⠀⠀⠀⠀⠀⠀⢸⣿⣿⣿⣿⣿⣿⣿⣿⣿⣿⣿⣿⣿⣿⣿⣿⣿⣷⣿⣿⣿⣿⣿⣿⣿⣿⣿⣿⣿⣿⣿⣿⣿⣿⣿⣿⣿⣿⣿⣿⣿⣿⣿⣇⢕⢕⢕⢕⢕⢕⢕⢕⢕⢕⢜⣿⣿⠀⠀⠀⠀⠀⠀⠀⠀⠀⠀⠀⠀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⠀⠀⠀⠀⠀⠀⠀⠀⠀⠀⠀⢸⣿⣿⣿⣿⣿⣿⣿⣿⣿⣿⣿⣿⣿⣿⣿⣿⣿⣿⣿⣿⣿⣿⣿⣿⣿⣿⣿⣿⣿⣿⣿⣿⣿⣿⣿⣿⣿⣿⣿⣿⣿⣿⣿⣿⣷⣵⣵⣕⣵⣵⣇⣱⣱⣕⣵⣿⣿⠀⠀⠀⠀⠀⠀⠀⠀⠀⠀⠀⠀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⠀⠀⠀⠀⠀⠀⠀⠀⠀⠀⠀⢸⣿⣿⣿⣿⣿⣿⣿⣿⣿⣿⣿⣿⣿⣿⣿⢿⢿⢿⢿⣿⣿⣿⣿⣿⣿⣿⣿⣿⣿⣿⣿⣿⣿⣿⣿⣿⣿⣿⣿⣿⣿⣿⣿⣿⣿⣿⣿⣿⣿⣿⣿⡽⢝⢝⢝⢝⢻⠀⠀⠀⠀⠀⠀⠀⠀⠀⠀⠀⠀</a:t>
            </a:r>
            <a:br/>
            <a:r>
              <a:t>⠀⠀⠀⠀⠀⠀⠀⠀⠀⠀⠀⢘⢟⢟⢟⢟⢟⢿⢿⢿⢿⢿⢿⢿⢿⢿⢿⣿⣿⣷⣾⣿⣿⣿⣿⣿⣿⣿⣿⣿⣿⣿⣿⣿⣿⣿⣿⣿⣿⣿⣿⣿⣿⣿⣿⣿⣿⣿⣿⣿⣿⣿⣿⣿⣷⣷⣧⣵⣵⠀⠀⠀⠀⠀⠀⠀⠀⠀⠀⠀⠀</a:t>
            </a:r>
            <a:br/>
            <a:r>
              <a:t>⠀⠀⠀⠀⠀⠀⠀⠀⠀⠀⠀⢸⣿⣿⣿⣿⣿⣿⣿⣿⣿⣿⣿⣿⣿⣿⣷⣷⣷⣷⣵⣷⣷⣵⣵⣷⣵⣿⣿⣿⣿⣿⣿⣿⣿⣽⣽⣽⣿⣿⣯⣝⣝⣽⣽⣿⣿⣯⣿⣿⣿⣿⢿⣿⣿⣿⣿⣿⣿⠀⠀⠀⠀⠀⠀⠀⠀⠀⠀⠀⠀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⠀⠀⠀⠀⠀⠀⠀⠀⠀⠀⠀⢸⣿⣿⣿⣿⣿⣿⣿⣿⣿⣿⣿⣿⣿⣿⣿⣿⣿⣿⣿⣿⣿⣿⣿⣿⣿⣿⣿⣿⣿⣿⣿⣿⣿⣿⣿⣿⣿⣿⣿⣿⣿⣿⣿⣿⣿⣿⣿⣷⣿⣿⣿⣿⣿⣿⣿⣿⣿⠀⠀⠀⠀⠀⠀⠀⠀⠀⠀⠀⠀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⠀⠀⠀⠀⠀⠀⠀⠀⠀⠀⠀⢸⣿⣿⣿⣿⣿⣿⣿⣿⣿⣿⣿⣿⣿⣿⣿⣿⣿⣿⣿⣿⣿⣿⣿⣿⣿⣿⣿⣿⣿⣿⣿⣿⣿⣿⣿⣿⣿⣿⣿⣿⣿⣿⣿⣿⣿⣯⣿⣿⣿⣿⣿⣿⣿⣿⣿⣿⣿⠀⠀⠀⠀⠀⠀⠀⠀⠀⠀⠀⠀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⠀⠀⠀⠀⠀⠀⠀⠀⠀⠀⠀⢸⣿⣿⣿⣿⣿⣿⣿⣿⣿⣿⣿⣿⣿⣿⣿⣿⣿⣿⣿⣿⣿⣿⣿⣿⣿⣿⣿⣿⣿⣿⣿⣿⣿⣿⣿⣿⣿⣿⣿⣽⣿⣾⣽⣟⣿⣿⣟⣿⣿⣿⣿⣿⣿⣿⣿⣿⣿⠀⠀⠀⠀⠀⠀⠀⠀⠀⠀⠀⠀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⠀⠀⠀⠀⠀⠀⠀⠀⠀⠀⠀⢸⣿⣿⣿⣿⣿⣿⣿⣿⣿⣿⣿⣿⣿⣿⣿⣿⣿⣿⣿⣿⣿⣿⣿⣿⣿⣿⣿⣿⣿⣿⣿⣿⣿⣿⣿⣿⣿⣿⣿⣿⣿⣿⣿⣿⣿⣿⣿⣿⣿⣿⣽⣿⡻⡿⣿⣷⣿⠀⠀⠀⠀⠀⠀⠀⠀⠀⠀⠀⠀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⠀⠀⠀⠀⠀⠀⠀⠀⠀⠀⠀⢸⣿⣿⣿⣿⣿⣿⣿⣿⣿⣿⣿⣿⣿⣿⣿⣿⣿⣿⣿⣿⣿⣿⣿⣿⣿⣿⣿⣿⣿⣿⣿⣿⣿⣿⣿⣿⣿⣿⣿⣿⣿⣿⣿⣿⣿⣿⢿⢟⢏⡟⢪⢝⢹⢹⢿⢿⣿⠀⠀⠀⠀⠀⠀⠀⠀⠀⠀⠀⠀</a:t>
            </a:r>
            <a:br/>
            <a:r>
              <a:t>⠀⠀⠀⠀⠀⠀⠀⠀⠀⠀⠀⢸⣿⣿⣿⣿⣿⣿⣿⣿⡿⢿⢝⢝⢻⢟⢻⢿⣿⣿⣿⣿⣿⣿⣿⣿⣿⣿⣿⣿⣿⣿⣿⣿⣿⣿⣿⣿⣿⣿⣿⣿⣿⡿⢟⢟⢏⢕⢕⢗⢞⢧⢵⣕⡸⢷⡵⢵⢝⠀⠀⠀⠀⠀⠀⠀⠀⠀⠀⠀⠀</a:t>
            </a:r>
            <a:br/>
            <a:r>
              <a:t>⠀⠀⠀⠀⠀⠀⠀⠀⠀⠀⠀⢸⣿⣿⣿⣿⣿⣿⣿⣿⣿⣿⡷⢵⣵⣷⡗⢗⢻⣿⣿⣿⣿⣿⣿⣿⣿⣿⣿⣿⣿⣿⣿⣿⣿⣿⣿⣿⣿⣿⣿⣿⣿⣷⡷⢷⢇⢕⢕⢕⢕⢕⢕⢝⢻⣧⣣⣎⣕⠀⠀⠀⠀⠀⠀⠀⠀⠀⠀⠀⠀</a:t>
            </a:r>
            <a:br/>
            <a:r>
              <a:t>⠀⠀⠀⠀⠀⠀⠀⠀⠀⠀⠀⣿⣿⣿⣿⣿⣿⣿⣿⣿⣿⣿⣿⣿⣿⣿⣽⣝⣣⣿⣿⣿⣿⣿⣿⣿⣿⣿⣿⣿⣿⣿⣿⣿⣿⣿⣿⣿⣿⣿⣿⣿⣿⣿⣧⢕⢕⢕⢕⢕⢕⢕⢕⢕⢕⢹⣿⣿⣿⠀⠀⠀⠀⠀⠀⠀⠀⠀⠀⠀⠀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⠀⠀⠀⠀⠀⠀⠀⠀⠀⠀⠀⣿⣿⣿⣿⣿⣿⣿⣿⣿⣿⣿⣿⣿⣿⣿⣿⣿⣿⣿⣿⣿⣿⣿⣿⣿⣿⣿⣿⣿⣿⣿⣿⣿⣿⣿⣿⣿⣿⣿⣿⣿⣿⣿⣷⢕⢇⢕⢕⢕⢕⢕⢕⢕⢕⢕⢻⣿⣿⠀⠀⠀⠀⠀⠀⠀⠀⠀⠀⠀⠀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⠀⠀⠀⠀⠀⠀⠀⠀⠀⠀⠀⣿⣿⣿⣿⣿⣿⣿⣿⣿⣿⣿⣿⣿⣿⣿⣿⣿⣿⣿⣿⣿⣿⣿⣿⣿⣿⣿⣿⣿⣿⣿⣿⣿⣿⣿⣿⣿⣿⣿⣿⣿⣿⣿⣿⣷⣧⣵⣇⣕⣷⣇⣕⣗⣕⣱⣸⣿⣿⠀⠀⠀⠀⠀⠀⠀⠀⠀⠀⠀⠀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⠀⠀⠀⠀⠀⠀⠀⠀⠀⠀⠀⢽⣿⣿⣿⣿⡿⣿⣿⣿⣿⣿⣿⣿⣿⣿⣿⣿⣿⣿⣿⣿⣿⣿⣿⣿⣿⣿⣿⣿⣿⣿⣿⣿⣿⣿⣿⣿⣿⣿⣿⣿⣿⣿⣿⣿⣿⣿⣿⣿⣿⣿⣿⣿⣿⣿⣿⣿⣿⠀⠀⠀⠀⠀⠀⠀⠀⠀⠀⠀⠀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⠀⠀⠀⠀⠀⠀⠀⠀⠀⠀⠀⢺⣿⣿⣿⣿⣿⣾⣿⣿⣿⣿⣿⣿⣿⣿⣿⣿⣿⣿⣿⣿⣿⣿⣿⣿⣿⣿⣿⣿⣿⣿⣿⣿⣿⣿⣿⣿⣿⣿⣿⣿⣿⣿⣿⣿⣿⣿⣿⣿⣿⣿⣿⣿⣿⣿⣿⣿⣿⠀⠀⠀⠀⠀⠀⠀⠀⠀⠀⠀⠀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⠀⠀⠀⠀⠀⠀⠀⠀⠀⠀⠀⢸⣿⣿⣿⣿⣿⣿⣿⣿⣿⣿⣿⣿⣿⣿⣿⡿⢿⢿⣿⣿⣿⣿⣿⣿⣿⣿⣿⣿⣿⣿⣿⣿⣿⣿⣿⣿⣿⣿⣿⣿⣿⣿⣿⣿⣿⣿⣿⣿⣿⣿⡿⢝⢝⢝⢝⢝⢏⠀⠀⠀⠀⠀⠀⠀⠀⠀⠀⠀⠀</a:t>
            </a:r>
            <a:br/>
            <a:r>
              <a:t>⠀⠀⠀⠀⠀⠀⠀⠀⠀⠀⠀⢜⢻⢟⢿⢿⢿⢿⢿⢿⢿⢿⢿⢿⢿⢿⢿⢿⣷⣷⣿⣿⣿⣿⣿⣿⣿⣿⣿⣿⣿⣿⣿⣿⣿⣿⣿⣿⣿⣿⣿⣿⣿⣿⣿⣿⣿⣿⣿⣿⣿⣿⣿⣿⣷⣷⣧⣵⣵⠀⠀⠀⠀⠀⠀⠀⠀⠀⠀⠀⠀</a:t>
            </a:r>
            <a:br/>
            <a:r>
              <a:t>⠀⠀⠀⠀⠀⠀⠀⠀⠀⠀⠀⢸⣿⣿⣿⣿⣿⣿⣿⣿⣿⣷⣿⣷⣷⣷⣷⣷⣷⣷⣵⣵⣵⣵⣵⣾⣿⣿⣿⣿⣿⣯⣵⣷⣼⣵⣽⣝⣹⣝⣝⣝⡝⣝⡝⢝⣝⢝⡝⣝⢝⣝⢝⢝⣻⣯⣿⣻⣟⠀⠀⠀⠀⠀⠀⠀⠀⠀⠀⠀⠀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⠀⠀⠀⠀⠀⠀⠀⠀⠀⠀⠀⢸⣿⣿⣿⣿⣿⣿⣿⣿⣿⣿⣿⣿⣿⣿⣿⣿⣿⣿⣿⣿⣿⣿⣿⣿⣿⣿⣿⣿⣿⣿⣿⣿⣿⣿⣿⣿⣿⣿⣿⣿⣿⣿⣿⣿⣿⣿⣿⣷⣿⣿⣿⣿⣿⣿⣿⣿⣿⠀⠀⠀⠀⠀⠀⠀⠀⠀⠀⠀⠀</a:t>
            </a:r>
            <a:br/>
            <a:r>
              <a:t>⠀⠀⠀⠀⠀⠀⠀⠀⠀⠀⠀⢸⣿⣿⣿⣿⣿⣿⣿⣿⣿⣿⣿⣿⣿⣿⣿⣿⣿⣿⣿⣿⣿⣿⣿⣿⣿⣿⣿⣿⣿⣿⣯⣿⣿⣿⣿⣿⣿⣿⣿⣿⣿⣿⣿⣿⣿⣿⣿⣿⣿⣿⣿⣿⣿⣿⣿⣿⣿⠀⠀⠀⠀⠀⠀⠀⠀⠀⠀⠀⠀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⠀⠀⠀⠀⠀⠀⠀⠀⠀⠀⠀⢸⣿⣿⣿⣿⣿⣿⣿⣿⣿⣿⣿⣿⣿⣿⣿⣿⣿⣿⣿⣿⣿⣿⣿⣿⣿⣿⣿⣿⣿⣿⣿⣿⣿⣿⣿⣿⣿⣿⣯⣿⣿⣿⣟⣿⣿⣿⣟⣿⣿⣿⣿⣿⣿⣿⣿⣿⣿⠀⠀⠀⠀⠀⠀⠀⠀⠀⠀⠀⠀</a:t>
            </a:r>
            <a:br/>
            <a:r>
              <a:t>⠀⠀⠀⠀⠀⠀⠀⠀⠀⠀⠀⢸⣿⣿⣿⣿⣿⣿⣿⣟⣿⣿⣿⣿⣿⣿⣿⣿⣿⣿⣿⣿⣿⣿⣿⣿⣿⣿⣿⣿⣿⣿⣿⣿⣿⣿⣿⣿⣿⣿⣿⣿⣿⣿⣿⣿⣿⣿⣿⣿⣿⣿⣿⣿⣿⢿⣿⣿⣿⠀⠀⠀⠀⠀⠀⠀⠀⠀⠀⠀⠀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⠀⠀⠀⠀⠀⠀⠀⠀⠀⠀⠀⢸⣿⣿⣿⣿⣿⣿⣿⣟⣟⣿⣿⡿⣿⣿⣿⣿⣿⣿⣿⣿⣿⣿⣿⣿⣿⣿⣿⣿⣿⣿⣿⣿⣿⣿⣿⣿⣿⣿⣿⣿⣿⣿⣿⣿⣿⢿⢟⢟⢽⢏⢕⢝⢝⢹⢻⣿⣿⠀⠀⠀⠀⠀⠀⠀⠀⠀⠀⠀⠀</a:t>
            </a:r>
            <a:br/>
            <a:r>
              <a:t>⠀⠀⠀⠀⠀⠀⠀⠀⠀⠀⠀⢸⣿⣿⣿⣿⣿⣿⣿⣿⢟⢯⢝⢝⢝⢿⢻⢿⣿⣿⣿⣿⣿⣿⣿⣿⣿⣿⣿⣿⣿⣿⣿⣿⣿⣿⣿⣿⣿⣿⣿⣿⣿⡿⢟⢝⢕⢕⢕⢗⢗⢧⢵⣕⡕⢵⢱⢕⢝⠀⠀⠀⠀⠀⠀⠀⠀⠀⠀⠀⠀</a:t>
            </a:r>
            <a:br/>
            <a:r>
              <a:t>⠀⠀⠀⠀⠀⠀⠀⠀⠀⠀⠀⢸⣿⣿⣿⣿⣿⣿⣿⣿⣷⣿⣳⢧⣵⣗⢳⢗⢻⣿⣿⣿⣿⣿⣿⣿⣿⣿⣿⣿⣿⣿⣿⣿⣿⣿⣿⣿⣿⣿⣿⣿⣿⣷⡗⢗⢇⢕⢕⢕⢕⢕⢕⢝⢻⣧⣧⣎⢕⠀⠀⠀⠀⠀⠀⠀⠀⠀⠀⠀⠀</a:t>
            </a:r>
            <a:br/>
            <a:r>
              <a:t>⠀⠀⠀⠀⠀⠀⠀⠀⠀⠀⠀⣹⣿⣿⣿⣿⣿⣿⣿⣿⣿⣿⣿⣿⣿⣏⣟⣹⣕⣿⣿⣿⣿⣿⣿⣿⣿⣿⣿⣿⣿⣿⣿⣿⣿⣿⣿⣿⣿⣿⣿⣿⣿⣿⣇⢕⢕⢕⢕⢕⢕⢕⢕⢕⢕⢹⣿⣷⢿⠀⠀⠀⠀⠀⠀⠀⠀⠀⠀⠀⠀</a:t>
            </a:r>
            <a:br/>
            <a:r>
              <a:t>⠀⠀⠀⠀⠀⠀⠀⠀⠀⠀⠀⢼⣿⣿⣿⣿⣿⣿⣿⣿⣿⣿⣿⣿⣿⣿⣿⣿⣿⣿⣿⣿⣿⣿⣿⣿⣿⣿⣿⣿⣿⣿⣿⣿⣿⣿⣿⣿⣿⣿⣿⣿⣿⣿⣿⢕⢕⢕⢕⢕⢕⢕⢕⢕⢕⢕⣻⣿⣟⠀⠀⠀⠀⠀⠀⠀⠀⠀⠀⠀⠀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⠀⠀⠀⠀⠀⠀⠀⠀⠀⠀⠀⢿⣿⣿⣿⣿⣿⣿⣿⣿⣿⣿⣿⣿⣿⣿⣿⣿⣿⣿⣿⣿⣿⣿⣿⣿⣿⣿⣿⣿⣿⣿⣿⣿⣿⣿⣿⣿⣿⣿⣿⣿⣿⣿⣿⣷⣧⣵⣧⣵⣵⣇⣕⣗⣕⣗⣾⣿⣿⠀⠀⠀⠀⠀⠀⠀⠀⠀⠀⠀⠀</a:t>
            </a:r>
            <a:br/>
            <a:r>
              <a:t>⠀⠀⠀⠀⠀⠀⠀⠀⠀⠀⠀⢺⣿⣿⣿⣿⣿⣿⣿⣿⣿⣿⣿⣿⣿⣿⣿⣿⣿⣿⣿⣿⣿⣿⣿⣿⣿⣿⣿⣿⣿⣿⣿⣿⣿⣿⣿⣿⣿⣿⣿⣿⣿⣿⣿⣿⣿⣿⣿⣿⣿⣿⣿⣿⣿⣿⣿⣿⣿⠀⠀⠀⠀⠀⠀⠀⠀⠀⠀⠀⠀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⠀⠀⠀⠀⠀⠀⠀⠀⠀⠀⠀⢺⣿⣿⣿⣿⣷⣿⣿⣿⣿⣿⣿⣿⣿⣿⣿⣿⣿⣿⣿⣿⣿⣿⣿⣿⣿⣿⣿⣿⣿⣿⣿⣿⣿⣿⣿⣿⣿⣿⣿⣿⣿⣿⣿⣿⣿⣿⣿⣿⣿⣿⣿⣿⣿⣿⣿⣿⣿⠀⠀⠀⠀⠀⠀⠀⠀⠀⠀⠀⠀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⠀⠀⠀⠀⠀⠀⠀⠀⠀⠀⠀⢸⣿⣿⣿⣿⣿⣿⣿⣿⣿⣿⣿⣿⣿⣿⣿⣿⣿⣿⣿⣿⣿⣿⣿⣿⣿⣿⣿⣿⣿⣿⣿⣿⣿⣿⣿⣿⣿⣿⣿⣿⣿⣿⣿⣿⣿⣿⣿⣿⣿⣿⣿⣿⣿⣿⣷⣾⢷⠀⠀⠀⠀⠀⠀⠀⠀⠀⠀⠀⠀</a:t>
            </a:r>
            <a:br/>
            <a:r>
              <a:t>⠀⠀⠀⠀⠀⠀⠀⠀⠀⠀⠀⢸⣿⣿⣿⣿⣿⣿⣿⣿⣿⣿⣿⣿⣿⣿⣿⢿⢿⢿⣿⣿⣿⣿⣿⣿⣿⣿⣿⣿⣿⣿⣿⣿⣿⣿⣿⣿⣿⣿⢿⣿⣿⣿⣿⣿⣿⣿⣿⣿⣿⣿⡿⢏⢝⢝⢝⢟⢏⠀⠀⠀⠀⠀⠀⠀⠀⠀⠀⠀⠀</a:t>
            </a:r>
            <a:br/>
            <a:r>
              <a:t>⠀⠀⠀⠀⠀⠀⠀⠀⠀⠀⠀⢘⢟⢟⢟⢻⢻⢿⢿⢿⢿⢿⢿⢿⢿⢿⢿⢿⢷⢾⢿⢿⡿⢿⢿⣿⣿⣿⣿⣿⣿⣿⣿⣿⡿⣿⣿⣿⣿⣟⣷⣿⣿⣿⣿⣿⣿⣿⣿⣿⣿⣿⣿⣿⣷⣷⣧⣧⣵⠀⠀⠀⠀⠀⠀⠀⠀⠀⠀⠀⠀</a:t>
            </a:r>
            <a:br/>
            <a:r>
              <a:t>⠀⠀⠀⠀⠀⠀⠀⠀⠀⠀⠀⢸⣿⣿⣿⣿⣿⣿⣿⣿⣿⣷⣿⣿⣷⣷⣷⣷⣷⣷⣧⣷⣵⣵⣵⣼⣿⣿⣿⣿⣷⣧⣵⣷⣵⣵⣵⣜⣏⣝⣝⣝⢝⣝⣝⣝⣝⣝⣝⣝⣝⣝⣝⣝⣹⣽⣽⣽⣽⠀⠀⠀⠀⠀⠀⠀⠀⠀⠀⠀⠀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⠀⠀⠀⠀⠀⠀⠀⠀⠀⠀⠀⢸⣿⣿⣿⣿⣿⣿⣿⣿⣿⣿⣿⣿⣿⣿⣿⣿⣿⣿⣿⣿⣿⣿⣿⣿⣿⣿⣿⣿⣿⣿⢟⣜⣿⣿⣿⣿⣿⣿⣿⣿⣿⣿⣿⣿⣿⣿⣿⣿⣿⣿⣿⣿⣿⣿⣿⣿⣿⠀⠀⠀⠀⠀⠀⠀⠀⠀⠀⠀⠀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⠀⠀⠀⠀⠀⠀⠀⠀⠀⠀⠀⢸⣿⣿⣿⣿⣿⣿⣿⣿⣿⣿⣿⣿⣿⣿⣿⣿⣿⣿⣿⣿⣿⣿⣿⣿⣿⣿⣿⣿⣿⣿⣿⣿⣿⣿⣿⣿⣿⣿⣿⣿⣿⣿⣿⣿⣿⣿⣿⣿⣿⣧⣿⣿⣿⣿⡿⣿⣿⠀⠀⠀⠀⠀⠀⠀⠀⠀⠀⠀⠀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⠀⠀⠀⠀⠀⠀⠀⠀⠀⠀⠀⣿⣿⣿⣿⣿⣿⣿⣿⣿⣿⣿⣿⣿⣿⣿⣿⣿⣿⣿⣿⣿⣿⣿⣿⣿⣿⣿⣿⣿⣿⣏⣵⣿⣿⣿⣿⣿⣿⣿⣿⣿⣿⣿⣿⣿⣿⣿⣿⣿⣿⣿⣿⣿⣿⣿⣿⣿⣿⠀⠀⠀⠀⠀⠀⠀⠀⠀⠀⠀⠀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⠀⠀⠀⠀⠀⠀⠀⠀⠀⠀⠀⣿⣿⣿⣿⣿⣿⣿⣿⣿⣿⣿⣿⣿⣿⣿⣿⣿⣿⣿⣿⣿⣿⣿⣿⣿⣿⣿⣿⣿⣿⣿⣿⣿⣿⣿⣿⣿⣿⣿⣿⡿⢿⣿⣿⣿⣿⣿⣿⣿⣿⣿⣿⡿⢿⢿⢿⣿⣿⠀⠀⠀⠀⠀⠀⠀⠀⠀⠀⠀⠀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⠀⠀⠀⠀⠀⠀⠀⠀⠀⠀⠀⣿⣿⣿⣿⣿⣿⣿⣿⣿⣿⣿⣿⣿⣿⣿⣿⣿⣿⣿⣿⣿⣿⣿⣿⣿⣿⣿⣿⣿⣿⣿⣿⣿⣿⣿⣿⣿⣿⣿⣿⣿⣧⣕⣕⢕⢕⢕⢕⢕⢕⢕⢕⢕⢕⣕⢕⢕⢜⠀⠀⠀⠀⠀⠀⠀⠀⠀⠀⠀⠀</a:t>
            </a:r>
            <a:br/>
            <a:r>
              <a:t>⠀⠀⠀⠀⠀⠀⠀⠀⠀⠀⠀⣿⣿⣿⣿⣿⣿⣿⣿⣿⣿⣿⣿⣿⣿⣿⣿⣿⣿⣿⣿⣿⣿⣿⣿⣿⣿⣿⣿⣿⣿⣿⣿⣿⣿⣿⣿⣿⣿⣿⣯⡿⢿⣿⣽⣝⡕⢗⢗⢕⢕⢕⢕⢕⢝⢝⢝⢟⢟⠀⠀⠀⠀⠀⠀⠀⠀⠀⠀⠀⠀</a:t>
            </a:r>
            <a:br/>
            <a:r>
              <a:t>⠀⠀⠀⠀⠀⠀⠀⠀⠀⠀⠀⣿⣿⣿⣿⣿⣿⣿⣿⣿⣿⣿⣿⣿⡿⣻⣿⣿⣿⣿⣿⣿⣿⣿⣿⣿⣿⣿⣿⣿⣿⣿⣿⣿⣿⣿⡿⢻⢻⣿⣿⣿⣵⣪⣟⢿⣿⣷⡕⢕⢕⢕⢕⢕⢕⢕⢕⢕⢵⠀⠀⠀⠀⠀⠀⠀⠀⠀⠀⠀⠀</a:t>
            </a:r>
            <a:br/>
            <a:r>
              <a:t>⠀⠀⠀⠀⠀⠀⠀⠀⠀⠀⠀⣿⣿⣿⣿⣿⣿⣿⣿⣿⣿⣿⣿⣿⣿⣿⣿⣿⣿⣿⣿⣿⣿⣿⣿⣿⣿⣿⣿⣿⣿⣿⣿⣿⣿⣿⣿⣗⢕⢮⢽⢿⣿⣿⣿⣿⣿⣟⢿⡗⢷⢧⣵⣵⣕⡕⢕⢜⢿⠀⠀⠀⠀⠀⠀⠀⠀⠀⠀⠀⠀</a:t>
            </a:r>
            <a:br/>
            <a:r>
              <a:t>⠀⠀⠀⠀⠀⠀⠀⠀⠀⠀⠀⣿⣿⣿⣿⣿⣿⣿⣿⣿⣿⣿⣿⣿⣿⣿⣿⣿⣿⣿⣿⣿⣿⣿⣿⣿⣿⣿⣿⣿⣿⣿⣿⣿⣿⣿⣿⣿⣧⣕⢕⢕⢜⢟⣿⣿⣿⣿⣿⣿⣿⣿⣿⣿⣿⣿⣿⣾⣷⠀⠀⠀⠀⠀⠀⠀⠀⠀⠀⠀⠀</a:t>
            </a:r>
            <a:br/>
            <a:r>
              <a:t>⠀⠀⠀⠀⠀⠀⠀⠀⠀⠀⠀⣿⣿⣿⣿⣿⣿⣿⣿⣿⣿⣟⣿⣿⣿⣿⣿⣿⣿⣿⣿⣿⣿⣿⣿⣿⣿⣿⣿⣿⣿⣿⣿⣿⣿⣿⣿⣿⣿⣿⣷⣕⢕⢿⢷⣽⣿⡿⢽⢽⣝⣟⣿⣷⣾⣿⣿⣿⣿⠀⠀⠀⠀⠀⠀⠀⠀⠀⠀⠀⠀</a:t>
            </a:r>
            <a:br/>
            <a:r>
              <a:t>⠀⠀⠀⠀⠀⠀⠀⠀⠀⠀⠀⣿⣿⣿⣿⣿⣿⣿⣿⣿⣿⣷⣿⣿⣿⣿⣿⣿⣿⣿⣿⣿⣿⣿⣿⣿⣿⣿⣿⣿⣿⣿⣿⣿⣿⣿⣿⣿⣿⣿⣿⢿⢷⢜⢻⣿⣿⣿⣿⣯⣿⣿⣿⣿⣿⣿⣿⣿⣿⠀⠀⠀⠀⠀⠀⠀⠀⠀⠀⠀⠀</a:t>
            </a:r>
            <a:br/>
            <a:r>
              <a:t>⠀⠀⠀⠀⠀⠀⠀⠀⠀⠀⠀⣿⣿⣿⣿⣿⣿⣿⣿⣿⣿⡇⣿⣿⣿⣿⣿⣿⣿⣿⣿⣿⣿⣿⣿⣿⣿⣿⣿⣿⣿⣿⣿⣿⣿⣿⣿⣿⣿⣿⣿⢕⢕⢕⢱⣽⣟⣿⣿⣿⣿⣿⣿⣿⣿⣿⣿⣿⣿⠀⠀⠀⠀⠀⠀⠀⠀⠀⠀⠀⠀</a:t>
            </a:r>
            <a:br/>
            <a:r>
              <a:t>⠀⠀⠀⠀⠀⠀⠀⠀⠀⠀⠀⣿⣿⣿⣿⣿⣿⣿⣿⣿⣿⢗⣿⣿⣿⣿⣿⣿⣿⣿⣿⣿⣿⣿⣿⣿⣿⣿⣿⣿⣿⣿⣿⣿⣿⣿⣿⣿⣿⣿⣿⢕⢕⢕⢕⢿⣿⣿⣿⣿⣿⣿⣿⣿⣿⣿⣿⣿⣿⠀⠀⠀⠀⠀⠀⠀⠀⠀⠀⠀⠀</a:t>
            </a:r>
            <a:br/>
            <a:r>
              <a:t>⠀⠀⠀⠀⠀⠀⠀⠀⠀⠀⠀⣿⣿⣿⣿⣿⣿⣿⣿⣿⣿⢵⣿⣿⣿⣿⣿⣿⣿⣿⣿⣿⣿⣿⣿⣿⣿⣿⣿⣿⣿⣿⣿⣿⣿⣿⣿⣿⣿⣿⣷⣕⢕⢕⢕⢕⢻⣿⣿⣿⣿⣿⣿⣿⣿⣿⣿⣿⣿⠀⠀⠀⠀⠀⠀⠀⠀⠀⠀⠀⠀</a:t>
            </a:r>
            <a:br/>
            <a:r>
              <a:t>⠀⠀⠀⠀⠀⠀⠀⠀⠀⠀⠀⣿⣿⣿⣿⣿⣿⣿⣿⣿⣿⡽⣿⣿⣿⣿⣿⣿⣿⣿⣿⣿⣿⣿⣿⣿⣿⣿⣿⣿⣿⣿⢿⣿⣿⢟⢏⢝⢿⣿⣿⣿⣷⡕⢕⢕⢕⢸⣿⣿⣿⣿⣿⣿⣿⣿⣿⣿⣿⠀⠀⠀⠀⠀⠀⠀⠀⠀⠀⠀⠀</a:t>
            </a:r>
            <a:br/>
            <a:r>
              <a:t>⠀⠀⠀⠀⠀⠀⠀⠀⠀⠀⠀⣿⣿⣿⣿⣿⣿⣿⣿⣿⣿⢎⣿⣿⣿⣿⣿⣿⣿⣿⣿⣿⣿⣿⣿⣿⣿⣿⡿⢟⢝⢕⢕⢕⢕⢕⢕⢕⢕⢝⣿⣿⣿⣿⣇⡕⢕⢕⣿⣿⣿⣿⣿⣿⣿⣿⣿⣿⣿⠀⠀⠀⠀⠀⠀⠀⠀⠀⠀⠀⠀</a:t>
            </a:r>
            <a:br/>
            <a:r>
              <a:t>⠀⠀⠀⠀⠀⠀⠀⠀⠀⠀⠀⠛⠛⠛⠛⠛⠛⠛⠛⠛⠛⠑⠛⠛⠛⠛⠛⠛⠛⠛⠛⠛⠛⠛⠛⠛⠋⠑⠑⠑⠑⠑⠑⠑⠑⠑⠑⠑⠑⠑⠘⠛⠛⠛⠛⠓⠑⠑⠛⠛⠛⠛⠛⠛⠛⠛⠛⠛⠛⠀⠀⠀⠀⠀⠀⠀⠀⠀⠀⠀⠀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⠀⠀⠀⠀⠀⠀⠀⠀⠀⠀⠀⢸⣿⣿⣿⣿⣿⣿⣿⣻⣽⣿⣿⣿⣿⣿⣿⣿⣿⣿⣿⣿⣿⣿⣻⣿⣿⣿⣿⣿⣿⣿⣿⣿⣿⣿⣿⣿⣿⣿⣿⣿⣿⣿⣿⣿⣿⢿⢫⢝⢕⢕⢕⢕⢕⢟⢻⣿⣿⠀⠀⠀⠀⠀⠀⠀⠀⠀⠀⠀⠀</a:t>
            </a:r>
            <a:br/>
            <a:r>
              <a:t>⠀⠀⠀⠀⠀⠀⠀⠀⠀⠀⠀⢸⣿⣿⣿⣿⣿⣿⣿⡿⢻⢽⢝⢽⢝⢟⢿⢿⣿⣿⣿⣿⣿⣿⣿⣿⣿⣿⣿⣿⣿⣿⣿⣿⣿⣿⣿⣿⣿⣿⣿⣿⣿⡟⢏⢜⢕⢕⢕⢕⢗⢷⢵⣕⡱⢇⢕⢕⢝⠀⠀⠀⠀⠀⠀⠀⠀⠀⠀⠀⠀</a:t>
            </a:r>
            <a:br/>
            <a:r>
              <a:t>⠀⠀⠀⠀⠀⠀⠀⠀⠀⠀⠀⢸⣿⣿⣿⣿⣿⣿⣿⣿⣿⣿⣷⣧⡵⣟⡿⢟⢻⣿⣿⣿⣿⣿⣿⣿⣿⣿⣿⣿⣿⣿⣿⣿⣿⣿⣿⣿⣿⣿⣿⣿⣿⣿⣟⢗⢕⢕⢕⢕⢕⢕⢕⢝⢿⣷⣣⢕⢕⠀⠀⠀⠀⠀⠀⠀⠀⠀⠀⠀⠀</a:t>
            </a:r>
            <a:br/>
            <a:r>
              <a:t>⠀⠀⠀⠀⠀⠀⠀⠀⠀⠀⠀⢸⣿⣿⣿⣿⣿⣿⣿⣿⣿⣿⣿⣿⣿⣟⣜⢮⣎⣿⣿⣿⣿⣿⣿⣿⣿⣿⣿⣿⣿⣿⣿⣿⣿⣿⣿⣿⣿⣿⣿⣿⣿⣿⣿⡕⢕⢕⢕⢕⢕⢕⢕⢕⢕⢹⣿⣧⢷⠀⠀⠀⠀⠀⠀⠀⠀⠀⠀⠀⠀</a:t>
            </a:r>
            <a:br/>
            <a:r>
              <a:t>⠀⠀⠀⠀⠀⠀⠀⠀⠀⠀⠀⢼⣿⣿⣿⣿⣿⣿⣿⣿⣿⣿⣿⣿⣿⣿⣿⣿⣿⣿⣿⣿⣿⣿⣿⣿⣿⣿⣿⣿⣿⣿⣿⣿⣿⣿⣿⣿⣿⣿⣿⣿⣿⣿⣿⡇⢕⢕⢕⢕⢕⢕⢕⢕⢕⢕⢻⣿⣟⠀⠀⠀⠀⠀⠀⠀⠀⠀⠀⠀⠀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⠀⠀⠀⠀⠀⠀⠀⠀⠀⠀⠀⢹⣿⣿⣿⣿⣿⣿⣿⣿⣿⣿⣿⣿⣿⣿⣿⣿⣿⣿⣿⣿⣿⣿⣿⣿⣿⣿⣿⣿⣿⣿⣿⣿⣿⣿⣿⣿⣿⣿⣿⣿⣿⣿⣿⣿⣷⣵⣷⣵⣷⣵⣵⣵⣵⣵⣼⣿⣿⠀⠀⠀⠀⠀⠀⠀⠀⠀⠀⠀⠀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⠀⠀⠀⠀⠀⠀⠀⠀⠀⠀⠀⢹⣿⣿⣿⣿⣷⣿⣿⣿⣿⣿⣿⣿⣿⣿⣿⣿⣿⣿⣿⣿⣿⣿⣿⣿⣿⣿⣿⣿⣿⣿⣿⣿⣿⣿⣿⣿⣿⣿⣿⣿⣿⣿⣿⣿⣿⣿⣿⣿⣿⣿⣿⣿⣿⣿⣿⣿⣿⠀⠀⠀⠀⠀⠀⠀⠀⠀⠀⠀⠀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⠀⠀⠀⠀⠀⠀⠀⠀⠀⠀⠀⢸⣿⣿⣿⣿⣷⣿⣿⣿⣿⣿⣿⣿⣿⣿⣿⣿⣿⣿⣿⣿⣿⣿⣿⣿⣿⣿⣿⣿⣿⣿⣿⣿⣿⣿⣿⣿⣿⣿⣿⣿⣿⣿⣿⣿⣿⣿⣿⣿⣿⣿⣿⣿⣿⣿⣿⣿⣿⠀⠀⠀⠀⠀⠀⠀⠀⠀⠀⠀⠀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⠀⠀⠀⠀⠀⠀⠀⠀⠀⠀⠀⢸⣿⣿⣿⣿⣿⣽⣿⣿⣿⣿⣿⣿⣿⣿⣿⣿⣿⣿⣿⣿⣿⣿⣿⣿⣿⣿⣿⣿⣿⣿⣿⣿⣿⣿⣿⣿⣿⣿⣿⣿⣿⣿⣿⣿⣿⣿⣿⣿⣿⣿⣿⣿⣿⣿⣷⣿⢿⠀⠀⠀⠀⠀⠀⠀⠀⠀⠀⠀⠀</a:t>
            </a:r>
            <a:br/>
            <a:r>
              <a:t>⠀⠀⠀⠀⠀⠀⠀⠀⠀⠀⠀⢸⣿⣿⣿⢿⣿⣿⣿⣿⣿⣿⣿⣿⣿⣿⣿⢿⢿⢿⣿⣿⣿⣿⣿⣿⣿⣿⣿⣿⣿⣿⣿⣿⣿⣿⣿⣿⣿⣿⢿⣿⣿⣿⣿⣿⣿⣿⣿⣿⣿⣿⣗⢝⢝⢝⢜⢕⢝⠀⠀⠀⠀⠀⠀⠀⠀⠀⠀⠀⠀</a:t>
            </a:r>
            <a:br/>
            <a:r>
              <a:t>⠀⠀⠀⠀⠀⠀⠀⠀⠀⠀⠀⢜⡟⡟⢟⢟⢿⢟⢿⢿⢿⢿⢿⢿⢿⢿⢿⢿⢿⢾⢿⣿⢿⣿⣿⣿⣿⣿⣿⣿⣿⣾⣿⣿⡿⣿⣿⣿⣿⣿⣿⣿⣿⣿⣿⣿⣿⣿⣿⣿⣿⣿⣿⣿⣿⣷⣷⣵⣵⠀⠀⠀⠀⠀⠀⠀⠀⠀⠀⠀⠀</a:t>
            </a:r>
            <a:br/>
            <a:r>
              <a:t>⠀⠀⠀⠀⠀⠀⠀⠀⠀⠀⠀⢸⣿⣿⣿⣿⣿⣿⣿⣿⣿⣿⣿⣿⣿⣷⣷⣷⣷⣷⣷⣷⣷⣵⣵⣷⣾⣿⣿⣿⣿⣵⣵⣷⣧⣵⣵⣵⣣⣕⣜⣜⡕⣝⡹⣝⣝⣝⣝⣝⣝⣹⣝⣏⣿⣿⣿⣯⣽⠀⠀⠀⠀⠀⠀⠀⠀⠀⠀⠀⠀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⠀⠀⠀⠀⠀⠀⠀⠀⠀⠀⠀⢸⣿⣿⣿⣿⣿⣿⣿⣿⣿⣿⣿⣿⣿⣿⣿⣿⣿⣿⣿⣿⣿⣿⣿⣿⣿⣿⣿⣿⡿⢻⣿⣿⣿⣿⣿⣿⣿⣿⣿⣿⣿⣿⣿⣿⣿⣿⣿⣿⣿⣿⣿⣿⣿⣿⣿⣿⣿⠀⠀⠀⠀⠀⠀⠀⠀⠀⠀⠀⠀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⠀⠀⠀⠀⠀⠀⠀⠀⠀⠀⠀⢸⣿⣿⣿⣿⣿⣿⣿⣿⣿⣿⣿⣿⣿⣿⣿⣿⣿⣿⣿⣿⣿⣿⣿⣿⣿⣿⣿⣿⣿⣿⣿⣿⣿⣿⣿⣿⣿⣿⣿⣿⣿⣿⣿⣿⣿⣿⣿⣿⣿⣿⡿⡿⣿⣿⣿⣿⢿⠀⠀⠀⠀⠀⠀⠀⠀⠀⠀⠀⠀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⠀⠀⠀⠀⠀⠀⠀⠀⠀⠀⠀⠘⠛⠛⠛⠛⠛⠛⠛⠛⠛⠛⠛⠛⠛⠛⠛⠛⠛⠛⠛⠛⠛⠛⠛⠛⠛⠛⠛⠛⠛⠛⠛⠛⠛⠛⠛⠛⠛⠛⠛⠛⠛⠛⠛⠛⠛⠛⠛⠛⠛⠛⠛⠛⠛⠓⠛⠙⠛⠀⠀⠀⠀⠀⠀⠀⠀⠀⠀⠀⠀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⠀⠀⠀⠀⠀⠀⠀⠀⠀⠀⠀⢸⣿⣿⣿⣿⣿⣿⣿⢿⣿⣷⣿⣿⣻⣿⣿⣿⣿⣿⣿⣿⣿⣿⣿⣿⣿⣿⣿⣿⣿⣿⣿⣿⣿⣿⣿⣿⣿⣿⣿⣿⣿⣿⣿⣿⡿⢟⢏⢝⢇⡕⢱⢱⢜⢝⢟⢿⣿⠀⠀⠀⠀⠀⠀⠀⠀⠀⠀⠀⠀</a:t>
            </a:r>
            <a:br/>
            <a:r>
              <a:t>⠀⠀⠀⠀⠀⠀⠀⠀⠀⠀⠀⢸⣿⣿⣿⣿⣿⣿⣿⢿⢟⢏⢽⢽⡝⢟⢟⢿⣿⣿⣿⣿⣿⣿⣿⣿⣿⣿⣿⣿⣿⣿⣿⣿⣿⣿⣿⣿⣿⣿⣿⣿⣿⣟⢝⢕⢕⢕⢜⢝⢕⢳⢧⣕⡕⢇⢗⡕⢕⠀⠀⠀⠀⠀⠀⠀⠀⠀⠀⠀⠀</a:t>
            </a:r>
            <a:br/>
            <a:r>
              <a:t>⠀⠀⠀⠀⠀⠀⠀⠀⠀⠀⠀⢸⣿⣿⣿⣿⣿⣿⣿⣿⣷⣿⣵⣧⣼⣟⣻⡿⢻⣿⣿⣿⣿⣿⣿⣿⣿⣿⣿⣿⣿⣿⣿⣿⣿⣿⣿⣿⣿⣿⣿⣿⣿⣿⡿⢟⢕⢕⢕⢕⢕⢕⢕⢜⢻⣷⡇⢵⣕⠀⠀⠀⠀⠀⠀⠀⠀⠀⠀⠀⠀</a:t>
            </a:r>
            <a:br/>
            <a:r>
              <a:t>⠀⠀⠀⠀⠀⠀⠀⠀⠀⠀⠀⢸⣿⣿⣿⣿⣿⣿⣿⣿⣿⣿⣿⣿⣿⣯⣱⡧⣧⣿⣿⣿⣿⣿⣿⣿⣿⣿⣿⣿⣿⣿⣿⣿⣿⣿⣿⣿⣿⣿⣿⣿⣿⣿⣿⡇⢕⢕⢕⢕⢕⢕⢕⢕⢕⢹⣿⣷⢷⠀⠀⠀⠀⠀⠀⠀⠀⠀⠀⠀⠀</a:t>
            </a:r>
            <a:br/>
            <a:r>
              <a:t>⠀⠀⠀⠀⠀⠀⠀⠀⠀⠀⠀⢼⣿⣿⣿⣿⣿⣿⣿⣿⣿⣿⣿⣿⣿⣿⣿⣿⣿⣿⣿⣿⣿⣿⣿⣿⣿⣿⣿⣿⣿⣿⣿⣿⣿⣿⣿⣿⣿⣿⣿⣿⣿⣿⣿⡯⢕⢕⢕⢕⢕⢕⢕⢕⢕⢕⢿⣿⣿⠀⠀⠀⠀⠀⠀⠀⠀⠀⠀⠀⠀</a:t>
            </a:r>
            <a:br/>
            <a:r>
              <a:t>⠀⠀⠀⠀⠀⠀⠀⠀⠀⠀⠀⢻⣿⣿⣿⣿⣿⣿⣿⣿⣿⣿⣿⣿⣿⣿⣿⣿⣿⣿⣿⣿⣿⣿⣿⣿⣿⣿⣿⣿⣿⣿⣿⣿⣿⣿⣿⣿⣿⣿⣿⣿⣿⣿⣿⣿⣿⣷⣷⣵⣷⣵⣵⣵⣧⣾⣿⣿⣿⠀⠀⠀⠀⠀⠀⠀⠀⠀⠀⠀⠀</a:t>
            </a:r>
            <a:br/>
            <a:r>
              <a:t>⠀⠀⠀⠀⠀⠀⠀⠀⠀⠀⠀⢺⣿⣿⣿⣿⣿⣿⣿⣿⣿⣿⣿⣿⣿⣿⣿⣿⣿⣿⣿⣿⣿⣿⣿⣿⣿⣿⣿⣿⣿⣿⣿⣿⣿⣿⣿⣿⣿⣿⣿⣿⣿⣿⣿⣿⣿⣿⣿⣿⣿⣿⣿⣿⣿⣿⣿⣿⣿⠀⠀⠀⠀⠀⠀⠀⠀⠀⠀⠀⠀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⠀⠀⠀⠀⠀⠀⠀⠀⠀⠀⠀⢸⣿⣿⣿⣿⣷⣿⣿⣿⣿⣿⣿⣿⣿⣿⣿⣿⣿⣿⣿⣿⣿⣿⣿⣿⣿⣿⣿⣿⣿⣿⣿⣿⣿⣿⣿⣿⣿⣿⣿⣿⣿⣿⣿⣿⣿⣿⣿⣿⣿⣿⣿⣿⣿⣿⣿⣿⣿⠀⠀⠀⠀⠀⠀⠀⠀⠀⠀⠀⠀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⠀⠀⠀⠀⠀⠀⠀⠀⠀⠀⠀⢸⣿⣿⣿⣿⣿⣿⣿⣿⣿⣿⣿⣿⣿⣿⣿⣿⣿⣿⣿⣿⣿⣿⣿⣿⣿⣿⣯⣿⣿⣿⣿⣿⣿⣿⣿⣿⣿⣿⣿⣿⣿⣿⣿⣿⣿⣿⣿⣿⣿⣿⣿⣿⣿⣿⣿⣟⣿⠀⠀⠀⠀⠀⠀⠀⠀⠀⠀⠀⠀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⠀⠀⠀⠀⠀⠀⠀⠀⠀⠀⠀⢸⣿⣿⣿⣿⣿⣿⣿⣿⣿⣿⣿⣿⣿⣿⣿⣿⣿⣿⣿⣿⣿⣿⣿⣿⣿⣿⣿⣿⣿⣿⣿⣿⣿⣿⣿⣿⣿⣿⣿⣿⣿⣿⣿⣿⣿⣿⣿⣿⣿⣿⣿⣿⣿⣿⣿⡿⣿⠀⠀⠀⠀⠀⠀⠀⠀⠀⠀⠀⠀</a:t>
            </a:r>
            <a:br/>
            <a:r>
              <a:t>⠀⠀⠀⠀⠀⠀⠀⠀⠀⠀⠀⢸⣿⣿⣿⣿⣿⣽⣿⣿⣿⣿⣿⣿⣿⣿⣿⣿⣿⣿⣿⣿⣿⣿⣿⣿⣿⣿⣿⣿⣿⣿⣿⣿⣿⣿⣿⣿⣿⣿⣿⣿⣿⣿⣿⣿⣿⣿⣿⣿⣿⣿⣿⣿⣿⣿⣿⣿⡟⠀⠀⠀⠀⠀⠀⠀⠀⠀⠀⠀⠀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⠀⠀⠀⠀⠀⠀⠀⠀⠀⠀⠀⢸⣿⡿⣻⢿⣿⣿⣿⣿⣿⣿⣿⣿⣿⣿⣿⡻⢟⢻⣿⣿⣿⣿⣿⣿⣿⣿⣿⣿⣿⣿⣿⣿⣿⣿⣿⣿⣿⣿⣿⣿⣿⣿⣿⣿⣿⣿⣿⣯⣿⣿⣗⡕⢕⢕⢜⢝⢝⠀⠀⠀⠀⠀⠀⠀⠀⠀⠀⠀⠀</a:t>
            </a:r>
            <a:br/>
            <a:r>
              <a:t>⠀⠀⠀⠀⠀⠀⠀⠀⠀⠀⠀⢘⣟⣟⣟⢟⢟⢟⣻⢟⢿⢿⢿⢿⢿⢿⢿⢿⢿⢿⢿⢿⢿⢿⢿⢿⣿⣿⣿⣿⣿⣿⣿⣿⣿⣿⣿⣿⣿⣿⣿⣿⣿⣿⣿⣿⣿⣿⣿⣿⣿⣿⣿⣿⣿⣷⣷⣧⣵⠀⠀⠀⠀⠀⠀⠀⠀⠀⠀⠀⠀</a:t>
            </a:r>
            <a:br/>
            <a:r>
              <a:t>⠀⠀⠀⠀⠀⠀⠀⠀⠀⠀⠀⢸⣿⣿⣿⣿⣿⣿⣿⣿⣿⣿⣿⣿⣿⣿⣷⣷⣷⣷⣷⣷⣷⣷⣷⣷⣿⣿⣿⣿⣿⣷⣵⣷⣷⣧⣵⣵⣧⣵⣱⣵⣕⣱⣕⣱⣕⣱⣕⣱⣜⣝⣽⣟⣿⣿⣿⣽⣽⠀⠀⠀⠀⠀⠀⠀⠀⠀⠀⠀⠀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⠀⠀⠀⠀⠀⠀⠀⠀⠀⠀⠀⢸⣿⣿⣿⣿⣿⣿⣿⣿⣿⣿⣿⣿⣿⣿⣿⣿⣿⣿⣿⣿⣿⣿⣿⣿⣿⣿⣿⣿⣿⣿⣿⣿⣿⣿⣿⣿⣿⣿⣿⣿⣿⣿⣾⣿⣿⣿⣿⣿⣿⣿⣿⣿⣿⣿⣿⣿⣿⠀⠀⠀⠀⠀⠀⠀⠀⠀⠀⠀⠀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⠀⠀⠀⠀⠀⠀⠀⠀⠀⠀⠀⢸⣿⣿⣿⣿⣿⣿⣿⣿⣿⣿⣿⣿⣿⣿⣿⣿⣿⣿⣿⣿⣿⣿⣿⣿⣿⣿⣿⣿⣿⣿⣿⣿⣿⣿⣿⣿⣿⣿⣿⣿⣿⣿⣿⣾⣿⣿⣿⣿⣿⣿⣿⣿⣿⣿⣿⣿⣿⠀⠀⠀⠀⠀⠀⠀⠀⠀⠀⠀⠀</a:t>
            </a:r>
            <a:br/>
            <a:r>
              <a:t>⠀⠀⠀⠀⠀⠀⠀⠀⠀⠀⠀⢸⣿⣿⣿⣿⣿⣿⣿⣿⣿⣿⣿⣿⣿⣿⣿⣿⣿⣿⣿⣿⣿⣿⣿⣿⣿⣿⣿⣿⢿⣿⣿⣿⣿⣿⣿⣿⣿⣿⣿⣿⣿⣿⣿⣿⣿⣿⣿⣿⣿⣿⣻⣿⣿⡿⣿⣿⣿⠀⠀⠀⠀⠀⠀⠀⠀⠀⠀⠀⠀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⠀⠀⠀⠀⠀⠀⠀⠀⠀⠀⠀⢸⣿⣿⣿⣿⣿⣿⣿⣿⣿⣿⣿⣿⣿⣿⣿⣿⣿⣿⣿⣿⣿⣿⣿⣿⣿⣿⣿⣿⣿⣿⣿⣿⣿⣿⣿⣿⣿⣿⣿⣿⣿⣿⣿⣿⣿⣿⣿⣿⣿⣟⣿⣿⣿⣿⣿⡿⢿⠀⠀⠀⠀⠀⠀⠀⠀⠀⠀⠀⠀</a:t>
            </a:r>
            <a:br/>
            <a:r>
              <a:t>⠀⠀⠀⠀⠀⠀⠀⠀⠀⠀⠀⠘⠛⠚⠛⠛⠛⠛⠛⠛⠛⠛⠛⠛⠛⠛⠛⠛⠛⠛⠛⠛⠛⠛⠛⠛⠛⠛⠛⠛⠛⠛⠛⠛⠛⠛⠛⠛⠛⠛⠛⠛⠛⠛⠛⠛⠛⠛⠛⠛⠛⠛⠛⠛⠛⠛⠘⠋⠛⠀⠀⠀⠀⠀⠀⠀⠀⠀⠀⠀⠀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⠀⠀⠀⠀⠀⠀⠀⠀⠀⠀⠀⢸⣿⣿⣿⣿⣿⣿⣿⣵⣷⢿⡿⢿⣿⣿⣿⣿⣿⣿⣿⣿⣿⣿⣿⣿⣿⣿⣿⣿⣿⣿⣿⣿⣿⣿⣿⣿⣿⣿⣿⣿⣿⣿⣿⣿⢿⢟⡕⢕⢜⢕⢕⢕⢕⢜⢝⢻⣿⠀⠀⠀⠀⠀⠀⠀⠀⠀⠀⠀⠀</a:t>
            </a:r>
            <a:br/>
            <a:r>
              <a:t>⠀⠀⠀⠀⠀⠀⠀⠀⠀⠀⠀⢸⣿⣿⣿⣿⣿⣿⡽⣿⣏⣕⣝⣝⣏⢝⢟⣿⣿⣿⣿⣿⣿⣿⣿⣿⣿⣿⣿⣿⣿⣿⣿⣿⣿⣿⣿⣿⣿⣿⣿⣿⣿⣝⡕⢕⢕⢕⢕⢝⢝⢗⢷⣵⣜⢕⢕⢕⢕⠀⠀⠀⠀⠀⠀⠀⠀⠀⠀⠀⠀</a:t>
            </a:r>
            <a:br/>
            <a:r>
              <a:t>⠀⠀⠀⠀⠀⠀⠀⠀⠀⠀⠀⢸⣿⣿⣿⣿⣿⣿⣿⣿⣯⣽⢵⣷⣱⣽⣻⡏⢿⣿⣿⣿⣿⣿⣿⣿⣿⣿⣿⣿⣿⣿⣿⣿⣿⣿⣿⣿⣿⣿⣿⣿⣿⣿⡏⢝⢕⢕⢕⢕⢕⢕⢕⢜⢻⣿⣵⢱⢕⠀⠀⠀⠀⠀⠀⠀⠀⠀⠀⠀⠀</a:t>
            </a:r>
            <a:br/>
            <a:r>
              <a:t>⠀⠀⠀⠀⠀⠀⠀⠀⠀⠀⠀⢸⣿⣿⣿⣿⣿⣿⣿⣿⣿⣿⣿⣿⣽⣝⣳⣱⣯⣿⣿⣿⣿⣿⣿⣿⣿⣿⣿⣿⣿⣿⣿⣿⣿⣿⣿⣿⣿⣿⣿⣿⣿⣿⣿⡇⢕⢕⢕⢕⢕⢕⢕⢕⢕⢹⣿⣿⢝⠀⠀⠀⠀⠀⠀⠀⠀⠀⠀⠀⠀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⠀⠀⠀⠀⠀⠀⠀⠀⠀⠀⠀⢸⣿⣿⣿⣿⣿⣿⣿⣿⣿⣿⣿⣿⣿⣿⣿⣿⣿⣿⣿⣿⣿⣿⣿⣿⣿⣿⣿⣿⣿⣿⣿⣿⣿⣿⣿⣿⣿⣿⣿⣿⣿⣿⣿⣏⡕⢕⢕⢕⢕⢕⢕⢕⢕⢕⣿⣿⣽⠀⠀⠀⠀⠀⠀⠀⠀⠀⠀⠀⠀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⠀⠀⠀⠀⠀⠀⠀⠀⠀⠀⠀⢸⣿⣿⣿⣿⣿⣿⣿⣿⣿⣿⣿⣿⣿⣿⣿⣿⣿⣿⣿⣿⣿⣿⣿⣿⣿⣿⣿⣿⣿⣿⣿⣿⣿⣿⣿⣿⣿⣿⣿⣿⣿⣿⣿⣿⣷⣿⣷⣾⣼⣷⣷⣾⣧⣧⣿⣿⣿⠀⠀⠀⠀⠀⠀⠀⠀⠀⠀⠀⠀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⠀⠀⠀⠀⠀⠀⠀⠀⠀⠀⠀⢸⣿⣿⣿⣯⢿⣿⣿⣿⣿⣿⣿⣿⣿⣿⣿⣿⣿⣿⣿⣿⣿⣿⣿⣿⣿⣿⣿⣿⣿⣿⣿⣿⣿⣿⣿⣿⣿⣿⣿⣿⣿⣿⣿⣿⣿⣿⣿⣿⣿⣿⣿⣿⣿⣿⣿⣿⣿⠀⠀⠀⠀⠀⠀⠀⠀⠀⠀⠀⠀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⠀⠀⠀⠀⠀⠀⠀⠀⠀⠀⠀⢸⣿⣿⣿⣿⡹⣿⣿⣿⣿⣿⣿⣿⣿⣿⣿⣿⣿⣿⣿⣿⣿⣿⣿⣿⣿⣿⣿⣿⣿⣿⣿⣿⣿⣿⣿⣿⣿⣿⣿⣿⣿⣿⣿⣿⣿⣿⣿⣿⣿⣿⣿⣿⣿⣿⣿⣿⣿⠀⠀⠀⠀⠀⠀⠀⠀⠀⠀⠀⠀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⠀⠀⠀⠀⠀⠀⠀⠀⠀⠀⠀⢸⣿⣿⣿⣿⣯⣿⣿⣿⣿⣿⣿⣿⣿⣿⣿⣿⣿⣿⣿⣿⣿⣿⣿⣿⣿⣿⣿⡿⢿⣿⣿⣿⣿⣿⣿⣿⣿⣿⣿⣿⣿⣿⣿⣿⣿⣿⣿⣿⣿⣿⣿⣿⣿⣿⣿⣿⣿⠀⠀⠀⠀⠀⠀⠀⠀⠀⠀⠀⠀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⠀⠀⠀⠀⠀⠀⠀⠀⠀⠀⠀⣸⣿⣿⣿⣿⣿⣿⣿⣿⣿⣿⣿⣿⣿⣿⣿⣿⣿⣿⣿⣿⣿⣿⣿⣿⣿⣿⣿⣿⣿⣿⣿⣿⣿⣿⣿⣿⣿⣿⣿⣿⣿⣿⣿⣿⣿⣿⣿⣿⣿⣿⣿⣿⣿⣿⡿⣞⢿⠀⠀⠀⠀⠀⠀⠀⠀⠀⠀⠀⠀</a:t>
            </a:r>
            <a:br/>
            <a:r>
              <a:t>⠀⠀⠀⠀⠀⠀⠀⠀⠀⠀⠀⢻⣿⣿⣿⣿⣿⣽⣿⣿⣿⣿⣿⣿⣿⣿⣿⣿⣿⣿⣿⣿⣿⣿⣿⣿⣿⣿⣿⣿⣿⣿⣿⣿⣿⣿⣿⣿⣿⣿⣿⣿⣿⣿⣿⣿⣿⣿⣿⣿⣿⣿⣿⣿⣿⣿⢿⣟⢝⠀⠀⠀⠀⠀⠀⠀⠀⠀⠀⠀⠀</a:t>
            </a:r>
            <a:br/>
            <a:r>
              <a:t>⠀⠀⠀⠀⠀⠀⠀⠀⠀⠀⠀⢸⣿⣿⣿⣿⣿⣿⣿⣿⣿⣿⢿⣿⣿⣽⣟⣟⢟⢻⣿⣿⣿⣿⣿⣿⣿⣿⣿⣿⣿⣿⣿⣿⣿⣿⣿⣿⣿⣿⢿⣿⣿⣿⣿⣿⣿⣿⣿⣿⣿⣿⣕⣕⡕⢕⢕⢕⢕⠀⠀⠀⠀⠀⠀⠀⠀⠀⠀⠀⠀</a:t>
            </a:r>
            <a:br/>
            <a:r>
              <a:t>⠀⠀⠀⠀⠀⠀⠀⠀⠀⠀⠀⢜⣟⣟⣟⣟⣟⣟⣟⡟⢟⡟⢟⡟⢿⢿⢟⢿⢿⢻⢿⢿⢻⢿⢿⢿⢿⣿⣿⣿⣿⣿⣿⡿⡿⢿⣿⣿⣿⣿⣿⣿⣷⣿⣿⣿⣿⣿⣿⣿⣿⣿⣿⣿⣿⣿⣿⣷⣷⠀⠀⠀⠀⠀⠀⠀⠀⠀⠀⠀⠀</a:t>
            </a:r>
            <a:br/>
            <a:r>
              <a:t>⠀⠀⠀⠀⠀⠀⠀⠀⠀⠀⠀⢸⣿⣿⣿⣿⣿⣿⣿⣿⣿⣿⣿⣿⣿⣿⣿⣾⣷⣷⣷⣷⣷⣷⣷⣷⣵⣿⣿⣿⣿⣿⣿⣷⣷⣵⢵⣵⣱⣵⣵⣵⢱⣵⣱⣵⣕⣵⣵⡵⢵⣵⣵⣵⢿⣿⣷⣷⣷⠀⠀⠀⠀⠀⠀⠀⠀⠀⠀⠀⠀</a:t>
            </a:r>
            <a:br/>
            <a:r>
              <a:t>⠀⠀⠀⠀⠀⠀⠀⠀⠀⠀⠀⢸⣿⣿⣿⣿⣿⣿⣿⣿⣿⣿⣿⣿⣿⣿⣿⣿⣿⣿⣿⣿⣿⣿⣿⣿⣿⣿⣿⣿⣿⣿⣿⣿⣿⣿⣿⣷⣾⣿⣿⣿⣿⣿⣿⣿⣿⣿⣿⣿⣯⣿⣿⣿⣿⣿⣿⣿⣿⠀⠀⠀⠀⠀⠀⠀⠀⠀⠀⠀⠀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⠀⠀⠀⠀⠀⠀⠀⠀⠀⠀⠀⢸⣿⣿⣿⣿⣿⣿⣿⣿⣿⣟⣿⣿⣿⣿⣿⣿⣿⣿⣿⣿⣿⣿⣿⣿⣿⣿⣿⣿⣿⣿⣿⣿⣿⣿⣿⣿⣿⣿⣿⣿⣿⣿⣿⣿⣿⣿⣿⣿⣿⣿⣿⣿⣿⣿⣿⣿⣿⠀⠀⠀⠀⠀⠀⠀⠀⠀⠀⠀⠀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⠀⠀⠀⠀⠀⠀⠀⠀⠀⠀⠀⢸⣿⣿⣿⣿⣿⣿⣿⢿⣿⣿⣿⣿⣿⣿⣿⣿⣿⣿⣿⣿⣿⣿⣿⣿⣿⣿⣿⣿⣿⣿⣿⣿⣿⣿⣿⣿⣿⣿⣿⣿⣿⣿⣿⣿⣿⣿⣿⣿⣿⣿⣿⣿⣿⢿⣿⣿⣿⠀⠀⠀⠀⠀⠀⠀⠀⠀⠀⠀⠀</a:t>
            </a:r>
            <a:br/>
            <a:r>
              <a:t>⠀⠀⠀⠀⠀⠀⠀⠀⠀⠀⠀⠘⠛⠛⠛⠛⠛⠛⠛⠛⠛⠛⠛⠛⠛⠛⠛⠛⠛⠚⠛⠛⠛⠛⠛⠛⠛⠛⠛⠛⠛⠛⠛⠛⠛⠛⠛⠛⠛⠛⠛⠛⠛⠛⠛⠛⠛⠛⠛⠛⠛⠛⠛⠛⠛⠓⠑⠛⠘⠀⠀⠀⠀⠀⠀⠀⠀⠀⠀⠀⠀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⠀⠀⠀⠀⠀⠀⠀⠀⠀⠀⠀⢸⣿⣿⣿⣿⣿⣿⣿⣻⣷⣷⣯⣟⣻⣿⣿⣿⣿⣿⣿⣿⣿⣿⣿⣿⣿⣿⣿⣿⣿⣿⣿⣿⣿⣿⣿⣿⣿⣿⣿⣿⣿⣿⣿⢿⢟⢏⢜⣕⢕⢕⢕⢇⢕⢜⢝⢻⣿⠀⠀⠀⠀⠀⠀⠀⠀⠀⠀⠀⠀</a:t>
            </a:r>
            <a:br/>
            <a:r>
              <a:t>⠀⠀⠀⠀⠀⠀⠀⠀⠀⠀⠀⢸⣿⣿⣿⣿⣿⣿⣾⣯⣹⣕⣝⢯⣟⢝⢻⢿⣿⣿⣿⣿⣿⣿⣿⣿⣿⣿⣿⣿⣿⣿⣿⣿⣿⣿⣿⣿⣿⣿⣿⣿⣿⣏⣕⢕⢕⢕⢕⢕⢝⢟⢳⣧⣜⢕⢕⢕⢕⠀⠀⠀⠀⠀⠀⠀⠀⠀⠀⠀⠀</a:t>
            </a:r>
            <a:br/>
            <a:r>
              <a:t>⠀⠀⠀⠀⠀⠀⠀⠀⠀⠀⠀⢸⣿⣿⣿⣿⣿⣵⣿⣿⣷⣿⡵⣵⣱⣝⣹⡝⢿⣿⣿⣿⣿⣿⣿⣿⣿⣿⣿⣿⣿⣿⣿⣿⣿⣿⣿⣿⣿⣿⣿⣿⣿⣿⣏⢝⢕⢕⢕⢕⢕⢕⢕⢜⢻⣷⣵⢱⢕⠀⠀⠀⠀⠀⠀⠀⠀⠀⠀⠀⠀</a:t>
            </a:r>
            <a:br/>
            <a:r>
              <a:t>⠀⠀⠀⠀⠀⠀⠀⠀⠀⠀⠀⢸⣿⣿⣿⣿⣿⣿⣿⣿⣿⣿⣿⣟⣽⣮⣳⣕⣸⣿⣿⣿⣿⣿⣿⣿⣿⣿⣿⣿⣿⣿⣿⣿⣿⣿⣿⣿⣿⣿⣿⣿⣿⣿⣿⢇⢕⢕⢕⢕⢕⢕⢕⢕⢕⢹⣿⣷⣞⠀⠀⠀⠀⠀⠀⠀⠀⠀⠀⠀⠀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⠀⠀⠀⠀⠀⠀⠀⠀⠀⠀⠀⢸⣿⣿⣿⣿⣿⣿⣿⣿⣿⣿⣿⣿⣿⣿⣿⣿⣿⣿⣿⣿⣿⣿⣿⣿⣿⣿⣿⣿⣿⣿⣿⣿⣿⣿⣿⣿⣿⣿⣿⣿⣿⣿⣿⣏⡕⢕⢕⢕⢕⢕⢕⢕⢱⡕⣿⣿⣽⠀⠀⠀⠀⠀⠀⠀⠀⠀⠀⠀⠀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⠀⠀⠀⠀⠀⠀⠀⠀⠀⠀⠀⢸⣿⣿⣿⣿⣿⣿⣿⣿⣿⣿⣿⣿⣿⣿⣿⣿⣿⣿⣿⣿⣿⣿⣿⣿⣿⣿⣿⣿⣿⣿⣿⣿⣿⣿⣿⣿⣿⣿⣿⣿⣿⣿⣿⣿⣿⣿⣯⣼⣿⣷⣷⣾⣷⣷⣿⣿⣿⠀⠀⠀⠀⠀⠀⠀⠀⠀⠀⠀⠀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⠀⠀⠀⠀⠀⠀⠀⠀⠀⠀⠀⢺⣿⣿⣿⣿⣿⣿⣿⣿⣿⣿⣿⣿⣿⣿⣿⣿⣿⣿⣿⣿⣿⣿⣿⣿⣿⣿⣿⣿⣿⣿⣿⣿⣿⣿⣿⣿⣿⣿⣿⣿⣿⣿⣿⣿⣿⣿⣿⣿⣿⣿⣿⣿⣿⣿⣿⣿⣿⠀⠀⠀⠀⠀⠀⠀⠀⠀⠀⠀⠀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⠀⠀⠀⠀⠀⠀⠀⠀⠀⠀⠀⢸⣿⣿⣿⣯⢿⣿⣿⣿⣿⣿⣿⣿⣿⣿⣿⣿⣿⣿⣿⣿⣿⣿⣿⣿⣿⣿⣿⣿⣿⣿⣿⣿⣿⣿⣿⣿⣿⣿⣿⣿⣿⣿⣿⣿⣿⣿⣿⣿⣿⣿⣿⣿⣿⣿⣿⣿⣿⠀⠀⠀⠀⠀⠀⠀⠀⠀⠀⠀⠀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⠀⠀⠀⠀⠀⠀⠀⠀⠀⠀⠀⢸⣿⣿⣿⣿⡻⣿⣿⣿⣿⣿⣿⣿⣿⣿⣿⣿⣿⣿⣿⣿⣿⣿⣿⣿⣿⣿⣿⣿⣿⣿⣿⣿⣿⣿⣿⣿⣿⣿⣿⣿⣿⣿⣿⣿⣿⣿⣿⣿⣿⣿⣿⣿⣿⣿⣿⣿⡿⠀⠀⠀⠀⠀⠀⠀⠀⠀⠀⠀⠀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⠀⠀⠀⠀⠀⠀⠀⠀⠀⠀⠀⢸⣿⣿⣿⣿⣿⣿⣿⣿⣿⣿⣿⣿⣿⣿⣿⣿⣿⣿⣿⣿⣿⣿⣿⣿⣿⣿⣿⣿⢿⣿⣿⣿⣿⣿⣿⣿⣿⣿⣿⣿⣿⣿⣿⣿⣿⣿⣿⣿⣿⣿⣿⣿⣿⣿⣿⣿⣻⠀⠀⠀⠀⠀⠀⠀⠀⠀⠀⠀⠀</a:t>
            </a:r>
            <a:br/>
            <a:r>
              <a:t>⠀⠀⠀⠀⠀⠀⠀⠀⠀⠀⠀⢺⣿⣿⣿⣿⣿⣿⣿⣿⣿⣿⣿⣿⣿⣿⣿⣿⣿⣿⣿⣿⣿⣿⣿⣿⣿⣿⣿⣿⣿⣿⣿⣿⣿⣿⣿⣿⣿⣿⣿⣿⣿⣿⣿⣿⣿⣿⣿⣿⣿⣿⣿⣿⣿⣿⣿⣻⢿⠀⠀⠀⠀⠀⠀⠀⠀⠀⠀⠀⠀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⠀⠀⠀⠀⠀⠀⠀⠀⠀⠀⠀⢸⣿⣿⣿⣿⣿⣿⣿⣿⣿⣿⣿⣿⣿⣿⣿⣿⣿⣿⣿⣿⣿⣿⣿⣿⣿⣿⣿⣿⣿⣿⣿⣿⣿⣿⣿⣿⣿⣿⣿⣿⣿⣿⣿⣿⣿⣿⣿⣿⣿⣿⣿⣿⣿⣿⢿⢞⢻⠀⠀⠀⠀⠀⠀⠀⠀⠀⠀⠀⠀</a:t>
            </a:r>
            <a:br/>
            <a:r>
              <a:t>⠀⠀⠀⠀⠀⠀⠀⠀⠀⠀⠀⢻⣿⣿⣿⣿⣿⣿⣿⣿⣿⣿⣿⣿⣿⣿⣿⣿⣿⣿⣿⣿⣿⣿⣿⣿⣿⣿⣿⣿⣿⣿⣿⣿⣿⣿⣿⣿⣿⣿⣿⣿⣿⣿⣿⣿⣿⣿⣿⣿⣿⣿⢿⢿⣿⡿⢿⢧⢝⠀⠀⠀⠀⠀⠀⠀⠀⠀⠀⠀⠀</a:t>
            </a:r>
            <a:br/>
            <a:r>
              <a:t>⠀⠀⠀⠀⠀⠀⠀⠀⠀⠀⠀⢸⣿⣿⣿⣿⣿⣿⣿⣿⣿⡿⢿⣿⣿⣽⣟⡟⢟⢻⣿⣿⣿⣿⣿⣿⣿⣿⣿⣿⣿⣿⣿⣿⣿⣿⣿⣿⣿⣿⡿⣿⣿⣿⣿⣿⣿⣿⣿⣿⣿⣿⣕⣕⣕⢕⢕⢕⢕⠀⠀⠀⠀⠀⠀⠀⠀⠀⠀⠀⠀</a:t>
            </a:r>
            <a:br/>
            <a:r>
              <a:t>⠀⠀⠀⠀⠀⠀⠀⠀⠀⠀⠀⢜⣟⣟⣟⣟⣟⣟⣟⣟⣟⢟⢟⢟⢟⢟⢟⢻⢿⢟⢿⢻⢿⠿⢿⢿⢿⢟⣿⣿⣿⣿⣿⡿⢿⢿⢿⢿⢿⢽⡻⢾⢷⢿⢿⣿⣿⣿⣿⣿⣿⣿⣿⣿⣿⣿⣿⣷⣷⠀⠀⠀⠀⠀⠀⠀⠀⠀⠀⠀⠀</a:t>
            </a:r>
            <a:br/>
            <a:r>
              <a:t>⠀⠀⠀⠀⠀⠀⠀⠀⠀⠀⠀⢸⣿⣿⣿⣿⣿⣿⣿⣿⣿⣿⣿⣿⣿⣿⣿⣿⣿⣿⣾⣾⣷⣷⣾⣷⣷⣿⣿⣿⣿⣿⣿⣷⣷⣵⣵⣵⣵⣵⣵⣕⢵⣕⣕⣱⣵⣵⢵⡵⢵⣵⣵⣵⣽⣾⣷⣷⣷⠀⠀⠀⠀⠀⠀⠀⠀⠀⠀⠀⠀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⠀⠀⠀⠀⠀⠀⠀⠀⠀⠀⠀⢸⣿⣿⣿⣿⣿⣿⣿⣿⣿⣿⣿⣿⣿⣿⣿⣿⣿⣿⣿⣿⣿⣿⣿⣿⣿⣿⣿⣿⣿⣿⣿⣿⣿⣿⣿⣿⣿⣿⣿⣿⣿⣿⣿⣽⣿⣿⣿⣿⣯⣿⣿⣿⣿⣿⣿⣿⣿⠀⠀⠀⠀⠀⠀⠀⠀⠀⠀⠀⠀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⠀⠀⠀⠀⠀⠀⠀⠀⠀⠀⠀⢸⣿⣿⣿⣿⣿⣿⣿⣿⣿⣿⣿⣿⣿⣿⣿⣿⣿⣿⣿⣿⣿⣿⣿⣿⣿⣿⣿⣿⣿⣿⣿⣿⣿⣿⣿⣿⣿⣿⣿⣿⣿⣿⣿⣿⣿⣿⣿⣿⣿⣿⣿⣯⣿⣿⣿⣿⣿⠀⠀⠀⠀⠀⠀⠀⠀⠀⠀⠀⠀</a:t>
            </a:r>
            <a:br/>
            <a:r>
              <a:t>⠀⠀⠀⠀⠀⠀⠀⠀⠀⠀⠀⢸⣿⣿⣿⣿⣿⣿⣿⣿⣿⣿⣿⣿⣿⣿⣿⣿⣿⣿⣿⣿⣿⣿⣿⣿⣼⣿⣿⣿⣿⣿⣿⣿⣿⣿⣿⣿⣿⣿⣿⣿⣿⣿⣿⣿⣿⣿⣿⣿⣿⣿⣿⣿⣿⣿⣿⣿⣿⠀⠀⠀⠀⠀⠀⠀⠀⠀⠀⠀⠀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⠀⠀⠀⠀⠀⠀⠀⠀⠀⠀⠀⢸⣿⣿⣿⣿⣿⣿⣿⣿⣿⣯⣿⣿⣿⣿⣿⣿⣿⣿⣿⣿⣿⣿⣿⣿⣿⣿⣿⣿⣿⣿⣿⣿⣿⣿⣿⣿⣿⣿⣿⣿⣿⣿⣿⣿⣿⣿⣿⣿⣿⣿⣿⣿⣿⣿⣿⣿⣿⠀⠀⠀⠀⠀⠀⠀⠀⠀⠀⠀⠀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⠀⠀⠀⠀⠀⠀⠀⠀⠀⠀⠀⢸⣿⣿⣿⣿⣿⣿⣿⣿⣿⣿⣿⣿⣿⣿⡿⣿⣿⣿⣿⣿⣿⣿⣿⣿⣿⣿⣿⣿⣿⣿⣿⣿⣿⣿⣿⣿⣿⣿⣿⣿⣿⣿⣿⣿⣿⣿⣿⣿⣿⣻⣿⢽⣿⣿⣿⣿⣻⠀⠀⠀⠀⠀⠀⠀⠀⠀⠀⠀⠀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⠀⠀⠀⠀⠀⠀⠀⠀⠀⠀⠀⠘⠛⠛⠛⠛⠛⠛⠛⠛⠛⠛⠛⠛⠛⠛⠛⠛⠛⠛⠛⠛⠛⠛⠛⠛⠛⠛⠛⠛⠛⠛⠛⠛⠛⠛⠛⠛⠛⠛⠛⠛⠛⠛⠛⠛⠛⠛⠛⠛⠛⠛⠛⠛⠛⠓⠋⠛⠙⠀⠀⠀⠀⠀⠀⠀⠀⠀⠀⠀⠀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⠀⠀⠀⠀⠀⠀⠀⠀⠀⠀⠀⢸⣿⣿⣿⣿⣿⣿⣿⣿⣷⣿⣿⣿⣿⣿⣿⣿⣿⣿⣿⣿⣿⣿⣿⣿⣿⣿⣿⣿⣿⣿⣿⣿⣿⣿⣿⣿⣿⣿⣿⣿⣿⣿⡿⡿⢟⢇⣝⣕⢹⢕⢕⢕⢕⢜⢝⢿⢿⠀⠀⠀⠀⠀⠀⠀⠀⠀⠀⠀⠀</a:t>
            </a:r>
            <a:br/>
            <a:r>
              <a:t>⠀⠀⠀⠀⠀⠀⠀⠀⠀⠀⠀⢸⣿⣿⣿⣿⣿⣿⣿⣿⣟⣕⣝⢫⣝⢝⢻⣿⣿⣿⣿⣿⣿⣿⣿⣿⣿⣿⣿⣿⣿⣿⣿⣿⣿⣿⣿⣿⣿⣿⣿⣿⣿⣯⣕⣕⢕⢕⢕⢕⢝⢟⢷⣧⣝⢕⢜⢕⢜⠀⠀⠀⠀⠀⠀⠀⠀⠀⠀⠀⠀</a:t>
            </a:r>
            <a:br/>
            <a:r>
              <a:t>⠀⠀⠀⠀⠀⠀⠀⠀⠀⠀⠀⢸⣿⣿⣿⣿⣿⣿⣿⣿⣿⣿⣵⣷⣱⣏⣹⣝⣿⣿⣿⣿⣿⣿⣿⣿⣿⣿⣿⣿⣿⣿⣿⣿⣿⣿⣿⣿⣿⣿⣿⣿⣿⣿⣯⢝⢕⢕⢕⢕⢕⢕⢕⢜⢻⣷⣇⢇⢕⠀⠀⠀⠀⠀⠀⠀⠀⠀⠀⠀⠀</a:t>
            </a:r>
            <a:br/>
            <a:r>
              <a:t>⠀⠀⠀⠀⠀⠀⠀⠀⠀⠀⠀⢺⣿⣿⣿⣿⣿⣿⣿⣿⣿⣿⣿⣿⣽⣿⣗⣵⣝⣿⣿⣿⣿⣿⣿⣿⣿⣿⣿⣿⣿⣿⣿⣿⣿⣿⣿⣿⣿⣿⣿⣿⣿⣿⣿⣏⢕⢕⢕⢕⢕⢕⢕⢕⢕⢻⣿⣷⢕⠀⠀⠀⠀⠀⠀⠀⠀⠀⠀⠀⠀</a:t>
            </a:r>
            <a:br/>
            <a:r>
              <a:t>⠀⠀⠀⠀⠀⠀⠀⠀⠀⠀⠀⢾⣿⣿⣿⣿⣿⣿⣿⣿⣿⣿⣿⣿⣿⣿⣿⣿⣿⣿⣿⣿⣿⣿⣿⣿⣿⣿⣿⣿⣿⣿⣿⣿⣿⣿⣿⣿⣿⣿⣿⣿⣿⣿⣿⣿⡕⢕⢕⢕⢕⡕⢕⢕⢕⡕⣿⣿⣿⠀⠀⠀⠀⠀⠀⠀⠀⠀⠀⠀⠀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⠀⠀⠀⠀⠀⠀⠀⠀⠀⠀⠀⣾⣿⣿⣿⣿⣿⣿⣿⣿⣿⣿⣿⣿⣿⣿⣿⣿⣿⣿⣿⣿⣿⣿⣿⣿⣿⣿⣿⣿⣿⣿⣿⣿⣿⣿⣿⣿⣿⣿⣿⣿⣿⣿⣿⣿⣿⣷⣞⣷⣿⣷⣾⣷⣷⣿⣿⣿⣿⠀⠀⠀⠀⠀⠀⠀⠀⠀⠀⠀⠀</a:t>
            </a:r>
            <a:br/>
            <a:r>
              <a:t>⠀⠀⠀⠀⠀⠀⠀⠀⠀⠀⠀⢾⣿⣿⣿⣿⣿⣿⣿⣿⣿⣿⣿⣿⣿⣿⣿⣿⣿⣿⣿⣿⣿⣿⣿⣿⣿⣿⣿⣿⣿⣿⣿⣿⣿⣿⣿⣿⣿⣿⣿⣿⣿⣿⣿⣿⣿⣿⣿⣿⣿⣿⣿⣿⣿⣿⣿⣿⣿⠀⠀⠀⠀⠀⠀⠀⠀⠀⠀⠀⠀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⠀⠀⠀⠀⠀⠀⠀⠀⠀⠀⠀⣿⣿⣿⣿⣯⢿⣿⣿⣿⣿⣿⣿⣿⣿⣿⣿⣿⣿⣿⣿⣿⣿⣿⣿⣿⣿⣿⣿⣿⣿⣿⣿⣿⣿⣿⣿⣿⣿⣿⣿⣿⣿⣿⣿⣿⣿⣿⣿⣿⣿⣿⣿⣿⣿⣿⣿⣿⣿⠀⠀⠀⠀⠀⠀⠀⠀⠀⠀⠀⠀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⠀⠀⠀⠀⠀⠀⠀⠀⠀⠀⠀⢹⣿⣿⣿⣿⣿⣿⣿⣿⣿⣿⣿⣿⣿⣿⣿⣿⣿⣿⣿⣿⣿⣿⣿⣿⣿⣿⣿⣿⣿⣿⣿⣿⣿⣿⣿⣿⣿⣿⣿⣿⣿⣿⣿⣿⣿⣿⣿⣿⣿⣿⣿⣿⣿⣿⣿⣻⣿⠀⠀⠀⠀⠀⠀⠀⠀⠀⠀⠀⠀</a:t>
            </a:r>
            <a:br/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⠀⠀⠀⠀⠀⠀⠀⠀⠀⠀⠀⣼⣿⣿⣿⣿⣿⣿⣿⣿⣿⣿⣿⣿⣿⣿⣿⣿⣿⣿⣿⣿⣿⣿⣿⣿⣿⣿⣿⣿⣿⣿⣿⣿⣿⣿⣿⣿⣿⣿⣿⣿⣿⣿⣿⣿⣿⣿⣿⣿⣿⣿⣿⣿⣿⣿⡿⢞⢿⠀⠀⠀⠀⠀⠀⠀⠀⠀⠀⠀⠀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⠀⠀⠀⠀⠀⠀⠀⠀⠀⠀⠀⢿⣿⣿⣿⣿⣿⣿⣿⣿⣿⣿⣿⣿⣿⣿⣿⣿⣿⣿⣿⣿⣿⣿⣿⣿⣿⣿⣿⣿⣿⣿⣿⣿⣿⣿⣿⣿⣿⣿⣿⣿⣿⣿⣿⣿⣿⣿⣿⣿⣿⣿⢿⢿⢿⡿⢿⢯⢝⠀⠀⠀⠀⠀⠀⠀⠀⠀⠀⠀⠀</a:t>
            </a:r>
            <a:br/>
            <a:r>
              <a:t>⠀⠀⠀⠀⠀⠀⠀⠀⠀⠀⠀⢸⣿⣿⣿⣿⣿⣿⣿⣿⣿⣿⡿⣿⣿⣿⣿⣟⡟⢻⣿⣿⣿⣿⣿⣿⣿⣿⣿⣿⣿⣿⣿⣿⣿⣿⣿⣿⣿⣿⢿⣿⣿⣿⣿⣿⣿⣿⣿⣾⣿⣿⣇⣕⣕⢕⢕⢕⢕⠀⠀⠀⠀⠀⠀⠀⠀⠀⠀⠀⠀</a:t>
            </a:r>
            <a:br/>
            <a:r>
              <a:t>⠀⠀⠀⠀⠀⠀⠀⠀⠀⠀⠀⢜⣟⣟⣟⣟⣟⣟⣟⣟⣟⡟⣟⢟⢟⢟⢟⢟⢿⢟⢿⢿⢿⢿⢿⢿⢿⢟⣿⣿⣿⣿⣿⢿⢻⢿⢿⢿⢿⢻⢿⢾⢷⢿⢿⣿⣿⢿⣿⣿⣿⣿⣿⣿⣿⣿⣿⣷⣷⠀⠀⠀⠀⠀⠀⠀⠀⠀⠀⠀⠀</a:t>
            </a:r>
            <a:br/>
            <a:r>
              <a:t>⠀⠀⠀⠀⠀⠀⠀⠀⠀⠀⠀⢸⣿⣿⣿⣿⣿⣿⣿⣿⣿⣿⣿⣿⣿⣿⣿⣿⣿⣿⣷⣿⣷⣷⣷⣷⣮⣷⣿⣿⣿⣿⣿⣷⣷⣷⣵⣼⣧⣵⣵⣕⣵⡵⣕⣕⡵⣵⣵⣵⣵⣵⣵⣼⣽⣾⣷⣷⣾⠀⠀⠀⠀⠀⠀⠀⠀⠀⠀⠀⠀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⠀⠀⠀⠀⠀⠀⠀⠀⠀⠀⠀⢸⣿⣿⣿⣿⣿⣿⣿⣿⣿⣿⣿⣿⣿⣿⣿⣿⣿⣿⣿⣿⣿⣿⣿⣿⣿⣿⣿⣿⣿⣿⣿⣿⣿⣿⣿⣿⣿⣿⣿⣿⣿⣿⡿⣽⣿⣿⣿⣿⣿⣿⢿⣿⣿⣿⣿⣿⣿⠀⠀⠀⠀⠀⠀⠀⠀⠀⠀⠀⠀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⠀⠀⠀⠀⠀⠀⠀⠀⠀⠀⠀⢸⣿⣿⣿⣿⣿⣿⣿⣿⣿⣿⣿⣿⣿⣿⣿⣿⣿⣿⣿⣿⣿⣿⣿⣿⣿⣿⣿⣿⣿⣿⣿⣿⣿⣿⣿⣿⣿⣿⣿⣿⣿⣿⣿⣿⢿⣿⣿⣿⣿⣿⣿⣽⣿⣿⣿⣿⣿⠀⠀⠀⠀⠀⠀⠀⠀⠀⠀⠀⠀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⠀⠀⠀⠀⠀⠀⠀⠀⠀⠀⠀⠘⠛⠛⠛⠛⠛⠛⠛⠛⠛⠛⠛⠛⠛⠛⠛⠛⠛⠛⠛⠛⠛⠛⠛⠛⠛⠛⠛⠛⠛⠛⠛⠛⠛⠛⠛⠛⠛⠛⠛⠛⠛⠛⠛⠛⠛⠛⠛⠛⠛⠛⠛⠛⠛⠃⠚⠚⠛⠀⠀⠀⠀⠀⠀⠀⠀⠀⠀⠀⠀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⠀⠀⠀⠀⠀⠀⠀⠀⠀⠀⠀⢸⣿⣿⣿⣿⣿⣿⣿⣿⣷⡿⣟⣿⣿⣿⣿⣿⣿⣿⣿⣿⣿⣿⣿⣿⣿⣿⣿⣿⣿⣿⣿⣿⣿⣿⣿⣿⣿⣿⣿⣿⣿⣿⣿⢿⢟⢝⣕⣗⢕⢕⢕⢕⡱⢇⢝⢿⢿⠀⠀⠀⠀⠀⠀⠀⠀⠀⠀⠀⠀</a:t>
            </a:r>
            <a:br/>
            <a:r>
              <a:t>⠀⠀⠀⠀⠀⠀⠀⠀⠀⠀⠀⢸⣿⣿⣿⣿⣿⣿⣿⣫⣗⣝⣝⢽⡝⢝⢻⣿⣿⣿⣿⣿⣿⣿⣿⣿⣿⣿⣿⣿⣿⣿⣿⣿⣿⣿⣿⣿⣿⣿⣿⣿⣿⣧⣇⣕⢕⢕⢕⢕⢝⢟⢷⣧⣜⢇⢕⢕⢜⠀⠀⠀⠀⠀⠀⠀⠀⠀⠀⠀⠀</a:t>
            </a:r>
            <a:br/>
            <a:r>
              <a:t>⠀⠀⠀⠀⠀⠀⠀⠀⠀⠀⠀⢸⣿⣿⣿⣿⣿⣿⣿⣿⣿⣯⣵⣷⣱⣝⣹⣝⣿⣿⣿⣿⣿⣿⣿⣿⣿⣿⣿⣿⣿⣿⣿⣿⣿⣿⣿⣿⣿⣿⣿⣿⣿⣿⣿⡝⢕⢕⢕⢕⢕⢕⢕⢜⢻⣿⣕⢇⢕⠀⠀⠀⠀⠀⠀⠀⠀⠀⠀⠀⠀</a:t>
            </a:r>
            <a:br/>
            <a:r>
              <a:t>⠀⠀⠀⠀⠀⠀⠀⠀⠀⠀⠀⢸⣿⣿⣿⣿⣿⣿⣿⣿⣿⣿⣿⣿⣽⣿⢳⣱⣾⣿⣿⣿⣿⣿⣿⣿⣿⣿⣿⣿⣿⣿⣿⣿⣿⣿⣿⣿⣿⣿⣿⣿⣿⣿⣿⣯⡕⢕⢕⢕⢕⢕⢕⢕⢕⢻⣿⣧⢕⠀⠀⠀⠀⠀⠀⠀⠀⠀⠀⠀⠀</a:t>
            </a:r>
            <a:br/>
            <a:r>
              <a:t>⠀⠀⠀⠀⠀⠀⠀⠀⠀⠀⠀⢼⣿⣿⣿⣿⣿⣿⣿⣿⣿⣿⣿⣿⣿⣿⣿⣿⣿⣿⣿⣿⣿⣿⣿⣿⣿⣿⣿⣿⣿⣿⣿⣿⣿⣿⣿⣿⣿⣿⣿⣿⣿⣿⣿⣿⣕⣕⢕⢕⢕⡕⢕⢕⢕⡕⣿⣿⣿⠀⠀⠀⠀⠀⠀⠀⠀⠀⠀⠀⠀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⠀⠀⠀⠀⠀⠀⠀⠀⠀⠀⠀⢸⣿⣿⣿⣿⣿⣿⣿⣿⣿⣿⣿⣿⣿⣿⣿⣿⣿⣿⣿⣿⣿⣿⣿⣿⣿⣿⣿⣿⣿⣿⣿⣿⣿⣿⣿⣿⣿⣿⣿⣿⣿⣿⣿⣿⣷⣿⣷⣾⣷⣷⣾⣷⣾⣿⣿⣿⣿⠀⠀⠀⠀⠀⠀⠀⠀⠀⠀⠀⠀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⠀⠀⠀⠀⠀⠀⠀⠀⠀⠀⠀⢺⣿⣿⣿⣯⢿⣿⣿⣿⣿⣿⣿⣿⣿⣿⣿⣿⣿⣿⣿⣿⣿⣿⣿⣿⣿⣿⣿⣿⣿⣿⣿⣿⣿⣿⣿⣿⣿⣿⣿⣿⣿⣿⣿⣿⣿⣿⣿⣿⣿⣿⣿⣿⣿⣿⣿⢿⣿⠀⠀⠀⠀⠀⠀⠀⠀⠀⠀⠀⠀</a:t>
            </a:r>
            <a:br/>
            <a:r>
              <a:t>⠀⠀⠀⠀⠀⠀⠀⠀⠀⠀⠀⣾⣿⣿⣿⣿⡽⣿⣿⣿⣿⣿⣿⣿⣿⣿⣿⣿⣿⣿⣿⣿⣿⣿⣿⣿⣿⣿⣿⣿⣿⣿⣿⣿⣿⣿⣿⣿⣿⣿⣿⣿⣿⣿⣿⣿⣿⣿⣿⣿⣿⣿⣿⣿⣿⣿⣿⣿⣿⠀⠀⠀⠀⠀⠀⠀⠀⠀⠀⠀⠀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⠀⠀⠀⠀⠀⠀⠀⠀⠀⠀⠀⣽⣿⣿⣿⣿⣿⣿⣿⣿⣿⣿⣿⣿⣿⣿⣿⣿⣿⣿⣿⣿⣿⣿⣿⣿⣿⣿⣿⣿⣿⣿⣿⣿⣿⣿⣿⣿⣿⣿⣿⣿⣿⣿⣿⣿⣿⣿⣿⣿⣿⣿⣿⣿⣿⣿⡿⣻⢿⠀⠀⠀⠀⠀⠀⠀⠀⠀⠀⠀⠀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⠀⠀⠀⠀⠀⠀⠀⠀⠀⠀⠀⣿⣿⣿⣿⣿⣿⣿⣿⣿⣿⣿⣿⣿⣿⣿⣿⣿⣿⣿⣿⣿⣿⣿⣿⣿⣿⣿⣿⣿⣿⣿⣿⣿⣿⣿⣿⣿⣿⣿⣿⣿⣿⣿⣿⣿⣿⣿⣿⣿⣿⣿⢿⢿⢿⢿⢿⡱⢽⠀⠀⠀⠀⠀⠀⠀⠀⠀⠀⠀⠀</a:t>
            </a:r>
            <a:br/>
            <a:r>
              <a:t>⠀⠀⠀⠀⠀⠀⠀⠀⠀⠀⠀⢸⣿⣿⣿⣿⣿⣿⣿⣿⣿⣿⣿⣿⣿⣿⣟⣟⢏⣻⣿⣿⣿⣿⣿⣿⣿⣿⣿⣿⣿⣿⣿⣿⣿⣿⣿⣿⣿⣿⣿⣿⣿⣿⣿⣿⣿⣿⣿⣾⣿⣿⣕⣕⣕⢕⢕⢕⢕⠀⠀⠀⠀⠀⠀⠀⠀⠀⠀⠀⠀</a:t>
            </a:r>
            <a:br/>
            <a:r>
              <a:t>⠀⠀⠀⠀⠀⠀⠀⠀⠀⠀⠀⢸⣟⣟⣟⣟⣟⣟⣟⣟⣟⡟⣟⣟⢟⢟⢟⢟⢿⢟⢿⢿⢿⢿⢿⢿⢿⢿⣿⣿⣿⣿⣿⣿⢿⢿⢿⢿⢿⢿⣿⡿⡿⣿⣿⣿⣿⣿⣿⣿⣿⣿⣿⣿⣿⣿⣿⣷⣷⠀⠀⠀⠀⠀⠀⠀⠀⠀⠀⠀⠀</a:t>
            </a:r>
            <a:br/>
            <a:r>
              <a:t>⠀⠀⠀⠀⠀⠀⠀⠀⠀⠀⠀⢸⣿⣿⣿⣿⣿⣿⣿⣿⣿⣿⣿⣿⣿⣿⣿⣿⣿⣿⣿⣿⣷⣷⣷⣿⣷⣿⣿⣿⣿⣿⣿⣿⣿⣿⣷⣿⣷⣵⣧⣵⣵⣼⣽⣵⣵⣧⣧⣵⣵⣼⣵⣽⣿⣿⣿⣿⣿⠀⠀⠀⠀⠀⠀⠀⠀⠀⠀⠀⠀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⠀⠀⠀⠀⠀⠀⠀⠀⠀⠀⠀⢸⣿⣿⣿⣿⣿⣿⣿⣿⣿⣿⣿⣿⣿⣿⣿⣿⣿⣿⣿⣿⣿⣿⣿⣿⣿⣿⣿⣿⣿⣿⣿⣿⣿⣿⣿⣿⣿⣿⣿⣿⣿⣿⣿⣿⣿⣿⣿⣿⣿⣽⣿⣿⣿⣿⣿⣿⣿⠀⠀⠀⠀⠀⠀⠀⠀⠀⠀⠀⠀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⠀⠀⠀⠀⠀⠀⠀⠀⠀⠀⠀⢸⣿⣿⣿⣿⣿⣿⣿⣿⣿⣿⣿⣿⣿⣿⣿⣿⣿⣿⣿⣿⣿⣿⣿⣿⣿⣿⣿⣿⣿⣿⣿⣿⣿⣿⣿⣿⣿⣯⣿⣿⣿⣿⣿⣿⣿⣿⣿⣿⣿⣿⣿⣽⣿⣿⣿⣿⣿⠀⠀⠀⠀⠀⠀⠀⠀⠀⠀⠀⠀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⠀⠀⠀⠀⠀⠀⠀⠀⠀⠀⠀⢸⣿⣿⣿⣿⣿⣿⣿⣿⣿⣿⣿⣿⣿⣿⣿⣿⣿⣿⣿⣿⣿⣿⣿⣿⣿⣿⣿⣿⣿⣿⣿⣿⣿⣿⣿⣿⣿⣿⣿⣿⣿⣷⣿⣿⣿⣿⣿⣿⣿⣿⣿⣿⣿⣿⣿⣿⣿⠀⠀⠀⠀⠀⠀⠀⠀⠀⠀⠀⠀</a:t>
            </a:r>
            <a:br/>
            <a:r>
              <a:t>⠀⠀⠀⠀⠀⠀⠀⠀⠀⠀⠀⢸⣿⣿⣿⣿⣿⣿⣿⣻⣿⣿⣿⣿⣿⣿⣿⣿⣿⣿⣿⣿⣿⣿⣿⣿⣿⣿⣿⣿⣿⣿⣿⣿⣿⣿⣿⣿⣿⣿⣿⣿⣿⣿⣿⣿⣿⣿⣿⣿⣿⣿⣿⣿⢿⣿⣿⣿⣿⠀⠀⠀⠀⠀⠀⠀⠀⠀⠀⠀⠀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⠀⠀⠀⠀⠀⠀⠀⠀⠀⠀⠀⢸⣿⣿⣿⣿⣿⣿⣫⣝⣗⣳⣽⣿⢿⣿⣿⣿⣿⣿⣿⣿⣿⣿⣿⣿⣿⣿⣿⣿⣿⣿⣿⣿⣿⣿⣿⣿⣿⣿⣿⣿⣿⣿⢿⢻⢝⢕⣕⣕⢕⢕⢕⢕⢕⢜⢝⢿⣿⠀⠀⠀⠀⠀⠀⠀⠀⠀⠀⠀⠀</a:t>
            </a:r>
            <a:br/>
            <a:r>
              <a:t>⠀⠀⠀⠀⠀⠀⠀⠀⠀⠀⠀⢸⣿⣿⣿⣿⣿⣽⢿⣫⣇⣝⣕⣝⢝⢝⢻⣿⣿⣿⣿⣿⣿⣿⣿⣿⣿⣿⣿⣿⣿⣿⣿⣿⣿⣿⣿⣿⣿⣿⣿⣿⣿⣷⣕⣕⢕⢕⢕⢕⢝⢟⢷⣵⣜⢕⢕⢕⢜⠀⠀⠀⠀⠀⠀⠀⠀⠀⠀⠀⠀</a:t>
            </a:r>
            <a:br/>
            <a:r>
              <a:t>⠀⠀⠀⠀⠀⠀⠀⠀⠀⠀⠀⢸⣿⣿⣿⣿⣿⣿⣽⣯⣿⣿⣹⢱⣎⣏⣝⡹⣿⣿⣿⣿⣿⣿⣿⣿⣿⣿⣿⣿⣿⣿⣿⣿⣿⣿⣿⣿⣿⣿⣿⣿⣿⣿⣿⡝⢕⢕⢕⢕⢕⢕⢕⢜⢿⣧⡕⢕⢕⠀⠀⠀⠀⠀⠀⠀⠀⠀⠀⠀⠀</a:t>
            </a:r>
            <a:br/>
            <a:r>
              <a:t>⠀⠀⠀⠀⠀⠀⠀⠀⠀⠀⠀⢸⣿⣿⣿⣿⣿⣿⣿⣿⣿⣿⣷⣿⣷⣕⡷⣵⣽⣿⣿⣿⣿⣿⣿⣿⣿⣿⣿⣿⣿⣿⣿⣿⣿⣿⣿⣿⣿⣿⣿⣿⣿⣿⣿⣟⢕⢕⢕⢕⢕⢕⢕⢕⢜⢿⣿⣕⢕⠀⠀⠀⠀⠀⠀⠀⠀⠀⠀⠀⠀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⠀⠀⠀⠀⠀⠀⠀⠀⠀⠀⠀⢸⣿⣿⣿⣿⣿⣿⣿⣿⣿⣿⣿⣿⣿⣿⣿⣿⣿⣿⣿⣿⣿⣿⣿⣿⣿⣿⣿⣿⣿⣿⣿⣿⣿⣿⣿⣿⣿⣿⣿⣿⣿⣿⣿⣿⢕⢕⡕⢕⣕⢕⢕⢕⢕⢸⣿⣧⢕⠀⠀⠀⠀⠀⠀⠀⠀⠀⠀⠀⠀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⠀⠀⠀⠀⠀⠀⠀⠀⠀⠀⠀⢸⣿⣿⣿⣿⣿⣿⣿⣿⣿⣿⣿⣿⣿⣿⣿⣿⣿⣿⣿⣿⣿⣿⣿⣿⣿⣿⣿⣿⣿⣿⣿⣿⣿⣿⣿⣿⣿⣿⣿⣿⣿⣿⣿⣿⣿⣷⣷⣯⣿⣷⣷⣷⣷⣿⣿⣯⣜⠀⠀⠀⠀⠀⠀⠀⠀⠀⠀⠀⠀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⠀⠀⠀⠀⠀⠀⠀⠀⠀⠀⠀⢸⣿⣿⣿⡽⣻⣿⣿⣿⣿⣿⣿⣿⣿⣿⣿⣿⣿⣿⣿⣿⣿⣿⣿⣿⣿⣿⣿⣿⣿⣿⣿⣿⣿⣿⣿⣿⣿⣿⣿⣿⣿⣿⣿⣿⣿⣿⣿⣿⣿⣿⣿⣿⣿⣿⣿⢗⢟⠀⠀⠀⠀⠀⠀⠀⠀⠀⠀⠀⠀</a:t>
            </a:r>
            <a:br/>
            <a:r>
              <a:t>⠀⠀⠀⠀⠀⠀⠀⠀⠀⠀⠀⢸⣿⣿⣿⣿⢽⣿⣿⣿⣿⣿⣿⣿⣿⣿⣿⣿⣿⣿⣿⣿⣿⣿⣿⣿⣿⣿⣿⣿⣿⣿⣿⣿⣿⣿⣿⣿⣿⣿⣿⣿⣿⣿⣿⣿⣿⣿⣿⣿⣿⣿⣿⣿⣿⣿⣿⣯⢽⠀⠀⠀⠀⠀⠀⠀⠀⠀⠀⠀⠀</a:t>
            </a:r>
            <a:br/>
            <a:r>
              <a:t>⠀⠀⠀⠀⠀⠀⠀⠀⠀⠀⠀⢸⣿⣿⣿⣿⣽⣿⣿⣿⣿⣿⣿⣿⣿⣿⣿⣿⣿⣿⣿⣿⣿⣿⣿⣿⣿⣿⣿⣿⣿⣿⣿⣿⣿⣿⣿⣿⣿⣿⣿⣿⣿⣿⣿⣿⣿⣿⣿⣿⣿⣿⣿⣿⣿⣿⣯⢗⢕⠀⠀⠀⠀⠀⠀⠀⠀⠀⠀⠀⠀</a:t>
            </a:r>
            <a:br/>
            <a:r>
              <a:t>⠀⠀⠀⠀⠀⠀⠀⠀⠀⠀⠀⢸⣿⣿⣿⣿⣿⣿⣿⣿⣿⣿⣿⣿⣿⣿⣿⣿⣿⣿⣿⣿⣿⣿⣿⣿⣿⣿⣿⣾⣾⣿⣿⣿⣿⣿⣿⣿⣿⣿⣿⣿⣿⣿⣿⣿⣿⣿⣿⣿⣿⣿⣿⣿⣿⣿⣯⡱⢕⠀⠀⠀⠀⠀⠀⠀⠀⠀⠀⠀⠀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⠀⠀⠀⠀⠀⠀⠀⠀⠀⠀⠀⢸⣿⣿⣿⣿⣿⣿⣿⣿⣿⣿⣿⣿⣿⣿⣿⣿⣿⣿⣿⣿⣿⣿⣿⣿⣿⣿⣿⣿⣿⣿⣿⣿⣿⣿⣿⣿⣿⣿⣿⣿⣿⣿⣿⣿⣿⣿⣿⣿⣿⣿⣿⣿⣿⣿⢇⣇⢕⠀⠀⠀⠀⠀⠀⠀⠀⠀⠀⠀⠀</a:t>
            </a:r>
            <a:br/>
            <a:r>
              <a:t>⠀⠀⠀⠀⠀⠀⠀⠀⠀⠀⠀⢸⣿⣿⣿⣿⣿⣽⣿⣿⣽⣿⣿⣿⣿⣿⣿⣿⣿⣿⣿⣿⣿⣿⣿⣿⣿⣿⡯⢹⣿⣿⣿⣿⣿⣿⣿⣿⣿⣿⣿⣿⣿⣿⣟⣻⣻⣿⡿⡿⣿⡿⢿⢿⢿⢟⢪⢕⢕⠀⠀⠀⠀⠀⠀⠀⠀⠀⠀⠀⠀</a:t>
            </a:r>
            <a:br/>
            <a:r>
              <a:t>⠀⠀⠀⠀⠀⠀⠀⠀⠀⠀⠀⢸⣿⣽⣟⣿⣿⣿⣿⣿⣿⣿⣿⣿⢿⢽⢟⢟⢏⣿⣿⣿⣿⣿⣿⣿⣿⣿⣧⣿⣿⣿⣿⣿⣿⣻⣿⣿⣿⢝⢟⢿⣿⡿⣿⣿⣿⣿⣷⣷⣾⣵⣕⣕⣕⢕⢕⢕⢕⠀⠀⠀⠀⠀⠀⠀⠀⠀⠀⠀⠀</a:t>
            </a:r>
            <a:br/>
            <a:r>
              <a:t>⠀⠀⠀⠀⠀⠀⠀⠀⠀⠀⠀⢌⣝⣝⣝⣝⣝⣏⡝⢟⢟⢟⢟⢟⢟⢟⢟⢟⢟⢟⢝⢏⢝⢜⢝⢟⢿⣿⣿⣿⣿⣿⣿⢿⢿⢟⢿⢿⢏⢕⢱⢕⢗⢿⢿⢷⢿⢿⢾⢿⢿⢿⣿⣿⣿⣿⣿⣷⡷⠀⠀⠀⠀⠀⠀⠀⠀⠀⠀⠀⠀</a:t>
            </a:r>
            <a:br/>
            <a:r>
              <a:t>⠀⠀⠀⠀⠀⠀⠀⠀⠀⠀⠀⢸⣿⣿⣿⣿⣿⣿⣿⣿⣿⣿⣿⣿⣿⣿⣿⣿⣿⣿⣷⣷⣷⣷⣷⣷⣜⣿⣻⣿⣿⣿⣿⣷⣵⡕⢱⡵⣵⢵⣕⢱⡕⢕⣵⣕⢕⢵⣕⢱⣱⣕⣵⢕⣳⣷⣷⣷⣷⠀⠀⠀⠀⠀⠀⠀⠀⠀⠀⠀⠀</a:t>
            </a:r>
            <a:br/>
            <a:r>
              <a:t>⠀⠀⠀⠀⠀⠀⠀⠀⠀⠀⠀⢸⣿⣿⣿⣿⣿⣿⣿⣿⣿⣿⣿⣿⣿⣿⣿⣿⣿⣿⣿⣿⣿⣿⣿⣿⣿⣿⣿⣿⣿⣿⣿⣿⣟⣿⣿⣿⣿⣯⣿⣿⣟⣿⡳⣽⣿⣟⣻⣮⣾⣿⣻⣿⣿⣿⣿⣿⣿⠀⠀⠀⠀⠀⠀⠀⠀⠀⠀⠀⠀</a:t>
            </a:r>
            <a:br/>
            <a:r>
              <a:t>⠀⠀⠀⠀⠀⠀⠀⠀⠀⠀⠀⢸⣿⣿⣿⣿⣿⣿⣿⣿⣿⣿⣿⣿⣿⣿⣿⣿⣿⣿⣿⣿⣿⣿⣿⣿⣿⣿⣿⣿⡿⣿⣿⣿⣿⣿⣿⣟⣿⣿⣿⣿⣿⣿⡿⣷⣿⣿⣿⣿⣿⣿⣯⣽⣿⣿⣿⣿⣿⠀⠀⠀⠀⠀⠀⠀⠀⠀⠀⠀⠀</a:t>
            </a:r>
            <a:br/>
            <a:r>
              <a:t>⠀⠀⠀⠀⠀⠀⠀⠀⠀⠀⠀⢸⣿⣿⣿⣿⣿⣿⣿⣿⣿⣿⣿⣿⣿⣿⣿⣿⣿⣿⣿⣿⣿⣿⣿⣿⣿⣿⣿⣿⣱⣿⣿⣿⣿⣿⣿⣿⢿⢿⣿⣿⣿⣿⣿⣿⣿⣿⣿⣿⣿⣿⣿⣿⣿⣿⣿⣿⣿⠀⠀⠀⠀⠀⠀⠀⠀⠀⠀⠀⠀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⠀⠀⠀⠀⠀⠀⠀⠀⠀⠀⠀⢸⣿⣿⣿⣿⣿⣿⣿⣿⣿⣿⣿⣿⣿⣿⣿⣿⣿⣿⣿⣿⣿⣿⣿⣿⣿⣿⣿⣿⣿⣿⣿⣿⣿⣿⣿⣿⣿⣿⣿⣿⣷⣾⣿⣻⣿⣿⣿⢟⣻⡿⣿⢿⡿⣿⣿⣿⣿⠀⠀⠀⠀⠀⠀⠀⠀⠀⠀⠀⠀</a:t>
            </a:r>
            <a:br/>
            <a:r>
              <a:t>⠀⠀⠀⠀⠀⠀⠀⠀⠀⠀⠀⢸⣿⣿⣿⣿⣿⣿⣿⣿⣿⢿⣿⣟⣻⣿⣿⣿⣿⣿⣿⣿⣿⣿⣿⣿⣿⣿⣿⣿⣿⣿⣿⣿⣿⣿⣿⣿⣿⣿⣿⣿⣿⣿⣿⣿⣿⣿⣿⣿⣿⣿⣿⣿⣯⣿⣿⣮⡝⠀⠀⠀⠀⠀⠀⠀⠀⠀⠀⠀⠀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⠀⠀⠀⠀⠀⠀⠀⠀⠀⠀⠀⢕⣿⣾⣿⣿⣿⣟⢇⢜⡕⢱⣜⣟⢿⣿⣿⣿⣿⣿⣿⣿⣿⣿⣿⣿⣿⣿⣹⣿⣿⣿⣿⣿⣿⣿⣿⣿⣿⣿⣿⣿⣿⡿⢟⢏⢕⢕⣕⣕⢕⢕⢕⢕⢕⢕⢝⢻⣿⠀⠀⠀⠀⠀⠀⠀⠀⠀⠀⠀⠀</a:t>
            </a:r>
            <a:br/>
            <a:r>
              <a:t>⠀⠀⠀⠀⠀⠀⠀⠀⠀⠀⠀⢱⣿⣿⣿⣿⣿⢧⣏⣏⣜⡕⢕⢜⢏⢝⢿⣿⣿⣿⣿⣿⣿⣿⣿⣿⣿⣿⣿⣿⣿⣿⣿⣿⣿⣿⣿⣿⣿⣿⣿⣿⣿⣾⣇⣕⢕⢕⢕⢜⢝⢟⢷⣵⡕⢕⢕⢕⢝⠀⠀⠀⠀⠀⠀⠀⠀⠀⠀⠀⠀</a:t>
            </a:r>
            <a:br/>
            <a:r>
              <a:t>⠀⠀⠀⠀⠀⠀⠀⠀⠀⠀⠀⢸⣿⣿⣿⣿⣿⣷⣿⣽⣿⣿⡽⣕⢼⣏⡝⢽⣿⣿⣿⣿⣿⣿⣿⣿⣿⣿⣿⣿⣿⣿⣿⣿⣿⣿⣿⣿⣿⣿⣿⣿⣿⣿⣿⡏⢕⢕⢕⢕⢕⢕⢕⢝⢿⣷⢕⢕⢕⠀⠀⠀⠀⠀⠀⠀⠀⠀⠀⠀⠀</a:t>
            </a:r>
            <a:br/>
            <a:r>
              <a:t>⠀⠀⠀⠀⠀⠀⠀⠀⠀⠀⠀⢸⣿⣿⣿⣧⣾⣿⣿⣿⣿⣿⣿⣿⣧⣇⣱⣱⣻⣿⣿⣿⣿⣿⣿⣿⣿⣿⣿⣿⣿⣿⣿⣿⣿⣿⣿⣿⣿⣿⣿⣿⣿⣿⣿⣇⢕⢕⢕⢕⢕⢕⢕⢕⢜⣿⣧⡕⢕⠀⠀⠀⠀⠀⠀⠀⠀⠀⠀⠀⠀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⠀⠀⠀⠀⠀⠀⠀⠀⠀⠀⠀⢸⣿⣿⣿⣿⣿⣿⣿⣿⣿⣿⣿⣿⣿⣿⣿⣿⣿⣿⣿⣿⣿⣿⣿⣿⣿⣿⣿⣿⣿⣿⣿⣿⣿⣿⣿⣿⣿⣿⣿⣿⣿⣿⣿⡟⢕⢕⢕⢕⢕⢕⢕⢕⢕⣸⣿⡇⢕⠀⠀⠀⠀⠀⠀⠀⠀⠀⠀⠀⠀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⠀⠀⠀⠀⠀⠀⠀⠀⠀⠀⠀⢸⣿⣿⣿⣿⣿⣿⣿⣿⣿⣿⣿⣿⣿⣿⣿⣿⣿⣿⣿⣿⣿⣿⣿⣿⣿⣿⣿⣿⣿⣿⣿⣿⣿⣿⣿⣿⣿⣿⣿⣿⣿⣿⣿⣟⣷⣷⣗⣧⣷⣷⣷⣷⣷⣾⣿⣇⢕⠀⠀⠀⠀⠀⠀⠀⠀⠀⠀⠀⠀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⠀⠀⠀⠀⠀⠀⠀⠀⠀⠀⠀⢸⣿⣿⣿⣿⣿⣿⣿⣿⣿⣿⣿⣿⣿⣿⣿⣿⣿⣿⣿⣿⣿⣿⣿⣿⣿⣿⣿⣿⣿⣿⣿⣿⣿⣿⣿⣿⣿⣿⣿⣿⣿⣿⣿⣿⣿⣿⣿⣿⣿⣿⣿⣿⣿⣿⣿⡷⢕⠀⠀⠀⠀⠀⠀⠀⠀⠀⠀⠀⠀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⠀⠀⠀⠀⠀⠀⠀⠀⠀⠀⠀⢸⣿⣿⣿⣿⣿⣿⣿⣿⣿⣿⣿⣿⣿⣿⣿⣿⣿⣿⣿⣿⣿⣿⣿⣿⣿⣿⣿⣿⣿⣿⣿⣿⣿⣿⣿⣿⣿⣿⣿⣿⣿⣿⣿⣿⣿⣿⣿⣿⣿⣿⣿⣿⣿⣿⣿⣯⣱⠀⠀⠀⠀⠀⠀⠀⠀⠀⠀⠀⠀</a:t>
            </a:r>
            <a:br/>
            <a:r>
              <a:t>⠀⠀⠀⠀⠀⠀⠀⠀⠀⠀⠀⢸⣿⣿⣿⡝⢿⣿⣿⣿⣿⣿⣿⣿⣿⣿⣿⣿⣿⣿⣿⣿⣿⣿⣿⣿⣿⣿⣿⣿⣿⣿⣿⣿⣿⣿⣿⡿⣿⣿⣿⣿⣿⣿⣿⣿⣿⣿⣿⣿⣿⣿⣿⣿⣿⣿⣿⢏⢕⠀⠀⠀⠀⠀⠀⠀⠀⠀⠀⠀⠀</a:t>
            </a:r>
            <a:br/>
            <a:r>
              <a:t>⠀⠀⠀⠀⠀⠀⠀⠀⠀⠀⠀⢸⣿⣿⣿⣿⢻⣿⣿⣿⣿⣿⣿⣿⣿⣿⣿⣿⣿⣿⣿⣿⣿⣿⣿⣿⣿⣿⣿⣿⣿⣿⣿⣿⣿⣿⣿⣿⣿⣿⣿⣿⣿⣿⣿⣿⣿⣿⣿⣿⣿⣿⣿⣿⣿⣿⣷⡕⢱⠀⠀⠀⠀⠀⠀⠀⠀⠀⠀⠀⠀</a:t>
            </a:r>
            <a:br/>
            <a:r>
              <a:t>⠀⠀⠀⠀⠀⠀⠀⠀⠀⠀⠀⢸⣿⣿⣿⣯⣾⣿⣿⣿⣿⣿⣿⣿⣿⣿⣿⣿⣿⣿⣿⣿⣿⣿⣿⣿⣿⣿⡿⢿⣿⣿⣿⣿⣿⣿⣿⣿⣿⣿⣿⣿⣿⣿⣿⣿⣿⣿⣿⣿⣿⣿⣿⣿⣿⣿⡝⢕⢕⠀⠀⠀⠀⠀⠀⠀⠀⠀⠀⠀⠀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⠀⠀⠀⠀⠀⠀⠀⠀⠀⠀⠀⢸⣿⣿⣿⣿⣿⣿⣿⣿⣿⣿⣿⣿⣿⣿⣿⣿⣿⣿⣿⣿⣿⣿⣿⣿⣿⣿⣿⣿⣿⣿⣿⣿⣿⣿⣿⣿⣿⣿⣿⣿⣿⣿⣿⣿⣿⣿⣿⣿⣿⣿⣿⣿⣿⣿⢷⢕⢕⠀⠀⠀⠀⠀⠀⠀⠀⠀⠀⠀⠀</a:t>
            </a:r>
            <a:br/>
            <a:r>
              <a:t>⠀⠀⠀⠀⠀⠀⠀⠀⠀⠀⠀⢸⣿⣿⣿⣿⢿⣿⣿⣿⣿⣿⣿⣿⣿⣿⣿⣿⣿⣿⣿⣿⣿⣿⣿⣿⣿⣿⣿⣿⣿⣿⣿⣿⣿⡿⣿⣿⣿⣿⣿⣿⣿⣿⣿⣿⣿⣿⣿⣿⣿⣿⣿⣿⣿⡿⢕⢇⢕⠀⠀⠀⠀⠀⠀⠀⠀⠀⠀⠀⠀</a:t>
            </a:r>
            <a:br/>
            <a:r>
              <a:t>⠀⠀⠀⠀⠀⠀⠀⠀⠀⠀⠀⢸⣿⣿⡿⢟⢵⡽⣏⣯⣽⣿⣿⣿⣿⣿⣿⣿⣿⣿⣿⣿⣿⣿⣿⣿⣿⣿⣿⣿⣿⣿⣿⣿⣿⣿⣿⣿⡿⢿⢟⣿⣿⣿⡟⢿⡻⡿⣿⣿⣿⢿⢿⢿⢿⢇⢕⢕⢕⠀⠀⠀⠀⠀⠀⠀⠀⠀⠀⠀⠀</a:t>
            </a:r>
            <a:br/>
            <a:r>
              <a:t>⠀⠀⠀⠀⠀⠀⠀⠀⠀⠀⠀⢕⡏⢕⣕⣱⣱⣱⣗⣫⣝⣟⣿⡿⢝⢝⢝⢝⢕⣾⣿⣿⣿⣿⣿⣿⣿⣿⣿⣿⣿⣿⣿⣿⣿⡿⣟⣿⡇⢜⢟⢻⢿⡿⢿⡿⣿⣷⡷⣾⣿⣵⣕⢕⡕⢕⢕⢕⢕⠀⠀⠀⠀⠀⠀⠀⠀⠀⠀⠀⠀</a:t>
            </a:r>
            <a:br/>
            <a:r>
              <a:t>⠀⠀⠀⠀⠀⠀⠀⠀⠀⠀⠀⢅⣕⣕⣕⣝⣝⣝⡝⢝⢝⢝⢝⢝⢏⢝⢕⢝⢝⢝⢝⢝⢕⢕⢜⢝⢹⣿⣿⣿⣿⡟⢟⢟⢟⢏⢸⢿⢕⢕⢕⢕⢕⢟⢟⢏⢜⢇⢗⢾⢷⢾⣿⣿⣿⣿⣿⣷⡾⠀⠀⠀⠀⠀⠀⠀⠀⠀⠀⠀⠀</a:t>
            </a:r>
            <a:br/>
            <a:r>
              <a:t>⠀⠀⠀⠀⠀⠀⠀⠀⠀⠀⠀⢸⣿⣿⣿⣿⣿⣿⣿⣿⣿⣿⣿⣿⣿⣿⣿⣿⣿⣿⣷⣳⣷⣷⣷⣇⡕⣜⣿⣿⣿⣿⣵⣱⣵⣕⢕⡱⢕⣕⡕⢕⢕⢕⣕⢕⡕⣕⣕⢕⣕⣕⣱⡱⣗⣷⣷⣷⣾⠀⠀⠀⠀⠀⠀⠀⠀⠀⠀⠀⠀</a:t>
            </a:r>
            <a:br/>
            <a:r>
              <a:t>⠀⠀⠀⠀⠀⠀⠀⠀⠀⠀⠀⢸⣿⣿⣿⣿⣿⣿⣿⣿⣿⣿⣿⣿⣿⣿⣿⣿⣿⣿⣿⣿⣿⣿⣿⣿⣿⣿⣿⣿⣿⣿⣿⣷⣯⣽⣿⣿⣿⣿⣿⣷⣿⣿⢿⣿⣷⣟⣾⣷⣯⣿⣿⣿⣿⣿⣿⣿⣿⠀⠀⠀⠀⠀⠀⠀⠀⠀⠀⠀⠀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⠀⠀⠀⠀⠀⠀⠀⠀⠀⠀⠀⢸⣿⣿⣿⣿⣿⣿⣿⣿⣿⣿⣿⣿⣿⣿⣿⣿⣿⣿⣿⣿⣿⣿⣿⣿⣿⣿⣿⣿⣿⣿⣿⣿⣿⣿⣿⣻⣿⣿⣿⣿⣿⣿⣿⣿⣿⣿⣿⣿⣿⣿⣿⣽⣿⣿⣿⣿⣿⠀⠀⠀⠀⠀⠀⠀⠀⠀⠀⠀⠀</a:t>
            </a:r>
            <a:br/>
            <a:r>
              <a:t>⠀⠀⠀⠀⠀⠀⠀⠀⠀⠀⠀⢸⣿⣿⣿⣿⣿⣿⣿⣿⣿⣿⣿⣿⣿⣿⣿⣿⣿⣿⣿⣿⣿⣿⣿⣿⣿⣿⣿⢟⣣⣯⣿⣿⣿⣿⣿⣿⣿⣿⣾⣿⣿⣿⣿⣿⣿⣿⣿⣿⣿⣿⣿⣿⣿⣿⣿⣿⣿⠀⠀⠀⠀⠀⠀⠀⠀⠀⠀⠀⠀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⠀⠀⠀⠀⠀⠀⠀⠀⠀⠀⠀⢸⣿⣿⣿⣿⣿⣿⣿⣿⣿⣿⣿⣿⣿⣿⣿⣿⣿⣿⣿⣿⣿⣿⣿⣿⣿⣿⣿⣿⣿⣿⣿⣿⣿⣿⣿⣿⣿⣿⣿⣿⣿⣟⣿⣽⣿⣿⣿⢟⢿⣿⣿⡿⢿⣿⣿⢿⣿⠀⠀⠀⠀⠀⠀⠀⠀⠀⠀⠀⠀</a:t>
            </a:r>
            <a:br/>
            <a:r>
              <a:t>⠀⠀⠀⠀⠀⠀⠀⠀⠀⠀⠀⢸⣿⣿⣿⣿⣿⣿⣿⣿⣿⣿⣿⣻⣿⣿⣿⣿⣿⣿⣿⣿⣿⣿⣿⣿⣿⣿⣿⣿⣿⣿⣿⣿⣿⣿⣿⣿⣿⣿⣿⣿⣿⣿⣿⣿⣿⣿⣿⣷⣽⣷⣝⣝⣟⡿⢵⢏⢗⠀⠀⠀⠀⠀⠀⠀⠀⠀⠀⠀⠀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⠀⠀⠀⠀⠀⠀⠀⠀⠀⠀⠀⢜⣿⣿⣿⣿⣿⢿⢕⢇⡗⣇⣹⣻⢿⣿⣿⣿⣿⣿⣿⣿⣟⣿⣿⣿⣿⣿⣿⣿⣿⣿⣿⣿⣿⣿⣿⣿⣿⣿⣿⣿⣿⢿⢟⢝⢕⢕⣕⣕⢕⢕⢕⢕⢕⢜⢟⢿⣿⠀⠀⠀⠀⠀⠀⠀⠀⠀⠀⠀⠀</a:t>
            </a:r>
            <a:br/>
            <a:r>
              <a:t>⠀⠀⠀⠀⠀⠀⠀⠀⠀⠀⠀⢸⣿⣿⣿⣿⡿⣷⣏⣗⣱⡕⢕⢝⢹⢝⢿⣿⣿⣿⣿⣿⣿⣿⣿⣿⣿⣿⣿⣿⣿⣿⣿⣿⣿⣿⣿⣿⣿⣿⣿⣿⣿⣿⣇⡕⢕⢕⢕⢜⢝⢻⢷⣜⡕⢕⢕⢕⢝⠀⠀⠀⠀⠀⠀⠀⠀⠀⠀⠀⠀</a:t>
            </a:r>
            <a:br/>
            <a:r>
              <a:t>⠀⠀⠀⠀⠀⠀⠀⠀⠀⠀⠀⢸⣿⣿⣿⡿⣷⣿⣿⣿⣿⣷⣿⣕⢼⣝⢫⢿⣿⣿⣿⣿⣿⣿⣿⣿⣿⣿⣿⣿⣿⣿⣿⣿⣿⣿⣿⣿⣿⣿⣿⣿⣿⣿⣿⣇⢕⢕⢕⢕⢕⢕⢕⢹⣿⣧⢕⢕⢕⠀⠀⠀⠀⠀⠀⠀⠀⠀⠀⠀⠀</a:t>
            </a:r>
            <a:br/>
            <a:r>
              <a:t>⠀⠀⠀⠀⠀⠀⠀⠀⠀⠀⠀⢸⣿⣿⣿⣷⣿⣿⣿⣿⣿⣿⣿⣿⣏⣕⣣⣸⣿⣿⣿⣿⣿⣿⣿⣿⣿⣿⣿⣿⣿⣿⣿⣿⣿⣿⣿⣿⣿⣿⣿⣿⣿⣿⣿⣿⢕⢕⢕⢕⢕⢕⢕⢕⢜⣿⣧⢕⢕⠀⠀⠀⠀⠀⠀⠀⠀⠀⠀⠀⠀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⠀⠀⠀⠀⠀⠀⠀⠀⠀⠀⠀⢸⣿⣿⣿⣿⣿⣿⣿⣿⣿⣿⣿⣿⣿⣿⣿⣿⣿⣿⣿⣿⣿⣿⣿⣿⣿⣿⣿⣿⣿⣿⣿⣿⣿⣿⣿⣿⣿⣿⣿⣿⣿⣿⣿⣿⢕⢕⢕⢕⢕⢕⢕⢕⢕⣻⣿⡇⢕⠀⠀⠀⠀⠀⠀⠀⠀⠀⠀⠀⠀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⠀⠀⠀⠀⠀⠀⠀⠀⠀⠀⠀⢸⣿⣿⣿⣿⣿⣿⣿⣿⣿⣿⣿⣿⣿⣿⣿⣿⣿⣿⣿⣿⣿⣿⣿⣿⣿⣿⣿⣿⣿⣿⣿⣿⣿⣿⣿⣿⣿⣿⣿⣿⣿⣿⣿⣿⣾⣷⣾⣷⣷⣷⣷⣷⣷⣾⣿⣗⢕⠀⠀⠀⠀⠀⠀⠀⠀⠀⠀⠀⠀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⠀⠀⠀⠀⠀⠀⠀⠀⠀⠀⠀⢸⣿⣿⣿⣿⣿⣿⣿⣿⣿⣿⣿⣿⣿⣿⣿⣿⣿⣿⣿⣿⣿⣿⣿⣿⣿⣿⣿⣿⣿⣿⣿⣿⣿⣿⣿⣿⣿⣿⣿⣿⣿⣿⣿⣿⣿⣿⣿⣿⣿⣿⣿⣿⣿⣿⣿⢧⢕⠀⠀⠀⠀⠀⠀⠀⠀⠀⠀⠀⠀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⠀⠀⠀⠀⠀⠀⠀⠀⠀⠀⠀⢸⣿⣿⣿⣿⣿⣿⣿⣿⣿⣿⣿⣿⣿⣿⣿⣿⣿⣿⣿⣿⣿⣿⣿⣿⣿⣿⣿⣿⣿⣿⣿⣿⣿⣿⣿⣿⣿⣿⣿⣿⣿⣿⣿⣿⣿⣿⣿⣿⣿⣿⣿⣿⣿⣿⣿⡗⣕⠀⠀⠀⠀⠀⠀⠀⠀⠀⠀⠀⠀</a:t>
            </a:r>
            <a:br/>
            <a:r>
              <a:t>⠀⠀⠀⠀⠀⠀⠀⠀⠀⠀⠀⢸⣿⣿⣿⡽⣿⣿⣿⣿⣿⣿⣿⣿⣿⣿⣿⣿⣿⣿⣿⣿⣿⣿⣿⣿⣿⣿⣿⣿⣿⣿⣿⣿⣿⣿⣿⣿⣿⣿⣿⣿⣿⣿⣿⣿⣿⣿⣿⣿⣿⣿⣿⣿⣿⣿⡟⡕⢜⠀⠀⠀⠀⠀⠀⠀⠀⠀⠀⠀⠀</a:t>
            </a:r>
            <a:br/>
            <a:r>
              <a:t>⠀⠀⠀⠀⠀⠀⠀⠀⠀⠀⠀⢸⣿⣿⣿⡗⢿⣿⣿⣿⣿⣿⣿⣿⣿⣿⣿⣿⣿⣿⣿⣿⣿⣿⣿⣿⣿⣿⣿⣿⣿⣿⣿⣿⣿⣿⣿⣿⣿⣿⣿⣿⣿⣿⣿⣿⣿⣿⣿⣿⣿⣿⣿⣿⣿⣿⣷⣕⢕⠀⠀⠀⠀⠀⠀⠀⠀⠀⠀⠀⠀</a:t>
            </a:r>
            <a:br/>
            <a:r>
              <a:t>⠀⠀⠀⠀⠀⠀⠀⠀⠀⠀⠀⢸⣿⣿⣿⡷⣾⣿⣿⣿⣿⣿⣿⣿⣿⣿⣿⣿⣿⣿⣿⣿⣿⣿⣿⣿⣿⡿⢿⣿⣿⣿⣿⣿⣿⣿⣿⣿⣿⣿⣿⣿⣿⣿⣿⣿⣿⣿⣿⣿⣿⣿⣿⣿⣿⣿⡹⢕⢕⠀⠀⠀⠀⠀⠀⠀⠀⠀⠀⠀⠀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⠀⠀⠀⠀⠀⠀⠀⠀⠀⠀⠀⢸⣿⣿⣿⣿⣿⣿⣿⣿⣿⣿⣿⣿⣿⣿⣿⣿⣿⣿⣿⣿⣿⣿⣿⣿⣿⣿⣿⣿⣿⣿⣿⣿⣿⣿⣿⣿⣿⣿⣿⣿⣿⣿⣿⣿⣿⣿⣿⣿⣿⣿⣿⣿⣿⡿⣗⢪⢕⠀⠀⠀⠀⠀⠀⠀⠀⠀⠀⠀⠀</a:t>
            </a:r>
            <a:br/>
            <a:r>
              <a:t>⠀⠀⠀⠀⠀⠀⠀⠀⠀⠀⠀⢸⣿⣿⣿⣿⢿⣿⣿⣿⣿⣿⣿⣿⣿⣿⣿⣿⣿⣿⣿⣿⣿⣿⣿⣿⣿⣿⣿⣿⣿⣿⣿⣿⣿⣿⣿⣿⣿⣿⣿⣿⣿⣿⣿⣿⣿⣿⣿⣿⣿⣿⣿⣿⣿⣟⢕⢇⢕⠀⠀⠀⠀⠀⠀⠀⠀⠀⠀⠀⠀</a:t>
            </a:r>
            <a:br/>
            <a:r>
              <a:t>⠀⠀⠀⠀⠀⠀⠀⠀⠀⠀⠀⢸⣿⣿⢿⢿⢵⢿⣿⣻⣯⣽⣿⣿⣿⣿⣿⣿⣿⣿⣿⣿⣿⣿⣿⣿⣿⣿⣿⣿⣿⣿⣿⣿⣿⣿⣿⣿⢿⢿⣟⣿⣿⣿⡟⢟⢟⡿⢿⣿⢿⢿⢿⢿⢿⢇⢜⢕⢱⠀⠀⠀⠀⠀⠀⠀⠀⠀⠀⠀⠀</a:t>
            </a:r>
            <a:br/>
            <a:r>
              <a:t>⠀⠀⠀⠀⠀⠀⠀⠀⠀⠀⠀⢕⡏⢕⣕⣵⣕⣳⣟⣏⣝⣟⣿⣿⣽⡹⢏⢝⢸⣿⣿⣿⣿⣿⣿⣿⣿⣿⣿⣿⣿⣿⣿⣿⣿⣻⣻⣿⢕⢜⢟⢿⣿⢿⣿⢿⣿⢿⣷⣾⣷⣵⣕⣕⢕⢕⢕⢕⢸⠀⠀⠀⠀⠀⠀⠀⠀⠀⠀⠀⠀</a:t>
            </a:r>
            <a:br/>
            <a:r>
              <a:t>⠀⠀⠀⠀⠀⠀⠀⠀⠀⠀⠀⢄⣕⣅⢸⣝⣝⣝⣝⢝⢝⢝⣝⢝⢝⢙⢝⢝⢕⢝⢝⢝⢕⢕⢜⢝⢿⣿⣿⣿⣟⢟⢟⢟⢝⢇⢹⢏⢕⢕⢕⢕⢜⢟⢏⢝⢝⢝⢝⢟⢻⢿⢿⢿⢿⢿⢿⢿⢻⠀⠀⠀⠀⠀⠀⠀⠀⠀⠀⠀⠀</a:t>
            </a:r>
            <a:br/>
            <a:r>
              <a:t>⠀⠀⠀⠀⠀⠀⠀⠀⠀⠀⠀⢸⣿⣿⣿⣿⣿⣿⣿⣿⣿⣿⣿⣿⣿⣿⣿⣿⣿⣿⣷⣷⣷⣷⣷⣧⣜⣿⣿⣿⣿⣷⣣⣕⣕⡕⢕⢱⣱⣕⡕⢕⢕⣕⣕⢱⣕⢱⢕⣕⣱⣕⣕⣜⣾⣾⣷⣷⣷⠀⠀⠀⠀⠀⠀⠀⠀⠀⠀⠀⠀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⠀⠀⠀⠀⠀⠀⠀⠀⠀⠀⠀⢸⣿⣿⣿⣿⣿⣿⣿⣿⣿⣿⣿⣿⣿⣿⣿⣿⣿⣿⣿⣿⣿⣿⣿⣿⣿⣿⣿⣿⣿⣿⣿⣿⣿⣿⣿⣿⣿⣿⣿⣿⣿⣿⣿⣿⣾⣻⣾⣷⣮⣽⣿⣿⣿⣿⣿⣿⣿⠀⠀⠀⠀⠀⠀⠀⠀⠀⠀⠀⠀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⠀⠀⠀⠀⠀⠀⠀⠀⠀⠀⠀⢸⣿⣿⣿⣿⣿⣿⣿⣿⣿⣿⣿⣿⣿⣿⣿⣿⣿⣿⣿⣿⣿⣿⣿⣿⣿⣿⣿⣿⣿⣿⣿⣿⣿⣿⣿⣿⣿⣿⣿⣿⣿⣿⣿⣿⣿⣿⣿⣿⡯⣽⣿⣿⣿⣿⣿⣿⣿⠀⠀⠀⠀⠀⠀⠀⠀⠀⠀⠀⠀</a:t>
            </a:r>
            <a:br/>
            <a:r>
              <a:t>⠀⠀⠀⠀⠀⠀⠀⠀⠀⠀⠀⢸⣿⣿⣿⣿⣿⣿⣿⣿⣿⣿⣿⣿⣿⣿⣿⣿⣿⣿⣿⣿⣿⣿⣿⣿⣿⡿⣿⣿⣿⣿⣿⣿⣿⣿⣿⣿⣿⣿⣿⣿⣿⣿⣿⣿⣿⣿⣿⣿⣿⣿⣿⣿⣿⣿⣿⣿⣿⠀⠀⠀⠀⠀⠀⠀⠀⠀⠀⠀⠀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⠀⠀⠀⠀⠀⠀⠀⠀⠀⠀⠀⢸⣿⣿⣿⣿⣿⣿⣿⣿⣿⣿⣿⣿⣿⣿⣿⢿⣿⣿⣿⣿⣿⣿⣿⣿⣿⣿⣿⣿⣿⣿⣿⣿⣿⣿⣿⣿⣿⣿⣿⣿⣿⣿⣿⣿⣿⣿⣿⣵⣽⣇⣞⢻⢿⢯⡝⢏⢟⠀⠀⠀⠀⠀⠀⠀⠀⠀⠀⠀⠀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⠀⠀⠀⠀⠀⠀⠀⠀⠀⠀⠀⠘⠛⠛⠛⠛⠛⠛⠛⠛⠛⠛⠛⠛⠛⠛⠛⠛⠛⠛⠛⠛⠛⠛⠛⠛⠛⠛⠛⠛⠛⠛⠛⠛⠛⠛⠛⠛⠛⠛⠛⠛⠛⠛⠛⠛⠛⠛⠛⠛⠛⠛⠛⠛⠚⠙⠓⠑⠑⠀⠀⠀⠀⠀⠀⠀⠀⠀⠀⠀⠀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⠀⠀⠀⠀⠀⠀⠀⠀⠀⠀⠀⢸⣿⣿⣿⣿⣿⢏⣕⡕⢗⡼⣝⣿⣿⣿⣿⣿⣿⣿⣿⣿⣿⣿⣿⣿⣿⣿⣿⣿⣿⣿⣿⣿⣿⣿⣿⣿⣿⣿⣿⣿⣿⢿⢻⢏⢕⢕⣕⣕⢕⢕⢕⢕⢜⢝⢻⣿⣿⠀⠀⠀⠀⠀⠀⠀⠀⠀⠀⠀⠀</a:t>
            </a:r>
            <a:br/>
            <a:r>
              <a:t>⠀⠀⠀⠀⠀⠀⠀⠀⠀⠀⠀⢸⣿⣿⣿⣿⣷⣾⣝⢏⢕⡕⢕⢏⢝⡻⣿⣿⣿⣿⣿⣿⣿⣿⣿⣿⣿⣿⣿⣿⣿⣿⣿⣿⣿⣿⣿⣿⣿⣿⣿⣿⣾⣷⣕⡕⢕⢕⢕⢜⢝⢻⣧⣕⢕⢕⢕⢜⢿⠀⠀⠀⠀⠀⠀⠀⠀⠀⠀⠀⠀</a:t>
            </a:r>
            <a:br/>
            <a:r>
              <a:t>⠀⠀⠀⠀⠀⠀⠀⠀⠀⠀⠀⢸⣿⣿⣿⣿⣿⣿⣿⣿⣿⣿⣧⣕⣝⡝⢻⣿⣿⣿⣿⣿⣿⣿⣿⣿⣿⣿⣿⣿⣿⣿⣿⣿⣿⣿⣿⣿⣿⣿⣿⣿⣿⣿⣿⡇⢕⢕⢕⢕⢕⢕⢜⢻⣿⣵⢜⢕⣕⠀⠀⠀⠀⠀⠀⠀⠀⠀⠀⠀⠀</a:t>
            </a:r>
            <a:br/>
            <a:r>
              <a:t>⠀⠀⠀⠀⠀⠀⠀⠀⠀⠀⠀⢸⣿⣿⣿⣽⣿⣿⣿⣿⣿⣿⣿⣿⣵⣗⣧⣿⣿⣿⣿⣿⣿⣿⣿⣿⣿⣿⣿⣿⣿⣿⣿⣿⣿⣿⣿⣿⣿⣿⣿⣿⣿⣿⣿⡷⢕⢕⢕⢕⢕⢕⢕⢕⢹⣿⣧⣕⢕⠀⠀⠀⠀⠀⠀⠀⠀⠀⠀⠀⠀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⠀⠀⠀⠀⠀⠀⠀⠀⠀⠀⠀⢸⣿⣿⣿⣿⣿⣿⣿⣿⣿⣿⣿⣿⣿⣿⣿⣿⣿⣿⣿⣿⣿⣿⣿⣿⣿⣿⣿⣿⣿⣿⣿⣿⣿⣿⣿⣿⣿⣿⣿⣿⣿⣿⣿⣿⢕⢕⢕⣕⢕⢕⢕⢕⢜⣿⣿⢕⢜⠀⠀⠀⠀⠀⠀⠀⠀⠀⠀⠀⠀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⠀⠀⠀⠀⠀⠀⠀⠀⠀⠀⠀⢸⣿⣿⣿⣿⣿⣿⣿⣿⣿⣿⣿⣿⣿⣿⣿⣿⣿⣿⣿⣿⣿⣿⣿⣿⣿⣿⣿⣿⣿⣿⣿⣿⣿⣿⣿⣿⣿⣿⣿⣿⣿⣿⣿⣿⣿⣷⣾⣿⣷⣷⣾⣷⣷⣿⣿⢗⢷⠀⠀⠀⠀⠀⠀⠀⠀⠀⠀⠀⠀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⠀⠀⠀⠀⠀⠀⠀⠀⠀⠀⠀⢸⣿⣿⣿⣿⣿⣿⣿⣿⣿⣿⣿⣿⣿⣿⣿⣿⣿⣿⣿⣿⣿⣿⣿⣿⣿⣿⣿⣿⣿⣿⣿⣿⣿⣿⣿⣿⣿⣿⣿⣿⣿⣿⣿⣿⣿⣿⣿⣿⣿⣿⣿⣿⣿⣿⣿⢗⡗⠀⠀⠀⠀⠀⠀⠀⠀⠀⠀⠀⠀</a:t>
            </a:r>
            <a:br/>
            <a:r>
              <a:t>⠀⠀⠀⠀⠀⠀⠀⠀⠀⠀⠀⢸⣿⣿⣷⢻⣿⣿⣿⣿⣿⣿⣿⣿⣿⣿⣿⣿⣿⣿⣿⣿⣿⣿⣿⣿⣿⣿⣿⣿⣿⣿⣿⣿⣿⣿⣿⣿⣿⣿⣿⣿⣿⣿⣿⣿⣿⣿⣿⣿⣿⣿⣿⣿⣿⣿⣟⢻⢟⠀⠀⠀⠀⠀⠀⠀⠀⠀⠀⠀⠀</a:t>
            </a:r>
            <a:br/>
            <a:r>
              <a:t>⠀⠀⠀⠀⠀⠀⠀⠀⠀⠀⠀⢸⣿⣿⣿⡳⣿⣿⣿⣿⣿⣿⣿⣿⣿⣿⣿⣿⣿⣿⣿⣿⣿⣿⣿⣿⣿⣿⣿⣿⣿⣿⣿⣿⣿⣿⣿⣿⣿⣿⣿⣿⣿⣿⣿⣿⣿⣿⣿⣿⣿⣿⣿⣿⣿⣿⣿⡣⢕⠀⠀⠀⠀⠀⠀⠀⠀⠀⠀⠀⠀</a:t>
            </a:r>
            <a:br/>
            <a:r>
              <a:t>⠀⠀⠀⠀⠀⠀⠀⠀⠀⠀⠀⢸⣿⣿⣿⣷⣿⣿⣿⣿⣿⣿⣿⣿⣿⣿⣿⣿⣿⣿⣿⣿⣿⣿⣿⣿⣿⣿⣟⣿⣿⣿⣿⣿⣿⣿⣿⣿⣿⣿⣿⣿⣿⣿⣿⣿⣿⣿⣿⣿⣿⣿⣿⣿⣿⣿⡽⢕⢕⠀⠀⠀⠀⠀⠀⠀⠀⠀⠀⠀⠀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⠀⠀⠀⠀⠀⠀⠀⠀⠀⠀⠀⢸⣿⣿⣿⣿⣿⣿⣿⣿⣿⣿⣿⣿⣿⣿⣿⣿⣿⣿⣿⣿⣿⣿⣿⣿⣿⣿⣿⣿⣿⣿⣿⣿⣿⣿⣿⣿⣿⣿⣿⣿⣿⣿⣿⣿⣿⣿⣿⣿⣿⣿⣿⣿⣿⡿⣟⡕⢹⠀⠀⠀⠀⠀⠀⠀⠀⠀⠀⠀⠀</a:t>
            </a:r>
            <a:br/>
            <a:r>
              <a:t>⠀⠀⠀⠀⠀⠀⠀⠀⠀⠀⠀⢸⣿⣿⣿⣿⣽⣿⣿⣿⣿⣿⣿⣿⣿⣿⣿⣿⣿⣿⣿⣿⣿⣿⣿⣿⣿⣿⣿⣿⣿⣿⣿⣿⣿⣿⣿⣿⣿⣿⣿⣿⣿⣿⣿⣿⣿⣿⣿⣿⣿⣿⣿⣿⣿⣾⢕⢇⢸⠀⠀⠀⠀⠀⠀⠀⠀⠀⠀⠀⠀</a:t>
            </a:r>
            <a:br/>
            <a:r>
              <a:t>⠀⠀⠀⠀⠀⠀⠀⠀⠀⠀⠀⢸⣿⣿⢿⢣⢵⣿⣿⣯⣯⣯⣿⣿⣿⣿⣿⣿⣿⣿⣿⣿⣿⣿⣿⣿⣿⣿⣿⣿⣿⣿⣿⣿⣿⣿⣿⣿⢿⣿⣿⣿⣿⣟⣿⣿⣟⣻⣿⣿⡿⢟⢿⢿⢟⢇⢇⢕⢸⠀⠀⠀⠀⠀⠀⠀⠀⠀⠀⠀⠀</a:t>
            </a:r>
            <a:br/>
            <a:r>
              <a:t>⠀⠀⠀⠀⠀⠀⠀⠀⠀⠀⠀⢜⢕⡕⣕⣧⣜⣻⣟⣿⣟⣟⣟⣿⣝⣝⢝⣕⣹⣿⣿⣿⣿⣿⣿⣿⣿⣿⣿⣿⣿⣿⣿⣿⣿⣿⣿⣿⢕⢝⢟⢿⡿⢿⣿⢿⣿⣿⣷⣷⣯⣵⣵⣕⡕⢕⢕⢕⣸⠀⠀⠀⠀⠀⠀⠀⠀⠀⠀⠀⠀</a:t>
            </a:r>
            <a:br/>
            <a:r>
              <a:t>⠀⠀⠀⠀⠀⠀⠀⠀⠀⠀⠀⢅⣱⣕⣝⣜⣝⣝⣝⣝⣝⣝⣝⡝⡝⢙⢜⢝⢕⢜⢝⢕⢕⢕⢝⣽⣿⣿⣿⣿⣿⢟⢏⢝⢝⢝⢻⢝⢕⢕⢕⢕⢝⢟⢝⢝⢝⢝⢝⢟⢿⢿⢿⢿⢿⢿⢿⢟⢻⠀⠀⠀⠀⠀⠀⠀⠀⠀⠀⠀⠀</a:t>
            </a:r>
            <a:br/>
            <a:r>
              <a:t>⠀⠀⠀⠀⠀⠀⠀⠀⠀⠀⠀⢸⣿⣿⣿⣿⣿⣿⣿⣿⣿⣿⣿⣿⣿⣿⣿⣿⣿⣿⣷⣷⣾⣷⡷⣿⣿⣿⣿⣿⣿⣷⣵⣱⣕⣳⣵⣕⣱⣕⣱⣕⢵⣕⣱⣕⢵⡵⣇⣱⣕⣵⣜⣝⣿⣿⣿⣿⣿⠀⠀⠀⠀⠀⠀⠀⠀⠀⠀⠀⠀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⠀⠀⠀⠀⠀⠀⠀⠀⠀⠀⠀⢸⣿⣿⣿⣿⣿⣿⣿⣿⣿⣿⣿⣿⣿⣿⣿⣿⣿⣿⣿⣿⣿⣿⣿⣿⣿⣿⣿⣿⣿⣿⣿⣿⣿⣿⣿⣿⣿⣿⣿⣿⣿⣳⣿⣿⣿⣿⣿⣷⣯⣽⣿⣿⣿⣿⣿⣿⣿⠀⠀⠀⠀⠀⠀⠀⠀⠀⠀⠀⠀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⠀⠀⠀⠀⠀⠀⠀⠀⠀⠀⠀⢸⣿⣿⣿⣿⣿⣿⣿⣿⣿⣿⣿⣿⣿⣿⣿⣿⣿⣿⣿⣿⣿⣿⣿⣿⣿⣿⣿⣿⣿⢻⣿⣿⣿⣿⣿⣿⣿⣿⣿⣿⣿⣿⣿⣿⣿⣿⣿⣿⣿⣿⣿⣿⣿⣿⣿⣿⣿⠀⠀⠀⠀⠀⠀⠀⠀⠀⠀⠀⠀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⠀⠀⠀⠀⠀⠀⠀⠀⠀⠀⠀⢸⣿⣿⣿⣿⣿⣿⣿⣿⣿⣿⣿⣿⣿⣿⣿⣿⣿⣿⣿⣿⣿⣿⣿⣿⣿⣿⣿⣿⣿⣿⣿⣿⣿⣿⣿⣿⣿⣿⣿⣿⣿⣿⣿⣿⣿⣿⣿⣿⣽⣟⡻⢿⢿⢿⡿⢿⢿⠀⠀⠀⠀⠀⠀⠀⠀⠀⠀⠀⠀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⠀⠀⠀⠀⠀⠀⠀⠀⠀⠀⠀⠘⠛⠛⠛⠛⠛⠛⠛⠛⠛⠛⠛⠛⠛⠛⠛⠛⠛⠛⠛⠛⠛⠛⠛⠛⠛⠛⠛⠛⠛⠛⠛⠛⠛⠛⠛⠛⠛⠛⠛⠛⠛⠛⠛⠛⠛⠛⠛⠛⠚⠛⠛⠛⠘⠋⠛⠘⠑⠀⠀⠀⠀⠀⠀⠀⠀⠀⠀⠀⠀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⠀⠀⠀⠀⠀⠀⠀⠀⠀⠀⠀⣿⣿⣿⣿⣿⣿⣿⣿⣿⣿⣿⣿⣿⣿⣿⣿⣿⣿⣿⣿⣿⣿⣿⣿⣿⣿⣿⣿⣿⣿⣿⣿⣿⣿⣿⣿⣿⡿⢿⢿⢿⣿⣿⣿⣿⣿⣿⣿⣿⣿⣿⣿⣏⣝⣟⣻⣿⣿⠀⠀⠀⠀⠀⠀⠀⠀⠀⠀⠀⠀</a:t>
            </a:r>
            <a:br/>
            <a:r>
              <a:t>⠀⠀⠀⠀⠀⠀⠀⠀⠀⠀⠀⣿⣿⣿⣿⣿⣿⣿⣿⢝⢿⣿⣿⣿⣿⣿⣿⣿⣿⣿⣿⣿⣿⣿⣿⣿⣿⣿⣿⣿⣿⣿⣿⣿⣿⣿⣿⣿⣿⡵⣕⢕⢕⢕⢕⢝⠝⠝⢝⢝⢿⢿⣿⣿⣿⣷⣷⣾⣿⠀⠀⠀⠀⠀⠀⠀⠀⠀⠀⠀⠀</a:t>
            </a:r>
            <a:br/>
            <a:r>
              <a:t>⠀⠀⠀⠀⠀⠀⠀⠀⠀⠀⠀⣿⣿⣿⣿⣿⣿⣿⣳⡕⢝⣿⣿⣿⣿⣿⣿⣿⣿⣿⣿⣿⣿⣿⣿⣿⣿⣿⣿⣿⣿⣿⣿⣿⣿⣿⣿⣿⣿⣿⣿⣿⣵⣕⢕⢕⢕⢕⢕⢕⢕⢕⢕⢕⢝⢝⢝⢿⢿⠀⠀⠀⠀⠀⠀⠀⠀⠀⠀⠀⠀</a:t>
            </a:r>
            <a:br/>
            <a:r>
              <a:t>⠀⠀⠀⠀⠀⠀⠀⠀⠀⠀⠀⣿⣿⣿⣿⣿⡕⡜⢕⢳⣿⣿⣿⣿⣿⣿⣿⣿⣿⣿⣿⣿⣿⣿⣿⣿⣿⣿⣿⣿⣿⣿⣿⣿⣿⣿⣿⣿⣿⣿⣿⣿⣿⣿⣷⣵⡧⢵⢵⣵⣵⣕⢕⢕⢕⢕⣕⣕⣕⠀⠀⠀⠀⠀⠀⠀⠀⠀⠀⠀⠀</a:t>
            </a:r>
            <a:br/>
            <a:r>
              <a:t>⠀⠀⠀⠀⠀⠀⠀⠀⠀⠀⠀⣿⣿⣿⣿⣿⣷⣷⣿⣿⣿⣿⣿⣿⣿⣿⣿⣿⣿⣿⣿⣿⣿⣿⣿⣿⣿⣿⣿⣿⣿⣿⣿⣿⣿⣿⣿⣿⣿⣿⣿⣿⣿⣿⣟⣽⣿⣧⣵⣵⣵⣕⣕⣕⣕⣕⢱⣼⣽⠀⠀⠀⠀⠀⠀⠀⠀⠀⠀⠀⠀</a:t>
            </a:r>
            <a:br/>
            <a:r>
              <a:t>⠀⠀⠀⠀⠀⠀⠀⠀⠀⠀⠀⣿⣿⣿⣿⡿⢿⢿⣿⣿⣿⣿⣿⣿⣿⣿⣿⣿⣿⣿⣿⣿⣿⣿⣿⣿⣿⣿⣿⣿⣿⣿⣿⣿⣿⣿⣿⣿⣿⣿⣿⣿⣿⣿⣷⣮⣿⢿⣿⢿⢿⢿⢿⣿⣿⣿⣿⣿⣿⠀⠀⠀⠀⠀⠀⠀⠀⠀⠀⠀⠀</a:t>
            </a:r>
            <a:br/>
            <a:r>
              <a:t>⠀⠀⠀⠀⠀⠀⠀⠀⠀⠀⠀⣿⣿⣿⣿⣝⢜⢱⣿⣿⣿⣿⣿⣿⣿⣿⣿⣿⣿⣿⣿⣿⣿⣿⣿⣿⣿⣿⣿⣿⣿⣿⣿⣿⣿⣿⣿⣿⢿⢿⣿⣿⡿⢇⢟⢿⣿⣿⣿⣿⣿⣿⣿⣷⣿⣿⣿⣿⣿⠀⠀⠀⠀⠀⠀⠀⠀⠀⠀⠀⠀</a:t>
            </a:r>
            <a:br/>
            <a:r>
              <a:t>⠀⠀⠀⠀⠀⠀⠀⠀⠀⠀⠀⣿⣿⣿⣿⡏⢕⢕⣿⣿⣿⣿⣿⣿⣿⣿⣿⣿⣿⣿⣿⣿⣿⣿⣿⣿⣿⣿⣿⣿⣿⣿⣿⣿⣿⣿⣿⣿⢕⢕⢕⢕⢕⢜⢕⡕⢟⣿⣿⣿⣿⣿⣿⣿⣿⣿⣿⣿⣿⠀⠀⠀⠀⠀⠀⠀⠀⠀⠀⠀⠀</a:t>
            </a:r>
            <a:br/>
            <a:r>
              <a:t>⠀⠀⠀⠀⠀⠀⠀⠀⠀⠀⠀⣿⣿⣿⣿⡇⢕⢕⣿⣿⣿⣿⣿⣿⣿⣿⣿⣿⣿⣿⣿⣿⣿⣿⣿⣿⣿⣿⣿⣿⣿⣿⣿⣿⣿⣿⣿⡯⢕⢕⢕⢕⢕⢕⢕⢕⢕⢜⢿⣿⣿⣿⣿⣿⣿⣿⣿⣿⣿⠀⠀⠀⠀⠀⠀⠀⠀⠀⠀⠀⠀</a:t>
            </a:r>
            <a:br/>
            <a:r>
              <a:t>⠀⠀⠀⠀⠀⠀⠀⠀⠀⠀⠀⣿⣿⣿⣿⡇⢕⢕⣿⣿⣿⣿⣿⣿⣿⣿⣿⣿⣿⣿⣿⣿⣿⣿⣿⣿⣿⣿⣿⣿⣿⣿⣿⣿⣿⣿⣿⢕⢕⢕⢕⢕⢕⢕⢕⢕⢕⢕⢜⣿⣿⣿⣿⣿⣿⣿⣿⣿⣿⠀⠀⠀⠀⠀⠀⠀⠀⠀⠀⠀⠀</a:t>
            </a:r>
            <a:br/>
            <a:r>
              <a:t>⠀⠀⠀⠀⠀⠀⠀⠀⠀⠀⠀⣿⣿⣿⣿⣿⢕⢕⣿⣿⣿⣿⣿⣿⣿⣿⣿⣿⣿⣿⣿⣿⣿⣿⣿⣿⣿⣿⣿⣿⣿⣿⣿⣿⣿⣿⣿⣕⢕⢕⢕⢕⢕⢕⢕⢕⢕⢕⢕⢹⣿⣿⣿⣿⣿⣿⣿⣿⣿⠀⠀⠀⠀⠀⠀⠀⠀⠀⠀⠀⠀</a:t>
            </a:r>
            <a:br/>
            <a:r>
              <a:t>⠀⠀⠀⠀⠀⠀⠀⠀⠀⠀⠀⣿⣿⣿⣿⣿⢕⢕⣿⣿⣿⣿⣿⣿⣿⣿⣿⣿⣿⣿⣿⣿⣿⣿⣿⢟⢝⢾⣿⣿⡿⢿⢟⢟⢻⣿⣿⣿⣿⣇⢕⢕⢕⢕⢕⢕⢕⢕⢕⢜⣿⣿⣿⣿⣿⣿⣿⣿⣿⠀⠀⠀⠀⠀⠀⠀⠀⠀⠀⠀⠀</a:t>
            </a:r>
            <a:br/>
            <a:r>
              <a:t>⠀⠀⠀⠀⠀⠀⠀⠀⠀⠀⠀⣿⣿⣿⣿⣿⢕⢕⢹⣿⣿⣿⣿⣿⣿⣿⣿⣿⣿⣿⣿⡿⢟⢏⢕⢕⢕⢕⢕⢇⢕⢕⢕⢕⢕⢝⢿⣿⣿⣿⣿⣧⡕⢕⢕⢕⢕⢕⢕⢱⣿⣿⢿⣿⣿⣿⣿⣿⣿⠀⠀⠀⠀⠀⠀⠀⠀⠀⠀⠀⠀</a:t>
            </a:r>
            <a:br/>
            <a:r>
              <a:t>⠀⠀⠀⠀⠀⠀⠀⠀⠀⠀⠀⠛⠛⠛⠛⠛⠑⠑⠘⠛⠛⠛⠛⠛⠛⠛⠛⠛⠛⠛⠙⠑⠑⠑⠑⠑⠑⠑⠑⠑⠑⠑⠑⠑⠑⠑⠑⠛⠛⠛⠛⠛⠛⠓⠑⠑⠑⠑⠁⠘⠛⠛⠙⠛⠛⠛⠛⠛⠛⠀⠀⠀⠀⠀⠀⠀⠀⠀⠀⠀⠀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⠀⠀⠀⠀⠀⠀⠀⠀⠀⠀⠀⢸⣿⣿⣿⣿⣿⣿⣿⡿⣿⣯⣿⣿⣿⣿⣿⣿⣿⣿⣿⣿⣿⣿⣿⣿⣿⣿⣿⣿⣿⣿⣿⣿⣿⣿⣿⣿⣿⣿⣿⣿⣿⢿⢿⢿⢟⢟⣟⣿⡿⣿⣷⣝⡽⡻⣿⣿⣿⠀⠀⠀⠀⠀⠀⠀⠀⠀⠀⠀⠀</a:t>
            </a:r>
            <a:br/>
            <a:r>
              <a:t>⠀⠀⠀⠀⠀⠀⠀⠀⠀⠀⠀⢸⣿⣿⣿⣿⣿⣟⣏⣕⡕⢕⡕⢜⣝⣿⣿⣿⣿⣿⣿⣿⣿⣿⣿⣿⣿⣿⣿⣿⣿⣿⣿⣿⣿⣿⣿⣿⣿⣿⣿⣿⣇⣕⡕⢕⢕⢕⢕⢝⢟⢷⣯⣮⣻⣞⡿⣿⣿⠀⠀⠀⠀⠀⠀⠀⠀⠀⠀⠀⠀</a:t>
            </a:r>
            <a:br/>
            <a:r>
              <a:t>⠀⠀⠀⠀⠀⠀⠀⠀⠀⠀⠀⣿⣿⣿⣿⣿⣿⣿⣿⣿⣿⣿⣾⣿⡝⣽⣿⣿⣿⣿⣿⣿⣿⣿⣿⣿⣿⣿⣿⣿⣿⣿⣿⣿⣿⣿⣿⣿⣿⣿⣿⣿⣿⣗⢕⢕⢕⢕⢕⢕⢕⢕⢻⣿⣿⣿⣽⣷⣿⠀⠀⠀⠀⠀⠀⠀⠀⠀⠀⠀⠀</a:t>
            </a:r>
            <a:br/>
            <a:r>
              <a:t>⠀⠀⠀⠀⠀⠀⠀⠀⠀⠀⠀⣿⣿⣿⣿⣿⣿⣿⣿⣿⣿⣿⣿⣿⣼⣾⣿⣿⣿⣿⣿⣿⣿⣿⣿⣿⣿⣿⣿⣿⣿⣿⣿⣿⣿⣿⣿⣿⣿⣿⣿⣿⣿⣿⣇⢕⢕⢕⢕⢕⢕⢕⢕⢹⣿⣿⣿⣿⣿⠀⠀⠀⠀⠀⠀⠀⠀⠀⠀⠀⠀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⠀⠀⠀⠀⠀⠀⠀⠀⠀⠀⠀⣿⣿⣿⣿⣿⣿⣿⣿⣿⣿⣿⣿⣿⣿⣿⣿⣿⣿⣿⣿⣿⣿⣿⣿⣿⣿⣿⣿⣿⣿⣿⣿⣿⣿⣿⣿⣿⣿⣿⣿⣿⣿⣿⣿⢷⡱⢇⡕⣕⣕⢕⢕⣕⣿⣿⣿⣿⣿⠀⠀⠀⠀⠀⠀⠀⠀⠀⠀⠀⠀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⠀⠀⠀⠀⠀⠀⠀⠀⠀⠀⠀⢿⣿⣿⡿⣿⣿⣿⣿⣿⣿⣿⣿⣿⣿⣿⣿⣿⣿⣿⣿⣿⣿⣿⣿⣿⣿⣿⣿⣿⣿⣿⣿⣿⣿⣿⣿⣿⣿⣿⣿⣿⣿⣿⣿⣿⣿⣿⣿⣿⣿⣿⣿⣿⣿⣿⣿⣽⣿⠀⠀⠀⠀⠀⠀⠀⠀⠀⠀⠀⠀</a:t>
            </a:r>
            <a:br/>
            <a:r>
              <a:t>⠀⠀⠀⠀⠀⠀⠀⠀⠀⠀⠀⣿⣿⣿⡗⢿⣿⣿⣿⣿⣿⣿⣿⣿⣿⣿⣿⣿⣿⣿⣿⣿⣿⣿⣿⣿⣿⣿⣿⣿⣿⣿⣿⣿⣿⣿⣿⣿⣿⣿⣿⣿⣿⣿⣿⣿⣿⣿⣿⣿⣿⣿⣿⣿⣿⣿⣿⣿⣿⠀⠀⠀⠀⠀⠀⠀⠀⠀⠀⠀⠀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⠀⠀⠀⠀⠀⠀⠀⠀⠀⠀⠀⢸⣿⣿⣷⣿⣿⣿⣿⣿⣿⣿⣿⣿⣿⣿⣿⣿⣿⣿⣿⣿⣿⣿⣿⣿⣿⣯⣽⣿⣿⣿⣿⣿⣿⣿⣿⣿⣿⣿⣿⣿⣿⣿⣿⣿⣿⣿⣿⣿⣿⣿⣿⣿⣿⣿⣿⣾⣿⠀⠀⠀⠀⠀⠀⠀⠀⠀⠀⠀⠀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⠀⠀⠀⠀⠀⠀⠀⠀⠀⠀⠀⣾⣿⣿⣿⢿⣿⣿⣿⣿⣿⣿⣿⣿⣿⣿⣿⣿⣿⣿⣿⣿⣿⣿⣿⣿⣿⣿⣿⣿⣿⣿⣿⣿⣿⣿⣿⣿⣿⣿⣿⣿⣿⣿⣿⣿⣿⣿⣿⣿⣿⣿⣿⣿⣿⣿⣿⢽⣿⠀⠀⠀⠀⠀⠀⠀⠀⠀⠀⠀⠀</a:t>
            </a:r>
            <a:br/>
            <a:r>
              <a:t>⠀⠀⠀⠀⠀⠀⠀⠀⠀⠀⠀⢻⣿⣿⣿⣾⣿⣿⣿⣿⣿⣽⣿⣿⣿⣿⣿⣿⣿⣿⣿⣿⣿⣿⣿⣿⣿⣿⣿⣿⣿⣿⣿⣿⣿⣿⣿⣿⣿⣿⣿⣿⣿⣿⣿⣿⣿⣿⣿⣿⣟⢻⢿⢟⢻⢿⢿⣿⣿⠀⠀⠀⠀⠀⠀⠀⠀⠀⠀⠀⠀</a:t>
            </a:r>
            <a:br/>
            <a:r>
              <a:t>⠀⠀⠀⠀⠀⠀⠀⠀⠀⠀⠀⢸⣽⣿⣿⣿⣿⣿⣿⣿⣿⣿⣿⣿⣽⣝⣝⣹⣿⣿⣿⣿⣿⣿⣿⣿⣿⣿⣿⣿⣿⣿⣿⣿⣿⣿⣿⣿⣿⣿⢿⣿⣿⣿⣿⣿⣿⣿⣿⣿⣯⣵⣵⣵⣕⢕⢕⣿⣿⠀⠀⠀⠀⠀⠀⠀⠀⠀⠀⠀⠀</a:t>
            </a:r>
            <a:br/>
            <a:r>
              <a:t>⠀⠀⠀⠀⠀⠀⠀⠀⠀⠀⠀⢌⣽⣽⣝⣽⣽⣹⣝⣝⣝⣝⣝⣝⣝⣝⢏⢟⢏⢏⢙⢏⢟⢟⣻⣿⣿⣿⣿⣿⣿⣟⢟⢟⢟⣟⢻⢿⢟⢟⢟⢟⢻⢟⢟⢟⢿⢿⢿⢿⢿⢿⣿⣿⣿⣿⣿⣿⢿⠀⠀⠀⠀⠀⠀⠀⠀⠀⠀⠀⠀</a:t>
            </a:r>
            <a:br/>
            <a:r>
              <a:t>⠀⠀⠀⠀⠀⠀⠀⠀⠀⠀⠀⢸⣿⣿⣿⣿⣿⣿⣿⣿⣿⣿⣿⣿⣿⣿⣿⣿⣿⣿⣿⣿⣿⣿⣿⣿⣿⣿⣿⣿⣿⣿⣿⣿⣿⣿⣿⣿⣿⣷⣷⣾⣷⣷⣷⣷⣷⣷⣷⣷⣷⣿⣿⣿⣿⣿⣿⣿⣿⠀⠀⠀⠀⠀⠀⠀⠀⠀⠀⠀⠀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⠀⠀⠀⠀⠀⠀⠀⠀⠀⠀⠀⢸⣿⣿⣿⣿⣿⣿⣿⣿⣿⣿⣿⣿⣿⣿⣿⣿⣿⣿⣿⣿⣿⣿⣿⣿⣿⣿⣿⣿⣿⣿⣿⣿⣿⣿⣿⣿⣿⣿⣿⣿⣿⣿⣿⣿⣿⣿⣿⣿⣿⣟⢟⣿⢿⢿⡿⣿⢿⠀⠀⠀⠀⠀⠀⠀⠀⠀⠀⠀⠀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⠀⠀⠀⠀⠀⠀⠀⠀⠀⠀⠀⠘⠛⠛⠛⠛⠛⠛⠛⠛⠛⠛⠛⠛⠛⠛⠛⠛⠛⠛⠛⠛⠛⠛⠛⠛⠛⠛⠛⠛⠛⠛⠛⠛⠛⠛⠛⠛⠛⠛⠛⠛⠛⠛⠛⠛⠛⠛⠛⠛⠛⠛⠛⠛⠛⠓⠓⠃⠛⠀⠀⠀⠀⠀⠀⠀⠀⠀⠀⠀⠀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⠀⠀⠀⠀⠀⠀⠀⠀⠀⠀⠀⣼⣿⣿⣿⣿⣿⣿⣿⣿⣿⣿⣿⣿⣿⣿⣿⣿⣿⣿⣿⣿⣿⣿⣿⣿⣿⣿⣿⣿⣿⣿⣿⣿⣿⣿⣿⣿⣿⣿⣿⣿⢿⢿⢿⢻⢽⢟⣟⣻⢟⣿⣏⣺⣟⢿⣿⣿⣿⠀⠀⠀⠀⠀⠀⠀⠀⠀⠀⠀⠀</a:t>
            </a:r>
            <a:br/>
            <a:r>
              <a:t>⠀⠀⠀⠀⠀⠀⠀⠀⠀⠀⠀⣿⣿⣿⣿⣿⣿⣝⡟⢇⡇⢕⢜⢞⣻⣿⣿⣿⣿⣿⣿⣿⣿⣿⣿⣿⣿⣿⣿⣿⣿⣿⣿⣿⣿⣿⣿⣿⣿⣟⣯⣇⣕⣕⡕⢕⢕⢕⢜⢝⢻⣾⣝⣝⡗⣗⢿⣿⣿⠀⠀⠀⠀⠀⠀⠀⠀⠀⠀⠀⠀</a:t>
            </a:r>
            <a:br/>
            <a:r>
              <a:t>⠀⠀⠀⠀⠀⠀⠀⠀⠀⠀⠀⣿⣿⣿⣿⣿⣿⣿⣿⣷⣿⣳⣗⣞⢯⢿⣿⣿⣿⣿⣿⣿⣿⣿⣿⣿⣿⣿⣿⣿⣿⣿⣿⣿⣿⣿⣿⣿⣿⣿⣿⣿⣿⡕⢕⢕⢕⢕⢕⢕⢕⢜⣻⣿⣿⣿⣿⣾⣿⠀⠀⠀⠀⠀⠀⠀⠀⠀⠀⠀⠀</a:t>
            </a:r>
            <a:br/>
            <a:r>
              <a:t>⠀⠀⠀⠀⠀⠀⠀⠀⠀⠀⠀⣿⣿⣿⣿⣿⣿⣿⣿⣿⣿⣿⣾⣿⣜⣯⣿⣿⣿⣿⣿⣿⣿⣿⣿⣿⣿⣿⣿⣿⣿⣿⣿⣿⣿⣿⣿⣿⣿⣿⣿⣿⣿⣇⢕⢕⢕⢕⢕⢕⢕⢕⢕⢻⣿⣿⣷⣿⣿⠀⠀⠀⠀⠀⠀⠀⠀⠀⠀⠀⠀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⠀⠀⠀⠀⠀⠀⠀⠀⠀⠀⠀⣿⣿⣿⣿⣿⣿⣿⣿⣿⣿⣿⣿⣿⣿⣿⣿⣿⣿⣿⣿⣿⣿⣿⣿⣿⣿⣿⣿⣿⣿⣿⣿⣿⣿⣿⣿⣿⣿⣿⣿⣿⣿⣿⣕⣕⢕⢕⢕⡕⢕⡕⢕⣸⣿⣿⣿⣿⣿⠀⠀⠀⠀⠀⠀⠀⠀⠀⠀⠀⠀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⠀⠀⠀⠀⠀⠀⠀⠀⠀⠀⠀⣿⣿⣿⣿⣿⣿⣿⣿⣿⣿⣿⣿⣿⣿⣿⣿⣿⣿⣿⣿⣿⣿⣿⣿⣿⣿⣿⣿⣿⣿⣿⣿⣿⣿⣿⣿⣿⣿⣿⣿⣿⣿⣿⣿⣿⣿⣿⣿⣷⣷⣾⣿⣿⣿⣿⣿⣿⣿⠀⠀⠀⠀⠀⠀⠀⠀⠀⠀⠀⠀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⠀⠀⠀⠀⠀⠀⠀⠀⠀⠀⠀⣿⣿⣿⡷⣿⣿⣿⣿⣿⣿⣿⣿⣿⣿⣿⣿⣿⣿⣿⣿⣿⣿⣿⣿⣿⣿⣿⣿⣿⣿⣿⣿⣿⣿⣿⣿⣿⣿⣿⣿⣿⣿⣿⣿⣿⣿⣿⣿⣿⣿⣿⣿⣿⣿⣿⣿⣿⣿⠀⠀⠀⠀⠀⠀⠀⠀⠀⠀⠀⠀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⠀⠀⠀⠀⠀⠀⠀⠀⠀⠀⠀⣿⣿⣿⣷⣿⣿⣿⣿⣿⣿⣿⣿⣿⣿⣿⣿⣿⣿⣿⣿⣿⣿⣿⣿⣿⣿⣿⣿⣿⣿⣿⣿⣿⣿⣿⣿⣿⣿⣿⣿⣿⣿⣿⣿⣿⣿⣿⣿⣿⣿⣿⣿⣿⣿⣿⣷⣻⣿⠀⠀⠀⠀⠀⠀⠀⠀⠀⠀⠀⠀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⠀⠀⠀⠀⠀⠀⠀⠀⠀⠀⠀⢿⣿⣿⣿⣾⣿⣿⣿⣿⣿⣿⣿⣿⣿⣿⣿⣿⣿⣿⣿⣿⣿⣿⣿⣿⣿⣿⣿⣿⣿⣿⣿⣿⣿⣿⣿⣿⣿⣿⣿⣿⣿⣿⣿⣿⣿⣿⣿⣿⡟⢟⢟⢟⢿⢿⣗⣿⣿⠀⠀⠀⠀⠀⠀⠀⠀⠀⠀⠀⠀</a:t>
            </a:r>
            <a:br/>
            <a:r>
              <a:t>⠀⠀⠀⠀⠀⠀⠀⠀⠀⠀⠀⢜⣽⣿⣿⣿⣿⣿⣿⣿⣿⣿⣿⣿⣯⣝⣝⣿⣿⣿⣿⣿⣿⣿⣿⣿⣿⣿⣿⣿⣿⣿⣿⣿⣿⣿⣿⣿⣿⣿⣿⣿⣿⣿⣿⣿⣿⣿⣿⣿⣧⣵⣵⣕⣕⣕⢸⣿⣿⠀⠀⠀⠀⠀⠀⠀⠀⠀⠀⠀⠀</a:t>
            </a:r>
            <a:br/>
            <a:r>
              <a:t>⠀⠀⠀⠀⠀⠀⠀⠀⠀⠀⠀⢌⣽⣽⣽⣽⣽⣝⣝⣝⣝⣝⣝⣝⣝⣝⣝⣝⡝⢝⢝⢝⡛⢟⢹⣿⣿⣿⣿⣿⣿⣟⡟⡟⢟⣟⢟⢟⢟⢟⢟⢟⢟⢟⢟⢟⢟⣟⢟⢻⣿⣿⣿⣿⣿⣿⣿⣿⣿⠀⠀⠀⠀⠀⠀⠀⠀⠀⠀⠀⠀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⠀⠀⠀⠀⠀⠀⠀⠀⠀⠀⠀⢸⣿⣿⣿⣿⣿⣿⣿⣿⣿⣿⣿⣿⣿⣿⣿⣿⣿⣿⣿⣿⣿⣿⣿⣿⣿⣿⣿⣿⣿⣿⣿⣿⣿⣿⣾⣿⣷⣿⣷⣾⣷⣾⣿⣿⣿⣿⣿⣿⣿⣿⣿⣿⣿⣿⣿⣿⣿⠀⠀⠀⠀⠀⠀⠀⠀⠀⠀⠀⠀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⠀⠀⠀⠀⠀⠀⠀⠀⠀⠀⠀⢸⣿⣿⣿⣿⣿⣿⣿⣿⣿⣿⣿⣿⣿⣿⣿⣿⣿⣿⣿⣿⣿⣿⣿⣿⣿⣿⣿⣿⣿⣿⣿⣿⣿⣿⣿⣿⣿⣿⣿⣿⣿⣿⣿⣿⣿⣿⣿⣯⣿⣽⣿⣿⣿⢿⢿⡻⢿⠀⠀⠀⠀⠀⠀⠀⠀⠀⠀⠀⠀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⠀⠀⠀⠀⠀⠀⠀⠀⠀⠀⠀⠘⠛⠛⠛⠛⠛⠛⠛⠛⠛⠛⠛⠛⠛⠛⠛⠛⠛⠛⠛⠛⠛⠛⠛⠛⠛⠛⠛⠛⠛⠛⠛⠛⠛⠛⠛⠛⠛⠛⠛⠛⠛⠛⠛⠛⠛⠛⠛⠛⠛⠛⠛⠛⠛⠓⠛⠃⠛⠀⠀⠀⠀⠀⠀⠀⠀⠀⠀⠀⠀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⠀⠀⠀⠀⠀⠀⠀⠀⠀⠀⠀⣾⣿⣿⣿⣿⣿⣿⣿⣿⣿⣿⣿⣿⣿⣿⣿⣿⣿⣿⣿⣿⣿⣿⣿⣿⣿⣿⣿⣿⣿⣿⣿⣿⣿⣿⣿⣿⣿⣿⣿⡿⢿⢿⢽⢯⢾⣟⣝⡫⢿⣿⣾⣜⢻⣿⣿⣿⣿⠀⠀⠀⠀⠀⠀⠀⠀⠀⠀⠀⠀</a:t>
            </a:r>
            <a:br/>
            <a:r>
              <a:t>⠀⠀⠀⠀⠀⠀⠀⠀⠀⠀⠀⣿⣿⣿⣿⣿⣿⣝⢳⣗⢕⡱⢵⣟⣿⣿⣿⣿⣿⣿⣿⣿⣿⣿⣿⣿⣿⣿⣿⣿⣿⣿⣿⣿⣿⣿⣿⣿⣿⣿⣕⣕⣕⣕⢕⢕⢕⢕⢜⢝⢷⣮⣯⣗⢣⣺⢿⣿⣿⠀⠀⠀⠀⠀⠀⠀⠀⠀⠀⠀⠀</a:t>
            </a:r>
            <a:br/>
            <a:r>
              <a:t>⠀⠀⠀⠀⠀⠀⠀⠀⠀⠀⠀⣿⣿⣿⣿⣿⣿⣿⣾⣿⣷⢗⣷⣽⢽⢿⣿⣿⣿⣿⣿⣿⣿⣿⣿⣿⣿⣿⣿⣿⣿⣿⣿⣿⣿⣿⣿⣿⣿⣿⣿⣷⢕⢕⢕⢕⢕⢕⢕⢕⢕⢝⣿⣿⣿⣿⣷⣿⣿⠀⠀⠀⠀⠀⠀⠀⠀⠀⠀⠀⠀</a:t>
            </a:r>
            <a:br/>
            <a:r>
              <a:t>⠀⠀⠀⠀⠀⠀⠀⠀⠀⠀⠀⣿⣿⣿⣿⣿⣿⣿⣿⣿⣿⣿⣿⣷⣪⣿⣿⣿⣿⣿⣿⣿⣿⣿⣿⣿⣿⣿⣿⣿⣿⣿⣿⣿⣿⣿⣿⣿⣿⣿⣿⣿⣷⢕⢕⢕⢕⢕⢕⢕⢕⢕⢜⣿⣿⣿⣿⣿⣿⠀⠀⠀⠀⠀⠀⠀⠀⠀⠀⠀⠀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⠀⠀⠀⠀⠀⠀⠀⠀⠀⠀⠀⣿⣿⣿⣿⣿⣿⣿⣿⣿⣿⣿⣿⣿⣿⣿⣿⣿⣿⣿⣿⣿⣿⣿⣿⣿⣿⣿⣿⣿⣿⣿⣿⣿⣿⣿⣿⣿⣿⣿⣿⣿⣿⣵⣕⢕⢕⢕⣕⡕⡕⣕⢕⣿⣿⣿⣿⣿⣿⠀⠀⠀⠀⠀⠀⠀⠀⠀⠀⠀⠀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⠀⠀⠀⠀⠀⠀⠀⠀⠀⠀⠀⣿⣿⣿⣿⣿⣿⣿⣿⣿⣿⣿⣿⣿⣿⣿⣿⣿⣿⣿⣿⣿⣿⣿⣿⣿⣿⣿⣿⣿⣿⣿⣿⣿⣿⣿⣿⣿⣿⣿⣿⣿⣿⣿⣿⣿⣿⣿⣿⣷⣾⣷⣿⣿⣿⣿⣿⣿⣿⠀⠀⠀⠀⠀⠀⠀⠀⠀⠀⠀⠀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⠀⠀⠀⠀⠀⠀⠀⠀⠀⠀⠀⣿⣿⣿⣺⣿⣿⣿⣿⣿⣿⣿⣿⣿⣿⣿⣿⣿⣿⣿⣿⣿⣿⣿⣿⣿⣿⣿⣿⣿⣿⣿⣿⣿⣿⣿⣿⣿⣿⣿⣿⣿⣿⣿⣿⣿⣿⣿⣿⣿⣿⣿⣿⣿⣿⣿⣿⣿⣿⠀⠀⠀⠀⠀⠀⠀⠀⠀⠀⠀⠀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⠀⠀⠀⠀⠀⠀⠀⠀⠀⠀⠀⣿⣿⣿⣿⣿⣿⣿⣿⣿⣿⣿⣿⣿⣿⣿⣿⣿⣿⣿⣿⣿⣿⣿⣿⣿⣿⣿⣷⣿⣿⣿⣿⣿⣿⣿⣿⣿⣿⣿⣿⣿⣿⣿⣿⣿⣿⣿⣿⣿⣿⣿⣿⣿⣿⣿⣮⣿⣿⠀⠀⠀⠀⠀⠀⠀⠀⠀⠀⠀⠀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⠀⠀⠀⠀⠀⠀⠀⠀⠀⠀⠀⣿⣿⣿⣿⣿⣿⣿⣿⣿⣿⣿⣿⣿⣿⣿⣿⣿⣿⣿⣿⣿⣿⣿⣿⣿⣿⣿⣿⣿⣿⣿⣿⣿⣿⣿⣿⣿⣿⣿⣿⣿⣿⣿⣿⣿⣿⣿⣿⣿⣿⣿⣿⣿⣿⣿⣽⣿⣿⠀⠀⠀⠀⠀⠀⠀⠀⠀⠀⠀⠀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⠀⠀⠀⠀⠀⠀⠀⠀⠀⠀⠀⣿⣿⣿⣿⣿⣿⣿⣿⣿⣿⣿⣿⣿⣿⣿⣿⣿⣿⣿⣿⣿⣿⣿⣿⣿⣿⣿⣿⣿⣿⣿⣿⣿⣿⣿⣿⣿⣿⣿⣿⣿⣿⣿⣿⣿⣿⣿⣿⣿⣿⣿⣿⣿⣿⣿⣻⣿⣿⠀⠀⠀⠀⠀⠀⠀⠀⠀⠀⠀⠀</a:t>
            </a:r>
            <a:br/>
            <a:r>
              <a:t>⠀⠀⠀⠀⠀⠀⠀⠀⠀⠀⠀⢿⣿⣿⣷⣿⣿⣿⣿⣿⣿⣿⣿⣿⣿⣿⣿⣿⣿⣿⣿⣿⣿⣿⣿⣿⣿⣿⣿⣿⣿⣿⣿⣿⣿⣿⣿⣿⣿⣿⣿⣿⣿⣿⣿⣿⣿⣿⣿⣟⢟⢟⢟⢟⢿⢿⣿⣿⣿⠀⠀⠀⠀⠀⠀⠀⠀⠀⠀⠀⠀</a:t>
            </a:r>
            <a:br/>
            <a:r>
              <a:t>⠀⠀⠀⠀⠀⠀⠀⠀⠀⠀⠀⢸⣽⣿⣿⣿⣿⣿⣿⣿⣿⣿⣿⣿⣯⣝⣝⣿⣿⣿⣿⣿⣿⣿⣿⣿⣿⣿⣿⣿⣿⣿⣿⣿⣿⣿⣿⣿⣿⣿⣿⣿⣿⣿⣿⣿⣿⣿⣿⣷⣧⣵⣵⣕⣕⣕⣹⣿⣿⠀⠀⠀⠀⠀⠀⠀⠀⠀⠀⠀⠀</a:t>
            </a:r>
            <a:br/>
            <a:r>
              <a:t>⠀⠀⠀⠀⠀⠀⠀⠀⠀⠀⠀⢌⣽⣽⣽⣽⣽⣝⣝⣝⣝⣝⣝⣝⣝⣝⣝⣝⣝⣝⣟⣟⣟⣏⣝⣽⣿⣿⣿⣿⣿⣟⣟⡟⢟⣟⢟⢟⢟⢟⢟⢟⢟⢟⢟⢟⢟⡟⢟⢟⡟⣿⣿⣟⣿⣟⣿⣿⣻⠀⠀⠀⠀⠀⠀⠀⠀⠀⠀⠀⠀</a:t>
            </a:r>
            <a:br/>
            <a:r>
              <a:t>⠀⠀⠀⠀⠀⠀⠀⠀⠀⠀⠀⢸⣿⣿⣿⣿⣿⣿⣿⣿⣿⣿⣿⣿⣿⣿⣿⣿⣿⣿⣿⣿⣿⣿⣿⣿⣿⣿⣿⣿⣿⣿⣿⣿⣿⣿⣿⣿⣿⣿⣿⣿⣷⣿⣿⣿⣿⣿⣿⣿⣾⣿⣿⣿⣿⣿⣿⣿⣿⠀⠀⠀⠀⠀⠀⠀⠀⠀⠀⠀⠀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⠀⠀⠀⠀⠀⠀⠀⠀⠀⠀⠀⢸⣿⣿⣿⣿⣿⣿⣿⣿⣿⣿⣿⣿⣿⣿⣿⣿⣿⣿⣿⣿⣿⣿⣟⣿⣿⣿⣿⣿⣿⣿⣿⣿⣿⣿⣿⣿⣿⣿⣿⣿⣿⣿⣿⣿⣿⣿⣿⣿⣿⣿⣿⣿⣿⣿⣿⣿⣿⠀⠀⠀⠀⠀⠀⠀⠀⠀⠀⠀⠀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⠀⠀⠀⠀⠀⠀⠀⠀⠀⠀⠀⢸⣿⣿⣿⣿⣿⣿⣿⣿⣿⣿⣿⣿⣿⣿⣿⣿⣿⣿⣿⣿⣿⣿⣿⣿⣿⣿⣿⣿⣿⣿⣿⣿⣿⣿⣿⣿⣿⣿⣿⣿⣿⣿⣿⣿⣿⣿⣾⣿⣮⣿⣿⣵⣳⡻⣟⡞⢻⠀⠀⠀⠀⠀⠀⠀⠀⠀⠀⠀⠀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⠀⠀⠀⠀⠀⠀⠀⠀⠀⠀⠀⠘⠛⠛⠛⠛⠛⠛⠛⠛⠛⠛⠛⠛⠛⠛⠛⠛⠛⠛⠛⠛⠛⠛⠛⠛⠛⠛⠛⠛⠛⠛⠛⠛⠛⠛⠛⠛⠛⠛⠛⠛⠛⠛⠛⠛⠛⠛⠛⠛⠛⠛⠛⠛⠛⠓⠚⠛⠚⠀⠀⠀⠀⠀⠀⠀⠀⠀⠀⠀⠀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⠀⠀⠀⠀⠀⠀⠀⠀⠀⠀⠀⣾⣿⣿⣿⣿⣿⣿⣿⣿⣿⣿⣿⣿⣿⣿⣿⣿⣿⣿⣿⣿⣿⣿⣿⣿⣿⣿⣿⣿⣿⣿⣿⣿⣿⣿⣿⣿⣿⣿⣿⡿⢿⢿⢿⢿⢟⣟⣻⢟⣿⣯⣿⣝⣻⣿⣿⣿⣿⠀⠀⠀⠀⠀⠀⠀⠀⠀⠀⠀⠀</a:t>
            </a:r>
            <a:br/>
            <a:r>
              <a:t>⠀⠀⠀⠀⠀⠀⠀⠀⠀⠀⠀⣿⣿⣿⣿⣟⣏⡇⣷⣷⢵⢷⢵⣹⣿⣿⣿⣿⣿⣿⣿⣿⣿⣿⣿⣿⣿⣿⣿⣿⣿⣿⣿⣿⣿⣿⣿⣿⣿⣿⣕⣕⣕⡕⢕⢕⢕⢕⢝⢻⢷⣽⣽⣮⣗⣿⣿⣿⣿⠀⠀⠀⠀⠀⠀⠀⠀⠀⠀⠀⠀</a:t>
            </a:r>
            <a:br/>
            <a:r>
              <a:t>⠀⠀⠀⠀⠀⠀⠀⠀⠀⠀⠀⣿⣿⣿⣿⣿⣿⣿⣾⣿⣕⣷⡮⣯⢽⣿⣿⣿⣿⣿⣿⣿⣿⣿⣿⣿⣿⣿⣿⣿⣿⣿⣿⣿⣿⣿⣿⣿⣿⣿⣿⣇⢕⢕⢕⢕⢕⢕⢕⢕⢕⢻⣿⣿⣿⣿⣿⣿⣿⠀⠀⠀⠀⠀⠀⠀⠀⠀⠀⠀⠀</a:t>
            </a:r>
            <a:br/>
            <a:r>
              <a:t>⠀⠀⠀⠀⠀⠀⠀⠀⠀⠀⠀⣿⣿⣿⣿⣿⣿⣿⣿⣿⣷⣾⣷⣧⣝⣽⣿⣿⣿⣿⣿⣿⣿⣿⣿⣿⣿⣿⣿⣿⣿⣿⣿⣿⣿⣿⣿⣿⣿⣿⣿⣿⡕⢕⢕⢕⢕⢕⢕⢕⢕⢕⢹⣿⣿⣿⣿⣿⣿⠀⠀⠀⠀⠀⠀⠀⠀⠀⠀⠀⠀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⠀⠀⠀⠀⠀⠀⠀⠀⠀⠀⠀⣿⣿⣿⣿⣿⣿⣿⣿⣿⣿⣿⣿⣿⣿⣿⣿⣿⣿⣿⣿⣿⣿⣿⣿⣿⣿⣿⣿⣿⣿⣿⣿⣿⣿⣿⣿⣿⣿⣿⣿⣿⣧⣵⢕⢕⡕⣕⢕⡕⣇⣕⢱⣿⣿⣿⣿⣿⣿⠀⠀⠀⠀⠀⠀⠀⠀⠀⠀⠀⠀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⠀⠀⠀⠀⠀⠀⠀⠀⠀⠀⠀⣿⣿⣷⣿⣿⣿⣿⣿⣿⣿⣿⣿⣿⣿⣿⣿⣿⣿⣿⣿⣿⣿⣿⣿⣿⣿⣿⣿⣿⣿⣿⣿⣿⣿⣿⣿⣿⣿⣿⣿⣿⣿⣿⣿⣿⣿⣿⣿⣿⣿⣿⣿⣿⣿⣟⣿⣿⣿⠀⠀⠀⠀⠀⠀⠀⠀⠀⠀⠀⠀</a:t>
            </a:r>
            <a:br/>
            <a:r>
              <a:t>⠀⠀⠀⠀⠀⠀⠀⠀⠀⠀⠀⣿⣿⣷⣿⣿⣿⣿⣿⣿⣿⣿⣿⣿⣿⣿⣿⣿⣿⣿⣿⣿⣿⣿⣿⣿⣿⣿⣾⣿⣿⣿⣿⣿⣿⣿⣿⣿⣿⣿⣿⣿⣿⣿⣿⣿⣿⣿⣿⣿⣿⣿⣿⣿⣿⣿⣽⣿⣿⠀⠀⠀⠀⠀⠀⠀⠀⠀⠀⠀⠀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⠀⠀⠀⠀⠀⠀⠀⠀⠀⠀⠀⣿⣿⣿⣿⣿⣿⣿⣿⣿⣿⣿⣿⣿⣿⣿⣿⣿⣿⣿⣿⣿⣿⣿⣿⣿⣿⣿⣿⣿⣿⣿⣿⣿⣿⣿⣿⣿⣿⣿⣿⣿⣿⣿⣿⣿⣿⣿⣿⣿⣿⣿⣿⣿⣿⣿⣾⣿⣿⠀⠀⠀⠀⠀⠀⠀⠀⠀⠀⠀⠀</a:t>
            </a:r>
            <a:br/>
            <a:r>
              <a:t>⠀⠀⠀⠀⠀⠀⠀⠀⠀⠀⠀⢿⣿⣿⣾⣿⣿⣿⣿⣿⣿⣿⣿⣿⣿⣿⣿⣿⣿⣿⣿⣿⣿⣿⣿⣿⣿⣿⣿⣿⣿⣿⣿⣿⣿⣿⣿⣿⣿⣿⣿⣿⣿⣿⣿⣿⣿⣿⣿⡟⢟⢟⢟⢻⢿⣿⣿⣿⣿⠀⠀⠀⠀⠀⠀⠀⠀⠀⠀⠀⠀</a:t>
            </a:r>
            <a:br/>
            <a:r>
              <a:t>⠀⠀⠀⠀⠀⠀⠀⠀⠀⠀⠀⢸⣿⣿⣿⣿⣿⣿⣿⣿⣿⣿⣾⣟⣽⣝⣹⣿⣿⣿⣿⣿⣿⣿⣿⣿⣿⣿⣿⣿⣿⣿⣿⣿⣿⣿⣿⣿⣿⣿⣿⣿⣿⣿⣿⣿⣿⣿⣿⣷⣧⣵⣵⣵⣕⣸⣿⣿⣿⠀⠀⠀⠀⠀⠀⠀⠀⠀⠀⠀⠀</a:t>
            </a:r>
            <a:br/>
            <a:r>
              <a:t>⠀⠀⠀⠀⠀⠀⠀⠀⠀⠀⠀⢨⣽⣽⣽⣽⣽⣽⣽⣽⣽⣽⣝⣹⣹⣝⣝⣝⣝⣝⣝⣝⣝⣝⡹⢿⣿⣿⣿⣿⣟⣟⣟⢟⢻⢟⢟⢟⢟⢟⢟⡟⢟⢟⢟⢟⢟⢟⢟⢟⢟⣟⣻⣻⣟⣿⣟⣟⣿⠀⠀⠀⠀⠀⠀⠀⠀⠀⠀⠀⠀</a:t>
            </a:r>
            <a:br/>
            <a:r>
              <a:t>⠀⠀⠀⠀⠀⠀⠀⠀⠀⠀⠀⢸⣿⣿⣿⣿⣿⣿⣿⣿⣿⣿⣿⣿⣿⣿⣿⣿⣿⣿⣿⣿⣿⣿⣿⣿⣿⣿⣿⣿⣿⣿⣿⣿⣿⣿⣿⣿⣽⣿⣿⣿⣿⣿⣿⣿⣿⣿⣿⣿⣿⣿⣿⣿⣿⣿⣿⣿⣿⠀⠀⠀⠀⠀⠀⠀⠀⠀⠀⠀⠀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⠀⠀⠀⠀⠀⠀⠀⠀⠀⠀⠀⢸⣿⣿⣿⣿⣿⣿⣿⣿⣿⣿⣿⣿⣿⣿⣿⣿⣿⣿⣿⣿⣿⣿⣿⣿⣿⣿⣿⣿⣿⣿⣿⣿⣿⣿⣿⣿⣿⣿⣿⣿⣿⣿⣿⣿⣿⣿⣿⣿⣿⣟⣿⣟⣻⡿⣿⣿⣿⠀⠀⠀⠀⠀⠀⠀⠀⠀⠀⠀⠀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⠀⠀⠀⠀⠀⠀⠀⠀⠀⠀⠀⢸⣿⣿⣿⣿⣿⣿⣿⣿⣿⣿⣿⣿⣿⣿⣿⣿⣿⣿⣿⣿⣿⣿⣿⣿⣿⣿⣿⣿⣿⣿⣿⣿⣿⣿⣿⣿⣿⣿⣿⣿⣿⣿⣿⣿⣿⣿⣿⣿⣽⣯⣿⣧⣏⣯⣝⢺⢺⠀⠀⠀⠀⠀⠀⠀⠀⠀⠀⠀⠀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⠀⠀⠀⠀⠀⠀⠀⠀⠀⠀⠀⢸⡿⢕⢕⢕⣿⣏⢜⣏⡟⢟⢻⢿⡽⣿⡟⢟⠁⠁⢐⣕⡵⢗⠗⠟⢞⢗⢱⣵⣿⣯⣿⣿⣿⣿⣿⣿⣿⣕⣸⣿⣿⣟⢕⠀⠀⠀⠀⠀⠀⠀⠀⠀⢜⣿⣿⣿⣿⠀⠀⠀⠀⠀⠀⠀⠀⠀⠀⠀⠀</a:t>
            </a:r>
            <a:br/>
            <a:r>
              <a:t>⠀⠀⠀⠀⠀⠀⠀⠀⠀⠀⠀⢕⢜⢹⢝⢝⢟⣿⣿⣿⣿⣿⣿⢷⡷⢿⢕⢔⢔⣵⢜⣇⡕⢔⠔⢔⢕⡕⢕⢻⡿⣿⣿⣿⣿⣿⡟⢿⣿⣿⣿⣿⣿⢟⢕⠀⠀⠀⢀⠀⠀⠀⠀⠑⢑⢻⣿⣿⣿⠀⠀⠀⠀⠀⠀⠀⠀⠀⠀⠀⠀</a:t>
            </a:r>
            <a:br/>
            <a:r>
              <a:t>⠀⠀⠀⠀⠀⠀⠀⠀⠀⠀⠀⢱⣷⢾⣷⣷⣷⣿⣿⣽⣿⣿⣿⣷⣿⢕⢞⢇⡕⣝⢕⣝⣇⣕⢕⢕⢜⢯⢸⣾⣿⣿⣿⣿⣿⣿⣿⢿⣿⣿⣿⣿⣿⡇⢔⠄⢐⢐⢐⢐⢄⢄⠀⢔⢄⢸⣿⣿⣿⠀⠀⠀⠀⠀⠀⠀⠀⠀⠀⠀⠀</a:t>
            </a:r>
            <a:br/>
            <a:r>
              <a:t>⠀⠀⠀⠀⠀⠀⠀⠀⠀⠀⠀⢕⡕⢕⢿⣿⣿⣿⣿⣽⣹⡏⢻⣿⡇⢕⢜⢹⣿⣿⣿⣿⣿⣿⣿⣿⣿⣿⣿⣿⣿⣿⣿⣿⣿⣿⣾⣾⣿⣿⣿⣿⣿⡇⢕⢔⢕⢕⢕⢕⢕⢕⢕⢕⢕⢕⣿⣿⣿⠀⠀⠀⠀⠀⠀⠀⠀⠀⠀⠀⠀</a:t>
            </a:r>
            <a:br/>
            <a:r>
              <a:t>⠀⠀⠀⠀⠀⠀⠀⠀⠀⠀⠀⢝⢟⢟⢻⣿⣿⣿⣿⣿⣷⣷⣾⣿⣇⢕⢕⣿⣿⣿⣿⣿⣿⣿⣿⣿⣿⣿⣿⣿⣿⣿⣿⣿⣿⣿⣿⣿⣿⣿⣿⣿⣿⡇⢕⢕⢕⢕⢕⢕⢕⢕⢕⣕⢕⢕⣿⣿⣿⠀⠀⠀⠀⠀⠀⠀⠀⠀⠀⠀⠀</a:t>
            </a:r>
            <a:br/>
            <a:r>
              <a:t>⠀⠀⠀⠀⠀⠀⠀⠀⠀⠀⠀⣱⣵⣼⣼⣿⣿⣿⣿⣿⣿⣿⣿⣿⣇⢕⢱⣿⣿⣿⣿⣿⣿⣿⣿⣿⣿⣿⣿⣿⣿⣿⣿⣿⣿⣿⣿⣿⣿⣿⣿⣿⣿⣇⣱⣵⣵⣵⣱⣷⣵⣷⣧⣾⣼⣿⣿⣿⣿⠀⠀⠀⠀⠀⠀⠀⠀⠀⠀⠀⠀</a:t>
            </a:r>
            <a:br/>
            <a:r>
              <a:t>⠀⠀⠀⠀⠀⠀⠀⠀⠀⠀⠀⢝⣸⣿⣿⣿⣿⣿⣿⣿⣿⣿⣿⣿⣿⢕⢸⣿⣿⣿⣿⢿⣿⣿⣿⣿⣿⣿⣿⣿⣿⣿⣿⣿⣿⣿⣿⣿⣿⣿⣿⣿⣿⣿⣿⣿⣿⣿⣿⣿⣿⣿⣿⣿⣿⣿⣿⣿⣿⠀⠀⠀⠀⠀⠀⠀⠀⠀⠀⠀⠀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⠀⠀⠀⠀⠀⠀⠀⠀⠀⠀⠀⢿⣿⣿⣿⣿⣿⣿⣿⣿⣿⣿⡿⣿⣿⣧⣼⣿⣿⣿⣿⣿⣿⣿⣿⣿⣿⣿⣷⣿⣿⣿⣿⣿⣿⣿⣿⣿⣿⣿⣿⣿⣿⣿⣿⣿⣿⣿⣿⣿⣿⣿⣿⣿⣿⣿⣿⣿⣿⠀⠀⠀⠀⠀⠀⠀⠀⠀⠀⠀⠀</a:t>
            </a:r>
            <a:br/>
            <a:r>
              <a:t>⠀⠀⠀⠀⠀⠀⠀⠀⠀⠀⠀⣱⣵⣾⣿⣿⣷⣿⣾⣿⣿⣿⣿⣿⣿⣿⣿⣿⣿⣿⣿⣿⣿⣿⣿⣿⣿⣿⣿⣿⣿⣿⣿⣿⣿⣿⣿⣿⣿⣿⣿⣿⣿⣿⣿⣿⣿⣿⣿⣿⣿⣿⣿⣿⣿⣿⣿⣿⣿⠀⠀⠀⠀⠀⠀⠀⠀⠀⠀⠀⠀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⠀⠀⠀⠀⠀⠀⠀⠀⠀⠀⠀⢝⣿⣿⣿⣿⣿⣿⣿⣿⣿⡿⣿⣿⣻⣿⣿⣿⣿⣿⣿⣿⣿⣿⣿⣝⣹⣿⣿⣿⣿⣿⣯⣿⣿⣿⣿⣿⣿⣿⣿⣿⣿⣿⣿⣿⣿⣿⣿⣿⣿⣿⣿⣿⣿⣿⣿⣿⣿⠀⠀⠀⠀⠀⠀⠀⠀⠀⠀⠀⠀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⠀⠀⠀⠀⠀⠀⠀⠀⠀⠀⠀⣾⣿⣿⣿⣿⣿⣿⣿⣿⣿⣿⣿⣿⣿⣿⣿⣿⣿⣿⣿⣿⣿⣿⣿⣿⡿⢟⣿⣿⣿⣿⣿⣿⣿⣿⣿⣿⣿⣿⣿⣿⣿⣿⣿⣿⣿⣿⣿⣿⣿⣿⣿⣿⣿⣿⣿⣿⣿⠀⠀⠀⠀⠀⠀⠀⠀⠀⠀⠀⠀</a:t>
            </a:r>
            <a:br/>
            <a:r>
              <a:t>⠀⠀⠀⠀⠀⠀⠀⠀⠀⠀⠀⣸⣿⣿⣯⣽⣿⣿⣿⣿⣿⣿⣿⣿⣿⣿⣿⣿⣿⣿⣿⣿⣿⣷⣷⣷⣾⣿⣿⣿⣿⣿⣿⣿⣿⣿⣿⣿⣿⣿⣿⣿⣿⣿⣿⣿⣿⣿⣿⣿⣿⣿⣿⣿⣿⣿⣿⣿⣿⠀⠀⠀⠀⠀⠀⠀⠀⠀⠀⠀⠀</a:t>
            </a:r>
            <a:br/>
            <a:r>
              <a:t>⠀⠀⠀⠀⠀⠀⠀⠀⠀⠀⠀⣿⣿⣟⣻⣿⣿⣿⣿⣿⣿⣿⣿⣿⣿⣿⣿⢿⣿⣿⣿⣿⣿⣿⣿⣿⣿⣿⣿⡿⢿⣿⣿⣿⣿⣿⣿⣿⣿⣿⣿⣿⣿⣿⣿⣿⣿⣿⣿⣿⣿⣿⣿⣿⣿⣿⣿⣿⣿⠀⠀⠀⠀⠀⠀⠀⠀⠀⠀⠀⠀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⠀⠀⠀⠀⠀⠀⠀⠀⠀⠀⠀⣿⣿⣿⣿⣿⣿⣿⣿⣿⣿⣿⣿⣿⣿⣿⢟⢸⣿⣿⣿⣿⣿⣿⣿⣿⣿⣿⣿⠇⢸⣿⣿⣿⣿⣿⣿⣿⣿⣿⣿⣿⣿⣿⣿⣿⣿⣿⣿⣿⣿⣿⣿⣿⣿⣿⣿⣿⣿⠀⠀⠀⠀⠀⠀⠀⠀⠀⠀⠀⠀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⠀⠀⠀⠀⠀⠀⠀⠀⠀⠀⠀⣿⣿⣿⣿⣿⣿⣿⣿⣿⣿⣿⣿⣿⣿⡟⢕⢕⢻⣿⣿⣿⣿⣝⣹⣿⡿⠟⠑⠀⢸⣿⣿⣿⣿⣿⣿⣿⣿⣿⣿⣿⣿⣿⣿⣿⣿⣿⣿⣿⣿⣿⣿⣿⣿⣿⣿⣿⣿⠀⠀⠀⠀⠀⠀⠀⠀⠀⠀⠀⠀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⠀⠀⠀⠀⠀⠀⠀⠀⠀⠀⠀⣿⣿⣿⣿⣿⣿⣿⣿⣿⣿⣿⣿⣿⣿⢇⢑⢑⢕⠜⠟⢿⢿⠟⢟⠝⠁⠀⠀⠀⢱⣿⣿⣿⣿⣿⣿⣿⣿⣿⣿⣿⣿⣿⣿⣿⣿⣿⣿⣿⣿⣿⣿⣿⣿⣿⣿⣿⣿⠀⠀⠀⠀⠀⠀⠀⠀⠀⠀⠀⠀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⠀⠀⠀⠀⠀⠀⠀⠀⠀⠀⠀⣿⣿⣿⣿⣿⣿⣿⣿⣿⣿⣿⣿⣿⣿⡇⢕⢅⢕⠀⢀⠀⠀⠀⠀⠀⠀⠀⠀⢀⢸⣿⣿⣿⣿⣿⣿⣿⣿⣿⣿⣿⣿⣿⣿⣿⣿⣿⣿⣿⣿⣿⣿⣿⣿⣿⣿⣿⣿⠀⠀⠀⠀⠀⠀⠀⠀⠀⠀⠀⠀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⠀⠀⠀⠀⠀⠀⠀⠀⠀⠀⠀⣿⣿⣿⣿⣿⣿⣿⣿⣿⣿⣿⣿⣿⣿⡇⢕⢕⢕⢕⢄⢀⠁⠄⠄⠀⠀⢄⢔⢕⣿⣿⣿⣿⣿⣿⣿⣿⣿⣿⣿⣿⣿⣿⣿⣿⣿⣿⣿⣿⣿⣿⣿⣿⣿⣿⣿⣿⣿⠀⠀⠀⠀⠀⠀⠀⠀⠀⠀⠀⠀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⠀⠀⠀⠀⠀⠀⠀⠀⠀⠀⠀⣿⣿⣿⣿⣿⣿⣿⣿⣿⣿⣿⣿⣿⣿⣷⢕⢕⢕⢕⠑⠑⢕⠑⢁⢕⢕⢕⢕⣱⣿⣿⣿⣿⣿⣿⣿⣿⣿⣿⣿⣿⣿⣿⣿⣿⣿⣿⣿⣿⣿⣿⣿⣿⣿⣿⣿⣿⣿⠀⠀⠀⠀⠀⠀⠀⠀⠀⠀⠀⠀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⠀⠀⠀⠀⠀⠀⠀⠀⠀⠀⠀⣿⣿⣿⣿⣿⣿⣿⣿⣿⣿⣿⣿⣿⣿⣿⣇⢕⢕⢕⢕⢕⢕⢔⢕⢕⢕⢕⣱⣿⣿⣿⣿⣿⣿⣿⣿⣿⣿⣿⣿⣿⣿⣿⣿⣿⣿⣿⣿⣿⣿⣿⣿⣿⣿⣿⣿⣿⣿⠀⠀⠀⠀⠀⠀⠀⠀⠀⠀⠀⠀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⠀⠀⠀⠀⠀⠀⠀⠀⠀⠀⠀⣿⣿⣿⣿⣿⣿⣿⣿⣿⣿⣿⣿⣿⣿⣿⣿⠑⠕⢕⢕⢕⢕⢕⢕⢕⢕⢕⣿⣿⣿⣿⣿⣿⣿⣿⣿⣿⣿⣿⣿⣿⣿⣿⣿⣿⣿⣿⣿⣿⣿⣿⣿⣿⣿⣿⣿⣿⣿⠀⠀⠀⠀⠀⠀⠀⠀⠀⠀⠀⠀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⠀⠀⠀⠀⠀⠀⠀⠀⠀⠀⠀⣿⣿⣿⣿⣿⣿⣿⣿⣿⣿⣿⣿⣿⣿⣿⣿⡇⠀⢕⢕⢕⢕⢕⢕⢕⢕⣼⣿⣿⣿⣿⣿⣿⣿⣿⣿⣿⣿⣿⣿⣿⣿⣿⣿⣿⣿⣿⣿⣿⣿⣿⣿⣿⣿⣿⣿⣿⣿⠀⠀⠀⠀⠀⠀⠀⠀⠀⠀⠀⠀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⠀⠀⠀⠀⠀⠀⠀⠀⠀⠀⠀⠛⠛⠛⠛⠛⠛⠛⠛⠛⠛⠛⠛⠛⠛⠛⠛⠃⠀⠑⠑⠑⠑⠑⠑⠑⠘⠛⠛⠛⠛⠛⠛⠛⠛⠛⠛⠛⠛⠛⠛⠛⠛⠛⠛⠛⠛⠛⠛⠛⠛⠛⠛⠛⠛⠛⠛⠛⠛⠀⠀⠀⠀⠀⠀⠀⠀⠀⠀⠀⠀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⠀⠀⠀⠀⠀⠀⠀⠀⠀⠀⠀⣿⣿⣿⣿⣿⣿⣿⣿⣿⣿⣿⣿⣿⣿⣿⣿⡿⠁⠁⢁⢅⢕⣕⣔⣵⣎⣝⢟⢟⣿⣿⣿⣿⣿⣿⣿⣿⣿⣿⣿⣿⣿⣿⢕⠀⠀⠀⠀⠀⠀⠀⠀⢀⢹⣿⣿⣿⣿⠀⠀⠀⠀⠀⠀⠀⠀⠀⠀⠀⠀</a:t>
            </a:r>
            <a:br/>
            <a:r>
              <a:t>⠀⠀⠀⠀⠀⠀⠀⠀⠀⠀⠀⢝⣽⣿⣟⣿⢿⣿⣿⣿⣿⣿⣿⣿⣿⡿⢕⢕⢔⢕⢱⢞⢏⢑⢑⠁⢕⢕⢹⣿⣿⣿⣿⣿⣿⣿⣿⣿⣿⣿⣿⣿⡿⢏⠅⠀⠀⠀⠀⠀⠀⠀⠀⠁⢜⣿⣿⣿⣿⠀⠀⠀⠀⠀⠀⠀⠀⠀⠀⠀⠀</a:t>
            </a:r>
            <a:br/>
            <a:r>
              <a:t>⠀⠀⠀⠀⠀⠀⠀⠀⠀⠀⠀⣿⣿⣿⣿⣿⣿⣿⣿⣿⣿⣿⣿⣿⣿⢱⣵⢱⡺⢕⢇⢳⢕⢕⢕⢕⡱⢵⢱⣼⣿⣿⣿⣿⣿⣿⣿⣿⣿⣿⣿⣿⣿⡕⢕⠔⢔⢐⢐⢐⢔⢀⢔⢔⢄⢿⣿⣿⣿⠀⠀⠀⠀⠀⠀⠀⠀⠀⠀⠀⠀</a:t>
            </a:r>
            <a:br/>
            <a:r>
              <a:t>⠀⠀⠀⠀⠀⠀⠀⠀⠀⠀⠀⣿⣿⣿⣿⣿⣿⣿⣿⣿⣿⣿⣿⣿⡏⢕⢟⣿⣷⣷⣷⣷⣷⣷⣧⣵⣵⣽⣿⣿⣿⣿⣿⣿⣿⣿⣿⣿⣿⣿⣿⣿⣿⡕⢕⢕⢔⢕⢕⢅⢕⢕⢕⢕⢕⢸⣿⣿⣿⠀⠀⠀⠀⠀⠀⠀⠀⠀⠀⠀⠀</a:t>
            </a:r>
            <a:br/>
            <a:r>
              <a:t>⠀⠀⠀⠀⠀⠀⠀⠀⠀⠀⠀⢻⣿⣿⣿⣿⣿⣿⣿⣿⣿⣿⣿⣿⡇⢱⢱⣿⣿⣿⣿⣿⣿⣿⣿⣿⣿⣿⣿⣿⣿⣿⣿⣿⣿⣿⣿⣿⣿⣿⣿⣿⣿⡇⢕⢕⢕⢕⢕⢕⢕⢕⢕⣕⢕⢸⣿⣿⣿⠀⠀⠀⠀⠀⠀⠀⠀⠀⠀⠀⠀</a:t>
            </a:r>
            <a:br/>
            <a:r>
              <a:t>⠀⠀⠀⠀⠀⠀⠀⠀⠀⠀⠀⣿⣿⣿⣿⣿⣿⣿⣿⣿⣿⣿⣿⣿⡇⢕⣹⣿⣿⣿⣿⣿⣿⣿⣿⣿⣿⣿⣿⣿⣿⣿⣿⣿⣿⣿⣿⣿⣿⣿⣿⣿⣿⣇⣵⣵⣵⣵⣵⣷⣷⣷⣷⣷⣾⣿⣿⣿⣿⠀⠀⠀⠀⠀⠀⠀⠀⠀⠀⠀⠀</a:t>
            </a:r>
            <a:br/>
            <a:r>
              <a:t>⠀⠀⠀⠀⠀⠀⠀⠀⠀⠀⠀⣿⣿⣿⣿⣿⣿⣿⣿⣿⣿⣿⣿⣿⡇⢕⣾⣿⣿⣿⣿⣿⣿⣿⣿⣿⣿⣿⣿⣿⣿⣿⣿⣿⣿⣿⣿⣿⣿⣿⣿⣿⣿⣿⣿⣿⣿⣿⣿⣿⣿⣿⣿⣿⣿⣿⣿⣿⣿⠀⠀⠀⠀⠀⠀⠀⠀⠀⠀⠀⠀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⠀⠀⠀⠀⠀⠀⠀⠀⠀⠀⠀⣿⣿⣿⣿⣿⣿⣿⣿⣿⣿⣿⣿⣿⣿⣕⣿⣿⣿⣿⣽⣽⣿⣿⣿⣿⣿⣟⣻⣿⣿⣿⣿⣿⣿⣿⣿⣿⣿⣿⣿⣿⣿⣿⣿⣿⣿⣿⣿⣿⣿⣿⣿⣿⣿⣿⣿⣿⣿⠀⠀⠀⠀⠀⠀⠀⠀⠀⠀⠀⠀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⠀⠀⠀⠀⠀⠀⠀⠀⠀⠀⠀⣿⣿⣿⣿⣿⣿⣿⣿⣿⣿⣿⣿⣿⣿⣿⣿⣿⣿⣿⡿⣿⣿⣿⣷⣷⣿⣿⣿⣿⣿⣿⣿⣿⣿⣿⣿⣿⣿⣿⣿⣿⣿⣿⣿⣿⣿⣿⣿⣿⣿⣿⣿⣿⣿⣿⣿⣿⣿⠀⠀⠀⠀⠀⠀⠀⠀⠀⠀⠀⠀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⠀⠀⠀⠀⠀⠀⠀⠀⠀⠀⠀⣿⣿⣿⣿⣿⣿⣿⣿⣿⣿⣿⣿⣿⣿⣿⣿⣿⣿⣿⣿⣿⣿⣟⣛⣟⣵⣾⣿⣿⣿⣿⣿⣿⣿⣿⣿⣿⣿⣿⣿⣿⣿⣿⣿⣿⣿⣿⣿⣿⣿⣿⣿⣿⣿⣿⣿⣿⣿⠀⠀⠀⠀⠀⠀⠀⠀⠀⠀⠀⠀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⠀⠀⠀⠀⠀⠀⠀⠀⠀⠀⠀⣿⣿⣿⣿⣿⣿⣿⣿⣿⣿⣿⣿⣿⣿⡿⢝⣿⣿⣿⣿⣿⣿⣿⣿⣿⣿⣿⢟⢹⣿⣿⣿⣿⣿⣿⣿⣿⣿⣿⣿⣿⣿⣿⣿⣿⣿⣿⣿⣿⣿⣿⣿⣿⣿⣿⣿⣿⣿⠀⠀⠀⠀⠀⠀⠀⠀⠀⠀⠀⠀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⠀⠀⠀⠀⠀⠀⠀⠀⠀⠀⠀⣿⣿⣿⣿⣿⣿⣿⣿⣿⣿⣿⣿⣿⣿⢕⢕⢿⣿⣿⣿⣿⡟⢻⣻⣿⣿⡿⠇⠘⣿⣿⣿⣿⣿⣿⣿⣿⣿⣿⣿⣿⣿⣿⣿⣿⣿⣿⣿⣿⣿⣿⣿⣿⣿⣿⣿⣿⣿⠀⠀⠀⠀⠀⠀⠀⠀⠀⠀⠀⠀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⠀⠀⠀⠀⠀⠀⠀⠀⠀⠀⠀⣿⣿⣿⣿⣿⣿⣿⣿⣿⣿⣿⣿⣿⡏⠕⢕⢕⢝⢿⣿⣿⣿⣷⡿⠟⠑⠀⠀⠀⣿⣿⣿⣿⣿⣿⣿⣿⣿⣿⣿⣿⣿⣿⣿⣿⣿⣿⣿⣿⣿⣿⣿⣿⣿⣿⣿⣿⣿⠀⠀⠀⠀⠀⠀⠀⠀⠀⠀⠀⠀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⠀⠀⠀⠀⠀⠀⠀⠀⠀⠀⠀⣿⣿⣿⣿⣿⣿⣿⣿⣿⣿⣿⣿⣿⣇⢄⢕⢕⢁⠁⠁⠘⠉⠁⠁⠀⠀⠀⠀⢀⣿⣿⣿⣿⣿⣿⣿⣿⣿⣿⣿⣿⣿⣿⣿⣿⣿⣿⣿⣿⣿⣿⣿⣿⣿⣿⣿⣿⣿⠀⠀⠀⠀⠀⠀⠀⠀⠀⠀⠀⠀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⠀⠀⠀⠀⠀⠀⠀⠀⠀⠀⠀⣿⣿⣿⣿⣿⣿⣿⣿⣿⣿⣿⣿⣿⣿⢕⢕⢕⢔⢀⠐⠀⠀⠀⠀⠀⠀⢁⢔⢸⣿⣿⣿⣿⣿⣿⣿⣿⣿⣿⣿⣿⣿⣿⣿⣿⣿⣿⣿⣿⣿⣿⣿⣿⣿⣿⣿⣿⣿⠀⠀⠀⠀⠀⠀⠀⠀⠀⠀⠀⠀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⠀⠀⠀⠀⠀⠀⠀⠀⠀⠀⠀⣿⣿⣿⣿⣿⣿⣿⣿⣿⣿⣿⣿⣿⣿⢕⢕⢕⢕⢕⢕⢅⢕⢁⢅⢔⢕⢕⠕⢸⣿⣿⣿⣿⣿⣿⣿⣿⣿⣿⣿⣿⣿⣿⣿⣿⣿⣿⣿⣿⣿⣿⣿⣿⣿⣿⣿⣿⣿⠀⠀⠀⠀⠀⠀⠀⠀⠀⠀⠀⠀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⠀⠀⠀⠀⠀⠀⠀⠀⠀⠀⠀⣿⣿⣿⣿⣿⣿⣿⣿⣿⣿⣿⣿⣿⣿⣧⢕⢕⢕⢕⢕⢕⢅⢕⢔⢕⢕⢕⢡⣿⣿⣿⣿⣿⣿⣿⣿⣿⣿⣿⣿⣿⣿⣿⣿⣿⣿⣿⣿⣿⣿⣿⣿⣿⣿⣿⣿⣿⣿⠀⠀⠀⠀⠀⠀⠀⠀⠀⠀⠀⠀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⠀⠀⠀⠀⠀⠀⠀⠀⠀⠀⠀⣿⣿⣿⣿⣿⣿⣿⣿⣿⣿⣿⣿⣿⣿⣿⣇⢕⢕⢕⢕⢕⢕⢕⢕⢕⢕⢱⣿⣿⣿⣿⣿⣿⣿⣿⣿⣿⣿⣿⣿⣿⣿⣿⣿⣿⣿⣿⣿⣿⣿⣿⣿⣿⣿⣿⣿⣿⣿⠀⠀⠀⠀⠀⠀⠀⠀⠀⠀⠀⠀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⠀⠀⠀⠀⠀⠀⠀⠀⠀⠀⠀⣿⣿⣿⣿⣿⣿⣿⣿⣿⣿⣿⣿⣿⣿⣿⣿⠀⢕⢕⢕⢕⢕⢕⢕⢕⢅⣾⣿⣿⣿⣿⣿⣿⣿⣿⣿⣿⣿⣿⣿⣿⣿⣿⣿⣿⣿⣿⣿⣿⣿⣿⣿⣿⣿⣿⣿⣿⣿⠀⠀⠀⠀⠀⠀⠀⠀⠀⠀⠀⠀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⠀⠀⠀⠀⠀⠀⠀⠀⠀⠀⠀⠛⠛⠛⠛⠛⠛⠛⠛⠛⠛⠛⠛⠛⠛⠛⠛⠐⠑⠑⠑⠑⠑⠑⠑⠑⠘⠛⠛⠛⠛⠛⠛⠛⠛⠛⠛⠛⠛⠛⠛⠛⠛⠛⠛⠛⠛⠛⠛⠛⠛⠛⠛⠛⠛⠛⠛⠛⠛⠀⠀⠀⠀⠀⠀⠀⠀⠀⠀⠀⠀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⠀⠀⠀⠀⠀⠀⠀⠀⠀⠀⠀⣿⣿⣿⣿⣿⣿⣿⣿⣿⣿⣿⣿⣿⣿⣿⣿⢟⠉⠉⢁⢅⢕⢕⢜⢹⢏⢿⢿⢿⣿⣿⣿⣿⣿⣿⣿⣿⣿⣿⣿⣿⣿⣿⢅⠀⠐⠀⠀⠀⠀⠀⠀⢘⣿⣿⣿⣿⣿⠀⠀⠀⠀⠀⠀⠀⠀⠀⠀⠀⠀</a:t>
            </a:r>
            <a:br/>
            <a:r>
              <a:t>⠀⠀⠀⠀⠀⠀⠀⠀⠀⠀⠀⣹⣿⣿⣿⡿⣿⣿⣿⣿⣿⣿⣿⣿⣿⡏⢑⢔⢔⢕⢵⢷⠎⠝⠝⠝⢝⢝⢷⣿⣿⣿⣿⣿⣿⣿⣿⣿⣿⣿⣿⣿⣿⢇⢀⠀⠀⠀⠀⠀⠀⠀⠀⠕⢸⣿⣿⣿⣿⠀⠀⠀⠀⠀⠀⠀⠀⠀⠀⠀⠀</a:t>
            </a:r>
            <a:br/>
            <a:r>
              <a:t>⠀⠀⠀⠀⠀⠀⠀⠀⠀⠀⠀⣿⣿⣿⣿⣿⣿⣿⣿⣿⣿⣿⣿⣿⡇⣱⡇⡱⢗⡵⢸⣕⢕⢕⢔⢕⣱⡕⡜⣿⣻⣿⣿⣿⣿⣿⣿⣿⣿⣿⣿⣿⣿⡕⢕⢔⢐⢐⢔⢔⢄⢄⢔⢔⢜⣿⣿⣿⣿⠀⠀⠀⠀⠀⠀⠀⠀⠀⠀⠀⠀</a:t>
            </a:r>
            <a:br/>
            <a:r>
              <a:t>⠀⠀⠀⠀⠀⠀⠀⠀⠀⠀⠀⣿⣿⣿⣿⣿⣿⣿⣿⣿⣿⣿⣿⣿⡇⢗⢷⣾⣵⣵⣵⣵⣵⣕⣕⢜⣕⣳⣿⣿⣿⣿⣿⣿⣿⣿⣿⣿⣿⣿⣿⣿⣿⢕⢕⢕⢕⢕⢕⢕⢕⢕⢕⢕⢕⣿⣿⣿⣿⠀⠀⠀⠀⠀⠀⠀⠀⠀⠀⠀⠀</a:t>
            </a:r>
            <a:br/>
            <a:r>
              <a:t>⠀⠀⠀⠀⠀⠀⠀⠀⠀⠀⠀⣿⣿⣿⣿⣿⣿⣿⣿⣿⣿⣿⣿⣿⢕⡇⣸⣿⣿⣿⣿⣿⣿⣿⣿⣿⣿⣿⣿⣿⣿⣿⣿⣿⣿⣿⣿⣿⣿⣿⣿⣿⣿⢕⢕⢕⢕⢕⢕⢕⢕⢕⢕⡕⢕⣿⣿⣿⣿⠀⠀⠀⠀⠀⠀⠀⠀⠀⠀⠀⠀</a:t>
            </a:r>
            <a:br/>
            <a:r>
              <a:t>⠀⠀⠀⠀⠀⠀⠀⠀⠀⠀⠀⣿⣿⣿⣿⣿⣿⣿⣿⣿⣿⣿⣿⣿⢕⢹⣿⣿⣿⣿⣿⣿⣿⣿⣿⣿⣿⣿⣿⣿⣿⣿⣿⣿⣿⣿⣿⣿⣿⣿⣿⣿⣿⣵⣵⣵⣕⣱⣵⣷⣾⣷⣼⣷⣿⣿⣿⣿⣿⠀⠀⠀⠀⠀⠀⠀⠀⠀⠀⠀⠀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⠀⠀⠀⠀⠀⠀⠀⠀⠀⠀⠀⣿⣿⣿⣿⣿⣿⣿⣿⣿⣿⣿⣿⣿⣇⢸⣿⣿⣿⣟⣟⣿⣿⣿⣿⣿⣿⣿⣿⣿⣿⣿⣿⣿⣿⣿⣿⣿⣿⣿⣿⣿⣿⣿⣿⣿⣿⣿⣿⣿⣿⣿⣿⣿⣿⣿⣿⣿⣿⠀⠀⠀⠀⠀⠀⠀⠀⠀⠀⠀⠀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⠀⠀⠀⠀⠀⠀⠀⠀⠀⠀⠀⣿⣿⣿⣿⣿⣿⣿⣿⣿⣿⣿⣿⣿⣿⣿⣿⣿⣿⣿⣿⣿⣿⣯⣵⣵⣿⣿⣿⣿⣿⣿⣿⣿⣿⣿⣿⣿⣿⣿⣿⣿⣿⣿⣿⣿⣿⣿⣿⣿⣿⣿⣿⣿⣿⣿⣿⣿⣿⠀⠀⠀⠀⠀⠀⠀⠀⠀⠀⠀⠀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⠀⠀⠀⠀⠀⠀⠀⠀⠀⠀⠀⣿⣿⣿⣿⣿⣿⣿⣿⣿⣿⣿⣿⣿⣿⣿⣿⣿⣿⣿⣾⣿⣿⣿⢿⢏⣩⣿⣿⣿⣿⣿⣿⣿⣿⣿⣿⣿⣿⣿⣿⣿⣿⣿⣿⣿⣿⣿⣿⣿⣿⣿⣿⣿⣿⣿⣿⣿⣿⠀⠀⠀⠀⠀⠀⠀⠀⠀⠀⠀⠀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⠀⠀⠀⠀⠀⠀⠀⠀⠀⠀⠀⣿⣿⣿⣿⣿⣿⣿⣿⣿⣿⣿⣿⣿⣿⢏⣿⣿⣿⣿⣿⣿⣿⣿⣿⣿⣿⣿⠟⣿⣿⣿⣿⣿⣿⣿⣿⣿⣿⣿⣿⣿⣿⣿⣿⣿⣿⣿⣿⣿⣿⣿⣿⣿⣿⣿⣿⣿⣿⠀⠀⠀⠀⠀⠀⠀⠀⠀⠀⠀⠀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⠀⠀⠀⠀⠀⠀⠀⠀⠀⠀⠀⣿⣿⣿⣿⣿⣿⣿⣿⣿⣿⣿⣿⣿⡏⢕⢸⣿⣿⣿⣿⡿⡿⣿⣿⣿⣿⢇⠀⢻⣿⣿⣿⣿⣿⣿⣿⣿⣿⣿⣿⣿⣿⣿⣿⣿⣿⣿⣿⣿⣿⣿⣿⣿⣿⣿⣿⣿⣿⠀⠀⠀⠀⠀⠀⠀⠀⠀⠀⠀⠀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⠀⠀⠀⠀⠀⠀⠀⠀⠀⠀⠀⣿⣿⣿⣿⣿⣿⣿⣿⣿⣿⣿⣿⣿⠕⢕⢕⢝⢿⣿⣿⣿⣮⣮⡿⠟⠁⠀⠀⢸⣿⣿⣿⣿⣿⣿⣿⣿⣿⣿⣿⣿⣿⣿⣿⣿⣿⣿⣿⣿⣿⣿⣿⣿⣿⣿⣿⣿⣿⠀⠀⠀⠀⠀⠀⠀⠀⠀⠀⠀⠀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⠀⠀⠀⠀⠀⠀⠀⠀⠀⠀⠀⣿⣿⣿⣿⣿⣿⣿⣿⣿⣿⣿⣿⣿⠀⢕⢕⢁⠑⠙⠙⠙⠙⠑⠀⠀⠀⠀⠀⢸⣿⣿⣿⣿⣿⣿⣿⣿⣿⣿⣿⣿⣿⣿⣿⣿⣿⣿⣿⣿⣿⣿⣿⣿⣿⣿⣿⣿⣿⠀⠀⠀⠀⠀⠀⠀⠀⠀⠀⠀⠀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⠀⠀⠀⠀⠀⠀⠀⠀⠀⠀⠀⣿⣿⣿⣿⣿⣿⣿⣿⣿⣿⣿⣿⣿⡕⢕⢕⢅⢁⠀⠀⠀⠀⠀⠀⠀⠀⢄⢄⣿⣿⣿⣿⣿⣿⣿⣿⣿⣿⣿⣿⣿⣿⣿⣿⣿⣿⣿⣿⣿⣿⣿⣿⣿⣿⣿⣿⣿⣿⠀⠀⠀⠀⠀⠀⠀⠀⠀⠀⠀⠀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⠀⠀⠀⠀⠀⠀⠀⠀⠀⠀⠀⣿⣿⣿⣿⣿⣿⣿⣿⣿⣿⣿⣿⣿⡇⢕⢕⢕⢕⢔⢔⢔⢔⢐⢄⢄⢕⢕⢕⣿⣿⣿⣿⣿⣿⣿⣿⣿⣿⣿⣿⣿⣿⣿⣿⣿⣿⣿⣿⣿⣿⣿⣿⣿⣿⣿⣿⣿⣿⠀⠀⠀⠀⠀⠀⠀⠀⠀⠀⠀⠀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⠀⠀⠀⠀⠀⠀⠀⠀⠀⠀⠀⣿⣿⣿⣿⣿⣿⣿⣿⣿⣿⣿⣿⣿⣿⡕⢕⢕⢕⢕⢕⢕⢅⢅⢔⢕⢕⠑⣸⣿⣿⣿⣿⣿⣿⣿⣿⣿⣿⣿⣿⣿⣿⣿⣿⣿⣿⣿⣿⣿⣿⣿⣿⣿⣿⣿⣿⣿⣿⠀⠀⠀⠀⠀⠀⠀⠀⠀⠀⠀⠀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⠀⠀⠀⠀⠀⠀⠀⠀⠀⠀⠀⣿⣿⣿⣿⣿⣿⣿⣿⣿⣿⣿⣿⣿⣿⣷⡕⢕⢕⢕⢕⢕⢕⢕⢕⢕⠕⢰⣿⣿⣿⣿⣿⣿⣿⣿⣿⣿⣿⣿⣿⣿⣿⣿⣿⣿⣿⣿⣿⣿⣿⣿⣿⣿⣿⣿⣿⣿⣿⠀⠀⠀⠀⠀⠀⠀⠀⠀⠀⠀⠀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⠀⠀⠀⠀⠀⠀⠀⠀⠀⠀⠀⣿⣿⣿⣿⣿⣿⣿⣿⣿⣿⣿⣿⣿⣿⣿⡇⠁⢕⢕⢕⢕⢕⢕⢕⢕⢰⣿⣿⣿⣿⣿⣿⣿⣿⣿⣿⣿⣿⣿⣿⣿⣿⣿⣿⣿⣿⣿⣿⣿⣿⣿⣿⣿⣿⣿⣿⣿⣿⠀⠀⠀⠀⠀⠀⠀⠀⠀⠀⠀⠀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⠀⠀⠀⠀⠀⠀⠀⠀⠀⠀⠀⠛⠛⠛⠛⠛⠛⠛⠛⠛⠛⠛⠛⠛⠛⠛⠛⠀⠑⠑⠑⠑⠑⠑⠑⠑⠛⠛⠛⠛⠛⠛⠛⠛⠛⠛⠛⠛⠛⠛⠛⠛⠛⠛⠛⠛⠛⠛⠛⠛⠛⠛⠛⠛⠛⠛⠛⠛⠛⠀⠀⠀⠀⠀⠀⠀⠀⠀⠀⠀⠀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⠀⠀⠀⠀⠀⠀⠀⠀⠀⠀⠀⣿⣿⣿⣿⣿⣿⣿⣿⣿⣿⣿⣿⣿⣿⣿⡿⠟⠟⠝⠑⢅⢕⢘⢟⢻⡿⣿⣿⣿⣿⣿⣿⣿⣿⣿⣿⣿⣿⣿⣿⣿⣿⡇⠁⠀⠀⠀⠀⠀⠀⠀⠀⢜⣿⣿⣿⣿⣿⠀⠀⠀⠀⠀⠀⠀⠀⠀⠀⠀⠀</a:t>
            </a:r>
            <a:br/>
            <a:r>
              <a:t>⠀⠀⠀⠀⠀⠀⠀⠀⠀⠀⠀⣿⣿⣿⣿⣿⣿⣿⣿⣿⣿⣿⣿⣿⣿⢟⢕⢄⢔⢔⢱⡼⢵⢵⢷⢷⢷⣵⣾⣿⣿⣿⣿⣿⣿⣿⣿⣿⣿⣿⣿⣿⣿⢕⠀⠀⠀⠀⠀⠀⠀⠀⠀⠕⢻⣿⣿⣿⣿⠀⠀⠀⠀⠀⠀⠀⠀⠀⠀⠀⠀</a:t>
            </a:r>
            <a:br/>
            <a:r>
              <a:t>⠀⠀⠀⠀⠀⠀⠀⠀⠀⠀⠀⣿⣿⣿⣿⣿⣿⣿⣿⣿⣿⣿⣿⡟⢱⡕⢕⣷⡕⢟⢕⠅⢅⢁⢕⢕⢕⢺⣿⣿⣿⣿⣿⣿⣿⣿⣿⣿⣿⣿⣿⣿⣿⢅⢀⠀⢐⢀⢐⢔⠐⠀⢔⢄⢸⣿⣿⣿⣿⠀⠀⠀⠀⠀⠀⠀⠀⠀⠀⠀⠀</a:t>
            </a:r>
            <a:br/>
            <a:r>
              <a:t>⠀⠀⠀⠀⠀⠀⠀⠀⠀⠀⠀⣿⣿⣿⣿⣿⣿⣿⣿⣿⣿⣿⣿⡇⢿⣵⣱⣕⢕⣕⡜⢕⢕⢕⢕⣿⣎⣮⣿⣿⣿⣿⣿⣿⣿⣿⣿⣿⣿⣿⣿⣿⡏⢕⢕⢕⢕⢕⢕⢕⢕⢕⢕⢕⢸⣿⣿⣿⣿⠀⠀⠀⠀⠀⠀⠀⠀⠀⠀⠀⠀</a:t>
            </a:r>
            <a:br/>
            <a:r>
              <a:t>⠀⠀⠀⠀⠀⠀⠀⠀⠀⠀⠀⣿⣿⣿⣿⣿⣿⣿⣿⣿⣿⣿⣿⢇⣕⢸⣿⣿⣿⣿⣿⣿⣷⣷⣾⣷⣾⣿⣿⣿⣿⣿⣿⣿⣿⣿⣿⣿⣿⣿⣿⣿⣇⢕⢕⢕⢕⢕⢕⢕⢕⢕⢕⢕⢕⣿⣿⣿⣿⠀⠀⠀⠀⠀⠀⠀⠀⠀⠀⠀⠀</a:t>
            </a:r>
            <a:br/>
            <a:r>
              <a:t>⠀⠀⠀⠀⠀⠀⠀⠀⠀⠀⠀⣿⣿⣿⣿⣿⣿⣿⣿⣿⣿⣿⣿⢕⢕⣾⣿⣿⣿⣿⣿⣿⣿⣿⣿⣿⣿⣿⣿⣿⣿⣿⣿⣿⣿⣿⣿⣿⣿⣿⣿⣿⣏⣱⣵⣕⣕⢱⣵⣵⣷⣧⣵⣿⣿⣿⣿⣿⣿⠀⠀⠀⠀⠀⠀⠀⠀⠀⠀⠀⠀</a:t>
            </a:r>
            <a:br/>
            <a:r>
              <a:t>⠀⠀⠀⠀⠀⠀⠀⠀⠀⠀⠀⣿⣿⣿⣿⣿⣿⣿⣿⣿⣿⣿⣿⡕⢕⣿⣿⣿⣿⣿⣿⣿⣿⣿⣿⣿⣿⣿⣿⣿⣿⣿⣿⣿⣿⣿⣿⣿⣿⣿⣿⣿⣿⣿⣿⣿⣿⣿⣿⣿⣿⣿⣿⣿⣿⣿⣿⣿⣿⠀⠀⠀⠀⠀⠀⠀⠀⠀⠀⠀⠀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⠀⠀⠀⠀⠀⠀⠀⠀⠀⠀⠀⣿⣿⣿⣿⣿⣿⣿⣿⣿⣿⣿⣿⣽⣷⣿⣿⣿⣾⣷⣿⣿⣿⣿⣿⣿⣯⣽⣿⣿⣿⣿⣿⣿⣿⣿⣿⣿⣿⣿⣿⣿⣿⣿⣿⣿⣿⣿⣿⣿⣿⣿⣿⣿⣿⣿⣿⣿⣿⠀⠀⠀⠀⠀⠀⠀⠀⠀⠀⠀⠀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⠀⠀⠀⠀⠀⠀⠀⠀⠀⠀⠀⣿⣿⣿⣿⣿⣿⣿⣿⣿⣿⣿⣿⣿⣿⣿⣿⣿⣿⣟⣿⣿⣿⣿⣿⠿⢿⣿⣿⣿⣿⣿⣿⣿⣿⣿⣿⣿⣿⣿⣿⣿⣿⣿⣿⣿⣿⣿⣿⣿⣿⣿⣿⣿⣿⣿⣿⣿⣿⠀⠀⠀⠀⠀⠀⠀⠀⠀⠀⠀⠀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⠀⠀⠀⠀⠀⠀⠀⠀⠀⠀⠀⣿⣿⣿⣿⣿⣿⣿⣿⣿⣿⣿⣿⣿⣿⣿⣿⣿⣿⣿⣿⣿⣿⣯⣵⣾⣿⣿⣿⣿⣿⣿⣿⣿⣿⣿⣿⣿⣿⣿⣿⣿⣿⣿⣿⣿⣿⣿⣿⣿⣿⣿⣿⣿⣿⣿⣿⣿⣿⠀⠀⠀⠀⠀⠀⠀⠀⠀⠀⠀⠀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⠀⠀⠀⠀⠀⠀⠀⠀⠀⠀⠀⣿⣿⣿⣿⣿⣿⣿⣿⣿⣿⣿⣿⣿⡿⢻⣿⣿⣿⣿⣿⣿⣿⣿⣿⣿⣿⡿⢿⣿⣿⣿⣿⣿⣿⣿⣿⣿⣿⣿⣿⣿⣿⣿⣿⣿⣿⣿⣿⣿⣿⣿⣿⣿⣿⣿⣿⣿⣿⠀⠀⠀⠀⠀⠀⠀⠀⠀⠀⠀⠀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⠀⠀⠀⠀⠀⠀⠀⠀⠀⠀⠀⣿⣿⣿⣿⣿⣿⣿⣿⣿⣿⣿⣿⣿⢇⢕⣿⣿⣿⣿⣿⣿⣿⣿⣿⣿⣿⠇⠸⣿⣿⣿⣿⣿⣿⣿⣿⣿⣿⣿⣿⣿⣿⣿⣿⣿⣿⣿⣿⣿⣿⣿⣿⣿⣿⣿⣿⣿⣿⠀⠀⠀⠀⠀⠀⠀⠀⠀⠀⠀⠀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⠀⠀⠀⠀⠀⠀⠀⠀⠀⠀⠀⣿⣿⣿⣿⣿⣿⣿⣿⣿⣿⣿⣿⣿⢕⢕⢜⢿⣿⣿⣿⣜⣹⣽⡿⠟⠑⠀⠀⣿⣿⣿⣿⣿⣿⣿⣿⣿⣿⣿⣿⣿⣿⣿⣿⣿⣿⣿⣿⣿⣿⣿⣿⣿⣿⣿⣿⣿⣿⠀⠀⠀⠀⠀⠀⠀⠀⠀⠀⠀⠀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⠀⠀⠀⠀⠀⠀⠀⠀⠀⠀⠀⣿⣿⣿⣿⣿⣿⣿⣿⣿⣿⣿⣿⡇⠀⢕⢕⠑⠜⠟⢟⠟⠏⠑⠀⠀⠀⠀⠀⣿⣿⣿⣿⣿⣿⣿⣿⣿⣿⣿⣿⣿⣿⣿⣿⣿⣿⣿⣿⣿⣿⣿⣿⣿⣿⣿⣿⣿⣿⠀⠀⠀⠀⠀⠀⠀⠀⠀⠀⠀⠀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⠀⠀⠀⠀⠀⠀⠀⠀⠀⠀⠀⣿⣿⣿⣿⣿⣿⣿⣿⣿⣿⣿⣿⣷⢔⢕⢕⢀⠀⠄⠀⠀⠀⠀⠀⠀⠀⢀⢄⣿⣿⣿⣿⣿⣿⣿⣿⣿⣿⣿⣿⣿⣿⣿⣿⣿⣿⣿⣿⣿⣿⣿⣿⣿⣿⣿⣿⣿⣿⠀⠀⠀⠀⠀⠀⠀⠀⠀⠀⠀⠀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⠀⠀⠀⠀⠀⠀⠀⠀⠀⠀⠀⣿⣿⣿⣿⣿⣿⣿⣿⣿⣿⣿⣿⣿⡕⢕⢕⢕⢔⢀⢄⢀⠄⢀⢄⢄⢕⢕⢸⣿⣿⣿⣿⣿⣿⣿⣿⣿⣿⣿⣿⣿⣿⣿⣿⣿⣿⣿⣿⣿⣿⣿⣿⣿⣿⣿⣿⣿⣿⠀⠀⠀⠀⠀⠀⠀⠀⠀⠀⠀⠀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⠀⠀⠀⠀⠀⠀⠀⠀⠀⠀⠀⣿⣿⣿⣿⣿⣿⣿⣿⣿⣿⣿⣿⣿⣧⢕⢕⢕⢕⢕⢕⠕⢑⢅⢕⢕⢕⢅⣾⣿⣿⣿⣿⣿⣿⣿⣿⣿⣿⣿⣿⣿⣿⣿⣿⣿⣿⣿⣿⣿⣿⣿⣿⣿⣿⣿⣿⣿⣿⠀⠀⠀⠀⠀⠀⠀⠀⠀⠀⠀⠀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⠀⠀⠀⠀⠀⠀⠀⠀⠀⠀⠀⣿⣿⣿⣿⣿⣿⣿⣿⣿⣿⣿⣿⣿⣿⣧⡕⢕⢕⢕⢔⢕⢕⢕⢕⢕⠕⣼⣿⣿⣿⣿⣿⣿⣿⣿⣿⣿⣿⣿⣿⣿⣿⣿⣿⣿⣿⣿⣿⣿⣿⣿⣿⣿⣿⣿⣿⣿⣿⠀⠀⠀⠀⠀⠀⠀⠀⠀⠀⠀⠀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⠀⠀⠀⠀⠀⠀⠀⠀⠀⠀⠀⣿⣿⣿⣿⣿⣿⣿⣿⣿⣿⣿⣿⣿⣿⣿⡇⠑⢕⢕⢕⢕⢕⢕⢕⢕⣼⣿⣿⣿⣿⣿⣿⣿⣿⣿⣿⣿⣿⣿⣿⣿⣿⣿⣿⣿⣿⣿⣿⣿⣿⣿⣿⣿⣿⣿⣿⣿⣿⠀⠀⠀⠀⠀⠀⠀⠀⠀⠀⠀⠀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⠀⠀⠀⠀⠀⠀⠀⠀⠀⠀⠀⠛⠛⠛⠛⠛⠛⠛⠛⠛⠛⠛⠛⠛⠛⠛⠃⠀⠑⠑⠑⠑⠑⠑⠑⠑⠛⠛⠛⠛⠛⠛⠛⠛⠛⠛⠛⠛⠛⠛⠛⠛⠛⠛⠛⠛⠛⠛⠛⠛⠛⠛⠛⠛⠛⠛⠛⠛⠛⠀⠀⠀⠀⠀⠀⠀⠀⠀⠀⠀⠀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⠀⠀⠀⠀⠀⠀⠀⠀⠀⠀⠀⣿⣿⣿⣿⣿⣿⣿⣿⣿⣿⣿⣿⣿⣿⣿⣿⣿⣿⣿⣿⣿⣿⣿⣿⣿⣿⣿⣿⣿⣿⣿⣿⣿⣿⣿⣿⣿⣿⣿⣿⣿⣿⢕⠀⠀⠀⠀⠀⠀⠀⠀⠁⢻⣿⣿⣿⣿⣿⠀⠀⠀⠀⠀⠀⠀⠀⠀⠀⠀⠀</a:t>
            </a:r>
            <a:br/>
            <a:r>
              <a:t>⠀⠀⠀⠀⠀⠀⠀⠀⠀⠀⠀⣿⣿⣿⣿⣿⣿⣿⣿⣿⣿⣿⣿⣿⣿⡿⢿⠟⠝⢝⢝⢝⢻⢿⣿⣿⣿⣿⣿⣿⣿⣿⣿⣿⣿⣿⣿⣿⣿⣿⣿⣿⡟⠁⠀⠀⠀⠀⠀⠀⠀⠀⠀⢜⣿⣿⣿⣿⣿⠀⠀⠀⠀⠀⠀⠀⠀⠀⠀⠀⠀</a:t>
            </a:r>
            <a:br/>
            <a:r>
              <a:t>⠀⠀⠀⠀⠀⠀⠀⠀⠀⠀⠀⣿⣿⣿⣿⣿⣿⣿⣿⣿⣿⣿⣿⢿⢇⢄⢐⢄⢕⣟⣕⣵⡧⢷⢧⣼⣿⣿⣿⣿⣿⣿⣿⣿⣿⣿⣿⣿⣿⣿⣿⣿⡇⢅⠀⠐⠐⠀⢄⢀⠀⠀⢀⢕⣿⣿⣿⣿⣿⠀⠀⠀⠀⠀⠀⠀⠀⠀⠀⠀⠀</a:t>
            </a:r>
            <a:br/>
            <a:r>
              <a:t>⠀⠀⠀⠀⠀⠀⠀⠀⠀⠀⠀⣿⣿⣿⣿⣿⣿⣿⣿⣿⣿⣿⢏⢕⢕⣵⢕⢱⢟⠋⠁⠁⢅⢕⢕⢸⣿⣿⣿⣿⣿⣿⣿⣿⣿⣿⣿⣿⣿⣿⣿⣿⡇⢕⢕⢕⢕⢕⢄⢔⢕⢔⢕⢕⢻⣿⣿⣿⣿⠀⠀⠀⠀⠀⠀⠀⠀⠀⠀⠀⠀</a:t>
            </a:r>
            <a:br/>
            <a:r>
              <a:t>⠀⠀⠀⠀⠀⠀⠀⠀⠀⠀⠀⣿⣿⣿⣿⣿⣿⣿⣿⣿⣿⡇⢱⣇⢕⢜⢕⢕⢕⢔⢕⢔⢕⣼⣟⣵⣾⣿⣿⣿⣿⣿⣿⣿⣿⣿⣿⣿⣿⣿⣿⣿⡇⢕⢕⢕⢕⢕⢕⢕⢕⢕⢕⢕⢸⣿⣿⣿⣿⠀⠀⠀⠀⠀⠀⠀⠀⠀⠀⠀⠀</a:t>
            </a:r>
            <a:br/>
            <a:r>
              <a:t>⠀⠀⠀⠀⠀⠀⠀⠀⠀⠀⠀⣿⣿⣿⣿⣿⣿⣿⣿⣿⣿⡇⢜⢟⣿⣷⣷⣾⣿⣾⣷⣷⣮⣵⣿⣿⣿⣿⣿⣿⣿⣿⣿⣿⣿⣿⣿⣿⣿⣿⣿⣿⣇⣱⣵⣕⢱⣵⣵⣵⣵⣼⣵⣵⣿⣿⣿⣿⣿⠀⠀⠀⠀⠀⠀⠀⠀⠀⠀⠀⠀</a:t>
            </a:r>
            <a:br/>
            <a:r>
              <a:t>⠀⠀⠀⠀⠀⠀⠀⠀⠀⠀⠀⣿⣿⣿⣿⣿⣿⣿⣿⣿⣿⡇⢕⢕⣿⣿⣿⣿⣿⣿⣿⣿⣿⣿⣿⣿⣿⣿⣿⣿⣿⣿⣿⣿⣿⣿⣿⣿⣿⣿⣿⣿⣿⣟⣿⣿⣿⣿⣿⣿⣿⣿⣿⣿⣿⣿⣿⣿⣿⠀⠀⠀⠀⠀⠀⠀⠀⠀⠀⠀⠀</a:t>
            </a:r>
            <a:br/>
            <a:r>
              <a:t>⠀⠀⠀⠀⠀⠀⠀⠀⠀⠀⠀⣿⣿⣿⣿⣿⣿⣿⣿⣿⣿⣧⢕⢹⣿⣿⣿⣿⣿⣿⣿⣿⣿⣿⣿⣿⣿⣿⣿⣿⣿⣿⣿⣿⣿⣿⣿⣿⣿⣿⣿⣿⣿⣿⣿⣿⣿⣿⣿⣿⣿⣿⣿⣿⣿⣿⣿⣿⣿⠀⠀⠀⠀⠀⠀⠀⠀⠀⠀⠀⠀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⠀⠀⠀⠀⠀⠀⠀⠀⠀⠀⠀⣿⣿⣿⣿⣿⣿⣿⣿⣿⣿⣿⣧⣸⣿⣿⣿⣿⣿⣿⣿⣿⣿⣿⣿⣯⣿⣿⣿⣿⣿⣿⣿⣿⣿⣿⣿⣿⣿⣿⣿⣿⣿⣿⣿⣿⣿⣿⣿⣿⣿⣿⣿⣿⣿⣿⣿⣿⣿⠀⠀⠀⠀⠀⠀⠀⠀⠀⠀⠀⠀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⠀⠀⠀⠀⠀⠀⠀⠀⠀⠀⠀⣿⣿⣿⣿⣿⣿⣿⣿⣿⣿⣿⣿⣿⣿⣿⣿⣿⣿⣿⣿⣿⣷⣷⣿⢿⣿⣿⣿⣿⣿⣿⣿⣿⣿⣿⣿⣿⣿⣿⣿⣿⣿⣿⣿⣿⣿⣿⣿⣿⣿⣿⣿⣿⣿⣿⣿⣿⣿⠀⠀⠀⠀⠀⠀⠀⠀⠀⠀⠀⠀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⠀⠀⠀⠀⠀⠀⠀⠀⠀⠀⠀⣿⣿⣿⣿⣿⣿⣿⣿⣿⣿⣿⣿⣿⡇⢻⣿⣿⣿⣿⣿⣿⣿⣿⣿⣿⡟⠀⢹⣿⣿⣿⣿⣿⣿⣿⣿⣿⣿⣿⣿⣿⣿⣿⣿⣿⣿⣿⣿⣿⣿⣿⣿⣿⣿⣿⣿⣿⣿⠀⠀⠀⠀⠀⠀⠀⠀⠀⠀⠀⠀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⠀⠀⠀⠀⠀⠀⠀⠀⠀⠀⠀⣿⣿⣿⣿⣿⣿⣿⣿⣿⣿⣿⣿⣿⡇⢜⢻⣿⣿⣿⣿⡟⢻⣿⡟⠝⠁⠀⠀⣿⣿⣿⣿⣿⣿⣿⣿⣿⣿⣿⣿⣿⣿⣿⣿⣿⣿⣿⣿⣿⣿⣿⣿⣿⣿⣿⣿⣿⣿⠀⠀⠀⠀⠀⠀⠀⠀⠀⠀⠀⠀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⠀⠀⠀⠀⠀⠀⠀⠀⠀⠀⠀⣿⣿⣿⣿⣿⣿⣿⣿⣿⣿⣿⣿⣿⠕⢕⢕⢜⢟⢿⢿⢿⠏⠙⠁⠀⠀⠀⠀⣿⣿⣿⣿⣿⣿⣿⣿⣿⣿⣿⣿⣿⣿⣿⣿⣿⣿⣿⣿⣿⣿⣿⣿⣿⣿⣿⣿⣿⣿⠀⠀⠀⠀⠀⠀⠀⠀⠀⠀⠀⠀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⠀⠀⠀⠀⠀⠀⠀⠀⠀⠀⠀⣿⣿⣿⣿⣿⣿⣿⣿⣿⣿⣿⣿⣿⢀⢕⢕⢄⢀⠀⠁⠁⠀⠀⠀⠀⠀⠀⢀⣿⣿⣿⣿⣿⣿⣿⣿⣿⣿⣿⣿⣿⣿⣿⣿⣿⣿⣿⣿⣿⣿⣿⣿⣿⣿⣿⣿⣿⣿⠀⠀⠀⠀⠀⠀⠀⠀⠀⠀⠀⠀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⠀⠀⠀⠀⠀⠀⠀⠀⠀⠀⠀⣿⣿⣿⣿⣿⣿⣿⣿⣿⣿⣿⣿⣿⡇⢕⢕⢔⢕⢀⠀⠀⠀⠀⢀⢄⠔⢕⢸⣿⣿⣿⣿⣿⣿⣿⣿⣿⣿⣿⣿⣿⣿⣿⣿⣿⣿⣿⣿⣿⣿⣿⣿⣿⣿⣿⣿⣿⣿⠀⠀⠀⠀⠀⠀⠀⠀⠀⠀⠀⠀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⠀⠀⠀⠀⠀⠀⠀⠀⠀⠀⠀⣿⣿⣿⣿⣿⣿⣿⣿⣿⣿⣿⣿⣿⣿⡕⢕⢕⠕⠕⠕⠔⠐⠑⢁⢔⢕⢁⣼⣿⣿⣿⣿⣿⣿⣿⣿⣿⣿⣿⣿⣿⣿⣿⣿⣿⣿⣿⣿⣿⣿⣿⣿⣿⣿⣿⣿⣿⣿⠀⠀⠀⠀⠀⠀⠀⠀⠀⠀⠀⠀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⠀⠀⠀⠀⠀⠀⠀⠀⠀⠀⠀⣿⣿⣿⣿⣿⣿⣿⣿⣿⣿⣿⣿⣿⣿⣷⡕⢔⢔⠀⠀⢀⢔⢕⢕⢕⢕⢰⣿⣿⣿⣿⣿⣿⣿⣿⣿⣿⣿⣿⣿⣿⣿⣿⣿⣿⣿⣿⣿⣿⣿⣿⣿⣿⣿⣿⣿⣿⣿⠀⠀⠀⠀⠀⠀⠀⠀⠀⠀⠀⠀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⠀⠀⠀⠀⠀⠀⠀⠀⠀⠀⠀⠛⠛⠛⠛⠛⠛⠛⠛⠛⠛⠛⠛⠛⠛⠛⠛⠃⠑⠑⠑⠑⠑⠑⠑⠑⠑⠛⠛⠛⠛⠛⠛⠛⠛⠛⠛⠛⠛⠛⠛⠛⠛⠛⠛⠛⠛⠛⠛⠛⠛⠛⠛⠛⠛⠛⠛⠛⠛⠀⠀⠀⠀⠀⠀⠀⠀⠀⠀⠀⠀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⠀⠀⠀⠀⠀⠀⠀⠀⠀⠀⠀⣿⣿⣿⣿⣿⣿⣿⣿⣿⣿⣿⣿⣿⣿⣿⣿⣿⣿⣿⣿⣿⣿⣿⣿⣿⣿⣿⣿⣿⣿⣿⣿⣿⣿⣿⣿⣿⣿⣿⣿⣿⣿⠕⠀⠀⠀⠀⠀⠀⠀⠀⠑⢻⣿⣿⣿⣿⣿⠀⠀⠀⠀⠀⠀⠀⠀⠀⠀⠀⠀</a:t>
            </a:r>
            <a:br/>
            <a:r>
              <a:t>⠀⠀⠀⠀⠀⠀⠀⠀⠀⠀⠀⢹⣿⢻⢿⣿⣿⣿⣿⣿⣿⣿⣿⣿⣿⣿⣿⣿⣿⣿⣿⣿⣿⣿⣿⣿⣻⣿⣿⣿⣿⣿⣿⣿⣿⣿⣿⣿⣿⣿⣿⣿⢇⠀⠀⠀⠀⠀⠀⠀⠀⠀⠀⢜⣿⣿⣿⣿⣿⠀⠀⠀⠀⠀⠀⠀⠀⠀⠀⠀⠀</a:t>
            </a:r>
            <a:br/>
            <a:r>
              <a:t>⠀⠀⠀⠀⠀⠀⠀⠀⠀⠀⠀⣿⣿⣿⣿⣿⣿⣿⣿⣿⣿⣿⣿⣿⣿⢿⢟⠝⢝⢝⢝⢝⢻⣿⣿⣿⣿⣿⣿⣿⣿⣿⣿⣿⣿⣿⣿⣿⣿⣿⣿⣿⡕⢀⠀⠔⠀⠀⢀⠀⠀⠄⠄⢕⣿⣿⣿⣿⣿⠀⠀⠀⠀⠀⠀⠀⠀⠀⠀⠀⠀</a:t>
            </a:r>
            <a:br/>
            <a:r>
              <a:t>⠀⠀⠀⠀⠀⠀⠀⠀⠀⠀⠀⢝⣿⣿⣿⣿⣿⣿⣿⣿⣿⣿⢿⢟⢑⢁⢁⢕⣜⣕⣵⣷⢷⢷⣷⣿⣿⣿⣿⣿⣿⣿⣿⣿⣿⣿⣿⣿⣿⣿⣿⣿⢕⢕⢔⢕⢔⢕⢀⢔⢔⢔⢔⢕⣿⣿⣿⣿⣿⠀⠀⠀⠀⠀⠀⠀⠀⠀⠀⠀⠀</a:t>
            </a:r>
            <a:br/>
            <a:r>
              <a:t>⠀⠀⠀⠀⠀⠀⠀⠀⠀⠀⠀⣿⣿⣿⣿⣿⣿⣿⣿⣿⣿⢿⢕⢕⢕⡕⢱⢞⢏⠙⢁⠁⢕⢑⢕⢿⣿⣿⣿⣿⣿⣿⣿⣿⣿⣿⣿⣿⣿⣿⣿⣿⢕⢕⢕⢕⢕⢕⢕⢕⢕⢕⢕⢕⢹⣿⣿⣿⣿⠀⠀⠀⠀⠀⠀⠀⠀⠀⠀⠀⠀</a:t>
            </a:r>
            <a:br/>
            <a:r>
              <a:t>⠀⠀⠀⠀⠀⠀⠀⠀⠀⠀⠀⣿⣿⣿⣿⣿⣿⣿⣿⣿⣿⢕⣿⢕⢜⢟⢕⢕⡕⢕⢄⢕⢱⣵⣵⣾⣿⣿⣿⣿⣿⣿⣿⣿⣿⣿⣿⣿⣿⣿⣿⣿⣕⣕⣕⣕⢕⣵⣵⣵⣧⣼⣵⣵⣿⣿⣿⣿⣿⠀⠀⠀⠀⠀⠀⠀⠀⠀⠀⠀⠀</a:t>
            </a:r>
            <a:br/>
            <a:r>
              <a:t>⠀⠀⠀⠀⠀⠀⠀⠀⠀⠀⠀⣿⣿⣿⣿⣿⣿⣿⣿⣿⣿⢇⢝⢻⣿⣷⣷⣿⣿⣿⣷⣷⣾⣾⣿⣿⣿⣿⣿⣿⣿⣿⣿⣿⣿⣿⣿⣿⣿⣿⣿⣿⣿⣟⣿⣿⣿⣿⣿⣿⣿⣿⣿⣿⣿⣿⣿⣿⣿⠀⠀⠀⠀⠀⠀⠀⠀⠀⠀⠀⠀</a:t>
            </a:r>
            <a:br/>
            <a:r>
              <a:t>⠀⠀⠀⠀⠀⠀⠀⠀⠀⠀⠀⣿⣿⣿⣿⣿⣿⣿⣿⣿⣿⢕⢕⣱⣿⣿⣿⣿⣿⣿⣿⣿⣿⣿⣿⣿⣿⣿⣿⣿⣿⣿⣿⣿⣿⣿⣿⣿⣿⣿⣿⣿⣿⣿⣿⣿⣿⣿⣿⣿⣿⣿⣿⣿⣿⣿⣿⣿⣿⠀⠀⠀⠀⠀⠀⠀⠀⠀⠀⠀⠀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⠀⠀⠀⠀⠀⠀⠀⠀⠀⠀⠀⣿⣿⣿⣿⣾⣿⣿⣿⣿⣿⢕⢕⣾⣿⣿⣿⣿⣿⣿⣿⣿⣿⣿⣿⣿⣿⣿⣿⣿⣿⣿⣿⣿⣿⣿⣿⣿⣿⣿⣿⣿⣿⣿⣿⣿⣿⣿⣿⣿⣿⣿⣿⣿⣿⣿⣿⣿⣿⠀⠀⠀⠀⠀⠀⠀⠀⠀⠀⠀⠀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⠀⠀⠀⠀⠀⠀⠀⠀⠀⠀⠀⣿⣿⣿⣿⣿⣿⣿⣿⣿⣿⣿⣧⣽⣿⣿⣿⣿⣿⣿⣿⣿⣿⣿⣿⣿⣿⣿⣿⣿⣿⣿⣿⣿⣿⣿⣿⣿⣿⣿⣿⣿⣿⣿⣿⣿⣿⣿⣿⣿⣿⣿⣿⣿⣿⣿⣿⣿⣿⠀⠀⠀⠀⠀⠀⠀⠀⠀⠀⠀⠀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⠀⠀⠀⠀⠀⠀⠀⠀⠀⠀⠀⢜⣿⣹⣿⣿⣿⣿⣿⣿⣿⣿⣿⣿⣿⣿⣿⣿⣿⣿⣿⣿⣿⣿⣿⣿⣿⣿⣿⣿⣿⣿⣿⣿⣿⣿⣿⣿⣿⣿⣿⣿⣿⣿⣿⣿⣿⣿⣿⣿⣿⣿⣿⣿⣿⣿⣿⣿⣿⠀⠀⠀⠀⠀⠀⠀⠀⠀⠀⠀⠀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⠀⠀⠀⠀⠀⠀⠀⠀⠀⠀⠀⣿⢿⣿⣿⣿⣿⣿⣿⣿⣿⣿⣿⣿⣿⣿⣿⣿⣿⣿⣿⣿⣿⢿⣻⣿⣿⣿⣿⣿⣿⣿⣿⣿⣿⣿⣿⣿⣿⣿⣿⣿⣿⣿⣿⣿⣿⣿⣿⣿⣿⣿⣿⣿⣿⣿⣿⣿⣿⠀⠀⠀⠀⠀⠀⠀⠀⠀⠀⠀⠀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⠀⠀⠀⠀⠀⠀⠀⠀⠀⠀⠀⣿⣿⣿⣿⣿⣿⣿⣿⣿⣿⣿⣿⣿⣿⣿⣿⣿⣿⣿⣿⣿⣷⣾⢿⣿⣿⣿⣿⣿⣿⣿⣿⣿⣿⣿⣿⣿⣿⣿⣿⣿⣿⣿⣿⣿⣿⣿⣿⣿⣿⣿⣿⣿⣿⣿⣿⣿⣿⠀⠀⠀⠀⠀⠀⠀⠀⠀⠀⠀⠀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⠀⠀⠀⠀⠀⠀⠀⠀⠀⠀⠀⣿⣿⣿⣿⣿⣿⣿⣿⣿⣿⣿⣿⣿⡿⣿⣿⣿⣿⣿⣿⣿⣿⣿⣿⣿⣿⠏⣿⣿⣿⣿⣿⣿⣿⣿⣿⣿⣿⣿⣿⣿⣿⣿⣿⣿⣿⣿⣿⣿⣿⣿⣿⣿⣿⣿⣿⣿⣿⠀⠀⠀⠀⠀⠀⠀⠀⠀⠀⠀⠀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⠀⠀⠀⠀⠀⠀⠀⠀⠀⠀⠀⣿⣿⣿⣿⣿⣿⣿⣿⣿⣿⣿⣿⣿⡇⢿⣿⣿⣿⣿⣿⣿⣿⣿⣿⣿⡟⠀⢸⣿⣿⣿⣿⣿⣿⣿⣿⣿⣿⣿⣿⣿⣿⣿⣿⣿⣿⣿⣿⣿⣿⣿⣿⣿⣿⣿⣿⣿⣿⠀⠀⠀⠀⠀⠀⠀⠀⠀⠀⠀⠀</a:t>
            </a:r>
            <a:br/>
            <a:r>
              <a:t>⠀⠀⠀⠀⠀⠀⠀⠀⠀⠀⠀⣿⣿⣽⣿⣿⣿⣿⣿⣿⣿⣿⣿⣿⣷⢜⢻⣿⣿⣿⣯⡝⢝⣿⢟⠙⠀⠀⢄⣿⣿⣿⣿⣿⣿⣿⣿⣿⣿⣿⣿⣿⣿⣿⣿⣿⣿⣿⣿⣿⣿⣿⣿⣿⣿⣿⣿⣿⣿⠀⠀⠀⠀⠀⠀⠀⠀⠀⠀⠀⠀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⠀⠀⠀⠀⠀⠀⠀⠀⠀⠀⠀⣿⣿⣿⣿⣿⣿⣿⣿⣿⣿⣿⣿⣿⣿⢕⢅⢘⠝⢻⢿⢿⠇⠁⠀⠀⠀⠀⢜⣿⣿⣿⣿⣿⣿⣿⣿⣿⣿⣿⣿⣿⣿⣿⣿⣿⣿⣿⣿⣿⣿⣿⣿⣿⣿⣿⣿⣿⣿⠀⠀⠀⠀⠀⠀⠀⠀⠀⠀⠀⠀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⠀⠀⠀⠀⠀⠀⠀⠀⠀⠀⠀⣿⣿⣿⣿⣿⣿⣿⣿⣿⣿⣿⣿⣿⣿⠁⢕⢔⢀⠀⠀⠀⠀⠀⠀⠀⠀⢀⢰⣿⣿⣿⣿⣿⣿⣿⣿⣿⣿⣿⣿⣿⣿⣿⣿⣿⣿⣿⣿⣿⣿⣿⣿⣿⣿⣿⣿⣿⣿⠀⠀⠀⠀⠀⠀⠀⠀⠀⠀⠀⠀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⠀⠀⠀⠀⠀⠀⠀⠀⠀⠀⠀⣿⣿⣿⣿⣿⣿⣿⣿⣿⣿⣿⣿⣿⣿⡆⢕⢔⢔⢁⠀⢀⠀⠀⢀⠄⢐⢕⢸⣿⣿⣿⣿⣿⣿⣿⣿⣿⣿⣿⣿⣿⣿⣿⣿⣿⣿⣿⣿⣿⣿⣿⣿⣿⣿⣿⣿⣿⣿⠀⠀⠀⠀⠀⠀⠀⠀⠀⠀⠀⠀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⠀⠀⠀⠀⠀⠀⠀⠀⠀⠀⠀⣿⣿⣿⣿⣿⣿⣿⣿⣿⣿⣿⣿⣿⣿⣿⡕⢕⠕⠕⠑⠕⠑⠑⢀⠔⢕⢄⣾⣿⣿⣿⣿⣿⣿⣿⣿⣿⣿⣿⣿⣿⣿⣿⣿⣿⣿⣿⣿⣿⣿⣿⣿⣿⣿⣿⣿⣿⣿⠀⠀⠀⠀⠀⠀⠀⠀⠀⠀⠀⠀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⠀⠀⠀⠀⠀⠀⠀⠀⠀⠀⠀⠛⠛⠛⠛⠛⠛⠛⠛⠛⠛⠛⠛⠛⠛⠛⠛⠑⠑⠐⠁⠀⠀⠐⠑⠑⠑⠑⠛⠛⠛⠛⠛⠛⠛⠛⠛⠛⠛⠛⠛⠛⠛⠛⠛⠛⠛⠛⠛⠛⠛⠛⠛⠛⠛⠛⠛⠛⠛⠀⠀⠀⠀⠀⠀⠀⠀⠀⠀⠀⠀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⠀⠀⠀⠀⠀⠀⠀⠀⠀⠀⠀⣿⣿⣿⣿⣿⢿⣿⣿⣿⣿⣿⣿⣿⣿⣿⣿⣿⣿⣿⣿⣿⣿⣿⣿⣿⣿⣿⣿⣿⣿⣿⣿⣿⣿⣿⣿⣿⣿⣿⣿⣿⣿⣿⣿⣿⣿⣿⣟⣫⡵⢵⢕⢕⢕⢕⢝⢟⢿⠀⠀⠀⠀⠀⠀⠀⠀⠀⠀⠀⠀</a:t>
            </a:r>
            <a:br/>
            <a:r>
              <a:t>⠀⠀⠀⠀⠀⠀⠀⠀⠀⠀⠀⣿⣿⡿⢿⡕⢕⢻⣿⣿⣿⣿⣿⣿⣿⣿⣿⣿⣿⣿⣿⣿⣿⣿⣿⣿⣿⣿⣿⣿⣿⣿⡟⢟⢟⢟⢟⢟⢻⢿⢿⣟⣿⢿⢿⢿⢿⢿⢿⢷⣷⣗⣗⣗⣧⣵⣷⣿⣿⠀⠀⠀⠀⠀⠀⠀⠀⠀⠀⠀⠀</a:t>
            </a:r>
            <a:br/>
            <a:r>
              <a:t>⠀⠀⠀⠀⠀⠀⠀⠀⠀⠀⠀⢿⣿⣿⡕⢕⢕⢜⣿⣿⣿⣿⣿⣿⣿⣿⣿⣿⣿⣿⣿⣿⣿⣿⣿⣿⣿⣿⣿⣿⣿⣿⣿⣿⣧⣕⢕⢕⢕⢕⢕⢕⢕⢕⢕⢕⢕⢕⢕⢕⢕⢕⣹⣼⣽⣿⣿⣿⣿⠀⠀⠀⠀⠀⠀⠀⠀⠀⠀⠀⠀</a:t>
            </a:r>
            <a:br/>
            <a:r>
              <a:t>⠀⠀⠀⠀⠀⠀⠀⠀⠀⠀⠀⣿⢕⢕⢕⢕⣕⣾⣿⣿⣿⣿⣿⣿⣿⣿⣿⣿⣿⣿⣿⣿⣿⣿⣿⣿⣿⣿⣿⣿⣿⣿⣿⣿⣿⡽⢝⢕⢕⢕⢕⢕⢕⢕⢕⢕⢕⢕⢕⢕⢕⣕⣸⣹⣿⣿⣿⣿⣿⠀⠀⠀⠀⠀⠀⠀⠀⠀⠀⠀⠀</a:t>
            </a:r>
            <a:br/>
            <a:r>
              <a:t>⠀⠀⠀⠀⠀⠀⠀⠀⠀⠀⠀⣿⣷⡧⢿⢿⣿⣿⣿⣿⣿⣿⣿⣿⣿⣿⣿⣿⣿⣿⣿⣿⣿⣿⣿⣿⣿⣿⣿⣿⣿⣿⣿⣿⣕⡕⢕⢕⢕⢕⢕⢕⡕⢕⢣⢕⢵⣵⣿⣿⣿⣿⣿⣿⣿⣿⣿⣿⣿⠀⠀⠀⠀⠀⠀⠀⠀⠀⠀⠀⠀</a:t>
            </a:r>
            <a:br/>
            <a:r>
              <a:t>⠀⠀⠀⠀⠀⠀⠀⠀⠀⠀⠀⣿⡿⡕⢕⢜⢻⣿⣿⣿⣿⣿⣿⣿⣿⣿⣿⣿⣿⣿⣿⣿⣿⣿⣿⣿⣿⣿⣿⣿⣿⣿⣿⣿⣿⣟⢝⢕⢕⢕⢕⢕⢕⢕⢱⣕⣕⢜⢝⢻⢿⣿⣿⣿⣿⣿⣿⣿⣿⠀⠀⠀⠀⠀⠀⠀⠀⠀⠀⠀⠀</a:t>
            </a:r>
            <a:br/>
            <a:r>
              <a:t>⠀⠀⠀⠀⠀⠀⠀⠀⠀⠀⠀⣿⣿⡕⢕⢕⢸⣿⣿⣿⣿⣿⣿⣿⣿⣿⣿⣿⣿⣿⣿⣿⣿⣿⣿⣿⣿⣿⣿⣿⣿⣿⣿⣿⣿⣿⣕⢕⢕⢕⠕⢕⢕⢕⢕⢜⢟⢟⢿⣿⣿⣿⣿⣿⣿⣿⣿⣿⣿⠀⠀⠀⠀⠀⠀⠀⠀⠀⠀⠀⠀</a:t>
            </a:r>
            <a:br/>
            <a:r>
              <a:t>⠀⠀⠀⠀⠀⠀⠀⠀⠀⠀⠀⣿⣿⢕⢕⢕⢕⣿⣿⣿⣿⣿⣿⣿⣿⣿⣿⣿⣿⣿⣿⣿⣿⣿⣿⣿⣿⣿⣿⣿⣿⣿⣿⣿⣿⣯⣿⢕⢕⢕⢕⢕⢕⢕⢕⢕⢕⢕⢕⢹⣿⣿⣿⣿⣿⣿⣿⣿⣿⠀⠀⠀⠀⠀⠀⠀⠀⠀⠀⠀⠀</a:t>
            </a:r>
            <a:br/>
            <a:r>
              <a:t>⠀⠀⠀⠀⠀⠀⠀⠀⠀⠀⠀⣿⣿⣧⢕⢕⢜⣿⣿⣿⣿⣿⣿⣿⣿⣿⣿⣿⣿⣿⣿⣿⣿⣿⣿⣿⣿⣿⣿⣿⣿⣿⣿⣿⣿⣿⡇⢕⢕⢕⢕⢕⢕⢕⢕⢕⢕⢕⢕⢕⢻⣿⣿⣿⣿⣿⣿⣿⣿⠀⠀⠀⠀⠀⠀⠀⠀⠀⠀⠀⠀</a:t>
            </a:r>
            <a:br/>
            <a:r>
              <a:t>⠀⠀⠀⠀⠀⠀⠀⠀⠀⠀⠀⣿⣿⣿⡇⢕⢸⣿⣿⣿⣿⣿⣿⣿⣿⣿⣿⣿⣿⣿⣿⣿⣿⣿⣿⣿⣿⣿⣿⣿⣿⣿⣿⣿⣿⢻⢇⢕⢕⢕⢕⢕⢕⢕⢕⢕⢕⢕⢕⢕⢕⣿⣿⣿⣿⣿⣿⣿⣿⠀⠀⠀⠀⠀⠀⠀⠀⠀⠀⠀⠀</a:t>
            </a:r>
            <a:br/>
            <a:r>
              <a:t>⠀⠀⠀⠀⠀⠀⠀⠀⠀⠀⠀⣿⣿⣿⢇⢕⢜⣿⣿⣿⣿⣿⣿⣿⣿⣿⣿⣿⣿⣿⣿⣿⣿⣿⣿⣿⣿⣿⣿⣿⣿⣿⣿⣿⣕⢕⢕⢕⢕⢕⢕⢕⢕⢕⢕⢕⢕⢕⢕⢕⢕⢹⣿⡜⢻⣿⣿⣿⣿⠀⠀⠀⠀⠀⠀⠀⠀⠀⠀⠀⠀</a:t>
            </a:r>
            <a:br/>
            <a:r>
              <a:t>⠀⠀⠀⠀⠀⠀⠀⠀⠀⠀⠀⣿⣿⣿⢕⢕⢕⣿⣿⣿⣿⣿⣿⣿⣿⣿⣿⣿⣿⣿⣿⣿⣿⣿⣿⣿⣿⣿⣿⡿⢿⢿⣿⣿⣿⣿⣧⣕⢕⢕⢕⢕⢕⢕⢕⢕⢕⢕⢕⢕⢕⣸⣿⣷⢕⢹⣿⣿⣿⠀⠀⠀⠀⠀⠀⠀⠀⠀⠀⠀⠀</a:t>
            </a:r>
            <a:br/>
            <a:r>
              <a:t>⠀⠀⠀⠀⠀⠀⠀⠀⠀⠀⠀⣿⣿⣿⡇⢕⢕⢸⣿⣿⣿⣿⣿⣿⣿⣿⣿⣿⣿⢟⣻⣿⣿⣿⣿⣿⣿⢟⢝⢕⢕⢕⢝⣿⣿⣿⣿⣿⣷⣕⡕⢕⢕⢕⢕⢕⢕⢕⢕⢕⢕⣿⣿⣿⢇⢕⢜⢿⣿⠀⠀⠀⠀⠀⠀⠀⠀⠀⠀⠀⠀</a:t>
            </a:r>
            <a:br/>
            <a:r>
              <a:t>⠀⠀⠀⠀⠀⠀⠀⠀⠀⠀⠀⠛⠛⠛⠃⠑⠑⠑⠛⠛⠛⠛⠛⠛⠛⠛⠛⠛⠓⠚⠛⠛⠛⠛⠛⠋⠑⠑⠑⠑⠑⠑⠑⠘⠛⠛⠛⠛⠛⠛⠛⠓⠑⠑⠑⠑⠑⠑⠑⠀⠚⠛⠛⠛⠑⠑⠑⠘⠛⠀⠀⠀⠀⠀⠀⠀⠀⠀⠀⠀⠀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⠀⠀⠀⠀⠀⠀⠀⠀⠀⠀⠀⣿⣿⣿⣿⣿⣿⣿⣿⣿⣿⣿⣿⣿⣿⣿⣿⣿⣿⣿⣿⣿⣿⣿⣿⣿⣿⣿⣿⣿⣿⣿⣿⣿⣿⣿⣿⣟⣿⣿⣿⣿⡿⠕⠀⠀⠀⠀⠀⠀⠀⠀⠑⢻⣿⣿⣿⣿⣿⠀⠀⠀⠀⠀⠀⠀⠀⠀⠀⠀⠀</a:t>
            </a:r>
            <a:br/>
            <a:r>
              <a:t>⠀⠀⠀⠀⠀⠀⠀⠀⠀⠀⠀⢻⣿⢿⢿⣿⣿⣿⣿⣿⣿⣿⣿⣿⣿⣿⣿⣿⣿⣿⣿⣿⣿⣿⣿⣿⣻⣿⣿⣿⣿⣿⣿⣿⣿⣿⣿⣿⣿⣿⣿⣿⢇⠀⠀⠀⠀⠀⠀⠀⠀⠀⠀⢜⣿⣿⣿⣿⣿⠀⠀⠀⠀⠀⠀⠀⠀⠀⠀⠀⠀</a:t>
            </a:r>
            <a:br/>
            <a:r>
              <a:t>⠀⠀⠀⠀⠀⠀⠀⠀⠀⠀⠀⣿⣿⣿⣷⣿⣿⣿⣿⣿⣿⣿⣿⣿⣿⣿⣿⣿⣿⣿⣿⣿⣿⣿⣿⣿⣿⣿⣿⣿⣿⣿⣿⣿⣿⣿⣿⣿⣿⣿⣿⣿⢕⢀⠄⠐⠀⠀⢀⠄⠀⠄⢄⢕⣿⣿⣿⣿⣿⠀⠀⠀⠀⠀⠀⠀⠀⠀⠀⠀⠀</a:t>
            </a:r>
            <a:br/>
            <a:r>
              <a:t>⠀⠀⠀⠀⠀⠀⠀⠀⠀⠀⠀⢝⣿⣿⣿⣿⣿⣿⣿⣿⣿⣿⣿⡿⢿⢟⠏⢅⢅⢕⢕⢝⢟⢿⣿⣿⣿⣿⣿⣿⣿⣿⣿⣿⣿⣿⣿⣿⣿⣿⣿⣿⢕⢔⢔⢔⢔⢄⢄⢕⢕⢔⢕⢕⣿⣿⣿⣿⣿⠀⠀⠀⠀⠀⠀⠀⠀⠀⠀⠀⠀</a:t>
            </a:r>
            <a:br/>
            <a:r>
              <a:t>⠀⠀⠀⠀⠀⠀⠀⠀⠀⠀⠀⣿⢿⣿⣿⣿⣿⣿⣿⣿⣿⣿⢿⢇⢄⠁⢔⢇⢇⣕⣼⡵⢷⢷⣷⣿⣿⣿⣿⣿⣿⣿⣿⣿⣿⣿⣿⣿⣿⣿⣿⣿⢕⢕⢕⢕⢕⢕⢕⢕⢕⢕⢕⢕⢿⣿⣿⣿⣿⠀⠀⠀⠀⠀⠀⠀⠀⠀⠀⠀⠀</a:t>
            </a:r>
            <a:br/>
            <a:r>
              <a:t>⠀⠀⠀⠀⠀⠀⠀⠀⠀⠀⠀⣿⣽⣿⣿⣿⣿⣿⣿⣿⣿⢇⢕⢕⣔⢕⢵⢞⠏⠙⠁⠑⢕⢅⢕⢻⣿⣿⣿⣿⣿⣿⣿⣿⣿⣿⣿⣿⣿⣿⣿⣿⣕⣵⣕⣕⢕⣵⣵⣵⣷⣵⣵⣷⣿⣿⣿⣿⣿⠀⠀⠀⠀⠀⠀⠀⠀⠀⠀⠀⠀</a:t>
            </a:r>
            <a:br/>
            <a:r>
              <a:t>⠀⠀⠀⠀⠀⠀⠀⠀⠀⠀⠀⣿⣿⣿⣿⣿⣿⣿⣿⣿⣿⣱⣧⢱⢜⢕⢕⢕⢕⢔⢅⢕⡜⣻⣼⣿⣿⣿⣿⣿⣿⣿⣿⣿⣿⣿⣿⣿⣿⣿⣿⣿⣿⣿⣿⣿⣿⣿⣿⣿⣿⣿⣿⣿⣿⣿⣿⣿⣿⠀⠀⠀⠀⠀⠀⠀⠀⠀⠀⠀⠀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⠀⠀⠀⠀⠀⠀⠀⠀⠀⠀⠀⣿⣿⣿⣿⣿⣿⣿⣿⣿⣿⢕⢝⢻⣿⣷⣾⣿⣿⣷⣷⣷⣷⣿⣿⣿⣿⣿⣿⣿⣿⣿⣿⣿⣿⣿⣿⣿⣿⣿⣿⣿⣿⣿⣿⣿⣿⣿⣿⣿⣿⣿⣿⣿⣿⣿⣿⣿⣿⠀⠀⠀⠀⠀⠀⠀⠀⠀⠀⠀⠀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⠀⠀⠀⠀⠀⠀⠀⠀⠀⠀⠀⣿⣿⣿⣿⣿⣿⣿⣿⣿⣿⢕⢇⣼⣿⣿⣿⣿⣿⣿⣿⣿⣿⣿⣿⣿⣿⣿⣿⣿⣿⣿⣿⣿⣿⣿⣿⣿⣿⣿⣿⣿⣿⣿⣿⣿⣿⣿⣿⣿⣿⣿⣿⣿⣿⣿⣿⣿⣿⠀⠀⠀⠀⠀⠀⠀⠀⠀⠀⠀⠀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⠀⠀⠀⠀⠀⠀⠀⠀⠀⠀⠀⣿⣿⣿⣿⣿⣿⣿⣿⣿⣿⣿⣿⣿⡇⢿⣿⣿⣿⣿⣿⣿⣿⣿⣿⡿⠇⠀⢸⣿⣿⣿⣿⣿⣿⣿⣿⣿⣿⣿⣿⣿⣿⣿⣿⣿⣿⣿⣿⣿⣿⣿⣿⣿⣿⣿⣿⣿⣿⠀⠀⠀⠀⠀⠀⠀⠀⠀⠀⠀⠀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⠀⠀⠀⠀⠀⠀⠀⠀⠀⠀⠀⣿⣿⣿⣿⣿⣿⣿⣿⣿⣿⣿⣿⣿⣿⢕⢝⢿⣿⣿⣮⡝⣻⡿⠏⠁⠀⠀⢸⣿⣿⣿⣿⣿⣿⣿⣿⣿⣿⣿⣿⣿⣿⣿⣿⣿⣿⣿⣿⣿⣿⣿⣿⣿⣿⣿⣿⣿⣿⠀⠀⠀⠀⠀⠀⠀⠀⠀⠀⠀⠀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⠀⠀⠀⠀⠀⠀⠀⠀⠀⠀⠀⣿⣿⣿⣿⣿⣿⣿⣿⣿⣿⣿⣿⣿⣿⡕⢕⠕⠘⠝⠟⠟⠁⠀⠀⠀⠀⠀⢸⣿⣿⣿⣿⣿⣿⣿⣿⣿⣿⣿⣿⣿⣿⣿⣿⣿⣿⣿⣿⣿⣿⣿⣿⣿⣿⣿⣿⣿⣿⠀⠀⠀⠀⠀⠀⠀⠀⠀⠀⠀⠀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⠀⠀⠀⠀⠀⠀⠀⠀⠀⠀⠀⣿⣿⣿⣿⣿⣿⣿⣿⣿⣿⣿⣿⣿⣿⢁⢕⢔⠄⠀⠀⠀⠀⠀⠀⠀⠀⢀⢸⣿⣿⣿⣿⣿⣿⣿⣿⣿⣿⣿⣿⣿⣿⣿⣿⣿⣿⣿⣿⣿⣿⣿⣿⣿⣿⣿⣿⣿⣿⠀⠀⠀⠀⠀⠀⠀⠀⠀⠀⠀⠀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⠀⠀⠀⠀⠀⠀⠀⠀⠀⠀⠀⣿⣿⣿⣿⣿⣿⣿⣿⣿⣿⣿⣿⣿⣿⣧⡕⢕⢕⢐⢀⢀⠀⢀⠄⠐⢅⢑⣼⣿⣿⣿⣿⣿⣿⣿⣿⣿⣿⣿⣿⣿⣿⣿⣿⣿⣿⣿⣿⣿⣿⣿⣿⣿⣿⣿⣿⣿⣿⠀⠀⠀⠀⠀⠀⠀⠀⠀⠀⠀⠀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⠀⠀⠀⠀⠀⠀⠀⠀⠀⠀⠀⠛⠛⠛⠛⠛⠛⠛⠛⠛⠛⠛⠛⠛⠛⠛⠓⠑⠑⠑⠑⠁⠁⠀⠀⠑⠑⠑⠛⠛⠛⠛⠛⠛⠛⠛⠛⠛⠛⠛⠛⠛⠛⠛⠛⠛⠛⠛⠛⠛⠛⠛⠛⠛⠛⠛⠛⠛⠛⠀⠀⠀⠀⠀⠀⠀⠀⠀⠀⠀⠀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⠀⠀⠀⠀⠀⠀⠀⠀⠀⠀⠀⣿⣿⣿⣿⣿⣿⣿⣿⣿⣿⣿⣿⣿⣿⣿⣿⣿⣿⣿⣿⣿⣿⣿⣿⣿⣿⣿⣿⣿⣿⣿⣿⣿⣿⣿⣿⣿⣿⣿⣿⣿⣿⢕⠀⠀⠀⠀⠀⠀⠀⠀⠑⢿⣿⣿⣿⣿⣿⠀⠀⠀⠀⠀⠀⠀⠀⠀⠀⠀⠀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⠀⠀⠀⠀⠀⠀⠀⠀⠀⠀⠀⣿⣿⣿⣿⣿⣿⣿⣿⣿⣿⣿⣿⣿⣿⣿⣿⣿⣿⣿⣿⣿⣿⣿⣿⣿⣿⣿⣿⣿⣿⣿⣿⣿⣿⣿⣿⣿⣿⣿⣿⣿⡏⠀⠀⠀⠀⠀⠀⠀⠀⠀⢀⢸⣿⣿⣿⣿⣿⠀⠀⠀⠀⠀⠀⠀⠀⠀⠀⠀⠀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⠀⠀⠀⠀⠀⠀⠀⠀⠀⠀⠀⣿⣿⣿⣿⣿⣿⣿⣿⣿⣿⣿⣿⣿⣿⣿⣿⣿⣿⣿⣿⣿⣿⣿⣿⣿⣿⣿⣿⣿⣿⣿⣿⣿⣿⣿⣿⣿⣿⣿⣿⣿⡕⢅⠄⠔⢐⢀⢀⠀⠄⢄⢄⢕⣿⣿⣿⣿⣿⠀⠀⠀⠀⠀⠀⠀⠀⠀⠀⠀⠀</a:t>
            </a:r>
            <a:br/>
            <a:r>
              <a:t>⠀⠀⠀⠀⠀⠀⠀⠀⠀⠀⠀⣿⣿⣿⣿⣿⣿⣿⣿⣿⣿⣿⣿⣿⣿⣿⣿⢿⠿⢿⢿⢿⣿⣿⣿⣿⣿⣿⣿⣿⣿⣿⣿⣿⣿⣿⣿⣿⣿⣿⣿⣿⢇⢔⢔⢕⢄⢅⢅⢕⢕⢕⢕⢕⣿⣿⣿⣿⣿⠀⠀⠀⠀⠀⠀⠀⠀⠀⠀⠀⠀</a:t>
            </a:r>
            <a:br/>
            <a:r>
              <a:t>⠀⠀⠀⠀⠀⠀⠀⠀⠀⠀⠀⣿⣿⣿⣿⣿⣿⣿⣿⣿⣿⣿⣿⣿⠟⢋⢑⢁⣔⢕⢕⢸⢜⢟⢻⣿⣿⣿⣿⣿⣿⣿⣿⣿⣿⣿⣿⣿⣿⣿⣿⣿⡕⢕⢕⢕⢕⢕⢕⢕⢕⢕⡕⢕⣿⣿⣿⣿⣿⠀⠀⠀⠀⠀⠀⠀⠀⠀⠀⠀⠀</a:t>
            </a:r>
            <a:br/>
            <a:r>
              <a:t>⠀⠀⠀⠀⠀⠀⠀⠀⠀⠀⠀⣿⣿⣿⣿⣿⣿⣿⣿⣿⣿⣿⢝⢕⢕⢀⢔⢜⣝⣵⡼⢗⢟⢟⢻⣿⣿⣿⣿⣿⣿⣿⣿⣿⣿⣿⣿⣿⣿⣿⣿⣿⣇⣵⣵⣕⢕⣵⣵⣵⣧⣵⣵⣾⣿⣿⣿⣿⣿⠀⠀⠀⠀⠀⠀⠀⠀⠀⠀⠀⠀</a:t>
            </a:r>
            <a:br/>
            <a:r>
              <a:t>⠀⠀⠀⠀⠀⠀⠀⠀⠀⠀⠀⣿⣿⣿⣿⣿⣿⣿⣿⣿⣿⢝⣇⢕⢱⣕⢸⠎⢙⠁⠁⢅⢕⢕⢕⣟⣿⣿⣿⣿⣿⣿⣿⣿⣿⣿⣿⣿⣿⣿⣿⣿⣿⣟⣿⣿⣿⣿⣿⣿⣿⣿⣿⣿⣿⣿⣿⣿⣿⠀⠀⠀⠀⠀⠀⠀⠀⠀⠀⠀⠀</a:t>
            </a:r>
            <a:br/>
            <a:r>
              <a:t>⠀⠀⠀⠀⠀⠀⠀⠀⠀⠀⠀⣿⣿⣿⣿⣿⣿⣿⣿⣿⣿⢺⣟⣸⣜⣜⣕⣕⣕⣔⡕⣕⣼⣿⣿⣿⣿⣿⣿⣿⣿⣿⣿⣿⣿⣿⣿⣿⣿⣿⣿⣿⣿⣿⣿⣿⣿⣿⣿⣿⣿⣿⣿⣿⣿⣿⣿⣿⣿⠀⠀⠀⠀⠀⠀⠀⠀⠀⠀⠀⠀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⠀⠀⠀⠀⠀⠀⠀⠀⠀⠀⠀⣿⣿⣿⣿⣿⣿⣿⣿⣿⣿⢕⡕⢻⣿⣿⣿⣿⣿⣿⣿⣿⣿⣿⣿⣿⣿⣿⣿⣿⣿⣿⣿⣿⣿⣿⣿⣿⣿⣿⣿⣿⣿⣿⣿⣿⣿⣿⣿⣿⣿⣿⣿⣿⣿⣿⣿⣿⣿⠀⠀⠀⠀⠀⠀⠀⠀⠀⠀⠀⠀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⠀⠀⠀⠀⠀⠀⠀⠀⠀⠀⠀⣿⣿⣿⣿⣿⣿⣿⣿⣿⣿⢕⢹⣿⣿⣿⣿⣿⣿⣿⣿⣿⣿⣿⣿⣿⣿⣿⣿⣿⣿⣿⣿⣿⣿⣿⣿⣿⣿⣿⣿⣿⣿⣿⣿⣿⣿⣿⣿⣿⣿⣿⣿⣿⣿⣿⣿⣿⣿⠀⠀⠀⠀⠀⠀⠀⠀⠀⠀⠀⠀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⠀⠀⠀⠀⠀⠀⠀⠀⠀⠀⠀⣿⣿⣿⣿⣿⣿⣿⣿⣿⣿⣧⢕⣿⣿⣿⣿⣿⣿⣿⣿⣿⣿⡿⣿⣿⣿⣿⣿⣿⣿⣿⣿⣿⣿⣿⣿⣿⣿⣿⣿⣿⣿⣿⣿⣿⣿⣿⣿⣿⣿⣿⣿⣿⣿⣿⣿⣿⣿⠀⠀⠀⠀⠀⠀⠀⠀⠀⠀⠀⠀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⠀⠀⠀⠀⠀⠀⠀⠀⠀⠀⠀⣿⣿⣿⣿⣿⣿⣿⣿⣿⣿⣿⣿⣿⣿⣿⣿⣿⣿⣿⣿⣿⣿⣟⣟⣽⣿⣿⣿⣿⣿⣿⣿⣿⣿⣿⣿⣿⣿⣿⣿⣿⣿⣿⣿⣿⣿⣿⣿⣿⣿⣿⣿⣿⣿⣿⣿⣿⣿⠀⠀⠀⠀⠀⠀⠀⠀⠀⠀⠀⠀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⠀⠀⠀⠀⠀⠀⠀⠀⠀⠀⠀⣿⣿⣿⣿⣿⣿⣿⣿⣿⣿⣿⣿⣿⢹⣿⣿⣿⣿⣿⣿⣿⣿⣿⣿⣿⡇⠘⣿⣿⣿⣿⣿⣿⣿⣿⣿⣿⣿⣿⣿⣿⣿⣿⣿⣿⣿⣿⣿⣿⣿⣿⣿⣿⣿⣿⣿⣿⣿⠀⠀⠀⠀⠀⠀⠀⠀⠀⠀⠀⠀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⠀⠀⠀⠀⠀⠀⠀⠀⠀⠀⠀⣿⣿⣿⣿⣿⣿⣿⣿⣿⣿⣿⣿⣿⣇⢻⣿⣿⣿⣿⢿⢿⣿⣿⡟⠏⠀⠀⣿⣿⣿⣿⣿⣿⣿⣿⣿⣿⣿⣿⣿⣿⣿⣿⣿⣿⣿⣿⣿⣿⣿⣿⣿⣿⣿⣿⣿⣿⣿⠀⠀⠀⠀⠀⠀⠀⠀⠀⠀⠀⠀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⠀⠀⠀⠀⠀⠀⠀⠀⠀⠀⠀⣿⣿⣿⣿⣿⣿⣿⣿⣿⣿⣿⣿⣿⣿⢕⢜⢟⢿⣿⣯⡵⠟⠋⠁⠀⠀⠀⣿⣿⣿⣿⣿⣿⣿⣿⣿⣿⣿⣿⣿⣿⣿⣿⣿⣿⣿⣿⣿⣿⣿⣿⣿⣿⣿⣿⣿⣿⣿⠀⠀⠀⠀⠀⠀⠀⠀⠀⠀⠀⠀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⠀⠀⠀⠀⠀⠀⠀⠀⠀⠀⠀⣿⣿⣿⣿⣿⣿⣿⣿⣿⣿⣿⣿⣿⣿⠑⢕⢕⠁⠁⠑⠑⠀⠀⠀⠀⠀⠀⣿⣿⣿⣿⣿⣿⣿⣿⣿⣿⣿⣿⣿⣿⣿⣿⣿⣿⣿⣿⣿⣿⣿⣿⣿⣿⣿⣿⣿⣿⣿⠀⠀⠀⠀⠀⠀⠀⠀⠀⠀⠀⠀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⠀⠀⠀⠀⠀⠀⠀⠀⠀⠀⠀⣿⣿⣿⣿⣿⣿⣿⣿⣿⣿⣿⣿⣿⣷⡄⢕⢕⢑⢐⠐⠀⠀⠀⠀⢄⢀⢄⣿⣿⣿⣿⣿⣿⣿⣿⣿⣿⣿⣿⣿⣿⣿⣿⣿⣿⣿⣿⣿⣿⣿⣿⣿⣿⣿⣿⣿⣿⣿⠀⠀⠀⠀⠀⠀⠀⠀⠀⠀⠀⠀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⠀⠀⠀⠀⠀⠀⠀⠀⠀⠀⠀⠛⠛⠛⠛⠛⠛⠛⠛⠛⠛⠛⠛⠛⠛⠛⠑⠑⠑⠑⠑⠑⠐⠐⠁⠐⠑⠑⠛⠛⠛⠛⠛⠛⠛⠛⠛⠛⠛⠛⠛⠛⠛⠛⠛⠛⠛⠛⠛⠛⠛⠛⠛⠛⠛⠛⠛⠛⠛⠀⠀⠀⠀⠀⠀⠀⠀⠀⠀⠀⠀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⠀⠀⠀⠀⠀⠀⠀⠀⠀⠀⠀⣿⣿⣿⣿⣿⣿⣿⣿⣿⣿⣿⣿⣿⣿⣿⣿⣿⣿⣿⣿⣿⣿⣿⣿⣿⣿⣿⣿⣿⣿⣿⣿⣿⣿⣿⣿⣿⣿⣿⣿⣿⣿⡇⠕⠑⠀⠀⠀⠐⠀⠀⠀⢻⣿⣿⣿⣿⣿⠀⠀⠀⠀⠀⠀⠀⠀⠀⠀⠀⠀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⠀⠀⠀⠀⠀⠀⠀⠀⠀⠀⠀⣿⣿⣿⣿⣿⣿⣿⣿⣿⣿⣿⣿⣿⣿⣿⣿⣿⣿⣿⣿⣿⣿⣿⣿⣿⣿⣿⣿⣿⣿⣿⣿⣿⣿⣿⣿⣿⣿⣿⣿⣿⡿⠕⠀⠁⠀⠀⠀⠀⠀⠀⠁⢜⣿⣿⣿⣿⣿⠀⠀⠀⠀⠀⠀⠀⠀⠀⠀⠀⠀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⠀⠀⠀⠀⠀⠀⠀⠀⠀⠀⠀⣿⣿⣿⣿⣿⣿⣿⣿⣿⣿⣿⣿⣿⣿⣿⣿⣿⣿⣿⣿⣿⣿⣿⣿⣿⣿⣿⣿⣿⣿⣿⣿⣿⣿⣿⣿⣿⣿⣿⣿⣿⡇⢅⠀⢐⢀⢐⢔⢀⢄⢄⢄⢔⢿⣿⣿⣿⣿⠀⠀⠀⠀⠀⠀⠀⠀⠀⠀⠀⠀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⠀⠀⠀⠀⠀⠀⠀⠀⠀⠀⠀⣿⣿⣿⣿⣿⣿⣿⣿⣿⣿⣿⣿⣿⣿⣿⣿⣿⣿⣿⣿⣿⣿⣿⣿⣿⣿⣿⣿⣿⣿⣿⣿⣿⣿⣿⣿⣿⣿⣿⣿⣿⡇⢕⢕⢕⢕⢕⢄⢕⢕⢕⢕⢕⢸⣿⣿⣿⣿⠀⠀⠀⠀⠀⠀⠀⠀⠀⠀⠀⠀</a:t>
            </a:r>
            <a:br/>
            <a:r>
              <a:t>⠀⠀⠀⠀⠀⠀⠀⠀⠀⠀⠀⣿⣿⣿⣿⣿⣿⣿⣿⣿⣿⣿⣿⣿⣿⡿⢟⢟⢙⢝⢝⢟⢿⣿⣿⣿⣿⣿⣿⣿⣿⣿⣿⣿⣿⣿⣿⣿⣿⣿⣿⣿⡇⢕⢕⢕⢕⢕⢕⢕⢕⢕⡕⢕⢸⣿⣿⣿⣿⠀⠀⠀⠀⠀⠀⠀⠀⠀⠀⠀⠀</a:t>
            </a:r>
            <a:br/>
            <a:r>
              <a:t>⠀⠀⠀⠀⠀⠀⠀⠀⠀⠀⠀⣿⣿⣿⣿⣿⣿⣿⣿⣿⣿⣿⡿⢟⢙⢕⢁⢕⣱⢕⢕⡇⢕⣜⣜⣝⣿⣿⣿⣿⣿⣿⣿⣿⣿⣿⣿⣿⣿⣿⣿⣿⣇⣵⣵⣕⢱⣵⣷⣷⣷⣧⣵⣾⣿⣿⣿⣿⣿⠀⠀⠀⠀⠀⠀⠀⠀⠀⠀⠀⠀</a:t>
            </a:r>
            <a:br/>
            <a:r>
              <a:t>⠀⠀⠀⠀⠀⠀⠀⠀⠀⠀⠀⣿⣿⣿⣿⣿⣿⣿⣿⣿⣿⢿⡕⢕⢕⢕⢕⣕⣕⢗⠞⠟⢝⢝⢝⣿⣿⣿⣿⣿⣿⣿⣿⣿⣿⣿⣿⣿⣿⣿⣿⣿⣿⣿⣿⣿⣿⣿⣿⣿⣿⣿⣿⣿⣿⣿⣿⣿⣿⠀⠀⠀⠀⠀⠀⠀⠀⠀⠀⠀⠀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⠀⠀⠀⠀⠀⠀⠀⠀⠀⠀⠀⣿⣿⣿⣿⣿⣿⣿⣿⣿⣿⢱⣷⢕⢸⢗⢌⢕⢕⢀⠀⢄⢱⣵⡕⣕⣿⣿⣿⣿⣿⣿⣿⣿⣿⣿⣿⣿⣿⣿⣿⣿⣿⣿⣿⣿⣿⣿⣿⣿⣿⣿⣿⣿⣿⣿⣿⣿⣿⠀⠀⠀⠀⠀⠀⠀⠀⠀⠀⠀⠀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⠀⠀⠀⠀⠀⠀⠀⠀⠀⠀⠀⣿⣿⣿⣿⣿⣿⣿⣿⣿⣿⢜⡫⢷⣧⣵⣵⣵⣵⣵⣕⣕⣵⣳⣾⣿⣿⣿⣿⣿⣿⣿⣿⣿⣿⣿⣿⣿⣿⣿⣿⣿⣿⣿⣿⣿⣿⣿⣿⣿⣿⣿⣿⣿⣿⣿⣿⣿⣿⠀⠀⠀⠀⠀⠀⠀⠀⠀⠀⠀⠀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⠀⠀⠀⠀⠀⠀⠀⠀⠀⠀⠀⣿⣿⣿⣿⣿⣿⣿⣿⣿⣿⢕⣇⣼⣿⣿⣿⣿⣿⣿⣿⣿⣿⣿⣿⣿⣿⣿⣿⣿⣿⣿⣿⣿⣿⣿⣿⣿⣿⣿⣿⣿⣿⣿⣿⣿⣿⣿⣿⣿⣿⣿⣿⣿⣿⣿⣿⣿⣿⠀⠀⠀⠀⠀⠀⠀⠀⠀⠀⠀⠀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⠀⠀⠀⠀⠀⠀⠀⠀⠀⠀⠀⣿⣿⣿⣿⣿⣿⣿⣿⣿⣿⣷⣕⣿⣿⣿⣿⣟⣟⣿⣿⣿⣿⣟⣗⣺⣿⣿⣿⡿⣿⣿⣿⣿⣿⣿⣿⣿⣿⣿⣿⣿⣿⣿⣿⣿⣿⣿⣿⣿⣿⣿⣿⣿⣿⣿⣿⣿⣿⠀⠀⠀⠀⠀⠀⠀⠀⠀⠀⠀⠀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⠀⠀⠀⠀⠀⠀⠀⠀⠀⠀⠀⣿⣿⣿⣿⣿⣿⣿⣿⣿⣿⣿⣿⣿⣿⣿⣟⣿⣿⣿⣿⣟⡏⣱⣿⣿⣿⣿⣿⣿⣿⣿⣿⣿⣿⣿⣿⣿⣿⣿⣿⣿⣿⣿⣿⣿⣿⣿⣿⣿⣿⣿⣿⣿⣿⣿⣿⣿⣿⠀⠀⠀⠀⠀⠀⠀⠀⠀⠀⠀⠀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⠀⠀⠀⠀⠀⠀⠀⠀⠀⠀⠀⣿⣿⣿⣿⣿⣿⣿⣿⣿⣿⣿⣿⣿⣿⣿⣿⣷⣿⣿⣿⣿⡿⣫⣵⣿⣿⣿⣿⣿⣿⣿⣿⣿⣿⣿⣿⣿⣿⣿⣿⣿⣿⣿⣿⣿⣿⣿⣿⣿⣿⣿⣿⣿⣿⣿⣿⣿⣿⠀⠀⠀⠀⠀⠀⠀⠀⠀⠀⠀⠀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⠀⠀⠀⠀⠀⠀⠀⠀⠀⠀⠀⣿⣿⣿⣿⣿⣿⣿⣿⣿⣿⣿⣿⡟⣿⣿⣿⣿⣿⣿⣿⣿⣿⣿⣿⣿⢻⣿⣿⣿⣿⣿⣿⣿⣿⣿⣿⣿⣿⣿⣿⣿⣿⣿⣿⣿⣿⣿⣿⣿⣿⣿⣿⣿⣿⣿⣿⣿⣿⠀⠀⠀⠀⠀⠀⠀⠀⠀⠀⠀⠀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⠀⠀⠀⠀⠀⠀⠀⠀⠀⠀⠀⣿⣿⣿⣿⣿⣿⣿⣿⣿⣿⣿⣿⣇⢻⣿⣿⣿⣿⣿⣿⣿⣿⣿⣿⢏⠀⣿⣿⣿⣿⣿⣿⣿⣿⣿⣿⣿⣿⣿⣿⣿⣿⣿⣿⣿⣿⣿⣿⣿⣿⣿⣿⣿⣿⣿⣿⣿⣿⠀⠀⠀⠀⠀⠀⠀⠀⠀⠀⠀⠀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⠀⠀⠀⠀⠀⠀⠀⠀⠀⠀⠀⣿⣿⣿⣿⣿⣿⣿⣿⣿⣿⣿⣿⣿⡇⢝⢿⣿⣿⣟⢟⢟⣿⢟⠙⠀⠀⣿⣿⣿⣿⣿⣿⣿⣿⣿⣿⣿⣿⣿⣿⣿⣿⣿⣿⣿⣿⣿⣿⣿⣿⣿⣿⣿⣿⣿⣿⣿⣿⠀⠀⠀⠀⠀⠀⠀⠀⠀⠀⠀⠀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⠀⠀⠀⠀⠀⠀⠀⠀⠀⠀⠀⣿⣿⣿⣿⣿⣿⣿⣿⣿⣿⣿⣿⣿⡇⢕⢕⢘⠝⢟⠗⢘⠁⠀⠀⠀⠀⣿⣿⣿⣿⣿⣿⣿⣿⣿⣿⣿⣿⣿⣿⣿⣿⣿⣿⣿⣿⣿⣿⣿⣿⣿⣿⣿⣿⣿⣿⣿⣿⠀⠀⠀⠀⠀⠀⠀⠀⠀⠀⠀⠀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⠀⠀⠀⠀⠀⠀⠀⠀⠀⠀⠀⣿⣿⣿⣿⣿⣿⣿⣿⣿⣿⣿⣿⣿⡃⠕⢔⢄⢄⢀⠀⠀⠀⠀⠀⠀⠀⣿⣿⣿⣿⣿⣿⣿⣿⣿⣿⣿⣿⣿⣿⣿⣿⣿⣿⣿⣿⣿⣿⣿⣿⣿⣿⣿⣿⣿⣿⣿⣿⠀⠀⠀⠀⠀⠀⠀⠀⠀⠀⠀⠀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⠀⠀⠀⠀⠀⠀⠀⠀⠀⠀⠀⠛⠛⠛⠛⠛⠛⠛⠛⠛⠛⠛⠛⠛⠓⠑⠑⠑⠁⠀⠀⠀⠁⠀⠐⠀⠐⠛⠛⠛⠛⠛⠛⠛⠛⠛⠛⠛⠛⠛⠛⠛⠛⠛⠛⠛⠛⠛⠛⠛⠛⠛⠛⠛⠛⠛⠛⠛⠛⠀⠀⠀⠀⠀⠀⠀⠀⠀⠀⠀⠀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⠀⠀⠀⠀⠀⠀⠀⠀⠀⠀⠀⣿⣿⣿⣿⣿⣿⣿⣿⣿⣿⣿⣿⣿⣿⣿⣿⣿⣿⣿⣿⣿⣿⣿⣿⣿⣿⣿⣿⣿⣿⣿⣿⣿⣿⣿⣿⣿⣿⣿⣿⣿⣿⢇⠀⠁⠀⠀⠀⠐⠀⠀⠀⢸⣿⣿⣿⣿⣿⠀⠀⠀⠀⠀⠀⠀⠀⠀⠀⠀⠀</a:t>
            </a:r>
            <a:br/>
            <a:r>
              <a:t>⠀⠀⠀⠀⠀⠀⠀⠀⠀⠀⠀⢻⣿⣿⣿⣿⣿⣿⣿⣿⣿⣿⣿⣿⣿⣿⣿⣿⣿⣿⣿⣿⣿⣿⣿⣿⣿⣿⣿⣿⣿⣿⣿⣿⣿⣿⣿⣿⣿⣿⣿⣿⡿⠕⠀⠀⠀⠀⠀⠀⠀⠀⠀⠑⣿⣿⣿⣿⣿⠀⠀⠀⠀⠀⠀⠀⠀⠀⠀⠀⠀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⠀⠀⠀⠀⠀⠀⠀⠀⠀⠀⠀⣿⣿⣿⣿⣿⣿⣿⣿⣿⣿⣿⣿⣿⣿⣿⣿⣿⣿⣿⣿⣿⣿⣿⣿⣿⣿⣿⣿⣿⣿⣿⣿⣿⣿⣿⣿⣿⣿⣿⣿⣿⡇⢅⢀⢀⢐⠐⢔⢀⠀⢄⢄⢄⢸⣿⣿⣿⣿⠀⠀⠀⠀⠀⠀⠀⠀⠀⠀⠀⠀</a:t>
            </a:r>
            <a:br/>
            <a:r>
              <a:t>⠀⠀⠀⠀⠀⠀⠀⠀⠀⠀⠀⣹⢿⣿⣿⣿⣿⣿⣿⣿⣿⣿⣿⣿⣿⣿⣿⣿⣿⣿⣿⣿⣿⣿⣿⣿⣿⣿⣿⣿⣿⣿⣿⣿⣿⣿⣿⣿⣿⣿⣿⣿⡇⢕⢕⢕⢕⢕⢅⢕⢕⢕⢕⢕⢸⣿⣿⣿⣿⠀⠀⠀⠀⠀⠀⠀⠀⠀⠀⠀⠀</a:t>
            </a:r>
            <a:br/>
            <a:r>
              <a:t>⠀⠀⠀⠀⠀⠀⠀⠀⠀⠀⠀⣿⣿⣿⣿⣿⣿⣿⣿⣿⣿⣿⣿⣿⣿⣿⢿⢟⠛⢟⢛⡻⣿⣿⣿⣿⣿⣿⣿⣿⣿⣿⣿⣿⣿⣿⣿⣿⣿⣿⣿⣿⡇⢕⢕⢕⢕⢕⢕⢕⢕⢕⣕⢕⢸⣿⣿⣿⣿⠀⠀⠀⠀⠀⠀⠀⠀⠀⠀⠀⠀</a:t>
            </a:r>
            <a:br/>
            <a:r>
              <a:t>⠀⠀⠀⠀⠀⠀⠀⠀⠀⠀⠀⣿⣿⣿⣿⣿⣿⣿⣿⣿⣿⣿⣿⢿⠙⢅⠁⢀⢰⢕⢕⡕⢜⣝⢝⡟⣿⣿⣿⣿⣿⣿⣿⣿⣿⣿⣿⣿⣿⣿⣿⣿⣇⣱⣵⣕⡕⣵⣵⣵⣷⣧⣵⣵⣿⣿⣿⣿⣿⠀⠀⠀⠀⠀⠀⠀⠀⠀⠀⠀⠀</a:t>
            </a:r>
            <a:br/>
            <a:r>
              <a:t>⠀⠀⠀⠀⠀⠀⠀⠀⠀⠀⠀⣿⣿⣿⣿⣿⣿⣿⣿⣿⣿⡯⡕⢕⢕⢅⢕⢕⣕⢳⢜⢟⢝⢏⢝⣿⣿⣿⣿⣿⣿⣿⣿⣿⣿⣿⣿⣿⣿⣿⣿⣿⣿⣿⣿⣿⣿⣿⣿⣿⣿⣿⣿⣿⣿⣿⣿⣿⣿⠀⠀⠀⠀⠀⠀⠀⠀⠀⠀⠀⠀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⠀⠀⠀⠀⠀⠀⠀⠀⠀⠀⠀⣿⣿⣿⣿⣿⣿⣿⣿⣿⡇⢕⣇⢕⢸⢣⢘⢃⢁⠀⢀⢄⢕⡕⢜⢝⣟⣿⣿⣿⣿⣿⣿⣿⣿⣿⣿⣿⣿⣿⣿⣿⣿⣿⣿⣿⣿⣿⣿⣿⣿⣿⣿⣿⣿⣿⣿⣿⣿⠀⠀⠀⠀⠀⠀⠀⠀⠀⠀⠀⠀</a:t>
            </a:r>
            <a:br/>
            <a:r>
              <a:t>⠀⠀⠀⠀⠀⠀⠀⠀⠀⠀⠀⣿⣿⣿⣿⣿⣿⣿⣿⣿⣗⢝⢣⣵⣇⣕⣕⣵⣕⣕⡕⢕⢵⣣⣺⣿⣿⣿⣿⣿⣿⣿⣿⣿⣿⣿⣿⣿⣿⣿⣿⣿⣿⣿⣿⣿⣿⣿⣿⣿⣿⣿⣿⣿⣿⣿⣿⣿⣿⠀⠀⠀⠀⠀⠀⠀⠀⠀⠀⠀⠀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⠀⠀⠀⠀⠀⠀⠀⠀⠀⠀⠀⣿⣿⣿⣿⣿⣿⣿⣿⣿⡇⢕⢇⣸⣿⣿⣿⣿⣿⣿⣿⣿⣿⣿⣿⣿⣿⣿⣿⣿⣿⣿⣿⣿⣿⣿⣿⣿⣿⣿⣿⣿⣿⣿⣿⣿⣿⣿⣿⣿⣿⣿⣿⣿⣿⣿⣿⣿⣿⠀⠀⠀⠀⠀⠀⠀⠀⠀⠀⠀⠀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⠀⠀⠀⠀⠀⠀⠀⠀⠀⠀⠀⣿⣿⣿⣿⣿⣿⣿⣿⣿⣿⣇⢸⣿⣿⣿⢿⢿⣿⣿⣿⣿⡿⢿⠽⢽⣿⣿⣿⣿⣿⣿⣿⣿⣿⣿⣿⣿⣿⣿⣿⣿⣿⣿⣿⣿⣿⣿⣿⣿⣿⣿⣿⣿⣿⣿⣿⣿⣿⠀⠀⠀⠀⠀⠀⠀⠀⠀⠀⠀⠀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⠀⠀⠀⠀⠀⠀⠀⠀⠀⠀⠀⣿⣿⣿⣿⣿⣿⣿⣿⣿⣿⣿⣿⣿⣿⣿⢿⣿⣿⣿⣿⡟⢏⣕⣿⣿⣿⣿⣿⣿⣿⣿⣿⣿⣿⣿⣿⣿⣿⣿⣿⣿⣿⣿⣿⣿⣿⣿⣿⣿⣿⣿⣿⣿⣿⣿⣿⣿⣿⠀⠀⠀⠀⠀⠀⠀⠀⠀⠀⠀⠀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⠀⠀⠀⠀⠀⠀⠀⠀⠀⠀⠀⣿⣿⣿⣿⣿⣿⣿⣿⣿⣿⣿⣿⣿⣿⣿⣿⣯⣿⣿⣿⣿⣿⣏⣽⣿⣿⣿⣿⣿⣿⣿⣿⣿⣿⣿⣿⣿⣿⣿⣿⣿⣿⣿⣿⣿⣿⣿⣿⣿⣿⣿⣿⣿⣿⣿⣿⣿⣿⠀⠀⠀⠀⠀⠀⠀⠀⠀⠀⠀⠀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⠀⠀⠀⠀⠀⠀⠀⠀⠀⠀⠀⣿⣿⣿⣿⣿⣿⣿⣿⣿⣿⣿⣿⡜⣿⣿⣿⣿⣿⣿⣿⣿⣿⣿⣿⠇⢹⣿⣿⣿⣿⣿⣿⣿⣿⣿⣿⣿⣿⣿⣿⣿⣿⣿⣿⣿⣿⣿⣿⣿⣿⣿⣿⣿⣿⣿⣿⣿⣿⠀⠀⠀⠀⠀⠀⠀⠀⠀⠀⠀⠀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⠀⠀⠀⠀⠀⠀⠀⠀⠀⠀⠀⣿⣿⣿⣿⣿⣿⣿⣿⣿⣿⣿⣿⣷⢜⢿⣿⣿⣿⡿⢿⢿⣿⢟⠋⠀⢸⣿⣿⣿⣿⣿⣿⣿⣿⣿⣿⣿⣿⣿⣿⣿⣿⣿⣿⣿⣿⣿⣿⣿⣿⣿⣿⣿⣿⣿⣿⣿⣿⠀⠀⠀⠀⠀⠀⠀⠀⠀⠀⠀⠀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⠀⠀⠀⠀⠀⠀⠀⠀⠀⠀⠀⣿⣿⣿⣿⣿⣿⣿⣿⣿⣿⣿⣿⣿⢕⢕⠜⠝⢻⢿⢧⠟⠋⠀⠀⠀⢸⣿⣿⣿⣿⣿⣿⣿⣿⣿⣿⣿⣿⣿⣿⣿⣿⣿⣿⣿⣿⣿⣿⣿⣿⣿⣿⣿⣿⣿⣿⣿⣿⠀⠀⠀⠀⠀⠀⠀⠀⠀⠀⠀⠀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⠀⠀⠀⠀⠀⠀⠀⠀⠀⠀⠀⣿⣿⣿⣿⣿⣿⣿⣿⣿⣿⣿⣿⣿⠀⢕⢐⢄⠁⠁⠁⠀⠀⠀⠀⠀⢸⣿⣿⣿⣿⣿⣿⣿⣿⣿⣿⣿⣿⣿⣿⣿⣿⣿⣿⣿⣿⣿⣿⣿⣿⣿⣿⣿⣿⣿⣿⣿⣿⠀⠀⠀⠀⠀⠀⠀⠀⠀⠀⠀⠀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⠀⠀⠀⠀⠀⠀⠀⠀⠀⠀⠀⠛⠛⠛⠛⠛⠛⠛⠛⠛⠛⠛⠛⠛⠂⠑⠑⠁⠀⠀⠀⠀⠀⠀⠀⠀⠘⠛⠛⠛⠛⠛⠛⠛⠛⠛⠛⠛⠛⠛⠛⠛⠛⠛⠛⠛⠛⠛⠛⠛⠛⠛⠛⠛⠛⠛⠛⠛⠛⠀⠀⠀⠀⠀⠀⠀⠀⠀⠀⠀⠀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⠀⠀⠀⠀⠀⠀⠀⠀⠀⠀⠀⣿⣿⣿⣿⣿⣿⣿⣿⣿⣿⣿⣿⣿⣿⣿⣿⣿⣿⣿⣿⣿⣿⣿⣿⣿⣿⣿⣿⣿⣿⣿⣿⣿⣿⣿⣿⣿⣿⣿⣿⣿⣿⢇⠀⠀⠀⠀⠀⠀⠀⠀⠀⢜⣿⣿⣿⣿⣿⠀⠀⠀⠀⠀⠀⠀⠀⠀⠀⠀⠀</a:t>
            </a:r>
            <a:br/>
            <a:r>
              <a:t>⠀⠀⠀⠀⠀⠀⠀⠀⠀⠀⠀⢝⣿⡟⡿⢿⣿⣿⣿⣿⣿⣿⣿⣿⣿⣿⣿⣿⣿⣿⣿⣿⣿⣿⣿⣿⣏⣾⣿⣿⣿⣿⣿⣿⣿⣿⣿⣿⣿⣿⣿⣿⡟⠕⠀⠀⠀⠀⠀⠀⠀⠀⠀⠑⢻⣿⣿⣿⣿⠀⠀⠀⠀⠀⠀⠀⠀⠀⠀⠀⠀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⠀⠀⠀⠀⠀⠀⠀⠀⠀⠀⠀⣾⣿⣿⣿⣿⣿⣿⣿⣿⣿⣿⣿⣿⣿⣿⣿⣿⣿⣿⣿⣿⣿⣿⣿⣿⣿⣿⣿⣿⣿⣿⣿⣿⣿⣿⣿⣿⣿⣿⣿⣿⡇⢄⢀⢐⢀⢀⠐⢀⠐⠔⢔⢄⢸⣿⣿⣿⣿⠀⠀⠀⠀⠀⠀⠀⠀⠀⠀⠀⠀</a:t>
            </a:r>
            <a:br/>
            <a:r>
              <a:t>⠀⠀⠀⠀⠀⠀⠀⠀⠀⠀⠀⣽⢿⣿⣿⣿⣿⣿⣿⣿⣿⣿⣿⣿⣿⣿⣿⣿⣿⣿⣿⣿⣿⣿⣿⣿⣿⣿⣿⣿⣿⣿⣿⣿⣿⣿⣿⣿⣿⣿⣿⣿⡇⢕⢅⢅⢔⢔⢄⢕⢕⢕⢕⢕⢜⣿⣿⣿⣿⠀⠀⠀⠀⠀⠀⠀⠀⠀⠀⠀⠀</a:t>
            </a:r>
            <a:br/>
            <a:r>
              <a:t>⠀⠀⠀⠀⠀⠀⠀⠀⠀⠀⠀⢻⣿⣿⣿⣿⣿⣿⣿⣿⣿⣿⣿⣿⣿⣿⣿⢿⢿⢿⢿⣿⣿⣿⣿⣿⣿⣿⣿⣿⣿⣿⣿⣿⣿⣿⣿⣿⣿⣿⣿⣿⡇⢕⢕⢕⢕⢕⢕⢕⢕⢕⢕⢕⢕⣿⣿⣿⣿⠀⠀⠀⠀⠀⠀⠀⠀⠀⠀⠀⠀</a:t>
            </a:r>
            <a:br/>
            <a:r>
              <a:t>⠀⠀⠀⠀⠀⠀⠀⠀⠀⠀⠀⣾⣿⣿⣿⣿⣿⣿⣿⣿⣿⣿⣿⡿⠟⠙⠑⠀⣄⢕⢕⢝⢝⢟⢿⢿⣿⣿⣿⣿⣿⣿⣿⣿⣿⣿⣿⣿⣿⣿⣿⣿⣇⣱⣵⣕⡕⢱⣵⣵⣷⣵⣼⣵⣿⣿⣿⣿⣿⠀⠀⠀⠀⠀⠀⠀⠀⠀⠀⠀⠀</a:t>
            </a:r>
            <a:br/>
            <a:r>
              <a:t>⠀⠀⠀⠀⠀⠀⠀⠀⠀⠀⠀⢻⣿⣿⣿⣿⣿⣿⣿⣿⣿⡏⢝⢔⢀⢀⢔⢕⡝⣕⣵⢷⢺⢗⢷⣿⣿⣿⣿⣿⣿⣿⣿⣿⣿⣿⣿⣿⣿⣿⣿⣿⣿⣿⣿⣿⣿⣿⣿⣿⣿⣿⣿⣿⣿⣿⣿⣿⣿⠀⠀⠀⠀⠀⠀⠀⠀⠀⠀⠀⠀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⠀⠀⠀⠀⠀⠀⠀⠀⠀⠀⠀⣿⣿⣿⣿⣿⣿⣿⣿⣿⡏⢕⡕⢕⢵⢕⠳⠎⠑⠑⠁⢁⢕⢕⢘⢻⣿⣿⣿⣿⣿⣿⣿⣿⣿⣿⣿⣿⣿⣿⣿⣿⣿⣿⣿⣿⣿⣿⣿⣿⣿⣿⣿⣿⣿⣿⣿⣿⣿⠀⠀⠀⠀⠀⠀⠀⠀⠀⠀⠀⠀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⠀⠀⠀⠀⠀⠀⠀⠀⠀⠀⠀⣿⣿⣿⣿⣿⣿⣿⣿⣿⡇⢿⣕⣕⡜⢕⢕⡕⢕⢔⢄⢕⣕⣿⣼⣾⣿⣿⣿⣿⣿⣿⣿⣿⣿⣿⣿⣿⣿⣿⣿⣿⣿⣿⣿⣿⣿⣿⣿⣿⣿⣿⣿⣿⣿⣿⣿⣿⣿⠀⠀⠀⠀⠀⠀⠀⠀⠀⠀⠀⠀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⠀⠀⠀⠀⠀⠀⠀⠀⠀⠀⠀⣿⣿⣿⣿⣿⣿⣿⣿⣿⢇⢕⢜⣿⣿⣿⣿⣿⣿⣿⣷⣷⣷⣿⣿⣿⣿⣿⣿⣿⣿⣿⣿⣿⣿⣿⣿⣿⣿⣿⣿⣿⣿⣿⣿⣿⣿⣿⣿⣿⣿⣿⣿⣿⣿⣿⣿⣿⣿⠀⠀⠀⠀⠀⠀⠀⠀⠀⠀⠀⠀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⠀⠀⠀⠀⠀⠀⠀⠀⠀⠀⠀⣿⣿⣿⣿⣿⣿⣿⣿⣿⡇⢜⢼⣿⣿⣿⣿⣿⣿⣿⣿⣿⣿⣿⣿⣿⣿⣿⣿⣿⣿⣿⣿⣿⣿⣿⣿⣿⣿⣿⣿⣿⣿⣿⣿⣿⣿⣿⣿⣿⣿⣿⣿⣿⣿⣿⣿⣿⣿⠀⠀⠀⠀⠀⠀⠀⠀⠀⠀⠀⠀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⠀⠀⠀⠀⠀⠀⠀⠀⠀⠀⠀⣿⣿⣿⣿⣿⣿⣿⣿⣿⣿⡕⢸⣿⣿⣿⣿⣿⣿⣿⣿⣿⣿⣟⣟⣿⣿⣿⣿⣿⣿⣿⣿⣿⣿⣿⣿⣿⣿⣿⣿⣿⣿⣿⣿⣿⣿⣿⣿⣿⣿⣿⣿⣿⣿⣿⣿⣿⣿⠀⠀⠀⠀⠀⠀⠀⠀⠀⠀⠀⠀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⠀⠀⠀⠀⠀⠀⠀⠀⠀⠀⠀⣿⣿⣿⣿⣿⣿⣿⣿⣿⣿⣷⣾⣿⣿⣿⣷⣷⣾⣿⣿⣿⣷⣷⣷⣿⣿⣿⣿⣿⣿⣿⣿⣿⣿⣿⣿⣿⣿⣿⣿⣿⣿⣿⣿⣿⣿⣿⣿⣿⣿⣿⣿⣿⣿⣿⣿⣿⣿⠀⠀⠀⠀⠀⠀⠀⠀⠀⠀⠀⠀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⠀⠀⠀⠀⠀⠀⠀⠀⠀⠀⠀⣿⣿⣿⣿⣿⣿⣿⣿⣿⣿⣿⣿⣿⣿⣿⣾⣟⣿⣿⣿⣷⣷⢟⣻⣿⣿⣿⣿⣿⣿⣿⣿⣿⣿⣿⣿⣿⣿⣿⣿⣿⣿⣿⣿⣿⣿⣿⣿⣿⣿⣿⣿⣿⣿⣿⣿⣿⣿⠀⠀⠀⠀⠀⠀⠀⠀⠀⠀⠀⠀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⠀⠀⠀⠀⠀⠀⠀⠀⠀⠀⠀⣿⣿⣿⣿⣿⣿⣿⣿⣿⣿⣿⣿⢹⣿⣿⣿⣿⣿⣿⣿⣿⣿⣿⣿⠙⣿⣿⣿⣿⣿⣿⣿⣿⣿⣿⣿⣿⣿⣿⣿⣿⣿⣿⣿⣿⣿⣿⣿⣿⣿⣿⣿⣿⣿⣿⣿⣿⣿⠀⠀⠀⠀⠀⠀⠀⠀⠀⠀⠀⠀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⠀⠀⠀⠀⠀⠀⠀⠀⠀⠀⠀⣿⣿⣿⣿⣿⣿⣿⣿⣿⣿⣿⣿⡎⢻⣿⣿⣿⣿⣿⣿⣿⣿⡿⠇⠀⣿⣿⣿⣿⣿⣿⣿⣿⣿⣿⣿⣿⣿⣿⣿⣿⣿⣿⣿⣿⣿⣿⣿⣿⣿⣿⣿⣿⣿⣿⣿⣿⣿⠀⠀⠀⠀⠀⠀⠀⠀⠀⠀⠀⠀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⠀⠀⠀⠀⠀⠀⠀⠀⠀⠀⠀⣿⣿⣿⣿⣿⣿⣿⣿⣿⣿⣿⣿⡇⢕⠜⢟⢿⣿⣧⡱⢿⠏⠁⠀⠀⣿⣿⣿⣿⣿⣿⣿⣿⣿⣿⣿⣿⣿⣿⣿⣿⣿⣿⣿⣿⣿⣿⣿⣿⣿⣿⣿⣿⣿⣿⣿⣿⣿⠀⠀⠀⠀⠀⠀⠀⠀⠀⠀⠀⠀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⠀⠀⠀⠀⠀⠀⠀⠀⠀⠀⠀⣿⣿⣿⣿⣿⣿⣿⣿⣿⣿⣿⣿⡇⠑⢕⢀⠁⠁⠑⠁⠀⠀⠀⠀⠀⣸⣿⣿⣿⣿⣿⣿⣿⣿⣿⣿⣿⣿⣿⣿⣿⣿⣿⣿⣿⣿⣿⣿⣿⣿⣿⣿⣿⣿⣿⣿⣿⣿⠀⠀⠀⠀⠀⠀⠀⠀⠀⠀⠀⠀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⠀⠀⠀⠀⠀⠀⠀⠀⠀⠀⠀⠛⠛⠛⠛⠛⠛⠛⠛⠛⠛⠛⠛⠃⠀⠑⠑⠀⠀⠀⠀⠀⠀⠀⠀⠀⠛⠛⠛⠛⠛⠛⠛⠛⠛⠛⠛⠛⠛⠛⠛⠛⠛⠛⠛⠛⠛⠛⠛⠛⠛⠛⠛⠛⠛⠛⠛⠛⠛⠀⠀⠀⠀⠀⠀⠀⠀⠀⠀⠀⠀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⠀⠀⠀⠀⠀⠀⠀⠀⠀⠀⠀⢿⢕⢕⢕⣱⣷⢕⢕⢝⢟⢻⢿⣯⣿⣿⣿⣿⣿⡿⢿⣿⢿⣿⣿⣿⡿⢿⣿⣿⣿⣽⣿⣿⣿⣿⣿⣿⣇⣹⣿⣷⣿⡇⠀⠀⠀⠀⠀⠀⠀⠀⠀⠜⣿⣿⣿⣿⣿⠀⠀⠀⠀⠀⠀⠀⠀⠀⠀⠀⠀</a:t>
            </a:r>
            <a:br/>
            <a:r>
              <a:t>⠀⠀⠀⠀⠀⠀⠀⠀⠀⠀⠀⢕⢱⢕⢝⢟⣿⣾⣿⣿⣷⢷⢷⣧⣿⣿⣷⣾⣿⣿⣿⣿⣿⣿⣏⣿⣇⣕⢝⣿⣻⣿⣿⣿⣿⡟⢻⣿⢹⣿⣿⢿⢟⢕⠀⠀⠀⠀⠀⠀⠀⠀⠀⠀⢹⣿⣿⣿⣿⠀⠀⠀⠀⠀⠀⠀⠀⠀⠀⠀⠀</a:t>
            </a:r>
            <a:br/>
            <a:r>
              <a:t>⠀⠀⠀⠀⠀⠀⠀⠀⠀⠀⠀⢱⢼⢧⣵⣵⣿⣯⣽⣿⣿⣾⣷⣿⣷⣾⣼⣿⣿⢻⣵⣽⣿⣿⣿⡿⣿⣟⣻⣿⣿⡿⢿⣟⣿⢿⢿⣿⣿⣿⣿⣿⣧⢅⢀⢐⢀⢀⢀⠀⠐⠀⠀⢄⢸⣿⣿⣿⣿⠀⠀⠀⠀⠀⠀⠀⠀⠀⠀⠀⠀</a:t>
            </a:r>
            <a:br/>
            <a:r>
              <a:t>⠀⠀⠀⠀⠀⠀⠀⠀⠀⠀⠀⡇⢕⢜⣿⣿⡟⢽⣽⢝⢝⢝⣿⢏⡝⣿⣿⣿⣿⣿⣿⣿⣿⡿⢿⡷⢷⣾⣿⣿⣿⣷⣷⣿⣿⣷⣾⣿⣿⣿⣿⣿⡇⢕⢕⢅⢔⢔⢄⢕⢕⢕⢕⢕⢕⣿⣿⣿⣿⠀⠀⠀⠀⠀⠀⠀⠀⠀⠀⠀⠀</a:t>
            </a:r>
            <a:br/>
            <a:r>
              <a:t>⠀⠀⠀⠀⠀⠀⠀⠀⠀⠀⠀⢜⢞⢞⣻⣿⡿⢿⣿⣷⣷⣷⣿⣷⣷⣿⣿⣿⣿⣿⣽⣵⣿⣽⣿⣷⣼⣿⣿⣿⣿⣿⣮⣿⣿⣿⣿⣿⣿⣿⣿⣏⡕⢕⢕⢕⢕⢕⢕⢕⢕⢕⢕⢕⢕⣿⣿⣿⣿⠀⠀⠀⠀⠀⠀⠀⠀⠀⠀⠀⠀</a:t>
            </a:r>
            <a:br/>
            <a:r>
              <a:t>⠀⠀⠀⠀⠀⠀⠀⠀⠀⠀⠀⣕⣕⣸⣿⣿⣿⣿⣿⣿⣿⣯⣽⣏⢟⢏⠑⠉⢉⢍⢝⢽⢿⣿⣟⡮⣹⣝⣽⢟⣿⣿⣿⣿⣿⣿⣿⣿⣿⣿⣿⣿⣇⣱⣵⣕⡕⢕⣵⣵⣷⣧⣵⣵⣾⣿⣿⣿⣿⠀⠀⠀⠀⠀⠀⠀⠀⠀⠀⠀⠀</a:t>
            </a:r>
            <a:br/>
            <a:r>
              <a:t>⠀⠀⠀⠀⠀⠀⠀⠀⠀⠀⠀⢕⣿⣿⣿⣿⣿⣿⣿⣿⣿⢟⢟⠅⠀⠀⢄⢱⢇⢔⣕⣕⣵⣵⣽⣿⣿⣿⣿⣿⣿⢿⣿⣿⣿⣿⣿⣿⣿⣿⣿⣿⣿⣿⣿⣿⣿⣿⣿⣿⣿⣿⣿⣿⣿⣿⣿⣿⣿⠀⠀⠀⠀⠀⠀⠀⠀⠀⠀⠀⠀</a:t>
            </a:r>
            <a:br/>
            <a:r>
              <a:t>⠀⠀⠀⠀⠀⠀⠀⠀⠀⠀⠀⢿⢿⣿⣿⣿⣿⣿⣿⣿⢗⢔⢕⢕⡔⢱⣵⢷⠝⠙⠙⢕⢅⢕⢿⣿⣿⣿⣿⣿⣿⣿⣷⣿⣿⣿⣿⣿⣿⣿⣿⣿⣿⣿⣿⣿⣿⣿⣿⣿⣿⣿⣿⣿⣿⣿⣿⣿⣿⠀⠀⠀⠀⠀⠀⠀⠀⠀⠀⠀⠀</a:t>
            </a:r>
            <a:br/>
            <a:r>
              <a:t>⠀⠀⠀⠀⠀⠀⠀⠀⠀⠀⠀⣕⣕⣿⣿⣷⣿⣳⣿⣿⢱⡾⢕⡜⢏⢕⢅⢔⢀⠀⢔⢕⢱⢴⣵⣿⣾⣿⣿⣿⣿⣿⣿⣿⣿⣿⣿⣿⣿⣿⣿⣿⣿⣿⣿⣿⣿⣿⣿⣿⣿⣿⣿⣿⣿⣿⣿⣿⣿⠀⠀⠀⠀⠀⠀⠀⠀⠀⠀⠀⠀</a:t>
            </a:r>
            <a:br/>
            <a:r>
              <a:t>⠀⠀⠀⠀⠀⠀⠀⠀⠀⠀⠀⢿⡟⡟⢻⣿⣿⣿⣿⡟⢜⢝⢳⣿⣵⣷⣷⣧⣷⣵⣕⣵⣪⣽⣿⣿⣿⣿⣿⣿⣿⣿⣿⣿⣿⣿⣿⣿⣿⣿⣿⣿⣿⣿⣿⣿⣿⣿⣿⣿⣿⣿⣿⣿⣿⣿⣿⣿⣿⠀⠀⠀⠀⠀⠀⠀⠀⠀⠀⠀⠀</a:t>
            </a:r>
            <a:br/>
            <a:r>
              <a:t>⠀⠀⠀⠀⠀⠀⠀⠀⠀⠀⠀⣷⣿⣿⣿⣿⣿⣿⣿⣷⢕⢕⣸⣿⣿⣿⣿⣿⣿⣿⣿⣿⣿⣿⣿⣿⣿⣿⣿⣿⣿⣿⣿⣿⣿⣿⣿⣿⣿⣿⣿⣿⣿⣿⣿⣿⣿⣿⣿⣿⣿⣿⣿⣿⣿⣿⣿⣿⣿⠀⠀⠀⠀⠀⠀⠀⠀⠀⠀⠀⠀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⠀⠀⠀⠀⠀⠀⠀⠀⠀⠀⠀⢕⢜⣏⣝⣽⣿⣹⣿⣿⢕⢕⣿⣿⣿⣿⣿⣿⣿⣿⣿⣿⣿⣿⣿⣿⣿⣿⣿⣿⣿⣿⣿⣿⣿⣿⣿⣿⣿⣿⣿⣿⣿⣿⣿⣿⣿⣿⣿⣿⣿⣿⣿⣿⣿⣿⣿⣿⣿⠀⠀⠀⠀⠀⠀⠀⠀⠀⠀⠀⠀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⠀⠀⠀⠀⠀⠀⠀⠀⠀⠀⠀⣿⡟⢟⣿⣿⣿⣿⣿⣿⡇⢕⣽⣿⣿⣿⣿⣿⣿⣿⣿⣿⣿⣿⢿⣿⣿⣿⣿⣿⣿⣿⣿⣿⣿⣿⣿⣿⣿⣿⣿⣿⣿⣿⣿⣿⣿⣿⣿⣿⣿⣿⣿⣿⣿⣿⣿⣿⣿⠀⠀⠀⠀⠀⠀⠀⠀⠀⠀⠀⠀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⠀⠀⠀⠀⠀⠀⠀⠀⠀⠀⠀⣿⣿⣾⣿⣿⣿⣿⣿⣿⣷⣕⣿⣿⣿⣟⣟⣻⣿⣿⣿⣟⣟⣵⣿⣻⣿⣿⣿⣿⣿⣿⣿⣿⣿⣿⣿⣿⣿⣿⣿⣿⣿⣿⣿⣿⣿⣿⣿⣿⣿⣿⣿⣿⣿⣿⣿⣿⣿⠀⠀⠀⠀⠀⠀⠀⠀⠀⠀⠀⠀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⠀⠀⠀⠀⠀⠀⠀⠀⠀⠀⠀⣿⣿⣿⣿⣿⣿⣿⣿⣿⣿⣿⣿⣿⣿⣿⣿⣿⣿⣿⣿⣕⣵⡾⢿⣿⣿⣿⣿⣿⣿⣿⡿⣿⣿⣿⣿⣿⣿⣿⣿⣿⣿⣿⣿⣿⣿⣿⣿⣿⣿⣿⣿⣿⣿⣿⣿⣿⣿⠀⠀⠀⠀⠀⠀⠀⠀⠀⠀⠀⠀</a:t>
            </a:r>
            <a:br/>
            <a:r>
              <a:t>⠀⠀⠀⠀⠀⠀⠀⠀⠀⠀⠀⣯⣿⣿⣽⣿⣿⣿⣿⣿⣿⣿⡿⣿⣿⣿⣿⣾⣿⣿⣿⣿⣧⣴⣿⣿⣿⣿⣿⣿⣿⣿⣿⣿⣿⣿⣿⣿⣿⣿⣿⣿⣿⣿⣿⣿⣿⣿⣿⣿⣿⣿⣿⣿⣿⣿⣿⣿⣿⠀⠀⠀⠀⠀⠀⠀⠀⠀⠀⠀⠀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⠀⠀⠀⠀⠀⠀⠀⠀⠀⠀⠀⣿⣿⣿⣿⣿⣿⣿⣿⣿⣿⣿⡕⣿⣿⣿⣿⣿⣿⣿⣿⣿⣿⣿⡿⢿⣿⣿⣿⣿⣿⣿⣿⣿⣿⣿⣿⣿⣿⣿⣿⣿⣿⣿⣿⣿⣿⣿⣿⣿⣿⣿⣿⣿⣿⣿⣿⣿⣿⠀⠀⠀⠀⠀⠀⠀⠀⠀⠀⠀⠀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⠀⠀⠀⠀⠀⠀⠀⠀⠀⠀⠀⣿⣿⣿⣿⣿⣿⣿⣿⣿⣿⣿⣇⢹⣿⣿⣿⣿⣿⣿⣿⣿⣿⡿⠇⠘⣿⣿⣿⣿⣿⣿⣿⣿⣿⣿⣿⣿⣿⣿⣿⣿⣿⣿⣿⣿⣿⣿⣿⣿⣿⣿⣿⣿⣿⣿⣿⣿⣿⠀⠀⠀⠀⠀⠀⠀⠀⠀⠀⠀⠀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⠀⠀⠀⠀⠀⠀⠀⠀⠀⠀⠀⣿⣿⣿⣿⣿⣿⣿⣿⣿⣿⣿⣿⢕⢝⢿⣿⣿⣯⡟⣻⣿⢟⠑⠀⠀⣿⣿⣿⣿⣿⣿⣿⣿⣿⣿⣿⣿⣿⣿⣿⣿⣿⣿⣿⣿⣿⣿⣿⣿⣿⣿⣿⣿⣿⣿⣿⣿⣿⠀⠀⠀⠀⠀⠀⠀⠀⠀⠀⠀⠀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⠀⠀⠀⠀⠀⠀⠀⠀⠀⠀⠀⣿⣿⣿⣿⣿⣿⣿⣿⣿⣿⣿⣿⠑⢑⠕⠑⠝⠟⢟⠑⠁⠀⠀⠀⠀⣿⣿⣿⣿⣿⣿⣿⣿⣿⣿⣿⣿⣿⣿⣿⣿⣿⣿⣿⣿⣿⣿⣿⣿⣿⣿⣿⣿⣿⣿⣿⣿⣿⠀⠀⠀⠀⠀⠀⠀⠀⠀⠀⠀⠀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⠀⠀⠀⠀⠀⠀⠀⠀⠀⠀⠀⠛⠛⠛⠛⠛⠛⠛⠛⠛⠛⠛⠛⠀⠑⠑⠀⠀⠀⠀⠀⠀⠀⠀⠀⠀⠛⠛⠛⠛⠛⠛⠛⠛⠛⠛⠛⠛⠛⠛⠛⠛⠛⠛⠛⠛⠛⠛⠛⠛⠛⠛⠛⠛⠛⠛⠛⠛⠛⠀⠀⠀⠀⠀⠀⠀⠀⠀⠀⠀⠀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⠀⠀⠀⠀⠀⠀⠀⠀⠀⠀⠀⣿⡟⢕⢜⣿⣿⣿⣿⣿⣿⣿⣿⣿⣿⣿⣿⣿⣿⣿⣿⣿⣿⣿⣿⣿⣿⣿⣿⣿⣿⣿⣿⣿⣿⣿⣿⣿⣿⣿⣿⣿⣿⣿⢕⠀⠀⠀⠀⠀⠀⠀⠀⠁⢻⣿⣿⣿⣿⠀⠀⠀⠀⠀⠀⠀⠀⠀⠀⠀⠀</a:t>
            </a:r>
            <a:br/>
            <a:r>
              <a:t>⠀⠀⠀⠀⠀⠀⠀⠀⠀⠀⠀⢜⢹⡟⢟⢿⣿⣿⣿⣿⣿⣿⣿⣿⣿⣿⣿⣿⣿⣿⣿⣿⣿⣿⣿⣿⣿⣻⣿⣿⣿⣿⣿⣿⣿⣿⣿⣿⣿⣿⣿⣿⣿⢇⠀⠀⠀⠀⠀⠀⠀⠀⠀⠀⢜⣿⣿⣿⣿⠀⠀⠀⠀⠀⠀⠀⠀⠀⠀⠀⠀</a:t>
            </a:r>
            <a:br/>
            <a:r>
              <a:t>⠀⠀⠀⠀⠀⠀⠀⠀⠀⠀⠀⣵⣷⣿⣷⣷⣿⣿⣿⣿⣿⣿⣿⣿⣿⣿⣿⣿⣿⣿⣿⣿⣿⣿⣿⣿⣿⣿⣿⣿⣿⣿⣿⣿⣿⣿⣿⣿⣿⣿⣿⣿⣿⢕⢁⢀⠀⠀⢄⠀⠔⠔⢀⢄⢕⣿⣿⣿⣿⠀⠀⠀⠀⠀⠀⠀⠀⠀⠀⠀⠀</a:t>
            </a:r>
            <a:br/>
            <a:r>
              <a:t>⠀⠀⠀⠀⠀⠀⠀⠀⠀⠀⠀⢸⡝⣿⣿⣿⣿⣿⣿⣿⣿⣿⣿⣿⣿⣿⣿⣿⣿⣿⣿⣿⣿⣿⣿⣿⣿⣿⣿⣿⣿⣿⣿⣿⣿⣿⣿⣿⣿⣿⣿⣿⣿⢕⢕⢅⢔⢕⢕⢕⢕⢕⢕⢕⢕⢿⣿⣿⣿⠀⠀⠀⠀⠀⠀⠀⠀⠀⠀⠀⠀</a:t>
            </a:r>
            <a:br/>
            <a:r>
              <a:t>⠀⠀⠀⠀⠀⠀⠀⠀⠀⠀⠀⢿⢿⢿⣿⣿⣿⣿⣿⣿⣿⣿⣿⣿⣿⣿⣿⣿⣿⣿⣿⣿⣿⣿⣿⣿⣿⣿⣿⣿⣿⣿⣿⣿⣿⣿⣿⣿⣿⣿⣿⣿⣿⢕⢕⢕⢕⢕⢕⢕⢕⢕⢕⡕⢕⢹⣿⣿⣿⠀⠀⠀⠀⠀⠀⠀⠀⠀⠀⠀⠀</a:t>
            </a:r>
            <a:br/>
            <a:r>
              <a:t>⠀⠀⠀⠀⠀⠀⠀⠀⠀⠀⠀⣸⣿⣿⣿⣿⣿⣿⣿⣿⣿⣿⣿⣿⣿⢿⢿⠿⢿⢿⣿⣿⣿⣿⣿⣿⣿⣿⣿⣿⣿⣿⣿⣿⣿⣿⣿⣿⣿⣿⣿⣿⣿⢕⣵⣵⣕⢕⣵⣧⣷⣧⣼⣵⣾⣿⣿⣿⣿⠀⠀⠀⠀⠀⠀⠀⠀⠀⠀⠀⠀</a:t>
            </a:r>
            <a:br/>
            <a:r>
              <a:t>⠀⠀⠀⠀⠀⠀⠀⠀⠀⠀⠀⣿⣿⣿⣿⣿⣿⣿⣿⣿⣿⡿⠟⠝⠀⢀⡔⢕⢕⢜⢝⢙⢟⣿⣿⣿⣿⣿⣿⣿⣿⣿⣿⣿⣿⣿⣿⣿⣿⣿⣿⣿⣿⣿⣟⣿⣿⣿⣿⣿⣿⣿⣿⣿⣿⣿⣿⣿⣿⠀⠀⠀⠀⠀⠀⠀⠀⠀⠀⠀⠀</a:t>
            </a:r>
            <a:br/>
            <a:r>
              <a:t>⠀⠀⠀⠀⠀⠀⠀⠀⠀⠀⠀⣿⣿⣿⣿⣿⣿⣿⣿⡟⢏⠅⠐⠀⢕⣕⣕⡱⢷⢗⠟⢝⣻⣿⣿⣿⣿⣿⣿⣿⣿⣿⣿⣿⣿⣿⣿⣿⣿⣿⣿⣿⣿⣿⣿⣿⣿⣿⣿⣿⣿⣿⣿⣿⣿⣿⣿⣿⣿⠀⠀⠀⠀⠀⠀⠀⠀⠀⠀⠀⠀</a:t>
            </a:r>
            <a:br/>
            <a:r>
              <a:t>⠀⠀⠀⠀⠀⠀⠀⠀⠀⠀⠀⣸⣿⣿⣿⣿⣿⣿⡟⢕⢕⢕⣵⢕⠗⢝⠑⠁⠀⢅⡔⢕⢝⣻⣿⣿⣿⣿⣿⣿⣿⣿⣿⣿⣿⣿⣿⣿⣿⣿⣿⣿⣿⣿⣿⣿⣿⣿⣿⣿⣿⣿⣿⣿⣿⣿⣿⣿⣿⠀⠀⠀⠀⠀⠀⠀⠀⠀⠀⠀⠀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⠀⠀⠀⠀⠀⠀⠀⠀⠀⠀⠀⣿⣿⣿⣿⣿⣿⣿⣧⣾⡇⢕⡝⢕⢕⢕⢔⢅⢕⢕⡽⣝⣿⣿⣿⣿⣿⣿⣿⣿⣿⣿⣿⣿⣿⣿⣿⣿⣿⣿⣿⣿⣿⣿⣿⣿⣿⣿⣿⣿⣿⣿⣿⣿⣿⣿⣿⣿⣿⠀⠀⠀⠀⠀⠀⠀⠀⠀⠀⠀⠀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⠀⠀⠀⠀⠀⠀⠀⠀⠀⠀⠀⣿⣿⣿⣿⣿⣿⣿⡏⢕⢝⣿⣿⣿⣿⣿⣿⣿⣷⣷⣿⣿⣿⣿⣿⣿⣿⣿⣿⣿⣿⣿⣿⣿⣿⣿⣿⣿⣿⣿⣿⣿⣿⣿⣿⣿⣿⣿⣿⣿⣿⣿⣿⣿⣿⣿⣿⣿⣿⠀⠀⠀⠀⠀⠀⠀⠀⠀⠀⠀⠀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⠀⠀⠀⠀⠀⠀⠀⠀⠀⠀⠀⣿⣿⣿⣿⣿⣿⣿⡇⢜⢵⣾⣿⣿⣿⣿⣿⣿⣿⣿⣿⣿⣿⣿⣿⣿⣿⣿⣿⣿⣿⣿⣿⣿⣿⣿⣿⣿⣿⣿⣿⣿⣿⣿⣿⣿⣿⣿⣿⣿⣿⣿⣿⣿⣿⣿⣿⣿⣿⠀⠀⠀⠀⠀⠀⠀⠀⠀⠀⠀⠀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⠀⠀⠀⠀⠀⠀⠀⠀⠀⠀⠀⣿⣿⣿⣿⣿⣿⣿⣿⡇⢕⣿⣿⣿⣿⣿⣿⣿⣿⣿⣿⢿⣽⣽⣿⣿⣿⡿⣿⣿⣿⣿⣿⣿⣿⣿⣿⣿⣿⣿⣿⣿⣿⣿⣿⣿⣿⣿⣿⣿⣿⣿⣿⣿⣿⣿⣿⣿⣿⠀⠀⠀⠀⠀⠀⠀⠀⠀⠀⠀⠀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⠀⠀⠀⠀⠀⠀⠀⠀⠀⠀⠀⣿⣿⣿⣿⣿⣿⣿⣿⣻⣧⣿⣿⣿⣿⣿⣾⣿⣿⣿⣿⣿⣿⣿⣿⣿⣿⣿⣿⣿⣿⣿⣿⣿⣿⣿⣿⣿⣿⣿⣿⣿⣿⣿⣿⣿⣿⣿⣿⣿⣿⣿⣿⣿⣿⣿⣿⣿⣿⠀⠀⠀⠀⠀⠀⠀⠀⠀⠀⠀⠀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⠀⠀⠀⠀⠀⠀⠀⠀⠀⠀⠀⣿⣿⣿⣿⣿⣿⣿⣿⣿⣿⣿⣿⣿⣿⣿⣿⣿⣿⡿⢟⢏⣹⣿⣿⣿⣿⣿⣿⣿⣿⣿⣿⣿⣿⣿⣿⣿⣿⣿⣿⣿⣿⣿⣿⣿⣿⣿⣿⣿⣿⣿⣿⣿⣿⣿⣿⣿⣿⠀⠀⠀⠀⠀⠀⠀⠀⠀⠀⠀⠀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⠀⠀⠀⠀⠀⠀⠀⠀⠀⠀⠀⣿⣿⣿⣿⣿⣿⣿⣿⣿⣿⣿⣿⣿⣿⣿⣿⣿⣿⣿⣷⡾⣋⣽⣿⣿⣿⣿⣿⣿⣿⣿⣿⣿⣿⣿⣿⣿⣿⣿⣿⣿⣿⣿⣿⣿⣿⣿⣿⣿⣿⣿⣿⣿⣿⣿⣿⣿⣿⠀⠀⠀⠀⠀⠀⠀⠀⠀⠀⠀⠀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⠀⠀⠀⠀⠀⠀⠀⠀⠀⠀⠀⣿⣿⣿⣿⣿⣿⣿⣿⣿⣿⡿⣿⣿⣿⣿⣿⣿⣿⣿⣿⣾⣿⣿⣿⣿⣿⣿⣿⣿⣿⣿⣿⣿⣿⣿⣿⣿⣿⣿⣿⣿⣿⣿⣿⣿⣿⣿⣿⣿⣿⣿⣿⣿⣿⣿⣿⣿⣿⠀⠀⠀⠀⠀⠀⠀⠀⠀⠀⠀⠀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⠀⠀⠀⠀⠀⠀⠀⠀⠀⠀⠀⣿⣿⣿⣿⣿⣿⣿⣿⣿⣿⡇⢸⣿⣿⣿⣿⣿⣿⣿⣿⣿⣿⣿⠏⢿⣿⣿⣿⣿⣿⣿⣿⣿⣿⣿⣿⣿⣿⣿⣿⣿⣿⣿⣿⣿⣿⣿⣿⣿⣿⣿⣿⣿⣿⣿⣿⣿⣿⠀⠀⠀⠀⠀⠀⠀⠀⠀⠀⠀⠀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⠀⠀⠀⠀⠀⠀⠀⠀⠀⠀⠀⣿⣿⣿⣿⣿⣿⣿⣿⣿⣿⣧⢕⢻⣿⣿⣿⣿⢿⣿⣿⣿⣿⠏⠀⢸⣿⣿⣿⣿⣿⣿⣿⣿⣿⣿⣿⣿⣿⣿⣿⣿⣿⣿⣿⣿⣿⣿⣿⣿⣿⣿⣿⣿⣿⣿⣿⣿⣿⠀⠀⠀⠀⠀⠀⠀⠀⠀⠀⠀⠀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⠀⠀⠀⠀⠀⠀⠀⠀⠀⠀⠀⣿⣿⣿⣿⣿⣿⣿⣿⣿⣿⣿⢑⠕⢜⢻⢿⣿⣧⡵⢿⠏⠑⠀⠀⢸⣿⣿⣿⣿⣿⣿⣿⣿⣿⣿⣿⣿⣿⣿⣿⣿⣿⣿⣿⣿⣿⣿⣿⣿⣿⣿⣿⣿⣿⣿⣿⣿⣿⠀⠀⠀⠀⠀⠀⠀⠀⠀⠀⠀⠀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⠀⠀⠀⠀⠀⠀⠀⠀⠀⠀⠀⠛⠛⠛⠛⠛⠛⠛⠛⠛⠛⠛⠁⠐⠁⠀⠁⠘⠙⠙⠀⠀⠀⠀⠀⠑⠛⠛⠛⠛⠛⠛⠛⠛⠛⠛⠛⠛⠛⠛⠛⠛⠛⠛⠛⠛⠛⠛⠛⠛⠛⠛⠛⠛⠛⠛⠛⠛⠛⠀⠀⠀⠀⠀⠀⠀⠀⠀⠀⠀⠀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⠀⠀⠀⠀⠀⠀⠀⠀⠀⠀⠀⣿⣿⣿⣿⣿⣿⣿⣿⣿⣿⣿⣿⣿⣿⣿⣿⣿⣿⣿⣿⣿⣿⣿⣿⣿⣿⣿⣿⣿⣿⣿⣿⣿⣿⣿⣿⣿⣿⣿⣿⣿⣿⣿⢇⠁⠀⠀⠀⠀⠀⠀⠀⠁⢻⣿⣿⣿⣿⠀⠀⠀⠀⠀⠀⠀⠀⠀⠀⠀⠀</a:t>
            </a:r>
            <a:br/>
            <a:r>
              <a:t>⠀⠀⠀⠀⠀⠀⠀⠀⠀⠀⠀⢝⣿⣿⣿⣿⣿⣿⣿⣿⣿⣿⣿⣿⣿⣿⣿⣿⣿⣿⣿⣿⣿⣿⣿⣿⣿⣿⣿⣿⣿⣿⣿⣿⣿⣿⣿⣿⣿⣿⣿⣿⣿⡟⠑⠀⠀⠀⠀⠀⠀⠀⠀⠀⢜⣿⣿⣿⣿⠀⠀⠀⠀⠀⠀⠀⠀⠀⠀⠀⠀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⠀⠀⠀⠀⠀⠀⠀⠀⠀⠀⠀⣾⣿⣿⣿⣿⣿⣿⣿⣿⣿⣿⣿⣿⣿⣿⣿⣿⣿⣿⣿⣿⣿⣿⣿⣿⣿⣿⣿⣿⣿⣿⣿⣿⣿⣿⣿⣿⣿⣿⣿⣿⣿⡇⢄⢀⠀⢐⢄⢀⠐⠔⠔⢀⢄⢿⣿⣿⣿⠀⠀⠀⠀⠀⠀⠀⠀⠀⠀⠀⠀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⠀⠀⠀⠀⠀⠀⠀⠀⠀⠀⠀⢿⣿⣿⣿⣿⣿⣿⣿⣿⣿⣿⣿⣿⣿⣿⣿⣿⣿⣿⣿⣿⣿⣿⣿⣿⣿⣿⣿⣿⣿⣿⣿⣿⣿⣿⣿⣿⣿⣿⣿⣿⣿⡇⢕⢕⢔⢕⢕⢕⢕⢕⢕⢕⢕⢸⣿⣿⣿⠀⠀⠀⠀⠀⠀⠀⠀⠀⠀⠀⠀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⠀⠀⠀⠀⠀⠀⠀⠀⠀⠀⠀⣿⣿⣿⣿⣿⣿⣿⣿⣿⣿⣿⣿⣿⣿⣿⣿⣿⣿⣿⣿⣿⣿⣿⣿⣿⣿⣿⣿⣿⣿⣿⣿⣿⣿⣿⣿⣿⣿⣿⣿⣿⣿⡇⢕⢕⢕⢕⢕⢕⢕⢕⢕⡕⢕⢸⣿⣿⣿⠀⠀⠀⠀⠀⠀⠀⠀⠀⠀⠀⠀</a:t>
            </a:r>
            <a:br/>
            <a:r>
              <a:t>⠀⠀⠀⠀⠀⠀⠀⠀⠀⠀⠀⣿⣿⣿⣿⣿⣿⣿⣿⣿⣿⣿⣿⡿⢿⢿⢿⢿⣿⣿⣿⣿⣿⣿⣿⣿⣿⣿⣿⣿⣿⣿⣿⣿⣿⣿⣿⣿⣿⣿⣿⣿⣿⣇⣵⣵⣕⣕⣵⣵⣷⣧⣵⣵⣷⣿⣿⣿⣿⠀⠀⠀⠀⠀⠀⠀⠀⠀⠀⠀⠀</a:t>
            </a:r>
            <a:br/>
            <a:r>
              <a:t>⠀⠀⠀⠀⠀⠀⠀⠀⠀⠀⠀⣻⣿⣿⣿⣿⣿⣿⣿⣿⡿⢏⠅⠀⢄⢅⢕⢕⢜⢙⢙⢻⣿⣿⣿⣿⣿⣿⣿⣿⣿⣿⣿⣿⣿⣿⣿⣿⣿⣿⣿⣿⣿⣿⣿⣿⣿⣿⣿⣿⣿⣿⣿⣿⣿⣿⣿⣿⣿⠀⠀⠀⠀⠀⠀⠀⠀⠀⠀⠀⠀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⠀⠀⠀⠀⠀⠀⠀⠀⠀⠀⠀⣿⣿⣿⣿⣿⣿⣿⢿⢏⢀⠕⠄⢕⢟⣕⣼⡷⢾⠟⢟⣿⣿⣿⣿⣿⣿⣿⣿⣿⣿⣿⣿⣿⣿⣿⣿⣿⣿⣿⣿⣿⣿⣿⣿⣿⣿⣿⣿⣿⣿⣿⣿⣿⣿⣿⣿⣿⣿⠀⠀⠀⠀⠀⠀⠀⠀⠀⠀⠀⠀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⠀⠀⠀⠀⠀⠀⠀⠀⠀⠀⠀⣽⣿⣿⣿⣿⣿⡟⢕⢕⢕⡔⢱⡜⠟⠕⠁⢁⢕⢄⢕⢝⣿⣿⣿⣿⣿⣿⣿⣿⣿⣿⣿⣿⣿⣿⣿⣿⣿⣿⣿⣿⣿⣿⣿⣿⣿⣿⣿⣿⣿⣿⣿⣿⣿⣿⣿⣿⣿⠀⠀⠀⠀⠀⠀⠀⠀⠀⠀⠀⠀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⠀⠀⠀⠀⠀⠀⠀⠀⠀⠀⠀⣿⣿⣿⣿⣿⣿⣇⣾⢕⢜⢇⢔⢄⢕⢐⢄⢕⢱⣿⣿⣿⣿⣿⣿⣿⣿⣿⣿⣿⣿⣿⣿⣿⣿⣿⣿⣿⣿⣿⣿⣿⣿⣿⣿⣿⣿⣿⣿⣿⣿⣿⣿⣿⣿⣿⣿⣿⣿⠀⠀⠀⠀⠀⠀⠀⠀⠀⠀⠀⠀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⠀⠀⠀⠀⠀⠀⠀⠀⠀⠀⠀⣿⣿⣿⣿⣿⣿⡟⢝⢟⣿⣷⣷⣾⣷⣾⣷⣷⣾⣿⣿⣿⣿⣿⣿⣿⣿⣿⣿⣿⣿⣿⣿⣿⣿⣿⣿⣿⣿⣿⣿⣿⣿⣿⣿⣿⣿⣿⣿⣿⣿⣿⣿⣿⣿⣿⣿⣿⣿⠀⠀⠀⠀⠀⠀⠀⠀⠀⠀⠀⠀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⠀⠀⠀⠀⠀⠀⠀⠀⠀⠀⠀⣿⣿⣿⣿⣿⣿⣇⢕⢕⣽⣿⣿⣿⣿⣿⣿⣿⣿⣿⣿⣿⣿⣿⣿⣿⣿⣿⣿⣿⣿⣿⣿⣿⣿⣿⣿⣿⣿⣿⣿⣿⣿⣿⣿⣿⣿⣿⣿⣿⣿⣿⣿⣿⣿⣿⣿⣿⣿⠀⠀⠀⠀⠀⠀⠀⠀⠀⠀⠀⠀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⠀⠀⠀⠀⠀⠀⠀⠀⠀⠀⠀⣿⣿⣿⣿⣿⣿⣿⢕⢜⣿⣿⣿⣿⣿⣿⣿⣿⣿⣿⣿⣿⣿⣿⣿⣿⣿⣿⣿⣿⣿⣿⣿⣿⣿⣿⣿⣿⣿⣿⣿⣿⣿⣿⣿⣿⣿⣿⣿⣿⣿⣿⣿⣿⣿⣿⣿⣿⣿⠀⠀⠀⠀⠀⠀⠀⠀⠀⠀⠀⠀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⠀⠀⠀⠀⠀⠀⠀⠀⠀⠀⠀⣿⣿⣿⣿⣿⣿⣿⣇⢕⣿⣿⣿⣿⣿⣿⣿⣿⣿⣿⢿⣏⣽⣿⣿⣿⣿⣿⣿⣿⣿⣿⣿⣿⣿⣿⣿⣿⣿⣿⣿⣿⣿⣿⣿⣿⣿⣿⣿⣿⣿⣿⣿⣿⣿⣿⣿⣿⣿⠀⠀⠀⠀⠀⠀⠀⠀⠀⠀⠀⠀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⠀⠀⠀⠀⠀⠀⠀⠀⠀⠀⠀⣿⣿⣿⣿⣿⣿⣿⣟⣧⣿⣿⣿⣿⣿⣿⣿⣿⣿⣿⣿⣿⣿⣿⣿⣿⣿⣿⣿⣿⣿⣿⣿⣿⣿⣿⣿⣿⣿⣿⣿⣿⣿⣿⣿⣿⣿⣿⣿⣿⣿⣿⣿⣿⣿⣿⣿⣿⣿⠀⠀⠀⠀⠀⠀⠀⠀⠀⠀⠀⠀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⠀⠀⠀⠀⠀⠀⠀⠀⠀⠀⠀⣿⣿⣿⣿⣿⣿⣿⣿⣿⣿⣿⣿⣿⣵⣿⢿⣿⣿⣷⣾⣟⣹⣿⣿⣿⣿⣿⣿⣿⣿⣿⣿⣿⣿⣿⣿⣿⣿⣿⣿⣿⣿⣿⣿⣿⣿⣿⣿⣿⣿⣿⣿⣿⣿⣿⣿⣿⣿⠀⠀⠀⠀⠀⠀⠀⠀⠀⠀⠀⠀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⠀⠀⠀⠀⠀⠀⠀⠀⠀⠀⠀⣿⣿⣿⣿⣿⣿⣿⣿⣿⣿⡕⢻⣿⣿⣿⣿⣿⣿⣿⣿⣿⣿⡿⠁⣻⣿⣿⣿⣿⣿⣿⣿⣿⣿⣿⣿⣿⣿⣿⣿⣿⣿⣿⣿⣿⣿⣿⣿⣿⣿⣿⣿⣿⣿⣿⣿⣿⣿⠀⠀⠀⠀⠀⠀⠀⠀⠀⠀⠀⠀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⠀⠀⠀⠀⠀⠀⠀⠀⠀⠀⠀⣿⣿⣿⣿⣿⣿⣿⣿⣿⣿⡇⠜⢻⣿⣿⣿⡿⡿⢿⣿⣿⢟⠑⠀⢸⣿⣿⣿⣿⣿⣿⣿⣿⣿⣿⣿⣿⣿⣿⣿⣿⣿⣿⣿⣿⣿⣿⣿⣿⣿⣿⣿⣿⣿⣿⣿⣿⣿⠀⠀⠀⠀⠀⠀⠀⠀⠀⠀⠀⠀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⠀⠀⠀⠀⠀⠀⠀⠀⠀⠀⠀⣿⣿⣿⣿⣿⣿⣿⣿⣿⣿⣿⠑⠑⢘⠟⢿⣿⣇⢞⠟⠑⠁⠀⠀⢸⣿⣿⣿⣿⣿⣿⣿⣿⣿⣿⣿⣿⣿⣿⣿⣿⣿⣿⣿⣿⣿⣿⣿⣿⣿⣿⣿⣿⣿⣿⣿⣿⣿⠀⠀⠀⠀⠀⠀⠀⠀⠀⠀⠀⠀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⠀⠀⠀⠀⠀⠀⠀⠀⠀⠀⠀⠛⠛⠛⠛⠛⠛⠛⠛⠛⠛⠛⠁⠐⠁⠀⠀⠁⠑⠁⠀⠀⠀⠀⠀⠑⠛⠛⠛⠛⠛⠛⠛⠛⠛⠛⠛⠛⠛⠛⠛⠛⠛⠛⠛⠛⠛⠛⠛⠛⠛⠛⠛⠛⠛⠛⠛⠛⠛⠀⠀⠀⠀⠀⠀⠀⠀⠀⠀⠀⠀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⠀⠀⠀⠀⠀⠀⠀⠀⠀⠀⠀⣿⣿⣿⣿⣿⣿⣿⣿⣿⣿⣿⣿⣿⣿⣿⣿⣿⣿⣿⣿⣿⣿⣿⣿⣿⣿⣿⣿⣿⣿⣿⣿⣿⣿⣿⣿⣿⣿⣿⣿⣿⣿⣿⡇⠀⠀⠀⠀⠀⠀⠀⠀⠀⢸⣿⣿⣿⣿⠀⠀⠀⠀⠀⠀⠀⠀⠀⠀⠀⠀</a:t>
            </a:r>
            <a:br/>
            <a:r>
              <a:t>⠀⠀⠀⠀⠀⠀⠀⠀⠀⠀⠀⣟⣿⣿⣿⣿⣿⣿⣿⣿⣿⣿⣿⣿⣿⣿⣿⣿⣿⣿⣿⣿⣿⣿⣿⣿⣿⣿⣿⣿⣿⣿⣿⣿⣿⣿⣿⣿⣿⣿⣿⣿⣿⣿⠕⠀⠀⠀⠀⠀⠀⠀⠀⠐⠑⣿⣿⣿⣿⠀⠀⠀⠀⠀⠀⠀⠀⠀⠀⠀⠀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⠀⠀⠀⠀⠀⠀⠀⠀⠀⠀⠀⣾⣿⣿⣿⣿⣿⣿⣿⣿⣿⣿⣿⣿⣿⣿⣿⣿⣿⣿⣿⣿⣿⣿⣿⣿⣿⣿⣿⣿⣿⣿⣿⣿⣿⣿⣿⣿⣿⣿⣿⣿⣿⡇⢐⢀⠀⢄⠀⠀⠀⠀⠀⢀⢀⢹⣿⣿⣿⠀⠀⠀⠀⠀⠀⠀⠀⠀⠀⠀⠀</a:t>
            </a:r>
            <a:br/>
            <a:r>
              <a:t>⠀⠀⠀⠀⠀⠀⠀⠀⠀⠀⠀⢻⣿⣿⣿⣿⣿⣿⣿⣿⣿⣿⣿⣿⣿⣿⣿⣿⣿⣿⣿⣿⣿⣿⣿⣿⣿⣿⣿⣿⣿⣿⣿⣿⣿⣿⣿⣿⣿⣿⣿⣿⣿⡇⢕⢕⢄⢕⢄⢅⢕⢕⢕⢕⢕⢸⣿⣿⣿⠀⠀⠀⠀⠀⠀⠀⠀⠀⠀⠀⠀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⠀⠀⠀⠀⠀⠀⠀⠀⠀⠀⠀⣿⣿⣿⣿⣿⣿⣿⣿⣿⣿⣿⣿⣿⣿⣿⣿⣿⣿⣿⣿⣿⣿⣿⣿⣿⣿⣿⣿⣿⣿⣿⣿⣿⣿⣿⣿⣿⣿⣿⣿⣿⣿⡇⢕⢕⢕⢕⢕⢕⢕⢕⢕⣕⢕⢸⣿⣿⣿⠀⠀⠀⠀⠀⠀⠀⠀⠀⠀⠀⠀</a:t>
            </a:r>
            <a:br/>
            <a:r>
              <a:t>⠀⠀⠀⠀⠀⠀⠀⠀⠀⠀⠀⣿⣿⣿⣿⣿⣿⣿⣿⣿⣿⡿⠟⢟⠟⠟⢿⣿⣿⣿⣿⣿⣿⣿⣿⣿⣿⣿⣿⣿⣿⣿⣿⣿⣿⣿⣿⣿⣿⣿⣿⣿⣿⣇⣱⣵⣕⡕⣵⣵⣵⣧⣵⣼⣷⣿⣿⣿⣿⠀⠀⠀⠀⠀⠀⠀⠀⠀⠀⠀⠀</a:t>
            </a:r>
            <a:br/>
            <a:r>
              <a:t>⠀⠀⠀⠀⠀⠀⠀⠀⠀⠀⠀⣻⣿⣿⣿⣿⣿⣿⣿⢏⠕⢀⢄⢕⢕⢕⢕⣅⣅⣱⣿⣿⣿⣿⣿⣿⣿⣿⣿⣿⣿⣿⣿⣿⣿⣿⣿⣿⣿⣿⣿⣿⣿⣿⣿⣿⣿⣿⣿⣿⣿⣿⣿⣿⣿⣿⣿⣿⣿⠀⠀⠀⠀⠀⠀⠀⠀⠀⠀⠀⠀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⠀⠀⠀⠀⠀⠀⠀⠀⠀⠀⠀⣿⣿⣿⣿⣿⡿⢟⠁⠕⠀⢰⢝⢕⢸⣧⢾⠏⢝⢝⣿⣿⣿⣿⣿⣿⣿⣿⣿⣿⣿⣿⣿⣿⣿⣿⣿⣿⣿⣿⣿⣿⣿⣿⣿⣿⣿⣿⣿⣿⣿⣿⣿⣿⣿⣿⣿⣿⣿⠀⠀⠀⠀⠀⠀⠀⠀⠀⠀⠀⠀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⠀⠀⠀⠀⠀⠀⠀⠀⠀⠀⠀⣿⣿⣿⣿⡿⢇⢕⢕⢄⢄⣕⢷⠝⠕⠁⢑⢄⡅⣕⣽⣿⣿⣿⣿⣿⣿⣿⣿⣿⣿⣿⣿⣿⣿⣿⣿⣿⣿⣿⣿⣿⣿⣿⣿⣿⣿⣿⣿⣿⣿⣿⣿⣿⣿⣿⣿⣿⣿⠀⠀⠀⠀⠀⠀⠀⠀⠀⠀⠀⠀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⠀⠀⠀⠀⠀⠀⠀⠀⠀⠀⠀⣿⣿⣿⣿⣧⣵⡇⢅⢕⢕⢍⢅⢄⢀⢔⣕⣽⣿⣿⣿⣿⣿⣿⣿⣿⣿⣿⣿⣿⣿⣿⣿⣿⣿⣿⣿⣿⣿⣿⣿⣿⣿⣿⣿⣿⣿⣿⣿⣿⣿⣿⣿⣿⣿⣿⣿⣿⣿⠀⠀⠀⠀⠀⠀⠀⠀⠀⠀⠀⠀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⠀⠀⠀⠀⠀⠀⠀⠀⠀⠀⠀⣿⣿⣿⣿⣿⢏⢇⢷⣷⣵⣵⣷⣷⣿⣿⣷⣿⣿⣿⣿⣿⣿⣿⣿⣿⣿⣿⣿⣿⣿⣿⣿⣿⣿⣿⣿⣿⣿⣿⣿⣿⣿⣿⣿⣿⣿⣿⣿⣿⣿⣿⣿⣿⣿⣿⣿⣿⣿⠀⠀⠀⠀⠀⠀⠀⠀⠀⠀⠀⠀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⠀⠀⠀⠀⠀⠀⠀⠀⠀⠀⠀⣿⣿⣿⣿⣿⣷⢕⢜⣿⣿⣿⣿⣿⣿⣿⣿⣿⣿⣿⣿⣿⣿⣿⣿⣿⣿⣿⣿⣿⣿⣿⣿⣿⣿⣿⣿⣿⣿⣿⣿⣿⣿⣿⣿⣿⣿⣿⣿⣿⣿⣿⣿⣿⣿⣿⣿⣿⣿⠀⠀⠀⠀⠀⠀⠀⠀⠀⠀⠀⠀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⠀⠀⠀⠀⠀⠀⠀⠀⠀⠀⠀⣿⣿⣿⣿⣿⣿⣇⢕⣿⣿⣿⣿⣿⢿⣿⣿⣿⣿⢟⣯⣿⣿⣿⣿⣿⣿⣿⣿⣿⣿⣿⣿⣿⣿⣿⣿⣿⣿⣿⣿⣿⣿⣿⣿⣿⣿⣿⣿⣿⣿⣿⣿⣿⣿⣿⣿⣿⣿⠀⠀⠀⠀⠀⠀⠀⠀⠀⠀⠀⠀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⠀⠀⠀⠀⠀⠀⠀⠀⠀⠀⠀⣿⣿⣿⣿⣿⣿⣟⣧⣸⣿⣿⣟⣿⣿⣿⣿⣿⣿⣿⣿⣿⣿⣿⣿⣿⣿⣿⣿⣿⣿⣿⣿⣿⣿⣿⣿⣿⣿⣿⣿⣿⣿⣿⣿⣿⣿⣿⣿⣿⣿⣿⣿⣿⣿⣿⣿⣿⣿⠀⠀⠀⠀⠀⠀⠀⠀⠀⠀⠀⠀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⠀⠀⠀⠀⠀⠀⠀⠀⠀⠀⠀⣿⣿⣿⣿⣿⣿⣿⣿⣿⣿⣿⣿⣿⣿⣿⣿⣿⢿⢿⣷⣿⣿⣿⣿⣿⣿⣿⣿⣿⣿⣿⣿⣿⣿⣿⣿⣿⣿⣿⣿⣿⣿⣿⣿⣿⣿⣿⣿⣿⣿⣿⣿⣿⣿⣿⣿⣿⣿⠀⠀⠀⠀⠀⠀⠀⠀⠀⠀⠀⠀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⠀⠀⠀⠀⠀⠀⠀⠀⠀⠀⠀⣿⣿⣿⣿⣿⣿⣿⣿⣿⣿⣿⣿⣯⣾⣿⢿⣿⣿⣷⣿⣵⣾⣿⣿⣿⣿⣿⣿⣿⣿⣿⣿⣿⣿⣿⣿⣿⣿⣿⣿⣿⣿⣿⣿⣿⣿⣿⣿⣿⣿⣿⣿⣿⣿⣿⣿⣿⣿⠀⠀⠀⠀⠀⠀⠀⠀⠀⠀⠀⠀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⠀⠀⠀⠀⠀⠀⠀⠀⠀⠀⠀⣿⣿⣿⣿⣿⣿⣿⣿⣿⣿⢿⣿⣿⣿⣿⣿⣿⣿⣿⣿⣿⣿⡿⠘⣿⣿⣿⣿⣿⣿⣿⣿⣿⣿⣿⣿⣿⣿⣿⣿⣿⣿⣿⣿⣿⣿⣿⣿⣿⣿⣿⣿⣿⣿⣿⣿⣿⣿⠀⠀⠀⠀⠀⠀⠀⠀⠀⠀⠀⠀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⠀⠀⠀⠀⠀⠀⠀⠀⠀⠀⠀⣿⣿⣿⣿⣿⣿⣿⣿⣿⣿⡇⢻⣿⣿⣿⣿⣿⣿⣿⣿⣿⣿⠇⠀⢹⣿⣿⣿⣿⣿⣿⣿⣿⣿⣿⣿⣿⣿⣿⣿⣿⣿⣿⣿⣿⣿⣿⣿⣿⣿⣿⣿⣿⣿⣿⣿⣿⣿⠀⠀⠀⠀⠀⠀⠀⠀⠀⠀⠀⠀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⠀⠀⠀⠀⠀⠀⠀⠀⠀⠀⠀⣿⣿⣿⣿⣿⣿⣿⣿⣿⣿⣷⢕⢝⢿⣿⣿⡻⢿⣻⣿⢟⠑⠀⠀⠸⣿⣿⣿⣿⣿⣿⣿⣿⣿⣿⣿⣿⣿⣿⣿⣿⣿⣿⣿⣿⣿⣿⣿⣿⣿⣿⣿⣿⣿⣿⣿⣿⣿⠀⠀⠀⠀⠀⠀⠀⠀⠀⠀⠀⠀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⠀⠀⠀⠀⠀⠀⠀⠀⠀⠀⠀⣿⣿⣿⣿⣿⣿⣿⣿⣿⣿⣿⡕⢐⠁⢜⠝⠟⠕⠈⠁⠀⠀⠀⠀⠀⣿⣿⣿⣿⣿⣿⣿⣿⣿⣿⣿⣿⣿⣿⣿⣿⣿⣿⣿⣿⣿⣿⣿⣿⣿⣿⣿⣿⣿⣿⣿⣿⣿⠀⠀⠀⠀⠀⠀⠀⠀⠀⠀⠀⠀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⠀⠀⠀⠀⠀⠀⠀⠀⠀⠀⠀⠛⠛⠛⠛⠛⠛⠛⠛⠛⠛⠛⠃⠐⠀⠀⠀⠀⠀⠀⠀⠀⠀⠀⠀⠀⠛⠛⠛⠛⠛⠛⠛⠛⠛⠛⠛⠛⠛⠛⠛⠛⠛⠛⠛⠛⠛⠛⠛⠛⠛⠛⠛⠛⠛⠛⠛⠛⠛⠀⠀⠀⠀⠀⠀⠀⠀⠀⠀⠀⠀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⠀⠀⠀⠀⠀⠀⠀⠀⠀⠀⠀⣿⣿⣿⣿⣿⣿⣿⣿⣿⣿⣿⣿⣿⣿⣿⣿⣿⣿⣿⣿⣿⣿⣿⣿⣿⣿⣿⣿⣿⣿⣿⣿⣿⣿⣿⣿⣿⣿⣿⣿⣿⣿⣿⡟⠑⠀⠀⠀⠀⠀⠀⠀⠀⢜⣿⣿⣿⣿⠀⠀⠀⠀⠀⠀⠀⠀⠀⠀⠀⠀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⠀⠀⠀⠀⠀⠀⠀⠀⠀⠀⠀⣿⣿⣿⣿⣿⣿⣿⣿⣿⣿⣿⣿⣿⣿⣿⣿⣿⣿⣿⣿⣿⣿⣿⣿⣿⣿⣿⣿⣿⣿⣿⣿⣿⣿⣿⣿⣿⣿⣿⣿⣿⣿⣿⢇⠀⢀⠀⠀⠀⠀⠀⠀⠐⠑⢻⣿⣿⣿⠀⠀⠀⠀⠀⠀⠀⠀⠀⠀⠀⠀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⠀⠀⠀⠀⠀⠀⠀⠀⠀⠀⠀⣾⣿⣿⣿⣿⣿⣿⣿⣿⣿⣿⣿⣿⣿⣿⣿⣿⣿⣿⣿⣿⣿⣿⣿⣿⣿⣿⣿⣿⣿⣿⣿⣿⣿⣿⣿⣿⣿⣿⣿⣿⣿⣿⢕⢐⠀⠀⢀⠀⠄⠄⠄⢀⢀⢸⣿⣿⣿⠀⠀⠀⠀⠀⠀⠀⠀⠀⠀⠀⠀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⠀⠀⠀⠀⠀⠀⠀⠀⠀⠀⠀⢿⣿⣿⣿⣿⣿⣿⣿⣿⣿⣿⣿⣿⣿⣿⣿⣿⣿⣿⣿⣿⣿⣿⣿⣿⣿⣿⣿⣿⣿⣿⣿⣿⣿⣿⣿⣿⣿⣿⣿⣿⣿⣿⢕⢕⢕⢕⢕⢕⢕⢕⢕⢕⢕⢕⣿⣿⣿⠀⠀⠀⠀⠀⠀⠀⠀⠀⠀⠀⠀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⠀⠀⠀⠀⠀⠀⠀⠀⠀⠀⠀⣿⣿⣿⣿⣿⣿⣿⣿⣿⣿⣿⣿⣿⣿⣿⣿⣿⣿⣿⣿⣿⣿⣿⣿⣿⣿⣿⣿⣿⣿⣿⣿⣿⣿⣿⣿⣿⣿⣿⣿⣿⣿⣿⢕⢕⢕⢕⢕⢕⢕⢕⢕⢕⢕⢕⣿⣿⣿⠀⠀⠀⠀⠀⠀⠀⠀⠀⠀⠀⠀</a:t>
            </a:r>
            <a:br/>
            <a:r>
              <a:t>⠀⠀⠀⠀⠀⠀⠀⠀⠀⠀⠀⣿⣿⣿⣿⣿⣿⣿⣿⡿⢟⢏⠝⠝⠟⢿⠿⠿⢿⣿⣿⣿⣿⣿⣿⣿⣿⣿⣿⣿⣿⣿⣿⣿⣿⣿⣿⣿⣿⣿⣿⣿⣿⣿⣕⣕⣕⢕⢱⣵⣵⣵⣷⣞⣵⣾⣿⣿⣿⠀⠀⠀⠀⠀⠀⠀⠀⠀⠀⠀⠀</a:t>
            </a:r>
            <a:br/>
            <a:r>
              <a:t>⠀⠀⠀⠀⠀⠀⠀⠀⠀⠀⠀⣿⣿⣿⣿⣿⣿⢏⢑⢀⢄⢕⢕⢕⢕⣔⣕⣼⣿⣾⣿⣿⣿⣿⣿⣿⣿⣿⣿⣿⣿⣿⣿⣿⣿⣿⣿⣿⣿⣿⣿⣿⣿⣿⣿⣿⣿⣿⣿⣿⣿⣿⣿⣿⣿⣿⣿⣿⣿⠀⠀⠀⠀⠀⠀⠀⠀⠀⠀⠀⠀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⠀⠀⠀⠀⠀⠀⠀⠀⠀⠀⠀⣿⣿⣿⣿⡿⠑⢕⠔⢱⡜⢕⢕⣵⡵⠟⠕⢝⢽⣿⣿⣿⣿⣿⣿⣿⣿⣿⣿⣿⣿⣿⣿⣿⣿⣿⣿⣿⣿⣿⣿⣿⣿⣿⣿⣿⣿⣿⣿⣿⣿⣿⣿⣿⣿⣿⣿⣿⣿⠀⠀⠀⠀⠀⠀⠀⠀⠀⠀⠀⠀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⠀⠀⠀⠀⠀⠀⠀⠀⠀⠀⠀⣿⣿⣿⡗⢕⢕⢄⢐⢕⢱⣷⢎⠙⠁⢀⣔⣕⣼⣿⣿⣿⣿⣿⣿⣿⣿⣿⣿⣿⣿⣿⣿⣿⣿⣿⣿⣿⣿⣿⣿⣿⣿⣿⣿⣿⣿⣿⣿⣿⣿⣿⣿⣿⣿⣿⣿⣿⣿⠀⠀⠀⠀⠀⠀⠀⠀⠀⠀⠀⠀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⠀⠀⠀⠀⠀⠀⠀⠀⠀⠀⠀⣿⣿⣿⣇⣵⢕⢕⢕⢑⠁⢀⠀⢀⢕⢸⣿⣿⣿⣿⣿⣿⣽⣿⣿⣿⣿⣿⣿⣿⣿⣿⣿⣿⣿⣿⣿⣿⣿⣿⣿⣿⣿⣿⣿⣿⣿⣿⣿⣿⣿⣿⣿⣿⣿⣿⣿⣿⣿⠀⠀⠀⠀⠀⠀⠀⠀⠀⠀⠀⠀</a:t>
            </a:r>
            <a:br/>
            <a:r>
              <a:t>⠀⠀⠀⠀⠀⠀⠀⠀⠀⠀⠀⣿⣿⣿⣿⢿⢳⢵⣧⣵⣵⣷⣷⣿⣷⣷⣿⣿⣿⣿⣿⣿⣿⣿⣿⣿⣿⣿⣿⣿⣿⣿⣿⣿⣿⣿⣿⣿⣿⣿⣿⣿⣿⣿⣿⣿⣿⣿⣿⣿⣿⣿⣿⣿⣿⣿⣿⣿⣿⠀⠀⠀⠀⠀⠀⠀⠀⠀⠀⠀⠀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⠀⠀⠀⠀⠀⠀⠀⠀⠀⠀⠀⣿⣿⣿⣿⣷⢕⢕⣿⣿⣿⣿⣿⣿⣿⣿⣿⣿⣿⣿⢿⣿⣿⣿⣿⣿⣿⣿⣿⣿⣿⣿⣿⣿⣿⣿⣿⣿⣿⣿⣿⣿⣿⣿⣿⣿⣿⣿⣿⣿⣿⣿⣿⣿⣿⣿⣿⣿⣿⠀⠀⠀⠀⠀⠀⠀⠀⠀⠀⠀⠀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⠀⠀⠀⠀⠀⠀⠀⠀⠀⠀⠀⣿⣿⣿⣿⣿⣧⢕⢻⣿⣿⣿⣿⡿⢿⣿⣿⣿⣏⣳⣿⣿⣿⣿⣿⣿⣿⣿⣿⣿⣿⣿⣿⣿⣿⣿⣿⣿⣿⣿⣿⣿⣿⣿⣿⣿⣿⣿⣿⣿⣿⣿⣿⣿⣿⣿⣿⣿⣿⠀⠀⠀⠀⠀⠀⠀⠀⠀⠀⠀⠀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⠀⠀⠀⠀⠀⠀⠀⠀⠀⠀⠀⣿⣿⣿⣿⣿⣿⣧⣸⣿⣿⣿⣻⣿⣿⣿⣿⣿⣿⣿⣿⣿⣿⣿⣿⣿⣿⣿⣿⣿⣿⣿⣿⣿⣿⣿⣿⣿⣿⣿⣿⣿⣿⣿⣿⣿⣿⣿⣿⣿⣿⣿⣿⣿⣿⣿⣿⣿⣿⠀⠀⠀⠀⠀⠀⠀⠀⠀⠀⠀⠀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⠀⠀⠀⠀⠀⠀⠀⠀⠀⠀⠀⣿⣿⣿⣿⣿⣿⣿⣿⣿⣿⣿⣿⣿⣿⣿⣟⡿⢟⢹⣿⢿⣿⣿⣿⣿⣿⣿⣿⣿⣿⣿⣿⣿⣿⣿⣿⣿⣿⣿⣿⣿⣿⣿⣿⣿⣿⣿⣿⣿⣿⣿⣿⣿⣿⣿⣿⣿⣿⠀⠀⠀⠀⠀⠀⠀⠀⠀⠀⠀⠀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⠀⠀⠀⠀⠀⠀⠀⠀⠀⠀⠀⣿⣿⣿⣿⣿⣿⣿⣿⣿⣟⣿⣿⣵⣿⣟⣿⣿⣿⣿⣷⣿⣿⡏⠹⣿⣿⣿⣿⣿⣿⣿⣿⣿⣿⣿⣿⣿⣿⣿⣿⣿⣿⣿⣿⣿⣿⣿⣿⣿⣿⣿⣿⣿⣿⣿⣿⣿⣿⠀⠀⠀⠀⠀⠀⠀⠀⠀⠀⠀⠀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⠀⠀⠀⠀⠀⠀⠀⠀⠀⠀⠀⣿⣿⣿⣿⣿⣿⣿⣿⣿⣿⣻⣿⣿⣿⣿⣿⣿⣿⣿⣿⣿⣿⠇⠀⢻⣿⣿⣿⣿⣿⣿⣿⣿⣿⣿⣿⣿⣿⣿⣿⣿⣿⣿⣿⣿⣿⣿⣿⣿⣿⣿⣿⣿⣿⣿⣿⣿⣿⠀⠀⠀⠀⠀⠀⠀⠀⠀⠀⠀⠀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⠀⠀⠀⠀⠀⠀⠀⠀⠀⠀⠀⣿⣿⣿⣿⣿⣿⣿⣿⣿⣿⣇⢻⣿⣿⣿⣿⣿⣿⣿⣿⣿⠇⠀⠀⠜⣿⣿⣿⣿⣿⣿⣿⣿⣿⣿⣿⣿⣿⣿⣿⣿⣿⣿⣿⣿⣿⣿⣿⣿⣿⣿⣿⣿⣿⣿⣿⣿⣿⠀⠀⠀⠀⠀⠀⠀⠀⠀⠀⠀⠀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⠀⠀⠀⠀⠀⠀⠀⠀⠀⠀⠀⣿⣿⣿⣿⣿⣿⣿⣿⣿⣿⣿⡇⢜⢝⢻⢿⢝⠏⠝⠏⠁⠀⠀⠀⠀⣿⣿⣿⣿⣿⣿⣿⣿⣿⣿⣿⣿⣿⣿⣿⣿⣿⣿⣿⣿⣿⣿⣿⣿⣿⣿⣿⣿⣿⣿⣿⣿⣿⠀⠀⠀⠀⠀⠀⠀⠀⠀⠀⠀⠀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⠀⠀⠀⠀⠀⠀⠀⠀⠀⠀⠀⣿⣿⣿⣿⣿⣿⣿⣿⣿⣿⣿⣿⠕⠔⠁⠀⠁⠀⠀⠀⠀⠀⠀⠀⠀⣿⣿⣿⣿⣿⣿⣿⣿⣿⣿⣿⣿⣿⣿⣿⣿⣿⣿⣿⣿⣿⣿⣿⣿⣿⣿⣿⣿⣿⣿⣿⣿⣿⠀⠀⠀⠀⠀⠀⠀⠀⠀⠀⠀⠀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⠀⠀⠀⠀⠀⠀⠀⠀⠀⠀⠀⠛⠛⠛⠛⠛⠛⠛⠛⠛⠛⠛⠛⠀⠀⠀⠀⠀⠀⠀⠀⠀⠀⠀⠀⠀⠛⠛⠛⠛⠛⠛⠛⠛⠛⠛⠛⠛⠛⠛⠛⠛⠛⠛⠛⠛⠛⠛⠛⠛⠛⠛⠛⠛⠛⠛⠛⠛⠛⠀⠀⠀⠀⠀⠀⠀⠀⠀⠀⠀⠀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⠀⠀⠀⠀⠀⠀⠀⠀⠀⠀⠀⣿⣿⣿⣿⣿⣿⣿⣿⣿⣿⣿⣿⣿⣿⣿⣿⣿⣿⣿⣿⣿⣿⣿⣿⣿⣿⣿⣿⣿⣿⣿⣿⣿⣿⣿⣿⣿⢟⢏⢕⢜⢻⣿⣿⣿⣿⣿⣿⣿⣿⣿⣿⣿⣿⣿⣿⣿⣿⠀⠀⠀⠀⠀⠀⠀⠀⠀⠀⠀⠀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⠀⠀⠀⠀⠀⠀⠀⠀⠀⠀⠀⣿⣿⣿⣿⣿⣿⣿⣿⣿⣿⣿⣿⣿⣿⣿⣿⣿⣿⣿⣿⣿⣿⣿⣿⣿⣿⣿⣿⣿⣿⣿⣿⣿⣵⣵⣵⣕⣕⣵⣕⡵⢕⢹⣿⣿⣿⣿⣿⣿⣿⣿⣿⣿⣿⣿⣿⣿⣿⠀⠀⠀⠀⠀⠀⠀⠀⠀⠀⠀⠀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⠀⠀⠀⠀⠀⠀⠀⠀⠀⠀⠀⣿⣿⣿⣿⣿⣿⣿⣿⣿⣿⣿⣿⣿⣿⣿⣿⣿⣿⣿⣿⣿⣿⣿⣿⣿⣿⣿⣿⣿⣿⣿⣿⣿⣿⣿⣿⣷⣇⢜⢕⢕⢕⢕⣻⣿⣿⣿⣿⣿⣿⣿⣿⣿⣿⣿⣿⣿⣿⠀⠀⠀⠀⠀⠀⠀⠀⠀⠀⠀⠀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⠀⠀⠀⠀⠀⠀⠀⠀⠀⠀⠀⣿⣿⣿⣿⣿⣿⣿⣿⣿⣿⣿⣿⣿⣿⣿⣿⣿⣿⣿⣿⣿⣿⣿⣿⣿⣿⣿⣿⣿⢿⢿⢟⢿⢿⢟⢟⢝⢝⢕⢕⢝⢝⢝⢝⢹⢿⣿⣿⣿⣿⣿⣿⣿⣿⣿⣿⣿⣿⠀⠀⠀⠀⠀⠀⠀⠀⠀⠀⠀⠀</a:t>
            </a:r>
            <a:br/>
            <a:r>
              <a:t>⠀⠀⠀⠀⠀⠀⠀⠀⠀⠀⠀⣿⣿⣿⣿⡿⣿⣿⣿⣿⣿⣿⣿⣿⣿⣿⣿⣿⣿⣿⣿⣿⣿⣿⣿⣿⣿⣿⡟⢜⢕⢕⢕⢕⢕⢕⠕⠑⠁⠀⠀⠀⠀⠁⢕⢕⢝⣿⣿⣿⣿⣿⣿⣿⣿⣿⣿⣿⣿⠀⠀⠀⠀⠀⠀⠀⠀⠀⠀⠀⠀</a:t>
            </a:r>
            <a:br/>
            <a:r>
              <a:t>⠀⠀⠀⠀⠀⠀⠀⠀⠀⠀⠀⣿⣿⣿⣽⢳⣜⣿⣿⣿⣿⣿⣿⣿⣿⣿⣿⣿⣿⣿⣿⣿⣿⣿⣿⣿⣿⣿⣷⣧⢕⢕⢕⢕⢕⠀⠀⠀⠀⠀⢀⢀⢀⢔⢕⢕⢕⢟⣿⣿⣿⣿⣿⣿⣿⣿⣿⣿⣿⠀⠀⠀⠀⠀⠀⠀⠀⠀⠀⠀⠀</a:t>
            </a:r>
            <a:br/>
            <a:r>
              <a:t>⠀⠀⠀⠀⠀⠀⠀⠀⠀⠀⠀⢿⣯⢇⢕⢕⢹⣿⣿⣿⣿⣿⣿⣿⣿⣿⣿⣿⣿⣿⣿⣿⣿⣿⣿⣿⣿⡿⢟⢝⢝⢕⢕⢕⢕⢕⢔⢕⢔⢕⢕⢕⢕⢵⣵⣵⣵⣼⣿⣿⣿⣿⣿⣿⣿⣿⣿⣿⣿⠀⠀⠀⠀⠀⠀⠀⠀⠀⠀⠀⠀</a:t>
            </a:r>
            <a:br/>
            <a:r>
              <a:t>⠀⠀⠀⠀⠀⠀⠀⠀⠀⠀⠀⢕⢝⢕⢕⢕⣵⣾⣿⣿⣿⣿⣿⣿⣿⣿⣿⣿⣿⣿⣿⣿⣿⣿⣿⡟⢏⢕⢕⢕⢕⢕⢕⢕⢕⣝⣸⣷⣕⣕⡕⣕⣷⣾⣿⣿⣿⣿⣿⣿⣿⣿⣿⣿⣿⣿⣿⣿⣿⠀⠀⠀⠀⠀⠀⠀⠀⠀⠀⠀⠀</a:t>
            </a:r>
            <a:br/>
            <a:r>
              <a:t>⠀⠀⠀⠀⠀⠀⠀⠀⠀⠀⠀⣼⣧⢜⢇⢺⣿⣿⣿⣿⣿⣿⣿⣿⣿⣿⣿⣿⣿⣿⣿⣿⣿⣿⣿⣧⢇⢕⢕⢕⢕⢕⢕⢕⢕⢝⢝⢟⢟⢟⢟⢜⢟⢻⣿⡿⣿⣿⣿⣿⣿⣿⣿⣿⣿⣿⣿⣿⣿⠀⠀⠀⠀⠀⠀⠀⠀⠀⠀⠀⠀</a:t>
            </a:r>
            <a:br/>
            <a:r>
              <a:t>⠀⠀⠀⠀⠀⠀⠀⠀⠀⠀⠀⣿⣿⢕⢕⢕⢸⣿⣿⣿⣿⣿⣿⣿⣿⣿⣿⣿⣿⣿⣿⣿⣿⣿⣿⣿⣿⣿⣿⢇⡕⣵⣇⣕⢕⢕⢕⢕⢕⠕⢕⢕⢕⢕⢗⢯⣝⣟⣟⣿⣿⡿⣿⣿⣿⣿⣿⣿⣿⠀⠀⠀⠀⠀⠀⠀⠀⠀⠀⠀⠀</a:t>
            </a:r>
            <a:br/>
            <a:r>
              <a:t>⠀⠀⠀⠀⠀⠀⠀⠀⠀⠀⠀⣿⣿⡇⢕⢕⢕⣿⣿⣿⣿⣿⣿⣿⣿⣿⣿⣿⣿⣿⣿⣿⣿⣿⣿⣿⣿⣿⣿⣿⣿⣿⣿⣿⡕⢕⢕⠕⢕⢔⢕⢕⢕⢕⢕⢕⢕⢜⢝⢝⢻⣿⣿⣿⣿⣿⣿⣿⣿⠀⠀⠀⠀⠀⠀⠀⠀⠀⠀⠀⠀</a:t>
            </a:r>
            <a:br/>
            <a:r>
              <a:t>⠀⠀⠀⠀⠀⠀⠀⠀⠀⠀⠀⣿⣿⣧⡕⢕⢕⣿⣿⣿⣿⣿⣿⣿⣿⣿⣿⣿⣿⣿⣿⣿⣿⣿⣿⣿⣿⣿⣿⣿⣿⣿⣿⣿⢇⢕⢕⢔⢕⢕⢕⢕⢕⢕⢕⢕⢕⢕⢕⢕⢕⢻⣿⣿⣿⣿⣿⣿⣿⠀⠀⠀⠀⠀⠀⠀⠀⠀⠀⠀⠀</a:t>
            </a:r>
            <a:br/>
            <a:r>
              <a:t>⠀⠀⠀⠀⠀⠀⠀⠀⠀⠀⠀⣿⣿⣿⣿⡇⢕⣿⣿⣿⣿⣿⣿⣿⣿⣿⣿⣿⣿⣿⣿⣿⣿⣿⣿⣿⣿⣿⣿⣿⣿⣿⣿⡕⢕⢕⢕⢕⢕⢕⢕⢕⢕⢕⢕⢕⢕⢕⢕⢕⢕⢜⣿⣏⢻⣿⣿⣿⣿⠀⠀⠀⠀⠀⠀⠀⠀⠀⠀⠀⠀</a:t>
            </a:r>
            <a:br/>
            <a:r>
              <a:t>⠀⠀⠀⠀⠀⠀⠀⠀⠀⠀⠀⣿⣿⣿⣿⢇⢕⣿⣿⣿⣿⣿⣿⣿⣿⣿⣿⣿⣿⣿⣿⣿⣿⣿⣿⣿⣿⣿⣿⣿⣿⡟⢕⢇⢕⢕⢕⢕⢕⢕⢕⢕⢕⢕⢕⢕⢕⢕⢕⢕⢕⢕⢻⣿⡕⢜⢝⣿⣿⠀⠀⠀⠀⠀⠀⠀⠀⠀⠀⠀⠀</a:t>
            </a:r>
            <a:br/>
            <a:r>
              <a:t>⠀⠀⠀⠀⠀⠀⠀⠀⠀⠀⠀⣿⣿⣿⣿⢕⢕⢿⣿⣿⣿⣿⣿⣿⣿⣿⣿⣿⣿⣿⣿⣿⣿⣿⣿⣿⣿⣿⣿⣿⣿⣧⣕⢕⢕⢕⢕⢕⢕⢕⢕⢕⢕⢕⢕⢕⢕⢕⢕⢕⢕⢕⢸⣿⣷⢕⢕⢜⢻⠀⠀⠀⠀⠀⠀⠀⠀⠀⠀⠀⠀</a:t>
            </a:r>
            <a:br/>
            <a:r>
              <a:t>⠀⠀⠀⠀⠀⠀⠀⠀⠀⠀⠀⣿⣿⣿⣿⢕⢕⢸⣿⣿⣿⣿⣿⣿⣿⣿⣿⣿⣿⣿⣿⣿⣿⣿⣿⣿⣿⣿⢿⣿⣿⣿⣿⣷⣕⡕⢕⢕⢕⢕⢕⢕⢕⢕⢕⢕⢕⢕⢕⢕⢕⢕⣿⣿⣿⣧⢕⢕⢕⠀⠀⠀⠀⠀⠀⠀⠀⠀⠀⠀⠀</a:t>
            </a:r>
            <a:br/>
            <a:r>
              <a:t>⠀⠀⠀⠀⠀⠀⠀⠀⠀⠀⠀⣿⣿⣿⣿⡇⢕⢕⣿⣿⣿⣿⣿⣿⣿⣿⣿⣿⣿⣿⣿⣿⣿⣿⣿⡿⢏⢕⢕⢝⢿⣿⣿⣿⣿⣿⣷⣕⡕⢕⢕⢕⢕⢕⢕⢕⢕⢕⢕⢕⢑⣼⣿⣿⣿⣿⢕⢕⢕⠀⠀⠀⠀⠀⠀⠀⠀⠀⠀⠀⠀</a:t>
            </a:r>
            <a:br/>
            <a:r>
              <a:t>⠀⠀⠀⠀⠀⠀⠀⠀⠀⠀⠀⠛⠛⠛⠛⠛⠑⠑⠘⠛⠛⠛⠛⠛⠛⠛⠛⠛⠛⠛⠛⠛⠛⠛⠛⠑⠑⠑⠑⠑⠑⠙⠛⠛⠛⠛⠛⠛⠛⠓⠑⠑⠑⠑⠑⠑⠑⠑⠑⠑⠚⠛⠛⠛⠛⠃⠑⠑⠑⠀⠀⠀⠀⠀⠀⠀⠀⠀⠀⠀⠀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⠀⠀⠀⠀⠀⠀⠀⠀⠀⠀⠀⠀⢔⢔⢕⢕⢹⣿⣿⣿⣿⣿⣿⣿⣿⣿⣿⣿⣿⣿⣿⣿⣿⣿⣿⣿⣿⣿⣿⣿⣿⣃⣑⣕⣕⣑⣐⣀⢀⠁⠐⠈⠗⢧⡕⢕⢕⢝⣿⣿⣿⣿⣿⣿⣿⣿⣿⣿⣿⠀⠀⠀⠀⠀⠀⠀⠀⠀⠀⠀⠀</a:t>
            </a:r>
            <a:br/>
            <a:r>
              <a:t>⠀⠀⠀⠀⠀⠀⠀⠀⠀⠀⠀⢰⣷⣷⢕⢕⢕⢹⣿⣿⣿⣿⣿⣿⣿⣿⣿⣿⣿⣿⣿⣿⣿⣿⣿⣿⣿⣿⣿⢏⢕⢵⣵⢯⣕⢕⢕⠑⠐⠐⠀⠀⠀⠌⢻⣕⢕⢕⢹⣿⣿⣿⣿⣿⣿⣿⣿⣿⣿⠀⠀⠀⠀⠀⠀⠀⠀⠀⠀⠀⠀</a:t>
            </a:r>
            <a:br/>
            <a:r>
              <a:t>⠀⠀⠀⠀⠀⠀⠀⠀⠀⠀⠀⢸⣿⣿⣇⣕⢕⡕⣿⣿⣿⣿⣿⣿⣿⣿⣿⣿⣿⣿⣿⣿⣿⣿⣿⣿⣿⣿⢏⢕⣼⣿⣿⡵⣿⢕⢕⢕⢔⠔⠐⠀⠀⠀⠔⢻⡇⢕⢕⣿⣿⣿⣿⣿⣿⣿⣿⣿⣿⠀⠀⠀⠀⠀⠀⠀⠀⠀⠀⠀⠀</a:t>
            </a:r>
            <a:br/>
            <a:r>
              <a:t>⠀⠀⠀⠀⠀⠀⠀⠀⠀⠀⠀⣸⣿⣿⣿⣿⣿⣿⣿⣿⣿⣿⣿⣿⣿⣿⣿⣿⣿⣿⣿⣿⣿⣿⣿⣿⣿⣿⢕⢸⣿⣿⣿⣿⣗⡇⢕⢕⢕⢕⢕⢕⢕⢕⢕⢸⡗⢕⢕⣿⣿⣿⣿⣿⣿⣿⣿⣿⣿⠀⠀⠀⠀⠀⠀⠀⠀⠀⠀⠀⠀</a:t>
            </a:r>
            <a:br/>
            <a:r>
              <a:t>⠀⠀⠀⠀⠀⠀⠀⠀⠀⠀⠀⣾⣿⣿⣿⣿⣿⣿⣿⣿⣿⣿⣿⣿⣿⣿⣿⣿⣿⣿⣿⣿⣿⣿⣿⣿⣿⣿⣇⣼⣿⣿⣿⣿⣿⡇⢕⢕⢕⢕⢕⢕⢕⢕⢕⣸⡇⢕⢱⣿⣿⣿⣿⣿⣿⣿⣿⣿⣿⠀⠀⠀⠀⠀⠀⠀⠀⠀⠀⠀⠀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⠀⠀⠀⠀⠀⠀⠀⠀⠀⠀⠀⢻⣿⣿⣿⣿⣿⣿⣿⣿⣿⣿⣿⣿⣿⣿⣿⣿⣿⣿⣿⣿⣿⣿⣿⣿⣿⣿⣿⣿⣿⣿⣿⣿⣿⣿⣿⣷⣵⣷⣷⣷⣾⣿⣿⣾⡧⢕⢱⣿⣿⣿⣿⣿⣿⣿⣿⣿⣿⠀⠀⠀⠀⠀⠀⠀⠀⠀⠀⠀⠀</a:t>
            </a:r>
            <a:br/>
            <a:r>
              <a:t>⠀⠀⠀⠀⠀⠀⠀⠀⠀⠀⠀⣹⣿⣿⣿⣿⣿⣿⣿⣿⣿⣿⣿⣿⣿⣿⣿⣿⣿⣿⣿⣿⣿⣿⣿⣿⣿⣿⣿⣿⣿⣿⣿⣿⣿⣿⣿⣿⣿⣿⣿⣿⣿⣿⣿⣿⡇⢕⢸⣿⣿⣿⣿⣿⣿⣿⣿⣿⣿⠀⠀⠀⠀⠀⠀⠀⠀⠀⠀⠀⠀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⠀⠀⠀⠀⠀⠀⠀⠀⠀⠀⠀⢸⣿⣿⣿⣿⣿⣿⣿⣿⣿⣿⣿⣿⣿⣿⣿⣿⣿⣿⣿⣿⣿⣿⣿⣿⣿⣿⣿⣿⣿⣿⣿⣿⣿⣿⣿⣿⣿⣿⣿⣿⣿⣿⣿⣿⢝⢕⣾⣿⣿⣿⣿⣿⣿⣿⣿⣿⣿⠀⠀⠀⠀⠀⠀⠀⠀⠀⠀⠀⠀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⠀⠀⠀⠀⠀⠀⠀⠀⠀⠀⠀⢸⣿⣿⣿⣿⣿⣿⣿⣿⣿⣿⣿⣿⣿⣿⣿⣿⣿⣿⣿⣿⣿⣿⣿⣿⣿⣿⣿⣿⣿⣿⣿⣿⣿⣿⣿⣿⣿⣿⣿⣿⣿⣿⣿⡿⢕⢕⣿⣿⣿⣿⣿⣿⣿⣿⣿⣿⣿⠀⠀⠀⠀⠀⠀⠀⠀⠀⠀⠀⠀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⠀⠀⠀⠀⠀⠀⠀⠀⠀⠀⠀⢸⣿⣿⣿⣿⣿⣿⣿⣿⣿⣿⣿⣿⣿⣿⣿⣿⣿⣿⣿⣿⣿⣿⣿⣿⣿⣿⣿⣿⣿⣿⣿⣿⣿⣿⣿⣿⣿⣿⣿⣿⣿⣿⣿⡏⢕⢕⣿⣿⣿⣿⣿⣿⣿⣿⣿⣿⣿⠀⠀⠀⠀⠀⠀⠀⠀⠀⠀⠀⠀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⠀⠀⠀⠀⠀⠀⠀⠀⠀⠀⠀⢸⣿⣿⣿⣿⣿⣿⣿⣿⣿⣿⣿⣿⣿⣿⣿⣿⣿⣿⣿⣿⣿⣿⣿⣿⣿⣿⣿⣿⣿⣿⣿⣿⣿⣿⣿⣿⣿⣿⣿⣿⣿⣿⣿⢇⢇⢱⣿⣿⣿⣿⣿⣿⣿⣿⣿⣿⣿⠀⠀⠀⠀⠀⠀⠀⠀⠀⠀⠀⠀</a:t>
            </a:r>
            <a:br/>
            <a:r>
              <a:t>⠀⠀⠀⠀⠀⠀⠀⠀⠀⠀⠀⠸⢿⣿⣿⣿⣿⣿⣿⣿⣿⣿⣿⣿⣿⣿⣿⣿⣿⣟⣿⣿⣿⣿⣿⣿⣿⣿⣿⣿⣿⣿⣿⣿⣿⣿⣿⣿⣿⣿⣿⣿⣿⣿⣿⢕⢕⢱⣿⣿⣿⣿⣿⣿⢿⣿⣿⣿⣿⠀⠀⠀⠀⠀⠀⠀⠀⠀⠀⠀⠀</a:t>
            </a:r>
            <a:br/>
            <a:r>
              <a:t>⠀⠀⠀⠀⠀⠀⠀⠀⠀⠀⠀⠄⢕⢕⢕⢕⢕⢜⠹⣿⣿⣿⣿⣿⣿⣿⣿⣿⣿⣿⣿⣿⣿⣿⣽⣿⣿⣿⣿⣿⣿⣾⣷⣷⣷⣵⣵⣕⡝⣝⡝⢝⢝⠙⠉⠑⠑⢸⣿⣿⣿⣿⣿⣿⣿⣿⣿⣿⣿⠀⠀⠀⠀⠀⠀⠀⠀⠀⠀⠀⠀</a:t>
            </a:r>
            <a:br/>
            <a:r>
              <a:t>⠀⠀⠀⠀⠀⠀⠀⠀⠀⠀⠀⠰⠷⠷⠷⠷⠕⠕⠑⢛⢻⢿⢿⢟⢿⢿⠟⢟⢿⢷⢿⣿⣿⣿⣿⣿⣿⡿⣿⣿⣾⣽⣯⣽⣽⢼⢯⢵⣵⣵⣵⣯⣷⣵⡴⣴⡤⢵⣿⣿⢿⣿⢿⡿⣿⢿⢿⡿⢿⠀⠀⠀⠀⠀⠀⠀⠀⠀⠀⠀⠀</a:t>
            </a:r>
            <a:br/>
            <a:r>
              <a:t>⠀⠀⠀⠀⠀⠀⠀⠀⠀⠀⠀⢔⣱⣕⣕⡕⣕⣔⢔⡆⢔⡔⢴⢔⢔⢔⢕⢕⢕⢕⢜⢿⣿⣷⡜⡟⢕⢕⢪⢻⣿⣿⣷⣦⣔⢔⢔⢄⢔⢕⢕⢕⢕⢕⢱⣵⣵⣵⣵⣵⣵⣵⣵⣵⣵⣕⣕⣅⣕⠀⠀⠀⠀⠀⠀⠀⠀⠀⠀⠀⠀</a:t>
            </a:r>
            <a:br/>
            <a:r>
              <a:t>⠀⠀⠀⠀⠀⠀⠀⠀⠀⠀⠀⢸⣿⣿⣿⣿⣿⣿⣷⣗⣟⣼⣽⣕⣕⢱⢞⡝⢕⢜⢇⢕⢟⢿⢷⢷⢕⣝⡝⢕⢝⢟⢿⢿⢿⢻⢧⡵⡕⢱⣕⢳⣮⣣⢇⢎⡼⡟⢟⢿⢿⣿⣿⣿⣿⣿⣿⣿⣿⠀⠀⠀⠀⠀⠀⠀⠀⠀⠀⠀⠀</a:t>
            </a:r>
            <a:br/>
            <a:r>
              <a:t>⠀⠀⠀⠀⠀⠀⠀⠀⠀⠀⠀⢸⣿⣿⣿⣿⣿⣿⣿⣿⣿⣿⣿⣷⣿⣿⣷⣵⣵⣧⡵⣱⢕⢇⢱⣵⢜⣱⢜⢵⢜⢕⢜⣝⣱⣕⢜⢇⢕⢱⢜⢗⢵⢾⣧⢕⢽⢝⢝⢫⢹⢕⡞⢟⢝⢝⣿⢿⣿⠀⠀⠀⠀⠀⠀⠀⠀⠀⠀⠀⠀</a:t>
            </a:r>
            <a:br/>
            <a:r>
              <a:t>⠀⠀⠀⠀⠀⠀⠀⠀⠀⠀⠀⢸⣿⣿⣿⣿⣿⣿⣿⣿⣿⣿⣿⣿⣿⣿⣿⣿⣿⣿⣿⣾⣿⣯⣿⣿⣮⣷⣿⢿⣷⣿⣿⣽⣿⣷⣿⣷⣇⢕⢇⢵⢕⢱⡕⢵⡾⣗⢜⡜⣱⣕⡕⡇⢹⢳⢵⣼⡷⠀⠀⠀⠀⠀⠀⠀⠀⠀⠀⠀⠀</a:t>
            </a:r>
            <a:br/>
            <a:r>
              <a:t>⠀⠀⠀⠀⠀⠀⠀⠀⠀⠀⠀⢸⣿⣿⣿⣿⣿⣿⣿⣿⣿⣿⣿⣿⣿⣿⣿⣿⣿⣿⣿⣿⣿⣿⣿⣿⣿⣿⣿⣿⣿⣿⣿⣟⡿⢟⢿⡿⢟⢟⢎⢹⣇⢳⢯⢝⣗⣗⢪⢽⢽⢾⣿⣿⣷⣿⡿⢾⣧⠀⠀⠀⠀⠀⠀⠀⠀⠀⠀⠀⠀</a:t>
            </a:r>
            <a:br/>
            <a:r>
              <a:t>⠀⠀⠀⠀⠀⠀⠀⠀⠀⠀⠀⢕⢜⣿⣟⣿⣿⣿⣿⣿⣿⣿⣿⣿⣿⣿⣿⣿⣿⣿⣿⣿⣿⣿⣿⣿⣿⣿⣿⣿⣿⣿⣿⣿⣿⣷⢵⡕⢕⢕⢕⢕⢱⢕⢕⢕⡇⢕⢜⢕⣕⣱⣜⣟⡟⢯⢝⢝⢕⠀⠀⠀⠀⠀⠀⠀⠀⠀⠀⠀⠀</a:t>
            </a:r>
            <a:br/>
            <a:r>
              <a:t>⠀⠀⠀⠀⠀⠀⠀⠀⠀⠀⠀⠁⢜⢏⢿⣿⣿⣿⣿⣿⣿⣿⣿⣿⣿⣿⣿⣿⣿⣿⣿⣿⣿⣿⣿⣿⣿⣿⣿⣿⣿⣿⣽⣿⣿⡸⢼⢝⢕⢕⢕⢕⢕⢕⢕⢕⢕⢕⢕⢕⢕⢕⢕⢕⢜⢕⢕⢕⢕⠀⠀⠀⠀⠀⠀⠀⠀⠀⠀⠀⠀</a:t>
            </a:r>
            <a:br/>
            <a:r>
              <a:t>⠀⠀⠀⠀⠀⠀⠀⠀⠀⠀⠀⢔⢕⢕⣾⣿⣿⣿⣿⣿⣿⣽⣽⣽⡯⣹⣽⣿⣿⣿⣿⣿⣿⣿⣿⣿⣿⣿⣿⣿⣿⣿⣿⣯⣯⣷⣽⢵⣵⣵⣱⣕⡵⢱⣕⡕⣕⣕⡕⢱⢕⢕⢕⢕⢕⢕⢕⢕⢕⠀⠀⠀⠀⠀⠀⠀⠀⠀⠀⠀⠀</a:t>
            </a:r>
            <a:br/>
            <a:r>
              <a:t>⠀⠀⠀⠀⠀⠀⠀⠀⠀⠀⠀⠀⠑⠑⠘⠛⠛⠛⠛⠛⠛⠛⠛⠛⠛⠛⠛⠛⠛⠛⠛⠛⠛⠛⠛⠛⠛⠛⠛⠛⠛⠛⠛⠛⠛⠛⠛⠛⠛⠛⠚⠛⠛⠑⠑⠓⠓⠛⠛⠛⠓⠑⠑⠑⠑⠑⠑⠑⠑⠀⠀⠀⠀⠀⠀⠀⠀⠀⠀⠀⠀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⠀⠀⠀⠀⠀⠀⠀⠀⠀⠀⠀⠀⢕⢕⢔⢕⢹⣿⣿⣿⣿⣿⣿⣿⣿⣿⣿⣿⣿⣿⣿⣿⣿⣿⣿⣿⣿⣿⣿⣿⣟⣑⣕⣕⣕⣑⣐⣀⢀⠁⠁⠈⠳⢧⡕⢕⢕⢝⣿⣿⣿⣿⣿⣿⣿⣿⣿⣿⣿⠀⠀⠀⠀⠀⠀⠀⠀⠀⠀⠀⠀</a:t>
            </a:r>
            <a:br/>
            <a:r>
              <a:t>⠀⠀⠀⠀⠀⠀⠀⠀⠀⠀⠀⢠⣷⣷⢕⢕⢕⢻⣿⣿⣿⣿⣿⣿⣿⣿⣿⣿⣿⣿⣿⣿⣿⣿⣿⣿⣿⣿⣿⢏⢔⣵⢵⢕⢕⢕⢅⠑⠀⠐⠀⠀⠀⠌⢻⣕⢕⢕⢻⣿⣿⣿⣿⣿⣿⣿⣿⣿⣿⠀⠀⠀⠀⠀⠀⠀⠀⠀⠀⠀⠀</a:t>
            </a:r>
            <a:br/>
            <a:r>
              <a:t>⠀⠀⠀⠀⠀⠀⠀⠀⠀⠀⠀⢸⣿⣿⣇⣕⢕⡜⣿⣿⣿⣿⣿⣿⣿⣿⣿⣿⣿⣿⣿⣿⣿⣿⣿⣿⣿⣿⢇⢕⣕⣷⢼⢵⢕⢕⢕⢑⢐⢀⠀⠀⠀⠀⠁⢿⡇⢕⢜⣿⣿⣿⣿⣿⣿⣿⣿⣿⣿⠀⠀⠀⠀⠀⠀⠀⠀⠀⠀⠀⠀</a:t>
            </a:r>
            <a:br/>
            <a:r>
              <a:t>⠀⠀⠀⠀⠀⠀⠀⠀⠀⠀⠀⢸⣿⣿⣿⣿⣿⣿⣿⣿⣿⣿⣿⣿⣿⣿⣿⣿⣿⣿⣿⣿⣿⣿⣿⣿⣿⣿⢕⢕⣾⣾⣷⣾⣗⢕⢕⢕⢕⢕⢕⢑⢔⢕⢕⢸⡇⢕⢕⣿⣿⣿⣿⣿⣿⣿⣿⣿⣿⠀⠀⠀⠀⠀⠀⠀⠀⠀⠀⠀⠀</a:t>
            </a:r>
            <a:br/>
            <a:r>
              <a:t>⠀⠀⠀⠀⠀⠀⠀⠀⠀⠀⠀⣾⣿⣿⣿⣿⣿⣿⣿⣿⣿⣿⣿⣿⣿⣿⣿⣿⣿⣿⣿⣿⣿⣿⣿⣿⣿⣿⢕⣼⣿⣿⣿⣿⣿⡕⢕⢕⢕⢕⢕⢕⢕⢕⢕⣸⡇⢕⢸⣿⣿⣿⣿⣿⣿⣿⣿⣿⣿⠀⠀⠀⠀⠀⠀⠀⠀⠀⠀⠀⠀</a:t>
            </a:r>
            <a:br/>
            <a:r>
              <a:t>⠀⠀⠀⠀⠀⠀⠀⠀⠀⠀⠀⣻⣿⣿⣿⣿⣿⣿⣿⣿⣿⣿⣿⣿⣿⣿⣿⣿⣿⣿⣿⣿⣿⣿⣿⣿⣿⣿⣿⣿⣿⣿⣿⣿⣿⣿⣷⣷⣵⣷⣷⣷⣷⣿⣿⣿⡧⢕⢱⣿⣿⣿⣿⣿⣿⣿⣿⣿⣿⠀⠀⠀⠀⠀⠀⠀⠀⠀⠀⠀⠀</a:t>
            </a:r>
            <a:br/>
            <a:r>
              <a:t>⠀⠀⠀⠀⠀⠀⠀⠀⠀⠀⠀⣹⣿⣿⣿⣿⣿⣿⣿⣿⣿⣿⣿⣿⣿⣿⣿⣿⣿⣿⣿⣿⣿⣿⣿⣿⣿⣿⣿⣿⣿⣿⣿⣿⣿⣿⣿⣿⣿⣿⣿⣿⣿⣿⣿⣿⢇⢕⣸⣿⣿⣿⣿⣿⣿⣿⣿⣿⣿⠀⠀⠀⠀⠀⠀⠀⠀⠀⠀⠀⠀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⠀⠀⠀⠀⠀⠀⠀⠀⠀⠀⠀⢸⣿⣿⣿⣿⣿⣿⣿⣿⣿⣿⣿⣿⣿⣿⣿⣿⣿⣿⣿⣿⣿⣿⣿⣿⣿⣿⣿⣿⣿⣿⣿⣿⣿⣿⣿⣿⣿⣿⣿⣿⣿⣿⣿⣯⢕⢕⣿⣿⣿⣿⣿⣿⣿⣿⣿⣿⣿⠀⠀⠀⠀⠀⠀⠀⠀⠀⠀⠀⠀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⠀⠀⠀⠀⠀⠀⠀⠀⠀⠀⠀⢸⣿⣿⣿⣿⣿⣿⣿⣿⣿⣿⣿⣿⣿⣿⣿⣿⣿⣿⣿⣿⣿⣿⣿⣿⣿⣿⣿⣿⣿⣿⣿⣿⣿⣿⣿⣿⣿⣿⣿⣿⣿⣿⣿⡷⢇⢕⣿⣿⣿⣿⣿⣿⣿⣿⣿⣿⣿⠀⠀⠀⠀⠀⠀⠀⠀⠀⠀⠀⠀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⠀⠀⠀⠀⠀⠀⠀⠀⠀⠀⠀⢸⣿⣿⣿⣿⣿⣿⣿⣿⣿⣿⣿⣿⣿⣿⣿⣿⣿⣿⣿⣿⣿⣿⣿⣿⣿⣿⣿⣿⣿⣿⣿⣿⣿⣿⣿⣿⣿⣿⣿⣿⣿⣿⣿⢇⢕⢱⣿⣿⣿⣿⣿⣿⣿⣿⣿⣿⣿⠀⠀⠀⠀⠀⠀⠀⠀⠀⠀⠀⠀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⠀⠀⠀⠀⠀⠀⠀⠀⠀⠀⠀⢸⣿⣿⣿⣿⣿⣿⣿⣿⣿⣿⣿⣿⣿⣿⣿⣿⣿⣿⣿⣿⣿⣿⣿⣿⣿⣿⣿⣿⣿⣿⣿⣿⣿⣿⣿⣿⣿⣿⣿⣿⣿⣿⣿⢕⢕⢸⣿⣿⣿⣿⣿⣿⣿⣿⣿⣿⣿⠀⠀⠀⠀⠀⠀⠀⠀⠀⠀⠀⠀</a:t>
            </a:r>
            <a:br/>
            <a:r>
              <a:t>⠀⠀⠀⠀⠀⠀⠀⠀⠀⠀⠀⠸⢿⣿⣿⣿⣿⣿⣿⣿⣿⣿⣿⣿⣿⣿⣿⣿⣿⣿⣿⣿⣿⣿⣿⣿⣿⣿⣿⣿⣿⣿⣿⣿⣿⣿⣿⣿⣿⣿⣿⣿⣿⣿⣿⢕⢕⢸⣿⣿⣿⣿⣿⣿⣿⣿⣿⣿⣿⠀⠀⠀⠀⠀⠀⠀⠀⠀⠀⠀⠀</a:t>
            </a:r>
            <a:br/>
            <a:r>
              <a:t>⠀⠀⠀⠀⠀⠀⠀⠀⠀⠀⠀⠄⢕⢕⢕⢕⢕⠎⠹⣿⣿⣿⣿⣿⣿⣿⣿⣿⣿⣿⣿⣿⣿⣿⣯⡻⣿⣿⣿⣿⣿⣿⣷⣷⣧⣵⣵⣕⣜⣝⡝⢝⠝⠉⠉⠑⠑⢸⣿⣿⣿⣿⣿⣿⣿⣿⣿⣿⣿⠀⠀⠀⠀⠀⠀⠀⠀⠀⠀⠀⠀</a:t>
            </a:r>
            <a:br/>
            <a:r>
              <a:t>⠀⠀⠀⠀⠀⠀⠀⠀⠀⠀⠀⠰⠷⠧⠵⠵⠕⠕⠑⠛⢟⢟⢏⢟⢻⠿⠟⢿⣿⢷⢿⣿⣿⣿⣿⣿⣿⣿⣿⣿⣿⣽⣯⣿⣿⣽⣯⣵⣯⣼⣵⣿⣷⣧⣵⣴⡴⢾⣿⣿⢿⣿⢿⡿⣿⢿⢿⡿⢿⠀⠀⠀⠀⠀⠀⠀⠀⠀⠀⠀⠀</a:t>
            </a:r>
            <a:br/>
            <a:r>
              <a:t>⠀⠀⠀⠀⠀⠀⠀⠀⠀⠀⠀⢔⣕⣕⣕⣕⣕⣔⢔⢆⢔⢰⢔⢔⢔⢔⢕⢕⢔⢕⢕⢻⣿⣷⣕⡕⣼⣏⢻⣿⣿⣧⣴⣔⡔⢔⢔⢔⢔⢕⢕⢕⢕⢕⢱⣴⣵⣵⣵⣵⣵⣵⣵⣵⢵⢕⣕⣕⣕⠀⠀⠀⠀⠀⠀⠀⠀⠀⠀⠀⠀</a:t>
            </a:r>
            <a:br/>
            <a:r>
              <a:t>⠀⠀⠀⠀⠀⠀⠀⠀⠀⠀⠀⢸⣿⣿⣿⣿⣿⣿⣧⣗⣏⣼⣽⣕⡕⢕⣞⡝⢕⣜⢕⡕⢹⢿⣷⢮⢝⣝⡕⢕⢻⢿⣿⣿⢿⢳⢧⢵⣕⢱⣕⢧⣮⣱⢕⢇⣕⢝⢻⢿⢿⣿⣿⣿⣿⣿⣿⣿⣿⠀⠀⠀⠀⠀⠀⠀⠀⠀⠀⠀⠀</a:t>
            </a:r>
            <a:br/>
            <a:r>
              <a:t>⠀⠀⠀⠀⠀⠀⠀⠀⠀⠀⠀⢸⣿⣿⣿⣿⣿⣿⣿⣿⣿⣿⣿⣾⣯⣧⣾⣧⣵⣧⣵⢵⣕⣪⢱⣵⢜⣱⢜⢵⢕⢕⣕⣝⣱⡕⢜⢕⢕⢵⢜⢗⢱⢞⡇⢕⢹⢟⢝⢝⢽⢇⢕⢻⢟⢝⣿⢿⣿⠀⠀⠀⠀⠀⠀⠀⠀⠀⠀⠀⠀</a:t>
            </a:r>
            <a:br/>
            <a:r>
              <a:t>⠀⠀⠀⠀⠀⠀⠀⠀⠀⠀⠀⢸⣿⣿⣿⣿⣿⣿⣿⣿⣿⣿⣿⣿⣿⣿⣿⣿⣿⣿⣿⣾⣿⣷⣿⣿⣾⣾⡿⣿⣾⣻⣯⣿⣿⣿⣿⣷⡕⢇⢕⢵⡕⢵⡧⢵⣵⣣⢕⢕⣱⣕⡕⡇⡕⢹⣵⣜⡇⠀⠀⠀⠀⠀⠀⠀⠀⠀⠀⠀⠀</a:t>
            </a:r>
            <a:br/>
            <a:r>
              <a:t>⠀⠀⠀⠀⠀⠀⠀⠀⠀⠀⠀⢸⣿⣿⣿⣿⣿⣿⣿⣿⣿⣿⣿⣿⣿⣿⣿⣿⣿⣿⣿⣿⣿⣿⣿⣿⣿⣿⣿⣿⣿⣿⣿⣿⡟⢻⢿⡷⢻⢏⢎⢽⣕⢼⢯⣿⣟⢻⢮⢝⢝⢾⣿⣿⣿⡽⢿⢿⣧⠀⠀⠀⠀⠀⠀⠀⠀⠀⠀⠀⠀</a:t>
            </a:r>
            <a:br/>
            <a:r>
              <a:t>⠀⠀⠀⠀⠀⠀⠀⠀⠀⠀⠀⢕⢸⣿⣟⣿⣿⣿⣿⣿⣿⣿⣿⣿⣿⣿⣿⣿⣿⣿⣿⣿⣿⣿⣿⣿⣿⣿⣿⣿⣿⣿⣾⣿⣿⡷⣵⡕⢕⢕⢕⢕⢵⢕⢕⢕⢕⢕⢸⣕⣕⣵⢼⢗⡟⢫⢝⢕⢕⠀⠀⠀⠀⠀⠀⠀⠀⠀⠀⠀⠀</a:t>
            </a:r>
            <a:br/>
            <a:r>
              <a:t>⠀⠀⠀⠀⠀⠀⠀⠀⠀⠀⠀⠔⢟⢝⣿⣿⣿⣿⣿⣿⣿⣿⢿⣿⣿⣿⣿⣿⣿⣿⣿⣿⣿⣿⣿⣿⣿⣿⣿⣿⣿⣿⣿⢿⣧⡼⣼⢇⢕⢕⢕⢕⢕⢕⢕⢕⢕⢕⢕⢕⢕⢕⢕⢕⢕⢕⢕⢕⢕⠀⠀⠀⠀⠀⠀⠀⠀⠀⠀⠀⠀</a:t>
            </a:r>
            <a:br/>
            <a:r>
              <a:t>⠀⠀⠀⠀⠀⠀⠀⠀⠀⠀⠀⢄⢕⢕⢾⣿⣿⣿⣿⣽⣽⣿⣯⣽⣏⣹⣿⣯⣽⣿⣿⣿⣿⣿⣿⣿⣿⣿⣿⣿⣿⣯⣽⣽⣵⣵⣵⣵⣵⣵⣵⡵⢵⣵⣵⢕⢕⣱⢱⢕⢕⢕⢕⢕⢕⢕⢕⢕⢕⠀⠀⠀⠀⠀⠀⠀⠀⠀⠀⠀⠀</a:t>
            </a:r>
            <a:br/>
            <a:r>
              <a:t>⠀⠀⠀⠀⠀⠀⠀⠀⠀⠀⠀⠀⠑⠑⠘⠛⠛⠛⠛⠛⠛⠛⠛⠛⠛⠛⠛⠛⠛⠛⠛⠛⠛⠛⠛⠛⠛⠛⠛⠛⠛⠛⠛⠛⠛⠛⠛⠛⠛⠛⠛⠛⠚⠃⠛⠓⠛⠛⠛⠛⠚⠑⠑⠑⠑⠑⠑⠑⠑⠀⠀⠀⠀⠀⠀⠀⠀⠀⠀⠀⠀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⠀⠀⠀⠀⠀⠀⠀⠀⠀⠀⠀⠀⢕⢕⢕⢕⢹⣿⣿⣿⣿⣿⣿⣿⣿⣿⣿⣿⣿⣿⣿⣿⣿⣿⣿⣿⣿⣿⣿⣿⢟⣑⣑⣑⣕⣁⣐⣀⠀⠁⠀⠈⠻⢧⡕⢕⢕⢝⣿⣿⣿⣿⣿⣿⣿⣿⣿⣿⣿⠀⠀⠀⠀⠀⠀⠀⠀⠀⠀⠀⠀</a:t>
            </a:r>
            <a:br/>
            <a:r>
              <a:t>⠀⠀⠀⠀⠀⠀⠀⠀⠀⠀⠀⢄⣵⣕⢕⢕⢕⢻⣿⣿⣿⣿⣿⣿⣿⣿⣿⣿⣿⣿⣿⣿⣿⣿⣿⣿⣿⣿⣿⢇⢕⣵⣗⣧⣷⢕⢅⠐⠁⠀⠐⠀⠀⠈⢻⣇⢕⢕⢻⣿⣿⣿⣿⣿⣿⣿⣿⣿⣿⠀⠀⠀⠀⠀⠀⠀⠀⠀⠀⠀⠀</a:t>
            </a:r>
            <a:br/>
            <a:r>
              <a:t>⠀⠀⠀⠀⠀⠀⠀⠀⠀⠀⠀⢸⣿⣿⣇⣕⣕⡜⣿⣿⣿⣿⣿⣿⣿⣿⣿⣿⣿⣿⣿⣿⣿⣿⣿⣿⣿⣿⢇⢕⣱⣿⣿⣿⡿⢇⢕⢔⢅⢀⠀⠀⠀⠀⠑⢿⡇⢕⢜⣿⣿⣿⣿⣿⣿⣿⣿⣿⣿⠀⠀⠀⠀⠀⠀⠀⠀⠀⠀⠀⠀</a:t>
            </a:r>
            <a:br/>
            <a:r>
              <a:t>⠀⠀⠀⠀⠀⠀⠀⠀⠀⠀⠀⢸⣿⣿⣿⣿⣿⣿⣿⣿⣿⣿⣿⣿⣿⣿⣿⣿⣿⣿⣿⣿⣿⣿⣿⣿⣿⣿⢕⢕⣿⣿⣿⣷⢗⡕⢕⢕⢕⢕⢕⢕⢕⢕⢕⢸⡇⢕⢱⣿⣿⣿⣿⣿⣿⣿⣿⣿⣿⠀⠀⠀⠀⠀⠀⠀⠀⠀⠀⠀⠀</a:t>
            </a:r>
            <a:br/>
            <a:r>
              <a:t>⠀⠀⠀⠀⠀⠀⠀⠀⠀⠀⠀⢼⣿⣿⣿⣿⣿⣿⣿⣿⣿⣿⣿⣿⣿⣿⣿⣿⣿⣿⣿⣿⣿⣿⣿⣿⣿⣿⢇⣼⣿⣿⣿⣿⣿⡇⢕⢕⢕⢕⢕⢕⢕⢕⢕⣸⡇⢕⢸⣿⣿⣿⣿⣿⣿⣿⣿⣿⣿⠀⠀⠀⠀⠀⠀⠀⠀⠀⠀⠀⠀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⠀⠀⠀⠀⠀⠀⠀⠀⠀⠀⠀⢿⣿⣿⣿⣿⣿⣿⣿⣿⣿⣿⣿⣿⣿⣿⣿⣿⣿⣿⣿⣿⣿⣿⣿⣿⣿⣿⣿⣿⣿⣿⣿⣿⣿⣿⣿⣷⣷⣷⣿⣿⣷⣿⣾⣿⡧⢕⢸⣿⣿⣿⣿⣿⣿⣿⣿⣿⣿⠀⠀⠀⠀⠀⠀⠀⠀⠀⠀⠀⠀</a:t>
            </a:r>
            <a:br/>
            <a:r>
              <a:t>⠀⠀⠀⠀⠀⠀⠀⠀⠀⠀⠀⣸⣿⣿⣿⣿⣿⣿⣿⣿⣿⣿⣿⣿⣿⣿⣿⣿⣿⣿⣿⣿⣿⣿⣿⣿⣿⣿⣿⣿⣿⣿⣿⣿⣿⣿⣿⣿⣿⣿⣿⣿⣿⣿⣿⣿⡇⢕⣸⣿⣿⣿⣿⣿⣿⣿⣿⣿⣿⠀⠀⠀⠀⠀⠀⠀⠀⠀⠀⠀⠀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⠀⠀⠀⠀⠀⠀⠀⠀⠀⠀⠀⢸⣿⣿⣿⣿⣿⣿⣿⣿⣿⣿⣿⣿⣿⣿⣿⣿⣿⣿⣿⣿⣿⣿⣿⣿⣿⣿⣿⣿⣿⣿⣿⣿⣿⣿⣿⣿⣿⣿⣿⣿⣿⣿⣿⣏⢕⢕⣿⣿⣿⣿⣿⣿⣿⣿⣿⣿⣿⠀⠀⠀⠀⠀⠀⠀⠀⠀⠀⠀⠀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⠀⠀⠀⠀⠀⠀⠀⠀⠀⠀⠀⢸⣿⣿⣿⣿⣿⣿⣿⣿⣿⣿⣿⣿⣿⣿⣿⣿⣿⣿⣿⣿⣿⣿⣿⣿⣿⣿⣿⣿⣿⣿⣿⣿⣿⣿⣿⣿⣿⣿⣿⣿⣿⣿⣿⡇⢕⢱⣿⣿⣿⣿⣿⣿⣿⣿⣿⣿⣿⠀⠀⠀⠀⠀⠀⠀⠀⠀⠀⠀⠀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⠀⠀⠀⠀⠀⠀⠀⠀⠀⠀⠀⢸⣿⣿⣿⣿⣿⣿⣿⣿⣿⣿⣿⣿⣿⣿⣿⣿⣿⣿⣿⣿⣿⣿⣿⣿⣿⣿⣿⣿⣿⣿⣿⣿⣿⣿⣿⣿⣿⣿⣿⣿⣿⣿⣿⢗⢕⢱⣿⣿⣿⣿⣿⣿⣿⣿⣿⣿⣿⠀⠀⠀⠀⠀⠀⠀⠀⠀⠀⠀⠀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⠀⠀⠀⠀⠀⠀⠀⠀⠀⠀⠀⢸⣿⣿⣿⣿⣿⣿⣿⣿⣿⣿⣿⣿⣿⣿⣿⣿⣿⣿⣿⣿⣿⣿⣿⣿⣿⣿⣿⣿⣿⣿⣿⣿⣿⣿⣿⣿⣿⣿⣿⣿⣿⣿⣿⢕⢕⢸⣿⣿⣿⣿⣿⣿⣿⣿⣿⣿⣿⠀⠀⠀⠀⠀⠀⠀⠀⠀⠀⠀⠀</a:t>
            </a:r>
            <a:br/>
            <a:r>
              <a:t>⠀⠀⠀⠀⠀⠀⠀⠀⠀⠀⠀⠸⢿⣿⣿⣿⣿⣿⣿⣿⣿⣿⣿⣿⣿⣿⣿⣿⣿⣿⣿⢿⣿⣿⣿⣿⣿⣿⣿⣿⣿⣿⣿⣿⣿⣿⣿⣿⣿⣿⣿⣿⣿⣿⣿⢕⢕⢸⣿⣿⣿⣿⣿⣿⣿⣿⣿⣿⣿⠀⠀⠀⠀⠀⠀⠀⠀⠀⠀⠀⠀</a:t>
            </a:r>
            <a:br/>
            <a:r>
              <a:t>⠀⠀⠀⠀⠀⠀⠀⠀⠀⠀⠀⠄⢕⢕⢕⢕⢕⠝⢹⣿⣿⣿⣿⣿⣿⣿⣿⣿⣿⣿⣿⣿⣿⣿⣿⡝⢿⣿⣿⣿⣿⣿⣷⣷⣷⣵⣵⣕⣕⣜⡝⢝⠜⠉⠉⠑⠕⢾⣿⣿⣿⣿⣿⣿⣿⣿⣿⣿⣿⠀⠀⠀⠀⠀⠀⠀⠀⠀⠀⠀⠀</a:t>
            </a:r>
            <a:br/>
            <a:r>
              <a:t>⠀⠀⠀⠀⠀⠀⠀⠀⠀⠀⠀⠠⠵⢵⢵⢕⠕⠕⠑⢙⢟⢿⣿⢿⢿⢿⠿⣿⣿⢿⣿⣿⣿⣿⣿⣿⣾⣿⣿⣿⣿⣿⣿⣿⣿⣿⣯⣵⣿⣽⣿⣿⣷⣷⣶⣴⣴⢾⣿⣿⣿⢿⣿⡿⣿⢿⢿⡿⢿⠀⠀⠀⠀⠀⠀⠀⠀⠀⠀⠀⠀</a:t>
            </a:r>
            <a:br/>
            <a:r>
              <a:t>⠀⠀⠀⠀⠀⠀⠀⠀⠀⠀⠀⢔⣱⣕⣕⣕⣕⣕⣖⡆⡔⣰⣵⢵⣕⢗⣜⡕⢵⢇⢕⢻⣿⣿⣇⢏⣻⣯⢻⣿⣿⣧⣵⣕⣕⡕⢔⢔⢕⢕⢕⢕⢕⢕⢵⣴⣵⣵⣵⣵⣵⣵⣵⣵⣵⢕⣕⣕⣕⠀⠀⠀⠀⠀⠀⠀⠀⠀⠀⠀⠀</a:t>
            </a:r>
            <a:br/>
            <a:r>
              <a:t>⠀⠀⠀⠀⠀⠀⠀⠀⠀⠀⠀⢸⣿⣿⣿⣿⣿⣿⣷⣿⣿⣼⣷⣕⣕⡜⣏⡝⢕⡹⢕⢕⢝⢿⡷⣽⣻⢟⡗⡜⣿⣿⣿⣿⢟⢻⣵⢵⣕⣵⣾⡷⣮⣸⢳⢇⣜⢝⣻⢿⣿⣿⣿⣿⣿⣿⣿⣿⣿⠀⠀⠀⠀⠀⠀⠀⠀⠀⠀⠀⠀</a:t>
            </a:r>
            <a:br/>
            <a:r>
              <a:t>⠀⠀⠀⠀⠀⠀⠀⠀⠀⠀⠀⢸⣿⣿⣿⣿⣿⣿⣿⣿⣿⣿⣿⣾⣿⣵⣵⣧⣵⣵⡕⣵⣗⣱⣵⡵⢱⢱⡼⢵⣕⢕⣸⣽⣵⣱⢝⢕⢵⢵⢝⢇⢼⢵⡕⢕⢕⢗⢕⢝⢵⢳⢜⢿⢟⢹⣿⢿⣿⠀⠀⠀⠀⠀⠀⠀⠀⠀⠀⠀⠀</a:t>
            </a:r>
            <a:br/>
            <a:r>
              <a:t>⠀⠀⠀⠀⠀⠀⠀⠀⠀⠀⠀⢸⣿⣿⣿⣿⣿⣿⣿⣿⣿⣿⣿⣿⣿⣿⣿⣿⣿⣿⣿⣿⣯⣿⣿⣷⣿⣿⣿⣿⣿⣿⣯⣿⣿⣿⣿⣷⣱⢗⢵⢵⡕⢧⡵⢧⡵⣧⣜⣕⣵⣕⡜⡇⡹⢹⣵⣞⡮⠀⠀⠀⠀⠀⠀⠀⠀⠀⠀⠀⠀</a:t>
            </a:r>
            <a:br/>
            <a:r>
              <a:t>⠀⠀⠀⠀⠀⠀⠀⠀⠀⠀⠀⢸⣿⣿⣿⣿⣿⣿⣿⣿⣿⣿⣿⣿⣿⣿⣿⣿⣿⣿⣿⣿⣿⣿⣿⣿⣿⣿⢿⣿⣿⣿⣷⣿⡯⢽⢷⢿⢻⡻⢜⢽⢕⢿⢽⣿⢟⡝⢮⢽⢳⣿⣿⣿⣿⡾⢟⢿⣿⠀⠀⠀⠀⠀⠀⠀⠀⠀⠀⠀⠀</a:t>
            </a:r>
            <a:br/>
            <a:r>
              <a:t>⠀⠀⠀⠀⠀⠀⠀⠀⠀⠀⠀⢕⣸⣿⣟⣿⣿⣿⣿⣿⣿⣿⣿⣿⣿⣿⣿⣿⣿⣿⣿⣿⣿⣿⣿⣿⣿⣿⣿⣷⣿⣾⣿⣿⢿⡷⣵⢕⢕⢕⡜⢱⢧⢕⢕⢜⢎⢕⢱⢱⣱⢵⢕⢟⡟⢏⢕⢕⢕⠀⠀⠀⠀⠀⠀⠀⠀⠀⠀⠀⠀</a:t>
            </a:r>
            <a:br/>
            <a:r>
              <a:t>⠀⠀⠀⠀⠀⠀⠀⠀⠀⠀⠀⠕⢕⢻⣿⣿⣿⣿⣿⣿⣿⡿⣿⣿⡿⣿⣿⣿⣿⣿⣿⣿⣿⣿⣿⣿⣿⣿⣿⣿⣿⣿⣿⣿⣧⣗⡎⢕⢕⢕⢕⢕⢕⢕⢕⢕⢕⢕⢕⢕⢕⢕⢕⢕⢕⢕⢕⢕⢕⠀⠀⠀⠀⠀⠀⠀⠀⠀⠀⠀⠀</a:t>
            </a:r>
            <a:br/>
            <a:r>
              <a:t>⠀⠀⠀⠀⠀⠀⠀⠀⠀⠀⠀⠄⢕⢳⣿⣿⣿⣿⣿⣿⣿⣷⣯⣽⣱⣷⣿⣿⣿⣯⣿⣯⣿⣿⣿⣿⣿⣿⣿⣿⣿⣿⣿⣿⣼⣾⣷⣵⣵⣵⣵⡵⣵⢵⡵⢵⢵⣵⢱⢕⢕⢕⢕⢕⢕⢕⢕⢕⢕⠀⠀⠀⠀⠀⠀⠀⠀⠀⠀⠀⠀</a:t>
            </a:r>
            <a:br/>
            <a:r>
              <a:t>⠀⠀⠀⠀⠀⠀⠀⠀⠀⠀⠀⠀⠑⠑⠘⠛⠛⠛⠛⠛⠛⠛⠛⠛⠛⠛⠛⠛⠛⠛⠛⠛⠛⠛⠛⠛⠛⠛⠛⠛⠛⠛⠛⠛⠛⠛⠚⠛⠛⠛⠛⠓⠓⠛⠘⠓⠛⠛⠛⠛⠚⠑⠑⠑⠑⠑⠑⠑⠑⠀⠀⠀⠀⠀⠀⠀⠀⠀⠀⠀⠀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⠀⠀⠀⠀⠀⠀⠀⠀⠀⠀⠀⠀⢕⢕⢕⢕⢹⣿⣿⣿⣿⣿⣿⣿⣿⣿⣿⣿⣿⣿⣿⣿⣿⣿⣿⣿⣿⣿⣿⣿⢟⣑⣑⣕⣕⣅⣁⣀⠀⠀⠁⠁⠙⢧⡕⢕⢕⢜⣿⣿⣿⣿⣿⣿⣿⣿⣿⣿⣿⠀⠀⠀⠀⠀⠀⠀⠀⠀⠀⠀⠀</a:t>
            </a:r>
            <a:br/>
            <a:r>
              <a:t>⠀⠀⠀⠀⠀⠀⠀⠀⠀⠀⠀⢄⣵⣕⢕⢕⢕⢻⣿⣿⣿⣿⣿⣿⣿⣿⣿⣿⣿⣿⣿⣿⣿⣿⣿⣿⣿⣿⡿⢇⢕⢱⣵⣷⢿⢕⢄⢐⠀⠀⠀⠀⠀⠕⢻⣇⢕⢕⢻⣿⣿⣿⣿⣿⣿⣿⣿⣿⣿⠀⠀⠀⠀⠀⠀⠀⠀⠀⠀⠀⠀</a:t>
            </a:r>
            <a:br/>
            <a:r>
              <a:t>⠀⠀⠀⠀⠀⠀⠀⠀⠀⠀⠀⢸⣿⣿⣇⣕⢕⡜⣿⣿⣿⣿⣿⣿⣿⣿⣿⣿⣿⣿⣿⣿⣿⣿⣿⣿⣿⣿⢇⢕⢕⣿⣿⢿⢏⢕⢕⢑⠕⢔⠀⠀⠀⠀⢀⢻⡇⢕⢜⣿⣿⣿⣿⣿⣿⣿⣿⣿⣿⠀⠀⠀⠀⠀⠀⠀⠀⠀⠀⠀⠀</a:t>
            </a:r>
            <a:br/>
            <a:r>
              <a:t>⠀⠀⠀⠀⠀⠀⠀⠀⠀⠀⠀⢸⣿⣿⣿⣿⣿⣿⣿⣿⣿⣿⣿⣿⣿⣿⣿⣿⣿⣿⣿⣿⣿⣿⣿⣿⣿⣿⢕⢕⢼⣿⣿⣗⢕⢕⢕⢕⢕⢕⢕⢕⢕⢕⢕⢸⡇⢕⢕⣿⣿⣿⣿⣿⣿⣿⣿⣿⣿⠀⠀⠀⠀⠀⠀⠀⠀⠀⠀⠀⠀</a:t>
            </a:r>
            <a:br/>
            <a:r>
              <a:t>⠀⠀⠀⠀⠀⠀⠀⠀⠀⠀⠀⣼⣿⣿⣿⣿⣿⣿⣿⣿⣿⣿⣿⣿⣿⣿⣿⣿⣿⣿⣿⣿⣿⣿⣿⣿⣿⣿⡇⣕⣾⣿⣿⣷⣷⣷⢕⢕⢕⢕⢕⢕⢕⢕⡕⣸⡇⢕⢸⣿⣿⣿⣿⣿⣿⣿⣿⣿⣿⠀⠀⠀⠀⠀⠀⠀⠀⠀⠀⠀⠀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⠀⠀⠀⠀⠀⠀⠀⠀⠀⠀⠀⢻⣿⣿⣿⣿⣿⣿⣿⣿⣿⣿⣿⣿⣿⣿⣿⣿⣿⣿⣿⣿⣿⣿⣿⣿⣿⣿⣿⣿⣿⣿⣿⣿⣿⣿⣾⣷⣷⣷⣷⣾⣿⣿⣿⣿⡇⢕⢸⣿⣿⣿⣿⣿⣿⣿⣿⣿⣿⠀⠀⠀⠀⠀⠀⠀⠀⠀⠀⠀⠀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⠀⠀⠀⠀⠀⠀⠀⠀⠀⠀⠀⢸⣿⣿⣿⣿⣿⣿⣿⣿⣿⣿⣿⣿⣿⣿⣿⣿⣿⣿⣿⣿⣿⣿⣿⣿⣿⣿⣿⣿⣿⣿⣿⣿⣿⣿⣿⣿⣿⣿⣿⣿⣿⣿⣿⣿⡇⢕⣸⣿⣿⣿⣿⣿⣿⣿⣿⣿⣿⠀⠀⠀⠀⠀⠀⠀⠀⠀⠀⠀⠀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⠀⠀⠀⠀⠀⠀⠀⠀⠀⠀⠀⢸⣿⣿⣿⣿⣿⣿⣿⣿⣿⣿⣿⣿⣿⣿⣿⣿⣿⣿⣿⣿⣿⣿⣿⣿⣿⣿⣿⣿⣿⣿⣿⣿⣿⣿⣿⣿⣿⣿⣿⣿⣿⣿⣿⣏⢕⢕⣿⣿⣿⣿⣿⣿⣿⣿⣿⣿⣿⠀⠀⠀⠀⠀⠀⠀⠀⠀⠀⠀⠀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⠀⠀⠀⠀⠀⠀⠀⠀⠀⠀⠀⢸⣿⣿⣿⣿⣿⣿⣿⣿⣿⣿⣿⣿⣿⣿⣿⣿⣿⣿⣿⣿⣿⣿⣿⣿⣿⣿⣿⣿⣿⣿⣿⣿⣿⣿⣿⣿⣿⣿⣿⣿⣿⣿⣿⡯⢕⢱⣿⣿⣿⣿⣿⣿⣿⣿⣿⣿⣿⠀⠀⠀⠀⠀⠀⠀⠀⠀⠀⠀⠀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⠀⠀⠀⠀⠀⠀⠀⠀⠀⠀⠀⢸⣿⣿⣿⣿⣿⣿⣿⣿⣿⣿⣿⣿⣿⣿⣿⣿⣿⣿⣿⣿⣿⣿⣿⣿⣿⣿⣿⣿⣿⣿⣿⣿⣿⣿⣿⣿⣿⣿⣿⣿⣿⣿⣿⡗⢕⢱⣿⣿⣿⣿⣿⣿⣿⣿⣿⣿⣿⠀⠀⠀⠀⠀⠀⠀⠀⠀⠀⠀⠀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⠀⠀⠀⠀⠀⠀⠀⠀⠀⠀⠀⢸⣿⣿⣿⣿⣿⣿⣿⣿⣿⣿⣿⣿⣿⣿⣿⣿⣿⣿⣿⣿⣿⣿⣿⣿⣿⣿⣿⣿⣿⣿⣿⣿⣿⣿⣿⣿⣿⣿⣿⣿⣿⣿⣿⢕⢕⢸⣿⣿⣿⣿⣿⣿⣿⣿⣿⣿⣿⠀⠀⠀⠀⠀⠀⠀⠀⠀⠀⠀⠀</a:t>
            </a:r>
            <a:br/>
            <a:r>
              <a:t>⠀⠀⠀⠀⠀⠀⠀⠀⠀⠀⠀⠸⢿⣿⣿⣿⣿⣿⣿⣿⣿⣿⣿⣿⣿⣿⣿⣿⣿⣿⣿⣿⣿⣿⣿⣿⣿⣿⣿⣿⣿⣿⣿⣿⣿⣿⣿⣿⣿⣿⣿⣿⣿⣿⣿⢕⢕⢸⣿⣿⣿⣿⣿⣿⣿⣿⣿⣿⣿⠀⠀⠀⠀⠀⠀⠀⠀⠀⠀⠀⠀</a:t>
            </a:r>
            <a:br/>
            <a:r>
              <a:t>⠀⠀⠀⠀⠀⠀⠀⠀⠀⠀⠀⠄⢱⢕⢕⢕⢕⢕⢹⣿⣿⣿⣿⣿⣿⣿⣿⣿⣿⣿⣿⣿⣿⣿⣿⣟⢿⣿⣿⣿⣿⣿⣷⣷⣷⣧⣵⣵⣕⣕⣕⢕⢘⠍⠉⠁⠕⢼⣿⣿⣿⣿⣿⢿⣿⣿⣿⣿⣿⠀⠀⠀⠀⠀⠀⠀⠀⠀⠀⠀⠀</a:t>
            </a:r>
            <a:br/>
            <a:r>
              <a:t>⠀⠀⠀⠀⠀⠀⠀⠀⠀⠀⠀⠠⠵⠵⠵⠵⠅⠕⠁⠝⢿⢿⢿⢿⢿⠿⢿⣿⣿⣿⣿⣿⣿⣿⣿⣿⣼⣿⣿⣿⣷⣿⣷⣷⣿⣿⣿⣷⣿⣾⣿⣿⣷⣷⣷⣶⣔⢞⢿⣿⢻⢿⢿⢿⡿⢿⢿⡿⢿⠀⠀⠀⠀⠀⠀⠀⠀⠀⠀⠀⠀</a:t>
            </a:r>
            <a:br/>
            <a:r>
              <a:t>⠀⠀⠀⠀⠀⠀⠀⠀⠀⠀⠀⢔⣵⣕⣕⣕⣕⣕⣖⣆⣱⣵⣷⣵⣗⣗⣏⡵⢵⢷⣷⣿⣿⣿⣵⢿⣿⣿⣿⣿⣿⣧⣕⣱⣵⣵⢔⢕⢕⢕⡕⢕⢕⡕⢱⢵⣵⣵⣵⣴⣵⣵⣵⣵⣴⣕⣴⣔⣔⠀⠀⠀⠀⠀⠀⠀⠀⠀⠀⠀⠀</a:t>
            </a:r>
            <a:br/>
            <a:r>
              <a:t>⠀⠀⠀⠀⠀⠀⠀⠀⠀⠀⠀⢸⣿⣿⣿⣿⣿⣷⣾⣽⣯⣼⣿⢿⣳⣯⣏⢟⣕⢟⡿⢽⢝⢧⡿⣿⣿⣟⡏⢺⣿⣿⣿⣿⣿⢻⢿⢕⡕⣕⣾⡯⣷⣪⡗⡳⣝⢫⢿⣽⣿⣿⢿⣿⣿⣿⣿⣿⣿⠀⠀⠀⠀⠀⠀⠀⠀⠀⠀⠀⠀</a:t>
            </a:r>
            <a:br/>
            <a:r>
              <a:t>⠀⠀⠀⠀⠀⠀⠀⠀⠀⠀⠀⢸⣿⣿⣿⣿⣿⣿⣿⣿⣿⣿⣷⣿⣿⣧⣵⣧⣾⣕⡧⣵⡞⢕⢵⡕⢕⢱⡵⡵⣝⢝⣹⣽⣧⡼⣝⢗⢵⢳⢕⢏⢽⢼⢕⢕⢕⢞⢗⢟⢷⢧⢏⢟⣻⢟⢻⡿⣿⠀⠀⠀⠀⠀⠀⠀⠀⠀⠀⠀⠀</a:t>
            </a:r>
            <a:br/>
            <a:r>
              <a:t>⠀⠀⠀⠀⠀⠀⠀⠀⠀⠀⠀⢸⣿⣿⣿⣿⣿⣿⣿⣿⣿⣿⣿⣿⣿⣿⣿⣿⣿⣿⣿⣿⣽⣿⣿⣷⣿⣽⡷⣿⣽⣿⡿⢿⣿⣿⣿⣗⣹⢱⢇⢱⢱⢯⡵⢵⢵⢣⣜⣕⣵⣕⣕⡗⣾⢹⣵⣞⣯⠀⠀⠀⠀⠀⠀⠀⠀⠀⠀⠀⠀</a:t>
            </a:r>
            <a:br/>
            <a:r>
              <a:t>⠀⠀⠀⠀⠀⠀⠀⠀⠀⠀⠀⢸⢿⣿⣿⣿⣿⣿⣿⣿⣿⣿⣿⣿⣿⣿⣿⣿⣿⣿⣿⣿⣿⣿⣿⣿⣿⣿⣿⣿⣿⣿⣽⣿⣏⢝⢯⢟⢝⢟⢹⢽⢜⢳⢸⢎⢝⢵⢱⢝⢻⢿⣯⢿⣿⡾⢟⢿⣿⠀⠀⠀⠀⠀⠀⠀⠀⠀⠀⠀⠀</a:t>
            </a:r>
            <a:br/>
            <a:r>
              <a:t>⠀⠀⠀⠀⠀⠀⠀⠀⠀⠀⠀⢕⣟⣿⣻⣿⣿⣿⣿⣿⣿⣿⣿⣿⣿⣿⣿⣿⣿⣿⣿⣿⣿⣿⣿⣿⣿⣿⣿⣿⣿⣿⣿⣿⢿⢷⣵⢕⢕⢱⢕⢕⢱⢕⢕⢕⢇⢕⢵⢵⢵⢵⢜⢎⢗⢎⢕⢕⢕⠀⠀⠀⠀⠀⠀⠀⠀⠀⠀⠀⠀</a:t>
            </a:r>
            <a:br/>
            <a:r>
              <a:t>⠀⠀⠀⠀⠀⠀⠀⠀⠀⠀⠀⠘⢕⢺⡿⣿⣿⣿⣿⣿⣿⣿⣿⣿⢿⣿⣿⣿⣿⣿⣿⣿⣿⣿⣿⣿⣿⣿⣿⣿⣿⣿⣽⣎⣜⡵⢇⣕⢕⢕⢕⢕⢕⢕⢕⢕⢕⢕⢕⢕⢕⢕⢕⢕⢕⢕⢕⢕⢕⠀⠀⠀⠀⠀⠀⠀⠀⠀⠀⠀⠀</a:t>
            </a:r>
            <a:br/>
            <a:r>
              <a:t>⠀⠀⠀⠀⠀⠀⠀⠀⠀⠀⠀⠐⢕⢼⣿⣿⣿⣿⣷⣿⣾⣾⣷⣗⣵⣾⣿⣿⣿⣿⣿⣿⣿⣿⣿⣿⣿⣿⣿⣿⣿⣿⣿⣯⣿⣾⣵⣵⣧⢱⣵⢕⢱⣼⢵⢵⣵⣕⢕⡕⢕⢕⢕⢕⢕⢕⢕⢕⢕⠀⠀⠀⠀⠀⠀⠀⠀⠀⠀⠀⠀</a:t>
            </a:r>
            <a:br/>
            <a:r>
              <a:t>⠀⠀⠀⠀⠀⠀⠀⠀⠀⠀⠀⠑⠑⠑⠙⠛⠛⠛⠛⠛⠛⠛⠛⠛⠛⠛⠛⠛⠛⠛⠛⠛⠛⠛⠛⠛⠛⠛⠛⠛⠛⠛⠛⠛⠛⠛⠛⠛⠛⠛⠛⠓⠓⠛⠛⠛⠛⠛⠋⠙⠑⠃⠑⠑⠑⠑⠑⠑⠑⠀⠀⠀⠀⠀⠀⠀⠀⠀⠀⠀⠀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⠀⠀⠀⠀⠀⠀⠀⠀⠀⠀⠀⠀⢕⢕⢕⢕⢻⣿⣿⣿⣿⣿⣿⣿⣿⣿⣿⣿⣿⣿⣿⣿⣿⣿⣿⣿⣿⣿⣿⣿⢏⣕⣕⣕⣕⣕⣅⣅⢀⠀⠀⠁⠙⢷⡕⢕⢕⢜⣿⣿⣿⣿⣿⣿⣿⣿⣿⣿⣿⠀⠀⠀⠀⠀⠀⠀⠀⠀⠀⠀⠀</a:t>
            </a:r>
            <a:br/>
            <a:r>
              <a:t>⠀⠀⠀⠀⠀⠀⠀⠀⠀⠀⠀⠀⢱⣵⡕⢕⢕⢻⣿⣿⣿⣿⣿⣿⣿⣿⣿⣿⣿⣿⣿⣿⣿⣿⣿⣿⣿⣿⡿⢕⢕⢕⢕⢕⢕⢕⢕⠅⠀⠐⠄⠅⠀⠅⢻⣧⢕⢕⢹⣿⣿⣿⣿⣿⣿⣿⣿⣿⣿⠀⠀⠀⠀⠀⠀⠀⠀⠀⠀⠀⠀</a:t>
            </a:r>
            <a:br/>
            <a:r>
              <a:t>⠀⠀⠀⠀⠀⠀⠀⠀⠀⠀⠀⢱⣿⣿⣧⣕⣕⡜⣿⣿⣿⣿⣿⣿⣿⣿⣿⣿⣿⣿⣿⣿⣿⣿⣿⣿⣿⣿⢕⢕⢕⣼⣼⣽⣷⣕⡕⢕⢕⢑⢀⢀⠀⢀⢁⢻⡇⢕⢜⣿⣿⣿⣿⣿⣿⣿⣿⣿⣿⠀⠀⠀⠀⠀⠀⠀⠀⠀⠀⠀⠀</a:t>
            </a:r>
            <a:br/>
            <a:r>
              <a:t>⠀⠀⠀⠀⠀⠀⠀⠀⠀⠀⠀⢸⣿⣿⣿⣿⣿⣿⣿⣿⣿⣿⣿⣿⣿⣿⣿⣿⣿⣿⣿⣿⣿⣿⣿⣿⣿⣿⢕⢕⣾⣿⣿⣿⣿⣿⡇⢕⢕⢕⢕⢕⢕⢔⢕⢸⡇⢕⢱⣿⣿⣿⣿⣿⣿⣿⣿⣿⣿⠀⠀⠀⠀⠀⠀⠀⠀⠀⠀⠀⠀</a:t>
            </a:r>
            <a:br/>
            <a:r>
              <a:t>⠀⠀⠀⠀⠀⠀⠀⠀⠀⠀⠀⢼⣿⣿⣿⣿⣿⣿⣿⣿⣿⣿⣿⣿⣿⣿⣿⣿⣿⣿⣿⣿⣿⣿⣿⣿⣿⣿⢕⣼⣿⣿⣿⣿⣿⣿⣿⡕⢕⢕⢕⢕⢕⢕⣕⣸⡧⢕⢸⣿⣿⣿⣿⣿⣿⣿⣿⣿⣿⠀⠀⠀⠀⠀⠀⠀⠀⠀⠀⠀⠀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⠀⠀⠀⠀⠀⠀⠀⠀⠀⠀⠀⢻⣿⣿⣿⣿⣿⣿⣿⣿⣿⣿⣿⣿⣿⣿⣿⣿⣿⣿⣿⣿⣿⣿⣿⣿⣿⣿⣿⣿⣿⣿⣿⣿⣿⣿⣿⣷⣷⣷⣷⣿⣿⣿⣿⣿⡇⢕⢸⣿⣿⣿⣿⣿⣿⣿⣿⣿⣿⠀⠀⠀⠀⠀⠀⠀⠀⠀⠀⠀⠀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⠀⠀⠀⠀⠀⠀⠀⠀⠀⠀⠀⢸⣿⣿⣿⣿⣿⣿⣿⣿⣿⣿⣿⣿⣿⣿⣿⣿⣿⣿⣿⣿⣿⣿⣿⣿⣿⣿⣿⣿⣿⣿⣿⣿⣿⣿⣿⣿⣿⣿⣿⣿⣿⣿⣿⣿⡇⢕⣸⣿⣿⣿⣿⣿⣿⣿⣿⣿⣿⠀⠀⠀⠀⠀⠀⠀⠀⠀⠀⠀⠀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⠀⠀⠀⠀⠀⠀⠀⠀⠀⠀⠀⢸⣿⣿⣿⣿⣿⣿⣿⣿⣿⣿⣿⣿⣿⣿⣿⣿⣿⣿⣿⣿⣿⣿⣿⣿⣿⣿⣿⣿⣿⣿⣿⣿⣿⣿⣿⣿⣿⣿⣿⣿⣿⣿⣿⡗⢇⢕⣿⣿⣿⣿⣿⣿⣿⣿⣿⣿⣿⠀⠀⠀⠀⠀⠀⠀⠀⠀⠀⠀⠀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⠀⠀⠀⠀⠀⠀⠀⠀⠀⠀⠀⢸⣿⣿⣿⣿⣿⣿⣿⣿⣿⣿⣿⣿⣿⣿⣿⣿⣿⣿⣿⣿⣿⣿⣿⣿⣿⣿⣿⣿⣿⣿⣿⣿⣿⣿⣿⣿⣿⣿⣿⣿⣿⣿⣿⡏⢕⢸⣿⣿⣿⣿⣿⣿⣿⣿⣿⣿⣿⠀⠀⠀⠀⠀⠀⠀⠀⠀⠀⠀⠀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⠀⠀⠀⠀⠀⠀⠀⠀⠀⠀⠀⢸⣿⣿⣿⣿⣿⣿⣿⣿⣿⣿⣿⣿⣿⣿⣿⣿⣿⣿⣿⣿⣿⣿⣿⣿⣿⣿⣿⣿⣿⣿⣿⣿⣿⣿⣿⣿⣿⣿⣿⣿⣿⣿⣿⡇⢕⢸⣿⣿⣿⣿⣿⣿⣿⣿⣿⣿⣿⠀⠀⠀⠀⠀⠀⠀⠀⠀⠀⠀⠀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⠀⠀⠀⠀⠀⠀⠀⠀⠀⠀⠀⢸⣿⣿⣿⣿⣿⣿⣿⣿⣿⣿⣿⣿⣿⣿⣿⣿⣿⣿⣿⣿⣿⣿⣿⣿⣿⣿⣿⣿⣿⣿⣿⣿⣿⣿⣿⣿⣿⣿⣿⣿⣿⣿⣿⢕⢕⢸⣿⣿⣿⣿⣿⣿⣿⣿⣿⣿⣿⠀⠀⠀⠀⠀⠀⠀⠀⠀⠀⠀⠀</a:t>
            </a:r>
            <a:br/>
            <a:r>
              <a:t>⠀⠀⠀⠀⠀⠀⠀⠀⠀⠀⠀⠸⢿⢿⢿⣿⣿⣿⣿⣿⣿⣿⣿⣿⣿⣿⣿⣿⣿⣿⣿⣿⣿⣿⣿⣿⣿⣿⣿⣿⡿⣿⣿⢿⣿⣿⣿⣿⣿⣿⣿⣿⣿⣿⣿⢕⢕⢼⣿⣿⣿⣿⣿⣿⣿⣿⣿⣿⣿⠀⠀⠀⠀⠀⠀⠀⠀⠀⠀⠀⠀</a:t>
            </a:r>
            <a:br/>
            <a:r>
              <a:t>⠀⠀⠀⠀⠀⠀⠀⠀⠀⠀⠀⠐⢕⢕⢕⢕⢕⠕⢜⣿⣿⣿⣿⣿⣿⣿⣿⣿⣿⣿⣿⣿⣿⣿⣿⢻⣿⣿⣿⣿⣿⣿⣿⣷⣷⣷⣵⣵⣵⣕⣕⣕⢕⠁⠁⠁⠑⢿⣿⣿⣿⣿⣿⢿⣿⣿⣿⣿⣿⠀⠀⠀⠀⠀⠀⠀⠀⠀⠀⠀⠀</a:t>
            </a:r>
            <a:br/>
            <a:r>
              <a:t>⠀⠀⠀⠀⠀⠀⠀⠀⠀⠀⠀⠀⠑⠑⠑⠑⠁⠘⠅⠉⠙⠟⠏⠹⠟⠟⢟⣿⢿⢿⢿⢿⣿⣿⡿⢟⣜⣿⣿⣿⣿⣿⣷⣿⣿⣿⣿⣷⣿⣿⣿⣿⣿⣷⣷⣷⣶⣿⣿⣿⣿⣿⣿⣿⣿⢿⢿⢿⢿⠀⠀⠀⠀⠀⠀⠀⠀⠀⠀⠀⠀</a:t>
            </a:r>
            <a:br/>
            <a:r>
              <a:t>⠀⠀⠀⠀⠀⠀⠀⠀⠀⠀⠀⢕⣵⣕⣱⡕⣱⣕⢕⢕⣔⣕⣕⢕⢕⢕⢕⢕⢕⢕⢕⢝⢿⣿⣧⢺⣏⣿⣿⣿⣿⣷⣱⣕⣵⣵⢕⢕⡕⢕⡕⢕⣕⢕⢷⣵⣵⣧⣵⣵⣵⣷⣷⣵⣵⣴⣔⣴⣴⠀⠀⠀⠀⠀⠀⠀⠀⠀⠀⠀⠀</a:t>
            </a:r>
            <a:br/>
            <a:r>
              <a:t>⠀⠀⠀⠀⠀⠀⠀⠀⠀⠀⠀⢸⣿⣿⣿⣿⣿⣷⣾⣽⣵⣵⣷⢱⣕⢜⡱⢕⢕⢕⢕⢕⠜⠑⡜⢕⣪⢯⡝⢿⣿⣿⣾⣿⣿⢟⢳⡗⢕⣿⣼⣿⡿⡎⢸⣷⣝⣟⢝⣏⣿⢿⣿⣿⣿⣿⣿⣿⣿⠀⠀⠀⠀⠀⠀⠀⠀⠀⠀⠀⠀</a:t>
            </a:r>
            <a:br/>
            <a:r>
              <a:t>⠀⠀⠀⠀⠀⠀⠀⠀⠀⠀⠀⢸⣿⣿⣿⣿⣿⣿⣿⣿⣿⣿⣿⣿⣾⣷⣷⣷⣷⡕⢱⣕⡜⢔⣴⢕⢜⡕⢕⢸⣿⡿⡿⡿⣿⢇⢕⢕⢕⢇⢕⢸⢝⢱⢇⢕⢜⢗⢳⢕⢇⡸⢽⢟⣿⣽⢟⢿⣿⠀⠀⠀⠀⠀⠀⠀⠀⠀⠀⠀⠀</a:t>
            </a:r>
            <a:br/>
            <a:r>
              <a:t>⠀⠀⠀⠀⠀⠀⠀⠀⠀⠀⠀⢸⣿⣿⣿⣿⣿⣿⣿⣿⣿⣿⣿⣿⣿⣿⣿⣿⣿⣿⣿⣿⣿⣾⣿⣷⣿⣿⣿⣷⣮⣽⡿⣿⣿⣿⣿⢷⣕⢵⣗⣕⡱⣕⣕⢕⣱⡱⢕⣱⢵⣕⣸⡕⣕⣱⣷⣾⢜⠀⠀⠀⠀⠀⠀⠀⠀⠀⠀⠀⠀</a:t>
            </a:r>
            <a:br/>
            <a:r>
              <a:t>⠀⠀⠀⠀⠀⠀⠀⠀⠀⠀⠀⢸⣿⣿⣿⣿⣿⣿⣿⣿⣿⣿⣿⣿⣿⣿⣿⣿⣿⣿⣿⣿⣿⣿⣿⣿⣿⣟⣿⣿⢿⢽⣿⣟⡜⢟⢻⢫⢝⢜⢕⢕⢝⢗⢣⢹⢹⢝⡗⢕⢻⢿⢿⣿⣿⡟⣟⡹⢽⠀⠀⠀⠀⠀⠀⠀⠀⠀⠀⠀⠀</a:t>
            </a:r>
            <a:br/>
            <a:r>
              <a:t>⠀⠀⠀⠀⠀⠀⠀⠀⠀⠀⠀⢱⣿⣽⣽⣿⣿⣿⣿⣿⣿⣿⣿⣿⣿⣿⣿⣿⣿⣿⣿⣿⣿⣿⣿⣿⣿⣿⣿⣿⣿⣿⣿⡟⢟⢷⡕⢕⢕⢱⢕⢕⢕⢕⢕⢕⢕⢕⢵⢵⢵⢗⢸⢝⢕⢕⢕⢕⢕⠀⠀⠀⠀⠀⠀⠀⠀⠀⠀⠀⠀</a:t>
            </a:r>
            <a:br/>
            <a:r>
              <a:t>⠀⠀⠀⠀⠀⠀⠀⠀⠀⠀⠀⢑⢜⢿⣿⣿⣿⣿⢿⡿⡟⣿⣿⡟⢿⣿⣿⣿⣿⣿⣿⣿⣿⣿⣿⣿⣿⣿⣿⣿⣿⣿⣿⣷⣧⡏⢕⢕⢕⢕⢕⢕⢕⢕⢕⢕⢕⢕⢕⢕⢕⠕⢕⢕⢕⢕⢕⢕⢕⠀⠀⠀⠀⠀⠀⠀⠀⠀⠀⠀⠀</a:t>
            </a:r>
            <a:br/>
            <a:r>
              <a:t>⠀⠀⠀⠀⠀⠀⠀⠀⠀⠀⠀⢄⢜⢿⣿⣿⣿⣿⣿⣿⣿⣷⣮⣵⣿⣿⣿⣿⣿⣿⣿⣿⣿⣿⣿⣿⣿⣿⣿⣿⣿⣿⣷⣷⣿⣷⣷⣷⣷⣷⡗⢗⣷⡷⢕⢱⣵⡕⡕⢕⢕⢕⢕⢕⢕⢕⢕⢕⢕⠀⠀⠀⠀⠀⠀⠀⠀⠀⠀⠀⠀</a:t>
            </a:r>
            <a:br/>
            <a:r>
              <a:t>⠀⠀⠀⠀⠀⠀⠀⠀⠀⠀⠀⠁⠑⠑⠚⠛⠛⠛⠛⠛⠛⠛⠛⠛⠛⠛⠛⠛⠛⠛⠛⠛⠛⠛⠛⠛⠛⠛⠛⠛⠛⠛⠛⠛⠛⠛⠛⠛⠛⠛⠛⠛⠓⠛⠛⠛⠛⠛⠛⠛⠑⠑⠑⠑⠑⠑⠑⠑⠑⠀⠀⠀⠀⠀⠀⠀⠀⠀⠀⠀⠀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⠀⠀⠀⠀⠀⠀⠀⠀⠀⠀⠀⠀⢕⢕⢕⢕⢻⣿⣿⣿⣿⣿⣿⣿⣿⣿⣿⣿⣿⣿⣿⣿⣿⣿⣿⣿⣿⣿⣿⣿⢏⣕⣅⣕⣱⣕⣅⣄⢀⠀⠀⠁⠙⢷⡕⢕⢕⢹⣿⣿⣿⣿⣿⣿⣿⣿⣿⣿⣿⠀⠀⠀⠀⠀⠀⠀⠀⠀⠀⠀⠀</a:t>
            </a:r>
            <a:br/>
            <a:r>
              <a:t>⠀⠀⠀⠀⠀⠀⠀⠀⠀⠀⠀⢀⢱⣧⡕⢕⢕⢻⣿⣿⣿⣿⣿⣿⣿⣿⣿⣿⣿⣿⣿⣿⣿⣿⣿⣿⣿⣿⡿⢕⢕⣱⣾⣿⣿⣿⡕⢑⠄⠐⠄⠀⠀⠑⢻⣇⢕⢕⢿⣿⣿⣿⣿⣿⣿⣿⣿⣿⣿⠀⠀⠀⠀⠀⠀⠀⠀⠀⠀⠀⠀</a:t>
            </a:r>
            <a:br/>
            <a:r>
              <a:t>⠀⠀⠀⠀⠀⠀⠀⠀⠀⠀⠀⢱⣿⣿⣷⣵⣕⡜⣿⣿⣿⣿⣿⣿⣿⣿⣿⣿⣿⣿⣿⣿⣿⣿⣿⣿⣿⣿⢕⢕⣱⣿⣿⣿⣿⣿⡇⢕⢕⠀⢀⢀⢀⠀⢑⢻⡇⢕⢸⣿⣿⣿⣿⣿⣿⣿⣿⣿⣿⠀⠀⠀⠀⠀⠀⠀⠀⠀⠀⠀⠀</a:t>
            </a:r>
            <a:br/>
            <a:r>
              <a:t>⠀⠀⠀⠀⠀⠀⠀⠀⠀⠀⠀⢸⣿⣿⣿⣿⣿⣿⣿⣿⣿⣿⣿⣿⣿⣿⣿⣿⣿⣿⣿⣿⣿⣿⣿⣿⣿⣿⢕⢕⣾⣿⣿⣿⣿⣿⡇⢕⢕⢕⢕⢕⢕⢕⢕⢸⡇⢕⢸⣿⣿⣿⣿⣿⣿⣿⣿⣿⣿⠀⠀⠀⠀⠀⠀⠀⠀⠀⠀⠀⠀</a:t>
            </a:r>
            <a:br/>
            <a:r>
              <a:t>⠀⠀⠀⠀⠀⠀⠀⠀⠀⠀⠀⢼⣿⣿⣿⣿⣿⣿⣿⣿⣿⣿⣿⣿⣿⣿⣿⣿⣿⣿⣿⣿⣿⣿⣿⣿⣿⣿⢕⣮⣿⣿⣿⣿⣿⣿⣟⡕⢕⢕⢕⢕⢕⢕⡕⣸⡇⢕⢸⣿⣿⣿⣿⣿⣿⣿⣿⣿⣿⠀⠀⠀⠀⠀⠀⠀⠀⠀⠀⠀⠀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⠀⠀⠀⠀⠀⠀⠀⠀⠀⠀⠀⢻⣿⣿⣿⣿⣿⣿⣿⣿⣿⣿⣿⣿⣿⣿⣿⣿⣿⣿⣿⣿⣿⣿⣿⣿⣿⣿⣿⣿⣿⣿⣿⣿⣿⣿⣿⣷⣷⣷⣷⣿⣿⣿⣿⣿⡇⢕⢼⣿⣿⣿⣿⣿⣿⣿⣿⣿⣿⠀⠀⠀⠀⠀⠀⠀⠀⠀⠀⠀⠀</a:t>
            </a:r>
            <a:br/>
            <a:r>
              <a:t>⠀⠀⠀⠀⠀⠀⠀⠀⠀⠀⠀⢸⣿⣿⣿⣿⣿⣿⣿⣿⣿⣿⣿⣿⣿⣿⣿⣿⣿⣿⢿⣿⣿⣿⢿⣿⣿⣿⣿⣿⣿⣿⣿⣿⣿⣿⣿⣿⣿⣿⣿⣿⣿⣿⣿⣿⢇⢕⣾⣿⣿⣿⣿⣿⣿⣿⣿⣿⣿⠀⠀⠀⠀⠀⠀⠀⠀⠀⠀⠀⠀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⠀⠀⠀⠀⠀⠀⠀⠀⠀⠀⠀⢸⣿⣿⣿⣿⣿⣿⣿⣿⣿⣿⣿⣿⣿⣿⣿⣿⣿⣿⣿⣿⣿⣿⣿⣿⣿⣿⣿⣿⣿⣿⣿⣿⣿⣿⣿⣿⣿⣿⣿⣿⣿⣿⣿⡗⢇⢕⣿⣿⣿⣿⣿⣿⣿⣿⣿⣿⣿⠀⠀⠀⠀⠀⠀⠀⠀⠀⠀⠀⠀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⠀⠀⠀⠀⠀⠀⠀⠀⠀⠀⠀⢸⣿⣿⣿⣿⣿⣿⣿⣿⣿⣿⣿⣿⣿⣿⣿⣿⣿⣿⣿⣿⣿⣿⣿⣿⣿⣿⣿⣿⣿⣿⣿⣿⣿⣿⣿⣿⣿⣿⣿⣿⣿⣿⣿⡏⢕⢸⣿⣿⣿⣿⣿⣿⣿⣿⣿⣿⣿⠀⠀⠀⠀⠀⠀⠀⠀⠀⠀⠀⠀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⠀⠀⠀⠀⠀⠀⠀⠀⠀⠀⠀⢸⣿⣿⣿⣿⣿⣿⣿⣿⣿⣿⣿⣿⣿⣿⣿⣿⣿⣿⣿⣿⣿⣿⣿⣿⣿⣿⣿⣿⣿⣿⣿⣿⣿⣿⣿⣿⣿⣿⣿⣿⣿⣿⣿⡇⢕⢸⣿⣿⣿⣿⣿⣿⣿⣿⣿⣿⣿⠀⠀⠀⠀⠀⠀⠀⠀⠀⠀⠀⠀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⠀⠀⠀⠀⠀⠀⠀⠀⠀⠀⠀⢸⣿⣿⣿⣿⣿⣿⣿⣿⣿⣿⣿⣿⣿⣿⣿⣿⣿⣿⣿⣿⣿⣿⣿⣿⣿⣿⣿⣿⣿⣿⣿⣿⣿⣿⣿⣿⣿⣿⣿⣿⣿⣿⣿⢕⢕⢸⣿⣿⣿⣿⣿⣿⣿⣿⣿⣿⣿⠀⠀⠀⠀⠀⠀⠀⠀⠀⠀⠀⠀</a:t>
            </a:r>
            <a:br/>
            <a:r>
              <a:t>⠀⠀⠀⠀⠀⠀⠀⠀⠀⠀⠀⠸⢿⢿⢿⣿⣿⣿⣿⣿⣿⣿⣿⣿⣿⣿⣿⣿⣿⣿⣿⣿⣿⣿⣿⣿⣿⣿⣿⣿⡿⢿⡿⢿⣿⣿⣿⣿⣿⣿⣿⣿⣿⣿⣿⢕⢕⢼⣿⣿⣿⣿⣿⣿⣿⣿⣿⣿⣿⠀⠀⠀⠀⠀⠀⠀⠀⠀⠀⠀⠀</a:t>
            </a:r>
            <a:br/>
            <a:r>
              <a:t>⠀⠀⠀⠀⠀⠀⠀⠀⠀⠀⠀⠐⢕⢕⢕⢕⢕⠕⠜⣿⣿⣿⣿⣿⣿⣿⣿⣿⣿⣿⣿⣿⣿⣿⣿⢿⣿⣿⣿⣿⣿⣿⣿⣷⣷⣷⣧⣵⣵⣕⣕⣕⢕⠁⠁⠁⠕⢿⣿⣿⣿⣿⣿⣿⣿⣿⣿⣿⣿⠀⠀⠀⠀⠀⠀⠀⠀⠀⠀⠀⠀</a:t>
            </a:r>
            <a:br/>
            <a:r>
              <a:t>⠀⠀⠀⠀⠀⠀⠀⠀⠀⠀⠀⠀⠑⠑⠑⠑⠁⠘⠁⠈⠑⠟⠏⠝⠝⠟⢝⡝⢟⠟⢻⢿⣿⣿⡿⢗⢎⣿⣿⣿⣿⣿⢷⣷⣾⢿⣿⣷⣿⣿⣿⣿⣿⣿⣷⣷⣶⣿⣿⣿⣿⣿⣿⣿⣿⣿⣿⣿⣿⠀⠀⠀⠀⠀⠀⠀⠀⠀⠀⠀⠀</a:t>
            </a:r>
            <a:br/>
            <a:r>
              <a:t>⠀⠀⠀⠀⠀⠀⠀⠀⠀⠀⠀⢕⣵⣕⣵⡱⣵⡕⢕⢕⡕⣕⣕⢕⢕⢕⢕⢕⢕⢕⢕⢕⢻⣿⣧⢳⣧⣿⣟⣿⣿⣧⢕⣕⣵⣕⢕⢕⢕⢕⢕⢕⡱⢕⢧⣷⣵⣷⣵⣵⣷⣷⣷⣷⣧⣵⣵⣵⣵⠀⠀⠀⠀⠀⠀⠀⠀⠀⠀⠀⠀</a:t>
            </a:r>
            <a:br/>
            <a:r>
              <a:t>⠀⠀⠀⠀⠀⠀⠀⠀⠀⠀⠀⢸⣿⣿⣿⣿⣿⣷⣾⣽⣵⣷⡷⣵⣇⢸⡵⢕⢕⢕⢕⢕⠜⠑⡎⢇⣸⣯⡇⢿⣿⣿⣾⣿⣿⢟⢳⢣⢱⣾⣼⣿⡼⡎⢜⣵⣻⣏⢝⣏⣿⢿⣿⣿⣿⣿⣿⣿⣿⠀⠀⠀⠀⠀⠀⠀⠀⠀⠀⠀⠀</a:t>
            </a:r>
            <a:br/>
            <a:r>
              <a:t>⠀⠀⠀⠀⠀⠀⠀⠀⠀⠀⠀⢸⣿⣿⣿⣿⣿⣿⣿⣿⣿⣿⣿⣿⣷⣾⣿⣷⣗⡳⢕⣱⣕⣔⣴⢕⢜⣕⢕⢜⢿⣿⣿⣿⣷⢇⡜⢕⢕⢇⢜⢕⢏⢱⢕⢕⡕⢗⢗⢕⢇⢱⢝⢞⣿⣹⢟⡿⣿⠀⠀⠀⠀⠀⠀⠀⠀⠀⠀⠀⠀</a:t>
            </a:r>
            <a:br/>
            <a:r>
              <a:t>⠀⠀⠀⠀⠀⠀⠀⠀⠀⠀⠀⢸⣿⣿⣿⣿⣿⣿⣿⣿⣿⣿⣿⣿⣿⣿⣿⣿⣿⣿⣿⣷⣷⣿⣿⣿⣿⣿⣿⣾⣿⣿⢿⣿⣿⣷⡷⣧⣣⡕⣗⡇⢕⣇⣕⡵⣸⢱⣕⣱⢵⣜⣱⣕⣝⣱⣷⣗⡜⠀⠀⠀⠀⠀⠀⠀⠀⠀⠀⠀⠀</a:t>
            </a:r>
            <a:br/>
            <a:r>
              <a:t>⠀⠀⠀⠀⠀⠀⠀⠀⠀⠀⠀⢸⣿⣿⣿⣿⣿⣿⣿⣿⣿⣿⣿⣿⣿⣿⣿⣿⣿⣿⣿⣿⣿⣿⣿⣿⣿⣿⣿⡿⡿⢯⣿⣟⡜⢟⢟⢝⢟⢕⢱⢜⢝⡗⢫⢹⢱⢕⡳⢕⢻⢿⢿⣿⣟⣟⢟⢹⢯⠀⠀⠀⠀⠀⠀⠀⠀⠀⠀⠀⠀</a:t>
            </a:r>
            <a:br/>
            <a:r>
              <a:t>⠀⠀⠀⠀⠀⠀⠀⠀⠀⠀⠀⢸⢿⣯⣿⣿⣿⣿⣿⣿⣿⣿⣿⣿⣿⣿⣿⣿⣿⣿⣿⣿⣿⣿⣿⣿⣿⣿⣿⣿⣿⣿⡾⢿⡟⢷⢳⢕⢕⢧⢕⢗⢕⢕⢕⢕⢕⢕⢣⢵⢗⢗⢜⡝⢕⢕⢕⢕⢕⠀⠀⠀⠀⠀⠀⠀⠀⠀⠀⠀⠀</a:t>
            </a:r>
            <a:br/>
            <a:r>
              <a:t>⠀⠀⠀⠀⠀⠀⠀⠀⠀⠀⠀⠕⢝⣿⣿⣿⣿⡿⢿⢿⢿⢿⣿⢟⢽⣿⣿⣿⣿⣿⣿⣿⣿⣿⣿⣿⣿⣿⣿⣿⣿⣟⣿⢷⣟⡇⢕⡕⢕⢕⢕⢕⢕⢕⢕⢕⢕⢕⢕⢕⢕⢕⢕⢕⢕⢕⢕⢕⢕⠀⠀⠀⠀⠀⠀⠀⠀⠀⠀⠀⠀</a:t>
            </a:r>
            <a:br/>
            <a:r>
              <a:t>⠀⠀⠀⠀⠀⠀⠀⠀⠀⠀⠀⢔⢜⣿⣷⣿⣿⣿⣿⣿⣿⣿⣿⣷⣿⣿⣿⣿⣿⣿⣿⣿⣿⣿⣿⣿⣿⣿⣿⣿⣿⣷⣷⣿⣿⣷⣷⣷⣷⣷⡗⣷⢷⣗⢗⣳⣗⣣⡕⡕⢕⢕⢕⢕⢕⢕⢕⢕⢕⠀⠀⠀⠀⠀⠀⠀⠀⠀⠀⠀⠀</a:t>
            </a:r>
            <a:br/>
            <a:r>
              <a:t>⠀⠀⠀⠀⠀⠀⠀⠀⠀⠀⠀⠑⠑⠑⠛⠛⠛⠛⠛⠛⠛⠛⠛⠛⠛⠛⠛⠛⠛⠛⠛⠛⠛⠛⠛⠛⠛⠛⠛⠛⠛⠛⠛⠛⠛⠛⠛⠓⠋⠛⠛⠛⠓⠛⠛⠛⠛⠛⠛⠛⠃⠓⠑⠃⠑⠑⠑⠑⠑⠀⠀⠀⠀⠀⠀⠀⠀⠀⠀⠀⠀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⠀⠀⠀⠀⠀⠀⠀⠀⠀⠀⠀⠀⢕⢕⢕⢕⢻⣿⣿⣿⣿⣿⣿⣿⣿⣿⣿⣿⣿⣿⣿⣿⣿⣿⣿⣿⣿⣿⣿⣿⢏⣕⣕⣕⣇⣕⣅⣀⢀⠀⠀⠁⠙⢧⡕⢕⢕⢹⣿⣿⣿⣿⣿⣿⣿⣿⣿⣿⣿⠀⠀⠀⠀⠀⠀⠀⠀⠀⠀⠀⠀</a:t>
            </a:r>
            <a:br/>
            <a:r>
              <a:t>⠀⠀⠀⠀⠀⠀⠀⠀⠀⠀⠀⢔⢱⣷⡕⢕⢕⢻⣿⣿⣿⣿⣿⣿⣿⣿⣿⣿⣿⣿⣿⣿⣿⣿⣿⣿⣿⣿⡿⢕⢕⢱⣾⣿⣿⣿⡇⢕⠐⠐⢀⠀⠀⠕⢻⣇⢕⢕⢿⣿⣿⣿⣿⣿⣿⣿⣿⣿⣿⠀⠀⠀⠀⠀⠀⠀⠀⠀⠀⠀⠀</a:t>
            </a:r>
            <a:br/>
            <a:r>
              <a:t>⠀⠀⠀⠀⠀⠀⠀⠀⠀⠀⠀⢱⣾⣿⣿⣧⣕⡜⣿⣿⣿⣿⣿⣿⣿⣿⣿⣿⣿⣿⣿⣿⣿⣿⣿⣿⣿⣿⢕⢕⢕⣿⣿⣿⣿⣿⣿⢕⢕⢀⠀⠀⠀⠀⠑⢿⡕⢕⢸⣿⣿⣿⣿⣿⣿⣿⣿⣿⣿⠀⠀⠀⠀⠀⠀⠀⠀⠀⠀⠀⠀</a:t>
            </a:r>
            <a:br/>
            <a:r>
              <a:t>⠀⠀⠀⠀⠀⠀⠀⠀⠀⠀⠀⢸⣿⣿⣿⣿⣿⣿⣿⣿⣿⣿⣿⣿⣿⣿⣿⣿⣿⣿⣿⣿⣿⣿⣿⣿⣿⡏⢕⢕⢸⣿⣿⣿⣿⣿⣿⢕⢕⢕⢕⢕⢕⢔⢕⢸⡇⢕⢸⣿⣿⣿⣿⣿⣿⣿⣿⣿⣿⠀⠀⠀⠀⠀⠀⠀⠀⠀⠀⠀⠀</a:t>
            </a:r>
            <a:br/>
            <a:r>
              <a:t>⠀⠀⠀⠀⠀⠀⠀⠀⠀⠀⠀⢼⣿⣿⣿⣿⣿⣿⣿⣿⣿⣿⣿⣿⣿⣿⣿⣿⣿⣿⣿⣿⣿⣿⣿⣿⣿⣧⡕⣵⣾⣿⣿⣿⣿⣿⣿⢕⢕⢕⢕⢕⢕⣕⡕⣸⡇⢕⢸⣿⣿⣿⣿⣿⣿⣿⣿⣿⣿⠀⠀⠀⠀⠀⠀⠀⠀⠀⠀⠀⠀</a:t>
            </a:r>
            <a:br/>
            <a:r>
              <a:t>⠀⠀⠀⠀⠀⠀⠀⠀⠀⠀⠀⢹⣿⣿⣿⣿⣿⣿⣿⣿⣿⣿⣿⣿⣿⣿⣿⣿⣿⣿⣿⣿⣿⣿⣿⣿⣿⣿⣿⣿⣿⣿⣿⣿⣿⣿⣿⣿⣷⣷⣷⣾⣿⣿⣿⣿⢇⢕⣽⣿⣿⣿⣿⣿⣿⣿⣿⣿⣿⠀⠀⠀⠀⠀⠀⠀⠀⠀⠀⠀⠀</a:t>
            </a:r>
            <a:br/>
            <a:r>
              <a:t>⠀⠀⠀⠀⠀⠀⠀⠀⠀⠀⠀⢽⣿⣿⣿⣿⣿⣿⣿⣿⣿⣿⣿⣿⡿⣿⣿⣿⣿⣿⢿⣿⣿⣿⢿⣿⣿⣿⣿⣿⣿⣿⣿⣿⣿⣿⣿⣿⣿⣿⣿⣿⣿⣿⣿⣿⢵⢕⣿⣿⣿⣿⣿⣿⣿⣿⣿⣿⣿⠀⠀⠀⠀⠀⠀⠀⠀⠀⠀⠀⠀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⠀⠀⠀⠀⠀⠀⠀⠀⠀⠀⠀⢸⣿⣿⣿⣿⣿⣿⣿⣿⣿⣿⣿⣿⣿⣿⣿⣿⣿⣿⣿⣿⣿⣿⣿⣿⣿⣿⣿⣿⣿⣿⣿⣿⣿⣿⣿⣿⣿⣿⣿⣿⣿⣿⣿⡗⢕⢸⣿⣿⣿⣿⣿⣿⣿⣿⣿⣿⣿⠀⠀⠀⠀⠀⠀⠀⠀⠀⠀⠀⠀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⠀⠀⠀⠀⠀⠀⠀⠀⠀⠀⠀⢸⣿⣿⣿⣿⣿⣿⣿⣿⣿⣿⣿⣿⣿⣿⣿⣿⣿⣿⣿⣿⣿⣿⣿⣿⣿⣿⣿⣿⣿⣿⣿⣿⣿⣿⣿⣿⣿⣿⣿⣿⣿⣿⣿⡏⢕⢸⣿⣿⣿⣿⣿⣿⣿⣿⣿⣿⣿⠀⠀⠀⠀⠀⠀⠀⠀⠀⠀⠀⠀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⠀⠀⠀⠀⠀⠀⠀⠀⠀⠀⠀⢸⣿⣿⣿⣿⣿⣿⣿⣿⣿⣿⣿⣿⣿⣿⣿⣿⣿⣿⣿⣿⣿⣿⣿⣿⣿⣿⣿⣿⣿⣿⣿⣿⣿⣿⣿⣿⣿⣿⣿⣿⣿⣿⣿⢕⢕⢸⣿⣿⣿⣿⣿⣿⣿⣿⣿⣿⣿⠀⠀⠀⠀⠀⠀⠀⠀⠀⠀⠀⠀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⠀⠀⠀⠀⠀⠀⠀⠀⠀⠀⠀⢸⣿⣿⣿⣿⣿⣿⣿⣿⣿⣿⣿⣿⣿⣿⣿⣿⣿⣿⣿⣿⣿⣿⣿⣿⣿⣿⣿⣿⣿⣿⣿⣿⣿⣿⣿⣿⣿⣿⣿⣿⣿⣿⣿⢇⢕⢸⣿⣿⣿⣿⣿⣿⣿⣿⣿⣿⣿⠀⠀⠀⠀⠀⠀⠀⠀⠀⠀⠀⠀</a:t>
            </a:r>
            <a:br/>
            <a:r>
              <a:t>⠀⠀⠀⠀⠀⠀⠀⠀⠀⠀⠀⠸⢿⢿⢿⣿⣿⣿⣿⣿⣿⣿⣿⣿⣿⣿⣿⣿⣿⣿⣿⣿⣿⣿⣿⣿⣿⣿⣿⣿⡿⢿⢿⢿⣿⣿⣿⣿⣿⣿⣿⣿⣿⣿⣿⢕⢕⣿⣿⣿⣿⣿⣿⣿⣿⣿⣿⣿⣿⠀⠀⠀⠀⠀⠀⠀⠀⠀⠀⠀⠀</a:t>
            </a:r>
            <a:br/>
            <a:r>
              <a:t>⠀⠀⠀⠀⠀⠀⠀⠀⠀⠀⠀⠔⢵⢵⢕⢕⢕⠑⢸⣿⣿⣿⣿⣿⣿⣿⣿⣿⣿⢿⣿⣿⣿⣿⣿⢻⣿⣿⣿⣿⣿⣿⣿⣷⣷⣷⣧⣵⣵⣕⣕⣕⢁⠁⠁⠁⠕⢿⣿⣿⣿⣿⣿⣿⣿⣿⣿⣿⣿⠀⠀⠀⠀⠀⠀⠀⠀⠀⠀⠀⠀</a:t>
            </a:r>
            <a:br/>
            <a:r>
              <a:t>⠀⠀⠀⠀⠀⠀⠀⠀⠀⠀⠀⠀⠑⠑⠙⠙⠁⠙⠁⠉⠙⠙⠕⠜⠝⠋⢙⢝⠟⠏⠟⠿⣿⣿⡿⢷⢎⣿⣿⣿⣿⡿⢷⢷⢾⢻⢻⢾⢿⡿⣿⣿⣿⣿⣷⣷⡶⣿⣿⣿⣿⣿⣿⣿⣿⣿⣿⣿⣿⠀⠀⠀⠀⠀⠀⠀⠀⠀⠀⠀⠀</a:t>
            </a:r>
            <a:br/>
            <a:r>
              <a:t>⠀⠀⠀⠀⠀⠀⠀⠀⠀⠀⠀⢱⣵⣱⣵⣵⣵⡕⢕⢕⡕⣕⡕⢕⢕⢕⢔⢔⢕⢕⢕⢕⢿⣿⡇⢷⣵⣿⣿⣿⣿⣧⢕⣱⣵⣕⢔⢕⢕⢕⢕⢕⡕⢕⢷⣵⣵⣷⣵⣷⣷⣷⣧⣷⣵⣧⣷⣵⣵⠀⠀⠀⠀⠀⠀⠀⠀⠀⠀⠀⠀</a:t>
            </a:r>
            <a:br/>
            <a:r>
              <a:t>⠀⠀⠀⠀⠀⠀⠀⠀⠀⠀⠀⢸⣿⣿⣿⣿⣿⣿⣾⣵⣷⣷⣵⣵⡕⢸⢕⢕⢕⢕⢕⢕⠕⢑⢏⢕⣽⢯⡇⢿⣿⣿⣾⣿⡟⡝⢳⢕⢜⢵⣸⢿⢵⡇⢝⣷⣝⣏⢝⣻⡿⢿⣿⣿⣿⣿⣿⣿⣿⠀⠀⠀⠀⠀⠀⠀⠀⠀⠀⠀⠀</a:t>
            </a:r>
            <a:br/>
            <a:r>
              <a:t>⠀⠀⠀⠀⠀⠀⠀⠀⠀⠀⠀⢸⣿⣿⣿⣿⣿⣿⣿⣿⣿⣿⣿⣿⣷⣾⣿⣷⣗⡣⢗⣝⣕⣰⡔⢕⢝⡕⢔⢜⢿⣿⣿⣿⣷⡱⡜⢕⢕⢕⢝⢕⢏⢳⢕⢕⢞⢞⢕⢕⢕⡕⢕⡺⣝⡻⢟⢿⣿⠀⠀⠀⠀⠀⠀⠀⠀⠀⠀⠀⠀</a:t>
            </a:r>
            <a:br/>
            <a:r>
              <a:t>⠀⠀⠀⠀⠀⠀⠀⠀⠀⠀⠀⢸⣿⣿⣿⣿⣿⣿⣿⣿⣿⣿⣿⣿⣿⣿⣿⣿⣿⣿⣿⣷⣿⣿⣿⣿⣿⣿⣿⣷⣿⣿⣿⣿⣿⣿⣷⣧⣵⢕⣣⢕⢼⣕⣸⣷⣵⢱⣜⣵⢵⣇⣜⢜⣝⣷⢮⡞⡜⠀⠀⠀⠀⠀⠀⠀⠀⠀⠀⠀⠀</a:t>
            </a:r>
            <a:br/>
            <a:r>
              <a:t>⠀⠀⠀⠀⠀⠀⠀⠀⠀⠀⠀⢸⣿⣿⣿⣿⣿⣿⣿⣿⣿⣿⣿⣿⣿⣿⣿⣿⣿⣿⣿⣿⣿⣿⣿⣿⣿⣻⣿⢿⣿⣿⣿⣇⢗⢻⡟⢝⢝⢕⢳⢸⢟⢗⢏⢹⢕⣗⡗⢸⢿⢿⣿⣿⣞⣟⡏⢿⢫⠀⠀⠀⠀⠀⠀⠀⠀⠀⠀⠀⠀</a:t>
            </a:r>
            <a:br/>
            <a:r>
              <a:t>⠀⠀⠀⠀⠀⠀⠀⠀⠀⠀⠀⢜⣯⣾⣿⣿⣿⣿⣿⣿⣿⣿⣿⣿⣿⣿⣿⣿⣿⣿⣿⣿⣿⣿⣿⣿⣿⣿⣿⣿⣿⣿⢿⢻⢷⢷⢕⢕⢕⢕⢕⢗⢕⢕⢱⢕⢕⢕⢼⢵⢗⢮⢽⢹⢕⢕⢕⢕⢕⠀⠀⠀⠀⠀⠀⠀⠀⠀⠀⠀⠀</a:t>
            </a:r>
            <a:br/>
            <a:r>
              <a:t>⠀⠀⠀⠀⠀⠀⠀⠀⠀⠀⠀⢕⣝⣻⣿⣿⣿⡿⢿⣿⢿⢟⡿⢏⢯⣿⢿⣿⣿⣿⣿⣿⣿⣿⣿⣿⣿⣿⣿⣿⣿⣻⡯⣮⣝⡕⢕⢕⢕⢕⢕⢕⢕⢕⢕⢕⢕⢕⢕⢕⢕⢕⢕⢕⢕⢕⢕⢕⢕⠀⠀⠀⠀⠀⠀⠀⠀⠀⠀⠀⠀</a:t>
            </a:r>
            <a:br/>
            <a:r>
              <a:t>⠀⠀⠀⠀⠀⠀⠀⠀⠀⠀⠀⢕⢝⢿⣿⣿⣿⣿⣿⣿⣿⣿⣷⣾⣿⣿⣿⣿⣿⣿⣷⣿⣿⣿⣿⣿⣿⣿⣿⣿⣿⣿⣿⣿⣿⣷⣾⣿⣞⡷⣷⡗⣷⣗⢗⣷⣗⣣⣕⡕⢕⢕⢕⢕⢕⢕⢕⢕⢕⠀⠀⠀⠀⠀⠀⠀⠀⠀⠀⠀⠀</a:t>
            </a:r>
            <a:br/>
            <a:r>
              <a:t>⠀⠀⠀⠀⠀⠀⠀⠀⠀⠀⠀⠁⠑⠑⠛⠛⠛⠛⠛⠛⠛⠛⠛⠛⠛⠛⠛⠛⠛⠛⠛⠛⠛⠛⠛⠛⠛⠛⠛⠛⠛⠛⠛⠛⠛⠓⠓⠛⠛⠛⠛⠛⠛⠛⠛⠛⠛⠛⠛⠛⠑⠑⠑⠑⠑⠑⠑⠑⠑⠀⠀⠀⠀⠀⠀⠀⠀⠀⠀⠀⠀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⠀⠀⠀⠀⠀⠀⠀⠀⠀⠀⠀⠀⢕⢕⢅⢜⢻⣿⣿⣿⣿⣿⣿⣿⣿⣿⣿⣿⣿⣿⣿⣿⣿⣿⣿⣿⣿⣿⣿⡿⢏⣕⣕⣕⣕⣕⣄⣀⢀⠀⠀⠈⠝⢧⡕⢕⢕⢹⣿⣿⣿⣿⣿⣿⣿⣿⣿⣿⣿⠀⠀⠀⠀⠀⠀⠀⠀⠀⠀⠀⠀</a:t>
            </a:r>
            <a:br/>
            <a:r>
              <a:t>⠀⠀⠀⠀⠀⠀⠀⠀⠀⠀⠀⢄⢕⣵⣵⡇⢜⣿⣿⣿⣿⣿⣿⣿⣿⣿⣿⣿⣿⣿⣿⣿⣿⣿⣿⣿⣿⣿⡟⢕⢕⢱⣾⣿⣿⣿⣇⢕⠀⢐⠄⠀⠀⠜⢷⡕⢕⢕⢿⣿⣿⣿⣿⣿⣿⣿⣿⣿⣿⠀⠀⠀⠀⠀⠀⠀⠀⠀⠀⠀⠀</a:t>
            </a:r>
            <a:br/>
            <a:r>
              <a:t>⠀⠀⠀⠀⠀⠀⠀⠀⠀⠀⠀⢱⣾⣿⣿⣿⣕⣸⣿⣿⣿⣿⣿⣿⣿⣿⣿⣿⣿⣿⣿⣿⣿⣿⣿⣿⣿⡿⢕⢕⢱⣿⣿⣿⣿⣿⣿⢕⢕⢔⠀⠀⢀⠀⢘⣿⡕⢕⢸⣿⣿⣿⣿⣿⣿⣿⣿⣿⣿⠀⠀⠀⠀⠀⠀⠀⠀⠀⠀⠀⠀</a:t>
            </a:r>
            <a:br/>
            <a:r>
              <a:t>⠀⠀⠀⠀⠀⠀⠀⠀⠀⠀⠀⢸⣿⣿⣿⣿⣿⣿⣿⣿⣿⣿⣿⣿⣿⣿⣿⣿⣿⣿⣿⣿⣿⣿⣿⣿⣿⡇⢕⢕⣼⣿⣿⣿⣿⣿⣿⢕⢕⢕⢕⢕⢕⢕⢕⢸⡇⢕⣸⣿⣿⣿⣿⣿⣿⣿⣿⣿⣿⠀⠀⠀⠀⠀⠀⠀⠀⠀⠀⠀⠀</a:t>
            </a:r>
            <a:br/>
            <a:r>
              <a:t>⠀⠀⠀⠀⠀⠀⠀⠀⠀⠀⠀⣼⣿⣿⣿⣿⣿⣿⣿⣿⣿⣿⣿⣿⣿⣿⣿⣿⣿⣿⣿⣿⣿⣿⣿⣿⣿⣧⡕⣱⣾⣿⣿⣿⣿⣿⣿⡕⢕⢕⢕⢕⢕⢕⡕⣾⢇⢕⢿⣿⣿⣿⣿⣿⣿⣿⣿⣿⣿⠀⠀⠀⠀⠀⠀⠀⠀⠀⠀⠀⠀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⠀⠀⠀⠀⠀⠀⠀⠀⠀⠀⠀⢻⣿⣿⣿⣿⣿⣿⣿⣿⣿⣿⣿⣿⣿⣿⣿⣿⣿⣿⣿⣿⣿⣿⣿⣿⣿⣿⣿⣿⣿⣿⣿⣿⣿⣿⣿⣷⣷⣷⣷⣿⣿⣿⣿⣿⡕⢕⣿⣿⣿⣿⣿⣿⣿⣿⣿⣿⣿⠀⠀⠀⠀⠀⠀⠀⠀⠀⠀⠀⠀</a:t>
            </a:r>
            <a:br/>
            <a:r>
              <a:t>⠀⠀⠀⠀⠀⠀⠀⠀⠀⠀⠀⣹⣿⣿⣿⣿⣿⣿⣿⣿⣿⣿⣿⣿⣿⣿⣿⣿⣿⣿⣿⣿⣿⣿⣿⣿⣿⣿⣿⣿⣿⣿⣿⣿⣿⣿⣿⣿⣿⣿⣿⣿⣿⣿⣿⣿⢕⢕⣿⣿⣿⣿⣿⣿⣿⣿⣿⣿⣿⠀⠀⠀⠀⠀⠀⠀⠀⠀⠀⠀⠀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⠀⠀⠀⠀⠀⠀⠀⠀⠀⠀⠀⢸⣿⣿⣿⣿⣿⣿⣿⣿⣿⣿⣿⣿⣿⣿⣿⣿⣿⣿⣿⣿⣿⣿⣿⣿⣿⣿⣿⣿⣿⣿⣿⣿⣿⣿⣿⣿⣿⣿⣿⣿⣿⣿⣿⢇⢕⢸⣿⣿⣿⣿⣿⣿⣿⣿⣿⣿⣿⠀⠀⠀⠀⠀⠀⠀⠀⠀⠀⠀⠀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⠀⠀⠀⠀⠀⠀⠀⠀⠀⠀⠀⢸⣿⣿⣿⣿⣿⣿⣿⣿⣿⣿⣿⣿⣿⣿⣿⣿⣿⣿⣿⣿⣿⣿⣿⣿⣿⣿⣿⣿⣿⣿⣿⣿⣿⣿⣿⣿⣿⣿⣿⣿⣿⣿⣿⢜⢕⢸⣿⣿⣿⣿⣿⣿⣿⣿⣿⣿⣿⠀⠀⠀⠀⠀⠀⠀⠀⠀⠀⠀⠀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⠀⠀⠀⠀⠀⠀⠀⠀⠀⠀⠀⢸⣿⣿⣿⣿⣿⣿⣿⣿⣿⣿⣿⣿⣿⣿⣿⣿⣿⣿⣿⣿⣿⣿⣿⣿⣿⣿⣿⣿⣿⣿⣿⣿⣿⣿⣿⣿⣿⣿⣿⣿⣿⣿⣿⡕⢕⢼⣿⣿⣿⣿⣿⣿⣿⣿⣿⣿⣿⠀⠀⠀⠀⠀⠀⠀⠀⠀⠀⠀⠀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⠀⠀⠀⠀⠀⠀⠀⠀⠀⠀⠀⢸⣿⣿⣿⣿⣿⣿⣿⣿⣿⣿⣿⣿⣿⣿⣿⣿⣿⣿⣿⣿⣿⣿⣿⣿⣿⣿⣿⣿⣿⣿⣿⣿⣿⣿⣿⣿⣿⣿⣿⣿⣿⣿⣿⢕⢕⢻⣿⣿⣿⣿⣿⣿⣿⣿⣿⣿⣿⠀⠀⠀⠀⠀⠀⠀⠀⠀⠀⠀⠀</a:t>
            </a:r>
            <a:br/>
            <a:r>
              <a:t>⠀⠀⠀⠀⠀⠀⠀⠀⠀⠀⠀⠸⢿⢿⢿⣿⣿⣿⣿⣿⣿⣿⣿⣿⣿⣿⣿⣿⣿⣿⣿⣿⣿⣿⣿⣿⣿⣿⣿⣿⡿⢿⡿⣿⣿⣿⣿⣿⣿⣿⣿⣿⣿⣿⣿⢕⢕⣿⣿⣿⣿⣿⣿⣿⣿⣿⣿⣿⣿⠀⠀⠀⠀⠀⠀⠀⠀⠀⠀⠀⠀</a:t>
            </a:r>
            <a:br/>
            <a:r>
              <a:t>⠀⠀⠀⠀⠀⠀⠀⠀⠀⠀⠀⠔⢧⢕⢕⡕⢕⠕⢻⣿⣿⣿⣿⣿⣿⣿⣿⣿⣿⢿⣿⣿⣿⣿⣿⢻⣿⣿⣿⣿⣿⣿⣿⣷⣷⣷⣵⣵⣵⣕⣕⢕⢁⠁⠁⠁⠕⣿⣿⣿⣿⣿⣿⣿⣿⣿⣿⣿⣿⠀⠀⠀⠀⠀⠀⠀⠀⠀⠀⠀⠀</a:t>
            </a:r>
            <a:br/>
            <a:r>
              <a:t>⠀⠀⠀⠀⠀⠀⠀⠀⠀⠀⠀⠀⠑⠑⠉⠙⠈⠝⠁⠉⠘⠝⠟⠽⠿⠟⢟⢿⠿⠟⢿⢿⣿⣿⢿⢷⢜⣿⣿⣿⣿⡿⢷⢞⢟⢟⢗⢺⢿⢿⣿⣷⣿⣷⣷⣶⡷⢿⢿⣿⢿⢿⢿⢿⣿⣿⣿⣿⣿⠀⠀⠀⠀⠀⠀⠀⠀⠀⠀⠀⠀</a:t>
            </a:r>
            <a:br/>
            <a:r>
              <a:t>⠀⠀⠀⠀⠀⠀⠀⠀⠀⠀⠀⢱⣵⣕⣵⣵⣵⢕⣕⢕⢕⣕⡕⢕⢕⢕⢕⣕⢕⡕⢕⢕⣿⣿⢵⢵⣵⣿⢿⣿⣿⣧⣕⣱⣧⡴⢔⢕⢔⢕⢕⢕⡕⢱⢵⣵⣵⣵⣵⣵⣷⣧⣧⣵⣵⣵⣴⣵⣴⠀⠀⠀⠀⠀⠀⠀⠀⠀⠀⠀⠀</a:t>
            </a:r>
            <a:br/>
            <a:r>
              <a:t>⠀⠀⠀⠀⠀⠀⠀⠀⠀⠀⠀⢸⣿⣿⣿⣿⣿⣷⢷⣿⣷⣷⣧⣽⢕⢽⢕⢕⢜⢕⢇⢕⠑⢓⢏⢗⣿⣯⢸⣿⣿⣿⣿⣿⣟⢟⣷⢎⢼⣵⣿⣷⢷⡇⣯⣗⣟⣏⣟⣻⡿⢿⣿⣿⣿⣿⣿⣿⣿⠀⠀⠀⠀⠀⠀⠀⠀⠀⠀⠀⠀</a:t>
            </a:r>
            <a:br/>
            <a:r>
              <a:t>⠀⠀⠀⠀⠀⠀⠀⠀⠀⠀⠀⢸⣿⣿⣿⣿⣿⣿⣿⣿⣿⣿⣿⣾⣷⣿⣿⣾⣷⡕⢳⣝⣕⣰⡕⢕⢕⡇⣇⢜⣿⣿⣿⣿⣿⣣⡕⢇⢕⢜⢟⢞⢟⢷⡕⢳⢞⡞⣕⡗⢜⡜⡝⣻⣯⡿⣻⢿⣿⠀⠀⠀⠀⠀⠀⠀⠀⠀⠀⠀⠀</a:t>
            </a:r>
            <a:br/>
            <a:r>
              <a:t>⠀⠀⠀⠀⠀⠀⠀⠀⠀⠀⠀⢸⣿⣿⣿⣿⣿⣿⣿⣿⣿⣿⣿⣿⣿⣿⣿⣿⣿⣿⣿⣷⣿⣿⣿⣿⣿⣿⣿⣿⣿⣿⣿⣿⣿⣿⣿⣵⣕⣕⣵⢱⢵⣗⣸⣗⣽⣵⣇⡼⣵⣕⣕⣜⣝⣷⣷⣗⡏⠀⠀⠀⠀⠀⠀⠀⠀⠀⠀⠀⠀</a:t>
            </a:r>
            <a:br/>
            <a:r>
              <a:t>⠀⠀⠀⠀⠀⠀⠀⠀⠀⠀⠀⢸⣿⣿⣿⣿⣿⣿⣿⣿⣿⣿⣿⣿⣿⣿⣿⣿⣿⣿⣿⣿⣿⣿⣿⣿⣿⣿⣿⣿⣿⣿⣿⣝⢞⢏⢏⢝⢇⢕⢟⢯⢟⢞⢽⢽⡎⣗⢎⢸⢿⡿⡿⣿⣿⣟⢟⡿⢹⠀⠀⠀⠀⠀⠀⠀⠀⠀⠀⠀⠀</a:t>
            </a:r>
            <a:br/>
            <a:r>
              <a:t>⠀⠀⠀⠀⠀⠀⠀⠀⠀⠀⠀⢸⣿⣿⣿⣿⣿⣿⣿⣿⣿⣿⣿⣿⣿⣿⣿⣿⣿⣿⣿⣿⣿⣿⣿⣿⣿⣿⣿⣿⣿⣿⣟⢻⢷⡧⢇⢕⢱⢕⢕⢗⢕⢕⢝⢕⢕⢗⢧⢷⢳⢎⢯⢽⢕⢕⢕⢕⢕⠀⠀⠀⠀⠀⠀⠀⠀⠀⠀⠀⠀</a:t>
            </a:r>
            <a:br/>
            <a:r>
              <a:t>⠀⠀⠀⠀⠀⠀⠀⠀⠀⠀⠀⢑⣻⣿⣿⣿⣿⣿⣿⣿⡿⢿⢿⢟⣽⡿⣿⣿⣿⣿⣿⣿⣿⣿⣿⣿⣿⣿⣿⣿⣿⣿⢧⡯⣟⢵⢕⢕⢕⢕⢕⢕⢕⢕⢱⢕⢕⢕⢕⢕⢕⢕⢕⢕⢕⢕⢕⢕⢕⠀⠀⠀⠀⠀⠀⠀⠀⠀⠀⠀⠀</a:t>
            </a:r>
            <a:br/>
            <a:r>
              <a:t>⠀⠀⠀⠀⠀⠀⠀⠀⠀⠀⠀⠜⢻⣿⣿⣿⣿⣿⣿⣿⣿⣿⣷⣿⣿⣿⣿⣿⣿⣿⣿⣿⣿⣿⣿⣿⣿⣿⣿⣿⣿⣿⣿⣿⣿⣿⣿⣷⣷⣷⣗⣳⣷⣗⣳⣵⣗⣇⡕⢕⢕⢕⢕⢕⢕⢕⢕⢕⢕⠀⠀⠀⠀⠀⠀⠀⠀⠀⠀⠀⠀</a:t>
            </a:r>
            <a:br/>
            <a:r>
              <a:t>⠀⠀⠀⠀⠀⠀⠀⠀⠀⠀⠀⠁⠑⠘⠛⠛⠛⠛⠛⠛⠛⠛⠛⠛⠛⠛⠛⠛⠛⠛⠛⠛⠛⠛⠛⠛⠛⠛⠛⠛⠛⠛⠛⠛⠛⠛⠛⠛⠛⠛⠛⠛⠚⠛⠛⠛⠛⠚⠛⠘⠑⠑⠑⠑⠑⠑⠑⠑⠑⠀⠀⠀⠀⠀⠀⠀⠀⠀⠀⠀⠀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⠀⠀⠀⠀⠀⠀⠀⠀⠀⠀⠀⠀⢕⢕⢔⢜⢿⣿⣿⣿⣿⣿⣿⣿⣿⣿⣿⣿⣿⣿⣿⣿⣿⣿⣿⣿⣿⣿⣿⡿⢋⣑⣑⣕⣕⣳⣕⣀⢀⠁⠀⠈⠻⣧⡕⢕⢕⢻⣿⣿⣿⣿⣿⣿⣿⣿⣿⣿⣿⠀⠀⠀⠀⠀⠀⠀⠀⠀⠀⠀⠀</a:t>
            </a:r>
            <a:br/>
            <a:r>
              <a:t>⠀⠀⠀⠀⠀⠀⠀⠀⠀⠀⠀⢀⢕⣵⣧⢕⢜⣿⣿⣿⣿⣿⣿⣿⣿⣿⣿⣿⣿⣿⣿⣿⣿⣿⣿⣿⣿⣿⢟⢕⢕⢕⣵⣿⣿⣿⣿⡕⠀⠐⠀⠀⠀⠘⢷⡕⢕⢜⣿⣿⣿⣿⣿⣿⣿⣿⣿⣿⣿⠀⠀⠀⠀⠀⠀⠀⠀⠀⠀⠀⠀</a:t>
            </a:r>
            <a:br/>
            <a:r>
              <a:t>⠀⠀⠀⠀⠀⠀⠀⠀⠀⠀⠀⢱⣷⣿⣿⣧⣕⣹⣿⣿⣿⣿⣿⣿⣿⣿⣿⣿⣿⣿⣿⣿⣿⣿⣿⣿⣿⡟⠕⢕⢕⣾⣿⣿⣿⣿⣿⣇⢕⢐⠀⠀⢀⠀⢜⣷⢕⢕⢹⣿⣿⣿⣿⣿⣿⣿⣿⣿⣿⠀⠀⠀⠀⠀⠀⠀⠀⠀⠀⠀⠀</a:t>
            </a:r>
            <a:br/>
            <a:r>
              <a:t>⠀⠀⠀⠀⠀⠀⠀⠀⠀⠀⠀⢸⣿⣿⣿⣿⣿⣿⣿⣿⣿⣿⣿⣿⣿⣿⣿⣿⣿⣿⣿⣿⣿⣿⣿⣿⣿⡇⢕⢕⢱⣿⣿⣿⣿⣿⣿⡇⢕⢕⢕⢑⢕⢕⢕⣿⢕⢕⣾⣿⣿⣿⣿⣿⣿⣿⣿⣿⣿⠀⠀⠀⠀⠀⠀⠀⠀⠀⠀⠀⠀</a:t>
            </a:r>
            <a:br/>
            <a:r>
              <a:t>⠀⠀⠀⠀⠀⠀⠀⠀⠀⠀⠀⣼⣿⣿⣿⣿⣿⣿⣿⣿⣿⣿⣿⣿⣿⣿⣿⣿⣿⣿⣿⣿⣿⣿⣿⣿⣿⣧⢕⢕⣸⣿⣿⣿⣿⣿⣿⡇⢕⢕⢕⢕⢕⢕⢕⣿⢕⢕⣿⣿⣿⣿⣿⣿⣿⣿⣿⣿⣿⠀⠀⠀⠀⠀⠀⠀⠀⠀⠀⠀⠀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⠀⠀⠀⠀⠀⠀⠀⠀⠀⠀⠀⢿⣿⣿⣿⣿⣿⣿⣿⣿⣿⣿⣿⣿⣿⣿⣿⣿⣿⣿⣿⣿⣿⣿⣿⣿⣿⣿⣿⣿⣿⣿⣿⣿⣿⣿⣿⣿⣵⣷⣷⣷⣾⣷⣿⣿⢕⢕⣿⣿⣿⣿⣿⣿⣿⣿⣿⣿⣿⠀⠀⠀⠀⠀⠀⠀⠀⠀⠀⠀⠀</a:t>
            </a:r>
            <a:br/>
            <a:r>
              <a:t>⠀⠀⠀⠀⠀⠀⠀⠀⠀⠀⠀⣹⣿⣿⣿⣿⣿⡿⣿⣿⣿⣿⣿⣿⣿⣿⣿⣿⣿⣿⣿⣿⣿⡿⣿⣿⣿⣿⣿⣿⣿⣿⣿⣿⣿⣿⣿⣿⣿⣿⣿⣿⣿⣿⣿⣿⢕⢱⣿⣿⣿⣿⣿⣿⣿⣿⣿⣿⣿⠀⠀⠀⠀⠀⠀⠀⠀⠀⠀⠀⠀</a:t>
            </a:r>
            <a:br/>
            <a:r>
              <a:t>⠀⠀⠀⠀⠀⠀⠀⠀⠀⠀⠀⢸⣿⣿⣿⣿⣿⣽⣿⣿⣿⣿⣿⣿⣿⣿⣿⣿⣿⣿⣿⣿⣿⣿⣿⣿⣿⣿⣿⣿⣿⣿⣿⣿⣿⣿⣿⣿⣿⣿⣿⣿⣿⣿⣿⢇⢕⣾⣿⣿⣿⣿⣿⣿⣿⣿⣿⣿⣿⠀⠀⠀⠀⠀⠀⠀⠀⠀⠀⠀⠀</a:t>
            </a:r>
            <a:br/>
            <a:r>
              <a:t>⠀⠀⠀⠀⠀⠀⠀⠀⠀⠀⠀⢸⣿⣿⣿⣿⣿⣿⣿⣻⣿⣿⣿⣿⣿⣿⣿⣿⣿⣿⣿⣿⣿⣿⣿⣿⣿⣿⣿⣿⣿⣿⣿⣿⣿⣿⣿⣿⣿⣿⣿⣿⣿⣿⣿⢇⢕⣿⣿⣿⣿⣿⣿⣿⣿⣿⣿⣿⣿⠀⠀⠀⠀⠀⠀⠀⠀⠀⠀⠀⠀</a:t>
            </a:r>
            <a:br/>
            <a:r>
              <a:t>⠀⠀⠀⠀⠀⠀⠀⠀⠀⠀⠀⢸⣿⣿⣿⣿⣿⣿⣾⣿⣿⣿⣿⣿⣿⣿⣿⣿⣿⣿⣿⣿⣿⣿⣿⣿⣿⣿⣿⣿⣿⣿⣿⣿⣿⣿⣿⣿⣿⣿⣿⣿⣿⣿⣿⢕⢕⣿⣿⣿⣿⣿⣿⣿⣿⣿⣿⣿⣿⠀⠀⠀⠀⠀⠀⠀⠀⠀⠀⠀⠀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⠀⠀⠀⠀⠀⠀⠀⠀⠀⠀⠀⢸⣿⣿⣿⣿⣿⣿⣿⣿⣿⣿⣿⣿⣿⣿⣿⣿⣿⣿⣿⣿⣿⣿⣿⣿⣿⣿⣿⣿⣿⣿⣿⣿⣿⣿⣿⣿⣿⣿⣿⣿⣿⣿⡏⢕⢕⣿⣿⣿⣿⣿⣿⣿⣿⣿⣿⣿⣿⠀⠀⠀⠀⠀⠀⠀⠀⠀⠀⠀⠀</a:t>
            </a:r>
            <a:br/>
            <a:r>
              <a:t>⠀⠀⠀⠀⠀⠀⠀⠀⠀⠀⠀⠸⢿⢿⢿⢿⣿⣿⣿⣿⣿⣿⣿⣿⣿⣿⣿⣿⣿⣿⣿⣿⣿⣿⣿⣿⣿⣿⣿⣿⣿⣿⢿⣿⣿⣿⣿⣿⣿⣿⣿⣿⣿⣿⡇⢕⢱⣿⣿⣿⣿⣿⣿⣿⣿⣿⣿⣿⣿⠀⠀⠀⠀⠀⠀⠀⠀⠀⠀⠀⠀</a:t>
            </a:r>
            <a:br/>
            <a:r>
              <a:t>⠀⠀⠀⠀⠀⠀⠀⠀⠀⠀⠀⠐⢕⢕⠕⠕⠕⠑⢿⢿⣿⣿⣿⣿⣿⣿⣿⣿⡿⣿⣿⣿⣿⣿⡿⢻⣿⣿⣿⣿⣿⣿⣷⣷⣷⣣⣵⣵⣕⣕⡕⢑⠈⠉⠁⠑⢸⣿⣿⣿⣿⣿⣿⣿⣿⣿⣿⣿⣿⠀⠀⠀⠀⠀⠀⠀⠀⠀⠀⠀⠀</a:t>
            </a:r>
            <a:br/>
            <a:r>
              <a:t>⠀⠀⠀⠀⠀⠀⠀⠀⠀⠀⠀⠀⢁⢁⢁⠀⠁⠅⠁⠁⠏⠝⠕⠫⠟⢛⣻⢻⠿⢿⢿⢿⣿⣿⢿⢗⢜⣿⣿⣿⣿⡿⢷⣾⣿⣾⣷⣿⣿⣿⣿⣷⣿⣷⣶⣶⢾⣿⣿⣿⡿⣿⣿⣿⣿⣿⣿⣿⣿⠀⠀⠀⠀⠀⠀⠀⠀⠀⠀⠀⠀</a:t>
            </a:r>
            <a:br/>
            <a:r>
              <a:t>⠀⠀⠀⠀⠀⠀⠀⠀⠀⠀⠀⢱⣵⣵⣵⣵⡕⢕⢕⢕⢱⣕⢕⢕⢕⢕⢔⢕⢕⢕⢕⢸⣿⢿⢗⢇⣼⣿⣿⣿⣿⡕⣕⣵⣵⢕⢕⣕⢔⡕⢕⢕⡕⢣⢵⣵⣵⣵⣵⣵⣵⣧⣵⣵⣵⣵⣵⣸⣕⠀⠀⠀⠀⠀⠀⠀⠀⠀⠀⠀⠀</a:t>
            </a:r>
            <a:br/>
            <a:r>
              <a:t>⠀⠀⠀⠀⠀⠀⠀⠀⠀⠀⠀⢸⣿⣿⣿⣯⣿⣿⣷⣷⣷⢧⣼⡕⢵⢵⢕⢕⢕⢕⢕⠕⢑⡺⢕⣱⢿⡕⢹⣿⣿⣿⣿⣿⡏⢳⡇⢕⢝⣾⣿⡽⣎⣜⢗⢜⢝⢝⣽⣿⡿⣿⣿⣿⣿⣿⣿⣿⣿⠀⠀⠀⠀⠀⠀⠀⠀⠀⠀⠀⠀</a:t>
            </a:r>
            <a:br/>
            <a:r>
              <a:t>⠀⠀⠀⠀⠀⠀⠀⠀⠀⠀⠀⢸⣿⣿⣿⣿⣿⣿⣿⣿⣿⣿⣿⣿⣷⣾⣷⣧⣕⢕⣸⡕⣔⣆⢔⢜⢗⢗⡆⢻⣿⣿⣿⣷⢇⡕⢕⢕⢕⢕⢜⢏⢹⢇⢕⡕⢗⢞⡕⢇⢸⢝⢟⣿⣹⢟⡿⣿⣿⠀⠀⠀⠀⠀⠀⠀⠀⠀⠀⠀⠀</a:t>
            </a:r>
            <a:br/>
            <a:r>
              <a:t>⠀⠀⠀⠀⠀⠀⠀⠀⠀⠀⠀⢸⣿⣿⣿⣿⣿⣿⣿⣿⣿⣿⣿⣿⣿⣿⣿⣿⣿⣿⣷⣾⣿⣿⣿⣿⣿⣿⣷⣿⣿⣟⣟⣿⢿⢿⣧⣇⡕⣕⡕⢕⣕⣜⡕⡵⢵⣜⡱⢵⣕⣕⢕⣝⣱⣷⡞⡜⢼⠀⠀⠀⠀⠀⠀⠀⠀⠀⠀⠀⠀</a:t>
            </a:r>
            <a:br/>
            <a:r>
              <a:t>⠀⠀⠀⠀⠀⠀⠀⠀⠀⠀⠀⢸⣿⣿⣿⣿⣿⣿⣿⣿⣿⣿⣿⣿⣿⣿⣿⣿⣿⣿⣿⣿⣿⣿⣿⣿⣻⣿⣿⣿⡵⣿⣝⢗⢻⢟⢝⢝⢕⢗⢝⢝⢗⢎⢹⢝⣗⡗⢕⢿⢿⡿⡿⣞⢟⢫⢽⢟⣟⠀⠀⠀⠀⠀⠀⠀⠀⠀⠀⠀⠀</a:t>
            </a:r>
            <a:br/>
            <a:r>
              <a:t>⠀⠀⠀⠀⠀⠀⠀⠀⠀⠀⠀⢱⣾⣿⣿⣿⣿⣿⣿⣿⣿⣿⣿⣿⣿⣿⣿⣿⣿⣿⣿⣿⣿⣿⣿⣿⣿⣿⡿⣿⣿⢿⢻⢿⢧⢕⢕⢕⢕⢕⢗⢕⢕⢕⢕⢕⢕⢣⢵⢗⢇⢹⢝⢕⢕⢕⢕⢕⢕⠀⠀⠀⠀⠀⠀⠀⠀⠀⠀⠀⠀</a:t>
            </a:r>
            <a:br/>
            <a:r>
              <a:t>⠀⠀⠀⠀⠀⠀⠀⠀⠀⠀⠀⢜⣿⣿⣿⣿⣻⣟⣝⣝⢿⢟⢝⣿⣿⣿⣿⢿⢿⢿⣿⣿⣿⡿⣿⣿⣿⣿⡿⣻⢻⢯⡜⢝⢕⢕⢕⢕⢕⢕⢕⢕⢕⢕⢕⢕⢕⢕⢑⢕⢕⢕⢅⢕⢕⢅⢕⢕⠕⠀⠀⠀⠀⠀⠀⠀⠀⠀⠀⠀⠀</a:t>
            </a:r>
            <a:br/>
            <a:r>
              <a:t>⠀⠀⠀⠀⠀⠀⠀⠀⠀⠀⠀⢜⢿⣿⣿⣿⣿⣿⣿⣿⣿⣷⣿⣿⣿⣿⣿⣿⣿⣿⣿⣿⣿⣿⣿⣿⣿⣿⣿⣿⣾⣿⣿⣿⣷⣾⣷⣗⣷⢗⡗⣗⣗⣇⣷⣇⣕⡕⢕⢕⢕⢕⢕⢕⢕⢕⢕⢕⢕⠀⠀⠀⠀⠀⠀⠀⠀⠀⠀⠀⠀</a:t>
            </a:r>
            <a:br/>
            <a:r>
              <a:t>⠀⠀⠀⠀⠀⠀⠀⠀⠀⠀⠀⠁⠑⠚⠛⠛⠛⠛⠛⠛⠛⠛⠛⠛⠛⠛⠛⠛⠛⠛⠛⠛⠛⠛⠛⠛⠛⠛⠛⠛⠛⠛⠛⠛⠓⠛⠛⠛⠛⠛⠛⠚⠛⠛⠛⠛⠚⠓⠃⠑⠑⠑⠑⠑⠑⠑⠑⠑⠑⠀⠀⠀⠀⠀⠀⠀⠀⠀⠀⠀⠀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⠀⠀⠀⠀⠀⠀⠀⠀⠀⠀⠀⢕⢕⢗⢗⢜⢿⣿⣿⣿⣿⣿⣿⣿⣿⣿⣿⣿⣿⣿⣿⣿⣿⣿⣿⣿⣿⣿⣿⡿⢏⣕⣞⣟⣷⣷⣧⣕⢕⢕⢕⢝⢳⣕⢕⢕⢜⣿⣿⣿⣿⣿⣿⣿⣿⣿⣿⣿⣿⠀⠀⠀⠀⠀⠀⠀⠀⠀⠀⠀⠀</a:t>
            </a:r>
            <a:br/>
            <a:r>
              <a:t>⠀⠀⠀⠀⠀⠀⠀⠀⠀⠀⠀⢕⣳⣾⣿⣯⡹⣿⣿⣿⣿⣿⣿⣿⣿⣿⣿⣿⣿⣿⣿⣿⣿⣿⣿⣿⣿⣿⢟⢕⣵⣿⣿⣿⣿⣿⣿⣏⢕⢕⢕⢕⢕⢝⣷⡕⢕⢸⣿⣿⣿⣿⣿⣿⣿⣿⣿⣿⣿⠀⠀⠀⠀⠀⠀⠀⠀⠀⠀⠀⠀</a:t>
            </a:r>
            <a:br/>
            <a:r>
              <a:t>⠀⠀⠀⠀⠀⠀⠀⠀⠀⠀⠀⢸⣿⣿⣿⣿⣿⣿⣿⣿⣿⣿⣿⣿⣿⣿⣿⣿⣿⣿⣿⣿⣿⣿⣿⣿⣿⡏⢕⢱⣿⣿⣿⣿⣿⣿⣿⣿⢕⢕⢕⢕⢕⢕⢸⣷⢕⢕⣿⣿⣿⣿⣿⣿⣿⣿⣿⣿⣿⠀⠀⠀⠀⠀⠀⠀⠀⠀⠀⠀⠀</a:t>
            </a:r>
            <a:br/>
            <a:r>
              <a:t>⠀⠀⠀⠀⠀⠀⠀⠀⠀⠀⠀⣼⣿⣿⣿⣿⣿⣿⣿⣿⣿⣿⣿⣿⣿⣿⣿⣿⣿⣿⣿⣿⣿⣿⣿⣿⣿⣇⢕⣸⣿⣿⣿⣿⣿⣿⣿⣿⡕⢕⢕⢕⢕⢕⢕⣿⢕⢇⣿⣿⣿⣿⣿⣿⣿⣿⣿⣿⣿⠀⠀⠀⠀⠀⠀⠀⠀⠀⠀⠀⠀</a:t>
            </a:r>
            <a:br/>
            <a:r>
              <a:t>⠀⠀⠀⠀⠀⠀⠀⠀⠀⠀⠀⣿⣿⣿⣿⣿⣿⣿⣿⣿⣿⣿⣿⣿⣿⣿⣿⣿⣿⣿⣿⣿⣿⣿⣿⣿⣿⣿⣾⣿⣿⣿⣿⣿⣿⣿⣿⣿⣷⣧⣷⣱⣵⣧⣵⣿⡗⢕⣿⣿⣿⣿⣿⣿⣿⣿⣿⣿⣿⠀⠀⠀⠀⠀⠀⠀⠀⠀⠀⠀⠀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⠀⠀⠀⠀⠀⠀⠀⠀⠀⠀⠀⣿⣿⣿⣿⣿⣿⣿⣿⣿⣿⣿⣿⣿⣿⣿⣿⣿⣿⣿⣿⣿⣿⣿⣿⣿⣿⣿⣿⣿⣿⣿⣿⣿⣿⣿⣿⣿⣿⣿⣿⣿⣿⣿⣿⣿⣕⢸⣿⣿⣿⣿⣿⣿⣿⣿⣿⣿⣿⠀⠀⠀⠀⠀⠀⠀⠀⠀⠀⠀⠀</a:t>
            </a:r>
            <a:br/>
            <a:r>
              <a:t>⠀⠀⠀⠀⠀⠀⠀⠀⠀⠀⠀⣿⣿⣿⣿⣿⣿⣿⣿⣿⣿⣿⣿⣿⣿⣿⣿⣿⣿⣿⣿⣿⣿⡿⣿⣿⣿⣿⣿⣿⣿⣿⣿⣿⣿⣿⣿⣿⣿⣿⣿⣿⣿⣿⣿⣷⢧⢸⣿⣿⣿⣿⣿⣿⣿⣿⣿⣿⣿⠀⠀⠀⠀⠀⠀⠀⠀⠀⠀⠀⠀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⠀⠀⠀⠀⠀⠀⠀⠀⠀⠀⠀⢻⣿⣿⣿⣿⣿⣿⣿⣿⣿⣿⣿⣿⣿⣿⣿⣿⣿⣿⣿⣿⣿⣿⣿⣿⣿⣿⣿⣿⣿⣿⣿⣿⣿⣿⣿⣿⣿⣿⣿⣿⣿⣿⣿⣇⢕⣾⣿⣿⣿⣿⣿⣿⣿⣿⣿⣿⣿⠀⠀⠀⠀⠀⠀⠀⠀⠀⠀⠀⠀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⠀⠀⠀⠀⠀⠀⠀⠀⠀⠀⠀⢸⣿⣿⣿⣿⣿⣿⣿⣿⣿⣿⣿⣿⣿⣿⣿⣿⣿⣿⣿⣿⣿⣿⣿⣿⣿⣿⣿⣿⣿⣿⣿⣿⣿⣿⣿⣿⣿⣿⣿⣿⣿⣿⣿⡇⢕⣿⣿⣿⣿⣿⣿⣿⣿⣿⣿⣿⣿⠀⠀⠀⠀⠀⠀⠀⠀⠀⠀⠀⠀</a:t>
            </a:r>
            <a:br/>
            <a:r>
              <a:t>⠀⠀⠀⠀⠀⠀⠀⠀⠀⠀⠀⢸⣿⣿⣿⣿⣿⣷⡿⣽⣿⣿⣿⣿⣿⣿⣿⣿⣿⣿⣿⣿⣿⣿⣿⣿⣿⣿⣿⣿⣿⣿⣿⣿⣿⣿⣿⣿⣿⣿⣿⣿⣿⣿⣿⡗⢱⣿⣿⣿⣿⣿⣿⣿⣿⣿⣿⣿⣿⠀⠀⠀⠀⠀⠀⠀⠀⠀⠀⠀⠀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⠀⠀⠀⠀⠀⠀⠀⠀⠀⠀⠀⢸⣿⣿⣿⣿⣿⣿⣿⣿⣿⣿⣿⣿⣿⣿⣿⣿⣿⣿⣿⣿⣿⣿⣿⣿⣿⣿⣿⣿⣿⣿⣿⣿⣿⣿⣿⣿⣿⣿⣿⣿⣿⣿⣿⢳⢹⣿⣿⣿⣿⣿⣿⣿⣿⣿⣿⣿⣿⠀⠀⠀⠀⠀⠀⠀⠀⠀⠀⠀⠀</a:t>
            </a:r>
            <a:br/>
            <a:r>
              <a:t>⠀⠀⠀⠀⠀⠀⠀⠀⠀⠀⠀⢸⢿⢿⣿⣿⣿⣿⣿⣿⣿⣿⣿⣿⣿⣟⣿⣿⣿⣿⣿⣿⣿⣿⣿⣿⣿⣿⣿⣿⣿⣿⣿⣿⣿⣿⣿⣿⣿⣿⣿⣿⣿⣿⣿⡕⢼⣿⣿⣿⣿⣿⣿⣿⣿⣿⣿⣿⣿⠀⠀⠀⠀⠀⠀⠀⠀⠀⠀⠀⠀</a:t>
            </a:r>
            <a:br/>
            <a:r>
              <a:t>⠀⠀⠀⠀⠀⠀⠀⠀⠀⠀⠀⢕⢏⢝⢝⢟⢝⢇⣿⣿⣿⣿⣿⣿⣿⣿⣿⣿⡿⣿⣿⣿⣿⣿⣿⢿⣿⣿⣿⣿⣿⣿⣿⣷⣷⣣⣵⣵⣧⣟⡝⢝⢝⢝⢕⢕⢸⣿⣿⣿⣿⣿⣿⣿⣿⣿⣿⣿⣿⠀⠀⠀⠀⠀⠀⠀⠀⠀⠀⠀⠀</a:t>
            </a:r>
            <a:br/>
            <a:r>
              <a:t>⠀⠀⠀⠀⠀⠀⠀⠀⠀⠀⠀⢁⣘⣕⢕⢕⢕⢅⠅⠍⢜⢕⢕⢜⢏⢕⢸⢝⢟⢝⢟⢻⣿⡿⢟⢷⢺⣿⣿⣿⣿⡷⢗⢟⢞⢟⢗⢿⢿⣿⣿⣿⣿⣷⣷⣷⢾⣿⣿⣿⣿⣿⣿⣿⣿⣿⣿⣿⣿⠀⠀⠀⠀⠀⠀⠀⠀⠀⠀⠀⠀</a:t>
            </a:r>
            <a:br/>
            <a:r>
              <a:t>⠀⠀⠀⠀⠀⠀⠀⠀⠀⠀⠀⢸⣿⣿⣿⣿⣿⣿⣯⣷⣿⣷⣷⣧⣵⣵⣵⣇⣣⣵⣕⣾⣿⣷⣷⣷⣿⣿⣿⣿⣿⣷⣵⣵⣧⣕⢱⣕⣕⣱⣕⣳⣷⢷⣷⣷⣷⣷⣷⣷⣷⣷⣮⣷⣾⣽⣽⣽⣿⠀⠀⠀⠀⠀⠀⠀⠀⠀⠀⠀⠀</a:t>
            </a:r>
            <a:br/>
            <a:r>
              <a:t>⠀⠀⠀⠀⠀⠀⠀⠀⠀⠀⠀⢸⣿⣿⣿⣿⣿⣿⣿⣿⣿⣿⣿⣿⣽⣿⣿⣿⣿⢿⢿⢜⢝⢿⢿⣿⣿⣿⣿⣿⣿⣿⣿⣿⣝⢻⣿⢿⣿⣿⣿⣿⣿⣿⣿⣿⣻⣿⣿⣿⣿⣿⣿⣿⣿⣿⣿⣿⣿⠀⠀⠀⠀⠀⠀⠀⠀⠀⠀⠀⠀</a:t>
            </a:r>
            <a:br/>
            <a:r>
              <a:t>⠀⠀⠀⠀⠀⠀⠀⠀⠀⠀⠀⢸⣿⣿⣿⣿⣿⣿⣿⣿⣿⣿⣿⣿⣿⣿⣿⣿⣿⣷⣿⣵⣵⣷⣵⣵⣷⣳⣷⣿⣿⣿⣿⣿⣯⡽⢿⢿⣷⣟⢿⣟⢿⡧⢿⣿⢿⢿⣾⣿⣿⣿⣿⣿⣿⣿⣿⣿⣿⠀⠀⠀⠀⠀⠀⠀⠀⠀⠀⠀⠀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⠀⠀⠀⠀⠀⠀⠀⠀⠀⠀⠀⢸⣿⣿⣿⣿⣿⣿⣿⣿⣿⣿⣿⣿⣿⣿⣿⣿⣿⣿⣿⣿⣿⣿⣿⣿⣿⣿⣿⣿⣿⣿⣿⣿⣿⣿⣿⣷⣾⣷⣧⣾⣷⣿⣿⣿⣵⣽⣾⣿⣻⣾⣿⣟⣿⣿⣿⣿⣿⠀⠀⠀⠀⠀⠀⠀⠀⠀⠀⠀⠀</a:t>
            </a:r>
            <a:br/>
            <a:r>
              <a:t>⠀⠀⠀⠀⠀⠀⠀⠀⠀⠀⠀⢸⣿⣿⣿⣿⣿⣿⣿⣿⣿⣿⣿⣿⣿⣿⣿⣿⣿⣿⣿⣿⣿⣿⣿⣿⣿⣿⣿⣿⣿⣿⣿⣿⣿⣿⣿⣿⡷⣿⢿⣟⣿⣿⣿⣿⣻⣿⣿⣿⣿⣿⣿⣿⣿⣿⣿⣿⣿⠀⠀⠀⠀⠀⠀⠀⠀⠀⠀⠀⠀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⠀⠀⠀⠀⠀⠀⠀⠀⠀⠀⠀⢸⣿⣿⣿⣿⣿⣿⣿⣿⣿⣿⣿⣿⣿⣿⣿⣿⣿⣿⣿⣿⣿⣿⣿⣿⣿⣿⣿⣿⣿⣿⣿⣿⣿⣿⣿⣷⢿⡟⡳⢺⣜⢿⢿⢻⢺⢿⢿⢿⢯⣿⡽⢞⢝⢝⣝⣝⣜⠀⠀⠀⠀⠀⠀⠀⠀⠀⠀⠀⠀</a:t>
            </a:r>
            <a:br/>
            <a:r>
              <a:t>⠀⠀⠀⠀⠀⠀⠀⠀⠀⠀⠀⢸⣿⣿⣿⣿⣿⣿⣿⣿⣿⣿⣿⣿⣿⣿⣿⣿⣿⣿⣿⣿⣿⣿⣿⣿⣿⣿⣿⣿⣿⣿⣿⣿⣿⣿⣿⣮⣵⡜⣟⣇⢇⢵⢵⢕⢕⢕⢕⢕⢇⣕⢕⢕⢕⢕⢕⢕⢜⠀⠀⠀⠀⠀⠀⠀⠀⠀⠀⠀⠀</a:t>
            </a:r>
            <a:br/>
            <a:r>
              <a:t>⠀⠀⠀⠀⠀⠀⠀⠀⠀⠀⠀⢸⣿⣿⣿⣿⣿⣿⣿⣿⣿⣿⣿⣿⣿⣿⣿⣿⣿⣿⣿⣿⣿⣿⣿⣿⣿⣿⣿⣿⣿⣿⣿⣿⣿⣿⣿⣿⣿⣿⣷⣷⣾⣷⣷⣿⣿⣷⣷⡷⢷⣷⣷⣳⣷⣵⣷⣷⢗⠀⠀⠀⠀⠀⠀⠀⠀⠀⠀⠀⠀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⠀⠀⠀⠀⠀⠀⠀⠀⠀⠀⠀⠘⠛⠛⠛⠛⠛⠛⠛⠛⠛⠛⠛⠛⠛⠛⠛⠛⠛⠛⠛⠛⠛⠛⠛⠛⠛⠛⠛⠛⠛⠛⠛⠛⠛⠛⠛⠛⠛⠛⠛⠛⠛⠛⠛⠛⠛⠛⠛⠛⠚⠛⠛⠛⠛⠚⠛⠛⠛⠀⠀⠀⠀⠀⠀⠀⠀⠀⠀⠀⠀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⠀⠀⠀⠀⠀⠀⠀⠀⠀⠀⠀⣿⣿⣿⣿⣿⣿⣿⣿⣿⣿⣿⣿⣿⣿⣿⣿⣿⣿⣿⣿⣿⣿⣿⣿⣿⣿⣿⣿⣿⣿⣿⣿⣿⣿⣿⣿⣿⢗⡝⢝⢿⣿⣿⣿⣿⣿⣿⣿⣿⣿⣿⣿⣿⣿⣿⣿⣿⣿⠀⠀⠀⠀⠀⠀⠀⠀⠀⠀⠀⠀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⠀⠀⠀⠀⠀⠀⠀⠀⠀⠀⠀⣿⣿⣿⣿⣿⣿⣿⣿⣿⣿⣿⣿⣿⣿⣿⣿⣿⣿⣿⣿⣿⣿⣿⣿⣿⣿⣿⢿⣿⣿⣿⣿⡏⢝⢏⢝⢕⢕⢕⢕⢜⢽⣿⣿⣿⣿⣿⣿⣿⣿⣿⣿⣿⣿⣿⣿⣿⣿⠀⠀⠀⠀⠀⠀⠀⠀⠀⠀⠀⠀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⠀⠀⠀⠀⠀⠀⠀⠀⠀⠀⠀⣿⣿⣿⣿⣿⣿⣿⣿⣿⣿⣿⣿⣿⣿⣿⣿⣿⣿⣿⣿⣿⣿⣿⣿⣿⣿⣿⣿⣿⣟⣿⡝⢕⢕⢕⢕⢵⢕⢏⢕⢕⢕⢿⣿⣿⣿⣿⣿⣿⣿⣿⣿⣿⣿⣿⣿⣿⣿⠀⠀⠀⠀⠀⠀⠀⠀⠀⠀⠀⠀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⠀⠀⠀⠀⠀⠀⠀⠀⠀⠀⠀⣿⣿⣿⣿⣿⣿⣿⣿⣿⣿⣿⣿⣿⣿⣿⣿⣿⣿⣿⣿⣿⣿⣿⣿⣿⣿⣿⣿⣿⣿⣿⣷⣕⣕⣕⣵⡷⢕⢕⣗⢕⢕⢺⣿⣿⣿⣿⣿⣿⣿⣿⣿⣿⣿⣿⣿⣿⣿⠀⠀⠀⠀⠀⠀⠀⠀⠀⠀⠀⠀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⠀⠀⠀⠀⠀⠀⠀⠀⠀⠀⠀⣿⣿⣿⣿⣿⣿⣿⣿⣿⣿⣿⣿⣿⣿⣿⣿⣿⣿⣿⣿⣿⣿⣿⣿⣿⣿⣿⣿⣟⣟⣫⣿⣿⣿⣿⣿⣷⣷⣷⡷⢕⢕⢜⣿⣿⣿⣿⣿⣿⣿⣿⣿⣿⣿⣿⣿⣿⣿⠀⠀⠀⠀⠀⠀⠀⠀⠀⠀⠀⠀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⠀⠀⠀⠀⠀⠀⠀⠀⠀⠀⠀⣿⣿⣿⣿⣿⣿⣿⣿⣿⣿⣿⣿⣿⣿⣿⣿⣿⣿⣿⣿⣿⣿⣿⣿⣿⣿⣿⣿⣿⣿⣿⣿⣿⣿⣿⣿⣿⣿⣿⣷⣕⣕⢕⣿⣿⣿⣿⣿⣿⣿⣿⣿⣿⣿⣿⣿⣿⣿⠀⠀⠀⠀⠀⠀⠀⠀⠀⠀⠀⠀</a:t>
            </a:r>
            <a:br/>
            <a:r>
              <a:t>⠀⠀⠀⠀⠀⠀⠀⠀⠀⠀⠀⣿⣿⣿⣿⣿⣿⣿⣿⣿⣿⣿⣿⣿⣿⣿⣿⣿⣿⣿⣿⣿⣿⣿⢿⢟⢟⢟⢿⢿⢿⢿⣿⣿⣿⣿⣿⣿⣿⡿⡿⢿⢗⣺⣿⣿⣿⣿⣿⣿⣿⣿⣿⣿⣿⣿⣿⣿⣿⠀⠀⠀⠀⠀⠀⠀⠀⠀⠀⠀⠀</a:t>
            </a:r>
            <a:br/>
            <a:r>
              <a:t>⠀⠀⠀⠀⠀⠀⠀⠀⠀⠀⠀⣿⣿⣿⣿⣿⣿⣿⣿⣿⣿⣿⣿⣿⣿⣿⣿⣿⣿⣿⣿⣿⣿⣿⣿⣧⣵⣕⣕⣕⣕⡕⢕⢕⢕⢟⢟⢟⢽⢵⢵⢵⢷⢿⢿⣿⣿⣿⣿⣿⣿⣿⣿⣿⣿⣿⣿⣿⣿⠀⠀⠀⠀⠀⠀⠀⠀⠀⠀⠀⠀</a:t>
            </a:r>
            <a:br/>
            <a:r>
              <a:t>⠀⠀⠀⠀⠀⠀⠀⠀⠀⠀⠀⣿⣿⣿⣿⣿⣿⣿⣿⣿⣿⣿⣿⣿⣿⣿⣿⣿⣿⣵⣕⢝⢟⢟⢟⢿⢟⢟⢏⢕⢕⢕⢕⢕⢕⢕⢕⢕⢕⢑⢕⢕⢕⢕⢱⣿⣿⣿⣿⣿⣿⣿⣿⣿⣿⣿⣿⣿⣿⠀⠀⠀⠀⠀⠀⠀⠀⠀⠀⠀⠀</a:t>
            </a:r>
            <a:br/>
            <a:r>
              <a:t>⠀⠀⠀⠀⠀⠀⠀⠀⠀⠀⠀⣾⢟⣿⣟⣿⣟⢿⣿⣿⣿⣿⣿⣿⣿⣿⣿⣿⣯⡝⢕⢕⢕⢕⢕⢕⢕⢕⢕⢕⢕⢕⢕⢕⢕⢕⢕⠑⠑⠁⢔⢱⣧⣿⣿⣿⣿⣿⣿⣿⣿⣿⣿⣿⣿⣿⣿⣿⣿⠀⠀⠀⠀⠀⠀⠀⠀⠀⠀⠀⠀</a:t>
            </a:r>
            <a:br/>
            <a:r>
              <a:t>⠀⠀⠀⠀⠀⠀⠀⠀⠀⠀⠀⣿⣧⣺⡕⢱⢎⢕⢿⣿⣿⣿⣿⣿⣿⣿⣿⣿⣟⣕⣵⣵⣵⣵⢵⢱⢕⡵⡕⢜⢕⢕⢕⢕⢅⢄⢄⢄⢄⢄⢕⢕⢝⢯⢿⣿⣿⣿⣿⣿⣿⣿⣿⣿⣿⣿⣿⣿⣿⠀⠀⠀⠀⠀⠀⠀⠀⠀⠀⠀⠀</a:t>
            </a:r>
            <a:br/>
            <a:r>
              <a:t>⠀⠀⠀⠀⠀⠀⠀⠀⠀⠀⠀⣿⣿⣷⡕⢕⢕⢕⢸⣿⣿⣿⣿⣿⣿⣿⣿⣿⣿⣿⣿⣽⣼⣷⣷⣧⣕⡕⢕⢕⢕⣕⣕⢕⢕⢕⢕⢕⢕⢕⢕⢕⢕⢕⢜⢝⢿⣿⣿⣿⣿⣿⣿⣿⣿⣿⣿⣿⣿⠀⠀⠀⠀⠀⠀⠀⠀⠀⠀⠀⠀</a:t>
            </a:r>
            <a:br/>
            <a:r>
              <a:t>⠀⠀⠀⠀⠀⠀⠀⠀⠀⠀⠀⣿⣿⣿⣷⡕⢕⢕⢸⣿⣿⣿⣿⣿⣿⣿⣿⣿⣿⣿⣿⣿⣿⣿⣿⣿⣿⣿⣧⣷⣿⣿⣿⣷⢕⢕⠑⢕⢁⢔⢕⢕⢕⢕⢕⢕⢕⢕⢜⢝⢝⢝⣿⣿⣿⣿⣿⣿⣿⠀⠀⠀⠀⠀⠀⠀⠀⠀⠀⠀⠀</a:t>
            </a:r>
            <a:br/>
            <a:r>
              <a:t>⠀⠀⠀⠀⠀⠀⠀⠀⠀⠀⠀⣿⣿⣿⣿⣷⣵⣕⢜⣿⣿⣿⣿⣿⣿⣿⣿⣿⣿⣿⣿⣿⣿⣿⣿⣿⣿⣿⣿⣿⣿⣿⣿⡿⢕⢕⢕⢔⢕⢕⢕⢕⢕⢕⢕⢕⢕⢕⢕⢕⢕⢕⢹⣷⢜⢝⢿⣿⣿⠀⠀⠀⠀⠀⠀⠀⠀⠀⠀⠀⠀</a:t>
            </a:r>
            <a:br/>
            <a:r>
              <a:t>⠀⠀⠀⠀⠀⠀⠀⠀⠀⠀⠀⣿⣿⣿⣿⣿⣿⣿⢕⣿⣿⣿⣿⣿⣿⣿⣿⣿⣿⣿⣿⣿⣿⣿⣿⣿⣿⣿⣿⣿⢿⢟⢝⢕⢕⢕⢕⢕⢕⢕⢕⢕⢕⢕⢕⢕⢕⢕⢕⢕⢕⢕⢜⣿⣧⢕⢕⢝⢿⠀⠀⠀⠀⠀⠀⠀⠀⠀⠀⠀⠀</a:t>
            </a:r>
            <a:br/>
            <a:r>
              <a:t>⠀⠀⠀⠀⠀⠀⠀⠀⠀⠀⠀⣿⣿⣿⣿⣿⣿⡏⢕⣿⣿⣿⣿⣿⣿⣿⣿⣿⣿⣿⣿⣿⣿⣿⣿⣿⣿⣿⣿⢇⢕⢕⢕⢕⢕⢕⢕⢕⢕⢕⢕⢕⢕⢕⢕⢕⢕⢕⢕⢕⢕⢕⢑⣿⣿⣇⢕⢕⢕⠀⠀⠀⠀⠀⠀⠀⠀⠀⠀⠀⠀</a:t>
            </a:r>
            <a:br/>
            <a:r>
              <a:t>⠀⠀⠀⠀⠀⠀⠀⠀⠀⠀⠀⣿⣿⣿⣿⣿⣿⡇⢕⣿⣿⣿⣿⣿⣿⣿⣿⣿⣿⣿⣿⣿⣿⣿⣿⣿⣿⣿⣿⣧⡕⢕⢕⢕⢕⢕⢕⢕⢕⢕⢕⢕⢕⢕⢕⢕⢕⢕⢕⢕⢕⢕⢕⣿⣿⣿⢕⢕⢕⠀⠀⠀⠀⠀⠀⠀⠀⠀⠀⠀⠀</a:t>
            </a:r>
            <a:br/>
            <a:r>
              <a:t>⠀⠀⠀⠀⠀⠀⠀⠀⠀⠀⠀⣿⣿⣿⣿⣿⣿⣇⢕⢸⣿⣿⣿⣿⣿⣿⣿⣿⣿⣿⣿⣿⣿⣿⣿⣿⣿⣿⣿⣿⣿⣷⣕⡕⢕⢕⢕⢕⢕⢕⢕⢕⢕⢕⢕⢕⢕⢕⢕⢕⢕⢕⢱⣿⣿⣿⣧⢕⢕⠀⠀⠀⠀⠀⠀⠀⠀⠀⠀⠀⠀</a:t>
            </a:r>
            <a:br/>
            <a:r>
              <a:t>⠀⠀⠀⠀⠀⠀⠀⠀⠀⠀⠀⣿⣿⣿⣿⣿⣿⣿⢕⢜⣿⣿⣿⣿⣿⣿⣿⣿⣿⣿⣿⣿⣿⣿⣿⣿⡿⢝⢻⣿⣿⣿⣿⣿⣷⣕⡕⢕⢕⢕⢕⢕⢕⢕⢕⢕⢕⢕⢕⢕⢕⢕⣾⣿⣿⣿⣿⢕⢕⠀⠀⠀⠀⠀⠀⠀⠀⠀⠀⠀⠀</a:t>
            </a:r>
            <a:br/>
            <a:r>
              <a:t>⠀⠀⠀⠀⠀⠀⠀⠀⠀⠀⠀⠛⠛⠛⠛⠛⠛⠛⠃⠑⠘⠛⠛⠛⠛⠛⠛⠛⠛⠛⠛⠛⠛⠛⠋⠑⠑⠑⠑⠙⠛⠛⠛⠛⠛⠛⠛⠓⠑⠑⠑⠑⠑⠑⠑⠑⠑⠑⠑⠑⠑⠛⠛⠛⠛⠛⠛⠑⠑⠀⠀⠀⠀⠀⠀⠀⠀⠀⠀⠀⠀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⠀⠀⠀⠀⠀⠀⠀⠀⠀⠀⠀⠀⠀⠀⠀⠀⠀⠀⠀⠁⠙⢻⣿⣿⣿⡟⢕⢱⢿⣻⣿⣿⣿⣿⣿⣿⣿⡿⣿⣿⣿⣿⣿⣿⣿⣿⣿⣿⣿⣿⣿⣿⣿⣿⣿⣿⣿⣿⣿⣿⣿⣟⣝⣕⣱⣗⡟⢿⣿⠀⠀⠀⠀⠀⠀⠀⠀⠀⠀⠀⠀</a:t>
            </a:r>
            <a:br/>
            <a:r>
              <a:t>⠀⠀⠀⠀⠀⠀⠀⠀⠀⠀⠀⠀⠀⠀⠀⠀⠀⠀⠀⠀⠀⣌⢻⢿⢏⢕⣱⣾⣽⣿⣿⣿⣿⣿⣿⣿⣿⣿⣿⣿⣿⣿⣿⣿⣿⣿⣿⣿⣿⣿⣿⣿⣿⣿⣿⣿⣿⣿⢟⢟⢏⣿⣿⣿⣿⣿⣿⣵⡕⠀⠀⠀⠀⠀⠀⠀⠀⠀⠀⠀⠀</a:t>
            </a:r>
            <a:br/>
            <a:r>
              <a:t>⠀⠀⠀⠀⠀⠀⠀⠀⠀⠀⠀⠀⠀⠀⠀⠀⠀⠀⠀⢔⢕⣿⣧⣔⣕⡵⢿⢿⢾⢿⣿⣿⣿⣿⣿⣿⣿⢿⣟⣿⣿⣿⣿⣿⣿⣿⣿⣿⣿⣿⣿⣿⣿⣿⣿⣿⣿⣿⢕⢕⣸⣻⣿⣿⣿⣿⣿⣿⣷⠀⠀⠀⠀⠀⠀⠀⠀⠀⠀⠀⠀</a:t>
            </a:r>
            <a:br/>
            <a:r>
              <a:t>⠀⠀⠀⠀⠀⠀⠀⠀⠀⠀⠀⠀⠀⠀⠀⠀⠀⠀⠀⡕⢸⡿⠏⢅⣅⢱⢜⠪⠿⢷⢾⣿⣯⣹⣿⣿⣿⡵⣿⣿⣿⣿⣿⣿⣿⣿⣿⣿⣿⣿⣿⣿⣿⣿⣿⣿⣿⣿⣱⣵⣿⣿⣿⣿⣿⣿⣿⣿⣿⠀⠀⠀⠀⠀⠀⠀⠀⠀⠀⠀⠀</a:t>
            </a:r>
            <a:br/>
            <a:r>
              <a:t>⠀⠀⠀⠀⠀⠀⠀⠀⠀⠀⠀⠀⠀⠀⠀⠀⠀⠀⠀⢕⢁⢀⠑⢑⢕⢑⢇⢱⣔⢔⢅⢜⣟⣿⣿⣿⣿⡷⣿⣿⣿⣿⣿⣿⣿⣿⣿⣿⣿⣿⣿⣿⣿⣿⣿⣿⣿⣿⣿⣿⣿⣿⣿⣿⣿⣿⣿⣿⣿⠀⠀⠀⠀⠀⠀⠀⠀⠀⠀⠀⠀</a:t>
            </a:r>
            <a:br/>
            <a:r>
              <a:t>⠀⠀⠀⠀⠀⠀⠀⠀⠀⠀⠀⠀⠀⠀⠀⠀⠀⠀⢕⢔⢕⢕⢕⢕⢕⢕⢕⣕⣕⣕⣜⣸⣿⣷⢽⣿⣿⣷⣿⣿⣿⣿⣿⣿⣿⣿⣿⣿⣿⣿⣿⣿⣿⣿⣿⣿⣿⣿⣿⣿⣿⣿⣿⣿⣿⣿⣿⣿⣿⠀⠀⠀⠀⠀⠀⠀⠀⠀⠀⠀⠀</a:t>
            </a:r>
            <a:br/>
            <a:r>
              <a:t>⠀⠀⠀⠀⠀⠀⠀⠀⠀⠀⠀⠀⠀⠀⠀⠀⠀⠀⢕⢕⢕⢕⣵⣷⣿⣿⣿⣿⣿⣿⣿⣿⣿⣿⣾⢟⣿⣿⣿⣿⣿⣿⣿⣿⣿⣿⣿⣿⣿⣿⣿⣿⣿⣿⣿⣿⣿⣿⣿⣿⣿⣿⣿⣿⣿⣿⣿⣿⣿⠀⠀⠀⠀⠀⠀⠀⠀⠀⠀⠀⠀</a:t>
            </a:r>
            <a:br/>
            <a:r>
              <a:t>⠀⠀⠀⠀⠀⠀⠀⠀⠀⠀⠀⠀⠀⠀⠄⠄⠄⠀⢕⢕⢕⢸⣿⣿⣿⣿⣿⣿⣿⣿⣿⣿⣿⣿⣿⣷⣿⣿⣿⣿⣿⣿⣿⣿⣿⣿⣿⣿⣿⣿⣿⣿⣿⣿⣿⣿⣿⣿⣿⣿⣿⣿⣿⣿⣿⣿⣿⣿⣿⠀⠀⠀⠀⠀⠀⠀⠀⠀⠀⠀⠀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⠀⠀⠀⠀⠀⠀⠀⠀⠀⠀⠀⠀⠀⢔⢕⢔⠑⢕⢕⢕⢕⢿⣿⣿⣿⣿⣿⣿⣿⣿⣿⣿⣿⣿⣿⣿⣿⣿⣿⣿⣿⣿⣿⡿⣿⣿⣿⡟⢟⢟⢏⢝⢝⢝⢕⢝⢕⣕⣿⣿⣿⣿⣿⣿⣿⣿⣿⣿⣿⠀⠀⠀⠀⠀⠀⠀⠀⠀⠀⠀⠀</a:t>
            </a:r>
            <a:br/>
            <a:r>
              <a:t>⠀⠀⠀⠀⠀⠀⠀⠀⠀⠀⠀⠀⠀⢔⢔⢔⢕⢕⢕⢕⢕⣿⣿⣿⣿⣻⣿⣿⣿⣿⣿⣟⣿⣿⣿⣿⡿⣿⣽⡝⢝⢕⢕⢕⣜⣝⣾⣧⣵⣵⣷⣷⢇⢵⣿⣿⣿⣿⣿⣿⣿⣿⣿⣿⣿⣿⣿⣿⣿⠀⠀⠀⠀⠀⠀⠀⠀⠀⠀⠀⠀</a:t>
            </a:r>
            <a:br/>
            <a:r>
              <a:t>⠀⠀⠀⠀⠀⠀⠀⠀⠀⠀⠀⠀⠀⢕⢁⢕⢕⢕⢕⣕⣕⣿⣿⣿⣿⣿⣿⣿⣿⣿⣿⣿⣿⣿⣿⣿⣿⣿⣿⣿⡿⢏⢞⢿⣿⣿⣿⣿⣿⣿⡟⢕⢕⣕⢜⢻⣿⣿⣿⣿⣿⣿⣿⣿⣿⣿⣿⣿⣿⠀⠀⠀⠀⠀⠀⠀⠀⠀⠀⠀⠀</a:t>
            </a:r>
            <a:br/>
            <a:r>
              <a:t>⠀⠀⠀⠀⠀⠀⠀⠀⠀⠀⠀⢀⠀⢕⢕⢕⢕⠕⢕⣇⣫⣳⣿⣟⣿⣿⣿⣿⣿⣿⣿⣿⣿⣿⣿⣿⣿⣿⣿⡿⡕⢕⣵⣜⢟⢻⢿⡿⢟⢏⢕⣱⣾⣿⣷⡕⢕⢕⢸⣿⣿⣿⣿⣿⣿⣿⣿⣿⣿⠀⠀⠀⠀⠀⠀⠀⠀⠀⠀⠀⠀</a:t>
            </a:r>
            <a:br/>
            <a:r>
              <a:t>⠀⠀⠀⠀⠀⠀⠀⠀⠀⠀⠀⠀⠀⢕⢕⢕⠕⢕⢕⣿⣿⣿⣿⣿⣿⣿⣿⣿⣿⣿⣿⣿⣿⣿⣿⡿⢿⢏⢕⢕⢕⣿⣿⣿⡇⢕⢜⢇⢕⢕⢝⢻⣿⣿⣿⣧⣕⡕⢗⢕⢻⣿⣿⣿⣿⣿⣿⣿⣿⠀⠀⠀⠀⠀⠀⠀⠀⠀⠀⠀⠀</a:t>
            </a:r>
            <a:br/>
            <a:r>
              <a:t>⠀⠀⠀⠀⠀⠀⠀⠀⠀⠀⠀⠀⢕⢕⢕⢕⢕⢕⢱⣿⣿⣿⣿⣿⣿⣿⣽⣽⣽⣽⣽⣿⣿⣿⣏⣕⢕⢕⢕⢕⣼⣿⣿⣿⣷⣷⣕⡕⢕⣱⣿⣿⣿⣿⡿⣿⣿⣿⣗⢕⢸⣿⣿⣿⣿⣿⣿⣿⣿⠀⠀⠀⠀⠀⠀⠀⠀⠀⠀⠀⠀</a:t>
            </a:r>
            <a:br/>
            <a:r>
              <a:t>⠀⠀⠀⠀⠀⠀⠀⠀⠀⠀⠀⠀⢕⢕⢕⢕⢅⢕⢕⣾⣿⣿⣿⣿⣿⣿⣿⣿⣿⣿⣿⣿⣿⣿⣿⢿⢇⢕⢕⢟⢟⣟⣿⣿⢿⣽⣟⣕⢕⣼⣷⣿⣿⣿⣿⣿⣿⣿⣧⢕⢸⣿⣿⣿⣿⣿⣿⣿⣿⠀⠀⠀⠀⠀⠀⠀⠀⠀⠀⠀⠀</a:t>
            </a:r>
            <a:br/>
            <a:r>
              <a:t>⠀⠀⠀⠀⠀⠀⠀⠀⠀⠀⠀⠀⢕⢕⢕⢕⢕⢕⢕⣿⣿⣿⣿⣿⣿⣿⣿⣿⣿⣿⣿⣿⣿⣿⣿⣿⣷⢕⢸⣿⣿⣿⣿⣿⣿⣿⣿⣿⡕⣾⣿⣿⣿⣿⣿⣿⣿⣿⣿⢕⢸⣿⣿⣿⣿⣿⣿⣿⣿⠀⠀⠀⠀⠀⠀⠀⠀⠀⠀⠀⠀</a:t>
            </a:r>
            <a:br/>
            <a:r>
              <a:t>⠀⠀⠀⠀⠀⠀⠀⠀⠀⠀⠀⠀⢕⢕⢕⢕⢕⢕⢕⢟⠟⢟⣻⣟⣿⣿⣿⣿⣿⣿⣿⣿⣿⣿⣿⣿⣏⢕⢸⣿⣿⣿⣿⣿⣿⣿⣿⣽⡇⣽⣿⣿⣿⣿⣿⣿⣿⣿⣿⢕⢕⣿⣿⣿⣿⣿⣿⣿⣿⠀⠀⠀⠀⠀⠀⠀⠀⠀⠀⠀⠀</a:t>
            </a:r>
            <a:br/>
            <a:r>
              <a:t>⠀⠀⠀⠀⠀⠀⠀⠀⠀⠀⠀⠀⠔⢕⠕⠑⠑⠁⠀⠀⠀⣺⣿⣿⣿⣿⣿⣿⣿⣿⣿⣿⣿⣿⣿⣿⣿⢗⢞⢻⢿⣿⣿⣿⣿⣿⣿⣷⢕⢽⣿⣿⣿⣿⣿⣿⣿⣿⣿⢕⢕⣿⣿⣿⣿⣿⣿⣿⣿⠀⠀⠀⠀⠀⠀⠀⠀⠀⠀⠀⠀</a:t>
            </a:r>
            <a:br/>
            <a:r>
              <a:t>⠀⠀⠀⠀⠀⠀⠀⠀⠀⠀⠀⠀⠁⠀⠀⠀⠀⠀⠀⠀⢀⣾⣿⣿⣿⣿⣿⣿⣿⣿⣿⣿⣿⣿⣿⣿⡟⢕⢕⢕⢕⢕⢜⢝⢟⢿⣿⣿⢕⢸⣿⣿⣿⣿⣿⣿⣿⣿⣿⢕⢕⣿⣿⣿⣿⣿⣿⣿⣿⠀⠀⠀⠀⠀⠀⠀⠀⠀⠀⠀⠀</a:t>
            </a:r>
            <a:br/>
            <a:r>
              <a:t>⠀⠀⠀⠀⠀⠀⠀⠀⠀⠀⠀⠀⢄⢀⠀⠀⠀⠀⠀⠀⢱⣿⣿⣿⣿⣿⣿⣿⣿⣿⣿⣿⣿⣿⣿⡟⢕⢕⢕⢕⢕⢕⢕⢕⢕⢕⢕⢝⢕⢸⣿⣿⣿⣿⣿⣿⣿⣿⣿⡇⢕⣻⣿⣿⣿⣿⣿⣿⣿⠀⠀⠀⠀⠀⠀⠀⠀⠀⠀⠀⠀</a:t>
            </a:r>
            <a:br/>
            <a:r>
              <a:t>⠀⠀⠀⠀⠀⠀⠀⠀⠀⠀⠀⢔⢕⢕⢕⢔⢔⢔⢔⢕⢸⣿⣿⣿⣿⣿⣿⣿⣿⣿⣿⣿⣿⣿⣿⢕⢕⢕⢕⢕⢕⢕⢕⢕⢕⢕⢕⢕⢕⢕⢝⣿⣿⣿⣿⣿⣿⣿⣿⢇⢕⢹⣿⣿⣿⣿⣿⣿⣿⠀⠀⠀⠀⠀⠀⠀⠀⠀⠀⠀⠀</a:t>
            </a:r>
            <a:br/>
            <a:r>
              <a:t>⠀⠀⠀⠀⠀⠀⠀⠀⠀⠀⠀⢀⢕⢕⢕⢕⢕⢕⢕⢕⢜⢿⣿⢿⢿⢷⣷⣽⣿⣟⣟⣟⢿⢿⢇⢕⢕⢕⢕⢕⢕⢕⢕⢕⢕⢕⢕⢕⢕⢕⢕⢹⣿⣿⣿⣿⣿⣿⣿⡕⢕⢸⣿⣿⣿⣿⣿⣿⣿⠀⠀⠀⠀⠀⠀⠀⠀⠀⠀⠀⠀</a:t>
            </a:r>
            <a:br/>
            <a:r>
              <a:t>⠀⠀⠀⠀⠀⠀⠀⠀⠀⠀⠀⠑⠑⠑⠑⠑⠑⠑⠑⠑⠑⠘⠛⠛⠛⠛⠓⠓⠋⠙⠙⠛⠛⠛⠑⠑⠑⠑⠑⠑⠑⠑⠑⠑⠑⠑⠑⠑⠑⠑⠑⠘⠛⠙⠛⠙⠛⠙⠛⠛⠑⠘⠛⠛⠛⠛⠛⠛⠛⠀⠀⠀⠀⠀⠀⠀⠀⠀⠀⠀⠀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⠀⠀⠀⠀⠀⠀⠀⠀⠀⠀⠀⠀⠀⠀⠀⠀⠀⠀⠀⠀⠘⢻⣿⣿⣿⡟⢕⢕⣿⢹⣿⣿⣿⣿⣿⣿⣿⣿⣏⣿⣿⣿⣿⣿⣿⣿⣿⣿⣿⣿⣿⣿⣿⣿⣿⣿⣿⣿⣿⣿⣿⣿⣕⢕⣱⣸⢟⢻⢿⠀⠀⠀⠀⠀⠀⠀⠀⠀⠀⠀⠀</a:t>
            </a:r>
            <a:br/>
            <a:r>
              <a:t>⠀⠀⠀⠀⠀⠀⠀⠀⠀⠀⠀⠀⠀⠀⠀⠀⠀⠀⠀⠀⠀⣱⡝⢿⢏⢕⢱⣷⣿⣸⣿⣿⣿⣿⣿⣿⣿⣿⣿⣿⣿⣿⣿⣿⣿⣿⣿⣿⣿⣿⣿⣿⣿⣿⣿⣿⣿⣿⢟⢟⢫⣽⣿⣿⣿⣿⣿⡧⢕⠀⠀⠀⠀⠀⠀⠀⠀⠀⠀⠀⠀</a:t>
            </a:r>
            <a:br/>
            <a:r>
              <a:t>⠀⠀⠀⠀⠀⠀⠀⠀⠀⠀⠀⠀⠀⠀⠀⠀⠀⠀⠀⢕⡕⣿⣷⣕⣕⣵⡿⢿⡿⣿⣿⣿⣿⣿⣿⣿⣿⡟⣟⣿⣿⣿⣿⣿⣿⣿⣿⣿⣿⣿⣿⣿⣿⣿⣿⣿⣿⣿⢕⢕⢸⣿⣿⣿⣿⣿⣿⣿⣷⠀⠀⠀⠀⠀⠀⠀⠀⠀⠀⠀⠀</a:t>
            </a:r>
            <a:br/>
            <a:r>
              <a:t>⠀⠀⠀⠀⠀⠀⠀⠀⠀⠀⠀⠀⠀⠀⠀⠀⠀⠀⠀⢕⢸⡿⠟⢅⡅⢕⢜⢕⢷⢷⢾⣿⣟⣿⣿⣿⣿⣇⣿⣿⣿⣿⣿⣿⣿⣿⣿⣿⣿⣿⣿⣿⣿⣿⣿⣿⣿⣿⣷⣷⣿⣿⣿⣿⣿⣿⣿⣿⣿⠀⠀⠀⠀⠀⠀⠀⠀⠀⠀⠀⠀</a:t>
            </a:r>
            <a:br/>
            <a:r>
              <a:t>⠀⠀⠀⠀⠀⠀⠀⠀⠀⠀⠀⠀⠀⠀⠀⠀⠀⠀⠀⠕⢑⠑⠔⢑⢑⢜⢇⢣⢔⢄⢕⢜⢿⣿⣿⣿⣿⣷⣿⣿⣿⣿⣿⣿⣿⣿⣿⣿⣿⣿⣿⣿⣿⣿⣿⣿⣿⣿⣿⣿⣿⣿⣿⣿⣿⣿⣿⣿⣿⠀⠀⠀⠀⠀⠀⠀⠀⠀⠀⠀⠀</a:t>
            </a:r>
            <a:br/>
            <a:r>
              <a:t>⠀⠀⠀⠀⠀⠀⠀⠀⠀⠀⠀⠀⠀⠀⠀⠀⠀⠀⢔⢄⢕⢕⢕⢕⢕⢕⢕⢕⢜⣕⣞⣜⣿⣷⣿⣿⣿⣿⣿⣿⣿⣿⣿⣿⣿⣿⣿⣿⣿⣿⣿⣿⣿⣿⣿⣿⣿⣿⣿⣿⣿⣿⣿⣿⣿⣿⣿⣿⣿⠀⠀⠀⠀⠀⠀⠀⠀⠀⠀⠀⠀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⠀⠀⠀⠀⠀⠀⠀⠀⠀⠀⠀⠀⠀⠀⠀⠀⠀⠀⠑⢕⢕⢕⣱⣵⣾⣿⣿⣿⣿⣿⣿⣿⣿⣿⡾⢻⣿⣗⣿⣿⣿⣿⣿⣿⣿⣿⣿⣿⣿⣿⣿⣿⣿⣿⣿⣿⣿⣿⣿⣿⣿⣿⣿⣿⣿⣿⣿⣿⣿⠀⠀⠀⠀⠀⠀⠀⠀⠀⠀⠀⠀</a:t>
            </a:r>
            <a:br/>
            <a:r>
              <a:t>⠀⠀⠀⠀⠀⠀⠀⠀⠀⠀⠀⠀⠀⠀⠄⠄⠀⠀⢕⢕⢕⣼⣿⣿⣿⣿⣿⣿⣿⣿⣿⣿⣿⣿⣿⣿⣿⣿⣿⣿⣿⣿⣿⣿⣿⣿⣿⣿⣿⣿⣿⣿⣿⣿⣿⣿⣿⡿⣿⣿⣿⣿⣿⣿⣿⣿⣿⣿⣿⠀⠀⠀⠀⠀⠀⠀⠀⠀⠀⠀⠀</a:t>
            </a:r>
            <a:br/>
            <a:r>
              <a:t>⠀⠀⠀⠀⠀⠀⠀⠀⠀⠀⠀⠀⠀⠀⢄⢁⠀⢔⢕⢕⢕⣿⣿⣿⣿⣿⣿⣿⣿⣿⣿⣿⣿⣿⣿⣿⣿⣿⣿⣿⣿⣿⣿⣿⢿⣿⣿⡟⢟⢟⢏⢝⢝⢕⢕⢕⢕⣕⣿⣿⣿⣿⣿⣿⣿⣿⣿⣿⣿⠀⠀⠀⠀⠀⠀⠀⠀⠀⠀⠀⠀</a:t>
            </a:r>
            <a:br/>
            <a:r>
              <a:t>⠀⠀⠀⠀⠀⠀⠀⠀⠀⠀⠀⠀⠀⢄⢔⢕⢅⢕⢕⢕⢕⣿⣿⣿⡿⢿⣿⣿⣿⣿⣿⣟⣿⣿⣿⣿⣟⢿⣽⡝⢗⢕⢕⢕⣜⣹⣿⣷⣵⣷⣷⣷⢇⢱⣾⣿⣿⣿⣿⣿⣿⣿⣿⣿⣿⣿⣿⣿⣿⠀⠀⠀⠀⠀⠀⠀⠀⠀⠀⠀⠀</a:t>
            </a:r>
            <a:br/>
            <a:r>
              <a:t>⠀⠀⠀⠀⠀⠀⠀⠀⠀⠀⠀⠄⠀⢁⢁⢕⢕⢕⢕⢱⡕⣿⣿⣿⣿⣿⣿⣿⣿⣿⣿⣿⣿⣿⣿⣿⣷⣿⣿⣿⣿⢇⢞⢿⣿⣿⣿⣿⣿⣿⡿⢕⢕⣕⡕⢻⣿⣿⣯⣿⣿⣿⣿⣿⣿⣿⣿⣿⣿⠀⠀⠀⠀⠀⠀⠀⠀⠀⠀⠀⠀</a:t>
            </a:r>
            <a:br/>
            <a:r>
              <a:t>⠀⠀⠀⠀⠀⠀⠀⠀⠀⠀⠀⢄⠀⢕⢕⢕⢕⠅⢕⣹⣻⣺⣿⣽⣿⣿⣿⣟⣿⣻⣿⣿⣿⣿⣿⣿⣿⣿⣿⡿⢕⢕⣵⣜⢟⢻⢿⡿⢟⢏⢕⣱⣾⣿⣷⡇⢕⢝⢕⢿⣿⣿⣿⣿⣿⣿⣿⣿⣿⠀⠀⠀⠀⠀⠀⠀⠀⠀⠀⠀⠀</a:t>
            </a:r>
            <a:br/>
            <a:r>
              <a:t>⠀⠀⠀⠀⠀⠀⠀⠀⠀⠀⠀⠀⠀⢕⢕⢕⢕⢕⢕⣿⣿⣿⣿⣿⣿⣿⣿⣿⣿⣿⣿⣿⣿⣿⣿⣿⢏⢏⢕⢕⢕⣿⣿⣿⡇⢕⢕⡇⢕⢕⢝⣻⣿⣿⣿⣧⣕⡕⢕⢕⢻⣿⣿⣿⣿⣿⣿⣿⣿⠀⠀⠀⠀⠀⠀⠀⠀⠀⠀⠀⠀</a:t>
            </a:r>
            <a:br/>
            <a:r>
              <a:t>⠀⠀⠀⠀⠀⠀⠀⠀⠀⠀⠀⠀⠀⢕⢕⢕⢑⢕⢕⣽⣿⣿⣿⣿⣿⣿⣯⣼⣟⣽⣽⣿⣿⣿⣏⣕⢕⢕⢕⢕⣼⣿⣿⣿⣷⣷⣧⡇⢕⣱⣿⣿⣿⣿⡿⣿⣿⣿⣗⢕⢱⣿⣿⣿⣿⣿⣿⣿⣿⠀⠀⠀⠀⠀⠀⠀⠀⠀⠀⠀⠀</a:t>
            </a:r>
            <a:br/>
            <a:r>
              <a:t>⠀⠀⠀⠀⠀⠀⠀⠀⠀⠀⠀⠀⠀⢕⢕⢕⢅⢕⢕⣿⣿⣿⣿⣿⣿⣿⣿⣿⣿⣿⣿⣿⣿⣿⣿⢿⢇⢕⢕⢟⢟⣟⣻⣯⣽⣟⣿⣕⢕⢸⣿⣿⣿⣿⣿⣿⣿⣿⣧⢕⢜⣿⣿⣿⣿⣿⣿⣿⣿⠀⠀⠀⠀⠀⠀⠀⠀⠀⠀⠀⠀</a:t>
            </a:r>
            <a:br/>
            <a:r>
              <a:t>⠀⠀⠀⠀⠀⠀⠀⠀⠀⠀⠀⠀⠐⢕⢕⢕⢕⢕⢕⣿⣿⣿⣿⣿⣿⣿⣿⣿⣿⣿⣿⣿⣿⣿⣿⣿⣷⢕⢕⣿⣿⣿⣿⣿⣿⣿⣿⣿⡕⢸⣿⣿⣿⣿⣿⣿⣿⣿⣿⢕⢜⣿⣿⣿⣿⣿⣿⣿⣿⠀⠀⠀⠀⠀⠀⠀⠀⠀⠀⠀⠀</a:t>
            </a:r>
            <a:br/>
            <a:r>
              <a:t>⠀⠀⠀⠀⠀⠀⠀⠀⠀⠀⠀⠀⢔⢕⢕⢕⢕⢕⢕⢟⢏⢹⣹⣟⣿⣿⣿⣿⣿⣿⣿⣿⣿⣿⣿⣿⣿⢕⢕⣿⣿⣿⣿⣿⣿⣿⣿⡿⡇⢸⣿⣿⣿⣿⣿⣿⣿⣿⣿⢕⢕⣿⣿⣿⣿⣿⣿⣿⣿⠀⠀⠀⠀⠀⠀⠀⠀⠀⠀⠀⠀</a:t>
            </a:r>
            <a:br/>
            <a:r>
              <a:t>⠀⠀⠀⠀⠀⠀⠀⠀⠀⠀⠀⠀⠀⢕⢕⢕⠕⠑⠑⠁⠀⢱⣿⣿⣿⣿⣿⣿⣿⣿⣿⣿⣿⣿⣿⣿⣿⢗⢗⢿⢿⣿⣿⣿⣿⣿⣿⣿⡇⢸⣿⣿⣿⣿⣿⣿⣿⣿⣿⡇⢕⣿⣿⣿⣿⣿⣿⣿⣿⠀⠀⠀⠀⠀⠀⠀⠀⠀⠀⠀⠀</a:t>
            </a:r>
            <a:br/>
            <a:r>
              <a:t>⠀⠀⠀⠀⠀⠀⠀⠀⠀⠀⠀⠀⠑⠁⠁⠀⠀⠀⠀⠀⢄⣾⣿⣿⣿⣿⣿⣿⣿⣿⣿⣿⣿⣿⣿⣿⡟⢕⢕⢕⢕⢕⢝⢝⢟⢿⣿⣟⢇⢸⣿⣿⣿⣿⣿⣿⣿⣿⣿⡇⢕⣿⣿⣿⣿⣿⣿⣿⣿⠀⠀⠀⠀⠀⠀⠀⠀⠀⠀⠀⠀</a:t>
            </a:r>
            <a:br/>
            <a:r>
              <a:t>⠀⠀⠀⠀⠀⠀⠀⠀⠀⠀⠀⠀⠀⠀⠀⠀⠀⠀⠀⠀⢱⣿⣿⣿⣿⣿⣿⣿⣿⣿⣿⣿⣿⣿⣿⡿⢕⢕⢕⢕⢕⢕⢕⢕⢕⢕⢕⢝⢕⢸⣿⣿⣿⣿⣿⣿⣿⣿⣿⡇⢕⢸⣿⣿⣿⣿⣿⣿⣿⠀⠀⠀⠀⠀⠀⠀⠀⠀⠀⠀⠀</a:t>
            </a:r>
            <a:br/>
            <a:r>
              <a:t>⠀⠀⠀⠀⠀⠀⠀⠀⠀⠀⠀⠀⢕⢕⢄⢄⢄⢄⢔⢔⢸⣿⣿⣿⣿⣿⣿⣿⣿⣿⣿⣿⣿⣿⣿⢇⢕⢕⢕⢕⢕⢕⢕⢕⢕⢕⢕⢕⢕⢕⢜⣿⣿⣿⣿⣿⣿⣿⣿⡇⢕⢸⢿⣿⣿⣿⣿⣿⣿⠀⠀⠀⠀⠀⠀⠀⠀⠀⠀⠀⠀</a:t>
            </a:r>
            <a:br/>
            <a:r>
              <a:t>⠀⠀⠀⠀⠀⠀⠀⠀⠀⠀⠀⠀⢕⢕⢑⢕⢕⢕⢕⢕⢕⢿⣿⣿⣿⣯⣽⣟⣟⣟⣟⢻⢿⡿⢏⢕⢕⢕⢕⢕⢕⢕⢕⢕⢕⢕⢕⢕⢕⢕⢕⢸⣿⣿⣿⣿⣿⣿⣿⢕⢕⢸⣿⣿⣿⣿⣿⣿⣿⠀⠀⠀⠀⠀⠀⠀⠀⠀⠀⠀⠀</a:t>
            </a:r>
            <a:br/>
            <a:r>
              <a:t>⠀⠀⠀⠀⠀⠀⠀⠀⠀⠀⠀⠀⠑⠑⠑⠑⠑⠑⠑⠑⠑⠘⠛⠓⠓⠓⠋⠙⠙⠛⠛⠛⠛⠛⠃⠑⠑⠑⠑⠑⠑⠑⠑⠑⠑⠑⠑⠑⠑⠑⠑⠑⠙⠙⠛⠙⠛⠙⠛⠙⠑⠘⠛⠛⠛⠛⠛⠛⠛⠀⠀⠀⠀⠀⠀⠀⠀⠀⠀⠀⠀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⠀⠀⠀⠀⠀⠀⠀⠀⠀⠀⠀⠀⠀⠀⠀⠀⠀⠀⠀⠀⠈⢝⣿⣿⣿⡿⢕⢕⡏⣿⣿⣿⣿⣿⣿⣿⣿⣿⣿⣿⣿⣿⣿⣿⣿⣿⣿⣿⣿⣿⣿⣿⣿⣿⣿⣿⣿⣿⣿⣿⣿⣿⣳⣕⣵⣕⣻⢟⢿⠀⠀⠀⠀⠀⠀⠀⠀⠀⠀⠀⠀</a:t>
            </a:r>
            <a:br/>
            <a:r>
              <a:t>⠀⠀⠀⠀⠀⠀⠀⠀⠀⠀⠀⠀⠀⠀⠀⠀⠀⠀⠀⠀⠀⢠⡝⢿⢏⢕⢕⣷⣏⢸⣿⣿⣿⣿⣿⣿⣿⣿⣿⣿⣿⣿⣿⣿⣿⣿⣿⣿⣟⣿⣿⣿⣿⣿⣿⣿⣿⣿⡏⢟⢏⣸⣿⣿⣿⣿⣿⣧⢕⠀⠀⠀⠀⠀⠀⠀⠀⠀⠀⠀⠀</a:t>
            </a:r>
            <a:br/>
            <a:r>
              <a:t>⠀⠀⠀⠀⠀⠀⠀⠀⠀⠀⠀⠀⠀⠀⠀⠀⠀⠀⠀⢔⢕⣿⣷⣧⡕⣱⣿⣿⣿⣞⣿⣿⣿⣿⣿⣿⣿⡟⢟⣿⣿⣿⣿⣿⣿⣿⣿⣿⣿⣿⣿⣿⣿⣿⣿⣿⣿⣿⡇⢕⢕⣿⣿⣿⣿⣿⣿⣿⣷⠀⠀⠀⠀⠀⠀⠀⠀⠀⠀⠀⠀</a:t>
            </a:r>
            <a:br/>
            <a:r>
              <a:t>⠀⠀⠀⠀⠀⠀⠀⠀⠀⠀⠀⠀⠀⠀⠀⠀⠀⠀⠀⢜⡕⣿⣿⢯⠻⢟⢟⢟⡟⢗⣿⣿⣿⣿⣿⣿⣿⣷⣿⣿⣿⣿⣿⣿⣿⣿⣿⣿⣿⣿⣿⣿⣿⣿⣿⣿⣿⣿⣷⣷⣿⣿⣿⣿⣿⣿⣿⣿⣿⠀⠀⠀⠀⠀⠀⠀⠀⠀⠀⠀⠀</a:t>
            </a:r>
            <a:br/>
            <a:r>
              <a:t>⠀⠀⠀⠀⠀⠀⠀⠀⠀⠀⠀⠀⠀⠀⠀⠀⠀⠀⠀⢜⢇⠟⢑⢔⢔⢕⢕⢇⠟⠟⢻⢿⣯⣿⣿⣿⣿⣷⣽⣿⣿⣿⣿⣿⣿⣿⣿⣿⣿⣿⣿⣿⣿⣿⣿⣿⣿⣿⣿⣿⣿⣿⣿⣿⣿⣿⣿⣿⣿⠀⠀⠀⠀⠀⠀⠀⠀⠀⠀⠀⠀</a:t>
            </a:r>
            <a:br/>
            <a:r>
              <a:t>⠀⠀⠀⠀⠀⠀⠀⠀⠀⠀⠀⠀⠀⠀⠀⠀⠀⠀⢀⠁⢄⢄⢁⢅⢔⢕⢕⢕⢱⢰⣕⢕⣹⣿⣿⣿⣿⣯⣿⣿⣿⣿⣿⣿⣿⣿⣿⣿⣿⣿⣿⣿⣿⣿⣿⣿⣿⣿⣿⣿⣿⣿⣿⣿⣿⣿⣿⣿⣿⠀⠀⠀⠀⠀⠀⠀⠀⠀⠀⠀⠀</a:t>
            </a:r>
            <a:br/>
            <a:r>
              <a:t>⠀⠀⠀⠀⠀⠀⠀⠀⠀⠀⠀⠀⠀⠀⠀⠀⠀⠀⢕⢕⢕⢕⢕⢕⣕⣕⣕⣵⣵⣵⣵⣼⣿⣿⣿⢿⣿⣿⣿⣿⣿⣿⣿⣿⣿⣿⣿⣿⣿⣿⣿⣿⣿⣿⣿⣿⣿⣿⣿⣿⣿⣿⣿⣿⣿⣿⣿⣿⣿⠀⠀⠀⠀⠀⠀⠀⠀⠀⠀⠀⠀</a:t>
            </a:r>
            <a:br/>
            <a:r>
              <a:t>⠀⠀⠀⠀⠀⠀⠀⠀⠀⠀⠀⠀⠀⠀⢀⠀⠀⠀⢅⢕⢕⢕⣷⣿⣿⣿⣿⣿⣿⣿⣿⣿⣿⣿⣯⣹⣿⣿⣿⣿⣿⣿⣿⣿⣿⣿⣿⣿⣿⣿⣿⣿⣿⣿⣿⣿⣿⢿⣿⣿⣿⣿⣿⣿⣿⣿⣿⣿⣿⠀⠀⠀⠀⠀⠀⠀⠀⠀⠀⠀⠀</a:t>
            </a:r>
            <a:br/>
            <a:r>
              <a:t>⠀⠀⠀⠀⠀⠀⠀⠀⠀⠀⠀⢀⠀⠀⢕⢀⠁⠀⢕⢕⢕⣾⣿⣿⣿⣿⣿⣿⣿⣿⣿⣿⣿⣿⣿⣿⣿⣿⣿⣿⣿⣿⣿⢿⢿⣿⣿⡟⢟⢏⢝⢝⢝⢕⢕⢕⣕⣕⣹⣿⣿⣿⣿⣿⣿⣿⣿⣿⣿⠀⠀⠀⠀⠀⠀⠀⠀⠀⠀⠀⠀</a:t>
            </a:r>
            <a:br/>
            <a:r>
              <a:t>⠀⠀⠀⠀⠀⠀⠀⠀⠀⠀⠀⠀⠀⢀⢕⢕⢔⢕⢕⢕⢕⣿⣿⣿⣿⣿⣿⣿⣿⣿⣿⣿⣿⣿⣿⣿⣿⢿⣿⣝⢕⢕⢕⢕⣕⣽⣯⣿⣧⣷⣷⣷⢇⢕⢾⣿⣿⣿⣿⣿⣿⣿⣿⣿⣿⣿⣿⣿⣿⠀⠀⠀⠀⠀⠀⠀⠀⠀⠀⠀⠀</a:t>
            </a:r>
            <a:br/>
            <a:r>
              <a:t>⠀⠀⠀⠀⠀⠀⠀⠀⠀⠀⠀⢄⠀⠀⢀⢕⢕⢕⢕⢕⢕⣿⣿⣿⣿⣿⣿⣿⣿⣿⣿⣿⣿⣿⣿⣿⣿⣿⣿⣿⣿⢏⢜⢻⣿⣿⣿⣿⣿⣿⡿⢕⢕⣱⡕⢝⢿⣿⣿⣿⣿⣿⣿⣿⣿⣿⣿⣿⣿⠀⠀⠀⠀⠀⠀⠀⠀⠀⠀⠀⠀</a:t>
            </a:r>
            <a:br/>
            <a:r>
              <a:t>⠀⠀⠀⠀⠀⠀⠀⠀⠀⠀⠀⢅⠀⢀⢕⢕⢕⢁⢕⣸⣷⣽⣿⣯⣿⣿⣿⣿⣿⣿⣿⣿⣿⣿⣿⣿⣿⣿⣿⡿⢇⢕⣵⣧⡝⢟⢿⣿⢟⢏⢕⢱⣾⣿⣿⣧⢕⢕⢕⢹⣿⣿⣿⣿⣿⣿⣿⣿⣿⠀⠀⠀⠀⠀⠀⠀⠀⠀⠀⠀⠀</a:t>
            </a:r>
            <a:br/>
            <a:r>
              <a:t>⠀⠀⠀⠀⠀⠀⠀⠀⠀⠀⠀⠀⠀⢅⢕⢕⢕⢕⢕⣿⣿⣿⣿⣿⣿⣿⣿⣿⣿⣽⣿⣿⣿⣿⣿⣿⡿⢏⢜⢕⢕⣿⣿⣿⣷⢕⢕⢇⢕⢕⢝⣟⣿⣿⣿⣿⣵⣕⢕⢕⢕⣿⣿⣿⣿⣿⣿⣿⣿⠀⠀⠀⠀⠀⠀⠀⠀⠀⠀⠀⠀</a:t>
            </a:r>
            <a:br/>
            <a:r>
              <a:t>⠀⠀⠀⠀⠀⠀⠀⠀⠀⠀⠀⠀⠀⢕⢕⢕⠕⢕⢕⣻⣿⣿⣿⣿⣿⣿⣿⢿⢿⢿⣿⣿⣿⣿⣿⣟⡕⢕⢕⢕⣵⣿⣿⣿⣿⣷⣧⢕⢕⢱⣾⣿⣿⢿⣿⣿⣿⣟⣗⡕⢕⣾⣿⣿⣿⣿⣿⣿⣿⠀⠀⠀⠀⠀⠀⠀⠀⠀⠀⠀⠀</a:t>
            </a:r>
            <a:br/>
            <a:r>
              <a:t>⠀⠀⠀⠀⠀⠀⠀⠀⠀⠀⠀⠀⠀⢕⢕⢕⢀⢕⢕⢸⣿⣿⣿⣿⣿⣿⣿⣿⣿⣿⣿⣿⣿⣿⡿⢿⢿⢕⢕⢟⣟⣟⣟⣽⣽⣿⣿⣕⡕⢱⣿⣿⣿⣿⣿⣿⣿⣿⣷⡇⢕⣿⣿⣿⣿⣿⣿⣿⣿⠀⠀⠀⠀⠀⠀⠀⠀⠀⠀⠀⠀</a:t>
            </a:r>
            <a:br/>
            <a:r>
              <a:t>⠀⠀⠀⠀⠀⠀⠀⠀⠀⠀⠀⠀⠀⢕⢕⢕⢕⢕⢕⢸⣿⣿⣿⣿⣿⣿⣿⣿⣿⣿⣿⣿⣿⣿⣿⣿⣿⢇⢕⣿⣿⣿⣿⣿⣿⣿⣿⣿⣇⢸⣿⣿⣿⣿⣿⣿⣿⣿⣿⡇⢕⣿⣿⣿⣿⣿⣿⣿⣿⠀⠀⠀⠀⠀⠀⠀⠀⠀⠀⠀⠀</a:t>
            </a:r>
            <a:br/>
            <a:r>
              <a:t>⠀⠀⠀⠀⠀⠀⠀⠀⠀⠀⠀⠀⠀⢕⢕⢕⢕⠅⢕⢟⢝⣝⣹⣏⣿⣿⣿⣿⣿⣿⣿⣿⣿⣿⣿⣿⣿⢕⢕⣿⣿⣿⣿⣿⣿⣿⣿⣿⣿⢸⣿⣿⣿⣿⣿⣿⣿⣿⣿⡇⢕⢿⣿⣿⣿⣿⣿⣿⣿⠀⠀⠀⠀⠀⠀⠀⠀⠀⠀⠀⠀</a:t>
            </a:r>
            <a:br/>
            <a:r>
              <a:t>⠀⠀⠀⠀⠀⠀⠀⠀⠀⠀⠀⠀⠀⢕⢕⢕⢕⢅⢕⢕⢸⢻⣿⣿⣿⣿⣿⣿⣿⣿⣿⣿⣿⣿⣿⣿⣿⣇⢕⣿⣿⣿⣿⣿⣿⣿⣿⣿⡇⢸⣿⣿⣿⣿⣿⣿⣿⣿⣿⡇⢕⢸⣿⣿⣿⣿⣿⣿⣿⠀⠀⠀⠀⠀⠀⠀⠀⠀⠀⠀⠀</a:t>
            </a:r>
            <a:br/>
            <a:r>
              <a:t>⠀⠀⠀⠀⠀⠀⠀⠀⠀⠀⠀⠀⠀⢕⢕⢕⠕⠕⠑⠁⠀⣾⣿⣿⣿⣿⣿⣿⣿⣿⣿⣿⣿⣿⣿⣿⡿⢕⢝⢝⢝⢟⢿⢿⣿⣿⣿⣿⡇⢜⣿⣿⣿⣿⣿⣿⣿⣿⣿⡇⢕⢸⣿⣿⣿⣿⣿⣿⣿⠀⠀⠀⠀⠀⠀⠀⠀⠀⠀⠀⠀</a:t>
            </a:r>
            <a:br/>
            <a:r>
              <a:t>⠀⠀⠀⠀⠀⠀⠀⠀⠀⠀⠀⠀⠄⠑⠁⠀⠀⠀⠀⠀⠀⣿⣿⣿⣿⣿⣿⣿⣿⣿⣿⣿⣿⣿⣿⡟⢇⢕⢕⢕⢕⢕⢑⠕⢕⢝⢝⢻⢇⢜⣿⣿⣿⣿⣿⣿⣿⣿⣿⣯⢕⢜⣿⣿⣿⣿⣿⣿⣿⠀⠀⠀⠀⠀⠀⠀⠀⠀⠀⠀⠀</a:t>
            </a:r>
            <a:br/>
            <a:r>
              <a:t>⠀⠀⠀⠀⠀⠀⠀⠀⠀⠀⠀⠀⠀⠀⠀⠀⠀⠀⢀⢀⢕⣿⣿⣿⣿⣿⣿⣿⣿⣿⣿⣿⣿⣿⣿⡇⢕⢕⢕⢕⢕⠕⠔⢕⢕⢕⢕⢕⢕⢕⢝⢿⣿⣿⣿⣿⣿⣿⣿⢟⢕⢜⣿⣿⣿⣿⣿⣿⣿⠀⠀⠀⠀⠀⠀⠀⠀⠀⠀⠀⠀</a:t>
            </a:r>
            <a:br/>
            <a:r>
              <a:t>⠀⠀⠀⠀⠀⠀⠀⠀⠀⠀⠀⠀⢐⢔⢔⢔⢔⢕⢕⢅⢅⢸⣿⣿⣿⣿⣿⣿⣿⣿⣿⣿⣿⣿⣿⢇⢕⢕⢕⢕⢕⢄⢕⢕⢕⢕⢕⢕⢕⢕⢕⢕⢿⣿⣿⣿⣿⣿⣿⣧⢕⢕⣿⣿⣿⣿⣿⣿⣿⠀⠀⠀⠀⠀⠀⠀⠀⠀⠀⠀⠀</a:t>
            </a:r>
            <a:br/>
            <a:r>
              <a:t>⠀⠀⠀⠀⠀⠀⠀⠀⠀⠀⠀⠀⠑⠑⠁⠑⠑⠑⠑⠑⠑⠑⠛⠛⠓⠓⠛⠙⠛⠛⠛⠛⠛⠛⠃⠑⠑⠑⠑⠑⠑⠑⠑⠑⠑⠑⠑⠑⠑⠑⠑⠑⠘⠋⠛⠋⠛⠃⠛⠓⠑⠑⠛⠛⠛⠛⠛⠛⠛⠀⠀⠀⠀⠀⠀⠀⠀⠀⠀⠀⠀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⠀⠀⠀⠀⠀⠀⠀⠀⠀⠀⠀⠀⠀⠀⠀⠀⠀⠀⠀⠀⠈⠝⣿⣿⣿⡿⢕⢕⡟⣿⣿⣿⣿⣿⣿⣿⣿⣿⢾⣿⣿⣿⣿⣿⣿⣿⣿⣿⣿⣿⣿⣿⣿⣿⣿⣿⣿⣿⣿⣿⣿⣿⣳⣕⣵⣼⣻⢝⢻⠀⠀⠀⠀⠀⠀⠀⠀⠀⠀⠀⠀</a:t>
            </a:r>
            <a:br/>
            <a:r>
              <a:t>⠀⠀⠀⠀⠀⠀⠀⠀⠀⠀⠀⠀⠀⠀⠀⠀⠀⠀⠀⠀⠀⢠⡜⢻⢏⢕⢕⣾⣇⣻⣿⣿⣿⣿⣿⣿⣿⣿⣿⣿⣿⣿⣿⣿⣿⣿⡿⣿⣟⣿⣿⣿⣿⣿⣿⣿⣿⣿⡟⢝⢏⣱⣿⣿⣿⣿⣿⣷⣕⠀⠀⠀⠀⠀⠀⠀⠀⠀⠀⠀⠀</a:t>
            </a:r>
            <a:br/>
            <a:r>
              <a:t>⠀⠀⠀⠀⠀⠀⠀⠀⠀⠀⠀⠀⠀⠀⠀⠀⠀⠀⠀⢄⢕⣿⣿⣧⣕⣳⣿⣿⣿⣟⣿⣿⣿⣿⣿⣿⣿⡿⢟⣿⣿⣿⣿⣿⣿⣿⣿⣿⣿⣿⣿⣿⣿⣿⣿⣿⣿⣿⡇⢕⢕⣿⣿⣿⣿⣿⣿⣿⣿⠀⠀⠀⠀⠀⠀⠀⠀⠀⠀⠀⠀</a:t>
            </a:r>
            <a:br/>
            <a:r>
              <a:t>⠀⠀⠀⠀⠀⠀⠀⠀⠀⠀⠀⠀⠀⠀⠀⠀⠀⠀⠀⢜⢕⣿⣿⢏⢻⢿⣿⣿⣿⣼⣿⣿⣿⣿⣿⣿⣿⣿⣺⣿⣿⣿⣿⣿⣿⣿⣿⣿⣿⣿⣿⣿⣿⣿⣿⣿⣿⣿⣷⣷⣿⣿⣿⣿⣿⣿⣿⣿⣿⠀⠀⠀⠀⠀⠀⠀⠀⠀⠀⠀⠀</a:t>
            </a:r>
            <a:br/>
            <a:r>
              <a:t>⠀⠀⠀⠀⠀⠀⠀⠀⠀⠀⠀⠀⠀⠀⠀⠀⠀⠀⠀⢕⢇⡿⢇⢁⢁⢕⢱⡕⣧⣵⣿⣿⣟⣿⣿⣿⣿⣷⣾⣿⣿⣿⣿⣿⣿⣿⣿⣿⣿⣿⣿⣿⣿⣿⣿⣿⣿⣿⣿⣿⣿⣿⣿⣿⣿⣿⣿⣿⣿⠀⠀⠀⠀⠀⠀⠀⠀⠀⠀⠀⠀</a:t>
            </a:r>
            <a:br/>
            <a:r>
              <a:t>⠀⠀⠀⠀⠀⠀⠀⠀⠀⠀⠀⠀⠀⠀⠀⠀⠀⠀⠀⠕⠑⠁⠔⠕⢑⢜⢕⢔⢅⢅⢘⢝⢿⣿⣿⣿⣿⣿⣿⣿⣿⣿⣿⣿⣿⣿⣿⣿⣿⣿⣿⣿⣿⣿⣿⣿⣿⣿⣿⣿⣿⣿⣿⣿⣿⣿⣿⣿⣿⠀⠀⠀⠀⠀⠀⠀⠀⠀⠀⠀⠀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⠀⠀⠀⠀⠀⠀⠀⠀⠀⠀⠀⠀⠀⠀⠀⠀⠀⠀⢔⢄⢕⢕⢔⢕⢕⢕⢕⢕⢜⢜⢞⢕⣾⣽⣿⣿⣿⣿⣿⣿⣿⣿⣿⣿⣿⣿⣿⣿⣿⣿⣿⣿⣿⣿⣿⣿⣿⣿⣿⣿⣿⣿⣿⣿⣿⣿⣿⣿⣿⠀⠀⠀⠀⠀⠀⠀⠀⠀⠀⠀⠀</a:t>
            </a:r>
            <a:br/>
            <a:r>
              <a:t>⠀⠀⠀⠀⠀⠀⠀⠀⠀⠀⠀⠀⠀⠀⢀⠀⠄⠀⢕⢕⢕⢕⣱⣵⣷⣷⣿⣿⣿⣿⣿⣿⣿⣿⣾⢽⣿⣿⣿⣿⣿⣿⣿⣿⣿⣿⣿⣿⣿⣿⣿⣿⣿⣿⣿⣿⡿⢿⣿⣿⣿⣿⣿⣿⣿⣿⣿⣿⣿⠀⠀⠀⠀⠀⠀⠀⠀⠀⠀⠀⠀</a:t>
            </a:r>
            <a:br/>
            <a:r>
              <a:t>⠀⠀⠀⠀⠀⠀⠀⠀⠀⠀⠀⢀⠀⠀⢕⠀⠁⠀⢕⢕⢕⣱⣿⣿⣿⣿⣿⣿⣿⣿⣿⣿⣿⣿⣿⣾⣿⣿⣿⣿⣿⣿⡿⢿⢿⣿⣿⣟⢟⢏⢝⢝⢕⢕⢕⢕⣕⣕⣹⣿⣿⣿⣿⣿⣿⣿⣿⣿⣿⠀⠀⠀⠀⠀⠀⠀⠀⠀⠀⠀⠀</a:t>
            </a:r>
            <a:br/>
            <a:r>
              <a:t>⠀⠀⠀⠀⠀⠀⠀⠀⠀⠀⠀⠁⠀⠀⢕⢕⢔⢕⢕⢕⢕⣿⣿⣿⣿⣿⣿⣿⣿⣿⣿⣿⣿⣿⣿⣿⣿⣿⣿⡧⢕⣎⢕⢕⣱⣽⣽⣿⣷⣷⣷⣷⢇⢕⢺⣿⣿⣿⣟⣿⣿⣿⣿⣿⣿⣿⣿⣿⣿⠀⠀⠀⠀⠀⠀⠀⠀⠀⠀⠀⠀</a:t>
            </a:r>
            <a:br/>
            <a:r>
              <a:t>⠀⠀⠀⠀⠀⠀⠀⠀⠀⠀⠀⢄⠀⠀⢄⢕⢕⢕⢕⢕⢕⣿⣿⣿⣿⣿⣿⣿⣿⣿⣿⣿⣿⣿⣿⣿⣿⣿⣿⣿⣿⢏⢜⢟⣿⣿⣿⣿⣿⣿⣿⢕⢕⣱⣕⢝⢿⣿⣿⣿⣿⣿⣿⣿⣿⣿⣿⣿⣿⠀⠀⠀⠀⠀⠀⠀⠀⠀⠀⠀⠀</a:t>
            </a:r>
            <a:br/>
            <a:r>
              <a:t>⠀⠀⠀⠀⠀⠀⠀⠀⠀⠀⠀⢕⠀⠀⢕⢕⢕⢁⢕⢱⣾⣼⣿⣿⣽⣿⣿⣿⣿⣿⣿⣿⣿⣿⣿⣿⣿⣿⣿⡿⢇⢕⣵⣧⡜⢟⢟⢿⢟⢏⢕⢱⣾⣿⣿⣷⢕⢕⢕⢻⣿⣿⣿⣿⣿⣿⣿⣿⣿⠀⠀⠀⠀⠀⠀⠀⠀⠀⠀⠀⠀</a:t>
            </a:r>
            <a:br/>
            <a:r>
              <a:t>⠀⠀⠀⠀⠀⠀⠀⠀⠀⠀⠀⠔⠀⢀⢕⢕⠕⢕⢕⢸⣿⣿⣿⣿⣿⣿⣿⣿⣿⣿⣿⣿⣿⣿⣿⣿⣿⡏⢕⢕⢕⣹⣿⣿⣿⢕⢕⡕⢕⢕⢜⣟⣿⣿⣿⣿⣵⣵⡜⢇⢕⣿⣿⣿⣿⣿⣿⣿⣿⠀⠀⠀⠀⠀⠀⠀⠀⠀⠀⠀⠀</a:t>
            </a:r>
            <a:br/>
            <a:r>
              <a:t>⠀⠀⠀⠀⠀⠀⠀⠀⠀⠀⠀⠀⠀⢕⢕⢕⢑⢕⢕⣟⣿⣿⣿⣿⣿⣿⣿⣿⣿⣿⣿⣿⣿⣿⣿⣿⡏⢕⢕⢕⣵⣽⣿⣿⣿⣷⣷⡱⢕⢱⣾⣿⣿⢿⣿⣿⣿⣟⣷⢕⢕⣾⣿⣿⣿⣿⣿⣿⣿⠀⠀⠀⠀⠀⠀⠀⠀⠀⠀⠀⠀</a:t>
            </a:r>
            <a:br/>
            <a:r>
              <a:t>⠀⠀⠀⠀⠀⠀⠀⠀⠀⠀⠀⠀⠀⢕⢕⢕⢄⢔⢕⢸⣿⣿⣿⣿⣿⣿⣿⣽⣿⣽⣿⣿⣿⣿⡿⡿⣿⢕⢕⢜⣿⣟⣝⣯⣽⣿⣿⣇⡕⢱⣿⣿⣿⣿⣿⣿⣿⣿⣿⡇⢕⣽⣿⣿⣿⣿⣿⣿⣿⠀⠀⠀⠀⠀⠀⠀⠀⠀⠀⠀⠀</a:t>
            </a:r>
            <a:br/>
            <a:r>
              <a:t>⠀⠀⠀⠀⠀⠀⠀⠀⠀⠀⠀⠀⠀⢕⢕⢕⢕⢅⢕⢸⢿⣿⣿⣿⣿⣿⣿⣿⣿⣿⣿⣿⣿⣿⣿⣿⣿⡇⢕⣿⣯⣿⣿⣿⣿⣿⣿⣷⣧⢜⣿⣿⣿⣿⣿⣿⣿⣿⣿⡇⢕⢻⣿⣿⣿⣿⣿⣿⣿⠀⠀⠀⠀⠀⠀⠀⠀⠀⠀⠀⠀</a:t>
            </a:r>
            <a:br/>
            <a:r>
              <a:t>⠀⠀⠀⠀⠀⠀⠀⠀⠀⠀⠀⠀⠀⢕⢕⢕⢕⢕⢕⢜⢝⣝⣽⣏⣽⣿⣿⣿⣿⣿⣿⣿⣿⣿⣿⣿⣿⡕⢕⣿⣿⣿⣿⣿⣿⣿⣿⣿⢿⢱⣿⣿⣿⣿⣿⣿⣿⣿⣿⡇⢕⢸⣿⣿⣿⣿⣿⣿⣿⠀⠀⠀⠀⠀⠀⠀⠀⠀⠀⠀⠀</a:t>
            </a:r>
            <a:br/>
            <a:r>
              <a:t>⠀⠀⠀⠀⠀⠀⠀⠀⠀⠀⠀⠀⠀⢕⢕⢕⢕⢑⢕⢕⢸⣿⣿⣿⣿⣿⣿⣿⣿⣿⣿⣿⣿⣿⣿⣿⣿⡕⢕⣻⣿⣿⣿⣿⣿⣿⣿⣿⡏⢜⣿⣿⣿⣿⣿⣿⣿⣿⣿⣇⢕⢸⣿⣿⣿⣿⣿⣿⣿⠀⠀⠀⠀⠀⠀⠀⠀⠀⠀⠀⠀</a:t>
            </a:r>
            <a:br/>
            <a:r>
              <a:t>⠀⠀⠀⠀⠀⠀⠀⠀⠀⠀⠀⠀⠀⢕⢕⢕⢕⢕⢕⢕⠜⢹⣿⣿⣿⣿⣿⣿⣿⣿⣿⣿⣿⣿⣿⣿⡿⢝⢗⢟⢿⢿⣿⣿⣿⣿⣿⣿⡇⢕⣿⣿⣿⣿⣿⣿⣿⣿⣿⣟⢕⢸⣿⣿⣿⣿⣿⣿⣿⠀⠀⠀⠀⠀⠀⠀⠀⠀⠀⠀⠀</a:t>
            </a:r>
            <a:br/>
            <a:r>
              <a:t>⠀⠀⠀⠀⠀⠀⠀⠀⠀⠀⠀⠀⢀⢅⢕⠕⠑⠁⠀⠀⠀⣾⣿⣿⣿⣿⣿⣿⣿⣿⣿⣿⣿⣿⣿⡿⢇⢕⢕⢕⢕⢕⢕⢕⢝⢟⢻⢿⡇⢕⣿⣿⣿⣟⣿⣿⣿⣿⣿⣯⢕⢜⣿⣿⣿⣿⣿⣿⣿⠀⠀⠀⠀⠀⠀⠀⠀⠀⠀⠀⠀</a:t>
            </a:r>
            <a:br/>
            <a:r>
              <a:t>⠀⠀⠀⠀⠀⠀⠀⠀⠀⠀⠀⠀⠁⠁⠀⠀⠀⠀⠀⠀⠀⣿⣿⣿⣿⣿⣿⣿⣿⣿⣿⣿⣿⣿⣿⣧⢕⢕⢕⢕⢕⠕⠅⢅⢁⢔⢕⢕⢕⢕⢻⢿⣿⣿⣿⣿⣿⡿⣿⡿⢕⢕⣿⣿⣿⣿⣿⣿⣿⠀⠀⠀⠀⠀⠀⠀⠀⠀⠀⠀⠀</a:t>
            </a:r>
            <a:br/>
            <a:r>
              <a:t>⠀⠀⠀⠀⠀⠀⠀⠀⠀⠀⠀⠀⠀⢀⢀⢀⢀⢄⢔⢔⠀⠜⣿⣻⣿⣿⣿⣿⣿⣿⣿⣿⣿⣿⣿⡇⢕⢕⢕⢕⢕⢄⢀⢕⢕⢕⢕⢕⢕⢕⢕⢕⢹⣿⣿⣿⣿⣿⣿⣇⢕⢕⣿⣿⣿⣿⣿⣿⣿⠀⠀⠀⠀⠀⠀⠀⠀⠀⠀⠀⠀</a:t>
            </a:r>
            <a:br/>
            <a:r>
              <a:t>⠀⠀⠀⠀⠀⠀⠀⠀⠀⠀⠀⠀⠀⠑⠑⠑⠑⠑⠑⠑⠐⠑⠛⠛⠛⠛⠛⠛⠛⠛⠛⠛⠛⠛⠛⠑⠑⠑⠑⠑⠑⠑⠑⠑⠑⠑⠑⠑⠑⠑⠑⠑⠑⠙⠛⠓⠛⠓⠛⠓⠃⠑⠛⠛⠛⠛⠛⠛⠛⠀⠀⠀⠀⠀⠀⠀⠀⠀⠀⠀⠀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⠀⠀⠀⠀⠀⠀⠀⠀⠀⠀⠀⠀⠀⠀⠀⠀⠀⠀⠀⠀⠁⠙⣿⣿⣿⡿⢕⢕⢸⣇⣿⣿⣿⣿⣿⣿⣿⣿⣿⣿⣿⣿⣿⣿⣿⣿⣿⣿⣿⣿⣿⣿⣿⣿⣿⣿⣿⣿⣻⣿⣿⣿⣵⣕⣵⣮⣹⡝⢟⠀⠀⠀⠀⠀⠀⠀⠀⠀⠀⠀⠀</a:t>
            </a:r>
            <a:br/>
            <a:r>
              <a:t>⠀⠀⠀⠀⠀⠀⠀⠀⠀⠀⠀⠀⠀⠀⠀⠀⠀⠀⠀⠀⠀⢠⣜⢟⢏⢕⢕⣾⡿⣷⣿⣿⣿⣿⣿⣿⣿⣿⣿⣿⣿⣿⣿⣿⣿⣿⣿⣿⣿⣿⣿⣿⣿⣿⣿⣿⣿⣿⡟⢝⢏⢵⣿⣿⣿⣿⣿⣷⡕⠀⠀⠀⠀⠀⠀⠀⠀⠀⠀⠀⠀</a:t>
            </a:r>
            <a:br/>
            <a:r>
              <a:t>⠀⠀⠀⠀⠀⠀⠀⠀⠀⠀⠀⠀⠀⠀⠀⠀⠀⠀⠀⢀⢕⣸⣿⣷⣱⣳⣿⣿⣟⢿⣿⣿⣿⣿⣿⣿⣿⣟⢻⣽⣿⣿⣿⣿⣿⣿⣿⣿⣿⣿⣿⣿⣿⣿⣿⣿⣿⣿⡇⢕⢕⣿⣿⣿⣿⣿⣿⣿⣿⠀⠀⠀⠀⠀⠀⠀⠀⠀⠀⠀⠀</a:t>
            </a:r>
            <a:br/>
            <a:r>
              <a:t>⠀⠀⠀⠀⠀⠀⠀⠀⠀⠀⠀⠀⠀⠀⠀⠀⠀⠀⠀⢕⢜⣿⣿⢟⢝⢿⣿⣿⣏⣸⣽⣽⣿⣿⣿⣿⣿⣟⣾⣿⣿⣿⣿⣿⣿⣿⣿⣿⣿⣿⣿⣿⣿⣿⣿⣿⣿⣿⣿⣷⣿⣿⣿⣿⣿⣿⣿⣿⣿⠀⠀⠀⠀⠀⠀⠀⠀⠀⠀⠀⠀</a:t>
            </a:r>
            <a:br/>
            <a:r>
              <a:t>⠀⠀⠀⠀⠀⠀⠀⠀⠀⠀⠀⠀⠀⠀⠀⠀⠀⠀⠀⢕⢕⢿⢇⠑⠑⢕⢝⢝⣝⡝⣻⣿⡿⣿⣿⣿⣿⣿⢻⣿⣿⣿⣿⣿⣿⣿⣿⣿⣿⣿⣿⣿⣿⣿⣿⣿⣿⣿⣿⣿⣿⣿⣿⣿⣿⣿⣿⣿⣿⠀⠀⠀⠀⠀⠀⠀⠀⠀⠀⠀⠀</a:t>
            </a:r>
            <a:br/>
            <a:r>
              <a:t>⠀⠀⠀⠀⠀⠀⠀⠀⠀⠀⠀⠀⠀⠀⠀⠀⠀⠀⠀⢅⠅⠑⢁⢕⢔⢱⢕⢕⠙⠚⠕⢻⡿⣿⣿⣿⣿⣿⣿⣿⣿⣿⣿⣿⣿⣿⣿⣿⣿⣿⣿⣿⣿⣿⣿⣿⣿⣿⣿⣿⣿⣿⣿⣿⣿⣿⣿⣿⣿⠀⠀⠀⠀⠀⠀⠀⠀⠀⠀⠀⠀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⠀⠀⠀⠀⠀⠀⠀⠀⠀⠀⠀⠀⠀⠀⠀⠀⠀⠀⢀⢀⢀⢄⢁⢕⢔⢄⢜⢜⢇⢕⣔⢱⣷⣟⢻⣿⣿⣿⣿⣿⣿⣿⣿⣿⣿⣿⣿⣿⣿⣿⣿⣿⣿⣿⣿⣿⣿⣿⣿⣿⣿⣿⣿⣿⣿⣿⣿⣿⣿⠀⠀⠀⠀⠀⠀⠀⠀⠀⠀⠀⠀</a:t>
            </a:r>
            <a:br/>
            <a:r>
              <a:t>⠀⠀⠀⠀⠀⠀⠀⠀⠀⠀⠀⠀⠀⠀⢀⠀⠀⠀⢕⢕⢕⢕⢕⣕⣱⣵⣵⣵⣵⣷⣷⣷⣿⣿⣽⡟⣿⣿⣿⣿⣿⣿⣿⣿⣿⣿⣿⣿⣿⣿⣿⣿⣿⣿⣿⡿⢿⢿⢿⣿⣿⣿⣿⣿⣿⣿⣿⣿⣿⠀⠀⠀⠀⠀⠀⠀⠀⠀⠀⠀⠀</a:t>
            </a:r>
            <a:br/>
            <a:r>
              <a:t>⠀⠀⠀⠀⠀⠀⠀⠀⠀⠀⠀⢄⠀⠀⢕⠀⠁⠀⢕⢕⢕⢕⣾⣿⣿⣿⣿⣿⣿⣿⣿⣿⣿⣿⣿⣾⣿⣿⣿⣿⣿⡿⢿⢿⢿⢿⣿⡿⢏⢝⢝⢕⢕⢕⢕⣕⣕⣕⣼⣿⣿⣿⣿⣿⣿⣿⣿⣿⣿⠀⠀⠀⠀⠀⠀⠀⠀⠀⠀⠀⠀</a:t>
            </a:r>
            <a:br/>
            <a:r>
              <a:t>⠀⠀⠀⠀⠀⠀⠀⠀⠀⠀⠀⢕⠀⠀⢕⢔⢔⢕⢕⢕⢕⢸⣿⣿⣿⣿⣿⣿⣿⣿⣿⣿⣿⣿⣿⣿⣿⣿⣿⣷⣕⣇⢕⣕⣵⣽⣽⣽⣷⣷⣷⣿⢟⢕⢺⣿⣿⣿⣿⣿⣿⣿⣿⣿⣿⣿⣿⣿⣿⠀⠀⠀⠀⠀⠀⠀⠀⠀⠀⠀⠀</a:t>
            </a:r>
            <a:br/>
            <a:r>
              <a:t>⠀⠀⠀⠀⠀⠀⠀⠀⠀⠀⠀⢕⠀⠀⢀⢅⢕⢕⢕⢕⢕⢸⣿⣿⣿⣿⣿⣿⣿⣿⣿⣿⣿⣿⣿⣿⣿⢿⣿⣿⣿⢏⢕⢝⣿⣿⣿⣿⣿⣿⡿⢇⢕⣱⣕⢜⢿⣿⡿⣿⣿⣿⣿⣿⣿⣿⣿⣿⣿⠀⠀⠀⠀⠀⠀⠀⠀⠀⠀⠀⠀</a:t>
            </a:r>
            <a:br/>
            <a:r>
              <a:t>⠀⠀⠀⠀⠀⠀⠀⠀⠀⠀⠀⢕⠀⠀⢕⢕⢕⢑⢕⢱⣼⣼⣿⣿⣿⣿⣿⣿⣿⣿⣿⣿⣿⣿⣿⣿⣿⣿⣿⡿⢇⢕⣵⣷⣜⢝⢟⢻⢟⢏⢕⣱⣾⣿⣿⣷⢕⢕⢕⢸⣿⣿⣿⣿⣿⣿⣿⣿⣿⠀⠀⠀⠀⠀⠀⠀⠀⠀⠀⠀⠀</a:t>
            </a:r>
            <a:br/>
            <a:r>
              <a:t>⠀⠀⠀⠀⠀⠀⠀⠀⠀⠀⠀⢕⠀⠀⢕⢕⢕⢑⢕⢸⣿⣿⣿⣿⣿⣿⣿⣿⣿⣿⣿⣿⣿⣿⣿⣿⣿⡿⢕⢕⢕⣸⣿⣿⣿⢕⢕⢕⢕⢕⢜⣝⣿⣿⣿⣿⣧⣵⡜⡕⢕⣿⣿⣿⣿⣿⣿⣿⣿⠀⠀⠀⠀⠀⠀⠀⠀⠀⠀⠀⠀</a:t>
            </a:r>
            <a:br/>
            <a:r>
              <a:t>⠀⠀⠀⠀⠀⠀⠀⠀⠀⠀⠀⠁⠀⢕⢕⢕⠕⠑⢕⢜⣷⣿⣿⣿⣿⣿⣿⣿⣿⣿⣿⣿⣿⣿⣿⣿⣿⢇⢕⢕⣱⣾⣿⣿⣿⣿⣷⡵⢕⢕⣾⡿⣿⣿⣿⣻⣿⣻⣿⢇⢕⣾⣿⣿⣿⣿⣿⣿⣿⠀⠀⠀⠀⠀⠀⠀⠀⠀⠀⠀⠀</a:t>
            </a:r>
            <a:br/>
            <a:r>
              <a:t>⠀⠀⠀⠀⠀⠀⠀⠀⠀⠀⠀⠀⠀⢕⢕⢕⢄⢄⢕⢕⣽⣻⣿⣿⣿⣿⣿⣟⣟⣟⣻⣿⣿⣿⣿⣿⣟⢇⢕⢸⣯⣝⣽⣿⣝⣿⣷⣵⡕⢕⣿⣿⣿⣿⣿⣿⣿⣿⣿⡇⢕⢹⣿⣿⣿⣿⣿⣿⣿⠀⠀⠀⠀⠀⠀⠀⠀⠀⠀⠀⠀</a:t>
            </a:r>
            <a:br/>
            <a:r>
              <a:t>⠀⠀⠀⠀⠀⠀⠀⠀⠀⠀⠀⠀⠀⢕⢕⢕⢕⢕⢕⢕⣿⣿⣿⣿⣿⣿⣿⣿⣿⣿⣿⣿⣿⣿⣿⣿⣿⢇⢕⢸⣿⣿⣿⣿⣿⣿⣿⣿⣷⢕⣿⣿⣿⣿⣿⣿⣿⣿⣿⣇⢕⢸⣿⣿⣿⣿⣿⣿⣿⠀⠀⠀⠀⠀⠀⠀⠀⠀⠀⠀⠀</a:t>
            </a:r>
            <a:br/>
            <a:r>
              <a:t>⠀⠀⠀⠀⠀⠀⠀⠀⠀⠀⠀⠀⠀⢕⢕⢕⢕⢕⢕⢜⢹⣽⢼⣯⣽⣿⣿⣿⣿⣿⣿⣿⣿⣿⣿⣿⣿⡇⢕⢸⣿⣿⣯⣿⣿⣿⣿⣿⢿⢕⣿⣿⣿⣿⣿⣿⣿⣿⣿⣇⢕⢸⣿⣿⣿⣿⣿⣿⣿⠀⠀⠀⠀⠀⠀⠀⠀⠀⠀⠀⠀</a:t>
            </a:r>
            <a:br/>
            <a:r>
              <a:t>⠀⠀⠀⠀⠀⠀⠀⠀⠀⠀⠀⠀⠀⢕⢕⢕⢕⢕⢕⢕⢸⣿⣿⣿⣿⣿⣿⣿⣿⣿⣿⣿⣿⣿⣿⣿⣿⣇⢕⢸⣿⣿⣿⣿⣿⣿⣿⣿⣿⢕⣿⣿⣿⣿⣿⣿⣿⣿⣿⣿⢕⢸⣿⣿⣿⣿⣿⣿⣿⠀⠀⠀⠀⠀⠀⠀⠀⠀⠀⠀⠀</a:t>
            </a:r>
            <a:br/>
            <a:r>
              <a:t>⠀⠀⠀⠀⠀⠀⠀⠀⠀⠀⠀⠀⠀⢕⢕⢕⢕⢕⢕⢕⢸⣿⣿⣿⣿⣿⣿⣿⣿⣿⣿⣿⣿⣿⣿⣿⣿⢏⢗⢸⢿⣿⣿⣿⣿⣿⣿⣿⣿⢕⣿⣿⣿⣿⣿⣿⣿⣿⣿⣿⢕⢕⣿⣿⣿⣿⣿⣿⣿⠀⠀⠀⠀⠀⠀⠀⠀⠀⠀⠀⠀</a:t>
            </a:r>
            <a:br/>
            <a:r>
              <a:t>⠀⠀⠀⠀⠀⠀⠀⠀⠀⠀⠀⠀⠀⢕⢕⢕⢕⠕⠑⠑⠁⢸⣿⣿⣿⣿⣿⣿⣿⣿⣿⣿⣿⣿⣿⣿⢏⢕⢕⢕⢕⢕⢕⠝⢝⢟⢻⢿⡇⢕⣿⣿⣿⣿⣿⣿⣿⣿⣿⣯⢕⢕⣿⣿⣿⣿⣿⣿⣿⠀⠀⠀⠀⠀⠀⠀⠀⠀⠀⠀⠀</a:t>
            </a:r>
            <a:br/>
            <a:r>
              <a:t>⠀⠀⠀⠀⠀⠀⠀⠀⠀⠀⠀⠀⢄⠕⠑⠁⠀⠀⠀⠀⠀⢾⣿⣿⣿⣿⣿⣿⣿⣿⣿⣿⣿⣿⣿⣿⢕⢕⢕⢕⢕⢕⠀⠁⠁⠁⢕⢕⢕⢕⢟⢿⣿⣿⣿⣿⣿⣿⣿⡿⢕⢕⣟⣟⣿⣿⣻⣿⣿⠀⠀⠀⠀⠀⠀⠀⠀⠀⠀⠀⠀</a:t>
            </a:r>
            <a:br/>
            <a:r>
              <a:t>⠀⠀⠀⠀⠀⠀⠀⠀⠀⠀⠀⠀⠀⠀⠀⠀⠀⠀⠀⢀⠀⠑⣻⣿⣿⣿⣿⣿⣿⣿⣿⣿⣿⣿⣿⡿⢕⢕⢕⢕⢕⢀⠀⠀⢔⢕⢕⢕⢕⢕⢕⢕⢜⢿⣿⣿⣿⣿⣿⡇⡕⢕⣿⣿⣿⣿⣿⣿⣿⠀⠀⠀⠀⠀⠀⠀⠀⠀⠀⠀⠀</a:t>
            </a:r>
            <a:br/>
            <a:r>
              <a:t>⠀⠀⠀⠀⠀⠀⠀⠀⠀⠀⠀⠀⠀⠀⠀⠀⠀⠑⠑⠑⠀⠀⠛⠛⠛⠛⠛⠛⠛⠛⠛⠛⠛⠛⠛⠃⠑⠑⠑⠑⠑⠑⠐⠑⠑⠑⠑⠑⠑⠑⠑⠑⠑⠑⠛⠓⠓⠓⠚⠓⠓⠑⠚⠛⠛⠛⠛⠛⠛⠀⠀⠀⠀⠀⠀⠀⠀⠀⠀⠀⠀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⠀⠀⠀⠀⠀⠀⠀⠀⠀⠀⠀⠀⠀⠀⠀⠀⠀⠀⠀⠀⠁⠈⢿⣿⣿⡿⢇⢕⢸⡝⣿⣿⣿⣿⣿⣿⣿⣿⣿⣿⣿⣿⣿⣿⣿⣿⣿⣿⣿⣿⣿⣿⣿⣿⣿⣿⣿⣿⣿⣿⣿⡿⣷⣇⣵⣷⣽⡝⢝⠀⠀⠀⠀⠀⠀⠀⠀⠀⠀⠀⠀</a:t>
            </a:r>
            <a:br/>
            <a:r>
              <a:t>⠀⠀⠀⠀⠀⠀⠀⠀⠀⠀⠀⠀⠀⠀⠀⠀⠀⠀⠀⠀⠀⢠⣜⢟⢏⢅⢕⣾⣿⣧⣿⣿⣿⣿⣿⣿⣿⣿⣿⣿⣿⣿⣿⣿⣿⣿⣿⣿⣿⣿⣿⣿⣿⣿⣿⣿⣿⣿⡟⢝⢝⢱⣿⣿⣿⣿⣿⣿⡇⠀⠀⠀⠀⠀⠀⠀⠀⠀⠀⠀⠀</a:t>
            </a:r>
            <a:br/>
            <a:r>
              <a:t>⠀⠀⠀⠀⠀⠀⠀⠀⠀⠀⠀⠀⠀⠀⠀⠀⠀⠀⠀⠀⡕⣸⣿⣷⣱⣱⣿⣿⣿⣻⣿⣿⣿⣿⣿⣿⣿⣿⢏⣼⣿⣿⣿⣿⣿⣿⣿⣿⣿⣿⣿⣿⣿⣿⣿⣿⣿⣿⣇⢕⢕⣾⣿⣿⣿⣿⣿⣿⣿⠀⠀⠀⠀⠀⠀⠀⠀⠀⠀⠀⠀</a:t>
            </a:r>
            <a:br/>
            <a:r>
              <a:t>⠀⠀⠀⠀⠀⠀⠀⠀⠀⠀⠀⠀⠀⠀⠀⠀⠀⠀⠀⢕⢕⣿⣿⢟⢝⢻⣿⣿⣏⣽⣽⣿⣿⣿⣿⣿⣿⣿⣻⣿⣿⣿⣿⣿⣿⣿⣿⣿⣿⣿⣿⣿⣿⣿⣿⣿⣿⣿⣿⣾⣿⣿⣿⣿⣿⣿⣿⣿⣿⠀⠀⠀⠀⠀⠀⠀⠀⠀⠀⠀⠀</a:t>
            </a:r>
            <a:br/>
            <a:r>
              <a:t>⠀⠀⠀⠀⠀⠀⠀⠀⠀⠀⠀⠀⠀⠀⠀⠀⠀⠀⠀⢀⢜⢽⢇⢕⠕⠕⢏⢝⢝⡟⣻⣿⣿⣿⣿⣿⣿⣿⣿⣿⣿⣿⣿⣿⣿⣿⣿⣿⣿⣿⣿⣿⣿⣿⣿⣿⣿⣿⣿⣿⣿⣿⣿⣿⣿⣿⣿⣿⣿⠀⠀⠀⠀⠀⠀⠀⠀⠀⠀⠀⠀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⠀⠀⠀⠀⠀⠀⠀⠀⠀⠀⠀⠀⠀⠀⠀⠀⠀⠀⠀⠀⢁⠔⠑⢐⢄⢕⢕⢕⢚⠞⠗⢻⢿⣾⣿⣿⣿⣿⣿⣿⣿⣿⣿⣿⣿⣿⣿⣿⣿⣿⣿⣿⣿⣿⣿⣿⣿⣿⣿⣿⣿⣿⣿⣿⣿⣿⣿⣿⣿⠀⠀⠀⠀⠀⠀⠀⠀⠀⠀⠀⠀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⠀⠀⠀⠀⠀⠀⠀⠀⠀⠀⠀⠀⠀⠀⠀⠀⠀⠀⠀⢑⠁⢄⢑⢁⢅⢅⢜⢜⢱⢕⢕⡵⣵⣿⣻⣿⣿⣿⣿⣿⣿⣿⣿⣿⣿⣿⣿⣿⣿⣿⣿⣿⣿⣿⣿⣿⣿⣿⣿⣿⣿⣿⣿⣿⣿⣿⣿⣿⣿⠀⠀⠀⠀⠀⠀⠀⠀⠀⠀⠀⠀</a:t>
            </a:r>
            <a:br/>
            <a:r>
              <a:t>⠀⠀⠀⠀⠀⠀⠀⠀⠀⠀⠀⠀⠀⠀⢀⠀⠀⠀⢕⢕⢕⢕⢕⢕⢕⣕⣱⣵⣵⣵⣵⣧⣾⣿⣞⣏⣿⣿⣿⣿⣿⣿⣿⣿⣿⣿⣿⣿⣿⣿⣿⣿⣿⣿⡿⢿⢿⢿⢿⣿⣿⣿⣿⣿⣿⣿⣿⣿⣿⠀⠀⠀⠀⠀⠀⠀⠀⠀⠀⠀⠀</a:t>
            </a:r>
            <a:br/>
            <a:r>
              <a:t>⠀⠀⠀⠀⠀⠀⠀⠀⠀⠀⠀⢔⠀⠀⢕⠀⢀⠀⢄⢕⢕⢕⣱⣿⣿⣿⣿⣿⣿⣿⣿⣿⣿⣿⣿⣧⣻⣿⣿⣿⣿⢿⢿⢿⢿⢿⣿⡿⢏⢝⢝⢕⢕⢕⢕⣕⣕⣱⣼⣿⣿⣿⣿⣿⣿⣿⣿⣿⣿⠀⠀⠀⠀⠀⠀⠀⠀⠀⠀⠀⠀</a:t>
            </a:r>
            <a:br/>
            <a:r>
              <a:t>⠀⠀⠀⠀⠀⠀⠀⠀⠀⠀⠀⢕⠀⠀⢕⢕⢕⢕⢑⢕⢕⢱⣿⣿⣿⣿⣿⣿⣿⣿⣿⣿⣿⣿⣿⣿⣿⣿⣷⣷⣕⣕⡕⢕⣵⣵⣽⣿⣷⣷⣿⣿⢟⢕⢹⢿⣿⣿⣿⣿⣿⣿⣿⣿⣿⣿⣿⣿⣿⠀⠀⠀⠀⠀⠀⠀⠀⠀⠀⠀⠀</a:t>
            </a:r>
            <a:br/>
            <a:r>
              <a:t>⠀⠀⠀⠀⠀⠀⠀⠀⠀⠀⠀⢕⠀⠀⢀⢕⢕⢕⢕⢕⢕⢸⣿⣿⣿⣿⣿⣿⣿⣿⣿⣿⣿⣿⣿⣿⣿⡿⣿⣿⣿⢟⢜⢝⢻⣿⣿⣿⣿⣿⣿⢇⢕⣱⣵⡜⢻⢿⢿⢿⣿⣿⣿⣿⣿⣿⣿⣿⣿⠀⠀⠀⠀⠀⠀⠀⠀⠀⠀⠀⠀</a:t>
            </a:r>
            <a:br/>
            <a:r>
              <a:t>⠀⠀⠀⠀⠀⠀⠀⠀⠀⠀⠀⢕⠀⠀⢕⢕⢕⢁⢕⢱⣼⣽⣿⣷⣿⣿⣿⣿⣿⣿⣿⣿⣿⣿⣿⣿⣿⣿⣿⡿⢇⢕⣵⣷⣕⢝⢟⢻⢟⢝⢕⣵⣾⣿⣿⣿⡕⢕⢕⢜⢿⣿⣿⣿⣿⣿⣿⣿⣿⠀⠀⠀⠀⠀⠀⠀⠀⠀⠀⠀⠀</a:t>
            </a:r>
            <a:br/>
            <a:r>
              <a:t>⠀⠀⠀⠀⠀⠀⠀⠀⠀⠀⠀⢕⠀⠀⢕⢕⢕⢕⢕⢸⣿⣿⣿⣿⣿⣿⣿⣿⣿⣿⣿⣿⣿⣿⣿⣿⣿⣿⢕⢕⢕⣸⣿⣿⡿⢕⢕⢜⢕⢕⢕⣝⣿⣿⣿⣿⣧⣵⣜⡕⢕⢻⣿⣿⣿⣿⣿⣿⣿⠀⠀⠀⠀⠀⠀⠀⠀⠀⠀⠀⠀</a:t>
            </a:r>
            <a:br/>
            <a:r>
              <a:t>⠀⠀⠀⠀⠀⠀⠀⠀⠀⠀⠀⠑⠀⢕⢕⢕⢕⠑⢕⢜⣿⣿⣿⣿⣿⣿⣿⣿⣽⣿⣽⣿⣿⣿⣿⣿⣿⡏⢕⢕⣱⣾⣿⣿⣿⣿⣿⡧⢕⢕⢾⣿⣿⣿⣿⣻⣿⣿⣿⢧⢕⢺⣿⣿⣿⣿⣿⣿⣿⠀⠀⠀⠀⠀⠀⠀⠀⠀⠀⠀⠀</a:t>
            </a:r>
            <a:br/>
            <a:r>
              <a:t>⠀⠀⠀⠀⠀⠀⠀⠀⠀⠀⠀⠀⠀⢕⢕⢕⢔⢔⢕⢕⣿⣿⣿⣿⣿⣿⣿⡿⢻⣿⢿⣿⣿⣿⣿⣿⣟⢇⢕⢜⣹⣹⣽⣿⣾⣾⣼⣵⡕⢕⣿⣿⣿⣿⣿⣿⣿⣿⣿⡵⢕⢸⣿⣿⣿⣿⣿⣿⣿⠀⠀⠀⠀⠀⠀⠀⠀⠀⠀⠀⠀</a:t>
            </a:r>
            <a:br/>
            <a:r>
              <a:t>⠀⠀⠀⠀⠀⠀⠀⠀⠀⠀⠀⠀⠀⢕⢕⢕⢕⢕⢕⢕⣿⣯⣿⣿⣿⣿⣿⣾⣿⣾⣿⣿⣿⣿⣿⣿⣿⡏⢕⢸⣿⣿⣿⣿⣿⣿⣿⣿⣧⡕⣿⣿⣿⣿⣿⣿⣿⣿⣿⣗⢕⢸⣿⣿⣿⣿⣿⣿⣿⠀⠀⠀⠀⠀⠀⠀⠀⠀⠀⠀⠀</a:t>
            </a:r>
            <a:br/>
            <a:r>
              <a:t>⠀⠀⠀⠀⠀⠀⠀⠀⠀⠀⠀⠀⠀⢕⢕⢕⢕⢕⢕⢜⢹⣵⢼⣿⣽⣿⣿⣿⣿⣿⣿⣿⣿⣿⣿⣿⣿⡇⢕⢸⣿⣿⣿⣿⣿⣿⣿⣷⢻⢕⣿⣿⣿⣿⣿⣿⣿⣿⣿⣿⢕⢸⣿⣿⣿⣿⣿⣿⣿⠀⠀⠀⠀⠀⠀⠀⠀⠀⠀⠀⠀</a:t>
            </a:r>
            <a:br/>
            <a:r>
              <a:t>⠀⠀⠀⠀⠀⠀⠀⠀⠀⠀⠀⠀⠀⢕⢕⢕⢕⢕⢕⢕⢸⣿⣿⣿⣿⣿⣿⣿⣿⣿⣿⣿⣿⣿⣿⣿⣿⣏⢕⢸⣿⣿⣿⣿⣿⣿⣿⣿⣿⢕⣿⣿⣿⣿⣿⣿⣿⣿⣿⣿⢕⢸⣿⣿⣿⣿⣿⣿⣿⠀⠀⠀⠀⠀⠀⠀⠀⠀⠀⠀⠀</a:t>
            </a:r>
            <a:br/>
            <a:r>
              <a:t>⠀⠀⠀⠀⠀⠀⠀⠀⠀⠀⠀⠀⠀⢕⢕⢕⠑⢕⢕⢕⢸⣿⣿⣿⣿⣿⣿⣿⣿⣿⣿⣿⣿⣿⣿⣿⣿⡿⢕⢺⢿⣿⣿⣿⣿⣿⣿⣿⣿⢕⣿⣿⣿⣿⣿⣿⣿⣿⣿⣿⢕⢕⣿⣿⣿⣿⣿⣿⣿⠀⠀⠀⠀⠀⠀⠀⠀⠀⠀⠀⠀</a:t>
            </a:r>
            <a:br/>
            <a:r>
              <a:t>⠀⠀⠀⠀⠀⠀⠀⠀⠀⠀⠀⠀⠀⢕⢕⢕⢕⢕⢕⠕⠜⢻⣿⣿⣿⣿⣿⣿⣿⣿⣿⣿⣿⣿⣿⣿⡿⢕⢕⢕⢕⢕⢕⢝⢝⢟⢟⢿⢿⢕⣻⣿⣿⣿⣿⣿⣿⣿⣿⣯⢕⢕⣿⣿⣿⣿⣿⣿⣿⠀⠀⠀⠀⠀⠀⠀⠀⠀⠀⠀⠀</a:t>
            </a:r>
            <a:br/>
            <a:r>
              <a:t>⠀⠀⠀⠀⠀⠀⠀⠀⠀⠀⠀⠀⠄⢕⠕⠑⠑⠁⠀⠀⠀⢸⣿⣿⣿⣿⣿⣿⣿⣿⣿⣿⣿⣿⣿⣿⡇⢕⢕⢕⢕⢕⠀⠀⠀⠀⢕⢕⢕⢕⢝⢻⢿⣿⣿⣿⣿⣿⣿⡟⢕⢕⣟⣿⣿⣿⣿⣿⣿⠀⠀⠀⠀⠀⠀⠀⠀⠀⠀⠀⠀</a:t>
            </a:r>
            <a:br/>
            <a:r>
              <a:t>⠀⠀⠀⠀⠀⠀⠀⠀⠀⠀⠀⠀⠀⠁⠀⠀⠀⠀⠀⠀⠀⠑⢻⣿⣿⣿⣿⣿⣿⣿⣿⣿⣿⣿⣿⣿⢇⢕⢕⢕⢕⢔⠀⠀⢄⢔⢕⢕⢕⢕⢕⢕⢕⢜⣿⣿⣿⣿⣿⡇⡕⢕⢹⣿⣿⣿⣿⣿⣿⠀⠀⠀⠀⠀⠀⠀⠀⠀⠀⠀⠀</a:t>
            </a:r>
            <a:br/>
            <a:r>
              <a:t>⠀⠀⠀⠀⠀⠀⠀⠀⠀⠀⠀⠀⠀⠀⠀⠀⠀⠀⠀⠐⠀⠀⠘⠛⠛⠛⠛⠛⠛⠛⠛⠛⠛⠛⠛⠋⠑⠑⠑⠑⠑⠑⠀⠐⠑⠑⠑⠑⠑⠑⠑⠑⠑⠑⠑⠓⠓⠛⠚⠓⠃⠑⠘⠛⠛⠛⠛⠛⠛⠀⠀⠀⠀⠀⠀⠀⠀⠀⠀⠀⠀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⠀⠀⠀⠀⠀⠀⠀⠀⠀⠀⠀⠀⠀⠀⠀⠀⠀⠀⠀⠀⠀⠈⢹⣿⣿⡿⢇⢕⣸⡝⣿⣿⣿⣿⣿⣿⣿⣿⣿⣿⣿⣿⣿⣿⣿⣿⣿⣿⣿⣿⣿⣿⣿⣿⣿⣿⣿⣿⣿⣿⣿⣿⣿⣧⣷⣷⣯⣜⢝⠀⠀⠀⠀⠀⠀⠀⠀⠀⠀⠀⠀</a:t>
            </a:r>
            <a:br/>
            <a:r>
              <a:t>⠀⠀⠀⠀⠀⠀⠀⠀⠀⠀⠀⠀⠀⠀⠀⠀⠀⠀⠀⠀⢀⢠⣧⢝⢏⢕⢕⣾⣿⣇⣽⣿⣿⣿⣿⣿⣿⣿⣿⢿⣿⣿⣿⣿⣿⣿⣿⣿⣿⣽⣿⣿⣿⣿⣿⣿⣿⣿⡏⢝⢝⢱⣿⣿⣿⣿⣿⣿⣇⠀⠀⠀⠀⠀⠀⠀⠀⠀⠀⠀⠀</a:t>
            </a:r>
            <a:br/>
            <a:r>
              <a:t>⠀⠀⠀⠀⠀⠀⠀⠀⠀⠀⠀⠀⠀⠀⠀⠀⠀⠀⠀⠀⣕⢸⣿⣷⣵⣵⣿⣿⣿⣻⢿⣿⣿⣿⣿⣿⣿⣻⢫⣼⣿⣿⣿⣿⣿⣿⣿⣿⣿⣿⣿⣿⣿⣿⣿⣿⣿⣿⡯⢕⢱⣾⣿⣿⣿⣿⣿⣿⣿⠀⠀⠀⠀⠀⠀⠀⠀⠀⠀⠀⠀</a:t>
            </a:r>
            <a:br/>
            <a:r>
              <a:t>⠀⠀⠀⠀⠀⠀⠀⠀⠀⠀⠀⠀⠀⠀⠀⠀⠀⠀⠀⢄⢱⣾⣿⢟⢜⢻⣻⣿⣟⣽⣾⣿⣿⣿⣿⣿⣿⣿⣿⣿⣿⣿⣿⣿⣿⣿⣿⣿⣿⣿⣿⣿⣿⣿⣿⣿⣿⣿⣿⣾⣿⣿⣿⣿⣿⣿⣿⣿⣿⠀⠀⠀⠀⠀⠀⠀⠀⠀⠀⠀⠀</a:t>
            </a:r>
            <a:br/>
            <a:r>
              <a:t>⠀⠀⠀⠀⠀⠀⠀⠀⠀⠀⠀⠀⠀⠀⠀⠀⠀⠀⠀⠀⢜⢸⢇⢕⣵⢧⠝⢟⡟⡟⢟⣿⣿⣿⣿⣿⣿⣿⣿⣿⣿⣿⣿⣿⣿⣿⣿⣿⣿⣿⣿⣿⣿⣿⣿⣿⣿⣿⣿⣿⣿⣿⣿⣿⣿⣿⣿⣿⣿⠀⠀⠀⠀⠀⠀⠀⠀⠀⠀⠀⠀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⠀⠀⠀⠀⠀⠀⠀⠀⠀⠀⠀⠀⠀⠀⠀⠀⠀⠀⠀⠀⠀⢄⢕⠋⢕⢄⢕⢜⢗⠛⠏⢟⢿⣷⣽⣿⣿⣿⣿⣿⣿⣿⣿⣿⣿⣿⣿⣿⣿⣿⣿⣿⣿⣿⣿⣿⣿⣿⣿⣿⣿⣿⣿⣿⣿⣿⣿⣿⣿⠀⠀⠀⠀⠀⠀⠀⠀⠀⠀⠀⠀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⠀⠀⠀⠀⠀⠀⠀⠀⠀⠀⠀⠀⠀⠀⠀⠀⠀⠀⠀⢀⢕⢁⢁⢑⢅⢅⢕⢕⢝⢵⢕⢕⣕⣯⡿⢿⣿⣿⣽⣿⣿⣿⣿⣿⣿⣿⣿⣿⣿⣿⣿⣿⣿⣿⣿⣿⣿⣿⣿⣿⣿⣿⣿⣿⣿⣿⣿⣿⣿⠀⠀⠀⠀⠀⠀⠀⠀⠀⠀⠀⠀</a:t>
            </a:r>
            <a:br/>
            <a:r>
              <a:t>⠀⠀⠀⠀⠀⠀⠀⠀⠀⠀⠀⠀⠀⠀⢄⠀⢀⠀⠀⢕⢕⢕⢕⢕⢕⢕⣕⣕⣱⣵⣵⣧⣵⣿⣿⣽⣻⣿⣿⣿⣿⣿⣿⣿⣿⣿⣿⣿⣿⣿⣿⣿⣿⢿⢿⢿⢟⢟⢻⣿⣿⣿⣿⣿⣿⣿⣿⣿⣿⠀⠀⠀⠀⠀⠀⠀⠀⠀⠀⠀⠀</a:t>
            </a:r>
            <a:br/>
            <a:r>
              <a:t>⠀⠀⠀⠀⠀⠀⠀⠀⠀⠀⠀⢔⠀⠀⢕⢀⢀⠀⢁⢕⢕⢕⢕⣱⣾⣿⣿⣿⣿⣿⣿⣿⣿⣿⣿⣿⣝⣿⣿⣿⡿⢿⢿⢟⢟⢿⣿⣟⡝⢕⢕⢕⢕⢕⢕⣕⣵⣵⣼⣿⣿⣿⣿⣿⣿⣿⣿⣿⣿⠀⠀⠀⠀⠀⠀⠀⠀⠀⠀⠀⠀</a:t>
            </a:r>
            <a:br/>
            <a:r>
              <a:t>⠀⠀⠀⠀⠀⠀⠀⠀⠀⠀⠀⢕⠀⠀⢕⢕⢕⢕⢕⢕⡇⢕⢱⣿⣿⣿⣿⣿⣿⣿⣿⣿⣿⣿⣿⣿⣿⣿⣿⣷⣕⣕⡕⣕⣵⣷⣾⣿⣿⣾⣿⣿⢟⢕⢝⢿⣿⣿⣿⣿⣿⣿⣿⣿⣿⣿⣿⣿⣿⠀⠀⠀⠀⠀⠀⠀⠀⠀⠀⠀⠀</a:t>
            </a:r>
            <a:br/>
            <a:r>
              <a:t>⠀⠀⠀⠀⠀⠀⠀⠀⠀⠀⠀⢕⠀⠀⢄⢔⢕⢕⢕⢕⡇⢕⣜⣿⣿⣿⣿⣿⣿⣿⣿⣿⣿⣿⣿⣿⣿⣿⣿⣿⣿⢏⢕⢝⢻⣿⣿⣿⣿⣿⡿⢇⢕⣵⣧⡕⢟⢿⢿⢿⣿⣿⣿⣿⣿⣿⣿⣿⣿⠀⠀⠀⠀⠀⠀⠀⠀⠀⠀⠀⠀</a:t>
            </a:r>
            <a:br/>
            <a:r>
              <a:t>⠀⠀⠀⠀⠀⠀⠀⠀⠀⠀⠀⢕⠀⠀⢕⢕⢕⢅⢕⢕⣵⣿⣾⣿⣾⣿⣿⣿⣿⣿⣿⣿⣯⣽⣿⣿⣿⣿⣿⢿⢇⢕⣵⣿⣧⢝⢝⢻⢏⢝⢕⣵⣾⣿⣿⣿⡇⢕⢕⢜⢿⣿⣿⣿⣿⣿⣿⣿⣿⠀⠀⠀⠀⠀⠀⠀⠀⠀⠀⠀⠀</a:t>
            </a:r>
            <a:br/>
            <a:r>
              <a:t>⠀⠀⠀⠀⠀⠀⠀⠀⠀⠀⠀⢕⠀⠀⢕⢕⢕⠅⢕⢸⣿⣿⣿⣿⣿⣿⣿⣿⣿⣿⣿⣿⣿⣿⣿⣿⣿⣿⣿⢕⢕⢸⣿⣿⣿⡕⢕⢼⢕⢕⢕⣹⣿⣿⣿⣿⣷⣷⣕⡇⢕⢹⣿⢿⣿⣿⣿⣿⣿⠀⠀⠀⠀⠀⠀⠀⠀⠀⠀⠀⠀</a:t>
            </a:r>
            <a:br/>
            <a:r>
              <a:t>⠀⠀⠀⠀⠀⠀⠀⠀⠀⠀⠀⠕⠀⢕⢕⢕⠑⠅⢕⢜⣿⣿⣿⣿⣿⣿⣿⣿⣯⣿⣯⣿⣿⣿⣿⣿⣿⣿⡟⢕⣵⣾⣿⣿⣿⣿⣿⡞⢕⢕⣿⣿⣿⣿⣿⣿⣿⣽⣽⢕⢕⢹⣿⣿⣿⣿⣿⣿⣿⠀⠀⠀⠀⠀⠀⠀⠀⠀⠀⠀⠀</a:t>
            </a:r>
            <a:br/>
            <a:r>
              <a:t>⠀⠀⠀⠀⠀⠀⠀⠀⠀⠀⠀⠀⠀⢕⢕⢕⢕⢔⢕⢕⣿⣿⣿⣿⣿⣿⣿⣿⡿⣿⣿⣿⣿⣿⣿⣿⣿⡟⢕⢜⣹⣯⣽⣵⣷⣾⣿⣧⡕⢕⣿⣷⣿⣿⣿⣿⣿⣿⣿⣵⢕⢸⣿⣿⣿⣿⣿⣿⣿⠀⠀⠀⠀⠀⠀⠀⠀⠀⠀⠀⠀</a:t>
            </a:r>
            <a:br/>
            <a:r>
              <a:t>⠀⠀⠀⠀⠀⠀⠀⠀⠀⠀⠀⠀⠀⢕⢕⢕⢕⢕⢕⢕⣿⣿⣿⣿⣿⣿⣿⣿⣧⣵⣷⣿⣿⣿⣿⣿⣿⡧⢕⢸⣿⣿⣿⣿⣿⣿⣿⣿⣳⡕⣿⣿⣿⣿⣿⣿⣿⣿⣿⣿⢕⢸⣿⣿⣿⣿⣿⣿⣿⠀⠀⠀⠀⠀⠀⠀⠀⠀⠀⠀⠀</a:t>
            </a:r>
            <a:br/>
            <a:r>
              <a:t>⠀⠀⠀⠀⠀⠀⠀⠀⠀⠀⠀⠀⠀⢕⢕⢕⢕⢕⢕⢜⢱⣵⣵⣷⣼⣿⣿⣿⣿⣯⣿⣿⣿⣿⣿⣿⣿⣗⢕⢸⣿⣿⣿⣿⣿⣿⣿⣿⣟⢕⣿⣿⣿⣿⣿⣿⣿⣿⣿⣿⢕⢜⣿⣿⣿⣿⣿⣿⣿⠀⠀⠀⠀⠀⠀⠀⠀⠀⠀⠀⠀</a:t>
            </a:r>
            <a:br/>
            <a:r>
              <a:t>⠀⠀⠀⠀⠀⠀⠀⠀⠀⠀⠀⠀⠀⢄⢕⢕⢕⢕⢕⢕⢜⣿⣿⣿⣿⣿⣿⣿⣿⣿⣿⣿⣿⣿⣿⣿⣿⣿⣇⢸⣿⣿⣿⣿⣿⣿⣿⣿⣿⢕⣿⣿⣿⣿⣿⣿⣿⣿⣿⣿⢕⢜⣿⣿⣿⣿⣿⣿⣿⠀⠀⠀⠀⠀⠀⠀⠀⠀⠀⠀⠀</a:t>
            </a:r>
            <a:br/>
            <a:r>
              <a:t>⠀⠀⠀⠀⠀⠀⠀⠀⠀⠀⠀⠀⠀⢕⢕⢕⢕⢕⢕⢕⢜⣿⣿⣿⣿⣿⣿⣿⣿⣿⣿⣿⣿⣿⣿⣿⣿⣿⢿⢏⢻⢿⢿⣿⣿⣿⣿⣿⣿⢕⣿⣿⣿⣿⣿⣿⣿⣿⣿⣿⢕⢕⣿⣿⣿⣿⣿⣿⣿⠀⠀⠀⠀⠀⠀⠀⠀⠀⠀⠀⠀</a:t>
            </a:r>
            <a:br/>
            <a:r>
              <a:t>⠀⠀⠀⠀⠀⠀⠀⠀⠀⠀⠀⠀⢄⢕⢕⢕⢕⢕⢕⢕⢸⣿⣿⣿⣿⣿⣿⣿⣿⣿⣿⣿⣿⣿⣿⣿⣿⡟⢕⢕⢕⢕⠁⠑⠜⠝⢝⢟⢗⢕⣻⣿⣿⣿⣿⣯⣿⣯⣿⣯⢕⢕⣿⣿⣿⣿⣿⣿⣿⠀⠀⠀⠀⠀⠀⠀⠀⠀⠀⠀⠀</a:t>
            </a:r>
            <a:br/>
            <a:r>
              <a:t>⠀⠀⠀⠀⠀⠀⠀⠀⠀⠀⠀⠀⠑⢕⠕⠑⢕⢕⠕⠕⠘⢹⣿⣿⣿⣿⣿⣿⣿⣿⣿⣿⣿⣿⣿⣿⣿⡇⢕⢕⢕⢕⠀⠀⠀⠀⢕⢕⢕⢕⢕⢜⢝⢻⢿⣿⣿⣟⣿⡟⢕⢕⣻⣿⣿⣿⣿⣿⣿⠀⠀⠀⠀⠀⠀⠀⠀⠀⠀⠀⠀</a:t>
            </a:r>
            <a:br/>
            <a:r>
              <a:t>⠀⠀⠀⠀⠀⠀⠀⠀⠀⠀⠀⠀⢄⢕⢔⠐⠀⠁⠀⠀⠀⠀⢹⣯⢹⣿⣿⣿⣿⣿⣿⣿⣿⣿⣿⣿⣿⢇⢕⢕⢕⢕⠀⠀⠀⢔⢕⢕⢕⢕⢕⢕⢕⢕⢕⢹⣿⣿⢿⡷⡕⢕⢸⣿⣿⣿⣿⣿⣿⠀⠀⠀⠀⠀⠀⠀⠀⠀⠀⠀⠀</a:t>
            </a:r>
            <a:br/>
            <a:r>
              <a:t>⠀⠀⠀⠀⠀⠀⠀⠀⠀⠀⠀⠀⠀⠁⠀⠀⠀⠀⠀⠀⠀⠀⠘⠛⠘⠛⠛⠛⠛⠛⠛⠛⠛⠛⠛⠛⠃⠑⠑⠑⠑⠑⠀⠀⠑⠑⠑⠑⠑⠑⠑⠑⠑⠑⠑⠑⠘⠛⠛⠛⠃⠑⠘⠛⠛⠛⠛⠛⠛⠀⠀⠀⠀⠀⠀⠀⠀⠀⠀⠀⠀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⠀⠀⠀⠀⠀⠀⠀⠀⠀⠀⠀⠀⠀⠀⠀⠀⠀⠀⠀⠀⠀⠁⢹⣿⣿⡿⢕⢕⣸⡏⣿⣿⣿⣿⣿⣿⣿⣿⣿⣾⣿⣿⣿⣿⣿⣿⣿⣿⣿⣿⣿⣿⣿⣿⣿⣿⣿⣿⣿⣿⣿⢿⣿⣧⣷⣷⣾⣕⢝⠀⠀⠀⠀⠀⠀⠀⠀⠀⠀⠀⠀</a:t>
            </a:r>
            <a:br/>
            <a:r>
              <a:t>⠀⠀⠀⠀⠀⠀⠀⠀⠀⠀⠀⠀⠀⠀⠀⠀⠀⠀⠀⠀⢀⢰⣧⢝⢏⢕⢕⣾⣿⣕⣿⣿⣿⣿⣿⣿⣿⣿⣽⢽⣿⣿⣿⣿⣿⣿⣟⣿⣿⣽⣿⣿⣿⣿⣿⣿⣿⣿⡏⢝⢕⣱⣿⣿⣿⣿⣿⣿⣧⠀⠀⠀⠀⠀⠀⠀⠀⠀⠀⠀⠀</a:t>
            </a:r>
            <a:br/>
            <a:r>
              <a:t>⠀⠀⠀⠀⠀⠀⠀⠀⠀⠀⠀⠀⠀⠀⠀⠀⠀⠀⠀⠀⣕⢸⣿⣿⣵⣱⣿⣿⣿⣿⣿⣿⣿⣿⣿⣿⣿⣻⣫⣼⣿⣿⣿⣿⣿⣿⣿⣿⣿⣿⣿⣿⣿⣿⣿⣿⣿⣿⣧⢕⢱⣾⣿⣿⣿⣿⣿⣿⣿⠀⠀⠀⠀⠀⠀⠀⠀⠀⠀⠀⠀</a:t>
            </a:r>
            <a:br/>
            <a:r>
              <a:t>⠀⠀⠀⠀⠀⠀⠀⠀⠀⠀⠀⠀⠀⠀⠀⠀⠀⠀⠀⢔⢕⣿⣿⢟⢜⢻⣻⣿⣯⣵⣾⣿⣿⣿⣿⣿⣿⣿⣿⣿⣿⣿⣿⣿⣿⣿⣿⣿⣿⣿⣿⣿⣿⣿⣿⣿⣿⣿⣿⣿⣿⣿⣿⣿⣿⣿⣿⣿⣿⠀⠀⠀⠀⠀⠀⠀⠀⠀⠀⠀⠀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⠀⠀⠀⠀⠀⠀⠀⠀⠀⠀⠀⠀⠀⠀⠀⠀⠀⠀⠀⠄⢜⢺⢇⡕⣵⣧⡝⢻⢿⢿⢿⢿⣿⣿⣿⣿⣿⣿⣿⣿⣿⣿⣿⣿⣿⣿⣿⣿⣿⣿⣿⣿⣿⣿⣿⣿⣿⣿⣿⣿⣿⣿⣿⣿⣿⣿⣿⣿⣿⠀⠀⠀⠀⠀⠀⠀⠀⠀⠀⠀⠀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⠀⠀⠀⠀⠀⠀⠀⠀⠀⠀⠀⠀⠀⠀⠀⠀⠀⠀⠀⠀⠀⢔⢱⢿⢏⢅⢕⡕⢕⢞⠟⢟⢿⣿⣯⣿⣿⣿⣿⣿⣿⣿⣿⣿⣿⣿⣿⣿⣿⣿⣿⣿⣿⣿⣿⣿⣿⣿⣿⣿⣿⣿⣿⣿⣿⣿⣿⣿⣿⠀⠀⠀⠀⠀⠀⠀⠀⠀⠀⠀⠀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⠀⠀⠀⠀⠀⠀⠀⠀⠀⠀⠀⠀⠀⠀⠀⠀⠀⠀⠀⢄⢕⢕⢑⠑⠑⢕⢅⢜⢜⢇⢕⢕⡕⣜⣾⢿⣿⣿⣿⣿⣿⣿⣿⣿⣿⣿⣿⣿⣿⣿⣿⣿⣿⣿⣿⣿⣿⣿⣿⣿⣿⣿⣿⣿⣿⣿⣿⣿⣿⠀⠀⠀⠀⠀⠀⠀⠀⠀⠀⠀⠀</a:t>
            </a:r>
            <a:br/>
            <a:r>
              <a:t>⠀⠀⠀⠀⠀⠀⠀⠀⠀⠀⠀⠀⠀⠀⢄⠀⢀⠀⠄⢕⢕⢅⢕⢕⢕⢕⢕⣕⣕⣕⣵⣵⣵⣾⣿⣗⣿⣿⣿⣿⣿⣿⣿⣿⣿⣿⣿⣿⣿⣿⣿⣿⢿⢿⢿⢿⢟⢟⢟⣿⣿⣿⣿⣿⣿⣿⣿⣿⣿⠀⠀⠀⠀⠀⠀⠀⠀⠀⠀⠀⠀</a:t>
            </a:r>
            <a:br/>
            <a:r>
              <a:t>⠀⠀⠀⠀⠀⠀⠀⠀⠀⠀⠀⢕⠀⠀⢕⠔⠀⢀⢅⢕⡇⢕⢕⢕⣷⣿⣿⣿⣿⣿⣿⣿⣿⣿⣿⣿⣯⣽⣿⡿⢿⢿⡿⢟⢟⢿⣿⣯⡝⢕⢕⢕⣕⢕⢕⣱⣵⣵⣮⣿⣿⣿⣿⣿⣿⣿⣿⣿⣿⠀⠀⠀⠀⠀⠀⠀⠀⠀⠀⠀⠀</a:t>
            </a:r>
            <a:br/>
            <a:r>
              <a:t>⠀⠀⠀⠀⠀⠀⠀⠀⠀⠀⠀⢕⠀⠀⢕⠕⢕⢕⢕⢕⣷⢕⢕⣾⣿⣿⣿⣿⣿⣿⣿⣿⣿⣿⣿⣿⣿⣿⣿⣿⣇⣵⢕⣕⣵⣷⣷⣾⣿⣿⣿⡿⢏⢕⢝⢿⣿⣿⣯⣿⣿⣿⣿⣿⣿⣿⣿⣿⣿⠀⠀⠀⠀⠀⠀⠀⠀⠀⠀⠀⠀</a:t>
            </a:r>
            <a:br/>
            <a:r>
              <a:t>⠀⠀⠀⠀⠀⠀⠀⠀⠀⠀⠀⢕⠀⠀⢔⢔⢕⢕⢕⢕⡷⡇⣱⣿⣿⣿⣿⣿⣿⣿⣿⣿⣿⣿⣿⣿⣿⣿⣿⣿⣿⢏⢕⢜⢿⣿⣿⣿⣿⣿⡿⢕⢕⣵⣧⡕⢟⢻⢿⢿⣿⣿⣿⣿⣿⣿⣿⣿⣿⠀⠀⠀⠀⠀⠀⠀⠀⠀⠀⠀⠀</a:t>
            </a:r>
            <a:br/>
            <a:r>
              <a:t>⠀⠀⠀⠀⠀⠀⠀⠀⠀⠀⠀⢕⠀⠀⢕⢕⢕⢕⢕⢱⣾⣾⣾⣿⣿⣿⣿⣿⣿⣿⣿⣿⣿⣽⣿⣿⣿⣿⡿⢿⢣⢕⣵⣿⣧⢜⢝⢹⢏⢝⢕⣵⣿⣿⣿⣿⢇⢕⢕⡜⢿⣿⣿⣿⣿⣿⣿⣿⣿⠀⠀⠀⠀⠀⠀⠀⠀⠀⠀⠀⠀</a:t>
            </a:r>
            <a:br/>
            <a:r>
              <a:t>⠀⠀⠀⠀⠀⠀⠀⠀⠀⠀⠀⢕⠀⢀⢕⢕⢕⢕⢕⢸⢽⣿⣿⣿⣿⣿⣿⣿⣿⣿⣿⣿⣿⣿⣿⣿⣿⣿⣿⡇⢕⢸⣿⣿⣿⣕⡕⢜⢕⢕⢕⣽⣿⣿⣿⣿⣷⣷⣕⡇⢕⢹⡿⣿⣿⣿⣿⣿⣿⠀⠀⠀⠀⠀⠀⠀⠀⠀⠀⠀⠀</a:t>
            </a:r>
            <a:br/>
            <a:r>
              <a:t>⠀⠀⠀⠀⠀⠀⠀⠀⠀⠀⠀⠕⠀⢕⢕⢕⠕⢑⢕⢕⣿⣿⣿⣿⣿⣿⣿⣿⣿⣿⣯⣿⣿⣿⣿⣿⣿⣿⣿⢇⣵⣾⣿⣿⣿⣿⣿⡞⢕⢕⣿⣿⣿⣿⣿⣿⣿⣽⣿⢕⢕⢸⣿⣿⣿⣿⣿⣿⣿⠀⠀⠀⠀⠀⠀⠀⠀⠀⠀⠀⠀</a:t>
            </a:r>
            <a:br/>
            <a:r>
              <a:t>⠀⠀⠀⠀⠀⠀⠀⠀⠀⠀⠀⠀⠀⢕⢕⢕⢕⢔⢕⢕⣿⣿⣿⣿⣿⣿⣿⣿⡿⣿⣿⣿⣿⣿⣿⣿⣿⡿⢏⢸⣿⣯⣵⣷⣷⣾⣿⡷⡕⢕⣿⣷⣿⣿⣿⣿⣿⣽⣿⡕⢕⢸⣿⣿⣿⣿⣿⣿⣿⠀⠀⠀⠀⠀⠀⠀⠀⠀⠀⠀⠀</a:t>
            </a:r>
            <a:br/>
            <a:r>
              <a:t>⠀⠀⠀⠀⠀⠀⠀⠀⠀⠀⠀⠀⠀⢕⢕⢕⢕⢕⢕⢕⣽⣿⣿⣿⣿⣿⣿⣿⣧⣵⣵⣾⣿⣿⣿⣿⣿⡇⢕⢸⣿⣿⣿⣿⣿⣿⣿⣿⣾⢕⣿⣿⣿⣿⣿⣿⣿⣿⣿⣗⢕⢸⣿⣿⣿⣿⣿⣿⣿⠀⠀⠀⠀⠀⠀⠀⠀⠀⠀⠀⠀</a:t>
            </a:r>
            <a:br/>
            <a:r>
              <a:t>⠀⠀⠀⠀⠀⠀⠀⠀⠀⠀⠀⠀⠀⢕⢕⢕⢕⢕⢕⢕⢕⣷⣾⣾⣷⣿⣿⣿⣿⣿⣿⣿⣿⣿⣿⣿⣿⣇⢕⢸⣿⣿⣿⣿⣿⣿⣿⣿⣻⢕⣿⣿⣿⣿⣿⣿⣿⣿⣿⣿⢕⢜⣿⣿⣿⣿⣿⣿⣿⠀⠀⠀⠀⠀⠀⠀⠀⠀⠀⠀⠀</a:t>
            </a:r>
            <a:br/>
            <a:r>
              <a:t>⠀⠀⠀⠀⠀⠀⠀⠀⠀⠀⠀⠀⠀⢅⢕⢕⢕⢕⢕⢕⢜⣿⣿⣿⣿⣿⣿⣿⣿⣿⣿⣿⣿⣿⣿⣿⣿⣿⣇⣸⣿⣿⣿⣿⣿⣿⣿⣿⣻⢕⣿⣿⣿⣿⣿⣿⣿⣿⣿⣿⢕⢜⣿⣿⣿⣿⣿⣿⣿⠀⠀⠀⠀⠀⠀⠀⠀⠀⠀⠀⠀</a:t>
            </a:r>
            <a:br/>
            <a:r>
              <a:t>⠀⠀⠀⠀⠀⠀⠀⠀⠀⠀⠀⠀⠀⢕⢕⢕⢕⢕⢕⢕⢸⣿⣿⣿⣿⣿⣿⣿⣿⣿⣿⣿⣿⣿⣿⣿⣿⣿⡿⢟⢻⢿⣿⣿⣿⣿⣿⣿⣿⢕⣿⣿⣿⣿⣿⣿⣿⣿⣿⣿⢕⢕⣿⣿⣿⣿⣿⣿⣿⠀⠀⠀⠀⠀⠀⠀⠀⠀⠀⠀⠀</a:t>
            </a:r>
            <a:br/>
            <a:r>
              <a:t>⠀⠀⠀⠀⠀⠀⠀⠀⠀⠀⠀⠀⢀⢕⢕⢕⢕⢕⢕⢕⢸⣿⣿⣿⣿⣿⣿⣿⣿⣿⣿⣿⣿⣿⣿⣿⣿⣿⢇⢕⢕⢕⠕⠘⠝⠝⢟⢟⢟⢕⣿⣿⣿⣯⣿⣯⣿⣿⣿⣿⢕⢕⣿⣿⣿⣿⣿⣿⣿⠀⠀⠀⠀⠀⠀⠀⠀⠀⠀⠀⠀</a:t>
            </a:r>
            <a:br/>
            <a:r>
              <a:t>⠀⠀⠀⠀⠀⠀⠀⠀⠀⠀⠀⠀⠔⢕⢕⠑⢕⢕⢕⢕⢸⠟⣿⣿⣿⣿⣿⣿⣿⣿⣿⣿⣿⣿⣿⣿⣿⣟⢕⢕⢕⢕⢕⠀⠀⠀⢕⢕⢕⢕⢕⢝⢟⢻⢿⣟⣿⣿⣿⡟⢕⢕⣽⣿⣿⣿⣿⣿⣿⠀⠀⠀⠀⠀⠀⠀⠀⠀⠀⠀⠀</a:t>
            </a:r>
            <a:br/>
            <a:r>
              <a:t>⠀⠀⠀⠀⠀⠀⠀⠀⠀⠀⠀⠀⢑⢕⢔⢀⢕⠕⠑⠀⠀⠀⢹⣿⢝⣿⣿⣿⣿⣿⣿⣿⣿⣿⣿⣿⣿⡟⢕⢕⢕⢕⠕⠀⠀⢕⢕⢕⢕⢕⢕⢕⢕⢕⢕⢜⢻⡿⢿⡧⡕⢕⢸⣿⣿⣿⣿⣿⣿⠀⠀⠀⠀⠀⠀⠀⠀⠀⠀⠀⠀</a:t>
            </a:r>
            <a:br/>
            <a:r>
              <a:t>⠀⠀⠀⠀⠀⠀⠀⠀⠀⠀⠀⠀⠀⠑⠑⠑⠀⠀⠀⠀⠀⠀⠘⠛⠑⠛⠛⠛⠛⠛⠛⠛⠛⠛⠛⠛⠛⠑⠑⠑⠑⠑⠀⠐⠀⠑⠑⠑⠑⠑⠑⠑⠑⠑⠑⠑⠑⠛⠛⠛⠃⠑⠘⠛⠛⠛⠛⠛⠛⠀⠀⠀⠀⠀⠀⠀⠀⠀⠀⠀⠀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⠀⠀⠀⠀⠀⠀⠀⠀⠀⠀⠀⠀⠀⠀⠀⠀⠀⠀⠀⠀⠀⠁⢿⣿⣿⢟⢕⢕⣸⡇⣿⣿⣿⣿⣿⣿⣿⣿⣿⣿⣿⣿⣿⣿⣿⣿⣿⣿⣿⣿⣿⣿⣿⣿⣿⣿⣿⣿⣿⣿⣿⢿⣿⣧⣷⣷⣯⣯⢜⠀⠀⠀⠀⠀⠀⠀⠀⠀⠀⠀⠀</a:t>
            </a:r>
            <a:br/>
            <a:r>
              <a:t>⠀⠀⠀⠀⠀⠀⠀⠀⠀⠀⠀⠀⠀⠀⠀⠀⠀⠀⠀⠀⢀⢰⣧⢝⢙⢕⣕⣿⣿⣧⣿⣿⣿⣿⣿⣿⣿⣿⣿⢿⣿⣿⣿⣿⣿⣿⣻⣿⣿⣿⣿⣿⣿⣿⣿⣿⣿⣿⡏⢕⢕⣸⣿⣿⣿⣿⣿⣿⣇⠀⠀⠀⠀⠀⠀⠀⠀⠀⠀⠀⠀</a:t>
            </a:r>
            <a:br/>
            <a:r>
              <a:t>⠀⠀⠀⠀⠀⠀⠀⠀⠀⠀⠀⠀⠀⠀⠀⠀⠀⠀⠀⠀⣕⣸⣿⣿⣵⣵⣿⣿⣿⣹⣿⣿⣿⣿⣿⣿⣿⣻⢹⣾⣿⣿⣿⣿⣿⣿⣿⣿⣿⣿⣿⣿⣿⣿⣿⣿⣿⣿⣗⢱⣱⣾⣿⣿⣿⣿⣿⣿⣿⠀⠀⠀⠀⠀⠀⠀⠀⠀⠀⠀⠀</a:t>
            </a:r>
            <a:br/>
            <a:r>
              <a:t>⠀⠀⠀⠀⠀⠀⠀⠀⠀⠀⠀⠀⠀⠀⠀⠀⠀⠀⠀⢕⢱⣿⣿⢏⢜⢻⣿⣿⣯⣵⣾⣾⣿⣿⣿⣿⣿⣿⣻⣿⣿⣿⣿⣿⣿⣿⣿⣿⣿⣿⣿⣿⣿⣿⣿⣿⣿⣿⣿⣿⣿⣿⣿⣿⣿⣿⣿⣿⣿⠀⠀⠀⠀⠀⠀⠀⠀⠀⠀⠀⠀</a:t>
            </a:r>
            <a:br/>
            <a:r>
              <a:t>⠀⠀⠀⠀⠀⠀⠀⠀⠀⠀⠀⠀⠀⠀⠀⠀⠀⠀⠀⠄⢕⠜⢇⣕⣵⣧⡝⢝⢯⣿⡿⢿⣿⣿⣿⣿⣿⣿⣽⣿⣿⣿⣿⣿⣿⣿⣿⣿⣿⣿⣿⣿⣿⣿⣿⣿⣿⣿⣿⣿⣿⣿⣿⣿⣿⣿⣿⣿⣿⠀⠀⠀⠀⠀⠀⠀⠀⠀⠀⠀⠀</a:t>
            </a:r>
            <a:br/>
            <a:r>
              <a:t>⠀⠀⠀⠀⠀⠀⠀⠀⠀⠀⠀⠀⠀⠀⠀⠀⠀⠀⠀⠀⠀⢔⢳⣿⡿⢏⢑⢕⢕⢎⢻⢷⢾⣿⣿⣻⣿⣿⣿⣿⣿⣿⣿⣿⣿⣿⣿⣿⣿⣿⣿⣿⣿⣿⣿⣿⣿⣿⣿⣿⣿⣿⣿⣿⣿⣿⣿⣿⣿⠀⠀⠀⠀⠀⠀⠀⠀⠀⠀⠀⠀</a:t>
            </a:r>
            <a:br/>
            <a:r>
              <a:t>⠀⠀⠀⠀⠀⠀⠀⠀⠀⠀⠀⠀⠀⠀⠀⠀⠀⠀⠀⢄⢕⢱⡾⠙⠕⢑⢕⢕⢣⢳⣕⢕⢕⡜⣿⡿⣿⣿⣿⣿⣿⣿⣿⣿⣿⣿⣿⣿⣿⣿⣿⣿⣿⣿⣿⣿⣿⣿⣿⣿⣿⣿⣿⣿⣿⣿⣿⣿⣿⠀⠀⠀⠀⠀⠀⠀⠀⠀⠀⠀⠀</a:t>
            </a:r>
            <a:br/>
            <a:r>
              <a:t>⠀⠀⠀⠀⠀⠀⠀⠀⠀⠀⠀⠀⠀⠀⢄⠀⢀⠀⢔⢕⢱⢺⢕⢕⢕⢕⢕⢕⡕⣕⣕⣕⣝⣹⣿⣿⣿⣿⣿⣿⣿⣿⣿⣿⣿⣿⣿⣿⣿⣿⣿⣿⢿⢿⢿⢟⢟⢟⢻⣿⣿⣿⣿⣿⣿⣿⣿⣿⣿⠀⠀⠀⠀⠀⠀⠀⠀⠀⠀⠀⠀</a:t>
            </a:r>
            <a:br/>
            <a:r>
              <a:t>⠀⠀⠀⠀⠀⠀⠀⠀⠀⠀⠀⢕⠀⠀⢕⢔⢄⢀⢐⢕⣾⡟⢕⢕⢱⣵⣾⣿⣿⣿⣿⣿⣿⣿⣿⣿⣿⣟⣿⣿⢿⢿⢟⢟⢟⡻⣿⣟⡝⢕⢕⢕⣕⢕⢕⣵⣵⣵⣷⣿⣿⣿⣿⣿⣿⣿⣿⣿⣿⠀⠀⠀⠀⠀⠀⠀⠀⠀⠀⠀⠀</a:t>
            </a:r>
            <a:br/>
            <a:r>
              <a:t>⠀⠀⠀⠀⠀⠀⠀⠀⠀⠀⠀⢕⠀⠀⢕⠕⢕⢕⢕⢕⣷⣷⢕⢱⣿⣿⣿⣿⣿⣿⣿⣿⣿⣿⣿⣿⣿⣿⣿⣿⣧⣵⢕⣱⣷⣷⣷⣿⣿⣿⣿⡿⢏⢕⢝⢻⣿⣿⣿⣿⣿⣿⣿⣿⣿⣿⣿⣿⣿⠀⠀⠀⠀⠀⠀⠀⠀⠀⠀⠀⠀</a:t>
            </a:r>
            <a:br/>
            <a:r>
              <a:t>⠀⠀⠀⠀⠀⠀⠀⠀⠀⠀⠀⢕⠀⠀⢄⢔⢕⢕⢕⢕⡷⢿⣱⣼⢿⣿⣿⣿⣿⣿⣿⣿⣿⣿⣿⣿⣿⣿⣿⣿⣿⢏⢕⢜⢻⣿⣿⣿⣿⣿⡿⢕⢕⣵⣧⡕⢟⢿⢿⢻⣿⣿⣿⣿⣿⣿⣿⣿⣿⠀⠀⠀⠀⠀⠀⠀⠀⠀⠀⠀⠀</a:t>
            </a:r>
            <a:br/>
            <a:r>
              <a:t>⠀⠀⠀⠀⠀⠀⠀⠀⠀⠀⠀⢕⠀⠀⢕⢕⢕⢕⢕⢱⢱⣷⣿⣿⣿⣿⣿⣿⣿⣿⣿⣿⣿⣿⣿⣿⣿⣿⣿⡟⢇⢕⣼⣿⣧⢜⢝⢹⢏⢝⢱⣵⣿⣿⣿⣿⢇⢕⢕⡜⢿⣿⣿⣿⣿⣿⣿⣿⣿⠀⠀⠀⠀⠀⠀⠀⠀⠀⠀⠀⠀</a:t>
            </a:r>
            <a:br/>
            <a:r>
              <a:t>⠀⠀⠀⠀⠀⠀⠀⠀⠀⠀⠀⢕⠀⢀⢕⢕⢕⢕⢕⢸⢸⣿⣿⣿⣿⣿⣿⣿⣿⣿⣿⣿⣿⣿⣿⣿⣿⣿⣿⣷⡕⢼⣿⣿⣿⣕⡕⢜⢕⢕⢕⣼⣿⣿⣿⣿⣷⣷⣕⡇⢕⢸⣿⣿⣿⣿⣿⣿⣿⠀⠀⠀⠀⠀⠀⠀⠀⠀⠀⠀⠀</a:t>
            </a:r>
            <a:br/>
            <a:r>
              <a:t>⠀⠀⠀⠀⠀⠀⠀⠀⠀⠀⠀⠕⠀⢕⢕⢕⢕⢁⢕⢕⢺⣿⣿⣿⣿⣿⣿⣿⣿⣿⣿⣿⣿⣿⣿⣿⣿⣿⣿⣿⣷⣿⣿⣿⣿⣿⡿⡗⢕⢕⣿⣟⣿⣿⣿⣿⣯⣽⣿⢕⢕⢸⣿⣿⣿⣿⣿⣿⣿⠀⠀⠀⠀⠀⠀⠀⠀⠀⠀⠀⠀</a:t>
            </a:r>
            <a:br/>
            <a:r>
              <a:t>⠀⠀⠀⠀⠀⠀⠀⠀⠀⠀⠀⠀⠀⢕⢕⢕⢕⢔⢕⢕⢸⣿⣿⣿⣿⣿⣿⣿⣿⡿⣿⣿⣿⣿⣿⣿⣿⣿⡿⢿⣿⣽⣷⣿⣾⣿⣿⣷⡕⢕⣿⣿⣿⣿⣿⣿⣿⣿⣿⣇⢕⢸⣿⣿⣿⣿⣿⣿⣿⠀⠀⠀⠀⠀⠀⠀⠀⠀⠀⠀⠀</a:t>
            </a:r>
            <a:br/>
            <a:r>
              <a:t>⠀⠀⠀⠀⠀⠀⠀⠀⠀⠀⠀⠀⠀⢕⢕⢕⢕⢕⢕⢕⣼⣿⢿⢿⣿⣿⣿⣿⣿⣼⣭⣽⣿⣿⣿⣿⣿⣿⢕⢸⣿⣿⣿⣿⣿⣿⣿⣿⣿⡕⣿⣿⣿⣿⣿⣿⣿⣿⣿⣿⢕⢸⣿⣿⣿⣿⣿⣿⣿⠀⠀⠀⠀⠀⠀⠀⠀⠀⠀⠀⠀</a:t>
            </a:r>
            <a:br/>
            <a:r>
              <a:t>⠀⠀⠀⠀⠀⠀⠀⠀⠀⠀⠀⠀⠀⢕⢕⢕⢕⢕⢕⢕⢱⣷⣷⣿⣷⣾⣿⣿⣿⣿⣿⣿⣿⣿⣿⣿⣿⣯⢕⢸⣿⣿⣿⣿⣿⣿⣿⣿⣿⢕⣿⣿⣿⣿⣿⣿⣿⣿⣿⣿⢕⢜⣿⣿⣿⣿⣿⣿⣿⠀⠀⠀⠀⠀⠀⠀⠀⠀⠀⠀⠀</a:t>
            </a:r>
            <a:br/>
            <a:r>
              <a:t>⠀⠀⠀⠀⠀⠀⠀⠀⠀⠀⠀⠀⠀⢕⢕⢕⢕⢕⢕⢕⢱⣿⣿⣿⣿⣿⣿⣿⣿⣿⣿⣿⣿⣿⣿⣿⣿⣿⣵⣸⣿⣿⣿⣿⣿⣿⣾⣿⣿⢕⣿⣿⣿⣿⣿⣿⣿⣿⣿⣿⢕⢜⣿⣿⣿⣿⣿⣿⣿⠀⠀⠀⠀⠀⠀⠀⠀⠀⠀⠀⠀</a:t>
            </a:r>
            <a:br/>
            <a:r>
              <a:t>⠀⠀⠀⠀⠀⠀⠀⠀⠀⠀⠀⠀⠀⢕⢕⢕⢕⢕⢕⢕⢱⣿⣿⣿⣿⣿⣿⣿⣿⣿⣿⣿⣿⣿⣿⣿⣿⣿⣿⢿⢿⣿⣿⣿⣿⣿⣿⣿⣿⢕⣿⣿⣿⣿⣿⣿⣿⣿⣿⣿⢕⢕⣿⣿⣿⣿⣿⣿⣿⠀⠀⠀⠀⠀⠀⠀⠀⠀⠀⠀⠀</a:t>
            </a:r>
            <a:br/>
            <a:r>
              <a:t>⠀⠀⠀⠀⠀⠀⠀⠀⠀⠀⠀⠀⢄⢕⢕⢕⢕⢕⢕⢕⢸⣿⣿⣿⣿⣿⣿⣿⣿⣿⣿⣿⣿⣿⣿⣿⣿⣿⣿⢕⢕⢕⢝⠝⢟⢟⢿⢿⣿⢕⣿⣿⣿⣿⣿⣿⣿⣿⣿⣷⢕⢕⣿⣿⣿⣿⣿⣿⣿⠀⠀⠀⠀⠀⠀⠀⠀⠀⠀⠀⠀</a:t>
            </a:r>
            <a:br/>
            <a:r>
              <a:t>⠀⠀⠀⠀⠀⠀⠀⠀⠀⠀⠀⠀⠔⢕⠕⠑⢕⢕⢕⢕⢸⣿⣿⣿⣿⣿⣿⣿⣿⣿⣿⣿⣿⣿⣿⣿⣿⣿⡏⢕⢕⢕⢕⠀⠀⠀⢕⢕⢕⢕⢝⢝⢻⢿⣿⣿⣿⣿⣿⡟⢕⢕⣽⣿⣿⣿⣿⣿⣿⠀⠀⠀⠀⠀⠀⠀⠀⠀⠀⠀⠀</a:t>
            </a:r>
            <a:br/>
            <a:r>
              <a:t>⠀⠀⠀⠀⠀⠀⠀⠀⠀⠀⠀⠀⠔⢕⢔⢁⢕⢅⢕⠕⠜⠋⢘⣿⡏⢹⣿⣿⣿⣿⣿⣿⣿⣿⣿⣿⣿⣿⡇⢕⢕⢕⢕⠀⠀⢕⢕⢕⢕⢕⢕⢕⢕⢕⢕⢝⢟⢿⢿⡧⢇⢕⢸⣿⣿⣿⣿⣿⣿⠀⠀⠀⠀⠀⠀⠀⠀⠀⠀⠀⠀</a:t>
            </a:r>
            <a:br/>
            <a:r>
              <a:t>⠀⠀⠀⠀⠀⠀⠀⠀⠀⠀⠀⠀⠀⠑⠑⠑⠑⠁⠀⠀⠀⠀⠑⠛⠃⠘⠛⠛⠛⠛⠛⠛⠛⠛⠛⠛⠛⠛⠑⠑⠑⠑⠑⠐⠀⠑⠑⠑⠑⠑⠑⠑⠑⠑⠑⠑⠑⠙⠛⠛⠃⠑⠘⠛⠛⠛⠛⠛⠛⠀⠀⠀⠀⠀⠀⠀⠀⠀⠀⠀⠀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⠀⠀⠀⠀⠀⠀⠀⠀⠀⠀⠀⠀⠀⠀⠀⠀⠀⠀⠀⠀⠀⠁⢻⣿⣿⢟⢕⢕⣸⡇⣿⣿⣿⣿⣿⣿⣿⣿⣿⣿⣿⣿⣿⣿⣿⣿⣿⣿⣿⣿⣿⣿⣿⣿⣿⣿⣿⣿⣿⣿⣿⢿⣿⣷⣿⣿⣾⣵⢜⠀⠀⠀⠀⠀⠀⠀⠀⠀⠀⠀⠀</a:t>
            </a:r>
            <a:br/>
            <a:r>
              <a:t>⠀⠀⠀⠀⠀⠀⠀⠀⠀⠀⠀⠀⠀⠀⠀⠀⠀⠀⠀⠀⢀⢰⣧⢝⢕⢕⣱⣿⣿⣷⣿⣿⣿⣿⣿⣿⣿⣿⣿⣿⣿⣿⣿⣿⣿⣿⣿⣿⣿⣿⣿⣿⣿⣿⣿⣿⣿⣿⡏⢕⢕⣼⣿⣿⣿⣿⣿⣿⣏⠀⠀⠀⠀⠀⠀⠀⠀⠀⠀⠀⠀</a:t>
            </a:r>
            <a:br/>
            <a:r>
              <a:t>⠀⠀⠀⠀⠀⠀⠀⠀⠀⠀⠀⠀⠀⠀⠀⠀⠀⠀⠀⢀⢕⣼⣿⣿⣵⣼⣿⣿⣿⣿⣿⣿⣿⣿⣿⣿⣿⣿⣹⣾⣿⣿⣿⣿⣿⣿⣿⣿⣿⣿⣿⣿⣿⣿⣿⣿⣿⣿⣷⢕⢱⣿⣿⣿⣿⣿⣿⣿⣿⠀⠀⠀⠀⠀⠀⠀⠀⠀⠀⠀⠀</a:t>
            </a:r>
            <a:br/>
            <a:r>
              <a:t>⠀⠀⠀⠀⠀⠀⠀⠀⠀⠀⠀⠀⠀⠀⠀⠀⠀⠀⠀⢕⢕⣿⡿⢏⢜⢻⣿⣿⣇⣵⣷⣿⣿⣿⣿⣿⣿⣿⣿⣿⣿⣿⣿⣿⣿⣿⣿⣿⣿⣿⣿⣿⣿⣿⣿⣿⣿⣿⣿⣿⣿⣿⣿⣿⣿⣿⣿⣿⣿⠀⠀⠀⠀⠀⠀⠀⠀⠀⠀⠀⠀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⠀⠀⠀⠀⠀⠀⠀⠀⠀⠀⠀⠀⠀⠀⠀⠀⠀⠀⠀⠔⢕⠟⢕⣕⣵⣷⡝⢝⣧⣽⣿⣿⣿⣿⣿⣿⣿⣿⣺⣿⣿⣿⣿⣿⣿⣿⣿⣿⣿⣿⣿⣿⣿⣿⣿⣿⣿⣿⣿⣿⣿⣿⣿⣿⣿⣿⣿⣿⣿⠀⠀⠀⠀⠀⠀⠀⠀⠀⠀⠀⠀</a:t>
            </a:r>
            <a:br/>
            <a:r>
              <a:t>⠀⠀⠀⠀⠀⠀⠀⠀⠀⠀⠀⠀⠀⠀⠀⠀⠀⠀⠀⠀⠀⢕⢺⣿⣿⡿⢇⢕⢕⢜⢵⢷⢷⣿⣿⣟⣿⣿⣿⣿⣿⣿⣿⣿⣿⣿⣿⣿⣿⣿⣿⣿⣿⣿⣿⣿⣿⣿⣿⣿⣿⣿⣿⣿⣿⣿⣿⣿⣿⠀⠀⠀⠀⠀⠀⠀⠀⠀⠀⠀⠀</a:t>
            </a:r>
            <a:br/>
            <a:r>
              <a:t>⠀⠀⠀⠀⠀⠀⠀⠀⠀⠀⠀⠀⠀⠀⠀⠀⠀⠀⢀⢄⢕⣱⣿⡟⠙⠕⢕⢕⢜⢕⣧⢕⢕⢕⢝⢻⣿⣿⣿⣿⣿⣿⣿⣿⣿⣿⣿⣿⣿⣿⣿⣿⣿⣿⣿⣿⣿⣿⣿⣿⣿⣿⣿⣿⣿⣿⣿⣿⣿⠀⠀⠀⠀⠀⠀⠀⠀⠀⠀⠀⠀</a:t>
            </a:r>
            <a:br/>
            <a:r>
              <a:t>⠀⠀⠀⠀⠀⠀⠀⠀⠀⠀⠀⢀⠀⠀⢄⠀⢁⠀⢄⢕⢱⣿⣟⢕⢕⢰⢕⢕⢕⢕⢕⣕⣕⣇⣹⣿⣧⣿⣿⣿⣿⣿⣿⣿⣿⣿⣿⣿⣿⣿⡿⢿⢿⢿⢟⢟⢻⢏⢻⣿⣿⣿⣿⣿⣿⣿⣿⣿⣿⠀⠀⠀⠀⠀⠀⠀⠀⠀⠀⠀⠀</a:t>
            </a:r>
            <a:br/>
            <a:r>
              <a:t>⠀⠀⠀⠀⠀⠀⠀⠀⠀⠀⠀⢕⠀⠀⢕⢔⢀⢀⢐⢕⣾⣿⡟⢕⢕⣱⣵⣷⣿⣿⣿⣿⣿⣿⣿⣿⣿⣿⢟⣿⡿⢟⡟⢟⢟⣽⣿⣟⡕⢕⣕⣕⣕⢕⢕⣵⣵⣵⣾⣿⣿⣿⣿⣿⣿⣿⣿⣿⣿⠀⠀⠀⠀⠀⠀⠀⠀⠀⠀⠀⠀</a:t>
            </a:r>
            <a:br/>
            <a:r>
              <a:t>⠀⠀⠀⠀⠀⠀⠀⠀⠀⠀⠀⢕⠀⠀⢕⠕⢕⢕⢕⢕⣾⣿⡇⢕⢱⣿⣿⣿⣿⣿⣿⣿⣿⣿⣿⣿⣿⣿⣿⣿⣧⣵⢵⣵⣷⣷⣾⣿⣿⣿⣿⡿⢏⢕⢝⢻⣿⣿⣿⣿⣿⣿⣿⣿⣿⣿⣿⣿⣿⠀⠀⠀⠀⠀⠀⠀⠀⠀⠀⠀⠀</a:t>
            </a:r>
            <a:br/>
            <a:r>
              <a:t>⠀⠀⠀⠀⠀⠀⠀⠀⠀⠀⠀⢕⠀⠀⢕⢔⢕⢕⢕⢕⣾⢿⣿⣵⡾⣿⣿⣿⣿⣿⣿⣿⣿⣿⣿⣿⣿⣿⣿⣿⡿⢇⢕⢜⢿⣿⣿⣿⣿⣿⢟⢕⢕⣷⣷⣕⢝⢻⢟⢻⣿⣿⣿⣿⣿⣿⣿⣿⣿⠀⠀⠀⠀⠀⠀⠀⠀⠀⠀⠀⠀</a:t>
            </a:r>
            <a:br/>
            <a:r>
              <a:t>⠀⠀⠀⠀⠀⠀⠀⠀⠀⠀⠀⢕⠐⠀⢕⢕⢕⢔⢕⢱⢸⣿⣿⣿⣿⣿⣿⣿⣿⣿⣿⣿⣿⣿⣟⣿⣿⣿⣿⣿⡇⢱⣾⣿⣧⢕⢝⢹⢝⢕⢱⣷⣿⣿⣿⣿⢕⢕⢕⡝⢿⣿⣿⣿⣿⣿⣿⣿⣿⠀⠀⠀⠀⠀⠀⠀⠀⠀⠀⠀⠀</a:t>
            </a:r>
            <a:br/>
            <a:r>
              <a:t>⠀⠀⠀⠀⠀⠀⠀⠀⠀⠀⠀⢕⠀⠀⢕⢕⢕⢕⢕⢱⣸⣿⣿⣿⣿⣿⣿⣿⣿⣿⣿⣿⣿⣿⣿⣿⣿⣿⣿⣿⣵⢼⣿⣿⣟⣕⣕⢗⢕⢕⢕⣵⣿⣿⣿⣿⣷⣷⣧⡇⢕⢻⣿⣿⣿⣿⣿⣿⣿⠀⠀⠀⠀⠀⠀⠀⠀⠀⠀⠀⠀</a:t>
            </a:r>
            <a:br/>
            <a:r>
              <a:t>⠀⠀⠀⠀⠀⠀⠀⠀⠀⠀⠀⠕⠀⢕⢕⢕⢑⠅⢕⢕⢺⣿⣿⣿⣿⣿⣿⣿⣿⣿⣻⣟⣻⣿⣿⣿⣿⣿⣿⣿⣿⣿⣿⣿⣿⣿⢿⣗⢕⢕⣟⣿⣿⣿⣿⣽⣿⣿⣿⡇⢕⢹⣿⣿⣿⣿⣿⣿⣿⠀⠀⠀⠀⠀⠀⠀⠀⠀⠀⠀⠀</a:t>
            </a:r>
            <a:br/>
            <a:r>
              <a:t>⠀⠀⠀⠀⠀⠀⠀⠀⠀⠀⠀⠀⠀⢕⢕⢕⢕⢔⢕⢕⢕⣿⣿⣿⣿⣿⣿⣿⣿⣿⡿⣿⣿⣿⣿⣿⣿⣿⣿⣿⣷⣽⣷⣿⣿⣿⣷⣷⡇⢕⣿⣿⣿⣿⣿⣿⣿⣿⣿⡧⢕⢸⣿⣿⣿⣿⣿⣿⣿⠀⠀⠀⠀⠀⠀⠀⠀⠀⠀⠀⠀</a:t>
            </a:r>
            <a:br/>
            <a:r>
              <a:t>⠀⠀⠀⠀⠀⠀⠀⠀⠀⠀⠀⠀⠀⢕⢕⢕⢕⢕⢕⢕⢸⣽⢿⡿⣿⣿⣿⣿⣿⣧⣜⣏⣽⣿⣿⣿⣿⣿⡇⢸⣿⣿⣿⣿⣿⣿⣿⣿⣷⢕⣿⣿⣿⣿⣿⣿⣿⣿⣿⣯⢕⢸⣿⣿⣿⣿⣿⣿⣿⠀⠀⠀⠀⠀⠀⠀⠀⠀⠀⠀⠀</a:t>
            </a:r>
            <a:br/>
            <a:r>
              <a:t>⠀⠀⠀⠀⠀⠀⠀⠀⠀⠀⠀⠀⠀⢕⢕⢕⢕⢕⢕⢕⢱⣷⣷⣾⣷⣾⣿⣿⣿⣿⣿⣿⣿⣿⣿⣿⣿⣿⡇⢸⣿⣿⣿⣿⣿⣿⣿⣿⣿⢕⣿⣿⣿⣿⣿⣿⣿⣿⣿⣿⢕⢸⣿⣿⣿⣿⣿⣿⣿⠀⠀⠀⠀⠀⠀⠀⠀⠀⠀⠀⠀</a:t>
            </a:r>
            <a:br/>
            <a:r>
              <a:t>⠀⠀⠀⠀⠀⠀⠀⠀⠀⠀⠀⠀⠀⢕⢕⢕⢕⢕⢕⢕⢱⣿⣿⣿⣿⣿⣿⣿⣿⣿⣿⣿⣿⣿⣿⣿⣿⣿⣧⣸⣿⣿⣿⣿⣿⣿⣿⣿⣿⢕⣿⣿⣿⣿⣿⣿⣿⣿⣿⣿⢕⢜⣿⣿⣿⣿⣿⣿⣿⠀⠀⠀⠀⠀⠀⠀⠀⠀⠀⠀⠀</a:t>
            </a:r>
            <a:br/>
            <a:r>
              <a:t>⠀⠀⠀⠀⠀⠀⠀⠀⠀⠀⠀⠀⠀⢕⢕⢕⢕⢕⢕⢕⢱⣿⣿⣿⣿⣿⣿⣿⣿⣿⣿⣿⣿⣿⣿⣿⣿⣿⣿⣿⢿⢿⣿⣿⣿⣿⣿⣿⣿⢕⣿⣿⣿⣿⣿⣿⣿⣿⣿⣿⢕⢕⣿⣿⣿⣿⣿⣿⣿⠀⠀⠀⠀⠀⠀⠀⠀⠀⠀⠀⠀</a:t>
            </a:r>
            <a:br/>
            <a:r>
              <a:t>⠀⠀⠀⠀⠀⠀⠀⠀⠀⠀⠀⠀⢀⢕⢕⢕⢕⢕⢕⢕⢸⣿⣿⣿⣿⣿⣿⣿⣿⣿⣿⣿⣿⣿⣿⣿⣿⣿⣿⡟⢕⢕⢝⢟⢻⢿⢿⣿⣿⢕⣿⣿⣿⣿⣿⣿⣿⣿⣿⣷⢕⢕⣿⣿⣿⣿⣿⣿⣿⠀⠀⠀⠀⠀⠀⠀⠀⠀⠀⠀⠀</a:t>
            </a:r>
            <a:br/>
            <a:r>
              <a:t>⠀⠀⠀⠀⠀⠀⠀⠀⠀⠀⠀⠀⠕⢕⠕⠑⢕⢕⢕⢕⢸⣿⣿⣿⣿⣿⣿⣿⣿⣿⣿⣿⣿⣿⣿⣿⣿⣿⣿⢇⢕⢕⢕⠑⠀⢀⢕⢕⢜⢕⢟⢟⢿⣿⣿⣿⣿⣿⣿⡏⡕⢕⢽⣿⣿⣿⣿⣿⣿⠀⠀⠀⠀⠀⠀⠀⠀⠀⠀⠀⠀</a:t>
            </a:r>
            <a:br/>
            <a:r>
              <a:t>⠀⠀⠀⠀⠀⠀⠀⠀⠀⠀⠀⠀⢔⢕⢕⢅⢕⢕⢕⢕⢸⡿⠗⣿⡯⢕⣿⣿⣿⣿⣿⣿⣿⣿⣿⣿⣿⣿⣿⢕⢕⢕⢕⢕⠀⢕⢕⢕⢅⢔⢕⢕⢕⢕⢝⢟⢻⢿⣿⣗⢇⢕⢸⣿⣿⣿⣿⣿⣿⠀⠀⠀⠀⠀⠀⠀⠀⠀⠀⠀⠀</a:t>
            </a:r>
            <a:br/>
            <a:r>
              <a:t>⠀⠀⠀⠀⠀⠀⠀⠀⠀⠀⠀⠀⠁⠑⠑⠘⠑⠀⠑⠑⠁⠀⠀⠛⠃⠁⠛⠛⠛⠛⠛⠛⠛⠛⠛⠛⠛⠛⠃⠑⠑⠑⠑⠑⠐⠁⠑⠑⠑⠑⠑⠑⠑⠑⠑⠑⠑⠑⠛⠛⠃⠑⠘⠛⠛⠛⠛⠛⠛⠀⠀⠀⠀⠀⠀⠀⠀⠀⠀⠀⠀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⠀⠀⠀⠀⠀⠀⠀⠀⠀⠀⠀⣿⣿⣿⣿⣿⣿⣿⣿⣿⣿⣿⣿⣿⣿⣿⣿⣿⣿⣿⣿⣿⣿⣿⣿⣿⣿⣿⣿⣿⣿⣿⣿⣿⣿⣿⣿⣿⢏⢟⣻⣿⣿⣿⣿⣿⣿⣿⣿⣿⣿⣿⣿⣿⣿⣿⣿⣿⣿⠀⠀⠀⠀⠀⠀⠀⠀⠀⠀⠀⠀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⠀⠀⠀⠀⠀⠀⠀⠀⠀⠀⠀⣿⣿⣿⣿⣿⣿⣿⣿⣿⣿⣿⣿⣿⣿⣿⣿⣿⣿⣿⣿⣿⣿⣿⣿⣿⣿⣿⣿⣿⣿⣿⣿⣿⣿⣿⢟⢕⢕⢕⡕⢝⢿⣿⣿⣿⣿⣿⣿⣿⣿⣿⣿⣿⣿⣿⣿⣿⣿⠀⠀⠀⠀⠀⠀⠀⠀⠀⠀⠀⠀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⠀⠀⠀⠀⠀⠀⠀⠀⠀⠀⠀⣿⣿⣿⣿⣿⣿⣿⣿⣿⣿⣿⣿⣿⣿⣿⣿⣿⣿⣿⣿⣿⣿⣿⣿⣿⣿⣿⣿⣿⣿⡿⢇⢕⢕⢕⢕⢕⢵⢟⢇⢕⢕⢟⣿⣿⣿⣿⣿⣿⣿⣿⣿⣿⣿⣿⣿⣿⣿⠀⠀⠀⠀⠀⠀⠀⠀⠀⠀⠀⠀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⠀⠀⠀⠀⠀⠀⠀⠀⠀⠀⠀⣿⣿⣿⣿⣿⣿⣿⣿⣿⣿⣿⣿⣿⣿⣿⣿⣿⣿⣿⣿⣿⣿⣿⣿⣿⣿⣿⣿⣿⣷⣵⣵⡕⢕⢕⢕⢕⢕⢕⢕⢕⢕⢕⣿⣿⣿⣿⣿⣿⣿⣿⣿⣿⣿⣿⣿⣿⣿⠀⠀⠀⠀⠀⠀⠀⠀⠀⠀⠀⠀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⠀⠀⠀⠀⠀⠀⠀⠀⠀⠀⠀⣿⣿⣿⣿⣿⣿⣿⣿⣿⣿⣿⣿⣿⣿⣿⣿⣿⣿⣿⣿⣿⣿⣿⣿⣿⣿⣿⣿⣿⣿⣿⣿⣿⢿⢇⢕⢕⢕⢕⢵⢕⢕⢕⢻⣿⣿⣿⣿⣿⣿⣿⣿⣿⣿⣿⣿⣿⣿⠀⠀⠀⠀⠀⠀⠀⠀⠀⠀⠀⠀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⠀⠀⠀⠀⠀⠀⠀⠀⠀⠀⠀⣿⣿⣿⣿⣿⣿⣿⣿⣿⣿⣿⣿⣿⣿⣿⣿⣿⣿⣿⣿⣿⣿⣿⣿⣿⣿⣿⣿⣿⣿⣿⣿⣿⣷⣷⢕⢕⢕⢕⢕⢕⢕⢕⣾⣿⣿⣿⣿⣿⣿⣿⣿⣿⣿⣿⣿⣿⣿⠀⠀⠀⠀⠀⠀⠀⠀⠀⠀⠀⠀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⠀⠀⠀⠀⠀⠀⠀⠀⠀⠀⠀⣿⣿⣿⣿⣿⣿⣿⣿⣿⣿⣿⣿⣿⣿⣿⣿⣿⣿⣿⣿⣿⣿⣿⣿⣿⣿⣿⣿⣿⣿⣿⣿⣿⡏⢕⢕⢕⢕⢕⢕⢕⢱⢾⣿⣿⣿⣿⣿⣿⣿⣿⣿⣿⣿⣿⣿⣿⣿⠀⠀⠀⠀⠀⠀⠀⠀⠀⠀⠀⠀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⠀⠀⠀⠀⠀⠀⠀⠀⠀⠀⠀⣿⣿⣿⣿⣿⣿⣿⣿⣿⣿⣿⣿⣿⣿⣿⣿⣿⣿⣿⣿⣿⣿⣿⣿⣿⣿⣿⣿⣿⣿⣿⣿⣿⣿⡕⢕⢕⢕⢕⢕⢕⢕⢸⣿⣿⣿⣿⣿⣿⣿⣿⣿⣿⣿⣿⣿⣿⣿⠀⠀⠀⠀⠀⠀⠀⠀⠀⠀⠀⠀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⠀⠀⠀⠀⠀⠀⠀⠀⠀⠀⠀⣿⣿⣿⣿⣿⣿⣿⣿⣿⣿⣿⣿⣿⣿⣿⣿⣿⣿⣿⣿⣿⣿⣿⣿⣿⣿⢟⢏⢝⢝⢏⢇⢕⢕⢕⢕⢕⢕⢕⢕⢕⢕⢱⣿⣿⣿⣿⣿⣿⣿⣿⣿⣿⣿⣿⣿⣿⣿⠀⠀⠀⠀⠀⠀⠀⠀⠀⠀⠀⠀</a:t>
            </a:r>
            <a:br/>
            <a:r>
              <a:t>⠀⠀⠀⠀⠀⠀⠀⠀⠀⠀⠀⣿⣿⣿⣿⣿⣿⣿⣿⣿⣿⣿⣿⣿⣿⣿⣿⣿⣿⣿⣿⣿⣿⣿⡿⢟⢕⢕⢕⢕⢕⢕⢕⢕⢕⢕⢕⢕⢕⢕⢕⢕⢕⢹⣿⣿⣿⣿⣿⣿⣿⣿⣿⣿⣿⣿⣿⣿⣿⠀⠀⠀⠀⠀⠀⠀⠀⠀⠀⠀⠀</a:t>
            </a:r>
            <a:br/>
            <a:r>
              <a:t>⠀⠀⠀⠀⠀⠀⠀⠀⠀⠀⠀⣿⣿⣿⣿⣿⣿⣿⣿⣿⣿⣿⣿⣿⣿⣿⣿⣿⣿⣿⣿⢟⢏⢕⣱⢇⢕⢕⢕⣷⢕⣵⢟⢕⢕⢕⡱⢇⢕⢕⢕⢕⢕⢜⢟⢿⣿⣿⣿⣿⣿⣿⣿⣿⣿⣿⣿⣿⣿⠀⠀⠀⠀⠀⠀⠀⠀⠀⠀⠀⠀</a:t>
            </a:r>
            <a:br/>
            <a:r>
              <a:t>⠀⠀⠀⠀⠀⠀⠀⠀⠀⠀⠀⣿⣿⣿⣿⣿⣿⣿⣿⣿⣿⣿⣿⣿⣿⣿⣿⣿⣿⣿⣯⣵⣧⣷⣧⣕⣷⣿⣿⡿⢟⢕⢕⢕⣱⢇⢕⢕⢕⢕⢕⢕⢕⢕⢕⢕⢕⢝⢝⢟⢻⢿⢿⢿⣿⣿⣿⣿⣿⠀⠀⠀⠀⠀⠀⠀⠀⠀⠀⠀⠀</a:t>
            </a:r>
            <a:br/>
            <a:r>
              <a:t>⠀⠀⠀⠀⠀⠀⠀⠀⠀⠀⠀⣿⣿⣿⣿⣿⣿⣿⣿⣿⣿⣿⣿⣿⣿⣿⣿⣿⣿⣿⣿⣿⣿⣿⣿⣿⣿⣏⢇⢕⢕⢕⣱⣵⢞⢕⢕⢕⢕⢕⢕⢕⢕⢕⢕⢕⢕⢕⢕⢕⢕⢕⢕⢜⣿⣯⢕⢕⢜⠀⠀⠀⠀⠀⠀⠀⠀⠀⠀⠀⠀</a:t>
            </a:r>
            <a:br/>
            <a:r>
              <a:t>⠀⠀⠀⠀⠀⠀⠀⠀⠀⠀⠀⣿⣿⣿⣿⣿⣿⣿⣿⣿⣿⣿⣿⣿⣽⣿⣿⣿⣿⣿⣿⣿⣿⣿⣿⣿⣿⣿⣵⣵⡷⢟⢏⢕⢕⢕⢕⢕⢔⢕⢕⢕⢕⢕⢕⢕⢕⢕⢕⢕⢕⢕⢕⢱⣿⣿⣇⢕⢕⠀⠀⠀⠀⠀⠀⠀⠀⠀⠀⠀⠀</a:t>
            </a:r>
            <a:br/>
            <a:r>
              <a:t>⠀⠀⠀⠀⠀⠀⠀⠀⠀⠀⠀⣿⣿⣿⣿⣿⣿⣿⣿⣿⣿⣿⣿⣿⡿⣿⣿⣿⣿⣿⣿⣿⣿⣿⣿⡟⢟⡝⢕⢕⢕⢕⢕⢕⢕⢕⢕⢕⢕⢕⢕⢕⢕⢕⢕⢕⢕⢕⢕⢕⢕⢕⢕⢸⣿⣿⣿⢕⢕⠀⠀⠀⠀⠀⠀⠀⠀⠀⠀⠀⠀</a:t>
            </a:r>
            <a:br/>
            <a:r>
              <a:t>⠀⠀⠀⠀⠀⠀⠀⠀⠀⠀⠀⣿⣿⣿⣿⣿⣿⣿⣿⣿⣿⣿⣿⣿⡇⢿⣿⣿⣿⣿⣿⣿⣿⣿⣿⣿⣿⣿⣿⣿⣿⣿⣿⣷⣷⣕⢕⢕⢕⢕⢕⢕⢕⢕⢕⢕⢕⢕⢕⢕⢕⢕⢕⢸⣿⣿⣿⡇⢕⠀⠀⠀⠀⠀⠀⠀⠀⠀⠀⠀⠀</a:t>
            </a:r>
            <a:br/>
            <a:r>
              <a:t>⠀⠀⠀⠀⠀⠀⠀⠀⠀⠀⠀⣿⣿⣿⣿⣿⣿⣿⣿⣿⣿⣿⣿⣿⣧⢜⣿⣿⣿⣿⣿⣿⣿⢝⢻⣿⣿⣿⣿⣿⣿⣿⣿⣿⣿⣿⢕⢕⢕⢕⢕⢕⢕⢕⢕⢕⢕⢕⢕⢕⢕⢕⢕⣸⣿⣿⣿⣷⢕⠀⠀⠀⠀⠀⠀⠀⠀⠀⠀⠀⠀</a:t>
            </a:r>
            <a:br/>
            <a:r>
              <a:t>⠀⠀⠀⠀⠀⠀⠀⠀⠀⠀⠀⣿⣿⣿⣿⣿⣿⣿⣿⣿⣿⣿⣿⣿⣿⡇⢻⣿⣿⣿⣿⣿⣿⢇⢜⢿⣿⣿⣿⣿⣿⣿⣿⣿⣿⣿⣧⢕⢕⢕⢕⢕⢕⢕⢕⢕⢕⢕⢕⢕⢕⢕⢱⣿⣿⣿⣿⣿⡕⠀⠀⠀⠀⠀⠀⠀⠀⠀⠀⠀⠀</a:t>
            </a:r>
            <a:br/>
            <a:r>
              <a:t>⠀⠀⠀⠀⠀⠀⠀⠀⠀⠀⠀⠛⠛⠛⠛⠛⠛⠛⠛⠛⠛⠛⠛⠛⠛⠓⠘⠛⠛⠛⠛⠛⠛⠃⠑⠑⠛⠛⠛⠛⠛⠛⠛⠛⠛⠛⠛⠃⠑⠑⠑⠑⠑⠑⠑⠑⠑⠑⠑⠑⠑⠑⠛⠛⠛⠛⠛⠛⠃⠀⠀⠀⠀⠀⠀⠀⠀⠀⠀⠀⠀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⠀⠀⠀⠀⠀⠀⠀⠀⠀⠀⠀⠀⠀⠀⠀⠀⠀⠀⠀⠀⠀⠁⢻⣿⣿⢟⢕⣕⣼⡇⣿⣿⣿⣿⣿⣿⣿⣿⣿⣿⣿⣿⣿⣿⣿⣿⣿⣿⣿⣿⣿⣿⣿⣿⣿⣿⣿⣿⣿⣿⡿⢟⣿⣿⣿⣿⣿⣧⣕⠀⠀⠀⠀⠀⠀⠀⠀⠀⠀⠀⠀</a:t>
            </a:r>
            <a:br/>
            <a:r>
              <a:t>⠀⠀⠀⠀⠀⠀⠀⠀⠀⠀⠀⠀⠀⠀⠀⠀⠀⠀⠀⠀⢄⢱⣷⡜⢕⢕⣵⣿⣿⣷⣿⣿⣿⣿⣿⣿⣿⣿⣾⢿⣿⣿⣿⣿⣿⣿⣯⣿⣿⣿⣿⣿⣿⣿⣿⣿⣿⣿⡇⢕⢕⢼⣿⣿⣿⣿⣿⣿⣧⠀⠀⠀⠀⠀⠀⠀⠀⠀⠀⠀⠀</a:t>
            </a:r>
            <a:br/>
            <a:r>
              <a:t>⠀⠀⠀⠀⠀⠀⠀⠀⠀⠀⠀⠀⠀⠀⠀⠀⠀⠀⠀⢀⢵⣼⣿⣿⢾⣾⣿⣿⣯⢾⢿⣿⣿⣿⣿⣿⣿⣽⣵⣾⣿⣿⣿⣿⣿⣿⣿⣿⣿⣿⣿⣿⣿⣿⣿⣿⣿⣿⣷⣕⣱⣿⣿⣿⣿⣿⣿⣿⣿⠀⠀⠀⠀⠀⠀⠀⠀⠀⠀⠀⠀</a:t>
            </a:r>
            <a:br/>
            <a:r>
              <a:t>⠀⠀⠀⠀⠀⠀⠀⠀⠀⠀⠀⠀⠀⠀⠀⠀⠀⠀⠀⠕⢕⢿⡿⢏⢕⢝⣽⣿⡷⣷⣿⣿⣿⣿⣿⣿⣿⣿⣾⣿⣿⣿⣿⣿⣿⣿⣿⣿⣿⣿⣿⣿⣿⣿⣿⣿⣿⣿⣿⣿⣿⣿⣿⣿⣿⣿⣿⣿⣿⠀⠀⠀⠀⠀⠀⠀⠀⠀⠀⠀⠀</a:t>
            </a:r>
            <a:br/>
            <a:r>
              <a:t>⠀⠀⠀⠀⠀⠀⠀⠀⠀⠀⠀⠀⠀⠀⠀⠀⠀⠀⠀⠔⠕⠝⢕⣱⣷⣷⡕⢝⡷⡿⢿⢿⢿⢿⢻⣿⣿⣿⢿⣿⣿⣿⣿⣿⣿⣿⣿⣿⣿⣿⣿⣿⣿⣿⣿⣿⣿⣿⣿⣿⣿⣿⣿⣿⣿⣿⣿⣿⣿⠀⠀⠀⠀⠀⠀⠀⠀⠀⠀⠀⠀</a:t>
            </a:r>
            <a:br/>
            <a:r>
              <a:t>⠀⠀⠀⠀⠀⠀⠀⠀⠀⠀⠀⠀⠀⠀⠀⠀⠀⠀⠀⠀⢀⢕⢜⣿⣿⣿⡷⢕⢅⢕⢕⢜⢟⢿⢻⢿⣷⣿⣿⣿⣿⣿⣿⣿⣿⣿⣿⣿⣿⣿⣿⣿⣿⣿⣿⣿⣿⣿⣿⣿⣿⣿⣿⣿⣿⣿⣿⣿⣿⠀⠀⠀⠀⠀⠀⠀⠀⠀⠀⠀⠀</a:t>
            </a:r>
            <a:br/>
            <a:r>
              <a:t>⠀⠀⠀⠀⠀⠀⠀⠀⠀⠀⠀⠀⠀⠀⠀⠀⠀⠀⠀⢔⢕⢱⣿⣿⡟⠕⠕⢑⢕⢕⢣⢳⢱⢱⢕⣕⣿⡿⢿⣿⣿⣿⣿⣿⣿⣿⣿⣿⣿⣿⣿⣿⣿⣿⣿⣿⣿⣿⣿⣿⣿⣿⣿⣿⣿⣿⣿⣿⣿⠀⠀⠀⠀⠀⠀⠀⠀⠀⠀⠀⠀</a:t>
            </a:r>
            <a:br/>
            <a:r>
              <a:t>⠀⠀⠀⠀⠀⠀⠀⠀⠀⠀⠀⢀⠀⠀⢔⢀⢅⠀⢔⢕⢸⣿⣿⣿⢕⢕⢕⢕⢕⢕⢕⣕⣱⣵⣵⣵⣿⣿⣾⣿⣿⣿⣿⣿⣿⣿⣿⣿⣿⢿⢿⢿⢟⢟⢟⢟⢝⢝⢽⣿⣿⣿⣿⣿⣿⣿⣿⣿⣿⠀⠀⠀⠀⠀⠀⠀⠀⠀⠀⠀⠀</a:t>
            </a:r>
            <a:br/>
            <a:r>
              <a:t>⠀⠀⠀⠀⠀⠀⠀⠀⠀⠀⠀⢕⠀⠀⢕⢕⢔⢄⢅⢕⣿⣿⣿⣿⢕⢕⢕⣵⣾⣿⣿⣿⣿⣿⣿⣿⣿⣿⣿⣯⣿⣿⡏⢝⢝⢿⢿⣽⣕⣕⣕⣕⣵⢕⣱⣷⣷⣷⣿⣿⣿⣿⣿⣿⣿⣿⣿⣿⣿⠀⠀⠀⠀⠀⠀⠀⠀⠀⠀⠀⠀</a:t>
            </a:r>
            <a:br/>
            <a:r>
              <a:t>⠀⠀⠀⠀⠀⠀⠀⠀⠀⠀⠀⢕⠀⠀⢕⠕⢕⢕⢕⢕⡿⣿⣿⣿⡕⢕⣿⣿⣿⣿⣿⣿⣿⣿⣿⣿⣿⣿⣿⣿⣿⣿⣧⣵⣾⣿⣿⣿⣿⣿⣿⡟⢕⢕⢜⢻⣿⣿⣷⣿⣿⣿⣿⣿⣿⣿⣿⣿⣿⠀⠀⠀⠀⠀⠀⠀⠀⠀⠀⠀⠀</a:t>
            </a:r>
            <a:br/>
            <a:r>
              <a:t>⠀⠀⠀⠀⠀⠀⠀⠀⠀⠀⠀⢕⠀⠀⢔⢕⢕⢕⢕⢕⢿⢿⢻⣿⣷⢷⣿⣿⣿⣿⣿⣿⣿⣿⣿⣿⣿⣿⣿⣿⣿⣿⢇⣕⢻⢿⣿⣿⣿⣿⢟⢕⣱⣾⣷⣕⢝⢟⢟⢿⣿⣿⣿⣿⣿⣿⣿⣿⣿⠀⠀⠀⠀⠀⠀⠀⠀⠀⠀⠀⠀</a:t>
            </a:r>
            <a:br/>
            <a:r>
              <a:t>⠀⠀⠀⠀⠀⠀⠀⠀⠀⠀⠀⢕⠀⠀⢕⢕⢕⢔⢕⢱⢸⣿⣿⣿⣿⣿⣿⣿⣿⣟⣿⣿⣿⣿⣿⣿⣽⣿⣿⣿⣿⣿⣾⣿⣷⢕⢕⢝⢕⢕⢱⣷⣿⣿⣿⣿⡇⢕⢕⢜⢻⢿⣿⣿⣿⣿⣿⣿⣿⠀⠀⠀⠀⠀⠀⠀⠀⠀⠀⠀⠀</a:t>
            </a:r>
            <a:br/>
            <a:r>
              <a:t>⠀⠀⠀⠀⠀⠀⠀⠀⠀⠀⠀⢕⠀⢀⢕⢕⢕⢕⢕⢸⢸⣿⣿⣿⣿⣿⣿⣿⣿⣿⣿⣿⣿⣿⣿⣿⣿⣿⣿⣿⣿⣿⣿⣿⣿⣕⣕⢜⢕⢕⣱⣷⣿⣿⣿⣿⣿⣿⣧⢕⢕⢸⣿⣿⣿⣿⣿⣿⣿⠀⠀⠀⠀⠀⠀⠀⠀⠀⠀⠀⠀</a:t>
            </a:r>
            <a:br/>
            <a:r>
              <a:t>⠀⠀⠀⠀⠀⠀⠀⠀⠀⠀⠀⠑⠀⢕⢕⢕⢅⠕⢕⢕⢎⣿⣿⣿⣿⣿⣿⣿⣿⣿⣿⣿⣿⣿⣿⣿⣿⣿⣿⣿⣿⣿⡿⡿⢿⣿⣿⡏⢕⢕⣿⡿⣿⣿⣿⣿⣿⣾⣿⡕⢕⢸⣿⣿⣿⣿⣿⣿⣿⠀⠀⠀⠀⠀⠀⠀⠀⠀⠀⠀⠀</a:t>
            </a:r>
            <a:br/>
            <a:r>
              <a:t>⠀⠀⠀⠀⠀⠀⠀⠀⠀⠀⠀⠀⠀⢕⢕⢕⢕⢕⢕⢕⢕⣿⣿⣿⣿⣿⣿⣿⣿⣿⣿⣿⣿⢿⣿⣿⣿⣿⣿⣿⣿⣿⣷⣿⣿⣿⣿⣿⣇⢕⣿⣿⣿⣿⣿⣿⣿⣿⣿⣇⢕⢸⣿⣿⣿⣿⣿⣿⣿⠀⠀⠀⠀⠀⠀⠀⠀⠀⠀⠀⠀</a:t>
            </a:r>
            <a:br/>
            <a:r>
              <a:t>⠀⠀⠀⠀⠀⠀⠀⠀⠀⠀⠀⠀⠀⢕⢕⢕⢕⢕⢕⢕⢱⢿⢿⢿⡿⢿⣿⣿⣿⣿⣿⣧⣅⣍⣼⣿⣿⣿⣿⣿⣿⣿⣿⣿⣿⣿⣿⣿⣿⢇⣿⣿⣿⣿⣿⣿⣿⣿⣿⣿⢕⢸⣿⣿⣿⣿⣿⣿⣿⠀⠀⠀⠀⠀⠀⠀⠀⠀⠀⠀⠀</a:t>
            </a:r>
            <a:br/>
            <a:r>
              <a:t>⠀⠀⠀⠀⠀⠀⠀⠀⠀⠀⠀⠀⠀⢕⢕⢕⢕⢕⢕⢕⢸⣿⣿⣿⣿⣿⣿⣟⢿⣿⣿⣿⣿⣿⣿⣿⣿⣿⣿⣿⣿⣿⣿⣿⣿⣿⣿⣿⣽⢕⣿⣿⣿⣿⣿⣿⣿⣿⣿⣿⢕⢜⣿⣿⣿⣿⣿⣿⣿⠀⠀⠀⠀⠀⠀⠀⠀⠀⠀⠀⠀</a:t>
            </a:r>
            <a:br/>
            <a:r>
              <a:t>⠀⠀⠀⠀⠀⠀⠀⠀⠀⠀⠀⠀⠀⢔⢕⢕⢕⢕⢕⢕⢕⣿⣿⣿⣿⣿⣿⡟⢕⢿⣿⣿⣿⣿⣿⣿⣿⣿⣿⣿⣿⣿⣿⣿⣿⣿⣿⣿⣿⢕⣿⣿⣿⣿⣿⣿⣿⣿⣿⣿⢕⢕⣿⣿⣿⣿⣿⣿⣿⠀⠀⠀⠀⠀⠀⠀⠀⠀⠀⠀⠀</a:t>
            </a:r>
            <a:br/>
            <a:r>
              <a:t>⠀⠀⠀⠀⠀⠀⠀⠀⠀⠀⠀⠀⠀⢕⢕⢕⢕⢕⢕⢕⢱⣿⣿⣿⣿⣿⣿⡇⢕⢸⣿⣿⣿⣿⣿⣿⣿⣿⣿⣿⣿⣿⢏⢝⢻⣿⣿⣿⣿⢕⣿⣿⣿⣿⣿⣿⣿⣿⣿⣿⢕⢕⣿⣿⣿⣿⣿⣿⣿⠀⠀⠀⠀⠀⠀⠀⠀⠀⠀⠀⠀</a:t>
            </a:r>
            <a:br/>
            <a:r>
              <a:t>⠀⠀⠀⠀⠀⠀⠀⠀⠀⠀⠀⠀⢄⢕⢕⢕⢕⢕⢕⢕⢸⣿⣿⣿⣿⣿⣿⡇⢕⣾⣿⣿⣿⣿⣿⣿⣿⣿⣿⣿⣿⡏⢕⢕⢕⢕⢝⢝⢟⢕⢽⣿⣿⣿⣿⣷⣿⣿⣿⣿⢇⢕⣿⣿⣿⣿⣿⣿⣿⠀⠀⠀⠀⠀⠀⠀⠀⠀⠀⠀⠀</a:t>
            </a:r>
            <a:br/>
            <a:r>
              <a:t>⠀⠀⠀⠀⠀⠀⠀⠀⠀⠀⠀⠀⠑⢕⢕⠅⢑⢕⢕⢕⢸⣿⣿⣿⣿⣿⣿⢇⣸⣿⣿⣿⣿⣿⣿⣿⣿⣿⣿⣿⣿⢕⢕⢕⢕⢕⠕⠕⢕⢕⢕⢕⢜⢝⢝⢻⢿⣿⣿⡏⢕⢕⢸⣿⣿⣿⣿⣿⣿⠀⠀⠀⠀⠀⠀⠀⠀⠀⠀⠀⠀</a:t>
            </a:r>
            <a:br/>
            <a:r>
              <a:t>⠀⠀⠀⠀⠀⠀⠀⠀⠀⠀⠀⠀⠑⢕⢕⢑⢕⢕⢕⢕⢸⡯⣽⣾⣿⠑⠁⠀⢻⣿⣿⣿⣿⣿⣿⣿⣿⣿⣿⣿⡿⢕⢕⢕⢕⢕⠀⠀⠔⠀⢄⢕⢅⢕⢕⢕⢕⢝⢝⢟⡇⢕⢸⣿⣿⣿⣿⣿⣿⠀⠀⠀⠀⠀⠀⠀⠀⠀⠀⠀⠀</a:t>
            </a:r>
            <a:br/>
            <a:r>
              <a:t>⠀⠀⠀⠀⠀⠀⠀⠀⠀⠀⠀⠀⠀⠑⠑⠑⠑⠁⠁⠑⠘⠛⠋⠛⠛⠀⠀⠀⠘⠛⠛⠛⠛⠛⠛⠛⠛⠛⠛⠛⠑⠑⠑⠑⠑⠑⠐⠀⠀⠑⠑⠑⠑⠑⠑⠑⠑⠑⠑⠑⠙⠑⠘⠛⠛⠛⠛⠛⠛⠀⠀⠀⠀⠀⠀⠀⠀⠀⠀⠀⠀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⠀⠀⠀⠀⠀⠀⠀⠀⠀⠀⠀⠀⠀⠀⠀⠀⠀⠀⠀⠀⠀⠀⢻⣿⣿⢏⢕⣱⣼⡇⣿⣿⣿⣿⣿⣿⣿⣿⣿⣿⣿⣿⣿⣿⣿⣿⣿⣿⣿⣿⣿⣿⣿⣿⣿⣿⣿⣿⣿⡿⢿⢟⣿⣿⣿⣿⣿⣷⣕⠀⠀⠀⠀⠀⠀⠀⠀⠀⠀⠀⠀</a:t>
            </a:r>
            <a:br/>
            <a:r>
              <a:t>⠀⠀⠀⠀⠀⠀⠀⠀⠀⠀⠀⠀⠀⠀⠀⠀⠀⠀⠀⠀⢄⢸⣷⣜⢕⢕⣵⣿⣷⣿⣿⣿⣿⣿⣿⣿⣿⣿⣾⢿⣿⣿⣿⣿⣿⣿⣽⣿⣿⣿⣿⣿⣿⣿⣿⣿⣿⣿⡇⢕⢕⢼⣿⣿⣿⣿⣿⣿⣷⠀⠀⠀⠀⠀⠀⠀⠀⠀⠀⠀⠀</a:t>
            </a:r>
            <a:br/>
            <a:r>
              <a:t>⠀⠀⠀⠀⠀⠀⠀⠀⠀⠀⠀⠀⠀⠀⠀⠀⠀⠀⠀⢀⢧⣼⣿⣿⢾⣾⣿⣿⡿⢼⢿⣿⣿⣿⣿⣿⣿⣽⢱⣿⣿⣿⣿⣿⣿⣿⣿⣿⣿⣿⣿⣿⣿⣿⣿⣿⣿⣿⣗⢕⣵⣿⣿⣿⣿⣿⣿⣿⣿⠀⠀⠀⠀⠀⠀⠀⠀⠀⠀⠀⠀</a:t>
            </a:r>
            <a:br/>
            <a:r>
              <a:t>⠀⠀⠀⠀⠀⠀⠀⠀⠀⠀⠀⠀⠀⠀⠀⠀⠀⠀⠀⠕⢕⢿⡟⢕⢕⢝⣿⣿⣷⣾⣿⣿⣿⣿⣿⣿⣿⣿⣽⣿⣿⣿⣿⣿⣿⣿⣿⣿⣿⣿⣿⣿⣿⣿⣿⣿⣿⣿⣿⣿⣿⣿⣿⣿⣿⣿⣿⣿⣿⠀⠀⠀⠀⠀⠀⠀⠀⠀⠀⠀⠀</a:t>
            </a:r>
            <a:br/>
            <a:r>
              <a:t>⠀⠀⠀⠀⠀⠀⠀⠀⠀⠀⠀⠀⠀⠀⠀⠀⠀⠀⠀⠔⠕⢙⢕⣵⣾⣷⡕⢝⢗⢟⢟⢟⢹⣝⣹⣿⣿⣿⣿⣿⣿⣿⣿⣿⣿⣿⣿⣿⣿⣿⣿⣿⣿⣿⣿⣿⣿⣿⣿⣿⣿⣿⣿⣿⣿⣿⣿⣿⣿⠀⠀⠀⠀⠀⠀⠀⠀⠀⠀⠀⠀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⠀⠀⠀⠀⠀⠀⠀⠀⠀⠀⠀⠀⠀⠀⠀⠀⠀⠀⠀⠀⢀⢕⣝⣿⣿⣿⢗⢕⢠⢕⢕⢕⡝⢝⢝⢝⢻⢿⣿⣿⣿⣿⣿⣿⣿⣿⣿⣿⣿⣿⣿⣿⣿⣿⣿⣿⣿⣿⣿⣿⣿⣿⣿⣿⣿⣿⣿⣿⣿⠀⠀⠀⠀⠀⠀⠀⠀⠀⠀⠀⠀</a:t>
            </a:r>
            <a:br/>
            <a:r>
              <a:t>⠀⠀⠀⠀⠀⠀⠀⠀⠀⠀⠀⠀⠀⠀⠀⠀⢀⠀⠄⢔⢕⢵⣿⣿⣟⢕⢕⢑⢕⢕⢜⢕⢇⢇⢳⢇⢸⣿⣽⣿⣿⣿⣿⣿⣿⣿⣿⣿⣿⣿⣿⣿⣿⣿⣿⣿⣿⣿⣿⣿⣿⣿⣿⣿⣿⣿⣿⣿⣿⠀⠀⠀⠀⠀⠀⠀⠀⠀⠀⠀⠀</a:t>
            </a:r>
            <a:br/>
            <a:r>
              <a:t>⠀⠀⠀⠀⠀⠀⠀⠀⠀⠀⠀⢀⠀⠀⢔⢀⢅⠀⢕⢕⢸⣿⣿⣿⣷⢕⢕⢕⢕⣕⣵⣵⣵⣷⣾⣿⣿⣿⣿⣽⢟⣿⣿⣿⣿⣿⣿⣿⣿⢿⢿⢟⢟⢟⢟⢏⢝⢝⢹⣿⣿⣿⣿⣿⣿⣿⣿⣿⣿⠀⠀⠀⠀⠀⠀⠀⠀⠀⠀⠀⠀</a:t>
            </a:r>
            <a:br/>
            <a:r>
              <a:t>⠀⠀⠀⠀⠀⠀⠀⠀⠀⠀⠀⢕⠀⠀⢕⢅⢔⢄⢅⢕⢿⣿⣿⣿⣇⢕⢕⣾⣿⣿⣿⣿⣿⣿⣿⣿⣿⣿⣿⣿⣿⣿⣿⡝⢝⢻⢿⣽⣕⣕⣕⣱⣵⢕⣱⣷⣷⣾⣿⣿⣿⣿⣿⣿⣿⣿⣿⣿⣿⠀⠀⠀⠀⠀⠀⠀⠀⠀⠀⠀⠀</a:t>
            </a:r>
            <a:br/>
            <a:r>
              <a:t>⠀⠀⠀⠀⠀⠀⠀⠀⠀⠀⠀⢕⠀⠀⠕⠕⢕⢕⢕⢕⢿⣿⣿⣿⣿⡕⢸⣿⣿⣿⣿⣿⣿⣿⣿⣿⣿⣿⣿⣿⣿⣿⣿⣷⣿⣿⣿⣿⣻⣿⣿⡟⢕⢕⢜⢹⣿⣿⣿⣿⣿⣿⣿⣿⣿⣿⣿⣿⣿⠀⠀⠀⠀⠀⠀⠀⠀⠀⠀⠀⠀</a:t>
            </a:r>
            <a:br/>
            <a:r>
              <a:t>⠀⠀⠀⠀⠀⠀⠀⠀⠀⠀⠀⢕⠀⠀⢔⢕⢕⢕⢕⢕⢿⡻⡻⣿⣿⣷⣼⣿⣿⣿⣿⣿⣿⣿⣿⣿⣿⣿⣿⣿⣿⣿⣿⣕⢹⢿⣿⣿⣿⡿⢟⢕⣱⣾⣷⣕⢜⢏⢟⢹⣿⣿⣿⣿⣿⣿⣿⣿⣿⠀⠀⠀⠀⠀⠀⠀⠀⠀⠀⠀⠀</a:t>
            </a:r>
            <a:br/>
            <a:r>
              <a:t>⠀⠀⠀⠀⠀⠀⠀⠀⠀⠀⠀⢕⠀⠀⢕⢕⢕⢕⢕⢱⢸⣿⣿⣿⣿⣿⣿⣿⣿⣿⣽⣿⣿⣿⣿⣿⣿⣿⣿⣿⣿⣿⣿⣿⣷⢕⢕⢸⢕⢕⢱⢷⣿⣿⣿⣿⡇⢕⢱⢕⢻⢿⣿⣿⣿⣿⣿⣿⣿⠀⠀⠀⠀⠀⠀⠀⠀⠀⠀⠀⠀</a:t>
            </a:r>
            <a:br/>
            <a:r>
              <a:t>⠀⠀⠀⠀⠀⠀⠀⠀⠀⠀⠀⢕⠀⢄⢕⢕⢕⢕⢕⢸⢸⣿⣿⣿⣿⣿⣿⣿⣿⣿⣿⣿⣿⣿⣿⣿⣿⣿⣿⣿⣿⣿⣿⣿⣿⣵⣕⡕⢕⢕⣱⣷⣿⣿⣿⣿⣿⣿⣷⢇⢕⣸⣿⣿⣿⣿⣿⣿⣿⠀⠀⠀⠀⠀⠀⠀⠀⠀⠀⠀⠀</a:t>
            </a:r>
            <a:br/>
            <a:r>
              <a:t>⠀⠀⠀⠀⠀⠀⠀⠀⠀⠀⠀⠑⠀⢕⢕⢕⢅⠑⢕⢕⢹⣿⣿⣿⣿⣿⣿⣿⣿⣿⣿⣿⣷⣿⣷⣿⣿⣿⣿⣿⣿⣿⡿⣿⢿⣿⣟⡏⢕⢕⣿⣯⣿⣿⣿⣿⣿⣾⣿⡕⢕⢸⣿⣿⣿⣿⣿⣿⣿⠀⠀⠀⠀⠀⠀⠀⠀⠀⠀⠀⠀</a:t>
            </a:r>
            <a:br/>
            <a:r>
              <a:t>⠀⠀⠀⠀⠀⠀⠀⠀⠀⠀⠀⠀⠀⢕⢕⢕⢕⢕⢕⢕⢸⣿⣿⣿⣿⣿⣿⣿⣿⣿⣿⣿⡿⢟⢿⢿⣿⣿⣿⣿⣿⣿⣾⣿⣿⣿⣿⣿⣇⢕⣿⣿⣿⣿⣿⣿⣿⣿⣿⣯⢕⢸⣿⣿⣿⣿⣿⣿⣿⠀⠀⠀⠀⠀⠀⠀⠀⠀⠀⠀⠀</a:t>
            </a:r>
            <a:br/>
            <a:r>
              <a:t>⠀⠀⠀⠀⠀⠀⠀⠀⠀⠀⠀⠀⠀⢕⢕⢕⢕⢕⢕⢕⢼⢿⢿⡿⡿⢿⢿⣿⢹⣿⣿⣿⣧⣔⣰⣴⣿⣿⣿⣿⣿⣿⡿⣿⣿⣿⣿⣿⣿⡇⣿⣿⣿⣿⣿⣿⣿⣿⣿⣷⢕⢸⣿⣿⣿⣿⣿⣿⣿⠀⠀⠀⠀⠀⠀⠀⠀⠀⠀⠀⠀</a:t>
            </a:r>
            <a:br/>
            <a:r>
              <a:t>⠀⠀⠀⠀⠀⠀⠀⠀⠀⠀⠀⠀⠀⢕⢕⢕⢕⢕⢕⢕⢸⣿⣿⣿⣿⣿⣿⡟⢕⢹⣿⣿⣿⣿⣿⣿⣿⣿⣿⣿⣿⣿⣿⣿⣿⣿⢿⣿⣽⢕⣿⣿⣿⣿⣿⣿⣿⣿⣿⣿⢕⢜⣿⣿⣿⣿⣿⣿⣿⠀⠀⠀⠀⠀⠀⠀⠀⠀⠀⠀⠀</a:t>
            </a:r>
            <a:br/>
            <a:r>
              <a:t>⠀⠀⠀⠀⠀⠀⠀⠀⠀⠀⠀⠀⠀⢔⢕⢕⢕⢕⢕⢕⢕⣿⣿⣿⣿⣿⣿⡇⢕⢕⣿⣿⣿⣿⣿⣿⣿⣿⣿⣿⣿⣿⣿⡏⢟⢿⣿⣿⣿⢕⣿⣿⣿⣿⣿⣿⣿⣿⣿⣿⢕⢕⣿⣿⣿⣿⣿⣿⣿⠀⠀⠀⠀⠀⠀⠀⠀⠀⠀⠀⠀</a:t>
            </a:r>
            <a:br/>
            <a:r>
              <a:t>⠀⠀⠀⠀⠀⠀⠀⠀⠀⠀⠀⠀⠀⢕⢕⢕⢕⢕⢕⢕⢱⣿⣿⣿⣿⣿⣿⡇⢕⢕⣿⣿⣿⣿⣿⣿⣿⣿⣿⣿⣿⣿⣿⢕⢕⢕⢜⢏⢏⢕⢿⣿⣿⣿⣿⣿⣿⣿⣿⣿⢕⢕⣿⣿⣿⣿⣿⣿⣿⠀⠀⠀⠀⠀⠀⠀⠀⠀⠀⠀⠀</a:t>
            </a:r>
            <a:br/>
            <a:r>
              <a:t>⠀⠀⠀⠀⠀⠀⠀⠀⠀⠀⠀⠀⢄⢕⢕⢕⢕⢕⢕⢕⢱⣿⣿⣿⣿⣿⣿⡇⢕⢕⣿⣿⣿⣿⣿⣿⣿⣿⣿⣿⣿⣿⢇⢕⢕⢕⢕⢕⢑⢕⠕⢕⢕⢝⢟⢿⢿⣿⣿⣿⢇⢕⣿⣿⣿⣿⣿⣿⣿⠀⠀⠀⠀⠀⠀⠀⠀⠀⠀⠀⠀</a:t>
            </a:r>
            <a:br/>
            <a:r>
              <a:t>⠀⠀⠀⠀⠀⠀⠀⠀⠀⠀⠀⠀⠑⢕⢕⠅⢑⢕⢕⢕⢸⣿⣿⣿⣿⣿⣿⠇⠑⢱⣿⣿⣿⣿⣿⣿⣿⣿⣿⣿⣿⣿⢕⢕⢕⢕⢕⠕⠑⠑⠕⢕⢕⠕⢕⢕⢕⢕⢝⢇⢕⢕⢺⣾⣿⣿⣿⣿⣿⠀⠀⠀⠀⠀⠀⠀⠀⠀⠀⠀⠀</a:t>
            </a:r>
            <a:br/>
            <a:r>
              <a:t>⠀⠀⠀⠀⠀⠀⠀⠀⠀⠀⠀⠀⠕⢕⢕⢕⢕⢕⢕⢕⢸⡯⣽⣿⡗⠋⠀⠀⠀⢑⣿⣿⣿⣿⣿⣿⣿⣿⣿⣿⣿⢇⢕⢕⢕⢕⢕⢀⠀⢀⢔⢕⢕⠀⢕⢕⢕⢕⢕⢕⢕⢱⣼⣿⣿⣿⣿⣿⣿⠀⠀⠀⠀⠀⠀⠀⠀⠀⠀⠀⠀</a:t>
            </a:r>
            <a:br/>
            <a:r>
              <a:t>⠀⠀⠀⠀⠀⠀⠀⠀⠀⠀⠀⠀⠀⠑⠑⠑⠑⠁⠐⠐⠘⠛⠛⠛⠃⠀⠀⠀⠀⠑⠛⠛⠛⠛⠛⠛⠛⠛⠛⠛⠃⠑⠑⠑⠑⠑⠑⠑⠀⠑⠑⠑⠀⠀⠑⠑⠑⠑⠑⠑⠑⠑⠘⠛⠛⠛⠛⠛⠛⠀⠀⠀⠀⠀⠀⠀⠀⠀⠀⠀⠀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⠀⠀⠀⠀⠀⠀⠀⠀⠀⠀⠀⠀⠀⠀⠀⠀⠀⠀⠀⠀⠀⠁⢻⣿⣿⢏⢕⣱⣼⡇⣿⣿⣿⣿⣿⣿⣿⣿⣿⣿⣿⣿⣿⣿⣿⣿⣿⣿⣿⣿⣿⣿⣿⣿⣿⣿⣿⣿⣿⢽⢿⢟⣿⣷⣿⣿⣿⣷⣕⠀⠀⠀⠀⠀⠀⠀⠀⠀⠀⠀⠀</a:t>
            </a:r>
            <a:br/>
            <a:r>
              <a:t>⠀⠀⠀⠀⠀⠀⠀⠀⠀⠀⠀⠀⠀⠀⠀⠀⠀⠀⠀⠀⢄⢸⣷⣕⢕⢕⣵⣿⣿⣷⣿⣿⣿⣿⣿⣿⣿⣿⡿⢿⣿⣿⣿⣿⣿⣿⣽⣿⣿⣿⣿⣿⣿⣿⣿⣿⣿⣿⡧⢕⢕⢼⣿⣿⣿⣿⣿⣿⣧⠀⠀⠀⠀⠀⠀⠀⠀⠀⠀⠀⠀</a:t>
            </a:r>
            <a:br/>
            <a:r>
              <a:t>⠀⠀⠀⠀⠀⠀⠀⠀⠀⠀⠀⠀⠀⠀⠀⠀⠀⠀⠀⢀⢣⣼⣿⣿⢾⣾⣿⣿⡿⢾⢿⣿⣿⣿⣿⣿⣿⣽⢸⣿⣿⣿⣿⣿⣿⣿⣿⣿⣿⣿⣿⣿⣿⣿⣿⣿⣿⣿⣿⣱⣵⣿⣿⣿⣿⣿⣿⣿⣿⠀⠀⠀⠀⠀⠀⠀⠀⠀⠀⠀⠀</a:t>
            </a:r>
            <a:br/>
            <a:r>
              <a:t>⠀⠀⠀⠀⠀⠀⠀⠀⠀⠀⠀⠀⠀⠀⠀⠀⠀⠀⠀⠕⢕⢿⡟⢕⢕⢝⣿⣿⡧⣾⣿⣿⢿⢿⢿⣿⣿⣿⣾⣿⣿⣿⣿⣿⣿⣿⣿⣿⣿⣿⣿⣿⣿⣿⣿⣿⣿⣿⣿⣿⣿⣿⣿⣿⣿⣿⣿⣿⣿⠀⠀⠀⠀⠀⠀⠀⠀⠀⠀⠀⠀</a:t>
            </a:r>
            <a:br/>
            <a:r>
              <a:t>⠀⠀⠀⠀⠀⠀⠀⠀⠀⠀⠀⠀⠀⠀⠀⠀⠀⠀⠀⠔⠕⢙⢕⣵⣾⣷⡕⢜⢏⢕⢕⢕⢜⢷⢷⢻⣿⣷⣿⣿⣿⣿⣿⣿⣿⣿⣿⣿⣿⣿⣿⣿⣿⣿⣿⣿⣿⣿⣿⣿⣿⣿⣿⣿⣿⣿⣿⣿⣿⠀⠀⠀⠀⠀⠀⠀⠀⠀⠀⠀⠀</a:t>
            </a:r>
            <a:br/>
            <a:r>
              <a:t>⠀⠀⠀⠀⠀⠀⠀⠀⠀⠀⠀⠀⠀⠀⠀⠀⠀⠀⠀⠀⢀⢕⣝⣿⣿⡿⠇⢔⢕⢕⢕⢕⢷⢕⢕⣕⢕⣱⡿⡿⣿⣿⣿⣿⣿⣿⣿⣿⣿⣿⣿⣿⣿⣿⣿⣿⣿⣿⣿⣿⣿⣿⣿⣿⣿⣿⣿⣿⣿⠀⠀⠀⠀⠀⠀⠀⠀⠀⠀⠀⠀</a:t>
            </a:r>
            <a:br/>
            <a:r>
              <a:t>⠀⠀⠀⠀⠀⠀⠀⠀⠀⠀⠀⠀⠀⠀⠀⠀⢀⠀⠀⢔⢱⢵⣿⣿⣿⡇⢕⢔⢕⢕⢕⢕⢕⣕⣱⣽⣵⣿⣿⣗⣿⢿⣿⣿⣿⣿⣿⣿⣿⣿⣿⣿⣿⣿⣿⣿⣿⣿⣿⣿⣿⣿⣿⣿⣿⣿⣿⣿⣿⠀⠀⠀⠀⠀⠀⠀⠀⠀⠀⠀⠀</a:t>
            </a:r>
            <a:br/>
            <a:r>
              <a:t>⠀⠀⠀⠀⠀⠀⠀⠀⠀⠀⠀⢀⠀⠀⢔⠀⠄⠀⢕⢕⢸⣿⣿⣿⣿⡇⢕⢕⣵⣷⣿⣿⣿⣿⣿⣿⣿⣿⣿⣿⣷⣼⣿⣿⣿⣿⣿⣿⡿⢿⢿⢟⢟⢟⢟⢝⢝⢝⢹⣿⣿⣿⣿⣿⣿⣿⣿⣿⣿⠀⠀⠀⠀⠀⠀⠀⠀⠀⠀⠀⠀</a:t>
            </a:r>
            <a:br/>
            <a:r>
              <a:t>⠀⠀⠀⠀⠀⠀⠀⠀⠀⠀⠀⢕⠀⠀⢕⢔⢔⢄⢕⢕⢿⣿⣿⣿⣿⡇⢕⣼⣿⣿⣿⣿⣿⣿⣿⣿⣿⣿⣿⣿⣿⣿⣿⣿⢝⢫⢿⣽⣕⣕⣕⣵⣵⢕⣱⣷⣷⣾⣿⣿⣿⣿⣿⣿⣿⣿⣿⣿⣿⠀⠀⠀⠀⠀⠀⠀⠀⠀⠀⠀⠀</a:t>
            </a:r>
            <a:br/>
            <a:r>
              <a:t>⠀⠀⠀⠀⠀⠀⠀⠀⠀⠀⠀⢕⠀⠀⠕⠑⢕⢕⢕⢕⢿⣿⣿⣿⣿⣷⢕⣿⣿⣿⣿⣿⣿⣿⣿⣿⣿⣿⣿⣿⣿⣿⣿⣿⣿⣿⣿⣿⣿⣿⣿⡟⢕⢕⢜⢹⣿⣿⣿⣿⣿⣿⣿⣿⣿⣿⣿⣿⣿⠀⠀⠀⠀⠀⠀⠀⠀⠀⠀⠀⠀</a:t>
            </a:r>
            <a:br/>
            <a:r>
              <a:t>⠀⠀⠀⠀⠀⠀⠀⠀⠀⠀⠀⢕⠀⠀⢔⢕⢕⢕⢕⢕⢟⡟⣿⣻⣟⣿⣧⣽⣿⣿⡿⣿⣿⣿⣿⣿⣿⣿⣿⣿⣿⣿⣿⣇⢹⢿⣿⣿⣿⡿⢟⢕⣱⣾⣿⣧⢜⢏⢏⢻⣿⣿⣿⣿⣿⣿⣿⣿⣿⠀⠀⠀⠀⠀⠀⠀⠀⠀⠀⠀⠀</a:t>
            </a:r>
            <a:br/>
            <a:r>
              <a:t>⠀⠀⠀⠀⠀⠀⠀⠀⠀⠀⠀⢕⠁⠀⢕⢕⢕⢕⢕⢱⢸⣿⣿⣿⣿⣿⣿⣿⣿⣿⣿⣿⣿⣿⣿⣿⣿⣿⣿⣿⣿⣿⣿⣿⣷⢕⢕⢸⢕⢕⢕⢾⣿⣿⣿⣿⡇⢕⢱⢕⢹⢿⣿⣿⣿⣿⣿⣿⣿⠀⠀⠀⠀⠀⠀⠀⠀⠀⠀⠀⠀</a:t>
            </a:r>
            <a:br/>
            <a:r>
              <a:t>⠀⠀⠀⠀⠀⠀⠀⠀⠀⠀⠀⢕⠀⢄⢕⢕⢕⢕⢕⢸⢸⣿⣿⣿⣿⣿⣿⣿⣿⣿⣿⣿⣿⣻⣿⣿⣿⣿⣿⣿⣿⣿⣿⣿⣿⣵⣕⡕⢕⢕⣱⣷⣿⣿⣿⣿⣿⣿⣷⢇⢕⣸⣿⣿⣿⣿⣿⣿⣿⠀⠀⠀⠀⠀⠀⠀⠀⠀⠀⠀⠀</a:t>
            </a:r>
            <a:br/>
            <a:r>
              <a:t>⠀⠀⠀⠀⠀⠀⠀⠀⠀⠀⠀⠑⠀⢕⢕⢕⢅⠀⢕⢕⢹⣿⣿⣿⣿⣿⣿⣿⣿⣿⣿⣿⣿⣿⣿⣿⣿⣿⣿⣿⣿⣿⣿⣿⢿⣿⡟⡏⢕⢕⣿⣯⣿⣿⣿⣾⣿⣾⣿⡝⢕⢸⣿⣿⣿⣿⣿⣿⣿⠀⠀⠀⠀⠀⠀⠀⠀⠀⠀⠀⠀</a:t>
            </a:r>
            <a:br/>
            <a:r>
              <a:t>⠀⠀⠀⠀⠀⠀⠀⠀⠀⠀⠀⠀⠀⢕⢕⢕⢕⢕⢕⢕⢸⣿⣿⣿⣿⣿⣿⣿⢿⣿⣿⣿⣟⠙⢙⢙⣝⣿⣿⣿⣿⣿⣿⣿⣿⣿⣿⣿⣇⢕⣿⣿⣿⣿⣿⣿⣿⣿⣿⣧⢕⢸⣿⣿⣿⣿⣿⣿⣿⠀⠀⠀⠀⠀⠀⠀⠀⠀⠀⠀⠀</a:t>
            </a:r>
            <a:br/>
            <a:r>
              <a:t>⠀⠀⠀⠀⠀⠀⠀⠀⠀⠀⠀⠀⠀⢕⢕⢕⢕⢕⢕⢕⢾⣿⢿⣿⡿⢿⢿⣟⢕⢜⣿⣿⣿⣷⣷⣷⣿⣿⣿⣿⣿⣿⣿⣿⣿⣿⣿⣿⣿⢕⣿⣿⣿⣿⣿⣿⣿⣿⣿⣿⢕⢸⣿⣿⣿⣿⣿⣿⣿⠀⠀⠀⠀⠀⠀⠀⠀⠀⠀⠀⠀</a:t>
            </a:r>
            <a:br/>
            <a:r>
              <a:t>⠀⠀⠀⠀⠀⠀⠀⠀⠀⠀⠀⠀⠀⢕⢕⢕⢕⢕⢕⢕⢱⣿⣿⣿⣿⣿⣿⡏⢕⢕⣿⣿⣿⣿⣿⣿⣿⣿⣿⣿⣿⣿⣿⣿⡏⢻⢿⣿⣹⢕⣿⣿⣿⣿⣿⣿⣿⣿⣿⣿⢕⢜⣿⣿⣿⣿⣿⣿⣿⠀⠀⠀⠀⠀⠀⠀⠀⠀⠀⠀⠀</a:t>
            </a:r>
            <a:br/>
            <a:r>
              <a:t>⠀⠀⠀⠀⠀⠀⠀⠀⠀⠀⠀⠀⠀⢔⢕⢕⢕⢕⢕⢕⢕⣿⣿⣿⣿⣿⣿⡇⢕⢕⣿⣿⣿⣿⣿⣿⣿⣿⣿⣿⣿⣿⣿⣿⢕⢕⢕⢝⢝⢕⢿⢿⣿⣿⣿⣿⣿⣿⣿⣿⢕⢕⣿⣿⣿⣿⣿⣿⣿⠀⠀⠀⠀⠀⠀⠀⠀⠀⠀⠀⠀</a:t>
            </a:r>
            <a:br/>
            <a:r>
              <a:t>⠀⠀⠀⠀⠀⠀⠀⠀⠀⠀⠀⠀⠀⢕⢕⢕⢕⢕⢕⢕⢱⣿⣿⣿⣿⣿⣿⡇⢕⢱⣿⣿⣿⣿⣿⣿⣿⣿⣿⣿⣿⣿⣿⢇⢕⢕⢕⢕⢕⢕⢕⢕⠕⢝⢝⢟⢻⢿⣿⣿⡕⢕⣿⣿⣿⣿⣿⣿⣿⠀⠀⠀⠀⠀⠀⠀⠀⠀⠀⠀⠀</a:t>
            </a:r>
            <a:br/>
            <a:r>
              <a:t>⠀⠀⠀⠀⠀⠀⠀⠀⠀⠀⠀⠀⢄⢕⢕⢕⢕⢕⢕⢕⢸⣿⣿⣿⣿⣿⣿⡇⢕⢜⠟⣿⣿⣿⣿⣿⣿⣿⣿⣿⣿⣿⣿⢕⢕⢕⢕⢕⠁⠀⠐⢐⢐⢑⢑⢕⢕⢕⢕⢝⢕⢕⣿⣿⣿⣿⣿⣿⣿⠀⠀⠀⠀⠀⠀⠀⠀⠀⠀⠀⠀</a:t>
            </a:r>
            <a:br/>
            <a:r>
              <a:t>⠀⠀⠀⠀⠀⠀⠀⠀⠀⠀⠀⠀⠑⢕⠑⠅⠑⢕⢕⢕⢸⣿⣿⣿⣿⣿⡿⠇⠁⠀⠀⣿⣿⣿⣿⣿⣿⣿⣿⣿⣿⣿⢇⢕⢕⢕⢕⢕⠀⠀⢀⢕⢕⠕⠕⢕⢕⢕⢕⢕⢕⢕⢜⢿⣿⣿⣿⣿⣿⠀⠀⠀⠀⠀⠀⠀⠀⠀⠀⠀⠀</a:t>
            </a:r>
            <a:br/>
            <a:r>
              <a:t>⠀⠀⠀⠀⠀⠀⠀⠀⠀⠀⠀⠀⠕⢕⢕⢕⢕⢕⢕⢕⢸⡯⣽⣿⡟⠋⠀⠀⠀⠀⠀⣿⣿⣿⣿⣿⣿⣿⣿⣿⣿⢏⢕⢕⢕⢕⢕⢕⢕⢀⢕⢕⢕⠀⠀⢕⢕⢕⢕⢕⢕⢕⢕⢕⢿⣿⣿⣿⣿⠀⠀⠀⠀⠀⠀⠀⠀⠀⠀⠀⠀</a:t>
            </a:r>
            <a:br/>
            <a:r>
              <a:t>⠀⠀⠀⠀⠀⠀⠀⠀⠀⠀⠀⠀⠀⠑⠑⠑⠑⠀⠐⠐⠘⠛⠛⠛⠃⠀⠀⠀⠀⠀⠑⠋⠑⠚⠛⠛⠙⠙⠛⠛⠑⠑⠑⠑⠑⠑⠑⠑⠀⠑⠑⠑⠑⠀⠀⠑⠑⠑⠑⠑⠑⠑⠑⠑⠘⠛⠛⠛⠛⠀⠀⠀⠀⠀⠀⠀⠀⠀⠀⠀⠀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⠀⠀⠀⠀⠀⠀⠀⠀⠀⠀⠀⠀⠀⠀⠀⠀⠀⠀⠀⠀⠀⠀⢻⣿⡿⢏⢕⣱⣼⡇⣿⣿⣿⣿⣿⣿⣿⣿⣿⣿⣿⣿⣿⣿⣿⣿⣿⣿⣿⣿⣿⣿⣿⣿⣿⣿⣿⣿⣿⢿⢿⢟⣿⣷⣿⣿⣷⣷⣕⠀⠀⠀⠀⠀⠀⠀⠀⠀⠀⠀⠀</a:t>
            </a:r>
            <a:br/>
            <a:r>
              <a:t>⠀⠀⠀⠀⠀⠀⠀⠀⠀⠀⠀⠀⠀⠀⠀⠀⠀⠀⠀⠀⢄⢸⣷⣕⢕⢕⣵⣿⣿⣷⣿⣿⣿⣿⣿⣿⣿⣿⣿⢿⣿⣿⣿⣿⣿⣿⣽⣿⣿⣿⣿⣿⣿⣿⣿⣿⣿⣿⡇⢕⢕⢸⣿⣿⣿⣿⣿⣿⣷⠀⠀⠀⠀⠀⠀⠀⠀⠀⠀⠀⠀</a:t>
            </a:r>
            <a:br/>
            <a:r>
              <a:t>⠀⠀⠀⠀⠀⠀⠀⠀⠀⠀⠀⠀⠀⠀⠀⠀⠀⠀⠀⢀⢣⣼⣿⣿⢾⣾⣿⣿⣿⢾⢿⢿⣿⣿⣿⣿⣿⣽⣱⣿⣿⣿⣿⣿⣿⣿⣿⣿⣿⣿⣿⣿⣿⣿⣿⣿⣿⣿⣿⢕⣵⣿⣿⣿⣿⣿⣿⣿⣿⠀⠀⠀⠀⠀⠀⠀⠀⠀⠀⠀⠀</a:t>
            </a:r>
            <a:br/>
            <a:r>
              <a:t>⠀⠀⠀⠀⠀⠀⠀⠀⠀⠀⠀⠀⠀⠀⠀⠀⠀⠀⠀⢕⢕⣿⡟⢕⢕⢝⣿⣿⡷⢞⢟⢟⢝⣽⣵⣼⣿⣿⣻⣿⣿⣿⣿⣿⣿⣿⣿⣿⣿⣿⣿⣿⣿⣿⣿⣿⣿⣿⣿⣿⣿⣿⣿⣿⣿⣿⣿⣿⣿⠀⠀⠀⠀⠀⠀⠀⠀⠀⠀⠀⠀</a:t>
            </a:r>
            <a:br/>
            <a:r>
              <a:t>⠀⠀⠀⠀⠀⠀⠀⠀⠀⠀⠀⠀⠀⠀⠀⠀⠀⠀⠀⠔⠕⢙⢕⣵⣾⣷⢕⢘⢕⢰⢕⢕⢕⢕⢅⢕⢝⡟⣿⣿⣿⣿⣿⣿⣿⣿⣿⣿⣿⣿⣿⣿⣿⣿⣿⣿⣿⣿⣿⣿⣿⣿⣿⣿⣿⣿⣿⣿⣿⠀⠀⠀⠀⠀⠀⠀⠀⠀⠀⠀⠀</a:t>
            </a:r>
            <a:br/>
            <a:r>
              <a:t>⠀⠀⠀⠀⠀⠀⠀⠀⠀⠀⠀⠀⠀⠀⠀⠀⠀⠀⠀⠀⢀⢕⣝⣿⣿⡟⢕⢁⢅⢕⢕⢜⢜⢕⢕⢱⢗⣿⣿⣧⡿⢿⣿⣿⣿⣿⣿⣿⣿⣿⣿⣿⣿⣿⣿⣿⣿⣿⣿⣿⣿⣿⣿⣿⣿⣿⣿⣿⣿⠀⠀⠀⠀⠀⠀⠀⠀⠀⠀⠀⠀</a:t>
            </a:r>
            <a:br/>
            <a:r>
              <a:t>⠀⠀⠀⠀⠀⠀⠀⠀⠀⠀⠀⠀⠀⠀⠀⠀⢀⠀⠀⢔⢱⢵⣿⣿⣿⡧⢕⢕⢕⣕⣵⣵⣷⣷⣿⣿⣿⣿⣿⣿⣿⢜⣿⣿⣿⣿⣿⣿⣿⣿⣿⣿⣿⣿⣿⣿⣿⣿⣿⣿⣿⣿⣿⣿⣿⣿⣿⣿⣿⠀⠀⠀⠀⠀⠀⠀⠀⠀⠀⠀⠀</a:t>
            </a:r>
            <a:br/>
            <a:r>
              <a:t>⠀⠀⠀⠀⠀⠀⠀⠀⠀⠀⠀⢀⠀⠀⢔⠀⠅⠄⢑⢕⢸⣿⣿⣿⣿⣧⢕⢕⣾⣿⣿⣿⣿⣿⣿⣿⣿⣿⣿⣿⣿⣿⣿⣿⣿⣿⣿⣿⡿⢿⢿⢟⢟⢟⢟⢝⢝⢝⢹⣿⣿⣿⣿⣿⣿⣿⣿⣿⣿⠀⠀⠀⠀⠀⠀⠀⠀⠀⠀⠀⠀</a:t>
            </a:r>
            <a:br/>
            <a:r>
              <a:t>⠀⠀⠀⠀⠀⠀⠀⠀⠀⠀⠀⢕⠀⠀⢕⢔⢔⢄⢕⢕⢿⣿⣿⣿⣿⣿⡕⢸⣿⣿⣿⣿⣿⣿⣿⣿⣿⣿⣿⣿⣿⣿⣿⣿⢏⢿⡿⣷⣕⣕⣕⣵⣵⢕⣱⣷⣷⣾⣿⣿⣿⣿⣿⣿⣿⣿⣿⣿⣿⠀⠀⠀⠀⠀⠀⠀⠀⠀⠀⠀⠀</a:t>
            </a:r>
            <a:br/>
            <a:r>
              <a:t>⠀⠀⠀⠀⠀⠀⠀⠀⠀⠀⠀⢕⠀⠀⠕⠑⢕⢕⢕⢕⢿⣿⣿⣿⣿⣿⡇⢸⣿⣿⣿⣿⣿⣿⣿⣿⣿⡿⣿⣿⣿⣿⣿⣿⣿⣿⣿⣿⣿⣿⣿⡟⢕⢕⢜⢹⣿⣿⣿⣿⣿⣿⣿⣿⣿⣿⣿⣿⣿⠀⠀⠀⠀⠀⠀⠀⠀⠀⠀⠀⠀</a:t>
            </a:r>
            <a:br/>
            <a:r>
              <a:t>⠀⠀⠀⠀⠀⠀⠀⠀⠀⠀⠀⢕⠀⠀⢔⢕⢔⢕⢕⢕⢟⡿⣿⣻⣟⣿⣿⣸⣿⣿⣿⣿⣿⣿⣿⣿⣿⣿⣿⣿⣿⣿⣿⣿⣿⢿⣿⣿⣿⡿⢟⢕⣱⣾⣷⣧⢜⢹⢝⣻⣿⣿⣿⣿⣿⣿⣿⣿⣿⠀⠀⠀⠀⠀⠀⠀⠀⠀⠀⠀⠀</a:t>
            </a:r>
            <a:br/>
            <a:r>
              <a:t>⠀⠀⠀⠀⠀⠀⠀⠀⠀⠀⠀⢕⠀⠀⢕⢕⢕⢕⢕⢱⢸⣿⣿⣿⣿⣾⣿⣿⣿⣿⣿⣿⣿⣿⣿⣿⣿⣿⣿⣿⣿⣿⣿⣿⣿⢕⢕⢸⢕⢕⢕⢾⣿⣿⣿⣿⡇⢕⢕⢕⢹⢿⣿⣿⣿⣿⣿⣿⣿⠀⠀⠀⠀⠀⠀⠀⠀⠀⠀⠀⠀</a:t>
            </a:r>
            <a:br/>
            <a:r>
              <a:t>⠀⠀⠀⠀⠀⠀⠀⠀⠀⠀⠀⢕⠀⢄⢕⢕⢕⢕⢕⢸⢸⣿⣿⣿⣿⣿⣿⣿⣿⣿⣿⣿⣿⣿⣿⣿⣿⣿⣿⣿⣿⣿⣿⣿⣿⣵⣕⣕⢕⢕⣱⣷⣿⣿⣿⣿⣿⣿⣷⢇⢕⣸⣿⣿⣿⣿⣿⣿⣿⠀⠀⠀⠀⠀⠀⠀⠀⠀⠀⠀⠀</a:t>
            </a:r>
            <a:br/>
            <a:r>
              <a:t>⠀⠀⠀⠀⠀⠀⠀⠀⠀⠀⠀⠑⠀⢕⢕⢕⠅⠀⠕⢕⢻⣿⣿⣿⣿⣿⣿⣿⣿⣿⣿⣿⣿⢟⢟⢟⠻⢿⣿⣿⣿⣿⣿⣿⢿⣿⡟⡏⢕⢕⣿⣯⣿⣿⣿⣾⣿⣾⣿⡝⢕⢸⣿⣿⣿⣿⣿⣿⣿⠀⠀⠀⠀⠀⠀⠀⠀⠀⠀⠀⠀</a:t>
            </a:r>
            <a:br/>
            <a:r>
              <a:t>⠀⠀⠀⠀⠀⠀⠀⠀⠀⠀⠀⠀⠀⢕⢕⢕⢕⢕⢅⢕⢸⣿⣿⣿⣿⣿⣿⣿⢕⢸⣿⣿⣿⣴⣰⣵⣵⣿⣿⣿⣿⣿⣿⣿⣿⣿⣿⣿⣇⢕⣿⣿⣿⣿⣿⣿⣿⣿⣿⣇⢕⢸⣿⣿⣿⣿⣿⣿⣿⠀⠀⠀⠀⠀⠀⠀⠀⠀⠀⠀⠀</a:t>
            </a:r>
            <a:br/>
            <a:r>
              <a:t>⠀⠀⠀⠀⠀⠀⠀⠀⠀⠀⠀⠀⠀⢕⢕⢕⢕⢕⢕⢕⢼⣿⣿⣿⡿⢿⢿⡿⢕⢕⣿⣿⣿⣿⣿⣿⣿⣿⣿⣿⣿⣿⣿⣿⣿⢝⢿⣿⣿⢕⣿⣿⣿⣿⣿⣿⣿⣿⣿⣿⢕⢸⣿⣿⣿⣿⣿⣿⣿⠀⠀⠀⠀⠀⠀⠀⠀⠀⠀⠀⠀</a:t>
            </a:r>
            <a:br/>
            <a:r>
              <a:t>⠀⠀⠀⠀⠀⠀⠀⠀⠀⠀⠀⠀⠀⢕⢕⢕⢕⢕⢕⢕⢸⣿⣿⣿⣿⣿⣿⡏⢕⢕⣿⣿⣿⣿⣿⣿⣿⣿⣿⣿⣿⣿⣿⣿⡏⢕⢕⢕⢝⢕⢿⢿⣿⣿⣿⣿⣿⣿⣿⣿⢕⢸⣿⣿⣿⣿⣿⣿⣿⠀⠀⠀⠀⠀⠀⠀⠀⠀⠀⠀⠀</a:t>
            </a:r>
            <a:br/>
            <a:r>
              <a:t>⠀⠀⠀⠀⠀⠀⠀⠀⠀⠀⠀⠀⠀⢕⢕⢕⢕⢕⢕⢕⢕⣿⣿⣿⣿⣿⣿⡇⢕⢕⣿⣿⣿⣿⣿⣿⣿⣿⣿⣿⣿⣿⣿⡿⢕⢕⢕⢕⢕⠕⢕⢕⠕⠕⢝⢝⢟⢻⢿⣿⡕⢕⣿⣿⣿⣿⣿⣿⣿⠀⠀⠀⠀⠀⠀⠀⠀⠀⠀⠀⠀</a:t>
            </a:r>
            <a:br/>
            <a:r>
              <a:t>⠀⠀⠀⠀⠀⠀⠀⠀⠀⠀⠀⠀⠀⢕⢕⢕⢕⢕⢕⢕⢱⣿⣿⣿⣿⣿⣿⡇⢕⢱⣿⡿⣿⣿⣿⣿⣿⣿⣿⣿⣿⣿⣿⡇⢕⢕⢕⢕⢕⠑⠀⠕⢄⢕⢕⢕⢕⢕⢕⢕⢜⢕⢻⣿⣿⣿⣿⣿⣿⠀⠀⠀⠀⠀⠀⠀⠀⠀⠀⠀⠀</a:t>
            </a:r>
            <a:br/>
            <a:r>
              <a:t>⠀⠀⠀⠀⠀⠀⠀⠀⠀⠀⠀⠀⢄⢕⢕⢕⢕⢕⢕⢕⢸⣿⣿⣿⣿⣿⣿⡇⢕⠑⠑⠁⣿⣿⣿⣿⣿⣿⣿⣿⣿⣿⣿⢇⢕⢕⢕⢕⢕⠀⠀⢄⢕⢕⢕⢕⢕⢕⢕⢕⢕⢕⢕⢜⢿⣿⣿⣿⣿⠀⠀⠀⠀⠀⠀⠀⠀⠀⠀⠀⠀</a:t>
            </a:r>
            <a:br/>
            <a:r>
              <a:t>⠀⠀⠀⠀⠀⠀⠀⠀⠀⠀⠀⠀⠑⢕⢑⠅⠑⢕⢕⢕⢸⣿⡿⣿⣿⣿⣿⠃⠀⠀⠀⠀⣹⣿⣿⣿⣿⣿⣿⣿⣿⣿⡟⢕⢕⢕⢕⢕⠕⢔⢔⢕⢕⠕⠀⠁⢕⢕⢕⢕⢕⢕⢕⢕⢕⢻⣿⣿⣿⠀⠀⠀⠀⠀⠀⠀⠀⠀⠀⠀⠀</a:t>
            </a:r>
            <a:br/>
            <a:r>
              <a:t>⠀⠀⠀⠀⠀⠀⠀⠀⠀⠀⠀⠀⠕⢕⢕⢕⢕⢕⢕⢕⢸⡯⣽⣿⡿⠋⠀⠀⠀⠀⠀⠀⡿⣏⣟⣟⣿⣟⣟⣻⣿⢏⢕⢕⢕⢕⢕⢕⢀⢕⢕⢕⢕⠀⠀⠀⢕⢕⢕⠁⢕⢕⢕⢕⢕⢕⢻⣿⣿⠀⠀⠀⠀⠀⠀⠀⠀⠀⠀⠀⠀</a:t>
            </a:r>
            <a:br/>
            <a:r>
              <a:t>⠀⠀⠀⠀⠀⠀⠀⠀⠀⠀⠀⠀⠁⠑⠑⠑⠑⠁⠐⠐⠘⠛⠛⠛⠃⠀⠀⠀⠀⠀⠀⠀⠘⠋⠙⠋⠙⠛⠙⠙⠙⠑⠑⠑⠑⠑⠑⠑⠑⠑⠑⠑⠑⠀⠀⠑⠑⠑⠀⠑⠑⠑⠑⠑⠑⠑⠑⠛⠛⠀⠀⠀⠀⠀⠀⠀⠀⠀⠀⠀⠀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⠀⠀⠀⠀⠀⠀⠀⠀⠀⠀⠀⠀⠀⠀⠀⠀⠀⠀⠀⠀⠀⠀⢻⣿⡿⢏⢕⣱⣼⣇⣿⣿⣿⣿⣿⣿⣿⣿⣾⣿⣿⣿⣿⣿⣿⣿⣿⣿⣿⣿⣿⣿⣿⣿⣿⣿⣿⣿⣿⢿⢿⢟⣿⣿⣿⣿⣿⣧⣕⠀⠀⠀⠀⠀⠀⠀⠀⠀⠀⠀⠀</a:t>
            </a:r>
            <a:br/>
            <a:r>
              <a:t>⠀⠀⠀⠀⠀⠀⠀⠀⠀⠀⠀⠀⠀⠀⠀⠀⠀⠀⠀⠀⢄⢸⣷⣕⢕⢕⣵⣿⣷⣿⣿⣿⡿⢿⢟⢟⣿⣿⣿⣿⣿⣿⣿⣿⣿⣿⣽⣿⣿⣿⣿⣿⣿⣿⣿⣿⣿⣿⡇⢕⢕⢿⣿⣿⣿⣿⣿⣿⣷⠀⠀⠀⠀⠀⠀⠀⠀⠀⠀⠀⠀</a:t>
            </a:r>
            <a:br/>
            <a:r>
              <a:t>⠀⠀⠀⠀⠀⠀⠀⠀⠀⠀⠀⠀⠀⠀⠀⠀⠀⠀⠀⢄⢱⣾⣿⣿⢾⣾⣿⣿⡟⢕⢕⢕⢜⢜⠟⢟⢻⣿⣿⣿⣿⣿⣿⣿⣿⣿⣿⣿⣿⣿⣿⣿⣿⣿⣿⣿⣿⣿⣿⣇⣵⣿⣿⣿⣿⣿⣿⣿⣿⠀⠀⠀⠀⠀⠀⠀⠀⠀⠀⠀⠀</a:t>
            </a:r>
            <a:br/>
            <a:r>
              <a:t>⠀⠀⠀⠀⠀⠀⠀⠀⠀⠀⠀⠀⠀⠀⠀⠀⠀⠀⠀⢕⢕⣿⡟⢕⢕⢝⢟⠋⠕⢕⢕⢕⢇⢳⢱⢕⢕⢜⣿⣿⡿⣿⣿⣿⣿⣿⣿⣿⣿⣿⣿⣿⣿⣿⣿⣿⣿⣿⣿⣿⣿⣿⣿⣿⣿⣿⣿⣿⣿⠀⠀⠀⠀⠀⠀⠀⠀⠀⠀⠀⠀</a:t>
            </a:r>
            <a:br/>
            <a:r>
              <a:t>⠀⠀⠀⠀⠀⠀⠀⠀⠀⠀⠀⠀⠀⠀⠀⠀⠀⠀⠀⠕⠕⢝⢕⣵⣾⣷⢕⢕⢕⢕⢕⢕⣕⣕⣱⣵⣵⣼⣿⣿⣿⣿⣿⣿⣿⣿⣿⣿⣿⣿⣿⣿⣿⣿⣿⣿⣿⣿⣿⣿⣿⣿⣿⣿⣿⣿⣿⣿⣿⠀⠀⠀⠀⠀⠀⠀⠀⠀⠀⠀⠀</a:t>
            </a:r>
            <a:br/>
            <a:r>
              <a:t>⠀⠀⠀⠀⠀⠀⠀⠀⠀⠀⠀⠀⠀⠀⠀⠀⠀⠀⠀⠀⢀⢕⣝⣿⣿⣿⢕⢕⢕⣵⣾⣿⣿⣿⣿⣿⣿⣿⣿⣿⣿⣯⣼⣿⣿⣿⣿⣿⣿⣿⣿⣿⣿⣿⣿⣿⣿⣿⣿⣿⣿⣿⣿⣿⣿⣿⣿⣿⣿⠀⠀⠀⠀⠀⠀⠀⠀⠀⠀⠀⠀</a:t>
            </a:r>
            <a:br/>
            <a:r>
              <a:t>⠀⠀⠀⠀⠀⠀⠀⠀⠀⠀⠀⠀⠀⠀⠀⠀⠀⠀⠀⢔⢕⢵⣿⣿⣿⣿⡇⢕⣾⣿⣿⣿⣿⣿⣿⣿⣿⣿⣿⣿⣿⣿⣿⣿⣿⣿⣿⣿⣿⣿⣿⣿⣿⣿⣿⣿⣿⣿⣿⣿⣿⣿⣿⣿⣿⣿⣿⣿⣿⠀⠀⠀⠀⠀⠀⠀⠀⠀⠀⠀⠀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⠀⠀⠀⠀⠀⠀⠀⠀⠀⠀⠀⠀⠀⠀⢄⠀⢄⠀⢔⢕⢸⣿⣿⣿⣿⣿⣧⢕⣿⣿⣿⣿⣿⣿⣿⣿⣿⣿⣿⣿⣿⣿⣿⣿⣿⣿⣿⣿⡿⢿⢿⢟⢟⢟⢟⢏⢝⢝⢸⣿⣿⣿⣿⣿⣿⣿⣿⣿⣿⠀⠀⠀⠀⠀⠀⠀⠀⠀⠀⠀⠀</a:t>
            </a:r>
            <a:br/>
            <a:r>
              <a:t>⠀⠀⠀⠀⠀⠀⠀⠀⠀⠀⠀⢕⠀⠀⢕⢔⢄⢄⢕⢕⢼⣿⣿⣿⣿⣿⣿⡕⣿⣿⣿⣿⣿⣿⣿⣿⣿⣿⣿⣿⣿⣿⣿⣿⣏⢽⢿⣷⣕⣕⣕⣵⣵⢕⣵⣷⣷⣾⣿⣿⣿⣿⣿⣿⣿⣿⣿⣿⣿⠀⠀⠀⠀⠀⠀⠀⠀⠀⠀⠀⠀</a:t>
            </a:r>
            <a:br/>
            <a:r>
              <a:t>⠀⠀⠀⠀⠀⠀⠀⠀⠀⠀⠀⢕⠀⠀⠕⠕⢕⢕⢕⢕⢿⣿⣿⣿⣿⣿⣿⣷⣻⣿⣿⣿⣿⣿⣿⣿⣿⣿⣿⣿⣿⣿⣿⣿⣿⣿⣿⣿⣿⣿⣿⡟⢕⢕⢜⢻⣿⣿⣷⣿⣿⣿⣿⣿⣿⣿⣿⣿⣿⠀⠀⠀⠀⠀⠀⠀⠀⠀⠀⠀⠀</a:t>
            </a:r>
            <a:br/>
            <a:r>
              <a:t>⠀⠀⠀⠀⠀⠀⠀⠀⠀⠀⠀⢕⠀⠀⢔⢕⢕⢕⢕⢕⢽⣻⣿⣟⣟⣿⣿⣿⣿⣿⣿⣿⣿⣿⣿⣿⣿⣿⣿⣿⣿⣿⣿⣿⣿⣿⣿⣿⣿⡿⢟⢕⣱⣾⣷⣕⢝⢏⢏⢽⣿⣿⣿⣿⣿⣿⣿⣿⣿⠀⠀⠀⠀⠀⠀⠀⠀⠀⠀⠀⠀</a:t>
            </a:r>
            <a:br/>
            <a:r>
              <a:t>⠀⠀⠀⠀⠀⠀⠀⠀⠀⠀⠀⢕⠀⠀⢕⢕⢕⢕⢕⢱⢸⣿⣿⣿⣿⣿⣿⣿⣿⣿⣿⣿⣿⣿⣿⣿⣿⣿⣿⣿⣿⣿⣿⣿⣷⢕⢕⢸⢕⢕⢱⢾⣿⣿⣿⣿⡕⢕⢱⢜⢻⣿⣿⣿⣿⣿⣿⣿⣿⠀⠀⠀⠀⠀⠀⠀⠀⠀⠀⠀⠀</a:t>
            </a:r>
            <a:br/>
            <a:r>
              <a:t>⠀⠀⠀⠀⠀⠀⠀⠀⠀⠀⠀⢕⠀⢄⢕⢕⢕⢕⢕⢸⢾⣿⣿⣿⣿⣿⣿⣿⢟⢻⣿⣿⣿⣏⢘⣝⣅⣹⣿⣿⣿⣿⣿⣿⣿⣵⣕⢱⢕⢕⣱⣷⣿⣿⣿⣿⣿⣿⣧⢇⢕⣹⣿⣿⣿⣿⣿⣿⣿⠀⠀⠀⠀⠀⠀⠀⠀⠀⠀⠀⠀</a:t>
            </a:r>
            <a:br/>
            <a:r>
              <a:t>⠀⠀⠀⠀⠀⠀⠀⠀⠀⠀⠀⠑⠀⢕⢕⢕⢅⠁⢕⢕⢝⣿⣿⣿⣿⣿⣿⣿⢕⢕⢹⣿⣿⣿⣿⣿⣿⣿⣿⣿⣿⣿⣿⣿⣟⢿⣿⡏⢕⢕⣿⣯⣿⣿⣿⣾⣷⣾⣿⡕⢕⢸⣿⣿⣿⣿⣿⣿⣿⠀⠀⠀⠀⠀⠀⠀⠀⠀⠀⠀⠀</a:t>
            </a:r>
            <a:br/>
            <a:r>
              <a:t>⠀⠀⠀⠀⠀⠀⠀⠀⠀⠀⠀⠀⠀⢕⢕⢕⢕⢕⢕⢕⢕⣟⡿⣿⣿⣿⣿⣟⢕⢕⣿⣿⣿⣿⣿⣿⣿⣿⣿⣿⣿⣿⣿⣿⣿⢕⢝⢟⢇⢕⣿⣿⣿⣿⣿⣿⣿⣿⣿⡇⢕⢸⣿⣿⣿⣿⣿⣿⣿⠀⠀⠀⠀⠀⠀⠀⠀⠀⠀⠀⠀</a:t>
            </a:r>
            <a:br/>
            <a:r>
              <a:t>⠀⠀⠀⠀⠀⠀⠀⠀⠀⠀⠀⠀⠀⢕⢕⢕⢕⢕⢕⢕⢱⣿⣿⣿⡿⢿⢿⡷⢕⢱⣿⣿⣿⣿⣿⣿⣿⣿⣿⣿⣿⣿⣿⣿⢇⢕⢕⢕⢕⢕⢝⢝⢝⢟⢟⢻⢿⢿⣿⣇⢕⢸⣿⣿⣿⣿⣿⣿⣿⠀⠀⠀⠀⠀⠀⠀⠀⠀⠀⠀⠀</a:t>
            </a:r>
            <a:br/>
            <a:r>
              <a:t>⠀⠀⠀⠀⠀⠀⠀⠀⠀⠀⠀⠀⠀⢕⢕⢕⢕⢕⢕⢕⢸⣿⣿⣿⣿⣿⣿⡇⢕⢸⣿⣿⣿⣿⣿⣿⣿⣿⣿⣿⣿⣿⣿⡟⢕⢕⢕⢕⢕⠕⠁⠕⠑⢅⢕⢕⢕⢕⢕⢝⢝⢻⣿⣿⣿⣿⣿⣿⣿⠀⠀⠀⠀⠀⠀⠀⠀⠀⠀⠀⠀</a:t>
            </a:r>
            <a:br/>
            <a:r>
              <a:t>⠀⠀⠀⠀⠀⠀⠀⠀⠀⠀⠀⠀⠀⢕⢕⢕⢕⢕⢕⢕⢱⣿⣿⣿⣿⣿⣿⡇⢕⢜⣿⢟⣿⣿⣿⣿⣿⣿⣿⣿⣿⣿⣿⡇⢕⢕⢕⢕⢕⠀⠀⢀⢔⢕⢕⢕⢕⢕⢕⢕⢕⢕⢜⢿⣿⣿⣿⣿⣿⠀⠀⠀⠀⠀⠀⠀⠀⠀⠀⠀⠀</a:t>
            </a:r>
            <a:br/>
            <a:r>
              <a:t>⠀⠀⠀⠀⠀⠀⠀⠀⠀⠀⠀⠀⠀⢕⢕⢕⢕⢕⢕⢕⢱⣿⣿⣿⣿⣿⣿⡇⢕⠑⠁⠀⢻⣿⣿⣿⣿⣿⣿⣿⣿⣿⣿⢇⢕⢕⢕⢕⢕⢄⢀⢕⢕⢕⠕⠕⢕⢕⢕⢕⢕⢕⢕⢕⢝⣿⣿⣿⣿⠀⠀⠀⠀⠀⠀⠀⠀⠀⠀⠀⠀</a:t>
            </a:r>
            <a:br/>
            <a:r>
              <a:t>⠀⠀⠀⠀⠀⠀⠀⠀⠀⠀⠀⠀⢕⢕⢕⢕⢕⢕⢕⢕⢸⣿⣿⣿⣿⣿⣿⢇⠀⠀⠀⠀⢸⣿⣿⣿⣿⣿⣿⣿⣿⣿⢟⢕⢕⢕⢕⢕⢕⢕⢕⢕⢕⠕⠀⠀⢕⢕⢕⢕⢕⢕⢕⢕⢕⢜⢟⣿⣿⠀⠀⠀⠀⠀⠀⠀⠀⠀⠀⠀⠀</a:t>
            </a:r>
            <a:br/>
            <a:r>
              <a:t>⠀⠀⠀⠀⠀⠀⠀⠀⠀⠀⠀⠀⠑⢕⢕⠅⢕⢕⢕⢕⢸⣿⣿⣿⣿⣿⣿⢕⠀⠀⠀⠀⢸⣯⣼⣽⣽⣽⣿⡷⢷⢇⢕⢕⢕⢕⢕⢕⢕⢕⢕⢕⢕⠀⠀⠀⢕⢕⢕⢀⢕⠁⠕⢕⢕⢕⢕⢜⣿⠀⠀⠀⠀⠀⠀⠀⠀⠀⠀⠀⠀</a:t>
            </a:r>
            <a:br/>
            <a:r>
              <a:t>⠀⠀⠀⠀⠀⠀⠀⠀⠀⠀⠀⠀⢕⢕⢕⢕⢕⢕⢕⢕⢸⡯⣿⣽⣿⠀⠀⠀⠀⠀⠀⠀⠀⣽⣷⣷⣷⣷⢷⢾⢇⢕⢕⢕⢕⢕⢕⢕⢕⠕⢕⢕⠑⠀⠀⢀⢕⢕⠁⠑⠀⠀⢄⢕⢕⢕⢕⠁⢜⠀⠀⠀⠀⠀⠀⠀⠀⠀⠀⠀⠀</a:t>
            </a:r>
            <a:br/>
            <a:r>
              <a:t>⠀⠀⠀⠀⠀⠀⠀⠀⠀⠀⠀⠀⠐⠑⠑⠁⠑⠀⠐⠑⠘⠛⠛⠛⠛⠀⠀⠀⠀⠀⠀⠀⠑⠑⠓⠓⠓⠓⠓⠓⠐⠑⠑⠑⠑⠑⠑⠑⠑⠀⠑⠑⠀⠀⠀⠑⠑⠑⠀⠀⠀⠀⠑⠑⠑⠑⠑⠀⠁⠀⠀⠀⠀⠀⠀⠀⠀⠀⠀⠀⠀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⠀⠀⠀⠀⠀⠀⠀⠀⠀⠀⠀⠀⠀⠀⠀⠀⠀⠀⠀⠀⠀⠀⢻⣿⡿⢏⢕⣱⣼⣣⣿⣿⣿⣿⣿⣿⡿⣿⣾⣿⣿⣿⣿⣿⣿⣿⣿⣿⣿⣿⣿⣿⣿⣿⣿⣿⣿⣿⣿⢿⢿⢟⣿⣿⣿⣿⣷⣷⣕⠀⠀⠀⠀⠀⠀⠀⠀⠀⠀⠀⠀</a:t>
            </a:r>
            <a:br/>
            <a:r>
              <a:t>⠀⠀⠀⠀⠀⠀⠀⠀⠀⠀⠀⠀⠀⠀⠀⠀⠀⠀⠀⠀⢄⢸⣧⣕⢕⢕⣵⣿⡧⢟⢋⢝⢕⢕⢺⢷⢾⣿⣿⣿⣿⣿⣿⣿⣿⣿⣿⣿⣿⣿⣿⣿⣿⣿⣿⣿⣿⣿⡇⢕⢕⢾⣿⣿⣿⣿⣿⣿⣧⠀⠀⠀⠀⠀⠀⠀⠀⠀⠀⠀⠀</a:t>
            </a:r>
            <a:br/>
            <a:r>
              <a:t>⠀⠀⠀⠀⠀⠀⠀⠀⠀⠀⠀⠀⠀⠀⠀⠀⠀⠀⠀⢄⢱⣾⣿⡿⢷⣾⣿⢟⠕⠕⢕⢕⢱⢕⡇⡕⢕⢕⢻⣿⣿⣿⣿⣿⣿⣿⣿⣿⣿⣿⣿⣿⣿⣿⣿⣿⣿⣿⣧⢱⣼⣿⣿⣿⣿⣿⣿⣿⣿⠀⠀⠀⠀⠀⠀⠀⠀⠀⠀⠀⠀</a:t>
            </a:r>
            <a:br/>
            <a:r>
              <a:t>⠀⠀⠀⠀⠀⠀⠀⠀⠀⠀⠀⠀⠀⠀⠀⠀⠀⠀⠀⢕⢕⣿⡟⢕⢕⢝⢝⢕⢔⢔⢕⢕⢕⢕⢕⣕⣕⣕⣿⣿⣿⣿⣿⣿⣿⣿⣿⣿⣿⣿⣿⣿⣿⣿⣿⣿⣿⣿⣿⣿⣿⣿⣿⣿⣿⣿⣿⣿⣿⠀⠀⠀⠀⠀⠀⠀⠀⠀⠀⠀⠀</a:t>
            </a:r>
            <a:br/>
            <a:r>
              <a:t>⠀⠀⠀⠀⠀⠀⠀⠀⠀⠀⠀⠀⠀⠀⠀⠀⠀⠀⠀⠕⠕⢝⢕⣵⣾⣷⡕⢕⢕⣱⣵⣾⣿⣿⣿⣿⣿⣿⣿⣿⣿⣿⣿⣿⣿⣿⣿⣿⣿⣿⣿⣿⣿⣿⣿⣿⣿⣿⣿⣿⣿⣿⣿⣿⣿⣿⣿⣿⣿⠀⠀⠀⠀⠀⠀⠀⠀⠀⠀⠀⠀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⠀⠀⠀⠀⠀⠀⠀⠀⠀⠀⠀⠀⠀⠀⠀⠀⠀⠀⠀⠀⢀⢕⣝⣿⣿⣿⣇⢕⢱⣿⣿⣿⣿⣿⣿⣿⣿⣿⣿⣿⣿⣿⣿⣿⣿⣿⣿⣿⣿⣿⣿⣿⣿⣿⣿⣿⣿⣿⣿⣿⣿⣿⣿⣿⣿⣿⣿⣿⣿⠀⠀⠀⠀⠀⠀⠀⠀⠀⠀⠀⠀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⠀⠀⠀⠀⠀⠀⠀⠀⠀⠀⠀⠀⠀⠀⠀⠀⠀⠀⠀⢔⢕⣽⣿⣿⣿⣿⣿⢕⢸⣿⣿⣿⣿⣿⣿⣿⣿⣿⣿⣿⣿⣿⣿⣿⣿⣿⣿⣿⣿⣿⣿⣿⣿⣿⣿⣿⣿⣿⣿⣿⣿⣿⣿⣿⣿⣿⣿⣿⣿⠀⠀⠀⠀⠀⠀⠀⠀⠀⠀⠀⠀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⠀⠀⠀⠀⠀⠀⠀⠀⠀⠀⠀⠀⠀⠀⢄⠀⠄⠀⢔⢕⢸⣿⣿⣿⣿⣿⣿⡇⢸⣿⣿⣿⢿⣿⣿⣿⣿⣿⣟⣿⣿⣿⣿⣿⣿⣿⣿⣿⡿⢿⢿⢟⢟⢟⢟⢝⢝⢝⢹⣿⣿⣿⣿⣿⣿⣿⣿⣿⣿⠀⠀⠀⠀⠀⠀⠀⠀⠀⠀⠀⠀</a:t>
            </a:r>
            <a:br/>
            <a:r>
              <a:t>⠀⠀⠀⠀⠀⠀⠀⠀⠀⠀⠀⢕⠀⠀⢕⢔⢔⢄⢕⢜⢼⣿⣿⣿⣿⣿⣿⣷⢸⣿⣿⣿⣿⣿⣿⣿⣿⣿⣿⣿⣿⣿⣿⣿⣿⡿⢿⣯⣕⣕⣕⣵⣵⢕⣱⣷⣷⣾⣿⣿⣿⣿⣿⣿⣿⣿⣿⣿⣿⠀⠀⠀⠀⠀⠀⠀⠀⠀⠀⠀⠀</a:t>
            </a:r>
            <a:br/>
            <a:r>
              <a:t>⠀⠀⠀⠀⠀⠀⠀⠀⠀⠀⠀⢕⠀⠀⠑⠕⢕⢕⢕⢕⢿⣿⣿⣿⣿⣿⣿⣿⣿⣿⣿⣿⣿⣿⣻⣿⣿⣿⣿⣿⣿⣿⣿⣿⣿⣿⣿⣿⣿⣿⣿⡟⢕⢕⢜⢻⣿⣿⣿⣿⣿⣿⣿⣿⣿⣿⣿⣿⣿⠀⠀⠀⠀⠀⠀⠀⠀⠀⠀⠀⠀</a:t>
            </a:r>
            <a:br/>
            <a:r>
              <a:t>⠀⠀⠀⠀⠀⠀⠀⠀⠀⠀⠀⢕⠀⠀⢔⢕⢕⢕⢕⢕⢹⣟⣿⣟⣟⣿⣿⣿⣿⣿⣿⣿⣿⣿⣿⣿⣿⣿⣿⣿⣿⣿⣿⣿⡿⢿⣿⣿⣿⡿⢟⢕⣱⣾⣷⣕⢜⢏⢏⢹⣿⣿⣿⣿⣿⣿⣿⣿⣿⠀⠀⠀⠀⠀⠀⠀⠀⠀⠀⠀⠀</a:t>
            </a:r>
            <a:br/>
            <a:r>
              <a:t>⠀⠀⠀⠀⠀⠀⠀⠀⠀⠀⠀⢕⠀⠀⢕⢕⢕⢕⢕⢱⢸⣿⣿⣿⣿⣿⣿⣿⣿⣿⣿⣿⣿⡟⠙⢟⢏⢝⣿⣿⣿⣿⣿⣿⣷⢕⢕⢸⢕⢕⢱⢾⣿⣿⣿⣿⡕⢕⢱⢜⢟⣿⣿⣿⣿⣿⣿⣿⣿⠀⠀⠀⠀⠀⠀⠀⠀⠀⠀⠀⠀</a:t>
            </a:r>
            <a:br/>
            <a:r>
              <a:t>⠀⠀⠀⠀⠀⠀⠀⠀⠀⠀⠀⢕⠀⢄⢕⢕⢕⢕⢕⢜⣾⣿⣿⣿⣿⣿⣿⣿⢝⢕⢻⣿⣿⣿⣾⣿⣿⣿⣿⣿⣿⣿⣿⣿⣿⣵⣕⢕⢕⢕⣱⣷⣿⣿⣿⣿⣿⣿⣧⢇⢕⣹⣿⣿⣿⣿⣿⣿⣿⠀⠀⠀⠀⠀⠀⠀⠀⠀⠀⠀⠀</a:t>
            </a:r>
            <a:br/>
            <a:r>
              <a:t>⠀⠀⠀⠀⠀⠀⠀⠀⠀⠀⠀⠑⠀⢕⢕⢕⢕⢕⢕⢕⢝⣿⣿⣿⣿⣿⣿⣿⢕⢕⢱⣽⣿⣿⣿⣿⣿⣿⣿⣿⣿⣿⣿⣿⡇⢝⢿⡏⢕⢕⣿⣯⣿⣿⣿⣾⣿⣾⣿⡕⢕⢸⣿⣿⣿⣿⣿⣿⣿⠀⠀⠀⠀⠀⠀⠀⠀⠀⠀⠀⠀</a:t>
            </a:r>
            <a:br/>
            <a:r>
              <a:t>⠀⠀⠀⠀⠀⠀⠀⠀⠀⠀⠀⠀⠀⢕⢕⢕⢕⢕⢕⢕⢕⣟⡿⣿⣿⣿⣿⣗⢕⢕⣿⣿⣿⣿⣿⣿⣿⣿⣿⣿⣿⣿⣿⣿⢇⢕⢕⢜⢕⢕⢻⢿⢿⢿⣿⣿⣿⣿⣿⡇⢕⢸⣿⣿⣿⣿⣿⣿⣿⠀⠀⠀⠀⠀⠀⠀⠀⠀⠀⠀⠀</a:t>
            </a:r>
            <a:br/>
            <a:r>
              <a:t>⠀⠀⠀⠀⠀⠀⠀⠀⠀⠀⠀⠀⠀⢕⢕⢕⢕⢕⢕⢕⢱⣿⣿⣿⡿⢿⢿⡷⢕⢱⣿⣿⣿⣿⣿⣿⣿⣿⣿⣿⣿⣿⣿⡟⢕⢕⢕⢕⢕⠕⢅⢕⢕⠕⢕⢕⢜⢝⢝⢗⢷⢼⣿⣿⣿⣿⣿⣿⣿⠀⠀⠀⠀⠀⠀⠀⠀⠀⠀⠀⠀</a:t>
            </a:r>
            <a:br/>
            <a:r>
              <a:t>⠀⠀⠀⠀⠀⠀⠀⠀⠀⠀⠀⠀⠀⢕⢕⢕⢕⢕⢕⢕⢸⣿⣿⣿⣿⣿⣿⡇⢕⢜⣿⣿⣿⣿⣿⣿⣿⣿⣿⣿⣿⣿⣿⡕⢕⢕⢕⢕⢑⠁⠀⢅⢁⢀⢕⢕⢕⢕⢕⢕⢕⢜⢿⣿⣿⣿⣿⣿⣿⠀⠀⠀⠀⠀⠀⠀⠀⠀⠀⠀⠀</a:t>
            </a:r>
            <a:br/>
            <a:r>
              <a:t>⠀⠀⠀⠀⠀⠀⠀⠀⠀⠀⠀⠀⠀⢕⢕⢕⢕⢕⢕⢕⢸⣿⣿⣿⣿⣿⣿⡇⢕⠜⠙⢜⣿⣿⣿⣿⣿⣿⣿⣿⣿⣿⣿⢇⢕⢕⢕⢕⢕⠀⢀⢕⢕⢕⠕⢕⢕⢕⢕⢕⢕⢕⢕⢝⣿⣿⣿⣿⣿⠀⠀⠀⠀⠀⠀⠀⠀⠀⠀⠀⠀</a:t>
            </a:r>
            <a:br/>
            <a:r>
              <a:t>⠀⠀⠀⠀⠀⠀⠀⠀⠀⠀⠀⠀⠀⢕⢕⢕⢕⢕⢕⢕⢱⣿⣿⣿⣿⣿⣿⢇⠀⠀⠀⠀⣿⣿⣿⣿⣿⣿⣿⣿⣿⣿⡏⢕⢕⢕⢕⢕⢕⢔⢕⢕⢕⠑⠀⠑⢕⢕⢕⢕⢕⢕⢕⢕⢹⢿⣿⣿⣿⠀⠀⠀⠀⠀⠀⠀⠀⠀⠀⠀⠀</a:t>
            </a:r>
            <a:br/>
            <a:r>
              <a:t>⠀⠀⠀⠀⠀⠀⠀⠀⠀⠀⠀⠀⢕⢕⢕⢕⢕⢕⢕⢕⢸⣿⣿⣿⣿⣿⣿⢕⠀⠀⠀⢕⣿⣟⣟⣟⣿⣟⣟⣹⣟⢏⢕⢕⢕⢕⢕⢕⢕⢕⢕⢕⢕⠀⠀⠀⢕⢕⢕⢕⢕⠑⢁⢕⢕⢕⢕⣿⣿⠀⠀⠀⠀⠀⠀⠀⠀⠀⠀⠀⠀</a:t>
            </a:r>
            <a:br/>
            <a:r>
              <a:t>⠀⠀⠀⠀⠀⠀⠀⠀⠀⠀⠀⠀⢑⢕⢑⠅⢕⢕⢕⢕⢸⣿⣿⣿⣿⡿⣿⠕⠀⠀⠀⠀⢘⣟⣿⣿⣽⣽⣽⣽⡍⢕⢕⢕⢕⢕⢕⢕⢕⢕⢕⢕⠀⠀⠀⠀⢕⢕⢕⠕⠀⠀⢕⢕⢕⢕⢕⠝⢿⠀⠀⠀⠀⠀⠀⠀⠀⠀⠀⠀⠀</a:t>
            </a:r>
            <a:br/>
            <a:r>
              <a:t>⠀⠀⠀⠀⠀⠀⠀⠀⠀⠀⠀⠀⢕⢕⢕⢕⢕⢕⢕⢕⢸⡯⣟⣽⡗⠀⠀⠀⠀⠀⠀⠀⢜⣿⣽⣽⣽⣽⣽⣝⢁⢕⢕⢕⢕⢕⢕⢕⢕⠁⢕⢕⠀⠀⠀⠀⢕⢕⠀⠀⠀⢕⢕⢕⢕⢕⠕⠀⢜⠀⠀⠀⠀⠀⠀⠀⠀⠀⠀⠀⠀</a:t>
            </a:r>
            <a:br/>
            <a:r>
              <a:t>⠀⠀⠀⠀⠀⠀⠀⠀⠀⠀⠀⠀⠐⠑⠑⠁⠑⠁⠐⠑⠘⠛⠛⠛⠃⠀⠀⠀⠀⠀⠀⠀⠘⠙⠙⠙⠙⠙⠙⠉⠑⠑⠑⠑⠑⠑⠑⠑⠑⠀⠀⠀⠀⠀⠀⠑⠑⠑⠀⠀⠀⠑⠑⠑⠀⠑⠀⠀⠑⠀⠀⠀⠀⠀⠀⠀⠀⠀⠀⠀⠀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⠀⠀⠀⠀⠀⠀⠀⠀⠀⠀⠀⠀⠀⠀⠀⠀⠀⠀⠀⠀⠀⠀⢻⣿⡿⢏⢕⣱⣎⣳⡿⢿⢟⣻⣿⣿⣟⣿⣿⣿⣿⣿⣿⣿⣿⣿⣿⣿⣿⣿⣿⣿⣿⣿⣿⣿⣿⣿⡿⢻⢿⢟⣿⣿⣿⣿⣷⣧⡕⠀⠀⠀⠀⠀⠀⠀⠀⠀⠀⠀⠀</a:t>
            </a:r>
            <a:br/>
            <a:r>
              <a:t>⠀⠀⠀⠀⠀⠀⠀⠀⠀⠀⠀⠀⠀⠀⠀⠀⠀⠀⠀⠀⢄⣼⣧⣕⢅⢕⣼⣿⢗⢕⢕⢕⢱⡕⣕⢜⢝⢝⢻⣿⣿⣿⣿⣿⣿⣯⣿⣿⣿⣿⣿⣿⣿⣿⣿⣿⣿⣿⡇⢕⢕⣼⣿⣿⣿⣿⣿⣿⣧⠀⠀⠀⠀⠀⠀⠀⠀⠀⠀⠀⠀</a:t>
            </a:r>
            <a:br/>
            <a:r>
              <a:t>⠀⠀⠀⠀⠀⠀⠀⠀⠀⠀⠀⠀⠀⠀⠀⠀⠀⠀⠀⢔⢕⣿⣿⡿⣷⣾⣿⢕⢄⢅⢕⢕⢕⢜⢜⢱⢕⢱⢷⣿⣿⣿⣿⣿⣿⣿⣿⣿⣿⣿⣿⣿⣿⣿⣿⣿⣿⣿⣷⢱⣼⣿⣿⣿⣿⣿⣿⣿⣿⠀⠀⠀⠀⠀⠀⠀⠀⠀⠀⠀⠀</a:t>
            </a:r>
            <a:br/>
            <a:r>
              <a:t>⠀⠀⠀⠀⠀⠀⠀⠀⠀⠀⠀⠀⠀⠀⠀⠀⠀⠀⠀⢕⢕⣿⡟⢕⢕⢝⡝⢕⢕⢕⢕⣱⣵⣵⣵⣷⣷⣷⣾⣿⣿⣿⣿⣿⣿⣿⣿⣿⣿⣿⣿⣿⣿⣿⣿⣿⣿⣿⣿⣿⣿⣿⣿⣿⣿⣿⣿⣿⣿⠀⠀⠀⠀⠀⠀⠀⠀⠀⠀⠀⠀</a:t>
            </a:r>
            <a:br/>
            <a:r>
              <a:t>⠀⠀⠀⠀⠀⠀⠀⠀⠀⠀⠀⠀⠀⠀⠀⠀⠀⠀⠀⠕⠕⢙⢕⣵⣾⣷⢕⢕⢕⣱⣿⣿⣿⣿⣿⣿⣿⣿⣿⣿⣿⣿⣿⣿⣿⣿⣿⣿⣿⣿⣿⣿⣿⣿⣿⣿⣿⣿⣿⣿⣿⣿⣿⣿⣿⣿⣿⣿⣿⠀⠀⠀⠀⠀⠀⠀⠀⠀⠀⠀⠀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⠀⠀⠀⠀⠀⠀⠀⠀⠀⠀⠀⠀⠀⠀⠀⠀⠀⠀⠀⠀⢀⢕⣝⣿⣿⣿⣷⢕⢸⣿⣿⣿⣿⣿⣿⣿⣿⣿⣿⣿⣿⣿⣿⣿⣿⣿⣿⣿⣿⣿⣿⣿⣿⣿⣿⣿⣿⣿⣿⣿⣿⣿⣿⣿⣿⣿⣿⣿⣿⠀⠀⠀⠀⠀⠀⠀⠀⠀⠀⠀⠀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⠀⠀⠀⠀⠀⠀⠀⠀⠀⠀⠀⠀⠀⠀⠀⠀⠀⠀⠀⢔⢕⣾⣿⣿⣿⣿⣿⡕⢸⣿⣿⣿⣿⣿⣿⣿⣿⣿⣿⣿⣿⣿⣿⣿⣿⣿⣿⣿⣿⣿⣿⣿⣿⣿⣿⣿⣿⣿⣿⣿⣿⣿⣿⣿⣿⣿⣿⣿⣿⠀⠀⠀⠀⠀⠀⠀⠀⠀⠀⠀⠀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⠀⠀⠀⠀⠀⠀⠀⠀⠀⠀⠀⠀⠀⠀⢔⠀⠄⠀⢔⢕⢸⣿⣿⣿⣿⣿⣿⣧⢸⣿⣿⣯⣽⣿⣿⣿⣿⣿⣿⣾⣿⣿⣿⣿⣿⣿⣿⣿⢿⢿⢿⢟⢟⢟⢏⢝⢝⢝⢹⣿⣿⣿⣿⣿⣿⣿⣿⣿⣿⠀⠀⠀⠀⠀⠀⠀⠀⠀⠀⠀⠀</a:t>
            </a:r>
            <a:br/>
            <a:r>
              <a:t>⠀⠀⠀⠀⠀⠀⠀⠀⠀⠀⠀⢕⠀⠀⢕⢄⢄⢄⢕⢜⢸⣿⣿⣿⣿⣿⣿⣿⣾⣿⣿⣿⣿⣿⣿⣿⣿⣿⣿⣿⣿⣿⣿⣿⣿⡿⢿⣵⣇⣕⣕⣵⡵⢕⣵⣷⣷⣾⡿⣿⣿⣿⣿⣿⣿⣿⣿⣿⣿⠀⠀⠀⠀⠀⠀⠀⠀⠀⠀⠀⠀</a:t>
            </a:r>
            <a:br/>
            <a:r>
              <a:t>⠀⠀⠀⠀⠀⠀⠀⠀⠀⠀⠀⢕⠀⠀⠕⠕⢕⢕⢕⢕⢼⣿⣿⣿⣿⣿⣿⣿⣿⣿⣿⣿⣿⣿⣾⣿⣷⣿⣿⣿⣿⣿⣿⣿⣿⣿⣿⣿⣿⣿⣿⡟⢕⢕⢜⢻⣿⣿⣿⣿⣿⣿⣿⣿⣿⣿⣿⣿⣿⠀⠀⠀⠀⠀⠀⠀⠀⠀⠀⠀⠀</a:t>
            </a:r>
            <a:br/>
            <a:r>
              <a:t>⠀⠀⠀⠀⠀⠀⠀⠀⠀⠀⠀⢕⠀⠀⢔⢕⢕⢕⢕⢱⢸⡻⣿⣿⣟⣿⣿⣿⢿⣿⣿⣿⣿⣿⢟⣿⡟⢿⣿⣿⣿⣿⣿⣟⢻⢿⣿⣿⣿⡿⢏⢕⣱⣿⣷⣕⢜⢝⢝⢹⣿⣿⣿⣿⣿⣿⣿⣿⣿⠀⠀⠀⠀⠀⠀⠀⠀⠀⠀⠀⠀</a:t>
            </a:r>
            <a:br/>
            <a:r>
              <a:t>⠀⠀⠀⠀⠀⠀⠀⠀⠀⠀⠀⢕⠀⠀⢕⢕⢕⢕⢕⢸⢸⣿⣿⣿⣿⣾⣿⣿⣾⣿⢿⣿⣿⣧⣠⣴⣴⣴⣿⣿⣿⣿⣿⣿⣷⢕⢕⢸⢕⢕⢱⢾⣿⣿⣿⣿⡕⢕⢱⢜⢟⣿⣿⣿⣿⣿⣿⣿⣿⠀⠀⠀⠀⠀⠀⠀⠀⠀⠀⠀⠀</a:t>
            </a:r>
            <a:br/>
            <a:r>
              <a:t>⠀⠀⠀⠀⠀⠀⠀⠀⠀⠀⠀⢕⠀⢄⢕⢕⢕⢕⢕⢜⢿⣿⣿⣿⣿⣿⣿⡿⢝⢕⢜⢿⣿⣿⣿⣿⣿⣿⣿⣿⣿⣿⣿⣿⢫⣵⣕⢱⢕⢕⣱⣷⣿⣿⣿⣿⣿⣿⣧⢇⢕⣽⣿⣿⣿⣿⣿⣿⣿⠀⠀⠀⠀⠀⠀⠀⠀⠀⠀⠀⠀</a:t>
            </a:r>
            <a:br/>
            <a:r>
              <a:t>⠀⠀⠀⠀⠀⠀⠀⠀⠀⠀⠀⠑⠀⢕⢕⢕⢁⠁⢕⢕⢹⣿⣿⣿⣿⣿⣿⡏⢕⢕⣕⣼⣿⣿⣿⣿⣿⣿⣿⣿⣿⣿⣿⣿⢕⢜⢟⢏⢕⢕⣯⣽⣿⣿⣿⣾⣿⣿⣿⡕⢕⢻⣿⣿⣿⣿⣿⣿⣿⠀⠀⠀⠀⠀⠀⠀⠀⠀⠀⠀⠀</a:t>
            </a:r>
            <a:br/>
            <a:r>
              <a:t>⠀⠀⠀⠀⠀⠀⠀⠀⠀⠀⠀⠀⠀⢕⢕⢕⢕⢕⢕⢕⢸⣿⣿⣿⣿⣿⣿⡇⢕⢕⣿⣿⣿⣿⣿⣿⣿⣿⣿⣿⣿⣿⣿⡏⢕⢕⢕⢕⢕⢜⢝⢝⢝⢟⢟⢟⢿⢿⣿⣇⡕⢸⣿⣿⣿⣿⣿⣿⣿⠀⠀⠀⠀⠀⠀⠀⠀⠀⠀⠀⠀</a:t>
            </a:r>
            <a:br/>
            <a:r>
              <a:t>⠀⠀⠀⠀⠀⠀⠀⠀⠀⠀⠀⠀⠀⢕⢕⢕⢕⢕⢕⢕⢼⣿⣿⣻⡿⢿⢿⡇⢕⢸⣿⣿⣿⣿⣿⣿⣿⣿⣿⣿⣿⣿⡟⢕⢕⢕⢕⢕⠅⠕⢑⢑⠑⢅⢕⢑⢕⢕⢕⢕⢝⢿⣿⣿⣿⣿⣿⣿⣿⠀⠀⠀⠀⠀⠀⠀⠀⠀⠀⠀⠀</a:t>
            </a:r>
            <a:br/>
            <a:r>
              <a:t>⠀⠀⠀⠀⠀⠀⠀⠀⠀⠀⠀⠀⠀⢕⢕⢕⢕⢕⢕⢕⢸⣿⣿⣿⣿⣿⣿⡇⢕⠜⠋⣿⣿⣼⣿⣿⣿⣿⣿⣿⣿⣿⣧⢕⢕⢕⢕⢕⠀⠀⢁⢅⢔⢅⢕⢕⢕⢕⢕⢕⢕⢜⢹⣿⣿⣿⣿⣿⣿⠀⠀⠀⠀⠀⠀⠀⠀⠀⠀⠀⠀</a:t>
            </a:r>
            <a:br/>
            <a:r>
              <a:t>⠀⠀⠀⠀⠀⠀⠀⠀⠀⠀⠀⠀⠀⢕⢕⢕⢕⢕⢕⢕⢸⣿⣿⣿⣿⣿⣿⠇⠁⠀⠀⢹⣿⣿⣿⣿⣿⣿⣿⣿⣿⣿⢇⢕⢕⢕⢕⢕⢄⠀⢕⢕⢕⠕⠕⢕⢕⢕⢕⢕⢕⢕⢕⢸⣿⣿⣿⣿⣿⠀⠀⠀⠀⠀⠀⠀⠀⠀⠀⠀⠀</a:t>
            </a:r>
            <a:br/>
            <a:r>
              <a:t>⠀⠀⠀⠀⠀⠀⠀⠀⠀⠀⠀⠀⠀⢕⢕⢕⢕⢕⢕⢕⢸⣿⣿⣿⣿⣿⣇⠀⠀⠀⠀⣾⣿⢿⣿⣿⣿⣿⢿⣿⣿⢏⢕⢕⢕⢕⢕⠕⢕⢕⢕⢕⠕⠀⠀⠕⢕⢕⢕⢕⢕⠑⢕⢕⢝⢝⢸⣿⣿⠀⠀⠀⠀⠀⠀⠀⠀⠀⠀⠀⠀</a:t>
            </a:r>
            <a:br/>
            <a:r>
              <a:t>⠀⠀⠀⠀⠀⠀⠀⠀⠀⠀⠀⠀⢕⢕⢕⢕⢕⢕⢕⢕⢸⣿⣿⣿⣿⣿⡏⠀⠀⠀⠐⠛⣵⢶⢷⢷⢷⢶⢶⢷⢆⢕⢕⢕⢕⢕⢕⢔⢕⢕⢕⢕⠀⠀⠀⠀⢕⢕⢕⠑⠀⢕⢕⢕⢕⢕⢜⢿⣿⠀⠀⠀⠀⠀⠀⠀⠀⠀⠀⠀⠀</a:t>
            </a:r>
            <a:br/>
            <a:r>
              <a:t>⠀⠀⠀⠀⠀⠀⠀⠀⠀⠀⠀⠀⢕⢕⢁⠕⢕⢕⢕⢕⢽⣿⡿⣿⡿⢿⢇⠀⠀⠀⠀⢄⢷⢷⢿⢿⢿⢿⢿⠷⢕⢕⢕⢕⢕⢕⢕⢕⠑⢕⢕⠀⠀⠀⠀⠀⢕⢕⠁⠀⠀⢕⢕⢕⢕⢕⠀⢸⣿⠀⠀⠀⠀⠀⠀⠀⠀⠀⠀⠀⠀</a:t>
            </a:r>
            <a:br/>
            <a:r>
              <a:t>⠀⠀⠀⠀⠀⠀⠀⠀⠀⠀⠀⠀⢕⢕⢑⢕⢕⢑⢕⢕⢸⣯⡕⣿⡕⠁⠀⠀⠀⠀⠀⢕⢷⢷⢿⢿⢿⢿⢷⠆⢕⢕⢕⢕⢕⢕⢕⢕⢀⠀⠕⠀⠀⠀⠀⠀⢕⠑⠀⠀⢕⢕⢕⠀⠕⠀⠀⢕⢟⠀⠀⠀⠀⠀⠀⠀⠀⠀⠀⠀⠀</a:t>
            </a:r>
            <a:br/>
            <a:r>
              <a:t>⠀⠀⠀⠀⠀⠀⠀⠀⠀⠀⠀⠀⠑⠑⠑⠁⠑⠁⠐⠑⠘⠋⠃⠛⠃⠀⠀⠀⠀⠀⠀⠑⠚⠛⠛⠛⠛⠛⠓⠐⠑⠑⠑⠑⠑⠑⠑⠑⠑⠀⠀⠀⠀⠀⠀⠑⠑⠀⠀⠀⠑⠑⠀⠀⠀⠀⠑⠑⠁⠀⠀⠀⠀⠀⠀⠀⠀⠀⠀⠀⠀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⠀⠀⠀⠀⠀⠀⠀⠀⠀⠀⠀⠀⠀⠀⠀⠀⠀⠀⠀⠀⠀⢀⢻⣿⡿⢏⢕⣵⡇⣻⢿⢟⢝⢹⢿⢳⣿⣽⣿⣿⣿⣿⣿⣿⣿⣿⣿⣿⣿⣿⣿⣿⣿⣿⣿⣿⣿⣿⡿⢿⢿⢫⣿⣿⣿⣿⣿⣧⡕⠀⠀⠀⠀⠀⠀⠀⠀⠀⠀⠀⠀</a:t>
            </a:r>
            <a:br/>
            <a:r>
              <a:t>⠀⠀⠀⠀⠀⠀⠀⠀⠀⠀⠀⠀⠀⠀⠀⠀⠀⠀⠀⠀⢄⣾⣧⣕⢕⢕⣼⣿⢇⢕⠕⢜⢇⢣⢱⡕⢅⢕⢝⣿⣿⣿⣿⣿⣿⣯⣿⣿⣿⣿⣿⣿⣿⣿⣿⣿⣿⣿⡇⢕⢕⣿⣿⣿⣿⣿⣿⣿⣧⠀⠀⠀⠀⠀⠀⠀⠀⠀⠀⠀⠀</a:t>
            </a:r>
            <a:br/>
            <a:r>
              <a:t>⠀⠀⠀⠀⠀⠀⠀⠀⠀⠀⠀⠀⠀⠀⠀⠀⠀⠀⠀⢰⢕⣿⣿⡿⣷⣾⣿⢇⢔⢔⢔⢕⢕⢕⢕⢇⢕⢱⢇⣾⣿⣿⣿⣿⣿⣿⣿⣿⣿⣿⣿⣿⣿⣿⣿⣿⣿⣿⣷⢱⣵⣿⣿⣿⣿⣿⣿⣿⣿⠀⠀⠀⠀⠀⠀⠀⠀⠀⠀⠀⠀</a:t>
            </a:r>
            <a:br/>
            <a:r>
              <a:t>⠀⠀⠀⠀⠀⠀⠀⠀⠀⠀⠀⠀⠀⠀⠀⠀⠀⠀⠀⢕⢕⣿⡟⢕⢕⢝⡷⢇⢕⢕⢕⣵⣷⣷⣷⣾⣿⣿⣿⣿⣿⣿⣿⣿⣿⣿⣿⣿⣿⣿⣿⣿⣿⣿⣿⣿⣿⣿⣿⣿⣿⣿⣿⣿⣿⣿⣿⣿⣿⠀⠀⠀⠀⠀⠀⠀⠀⠀⠀⠀⠀</a:t>
            </a:r>
            <a:br/>
            <a:r>
              <a:t>⠀⠀⠀⠀⠀⠀⠀⠀⠀⠀⠀⠀⠀⠀⠀⠀⠀⠀⠀⠕⠕⢝⢕⣵⣿⣷⢕⢕⢕⣼⣿⣿⣿⣿⣿⣿⣿⣿⣿⣿⣿⣿⣿⣿⣿⣿⣿⣿⣿⣿⣿⣿⣿⣿⣿⣿⣿⣿⣿⣿⣿⣿⣿⣿⣿⣿⣿⣿⣿⠀⠀⠀⠀⠀⠀⠀⠀⠀⠀⠀⠀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⠀⠀⠀⠀⠀⠀⠀⠀⠀⠀⠀⠀⠀⠀⠀⠀⠀⠀⠀⠀⢔⢜⣝⣿⣿⣿⣷⡕⢱⣿⣿⣿⣿⣿⣿⣿⣿⣿⣿⣿⣿⣿⣿⣿⣿⣿⣿⣿⣿⣿⣿⣿⣿⣿⣿⣿⣿⣿⣿⣿⣿⣿⣿⣿⣿⣿⣿⣿⣿⠀⠀⠀⠀⠀⠀⠀⠀⠀⠀⠀⠀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⠀⠀⠀⠀⠀⠀⠀⠀⠀⠀⠀⠀⠀⠀⠀⠀⠀⠀⢀⢕⢕⣾⣿⣿⣿⣿⣿⡇⢕⣿⣿⣿⣿⣿⣿⣿⣿⣿⣿⢿⣿⣿⣿⣿⣿⣿⣿⣿⣿⣿⣿⣿⣿⣿⣿⣿⣿⣿⣿⣿⣿⣿⣿⣿⣿⣿⣿⣿⣿⠀⠀⠀⠀⠀⠀⠀⠀⠀⠀⠀⠀</a:t>
            </a:r>
            <a:br/>
            <a:r>
              <a:t>⠀⠀⠀⠀⠀⠀⠀⠀⠀⠀⠀⠀⠀⠀⢔⠀⠄⠀⢕⢱⢱⣿⣿⣿⣿⣿⣿⣿⢜⣿⣿⣿⣷⣿⣿⣿⣿⣿⣿⣿⣿⣿⣿⣿⣿⣿⣿⣿⢿⢿⢿⢟⢟⢟⢏⢝⢝⢝⢹⣿⣿⣿⣿⣿⣿⣿⣿⣿⣿⠀⠀⠀⠀⠀⠀⠀⠀⠀⠀⠀⠀</a:t>
            </a:r>
            <a:br/>
            <a:r>
              <a:t>⠀⠀⠀⠀⠀⠀⠀⠀⠀⠀⠀⠑⠀⠀⢕⢔⢄⢔⢕⢜⢸⣿⣿⣿⣿⣿⣿⣿⣷⣿⣿⣿⣿⣿⡿⣿⢿⣿⣿⣿⣿⣿⣿⣿⣷⡿⣿⣧⣕⣕⣱⣵⡕⢕⣵⣷⣷⣿⡿⣿⣿⣿⣿⣿⣿⣿⣿⣿⣿⠀⠀⠀⠀⠀⠀⠀⠀⠀⠀⠀⠀</a:t>
            </a:r>
            <a:br/>
            <a:r>
              <a:t>⠀⠀⠀⠀⠀⠀⠀⠀⠀⠀⠀⢕⠀⠀⠑⠕⢕⢕⢕⢕⢸⣿⣿⣿⣿⣿⣿⣿⣿⣿⣿⣿⣿⣿⣿⣿⣿⣿⣿⣿⣿⣿⣿⣿⣿⣿⣿⣿⣿⣿⣿⡟⢕⢕⢜⢿⣿⣿⣿⣿⣿⣿⣿⣿⣿⣿⣿⣿⣿⠀⠀⠀⠀⠀⠀⠀⠀⠀⠀⠀⠀</a:t>
            </a:r>
            <a:br/>
            <a:r>
              <a:t>⠀⠀⠀⠀⠀⠀⠀⠀⠀⠀⠀⢕⠀⠀⢕⢕⢕⢅⢕⢜⢜⣽⣿⣿⣻⣿⣿⣿⢻⣿⣿⣿⣿⡿⠏⠽⠯⠟⢿⣿⣿⣿⣿⣟⢻⢿⣿⣿⣿⡿⢏⢕⣱⣿⣷⣕⢜⢝⢝⣹⣿⣿⣿⣿⣿⣿⣿⣿⣿⠀⠀⠀⠀⠀⠀⠀⠀⠀⠀⠀⠀</a:t>
            </a:r>
            <a:br/>
            <a:r>
              <a:t>⠀⠀⠀⠀⠀⠀⠀⠀⠀⠀⠀⢕⠀⠀⢕⢕⢕⢕⢕⢸⣿⣿⣿⣿⣿⣿⣿⣿⣾⣿⢿⣿⣿⣷⣴⣷⣷⣷⣿⣿⣿⣿⣿⣿⣷⢕⢕⢺⢕⢕⢕⢾⣿⣿⣿⣿⡕⢕⢱⢜⢹⣿⣿⣿⣿⣿⣿⣿⣿⠀⠀⠀⠀⠀⠀⠀⠀⠀⠀⠀⠀</a:t>
            </a:r>
            <a:br/>
            <a:r>
              <a:t>⠀⠀⠀⠀⠀⠀⠀⠀⠀⠀⠀⢕⠀⢔⢕⢕⢕⢕⢕⢜⣿⣿⣿⣿⣿⣿⣿⡯⢝⢕⢜⢻⣿⣿⣿⣿⣿⣿⣿⣿⣿⣿⣿⣿⢯⣵⣕⢕⢕⢕⣱⣷⣿⣿⣿⣿⣿⣿⡧⢕⢕⣻⣿⣿⣿⣿⣿⣿⣿⠀⠀⠀⠀⠀⠀⠀⠀⠀⠀⠀⠀</a:t>
            </a:r>
            <a:br/>
            <a:r>
              <a:t>⠀⠀⠀⠀⠀⠀⠀⠀⠀⠀⠀⠑⠀⢕⢕⢕⢕⠑⢕⢕⣿⣿⣿⣿⣿⣿⣿⡇⢕⢕⣱⣼⣿⣿⣿⣿⣿⣿⣿⣿⣿⣿⣿⡇⢕⢜⢻⢏⢕⢜⣽⣽⣿⣿⣿⣾⣿⣿⣿⡕⢕⢿⣿⣿⣿⣿⣿⣿⣿⠀⠀⠀⠀⠀⠀⠀⠀⠀⠀⠀⠀</a:t>
            </a:r>
            <a:br/>
            <a:r>
              <a:t>⠀⠀⠀⠀⠀⠀⠀⠀⠀⠀⠀⠀⠀⢕⢕⢕⢕⢕⢕⢕⣿⣿⣿⣿⣿⣿⣿⡇⢕⢕⣿⣿⣿⣿⣿⣿⣯⣿⣿⣿⣿⣿⡿⢕⢕⢕⢕⢕⢕⢕⢕⢝⢝⢝⢝⢝⢟⢻⢿⢧⣕⣹⣿⣿⣿⣿⣿⣿⣿⠀⠀⠀⠀⠀⠀⠀⠀⠀⠀⠀⠀</a:t>
            </a:r>
            <a:br/>
            <a:r>
              <a:t>⠀⠀⠀⠀⠀⠀⠀⠀⠀⠀⠀⠀⠀⢕⢕⢕⢕⢕⢕⢱⢿⣿⣿⣻⢿⢿⣿⡇⢕⢸⣿⣿⡏⣿⣿⣿⣿⣿⣿⣿⣿⣿⢕⢕⢕⢕⢕⢅⠅⠁⢑⢑⢅⢕⢕⢅⢕⢅⢕⢕⢹⢿⣿⣿⣿⣿⣿⣿⣿⠀⠀⠀⠀⠀⠀⠀⠀⠀⠀⠀⠀</a:t>
            </a:r>
            <a:br/>
            <a:r>
              <a:t>⠀⠀⠀⠀⠀⠀⠀⠀⠀⠀⠀⠀⠀⢕⢕⢕⢕⢕⢕⢕⢸⣿⣿⣿⣿⣿⣿⡇⠕⠑⢸⣿⣧⣿⣿⣿⣿⣿⣿⣿⣿⣿⢕⢕⢕⢕⢕⢀⠀⠀⢕⢕⢕⢕⢕⢕⢕⢕⢕⢕⢕⢕⢻⣿⣿⣿⣿⣿⣿⠀⠀⠀⠀⠀⠀⠀⠀⠀⠀⠀⠀</a:t>
            </a:r>
            <a:br/>
            <a:r>
              <a:t>⠀⠀⠀⠀⠀⠀⠀⠀⠀⠀⠀⠀⠀⢕⢕⢕⢕⢕⢕⢕⢸⣿⣿⣿⣿⣿⡏⠀⠀⠀⢸⣿⣿⣿⣿⣿⣿⣿⣿⣿⣿⡏⢕⢕⢕⢕⢕⢕⢄⢄⢕⢕⢕⢕⢕⢕⢕⢕⢕⢕⢕⢕⢕⢿⣿⣿⣿⣿⣿⠀⠀⠀⠀⠀⠀⠀⠀⠀⠀⠀⠀</a:t>
            </a:r>
            <a:br/>
            <a:r>
              <a:t>⠀⠀⠀⠀⠀⠀⠀⠀⠀⠀⠀⠀⠀⢕⢕⢕⢕⢕⢕⢕⢸⣿⣿⣿⣿⣿⡇⠀⠀⠀⣼⡿⠟⢿⢿⢿⢿⠟⠻⠿⠏⢕⢕⢕⢕⢕⢕⢁⢕⢕⢕⠕⢀⠀⠀⢕⢕⢕⢕⠕⠑⠅⢕⢕⢕⣸⣿⣿⣿⠀⠀⠀⠀⠀⠀⠀⠀⠀⠀⠀⠀</a:t>
            </a:r>
            <a:br/>
            <a:r>
              <a:t>⠀⠀⠀⠀⠀⠀⠀⠀⠀⠀⠀⠀⢕⢕⢕⢕⢕⢕⢕⢕⢸⣿⣿⣿⣿⣿⡇⠀⠀⠀⠉⠗⢟⢟⢟⢟⢟⢟⢟⠛⢕⢕⢕⢕⢕⢕⢕⢕⢕⢕⢕⠀⠕⠀⠀⢕⢕⢕⠑⠀⢑⢕⢕⠕⢕⠁⢜⣿⣿⠀⠀⠀⠀⠀⠀⠀⠀⠀⠀⠀⠀</a:t>
            </a:r>
            <a:br/>
            <a:r>
              <a:t>⠀⠀⠀⠀⠀⠀⠀⠀⠀⠀⠀⠀⢑⢕⠁⠅⢕⢕⢕⢕⢽⡟⢿⣿⢿⢿⢇⠀⠀⠀⢔⢟⢟⢟⣟⢟⢟⢟⠟⠃⢕⢕⢕⢕⢕⢕⢕⠀⠁⢕⠑⠀⠀⠀⠀⢑⢕⠀⠀⢀⢕⢕⠑⢄⠑⠀⢕⢽⣿⠀⠀⠀⠀⠀⠀⠀⠀⠀⠀⠀⠀</a:t>
            </a:r>
            <a:br/>
            <a:r>
              <a:t>⠀⠀⠀⠀⠀⠀⠀⠀⠀⠀⠀⠀⢕⢕⢕⢅⢕⢕⢕⢕⢸⣧⢸⣷⢀⠀⠀⠀⠀⠀⢕⠛⢟⢟⢟⢟⢟⢟⠛⠑⢕⢕⢕⢕⢕⢕⢕⢕⠀⠁⠀⠀⠀⠀⠀⢕⢕⠀⠀⢕⠕⠑⠀⠁⠀⢄⢕⠈⢝⠀⠀⠀⠀⠀⠀⠀⠀⠀⠀⠀⠀</a:t>
            </a:r>
            <a:br/>
            <a:r>
              <a:t>⠀⠀⠀⠀⠀⠀⠀⠀⠀⠀⠀⠀⠑⠑⠑⠁⠑⠀⠁⠑⠛⠋⠘⠛⠐⠀⠀⠀⠀⠀⠑⠛⠛⠛⠛⠛⠛⠛⠃⠀⠑⠑⠑⠑⠑⠑⠑⠑⠑⠀⠀⠀⠀⠀⠀⠑⠑⠀⠀⠑⠀⠀⠑⠀⠀⠑⠀⠀⠑⠀⠀⠀⠀⠀⠀⠀⠀⠀⠀⠀⠀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⠀⠀⠀⠀⠀⠀⠀⠀⠀⠀⠀⠀⠀⠀⠀⠀⠀⠀⠀⠀⠀⢑⢻⣿⡿⢏⢕⣵⡇⢻⣿⢟⢟⢟⢹⣿⣽⣟⣿⣿⣿⣿⣿⣿⣿⣿⣿⣿⣿⣿⣿⣿⣿⣿⣿⣿⣿⣿⡿⢻⢿⢫⣿⣿⣿⣿⣿⣷⡕⠀⠀⠀⠀⠀⠀⠀⠀⠀⠀⠀⠀</a:t>
            </a:r>
            <a:br/>
            <a:r>
              <a:t>⠀⠀⠀⠀⠀⠀⠀⠀⠀⠀⠀⠀⠀⠀⠀⠀⠀⠀⠀⠀⢄⣾⣧⣅⢅⢕⣼⣿⢗⢜⢕⢕⢇⢸⡕⣜⢝⢙⢟⢿⣿⣿⣿⣿⣿⣿⣿⣿⣽⣿⣿⣿⣿⣿⣿⣿⣿⣿⡕⢕⢕⣿⣿⣿⣿⣿⣿⣿⣧⠀⠀⠀⠀⠀⠀⠀⠀⠀⠀⠀⠀</a:t>
            </a:r>
            <a:br/>
            <a:r>
              <a:t>⠀⠀⠀⠀⠀⠀⠀⠀⠀⠀⠀⠀⠀⠀⠀⠀⠀⠀⠀⢰⢕⣿⣿⡿⣷⣾⣿⡇⢔⢔⢄⢕⢕⢕⢕⢜⢕⢕⣣⣼⣿⣿⣿⣿⣿⣿⣿⣿⣿⣿⣿⣿⣿⣿⣿⣿⣿⣿⣷⣱⣼⣿⣿⣿⣿⣿⣿⣿⣿⠀⠀⠀⠀⠀⠀⠀⠀⠀⠀⠀⠀</a:t>
            </a:r>
            <a:br/>
            <a:r>
              <a:t>⠀⠀⠀⠀⠀⠀⠀⠀⠀⠀⠀⠀⠀⠀⠀⠀⠀⠀⠀⢕⢕⣿⢟⢕⢕⢝⣿⢇⢕⢕⢕⣱⣵⣵⣵⣵⣷⣷⣷⣿⣿⣿⣿⣿⣿⣿⣿⣿⣿⣿⣿⣿⣿⣿⣿⣿⣿⣿⣿⣿⣿⣿⣿⣿⣿⣿⣿⣿⣿⠀⠀⠀⠀⠀⠀⠀⠀⠀⠀⠀⠀</a:t>
            </a:r>
            <a:br/>
            <a:r>
              <a:t>⠀⠀⠀⠀⠀⠀⠀⠀⠀⠀⠀⠀⠀⠀⠀⠀⠀⠀⠀⠕⠕⢙⢕⣵⣿⣷⢕⢕⢕⣱⣿⣿⣿⣿⣿⣿⣿⣿⣿⣿⣿⣿⣿⣿⣿⣿⣿⣿⣿⣿⣿⣿⣿⣿⣿⣿⣿⣿⣿⣿⣿⣿⣿⣿⣿⣿⣿⣿⣿⠀⠀⠀⠀⠀⠀⠀⠀⠀⠀⠀⠀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⠀⠀⠀⠀⠀⠀⠀⠀⠀⠀⠀⠀⠀⠀⠀⠀⠀⠀⠀⠀⢔⢜⣝⣿⣿⣿⣷⢕⢕⣿⣿⣿⣿⣿⣿⣿⣿⣿⣿⣿⣿⣿⣿⣿⣿⣿⣿⣿⣿⣿⣿⣿⣿⣿⣿⣿⣿⣿⣿⣿⣿⣿⣿⣿⣿⣿⣿⣿⣿⠀⠀⠀⠀⠀⠀⠀⠀⠀⠀⠀⠀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⠀⠀⠀⠀⠀⠀⠀⠀⠀⠀⠀⠀⠀⠀⠀⠀⠀⠀⢀⢕⢕⣾⣿⣿⣿⣿⣿⡇⢕⣿⣿⣿⣿⣿⣿⣿⣿⣿⣿⣿⣿⣿⣿⣿⣿⣿⣿⣿⣿⣿⣿⣿⣿⣿⣿⣿⣿⣿⣿⣿⣿⣿⣿⣿⣿⣿⣿⣿⣿⠀⠀⠀⠀⠀⠀⠀⠀⠀⠀⠀⠀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⠀⠀⠀⠀⠀⠀⠀⠀⠀⠀⠀⠀⠀⠀⢔⠀⠔⠀⢕⢱⢵⣿⣿⣿⣿⣿⣿⣧⢸⣿⣿⣿⣵⣿⣿⣿⣿⣿⣿⣽⣿⣿⣿⣿⣿⣿⣿⣿⢿⢿⢿⢟⢟⢟⢝⢝⢝⢝⢻⣿⣿⣿⣿⣿⣿⣿⣿⣿⣿⠀⠀⠀⠀⠀⠀⠀⠀⠀⠀⠀⠀</a:t>
            </a:r>
            <a:br/>
            <a:r>
              <a:t>⠀⠀⠀⠀⠀⠀⠀⠀⠀⠀⠀⠑⠀⠀⢕⢔⢄⢔⢕⢸⢸⣿⣿⣿⣿⣿⣿⣿⣾⣿⣿⣿⣿⣿⣿⣿⣿⣿⣿⣿⣿⣿⣿⣿⣟⡿⣿⣧⣕⣱⣵⣵⡵⢱⣵⣷⣷⣿⣿⣿⣿⣿⣿⣿⣿⣿⣿⣿⣿⠀⠀⠀⠀⠀⠀⠀⠀⠀⠀⠀⠀</a:t>
            </a:r>
            <a:br/>
            <a:r>
              <a:t>⠀⠀⠀⠀⠀⠀⠀⠀⠀⠀⠀⢑⠀⠀⠑⢕⢕⢕⢕⢜⢸⣿⣿⣿⣿⣿⣿⣿⣿⣿⣿⣿⣿⣿⣷⣿⣷⣿⣿⣿⣿⣿⣿⣿⣿⣿⣿⣟⣿⣿⣿⢟⢕⢕⢜⢿⣿⣿⣿⣿⣿⣿⣿⣿⣿⣿⣿⣿⣿⠀⠀⠀⠀⠀⠀⠀⠀⠀⠀⠀⠀</a:t>
            </a:r>
            <a:br/>
            <a:r>
              <a:t>⠀⠀⠀⠀⠀⠀⠀⠀⠀⠀⠀⢔⠀⠀⢔⢕⢕⢅⢕⢸⣸⣟⣿⣟⣻⣿⣿⣿⢿⣿⣿⣿⣿⡿⢟⣟⣟⡿⣿⣿⣿⣿⣿⣿⢻⢿⣿⣿⣿⢿⢏⢕⣵⣿⣷⣕⢜⢝⢝⣹⣿⣿⣿⣿⣿⣿⣿⣿⣿⠀⠀⠀⠀⠀⠀⠀⠀⠀⠀⠀⠀</a:t>
            </a:r>
            <a:br/>
            <a:r>
              <a:t>⠀⠀⠀⠀⠀⠀⠀⠀⠀⠀⠀⢕⠀⠀⢕⢕⢕⢕⢕⢸⣿⣿⣿⣿⣿⣿⣿⣿⣾⣿⣿⣿⣿⣧⣴⣴⣴⣴⣿⣿⣿⣿⣿⣿⣷⢕⢕⢺⢕⢕⢱⢾⣿⣿⣿⣿⡕⢕⢱⢜⢹⣿⣿⣿⣿⣿⣿⣿⣿⠀⠀⠀⠀⠀⠀⠀⠀⠀⠀⠀⠀</a:t>
            </a:r>
            <a:br/>
            <a:r>
              <a:t>⠀⠀⠀⠀⠀⠀⠀⠀⠀⠀⠀⢕⠀⢔⢕⢕⢕⢕⢕⢜⣿⣿⣿⣿⣿⣿⣿⡏⢝⢕⢜⣿⣿⣿⣿⣿⣿⣿⣿⣿⣿⣿⣿⣿⣯⣵⣕⢕⢕⢕⣱⣷⣿⣿⣿⣿⣿⣿⡧⢕⢕⣿⣿⣿⣿⣿⣿⣿⣿⠀⠀⠀⠀⠀⠀⠀⠀⠀⠀⠀⠀</a:t>
            </a:r>
            <a:br/>
            <a:r>
              <a:t>⠀⠀⠀⠀⠀⠀⠀⠀⠀⠀⠀⠁⠀⢕⢕⢕⠕⠑⢕⢕⣿⣻⣿⣿⣿⣿⣿⡇⢕⢕⣱⣿⣿⣿⣿⣿⣿⣿⣿⣿⣿⣿⣿⢟⢟⢟⡻⢇⢕⢜⣽⣽⣿⣿⣿⣾⣿⣿⣿⡕⢕⢿⣿⣿⣿⣿⣿⣿⣿⠀⠀⠀⠀⠀⠀⠀⠀⠀⠀⠀⠀</a:t>
            </a:r>
            <a:br/>
            <a:r>
              <a:t>⠀⠀⠀⠀⠀⠀⠀⠀⠀⠀⠀⠀⠀⢕⢕⢕⢕⢕⢕⢕⣿⡿⣿⣿⣿⣿⣿⡇⢕⢱⣿⣿⣿⣿⣿⣿⣿⣿⣿⣿⣿⣿⡟⢕⢕⢕⢝⢗⢇⢸⢿⢿⢿⣿⣿⣿⣿⣿⣿⡇⢕⣽⣿⣿⣿⣿⣿⣿⣿⠀⠀⠀⠀⠀⠀⠀⠀⠀⠀⠀⠀</a:t>
            </a:r>
            <a:br/>
            <a:r>
              <a:t>⠀⠀⠀⠀⠀⠀⠀⠀⠀⠀⠀⠀⠀⢕⢕⢕⢕⢕⢕⢱⣾⣿⢟⡿⢿⢿⣿⡇⢕⢸⣿⡿⣿⣿⣿⣿⣿⣿⣿⣿⣿⡿⢕⢕⢕⢕⢕⠅⠑⠕⢁⠑⢕⢕⠕⢜⢝⢝⢟⢳⣷⣾⣿⣿⣿⣿⣿⣿⣿⠀⠀⠀⠀⠀⠀⠀⠀⠀⠀⠀⠀</a:t>
            </a:r>
            <a:br/>
            <a:r>
              <a:t>⠀⠀⠀⠀⠀⠀⠀⠀⠀⠀⠀⠀⠀⢕⢕⢕⢕⢕⢕⢕⢸⣿⣿⣿⣿⣿⡿⠇⠑⢸⣿⣇⣿⣿⣿⣿⣿⣿⣿⣿⣿⡇⢕⢕⢕⢕⢕⠀⠀⠀⢕⢕⢄⢕⢕⢕⢕⢕⢕⢕⢟⢿⣿⣿⣿⣿⣿⣿⣿⠀⠀⠀⠀⠀⠀⠀⠀⠀⠀⠀⠀</a:t>
            </a:r>
            <a:br/>
            <a:r>
              <a:t>⠀⠀⠀⠀⠀⠀⠀⠀⠀⠀⠀⠀⠀⢕⢕⢕⢕⢕⢕⢕⢸⣿⣿⣿⣿⣯⢅⠀⠀⢸⣿⣿⣿⣿⣿⣿⣿⣿⣿⣿⣿⢇⢕⢕⢕⢕⠕⠀⠀⢄⢕⢕⢕⢕⢕⢕⢕⢕⢕⢕⢕⢜⢻⣿⣿⣿⣿⣿⣿⠀⠀⠀⠀⠀⠀⠀⠀⠀⠀⠀⠀</a:t>
            </a:r>
            <a:br/>
            <a:r>
              <a:t>⠀⠀⠀⠀⠀⠀⠀⠀⠀⠀⠀⠀⠀⢕⢕⢕⢕⢕⢕⢕⢸⣿⣿⣿⣿⣿⢕⠀⠀⣸⣿⣿⣿⣿⣿⣿⣿⣿⣿⣿⢇⢕⢕⢕⢕⢕⠑⢄⢀⢕⢕⠁⠀⠀⢕⢕⢕⢕⢕⢕⠕⢕⢝⢟⢝⣿⣿⣿⣿⠀⠀⠀⠀⠀⠀⠀⠀⠀⠀⠀⠀</a:t>
            </a:r>
            <a:br/>
            <a:r>
              <a:t>⠀⠀⠀⠀⠀⠀⠀⠀⠀⠀⠀⠀⢕⢕⢕⢕⢕⢕⢕⢕⣸⢻⣿⣿⣿⣿⢕⠀⠀⢟⣵⣴⣧⣽⣽⣽⣭⣭⣽⢅⢕⢕⢕⢕⢕⢕⢄⢕⢕⢕⠁⢄⠀⠀⠁⢕⢕⢕⠕⢁⢄⢕⢕⢕⢱⢿⣿⣿⣿⠀⠀⠀⠀⠀⠀⠀⠀⠀⠀⠀⠀</a:t>
            </a:r>
            <a:br/>
            <a:r>
              <a:t>⠀⠀⠀⠀⠀⠀⠀⠀⠀⠀⠀⠀⢑⢕⠑⠅⢕⠑⢕⢕⢽⢜⢿⡿⢿⢿⠁⠀⠀⢠⣷⣷⣷⣷⣷⣧⣵⣼⡅⢕⢕⢕⢕⢕⢕⢕⠕⠕⢕⢕⠀⢕⠀⠀⠔⢕⢕⠑⠀⢄⢕⢕⠑⢕⠑⢀⢹⣿⣿⠀⠀⠀⠀⠀⠀⠀⠀⠀⠀⠀⠀</a:t>
            </a:r>
            <a:br/>
            <a:r>
              <a:t>⠀⠀⠀⠀⠀⠀⠀⠀⠀⠀⠀⠀⢕⢕⢕⢅⢕⢄⢕⢕⢸⢄⢸⣗⠀⠀⠀⠀⢔⢠⣷⣷⣷⣷⣷⣧⣵⣵⠅⢕⢕⢕⢕⢕⢕⢕⢄⠀⢕⠀⠀⠀⠀⠀⢔⢕⠁⠀⠀⢕⢕⠁⢄⠁⠀⢕⠹⣿⣿⠀⠀⠀⠀⠀⠀⠀⠀⠀⠀⠀⠀</a:t>
            </a:r>
            <a:br/>
            <a:r>
              <a:t>⠀⠀⠀⠀⠀⠀⠀⠀⠀⠀⠀⠀⠑⠑⠑⠁⠑⠐⠐⠑⠛⠃⠘⠓⠀⠀⠀⠀⠑⠀⠓⠓⠓⠓⠓⠘⠙⠉⠀⠐⠑⠑⠑⠑⠑⠑⠑⠀⠀⠀⠀⠀⠀⠐⠑⠑⠀⠀⠀⠑⠁⠀⠀⠀⠑⠑⠀⠑⠘⠀⠀⠀⠀⠀⠀⠀⠀⠀⠀⠀⠀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⠀⠀⠀⠀⠀⠀⠀⠀⠀⠀⠀⠀⠀⠀⠀⠀⠀⠀⠀⠀⠀⢐⢻⣿⡿⢏⢕⣵⡇⣻⣿⡿⢿⢟⢻⣟⣟⢻⣾⣿⣿⣿⣿⣿⣿⣿⣿⣿⣿⣿⣿⣿⣿⣿⣿⣿⣿⣿⡿⢻⢿⢏⣿⣿⣿⣿⣿⣧⣕⠀⠀⠀⠀⠀⠀⠀⠀⠀⠀⠀⠀</a:t>
            </a:r>
            <a:br/>
            <a:r>
              <a:t>⠀⠀⠀⠀⠀⠀⠀⠀⠀⠀⠀⠀⠀⠀⠀⠀⠀⠀⠀⠀⢄⣾⣧⡅⢕⢕⣼⣿⢧⢞⢕⢕⢵⢮⢜⢝⢟⢻⢿⣿⣿⣿⣿⣿⣿⣯⣿⣿⣿⣿⣿⣿⣿⣿⣿⣿⣿⣿⡇⢕⢕⢾⣿⣿⣿⣿⣿⣿⣷⠀⠀⠀⠀⠀⠀⠀⠀⠀⠀⠀⠀</a:t>
            </a:r>
            <a:br/>
            <a:r>
              <a:t>⠀⠀⠀⠀⠀⠀⠀⠀⠀⠀⠀⠀⠀⠀⠀⠀⠀⠀⠀⢰⢕⣿⣿⡿⣷⣾⣿⢏⢄⢅⢅⢕⢕⢜⢕⢿⡕⢕⢕⣹⣿⣿⣿⣿⣿⣿⣿⣿⣿⣿⣿⣿⣿⣿⣿⣿⣿⣿⣗⣕⣼⣿⣿⣿⣿⣿⣿⣿⣿⠀⠀⠀⠀⠀⠀⠀⠀⠀⠀⠀⠀</a:t>
            </a:r>
            <a:br/>
            <a:r>
              <a:t>⠀⠀⠀⠀⠀⠀⠀⠀⠀⠀⠀⠀⠀⠀⠀⠀⠀⠀⠀⢕⢕⣿⡟⢕⢕⢝⡏⢕⢕⢕⢕⣕⣕⣕⣱⣵⣵⣵⣵⣿⣿⣿⣿⣿⣿⣿⣿⣿⣿⣿⣿⣿⣿⣿⣿⣿⣿⣿⣿⣿⣿⣿⣿⣿⣿⣿⣿⣿⣿⠀⠀⠀⠀⠀⠀⠀⠀⠀⠀⠀⠀</a:t>
            </a:r>
            <a:br/>
            <a:r>
              <a:t>⠀⠀⠀⠀⠀⠀⠀⠀⠀⠀⠀⠀⠀⠀⠀⠀⠀⠀⠀⠕⠕⢙⢕⣵⣿⣷⢕⢕⢕⣱⣾⣿⣿⣿⣿⣿⣿⣿⣿⣿⣿⣿⣿⣿⣿⣿⣿⣿⣿⣿⣿⣿⣿⣿⣿⣿⣿⣿⣿⣿⣿⣿⣿⣿⣿⣿⣿⣿⣿⠀⠀⠀⠀⠀⠀⠀⠀⠀⠀⠀⠀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⠀⠀⠀⠀⠀⠀⠀⠀⠀⠀⠀⠀⠀⠀⠀⠀⠀⠀⠀⠀⢔⢜⣝⣿⣿⣿⣷⢕⢱⣿⣿⣿⣿⣿⣿⣿⣿⣿⣿⣿⣿⣿⣿⣿⣿⣿⣿⣿⣿⣿⣿⣿⣿⣿⣿⣿⣿⣿⣿⣿⣿⣿⣿⣿⣿⣿⣿⣿⣿⠀⠀⠀⠀⠀⠀⠀⠀⠀⠀⠀⠀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⠀⠀⠀⠀⠀⠀⠀⠀⠀⠀⠀⠀⠀⠀⠀⠀⠀⠀⠀⢕⢕⣾⣿⣿⣿⣿⣿⡕⢸⣿⣿⣿⣿⣿⣿⣿⣿⣿⣿⣿⣿⣿⣿⣿⣿⣿⣿⣿⣿⣿⣿⣿⣿⣿⣿⣿⣿⣿⣿⣿⣿⣿⣿⣿⣿⣿⣿⣿⣿⠀⠀⠀⠀⠀⠀⠀⠀⠀⠀⠀⠀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⠀⠀⠀⠀⠀⠀⠀⠀⠀⠀⠀⠀⠀⠀⢔⠀⠄⠀⢕⢱⢱⣿⣿⣿⣿⣿⣿⡇⢸⣿⣿⣯⣽⣿⣿⣿⣿⣿⣿⣻⣿⣿⣿⣿⣿⣿⣿⣿⢿⢿⢿⢟⢟⢟⢝⢝⢝⢝⢹⣿⣿⣿⣿⣿⣿⣿⣿⣿⣿⠀⠀⠀⠀⠀⠀⠀⠀⠀⠀⠀⠀</a:t>
            </a:r>
            <a:br/>
            <a:r>
              <a:t>⠀⠀⠀⠀⠀⠀⠀⠀⠀⠀⠀⠑⠀⠀⢕⢔⢔⢔⢕⢸⢸⣿⣿⣿⣿⣿⣿⢿⣸⣿⣿⣿⣿⣿⣿⣿⣿⣿⣿⣿⣿⣿⣿⣿⣿⡿⣿⣵⣕⣕⣵⣵⡕⢕⣵⣷⣷⣿⣿⣿⣿⣿⣿⣿⣿⣿⣿⣿⣿⠀⠀⠀⠀⠀⠀⠀⠀⠀⠀⠀⠀</a:t>
            </a:r>
            <a:br/>
            <a:r>
              <a:t>⠀⠀⠀⠀⠀⠀⠀⠀⠀⠀⠀⢕⠀⠀⠑⢕⢕⢕⢕⢕⢸⣿⣿⣿⣿⣿⣿⣿⣿⣿⣿⣿⣿⣿⣽⣿⣽⣿⣿⣿⣿⣿⣿⣿⣿⣿⣿⣟⣿⣿⣿⢟⢕⢕⢜⢿⣿⣿⣿⣿⣿⣿⣿⣿⣿⣿⣿⣿⣿⠀⠀⠀⠀⠀⠀⠀⠀⠀⠀⠀⠀</a:t>
            </a:r>
            <a:br/>
            <a:r>
              <a:t>⠀⠀⠀⠀⠀⠀⠀⠀⠀⠀⠀⢔⠀⠀⢕⢕⢕⢕⢕⢸⢜⣿⣿⣿⣻⣿⣿⣿⣿⣿⣿⣿⣿⣿⣿⣿⢿⣿⣿⣿⣿⣿⣿⣿⢿⢿⣿⣿⣿⡿⢏⢕⣵⣿⣷⣕⢜⢝⢝⣹⣿⣿⣿⣿⣿⣿⣿⣿⣿⠀⠀⠀⠀⠀⠀⠀⠀⠀⠀⠀⠀</a:t>
            </a:r>
            <a:br/>
            <a:r>
              <a:t>⠀⠀⠀⠀⠀⠀⠀⠀⠀⠀⠀⢕⠀⠀⢕⢕⢕⢕⢕⢸⣿⣿⣿⣿⣿⣿⣿⣿⣾⣿⣿⣿⣿⣅⣌⣍⣍⣨⣿⣿⣿⣿⣿⣿⣷⢕⢕⢪⢕⢕⢱⢾⣿⣿⣿⣿⡕⢕⢱⢜⢹⣿⣿⣿⣿⣿⣿⣿⣿⠀⠀⠀⠀⠀⠀⠀⠀⠀⠀⠀⠀</a:t>
            </a:r>
            <a:br/>
            <a:r>
              <a:t>⠀⠀⠀⠀⠀⠀⠀⠀⠀⠀⠀⢕⠀⢔⢕⢕⢕⢕⢕⡜⣿⣿⣿⣿⣿⣿⣿⡏⢝⢕⢻⣿⣿⣿⣿⣿⣿⣿⣿⣿⣿⣿⣿⣿⣯⣵⣕⢕⢕⢕⣱⣷⣿⣿⣿⣿⣿⣿⣧⢇⢕⣿⣿⣿⣿⣿⣿⣿⣿⠀⠀⠀⠀⠀⠀⠀⠀⠀⠀⠀⠀</a:t>
            </a:r>
            <a:br/>
            <a:r>
              <a:t>⠀⠀⠀⠀⠀⠀⠀⠀⠀⠀⠀⠁⠀⢕⢕⢕⢅⠑⢕⢕⣻⣿⣿⣿⣿⣿⣿⡇⢕⢕⣸⣿⣿⣿⣿⣿⣿⣿⣿⣿⣿⣿⣿⢿⣿⡟⢻⢏⢕⢜⣯⣽⣿⣿⣿⣾⣿⣿⣿⢕⢕⢿⣿⣿⣿⣿⣿⣿⣿⠀⠀⠀⠀⠀⠀⠀⠀⠀⠀⠀⠀</a:t>
            </a:r>
            <a:br/>
            <a:r>
              <a:t>⠀⠀⠀⠀⠀⠀⠀⠀⠀⠀⠀⠀⠀⢕⢕⢕⢕⢕⢕⢕⣽⣿⣿⣿⣿⣿⣿⡇⢕⢱⣿⣿⣿⣿⣿⣿⣿⣿⣿⣿⣿⣿⡏⢕⢕⢝⢿⢟⡇⢸⣿⣿⣿⣿⣿⣿⣿⣿⣿⡇⢕⢿⣿⣿⣿⣿⣿⣿⣿⠀⠀⠀⠀⠀⠀⠀⠀⠀⠀⠀⠀</a:t>
            </a:r>
            <a:br/>
            <a:r>
              <a:t>⠀⠀⠀⠀⠀⠀⠀⠀⠀⠀⠀⠀⠀⢕⢕⢕⢕⢕⢕⢕⣿⡿⢟⢻⢿⢿⢿⡇⢕⢸⣿⣿⣿⣿⣿⣿⣿⣿⣿⣿⣿⡿⢕⢕⢕⢕⢕⠕⢕⢕⠝⢝⢝⢟⢟⢻⢿⣿⣿⣇⢕⢸⣿⣿⣿⣿⣿⣿⣿⠀⠀⠀⠀⠀⠀⠀⠀⠀⠀⠀⠀</a:t>
            </a:r>
            <a:br/>
            <a:r>
              <a:t>⠀⠀⠀⠀⠀⠀⠀⠀⠀⠀⠀⠀⠀⢕⢕⢕⢕⢕⢕⢕⢸⣿⣿⣿⣿⣿⣿⠇⠕⣼⣿⣸⣿⣿⣿⣿⣿⣿⣿⣿⣿⢕⢕⢕⢕⢕⢕⠑⠕⠑⢕⢕⢕⢕⢕⢕⠕⢕⢕⢹⣿⣿⣿⣿⣿⣿⣿⣿⣿⠀⠀⠀⠀⠀⠀⠀⠀⠀⠀⠀⠀</a:t>
            </a:r>
            <a:br/>
            <a:r>
              <a:t>⠀⠀⠀⠀⠀⠀⠀⠀⠀⠀⠀⠀⠀⢕⢕⢕⢕⢕⢕⢕⢸⣿⣿⣿⣿⣿⡕⠀⠀⢿⣿⣿⣿⣿⣿⣿⣿⣿⣿⣿⣿⢕⢕⢕⢕⢕⢀⠀⠀⢕⢕⢕⢕⢕⢕⢕⢕⢕⢕⢕⢝⢻⣿⣿⣿⣿⣿⣿⣿⠀⠀⠀⠀⠀⠀⠀⠀⠀⠀⠀⠀</a:t>
            </a:r>
            <a:br/>
            <a:r>
              <a:t>⠀⠀⠀⠀⠀⠀⠀⠀⠀⠀⠀⠀⠀⢕⢕⢕⢕⢕⢕⢕⣸⣿⣿⣿⣿⣿⡇⠀⢄⣾⣿⣿⣿⣿⣿⣿⣿⣿⣿⣿⢇⢕⢕⢕⢕⢕⠀⠀⢀⢕⢕⠕⠕⠀⢕⢕⢕⢕⢕⢕⢕⢕⢿⡿⢿⣿⣿⣿⣿⠀⠀⠀⠀⠀⠀⠀⠀⠀⠀⠀⠀</a:t>
            </a:r>
            <a:br/>
            <a:r>
              <a:t>⠀⠀⠀⠀⠀⠀⠀⠀⠀⠀⠀⠀⢔⢕⢕⢕⢕⢕⢕⢕⢜⢹⣿⣿⣿⣿⡇⠀⠱⢟⣝⣝⣝⣟⣟⡟⢟⢿⠿⠇⢕⢕⢕⢕⢕⢑⢀⢕⢕⢕⠁⠀⠀⠀⢕⢕⢕⢕⢕⠕⠑⢕⢜⢕⢜⣿⣿⣿⣿⠀⠀⠀⠀⠀⠀⠀⠀⠀⠀⠀⠀</a:t>
            </a:r>
            <a:br/>
            <a:r>
              <a:t>⠀⠀⠀⠀⠀⠀⠀⠀⠀⠀⠀⠀⢑⢕⢑⠄⢕⢅⢕⢕⠁⠘⢻⣿⣿⣿⡇⠀⢔⢌⣽⣽⣽⣝⣝⣟⣟⢟⠋⢑⢕⢕⢕⢕⢕⢕⢕⢕⢕⢕⠀⢔⠀⠀⢕⢕⢕⠕⠀⢄⢕⢕⢕⢕⢕⢿⣿⣿⣿⠀⠀⠀⠀⠀⠀⠀⠀⠀⠀⠀⠀</a:t>
            </a:r>
            <a:br/>
            <a:r>
              <a:t>⠀⠀⠀⠀⠀⠀⠀⠀⠀⠀⠀⠀⢕⢔⢕⢅⢕⢐⢕⢕⢄⠐⢸⣿⢑⠀⠀⠀⢕⣌⣽⣽⣽⣝⣝⣟⣟⢟⠑⢐⢕⢕⢕⢕⢕⢕⠀⢁⢕⠁⠀⠀⠀⠀⢕⢕⠑⠀⠀⢕⢕⢕⠑⢕⠀⢀⣿⣿⣿⠀⠀⠀⠀⠀⠀⠀⠀⠀⠀⠀⠀</a:t>
            </a:r>
            <a:br/>
            <a:r>
              <a:t>⠀⠀⠀⠀⠀⠀⠀⠀⠀⠀⠀⠀⠑⠑⠑⠁⠑⠐⠐⠑⠑⠀⠘⠛⠑⠀⠀⠀⠑⠙⠙⠙⠙⠙⠙⠛⠛⠛⠁⠀⠑⠑⠑⠑⠑⠑⠀⠁⠑⠀⠀⠀⠀⠀⠑⠑⠀⠀⠀⠑⠑⠁⠀⠁⠀⠑⠙⠛⠛⠀⠀⠀⠀⠀⠀⠀⠀⠀⠀⠀⠀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⠀⠀⠀⠀⠀⠀⠀⠀⠀⠀⠀⣿⣿⣿⣿⣿⣿⣿⣿⣿⣿⣿⣿⣿⣿⡏⢕⢸⣿⣿⣿⣿⣿⣿⣿⣿⣿⣿⣿⣿⣿⣿⣿⣿⣿⣿⣿⣿⣿⣿⣿⣿⣿⣿⣿⣿⣿⣿⣿⣿⣿⣿⣿⣿⣿⣿⣿⣿⣿⠀⠀⠀⠀⠀⠀⠀⠀⠀⠀⠀⠀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⠀⠀⠀⠀⠀⠀⠀⠀⠀⠀⠀⣿⣿⣿⣿⣿⣿⣿⣿⣿⣿⣿⣿⣿⣿⡇⢕⣼⣿⣿⣿⣿⣿⣿⣿⣿⣿⣿⣿⣿⣿⣿⣿⣿⣿⣿⣿⣿⣿⣿⣿⣿⣿⣿⣿⣿⣿⣿⣿⣿⣿⣿⣿⣿⣿⣿⣿⣿⣿⠀⠀⠀⠀⠀⠀⠀⠀⠀⠀⠀⠀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⠀⠀⠀⠀⠀⠀⠀⠀⠀⠀⠀⣿⣿⣿⣿⣿⣿⣿⣿⣿⣿⣿⣿⣿⣿⢕⢸⣿⣿⣿⣿⣿⣿⣿⣿⣿⣿⣿⢟⢁⢁⠉⠙⠟⠿⢿⣿⣿⣿⣿⣿⣿⣿⣿⣿⢟⣿⣿⣿⣿⣿⣿⣿⣿⣿⣿⣿⣿⣿⠀⠀⠀⠀⠀⠀⠀⠀⠀⠀⠀⠀</a:t>
            </a:r>
            <a:br/>
            <a:r>
              <a:t>⠀⠀⠀⠀⠀⠀⠀⠀⠀⠀⠀⣿⣿⣿⣿⣿⣿⣿⣿⣿⣿⣿⣿⣿⣿⢕⢸⣿⣿⣿⣿⣿⣿⣿⣿⣿⢏⢕⠕⠀⠁⠀⠀⠀⠀⠀⠀⠁⢍⢝⢝⢝⢝⢝⢕⢕⢸⣿⣿⣿⣿⣿⣿⣿⣿⣿⣿⣿⣿⠀⠀⠀⠀⠀⠀⠀⠀⠀⠀⠀⠀</a:t>
            </a:r>
            <a:br/>
            <a:r>
              <a:t>⠀⠀⠀⠀⠀⠀⠀⠀⠀⠀⠀⣿⣿⣿⣿⣿⣿⣿⣿⣿⣿⣿⣿⣿⣿⢕⢸⣿⣿⣿⣿⣿⢿⢿⢟⢗⢕⢕⢕⠐⠀⠀⠀⠀⠀⠀⢄⢕⢕⢕⠕⠕⠕⠕⠕⢕⢸⣿⣿⣿⣿⣿⣿⣿⣿⣿⣿⣿⣿⠀⠀⠀⠀⠀⠀⠀⠀⠀⠀⠀⠀</a:t>
            </a:r>
            <a:br/>
            <a:r>
              <a:t>⠀⠀⠀⠀⠀⠀⠀⠀⠀⠀⠀⣿⣿⣿⣿⣿⣿⣿⣿⣿⣿⣿⣿⣿⣿⢕⣾⣿⣿⣿⡟⢕⠁⠀⠀⢔⢄⢄⠀⠀⠀⠀⠀⢀⠀⢕⢕⠑⠀⠀⠀⠀⢐⢔⢕⢕⢸⣿⣿⣿⣿⣿⣿⣿⣿⣿⣿⣿⣿⠀⠀⠀⠀⠀⠀⠀⠀⠀⠀⠀⠀</a:t>
            </a:r>
            <a:br/>
            <a:r>
              <a:t>⠀⠀⠀⠀⠀⠀⠀⠀⠀⠀⠀⣿⣿⣿⣿⣿⣿⣿⣿⣿⣿⣿⣿⣿⡏⢕⣿⣿⣿⣿⣇⣕⡕⢔⢕⢕⢕⢕⢄⢀⢀⢀⠀⠕⠕⠑⢄⠐⠀⠀⠀⠀⢄⠕⢕⣕⣼⣿⣿⣿⣿⣿⣿⣿⣿⣿⣿⣿⣿⠀⠀⠀⠀⠀⠀⠀⠀⠀⠀⠀⠀</a:t>
            </a:r>
            <a:br/>
            <a:r>
              <a:t>⠀⠀⠀⠀⠀⠀⠀⠀⠀⠀⠀⣿⣿⣿⣿⣿⣿⣿⣿⣿⣿⣿⣿⣿⡇⢕⣿⣿⣿⣿⣿⣿⣿⣿⣷⣷⣧⣵⣵⢕⢕⢕⢕⢄⢔⢕⢕⢕⢕⢕⢔⣔⣰⣵⣾⣿⣿⣿⣿⣿⣿⣿⣿⣿⣿⣿⣿⣿⣿⠀⠀⠀⠀⠀⠀⠀⠀⠀⠀⠀⠀</a:t>
            </a:r>
            <a:br/>
            <a:r>
              <a:t>⠀⠀⠀⠀⠀⠀⠀⠀⠀⠀⠀⣿⣿⣿⣿⣿⣿⣿⣿⣿⣿⣿⣿⣿⡇⢕⣿⣿⣿⣿⣿⣿⣿⣿⣿⣟⢟⢝⢕⢕⢕⢕⢕⢕⢕⣵⣵⣷⣾⣿⣿⣿⣿⣿⣿⣿⣿⣿⣿⣿⣿⣿⣿⣿⣿⣿⣿⣿⣿⠀⠀⠀⠀⠀⠀⠀⠀⠀⠀⠀⠀</a:t>
            </a:r>
            <a:br/>
            <a:r>
              <a:t>⠀⠀⠀⠀⠀⠀⠀⠀⠀⠀⠀⣿⣿⣿⣿⣿⣿⣿⣿⣿⣿⣿⣿⣿⡇⢸⣿⣿⣿⣿⣿⣿⣿⣿⣿⣿⣿⣷⣷⣷⣵⣧⣕⣵⣾⣿⣿⣿⣿⣿⣿⣿⣿⣿⣿⣿⣿⣿⣿⣿⣿⣿⣿⣿⣿⣿⣿⣿⣿⠀⠀⠀⠀⠀⠀⠀⠀⠀⠀⠀⠀</a:t>
            </a:r>
            <a:br/>
            <a:r>
              <a:t>⠀⠀⠀⠀⠀⠀⠀⠀⠀⠀⠀⣿⣿⣿⣿⣿⣿⣿⣿⣿⣿⣿⣿⣿⣧⣸⣿⣿⣿⣿⣿⣿⣿⣿⣿⣿⣿⣿⣿⣿⣿⣿⣿⣿⣿⣿⣿⣿⣿⣿⣿⣿⣿⣿⣿⣿⣿⣿⣿⣿⣿⣿⣿⣿⣿⣿⣿⣿⣿⠀⠀⠀⠀⠀⠀⠀⠀⠀⠀⠀⠀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⠀⠀⠀⠀⠀⠀⠀⠀⠀⠀⠀⣿⣿⣿⣿⣿⣿⣿⣿⣿⣿⣿⣿⡟⢟⢟⢻⢻⣿⣿⣿⢿⡿⢿⢿⣿⣿⣿⣿⣿⣿⣿⣿⣿⣿⣿⣿⣿⣿⣿⣿⣿⣿⣿⣿⣿⣿⣿⣿⣿⣿⣿⣿⣿⣿⣿⣿⣿⣿⠀⠀⠀⠀⠀⠀⠀⠀⠀⠀⠀⠀</a:t>
            </a:r>
            <a:br/>
            <a:r>
              <a:t>⠀⠀⠀⠀⠀⠀⠀⠀⠀⠀⠀⠋⠙⠙⠙⠙⠛⠛⠛⠛⠛⠛⠛⠃⠑⠑⠘⠛⠛⠛⠓⠑⠛⠘⠑⠑⠘⠙⠛⠛⠛⠛⠛⠛⠛⠛⠛⠛⠛⠛⠛⠛⠛⠛⠛⠛⠛⠛⠛⠛⠛⠛⠛⠛⠛⠛⠛⠛⠛⠀⠀⠀⠀⠀⠀⠀⠀⠀⠀⠀⠀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⠀⠀⠀⠀⠀⠀⠀⠀⠀⠀⠀⣿⣿⣿⣿⣿⣿⣿⣿⣿⣿⣿⣿⣿⣿⣿⣿⣿⣿⣿⣿⣿⣿⣿⣿⣿⣿⣿⣿⣿⣿⣿⣿⣿⣿⣿⣿⡿⢝⢸⢽⡟⢿⣿⣿⣿⣿⣿⣿⣿⣿⣿⣿⣿⣿⣿⣿⣿⣿⠀⠀⠀⠀⠀⠀⠀⠀⠀⠀⠀⠀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⠀⠀⠀⠀⠀⠀⠀⠀⠀⠀⠀⣿⣿⣿⣿⣿⣿⣿⣿⣿⣿⣿⣿⣿⣿⣿⣿⣿⣿⣿⣿⣿⣿⣿⣿⣿⣿⣿⣿⣿⣿⣿⣿⣿⣿⢿⢟⢕⢕⢕⢕⢕⢏⢻⣿⣿⣿⣿⣿⣿⣿⣿⣿⣿⣿⣿⣿⣿⣿⠀⠀⠀⠀⠀⠀⠀⠀⠀⠀⠀⠀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⠀⠀⠀⠀⠀⠀⠀⠀⠀⠀⠀⣿⣿⣿⣿⣿⣿⣿⣿⣿⣿⣿⣿⣿⣿⣿⣿⣿⣿⣿⣿⣿⣿⣿⣿⣿⣿⣿⣿⣿⣿⣿⢏⢕⢕⢕⢕⢕⢗⢏⢝⢕⢕⢕⣼⣿⣿⣿⣿⣿⣿⣿⣿⣿⣿⣿⣿⣿⣿⠀⠀⠀⠀⠀⠀⠀⠀⠀⠀⠀⠀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⠀⠀⠀⠀⠀⠀⠀⠀⠀⠀⠀⣿⣿⣿⣿⣿⣿⣿⣿⣿⣿⣿⣿⣿⣿⣿⣿⣿⣿⣿⣿⣿⣿⣿⣿⣿⣿⣿⣿⣿⣿⣵⣵⣕⢕⢕⢕⢕⢕⢕⢕⢕⢕⢕⢝⣿⣿⣿⣿⣿⣿⣿⣿⣿⣿⣿⣿⣿⣿⠀⠀⠀⠀⠀⠀⠀⠀⠀⠀⠀⠀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⠀⠀⠀⠀⠀⠀⠀⠀⠀⠀⠀⣿⣿⣿⣿⣿⣿⣿⣿⣿⣿⣿⣿⣿⣿⣿⣿⣿⣿⣿⣿⣿⣿⣿⣿⣿⣿⣿⣿⣿⣿⣿⣿⣿⣿⣷⢇⢕⢕⢕⢕⢕⢕⢕⢕⣿⣿⣿⣿⣿⣿⣿⣿⣿⣿⣿⣿⣿⣿⠀⠀⠀⠀⠀⠀⠀⠀⠀⠀⠀⠀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⠀⠀⠀⠀⠀⠀⠀⠀⠀⠀⠀⣿⣿⣿⣿⣿⣿⣿⣿⣿⣿⣿⣿⣿⣿⣿⣿⣿⣿⣿⣿⣿⣿⣿⣿⣿⣿⣿⣿⣿⣿⣿⣿⣿⣝⡕⢕⢕⢕⢕⢕⢕⢕⢕⣾⣿⣿⣿⣿⣿⣿⣿⣿⣿⣿⣿⣿⣿⣿⠀⠀⠀⠀⠀⠀⠀⠀⠀⠀⠀⠀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⠀⠀⠀⠀⠀⠀⠀⠀⠀⠀⠀⣿⣿⣿⣿⣿⣿⣿⣿⣿⣿⣿⣿⣿⣿⣿⣿⣿⣿⣿⣿⣿⣿⣿⣿⣿⣿⣿⣿⣿⣿⣿⣿⣿⡿⢏⢕⢕⢕⢕⢕⢕⢕⢾⣿⣿⣿⣿⣿⣿⣿⣿⣿⣿⣿⣿⣿⣿⣿⠀⠀⠀⠀⠀⠀⠀⠀⠀⠀⠀⠀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⠀⠀⠀⠀⠀⠀⠀⠀⠀⠀⠀⣿⣿⣿⣿⣿⣿⣿⣿⣿⣿⣿⣿⣿⣿⣿⣿⣿⣿⣿⣿⣿⣿⣿⣿⣿⣿⣿⣿⣿⣿⣿⣿⣯⣕⢕⢕⢕⢕⢕⢕⢕⢕⢕⢹⣿⣿⣿⣿⣿⣿⣿⣿⣿⣿⣿⣿⣿⣿⠀⠀⠀⠀⠀⠀⠀⠀⠀⠀⠀⠀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⠀⠀⠀⠀⠀⠀⠀⠀⠀⠀⠀⣿⣿⣿⣿⣿⣿⣿⣿⣿⣿⣿⣿⣿⣿⣿⣿⣿⣿⣿⣿⣿⣿⣿⣿⣿⣿⣿⣿⣿⡿⢿⣿⣿⢟⢕⢕⢕⢕⢕⢕⢕⢕⢕⢽⣿⣿⣿⣿⣿⣿⣿⣿⣿⣿⣿⣿⣿⣿⠀⠀⠀⠀⠀⠀⠀⠀⠀⠀⠀⠀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⠀⠀⠀⠀⠀⠀⠀⠀⠀⠀⠀⣿⣿⣿⣿⣿⣿⣿⣿⣿⣿⣿⣿⣿⣿⣿⣿⣿⣿⣿⣿⣿⣿⣿⣿⣿⣿⣿⣿⣿⣷⣷⡟⢇⢕⢕⢕⢕⢕⢕⢕⢕⢕⢕⢕⢻⣿⣿⣿⣿⣿⣿⣿⣿⣿⣿⣿⣿⣿⠀⠀⠀⠀⠀⠀⠀⠀⠀⠀⠀⠀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⠀⠀⠀⠀⠀⠀⠀⠀⠀⠀⠀⣿⣿⣿⣿⣿⣿⣿⣿⣿⣿⣿⣿⣿⣿⣿⣿⣿⣿⣿⣿⣿⣿⣿⣿⣿⣿⣿⣿⣿⣿⣿⣷⣕⡕⣕⢕⢕⢕⢕⢕⢕⢕⢕⢕⢕⢝⢟⢿⢿⢿⣿⣿⣿⣿⣿⣿⣿⣿⠀⠀⠀⠀⠀⠀⠀⠀⠀⠀⠀⠀</a:t>
            </a:r>
            <a:br/>
            <a:r>
              <a:t>⠀⠀⠀⠀⠀⠀⠀⠀⠀⠀⠀⣿⣿⣿⣿⣿⣿⣿⣿⣿⣿⣿⣿⣿⣿⣿⣿⣿⣿⣿⣿⣿⣿⣿⣿⣿⣿⣿⣿⣿⣿⣿⣯⣻⣇⡿⢕⢕⢕⢕⢕⢕⢕⢕⢕⢕⢕⢕⢕⢕⢕⢕⢜⢝⢹⣿⣿⢟⢻⠀⠀⠀⠀⠀⠀⠀⠀⠀⠀⠀⠀</a:t>
            </a:r>
            <a:br/>
            <a:r>
              <a:t>⠀⠀⠀⠀⠀⠀⠀⠀⠀⠀⠀⣿⣿⣿⣿⣿⣿⣿⣿⣿⣿⣿⣿⣿⣿⣿⣿⣿⣿⣿⣿⣿⣿⣿⣿⣿⣿⣿⣿⣿⣿⣿⣿⣿⡷⢕⢕⢕⣕⢕⢕⢕⢕⢕⢕⢕⢕⢕⢕⢕⢕⢕⢕⢕⢸⣿⣿⡕⢕⠀⠀⠀⠀⠀⠀⠀⠀⠀⠀⠀⠀</a:t>
            </a:r>
            <a:br/>
            <a:r>
              <a:t>⠀⠀⠀⠀⠀⠀⠀⠀⠀⠀⠀⣿⣿⣿⣿⣿⣿⣿⣿⣿⣿⣿⣿⣿⣿⣿⣿⣿⣿⣿⣿⣿⣿⣿⣿⣿⣿⣿⣿⣿⣿⣿⢟⣜⣵⣵⣷⣾⡇⢕⢕⢕⢕⢕⢕⢕⢕⢕⢕⢕⢕⢕⢕⢕⣾⣿⣿⣇⢕⠀⠀⠀⠀⠀⠀⠀⠀⠀⠀⠀⠀</a:t>
            </a:r>
            <a:br/>
            <a:r>
              <a:t>⠀⠀⠀⠀⠀⠀⠀⠀⠀⠀⠀⣿⣿⣿⣿⣿⣿⣿⣿⣿⣿⣿⣿⣿⣿⣿⣿⣿⣿⣿⣿⣿⣿⣿⣿⣿⣿⣿⣿⣿⣿⣷⣿⣿⣿⣿⣿⣿⡿⡕⢱⢜⢕⢕⢕⢕⢕⢕⢕⢕⢕⢕⢕⢕⣿⣿⣿⣿⢕⠀⠀⠀⠀⠀⠀⠀⠀⠀⠀⠀⠀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⠀⠀⠀⠀⠀⠀⠀⠀⠀⠀⠀⣿⣿⣿⣿⣿⣿⣿⣿⣿⣿⣿⣿⣿⣿⣿⣿⣿⣿⣿⣿⣿⣿⣿⣿⣿⣿⣿⣿⣿⣿⣿⣿⣿⣿⣿⣿⣿⢕⢕⢕⢕⢕⢕⢕⢕⢕⢕⢕⢕⢕⢕⢕⢱⣿⣿⣿⣿⡕⠀⠀⠀⠀⠀⠀⠀⠀⠀⠀⠀⠀</a:t>
            </a:r>
            <a:br/>
            <a:r>
              <a:t>⠀⠀⠀⠀⠀⠀⠀⠀⠀⠀⠀⣿⣿⣿⣿⣿⣿⣿⣿⣿⣿⣿⣿⣿⣿⣿⣿⣿⣿⣿⣻⣿⣿⣿⣿⣿⣿⣿⣿⣿⣿⣿⣿⣿⣿⣿⣿⣿⢕⢕⢕⢕⢕⢕⢕⢕⢕⢕⢕⢕⣕⢕⢕⣾⣿⣿⣿⣿⡇⠀⠀⠀⠀⠀⠀⠀⠀⠀⠀⠀⠀</a:t>
            </a:r>
            <a:br/>
            <a:r>
              <a:t>⠀⠀⠀⠀⠀⠀⠀⠀⠀⠀⠀⠛⠛⠛⠛⠛⠛⠛⠛⠛⠛⠛⠛⠛⠛⠛⠛⠛⠛⠛⠊⠛⠛⠛⠛⠛⠛⠛⠛⠛⠛⠛⠛⠛⠛⠛⠛⠛⠑⠑⠑⠑⠑⠑⠑⠑⠑⠑⠑⠑⠘⠑⠚⠛⠛⠛⠛⠛⠓⠀⠀⠀⠀⠀⠀⠀⠀⠀⠀⠀⠀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⠀⠀⠀⠀⠀⠀⠀⠀⠀⠀⠀⠀⠀⠀⠀⠀⠀⠀⠀⠀⠀⠁⢻⣿⡿⢏⢕⣵⡇⡻⣿⡿⢿⢿⣿⣟⣿⢿⣾⣿⣿⣿⣿⣿⣿⣿⣿⣿⣿⣿⣿⣿⣿⣿⣿⣿⣿⣿⣿⢿⢿⢟⣿⣿⣿⣿⣿⣧⢕⠀⠀⠀⠀⠀⠀⠀⠀⠀⠀⠀⠀</a:t>
            </a:r>
            <a:br/>
            <a:r>
              <a:t>⠀⠀⠀⠀⠀⠀⠀⠀⠀⠀⠀⠀⠀⠀⠀⠀⠀⠀⠀⠀⢄⣼⣧⣕⢕⢕⣼⣿⢧⢞⢕⢱⢕⢎⢝⢞⠻⢿⢿⣿⣿⣿⣿⣿⣿⣯⣿⣿⣾⣿⣿⣿⣿⣿⣿⣿⣿⣿⡇⢕⢕⣾⣿⣿⣿⣿⣿⣿⣧⠀⠀⠀⠀⠀⠀⠀⠀⠀⠀⠀⠀</a:t>
            </a:r>
            <a:br/>
            <a:r>
              <a:t>⠀⠀⠀⠀⠀⠀⠀⠀⠀⠀⠀⠀⠀⠀⠀⠀⠀⠀⠀⢔⢕⣿⣿⡿⣷⣾⣿⢝⢄⢁⢅⢕⢕⢜⢜⢇⡕⢕⢕⣻⣿⣿⣿⣿⣿⣿⣿⣿⣿⣿⣿⣿⣿⣿⣿⣿⣿⣿⣧⣵⣵⣿⣿⣿⣿⣿⣿⣿⣿⠀⠀⠀⠀⠀⠀⠀⠀⠀⠀⠀⠀</a:t>
            </a:r>
            <a:br/>
            <a:r>
              <a:t>⠀⠀⠀⠀⠀⠀⠀⠀⠀⠀⠀⠀⠀⠀⠀⠀⠀⠀⠀⢕⢕⣿⡟⢕⢕⢝⡜⢕⢕⢕⢕⣕⣕⣕⣕⣕⣕⣹⣹⣿⣿⣿⣿⣿⣿⣿⣿⣿⣿⣿⣿⣿⣿⣿⣿⣿⣿⣿⣿⣿⣿⣿⣿⣿⣿⣿⣿⣿⣿⠀⠀⠀⠀⠀⠀⠀⠀⠀⠀⠀⠀</a:t>
            </a:r>
            <a:br/>
            <a:r>
              <a:t>⠀⠀⠀⠀⠀⠀⠀⠀⠀⠀⠀⠀⠀⠀⠀⠀⠀⠀⠀⠕⠑⢝⢕⣵⣿⣷⡕⢕⢕⣵⣾⣿⣿⣿⣿⣿⣿⣿⣿⣿⣿⣿⣿⣿⣿⣿⣿⣿⣿⣿⣿⣿⣿⣿⣿⣿⣿⣿⣿⣿⣿⣿⣿⣿⣿⣿⣿⣿⣿⠀⠀⠀⠀⠀⠀⠀⠀⠀⠀⠀⠀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⠀⠀⠀⠀⠀⠀⠀⠀⠀⠀⠀⠀⠀⠀⠀⠀⠀⠀⠀⠀⢄⢜⣝⣿⣿⣿⡇⢕⢸⣿⣿⣿⣿⣿⣿⣿⣿⣿⣿⣿⣿⣿⣿⣿⣿⣿⣿⣿⣿⣿⣿⣿⣿⣿⣿⣿⣿⣿⣿⣿⣿⣿⣿⣿⣿⣿⣿⣿⣿⠀⠀⠀⠀⠀⠀⠀⠀⠀⠀⠀⠀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⠀⠀⠀⠀⠀⠀⠀⠀⠀⠀⠀⠀⠀⠀⠀⠀⠀⠀⠀⢕⢕⣾⣿⣿⣿⣿⣧⢕⣿⣿⣿⣿⣿⣿⣿⣿⣿⣿⣿⣿⣿⣿⣿⣿⣿⣿⣿⣿⣿⣿⣿⣿⣿⣿⣿⣿⣿⣿⣿⣿⣿⣿⣿⣿⣿⣿⣿⣿⣿⠀⠀⠀⠀⠀⠀⠀⠀⠀⠀⠀⠀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⠀⠀⠀⠀⠀⠀⠀⠀⠀⠀⠀⠀⠀⠀⢔⠀⠔⠀⢕⢱⢱⣿⣿⣿⣿⣿⣿⢕⣿⣿⣿⣟⣻⣿⣿⣿⣿⣿⣟⣻⣿⣿⣿⣿⣿⣿⣿⣿⢿⢿⢿⢟⢟⢟⢏⢝⢝⢝⢹⣿⣿⣿⣿⣿⣿⣿⣿⣿⣿⠀⠀⠀⠀⠀⠀⠀⠀⠀⠀⠀⠀</a:t>
            </a:r>
            <a:br/>
            <a:r>
              <a:t>⠀⠀⠀⠀⠀⠀⠀⠀⠀⠀⠀⠑⠀⠀⢕⢔⢔⢔⢕⢸⢸⣿⣿⣿⣿⣿⣿⣧⣿⣿⣿⣿⣿⣿⣿⣿⣿⣿⣿⣿⣿⣿⣿⣿⣽⢿⣿⣵⣕⣕⣵⣵⡕⢕⣵⣷⣷⣾⡿⣿⣿⣿⣿⣿⣿⣿⣿⣿⣿⠀⠀⠀⠀⠀⠀⠀⠀⠀⠀⠀⠀</a:t>
            </a:r>
            <a:br/>
            <a:r>
              <a:t>⠀⠀⠀⠀⠀⠀⠀⠀⠀⠀⠀⢕⠀⠀⠑⢕⢕⢕⢕⢕⢸⣿⣿⣿⣿⣿⣿⣿⣿⣿⣿⣿⣿⣿⣿⣿⣻⣿⣿⣿⣿⣿⣿⣿⣿⣿⣿⣿⣿⣿⣿⢟⢕⢕⢜⢻⣿⣿⣷⣿⣿⣿⣿⣿⣿⣿⣿⣿⣿⠀⠀⠀⠀⠀⠀⠀⠀⠀⠀⠀⠀</a:t>
            </a:r>
            <a:br/>
            <a:r>
              <a:t>⠀⠀⠀⠀⠀⠀⠀⠀⠀⠀⠀⢔⠀⠀⢔⢕⢕⢕⢕⢸⢸⡻⣿⣿⣟⣿⣿⣿⣿⣿⣿⣿⣿⣿⣿⣿⣿⣿⣿⣿⣿⣿⣿⣿⢿⢿⣿⣿⣿⡿⢏⢕⣱⣿⣷⣕⢜⢝⢝⣹⣿⣿⣿⣿⣿⣿⣿⣿⣿⠀⠀⠀⠀⠀⠀⠀⠀⠀⠀⠀⠀</a:t>
            </a:r>
            <a:br/>
            <a:r>
              <a:t>⠀⠀⠀⠀⠀⠀⠀⠀⠀⠀⠀⢕⠀⠀⢕⢕⢕⢕⢕⢸⢼⣿⣿⣿⣿⣾⣿⣿⣿⣿⣿⣿⣏⣁⣝⣙⣝⣽⣿⣿⣿⣿⣿⣿⣷⢕⢕⢸⢕⢕⢱⢾⣿⣿⣿⣿⡕⢕⢱⢜⢹⣿⣿⣿⣿⣿⣿⣿⣿⠀⠀⠀⠀⠀⠀⠀⠀⠀⠀⠀⠀</a:t>
            </a:r>
            <a:br/>
            <a:r>
              <a:t>⠀⠀⠀⠀⠀⠀⠀⠀⠀⠀⠀⢕⠀⢔⢕⢕⢕⢕⢕⢜⣿⣿⣿⣿⣿⣿⣿⡿⢝⢝⣿⣿⣿⣿⣿⣿⣿⣿⣿⣿⣿⣿⣿⣿⣯⣵⣕⢕⢕⢕⣱⣷⣿⣿⣿⣿⣿⣿⣧⢇⢕⣽⣿⣿⣿⣿⣿⣿⣿⠀⠀⠀⠀⠀⠀⠀⠀⠀⠀⠀⠀</a:t>
            </a:r>
            <a:br/>
            <a:r>
              <a:t>⠀⠀⠀⠀⠀⠀⠀⠀⠀⠀⠀⠁⠀⢕⢕⢕⢅⠑⢕⢕⢹⣿⣿⣿⣿⣿⣿⡇⢕⢕⣹⣿⣿⣿⣿⣿⣿⣿⣿⣿⣿⣿⡿⣿⣿⣟⢻⢏⢕⢜⣯⣽⣿⣿⣿⣾⣿⣿⣿⢕⢕⢿⣿⣿⣿⣿⣿⣿⣿⠀⠀⠀⠀⠀⠀⠀⠀⠀⠀⠀⠀</a:t>
            </a:r>
            <a:br/>
            <a:r>
              <a:t>⠀⠀⠀⠀⠀⠀⠀⠀⠀⠀⠀⠀⠀⢕⢕⢕⢕⢕⢕⢕⢸⣿⣿⣿⣿⣿⣿⡇⢕⢱⣿⣿⣿⣿⣿⣿⣿⣿⣿⣿⣿⣿⢇⢕⢕⢿⣿⣯⣇⢜⣿⣿⣿⣿⣿⣿⣿⣿⣿⡇⢕⢸⣿⣿⣿⣿⣿⣿⣿⠀⠀⠀⠀⠀⠀⠀⠀⠀⠀⠀⠀</a:t>
            </a:r>
            <a:br/>
            <a:r>
              <a:t>⠀⠀⠀⠀⠀⠀⠀⠀⠀⠀⠀⠀⠀⢕⢕⢕⢕⢕⢕⢕⢼⡿⢿⣻⡿⢿⢿⡇⢕⣸⣿⣿⣿⣿⣿⣿⣿⣿⣿⣿⣿⡟⢕⢕⢕⢕⢕⢕⢝⢜⢟⢟⢻⢿⢿⣿⣿⣿⣿⡇⢕⢸⣿⣿⣿⣿⣿⣿⣿⠀⠀⠀⠀⠀⠀⠀⠀⠀⠀⠀⠀</a:t>
            </a:r>
            <a:br/>
            <a:r>
              <a:t>⠀⠀⠀⠀⠀⠀⠀⠀⠀⠀⠀⠀⠀⢕⢕⢕⢕⢕⢕⢕⢸⣿⣿⣿⣿⣿⡿⠇⢕⣿⡏⣿⣿⣿⣿⣿⣿⣿⣿⣿⡟⢕⢕⢕⢕⢕⠑⠕⢕⠕⢕⢕⢕⢕⢕⢕⢝⢝⢟⣷⣵⣸⣿⣿⣿⣿⣿⣿⣿⠀⠀⠀⠀⠀⠀⠀⠀⠀⠀⠀⠀</a:t>
            </a:r>
            <a:br/>
            <a:r>
              <a:t>⠀⠀⠀⠀⠀⠀⠀⠀⠀⠀⠀⠀⠀⢕⢕⢕⢕⢕⢕⢕⢸⣿⣿⣿⣿⣿⡇⠀⢸⣿⣿⣽⣿⣿⣿⣿⣿⣿⣿⣿⡧⢕⢕⢕⢕⢕⠀⠀⠀⢔⢕⢕⢕⢕⢔⢕⢕⢕⢕⢜⢻⣿⣿⣿⣿⣿⣿⣿⣿⠀⠀⠀⠀⠀⠀⠀⠀⠀⠀⠀⠀</a:t>
            </a:r>
            <a:br/>
            <a:r>
              <a:t>⠀⠀⠀⠀⠀⠀⠀⠀⠀⠀⠀⠀⠀⢕⢕⢕⢕⢕⢕⢕⢸⡿⣿⣿⣿⣿⡇⢄⢱⣿⣿⣿⣿⣿⣿⣿⣿⣿⣿⣿⢇⢕⢕⢕⢕⢕⢀⠀⢄⢕⢕⢕⠕⢕⢕⢕⢕⢕⢕⢕⢕⢝⣿⣿⣿⣿⣿⣿⣿⠀⠀⠀⠀⠀⠀⠀⠀⠀⠀⠀⠀</a:t>
            </a:r>
            <a:br/>
            <a:r>
              <a:t>⠀⠀⠀⠀⠀⠀⠀⠀⠀⠀⠀⠀⢔⢕⢕⢕⢕⢕⢕⢕⠘⠀⣿⣿⣿⣿⣿⢕⣸⣟⣙⣟⡻⢿⢿⢿⢿⣿⡿⢇⢕⢕⢕⢕⢕⠁⠔⢄⢕⢕⠑⠀⠀⠁⢕⢕⢕⢕⢕⢕⢕⢕⢟⢝⣿⣿⣿⣿⣿⠀⠀⠀⠀⠀⠀⠀⠀⠀⠀⠀⠀</a:t>
            </a:r>
            <a:br/>
            <a:r>
              <a:t>⠀⠀⠀⠀⠀⠀⠀⠀⠀⠀⠀⠀⢑⢕⢁⠅⢕⢕⢕⠑⠀⠐⢹⣿⣿⣿⣿⠄⢀⣝⣝⣝⣟⣟⢟⢻⢿⢷⠆⢕⢕⢕⢕⢕⢕⠐⢕⢕⢕⢕⠀⢔⠀⢕⢕⢕⠑⠕⠑⠀⢅⢕⢕⢕⢸⣿⣿⣿⣿⠀⠀⠀⠀⠀⠀⠀⠀⠀⠀⠀⠀</a:t>
            </a:r>
            <a:br/>
            <a:r>
              <a:t>⠀⠀⠀⠀⠀⠀⠀⠀⠀⠀⠀⠀⢕⢕⢕⢅⢕⢑⢕⢄⠀⠀⢕⣿⡇⠀⠀⠀⢕⣝⣝⣝⣟⡟⢟⢻⢿⠷⠔⠑⢕⢕⢕⢕⢕⢕⠁⢕⢕⠁⢔⠀⠀⢕⢕⢕⠄⠀⠀⢔⢕⢕⢕⢕⠜⢻⣿⣿⣿⠀⠀⠀⠀⠀⠀⠀⠀⠀⠀⠀⠀</a:t>
            </a:r>
            <a:br/>
            <a:r>
              <a:t>⠀⠀⠀⠀⠀⠀⠀⠀⠀⠀⠀⠀⠑⠑⠑⠁⠑⠀⠐⠐⠀⠀⠑⠛⠃⠀⠀⠀⠘⠙⠙⠙⠛⠛⠛⠛⠛⠃⠁⠐⠑⠑⠑⠑⠑⠑⠀⠑⠑⠀⠑⠀⠀⠑⠑⠐⠀⠀⠀⠑⠑⠑⠑⠑⠀⠑⠛⠛⠛⠀⠀⠀⠀⠀⠀⠀⠀⠀⠀⠀⠀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⠀⠀⠀⠀⠀⠀⠀⠀⠀⠀⠀⠀⠀⠀⠀⠀⠀⠀⠀⠀⠀⠁⢻⣿⡿⠏⢕⣵⣼⣳⣿⣿⡿⢿⣿⢿⢿⣿⣿⣿⣿⣿⣿⣿⣿⣿⣿⣿⣿⣿⣿⣿⣿⣿⣿⣿⣿⣿⣿⢿⢿⢏⣿⣷⣿⣿⣷⣷⣕⠀⠀⠀⠀⠀⠀⠀⠀⠀⠀⠀⠀</a:t>
            </a:r>
            <a:br/>
            <a:r>
              <a:t>⠀⠀⠀⠀⠀⠀⠀⠀⠀⠀⠀⠀⠀⠀⠀⠀⠀⠀⠀⠀⢄⢸⣷⣕⢅⢕⣵⣿⢇⠏⢕⢕⢱⢕⢟⢿⢷⣾⣿⣿⣿⣿⣿⣿⣿⣯⣿⣿⣾⣿⣿⣿⣿⣿⣿⣿⣿⣿⡇⢕⢕⢾⣿⣿⣿⣿⣿⣿⣧⠀⠀⠀⠀⠀⠀⠀⠀⠀⠀⠀⠀</a:t>
            </a:r>
            <a:br/>
            <a:r>
              <a:t>⠀⠀⠀⠀⠀⠀⠀⠀⠀⠀⠀⠀⠀⠀⠀⠀⠀⠀⠀⢄⢸⣾⣿⣿⢾⣾⡿⢕⢑⢑⢕⢕⢜⢇⢳⢕⢔⢕⢝⣿⣿⣿⣿⣿⣿⣿⣿⣿⣿⣿⣿⣿⣿⣿⣿⣿⣿⣿⣯⣱⣵⣿⣿⣿⣿⣿⣿⣿⣿⠀⠀⠀⠀⠀⠀⠀⠀⠀⠀⠀⠀</a:t>
            </a:r>
            <a:br/>
            <a:r>
              <a:t>⠀⠀⠀⠀⠀⠀⠀⠀⠀⠀⠀⠀⠀⠀⠀⠀⠀⠀⠀⢕⢕⣿⡟⢕⢕⢕⢕⢕⢕⢕⢕⢕⢕⢕⢕⣕⣕⣞⣾⣿⣿⣿⣿⣿⣿⣿⣿⣿⣿⣿⣿⣿⣿⣿⣿⣿⣿⣿⣿⣿⣿⣿⣿⣿⣿⣿⣿⣿⣿⠀⠀⠀⠀⠀⠀⠀⠀⠀⠀⠀⠀</a:t>
            </a:r>
            <a:br/>
            <a:r>
              <a:t>⠀⠀⠀⠀⠀⠀⠀⠀⠀⠀⠀⠀⠀⠀⠀⠀⠀⠀⠀⠕⠕⢙⢕⣵⣾⣷⢕⢕⢕⣵⣾⣿⣿⣿⣿⣿⣿⣿⣿⣿⣿⣿⣿⣿⣿⣿⣿⣿⣿⣿⣿⣿⣿⣿⣿⣿⣿⣿⣿⣿⣿⣿⣿⣿⣿⣿⣿⣿⣿⠀⠀⠀⠀⠀⠀⠀⠀⠀⠀⠀⠀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⠀⠀⠀⠀⠀⠀⠀⠀⠀⠀⠀⠀⠀⠀⠀⠀⠀⠀⠀⠀⢄⢕⣝⣿⣿⣿⢕⢕⣿⣿⣿⣿⣿⣿⣿⣿⣿⣿⣿⣿⣿⣿⣿⣿⣿⣿⣿⣿⣿⣿⣿⣿⣿⣿⣿⣿⣿⣿⣿⣿⣿⣿⣿⣿⣿⣿⣿⣿⣿⠀⠀⠀⠀⠀⠀⠀⠀⠀⠀⠀⠀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⠀⠀⠀⠀⠀⠀⠀⠀⠀⠀⠀⠀⠀⠀⠀⠀⠀⠀⢀⢕⢕⣾⣿⣿⣿⣿⡕⢸⣿⣿⣿⣿⣿⣿⣿⣿⣿⣿⣿⣿⣿⣿⣿⣿⣿⣿⣿⣿⣿⣿⣿⣿⣿⣿⣿⣿⣿⣿⣿⣿⣿⣿⣿⣿⣿⣿⣿⣿⣿⠀⠀⠀⠀⠀⠀⠀⠀⠀⠀⠀⠀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⠀⠀⠀⠀⠀⠀⠀⠀⠀⠀⠀⢀⠀⠀⢔⠀⢔⠀⢕⢕⢸⣿⣿⣿⣿⣿⣇⢸⣿⣿⣿⢟⣿⣿⣿⣿⣿⣿⢿⣿⣿⣿⣿⣿⣿⣿⣿⣿⢿⢿⢿⢟⢟⢟⢏⢝⢝⢝⢹⣿⣿⣿⣿⣿⣿⣿⣿⣿⣿⠀⠀⠀⠀⠀⠀⠀⠀⠀⠀⠀⠀</a:t>
            </a:r>
            <a:br/>
            <a:r>
              <a:t>⠀⠀⠀⠀⠀⠀⠀⠀⠀⠀⠀⢕⠀⠀⢕⢔⢔⢄⢕⢜⢸⣿⣿⣿⣿⣿⣿⣸⣿⣿⣿⣿⣿⣿⣿⣿⣿⣿⣿⣿⣿⣿⣿⣿⡝⢿⢿⣿⣕⣕⣵⣵⣵⢕⣵⣷⣷⣾⡿⣿⣿⣿⣿⣿⣿⣿⣿⣿⣿⠀⠀⠀⠀⠀⠀⠀⠀⠀⠀⠀⠀</a:t>
            </a:r>
            <a:br/>
            <a:r>
              <a:t>⠀⠀⠀⠀⠀⠀⠀⠀⠀⠀⠀⢕⠀⠀⠕⢑⢕⢕⢕⢕⢾⣿⣿⣿⣿⣿⣿⣿⣿⣿⣿⣿⣿⣿⣿⡿⣿⣿⣿⣿⣿⣿⣿⣷⣿⣿⣿⣿⣿⣿⣿⡟⢕⢕⢜⢻⣿⣿⣿⣿⣿⣿⣿⣿⣿⣿⣿⣿⣿⠀⠀⠀⠀⠀⠀⠀⠀⠀⠀⠀⠀</a:t>
            </a:r>
            <a:br/>
            <a:r>
              <a:t>⠀⠀⠀⠀⠀⠀⠀⠀⠀⠀⠀⢕⠀⠀⢕⢕⢕⢕⢕⢕⢻⡿⣿⣿⣟⣿⣿⣿⣿⣿⣿⣿⣿⣿⣿⣿⣿⣿⣿⣿⣿⣿⣿⣿⢻⢿⣿⣿⣿⡿⢟⢕⣱⣾⣷⣵⢜⢟⢏⢹⣿⣿⣿⣿⣿⣿⣿⣿⣿⠀⠀⠀⠀⠀⠀⠀⠀⠀⠀⠀⠀</a:t>
            </a:r>
            <a:br/>
            <a:r>
              <a:t>⠀⠀⠀⠀⠀⠀⠀⠀⠀⠀⠀⢕⠀⠀⢕⢕⢕⢕⢕⢸⢸⣿⣿⣿⣿⣿⣿⣿⣿⣿⣿⣿⣟⢟⠛⢟⣟⣻⣿⣿⣿⣿⣿⣿⣷⢕⢕⢺⢕⢕⢱⢾⣿⣿⣿⣿⡕⢕⢱⢜⢹⣿⣿⣿⣿⣿⣿⣿⣿⠀⠀⠀⠀⠀⠀⠀⠀⠀⠀⠀⠀</a:t>
            </a:r>
            <a:br/>
            <a:r>
              <a:t>⠀⠀⠀⠀⠀⠀⠀⠀⠀⠀⠀⢕⠀⢔⢕⢕⢕⢕⢕⢸⢾⣿⣿⣿⣿⣿⣿⣿⢝⢿⣿⣿⣿⣿⣿⣿⣿⣿⣿⣿⣿⣿⣿⣿⣯⣵⣕⢕⢕⢕⣱⣷⣿⣿⣿⣿⣿⣿⣧⢕⢕⣿⣿⣿⣿⣿⣿⣿⣿⠀⠀⠀⠀⠀⠀⠀⠀⠀⠀⠀⠀</a:t>
            </a:r>
            <a:br/>
            <a:r>
              <a:t>⠀⠀⠀⠀⠀⠀⠀⠀⠀⠀⠀⠑⠀⢕⢕⢕⢑⠑⢕⢕⢝⣿⣿⣿⣿⣿⣿⣯⢕⢕⣿⣿⣿⣿⣿⣿⣿⣿⣿⣿⣿⣿⣿⣿⣿⣿⡻⢏⢕⢕⣯⣽⣿⣿⣿⣾⣿⣿⣿⡕⢕⢿⣿⣿⣿⣿⣿⣿⣿⠀⠀⠀⠀⠀⠀⠀⠀⠀⠀⠀⠀</a:t>
            </a:r>
            <a:br/>
            <a:r>
              <a:t>⠀⠀⠀⠀⠀⠀⠀⠀⠀⠀⠀⠀⠀⢕⢕⢕⢔⢕⢕⢕⢸⣿⣿⣿⣿⣿⣿⡇⢕⢕⣿⣿⣿⣿⣿⣿⣿⣿⣿⣿⣿⡿⢕⢝⢳⣿⣿⣿⣇⢕⣿⣿⣿⣿⣿⣿⣿⣿⣿⡇⢕⢸⣿⣿⣿⣿⣿⣿⣿⠀⠀⠀⠀⠀⠀⠀⠀⠀⠀⠀⠀</a:t>
            </a:r>
            <a:br/>
            <a:r>
              <a:t>⠀⠀⠀⠀⠀⠀⠀⠀⠀⠀⠀⠀⠀⢕⢕⢕⢕⢕⢕⢕⢼⢿⢿⣟⡿⢿⢿⡇⢕⣱⡿⣿⣿⣿⣿⣿⣿⣿⣿⣿⣿⢇⢕⢕⢕⢕⢝⢝⢟⢕⢻⢿⣿⣿⣿⣿⣿⣿⣿⡇⢕⢸⣿⣿⣿⣿⣿⣿⣿⠀⠀⠀⠀⠀⠀⠀⠀⠀⠀⠀⠀</a:t>
            </a:r>
            <a:br/>
            <a:r>
              <a:t>⠀⠀⠀⠀⠀⠀⠀⠀⠀⠀⠀⠀⠀⢕⢕⢕⢕⢕⢕⢕⢸⣿⣿⣿⣿⣿⡿⠇⢱⣿⡇⣿⣿⣿⣿⣿⣿⣿⣿⣿⡟⢕⢕⢕⢕⢕⢕⢕⢕⢕⢕⢕⢕⢕⢝⢝⢟⢿⣿⣿⡕⢸⣿⣿⣿⣿⣿⣿⣿⠀⠀⠀⠀⠀⠀⠀⠀⠀⠀⠀⠀</a:t>
            </a:r>
            <a:br/>
            <a:r>
              <a:t>⠀⠀⠀⠀⠀⠀⠀⠀⠀⠀⠀⠀⠀⢕⢕⢕⢕⢕⢕⢕⢸⣿⣿⣿⣿⣿⡇⢄⢸⣿⣷⣿⣿⣿⣿⣿⣿⣿⣿⣿⡕⢕⢕⢕⢕⢕⠁⠀⢑⢕⢕⢕⢕⢕⢑⢕⢕⢕⢕⣿⣿⣮⣿⣿⣿⣿⣿⣿⣿⠀⠀⠀⠀⠀⠀⠀⠀⠀⠀⠀⠀</a:t>
            </a:r>
            <a:br/>
            <a:r>
              <a:t>⠀⠀⠀⠀⠀⠀⠀⠀⠀⠀⠀⠀⠀⢕⢕⢕⢕⢕⢕⢕⢸⡿⣿⣿⣿⣿⣷⢔⢸⣿⣿⣿⣿⣿⣿⣿⣿⣿⣿⡿⢕⢕⢕⢕⢕⢕⠀⠀⢕⢕⢕⢕⢕⢕⢕⢕⢕⢕⢕⢕⢝⢿⣿⣿⣿⣿⣿⣿⣿⠀⠀⠀⠀⠀⠀⠀⠀⠀⠀⠀⠀</a:t>
            </a:r>
            <a:br/>
            <a:r>
              <a:t>⠀⠀⠀⠀⠀⠀⠀⠀⠀⠀⠀⠀⢀⢕⢕⢕⢕⢕⢕⠕⠑⠀⣿⣿⣿⣿⣿⢕⣿⠟⢟⢿⢿⣿⣿⣿⣿⣿⡿⢕⢕⢕⢕⢕⢕⠁⢔⢄⢕⢕⠑⠀⠁⢕⢕⢕⠑⢕⢕⢕⢕⢜⢻⣿⣿⣿⣿⣿⣿⠀⠀⠀⠀⠀⠀⠀⠀⠀⠀⠀⠀</a:t>
            </a:r>
            <a:br/>
            <a:r>
              <a:t>⠀⠀⠀⠀⠀⠀⠀⠀⠀⠀⠀⠀⠑⢕⢁⠀⢕⢕⢕⠀⠀⠐⢹⣿⣿⣿⣿⠑⠑⢟⢟⢟⢳⢷⢷⢷⢷⣧⠔⢕⢕⢕⢕⢕⢕⢀⢕⢕⢕⠕⠀⠀⠀⢕⢕⢕⢔⢕⠕⠑⢕⢕⢕⢝⣿⣿⣿⣿⣿⠀⠀⠀⠀⠀⠀⠀⠀⠀⠀⠀⠀</a:t>
            </a:r>
            <a:br/>
            <a:r>
              <a:t>⠀⠀⠀⠀⠀⠀⠀⠀⠀⠀⠀⠀⢕⢔⢕⢅⢕⢑⢕⠀⠀⠀⢑⣿⡇⠀⠀⠀⢜⢟⢟⢟⢟⢿⢷⢷⣷⢇⠔⠐⢕⢕⢕⢕⢕⢕⠕⢕⢕⠀⠕⠀⢄⢕⢕⠕⢕⠁⠀⢁⢕⢕⢕⢕⢿⣿⣿⣿⣿⠀⠀⠀⠀⠀⠀⠀⠀⠀⠀⠀⠀</a:t>
            </a:r>
            <a:br/>
            <a:r>
              <a:t>⠀⠀⠀⠀⠀⠀⠀⠀⠀⠀⠀⠀⠑⠑⠑⠁⠑⠀⠐⠀⠀⠀⠑⠛⠃⠀⠀⠀⠘⠛⠛⠛⠛⠛⠓⠓⠓⠑⠀⠀⠑⠑⠑⠑⠑⠁⠑⠑⠁⠀⠑⠀⠑⠑⠑⠀⠀⠀⠀⠑⠑⠑⠑⠑⠁⠛⠛⠛⠛⠀⠀⠀⠀⠀⠀⠀⠀⠀⠀⠀⠀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⠀⠀⠀⠀⠀⠀⠀⠀⠀⠀⠀⠀⠀⠀⠀⠀⠀⠀⠀⠀⠀⠀⢜⢿⣿⠏⢕⢱⣼⢜⣿⣿⣿⣿⣿⣿⣿⣿⣿⢿⣿⣿⣿⣿⣿⣿⣿⣿⣿⢿⣿⣿⣿⣿⣿⣿⣿⣿⣿⢿⢿⢟⣿⣿⣿⣿⣿⣿⣕⠀⠀⠀⠀⠀⠀⠀⠀⠀⠀⠀⠀</a:t>
            </a:r>
            <a:br/>
            <a:r>
              <a:t>⠀⠀⠀⠀⠀⠀⠀⠀⠀⠀⠀⠀⠀⠀⠀⠀⠀⠀⠀⠀⢄⢱⣿⣕⡕⢕⣵⣿⡿⢇⢟⢟⣹⡿⣽⣝⣿⣿⣯⣽⣿⣿⣿⣿⣿⣿⣿⣿⣿⣿⣿⣿⣿⣿⣿⣿⣿⣿⣿⢕⢕⢸⣿⣿⣿⣿⣿⣿⣯⠀⠀⠀⠀⠀⠀⠀⠀⠀⠀⠀⠀</a:t>
            </a:r>
            <a:br/>
            <a:r>
              <a:t>⠀⠀⠀⠀⠀⠀⠀⠀⠀⠀⠀⠀⠀⠀⠀⠀⠀⠀⠀⠀⢇⢸⣿⣿⢻⣷⡿⢏⢕⢕⢗⢜⡕⢜⢝⢙⢟⢿⣿⣿⣿⣿⣿⣿⣿⣿⣿⣿⣿⣿⣿⣿⣿⣿⣿⣿⣿⣿⣿⣵⣵⣿⣿⣿⣿⣿⣿⣿⣿⠀⠀⠀⠀⠀⠀⠀⠀⠀⠀⠀⠀</a:t>
            </a:r>
            <a:br/>
            <a:r>
              <a:t>⠀⠀⠀⠀⠀⠀⠀⠀⠀⠀⠀⠀⠀⠀⠀⠀⠀⠀⠀⠀⢱⢸⡿⢏⢕⢕⢔⢕⢄⢕⢕⢕⢕⢜⢱⢕⢕⣕⣿⣿⣿⣿⣿⣿⣿⣿⣿⣿⣿⣿⣿⣿⣿⣿⣿⣿⣿⣿⣿⣿⣿⣿⣿⣿⣿⣿⣿⣿⣿⠀⠀⠀⠀⠀⠀⠀⠀⠀⠀⠀⠀</a:t>
            </a:r>
            <a:br/>
            <a:r>
              <a:t>⠀⠀⠀⠀⠀⠀⠀⠀⠀⠀⠀⠀⠀⠀⠀⠀⠀⠀⠀⠀⠕⠘⢕⣱⣷⢕⢕⢕⢕⣕⣵⣵⣵⣵⣵⣷⣷⣾⣿⣿⣿⣿⣿⣿⣿⣿⣿⣿⣿⣿⣿⣿⣿⣿⣿⣿⣿⣿⣿⣿⣿⣿⣿⣿⣿⣿⣿⣿⣿⠀⠀⠀⠀⠀⠀⠀⠀⠀⠀⠀⠀</a:t>
            </a:r>
            <a:br/>
            <a:r>
              <a:t>⠀⠀⠀⠀⠀⠀⠀⠀⠀⠀⠀⠀⠀⠀⠀⠀⠀⠀⠀⠀⢀⢕⣝⣿⣿⢕⢕⣱⣿⣿⣿⣿⣿⣿⣿⣿⣿⣿⣿⣿⣿⣿⣿⣿⣿⣿⣿⣿⣿⣿⣿⣿⣿⣿⣿⣿⣿⣿⣿⣿⣿⣿⣿⣿⣿⣿⣿⣿⣿⠀⠀⠀⠀⠀⠀⠀⠀⠀⠀⠀⠀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⠀⠀⠀⠀⠀⠀⠀⠀⠀⠀⠀⠀⠀⠀⠀⠀⠀⠀⠀⢔⢕⢱⣿⣿⣿⡇⢕⣿⣿⣿⣿⣿⣿⣿⣿⣿⣿⣿⣿⣿⣿⣿⣿⣿⣿⣿⣿⣿⣿⣿⣿⣿⣿⣿⣿⣿⣿⣿⣿⣿⣿⣿⣿⣿⣿⣿⣿⣿⣿⠀⠀⠀⠀⠀⠀⠀⠀⠀⠀⠀⠀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⠀⠀⠀⠀⠀⠀⠀⠀⠀⠀⠀⢄⠀⠀⢔⠀⠄⠀⠄⢕⡾⣿⣿⣿⣿⡇⢕⣿⣿⣿⣿⣿⣿⣿⣿⣿⣿⣿⣿⣿⣿⣿⣿⣿⣿⣿⣿⣿⢿⢿⢟⢟⢟⢟⢝⢝⢝⢝⢜⣿⣿⣿⣿⣿⣿⣿⣿⣿⣿⠀⠀⠀⠀⠀⠀⠀⠀⠀⠀⠀⠀</a:t>
            </a:r>
            <a:br/>
            <a:r>
              <a:t>⠀⠀⠀⠀⠀⠀⠀⠀⠀⠀⠀⢕⠀⠀⢕⢕⢕⢄⢕⢕⡇⣿⣿⣿⣿⣿⢱⣿⣿⣿⣽⣿⣿⣿⣿⣿⣿⣯⣿⣿⣿⣿⣿⢝⢝⢹⢿⣯⣧⣕⣵⣵⣵⢕⣵⣷⣷⣾⣿⢿⣿⣿⣿⣿⣿⣿⣿⣿⣿⠀⠀⠀⠀⠀⠀⠀⠀⠀⠀⠀⠀</a:t>
            </a:r>
            <a:br/>
            <a:r>
              <a:t>⠀⠀⠀⠀⠀⠀⠀⠀⠀⠀⠀⢕⠀⠀⠑⠁⢕⢕⢕⢕⢇⣿⣿⣿⣿⣿⣿⣿⣿⣿⣿⣿⣿⣿⣿⣿⣿⣿⣿⣿⣿⣿⣿⣷⣿⣿⣿⣿⣿⣿⣿⡿⢇⢕⢕⢹⢿⣿⣿⣾⣿⣿⣿⣿⣿⣿⣿⣿⣿⠀⠀⠀⠀⠀⠀⠀⠀⠀⠀⠀⠀</a:t>
            </a:r>
            <a:br/>
            <a:r>
              <a:t>⠀⠀⠀⠀⠀⠀⠀⠀⠀⠀⠀⢕⢔⠀⢕⢕⢕⢕⢕⢕⣇⣿⣻⣿⣻⣿⣿⣿⣿⣿⣿⣿⣿⣽⣯⣽⣿⣿⣿⣿⣿⣿⣿⣧⡜⢿⢿⣿⡿⡿⢟⢕⣱⣾⣿⣧⡕⢝⢏⢝⣿⣿⣿⣿⣿⣿⣿⣿⣿⠀⠀⠀⠀⠀⠀⠀⠀⠀⠀⠀⠀</a:t>
            </a:r>
            <a:br/>
            <a:r>
              <a:t>⠀⠀⠀⠀⠀⠀⠀⠀⠀⠀⠀⢕⢑⠀⢕⢕⢕⢕⢕⢕⣿⣿⣿⣿⣿⣿⣿⣿⣿⣿⣿⣿⣿⣿⣿⣿⣿⣿⣿⣿⣿⣿⣿⣿⣷⡇⢕⢸⢇⢕⢕⢷⢿⣿⣿⣿⣇⢕⢕⢵⢝⢿⣿⣿⣿⣿⣿⣿⣿⠀⠀⠀⠀⠀⠀⠀⠀⠀⠀⠀⠀</a:t>
            </a:r>
            <a:br/>
            <a:r>
              <a:t>⠀⠀⠀⠀⠀⠀⠀⠀⠀⠀⠀⢕⠀⠀⢕⢕⢕⠔⢕⢸⣿⣿⣿⣿⣿⣿⣿⣿⣿⣿⣿⣿⣿⣿⣿⣿⣿⣿⣿⣿⣿⣸⣿⣿⣿⣵⣵⡜⢕⢕⢱⣷⣾⣿⣿⣿⣿⣿⣷⢵⢕⢸⣿⣿⣿⣿⣿⣿⣿⠀⠀⠀⠀⠀⠀⠀⠀⠀⠀⠀⠀</a:t>
            </a:r>
            <a:br/>
            <a:r>
              <a:t>⠀⠀⠀⠀⠀⠀⠀⠀⠀⠀⠀⠑⠀⢕⢕⢕⢕⠁⢕⢜⣿⣿⣿⣿⣿⣿⣿⣿⢜⣿⣿⣿⣿⣿⣿⣿⣿⣿⣿⣿⣿⣿⡿⣿⣿⣻⢟⢿⢕⢕⣽⣯⣿⣿⣿⣿⣿⣿⣿⣏⢕⢸⣿⣿⣿⣿⣿⣿⣿⠀⠀⠀⠀⠀⠀⠀⠀⠀⠀⠀⠀</a:t>
            </a:r>
            <a:br/>
            <a:r>
              <a:t>⠀⠀⠀⠀⠀⠀⠀⠀⠀⠀⠀⠀⠀⢕⢕⢕⢕⢕⢕⢕⣿⣿⣿⣿⣿⣿⣿⣿⢕⢸⣿⣿⣿⣿⣿⣿⣿⣿⣿⣿⣿⡷⢝⢿⣿⣿⣿⣿⣟⢕⣽⣿⣿⣿⣿⣿⣿⣿⣿⣿⢕⢸⣿⣿⣿⣿⣿⣿⣿⠀⠀⠀⠀⠀⠀⠀⠀⠀⠀⠀⠀</a:t>
            </a:r>
            <a:br/>
            <a:r>
              <a:t>⠀⠀⠀⠀⠀⠀⠀⠀⠀⠀⠀⠀⠀⢕⢕⢕⢕⢕⢕⢱⢷⢟⢻⣿⢻⢿⣿⣿⢕⢱⣿⣿⣿⣿⣿⣿⣿⣿⣿⣿⣿⢇⢕⢕⢝⢻⢿⢿⣿⡇⣿⣿⣿⣿⣿⣿⣿⣿⣿⣷⢕⢱⣿⣿⣿⣿⣿⣿⣿⠀⠀⠀⠀⠀⠀⠀⠀⠀⠀⠀⠀</a:t>
            </a:r>
            <a:br/>
            <a:r>
              <a:t>⠀⠀⠀⠀⠀⠀⠀⠀⠀⠀⠀⠀⠀⠕⢕⢕⢕⢕⢕⢕⢕⣿⣿⣿⣿⣿⣿⣿⢱⣿⢿⣿⣿⣿⣿⣿⣿⣿⣿⣿⢏⢕⢕⢕⢕⢕⢕⢕⢕⢕⢝⢟⢻⢿⣿⣿⣿⣿⣿⣿⡕⢕⣿⣿⣿⣿⣿⣿⣿⠀⠀⠀⠀⠀⠀⠀⠀⠀⠀⠀⠀</a:t>
            </a:r>
            <a:br/>
            <a:r>
              <a:t>⠀⠀⠀⠀⠀⠀⠀⠀⠀⠀⠀⠀⠀⢔⢕⢕⢕⢕⢕⢕⢱⣿⣿⣿⣿⣿⢟⠙⣼⣿⣼⣿⣿⣿⣿⣿⣿⣿⣿⣿⢕⢕⢕⢕⢕⢕⠕⢕⢕⢑⢕⢕⢕⢕⢕⢝⢟⢻⢿⣿⡕⢕⣿⣿⣿⣿⣿⣿⣿⠀⠀⠀⠀⠀⠀⠀⠀⠀⠀⠀⠀</a:t>
            </a:r>
            <a:br/>
            <a:r>
              <a:t>⠀⠀⠀⠀⠀⠀⠀⠀⠀⠀⠀⠀⠀⢕⢕⢕⢕⢕⢕⢕⢕⣿⣿⣿⣿⣿⡇⠀⢻⣿⣿⣿⣿⣿⣿⣿⣿⣿⣿⡿⢕⢕⢕⢕⢕⠀⠀⢑⢕⢕⢕⢕⢕⢕⢕⢕⢕⢕⢕⢿⣿⡕⢿⣿⣿⣿⣿⣿⣿⠀⠀⠀⠀⠀⠀⠀⠀⠀⠀⠀⠀</a:t>
            </a:r>
            <a:br/>
            <a:r>
              <a:t>⠀⠀⠀⠀⠀⠀⠀⠀⠀⠀⠀⠀⠀⢕⢕⢕⢕⢕⢕⢕⠕⢻⣿⣿⣿⣿⡇⢔⣼⣿⣿⣿⣿⣿⣿⣿⣿⣿⡿⢕⢕⢕⢕⢕⢕⢔⢀⢕⢕⢕⢕⢕⢕⢕⢕⢕⢕⢕⢕⢕⢜⢱⣼⣿⣿⣿⣿⣿⣿⠀⠀⠀⠀⠀⠀⠀⠀⠀⠀⠀⠀</a:t>
            </a:r>
            <a:br/>
            <a:r>
              <a:t>⠀⠀⠀⠀⠀⠀⠀⠀⠀⠀⠀⠀⠀⢕⢕⠁⢑⢕⠕⠁⠀⠁⢿⡿⢿⣿⢇⠕⢿⣵⣽⣽⣟⣟⣟⣽⣝⢝⢕⢕⢕⢕⢕⢕⢕⢕⢕⢕⢕⠕⠑⠔⢕⢕⢕⠕⢕⢕⢕⢕⢕⢕⢹⣿⣿⣿⣿⣿⣿⠀⠀⠀⠀⠀⠀⠀⠀⠀⠀⠀⠀</a:t>
            </a:r>
            <a:br/>
            <a:r>
              <a:t>⠀⠀⠀⠀⠀⠀⠀⠀⠀⠀⠀⠀⠁⢕⢕⢕⡕⢕⠀⠀⢕⠄⢸⣿⢕⠀⠀⠀⢨⣽⣽⣽⣽⣽⣽⣽⡝⠕⠁⢕⢕⢕⢕⢕⢕⢕⢕⢕⢕⠀⠑⢀⢕⢕⢕⠁⢕⢕⠑⢕⢕⢕⢕⢻⣿⣿⣿⣿⣿⠀⠀⠀⠀⠀⠀⠀⠀⠀⠀⠀⠀</a:t>
            </a:r>
            <a:br/>
            <a:r>
              <a:t>⠀⠀⠀⠀⠀⠀⠀⠀⠀⠀⠀⠀⠀⠑⠑⠑⠁⠁⠀⠀⠑⠀⠘⠛⠑⠀⠀⠀⠘⠙⠙⠙⠙⠙⠙⠙⠑⠀⠀⠁⠑⠑⠑⠑⠑⠑⠑⠑⠀⠑⠐⠑⠑⠑⠑⠀⠑⠀⠑⠑⠑⠑⠑⠑⠛⠛⠛⠛⠛⠀⠀⠀⠀⠀⠀⠀⠀⠀⠀⠀⠀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⠀⠀⠀⠀⠀⠀⠀⠀⠀⠀⠀⠀⠀⠀⠀⠀⠀⠀⠀⠀⠀⠀⢜⢿⣿⢏⢕⢱⣼⢻⣿⣿⣿⣿⣿⣿⣿⣿⣷⣿⣿⣿⣿⣿⣿⣿⣿⣿⣿⣿⣿⣿⣿⣿⣿⣿⣿⣿⣿⢿⢿⢟⣸⣿⣿⣿⣿⣿⣇⠀⠀⠀⠀⠀⠀⠀⠀⠀⠀⠀⠀</a:t>
            </a:r>
            <a:br/>
            <a:r>
              <a:t>⠀⠀⠀⠀⠀⠀⠀⠀⠀⠀⠀⠀⠀⠀⠀⠀⠀⠀⠀⠀⢄⢔⣿⣇⡅⢕⣱⣿⣿⡼⣿⣿⢿⣿⡿⣿⣿⣿⡿⢿⣿⣿⣿⣿⣿⣿⣿⣿⣿⣿⣿⣿⣿⣿⣿⣿⣿⣿⣿⢕⢕⢱⣿⣿⣿⣿⣿⣿⣿⠀⠀⠀⠀⠀⠀⠀⠀⠀⠀⠀⠀</a:t>
            </a:r>
            <a:br/>
            <a:r>
              <a:t>⠀⠀⠀⠀⠀⠀⠀⠀⠀⠀⠀⠀⠀⠀⠀⠀⠀⠀⠀⠀⢕⢹⣿⣿⢿⣷⣿⡿⠏⢕⡅⡕⢜⢻⢿⢷⣿⣿⣿⣿⣿⣿⣿⣿⣿⣿⣿⣿⣿⣿⣿⣿⣿⣿⣿⣿⣿⣿⣿⣵⣵⣿⣿⣿⣿⣿⣿⣿⣿⠀⠀⠀⠀⠀⠀⠀⠀⠀⠀⠀⠀</a:t>
            </a:r>
            <a:br/>
            <a:r>
              <a:t>⠀⠀⠀⠀⠀⠀⠀⠀⠀⠀⠀⠀⠀⠀⠀⠀⠀⠀⠀⠀⢕⢸⣿⢏⢕⢜⢑⠕⠑⢕⢕⢕⢇⢳⢔⢕⢜⢹⢿⣿⣿⣿⣿⣿⣿⣿⣿⣿⣿⣿⣿⣿⣿⣿⣿⣿⣿⣿⣿⣿⣿⣿⣿⣿⣿⣿⣿⣿⣿⠀⠀⠀⠀⠀⠀⠀⠀⠀⠀⠀⠀</a:t>
            </a:r>
            <a:br/>
            <a:r>
              <a:t>⠀⠀⠀⠀⠀⠀⠀⠀⠀⠀⠀⠀⠀⠀⠀⠀⠀⠀⠀⠀⠕⠘⢕⢱⣵⢔⢕⢕⢕⢕⢕⢕⢕⢕⢕⣕⣞⣺⣿⣿⣿⣿⣿⣿⣿⣿⣿⣿⣿⣿⣿⣿⣿⣿⣿⣿⣿⣿⣿⣿⣿⣿⣿⣿⣿⣿⣿⣿⣿⠀⠀⠀⠀⠀⠀⠀⠀⠀⠀⠀⠀</a:t>
            </a:r>
            <a:br/>
            <a:r>
              <a:t>⠀⠀⠀⠀⠀⠀⠀⠀⠀⠀⠀⠀⠀⠀⠀⠀⠀⠀⠀⠀⢀⢔⢜⣿⡇⢕⢕⢕⣷⣾⣿⣿⣿⣿⣿⣿⣿⣿⣿⣿⣿⣿⣿⣿⣿⣿⣿⣿⣿⣿⣿⣿⣿⣿⣿⣿⣿⣿⣿⣿⣿⣿⣿⣿⣿⣿⣿⣿⣿⠀⠀⠀⠀⠀⠀⠀⠀⠀⠀⠀⠀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⠀⠀⠀⠀⠀⠀⠀⠀⠀⠀⠀⠀⠀⠀⠀⠀⠀⠀⠀⢀⢕⣱⣿⣿⣧⢕⢱⣿⣿⣿⣿⣿⣿⣿⣿⣿⣿⣿⣿⣿⣿⣿⣿⣿⣿⣿⣿⣿⣿⣿⣿⣿⣿⣿⣿⣿⣿⣿⣿⣿⣿⣿⣿⣿⣿⣿⣿⣿⣿⠀⠀⠀⠀⠀⠀⠀⠀⠀⠀⠀⠀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⠀⠀⠀⠀⠀⠀⠀⠀⠀⠀⠀⢔⠀⠀⠄⢄⠐⠀⠄⢕⢇⣿⣿⣿⣿⢕⢸⣿⣿⣿⣿⣿⣿⣿⣿⣿⣿⣿⣿⣿⣿⣿⣿⣿⣿⣿⣿⣿⢿⢿⢟⢟⢟⢟⢝⢝⢝⢕⢜⣿⣿⣿⣿⣿⣿⣿⣿⣿⣿⠀⠀⠀⠀⠀⠀⠀⠀⠀⠀⠀⠀</a:t>
            </a:r>
            <a:br/>
            <a:r>
              <a:t>⠀⠀⠀⠀⠀⠀⠀⠀⠀⠀⠀⢕⠁⠀⢕⢕⢕⢄⢕⢕⢕⣿⣿⣿⣿⡇⢸⣿⣿⣿⢿⣿⣿⣿⣿⣿⣿⢿⣿⣿⣿⣿⣿⢝⢝⢝⢿⣿⣧⣕⣵⣵⣵⢕⢱⣷⣷⣾⣿⣿⣿⣿⣿⣿⣿⣿⣿⣿⣿⠀⠀⠀⠀⠀⠀⠀⠀⠀⠀⠀⠀</a:t>
            </a:r>
            <a:br/>
            <a:r>
              <a:t>⠀⠀⠀⠀⠀⠀⠀⠀⠀⠀⠀⢕⢀⠀⠑⠑⢕⢕⢕⢕⢸⣿⣿⣿⣿⣷⢸⣿⣿⣿⣿⣿⣿⣿⣿⣿⣿⣿⣿⣿⣿⣿⣷⡵⣾⣿⣿⣿⣿⣿⣿⡿⢏⢕⢕⢝⢿⣿⣿⣿⣿⣿⣿⣿⣿⣿⣿⣿⣿⠀⠀⠀⠀⠀⠀⠀⠀⠀⠀⠀⠀</a:t>
            </a:r>
            <a:br/>
            <a:r>
              <a:t>⠀⠀⠀⠀⠀⠀⠀⠀⠀⠀⠀⢕⢔⠀⢕⢕⢕⢕⢑⢕⣱⣟⣻⣿⣻⣿⣿⣿⣿⣿⣿⣿⡿⣿⡿⣿⣿⣿⣿⣿⣿⣿⣿⣣⡜⢿⢿⣿⣿⡿⢟⢕⢕⣼⣿⣷⡕⢝⢝⢝⣿⣿⣿⣿⣿⣿⣿⣿⣿⠀⠀⠀⠀⠀⠀⠀⠀⠀⠀⠀⠀</a:t>
            </a:r>
            <a:br/>
            <a:r>
              <a:t>⠀⠀⠀⠀⠀⠀⠀⠀⠀⠀⠀⢕⢕⠀⢕⢕⢕⢔⢕⢕⣿⣿⣿⣿⣿⣿⣿⣿⣿⣿⣿⣿⣿⣿⣿⣿⣿⣿⣿⣿⣿⣿⣿⣿⣿⡇⢕⢕⢇⢕⢕⢳⢿⣿⣿⣿⣇⢕⢜⢧⢝⢿⣿⣿⣿⣿⣿⣿⣿⠀⠀⠀⠀⠀⠀⠀⠀⠀⠀⠀⠀</a:t>
            </a:r>
            <a:br/>
            <a:r>
              <a:t>⠀⠀⠀⠀⠀⠀⠀⠀⠀⠀⠀⢕⠑⠀⢕⢕⢕⢕⢕⢕⣿⣿⣿⣿⣿⣿⣿⣿⣿⣿⣿⣿⣿⣿⣿⣿⣿⣿⣿⣿⣟⣟⣿⣿⣿⣵⣵⣜⢕⢕⢕⣷⣾⣿⣿⣿⣿⣿⣷⡾⢕⢸⣿⣿⣿⣿⣿⣿⣿⠀⠀⠀⠀⠀⠀⠀⠀⠀⠀⠀⠀</a:t>
            </a:r>
            <a:br/>
            <a:r>
              <a:t>⠀⠀⠀⠀⠀⠀⠀⠀⠀⠀⠀⠕⠁⠀⢕⢕⢕⠔⢑⢕⣷⣿⣿⣿⣿⣿⣿⣿⣿⣿⣿⣿⣿⣿⣿⣿⣿⣿⣿⣿⡿⢿⢿⢿⣟⣟⢟⣿⢕⢕⢸⣿⣿⣿⣿⣷⣿⣿⣿⣏⢕⢜⣿⣿⣿⣿⣿⣿⣿⠀⠀⠀⠀⠀⠀⠀⠀⠀⠀⠀⠀</a:t>
            </a:r>
            <a:br/>
            <a:r>
              <a:t>⠀⠀⠀⠀⠀⠀⠀⠀⠀⠀⠀⠑⠀⠀⢕⢕⢕⢕⢕⢕⡿⣿⣿⣿⣿⣿⣿⣿⢜⣿⣿⣿⣿⣿⣿⣿⣿⣿⣿⣿⣿⡗⢿⣿⣿⣾⣿⣿⣿⡕⢸⣿⣿⣿⣿⣿⣿⣿⣿⣿⢕⢕⣿⣿⣿⣿⣿⣿⣿⠀⠀⠀⠀⠀⠀⠀⠀⠀⠀⠀⠀</a:t>
            </a:r>
            <a:br/>
            <a:r>
              <a:t>⠀⠀⠀⠀⠀⠀⠀⠀⠀⠀⠀⠀⠀⢔⢕⢕⢕⢕⢕⢱⢾⢟⢟⡟⢻⣿⣿⣿⢕⢸⣿⣿⣿⣿⣿⣿⣿⣿⣿⣿⣿⢇⢕⢝⢿⣿⣿⣿⣿⡇⢸⣿⣿⣿⣿⣿⣿⣿⣿⣷⡇⢕⣿⣿⣿⣿⣿⣿⣿⠀⠀⠀⠀⠀⠀⠀⠀⠀⠀⠀⠀</a:t>
            </a:r>
            <a:br/>
            <a:r>
              <a:t>⠀⠀⠀⠀⠀⠀⠀⠀⠀⠀⠀⠀⠀⠀⢕⢕⢕⢕⢕⢕⢕⣿⣿⣿⣿⣿⣿⣿⢕⣾⣿⣿⣿⣿⣿⣿⣿⣿⣿⣿⢏⢕⢕⢕⢕⢜⢝⢝⢟⢇⢸⢿⣿⣿⣿⣿⣿⣿⣿⣿⡇⢕⣿⣿⣿⣿⣿⣿⣿⠀⠀⠀⠀⠀⠀⠀⠀⠀⠀⠀⠀</a:t>
            </a:r>
            <a:br/>
            <a:r>
              <a:t>⠀⠀⠀⠀⠀⠀⠀⠀⠀⠀⠀⠀⠀⢀⢕⢕⢕⢕⢕⢕⢕⢿⣿⣿⣿⣿⣿⡟⣼⣿⢻⣿⣿⣿⣿⣿⣿⣿⣿⡏⢕⢕⢕⢕⢕⢕⢕⢕⠕⢕⢕⢕⢜⢝⢟⢿⣿⣿⣿⣿⡇⢕⣿⣿⣿⣿⣿⣿⣿⠀⠀⠀⠀⠀⠀⠀⠀⠀⠀⠀⠀</a:t>
            </a:r>
            <a:br/>
            <a:r>
              <a:t>⠀⠀⠀⠀⠀⠀⠀⠀⠀⠀⠀⠀⠀⢕⢕⢕⢕⢕⢕⢕⢕⣿⣿⣿⣿⣿⢕⢀⣿⣿⣾⣿⣿⣿⣿⣿⣿⣿⣿⡿⢕⢕⢕⢕⢕⠀⠑⠕⢕⢕⢕⢕⢕⢕⢕⢕⢕⢝⢟⣿⡇⢕⢸⣿⣿⣿⣿⣿⣿⠀⠀⠀⠀⠀⠀⠀⠀⠀⠀⠀⠀</a:t>
            </a:r>
            <a:br/>
            <a:r>
              <a:t>⠀⠀⠀⠀⠀⠀⠀⠀⠀⠀⠀⠀⢀⢕⢕⢕⢕⢕⢕⢕⢕⣿⣿⣿⣿⣿⢕⠀⣹⣿⣿⣿⣿⣿⣿⣿⣿⣿⣿⢇⢕⢕⢕⢕⢕⠀⢀⢕⢕⢕⢕⢕⢕⢕⢕⢕⢕⢕⢕⢝⢻⡕⢸⣿⣿⣿⣿⣿⣿⠀⠀⠀⠀⠀⠀⠀⠀⠀⠀⠀⠀</a:t>
            </a:r>
            <a:br/>
            <a:r>
              <a:t>⠀⠀⠀⠀⠀⠀⠀⠀⠀⠀⠀⠀⠐⢕⢕⠅⠅⢕⢕⠕⠁⠕⢿⡿⢿⢿⠕⢄⣿⢿⢿⢿⣿⣿⣿⢿⢿⢿⢏⢕⢕⢕⢕⢕⢕⢕⢕⢕⢕⢕⢕⢕⢕⢕⢕⢕⢕⢕⢕⢕⢕⢕⢸⣿⣿⣿⣿⣿⣿⠀⠀⠀⠀⠀⠀⠀⠀⠀⠀⠀⠀</a:t>
            </a:r>
            <a:br/>
            <a:r>
              <a:t>⠀⠀⠀⠀⠀⠀⠀⠀⠀⠀⠀⠀⠀⢕⢕⢕⣕⢕⠀⢄⢄⠀⣼⣿⠀⠀⠀⠑⢹⢿⢿⢿⢷⢷⢾⢿⢇⠕⢁⢕⢕⢕⢕⢕⢕⢕⢕⢕⢕⠀⢕⢕⢕⢕⢕⠀⢕⢕⢕⢕⢕⢕⢝⣿⣿⣿⣿⣿⣿⠀⠀⠀⠀⠀⠀⠀⠀⠀⠀⠀⠀</a:t>
            </a:r>
            <a:br/>
            <a:r>
              <a:t>⠀⠀⠀⠀⠀⠀⠀⠀⠀⠀⠀⠀⠀⠑⠑⠑⠁⠁⠀⠑⠑⠑⠛⠛⠀⠀⠀⠀⠘⠛⠛⠛⠛⠛⠛⠛⠑⠀⠀⠑⠑⠑⠑⠑⠑⠑⠑⠑⠀⠑⠑⠑⠑⠑⠀⠀⠑⠑⠑⠑⠑⠑⠘⠛⠛⠛⠛⠛⠛⠀⠀⠀⠀⠀⠀⠀⠀⠀⠀⠀⠀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⠀⠀⠀⠀⠀⠀⠀⠀⠀⠀⠀⠀⠀⠀⠀⠀⠀⠀⠀⠀⠀⠀⢑⢻⣿⢟⢕⢕⣵⣿⢸⣿⣿⣿⣿⣿⣿⣿⣿⣿⣿⣿⣿⣿⣿⣿⣿⣿⣿⡿⣿⣿⣿⣿⣿⣿⣿⣿⣿⡿⢿⢟⣹⣿⣿⣿⣿⣿⣧⠀⠀⠀⠀⠀⠀⠀⠀⠀⠀⠀⠀</a:t>
            </a:r>
            <a:br/>
            <a:r>
              <a:t>⠀⠀⠀⠀⠀⠀⠀⠀⠀⠀⠀⠀⠀⠀⠀⠀⠀⠀⠀⠀⢄⢄⣿⣧⡅⢕⢱⣾⣿⣿⡾⣿⣿⣿⣿⣿⣿⣿⡿⢏⣿⣿⣿⣿⣿⣿⣿⣿⣿⣿⣿⣿⣿⣿⣿⣿⣿⣿⣿⡕⢕⢕⣿⣿⣿⣿⣿⣿⣿⠀⠀⠀⠀⠀⠀⠀⠀⠀⠀⠀⠀</a:t>
            </a:r>
            <a:br/>
            <a:r>
              <a:t>⠀⠀⠀⠀⠀⠀⠀⠀⠀⠀⠀⠀⠀⠀⠀⠀⠀⠀⠀⠀⢱⢕⣿⣿⡟⣷⣿⣿⡿⠞⢟⢟⢻⢿⣻⣟⣿⣿⣷⣾⣿⣿⣿⣿⣿⣿⣿⣿⣿⣿⣿⣿⣿⣿⣿⣿⣿⣿⣿⣇⣕⣾⣿⣿⣿⣿⣿⣿⣿⠀⠀⠀⠀⠀⠀⠀⠀⠀⠀⠀⠀</a:t>
            </a:r>
            <a:br/>
            <a:r>
              <a:t>⠀⠀⠀⠀⠀⠀⠀⠀⠀⠀⠀⠀⠀⠀⠀⠀⠀⠀⠀⠀⢕⡜⣿⢏⢕⣕⠟⢝⢕⢕⢕⢇⢜⢝⢝⢟⢻⣿⣷⣿⣿⣿⣿⣿⣿⣿⣿⣿⣿⣿⣿⣿⣿⣿⣿⣿⣿⣿⣿⣿⣿⣿⣿⣿⣿⣿⣿⣿⣿⠀⠀⠀⠀⠀⠀⠀⠀⠀⠀⠀⠀</a:t>
            </a:r>
            <a:br/>
            <a:r>
              <a:t>⠀⠀⠀⠀⠀⠀⠀⠀⠀⠀⠀⠀⠀⠀⠀⠀⠀⠀⠀⠀⠑⠑⢕⣱⢵⢑⢔⢅⢅⢕⢕⢕⢕⢇⢕⢕⣕⣸⣿⣿⣿⣿⣿⣿⣿⣿⣿⣿⣿⣿⣿⣿⣿⣿⣿⣿⣿⣿⣿⣿⣿⣿⣿⣿⣿⣿⣿⣿⣿⠀⠀⠀⠀⠀⠀⠀⠀⠀⠀⠀⠀</a:t>
            </a:r>
            <a:br/>
            <a:r>
              <a:t>⠀⠀⠀⠀⠀⠀⠀⠀⠀⠀⠀⠀⠀⠀⠀⠀⠀⠀⠀⠀⢀⢄⢜⣹⡇⢕⢕⢕⣕⣕⣵⣵⣵⣵⣵⣷⣧⣿⣿⣿⣿⣿⣿⣿⣿⣿⣿⣿⣿⣿⣿⣿⣿⣿⣿⣿⣿⣿⣿⣿⣿⣿⣿⣿⣿⣿⣿⣿⣿⠀⠀⠀⠀⠀⠀⠀⠀⠀⠀⠀⠀</a:t>
            </a:r>
            <a:br/>
            <a:r>
              <a:t>⠀⠀⠀⠀⠀⠀⠀⠀⠀⠀⠀⠀⠀⠀⠀⠀⠀⠀⠀⠀⢕⡕⣾⣿⡇⢕⢕⣼⣿⣿⣿⣿⣿⣿⣿⣿⣿⣿⣿⣿⣯⣿⣿⣿⣿⣿⣿⣿⣿⣿⣿⣿⣿⣿⣿⣿⣿⣿⣿⣿⣿⣿⣿⣿⣿⣿⣿⣿⣿⠀⠀⠀⠀⠀⠀⠀⠀⠀⠀⠀⠀</a:t>
            </a:r>
            <a:br/>
            <a:r>
              <a:t>⠀⠀⠀⠀⠀⠀⠀⠀⠀⠀⠀⢔⢄⠀⠀⢔⠀⠀⠀⢕⢱⣷⣿⣿⣇⢕⢸⣿⣿⣿⣿⣿⣿⣿⣿⣿⣿⣿⣿⣿⣿⣿⣿⣿⣿⣿⣿⣿⡿⢿⢟⢟⢟⢟⢝⢝⢝⢝⢕⢿⣿⣿⣿⣿⣿⣿⣿⣿⣿⠀⠀⠀⠀⠀⠀⠀⠀⠀⠀⠀⠀</a:t>
            </a:r>
            <a:br/>
            <a:r>
              <a:t>⠀⠀⠀⠀⠀⠀⠀⠀⠀⠀⠀⢕⢑⠀⠀⢕⢔⢄⢕⢕⢸⣻⣿⣿⣿⢕⣹⣿⣿⣿⣿⣿⣿⣿⣿⣿⣿⣿⣿⣿⣿⣿⣿⢝⢕⢝⢿⣿⣵⣕⣵⣵⣵⡕⢱⣷⣾⣾⣿⣿⣿⣿⣿⣿⣿⣿⣿⣿⣿⠀⠀⠀⠀⠀⠀⠀⠀⠀⠀⠀⠀</a:t>
            </a:r>
            <a:br/>
            <a:r>
              <a:t>⠀⠀⠀⠀⠀⠀⠀⠀⠀⠀⠀⢕⢕⠀⠁⠑⠑⢕⢕⢕⢸⢻⣿⣿⣿⡕⣿⣿⣿⣿⣽⣿⣿⣿⣿⣿⣿⣿⣿⣿⣿⣿⡟⢱⢾⣿⣿⣿⣟⣿⣿⣿⢏⢕⢕⢜⢻⣿⣿⣿⣿⣿⣿⣿⣿⣿⣿⣿⣿⠀⠀⠀⠀⠀⠀⠀⠀⠀⠀⠀⠀</a:t>
            </a:r>
            <a:br/>
            <a:r>
              <a:t>⠀⠀⠀⠀⠀⠀⠀⠀⠀⠀⠀⢕⢕⠀⢄⢕⢕⢕⢕⢕⣸⣝⣻⣿⣻⣷⣿⣿⣿⣿⣿⣿⣿⣿⣿⣿⣿⣿⣿⣿⣿⣿⣷⣱⣕⢻⢿⣿⣿⡿⢟⢏⢱⣵⣿⣷⣕⢝⢝⢝⣿⣿⣿⣿⣿⣿⣿⣿⣿⠀⠀⠀⠀⠀⠀⠀⠀⠀⠀⠀⠀</a:t>
            </a:r>
            <a:br/>
            <a:r>
              <a:t>⠀⠀⠀⠀⠀⠀⠀⠀⠀⠀⠀⢕⢕⠀⢕⢕⢕⢕⢕⢕⣿⣿⣿⣿⣿⣿⣿⣿⣿⣿⣿⣿⣿⣿⣯⣿⣿⣿⣿⣿⣿⣿⣿⣿⣿⣇⢕⢕⡝⢕⢕⢺⢾⣿⣿⣿⣿⢕⡕⢱⢜⢹⣿⣿⣿⣿⣿⣿⣿⠀⠀⠀⠀⠀⠀⠀⠀⠀⠀⠀⠀</a:t>
            </a:r>
            <a:br/>
            <a:r>
              <a:t>⠀⠀⠀⠀⠀⠀⠀⠀⠀⠀⠀⢕⢕⠀⢕⢕⢕⢕⢕⢕⣿⣿⣿⣿⣿⣿⣿⣿⣿⣿⣿⣿⣿⣿⣿⣿⣿⣿⣿⣿⣿⣿⣿⣿⣿⣿⣵⣕⢕⢕⢕⣷⣾⣿⣿⣿⣿⣿⣿⡷⢕⢕⣿⣿⣿⣿⣿⣿⣿⠀⠀⠀⠀⠀⠀⠀⠀⠀⠀⠀⠀</a:t>
            </a:r>
            <a:br/>
            <a:r>
              <a:t>⠀⠀⠀⠀⠀⠀⠀⠀⠀⠀⠀⠕⠁⠀⢕⢕⢕⢁⢕⢕⣷⣿⣿⣿⣿⣿⣿⣿⣿⣿⣿⣷⣷⣷⣷⣾⣿⣿⣿⣿⡿⢿⢿⢿⣟⣟⣟⣿⢇⢕⢸⣿⣿⣿⣿⣿⣿⣿⣿⣿⡕⢕⣿⣿⣿⣿⣿⣿⣿⠀⠀⠀⠀⠀⠀⠀⠀⠀⠀⠀⠀</a:t>
            </a:r>
            <a:br/>
            <a:r>
              <a:t>⠀⠀⠀⠀⠀⠀⠀⠀⠀⠀⠀⠕⠀⠀⢕⢕⢕⢕⢕⢕⡿⣿⣿⣿⣿⣿⣿⣿⣿⣿⣿⣿⣿⣿⣿⣿⣿⣿⣿⣿⣷⣿⣿⣿⣿⣿⣿⣿⣟⡇⢸⣿⣿⣿⣿⣿⣿⣿⣿⣿⡇⢕⣿⣿⣿⣿⣿⣿⣿⠀⠀⠀⠀⠀⠀⠀⠀⠀⠀⠀⠀</a:t>
            </a:r>
            <a:br/>
            <a:r>
              <a:t>⠀⠀⠀⠀⠀⠀⠀⠀⠀⠀⠀⠀⠀⢄⢕⢕⢕⢕⢕⢱⢾⢟⢟⡟⢻⣿⣿⣿⡟⣿⣿⣿⣿⣿⣿⣿⣿⣿⣿⣿⣿⡇⢻⢿⣿⣿⣿⣿⣿⣿⢸⣿⣿⣿⣿⣿⣿⣿⣿⣿⡇⢕⣿⣿⣿⣿⣿⣿⣿⠀⠀⠀⠀⠀⠀⠀⠀⠀⠀⠀⠀</a:t>
            </a:r>
            <a:br/>
            <a:r>
              <a:t>⠀⠀⠀⠀⠀⠀⠀⠀⠀⠀⠀⠀⠀⠀⢕⢕⢕⢕⢕⢕⢕⣼⣿⣿⣿⣿⣿⣿⡇⣽⣿⣿⣿⣿⣿⣿⣿⣿⣿⣿⡟⢕⢕⢕⢝⢿⢿⣿⣿⡎⢸⣿⣿⣿⣿⣿⣿⣿⣿⣿⡇⢕⢸⣿⣿⣿⣿⣿⣿⠀⠀⠀⠀⠀⠀⠀⠀⠀⠀⠀⠀</a:t>
            </a:r>
            <a:br/>
            <a:r>
              <a:t>⠀⠀⠀⠀⠀⠀⠀⠀⠀⠀⠀⠀⠀⠀⢕⢕⢕⢕⢕⢕⢕⢾⣿⣿⣿⣿⣿⣿⣿⡿⣿⣿⣿⣿⣿⣿⣿⣿⣿⡿⢕⢕⢕⢕⢕⢕⢕⢕⢕⢕⢜⢟⢻⢿⣿⣿⣿⣿⣿⣿⡇⢕⢸⣿⣿⣿⣿⣿⣿⠀⠀⠀⠀⠀⠀⠀⠀⠀⠀⠀⠀</a:t>
            </a:r>
            <a:br/>
            <a:r>
              <a:t>⠀⠀⠀⠀⠀⠀⠀⠀⠀⠀⠀⠀⠀⢄⢕⢕⢕⢕⢕⢕⢕⣾⣿⣿⣿⣿⢟⢏⣿⣧⣿⣿⣿⣿⣿⣿⣿⣿⣿⡇⢕⢕⢕⢕⢕⠕⢕⢕⢕⢕⢕⢕⢕⢕⢕⢝⢟⢻⣿⣿⡇⢕⢸⣿⣿⣿⣿⣿⣿⠀⠀⠀⠀⠀⠀⠀⠀⠀⠀⠀⠀</a:t>
            </a:r>
            <a:br/>
            <a:r>
              <a:t>⠀⠀⠀⠀⠀⠀⠀⠀⠀⠀⠀⠔⢔⢕⢕⢕⢕⢕⢕⢕⢕⣿⣿⣿⣿⣿⢕⢜⣿⣿⣿⣿⣿⣿⣿⣿⣿⣿⣿⢇⢕⢕⢕⢕⢕⠀⠑⢕⢕⢕⢕⢕⢕⢕⢕⢕⢕⢕⢕⢹⣿⢕⢸⣿⣿⣿⣿⣿⣿⠀⠀⠀⠀⠀⠀⠀⠀⠀⠀⠀⠀</a:t>
            </a:r>
            <a:br/>
            <a:r>
              <a:t>⠀⠀⠀⠀⠀⠀⠀⠀⠀⠀⠀⠀⠀⢕⢕⠅⢅⢕⢕⢕⠕⠇⢿⡿⢿⢿⠕⢅⣿⣿⣿⣿⣿⣿⣿⣿⣿⣿⡟⢕⢕⢕⢕⢕⢕⢔⢔⢕⢕⢕⢕⢕⢕⢕⢕⢕⢕⢕⢕⢕⢜⢕⢕⣿⣿⣿⣿⣿⣿⠀⠀⠀⠀⠀⠀⠀⠀⠀⠀⠀⠀</a:t>
            </a:r>
            <a:br/>
            <a:r>
              <a:t>⠀⠀⠀⠀⠀⠀⠀⠀⠀⠀⠀⠀⠀⢕⢕⢕⣕⢕⠔⠁⠀⠀⣼⣿⠀⠀⠀⢸⣟⣝⣟⣟⣟⣟⣟⣫⡝⢝⢕⢕⢕⢕⢕⢕⢕⢕⢕⢕⢕⠁⢑⢕⢕⢕⢕⠑⢕⢕⢕⢕⢕⢕⢕⣿⣿⣿⣿⣿⣿⠀⠀⠀⠀⠀⠀⠀⠀⠀⠀⠀⠀</a:t>
            </a:r>
            <a:br/>
            <a:r>
              <a:t>⠀⠀⠀⠀⠀⠀⠀⠀⠀⠀⠀⠀⠀⠑⠑⠑⠁⠁⠀⠐⠀⠀⠛⠛⠀⠀⠀⠀⠙⠙⠙⠛⠛⠛⠋⠙⠑⠁⠁⠑⠑⠑⠑⠑⠑⠑⠑⠑⠑⠐⠐⠑⠑⠑⠑⠀⠑⠑⠑⠑⠑⠑⠑⠛⠛⠛⠛⠛⠛⠀⠀⠀⠀⠀⠀⠀⠀⠀⠀⠀⠀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⠀⠀⠀⠀⠀⠀⠀⠀⠀⠀⠀⠀⠀⠀⠀⠀⠀⠀⠀⠀⠀⠀⢑⢻⣿⡟⢕⢕⣵⡗⢽⣿⣿⣿⣿⣿⣿⣿⣿⣿⣿⣿⣿⣿⣿⣿⣿⣿⣿⡿⣿⣿⣿⣿⣿⣿⣿⣿⣿⡿⢿⢟⢟⣿⣿⣿⣿⣿⣧⠀⠀⠀⠀⠀⠀⠀⠀⠀⠀⠀⠀</a:t>
            </a:r>
            <a:br/>
            <a:r>
              <a:t>⠀⠀⠀⠀⠀⠀⠀⠀⠀⠀⠀⠀⠀⠀⠀⠀⠀⠀⠀⠀⢄⢄⣾⣧⣕⢕⢵⣼⣿⣷⡿⣿⣿⣿⣿⣿⣿⣿⡿⢿⣿⣿⣿⣿⣿⣿⣿⣿⣿⣿⣿⣿⣿⣿⣿⣿⣿⣿⣿⡇⢕⢕⣿⣿⣿⣿⣿⣿⣿⠀⠀⠀⠀⠀⠀⠀⠀⠀⠀⠀⠀</a:t>
            </a:r>
            <a:br/>
            <a:r>
              <a:t>⠀⠀⠀⠀⠀⠀⠀⠀⠀⠀⠀⠀⠀⠀⠀⠀⠀⠀⠀⠀⢱⢕⣿⣿⡟⢷⣾⣿⣿⡿⢝⣿⣿⣿⣿⣿⣿⣿⣧⣸⣿⣿⣿⣿⣿⣿⣿⣿⣿⣿⣿⣿⣿⣿⣿⣿⣿⣿⣿⣧⣕⣾⣿⣿⣿⣿⣿⣿⣿⠀⠀⠀⠀⠀⠀⠀⠀⠀⠀⠀⠀</a:t>
            </a:r>
            <a:br/>
            <a:r>
              <a:t>⠀⠀⠀⠀⠀⠀⠀⠀⠀⠀⠀⠀⠀⠀⠀⠀⠀⠀⠀⠀⢜⢕⣿⢟⢕⢕⢝⠟⢏⢅⢕⢕⢫⢽⢷⣾⣿⣿⣻⣿⣿⣿⣿⣿⣿⣿⣿⣿⣿⣿⣿⣿⣿⣿⣿⣿⣿⣿⣿⣿⣿⣿⣿⣿⣿⣿⣿⣿⣿⠀⠀⠀⠀⠀⠀⠀⠀⠀⠀⠀⠀</a:t>
            </a:r>
            <a:br/>
            <a:r>
              <a:t>⠀⠀⠀⠀⠀⠀⠀⠀⠀⠀⠀⠀⠀⠀⠀⠀⠀⠀⠀⠀⠕⠑⢝⢕⡵⢛⢁⠔⢑⢑⢕⢱⢱⡕⢄⢕⢝⢻⣿⣿⣿⣿⣿⣿⣿⣿⣿⣿⣿⣿⣿⣿⣿⣿⣿⣿⣿⣿⣿⣿⣿⣿⣿⣿⣿⣿⣿⣿⣿⠀⠀⠀⠀⠀⠀⠀⠀⠀⠀⠀⠀</a:t>
            </a:r>
            <a:br/>
            <a:r>
              <a:t>⠀⠀⠀⠀⠀⠀⠀⠀⠀⠀⠀⠀⠀⠀⠀⠀⠀⠀⠀⠀⠀⢔⢕⣝⡕⢕⢕⢕⢕⢕⢕⢕⢕⢝⣕⣞⢇⣿⣯⣿⣿⣿⣿⣿⣿⣿⣿⣿⣿⣿⣿⣿⣿⣿⣿⣿⣿⣿⣿⣿⣿⣿⣿⣿⣿⣿⣿⣿⣿⠀⠀⠀⠀⠀⠀⠀⠀⠀⠀⠀⠀</a:t>
            </a:r>
            <a:br/>
            <a:r>
              <a:t>⠀⠀⠀⠀⠀⠀⠀⠀⠀⠀⠀⠀⠀⠀⠀⠀⠀⠀⠀⠀⢕⢕⣾⣿⢕⢕⢕⣱⣷⣾⣿⣿⣿⣿⣿⣿⣿⣿⣿⣯⢿⣿⣿⣿⣿⣿⣿⣿⣿⣿⣿⣿⣿⣿⣿⣿⣿⣿⣿⣿⣿⣿⣿⣿⣿⣿⣿⣿⣿⠀⠀⠀⠀⠀⠀⠀⠀⠀⠀⠀⠀</a:t>
            </a:r>
            <a:br/>
            <a:r>
              <a:t>⠀⠀⠀⠀⠀⠀⠀⠀⠀⠀⠀⢔⢔⠀⠀⢔⠄⠔⠀⢕⢸⢵⣿⣿⡕⢕⣼⣿⣿⣿⣿⣿⣿⣿⣿⣿⣿⣿⣿⣿⣿⣿⣿⣿⣿⣿⣿⣿⡿⢿⢿⢟⢟⢟⢏⢝⢝⢝⢕⢻⣿⣿⣿⣿⣿⣿⣿⣿⣿⠀⠀⠀⠀⠀⠀⠀⠀⠀⠀⠀⠀</a:t>
            </a:r>
            <a:br/>
            <a:r>
              <a:t>⠀⠀⠀⠀⠀⠀⠀⠀⠀⠀⠀⢕⢕⠀⠀⢕⢔⢄⢔⢕⢸⢸⣿⣿⡇⢕⣿⣿⣿⣿⣿⣿⣿⣿⣿⣿⣿⣿⣿⣿⣿⣿⣿⢏⢕⢝⢻⣿⣧⣕⣵⣵⣵⡵⢱⣵⣷⣿⣿⣿⣿⣿⣿⣿⣿⣿⣿⣿⣿⠀⠀⠀⠀⠀⠀⠀⠀⠀⠀⠀⠀</a:t>
            </a:r>
            <a:br/>
            <a:r>
              <a:t>⠀⠀⠀⠀⠀⠀⠀⠀⠀⠀⠀⢕⢕⠀⠀⠕⠑⢕⢕⢕⢸⢸⣿⣿⣇⢕⣿⣿⣿⣿⢿⣿⣿⣿⣿⣿⡿⣿⣿⣿⣿⣿⡷⢱⢾⣿⣿⣿⣿⣿⣿⣿⢏⢕⢕⢜⢻⣿⣿⣿⣿⣿⣿⣿⣿⣿⣿⣿⣿⠀⠀⠀⠀⠀⠀⠀⠀⠀⠀⠀⠀</a:t>
            </a:r>
            <a:br/>
            <a:r>
              <a:t>⠀⠀⠀⠀⠀⠀⠀⠀⠀⠀⠀⢕⢕⠀⠀⢕⢕⢕⢕⢕⢜⣾⣻⣿⣻⣷⣿⣿⣿⣿⣿⣿⣿⣿⣿⣿⣿⣿⣿⣿⣿⣿⡕⣕⣕⢻⢿⣿⣿⡿⢿⢏⢕⣵⣿⣷⣕⢜⢝⢝⢿⣿⣿⣿⣿⣿⣿⣿⣿⠀⠀⠀⠀⠀⠀⠀⠀⠀⠀⠀⠀</a:t>
            </a:r>
            <a:br/>
            <a:r>
              <a:t>⠀⠀⠀⠀⠀⠀⠀⠀⠀⠀⠀⢕⢕⠀⠀⢕⢕⢕⢕⢕⣿⣿⣿⣿⣿⣿⣿⣿⣿⣿⣿⣿⣿⣿⣿⣿⣿⣿⣿⣿⣿⣿⣷⣿⣿⣷⢕⢕⡿⢕⢕⢕⢾⣿⣿⣿⣿⣕⢕⢱⢜⢽⣿⣿⣿⣿⣿⣿⣿⠀⠀⠀⠀⠀⠀⠀⠀⠀⠀⠀⠀</a:t>
            </a:r>
            <a:br/>
            <a:r>
              <a:t>⠀⠀⠀⠀⠀⠀⠀⠀⠀⠀⠀⢕⢕⠀⢕⢕⢕⢕⢕⢕⣿⣿⣿⣿⣿⣿⣿⣿⣿⣿⣿⣿⣿⣿⣿⣿⣿⣿⣿⣿⣿⣿⣿⣿⣿⣿⣵⣕⢕⢕⢕⣵⣷⣿⣿⣿⣿⣿⣿⡧⢕⢕⣿⣿⣿⣿⣿⣿⣿⠀⠀⠀⠀⠀⠀⠀⠀⠀⠀⠀⠀</a:t>
            </a:r>
            <a:br/>
            <a:r>
              <a:t>⠀⠀⠀⠀⠀⠀⠀⠀⠀⠀⠀⢕⠑⠀⢕⢕⢕⢁⢑⢕⣿⣿⣿⣿⣿⣿⣿⣿⣿⣿⣿⢏⡝⢟⣝⣻⣿⣿⣿⣿⢿⢿⢿⢿⣟⣟⡟⣿⡇⢕⢸⣿⣿⣿⣿⣿⣿⣿⣿⣿⢕⢕⣿⣿⣿⣿⣿⣿⣿⠀⠀⠀⠀⠀⠀⠀⠀⠀⠀⠀⠀</a:t>
            </a:r>
            <a:br/>
            <a:r>
              <a:t>⠀⠀⠀⠀⠀⠀⠀⠀⠀⠀⠀⠕⠀⠀⢕⢕⢕⢕⢕⢕⣿⣿⣿⣿⣿⣿⣿⣿⣿⣿⣿⣿⣿⣿⣿⣿⣿⣿⣿⣿⣷⣷⣿⣿⣿⣷⣿⣿⣿⣇⢸⣿⣿⣿⣿⣿⣿⣿⣿⣿⡇⢕⢿⣿⣿⣿⣿⣿⣿⠀⠀⠀⠀⠀⠀⠀⠀⠀⠀⠀⠀</a:t>
            </a:r>
            <a:br/>
            <a:r>
              <a:t>⠀⠀⠀⠀⠀⠀⠀⠀⠀⠀⠀⠀⠀⠀⢕⢕⢕⢕⢕⢱⢿⢟⢟⣻⢻⢿⣿⣿⣿⣿⣿⣿⣿⣿⣿⣿⣿⣿⣿⣿⣿⢿⣿⣿⣿⣿⣿⣿⣟⣿⢸⣿⣿⣿⣿⣿⣿⣿⣿⣿⡇⢕⢸⣿⣿⣿⣿⣿⣿⠀⠀⠀⠀⠀⠀⠀⠀⠀⠀⠀⠀</a:t>
            </a:r>
            <a:br/>
            <a:r>
              <a:t>⠀⠀⠀⠀⠀⠀⠀⠀⠀⠀⠀⠀⠀⠀⢕⢕⢕⢕⢕⢕⢕⢸⣿⣿⣿⣿⣿⣿⡟⣿⣿⣿⣿⣿⣿⣿⣿⣿⣿⣿⡟⢕⢝⢻⣿⣿⣿⣿⣿⡎⢜⣿⣿⣿⣿⣿⣿⣿⣿⣿⣇⢕⢸⣿⣿⣿⣿⣿⣿⠀⠀⠀⠀⠀⠀⠀⠀⠀⠀⠀⠀</a:t>
            </a:r>
            <a:br/>
            <a:r>
              <a:t>⠀⠀⠀⠀⠀⠀⠀⠀⠀⠀⠀⠀⠀⠀⢕⢕⢕⢕⢕⢕⢕⢸⣿⣿⣿⣿⣿⣿⣿⣿⣿⣿⣿⣿⣿⣿⣿⣿⣿⡿⢕⢕⢕⢕⢕⢝⢝⢟⢟⢇⢕⢿⣿⣿⣿⣿⣿⣿⣿⣿⣿⢕⢸⣿⣿⣿⣿⣿⣿⠀⠀⠀⠀⠀⠀⠀⠀⠀⠀⠀⠀</a:t>
            </a:r>
            <a:br/>
            <a:r>
              <a:t>⠀⠀⠀⠀⠀⠀⠀⠀⠀⠀⠀⢄⠀⢄⢕⢕⢕⢕⢕⢕⢕⢸⣿⣿⣿⣿⣿⢿⣿⢹⣿⣿⣿⣿⣿⣿⣿⣿⣿⢕⢕⢕⢕⢕⢕⢕⢕⠕⢅⢑⢕⢕⢕⢝⢟⢿⢿⣿⣿⣿⣷⢕⢜⣿⣿⣿⣿⣿⣿⠀⠀⠀⠀⠀⠀⠀⠀⠀⠀⠀⠀</a:t>
            </a:r>
            <a:br/>
            <a:r>
              <a:t>⠀⠀⠀⠀⠀⠀⠀⠀⠀⠀⠀⢕⢄⢕⢕⢕⢕⢕⢕⢕⢕⣺⣿⣿⣿⣿⡇⢾⣿⣯⣿⣿⣿⣿⣿⣿⣿⣿⣿⢇⢕⢕⢕⢕⠕⠁⠑⢕⢔⢕⢕⢕⢕⢕⢕⢕⢕⢝⢝⢿⣿⢕⢕⣿⣿⣿⣿⣿⣿⠀⠀⠀⠀⠀⠀⠀⠀⠀⠀⠀⠀</a:t>
            </a:r>
            <a:br/>
            <a:r>
              <a:t>⠀⠀⠀⠀⠀⠀⠀⠀⠀⠀⠀⠀⠀⢕⢕⢕⢅⢕⢕⢕⢕⢗⢿⣿⢿⢿⢇⢸⣿⣿⣿⣿⣿⣿⣿⣿⣿⣿⡟⢕⢕⢕⢕⢕⢕⠀⢄⢕⢕⢕⢕⢕⢕⢕⢕⢕⢕⢕⢕⢜⢧⢕⢕⣿⣿⣿⣿⣿⣿⠀⠀⠀⠀⠀⠀⠀⠀⠀⠀⠀⠀</a:t>
            </a:r>
            <a:br/>
            <a:r>
              <a:t>⠀⠀⠀⠀⠀⠀⠀⠀⠀⠀⠀⠀⠀⢕⢕⢅⣕⢕⢕⠑⠀⠀⢸⣿⢔⠀⠀⣼⡿⢿⣿⣿⣿⣿⣿⢿⣿⢿⢕⢕⢕⢕⢕⢕⢕⢕⢕⢕⢕⠕⠕⢕⢕⢕⢕⢕⢕⢕⢕⢕⢕⢕⢕⣿⣿⣿⣿⣿⣿⠀⠀⠀⠀⠀⠀⠀⠀⠀⠀⠀⠀</a:t>
            </a:r>
            <a:br/>
            <a:r>
              <a:t>⠀⠀⠀⠀⠀⠀⠀⠀⠀⠀⠀⠀⠀⠑⠑⠑⠁⠑⠀⠀⠀⠀⠘⠛⠑⠀⠀⠋⠓⠓⠓⠓⠓⠓⠓⠓⠑⠑⠁⠑⠑⠑⠑⠑⠑⠑⠑⠑⠑⠀⠀⠑⠑⠑⠑⠑⠑⠑⠑⠑⠑⠑⠑⠛⠛⠛⠛⠛⠛⠀⠀⠀⠀⠀⠀⠀⠀⠀⠀⠀⠀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⠀⠀⠀⠀⠀⠀⠀⠀⠀⠀⠀⠀⠀⠀⠀⠀⠀⠀⠀⠀⠀⠀⠀⡝⢿⡿⠏⢕⣱⣼⢇⣿⣿⣿⣿⣿⣿⣿⣿⣿⣿⣿⣿⣿⣿⣿⣿⣿⣿⣿⢿⣿⣿⣿⣿⣿⣿⣿⣿⡿⢿⢿⢏⣽⣿⣿⣿⣿⣿⠀⠀⠀⠀⠀⠀⠀⠀⠀⠀⠀⠀</a:t>
            </a:r>
            <a:br/>
            <a:r>
              <a:t>⠀⠀⠀⠀⠀⠀⠀⠀⠀⠀⠀⠀⠀⠀⠀⠀⠀⠀⠀⠀⠀⢄⢸⣿⣕⢅⢕⣵⣿⣿⣷⣿⣿⣿⣿⣿⣿⣿⣿⢿⢹⣿⣿⣿⣿⣿⣿⣿⣿⣿⣿⣿⣿⣿⣿⣿⣿⣿⣿⣯⢕⢕⢸⣿⣿⣿⣿⣿⣿⠀⠀⠀⠀⠀⠀⠀⠀⠀⠀⠀⠀</a:t>
            </a:r>
            <a:br/>
            <a:r>
              <a:t>⠀⠀⠀⠀⠀⠀⠀⠀⠀⠀⠀⠀⠀⠀⠀⠀⠀⠀⠀⠀⠄⢇⣼⣿⣿⢻⣾⣿⣿⡿⢾⢻⣿⣿⣿⣿⣿⣿⣿⣸⣿⣿⣿⣿⣿⣿⣿⣿⣿⣿⣿⣿⣿⣿⣿⣿⣿⣿⣿⣿⣵⣵⣿⣿⣿⣿⣿⣿⣿⠀⠀⠀⠀⠀⠀⠀⠀⠀⠀⠀⠀</a:t>
            </a:r>
            <a:br/>
            <a:r>
              <a:t>⠀⠀⠀⠀⠀⠀⠀⠀⠀⠀⠀⠀⠀⠀⠀⠀⠀⠀⠀⠀⠑⢱⢻⡟⢕⢕⢜⢟⢛⠙⢝⢹⣫⣝⣝⣿⣿⣿⣿⢸⣿⣿⣿⣿⣿⣿⣿⣿⣿⣿⣿⣿⣿⣿⣿⣿⣿⣿⣿⣿⣿⣿⣿⣿⣿⣿⣿⣿⣿⠀⠀⠀⠀⠀⠀⠀⠀⠀⠀⠀⠀</a:t>
            </a:r>
            <a:br/>
            <a:r>
              <a:t>⠀⠀⠀⠀⠀⠀⠀⠀⠀⠀⠀⠀⠀⠀⠀⠀⠀⠀⠀⠀⠀⠕⢘⢕⢵⠞⢙⢄⢕⠇⢕⡕⣝⢙⠙⢟⢿⣿⣾⣿⣿⣿⣿⣿⣿⣿⣿⣿⣿⣿⣿⣿⣿⣿⣿⣿⣿⣿⣿⣿⣿⣿⣿⣿⣿⣿⣿⣿⣿⠀⠀⠀⠀⠀⠀⠀⠀⠀⠀⠀⠀</a:t>
            </a:r>
            <a:br/>
            <a:r>
              <a:t>⠀⠀⠀⠀⠀⠀⠀⠀⠀⠀⠀⠀⠀⠀⠀⠀⠀⠀⠀⠀⠀⢀⢅⢝⢁⢔⢔⢄⢕⢕⢕⢕⢜⢱⢕⣵⣵⣷⣿⣿⣿⣿⣿⣿⣿⣿⣿⣿⣿⣿⣿⣿⣿⣿⣿⣿⣿⣿⣿⣿⣿⣿⣿⣿⣿⣿⣿⣿⣿⠀⠀⠀⠀⠀⠀⠀⠀⠀⠀⠀⠀</a:t>
            </a:r>
            <a:br/>
            <a:r>
              <a:t>⠀⠀⠀⠀⠀⠀⠀⠀⠀⠀⠀⢄⠀⠀⠀⠀⠀⠀⠀⠀⢔⢕⣱⡇⢕⢕⢕⣕⣱⣵⣵⣵⣵⣵⣷⣷⣵⣿⣿⣻⣿⣿⣿⣿⣿⣿⣿⣿⣿⣿⣿⣿⣿⣿⣿⣿⣿⣿⣿⣿⣿⣿⣿⣿⣿⣿⣿⣿⣿⠀⠀⠀⠀⠀⠀⠀⠀⠀⠀⠀⠀</a:t>
            </a:r>
            <a:br/>
            <a:r>
              <a:t>⠀⠀⠀⠀⠀⠀⠀⠀⠀⠀⠀⢕⢕⠀⠀⢔⠀⠐⠀⠔⢕⢾⣿⣇⢕⢕⣼⣿⣿⣿⣿⣿⣿⣿⣿⣿⣿⣿⣿⣯⣿⣿⣿⣿⣿⣿⣿⣿⣿⢿⢿⢟⢟⢟⢏⢝⢝⢝⢕⢸⣿⣿⣿⣿⣿⣿⣿⣿⣿⠀⠀⠀⠀⠀⠀⠀⠀⠀⠀⠀⠀</a:t>
            </a:r>
            <a:br/>
            <a:r>
              <a:t>⠀⠀⠀⠀⠀⠀⠀⠀⠀⠀⠀⢕⢕⠀⠀⢕⢔⢕⢄⢔⢕⣿⣿⣧⢕⢸⣿⣿⣿⣿⣿⣿⣿⣿⣿⣿⣿⣿⣿⣿⣿⣿⡏⢝⢝⢜⢝⣿⣷⣵⣱⣵⣵⣵⢕⣵⣷⣿⣿⣿⣿⣿⣿⣿⣿⣿⣿⣿⣿⠀⠀⠀⠀⠀⠀⠀⠀⠀⠀⠀⠀</a:t>
            </a:r>
            <a:br/>
            <a:r>
              <a:t>⠀⠀⠀⠀⠀⠀⠀⠀⠀⠀⠀⢕⢕⠀⠀⠕⠑⢕⢕⢕⢕⣟⣿⣿⢕⢸⣿⣿⣿⣿⣿⣿⣿⣿⣿⣿⣿⣿⣿⣿⣿⣿⣿⢇⢷⣿⣿⣿⣿⣻⣿⣿⡟⢕⢕⡕⢝⣿⣿⣿⣿⣿⣿⣿⣿⣿⣿⣿⣿⠀⠀⠀⠀⠀⠀⠀⠀⠀⠀⠀⠀</a:t>
            </a:r>
            <a:br/>
            <a:r>
              <a:t>⠀⠀⠀⠀⠀⠀⠀⠀⠀⠀⠀⢕⢕⠄⠀⢕⢕⢕⢕⢕⢕⣝⣟⣿⣟⣿⣿⣿⣿⣿⣿⣿⣿⣿⣿⣿⣽⣿⣿⣿⣿⡟⢕⢕⣵⡜⢿⢿⣿⣿⢿⢟⢕⣱⣾⣿⣧⡕⢹⢝⢹⣿⣿⣿⣿⣿⣿⣿⣿⠀⠀⠀⠀⠀⠀⠀⠀⠀⠀⠀⠀</a:t>
            </a:r>
            <a:br/>
            <a:r>
              <a:t>⠀⠀⠀⠀⠀⠀⠀⠀⠀⠀⠀⢕⢕⠀⠀⢕⢕⢕⢕⢕⢸⣿⣿⣿⣿⣿⣿⣿⣿⣿⣿⣿⣿⣿⣿⣿⣿⣿⣿⣿⣿⣿⢱⣿⣿⣿⢕⢕⢸⢕⢕⢕⢿⣿⣿⣿⣿⡇⣕⢕⢕⢹⢿⣿⣿⣿⣿⣿⣿⠀⠀⠀⠀⠀⠀⠀⠀⠀⠀⠀⠀</a:t>
            </a:r>
            <a:br/>
            <a:r>
              <a:t>⠀⠀⠀⠀⠀⠀⠀⠀⠀⠀⠀⢕⢕⠀⢔⢕⢕⢕⢕⢕⢸⣿⣿⣿⣿⣿⣿⣿⣿⣿⣿⣷⣿⣿⣿⣿⣿⣿⣿⣿⣿⣏⣺⣿⣿⣿⣧⣵⡜⢕⢕⣱⣷⣿⣿⣿⣿⣿⣿⡷⢇⢕⢸⣿⣿⣿⣿⣿⣿⠀⠀⠀⠀⠀⠀⠀⠀⠀⠀⠀⠀</a:t>
            </a:r>
            <a:br/>
            <a:r>
              <a:t>⠀⠀⠀⠀⠀⠀⠀⠀⠀⠀⠀⢕⠑⠀⢕⢕⢕⢕⢁⢕⢸⣿⣿⣿⣿⣿⣿⣿⣿⣿⣿⢿⣿⣿⣿⣿⣿⣿⣿⡿⢿⢿⡿⢿⣿⣟⣻⢻⡏⢕⢕⣿⣿⣿⣿⣿⣿⣿⣿⣿⢝⢕⢺⣿⣿⣿⣿⣿⣿⠀⠀⠀⠀⠀⠀⠀⠀⠀⠀⠀⠀</a:t>
            </a:r>
            <a:br/>
            <a:r>
              <a:t>⠀⠀⠀⠀⠀⠀⠀⠀⠀⠀⠀⢕⠕⠀⢕⢕⢕⢕⢕⢕⢸⣟⣿⣿⣿⣿⣿⣿⣿⣿⣷⣷⣷⣷⣷⣿⣿⣿⣿⢕⢱⣾⣿⣿⣿⣿⣿⣿⣿⣇⢕⣿⣿⣿⣿⣿⣿⣿⣿⣿⣿⢕⢸⣿⣿⣿⣿⣿⣿⠀⠀⠀⠀⠀⠀⠀⠀⠀⠀⠀⠀</a:t>
            </a:r>
            <a:br/>
            <a:r>
              <a:t>⠀⠀⠀⠀⠀⠀⠀⠀⠀⠀⠀⠁⠀⠀⢕⢕⢕⢕⢕⢕⢾⢟⢟⣻⢟⣻⣿⣿⣿⣿⣿⣿⣿⣿⣿⣿⣿⣿⣿⣕⢸⣿⣿⣿⣿⣿⣿⣿⣿⣿⡇⣿⣿⣿⣿⣿⣿⣿⣿⣿⣿⢕⢸⣿⣿⣿⣿⣿⣿⠀⠀⠀⠀⠀⠀⠀⠀⠀⠀⠀⠀</a:t>
            </a:r>
            <a:br/>
            <a:r>
              <a:t>⠀⠀⠀⠀⠀⠀⠀⠀⠀⠀⠀⠀⠀⠀⢕⢕⢕⢕⢕⢕⢕⢕⣿⣿⣿⣿⣿⣿⣿⣿⣿⣿⣿⣿⣿⣿⣿⣿⣿⡟⢟⢿⣿⣿⣿⣿⣿⣿⣿⣿⢕⣿⣿⣿⣿⣿⣿⣿⣿⣿⣿⢕⢕⣿⣿⣿⣿⣿⣿⠀⠀⠀⠀⠀⠀⠀⠀⠀⠀⠀⠀</a:t>
            </a:r>
            <a:br/>
            <a:r>
              <a:t>⠀⠀⠀⠀⠀⠀⠀⠀⠀⠀⠀⠀⠀⠀⢕⢕⢕⢕⢕⢕⢕⢱⣿⣿⣿⣿⣿⣿⣿⣿⣿⣿⣿⣿⣿⣿⣿⣿⣿⢇⢕⢕⢜⢟⢻⢿⣿⣿⣿⣽⢕⢿⣿⣿⣿⣿⣿⣿⣿⣿⣿⢕⢕⣿⣿⣿⣿⣿⣿⠀⠀⠀⠀⠀⠀⠀⠀⠀⠀⠀⠀</a:t>
            </a:r>
            <a:br/>
            <a:r>
              <a:t>⠀⠀⠀⠀⠀⠀⠀⠀⠀⠀⠀⢕⠀⠀⢕⢕⢕⢕⢕⢕⢕⢱⣿⣿⣿⣿⣿⣿⢻⣿⣿⣿⣿⣿⣿⣿⣿⣿⢏⢕⢕⢕⢕⠁⢕⢕⢕⢕⢜⢝⢕⢟⢿⣿⣿⣿⣿⣿⣿⣿⣿⢕⢕⣿⣿⣿⣿⣿⣿⠀⠀⠀⠀⠀⠀⠀⠀⠀⠀⠀⠀</a:t>
            </a:r>
            <a:br/>
            <a:r>
              <a:t>⠀⠀⠀⠀⠀⠀⠀⠀⠀⠀⠀⢕⢄⢄⢕⢕⢕⢕⢕⢕⢕⢸⣿⣿⣿⣿⣿⣿⡜⣿⣿⣿⣿⣿⣿⣿⣿⣿⢕⢕⢕⢕⢕⠔⠕⢕⢕⠄⢕⢕⢑⢕⢕⢕⢜⢝⢟⢿⣿⣿⣿⡕⢕⢻⣿⣿⣿⣿⣿⠀⠀⠀⠀⠀⠀⠀⠀⠀⠀⠀⠀</a:t>
            </a:r>
            <a:br/>
            <a:r>
              <a:t>⠀⠀⠀⠀⠀⠀⠀⠀⠀⠀⠀⠁⠁⢕⢕⢕⢐⢑⢕⢕⠕⠑⢹⣿⡿⢿⣿⣿⣿⣿⣿⣿⣿⣿⣿⣿⣿⡿⢕⢕⢕⢕⢕⠀⠀⠀⢕⢕⢕⢕⢕⢕⢕⢕⢕⢕⢕⢜⢻⣿⣿⡕⢕⢸⣿⣿⣿⣿⣿⠀⠀⠀⠀⠀⠀⠀⠀⠀⠀⠀⠀</a:t>
            </a:r>
            <a:br/>
            <a:r>
              <a:t>⠀⠀⠀⠀⠀⠀⠀⠀⠀⠀⠀⠀⠀⢕⢕⢕⢕⢕⠑⠀⠀⠀⢕⣿⡇⢀⣿⣿⣿⣿⣿⣿⣿⣿⣿⣿⣿⢇⢕⢕⢕⢕⢕⢕⢄⢕⢕⢕⢕⢕⢕⢕⢕⢕⢕⢕⢕⢕⢕⢻⣿⡧⢕⢸⣿⣿⣿⣿⣿⠀⠀⠀⠀⠀⠀⠀⠀⠀⠀⠀⠀</a:t>
            </a:r>
            <a:br/>
            <a:r>
              <a:t>⠀⠀⠀⠀⠀⠀⠀⠀⠀⠀⠀⠀⠀⠀⠑⠑⠁⠀⠀⠀⠀⠀⠘⠛⠃⠘⠛⠁⠘⠙⠙⠛⠛⠋⠙⠙⠑⠑⠑⠑⠑⠑⠑⠑⠑⠑⠑⠑⠀⠑⠑⠑⠑⠑⠑⠑⠑⠑⠑⠑⠛⠛⠑⠘⠛⠛⠛⠛⠛⠀⠀⠀⠀⠀⠀⠀⠀⠀⠀⠀⠀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⠀⠀⠀⠀⠀⠀⠀⠀⠀⠀⠀⠀⠀⠀⠀⠀⠀⠀⠀⠀⠀⠀⠀⡜⢿⣿⢏⢕⢱⣾⢜⣿⣿⣿⣿⣿⣿⣿⣿⣿⣿⣿⣿⣿⣿⣿⣿⣿⣿⣿⢿⣿⣿⣿⣿⣿⣿⣿⣿⣿⢿⢿⢏⣺⣿⣿⣿⣿⣿⠀⠀⠀⠀⠀⠀⠀⠀⠀⠀⠀⠀</a:t>
            </a:r>
            <a:br/>
            <a:r>
              <a:t>⠀⠀⠀⠀⠀⠀⠀⠀⠀⠀⠀⠀⠀⠀⠀⠀⠀⠀⠀⠀⠀⢄⢱⣿⣕⡅⢕⣵⣿⣿⣧⢿⣿⣿⣿⣿⣿⣿⣿⡿⢿⣿⣿⣿⣿⣿⣿⣿⣾⣿⣿⣿⣿⣿⣿⣿⣿⣿⣿⣿⢕⢕⢸⣿⣿⣿⣿⣿⣿⠀⠀⠀⠀⠀⠀⠀⠀⠀⠀⠀⠀</a:t>
            </a:r>
            <a:br/>
            <a:r>
              <a:t>⠀⠀⠀⠀⠀⠀⠀⠀⠀⠀⠀⠀⠀⠀⠀⠀⠀⠀⠀⠀⠀⢇⢸⣿⣿⢻⣾⣿⣿⣿⢟⢹⣿⣿⣿⣿⣿⣿⣿⢵⣿⣿⣿⣿⣿⣿⣿⣿⣿⣿⣿⣿⣿⣿⣿⣿⣿⣿⣿⣿⣵⣵⣿⣿⣿⣿⣿⣿⣿⠀⠀⠀⠀⠀⠀⠀⠀⠀⠀⠀⠀</a:t>
            </a:r>
            <a:br/>
            <a:r>
              <a:t>⠀⠀⠀⠀⠀⠀⠀⠀⠀⠀⠀⠀⠀⠀⠀⠀⠀⠀⠀⠀⠀⢱⢸⡿⢕⢕⢕⢟⠛⠟⢗⢫⢝⣟⡟⣿⣿⣿⣿⣻⣿⣿⣿⣿⣿⣿⣿⣿⣿⣿⣿⣿⣿⣿⣿⣿⣿⣿⣿⣿⣿⣿⣿⣿⣿⣿⣿⣿⣿⠀⠀⠀⠀⠀⠀⠀⠀⠀⠀⠀⠀</a:t>
            </a:r>
            <a:br/>
            <a:r>
              <a:t>⠀⠀⠀⠀⠀⠀⠀⠀⠀⠀⠀⠀⠀⠀⠀⠀⠀⠀⠀⠀⠀⠕⠘⢕⢵⠚⢙⢅⢕⢇⢕⢕⡑⠟⠟⢻⢿⣷⣽⣿⣿⣿⣿⣿⣿⣿⣿⣿⣿⣿⣿⣿⣿⣿⣿⣿⣿⣿⣿⣿⣿⣿⣿⣿⣿⣿⣿⣿⣿⠀⠀⠀⠀⠀⠀⠀⠀⠀⠀⠀⠀</a:t>
            </a:r>
            <a:br/>
            <a:r>
              <a:t>⠀⠀⠀⠀⠀⠀⠀⠀⠀⠀⠀⠀⠀⠀⠀⠀⠀⠀⠀⠀⠀⢀⢔⢜⢄⢔⢅⢄⢔⢕⢕⢕⢸⢕⢕⢕⢕⣹⢿⣿⣿⣿⣿⣿⣿⣿⣿⣿⣿⣿⣿⣿⣿⣿⣿⣿⣿⣿⣿⣿⣿⣿⣿⣿⣿⣿⣿⣿⣿⠀⠀⠀⠀⠀⠀⠀⠀⠀⠀⠀⠀</a:t>
            </a:r>
            <a:br/>
            <a:r>
              <a:t>⠀⠀⠀⠀⠀⠀⠀⠀⠀⠀⠀⢄⢀⠀⠀⠀⠀⠀⠀⠀⢐⢕⢱⢇⢕⢕⢕⣕⣕⣵⣵⣵⣵⣵⣵⣵⣼⣿⣿⣿⣿⣿⣿⣿⣿⣿⣿⣿⣿⣿⣿⣿⣿⣿⣿⣿⣿⣿⣿⣿⣿⣿⣿⣿⣿⣿⣿⣿⣿⠀⠀⠀⠀⠀⠀⠀⠀⠀⠀⠀⠀</a:t>
            </a:r>
            <a:br/>
            <a:r>
              <a:t>⠀⠀⠀⠀⠀⠀⠀⠀⠀⠀⠀⢕⢕⠀⠀⢔⠔⠀⠀⠄⢕⢇⣼⢕⢕⢕⣼⣿⣿⣿⣿⣿⣿⣿⣿⣿⣿⣿⣿⣟⣿⣿⣿⣿⣿⣿⣿⣿⣿⢿⢿⢟⢟⢟⢝⢝⢝⢝⢕⢜⣿⣿⣿⣿⣿⣿⣿⣿⣿⠀⠀⠀⠀⠀⠀⠀⠀⠀⠀⠀⠀</a:t>
            </a:r>
            <a:br/>
            <a:r>
              <a:t>⠀⠀⠀⠀⠀⠀⠀⠀⠀⠀⠀⢕⢕⠀⠀⢕⢕⢕⢔⢔⢕⡇⣿⡇⢕⣼⣿⣿⣿⣿⣿⣿⣿⣿⣿⣿⣿⣿⣿⣿⣿⣿⡝⢝⢕⢕⣝⣟⣿⣧⣵⣵⣵⣵⢕⢵⣷⣿⣿⣿⣿⣿⣿⣿⣿⣿⣿⣿⣿⠀⠀⠀⠀⠀⠀⠀⠀⠀⠀⠀⠀</a:t>
            </a:r>
            <a:br/>
            <a:r>
              <a:t>⠀⠀⠀⠀⠀⠀⠀⠀⠀⠀⠀⢕⢕⠀⠀⠕⠑⢕⢕⢕⢕⢇⣿⣇⣕⣿⣿⣿⣿⣿⣿⣿⣿⣿⣿⣿⣿⣿⣿⣿⣿⣿⣷⢇⢳⣿⣿⣿⣿⣿⣿⣿⡟⢕⢕⣕⢝⢿⣿⣿⣿⣿⣿⣿⣿⣿⣿⣿⣿⠀⠀⠀⠀⠀⠀⠀⠀⠀⠀⠀⠀</a:t>
            </a:r>
            <a:br/>
            <a:r>
              <a:t>⠀⠀⠀⠀⠀⠀⠀⠀⠀⠀⠀⢕⢕⢔⠀⢕⢕⢕⢕⢕⢱⣳⣿⣿⣽⣿⣿⣿⣯⣽⣿⣿⣿⣿⣿⣿⣿⣿⣿⣿⣿⡿⢕⢕⣵⡜⢿⢿⣿⣿⢿⢟⢕⣱⣾⣿⣷⡕⢝⢏⢹⣿⣿⣿⣿⣿⣿⣿⣿⠀⠀⠀⠀⠀⠀⠀⠀⠀⠀⠀⠀</a:t>
            </a:r>
            <a:br/>
            <a:r>
              <a:t>⠀⠀⠀⠀⠀⠀⠀⠀⠀⠀⠀⢕⢕⢁⠀⢕⢕⢕⢕⢕⢸⣿⣿⣿⣿⣿⣿⣿⣿⣿⣿⣿⣿⣿⣿⣿⣿⣿⣿⣿⣟⡇⢳⣿⣿⣿⡇⢕⢸⢇⢕⢕⢺⢿⣿⣿⣿⣇⣕⡕⢧⢝⢿⣿⣿⣿⣿⣿⣿⠀⠀⠀⠀⠀⠀⠀⠀⠀⠀⠀⠀</a:t>
            </a:r>
            <a:br/>
            <a:r>
              <a:t>⠀⠀⠀⠀⠀⠀⠀⠀⠀⠀⠀⢕⢕⠁⠀⢕⢕⢕⢕⢕⣸⣿⣿⣿⣿⣿⣿⣿⣿⣿⣿⣽⣿⣽⣿⣿⣿⣿⣿⣿⣿⢇⣸⣿⣿⣿⣧⣵⣜⢕⢕⣱⣷⣿⣿⣿⣿⣿⣿⢿⢵⢕⢸⣿⣿⣿⣿⣿⣿⠀⠀⠀⠀⠀⠀⠀⠀⠀⠀⠀⠀</a:t>
            </a:r>
            <a:br/>
            <a:r>
              <a:t>⠀⠀⠀⠀⠀⠀⠀⠀⠀⠀⠀⢕⢕⠀⢕⢕⢕⢕⢅⢕⣼⣿⣿⣿⣿⣿⣿⣿⣿⣿⣿⢿⣿⢿⣿⣿⣿⣿⣿⡿⢻⢾⢿⢿⣿⣟⣻⢿⣷⢕⢕⣽⣿⣿⣿⣿⣿⣿⣿⣿⣧⢕⢜⣿⣿⣿⣿⣿⣿⠀⠀⠀⠀⠀⠀⠀⠀⠀⠀⠀⠀</a:t>
            </a:r>
            <a:br/>
            <a:r>
              <a:t>⠀⠀⠀⠀⠀⠀⠀⠀⠀⠀⠀⢕⠕⠀⢕⢕⢕⢕⢕⢕⣾⣿⣿⣿⣿⣿⣿⣿⣿⣿⣷⣿⣿⣯⣾⣿⣿⣿⣿⢕⢱⣾⣾⣿⣿⣿⣿⣿⣿⣿⢕⣿⣿⣿⣿⣿⣿⣿⣿⣿⣿⢕⢸⣿⣿⣿⣿⣿⣿⠀⠀⠀⠀⠀⠀⠀⠀⠀⠀⠀⠀</a:t>
            </a:r>
            <a:br/>
            <a:r>
              <a:t>⠀⠀⠀⠀⠀⠀⠀⠀⠀⠀⠀⠑⠀⠀⢕⢕⢕⢕⢕⢕⢟⢟⣹⣻⣟⣿⣿⣿⣿⣿⣿⣿⣿⣿⣿⣿⣿⣿⣯⢕⢸⣿⣿⣿⣿⣿⣿⣿⣿⣿⡇⣿⣿⣿⣿⣿⣿⣿⣿⣿⣿⢕⢕⣿⣿⣿⣿⣿⣿⠀⠀⠀⠀⠀⠀⠀⠀⠀⠀⠀⠀</a:t>
            </a:r>
            <a:br/>
            <a:r>
              <a:t>⠀⠀⠀⠀⠀⠀⠀⠀⠀⠀⠀⢔⠀⠀⠁⢕⢕⢕⢕⢕⢕⢕⣿⣿⣿⣿⣿⣿⣿⣿⣿⣿⣿⣿⣿⣿⣿⣿⣿⢷⢼⣿⣿⣿⣿⣿⣿⣿⣿⣿⢇⣻⣿⣿⣿⣿⣿⣿⣿⣿⣿⡕⢕⣿⣿⣿⣿⣿⣿⠀⠀⠀⠀⠀⠀⠀⠀⠀⠀⠀⠀</a:t>
            </a:r>
            <a:br/>
            <a:r>
              <a:t>⠀⠀⠀⠀⠀⠀⠀⠀⠀⠀⠀⠀⠀⠀⢔⢕⢕⢕⢕⢕⢕⢱⣿⣿⣿⣿⣿⣿⣿⣿⣿⣿⣿⣿⣿⣿⣿⣿⡏⢕⢕⢝⢻⢿⣿⣿⣿⣿⣿⣿⢕⢹⣿⣿⣿⣿⣿⣿⣿⣿⣿⡇⢕⣿⣿⣿⣿⣿⣿⠀⠀⠀⠀⠀⠀⠀⠀⠀⠀⠀⠀</a:t>
            </a:r>
            <a:br/>
            <a:r>
              <a:t>⠀⠀⠀⠀⠀⠀⠀⠀⠀⠀⠀⢕⠀⠀⢕⢕⢕⢕⢕⢕⢕⢸⣿⣿⣿⣿⣿⡟⣿⣿⣿⣿⣿⣿⣿⣿⣿⡟⢕⢕⢕⢕⠑⠁⢕⢕⢝⢝⢟⢟⢕⢸⣿⣿⣿⣿⣿⣿⣿⣿⣿⡇⢕⢸⣿⣿⣿⣿⣿⠀⠀⠀⠀⠀⠀⠀⠀⠀⠀⠀⠀</a:t>
            </a:r>
            <a:br/>
            <a:r>
              <a:t>⠀⠀⠀⠀⠀⠀⠀⠀⠀⠀⠀⢕⢄⠄⢕⢕⢕⢕⢕⢕⢕⢸⣿⣿⣿⣿⣿⣇⣿⣿⣿⣿⣿⣿⣿⣿⣿⢕⢕⢕⢕⢕⠀⢀⢕⢑⢐⢕⢕⠕⢕⢕⢝⢝⢻⢿⣿⣿⣿⣿⣿⡇⢕⢸⣿⣿⣿⣿⣿⠀⠀⠀⠀⠀⠀⠀⠀⠀⠀⠀⠀</a:t>
            </a:r>
            <a:br/>
            <a:r>
              <a:t>⠀⠀⠀⠀⠀⠀⠀⠀⠀⠀⠀⠁⢕⢁⢕⢕⢕⢔⠕⠑⠁⠁⢻⣿⢿⢿⣿⣿⣿⣿⣿⣿⣿⣿⣿⣿⣿⢕⢕⢕⢕⢕⠀⠁⠑⢕⢕⢕⢕⢕⢕⢕⢕⢕⢕⢕⢕⢻⣿⣿⣿⡕⢕⢸⣿⣿⣿⣿⣿⠀⠀⠀⠀⠀⠀⠀⠀⠀⠀⠀⠀</a:t>
            </a:r>
            <a:br/>
            <a:r>
              <a:t>⠀⠀⠀⠀⠀⠀⠀⠀⠀⠀⠀⠀⠀⠕⢕⢕⠑⠀⠀⠀⠀⠀⢸⣿⢕⣾⣿⣿⣿⣿⣿⣿⣿⣿⣿⣿⢇⢕⢕⢕⢕⢕⢕⠀⢔⢕⢕⢕⢕⢕⢕⢕⢕⢕⢕⢕⢕⢜⢻⣽⣿⣧⢕⢸⣿⣿⣿⣿⣿⠀⠀⠀⠀⠀⠀⠀⠀⠀⠀⠀⠀</a:t>
            </a:r>
            <a:br/>
            <a:r>
              <a:t>⠀⠀⠀⠀⠀⠀⠀⠀⠀⠀⠀⠀⠀⠀⠑⠀⠀⠀⠀⠀⠀⠀⠘⠛⠘⠋⠁⠘⠙⠛⠛⠛⠛⠛⠛⠋⠑⠑⠑⠑⠑⠑⠑⠑⠑⠑⠑⠁⠑⠑⠑⠑⠑⠑⠑⠑⠑⠑⠘⠛⠛⠛⠑⠘⠛⠛⠛⠛⠛⠀⠀⠀⠀⠀⠀⠀⠀⠀⠀⠀⠀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⠀⠀⠀⠀⠀⠀⠀⠀⠀⠀⠀⠀⠀⠀⠀⠀⠀⠀⠀⠀⠀⠀⠀⢘⢿⣿⢏⢕⢱⣷⣿⢽⣿⣿⣿⣿⣿⣿⣿⡿⣿⣿⣿⣿⣿⣿⣿⣿⣿⣿⣿⣿⣿⣿⣿⣿⣿⣿⣿⣿⢟⢟⢏⣹⣿⣿⣿⣿⣿⠀⠀⠀⠀⠀⠀⠀⠀⠀⠀⠀⠀</a:t>
            </a:r>
            <a:br/>
            <a:r>
              <a:t>⠀⠀⠀⠀⠀⠀⠀⠀⠀⠀⠀⠀⠀⠀⠀⠀⠀⠀⠀⠀⠀⢔⢔⣿⣧⡕⡕⣱⣿⣿⡿⣿⣿⣿⣿⣿⣿⣿⣿⡿⢟⣿⣿⣿⣿⣿⣿⣿⣾⣿⣿⣿⣿⣿⣿⣿⣿⣿⣿⣿⢕⢕⢕⣿⣿⣿⣿⣿⣿⠀⠀⠀⠀⠀⠀⠀⠀⠀⠀⠀⠀</a:t>
            </a:r>
            <a:br/>
            <a:r>
              <a:t>⠀⠀⠀⠀⠀⠀⠀⠀⠀⠀⠀⠀⠀⠀⠀⠀⠀⠀⠀⠀⠀⢕⢳⣿⣿⡟⢿⣿⣿⣿⢇⢟⣿⣿⣿⣿⣿⣿⣷⣧⣿⣿⣿⣿⣿⣿⣿⣿⣿⣿⣿⣿⣿⣿⣿⣿⣿⣿⣿⣿⣧⣣⣿⣿⣿⣿⣿⣿⣿⠀⠀⠀⠀⠀⠀⠀⠀⠀⠀⠀⠀</a:t>
            </a:r>
            <a:br/>
            <a:r>
              <a:t>⠀⠀⠀⠀⠀⠀⠀⠀⠀⠀⠀⠀⠀⠀⠀⠀⠀⠀⠀⠀⠀⢕⢝⣿⢏⢕⢕⢳⠟⢟⢟⢟⡟⢟⢿⣿⣿⣿⣿⡟⣿⣿⣿⣿⣿⣿⣿⣿⣿⣿⣿⣿⣿⣿⣿⣿⣿⣿⣿⣿⣿⣿⣿⣿⣿⣿⣿⣿⣿⠀⠀⠀⠀⠀⠀⠀⠀⠀⠀⠀⠀</a:t>
            </a:r>
            <a:br/>
            <a:r>
              <a:t>⠀⠀⠀⠀⠀⠀⠀⠀⠀⠀⠀⠀⠀⠀⠀⠀⠀⠀⠀⠀⠀⠑⠘⢕⢱⠜⢋⢕⢔⢕⢜⢕⢞⠿⢿⢿⣿⣯⣻⣷⣿⣿⣿⣿⣿⣿⣿⣿⣿⣿⣿⣿⣿⣿⣿⣿⣿⣿⣿⣿⣿⣿⣿⣿⣿⣿⣿⣿⣿⠀⠀⠀⠀⠀⠀⠀⠀⠀⠀⠀⠀</a:t>
            </a:r>
            <a:br/>
            <a:r>
              <a:t>⠀⠀⠀⠀⠀⠀⠀⠀⠀⠀⠀⠀⠀⠀⠀⠀⠀⠀⠀⠀⠀⢀⢔⢕⢀⢔⢁⢅⢅⢕⢜⢕⢳⢕⢄⢕⢜⢻⣿⣿⣿⣿⣿⣿⣿⣿⣿⣿⣿⣿⣿⣿⣿⣿⣿⣿⣿⣿⣿⣿⣿⣿⣿⣿⣿⣿⣿⣿⣿⠀⠀⠀⠀⠀⠀⠀⠀⠀⠀⠀⠀</a:t>
            </a:r>
            <a:br/>
            <a:r>
              <a:t>⠀⠀⠀⠀⠀⠀⠀⠀⠀⠀⠀⢄⢄⠀⠀⠀⠀⠀⠀⠀⢀⢕⡕⢕⢕⢕⢕⢕⣕⣕⣕⣕⣕⣕⣕⣝⣸⣿⣮⣿⣿⣿⣿⣿⣿⣿⣿⣿⣿⣿⣿⣿⣿⣿⣿⣿⣿⣿⣿⣿⣿⣿⣿⣿⣿⣿⣿⣿⣿⠀⠀⠀⠀⠀⠀⠀⠀⠀⠀⠀⠀</a:t>
            </a:r>
            <a:br/>
            <a:r>
              <a:t>⠀⠀⠀⠀⠀⠀⠀⠀⠀⠀⠀⢕⢕⢄⠀⠀⢔⢄⠀⠀⢕⢕⣧⢕⢕⢕⣵⣿⣿⣿⣿⣿⣿⣿⣿⣿⣿⣿⣿⣿⣿⣿⣿⣿⣿⣿⣿⣿⣿⡿⢟⢟⢟⢟⢝⢝⢝⢝⢕⢕⣿⣿⣿⣿⣿⣿⣿⣿⣿⠀⠀⠀⠀⠀⠀⠀⠀⠀⠀⠀⠀</a:t>
            </a:r>
            <a:br/>
            <a:r>
              <a:t>⠀⠀⠀⠀⠀⠀⠀⠀⠀⠀⠀⢕⢕⢑⠀⠀⢕⢕⢔⢕⢕⢕⣿⢕⢕⣾⣿⣿⣿⣿⣿⣿⣿⣿⣿⣿⣿⣿⣿⣿⣿⣿⢝⢏⢕⢕⣜⣟⣻⣷⣵⣵⣵⣷⢇⢱⣾⣿⣿⣿⣿⣿⣿⣿⣿⣿⣿⣿⣿⠀⠀⠀⠀⠀⠀⠀⠀⠀⠀⠀⠀</a:t>
            </a:r>
            <a:br/>
            <a:r>
              <a:t>⠀⠀⠀⠀⠀⠀⠀⠀⠀⠀⠀⢕⢕⢕⠀⠁⠁⢕⢕⢕⢕⢸⢻⣇⣕⣿⣿⣿⣿⣿⣿⣿⣿⣿⣿⣿⣿⣿⣿⣿⣿⣿⣾⢏⢕⢾⣿⣿⣿⣿⣿⣿⣿⢝⢕⣕⢜⢻⣿⣿⣿⣿⣿⣿⣿⣿⣿⣿⣿⠀⠀⠀⠀⠀⠀⠀⠀⠀⠀⠀⠀</a:t>
            </a:r>
            <a:br/>
            <a:r>
              <a:t>⠀⠀⠀⠀⠀⠀⠀⠀⠀⠀⠀⢕⢕⢕⠀⢔⢕⢕⢕⢕⣵⣯⣽⣿⣽⣿⣿⣿⣟⣻⣿⣿⣿⣿⣿⣟⣿⣿⣿⣿⣿⣿⢇⢕⣵⣜⢟⢿⢿⣿⢿⢟⢕⢱⣾⣿⣷⣇⢜⢎⢝⣿⣿⣿⣿⣿⣿⣿⣿⠀⠀⠀⠀⠀⠀⠀⠀⠀⠀⠀⠀</a:t>
            </a:r>
            <a:br/>
            <a:r>
              <a:t>⠀⠀⠀⠀⠀⠀⠀⠀⠀⠀⠀⢕⢕⢕⠀⢕⢕⢕⢕⢕⣿⣿⣿⣿⣿⣿⣿⣿⣿⣿⣿⣿⣿⣿⣿⣿⣿⣿⣿⣿⣿⡕⢕⣾⣿⣿⡇⢕⢕⢕⢕⢕⢞⢿⣿⣿⣿⣿⣕⡕⢣⢜⢝⣿⣿⣿⣿⣿⣿⠀⠀⠀⠀⠀⠀⠀⠀⠀⠀⠀⠀</a:t>
            </a:r>
            <a:br/>
            <a:r>
              <a:t>⠀⠀⠀⠀⠀⠀⠀⠀⠀⠀⠀⢕⢕⢕⠀⢕⢕⢕⢕⢕⣿⣿⣿⣿⣿⣿⣿⣿⣿⣿⣿⣻⣿⣻⣿⣿⣿⣿⣿⣿⣿⢕⣜⣿⣿⣿⣷⣵⣕⢕⢕⢱⣵⣿⣿⣿⣿⣿⡿⣿⣷⢇⢕⣽⣿⣿⣿⣿⣿⠀⠀⠀⠀⠀⠀⠀⠀⠀⠀⠀⠀</a:t>
            </a:r>
            <a:br/>
            <a:r>
              <a:t>⠀⠀⠀⠀⠀⠀⠀⠀⠀⠀⠀⢕⢕⠁⠀⢕⢕⢕⢕⢕⣿⣿⣿⣿⣿⣿⣿⣿⣿⣿⣿⣿⣿⣿⣿⣿⣿⣿⣿⣿⢇⢾⣿⢿⢿⣟⣻⣿⣿⡕⢕⢸⣿⣻⣿⣿⣿⣿⣿⣿⣯⢕⢕⣿⣿⣿⣿⣿⣿⠀⠀⠀⠀⠀⠀⠀⠀⠀⠀⠀⠀</a:t>
            </a:r>
            <a:br/>
            <a:r>
              <a:t>⠀⠀⠀⠀⠀⠀⠀⠀⠀⠀⠀⢕⢕⠀⠀⢕⢕⢕⢕⢕⢿⣟⣿⣿⣿⣿⣿⣿⣿⣿⣵⣿⣿⣼⣽⣿⣿⣿⣷⢕⢕⣿⣿⣿⣿⣿⣿⣿⣿⣿⡕⢸⣿⣿⣿⣿⣿⣿⣿⣿⣿⡇⢕⣿⣿⣿⣿⣿⣿⠀⠀⠀⠀⠀⠀⠀⠀⠀⠀⠀⠀</a:t>
            </a:r>
            <a:br/>
            <a:r>
              <a:t>⠀⠀⠀⠀⠀⠀⠀⠀⠀⠀⠀⢕⠕⠀⢄⢕⢕⢕⢕⢜⢟⢝⣝⣟⣻⣿⣿⣿⣿⣿⣿⣿⣿⣿⣿⣿⣿⣿⣿⡕⢕⣿⣿⣿⣿⣿⣿⣿⣿⣿⣯⢸⣿⣿⣿⣿⣿⣿⣿⣿⣿⡇⢕⣿⣿⣿⣿⣿⣿⠀⠀⠀⠀⠀⠀⠀⠀⠀⠀⠀⠀</a:t>
            </a:r>
            <a:br/>
            <a:r>
              <a:t>⠀⠀⠀⠀⠀⠀⠀⠀⠀⠀⠀⢕⠔⠀⠀⢕⢕⢕⢕⢕⢕⢕⣿⣿⣿⣿⣿⣿⣿⣿⣿⣿⣿⣿⣿⣿⣿⣿⣿⣇⢕⣿⣿⣿⣿⣿⣿⣿⣿⣿⡇⢸⣿⣿⣿⣿⣿⣿⣿⣿⣿⡇⢕⢸⣿⣿⣿⣿⣿⠀⠀⠀⠀⠀⠀⠀⠀⠀⠀⠀⠀</a:t>
            </a:r>
            <a:br/>
            <a:r>
              <a:t>⠀⠀⠀⠀⠀⠀⠀⠀⠀⠀⠀⢀⠀⠀⠀⢕⢕⢕⢕⢕⢕⢱⣿⣿⣿⣿⣿⣿⣿⣿⣿⣿⣿⣿⣿⣿⣿⣿⢇⢜⢕⢿⣿⣿⣿⣿⣿⣿⣿⣿⡇⢸⣿⣿⣿⣿⣿⣿⣿⣿⣿⡇⢕⢸⣿⣿⣿⣿⣿⠀⠀⠀⠀⠀⠀⠀⠀⠀⠀⠀⠀</a:t>
            </a:r>
            <a:br/>
            <a:r>
              <a:t>⠀⠀⠀⠀⠀⠀⠀⠀⠀⠀⠀⢕⢕⠀⢄⢕⢕⢕⢕⢕⢕⢸⣿⣿⣿⣿⣿⢻⣿⣿⣿⣿⣿⣿⣿⣿⣿⡟⢕⢕⢕⢕⠑⠝⢝⢟⢿⢿⣿⣿⡇⢸⣿⣿⣿⣿⣿⣿⣿⣿⣿⣷⢕⢜⣿⣿⣿⣿⣿⠀⠀⠀⠀⠀⠀⠀⠀⠀⠀⠀⠀</a:t>
            </a:r>
            <a:br/>
            <a:r>
              <a:t>⠀⠀⠀⠀⠀⠀⠀⠀⠀⠀⠀⢕⢔⠀⢕⢕⢕⢕⢕⢕⢕⢾⣿⣿⣿⣿⣿⢸⣿⣿⣿⣿⣿⣿⣿⣿⡟⢕⢕⢕⢕⠐⠀⢀⢕⢕⢕⢕⠕⢝⢕⢕⢿⣿⣿⣿⣿⣿⣿⣿⣿⡿⢕⢜⣿⡿⣿⣿⣿⠀⠀⠀⠀⠀⠀⠀⠀⠀⠀⠀⠀</a:t>
            </a:r>
            <a:br/>
            <a:r>
              <a:t>⠀⠀⠀⠀⠀⠀⠀⠀⠀⠀⠀⠑⠕⢁⢕⢕⢕⠔⠑⠀⠀⠁⢻⣿⢻⣿⣿⣿⣿⣿⣿⣿⣿⣿⣿⣿⡇⢕⢕⢕⢕⠀⠁⠕⢕⢕⢕⢔⢕⢕⢕⢕⢕⢕⢜⢝⢿⣿⣿⣿⣿⣧⢕⢕⣿⣿⣿⣿⣿⠀⠀⠀⠀⠀⠀⠀⠀⠀⠀⠀⠀</a:t>
            </a:r>
            <a:br/>
            <a:r>
              <a:t>⠀⠀⠀⠀⠀⠀⠀⠀⠀⠀⠀⠀⠀⠀⠕⠑⠀⠀⠀⠀⠀⠀⣺⣿⣼⣿⣿⣿⣿⣿⣿⣿⣿⣿⣿⡿⢕⢕⢕⢕⠕⠔⠀⠀⢕⢕⢕⢕⢕⢕⢕⢕⢕⢕⢕⢕⢜⢯⣽⣯⣿⣿⡕⢕⣿⣿⣿⣿⣿⠀⠀⠀⠀⠀⠀⠀⠀⠀⠀⠀⠀</a:t>
            </a:r>
            <a:br/>
            <a:r>
              <a:t>⠀⠀⠀⠀⠀⠀⠀⠀⠀⠀⠀⠀⠀⠀⠀⠀⠀⠀⠀⠀⠀⠀⠛⠛⠋⠁⠘⠙⠛⠛⠛⠛⠛⠛⠛⠑⠑⠑⠑⠑⠀⠀⠀⠐⠑⠑⠑⠑⠑⠑⠑⠑⠑⠑⠑⠑⠑⠑⠛⠛⠛⠛⠃⠑⠛⠛⠛⠛⠛⠀⠀⠀⠀⠀⠀⠀⠀⠀⠀⠀⠀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⠀⠀⠀⠀⠀⠀⠀⠀⠀⠀⠀⠀⠀⠀⠀⠀⠀⠀⠀⠀⠀⠀⠀⢁⡹⢿⢟⢕⢕⣵⡏⢽⣿⣿⣿⣿⣿⣿⣿⣿⣿⣿⣿⣿⣿⣿⣿⣿⣿⣿⣿⣿⣿⣿⣿⣿⣿⣿⣿⣿⡟⢟⢏⣱⣿⣿⣿⣿⣿⠀⠀⠀⠀⠀⠀⠀⠀⠀⠀⠀⠀</a:t>
            </a:r>
            <a:br/>
            <a:r>
              <a:t>⠀⠀⠀⠀⠀⠀⠀⠀⠀⠀⠀⠀⠀⠀⠀⠀⠀⠀⠀⠀⠀⠀⢔⣾⣷⣕⡕⢵⣾⣿⣿⣾⣿⣿⣿⣿⣿⣿⣿⣿⢏⣿⣿⣿⣿⣿⣿⣿⣿⣿⣿⣿⣿⣿⣿⣿⣿⣿⣿⣿⡇⢕⢕⣿⣿⣿⣿⣿⣿⠀⠀⠀⠀⠀⠀⠀⠀⠀⠀⠀⠀</a:t>
            </a:r>
            <a:br/>
            <a:r>
              <a:t>⠀⠀⠀⠀⠀⠀⠀⠀⠀⠀⠀⠀⠀⠀⠀⠀⠀⠀⠀⠀⠀⢕⢕⣿⣿⡟⢿⣿⣿⣿⣿⢜⣿⣻⣿⣿⣿⣿⣿⣧⣼⣿⣿⣿⣿⣿⣿⣿⣿⣿⣿⣿⣿⣿⣿⣿⣿⣿⣿⣿⣷⣵⣾⣿⣿⣿⣿⣿⣿⠀⠀⠀⠀⠀⠀⠀⠀⠀⠀⠀⠀</a:t>
            </a:r>
            <a:br/>
            <a:r>
              <a:t>⠀⠀⠀⠀⠀⠀⠀⠀⠀⠀⠀⢀⠀⠀⠀⠀⠀⠀⠀⠀⠀⢕⢕⣿⢏⢕⢕⡜⢾⢿⢿⢼⢿⢿⢿⣿⣿⣿⣿⣿⣹⣿⣿⣿⣿⣿⣿⣿⣿⣿⣿⣿⣿⣿⣿⣿⣿⣿⣿⣿⣿⣿⣿⣿⣿⣿⣿⣿⣿⠀⠀⠀⠀⠀⠀⠀⠀⠀⠀⠀⠀</a:t>
            </a:r>
            <a:br/>
            <a:r>
              <a:t>⠀⠀⠀⠀⠀⠀⠀⠀⠀⠀⠀⠀⠀⠀⠀⠀⠀⠀⠀⠀⠀⠑⠑⢅⣕⢷⠟⠑⢄⡔⢕⢜⢱⣷⣷⣿⣿⡟⣿⣿⣿⣿⣿⣿⣿⣿⣿⣿⣿⣿⣿⣿⣿⣿⣿⣿⣿⣿⣿⣿⣿⣿⣿⣿⣿⣿⣿⣿⣿⠀⠀⠀⠀⠀⠀⠀⠀⠀⠀⠀⠀</a:t>
            </a:r>
            <a:br/>
            <a:r>
              <a:t>⠀⠀⠀⠀⠀⠀⠀⠀⠀⠀⠀⠀⠀⠀⠀⠀⠀⠀⠀⠀⠀⢀⢄⢕⢁⢄⠑⢑⢑⢕⢕⢕⢵⢅⢁⢘⢝⢿⣿⣿⣿⣿⣿⣿⣿⣿⣿⣿⣿⣿⣿⣿⣿⣿⣿⣿⣿⣿⣿⣿⣿⣿⣿⣿⣿⣿⣿⣿⣿⠀⠀⠀⠀⠀⠀⠀⠀⠀⠀⠀⠀</a:t>
            </a:r>
            <a:br/>
            <a:r>
              <a:t>⠀⠀⠀⠀⠀⠀⠀⠀⠀⠀⠀⢄⢔⠀⠀⠀⢀⠀⠀⠀⠀⢕⢕⢕⢕⢕⢕⢕⢕⢕⢕⢕⢜⢕⢕⢇⢸⣿⢿⣿⣿⣿⣿⣿⣿⣿⣿⣿⣿⣿⣿⣿⣿⣿⣿⣿⣿⣿⣿⣿⣿⣿⣿⣿⣿⣿⣿⣿⣿⠀⠀⠀⠀⠀⠀⠀⠀⠀⠀⠀⠀</a:t>
            </a:r>
            <a:br/>
            <a:r>
              <a:t>⠀⠀⠀⠀⠀⠀⠀⠀⠀⠀⠀⢕⢕⢕⠀⠀⢕⠀⠔⠀⢁⢜⢕⢕⢕⢕⣵⣷⣿⣿⣿⣿⣿⣿⣿⣿⣿⣿⣿⣿⣿⣿⣿⣿⣿⣿⣿⣿⣿⣿⢟⢟⢟⢝⢝⢝⢕⢕⢕⢕⣹⣿⣿⣿⣿⣿⣿⣿⣿⠀⠀⠀⠀⠀⠀⠀⠀⠀⠀⠀⠀</a:t>
            </a:r>
            <a:br/>
            <a:r>
              <a:t>⠀⠀⠀⠀⠀⠀⠀⠀⠀⠀⠀⢕⢕⢕⠀⠀⢕⢕⢕⢕⢕⢕⢕⢕⢕⣾⣿⣿⣿⣿⣿⣿⣿⣿⣿⣿⣿⣿⣿⣿⣿⣯⢹⢝⢕⢕⣜⣟⣻⣷⣵⣵⣵⣷⡗⢕⢵⣿⣿⣿⣿⣿⣿⣿⣿⣿⣿⣿⣿⠀⠀⠀⠀⠀⠀⠀⠀⠀⠀⠀⠀</a:t>
            </a:r>
            <a:br/>
            <a:r>
              <a:t>⠀⠀⠀⠀⠀⠀⠀⠀⠀⠀⠀⢕⢕⢕⠀⠀⢑⢁⢕⢕⢕⢕⢸⣕⣕⣿⣿⣿⣿⣿⣿⣿⣿⣿⣿⣿⣿⣿⣿⣿⣿⣿⣿⡟⢝⢿⣿⣿⣿⣿⣿⣿⣿⢏⢕⢕⡕⢝⣿⣿⣿⣿⣿⣿⣿⣿⣿⣿⣿⠀⠀⠀⠀⠀⠀⠀⠀⠀⠀⠀⠀</a:t>
            </a:r>
            <a:br/>
            <a:r>
              <a:t>⠀⠀⠀⠀⠀⠀⠀⠀⠀⠀⠀⢕⢕⢕⠀⠀⢕⢕⢕⢱⣾⣼⣿⣯⣿⣿⣿⣿⡿⢿⣿⣿⣿⣿⣿⣿⣿⣿⣿⣿⣿⣿⢏⢕⣱⣵⢝⢻⢿⢿⢿⢟⢕⢕⣵⣿⣿⣧⢕⢜⢝⢹⣿⣿⣿⣿⣿⣿⣿⠀⠀⠀⠀⠀⠀⠀⠀⠀⠀⠀⠀</a:t>
            </a:r>
            <a:br/>
            <a:r>
              <a:t>⠀⠀⠀⠀⠀⠀⠀⠀⠀⠀⠀⢕⢕⢕⠀⠀⢕⢕⢕⢸⣿⣿⣿⣿⣿⣿⣿⣿⣿⣿⣿⣿⣿⣿⣿⣿⣿⣿⣿⣿⣏⢕⢕⢺⣿⣿⣿⢕⢕⡞⢕⢕⢜⢻⣿⣿⣿⣿⣕⣕⢕⡇⢝⣿⣿⣿⣿⣿⣿⠀⠀⠀⠀⠀⠀⠀⠀⠀⠀⠀⠀</a:t>
            </a:r>
            <a:br/>
            <a:r>
              <a:t>⠀⠀⠀⠀⠀⠀⠀⠀⠀⠀⠀⢕⢕⢕⠀⢔⢕⢕⢕⢸⣿⣿⣿⣿⣿⣿⣿⣿⣿⣿⣿⢿⣿⢿⣿⣿⣿⣿⣿⣿⣿⢕⣕⣽⣿⣿⣷⣷⣧⣕⢕⢕⣵⣿⣿⣿⣿⣿⣿⣿⣷⡇⢕⢽⣿⣿⣿⣿⣿⠀⠀⠀⠀⠀⠀⠀⠀⠀⠀⠀⠀</a:t>
            </a:r>
            <a:br/>
            <a:r>
              <a:t>⠀⠀⠀⠀⠀⠀⠀⠀⠀⠀⠀⢕⢕⠑⠀⢕⢕⢕⢕⢸⣿⣿⣿⣿⣿⣿⣿⣿⣿⣿⣿⣿⣿⣿⣿⣿⣿⣿⣿⣿⢇⢾⣿⢿⣟⣿⡻⣿⣿⣕⢕⢕⣿⣷⣿⣿⣿⣿⣿⣿⣿⡕⢕⢻⣿⣿⣿⣿⣿⠀⠀⠀⠀⠀⠀⠀⠀⠀⠀⠀⠀</a:t>
            </a:r>
            <a:br/>
            <a:r>
              <a:t>⠀⠀⠀⠀⠀⠀⠀⠀⠀⠀⠀⢕⢕⠑⠀⢕⢕⢕⢕⢸⣿⣿⣿⣿⣿⣿⣿⣿⣿⣿⢏⣿⣿⢝⣿⣿⣿⣿⣿⡕⢕⣺⣿⣿⣿⣿⣿⣿⣿⣯⣧⢕⣿⣿⣿⣿⣿⣿⣿⣿⣿⡧⢕⢸⣿⣿⣿⣿⣿⠀⠀⠀⠀⠀⠀⠀⠀⠀⠀⠀⠀</a:t>
            </a:r>
            <a:br/>
            <a:r>
              <a:t>⠀⠀⠀⠀⠀⠀⠀⠀⠀⠀⠀⢕⢕⠀⠀⢕⢕⢕⢕⢟⢝⢝⣹⣏⣟⣿⣿⣿⣿⣿⣿⣿⣿⣿⣿⣿⣿⣿⣿⡕⢕⢿⣿⣿⣿⣿⣿⣿⣿⣿⣿⢕⣿⣿⣿⣿⣿⣿⣿⣿⣿⣯⢕⢸⣿⣿⣿⣿⣿⠀⠀⠀⠀⠀⠀⠀⠀⠀⠀⠀⠀</a:t>
            </a:r>
            <a:br/>
            <a:r>
              <a:t>⠀⠀⠀⠀⠀⠀⠀⠀⠀⠀⠀⢕⢕⠀⠀⢕⢕⢕⢕⢕⢕⢱⣿⣿⣿⣿⣿⣿⣿⣿⣿⣿⣿⣿⣿⣿⣿⣿⣿⡇⢕⢿⣿⣿⣿⣿⣿⣿⣿⣿⣿⢕⣿⣿⣿⣿⣿⣿⣿⣿⣿⣿⢕⢸⣿⣿⣿⣿⣿⠀⠀⠀⠀⠀⠀⠀⠀⠀⠀⠀⠀</a:t>
            </a:r>
            <a:br/>
            <a:r>
              <a:t>⠀⠀⠀⠀⠀⠀⠀⠀⠀⠀⠀⢕⢁⠀⠀⢕⢕⢕⢕⢕⢕⣾⣿⣿⣿⣿⣿⣿⣿⣿⣿⣿⣿⣿⣿⣿⣿⣿⢻⢷⡕⣿⣿⣿⣿⣿⣿⣿⣿⣿⣟⢕⣿⣿⣿⣿⣿⣿⣿⣿⣿⣿⢕⢜⣿⣿⣿⣿⣿⠀⠀⠀⠀⠀⠀⠀⠀⠀⠀⠀⠀</a:t>
            </a:r>
            <a:br/>
            <a:r>
              <a:t>⠀⠀⠀⠀⠀⠀⠀⠀⠀⠀⠀⢕⢕⠀⠀⢕⢕⢕⢕⢕⢕⣿⣿⣿⣿⣿⡿⣿⣿⣿⣿⣿⣿⣿⣿⣿⣿⢇⢕⢕⢕⢜⢿⢿⣿⣿⣿⣿⣿⣿⡧⢕⣿⡿⣿⣿⣿⣿⣿⣿⣿⣿⢕⢕⣿⣿⣿⣿⣿⠀⠀⠀⠀⠀⠀⠀⠀⠀⠀⠀⠀</a:t>
            </a:r>
            <a:br/>
            <a:r>
              <a:t>⠀⠀⠀⠀⠀⠀⠀⠀⠀⠀⠀⢕⢕⢀⢄⢕⢕⢕⢕⢕⢕⢿⣿⣿⣿⣿⡗⣿⣿⣿⣿⣿⣿⣿⣿⣿⢟⢕⢕⢕⢕⠑⠁⢅⢕⢝⢟⢿⢿⣿⣿⢕⣿⣿⣿⣿⣿⣿⣿⣿⣿⣿⢕⢕⢿⣿⣿⣿⣿⠀⠀⠀⠀⠀⠀⠀⠀⠀⠀⠀⠀</a:t>
            </a:r>
            <a:br/>
            <a:r>
              <a:t>⠀⠀⠀⠀⠀⠀⠀⠀⠀⠀⠀⠑⠕⢁⢕⢕⢕⠄⠑⠁⠀⢜⣿⡟⣿⣿⣷⣿⣿⣿⣿⣿⣿⣿⣿⣿⢕⢕⢕⢕⠕⠀⢔⢕⢕⢕⢕⢕⢕⢕⢕⢕⢺⢷⣿⣿⣿⣿⣿⣿⣿⣧⢕⢕⣿⣿⣿⣿⣿⠀⠀⠀⠀⠀⠀⠀⠀⠀⠀⠀⠀</a:t>
            </a:r>
            <a:br/>
            <a:r>
              <a:t>⠀⠀⠀⠀⠀⠀⠀⠀⠀⠀⠀⠀⠀⠀⠑⠁⠀⠀⠀⠀⠀⢕⣿⣧⣿⣿⣿⣿⣿⣿⣿⣿⣿⣿⣿⢏⢕⢕⢕⠕⠀⠀⠁⢕⢕⢕⢕⢕⢕⢕⢕⢕⢕⢕⢜⢝⣿⣯⣽⣽⣿⣯⡷⢕⢸⣿⣿⣿⣿⠀⠀⠀⠀⠀⠀⠀⠀⠀⠀⠀⠀</a:t>
            </a:r>
            <a:br/>
            <a:r>
              <a:t>⠀⠀⠀⠀⠀⠀⠀⠀⠀⠀⠀⠀⠀⠀⠀⠀⠀⠀⠀⠀⠀⠑⠛⠛⠋⠙⠛⠛⠛⠛⠛⠛⠛⠛⠋⠑⠑⠑⠑⠀⠀⠀⠀⠑⠑⠑⠑⠑⠑⠑⠑⠑⠑⠑⠑⠑⠙⠛⠛⠛⠛⠛⠃⠑⠘⠛⠛⠛⠛⠀⠀⠀⠀⠀⠀⠀⠀⠀⠀⠀⠀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⠀⠀⠀⠀⠀⠀⠀⠀⠀⠀⠀⣿⣿⣿⣿⣿⣿⣿⣿⣿⣿⣿⣿⣿⣿⣿⣿⣿⣿⣿⣿⣿⣿⣿⣿⣿⣿⣿⣿⣿⣿⣿⣿⣻⣿⣿⣿⡿⢜⢿⣿⡿⣿⣿⣿⣿⣿⣿⣿⣿⣿⣿⣿⣿⣿⣿⣿⣿⣿⠀⠀⠀⠀⠀⠀⠀⠀⠀⠀⠀⠀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⠀⠀⠀⠀⠀⠀⠀⠀⠀⠀⠀⣿⣿⣿⣿⣿⣿⣿⣿⣿⣿⣿⣿⣿⣿⣿⣿⣿⣿⣿⣿⣿⣿⣿⣿⣿⣿⣿⣿⣿⣿⣿⣿⣿⣿⣿⣿⢇⢕⢕⢹⢇⣼⢿⣿⣿⣿⣿⣿⣿⣿⣿⣿⣿⣿⣿⣿⣿⣿⠀⠀⠀⠀⠀⠀⠀⠀⠀⠀⠀⠀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⠀⠀⠀⠀⠀⠀⠀⠀⠀⠀⠀⣿⣿⣿⣿⣿⣿⣿⣿⣿⣿⣿⣿⣿⣿⣿⣿⣿⣿⣿⣿⣿⣿⣿⣿⣿⣿⣿⣿⣿⣿⣿⣿⣿⣿⢟⢕⢕⢕⣵⣣⢇⢕⢕⢜⣿⣿⣿⣿⣿⣿⣿⣿⣿⣿⣿⣿⣿⣿⠀⠀⠀⠀⠀⠀⠀⠀⠀⠀⠀⠀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⠀⠀⠀⠀⠀⠀⠀⠀⠀⠀⠀⣿⣿⣿⣿⣿⣿⣿⣿⣿⣿⣿⣿⣿⣿⣿⣿⣿⣿⣿⣿⣿⣿⣿⣿⣿⣿⣿⣿⣿⣿⣿⡿⢏⢕⢕⢕⢕⢟⢝⢕⢕⢕⢕⢜⢻⣿⣿⣿⣿⣿⣿⣿⣿⣿⣿⣿⣿⣿⠀⠀⠀⠀⠀⠀⠀⠀⠀⠀⠀⠀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⠀⠀⠀⠀⠀⠀⠀⠀⠀⠀⠀⣿⣿⣿⣿⣿⣿⣿⣿⣿⣿⣿⣿⣿⣿⣿⣿⣿⣿⣿⣿⣿⣿⣿⣿⣿⣿⣿⣿⣿⣿⣏⣱⣵⡕⢕⢕⢕⢕⢕⢕⢕⢕⢕⢕⢜⣿⣿⣿⣿⣿⣿⣿⣿⣿⣿⣿⣿⣿⠀⠀⠀⠀⠀⠀⠀⠀⠀⠀⠀⠀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⠀⠀⠀⠀⠀⠀⠀⠀⠀⠀⠀⣿⣿⣿⣿⣿⣿⣿⣿⣿⣿⣿⣿⣿⣿⣿⣿⣿⣿⣿⣿⣿⣿⣿⣿⣿⣿⣿⣿⣿⣿⣿⣿⣿⣿⣷⣷⣧⢕⢕⢕⢕⢕⢕⢕⣼⣿⣿⣿⣿⣿⣿⣿⣿⣿⣿⣿⣿⣿⠀⠀⠀⠀⠀⠀⠀⠀⠀⠀⠀⠀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⠀⠀⠀⠀⠀⠀⠀⠀⠀⠀⠀⣿⣿⣿⣿⣿⣿⣿⣿⣿⣿⣿⣿⣿⣿⣿⣿⣿⣿⣿⣿⣿⣿⣿⣿⣿⣿⣿⣿⣿⣿⣿⣿⣿⣿⡿⢟⢕⢕⢕⢕⢕⢕⢕⢱⣿⣿⣿⣿⣿⣿⣿⣿⣿⣿⣿⣿⣿⣿⠀⠀⠀⠀⠀⠀⠀⠀⠀⠀⠀⠀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⠀⠀⠀⠀⠀⠀⠀⠀⠀⠀⠀⣿⣿⣿⣿⣿⣿⣿⣿⣿⣿⣿⣿⣿⣿⣿⣿⣿⣿⣿⣿⣿⣿⣿⣿⣿⣿⣿⣿⣿⣿⣿⣿⣿⣿⢕⢕⢕⢕⢕⢕⢕⢕⢕⢜⢻⣿⣿⣿⣿⣿⣿⣿⣿⣿⣿⣿⣿⣿⠀⠀⠀⠀⠀⠀⠀⠀⠀⠀⠀⠀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⠀⠀⠀⠀⠀⠀⠀⠀⠀⠀⠀⣿⣿⣿⣿⣿⣿⣿⣿⣿⣿⣿⣿⣿⣿⣿⣿⣿⣿⣿⣿⣿⣿⣿⣿⣿⣿⣿⣿⣿⣿⣿⣿⣿⣿⡕⢕⢕⢕⢕⢕⢕⢕⢕⢕⢸⣿⣿⣿⣿⣿⣿⣿⣿⣿⣿⣿⣿⣿⠀⠀⠀⠀⠀⠀⠀⠀⠀⠀⠀⠀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⠀⠀⠀⠀⠀⠀⠀⠀⠀⠀⠀⣿⣿⣿⣿⣿⣿⣿⣿⣿⣿⣿⣿⣿⣿⣿⣿⣿⣿⣿⣿⣿⣿⣿⣿⣿⣿⣿⣿⣿⣿⣿⣿⡿⡿⢇⢕⢕⢕⢕⢕⢕⢕⢕⢕⢜⢹⣿⣿⣿⣿⣿⣿⣿⣿⣿⣿⣿⣿⠀⠀⠀⠀⠀⠀⠀⠀⠀⠀⠀⠀</a:t>
            </a:r>
            <a:br/>
            <a:r>
              <a:t>⠀⠀⠀⠀⠀⠀⠀⠀⠀⠀⠀⣿⣿⣿⣿⣿⣿⣿⣿⣿⣿⣿⣿⣿⣿⣿⣿⣿⣿⣿⣿⣿⣿⣿⣿⣿⣿⣿⣿⣿⣻⣿⢏⢕⢕⢕⢕⢕⢕⢕⢕⢕⢕⢕⢕⢕⢕⢻⢿⣿⣿⣿⣿⣿⣿⣿⣿⣿⣿⠀⠀⠀⠀⠀⠀⠀⠀⠀⠀⠀⠀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⠀⠀⠀⠀⠀⠀⠀⠀⠀⠀⠀⣿⣿⣿⣿⣿⣿⣿⣿⣿⣿⣿⣿⣿⣿⣿⣿⣿⣿⣿⣿⣿⣿⣿⣿⣿⣿⣿⣿⣿⣿⣿⣷⣕⡕⢕⢕⢕⢕⢕⢕⢕⢕⢕⢕⢕⢕⢕⢕⢜⢝⢝⢟⢻⢿⢿⣿⣿⣿⠀⠀⠀⠀⠀⠀⠀⠀⠀⠀⠀⠀</a:t>
            </a:r>
            <a:br/>
            <a:r>
              <a:t>⠀⠀⠀⠀⠀⠀⠀⠀⠀⠀⠀⣿⣿⣿⣿⣿⣿⣿⣿⣿⣿⣿⣿⣿⣿⣿⣿⣿⣿⣿⣿⣿⣿⣿⣿⣿⣿⣿⣿⣿⣿⣿⣿⣿⢏⢕⢕⢕⢕⢕⢕⢕⢕⢕⢕⢕⢕⢕⢕⢕⢕⢕⢕⢕⢕⣿⣿⣿⢕⠀⠀⠀⠀⠀⠀⠀⠀⠀⠀⠀⠀</a:t>
            </a:r>
            <a:br/>
            <a:r>
              <a:t>⠀⠀⠀⠀⠀⠀⠀⠀⠀⠀⠀⣿⣿⣿⣿⣿⣿⣿⣿⣿⣿⣿⣿⣿⣿⣿⣿⣿⣿⣿⣿⣿⣿⣿⣿⣿⣿⣿⣿⣿⣿⣿⣿⣿⣿⣷⣼⣿⣷⣧⡕⢕⢕⢕⢕⢕⢕⢕⢕⢕⢕⢕⢕⢕⢱⣿⣿⣿⢕⠀⠀⠀⠀⠀⠀⠀⠀⠀⠀⠀⠀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⠀⠀⠀⠀⠀⠀⠀⠀⠀⠀⠀⣿⣿⣿⣿⣿⣿⣿⣿⣿⣿⣿⣿⣿⣿⣿⣿⣿⣿⣿⣿⣿⣿⣿⣿⣿⣿⣿⣿⣿⣿⣿⣿⣿⣿⣿⣿⣿⣿⣿⣸⢳⡕⢕⢕⢕⢕⢕⢕⢕⢕⢕⢕⢕⣾⣿⣿⣿⣕⠀⠀⠀⠀⠀⠀⠀⠀⠀⠀⠀⠀</a:t>
            </a:r>
            <a:br/>
            <a:r>
              <a:t>⠀⠀⠀⠀⠀⠀⠀⠀⠀⠀⠀⣿⣿⣿⣿⣿⣿⣿⣿⣿⣿⣿⣿⣿⣿⣿⣿⣿⣿⣿⣿⣿⣿⣿⣿⣿⣿⣿⣿⣿⣿⣿⣿⣿⣿⣿⣿⣿⣿⢏⡝⢕⢕⣕⢕⢕⣕⣕⣕⣕⣱⣕⡕⢱⣿⣿⣿⣿⣿⠀⠀⠀⠀⠀⠀⠀⠀⠀⠀⠀⠀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⠀⠀⠀⠀⠀⠀⠀⠀⠀⠀⠀⣿⣿⣿⣿⣿⣿⣿⣿⣿⣿⣿⣿⣿⣿⣿⣿⣿⣿⣿⣿⣿⣿⣿⣿⣿⣿⣿⣿⣿⣿⣿⣿⣿⣿⣿⣿⣿⢝⢕⢕⢕⢕⢝⣳⢜⣿⣿⣿⣿⣿⣿⣿⣾⣿⣿⣿⣿⡇⠀⠀⠀⠀⠀⠀⠀⠀⠀⠀⠀⠀</a:t>
            </a:r>
            <a:br/>
            <a:r>
              <a:t>⠀⠀⠀⠀⠀⠀⠀⠀⠀⠀⠀⠛⠛⠛⠛⠛⠛⠛⠛⠛⠛⠛⠛⠛⠛⠛⠛⠛⠛⠛⠛⠛⠛⠛⠛⠛⠛⠛⠛⠛⠛⠛⠛⠛⠛⠛⠛⠛⠃⠑⠑⠑⠑⠃⠑⠑⠙⠛⠛⠛⠛⠛⠛⠛⠛⠛⠛⠛⠃⠀⠀⠀⠀⠀⠀⠀⠀⠀⠀⠀⠀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⠀⠀⠀⠀⠀⠀⠀⠀⠀⠀⠀⠀⠀⠀⠀⠀⠀⠀⠀⠀⠀⠀⠀⠀⣜⢻⢿⢇⢕⣱⣾⡜⣿⣿⣿⣿⣿⣿⣿⣿⣿⣿⣿⣿⣿⣿⣿⣿⣿⢿⡿⣿⣿⣿⣿⣿⣿⣿⣿⣿⣿⢟⢝⢕⣼⣿⣿⣿⣿⠀⠀⠀⠀⠀⠀⠀⠀⠀⠀⠀⠀</a:t>
            </a:r>
            <a:br/>
            <a:r>
              <a:t>⠀⠀⠀⠀⠀⠀⠀⠀⠀⠀⠀⠀⠀⠀⠀⠀⠀⠀⠀⠀⠀⠀⢔⢕⣿⣧⣕⢕⣵⣿⣿⣯⣻⣿⣿⣿⣿⣿⣿⣿⢟⣟⣿⣿⣿⣿⣿⣿⣿⣿⣿⣿⣿⣿⣿⣿⣿⣿⣿⣿⣿⡕⢕⣱⣿⣿⣿⣿⣿⠀⠀⠀⠀⠀⠀⠀⠀⠀⠀⠀⠀</a:t>
            </a:r>
            <a:br/>
            <a:r>
              <a:t>⠀⠀⠀⠀⠀⠀⠀⠀⠀⠀⠀⠀⠀⠀⠀⠀⠀⠀⠀⠀⠀⠀⡕⢸⣿⣿⢟⢿⣿⣿⣿⡇⣟⣿⣿⣿⣿⣿⣿⣿⣗⣿⣿⣿⣿⣿⣿⣿⣿⣿⣿⣿⣿⣿⣿⣿⣿⣿⣿⣿⣿⣷⣵⣿⣿⣿⣿⣿⣿⠀⠀⠀⠀⠀⠀⠀⠀⠀⠀⠀⠀</a:t>
            </a:r>
            <a:br/>
            <a:r>
              <a:t>⠀⠀⠀⠀⠀⠀⠀⠀⠀⠀⠀⢔⢀⠀⠀⠀⠀⠀⠀⠀⠀⠀⢕⢸⡿⢕⢕⣕⢹⢿⢿⣇⣿⣿⣿⣿⣿⣿⣿⣿⣯⣿⣿⣿⣿⣿⣿⣿⣿⣿⣿⣿⣿⣿⣿⣿⣿⣿⣿⣿⣿⣿⣿⣿⣿⣿⣿⣿⣿⠀⠀⠀⠀⠀⠀⠀⠀⠀⠀⠀⠀</a:t>
            </a:r>
            <a:br/>
            <a:r>
              <a:t>⠀⠀⠀⠀⠀⠀⠀⠀⠀⠀⠀⢕⠕⠀⠀⠀⠀⠀⠀⠀⠀⠀⠑⠁⢕⣱⢞⢙⢑⢜⢱⡽⣝⣝⣿⣿⣿⣿⣿⣿⣿⣿⣿⣿⣿⣿⣿⣿⣿⣿⣿⣿⣿⣿⣿⣿⣿⣿⣿⣿⣿⣿⣿⣿⣿⣿⣿⣿⣿⠀⠀⠀⠀⠀⠀⠀⠀⠀⠀⠀⠀</a:t>
            </a:r>
            <a:br/>
            <a:r>
              <a:t>⠀⠀⠀⠀⠀⠀⠀⠀⠀⠀⠀⢕⢄⠀⠀⠀⠀⠀⠀⠀⠀⠀⢄⠕⠑⢄⢔⢕⢗⢱⡕⡜⢝⠛⠟⢿⣿⣾⣿⣿⣿⣿⣿⣿⣿⣿⣿⣿⣿⣿⣿⣿⣿⣿⣿⣿⣿⣿⣿⣿⣿⣿⣿⣿⣿⣿⣿⣿⣿⠀⠀⠀⠀⠀⠀⠀⠀⠀⠀⠀⠀</a:t>
            </a:r>
            <a:br/>
            <a:r>
              <a:t>⠀⠀⠀⠀⠀⠀⠀⠀⠀⠀⠀⢕⢕⢔⠀⠀⠀⠀⠀⠀⠀⢔⢕⢔⢕⢔⢔⢕⢕⢕⢕⢜⢳⢱⣰⣕⣿⣿⣿⣿⣿⣿⣿⣿⣿⣿⣿⣿⣿⣿⣿⣿⣿⣿⣿⣿⣿⣿⣿⡿⢿⣿⣿⣿⣿⣿⣿⣿⣿⠀⠀⠀⠀⠀⠀⠀⠀⠀⠀⠀⠀</a:t>
            </a:r>
            <a:br/>
            <a:r>
              <a:t>⠀⠀⠀⠀⠀⠀⠀⠀⠀⠀⠀⢕⢕⢕⢀⠀⢀⠕⢀⠀⢅⢕⢕⢕⢕⢕⣱⣵⣵⣵⣵⣵⣷⣷⣷⣷⣿⣿⣿⣿⣿⣿⣿⣿⣿⣿⢿⣿⣿⣿⡟⢟⢝⢝⢝⢕⢕⢕⣕⣕⣕⣻⣿⣿⣿⣿⣿⣿⣿⠀⠀⠀⠀⠀⠀⠀⠀⠀⠀⠀⠀</a:t>
            </a:r>
            <a:br/>
            <a:r>
              <a:t>⠀⠀⠀⠀⠀⠀⠀⠀⠀⠀⠀⢕⢕⢕⢑⠀⢄⢕⢕⢕⢕⢕⢕⢕⢱⣾⣿⣿⣿⣿⣿⣿⣿⣿⣿⣿⣿⣿⣿⣿⣿⣿⡝⢗⡕⢕⢕⣸⣽⣿⣷⣷⣷⣷⣾⢇⢳⢿⣿⣿⣿⣿⣿⣿⣿⣿⣿⣿⣿⠀⠀⠀⠀⠀⠀⠀⠀⠀⠀⠀⠀</a:t>
            </a:r>
            <a:br/>
            <a:r>
              <a:t>⠀⠀⠀⠀⠀⠀⠀⠀⠀⠀⠀⢕⢕⢕⠅⠀⢑⢁⢕⢕⢕⢕⣕⣕⣼⣿⣿⣿⣿⣿⣿⣿⣿⣿⣿⣿⣿⣿⣿⣿⣿⣿⣿⡿⢏⢝⢿⣿⣿⣿⣿⣿⣿⡟⢕⢕⣵⡕⢻⢿⣿⣿⣿⣿⣿⣿⣿⣿⣿⠀⠀⠀⠀⠀⠀⠀⠀⠀⠀⠀⠀</a:t>
            </a:r>
            <a:br/>
            <a:r>
              <a:t>⠀⠀⠀⠀⠀⠀⠀⠀⠀⠀⠀⢕⢕⢕⢕⠀⢕⢕⢕⢱⣧⣼⣿⣿⣿⣿⣿⣿⣿⣿⣿⣿⣿⣿⣿⣿⣿⣿⣿⣿⣿⣿⡿⢕⢕⣵⣕⢝⢟⢿⡿⢟⢏⢕⣱⣾⣿⣿⣇⢕⢇⢕⢻⣿⣿⣿⣿⣿⣿⠀⠀⠀⠀⠀⠀⠀⠀⠀⠀⠀⠀</a:t>
            </a:r>
            <a:br/>
            <a:r>
              <a:t>⠀⠀⠀⠀⠀⠀⠀⠀⠀⠀⠀⢕⢕⢕⢕⠀⢕⢕⢕⢸⣿⣿⣿⣿⣿⣿⣿⣿⣷⣿⣿⣿⣿⣿⣿⣽⣿⣿⣿⣟⢝⢕⢕⢕⣿⣿⣿⡇⢕⢕⢇⢕⢕⢝⢻⣿⣿⣿⣿⣵⣕⢗⢗⢏⣿⣿⣿⣿⣿⠀⠀⠀⠀⠀⠀⠀⠀⠀⠀⠀⠀</a:t>
            </a:r>
            <a:br/>
            <a:r>
              <a:t>⠀⠀⠀⠀⠀⠀⠀⠀⠀⠀⠀⢕⢕⢕⢕⠀⢕⢕⢕⢸⣿⣿⣿⣿⣿⣿⣿⣿⣿⣿⣿⣿⣿⣿⣿⣿⣿⣿⣿⣿⡇⢕⢕⣼⣿⣿⣿⣷⣷⣧⡕⢕⢱⣿⣿⣿⣿⣿⣿⣟⣿⣟⡇⢱⣿⣿⣿⣿⣿⠀⠀⠀⠀⠀⠀⠀⠀⠀⠀⠀⠀</a:t>
            </a:r>
            <a:br/>
            <a:r>
              <a:t>⠀⠀⠀⠀⠀⠀⠀⠀⠀⠀⠀⢕⢕⢕⠁⠀⢕⢕⢕⢸⣿⣿⣿⣿⣿⣿⣿⣿⣿⣿⣿⣿⣯⣿⣿⣿⣿⣿⣿⡿⢕⢕⢟⣻⣟⣻⣯⣽⣿⣿⣕⢕⢸⣿⣿⣿⣿⣿⣿⣿⣿⣗⡇⢜⣿⣿⣿⣿⣿⠀⠀⠀⠀⠀⠀⠀⠀⠀⠀⠀⠀</a:t>
            </a:r>
            <a:br/>
            <a:r>
              <a:t>⠀⠀⠀⠀⠀⠀⠀⠀⠀⠀⠀⢕⢕⢕⠀⠀⢕⢕⢕⢸⣿⣿⣿⣿⣿⣿⣿⣿⣿⣿⢿⣿⡿⣿⣿⣿⣿⣿⣿⣷⢇⢕⣿⣿⣿⣿⣿⣿⣿⣿⣿⡕⢸⣿⣿⣿⣿⣿⣿⣿⣿⣿⡇⢕⣿⣿⣿⣿⣿⠀⠀⠀⠀⠀⠀⠀⠀⠀⠀⠀⠀</a:t>
            </a:r>
            <a:br/>
            <a:r>
              <a:t>⠀⠀⠀⠀⠀⠀⠀⠀⠀⠀⠀⢕⢕⢑⠀⠔⢕⢕⢕⢏⢝⢝⣽⣽⣽⣿⣿⣿⣿⣿⣿⣾⣿⣿⣿⣿⣿⣿⣿⣗⡕⢕⣿⣿⣿⣿⣿⣿⣿⣿⡿⡇⢸⣿⣿⣿⣿⣿⣿⣿⣿⣿⡇⢕⢿⣿⣿⣿⣿⠀⠀⠀⠀⠀⠀⠀⠀⠀⠀⠀⠀</a:t>
            </a:r>
            <a:br/>
            <a:r>
              <a:t>⠀⠀⠀⠀⠀⠀⠀⠀⠀⠀⠀⢕⢕⠐⠀⠀⢕⢕⢕⢕⢕⢸⣿⣿⣿⣿⣿⣿⣿⣿⣿⣿⣿⣿⣿⣿⣿⣿⣿⣿⢕⢕⣿⣿⣿⣿⣿⣿⣿⣿⣿⡇⢸⣿⣿⣿⣿⣿⣿⣿⣿⣿⡇⢕⢹⣿⣿⣿⣿⠀⠀⠀⠀⠀⠀⠀⠀⠀⠀⠀⠀</a:t>
            </a:r>
            <a:br/>
            <a:r>
              <a:t>⠀⠀⠀⠀⠀⠀⠀⠀⠀⠀⠀⢕⢕⠀⠀⢀⢕⢕⢕⢕⢕⣾⣿⣿⣿⣿⣿⣿⣿⣿⣿⣿⣿⣿⣿⣿⣿⣿⣿⣿⡇⢕⣿⣿⣿⣿⣿⣿⣿⣿⣿⢇⢸⣿⣿⣿⣿⣿⣿⣿⣿⣿⡇⢕⢸⣿⣿⣿⣿⠀⠀⠀⠀⠀⠀⠀⠀⠀⠀⠀⠀</a:t>
            </a:r>
            <a:br/>
            <a:r>
              <a:t>⠀⠀⠀⠀⠀⠀⠀⠀⠀⠀⠀⢕⢕⠑⠀⢕⢕⢕⢕⢕⢕⣿⣿⣿⣿⣿⣿⣿⣿⣿⣿⣿⣿⣿⣿⣿⣿⢏⢝⢻⢇⢕⣿⣿⣿⣿⣿⣿⣿⣿⣿⡇⢸⣿⣿⣿⣿⣿⣿⣿⣿⣿⣷⢕⢸⣿⣿⣿⣿⠀⠀⠀⠀⠀⠀⠀⠀⠀⠀⠀⠀</a:t>
            </a:r>
            <a:br/>
            <a:r>
              <a:t>⠀⠀⠀⠀⠀⠀⠀⠀⠀⠀⠀⢕⢕⢄⢀⢕⢕⢕⢕⢕⢸⣿⣿⣿⣿⣿⣿⣿⣿⣿⣿⣿⣿⣿⣿⣿⡟⢕⢕⢕⢕⢕⢻⢿⣿⣿⣿⣿⣿⣿⣿⡇⢸⣿⣿⣿⣿⣿⣿⣿⣿⣿⢟⢕⢜⣿⣿⣿⣿⠀⠀⠀⠀⠀⠀⠀⠀⠀⠀⠀⠀</a:t>
            </a:r>
            <a:br/>
            <a:r>
              <a:t>⠀⠀⠀⠀⠀⠀⠀⠀⠀⠀⠀⠕⢕⠅⠅⢕⢕⠔⠑⠀⠀⢸⣿⣿⣿⣧⣿⣿⣿⣿⣿⣿⣿⣿⣿⡟⢕⢕⢕⢕⠕⠀⢁⢕⢕⢜⢟⢿⣷⣿⣿⡇⢕⣿⣿⣿⣿⣿⣿⣿⣿⣿⣷⢕⢕⣿⣿⣿⣿⠀⠀⠀⠀⠀⠀⠀⠀⠀⠀⠀⠀</a:t>
            </a:r>
            <a:br/>
            <a:r>
              <a:t>⠀⠀⠀⠀⠀⠀⠀⠀⠀⠀⠀⠑⠁⠀⠀⠁⠀⠀⠀⠀⠀⢸⣿⣿⣿⣿⣿⣿⣿⣿⣿⣿⣿⣿⣿⢇⢕⢕⢕⢕⠀⠀⢔⢕⢕⢅⢕⢕⢕⢝⢝⢇⢕⣿⣽⣿⣿⣿⣿⣿⣿⣿⣿⢇⢕⣿⣿⣿⣿⠀⠀⠀⠀⠀⠀⠀⠀⠀⠀⠀⠀</a:t>
            </a:r>
            <a:br/>
            <a:r>
              <a:t>⠀⠀⠀⠀⠀⠀⠀⠀⠀⠀⠀⠀⠀⠀⠀⠀⠀⠀⠀⠀⠀⠘⠛⠛⠛⠛⠛⠛⠛⠛⠛⠛⠛⠛⠛⠑⠑⠑⠑⠁⠀⠀⠑⠑⠑⠑⠑⠑⠑⠑⠑⠑⠑⠙⠛⠛⠛⠛⠛⠛⠛⠛⠛⠃⠑⠛⠛⠛⠛⠀⠀⠀⠀⠀⠀⠀⠀⠀⠀⠀⠀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⠀⠀⠀⠀⠀⠀⠀⠀⠀⠀⠀⠀⠀⠀⠀⠀⠀⠀⠀⠀⠀⠀⠀⠀⣅⡝⢿⢏⢕⢱⣷⣿⣸⣿⣿⣿⣿⣿⣿⣿⣟⣷⣿⣿⣿⣿⣿⣿⣿⢿⣿⣟⣿⣿⣿⣿⣿⣿⣿⣿⣿⡏⢝⢕⣼⣿⣿⣿⣿⠀⠀⠀⠀⠀⠀⠀⠀⠀⠀⠀⠀</a:t>
            </a:r>
            <a:br/>
            <a:r>
              <a:t>⠀⠀⠀⠀⠀⠀⠀⠀⠀⠀⠀⠀⠀⠀⠀⠀⠀⠀⠀⠀⠀⠀⢔⢔⣿⣷⡔⡕⣱⣿⣿⣟⣿⣿⣿⣿⣿⣿⣿⡿⡟⣇⣿⣿⣿⣿⣿⣿⣿⣿⣿⣿⣿⣿⣿⣿⣿⣿⣿⣿⣿⡇⢕⣕⣿⣿⣿⣿⣿⠀⠀⠀⠀⠀⠀⠀⠀⠀⠀⠀⠀</a:t>
            </a:r>
            <a:br/>
            <a:r>
              <a:t>⠀⠀⠀⠀⠀⠀⠀⠀⠀⠀⠀⢀⠀⠀⠀⠀⠀⠀⠀⠀⠀⠀⢜⢇⣿⣿⢏⢿⣿⣿⣿⣟⣟⣿⣿⣿⣿⣿⣿⣿⣏⣿⣿⣿⣿⣿⣿⣿⣿⣿⣿⣿⣿⣿⣿⣿⣿⣿⣿⣿⣿⣿⣷⣿⣿⣿⣿⣿⣿⠀⠀⠀⠀⠀⠀⠀⠀⠀⠀⠀⠀</a:t>
            </a:r>
            <a:br/>
            <a:r>
              <a:t>⠀⠀⠀⠀⠀⠀⠀⠀⠀⠀⠀⢕⢀⠀⠀⠀⠀⠀⠀⠀⠀⠀⢕⢇⡿⢕⢕⣕⡝⢿⣿⢿⣿⣿⣿⣿⣿⣿⣿⣿⣿⣿⣿⣿⣿⣿⣿⣿⣿⣿⣿⣿⣿⣿⣿⣿⣿⣿⣿⣿⣿⣿⣿⣿⣿⣿⣿⣿⣿⠀⠀⠀⠀⠀⠀⠀⠀⠀⠀⠀⠀</a:t>
            </a:r>
            <a:br/>
            <a:r>
              <a:t>⠀⠀⠀⠀⠀⠀⠀⠀⠀⠀⠀⢕⢕⠀⠀⠀⠀⠀⠀⠀⠀⠀⠑⠁⢕⢕⢊⢙⢝⢕⢕⣵⣝⣹⣿⣿⣿⣿⣿⣿⣿⣿⣿⣿⣿⣿⣿⣿⣿⣿⣿⣿⣿⣿⣿⣿⣿⣿⣿⣿⣿⣿⣿⣿⣿⣿⣿⣿⣿⠀⠀⠀⠀⠀⠀⠀⠀⠀⠀⠀⠀</a:t>
            </a:r>
            <a:br/>
            <a:r>
              <a:t>⠀⠀⠀⠀⠀⠀⠀⠀⠀⠀⠀⢕⢔⠀⠀⠀⠀⠀⠀⠀⠀⠀⢔⠑⠁⢄⢔⠕⠇⢯⡕⣝⠙⠙⠝⢻⣷⣿⣿⣿⣿⣿⣿⣿⣿⣿⣿⣿⣿⣿⣿⣿⣿⣿⣿⣿⣿⣿⣿⣿⣿⣿⣿⣿⣿⣿⣿⣿⣿⠀⠀⠀⠀⠀⠀⠀⠀⠀⠀⠀⠀</a:t>
            </a:r>
            <a:br/>
            <a:r>
              <a:t>⠀⠀⠀⠀⠀⠀⠀⠀⠀⠀⠀⢕⢕⢔⠀⠀⠀⢀⠀⠀⠀⢕⢄⢕⢕⢔⢔⢕⢕⢕⢕⢕⢕⢕⣕⣵⣼⣿⣿⣿⣿⣿⣿⣿⣿⣿⣿⣿⣿⣿⣿⣿⣿⣿⣿⣿⣿⣿⣿⡿⢿⣿⣿⣿⣿⣿⣿⣿⣿⠀⠀⠀⠀⠀⠀⠀⠀⠀⠀⠀⠀</a:t>
            </a:r>
            <a:br/>
            <a:r>
              <a:t>⠀⠀⠀⠀⠀⠀⠀⠀⠀⠀⠀⢕⢕⢕⢄⠀⠀⢕⠀⢔⢄⢕⢕⢕⢕⢱⣵⣵⣧⣧⣷⣵⣷⣷⣷⣾⣿⣿⣿⣿⣿⣿⣿⣿⣿⡿⢿⡿⣿⣿⡟⢏⢝⢝⢝⢕⢕⢕⣕⣕⣱⣼⣿⣿⣿⣿⣿⣿⣿⠀⠀⠀⠀⠀⠀⠀⠀⠀⠀⠀⠀</a:t>
            </a:r>
            <a:br/>
            <a:r>
              <a:t>⠀⠀⠀⠀⠀⠀⠀⠀⠀⠀⠀⢕⢕⢕⢕⠀⠀⢕⢕⢕⢕⢕⢕⢕⣵⣿⣿⣿⣿⣿⣿⣿⣿⣿⣿⣿⣿⣿⣽⣿⡿⣿⡕⢗⡸⢕⢕⣱⣽⣽⣿⣷⣷⣷⣾⢇⢕⢿⣿⣿⣿⣿⣿⣿⣿⣿⣿⣿⣿⠀⠀⠀⠀⠀⠀⠀⠀⠀⠀⠀⠀</a:t>
            </a:r>
            <a:br/>
            <a:r>
              <a:t>⠀⠀⠀⠀⠀⠀⠀⠀⠀⠀⠀⢕⢕⢕⢕⠀⠀⢑⢕⢕⢕⢕⣕⣵⣿⣿⣿⣿⣿⣿⣿⣿⣿⣿⣿⣿⣿⣿⣿⣿⣿⣿⣿⣿⢏⢜⢻⣿⣿⣿⣿⣿⣿⡿⢕⢕⣱⣕⢝⢿⣿⡿⣿⣿⣿⣿⣿⣿⣿⠀⠀⠀⠀⠀⠀⠀⠀⠀⠀⠀⠀</a:t>
            </a:r>
            <a:br/>
            <a:r>
              <a:t>⠀⠀⠀⠀⠀⠀⠀⠀⠀⠀⠀⢕⢕⢕⢕⠀⠄⢕⢕⢱⣽⣽⣿⣿⣿⣿⣿⣿⣿⣿⣿⣿⣿⣿⣿⣿⣿⣿⣿⣿⣿⣿⡿⢇⢕⣵⣧⡝⢟⢟⣿⢟⢏⢕⣱⣾⣿⣿⣷⢕⢕⢇⢽⣿⣿⣿⣿⣿⣿⠀⠀⠀⠀⠀⠀⠀⠀⠀⠀⠀⠀</a:t>
            </a:r>
            <a:br/>
            <a:r>
              <a:t>⠀⠀⠀⠀⠀⠀⠀⠀⠀⠀⠀⢕⢕⢕⢕⠀⢀⢕⢕⢸⣿⣿⣿⣿⣿⣿⣿⣿⣾⣿⣿⣿⣿⣿⣿⣿⣿⣿⣿⡏⢏⢕⢕⢕⣿⣿⣿⡷⢕⢕⢇⢕⢕⢜⣟⣿⣿⣿⣿⣵⣵⡜⡇⢜⣿⣿⣿⣿⣿⠀⠀⠀⠀⠀⠀⠀⠀⠀⠀⠀⠀</a:t>
            </a:r>
            <a:br/>
            <a:r>
              <a:t>⠀⠀⠀⠀⠀⠀⠀⠀⠀⠀⠀⢕⢕⢕⢕⠀⢕⢕⢕⢸⣿⣿⣿⣿⣿⣿⣿⣿⣿⣿⣿⣿⣿⣿⣿⣿⣿⣿⣿⡿⢕⢕⢕⣵⣿⣿⣿⣿⣷⣧⢇⢕⢱⣾⣿⣿⣿⣿⣿⣟⣻⣿⢕⢕⣾⣿⣿⣿⣿⠀⠀⠀⠀⠀⠀⠀⠀⠀⠀⠀⠀</a:t>
            </a:r>
            <a:br/>
            <a:r>
              <a:t>⠀⠀⠀⠀⠀⠀⠀⠀⠀⠀⠀⢕⢕⢕⠁⠀⢕⢕⢕⢸⣿⣿⣿⣿⣿⣿⣿⣿⣿⣿⣷⣿⣿⣿⣿⣿⣿⣿⣿⡟⢕⢕⢟⣿⣟⣟⣽⣽⣿⣿⡇⡕⢱⣿⣿⣿⣿⣿⣿⣿⣿⣿⡇⢕⣽⣿⣿⣿⣿⠀⠀⠀⠀⠀⠀⠀⠀⠀⠀⠀⠀</a:t>
            </a:r>
            <a:br/>
            <a:r>
              <a:t>⠀⠀⠀⠀⠀⠀⠀⠀⠀⠀⠀⢕⢕⢕⠀⠀⢕⢕⢕⣹⣿⣿⣿⣿⣿⣿⣿⣿⣿⡿⢿⣿⢿⢿⣿⣿⣿⣿⣿⣿⢇⢕⣿⣿⣿⣿⣿⣿⣿⣿⣷⣵⢸⣿⣿⣿⣿⣿⣿⣿⣿⣿⡇⢕⢻⣿⣿⣿⣿⠀⠀⠀⠀⠀⠀⠀⠀⠀⠀⠀⠀</a:t>
            </a:r>
            <a:br/>
            <a:r>
              <a:t>⠀⠀⠀⠀⠀⠀⠀⠀⠀⠀⠀⢕⢕⢕⠀⠀⢕⢕⢕⢝⢝⢹⣽⣽⣿⣿⣿⣿⣿⣿⣿⣿⣿⣿⣿⣿⣿⣿⣿⣿⡕⢕⣿⣿⣿⣿⣿⣿⣿⣿⣿⣿⢸⣿⣿⣿⣿⣿⣿⣿⣿⣿⣧⢕⢸⣿⣿⣿⣿⠀⠀⠀⠀⠀⠀⠀⠀⠀⠀⠀⠀</a:t>
            </a:r>
            <a:br/>
            <a:r>
              <a:t>⠀⠀⠀⠀⠀⠀⠀⠀⠀⠀⠀⢕⢕⢕⠀⠀⢕⢕⢕⢕⢕⢸⣿⣿⣿⣿⣿⣿⣿⣿⣿⣿⣿⣿⣿⣿⣿⣿⣿⣿⢇⢕⣿⣿⣿⣿⣿⣿⣿⣿⣿⡏⢸⣿⣿⣿⣿⣿⣿⣿⣿⣿⣿⢕⢸⣿⣿⣿⣿⠀⠀⠀⠀⠀⠀⠀⠀⠀⠀⠀⠀</a:t>
            </a:r>
            <a:br/>
            <a:r>
              <a:t>⠀⠀⠀⠀⠀⠀⠀⠀⠀⠀⠀⢕⢕⢄⠀⠀⢕⢕⢕⢕⢕⣾⣿⣿⣿⣿⣿⣿⣿⣿⣿⣿⣿⣿⣿⣿⣿⣿⣿⣿⡇⢕⣿⣿⣿⣿⣿⣿⣿⣿⣿⡗⢕⣿⣿⣿⣿⣿⣿⣿⣿⣿⣿⢕⢱⣿⣿⣿⣿⠀⠀⠀⠀⠀⠀⠀⠀⠀⠀⠀⠀</a:t>
            </a:r>
            <a:br/>
            <a:r>
              <a:t>⠀⠀⠀⠀⠀⠀⠀⠀⠀⠀⠀⢕⢕⢕⠀⢔⢕⢕⢕⢕⢱⣿⣿⣿⣿⣿⣿⣿⣿⣿⣿⣿⣿⣿⣿⣿⣿⢟⢝⢻⡇⢕⣿⣿⣿⣿⣿⣿⣿⣿⣿⣇⢕⣿⣿⣿⣿⣿⣿⣿⣿⣿⣿⢕⢕⣿⣿⣿⣿⠀⠀⠀⠀⠀⠀⠀⠀⠀⠀⠀⠀</a:t>
            </a:r>
            <a:br/>
            <a:r>
              <a:t>⠀⠀⠀⠀⠀⠀⠀⠀⠀⠀⠀⢕⢕⢕⢀⢕⢕⢕⢕⢕⢸⢿⣿⣿⣿⣿⣿⣿⣿⣿⣿⣿⣿⣿⣿⣿⡟⢕⢕⢕⢕⢕⢻⢷⣿⣿⣿⣿⣿⣿⣿⣿⢕⣿⣿⣿⣿⣿⣿⣿⣿⣿⡿⢕⢕⣻⣿⣿⣿⠀⠀⠀⠀⠀⠀⠀⠀⠀⠀⠀⠀</a:t>
            </a:r>
            <a:br/>
            <a:r>
              <a:t>⠀⠀⠀⠀⠀⠀⠀⠀⠀⠀⠀⠕⢕⢕⠁⠕⠑⠁⠁⠀⠀⢸⣿⣿⣿⣿⣿⣿⣿⣿⣿⣿⣿⣿⣿⡟⢕⢕⢕⢕⢕⠁⠑⢕⢕⢕⢟⢺⣿⣿⣯⣽⢕⣿⣿⣿⣿⣿⣿⣿⣿⣿⣧⡕⢕⣿⣿⣿⣿⠀⠀⠀⠀⠀⠀⠀⠀⠀⠀⠀⠀</a:t>
            </a:r>
            <a:br/>
            <a:r>
              <a:t>⠀⠀⠀⠀⠀⠀⠀⠀⠀⠀⠀⠕⠑⠁⠀⠀⠀⠀⠀⠀⠀⢸⣿⣿⣿⣿⣿⣿⣿⣿⣿⣿⣿⣿⣿⡇⢕⢕⢕⢕⠀⠀⢀⢕⢕⢕⢕⢕⢕⢝⢟⢿⢕⣿⣿⣿⣿⣿⣷⣿⣷⣿⣷⡗⢕⢺⣿⣿⣿⠀⠀⠀⠀⠀⠀⠀⠀⠀⠀⠀⠀</a:t>
            </a:r>
            <a:br/>
            <a:r>
              <a:t>⠀⠀⠀⠀⠀⠀⠀⠀⠀⠀⠀⠀⠀⠀⠀⠀⠀⠀⠀⠀⠀⠘⠛⠛⠛⠛⠛⠛⠛⠛⠛⠛⠛⠛⠛⠑⠑⠑⠑⠑⠀⠀⠑⠑⠑⠑⠑⠑⠑⠑⠑⠑⠑⠛⠛⠛⠛⠛⠛⠛⠛⠛⠛⠃⠑⠘⠛⠛⠛⠀⠀⠀⠀⠀⠀⠀⠀⠀⠀⠀⠀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⠀⠀⠀⠀⠀⠀⠀⠀⠀⠀⠀⠁⠅⠀⠀⠀⠀⠀⠀⠀⠀⠀⠀⠀⢠⡝⢿⢏⢕⢕⣾⣗⢺⣿⣿⣿⣿⣿⣿⣿⣿⣟⣿⣿⣿⣿⣿⣿⣿⣿⣿⢿⣿⣿⣿⣿⣿⣿⣿⣿⣿⡏⢝⢝⢸⣿⣿⣿⣿⠀⠀⠀⠀⠀⠀⠀⠀⠀⠀⠀⠀</a:t>
            </a:r>
            <a:br/>
            <a:r>
              <a:t>⠀⠀⠀⠀⠀⠀⠀⠀⠀⠀⠀⠀⠀⠀⠀⠀⠀⠀⠀⠀⠀⠀⠀⢕⣺⣿⣧⡕⣳⣿⣿⣿⢽⣿⣿⣿⣿⣿⣿⡿⡿⢏⣿⣿⣿⣿⣿⣿⣿⣿⣿⣿⣿⣿⣿⣿⣿⣿⣿⣿⣿⡧⢕⢕⣼⣿⣿⣿⣿⠀⠀⠀⠀⠀⠀⠀⠀⠀⠀⠀⠀</a:t>
            </a:r>
            <a:br/>
            <a:r>
              <a:t>⠀⠀⠀⠀⠀⠀⠀⠀⠀⠀⠀⢔⠀⠀⠀⠀⠀⠀⠀⠀⠀⠀⢕⢕⣿⣿⢟⢻⢿⣿⣿⣟⢜⣿⣿⣿⣿⣿⣿⣿⣟⣾⣿⣿⣿⣿⣿⣿⣿⣿⣿⣿⣿⣿⣿⣿⣿⣿⣿⣿⣿⣿⣿⣿⣿⣿⣿⣿⣿⠀⠀⠀⠀⠀⠀⠀⠀⠀⠀⠀⠀</a:t>
            </a:r>
            <a:br/>
            <a:r>
              <a:t>⠀⠀⠀⠀⠀⠀⠀⠀⠀⠀⠀⢕⢕⠀⠀⠀⠀⠀⠀⠀⠀⠀⢕⢕⣿⢏⢕⣕⣜⡻⡿⣿⣼⣿⣿⣿⣿⣿⣿⣿⣿⣾⣿⣿⣿⣿⣿⣿⣿⣿⣿⣿⣿⣿⣿⣿⣿⣿⣿⣿⣿⣿⣿⣿⣿⣿⣿⣿⣿⠀⠀⠀⠀⠀⠀⠀⠀⠀⠀⠀⠀</a:t>
            </a:r>
            <a:br/>
            <a:r>
              <a:t>⠀⠀⠀⠀⠀⠀⠀⠀⠀⠀⠀⢕⢕⠀⠀⠀⠀⠀⠀⠀⠀⠀⠁⢁⠅⠕⢅⢅⢕⢕⢗⣷⣵⣽⣿⣿⢿⣿⣿⣿⣿⣿⣿⣿⣿⣿⣿⣿⣿⣿⣿⣿⣿⣿⣿⣿⣿⣿⣿⣿⣿⣿⣿⣿⣿⣿⣿⣿⣿⠀⠀⠀⠀⠀⠀⠀⠀⠀⠀⠀⠀</a:t>
            </a:r>
            <a:br/>
            <a:r>
              <a:t>⠀⠀⠀⠀⠀⠀⠀⠀⠀⠀⠀⢕⢕⠀⠀⠀⠀⠀⠀⠀⠀⠀⠑⢁⠅⠔⠕⢘⠕⢣⢱⢕⢈⢑⢝⢻⣿⣿⣿⣿⣿⣿⣿⣿⣿⣿⣿⣿⣿⣿⣿⣿⣿⣿⣿⣿⣿⣿⣿⣿⣿⣿⣿⣿⣿⣿⣿⣿⣿⠀⠀⠀⠀⠀⠀⠀⠀⠀⠀⠀⠀</a:t>
            </a:r>
            <a:br/>
            <a:r>
              <a:t>⠀⠀⠀⠀⠀⠀⠀⠀⠀⠀⠀⢕⢕⢕⢐⠀⠀⢀⠀⠐⢔⢔⢔⢕⢕⢰⢕⢕⢕⢕⢕⢕⢕⢵⢷⣵⣿⣿⣿⣿⣿⣿⣿⣿⣿⣿⣿⣿⣿⣿⣿⣿⣿⣿⣿⣿⣿⣿⡿⢿⢿⢿⣿⣿⣿⣿⣿⣿⣿⠀⠀⠀⠀⠀⠀⠀⠀⠀⠀⠀⠀</a:t>
            </a:r>
            <a:br/>
            <a:r>
              <a:t>⠀⠀⠀⠀⠀⠀⠀⠀⠀⠀⠀⢕⢕⢕⢕⠀⠀⢕⢀⢑⢅⢕⢕⢕⢕⣵⣷⣷⣷⣷⣷⣾⣿⣿⣿⣿⣿⣿⣿⣿⣿⣿⣿⣿⣿⡿⢿⢿⣿⣿⡿⢟⢝⢝⢝⢕⢕⢕⣕⣕⣱⣼⣿⣿⣿⣿⣿⣿⣿⠀⠀⠀⠀⠀⠀⠀⠀⠀⠀⠀⠀</a:t>
            </a:r>
            <a:br/>
            <a:r>
              <a:t>⠀⠀⠀⠀⠀⠀⠀⠀⠀⠀⠀⢕⢕⢕⢕⠀⠀⢕⢕⢕⢕⢕⢕⢱⣿⣿⣿⣿⣿⣿⣿⣿⣿⣿⣿⣿⣿⣿⣿⣿⢻⣿⣷⢕⣇⡕⣕⣱⣯⣽⣿⣷⣷⣷⣾⢟⢕⢻⣿⣿⣿⣿⣿⣿⣿⣿⣿⣿⣿⠀⠀⠀⠀⠀⠀⠀⠀⠀⠀⠀⠀</a:t>
            </a:r>
            <a:br/>
            <a:r>
              <a:t>⠀⠀⠀⠀⠀⠀⠀⠀⠀⠀⠀⢕⢕⢕⢕⠀⠀⢕⢕⢕⢕⣕⣱⣼⣿⣿⣿⣿⣿⣿⣿⣿⣿⣿⣿⣿⣿⣿⣿⣿⡿⣿⣿⣿⢏⢜⢟⣿⣿⣿⣿⣿⣿⣿⢇⢕⣱⣕⢜⢿⣿⣿⢿⣿⣿⣿⣿⣿⣿⠀⠀⠀⠀⠀⠀⠀⠀⠀⠀⠀⠀</a:t>
            </a:r>
            <a:br/>
            <a:r>
              <a:t>⠀⠀⠀⠀⠀⠀⠀⠀⠀⠀⠀⢕⢕⢕⢕⢕⠀⢕⢕⣵⣿⣷⣷⣾⣿⣿⣿⣿⣿⣿⣿⣿⣿⣿⣿⣿⣿⣿⣿⣿⣾⣿⡿⢇⢕⣱⣷⣜⢝⢟⢻⢟⢏⢕⣕⣾⣿⣿⣷⡕⢜⢱⢜⣿⣿⣿⣿⣿⣿⠀⠀⠀⠀⠀⠀⠀⠀⠀⠀⠀⠀</a:t>
            </a:r>
            <a:br/>
            <a:r>
              <a:t>⠀⠀⠀⠀⠀⠀⠀⠀⠀⠀⠀⢕⢕⢕⢕⠀⠀⢕⢕⣿⣿⣿⣿⣿⣿⣿⣿⣾⣿⣿⣿⣿⣿⣿⣷⣿⣿⣿⣯⡝⢝⢕⢕⢕⣸⣿⣿⣿⢕⢕⡜⢕⢕⢜⣟⣿⣿⣿⣿⣧⣵⣜⢕⢜⢹⣿⣿⣿⣿⠀⠀⠀⠀⠀⠀⠀⠀⠀⠀⠀⠀</a:t>
            </a:r>
            <a:br/>
            <a:r>
              <a:t>⠀⠀⠀⠀⠀⠀⠀⠀⠀⠀⠀⢕⢕⢕⢕⠀⢕⢕⢕⣿⣿⣿⣿⣿⣿⣿⣿⣿⣿⣿⣿⣿⣿⣿⣿⣿⣿⣿⣷⡇⢕⢕⢕⣵⣼⣿⣿⣿⣿⣷⡵⢕⢕⣾⣿⣿⣿⣿⣿⣿⣻⣿⢧⢕⢸⣿⣿⣿⣿⠀⠀⠀⠀⠀⠀⠀⠀⠀⠀⠀⠀</a:t>
            </a:r>
            <a:br/>
            <a:r>
              <a:t>⠀⠀⠀⠀⠀⠀⠀⠀⠀⠀⠀⢕⢕⢕⢑⠀⢕⢕⢕⣿⣿⣿⣿⣿⣿⣿⣿⣿⣿⣿⣾⣿⣾⣿⣿⣿⣿⣿⡿⣿⢇⢕⢸⣿⣟⣫⣯⣝⣿⣿⣧⡕⢕⣿⣯⣿⣿⣿⣿⣿⣿⣿⡷⢕⢸⣿⣿⣿⣿⠀⠀⠀⠀⠀⠀⠀⠀⠀⠀⠀⠀</a:t>
            </a:r>
            <a:br/>
            <a:r>
              <a:t>⠀⠀⠀⠀⠀⠀⠀⠀⠀⠀⠀⢕⢕⢕⠑⠀⢕⢕⢕⣿⣿⣿⣿⣿⣿⣿⣿⣿⣿⢟⢿⢿⢿⣿⣿⣿⣿⣿⣿⣿⡇⢕⢸⣿⣿⣿⣿⣿⣿⣿⣿⣧⢕⣿⣿⣿⣿⣿⣿⣿⣿⣿⣿⢕⢸⣿⣿⣿⣿⠀⠀⠀⠀⠀⠀⠀⠀⠀⠀⠀⠀</a:t>
            </a:r>
            <a:br/>
            <a:r>
              <a:t>⠀⠀⠀⠀⠀⠀⠀⠀⠀⠀⠀⢕⢕⢕⠀⠀⢕⢕⢜⢝⢕⢹⣯⣽⣿⣿⣿⣿⣿⣿⣿⣿⣿⣿⣿⣿⣿⣿⣿⣿⣕⢕⢸⣿⣿⣿⣿⣽⣿⣿⣿⣻⢕⣿⣿⣿⣿⣿⣿⣿⣿⣿⣿⢕⢸⣿⣿⣿⣿⠀⠀⠀⠀⠀⠀⠀⠀⠀⠀⠀⠀</a:t>
            </a:r>
            <a:br/>
            <a:r>
              <a:t>⠀⠀⠀⠀⠀⠀⠀⠀⠀⠀⠀⢕⢕⢕⠀⠀⢕⢕⢕⢕⢕⣿⣿⣿⣿⣿⣿⣿⣿⣿⣿⣿⣿⣿⣿⣿⣿⣿⣿⣿⡿⢕⢸⣿⣿⣿⣿⣿⣿⣿⣯⣿⢕⣿⣿⣿⣿⣿⣿⣿⣿⣿⣿⢕⢕⣿⣿⣿⣿⠀⠀⠀⠀⠀⠀⠀⠀⠀⠀⠀⠀</a:t>
            </a:r>
            <a:br/>
            <a:r>
              <a:t>⠀⠀⠀⠀⠀⠀⠀⠀⠀⠀⠀⢕⢕⢕⠀⠀⢕⢕⢕⢕⢱⣿⣿⣿⣿⣿⣿⣿⣿⣿⣿⣿⣿⣿⣿⣿⣿⣿⣿⣿⡿⢕⢸⣿⣿⣿⣿⣿⣿⣿⣿⣿⢕⣿⣿⣿⣿⣿⣿⣿⣿⣿⣿⢇⢕⣿⣿⣿⣿⠀⠀⠀⠀⠀⠀⠀⠀⠀⠀⠀⠀</a:t>
            </a:r>
            <a:br/>
            <a:r>
              <a:t>⠀⠀⠀⠀⠀⠀⠀⠀⠀⠀⠀⢕⢕⢕⠐⠀⢕⢕⢕⢕⢸⣿⣿⣿⣿⣿⣿⣿⣿⣿⣿⣿⣿⣿⣿⣿⣿⢝⢝⢻⢟⢕⢸⣿⣿⣿⣿⣿⣿⣿⣿⣿⢕⢿⣿⣿⣿⣿⣿⣿⣿⣿⣿⡇⢕⣿⣿⣿⣿⠀⠀⠀⠀⠀⠀⠀⠀⠀⠀⠀⠀</a:t>
            </a:r>
            <a:br/>
            <a:r>
              <a:t>⠀⠀⠀⠀⠀⠀⠀⠀⠀⠀⠀⢕⢕⢕⢀⢕⢕⢕⠕⠕⢿⣿⣿⣿⣿⣿⣿⣿⣿⣿⣿⣿⣿⣿⣿⣿⢇⢕⢕⢕⢕⢕⢜⢟⢿⣿⣿⣿⣿⣿⣿⣿⢕⢿⣿⣿⣿⣿⣿⣿⣿⣿⣿⡇⢕⢸⣿⣿⣿⠀⠀⠀⠀⠀⠀⠀⠀⠀⠀⠀⠀</a:t>
            </a:r>
            <a:br/>
            <a:r>
              <a:t>⠀⠀⠀⠀⠀⠀⠀⠀⠀⠀⠀⢕⢕⢕⠔⠐⠁⠀⠀⠀⠑⢻⣿⣿⣿⣿⣿⣿⣿⣿⣿⣿⣿⣿⣿⡏⢕⢕⢕⢕⢕⠀⠁⢕⢕⢕⢜⢕⢻⢿⣯⣽⢕⢸⣿⣿⣿⣿⣿⣿⣿⣿⣿⣇⢕⢸⣿⣿⣿⠀⠀⠀⠀⠀⠀⠀⠀⠀⠀⠀⠀</a:t>
            </a:r>
            <a:br/>
            <a:r>
              <a:t>⠀⠀⠀⠀⠀⠀⠀⠀⠀⠀⠀⠑⠁⠀⠀⠀⠀⠀⠀⠀⠀⣿⣿⣿⣿⣿⣿⣿⣿⣿⣿⣿⣿⣿⣿⢇⢕⢕⢕⢕⠀⠀⠀⢕⢕⢕⢕⢕⢕⢕⢜⢝⢕⢸⣿⣾⣿⣾⣿⣾⣿⣾⣿⣷⢕⢸⣿⣿⣿⠀⠀⠀⠀⠀⠀⠀⠀⠀⠀⠀⠀</a:t>
            </a:r>
            <a:br/>
            <a:r>
              <a:t>⠀⠀⠀⠀⠀⠀⠀⠀⠀⠀⠀⠀⠀⠀⠀⠀⠀⠀⠀⠀⠀⠛⠛⠛⠛⠛⠛⠛⠛⠛⠛⠛⠛⠛⠋⠑⠑⠑⠑⠑⠀⠀⠐⠑⠑⠑⠑⠑⠑⠑⠑⠑⠑⠑⠛⠛⠛⠛⠛⠛⠛⠛⠛⠛⠑⠘⠛⠛⠛⠀⠀⠀⠀⠀⠀⠀⠀⠀⠀⠀⠀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⠀⠀⠀⠀⠀⠀⠀⠀⠀⠀⠀⣿⣿⣿⣿⣿⣿⣿⣿⣿⣿⣿⣿⣿⣿⣿⣿⣿⣿⣿⣿⣿⣿⣿⣿⣿⣿⣿⣿⣿⣿⣿⣿⣿⣿⣿⣿⣿⣿⣿⣧⢗⢕⢕⢕⢕⢕⢕⢕⢕⢕⢕⢕⢕⢕⢕⢕⢕⢕⠀⠀⠀⠀⠀⠀⠀⠀⠀⠀⠀⠀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⠀⠀⠀⠀⠀⠀⠀⠀⠀⠀⠀⣿⣿⣿⣿⣿⣿⣿⣿⣿⣿⣿⣿⣿⣿⣿⣿⣿⣿⣿⣿⣿⣿⣿⣿⣿⣿⣿⣿⣿⣿⣿⣿⣿⣿⣿⣿⣿⣿⣿⣿⣇⡕⢕⢕⢕⢕⢕⢕⢕⢕⢕⢕⢕⢕⢕⢕⢕⢕⠀⠀⠀⠀⠀⠀⠀⠀⠀⠀⠀⠀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⠀⠀⠀⠀⠀⠀⠀⠀⠀⠀⠀⣿⣿⣿⣿⣿⣿⣿⣿⣿⣿⣿⣿⣿⣿⣿⣿⣿⣿⣿⣿⣿⣿⣿⣿⣿⣿⣿⣿⣿⣿⣿⣿⣿⣿⣿⣿⣿⣿⣿⣾⣿⣾⣷⣕⢕⢕⢕⢕⢕⢕⢕⢕⢕⢕⢕⢕⢕⢕⠀⠀⠀⠀⠀⠀⠀⠀⠀⠀⠀⠀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⠀⠀⠀⠀⠀⠀⠀⠀⠀⠀⠀⣿⣿⣿⣿⣿⣿⣿⣿⣿⣿⣿⣿⣿⣿⣿⣿⣿⣿⣿⣿⣿⣿⣿⣿⣿⣿⣿⣿⣿⣿⣿⣿⣿⣿⣿⣿⣿⣿⣿⣿⣿⣿⣿⣿⣼⣵⣵⣱⢕⢕⢕⢕⢕⢕⢕⢕⢕⢕⠀⠀⠀⠀⠀⠀⠀⠀⠀⠀⠀⠀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⠀⠀⠀⠀⠀⠀⠀⠀⠀⠀⠀⣿⣿⣿⣿⣿⣿⣿⣿⣿⣿⣿⣿⣿⣿⣿⣿⣿⣿⣿⣿⣿⣿⣿⣿⣿⣿⣿⣿⣿⣿⣿⣿⣿⣿⣿⣿⣿⣿⣿⣿⣿⣿⣿⣿⣟⣿⣷⢜⢕⢕⢕⢕⢕⢕⢕⢕⢕⢕⠀⠀⠀⠀⠀⠀⠀⠀⠀⠀⠀⠀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⠀⠀⠀⠀⠀⠀⠀⠀⠀⠀⠀⣿⣿⣿⣿⣿⣿⣿⣿⣿⣿⣿⣿⣿⣿⣿⣿⣿⣿⣿⣿⣿⣿⣿⣿⣿⣿⣿⣿⣿⣿⣿⣿⣿⣿⣿⣿⣿⣿⣿⣿⣿⣿⣿⣿⣿⢹⣷⡧⢕⢕⢕⢕⢕⢕⢕⢕⢕⢕⠀⠀⠀⠀⠀⠀⠀⠀⠀⠀⠀⠀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⠀⠀⠀⠀⠀⠀⠀⠀⠀⠀⠀⣿⣿⣿⣿⣿⣿⣿⣿⣿⣿⣿⣿⣿⣿⣿⣿⣿⣿⣿⣿⣿⣿⣿⣿⣿⣿⣿⣿⣿⣿⣿⣿⣿⣿⣿⣿⣿⣿⣿⢏⣝⣿⣿⣿⣿⣿⣿⣿⣷⣧⡕⢕⢕⢕⢕⢕⢕⢕⠀⠀⠀⠀⠀⠀⠀⠀⠀⠀⠀⠀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⠀⠀⠀⠀⠀⠀⠀⠀⠀⠀⠀⣿⣿⣿⣿⣿⣿⣿⣿⣿⣿⣿⣿⣿⣿⣿⣿⣿⣿⣿⣿⣿⣿⣿⣿⣿⣿⣿⣿⣿⣿⣿⣿⣿⣿⣿⣿⣿⣿⣧⣷⣿⣿⣿⣿⣯⣿⣿⣿⣿⣿⣧⣵⡕⢕⢕⢕⢕⢕⠀⠀⠀⠀⠀⠀⠀⠀⠀⠀⠀⠀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⠀⠀⠀⠀⠀⠀⠀⠀⠀⠀⠀⣿⣿⣿⣿⣿⣿⣿⣿⣿⣿⣿⣿⣿⣿⣿⣿⣿⣿⣿⣿⣿⣿⣿⣿⣿⣿⣿⣿⣿⣿⣿⣿⣿⣿⣿⣿⣿⡿⢱⣾⣿⣿⣿⣿⣿⣿⣿⣿⣿⣿⣏⢝⢵⢕⢕⢕⢕⢕⠀⠀⠀⠀⠀⠀⠀⠀⠀⠀⠀⠀</a:t>
            </a:r>
            <a:br/>
            <a:r>
              <a:t>⠀⠀⠀⠀⠀⠀⠀⠀⠀⠀⠀⣿⣿⣿⣿⣿⣿⣿⣿⣿⣿⣿⣿⣯⣿⣿⣿⣿⣿⣿⣿⣿⣿⣿⣿⣿⣿⣿⣿⣿⣿⣿⣿⣿⣿⣿⣿⡏⢕⢕⢜⣿⣿⣿⡿⣷⣱⣿⢏⣵⣱⣵⣵⣵⣕⢕⢱⡵⢕⠀⠀⠀⠀⠀⠀⠀⠀⠀⠀⠀⠀</a:t>
            </a:r>
            <a:br/>
            <a:r>
              <a:t>⠀⠀⠀⠀⠀⠀⠀⠀⠀⠀⠀⣿⣿⣿⣿⣿⣿⣿⣿⣿⣿⣿⡟⢏⢗⣿⣿⣿⣿⣿⣿⣿⣿⣿⣿⣿⣿⣿⣿⣿⣿⣿⣿⣿⣿⣿⡝⢗⢕⢕⢕⢸⢕⢸⢕⢕⢿⡟⢻⣟⣿⣿⣿⣿⡏⢕⢵⣽⢕⠀⠀⠀⠀⠀⠀⠀⠀⠀⠀⠀⠀</a:t>
            </a:r>
            <a:br/>
            <a:r>
              <a:t>⠀⠀⠀⠀⠀⠀⠀⠀⠀⠀⠀⣿⣿⣿⣿⣿⣿⣿⣿⣿⣿⣿⣗⢕⢜⢳⣿⣿⣿⣿⣿⣿⣿⣿⣿⣿⣿⣿⣿⣿⣿⣿⣿⣿⣿⣿⢵⢕⢕⢕⢕⢕⣵⢸⢕⢷⣵⣧⣸⣿⣿⣿⣿⣿⢿⢷⢵⢕⢕⠀⠀⠀⠀⠀⠀⠀⠀⠀⠀⠀⠀</a:t>
            </a:r>
            <a:br/>
            <a:r>
              <a:t>⠀⠀⠀⠀⠀⠀⠀⠀⠀⠀⠀⣿⣿⡏⢝⢝⣿⣿⣿⣿⣿⣿⣿⣕⢱⢜⢻⣿⣿⣿⣿⣿⣿⣿⣿⣿⣿⣿⣿⣿⣿⣿⣿⣿⣿⣯⣕⡕⢕⢕⢕⢸⣟⣿⡕⢜⣿⣿⣿⣿⣿⣿⣿⣿⣿⣿⣿⣿⣿⠀⠀⠀⠀⠀⠀⠀⠀⠀⠀⠀⠀</a:t>
            </a:r>
            <a:br/>
            <a:r>
              <a:t>⠀⠀⠀⠀⠀⠀⠀⠀⠀⠀⠀⣿⣿⡗⢕⢕⣿⣿⣿⣿⣿⣿⣿⣗⢕⢇⢸⣿⣿⣿⣿⣿⣿⣿⣿⣿⣿⣿⣿⣿⣿⣿⣿⣿⣿⣿⣿⣿⣷⣷⣧⣼⣿⣾⢕⢕⣿⣿⣿⣿⣿⣿⣿⣿⣿⣿⣿⣿⣿⠀⠀⠀⠀⠀⠀⠀⠀⠀⠀⠀⠀</a:t>
            </a:r>
            <a:br/>
            <a:r>
              <a:t>⠀⠀⠀⠀⠀⠀⠀⠀⠀⠀⠀⣿⣿⡇⢕⢕⣿⣿⣿⣿⣿⣿⣿⣿⣧⢕⣸⣿⣿⣿⣿⣿⣿⣿⣿⣿⣿⣿⣿⣿⣿⣿⣿⣿⣿⣿⣿⣿⣿⣿⣿⣿⣿⢿⢸⢕⣻⣿⣿⣿⢿⣿⣿⣿⣿⣿⣿⣿⣿⠀⠀⠀⠀⠀⠀⠀⠀⠀⠀⠀⠀</a:t>
            </a:r>
            <a:br/>
            <a:r>
              <a:t>⠀⠀⠀⠀⠀⠀⠀⠀⠀⠀⠀⣿⣿⡇⢕⢕⣿⣿⣿⣿⣿⣿⣿⣿⡫⢱⣿⣿⣿⣿⣿⣿⣿⣿⣿⣿⣿⣿⣿⣿⣿⣿⣿⣿⣿⣿⣿⣿⣹⣿⣿⣿⣿⣼⢕⣼⣿⣿⣿⡟⣽⣿⣿⣿⣿⣿⣿⣿⣿⠀⠀⠀⠀⠀⠀⠀⠀⠀⠀⠀⠀</a:t>
            </a:r>
            <a:br/>
            <a:r>
              <a:t>⠀⠀⠀⠀⠀⠀⠀⠀⠀⠀⠀⣿⣿⡇⢕⢕⣿⣿⣿⣿⣿⣿⣿⣿⣵⣼⣿⣿⣿⣿⣿⣿⣿⣿⣿⣿⣿⣿⣿⣿⣿⣿⣿⣿⣿⣿⣿⣿⡯⣿⣿⣿⣯⢿⢕⣿⣿⣾⣷⡇⣿⣿⣿⣿⣿⣿⣿⣿⣿⠀⠀⠀⠀⠀⠀⠀⠀⠀⠀⠀⠀</a:t>
            </a:r>
            <a:br/>
            <a:r>
              <a:t>⠀⠀⠀⠀⠀⠀⠀⠀⠀⠀⠀⣿⣿⡇⢕⢕⣿⣿⣿⣿⣿⣿⣿⣿⣿⣿⣿⣿⣿⣿⣿⣿⣿⣿⣿⣿⣿⣿⣿⣿⣿⣿⣿⣿⣿⣿⣿⣿⣷⢿⣿⢟⢻⢿⢕⣿⣿⣿⣿⡇⣿⣿⣿⣿⣿⣿⣿⣿⣿⠀⠀⠀⠀⠀⠀⠀⠀⠀⠀⠀⠀</a:t>
            </a:r>
            <a:br/>
            <a:r>
              <a:t>⠀⠀⠀⠀⠀⠀⠀⠀⠀⠀⠀⣿⣿⡇⢕⢕⣿⣿⣿⣿⣿⣿⣿⣯⣿⣽⣿⣿⣿⣿⣿⣿⣿⣿⣿⣿⣿⣿⣿⣿⣿⣿⣿⣿⣿⣿⣿⣷⣧⢱⣾⢷⢿⢿⢸⠿⢿⢿⣿⡇⣿⣿⣿⣿⣿⣿⣿⣿⣿⠀⠀⠀⠀⠀⠀⠀⠀⠀⠀⠀⠀</a:t>
            </a:r>
            <a:br/>
            <a:r>
              <a:t>⠀⠀⠀⠀⠀⠀⠀⠀⠀⠀⠀⣿⣿⡇⢕⢕⣿⣿⣿⣿⣿⣿⣿⣿⣿⣿⣿⣿⣿⣿⣿⣿⣿⣿⣿⣿⣿⣿⣿⣿⣿⣿⣿⣿⣿⣿⣿⣿⣿⢱⣷⣿⢽⣽⢸⣽⣽⣽⣽⡇⣿⣿⣿⣿⣿⣿⣿⣿⣿⠀⠀⠀⠀⠀⠀⠀⠀⠀⠀⠀⠀</a:t>
            </a:r>
            <a:br/>
            <a:r>
              <a:t>⠀⠀⠀⠀⠀⠀⠀⠀⠀⠀⠀⣿⣿⡇⢕⢸⣿⣿⣿⣿⣿⣿⣿⣿⣿⣿⣿⣿⣿⣿⣿⣿⣿⣿⣿⣿⣿⣿⣿⣿⣿⣿⣿⣿⣿⣿⣿⣿⣿⢱⢕⢕⢗⢗⢕⢖⢖⢖⢞⣳⣿⣿⣿⣿⣿⣿⣿⣿⣿⠀⠀⠀⠀⠀⠀⠀⠀⠀⠀⠀⠀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⠀⠀⠀⠀⠀⠀⠀⠀⠀⠀⠀⣿⣿⣿⣿⣿⣿⣿⣿⣿⣿⣿⣿⣿⣿⣿⣿⣿⣿⣿⣿⣿⣿⣿⣿⣿⣿⣿⣿⣿⣿⣿⣿⣿⣿⣿⣿⣿⣿⢱⢕⣿⢕⣷⢕⣾⣿⣿⣿⣿⣿⣿⣿⣿⣿⣿⣿⣿⣿⠀⠀⠀⠀⠀⠀⠀⠀⠀⠀⠀⠀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⠀⠀⠀⠀⠀⠀⠀⠀⠀⠀⠀⠛⠛⠛⠛⠛⠛⠛⠛⠛⠛⠛⠛⠛⠛⠛⠛⠛⠛⠛⠛⠛⠛⠛⠛⠛⠛⠛⠛⠛⠛⠛⠛⠛⠛⠛⠛⠛⠋⠘⠘⠛⠑⠛⠑⠛⠛⠛⠛⠛⠛⠛⠛⠛⠛⠛⠛⠛⠛⠀⠀⠀⠀⠀⠀⠀⠀⠀⠀⠀⠀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⠀⠀⠀⠀⠀⠀⠀⠀⠀⠀⠀⣿⣿⣿⣿⣿⣿⣿⣿⣿⣿⣿⣿⣿⣿⣿⣿⣿⣿⣿⣿⣿⣿⣿⣿⣿⣿⣿⣿⣿⣿⣿⣿⣿⣿⣿⣿⣿⣿⣿⣿⣏⢕⢕⢕⢕⢕⢕⢕⢕⢕⢕⢕⢕⢕⢕⢕⢕⢕⠀⠀⠀⠀⠀⠀⠀⠀⠀⠀⠀⠀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⠀⠀⠀⠀⠀⠀⠀⠀⠀⠀⠀⣿⣿⣿⣿⣿⣿⣿⣿⣿⣿⣿⣿⣿⣿⣿⣿⣿⣿⣿⣿⣿⣿⣿⣿⣿⣿⣿⣿⣿⣿⣿⣿⣿⣿⣿⣿⣿⣿⣿⣿⣿⣿⣵⡇⢕⢕⢕⢕⢕⢕⢕⢕⢕⢕⢕⢕⢕⢕⠀⠀⠀⠀⠀⠀⠀⠀⠀⠀⠀⠀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⠀⠀⠀⠀⠀⠀⠀⠀⠀⠀⠀⣿⣿⣿⣿⣿⣿⣿⣿⣿⣿⣿⣿⣿⣿⣿⣿⣿⣿⣿⣿⣿⣿⣿⣿⣿⣿⣿⣿⣿⣿⣿⣿⣿⣿⣿⣿⣿⣿⣿⣿⣿⣿⣿⣕⣕⣵⢧⢵⢕⢕⢕⢕⢕⢕⢕⢕⢕⢕⠀⠀⠀⠀⠀⠀⠀⠀⠀⠀⠀⠀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⠀⠀⠀⠀⠀⠀⠀⠀⠀⠀⠀⣿⣿⣿⣿⣿⣿⣿⣿⣿⣿⣿⣿⣿⣿⣿⣿⣿⣿⣿⣿⣿⣿⣿⣿⣿⣿⣿⣿⣿⣿⣿⣿⣿⣿⣿⣿⣿⣿⣿⣿⣿⣿⣿⣿⢟⡟⡷⢕⢕⢕⢕⢕⢕⢕⢕⢕⢕⢕⠀⠀⠀⠀⠀⠀⠀⠀⠀⠀⠀⠀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⠀⠀⠀⠀⠀⠀⠀⠀⠀⠀⠀⣿⣿⣿⣿⣿⣿⣿⣿⣿⣿⣿⣿⣿⣿⣿⣿⣿⣿⣿⣿⣿⣿⣿⣿⣿⣿⣿⣿⣿⣿⣿⣿⣿⣿⣿⣿⣿⣿⣿⣿⣿⣿⣿⣿⣿⣝⣻⣧⡕⢕⢕⢕⢕⢕⢕⢕⢕⢕⠀⠀⠀⠀⠀⠀⠀⠀⠀⠀⠀⠀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⠀⠀⠀⠀⠀⠀⠀⠀⠀⠀⠀⣿⣿⣿⣿⣿⣿⣿⣿⣿⣿⣿⣿⣿⣿⣿⣿⣿⣿⣿⣿⣿⣿⣿⣿⣿⣿⣿⣿⣿⣿⣿⣿⣿⣿⣿⣿⣿⣿⣿⢏⣝⣿⣿⣿⣿⣿⣿⣧⣽⣜⢕⢕⢕⢕⢕⢕⢕⢕⠀⠀⠀⠀⠀⠀⠀⠀⠀⠀⠀⠀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⠀⠀⠀⠀⠀⠀⠀⠀⠀⠀⠀⣿⣿⣿⣿⣿⣿⣿⣿⣿⣿⣿⣿⣿⣿⣿⣿⣿⣿⣿⣿⣿⣿⣿⣿⣿⣿⣿⣿⣿⣿⣿⣿⣿⣿⣿⣿⣿⣿⣧⢾⣿⣿⣿⣿⣿⣿⣿⣿⣿⣿⣷⣧⢕⢕⢕⢕⢕⢕⠀⠀⠀⠀⠀⠀⠀⠀⠀⠀⠀⠀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⠀⠀⠀⠀⠀⠀⠀⠀⠀⠀⠀⣿⣿⣿⣿⣿⣿⣿⣿⣿⣿⣿⣿⣿⣿⣿⣿⣿⣿⣿⣿⣿⣿⣿⣿⣿⣿⣿⣿⣿⣿⣿⣿⣿⣿⣿⣿⣿⡿⡇⢮⣿⣿⣟⣿⣿⣿⣿⣿⣿⣿⡏⢕⢕⢕⢕⢕⢕⢕⠀⠀⠀⠀⠀⠀⠀⠀⠀⠀⠀⠀</a:t>
            </a:r>
            <a:br/>
            <a:r>
              <a:t>⠀⠀⠀⠀⠀⠀⠀⠀⠀⠀⠀⣿⣿⣿⣿⣿⣿⣿⣿⣿⣿⣿⣿⣻⢿⣿⣿⣿⣿⣿⣿⣿⣿⣿⣿⣿⣿⣿⣿⣿⣿⣿⣿⣿⣿⣿⣿⡯⢕⢕⢕⢻⢿⢿⢿⢿⣳⡿⢹⣵⣵⣵⣵⣵⣕⢕⢕⢕⢜⠀⠀⠀⠀⠀⠀⠀⠀⠀⠀⠀⠀</a:t>
            </a:r>
            <a:br/>
            <a:r>
              <a:t>⠀⠀⠀⠀⠀⠀⠀⠀⠀⠀⠀⣿⣿⣿⣿⣿⣿⣿⣿⣿⣿⣿⣽⢇⢽⢿⣿⣿⣿⣿⣿⣿⣿⣿⣿⣿⣿⣿⣿⣿⣿⣿⣿⣿⣿⣯⡟⢕⢕⢕⢕⢕⡕⢕⢕⢜⢿⣟⢹⢯⣽⣿⣿⣿⣏⢕⢕⢇⢕⠀⠀⠀⠀⠀⠀⠀⠀⠀⠀⠀⠀</a:t>
            </a:r>
            <a:br/>
            <a:r>
              <a:t>⠀⠀⠀⠀⠀⠀⠀⠀⠀⠀⠀⣿⣿⣿⣿⣿⣿⣿⣿⣿⣿⣿⣿⡕⢜⢻⣿⣿⣿⣿⣿⣿⣿⣿⣿⣿⣿⣿⣿⣿⣿⣿⣿⣿⣿⣿⢇⢕⢕⢕⢕⡕⡕⢕⢜⢻⣿⣷⣾⣽⣿⣿⣿⣿⣿⣷⣗⣕⣱⠀⠀⠀⠀⠀⠀⠀⠀⠀⠀⠀⠀</a:t>
            </a:r>
            <a:br/>
            <a:r>
              <a:t>⠀⠀⠀⠀⠀⠀⠀⠀⠀⠀⠀⣿⣿⣿⣿⣿⡟⢕⢕⢹⣿⣿⣿⢇⢕⡕⢿⣿⣿⣿⣿⣿⣿⣿⣿⣿⣿⣿⣿⣿⣿⣿⣿⣿⣿⣿⣇⣕⢕⢕⢕⢕⣷⢱⢕⢜⣿⣿⣿⣿⣿⣿⣿⣿⣿⣿⣿⣿⣿⠀⠀⠀⠀⠀⠀⠀⠀⠀⠀⠀⠀</a:t>
            </a:r>
            <a:br/>
            <a:r>
              <a:t>⠀⠀⠀⠀⠀⠀⠀⠀⠀⠀⠀⣿⣿⣿⣿⣿⡟⢕⢕⢺⣿⣿⣿⣷⢕⢕⢸⣿⣿⣿⣿⣿⣿⣿⣿⣿⣿⣿⣿⣿⣿⣿⣿⣿⣿⣿⣿⣿⣿⣷⣷⣷⣿⣷⢕⢕⣿⣿⣿⣿⣿⣿⣿⣿⣿⣿⣿⣿⣿⠀⠀⠀⠀⠀⠀⠀⠀⠀⠀⠀⠀</a:t>
            </a:r>
            <a:br/>
            <a:r>
              <a:t>⠀⠀⠀⠀⠀⠀⠀⠀⠀⠀⠀⣿⣿⣿⣿⣿⡇⢕⢕⢸⣿⣿⣿⣿⣷⢕⢺⣿⣿⣿⣿⣿⣿⣿⣿⣿⣿⣿⣿⣿⣿⣿⣿⣿⣿⣿⣿⣿⡿⣿⣿⣿⡿⢜⡟⢕⣿⣿⣿⣿⣿⣿⣿⣿⣿⣿⣿⣿⣿⠀⠀⠀⠀⠀⠀⠀⠀⠀⠀⠀⠀</a:t>
            </a:r>
            <a:br/>
            <a:r>
              <a:t>⠀⠀⠀⠀⠀⠀⠀⠀⠀⠀⠀⣿⣿⣿⣿⣿⡇⢕⢕⢸⣿⣿⣿⣿⢇⢕⣿⣿⣿⣿⣿⣿⣿⣿⣿⣿⣿⣿⣿⣿⣿⣿⣿⣿⣿⣿⣿⣿⣿⢻⣿⣿⣷⣼⣵⢕⡿⣿⣿⣿⡏⣿⣿⣿⣿⣿⣿⣿⣿⠀⠀⠀⠀⠀⠀⠀⠀⠀⠀⠀⠀</a:t>
            </a:r>
            <a:br/>
            <a:r>
              <a:t>⠀⠀⠀⠀⠀⠀⠀⠀⠀⠀⠀⣿⣿⣿⣿⣿⡇⢕⢕⢸⣿⣿⣿⣿⣵⣼⣿⣿⣿⣿⣿⣿⣿⣿⣿⣿⣿⣿⣿⣿⣿⣿⣿⣿⣿⣿⣿⣿⣿⣿⣿⣿⡿⣝⡿⢕⣿⣿⣾⣿⡇⣿⣿⣿⣿⣿⣿⣿⣿⠀⠀⠀⠀⠀⠀⠀⠀⠀⠀⠀⠀</a:t>
            </a:r>
            <a:br/>
            <a:r>
              <a:t>⠀⠀⠀⠀⠀⠀⠀⠀⠀⠀⠀⣿⣿⣿⣿⣿⡇⢕⢕⣸⣿⣿⣿⣿⣿⣿⣿⣿⣿⣿⣿⣿⣿⣿⣿⣿⣿⣿⣿⣿⣿⣿⣿⣿⣿⣿⣿⣿⣿⡇⣿⢟⢻⣿⣿⢱⣿⣿⣿⣿⡇⣿⣿⣿⣿⣿⣿⣿⣿⠀⠀⠀⠀⠀⠀⠀⠀⠀⠀⠀⠀</a:t>
            </a:r>
            <a:br/>
            <a:r>
              <a:t>⠀⠀⠀⠀⠀⠀⠀⠀⠀⠀⠀⣿⣿⣿⣿⣿⣿⢕⢕⣿⣿⣿⣿⣿⣿⣿⣿⣿⣿⣿⣿⣿⣿⣿⣿⣿⣿⣿⣿⣿⣿⣿⣿⣿⣿⣿⣿⣷⣷⣷⢸⡷⢿⢯⢽⢸⢿⢿⢿⣿⡇⣿⣿⣿⣿⣿⣿⣿⣿⠀⠀⠀⠀⠀⠀⠀⠀⠀⠀⠀⠀</a:t>
            </a:r>
            <a:br/>
            <a:r>
              <a:t>⠀⠀⠀⠀⠀⠀⠀⠀⠀⠀⠀⣿⣿⣿⣿⣿⣷⢕⢕⣿⣿⣿⣿⣿⣿⣿⣿⣿⣿⣿⣿⣿⣿⣿⣿⣿⣿⣿⣿⣿⣿⣿⣿⣿⣿⣿⣿⣿⣿⣿⢸⣷⡾⢽⢽⢸⣽⣽⣽⣽⡇⣿⣿⣿⣿⣿⣿⣿⣿⠀⠀⠀⠀⠀⠀⠀⠀⠀⠀⠀⠀</a:t>
            </a:r>
            <a:br/>
            <a:r>
              <a:t>⠀⠀⠀⠀⠀⠀⠀⠀⠀⠀⠀⣿⣿⣿⣿⣿⣿⢕⢕⣿⣿⣿⣿⣿⣿⣿⣿⣿⣿⣿⣿⣿⣿⣿⣿⣿⣿⣿⣿⣿⣿⣿⣿⣿⣿⣿⣿⣿⣿⣿⢸⢕⢕⢗⢗⢕⢗⢖⢖⢞⣳⣿⣿⣿⣿⣿⣿⣿⣿⠀⠀⠀⠀⠀⠀⠀⠀⠀⠀⠀⠀</a:t>
            </a:r>
            <a:br/>
            <a:r>
              <a:t>⠀⠀⠀⠀⠀⠀⠀⠀⠀⠀⠀⣿⣿⣿⣿⣿⣿⣷⣾⣿⣿⣿⣿⣿⣿⣿⣿⣿⣿⣿⣿⣿⣿⣿⣿⣿⣿⣿⣿⣿⣿⣿⣿⣿⣿⣿⣿⣿⣿⡟⢸⢜⣿⢕⣿⢕⣿⣿⣿⣿⣿⣿⣿⣿⣿⣿⣿⣿⣿⠀⠀⠀⠀⠀⠀⠀⠀⠀⠀⠀⠀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⠀⠀⠀⠀⠀⠀⠀⠀⠀⠀⠀⠛⠛⠛⠛⠛⠛⠛⠛⠛⠛⠛⠛⠛⠛⠛⠛⠛⠛⠛⠛⠛⠛⠛⠛⠛⠛⠛⠛⠛⠛⠛⠛⠛⠛⠛⠛⠛⠛⠃⠛⠘⠛⠑⠛⠑⠛⠛⠛⠛⠛⠛⠛⠛⠛⠛⠛⠛⠛⠀⠀⠀⠀⠀⠀⠀⠀⠀⠀⠀⠀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⠀⠀⠀⠀⠀⠀⠀⠀⠀⠀⠀⣿⣿⣿⣿⣿⣿⣿⣿⣿⣿⣿⣿⣿⣿⣿⣿⣿⣿⣿⣿⣿⣿⣿⣿⣿⣿⣿⣿⣿⣿⣿⣿⣿⣿⣿⣿⣿⣿⣿⣿⣿⢟⢕⢕⢕⢕⢕⢕⢕⢕⢕⢕⢕⢕⢕⢕⢕⢕⠀⠀⠀⠀⠀⠀⠀⠀⠀⠀⠀⠀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⠀⠀⠀⠀⠀⠀⠀⠀⠀⠀⠀⣿⣿⣿⣿⣿⣿⣿⣿⣿⣿⣿⣿⣿⣿⣿⣿⣿⣿⣿⣿⣿⣿⣿⣿⣿⣿⣿⣿⣿⣿⣿⣿⣿⣿⣿⣿⣿⣿⣿⣿⣏⡕⢕⢕⢕⢕⢕⢕⢕⢕⢕⢕⢕⢕⢕⢕⢕⢕⠀⠀⠀⠀⠀⠀⠀⠀⠀⠀⠀⠀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⠀⠀⠀⠀⠀⠀⠀⠀⠀⠀⠀⣿⣿⣿⣿⣿⣿⣿⣿⣿⣿⣿⣿⣿⣿⣿⣿⣿⣿⣿⣿⣿⣿⣿⣿⣿⣿⣿⣿⣿⣿⣿⣿⣿⣿⣿⣿⣿⣿⣿⣿⣿⣿⣿⣕⢕⣱⡇⢵⢕⢕⢕⢕⢕⢕⢕⢕⢕⢕⠀⠀⠀⠀⠀⠀⠀⠀⠀⠀⠀⠀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⠀⠀⠀⠀⠀⠀⠀⠀⠀⠀⠀⣿⣿⣿⣿⣿⣿⣿⣿⣿⣿⣿⣿⣿⣿⣿⣿⣿⣿⣿⣿⣿⣿⣿⣿⣿⣿⣿⣿⣿⣿⣿⣿⣿⣿⣿⣿⣿⣿⣿⣿⣿⣿⣿⣿⡟⣿⣿⢕⢕⢕⢕⢕⢕⢕⢕⢕⢕⢕⠀⠀⠀⠀⠀⠀⠀⠀⠀⠀⠀⠀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⠀⠀⠀⠀⠀⠀⠀⠀⠀⠀⠀⣿⣿⣿⣿⣿⣿⣿⣿⣿⣿⣿⣿⣿⣿⣿⣿⣿⣿⣿⣿⣿⣿⣿⣿⣿⣿⣿⣿⣿⣿⣿⣿⣿⣿⣿⣿⣿⣿⣿⣿⣿⣿⣿⣿⣧⣕⣽⣷⡕⢕⢕⢕⢕⢕⢕⢕⢕⢕⠀⠀⠀⠀⠀⠀⠀⠀⠀⠀⠀⠀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⠀⠀⠀⠀⠀⠀⠀⠀⠀⠀⠀⣿⣿⣿⣿⣿⣿⣿⣿⣿⣿⣿⣿⣿⣿⣿⣿⣿⣿⣿⣿⣿⣿⣿⣿⣿⣿⣿⣿⣿⣿⣿⣿⣿⣿⣿⣿⣿⣿⣿⢟⣝⣿⣿⣿⣿⣿⣿⣷⣟⣱⢕⢕⢕⢕⢕⢕⢕⢕⠀⠀⠀⠀⠀⠀⠀⠀⠀⠀⠀⠀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⠀⠀⠀⠀⠀⠀⠀⠀⠀⠀⠀⣿⣿⣿⣿⣿⣿⣿⣿⣿⣿⣿⣿⣿⣿⣿⣿⣿⣿⣿⣿⣿⣿⣿⣿⣿⣿⣿⣿⣿⣿⣿⣿⣿⣿⣿⣿⣿⣿⣿⢷⣿⣿⣿⣿⣿⣿⣿⣿⣿⣿⣷⣷⢕⢕⢕⢕⢕⢕⠀⠀⠀⠀⠀⠀⠀⠀⠀⠀⠀⠀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⠀⠀⠀⠀⠀⠀⠀⠀⠀⠀⠀⣿⣿⣿⣿⣿⣿⣿⣿⣿⣿⣿⣿⣿⣿⣿⣿⣿⣿⣿⣿⣿⣿⣿⣿⣿⣿⣿⣿⣿⣿⣿⣿⣿⣿⣿⣿⣿⡿⢣⡷⣿⣿⣿⣿⣿⣿⣿⣿⣿⣿⡏⢕⢕⢕⢕⢕⢕⢕⠀⠀⠀⠀⠀⠀⠀⠀⠀⠀⠀⠀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⠀⠀⠀⠀⠀⠀⠀⠀⠀⠀⠀⣿⣿⣿⣿⣿⣿⣿⣿⣿⣿⣿⣿⣿⣿⣿⣿⣿⣿⣿⣿⣿⣿⣿⣿⣿⣿⣿⣿⣿⣿⣿⣿⣿⣿⣿⣿⡟⢕⢕⢕⢻⢟⢟⢟⢗⣽⣿⣱⣵⣵⣵⣷⣧⣵⢕⢕⢇⢜⠀⠀⠀⠀⠀⠀⠀⠀⠀⠀⠀⠀</a:t>
            </a:r>
            <a:br/>
            <a:r>
              <a:t>⠀⠀⠀⠀⠀⠀⠀⠀⠀⠀⠀⣿⣿⣿⣿⣿⣿⣿⣿⣿⣿⣿⣿⡫⢝⣿⣿⣿⣿⣿⣿⣿⣿⣿⣿⣿⣿⣿⣿⣿⣿⣿⣿⣿⣿⣷⡝⢕⢕⢕⢕⢜⡕⢕⢕⢜⣟⣯⣹⣝⣿⣿⣿⣿⣿⡕⢷⢕⢱⠀⠀⠀⠀⠀⠀⠀⠀⠀⠀⠀⠀</a:t>
            </a:r>
            <a:br/>
            <a:r>
              <a:t>⠀⠀⠀⠀⠀⠀⠀⠀⠀⠀⠀⣿⣿⣿⣿⣿⣿⣿⣿⣿⣿⣿⣿⡇⢕⢫⣿⣿⣿⣿⣿⣿⣿⣿⣿⣿⣿⣿⣿⣿⣿⣿⣿⣿⣟⣿⢇⢕⢕⢕⢕⢕⡕⢕⢜⢹⣻⣟⣝⣞⣿⣿⣿⣿⣿⣧⣷⣇⣱⠀⠀⠀⠀⠀⠀⠀⠀⠀⠀⠀⠀</a:t>
            </a:r>
            <a:br/>
            <a:r>
              <a:t>⠀⠀⠀⠀⠀⠀⠀⠀⠀⠀⠀⢑⢸⣿⣿⣿⣿⣿⡇⢕⢕⣿⣯⢇⢱⢕⢻⣿⣿⣿⣿⣿⣿⣿⣿⣿⣿⣿⣿⣿⣿⣿⣿⣿⣿⣿⣵⣇⡕⢕⢕⢕⣿⢕⡕⢜⣿⣿⣿⣿⣿⣿⣿⣿⣿⣿⣿⣿⣿⠀⠀⠀⠀⠀⠀⠀⠀⠀⠀⠀⠀</a:t>
            </a:r>
            <a:br/>
            <a:r>
              <a:t>⠀⠀⠀⠀⠀⠀⠀⠀⠀⠀⠀⠑⢹⣿⣿⣿⣿⣿⡗⢕⢕⣿⣿⣷⢕⢕⢸⣿⣿⣿⣿⣿⣿⣿⣿⣿⣿⣿⣿⣿⣿⣿⣿⣿⣿⣿⣿⣿⣿⣷⣷⣷⣿⢕⣧⢕⣿⣿⣿⣿⣿⣿⣿⣿⣿⣿⣿⣿⣿⠀⠀⠀⠀⠀⠀⠀⠀⠀⠀⠀⠀</a:t>
            </a:r>
            <a:br/>
            <a:r>
              <a:t>⠀⠀⠀⠀⠀⠀⠀⠀⠀⠀⠀⠐⢸⣿⣿⣿⣿⣿⡇⢕⢕⣿⣿⣿⡷⢕⢸⣿⣿⣿⣿⣿⣿⣿⣿⣿⣿⣿⣿⣿⣿⣿⣿⣿⣿⣿⣿⣿⣿⢿⣿⣿⡟⢱⡟⢕⣿⣿⣿⣿⣿⡿⣿⣿⣿⣿⣿⣿⣿⠀⠀⠀⠀⠀⠀⠀⠀⠀⠀⠀⠀</a:t>
            </a:r>
            <a:br/>
            <a:r>
              <a:t>⠀⠀⠀⠀⠀⠀⠀⠀⠀⠀⠀⢕⢸⣿⣿⣿⣿⣿⡇⢕⢕⣿⣿⣟⢕⢕⣿⣿⣿⣿⣿⣿⣿⣿⣿⣿⣿⣿⣿⣿⣿⣿⣿⣿⣿⣿⣿⣿⣿⡟⣿⣿⣷⣾⣧⡇⢸⣿⣿⣿⣿⢹⣿⣿⣿⣿⣿⣿⣿⠀⠀⠀⠀⠀⠀⠀⠀⠀⠀⠀⠀</a:t>
            </a:r>
            <a:br/>
            <a:r>
              <a:t>⠀⠀⠀⠀⠀⠀⠀⠀⠀⠀⠀⢕⢸⣿⣿⣿⣿⣿⡇⢕⢕⣿⣿⣷⣧⣼⣿⣿⣿⣿⣿⣿⣿⣿⣿⣿⣿⣿⣿⣿⣿⣿⣿⣿⣿⣿⣿⣿⣿⣿⢿⣿⡿⣼⡿⡇⢸⣿⣿⣿⣿⢸⣿⣿⣿⣿⣿⣿⣿⠀⠀⠀⠀⠀⠀⠀⠀⠀⠀⠀⠀</a:t>
            </a:r>
            <a:br/>
            <a:r>
              <a:t>⠀⠀⠀⠀⠀⠀⠀⠀⠀⠀⠀⠀⢸⣿⣿⣿⣿⣿⡇⢕⢕⣿⣿⣿⣿⣿⣿⣿⣿⣿⣿⣿⣿⣿⣿⣿⣿⣿⣿⣿⣿⣿⣿⣿⣿⣿⣿⣿⡿⣿⢸⢟⢻⢿⣿⡇⣼⣿⣿⣿⣿⢸⣿⣿⣿⣿⣿⣿⣿⠀⠀⠀⠀⠀⠀⠀⠀⠀⠀⠀⠀</a:t>
            </a:r>
            <a:br/>
            <a:r>
              <a:t>⠀⠀⠀⠀⠀⠀⠀⠀⠀⠀⠀⢄⣾⣿⣿⣿⣿⣿⡇⢕⢕⣿⣿⣷⣿⣾⣿⣿⣿⣿⣿⣿⣿⣿⣿⣿⣿⣿⣿⣿⣿⣿⣿⣿⣿⣿⣿⣷⣷⣷⡎⣿⡿⢿⣿⡇⡿⢿⢿⣿⣿⢸⣿⣿⣿⣿⣿⣿⣿⠀⠀⠀⠀⠀⠀⠀⠀⠀⠀⠀⠀</a:t>
            </a:r>
            <a:br/>
            <a:r>
              <a:t>⠀⠀⠀⠀⠀⠀⠀⠀⠀⠀⠀⢕⣿⣿⣿⣿⣿⣿⡇⢕⢱⣿⣿⣿⣿⣿⣿⣿⣿⣿⣿⣿⣿⣿⣿⣿⣿⣿⣿⣿⣿⣿⣿⣿⣿⣿⣿⣿⣿⣿⡇⣷⡷⢾⢽⢕⢽⢽⣽⣽⣷⢸⣿⣿⣿⣿⣿⣿⣿⠀⠀⠀⠀⠀⠀⠀⠀⠀⠀⠀⠀</a:t>
            </a:r>
            <a:br/>
            <a:r>
              <a:t>⠀⠀⠀⠀⠀⠀⠀⠀⠀⠀⠀⣵⣿⣿⣿⣿⣿⣿⡇⢕⢸⣿⣿⣿⣿⣿⣿⣿⣿⣿⣿⣿⣿⣿⣿⣿⣿⣿⣿⣿⣿⣿⣿⣿⣿⣿⣿⣿⣿⣿⡇⡝⡕⢕⢗⢇⢟⢗⢳⢗⣳⣾⣿⣿⣿⣿⣿⣿⣿⠀⠀⠀⠀⠀⠀⠀⠀⠀⠀⠀⠀</a:t>
            </a:r>
            <a:br/>
            <a:r>
              <a:t>⠀⠀⠀⠀⠀⠀⠀⠀⠀⠀⠀⣿⣿⣿⣿⣿⣿⣿⣷⣷⣾⣿⣿⣿⣿⣿⣿⣿⣿⣿⣿⣿⣿⣿⣿⣿⣿⣿⣿⣿⣿⣿⣿⣿⣿⣿⣿⣿⣿⣿⢇⡇⣿⡇⢸⡇⢸⣿⣿⣿⣿⣿⣿⣿⣿⣿⣿⣿⣿⠀⠀⠀⠀⠀⠀⠀⠀⠀⠀⠀⠀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⠀⠀⠀⠀⠀⠀⠀⠀⠀⠀⠀⠛⠛⠛⠛⠛⠛⠛⠛⠛⠛⠛⠛⠛⠛⠛⠛⠛⠛⠛⠛⠛⠛⠛⠛⠛⠛⠛⠛⠛⠛⠛⠛⠛⠛⠛⠛⠛⠛⠛⠘⠃⠛⠃⠘⠃⠘⠛⠛⠛⠛⠛⠛⠛⠛⠛⠛⠛⠛⠀⠀⠀⠀⠀⠀⠀⠀⠀⠀⠀⠀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⠀⠀⠀⠀⠀⠀⠀⠀⠀⠀⠀⣿⣿⣿⣿⣿⣿⣿⣿⣿⣿⣿⣿⣿⣿⣿⣿⣿⣿⣿⣿⣿⣿⣿⣿⣿⣿⣿⣿⣿⣿⣿⣿⣿⣿⣿⣿⣿⣿⣿⣿⣿⡿⢇⢕⢕⢕⢕⢕⢕⢕⢕⢕⢕⢕⢕⢕⢕⢕⠀⠀⠀⠀⠀⠀⠀⠀⠀⠀⠀⠀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⠀⠀⠀⠀⠀⠀⠀⠀⠀⠀⠀⣿⣿⣿⣿⣿⣿⣿⣿⣿⣿⣿⣿⣿⣿⣿⣿⣿⣿⣿⣿⣿⣿⣿⣿⣿⣿⣿⣿⣿⣿⣿⣿⣿⣿⣿⣿⣿⣿⣿⣿⣯⡕⢕⢕⢕⢕⢕⢕⢕⢕⢕⢕⢕⢕⢕⢕⢕⢕⠀⠀⠀⠀⠀⠀⠀⠀⠀⠀⠀⠀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⠀⠀⠀⠀⠀⠀⠀⠀⠀⠀⠀⣿⣿⣿⣿⣿⣿⣿⣿⣿⣿⣿⣿⣿⣿⣿⣿⣿⣿⣿⣿⣿⣿⣿⣿⣿⣿⣿⣿⣿⣿⣿⣿⣿⣿⣿⣿⣿⣿⣿⣿⣿⣿⣿⣕⡕⢕⣱⢇⢕⢕⢕⢕⢕⢕⢕⢕⢕⢕⠀⠀⠀⠀⠀⠀⠀⠀⠀⠀⠀⠀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⠀⠀⠀⠀⠀⠀⠀⠀⠀⠀⠀⣿⣿⣿⣿⣿⣿⣿⣿⣿⣿⣿⣿⣿⣿⣿⣿⣿⣿⣿⣿⣿⣿⣿⣿⣿⣿⣿⣿⣿⣿⣿⣿⣿⣿⣿⣿⣿⣿⣿⣿⣿⣿⣿⣿⣿⢗⢗⢕⢕⢕⢕⢕⢕⢕⢕⢕⢕⢕⠀⠀⠀⠀⠀⠀⠀⠀⠀⠀⠀⠀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⠀⠀⠀⠀⠀⠀⠀⠀⠀⠀⠀⣿⣿⣿⣿⣿⣿⣿⣿⣿⣿⣿⣿⣿⣿⣿⣿⣿⣿⣿⣿⣿⣿⣿⣿⣿⣿⣿⣿⣿⣿⣿⣿⣿⣿⣿⣿⣿⣿⣿⣿⣿⣿⣿⣿⣕⣕⣸⡕⢕⢕⢕⢕⢕⢕⢕⢕⢕⢕⠀⠀⠀⠀⠀⠀⠀⠀⠀⠀⠀⠀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⠀⠀⠀⠀⠀⠀⠀⠀⠀⠀⠀⣿⣿⣿⣿⣿⣿⣿⣿⣿⣿⣿⣿⣿⣿⣿⣿⣿⣿⣿⣿⣿⣿⣿⣿⣿⣿⣿⣿⣿⣿⣿⣿⣿⣿⣿⣿⣿⣿⣿⢟⣝⣿⣿⣿⣿⣿⣿⣿⣷⣕⢕⢕⢕⢕⢕⢕⢕⢕⠀⠀⠀⠀⠀⠀⠀⠀⠀⠀⠀⠀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⠀⠀⠀⠀⠀⠀⠀⠀⠀⠀⠀⣿⣿⣿⣿⣿⣿⣿⣿⣿⣿⣿⣿⣿⣿⣿⣿⣿⣿⣿⣿⣿⣿⣿⣿⣿⣿⣿⣿⣿⣿⣿⣿⣿⣿⣿⣿⣿⣿⣿⢿⣿⣿⣿⣿⣿⣿⣿⣯⣿⣿⣷⡷⢕⢕⢕⢕⢕⢕⠀⠀⠀⠀⠀⠀⠀⠀⠀⠀⠀⠀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⠀⠀⠀⠀⠀⠀⠀⠀⠀⠀⠀⣿⣿⣿⣿⣿⣿⣿⣿⣿⣿⣿⣿⣿⣿⣿⣿⣿⣿⣿⣿⣿⣿⣿⣿⣿⣿⣿⣿⣿⣿⣿⣿⣿⣿⣿⣿⣿⡿⢇⢷⣿⣿⣿⣿⣿⣿⣿⣿⡿⣿⢇⢕⢱⢵⢕⢕⢕⢕⠀⠀⠀⠀⠀⠀⠀⠀⠀⠀⠀⠀</a:t>
            </a:r>
            <a:br/>
            <a:r>
              <a:t>⠀⠀⠀⠀⠀⠀⠀⠀⠀⠀⠀⣿⣿⣿⣿⣿⣿⣿⣿⣿⣿⣿⣿⣿⣿⣿⣿⣿⣿⣿⣿⣿⣿⣿⣿⣿⣿⣿⣿⣿⣿⣿⣿⣿⣿⡿⣿⢟⢕⢕⢕⢻⢝⢏⡏⢏⣽⣿⣱⣷⣷⣷⣷⣷⣷⢧⢕⢇⢜⠀⠀⠀⠀⠀⠀⠀⠀⠀⠀⠀⠀</a:t>
            </a:r>
            <a:br/>
            <a:r>
              <a:t>⠀⠀⠀⠀⠀⠀⠀⠀⠀⠀⠀⣿⣿⣿⣿⣿⣿⣿⣿⣿⣿⣿⣿⡏⢗⣝⣿⣿⣿⣿⣿⣿⣿⣿⣿⣿⣿⣿⣿⣿⣿⣿⣿⣿⣿⣿⢇⢕⢕⢕⢕⢜⢇⢕⣇⢕⣯⣯⣯⣽⣿⣿⣿⣿⣟⡇⡞⡇⢕⠀⠀⠀⠀⠀⠀⠀⠀⠀⠀⠀⠀</a:t>
            </a:r>
            <a:br/>
            <a:r>
              <a:t>⠀⠀⠀⠀⠀⠀⠀⠀⠀⠀⠀⣿⣿⣿⣿⣿⣿⣿⣿⣿⣿⣿⣿⣕⡕⣝⣿⣿⣿⣿⣿⣿⣿⣿⣿⣿⣿⣿⣿⣿⣿⣿⣿⣿⣟⡟⢕⢕⢕⢕⢕⢕⢕⢕⡇⢸⣿⣟⣏⣹⣻⣿⣿⣟⣟⣻⣇⣇⣱⠀⠀⠀⠀⠀⠀⠀⠀⠀⠀⠀⠀</a:t>
            </a:r>
            <a:br/>
            <a:r>
              <a:t>⠀⠀⠀⠀⠀⠀⠀⠀⠀⠀⠀⡇⢕⢜⣿⣿⣿⣿⣿⣿⢕⢕⢕⢜⢸⢕⢻⣿⣿⣿⣿⣿⣿⣿⣿⣿⣿⣿⣿⣿⣿⣿⣿⣿⣿⣷⣷⣇⡕⢕⢕⢕⣾⢕⡇⢜⣿⣿⣿⣿⣿⣿⣿⣿⣿⣿⣿⣿⣿⠀⠀⠀⠀⠀⠀⠀⠀⠀⠀⠀⠀</a:t>
            </a:r>
            <a:br/>
            <a:r>
              <a:t>⠀⠀⠀⠀⠀⠀⠀⠀⠀⠀⠀⡇⢔⢜⣿⣿⣿⣿⣿⣿⢇⢕⢜⣯⢕⢕⢸⣿⣿⣿⣿⣿⣿⣿⣿⣿⣿⣿⣿⣿⣿⣿⣿⣿⣿⣿⣿⣿⣿⣿⣷⣷⣿⢕⡇⢕⣿⣿⣿⣿⣿⣿⣿⣿⣿⣿⣿⣿⣿⠀⠀⠀⠀⠀⠀⠀⠀⠀⠀⠀⠀</a:t>
            </a:r>
            <a:br/>
            <a:r>
              <a:t>⠀⠀⠀⠀⠀⠀⠀⠀⠀⠀⠀⡇⢕⢕⣿⣿⣿⣿⣿⣿⢕⢕⢕⣿⡇⢕⢸⣿⣿⣿⣿⣿⣿⣿⣿⣿⣿⣿⣿⣿⣿⣿⣿⣿⣿⣿⣿⣿⣿⡿⣿⣿⣿⢱⡇⣸⢿⣿⣿⣿⣿⣿⢻⣿⣿⣿⣿⣿⣿⠀⠀⠀⠀⠀⠀⠀⠀⠀⠀⠀⠀</a:t>
            </a:r>
            <a:br/>
            <a:r>
              <a:t>⠀⠀⠀⠀⠀⠀⠀⠀⠀⠀⠀⡇⢕⢕⣿⣿⣿⣿⣿⣿⢕⢕⢕⢇⡜⢕⣿⣿⣿⣿⣿⣿⣿⣿⣿⣿⣿⣿⣿⣿⣿⣿⣿⣿⣿⣿⣿⣿⣿⣷⢿⣿⣿⣿⣷⣿⢕⣿⡿⣿⣿⡇⣿⣿⣿⣿⣿⣿⣿⠀⠀⠀⠀⠀⠀⠀⠀⠀⠀⠀⠀</a:t>
            </a:r>
            <a:br/>
            <a:r>
              <a:t>⠀⠀⠀⠀⠀⠀⠀⠀⠀⠀⠀⡇⢕⢕⣿⣿⣿⣿⣿⣿⢕⢕⢕⣾⣧⣾⣿⣿⣿⣿⣿⣿⣿⣿⣿⣿⣿⣿⣿⣿⣿⣿⣿⣿⣿⣿⣿⣿⣿⣿⣾⣿⣿⣼⣿⣿⢕⣿⣿⣿⣿⡇⣿⣿⣿⣿⣿⣿⣿⠀⠀⠀⠀⠀⠀⠀⠀⠀⠀⠀⠀</a:t>
            </a:r>
            <a:br/>
            <a:r>
              <a:t>⠀⠀⠀⠀⠀⠀⠀⠀⠀⠀⠀⢕⠕⢕⣿⣿⣿⣿⣿⣿⢕⢕⢕⣿⣻⣿⣿⣿⣿⣿⣿⣿⣿⣿⣿⣿⣿⣿⣿⣿⣿⣿⣿⣿⣿⣿⣿⣿⡿⢿⡇⢟⢟⢿⣿⣿⢱⣿⣿⣿⣿⡇⣿⣿⣿⣿⣿⣿⣿⠀⠀⠀⠀⠀⠀⠀⠀⠀⠀⠀⠀</a:t>
            </a:r>
            <a:br/>
            <a:r>
              <a:t>⠀⠀⠀⠀⠀⠀⠀⠀⠀⠀⠀⡇⢕⢸⣿⣿⣿⣿⣿⣿⢕⢕⢱⣷⣿⣾⣿⣿⣿⣿⣿⣿⣿⣿⣿⣿⣿⣿⣿⣿⣿⣿⣿⣿⣿⣿⣿⣷⣷⣷⣷⢻⣿⣿⣿⣟⢸⡿⢿⢿⣿⡇⣿⣿⣿⣿⣿⣿⣿⠀⠀⠀⠀⠀⠀⠀⠀⠀⠀⠀⠀</a:t>
            </a:r>
            <a:br/>
            <a:r>
              <a:t>⠀⠀⠀⠀⠀⠀⠀⠀⠀⠀⠀⡇⢔⢸⣿⣿⣿⣿⣿⣿⢕⢕⢸⣿⣿⣿⣿⣿⣿⣿⣿⣿⣿⣿⣿⣿⣿⣿⣿⣿⣿⣿⣿⣿⣿⣿⣿⣿⣿⣿⣿⢸⣷⢷⢾⢽⢱⢽⢽⣽⣿⡇⣿⣿⣿⣿⣿⣿⣿⠀⠀⠀⠀⠀⠀⠀⠀⠀⠀⠀⠀</a:t>
            </a:r>
            <a:br/>
            <a:r>
              <a:t>⠀⠀⠀⠀⠀⠀⠀⠀⠀⠀⠀⣧⣵⣼⣿⣿⣿⣿⣿⣿⢇⢕⢸⣿⣿⣿⣿⣿⣿⣿⣿⣿⣿⣿⣿⣿⣿⣿⣿⣿⣿⣿⣿⣿⣿⣿⣿⣿⣿⣿⣿⢱⢝⡕⢕⢞⢜⢟⢗⢖⣞⣳⣿⣿⣿⣿⣿⣿⣿⠀⠀⠀⠀⠀⠀⠀⠀⠀⠀⠀⠀</a:t>
            </a:r>
            <a:br/>
            <a:r>
              <a:t>⠀⠀⠀⠀⠀⠀⠀⠀⠀⠀⠀⣿⣿⣿⣿⣿⣿⣿⣿⣿⣷⣷⣾⣿⣿⣿⣿⣿⣿⣿⣿⣿⣿⣿⣿⣿⣿⣿⣿⣿⣿⣿⣿⣿⣿⣿⣿⣿⣿⣿⡏⣸⢸⣷⢕⢿⢕⣿⣿⣿⣿⣿⣿⣿⣿⣿⣿⣿⣿⠀⠀⠀⠀⠀⠀⠀⠀⠀⠀⠀⠀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⠀⠀⠀⠀⠀⠀⠀⠀⠀⠀⠀⠛⠛⠛⠛⠛⠛⠛⠛⠛⠛⠛⠛⠛⠛⠛⠛⠛⠛⠛⠛⠛⠛⠛⠛⠛⠛⠛⠛⠛⠛⠛⠛⠛⠛⠛⠛⠛⠛⠛⠃⠛⠘⠛⠑⠛⠑⠛⠛⠛⠛⠛⠛⠛⠛⠛⠛⠛⠛⠀⠀⠀⠀⠀⠀⠀⠀⠀⠀⠀⠀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⠀⠀⠀⠀⠀⠀⠀⠀⠀⠀⠀⣿⣿⣿⣿⣿⣿⣿⣿⣿⣿⣿⣿⣿⣿⣿⣿⣿⣿⣿⣿⣿⣿⣿⣿⣿⣿⣿⣿⣿⣿⣿⣿⣿⣿⣿⣿⣿⣿⣿⣿⣿⡿⢇⢕⢕⢕⢕⢕⢕⢕⢕⢕⢕⢕⢕⢕⢕⢕⠀⠀⠀⠀⠀⠀⠀⠀⠀⠀⠀⠀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⠀⠀⠀⠀⠀⠀⠀⠀⠀⠀⠀⣿⣿⣿⣿⣿⣿⣿⣿⣿⣿⣿⣿⣿⣿⣿⣿⣿⣿⣿⣿⣿⣿⣿⣿⣿⣿⣿⣿⣿⣿⣿⣿⣿⣿⣿⣿⣿⣿⣿⣿⣿⣿⣿⣿⣧⢕⢕⢕⢕⢕⢕⢕⢕⢕⢕⢕⢕⢕⠀⠀⠀⠀⠀⠀⠀⠀⠀⠀⠀⠀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⠀⠀⠀⠀⠀⠀⠀⠀⠀⠀⠀⣿⣿⣿⣿⣿⣿⣿⣿⣿⣿⣿⣿⣿⣿⣿⣿⣿⣿⣿⣿⣿⣿⣿⣿⣿⣿⣿⣿⣿⣿⣿⣿⣿⣿⣿⣿⣿⣿⣿⣿⣿⣿⣿⣿⣧⣕⣼⡕⢕⢕⢕⢕⢕⢕⢕⢕⢕⢕⠀⠀⠀⠀⠀⠀⠀⠀⠀⠀⠀⠀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⠀⠀⠀⠀⠀⠀⠀⠀⠀⠀⠀⣿⣿⣿⣿⣿⣿⣿⣿⣿⣿⣿⣿⣿⣿⣿⣿⣿⣿⣿⣿⣿⣿⣿⣿⣿⣿⣿⣿⣿⣿⣿⣿⣿⣿⣿⣿⣿⣿⣿⢟⣝⣿⣿⣿⣿⣿⣿⣿⣵⣕⢕⢕⢕⢕⢕⢕⢕⢕⠀⠀⠀⠀⠀⠀⠀⠀⠀⠀⠀⠀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⠀⠀⠀⠀⠀⠀⠀⠀⠀⠀⠀⣿⣿⣿⣿⣿⣿⣿⣿⣿⣿⣿⣿⣿⣿⣿⣿⣿⣿⣿⣿⣿⣿⣿⣿⣿⣿⣿⣿⣿⣿⣿⣿⣿⣿⣿⣿⣿⣿⣿⣾⣿⣿⣿⣿⣿⣿⣿⣿⣿⣿⣿⡷⢕⢕⢕⢕⢕⢕⠀⠀⠀⠀⠀⠀⠀⠀⠀⠀⠀⠀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⠀⠀⠀⠀⠀⠀⠀⠀⠀⠀⠀⣿⣿⣿⣿⣿⣿⣿⣿⣿⣿⣿⣿⣿⣿⣿⣿⣿⣿⣿⣿⣿⣿⣿⣿⣿⣿⣿⣿⣿⣿⣿⣿⣿⣿⣿⣿⣿⢿⢟⢷⣿⣿⣿⣿⣿⣿⣿⣿⡿⢿⢕⢕⢕⢵⢕⢕⢕⢕⠀⠀⠀⠀⠀⠀⠀⠀⠀⠀⠀⠀</a:t>
            </a:r>
            <a:br/>
            <a:r>
              <a:t>⠀⠀⠀⠀⠀⠀⠀⠀⠀⠀⠀⣿⣿⣿⣿⣿⣿⣿⣿⣿⣿⣿⣿⣿⣿⣿⣿⣿⣿⣿⣿⣿⣿⣿⣿⣿⣿⣿⣿⣿⣿⣿⣿⣿⣿⣟⡿⢟⢇⢕⢕⢟⢝⢝⡏⢝⣽⡿⣱⣷⣷⣷⣷⣧⣧⢵⢵⢇⢸⠀⠀⠀⠀⠀⠀⠀⠀⠀⠀⠀⠀</a:t>
            </a:r>
            <a:br/>
            <a:r>
              <a:t>⠀⠀⠀⠀⠀⠀⠀⠀⠀⠀⠀⣿⣿⣿⣿⣿⣿⣿⣿⣿⣿⣿⣿⡝⢽⣞⣿⣿⣿⣿⣿⣿⣿⣿⣿⣿⣿⣿⣿⣿⣿⣿⣿⣿⣿⣿⢕⢕⢕⢕⢕⢕⢇⢕⣇⡕⣽⣿⣿⣮⣿⣿⣿⣿⣷⡇⢿⡇⢸⠀⠀⠀⠀⠀⠀⠀⠀⠀⠀⠀⠀</a:t>
            </a:r>
            <a:br/>
            <a:r>
              <a:t>⠀⠀⠀⠀⠀⠀⠀⠀⠀⠀⠀⣿⣿⣿⣿⣿⣿⣿⣿⣿⣿⣿⣿⣽⣕⣜⣿⣿⣿⣿⣿⣿⣿⣿⣿⣿⣿⣿⣿⣿⣿⣿⣿⣿⣿⡏⢕⢕⢕⢕⢕⢕⢕⢕⡇⢸⣿⣷⣽⣽⣿⣿⣿⣿⣿⣿⣇⣇⣱⠀⠀⠀⠀⠀⠀⠀⠀⠀⠀⠀⠀</a:t>
            </a:r>
            <a:br/>
            <a:r>
              <a:t>⠀⠀⠀⠀⠀⠀⠀⠀⠀⠀⠀⣿⣿⢕⢕⢸⣿⣿⣿⣿⣿⣿⢕⢕⢕⢕⢺⣿⣿⣿⣿⣿⣿⣿⣿⣿⣿⣿⣿⣿⣿⣿⣿⣿⣿⣿⣿⣧⡕⢕⢕⢕⢱⢕⡇⢸⣿⣿⣿⣿⣿⣿⣿⣿⣿⣿⣿⣿⣿⠀⠀⠀⠀⠀⠀⠀⠀⠀⠀⠀⠀</a:t>
            </a:r>
            <a:br/>
            <a:r>
              <a:t>⠀⠀⠀⠀⠀⠀⠀⠀⠀⠀⠀⣿⣿⢕⢕⢹⣿⣿⣿⣿⣿⣿⢇⢕⢜⢕⢸⣿⣿⣿⣿⣿⣿⣿⣿⣿⣿⣿⣿⣿⣿⣿⣿⣿⣿⣿⣿⣿⣿⣿⣷⣷⣾⡕⡇⢸⣿⣿⣿⣿⣿⣿⣿⣿⣿⣿⣿⣿⣿⠀⠀⠀⠀⠀⠀⠀⠀⠀⠀⠀⠀</a:t>
            </a:r>
            <a:br/>
            <a:r>
              <a:t>⠀⠀⠀⠀⠀⠀⠀⠀⠀⠀⠀⣿⣿⢕⢕⢸⣿⣿⣿⣿⣿⣿⢕⢕⢕⢕⣸⣿⣿⣿⣿⣿⣿⣿⣿⣿⣿⣿⣿⣿⣿⣿⣿⣿⣿⣿⣿⣿⣿⣿⢿⣿⣿⣿⡇⣾⡟⢿⣿⣿⣿⣿⡟⣿⣿⣿⣿⣿⣿⠀⠀⠀⠀⠀⠀⠀⠀⠀⠀⠀⠀</a:t>
            </a:r>
            <a:br/>
            <a:r>
              <a:t>⠀⠀⠀⠀⠀⠀⠀⠀⠀⠀⠀⣿⣿⢕⢕⢸⣿⣿⣿⣿⣿⣿⢕⢕⢜⢕⣿⣿⣿⣿⣿⣿⣿⣿⣿⣿⣿⣿⣿⣿⣿⣿⣿⣿⣿⣿⣿⣿⣿⣿⡾⣿⣿⣿⣿⣿⡇⢸⣿⣿⣿⣿⢹⣿⣿⣿⣿⣿⣿⠀⠀⠀⠀⠀⠀⠀⠀⠀⠀⠀⠀</a:t>
            </a:r>
            <a:br/>
            <a:r>
              <a:t>⠀⠀⠀⠀⠀⠀⠀⠀⠀⠀⠀⣿⣿⢕⢕⢸⣿⣿⣿⣿⣿⣿⢕⢕⢕⣵⣿⣿⣿⣿⣿⣿⣿⣿⣿⣿⣿⣿⣿⣿⣿⣿⣿⣿⣿⣿⣿⣿⣿⣿⣷⣿⣿⣮⣻⣿⡇⢸⣿⣿⣿⣿⢸⣿⣿⣿⣿⣿⣿⠀⠀⠀⠀⠀⠀⠀⠀⠀⠀⠀⠀</a:t>
            </a:r>
            <a:br/>
            <a:r>
              <a:t>⠀⠀⠀⠀⠀⠀⠀⠀⠀⠀⠀⣿⣿⢕⠕⢸⣿⣿⣿⣿⣿⣯⢕⢕⢕⣿⣿⣿⣿⣿⣿⣿⣿⣿⣿⣿⣿⣿⣿⣿⣿⣿⣿⣿⣿⣿⣿⢿⡿⢿⣿⢜⢟⢿⣿⣿⡇⢸⣿⣿⣿⣿⢸⣿⣿⣿⣿⣿⣿⠀⠀⠀⠀⠀⠀⠀⠀⠀⠀⠀⠀</a:t>
            </a:r>
            <a:br/>
            <a:r>
              <a:t>⠀⠀⠀⠀⠀⠀⠀⠀⠀⠀⠀⣿⣿⢕⢔⣾⣿⣿⣿⣿⣿⣿⢕⢕⢸⣷⣿⣿⣿⣿⣿⣿⣿⣿⣿⣿⣿⣿⣿⣿⣿⣿⣿⣿⣿⣿⣿⣿⣷⣷⣾⡎⣿⣿⣟⣟⡇⣟⣿⢿⢿⣿⢸⣿⣿⣿⣿⣿⣿⠀⠀⠀⠀⠀⠀⠀⠀⠀⠀⠀⠀</a:t>
            </a:r>
            <a:br/>
            <a:r>
              <a:t>⠀⠀⠀⠀⠀⠀⠀⠀⠀⠀⠀⣿⣿⢕⢕⣿⣿⣿⣿⣿⣿⣿⢕⢕⢸⣿⣿⣿⣿⣿⣿⣿⣿⣿⣿⣿⣿⣿⣿⣿⣿⣿⣿⣿⣿⣿⣿⣿⣿⣿⣿⡇⣿⡷⢷⢾⢕⢼⢽⢽⣽⣿⢸⣿⣿⣿⣿⣿⣿⠀⠀⠀⠀⠀⠀⠀⠀⠀⠀⠀⠀</a:t>
            </a:r>
            <a:br/>
            <a:r>
              <a:t>⠀⠀⠀⠀⠀⠀⠀⠀⠀⠀⠀⣿⣿⣕⣵⣿⣿⣿⣿⣿⣿⣿⢕⢕⢸⣿⣿⣿⣿⣿⣿⣿⣿⣿⣿⣿⣿⣿⣿⣿⣿⣿⣿⣿⣿⣿⣿⣿⣿⣿⣿⡇⡜⣝⡕⢜⢕⢜⢟⢗⢗⣟⣾⣿⣿⣿⣿⣿⣿⠀⠀⠀⠀⠀⠀⠀⠀⠀⠀⠀⠀</a:t>
            </a:r>
            <a:br/>
            <a:r>
              <a:t>⠀⠀⠀⠀⠀⠀⠀⠀⠀⠀⠀⣿⣿⣿⣿⣿⣿⣿⣿⣿⣿⣿⣵⣵⣾⣿⣿⣿⣿⣿⣿⣿⣿⣿⣿⣿⣿⣿⣿⣿⣿⣿⣿⣿⣿⣿⣿⣿⣿⣿⣿⢇⡇⣿⡇⢸⡇⢱⣿⣿⣿⣿⣿⣿⣿⣿⣿⣿⣿⠀⠀⠀⠀⠀⠀⠀⠀⠀⠀⠀⠀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⠀⠀⠀⠀⠀⠀⠀⠀⠀⠀⠀⠛⠛⠛⠛⠛⠛⠛⠛⠛⠛⠛⠛⠛⠛⠛⠛⠛⠛⠛⠛⠛⠛⠛⠛⠛⠛⠛⠛⠛⠛⠛⠛⠛⠛⠛⠛⠛⠛⠛⠛⠘⠃⠛⠃⠘⠃⠘⠛⠛⠛⠛⠛⠛⠛⠛⠛⠛⠛⠀⠀⠀⠀⠀⠀⠀⠀⠀⠀⠀⠀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⠀⠀⠀⠀⠀⠀⠀⠀⠀⠀⠀⣿⣿⣿⣿⣿⣿⣿⣿⣿⣿⣿⣿⣿⣿⣿⣿⣿⣿⣿⣿⣿⣿⣿⣿⣿⣿⣿⣿⣿⣿⣿⣿⣿⣿⣿⣿⣿⣿⣿⣿⣿⣿⡟⢕⢕⢕⢕⢕⢕⢕⢕⢕⢕⢕⢕⢕⢕⢕⠀⠀⠀⠀⠀⠀⠀⠀⠀⠀⠀⠀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⠀⠀⠀⠀⠀⠀⠀⠀⠀⠀⠀⣿⣿⣿⣿⣿⣿⣿⣿⣿⣿⣿⣿⣿⣿⣿⣿⣿⣿⣿⣿⣿⣿⣿⣿⣿⣿⣿⣿⣿⣿⣿⣿⣿⣿⣿⣿⣿⣿⣿⣿⣿⣿⣿⣿⣿⣵⣵⢕⢕⢕⢕⢕⢕⢕⢕⢕⢕⢕⠀⠀⠀⠀⠀⠀⠀⠀⠀⠀⠀⠀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⠀⠀⠀⠀⠀⠀⠀⠀⠀⠀⠀⣿⣿⣿⣿⣿⣿⣿⣿⣿⣿⣿⣿⣿⣿⣿⣿⣿⣿⣿⣿⣿⣿⣿⣿⣿⣿⣿⣿⣿⣿⣿⣿⣿⣿⣿⣿⣿⣿⣿⢟⣹⣿⣿⣿⣿⣿⣿⣧⣵⣕⡕⢕⢕⢕⢕⢕⢕⢕⠀⠀⠀⠀⠀⠀⠀⠀⠀⠀⠀⠀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⠀⠀⠀⠀⠀⠀⠀⠀⠀⠀⠀⣿⣿⣿⣿⣿⣿⣿⣿⣿⣿⣿⣿⣿⣿⣿⣿⣿⣿⣿⣿⣿⣿⣿⣿⣿⣿⣿⣿⣿⣿⣿⣿⣿⣿⣿⣿⣿⣿⣿⡿⣿⣿⣿⣿⣿⣿⣿⣿⣿⣿⣿⢗⢕⢕⢕⢕⢕⢕⠀⠀⠀⠀⠀⠀⠀⠀⠀⠀⠀⠀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⠀⠀⠀⠀⠀⠀⠀⠀⠀⠀⠀⣿⣿⣿⣿⣿⣿⣿⣿⣿⣿⣿⣿⣿⣿⣿⣿⣿⣿⣿⣿⣿⣿⣿⣿⣿⣿⣿⣿⣿⣿⣿⣿⣿⣿⣿⣿⡿⡟⢟⢳⣽⣿⣿⣿⣿⣿⣿⡽⢿⢿⢕⢕⢗⢕⢵⢕⢕⣵⠀⠀⠀⠀⠀⠀⠀⠀⠀⠀⠀⠀</a:t>
            </a:r>
            <a:br/>
            <a:r>
              <a:t>⠀⠀⠀⠀⠀⠀⠀⠀⠀⠀⠀⣿⣿⣿⣿⣿⣿⣿⣿⣿⣿⣿⣿⣿⡿⣿⣿⣿⣿⣿⣿⣿⣿⣿⣿⣿⣿⣿⣿⣿⣿⣿⣿⣿⣿⣟⡿⢟⢇⢕⢕⢟⢿⢕⢕⢕⣿⣧⣵⣷⣷⣷⣷⣷⣷⢷⣷⡇⢻⠀⠀⠀⠀⠀⠀⠀⠀⠀⠀⠀⠀</a:t>
            </a:r>
            <a:br/>
            <a:r>
              <a:t>⠀⠀⠀⠀⠀⠀⠀⠀⠀⠀⠀⣿⣿⣿⣿⣿⣿⣿⣿⣿⣿⣿⣿⣯⡺⢽⣿⣿⣿⣿⣿⣿⣿⣿⣿⣿⣿⣿⣿⣿⣿⣿⣿⣿⣿⣿⢕⢕⢕⢕⢕⢕⢕⢕⢕⣕⣿⡏⣿⣟⣿⣿⣿⣯⣿⡞⣿⢇⢸⠀⠀⠀⠀⠀⠀⠀⠀⠀⠀⠀⠀</a:t>
            </a:r>
            <a:br/>
            <a:r>
              <a:t>⠀⠀⠀⠀⠀⠀⠀⠀⠀⠀⠀⣿⣿⣿⣿⣿⣿⣿⣿⣿⣿⣿⣿⣿⣵⣜⣻⣿⣿⣿⣿⣿⣿⣿⣿⣿⣿⣿⣿⣿⣿⣿⣿⣿⣿⣯⢕⡕⢕⢕⢕⢕⢕⢕⢕⣿⣿⣷⣿⣿⣿⣿⣿⣿⣿⣷⣯⣧⣵⠀⠀⠀⠀⠀⠀⠀⠀⠀⠀⠀⠀</a:t>
            </a:r>
            <a:br/>
            <a:r>
              <a:t>⠀⠀⠀⠀⠀⠀⠀⠀⠀⠀⠀⣿⣿⣿⣿⣿⢕⢕⢸⣿⣿⣿⣿⡿⡕⢕⢕⢕⢿⣿⣿⣿⣿⣿⣿⣿⣿⣿⣿⣿⣿⣿⣿⣿⣿⣿⣿⣿⡕⢕⢕⢕⢕⡕⢕⣿⣿⣿⣿⣿⣿⣿⣿⣿⣿⣿⣿⣿⣿⠀⠀⠀⠀⠀⠀⠀⠀⠀⠀⠀⠀</a:t>
            </a:r>
            <a:br/>
            <a:r>
              <a:t>⠀⠀⠀⠀⠀⠀⠀⠀⠀⠀⠀⣿⣿⣿⣿⣿⢕⢕⢸⣿⣿⣿⣿⢿⡗⢗⢕⢕⢻⣿⣿⣿⣿⣿⣿⣿⣿⣿⣿⣿⣿⣿⣿⣿⣿⣿⣿⣿⣿⣿⣷⣷⣷⣷⡕⣿⣿⣿⣿⣿⣿⣿⣿⣿⣿⣿⣿⣿⣿⠀⠀⠀⠀⠀⠀⠀⠀⠀⠀⠀⠀</a:t>
            </a:r>
            <a:br/>
            <a:r>
              <a:t>⠀⠀⠀⠀⠀⠀⠀⠀⠀⠀⠀⣿⣿⣿⣿⣿⢕⢕⢸⣿⣿⣿⡟⣹⣷⢕⢕⢕⢸⣿⣿⣿⣿⣿⣿⣿⣿⣿⣿⣿⣿⣿⣿⣿⣿⣿⣿⣿⣿⣿⣿⢿⣿⣿⢿⣿⣿⣿⣿⣿⣿⣿⣿⡟⣿⣿⣿⣿⣿⠀⠀⠀⠀⠀⠀⠀⠀⠀⠀⠀⠀</a:t>
            </a:r>
            <a:br/>
            <a:r>
              <a:t>⠀⠀⠀⠀⠀⠀⠀⠀⠀⠀⠀⣿⣿⣿⣿⣿⢕⢕⢸⣿⣿⡏⢕⣿⡏⢕⢕⢕⢸⣿⣿⣿⣿⣿⣿⣿⣿⣿⣿⣿⣿⣿⣿⣿⣿⣿⣿⣿⣿⣿⣿⣾⣿⣿⣿⣿⡿⢹⢸⣿⣿⣿⣿⢹⣿⣿⣿⣿⣿⠀⠀⠀⠀⠀⠀⠀⠀⠀⠀⠀⠀</a:t>
            </a:r>
            <a:br/>
            <a:r>
              <a:t>⠀⠀⠀⠀⠀⠀⠀⠀⠀⠀⠀⣿⣿⣿⣿⣿⢕⢕⢸⣿⣿⣷⣾⣿⣧⡕⢕⢕⢸⣿⣿⣿⣿⣿⣿⣿⣿⣿⣿⣿⣿⣿⣿⣿⣿⣿⣿⣿⣿⣿⣿⣇⣿⣿⣻⣿⣿⢕⢸⣿⣿⣿⣿⢸⣿⣿⣿⣿⣿⠀⠀⠀⠀⠀⠀⠀⠀⠀⠀⠀⠀</a:t>
            </a:r>
            <a:br/>
            <a:r>
              <a:t>⠀⠀⠀⠀⠀⠀⠀⠀⠀⠀⠀⣿⣿⣿⣿⣿⢕⢕⢸⣿⣿⣿⣿⣿⣿⢇⢕⢕⣼⣿⣿⣿⣿⣿⣿⣿⣿⣿⣿⣿⣿⣿⣿⣿⣿⣿⣿⣿⢿⢿⣿⣝⢝⢿⢿⣿⣿⡕⢸⣿⣿⣿⣿⢸⣿⣿⣿⣿⣿⠀⠀⠀⠀⠀⠀⠀⠀⠀⠀⠀⠀</a:t>
            </a:r>
            <a:br/>
            <a:r>
              <a:t>⠀⠀⠀⠀⠀⠀⠀⠀⠀⠀⠀⣿⣿⣿⣿⣿⢕⢕⢸⣿⣿⣽⣿⣿⣿⡇⢕⢕⣿⣿⣿⣿⣿⣿⣿⣿⣿⣿⣿⣿⣿⣿⣿⣿⣿⣿⣿⣿⣿⣷⣷⣿⡼⣿⣿⣿⣿⢕⢸⢿⢿⢿⣿⢸⣿⣿⣿⣿⣿⠀⠀⠀⠀⠀⠀⠀⠀⠀⠀⠀⠀</a:t>
            </a:r>
            <a:br/>
            <a:r>
              <a:t>⠀⠀⠀⠀⠀⠀⠀⠀⠀⠀⠀⣿⣿⣿⣿⣿⢕⢕⣸⣿⣿⣿⣿⣿⣿⣇⢕⢕⣿⣿⣿⣿⣿⣿⣿⣿⣿⣿⣿⣿⣿⣿⣿⣿⣿⣿⣿⣿⣿⣿⣿⣿⡇⣷⡷⢷⢯⢕⢸⢽⣽⣽⣷⢸⣿⣿⣿⣿⣿⠀⠀⠀⠀⠀⠀⠀⠀⠀⠀⠀⠀</a:t>
            </a:r>
            <a:br/>
            <a:r>
              <a:t>⠀⠀⠀⠀⠀⠀⠀⠀⠀⠀⠀⣿⣿⣿⣿⣿⣕⣕⣿⣿⣿⣿⣿⣿⣿⡇⢕⢕⣿⣿⣿⣿⣿⣿⣿⣿⣿⣿⣿⣿⣿⣿⣿⣿⣿⣿⣿⣿⣿⣿⣿⣿⡇⡝⢕⢕⢗⢇⢜⢗⢗⢖⣟⣾⣿⣿⣿⣿⣿⠀⠀⠀⠀⠀⠀⠀⠀⠀⠀⠀⠀</a:t>
            </a:r>
            <a:br/>
            <a:r>
              <a:t>⠀⠀⠀⠀⠀⠀⠀⠀⠀⠀⠀⣿⣿⣿⣿⣿⣿⣿⣿⣿⣿⣿⣿⣿⣿⣧⣕⣵⣿⣿⣿⣿⣿⣿⣿⣿⣿⣿⣿⣿⣿⣿⣿⣿⣿⣿⣿⣿⣿⣿⣿⣿⢕⡇⣿⡇⢸⡇⢱⣿⣿⣿⣿⣿⣿⣿⣿⣿⣿⠀⠀⠀⠀⠀⠀⠀⠀⠀⠀⠀⠀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⠀⠀⠀⠀⠀⠀⠀⠀⠀⠀⠀⠛⠛⠛⠛⠛⠛⠛⠛⠛⠛⠛⠛⠛⠛⠛⠛⠛⠛⠛⠛⠛⠛⠛⠛⠛⠛⠛⠛⠛⠛⠛⠛⠛⠛⠛⠛⠛⠛⠛⠛⠛⠘⠃⠛⠃⠘⠃⠘⠛⠛⠛⠛⠛⠛⠛⠛⠛⠛⠀⠀⠀⠀⠀⠀⠀⠀⠀⠀⠀⠀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⠀⠀⠀⠀⠀⠀⠀⠀⠀⠀⠀⣿⣿⣿⣿⣿⣿⣿⣿⣿⣿⣿⣿⣿⣿⣿⣿⣿⣿⣿⣿⣿⣿⣿⣿⣿⣿⣿⣿⣿⣿⣿⣿⣿⣿⣿⣿⣿⣿⣿⣿⣿⣿⡟⢕⢕⢕⢕⢕⢕⢕⢕⢕⢕⢕⢕⢕⢕⢕⠀⠀⠀⠀⠀⠀⠀⠀⠀⠀⠀⠀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⠀⠀⠀⠀⠀⠀⠀⠀⠀⠀⠀⣿⣿⣿⣿⣿⣿⣿⣿⣿⣿⣿⣿⣿⣿⣿⣿⣿⣿⣿⣿⣿⣿⣿⣿⣿⣿⣿⣿⣿⣿⣿⣿⣿⣿⣿⣿⣿⣽⣿⣿⣿⣿⡕⢕⢕⢕⢕⢕⢕⢕⢕⢕⢕⢕⢕⢕⢕⢕⠀⠀⠀⠀⠀⠀⠀⠀⠀⠀⠀⠀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⠀⠀⠀⠀⠀⠀⠀⠀⠀⠀⠀⣿⣿⣿⣿⣿⣿⣿⣿⣿⣿⣿⣿⣿⣿⣿⣿⣿⣿⣿⣿⣿⣿⣿⣿⣿⣿⣿⣿⣿⣿⣿⣿⣿⣿⣿⣿⣿⣿⣿⣿⣿⣿⣿⣿⣿⣵⣵⢕⢕⢕⢕⢕⢕⢕⢕⢕⢕⢕⠀⠀⠀⠀⠀⠀⠀⠀⠀⠀⠀⠀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⠀⠀⠀⠀⠀⠀⠀⠀⠀⠀⠀⣿⣿⣿⣿⣿⣿⣿⣿⣿⣿⣿⣿⣿⣿⣿⣿⣿⣿⣿⣿⣿⣿⣿⣿⣿⣿⣿⣿⣿⣿⣿⣿⣿⣿⣿⣿⣿⣿⣿⣟⣹⣿⣿⣿⣿⣿⣿⣧⣵⣕⡕⢕⢕⢕⢕⢕⢕⢕⠀⠀⠀⠀⠀⠀⠀⠀⠀⠀⠀⠀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⠀⠀⠀⠀⠀⠀⠀⠀⠀⠀⠀⣿⣿⣿⣿⣿⣿⣿⣿⣿⣿⣿⣿⣿⣿⣿⣿⣿⣿⣿⣿⣿⣿⣿⣿⣿⣿⣿⣿⣿⣿⣿⣿⣿⣿⣿⣿⣿⣿⣿⡿⣿⣿⣿⣿⣿⣿⣿⣿⣿⣿⣿⢗⢕⢕⢕⢕⢕⢕⠀⠀⠀⠀⠀⠀⠀⠀⠀⠀⠀⠀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⠀⠀⠀⠀⠀⠀⠀⠀⠀⠀⠀⣿⣿⣿⣿⣿⣿⣿⣿⣿⣿⣿⣿⣿⣿⣿⣿⣿⣿⣿⣿⣿⣿⣿⣿⣿⣿⣿⣿⣿⣿⣿⣿⣿⣿⣿⣿⡿⡟⢏⢱⣻⣿⣿⣿⣿⣿⣿⢿⢿⢿⢕⢕⢕⢕⢕⢕⢕⣵⠀⠀⠀⠀⠀⠀⠀⠀⠀⠀⠀⠀</a:t>
            </a:r>
            <a:br/>
            <a:r>
              <a:t>⠀⠀⠀⠀⠀⠀⠀⠀⠀⠀⠀⣿⣿⣿⣿⣿⣿⣿⣿⣿⣿⣿⣿⣿⣿⣿⣿⣿⣿⣿⣿⣿⣿⣿⣿⣿⣿⣿⣿⣿⣿⣿⣿⣿⣿⣟⡿⢟⢇⢕⢕⢏⢻⢇⢸⢹⡽⣧⣳⣷⣷⣷⣷⣷⣷⢱⣷⡕⢻⠀⠀⠀⠀⠀⠀⠀⠀⠀⠀⠀⠀</a:t>
            </a:r>
            <a:br/>
            <a:r>
              <a:t>⠀⠀⠀⠀⠀⠀⠀⠀⠀⠀⠀⣿⣿⣿⣿⣿⣿⣿⣿⣿⣿⣿⣿⣷⡪⢽⣽⣿⣿⣿⣿⣿⣿⣿⣿⣿⣿⣿⣿⣿⣿⣿⣿⣿⣿⣿⡇⢕⢕⢕⢕⢕⢕⢕⢸⣕⣿⡯⡿⣸⣿⣿⣿⣿⣿⡾⣺⢇⢸⠀⠀⠀⠀⠀⠀⠀⠀⠀⠀⠀⠀</a:t>
            </a:r>
            <a:br/>
            <a:r>
              <a:t>⠀⠀⠀⠀⠀⠀⠀⠀⠀⠀⠀⣿⣿⣿⣿⣿⣿⣿⣿⣿⣿⣿⣿⣿⣷⣕⣿⣿⣿⣿⣿⣿⣿⣿⣿⣿⣿⣿⣿⣿⣿⣿⣿⣿⣿⣿⢕⢕⢕⢕⢕⢕⢕⢕⢸⣿⣾⣷⣿⣿⣿⣿⣿⣿⣿⣿⣯⣧⣵⠀⠀⠀⠀⠀⠀⠀⠀⠀⠀⠀⠀</a:t>
            </a:r>
            <a:br/>
            <a:r>
              <a:t>⠀⠀⠀⠀⠀⠀⠀⠀⠀⠀⠀⣿⣿⣿⣿⣿⣿⡇⢕⢕⣿⣿⣿⢿⣏⢕⣽⡇⢕⢕⣿⣿⣿⣿⣿⣿⣿⣿⣿⣿⣿⣿⣿⣿⣿⣿⣷⣾⣇⢕⢕⢕⢕⡕⢸⣿⣿⣿⣿⣿⣿⣿⣿⣿⣿⣿⣿⣿⣿⠀⠀⠀⠀⠀⠀⠀⠀⠀⠀⠀⠀</a:t>
            </a:r>
            <a:br/>
            <a:r>
              <a:t>⠀⠀⠀⠀⠀⠀⠀⠀⠀⠀⠀⣿⣿⣿⣿⣿⣿⡇⢔⢕⣿⣿⣿⣽⡷⢕⣽⢗⢕⢕⢿⣿⣿⣿⣿⣿⣿⣿⣿⣿⣿⣿⣿⣿⣿⣿⣿⣿⣿⣿⣷⣷⣧⣿⣼⣿⣿⣿⣿⣿⣿⣿⣿⣿⣿⣿⣿⣿⣿⠀⠀⠀⠀⠀⠀⠀⠀⠀⠀⠀⠀</a:t>
            </a:r>
            <a:br/>
            <a:r>
              <a:t>⠀⠀⠀⠀⠀⠀⠀⠀⠀⠀⠀⣿⣿⣿⣿⣿⣿⡇⢕⢕⣿⣿⢏⣽⣿⢕⣿⢕⢕⢕⢺⣿⣿⣿⣿⣿⣿⣿⣿⣿⣿⣿⣿⣿⣿⣿⣿⣿⣿⣿⣿⡿⣿⣿⣿⣿⣿⣟⣿⣿⣿⣿⣿⣿⢻⣿⣿⣿⣿⠀⠀⠀⠀⠀⠀⠀⠀⠀⠀⠀⠀</a:t>
            </a:r>
            <a:br/>
            <a:r>
              <a:t>⠀⠀⠀⠀⠀⠀⠀⠀⠀⠀⠀⣿⣿⣿⣿⣿⣿⡇⢕⢕⣿⢇⢸⣿⣏⢱⣿⢕⢕⢕⢸⣿⣿⣿⣿⣿⣿⣿⣿⣿⣿⣿⣿⣿⣿⣿⣿⣿⣿⣿⣿⣷⣿⣿⣿⣿⡿⡏⢟⣿⣿⣿⣿⡟⢾⣿⣿⣿⣿⠀⠀⠀⠀⠀⠀⠀⠀⠀⠀⠀⠀</a:t>
            </a:r>
            <a:br/>
            <a:r>
              <a:t>⠀⠀⠀⠀⠀⠀⠀⠀⠀⠀⠀⣿⣿⣿⣿⣿⣿⡇⢕⢕⢿⣷⣿⣿⣷⣼⣿⢕⢕⢕⢸⣿⣿⣿⣿⣿⣿⣿⣿⣿⣿⣿⣿⣿⣿⣿⣿⣿⣿⣿⣿⣿⣸⣿⣻⣿⣿⡇⢕⣿⣿⣿⣿⡇⣿⣿⣿⣿⣿⠀⠀⠀⠀⠀⠀⠀⠀⠀⠀⠀⠀</a:t>
            </a:r>
            <a:br/>
            <a:r>
              <a:t>⠀⠀⠀⠀⠀⠀⠀⠀⠀⠀⠀⣿⣿⣿⣿⣿⣿⡇⢕⢕⣹⣿⣿⣿⣿⣿⣿⡇⢕⢕⣾⣿⣿⣿⣿⣿⣿⣿⣿⣿⣿⣿⣿⣿⣿⣿⣿⣿⣿⢿⢿⣝⡏⢻⢿⣿⣿⣧⢕⣿⣿⣿⣿⡇⣿⣿⣿⣿⣿⠀⠀⠀⠀⠀⠀⠀⠀⠀⠀⠀⠀</a:t>
            </a:r>
            <a:br/>
            <a:r>
              <a:t>⠀⠀⠀⠀⠀⠀⠀⠀⠀⠀⠀⣿⣿⣿⣿⣿⣿⡇⢕⢕⣯⣿⣿⣿⣿⣿⣿⡇⢕⢕⣿⣿⣿⣿⣿⣿⣿⣿⣿⣿⣿⣿⣿⣿⣿⣿⣿⣿⣿⣿⣷⣿⣯⢻⡿⢿⣿⡏⢕⢿⢿⢿⣿⡇⣿⣿⣿⣿⣿⠀⠀⠀⠀⠀⠀⠀⠀⠀⠀⠀⠀</a:t>
            </a:r>
            <a:br/>
            <a:r>
              <a:t>⠀⠀⠀⠀⠀⠀⠀⠀⠀⠀⠀⣿⣿⣿⣿⣿⣿⡇⢕⢕⣿⣿⣿⣿⣿⣿⣿⡇⢕⢕⣿⣿⣿⣿⣿⣿⣿⣿⣿⣿⣿⣿⣿⣿⣿⣿⣿⣿⣿⣿⣿⣿⣿⢸⣷⢷⢯⢕⢕⢽⣽⣽⣽⡇⣿⣿⣿⣿⣿⠀⠀⠀⠀⠀⠀⠀⠀⠀⠀⠀⠀</a:t>
            </a:r>
            <a:br/>
            <a:r>
              <a:t>⠀⠀⠀⠀⠀⠀⠀⠀⠀⠀⠀⣿⣿⣿⣿⣿⣿⣿⢕⢕⣿⣿⣿⣿⣿⣿⣿⡇⢕⢕⣿⣿⣿⣿⣿⣿⣿⣿⣿⣿⣿⣿⣿⣿⣿⣿⣿⣿⣿⣿⣿⣿⣿⢸⢕⢕⢗⢗⢕⢗⢗⢲⢞⣳⣿⣿⣿⣿⣿⠀⠀⠀⠀⠀⠀⠀⠀⠀⠀⠀⠀</a:t>
            </a:r>
            <a:br/>
            <a:r>
              <a:t>⠀⠀⠀⠀⠀⠀⠀⠀⠀⠀⠀⣿⣿⣿⣿⣿⣿⣿⣿⣿⣿⣿⣿⣿⣿⣿⣿⣇⣕⣕⣿⣿⣿⣿⣿⣿⣿⣿⣿⣿⣿⣿⣿⣿⣿⣿⣿⣿⣿⣿⣿⣿⡏⢸⢸⣿⢕⣿⢕⢸⣿⣿⣿⣿⣿⣿⣿⣿⣿⠀⠀⠀⠀⠀⠀⠀⠀⠀⠀⠀⠀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⠀⠀⠀⠀⠀⠀⠀⠀⠀⠀⠀⠛⠛⠛⠛⠛⠛⠛⠛⠛⠛⠛⠛⠛⠛⠛⠛⠛⠛⠛⠛⠛⠛⠛⠛⠛⠛⠛⠛⠛⠛⠛⠛⠛⠛⠛⠛⠛⠛⠛⠛⠛⠃⠛⠘⠛⠑⠛⠃⠛⠛⠛⠛⠛⠛⠛⠛⠛⠛⠀⠀⠀⠀⠀⠀⠀⠀⠀⠀⠀⠀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⠀⠀⠀⠀⠀⠀⠀⠀⠀⠀⠀⣿⣿⣿⣿⣿⣿⣿⣿⣿⣿⣿⣿⣿⣿⣿⣿⣿⣿⣿⣿⣿⣿⣿⣿⣿⣿⣿⣿⣿⣿⣿⣿⣿⣽⣿⣿⣿⡇⢜⡿⣾⣿⢜⣿⣿⣿⣿⣿⣿⣿⣿⣿⣿⣿⣿⣿⣿⣿⠀⠀⠀⠀⠀⠀⠀⠀⠀⠀⠀⠀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⠀⠀⠀⠀⠀⠀⠀⠀⠀⠀⠀⣿⣿⣿⣿⣿⣿⣿⣿⣿⣿⣿⣿⣿⣿⣿⣿⣿⣿⣿⣿⣿⣿⣿⣿⣿⣿⣿⣿⣿⣿⣿⣿⣿⣿⣿⣿⡟⢕⢕⢜⣿⣿⢟⢏⢕⢹⣿⣿⣿⣿⣿⣿⣿⣿⣿⣿⣿⣿⠀⠀⠀⠀⠀⠀⠀⠀⠀⠀⠀⠀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⠀⠀⠀⠀⠀⠀⠀⠀⠀⠀⠀⣿⣿⣿⣿⣿⣿⣿⣿⣿⣿⣿⣿⣿⣿⣿⣿⣿⣿⣿⣿⣿⣿⣿⣿⣿⣿⣿⣿⣿⣿⣿⣿⣿⣿⣿⡟⢕⢕⢱⣾⡿⢏⢕⢕⢕⢜⢿⣿⣿⣿⣿⣿⣿⣿⣿⣿⣿⣿⠀⠀⠀⠀⠀⠀⠀⠀⠀⠀⠀⠀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⠀⠀⠀⠀⠀⠀⠀⠀⠀⠀⠀⣿⣿⣿⣿⣿⣿⣿⣿⣿⣿⣿⣿⣿⣿⣿⣿⣿⣿⣿⣿⣿⣿⣿⣿⣿⣿⣿⣿⣿⣿⣿⣿⣿⣿⢏⢕⣕⢵⣿⣏⢕⢕⢕⢕⢕⢕⢕⣿⣿⣿⣿⣿⣿⣿⣿⣿⣿⣿⠀⠀⠀⠀⠀⠀⠀⠀⠀⠀⠀⠀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⠀⠀⠀⠀⠀⠀⠀⠀⠀⠀⠀⣿⣿⣿⣿⣿⣿⣿⣿⣿⣿⣿⣿⣿⣿⣿⣿⣿⣿⣿⣿⣿⣿⣿⣿⣿⣿⣿⣿⣿⣿⣿⣿⣿⢟⣕⢝⣵⢕⢕⢕⢕⢕⢕⢕⢕⢕⢱⣾⣿⣿⣿⣿⣿⣿⣿⣿⣿⣿⠀⠀⠀⠀⠀⠀⠀⠀⠀⠀⠀⠀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⠀⠀⠀⠀⠀⠀⠀⠀⠀⠀⠀⣿⣿⣿⣿⣿⣿⣿⣿⣿⣿⣿⣿⣿⣿⣿⣿⣿⣿⣿⣿⣿⣿⣿⣿⣿⣿⣿⣿⣿⣿⣿⣿⣧⢜⣱⢟⢕⢕⢕⢕⣕⣵⢕⢕⢕⢕⢕⣿⣿⣿⣿⣿⣿⣿⣿⣿⣿⣿⠀⠀⠀⠀⠀⠀⠀⠀⠀⠀⠀⠀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⠀⠀⠀⠀⠀⠀⠀⠀⠀⠀⠀⣿⣿⣿⣿⣿⣿⣿⣿⣿⣿⣿⣿⣿⣿⣿⣿⣿⣿⣿⣿⣿⣿⣿⣿⣿⣿⣿⣿⣿⣿⣿⣿⣧⣾⣿⣿⣾⣷⣵⣾⣿⢏⢕⢜⢕⢕⢸⣿⣿⣿⣿⣿⣿⣿⣿⣿⣿⣿⠀⠀⠀⠀⠀⠀⠀⠀⠀⠀⠀⠀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⠀⠀⠀⠀⠀⠀⠀⠀⠀⠀⠀⣿⣿⣿⣿⣿⣿⣿⣿⣿⣿⣿⣿⣿⣿⣿⣿⣿⣿⣿⣿⣿⣿⣿⣿⣿⣿⣿⣿⣿⣿⣿⣿⣿⣿⣿⣿⣿⣿⣿⡿⢕⢕⢕⢕⢕⢕⢸⣿⣿⣿⣿⣿⣿⣿⣿⣿⣿⣿⠀⠀⠀⠀⠀⠀⠀⠀⠀⠀⠀⠀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⠀⠀⠀⠀⠀⠀⠀⠀⠀⠀⠀⣿⣿⣿⣿⣿⣿⣿⣿⣿⣿⣿⣿⣿⣿⣿⣿⣿⣿⣿⣿⣿⣿⣿⣿⣿⣿⣿⣿⣿⣿⣿⣿⣿⣿⣿⣿⣿⣿⣿⢕⢕⢕⣕⢕⢕⢕⢹⣿⣿⣿⣿⣿⣿⣿⣿⣿⣿⣿⠀⠀⠀⠀⠀⠀⠀⠀⠀⠀⠀⠀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⠀⠀⠀⠀⠀⠀⠀⠀⠀⠀⠀⣿⣿⣿⣿⣿⣿⣿⣿⣿⣿⣿⣿⣿⣿⣿⣿⣿⣿⣿⣿⣿⣿⣿⣿⣿⣿⣿⣿⣿⣿⣿⣿⣿⣿⣿⣿⣿⡿⢟⢕⢕⣜⡕⢕⢕⢕⢜⢟⣿⣿⣿⣿⣿⣿⣿⣿⣿⣿⠀⠀⠀⠀⠀⠀⠀⠀⠀⠀⠀⠀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⠀⠀⠀⠀⠀⠀⠀⠀⠀⠀⠀⣿⣿⣿⣿⣿⣿⣿⣿⣿⣿⣿⣿⣿⣿⣿⣿⣿⣿⣿⣿⣿⣿⣿⣿⣿⣿⣿⣿⣿⣿⣿⣿⣿⣿⣿⣿⣟⣱⣷⣾⣿⢟⢕⢕⢕⢕⢕⢕⢜⢿⣿⣿⣿⣿⣿⣿⣿⣿⠀⠀⠀⠀⠀⠀⠀⠀⠀⠀⠀⠀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⠀⠀⠀⠀⠀⠀⠀⠀⠀⠀⠀⣿⣿⣿⣿⣿⣿⣿⣿⣿⣿⣿⣿⣿⣿⣿⣿⣿⣿⣿⣿⣿⣿⣿⣿⣿⣿⣿⣿⣿⣿⣿⣿⣿⣿⣿⡿⢏⢿⣿⢟⢕⢕⢕⢕⢕⢕⢕⢕⢕⢕⢜⢝⢝⢻⣿⣿⣿⣿⠀⠀⠀⠀⠀⠀⠀⠀⠀⠀⠀⠀</a:t>
            </a:r>
            <a:br/>
            <a:r>
              <a:t>⠀⠀⠀⠀⠀⠀⠀⠀⠀⠀⠀⣿⣿⣿⣿⣿⣿⣿⣿⣿⣿⣿⣿⣿⣿⣿⣿⣿⣿⣿⣿⣿⣿⣿⣿⣿⣿⣿⣿⣿⣿⣿⣿⣿⣯⣝⣷⣷⣾⢕⢕⢕⢕⢕⢕⢕⢕⢕⢕⢕⢕⢕⢕⣱⣵⣿⣿⣿⣿⠀⠀⠀⠀⠀⠀⠀⠀⠀⠀⠀⠀</a:t>
            </a:r>
            <a:br/>
            <a:r>
              <a:t>⠀⠀⠀⠀⠀⠀⠀⠀⠀⠀⠀⣿⣿⣿⣿⣿⣿⣿⣿⣿⣿⣿⣿⣿⣿⣿⣿⣿⣿⣿⣿⣿⣿⣿⣿⣿⣿⣿⣿⣿⣿⣿⣿⣿⣿⣟⣟⢟⢝⢱⢕⢕⢕⢕⢕⢕⢕⢕⢕⢕⣱⣾⣿⣿⣿⣿⣿⣿⣿⠀⠀⠀⠀⠀⠀⠀⠀⠀⠀⠀⠀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⠀⠀⠀⠀⠀⠀⠀⠀⠀⠀⠀⣿⣿⣿⣿⣿⣿⣿⣿⣿⣿⣿⣿⣿⣿⣿⣿⣿⣿⣿⣿⣿⣿⣿⣿⣿⣿⣿⣿⣿⣿⣿⣿⣿⣿⣿⢿⢧⣵⡵⢕⣵⣷⢾⡧⢕⢕⢕⢕⣼⣿⣿⣿⣿⣿⣿⣿⣿⣿⠀⠀⠀⠀⠀⠀⠀⠀⠀⠀⠀⠀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⠀⠀⠀⠀⠀⠀⠀⠀⠀⠀⠀⣿⣿⣿⣿⣿⣿⣿⣿⣿⣿⣿⣿⣿⣿⣿⣿⣿⣿⣿⣿⣿⣿⣿⣿⣿⣿⣿⣿⣿⣿⣿⣿⣿⣿⣿⡕⣷⣿⣿⣿⣿⢏⢕⣕⣱⣵⣷⣿⣿⣿⣿⣿⣿⣿⣿⣿⣿⣿⠀⠀⠀⠀⠀⠀⠀⠀⠀⠀⠀⠀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⠀⠀⠀⠀⠀⠀⠀⠀⠀⠀⠀⠛⠛⠛⠛⠛⠛⠛⠛⠛⠛⠛⠛⠛⠛⠛⠛⠛⠛⠛⠛⠛⠛⠛⠛⠛⠛⠛⠛⠛⠛⠛⠛⠛⠛⠛⠃⠘⠛⠛⠛⠋⠑⠘⠛⠛⠛⠛⠛⠛⠛⠛⠛⠛⠛⠛⠛⠛⠛⠀⠀⠀⠀⠀⠀⠀⠀⠀⠀⠀⠀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⠀⠀⠀⠀⠀⠀⠀⠀⠀⠀⠀⣿⣿⣿⣿⣿⣿⣿⣿⣿⣿⣿⣿⣿⣿⣿⣿⣿⣿⣿⣿⣿⣿⣿⣿⣿⣿⣿⣿⣿⣿⣿⣿⣿⣿⣿⣿⣿⣿⣿⣿⣿⣿⢟⢕⢕⢕⢕⢕⢕⢕⢕⢕⢕⢕⢕⢕⢕⢕⠀⠀⠀⠀⠀⠀⠀⠀⠀⠀⠀⠀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⠀⠀⠀⠀⠀⠀⠀⠀⠀⠀⠀⣿⣿⣿⣿⣿⣿⣿⣿⣿⣿⣿⣿⣿⣿⣿⣿⣿⣿⣿⣿⣿⣿⣿⣿⣿⣿⣿⣿⣿⣿⣿⣿⣿⣿⣿⣿⣿⣿⢿⣿⣿⣽⡇⢕⢕⢕⢕⢕⢕⢕⢕⢕⢕⢕⢕⢕⢕⢕⠀⠀⠀⠀⠀⠀⠀⠀⠀⠀⠀⠀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⠀⠀⠀⠀⠀⠀⠀⠀⠀⠀⠀⣿⣿⣿⣿⣿⣿⣿⣿⣿⣿⣿⣿⣿⣿⣿⣿⣿⣿⣿⣿⣿⣿⣿⣿⣿⣿⣿⣿⣿⣿⣿⣿⣿⣿⣿⣿⣿⣿⣿⣿⣿⣿⣿⣿⣷⣵⣕⢕⢕⢕⢕⢕⢕⢕⢕⢕⢕⢕⠀⠀⠀⠀⠀⠀⠀⠀⠀⠀⠀⠀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⠀⠀⠀⠀⠀⠀⠀⠀⠀⠀⠀⣿⣿⣿⣿⣿⣿⣿⣿⣿⣿⣿⣿⣿⣿⣿⣿⣿⣿⣿⣿⣿⣿⣿⣿⣿⣿⣿⣿⣿⣿⣿⣿⣿⣿⣿⣿⣿⣿⣿⡿⣹⣿⣿⣿⣿⣿⣿⣷⡇⡕⢕⢕⢕⢕⢕⢕⢕⢕⠀⠀⠀⠀⠀⠀⠀⠀⠀⠀⠀⠀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⠀⠀⠀⠀⠀⠀⠀⠀⠀⠀⠀⣿⣿⣿⣿⣿⣿⣿⣿⣿⣿⣿⣿⣿⣿⣿⣿⣿⣿⣿⣿⣿⣿⣿⣿⣿⣿⣿⣿⣿⣿⣿⣿⣿⣿⣿⣿⣿⣿⣿⣷⣿⣿⣿⣿⣿⣿⣿⣿⣿⣿⡿⢗⢕⢕⢕⢕⢕⢕⠀⠀⠀⠀⠀⠀⠀⠀⠀⠀⠀⠀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⠀⠀⠀⠀⠀⠀⠀⠀⠀⠀⠀⣿⣿⣿⣿⣿⣿⣿⣿⣿⣿⣿⣿⣿⣿⣿⣿⣿⣿⣿⣿⣿⣿⣿⣿⣿⣿⣿⣿⣿⣿⣿⣿⣿⣿⣿⣿⣿⣟⢏⢕⢹⣿⣿⣿⣿⣿⣿⡿⢿⢿⢕⢕⢕⢕⢕⢕⢕⣵⠀⠀⠀⠀⠀⠀⠀⠀⠀⠀⠀⠀</a:t>
            </a:r>
            <a:br/>
            <a:r>
              <a:t>⠀⠀⠀⠀⠀⠀⠀⠀⠀⠀⠀⣿⣿⣿⣿⣿⣿⣿⣿⣿⣿⣿⣿⣿⣿⡿⣿⣿⣿⣿⣿⣿⣿⣿⣿⣿⣿⣿⣿⣿⣿⣿⣿⣿⣿⣿⣟⡷⢕⢕⢕⢇⢻⢇⢸⢝⣿⣧⣵⣷⣷⣷⣷⣷⡷⢱⣷⡕⣿⠀⠀⠀⠀⠀⠀⠀⠀⠀⠀⠀⠀</a:t>
            </a:r>
            <a:br/>
            <a:r>
              <a:t>⠀⠀⠀⠀⠀⠀⠀⠀⠀⠀⠀⣿⣿⣿⣿⣿⣿⣿⣿⣿⣿⣿⣿⣿⢯⣝⣿⣿⣿⣿⣿⣿⣿⣿⣿⣿⣿⣿⣿⣿⣿⣿⣿⣿⣿⣷⣧⢕⢕⢕⢕⢕⢜⢕⢸⢸⣿⡯⢽⣸⣿⣿⣿⣿⣿⣜⣻⢕⢝⠀⠀⠀⠀⠀⠀⠀⠀⠀⠀⠀⠀</a:t>
            </a:r>
            <a:br/>
            <a:r>
              <a:t>⠀⠀⠀⠀⠀⠀⠀⠀⠀⠀⠀⣿⣿⣿⣿⣿⣿⣿⣿⣿⣿⣿⣿⣿⣿⢜⣿⣿⣿⣿⣿⣿⣿⣿⣿⣿⣿⣿⣿⣿⣿⣿⣿⣿⣿⣿⣇⢕⢕⢕⢕⢕⢕⢕⢸⣷⣿⣯⣿⣿⣿⣿⣿⣿⣿⣿⣿⣧⣼⠀⠀⠀⠀⠀⠀⠀⠀⠀⠀⠀⠀</a:t>
            </a:r>
            <a:br/>
            <a:r>
              <a:t>⠀⠀⠀⠀⠀⠀⠀⠀⠀⠀⠀⣿⣿⣿⣿⣿⣿⣿⣿⢕⢕⢸⡿⣟⡟⢇⣿⣿⣿⢕⢕⢕⣿⣿⣿⣿⣿⣿⣿⣿⣿⣿⣿⣿⣿⣿⣷⣵⣷⢕⢕⢕⢕⣕⢸⣿⣿⣿⣿⣿⣿⣿⣿⣿⣿⣿⣿⣿⣿⠀⠀⠀⠀⠀⠀⠀⠀⠀⠀⠀⠀</a:t>
            </a:r>
            <a:br/>
            <a:r>
              <a:t>⠀⠀⠀⠀⠀⠀⠀⠀⠀⠀⠀⣿⣿⣿⣿⣿⣿⣿⣿⢇⢕⢸⡧⣿⡟⢕⣿⣿⣿⢇⢅⢕⣿⣿⣿⣿⣿⣿⣿⣿⣿⣿⣿⣿⣿⣿⣿⣿⣿⣷⣷⣧⣵⣿⣼⣿⣿⣿⣿⣿⣿⣿⣿⣿⣿⣿⣿⣿⣿⠀⠀⠀⠀⠀⠀⠀⠀⠀⠀⠀⠀</a:t>
            </a:r>
            <a:br/>
            <a:r>
              <a:t>⠀⠀⠀⠀⠀⠀⠀⠀⠀⠀⠀⣿⣿⣿⣿⣿⣿⣿⣿⢕⢕⢜⢜⣽⡇⢕⣿⣿⣿⢕⢕⢕⣿⣿⣿⣿⣿⣿⣿⣿⣿⣿⣿⣿⣿⣿⣿⣿⣿⣿⣿⣿⣿⣿⣿⣿⣿⣿⢻⡿⣿⣿⣿⣿⡟⣿⣿⣿⣿⠀⠀⠀⠀⠀⠀⠀⠀⠀⠀⠀⠀</a:t>
            </a:r>
            <a:br/>
            <a:r>
              <a:t>⠀⠀⠀⠀⠀⠀⠀⠀⠀⠀⠀⣿⣿⣿⣿⣿⣿⣿⣿⢕⢕⢕⣸⣿⡇⢸⣿⣿⣿⢕⢕⢕⢻⣿⣿⣿⣿⣿⣿⣿⣿⣿⣿⣿⣿⣿⣿⣿⣿⣿⣿⣿⣼⣿⣿⣿⡿⣿⢸⢷⣿⣿⣿⣿⢏⣿⣿⣿⣿⠀⠀⠀⠀⠀⠀⠀⠀⠀⠀⠀⠀</a:t>
            </a:r>
            <a:br/>
            <a:r>
              <a:t>⠀⠀⠀⠀⠀⠀⠀⠀⠀⠀⠀⣿⣿⣿⣿⣿⣿⣿⣿⢕⢕⢕⣿⣿⣧⣾⣿⣿⣿⢕⢕⢕⢸⣿⣿⣿⣿⣿⣿⣿⣿⣿⣿⣿⣿⣿⣿⣿⣿⣿⣿⣿⣏⣿⣟⣿⣿⣿⢱⢸⣿⣿⣿⣿⢕⣿⣿⣿⣿⠀⠀⠀⠀⠀⠀⠀⠀⠀⠀⠀⠀</a:t>
            </a:r>
            <a:br/>
            <a:r>
              <a:t>⠀⠀⠀⠀⠀⠀⠀⠀⠀⠀⠀⣿⣿⣿⣿⣿⣿⣿⣿⢕⢕⢕⣿⣿⣿⣿⣿⣿⣿⡕⢕⢕⣿⣿⣿⣿⣿⣿⣿⣿⣿⣿⣿⣿⣿⣿⣿⣿⣿⣿⢿⡟⢟⢹⢿⣿⣿⣿⡜⢸⣿⣿⣿⣿⢸⣿⣿⣿⣿⠀⠀⠀⠀⠀⠀⠀⠀⠀⠀⠀⠀</a:t>
            </a:r>
            <a:br/>
            <a:r>
              <a:t>⠀⠀⠀⠀⠀⠀⠀⠀⠀⠀⠀⣿⣿⣿⣿⣿⣿⣿⣿⡇⢕⢸⣿⣿⣿⣷⣿⣿⣿⡇⢕⢕⣿⣿⣿⣿⣿⣿⣿⣿⣿⣿⣿⣿⣿⣿⣿⣿⣿⣿⣷⣿⣿⡽⣿⢿⢿⣿⢕⢸⢿⢿⣿⣿⢸⣿⣿⣿⣿⠀⠀⠀⠀⠀⠀⠀⠀⠀⠀⠀⠀</a:t>
            </a:r>
            <a:br/>
            <a:r>
              <a:t>⠀⠀⠀⠀⠀⠀⠀⠀⠀⠀⠀⣿⣿⣿⣿⣿⣿⣿⣿⡇⢕⢸⣿⣿⣿⣿⣿⣿⣿⡇⢕⢕⣿⣿⣿⣿⣿⣿⣿⣿⣿⣿⣿⣿⣿⣿⣿⣿⣿⣿⣿⣿⣿⡇⣷⣷⢯⢽⢕⢸⣽⣽⣽⣿⢸⣿⣿⣿⣿⠀⠀⠀⠀⠀⠀⠀⠀⠀⠀⠀⠀</a:t>
            </a:r>
            <a:br/>
            <a:r>
              <a:t>⠀⠀⠀⠀⠀⠀⠀⠀⠀⠀⠀⣿⣿⣿⣿⣿⣿⣿⣿⡇⢕⢸⣿⣿⣿⣿⣿⣿⣿⡇⢕⢕⣿⣿⣿⣿⣿⣿⣿⣿⣿⣿⣿⣿⣿⣿⣿⣿⣿⣿⣿⣿⣿⡇⡝⢕⢗⢗⢗⢕⢗⢖⢖⢟⣾⣿⣿⣿⣿⠀⠀⠀⠀⠀⠀⠀⠀⠀⠀⠀⠀</a:t>
            </a:r>
            <a:br/>
            <a:r>
              <a:t>⠀⠀⠀⠀⠀⠀⠀⠀⠀⠀⠀⣿⣿⣿⣿⣿⣿⣿⣿⣿⣿⣿⣿⣿⣿⣿⣿⣿⣿⣇⢕⣕⣿⣿⣿⣿⣿⣿⣿⣿⣿⣿⣿⣿⣿⣿⣿⣿⣿⣿⣿⣿⣿⢕⡇⣻⡇⢕⣇⢕⣿⣿⣿⣿⣿⣿⣿⣿⣿⠀⠀⠀⠀⠀⠀⠀⠀⠀⠀⠀⠀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⠀⠀⠀⠀⠀⠀⠀⠀⠀⠀⠀⠛⠛⠛⠛⠛⠛⠛⠛⠛⠛⠛⠛⠛⠛⠛⠛⠛⠛⠛⠛⠛⠛⠛⠛⠛⠛⠛⠛⠛⠛⠛⠛⠛⠛⠛⠛⠛⠛⠛⠛⠛⠛⠘⠃⠛⠛⠘⠛⠑⠛⠛⠛⠛⠛⠛⠛⠛⠛⠀⠀⠀⠀⠀⠀⠀⠀⠀⠀⠀⠀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⠀⠀⠀⠀⠀⠀⠀⠀⠀⠀⠀⣿⣿⣿⣿⣿⣿⣿⣿⣿⣿⣿⣿⣿⣿⣿⣿⣿⣿⣿⣿⣿⣿⣿⣿⣿⣿⣿⣿⣿⣿⣿⣿⣿⣿⣿⣿⣿⣿⣿⣿⣿⣿⡏⢝⢕⢕⢕⢕⢕⢕⢕⢕⢕⢕⢕⢕⢕⢕⠀⠀⠀⠀⠀⠀⠀⠀⠀⠀⠀⠀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⠀⠀⠀⠀⠀⠀⠀⠀⠀⠀⠀⣿⣿⣿⣿⣿⣿⣿⣿⣿⣿⣿⣿⣿⣿⣿⣿⣿⣿⣿⣿⣿⣿⣿⣿⣿⣿⣿⣿⣿⣿⣿⣿⣿⣿⣿⣿⣿⣿⢏⢝⣻⣿⡇⢕⢕⢕⢕⢕⢕⢕⢕⢕⢕⢕⢕⢕⢕⢕⠀⠀⠀⠀⠀⠀⠀⠀⠀⠀⠀⠀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⠀⠀⠀⠀⠀⠀⠀⠀⠀⠀⠀⣿⣿⣿⣿⣿⣿⣿⣿⣿⣿⣿⣿⣿⣿⣿⣿⣿⣿⣿⣿⣿⣿⣿⣿⣿⣿⣿⣿⣿⣿⣿⣿⣿⣿⣿⣿⣿⣿⣷⣯⣻⡕⢝⢕⢕⢕⢕⢕⢕⢕⢕⢕⢕⢕⢕⢕⢕⢕⠀⠀⠀⠀⠀⠀⠀⠀⠀⠀⠀⠀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⠀⠀⠀⠀⠀⠀⠀⠀⠀⠀⠀⣿⣿⣿⣿⣿⣿⣿⣿⣿⣿⣿⣿⣿⣿⣿⣿⣿⣿⣿⣿⣿⣿⣿⣿⣿⣿⣿⣿⣿⣿⣿⣿⣿⣿⣿⣿⣿⣿⣿⣿⣿⣿⣧⣕⢕⢕⢕⢕⢕⢕⢕⢕⢕⢕⢕⢕⢕⢕⠀⠀⠀⠀⠀⠀⠀⠀⠀⠀⠀⠀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⠀⠀⠀⠀⠀⠀⠀⠀⠀⠀⠀⣿⣿⣿⣿⣿⣿⣿⣿⣿⣿⣿⣿⣿⣿⣿⣿⣿⣿⣿⣿⣿⣿⣿⣿⣿⣿⣿⣿⣿⣿⣿⣿⣿⣿⣿⣿⣿⣿⣿⣿⣿⣿⣿⣿⣧⣵⣕⢕⢕⢕⢕⢕⢕⢕⢕⢕⢕⢕⠀⠀⠀⠀⠀⠀⠀⠀⠀⠀⠀⠀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⠀⠀⠀⠀⠀⠀⠀⠀⠀⠀⠀⣿⣿⣿⣿⣿⣿⣿⣿⣿⣿⣿⣿⣿⣿⣿⣿⣿⣿⣿⣿⣿⣿⣿⣿⣿⣿⣿⣿⣿⣿⣿⣿⣿⣿⣿⣿⣿⣿⣿⡟⣹⣿⣿⣿⣿⣿⣿⣧⡕⣕⢕⢕⢕⢕⢕⢕⢕⢕⠀⠀⠀⠀⠀⠀⠀⠀⠀⠀⠀⠀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⠀⠀⠀⠀⠀⠀⠀⠀⠀⠀⠀⣿⣿⣿⣿⣿⣿⣿⣿⣿⣿⣿⣿⣿⣿⣿⣿⣿⣿⣿⣿⣿⣿⣿⣿⣿⣿⣿⣿⣿⣿⣿⣿⣿⣿⣿⣿⣿⣿⣿⣷⣿⣿⣿⣿⣿⣿⣿⣿⣿⣿⡿⢗⢕⢕⢕⢕⢕⢕⠀⠀⠀⠀⠀⠀⠀⠀⠀⠀⠀⠀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⠀⠀⠀⠀⠀⠀⠀⠀⠀⠀⠀⣿⣿⣿⣿⣿⣿⣿⣿⣿⣿⣿⣿⣿⣿⣿⣿⣿⣿⣿⣿⣿⣿⣿⣿⣿⣿⣿⣿⣿⣿⣿⣿⣿⣿⣿⣿⣿⡿⢏⢕⢹⣿⡿⣿⣿⣿⣿⢿⢿⢯⢕⢕⢕⢕⢕⢕⢕⣵⠀⠀⠀⠀⠀⠀⠀⠀⠀⠀⠀⠀</a:t>
            </a:r>
            <a:br/>
            <a:r>
              <a:t>⠀⠀⠀⠀⠀⠀⠀⠀⠀⠀⠀⣿⣿⣿⣿⣿⣿⣿⣿⣿⣿⣿⣿⣿⢿⢿⣿⣿⣿⣿⣿⣿⣿⣿⣿⣿⣿⣿⣿⣿⣿⣿⣿⣿⣿⣟⣻⣳⡕⢕⢕⢕⢿⢻⢹⣸⣿⣧⣵⣷⣷⣷⣷⣷⡷⢷⣷⢕⣿⠀⠀⠀⠀⠀⠀⠀⠀⠀⠀⠀⠀</a:t>
            </a:r>
            <a:br/>
            <a:r>
              <a:t>⠀⠀⠀⠀⠀⠀⠀⠀⠀⠀⠀⣿⣿⣿⣿⣿⣿⣿⣿⣿⣿⣿⣿⣿⡯⡿⣾⣿⣿⣿⣿⣿⣿⣿⣿⣿⣿⣿⣿⣿⣿⣿⣿⣿⣿⣷⣷⢏⢕⢕⢕⢕⢜⢕⢸⢸⢿⡿⣕⣳⣿⣿⣿⣿⣷⣟⣷⢕⡝⠀⠀⠀⠀⠀⠀⠀⠀⠀⠀⠀⠀</a:t>
            </a:r>
            <a:br/>
            <a:r>
              <a:t>⠀⠀⠀⠀⠀⠀⠀⠀⠀⠀⠀⣿⣿⣿⣿⣿⣿⣿⣿⣿⣿⣿⣿⣻⡿⣹⣿⣿⣿⣿⣿⣿⣿⣿⣿⣿⣿⣿⣿⣿⣿⣿⣿⣿⣿⣿⣿⡕⢕⢕⢕⢕⢕⢕⢸⣷⣿⣿⣽⣿⣿⣿⣿⣿⣿⣿⣿⣵⣾⠀⠀⠀⠀⠀⠀⠀⠀⠀⠀⠀⠀</a:t>
            </a:r>
            <a:br/>
            <a:r>
              <a:t>⠀⠀⠀⠀⠀⠀⠀⠀⠀⠀⠀⣿⣿⣿⣿⣿⣿⣿⣿⣿⣗⢕⢕⢕⡟⢟⣿⣿⣿⣿⣿⢕⢕⢕⣿⣿⣿⣿⣿⣿⣿⣿⣿⣿⣿⣿⣿⣕⣱⢕⢕⢕⢕⣇⢸⣿⣿⣿⣿⣿⣿⣿⣿⣿⣿⣿⣿⣿⣿⠀⠀⠀⠀⠀⠀⠀⠀⠀⠀⠀⠀</a:t>
            </a:r>
            <a:br/>
            <a:r>
              <a:t>⠀⠀⠀⠀⠀⠀⠀⠀⠀⠀⠀⣿⣿⣿⣿⣿⣿⣿⣿⣿⡿⢔⢕⢸⢕⢱⣿⣿⣿⣿⣿⢇⢅⢕⣿⣿⣿⣿⣿⣿⣿⣿⣿⣿⣿⣿⣿⣿⣿⣷⣧⣵⣵⣿⣼⣿⣿⣿⣿⣿⣿⣿⣿⣿⣿⣿⣿⣿⣿⠀⠀⠀⠀⠀⠀⠀⠀⠀⠀⠀⠀</a:t>
            </a:r>
            <a:br/>
            <a:r>
              <a:t>⠀⠀⠀⠀⠀⠀⠀⠀⠀⠀⠀⣿⣿⣿⣿⣿⣿⣿⣿⣿⡿⢕⢕⢸⡇⢸⣿⣿⣿⣿⣿⢕⢕⢕⣿⣿⣿⣿⣿⣿⣿⣿⣿⣿⣿⣿⣿⣿⣿⣿⣿⣿⣿⣿⣿⣿⣿⣿⡟⣿⢿⣿⣿⣿⣿⢻⣿⣿⣿⠀⠀⠀⠀⠀⠀⠀⠀⠀⠀⠀⠀</a:t>
            </a:r>
            <a:br/>
            <a:r>
              <a:t>⠀⠀⠀⠀⠀⠀⠀⠀⠀⠀⠀⣿⣿⣿⣿⣿⣿⣿⣿⣿⡇⢕⢕⢸⢕⢸⣿⣿⣿⣿⣿⢕⢕⢕⣿⣿⣿⣿⣿⣿⣿⣿⣿⣿⣿⣿⣿⣿⣿⣿⣿⣿⣏⣿⣿⣿⢿⣿⢇⡿⣼⣿⣿⣿⡟⢽⣿⣿⣿⠀⠀⠀⠀⠀⠀⠀⠀⠀⠀⠀⠀</a:t>
            </a:r>
            <a:br/>
            <a:r>
              <a:t>⠀⠀⠀⠀⠀⠀⠀⠀⠀⠀⠀⣿⣿⣿⣿⣿⣿⣿⣿⣿⡇⢕⢕⢸⣷⣾⣿⣿⣿⣿⣿⢕⢕⢕⢸⣿⣿⣿⣿⣿⣿⣿⣿⣿⣿⣿⣿⣿⣿⣿⣿⣿⣿⢹⣟⣿⣿⣿⡇⡇⣿⣿⣿⣿⡇⣾⣿⣿⣿⠀⠀⠀⠀⠀⠀⠀⠀⠀⠀⠀⠀</a:t>
            </a:r>
            <a:br/>
            <a:r>
              <a:t>⠀⠀⠀⠀⠀⠀⠀⠀⠀⠀⠀⣿⣿⣿⣿⣿⣿⣿⣿⣿⡇⢕⢕⢸⣟⣿⣿⣿⣿⣿⣿⡕⢕⢕⣿⣿⣿⣿⣿⣿⣿⣿⣿⣿⣿⣿⣿⣿⣿⣿⣿⡟⢟⢟⢿⣿⣿⣿⡇⡇⣿⣿⣿⣿⡇⣿⣿⣿⣿⠀⠀⠀⠀⠀⠀⠀⠀⠀⠀⠀⠀</a:t>
            </a:r>
            <a:br/>
            <a:r>
              <a:t>⠀⠀⠀⠀⠀⠀⠀⠀⠀⠀⠀⣿⣿⣿⣿⣿⣿⣿⣿⣿⣿⢕⢕⢺⣿⣿⣿⣿⣿⣿⣿⡇⢕⢕⣿⣿⣿⣿⣿⣿⣿⣿⣿⣿⣿⣿⣿⣿⣿⣿⣷⣿⣿⡇⢿⡿⢿⢿⢇⢕⢿⢿⢿⣿⡇⣿⣿⣿⣿⠀⠀⠀⠀⠀⠀⠀⠀⠀⠀⠀⠀</a:t>
            </a:r>
            <a:br/>
            <a:r>
              <a:t>⠀⠀⠀⠀⠀⠀⠀⠀⠀⠀⠀⣿⣿⣿⣿⣿⣿⣿⣿⣿⣿⢕⢕⣾⣿⣿⣿⣿⣿⣿⣿⡇⢕⢕⣿⣿⣿⣿⣿⣿⣿⣿⣿⣿⣿⣿⣿⣿⣿⣿⣿⣿⣿⣷⢵⣷⡯⡽⡕⢕⣽⣽⣽⣽⡇⣿⣿⣿⣿⠀⠀⠀⠀⠀⠀⠀⠀⠀⠀⠀⠀</a:t>
            </a:r>
            <a:br/>
            <a:r>
              <a:t>⠀⠀⠀⠀⠀⠀⠀⠀⠀⠀⠀⣿⣿⣿⣿⣿⣿⣿⣿⣿⣿⢕⢕⣿⣿⣿⣿⣿⣿⣿⣿⡇⢕⢕⣿⣿⣿⣿⣿⣿⣿⣿⣿⣿⣿⣿⣿⣿⣿⣿⣿⣿⣿⣿⢜⢕⢗⢗⢗⢇⢗⢖⢲⢞⢳⣿⣿⣿⣿⠀⠀⠀⠀⠀⠀⠀⠀⠀⠀⠀⠀</a:t>
            </a:r>
            <a:br/>
            <a:r>
              <a:t>⠀⠀⠀⠀⠀⠀⠀⠀⠀⠀⠀⣿⣿⣿⣿⣿⣿⣿⣿⣿⣿⣷⣾⣿⣿⣿⣿⣿⣿⣿⣿⡇⢕⢕⣿⣿⣿⣿⣿⣿⣿⣿⣿⣿⣿⣿⣿⣿⣿⣿⣿⣿⣿⡇⣸⢸⣷⢕⣷⢕⢸⣿⣿⣿⣿⣿⣿⣿⣿⠀⠀⠀⠀⠀⠀⠀⠀⠀⠀⠀⠀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⠀⠀⠀⠀⠀⠀⠀⠀⠀⠀⠀⠛⠛⠛⠛⠛⠛⠛⠛⠛⠛⠛⠛⠛⠛⠛⠛⠛⠛⠛⠛⠛⠛⠛⠛⠛⠛⠛⠛⠛⠛⠛⠛⠛⠛⠛⠛⠛⠛⠛⠛⠛⠛⠃⠛⠘⠛⠑⠛⠃⠘⠛⠛⠛⠛⠛⠛⠛⠛⠀⠀⠀⠀⠀⠀⠀⠀⠀⠀⠀⠀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⠀⠀⠀⠀⠀⠀⠀⠀⠀⠀⠀⣿⣿⣿⣿⣿⣿⣿⣿⣿⣿⣿⣿⣿⣿⣿⣿⣿⣿⣿⣿⣿⣿⣿⣿⣿⣿⣿⣿⣿⣿⣿⣿⣿⣿⣿⣿⣿⡿⣿⣷⢟⣿⢕⢕⢕⢜⢕⢕⢕⢕⢕⢕⢕⢕⢕⢕⢕⢕⠀⠀⠀⠀⠀⠀⠀⠀⠀⠀⠀⠀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⠀⠀⠀⠀⠀⠀⠀⠀⠀⠀⠀⣿⣿⣿⣿⣿⣿⣿⣿⣿⣿⣿⣿⣿⣿⣿⣿⣿⣿⣿⣿⣿⣿⣿⣿⣿⣿⣿⣿⣿⣿⣿⣿⣿⣿⣿⣿⣿⣾⣿⣕⢕⢕⢕⢕⢕⢕⢕⢕⢕⢕⢕⢕⢕⢕⢕⢕⢕⢕⠀⠀⠀⠀⠀⠀⠀⠀⠀⠀⠀⠀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⠀⠀⠀⠀⠀⠀⠀⠀⠀⠀⠀⣿⣿⣿⣿⣿⣿⣿⣿⣿⣿⣿⣿⣿⣿⣿⣿⣿⣿⣿⣿⣿⣿⣿⣿⣿⣿⣿⣿⣿⣿⣿⣿⣿⣿⣿⣿⣿⣿⣿⣯⡕⢕⢕⢕⢕⢕⢕⢕⢕⢕⢕⢕⢕⢕⢕⢕⢕⢕⠀⠀⠀⠀⠀⠀⠀⠀⠀⠀⠀⠀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⠀⠀⠀⠀⠀⠀⠀⠀⠀⠀⠀⣿⣿⣿⣿⣿⣿⣿⣿⣿⣿⣿⣿⣿⣿⣿⣿⣿⣿⣿⣿⣿⣿⣿⣿⣿⣿⣿⣿⣿⣿⣿⣿⣿⣿⣿⣿⣿⣿⣿⣿⣿⣿⣧⣵⡕⢕⢕⢕⢕⢕⢕⢕⢕⢕⢕⢕⢕⢕⠀⠀⠀⠀⠀⠀⠀⠀⠀⠀⠀⠀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⠀⠀⠀⠀⠀⠀⠀⠀⠀⠀⠀⣿⣿⣿⣿⣿⣿⣿⣿⣿⣿⣿⣿⣿⣿⣿⣿⣿⣿⣿⣿⣿⣿⣿⣿⣿⣿⣿⣿⣿⣿⣿⣿⣿⣿⣿⣿⣿⣿⣿⣿⣿⣿⣿⣿⡧⢕⢕⢕⢕⢕⢕⢕⢕⢕⢕⢕⢕⢕⠀⠀⠀⠀⠀⠀⠀⠀⠀⠀⠀⠀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⠀⠀⠀⠀⠀⠀⠀⠀⠀⠀⠀⣿⣿⣿⣿⣿⣿⣿⣿⣿⣿⣿⣿⣿⣿⣿⣿⣿⣿⣿⣿⣿⣿⣿⣿⣿⣿⣿⣿⣿⣿⣿⣿⣿⣿⣿⣿⣿⣿⣿⣿⣿⣿⣿⣿⣷⣵⣕⢕⢕⢕⢕⢕⢕⢕⢕⢕⢕⢕⠀⠀⠀⠀⠀⠀⠀⠀⠀⠀⠀⠀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⠀⠀⠀⠀⠀⠀⠀⠀⠀⠀⠀⣿⣿⣿⣿⣿⣿⣿⣿⣿⣿⣿⣿⣿⣿⣿⣿⣿⣿⣿⣿⣿⣿⣿⣿⣿⣿⣿⣿⣿⣿⣿⣿⣿⣿⣿⣿⣿⣿⣿⣟⣝⣿⣿⣿⣿⣿⣿⣧⢕⢕⢕⢕⢕⢕⢕⢕⢕⢕⠀⠀⠀⠀⠀⠀⠀⠀⠀⠀⠀⠀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⠀⠀⠀⠀⠀⠀⠀⠀⠀⠀⠀⣿⣿⣿⣿⣿⣿⣿⣿⣿⣿⣿⣿⣿⣿⣿⣿⣿⣿⣿⣿⣿⣿⣿⣿⣿⣿⣿⣿⣿⣿⣿⣿⣿⣿⣿⣿⣿⣿⣿⣷⣿⣿⣿⣿⣿⣿⣿⣾⣿⣿⡿⢇⢕⢕⢕⢕⢕⢕⠀⠀⠀⠀⠀⠀⠀⠀⠀⠀⠀⠀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⠀⠀⠀⠀⠀⠀⠀⠀⠀⠀⠀⣿⣿⣿⣿⣿⣿⣿⣿⣿⣿⣿⣿⣿⣿⣿⣿⣿⣿⣿⣿⣿⣿⣿⣿⣿⣿⣿⣿⣿⣿⣿⣿⣿⣿⣿⣿⣿⡿⢟⢝⢿⣿⢿⣿⣿⣿⡿⢿⢿⢇⢕⢕⢕⢕⢇⢕⢕⣏⠀⠀⠀⠀⠀⠀⠀⠀⠀⠀⠀⠀</a:t>
            </a:r>
            <a:br/>
            <a:r>
              <a:t>⠀⠀⠀⠀⠀⠀⠀⠀⠀⠀⠀⣿⣿⣿⣿⣿⣿⣿⣿⣿⣿⣿⣿⣿⢿⣿⣿⣿⣿⣿⣿⣿⣿⣿⣿⣿⣿⣿⣿⣿⣿⣿⣿⣿⣿⣿⣿⣿⡇⢕⢕⢜⡿⢕⢻⣽⣿⣱⣷⣷⣷⣷⣷⣷⡇⢱⡇⢸⣿⠀⠀⠀⠀⠀⠀⠀⠀⠀⠀⠀⠀</a:t>
            </a:r>
            <a:br/>
            <a:r>
              <a:t>⠀⠀⠀⠀⠀⠀⠀⠀⠀⠀⠀⣿⣿⣿⣿⣿⣿⣿⣿⣿⣿⣿⣿⣿⣿⣿⣿⣿⣿⣿⣿⣿⣿⣿⣿⣿⣿⣿⣿⣿⣿⣿⣿⣿⣿⣿⣿⣿⡇⢕⢕⢕⢏⢕⢸⣿⣯⢫⣮⣾⣿⣿⣿⣿⣵⢺⣎⢕⡏⠀⠀⠀⠀⠀⠀⠀⠀⠀⠀⠀⠀</a:t>
            </a:r>
            <a:br/>
            <a:r>
              <a:t>⠀⠀⠀⠀⠀⠀⠀⠀⠀⠀⠀⣿⣿⣿⣿⣿⣿⣿⣿⣿⣿⣿⣿⣿⣻⣿⣿⣿⣿⣿⣿⣿⣿⣿⣿⣿⣿⣿⣿⣿⣿⣿⣿⣿⣟⣟⣻⣟⢇⢕⢕⢕⢕⡕⢸⣿⣿⣽⣿⣿⣿⣿⣿⣿⣿⣿⣮⣵⣷⠀⠀⠀⠀⠀⠀⠀⠀⠀⠀⠀⠀</a:t>
            </a:r>
            <a:br/>
            <a:r>
              <a:t>⠀⠀⠀⠀⠀⠀⠀⠀⠀⠀⠀⣿⣿⣿⣿⣿⣿⣿⣿⣿⣿⣿⡿⡇⢕⢕⢸⣿⣿⣿⣿⣿⣿⣿⣿⢕⢕⢕⣿⣿⣿⣿⣿⣿⣿⣿⣿⣿⡇⢕⢕⢕⢸⣇⢸⣿⣿⣿⣿⣿⣿⣿⣿⣿⣿⣿⣿⣿⣿⠀⠀⠀⠀⠀⠀⠀⠀⠀⠀⠀⠀</a:t>
            </a:r>
            <a:br/>
            <a:r>
              <a:t>⠀⠀⠀⠀⠀⠀⠀⠀⠀⠀⠀⣿⣿⣿⣿⣿⣿⣿⣿⣿⣿⣿⣗⡟⢕⢕⢸⣿⣿⣿⣿⣿⣿⣿⣿⢇⢕⢕⣿⣿⣿⣿⣿⣿⣿⣿⣿⣿⣷⣷⣵⣵⣼⣿⣿⣿⣿⣿⣿⣿⣿⣿⣿⣿⣿⣿⣿⣿⣿⠀⠀⠀⠀⠀⠀⠀⠀⠀⠀⠀⠀</a:t>
            </a:r>
            <a:br/>
            <a:r>
              <a:t>⠀⠀⠀⠀⠀⠀⠀⠀⠀⠀⠀⣿⣿⣿⣿⣿⣿⣿⣿⣿⣿⡿⢕⡕⢕⢕⢜⣿⣿⣿⣿⣿⣿⣿⣿⢕⢕⢕⣿⣿⣿⣿⣿⣿⣿⣿⣿⣿⣿⣿⣿⣿⣿⢿⣿⣿⣿⣿⣿⡟⣿⣿⣿⣿⣿⣿⣻⣿⣿⠀⠀⠀⠀⠀⠀⠀⠀⠀⠀⠀⠀</a:t>
            </a:r>
            <a:br/>
            <a:r>
              <a:t>⠀⠀⠀⠀⠀⠀⠀⠀⠀⠀⠀⣿⣿⣿⣿⣿⣿⣿⣿⣿⡟⢕⣵⣧⢕⢕⢱⣿⣿⣿⣿⣿⣿⣿⣿⢕⢕⢕⣿⣿⣿⣿⣿⣿⣿⣿⣿⣿⣿⣿⣿⣿⣿⡾⣿⣿⢿⣿⣿⡇⡇⣿⣿⣿⣿⡇⣿⣿⣿⠀⠀⠀⠀⠀⠀⠀⠀⠀⠀⠀⠀</a:t>
            </a:r>
            <a:br/>
            <a:r>
              <a:t>⠀⠀⠀⠀⠀⠀⠀⠀⠀⠀⠀⣿⣿⣿⣿⣿⣿⣿⣿⣿⣇⣱⣿⣿⢕⢕⢱⣿⣿⣿⣿⣿⣿⣿⣿⢕⢕⢕⣿⣿⣿⣿⣿⣿⣿⣿⣿⣿⣿⣿⣿⣿⣿⣷⣿⣿⣿⣿⣿⡇⡇⣿⣿⣿⣿⡇⣿⣿⣿⠀⠀⠀⠀⠀⠀⠀⠀⠀⠀⠀⠀</a:t>
            </a:r>
            <a:br/>
            <a:r>
              <a:t>⠀⠀⠀⠀⠀⠀⠀⠀⠀⠀⠀⣿⣿⣿⣿⣿⣿⣿⣿⣿⣿⣿⣿⣿⡇⢕⢱⣿⣿⣿⣿⣿⣿⣿⣿⢕⢕⢕⣿⣿⣿⣿⣿⣿⣿⣿⣿⣿⣿⣿⢿⡟⢻⢿⢸⣿⣿⣿⣿⡇⡇⣿⣿⣿⣿⡟⣿⣿⣿⠀⠀⠀⠀⠀⠀⠀⠀⠀⠀⠀⠀</a:t>
            </a:r>
            <a:br/>
            <a:r>
              <a:t>⠀⠀⠀⠀⠀⠀⠀⠀⠀⠀⠀⣿⣿⣿⣿⣿⣿⣿⣿⣿⣿⣿⣿⣿⡇⢕⢸⣿⣿⣿⣿⣿⣿⣿⣿⡇⢕⢕⣿⣿⣿⣿⣿⣿⣿⣿⣿⣿⣿⣿⣷⣿⣿⣿⡇⣿⡿⢿⢿⢇⢏⢿⢿⣿⣿⡇⣿⣿⣿⠀⠀⠀⠀⠀⠀⠀⠀⠀⠀⠀⠀</a:t>
            </a:r>
            <a:br/>
            <a:r>
              <a:t>⠀⠀⠀⠀⠀⠀⠀⠀⠀⠀⠀⣿⣿⣿⣿⣿⣿⣿⣿⣿⣿⣿⣿⣿⡇⢕⢸⣿⣿⣿⣿⣿⣿⣿⣿⡇⢕⢕⣿⣿⣿⣿⣿⣿⣿⣿⣿⣿⣿⣿⣿⣿⣿⣿⡇⣾⣽⣽⣽⡕⢕⣟⣟⣷⣽⡕⣿⣿⣿⠀⠀⠀⠀⠀⠀⠀⠀⠀⠀⠀⠀</a:t>
            </a:r>
            <a:br/>
            <a:r>
              <a:t>⠀⠀⠀⠀⠀⠀⠀⠀⠀⠀⠀⣿⣿⣿⣿⣿⣿⣿⣿⣿⣿⣿⣿⣿⡇⢕⢸⣿⣿⣿⣿⣿⣿⣿⣿⡇⢕⢕⣿⣿⣿⣿⣿⣿⣿⣿⣿⣿⣿⣿⣿⣿⣿⣿⡇⣝⢗⢗⢗⢳⢇⢷⢷⢼⢽⢧⣿⣿⣿⠀⠀⠀⠀⠀⠀⠀⠀⠀⠀⠀⠀</a:t>
            </a:r>
            <a:br/>
            <a:r>
              <a:t>⠀⠀⠀⠀⠀⠀⠀⠀⠀⠀⠀⣿⣿⣿⣿⣿⣿⣿⣿⣿⣿⣿⣿⣿⣵⣵⣾⣿⣿⣿⣿⣿⣿⣿⣿⡇⢕⢕⣿⣿⣿⣿⣿⣿⣿⣿⣿⣿⣿⣿⣿⣿⣿⣿⡇⣿⢱⣷⢱⣷⢕⢱⣷⣷⣿⣿⣿⣿⣿⠀⠀⠀⠀⠀⠀⠀⠀⠀⠀⠀⠀</a:t>
            </a:r>
            <a:br/>
            <a:r>
              <a:t>⠀⠀⠀⠀⠀⠀⠀⠀⠀⠀⠀⠛⠛⠛⠛⠛⠛⠛⠛⠛⠛⠛⠛⠛⠛⠛⠛⠛⠛⠛⠛⠛⠛⠛⠛⠃⠑⠓⠛⠛⠛⠛⠛⠛⠛⠛⠛⠛⠛⠛⠛⠛⠛⠛⠑⠛⠘⠛⠑⠛⠃⠘⠛⠛⠛⠛⠛⠛⠛⠀⠀⠀⠀⠀⠀⠀⠀⠀⠀⠀⠀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⠀⠀⠀⠀⠀⠀⠀⠀⠀⠀⠀⣿⣿⣿⣿⣿⣿⣿⣿⣿⣿⣿⣿⣿⣿⣿⣿⣿⣿⣿⣿⣿⣿⣿⣿⣿⣿⣿⣿⣿⣿⣿⣿⣿⣿⣿⣿⣿⣿⣿⣿⢟⢏⢕⢜⢝⢝⢕⢕⢕⢕⢕⢕⢕⢕⢕⢕⢕⢕⠀⠀⠀⠀⠀⠀⠀⠀⠀⠀⠀⠀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⠀⠀⠀⠀⠀⠀⠀⠀⠀⠀⠀⣿⣿⣿⣿⣿⣿⣿⣿⣿⣿⣿⣿⣿⣿⣿⣿⣿⣿⣿⣿⣿⣿⣿⣿⣿⣿⣿⣿⣿⣿⣿⣿⣿⣿⣿⣿⣿⣿⣿⣵⡕⢕⢕⢕⢕⢕⢕⢕⢕⢕⢕⢕⢕⢕⢕⢕⢕⢕⠀⠀⠀⠀⠀⠀⠀⠀⠀⠀⠀⠀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⠀⠀⠀⠀⠀⠀⠀⠀⠀⠀⠀⣿⣿⣿⣿⣿⣿⣿⣿⣿⣿⣿⣿⣿⣿⣿⣿⣿⣿⣿⣿⣿⣿⣿⣿⣿⣿⣿⣿⣿⣿⣿⣿⣿⣿⣿⣿⣿⣿⣿⣿⣿⣷⣵⣵⡕⢕⢕⢕⢕⢕⢕⢕⢕⢕⢕⢕⢕⢕⠀⠀⠀⠀⠀⠀⠀⠀⠀⠀⠀⠀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⠀⠀⠀⠀⠀⠀⠀⠀⠀⠀⠀⣿⣿⣿⣿⣿⣿⣿⣿⣿⣿⣿⣿⣿⣿⣿⣿⣿⣿⣿⣿⣿⣿⣿⣿⣿⣿⣿⣿⣿⣿⣿⣿⣿⣿⣿⣿⣿⣿⣿⣿⣿⣿⣿⣿⣷⣵⡕⢕⢕⢕⢕⢕⢕⢕⢕⢕⢕⢕⠀⠀⠀⠀⠀⠀⠀⠀⠀⠀⠀⠀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⠀⠀⠀⠀⠀⠀⠀⠀⠀⠀⠀⣿⣿⣿⣿⣿⣿⣿⣿⣿⣿⣿⣿⣿⣿⣿⣿⣿⣿⣿⣿⣿⣿⣿⣿⣿⣿⣿⣿⣿⣿⣿⣿⣿⣿⣿⣿⣿⣿⣿⡟⣝⣻⣿⣿⣿⣿⣿⣇⡕⢕⢕⢕⢕⢕⢕⢕⢕⢕⠀⠀⠀⠀⠀⠀⠀⠀⠀⠀⠀⠀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⠀⠀⠀⠀⠀⠀⠀⠀⠀⠀⠀⣿⣿⣿⣿⣿⣿⣿⣿⣿⣿⣿⣿⣿⣿⣿⣿⣿⣿⣿⣿⣿⣿⣿⣿⣿⣿⣿⣿⣿⣿⣿⣿⣿⣿⣿⣿⣿⣿⣿⣷⣿⣿⣿⣾⣿⣿⣿⣿⣿⣿⡿⢇⢕⢕⢕⢕⢕⢕⠀⠀⠀⠀⠀⠀⠀⠀⠀⠀⠀⠀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⠀⠀⠀⠀⠀⠀⠀⠀⠀⠀⠀⣿⣿⣿⣿⣿⣿⣿⣿⣿⣿⣿⣿⣿⣿⣿⣿⣿⣿⣿⣿⣿⣿⣿⣿⣿⣿⣿⣿⣿⣿⣿⣿⣿⣿⣿⣿⣿⡿⢇⢝⢿⣿⢿⣿⣿⣿⣿⢿⢿⢕⢕⢕⢕⢕⢇⢕⢕⣸⠀⠀⠀⠀⠀⠀⠀⠀⠀⠀⠀⠀</a:t>
            </a:r>
            <a:br/>
            <a:r>
              <a:t>⠀⠀⠀⠀⠀⠀⠀⠀⠀⠀⠀⣿⣿⣿⣿⣿⣿⣿⣿⣿⣿⣿⣿⣞⣿⣿⣿⣿⣿⣿⣿⣿⣿⣿⣿⣿⣿⣿⣿⣿⣿⣿⣿⣿⣿⣿⣿⣿⡇⢕⢕⢸⡟⢕⢿⣯⣿⣧⣷⣷⣷⣷⣷⣷⡕⢕⡇⢸⣿⠀⠀⠀⠀⠀⠀⠀⠀⠀⠀⠀⠀</a:t>
            </a:r>
            <a:br/>
            <a:r>
              <a:t>⠀⠀⠀⠀⠀⠀⠀⠀⠀⠀⠀⣿⣿⣿⣿⣿⣿⣿⣿⣿⣿⣿⣿⣿⣯⣿⣿⣿⣿⣿⣿⣿⣿⣿⣿⣿⣿⣿⣿⣿⣿⣿⣿⣿⣿⣿⣿⣿⡇⢕⢕⢕⢇⢕⢸⣿⣇⣏⣳⣽⣿⣿⣿⣷⣳⡞⡇⢸⢕⠀⠀⠀⠀⠀⠀⠀⠀⠀⠀⠀⠀</a:t>
            </a:r>
            <a:br/>
            <a:r>
              <a:t>⠀⠀⠀⠀⠀⠀⠀⠀⠀⠀⠀⣿⣿⣿⣿⣿⣿⣿⣿⣿⣿⣿⣿⣿⣿⢿⣿⣿⣿⣿⣿⣿⣿⣿⣿⣿⣿⣿⣿⣿⣿⣿⣿⣟⣟⣟⣟⣟⣇⢕⢕⢕⢕⢕⣼⣿⣗⣻⣿⣿⣿⣿⣿⣿⣯⣿⣧⣸⣷⠀⠀⠀⠀⠀⠀⠀⠀⠀⠀⠀⠀</a:t>
            </a:r>
            <a:br/>
            <a:r>
              <a:t>⠀⠀⠀⠀⠀⠀⠀⠀⠀⠀⠀⣿⣿⣿⣿⣿⣿⣿⣿⣿⣿⣿⣿⡿⢿⢝⢕⢕⣿⣿⣿⣿⣿⣿⣿⣿⣿⢝⢕⢕⣿⣿⣿⣿⣿⣿⣿⣿⣿⢕⢕⢕⢸⣗⢸⣿⣿⣿⣿⣿⣿⣿⣿⣿⣿⣿⣿⣿⣿⠀⠀⠀⠀⠀⠀⠀⠀⠀⠀⠀⠀</a:t>
            </a:r>
            <a:br/>
            <a:r>
              <a:t>⠀⠀⠀⠀⠀⠀⠀⠀⠀⠀⠀⣿⣿⣿⣿⣿⣿⣿⣿⣿⣿⣿⢏⣻⢕⢇⢕⢕⢻⣿⣿⣿⣿⣿⣿⣿⣿⢇⢑⢕⣿⣿⣿⣿⣿⣿⣿⣿⣷⣾⣧⣵⣾⣿⣿⢿⣿⣿⣿⣿⣿⣿⣿⣿⣿⣿⣿⣿⣿⠀⠀⠀⠀⠀⠀⠀⠀⠀⠀⠀⠀</a:t>
            </a:r>
            <a:br/>
            <a:r>
              <a:t>⠀⠀⠀⠀⠀⠀⠀⠀⠀⠀⠀⣿⣿⣿⣿⣿⣿⣿⣿⣿⣿⣿⡱⢹⢕⡕⢕⢕⢸⣿⣿⣿⣿⣿⣿⣿⣿⢕⢕⢕⣿⣿⣿⣿⣿⣿⣿⣿⣿⣿⣿⣿⣿⣿⣿⣿⣿⣿⣿⡟⣿⣿⣿⣿⣿⣿⣿⣿⣿⠀⠀⠀⠀⠀⠀⠀⠀⠀⠀⠀⠀</a:t>
            </a:r>
            <a:br/>
            <a:r>
              <a:t>⠀⠀⠀⠀⠀⠀⠀⠀⠀⠀⠀⣿⣿⣿⣿⣿⣿⣿⣿⣿⡿⢕⣱⣟⢜⣇⢕⢕⢸⣿⣿⣿⣿⣿⣿⣿⣿⢕⢕⢕⣿⣿⣿⣿⣿⣿⣿⣿⣿⣿⣿⣿⣿⣧⣿⡿⣿⣿⣿⡇⣿⢸⣿⣿⣿⣿⢸⣿⣿⠀⠀⠀⠀⠀⠀⠀⠀⠀⠀⠀⠀</a:t>
            </a:r>
            <a:br/>
            <a:r>
              <a:t>⠀⠀⠀⠀⠀⠀⠀⠀⠀⠀⠀⣿⣿⣿⣿⣿⣿⣿⣿⣿⣇⣱⣿⣿⣵⣟⢕⢕⢸⣿⣿⣿⣿⣿⣿⣿⣿⢕⢕⢕⣿⣿⣿⣿⣿⣿⣿⣿⣿⣿⣿⣿⣿⣿⢹⣿⣿⣿⣿⡇⢹⢸⣿⣿⣿⣿⢸⣿⣿⠀⠀⠀⠀⠀⠀⠀⠀⠀⠀⠀⠀</a:t>
            </a:r>
            <a:br/>
            <a:r>
              <a:t>⠀⠀⠀⠀⠀⠀⠀⠀⠀⠀⠀⣿⣿⣿⣿⣿⣿⣿⣿⣿⣿⣿⣿⣿⣿⣿⢕⢕⣸⣿⣿⣿⣿⣿⣿⣿⣿⡕⢕⢕⣿⣿⣿⣿⣿⣿⣿⣿⣿⣿⢿⡿⢿⢿⡏⣿⣿⣿⣿⡇⢸⢸⣿⣿⣿⣿⢺⣿⣿⠀⠀⠀⠀⠀⠀⠀⠀⠀⠀⠀⠀</a:t>
            </a:r>
            <a:br/>
            <a:r>
              <a:t>⠀⠀⠀⠀⠀⠀⠀⠀⠀⠀⠀⣿⣿⣿⣿⣿⣿⣿⣿⣿⣿⣿⣿⣿⣿⣿⡕⢕⢿⣿⣿⣿⣿⣿⣿⣿⣿⡇⢕⢕⣿⣿⣿⣿⣿⣿⣿⣿⣿⣿⣷⣿⣿⣷⣧⢹⣿⣿⣿⢗⢜⢿⣿⣿⣿⣿⢸⣿⣿⠀⠀⠀⠀⠀⠀⠀⠀⠀⠀⠀⠀</a:t>
            </a:r>
            <a:br/>
            <a:r>
              <a:t>⠀⠀⠀⠀⠀⠀⠀⠀⠀⠀⠀⣿⣿⣿⣿⣿⣿⣿⣿⣿⣿⣿⣿⣿⣿⣿⡇⢕⣾⣿⣿⣿⣿⣿⣿⣿⣿⡇⢕⢕⣿⣿⣿⣿⣿⣿⣿⣿⣿⣿⣿⣿⣿⣿⣿⢸⣵⣼⣝⡇⢕⢜⣗⣗⣻⣯⢸⣿⣿⠀⠀⠀⠀⠀⠀⠀⠀⠀⠀⠀⠀</a:t>
            </a:r>
            <a:br/>
            <a:r>
              <a:t>⠀⠀⠀⠀⠀⠀⠀⠀⠀⠀⠀⣿⣿⣿⣿⣿⣿⣿⣿⣿⣿⣿⣿⣿⣿⣿⢕⢕⢻⣿⣿⣿⣿⣿⣿⣿⣿⡇⢕⢕⣿⣿⣿⣿⣿⣿⣿⣿⣿⣿⣿⣿⣿⣿⣿⢜⢏⢱⢵⢵⢕⢱⢬⢭⢽⢿⣼⣿⣿⠀⠀⠀⠀⠀⠀⠀⠀⠀⠀⠀⠀</a:t>
            </a:r>
            <a:br/>
            <a:r>
              <a:t>⠀⠀⠀⠀⠀⠀⠀⠀⠀⠀⠀⣿⣿⣿⣿⣿⣿⣿⣿⣿⣿⣿⣿⣿⣿⣿⣕⣱⣾⣿⣿⣿⣿⣿⣿⣿⣿⡇⢕⢕⣿⣿⣿⣿⣿⣿⣿⣿⣿⣿⣿⣿⣿⣿⣿⢸⢇⣷⡕⢱⡇⢕⣷⣷⣷⣷⣿⣿⣿⠀⠀⠀⠀⠀⠀⠀⠀⠀⠀⠀⠀</a:t>
            </a:r>
            <a:br/>
            <a:r>
              <a:t>⠀⠀⠀⠀⠀⠀⠀⠀⠀⠀⠀⠛⠛⠛⠛⠛⠛⠛⠛⠛⠛⠛⠛⠛⠛⠛⠛⠛⠛⠛⠛⠛⠛⠛⠛⠛⠛⠃⠑⠑⠛⠛⠛⠛⠛⠛⠛⠛⠛⠛⠛⠛⠛⠛⠃⠘⠑⠛⠃⠘⠃⠑⠛⠛⠛⠛⠛⠛⠛⠀⠀⠀⠀⠀⠀⠀⠀⠀⠀⠀⠀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⠀⠀⠀⠀⠀⠀⠀⠀⠀⠀⠀⣿⣿⣿⣿⣿⣿⣿⣿⣿⣿⣿⣿⣿⣿⣿⣿⣿⣿⣿⣿⣿⣿⣿⣿⣿⣿⣿⣿⣿⣿⣿⣿⣿⣿⣿⣿⣿⣿⣿⡿⢟⢝⢕⢕⢕⢕⢕⢕⢕⢕⢕⢕⢕⢕⢕⢕⢕⢕⠀⠀⠀⠀⠀⠀⠀⠀⠀⠀⠀⠀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⠀⠀⠀⠀⠀⠀⠀⠀⠀⠀⠀⣿⣿⣿⣿⣿⣿⣿⣿⣿⣿⣿⣿⣿⣿⣿⣿⣿⣿⣿⣿⣿⣿⣿⣿⣿⣿⣿⣿⣿⣿⣿⣿⣿⣿⣿⣿⣿⣿⣿⣿⣷⣧⣵⣕⣕⢕⢕⢕⢕⢕⢕⢕⢕⢕⢕⢕⢕⢕⠀⠀⠀⠀⠀⠀⠀⠀⠀⠀⠀⠀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⠀⠀⠀⠀⠀⠀⠀⠀⠀⠀⠀⣿⣿⣿⣿⣿⣿⣿⣿⣿⣿⣿⣿⣿⣿⣿⣿⣿⣿⣿⣿⣿⣿⣿⣿⣿⣿⣿⣿⣿⣿⣿⣿⣿⣿⣿⣿⣿⣿⣿⣿⣿⣿⣿⣿⣧⣧⡕⢕⢕⢕⢕⢕⢕⢕⢕⢕⢕⢕⠀⠀⠀⠀⠀⠀⠀⠀⠀⠀⠀⠀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⠀⠀⠀⠀⠀⠀⠀⠀⠀⠀⠀⣿⣿⣿⣿⣿⣿⣿⣿⣿⣿⣿⣿⣿⣿⣿⣿⣿⣿⣿⣿⣿⣿⣿⣿⣿⣿⣿⣿⣿⣿⣿⣿⣿⣿⣿⣿⣿⣿⣿⢟⣝⣻⣿⣿⣿⣿⣟⡕⢕⢕⢕⢕⢕⢕⢕⢕⢕⢕⠀⠀⠀⠀⠀⠀⠀⠀⠀⠀⠀⠀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⠀⠀⠀⠀⠀⠀⠀⠀⠀⠀⠀⣿⣿⣿⣿⣿⣿⣿⣿⣿⣿⣿⣿⣿⣿⣿⣿⣿⣿⣿⣿⣿⣿⣿⣿⣿⣿⣿⣿⣿⣿⣿⣿⣿⣿⣿⣿⣿⣿⣿⣷⣿⣿⣿⣿⣿⣿⣿⣿⣿⣿⢷⢕⢕⢕⢕⢕⢕⢕⠀⠀⠀⠀⠀⠀⠀⠀⠀⠀⠀⠀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⠀⠀⠀⠀⠀⠀⠀⠀⠀⠀⠀⣿⣿⣿⣿⣿⣿⣿⣿⣿⣿⣿⣿⣿⣿⣿⣿⣿⣿⣿⣿⣿⣿⣿⣿⣿⣿⣿⣿⣿⣿⣿⣿⣿⣿⣿⣿⣿⡿⢟⢜⣿⡿⢿⣿⣿⡿⣿⢿⡿⢕⢕⢕⢕⢕⢕⢕⢕⢸⠀⠀⠀⠀⠀⠀⠀⠀⠀⠀⠀⠀</a:t>
            </a:r>
            <a:br/>
            <a:r>
              <a:t>⠀⠀⠀⠀⠀⠀⠀⠀⠀⠀⠀⣿⣿⣿⣿⣿⣿⣿⣿⣿⣿⣿⣷⣽⣿⣿⣿⣿⣿⣿⣿⣿⣿⣿⣿⣿⣿⣿⣿⣿⣿⣿⣿⣿⣿⣿⣿⣯⢕⢕⢕⢸⢏⢕⣿⣿⣯⣵⣵⣷⣷⣷⣷⣷⢕⢕⢕⢺⢸⠀⠀⠀⠀⠀⠀⠀⠀⠀⠀⠀⠀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⠀⠀⠀⠀⠀⠀⠀⠀⠀⠀⠀⣿⣿⣿⣿⣿⣿⣿⣿⣿⣿⣿⣿⣿⣿⣿⣿⣿⣿⣿⣿⣿⣿⣿⣿⣿⣿⣿⣿⣿⣿⣿⣿⣿⣿⣿⣿⣿⡇⢕⢕⢕⢕⢕⢸⣿⡏⣽⣫⣿⣿⣿⣿⣿⡞⣸⢕⢸⢕⠀⠀⠀⠀⠀⠀⠀⠀⠀⠀⠀⠀</a:t>
            </a:r>
            <a:br/>
            <a:r>
              <a:t>⠀⠀⠀⠀⠀⠀⠀⠀⠀⠀⠀⣿⣿⣿⣿⣿⣿⣿⣿⣿⣿⣿⣿⣿⣿⣿⣿⣿⣿⣿⣿⣿⣿⣿⣿⣿⣿⣿⣿⣿⣿⣿⣿⣿⣿⣿⣟⣏⣵⢕⢕⢕⢱⢕⢸⣿⣏⣻⣟⣻⣿⣿⣿⣟⣟⣏⣕⣸⣧⠀⠀⠀⠀⠀⠀⠀⠀⠀⠀⠀⠀</a:t>
            </a:r>
            <a:br/>
            <a:r>
              <a:t>⠀⠀⠀⠀⠀⠀⠀⠀⠀⠀⠀⣿⣿⣿⣿⣿⣿⣿⣿⣿⣿⣿⢯⢿⢿⣿⣿⢝⢝⢝⣿⣿⣿⣿⣿⣿⣿⣿⣿⢝⢝⢝⣿⣿⣿⣿⣿⣿⣿⣕⣕⡕⣼⣗⢻⣿⣿⣿⣿⣿⣿⣿⣿⣿⣿⣿⣿⣿⣿⠀⠀⠀⠀⠀⠀⠀⠀⠀⠀⠀⠀</a:t>
            </a:r>
            <a:br/>
            <a:r>
              <a:t>⠀⠀⠀⠀⠀⠀⠀⠀⠀⠀⠀⣿⣿⣿⣿⣿⣿⣿⣿⣿⣿⣿⣟⣾⢕⣾⣿⢕⢕⢱⣿⣿⣿⣿⣿⣿⣿⣿⣿⡕⢑⢕⣿⣿⣿⣿⣿⣿⣿⣷⣿⣯⣿⣿⣿⣿⣿⣿⣿⣿⣿⣿⣿⣿⣿⣿⣿⣿⣿⠀⠀⠀⠀⠀⠀⠀⠀⠀⠀⠀⠀</a:t>
            </a:r>
            <a:br/>
            <a:r>
              <a:t>⠀⠀⠀⠀⠀⠀⠀⠀⠀⠀⠀⣹⣿⣿⣿⣿⣿⣿⣿⣿⣿⣿⡕⢹⢕⣿⣿⢕⢕⢕⣿⣿⣿⣿⣿⣿⣿⣿⣿⢕⢕⢕⣿⣿⣿⣿⣿⣿⣿⣿⣿⣿⣿⡿⣿⣿⣿⣿⣿⣿⢻⣿⣿⣿⣿⣿⡿⣿⣿⠀⠀⠀⠀⠀⠀⠀⠀⠀⠀⠀⠀</a:t>
            </a:r>
            <a:br/>
            <a:r>
              <a:t>⠀⠀⠀⠀⠀⠀⠀⠀⠀⠀⠀⣿⣿⣿⣿⣿⣿⣿⣿⣿⣿⢏⢱⣿⢜⣿⣿⢕⢕⢕⣿⣿⣿⣿⣿⣿⣿⣿⣿⢕⢕⢕⣿⣿⣿⣿⣿⣿⣿⣿⣿⣿⣿⣿⢹⡿⣿⣿⣿⣿⢸⡇⣿⣿⣿⣿⡇⣿⣿⠀⠀⠀⠀⠀⠀⠀⠀⠀⠀⠀⠀</a:t>
            </a:r>
            <a:br/>
            <a:r>
              <a:t>⠀⠀⠀⠀⠀⠀⠀⠀⠀⠀⠀⣿⣿⣿⣿⣿⣿⣿⣿⣿⣇⣱⣿⣿⣕⣿⣿⡇⢕⢕⣿⣿⣿⣿⣿⣿⣿⣿⣿⢕⢕⢕⣿⣿⣿⣿⣿⣿⣿⣿⣿⣿⣿⣿⢟⣷⣿⣾⣿⣿⢸⡇⣿⣿⣿⣿⡇⣿⣿⠀⠀⠀⠀⠀⠀⠀⠀⠀⠀⠀⠀</a:t>
            </a:r>
            <a:br/>
            <a:r>
              <a:t>⠀⠀⠀⠀⠀⠀⠀⠀⠀⠀⠀⣿⣿⣿⣿⣿⣿⣿⣿⣿⣿⣿⣿⣿⣿⣿⣿⡇⢕⢕⣿⣿⣿⣿⣿⣿⣿⣿⣿⡕⢕⢕⣿⣿⣿⣿⣿⣿⣿⣿⣿⡿⢿⢿⣧⢿⣿⣿⣿⣿⢸⢧⣿⣿⣿⣿⡇⣿⣿⠀⠀⠀⠀⠀⠀⠀⠀⠀⠀⠀⠀</a:t>
            </a:r>
            <a:br/>
            <a:r>
              <a:t>⠀⠀⠀⠀⠀⠀⠀⠀⠀⠀⠀⣿⣿⣿⣿⣿⣿⣿⣿⣿⣿⣿⣿⣿⣿⣟⣿⣯⢕⢕⣿⣿⣿⣿⣿⣿⣿⣿⣿⡇⢕⢕⣿⣿⣿⣿⣿⣿⣿⣿⣼⣿⣷⣷⣾⢸⣿⣿⣿⣿⢸⢸⣿⣿⣿⣿⢕⣿⣿⠀⠀⠀⠀⠀⠀⠀⠀⠀⠀⠀⠀</a:t>
            </a:r>
            <a:br/>
            <a:r>
              <a:t>⠀⠀⠀⠀⠀⠀⠀⠀⠀⠀⠀⣿⣿⣿⣿⣿⣿⣿⣿⣿⣿⣿⣿⣿⣿⣿⣿⣿⢕⢕⣿⣿⣿⣿⣿⣿⣿⣿⣿⡇⢕⢕⣿⣿⣿⣿⣿⣿⣿⣿⣿⣿⣿⣿⣿⡕⣽⣷⣗⣗⢕⢜⣗⣗⣟⣻⢕⣿⣿⠀⠀⠀⠀⠀⠀⠀⠀⠀⠀⠀⠀</a:t>
            </a:r>
            <a:br/>
            <a:r>
              <a:t>⠀⠀⠀⠀⠀⠀⠀⠀⠀⠀⠀⣿⣿⣿⣿⣿⣿⣿⣿⣿⣿⣿⣿⣿⣿⣿⣿⡿⢕⢕⣿⣿⣿⣿⣿⣿⣿⣿⣿⡇⢕⢕⣿⣿⣿⣿⣿⣿⣿⣿⣿⣿⣿⣿⣿⡇⢏⢽⢽⢽⢵⢕⢭⢭⡽⢿⣵⣿⣿⠀⠀⠀⠀⠀⠀⠀⠀⠀⠀⠀⠀</a:t>
            </a:r>
            <a:br/>
            <a:r>
              <a:t>⠀⠀⠀⠀⠀⠀⠀⠀⠀⠀⠀⣿⣿⣿⣿⣿⣿⣿⣿⣿⣿⣿⣿⣿⣿⣿⣿⡇⢕⢕⣿⣿⣿⣿⣿⣿⣿⣿⣿⡇⢕⢕⣿⣿⣿⣿⣿⣿⣿⣿⣿⣿⣿⣿⣿⢇⡇⣣⣇⢱⣕⢕⣵⣵⣵⣷⣾⣿⣿⠀⠀⠀⠀⠀⠀⠀⠀⠀⠀⠀⠀</a:t>
            </a:r>
            <a:br/>
            <a:r>
              <a:t>⠀⠀⠀⠀⠀⠀⠀⠀⠀⠀⠀⠛⠛⠛⠛⠛⠛⠛⠛⠛⠛⠛⠛⠛⠛⠛⠛⠛⠛⠛⠛⠛⠛⠛⠛⠛⠛⠛⠛⠃⠑⠑⠛⠛⠛⠛⠛⠛⠛⠛⠛⠛⠛⠛⠛⠑⠃⠚⠛⠘⠛⠑⠛⠛⠛⠛⠛⠛⠛⠀⠀⠀⠀⠀⠀⠀⠀⠀⠀⠀⠀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⠀⠀⠀⠀⠀⠀⠀⠀⠀⠀⠀⣿⣿⣿⣿⣿⣿⣿⣿⣿⣿⣿⣿⣿⣿⣿⣿⣿⣿⣿⣿⣿⣿⣿⣿⣿⣿⣿⣿⣿⣿⣿⣿⣿⣿⣿⣿⢟⢻⡿⢏⢝⢕⢕⢕⢕⢕⢕⢕⢕⢕⢕⢕⢕⢕⢕⢕⢕⢕⠀⠀⠀⠀⠀⠀⠀⠀⠀⠀⠀⠀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⠀⠀⠀⠀⠀⠀⠀⠀⠀⠀⠀⣿⣿⣿⣿⣿⣿⣿⣿⣿⣿⣿⣿⣿⣿⣿⣿⣿⣿⣿⣿⣿⣿⣿⣿⣿⣿⣿⣿⣿⣿⣿⣿⣿⣿⣿⣿⣷⣿⢇⢕⢕⢕⢕⢕⢕⢕⢕⢕⢕⢕⢕⢕⢕⢕⢕⢕⢕⢕⠀⠀⠀⠀⠀⠀⠀⠀⠀⠀⠀⠀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⠀⠀⠀⠀⠀⠀⠀⠀⠀⠀⠀⣿⣿⣿⣿⣿⣿⣿⣿⣿⣿⣿⣿⣿⣿⣿⣿⣿⣿⣿⣿⣿⣿⣿⣿⣿⣿⣿⣿⣿⣿⣿⣿⣿⣿⣿⣿⣿⣿⣿⣿⣷⣵⣕⣕⢕⢕⢕⢕⢕⢕⢕⢕⢕⢕⢕⢕⢕⢕⠀⠀⠀⠀⠀⠀⠀⠀⠀⠀⠀⠀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⠀⠀⠀⠀⠀⠀⠀⠀⠀⠀⠀⣿⣿⣿⣿⣿⣿⣿⣿⣿⣿⣿⣿⣿⣿⣿⣿⣿⣿⣿⣿⣿⣿⣿⣿⣿⣿⣿⣿⣿⣿⣿⣿⣿⣿⣿⣿⣿⣿⣿⣿⣿⣿⣿⣿⣿⣧⢕⢕⢕⢕⢕⢕⢕⢕⢕⢕⢕⢕⠀⠀⠀⠀⠀⠀⠀⠀⠀⠀⠀⠀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⠀⠀⠀⠀⠀⠀⠀⠀⠀⠀⠀⣿⣿⣿⣿⣿⣿⣿⣿⣿⣿⣿⣿⣿⣿⣿⣿⣿⣿⣿⣿⣿⣿⣿⣿⣿⣿⣿⣿⣿⣿⣿⣿⣿⣿⣿⣿⣿⣿⣿⢟⣝⣻⣿⣿⣿⣿⣗⣕⢕⢕⢕⢕⢕⢕⢕⢕⢕⢕⠀⠀⠀⠀⠀⠀⠀⠀⠀⠀⠀⠀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⠀⠀⠀⠀⠀⠀⠀⠀⠀⠀⠀⣿⣿⣿⣿⣿⣿⣿⣿⣿⣿⣿⣿⣿⣿⣿⣿⣿⣿⣿⣿⣿⣿⣿⣿⣿⣿⣿⣿⣿⣿⣿⣿⣿⣿⣿⣿⣿⣿⣿⣷⣿⣿⣿⣿⣿⣿⣿⣷⣿⣷⢷⢕⢕⢕⢕⢕⢕⢕⠀⠀⠀⠀⠀⠀⠀⠀⠀⠀⠀⠀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⠀⠀⠀⠀⠀⠀⠀⠀⠀⠀⠀⣿⣿⣿⣿⣿⣿⣿⣿⣿⣿⣿⣿⣿⣿⣿⣿⣿⣿⣿⣿⣿⣿⣿⣿⣿⣿⣿⣿⣿⣿⣿⣿⣿⣿⣿⣿⣿⡿⢏⢜⣿⡿⢿⣿⣿⣿⣿⣿⡿⢕⢕⢕⢕⢕⢕⢕⢕⢵⠀⠀⠀⠀⠀⠀⠀⠀⠀⠀⠀⠀</a:t>
            </a:r>
            <a:br/>
            <a:r>
              <a:t>⠀⠀⠀⠀⠀⠀⠀⠀⠀⠀⠀⣿⣿⣿⣿⣿⣿⣿⣿⣿⣿⣿⣻⢯⣿⣿⣿⣿⣿⣿⣿⣿⣿⣿⣿⣿⣿⣿⣿⣿⣿⣿⣿⣿⣿⣿⣿⣿⢕⢕⢕⢸⢇⢕⢻⣿⢷⣵⣵⣷⣷⣧⣵⡧⢵⢱⢕⣿⢸⠀⠀⠀⠀⠀⠀⠀⠀⠀⠀⠀⠀</a:t>
            </a:r>
            <a:br/>
            <a:r>
              <a:t>⠀⠀⠀⠀⠀⠀⠀⠀⠀⠀⠀⣿⣿⣿⣿⣿⣿⣿⣿⣿⣿⣿⣾⣿⣿⣿⣿⣿⣿⣿⣿⣿⣿⣿⣿⣿⣿⣿⣿⣿⣿⣿⣿⣿⣿⣏⣽⣿⣇⢕⢕⢕⢕⢕⢸⣿⣹⡝⣻⣿⣿⣿⣿⣷⣸⣳⢕⡏⢜⠀⠀⠀⠀⠀⠀⠀⠀⠀⠀⠀⠀</a:t>
            </a:r>
            <a:br/>
            <a:r>
              <a:t>⠀⠀⠀⠀⠀⠀⠀⠀⠀⠀⠀⣿⣿⣿⣿⣿⣿⣿⣿⣿⣿⣿⡿⣿⣿⣿⣿⣿⣿⣿⣿⣿⣿⣿⣿⣿⣿⣿⣿⣿⣿⣿⣿⣿⣟⣟⣿⣫⣿⢇⢕⢕⢕⢕⣸⢹⣹⣿⣟⣿⣿⣿⣿⣿⣿⣜⣕⣷⣵⠀⠀⠀⠀⠀⠀⠀⠀⠀⠀⠀⠀</a:t>
            </a:r>
            <a:br/>
            <a:r>
              <a:t>⠀⠀⠀⠀⠀⠀⠀⠀⠀⠀⠀⣿⣿⣿⣿⣿⣿⣿⣿⣿⣿⣯⢕⣻⢿⢻⣿⣿⡟⠋⢝⢹⣿⣿⣿⣿⣿⣿⣿⣿⣿⢟⢝⢝⣿⣿⣿⣿⣿⢜⢕⣷⣿⣟⢿⣱⣿⣿⣿⣿⣿⣿⣿⣿⣿⣿⣿⣿⣿⠀⠀⠀⠀⠀⠀⠀⠀⠀⠀⠀⠀</a:t>
            </a:r>
            <a:br/>
            <a:r>
              <a:t>⠀⠀⠀⠀⠀⠀⠀⠀⠀⠀⠀⣿⣿⣿⣿⣿⣿⣿⣿⣿⣿⣷⣜⣧⢕⢺⣿⣿⣧⢅⢕⢼⣿⣿⣿⣿⣿⣿⣿⣿⣿⡕⠕⢕⣿⣿⣿⣿⣿⣷⣵⣼⣿⣿⣿⣿⣿⣿⣿⣿⣿⣿⣿⣿⣿⣿⣿⣿⣿⠀⠀⠀⠀⠀⠀⠀⠀⠀⠀⠀⠀</a:t>
            </a:r>
            <a:br/>
            <a:r>
              <a:t>⠀⠀⠀⠀⠀⠀⠀⠀⠀⠀⠀⡏⢹⣿⣿⣿⣿⣿⣿⣿⣿⣿⢕⣺⢕⣿⣿⣿⣿⢕⢕⢸⣿⣿⣿⣿⣿⣿⣿⣿⣿⢕⢕⢕⢿⣿⣿⣿⣿⣿⣿⣿⣿⣿⣿⣿⣿⣿⣿⣿⡿⣿⣿⣿⣿⣿⣿⢿⣿⠀⠀⠀⠀⠀⠀⠀⠀⠀⠀⠀⠀</a:t>
            </a:r>
            <a:br/>
            <a:r>
              <a:t>⠀⠀⠀⠀⠀⠀⠀⠀⠀⠀⠀⣷⣿⣿⣿⣿⣿⣿⣿⣿⣿⢏⢱⣿⢕⣿⣿⣿⣿⢕⢕⢕⣿⣿⣿⣿⣿⣿⣿⣿⣿⢕⢕⢕⢸⣿⣿⣿⣿⣿⣿⣿⣿⣿⣼⣿⣿⣿⣿⣿⡧⣿⢸⣿⣿⣿⡿⢸⣿⠀⠀⠀⠀⠀⠀⠀⠀⠀⠀⠀⠀</a:t>
            </a:r>
            <a:br/>
            <a:r>
              <a:t>⠀⠀⠀⠀⠀⠀⠀⠀⠀⠀⠀⣿⣿⣿⣿⣿⣿⣿⣿⣿⡇⢱⣿⣿⣕⣿⣿⣿⣿⢕⢕⢕⣿⣿⣿⣿⣿⣿⣿⣿⣿⢕⢕⢕⢸⣿⣿⣿⣿⣿⣿⣿⣿⣿⢇⣷⣿⣾⣿⣿⡇⡿⢸⣿⣿⣿⡇⢺⣿⠀⠀⠀⠀⠀⠀⠀⠀⠀⠀⠀⠀</a:t>
            </a:r>
            <a:br/>
            <a:r>
              <a:t>⠀⠀⠀⠀⠀⠀⠀⠀⠀⠀⠀⣿⣿⣿⣿⣿⣿⣿⣿⣿⣿⣿⣿⣿⣿⣿⣿⣿⣿⢕⢕⢱⣿⣿⣿⣿⣿⣿⣿⣿⣿⡇⢕⢕⣽⣿⣿⣿⣿⣿⣿⡿⢿⣿⣿⢹⣿⣿⣿⣿⡇⡇⣿⣿⣿⣿⡗⣿⣿⠀⠀⠀⠀⠀⠀⠀⠀⠀⠀⠀⠀</a:t>
            </a:r>
            <a:br/>
            <a:r>
              <a:t>⠀⠀⠀⠀⠀⠀⠀⠀⠀⠀⠀⣿⣿⣿⣿⣿⣿⣿⣿⡿⣿⣿⣿⣿⣯⣻⣿⣿⣿⡕⢕⢸⣿⣿⣿⣿⣿⣿⣿⣿⣿⡇⢕⢕⣿⣿⣿⣿⣿⣿⣼⣷⣷⣷⣾⡎⣿⣿⣿⣿⡇⡇⣿⣿⣿⣿⡇⢾⣿⠀⠀⠀⠀⠀⠀⠀⠀⠀⠀⠀⠀</a:t>
            </a:r>
            <a:br/>
            <a:r>
              <a:t>⠀⠀⠀⠀⠀⠀⠀⠀⠀⠀⠀⣿⣿⣿⣿⣿⣿⣿⣿⣷⣾⣿⣿⣿⣿⣿⣿⣿⣿⡇⢕⢸⣿⣿⣿⣿⣿⣿⣿⣿⣿⡇⢕⢕⣻⣿⣿⣿⣿⣿⣿⣿⣿⣿⣿⡇⣽⣗⣗⣗⡇⢇⡷⢾⢯⣻⡇⣺⣿⠀⠀⠀⠀⠀⠀⠀⠀⠀⠀⠀⠀</a:t>
            </a:r>
            <a:br/>
            <a:r>
              <a:t>⠀⠀⠀⠀⠀⠀⠀⠀⠀⠀⠀⣿⣿⣿⣿⣿⣿⣿⣿⣿⣿⣿⣿⣿⣿⣿⣿⣿⣿⡇⢕⢸⣿⣿⣿⣿⣿⣿⣿⣿⣿⡇⢕⢕⢸⣿⣿⣿⣿⣿⣿⣿⣿⣿⣿⡇⢹⢯⢝⡽⣵⡕⣽⣽⣝⣟⣧⣻⣿⠀⠀⠀⠀⠀⠀⠀⠀⠀⠀⠀⠀</a:t>
            </a:r>
            <a:br/>
            <a:r>
              <a:t>⠀⠀⠀⠀⠀⠀⠀⠀⠀⠀⠀⣿⣿⣿⣿⣿⣿⣿⣿⣿⣿⣿⣿⣿⣿⣿⣿⣿⣿⡇⢕⢱⣿⣿⣿⣿⣿⣿⣿⣿⣿⡇⢕⢕⢸⣿⣿⣿⣿⣿⣿⣿⣿⣿⣿⡇⢸⢱⣵⢕⣱⡕⢱⣵⣼⣵⣷⣿⣿⠀⠀⠀⠀⠀⠀⠀⠀⠀⠀⠀⠀</a:t>
            </a:r>
            <a:br/>
            <a:r>
              <a:t>⠀⠀⠀⠀⠀⠀⠀⠀⠀⠀⠀⠛⠛⠛⠛⠛⠛⠛⠛⠛⠛⠛⠛⠛⠛⠛⠛⠛⠛⠓⠓⠛⠛⠛⠛⠛⠛⠛⠛⠛⠛⠃⠑⠑⠘⠛⠛⠛⠛⠛⠛⠛⠛⠛⠛⠃⠛⠘⠛⠑⠛⠃⠘⠛⠛⠛⠛⠛⠛⠀⠀⠀⠀⠀⠀⠀⠀⠀⠀⠀⠀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⠀⠀⠀⠀⠀⠀⠀⠀⠀⠀⠀⣿⣿⣿⣿⣿⣿⣿⣿⣿⣿⣿⣿⣿⣿⣿⣿⣿⣿⣿⣿⣿⣿⣿⣿⣿⣿⣿⣿⣿⣿⣿⣿⣿⣿⣿⡿⢝⢝⢝⢝⢕⢕⢕⢕⢕⢕⢕⢕⢕⢕⢕⢕⢕⢕⢕⢕⢕⢕⠀⠀⠀⠀⠀⠀⠀⠀⠀⠀⠀⠀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⠀⠀⠀⠀⠀⠀⠀⠀⠀⠀⠀⣿⣿⣿⣿⣿⣿⣿⣿⣿⣿⣿⣿⣿⣿⣿⣿⣿⣿⣿⣿⣿⣿⣿⣿⣿⣿⣿⣿⣿⣿⣿⣿⣿⣿⣿⣿⣷⣯⢕⢕⢕⢕⢕⢕⢕⢕⢕⢕⢕⢕⢕⢕⢕⢕⢕⢕⢕⢕⠀⠀⠀⠀⠀⠀⠀⠀⠀⠀⠀⠀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⠀⠀⠀⠀⠀⠀⠀⠀⠀⠀⠀⣿⣿⣿⣿⣿⣿⣿⣿⣿⣿⣿⣿⣿⣿⣿⣿⣿⣿⣿⣿⣿⣿⣿⣿⣿⣿⣿⣿⣿⣿⣿⣿⣿⣿⣿⡿⣿⣿⣟⢇⢕⢕⢕⢕⢕⢕⢕⢕⢕⢕⢕⢕⢕⢕⢕⢕⢕⢕⠀⠀⠀⠀⠀⠀⠀⠀⠀⠀⠀⠀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⠀⠀⠀⠀⠀⠀⠀⠀⠀⠀⠀⣿⣿⣿⣿⣿⣿⣿⣿⣿⣿⣿⣿⣿⣿⣿⣿⣿⣿⣿⣿⣿⣿⣿⣿⣿⣿⣿⣿⣿⣿⣿⣿⣿⣿⣿⣿⣿⣿⣿⣿⣷⣕⡕⢕⢕⢕⢕⢕⢕⢕⢕⢕⢕⢕⢕⢕⢕⢕⠀⠀⠀⠀⠀⠀⠀⠀⠀⠀⠀⠀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⠀⠀⠀⠀⠀⠀⠀⠀⠀⠀⠀⣿⣿⣿⣿⣿⣿⣿⣿⣿⣿⣿⣿⣿⣿⣿⣿⣿⣿⣿⣿⣿⣿⣿⣿⣿⣿⣿⣿⣿⣿⣿⣿⣿⣿⣿⣿⣿⣿⣿⣿⣿⣿⣿⣧⡵⡕⢕⢕⢕⢕⢕⢕⢕⢕⢕⢕⢕⢕⠀⠀⠀⠀⠀⠀⠀⠀⠀⠀⠀⠀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⠀⠀⠀⠀⠀⠀⠀⠀⠀⠀⠀⣿⣿⣿⣿⣿⣿⣿⣿⣿⣿⣿⣿⣿⣿⣿⣿⣿⣿⣿⣿⣿⣿⣿⣿⣿⣿⣿⣿⣿⣿⣿⣿⣿⣿⣿⣿⣿⣿⣿⢟⣝⣻⣿⣿⣿⣷⢇⢕⢕⢕⢕⢕⢕⢕⢕⢕⢕⢕⠀⠀⠀⠀⠀⠀⠀⠀⠀⠀⠀⠀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⠀⠀⠀⠀⠀⠀⠀⠀⠀⠀⠀⣿⣿⣿⣿⣿⣿⣿⣿⣿⣿⣿⣿⣿⣿⣿⣿⣿⣿⣿⣿⣿⣿⣿⣿⣿⣿⣿⣿⣿⣿⣿⣿⣿⣿⣿⣿⣿⣿⣿⣷⣿⣿⣯⣿⣿⣯⣵⣷⣾⣷⢇⢕⢕⢕⢕⢕⢕⢕⠀⠀⠀⠀⠀⠀⠀⠀⠀⠀⠀⠀</a:t>
            </a:r>
            <a:br/>
            <a:r>
              <a:t>⠀⠀⠀⠀⠀⠀⠀⠀⠀⠀⠀⣿⣿⣿⣿⣿⣿⣿⣿⣿⣿⣿⢿⣿⣿⣿⣿⣿⣿⣿⣿⣿⣿⣿⣿⣿⣿⣿⣿⣿⣿⣿⣿⣿⣿⣿⣿⣿⢯⢏⢹⣿⡟⢿⣿⣿⣿⣿⣿⢯⢕⢕⢕⢕⢕⢕⢕⢕⢵⠀⠀⠀⠀⠀⠀⠀⠀⠀⠀⠀⠀</a:t>
            </a:r>
            <a:br/>
            <a:r>
              <a:t>⠀⠀⠀⠀⠀⠀⠀⠀⠀⠀⠀⣿⣿⣿⣿⣿⣿⣿⣿⣿⣿⡿⣳⢿⣿⣿⣿⣿⣿⣿⣿⣿⣿⣿⣿⣿⣿⣿⣿⣿⣿⣿⣿⣿⣿⣿⣿⣿⡇⢕⢕⢸⢕⢕⢹⡟⢧⣵⣵⣵⣵⣵⣵⡷⡇⡇⢸⡇⣸⠀⠀⠀⠀⠀⠀⠀⠀⠀⠀⠀⠀</a:t>
            </a:r>
            <a:br/>
            <a:r>
              <a:t>⠀⠀⠀⠀⠀⠀⠀⠀⠀⠀⠀⣿⣿⣿⣿⣿⣿⣿⣿⣿⣿⣿⡻⣿⣿⣿⣿⣿⣿⣿⣿⣿⣿⣿⣿⣿⣿⣿⣿⣿⣿⣿⣿⣿⣿⣽⣽⢯⣿⢕⢕⢕⢕⢕⡕⢜⢟⢻⡽⣿⣿⣿⣿⣧⣸⢇⢸⢕⢕⠀⠀⠀⠀⠀⠀⠀⠀⠀⠀⠀⠀</a:t>
            </a:r>
            <a:br/>
            <a:r>
              <a:t>⠀⠀⠀⠀⠀⠀⠀⠀⠀⠀⠀⣿⣿⣿⣿⣿⣿⣿⣿⣿⣿⢮⡿⣿⣿⣿⣿⣿⣿⣿⣿⣿⣿⣿⣿⣿⣿⣿⣿⣿⣿⣿⣿⣿⣿⣟⣻⣽⣿⢇⢕⢕⢻⣧⣽⣇⡕⣹⣿⣿⣿⣿⣿⣿⣷⣣⣸⣧⣱⠀⠀⠀⠀⠀⠀⠀⠀⠀⠀⠀⠀</a:t>
            </a:r>
            <a:br/>
            <a:r>
              <a:t>⠀⠀⠀⠀⠀⠀⠀⠀⠀⠀⠀⣿⣿⣿⣿⣿⣿⣿⣿⣿⣿⢕⢏⡎⢟⣿⣿⣿⣿⣿⣿⣿⡿⠟⢟⣿⣿⣿⣿⣿⣿⣿⣿⣿⣿⡿⢟⢟⢻⢕⢕⢕⣼⣺⣿⣿⣿⣿⣿⣿⣿⣿⣿⣿⣿⣿⣿⣿⣿⠀⠀⠀⠀⠀⠀⠀⠀⠀⠀⠀⠀</a:t>
            </a:r>
            <a:br/>
            <a:r>
              <a:t>⠀⠀⠀⠀⠀⠀⠀⠀⠀⠀⠀⣿⣿⣿⣿⣿⣿⣿⣿⣿⣿⢕⢸⡕⢕⣿⣿⣿⣿⣿⣿⣿⡇⠅⢕⣸⣿⣿⣿⣿⣿⣿⣿⣿⣿⡇⢕⢕⢱⣷⣵⣵⣿⣿⣽⣿⣿⣿⣿⣿⣿⣿⣿⣿⣿⣿⣿⣿⣿⠀⠀⠀⠀⠀⠀⠀⠀⠀⠀⠀⠀</a:t>
            </a:r>
            <a:br/>
            <a:r>
              <a:t>⠀⠀⠀⠀⠀⠀⠀⠀⠀⠀⠀⢿⢿⣿⣿⣿⣿⣿⣿⣿⣿⢕⣹⣷⢕⢸⣿⣿⣿⣿⣿⣿⡇⢕⢕⢹⣿⣿⣿⣿⣿⣿⣿⣿⣿⡗⢆⢔⢸⣿⣿⣿⣿⣿⣿⣿⣿⣿⣿⣿⣿⢿⣿⣿⣿⣿⣿⣿⣿⠀⠀⠀⠀⠀⠀⠀⠀⠀⠀⠀⠀</a:t>
            </a:r>
            <a:br/>
            <a:r>
              <a:t>⠀⠀⠀⠀⠀⠀⠀⠀⠀⠀⠀⢇⢕⢕⢜⢟⣿⣿⣿⣿⢏⢕⣿⣿⢕⣼⣿⣿⣿⣿⣿⣿⡇⢕⢕⢸⣿⣿⣿⣿⣿⣿⣿⣿⣿⡇⢕⢕⢸⣿⣿⣿⣿⣿⣷⢻⣿⣿⣿⣿⣿⢸⡿⣽⣿⣿⣿⡏⣿⠀⠀⠀⠀⠀⠀⠀⠀⠀⠀⠀⠀</a:t>
            </a:r>
            <a:br/>
            <a:r>
              <a:t>⠀⠀⠀⠀⠀⠀⠀⠀⠀⠀⠀⢕⢕⢕⣕⣵⣿⣿⣿⡟⢕⣾⣿⣿⢕⣿⣿⣿⣿⣿⣿⣿⡇⢕⢕⢸⣿⣿⣿⣿⣿⣿⣿⣿⣿⡇⢕⢕⢜⣿⣿⣿⣿⣿⣿⡼⣷⣿⣿⣿⣿⢸⡇⣿⣿⣿⣿⡇⣿⠀⠀⠀⠀⠀⠀⠀⠀⠀⠀⠀⠀</a:t>
            </a:r>
            <a:br/>
            <a:r>
              <a:t>⠀⠀⠀⠀⠀⠀⠀⠀⠀⠀⠀⣷⣿⣿⣿⣿⣿⣿⣿⣿⣾⣿⣿⣿⣿⣿⣿⣿⣿⣿⣿⣿⣇⢕⢕⢸⣿⣿⣿⣿⣿⣿⣿⣿⣿⣿⢕⢕⢕⣿⣿⡿⣿⣿⣿⣇⢿⣿⣿⣿⣿⢸⡇⣿⣿⣿⣿⡇⣿⠀⠀⠀⠀⠀⠀⠀⠀⠀⠀⠀⠀</a:t>
            </a:r>
            <a:br/>
            <a:r>
              <a:t>⠀⠀⠀⠀⠀⠀⠀⠀⠀⠀⠀⣿⣿⣿⣿⣿⣿⣿⣿⣿⣿⣿⣿⣷⣿⢿⣿⣿⣿⣿⣿⣿⣯⢕⢕⣿⣿⣿⣿⣿⣿⣿⣿⣿⣿⣿⢕⢕⢱⣿⣾⣷⣷⣮⣿⣿⢸⣿⣿⣿⣿⢸⡇⣿⣿⣿⣿⡇⣿⠀⠀⠀⠀⠀⠀⠀⠀⠀⠀⠀⠀</a:t>
            </a:r>
            <a:br/>
            <a:r>
              <a:t>⠀⠀⠀⠀⠀⠀⠀⠀⠀⠀⠀⣿⣿⣿⣿⣿⣿⣿⣿⣮⣿⣿⣿⣿⣿⣿⣿⣿⣿⣿⣿⣿⣿⢕⢕⣿⣿⣿⣿⣿⣿⣿⣿⣿⣿⣿⢕⢕⢜⣿⣿⣿⣿⣿⣿⣿⡕⣻⡽⢽⢽⢱⢕⢽⢽⢽⢿⡇⣿⠀⠀⠀⠀⠀⠀⠀⠀⠀⠀⠀⠀</a:t>
            </a:r>
            <a:br/>
            <a:r>
              <a:t>⠀⠀⠀⠀⠀⠀⠀⠀⠀⠀⠀⣿⣿⣿⣿⣿⣿⣿⣿⣿⣿⣿⣿⣿⣿⣿⣿⣿⣿⣿⣿⣿⣿⢕⢕⢹⣿⣿⣿⣿⣿⣿⣿⣿⣿⣿⢕⢕⢕⣿⣿⣿⣿⣿⣿⣿⡇⢿⣟⣟⣟⣕⡇⣟⣟⣟⣿⣇⣿⠀⠀⠀⠀⠀⠀⠀⠀⠀⠀⠀⠀</a:t>
            </a:r>
            <a:br/>
            <a:r>
              <a:t>⠀⠀⠀⠀⠀⠀⠀⠀⠀⠀⠀⣿⣿⣿⣿⣿⣿⣿⣿⣿⣿⣿⣿⣿⣿⣿⣿⣿⣿⣿⣿⣿⣿⢕⢕⢸⣿⣿⣿⣿⣿⣿⣿⣿⣿⣿⢕⢕⢕⣿⣿⣿⣿⣿⣿⣿⡇⣧⢱⣕⢕⣕⢕⢜⣝⣝⣵⣼⣿⠀⠀⠀⠀⠀⠀⠀⠀⠀⠀⠀⠀</a:t>
            </a:r>
            <a:br/>
            <a:r>
              <a:t>⠀⠀⠀⠀⠀⠀⠀⠀⠀⠀⠀⠛⠛⠛⠛⠛⠛⠛⠛⠛⠛⠛⠛⠛⠛⠛⠛⠛⠛⠛⠛⠛⠛⠑⠑⠘⠛⠛⠛⠛⠛⠛⠛⠛⠛⠛⠑⠑⠑⠛⠛⠛⠛⠛⠛⠛⠑⠃⠘⠛⠑⠛⠑⠘⠛⠛⠛⠛⠛⠀⠀⠀⠀⠀⠀⠀⠀⠀⠀⠀⠀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⠀⠀⠀⠀⠀⠀⠀⠀⠀⠀⠀⣿⣿⣿⣿⣿⣿⣿⣿⣿⣿⣿⣿⣿⣿⣿⣿⣿⣿⣿⣿⣿⣿⣿⣿⣿⣿⣿⣿⣿⣿⣿⣿⣿⣿⣿⣿⡇⡕⢝⢝⢕⢕⢕⢕⢕⢕⢕⢕⢕⢕⢕⢕⢕⢕⢕⢕⢕⢕⠀⠀⠀⠀⠀⠀⠀⠀⠀⠀⠀⠀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⠀⠀⠀⠀⠀⠀⠀⠀⠀⠀⠀⣿⣿⣿⣿⣿⣿⣿⣿⣿⣿⣿⣿⣿⣿⣿⣿⣿⣿⣿⣿⣿⣿⣿⣿⣿⣿⣿⣿⣿⣿⣿⣿⣿⣿⣿⣿⣿⣾⢏⢕⢕⢕⢕⢕⢕⢕⢕⢕⢕⢕⢕⢕⢕⢕⢕⢕⢕⢕⠀⠀⠀⠀⠀⠀⠀⠀⠀⠀⠀⠀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⠀⠀⠀⠀⠀⠀⠀⠀⠀⠀⠀⣿⣿⣿⣿⣿⣿⣿⣿⣿⣿⣿⣿⣿⣿⣿⣿⣿⣿⣿⣿⣿⣿⣿⣿⣿⣿⣿⣿⣿⣿⣿⣿⣿⣿⣿⣿⣿⣿⣿⣾⣇⣕⡕⢕⢕⢕⢕⢕⢕⢕⢕⢕⢕⢕⢕⢕⢕⢕⠀⠀⠀⠀⠀⠀⠀⠀⠀⠀⠀⠀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⠀⠀⠀⠀⠀⠀⠀⠀⠀⠀⠀⣿⣿⣿⣿⣿⣿⣿⣿⣿⣿⣿⣿⣿⣿⣿⣿⣿⣿⣿⣿⣿⣿⣿⣿⣿⣿⣿⣿⣿⣿⣿⣿⣿⣿⣿⣿⣿⣿⣿⣿⣿⣿⣿⢷⢕⡕⢕⢕⢕⢕⢕⢕⢕⢕⢕⢕⢕⢕⠀⠀⠀⠀⠀⠀⠀⠀⠀⠀⠀⠀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⠀⠀⠀⠀⠀⠀⠀⠀⠀⠀⠀⣿⣿⣿⣿⣿⣿⣿⣿⣿⣿⣿⣿⣿⣿⣿⣿⣿⣿⣿⣿⣿⣿⣿⣿⣿⣿⣿⣿⣿⣿⣿⣿⣿⣿⣿⣿⣿⣿⣿⣿⣿⣿⣿⣷⣿⡇⢕⢕⢕⢕⢕⢕⢕⢕⢕⢕⢕⢕⠀⠀⠀⠀⠀⠀⠀⠀⠀⠀⠀⠀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⠀⠀⠀⠀⠀⠀⠀⠀⠀⠀⠀⣿⣿⣿⣿⣿⣿⣿⣿⣿⣿⣿⣿⣿⣿⣿⣿⣿⣿⣿⣿⣿⣿⣿⣿⣿⣿⣿⣿⣿⣿⣿⣿⣿⣿⣿⣿⣿⣿⣿⡟⣹⣽⣿⣿⣿⣿⢕⢕⢕⢕⢕⢕⢕⢕⢕⢕⢕⢕⠀⠀⠀⠀⠀⠀⠀⠀⠀⠀⠀⠀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⠀⠀⠀⠀⠀⠀⠀⠀⠀⠀⠀⣿⣿⣿⣿⣿⣿⣿⣿⣿⣿⣿⣿⣿⣿⣿⣿⣿⣿⣿⣿⣿⣿⣿⣿⣿⣿⣿⣿⣿⣿⣿⣿⣿⣿⣿⣿⣿⣿⣿⣷⣿⣿⣿⣿⣿⣧⣵⣷⣷⡷⢕⢕⢕⢕⢕⢕⢕⢕⠀⠀⠀⠀⠀⠀⠀⠀⠀⠀⠀⠀</a:t>
            </a:r>
            <a:br/>
            <a:r>
              <a:t>⠀⠀⠀⠀⠀⠀⠀⠀⠀⠀⠀⣿⣿⣿⣿⣿⣿⣿⣿⣿⣿⣿⢿⣿⣿⣿⣿⣿⣿⣿⣿⣿⣿⣿⣿⣿⣿⣿⣿⣿⣿⣿⣿⣿⣿⣿⣿⣿⢟⢏⢜⣿⡏⢽⣿⣿⣿⣿⣿⢝⢕⢕⢕⢕⢕⢕⢕⢕⣵⠀⠀⠀⠀⠀⠀⠀⠀⠀⠀⠀⠀</a:t>
            </a:r>
            <a:br/>
            <a:r>
              <a:t>⠀⠀⠀⠀⠀⠀⠀⠀⠀⠀⠀⣿⣿⣿⣿⣿⣿⣿⣿⣿⣿⣟⣟⣻⢿⣿⣿⣿⣿⣿⣿⣿⣿⣿⣿⣿⣿⣿⣿⣿⣿⣿⣿⣿⣿⣿⣿⡟⣇⢕⢕⢸⢕⢇⢕⢏⢵⣵⣵⣵⣵⣵⣵⢷⢗⢕⢸⢕⢸⠀⠀⠀⠀⠀⠀⠀⠀⠀⠀⠀⠀</a:t>
            </a:r>
            <a:br/>
            <a:r>
              <a:t>⠀⠀⠀⠀⠀⠀⠀⠀⠀⠀⠀⣿⣿⣿⣿⣿⣿⣿⣿⣿⣿⢿⣿⣿⣿⣿⣿⣿⣿⣿⣿⣿⣿⣿⣿⣿⣿⣿⣿⣿⣿⣿⣿⣿⣿⣿⣿⣿⣾⡕⢕⢕⢱⣧⣵⡕⢜⢝⣿⣿⣿⣿⣿⡇⢮⢇⢸⡕⢕⠀⠀⠀⠀⠀⠀⠀⠀⠀⠀⠀⠀</a:t>
            </a:r>
            <a:br/>
            <a:r>
              <a:t>⠀⠀⠀⠀⠀⠀⠀⠀⠀⠀⠀⣿⣿⣿⣿⣿⣿⣿⣿⣿⣿⣿⢾⣻⣿⣿⣿⣿⣿⣿⣿⣿⣿⣿⣿⣿⣿⣿⣿⣿⣿⣿⣿⣿⢿⣟⣟⣽⣿⢇⢕⢕⢕⣼⣽⣧⣧⣵⣿⣿⣿⣿⣿⣿⣧⣇⣸⣧⣱⠀⠀⠀⠀⠀⠀⠀⠀⠀⠀⠀⠀</a:t>
            </a:r>
            <a:br/>
            <a:r>
              <a:t>⠀⠀⠀⠀⠀⠀⠀⠀⠀⠀⠀⣿⣿⣿⣿⣿⣿⣿⣿⣿⡿⢕⢵⢝⢻⣿⣿⣿⣿⣿⣿⣿⣿⣿⢿⠿⢻⣿⣿⣿⣿⣿⣿⣿⣿⣿⣿⣿⢿⢵⢵⢵⢸⣾⣿⣿⣿⣿⣿⣿⣿⣿⣿⣿⣿⣿⣿⣿⣿⠀⠀⠀⠀⠀⠀⠀⠀⠀⠀⠀⠀</a:t>
            </a:r>
            <a:br/>
            <a:r>
              <a:t>⠀⠀⠀⠀⠀⠀⠀⠀⠀⠀⠀⣿⣿⣿⣿⣿⣿⣿⣿⣿⡇⢕⣵⢕⢕⣿⣿⣿⣿⣿⣿⣿⣿⣿⡕⠕⢕⣿⣿⣿⣿⣿⣿⣿⣿⣿⣿⣿⢕⢕⢕⣵⣿⣿⣻⣿⣿⣿⣿⣿⣿⣿⣿⣿⣿⣿⣿⣿⣿⠀⠀⠀⠀⠀⠀⠀⠀⠀⠀⠀⠀</a:t>
            </a:r>
            <a:br/>
            <a:r>
              <a:t>⠀⠀⠀⠀⠀⠀⠀⠀⠀⠀⠀⡿⢿⣿⣿⣿⣿⣿⣿⣿⡇⢱⣿⣷⢕⢸⣿⣿⣿⣿⣿⣿⣿⣿⡇⢔⢕⢻⣿⣿⣿⣿⣿⣿⣿⣿⣿⣿⢇⢄⢕⣿⣿⣿⣿⣿⣿⣿⣿⣿⣿⣿⣿⣿⣿⣿⣿⣿⣿⠀⠀⠀⠀⠀⠀⠀⠀⠀⠀⠀⠀</a:t>
            </a:r>
            <a:br/>
            <a:r>
              <a:t>⠀⠀⠀⠀⠀⠀⠀⠀⠀⠀⠀⢕⢕⢕⢜⢟⢿⢟⣿⣿⢇⢸⣿⣿⢕⢸⣿⣿⣿⣿⣿⣿⣿⣿⡇⢕⢕⢸⣿⣿⣿⣿⣿⣿⣿⣿⣿⣿⢕⢕⢕⢯⣿⣿⣿⡽⣿⣿⣿⣿⣿⡏⣿⢹⣿⣿⣿⣿⢸⠀⠀⠀⠀⠀⠀⠀⠀⠀⠀⠀⠀</a:t>
            </a:r>
            <a:br/>
            <a:r>
              <a:t>⠀⠀⠀⠀⠀⠀⠀⠀⠀⠀⠀⣷⣷⡕⢕⢕⢕⢕⣿⡇⢕⣿⣿⣿⢕⣾⣿⣿⣿⣿⣿⣿⣿⣿⡇⢕⢕⢸⣿⣿⣿⣿⣿⣿⣿⣿⣿⣿⢕⢕⢕⢺⣿⣿⣿⣇⣿⣿⣿⣿⣿⡇⣿⢸⣿⣿⣿⣿⢸⠀⠀⠀⠀⠀⠀⠀⠀⠀⠀⠀⠀</a:t>
            </a:r>
            <a:br/>
            <a:r>
              <a:t>⠀⠀⠀⠀⠀⠀⠀⠀⠀⠀⠀⣿⡟⢕⢕⢕⣵⣾⣿⣷⣾⣿⣿⣿⣿⣿⣿⣿⣿⣿⣿⣿⣿⣿⣇⢕⢕⢸⣿⣿⣿⣿⣿⣿⣿⣿⣿⣿⡇⢕⢕⢸⣿⣿⣷⣿⢸⣿⣿⣿⣿⡇⣿⢸⣿⣿⣿⣿⢸⠀⠀⠀⠀⠀⠀⠀⠀⠀⠀⠀⠀</a:t>
            </a:r>
            <a:br/>
            <a:r>
              <a:t>⠀⠀⠀⠀⠀⠀⠀⠀⠀⠀⠀⣿⣧⣵⣷⣿⣿⣿⣿⣿⣿⣿⣿⣷⣿⢿⣿⣿⣿⣿⣿⣿⣿⣿⣿⢕⢕⢼⣿⣿⣿⣿⣿⣿⣿⣿⣿⣿⡇⢕⢕⣷⣧⣼⣽⣿⡏⣿⣿⣿⣿⡇⣿⢸⣿⣿⣿⣿⢸⠀⠀⠀⠀⠀⠀⠀⠀⠀⠀⠀⠀</a:t>
            </a:r>
            <a:br/>
            <a:r>
              <a:t>⠀⠀⠀⠀⠀⠀⠀⠀⠀⠀⠀⣿⣿⣿⣿⣿⣿⣿⣿⣵⣿⣿⣿⣿⣿⣿⣿⣿⣿⣿⣿⣿⣿⣿⣿⢕⢕⣾⣿⣿⣿⣿⣿⣿⣿⣿⣿⣿⡇⢕⢕⢸⣿⣿⣿⣿⡇⢟⡯⢽⢽⢕⢽⢸⢽⢽⢿⡿⢸⠀⠀⠀⠀⠀⠀⠀⠀⠀⠀⠀⠀</a:t>
            </a:r>
            <a:br/>
            <a:r>
              <a:t>⠀⠀⠀⠀⠀⠀⠀⠀⠀⠀⠀⣿⣿⣿⣿⣿⣿⣿⣿⣿⣿⣿⣿⣿⣿⣿⣿⣿⣿⣿⣿⣿⣿⣿⣿⢕⢕⢹⣿⣿⣿⣿⣿⣿⣿⣿⣿⣿⡇⢕⢕⢸⣿⣿⣿⣿⣿⢸⣟⣟⣟⣇⣞⢜⣟⡟⢿⣿⣸⠀⠀⠀⠀⠀⠀⠀⠀⠀⠀⠀⠀</a:t>
            </a:r>
            <a:br/>
            <a:r>
              <a:t>⠀⠀⠀⠀⠀⠀⠀⠀⠀⠀⠀⣿⣿⣿⣿⣿⣿⣿⣿⣿⣿⣿⣿⣿⣿⣿⣿⣿⣿⣿⣿⣿⣿⣿⣿⢕⢕⢸⣿⣿⣿⣿⣿⣿⣿⣿⣿⣿⡇⢕⢕⢸⣿⣿⣿⣿⡿⢱⡕⣕⡕⣕⡕⢜⣝⣝⣏⣽⣿⠀⠀⠀⠀⠀⠀⠀⠀⠀⠀⠀⠀</a:t>
            </a:r>
            <a:br/>
            <a:r>
              <a:t>⠀⠀⠀⠀⠀⠀⠀⠀⠀⠀⠀⠛⠛⠛⠛⠛⠛⠛⠛⠛⠛⠛⠛⠛⠛⠛⠛⠛⠛⠛⠛⠛⠛⠛⠛⠑⠑⠘⠛⠛⠛⠛⠛⠛⠛⠛⠛⠛⠃⠑⠑⠘⠛⠛⠛⠛⠃⠘⠑⠛⠃⠘⠃⠑⠛⠛⠛⠛⠛⠀⠀⠀⠀⠀⠀⠀⠀⠀⠀⠀⠀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⠀⠀⠀⠀⠀⠀⠀⠀⠀⠀⠀⣿⣿⣿⣿⣿⣿⣿⣿⣿⣿⣿⣿⣿⣿⣿⣿⣿⣿⣿⣿⣿⣿⣿⣿⣿⣿⣿⣿⣿⣿⣿⣿⣿⣿⣿⣿⣕⢕⢕⢜⢕⢕⢕⢕⢕⢕⢕⢕⢕⢕⢕⢕⢕⢕⢕⢕⢕⢕⠀⠀⠀⠀⠀⠀⠀⠀⠀⠀⠀⠀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⠀⠀⠀⠀⠀⠀⠀⠀⠀⠀⠀⣿⣿⣿⣿⣿⣿⣿⣿⣿⣿⣿⣿⣿⣿⣿⣿⣿⣿⣿⣿⣿⣿⣿⣿⣿⣿⣿⣿⣿⣿⣿⣟⣻⣿⣿⣿⣿⡇⢕⢕⢕⢕⢕⢕⢕⢕⢕⢕⢕⢕⢕⢕⢕⢕⢕⢕⢕⢕⠀⠀⠀⠀⠀⠀⠀⠀⠀⠀⠀⠀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⠀⠀⠀⠀⠀⠀⠀⠀⠀⠀⠀⣿⣿⣿⣿⣿⣿⣿⣿⣿⣿⣿⣿⣿⣿⣿⣿⣿⣿⣿⣿⣿⣿⣿⣿⣿⣿⣿⣿⣿⣿⣿⣿⣿⣿⣿⣿⣿⣯⢕⢕⢕⢕⢕⢕⢕⢕⢕⢕⢕⢕⢕⢕⢕⢕⢕⢕⢕⢕⠀⠀⠀⠀⠀⠀⠀⠀⠀⠀⠀⠀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⠀⠀⠀⠀⠀⠀⠀⠀⠀⠀⠀⣿⣿⣿⣿⣿⣿⣿⣿⣿⣿⣿⣿⣿⣿⣿⣿⣿⣿⣿⣿⣿⣿⣿⣿⣿⣿⣿⣿⣿⣿⣿⣿⣿⣿⣿⣿⣿⣿⣿⣷⣇⣕⣕⢕⢕⢕⢕⢕⢕⢕⢕⢕⢕⢕⢕⢕⢕⢕⠀⠀⠀⠀⠀⠀⠀⠀⠀⠀⠀⠀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⠀⠀⠀⠀⠀⠀⠀⠀⠀⠀⠀⣿⣿⣿⣿⣿⣿⣿⣿⣿⣿⣿⣿⣿⣿⣿⣿⣿⣿⣿⣿⣿⣿⣿⣿⣿⣿⣿⣿⣿⣿⣿⣿⣿⣿⣿⣿⣿⣿⣿⣿⣿⢟⣿⣿⣝⡕⢕⢕⢕⢕⢕⢕⢕⢕⢕⢕⢕⢕⠀⠀⠀⠀⠀⠀⠀⠀⠀⠀⠀⠀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⠀⠀⠀⠀⠀⠀⠀⠀⠀⠀⠀⣿⣿⣿⣿⣿⣿⣿⣿⣿⣿⣿⣿⣿⣿⣿⣿⣿⣿⣿⣿⣿⣿⣿⣿⣿⣿⣿⣿⣿⣿⣿⣿⣿⣿⣿⣿⣿⣿⣿⡏⣹⣽⣿⣿⣿⣇⢕⢕⢕⢕⢕⢕⢕⢕⢕⢕⢕⢕⠀⠀⠀⠀⠀⠀⠀⠀⠀⠀⠀⠀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⠀⠀⠀⠀⠀⠀⠀⠀⠀⠀⠀⣿⣿⣿⣿⣿⣿⣿⣿⣿⣿⣿⣿⣿⣿⣿⣿⣿⣿⣿⣿⣿⣿⣿⣿⣿⣿⣿⣿⣿⣿⣿⣿⣿⣿⣿⣿⣿⣿⣿⣾⣿⣿⣿⣿⣯⣧⣵⣷⣷⡷⢕⢕⢕⢕⢕⢕⢕⢕⠀⠀⠀⠀⠀⠀⠀⠀⠀⠀⠀⠀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⠀⠀⠀⠀⠀⠀⠀⠀⠀⠀⠀⣿⣿⣿⣿⣿⣿⣿⣿⣿⣿⣿⣿⣿⣿⣿⣿⣿⣿⣿⣿⣿⣿⣿⣿⣿⣿⣿⣿⣿⣿⣿⣿⣿⣿⣿⣿⣿⢟⢝⢜⢿⢟⢝⢿⣿⣯⣯⢯⢱⢕⢕⢕⢕⢕⢕⢕⢱⣵⠀⠀⠀⠀⠀⠀⠀⠀⠀⠀⠀⠀</a:t>
            </a:r>
            <a:br/>
            <a:r>
              <a:t>⠀⠀⠀⠀⠀⠀⠀⠀⠀⠀⠀⣿⣿⣿⣿⣿⣿⣿⣿⣿⣿⡿⣱⣝⣻⣿⣿⣿⣿⣿⣿⣿⣿⣿⣿⣿⣿⣿⣿⣿⣿⣿⣿⣿⣿⣿⣿⣿⣷⡕⢕⢜⢕⣷⡜⢗⢕⣵⣵⣷⣵⣵⣵⢷⢷⢕⣾⢕⢸⠀⠀⠀⠀⠀⠀⠀⠀⠀⠀⠀⠀</a:t>
            </a:r>
            <a:br/>
            <a:r>
              <a:t>⠀⠀⠀⠀⠀⠀⠀⠀⠀⠀⠀⣿⣿⣿⣿⣿⣿⣿⣿⣿⣿⣽⢯⣷⣿⣿⣿⣿⣿⣿⣿⣿⣿⣿⣿⣿⣿⣿⣿⣿⣿⣿⣿⣿⣿⣿⣿⣿⣿⡣⢕⢕⢜⢝⣷⣱⡕⢜⢻⣿⣿⣿⣷⣗⢽⢕⢸⢕⢕⠀⠀⠀⠀⠀⠀⠀⠀⠀⠀⠀⠀</a:t>
            </a:r>
            <a:br/>
            <a:r>
              <a:t>⠀⠀⠀⠀⠀⠀⠀⠀⠀⠀⠀⣿⣿⣿⣿⣿⣿⣿⣿⣿⣿⡵⢼⣿⣿⣿⣿⣿⣿⣿⣿⣿⣿⣿⣿⣿⣿⣿⣿⣿⣿⣿⣿⣿⣿⢟⢿⣽⣿⢕⢕⢕⢕⣼⣹⣗⣵⣼⣿⣿⣿⣿⣿⣿⣿⣕⣵⣧⣱⠀⠀⠀⠀⠀⠀⠀⠀⠀⠀⠀⠀</a:t>
            </a:r>
            <a:br/>
            <a:r>
              <a:t>⠀⠀⠀⠀⠀⠀⠀⠀⠀⠀⠀⣿⣿⣿⣿⣿⣿⣿⣿⣿⢿⢝⡕⢝⢻⣿⣿⣿⣿⣿⣿⣿⣿⣿⣿⣿⢿⠿⢿⢿⣿⣿⣿⣿⣿⣿⣿⣿⡟⢱⢵⢵⠵⢽⣿⣿⣿⣿⣿⣿⣿⣿⣿⣿⣿⣿⣿⣿⣿⠀⠀⠀⠀⠀⠀⠀⠀⠀⠀⠀⠀</a:t>
            </a:r>
            <a:br/>
            <a:r>
              <a:t>⠀⠀⠀⠀⠀⠀⠀⠀⠀⠀⠀⣿⣿⣿⣿⣿⣿⣿⣿⣿⢕⢱⣵⢕⢜⣿⣿⣿⣿⣿⣿⣿⣿⣿⣿⣿⡇⢔⢕⢸⣿⣿⣿⣿⣿⣿⣿⣿⣿⣿⡇⢕⢕⢸⢿⣿⣿⣿⣿⣿⣿⣿⣿⣿⣿⣿⣿⣿⣿⠀⠀⠀⠀⠀⠀⠀⠀⠀⠀⠀⠀</a:t>
            </a:r>
            <a:br/>
            <a:r>
              <a:t>⠀⠀⠀⠀⠀⠀⠀⠀⠀⠀⠀⡿⢿⣿⣿⣿⣿⣿⣿⣿⢕⢸⣿⣧⢕⣿⣿⣿⣿⣿⣿⣿⣿⣿⣿⣿⡏⢔⢕⢹⣿⣿⣿⣿⣿⣿⣿⣿⣿⣿⣿⢕⢅⢜⣿⣿⣿⣿⣿⣿⣿⡿⣿⣿⣿⣿⣿⣿⣿⠀⠀⠀⠀⠀⠀⠀⠀⠀⠀⠀⠀</a:t>
            </a:r>
            <a:br/>
            <a:r>
              <a:t>⠀⠀⠀⠀⠀⠀⠀⠀⠀⠀⠀⢕⢕⢜⢟⢿⣿⣿⣿⡿⢕⣼⣿⣿⢕⢸⣿⣿⣿⣿⣿⣿⣿⣿⣿⣿⡇⢕⢕⢸⣿⣿⣿⣿⣿⣿⣿⣿⣿⣿⣿⢕⢕⢕⣼⣧⣿⣿⣿⣿⣿⡇⢿⡿⣽⣿⣿⣿⡏⠀⠀⠀⠀⠀⠀⠀⠀⠀⠀⠀⠀</a:t>
            </a:r>
            <a:br/>
            <a:r>
              <a:t>⠀⠀⠀⠀⠀⠀⠀⠀⠀⠀⠀⣕⡕⢕⢕⢕⢕⢜⣿⢕⢱⣿⣿⣿⢕⣼⣿⣿⣿⣿⣿⣿⣿⣿⣿⣿⡇⢕⢕⢸⣿⣿⣿⣿⣿⣿⣿⣿⣿⣿⣿⢕⢕⢕⢷⣿⣱⣿⣿⣿⣿⡇⢸⡇⣿⣿⣿⣿⡇⠀⠀⠀⠀⠀⠀⠀⠀⠀⠀⠀⠀</a:t>
            </a:r>
            <a:br/>
            <a:r>
              <a:t>⠀⠀⠀⠀⠀⠀⠀⠀⠀⠀⠀⡿⢟⢕⢕⢕⢕⣱⣿⣷⣾⣿⣿⣿⣿⣿⣿⣿⣿⣿⣿⣿⣿⣿⣿⣿⣧⢕⢕⢸⣿⣿⣿⣿⣿⣿⣿⣿⣿⣿⣿⢕⢕⢕⣷⣿⡇⣿⣿⣿⣿⣿⢸⡇⣿⣿⣿⣿⡇⠀⠀⠀⠀⠀⠀⠀⠀⠀⠀⠀⠀</a:t>
            </a:r>
            <a:br/>
            <a:r>
              <a:t>⠀⠀⠀⠀⠀⠀⠀⠀⠀⠀⠀⡗⢕⣕⣵⣷⣿⣿⣿⣿⣿⣿⣿⣿⣿⢿⣿⣿⣿⣿⣿⣿⣿⣿⣿⣿⣿⢕⢕⢸⣿⣿⣿⣿⣿⣿⣿⣿⣿⣿⣜⢕⢕⢕⣽⣿⣿⢻⣿⣿⣿⣿⢸⡇⣿⣿⣿⣿⡇⠀⠀⠀⠀⠀⠀⠀⠀⠀⠀⠀⠀</a:t>
            </a:r>
            <a:br/>
            <a:r>
              <a:t>⠀⠀⠀⠀⠀⠀⠀⠀⠀⠀⠀⣿⣿⣿⣿⣿⣿⣿⣿⣽⣿⣿⣿⣿⣿⣿⣿⣿⣿⣿⣿⣿⣿⣿⣿⣿⣿⢕⢕⢸⣿⣿⣿⣿⣿⣿⣿⣿⣿⣿⣿⢕⢕⢕⣿⣿⣿⢜⡿⢽⠽⢽⢸⢕⢽⣽⢟⢿⡇⠀⠀⠀⠀⠀⠀⠀⠀⠀⠀⠀⠀</a:t>
            </a:r>
            <a:br/>
            <a:r>
              <a:t>⠀⠀⠀⠀⠀⠀⠀⠀⠀⠀⠀⣿⣿⣿⣿⣿⣿⣿⣿⣿⣿⣿⣿⣿⣿⣿⣿⣿⣿⣿⣿⣿⣿⣿⣿⣿⣿⢕⢕⢸⣿⣿⣿⣿⣿⣿⣿⣿⣿⣿⣿⢕⢕⢕⣿⣿⣿⡕⣿⢟⢟⣟⣕⡇⣗⡞⢻⢿⣇⠀⠀⠀⠀⠀⠀⠀⠀⠀⠀⠀⠀</a:t>
            </a:r>
            <a:br/>
            <a:r>
              <a:t>⠀⠀⠀⠀⠀⠀⠀⠀⠀⠀⠀⣿⣿⣿⣿⣿⣿⣿⣿⣿⣿⣿⣿⣿⣿⣿⣿⣿⣿⣿⣿⣿⣿⣿⣿⣿⣿⢕⢕⢸⣿⣿⣿⣿⣿⣿⣿⣿⣿⣿⣿⡕⢕⢕⣿⣿⣿⢇⣇⢕⣜⢝⣝⢕⢝⣝⣝⣝⣽⠀⠀⠀⠀⠀⠀⠀⠀⠀⠀⠀⠀</a:t>
            </a:r>
            <a:br/>
            <a:r>
              <a:t>⠀⠀⠀⠀⠀⠀⠀⠀⠀⠀⠀⠛⠛⠛⠛⠛⠛⠛⠛⠛⠛⠛⠛⠛⠛⠛⠛⠛⠛⠛⠛⠛⠛⠛⠛⠛⠛⠑⠑⠘⠛⠛⠛⠛⠛⠛⠛⠛⠛⠛⠛⠃⠑⠑⠛⠛⠛⠑⠃⠘⠛⠑⠛⠑⠘⠛⠛⠛⠛⠀⠀⠀⠀⠀⠀⠀⠀⠀⠀⠀⠀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⠀⠀⠀⠀⠀⠀⠀⠀⠀⠀⠀⣿⣿⣿⣿⣿⣿⣿⣿⣿⣿⣿⣿⣿⣿⣿⣿⣿⣿⣿⣿⣿⣿⣿⣿⣿⣿⣿⣿⣿⣿⣿⣿⣿⣿⣿⣿⣵⢕⢕⢕⢕⢕⢕⢕⢕⢕⢕⢕⢕⢕⢕⢕⢕⢕⢕⢕⢕⢕⠀⠀⠀⠀⠀⠀⠀⠀⠀⠀⠀⠀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⠀⠀⠀⠀⠀⠀⠀⠀⠀⠀⠀⣿⣿⣿⣿⣿⣿⣿⣿⣿⣿⣿⣿⣿⣿⣿⣿⣿⣿⣿⣿⣿⣿⣿⣿⣿⣿⣿⣿⣿⣿⣿⣯⣵⣼⣿⣿⣿⡇⢕⢕⢕⢕⢕⢕⢕⢕⢕⢕⢕⢕⢕⢕⢕⢕⢕⢕⢕⢕⠀⠀⠀⠀⠀⠀⠀⠀⠀⠀⠀⠀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⠀⠀⠀⠀⠀⠀⠀⠀⠀⠀⠀⣿⣿⣿⣿⣿⣿⣿⣿⣿⣿⣿⣿⣿⣿⣿⣿⣿⣿⣿⣿⣿⣿⣿⣿⣿⣿⣿⣿⣿⣿⣿⣿⣿⣿⣿⣿⣿⣧⢕⢕⢕⢕⢕⢕⢕⢕⢕⢕⢕⢕⢕⢕⢕⢕⢕⢕⢕⢕⠀⠀⠀⠀⠀⠀⠀⠀⠀⠀⠀⠀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⠀⠀⠀⠀⠀⠀⠀⠀⠀⠀⠀⣿⣿⣿⣿⣿⣿⣿⣿⣿⣿⣿⣿⣿⣿⣿⣿⣿⣿⣿⣿⣿⣿⣿⣿⣿⣿⣿⣿⣿⣿⣿⣿⣿⣿⣿⣿⣿⣿⣿⣷⣕⣕⡕⢕⢕⢕⢕⢕⢕⢕⢕⢕⢕⢕⢕⢕⢕⢕⠀⠀⠀⠀⠀⠀⠀⠀⠀⠀⠀⠀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⠀⠀⠀⠀⠀⠀⠀⠀⠀⠀⠀⣿⣿⣿⣿⣿⣿⣿⣿⣿⣿⣿⣿⣿⣿⣿⣿⣿⣿⣿⣿⣿⣿⣿⣿⣿⣿⣿⣿⣿⣿⣿⣿⣿⣿⣿⣿⣿⣿⣿⣿⣿⣿⣟⢕⢕⢕⢕⢕⢕⢕⢕⢕⢕⢕⢕⢕⢕⢕⠀⠀⠀⠀⠀⠀⠀⠀⠀⠀⠀⠀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⠀⠀⠀⠀⠀⠀⠀⠀⠀⠀⠀⣿⣿⣿⣿⣿⣿⣿⣿⣿⣿⣿⣿⣿⣿⣿⣿⣿⣿⣿⣿⣿⣿⣿⣿⣿⣿⣿⣿⣿⣿⣿⣿⣿⣿⣿⣿⣿⣿⣿⣿⣿⣏⣼⣏⣼⡕⢕⢕⢕⢕⢕⢕⢕⢕⢕⢕⢕⢕⠀⠀⠀⠀⠀⠀⠀⠀⠀⠀⠀⠀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⠀⠀⠀⠀⠀⠀⠀⠀⠀⠀⠀⣿⣿⣿⣿⣿⣿⣿⣿⣿⣿⣿⣿⣿⣿⣿⣿⣿⣿⣿⣿⣿⣿⣿⣿⣿⣿⣿⣿⣿⣿⣿⣿⣿⣿⣿⣿⣿⣿⣿⡏⢱⣼⣿⣿⣿⣧⢇⢕⢕⢕⢕⢕⢕⢕⢕⢕⢕⢕⠀⠀⠀⠀⠀⠀⠀⠀⠀⠀⠀⠀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⠀⠀⠀⠀⠀⠀⠀⠀⠀⠀⠀⣿⣿⣿⣿⣿⣿⣿⣿⣿⣿⣿⣿⣿⣿⣿⣿⣿⣿⣿⣿⣿⣿⣿⣿⣿⣿⣿⣿⣿⣿⣿⣿⣿⣿⣿⣿⣿⣿⣿⢿⣿⣿⣿⣿⣿⣧⣵⣷⣷⢧⢕⢕⢕⢕⢕⢕⢕⢕⠀⠀⠀⠀⠀⠀⠀⠀⠀⠀⠀⠀</a:t>
            </a:r>
            <a:br/>
            <a:r>
              <a:t>⠀⠀⠀⠀⠀⠀⠀⠀⠀⠀⠀⣿⣿⣿⣿⣿⣿⣿⣿⣿⣿⡿⣿⣿⣿⣿⣿⣿⣿⣿⣿⣿⣿⣿⣿⣿⣿⣿⣿⣿⣿⣿⣿⣿⣿⣿⣿⣿⢏⢕⢜⢿⢗⣜⢿⣿⣿⣽⡏⢕⢕⢕⢕⢕⢕⢕⢕⢕⢵⠀⠀⠀⠀⠀⠀⠀⠀⠀⠀⠀⠀</a:t>
            </a:r>
            <a:br/>
            <a:r>
              <a:t>⠀⠀⠀⠀⠀⠀⠀⠀⠀⠀⠀⣿⣿⣿⣿⣿⣿⣿⣿⣿⣿⣕⣹⢯⣻⣿⣿⣿⣿⣿⣿⣿⣿⣿⣿⣿⣿⣿⣿⣿⣿⣿⣿⣿⣿⣿⣿⣿⣳⡕⢕⢜⢱⢿⢏⢕⢕⢵⢾⣿⣷⣵⡕⢳⡗⢕⡟⡇⢸⠀⠀⠀⠀⠀⠀⠀⠀⠀⠀⠀⠀</a:t>
            </a:r>
            <a:br/>
            <a:r>
              <a:t>⠀⠀⠀⠀⠀⠀⠀⠀⠀⠀⠀⣿⣿⣿⣿⣿⣿⣿⣿⣿⣟⡝⢽⣷⣿⣿⣿⣿⣿⣿⣿⣿⣿⣿⣿⣿⣿⣿⣿⣿⣿⣿⣿⣿⣿⣿⣿⣿⣿⡱⢕⢕⢕⢱⣸⣱⣕⢕⣺⣿⣿⣿⣧⣕⣽⢇⢮⢕⢕⠀⠀⠀⠀⠀⠀⠀⠀⠀⠀⠀⠀</a:t>
            </a:r>
            <a:br/>
            <a:r>
              <a:t>⠀⠀⠀⠀⠀⠀⠀⠀⠀⠀⠀⣿⣿⣿⣿⣿⣿⣿⣿⣿⣫⡕⡺⣿⣿⣿⣿⣿⣿⣿⣿⣿⣿⣿⣿⣿⣿⣿⣿⣿⣿⣿⣿⣿⢿⣿⣿⣻⡿⢕⢕⢕⢕⣸⣹⣼⣷⣷⣿⣿⣿⣿⣿⣿⣿⣕⣧⣕⣱⠀⠀⠀⠀⠀⠀⠀⠀⠀⠀⠀⠀</a:t>
            </a:r>
            <a:br/>
            <a:r>
              <a:t>⠀⠀⠀⠀⠀⠀⠀⠀⠀⠀⠀⣿⣿⣿⣿⣿⣿⣿⣿⣿⢟⢇⡕⢎⢻⣿⣿⣿⣿⣿⣿⣿⣿⣿⣿⣿⣿⣿⣿⢿⠿⢿⣿⣿⣿⣿⣿⣿⣇⡕⢕⢕⣱⣸⢿⢿⢿⣿⣿⣿⣿⣿⣿⣿⣿⣿⣿⣿⣿⠀⠀⠀⠀⠀⠀⠀⠀⠀⠀⠀⠀</a:t>
            </a:r>
            <a:br/>
            <a:r>
              <a:t>⠀⠀⠀⠀⠀⠀⠀⠀⠀⠀⠀⣿⣿⣿⣿⣿⣿⣿⣿⣧⢕⢵⣧⢕⢜⣿⣿⣿⣿⣿⣿⣿⣿⣿⣿⣿⣿⣿⡇⢔⢕⢸⣿⣿⣿⣿⣿⣿⣿⣿⣿⣷⣿⡇⢕⢕⢸⣿⣿⣿⣿⣿⣿⣿⣿⣿⣿⣿⣿⠀⠀⠀⠀⠀⠀⠀⠀⠀⠀⠀⠀</a:t>
            </a:r>
            <a:br/>
            <a:r>
              <a:t>⠀⠀⠀⠀⠀⠀⠀⠀⠀⠀⠀⣿⣿⣿⣿⣿⣿⣿⣿⣿⢕⢸⣿⣇⢕⢿⣿⣿⣿⣿⣿⣿⣿⣿⣿⣿⣿⣿⡟⢕⢕⢹⣿⣿⣿⣿⣿⣿⣿⣿⣿⣿⣿⡧⢅⢕⢸⣿⣿⣿⣿⣿⢿⣿⣿⣿⣿⣿⣿⠀⠀⠀⠀⠀⠀⠀⠀⠀⠀⠀⠀</a:t>
            </a:r>
            <a:br/>
            <a:r>
              <a:t>⠀⠀⠀⠀⠀⠀⠀⠀⠀⠀⠀⢕⢕⢝⢻⢿⡿⢿⣿⡟⢕⣿⣿⣿⢕⢸⣿⣿⣿⣿⣿⣿⣿⣿⣿⣿⣿⣿⣿⢕⢕⢸⣿⣿⣿⣿⣿⣿⣿⣿⣿⣿⣿⡇⢕⢕⢸⣿⣿⣿⣿⣿⢸⣿⣏⣿⣿⣿⣿⠀⠀⠀⠀⠀⠀⠀⠀⠀⠀⠀⠀</a:t>
            </a:r>
            <a:br/>
            <a:r>
              <a:t>⠀⠀⠀⠀⠀⠀⠀⠀⠀⠀⠀⡕⠕⢕⢕⢕⢕⢸⣿⢕⢸⣿⣿⣿⢕⢸⣿⣿⣿⣿⣿⣿⣿⣿⣿⣿⣿⣿⣿⢕⢕⢜⣿⣿⣿⣿⣿⣿⣿⣿⣿⣿⣿⡇⢕⢕⢕⣿⣿⣿⣿⣿⢜⣿⢱⣿⣿⣿⣿⠀⠀⠀⠀⠀⠀⠀⠀⠀⠀⠀⠀</a:t>
            </a:r>
            <a:br/>
            <a:r>
              <a:t>⠀⠀⠀⠀⠀⠀⠀⠀⠀⠀⠀⢕⢕⢕⢔⣕⣱⣿⣿⣷⣿⣿⣿⣿⣷⣿⣿⣿⣿⣿⣿⣿⣿⣿⣿⣿⣿⣿⣿⢕⢕⢱⣿⣿⣿⣿⣿⣿⣿⣿⣿⣿⣿⣧⢕⢕⢕⢸⣿⣿⣿⣿⡇⣿⢸⣿⣿⣿⣿⠀⠀⠀⠀⠀⠀⠀⠀⠀⠀⠀⠀</a:t>
            </a:r>
            <a:br/>
            <a:r>
              <a:t>⠀⠀⠀⠀⠀⠀⠀⠀⠀⠀⠀⣵⣷⣾⣿⣿⣿⣿⣿⣿⣿⣿⣿⣿⣽⢿⣿⣿⣿⣿⣿⣿⣿⣿⣿⣿⣿⣿⣿⢇⢕⢸⣿⣿⣿⣿⣿⣿⣿⣿⣼⣷⣵⣵⢕⢕⢜⡜⣿⣿⣿⣿⡇⣿⢸⣿⣿⣿⣿⠀⠀⠀⠀⠀⠀⠀⠀⠀⠀⠀⠀</a:t>
            </a:r>
            <a:br/>
            <a:r>
              <a:t>⠀⠀⠀⠀⠀⠀⠀⠀⠀⠀⠀⣿⣿⣿⣿⣿⣿⣿⣿⣯⣿⣿⣿⣿⣿⣿⣿⣿⣿⣿⣿⣿⣿⣿⣿⣿⣿⣿⣿⡕⢕⢸⣿⣿⣿⣿⣿⣿⣿⣿⣿⣿⣿⣿⢕⢕⢕⡇⢻⢿⢽⢽⡕⣽⢸⣽⣟⣻⣿⠀⠀⠀⠀⠀⠀⠀⠀⠀⠀⠀⠀</a:t>
            </a:r>
            <a:br/>
            <a:r>
              <a:t>⠀⠀⠀⠀⠀⠀⠀⠀⠀⠀⠀⣿⣿⣿⣿⣿⣿⣿⣿⣿⣿⣿⣿⣿⣿⣿⣿⣿⣿⣿⣿⣿⣿⣿⣿⣿⣿⣿⣿⡇⢕⢕⣿⣿⣿⣿⣿⣿⣿⣿⣿⣿⣿⣿⢕⢕⢕⡇⢸⡿⢟⢟⣇⣗⢕⢗⢳⢿⣿⠀⠀⠀⠀⠀⠀⠀⠀⠀⠀⠀⠀</a:t>
            </a:r>
            <a:br/>
            <a:r>
              <a:t>⠀⠀⠀⠀⠀⠀⠀⠀⠀⠀⠀⣿⣿⣿⣿⣿⣿⣿⣿⣿⣿⣿⣿⣿⣿⣿⣿⣿⣿⣿⣿⣿⣿⣿⣿⣿⣿⣿⣿⡇⢕⢕⣿⣿⣿⣿⣿⣿⣿⣿⣿⣿⣿⣿⢕⢕⢕⡇⢱⡕⣜⡝⢝⢝⢜⣝⣝⣏⣝⠀⠀⠀⠀⠀⠀⠀⠀⠀⠀⠀⠀</a:t>
            </a:r>
            <a:br/>
            <a:r>
              <a:t>⠀⠀⠀⠀⠀⠀⠀⠀⠀⠀⠀⠛⠛⠛⠛⠛⠛⠛⠛⠛⠛⠛⠛⠛⠛⠛⠛⠛⠛⠛⠛⠛⠛⠛⠛⠛⠛⠛⠛⠃⠑⠑⠛⠛⠛⠛⠛⠛⠛⠛⠛⠛⠛⠛⠑⠑⠑⠃⠘⠑⠛⠃⠘⠓⠑⠛⠛⠛⠛⠀⠀⠀⠀⠀⠀⠀⠀⠀⠀⠀⠀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⠀⠀⠀⠀⠀⠀⠀⠀⠀⠀⠀⣿⣿⣿⣿⣿⣿⣿⣿⣿⣿⣿⣿⣿⣿⣿⣿⣿⣿⣿⣿⣿⣿⣿⣿⣿⣿⣿⣿⣿⣿⣿⣿⣿⣿⣿⣿⣿⣿⡏⢜⢿⣿⡿⡜⣿⣿⣿⣿⣿⣿⣿⣿⣿⣿⣿⣿⣿⣿⠀⠀⠀⠀⠀⠀⠀⠀⠀⠀⠀⠀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⠀⠀⠀⠀⠀⠀⠀⠀⠀⠀⠀⣿⣿⣿⣿⣿⣿⣿⣿⣿⣿⣿⣿⣿⣿⣿⣿⣿⣿⣿⣿⣿⣿⣿⣿⣿⣿⣿⣿⣿⣿⣿⣿⣿⣿⣿⣿⣿⡿⢕⢕⢸⣿⣯⡾⢟⢹⢻⣿⣿⣿⣿⣿⣿⣿⣿⣿⣿⣿⠀⠀⠀⠀⠀⠀⠀⠀⠀⠀⠀⠀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⠀⠀⠀⠀⠀⠀⠀⠀⠀⠀⠀⣿⣿⣿⣿⣿⣿⣿⣿⣿⣿⣿⣿⣿⣿⣿⣿⣿⣿⣿⣿⣿⣿⣿⣿⣿⣿⣿⣿⣿⣿⣿⣿⣿⣿⣿⣿⡿⢕⢕⢕⣼⣿⡟⢇⢕⢕⢜⣿⣿⣿⣿⣿⣿⣿⣿⣿⣿⣿⠀⠀⠀⠀⠀⠀⠀⠀⠀⠀⠀⠀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⠀⠀⠀⠀⠀⠀⠀⠀⠀⠀⠀⣿⣿⣿⣿⣿⣿⣿⣿⣿⣿⣿⣿⣿⣿⣿⣿⣿⣿⣿⣿⣿⣿⣿⣿⣿⣿⣿⣿⣿⣿⣿⣿⣿⣿⣿⣿⡕⢱⣱⣿⣿⢏⢕⢕⢕⢕⢕⢕⢿⣿⣿⣿⣿⣿⣿⣿⣿⣿⠀⠀⠀⠀⠀⠀⠀⠀⠀⠀⠀⠀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⠀⠀⠀⠀⠀⠀⠀⠀⠀⠀⠀⣿⣿⣿⣿⣿⣿⣿⣿⣿⣿⣿⣿⣿⣿⣿⣿⣿⣿⣿⣿⣿⣿⣿⣿⣿⣿⣿⣿⣿⣿⣿⣿⣿⣿⣿⢟⣗⣿⣯⡾⢕⢕⢕⢕⢕⢕⢕⢕⣼⣿⣿⣿⣿⣿⣿⣿⣿⣿⠀⠀⠀⠀⠀⠀⠀⠀⠀⠀⠀⠀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⠀⠀⠀⠀⠀⠀⠀⠀⠀⠀⠀⣿⣿⣿⣿⣿⣿⣿⣿⣿⣿⣿⣿⣿⣿⣿⣿⣿⣿⣿⣿⣿⣿⣿⣿⣿⣿⣿⣿⣿⣿⣿⣿⣿⣿⣣⣵⣿⣿⡟⢕⢕⢕⢕⢕⢕⢕⢕⢕⣿⣿⣿⣿⣿⣿⣿⣿⣿⣿⠀⠀⠀⠀⠀⠀⠀⠀⠀⠀⠀⠀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⠀⠀⠀⠀⠀⠀⠀⠀⠀⠀⠀⣿⣿⣿⣿⣿⣿⣿⣿⣿⣿⣿⣿⣿⣿⣿⣿⣿⣿⣿⣿⣿⣿⣿⣿⣿⣿⣿⣿⣿⣿⣿⣿⣿⣿⣿⣿⣿⣟⢕⢕⢕⢕⣕⣕⢕⢵⢕⢜⣿⣿⣿⣿⣿⣿⣿⣿⣿⣿⠀⠀⠀⠀⠀⠀⠀⠀⠀⠀⠀⠀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⠀⠀⠀⠀⠀⠀⠀⠀⠀⠀⠀⣿⣿⣿⣿⣿⣿⣿⣿⣿⣿⣿⣿⣿⣿⣿⣿⣿⣿⣿⣿⣿⣿⣿⣿⣿⣿⣿⣿⣿⣿⣿⣿⣿⣿⣿⣿⣿⣿⣵⣵⣵⣾⡿⢏⢕⣱⣕⣷⣿⣿⣿⣿⣿⣿⣿⣿⣿⣿⠀⠀⠀⠀⠀⠀⠀⠀⠀⠀⠀⠀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⠀⠀⠀⠀⠀⠀⠀⠀⠀⠀⠀⣿⣿⣿⣿⣿⣿⣿⣿⣿⣿⣿⣿⣿⣿⣿⣿⣿⣿⣿⣿⣿⣿⣿⣿⣿⣿⣿⣿⣿⣿⣿⣿⣿⣿⣿⣿⣿⣿⣿⣿⣿⣿⡇⢕⢟⣿⣟⣽⣿⣿⣿⣿⣿⣿⣿⣿⣿⣿⠀⠀⠀⠀⠀⠀⠀⠀⠀⠀⠀⠀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⠀⠀⠀⠀⠀⠀⠀⠀⠀⠀⠀⣿⣿⣿⣿⣿⣿⣿⣿⣿⣿⣿⣿⣿⣿⣿⣿⣿⣿⣿⣿⣿⣿⣿⣿⣿⣿⣿⣿⣿⣿⣿⣿⣿⣿⣿⣿⣿⣿⣿⣿⣿⣿⣧⢾⣿⣿⣿⣿⣿⣿⣿⣿⣿⣿⣿⣿⣿⣿⠀⠀⠀⠀⠀⠀⠀⠀⠀⠀⠀⠀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⠀⠀⠀⠀⠀⠀⠀⠀⠀⠀⠀⣿⣿⣿⣿⣿⣿⣿⣿⣿⣿⣿⣿⣿⣿⣿⣿⣿⣿⣿⣿⣿⣿⣿⣿⣿⣿⣿⣿⣿⣿⣿⣿⣿⣿⣿⣿⣿⣿⣿⣿⣿⣿⣧⣿⣿⣿⡿⡿⢿⣿⣿⣿⣿⣿⣿⣿⣿⣿⠀⠀⠀⠀⠀⠀⠀⠀⠀⠀⠀⠀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⠀⠀⠀⠀⠀⠀⠀⠀⠀⠀⠀⣿⣿⣿⣿⣿⣿⣿⣿⣿⣿⣿⣿⣿⣿⣿⣿⣿⣿⣿⣿⣿⣿⣿⣿⣿⣿⣿⣿⣿⣿⣿⣿⣿⣿⣿⣿⣿⣿⡿⢟⢟⢎⣿⢟⢟⢏⢕⢕⢕⢜⢟⢿⣿⣿⣿⣿⣿⣿⠀⠀⠀⠀⠀⠀⠀⠀⠀⠀⠀⠀</a:t>
            </a:r>
            <a:br/>
            <a:r>
              <a:t>⠀⠀⠀⠀⠀⠀⠀⠀⠀⠀⠀⣿⣿⣿⣿⣿⣿⣿⣿⣿⣿⣿⣿⣿⣿⣿⣿⣿⣿⣿⣿⣿⣿⣿⣿⣿⣿⣿⣿⣿⣿⣿⣿⣿⣿⣿⣯⣵⣷⣧⡷⢕⢕⢕⢕⢕⢕⢕⢕⢕⢕⢕⢕⣱⣾⣿⣿⣿⣿⠀⠀⠀⠀⠀⠀⠀⠀⠀⠀⠀⠀</a:t>
            </a:r>
            <a:br/>
            <a:r>
              <a:t>⠀⠀⠀⠀⠀⠀⠀⠀⠀⠀⠀⣿⣿⣿⣿⣿⣿⣿⣿⣿⣿⣿⣿⣿⣿⣿⣿⣿⣿⣿⣿⣿⣿⣿⣿⣿⣿⣿⣿⣿⣿⣿⣿⣿⣿⣿⣿⣿⣟⣕⡕⢱⢇⢕⢕⢕⢕⢕⢕⢕⢕⣱⣾⣿⣿⣿⣿⣿⣿⠀⠀⠀⠀⠀⠀⠀⠀⠀⠀⠀⠀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⠀⠀⠀⠀⠀⠀⠀⠀⠀⠀⠀⣿⣿⣿⣿⣿⣿⣿⣿⣿⣿⣿⣿⣿⣿⣿⣿⣿⣿⣿⣿⣿⣿⣿⣿⣿⣿⣿⣿⣿⣿⣿⣿⣿⣿⣿⣿⡿⢿⢕⢕⢕⢕⢕⢕⢕⢕⢕⢕⢕⣵⣿⣿⣿⣿⣿⣿⣿⣿⠀⠀⠀⠀⠀⠀⠀⠀⠀⠀⠀⠀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⠀⠀⠀⠀⠀⠀⠀⠀⠀⠀⠀⣿⣿⣿⣿⣿⣿⣿⣿⣿⣿⣿⣿⣿⣿⣿⣿⣿⣿⣿⣿⣿⣿⣿⣿⣿⣿⣿⣿⣿⣿⣿⣿⣿⣿⣿⣿⣿⣿⡇⢕⢕⡕⢕⢕⢕⣕⣱⣾⣿⣿⣿⣿⣿⣿⣿⣿⣿⣿⠀⠀⠀⠀⠀⠀⠀⠀⠀⠀⠀⠀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⠀⠀⠀⠀⠀⠀⠀⠀⠀⠀⠀⠛⠛⠛⠛⠛⠛⠛⠛⠛⠛⠛⠛⠛⠛⠛⠛⠛⠛⠛⠛⠛⠛⠛⠛⠛⠛⠛⠛⠛⠛⠛⠛⠛⠛⠛⠛⠛⠛⠙⠓⠚⠑⠑⠑⠚⠛⠛⠛⠛⠛⠛⠛⠛⠛⠛⠛⠛⠛⠀⠀⠀⠀⠀⠀⠀⠀⠀⠀⠀⠀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⠀⠀⠀⠀⠀⠀⠀⠀⠀⠀⠀⣿⣿⣿⣿⣿⣿⣿⣿⣿⣿⣿⣿⣿⣿⣿⣿⣿⣿⣿⣿⣿⣿⣿⣿⣿⣿⣿⣿⣿⣿⣿⣿⡿⢿⢿⣿⣿⡕⢕⢕⢕⢕⢕⢕⢕⢕⢕⢕⢕⢕⢕⢕⢕⢕⢕⢕⢕⢕⠀⠀⠀⠀⠀⠀⠀⠀⠀⠀⠀⠀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⠀⠀⠀⠀⠀⠀⠀⠀⠀⠀⠀⣿⣿⣿⣿⣿⣿⣿⣿⣿⣿⣿⣿⣿⣿⣿⣿⣿⣿⣿⣿⣿⣿⣿⣿⣿⣿⣿⣿⣿⣿⣿⣯⣵⣱⣕⣼⡿⢇⢕⢕⢕⢕⢕⢕⢕⢕⢕⢕⢕⢕⢕⢕⢕⢕⢕⢕⢕⢕⠀⠀⠀⠀⠀⠀⠀⠀⠀⠀⠀⠀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⠀⠀⠀⠀⠀⠀⠀⠀⠀⠀⠀⣿⣿⣿⣿⣿⣿⣿⣿⣿⣿⣿⣿⣿⣿⣿⣿⣿⣿⣿⣿⣿⣿⣿⣿⣿⣿⣿⣿⣿⣿⣿⣿⣿⣿⣿⣿⣿⣿⣷⣇⡕⢕⢕⢕⢕⢕⢕⢕⢕⢕⢕⢕⢕⢕⢕⢕⢕⢕⠀⠀⠀⠀⠀⠀⠀⠀⠀⠀⠀⠀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⠀⠀⠀⠀⠀⠀⠀⠀⠀⠀⠀⣿⣿⣿⣿⣿⣿⣿⣿⣿⣿⣿⣿⣿⣿⣿⣿⣿⣿⣿⣿⣿⣿⣿⣿⣿⣿⣿⣿⣿⣿⣿⣿⣿⣿⣿⣿⣿⣿⣿⣿⢿⢷⢕⢕⢕⢕⢕⢕⢕⢕⢕⢕⢕⢕⢕⢕⢕⢕⠀⠀⠀⠀⠀⠀⠀⠀⠀⠀⠀⠀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⠀⠀⠀⠀⠀⠀⠀⠀⠀⠀⠀⣿⣿⣿⣿⣿⣿⣿⣿⣿⣿⣿⣿⣿⣿⣿⣿⣿⣿⣿⣿⣿⣿⣿⣿⣿⣿⣿⣿⣿⣿⣿⣿⣿⣿⣿⣿⣿⣿⣿⣿⣯⣵⣣⣕⡕⢕⢕⢕⢕⢕⢕⢕⢕⢕⢕⢕⢕⢕⠀⠀⠀⠀⠀⠀⠀⠀⠀⠀⠀⠀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⠀⠀⠀⠀⠀⠀⠀⠀⠀⠀⠀⣿⣿⣿⣿⣿⣿⣿⣿⣿⣿⣿⣿⣿⣿⣿⣿⣿⣿⣿⣿⣿⣿⣿⣿⣿⣿⣿⣿⣿⣿⣿⣿⣿⣿⣿⣿⣿⣿⣿⡟⢱⣵⣿⣿⣗⣷⡇⢕⢕⢕⢕⢕⢕⢕⢕⢕⢕⢕⠀⠀⠀⠀⠀⠀⠀⠀⠀⠀⠀⠀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⠀⠀⠀⠀⠀⠀⠀⠀⠀⠀⠀⣿⣿⣿⣿⣿⣿⣿⣿⣿⣿⣿⣿⣿⣿⣿⣿⣿⣿⣿⣿⣿⣿⣿⣿⣿⣿⣿⣿⣿⣿⣿⣿⣿⣿⣿⣿⣿⣿⣿⢿⣿⣿⣿⣿⢗⣵⣵⣷⣷⢕⢕⢕⢕⢕⢕⢕⢕⢕⠀⠀⠀⠀⠀⠀⠀⠀⠀⠀⠀⠀</a:t>
            </a:r>
            <a:br/>
            <a:r>
              <a:t>⠀⠀⠀⠀⠀⠀⠀⠀⠀⠀⠀⣿⣿⣿⣿⣿⣿⣿⣿⣿⣿⣿⣯⣿⣿⣿⣿⣿⣿⣿⣿⣿⣿⣿⣿⣿⣿⣿⣿⣿⣿⣿⣿⣿⣿⣿⣿⣿⡏⢕⢕⢻⡧⣿⢿⡿⣿⡽⣿⢿⢕⢕⢕⢱⢕⢕⢕⢱⢱⠀⠀⠀⠀⠀⠀⠀⠀⠀⠀⠀⠀</a:t>
            </a:r>
            <a:br/>
            <a:r>
              <a:t>⠀⠀⠀⠀⠀⠀⠀⠀⠀⠀⠀⣿⣿⣿⣿⣿⣿⣿⣿⣿⣿⣟⣗⡫⢽⣿⣿⣿⣿⣿⣿⣿⣿⣿⣿⣿⣿⣿⣿⣿⣿⣿⣿⣿⣿⣿⣿⣿⣻⢕⢕⢕⢕⢕⢼⢕⢜⣕⣱⣧⣵⣵⡕⢳⡇⢜⡇⢜⢹⠀⠀⠀⠀⠀⠀⠀⠀⠀⠀⠀⠀</a:t>
            </a:r>
            <a:br/>
            <a:r>
              <a:t>⠀⠀⠀⠀⠀⠀⠀⠀⠀⠀⠀⣿⣿⣿⣿⣿⣿⣿⣿⣿⣿⡳⢫⢜⣿⣿⣿⣿⣿⣿⣿⣿⣿⣿⣿⣿⣿⣿⣿⣿⣿⣿⣿⣿⣿⣿⣿⣿⣷⡕⢕⢕⢕⢕⢸⢇⢝⢝⣻⣿⣿⣿⣧⡜⡗⢕⡏⢕⢕⠀⠀⠀⠀⠀⠀⠀⠀⠀⠀⠀⠀</a:t>
            </a:r>
            <a:br/>
            <a:r>
              <a:t>⠀⠀⠀⠀⠀⠀⠀⠀⠀⠀⠀⣿⣿⣿⣿⣿⣿⣿⣿⣿⣿⣕⢻⢻⣿⣿⣿⣿⣿⣿⣿⣿⣿⣿⣿⣿⣿⣿⣿⣿⣿⣿⣿⣿⡿⢿⢿⢿⡿⢕⢕⢇⣕⢱⣿⣳⣾⣿⣿⣿⣿⣿⣿⣿⣯⣕⣷⣹⣱⠀⠀⠀⠀⠀⠀⠀⠀⠀⠀⠀⠀</a:t>
            </a:r>
            <a:br/>
            <a:r>
              <a:t>⠀⠀⠀⠀⠀⠀⠀⠀⠀⠀⠀⣿⣿⣿⣿⣿⣿⣿⣿⣟⢷⢝⢕⢝⣿⣿⣿⣿⣿⣿⣿⣿⣿⣿⣿⣿⣿⣿⣿⣿⣿⣿⣿⣿⢿⢿⣿⣿⣧⣕⡕⢱⣿⣮⣿⣿⣿⣿⣿⣿⢿⢿⢿⣿⣿⣿⣿⣿⣿⠀⠀⠀⠀⠀⠀⠀⠀⠀⠀⠀⠀</a:t>
            </a:r>
            <a:br/>
            <a:r>
              <a:t>⠀⠀⠀⠀⠀⠀⠀⠀⠀⠀⠀⣿⣾⣿⣿⣿⣿⣿⣿⣇⢕⣱⡕⡕⢸⣿⣿⣿⣿⣿⣿⣿⣿⣿⣿⣿⣿⣿⣿⣿⣿⣿⣿⡇⢅⢕⢹⣿⣿⣿⣿⣿⣿⣿⣿⣿⣿⣿⣿⡇⢕⢕⢸⣿⣿⣿⣿⣿⣿⠀⠀⠀⠀⠀⠀⠀⠀⠀⠀⠀⠀</a:t>
            </a:r>
            <a:br/>
            <a:r>
              <a:t>⠀⠀⠀⠀⠀⠀⠀⠀⠀⠀⠀⢜⢻⣿⣿⣿⣿⣿⣿⣷⢜⣿⣿⡕⢜⣿⣿⣿⣿⣿⣿⣿⣿⣿⣿⣿⣿⣿⣿⣿⣿⣿⣿⡇⢕⢕⢻⣿⣿⣿⣿⣿⣿⣿⣿⣿⣿⣿⣿⡷⢑⢑⢸⢿⣿⣿⣿⣿⣿⠀⠀⠀⠀⠀⠀⠀⠀⠀⠀⠀⠀</a:t>
            </a:r>
            <a:br/>
            <a:r>
              <a:t>⠀⠀⠀⠀⠀⠀⠀⠀⠀⠀⠀⢕⢱⣿⣿⣿⣿⣿⣿⣿⣱⣿⣿⣷⢕⢻⣿⣿⣿⣿⣿⣿⣿⣿⣿⣿⣿⣿⣿⣿⣿⣿⣿⡇⢕⢕⢸⣿⣿⣿⣿⣿⣿⣿⣿⣿⣿⣹⣿⡇⢕⢕⢜⢸⣿⡟⣿⣿⣿⠀⠀⠀⠀⠀⠀⠀⠀⠀⠀⠀⠀</a:t>
            </a:r>
            <a:br/>
            <a:r>
              <a:t>⠀⠀⠀⠀⠀⠀⠀⠀⠀⠀⠀⢕⢜⢝⢝⢝⢟⢏⢝⢝⣹⣿⣿⣿⢕⢸⣿⣿⣿⣿⣿⣿⣿⣿⣿⣿⣿⣿⣿⣿⣿⣿⣿⡇⢕⢕⢸⣿⣿⣿⣿⣿⣿⣿⣿⣿⣿⡏⣿⡇⢕⢕⢕⢜⣿⡇⣿⣿⣿⠀⠀⠀⠀⠀⠀⠀⠀⠀⠀⠀⠀</a:t>
            </a:r>
            <a:br/>
            <a:r>
              <a:t>⠀⠀⠀⠀⠀⠀⠀⠀⠀⠀⠀⢕⣵⣵⣵⣵⣵⣵⣷⣵⣿⣿⣿⣿⣷⣾⣿⣿⣿⣿⣿⣿⣿⣿⣿⣿⣿⣿⣿⣿⣿⣿⣿⣷⢕⢕⢸⣿⣿⣿⣿⣿⣿⣿⣷⣿⣿⣿⢹⣧⢕⢕⢱⢱⣿⣿⣿⣿⣿⠀⠀⠀⠀⠀⠀⠀⠀⠀⠀⠀⠀</a:t>
            </a:r>
            <a:br/>
            <a:r>
              <a:t>⠀⠀⠀⠀⠀⠀⠀⠀⠀⠀⠀⣿⣿⣿⣿⣿⣿⣿⣿⣿⣿⣿⣿⣿⣯⡿⣿⣿⣿⣿⣿⣿⣿⣿⣿⣿⣿⣿⣿⣿⣿⣿⣿⣿⢕⢕⢸⣿⣿⣿⣼⣧⣵⣽⣿⣿⣿⣿⡗⣿⢕⢕⢕⢕⣿⢹⣿⣿⣿⠀⠀⠀⠀⠀⠀⠀⠀⠀⠀⠀⠀</a:t>
            </a:r>
            <a:br/>
            <a:r>
              <a:t>⠀⠀⠀⠀⠀⠀⠀⠀⠀⠀⠀⣿⣿⣿⣿⣿⣿⣿⣿⣏⣿⣿⣿⣿⣿⣷⣾⣿⣿⣿⣿⣿⣿⣿⣿⣿⣿⣿⣿⣿⣿⣿⣿⣿⢕⢕⢸⣿⣿⣿⣿⣿⣿⣿⣿⣿⣿⣿⡇⢝⢕⢕⢕⢕⣝⢜⣟⣟⣿⠀⠀⠀⠀⠀⠀⠀⠀⠀⠀⠀⠀</a:t>
            </a:r>
            <a:br/>
            <a:r>
              <a:t>⠀⠀⠀⠀⠀⠀⠀⠀⠀⠀⠀⣿⣿⣿⣿⣿⣿⣿⣿⣿⣿⣿⣿⣿⣿⣿⣿⣿⣿⣿⣿⣿⣿⣿⣿⣿⣿⣿⣿⣿⣿⣿⣿⣿⢕⢕⢜⣿⣿⣿⣿⣿⣿⣿⣿⣿⣿⣿⣷⢸⢕⢕⢕⢕⢳⢱⢷⠷⢷⠀⠀⠀⠀⠀⠀⠀⠀⠀⠀⠀⠀</a:t>
            </a:r>
            <a:br/>
            <a:r>
              <a:t>⠀⠀⠀⠀⠀⠀⠀⠀⠀⠀⠀⣿⣿⣿⣿⣿⣿⣿⣿⣿⣿⣿⣿⣿⣿⣿⣿⣿⣿⣿⣿⣿⣿⣿⣿⣿⣿⣿⣿⣿⣿⣿⣿⣿⢕⢕⢕⣿⣿⣿⣿⣿⣿⣿⣿⣿⣿⣿⣿⢱⢕⢕⢕⢜⢝⢜⢝⢟⢟⠀⠀⠀⠀⠀⠀⠀⠀⠀⠀⠀⠀</a:t>
            </a:r>
            <a:br/>
            <a:r>
              <a:t>⠀⠀⠀⠀⠀⠀⠀⠀⠀⠀⠀⠛⠛⠛⠛⠛⠛⠛⠛⠛⠛⠛⠛⠛⠛⠛⠛⠛⠛⠛⠛⠛⠛⠛⠛⠛⠛⠛⠛⠛⠛⠛⠛⠛⠑⠑⠑⠛⠛⠛⠛⠛⠛⠛⠛⠛⠛⠛⠛⠑⠑⠑⠑⠑⠛⠑⠘⠛⠛⠀⠀⠀⠀⠀⠀⠀⠀⠀⠀⠀⠀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⠀⠀⠀⠀⠀⠀⠀⠀⠀⠀⠀⣿⣿⣿⣿⣿⣿⣿⣿⣿⣿⣿⣿⣿⣿⣿⣿⣿⣿⣿⣿⣿⣿⣿⣿⣿⣿⣿⣿⣿⣿⣿⣿⡿⢿⢟⢿⣝⢕⢕⢕⢕⢕⢕⢕⢕⢕⢕⢕⢕⢕⢕⢕⢕⢕⢕⢕⢕⢕⠀⠀⠀⠀⠀⠀⠀⠀⠀⠀⠀⠀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⠀⠀⠀⠀⠀⠀⠀⠀⠀⠀⠀⣿⣿⣿⣿⣿⣿⣿⣿⣿⣿⣿⣿⣿⣿⣿⣿⣿⣿⣿⣿⣿⣿⣿⣿⣿⣿⣿⣿⣿⣿⣿⣏⣱⣕⣕⣱⣿⢇⢕⢕⢕⢕⢕⢕⢕⢕⢕⢕⢕⢕⢕⢕⢕⢕⢕⢕⢕⢕⠀⠀⠀⠀⠀⠀⠀⠀⠀⠀⠀⠀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⠀⠀⠀⠀⠀⠀⠀⠀⠀⠀⠀⣿⣿⣿⣿⣿⣿⣿⣿⣿⣿⣿⣿⣿⣿⣿⣿⣿⣿⣿⣿⣿⣿⣿⣿⣿⣿⣿⣿⣿⣿⣿⣿⣿⣿⣿⣿⣟⢕⢕⢕⢕⢕⢕⢕⢕⢕⢕⢕⢕⢕⢕⢕⢕⢕⢕⢕⢕⢕⠀⠀⠀⠀⠀⠀⠀⠀⠀⠀⠀⠀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⠀⠀⠀⠀⠀⠀⠀⠀⠀⠀⠀⣿⣿⣿⣿⣿⣿⣿⣿⣿⣿⣿⣿⣿⣿⣿⣿⣿⣿⣿⣿⣿⣿⣿⣿⣿⣿⣿⣿⣿⣿⣿⣿⣿⣿⣿⣿⣿⣷⣷⣕⢕⢕⢕⢕⢕⢕⢕⢕⢕⢕⢕⢕⢕⢕⢕⢕⢕⢕⠀⠀⠀⠀⠀⠀⠀⠀⠀⠀⠀⠀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⠀⠀⠀⠀⠀⠀⠀⠀⠀⠀⠀⣿⣿⣿⣿⣿⣿⣿⣿⣿⣿⣿⣿⣿⣿⣿⣿⣿⣿⣿⣿⣿⣿⣿⣿⣿⣿⣿⣿⣿⣿⣿⣿⣿⣿⣿⣿⣿⣿⣿⣿⣿⢿⢕⢕⢕⢕⢕⢕⢕⢕⢕⢕⢕⢕⢕⢕⢕⢕⠀⠀⠀⠀⠀⠀⠀⠀⠀⠀⠀⠀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⠀⠀⠀⠀⠀⠀⠀⠀⠀⠀⠀⣿⣿⣿⣿⣿⣿⣿⣿⣿⣿⣿⣿⣿⣿⣿⣿⣿⣿⣿⣿⣿⣿⣿⣿⣿⣿⣿⣿⣿⣿⣿⣿⣿⣿⣿⣿⣿⣿⣿⣿⣷⣧⣕⣕⢕⢕⢕⢕⢕⢕⢕⢕⢕⢕⢕⢕⢕⢕⠀⠀⠀⠀⠀⠀⠀⠀⠀⠀⠀⠀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⠀⠀⠀⠀⠀⠀⠀⠀⠀⠀⠀⣿⣿⣿⣿⣿⣿⣿⣿⣿⣿⣿⣿⣿⣿⣿⣿⣿⣿⣿⣿⣿⣿⣿⣿⣿⣿⣿⣿⣿⣿⣿⣿⣿⣿⣿⣿⣿⣿⣿⡿⢕⣵⣿⣿⣷⢕⢕⢕⢕⢕⢕⢕⢕⢕⢕⢕⢕⢕⠀⠀⠀⠀⠀⠀⠀⠀⠀⠀⠀⠀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⠀⠀⠀⠀⠀⠀⠀⠀⠀⠀⠀⣿⣿⣿⣿⣿⣿⣿⣿⣿⣿⣿⣿⣿⣿⣿⣿⣿⣿⣿⣿⣿⣿⣿⣿⣿⣿⣿⣿⣿⣿⣿⣿⣿⣿⣿⣿⣿⣿⣿⢷⣿⣿⣿⣿⣽⣱⣵⣵⣵⢕⢕⢕⢕⢕⢕⢕⢕⢕⠀⠀⠀⠀⠀⠀⠀⠀⠀⠀⠀⠀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⠀⠀⠀⠀⠀⠀⠀⠀⠀⠀⠀⣿⣿⣿⣿⣿⣿⣿⣿⣿⣿⣿⣿⣿⣿⣿⣿⣿⣿⣿⣿⣿⣿⣿⣿⣿⣿⣿⣿⣿⣿⣿⣿⣿⣿⣿⣿⣿⡏⢕⢕⢹⢟⡿⢿⣿⣿⢿⡿⢕⢕⢕⢕⢕⢕⢕⢕⢱⣵⠀⠀⠀⠀⠀⠀⠀⠀⠀⠀⠀⠀</a:t>
            </a:r>
            <a:br/>
            <a:r>
              <a:t>⠀⠀⠀⠀⠀⠀⠀⠀⠀⠀⠀⣿⣿⣿⣿⣿⣿⣿⣿⣿⣿⣿⣟⡯⢿⣿⣿⣿⣿⣿⣿⣿⣿⣿⣿⣿⣿⣿⣿⣿⣿⣿⣿⣿⣿⣿⣿⣿⣿⢧⢕⢕⡕⢕⢸⢕⢕⣱⣱⣵⣵⣵⡕⢵⢇⢸⡿⢸⢸⠀⠀⠀⠀⠀⠀⠀⠀⠀⠀⠀⠀</a:t>
            </a:r>
            <a:br/>
            <a:r>
              <a:t>⠀⠀⠀⠀⠀⠀⠀⠀⠀⠀⠀⣿⣿⣿⣿⣿⣿⣿⣿⣿⣿⢾⣿⢳⣿⣿⣿⣿⣿⣿⣿⣿⣿⣿⣿⣿⣿⣿⣿⣿⣿⣿⣿⣿⣿⣿⣿⣿⣿⢱⢕⢕⢕⢕⢺⡕⢝⢝⣿⣿⣿⣿⣧⣕⡇⢸⡎⢕⢸⠀⠀⠀⠀⠀⠀⠀⠀⠀⠀⠀⠀</a:t>
            </a:r>
            <a:br/>
            <a:r>
              <a:t>⠀⠀⠀⠀⠀⠀⠀⠀⠀⠀⠀⣿⣿⣿⣿⣿⣿⣿⣿⣿⣯⣝⡺⢮⣻⣿⣿⣿⣿⣿⣿⣿⣿⣿⣿⣿⣿⣿⣿⣿⣿⣿⣿⣿⣿⣿⡿⢿⣿⢕⢕⢕⣕⢕⣿⡳⢵⢾⣿⣿⣿⣿⣿⣿⣵⣱⣷⣜⣝⠀⠀⠀⠀⠀⠀⠀⠀⠀⠀⠀⠀</a:t>
            </a:r>
            <a:br/>
            <a:r>
              <a:t>⠀⠀⠀⠀⠀⠀⠀⠀⠀⠀⠀⣿⣿⣿⣿⣿⣿⣿⣿⣿⣯⡷⢇⢝⣿⣿⣿⣿⣿⣿⣿⣿⣿⣿⣿⣿⣿⣿⣿⣿⣿⣿⣿⣿⣿⣿⣿⢿⢧⣕⡕⢱⣿⣮⣿⣿⣿⣿⣿⣿⣿⣿⣿⣿⢿⣿⣿⣿⣿⠀⠀⠀⠀⠀⠀⠀⠀⠀⠀⠀⠀</a:t>
            </a:r>
            <a:br/>
            <a:r>
              <a:t>⠀⠀⠀⠀⠀⠀⠀⠀⠀⠀⠀⣿⣿⣿⣿⣿⣿⣿⣿⣿⣿⣿⣧⢕⢹⣿⣿⣿⣿⣿⣿⣿⣿⣿⣿⣿⣿⣿⣿⣿⣿⣿⣿⣿⣿⣿⢕⢐⢕⣿⣿⣿⣿⣿⣿⣿⣿⣿⣿⣿⣿⣿⡇⢕⢕⢕⣿⣿⣿⠀⠀⠀⠀⠀⠀⠀⠀⠀⠀⠀⠀</a:t>
            </a:r>
            <a:br/>
            <a:r>
              <a:t>⠀⠀⠀⠀⠀⠀⠀⠀⠀⠀⠀⡿⢟⢟⢟⣿⣿⣿⣿⣿⣿⣿⣿⣧⢸⣿⣿⣿⣿⣿⣿⣿⣿⣿⣿⣿⣿⣿⣿⣿⣿⣿⣿⣿⣿⣿⢇⢕⢕⣿⣿⣿⣿⣿⣿⣿⣿⣿⣿⣿⣿⣿⣇⢑⢑⢕⣿⣿⣿⠀⠀⠀⠀⠀⠀⠀⠀⠀⠀⠀⠀</a:t>
            </a:r>
            <a:br/>
            <a:r>
              <a:t>⠀⠀⠀⠀⠀⠀⠀⠀⠀⠀⠀⢁⢕⢕⢕⢹⣿⣿⣿⣿⣿⣿⣿⣷⢕⣿⣿⣿⣿⣿⣿⣿⣿⣿⣿⣿⣿⣿⣿⣿⣿⣿⣿⣿⣿⣿⢕⢕⢕⣿⣿⣿⣿⣿⣿⣿⣿⡏⣿⣿⣿⣿⡇⢕⢕⢕⢻⣿⣿⠀⠀⠀⠀⠀⠀⠀⠀⠀⠀⠀⠀</a:t>
            </a:r>
            <a:br/>
            <a:r>
              <a:t>⠀⠀⠀⠀⠀⠀⠀⠀⠀⠀⠀⢕⢕⢕⢕⢇⢜⢝⢕⢕⢕⢜⢝⣿⢕⢸⣿⣿⣿⣿⣿⣿⣿⣿⣿⣿⣿⣿⣿⣿⣿⣿⣿⣿⣿⣿⡇⢕⢕⣿⣿⣿⣿⣿⣽⣿⣿⣿⢹⣿⣿⣿⣷⢕⢕⢕⢸⣿⣿⠀⠀⠀⠀⠀⠀⠀⠀⠀⠀⠀⠀</a:t>
            </a:r>
            <a:br/>
            <a:r>
              <a:t>⠀⠀⠀⠀⠀⠀⠀⠀⠀⠀⠀⢕⢕⢕⢕⣕⣕⣕⣕⣕⣕⣕⣵⣿⣧⣼⣿⣿⣿⣿⣿⣿⣿⣿⣿⣿⣿⣿⣿⣿⣿⣿⣿⣿⣿⣿⡇⢕⢕⣾⣿⣿⣿⣷⣷⣿⣿⣿⡏⣿⣿⣿⣿⡕⢕⢕⢸⣿⣿⠀⠀⠀⠀⠀⠀⠀⠀⠀⠀⠀⠀</a:t>
            </a:r>
            <a:br/>
            <a:r>
              <a:t>⠀⠀⠀⠀⠀⠀⠀⠀⠀⠀⠀⢕⢱⣾⣿⣿⣿⣿⣿⣿⣿⣿⣿⣿⣯⣿⣿⣿⣿⣿⣿⣿⣿⣿⣿⣿⣿⣿⣿⣿⣿⣿⣿⣿⣿⣿⡷⢕⢕⣿⣯⣧⣿⣿⣿⣿⣿⣿⣷⢹⣿⣿⣿⢕⢕⢕⢸⣿⣿⠀⠀⠀⠀⠀⠀⠀⠀⠀⠀⠀⠀</a:t>
            </a:r>
            <a:br/>
            <a:r>
              <a:t>⠀⠀⠀⠀⠀⠀⠀⠀⠀⠀⠀⣵⣿⣿⣿⣿⣿⣿⣿⣟⣿⣿⣿⣿⣿⣷⣾⣿⣿⣿⣿⣿⣿⣿⣿⣿⣿⣿⣿⣿⣿⣿⣿⣿⣿⣿⣷⢕⢕⢿⣿⣿⣿⣿⣿⣿⣿⣿⣿⢸⢿⣟⣟⡕⢕⢕⢜⣟⣻⠀⠀⠀⠀⠀⠀⠀⠀⠀⠀⠀⠀</a:t>
            </a:r>
            <a:br/>
            <a:r>
              <a:t>⠀⠀⠀⠀⠀⠀⠀⠀⠀⠀⠀⣿⣿⣿⣿⣿⣿⣿⣿⣿⣿⣿⣿⣿⣿⣿⣿⣿⣿⣿⣿⣿⣿⣿⣿⣿⣿⣿⣿⣿⣿⣿⣿⣿⣿⣿⣧⢕⢕⢸⣿⣿⣿⣿⣿⣿⣿⣿⣿⡇⣿⡷⢷⢇⢕⢕⢱⢵⢷⠀⠀⠀⠀⠀⠀⠀⠀⠀⠀⠀⠀</a:t>
            </a:r>
            <a:br/>
            <a:r>
              <a:t>⠀⠀⠀⠀⠀⠀⠀⠀⠀⠀⠀⣿⣿⣿⣿⣿⣿⣿⣿⣿⣿⣿⣿⣿⣿⣿⣿⣿⣿⣿⣿⣿⣿⣿⣿⣿⣿⣿⣿⣿⣿⣿⣿⣿⣿⣿⣿⢕⠕⢸⣿⣿⣿⣿⣿⣿⣿⣿⣿⡇⣜⢕⢕⢕⢕⢕⢜⢟⢗⠀⠀⠀⠀⠀⠀⠀⠀⠀⠀⠀⠀</a:t>
            </a:r>
            <a:br/>
            <a:r>
              <a:t>⠀⠀⠀⠀⠀⠀⠀⠀⠀⠀⠀⠛⠛⠛⠛⠛⠛⠛⠛⠛⠛⠛⠛⠛⠛⠛⠛⠛⠛⠛⠛⠛⠛⠛⠛⠛⠛⠛⠛⠛⠛⠛⠛⠛⠛⠛⠛⠑⠀⠘⠛⠛⠛⠛⠛⠛⠛⠛⠛⠃⠛⠘⠃⠑⠑⠑⠑⠛⠛⠀⠀⠀⠀⠀⠀⠀⠀⠀⠀⠀⠀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⠀⠀⠀⠀⠀⠀⠀⠀⠀⠀⠀⣿⣿⣿⣿⣿⣿⣿⣿⣿⣿⣿⣿⣿⣿⣿⣿⣿⣿⣿⣿⣿⣿⣿⣿⣿⣿⣿⣿⣿⣿⣿⣿⣿⢟⢟⢏⢝⢕⢕⢕⢕⢕⢕⢕⢕⢕⢕⢕⢕⢕⢕⢕⢕⢕⢕⢕⢕⢕⠀⠀⠀⠀⠀⠀⠀⠀⠀⠀⠀⠀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⠀⠀⠀⠀⠀⠀⠀⠀⠀⠀⠀⣿⣿⣿⣿⣿⣿⣿⣿⣿⣿⣿⣿⣿⣿⣿⣿⣿⣿⣿⣿⣿⣿⣿⣿⣿⣿⣿⣿⣿⣿⣿⣿⢧⡕⢕⢕⣾⡇⢕⢕⢕⢕⢕⢕⢕⢕⢕⢕⢕⢕⢕⢕⢕⢕⢕⢕⢕⢕⠀⠀⠀⠀⠀⠀⠀⠀⠀⠀⠀⠀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⠀⠀⠀⠀⠀⠀⠀⠀⠀⠀⠀⣿⣿⣿⣿⣿⣿⣿⣿⣿⣿⣿⣿⣿⣿⣿⣿⣿⣿⣿⣿⣿⣿⣿⣿⣿⣿⣿⣿⣿⣿⣿⣿⣿⣿⣿⣿⣿⣿⣇⡕⢕⢕⢕⢕⢕⢕⢕⢕⢕⢕⢕⢕⢕⢕⢕⢕⢕⢕⠀⠀⠀⠀⠀⠀⠀⠀⠀⠀⠀⠀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⠀⠀⠀⠀⠀⠀⠀⠀⠀⠀⠀⣿⣿⣿⣿⣿⣿⣿⣿⣿⣿⣿⣿⣿⣿⣿⣿⣿⣿⣿⣿⣿⣿⣿⣿⣿⣿⣿⣿⣿⣿⣿⣿⣿⣿⣿⣿⣿⣿⣿⣿⣿⢇⢕⢕⢕⢕⢕⢕⢕⢕⢕⢕⢕⢕⢕⢕⢕⢕⠀⠀⠀⠀⠀⠀⠀⠀⠀⠀⠀⠀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⠀⠀⠀⠀⠀⠀⠀⠀⠀⠀⠀⣿⣿⣿⣿⣿⣿⣿⣿⣿⣿⣿⣿⣿⣿⣿⣿⣿⣿⣿⣿⣿⣿⣿⣿⣿⣿⣿⣿⣿⣿⣿⣿⣿⣿⣿⣿⣿⣿⣿⣿⣿⢧⣕⡕⢕⢕⢕⢕⢕⢕⢕⢕⢕⢕⢕⢕⢕⢕⠀⠀⠀⠀⠀⠀⠀⠀⠀⠀⠀⠀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⠀⠀⠀⠀⠀⠀⠀⠀⠀⠀⠀⣿⣿⣿⣿⣿⣿⣿⣿⣿⣿⣿⣿⣿⣿⣿⣿⣿⣿⣿⣿⣿⣿⣿⣿⣿⣿⣿⣿⣿⣿⣿⣿⣿⣿⣿⣿⣿⣿⣿⣿⢏⣽⣽⣿⣷⢇⢕⢕⢕⢕⢕⢕⢕⢕⢕⢕⢕⢕⠀⠀⠀⠀⠀⠀⠀⠀⠀⠀⠀⠀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⠀⠀⠀⠀⠀⠀⠀⠀⠀⠀⠀⣿⣿⣿⣿⣿⣿⣿⣿⣿⣿⣿⣿⣿⣿⣿⣿⣿⣿⣿⣿⣿⣿⣿⣿⣿⣿⣿⣿⣿⣿⣿⣿⣿⣿⣿⣿⣿⣿⣿⣷⣷⣿⣿⣿⣧⣼⣼⣷⣵⢕⢕⢕⢕⢕⢕⢕⢕⢕⠀⠀⠀⠀⠀⠀⠀⠀⠀⠀⠀⠀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⠀⠀⠀⠀⠀⠀⠀⠀⠀⠀⠀⣿⣿⣿⣿⣿⣿⣿⣿⣿⣿⣿⣿⣿⣿⣿⣿⣿⣿⣿⣿⣿⣿⣿⣿⣿⣿⣿⣿⣿⣿⣿⣿⣿⣿⣿⣿⣿⡟⢕⢕⢹⢟⢿⢻⣻⡟⢻⢟⢕⢕⢕⢕⢕⢕⢕⢕⢕⣵⠀⠀⠀⠀⠀⠀⠀⠀⠀⠀⠀⠀</a:t>
            </a:r>
            <a:br/>
            <a:r>
              <a:t>⠀⠀⠀⠀⠀⠀⠀⠀⠀⠀⠀⣿⣿⣿⣿⣿⣿⣿⣿⣿⣿⣿⣿⣿⣿⣿⣿⣿⣿⣿⣿⣿⣿⣿⣿⣿⣿⣿⣿⣿⣿⣿⣿⣿⣿⣿⣿⣿⣿⢧⢕⢕⢕⢕⢕⢜⢕⣕⣱⣱⣕⣕⡕⢱⡕⢸⢻⢹⢿⠀⠀⠀⠀⠀⠀⠀⠀⠀⠀⠀⠀</a:t>
            </a:r>
            <a:br/>
            <a:r>
              <a:t>⠀⠀⠀⠀⠀⠀⠀⠀⠀⠀⠀⣿⣿⣿⣿⣿⣿⣿⣿⣿⣿⣿⣿⣿⣿⣿⣿⣿⣿⣿⣿⣿⣿⣿⣿⣿⣿⣿⣿⣿⣿⣿⣿⣿⣿⣿⣿⣿⣿⢱⢕⢕⢕⢕⢕⡜⢝⢟⣿⣿⣿⣿⣕⣕⡇⢸⢜⢕⢇⠀⠀⠀⠀⠀⠀⠀⠀⠀⠀⠀⠀</a:t>
            </a:r>
            <a:br/>
            <a:r>
              <a:t>⠀⠀⠀⠀⠀⠀⠀⠀⠀⠀⠀⣿⣿⣿⣿⣿⣿⣿⣿⣿⣿⣿⣿⣿⣿⣿⣿⣿⣿⣿⣿⣿⣿⣿⣿⣿⣿⣿⣿⣿⣿⣿⣿⣿⣿⣿⣿⣟⣿⢏⢕⢕⢕⢕⣷⡪⢕⢸⣿⣿⣿⣿⡿⢿⢧⢸⣿⢼⣕⠀⠀⠀⠀⠀⠀⠀⠀⠀⠀⠀⠀</a:t>
            </a:r>
            <a:br/>
            <a:r>
              <a:t>⠀⠀⠀⠀⠀⠀⠀⠀⠀⠀⠀⣿⣿⣿⣿⣿⣿⣿⣿⣿⣿⣿⣿⣿⣿⣿⣿⣿⣿⣿⣿⣿⣿⣿⣿⣿⣿⣿⣿⣿⣿⣿⣿⣾⣿⣿⣿⣿⣏⣕⢕⣕⣿⣷⣿⣿⣿⣿⣿⣿⣿⣿⣿⣿⣿⣿⣿⣿⣿⠀⠀⠀⠀⠀⠀⠀⠀⠀⠀⠀⠀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⠀⠀⠀⠀⠀⠀⠀⠀⠀⠀⠀⣿⣿⣿⣿⣿⣿⣿⣿⣿⣿⣿⣿⣿⣿⣿⣿⣿⣿⣿⣿⣿⣿⣿⣿⣿⣿⣿⣿⣿⣿⣿⣿⣿⣿⣿⣿⣿⡧⢕⢔⢱⣿⣿⣿⣿⣿⣿⣿⣿⣿⣿⣿⣿⣿⣷⢕⢕⢕⠀⠀⠀⠀⠀⠀⠀⠀⠀⠀⠀⠀</a:t>
            </a:r>
            <a:br/>
            <a:r>
              <a:t>⠀⠀⠀⠀⠀⠀⠀⠀⠀⠀⠀⣿⣿⣿⣿⢿⢿⢿⣿⣿⣿⣿⣿⣿⣿⣿⣿⣿⣿⣿⣿⣿⣿⣿⣿⣿⣿⣿⣿⣿⣿⣿⣿⣿⣿⣿⣿⣿⣿⢇⢑⢺⣿⣿⣿⣿⣿⣿⣿⣿⣿⣿⣿⣿⣿⣯⡕⢑⢕⠀⠀⠀⠀⠀⠀⠀⠀⠀⠀⠀⠀</a:t>
            </a:r>
            <a:br/>
            <a:r>
              <a:t>⠀⠀⠀⠀⠀⠀⠀⠀⠀⠀⠀⣿⢿⢟⢕⢕⢕⣱⢽⣿⣿⣿⣿⣿⣿⣿⣿⣿⣿⣿⣿⣿⣿⣿⣿⣿⣿⣿⣿⣿⣿⣿⣿⣿⣿⣿⣿⣿⣿⢕⢕⢸⣿⡟⣿⣿⣿⣿⣹⣿⣿⣿⣿⣿⢜⡿⢕⢕⢕⠀⠀⠀⠀⠀⠀⠀⠀⠀⠀⠀⠀</a:t>
            </a:r>
            <a:br/>
            <a:r>
              <a:t>⠀⠀⠀⠀⠀⠀⠀⠀⠀⠀⠀⢕⢕⢕⢕⢕⢕⢕⢕⢕⢕⢕⢕⢕⢜⢝⢟⢻⣿⣿⣿⣿⣿⣿⣿⣿⣿⣿⣿⣿⣿⣿⣿⣿⣿⣿⣿⣿⣿⢕⢕⢜⣿⣿⣽⣿⣿⣿⣇⣿⣿⣿⣿⣿⢕⣿⢕⢕⢕⠀⠀⠀⠀⠀⠀⠀⠀⠀⠀⠀⠀</a:t>
            </a:r>
            <a:br/>
            <a:r>
              <a:t>⠀⠀⠀⠀⠀⠀⠀⠀⠀⠀⠀⢕⢕⢕⢕⢕⢕⢕⢕⢕⢕⢕⢕⢕⢕⢕⢕⢕⢻⣿⣿⣿⣿⣿⣿⣿⣿⣿⣿⣿⣿⣿⣿⣿⣿⣿⣿⣿⣿⡕⢕⢕⣿⣿⣿⣿⣿⣿⣿⢹⣿⣿⣿⣿⡇⣿⡇⢕⢕⠀⠀⠀⠀⠀⠀⠀⠀⠀⠀⠀⠀</a:t>
            </a:r>
            <a:br/>
            <a:r>
              <a:t>⠀⠀⠀⠀⠀⠀⠀⠀⠀⠀⠀⢕⢕⢕⢕⣱⣷⣿⣿⣷⣷⣷⣇⣕⣕⢕⣵⣵⣷⣿⣿⣿⣿⣿⣿⣿⣿⣿⣿⣿⣿⣿⣿⣿⣿⣿⣿⣿⣿⡇⢕⢕⣜⣻⣿⣿⣿⣿⣿⡏⣿⣿⣿⣿⡇⣿⡇⢕⢕⠀⠀⠀⠀⠀⠀⠀⠀⠀⠀⠀⠀</a:t>
            </a:r>
            <a:br/>
            <a:r>
              <a:t>⠀⠀⠀⠀⠀⠀⠀⠀⠀⠀⠀⢕⢕⣱⣾⣿⣿⣿⣿⣿⣿⣿⣿⣿⣿⣷⣾⣿⣿⣿⣿⣿⣿⣿⣿⣿⣿⣿⣿⣿⣿⣿⣿⣿⣿⣿⣿⣿⣿⡇⢕⢕⣿⣿⣿⣿⣿⣿⣿⣇⢻⣿⣟⣟⡇⣟⡇⢕⢕⠀⠀⠀⠀⠀⠀⠀⠀⠀⠀⠀⠀</a:t>
            </a:r>
            <a:br/>
            <a:r>
              <a:t>⠀⠀⠀⠀⠀⠀⠀⠀⠀⠀⠀⢱⣾⣿⣿⣿⣿⣿⣿⣿⣿⣿⣿⣿⣿⣿⣿⣿⣿⣿⣿⣿⣿⣿⣿⣿⣿⣿⣿⣿⣿⣿⣿⣿⣿⣿⣿⣿⣿⡇⢕⢕⢿⣿⣿⣿⣿⣿⣿⣿⢸⣷⢷⢷⢕⢽⢕⢕⢕⠀⠀⠀⠀⠀⠀⠀⠀⠀⠀⠀⠀</a:t>
            </a:r>
            <a:br/>
            <a:r>
              <a:t>⠀⠀⠀⠀⠀⠀⠀⠀⠀⠀⠀⣾⣿⣿⣿⣿⣿⣿⣿⣿⣿⣿⣿⣿⣿⣿⣿⣿⣿⣿⣿⣿⣿⣿⣿⣿⣿⣿⣿⣿⣿⣿⣿⣿⣿⣿⣿⣿⣿⡇⢕⢅⢸⣿⣿⣿⣿⣿⣿⣿⢜⡕⢕⢗⢗⢗⢇⢕⢕⠀⠀⠀⠀⠀⠀⠀⠀⠀⠀⠀⠀</a:t>
            </a:r>
            <a:br/>
            <a:r>
              <a:t>⠀⠀⠀⠀⠀⠀⠀⠀⠀⠀⠀⠛⠛⠛⠛⠛⠛⠛⠛⠛⠛⠛⠛⠛⠛⠛⠛⠛⠛⠛⠛⠛⠛⠛⠛⠛⠛⠛⠛⠛⠛⠛⠛⠛⠛⠛⠛⠛⠛⠃⠑⠐⠘⠛⠛⠛⠛⠛⠛⠛⠘⠃⠛⠓⠑⠓⠑⠑⠑⠀⠀⠀⠀⠀⠀⠀⠀⠀⠀⠀⠀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⠀⠀⠀⠀⠀⠀⠀⠀⠀⠀⠀⣿⣿⣿⣿⣿⣿⣿⣿⣿⣿⣿⣿⣿⣿⣿⣿⣿⣿⣿⣿⣿⣿⣿⣿⣿⣿⣿⣿⣿⣿⣿⣿⣿⢟⢞⢟⢇⢕⢕⢕⢕⢕⢕⢕⢕⢕⢕⢕⢕⢕⢕⢕⢕⢕⢕⢕⢕⢕⠀⠀⠀⠀⠀⠀⠀⠀⠀⠀⠀⠀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⠀⠀⠀⠀⠀⠀⠀⠀⠀⠀⠀⣿⣿⣿⣿⣿⣿⣿⣿⣿⣿⣿⣿⣿⣿⣿⣿⣿⣿⣿⣿⣿⣿⣿⣿⣿⣿⣿⣿⣿⣿⣿⣽⣧⡕⢕⢕⢕⢕⢕⢕⢕⢕⢕⢕⢕⢕⢕⢕⢕⢕⢕⢕⢕⢕⢕⢕⢕⢕⠀⠀⠀⠀⠀⠀⠀⠀⠀⠀⠀⠀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⠀⠀⠀⠀⠀⠀⠀⠀⠀⠀⠀⣿⣿⣿⣿⣿⣿⣿⣿⣿⣿⣿⣿⣿⣿⣿⣿⣿⣿⣿⣿⣿⣿⣿⣿⣿⣿⣿⣿⣿⣿⣿⣿⣿⣿⣿⢿⣿⡕⢕⢕⢕⢕⢕⢕⢕⢕⢕⢕⢕⢕⢕⢕⢕⢕⢕⢕⢕⢕⠀⠀⠀⠀⠀⠀⠀⠀⠀⠀⠀⠀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⠀⠀⠀⠀⠀⠀⠀⠀⠀⠀⠀⣿⣿⣿⣿⣿⣿⣿⣿⣿⣿⣿⣿⣿⣿⣿⣿⣿⣿⣿⣿⣿⣿⣿⣿⣿⣿⣿⣿⣿⣿⣿⣿⣿⣿⣿⣿⣿⣷⣵⢕⢕⢕⢕⢕⢕⢕⢕⢕⢕⢕⢕⢕⢕⢕⢕⢕⢕⢕⠀⠀⠀⠀⠀⠀⠀⠀⠀⠀⠀⠀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⠀⠀⠀⠀⠀⠀⠀⠀⠀⠀⠀⣿⣿⣿⣿⣿⣿⣿⣿⣿⣿⣿⣿⣿⣿⣿⣿⣿⣿⣿⣿⣿⣿⣿⣿⣿⣿⣿⣿⣿⣿⣿⣿⣿⣿⣿⣿⣿⣿⣿⣷⡷⢕⢕⢕⢕⢕⢕⢕⢕⢕⢕⢕⢕⢕⢕⢕⢕⢕⠀⠀⠀⠀⠀⠀⠀⠀⠀⠀⠀⠀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⠀⠀⠀⠀⠀⠀⠀⠀⠀⠀⠀⣿⣿⣿⣿⣿⣿⣿⣿⣿⣿⣿⣿⣿⣿⣿⣿⣿⣿⣿⣿⣿⣿⣿⣿⣿⣿⣿⣿⣿⣿⣿⣿⣿⣿⣿⣿⣿⣿⣿⣿⣷⣕⡕⢕⢕⢕⢕⢕⢕⢕⢕⢕⢕⢕⢕⢕⢕⢕⠀⠀⠀⠀⠀⠀⠀⠀⠀⠀⠀⠀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⠀⠀⠀⠀⠀⠀⠀⠀⠀⠀⠀⣿⣿⣿⣿⣿⣿⣿⣿⣿⣿⣿⣿⣿⣿⣿⣿⣿⣿⣿⣿⣿⣿⣿⣿⣿⣿⣿⣿⣿⣿⣿⣿⣿⣿⣿⣿⣿⣿⣿⣿⢏⣹⣻⣿⣧⣱⢕⢕⢕⢕⢕⢕⢕⢕⢕⢕⢕⢕⠀⠀⠀⠀⠀⠀⠀⠀⠀⠀⠀⠀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⠀⠀⠀⠀⠀⠀⠀⠀⠀⠀⠀⣿⣿⣿⣿⣿⣿⣿⣿⣿⣿⣿⣿⣿⣿⣿⣿⣿⣿⣿⣿⣿⣿⣿⣿⣿⣿⣿⣿⣿⣿⣿⣿⣿⣿⣿⣿⣿⣿⣿⣿⣷⣿⣿⣿⣮⣵⣷⣵⣕⢕⢕⢕⢕⢕⢕⢕⢕⢕⠀⠀⠀⠀⠀⠀⠀⠀⠀⠀⠀⠀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⠀⠀⠀⠀⠀⠀⠀⠀⠀⠀⠀⣿⣿⣿⣿⣿⣿⣿⣿⣿⣿⣿⣿⣿⣿⣿⣿⣿⣿⣿⣿⣿⣿⣿⣿⣿⣿⣿⣿⣿⣿⣿⣿⣿⣿⣿⣿⣿⡿⢏⢕⢹⢿⢟⢿⣿⡟⣻⢏⢕⢕⢕⢕⢕⢕⢕⢕⢱⣵⠀⠀⠀⠀⠀⠀⠀⠀⠀⠀⠀⠀</a:t>
            </a:r>
            <a:br/>
            <a:r>
              <a:t>⠀⠀⠀⠀⠀⠀⠀⠀⠀⠀⠀⢻⣿⣿⣿⣿⣿⣿⣿⣿⣿⣿⢮⡹⢻⣿⣿⣿⣿⣿⣿⣿⣿⣿⣿⣿⣿⣿⣿⣿⣿⣿⣿⣿⣿⣿⣿⣿⣽⢕⢕⢕⢕⢕⢜⢕⢕⣪⣕⣕⣕⡕⢕⢵⢕⢸⣷⢳⣿⠀⠀⠀⠀⠀⠀⠀⠀⠀⠀⠀⠀</a:t>
            </a:r>
            <a:br/>
            <a:r>
              <a:t>⠀⠀⠀⠀⠀⠀⠀⠀⠀⠀⠀⣾⣿⣿⣿⣿⣿⣿⣿⣿⣿⣷⢵⢾⢵⣿⣿⣿⣿⣿⣿⣿⣿⣿⣿⣿⣿⣿⣿⣿⣿⣿⣿⣿⣿⣿⣿⣿⣿⢕⢕⢕⢕⢕⢱⢗⢗⢟⣿⣿⣿⣿⡕⢱⡇⢸⢱⢼⢗⠀⠀⠀⠀⠀⠀⠀⠀⠀⠀⠀⠀</a:t>
            </a:r>
            <a:br/>
            <a:r>
              <a:t>⠀⠀⠀⠀⠀⠀⠀⠀⠀⠀⠀⣿⣿⣿⣿⣿⣿⣿⣿⣿⡟⡝⢣⡕⢹⣿⣿⣿⣿⣿⣿⣿⣿⣿⣿⣿⣿⣿⣿⣿⣿⣿⣿⣿⣿⣿⣿⣿⣿⢞⢕⢕⢕⢕⢱⣮⡕⢷⣿⣿⣿⣿⣿⣿⡇⢜⣞⣗⣕⠀⠀⠀⠀⠀⠀⠀⠀⠀⠀⠀⠀</a:t>
            </a:r>
            <a:br/>
            <a:r>
              <a:t>⠀⠀⠀⠀⠀⠀⠀⠀⠀⠀⠀⣿⣿⣿⣿⣿⣿⣿⣿⡿⢟⢣⢜⢕⣿⣿⣿⣿⣿⣿⣿⣿⣿⣿⣿⣿⣿⣿⣿⣿⣿⣿⣿⣷⣷⣿⣿⣷⣿⢕⢕⣕⣼⣿⣾⣿⣿⣿⣿⣿⣿⣿⣿⣿⣿⣿⣿⣿⣿⠀⠀⠀⠀⠀⠀⠀⠀⠀⠀⠀⠀</a:t>
            </a:r>
            <a:br/>
            <a:r>
              <a:t>⠀⠀⠀⠀⠀⠀⠀⠀⠀⠀⠀⣿⣿⣿⣿⣿⣿⣿⣿⣇⢕⢕⡕⢕⢹⣿⣿⣿⣿⣿⣿⣿⣿⣿⣿⣿⣿⣿⣿⣿⣿⣿⣿⣿⣿⣿⣿⣿⣿⣿⣷⡕⢕⢕⢸⣿⣿⣿⣿⣿⣿⣿⣿⣿⣿⣿⣿⣿⣿⠀⠀⠀⠀⠀⠀⠀⠀⠀⠀⠀⠀</a:t>
            </a:r>
            <a:br/>
            <a:r>
              <a:t>⠀⠀⠀⠀⠀⠀⠀⠀⠀⠀⠀⣿⣿⣿⣿⣿⡿⢿⢟⢗⣷⣿⣿⣾⣿⣿⣿⣿⣿⣿⣿⣿⣿⣿⣿⣿⣿⣿⣿⣿⣿⣿⣿⣿⣿⣿⣿⣿⣿⣿⣿⡷⢕⢕⢸⣿⣿⣿⣿⣿⣿⣿⣿⣿⣿⣿⣿⣿⣿⠀⠀⠀⠀⠀⠀⠀⠀⠀⠀⠀⠀</a:t>
            </a:r>
            <a:br/>
            <a:r>
              <a:t>⠀⠀⠀⠀⠀⠀⠀⠀⠀⠀⠀⣿⣿⣿⣿⢯⢕⢕⢱⣵⢞⢿⣿⣿⣿⣿⣿⣿⣿⣿⣿⣿⣿⣿⣿⣿⣿⣿⣿⣿⣿⣿⣿⣿⣿⣿⣿⣿⣿⣿⣿⣧⢕⢕⢸⣿⣿⣿⡟⣿⣿⣿⣿⣿⡇⢻⣿⡟⣿⠀⠀⠀⠀⠀⠀⠀⠀⠀⠀⠀⠀</a:t>
            </a:r>
            <a:br/>
            <a:r>
              <a:t>⠀⠀⠀⠀⠀⠀⠀⠀⠀⠀⠀⣿⢿⢏⢕⢕⢕⢕⢕⢕⢕⢕⢕⢕⢻⢟⢟⢻⢿⣿⣿⣿⣿⣿⣿⣿⣿⣿⣿⣿⣿⣿⣿⣿⣿⣿⣿⣿⣿⣿⣿⣿⢕⢕⢸⣟⣿⣿⣿⢸⣿⣿⣿⣿⡇⢸⣿⢇⣿⠀⠀⠀⠀⠀⠀⠀⠀⠀⠀⠀⠀</a:t>
            </a:r>
            <a:br/>
            <a:r>
              <a:t>⠀⠀⠀⠀⠀⠀⠀⠀⠀⠀⠀⢕⢕⢕⢕⢕⢕⢕⢕⢕⢕⢕⢕⢕⢕⢕⢕⢕⢕⢜⢿⣿⣿⣿⣿⣿⣿⣿⣿⣿⣿⣿⣿⣿⣿⣿⣿⣿⣿⣿⣿⣿⢕⢕⢕⣽⣿⣿⣿⡏⣿⣿⣿⣿⣿⢸⣿⣳⣿⠀⠀⠀⠀⠀⠀⠀⠀⠀⠀⠀⠀</a:t>
            </a:r>
            <a:br/>
            <a:r>
              <a:t>⠀⠀⠀⠀⠀⠀⠀⠀⠀⠀⠀⢕⢕⢕⢕⢕⢕⣵⣾⣿⣷⣷⣧⣵⢕⡕⢕⠕⢕⢕⢜⣿⣿⣿⣿⣿⣿⣿⣿⣿⣿⣿⣿⣿⣿⣿⣿⣿⣿⣿⢿⢟⢕⢕⢱⣿⣿⣿⣿⣿⢹⣿⣿⣿⣿⢸⣿⢸⣿⠀⠀⠀⠀⠀⠀⠀⠀⠀⠀⠀⠀</a:t>
            </a:r>
            <a:br/>
            <a:r>
              <a:t>⠀⠀⠀⠀⠀⠀⠀⠀⠀⠀⠀⢕⢕⢅⢕⣱⣾⣿⣿⣿⣿⣿⣿⣿⡇⢕⢕⢕⣱⣵⣾⣿⣿⣿⣿⣿⣿⣿⣿⣿⣿⣿⣿⣿⣿⣿⣿⣿⣿⣿⣿⣿⢕⢕⢕⣿⣿⣿⣿⣿⡜⣿⢿⢿⢿⢸⢿⢸⢿⠀⠀⠀⠀⠀⠀⠀⠀⠀⠀⠀⠀</a:t>
            </a:r>
            <a:br/>
            <a:r>
              <a:t>⠀⠀⠀⠀⠀⠀⠀⠀⠀⠀⠀⢕⢕⢱⣾⣿⣿⣿⣿⣿⣿⣿⣿⣿⣵⣷⣾⣿⣿⣿⣿⣿⣿⣿⣿⣿⣿⣿⣿⣿⣿⣿⣿⣿⣿⣿⣿⣿⣿⣿⣿⣿⢕⢕⢕⣿⣿⣿⣿⣿⡇⣾⣯⣽⣽⢜⣽⢸⣽⠀⠀⠀⠀⠀⠀⠀⠀⠀⠀⠀⠀</a:t>
            </a:r>
            <a:br/>
            <a:r>
              <a:t>⠀⠀⠀⠀⠀⠀⠀⠀⠀⠀⠀⢕⣱⣾⣿⣿⣿⣿⣿⣿⣿⣿⣿⣿⣿⣿⣿⣿⣿⣿⣿⣿⣿⣿⣿⣿⣿⣿⣿⣿⣿⣿⣿⣿⣿⣿⣿⣿⣿⣿⣿⣿⡕⢕⠕⣿⣿⣿⣿⣿⡇⡝⢗⢕⢗⢷⢷⢕⢷⠀⠀⠀⠀⠀⠀⠀⠀⠀⠀⠀⠀</a:t>
            </a:r>
            <a:br/>
            <a:r>
              <a:t>⠀⠀⠀⠀⠀⠀⠀⠀⠀⠀⠀⠚⠛⠛⠛⠛⠛⠛⠛⠛⠛⠛⠛⠛⠛⠛⠛⠛⠛⠛⠛⠛⠛⠛⠛⠛⠛⠛⠛⠛⠛⠛⠛⠛⠛⠛⠛⠛⠛⠛⠛⠛⠃⠑⠁⠛⠛⠛⠛⠛⠃⠛⠑⠓⠃⠑⠃⠑⠑⠀⠀⠀⠀⠀⠀⠀⠀⠀⠀⠀⠀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⠀⠀⠀⠀⠀⠀⠀⠀⠀⠀⠀⣿⣿⣿⣿⣿⣿⣿⣿⣿⣿⣿⣿⣿⣿⣿⣿⣿⣿⣿⣿⣿⣿⣿⣿⣿⣿⣿⣿⣿⣿⣿⣿⢟⢝⢕⢜⢕⢕⢕⢕⢕⢕⢕⢕⢕⢕⢕⢕⢕⢕⢕⢕⢕⢕⢕⢕⢕⢕⠀⠀⠀⠀⠀⠀⠀⠀⠀⠀⠀⠀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⠀⠀⠀⠀⠀⠀⠀⠀⠀⠀⠀⣿⣿⣿⣿⣿⣿⣿⣿⣿⣿⣿⣿⣿⣿⣿⣿⣿⣿⣿⣿⣿⣿⣿⣿⣿⣿⣿⣿⣿⣿⣟⣹⣵⢇⢕⢕⢕⢕⢕⢕⢕⢕⢕⢕⢕⢕⢕⢕⢕⢕⢕⢕⢕⢕⢕⢕⢕⢕⠀⠀⠀⠀⠀⠀⠀⠀⠀⠀⠀⠀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⠀⠀⠀⠀⠀⠀⠀⠀⠀⠀⠀⣿⣿⣿⣿⣿⣿⣿⣿⣿⣿⣿⣿⣿⣿⣿⣿⣿⣿⣿⣿⣿⣿⣿⣿⣿⣿⣿⣿⣿⣿⣿⣿⣿⣿⣾⣿⣾⢕⢕⢕⢕⢕⢕⢕⢕⢕⢕⢕⢕⢕⢕⢕⢕⢕⢕⢕⢕⢕⠀⠀⠀⠀⠀⠀⠀⠀⠀⠀⠀⠀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⠀⠀⠀⠀⠀⠀⠀⠀⠀⠀⠀⣿⣿⣿⣿⣿⣿⣿⣿⣿⣿⣿⣿⣿⣿⣿⣿⣿⣿⣿⣿⣿⣿⣿⣿⣿⣿⣿⣿⣿⣿⣿⣿⣿⣿⣿⣿⣷⣧⣵⢕⢕⢕⢕⢕⢕⢕⢕⢕⢕⢕⢕⢕⢕⢕⢕⢕⢕⢕⠀⠀⠀⠀⠀⠀⠀⠀⠀⠀⠀⠀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⠀⠀⠀⠀⠀⠀⠀⠀⠀⠀⠀⣿⣿⣿⣿⣿⣿⣿⣿⣿⣿⣿⣿⣿⣿⣿⣿⣿⣿⣿⣿⣿⣿⣿⣿⣿⣿⣿⣿⣿⣿⣿⣿⣿⣿⣿⣿⣿⣿⣿⣷⣧⢕⢕⢕⢕⢕⢕⢕⢕⢕⢕⢕⢕⢕⢕⢕⢕⢕⠀⠀⠀⠀⠀⠀⠀⠀⠀⠀⠀⠀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⠀⠀⠀⠀⠀⠀⠀⠀⠀⠀⠀⣿⣿⣿⣿⣿⣿⣿⣿⣿⣿⣿⣿⣿⣿⣿⣿⣿⣿⣿⣿⣿⣿⣿⣿⣿⣿⣿⣿⣿⣿⣿⣿⣿⣿⣿⣿⣿⣿⣿⣿⣷⣕⢕⢕⢕⢕⢕⢕⢕⢕⢕⢕⢕⢕⢕⢕⢕⢕⠀⠀⠀⠀⠀⠀⠀⠀⠀⠀⠀⠀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⠀⠀⠀⠀⠀⠀⠀⠀⠀⠀⠀⣿⣿⣿⣿⣿⣿⣿⣿⣿⣿⣿⣿⣿⣿⣿⣿⣿⣿⣿⣿⣿⣿⣿⣿⣿⣿⣿⣿⣿⣿⣿⣿⣿⣿⣿⣿⣿⣿⣿⣿⢟⢗⣻⣿⡇⡕⢕⢕⢕⢕⢕⢕⢕⢕⢕⢕⢕⢕⠀⠀⠀⠀⠀⠀⠀⠀⠀⠀⠀⠀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⠀⠀⠀⠀⠀⠀⠀⠀⠀⠀⠀⣿⣿⣿⣿⣿⣿⣿⣿⣿⣿⣿⣿⣿⣿⣿⣿⣿⣿⣿⣿⣿⣿⣿⣿⣿⣿⣿⣿⣿⣿⣿⣿⣿⣿⣿⣿⣿⣿⣿⣿⣳⣿⣿⣿⣷⣵⣕⣵⣕⢕⢕⢕⢕⢕⢕⢕⢕⢕⠀⠀⠀⠀⠀⠀⠀⠀⠀⠀⠀⠀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⠀⠀⠀⠀⠀⠀⠀⠀⠀⠀⠀⣿⣿⣿⣿⣿⣿⣿⣿⣿⣿⣿⣿⣿⣿⣿⣿⣿⣿⣿⣿⣿⣿⣿⣿⣿⣿⣿⣿⣿⣿⣿⣿⣿⣿⣿⣿⣿⣿⢟⢕⢹⣿⡿⣿⣿⣿⣿⢟⢕⢕⢕⢕⢕⢕⢕⢕⢱⣵⠀⠀⠀⠀⠀⠀⠀⠀⠀⠀⠀⠀</a:t>
            </a:r>
            <a:br/>
            <a:r>
              <a:t>⠀⠀⠀⠀⠀⠀⠀⠀⠀⠀⠀⢟⢟⢹⣿⣿⣿⣿⣿⣿⣿⣿⡿⣜⢻⣿⣿⣿⣿⣿⣿⣿⣿⣿⣿⣿⣿⣿⣿⣿⣿⣿⣿⣿⣿⣿⣿⡿⣿⡕⢕⢕⢕⢕⢜⡏⢝⢝⣕⣕⣕⢕⢕⢕⢕⢸⢱⢗⢹⠀⠀⠀⠀⠀⠀⠀⠀⠀⠀⠀⠀</a:t>
            </a:r>
            <a:br/>
            <a:r>
              <a:t>⠀⠀⠀⠀⠀⠀⠀⠀⠀⠀⠀⣧⣷⣷⣿⣿⣿⣿⣿⣿⣿⣿⢇⢜⢼⣿⣿⣿⣿⣿⣿⣿⣿⣿⣿⣿⣿⣿⣿⣿⣿⣿⣿⣿⣿⣿⣿⣿⣿⢜⢕⢕⢸⢕⢕⡇⢜⢟⣿⣿⣿⣇⢕⢕⢕⢸⢕⢕⢇⠀⠀⠀⠀⠀⠀⠀⠀⠀⠀⠀⠀</a:t>
            </a:r>
            <a:br/>
            <a:r>
              <a:t>⠀⠀⠀⠀⠀⠀⠀⠀⠀⠀⠀⢸⣿⣿⣿⣿⣿⣿⣿⣿⣿⡷⡗⣵⢸⣿⣿⣿⣿⣿⣿⣿⣿⣿⣿⣿⣿⣿⣿⣿⣿⣿⣿⣿⣿⣿⣿⣿⣿⡕⢇⢕⢕⢕⢕⣷⢷⣵⣾⣿⣿⣿⣿⣿⡕⣸⣱⢱⡕⠀⠀⠀⠀⠀⠀⠀⠀⠀⠀⠀⠀</a:t>
            </a:r>
            <a:br/>
            <a:r>
              <a:t>⠀⠀⠀⠀⠀⠀⠀⠀⠀⠀⠀⢕⣿⣿⣿⣿⣿⣿⣿⣿⣟⢮⢸⢕⢿⣿⣿⣿⣿⣿⣿⣿⣯⣽⣿⣿⣿⣿⣿⣿⣿⣿⣿⣿⣿⣿⣿⣿⣿⢕⢕⢕⢱⣷⣱⣿⣿⣿⣿⣿⣿⣿⣿⣿⣿⣿⣿⣿⣿⠀⠀⠀⠀⠀⠀⠀⠀⠀⠀⠀⠀</a:t>
            </a:r>
            <a:br/>
            <a:r>
              <a:t>⠀⠀⠀⠀⠀⠀⠀⠀⠀⠀⠀⢱⣿⣿⣿⣿⣿⣿⣿⣿⣵⣵⣵⣾⣿⣿⣿⣿⣿⣿⣿⣿⣿⣿⣿⣿⣿⣿⣿⣿⣿⣿⣿⣿⣿⣿⣿⣿⣿⣷⣷⣵⣼⣿⣿⣿⣿⢝⠀⠕⢹⣿⣿⣿⣿⣿⣿⣿⣿⠀⠀⠀⠀⠀⠀⠀⠀⠀⠀⠀⠀</a:t>
            </a:r>
            <a:br/>
            <a:r>
              <a:t>⠀⠀⠀⠀⠀⠀⠀⠀⠀⠀⠀⢕⣿⣿⣿⣿⣿⣿⣿⡿⢏⢕⢕⢕⢸⣿⣿⣿⣿⣿⣿⣿⣿⣿⣿⣿⣿⣿⣿⣿⣿⣿⣿⣿⣿⣿⣿⣿⣿⣿⣿⣿⣿⣿⣿⣿⣿⡵⢕⠅⢼⣿⣿⣿⣿⣿⣿⣿⣿⠀⠀⠀⠀⠀⠀⠀⠀⠀⠀⠀⠀</a:t>
            </a:r>
            <a:br/>
            <a:r>
              <a:t>⠀⠀⠀⠀⠀⠀⠀⠀⠀⠀⠀⣕⣿⣿⣿⣿⡿⢟⢕⢕⢕⢕⢕⢕⢕⢜⢟⢿⢿⢿⣿⣿⣿⣿⣿⣿⣿⣿⣿⣿⣿⣿⣿⣿⣿⣿⣿⣿⣿⣿⣿⣿⣿⣿⣿⣿⣿⡕⢕⢕⢸⣿⣿⣿⣿⣿⢹⣿⡿⠀⠀⠀⠀⠀⠀⠀⠀⠀⠀⠀⠀</a:t>
            </a:r>
            <a:br/>
            <a:r>
              <a:t>⠀⠀⠀⠀⠀⠀⠀⠀⠀⠀⠀⣿⣿⣿⡟⢝⢕⢕⠕⠕⢕⢕⢕⢕⢕⢕⢕⢕⢕⢕⢕⢝⢝⢻⣿⣿⣿⣿⣿⣿⣿⣿⣿⣿⣿⣿⣿⣿⣿⣿⣿⣿⣿⣿⣿⣿⣿⡇⢕⢕⢜⣿⣿⣿⣿⣿⢸⣿⡇⠀⠀⠀⠀⠀⠀⠀⠀⠀⠀⠀⠀</a:t>
            </a:r>
            <a:br/>
            <a:r>
              <a:t>⠀⠀⠀⠀⠀⠀⠀⠀⠀⠀⠀⣿⣿⣿⡇⢕⢕⢔⢔⢔⢕⢕⢕⣱⣕⣕⢕⢕⢕⢕⢕⢕⢕⢜⣿⣿⣿⣿⣿⣿⣿⣿⣿⣿⣿⣿⣿⣿⣿⣿⣿⣿⣿⣿⣽⣿⣿⡇⢕⢕⢕⣿⣿⣿⣿⣿⢸⣿⡇⠀⠀⠀⠀⠀⠀⠀⠀⠀⠀⠀⠀</a:t>
            </a:r>
            <a:br/>
            <a:r>
              <a:t>⠀⠀⠀⠀⠀⠀⠀⠀⠀⠀⠀⣿⣿⣿⢇⢕⢕⢕⢕⢕⢕⣵⣿⣿⣿⣿⡟⢇⣕⣕⣕⣵⣵⣾⣿⣿⣿⣿⣿⣿⣿⣿⣿⣿⣿⣿⣿⣿⣿⣿⣟⣏⣝⣟⣿⣿⣿⣿⢕⢕⢱⢸⣿⣿⣿⣿⢸⣿⡇⠀⠀⠀⠀⠀⠀⠀⠀⠀⠀⠀⠀</a:t>
            </a:r>
            <a:br/>
            <a:r>
              <a:t>⠀⠀⠀⠀⠀⠀⠀⠀⠀⠀⠀⣿⣿⡏⢕⢕⢕⢕⢕⣕⣿⣿⣿⣿⣿⣿⣿⣿⣿⣿⣿⣿⣿⣿⣿⣿⣿⣿⣿⣿⣿⣿⣿⣿⣿⣿⣿⣿⣿⣿⣿⣿⣿⣿⣿⣿⣿⣷⢕⢕⢕⢕⣿⢿⢿⢿⢜⢿⢇⠀⠀⠀⠀⠀⠀⠀⠀⠀⠀⠀⠀</a:t>
            </a:r>
            <a:br/>
            <a:r>
              <a:t>⠀⠀⠀⠀⠀⠀⠀⠀⠀⠀⠀⣿⣿⢕⢕⢕⢕⢕⣾⣿⣿⣿⣿⣿⣿⣿⣿⣿⣿⣿⣿⣿⣿⣿⣿⣿⣿⣿⣿⣿⣿⣿⣿⣿⣿⣿⣿⣿⣿⣿⣿⣿⣿⣿⣿⣿⣿⣿⢕⢕⢕⡇⢾⣽⣽⣽⢕⣝⡕⠀⠀⠀⠀⠀⠀⠀⠀⠀⠀⠀⠀</a:t>
            </a:r>
            <a:br/>
            <a:r>
              <a:t>⠀⠀⠀⠀⠀⠀⠀⠀⠀⠀⠀⣿⢇⢕⢕⢕⣵⣾⣿⣿⣿⣿⣿⣿⣿⣿⣿⣿⣿⣿⣿⣿⣿⣿⣿⣿⣿⣿⣿⣿⣿⣿⣿⣿⣿⣿⣿⣿⣿⣿⣿⣿⣿⣿⣿⣿⣿⣿⢕⢕⢕⡇⢜⢇⢱⢵⢷⢷⢇⠀⠀⠀⠀⠀⠀⠀⠀⠀⠀⠀⠀</a:t>
            </a:r>
            <a:br/>
            <a:r>
              <a:t>⠀⠀⠀⠀⠀⠀⠀⠀⠀⠀⠀⠑⠑⠑⠑⠚⠛⠛⠛⠛⠛⠛⠛⠛⠛⠛⠛⠛⠛⠛⠛⠛⠛⠛⠛⠛⠛⠛⠛⠛⠛⠛⠛⠛⠛⠛⠛⠛⠛⠛⠛⠛⠛⠛⠛⠛⠛⠛⠑⠑⠑⠃⠘⠃⠓⠃⠑⠑⠑⠀⠀⠀⠀⠀⠀⠀⠀⠀⠀⠀⠀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⠀⠀⠀⠀⠀⠀⠀⠀⠀⠀⠀⣿⣿⣿⣿⣿⣿⣿⣿⣿⣿⣿⣿⣿⣿⣿⣿⣿⣿⣿⣿⣿⣿⣿⣿⣿⣿⣿⣿⣿⣿⣿⣿⢟⢕⢕⢜⢕⢕⢕⢕⢕⢕⢕⢕⢕⢕⢕⢕⢕⢕⢕⢕⢕⢕⢕⢕⢕⢕⠀⠀⠀⠀⠀⠀⠀⠀⠀⠀⠀⠀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⠀⠀⠀⠀⠀⠀⠀⠀⠀⠀⠀⣿⣿⣿⣿⣿⣿⣿⣿⣿⣿⣿⣿⣿⣿⣿⣿⣿⣿⣿⣿⣿⣿⣿⣿⣿⣿⣿⣿⣿⣿⣏⢹⣕⢇⢕⢕⢕⢕⢕⢕⢕⢕⢕⢕⢕⢕⢕⢕⢕⢕⢕⢕⢕⢕⢕⢕⢕⢕⠀⠀⠀⠀⠀⠀⠀⠀⠀⠀⠀⠀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⠀⠀⠀⠀⠀⠀⠀⠀⠀⠀⠀⣿⣿⣿⣿⣿⣿⣿⣿⣿⣿⣿⣿⣿⣿⣿⣿⣿⣿⣿⣿⣿⣿⣿⣿⣿⣿⣿⣿⣿⣿⣿⣿⣿⣿⡷⢷⡷⢕⢕⢕⢕⢕⢕⢕⢕⢕⢕⢕⢕⢕⢕⢕⢕⢕⢕⢕⢕⢕⠀⠀⠀⠀⠀⠀⠀⠀⠀⠀⠀⠀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⠀⠀⠀⠀⠀⠀⠀⠀⠀⠀⠀⣿⣿⣿⣿⣿⣿⣿⣿⣿⣿⣿⣿⣿⣿⣿⣿⣿⣿⣿⣿⣿⣿⣿⣿⣿⣿⣿⣿⣿⣿⣿⣿⣿⣿⣿⣿⣷⣧⢕⢕⢕⢕⢕⢕⢕⢕⢕⢕⢕⢕⢕⢕⢕⢕⢕⢕⢕⢕⠀⠀⠀⠀⠀⠀⠀⠀⠀⠀⠀⠀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⠀⠀⠀⠀⠀⠀⠀⠀⠀⠀⠀⣿⣿⣿⣿⣿⣿⣿⣿⣿⣿⣿⣿⣿⣿⣿⣿⣿⣿⣿⣿⣿⣿⣿⣿⣿⣿⣿⣿⣿⣿⣿⣿⣿⣿⣿⣿⣿⣿⣿⣷⡵⢕⢕⢕⢕⢕⢕⢕⢕⢕⢕⢕⢕⢕⢕⢕⢕⢕⠀⠀⠀⠀⠀⠀⠀⠀⠀⠀⠀⠀</a:t>
            </a:r>
            <a:br/>
            <a:r>
              <a:t>⠀⠀⠀⠀⠀⠀⠀⠀⠀⠀⠀⣟⣿⣿⣿⣿⣿⣿⣿⣿⣿⣿⣿⣿⣿⣿⣿⣿⣿⣿⣿⣿⣿⣿⣿⣿⣿⣿⣿⣿⣿⣿⣿⣿⣿⣿⣿⣿⣿⣿⡿⢷⡕⢕⢕⢕⢕⢕⢕⢕⢕⢕⢕⢕⢕⢕⢕⢕⢕⠀⠀⠀⠀⠀⠀⠀⠀⠀⠀⠀⠀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⠀⠀⠀⠀⠀⠀⠀⠀⠀⠀⠀⣿⣿⣿⣿⣿⣿⣿⣿⣿⣿⣿⣿⣿⣿⣿⣿⣿⣿⣿⣿⣿⣿⣿⣿⣿⣿⣿⣿⣿⣿⣿⣿⣿⣿⣿⣿⣿⣿⣿⣷⡝⢟⣻⣯⡕⢕⢕⢕⢕⢕⢕⢕⢕⢕⢕⢕⢕⢕⠀⠀⠀⠀⠀⠀⠀⠀⠀⠀⠀⠀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⠀⠀⠀⠀⠀⠀⠀⠀⠀⠀⠀⣿⣿⣿⣿⣿⣿⣿⣿⣿⣿⣿⣿⣿⣿⣿⣿⣿⣿⣿⣿⣿⣿⣿⣿⣿⣿⣿⣿⣿⣿⣿⣿⣿⣿⣿⣿⣿⣿⣿⣿⣱⣿⣿⣿⣵⣕⣱⣵⣕⢕⢕⢕⢕⢕⢕⢕⢕⢕⠀⠀⠀⠀⠀⠀⠀⠀⠀⠀⠀⠀</a:t>
            </a:r>
            <a:br/>
            <a:r>
              <a:t>⠀⠀⠀⠀⠀⠀⠀⠀⠀⠀⠀⡿⣿⣿⣿⣿⣿⣿⣿⣿⣿⣿⣿⣿⣿⣿⣿⣿⣿⣿⣿⣿⣿⣿⣿⣿⣿⣿⣿⣿⣿⣿⣿⣿⣿⣿⣿⣿⣿⢿⢏⢹⣿⣿⣿⣿⣿⡿⡟⢕⢕⢕⢕⢕⢕⢕⢕⢱⣵⠀⠀⠀⠀⠀⠀⠀⠀⠀⠀⠀⠀</a:t>
            </a:r>
            <a:br/>
            <a:r>
              <a:t>⠀⠀⠀⠀⠀⠀⠀⠀⠀⠀⠀⡇⡟⢟⢝⢿⣿⣿⣿⣿⣿⣿⡯⢜⢟⣿⣿⣿⣿⣿⣿⣿⣿⣿⣿⣿⣿⣿⣿⣿⣿⣿⣿⣿⣿⣿⣿⣿⣿⡕⢕⢕⢝⢇⢕⡏⢏⣝⣕⣕⣕⢕⢕⢕⢕⢕⢷⢷⢿⠀⠀⠀⠀⠀⠀⠀⠀⠀⠀⠀⠀</a:t>
            </a:r>
            <a:br/>
            <a:r>
              <a:t>⠀⠀⠀⠀⠀⠀⠀⠀⠀⠀⠀⡇⣕⣷⣷⣿⣿⣿⣿⣿⣿⡯⡻⢕⢾⣿⣿⣿⣿⣿⣿⣿⣿⣿⣿⣿⣿⣿⣿⣿⣿⣿⣿⣿⣿⣿⣿⣿⣿⢇⢕⢕⢱⢕⢕⢕⢜⢻⣿⣿⣿⣇⢕⢕⢕⢕⢜⢜⢕⠀⠀⠀⠀⠀⠀⠀⠀⠀⠀⠀⠀</a:t>
            </a:r>
            <a:br/>
            <a:r>
              <a:t>⠀⠀⠀⠀⠀⠀⠀⠀⠀⠀⠀⣇⢹⣿⣿⣿⣿⣿⣿⣿⣿⡿⡇⢵⢜⣿⣿⣿⣿⣿⣿⣿⣿⣿⣿⣿⣿⣿⣿⣿⣿⣿⣿⣿⣿⣿⣿⣿⣿⡇⢕⢕⢕⢕⢸⣇⡟⣷⣽⣿⣿⣿⣿⣷⡕⣜⣕⢗⣧⠀⠀⠀⠀⠀⠀⠀⠀⠀⠀⠀⠀</a:t>
            </a:r>
            <a:br/>
            <a:r>
              <a:t>⠀⠀⠀⠀⠀⠀⠀⠀⠀⠀⠀⡇⢕⣻⣿⣿⣿⣿⣿⣿⣿⡏⢮⢝⢹⣿⣿⣿⣿⣿⣿⣿⣿⣿⣿⣿⣿⣿⣿⣿⣿⣿⣿⣿⣾⣷⣿⣾⣿⢕⢕⢕⢕⣧⢱⣿⣿⣿⣿⣿⣿⣿⣿⣿⣿⣿⣿⣿⣿⠀⠀⠀⠀⠀⠀⠀⠀⠀⠀⠀⠀</a:t>
            </a:r>
            <a:br/>
            <a:r>
              <a:t>⠀⠀⠀⠀⠀⠀⠀⠀⠀⠀⠀⡇⢕⣿⣿⣿⣿⣿⣿⣿⡇⢜⢕⢕⢕⢻⣿⣿⣿⣿⣿⣿⣿⣿⣿⣿⣿⣿⣿⣿⣿⣿⣿⣿⣿⣿⣿⣿⣿⣷⣵⣕⣸⣿⣧⣿⣿⣿⣿⣿⢝⠄⢕⢹⣿⣿⣿⣿⣿⠀⠀⠀⠀⠀⠀⠀⠀⠀⠀⠀⠀</a:t>
            </a:r>
            <a:br/>
            <a:r>
              <a:t>⠀⠀⠀⠀⠀⠀⠀⠀⠀⠀⠀⡇⢕⣿⣿⣿⣿⣿⣿⣿⡏⢕⣾⣧⣷⣾⣿⣿⣿⣿⣿⣿⣿⣿⣿⣿⣿⣿⣿⣿⣿⣿⣿⣿⣿⣿⣿⣿⣿⣿⣿⣿⣿⣿⣿⣿⣿⣿⣿⣿⡵⠑⠔⢼⣿⣿⣿⣿⣿⠀⠀⠀⠀⠀⠀⠀⠀⠀⠀⠀⠀</a:t>
            </a:r>
            <a:br/>
            <a:r>
              <a:t>⠀⠀⠀⠀⠀⠀⠀⠀⠀⠀⠀⡇⢕⣿⣿⣿⣿⣿⣿⣿⣷⣾⣿⣿⡟⢝⢕⢕⢜⢻⣿⣿⣿⣿⣿⣿⣿⣿⣿⣿⣿⣿⣿⣿⣿⣿⣿⣿⣿⣿⣿⣿⣿⣿⣿⣿⣿⣿⣿⣿⢕⢕⢕⢸⣿⣿⡏⣿⣿⠀⠀⠀⠀⠀⠀⠀⠀⠀⠀⠀⠀</a:t>
            </a:r>
            <a:br/>
            <a:r>
              <a:t>⠀⠀⠀⠀⠀⠀⠀⠀⠀⠀⠀⣵⣵⣿⣿⣿⣿⣿⣿⣿⣿⡿⢟⢕⢕⢕⢕⢕⢕⢕⢜⢻⢿⣿⣿⣿⣿⣿⣿⣿⣿⣿⣿⣿⣿⣿⣿⣿⣿⣿⣿⣿⣿⣿⣿⣿⣿⣿⣿⣿⢇⢕⢕⢸⣿⣿⡇⣿⣿⠀⠀⠀⠀⠀⠀⠀⠀⠀⠀⠀⠀</a:t>
            </a:r>
            <a:br/>
            <a:r>
              <a:t>⠀⠀⠀⠀⠀⠀⠀⠀⠀⠀⠀⣿⣿⣿⣿⣿⣿⣿⣿⢏⢝⢕⢕⢕⢕⢕⢕⢕⢕⢕⢕⢕⢕⢕⢕⢝⢝⢻⣿⣿⣿⣿⣿⣿⣿⣿⣿⣿⣿⣿⣿⣿⣿⣿⣯⣿⣿⣿⣿⣿⡇⢕⢕⢱⣿⣿⡇⣿⣿⠀⠀⠀⠀⠀⠀⠀⠀⠀⠀⠀⠀</a:t>
            </a:r>
            <a:br/>
            <a:r>
              <a:t>⠀⠀⠀⠀⠀⠀⠀⠀⠀⠀⠀⣿⣿⣿⣿⣿⣿⣿⣿⢕⢕⢕⢕⢕⢕⢕⣕⣱⣵⣕⢕⢕⢕⢕⢕⢕⢕⢕⣿⣿⣿⣿⣿⣿⣿⣿⣿⣿⣿⣿⣟⣏⣝⡟⣿⣿⣿⣿⣿⣿⣯⢕⢕⢸⣿⣿⡇⣿⣿⠀⠀⠀⠀⠀⠀⠀⠀⠀⠀⠀⠀</a:t>
            </a:r>
            <a:br/>
            <a:r>
              <a:t>⠀⠀⠀⠀⠀⠀⠀⠀⠀⠀⠀⣿⣿⣿⣿⣿⣿⣿⡟⢕⢕⢕⢕⢕⢱⣇⣹⣿⣿⣿⣷⣵⣵⣵⣵⣵⣵⣾⣿⣿⣿⣿⣿⣿⣿⣿⣿⣿⣿⣿⣿⣾⣿⣿⣿⣿⣿⣿⣿⣿⣿⢕⢕⢕⢿⢿⢇⢻⠿⠀⠀⠀⠀⠀⠀⠀⠀⠀⠀⠀⠀</a:t>
            </a:r>
            <a:br/>
            <a:r>
              <a:t>⠀⠀⠀⠀⠀⠀⠀⠀⠀⠀⠀⣿⣿⣿⣿⣿⣿⡿⢕⢕⢕⢕⣕⣼⣿⣿⣿⣿⣿⣿⣿⣿⣿⣿⣿⣿⣿⣿⣿⣿⣿⣿⣿⣿⣿⣿⣿⣿⣿⣿⣿⣿⣿⣿⣿⣿⣿⣿⣿⣿⣿⢕⢕⢕⣽⣽⡕⢜⣏⠀⠀⠀⠀⠀⠀⠀⠀⠀⠀⠀⠀</a:t>
            </a:r>
            <a:br/>
            <a:r>
              <a:t>⠀⠀⠀⠀⠀⠀⠀⠀⠀⠀⠀⣿⣿⣿⣿⣿⣿⢇⢕⢕⢕⢕⣿⣿⣿⣿⣿⣿⣿⣿⣿⣿⣿⣿⣿⣿⣿⣿⣿⣿⣿⣿⣿⣿⣿⣿⣿⣿⣿⣿⣿⣿⣿⣿⣿⣿⣿⣿⣿⣿⣿⢕⢕⠕⢕⢵⢵⢷⢷⠀⠀⠀⠀⠀⠀⠀⠀⠀⠀⠀⠀</a:t>
            </a:r>
            <a:br/>
            <a:r>
              <a:t>⠀⠀⠀⠀⠀⠀⠀⠀⠀⠀⠀⠛⠛⠛⠛⠛⠃⠑⠑⠑⠘⠛⠛⠛⠛⠛⠛⠛⠛⠛⠛⠛⠛⠛⠛⠛⠛⠛⠛⠛⠛⠛⠛⠛⠛⠛⠛⠛⠛⠛⠛⠛⠛⠛⠛⠛⠛⠛⠛⠛⠛⠑⠑⠁⠑⠓⠑⠑⠑⠀⠀⠀⠀⠀⠀⠀⠀⠀⠀⠀⠀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⠀⠀⠀⠀⠀⠀⠀⠀⠀⠀⠀⣿⣿⣿⣿⣿⣿⣿⣿⣿⣿⣿⣿⣿⣿⣿⣿⣿⣿⣿⣿⣿⣿⣿⣿⣿⣿⣿⣿⣿⣿⣿⣿⢝⢇⢕⢜⢕⢕⢕⢕⢕⢕⢕⢕⢕⢕⢕⢕⢕⢕⢕⢕⢕⢕⢕⢕⢕⢕⠀⠀⠀⠀⠀⠀⠀⠀⠀⠀⠀⠀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⠀⠀⠀⠀⠀⠀⠀⠀⠀⠀⠀⣿⣿⣿⣿⣿⣿⣿⣿⣿⣿⣿⣿⣿⣿⣿⣿⣿⣿⣿⣿⣿⣿⣿⣿⣿⣿⣿⣿⣿⣿⡏⢱⢕⢕⢕⢕⢕⢕⢕⢕⢕⢕⢕⢕⢕⢕⢕⢕⢕⢕⢕⢕⢕⢕⢕⢕⢕⢕⠀⠀⠀⠀⠀⠀⠀⠀⠀⠀⠀⠀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⠀⠀⠀⠀⠀⠀⠀⠀⠀⠀⠀⣿⣿⣿⣿⣿⣿⣿⣿⣿⣿⣿⣿⣿⣿⣿⣿⣿⣿⣿⣿⣿⣿⣿⣿⣿⣿⣿⣿⣿⣿⣿⣿⣷⣾⣿⣿⢷⢇⢕⢕⢕⢕⢕⢕⢕⢕⢕⢕⢕⢕⢕⢕⢕⢕⢕⢕⢕⢕⠀⠀⠀⠀⠀⠀⠀⠀⠀⠀⠀⠀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⠀⠀⠀⠀⠀⠀⠀⠀⠀⠀⠀⣿⣿⣿⣿⣿⣿⣿⣿⣿⣿⣿⣿⣿⣿⣿⣿⣿⣿⣿⣿⣿⣿⣿⣿⣿⣿⣿⣿⣿⣿⣿⣿⣿⣿⣿⣿⣷⣵⢕⢕⢕⢕⢕⢕⢕⢕⢕⢕⢕⢕⢕⢕⢕⢕⢕⢕⢕⢕⠀⠀⠀⠀⠀⠀⠀⠀⠀⠀⠀⠀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⠀⠀⠀⠀⠀⠀⠀⠀⠀⠀⠀⣿⣿⣿⣿⣿⣿⣿⣿⣿⣿⣿⣿⣿⣿⣿⣿⣿⣿⣿⣿⣿⣿⣿⣿⣿⣿⣿⣿⣿⣿⣿⣿⣿⣿⣿⣿⣿⣿⣿⣷⡧⢕⢕⢕⢕⢕⢕⢕⢕⢕⢕⢕⢕⢕⢕⢕⢕⢕⠀⠀⠀⠀⠀⠀⠀⠀⠀⠀⠀⠀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⠀⠀⠀⠀⠀⠀⠀⠀⠀⠀⠀⣿⣿⣿⣿⣿⣿⣿⣿⣿⣿⣿⣿⣿⣿⣿⣿⣿⣿⣿⣿⣿⣿⣿⣿⣿⣿⣿⣿⣿⣿⣿⣿⣿⣿⣿⣿⣿⣿⣿⡟⢷⡕⢕⢕⢕⢕⢕⢕⢕⢕⢕⢕⢕⢕⢕⢕⢕⢕⠀⠀⠀⠀⠀⠀⠀⠀⠀⠀⠀⠀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⠀⠀⠀⠀⠀⠀⠀⠀⠀⠀⠀⣿⣿⣿⣿⣿⣿⣿⣿⣿⣿⣿⣿⣿⣿⣿⣿⣿⣿⣿⣿⣿⣿⣿⣿⣿⣿⣿⣿⣿⣿⣿⣿⣿⣿⣿⣿⣿⣿⣿⣿⡕⢞⢻⣷⢕⢕⢕⢕⢕⢕⢕⢕⢕⢕⢕⢕⢕⢕⠀⠀⠀⠀⠀⠀⠀⠀⠀⠀⠀⠀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⠀⠀⠀⠀⠀⠀⠀⠀⠀⠀⠀⣿⣿⣿⣿⣿⣿⣿⣿⣿⣿⣿⣿⣿⣿⣿⣿⣿⣿⣿⣿⣿⣿⣿⣿⣿⣿⣿⣿⣿⣿⣿⣿⣿⣿⣿⣿⣿⣿⣿⣿⣱⣾⣿⣿⣼⣕⣵⣵⡕⢕⢕⢕⢕⢕⢕⢕⢕⢕⠀⠀⠀⠀⠀⠀⠀⠀⠀⠀⠀⠀</a:t>
            </a:r>
            <a:br/>
            <a:r>
              <a:t>⠀⠀⠀⠀⠀⠀⠀⠀⠀⠀⠀⣿⣿⢿⣿⣿⣿⣿⣿⣿⣿⣿⢿⣿⣿⣿⣿⣿⣿⣿⣿⣿⣿⣿⣿⣿⣿⣿⣿⣿⣿⣿⣿⣿⣿⣿⣿⣿⣿⡽⢟⢻⣿⣿⣿⣿⣿⡿⢏⢕⢕⢕⢕⢕⢕⢕⢕⢱⣱⠀⠀⠀⠀⠀⠀⠀⠀⠀⠀⠀⠀</a:t>
            </a:r>
            <a:br/>
            <a:r>
              <a:t>⠀⠀⠀⠀⠀⠀⠀⠀⠀⠀⠀⣿⡇⢝⢟⢏⢿⣿⣿⣿⣿⣿⣟⡫⢟⣿⣿⣿⣿⣿⣿⣿⣿⣿⣿⣿⣿⣿⣿⣿⣿⣿⣿⣿⣿⣿⣿⣿⣿⢕⢕⢕⢟⢿⢇⢞⢿⢇⣜⣕⣕⢕⢕⢕⢕⡇⢷⢷⢾⠀⠀⠀⠀⠀⠀⠀⠀⠀⠀⠀⠀</a:t>
            </a:r>
            <a:br/>
            <a:r>
              <a:t>⠀⠀⠀⠀⠀⠀⠀⠀⠀⠀⠀⣿⡷⢱⣷⣷⣾⣿⣿⣿⣿⣿⣞⢽⣜⣿⣿⣿⣿⣿⣿⣿⣿⣿⣿⣿⣿⣿⣿⣿⣿⣿⣿⣿⣿⣿⣿⣿⣿⢇⢕⢕⢕⢕⢕⢕⢜⣟⣿⣿⣿⣇⢕⢕⢕⡇⢕⢱⢕⠀⠀⠀⠀⠀⠀⠀⠀⠀⠀⠀⠀</a:t>
            </a:r>
            <a:br/>
            <a:r>
              <a:t>⠀⠀⠀⠀⠀⠀⠀⠀⠀⠀⠀⣿⣷⣼⣿⣿⣿⣿⣿⣿⣿⣿⣧⣵⣼⣿⣿⣿⣿⣿⣿⣿⣿⣿⣿⣿⣿⣿⣿⣿⣿⣿⣿⣿⣿⣿⣿⣿⣿⡕⢕⢕⢕⢕⢱⣜⡝⣻⣽⣿⣿⣿⣿⣿⢕⣱⣜⣳⣧⠀⠀⠀⠀⠀⠀⠀⠀⠀⠀⠀⠀</a:t>
            </a:r>
            <a:br/>
            <a:r>
              <a:t>⠀⠀⠀⠀⠀⠀⠀⠀⠀⠀⠀⣿⣿⣿⣿⣿⣿⣿⣿⣿⣿⣿⣿⣿⣿⣿⣿⣿⣿⣿⣿⣿⣿⣿⣿⣿⣿⣿⣿⣿⣿⣿⣿⣿⣷⣾⣷⣿⣿⢇⢕⢕⢕⣕⢕⣿⣿⣿⣿⣿⣿⣿⣿⣿⣿⣿⣿⣿⣿⠀⠀⠀⠀⠀⠀⠀⠀⠀⠀⠀⠀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⠀⠀⠀⠀⠀⠀⠀⠀⠀⠀⠀⣿⣿⣿⣿⣿⣿⣿⣿⣿⣿⣿⣿⣿⣿⣿⣿⣿⣿⣿⣿⣿⣿⣿⣿⣿⣿⣿⣿⣿⣿⣿⣿⣿⣿⣿⣿⣿⣿⣧⣵⣕⣕⣿⣧⣽⣿⣿⣿⣿⣿⣿⣿⢕⢔⢅⢹⣿⣿⠀⠀⠀⠀⠀⠀⠀⠀⠀⠀⠀⠀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⠀⠀⠀⠀⠀⠀⠀⠀⠀⠀⠀⣿⣿⣿⣿⣿⣿⣿⣿⣿⣿⣿⣿⣿⣿⣿⣿⣿⣿⣿⣿⣿⣿⣿⣿⣿⣿⣿⣿⣿⣿⣿⣿⣿⣿⣿⣿⣿⣿⣿⣿⣿⣿⣿⣿⣿⣿⣿⣿⣿⣿⣿⣿⢵⢑⠕⢼⣿⣿⠀⠀⠀⠀⠀⠀⠀⠀⠀⠀⠀⠀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⠀⠀⠀⠀⠀⠀⠀⠀⠀⠀⠀⣿⣿⣿⣿⣿⣿⣿⣿⣿⣿⣿⣿⣿⣿⣿⣿⣿⣿⣿⣿⣿⣿⣿⣿⣿⣿⣿⣿⣿⣿⣿⣿⣿⣿⣿⣿⣿⣿⣿⣿⣿⣿⣿⣿⣿⣿⣿⣿⣿⣟⣿⣿⢕⢕⢕⢕⢹⣿⠀⠀⠀⠀⠀⠀⠀⠀⠀⠀⠀⠀</a:t>
            </a:r>
            <a:br/>
            <a:r>
              <a:t>⠀⠀⠀⠀⠀⠀⠀⠀⠀⠀⠀⣿⣿⣿⣿⣿⣿⣿⣿⣿⢏⢹⣿⣿⡏⢝⣿⣿⣿⣿⣿⣿⣿⣿⣿⣿⣿⣿⣿⣿⣿⣿⣿⣿⣿⣿⣿⣿⣿⣿⣿⣿⣿⣿⣿⣿⣿⣿⣿⣿⣿⣸⣿⢕⢕⢕⢕⢸⣿⠀⠀⠀⠀⠀⠀⠀⠀⠀⠀⠀⠀</a:t>
            </a:r>
            <a:br/>
            <a:r>
              <a:t>⠀⠀⠀⠀⠀⠀⠀⠀⠀⠀⠀⣿⣿⣿⣿⣿⣿⣿⣿⣿⣵⣼⣿⣿⣧⣷⣿⣿⣿⡿⢟⢝⢕⢕⢝⢿⣿⣿⣿⣿⣿⣿⣿⣿⣿⣿⣿⣿⣿⣿⣿⣿⣿⣿⣽⣿⣿⣿⣿⣿⣿⣇⣿⡇⢕⢕⢕⢸⣿⠀⠀⠀⠀⠀⠀⠀⠀⠀⠀⠀⠀</a:t>
            </a:r>
            <a:br/>
            <a:r>
              <a:t>⠀⠀⠀⠀⠀⠀⠀⠀⠀⠀⠀⣿⣿⣿⣿⣿⣿⣿⣿⣿⣿⣿⣿⣿⣿⣿⣿⢟⢏⢕⢕⢕⢕⢕⢕⢕⢻⣿⡟⢟⢿⣿⣿⣿⣿⣿⣿⣿⣿⣿⣟⣏⣝⣟⣿⣿⣿⣿⣿⣿⣿⣿⢹⡗⢕⢕⢕⢸⣿⠀⠀⠀⠀⠀⠀⠀⠀⠀⠀⠀⠀</a:t>
            </a:r>
            <a:br/>
            <a:r>
              <a:t>⠀⠀⠀⠀⠀⠀⠀⠀⠀⠀⠀⣿⣿⣿⣿⣿⣿⣿⣿⣿⣿⣿⣿⣿⡏⢝⢕⢕⢕⢕⢕⢕⢕⢕⢕⢕⢕⢕⢕⢕⢕⢕⢻⣿⣿⣿⣿⣿⣿⣿⣿⣾⣿⣿⣿⣿⣿⣿⣿⣿⣿⣿⡇⡇⢕⢕⢕⢸⢿⠀⠀⠀⠀⠀⠀⠀⠀⠀⠀⠀⠀</a:t>
            </a:r>
            <a:br/>
            <a:r>
              <a:t>⠀⠀⠀⠀⠀⠀⠀⠀⠀⠀⠀⣿⣿⣿⣿⣿⣿⣿⣿⣿⣿⣿⣿⣿⡇⢕⢕⢕⢕⢕⢕⣵⣷⣕⡕⣕⣕⡕⢕⢕⢕⢕⢜⣿⣿⣿⣿⣿⣿⣿⣿⣿⣿⣿⣿⣿⣿⣿⣿⣿⣿⣿⡗⢳⢕⢕⢕⢕⣝⠀⠀⠀⠀⠀⠀⠀⠀⠀⠀⠀⠀</a:t>
            </a:r>
            <a:br/>
            <a:r>
              <a:t>⠀⠀⠀⠀⠀⠀⠀⠀⠀⠀⠀⣿⣿⣿⣿⣿⣿⣿⣿⣿⣿⣿⣿⢟⢕⢕⢕⢕⢕⣵⣿⣿⣿⣿⣿⣿⣿⣿⣷⣷⣷⣵⣾⣿⣿⣿⣿⣿⣿⣿⣿⣿⣿⣿⣿⣿⣿⣿⣿⣿⣿⣿⣧⢜⢕⢕⠕⢱⢷⠀⠀⠀⠀⠀⠀⠀⠀⠀⠀⠀⠀</a:t>
            </a:r>
            <a:br/>
            <a:r>
              <a:t>⠀⠀⠀⠀⠀⠀⠀⠀⠀⠀⠀⠛⠛⠛⠛⠛⠛⠛⠛⠛⠛⠛⠛⠑⠑⠑⠑⠑⠑⠛⠛⠛⠛⠛⠛⠛⠛⠛⠛⠛⠛⠛⠛⠛⠛⠛⠛⠛⠛⠛⠛⠛⠛⠛⠛⠛⠛⠛⠛⠛⠛⠛⠋⠘⠑⠑⠐⠑⠑⠀⠀⠀⠀⠀⠀⠀⠀⠀⠀⠀⠀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⠀⠀⠀⠀⠀⠀⠀⠀⠀⠀⠀⣿⣿⣿⣿⣿⣿⣿⣿⣿⣿⣿⣿⣿⣿⣿⣿⣿⣿⣿⣿⣿⣿⣿⣿⣿⣿⣿⣿⣿⣿⣿⣿⢕⢕⢕⢕⢕⢕⢕⢕⢕⢕⢕⢕⢕⢕⢕⢕⢕⢕⢕⢕⢕⢕⢕⢕⢕⢕⠀⠀⠀⠀⠀⠀⠀⠀⠀⠀⠀⠀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⠀⠀⠀⠀⠀⠀⠀⠀⠀⠀⠀⣿⣿⣿⣿⣿⣿⣿⣿⣿⣿⣿⣿⣿⣿⣿⣿⣿⣿⣿⣿⣿⣿⣿⣿⣿⣿⣿⣿⣿⣿⣟⣕⣕⢕⢕⢕⢕⢕⢕⢕⢕⢕⢕⢕⢕⢕⢕⢕⢕⢕⢕⢕⢕⢕⢕⢕⢕⢕⠀⠀⠀⠀⠀⠀⠀⠀⠀⠀⠀⠀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⠀⠀⠀⠀⠀⠀⠀⠀⠀⠀⠀⣿⣿⣿⣿⣿⣿⣿⣿⣿⣿⣿⣿⣿⣿⣿⣿⣿⣿⣿⣿⣿⣿⣿⣿⣿⣿⣿⣿⣿⣿⣿⣿⣷⣿⣿⣷⢇⢕⢕⢕⢕⢕⢕⢕⢕⢕⢕⢕⢕⢕⢕⢕⢕⢕⢕⢕⢕⢕⠀⠀⠀⠀⠀⠀⠀⠀⠀⠀⠀⠀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⠀⠀⠀⠀⠀⠀⠀⠀⠀⠀⠀⣿⣿⣿⣿⣿⣿⣿⣿⣿⣿⣿⣿⣿⣿⣿⣿⣿⣿⣿⣿⣿⣿⣿⣿⣿⣿⣿⣿⣿⣿⣿⣿⣿⣿⣷⣿⣷⣵⢕⢕⢕⢕⢕⢕⢕⢕⢕⢕⢕⢕⢕⢕⢕⢕⢕⢕⢕⢕⠀⠀⠀⠀⠀⠀⠀⠀⠀⠀⠀⠀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⠀⠀⠀⠀⠀⠀⠀⠀⠀⠀⠀⣿⣿⣿⣿⣿⣿⣿⣿⣿⣿⣿⣿⣿⣿⣿⣿⣿⣿⣿⣿⣿⣿⣿⣿⣿⣿⣿⣿⣿⣿⣿⣿⣿⣿⣿⣿⣿⣿⣿⣷⡇⢕⢕⢕⢕⢕⢕⢕⢕⢕⢕⢕⢕⢕⢕⢕⢕⢕⠀⠀⠀⠀⠀⠀⠀⠀⠀⠀⠀⠀</a:t>
            </a:r>
            <a:br/>
            <a:r>
              <a:t>⠀⠀⠀⠀⠀⠀⠀⠀⠀⠀⠀⣽⣟⣿⣿⣿⣿⣿⣿⣿⣿⣿⣿⣿⣿⣿⣿⣿⣿⣿⣿⣿⣿⣿⣿⣿⣿⣿⣿⣿⣿⣿⣿⣿⣿⣿⣿⣿⣿⣿⢷⣇⣕⡕⢕⢕⢕⢕⢕⢕⢕⢕⢕⢕⢕⢕⢕⢕⢕⠀⠀⠀⠀⠀⠀⠀⠀⠀⠀⠀⠀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⠀⠀⠀⠀⠀⠀⠀⠀⠀⠀⠀⣿⣿⣿⣿⣿⣿⣿⣿⣿⣿⣿⣿⣿⣿⣿⣿⣿⣿⣿⣿⣿⣿⣿⣿⣿⣿⣿⣿⣿⣿⣿⣿⣿⣿⣿⣿⣿⣿⣿⣿⡟⢟⢿⣇⢕⢕⢕⢕⢕⢕⢕⢕⢕⢕⢕⢕⢕⢕⠀⠀⠀⠀⠀⠀⠀⠀⠀⠀⠀⠀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⠀⠀⠀⠀⠀⠀⠀⠀⠀⠀⠀⣿⣿⣿⣿⣿⣿⣿⣿⣿⣿⣿⣿⣿⣿⣿⣿⣿⣿⣿⣿⣿⣿⣿⣿⣿⣿⣿⣿⣿⣿⣿⣿⣿⣿⣿⣿⣿⣿⣿⣾⣵⣿⣿⣿⣎⣱⣵⣵⡕⢕⢕⢕⢕⢕⢕⢕⢕⢕⠀⠀⠀⠀⠀⠀⠀⠀⠀⠀⠀⠀</a:t>
            </a:r>
            <a:br/>
            <a:r>
              <a:t>⠀⠀⠀⠀⠀⠀⠀⠀⠀⠀⠀⣿⣿⣿⣿⣿⣿⣿⣿⣿⣿⣿⣿⣻⣿⣿⣿⣿⣿⣿⣿⣿⣿⣿⣿⣿⣿⣿⣿⣿⣿⣿⣿⣿⣿⣿⣿⣿⣿⡿⢟⢻⣿⣿⣿⣿⣿⡟⢏⢕⢕⢕⢕⢕⢕⢕⢕⢱⣵⠀⠀⠀⠀⠀⠀⠀⠀⠀⠀⠀⠀</a:t>
            </a:r>
            <a:br/>
            <a:r>
              <a:t>⠀⠀⠀⠀⠀⠀⠀⠀⠀⠀⠀⣿⣿⡏⢸⢟⢏⢿⣿⣿⣿⣿⣮⣏⡻⣿⣿⣿⣿⣿⣿⣿⣿⣿⣿⣿⣿⣿⣿⣿⣿⣿⣿⣿⣿⣿⣿⣿⣿⢕⢕⢕⢻⣿⢟⣏⣿⣿⣕⣕⣕⢕⢕⢕⢕⡇⢸⢽⣿⠀⠀⠀⠀⠀⠀⠀⠀⠀⠀⠀⠀</a:t>
            </a:r>
            <a:br/>
            <a:r>
              <a:t>⠀⠀⠀⠀⠀⠀⠀⠀⠀⠀⠀⣿⣿⣿⢹⣾⣷⣾⣿⣿⣿⣿⣿⣿⣿⣿⣿⣿⣿⣿⣿⣿⣿⣿⣿⣿⣿⣿⣿⣿⣿⣿⣿⣿⣿⣿⣿⣿⣿⢕⢕⢕⢕⢝⢕⢕⣝⣿⣿⣿⣿⣕⢕⢕⢕⡇⡜⢱⢝⠀⠀⠀⠀⠀⠀⠀⠀⠀⠀⠀⠀</a:t>
            </a:r>
            <a:br/>
            <a:r>
              <a:t>⠀⠀⠀⠀⠀⠀⠀⠀⠀⠀⠀⣿⣿⣿⢼⣿⣿⣿⣿⣿⣿⣿⣿⣿⣿⣿⣿⣿⣿⣿⣿⣿⣿⣿⣿⣿⣿⣿⣿⣿⣿⣿⣿⣿⣿⣿⣿⣿⣿⡕⢕⢕⢕⢕⢱⢜⣣⣷⣿⣿⣿⣿⣿⣧⢕⣱⢕⣧⢗⠀⠀⠀⠀⠀⠀⠀⠀⠀⠀⠀⠀</a:t>
            </a:r>
            <a:br/>
            <a:r>
              <a:t>⠀⠀⠀⠀⠀⠀⠀⠀⠀⠀⠀⣿⣿⣿⢕⣼⣿⣿⣿⣿⣿⣿⣿⣿⣿⣿⣿⣿⣿⣿⣿⣿⣿⣿⣿⣿⣿⣿⣿⣿⣿⣿⣿⣿⣿⣿⣿⣿⣿⢇⢕⢕⢕⢕⢸⣿⣿⣿⣿⣿⣿⣿⣿⣿⣿⣿⣿⣿⣿⠀⠀⠀⠀⠀⠀⠀⠀⠀⠀⠀⠀</a:t>
            </a:r>
            <a:br/>
            <a:r>
              <a:t>⠀⠀⠀⠀⠀⠀⠀⠀⠀⠀⠀⣿⣿⣿⢕⢿⣿⣿⣿⣿⣿⣿⣿⣿⣿⣿⣿⣿⣿⣿⣿⣿⣿⣿⣿⣿⣿⣿⣿⣿⣿⣿⣿⣿⣿⣿⣿⣿⣿⣵⣕⣕⡕⣿⣕⣿⣿⣿⣿⣿⣿⣿⣿⣿⣿⣿⢕⢔⢅⠀⠀⠀⠀⠀⠀⠀⠀⠀⠀⠀⠀</a:t>
            </a:r>
            <a:br/>
            <a:r>
              <a:t>⠀⠀⠀⠀⠀⠀⠀⠀⠀⠀⠀⣿⣿⣿⢕⢸⣿⣿⣿⣿⣿⣿⣿⣿⣿⣿⣿⣿⣿⣿⣿⣿⣿⣿⣿⣿⣿⣿⣿⣿⣿⣿⣿⣿⣿⣿⣿⣿⣿⣿⣿⣿⣿⣿⣿⣿⣿⣿⣿⣿⣿⣿⣿⣿⣿⣿⡵⢑⠑⠀⠀⠀⠀⠀⠀⠀⠀⠀⠀⠀⠀</a:t>
            </a:r>
            <a:br/>
            <a:r>
              <a:t>⠀⠀⠀⠀⠀⠀⠀⠀⠀⠀⠀⣿⣿⢻⢕⢸⣿⣿⣿⣿⣿⣿⣿⣿⣿⣿⣿⣿⣿⣿⣿⣿⣿⣿⣿⣿⣿⣿⣿⣿⣿⣿⣿⣿⣿⣿⣿⣿⣿⣿⣿⣿⣿⣿⣿⣿⣿⣿⣿⣿⣿⢻⣿⣿⣿⣿⢕⢕⢕⠀⠀⠀⠀⠀⠀⠀⠀⠀⠀⠀⠀</a:t>
            </a:r>
            <a:br/>
            <a:r>
              <a:t>⠀⠀⠀⠀⠀⠀⠀⠀⠀⠀⠀⣿⣿⣷⢕⢸⣿⣿⣿⣿⡿⣿⣿⣿⣿⣿⣿⣿⣿⣿⣿⣿⣿⣿⣿⣿⣿⣿⣿⣿⣿⣿⣿⣿⣿⣿⣿⣿⣿⣿⣿⣿⣿⣿⣿⣻⣿⣿⣿⣿⣿⣏⣿⣿⣿⣿⢕⢕⢕⠀⠀⠀⠀⠀⠀⠀⠀⠀⠀⠀⠀</a:t>
            </a:r>
            <a:br/>
            <a:r>
              <a:t>⠀⠀⠀⠀⠀⠀⠀⠀⠀⠀⠀⣿⣿⣿⣿⣿⣿⣿⣿⣿⣕⣿⣿⣿⣿⣿⣿⣿⣿⣿⣿⣿⣿⣿⣿⣿⣿⣿⣿⣿⣿⣿⣿⣿⣿⣿⣿⣿⣿⣿⣿⣿⣿⣿⣯⣿⣿⣿⣿⣿⣿⣿⣹⣿⣿⣿⣧⢕⢕⠀⠀⠀⠀⠀⠀⠀⠀⠀⠀⠀⠀</a:t>
            </a:r>
            <a:br/>
            <a:r>
              <a:t>⠀⠀⠀⠀⠀⠀⠀⠀⠀⠀⠀⣾⣿⣿⣿⣿⣿⣿⣿⣿⣿⣿⣿⣿⣿⣿⣿⣿⣿⣿⣿⣿⣿⣿⣿⣿⣿⣿⣿⣿⣿⣿⣿⣿⣿⣿⣿⣿⣿⣿⣟⣟⣟⣟⣿⣿⣿⣿⣿⣿⣿⣿⡏⣿⣿⣿⣿⢕⢕⠀⠀⠀⠀⠀⠀⠀⠀⠀⠀⠀⠀</a:t>
            </a:r>
            <a:br/>
            <a:r>
              <a:t>⠀⠀⠀⠀⠀⠀⠀⠀⠀⠀⠀⣟⣟⣿⣿⣿⣿⣿⣿⣿⣿⣿⣿⣿⣿⣿⣻⣿⣿⣿⣿⣿⣿⣿⣿⣿⣿⣿⣿⣿⣿⣿⣿⣿⣿⣿⣿⣿⣿⣿⣿⣿⣿⣿⣿⣷⣷⣿⣿⣿⣿⣿⣷⢸⣿⢿⢷⢕⢕⠀⠀⠀⠀⠀⠀⠀⠀⠀⠀⠀⠀</a:t>
            </a:r>
            <a:br/>
            <a:r>
              <a:t>⠀⠀⠀⠀⠀⠀⠀⠀⠀⠀⠀⣿⣿⣿⣿⣿⣿⣿⣿⣿⣿⣿⣿⣿⣿⣿⣿⣿⣿⣿⣿⣿⣿⡿⢿⢟⢝⢕⢝⢻⣿⡿⢿⣿⣿⣿⣿⣿⣿⣿⣿⣿⣿⣿⣿⣿⣿⣿⣿⣿⣿⣿⣿⢸⣯⣽⣽⢕⢕⠀⠀⠀⠀⠀⠀⠀⠀⠀⠀⠀⠀</a:t>
            </a:r>
            <a:br/>
            <a:r>
              <a:t>⠀⠀⠀⠀⠀⠀⠀⠀⠀⠀⠀⣿⣿⣿⣿⣿⣿⣿⣿⣿⣿⣿⣿⣿⣿⣿⣿⣿⣿⢿⢟⢏⢕⢕⢕⢕⢕⢕⢕⢕⢜⢇⢕⢕⢝⢟⢟⢻⣿⣿⣿⣿⣿⣿⣿⣿⣿⣿⣿⣿⣿⣿⣿⡕⢏⢱⢕⢕⢕⠀⠀⠀⠀⠀⠀⠀⠀⠀⠀⠀⠀</a:t>
            </a:r>
            <a:br/>
            <a:r>
              <a:t>⠀⠀⠀⠀⠀⠀⠀⠀⠀⠀⠀⠛⠛⠛⠛⠛⠛⠛⠛⠛⠛⠛⠛⠛⠛⠛⠛⠛⠃⠑⠑⠑⠑⠑⠑⠑⠑⠑⠑⠑⠑⠑⠑⠑⠑⠑⠑⠑⠛⠛⠛⠛⠛⠛⠛⠛⠛⠛⠛⠛⠛⠛⠛⠑⠛⠑⠑⠑⠑⠀⠀⠀⠀⠀⠀⠀⠀⠀⠀⠀⠀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⠀⠀⠀⠀⠀⠀⠀⠀⠀⠀⠀⣿⣿⣿⣿⣿⣿⣿⣿⣿⣿⣿⣿⣿⣿⣿⣿⣿⣿⣿⣿⣿⣿⣿⣿⣿⣿⣿⣿⣿⣿⣿⣯⢝⢕⢕⢕⢕⢕⢕⢕⢕⢕⢕⢕⢕⢕⢕⢕⢕⢕⢕⢕⢕⢕⢕⢕⢕⢕⠀⠀⠀⠀⠀⠀⠀⠀⠀⠀⠀⠀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⠀⠀⠀⠀⠀⠀⠀⠀⠀⠀⠀⣿⣿⣿⣿⣿⣿⣿⣿⣿⣿⣿⣿⣿⣿⣿⣿⣿⣿⣿⣿⣿⣿⣿⣿⣿⣿⣿⣿⣿⣿⣯⣵⡕⢕⢕⢕⢕⢕⢕⢕⢕⢕⢕⢕⢕⢕⢕⢕⢕⢕⢕⢕⢕⢕⢕⢕⢕⢕⠀⠀⠀⠀⠀⠀⠀⠀⠀⠀⠀⠀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⠀⠀⠀⠀⠀⠀⠀⠀⠀⠀⠀⣿⣿⣿⣿⣿⣿⣿⣿⣿⣿⣿⣿⣿⣿⣿⣿⣿⣿⣿⣿⣿⣿⣿⣿⣿⣿⣿⣿⣿⣿⣿⣿⣿⣿⣿⢟⢇⢕⢕⢕⢕⢕⢕⢕⢕⢕⢕⢕⢕⢕⢕⢕⢕⢕⢕⢕⢕⢕⠀⠀⠀⠀⠀⠀⠀⠀⠀⠀⠀⠀</a:t>
            </a:r>
            <a:br/>
            <a:r>
              <a:t>⠀⠀⠀⠀⠀⠀⠀⠀⠀⠀⠀⢿⣿⣿⣿⣿⣿⣿⣿⣿⣿⣿⣿⣿⣿⣿⣿⣿⣿⣿⣿⣿⣿⣿⣿⣿⣿⣿⣿⣿⣿⣿⣿⣿⣿⣿⣿⣷⡕⢕⢕⢕⢕⢕⢕⢕⢕⢕⢕⢕⢕⢕⢕⢕⢕⢕⢕⢕⢕⠀⠀⠀⠀⠀⠀⠀⠀⠀⠀⠀⠀</a:t>
            </a:r>
            <a:br/>
            <a:r>
              <a:t>⠀⠀⠀⠀⠀⠀⠀⠀⠀⠀⠀⢕⢻⣿⣿⣿⣿⣿⣿⣿⣿⣿⣿⣿⣿⣿⣿⣿⣿⣿⣿⣿⣿⣿⣿⣿⣿⣿⣿⣿⣿⣿⣿⣿⣿⣿⣿⣿⣿⣧⢕⢕⢕⢕⢕⢕⢕⢕⢕⢕⢕⢕⢕⢕⢕⢕⢕⢕⢕⠀⠀⠀⠀⠀⠀⠀⠀⠀⠀⠀⠀</a:t>
            </a:r>
            <a:br/>
            <a:r>
              <a:t>⠀⠀⠀⠀⠀⠀⠀⠀⠀⠀⠀⢕⢱⣾⣿⣽⣿⣿⣿⣿⣿⣿⣿⣿⣿⣿⣿⣿⣿⣿⣿⣿⣿⣿⣿⣿⣿⣿⣿⣿⣿⣿⣿⣿⣿⣿⣿⣿⣿⣧⢱⢵⣕⡕⢕⢕⢕⢕⢕⢕⢕⢕⢕⢕⢕⢕⢕⢕⢕⠀⠀⠀⠀⠀⠀⠀⠀⠀⠀⠀⠀</a:t>
            </a:r>
            <a:br/>
            <a:r>
              <a:t>⠀⠀⠀⠀⠀⠀⠀⠀⠀⠀⠀⢱⣼⣿⣿⣿⣿⣿⣿⣿⣿⣿⣿⣿⣿⣿⣿⣿⣿⣿⣿⣿⣿⣿⣿⣿⣿⣿⣿⣿⣿⣿⣿⣿⣿⣿⣿⣿⣿⣿⣿⢟⢟⢿⢕⢕⢕⢕⢕⢕⢕⢕⢕⢕⢕⢕⢕⢕⢕⠀⠀⠀⠀⠀⠀⠀⠀⠀⠀⠀⠀</a:t>
            </a:r>
            <a:br/>
            <a:r>
              <a:t>⠀⠀⠀⠀⠀⠀⠀⠀⠀⠀⠀⢕⢾⣿⣿⣿⣿⣿⣿⣿⣿⣿⣿⣿⣿⣿⣿⣿⣿⣿⣿⣿⣿⣿⣿⣿⣿⣿⣿⣿⣿⣿⣿⣿⣿⣿⣿⣿⣿⣿⣏⣵⣿⣿⣷⣵⣵⣵⣵⢕⢕⢕⢕⢕⢕⢕⢕⢕⢕⠀⠀⠀⠀⠀⠀⠀⠀⠀⠀⠀⠀</a:t>
            </a:r>
            <a:br/>
            <a:r>
              <a:t>⠀⠀⠀⠀⠀⠀⠀⠀⠀⠀⠀⢕⢸⣿⣿⣿⣿⢿⣿⣿⣿⣿⡿⣿⣿⣿⣿⣿⣿⣿⣿⣿⣿⣿⣿⣿⣿⣿⣿⣿⣿⣿⣿⣿⣿⣿⣿⣿⣿⡿⢏⢿⣿⣿⣿⣿⣿⡟⢕⢕⢕⢕⢕⢕⢕⢕⢕⣕⢱⠀⠀⠀⠀⠀⠀⠀⠀⠀⠀⠀⠀</a:t>
            </a:r>
            <a:br/>
            <a:r>
              <a:t>⠀⠀⠀⠀⠀⠀⠀⠀⠀⠀⠀⢕⢸⣿⣿⣿⢜⢝⢕⢜⣿⣟⡽⢪⢽⣿⣿⣿⣿⣿⣿⣿⣿⣿⣿⣿⣿⣿⣿⣿⣿⣿⣿⣿⣿⣿⣿⣿⡝⢕⢕⢜⡿⡏⢎⣇⣕⣵⣵⣕⡕⢕⢕⢕⢕⢕⢕⡽⢿⠀⠀⠀⠀⠀⠀⠀⠀⠀⠀⠀⠀</a:t>
            </a:r>
            <a:br/>
            <a:r>
              <a:t>⠀⠀⠀⠀⠀⠀⠀⠀⠀⠀⠀⢱⣿⣿⣿⣿⡷⣿⣿⣿⣿⣗⡎⢜⢼⣿⣿⣿⣿⣿⣿⣿⣿⣿⣿⣿⣿⣿⣿⣿⣿⣿⣿⣿⣿⣿⣾⣿⡷⢕⢕⢕⢕⢷⢿⡿⡿⣿⣿⡿⣯⣕⢕⢕⢸⢕⢜⢜⢝⠀⠀⠀⠀⠀⠀⠀⠀⠀⠀⠀⠀</a:t>
            </a:r>
            <a:br/>
            <a:r>
              <a:t>⠀⠀⠀⠀⠀⠀⠀⠀⠀⠀⠀⢸⣿⣿⣿⣿⢇⢿⣿⣿⣿⣻⣏⢵⣿⣿⣿⣿⣿⣿⣿⣿⣿⣿⣿⣿⣿⣿⣿⣿⣿⣿⣿⣿⣿⣿⢟⣿⣷⢕⢕⢕⢕⢕⢕⣇⡳⣿⣿⣿⣿⣿⣿⡇⢵⡵⢱⣗⣼⠀⠀⠀⠀⠀⠀⠀⠀⠀⠀⠀⠀</a:t>
            </a:r>
            <a:br/>
            <a:r>
              <a:t>⠀⠀⠀⠀⠀⠀⠀⠀⠀⠀⠀⣼⣿⣿⣿⣿⡕⢸⣿⣿⣿⡝⢽⢫⢻⣿⣿⣿⣿⣿⣿⣿⣿⣿⣿⣿⣾⣿⣿⣷⣿⣾⣷⣷⣾⣾⣿⣿⣿⢕⢕⢕⢕⢕⢹⣿⣿⣿⣿⣿⣿⣿⣿⣿⣿⣿⣿⣿⣿⠀⠀⠀⠀⠀⠀⠀⠀⠀⠀⠀⠀</a:t>
            </a:r>
            <a:br/>
            <a:r>
              <a:t>⠀⠀⠀⠀⠀⠀⠀⠀⠀⠀⠀⣿⣿⣿⣿⣿⡇⢸⣿⣿⣿⡇⢝⡕⢕⢹⣿⣿⣿⣿⣿⣿⣿⣿⣿⣿⣿⣿⣿⣿⣿⣿⣿⣿⣿⣿⣿⣿⣿⣵⣕⣕⡕⢕⣿⣿⣿⣿⣿⣿⣿⣿⣿⣿⣿⣿⣿⣿⣿⠀⠀⠀⠀⠀⠀⠀⠀⠀⠀⠀⠀</a:t>
            </a:r>
            <a:br/>
            <a:r>
              <a:t>⠀⠀⠀⠀⠀⠀⠀⠀⠀⠀⠀⣿⣿⣿⣿⣿⡇⢸⣿⣿⣿⡇⢕⣧⢕⢸⣿⣿⣿⣿⣿⣿⣿⣿⣿⣿⣿⣿⣿⣿⣿⣿⣿⣿⣿⣿⣿⣿⣿⣿⣿⣿⣿⣿⣿⣿⣿⣿⣿⣿⣿⣿⣿⣿⣿⣿⣿⣿⣿⠀⠀⠀⠀⠀⠀⠀⠀⠀⠀⠀⠀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⠀⠀⠀⠀⠀⠀⠀⠀⠀⠀⠀⣿⣿⣿⣿⡿⢕⢜⣿⣿⣿⡇⢕⣼⡕⢸⣿⣿⣿⣿⣿⣿⣿⣿⣿⣿⣿⣿⣿⣿⣿⣿⣿⣿⣿⣿⣿⣿⣿⣿⣿⣿⣿⣿⣿⣿⣿⣿⣿⣿⣿⣿⢻⣿⣿⣿⣿⣿⢸⠀⠀⠀⠀⠀⠀⠀⠀⠀⠀⠀⠀</a:t>
            </a:r>
            <a:br/>
            <a:r>
              <a:t>⠀⠀⠀⠀⠀⠀⠀⠀⠀⠀⠀⣿⣿⣿⣿⣿⡇⢱⣿⣿⡟⢕⣱⣿⢕⢸⣿⣿⣿⣿⣿⣿⣿⣿⣿⣿⣿⣿⣿⣿⣿⣿⣿⣿⣿⣿⣿⣿⣿⣿⣿⣿⣿⣿⣿⣿⣿⣿⣿⣿⣿⣿⡏⣿⣿⣿⣿⣿⢸⠀⠀⠀⠀⠀⠀⠀⠀⠀⠀⠀⠀</a:t>
            </a:r>
            <a:br/>
            <a:r>
              <a:t>⠀⠀⠀⠀⠀⠀⠀⠀⠀⠀⠀⣟⣏⣻⣿⣿⣿⣿⣿⣿⣇⣱⣿⣿⣇⣸⣿⣿⣿⣿⣿⣿⣿⣿⣿⣿⣿⣿⣿⣿⣿⣿⣿⣿⣿⣿⣿⣿⣿⣿⣿⣿⣿⣿⣽⣿⣿⣿⣿⣿⣿⣿⣿⢹⣿⣿⣿⣿⢸⠀⠀⠀⠀⠀⠀⠀⠀⠀⠀⠀⠀</a:t>
            </a:r>
            <a:br/>
            <a:r>
              <a:t>⠀⠀⠀⠀⠀⠀⠀⠀⠀⠀⠀⣗⢕⢾⣿⣿⣿⣿⣿⣿⣿⣿⣿⣿⣿⢿⣿⣿⣿⣿⣿⣿⣿⣿⣿⣿⣿⣿⣿⣿⣿⣿⣿⣿⣿⣿⣿⣿⣿⣟⢟⢝⣟⣟⣻⣿⣿⣿⣿⣿⣿⣿⣿⡏⣿⣿⣿⣿⡕⠀⠀⠀⠀⠀⠀⠀⠀⠀⠀⠀⠀</a:t>
            </a:r>
            <a:br/>
            <a:r>
              <a:t>⠀⠀⠀⠀⠀⠀⠀⠀⠀⠀⠀⢟⣗⣞⣟⣿⣿⣿⣿⡿⢿⣿⣿⣿⣿⣮⣿⣿⣿⣿⣿⣿⣿⣿⣿⣿⣿⣿⣿⣿⣿⣿⣿⣿⣿⣿⣿⣿⣿⣿⣿⣿⣿⣿⣿⣿⣿⣿⣿⣿⣿⣿⣿⣇⢻⡿⢿⢿⢇⠀⠀⠀⠀⠀⠀⠀⠀⠀⠀⠀⠀</a:t>
            </a:r>
            <a:br/>
            <a:r>
              <a:t>⠀⠀⠀⠀⠀⠀⠀⠀⠀⠀⠀⣾⣿⣿⣿⣿⣿⣿⣿⣷⣾⣿⣿⣿⣿⣿⣿⣿⣿⣿⣿⣿⣿⣿⣿⣿⣿⣿⣿⣿⣿⣿⣿⣿⣿⣿⣿⣿⣿⣿⣿⣿⣿⣿⣿⣿⣿⣿⣿⣿⣿⣿⣿⣿⢱⣿⣽⣽⡕⠀⠀⠀⠀⠀⠀⠀⠀⠀⠀⠀⠀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⠀⠀⠀⠀⠀⠀⠀⠀⠀⠀⠀⣿⣿⣿⣿⣿⣿⣿⣿⣿⣿⣿⣿⣿⣿⣿⣿⣿⣿⣿⣿⣿⣿⣿⣿⣿⣿⣿⣿⣿⣿⣿⣿⣿⣿⣿⣿⣿⣿⣿⣿⣿⣿⣿⣿⣿⣿⣿⣿⣿⣿⣿⣿⣿⢕⢟⢕⢰⢷⠀⠀⠀⠀⠀⠀⠀⠀⠀⠀⠀⠀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⠀⠀⠀⠀⠀⠀⠀⠀⠀⠀⠀⠛⠛⠛⠛⠛⠛⠛⠛⠛⠛⠛⠛⠛⠛⠛⠛⠛⠛⠛⠛⠛⠛⠛⠛⠛⠛⠛⠛⠛⠛⠛⠛⠛⠛⠛⠛⠛⠛⠛⠛⠛⠛⠛⠛⠛⠛⠛⠛⠛⠛⠛⠛⠛⠑⠛⠑⠑⠑⠀⠀⠀⠀⠀⠀⠀⠀⠀⠀⠀⠀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⠀⠀⠀⠀⠀⠀⠀⠀⠀⠀⠀⣿⣿⣿⣿⣿⣿⣿⣿⣿⣿⣿⣿⣿⣿⣿⣿⣿⣿⣿⣿⣿⣿⣿⣿⣿⣿⣿⣿⣿⣿⣿⣿⢏⢕⢕⢕⢕⢕⢕⢕⢕⢕⢕⢕⢕⢕⢕⢕⢕⢕⢕⢕⢕⢕⢕⢕⢕⢕⠀⠀⠀⠀⠀⠀⠀⠀⠀⠀⠀⠀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⠀⠀⠀⠀⠀⠀⠀⠀⠀⠀⠀⣿⣿⣿⣿⣿⣿⣿⣿⣿⣿⣿⣿⣿⣿⣿⣿⣿⣿⣿⣿⣿⣿⣿⣿⣿⣿⣿⣿⣿⣿⣿⣧⡕⣕⣕⡕⢕⢕⢕⢕⢕⢕⢕⢕⢕⢕⢕⢕⢕⢕⢕⢕⢕⢕⢕⢕⢕⢕⠀⠀⠀⠀⠀⠀⠀⠀⠀⠀⠀⠀</a:t>
            </a:r>
            <a:br/>
            <a:r>
              <a:t>⠀⠀⠀⠀⠀⠀⠀⠀⠀⠀⠀⢹⣿⣿⣿⣿⣿⣿⣿⣿⣿⣿⣿⣿⣿⣿⣿⣿⣿⣿⣿⣿⣿⣿⣿⣿⣿⣿⣿⣿⣿⣿⣿⣿⣿⣿⢟⢕⢕⢕⢕⢕⢕⢕⢕⢕⢕⢕⢕⢕⢕⢕⢕⢕⢕⢕⢕⢕⢕⠀⠀⠀⠀⠀⠀⠀⠀⠀⠀⠀⠀</a:t>
            </a:r>
            <a:br/>
            <a:r>
              <a:t>⠀⠀⠀⠀⠀⠀⠀⠀⠀⠀⠀⢕⢝⢻⣿⣿⣿⣿⣿⣿⣿⣿⣿⣿⣿⣿⣿⣿⣿⣿⣿⣿⣿⣿⣿⣿⣿⣿⣿⣿⣿⣿⣿⣿⣿⣿⣿⣷⡕⢕⢕⢕⢕⢕⢕⢕⢕⢕⢕⢕⢕⢕⢕⢕⢕⢕⢕⢕⢕⠀⠀⠀⠀⠀⠀⠀⠀⠀⠀⠀⠀</a:t>
            </a:r>
            <a:br/>
            <a:r>
              <a:t>⠀⠀⠀⠀⠀⠀⠀⠀⠀⠀⠀⣕⡕⢜⣿⣿⣿⣿⣿⣿⣿⣿⣿⣿⣿⣿⣿⣿⣿⣿⣿⣿⣿⣿⣿⣿⣿⣿⣿⣿⣿⣿⣿⣿⣿⣿⣿⣿⣿⣧⡕⢕⢕⢕⢕⢕⢕⢕⢕⢕⢕⢕⢕⢕⢕⢕⢕⢕⢕⠀⠀⠀⠀⠀⠀⠀⠀⠀⠀⠀⠀</a:t>
            </a:r>
            <a:br/>
            <a:r>
              <a:t>⠀⠀⠀⠀⠀⠀⠀⠀⠀⠀⠀⢱⢜⢸⣿⣿⣷⣿⣿⣿⣿⣿⣿⣿⣿⣿⣿⣿⣿⣿⣿⣿⣿⣿⣿⣿⣿⣿⣿⣿⣿⣿⣿⣿⣿⣿⣿⣿⣿⣧⣵⣕⣕⢕⢕⢕⢕⢕⢕⢕⢕⢕⢕⢕⢕⢕⢕⢕⢕⠀⠀⠀⠀⠀⠀⠀⠀⠀⠀⠀⠀</a:t>
            </a:r>
            <a:br/>
            <a:r>
              <a:t>⠀⠀⠀⠀⠀⠀⠀⠀⠀⠀⠀⢸⢜⣷⣿⣿⣿⣿⣿⣿⣿⣿⣿⣿⣿⣿⣿⣿⣿⣿⣿⣿⣿⣿⣿⣿⣿⣿⣿⣿⣿⣿⣿⣿⣿⣿⣿⣿⣿⣷⢿⢟⣟⣧⢕⢕⢕⢕⢕⢕⢕⢕⢕⢕⢕⢕⢕⢕⢕⠀⠀⠀⠀⠀⠀⠀⠀⠀⠀⠀⠀</a:t>
            </a:r>
            <a:br/>
            <a:r>
              <a:t>⠀⠀⠀⠀⠀⠀⠀⠀⠀⠀⠀⢜⢕⢗⣿⣿⣿⣿⣿⣿⣿⣿⣿⣿⣿⣿⣿⣿⣿⣿⣿⣿⣿⣿⣿⣿⣿⣿⣿⣿⣿⣿⣿⣿⣿⣿⣿⣿⣿⣿⣇⣼⣿⣿⣧⣵⣵⣧⣕⢕⢕⢕⢕⢕⢕⢕⢕⢕⢕⠀⠀⠀⠀⠀⠀⠀⠀⠀⠀⠀⠀</a:t>
            </a:r>
            <a:br/>
            <a:r>
              <a:t>⠀⠀⠀⠀⠀⠀⠀⠀⠀⠀⠀⢕⢕⢕⣿⣿⣿⡿⣿⣿⣿⣿⢟⣿⣿⣿⣿⣿⣿⣿⣿⣿⣿⣿⣿⣿⣿⣿⣿⣿⣿⣿⣿⣿⣿⣿⣿⣿⣽⢿⢏⢿⣿⣿⢿⣿⡿⢏⡕⢕⢕⢕⢕⢕⢕⢕⢱⣝⣵⠀⠀⠀⠀⠀⠀⠀⠀⠀⠀⠀⠀</a:t>
            </a:r>
            <a:br/>
            <a:r>
              <a:t>⠀⠀⠀⠀⠀⠀⠀⠀⠀⠀⠀⢕⢕⢕⣿⣿⣿⡱⡏⡝⢜⣿⣟⢕⣻⣿⣿⣿⣿⣿⣿⣿⣿⣿⣿⣿⣿⣿⣿⣿⣿⣿⣿⣿⣿⣿⣿⣿⡇⢕⢕⢜⡟⡟⢕⣇⣕⣵⣵⣵⡕⢕⢕⢕⡇⢕⢜⢿⣿⠀⠀⠀⠀⠀⠀⠀⠀⠀⠀⠀⠀</a:t>
            </a:r>
            <a:br/>
            <a:r>
              <a:t>⠀⠀⠀⠀⠀⠀⠀⠀⠀⠀⠀⣷⣷⣿⣿⣿⣿⡇⣿⣿⣿⣼⡽⡕⢸⣿⣿⣿⣿⣿⣿⣿⣿⣿⣿⣿⣿⣿⣿⣿⣿⣿⣿⣿⣿⣿⣿⣿⡧⢕⢕⢕⢕⣧⣼⡟⢟⣿⣿⣿⣧⣕⡕⢕⢇⢕⢜⢕⢕⠀⠀⠀⠀⠀⠀⠀⠀⠀⠀⠀⠀</a:t>
            </a:r>
            <a:br/>
            <a:r>
              <a:t>⠀⠀⠀⠀⠀⠀⠀⠀⠀⠀⠀⣸⣹⣿⣿⣿⣿⡇⢹⣿⣿⣿⣳⡳⣾⣿⣿⣿⣿⣿⣿⣿⣿⣿⣿⣿⣿⣿⣿⣿⣿⣿⣿⣿⡿⣟⣻⣿⣧⢕⢕⢕⢕⢝⢕⡏⣾⣿⣿⣿⣿⣿⣿⣕⣵⣵⣱⣼⣵⠀⠀⠀⠀⠀⠀⠀⠀⠀⠀⠀⠀</a:t>
            </a:r>
            <a:br/>
            <a:r>
              <a:t>⠀⠀⠀⠀⠀⠀⠀⠀⠀⠀⠀⢿⣿⣿⣿⣿⣿⡇⢜⣿⣿⡱⢾⢕⢯⣿⣿⣿⣿⣿⣿⣿⣿⣿⣿⣿⣷⣷⣷⣷⣿⣿⣿⣿⣿⣿⣿⣿⣷⢕⢕⢕⢕⢕⢻⣿⣿⣿⣿⣿⣿⣿⣿⣿⣿⣿⣿⣿⣿⠀⠀⠀⠀⠀⠀⠀⠀⠀⠀⠀⠀</a:t>
            </a:r>
            <a:br/>
            <a:r>
              <a:t>⠀⠀⠀⠀⠀⠀⠀⠀⠀⠀⠀⣿⣾⣿⣿⣿⣿⡇⢜⣿⣿⢵⢕⡕⢕⢸⣿⣿⣿⣿⣿⣿⣿⣿⣿⣿⣿⣿⣿⣿⣿⣿⣿⣿⣿⣿⣿⣿⣿⣵⣵⣕⣕⡕⣾⣿⣿⣿⣿⣿⣿⣿⣿⣿⣿⣿⣿⣿⣿⠀⠀⠀⠀⠀⠀⠀⠀⠀⠀⠀⠀</a:t>
            </a:r>
            <a:br/>
            <a:r>
              <a:t>⠀⠀⠀⠀⠀⠀⠀⠀⠀⠀⠀⣿⣿⣿⣿⣿⣿⡇⢕⣿⣿⡇⢕⡇⢕⢸⣿⣿⣿⣿⣿⣿⣿⣿⣿⣿⣿⣿⣿⣿⣿⣿⣿⣿⣿⣿⣿⣿⣿⣿⣿⣿⣿⣿⣿⣿⣿⣿⣿⣿⣿⣿⣿⣿⣿⣿⣿⣿⣿⠀⠀⠀⠀⠀⠀⠀⠀⠀⠀⠀⠀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⠀⠀⠀⠀⠀⠀⠀⠀⠀⠀⠀⣿⣿⣿⣿⣿⣟⡇⢕⣿⣿⡇⢕⣿⢕⢸⣿⣿⣿⣿⣿⣿⣿⣿⣿⣿⣿⣿⣿⣿⣿⣿⣿⣿⣿⣿⣿⣿⣿⣿⣿⣿⣿⣿⣿⣿⣿⣿⣿⣿⣿⣿⡟⣿⣿⣿⣿⣿⡇⠀⠀⠀⠀⠀⠀⠀⠀⠀⠀⠀⠀</a:t>
            </a:r>
            <a:br/>
            <a:r>
              <a:t>⠀⠀⠀⠀⠀⠀⠀⠀⠀⠀⠀⣿⣿⣿⣿⣿⣿⣕⣕⣿⡟⢕⣼⣿⢕⢸⣿⣿⣿⣿⣿⣿⣿⣿⣿⣿⣿⣿⣿⣿⣿⣿⣿⣿⣿⣿⣿⣿⣿⣿⣿⣿⣿⣿⣿⣿⣿⣿⣿⣿⣿⣿⣷⢻⣿⣿⣿⣿⡇⠀⠀⠀⠀⠀⠀⠀⠀⠀⠀⠀⠀</a:t>
            </a:r>
            <a:br/>
            <a:r>
              <a:t>⠀⠀⠀⠀⠀⠀⠀⠀⠀⠀⠀⣿⣿⣝⣹⣿⣿⣿⣿⣿⣕⣸⣿⣿⣵⣼⣿⣿⣿⣿⣿⣿⣿⣿⣿⣿⣿⣿⣿⣿⣿⣿⣿⣿⣿⣿⣿⣿⣿⣿⣿⣿⣿⣿⣿⣿⣿⣿⣿⣿⣿⣿⣿⡾⣿⣿⣿⣿⡇⠀⠀⠀⠀⠀⠀⠀⠀⠀⠀⠀⠀</a:t>
            </a:r>
            <a:br/>
            <a:r>
              <a:t>⠀⠀⠀⠀⠀⠀⠀⠀⠀⠀⠀⣿⣷⢗⢞⣿⣿⣿⣿⣿⣿⣿⣿⣿⢿⣿⣿⣿⣿⣿⣿⣿⣿⣿⣿⣿⣿⣿⣿⣿⣿⣿⣿⣿⣿⣿⣿⣿⣿⣟⢟⢽⣝⣟⣻⣿⣿⣿⣿⣿⣿⣿⣿⣷⢻⣿⣿⣿⡇⠀⠀⠀⠀⠀⠀⠀⠀⠀⠀⠀⠀</a:t>
            </a:r>
            <a:br/>
            <a:r>
              <a:t>⠀⠀⠀⠀⠀⠀⠀⠀⠀⠀⠀⡿⢟⣕⣜⣝⣻⣽⣿⡿⢿⣿⣿⣿⣷⣯⣿⣿⣿⣿⣿⣿⣿⣿⣿⣿⣿⣿⣿⣿⣿⣿⣿⣿⣿⣿⣿⣿⣿⣿⣿⣿⣿⣿⣿⣿⣿⣿⣿⣿⣿⣿⣿⣿⢜⣿⢿⢿⢇⠀⠀⠀⠀⠀⠀⠀⠀⠀⠀⠀⠀</a:t>
            </a:r>
            <a:br/>
            <a:r>
              <a:t>⠀⠀⠀⠀⠀⠀⠀⠀⠀⠀⠀⣷⣷⣿⣿⣿⣿⣿⣿⣿⣾⣿⣿⣿⣿⣿⣿⣿⣿⣿⣿⣿⣿⣿⣿⣿⣿⣿⣿⣿⣿⣿⣿⣿⣿⣿⣿⣿⣿⣿⣿⣿⣿⣿⣿⣿⣿⣿⣿⣿⣿⣿⣿⣿⡇⣾⣯⣽⣽⠀⠀⠀⠀⠀⠀⠀⠀⠀⠀⠀⠀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⠀⠀⠀⠀⠀⠀⠀⠀⠀⠀⠀⣿⣿⣿⣿⣿⣿⣿⣿⣿⣿⣿⣿⣿⣿⣿⣿⣿⣿⣿⣿⣿⣿⣿⣿⣿⣿⣿⣿⣿⣿⣿⣿⣿⣿⣿⣿⣿⣿⣿⣿⣿⣿⣿⣿⣿⣿⣿⣿⣿⣿⣿⣿⣿⡇⢚⢇⢱⢷⠀⠀⠀⠀⠀⠀⠀⠀⠀⠀⠀⠀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⠀⠀⠀⠀⠀⠀⠀⠀⠀⠀⠀⠛⠛⠛⠛⠛⠛⠛⠛⠛⠛⠛⠛⠛⠛⠛⠛⠛⠛⠛⠛⠛⠛⠛⠛⠛⠛⠛⠛⠛⠛⠛⠛⠛⠛⠛⠛⠛⠛⠛⠛⠛⠛⠛⠛⠛⠛⠛⠛⠛⠛⠛⠛⠛⠃⠙⠃⠓⠃⠀⠀⠀⠀⠀⠀⠀⠀⠀⠀⠀⠀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⠀⠀⠀⠀⠀⠀⠀⠀⠀⠀⠀⣿⣿⣿⣿⣿⣿⣿⣿⣿⣿⣿⣿⣿⣿⣿⣿⣿⣿⣿⣿⣿⣿⣿⣿⣿⣿⣿⣿⣿⣿⣿⣿⣿⣿⣿⣿⣿⣿⣿⣿⢹⣿⣿⣿⢿⣿⣿⣿⣿⣿⣿⣿⣿⣿⣿⣿⣿⣿⠀⠀⠀⠀⠀⠀⠀⠀⠀⠀⠀⠀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⠀⠀⠀⠀⠀⠀⠀⠀⠀⠀⠀⣿⣿⣿⣿⣿⣿⣿⣿⣿⣿⣿⣿⣿⣿⣿⣿⣿⣿⣿⣿⣿⣿⣿⣿⣿⣿⣿⣿⣿⣿⣿⣿⣿⣿⣿⣿⣿⣿⣿⡗⢕⢞⣿⣿⢜⣿⣿⣿⣿⣿⣿⣿⣿⣿⣿⣿⣿⣿⠀⠀⠀⠀⠀⠀⠀⠀⠀⠀⠀⠀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⠀⠀⠀⠀⠀⠀⠀⠀⠀⠀⠀⣿⣿⣿⣿⣿⣿⣿⣿⣿⣿⣿⣿⣿⣿⣿⣿⣿⣿⣿⣿⣿⣿⣿⣿⣿⣿⣿⣿⣿⣿⣿⣿⣿⣿⣿⣿⣿⣿⢿⢕⢕⢕⣿⣇⣵⢝⢝⢿⣿⣿⣿⣿⣿⣿⣿⣿⣿⣿⠀⠀⠀⠀⠀⠀⠀⠀⠀⠀⠀⠀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⠀⠀⠀⠀⠀⠀⠀⠀⠀⠀⠀⣿⣿⣿⣿⣿⣿⣿⣿⣿⣿⣿⣿⣿⣿⣿⣿⣿⣿⣿⣿⣿⣿⣿⣿⣿⣿⣿⣿⣿⣿⣿⣿⣿⣿⣿⣿⣿⣷⣏⣵⢕⣸⣿⡿⢕⢕⢕⢕⢿⣿⣿⣿⣿⣿⣿⣿⣿⣿⠀⠀⠀⠀⠀⠀⠀⠀⠀⠀⠀⠀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⠀⠀⠀⠀⠀⠀⠀⠀⠀⠀⠀⣿⣿⣿⣿⣿⣿⣿⣿⣿⣿⣿⣿⣿⣿⣿⣿⣿⣿⣿⣿⣿⣿⣿⣿⣿⣿⣿⣿⣿⣿⣿⣿⣿⣿⣿⣿⣿⣿⡿⣟⣽⡿⢟⢕⢕⢕⢕⢕⢜⢿⣿⣿⣿⣿⣿⣿⣿⣿⠀⠀⠀⠀⠀⠀⠀⠀⠀⠀⠀⠀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⠀⠀⠀⠀⠀⠀⠀⠀⠀⠀⠀⣿⣿⣿⣿⣿⣿⣿⣿⣿⣿⣿⣿⣿⣿⣿⣿⣿⣿⣿⣿⣿⣿⣿⣿⣿⣿⣿⣿⣿⣿⣿⣿⣿⣿⣿⣿⡟⢏⢞⣹⣟⣜⢕⢕⢕⢕⢕⢕⢕⢸⣿⣿⣿⣿⣿⣿⣿⣿⠀⠀⠀⠀⠀⠀⠀⠀⠀⠀⠀⠀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⠀⠀⠀⠀⠀⠀⠀⠀⠀⠀⠀⣿⣿⣿⣿⣿⣿⣿⣿⣿⣿⣿⣿⣿⣿⣿⣿⣿⣿⣿⣿⣿⣿⣿⣿⣿⣿⣿⣿⣿⣿⣿⣿⣿⣿⣿⣿⣷⣿⣿⣿⣿⢇⢕⢕⢕⢕⢕⢕⢕⣸⣿⣿⣿⣿⣿⣿⣿⣿⠀⠀⠀⠀⠀⠀⠀⠀⠀⠀⠀⠀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⠀⠀⠀⠀⠀⠀⠀⠀⠀⠀⠀⣿⣿⣿⣿⣿⣿⣿⣿⣿⣿⣿⣿⣿⣿⣿⣿⣿⣿⣿⣿⣿⣿⣿⣿⣿⣿⣿⣿⣿⣿⣿⣿⣿⣿⣿⣿⣾⣿⣿⣿⢇⢕⢕⢕⢕⢕⢕⡱⢱⣿⣿⣿⣿⣿⣿⣿⣿⣿⠀⠀⠀⠀⠀⠀⠀⠀⠀⠀⠀⠀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⠀⠀⠀⠀⠀⠀⠀⠀⠀⠀⠀⣿⣿⣿⣿⣿⣿⣿⣿⣿⣿⣿⣿⣿⣿⣿⣿⣿⣿⣿⣿⣿⣿⣿⣿⣿⣿⣿⣿⣿⣿⣿⣿⣿⣿⣿⣿⣿⣿⣿⢇⢕⢕⢕⢕⢕⢕⢕⣱⣷⣿⣿⣿⣿⣿⣿⣿⣿⣿⠀⠀⠀⠀⠀⠀⠀⠀⠀⠀⠀⠀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⠀⠀⠀⠀⠀⠀⠀⠀⠀⠀⠀⣿⣿⣿⣿⣿⣿⣿⣿⣿⣿⣿⣿⣿⣿⣿⣿⣿⣿⣿⣿⣿⣿⣿⣿⣿⣿⣿⣿⣿⣿⣿⣿⣿⣿⣿⣿⣿⣿⣿⣿⣧⣵⢕⢕⣎⣵⣼⣿⣿⣿⣿⣿⣿⣿⣿⣿⣿⣿⠀⠀⠀⠀⠀⠀⠀⠀⠀⠀⠀⠀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⠀⠀⠀⠀⠀⠀⠀⠀⠀⠀⠀⣿⣿⣿⣿⣿⣿⣿⣿⣿⣿⣿⣿⣿⣿⣿⣿⣿⣿⣿⣿⣿⣿⣿⣿⣿⣿⣿⣿⣿⣿⣿⣿⣿⣿⣿⣿⣿⣿⣿⣿⣿⡟⣱⣷⣿⣿⣿⣿⣿⣿⣿⣿⣿⣿⣿⣿⣿⣿⠀⠀⠀⠀⠀⠀⠀⠀⠀⠀⠀⠀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⠀⠀⠀⠀⠀⠀⠀⠀⠀⠀⠀⣿⣿⣿⣿⣿⣿⣿⣿⣿⣿⣿⣿⣿⣿⣿⣿⣿⣿⣿⣿⣿⣿⣿⣿⣿⣿⣿⣿⣿⣿⣿⣿⣿⣿⣿⣿⣿⣿⣿⣿⣟⡱⣿⢿⣿⣿⣿⣿⣿⣿⣿⣿⣿⣿⣿⣿⣿⣿⠀⠀⠀⠀⠀⠀⠀⠀⠀⠀⠀⠀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⠀⠀⠀⠀⠀⠀⠀⠀⠀⠀⠀⣿⣿⣿⣿⣿⣿⣿⣿⣿⣿⣿⣿⣿⣿⣿⣿⣿⣿⣿⣿⣿⣿⣿⣿⣿⣿⣿⣿⣿⣿⣿⣿⣿⣿⣿⣿⣿⣿⣿⣿⣏⣱⢕⢫⣿⣿⣿⣿⢿⢻⢻⢿⣿⣿⣿⣿⣿⣿⠀⠀⠀⠀⠀⠀⠀⠀⠀⠀⠀⠀</a:t>
            </a:r>
            <a:br/>
            <a:r>
              <a:t>⠀⠀⠀⠀⠀⠀⠀⠀⠀⠀⠀⣿⣿⣿⣿⣿⣿⣿⣿⣿⣿⣿⣿⣿⣿⣿⣿⣿⣿⣿⣿⣿⣿⣿⣿⣿⣿⣿⣿⣿⣿⣿⣿⣿⣿⣿⣟⣻⢟⢕⢕⢕⣷⣷⡿⢇⢝⢞⢟⢕⢕⢕⣱⣿⣿⣿⣿⣿⣿⠀⠀⠀⠀⠀⠀⠀⠀⠀⠀⠀⠀</a:t>
            </a:r>
            <a:br/>
            <a:r>
              <a:t>⠀⠀⠀⠀⠀⠀⠀⠀⠀⠀⠀⣿⣿⣿⣿⣿⣿⣿⣿⣿⣿⣿⣿⣿⣿⣿⣿⣿⣿⣿⣿⣿⣿⣿⣿⣿⣿⣿⣿⣿⣿⣿⣿⣿⣿⡷⢽⢟⢕⣱⣷⣿⡿⡇⢕⢕⢎⢕⢕⢕⢕⣼⣿⣿⣿⣿⣿⣿⣿⠀⠀⠀⠀⠀⠀⠀⠀⠀⠀⠀⠀</a:t>
            </a:r>
            <a:br/>
            <a:r>
              <a:t>⠀⠀⠀⠀⠀⠀⠀⠀⠀⠀⠀⣿⣿⣿⣿⣿⣿⣿⣿⣿⣿⣿⣿⣿⣿⣿⣿⣿⣿⣿⣿⣿⣿⣿⣿⣿⣿⣿⣿⣿⣿⣿⣿⣿⣿⣵⣕⡕⢜⢿⣿⣷⡗⢇⢕⢕⢕⢕⢕⣱⣿⣿⣿⣿⣿⣿⣿⣿⣿⠀⠀⠀⠀⠀⠀⠀⠀⠀⠀⠀⠀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⠀⠀⠀⠀⠀⠀⠀⠀⠀⠀⠀⣿⣿⣿⣿⣿⣿⣿⣿⣿⣿⣿⣿⣿⣿⣿⣿⣿⣿⣿⣿⣿⣿⣿⣿⣿⣿⣿⣿⣿⣿⣿⣿⣿⣿⣿⣿⣷⣾⣿⡟⢏⢕⡕⢕⢕⢕⢕⣵⣿⣿⣿⣿⣿⣿⣿⣿⣿⣿⠀⠀⠀⠀⠀⠀⠀⠀⠀⠀⠀⠀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⠀⠀⠀⠀⠀⠀⠀⠀⠀⠀⠀⠛⠛⠛⠛⠛⠛⠛⠛⠛⠛⠛⠛⠛⠛⠛⠛⠛⠛⠛⠛⠛⠛⠛⠛⠛⠛⠛⠛⠛⠛⠛⠛⠛⠛⠛⠛⠛⠛⠛⠃⠚⠛⠓⠛⠃⠑⠚⠛⠛⠛⠛⠛⠛⠛⠛⠛⠛⠛⠀⠀⠀⠀⠀⠀⠀⠀⠀⠀⠀⠀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⠀⠀⠀⠀⠀⠀⠀⠀⠀⠀⠀⣿⣿⣿⣿⣿⣿⣿⣿⣿⣿⣿⣿⣿⣿⣿⣿⣿⣿⣿⣿⣿⣿⣿⣿⣿⣿⣿⣿⣿⣿⣿⡿⢝⢕⢕⢕⢕⢕⢕⢕⢕⢕⢕⢕⢕⢕⢕⢕⢕⢕⢕⢕⢕⢕⢕⢕⢕⢕⠀⠀⠀⠀⠀⠀⠀⠀⠀⠀⠀⠀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⠀⠀⠀⠀⠀⠀⠀⠀⠀⠀⠀⣿⣿⣿⣿⣿⣿⣿⣿⣿⣿⣿⣿⣿⣿⣿⣿⣿⣿⣿⣿⣿⣿⣿⣿⣿⣿⣿⣿⣿⣿⣿⣿⣕⣕⣕⡕⢕⢕⢕⢕⢕⢕⢕⢕⢕⢕⢕⢕⢕⢕⢕⢕⢕⢕⢕⢕⢕⢕⠀⠀⠀⠀⠀⠀⠀⠀⠀⠀⠀⠀</a:t>
            </a:r>
            <a:br/>
            <a:r>
              <a:t>⠀⠀⠀⠀⠀⠀⠀⠀⠀⠀⠀⣿⢻⣿⣿⣿⣿⣿⣿⣿⣿⣿⣿⣿⣿⣿⣿⣿⣿⣿⣿⣿⣿⣿⣿⣿⣿⣿⣿⣿⣿⣿⣿⡿⢿⣿⢟⢕⢕⢕⢕⢕⢕⢕⢕⢕⢕⢕⢕⢕⢕⢕⢕⢕⢕⢕⢕⢕⢕⠀⠀⠀⠀⠀⠀⠀⠀⠀⠀⠀⠀</a:t>
            </a:r>
            <a:br/>
            <a:r>
              <a:t>⠀⠀⠀⠀⠀⠀⠀⠀⠀⠀⠀⢕⢕⢕⢻⣿⣿⣿⣿⣿⣿⣿⣿⣿⣿⣿⣿⣿⣿⣿⣿⣿⣿⣿⣿⣿⣿⣿⣿⣿⣿⣿⣿⣿⣾⣿⣿⣷⣕⢕⢕⢕⢕⢕⢕⢕⢕⢕⢕⢕⢕⢕⢕⢕⢕⢕⢕⢕⢕⠀⠀⠀⠀⠀⠀⠀⠀⠀⠀⠀⠀</a:t>
            </a:r>
            <a:br/>
            <a:r>
              <a:t>⠀⠀⠀⠀⠀⠀⠀⠀⠀⠀⠀⣵⣵⣱⣕⣿⢿⣿⣿⣿⣿⣿⣿⣿⣿⣿⣿⣿⣿⣿⣿⣿⣿⣿⣿⣿⣿⣿⣿⣿⣿⣿⣿⣿⣿⣿⣿⣿⣿⡗⢕⢕⢕⢕⢕⢕⢕⢕⢕⢕⢕⢕⢕⢕⢕⢕⢕⢕⢕⠀⠀⠀⠀⠀⠀⠀⠀⠀⠀⠀⠀</a:t>
            </a:r>
            <a:br/>
            <a:r>
              <a:t>⠀⠀⠀⠀⠀⠀⠀⠀⠀⠀⠀⢕⢸⡇⡕⣿⣿⣷⣿⣿⣿⣿⣿⣿⣿⣿⣿⣿⣿⣿⣿⣿⣿⣿⣿⣿⣿⣿⣿⣿⣿⣿⣿⣿⣿⣿⣿⣿⣿⣇⣕⣕⣕⡕⢕⢕⢕⢕⢕⢕⢕⢕⢕⢕⢕⢕⢕⢕⢕⠀⠀⠀⠀⠀⠀⠀⠀⠀⠀⠀⠀</a:t>
            </a:r>
            <a:br/>
            <a:r>
              <a:t>⠀⠀⠀⠀⠀⠀⠀⠀⠀⠀⠀⣵⣜⡇⡧⣿⣿⣿⣿⣿⣿⣿⣿⣿⣿⣿⣿⣿⣿⣿⣿⣿⣿⣿⣿⣿⣿⣿⣿⣿⣿⣿⣿⣿⣿⣿⣿⣿⣿⣽⣿⢟⣟⣇⢕⢕⢕⢕⢕⢕⢕⢕⢕⢕⢕⢕⢕⢕⢕⠀⠀⠀⠀⠀⠀⠀⠀⠀⠀⠀⠀</a:t>
            </a:r>
            <a:br/>
            <a:r>
              <a:t>⠀⠀⠀⠀⠀⠀⠀⠀⠀⠀⠀⣿⣿⣧⡻⣿⣿⣿⣿⣿⣿⣿⣿⣿⣿⣿⣿⣿⣿⣿⣿⣿⣿⣿⣿⣿⣿⣿⣿⣿⣿⣿⣿⣿⣿⣿⣿⣿⣿⣿⣧⣵⣿⣿⣣⣵⣷⣷⢕⢕⢕⢕⢕⢕⢕⢕⢕⢕⢕⠀⠀⠀⠀⠀⠀⠀⠀⠀⠀⠀⠀</a:t>
            </a:r>
            <a:br/>
            <a:r>
              <a:t>⠀⠀⠀⠀⠀⠀⠀⠀⠀⠀⠀⢟⢿⣿⣷⣿⣿⣿⡿⣻⣿⢿⣿⣿⣿⣿⣿⣿⣿⣿⣿⣿⣿⣿⣿⣿⣿⣿⣿⣿⣿⣿⣿⣿⣿⣿⣿⡿⡿⢟⢏⢿⣿⣿⢽⣯⡟⢳⢕⢕⢕⢕⢕⢕⢕⢕⢱⢹⣵⠀⠀⠀⠀⠀⠀⠀⠀⠀⠀⠀⠀</a:t>
            </a:r>
            <a:br/>
            <a:r>
              <a:t>⠀⠀⠀⠀⠀⠀⠀⠀⠀⠀⠀⢜⢻⢟⢏⣿⣿⣿⣇⢇⣕⣕⣽⢎⢻⣿⣿⣿⣿⣿⣿⣿⣿⣿⣿⣿⣿⣿⣿⣿⣿⣿⣿⣿⣿⣿⢻⣷⡇⢕⢕⢜⡟⡟⢕⣇⣵⣵⣵⣵⢕⢕⢕⢕⡕⢕⢕⢸⡿⠀⠀⠀⠀⠀⠀⠀⠀⠀⠀⠀⠀</a:t>
            </a:r>
            <a:br/>
            <a:r>
              <a:t>⠀⠀⠀⠀⠀⠀⠀⠀⠀⠀⠀⣵⣵⣵⣕⢿⣿⣿⣿⣹⣿⣗⢕⡇⢱⣿⣿⣿⣿⣿⣿⣿⣿⣿⣿⣿⣿⣿⣿⣿⣿⣿⣿⣿⣿⣷⣿⣿⡇⢕⢕⢕⢕⡱⡿⣟⢝⣿⣿⣿⣧⣕⡕⢕⢇⢕⢜⢸⢇⠀⠀⠀⠀⠀⠀⠀⠀⠀⠀⠀⠀</a:t>
            </a:r>
            <a:br/>
            <a:r>
              <a:t>⠀⠀⠀⠀⠀⠀⠀⠀⠀⠀⠀⢻⡿⢿⢏⢝⢝⢻⢟⢳⣿⡫⣯⢺⣾⣿⣿⣿⣿⣿⣿⣿⣿⣿⣿⣿⣾⣿⣿⣿⡿⢿⢿⡿⣿⣯⢿⣿⡇⢕⢕⢕⡕⢟⢟⡿⣷⣿⣿⣿⣿⣿⣳⣕⣵⣕⣵⣼⣵⠀⠀⠀⠀⠀⠀⠀⠀⠀⠀⠀⠀</a:t>
            </a:r>
            <a:br/>
            <a:r>
              <a:t>⠀⠀⠀⠀⠀⠀⠀⠀⠀⠀⠀⢕⢜⢿⣷⣷⣷⣾⡇⢕⣾⢕⢝⢕⢹⣿⣿⣿⣿⣿⣿⣿⣿⣿⣷⣿⣿⣿⣿⣿⣿⣿⣿⣿⣿⣿⣿⣿⣷⢕⢕⢕⢕⢕⣷⣷⣿⣿⣿⣿⣿⣿⣿⣿⣿⣿⣿⣿⣿⠀⠀⠀⠀⠀⠀⠀⠀⠀⠀⠀⠀</a:t>
            </a:r>
            <a:br/>
            <a:r>
              <a:t>⠀⠀⠀⠀⠀⠀⠀⠀⠀⠀⠀⢕⢕⢕⣕⣕⣜⣹⡇⢕⣿⢕⢕⢕⢕⣿⣿⣿⣿⣿⣿⣿⣿⣿⣿⣿⣿⣿⣿⣿⣿⣿⣿⣿⣿⣿⣿⣿⣿⣵⣵⣕⣕⣕⣿⣿⣿⣿⣿⣿⣿⣿⣿⣿⣿⣿⣿⣿⣿⠀⠀⠀⠀⠀⠀⠀⠀⠀⠀⠀⠀</a:t>
            </a:r>
            <a:br/>
            <a:r>
              <a:t>⠀⠀⠀⠀⠀⠀⠀⠀⠀⠀⠀⢕⢕⢕⢝⢿⣿⣿⡇⢕⣿⢕⢕⡇⢕⣿⣿⣿⣿⣿⣿⣿⣿⣿⣿⣿⣿⣿⣿⣿⣿⣿⣿⣿⣿⣿⣿⣿⣿⣿⣿⣿⣿⣿⣿⣿⣿⣿⣿⣿⣿⣿⣿⣿⣿⣿⣿⣿⣿⠀⠀⠀⠀⠀⠀⠀⠀⠀⠀⠀⠀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⠀⠀⠀⠀⠀⠀⠀⠀⠀⠀⠀⢕⢕⢕⢱⣿⣿⣿⣇⢕⢿⢕⣸⡇⢕⣿⣿⣿⣿⣿⣿⣿⣿⣿⣿⣿⣿⣿⣿⣿⣿⣿⣿⣿⣿⣿⣿⣿⣿⣿⣿⣿⣿⣿⣿⣿⣿⣿⣿⣿⣿⣿⣯⢻⣿⣿⣿⣿⡇⠀⠀⠀⠀⠀⠀⠀⠀⠀⠀⠀⠀</a:t>
            </a:r>
            <a:br/>
            <a:r>
              <a:t>⠀⠀⠀⠀⠀⠀⠀⠀⠀⠀⠀⢕⢕⢕⢕⢱⣏⣻⣷⣕⣺⢱⣿⡇⢕⣿⣿⣿⣿⣿⣿⣿⣿⣿⣿⣿⣿⣿⣿⣿⣿⣿⣿⣿⣿⣿⣿⣿⣿⣿⣿⣿⣿⣿⣿⣿⣿⣿⣿⣿⣿⣿⣿⡞⣿⣿⣿⣿⣿⠀⠀⠀⠀⠀⠀⠀⠀⠀⠀⠀⠀</a:t>
            </a:r>
            <a:br/>
            <a:r>
              <a:t>⠀⠀⠀⠀⠀⠀⠀⠀⠀⠀⠀⢕⣱⣵⣕⡼⡽⣿⣿⣿⣟⣿⣿⣿⣵⣿⣿⣿⣿⣿⣿⣿⣿⣿⣿⣿⣿⣿⣿⣿⣿⣿⣿⣿⣿⣿⣿⣿⣿⣿⣿⣿⣿⣿⣿⣿⣿⣿⣿⣿⣿⣿⣿⣷⢿⣿⣿⣿⣿⠀⠀⠀⠀⠀⠀⠀⠀⠀⠀⠀⠀</a:t>
            </a:r>
            <a:br/>
            <a:r>
              <a:t>⠀⠀⠀⠀⠀⠀⠀⠀⠀⠀⠀⣳⢷⣿⡕⢜⣟⣿⣿⣿⣿⣿⣿⣿⢻⣿⣿⣿⣿⣿⣿⣿⣿⣿⣿⣿⣿⣿⣿⣿⣿⣿⣿⣿⣿⣿⣿⣿⣿⣟⢟⢼⣝⣟⣻⣿⣿⣿⣿⣿⣿⣿⣿⣿⡜⣿⣿⣿⣿⠀⠀⠀⠀⠀⠀⠀⠀⠀⠀⠀⠀</a:t>
            </a:r>
            <a:br/>
            <a:r>
              <a:t>⠀⠀⠀⠀⠀⠀⠀⠀⠀⠀⠀⣿⣿⡿⣏⣹⣝⣿⣽⢿⣿⣿⣿⣿⣿⣮⣽⣿⣿⣿⣿⣿⣿⣿⣿⣿⣿⣿⣿⣿⣿⣿⣿⣿⣿⣿⣿⣿⣿⣿⣿⣿⣿⣿⣿⣿⣿⣿⣿⣿⣿⣿⣿⣿⡇⢻⢿⣟⣟⠀⠀⠀⠀⠀⠀⠀⠀⠀⠀⠀⠀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⠀⠀⠀⠀⠀⠀⠀⠀⠀⠀⠀⣿⣿⣿⣿⣿⣿⣿⣿⣿⣿⣿⣿⣿⣿⣿⣿⣿⣿⣿⣿⣿⣿⣿⣿⣿⣿⣿⣿⣿⣿⣿⣿⣿⣿⣿⣿⣿⣿⣿⣿⣿⣿⣿⣿⣿⣿⣿⣿⣿⣿⣿⣿⣿⣷⢱⣷⣧⢽⠀⠀⠀⠀⠀⠀⠀⠀⠀⠀⠀⠀</a:t>
            </a:r>
            <a:br/>
            <a:r>
              <a:t>⠀⠀⠀⠀⠀⠀⠀⠀⠀⠀⠀⣿⣿⣿⣿⣿⣿⣿⣿⣿⣿⣿⡿⢟⢻⣿⣿⣿⣿⣿⣿⣿⣿⣿⣿⣿⣿⣿⣿⣿⣿⣿⣿⣿⣿⣿⣿⣿⣿⣿⣿⣿⣿⣿⣿⣿⣿⣿⣿⣿⣿⣿⣿⣿⣿⢜⢗⢗⢗⠀⠀⠀⠀⠀⠀⠀⠀⠀⠀⠀⠀</a:t>
            </a:r>
            <a:br/>
            <a:r>
              <a:t>⠀⠀⠀⠀⠀⠀⠀⠀⠀⠀⠀⠛⠛⠛⠛⠛⠛⠛⠛⠛⠛⠋⠑⠑⠑⠛⠛⠛⠛⠛⠛⠛⠛⠛⠛⠛⠛⠛⠛⠛⠛⠛⠛⠛⠛⠛⠛⠛⠛⠛⠛⠛⠛⠛⠛⠛⠛⠛⠛⠛⠛⠛⠛⠛⠛⠘⠓⠑⠑⠀⠀⠀⠀⠀⠀⠀⠀⠀⠀⠀⠀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⠀⠀⠀⠀⠀⠀⠀⠀⠀⠀⠀⣿⣿⣿⣿⣿⣿⣿⣿⣿⣿⣿⣿⣿⣿⣿⣿⣿⣿⣿⣿⣿⣿⣿⣿⣿⣿⣿⣿⣿⣿⡿⣿⢝⢕⢕⢕⢕⢕⢕⢕⢕⢕⢕⢕⢕⢕⢕⢕⢕⢕⢕⢕⢕⢕⢕⢕⢕⢕⠀⠀⠀⠀⠀⠀⠀⠀⠀⠀⠀⠀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⠀⠀⠀⠀⠀⠀⠀⠀⠀⠀⠀⣿⣿⣿⣿⣿⣿⣿⣿⣿⣿⣿⣿⣿⣿⣿⣿⣿⣿⣿⣿⣿⣿⣿⣿⣿⣿⣿⣿⣿⣿⣿⣯⣕⣕⣕⣕⢕⢕⢕⢕⢕⢕⢕⢕⢕⢕⢕⢕⢕⢕⢕⢕⢕⢕⢕⢕⢕⢕⠀⠀⠀⠀⠀⠀⠀⠀⠀⠀⠀⠀</a:t>
            </a:r>
            <a:br/>
            <a:r>
              <a:t>⠀⠀⠀⠀⠀⠀⠀⠀⠀⠀⠀⣿⢿⢝⢻⣿⣿⣿⣿⣿⣿⣿⣿⣿⣿⣿⣿⣿⣿⣿⣿⣿⣿⣿⣿⣿⣿⣿⣿⣿⣿⣿⣿⡿⣿⣿⡟⢕⢕⢕⢕⢕⢕⢕⢕⢕⢕⢕⢕⢕⢕⢕⢕⢕⢕⢕⢕⢕⢕⠀⠀⠀⠀⠀⠀⠀⠀⠀⠀⠀⠀</a:t>
            </a:r>
            <a:br/>
            <a:r>
              <a:t>⠀⠀⠀⠀⠀⠀⠀⠀⠀⠀⠀⣕⣵⣕⡜⡝⣿⣿⣿⣿⣿⣿⣿⣿⣿⣿⣿⣿⣿⣿⣿⣿⣿⣿⣿⣿⣿⣿⣿⣿⣿⣿⣿⣿⣿⣿⣿⣷⡕⢕⢕⢕⢕⢕⢕⢕⢕⢕⢕⢕⢕⢕⢕⢕⢕⢕⢕⢕⢕⠀⠀⠀⠀⠀⠀⠀⠀⠀⠀⠀⠀</a:t>
            </a:r>
            <a:br/>
            <a:r>
              <a:t>⠀⠀⠀⠀⠀⠀⠀⠀⠀⠀⠀⢝⢝⢻⣯⣽⣿⣟⡿⢿⣿⣿⣿⣿⣿⣿⣿⣿⣿⣿⣿⣿⣿⣿⣿⣿⣿⣿⣿⣿⣿⣿⣿⣿⣿⣿⣿⣿⣿⢿⢕⢕⢕⢕⢕⢕⢕⢕⢕⢕⢕⢕⢕⢕⢕⢕⢕⢕⢕⠀⠀⠀⠀⠀⠀⠀⠀⠀⠀⠀⠀</a:t>
            </a:r>
            <a:br/>
            <a:r>
              <a:t>⠀⠀⠀⠀⠀⠀⠀⠀⠀⠀⠀⢅⢕⢕⣵⣵⣿⣿⣿⣿⣿⣿⣿⣿⣿⣿⣿⣿⣿⣿⣿⣿⣿⣿⣿⣿⣿⣿⣿⣿⣿⣿⣿⣿⣿⣿⣿⣿⣷⣵⢕⣵⣕⢕⢕⢕⢕⢕⢕⢕⢕⢕⢕⢕⢕⢕⢕⢕⢕⠀⠀⠀⠀⠀⠀⠀⠀⠀⠀⠀⠀</a:t>
            </a:r>
            <a:br/>
            <a:r>
              <a:t>⠀⠀⠀⠀⠀⠀⠀⠀⠀⠀⠀⢕⢕⢕⢸⣿⣿⣿⣿⣿⣿⣿⣿⣿⣿⣿⣿⣿⣿⣿⣿⣿⣿⣿⣿⣿⣿⣿⣿⣿⣿⣿⣿⣿⣿⣿⣿⣿⣿⣾⡿⢏⣝⣇⢕⢕⢕⢕⢕⢕⢕⢕⢕⢕⢕⢕⢕⢕⢕⠀⠀⠀⠀⠀⠀⠀⠀⠀⠀⠀⠀</a:t>
            </a:r>
            <a:br/>
            <a:r>
              <a:t>⠀⠀⠀⠀⠀⠀⠀⠀⠀⠀⠀⠁⢕⢕⢕⢻⣿⣿⣿⣿⣿⣿⣿⣿⣿⣿⣿⣿⣿⣿⣿⣿⣿⣿⣿⣿⣿⣿⣿⣿⣿⣿⣿⣿⣿⣿⣿⣿⣿⣿⣧⣾⣿⣷⣳⣷⣷⣷⢇⢕⢕⢕⢕⢕⢕⢕⢕⢕⢕⠀⠀⠀⠀⠀⠀⠀⠀⠀⠀⠀⠀</a:t>
            </a:r>
            <a:br/>
            <a:r>
              <a:t>⠀⠀⠀⠀⠀⠀⠀⠀⠀⠀⠀⢀⢔⢕⢕⢕⢕⢝⢝⣟⣿⣿⢝⣻⣿⣿⣿⣿⣿⣿⣿⣿⣿⣿⣿⣿⣿⣿⣿⣿⣿⣿⣿⣿⣿⣿⣿⡿⡿⢟⢝⢿⣿⣟⣽⣿⢏⢱⢕⢕⢕⢕⢕⢕⢕⢕⢸⣿⣧⠀⠀⠀⠀⠀⠀⠀⠀⠀⠀⠀⠀</a:t>
            </a:r>
            <a:br/>
            <a:r>
              <a:t>⠀⠀⠀⠀⠀⠀⠀⠀⠀⠀⠀⠀⠁⢁⢕⢕⢕⢕⢜⢝⢹⡕⣕⡹⢳⣿⣿⣿⣿⣿⣿⣿⣿⣿⣿⣿⣿⣿⣿⣿⣿⣿⣿⣿⣿⣿⣿⡷⢕⢕⢕⢜⡿⡟⣕⣧⣵⣵⣵⣵⢕⢕⢕⢸⢕⢕⢕⢿⡿⠀⠀⠀⠀⠀⠀⠀⠀⠀⠀⠀⠀</a:t>
            </a:r>
            <a:br/>
            <a:r>
              <a:t>⠀⠀⠀⠀⠀⠀⠀⠀⠀⠀⠀⠀⠀⢑⢕⢕⢱⣷⣿⣿⣿⣿⣷⣿⣿⣿⣿⣿⣿⣿⣿⣿⣿⣿⣿⣿⣿⣿⣿⣿⣿⣿⣿⣿⣿⣿⣿⣿⡇⢕⢕⢕⢕⢕⢿⣏⢹⣿⣿⣿⣕⣕⢕⢕⢕⢕⢜⢸⡗⠀⠀⠀⠀⠀⠀⠀⠀⠀⠀⠀⠀</a:t>
            </a:r>
            <a:br/>
            <a:r>
              <a:t>⠀⠀⠀⠀⠀⠀⠀⠀⠀⠀⠀⠀⢕⢕⢕⢕⢕⢝⢟⢟⢟⢝⢝⢟⢟⣿⣿⣿⣿⣿⣿⣿⣿⣿⣿⣿⣿⡿⢿⢿⢿⢿⢿⢿⢿⢯⣿⣿⡇⢕⢕⢕⢱⢧⣽⣿⣾⣿⣿⣿⣿⣿⣷⣱⣷⣱⣧⣗⣱⠀⠀⠀⠀⠀⠀⠀⠀⠀⠀⠀⠀</a:t>
            </a:r>
            <a:br/>
            <a:r>
              <a:t>⠀⠀⠀⠀⠀⠀⠀⠀⠀⠀⠀⠁⢑⢑⢕⢕⢕⢕⢕⢕⢿⣷⣷⣷⣷⣿⣿⣿⣿⣿⣿⣿⣿⣿⣿⣿⣿⣿⣿⣿⣿⣿⣿⣿⣿⣿⣿⣿⣷⢕⢕⢜⢕⢕⣕⣿⣿⣿⣿⣿⣿⣿⣿⣿⣿⣿⣿⣿⣿⠀⠀⠀⠀⠀⠀⠀⠀⠀⠀⠀⠀</a:t>
            </a:r>
            <a:br/>
            <a:r>
              <a:t>⠀⠀⠀⠀⠀⠀⠀⠀⠀⠀⠀⢄⢅⢕⢕⢕⢕⢕⢕⢕⢕⣕⣕⣕⣕⣿⣿⣿⣿⣿⣿⣿⣿⣿⣿⣿⣿⣿⣿⣿⣿⣿⣿⣿⣿⣿⣿⣿⣿⣧⣵⣵⣕⣕⣿⣿⣿⣿⣿⣿⣿⣿⣿⣿⣿⣿⣿⣿⣿⠀⠀⠀⠀⠀⠀⠀⠀⠀⠀⠀⠀</a:t>
            </a:r>
            <a:br/>
            <a:r>
              <a:t>⠀⠀⠀⠀⠀⠀⠀⠀⠀⠀⠀⢕⢕⢕⢕⢕⢕⢕⢕⢕⢜⢹⣿⣟⢿⣿⣿⣿⣿⣿⣿⣿⣿⣿⣿⣿⣿⣿⣿⣿⣿⣿⣿⣿⣿⣿⣿⣿⣿⣿⣿⣿⣿⣿⣿⣿⣿⣿⣿⣿⣿⣿⣿⣿⣿⣿⣿⣿⣿⠀⠀⠀⠀⠀⠀⠀⠀⠀⠀⠀⠀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⠀⠀⠀⠀⠀⠀⠀⠀⠀⠀⠀⢕⢕⢕⢕⢕⢕⢕⢕⢕⢕⣾⣿⣿⣇⣿⣿⣿⣿⣿⣿⣿⣿⣿⣿⣿⣿⣿⣿⣿⣿⣿⣿⣿⣿⣿⣿⣿⣿⣿⣿⣿⣿⣿⣿⣿⣿⣿⣿⣿⣿⣿⣿⡝⣿⣿⣿⣿⣿⠀⠀⠀⠀⠀⠀⠀⠀⠀⠀⠀⠀</a:t>
            </a:r>
            <a:br/>
            <a:r>
              <a:t>⠀⠀⠀⠀⠀⠀⠀⠀⠀⠀⠀⢕⢕⢕⢕⢕⢕⢕⢕⢕⢕⢕⣹⡇⢕⣿⣿⣿⣿⣿⣿⣿⣿⣿⣿⣿⣿⣿⣿⣿⣿⣿⣿⣿⣿⣿⣿⣿⣿⣿⣿⣿⣿⣿⣿⣿⣿⣿⣿⣿⣿⣿⣿⣷⢹⣿⣿⣿⣿⠀⠀⠀⠀⠀⠀⠀⠀⠀⠀⠀⠀</a:t>
            </a:r>
            <a:br/>
            <a:r>
              <a:t>⠀⠀⠀⠀⠀⠀⠀⠀⠀⠀⠀⢕⢕⢕⢕⢕⢕⢕⣕⣵⣵⣾⣿⣿⣵⣿⣿⣿⣿⣿⣿⣿⣿⣿⣿⣿⣿⣿⣿⣿⣿⣿⣿⣿⣿⣿⣿⣿⣿⣿⣿⣿⣿⣿⣷⣿⣿⣿⣿⣿⣿⣿⣿⣿⡞⣿⣿⣿⣿⠀⠀⠀⠀⠀⠀⠀⠀⠀⠀⠀⠀</a:t>
            </a:r>
            <a:br/>
            <a:r>
              <a:t>⠀⠀⠀⠀⠀⠀⠀⠀⠀⠀⠀⢕⢕⢕⢱⡕⢜⣟⣿⣿⣿⣿⣿⣿⢟⣿⣿⣿⣿⣿⣿⣿⣿⣿⣿⣿⣿⣿⣿⣿⣿⣿⣿⣿⣿⣿⣿⣿⣏⣟⣝⣣⣼⣽⣿⣿⣿⣿⣿⣿⣿⣿⣿⣿⣧⢹⣿⣿⣿⠀⠀⠀⠀⠀⠀⠀⠀⠀⠀⠀⠀</a:t>
            </a:r>
            <a:br/>
            <a:r>
              <a:t>⠀⠀⠀⠀⠀⠀⠀⠀⠀⠀⠀⣷⣧⣵⣽⣵⣽⣽⣮⡝⢿⣿⣿⣿⣿⣯⣽⣿⣿⣿⣿⣿⣿⣿⣿⣿⣿⣿⣿⣿⣿⣿⣿⣿⣿⣿⣿⣿⣿⣿⣿⣿⣿⣿⣿⣿⣿⣿⣿⣿⣿⣿⣿⣿⣿⢸⣿⣟⣟⠀⠀⠀⠀⠀⠀⠀⠀⠀⠀⠀⠀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⠀⠀⠀⠀⠀⠀⠀⠀⠀⠀⠀⣿⣿⣿⣿⣿⣿⣿⣿⣿⣿⣿⣿⣿⣿⣿⣿⣿⣿⣿⣿⣿⣿⣿⣿⣿⣿⣿⣿⣿⣿⣿⣿⣿⣿⣿⣿⣿⣿⣿⣿⣿⣿⣿⣿⣿⣿⣿⣿⣿⣿⣿⣿⣿⣿⡇⣷⡷⢷⠀⠀⠀⠀⠀⠀⠀⠀⠀⠀⠀⠀</a:t>
            </a:r>
            <a:br/>
            <a:r>
              <a:t>⠀⠀⠀⠀⠀⠀⠀⠀⠀⠀⠀⣿⣿⣿⣿⣿⣿⣿⣿⣿⣿⣿⣿⣿⣿⢻⣿⣿⣿⣿⣿⣿⣿⣿⣿⣿⣿⣿⣿⣿⣿⣿⣿⣿⣿⣿⣿⣿⣿⣿⣿⣿⣿⣿⣿⣿⣿⣿⣿⣿⣿⣿⣿⣿⣿⡇⣕⢗⢗⠀⠀⠀⠀⠀⠀⠀⠀⠀⠀⠀⠀</a:t>
            </a:r>
            <a:br/>
            <a:r>
              <a:t>⠀⠀⠀⠀⠀⠀⠀⠀⠀⠀⠀⠛⠛⠛⠛⠛⠛⠛⠛⠛⠛⠛⠛⠛⠛⠑⠛⠛⠛⠛⠛⠛⠛⠛⠛⠛⠛⠛⠛⠛⠛⠛⠛⠛⠛⠛⠛⠛⠛⠛⠛⠛⠛⠛⠛⠛⠛⠛⠛⠛⠛⠛⠛⠛⠛⠃⠛⠃⠓⠀⠀⠀⠀⠀⠀⠀⠀⠀⠀⠀⠀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⠀⠀⠀⠀⠀⠀⠀⠀⠀⠀⠀⣿⣿⣿⣿⣿⣿⣿⣿⣿⣿⣿⣿⣿⣿⣿⣿⣿⣿⣿⣿⣿⣿⣿⣿⣿⣿⣿⣿⣿⣿⣿⣿⣿⣿⣿⣿⣿⣿⣿⣿⣿⣿⢿⡇⢕⢕⢕⢕⢕⢕⢝⢕⢕⢝⢕⢕⢕⢸⠀⠀⠀⠀⠀⠀⠀⠀⠀⠀⠀⠀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⠀⠀⠀⠀⠀⠀⠀⠀⠀⠀⠀⣿⣿⣿⣿⣿⣿⣿⣿⣿⣿⣿⣿⣿⣿⣿⣿⣿⣿⣿⣿⣿⣿⣿⣿⣿⣿⣿⣿⣿⣿⣿⣿⣿⣿⣿⣿⣿⣿⣿⣿⣿⣕⢕⢕⢕⢕⢕⢕⢕⢕⢕⢕⢕⢕⢕⢕⢕⢸⠀⠀⠀⠀⠀⠀⠀⠀⠀⠀⠀⠀</a:t>
            </a:r>
            <a:br/>
            <a:r>
              <a:t>⠀⠀⠀⠀⠀⠀⠀⠀⠀⠀⠀⣿⣿⣿⣿⣻⣿⣿⣿⣿⣿⣿⣿⣿⢿⣿⣿⣿⣿⣿⣿⣿⣿⣿⣿⣿⣿⣿⣿⣿⣿⣿⣿⣿⣿⣿⣿⣿⣿⣿⣿⣿⣿⡕⣱⣕⢕⢕⢕⢕⢕⢕⢕⢕⢕⢻⢕⢇⢕⠀⠀⠀⠀⠀⠀⠀⠀⠀⠀⠀⠀</a:t>
            </a:r>
            <a:br/>
            <a:r>
              <a:t>⠀⠀⠀⠀⠀⠀⠀⠀⠀⠀⠀⣾⣽⣽⣿⣿⡿⢿⢝⢝⢕⢕⢕⢕⢕⢕⢕⢕⢝⢿⣿⣿⣿⣿⣿⣿⣿⣿⣿⣿⣿⣿⣿⣿⣿⣿⣿⣿⣿⣿⣿⣿⣿⣿⣿⣿⣿⣷⣷⣧⢕⢕⢕⢕⢕⣸⢗⢷⢕⠀⠀⠀⠀⠀⠀⠀⠀⠀⠀⠀⠀</a:t>
            </a:r>
            <a:br/>
            <a:r>
              <a:t>⠀⠀⠀⠀⠀⠀⠀⠀⠀⠀⠀⣿⣿⣿⣿⢟⢕⢕⢕⢕⢕⢕⢕⢕⢕⢕⢕⢱⣵⣾⣿⣿⣿⣿⣿⣿⣿⣿⣿⣿⣿⣿⣿⣿⣿⣿⣿⣿⣿⣿⣿⣿⣿⣿⣿⣿⣿⣿⣿⣿⣿⣷⣾⣧⣵⣕⣿⣷⣿⠀⠀⠀⠀⠀⠀⠀⠀⠀⠀⠀⠀</a:t>
            </a:r>
            <a:br/>
            <a:r>
              <a:t>⠀⠀⠀⠀⠀⠀⠀⠀⠀⠀⠀⣿⣿⡟⢕⠕⠕⢕⢑⢑⢕⢕⢕⢕⢕⢕⢕⢕⢹⢿⣿⣿⣿⣿⣿⣿⣿⣿⣿⣿⣿⣿⣿⣿⣿⣿⣿⣿⣿⣿⣿⣿⣿⣿⣿⣿⣿⣿⣿⣿⣿⣿⣿⣿⣿⣿⣿⣿⣿⠀⠀⠀⠀⠀⠀⠀⠀⠀⠀⠀⠀</a:t>
            </a:r>
            <a:br/>
            <a:r>
              <a:t>⠀⠀⠀⠀⠀⠀⠀⠀⠀⠀⠀⣿⡟⢕⢁⠀⠁⠄⢁⢕⢕⢕⢕⢕⢕⢕⢕⢕⢕⢜⢿⣿⣿⣿⣿⣿⣿⣿⣿⣿⣿⣿⣿⣿⣿⣿⣿⣿⣿⣿⣿⣿⣿⣿⣿⣿⣿⣿⣿⣿⣿⣿⣿⣿⣿⣿⣿⣿⣿⠀⠀⠀⠀⠀⠀⠀⠀⠀⠀⠀⠀</a:t>
            </a:r>
            <a:br/>
            <a:r>
              <a:t>⠀⠀⠀⠀⠀⠀⠀⠀⠀⠀⠀⣿⡏⢅⠀⠀⢁⢅⢅⢕⢕⢔⢕⢕⢕⢕⢕⢕⢕⢕⢕⢝⢟⢟⢿⣿⣿⣿⣿⣿⣿⣿⣿⣿⣿⣿⣿⣿⣿⣿⣿⣿⣿⣿⣿⣿⣿⣿⣿⣿⣿⣿⣿⣿⣿⣿⣿⣿⣿⠀⠀⠀⠀⠀⠀⠀⠀⠀⠀⠀⠀</a:t>
            </a:r>
            <a:br/>
            <a:r>
              <a:t>⠀⠀⠀⠀⠀⠀⠀⠀⠀⠀⠀⣿⢇⠁⠀⠅⢕⢕⢕⢕⢕⢕⢕⢕⢕⢕⢕⢕⢕⢕⢕⢕⢕⢷⢾⣿⣿⣿⣿⣿⣿⣿⣿⣿⣿⣿⣿⣿⣿⣿⣿⣿⣿⣿⣿⣿⣿⣿⣿⣿⣿⣿⣿⣿⣿⣿⣿⣿⣿⠀⠀⠀⠀⠀⠀⠀⠀⠀⠀⠀⠀</a:t>
            </a:r>
            <a:br/>
            <a:r>
              <a:t>⠀⠀⠀⠀⠀⠀⠀⠀⠀⠀⠀⢏⢕⢄⠄⢐⢕⢕⢕⢕⢕⢕⢕⢕⢕⢕⢕⢕⢕⢕⢕⢿⣿⣿⣿⣿⣿⣿⣿⣿⣿⣿⣿⣿⣿⣿⣿⣿⡿⣿⣿⣿⣿⣿⣿⣿⣿⣿⣿⣿⣿⣿⣿⣿⣿⣿⣿⣿⣿⠀⠀⠀⠀⠀⠀⠀⠀⠀⠀⠀⠀</a:t>
            </a:r>
            <a:br/>
            <a:r>
              <a:t>⠀⠀⠀⠀⠀⠀⠀⠀⠀⠀⠀⣧⣕⢕⠀⠕⢔⢕⢕⢕⢕⢕⢕⢕⢕⢕⢕⢕⢕⢕⢕⢕⢹⣿⣿⣿⣿⣿⣿⣿⣿⣿⣿⣿⣿⣿⣿⣿⣿⣿⣿⣽⣿⣿⣿⣿⣿⣿⣿⣿⣿⣿⣿⣿⣿⣿⣿⣿⣿⠀⠀⠀⠀⠀⠀⠀⠀⠀⠀⠀⠀</a:t>
            </a:r>
            <a:br/>
            <a:r>
              <a:t>⠀⠀⠀⠀⠀⠀⠀⠀⠀⠀⠀⣿⣷⣷⣕⢑⢕⢕⢕⢕⢕⢕⢕⢕⢕⢕⢕⢕⢕⢕⢕⢕⢕⢜⣿⣿⣯⣽⣟⢻⣿⣿⣿⣿⣿⣿⣿⣿⣿⣿⣿⣿⣿⣿⣿⣿⣿⣿⣿⣿⣿⣿⣿⣿⣿⣿⣿⣿⣿⠀⠀⠀⠀⠀⠀⠀⠀⠀⠀⠀⠀</a:t>
            </a:r>
            <a:br/>
            <a:r>
              <a:t>⠀⠀⠀⠀⠀⠀⠀⠀⠀⠀⠀⣿⣿⣿⣿⢕⢕⢕⢕⢕⢕⢕⢕⢕⢕⢕⢕⢕⢕⢕⢕⢕⢕⢕⢝⢿⣿⣿⣿⣿⣿⣿⣿⣿⣿⣿⣿⣿⣿⣿⣿⣿⣿⣿⣿⣿⣿⣿⣿⣿⣿⣿⣿⣿⣿⣿⣿⣿⣿⠀⠀⠀⠀⠀⠀⠀⠀⠀⠀⠀⠀</a:t>
            </a:r>
            <a:br/>
            <a:r>
              <a:t>⠀⠀⠀⠀⠀⠀⠀⠀⠀⠀⠀⣿⣿⣿⡧⢕⢕⢕⢕⢕⢕⢕⢕⢕⢕⢕⢕⢕⢕⢕⢕⢕⢕⢕⢕⣵⣵⣼⣿⣿⣿⣿⣿⣿⣿⣿⣿⣿⣿⣿⣿⣿⣿⣿⣿⣿⣿⣿⣿⣿⣿⣿⣿⣿⣿⣿⣿⣿⣿⠀⠀⠀⠀⠀⠀⠀⠀⠀⠀⠀⠀</a:t>
            </a:r>
            <a:br/>
            <a:r>
              <a:t>⠀⠀⠀⠀⠀⠀⠀⠀⠀⠀⠀⣿⣿⣿⢕⢕⢕⢕⢕⢕⢕⢕⢕⢕⢕⢕⢕⢕⢕⢕⢕⢕⢕⢕⢕⣸⣿⣿⣿⣿⣿⣿⣿⣿⣿⣿⣿⣿⣿⣿⣿⣿⣿⣿⣿⣿⣿⣿⣿⣿⣿⣿⣿⣿⣿⣿⣿⣿⣿⠀⠀⠀⠀⠀⠀⠀⠀⠀⠀⠀⠀</a:t>
            </a:r>
            <a:br/>
            <a:r>
              <a:t>⠀⠀⠀⠀⠀⠀⠀⠀⠀⠀⠀⣿⣿⣿⡇⢕⢕⢕⢕⢕⢕⢕⢕⢕⢕⢕⢕⢕⢕⢕⢕⢕⢕⢕⢜⣿⣿⣿⣿⣿⣿⣿⣿⣿⣿⣿⣿⣿⣿⣿⣿⣿⣿⣿⣿⣿⣿⣿⣿⣿⣿⣿⣿⣿⣾⣿⣿⣿⣿⠀⠀⠀⠀⠀⠀⠀⠀⠀⠀⠀⠀</a:t>
            </a:r>
            <a:br/>
            <a:r>
              <a:t>⠀⠀⠀⠀⠀⠀⠀⠀⠀⠀⠀⣿⣿⣿⣿⣷⣵⣕⢕⢕⢕⢕⢕⢕⢕⢕⢕⢕⢕⢕⢕⢕⢕⢕⢕⢸⣿⣿⣿⣿⣿⣿⣿⣿⣿⣿⣿⣿⣿⣿⣿⣿⣿⣿⣿⣿⣿⣿⣿⣿⣿⣿⣿⣿⣿⣿⣿⣿⣿⠀⠀⠀⠀⠀⠀⠀⠀⠀⠀⠀⠀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⠀⠀⠀⠀⠀⠀⠀⠀⠀⠀⠀⣿⣿⣿⣿⣿⣿⣿⣿⣧⣵⡕⢕⢕⢕⢕⢕⣕⣱⣵⣵⣵⣵⣵⣷⣿⣿⣿⣿⣿⣿⣿⣿⣿⣿⣿⣿⣿⣿⣿⣿⣿⣿⣿⣿⣿⣿⣿⣿⣿⣿⣿⣿⣿⣿⣿⣿⣿⣿⠀⠀⠀⠀⠀⠀⠀⠀⠀⠀⠀⠀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⠀⠀⠀⠀⠀⠀⠀⠀⠀⠀⠀⣿⣿⣿⣿⣿⣿⣿⣿⣿⣿⣿⣷⣵⣕⢕⣾⣿⣿⣿⣿⣿⣿⣿⣿⣿⣿⣿⣿⣿⣿⣿⣿⣿⣿⣿⣿⣿⣿⣿⣿⣿⣿⣿⣿⣿⣿⣿⣿⣿⣿⣿⣿⣿⣿⣿⣿⣿⣿⠀⠀⠀⠀⠀⠀⠀⠀⠀⠀⠀⠀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⠀⠀⠀⠀⠀⠀⠀⠀⠀⠀⠀⡟⢻⢿⣿⣿⣿⣿⣿⣿⣿⣿⣿⣿⣿⣿⣿⣿⣿⣿⣿⣿⣿⣿⣿⣿⣿⣿⣿⣿⣿⣿⣿⣿⣿⣿⣿⣿⣿⣿⣿⣿⣿⣿⣿⣿⣿⣿⣿⣿⣿⣿⣿⣿⣿⣿⡻⢿⢿⠀⠀⠀⠀⠀⠀⠀⠀⠀⠀⠀⠀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⠀⠀⠀⠀⠀⠀⠀⠀⠀⠀⠀⣿⣿⣿⣿⣿⣿⣿⣿⣿⣿⣿⣿⣿⣿⣿⣿⣿⣿⣿⣿⣿⣿⣿⣿⣿⣿⣿⣿⣿⣿⣿⣿⣿⣿⣿⣿⣿⣿⣿⣿⣿⣿⣿⣿⣿⣿⣿⣿⣿⣿⣿⣿⣿⣿⣿⡿⣿⢿⠀⠀⠀⠀⠀⠀⠀⠀⠀⠀⠀⠀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⠀⠀⠀⠀⠀⠀⠀⠀⠀⠀⠀⣿⣿⣿⣿⣿⣿⣿⣿⣿⣿⣿⣿⣿⣿⣿⣿⣿⣿⣿⣿⣿⣿⣿⣿⣿⣿⣿⣿⣿⣿⣿⣿⣿⣿⣿⣿⣿⣿⣿⣿⣿⣿⣿⣿⣿⣿⣿⣿⣿⣿⣿⣿⣿⣿⣿⡇⣽⡝⠀⠀⠀⠀⠀⠀⠀⠀⠀⠀⠀⠀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⠀⠀⠀⠀⠀⠀⠀⠀⠀⠀⠀⠛⠛⠛⠛⠛⠛⠛⠛⠛⠛⠛⠛⠛⠛⠛⠛⠛⠛⠛⠛⠛⠛⠛⠛⠛⠛⠛⠛⠛⠛⠛⠛⠛⠛⠛⠛⠛⠛⠛⠛⠛⠛⠛⠛⠛⠛⠛⠛⠛⠛⠛⠛⠛⠛⠛⠃⠛⠛⠀⠀⠀⠀⠀⠀⠀⠀⠀⠀⠀⠀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⠀⠀⠀⠀⠀⠀⠀⠀⠀⠀⠀⣿⣿⣿⣿⣿⣿⣿⣿⣿⣿⣿⣿⣿⣿⣿⣿⣿⣿⣿⣿⣿⣿⣿⣿⣿⣿⣿⣿⣿⣿⣿⣿⣿⣿⣿⣿⣿⣿⣿⣿⣿⡿⢿⡿⢇⢕⢕⢕⢕⢕⢕⢕⢕⢝⢝⢜⢕⢜⠀⠀⠀⠀⠀⠀⠀⠀⠀⠀⠀⠀</a:t>
            </a:r>
            <a:br/>
            <a:r>
              <a:t>⠀⠀⠀⠀⠀⠀⠀⠀⠀⠀⠀⣿⣿⣿⣿⣿⣿⣿⣿⣿⣿⣿⣿⣿⣿⣿⣿⣿⣿⣿⣿⣿⣿⣿⣿⣿⣿⣿⣿⣿⣿⣿⣿⣿⣿⣿⣿⣿⣿⣿⣿⣯⣕⢕⢕⢕⢕⢕⢕⢕⢕⢕⢕⢕⢕⢕⢕⢕⢱⠀⠀⠀⠀⠀⠀⠀⠀⠀⠀⠀⠀</a:t>
            </a:r>
            <a:br/>
            <a:r>
              <a:t>⠀⠀⠀⠀⠀⠀⠀⠀⠀⠀⠀⣿⣿⣯⣽⣿⣿⣿⣿⣿⣿⣿⣿⣿⣿⢿⢟⢝⢝⢝⢕⢕⢕⢕⢕⢕⢜⢝⢻⢿⣿⣿⣿⣿⣿⣿⣿⣿⣿⣿⣿⣿⣯⢕⢕⢕⢕⢕⢕⢕⢕⢕⢕⢱⢕⢕⢕⢜⢕⠀⠀⠀⠀⠀⠀⠀⠀⠀⠀⠀⠀</a:t>
            </a:r>
            <a:br/>
            <a:r>
              <a:t>⠀⠀⠀⠀⠀⠀⠀⠀⠀⠀⠀⣿⣷⣷⣷⣷⣷⣾⣿⣿⣿⣿⣿⡿⢇⢕⢕⢕⢕⢕⢕⢕⢕⢕⢕⢕⢕⢕⣕⣼⣿⣿⣿⣿⣿⣿⣿⣿⣿⣿⣿⣿⣿⣷⣾⣿⣿⣇⣾⣕⡕⢕⢕⢕⢕⢕⣵⢕⢕⠀⠀⠀⠀⠀⠀⠀⠀⠀⠀⠀⠀</a:t>
            </a:r>
            <a:br/>
            <a:r>
              <a:t>⠀⠀⠀⠀⠀⠀⠀⠀⠀⠀⠀⢟⢯⢝⣿⢟⢝⣿⣿⣿⣿⢿⢏⢕⢕⢕⢕⢕⢕⢕⢕⢕⢕⢕⢕⢕⢜⣿⣿⣿⣿⣿⣿⣿⣿⣿⣿⣿⣿⣿⣿⣿⣿⣿⣿⣿⣿⣿⣿⣿⣿⣧⣿⣷⣧⣾⣿⣾⣿⠀⠀⠀⠀⠀⠀⠀⠀⠀⠀⠀⠀</a:t>
            </a:r>
            <a:br/>
            <a:r>
              <a:t>⠀⠀⠀⠀⠀⠀⠀⠀⠀⠀⠀⢕⢕⢜⢕⢕⢸⣿⣿⣿⡟⢕⢕⢕⢕⢕⢕⢕⢕⢕⢕⢅⢕⢕⢕⢕⢕⢜⢻⣿⣿⣿⣿⣿⣿⣿⣿⣿⣿⣿⣿⣿⣿⣿⣿⣿⣿⣿⣿⣿⣿⣿⣿⣿⣿⣿⣿⣿⣿⠀⠀⠀⠀⠀⠀⠀⠀⠀⠀⠀⠀</a:t>
            </a:r>
            <a:br/>
            <a:r>
              <a:t>⠀⠀⠀⠀⠀⠀⠀⠀⠀⠀⠀⢜⣝⣗⡱⣕⣿⣿⣿⣿⡇⢕⢕⢕⢕⢕⢕⢕⢕⢕⢕⢕⢕⢕⢕⢕⢕⢕⢕⢻⣿⣿⣿⣿⣿⣿⣿⣿⣿⣿⣿⣿⣿⣿⣿⣿⣿⣿⣿⣿⣿⣿⣿⣿⣿⣿⣿⣿⣿⠀⠀⠀⠀⠀⠀⠀⠀⠀⠀⠀⠀</a:t>
            </a:r>
            <a:br/>
            <a:r>
              <a:t>⠀⠀⠀⠀⠀⠀⠀⠀⠀⠀⠀⣿⡵⣿⣿⣾⣿⣿⣿⡿⢕⢕⢕⢕⢕⢕⢕⢕⢕⢜⢕⢕⢕⢕⢕⢕⢕⢕⢕⢕⢝⢝⢟⢻⣿⣿⣿⣿⣿⣿⣿⣿⣿⣿⣿⣿⣿⣿⣿⣿⣿⣿⣿⣿⣿⣿⣿⣿⣿⠀⠀⠀⠀⠀⠀⠀⠀⠀⠀⠀⠀</a:t>
            </a:r>
            <a:br/>
            <a:r>
              <a:t>⠀⠀⠀⠀⠀⠀⠀⠀⠀⠀⠀⢸⣿⣿⣿⣾⣿⣿⣿⡇⢕⢕⢕⢕⢕⢕⢕⢕⢕⢕⢕⢕⢕⢕⢕⢕⢕⢕⢕⢕⢕⢕⢕⣻⣻⣿⣿⣿⣿⣿⣿⣿⣿⣿⣿⣿⣿⣿⣿⣿⣿⣿⣿⣿⣿⣿⣿⣿⣿⠀⠀⠀⠀⠀⠀⠀⠀⠀⠀⠀⠀</a:t>
            </a:r>
            <a:br/>
            <a:r>
              <a:t>⠀⠀⠀⠀⠀⠀⠀⠀⠀⠀⠀⣿⡟⣺⣏⢕⣸⣿⣿⣷⡕⢕⢕⢕⢕⢕⢕⢕⢕⢕⢕⢕⢕⢕⢕⢕⢕⢕⢕⢕⢿⣿⣿⣿⣿⣿⣿⣿⣷⣽⣿⣿⣿⣿⣿⣿⣿⣿⣿⣿⣿⣿⣿⣿⣿⣿⣿⣿⣿⠀⠀⠀⠀⠀⠀⠀⠀⠀⠀⠀⠀</a:t>
            </a:r>
            <a:br/>
            <a:r>
              <a:t>⠀⠀⠀⠀⠀⠀⠀⠀⠀⠀⠀⣿⣷⣿⣷⣿⣿⣿⣿⣿⣷⡕⢅⢕⢕⢕⢕⢕⢕⢕⢕⢇⢕⢕⢕⢕⢕⢕⢕⢕⢕⢿⣿⣿⣿⣿⣿⣿⣿⣿⣿⣿⣿⣿⣿⣿⣿⣿⣿⣿⣿⣿⣿⣿⣿⣿⣿⣿⣿⠀⠀⠀⠀⠀⠀⠀⠀⠀⠀⠀⠀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⠀⠀⠀⠀⠀⠀⠀⠀⠀⠀⠀⣿⣿⣿⣿⣿⣿⣿⣿⣿⣿⣿⡇⢕⢕⢕⢕⢕⢕⢕⢕⢕⢕⢕⢕⢕⢕⢕⢕⢕⢕⢕⢜⣽⣿⣝⣟⣻⣿⣿⣿⣿⣿⣿⣿⣿⣿⣿⣿⣿⣿⣿⣿⣿⣿⣿⣿⣿⣿⠀⠀⠀⠀⠀⠀⠀⠀⠀⠀⠀⠀</a:t>
            </a:r>
            <a:br/>
            <a:r>
              <a:t>⠀⠀⠀⠀⠀⠀⠀⠀⠀⠀⠀⣿⣿⣿⣿⣿⣿⣿⣿⣿⣿⣿⢇⢕⢕⢕⢕⢕⢕⢕⢕⢕⢕⢕⢕⢕⢕⢕⢕⢕⢕⢕⢕⢿⣿⣿⣿⣿⣿⣿⣿⣿⣿⣿⣿⣿⣿⣿⣿⣿⣿⣿⣿⣿⣿⣿⣿⣿⣿⠀⠀⠀⠀⠀⠀⠀⠀⠀⠀⠀⠀</a:t>
            </a:r>
            <a:br/>
            <a:r>
              <a:t>⠀⠀⠀⠀⠀⠀⠀⠀⠀⠀⠀⣿⣿⣿⣿⣿⣿⣿⣿⣿⣿⡿⢕⢕⢕⢕⢕⢕⢕⢕⢕⢕⢕⢕⢕⢕⢕⢕⢕⢕⢕⢕⢕⢕⣕⣸⣿⣿⣿⣿⣿⣿⣿⣿⣿⣿⣿⣿⣿⣿⣿⣿⣿⣿⣿⣿⣿⣿⣿⠀⠀⠀⠀⠀⠀⠀⠀⠀⠀⠀⠀</a:t>
            </a:r>
            <a:br/>
            <a:r>
              <a:t>⠀⠀⠀⠀⠀⠀⠀⠀⠀⠀⠀⣿⣿⣿⣿⣿⣿⣿⣿⣿⣿⣇⢕⢕⢕⢕⢕⢕⢕⢕⢕⢕⢕⢕⢕⢕⢕⢕⢕⢕⢕⢕⢕⢜⣿⣿⣿⣿⣿⣿⣿⣿⣿⣿⣿⣿⣿⣿⣿⣿⣿⣿⣿⣿⣿⣿⣿⣿⣿⠀⠀⠀⠀⠀⠀⠀⠀⠀⠀⠀⠀</a:t>
            </a:r>
            <a:br/>
            <a:r>
              <a:t>⠀⠀⠀⠀⠀⠀⠀⠀⠀⠀⠀⣿⣿⣿⣿⣿⣿⣿⣿⣿⣿⣿⣧⣕⢕⢕⢕⢕⢕⢕⢕⢕⢕⢕⢕⢕⢕⢕⢕⢕⢕⢕⢕⣾⣿⣿⣿⣿⣿⣿⣿⣿⣿⣿⣿⣿⣿⣿⣿⣿⣿⣿⣿⣿⣯⣿⣿⣿⣿⠀⠀⠀⠀⠀⠀⠀⠀⠀⠀⠀⠀</a:t>
            </a:r>
            <a:br/>
            <a:r>
              <a:t>⠀⠀⠀⠀⠀⠀⠀⠀⠀⠀⠀⣿⣿⣿⣿⣿⣿⣿⣿⣿⣿⣿⣿⣿⣷⣧⣕⢕⢕⢕⢕⢕⢕⢕⢕⢕⢕⢕⢕⢕⢕⢕⢕⢸⣿⣿⣿⣿⣿⣿⣿⣿⣿⣿⣿⣿⣿⣿⣿⣿⣿⣿⣿⣿⣿⣿⣿⣿⣿⠀⠀⠀⠀⠀⠀⠀⠀⠀⠀⠀⠀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⠀⠀⠀⠀⠀⠀⠀⠀⠀⠀⠀⣿⣿⣿⣿⣿⣿⣿⣿⣿⣿⣿⣿⣿⣿⣿⣿⣷⣵⡕⢕⢕⢕⢕⣱⣵⣵⣵⣵⣵⣵⣵⣷⣿⣿⣿⣿⣿⣿⣿⣿⣿⣿⣿⣿⣿⣿⣿⣿⣿⣿⣿⣿⣿⣿⣿⣿⣿⣿⠀⠀⠀⠀⠀⠀⠀⠀⠀⠀⠀⠀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⠀⠀⠀⠀⠀⠀⠀⠀⠀⠀⠀⣿⣿⣿⣿⣿⣿⣿⣿⣿⣿⣿⣿⣿⣿⣿⣿⣿⣿⣿⣷⣵⣱⣾⣿⣿⣿⣿⣿⣿⣿⣿⣿⣿⣿⣿⣿⣿⣿⣯⣟⣻⣿⣿⣿⣿⣿⣿⣿⣿⣿⣿⣿⣿⣿⣿⣽⣿⣿⠀⠀⠀⠀⠀⠀⠀⠀⠀⠀⠀⠀</a:t>
            </a:r>
            <a:br/>
            <a:r>
              <a:t>⠀⠀⠀⠀⠀⠀⠀⠀⠀⠀⠀⣿⣿⣿⣿⣿⣯⣝⣝⢝⢻⣿⣿⣿⣿⣿⣿⣿⣿⣿⣿⣿⣿⣿⣿⣿⣿⣿⣿⣿⣿⣿⣿⣿⣿⣿⣿⣿⣿⣿⣿⣿⣿⣿⣿⣿⣿⣿⣿⣿⣿⣿⣿⣿⣿⣿⡟⢿⡿⠀⠀⠀⠀⠀⠀⠀⠀⠀⠀⠀⠀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⠀⠀⠀⠀⠀⠀⠀⠀⠀⠀⠀⣿⣿⣿⣿⣿⣿⣿⣿⣿⣿⣿⣿⣿⣿⣿⣿⣿⣿⣿⣿⣿⣿⣿⣿⣿⣿⣿⣿⣿⣿⣿⣿⣿⣿⣿⣿⣿⣿⣿⣿⣿⣿⣿⣿⣿⣿⣿⣿⣿⣿⣿⣿⣿⣿⣿⣿⢿⢿⠀⠀⠀⠀⠀⠀⠀⠀⠀⠀⠀⠀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⠀⠀⠀⠀⠀⠀⠀⠀⠀⠀⠀⣿⣿⣿⣿⣿⣿⣿⣿⣿⣿⣿⣿⣿⣿⣿⣿⣿⣿⣿⣿⣿⣿⣿⣿⣿⣿⣿⣿⣿⣿⣿⣿⣿⣿⣿⣿⣿⣿⣿⣿⣿⣿⣿⣿⣿⣿⣿⣿⣿⣿⣿⣿⣿⣿⣿⣿⢸⣽⠀⠀⠀⠀⠀⠀⠀⠀⠀⠀⠀⠀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⠀⠀⠀⠀⠀⠀⠀⠀⠀⠀⠀⣿⣿⣿⣿⣿⣿⣿⣿⣿⣿⣿⣿⣿⣿⣿⣿⣿⣿⣿⣿⣿⣿⣿⣿⣿⣿⣿⣿⣿⣿⣿⣿⣿⣿⣿⣿⣿⣿⣿⣿⢗⢿⢟⢿⢇⢕⢕⢕⢕⢕⢕⢕⢕⢏⢕⢝⢝⢝⠀⠀⠀⠀⠀⠀⠀⠀⠀⠀⠀⠀</a:t>
            </a:r>
            <a:br/>
            <a:r>
              <a:t>⠀⠀⠀⠀⠀⠀⠀⠀⠀⠀⠀⣿⣿⣿⣿⣿⣿⣿⣿⣿⣿⣿⣿⣿⣿⣿⣿⣿⣿⣿⣿⣿⣿⢿⢟⢝⢕⢕⢕⢕⢕⢕⢕⢕⢝⢝⢻⢿⣿⣿⣷⣵⢕⢕⢕⢕⢕⢕⢕⢕⢕⢕⢕⢕⢕⢕⢕⢕⢸⠀⠀⠀⠀⠀⠀⠀⠀⠀⠀⠀⠀</a:t>
            </a:r>
            <a:br/>
            <a:r>
              <a:t>⠀⠀⠀⠀⠀⠀⠀⠀⠀⠀⠀⣿⣿⣿⢿⣿⣿⣿⣿⣿⣿⣿⣿⣿⣿⣿⣿⣿⣿⣿⣿⢯⢕⠕⠁⠁⠁⠁⠁⠁⠀⠀⠀⢕⢕⢕⢕⢕⣽⣿⣿⣿⣕⢕⢕⢕⢕⢕⢕⢕⢕⢕⢕⢕⢕⢕⢕⢕⢕⠀⠀⠀⠀⠀⠀⠀⠀⠀⠀⠀⠀</a:t>
            </a:r>
            <a:br/>
            <a:r>
              <a:t>⠀⠀⠀⠀⠀⠀⠀⠀⠀⠀⠀⣿⣿⣿⣿⣾⣿⣿⣿⣿⣿⣿⣿⣿⣿⣿⣿⣿⣿⢟⢝⢕⠑⠐⠀⠀⠀⠀⠀⠀⠀⠀⠀⢕⢕⣷⣾⣿⣿⣿⣿⣿⣯⣹⣷⣷⣧⣕⣷⣕⢕⣕⢕⢕⢕⢕⢕⢕⢕⠀⠀⠀⠀⠀⠀⠀⠀⠀⠀⠀⠀</a:t>
            </a:r>
            <a:br/>
            <a:r>
              <a:t>⠀⠀⠀⠀⠀⠀⠀⠀⠀⠀⠀⣿⢏⢝⢝⣿⡟⢝⢹⣿⣿⣿⣿⣿⣿⣿⣿⣿⢏⢕⢕⢅⠁⠀⠀⠀⠀⠀⠀⠀⠀⠀⠀⢕⢕⢜⢿⣿⣿⣿⣿⣿⣿⣿⣿⣿⣿⣿⣿⣿⣿⣷⣽⣷⣧⣾⣇⣼⣸⠀⠀⠀⠀⠀⠀⠀⠀⠀⠀⠀⠀</a:t>
            </a:r>
            <a:br/>
            <a:r>
              <a:t>⠀⠀⠀⠀⠀⠀⠀⠀⠀⠀⠀⣿⢕⢕⢕⢕⢕⢕⢸⣿⣿⣿⣿⣿⣿⣿⣿⡿⢕⢕⢕⠀⠀⠀⠀⠀⠀⠀⠀⠀⠀⢀⠀⢅⢕⢕⢕⢹⣿⣿⣿⣿⣿⣿⣿⣿⣿⣿⣿⣿⣿⣿⣿⣿⣿⣿⣿⣿⣿⠀⠀⠀⠀⠀⠀⠀⠀⠀⠀⠀⠀</a:t>
            </a:r>
            <a:br/>
            <a:r>
              <a:t>⠀⠀⠀⠀⠀⠀⠀⠀⠀⠀⠀⣿⣜⣎⣜⡗⣕⣕⢜⣿⣿⣿⣿⣿⣿⣿⣿⢕⢕⢕⢕⢁⢀⠀⠀⢔⢔⢔⢕⢕⢕⢕⢕⢕⢕⢕⢕⢕⢸⢿⣿⣿⣿⣿⣿⣿⣿⣿⣿⣿⣿⣿⣿⣿⣿⣿⣿⣿⣿⠀⠀⠀⠀⠀⠀⠀⠀⠀⠀⠀⠀</a:t>
            </a:r>
            <a:br/>
            <a:r>
              <a:t>⠀⠀⠀⠀⠀⠀⠀⠀⠀⠀⠀⣿⢻⣧⣼⣿⡷⢺⢯⣿⣿⣿⣿⣿⣿⣿⣿⢕⢕⢕⢕⢕⠄⢄⢕⢕⢕⢕⢕⢕⢕⢕⢕⢕⢕⢕⢕⢕⢕⢕⢕⢸⣿⣿⣿⣿⣿⣿⣿⣿⣿⣿⣿⣿⣿⣿⣿⣿⣿⠀⠀⠀⠀⠀⠀⠀⠀⠀⠀⠀⠀</a:t>
            </a:r>
            <a:br/>
            <a:r>
              <a:t>⠀⠀⠀⠀⠀⠀⠀⠀⠀⠀⠀⢟⢼⣿⣿⣿⣷⡷⢷⣿⣿⣿⣿⣿⣿⣿⣷⢕⢕⢕⢕⢕⢕⢕⢕⢕⢕⢕⢕⢕⢕⢕⢕⢕⢕⢕⢕⢕⢱⣵⣷⣿⣿⣿⣿⣿⣿⣿⣿⣿⣿⣿⣿⣿⣿⣿⣿⣿⣿⠀⠀⠀⠀⠀⠀⠀⠀⠀⠀⠀⠀</a:t>
            </a:r>
            <a:br/>
            <a:r>
              <a:t>⠀⠀⠀⠀⠀⠀⠀⠀⠀⠀⠀⣾⣿⣏⢱⣿⣕⣕⣵⣿⣿⣿⣿⣿⣿⣿⣿⣧⢕⢕⠕⠕⢁⢕⢕⢕⢕⢕⢕⢕⢕⢕⢕⢕⢕⢕⢕⢕⢕⢟⣿⣿⣿⣿⣿⣿⣿⣿⣿⣿⣿⣿⣿⣿⣿⣿⣿⣿⣿⠀⠀⠀⠀⠀⠀⠀⠀⠀⠀⠀⠀</a:t>
            </a:r>
            <a:br/>
            <a:r>
              <a:t>⠀⠀⠀⠀⠀⠀⠀⠀⠀⠀⠀⣿⣿⣿⣿⣿⣯⣿⣿⣿⣿⣿⣿⣿⣿⣿⣿⣿⣷⡕⢔⢐⢄⢕⢕⢕⢕⢕⢕⢕⢕⢕⢕⢕⢕⢕⢕⢕⢕⢕⢸⣿⣿⣿⣿⣿⣿⣿⣿⣿⣿⣿⣿⣿⣿⣿⣿⣿⣿⠀⠀⠀⠀⠀⠀⠀⠀⠀⠀⠀⠀</a:t>
            </a:r>
            <a:br/>
            <a:r>
              <a:t>⠀⠀⠀⠀⠀⠀⠀⠀⠀⠀⠀⣿⣿⣿⣿⣿⣿⣿⣿⣿⣿⣿⣿⣿⣿⣿⣿⣿⣿⣿⢕⢕⢕⢕⢕⢕⢕⢕⢕⢕⢕⢕⢕⢕⢕⢕⢕⢕⢕⢕⢕⢱⣾⣿⣼⣿⣿⣿⣿⣿⣿⣿⣿⣿⣿⣿⣿⣿⣿⠀⠀⠀⠀⠀⠀⠀⠀⠀⠀⠀⠀</a:t>
            </a:r>
            <a:br/>
            <a:r>
              <a:t>⠀⠀⠀⠀⠀⠀⠀⠀⠀⠀⠀⣿⣿⣿⣿⣿⣿⣿⣿⣿⣿⣿⣿⣿⣿⣿⣿⣿⣿⣿⡇⢕⢕⢕⢕⢕⢕⢕⢕⢕⢕⢕⢕⢕⢕⢕⢕⢕⢕⢕⢕⢜⢻⢿⣿⣿⣿⣿⣿⣿⣿⣿⣿⣿⣿⣿⣿⣿⣿⠀⠀⠀⠀⠀⠀⠀⠀⠀⠀⠀⠀</a:t>
            </a:r>
            <a:br/>
            <a:r>
              <a:t>⠀⠀⠀⠀⠀⠀⠀⠀⠀⠀⠀⣿⣿⣿⣿⣿⣿⣿⣿⣿⣿⣿⣿⣿⣿⣿⣿⣿⣿⣿⢕⢕⢕⢕⢕⢕⢕⢕⢕⢕⢕⢕⢕⢕⢕⢕⢕⢕⢕⢕⢕⢕⣱⣵⣿⣿⣿⣿⣿⣿⣿⣿⣿⣿⣿⣿⣿⣿⣿⠀⠀⠀⠀⠀⠀⠀⠀⠀⠀⠀⠀</a:t>
            </a:r>
            <a:br/>
            <a:r>
              <a:t>⠀⠀⠀⠀⠀⠀⠀⠀⠀⠀⠀⣿⣿⣿⣿⣿⣿⣿⣿⣿⣿⣿⣿⣿⣿⣿⣿⣿⣿⣿⡕⢕⢕⢕⢕⢕⢕⢕⢕⢕⢕⢕⢕⢕⢕⢕⢕⢕⢕⢕⢕⢕⢸⣿⣿⣿⣿⣿⣿⣿⣿⣿⣿⣿⣿⣿⣿⣿⣿⠀⠀⠀⠀⠀⠀⠀⠀⠀⠀⠀⠀</a:t>
            </a:r>
            <a:br/>
            <a:r>
              <a:t>⠀⠀⠀⠀⠀⠀⠀⠀⠀⠀⠀⣿⣿⣿⡿⣿⣿⣿⣿⣿⣿⣿⣿⣿⣿⣿⣿⣿⣿⣿⣿⣧⣕⢕⢕⢕⢕⢕⢕⢕⢕⢕⢕⢕⢕⢕⢕⢕⢕⢕⢕⢕⣿⣿⣿⣿⣿⣿⣿⣿⣿⣿⣿⣿⣿⣽⣿⣿⣿⠀⠀⠀⠀⠀⠀⠀⠀⠀⠀⠀⠀</a:t>
            </a:r>
            <a:br/>
            <a:r>
              <a:t>⠀⠀⠀⠀⠀⠀⠀⠀⠀⠀⠀⣿⣿⣿⣿⣿⣿⣿⣿⣿⣿⣿⣿⣿⣿⣿⣿⣿⣿⣿⣿⣿⣿⣷⣧⣕⡕⢕⢕⢕⢕⢕⢕⢕⢕⢕⢕⢕⢕⢕⢕⢕⣿⣿⣿⣿⣿⣿⣿⣿⣿⣿⣿⣿⣿⣷⣿⣿⣿⠀⠀⠀⠀⠀⠀⠀⠀⠀⠀⠀⠀</a:t>
            </a:r>
            <a:br/>
            <a:r>
              <a:t>⠀⠀⠀⠀⠀⠀⠀⠀⠀⠀⠀⣿⣿⣿⣿⣿⣿⣿⣿⣿⣿⣿⣿⣿⣿⣿⣿⣿⣿⣿⣿⣿⣿⣿⣿⣿⣿⣧⣕⢕⢕⢕⣵⣵⣵⣵⣷⣷⣷⣵⣷⣾⣿⣿⣿⣿⣿⣿⣿⣿⣿⣿⣿⣿⣿⣿⣿⣿⣿⠀⠀⠀⠀⠀⠀⠀⠀⠀⠀⠀⠀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⠀⠀⠀⠀⠀⠀⠀⠀⠀⠀⠀⣿⣿⣿⣿⣿⣿⣿⣿⣿⣿⣿⣿⣿⣿⣿⣿⣿⣿⣿⣿⣿⣿⣿⣿⣿⣿⣿⣿⣿⣵⣿⣿⣿⣿⣿⣿⣿⣿⣿⣟⣻⣿⣿⣿⣿⣿⣿⣿⣿⣿⣿⣿⣿⣿⣿⣯⣿⣿⠀⠀⠀⠀⠀⠀⠀⠀⠀⠀⠀⠀</a:t>
            </a:r>
            <a:br/>
            <a:r>
              <a:t>⠀⠀⠀⠀⠀⠀⠀⠀⠀⠀⠀⣿⣿⣿⣿⣿⣿⣿⣿⣿⣿⣿⣿⣿⣿⣿⡝⢝⢟⢻⣿⣿⣿⣿⣿⣿⣿⣿⣿⣿⣿⣿⣿⣿⣿⣿⣿⣿⣿⣿⣿⣿⣿⣿⣿⣿⣿⣿⣿⣿⣿⣿⣿⣿⣿⣿⣿⡿⢿⠀⠀⠀⠀⠀⠀⠀⠀⠀⠀⠀⠀</a:t>
            </a:r>
            <a:br/>
            <a:r>
              <a:t>⠀⠀⠀⠀⠀⠀⠀⠀⠀⠀⠀⣿⣿⣿⣿⣿⣿⣿⣿⣿⣿⣿⣿⣿⣿⣿⣿⣷⣷⣧⣼⣿⣿⣿⣿⣿⣿⣿⣿⣿⣿⣿⣿⣿⣿⣿⣿⣿⣿⣿⣿⣿⣿⣿⣿⣿⣿⣿⣿⣿⣿⣿⣿⣿⣿⣿⣿⡾⣿⠀⠀⠀⠀⠀⠀⠀⠀⠀⠀⠀⠀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⠀⠀⠀⠀⠀⠀⠀⠀⠀⠀⠀⣿⣿⣿⣿⣿⣿⣿⣿⣿⣿⣿⣿⣿⣿⣿⣿⣿⣿⣿⣿⣿⣿⣿⣿⣿⣿⣿⣿⣿⣿⣿⣿⣿⣿⣿⣿⣿⣿⣿⣿⣿⣿⣿⣿⣿⣿⣿⣿⣿⣿⣿⣿⣿⣿⣿⣿⣧⣝⠀⠀⠀⠀⠀⠀⠀⠀⠀⠀⠀⠀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⠀⠀⠀⠀⠀⠀⠀⠀⠀⠀⠀⣿⣿⣿⣿⣿⣿⣿⣿⣿⣿⣿⣿⣿⣿⣿⣿⣿⣿⣿⣿⣿⣿⣿⣿⣿⣿⣿⣿⣿⡿⢟⢝⢜⢕⢕⢕⢕⢕⢕⢜⢝⢝⢝⢟⢻⢻⢏⢕⢕⢕⢕⢕⢕⢕⢕⢕⢜⢝⠀⠀⠀⠀⠀⠀⠀⠀⠀⠀⠀⠀</a:t>
            </a:r>
            <a:br/>
            <a:r>
              <a:t>⠀⠀⠀⠀⠀⠀⠀⠀⠀⠀⠀⣿⣿⣿⣿⣿⣿⣿⣿⣿⣿⣿⣿⣿⣿⣿⣿⣿⣿⣿⣿⣿⣿⣿⣿⣿⣿⣿⢟⢕⠑⠁⠀⠁⠁⠁⠀⠁⠀⠀⢕⢕⢕⢕⢕⣕⣱⣵⡕⢕⢕⢕⢕⢕⢕⢕⢕⢕⢸⠀⠀⠀⠀⠀⠀⠀⠀⠀⠀⠀⠀</a:t>
            </a:r>
            <a:br/>
            <a:r>
              <a:t>⠀⠀⠀⠀⠀⠀⠀⠀⠀⠀⠀⣿⣿⣿⣿⢿⢿⢿⢿⢿⢿⣿⣿⣿⣿⣿⣿⣿⣿⣿⣿⣿⣿⣿⣿⣿⣿⢏⠕⠕⠀⠀⠀⠀⠀⠀⠀⠀⠀⠀⠀⢕⢕⣵⣾⣿⣿⣿⣿⣷⣵⡕⢕⢕⢕⢕⢕⢜⢕⠀⠀⠀⠀⠀⠀⠀⠀⠀⠀⠀⠀</a:t>
            </a:r>
            <a:br/>
            <a:r>
              <a:t>⠀⠀⠀⠀⠀⠀⠀⠀⠀⠀⠀⣿⣿⣿⣿⣿⣿⣿⣿⣿⣿⣿⣿⣿⣿⣿⣿⣿⣿⣿⣿⣿⣿⣿⣿⡿⢏⠑⠀⠀⠀⠀⠀⠀⠀⠀⠀⠀⠀⠀⠀⢁⢕⢜⢿⣿⣿⣿⣿⣿⣿⣿⣧⡕⢕⣕⢕⢕⢱⠀⠀⠀⠀⠀⠀⠀⠀⠀⠀⠀⠀</a:t>
            </a:r>
            <a:br/>
            <a:r>
              <a:t>⠀⠀⠀⠀⠀⠀⠀⠀⠀⠀⠀⣿⣿⢯⢟⣸⣿⡿⢇⣜⣿⣿⣿⣿⣿⣿⣿⣿⣿⣿⣿⣿⣿⣿⣿⢇⢕⠀⠀⠀⠀⠀⠀⠀⠀⠀⠀⠀⠀⠀⠀⢐⢕⢕⢕⢝⢿⣿⣿⣿⣿⣿⣿⣷⣵⣿⢕⣧⣸⠀⠀⠀⠀⠀⠀⠀⠀⠀⠀⠀⠀</a:t>
            </a:r>
            <a:br/>
            <a:r>
              <a:t>⠀⠀⠀⠀⠀⠀⠀⠀⠀⠀⠀⣿⣿⢕⣜⣕⢝⢕⢕⢜⣿⣿⣿⣿⣿⣿⣿⣿⣿⣿⣿⣿⣿⣿⡏⢕⠁⠀⠀⠀⠀⠀⠀⠀⠀⢀⢄⢔⢔⢔⢕⢕⢕⢕⢕⢕⢕⣿⣿⣿⣿⣿⣿⣿⣿⣿⣿⣿⣿⠀⠀⠀⠀⠀⠀⠀⠀⠀⠀⠀⠀</a:t>
            </a:r>
            <a:br/>
            <a:r>
              <a:t>⠀⠀⠀⠀⠀⠀⠀⠀⠀⠀⠀⣿⣿⣜⣜⢜⣗⡕⣱⣜⣿⣿⣿⣿⣿⣿⣿⣿⣿⣿⣿⣿⣿⣿⢇⢕⠀⠀⠀⠀⠀⠀⠀⠀⠀⢕⢕⢕⢕⢕⢕⢕⢕⢕⢕⢕⢕⢕⣕⣹⣿⣿⣿⣿⣿⣿⣿⣿⣿⠀⠀⠀⠀⠀⠀⠀⠀⠀⠀⠀⠀</a:t>
            </a:r>
            <a:br/>
            <a:r>
              <a:t>⠀⠀⠀⠀⠀⠀⠀⠀⠀⠀⠀⣿⣿⢻⣷⣺⣿⣷⢞⢿⣿⣿⣿⣿⣿⣿⣿⣿⣿⣿⣿⣿⣿⣿⢇⢕⢔⢔⢔⢀⠀⠀⠀⠀⠀⢕⢕⢕⢕⢕⢕⡕⢕⢵⢕⢕⢕⣼⣿⣿⣿⣿⣿⣿⣿⣿⣿⣿⣿⠀⠀⠀⠀⠀⠀⠀⠀⠀⠀⠀⠀</a:t>
            </a:r>
            <a:br/>
            <a:r>
              <a:t>⠀⠀⠀⠀⠀⠀⠀⠀⠀⠀⠀⡝⢟⣹⣿⣿⣿⣷⡾⢷⢾⣿⣿⣿⣿⣿⣿⡟⢹⣿⣿⣿⣿⣿⡕⢕⢕⢕⢕⢕⠀⠀⠀⠀⢔⢕⢕⢕⢕⢕⢜⢕⢕⢕⢕⢕⢕⢜⢟⢿⣿⣿⣿⣿⣿⣿⣿⣿⣿⠀⠀⠀⠀⠀⠀⠀⠀⠀⠀⠀⠀</a:t>
            </a:r>
            <a:br/>
            <a:r>
              <a:t>⠀⠀⠀⠀⠀⠀⠀⠀⠀⠀⠀⣵⣷⣿⣟⢕⣾⣕⣕⣱⣿⣿⣿⣿⣿⣿⣿⣿⣿⣿⣿⣿⣿⣿⣿⣇⢕⢕⢅⠀⠀⠀⠀⢄⢕⢕⢕⢕⢕⢜⢟⢗⢝⢝⢕⢕⢕⢕⢕⢜⣿⣿⣿⣿⣿⣿⣿⣿⣿⠀⠀⠀⠀⠀⠀⠀⠀⠀⠀⠀⠀</a:t>
            </a:r>
            <a:br/>
            <a:r>
              <a:t>⠀⠀⠀⠀⠀⠀⠀⠀⠀⠀⠀⣿⣿⣿⣿⣿⣿⣿⣿⣾⣿⣿⣿⣿⣿⣿⣿⣿⣿⣿⣿⣿⣿⣿⣿⣿⣧⡔⢕⢅⠀⢀⢀⢕⢕⢕⢕⢕⢕⢕⢕⢕⢕⢕⢕⢕⢕⢕⢕⢕⢕⣿⣿⣿⣿⣿⣿⣿⣿⠀⠀⠀⠀⠀⠀⠀⠀⠀⠀⠀⠀</a:t>
            </a:r>
            <a:br/>
            <a:r>
              <a:t>⠀⠀⠀⠀⠀⠀⠀⠀⠀⠀⠀⣿⣿⣿⣿⣿⣿⣿⣿⣿⣿⣿⣿⣿⣿⣿⣿⣿⣿⣿⣿⣿⣿⣿⣿⣿⣿⣿⢕⢕⢕⢕⢕⢕⢕⢕⢕⢕⢕⢕⢕⢕⢕⢕⢕⢕⢕⢕⢕⢕⢜⢿⣿⣿⣿⣿⣿⣿⣿⠀⠀⠀⠀⠀⠀⠀⠀⠀⠀⠀⠀</a:t>
            </a:r>
            <a:br/>
            <a:r>
              <a:t>⠀⠀⠀⠀⠀⠀⠀⠀⠀⠀⠀⣿⣿⣿⣿⣿⣿⣿⣿⣿⣿⣿⣿⣿⣿⣿⣿⣿⣿⣿⣿⣿⣿⣿⣿⣿⣿⣿⣷⡇⢕⢕⢕⢕⢕⢕⢕⢕⢕⢕⢕⢕⢕⢕⢕⢕⢕⢕⢕⢕⢕⢝⣿⣿⣿⣿⣿⣿⣿⠀⠀⠀⠀⠀⠀⠀⠀⠀⠀⠀⠀</a:t>
            </a:r>
            <a:br/>
            <a:r>
              <a:t>⠀⠀⠀⠀⠀⠀⠀⠀⠀⠀⠀⣿⣿⣿⣿⣿⣿⣿⣿⣿⣿⣿⣿⣿⣿⣿⣿⣿⣿⣿⣿⣿⣿⣿⣿⣿⣿⣿⣿⡏⢕⢕⢕⢕⢕⢕⢕⢕⢕⢕⢕⢕⢕⢕⢕⢕⢕⢕⢕⢕⢕⢜⣿⣿⣿⣿⣿⣿⣿⠀⠀⠀⠀⠀⠀⠀⠀⠀⠀⠀⠀</a:t>
            </a:r>
            <a:br/>
            <a:r>
              <a:t>⠀⠀⠀⠀⠀⠀⠀⠀⠀⠀⠀⣿⣿⣿⣿⣿⣿⣿⣿⣿⣿⣿⣿⣿⣿⣿⣿⣿⣿⣿⣿⣿⣿⣿⣿⣿⣿⣿⣿⣧⡕⢕⢕⢕⢕⢕⢕⢕⢕⢕⢕⢕⢕⢕⢕⢕⢕⢕⢕⢕⢕⢱⣿⣿⣿⣿⣿⣿⣿⠀⠀⠀⠀⠀⠀⠀⠀⠀⠀⠀⠀</a:t>
            </a:r>
            <a:br/>
            <a:r>
              <a:t>⠀⠀⠀⠀⠀⠀⠀⠀⠀⠀⠀⣿⣿⣿⣿⣿⣿⢿⣿⣿⡿⣏⣻⣿⣿⣿⣿⣿⣿⣿⣿⣿⣿⣿⣿⣿⣿⣿⣿⣿⣷⣵⣕⢕⢕⢕⢕⢕⢕⢕⢕⢕⢕⢕⢕⢕⢕⢕⢕⢕⢕⢕⣿⣿⣿⣏⣿⣿⣿⠀⠀⠀⠀⠀⠀⠀⠀⠀⠀⠀⠀</a:t>
            </a:r>
            <a:br/>
            <a:r>
              <a:t>⠀⠀⠀⠀⠀⠀⠀⠀⠀⠀⠀⣿⣿⣿⣾⣿⡟⣾⣿⣿⣿⣿⣿⣿⣿⣿⣿⣿⣿⣿⣿⣿⣿⣿⣿⣿⣿⣿⣿⣿⣿⣿⣿⣷⣵⣕⢕⢕⢕⢕⢕⢕⢕⢕⡕⢕⢕⢕⢕⣕⣕⣱⣿⣿⣿⣿⣽⣿⣿⠀⠀⠀⠀⠀⠀⠀⠀⠀⠀⠀⠀</a:t>
            </a:r>
            <a:br/>
            <a:r>
              <a:t>⠀⠀⠀⠀⠀⠀⠀⠀⠀⠀⠀⣿⣿⣿⣿⣿⣿⣿⣿⣿⣿⣿⣿⣿⣿⣿⣿⣿⣿⣿⣿⣿⣿⣿⣿⣿⣿⣿⣿⣿⣿⣿⣿⣿⣿⣿⣿⣷⣕⢕⢕⣱⣾⣿⣿⣿⣿⣿⣿⣿⣿⣿⣿⣿⣿⣿⣿⣿⣿⠀⠀⠀⠀⠀⠀⠀⠀⠀⠀⠀⠀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⠀⠀⠀⠀⠀⠀⠀⠀⠀⠀⠀⣿⣿⣿⣿⣿⣿⣿⣿⣿⣿⣿⣿⣿⣿⣿⣿⣿⣿⣿⣿⣿⣿⣿⣿⣿⡿⢿⢿⣿⣿⣿⣿⣿⣿⣿⣿⣿⣿⣿⣿⣿⣿⣿⣿⣿⣿⣿⣿⣿⣿⣿⣿⣿⣿⣿⣿⡟⢿⠀⠀⠀⠀⠀⠀⠀⠀⠀⠀⠀⠀</a:t>
            </a:r>
            <a:br/>
            <a:r>
              <a:t>⠀⠀⠀⠀⠀⠀⠀⠀⠀⠀⠀⣿⣿⣿⣿⣿⣿⣿⣿⣿⣿⣿⣿⣿⣿⣿⣿⣿⣿⣿⣿⣿⣿⣿⣿⣿⣷⣕⣕⣕⣝⣿⣿⣿⣿⣿⣿⣿⣿⣿⣿⣿⣿⣿⣿⣿⣿⣿⣿⣿⣿⣿⣿⣿⣿⣿⣿⣧⣿⠀⠀⠀⠀⠀⠀⠀⠀⠀⠀⠀⠀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⠀⠀⠀⠀⠀⠀⠀⠀⠀⠀⠀⣿⣿⣿⣿⣿⣿⣿⣿⣿⣿⣿⣿⣿⣿⣿⣿⣿⣿⣿⣿⣿⣿⣿⣿⣿⣿⣿⣿⣿⣿⣿⣿⣿⣿⣿⣿⣿⣿⣿⣷⣇⣝⣵⡕⢕⢕⢕⠑⠀⠀⠀⠀⠀⠀⠀⠀⠀⠀⠀⠀⠀⠀⠀⠀⠀⠀⠀⠀⠀⠀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⠀⠀⠀⠀⠀⠀⠀⠀⠀⠀⠀⣿⣿⣿⣿⣿⣿⣿⣿⣿⣿⣿⣿⣿⣿⣿⣿⣿⣿⣿⣿⣿⣿⣿⣿⣿⣿⣿⣿⣿⣿⣿⣿⣿⣿⣿⣿⣿⣿⣿⣿⣿⣿⣿⡷⢕⢕⢕⠀⠀⠀⠀⠀⠀⠀⠀⠀⠀⠀⠀⠀⠀⠀⠀⠀⠀⠀⠀⠀⠀⠀</a:t>
            </a:r>
            <a:br/>
            <a:r>
              <a:t>⠀⠀⠀⠀⠀⠀⠀⠀⠀⠀⠀⣿⣿⣿⣿⣿⣿⣟⣟⣟⣟⣟⣟⣿⣿⣿⣿⣿⣿⣿⣿⣿⣿⣿⣿⣿⣿⣿⣿⣿⣿⣿⣿⣿⣿⣿⣿⣿⣿⣿⣿⣿⣿⣿⢇⢕⢕⠑⠀⠀⠀⠀⠀⠀⠀⠀⠀⠀⠀⠀⠀⠀⠀⠀⠀⠀⠀⠀⠀⠀⠀</a:t>
            </a:r>
            <a:br/>
            <a:r>
              <a:t>⠀⠀⠀⠀⠀⠀⠀⠀⠀⠀⠀⣿⣿⣿⣿⣿⣿⣿⣿⣿⣿⡿⣿⣿⣿⣿⣿⣿⣿⣿⣿⣿⣿⣿⣿⣿⣿⣿⣿⣿⣿⣿⣿⣿⣿⣿⣿⣿⣿⣿⣿⣿⣿⣿⢕⢕⢕⠀⠀⠀⠀⠀⠀⠀⠀⠀⠀⠀⠀⠀⠀⠀⠀⠀⠀⠀⠀⠀⠀⠀⠀</a:t>
            </a:r>
            <a:br/>
            <a:r>
              <a:t>⠀⠀⠀⠀⠀⠀⠀⠀⠀⠀⠀⣿⣿⣿⣿⡿⢜⣗⢻⡿⢿⢕⣿⣿⣿⣿⣿⣿⣿⣿⣿⣿⣿⣿⣿⣿⣿⣿⣿⣿⣿⣿⣿⣿⣿⣿⣿⣿⣿⣿⣿⣿⣿⡏⢕⢕⠁⠀⠀⠀⠀⠀⠀⠀⠀⠀⠀⠀⠀⠀⠀⠀⠀⠀⠀⠀⠀⠀⠀⠀⠀</a:t>
            </a:r>
            <a:br/>
            <a:r>
              <a:t>⠀⠀⠀⠀⠀⠀⠀⠀⠀⠀⠀⣿⣿⣿⣿⡧⣣⣵⣼⢕⢕⢕⢸⣿⣿⣿⣿⣿⣿⣿⣿⣿⣿⣿⣿⣿⣿⣿⣿⣿⣿⣿⣿⣿⣿⣿⣿⣿⣿⣿⣿⣿⣿⡇⢕⢕⠀⠀⠀⠀⠀⠀⠀⠀⠀⠀⠀⠀⠀⠀⠀⠀⠀⠀⠀⠀⠀⠀⠀⠀⠀</a:t>
            </a:r>
            <a:br/>
            <a:r>
              <a:t>⠀⠀⠀⠀⠀⠀⠀⠀⠀⠀⠀⣿⣿⣿⣿⣷⣵⡽⣼⣽⢵⢵⣕⣿⣿⣿⣿⣿⣿⣿⣿⣿⣿⣿⣿⣿⣿⣿⣿⣿⣿⣿⣿⣿⣿⣿⣿⣿⣿⣿⣿⣿⣿⢕⢕⢁⠀⠀⠀⠀⠀⠀⠀⠀⠀⠀⠀⠀⠀⠀⠀⠀⠀⠀⠀⠀⠀⠀⠀⠀⠀</a:t>
            </a:r>
            <a:br/>
            <a:r>
              <a:t>⠀⠀⠀⠀⠀⠀⠀⠀⠀⠀⠀⣿⣿⣿⣿⡇⣿⣧⣿⣿⡿⢏⢷⣿⣿⣿⣿⣿⣿⣿⣿⣿⣿⣿⣿⣿⣿⣿⣿⣿⣿⣿⣿⣿⣿⣿⣿⣿⣿⣿⣿⣿⣿⡕⢕⢕⢄⢄⢀⠀⠀⠀⠀⠀⠀⠀⠀⠀⠀⠀⠀⠀⠀⠀⠀⠀⠀⠀⠀⠀⠀</a:t>
            </a:r>
            <a:br/>
            <a:r>
              <a:t>⠀⠀⠀⠀⠀⠀⠀⠀⠀⠀⠀⣿⣿⣱⡝⢕⣿⣿⣿⣿⡾⢟⢻⣿⣿⣿⣿⣿⣿⣿⣟⣻⣿⣿⣿⣿⣿⣿⣿⣿⣿⣿⣿⣿⣿⣿⣿⣿⣿⣿⣿⣿⣿⣧⢕⢕⢕⢕⢁⠄⠀⠀⠀⠀⠀⠀⠀⠀⠀⠀⠀⠀⠀⠀⠀⠀⠀⠀⠀⠀⠀</a:t>
            </a:r>
            <a:br/>
            <a:r>
              <a:t>⠀⠀⠀⠀⠀⠀⠀⠀⠀⠀⠀⣿⣿⣿⣿⣿⣿⡇⣼⣯⣕⣵⣾⣿⣿⣿⣿⣿⣿⣿⣿⣿⣿⣿⣿⣿⣿⣿⣿⣿⣿⣿⣿⣿⣿⣿⣿⣿⣿⢿⣿⣿⣿⣷⣷⣕⡕⢕⢁⠀⠀⠀⠀⠀⠀⠀⠀⠀⠀⠀⠀⠀⠀⠀⠀⠀⠀⠀⠀⠀⠀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⠀⠀⠀⠀⠀⠀⠀⠀⠀⠀⠀⣿⣿⣿⣿⣿⣿⣿⣿⣿⣿⣿⣿⣿⣿⣿⣿⣿⣿⣿⣿⣿⣿⣿⣿⣿⣿⣿⣿⣿⣿⣿⣿⣿⣿⣿⣿⣿⣿⣿⣿⣿⣿⣿⣿⣿⣷⢇⢕⠄⠀⠀⠀⠀⠀⠀⠀⠀⠀⠀⠀⠀⠀⠀⠀⠀⠀⠀⠀⠀⠀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⠀⠀⠀⠀⠀⠀⠀⠀⠀⠀⠀⣿⣿⣿⣿⣿⣿⣿⣿⣿⣿⣿⣿⣿⣿⣿⣿⣿⣿⣿⣿⣿⣿⣿⣿⣿⣿⣿⣿⣿⣿⣿⣿⣿⣿⣿⣿⣿⣿⣿⣿⣿⣿⣿⣿⣿⣿⣿⣧⡕⢔⢔⢔⠀⠀⠀⠀⠀⠀⠀⠀⠀⠀⠀⠀⠀⠀⠀⠀⠀⠀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⠀⠀⠀⠀⠀⠀⠀⠀⠀⠀⠀⣿⣿⣿⣿⣿⣿⣿⣿⣿⣿⣿⣿⣿⣿⣿⣿⣿⣿⣿⣿⣿⣿⣿⣿⣿⣿⣿⣿⣿⣿⣿⣿⣿⣿⣿⣿⣿⣿⣿⣿⣿⣿⣿⣿⣿⣿⣿⣯⣕⢕⢁⠀⠀⢀⠀⠀⢀⢄⠀⠀⠀⠀⠀⠀⠀⠀⠀⠀⠀⠀</a:t>
            </a:r>
            <a:br/>
            <a:r>
              <a:t>⠀⠀⠀⠀⠀⠀⠀⠀⠀⠀⠀⣿⣿⣿⣿⣿⣿⣿⣿⣿⣿⣟⣿⣿⣿⣿⣿⣿⣿⣿⣿⣿⣿⣿⣿⣿⣿⣿⣿⣿⣿⣿⣿⣿⣿⣿⣿⣿⣿⣿⣿⣿⣿⣿⣿⣿⣿⣿⣿⣷⣵⣵⣕⢕⢕⢕⢕⢕⢕⠀⠀⠀⠀⠀⠀⠀⠀⠀⠀⠀⠀</a:t>
            </a:r>
            <a:br/>
            <a:r>
              <a:t>⠀⠀⠀⠀⠀⠀⠀⠀⠀⠀⠀⣿⣿⣿⣿⣿⣿⢇⢸⣿⣿⣿⣿⣿⣿⣿⣿⣿⣿⣿⣿⣿⣿⣿⣿⣿⣿⣿⣿⣿⣿⣿⣿⣿⣿⣿⣿⣿⣿⣿⣿⣿⣿⣿⣿⣿⣿⣿⣿⣿⣿⣿⣿⣷⣷⣵⣕⢕⢕⠀⠀⠀⠀⠀⠀⠀⠀⠀⠀⠀⠀</a:t>
            </a:r>
            <a:br/>
            <a:r>
              <a:t>⠀⠀⠀⠀⠀⠀⠀⠀⠀⠀⠀⣿⣿⣿⣿⣿⣏⢕⢸⣿⣿⣿⣿⣿⣿⣿⣿⣿⣿⣿⣿⣿⣿⣿⣿⣿⣿⣿⣿⣿⣿⣿⣿⣿⣿⣿⣿⣿⣿⣿⣿⣿⣿⣿⣿⣿⣿⣿⣿⣿⣿⣿⣿⣿⣿⣿⣿⣿⣷⠀⠀⠀⠀⠀⠀⠀⠀⠀⠀⠀⠀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⠀⠀⠀⠀⠀⠀⠀⠀⠀⠀⠀⣿⣿⣿⣿⣿⡏⢕⣿⣿⣿⣿⣿⣿⣿⣿⣿⣿⣿⣿⣿⣿⣿⣿⣿⣿⣿⣿⣿⣿⣿⣿⣿⣿⣿⣿⣿⣿⣿⣿⣿⣿⣿⣿⣿⣿⣿⣿⣿⣿⣿⣿⣿⣿⣿⣿⣿⣿⣿⠀⠀⠀⠀⠀⠀⠀⠀⠀⠀⠀⠀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⠀⠀⠀⠀⠀⠀⠀⠀⠀⠀⠀⣿⣿⣿⣿⣿⣿⣿⣿⣿⣿⣿⣿⣿⣿⣿⣿⣿⣿⣿⣿⣿⣿⣿⣿⣿⣿⣿⣿⣿⣿⣿⣿⣿⣿⣿⣿⣿⣿⣿⣿⣿⣿⣿⣿⣿⣿⣿⣿⣿⣿⣿⣿⣟⣟⢟⢻⣿⣿⠀⠀⠀⠀⠀⠀⠀⠀⠀⠀⠀⠀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⠀⠀⠀⠀⠀⠀⠀⠀⠀⠀⠀⣿⣿⣿⣿⣿⣿⣿⣿⣿⣿⣿⣿⣿⣿⣿⣿⣿⣿⣿⣿⣿⣿⣿⣿⣿⣿⣿⣿⣿⣿⣿⣿⣿⣿⣿⣿⣿⣿⣿⣷⣕⢕⢕⢕⢕⢝⢕⢕⢕⢕⢕⢕⢕⢕⢕⢕⢕⠑⠀⠀⠀⠀⠀⠀⠀⠀⠀⠀⠀⠀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⠀⠀⠀⠀⠀⠀⠀⠀⠀⠀⠀⣿⣿⣿⣿⣿⣿⣿⣿⣿⣿⣿⣿⣿⣿⣿⣿⣿⣿⣿⣿⣿⣿⣿⣿⣿⣿⣿⣿⣿⣿⣿⣿⣿⣿⣿⣿⣿⣿⣿⣿⣿⡇⢕⢕⢕⢕⢕⢕⢕⣵⣵⡵⢕⢕⢕⢕⠁⠀⠀⠀⠀⠀⠀⠀⠀⠀⠀⠀⠀⠀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⠀⠀⠀⠀⠀⠀⠀⠀⠀⠀⠀⣿⣿⣿⣿⣿⣿⣿⣿⣿⣿⣿⣿⣿⣿⣿⣿⣿⣿⣿⣿⣿⣿⣿⣿⣿⣿⣿⣿⣿⣿⣿⣿⣿⣿⣿⣿⣿⣿⣿⣿⣿⣷⣇⣟⡕⢕⢕⣱⣿⣿⣿⣷⡇⢕⢕⢅⠀⠀⠀⠀⠀⠀⠀⠀⠀⠀⠀⠀⠀⠀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⠀⠀⠀⠀⠀⠀⠀⠀⠀⠀⠀⣿⣿⣿⣿⣿⣿⣿⣿⣿⣿⣿⣿⣿⣿⣿⣿⣿⣿⣿⣿⣿⣿⣿⣿⣿⣿⣿⣿⣿⣿⣿⣿⣿⣿⣿⣿⣿⣿⣿⣿⣿⣿⣿⣿⣷⣇⣿⣿⣿⣿⣿⣿⣏⢕⢕⢕⠀⠀⠀⠀⠀⠀⠀⠀⠀⠀⠀⠀⠀⠀</a:t>
            </a:r>
            <a:br/>
            <a:r>
              <a:t>⠀⠀⠀⠀⠀⠀⠀⠀⠀⠀⠀⣿⣿⣿⣿⣿⣿⡿⢸⣽⣿⢿⢕⢹⣿⣿⣿⣿⣿⣿⣿⣿⣿⣿⣿⣿⣿⣿⣿⣿⣿⣿⣿⣿⣿⣿⣿⣿⣿⣿⣿⣿⣿⣿⣾⣿⣿⣿⣿⣿⣿⣿⣿⣷⢕⢕⢕⢄⠀⠀⠀⠀⠀⠀⠀⠀⠀⠀⠀⠀⠀</a:t>
            </a:r>
            <a:br/>
            <a:r>
              <a:t>⠀⠀⠀⠀⠀⠀⠀⠀⠀⠀⠀⣿⣿⣿⣿⣿⣿⣷⣷⢷⣕⢕⢕⢜⣿⣿⣿⣿⣿⣿⣿⣿⣿⣿⣿⣿⣿⣿⣿⣿⣿⣿⣿⣿⣿⣿⣿⣿⣿⣿⣿⣿⣿⣿⣿⣾⣿⣿⣿⣿⣿⣿⣿⣿⡵⢕⢕⠕⠀⠀⠀⠀⠀⠀⠀⠀⠀⠀⠀⠀⠀</a:t>
            </a:r>
            <a:br/>
            <a:r>
              <a:t>⠀⠀⠀⠀⠀⠀⠀⠀⠀⠀⠀⣿⣿⣿⣿⣿⣿⣯⣵⢱⣸⢵⢵⣕⣿⣿⣿⣿⣿⣿⣿⣿⣿⣿⣿⣿⣿⣿⣿⣿⣿⣿⣿⣿⣿⣿⣿⣿⣿⣿⣿⣿⣿⣿⣿⣿⣿⣿⣿⣿⣿⣿⣿⣿⡗⢕⢕⢔⠀⠀⠀⠀⠀⠀⠀⠀⠀⠀⠀⠀⠀</a:t>
            </a:r>
            <a:br/>
            <a:r>
              <a:t>⠀⠀⠀⠀⠀⠀⠀⠀⠀⠀⠀⣿⣿⣿⣿⣿⣿⢹⣿⣻⣿⡿⢟⢟⢻⣿⣿⣿⣿⣿⣿⣿⣿⣿⣿⣿⣿⣿⣿⣿⣿⣿⣿⣿⣿⣿⣿⣿⣿⣿⣿⣿⣿⣿⣿⣿⣿⣿⣿⣿⣿⣿⣿⣿⣿⣇⢕⢕⢔⠀⠀⠀⠀⠀⠀⠀⠀⠀⠀⠀⠀</a:t>
            </a:r>
            <a:br/>
            <a:r>
              <a:t>⠀⠀⠀⠀⠀⠀⠀⠀⠀⠀⠀⣿⣿⣿⣵⡜⢕⣿⣿⢿⣿⣿⢿⢟⣿⣿⣿⣿⣿⣿⣿⣟⡝⣻⣿⣿⣿⣿⣿⣿⣿⣿⣿⣿⣿⣿⣿⣿⣿⣿⣿⣿⣿⣿⣿⣿⣿⣿⣿⣿⣿⣿⣿⣿⣿⣿⡿⢕⢕⠀⠀⠀⠀⠀⠀⠀⠀⠀⠀⠀⠀</a:t>
            </a:r>
            <a:br/>
            <a:r>
              <a:t>⠀⠀⠀⠀⠀⠀⠀⠀⠀⠀⠀⣿⣿⣿⣿⣿⣿⣿⣿⣽⣿⣧⣵⣵⣿⣿⣿⣿⣿⣿⣿⣿⣿⣿⣿⣿⣿⣿⣿⣿⣿⣿⣿⣿⣿⣿⣿⣿⣿⣿⣽⣿⣿⣿⣿⣿⣿⣿⣿⣿⣿⣿⣿⣿⣿⣿⣵⡕⢕⠀⠀⠀⠀⠀⠀⠀⠀⠀⠀⠀⠀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⠀⠀⠀⠀⠀⠀⠀⠀⠀⠀⠀⣿⣿⣿⣿⣿⣿⣿⣿⣿⣿⣿⣿⣽⣿⣿⣿⣿⣿⣿⣿⣿⣿⣿⣿⣿⣿⣿⣿⣿⣿⣿⣿⣿⣿⣿⣿⣿⣿⣿⣿⣿⣿⣿⣿⣿⣿⣿⣿⣿⣿⣿⣿⣿⣿⣿⣿⣿⣿⠀⠀⠀⠀⠀⠀⠀⠀⠀⠀⠀⠀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⠀⠀⠀⠀⠀⠀⠀⠀⠀⠀⠀⣿⣿⣿⣿⣿⣿⣿⣿⣿⣿⣿⣿⣿⣿⣿⣿⣿⣿⣿⣿⣿⣿⣿⣿⣿⣿⣿⣿⣿⣿⣿⣿⣿⣿⣿⣿⣿⣿⣿⣷⣷⢕⢕⢕⢕⢏⢕⢕⢕⢕⢕⢕⢕⢕⢕⢜⢇⢜⠀⠀⠀⠀⠀⠀⠀⠀⠀⠀⠀⠀</a:t>
            </a:r>
            <a:br/>
            <a:r>
              <a:t>⠀⠀⠀⠀⠀⠀⠀⠀⠀⠀⠀⣿⣿⣿⣿⣿⣿⣿⣿⣿⣿⣟⣿⣿⣿⣿⣿⣿⣿⣿⣿⣿⣿⣿⣿⣿⣿⣿⣿⣿⣿⣿⣿⣿⣿⣿⣿⣿⣿⣿⣿⣿⣧⡕⢕⢕⢕⢕⢕⢕⢕⢕⢕⢕⢕⢕⢕⢕⢕⠀⠀⠀⠀⠀⠀⠀⠀⠀⠀⠀⠀</a:t>
            </a:r>
            <a:br/>
            <a:r>
              <a:t>⠀⠀⠀⠀⠀⠀⠀⠀⠀⠀⠀⣿⣿⣿⣿⣿⣿⣿⣿⣿⣯⣽⣽⣽⣽⣿⣿⣿⣿⣿⣿⣿⣿⣿⣿⣿⣿⣿⣿⣿⣿⣿⣿⣿⣿⣿⣿⣿⣿⣿⣿⣿⣿⣯⣵⣕⢕⢕⢕⢕⢕⢕⢕⢕⢕⢕⢕⢕⢕⠀⠀⠀⠀⠀⠀⠀⠀⠀⠀⠀⠀</a:t>
            </a:r>
            <a:br/>
            <a:r>
              <a:t>⠀⠀⠀⠀⠀⠀⠀⠀⠀⠀⠀⣿⣿⣿⣿⣿⣿⣿⣿⣿⣿⣿⣿⣿⢿⣿⣿⣿⣿⣿⣿⣿⣿⣿⣿⣿⣿⣿⣿⣿⣿⣿⣿⣿⣿⣿⣿⣿⣿⣿⣿⣿⣿⣿⣿⣿⣧⣿⣷⣷⣵⣕⡼⢇⢕⡕⢕⡕⢕⠀⠀⠀⠀⠀⠀⠀⠀⠀⠀⠀⠀</a:t>
            </a:r>
            <a:br/>
            <a:r>
              <a:t>⠀⠀⠀⠀⠀⠀⠀⠀⠀⠀⠀⣿⣿⣿⣿⣿⣿⣿⢿⢯⣏⣿⡿⢇⢜⣿⣿⣿⣿⣿⣿⣿⣿⣿⣿⣿⣿⣿⣿⣿⣿⣿⣿⣿⣿⣿⣿⣿⣿⣿⣿⣿⣿⣿⣿⡿⣿⣿⣿⣿⣿⣿⣿⣷⣿⣷⣾⣸⣕⠀⠀⠀⠀⠀⠀⠀⠀⠀⠀⠀⠀</a:t>
            </a:r>
            <a:br/>
            <a:r>
              <a:t>⠀⠀⠀⠀⠀⠀⠀⠀⠀⠀⠀⣿⣿⣿⣿⣿⣿⣿⣻⣮⣷⣧⣕⢕⢕⢿⣿⣿⣿⣿⣿⣿⣿⣿⣿⣿⣿⣿⣿⣿⣿⣿⣿⣿⣿⣿⣿⣿⣿⣿⣿⣿⣿⣿⣿⣿⣿⣿⣿⣿⣿⣿⣿⣿⣿⣿⣿⣿⣿⠀⠀⠀⠀⠀⠀⠀⠀⠀⠀⠀⠀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⠀⠀⠀⠀⠀⠀⠀⠀⠀⠀⠀⣿⣿⣿⣿⣿⣿⣿⣿⣷⣳⣷⣧⢵⢧⣸⣿⣿⣿⣿⣿⣿⣿⣿⣿⣿⣿⣿⣿⣿⣿⣿⣿⣿⣿⣿⣿⣿⣿⣿⣿⣿⣿⣿⣿⣿⣿⣿⣿⣿⣿⣿⣿⣿⣿⣿⣿⣿⣿⠀⠀⠀⠀⠀⠀⠀⠀⠀⠀⠀⠀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⠀⠀⠀⠀⠀⠀⠀⠀⠀⠀⠀⣿⣿⣿⣿⣿⣿⣿⣟⣿⣿⣿⣿⢟⡟⢹⣿⣿⣿⣿⣿⣿⣿⣿⣿⣿⣿⣿⣿⣿⣿⣿⣿⣿⣿⣿⣿⣿⣿⣿⣿⣿⣿⣿⣿⣿⣿⣿⣿⣿⣿⣿⣿⣿⣿⣿⣿⣿⣿⠀⠀⠀⠀⠀⠀⠀⠀⠀⠀⠀⠀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⠀⠀⠀⠀⠀⠀⠀⠀⠀⠀⠀⣿⣿⣿⣿⣯⣼⢝⣽⣿⣿⣻⣿⢿⢟⡏⣿⣿⣿⣿⣿⣿⣿⣕⣻⣿⣿⣿⣿⣿⣿⣿⣿⣿⣿⣿⣿⣿⣿⣿⣿⣿⣿⣿⣿⣿⣿⣿⣿⣿⣿⣿⣿⣿⣿⣿⣿⣿⣿⠀⠀⠀⠀⠀⠀⠀⠀⠀⠀⠀⠀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⠀⠀⠀⠀⠀⠀⠀⠀⠀⠀⠀⣿⣿⣿⣿⣿⣿⣿⣿⣿⣵⣿⣷⣵⣵⣱⣿⣿⣿⣿⣿⣿⣿⣿⣿⣿⣿⣿⣿⣿⣿⣿⣿⣿⣿⣿⣿⣿⣿⣿⣿⣿⣿⣿⣿⣿⣿⣿⣿⣿⣿⣿⣿⣿⣿⣿⣿⣿⣿⠀⠀⠀⠀⠀⠀⠀⠀⠀⠀⠀⠀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⠀⠀⠀⠀⠀⠀⠀⠀⠀⠀⠀⣿⣿⣿⣿⣿⣿⣿⣿⣿⣿⣿⣿⣿⣿⣿⣿⣿⣿⣿⣿⣿⣿⣿⣿⣿⣿⣿⣿⣿⣿⣿⣿⣿⣿⣿⣿⣿⣿⣯⣿⣟⣿⣿⣿⣿⣿⣿⣿⣿⣿⣿⣿⣿⣿⣿⣿⣿⣿⠀⠀⠀⠀⠀⠀⠀⠀⠀⠀⠀⠀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⠀⠀⠀⠀⠀⠀⠀⠀⠀⠀⠀⣿⣿⣿⣿⣿⣿⣿⣿⣿⣿⣟⣿⣿⣿⣿⣿⣿⣿⣿⣿⣿⣿⣿⣿⣿⣿⣿⣿⣿⣿⣿⣿⣿⣿⣿⣿⣿⣿⣿⣿⣿⣿⣿⣿⣿⣿⣿⣿⣿⣿⣿⣿⣿⣿⣿⣿⣿⣿⠀⠀⠀⠀⠀⠀⠀⠀⠀⠀⠀⠀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⠀⠀⠀⠀⠀⠀⠀⠀⠀⠀⠀⣿⣿⣿⣿⣿⣿⡟⢕⢕⢕⢹⣿⣿⣿⣿⣿⣿⣿⣿⣿⣿⣿⣿⣿⣿⣿⣿⣿⣿⣿⣿⣿⣿⣿⣿⣿⣿⣿⣿⣿⣿⣿⣿⣿⣿⣿⣿⣿⣿⣿⣿⣿⣿⣿⣿⣿⣿⣿⠀⠀⠀⠀⠀⠀⠀⠀⠀⠀⠀⠀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⠀⠀⠀⠀⠀⠀⠀⠀⠀⠀⠀⣿⣿⣿⣿⣿⣿⡕⢕⢕⢕⣸⣿⣿⣿⣿⣿⣿⣿⣿⣿⣿⣿⣿⣿⣿⣿⣿⣿⣿⣿⣿⣿⣿⣿⣿⣿⣿⣿⣿⣿⣿⣿⣿⣿⣿⣿⣿⣿⣿⣿⣿⣿⣿⣿⣿⣿⣿⣿⠀⠀⠀⠀⠀⠀⠀⠀⠀⠀⠀⠀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⠀⠀⠀⠀⠀⠀⠀⠀⠀⠀⠀⣿⣿⣿⣿⣿⡿⣷⣷⣵⣵⣿⣿⢽⣿⣿⣿⣿⣽⣿⣿⣿⣿⣿⣿⣿⣿⣿⣿⣿⣿⣿⣿⣿⣿⣿⣿⣿⣿⣿⣿⣿⣿⣿⣿⣿⣿⣿⣿⣿⣿⣿⣿⣿⣿⣿⣿⣿⣿⠀⠀⠀⠀⠀⠀⠀⠀⠀⠀⠀⠀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⠀⠀⠀⠀⠀⠀⠀⠀⠀⠀⠀⣿⣿⣿⣿⣿⣿⣿⣿⣿⣿⣿⣿⣿⣿⣿⣿⣿⣿⣿⣿⣿⣿⣿⣿⣿⣿⣿⣿⣿⣿⣿⣿⣿⣿⣿⣿⣿⣿⣿⣷⣾⡕⢕⢕⢕⢕⢕⢕⢕⢕⢕⢕⢕⢕⢕⢕⢕⢜⠀⠀⠀⠀⠀⠀⠀⠀⠀⠀⠀⠀</a:t>
            </a:r>
            <a:br/>
            <a:r>
              <a:t>⠀⠀⠀⠀⠀⠀⠀⠀⠀⠀⠀⣿⣿⣿⣿⣿⣿⣿⣿⣿⣿⣿⣿⣿⣿⣿⣿⣿⣿⣿⣿⣿⣿⣿⣿⣿⣿⣿⣿⣿⣿⣿⣿⣿⣿⣿⣿⣿⣿⣿⣿⡟⣷⣵⢕⢕⢕⢕⢕⢕⢕⢕⢕⢕⢕⢕⢕⢕⢕⠀⠀⠀⠀⠀⠀⠀⠀⠀⠀⠀⠀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⠀⠀⠀⠀⠀⠀⠀⠀⠀⠀⠀⣿⣿⣿⣿⣿⣿⣿⣿⣿⣿⣿⣿⣿⣿⣿⣿⣿⣿⣿⣿⣿⣿⣿⣿⣿⣿⣿⣿⣿⣿⣿⣿⣿⣿⣿⣿⣿⣿⣿⣿⣷⡷⣿⣕⢕⢕⡕⢕⢕⢕⢕⢕⢕⢕⢕⢕⢕⢕⠀⠀⠀⠀⠀⠀⠀⠀⠀⠀⠀⠀</a:t>
            </a:r>
            <a:br/>
            <a:r>
              <a:t>⠀⠀⠀⠀⠀⠀⠀⠀⠀⠀⠀⣿⣿⣿⣿⣿⣿⣿⣿⣿⣻⡿⣿⣿⣿⢿⣿⣿⣿⣿⣿⣿⣿⣿⣿⣿⣿⣿⣿⣿⣿⣿⣿⣿⣿⣿⣿⣿⣿⣿⣿⣿⣿⣿⣿⣷⣧⣷⣵⣵⣵⣕⢕⢕⢕⢕⣕⡕⢕⠀⠀⠀⠀⠀⠀⠀⠀⠀⠀⠀⠀</a:t>
            </a:r>
            <a:br/>
            <a:r>
              <a:t>⠀⠀⠀⠀⠀⠀⠀⠀⠀⠀⠀⣿⣿⣿⣿⣿⣿⣿⣿⣟⡝⢯⢹⡿⢟⢕⢸⣿⣿⣿⣿⣿⣿⣿⣿⣿⣿⣿⣿⣿⣿⣿⣿⣿⣿⣿⣿⣿⣿⣿⣿⣿⣿⣿⣯⢿⣽⣿⣿⣿⣿⣿⣷⣷⣿⣏⣵⣷⣕⠀⠀⠀⠀⠀⠀⠀⠀⠀⠀⠀⠀</a:t>
            </a:r>
            <a:br/>
            <a:r>
              <a:t>⠀⠀⠀⠀⠀⠀⠀⠀⠀⠀⠀⣿⣿⣿⣿⣿⣿⣿⣿⣯⣿⣟⢾⣵⢕⢕⢸⣿⣿⣿⣿⣿⣿⣿⣿⣿⣿⣿⣿⣿⣿⣿⣿⣿⣿⣿⣿⣿⣿⣿⣿⢿⣿⣿⣿⣷⣿⣿⣿⣿⣿⣿⣿⣿⣿⣿⣿⣿⣿⠀⠀⠀⠀⠀⠀⠀⠀⠀⠀⠀⠀</a:t>
            </a:r>
            <a:br/>
            <a:r>
              <a:t>⠀⠀⠀⠀⠀⠀⠀⠀⠀⠀⠀⣿⣿⣿⣿⣿⣿⣿⣿⣿⣷⡗⣧⣧⣕⣗⣵⣿⣿⣿⣿⣿⣿⣿⣿⣿⣿⣿⣿⣿⣿⣿⣿⣿⣿⣿⣿⣿⣿⣿⣿⣿⣿⣿⣿⣿⣿⣿⣿⣿⣿⣿⣿⣿⣿⣿⣿⣿⣿⠀⠀⠀⠀⠀⠀⠀⠀⠀⠀⠀⠀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⠀⠀⠀⠀⠀⠀⠀⠀⠀⠀⠀⣿⣿⣿⣿⣿⣿⣿⣿⡇⣻⣷⣿⣿⣟⣝⡝⢻⣿⣿⣿⣿⣿⣿⣿⣿⣿⣿⣿⣿⣿⣿⣿⣿⣿⣿⣿⣿⣿⣿⣿⣿⣿⣿⣿⣿⣿⣿⣿⣿⣿⣿⣿⣿⣿⣿⣿⣿⣿⠀⠀⠀⠀⠀⠀⠀⠀⠀⠀⠀⠀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⠀⠀⠀⠀⠀⠀⠀⠀⠀⠀⠀⣿⣿⣿⣿⣿⣷⣧⣕⣹⣿⡿⣟⢿⢿⢟⡏⢹⣿⣿⣿⣿⣿⣿⣧⣼⣿⣿⣿⣿⣿⣿⣿⣿⣿⣿⣿⣿⣿⣿⣿⣿⣿⣿⣿⣿⣿⣿⣿⣿⣿⣿⣿⣿⣿⣿⣿⣿⣿⠀⠀⠀⠀⠀⠀⠀⠀⠀⠀⠀⠀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⠀⠀⠀⠀⠀⠀⠀⠀⠀⠀⠀⣿⣿⣿⣿⣿⣿⣿⣿⣿⣿⣇⣼⣿⣧⣵⡇⣸⣿⣿⣿⣿⣿⣿⣿⣿⣿⣿⣿⣿⣿⣿⣿⣿⣿⣿⣿⣿⣿⣿⣿⣿⣿⣿⣿⣿⣿⣿⣿⣿⣿⣿⣿⣿⣿⣿⣿⣿⣿⠀⠀⠀⠀⠀⠀⠀⠀⠀⠀⠀⠀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⠀⠀⠀⠀⠀⠀⠀⠀⠀⠀⠀⣿⣿⣿⣿⣿⣿⣿⣿⣿⣿⢏⢜⢿⣿⣿⣿⣿⣿⣿⣿⣿⣿⣿⣿⣿⣿⣿⣿⣿⣿⣿⣿⣿⣿⣿⣿⣿⣿⣿⣿⣿⣿⣿⣿⣿⣿⣿⣿⣿⣿⣿⣿⣿⣿⣿⣿⣿⣿⠀⠀⠀⠀⠀⠀⠀⠀⠀⠀⠀⠀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⠀⠀⠀⠀⠀⠀⠀⠀⠀⠀⠀⣿⣿⣿⣿⣿⣿⣿⡝⢿⢏⢕⢕⢕⢻⣿⣿⣿⣿⣿⣿⣿⣿⣿⣿⣿⣿⣿⣿⣿⣿⣿⣿⣿⣿⣿⣿⣿⣿⣿⣯⣿⣿⣿⣿⣿⣿⣿⣿⣿⣿⣿⣿⣿⣿⣿⣿⣿⣿⠀⠀⠀⠀⠀⠀⠀⠀⠀⠀⠀⠀</a:t>
            </a:r>
            <a:br/>
            <a:r>
              <a:t>⠀⠀⠀⠀⠀⠀⠀⠀⠀⠀⠀⣿⣿⣿⣿⣿⣿⣿⣿⡕⢕⢕⢕⢕⣾⣯⣿⣿⣿⣿⣽⣿⣿⣿⣿⣿⣿⣿⣿⣿⣿⣿⣿⣿⣿⣿⣿⣿⣿⣿⣿⣿⣿⣿⣿⣿⣿⣿⣿⣿⣿⣿⣿⣿⣿⣿⣿⣿⣿⠀⠀⠀⠀⠀⠀⠀⠀⠀⠀⠀⠀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⠀⠀⠀⠀⠀⠀⠀⠀⠀⠀⠀⣿⣿⣿⣿⣿⣿⣿⣿⣿⣵⣷⣾⣿⣿⣿⣿⣿⣿⣿⣿⣿⣿⣿⣿⣿⣿⣿⣿⣿⣿⣿⣿⣿⣿⣿⣿⣿⣿⣿⣿⣿⣿⣿⣿⣿⣿⣿⣿⣿⣿⣿⣿⣿⣿⣿⣿⣿⣿⠀⠀⠀⠀⠀⠀⠀⠀⠀⠀⠀⠀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⠀⠀⠀⠀⠀⠀⠀⠀⠀⠀⠀⣿⣿⣿⣿⣿⣿⣿⣿⣿⢿⣿⢿⣿⣿⣿⣿⣿⣿⣿⣿⣿⣿⣿⣿⣿⣿⣿⣿⣿⣿⣿⣿⣿⣿⣿⣿⣿⣿⣿⣿⣿⣿⣿⣽⣿⣿⣿⣿⣿⣟⢫⣽⣾⣿⣿⣿⣿⣿⠀⠀⠀⠀⠀⠀⠀⠀⠀⠀⠀⠀</a:t>
            </a:r>
            <a:br/>
            <a:r>
              <a:t>⠀⠀⠀⠀⠀⠀⠀⠀⠀⠀⠀⣿⣿⣿⣿⢾⣿⡿⣿⣿⣿⣿⣿⣿⣿⣿⣿⣿⣿⣿⣿⣿⣿⣿⣿⣿⣿⣿⣿⣿⣿⣿⣿⣿⣿⣿⣿⣿⣿⣿⣿⣿⣿⣿⣿⣿⣿⣿⣿⣿⡿⢜⢹⣿⣷⣿⣿⣿⣿⠀⠀⠀⠀⠀⠀⠀⠀⠀⠀⠀⠀</a:t>
            </a:r>
            <a:br/>
            <a:r>
              <a:t>⠀⠀⠀⠀⠀⠀⠀⠀⠀⠀⠀⣿⣿⣿⣯⣽⣿⣿⣿⣿⣿⣿⣿⣿⣿⣿⣿⣿⣿⣿⣿⣿⣿⣿⣿⣿⢿⢿⠿⠿⢿⣿⣿⣿⣿⣿⣿⣿⣿⣿⣿⣿⣿⣿⣿⣿⣿⣿⣿⣿⣵⣵⣿⣿⣿⣾⣿⣿⣿⠀⠀⠀⠀⠀⠀⠀⠀⠀⠀⠀⠀</a:t>
            </a:r>
            <a:br/>
            <a:r>
              <a:t>⠀⠀⠀⠀⠀⠀⠀⠀⠀⠀⠀⣿⣿⣿⣿⣿⣿⣿⣿⣿⣿⣿⣿⣿⣿⣿⣿⣿⣿⣿⣿⣿⣿⡿⢯⣕⢑⠀⠔⠀⢐⠘⠙⢿⣿⣿⣿⣿⣿⣿⣿⣿⣿⣿⣿⣿⣿⣿⣿⣿⣿⣿⣿⡿⣿⣿⣿⣿⣿⠀⠀⠀⠀⠀⠀⠀⠀⠀⠀⠀⠀</a:t>
            </a:r>
            <a:br/>
            <a:r>
              <a:t>⠀⠀⠀⠀⠀⠀⠀⠀⠀⠀⠀⣿⣿⣿⣿⣿⣿⣿⣿⣿⣿⣿⣿⣿⣿⣿⣿⣿⣿⣿⣿⣿⢏⠀⠀⠘⠻⣷⣄⢁⠑⢐⠐⠀⠝⣿⣿⣿⣿⣿⣿⣿⣿⣿⣿⣿⣿⣿⣿⣿⡿⠛⠋⠛⠻⣿⣿⣿⣿⠀⠀⠀⠀⠀⠀⠀⠀⠀⠀⠀⠀</a:t>
            </a:r>
            <a:br/>
            <a:r>
              <a:t>⠀⠀⠀⠀⠀⠀⠀⠀⠀⠀⠀⣿⣿⣿⣿⣿⣿⣿⣿⣿⣿⣿⣿⣿⣿⣿⣿⣿⣿⣿⣿⡏⡅⣵⢷⣿⣷⡜⣿⣷⡔⠔⠄⠔⠔⢜⣿⣿⣿⣿⣿⣿⣿⣿⣿⣿⣿⣿⣿⣯⡄⠀⠀⠄⠄⠜⢻⣿⣿⠀⠀⠀⠀⠀⠀⠀⠀⠀⠀⠀⠀</a:t>
            </a:r>
            <a:br/>
            <a:r>
              <a:t>⠀⠀⠀⠀⠀⠀⠀⠀⠀⠀⠀⣿⣿⣿⣿⣿⣿⣿⣿⣿⣿⣿⣿⣿⣿⣿⣿⣿⣿⣿⣿⢑⣪⣷⣿⣿⣿⣿⢜⣿⣿⡕⢑⢕⢑⢕⢻⣿⣿⣿⣿⣿⣿⣿⣿⣿⣿⣿⡏⢹⣷⡔⢀⠀⠀⠁⠁⢻⣿⠀⠀⠀⠀⠀⠀⠀⠀⠀⠀⠀⠀</a:t>
            </a:r>
            <a:br/>
            <a:r>
              <a:t>⠀⠀⠀⠀⠀⠀⠀⠀⠀⠀⠀⣿⣿⣿⣿⣿⣿⣿⣿⣿⣿⣿⣿⣿⣿⣿⣿⣿⣿⣿⣷⢕⣹⣿⣿⣿⣿⣿⣵⣿⣿⣷⢕⢕⢕⢕⢜⣿⣿⣿⣿⣿⣿⣿⣿⣿⣿⣿⣿⣷⣿⣿⡄⠀⠀⠄⠀⠜⣿⠀⠀⠀⠀⠀⠀⠀⠀⠀⠀⠀⠀</a:t>
            </a:r>
            <a:br/>
            <a:r>
              <a:t>⠀⠀⠀⠀⠀⠀⠀⠀⠀⠀⠀⣿⣿⣿⣿⣿⣿⣿⣿⣿⣿⣿⣿⣿⣿⣿⣿⣿⣿⣿⣿⣾⣿⣿⣿⣿⣿⣿⣿⣿⣿⣿⢇⢕⢕⢕⢕⣿⣿⣿⣿⣿⣿⣿⣿⣿⣿⣿⣿⣿⣿⣿⡇⠁⠁⠀⠀⢀⣿⠀⠀⠀⠀⠀⠀⠀⠀⠀⠀⠀⠀</a:t>
            </a:r>
            <a:br/>
            <a:r>
              <a:t>⠀⠀⠀⠀⠀⠀⠀⠀⠀⠀⠀⣿⣿⣿⣿⣿⣿⣿⣿⣿⣿⣿⣿⣿⣿⣿⣿⣿⣿⣿⣿⣿⣿⣿⢿⣿⣿⣿⣿⣿⣿⣿⡕⢕⢕⢕⢕⣿⣿⣿⣿⣿⣿⣿⣿⣿⣿⣿⣿⣿⣿⣿⡇⠄⠀⠀⠀⠕⣿⠀⠀⠀⠀⠀⠀⠀⠀⠀⠀⠀⠀</a:t>
            </a:r>
            <a:br/>
            <a:r>
              <a:t>⠀⠀⠀⠀⠀⠀⠀⠀⠀⠀⠀⣿⣿⣿⣿⣿⣿⣿⣿⣿⣿⣿⣿⣿⣿⣿⣿⣿⣿⣿⣿⣿⣿⣿⣵⢕⢜⢸⣿⣿⣿⣿⢵⢕⢕⢕⢕⣿⣿⣿⣿⣿⣿⣿⣿⣿⣿⣿⣿⣿⣿⣿⡇⠄⠁⠀⠀⠀⣿⠀⠀⠀⠀⠀⠀⠀⠀⠀⠀⠀⠀</a:t>
            </a:r>
            <a:br/>
            <a:r>
              <a:t>⠀⠀⠀⠀⠀⠀⠀⠀⠀⠀⠀⣿⣿⣿⣿⣿⣿⣿⣿⣿⣿⣟⣿⣿⣿⣿⣿⣿⣿⣿⣿⣿⣿⣿⣿⡷⢕⢸⣿⣿⣿⣿⣧⢕⢕⢇⢕⣿⣿⣿⣿⣿⣿⣿⣿⣿⣿⣿⣿⣿⣿⡿⠇⠀⠀⠀⠀⠀⣿⠀⠀⠀⠀⠀⠀⠀⠀⠀⠀⠀⠀</a:t>
            </a:r>
            <a:br/>
            <a:r>
              <a:t>⠀⠀⠀⠀⠀⠀⠀⠀⠀⠀⠀⣿⣿⣿⣿⣿⣿⣿⣿⣿⣿⣿⣿⣿⣿⣽⣿⣿⣿⣿⣿⣿⣿⣿⣿⡇⢕⣼⣿⣿⣿⣿⣿⣧⣜⡧⡱⣿⣿⣿⣿⣿⣿⣿⣿⣿⣿⣿⡟⢻⣿⡇⢕⠕⠄⠀⠀⠀⣿⠀⠀⠀⠀⠀⠀⠀⠀⠀⠀⠀⠀</a:t>
            </a:r>
            <a:br/>
            <a:r>
              <a:t>⠀⠀⠀⠀⠀⠀⠀⠀⠀⠀⠀⣿⣿⣿⣿⣿⣿⣿⣿⣿⣿⣿⣿⣿⣿⣿⣿⣿⣿⣿⣿⣿⣿⣿⣿⢇⢕⠘⣿⣿⣿⣿⣿⣿⣿⣿⣽⣿⣿⣿⣿⣿⣿⣿⣿⣿⣿⣿⣯⣸⣿⡇⢕⠕⢔⠄⠔⢄⣿⠀⠀⠀⠀⠀⠀⠀⠀⠀⠀⠀⠀</a:t>
            </a:r>
            <a:br/>
            <a:r>
              <a:t>⠀⠀⠀⠀⠀⠀⠀⠀⠀⠀⠀⣿⣿⣿⣿⣿⣿⣿⣿⣿⣿⣿⣿⣿⣿⣿⣿⣿⣿⣿⣿⣿⣿⣿⣿⢕⠑⢄⠜⣿⣿⣿⣿⣿⣿⣿⣿⣿⣿⣿⣿⣿⣿⣿⣿⣿⣿⣿⣿⣿⣿⣗⢕⢕⢕⢕⢕⢕⣿⠀⠀⠀⠀⠀⠀⠀⠀⠀⠀⠀⠀</a:t>
            </a:r>
            <a:br/>
            <a:r>
              <a:t>⠀⠀⠀⠀⠀⠀⠀⠀⠀⠀⠀⣿⣿⣿⣿⣿⣿⣿⣿⣿⣿⣿⣿⣿⣿⣿⣿⣿⣿⣿⣿⣿⣿⣿⣷⣷⣧⣀⠀⢿⣿⣿⣿⣿⣿⣿⣿⣿⣿⣿⣿⣿⣿⣿⣿⣿⣿⣿⣿⣿⣿⢿⢕⢕⢕⢕⢕⢕⢿⠀⠀⠀⠀⠀⠀⠀⠀⠀⠀⠀⠀</a:t>
            </a:r>
            <a:br/>
            <a:r>
              <a:t>⠀⠀⠀⠀⠀⠀⠀⠀⠀⠀⠀⣿⣿⣿⣿⣿⣿⣿⣿⣿⣿⣿⣿⣿⣿⣿⣿⣿⣿⣿⣿⣿⣿⣿⢿⡿⠏⠐⠔⣻⣿⣿⣿⣿⣿⣿⣯⣿⣿⣿⣿⣿⣿⣿⣿⣿⣿⣿⣿⣷⣷⣷⣷⣷⢗⠗⢳⢷⢿⠀⠀⠀⠀⠀⠀⠀⠀⠀⠀⠀⠀</a:t>
            </a:r>
            <a:br/>
            <a:r>
              <a:t>⠀⠀⠀⠀⠀⠀⠀⠀⠀⠀⠀⣿⣿⣿⣿⣿⣿⣿⣿⣿⣿⣿⣿⣿⣿⣿⣿⣿⣿⣿⣿⣿⣿⡇⠀⠀⠀⠀⠀⢹⣿⣿⢝⡟⢟⣻⣿⣿⣿⣿⣿⣿⣿⣿⣿⣿⣿⢿⢿⡿⣟⣟⡟⢏⢕⢗⢗⢗⢟⠀⠀⠀⠀⠀⠀⠀⠀⠀⠀⠀⠀</a:t>
            </a:r>
            <a:br/>
            <a:r>
              <a:t>⠀⠀⠀⠀⠀⠀⠀⠀⠀⠀⠀⣿⣿⣿⣿⣿⣿⣿⣿⣿⡿⣿⣿⣿⣿⣿⣿⣿⣿⣿⣿⣿⣿⢅⠅⠐⠀⠀⠀⠜⣿⣿⣿⣿⣿⣿⣿⢿⢿⣟⣟⣿⣽⣽⣵⣵⣵⣜⣽⣽⣿⣿⣿⢿⢿⢿⢿⣿⣿⠀⠀⠀⠀⠀⠀⠀⠀⠀⠀⠀⠀</a:t>
            </a:r>
            <a:br/>
            <a:r>
              <a:t>⠀⠀⠀⠀⠀⠀⠀⠀⠀⠀⠀⣿⣿⣿⣿⣿⣿⣿⣿⣿⣿⣿⣿⣿⣿⣿⣿⣿⣿⣿⣿⣿⣿⠀⠀⠀⠀⠀⠀⠀⢹⣿⡟⢟⢏⢝⢝⢝⢽⢝⢝⢝⢏⢝⢿⢿⡯⢝⢹⢝⣝⢝⡝⢕⢕⡕⡕⢝⢝⠀⠀⠀⠀⠀⠀⠀⠀⠀⠀⠀⠀</a:t>
            </a:r>
            <a:br/>
            <a:r>
              <a:t>⠀⠀⠀⠀⠀⠀⠀⠀⠀⠀⠀⣿⣿⣿⣿⣿⣿⣿⣿⣿⡿⢿⢿⣿⢿⣿⣿⣿⣿⣿⣿⣿⣿⠀⠀⠀⠀⠀⠀⠀⠀⢿⣧⣱⢵⢧⣵⣷⣼⣷⣷⣷⣮⢵⢕⢇⢞⢳⢳⡵⢎⢎⢝⢝⢜⢽⢕⢕⢕⠀⠀⠀⠀⠀⠀⠀⠀⠀⠀⠀⠀</a:t>
            </a:r>
            <a:br/>
            <a:r>
              <a:t>⠀⠀⠀⠀⠀⠀⠀⠀⠀⠀⠀⣿⣿⣿⡿⢏⢝⢜⢟⠟⠑⠑⠞⢝⢍⢹⣿⣿⣿⣿⣿⣿⢼⡀⠀⠀⠀⠀⠀⠀⠀⣼⣿⣿⣾⣾⣿⣿⣾⣿⣿⣿⢇⣕⢕⣕⣵⣿⣾⣷⣷⣧⣵⣵⣵⣕⣵⣵⣵⠀⠀⠀⠀⠀⠀⠀⠀⠀⠀⠀⠀</a:t>
            </a:r>
            <a:br/>
            <a:r>
              <a:t>⠀⠀⠀⠀⠀⠀⠀⠀⠀⠀⠀⠋⠙⠙⠑⠈⠁⠀⠀⠀⠀⠐⠐⠑⠑⠛⠛⠛⠛⠛⠛⠃⠘⠑⠀⠀⠀⠀⠀⠀⠀⠙⠛⠛⠛⠛⠛⠛⠛⠛⠛⠛⠛⠛⠛⠛⠛⠛⠛⠛⠛⠛⠛⠛⠛⠛⠛⠛⠛⠀⠀⠀⠀⠀⠀⠀⠀⠀⠀⠀⠀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⠀⠀⠀⠀⠀⠀⠀⠀⠀⠀⠀⣿⣿⣿⣿⣿⣿⣿⣿⣿⣿⣿⣿⣿⣿⣿⣿⣿⣿⣿⣿⣿⣿⣿⣿⣿⣿⣿⣿⣿⣿⣿⣿⣿⣿⣿⣿⣿⣿⣿⣿⣝⢕⢟⢕⢕⢕⢕⢕⢕⢕⢕⢕⢕⢕⢕⢕⢕⢕⠀⠀⠀⠀⠀⠀⠀⠀⠀⠀⠀⠀</a:t>
            </a:r>
            <a:br/>
            <a:r>
              <a:t>⠀⠀⠀⠀⠀⠀⠀⠀⠀⠀⠀⣿⣿⣿⣿⣿⣿⣿⣿⣿⣿⣿⣿⣿⣿⣿⣿⣿⡿⢿⣿⣿⣿⣿⣿⣿⣿⣿⣿⣿⣿⣿⣿⣿⣿⣿⣿⣿⣿⣿⣿⢟⢟⢗⢇⢕⢕⢕⢕⢕⢕⢕⢕⢕⢕⢕⢕⢕⢕⠀⠀⠀⠀⠀⠀⠀⠀⠀⠀⠀⠀</a:t>
            </a:r>
            <a:br/>
            <a:r>
              <a:t>⠀⠀⠀⠀⠀⠀⠀⠀⠀⠀⠀⣿⣿⣿⣿⣿⣿⣿⣿⣿⣿⣿⣿⣿⣿⣿⣿⣿⢿⣿⣿⣿⣿⣿⣿⣿⣿⣿⣿⣿⣿⣿⣿⣿⣿⣿⣿⣿⣿⣿⣿⣷⣧⣵⣕⢕⢕⡕⢕⢕⢕⢕⢕⢕⢕⢕⢕⢕⢕⠀⠀⠀⠀⠀⠀⠀⠀⠀⠀⠀⠀</a:t>
            </a:r>
            <a:br/>
            <a:r>
              <a:t>⠀⠀⠀⠀⠀⠀⠀⠀⠀⠀⠀⣿⣿⣿⣿⣿⣿⣿⣿⣿⣿⣿⣿⣿⣿⣿⣿⣿⢟⣿⣿⣿⣿⣿⣿⣿⣿⣿⣿⣿⣿⣿⣿⣿⣿⣿⣿⣿⣿⣿⣿⣿⣿⣿⣿⣿⣾⣷⣱⣕⣵⡕⡕⢸⡕⢕⢕⢕⡕⠀⠀⠀⠀⠀⠀⠀⠀⠀⠀⠀⠀</a:t>
            </a:r>
            <a:br/>
            <a:r>
              <a:t>⠀⠀⠀⠀⠀⠀⠀⠀⠀⠀⠀⣿⣿⣿⣿⣿⣿⣿⣿⣿⣿⣿⡿⣱⢷⡾⢟⢝⢕⣿⣿⣿⣿⣿⣿⣿⣿⣿⣿⣿⣿⣿⣿⣿⣿⣿⣿⣿⣿⣿⣿⣿⣿⣿⣿⣯⣿⣿⣿⣿⣿⣿⣿⣿⣿⣷⣷⣷⣕⠀⠀⠀⠀⠀⠀⠀⠀⠀⠀⠀⠀</a:t>
            </a:r>
            <a:br/>
            <a:r>
              <a:t>⠀⠀⠀⠀⠀⠀⠀⠀⠀⠀⠀⣿⣿⣿⣿⣿⣿⣿⣿⣿⣿⣿⡿⢻⢟⢇⢷⢕⢕⣿⣿⣿⣿⣿⣿⣿⣿⣿⣿⣿⣿⣿⣿⣿⣿⣿⣿⣿⣿⣿⣿⣿⣿⣿⣿⣿⣿⣿⣿⣿⣿⣿⣿⣿⣿⣿⣿⣿⣿⠀⠀⠀⠀⠀⠀⠀⠀⠀⠀⠀⠀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⠀⠀⠀⠀⠀⠀⠀⠀⠀⠀⠀⣿⣿⣿⣿⣿⣿⣿⣿⣿⣿⣿⢿⣿⣹⣿⣗⣗⣷⣾⣿⣿⣿⣿⣿⣿⣿⣿⣿⣿⣿⣿⣿⣿⣿⣿⣿⣿⣿⣿⣿⣿⣿⣿⣿⣿⣿⣿⣿⣿⣿⣿⣿⣿⣿⣿⣿⣿⣿⠀⠀⠀⠀⠀⠀⠀⠀⠀⠀⠀⠀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⠀⠀⠀⠀⠀⠀⠀⠀⠀⠀⠀⣿⣿⣿⣿⣿⣿⣿⣿⢟⢿⢿⢝⣿⣿⣿⣿⣏⣱⡜⣿⣿⣿⣿⣿⣿⣿⡿⢿⣿⣿⣿⣿⣿⣿⣿⣿⣿⣿⣿⣿⣿⣿⣿⣿⣿⣿⣿⣿⣿⣿⣿⣿⣿⣿⣿⣿⣿⣿⠀⠀⠀⠀⠀⠀⠀⠀⠀⠀⠀⠀</a:t>
            </a:r>
            <a:br/>
            <a:r>
              <a:t>⠀⠀⠀⠀⠀⠀⠀⠀⠀⠀⠀⣿⣿⣿⣿⣿⣿⣿⣿⣷⣧⣱⣿⣿⡏⣿⡿⢟⢝⢕⢸⣿⣿⣿⣿⣿⣿⣧⣽⣿⣿⣿⣿⣿⣿⣿⣿⣿⣿⣿⣿⣿⢿⣿⣿⣿⣿⣿⣿⣿⣿⣿⣿⣿⣿⣿⣿⣿⣿⠀⠀⠀⠀⠀⠀⠀⠀⠀⠀⠀⠀</a:t>
            </a:r>
            <a:br/>
            <a:r>
              <a:t>⠀⠀⠀⠀⠀⠀⠀⠀⠀⠀⠀⣿⣿⣿⣿⣿⣿⣿⣿⣿⣿⣿⣿⣿⣷⣿⣿⣧⣳⣕⣾⣿⣿⣿⣿⣿⣿⣿⣿⣿⣿⣿⣿⣿⣿⣿⣿⣿⣿⣿⣿⣿⣽⣿⣿⣿⣿⣿⣿⣿⣿⣿⣿⣿⣿⣿⣿⣿⣿⠀⠀⠀⠀⠀⠀⠀⠀⠀⠀⠀⠀</a:t>
            </a:r>
            <a:br/>
            <a:r>
              <a:t>⠀⠀⠀⠀⠀⠀⠀⠀⠀⠀⠀⣿⣿⣿⣿⣿⣿⣿⣿⣿⣿⣿⣿⣿⣿⣿⣿⣿⣿⣷⣿⣿⣿⣿⣿⣿⣿⣿⣿⣿⣿⣿⣿⣿⣿⣿⣿⣿⣿⣿⣷⣿⣿⣿⣿⣿⣿⣿⣿⣿⣿⣿⣿⣿⣿⣿⣿⣿⣿⠀⠀⠀⠀⠀⠀⠀⠀⠀⠀⠀⠀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⠀⠀⠀⠀⠀⠀⠀⠀⠀⠀⠀⣿⣿⣿⣿⣿⣿⣿⣿⣿⣿⣿⣿⣿⣿⣿⣿⣿⣿⣿⣿⣿⣿⣿⣿⣿⣿⣿⣿⣿⣿⣿⣿⣿⣿⣿⣿⣿⣿⣿⣿⣿⣿⢿⣿⣿⣿⣿⣿⣿⣿⣿⣿⣿⣿⣿⣿⣿⣿⠀⠀⠀⠀⠀⠀⠀⠀⠀⠀⠀⠀</a:t>
            </a:r>
            <a:br/>
            <a:r>
              <a:t>⠀⠀⠀⠀⠀⠀⠀⠀⠀⠀⠀⣿⣿⣿⣿⣿⣿⣿⣿⣿⣿⣿⣿⢯⣿⣿⣯⣿⣽⣿⣿⣿⡿⣿⣿⣿⣿⣿⣿⣿⣿⣿⣿⣿⣿⣿⣿⣿⣿⣧⣿⣿⣿⣿⣿⣿⣿⣿⣿⣿⣿⣿⣿⣿⣿⣿⣿⣿⣿⠀⠀⠀⠀⠀⠀⠀⠀⠀⠀⠀⠀</a:t>
            </a:r>
            <a:br/>
            <a:r>
              <a:t>⠀⠀⠀⠀⠀⠀⠀⠀⠀⠀⠀⣿⣿⣿⣿⣿⣿⣷⣿⣟⣿⣿⣿⣿⣿⣟⣟⣟⣟⣟⣻⣿⣯⣽⣿⣿⣿⣿⣿⣿⣿⣿⣿⣿⣿⣿⣿⣿⣿⣿⣿⣿⣿⣿⣿⣿⣿⣿⣿⣿⣿⣿⣿⣿⣿⣿⣿⣿⣿⠀⠀⠀⠀⠀⠀⠀⠀⠀⠀⠀⠀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⠀⠀⠀⠀⠀⠀⠀⠀⠀⠀⠀⣿⣿⣿⣿⣿⣿⣿⣿⣿⣿⣿⣿⣿⣿⣿⣿⣿⣿⣿⣿⣿⣿⣿⣿⣿⣿⣿⣿⣿⣿⣿⣿⣿⣿⣿⣿⣿⣿⣿⣿⣧⡕⢕⢕⢕⢕⢕⢕⢕⢕⢕⢕⢕⢕⢕⢕⢕⢕⠀⠀⠀⠀⠀⠀⠀⠀⠀⠀⠀⠀</a:t>
            </a:r>
            <a:br/>
            <a:r>
              <a:t>⠀⠀⠀⠀⠀⠀⠀⠀⠀⠀⠀⣿⣿⣿⣿⣿⣿⣿⣿⣿⣿⣿⣿⣿⣿⣿⢿⣿⣿⣿⣿⣿⣿⣿⣿⣿⣿⣿⣿⣿⣿⣿⣿⣿⣿⣿⣿⣿⣿⣿⡿⢕⢗⢕⢕⢕⢕⢕⢕⢕⢕⢕⢕⢕⢕⢕⢕⢕⢕⠀⠀⠀⠀⠀⠀⠀⠀⠀⠀⠀⠀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⠀⠀⠀⠀⠀⠀⠀⠀⠀⠀⠀⣿⣿⣿⣿⣿⣿⣿⣿⣿⣿⣿⣿⣿⣿⣿⣿⣿⣿⣿⣿⣿⣿⣿⣿⣿⣿⣿⣿⣿⣿⣿⣿⣿⣿⣿⣿⣿⣿⣿⣿⣷⣷⣷⣕⡕⢸⢕⢕⢕⢕⢕⢕⢕⢕⢕⢕⢕⢕⠀⠀⠀⠀⠀⠀⠀⠀⠀⠀⠀⠀</a:t>
            </a:r>
            <a:br/>
            <a:r>
              <a:t>⠀⠀⠀⠀⠀⠀⠀⠀⠀⠀⠀⣿⣿⣿⣿⣿⣿⣿⣿⣿⣿⣿⣿⣿⣿⣿⢽⣿⣿⡟⢹⣿⣿⣿⣿⣿⣿⣿⣿⣿⣿⣿⣿⣿⣿⣿⣿⣿⣿⣿⣿⣿⣿⣿⣿⣿⣿⣧⣕⣱⣕⢕⢕⢸⡕⢕⣕⡕⢕⠀⠀⠀⠀⠀⠀⠀⠀⠀⠀⠀⠀</a:t>
            </a:r>
            <a:br/>
            <a:r>
              <a:t>⠀⠀⠀⠀⠀⠀⠀⠀⠀⠀⠀⣿⣿⣿⣿⣿⣿⣿⣿⣿⣿⣿⣿⢿⣳⣏⣼⢟⢝⢕⣸⣿⣿⣿⣿⣿⣿⣿⣿⣿⣿⣿⣿⣿⣿⣿⣿⣿⣿⣿⣿⣿⣿⣿⣷⢯⣿⣿⣿⣿⣿⣿⣿⣿⣿⣾⣿⣽⣕⠀⠀⠀⠀⠀⠀⠀⠀⠀⠀⠀⠀</a:t>
            </a:r>
            <a:br/>
            <a:r>
              <a:t>⠀⠀⠀⠀⠀⠀⠀⠀⠀⠀⠀⣿⣿⣿⣿⣿⣿⣿⣿⣿⣿⣿⣿⣽⢿⣏⣝⡳⢕⢕⢹⣿⣿⣿⣿⣿⣿⣿⣿⣿⣿⣿⣿⣿⣿⣿⣿⣿⣿⣿⣟⣿⣿⣿⣿⣿⣿⣿⣿⣿⣿⣿⣿⣿⣿⣿⣿⣿⣿⠀⠀⠀⠀⠀⠀⠀⠀⠀⠀⠀⠀</a:t>
            </a:r>
            <a:br/>
            <a:r>
              <a:t>⠀⠀⠀⠀⠀⠀⠀⠀⠀⠀⠀⣿⣿⣿⣿⣿⣿⣿⣿⣿⣿⣿⣿⣿⣿⣇⣿⣿⣳⣳⣾⣿⣿⣿⣿⣿⣿⣿⣿⣿⣿⣿⣿⣿⣿⣿⣿⣿⣿⣿⣿⣿⣿⣿⣿⣿⣿⣿⣿⣿⣿⣿⣿⣿⣿⣿⣿⣿⣿⠀⠀⠀⠀⠀⠀⠀⠀⠀⠀⠀⠀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⠀⠀⠀⠀⠀⠀⠀⠀⠀⠀⠀⣿⣿⣿⣿⣿⣿⣿⣿⣿⡿⡻⢿⣳⣿⣿⣿⣿⣏⣕⣕⢟⣿⣿⣿⣿⣿⣿⣿⢿⣿⣿⣿⣿⣿⣿⣿⣿⣿⣿⣿⣿⣿⣿⣿⣿⣿⣿⣿⣿⣿⣿⣿⣿⣿⣿⣿⣿⣿⠀⠀⠀⠀⠀⠀⠀⠀⠀⠀⠀⠀</a:t>
            </a:r>
            <a:br/>
            <a:r>
              <a:t>⠀⠀⠀⠀⠀⠀⠀⠀⠀⠀⠀⣿⣿⣿⣿⣿⣿⣿⣿⣿⣷⣷⣵⣿⣿⡿⢽⣿⡟⢏⢕⢕⣿⣿⣿⣿⣿⣿⣷⣼⣿⣿⣿⣿⣿⣿⣿⣿⣿⣿⣿⣿⢿⣿⣿⣿⣿⣿⣿⣿⣿⣿⣿⣿⣿⣿⣿⣿⣿⠀⠀⠀⠀⠀⠀⠀⠀⠀⠀⠀⠀</a:t>
            </a:r>
            <a:br/>
            <a:r>
              <a:t>⠀⠀⠀⠀⠀⠀⠀⠀⠀⠀⠀⣿⣿⣿⣿⣿⣿⣿⣿⣿⣿⣿⣿⣿⣿⣷⣾⣿⣷⣕⣕⢸⣿⣿⣿⣿⣿⣿⣿⣿⣿⣿⣿⣿⣿⣿⣿⣿⣿⣿⢿⡟⢽⣿⣿⣿⣿⣿⣿⣿⣿⣿⣿⣿⣿⣿⣿⣿⣿⠀⠀⠀⠀⠀⠀⠀⠀⠀⠀⠀⠀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⠀⠀⠀⠀⠀⠀⠀⠀⠀⠀⠀⣿⣿⣿⣿⣿⣿⣿⣿⣿⣿⣿⣿⣿⣿⣿⣿⣿⣿⣿⣿⣿⣿⣿⣿⣿⣿⣿⣿⣿⣿⣿⣿⣿⣿⣿⣿⣿⣿⣿⣿⣽⣿⣿⣿⣿⣿⣿⣿⣿⣿⣿⣿⣿⣿⣿⣿⣿⣿⠀⠀⠀⠀⠀⠀⠀⠀⠀⠀⠀⠀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⠀⠀⠀⠀⠀⠀⠀⠀⠀⠀⠀⢾⣿⣿⣿⣿⣿⣿⣿⣿⣿⣿⣿⣿⣿⣿⣿⣿⣿⣿⣿⣿⣿⣿⣿⣿⣿⣿⣿⣿⣿⣿⣿⣿⣿⣿⣿⣿⣿⣿⣿⣿⣟⣿⢿⣿⣿⣿⣿⣿⣿⣿⣿⣿⣿⣿⣿⣿⣿⠀⠀⠀⠀⠀⠀⠀⠀⠀⠀⠀⠀</a:t>
            </a:r>
            <a:br/>
            <a:r>
              <a:t>⠀⠀⠀⠀⠀⠀⠀⠀⠀⠀⠀⣾⣿⣿⣿⣿⣿⣿⣿⣿⣿⣿⣿⣿⢿⣼⣿⣿⣽⣯⣿⣿⣿⡯⣿⣿⣿⣿⣿⣿⣿⣿⣿⣿⣿⣿⣿⣿⣿⣷⣷⣿⣿⣿⣿⣿⣿⣿⣿⣿⣿⣿⣿⣿⣿⣿⣿⣿⣿⠀⠀⠀⠀⠀⠀⠀⠀⠀⠀⠀⠀</a:t>
            </a:r>
            <a:br/>
            <a:r>
              <a:t>⠀⠀⠀⠀⠀⠀⠀⠀⠀⠀⠀⣿⣿⣿⣿⣿⣿⣿⣾⣿⣿⣿⣿⣿⣿⣿⣟⣟⣟⣟⣟⣻⣿⣿⣽⣿⣿⣿⣿⣿⣿⣿⣿⣿⣿⣿⣿⣿⣿⣿⣿⣿⣿⣿⣿⣿⣿⣿⣿⣿⣿⣿⣿⣿⣿⣿⣿⣿⣿⠀⠀⠀⠀⠀⠀⠀⠀⠀⠀⠀⠀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⠀⠀⠀⠀⠀⠀⠀⠀⠀⠀⠀⣿⣿⣿⣿⣿⣿⣿⣿⣿⣿⣿⣿⣿⣿⣿⣿⣿⣿⡿⣿⢿⣿⣿⣿⣿⣿⣿⣿⣿⣿⣿⣿⣿⣿⣿⣿⣿⣿⣿⣿⣧⡕⢕⢕⢜⢕⢕⢕⢕⢕⢕⢕⢕⢕⢕⢕⢕⢕⠀⠀⠀⠀⠀⠀⠀⠀⠀⠀⠀⠀</a:t>
            </a:r>
            <a:br/>
            <a:r>
              <a:t>⠀⠀⠀⠀⠀⠀⠀⠀⠀⠀⠀⣿⣿⣿⣿⣿⣿⣿⣿⣿⣿⣿⣿⣿⣿⣿⣿⣿⣿⣟⣟⣟⣟⣿⣿⣿⣿⣿⣿⣿⣿⣿⣿⣿⣿⣿⣿⣿⣿⣿⢿⢝⢕⢕⢕⢕⢕⢕⢕⢕⢕⢕⢕⢕⢕⢕⢕⢕⢕⠀⠀⠀⠀⠀⠀⠀⠀⠀⠀⠀⠀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⠀⠀⠀⠀⠀⠀⠀⠀⠀⠀⠀⣿⣿⣿⣿⣿⣿⣿⣿⣿⣿⣿⣿⣿⣿⣿⣿⣿⣿⣿⣿⣿⣿⣿⣿⣿⣿⣿⣿⣿⣿⣿⣿⣿⣿⣿⣿⣿⣿⣿⣿⣿⣷⣧⣕⢱⣸⢕⢕⢕⢕⢕⢕⢕⢕⢕⢕⢕⢕⠀⠀⠀⠀⠀⠀⠀⠀⠀⠀⠀⠀</a:t>
            </a:r>
            <a:br/>
            <a:r>
              <a:t>⠀⠀⠀⠀⠀⠀⠀⠀⠀⠀⠀⣿⣿⣿⣿⣿⣿⣿⣿⣿⣿⣿⣿⣿⣿⣟⡺⢿⣿⣿⣿⢹⣿⣿⣽⣿⣿⣿⣿⣿⣿⣿⣿⣿⣿⣿⣿⣿⣿⣿⣿⣿⣿⣿⣿⣿⣿⣇⣱⣱⣕⣕⢕⣵⣕⢕⢕⢕⢕⠀⠀⠀⠀⠀⠀⠀⠀⠀⠀⠀⠀</a:t>
            </a:r>
            <a:br/>
            <a:r>
              <a:t>⠀⠀⠀⠀⠀⠀⠀⠀⠀⠀⠀⣿⣿⣿⣿⣿⣿⣿⣿⣿⣿⣿⣿⣿⣏⣇⣹⣜⢟⢏⢕⢱⣿⣿⣿⣿⣿⣿⣿⣿⣿⣿⣿⣿⣿⣿⣿⣿⣿⣿⣿⣿⣿⣿⣿⣿⣿⣿⣿⣿⣿⣿⣿⣿⣿⣼⣿⣿⣇⠀⠀⠀⠀⠀⠀⠀⠀⠀⠀⠀⠀</a:t>
            </a:r>
            <a:br/>
            <a:r>
              <a:t>⠀⠀⠀⠀⠀⠀⠀⠀⠀⠀⠀⣿⣿⣿⣿⣿⣿⣿⣿⣿⣿⣿⣿⣿⣯⣟⣝⣏⣝⡇⢕⢸⣿⣿⣿⣿⣿⣿⣿⣿⣿⣿⣿⣿⣿⣿⣿⣿⣿⣿⣟⣿⣿⣿⣿⣿⣿⣿⣿⣿⣿⣿⣿⣿⣿⣿⣿⣿⣿⠀⠀⠀⠀⠀⠀⠀⠀⠀⠀⠀⠀</a:t>
            </a:r>
            <a:br/>
            <a:r>
              <a:t>⠀⠀⠀⠀⠀⠀⠀⠀⠀⠀⠀⣿⣿⣿⣿⣿⣿⣿⣿⣿⣿⣿⣿⣿⣿⢿⣿⣺⣿⣿⣹⡽⣟⣿⣿⣿⣿⣿⣿⣿⣿⣿⣿⣿⣿⣿⣿⣿⣿⣿⣿⣿⣿⣿⣿⣿⣿⣿⣿⣿⣿⣿⣿⣿⣿⣿⣿⣿⣿⠀⠀⠀⠀⠀⠀⠀⠀⠀⠀⠀⠀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⠀⠀⠀⠀⠀⠀⠀⠀⠀⠀⠀⣿⣿⣿⣿⣿⣿⣿⣿⣿⣿⣿⢟⢿⢗⣽⣿⣿⣿⣿⣵⣵⢝⢹⣿⣿⣿⣿⣿⣿⡻⣻⣿⣿⣿⣿⣿⣿⣿⣿⢿⣿⣿⣿⣿⣿⣿⣿⣿⣿⣿⣿⣿⣿⣿⣿⣿⣿⣿⠀⠀⠀⠀⠀⠀⠀⠀⠀⠀⠀⠀</a:t>
            </a:r>
            <a:br/>
            <a:r>
              <a:t>⠀⠀⠀⠀⠀⠀⠀⠀⠀⠀⠀⣿⣿⣿⣿⣿⣿⣿⣿⣿⣿⣿⣿⣵⣾⣿⣿⢫⣿⣿⢏⢝⢕⣾⣿⣿⣿⣿⣿⣿⣷⣷⣿⣿⣿⣿⣿⣿⣿⣿⣿⣿⢿⣿⣿⣿⣿⣿⣿⣿⣿⣿⣿⣿⣿⣿⣿⣿⣿⠀⠀⠀⠀⠀⠀⠀⠀⠀⠀⠀⠀</a:t>
            </a:r>
            <a:br/>
            <a:r>
              <a:t>⠀⠀⠀⠀⠀⠀⠀⠀⠀⠀⠀⣿⣿⣿⣿⣿⣿⣿⣿⣿⣿⣿⣿⣿⣿⣿⣿⣷⣿⣿⡧⣕⢕⣿⣿⣿⣿⣿⣿⣿⣿⣿⣿⣿⣿⣿⣿⣿⣿⣿⣿⡟⣽⣿⣿⣿⣿⣿⣿⣿⣿⣿⣿⣿⣿⣿⣿⣿⣿⠀⠀⠀⠀⠀⠀⠀⠀⠀⠀⠀⠀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⠀⠀⠀⠀⠀⠀⠀⠀⠀⠀⠀⢺⣿⣿⣿⣿⣿⣿⣿⣿⣿⣿⣿⣿⣿⣿⣿⣿⣿⣿⣿⣿⣿⣿⢿⣿⣿⣿⣿⣿⣿⣿⣿⣿⣿⣿⣿⣿⣿⣿⣿⣿⣿⡻⣻⣿⣿⣿⣿⣿⣿⣿⣿⣿⣿⣿⣿⣿⣿⠀⠀⠀⠀⠀⠀⠀⠀⠀⠀⠀⠀</a:t>
            </a:r>
            <a:br/>
            <a:r>
              <a:t>⠀⠀⠀⠀⠀⠀⠀⠀⠀⠀⠀⢸⣿⣿⣿⣿⣿⣿⣿⣿⣿⣿⣿⣿⣿⡿⣧⣿⣿⣯⣿⣽⣿⣿⣿⣿⣿⣿⣿⣿⣿⣿⣿⣿⣿⣿⣿⣿⣿⣵⣵⣷⣿⣿⣿⣿⣿⣿⣿⣿⣿⣿⣿⣿⣿⣿⣿⣿⣿⠀⠀⠀⠀⠀⠀⠀⠀⠀⠀⠀⠀</a:t>
            </a:r>
            <a:br/>
            <a:r>
              <a:t>⠀⠀⠀⠀⠀⠀⠀⠀⠀⠀⠀⣿⣿⣿⣿⣿⣿⣿⣿⣿⣿⣿⣿⣿⣷⣿⣿⣟⣟⣻⣟⣟⣟⣿⣿⣯⣿⣿⣿⣿⣿⣿⣿⣿⣿⣿⣿⣿⣿⣿⣿⣿⣿⣿⣿⣿⣿⣿⣿⣿⣿⣿⣿⣿⣿⣿⣿⣿⣿⠀⠀⠀⠀⠀⠀⠀⠀⠀⠀⠀⠀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⠀⠀⠀⠀⠀⠀⠀⠀⠀⠀⠀⣿⣿⣿⣿⣿⣿⣿⣿⣿⣿⣿⣿⣿⣿⣿⣿⣿⣿⣟⣿⣟⣟⣻⣿⣿⣿⣿⣿⣿⣿⣿⣿⣿⣿⣿⣿⣿⣿⣿⣿⣏⡟⢝⢕⢜⢕⢕⢕⢕⢕⢕⢕⢕⢕⢕⢕⢕⢕⠀⠀⠀⠀⠀⠀⠀⠀⠀⠀⠀⠀</a:t>
            </a:r>
            <a:br/>
            <a:r>
              <a:t>⠀⠀⠀⠀⠀⠀⠀⠀⠀⠀⠀⣿⣿⣿⣿⣿⣿⣿⣿⣿⣿⣿⣿⣿⣿⣿⣿⣿⣿⣿⣿⣯⣽⣽⣽⣿⣿⣿⣿⣿⣿⣿⣿⣿⣿⣿⣿⣿⣿⣿⡏⢜⢕⢕⢕⢕⢕⢕⢕⢕⢕⢕⢕⢕⢕⢕⢕⢕⢕⠀⠀⠀⠀⠀⠀⠀⠀⠀⠀⠀⠀</a:t>
            </a:r>
            <a:br/>
            <a:r>
              <a:t>⠀⠀⠀⠀⠀⠀⠀⠀⠀⠀⠀⣿⣿⣿⣿⣿⣿⣿⣿⣿⣿⣿⣿⣿⣿⣿⣿⣿⡿⣿⣿⣿⣿⣿⣿⣯⣽⣿⣿⣿⣿⣿⣿⣿⣿⣿⣿⣿⣿⣿⣿⣵⣣⣷⡕⢱⢇⢕⢕⢕⢕⢕⢕⡕⢕⢕⢕⢕⢕⠀⠀⠀⠀⠀⠀⠀⠀⠀⠀⠀⠀</a:t>
            </a:r>
            <a:br/>
            <a:r>
              <a:t>⠀⠀⠀⠀⠀⠀⠀⠀⠀⠀⠀⣿⣿⣿⣿⣿⣿⣿⣿⣿⣿⣿⣿⣿⣿⣿⣿⣟⣽⡟⣿⣿⡏⢹⣿⣿⣿⣿⣿⣿⣿⣿⣿⣿⣿⣿⣿⣿⣿⣿⣿⣿⣿⣿⣿⣿⣿⣇⣱⣕⣕⣕⢕⡧⡕⢕⣕⢕⢕⠀⠀⠀⠀⠀⠀⠀⠀⠀⠀⠀⠀</a:t>
            </a:r>
            <a:br/>
            <a:r>
              <a:t>⠀⠀⠀⠀⠀⠀⠀⠀⠀⠀⠀⣿⣿⣿⣿⣿⣿⣿⣿⣿⣿⣿⣿⣿⣿⣿⣿⣣⣼⣽⢏⢝⢕⣸⣿⣿⣿⣿⣿⣿⣿⣿⣿⣿⣿⣿⣿⣿⣿⣿⣿⣽⣿⣿⣿⣿⣿⣿⣿⣿⣿⣿⣿⣿⣷⣷⣾⣽⣇⠀⠀⠀⠀⠀⠀⠀⠀⠀⠀⠀⠀</a:t>
            </a:r>
            <a:br/>
            <a:r>
              <a:t>⠀⠀⠀⠀⠀⠀⠀⠀⠀⠀⠀⣿⣿⣿⣿⣿⣿⣿⣿⣿⣿⣿⣿⣿⣿⣿⣷⣏⣱⣧⣝⢕⢕⢿⣿⣿⣿⣿⣿⣿⣿⣿⣿⣿⣿⣿⣿⣿⣿⣿⣿⣿⣿⣿⣿⣿⣿⣿⣿⣿⣿⣿⣿⣿⣿⣿⣿⣿⣿⠀⠀⠀⠀⠀⠀⠀⠀⠀⠀⠀⠀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⠀⠀⠀⠀⠀⠀⠀⠀⠀⠀⠀⣿⣿⣿⣿⣿⣿⣿⣿⣿⣿⣿⣿⣿⣿⣿⣟⣿⣷⣿⣿⣽⡽⢿⣺⣿⣿⣿⣿⣿⣿⣿⣿⣿⣿⣿⣿⣿⣿⣿⣿⣿⣿⣿⣿⣿⣿⣿⣿⣿⣿⣿⣿⣿⣿⣿⣿⣿⣿⠀⠀⠀⠀⠀⠀⠀⠀⠀⠀⠀⠀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⠀⠀⠀⠀⠀⠀⠀⠀⠀⠀⠀⣿⣿⣿⣿⣿⣿⣿⣿⣿⣿⣿⣿⣻⡿⢟⣮⣿⣿⣿⣿⣧⣵⡕⢸⣿⣿⣿⣿⣿⣿⣿⢟⣿⣿⣿⣿⣿⣿⣿⣿⣿⣿⣿⣿⣿⣿⣿⣿⣿⣿⣿⣿⣿⣿⣿⣿⣿⣿⠀⠀⠀⠀⠀⠀⠀⠀⠀⠀⠀⠀</a:t>
            </a:r>
            <a:br/>
            <a:r>
              <a:t>⠀⠀⠀⠀⠀⠀⠀⠀⠀⠀⠀⣿⣿⣿⣿⣿⣿⣿⣿⣿⣿⣿⣿⣿⣷⣵⢿⣿⡟⢼⣿⢟⢝⢕⢱⣿⣿⣿⣿⣿⣿⣿⣷⣿⣿⣿⣿⣿⣿⣿⣿⣿⣿⣿⣿⣿⣿⣿⣿⣿⣿⣿⣿⣿⣿⣿⣿⣿⣿⠀⠀⠀⠀⠀⠀⠀⠀⠀⠀⠀⠀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⠀⠀⠀⠀⠀⠀⠀⠀⠀⠀⠀⣿⣿⣿⣿⣿⣿⣿⣿⣿⣿⣿⣿⣿⣿⣿⣿⣿⣿⣿⣿⣷⣇⣕⢸⣿⣿⣿⣿⣿⣿⣿⣿⣿⣿⣿⣿⣿⣿⣿⣿⡟⢿⣿⣿⣿⣿⣿⣿⣿⣿⣿⣿⣿⣿⣿⣿⣿⣿⠀⠀⠀⠀⠀⠀⠀⠀⠀⠀⠀⠀</a:t>
            </a:r>
            <a:br/>
            <a:r>
              <a:t>⠀⠀⠀⠀⠀⠀⠀⠀⠀⠀⠀⣿⣿⣿⣿⣿⣿⣿⣿⣿⣿⣿⣿⣿⣿⣿⣾⣿⣿⣿⣿⣿⣿⣿⣾⣿⣿⣿⣿⣿⣿⣿⣿⣿⣿⣿⣿⣿⣿⣿⣿⣿⢎⣿⣿⣿⣿⣿⣿⣿⣿⣿⣿⣿⣿⣿⣿⣿⣿⠀⠀⠀⠀⠀⠀⠀⠀⠀⠀⠀⠀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⠀⠀⠀⠀⠀⠀⠀⠀⠀⠀⠀⣿⣿⣿⣿⣿⣿⣿⣿⣿⣿⣿⣿⣿⣿⣿⣿⣿⣿⣿⣿⣿⣿⣿⣿⣿⣿⣿⣿⣿⣿⣿⣿⣿⣿⣿⣿⣿⣿⣿⣯⣽⣿⣿⣿⣿⣿⣿⣿⣿⣿⣿⣿⣿⣿⣿⣿⣿⣿⠀⠀⠀⠀⠀⠀⠀⠀⠀⠀⠀⠀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⠀⠀⠀⠀⠀⠀⠀⠀⠀⠀⠀⣿⣿⣿⣿⣿⣿⣿⣿⣿⣿⣿⣿⣿⣿⣿⣿⣿⣿⢿⣿⣿⣿⣿⣿⣿⣿⣿⣿⣿⣿⣿⣿⣿⣿⣿⣿⣿⣿⣿⣿⣿⣿⣿⣿⣿⣿⣿⣿⣿⣿⣿⣿⣿⣿⣿⣿⣿⣿⠀⠀⠀⠀⠀⠀⠀⠀⠀⠀⠀⠀</a:t>
            </a:r>
            <a:br/>
            <a:r>
              <a:t>⠀⠀⠀⠀⠀⠀⠀⠀⠀⠀⠀⢿⢿⣿⣿⣿⣿⣿⣿⣿⣿⣿⣿⣿⣿⣿⣿⣿⣿⣿⣿⣿⣿⣿⣿⣿⣿⣿⣿⣿⣿⣿⣿⣿⣿⣿⣿⣿⣿⣿⣿⣿⣿⣿⣿⣿⣿⣿⣿⣿⣿⣿⣿⣿⣿⣿⣿⣿⣿⠀⠀⠀⠀⠀⠀⠀⠀⠀⠀⠀⠀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⠀⠀⠀⠀⠀⠀⠀⠀⠀⠀⠀⢗⣿⣿⣿⣿⣿⣿⣿⣿⣿⣿⣿⣿⣿⣿⣿⣿⣿⣿⣿⣿⣿⣷⣿⣿⣿⣿⣿⣿⣿⣿⣿⣿⣿⣿⣿⣿⣿⣿⣿⣿⣿⡻⢿⣿⣿⣿⣿⣿⣿⣿⣿⣿⣿⣿⣿⣿⣿⠀⠀⠀⠀⠀⠀⠀⠀⠀⠀⠀⠀</a:t>
            </a:r>
            <a:br/>
            <a:r>
              <a:t>⠀⠀⠀⠀⠀⠀⠀⠀⠀⠀⠀⣜⣽⣿⣿⣿⣿⣿⣿⣿⣿⣿⣿⣿⣿⣿⣿⢿⣽⣿⣿⣽⣯⣹⣿⣿⣿⣿⣿⣿⣿⣿⣿⣿⣿⣿⣿⣿⣿⣯⣼⣽⣿⣿⣿⣿⣿⣿⣿⣿⣿⣿⣿⣿⣿⣿⣿⣿⣿⠀⠀⠀⠀⠀⠀⠀⠀⠀⠀⠀⠀</a:t>
            </a:r>
            <a:br/>
            <a:r>
              <a:t>⠀⠀⠀⠀⠀⠀⠀⠀⠀⠀⠀⣿⣿⣿⣿⣿⣿⣿⣿⣿⣿⣿⣿⣿⣷⣾⣷⣾⣟⣟⣟⣟⣟⣟⣿⣿⣿⣟⣿⣿⣿⣿⣿⣿⣿⣿⣿⣿⣿⣿⣿⣿⣿⣿⣿⣿⣿⣿⣿⣿⣿⣿⣿⣿⣿⣿⣿⣿⣿⠀⠀⠀⠀⠀⠀⠀⠀⠀⠀⠀⠀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⠀⠀⠀⠀⠀⠀⠀⠀⠀⠀⠀⣿⣿⣿⣿⣿⣿⣿⣿⣿⣿⣿⣿⣿⣿⣿⣿⣿⣿⣿⣿⣿⣿⣿⣿⣿⣿⣿⣿⣿⣿⣿⣿⣿⣿⡿⢿⢽⠏⠝⠕⢕⢑⢑⢑⢕⣿⣿⣿⣿⣿⣿⣿⣿⣿⣿⣽⣿⣿⠀⠀⠀⠀⠀⠀⠀⠀⠀⠀⠀⠀</a:t>
            </a:r>
            <a:br/>
            <a:r>
              <a:t>⠀⠀⠀⠀⠀⠀⠀⠀⠀⠀⠀⣿⣿⣿⣿⣿⣿⣿⣿⣿⣿⣿⣿⡿⢿⢿⢿⢿⠿⠿⠿⠿⠿⠿⢿⠿⠿⠿⠿⢟⠟⠟⢛⠛⠛⠛⢛⠛⠛⠛⠙⠙⠙⠉⠉⠉⠉⠉⠉⠙⠙⠁⠁⠑⠐⠀⠀⠀⠀⠀⠀⠀⠀⠀⠀⠀⠀⠀⠀⠀⠀</a:t>
            </a:r>
            <a:br/>
            <a:r>
              <a:t>⠀⠀⠀⠀⠀⠀⠀⠀⠀⠀⠀⠀⠀⠀⠀⠀⠀⠀⠀⠀⠀⠐⠀⠐⠐⠐⠀⠀⠁⠀⠀⠀⠁⠀⠁⠀⠀⠀⠀⠀⠀⠀⠀⠀⠐⠀⠀⠀⠀⠀⠀⠀⠀⠀⠀⠀⠀⠀⠀⠄⢀⠀⠅⠐⠀⢄⢀⣔⣔⠀⠀⠀⠀⠀⠀⠀⠀⠀⠀⠀⠀</a:t>
            </a:r>
            <a:br/>
            <a:r>
              <a:t>⠀⠀⠀⠀⠀⠀⠀⠀⠀⠀⠀⠀⠀⠀⠀⢀⢐⢐⢐⢐⢑⢐⢐⢐⢐⢐⢐⢑⢐⢐⢐⢐⢁⢀⢀⢀⢅⢅⢅⢅⢅⢅⢅⢅⢄⢄⢔⢔⢔⢔⢔⢔⢐⢐⢔⢔⢔⢕⢕⢕⢕⢕⢕⡱⢵⢵⢟⢗⢇⠀⠀⠀⠀⠀⠀⠀⠀⠀⠀⠀⠀</a:t>
            </a:r>
            <a:br/>
            <a:r>
              <a:t>⠀⠀⠀⠀⠀⠀⠀⠀⠀⠀⠀⢕⢱⢕⢕⢕⢕⢕⢕⢕⢕⢕⢕⢕⢕⢕⢕⢕⢕⢕⢕⢕⢕⢕⠕⠕⠕⠕⠕⠕⢕⢕⢕⢕⢕⢕⢑⢕⣑⣑⣑⣑⣑⣕⣕⣕⣕⣡⣵⣵⣵⣵⣷⣷⢷⢷⢗⢗⢇⠀⠀⠀⠀⠀⠀⠀⠀⠀⠀⠀⠀</a:t>
            </a:r>
            <a:br/>
            <a:r>
              <a:t>⠀⠀⠀⠀⠀⠀⠀⠀⠀⠀⠀⢰⢵⡵⣵⣵⢵⢵⡵⢷⢷⢷⣷⣷⣷⢷⢷⣷⣗⢗⢗⢗⢇⢕⢕⢕⢕⢕⢕⠕⠕⠏⢝⢫⢝⢟⢝⢝⢟⢝⢝⢝⢝⢝⠝⢙⢙⢝⢑⢑⢕⢕⢕⢅⢅⢅⠁⠁⠅⠀⠀⠀⠀⠀⠀⠀⠀⠀⠀⠀⠀</a:t>
            </a:r>
            <a:br/>
            <a:r>
              <a:t>⠀⠀⠀⠀⠀⠀⠀⠀⠀⠀⠀⠁⠁⢁⢁⢁⢁⢅⢅⢅⢅⢅⢁⢁⢅⢅⢕⢐⢅⢄⢄⢕⢔⢄⢄⢄⢔⢔⢔⢔⢕⢕⢕⣕⣕⡕⢕⢅⢕⢅⢅⢅⢕⢕⢕⢕⢕⢕⢕⢕⢕⢕⢕⢕⢕⣔⣕⣕⣕⠀⠀⠀⠀⠀⠀⠀⠀⠀⠀⠀⠀</a:t>
            </a:r>
            <a:br/>
            <a:r>
              <a:t>⠀⠀⠀⠀⠀⠀⠀⠀⠀⠀⠀⢕⣕⣕⣕⣕⣕⣕⣕⣕⣕⣕⣕⣕⣕⣕⣕⣕⣷⣷⣵⣵⣵⣵⣵⣵⣵⣼⣵⣾⣿⣿⣿⣿⣿⣿⣷⣷⣷⣷⣷⣷⣷⣷⣿⣿⣿⣿⣿⣿⣿⣿⣿⣿⣿⣿⣿⣿⣿⠀⠀⠀⠀⠀⠀⠀⠀⠀⠀⠀⠀</a:t>
            </a:r>
            <a:br/>
            <a:r>
              <a:t>⠀⠀⠀⠀⠀⠀⠀⠀⠀⠀⠀⣿⣿⣿⣿⣿⣿⣿⣿⣿⣿⣿⣿⣿⣿⣿⣿⣿⣿⣿⣿⣿⣿⣿⣿⢟⢝⢕⢻⢻⣿⣿⣿⣿⣿⣿⣿⣿⣿⣿⣿⣿⣿⣿⣿⣿⣿⣿⣿⣿⣿⣿⣿⣿⣿⣿⣿⣿⣿⠀⠀⠀⠀⠀⠀⠀⠀⠀⠀⠀⠀</a:t>
            </a:r>
            <a:br/>
            <a:r>
              <a:t>⠀⠀⠀⠀⠀⠀⠀⠀⠀⠀⠀⢟⢝⢿⣿⣿⣿⣿⣿⣿⣿⣿⣿⣿⣿⣿⣿⣿⡏⢕⢸⣿⣿⣿⢕⢕⢕⢕⢕⢜⢿⣿⣿⣿⣿⣿⣏⣝⣜⡿⣿⣿⣿⣿⣿⣿⣿⣿⣿⣿⣿⣿⣿⣿⣿⣿⣿⣿⣿⠀⠀⠀⠀⠀⠀⠀⠀⠀⠀⠀⠀</a:t>
            </a:r>
            <a:br/>
            <a:r>
              <a:t>⠀⠀⠀⠀⠀⠀⠀⠀⠀⠀⠀⢕⢕⣸⣿⣿⣿⣿⣿⣿⣿⣿⣿⣿⣿⣿⣿⣿⡇⢕⢱⣿⣿⣿⢕⢕⢕⢕⢕⢕⢜⢟⢿⡿⢿⣿⣻⣿⣿⣿⣿⣿⣿⣿⣿⣿⣿⣿⣿⣿⣿⣿⣿⣿⣿⣿⣿⣿⣿⠀⠀⠀⠀⠀⠀⠀⠀⠀⠀⠀⠀</a:t>
            </a:r>
            <a:br/>
            <a:r>
              <a:t>⠀⠀⠀⠀⠀⠀⠀⠀⠀⠀⠀⢕⢕⢸⣿⣿⣿⣿⣿⣿⣿⣿⣿⣿⣿⣿⣿⣿⡇⢕⢕⣿⣿⣿⡕⢕⢑⢕⢕⢕⢕⢕⢕⢕⡱⣻⣿⣿⣿⣿⣿⣿⣿⣿⣿⣿⣿⣿⣿⣿⣿⣿⣿⣿⣿⣿⣿⣿⣿⠀⠀⠀⠀⠀⠀⠀⠀⠀⠀⠀⠀</a:t>
            </a:r>
            <a:br/>
            <a:r>
              <a:t>⠀⠀⠀⠀⠀⠀⠀⠀⠀⠀⠀⢕⢕⢕⣿⣿⣿⣿⣿⣿⣿⣿⣿⣿⣿⣿⣿⣿⡇⢕⢕⢻⣿⣿⣷⣕⡕⢕⢕⢕⢕⢕⢕⢜⢿⣿⣿⣿⣿⣿⣿⣿⣿⣿⣿⣿⣿⣿⣿⣿⣿⣿⣿⣿⣿⣿⣿⣿⣿⠀⠀⠀⠀⠀⠀⠀⠀⠀⠀⠀⠀</a:t>
            </a:r>
            <a:br/>
            <a:r>
              <a:t>⠀⠀⠀⠀⠀⠀⠀⠀⠀⠀⠀⢕⢕⢕⢻⣿⣿⣿⣿⣿⣿⣿⣿⣿⣿⣿⣿⣿⣷⢕⢕⢿⣿⣿⣿⣿⣿⣿⣿⣿⣿⣇⢕⢇⢸⣿⣿⣿⣿⣿⣿⣿⣿⣿⣿⣿⣿⣿⣿⣿⣿⣿⣿⣿⣿⣿⣿⣿⣿⠀⠀⠀⠀⠀⠀⠀⠀⠀⠀⠀⠀</a:t>
            </a:r>
            <a:br/>
            <a:r>
              <a:t>⠀⠀⠀⠀⠀⠀⠀⠀⠀⠀⠀⢕⢕⢕⢸⣿⣿⣿⣿⣿⣿⣿⣿⣿⣿⣿⣿⣿⣿⢕⢕⢸⣿⣿⣿⣿⣿⣿⣿⣿⣿⣿⣿⣷⣧⣕⡝⢿⣿⣿⣿⣿⣿⣿⣿⣿⣿⣿⣿⣿⣿⣿⣿⣿⣿⣿⣿⣿⣿⠀⠀⠀⠀⠀⠀⠀⠀⠀⠀⠀⠀</a:t>
            </a:r>
            <a:br/>
            <a:r>
              <a:t>⠀⠀⠀⠀⠀⠀⠀⠀⠀⠀⠀⡇⢕⢕⢸⣿⣿⣿⣿⣿⣿⣿⣿⣿⣿⣿⣿⣿⣿⢕⢕⢸⣿⣿⣿⣿⣿⣿⣿⣿⣿⣿⣿⣿⣿⣿⣿⣿⣿⣿⣿⣿⣿⣿⣿⣿⣿⣿⣿⣿⣿⣿⣿⣿⣿⣿⣿⣿⣿⠀⠀⠀⠀⠀⠀⠀⠀⠀⠀⠀⠀</a:t>
            </a:r>
            <a:br/>
            <a:r>
              <a:t>⠀⠀⠀⠀⠀⠀⠀⠀⠀⠀⠀⡇⢕⢕⢸⣿⣿⣿⣿⣿⣿⣿⣿⣿⣿⣿⣿⣿⣿⢕⢕⢸⣿⣿⣿⣿⣿⣿⣿⣿⣿⣿⣿⣿⣿⣿⣿⣿⣿⣿⣿⣿⣿⣿⣿⣿⣿⣿⣿⣿⣿⣿⣿⣿⣿⣿⣿⣿⣿⠀⠀⠀⠀⠀⠀⠀⠀⠀⠀⠀⠀</a:t>
            </a:r>
            <a:br/>
            <a:r>
              <a:t>⠀⠀⠀⠀⠀⠀⠀⠀⠀⠀⠀⡇⢕⢕⢸⣿⣿⣿⣿⣿⣿⣿⣿⣿⣿⣿⣿⣿⣿⡕⢕⢕⣿⣿⣿⣿⣿⣿⣿⣿⣿⣿⣿⣿⣿⣿⣿⣿⣿⣿⣿⣿⣿⣿⣿⣿⣿⣿⣿⣿⣿⣿⣿⣿⣿⣿⣿⣿⣿⠀⠀⠀⠀⠀⠀⠀⠀⠀⠀⠀⠀</a:t>
            </a:r>
            <a:br/>
            <a:r>
              <a:t>⠀⠀⠀⠀⠀⠀⠀⠀⠀⠀⠀⡇⢕⢕⢸⣿⣿⣿⣿⣿⣿⣿⣿⣿⣿⣿⣿⣿⣿⣇⢕⢕⣿⣿⣿⣿⣿⣿⣿⣿⣿⣿⣿⣿⣿⣿⣿⣿⣿⣿⣿⣿⣿⣿⣿⣿⣿⣿⣿⣿⣿⣿⣿⣿⣿⣿⢿⣿⣿⠀⠀⠀⠀⠀⠀⠀⠀⠀⠀⠀⠀</a:t>
            </a:r>
            <a:br/>
            <a:r>
              <a:t>⠀⠀⠀⠀⠀⠀⠀⠀⠀⠀⠀⣷⣕⣕⣸⣿⣿⣿⣿⣿⣿⣿⣿⣿⣿⣿⣿⣿⣿⣯⣵⣵⣿⣿⣿⣿⣿⣿⣿⣿⣿⣿⣿⣿⣿⣿⣿⣿⣿⣿⣿⣿⣿⣿⣿⣿⣿⣿⣿⣿⣿⣿⣿⣿⣿⣿⣿⣿⣿⠀⠀⠀⠀⠀⠀⠀⠀⠀⠀⠀⠀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⠀⠀⠀⠀⠀⠀⠀⠀⠀⠀⠀⠛⠛⠛⠛⠛⠛⠛⠛⠛⠛⠛⠛⠛⠛⠛⠛⠛⠛⠛⠛⠛⠛⠛⠛⠛⠛⠛⠛⠛⠛⠙⠛⠛⠛⠛⠛⠛⠛⠛⠛⠛⠛⠛⠛⠛⠛⠛⠛⠛⠛⠛⠛⠛⠛⠛⠛⠛⠛⠀⠀⠀⠀⠀⠀⠀⠀⠀⠀⠀⠀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⠀⠀⠀⠀⠀⠀⠀⠀⠀⠀⠀⣿⣿⣿⣿⣿⣿⣿⣿⣿⣿⣿⣿⣿⣿⣿⣿⣿⣿⣿⣿⣿⣿⣿⣿⣿⣿⣿⣿⣿⣿⣿⣿⣿⣿⣿⡟⢟⢟⢟⢃⣕⣑⣑⣑⣑⣑⣿⣿⣿⣿⣿⣿⣿⣿⣿⡿⢷⢿⠀⠀⠀⠀⠀⠀⠀⠀⠀⠀⠀⠀</a:t>
            </a:r>
            <a:br/>
            <a:r>
              <a:t>⠀⠀⠀⠀⠀⠀⠀⠀⠀⠀⠀⣿⣿⣿⣿⣿⣿⣿⣿⢿⢿⢿⢿⢿⢿⢿⠿⠿⠿⠿⠿⠿⠿⠿⠟⠻⠟⢟⢟⠛⢛⠛⠛⠛⠛⠛⠛⠙⠙⠝⠉⠉⠉⠉⠉⠉⠉⠁⠁⠁⠑⠑⠀⠀⠀⠐⠀⠀⠀⠀⠀⠀⠀⠀⠀⠀⠀⠀⠀⠀⠀</a:t>
            </a:r>
            <a:br/>
            <a:r>
              <a:t>⠀⠀⠀⠀⠀⠀⠀⠀⠀⠀⠀⠀⠀⠀⠀⠀⠀⠀⠀⠀⠀⠀⠀⠀⠀⠑⠀⠁⠁⠁⠀⠀⠀⠁⠁⠁⠀⠀⠀⠀⠀⢀⢀⢀⢀⢀⠀⠀⢀⠀⠀⠀⠀⠀⠀⠀⠀⠀⠀⠀⠀⠐⠀⢀⢀⢐⢀⣀⣔⠀⠀⠀⠀⠀⠀⠀⠀⠀⠀⠀⠀</a:t>
            </a:r>
            <a:br/>
            <a:r>
              <a:t>⠀⠀⠀⠀⠀⠀⠀⠀⠀⠀⠀⠀⢐⢀⢀⢀⢐⢐⢐⢐⢐⢐⢐⢐⢐⢑⢑⢐⢅⢕⢕⢕⢅⢅⢅⢄⢅⢄⢄⢄⢅⢅⢔⢔⢔⢔⢔⢔⢔⠔⢔⢔⢐⢐⢐⢐⢕⢕⢕⢕⢕⢕⢕⢕⢱⢵⢗⢗⢇⠀⠀⠀⠀⠀⠀⠀⠀⠀⠀⠀⠀</a:t>
            </a:r>
            <a:br/>
            <a:r>
              <a:t>⠀⠀⠀⠀⠀⠀⠀⠀⠀⠀⠀⠕⢕⢕⢕⢕⢕⢕⢕⢕⢕⢕⢕⢕⢕⢕⢕⢕⢕⢕⢕⢕⠕⢕⢕⢕⢕⢕⢕⢕⢕⢕⢕⢕⢕⣕⣑⣑⣑⣕⣕⣕⣕⣕⣕⣕⣥⣥⣵⣵⣵⣵⣷⣷⢷⢷⢷⢗⢇⠀⠀⠀⠀⠀⠀⠀⠀⠀⠀⠀⠀</a:t>
            </a:r>
            <a:br/>
            <a:r>
              <a:t>⠀⠀⠀⠀⠀⠀⠀⠀⠀⠀⠀⢰⢴⢣⡶⢷⢷⢷⢗⢗⢗⢗⢳⢷⢳⢗⢗⢗⢳⢷⢟⢟⢏⢝⢕⢕⢕⢕⢕⠕⠕⢞⠏⢝⢝⢝⢝⢝⢝⢝⢝⢝⢝⢝⢝⢕⢑⢑⢕⢅⢑⢕⢅⢑⢅⠅⢁⢁⠁⠀⠀⠀⠀⠀⠀⠀⠀⠀⠀⠀⠀</a:t>
            </a:r>
            <a:br/>
            <a:r>
              <a:t>⠀⠀⠀⠀⠀⠀⠀⠀⠀⠀⠀⠁⢁⢁⢁⢁⢁⢅⢅⢅⢅⢄⢄⢀⢄⢔⢔⢅⢔⢄⢔⢔⢔⢔⢔⢄⢔⢔⢔⢔⢕⢕⢕⢕⢕⢕⢕⢕⢕⣅⣵⣕⣵⢔⢕⢕⢔⢕⢕⢕⢕⢕⣕⣕⣕⣕⣕⣕⣕⠀⠀⠀⠀⠀⠀⠀⠀⠀⠀⠀⠀</a:t>
            </a:r>
            <a:br/>
            <a:r>
              <a:t>⠀⠀⠀⠀⠀⠀⠀⠀⠀⠀⠀⣕⣕⣕⣕⣕⣕⣕⣕⣕⣕⣕⣕⣵⣵⣵⣵⣵⣵⣵⣵⣵⣵⣵⣵⣵⣽⣽⣿⣿⣷⣷⣷⣷⣷⣷⣷⣷⣷⣷⣾⣿⣿⣿⣿⣿⣿⣿⣿⣿⣿⣿⣿⣿⣿⣿⣿⣿⣿⠀⠀⠀⠀⠀⠀⠀⠀⠀⠀⠀⠀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⠀⠀⠀⠀⠀⠀⠀⠀⠀⠀⠀⢝⢹⣿⣿⣿⣿⣿⣿⣿⣿⣿⣿⣿⣿⣿⣿⣿⢕⢕⣿⣿⣿⣿⣿⣿⣿⣿⣿⣿⣿⣿⣿⣿⣿⣿⣿⣿⣿⢿⣿⣿⣿⣿⣿⣿⣿⣿⣿⣿⣿⣿⣿⣿⣿⣿⣿⣿⣿⠀⠀⠀⠀⠀⠀⠀⠀⠀⠀⠀⠀</a:t>
            </a:r>
            <a:br/>
            <a:r>
              <a:t>⠀⠀⠀⠀⠀⠀⠀⠀⠀⠀⠀⢕⢱⣿⣿⣿⣿⣿⣿⣿⣿⣿⣿⣿⣿⣿⣿⣿⢕⢕⣿⣿⣿⣿⣿⣿⣿⢟⢟⢕⢻⣿⣿⣿⣿⣿⣿⣷⣷⣾⣿⣿⣿⣿⣿⣿⣿⣿⣿⣿⣿⣿⣿⣿⣿⣿⣿⣿⣿⠀⠀⠀⠀⠀⠀⠀⠀⠀⠀⠀⠀</a:t>
            </a:r>
            <a:br/>
            <a:r>
              <a:t>⠀⠀⠀⠀⠀⠀⠀⠀⠀⠀⠀⢕⢕⣹⣿⣿⣿⣿⣿⣿⣿⣿⣿⣿⣿⣿⣿⣿⢕⢕⢸⣿⣿⣿⣿⡿⢇⢕⢕⢕⢕⢻⣿⣿⣿⣿⣿⣿⣿⣿⣿⣿⣿⣿⣿⣿⣿⣿⣿⣿⣿⣿⣿⣿⣿⣿⣿⣿⣿⠀⠀⠀⠀⠀⠀⠀⠀⠀⠀⠀⠀</a:t>
            </a:r>
            <a:br/>
            <a:r>
              <a:t>⠀⠀⠀⠀⠀⠀⠀⠀⠀⠀⠀⢕⢕⢸⣿⣿⣿⣿⣿⣿⣿⣿⣿⣿⣿⣿⣿⣿⢕⢕⢜⣿⣿⣿⣿⡇⢕⢕⢕⢕⢕⢱⡽⢿⣿⣿⣿⣿⣿⣿⣿⣿⣿⣿⣿⣿⣿⣿⣿⣿⣿⣿⣿⣿⣿⣿⣿⣿⣿⠀⠀⠀⠀⠀⠀⠀⠀⠀⠀⠀⠀</a:t>
            </a:r>
            <a:br/>
            <a:r>
              <a:t>⠀⠀⠀⠀⠀⠀⠀⠀⠀⠀⠀⢕⢕⢕⣿⣿⣿⣿⣿⣿⣿⣿⣿⣿⣿⣿⣿⣿⡇⢕⢜⣿⣿⣿⣿⣇⢕⢕⢕⠕⠕⢕⢳⢕⢜⢿⣿⣿⣿⣿⣿⣿⣿⣿⣿⣿⣿⣿⣿⣿⣿⣿⣿⣿⣿⣿⣿⣿⣿⠀⠀⠀⠀⠀⠀⠀⠀⠀⠀⠀⠀</a:t>
            </a:r>
            <a:br/>
            <a:r>
              <a:t>⠀⠀⠀⠀⠀⠀⠀⠀⠀⠀⠀⢕⢕⢕⣿⣿⣿⣿⣿⣿⣿⣿⣿⣿⣿⣿⣿⣿⡇⢕⢕⣿⣿⣿⣿⣿⣇⢕⢕⢔⢔⢕⢕⢕⢕⢺⣿⣿⢿⢿⣿⣿⣿⣿⣿⣿⣿⣿⣿⣿⣿⣿⣿⣿⣿⣿⣿⣿⣿⠀⠀⠀⠀⠀⠀⠀⠀⠀⠀⠀⠀</a:t>
            </a:r>
            <a:br/>
            <a:r>
              <a:t>⠀⠀⠀⠀⠀⠀⠀⠀⠀⠀⠀⢕⢕⢕⣿⣿⣿⣿⣿⣿⣿⣿⣿⣿⣿⣿⣿⣿⣇⢕⢕⣿⣿⣿⣿⣿⣿⣷⣵⣕⣱⡕⣵⣷⣷⣿⣷⣧⣵⣵⣼⣿⣿⣟⣿⣿⣿⣿⣿⣿⣿⣿⣿⣿⣿⣿⣿⣿⣿⠀⠀⠀⠀⠀⠀⠀⠀⠀⠀⠀⠀</a:t>
            </a:r>
            <a:br/>
            <a:r>
              <a:t>⠀⠀⠀⠀⠀⠀⠀⠀⠀⠀⠀⢕⢕⢕⣿⣿⣿⣿⣿⣿⣿⣿⣿⣿⣿⣿⣿⣿⣿⢕⢕⢿⣿⣿⣿⣿⣿⣿⣿⣿⣿⣿⣿⣿⣿⣿⣿⣿⣿⣿⣿⣿⣿⣿⣿⣿⣿⣿⣿⣿⣿⣿⣿⣿⣿⣿⣿⣿⣿⠀⠀⠀⠀⠀⠀⠀⠀⠀⠀⠀⠀</a:t>
            </a:r>
            <a:br/>
            <a:r>
              <a:t>⠀⠀⠀⠀⠀⠀⠀⠀⠀⠀⠀⢕⢕⢕⣿⣿⣿⣿⣿⣿⣿⣿⣿⣿⣿⣿⣿⣿⣿⢕⢕⢸⣿⣿⣿⣿⣿⣿⣿⣿⣿⣿⣿⣿⣿⣿⣿⣿⣿⣿⣿⣿⣿⣿⣿⣿⣿⣿⣿⣿⣿⣿⣿⣿⣿⣿⣿⣿⣿⠀⠀⠀⠀⠀⠀⠀⠀⠀⠀⠀⠀</a:t>
            </a:r>
            <a:br/>
            <a:r>
              <a:t>⠀⠀⠀⠀⠀⠀⠀⠀⠀⠀⠀⢕⢕⢕⣿⣿⣿⣿⣿⣿⣿⣿⣿⣿⣿⣿⣿⣿⣿⡇⢕⢸⣿⣿⣿⣿⣿⣿⣿⣿⣿⣿⣿⣿⣿⣿⣿⣿⣿⣿⣿⣿⣿⣿⣿⣿⣿⣿⣿⣿⣿⣿⣿⣿⣿⣿⣿⣿⣿⠀⠀⠀⠀⠀⠀⠀⠀⠀⠀⠀⠀</a:t>
            </a:r>
            <a:br/>
            <a:r>
              <a:t>⠀⠀⠀⠀⠀⠀⠀⠀⠀⠀⠀⣇⣕⣵⣿⣿⣿⣿⣿⣿⣿⣿⣿⣿⣿⣿⣿⣿⣿⣵⣵⣾⣿⣿⣿⣿⣿⣿⣿⣿⣿⣿⣿⣿⣿⣿⣿⣿⣿⣿⣿⣿⣿⣿⣿⣿⣿⣿⣿⣿⣿⣿⣿⣿⣿⣿⣿⣿⣿⠀⠀⠀⠀⠀⠀⠀⠀⠀⠀⠀⠀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⠀⠀⠀⠀⠀⠀⠀⠀⠀⠀⠀⣿⣿⣿⣿⣿⣿⣿⣿⣿⣿⣿⣿⣿⣿⣿⣿⣿⣿⣿⣿⣿⣿⣿⣿⣿⣿⣿⣿⣿⡿⢕⢜⢻⣿⣿⣿⣿⣿⣿⣿⣿⣿⣿⣿⣿⣿⣿⣿⣿⣿⣿⣿⣿⣿⣿⣿⣿⣿⠀⠀⠀⠀⠀⠀⠀⠀⠀⠀⠀⠀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⠀⠀⠀⠀⠀⠀⠀⠀⠀⠀⠀⠛⠛⠛⠛⠛⠛⠛⠛⠛⠛⠛⠛⠛⠛⠛⠛⠛⠛⠛⠛⠛⠛⠛⠛⠛⠛⠛⠛⠛⠑⠑⠑⠑⠈⠙⠛⠛⠛⠛⠛⠛⠛⠛⠛⠛⠛⠛⠛⠛⠛⠛⠛⠛⠛⠛⠛⠛⠛⠀⠀⠀⠀⠀⠀⠀⠀⠀⠀⠀⠀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⠀⠀⠀⠀⠀⠀⠀⠀⠀⠀⠀⣿⣿⣿⣿⣿⣿⣿⣿⣿⣿⣿⣿⣿⣿⣿⣿⣿⣿⣿⣿⣿⣿⣿⣿⣿⣿⣿⣿⣿⣿⣿⣿⣿⣿⣿⣿⣟⣟⣛⣓⣃⣑⣑⣑⣑⣕⣅⣿⣿⣿⣿⣿⣿⡿⢿⢿⢿⠷⠀⠀⠀⠀⠀⠀⠀⠀⠀⠀⠀⠀</a:t>
            </a:r>
            <a:br/>
            <a:r>
              <a:t>⠀⠀⠀⠀⠀⠀⠀⠀⠀⠀⠀⢻⣿⡿⢿⢿⢿⢿⢿⢿⢿⠿⠿⠿⠿⠿⠿⠿⠿⠿⢿⢟⠟⠟⢟⠟⢟⠛⠛⢛⢛⠛⠛⠟⠋⠙⠙⠉⠉⠉⠉⠉⠉⠉⠁⠁⠁⠀⠀⠀⠀⠀⠁⠁⠀⠁⠀⠁⠀⠀⠀⠀⠀⠀⠀⠀⠀⠀⠀⠀⠀</a:t>
            </a:r>
            <a:br/>
            <a:r>
              <a:t>⠀⠀⠀⠀⠀⠀⠀⠀⠀⠀⠀⠀⠀⠀⠀⠀⠀⠀⠀⠀⠀⠀⠀⠀⠀⠁⠁⠁⠁⠁⠀⠀⠀⠀⠀⠀⠀⠀⠀⠀⢀⢀⢀⢀⢀⢀⢀⠀⠀⠀⠀⠀⠀⠀⠀⠀⠀⠀⠀⠀⠀⢐⢀⢀⢀⢐⢀⢀⢄⠀⠀⠀⠀⠀⠀⠀⠀⠀⠀⠀⠀</a:t>
            </a:r>
            <a:br/>
            <a:r>
              <a:t>⠀⠀⠀⠀⠀⠀⠀⠀⠀⠀⠀⢀⢐⢐⢐⢐⢐⢐⢀⢀⢐⢐⢐⢐⢁⢕⢕⢕⢅⢅⢅⢅⢅⢅⢄⢄⢄⢄⢄⢄⢄⢔⢔⢔⢔⢔⢔⢔⢔⢔⢔⢔⢑⢕⢕⢑⢕⢕⢕⢕⢕⢕⢕⢕⢕⢕⢕⢗⢗⠀⠀⠀⠀⠀⠀⠀⠀⠀⠀⠀⠀</a:t>
            </a:r>
            <a:br/>
            <a:r>
              <a:t>⠀⠀⠀⠀⠀⠀⠀⠀⠀⠀⠀⠕⢕⢕⢕⢕⢕⢕⢕⢕⢕⢕⢕⢕⢕⢕⢕⢕⢕⢕⢕⢕⢕⢕⢕⢕⢕⢕⢕⢑⢕⢕⢑⢑⣑⣑⣕⣕⣕⣕⣕⣕⣕⣡⣥⣥⣥⣵⣵⣵⣵⣵⣷⣷⡷⢷⢗⢗⢇⠀⠀⠀⠀⠀⠀⠀⠀⠀⠀⠀⠀</a:t>
            </a:r>
            <a:br/>
            <a:r>
              <a:t>⠀⠀⠀⠀⠀⠀⠀⠀⠀⠀⠀⢔⢗⢗⢗⡷⢷⢷⢗⢗⢗⢗⢗⢳⢷⢾⢟⢟⢿⢿⢿⢝⢝⢝⢝⠕⠕⢕⢕⠕⢕⢕⢏⢕⢝⢝⢝⢝⢝⢝⢝⢝⢝⢙⢙⢑⢑⢁⢅⢅⢕⢅⢕⢡⣕⢅⢁⠐⠁⠀⠀⠀⠀⠀⠀⠀⠀⠀⠀⠀⠀</a:t>
            </a:r>
            <a:br/>
            <a:r>
              <a:t>⠀⠀⠀⠀⠀⠀⠀⠀⠀⠀⠀⠀⢀⢀⢀⢀⢀⢄⢄⢀⢄⢄⢄⢄⢄⢄⢄⢄⢕⢔⢔⢔⢔⢔⢔⢔⢕⢔⢕⢕⢕⢕⢕⢕⢕⢕⢱⣵⣵⣵⣕⣕⢔⢕⢔⢕⢕⢕⢕⢱⣷⣷⣷⣿⣿⣿⣧⣕⣕⠀⠀⠀⠀⠀⠀⠀⠀⠀⠀⠀⠀</a:t>
            </a:r>
            <a:br/>
            <a:r>
              <a:t>⠀⠀⠀⠀⠀⠀⠀⠀⠀⠀⠀⣕⣕⣕⣕⣕⣵⣵⣵⣵⣵⣵⣵⣵⣵⣵⣵⣵⣵⣵⣵⣵⣵⣽⣿⣿⣿⣷⣷⣷⣷⣷⣷⣷⣷⣷⣷⣾⣿⣿⣿⣿⣿⣿⣿⣿⣿⣿⣿⣿⣿⣿⣿⣿⣿⣿⣿⣿⣿⠀⠀⠀⠀⠀⠀⠀⠀⠀⠀⠀⠀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⠀⠀⠀⠀⠀⠀⠀⠀⠀⠀⠀⢝⢻⣿⣿⣿⣿⣿⣿⣿⣿⣿⣿⣿⣿⣿⣿⡇⢕⢸⣿⣿⣿⣿⣿⣿⣿⣿⣿⣿⣿⣿⣿⣿⣿⣿⣿⣿⣿⣿⣿⣿⣿⣿⣿⣿⣿⣿⣿⣿⣿⣿⣿⣿⣿⣿⣿⣿⣿⠀⠀⠀⠀⠀⠀⠀⠀⠀⠀⠀⠀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⠀⠀⠀⠀⠀⠀⠀⠀⠀⠀⠀⢕⣵⣿⣿⣿⣿⣿⣿⣿⣿⣿⣿⣿⣿⣿⣿⡇⢕⢸⣿⣿⣿⣿⣿⣿⣿⣿⣿⣿⣿⣿⣿⣿⣿⣿⣿⣿⣿⣿⣿⣿⣿⣿⣿⣿⣿⣿⣿⣿⣿⣿⣿⣿⣿⣿⣿⣿⣿⠀⠀⠀⠀⠀⠀⠀⠀⠀⠀⠀⠀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⠀⠀⠀⠀⠀⠀⠀⠀⠀⠀⠀⢕⢸⣿⣿⣿⣿⣿⣿⣿⣿⣿⣿⣿⣿⣿⣿⡇⢕⢕⣿⣿⣿⣿⣿⣿⣿⣿⣿⣿⣿⣿⣿⣿⣿⣿⣿⣿⣿⣿⣿⣿⣿⣿⣿⣿⣿⣿⣿⣿⣿⣿⣿⣿⣿⣿⣾⣿⣿⠀⠀⠀⠀⠀⠀⠀⠀⠀⠀⠀⠀</a:t>
            </a:r>
            <a:br/>
            <a:r>
              <a:t>⠀⠀⠀⠀⠀⠀⠀⠀⠀⠀⠀⢕⢕⢹⣿⣿⣿⣿⣿⣿⣿⣿⣿⣿⣿⣿⣿⡇⢕⢕⢻⣿⣿⣿⣿⣿⣿⣿⣿⣿⡿⢟⢿⣿⣿⣿⣿⣿⣿⣿⣿⣿⣿⣿⣿⣿⣿⣿⣿⣿⣿⣿⣿⣿⣿⣿⣿⣿⣿⠀⠀⠀⠀⠀⠀⠀⠀⠀⠀⠀⠀</a:t>
            </a:r>
            <a:br/>
            <a:r>
              <a:t>⠀⠀⠀⠀⠀⠀⠀⠀⠀⠀⠀⢕⢕⢸⣿⣿⣿⣿⣿⣿⣿⣿⣿⣿⣿⣿⣿⣿⢕⢕⢸⣿⣿⣿⣿⣿⣿⣿⣿⡿⢕⢕⢕⢜⢝⢿⣿⣿⣿⣿⣿⣿⣿⣿⣿⣿⣿⣿⣿⣿⣿⣿⣿⣿⣿⣿⣿⣿⣿⠀⠀⠀⠀⠀⠀⠀⠀⠀⠀⠀⠀</a:t>
            </a:r>
            <a:br/>
            <a:r>
              <a:t>⠀⠀⠀⠀⠀⠀⠀⠀⠀⠀⠀⢕⢕⢸⣿⣿⣿⣿⣿⣿⣿⣿⣿⣿⣿⣿⣿⣿⢕⢕⢸⣿⣿⣿⣿⣿⣿⣿⣿⢕⢕⢕⢕⢕⢕⢕⢝⢟⢻⢿⣿⣿⣿⡿⣿⣿⣿⣿⣿⣿⣿⣿⣿⣿⣿⣿⣿⣿⣿⠀⠀⠀⠀⠀⠀⠀⠀⠀⠀⠀⠀</a:t>
            </a:r>
            <a:br/>
            <a:r>
              <a:t>⠀⠀⠀⠀⠀⠀⠀⠀⠀⠀⠀⢕⢕⢸⣿⣿⣿⣿⣿⣿⣿⣿⣿⣿⣿⣿⣿⣿⡕⢕⢸⣿⣿⣿⣿⣿⣿⣿⣿⢕⠔⠀⠀⠁⠀⠁⠕⢕⢕⢕⣻⣿⣿⣿⣿⣿⣿⣿⣿⣿⣿⣿⣿⣿⣿⣿⣿⣿⣿⠀⠀⠀⠀⠀⠀⠀⠀⠀⠀⠀⠀</a:t>
            </a:r>
            <a:br/>
            <a:r>
              <a:t>⠀⠀⠀⠀⠀⠀⠀⠀⠀⠀⠀⢕⢕⢕⣿⣿⣿⣿⣿⣿⣿⣿⣿⣿⣿⣿⣿⣿⡇⢕⢕⣿⣿⣿⣿⣿⣿⣿⣿⣧⡅⢀⠀⠀⠀⠀⠀⢕⢱⣾⣿⣿⣿⣿⣿⣿⣿⣿⣿⣿⣿⣿⣿⣿⣿⣿⣿⣿⣿⠀⠀⠀⠀⠀⠀⠀⠀⠀⠀⠀⠀</a:t>
            </a:r>
            <a:br/>
            <a:r>
              <a:t>⠀⠀⠀⠀⠀⠀⠀⠀⠀⠀⠀⢕⢕⢕⣿⣿⣿⣿⣿⣿⣿⣿⣿⣿⣿⣿⣿⣿⡇⢕⢕⣿⣿⣿⣿⣿⣿⣿⣿⣿⣿⣧⡔⢄⡀⢄⢔⣱⣾⣿⣿⣿⣿⣿⣿⣿⣿⣿⣿⣿⣿⣿⣿⣿⣿⣿⣿⣿⣿⠀⠀⠀⠀⠀⠀⠀⠀⠀⠀⠀⠀</a:t>
            </a:r>
            <a:br/>
            <a:r>
              <a:t>⠀⠀⠀⠀⠀⠀⠀⠀⠀⠀⠀⢕⢕⢕⣿⣿⣿⣿⣿⣿⣿⣿⣿⣿⣿⣿⣿⣿⣧⢕⢕⣿⣿⣿⣿⣿⣿⣿⣿⣿⣿⣿⡇⣿⣿⣿⣿⣿⣿⣿⣿⣿⣿⣿⣿⣿⣿⣿⣿⣿⣿⣿⣿⣿⣿⣿⣿⣿⣿⠀⠀⠀⠀⠀⠀⠀⠀⠀⠀⠀⠀</a:t>
            </a:r>
            <a:br/>
            <a:r>
              <a:t>⠀⠀⠀⠀⠀⠀⠀⠀⠀⠀⠀⣕⣱⣵⣿⣿⣿⣿⣿⣿⣿⣿⣿⣿⣿⣿⣿⣿⣯⣵⣷⣿⣿⣿⣿⣿⣿⣿⣿⣿⣿⢜⢣⣿⣿⣿⣿⣿⣿⣿⣿⣿⣿⣿⣿⣿⣿⣿⣿⣿⣿⣿⣿⣿⣿⣿⣿⣿⣿⠀⠀⠀⠀⠀⠀⠀⠀⠀⠀⠀⠀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⠀⠀⠀⠀⠀⠀⠀⠀⠀⠀⠀⣿⣿⣿⣿⣿⣿⣿⣿⣿⣿⣿⣿⣿⣿⣿⣿⣿⣿⣿⣿⣿⣿⣿⣿⣿⣿⣿⣿⡿⢇⢕⢜⢹⣿⣿⣿⣿⣿⣿⣿⣿⣿⣿⣿⣿⣿⣿⣿⣿⣿⣿⣿⣿⣿⣿⣿⣿⣿⠀⠀⠀⠀⠀⠀⠀⠀⠀⠀⠀⠀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⠀⠀⠀⠀⠀⠀⠀⠀⠀⠀⠀⣿⣿⣿⣿⣿⣿⣿⣿⣿⣿⣿⣿⣿⣿⣿⣿⣿⣿⣿⣿⣿⣿⣿⣿⣿⣿⣿⡿⢕⢕⢕⢔⢁⠻⠿⢿⣿⣿⣿⣿⣿⣿⣿⣿⣿⣿⣿⣿⣿⣿⣿⣿⣿⣿⣿⣿⣿⣿⠀⠀⠀⠀⠀⠀⠀⠀⠀⠀⠀⠀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⠀⠀⠀⠀⠀⠀⠀⠀⠀⠀⠀⠛⠛⠛⠛⠛⠛⠛⠛⠛⠛⠛⠛⠛⠛⠛⠛⠛⠛⠛⠛⠛⠛⠛⠛⠛⠛⠛⠃⠑⠑⠑⠑⠑⠀⠐⠀⠙⠛⠛⠛⠛⠛⠛⠋⠑⠛⠛⠛⠛⠛⠛⠛⠛⠛⠛⠛⠛⠛⠀⠀⠀⠀⠀⠀⠀⠀⠀⠀⠀⠀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⠀⠀⠀⠀⠀⠀⠀⠀⠀⠀⠀⣿⣿⣿⣿⣿⣿⣿⣿⣿⣿⣿⣿⣿⣿⣿⣿⣿⣿⣿⣿⣿⣿⣿⣿⣿⣿⣿⣿⣿⣿⣿⣿⣿⣿⣿⣿⣿⣟⣟⣟⣙⣙⣕⣕⣕⣅⣡⣵⣼⣿⣿⡿⢿⢿⠿⠿⠿⢿⠀⠀⠀⠀⠀⠀⠀⠀⠀⠀⠀⠀</a:t>
            </a:r>
            <a:br/>
            <a:r>
              <a:t>⠀⠀⠀⠀⠀⠀⠀⠀⠀⠀⠀⢿⢿⢿⢿⢿⢿⠿⠿⠿⠿⠿⠿⠿⠿⠿⠿⠿⠟⠟⢟⠟⠟⠛⠛⠛⢛⠛⠟⠛⠛⢋⠝⠙⠙⠉⠍⠉⠉⠉⠉⠉⠉⠁⠁⠁⠀⠀⠀⠀⠀⠀⠀⠁⠁⠁⠀⠀⠀⠀⠀⠀⠀⠀⠀⠀⠀⠀⠀⠀⠀</a:t>
            </a:r>
            <a:br/>
            <a:r>
              <a:t>⠀⠀⠀⠀⠀⠀⠀⠀⠀⠀⠀⠀⠀⠀⠀⠀⠀⠀⠀⠀⠀⠀⠀⠀⠀⠁⠁⢁⠁⠀⠀⠀⠀⠀⠀⠀⠀⠀⠀⠀⢀⢀⢀⢀⠀⠀⠀⠀⢀⠀⠀⠀⠀⠀⠀⠀⠀⠀⠀⠄⢀⢀⢐⢐⢀⢄⢀⢀⢄⠀⠀⠀⠀⠀⠀⠀⠀⠀⠀⠀⠀</a:t>
            </a:r>
            <a:br/>
            <a:r>
              <a:t>⠀⠀⠀⠀⠀⠀⠀⠀⠀⠀⠀⢀⢐⢐⢐⢐⢐⢀⢀⢀⢁⢅⢅⢅⢅⢅⢅⢅⢅⢅⢅⢅⢄⢄⢄⢄⢄⢄⢄⢄⢔⢔⢔⢔⢔⢔⢔⢔⢔⢕⢕⢕⢕⢑⢕⢕⢕⢕⢕⢕⢅⢅⢕⢕⢕⢕⢕⢗⢗⠀⠀⠀⠀⠀⠀⠀⠀⠀⠀⠀⠀</a:t>
            </a:r>
            <a:br/>
            <a:r>
              <a:t>⠀⠀⠀⠀⠀⠀⠀⠀⠀⠀⠀⠕⢕⢕⢕⢕⢗⢕⢕⢕⢕⢕⢕⢕⢕⢕⢕⠕⢕⢕⢕⢕⢕⢕⢕⢕⢕⢑⢑⢑⢑⢑⢕⢕⣕⣕⣕⣕⣅⣅⣅⣅⣥⣥⣵⣾⣿⣿⣷⣧⣵⣵⡷⢷⢷⢷⢾⢟⢏⠀⠀⠀⠀⠀⠀⠀⠀⠀⠀⠀⠀</a:t>
            </a:r>
            <a:br/>
            <a:r>
              <a:t>⠀⠀⠀⠀⠀⠀⠀⠀⠀⠀⠀⢕⢗⢗⢗⢗⢗⢗⢷⢣⢵⢕⢜⢟⢹⢿⠏⢹⠽⠝⠹⠝⢝⠝⠝⠕⠕⠕⠕⠕⠕⠕⠕⠘⢕⠕⢝⠕⠙⠑⠕⢕⢕⢸⣿⣿⣿⣿⣿⣿⣿⣿⣧⡕⢕⢅⢅⠔⢁⠀⠀⠀⠀⠀⠀⠀⠀⠀⠀⠀⠀</a:t>
            </a:r>
            <a:br/>
            <a:r>
              <a:t>⠀⠀⠀⠀⠀⠀⠀⠀⠀⠀⠀⢀⢀⢄⢀⢀⢀⢄⢄⢄⢔⢔⢄⢄⢄⢔⢔⢔⢔⢔⢔⢄⢔⢔⢔⢔⢔⢔⢔⢕⢕⢔⢔⢕⣕⣕⣱⣵⡕⢕⢕⢕⢕⢸⣿⣿⣿⣿⣿⣿⣿⣿⣿⣿⣕⣕⣕⣕⣕⠀⠀⠀⠀⠀⠀⠀⠀⠀⠀⠀⠀</a:t>
            </a:r>
            <a:br/>
            <a:r>
              <a:t>⠀⠀⠀⠀⠀⠀⠀⠀⠀⠀⠀⣵⣵⣵⣵⣵⣵⣵⣵⣵⣵⣵⣵⣵⣵⣵⣵⣵⣵⣵⣷⣾⣷⣷⣷⣷⣷⣷⣷⣷⣷⣷⣷⣷⣷⣿⣿⣿⣿⣿⣿⣿⣿⣿⣿⣿⣿⣿⣿⣿⣿⣿⣿⣿⣿⣿⣿⣿⣿⠀⠀⠀⠀⠀⠀⠀⠀⠀⠀⠀⠀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⠀⠀⠀⠀⠀⠀⠀⠀⠀⠀⠀⢝⢿⣿⣿⣿⣿⣿⣿⣿⣿⣿⣿⣿⣿⣿⣿⢇⢕⣿⣿⣿⣿⣿⣿⣿⣿⣿⣿⣿⣿⣿⣿⣿⣿⣿⣿⣿⣿⣿⣿⣿⣿⣿⣿⣿⣿⣿⣿⣿⣿⣿⣿⣿⣿⣿⣿⣿⣿⠀⠀⠀⠀⠀⠀⠀⠀⠀⠀⠀⠀</a:t>
            </a:r>
            <a:br/>
            <a:r>
              <a:t>⠀⠀⠀⠀⠀⠀⠀⠀⠀⠀⠀⢕⣾⣿⣿⣿⣿⣿⣿⣿⣿⣿⣿⣿⣿⣿⣿⢕⢕⣿⣿⣿⣿⣿⣿⣿⣿⣿⣿⣿⣿⣿⣿⣿⣿⣿⣿⣿⣿⣿⣿⣿⣿⣿⣿⣿⣿⣿⣿⣿⣿⣿⣿⣿⣿⣿⣿⣿⣿⠀⠀⠀⠀⠀⠀⠀⠀⠀⠀⠀⠀</a:t>
            </a:r>
            <a:br/>
            <a:r>
              <a:t>⠀⠀⠀⠀⠀⠀⠀⠀⠀⠀⠀⢕⢵⣿⣿⣿⣿⣿⣿⣿⣿⣿⣿⣿⣿⣿⣿⢕⢕⢱⣿⣿⣿⣿⣿⣿⣿⣿⣿⣿⣿⣿⣿⣿⣿⣿⣿⣿⣿⣿⣿⣿⣿⣿⣿⣿⣿⣿⣿⣿⣿⣿⣿⣿⣿⣿⣿⣿⣿⠀⠀⠀⠀⠀⠀⠀⠀⠀⠀⠀⠀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⠀⠀⠀⠀⠀⠀⠀⠀⠀⠀⠀⢕⢕⣿⣿⣿⣿⣿⣿⣿⣿⣿⣿⣿⣿⣿⣿⡕⢕⢕⣿⣿⣿⣿⣿⣿⣿⣿⣿⣿⣿⣿⣿⣿⣿⣿⣿⣽⣿⣿⣿⣿⣿⣿⣿⣿⣿⣿⣿⣿⣿⣿⣿⣿⣿⣿⣿⣿⣿⠀⠀⠀⠀⠀⠀⠀⠀⠀⠀⠀⠀</a:t>
            </a:r>
            <a:br/>
            <a:r>
              <a:t>⠀⠀⠀⠀⠀⠀⠀⠀⠀⠀⠀⢄⢕⢻⣿⣿⣿⣿⣿⣿⣿⣿⣿⣿⣿⣿⣿⡇⢕⢕⣿⣿⣿⣿⣿⣿⣿⣿⣿⣿⣿⣿⣿⣿⣿⣿⣿⣿⣿⣿⣿⣿⣿⣿⣿⣿⣿⣿⣿⣿⣿⣿⣿⣿⣿⣿⣿⣿⣿⠀⠀⠀⠀⠀⠀⠀⠀⠀⠀⠀⠀</a:t>
            </a:r>
            <a:br/>
            <a:r>
              <a:t>⠀⠀⠀⠀⠀⠀⠀⠀⠀⠀⠀⢕⢕⢸⣿⣿⣿⣿⣿⣿⣿⣿⣿⣿⣿⣿⣿⣧⢕⢕⣿⣿⣿⣿⣿⣿⣿⣿⣿⣿⣿⣿⣿⣿⢏⢟⢻⢿⢟⢿⢿⢿⣿⣿⣿⣿⣿⣿⣿⣿⣿⣿⣿⣿⣿⣿⣿⣿⣿⠀⠀⠀⠀⠀⠀⠀⠀⠀⠀⠀⠀</a:t>
            </a:r>
            <a:br/>
            <a:r>
              <a:t>⠀⠀⠀⠀⠀⠀⠀⠀⠀⠀⠀⢅⢕⢸⣿⣿⣿⣿⣿⣿⣿⣿⣿⣿⣿⣿⣿⣿⢕⢕⢻⣿⣿⣿⣿⣿⣿⣿⣿⣿⣿⣿⣿⣿⡕⢕⢕⢕⢕⢕⢕⢕⢕⢝⢏⣻⣿⣿⣿⣿⣿⣿⣿⣿⣿⣿⣿⣿⣿⠀⠀⠀⠀⠀⠀⠀⠀⠀⠀⠀⠀</a:t>
            </a:r>
            <a:br/>
            <a:r>
              <a:t>⠀⠀⠀⠀⠀⠀⠀⠀⠀⠀⠀⢕⢕⢸⣿⣿⣿⣿⣿⣿⣿⣿⣿⣿⣿⣿⣿⣿⢕⢕⢿⣿⣿⣿⣿⣿⣿⣿⣿⣿⣿⣿⣿⣿⣗⢕⠑⠀⠁⠀⠀⠁⠑⢕⢕⣿⣿⣿⣿⣿⣿⣿⣿⣿⣿⣿⣿⣿⣿⠀⠀⠀⠀⠀⠀⠀⠀⠀⠀⠀⠀</a:t>
            </a:r>
            <a:br/>
            <a:r>
              <a:t>⠀⠀⠀⠀⠀⠀⠀⠀⠀⠀⠀⢕⢕⢸⣿⣿⣿⣿⣿⣿⣿⣿⣿⣿⣿⣿⣿⣿⢕⢕⢸⣿⣿⣿⣿⣿⣿⣿⣿⣿⣿⣿⣿⣿⡯⢕⠀⠀⠀⠀⠀⠀⠀⢕⢕⣽⣿⣿⣿⣿⣿⣿⣿⣿⣿⣿⣿⣿⣿⠀⠀⠀⠀⠀⠀⠀⠀⠀⠀⠀⠀</a:t>
            </a:r>
            <a:br/>
            <a:r>
              <a:t>⠀⠀⠀⠀⠀⠀⠀⠀⠀⠀⠀⢕⢕⢸⣿⣿⣿⣿⣿⣿⣿⣿⣿⣿⣿⣿⣿⣿⡇⢕⢸⣿⣿⣿⣿⣿⣿⣼⣿⣿⣿⣿⣿⣿⣷⡕⢄⢀⠀⠀⠀⠀⢄⢕⣵⣿⣿⣿⣿⣿⣿⣿⣿⣿⣿⣿⣿⣿⣿⠀⠀⠀⠀⠀⠀⠀⠀⠀⠀⠀⠀</a:t>
            </a:r>
            <a:br/>
            <a:r>
              <a:t>⠀⠀⠀⠀⠀⠀⠀⠀⠀⠀⠀⣵⣵⣾⣿⣿⣿⣿⣿⣿⣿⣿⣿⣿⣿⣿⣿⣿⣧⣷⣾⣿⣿⣿⣿⣿⣿⣿⣿⡿⢿⣿⣿⣿⢕⢜⣿⣿⣿⣷⣷⣷⣿⣿⣿⣿⣿⣿⣿⣿⣿⣿⣿⣿⣿⣿⣿⣿⣿⠀⠀⠀⠀⠀⠀⠀⠀⠀⠀⠀⠀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⠀⠀⠀⠀⠀⠀⠀⠀⠀⠀⠀⣿⣿⣿⣿⣿⣿⣿⣿⣿⣿⣿⣿⣿⣿⣿⣿⣿⣿⣿⣿⣿⣿⣿⣿⣿⣿⣿⣿⢇⢕⠁⠙⠕⢕⣷⣿⣿⣿⣿⣿⣿⣿⣿⣿⣿⣿⣿⣿⣿⣿⣿⣿⣿⣿⣿⣿⣿⣿⠀⠀⠀⠀⠀⠀⠀⠀⠀⠀⠀⠀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⠀⠀⠀⠀⠀⠀⠀⠀⠀⠀⠀⣿⣿⣿⣿⣿⣿⣿⣿⣿⣿⣿⣿⣿⣿⣿⣿⣿⣿⣿⣿⣿⣿⣿⣿⣿⣿⣿⡟⢕⢕⢔⢀⠀⠁⠈⠙⠻⢿⢿⣿⣿⣿⣿⣿⣿⢿⣿⣿⣿⣿⣿⣿⣿⣿⣿⣿⣿⣿⠀⠀⠀⠀⠀⠀⠀⠀⠀⠀⠀⠀</a:t>
            </a:r>
            <a:br/>
            <a:r>
              <a:t>⠀⠀⠀⠀⠀⠀⠀⠀⠀⠀⠀⠛⠛⠛⠛⠛⠛⠛⠛⠛⠛⠛⠛⠛⠛⠛⠛⠛⠛⠛⠛⠛⠛⠛⠛⠛⠛⠛⠃⠑⠑⠑⠑⠐⠀⠀⠑⠀⠀⠀⠁⠉⠑⠘⠑⠃⠘⠛⠛⠛⠛⠛⠛⠛⠛⠛⠛⠛⠛⠀⠀⠀⠀⠀⠀⠀⠀⠀⠀⠀⠀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⠀⠀⠀⠀⠀⠀⠀⠀⠀⠀⠀⣾⣿⣿⣿⣿⣿⣿⣿⣿⣿⣿⣿⣿⣿⣿⣿⣿⣿⣿⣿⣿⣿⣿⣿⣿⣿⣿⣿⣿⣿⣿⣿⣿⣿⣿⣿⣿⣿⣿⣏⣩⣭⣥⣥⣥⢥⢥⢤⠄⠰⠼⠿⠾⠿⠿⠟⠟⠛⠀⠀⠀⠀⠀⠀⠀⠀⠀⠀⠀⠀</a:t>
            </a:r>
            <a:br/>
            <a:r>
              <a:t>⠀⠀⠀⠀⠀⠀⠀⠀⠀⠀⠀⠟⠟⠟⠏⠟⠏⠝⠝⠝⠝⠝⠝⠝⠝⠝⠙⠙⠙⠙⠛⠙⠛⠑⠙⠙⠙⠙⠉⠙⠉⠉⠉⠉⠉⠁⠁⠁⠁⠁⠀⠀⠀⠀⠀⠀⠀⠀⠀⠀⠀⠀⠀⠀⠀⠀⠀⠀⠀⠀⠀⠀⠀⠀⠀⠀⠀⠀⠀⠀⠀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⠀⠀⠀⠀⠀⠀⠀⠀⠀⠀⠀⢀⢀⢀⢀⢄⢀⢄⢄⠄⠄⠄⠄⠄⠄⠄⠄⠄⠄⠀⠄⠄⠄⠀⠀⠀⠀⠀⠀⠀⠀⠐⠐⢐⣐⣔⡄⠁⠀⠀⠁⠁⠁⠁⠁⠀⠀⠀⠀⠀⠀⠀⠀⠀⠀⠀⠀⠀⠄⠀⠀⠀⠀⠀⠀⠀⠀⠀⠀⠀⠀</a:t>
            </a:r>
            <a:br/>
            <a:r>
              <a:t>⠀⠀⠀⠀⠀⠀⠀⠀⠀⠀⠀⠀⠐⠑⠑⠑⠑⠑⠑⠑⠁⢁⢁⢁⢀⢀⢀⢀⢀⢀⢀⢀⢀⢀⢀⢀⢀⢀⢀⢀⢠⣴⣾⣿⣿⣿⣷⣶⣴⣴⣴⡄⢄⢄⢔⢔⢔⢔⢴⢴⢖⢖⢖⢖⢖⢗⢟⢟⢝⠀⠀⠀⠀⠀⠀⠀⠀⠀⠀⠀⠀</a:t>
            </a:r>
            <a:br/>
            <a:r>
              <a:t>⠀⠀⠀⠀⠀⠀⠀⠀⠀⠀⠀⠑⠕⠕⠕⠕⠕⠕⠕⠕⠕⠕⠕⠕⠕⠕⠕⠕⠕⠕⠑⠑⠑⠑⠑⠑⠑⠑⠑⠑⢜⣿⣿⣿⣿⣿⣿⣿⣿⣿⣿⣿⣷⣷⣧⣅⠁⠁⠀⠀⠀⠀⠀⠀⠀⠀⠀⠀⠀⠀⠀⠀⠀⠀⠀⠀⠀⠀⠀⠀⠀</a:t>
            </a:r>
            <a:br/>
            <a:r>
              <a:t>⠀⠀⠀⠀⠀⠀⠀⠀⠀⠀⠀⢀⢀⢀⢀⢀⢀⢀⢀⢄⢄⢄⢀⢄⢄⢄⢄⢄⢄⢄⢄⢄⢄⢄⢄⢄⢄⢄⢄⢄⢄⢝⣿⣿⣿⣿⣿⣿⣿⣿⣿⣿⣿⣿⣿⣿⣧⣕⣕⣕⣕⣕⣕⣕⣕⣕⣕⣕⣕⠀⠀⠀⠀⠀⠀⠀⠀⠀⠀⠀⠀</a:t>
            </a:r>
            <a:br/>
            <a:r>
              <a:t>⠀⠀⠀⠀⠀⠀⠀⠀⠀⠀⠀⣥⣵⣵⣵⣵⣵⣵⣵⣵⣵⣵⣷⣷⣷⣷⣷⣶⣶⣶⣶⣶⣶⣶⣷⣷⣷⣷⣷⣷⣾⣿⣿⣿⣿⣿⣿⣿⣿⣿⣿⣿⣿⣿⣿⣿⣿⣿⣿⣿⣿⣿⣿⣿⣿⣿⣿⣿⣿⠀⠀⠀⠀⠀⠀⠀⠀⠀⠀⠀⠀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⠀⠀⠀⠀⠀⠀⠀⠀⠀⠀⠀⢕⢹⣿⣿⣿⣿⣿⣿⣿⣿⣿⣿⣿⣿⣿⢕⠀⢕⣿⣿⣿⣿⣿⣿⣿⣿⣿⣿⣿⣿⣿⣿⣿⣿⣿⣿⣿⣿⣿⣿⣿⣿⣿⣿⣿⣿⣿⣿⣿⣿⣿⣿⣿⣿⣿⣿⣿⣿⠀⠀⠀⠀⠀⠀⠀⠀⠀⠀⠀⠀</a:t>
            </a:r>
            <a:br/>
            <a:r>
              <a:t>⠀⠀⠀⠀⠀⠀⠀⠀⠀⠀⠀⢱⢺⣿⣿⣿⣿⣿⣿⣿⣿⣿⣿⣿⣿⣿⢕⠕⢕⣿⣿⣿⣿⣿⣿⣿⣿⣿⣿⣿⣿⣿⣿⣿⣿⣿⣿⣿⣿⣿⣿⣿⣿⣿⣿⣿⣿⣿⣿⣿⣿⣿⣿⣿⣿⣿⣿⣿⣿⠀⠀⠀⠀⠀⠀⠀⠀⠀⠀⠀⠀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⠀⠀⠀⠀⠀⠀⠀⠀⠀⠀⠀⢕⢸⣿⣿⣿⣿⣿⣿⣿⣿⣿⣿⣿⣿⣿⢕⠀⢕⢻⣿⣿⣿⣿⣿⣿⣿⣿⣿⣿⣿⣿⣿⣿⣿⣿⣿⣿⣿⣿⣿⣿⣿⣿⣿⣿⣿⣿⡿⣿⣿⣿⣿⣿⣿⣿⣿⣿⣿⠀⠀⠀⠀⠀⠀⠀⠀⠀⠀⠀⠀</a:t>
            </a:r>
            <a:br/>
            <a:r>
              <a:t>⠀⠀⠀⠀⠀⠀⠀⠀⠀⠀⠀⠁⢸⣿⣿⣿⣿⣿⣿⣿⣿⣿⣿⣿⣿⣿⡇⢕⢕⢸⣿⣿⣿⣿⣿⣿⣿⣿⣿⣿⣿⣿⣿⣿⣿⣿⣿⣿⣿⢿⢜⡟⢝⢝⢟⢿⣿⣻⣼⣿⣿⣿⣿⣿⣿⣿⣿⣿⣿⠀⠀⠀⠀⠀⠀⠀⠀⠀⠀⠀⠀</a:t>
            </a:r>
            <a:br/>
            <a:r>
              <a:t>⠀⠀⠀⠀⠀⠀⠀⠀⠀⠀⠀⠀⢜⣿⣿⣿⣿⣿⣿⣿⣿⣿⣿⣿⣿⣿⡇⢕⢕⢸⣿⣿⣿⣿⣿⣿⣿⣿⣿⣿⣿⣿⣿⣿⣿⣿⣿⣿⣹⡕⢇⣱⣵⣕⢕⢕⢼⣿⣿⣿⣿⣿⣿⣿⢟⢻⣿⣿⣿⠀⠀⠀⠀⠀⠀⠀⠀⠀⠀⠀⠀</a:t>
            </a:r>
            <a:br/>
            <a:r>
              <a:t>⠀⠀⠀⠀⠀⠀⠀⠀⠀⠀⠀⠀⢕⣿⣿⣿⣿⣿⣿⣿⣿⣿⣿⣿⣿⣿⣧⢕⢕⢸⣿⣿⣿⣿⣿⣿⣿⣿⣿⣿⣿⣿⣿⣿⣿⣿⣿⣿⣕⢷⡕⢕⢝⢝⢕⢕⢕⢝⢝⢻⢻⢿⢟⢕⢕⢕⢝⣿⣿⠀⠀⠀⠀⠀⠀⠀⠀⠀⠀⠀⠀</a:t>
            </a:r>
            <a:br/>
            <a:r>
              <a:t>⠀⠀⠀⠀⠀⠀⠀⠀⠀⠀⠀⠀⢕⣿⣿⣿⣿⣿⣿⣿⣿⣿⣿⣿⣿⣿⣿⢕⢕⢸⣿⣿⣿⣿⣿⣿⣿⣿⣿⣿⣿⣿⣿⣿⣿⣿⣿⣿⣿⡕⢕⢕⢕⢕⢕⢕⢕⢕⢕⢕⢕⢕⢕⢕⢕⢕⢕⣿⣿⠀⠀⠀⠀⠀⠀⠀⠀⠀⠀⠀⠀</a:t>
            </a:r>
            <a:br/>
            <a:r>
              <a:t>⠀⠀⠀⠀⠀⠀⠀⠀⠀⠀⠀⠀⢁⣿⣿⣿⣿⣿⣿⣿⣿⣿⣿⣿⣿⣿⣿⢕⢕⢸⣿⣿⣿⣿⣿⣿⣿⣿⣿⣿⣿⣿⣿⣿⣿⣿⣯⡟⢿⢿⣧⡕⢕⢕⢕⢕⢕⠕⠕⠑⠁⠁⠕⢕⢕⢕⢱⣿⣿⠀⠀⠀⠀⠀⠀⠀⠀⠀⠀⠀⠀</a:t>
            </a:r>
            <a:br/>
            <a:r>
              <a:t>⠀⠀⠀⠀⠀⠀⠀⠀⠀⠀⠀⠀⢑⣿⣿⣿⣿⣿⣿⣿⣿⣿⣿⣿⣿⣿⣿⡕⢕⢸⣿⣿⣿⣿⣿⣿⣿⣿⣿⣿⣿⣿⣿⣿⣿⣿⣿⣿⣷⣕⡜⢝⢕⢕⢕⢕⠀⠀⠀⠀⠀⠀⢄⢕⢕⣱⣿⣿⣿⠀⠀⠀⠀⠀⠀⠀⠀⠀⠀⠀⠀</a:t>
            </a:r>
            <a:br/>
            <a:r>
              <a:t>⠀⠀⠀⠀⠀⠀⠀⠀⠀⠀⠀⠀⢕⣿⣿⣿⣿⣿⣿⣿⣿⣿⣿⣿⣿⣿⣿⡇⢕⢸⣿⣿⣿⣿⣿⡇⣿⣿⣿⣿⣿⣿⣿⣿⣿⣿⣿⣿⣿⣿⣿⣷⣷⣾⣿⣷⣷⣷⣦⣄⣀⢀⢁⣱⣾⣿⣿⣿⣿⠀⠀⠀⠀⠀⠀⠀⠀⠀⠀⠀⠀</a:t>
            </a:r>
            <a:br/>
            <a:r>
              <a:t>⠀⠀⠀⠀⠀⠀⠀⠀⠀⠀⠀⣴⣷⣿⣿⣿⣿⣿⣿⣿⣿⣿⣿⣿⣿⣿⣿⣷⣷⣾⣿⣿⣿⣿⣿⣷⣿⣿⣿⣿⣿⣿⣿⣿⣿⣿⣿⣿⣿⣿⣿⣿⣿⣿⣿⣿⣿⣿⣿⣿⣿⣿⣿⣿⣿⣿⣿⣿⣿⠀⠀⠀⠀⠀⠀⠀⠀⠀⠀⠀⠀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⠀⠀⠀⠀⠀⠀⠀⠀⠀⠀⠀⣿⣿⣿⣿⣿⣿⣿⣿⣿⣿⣿⣿⣿⣿⣿⣿⣿⢿⣿⣿⣿⣿⣿⣿⣿⣿⣿⣿⣿⣿⣿⣿⣿⣿⣿⣿⣿⣿⣿⣿⣿⣿⣿⣿⣿⣿⣿⣿⣿⣿⣿⣿⣿⣿⣿⣿⣿⣿⠀⠀⠀⠀⠀⠀⠀⠀⠀⠀⠀⠀</a:t>
            </a:r>
            <a:br/>
            <a:r>
              <a:t>⠀⠀⠀⠀⠀⠀⠀⠀⠀⠀⠀⣹⣿⣿⣿⣿⣿⣿⣿⣿⣿⣿⣿⣿⣿⣿⣿⣿⣿⣿⣿⣿⣿⣿⣿⣿⣿⣿⣿⣿⣿⣿⣿⢿⣿⣿⣿⣿⣿⣿⣿⡿⢟⢏⢕⢻⣿⣿⣿⣿⣿⣿⣿⣿⣿⣿⣿⣿⣿⠀⠀⠀⠀⠀⠀⠀⠀⠀⠀⠀⠀</a:t>
            </a:r>
            <a:br/>
            <a:r>
              <a:t>⠀⠀⠀⠀⠀⠀⠀⠀⠀⠀⠀⠃⠙⠚⠛⠛⠛⠛⠛⠛⠛⠛⠛⠛⠛⠃⠘⠛⠛⠛⠛⠛⠛⠛⠛⠛⠛⠛⠛⠛⠋⠑⠑⠑⠘⠛⠛⠛⠛⠛⠑⠑⠑⠑⠑⠑⠛⠛⠛⠛⠛⠛⠛⠛⠛⠛⠛⠛⠛⠀⠀⠀⠀⠀⠀⠀⠀⠀⠀⠀⠀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⠀⠀⠀⠀⠀⠀⠀⠀⠀⠀⠀⣿⣿⣿⣿⣿⣿⣿⣿⣿⣿⣿⣿⣿⣿⣿⣿⣿⣿⣿⣿⣿⣿⣿⣿⣿⣿⣿⣿⣿⣗⣿⣿⣿⣿⣿⣿⣿⣿⣿⣽⣯⣭⣥⣥⣥⡤⢤⢤⢔⠔⠰⠵⠿⠾⠟⠟⠛⠛⠀⠀⠀⠀⠀⠀⠀⠀⠀⠀⠀⠀</a:t>
            </a:r>
            <a:br/>
            <a:r>
              <a:t>⠀⠀⠀⠀⠀⠀⠀⠀⠀⠀⠀⠟⠟⠟⠏⠏⠝⠝⠝⠝⠝⠝⠝⠝⠝⠙⠙⠙⠙⠙⠙⠓⠙⠑⠑⠙⠙⠙⠉⠉⠉⠉⠉⠉⠉⠁⠁⠁⠁⠀⠀⠀⠀⠀⠀⠀⠀⠀⠀⠀⠀⠀⠀⠀⠀⠀⠀⠀⠀⠀⠀⠀⠀⠀⠀⠀⠀⠀⠀⠀⠀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⠀⠀⠀⠀⠀⠀⠀⠀⠀⠀⠀⢀⢄⢄⢄⢄⠄⠄⠄⠄⠄⠄⠄⠄⠄⠄⠄⠀⠀⠀⠀⠄⠄⠀⠀⠀⠀⠐⠀⠐⠐⠐⠐⠐⠐⠐⠀⠀⠀⠀⠁⠁⠁⠁⠀⠀⠀⠀⠀⠀⠀⠀⠀⠀⠀⠀⠀⠀⠀⠀⠀⠀⠀⠀⠀⠀⠀⠀⠀⠀⠀</a:t>
            </a:r>
            <a:br/>
            <a:r>
              <a:t>⠀⠀⠀⠀⠀⠀⠀⠀⠀⠀⠀⠀⠁⠑⠑⠑⢑⢑⢑⢑⢑⢁⢁⢁⢁⢀⢀⢀⢀⢀⢀⢀⢀⢀⢀⢀⢀⢀⢄⢀⢄⢄⢄⢄⢄⢄⢄⢄⢄⢄⢄⡄⢄⢄⢔⢔⢔⢔⢔⢰⢖⢖⢖⢖⢖⢗⢗⢟⠝⠀⠀⠀⠀⠀⠀⠀⠀⠀⠀⠀⠀</a:t>
            </a:r>
            <a:br/>
            <a:r>
              <a:t>⠀⠀⠀⠀⠀⠀⠀⠀⠀⠀⠀⠕⠕⠕⠕⠕⠕⠕⠕⠕⠕⠕⠕⠕⠕⠕⠑⠑⠑⠑⠑⠑⠑⠑⠑⠑⢑⣱⣵⣧⣕⣱⣵⣵⣷⣷⣷⣧⣅⢁⠁⠁⠁⠁⠁⠁⠁⠀⠀⠀⠀⠀⠀⠀⠀⠀⠀⠀⠀⠀⠀⠀⠀⠀⠀⠀⠀⠀⠀⠀⠀</a:t>
            </a:r>
            <a:br/>
            <a:r>
              <a:t>⠀⠀⠀⠀⠀⠀⠀⠀⠀⠀⠀⢀⢄⢄⢄⢄⢄⢄⢄⢄⢄⢄⢄⢄⢄⢄⢄⢄⢄⢄⢄⢄⢄⢄⢄⣴⣿⣿⣿⣿⣿⣿⣿⣿⣿⣿⣿⣿⣿⣷⣔⢔⢔⢔⢔⢔⣔⣔⣕⣕⣑⣕⣕⣕⣕⣕⣕⣕⣕⠀⠀⠀⠀⠀⠀⠀⠀⠀⠀⠀⠀</a:t>
            </a:r>
            <a:br/>
            <a:r>
              <a:t>⠀⠀⠀⠀⠀⠀⠀⠀⠀⠀⠀⣵⣵⣷⣷⣷⣷⣷⣷⣷⣷⣷⣷⣷⣶⣶⣶⣷⣶⣶⣷⣷⣷⣷⣾⣿⣿⣿⣿⣿⣿⣿⣿⣿⣿⣿⣿⣿⣿⣿⣿⣿⣿⣿⣿⣿⣿⣿⣿⣿⣿⣿⣿⣿⣿⣿⣿⣿⣿⠀⠀⠀⠀⠀⠀⠀⠀⠀⠀⠀⠀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⠀⠀⠀⠀⠀⠀⠀⠀⠀⠀⠀⢕⣿⣿⣿⣿⣿⣿⣿⣿⣿⣿⣿⣿⣿⡇⢕⢕⢸⣿⣿⣿⣿⣿⣿⣿⣿⣿⣿⣿⣿⣿⣿⣿⣿⣿⣿⣿⣿⣿⣿⣿⣿⣿⣿⣿⣿⣿⣿⣿⣿⣿⣿⣿⣿⣿⣿⣿⣿⠀⠀⠀⠀⠀⠀⠀⠀⠀⠀⠀⠀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⠀⠀⠀⠀⠀⠀⠀⠀⠀⠀⠀⢕⣿⣿⣿⣿⣿⣿⣿⣿⣿⣿⣿⣿⣿⡇⢕⠕⢺⣿⣿⣿⣿⣿⣿⣿⣿⣿⣿⣿⣿⣿⣿⣿⣿⣿⣿⣿⣿⣿⣿⣿⣿⣿⣿⣿⣿⣿⣿⣿⣿⣿⣿⣿⣿⣿⣿⣿⣿⠀⠀⠀⠀⠀⠀⠀⠀⠀⠀⠀⠀</a:t>
            </a:r>
            <a:br/>
            <a:r>
              <a:t>⠀⠀⠀⠀⠀⠀⠀⠀⠀⠀⠀⢕⢻⣿⣿⣿⣿⣿⣿⣿⣿⣿⣿⣿⣿⣇⢔⠑⢜⣿⣿⣿⣿⣿⣿⣿⣿⣿⣿⣿⣿⣿⣿⣿⣿⣿⣿⣿⣿⣿⣿⣿⣿⣿⣿⣿⣿⣿⣿⢿⡿⢿⣿⣿⡿⢿⣿⣿⣿⠀⠀⠀⠀⠀⠀⠀⠀⠀⠀⠀⠀</a:t>
            </a:r>
            <a:br/>
            <a:r>
              <a:t>⠀⠀⠀⠀⠀⠀⠀⠀⠀⠀⠀⠀⢸⣿⣿⣿⣿⣿⣿⣿⣿⣿⣿⣿⣿⣿⢕⢕⢕⣿⣿⣿⣿⣿⣿⣿⣿⣿⣿⣿⣿⣿⣿⣿⣿⣿⣿⣿⣿⣿⣿⣿⢿⣻⣿⣿⣿⡿⡧⢕⣕⣾⣿⣿⣿⡇⢕⢹⣿⠀⠀⠀⠀⠀⠀⠀⠀⠀⠀⠀⠀</a:t>
            </a:r>
            <a:br/>
            <a:r>
              <a:t>⠀⠀⠀⠀⠀⠀⠀⠀⠀⠀⠀⠀⢸⣿⣿⣿⣿⣿⣿⣿⣿⣿⣿⣿⣿⣿⢕⢄⢕⣿⣿⣿⣿⣿⣿⣿⣿⣿⣿⣿⣿⣿⣿⣿⣿⣿⣿⣿⣿⣿⣿⡿⢿⣿⢝⢟⢻⢿⢧⢾⣿⣿⣿⣿⣿⣿⢕⢕⢸⠀⠀⠀⠀⠀⠀⠀⠀⠀⠀⠀⠀</a:t>
            </a:r>
            <a:br/>
            <a:r>
              <a:t>⠀⠀⠀⠀⠀⠀⠀⠀⠀⠀⠀⠀⢸⣿⣿⣿⣿⣿⣿⣿⣿⣿⣿⣿⣿⣿⡇⠕⢕⣿⣿⣿⣿⣿⣿⣿⣿⣿⣿⣿⣿⣿⣿⣿⣿⣿⣿⣟⢝⢿⢝⢕⢜⢟⢕⢕⢕⢕⢕⢜⢝⢜⢟⢻⣿⢕⢕⢕⢕⠀⠀⠀⠀⠀⠀⠀⠀⠀⠀⠀⠀</a:t>
            </a:r>
            <a:br/>
            <a:r>
              <a:t>⠀⠀⠀⠀⠀⠀⠀⠀⠀⠀⠀⠀⢸⣿⣿⣿⣿⣿⣿⣿⣿⣿⣿⣿⣿⣿⡇⢀⢕⣿⣿⣿⣿⣿⣿⣿⣿⣿⣿⣿⣿⣿⣿⣿⣿⣿⣿⣿⣷⡕⢕⢕⢕⢕⢕⢕⢕⢕⢕⢕⢕⢕⢕⢕⢕⠑⢕⢕⢕⠀⠀⠀⠀⠀⠀⠀⠀⠀⠀⠀⠀</a:t>
            </a:r>
            <a:br/>
            <a:r>
              <a:t>⠀⠀⠀⠀⠀⠀⠀⠀⠀⠀⠀⠀⢸⣿⣿⣿⣿⣿⣿⣿⣿⣿⣿⣿⣿⣿⣷⢕⢕⣿⣿⣿⣿⣿⣿⣿⣿⣿⣿⣿⣿⣿⣿⣿⣿⣿⣿⣿⣿⣿⣵⡕⢕⢕⢕⢕⢕⢕⢕⢕⢕⠑⠑⠁⠀⠀⢔⢕⢕⠀⠀⠀⠀⠀⠀⠀⠀⠀⠀⠀⠀</a:t>
            </a:r>
            <a:br/>
            <a:r>
              <a:t>⠀⠀⠀⠀⠀⠀⠀⠀⠀⠀⠀⠀⢕⣿⣿⣿⣿⣿⣿⣿⣿⣿⣿⣿⣿⣿⣿⢕⢕⣿⣿⣿⣿⣿⣿⣿⣿⣿⣿⣿⣿⣿⣿⣿⣿⣿⣿⣿⣿⣿⣿⣿⣧⣕⢕⢕⣕⡕⠅⠅⠀⢀⣀⣀⣀⣀⣕⣵⣾⠀⠀⠀⠀⠀⠀⠀⠀⠀⠀⠀⠀</a:t>
            </a:r>
            <a:br/>
            <a:r>
              <a:t>⠀⠀⠀⠀⠀⠀⠀⠀⠀⠀⠀⠀⢱⣿⣿⣿⣿⣿⣿⣿⣿⣿⣿⣿⣿⣿⣿⠕⢕⣿⣿⣿⣿⣿⣿⣿⣿⣿⣿⣿⣿⣿⣿⣿⣿⣿⣿⣿⣿⣿⣿⣽⣕⣝⣅⣵⣿⣿⣷⣶⣾⣿⣿⣿⣿⣿⣿⣿⣿⠀⠀⠀⠀⠀⠀⠀⠀⠀⠀⠀⠀</a:t>
            </a:r>
            <a:br/>
            <a:r>
              <a:t>⠀⠀⠀⠀⠀⠀⠀⠀⠀⠀⠀⣷⣾⣿⣿⣿⣿⣿⣿⣿⣿⣿⣿⣿⣿⣿⣷⣶⣷⣿⣿⣿⣿⢜⢕⢸⣿⣿⣿⣿⣿⣿⣿⣿⣿⣿⣿⣿⣿⣿⣿⣿⣿⣿⣿⣿⣿⣿⣿⣿⣿⣿⣿⣿⣿⣿⣿⣿⣿⠀⠀⠀⠀⠀⠀⠀⠀⠀⠀⠀⠀</a:t>
            </a:r>
            <a:br/>
            <a:r>
              <a:t>⠀⠀⠀⠀⠀⠀⠀⠀⠀⠀⠀⣹⣿⣿⣿⣿⣿⣿⣿⣿⣿⣿⣿⣿⣿⣿⣿⡿⣿⣿⣿⣿⣿⢕⢕⢕⣿⣿⣿⣿⣿⣿⣿⣿⣿⣿⣿⣿⣿⣿⣿⣿⣿⣿⣿⣿⣿⣿⣿⣿⣿⣿⣿⣿⣿⣿⣿⣿⣿⠀⠀⠀⠀⠀⠀⠀⠀⠀⠀⠀⠀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⠀⠀⠀⠀⠀⠀⠀⠀⠀⠀⠀⢿⣿⣿⣿⣿⣿⣿⣿⣿⣿⣿⣿⣿⣿⡿⣿⣿⣿⣿⣿⣿⣿⣇⢱⣾⣿⣿⣿⣿⣿⣿⣿⣿⣿⣿⣿⣿⣿⣿⣿⣿⣿⣿⣿⣿⣿⣿⣿⣿⣿⣿⣿⣿⣿⣿⣿⣿⣿⠀⠀⠀⠀⠀⠀⠀⠀⠀⠀⠀⠀</a:t>
            </a:r>
            <a:br/>
            <a:r>
              <a:t>⠀⠀⠀⠀⠀⠀⠀⠀⠀⠀⠀⠑⠛⠛⠛⠛⠛⠛⠛⠛⠛⠛⠛⠛⠛⠑⠛⠓⠛⠛⠛⠛⠛⠛⠛⠛⠛⠛⠛⠛⠛⠛⠛⠛⠛⠛⠛⠛⠛⠛⠛⠛⠛⠛⠛⠛⠛⠛⠛⠛⠛⠛⠛⠛⠛⠛⠛⠛⠛⠀⠀⠀⠀⠀⠀⠀⠀⠀⠀⠀⠀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⠀⠀⠀⠀⠀⠀⠀⠀⠀⠀⠀⣿⣿⣿⣿⣿⣿⣿⣿⣿⣿⣿⣻⣿⣿⣿⣿⣿⣿⣿⣿⣿⣿⣿⣿⣿⣿⣿⣿⣿⣿⣿⣿⣿⣿⣿⣿⣿⣿⣿⣿⣿⣿⣿⣿⣿⣿⣿⣿⣿⣿⡯⣵⣾⣿⣿⣿⣿⣿⠀⠀⠀⠀⠀⠀⠀⠀⠀⠀⠀⠀</a:t>
            </a:r>
            <a:br/>
            <a:r>
              <a:t>⠀⠀⠀⠀⠀⠀⠀⠀⠀⠀⠀⣿⣿⣿⣿⢿⡿⣿⣿⣿⣿⣿⣿⣿⣿⣿⣿⣿⣿⣿⣿⣿⣿⣿⣿⣿⣿⣿⣿⣿⣿⣿⣿⣿⣿⣿⣿⣿⣿⣿⣿⣿⣿⣿⣿⣿⣿⣿⣿⣿⣿⢇⢜⣿⣿⣿⣿⣿⣿⠀⠀⠀⠀⠀⠀⠀⠀⠀⠀⠀⠀</a:t>
            </a:r>
            <a:br/>
            <a:r>
              <a:t>⠀⠀⠀⠀⠀⠀⠀⠀⠀⠀⠀⣿⣿⣿⣿⣿⣿⣿⣿⣿⣿⣿⣿⣿⣿⣿⣿⣿⣿⣿⣿⣿⣿⣿⣿⣿⠿⠿⢟⠟⠿⢿⣿⣿⣿⣿⣿⣿⣿⣿⣿⣿⣿⣿⣿⣿⣿⣿⣿⣿⣧⣵⣾⣿⣿⣿⣿⣿⣿⠀⠀⠀⠀⠀⠀⠀⠀⠀⠀⠀⠀</a:t>
            </a:r>
            <a:br/>
            <a:r>
              <a:t>⠀⠀⠀⠀⠀⠀⠀⠀⠀⠀⠀⣿⣿⣿⣿⣿⣿⣿⣿⣿⣿⣿⣿⣿⣿⣿⣿⣿⣿⣿⣿⣿⣿⢟⠫⣅⣑⠀⠐⠀⠄⠁⠙⠻⣿⣿⣿⣿⣿⣿⣿⣿⣿⣿⣿⣿⣿⣿⣿⣿⣿⣿⣿⣿⣻⣿⣿⣿⣿⠀⠀⠀⠀⠀⠀⠀⠀⠀⠀⠀⠀</a:t>
            </a:r>
            <a:br/>
            <a:r>
              <a:t>⠀⠀⠀⠀⠀⠀⠀⠀⠀⠀⠀⣿⣿⣿⣿⣿⣿⣿⣿⣿⣿⣿⣿⣿⣿⣿⣿⣿⣿⣿⣿⣿⢏⢀⢀⣘⢟⣷⣴⡑⢁⠀⠀⠀⠘⢿⣿⣿⣿⣿⣿⣿⣿⣿⣿⣿⣿⣿⣿⣿⡿⠛⠙⢙⠝⢿⣿⣿⣿⠀⠀⠀⠀⠀⠀⠀⠀⠀⠀⠀⠀</a:t>
            </a:r>
            <a:br/>
            <a:r>
              <a:t>⠀⠀⠀⠀⠀⠀⠀⠀⠀⠀⠀⣿⣿⣿⣿⣿⣿⣿⣿⣿⣿⣿⣿⣿⣿⣿⣿⣿⣿⣿⣿⣯⡱⣋⣹⣿⣿⡜⢿⣷⣕⢕⢔⢄⢄⢌⣿⣿⣿⣿⣿⣿⣿⣿⣿⣿⣿⣿⣿⣯⡅⠀⠀⠄⠀⠀⢝⣿⣿⠀⠀⠀⠀⠀⠀⠀⠀⠀⠀⠀⠀</a:t>
            </a:r>
            <a:br/>
            <a:r>
              <a:t>⠀⠀⠀⠀⠀⠀⠀⠀⠀⠀⠀⣿⣿⣿⣿⣿⣿⣿⣿⣿⣿⣿⣿⣿⣿⣿⣿⣿⣿⣿⣿⢻⣾⣿⣿⣿⣿⡇⢜⣿⣿⡇⢕⢕⢕⢕⢸⣿⣿⣿⣿⣿⣿⣿⣿⣿⣿⣿⡟⠜⣿⣇⢀⠀⠀⠀⠀⢸⣿⠀⠀⠀⠀⠀⠀⠀⠀⠀⠀⠀⠀</a:t>
            </a:r>
            <a:br/>
            <a:r>
              <a:t>⠀⠀⠀⠀⠀⠀⠀⠀⠀⠀⠀⣿⣿⣿⣿⣿⣿⣿⣿⣿⣿⣿⣿⣿⣿⣿⣿⣿⣿⣿⣿⢕⣿⣿⣿⣿⣿⣿⣕⣽⣿⣿⢕⢕⢕⢕⢕⣿⣿⣿⣿⣿⣿⣿⣿⣿⣿⣿⣿⣿⣿⣿⡇⠀⠀⠀⠀⠀⣿⠀⠀⠀⠀⠀⠀⠀⠀⠀⠀⠀⠀</a:t>
            </a:r>
            <a:br/>
            <a:r>
              <a:t>⠀⠀⠀⠀⠀⠀⠀⠀⠀⠀⠀⣿⣿⣿⣿⣿⣿⣿⣿⣿⣿⣿⣿⣿⣿⣿⣿⣿⣿⣿⣿⣿⣿⣿⣿⣿⣿⣿⣿⣿⣿⣿⢕⢕⢕⢕⢕⣿⣿⣿⣿⣿⣿⣿⣿⣿⣿⣿⣿⣿⣿⣿⡇⠀⠀⠀⠀⠀⢽⠀⠀⠀⠀⠀⠀⠀⠀⠀⠀⠀⠀</a:t>
            </a:r>
            <a:br/>
            <a:r>
              <a:t>⠀⠀⠀⠀⠀⠀⠀⠀⠀⠀⠀⣿⣿⣿⣿⣿⣿⣿⣿⣿⣿⣿⣿⣿⣿⣿⣿⣿⣿⣿⣿⣿⣿⣿⢻⢿⢿⢻⣿⣿⣿⣿⢇⢕⢕⢕⢕⣿⣿⣿⣿⣿⣿⣿⣿⣿⣿⣿⣿⣿⣿⣿⡇⢁⠀⠀⠀⠀⣿⠀⠀⠀⠀⠀⠀⠀⠀⠀⠀⠀⠀</a:t>
            </a:r>
            <a:br/>
            <a:r>
              <a:t>⠀⠀⠀⠀⠀⠀⠀⠀⠀⠀⠀⣿⣾⣿⣿⣿⣿⣿⣿⣿⣿⣿⣿⣿⣿⣿⣿⣿⣿⣿⣿⣿⣿⣿⣧⡕⢔⢼⣿⣿⣿⣿⣕⢱⢕⢕⢕⣿⣿⣿⣿⣿⣿⣿⣿⣿⣿⣿⣿⣿⣿⣿⡇⠄⠀⠀⠀⠀⢸⠀⠀⠀⠀⠀⠀⠀⠀⠀⠀⠀⠀</a:t>
            </a:r>
            <a:br/>
            <a:r>
              <a:t>⠀⠀⠀⠀⠀⠀⠀⠀⠀⠀⠀⣿⣿⣿⣿⣿⣿⣟⣿⣿⣿⣟⣿⣿⣿⣿⣿⣿⣿⣿⣿⣿⣿⣿⣿⡟⢕⢸⣿⣿⣿⣿⣿⣇⡗⢗⢕⣿⣿⣿⣿⣿⣿⣿⣿⣿⣿⣿⣿⣿⣿⡿⠇⠀⠀⠀⠀⠀⢸⠀⠀⠀⠀⠀⠀⠀⠀⠀⠀⠀⠀</a:t>
            </a:r>
            <a:br/>
            <a:r>
              <a:t>⠀⠀⠀⠀⠀⠀⠀⠀⠀⠀⠀⣿⣻⣿⣻⣿⣿⣿⣿⣿⣿⣿⣿⣿⣿⣽⣿⣿⣿⣿⣿⣿⣿⣿⣿⡇⢕⢕⣿⣿⣿⣿⣿⣿⣿⣽⡧⣿⣿⣿⣿⣿⣿⣿⣿⣿⣿⣿⣿⢝⣿⣷⢕⠔⠄⠀⠀⠀⢸⠀⠀⠀⠀⠀⠀⠀⠀⠀⠀⠀⠀</a:t>
            </a:r>
            <a:br/>
            <a:r>
              <a:t>⠀⠀⠀⠀⠀⠀⠀⠀⠀⠀⠀⣿⣿⣿⣿⣿⣿⣿⣿⣿⣿⣿⣿⣿⣿⣿⣿⣿⣿⣿⣿⣿⣿⣿⣿⡇⢕⠕⢸⣿⣿⣿⣿⣿⣿⣿⣟⣿⣿⣿⣿⣿⣿⣿⣿⣿⣿⣿⣿⣕⣿⣿⢕⢕⢄⢄⢔⢑⢸⠀⠀⠀⠀⠀⠀⠀⠀⠀⠀⠀⠀</a:t>
            </a:r>
            <a:br/>
            <a:r>
              <a:t>⠀⠀⠀⠀⠀⠀⠀⠀⠀⠀⠀⣿⣻⣿⣿⣿⣿⣿⣿⣿⣿⣿⣿⣿⣿⣿⣿⣿⣿⣿⣿⣿⣿⣿⣿⢕⡕⢀⠐⢸⣿⣿⣿⣿⣿⣿⣿⣿⣿⣿⣿⣿⣿⣿⣿⣿⣿⣿⣿⣿⣿⣿⢕⢕⢕⢕⢕⢕⢹⠀⠀⠀⠀⠀⠀⠀⠀⠀⠀⠀⠀</a:t>
            </a:r>
            <a:br/>
            <a:r>
              <a:t>⠀⠀⠀⠀⠀⠀⠀⠀⠀⠀⠀⣿⣿⣿⣿⣿⣿⣿⣿⣿⣿⣿⣿⣿⣿⣿⣿⣿⣿⣿⣿⣿⣿⣿⣿⣿⣿⠔⡀⢕⣿⣿⣿⣿⣿⣿⣿⣿⣿⣿⣿⣿⣿⣿⣿⣿⣿⣿⣿⣿⡿⢿⢕⢕⢕⢕⢕⢕⢸⠀⠀⠀⠀⠀⠀⠀⠀⠀⠀⠀⠀</a:t>
            </a:r>
            <a:br/>
            <a:r>
              <a:t>⠀⠀⠀⠀⠀⠀⠀⠀⠀⠀⠀⣿⣿⣿⣿⣿⣿⣿⣿⣿⣿⣿⣿⣿⣿⣿⣿⣿⣿⣿⣿⣿⣿⣿⡟⠟⠛⠁⠀⠘⢿⣿⣿⣿⣿⣿⣿⣿⣿⣿⣿⣿⣿⣿⣿⣿⣿⣿⣿⣷⣷⣷⣷⣷⡗⢗⢗⢷⢾⠀⠀⠀⠀⠀⠀⠀⠀⠀⠀⠀⠀</a:t>
            </a:r>
            <a:br/>
            <a:r>
              <a:t>⠀⠀⠀⠀⠀⠀⠀⠀⠀⠀⠀⣿⣿⣿⣿⣿⣿⣿⣿⣿⣿⣿⣿⣿⣿⣿⣿⣿⣿⣿⣿⣿⣿⣿⢄⠄⠀⠀⠀⠀⢸⣿⡟⡟⢟⣹⣿⣿⣿⣿⣿⣿⣿⣿⣿⣿⣿⡿⢿⣿⣟⣟⣟⢫⢝⢗⢗⢗⢺⠀⠀⠀⠀⠀⠀⠀⠀⠀⠀⠀⠀</a:t>
            </a:r>
            <a:br/>
            <a:r>
              <a:t>⠀⠀⠀⠀⠀⠀⠀⠀⠀⠀⠀⣿⣿⣿⣿⣿⣿⣿⣿⣿⣿⣿⣿⣿⣿⣿⣿⣿⣿⣿⣿⣿⣿⣿⢀⠀⠀⠀⠀⢀⢸⣿⣿⣿⣿⣿⣿⢿⢿⣿⣟⣻⣽⣽⣵⣵⣱⣵⣽⣝⣽⣿⣿⢿⢿⢿⢿⣿⣿⠀⠀⠀⠀⠀⠀⠀⠀⠀⠀⠀⠀</a:t>
            </a:r>
            <a:br/>
            <a:r>
              <a:t>⠀⠀⠀⠀⠀⠀⠀⠀⠀⠀⠀⣿⣿⣿⣿⣿⣿⣿⣿⣿⣿⣿⣿⣿⣿⣿⣿⣿⣿⣿⣿⣿⣿⣿⠀⠀⠀⠀⠀⠔⢜⣿⣿⢟⢝⢝⢝⢝⢿⢽⢟⢝⢝⢟⢻⢿⣯⡝⢫⢝⢝⢝⢝⢕⢝⢝⢜⢝⢝⠀⠀⠀⠀⠀⠀⠀⠀⠀⠀⠀⠀</a:t>
            </a:r>
            <a:br/>
            <a:r>
              <a:t>⠀⠀⠀⠀⠀⠀⠀⠀⠀⠀⠀⣿⣿⣿⣿⣿⣿⣿⣿⣿⣿⣿⣿⣿⣿⣿⣿⣿⣿⣿⣿⣿⣿⢿⠀⠀⠀⠀⠀⠀⠀⣿⣿⡧⢵⣵⣷⣵⣷⣷⣵⣵⣵⢕⢜⢕⢕⢳⢵⣕⢵⢕⢝⢝⢜⢹⢕⢕⢕⠀⠀⠀⠀⠀⠀⠀⠀⠀⠀⠀⠀</a:t>
            </a:r>
            <a:br/>
            <a:r>
              <a:t>⠀⠀⠀⠀⠀⠀⠀⠀⠀⠀⠀⣿⣿⣿⣿⡟⢝⣝⣟⠻⠕⠃⠻⢏⢝⢹⣿⣿⣿⣿⣿⣿⡿⢸⡔⠀⠀⠀⠀⠀⣴⣾⣿⣿⣧⣿⣿⣿⣿⣿⣿⣿⡇⡕⣕⣕⣱⣾⣿⣷⣷⣧⣵⣵⣵⣵⣵⣵⣵⠀⠀⠀⠀⠀⠀⠀⠀⠀⠀⠀⠀</a:t>
            </a:r>
            <a:br/>
            <a:r>
              <a:t>⠀⠀⠀⠀⠀⠀⠀⠀⠀⠀⠀⠛⠙⠙⠑⠙⠁⠁⠀⠐⠐⠐⠑⠑⠑⠘⠛⠛⠛⠛⠛⠛⠃⠘⠃⠀⠀⠀⠀⠀⠉⠘⠛⠛⠛⠛⠛⠛⠛⠛⠛⠛⠛⠛⠛⠛⠛⠛⠛⠛⠛⠛⠛⠛⠛⠛⠛⠛⠛⠀⠀⠀⠀⠀⠀⠀⠀⠀⠀⠀⠀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⠀⠀⠀⠀⠀⠀⠀⠀⠀⠀⠀⣿⣿⣿⣿⣿⣿⣿⣿⣿⣿⣿⣿⣿⣿⣿⣿⣿⣿⣿⣿⣿⣿⣿⣿⣿⣿⣿⣿⣿⣿⣇⣿⣿⣿⢿⣿⣿⣿⣿⣿⣿⣧⣥⣥⣥⢤⢤⢴⠴⠔⠔⠔⠗⠟⠟⠟⠟⠛⠀⠀⠀⠀⠀⠀⠀⠀⠀⠀⠀⠀</a:t>
            </a:r>
            <a:br/>
            <a:r>
              <a:t>⠀⠀⠀⠀⠀⠀⠀⠀⠀⠀⠀⠝⠟⠟⠝⠝⠝⠝⠝⠝⠝⠝⠝⠙⠙⠙⠙⠙⠙⠙⠙⠑⠑⠑⠑⠑⠙⠉⠉⠉⠉⠉⠉⠉⠉⠁⠁⠁⠀⠀⠀⠀⠀⠀⠀⠀⠀⠀⠀⠀⠀⠀⠀⠀⠀⠀⠀⠀⠀⠀⠀⠀⠀⠀⠀⠀⠀⠀⠀⠀⠀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⠀⠀⠀⠀⠀⠀⠀⠀⠀⠀⠀⠀⠄⠄⠄⠄⠄⠄⠄⠄⠄⠄⠄⠄⠄⠄⠄⠄⠀⠀⠀⠀⠀⠀⠀⠐⠐⠐⠐⠐⠐⠐⠐⠐⠐⠐⠀⠀⠁⠀⠁⠁⠁⠁⠁⠀⠀⠀⠀⠀⠀⠀⠀⠀⠀⠀⠀⠀⠀⠀⠀⠀⠀⠀⠀⠀⠀⠀⠀⠀⠀</a:t>
            </a:r>
            <a:br/>
            <a:r>
              <a:t>⠀⠀⠀⠀⠀⠀⠀⠀⠀⠀⠀⠀⠁⢁⢁⢁⢑⢁⢁⢁⢑⢑⢁⢁⢁⢁⢀⢀⢀⢀⢀⢀⢀⢀⢀⢀⢀⢄⢄⢄⢄⢄⢄⢄⢄⢄⢄⢄⢄⢄⢄⢄⢄⢄⢔⢔⢔⢔⢔⢔⢖⢖⢖⢖⢖⢗⢗⢗⠝⠀⠀⠀⠀⠀⠀⠀⠀⠀⠀⠀⠀</a:t>
            </a:r>
            <a:br/>
            <a:r>
              <a:t>⠀⠀⠀⠀⠀⠀⠀⠀⠀⠀⠀⠕⠕⠕⠕⠕⠕⠕⠕⠕⠕⠕⠑⠑⠑⠑⠑⠑⠑⠑⠑⠑⠑⠑⠑⠑⠑⠑⠑⠑⠑⠑⠁⠁⠁⠁⠁⠁⠁⠁⠁⠁⠁⠁⠁⠁⠁⠀⠀⠀⠀⠀⠀⠀⠀⠀⠀⠀⠀⠀⠀⠀⠀⠀⠀⠀⠀⠀⠀⠀⠀</a:t>
            </a:r>
            <a:br/>
            <a:r>
              <a:t>⠀⠀⠀⠀⠀⠀⠀⠀⠀⠀⠀⢀⢄⢄⢄⢄⢄⢄⢄⢄⢄⢄⢄⢄⢄⢄⢄⢄⢄⢄⢄⢄⢄⢄⢄⢔⢔⣰⣴⣾⣿⣷⣶⣔⢔⢔⢔⢔⢔⢔⢔⢔⢔⣔⣔⣔⣔⣕⣕⣕⣑⣑⣕⣕⣕⣕⣕⣕⣕⠀⠀⠀⠀⠀⠀⠀⠀⠀⠀⠀⠀</a:t>
            </a:r>
            <a:br/>
            <a:r>
              <a:t>⠀⠀⠀⠀⠀⠀⠀⠀⠀⠀⠀⣶⣷⣷⣷⣷⣷⣷⣶⣶⣶⣷⣷⣶⣷⣷⣷⣷⣷⣷⣷⣷⣷⣷⣾⣿⣿⣿⣿⣿⣿⣿⣿⣿⣿⣿⣿⣿⣿⣿⣿⣿⣿⣿⣿⣿⣿⣿⣿⣿⣿⣿⣿⣿⣿⣿⣿⣿⣿⠀⠀⠀⠀⠀⠀⠀⠀⠀⠀⠀⠀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⠀⠀⠀⠀⠀⠀⠀⠀⠀⠀⠀⣿⣿⣿⣿⣿⣿⣿⣿⣿⣿⣿⣿⣿⣿⡿⢿⢿⣿⣿⣿⣿⣿⣿⣿⣿⣿⣿⣿⣿⢿⡿⣿⣿⣿⣿⣿⣿⣿⣿⣿⣿⣿⣿⣿⣿⣿⣿⣿⣿⣿⣿⣿⣿⣿⣿⣿⣿⣿⠀⠀⠀⠀⠀⠀⠀⠀⠀⠀⠀⠀</a:t>
            </a:r>
            <a:br/>
            <a:r>
              <a:t>⠀⠀⠀⠀⠀⠀⠀⠀⠀⠀⠀⢕⣿⣿⣿⣿⣿⣿⣿⣿⣿⣿⣿⣿⣿⡕⠕⢕⣾⣿⣿⣿⣿⣿⣿⣿⣿⣿⣿⣿⣿⣾⣿⣿⣿⣿⣿⣿⣿⣿⣿⣿⣿⣿⣿⣿⣿⣿⣿⣿⣿⣿⣿⣿⣿⣿⣿⣿⣿⠀⠀⠀⠀⠀⠀⠀⠀⠀⠀⠀⠀</a:t>
            </a:r>
            <a:br/>
            <a:r>
              <a:t>⠀⠀⠀⠀⠀⠀⠀⠀⠀⠀⠀⢕⣿⣿⣿⣿⣿⣿⣿⣿⣿⣿⣿⣿⣿⡇⠐⢕⢻⣿⣿⣿⣿⣿⣿⣿⣿⣿⣿⣿⣿⣿⣿⣿⣿⣿⣿⣿⣿⣿⣿⣿⣿⣿⣿⣿⣿⣿⣿⣿⣿⣿⣿⣿⣿⣿⣿⣿⣿⠀⠀⠀⠀⠀⠀⠀⠀⠀⠀⠀⠀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⠀⠀⠀⠀⠀⠀⠀⠀⠀⠀⠀⢕⣿⣿⣿⣿⣿⣿⣿⣿⣿⣿⣿⣿⣿⡇⢑⢕⢸⣿⣿⣿⣿⣿⣿⣿⣿⣿⣿⣿⣿⣿⣿⣿⣿⣿⣿⣿⣿⣿⣿⣿⣿⣿⣿⣿⣿⣿⡿⡟⢟⢝⣧⣷⣕⢕⢜⢻⣿⠀⠀⠀⠀⠀⠀⠀⠀⠀⠀⠀⠀</a:t>
            </a:r>
            <a:br/>
            <a:r>
              <a:t>⠀⠀⠀⠀⠀⠀⠀⠀⠀⠀⠀⠀⢿⣿⣿⣿⣿⣿⣿⣿⣿⣿⣿⣿⣿⡇⢕⢕⢸⣿⣿⣿⣿⣿⣿⣿⣿⣿⣿⣿⣿⣿⣿⣿⣿⣿⣿⣿⣿⣿⣿⣿⣿⣿⣿⣿⣿⣟⡕⢝⢳⡜⣷⣿⣿⣷⣕⢕⢜⠀⠀⠀⠀⠀⠀⠀⠀⠀⠀⠀⠀</a:t>
            </a:r>
            <a:br/>
            <a:r>
              <a:t>⠀⠀⠀⠀⠀⠀⠀⠀⠀⠀⠀⠀⢸⣿⣿⣿⣿⣿⣿⣿⣿⣿⣿⣿⣿⡇⢕⢕⢸⣿⣿⣿⣿⣿⣿⣿⣿⣿⣿⣿⣿⣿⣿⣿⣿⣿⣿⢿⣿⣿⣿⣿⣿⡿⢿⡽⢻⣿⣻⣸⢿⣿⣿⣿⣿⣿⣿⢕⢕⠀⠀⠀⠀⠀⠀⠀⠀⠀⠀⠀⠀</a:t>
            </a:r>
            <a:br/>
            <a:r>
              <a:t>⠀⠀⠀⠀⠀⠀⠀⠀⠀⠀⠀⠀⢸⣿⣿⣿⣿⣿⣿⣿⣿⣿⣿⣿⣿⣿⡕⢕⢸⣿⣿⣿⣿⣿⣿⣿⣿⣿⣿⣿⣿⣿⣿⣿⣿⣿⣿⣿⣿⡿⢟⢹⣯⣧⣿⣧⢺⢿⣿⢟⢕⢜⢕⢕⢟⢿⣿⢕⢕⠀⠀⠀⠀⠀⠀⠀⠀⠀⠀⠀⠀</a:t>
            </a:r>
            <a:br/>
            <a:r>
              <a:t>⠀⠀⠀⠀⠀⠀⠀⠀⠀⠀⠀⠀⢸⣿⣿⣿⣿⣿⣿⣿⣿⣿⣿⣿⣿⣿⡇⢕⢸⣿⣿⣿⣿⣿⣿⣿⣿⣿⣿⣿⣿⣿⣿⣿⣿⣿⣿⢟⢕⢕⢕⢟⢟⢝⢜⢳⢕⢕⢝⢕⢕⢕⢕⢕⢕⢕⢕⢕⢕⠀⠀⠀⠀⠀⠀⠀⠀⠀⠀⠀⠀</a:t>
            </a:r>
            <a:br/>
            <a:r>
              <a:t>⠀⠀⠀⠀⠀⠀⠀⠀⠀⠀⠀⠀⢸⣿⣿⣿⣿⣿⣿⣿⣿⣿⣿⣿⣿⣿⡇⢕⢸⣿⣿⣿⣿⣿⣿⣿⣿⣿⣿⣿⣿⣿⣿⣿⣿⣏⣕⣱⣕⡕⢕⢕⢕⢕⢕⢕⢕⢕⢕⢕⢕⢕⢕⠕⢕⢕⣡⣵⣾⠀⠀⠀⠀⠀⠀⠀⠀⠀⠀⠀⠀</a:t>
            </a:r>
            <a:br/>
            <a:r>
              <a:t>⠀⠀⠀⠀⠀⠀⠀⠀⠀⠀⠀⠀⢸⣿⣿⣿⣿⣿⣿⣿⣿⣿⣿⣿⣿⣿⡇⢕⢸⣿⣿⣿⣿⣿⣿⣿⣿⣿⣿⣿⣿⣿⣿⣿⣿⣿⣿⣿⣿⣿⣷⣧⣕⢕⢕⢕⢕⢕⣣⣵⡕⢕⣕⣱⣾⣿⣿⣿⣿⠀⠀⠀⠀⠀⠀⠀⠀⠀⠀⠀⠀</a:t>
            </a:r>
            <a:br/>
            <a:r>
              <a:t>⠀⠀⠀⠀⠀⠀⠀⠀⠀⠀⠀⢀⢸⣿⣿⣿⣿⣿⣿⣿⣿⣿⣿⣿⣿⣿⡇⢕⢜⣿⣿⣿⣿⣿⣿⣿⣿⣿⣿⣿⣿⣿⣿⣿⣿⣿⣿⣿⣿⣿⣿⣿⣿⣿⣷⢗⢕⣹⣿⣿⣿⣿⣿⣿⣿⣿⣿⣿⣿⠀⠀⠀⠀⠀⠀⠀⠀⠀⠀⠀⠀</a:t>
            </a:r>
            <a:br/>
            <a:r>
              <a:t>⠀⠀⠀⠀⠀⠀⠀⠀⠀⠀⠀⣿⣿⣿⣿⣿⣿⣿⣿⣿⣿⣿⣿⣿⣿⣿⣷⣾⣿⣿⣿⣿⣿⣿⣿⣿⣿⣿⣿⣿⣿⣿⣿⣿⣿⣿⣿⣿⣿⣿⣿⣟⣽⣵⣵⣷⣾⣿⣿⣿⣿⣿⣿⣿⣿⣿⣿⣿⣿⠀⠀⠀⠀⠀⠀⠀⠀⠀⠀⠀⠀</a:t>
            </a:r>
            <a:br/>
            <a:r>
              <a:t>⠀⠀⠀⠀⠀⠀⠀⠀⠀⠀⠀⣿⣿⣿⣿⣿⣿⣿⣿⣿⣿⣿⣿⣿⣿⣿⣿⢿⣿⣿⣿⢏⢿⢏⢿⣿⣿⣿⣿⣿⣿⣿⣿⣿⣿⣿⣿⣿⣿⣿⣿⣿⣿⣿⣿⣿⣿⣿⣿⣿⣿⣿⣿⣿⣿⣿⣿⣿⣿⠀⠀⠀⠀⠀⠀⠀⠀⠀⠀⠀⠀</a:t>
            </a:r>
            <a:br/>
            <a:r>
              <a:t>⠀⠀⠀⠀⠀⠀⠀⠀⠀⠀⠀⢿⡿⣿⣿⣿⣿⣿⣿⣿⣿⣿⣿⣿⣿⢿⢿⣿⣿⣿⣿⢕⢕⢕⢕⢿⣿⣿⣿⣿⣿⣿⣿⣿⣿⣿⣿⣿⣿⣿⣿⣿⣿⣿⣿⣿⣿⣿⣿⣿⣿⣿⣿⣿⣿⣿⣿⣿⣿⠀⠀⠀⠀⠀⠀⠀⠀⠀⠀⠀⠀</a:t>
            </a:r>
            <a:br/>
            <a:r>
              <a:t>⠀⠀⠀⠀⠀⠀⠀⠀⠀⠀⠀⠓⠛⠋⠛⠛⠛⠛⠛⠛⠛⠛⠛⠛⠓⠚⠛⠚⠛⠛⠛⠃⠑⠑⠑⠘⠛⠛⠛⠛⠛⠛⠛⠛⠛⠛⠛⠛⠛⠛⠛⠛⠛⠛⠛⠛⠛⠛⠛⠛⠛⠛⠛⠛⠛⠛⠛⠛⠛⠀⠀⠀⠀⠀⠀⠀⠀⠀⠀⠀⠀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⠀⠀⠀⠀⠀⠀⠀⠀⠀⠀⠀⣿⣿⣿⣿⣿⣿⣿⣿⣿⣿⣿⣿⣿⣿⣿⣿⣿⣿⣿⣿⣿⣿⣿⣿⣿⣿⣿⣿⣿⣿⣿⣏⣿⢿⣿⢿⣿⣿⣿⣿⣿⣿⣧⡥⢥⢤⢤⠴⠴⠔⠔⠔⠔⠇⠟⠟⠟⠛⠀⠀⠀⠀⠀⠀⠀⠀⠀⠀⠀⠀</a:t>
            </a:r>
            <a:br/>
            <a:r>
              <a:t>⠀⠀⠀⠀⠀⠀⠀⠀⠀⠀⠀⠟⠟⠟⠏⠝⠝⠝⠝⠝⠝⠝⠙⠙⠙⠙⠙⠙⠙⠙⠑⠑⠑⠑⠑⠑⠘⠉⠉⠉⠉⠉⠉⠁⠁⠁⠁⠁⠀⠀⠀⠀⠀⠀⠀⠀⠀⠀⠀⠀⠀⠀⠀⠀⠀⠀⠀⠀⠀⠀⠀⠀⠀⠀⠀⠀⠀⠀⠀⠀⠀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⠀⠀⠀⠀⠀⠀⠀⠀⠀⠀⠀⠀⠄⠄⠄⠄⠄⠄⠄⠄⠄⠄⠄⠄⠄⠄⠄⠄⠀⠀⠀⠀⠀⠀⠐⠐⠐⠐⠐⠐⠐⠐⠐⠐⠐⠀⠀⠀⠀⠁⠁⠁⠁⠁⠁⠁⠀⠀⠀⠀⠀⠀⠀⠀⠀⠀⠀⠀⠀⠀⠀⠀⠀⠀⠀⠀⠀⠀⠀⠀⠀</a:t>
            </a:r>
            <a:br/>
            <a:r>
              <a:t>⠀⠀⠀⠀⠀⠀⠀⠀⠀⠀⠀⠀⢁⢁⢁⢁⢁⢁⢁⢑⢁⢁⢁⢁⢁⢁⢁⢀⢀⢀⢀⢀⢀⢀⢀⢀⢀⢄⢄⢄⢄⢄⢄⢄⢄⢄⢄⢄⢄⢄⢄⢄⢄⢄⢔⢔⢔⢔⢔⢔⢔⢖⢖⢖⢗⢗⢇⢕⠕⠀⠀⠀⠀⠀⠀⠀⠀⠀⠀⠀⠀</a:t>
            </a:r>
            <a:br/>
            <a:r>
              <a:t>⠀⠀⠀⠀⠀⠀⠀⠀⠀⠀⠀⠕⠕⠕⠕⠕⠕⠕⠑⠑⠑⠑⠑⠑⠑⠑⠑⠑⠑⠑⠑⠑⠑⠑⠑⠑⠑⠑⠑⠑⠑⠑⠑⠁⠁⠁⠁⠁⠁⠁⠁⠁⠁⠁⠁⠁⠁⠀⠀⠀⠀⠀⠀⠀⠀⠀⠀⠀⠀⠀⠀⠀⠀⠀⠀⠀⠀⠀⠀⠀⠀</a:t>
            </a:r>
            <a:br/>
            <a:r>
              <a:t>⠀⠀⠀⠀⠀⠀⠀⠀⠀⠀⠀⢀⢄⢄⢄⢄⢄⢄⢄⢄⢄⢄⢄⢄⢄⢄⢄⢄⢄⢄⢄⢄⢄⢄⢔⢔⢔⢔⢔⢔⢔⠔⠔⠔⢔⢔⢔⢔⢔⢔⢔⢔⢔⣔⣔⣔⣔⣔⣕⣕⣑⣕⣕⣕⣕⣕⣕⣕⣕⠀⠀⠀⠀⠀⠀⠀⠀⠀⠀⠀⠀</a:t>
            </a:r>
            <a:br/>
            <a:r>
              <a:t>⠀⠀⠀⠀⠀⠀⠀⠀⠀⠀⠀⣶⣷⣷⣶⣷⣷⣷⣷⣷⣷⣷⣷⣷⣷⣷⣷⣷⣷⣷⣷⣷⣷⣾⣿⣿⣿⣿⣿⣿⣿⣿⣿⣿⣿⣿⣿⣿⣿⣿⣿⣿⣿⣿⣿⣿⣿⣿⣿⣿⣿⣿⣿⣿⣿⣿⣿⣿⣿⠀⠀⠀⠀⠀⠀⠀⠀⠀⠀⠀⠀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⠀⠀⠀⠀⠀⠀⠀⠀⠀⠀⠀⢸⣿⣿⣿⣿⣿⣿⣿⣿⣿⣿⣿⣿⣿⢕⢅⢳⣿⣿⣿⣿⣿⣿⡝⢹⣿⣿⣿⣿⣿⣿⣿⣿⣿⣿⣿⣿⣿⣿⣿⣿⣿⣿⣿⣿⣿⣿⣿⣿⣿⣿⣿⣿⣿⣿⣿⣿⣿⠀⠀⠀⠀⠀⠀⠀⠀⠀⠀⠀⠀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⠀⠀⠀⠀⠀⠀⠀⠀⠀⠀⠀⢜⣿⣿⣿⣿⣿⣿⣿⣿⣿⣿⣿⣿⣿⢕⠅⢗⣿⣿⣿⣿⣿⣿⣿⣮⣿⣿⣿⣿⣿⣿⣿⣿⣿⣿⣿⣿⣿⣿⣿⣿⣿⣿⣿⣿⣿⣿⣿⣿⢿⢏⢝⢝⢝⢻⣿⣿⣿⠀⠀⠀⠀⠀⠀⠀⠀⠀⠀⠀⠀</a:t>
            </a:r>
            <a:br/>
            <a:r>
              <a:t>⠀⠀⠀⠀⠀⠀⠀⠀⠀⠀⠀⢕⣿⣿⣿⣿⣿⣿⣿⣿⣿⣿⣿⣿⣿⢕⢑⢕⣿⣿⣿⣿⣿⣿⣿⣟⣾⣿⣿⣿⣿⣿⣿⣿⣿⣿⣿⣿⣿⣿⣿⣿⣿⣿⣿⣿⣿⢟⢝⢕⢕⡸⣿⣷⣵⡕⢜⢟⢿⠀⠀⠀⠀⠀⠀⠀⠀⠀⠀⠀⠀</a:t>
            </a:r>
            <a:br/>
            <a:r>
              <a:t>⠀⠀⠀⠀⠀⠀⠀⠀⠀⠀⠀⠁⣿⣿⣿⣿⣿⣿⣿⣿⣿⣿⣿⣿⣿⢕⢕⢕⣿⣿⣿⣿⣿⣿⣿⣿⣿⣼⣿⣿⣿⣿⣿⣿⣿⣿⣿⣿⣿⣿⣿⣿⣿⣿⣿⡏⡮⢕⢕⡗⢧⡝⢿⣿⣿⣿⣷⢕⢕⠀⠀⠀⠀⠀⠀⠀⠀⠀⠀⠀⠀</a:t>
            </a:r>
            <a:br/>
            <a:r>
              <a:t>⠀⠀⠀⠀⠀⠀⠀⠀⠀⠀⠀⠀⣿⣿⣿⣿⣿⣿⣿⣿⣿⣿⣿⣿⣿⡕⢕⢕⣿⣿⣿⣿⣿⣿⣿⣿⣿⣿⣿⣿⣿⣿⣿⣿⣿⣿⣿⣿⣿⣿⣿⣿⣟⡿⣿⣿⣿⣿⡧⡕⣜⣿⣿⡽⢿⣿⣿⣇⢕⠀⠀⠀⠀⠀⠀⠀⠀⠀⠀⠀⠀</a:t>
            </a:r>
            <a:br/>
            <a:r>
              <a:t>⠀⠀⠀⠀⠀⠀⠀⠀⠀⠀⠀⠀⣿⣿⣿⣿⣿⣿⣿⣿⣿⣿⣿⣿⣿⣷⢕⢕⣿⣿⣿⣿⣿⣿⣿⣿⣿⣿⣿⣿⣿⣿⣿⣿⣿⣿⢿⣿⣿⣿⣿⣿⢏⣼⡟⢻⡕⣺⣿⣿⣿⢇⢕⢕⢜⢿⣿⢟⣱⠀⠀⠀⠀⠀⠀⠀⠀⠀⠀⠀⠀</a:t>
            </a:r>
            <a:br/>
            <a:r>
              <a:t>⠀⠀⠀⠀⠀⠀⠀⠀⠀⠀⠀⠀⢹⣿⣿⣿⣿⣿⣿⣿⣿⣿⣿⣿⣿⣿⢕⢕⢻⣿⣿⣿⣿⣿⣿⣿⣿⣿⣿⣿⣿⣿⣿⣿⣯⣷⣿⣿⣿⣿⣿⣳⣵⣗⢷⢜⣾⡇⢝⢟⢿⣕⢕⢕⢕⢕⣱⣾⣿⠀⠀⠀⠀⠀⠀⠀⠀⠀⠀⠀⠀</a:t>
            </a:r>
            <a:br/>
            <a:r>
              <a:t>⠀⠀⠀⠀⠀⠀⠀⠀⠀⠀⠀⠀⢸⣿⣿⣿⣿⣿⣿⣿⣿⣿⣿⣿⣿⣿⢕⢕⢸⣿⣿⣿⣿⣿⣿⣿⣿⣿⣿⣿⣿⣿⣿⣿⣿⣿⣿⡿⢏⢜⢿⢿⢇⢕⢕⢕⢜⢕⢕⢇⢕⢝⢻⣟⣱⣿⣿⣿⣿⠀⠀⠀⠀⠀⠀⠀⠀⠀⠀⠀⠀</a:t>
            </a:r>
            <a:br/>
            <a:r>
              <a:t>⠀⠀⠀⠀⠀⠀⠀⠀⠀⠀⠀⠀⢸⣿⣿⣿⣿⣿⣿⣿⣿⣿⣿⣿⣿⣿⢕⢕⢸⣿⣿⣿⣿⣿⣿⣿⣿⣿⣿⣿⣿⣿⣿⣿⣿⣿⢏⢕⢕⢕⢕⢕⢕⢕⢕⢕⢕⢕⢵⣵⣵⣷⣷⣿⣿⣿⣿⣿⣿⠀⠀⠀⠀⠀⠀⠀⠀⠀⠀⠀⠀</a:t>
            </a:r>
            <a:br/>
            <a:r>
              <a:t>⠀⠀⠀⠀⠀⠀⠀⠀⠀⠀⠀⢀⣸⣿⣿⣿⣿⣿⣿⣿⣿⣿⣿⣿⣿⣿⢕⢕⢸⣿⣿⣿⣿⣿⣿⣿⣿⣿⣿⣿⣿⣿⣿⣿⣿⣷⣷⣷⣷⣵⣵⣕⣕⣕⣕⣕⣵⣾⣿⣿⣿⣿⣿⣿⣿⣿⣿⣿⣿⠀⠀⠀⠀⠀⠀⠀⠀⠀⠀⠀⠀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⠀⠀⠀⠀⠀⠀⠀⠀⠀⠀⠀⣿⣿⣿⣿⣿⣿⣿⣿⣿⣿⣿⣿⣿⣿⣿⣿⣿⣿⣿⣿⣿⣿⣿⣿⣿⣿⣿⣿⣿⣿⣿⣿⣿⣿⣿⣿⣿⣿⣿⣿⣿⡟⢝⢱⣿⣿⣿⣿⣿⣿⣿⣿⣿⣿⣿⣿⣿⣿⠀⠀⠀⠀⠀⠀⠀⠀⠀⠀⠀⠀</a:t>
            </a:r>
            <a:br/>
            <a:r>
              <a:t>⠀⠀⠀⠀⠀⠀⠀⠀⠀⠀⠀⢿⣿⣿⣿⣿⣿⣿⣿⣿⣿⣿⣿⣿⡿⢿⣿⣿⣿⣿⣿⢿⣿⢿⣿⣿⣿⣿⣿⣿⣿⣿⣿⣿⣿⣿⣿⣿⡿⢟⢝⣹⣷⣿⣿⣿⣿⣿⣿⣿⣿⣿⣿⣿⣿⣿⣿⣿⣿⠀⠀⠀⠀⠀⠀⠀⠀⠀⠀⠀⠀</a:t>
            </a:r>
            <a:br/>
            <a:r>
              <a:t>⠀⠀⠀⠀⠀⠀⠀⠀⠀⠀⠀⠚⠛⠙⠛⠛⠛⠛⠛⠛⠛⠛⠛⠛⠓⠚⠓⠛⠛⠛⠃⠘⠛⠑⠙⠛⠛⠛⠛⠛⠛⠛⠛⠛⠛⠛⠛⠛⠓⠚⠛⠛⠛⠛⠛⠛⠛⠛⠛⠛⠛⠛⠛⠛⠛⠛⠛⠛⠛⠀⠀⠀⠀⠀⠀⠀⠀⠀⠀⠀⠀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⠀⠀⠀⠀⠀⠀⠀⠀⠀⠀⠀⣿⣿⣿⣿⣿⣿⣿⣿⣿⣿⣿⣿⣿⣿⣿⣿⣿⣿⣿⣿⣿⣿⣿⣿⣿⣿⣿⣿⣿⣿⣿⣿⣿⣗⣿⣿⣿⣿⣿⣿⣿⣿⣿⣿⣵⣥⢤⢴⠴⠴⠴⠔⠔⠔⠖⠗⠟⠟⠀⠀⠀⠀⠀⠀⠀⠀⠀⠀⠀⠀</a:t>
            </a:r>
            <a:br/>
            <a:r>
              <a:t>⠀⠀⠀⠀⠀⠀⠀⠀⠀⠀⠀⠟⠟⠟⠟⠟⠟⠏⠏⠝⠝⠝⠝⠝⠙⠙⠙⠙⠙⠙⠙⠙⠃⠑⠑⠑⠘⠑⠉⠉⠉⠉⠉⠁⠉⠁⠁⠁⠁⠁⠀⠀⠀⠀⠀⠀⠀⠀⠀⠀⠀⠀⠀⠀⠀⠀⠀⠀⠀⠀⠀⠀⠀⠀⠀⠀⠀⠀⠀⠀⠀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⠀⠀⠀⠀⠀⠀⠀⠀⠀⠀⠀⠀⠀⠄⠄⠄⠄⠄⠄⠄⢄⢄⠄⠄⢄⠄⠄⠄⠄⠄⠀⠐⠀⠀⠀⠀⠐⠐⠐⠐⠐⠐⠐⠐⠐⠐⠀⠀⠀⠁⠁⠁⠁⠁⠁⠁⠁⠀⠀⠀⠀⠀⠀⠀⠀⠀⠀⠀⠀⠀⠀⠀⠀⠀⠀⠀⠀⠀⠀⠀⠀</a:t>
            </a:r>
            <a:br/>
            <a:r>
              <a:t>⠀⠀⠀⠀⠀⠀⠀⠀⠀⠀⠀⢀⢁⢁⢁⢁⢁⢁⢁⢁⢁⢁⢁⢁⢁⢁⢁⢁⢀⢀⢀⢀⢀⢀⢀⢀⢀⢄⢄⢄⢄⢄⢄⢄⢄⢄⢄⢄⢄⢄⢄⢄⢄⢄⢔⢔⢔⢔⢔⢔⢔⢔⢔⢖⢖⢖⢗⢗⢇⠀⠀⠀⠀⠀⠀⠀⠀⠀⠀⠀⠀</a:t>
            </a:r>
            <a:br/>
            <a:r>
              <a:t>⠀⠀⠀⠀⠀⠀⠀⠀⠀⠀⠀⠑⠑⠑⠑⠑⠑⠑⠑⠑⠑⠑⠑⠑⠑⠑⠑⠑⠑⠑⠑⠑⠑⠑⠑⠑⠑⠑⠑⠑⠑⠑⠁⠁⠁⠁⠁⠁⠁⠁⠁⠁⠁⠁⠁⠁⠁⠁⠁⠀⠀⠀⠀⠀⠀⠀⠀⠀⠀⠀⠀⠀⠀⠀⠀⠀⠀⠀⠀⠀⠀</a:t>
            </a:r>
            <a:br/>
            <a:r>
              <a:t>⠀⠀⠀⠀⠀⠀⠀⠀⠀⠀⠀⢀⢄⢄⢄⢄⢄⢄⢄⢄⢄⢄⢄⢄⢔⢄⢄⢄⢄⢄⢔⢄⢄⢄⢔⢔⢔⢔⢔⠔⢔⢔⢔⠔⢔⢔⢔⢔⢔⢔⢔⢔⢔⢔⣔⣔⣔⣔⣕⣕⣕⣕⣕⣕⣕⣕⣕⣕⣕⠀⠀⠀⠀⠀⠀⠀⠀⠀⠀⠀⠀</a:t>
            </a:r>
            <a:br/>
            <a:r>
              <a:t>⠀⠀⠀⠀⠀⠀⠀⠀⠀⠀⠀⣷⣷⣷⣷⣷⣷⣷⣷⣷⣷⣷⣷⣷⣷⣷⣷⣷⣷⣷⣿⣿⣿⣿⣿⣿⣿⣿⣿⣿⣿⣿⣿⣿⣿⣿⣿⣿⣿⣿⣿⣿⣿⣿⣿⣿⣿⣿⣿⣿⣿⣿⣿⣿⣿⣿⣿⣿⣿⠀⠀⠀⠀⠀⠀⠀⠀⠀⠀⠀⠀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⠀⠀⠀⠀⠀⠀⠀⠀⠀⠀⠀⢿⣿⣿⣿⣿⣿⣿⣿⣿⣿⣿⣿⣿⢿⢿⢿⣿⣿⣿⣿⣿⣿⣿⣿⣿⣿⣿⣿⣿⣿⣿⣿⣿⣿⣿⣿⣿⣿⣿⣿⣿⣿⣿⣿⣿⡿⢿⢿⢿⢿⢿⣿⣿⣿⣿⣿⣿⣿⠀⠀⠀⠀⠀⠀⠀⠀⠀⠀⠀⠀</a:t>
            </a:r>
            <a:br/>
            <a:r>
              <a:t>⠀⠀⠀⠀⠀⠀⠀⠀⠀⠀⠀⢸⣿⣿⣿⣿⣿⣿⣿⣿⣿⣿⣿⣿⢕⢕⢕⣿⣿⣿⣿⣿⣿⣿⣿⣿⣿⣿⣿⣿⣿⣿⣿⣿⣿⣿⣿⣿⣿⣿⣿⣿⣿⣿⣿⢏⢅⢑⢕⢕⢕⢳⣝⢝⢿⣿⣿⣿⣿⠀⠀⠀⠀⠀⠀⠀⠀⠀⠀⠀⠀</a:t>
            </a:r>
            <a:br/>
            <a:r>
              <a:t>⠀⠀⠀⠀⠀⠀⠀⠀⠀⠀⠀⢸⣿⣿⣿⣿⣿⣿⣿⣿⣿⣿⣿⣿⢕⠔⢜⣿⣿⣿⣿⣿⣿⣿⣿⣿⣿⣿⣿⣿⣿⣿⣿⣿⣿⣿⣿⣿⣿⣿⣿⣿⣿⣿⡟⢕⢕⢕⢻⣿⣿⣿⣿⣧⣕⢻⣿⣿⣿⠀⠀⠀⠀⠀⠀⠀⠀⠀⠀⠀⠀</a:t>
            </a:r>
            <a:br/>
            <a:r>
              <a:t>⠀⠀⠀⠀⠀⠀⠀⠀⠀⠀⠀⢸⣿⣿⣿⣿⣿⣿⣿⣿⣿⣿⣿⣿⡕⢔⢕⢻⣿⣿⣿⣿⣿⣿⣿⣿⣿⣿⣿⣿⣿⣿⣿⣿⣿⣿⣿⣿⣿⣿⣿⣿⣿⡏⢕⡕⢕⢕⢞⢻⣿⣿⣿⣿⣿⣿⣿⣿⣿⠀⠀⠀⠀⠀⠀⠀⠀⠀⠀⠀⠀</a:t>
            </a:r>
            <a:br/>
            <a:r>
              <a:t>⠀⠀⠀⠀⠀⠀⠀⠀⠀⠀⠀⢸⣿⣿⣿⣿⣿⣿⣿⣿⣿⣿⣿⣿⡇⢕⢕⢸⣿⣿⣿⣿⣿⣿⣿⣿⣿⣿⣿⣿⣿⣿⣿⣿⣿⣿⣿⣿⣿⣿⣿⣿⡯⢱⡜⢝⢕⢕⢕⢕⢝⡿⢿⣿⣻⣿⣿⣿⣿⠀⠀⠀⠀⠀⠀⠀⠀⠀⠀⠀⠀</a:t>
            </a:r>
            <a:br/>
            <a:r>
              <a:t>⠀⠀⠀⠀⠀⠀⠀⠀⠀⠀⠀⢕⣿⣿⣿⣿⣿⣿⣿⣿⣿⣿⣿⣿⡇⢕⢕⢸⣿⣿⣿⣿⣿⣿⣿⣿⣿⣿⣿⣿⣿⣿⣿⣿⣿⣿⣿⣿⣿⣿⡿⢟⡟⢕⢞⡿⣷⡷⢷⣺⣿⣷⣕⣼⣿⣿⣿⣿⣿⠀⠀⠀⠀⠀⠀⠀⠀⠀⠀⠀⠀</a:t>
            </a:r>
            <a:br/>
            <a:r>
              <a:t>⠀⠀⠀⠀⠀⠀⠀⠀⠀⠀⠀⠕⣿⣿⣿⣿⣿⣿⣿⣿⣿⣿⣿⣿⣿⢕⢕⢸⣿⣿⣿⣿⣿⣿⣿⣿⣿⣿⣿⣿⣿⣿⣿⣿⣿⣿⣿⣿⣿⣏⣱⢎⢕⢕⢕⢕⢕⣵⣮⢟⢿⣿⣿⣿⣿⣿⣿⣿⣿⠀⠀⠀⠀⠀⠀⠀⠀⠀⠀⠀⠀</a:t>
            </a:r>
            <a:br/>
            <a:r>
              <a:t>⠀⠀⠀⠀⠀⠀⠀⠀⠀⠀⠀⠀⣿⣿⣿⣿⣿⣿⣿⣿⣿⣿⣿⣿⣿⢕⢕⢸⣿⣿⣿⣿⣿⣿⣿⣿⣿⣿⣿⣿⣿⣿⣿⣿⣿⣿⡿⢝⣽⡟⢇⢕⢕⢕⢕⢕⢕⢕⢵⣜⢻⢿⣿⣿⣿⣿⣿⣿⣿⠀⠀⠀⠀⠀⠀⠀⠀⠀⠀⠀⠀</a:t>
            </a:r>
            <a:br/>
            <a:r>
              <a:t>⠀⠀⠀⠀⠀⠀⠀⠀⠀⠀⠀⠀⣿⣿⣿⣿⣿⣿⣿⣿⣿⣿⣿⣿⣷⢕⢕⢸⣿⣿⣿⣿⣿⣿⣿⣿⣿⣿⣿⣿⣿⣿⣿⣿⡿⢏⣱⣾⣿⣿⢕⢕⢕⢕⢕⢕⢕⢕⢜⣻⣿⣾⣿⣿⣿⣿⣿⣿⣿⠀⠀⠀⠀⠀⠀⠀⠀⠀⠀⠀⠀</a:t>
            </a:r>
            <a:br/>
            <a:r>
              <a:t>⠀⠀⠀⠀⠀⠀⠀⠀⠀⠀⠀⠀⣿⣿⣿⣿⣿⣿⣿⣿⣿⣿⣿⣿⣿⢕⢕⢸⣿⣿⣻⣿⣿⣿⣿⣿⣿⣿⣿⣿⣿⣿⡿⣏⣵⣾⣿⣿⣿⡏⢕⢕⢕⢕⢕⢕⢕⢕⣽⣿⣿⣿⣿⣿⣿⣿⣿⣿⣿⠀⠀⠀⠀⠀⠀⠀⠀⠀⠀⠀⠀</a:t>
            </a:r>
            <a:br/>
            <a:r>
              <a:t>⠀⠀⠀⠀⠀⠀⠀⠀⠀⠀⠀⣔⣿⣿⣿⣿⣿⣿⣿⣿⣿⣿⣿⣿⣿⢕⢕⣸⣿⡟⢎⢹⢻⣽⢟⣿⣿⣿⣿⣿⣿⣿⣿⣿⣿⣿⣿⣿⣿⢑⢅⢔⢕⢕⢕⢕⣸⣾⣿⣿⣿⣿⣿⣿⣿⣿⣿⣿⣿⠀⠀⠀⠀⠀⠀⠀⠀⠀⠀⠀⠀</a:t>
            </a:r>
            <a:br/>
            <a:r>
              <a:t>⠀⠀⠀⠀⠀⠀⠀⠀⠀⠀⠀⣿⣿⣿⣿⣿⣿⣿⣿⣿⣿⣿⣿⣿⣿⣿⣿⣿⣿⣧⢕⢸⢜⢿⢼⣿⣿⣿⣿⣿⣿⣿⣿⣿⣿⣿⣿⣿⡇⢕⢕⣕⣵⣷⣷⣿⣿⣿⣿⣿⣿⣿⣿⣿⣿⣿⣿⣿⣿⠀⠀⠀⠀⠀⠀⠀⠀⠀⠀⠀⠀</a:t>
            </a:r>
            <a:br/>
            <a:r>
              <a:t>⠀⠀⠀⠀⠀⠀⠀⠀⠀⠀⠀⣿⣿⣿⣿⣿⣿⣿⣿⣿⣿⣿⣿⣿⣿⣿⣿⣿⣿⣿⣱⣕⢕⢕⣿⣿⣿⣿⣿⣿⣻⣿⣿⣿⣿⣿⣿⣿⣷⣿⣿⣿⣿⣿⣿⣿⣿⣿⣿⣿⣿⣿⣿⣿⣿⣿⣿⣿⣿⠀⠀⠀⠀⠀⠀⠀⠀⠀⠀⠀⠀</a:t>
            </a:r>
            <a:br/>
            <a:r>
              <a:t>⠀⠀⠀⠀⠀⠀⠀⠀⠀⠀⠀⣻⣿⣿⣿⣿⣿⣿⣿⣿⣿⣿⣿⡿⢻⣿⢿⣿⣿⣿⣿⣿⣷⣵⣿⣿⣿⣿⣿⣿⣿⣿⣿⣿⣿⣿⣿⣿⣿⣿⣿⣿⣿⣿⣿⡿⣿⣿⣿⣿⣿⣿⣿⣿⣿⣿⣿⣿⣿⠀⠀⠀⠀⠀⠀⠀⠀⠀⠀⠀⠀</a:t>
            </a:r>
            <a:br/>
            <a:r>
              <a:t>⠀⠀⠀⠀⠀⠀⠀⠀⠀⠀⠀⠛⠑⠘⠙⠙⠙⠙⠙⠙⠛⠛⠛⠛⠛⠋⠙⠛⠛⠛⠛⠛⠛⠛⠛⠛⠛⠛⠛⠛⠛⠛⠛⠛⠛⠛⠛⠛⠛⠛⠛⠛⠛⠛⠛⠛⠛⠛⠛⠛⠛⠛⠛⠛⠛⠛⠛⠛⠛⠀⠀⠀⠀⠀⠀⠀⠀⠀⠀⠀⠀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⠀⠀⠀⠀⠀⠀⠀⠀⠀⠀⠀⣿⣿⣿⣿⣿⣿⣿⣿⣿⣿⣿⣿⣿⣿⣿⣿⣿⣿⣿⣿⣿⣿⣿⣿⣿⣿⣿⣿⣿⣿⣿⣿⣿⣿⣇⣿⣿⣿⣿⣿⣿⣿⣿⣿⣿⣧⢵⢴⠴⠴⠶⠶⠖⠖⠔⠔⠗⠛⠀⠀⠀⠀⠀⠀⠀⠀⠀⠀⠀⠀</a:t>
            </a:r>
            <a:br/>
            <a:r>
              <a:t>⠀⠀⠀⠀⠀⠀⠀⠀⠀⠀⠀⠻⠟⠟⠟⠟⠟⠟⠝⠝⠝⠝⠝⠝⠝⠙⠙⠙⠙⠋⠙⠙⠙⠑⠑⠑⠑⠘⠁⠉⠉⠉⠉⠉⠁⠉⠁⠁⠁⠁⠀⠀⠀⠀⠀⠀⠀⠀⠀⠀⠀⠀⠀⠀⠀⠀⠀⠀⠀⠀⠀⠀⠀⠀⠀⠀⠀⠀⠀⠀⠀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⠀⠀⠀⠀⠀⠀⠀⠀⠀⠀⠀⠄⠄⠄⠄⠄⠄⠄⠄⠄⢄⠄⠄⢄⢄⠄⠄⠄⠄⠄⠄⠐⠀⠐⠐⠀⠐⠐⠐⠐⠐⠐⠐⠐⠐⠐⠀⠀⠀⠁⠁⠁⠁⠁⠁⠁⠁⠁⠀⠀⠀⠀⠀⠀⠀⠀⠀⠀⠀⠀⠀⠀⠀⠀⠀⠀⠀⠀⠀⠀⠀</a:t>
            </a:r>
            <a:br/>
            <a:r>
              <a:t>⠀⠀⠀⠀⠀⠀⠀⠀⠀⠀⠀⢀⢁⢁⢁⢁⢁⢁⢁⢁⢁⢁⢁⢁⢁⢁⢀⢁⢁⢀⢀⢀⢀⢀⢀⢀⢄⢄⢄⢄⢄⢄⢄⢄⢄⢄⢄⢄⢄⢄⢄⢄⢄⢄⢄⢔⢔⢔⢔⢔⢔⢔⢔⢔⢖⢖⢖⢗⢇⠀⠀⠀⠀⠀⠀⠀⠀⠀⠀⠀⠀</a:t>
            </a:r>
            <a:br/>
            <a:r>
              <a:t>⠀⠀⠀⠀⠀⠀⠀⠀⠀⠀⠀⠑⠑⠑⠑⠑⠑⠑⠑⠑⠑⠑⠑⠑⠑⠑⠑⠑⠑⠑⠑⠑⠑⠑⠑⠑⠑⠑⠑⠑⠑⠑⠁⠁⠁⠁⠁⠁⠁⠁⠁⠁⠁⠁⠁⠁⠁⠁⠀⠀⠀⠀⠀⠀⠀⠀⠀⠀⠀⠀⠀⠀⠀⠀⠀⠀⠀⠀⠀⠀⠀</a:t>
            </a:r>
            <a:br/>
            <a:r>
              <a:t>⠀⠀⠀⠀⠀⠀⠀⠀⠀⠀⠀⢄⢄⢄⢄⢄⢔⢔⢔⢄⢔⢔⢄⢔⢔⢔⢔⢄⢔⢔⢔⢄⢔⢔⢔⢔⢔⠔⠔⠔⠔⠔⠔⢔⢔⢔⢔⢔⢔⢔⢔⢔⢔⢔⣔⣔⣔⣔⣔⣕⣕⣕⣕⣑⣕⣕⣕⣕⣕⠀⠀⠀⠀⠀⠀⠀⠀⠀⠀⠀⠀</a:t>
            </a:r>
            <a:br/>
            <a:r>
              <a:t>⠀⠀⠀⠀⠀⠀⠀⠀⠀⠀⠀⣷⣷⣷⣷⣷⣷⣷⣷⣿⣿⣿⣿⣿⣿⣿⣿⣿⣿⣿⣿⣿⣿⣿⣿⣿⣿⣿⣿⣿⣿⣿⣿⣿⣿⣿⣿⣿⣿⣿⣿⣿⣿⣿⣿⣿⣿⣿⣿⣿⣿⣿⣿⣿⣿⣿⣿⣿⣿⠀⠀⠀⠀⠀⠀⠀⠀⠀⠀⠀⠀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⠀⠀⠀⠀⠀⠀⠀⠀⠀⠀⠀⢿⣿⣿⣿⣿⣿⣿⣿⣿⣿⣿⣿⣿⢿⢿⢿⣿⣿⣿⣿⣿⣿⣿⣿⣿⣿⣿⣿⣿⣿⣿⣿⣿⣿⣿⣿⣿⣿⣿⣿⣿⡿⢟⢏⠝⢝⢝⢝⢝⢟⢿⣿⣿⣿⣿⣿⣿⣿⠀⠀⠀⠀⠀⠀⠀⠀⠀⠀⠀⠀</a:t>
            </a:r>
            <a:br/>
            <a:r>
              <a:t>⠀⠀⠀⠀⠀⠀⠀⠀⠀⠀⠀⢸⣿⣿⣿⣿⣿⣿⣿⣿⣿⣿⣿⣿⢕⢔⢳⣿⣿⣿⣿⣿⣿⣿⣿⣿⣿⣿⣿⣿⣿⣿⣿⣿⣿⣿⣿⣿⣿⣿⣿⣿⢕⢀⢄⢔⣵⣵⣷⣷⣷⣼⣻⣿⣿⣿⣿⣿⣿⠀⠀⠀⠀⠀⠀⠀⠀⠀⠀⠀⠀</a:t>
            </a:r>
            <a:br/>
            <a:r>
              <a:t>⠀⠀⠀⠀⠀⠀⠀⠀⠀⠀⠀⢸⣿⣿⣿⣿⣿⣿⣿⣿⣿⣿⣿⣿⢕⠕⢝⣿⣿⣿⣿⣿⣿⣿⣿⣿⣿⣿⣿⣿⣿⣿⣿⣿⣿⣿⣿⣿⣿⣿⣿⣿⢕⢕⢕⢕⢻⣿⣿⣿⣿⣿⣿⣿⣿⣿⣿⣿⣿⠀⠀⠀⠀⠀⠀⠀⠀⠀⠀⠀⠀</a:t>
            </a:r>
            <a:br/>
            <a:r>
              <a:t>⠀⠀⠀⠀⠀⠀⠀⠀⠀⠀⠀⢸⣿⣿⣿⣿⣿⣿⣿⣿⣿⣿⣿⣿⢕⢁⢕⣿⣿⣿⣿⣿⣿⣿⣿⣿⣿⣿⣿⣿⣿⣿⣿⣿⣿⣿⣿⣿⣿⣿⣿⢇⢕⡕⢕⢕⢕⢝⢿⣿⣿⣿⣿⣿⣿⣿⣿⣿⣿⠀⠀⠀⠀⠀⠀⠀⠀⠀⠀⠀⠀</a:t>
            </a:r>
            <a:br/>
            <a:r>
              <a:t>⠀⠀⠀⠀⠀⠀⠀⠀⠀⠀⠀⢜⣿⣿⣿⣿⣿⣿⣿⣿⣿⣿⣿⣿⢕⢕⢕⣿⣿⣿⣿⣿⣿⣿⣿⣿⣿⣿⣿⣿⣿⣿⣿⣿⣿⣿⣿⣿⣿⣿⣿⢱⢕⣇⣕⣕⡕⣕⣱⣿⣧⣾⣿⣿⣿⣿⣿⣿⣿⠀⠀⠀⠀⠀⠀⠀⠀⠀⠀⠀⠀</a:t>
            </a:r>
            <a:br/>
            <a:r>
              <a:t>⠀⠀⠀⠀⠀⠀⠀⠀⠀⠀⠀⢕⣿⣿⣿⣿⣿⣿⣿⣿⣿⣿⣿⣿⢕⢕⢕⣿⣿⣿⣿⣿⣿⣿⣿⣿⣿⣿⣿⣿⣿⣿⣿⣿⣿⣿⣿⣿⣿⣿⢟⢇⢕⢕⢝⢟⢏⢝⢿⣿⣿⣿⣿⣿⣿⣿⣿⣿⣿⠀⠀⠀⠀⠀⠀⠀⠀⠀⠀⠀⠀</a:t>
            </a:r>
            <a:br/>
            <a:r>
              <a:t>⠀⠀⠀⠀⠀⠀⠀⠀⠀⠀⠀⠄⣿⣿⣿⣿⣿⣿⣿⣿⣿⣿⣿⣿⣿⢕⢕⢸⣿⣿⣿⣿⣿⣿⣿⣿⣿⣿⣿⣿⣿⣿⣿⣿⣿⣿⣿⣿⡿⢕⡞⢕⢕⢕⢕⢕⢸⢟⢷⣾⣿⣿⣿⣿⣿⣿⣿⣿⣿⠀⠀⠀⠀⠀⠀⠀⠀⠀⠀⠀⠀</a:t>
            </a:r>
            <a:br/>
            <a:r>
              <a:t>⠀⠀⠀⠀⠀⠀⠀⠀⠀⠀⠀⠀⣿⣿⣿⣿⣿⣿⣿⣿⣿⣿⣿⣿⡟⢕⢕⢸⣿⣿⣿⣿⣿⣿⣿⣿⣿⣿⣿⣿⣿⣿⣿⣿⣿⣿⡿⢏⢱⣾⢕⢕⢕⢕⢕⢕⢕⢕⢻⢿⣿⣿⣿⣿⣿⣿⣿⣿⣿⠀⠀⠀⠀⠀⠀⠀⠀⠀⠀⠀⠀</a:t>
            </a:r>
            <a:br/>
            <a:r>
              <a:t>⠀⠀⠀⠀⠀⠀⠀⠀⠀⠀⠀⠀⣿⣿⣿⣿⣿⣿⣿⣿⣿⣿⣿⣿⡇⢕⢕⢸⣿⣿⣿⣿⣿⣿⣿⣿⣿⣿⣿⣿⣿⣿⣿⣿⣿⡿⢕⣱⣿⣿⢕⢕⢕⢕⢕⢕⢕⢕⢳⣾⣿⣿⣿⣿⣿⣿⣿⣿⣿⠀⠀⠀⠀⠀⠀⠀⠀⠀⠀⠀⠀</a:t>
            </a:r>
            <a:br/>
            <a:r>
              <a:t>⠀⠀⠀⠀⠀⠀⠀⠀⠀⠀⠀⠀⣿⣿⣿⣿⣿⣿⣿⣿⣿⣿⣿⣿⣿⢕⢕⢸⣿⣿⣿⣿⣿⣿⣿⣿⣿⣿⣿⣿⣿⣿⣿⣿⡟⢕⣼⣿⣿⣿⢕⢕⢕⢕⢕⢕⢱⣿⣿⣿⣿⣿⣿⣿⣿⣿⣿⣿⣿⠀⠀⠀⠀⠀⠀⠀⠀⠀⠀⠀⠀</a:t>
            </a:r>
            <a:br/>
            <a:r>
              <a:t>⠀⠀⠀⠀⠀⠀⠀⠀⠀⠀⠀⣴⣿⣿⣿⣿⣿⣿⣿⣿⣿⣿⣿⣿⣟⣕⣕⣸⣿⢿⢟⢻⣿⣿⣿⣿⣿⣿⣿⣿⣿⣿⣿⢏⣱⣿⣿⣿⣿⣿⢕⢅⢄⢕⣕⡱⣹⣿⣿⣿⣿⣿⣿⣿⣿⣿⣿⣿⣿⠀⠀⠀⠀⠀⠀⠀⠀⠀⠀⠀⠀</a:t>
            </a:r>
            <a:br/>
            <a:r>
              <a:t>⠀⠀⠀⠀⠀⠀⠀⠀⠀⠀⠀⣿⣿⣿⣿⣿⣿⣿⣿⣿⣿⣿⣿⣿⣿⣿⣿⣿⣿⣵⡕⢜⢿⣿⣿⣿⣿⣿⣿⣿⣿⡟⣣⣿⣿⣿⣿⣿⣿⣿⢕⢕⢕⣸⣿⣿⣿⣿⣿⣿⣿⣿⣿⣿⣿⣿⣿⣿⣿⠀⠀⠀⠀⠀⠀⠀⠀⠀⠀⠀⠀</a:t>
            </a:r>
            <a:br/>
            <a:r>
              <a:t>⠀⠀⠀⠀⠀⠀⠀⠀⠀⠀⠀⣿⣿⣿⣿⣿⣿⣿⣿⣿⣿⣿⣿⣿⣿⣿⣿⣿⣿⢏⢜⢕⢜⢿⣿⣿⣿⣿⣿⣿⣿⢸⣿⣿⣿⣿⣿⣿⣿⣏⣱⣷⣿⣿⣿⣿⣿⣿⣿⣿⣿⣿⣿⣿⣿⣿⣿⣿⣿⠀⠀⠀⠀⠀⠀⠀⠀⠀⠀⠀⠀</a:t>
            </a:r>
            <a:br/>
            <a:r>
              <a:t>⠀⠀⠀⠀⠀⠀⠀⠀⠀⠀⠀⣽⡾⢿⣿⣿⣿⣿⣿⣿⣿⣿⣿⡟⣿⡟⣿⣿⣿⡇⢕⢕⢕⢕⢝⣿⣿⣿⣿⣿⡇⣿⣿⣿⣿⣿⣿⣿⣿⣿⣿⣿⣿⣿⣿⣿⣿⣿⣿⣿⣿⣿⣿⣿⣿⣿⣿⣿⣿⠀⠀⠀⠀⠀⠀⠀⠀⠀⠀⠀⠀</a:t>
            </a:r>
            <a:br/>
            <a:r>
              <a:t>⠀⠀⠀⠀⠀⠀⠀⠀⠀⠀⠀⠛⠑⠓⠑⠑⠙⠙⠙⠙⠙⠙⠙⠛⠚⠃⠘⠛⠋⠑⠑⠑⠑⠑⠛⠛⠛⠛⠛⠛⠛⠛⠛⠛⠛⠛⠛⠛⠛⠛⠛⠛⠛⠛⠛⠛⠛⠛⠛⠛⠛⠛⠛⠛⠛⠛⠛⠛⠛⠀⠀⠀⠀⠀⠀⠀⠀⠀⠀⠀⠀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⠀⠀⠀⠀⠀⠀⠀⠀⠀⠀⠀⣿⣿⣿⣿⣿⣿⣿⣿⣿⣿⣿⣿⣿⣿⣿⣿⣿⣿⣿⣿⣿⣿⣿⣿⣿⣿⣿⣿⣿⣿⣿⣿⣿⣿⣿⣇⣿⣿⣿⣿⣿⣿⣿⣿⣿⢿⢧⢴⠴⠶⠶⠶⠖⠖⠖⠖⠓⠊⠀⠀⠀⠀⠀⠀⠀⠀⠀⠀⠀⠀</a:t>
            </a:r>
            <a:br/>
            <a:r>
              <a:t>⠀⠀⠀⠀⠀⠀⠀⠀⠀⠀⠀⠟⠿⠿⠟⠟⠏⠝⠝⠝⠝⠝⠝⠝⠙⠙⠙⠙⠙⠙⠙⠙⠑⠑⠑⠑⠑⠑⠉⠉⠉⠉⠉⠉⠁⠁⠁⠁⠁⠀⠀⠀⠀⠀⠀⠀⠀⠀⠀⠀⠀⠀⠀⠀⠀⠀⠀⠀⠀⠀⠀⠀⠀⠀⠀⠀⠀⠀⠀⠀⠀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⠀⠀⠀⠀⠀⠀⠀⠀⠀⠀⠀⠀⠄⠄⠄⠄⠄⢄⢄⢄⢄⢄⢄⢄⢄⢄⢄⢄⢄⢄⢔⠐⠐⠐⠐⠐⠐⠐⠐⠐⠀⠀⠀⠀⠀⠀⠀⠀⠀⠁⠁⠁⠁⠁⠀⠀⠀⠀⠀⠀⠀⠀⠀⠀⠀⠀⠀⠀⠀⠀⠀⠀⠀⠀⠀⠀⠀⠀⠀⠀⠀</a:t>
            </a:r>
            <a:br/>
            <a:r>
              <a:t>⠀⠀⠀⠀⠀⠀⠀⠀⠀⠀⠀⠀⢀⢁⢁⢁⢁⢁⢁⢁⢁⢁⢁⢁⢁⢁⢁⢀⢀⢀⢀⢀⢀⢄⢄⢄⢄⢄⢄⢄⢄⢄⢄⢄⢄⢄⢄⢄⢄⢄⢄⢄⢄⢄⢔⢔⢔⢔⢔⢔⢔⢔⢔⢔⢔⢔⢗⢗⢗⠀⠀⠀⠀⠀⠀⠀⠀⠀⠀⠀⠀</a:t>
            </a:r>
            <a:br/>
            <a:r>
              <a:t>⠀⠀⠀⠀⠀⠀⠀⠀⠀⠀⠀⠑⠑⠑⠑⠑⠑⠑⠑⠑⠑⠑⠑⠑⠑⠑⠑⠑⠑⠑⠑⠑⠑⠑⠑⠑⠑⠑⠁⠁⠁⠁⠁⠁⠁⠁⠁⠁⠁⠁⠁⠁⠁⠁⠁⠁⠁⠁⠀⠀⠀⠀⠀⠀⠀⠀⠀⠀⠀⠀⠀⠀⠀⠀⠀⠀⠀⠀⠀⠀⠀</a:t>
            </a:r>
            <a:br/>
            <a:r>
              <a:t>⠀⠀⠀⠀⠀⠀⠀⠀⠀⠀⠀⢀⢔⢔⢔⢔⢔⢔⢔⢔⢔⢔⢔⢔⢔⢔⢔⢔⢔⢔⢔⢔⢔⢔⠔⠔⠔⠔⠔⠔⢔⢔⢔⢔⢔⢔⢔⢔⢔⢔⢔⢔⣔⣔⣔⣔⣔⣔⣕⣕⣕⣕⣕⣕⣕⣕⣕⣕⣕⠀⠀⠀⠀⠀⠀⠀⠀⠀⠀⠀⠀</a:t>
            </a:r>
            <a:br/>
            <a:r>
              <a:t>⠀⠀⠀⠀⠀⠀⠀⠀⠀⠀⠀⣿⣿⣿⣿⣿⣿⣿⣿⣿⣿⣿⣿⣿⣿⣿⣿⣿⣿⣿⣿⣿⣿⣿⣿⣿⣿⣿⣿⣿⣿⣿⣿⣿⣿⣿⣿⣿⣿⣿⣿⣿⢿⢿⢟⢟⢻⢿⣿⣿⣿⣿⣿⣿⣿⣿⣿⣿⣿⠀⠀⠀⠀⠀⠀⠀⠀⠀⠀⠀⠀</a:t>
            </a:r>
            <a:br/>
            <a:r>
              <a:t>⠀⠀⠀⠀⠀⠀⠀⠀⠀⠀⠀⢻⣿⣿⣿⣿⣿⣿⣿⣿⣿⣿⣿⣿⢟⢟⢿⣿⣿⣿⣿⣿⣿⣿⣿⣿⣿⣿⣿⣿⣿⣿⣿⣿⣿⣿⣿⣿⣿⡿⠏⠑⠁⢕⢕⢕⣱⣵⣜⣻⣿⣿⣿⣿⣿⣿⣿⣿⣿⠀⠀⠀⠀⠀⠀⠀⠀⠀⠀⠀⠀</a:t>
            </a:r>
            <a:br/>
            <a:r>
              <a:t>⠀⠀⠀⠀⠀⠀⠀⠀⠀⠀⠀⢸⣿⣿⣿⣿⣿⣿⣿⣿⣿⣿⣿⣿⢕⢕⢹⣿⣿⣿⣿⣿⣿⣿⣿⣿⣿⣿⣿⣿⣿⣿⣿⣿⣿⣿⣿⣿⣿⡇⢀⢔⢕⢱⣿⣿⣿⣿⣿⣿⣿⣿⣿⣿⣿⣿⣿⣿⣿⠀⠀⠀⠀⠀⠀⠀⠀⠀⠀⠀⠀</a:t>
            </a:r>
            <a:br/>
            <a:r>
              <a:t>⠀⠀⠀⠀⠀⠀⠀⠀⠀⠀⠀⢸⣿⣿⣿⣿⣿⣿⣿⣿⣿⣿⣿⣿⢕⢕⢝⣿⣿⣿⣿⣿⣿⣿⣿⣿⣿⣿⣿⣿⣿⣿⣿⣿⣿⣿⣿⣿⣿⡇⢕⢕⢕⢕⢼⢿⣿⣿⣿⣿⣿⣿⣿⣿⣿⣿⣿⣿⣿⠀⠀⠀⠀⠀⠀⠀⠀⠀⠀⠀⠀</a:t>
            </a:r>
            <a:br/>
            <a:r>
              <a:t>⠀⠀⠀⠀⠀⠀⠀⠀⠀⠀⠀⢸⣿⣿⣿⣿⣿⣿⣿⣿⣿⣿⣿⣿⢕⢕⢕⣿⣿⣿⣿⣿⣿⣿⣿⣿⣿⣿⣿⣿⣿⣿⣿⣿⣿⣿⣿⣿⣿⢇⢕⢕⢕⢕⢕⢕⢝⣿⣿⣻⣿⣿⣿⣿⣿⣿⣿⣿⣿⠀⠀⠀⠀⠀⠀⠀⠀⠀⠀⠀⠀</a:t>
            </a:r>
            <a:br/>
            <a:r>
              <a:t>⠀⠀⠀⠀⠀⠀⠀⠀⠀⠀⠀⢜⣿⣿⣿⣿⣿⣿⣿⣿⣿⣿⣿⣿⢕⢕⢕⣿⣿⣿⣿⣿⣿⣿⣿⣿⣿⣿⣿⣿⣿⣿⣿⣿⣿⣿⣿⣿⣿⡵⢕⢕⢱⢵⣵⡼⢾⣿⣿⣿⣿⣿⣿⣿⣿⣿⣿⣿⣿⠀⠀⠀⠀⠀⠀⠀⠀⠀⠀⠀⠀</a:t>
            </a:r>
            <a:br/>
            <a:r>
              <a:t>⠀⠀⠀⠀⠀⠀⠀⠀⠀⠀⠀⢕⣿⣿⣿⣿⣿⣿⣿⣿⣿⣿⣿⣿⢕⢕⢕⣿⣿⣿⣿⣿⣿⣿⣿⣿⣿⣿⣿⣿⣿⣿⣿⣿⣿⣿⣿⣿⣿⢟⢕⢕⢕⢕⢕⢱⣵⣼⣿⣿⣿⣿⣿⣿⣿⣿⣿⣿⣿⠀⠀⠀⠀⠀⠀⠀⠀⠀⠀⠀⠀</a:t>
            </a:r>
            <a:br/>
            <a:r>
              <a:t>⠀⠀⠀⠀⠀⠀⠀⠀⠀⠀⠀⠀⣿⣿⣿⣿⣿⣿⣿⣿⣿⣿⣿⣿⡇⢕⢕⣿⣿⣿⣿⣿⣿⣿⣿⣿⣿⣿⣿⣿⣿⣿⣿⣿⣿⣿⣿⡿⢕⣿⢕⢕⢕⢕⢕⢕⢕⢼⣿⣷⣿⣿⣿⣿⣿⣿⣿⣿⣿⠀⠀⠀⠀⠀⠀⠀⠀⠀⠀⠀⠀</a:t>
            </a:r>
            <a:br/>
            <a:r>
              <a:t>⠀⠀⠀⠀⠀⠀⠀⠀⠀⠀⠀⠀⣿⣿⣿⣿⣿⣿⣿⣿⣿⣿⣿⣿⢇⢕⢕⣿⣿⣿⣿⣿⣿⣿⣿⣿⣿⣿⣿⣿⣿⣿⣿⣿⣿⣿⡟⢕⣾⡏⢕⢕⢕⢕⢕⢕⢕⢱⣼⣿⣿⣿⣿⣿⣿⣿⣿⣿⣿⠀⠀⠀⠀⠀⠀⠀⠀⠀⠀⠀⠀</a:t>
            </a:r>
            <a:br/>
            <a:r>
              <a:t>⠀⠀⠀⠀⠀⠀⠀⠀⠀⠀⠀⠀⣿⣿⣿⣿⣿⣿⣿⣿⣿⣿⣿⣿⡕⢕⢕⣿⣿⣿⣿⣿⣿⣿⣿⣿⣿⣿⣿⣿⣿⣿⣿⣿⣿⡟⢕⣾⣿⣧⢕⢕⢕⢕⢕⢕⣱⣷⣷⣿⣿⣿⣿⣿⣿⣿⣿⣿⣿⠀⠀⠀⠀⠀⠀⠀⠀⠀⠀⠀⠀</a:t>
            </a:r>
            <a:br/>
            <a:r>
              <a:t>⠀⠀⠀⠀⠀⠀⠀⠀⠀⠀⠀⠀⣿⣿⣿⣿⣿⣿⣿⣿⣿⣿⣿⣿⡇⢕⢕⣿⣿⣿⣿⣿⣿⣿⣿⣿⣿⣿⣿⣿⣿⣿⣿⣿⣿⢇⣸⣿⣿⣿⡇⢕⢕⢕⢕⢜⢿⣿⣿⣿⣿⣿⣿⣿⣿⣿⣿⣿⣿⠀⠀⠀⠀⠀⠀⠀⠀⠀⠀⠀⠀</a:t>
            </a:r>
            <a:br/>
            <a:r>
              <a:t>⠀⠀⠀⠀⠀⠀⠀⠀⠀⠀⠀⣷⣿⣿⣿⣿⣿⣿⣿⣿⣿⣿⣿⣿⣗⣕⣵⣿⣿⣿⣿⣿⣿⣿⣿⣿⣿⣿⣿⣿⣿⣿⣿⣿⢇⢱⣿⣿⣿⣿⡇⢕⢕⢕⢷⣷⣿⣿⣿⣿⣿⣿⣿⣿⣿⣿⣿⣿⣿⠀⠀⠀⠀⠀⠀⠀⠀⠀⠀⠀⠀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⠀⠀⠀⠀⠀⠀⠀⠀⠀⠀⠀⣿⣿⣿⣿⣿⣿⣿⣿⣿⣿⣿⣿⣿⣿⣿⣿⣿⣿⣿⣿⣿⣿⣿⣿⣿⣿⣿⣿⣿⣿⣿⡿⢇⣱⣿⣿⣿⣿⣿⡇⢕⢕⣱⣿⣿⣿⣿⣿⣿⣿⣿⣿⣿⣿⣿⣿⣿⣿⠀⠀⠀⠀⠀⠀⠀⠀⠀⠀⠀⠀</a:t>
            </a:r>
            <a:br/>
            <a:r>
              <a:t>⠀⠀⠀⠀⠀⠀⠀⠀⠀⠀⠀⣿⣿⣿⣿⣿⣿⣿⣿⣿⣿⣿⣿⣿⣯⣿⣿⣿⣿⣿⣿⣿⣿⣿⣿⣿⣿⣿⣿⣿⣿⡿⢕⣼⣿⣿⣿⣿⣿⣿⡇⣱⣾⣿⣿⣿⣿⣿⣿⣿⣿⣿⣿⣿⣿⣿⣿⣿⣿⠀⠀⠀⠀⠀⠀⠀⠀⠀⠀⠀⠀</a:t>
            </a:r>
            <a:br/>
            <a:r>
              <a:t>⠀⠀⠀⠀⠀⠀⠀⠀⠀⠀⠀⣾⢞⢻⣿⣿⣿⣿⣿⣿⣿⣿⣿⣏⣿⡟⣿⣿⣿⡟⢏⢝⣿⣿⣿⣿⣿⣿⣿⣿⣿⢕⢸⣿⢏⣵⣿⣿⣿⣿⣿⣿⣿⣿⣿⣿⣿⣿⣿⣿⣿⣿⣿⣿⣿⣿⣿⣿⣿⠀⠀⠀⠀⠀⠀⠀⠀⠀⠀⠀⠀</a:t>
            </a:r>
            <a:br/>
            <a:r>
              <a:t>⠀⠀⠀⠀⠀⠀⠀⠀⠀⠀⠀⠛⠑⠛⠃⠑⠑⠑⠑⠑⠑⠑⠑⠑⠙⠑⠛⠛⠙⠑⠑⠑⠘⠛⠛⠛⠛⠛⠛⠛⠛⠑⠚⠓⠚⠛⠛⠛⠛⠛⠛⠛⠛⠛⠛⠛⠛⠛⠛⠛⠛⠛⠛⠛⠛⠛⠛⠛⠛⠀⠀⠀⠀⠀⠀⠀⠀⠀⠀⠀⠀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⠀⠀⠀⠀⠀⠀⠀⠀⠀⠀⠀⣿⣿⣿⣿⣿⣿⣿⣿⣿⣿⣿⣿⣿⣿⣿⣿⣿⣿⣿⣿⣿⣿⣿⣿⣿⣿⣿⣿⣿⣿⣿⣿⣿⣿⣿⣿⣇⣿⣿⣿⣿⣿⣿⣿⡿⢿⢿⢷⠶⠶⠶⠶⠖⠖⠗⠕⠑⠃⠀⠀⠀⠀⠀⠀⠀⠀⠀⠀⠀⠀</a:t>
            </a:r>
            <a:br/>
            <a:r>
              <a:t>⠀⠀⠀⠀⠀⠀⠀⠀⠀⠀⠀⠻⠿⠿⠟⠟⠝⠝⠝⠝⠝⠝⠝⠝⠙⠙⠙⠙⠙⠙⠙⠙⠑⠑⠑⠑⠑⠑⠈⠉⠉⠉⠉⠉⠉⠁⠁⠁⠀⠀⠀⠀⠀⠀⠀⠀⠀⠀⠀⠀⠀⠀⠀⠀⠀⠀⠀⠀⠀⠀⠀⠀⠀⠀⠀⠀⠀⠀⠀⠀⠀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⠀⠀⠀⠀⠀⠀⠀⠀⠀⠀⠀⠀⠄⠄⠄⠄⢄⢄⢄⢄⢄⢄⢄⢄⢄⢄⢄⢄⢀⢐⢐⢐⢐⠐⠐⠐⠐⠐⠐⠐⠀⠀⠀⠀⠀⠀⠀⠀⠀⠀⠁⠁⠁⠁⠀⠀⠀⠀⠀⠀⠀⠀⠀⠀⠀⠀⠀⠀⠀⠀⠀⠀⠀⠀⠀⠀⠀⠀⠀⠀⠀</a:t>
            </a:r>
            <a:br/>
            <a:r>
              <a:t>⠀⠀⠀⠀⠀⠀⠀⠀⠀⠀⠀⠀⢀⢁⢁⢁⢁⢁⢁⢁⢁⢁⢁⢁⢁⢁⢁⢁⢄⢄⢄⢄⢄⢄⢄⢄⢄⢄⢄⢄⢄⢄⢄⢄⢄⢄⢄⢄⢄⢄⢄⢄⢔⢔⢔⢔⢔⢔⢔⢔⢔⢔⢔⢔⢔⢔⢕⢗⢗⠀⠀⠀⠀⠀⠀⠀⠀⠀⠀⠀⠀</a:t>
            </a:r>
            <a:br/>
            <a:r>
              <a:t>⠀⠀⠀⠀⠀⠀⠀⠀⠀⠀⠀⠑⠑⠑⠑⠑⠑⠑⠑⠑⠑⠑⠑⠑⠑⠑⠑⠑⠑⠑⠑⠑⠑⠑⠑⠑⠁⠁⠁⠁⠁⠁⠁⠁⠁⠁⠁⠁⠁⠁⠁⠁⠁⠁⠁⠁⠁⠀⠀⠀⠀⠀⠀⠀⠀⠀⠀⠀⠀⠀⠀⠀⠀⠀⠀⠀⠀⠀⠀⠀⠀</a:t>
            </a:r>
            <a:br/>
            <a:r>
              <a:t>⠀⠀⠀⠀⠀⠀⠀⠀⠀⠀⠀⠀⠔⢔⢔⠔⢔⢔⢔⠔⢔⢔⢔⢔⢔⢔⢔⠔⠔⠔⠔⠔⢔⠔⢔⢔⢔⢔⢔⢔⢔⢔⢔⢔⢔⢔⢔⢔⢔⢔⢔⢔⢔⢔⣔⣔⣔⣕⣕⣕⣕⣕⣕⣕⣕⣕⣕⣕⣕⠀⠀⠀⠀⠀⠀⠀⠀⠀⠀⠀⠀</a:t>
            </a:r>
            <a:br/>
            <a:r>
              <a:t>⠀⠀⠀⠀⠀⠀⠀⠀⠀⠀⠀⣿⣿⣿⣿⣿⣿⣿⣿⣿⣿⣿⣿⣿⣿⣿⣿⣿⣿⣿⣿⣿⣿⣿⣿⣿⣿⣿⣿⣿⣿⣿⣿⣿⣿⣿⣿⣿⢿⠏⢕⢕⢕⢕⢕⢜⢻⣿⣿⣿⣿⣿⣿⣿⣿⣿⣿⣿⣿⠀⠀⠀⠀⠀⠀⠀⠀⠀⠀⠀⠀</a:t>
            </a:r>
            <a:br/>
            <a:r>
              <a:t>⠀⠀⠀⠀⠀⠀⠀⠀⠀⠀⠀⢻⣿⣿⣿⣿⣿⣿⣿⣿⣿⣿⣿⣟⢟⢻⢿⣿⣿⣿⣿⣿⣿⣿⣿⣿⣿⣿⣿⣿⣿⣿⣿⣿⣿⣿⣿⠇⠁⢄⢄⢱⣵⣾⣿⣿⣿⣿⣿⣿⣿⣿⣿⣿⣿⣿⣿⣿⣿⠀⠀⠀⠀⠀⠀⠀⠀⠀⠀⠀⠀</a:t>
            </a:r>
            <a:br/>
            <a:r>
              <a:t>⠀⠀⠀⠀⠀⠀⠀⠀⠀⠀⠀⢸⣿⣿⣿⣿⣿⣿⣿⣿⣿⣿⣿⡇⢕⢕⣽⣿⣿⣿⣿⣿⣿⣿⣿⣿⣿⣿⣿⣿⣿⣿⣿⣿⣿⣿⣿⢕⢕⢕⢕⢜⣻⣿⣿⣿⣿⣿⣿⣿⣿⣿⣿⣿⣿⣿⣿⣿⣿⠀⠀⠀⠀⠀⠀⠀⠀⠀⠀⠀⠀</a:t>
            </a:r>
            <a:br/>
            <a:r>
              <a:t>⠀⠀⠀⠀⠀⠀⠀⠀⠀⠀⠀⢸⣿⣿⣿⣿⣿⣿⣿⣿⣿⣿⣿⡇⠑⢜⢹⣿⣿⣿⣿⣿⣿⣿⣿⣿⣿⣿⣿⣿⣿⣿⣿⣿⣿⣿⣿⡕⢕⢕⢕⢕⢝⢝⢻⣿⡿⢿⣿⣿⣿⣿⣿⣿⣿⣿⣿⣿⣿⠀⠀⠀⠀⠀⠀⠀⠀⠀⠀⠀⠀</a:t>
            </a:r>
            <a:br/>
            <a:r>
              <a:t>⠀⠀⠀⠀⠀⠀⠀⠀⠀⠀⠀⢜⣿⣿⣿⣿⣿⣿⣿⣿⣿⣿⣿⡇⢕⢕⢸⣿⣿⣿⣿⣿⣿⣿⣿⣿⣿⣿⣿⣿⣿⣿⣿⣿⣿⣿⣿⢕⢕⢕⢕⢕⢜⢇⣱⣿⣿⣿⣿⣿⣿⣿⣿⣿⣿⣿⣿⣿⣿⠀⠀⠀⠀⠀⠀⠀⠀⠀⠀⠀⠀</a:t>
            </a:r>
            <a:br/>
            <a:r>
              <a:t>⠀⠀⠀⠀⠀⠀⠀⠀⠀⠀⠀⠕⣿⣿⣿⣿⣿⣿⣿⣿⣿⣿⣿⣷⢕⢕⢜⣿⣿⣿⣿⣿⣿⣿⣿⣿⣿⣿⣿⣿⣿⣿⣿⣿⣿⣿⣿⣷⢕⢕⢕⢜⢟⢝⢜⢟⣿⣿⣿⣿⣿⣿⣿⣿⣿⣿⣿⣿⣿⠀⠀⠀⠀⠀⠀⠀⠀⠀⠀⠀⠀</a:t>
            </a:r>
            <a:br/>
            <a:r>
              <a:t>⠀⠀⠀⠀⠀⠀⠀⠀⠀⠀⠀⠀⣿⣿⣿⣿⣿⣿⣿⣿⣿⣿⣿⣿⢕⢕⢕⣿⣿⣿⣿⣿⣿⣿⣿⣿⣿⣿⣿⣿⣿⣿⣿⣿⣿⣿⣿⣿⣵⢕⢕⢕⢕⢕⢟⢹⣿⣿⣿⣿⣿⣿⣿⣿⣿⣿⣿⣿⣿⠀⠀⠀⠀⠀⠀⠀⠀⠀⠀⠀⠀</a:t>
            </a:r>
            <a:br/>
            <a:r>
              <a:t>⠀⠀⠀⠀⠀⠀⠀⠀⠀⠀⠀⠀⣿⣿⣿⣿⣿⣿⣿⣿⣿⣿⣿⣿⡇⢕⢕⣿⣿⣿⣿⣿⣿⣿⣿⣿⣿⣿⣿⣿⣿⣿⣿⣿⣿⣿⢏⣿⣿⢕⢕⢕⢕⢕⢕⢜⣝⣿⣿⣿⣿⣿⣿⣿⣿⣿⣿⣿⣿⠀⠀⠀⠀⠀⠀⠀⠀⠀⠀⠀⠀</a:t>
            </a:r>
            <a:br/>
            <a:r>
              <a:t>⠀⠀⠀⠀⠀⠀⠀⠀⠀⠀⠀⠀⣿⣿⣿⣿⣿⣿⣿⣿⣿⣿⣿⣿⢕⢕⢕⣿⣿⣿⣿⣿⣿⣿⣿⣿⣿⣿⣿⣿⣿⣿⣿⣿⣿⡟⢱⣿⣿⢕⢕⢕⢕⢕⢕⣵⣽⣿⣿⣿⣿⣿⣿⣿⣿⣿⣿⣿⣿⠀⠀⠀⠀⠀⠀⠀⠀⠀⠀⠀⠀</a:t>
            </a:r>
            <a:br/>
            <a:r>
              <a:t>⠀⠀⠀⠀⠀⠀⠀⠀⠀⠀⠀⠀⣿⣿⣿⣿⣿⣿⣿⣿⣿⣿⣿⣿⢕⢕⢕⣿⣿⣿⣿⣿⣿⣿⣿⣿⣿⣿⣿⣿⣿⣿⣿⣿⡟⢕⣿⣿⣿⡕⢕⢕⢕⢕⢱⣿⣿⣿⣿⣿⣿⣿⣿⣿⣿⣿⣿⣿⣿⠀⠀⠀⠀⠀⠀⠀⠀⠀⠀⠀⠀</a:t>
            </a:r>
            <a:br/>
            <a:r>
              <a:t>⠀⠀⠀⠀⠀⠀⠀⠀⠀⠀⠀⠀⣿⣿⣿⣿⣿⣿⣿⣿⣿⣿⣿⣿⡇⢕⢕⣿⣿⣿⣿⣿⣿⣿⣿⣿⣿⡿⢿⢿⣿⣿⣿⣿⢕⢸⣿⣿⣿⣷⡕⢕⢕⢕⣵⣿⣿⣿⣿⣿⣿⣿⣿⣿⣿⣿⣿⣿⣿⠀⠀⠀⠀⠀⠀⠀⠀⠀⠀⠀⠀</a:t>
            </a:r>
            <a:br/>
            <a:r>
              <a:t>⠀⠀⠀⠀⠀⠀⠀⠀⠀⠀⠀⣿⣿⣿⣿⣿⣿⣿⣿⣿⣿⣿⣿⣿⣧⣵⣵⣿⣿⣿⣿⣿⣿⣿⣿⣿⣿⣿⣿⣿⣿⣿⣿⡇⢕⣿⣿⣿⣿⣿⡇⢕⢕⣸⣿⣿⣿⣿⣿⣿⣿⣿⣿⣿⣿⣿⣿⣿⣿⠀⠀⠀⠀⠀⠀⠀⠀⠀⠀⠀⠀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⠀⠀⠀⠀⠀⠀⠀⠀⠀⠀⠀⣿⣿⣿⣿⣿⣿⣿⣿⣿⣿⣿⣿⣿⣿⣿⣿⣿⣿⣿⣿⣿⣿⣿⣿⣿⣿⣿⣿⣿⣿⣿⣿⢕⣸⣿⣿⣿⣿⣿⣷⢕⣼⣿⣿⣿⣿⣿⣿⣿⣿⣿⣿⣿⣿⣿⣿⣿⣿⠀⠀⠀⠀⠀⠀⠀⠀⠀⠀⠀⠀</a:t>
            </a:r>
            <a:br/>
            <a:r>
              <a:t>⠀⠀⠀⠀⠀⠀⠀⠀⠀⠀⠀⢿⢿⣿⣿⣿⣿⣿⣿⣿⣿⣿⣿⣿⣿⣿⣿⣿⣿⣿⣿⣿⣿⣿⣿⣿⣿⣿⣿⣿⣿⣿⢇⢱⣿⣿⢿⡿⣿⣿⣿⣾⣿⣿⣿⣿⣿⣿⣿⣿⣿⣿⣿⣿⣿⣿⣿⣿⣿⠀⠀⠀⠀⠀⠀⠀⠀⠀⠀⠀⠀</a:t>
            </a:r>
            <a:br/>
            <a:r>
              <a:t>⠀⠀⠀⠀⠀⠀⠀⠀⠀⠀⠀⣿⢟⣸⢿⢿⢿⢿⢿⢿⢿⣿⣿⡽⣿⢹⣿⣿⣾⣿⣿⣿⣿⣿⣿⣿⣿⣿⣿⣿⣿⡟⠀⣿⣿⢇⢕⢜⡝⢝⣿⣿⣿⣿⣿⣿⣿⡟⣿⣿⣿⣿⣿⣿⣿⣿⣿⣿⣿⠀⠀⠀⠀⠀⠀⠀⠀⠀⠀⠀⠀</a:t>
            </a:r>
            <a:br/>
            <a:r>
              <a:t>⠀⠀⠀⠀⠀⠀⠀⠀⠀⠀⠀⠛⠚⠛⠓⠑⠑⠑⠑⠑⠑⠑⠑⠑⠙⠑⠛⠛⠃⠑⠙⠉⠙⠙⠙⠙⠛⠛⠛⠛⠛⠃⠑⠛⠃⠑⠑⠑⠑⠘⠛⠛⠛⠛⠛⠛⠛⠑⠛⠛⠛⠛⠛⠛⠛⠛⠛⠛⠛⠀⠀⠀⠀⠀⠀⠀⠀⠀⠀⠀⠀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⠀⠀⠀⠀⠀⠀⠀⠀⠀⠀⠀⣾⣿⣿⣿⣿⣿⣿⣿⣿⣿⣿⣿⣿⣿⣿⣿⣿⣿⣿⣿⣿⣿⣿⣿⣿⣿⣿⣿⣿⣿⣿⣿⣿⣿⡿⣿⣿⣿⣇⣿⣿⣿⣿⣿⡿⢿⢿⠿⠿⠷⠶⠶⠶⠖⠖⠖⠓⠃⠀⠀⠀⠀⠀⠀⠀⠀⠀⠀⠀⠀</a:t>
            </a:r>
            <a:br/>
            <a:r>
              <a:t>⠀⠀⠀⠀⠀⠀⠀⠀⠀⠀⠀⠻⠟⠿⠿⠟⠟⠟⠏⠏⠝⠝⠝⠝⠝⠙⠙⠙⠙⠙⠙⠙⠙⠑⠑⠑⠑⠑⠁⠁⠉⠉⠉⠉⠉⠁⠁⠁⠀⠁⠀⠀⠀⠀⠀⠀⠀⠀⠀⠀⠀⠀⠀⠀⠀⠀⠀⠀⠀⠀⠀⠀⠀⠀⠀⠀⠀⠀⠀⠀⠀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⠀⠀⠀⠀⠀⠀⠀⠀⠀⠀⠀⠀⠀⠀⠀⠀⠀⠀⠀⠀⠀⠀⠀⠀⠀⠀⠀⠀⠀⠀⠀⠀⠀⠀⠀⠀⠀⠀⠀⠀⠀⠀⠀⠀⠀⠀⠀⠀⠀⠀⠀⠀⠀⠀⠀⠀⠀⠀⠀⢀⢀⢀⢀⠀⠀⠀⠀⠀⠀⠀⠀⠀⠀⠀⠀⠀⠀⠀⠀⠀⠀</a:t>
            </a:r>
            <a:br/>
            <a:r>
              <a:t>⠀⠀⠀⠀⠀⠀⠀⠀⠀⠀⠀⠀⠄⠄⠄⠄⢄⢄⢄⢄⢄⢄⢔⢔⢔⢔⢄⢔⢐⢔⢐⢐⢐⢐⠐⠐⠐⠐⠐⠐⠀⠀⠐⠀⠀⠀⠀⠀⠁⠁⠁⠁⠁⠁⠁⠀⠀⠀⠀⠀⠀⠀⠀⠀⠀⠀⠀⠀⠀⠀⠀⠀⠀⠀⠀⠀⠀⠀⠀⠀⠀</a:t>
            </a:r>
            <a:br/>
            <a:r>
              <a:t>⠀⠀⠀⠀⠀⠀⠀⠀⠀⠀⠀⢀⢀⢀⢁⢁⢁⢀⢁⢁⢁⢁⢅⢅⢅⢅⢅⢅⢅⢅⢄⢄⢄⢄⢄⢄⢄⢄⢄⢄⢄⢄⢄⢄⢄⢄⢄⢄⢄⢄⢄⢄⢄⢄⢔⢔⢔⢔⢔⢔⢔⢔⢔⢔⢔⢔⢔⢕⢕⠀⠀⠀⠀⠀⠀⠀⠀⠀⠀⠀⠀</a:t>
            </a:r>
            <a:br/>
            <a:r>
              <a:t>⠀⠀⠀⠀⠀⠀⠀⠀⠀⠀⠀⠀⠐⠑⠑⠑⠑⠑⠑⠑⠑⠑⠑⠑⠑⠑⠑⠑⠑⠑⠑⠑⠁⠁⠁⠁⠁⠁⠁⠁⠁⠁⠁⠁⠁⢁⢁⢁⢁⢁⢁⠁⠁⠁⠁⠁⠀⠁⠀⠀⠀⠀⠀⠀⠀⠀⠀⠀⠀⠀⠀⠀⠀⠀⠀⠀⠀⠀⠀⠀⠀</a:t>
            </a:r>
            <a:br/>
            <a:r>
              <a:t>⠀⠀⠀⠀⠀⠀⠀⠀⠀⠀⠀⢄⢄⢔⢔⢔⢔⢔⢔⢔⢔⢔⢔⢔⢔⢔⢔⢔⢔⢔⢔⢔⢔⢔⢔⢔⢔⢔⢔⢔⢔⢔⢔⢔⢕⢕⢕⢕⢕⢕⢕⢕⣕⣕⣔⣔⣔⣕⣕⣕⣕⣕⣕⣕⣕⣕⣕⣕⣕⠀⠀⠀⠀⠀⠀⠀⠀⠀⠀⠀⠀</a:t>
            </a:r>
            <a:br/>
            <a:r>
              <a:t>⠀⠀⠀⠀⠀⠀⠀⠀⠀⠀⠀⣿⣿⣿⣿⣿⣿⣿⣿⣿⣿⣿⣿⣿⣿⣿⣿⣿⣿⣿⣿⣿⣿⣿⣿⣿⣿⣿⣿⣿⣿⣿⠕⠁⢁⢕⣱⣵⣷⣿⣿⣷⣿⣿⣿⣿⣿⣿⣿⣿⣿⣿⣿⣿⣿⣿⣿⣿⣿⠀⠀⠀⠀⠀⠀⠀⠀⠀⠀⠀⠀</a:t>
            </a:r>
            <a:br/>
            <a:r>
              <a:t>⠀⠀⠀⠀⠀⠀⠀⠀⠀⠀⠀⢹⣿⣿⣿⣿⣿⣿⣿⣿⣿⣿⣿⡟⢝⢝⣿⣿⣿⣿⣿⣿⣿⣿⣿⣿⣿⣿⣿⣿⣿⣿⢔⢕⢕⢕⢟⢿⣿⣿⣿⣿⣿⣿⣿⣿⣿⣿⣿⣿⣿⣿⣿⣿⣿⣿⣿⣿⣿⠀⠀⠀⠀⠀⠀⠀⠀⠀⠀⠀⠀</a:t>
            </a:r>
            <a:br/>
            <a:r>
              <a:t>⠀⠀⠀⠀⠀⠀⠀⠀⠀⠀⠀⢕⣿⣿⣿⣿⣿⣿⣿⣿⣿⣿⣿⡇⢄⢕⣻⣿⣿⣿⣿⣿⣿⣿⣿⣿⣿⣿⣿⣿⣿⣿⡕⢕⢕⢕⢕⠟⠟⢿⣿⡿⣿⣿⣿⣿⣿⣿⣿⣿⣿⣿⣿⣿⣿⣿⣿⣿⣿⠀⠀⠀⠀⠀⠀⠀⠀⠀⠀⠀⠀</a:t>
            </a:r>
            <a:br/>
            <a:r>
              <a:t>⠀⠀⠀⠀⠀⠀⠀⠀⠀⠀⠀⢕⣿⣿⣿⣿⣿⣿⣿⣿⣿⣿⣿⡇⠀⢕⢸⣿⣿⣿⣿⣿⣿⣿⣿⣿⣿⣿⣿⣿⣿⣿⢕⢕⢕⢕⢕⢕⢇⢱⣿⣿⣿⣿⣿⣿⣿⣿⣿⣿⣿⣿⣿⣿⣿⣿⣿⣿⣿⠀⠀⠀⠀⠀⠀⠀⠀⠀⠀⠀⠀</a:t>
            </a:r>
            <a:br/>
            <a:r>
              <a:t>⠀⠀⠀⠀⠀⠀⠀⠀⠀⠀⠀⠁⣿⣿⣿⣿⣿⣿⣿⣿⣿⣿⣿⡇⠀⢕⢸⣿⣿⣿⣿⣿⣿⣿⣿⣿⣿⣿⣿⣿⣿⣿⣧⡕⢕⢕⢕⢇⢝⢝⢻⣿⣿⣿⣿⣿⣿⣿⣿⣿⣿⣿⣿⣿⣿⣿⣿⣿⣿⠀⠀⠀⠀⠀⠀⠀⠀⠀⠀⠀⠀</a:t>
            </a:r>
            <a:br/>
            <a:r>
              <a:t>⠀⠀⠀⠀⠀⠀⠀⠀⠀⠀⠀⠀⣿⣿⣿⣿⣿⣿⣿⣿⣿⣿⣿⡇⢀⢕⢸⣿⣿⣿⣿⣿⣿⣿⣿⣿⣿⣿⣿⣿⣿⣿⣿⣷⡇⢕⢕⢕⢕⢟⢻⣿⣿⣿⣿⣿⣿⣿⣿⣿⣿⣿⣿⣿⣿⣿⣿⣿⣿⠀⠀⠀⠀⠀⠀⠀⠀⠀⠀⠀⠀</a:t>
            </a:r>
            <a:br/>
            <a:r>
              <a:t>⠀⠀⠀⠀⠀⠀⠀⠀⠀⠀⠀⠀⣿⣿⣿⣿⣿⣿⣿⣿⣿⣿⣿⡇⢕⢕⢸⣿⣿⣿⣿⣿⣿⣿⣿⣿⣿⣿⣿⣿⣿⣿⣿⢿⣷⢕⢕⢕⢕⢕⢝⣻⣿⣿⣿⣿⣿⣿⣿⣿⣿⣿⣿⣿⣿⣿⣿⣿⣿⠀⠀⠀⠀⠀⠀⠀⠀⠀⠀⠀⠀</a:t>
            </a:r>
            <a:br/>
            <a:r>
              <a:t>⠀⠀⠀⠀⠀⠀⠀⠀⠀⠀⠀⠀⣿⣿⣿⣿⣿⣿⣿⣿⣿⣿⣿⡇⢕⢕⢸⣿⣿⣿⣿⣿⣿⣿⣿⣿⣿⣿⣿⣿⣿⣿⣿⢸⣿⣧⢕⢕⢕⢕⢜⣽⣽⣿⣿⣿⣿⣿⣿⣿⣿⣿⣿⣿⣿⣿⣿⣿⣿⠀⠀⠀⠀⠀⠀⠀⠀⠀⠀⠀⠀</a:t>
            </a:r>
            <a:br/>
            <a:r>
              <a:t>⠀⠀⠀⠀⠀⠀⠀⠀⠀⠀⠀⠀⢸⣿⣿⣿⣿⣿⣿⣿⣿⣿⣿⡇⢕⢕⢸⣿⣿⣿⣿⣿⣿⣿⣿⣿⣿⣿⣿⣿⣿⣿⡇⢸⣿⣿⣧⢕⢕⢕⢕⢕⢸⣿⣿⢿⣿⣿⣿⣿⣿⣿⣿⣿⣿⣿⣿⣿⣿⠀⠀⠀⠀⠀⠀⠀⠀⠀⠀⠀⠀</a:t>
            </a:r>
            <a:br/>
            <a:r>
              <a:t>⠀⠀⠀⠀⠀⠀⠀⠀⠀⠀⠀⠀⢸⣿⣿⣿⣿⣿⣿⣿⣿⣿⣿⣧⢕⢕⢸⣿⣿⣿⣿⣿⣿⣿⣿⣿⣿⣿⣿⣿⣿⣿⢕⢸⣿⣿⣿⣧⢕⢕⢕⢕⣿⣿⣇⢕⢽⣿⣿⣿⣿⣿⣿⣿⣿⣿⣿⣿⣿⠀⠀⠀⠀⠀⠀⠀⠀⠀⠀⠀⠀</a:t>
            </a:r>
            <a:br/>
            <a:r>
              <a:t>⠀⠀⠀⠀⠀⠀⠀⠀⠀⠀⠀⣄⣸⣿⣿⣿⣿⣿⣿⣿⣿⣿⣿⣿⢕⢕⢜⣿⣿⣿⣿⣿⣿⣿⣿⣿⣿⣿⣿⣿⣿⣿⡇⢸⣿⣿⣿⣿⣧⢕⢕⣸⣿⣿⣯⡕⢕⣿⣿⣿⣿⣿⣿⣿⣿⣿⣿⣿⣿⠀⠀⠀⠀⠀⠀⠀⠀⠀⠀⠀⠀</a:t>
            </a:r>
            <a:br/>
            <a:r>
              <a:t>⠀⠀⠀⠀⠀⠀⠀⠀⠀⠀⠀⣿⣿⣿⣿⣿⣿⣿⣿⣿⣿⣿⣿⣿⣷⣷⣾⣿⣿⣿⣿⣿⣿⣿⣿⣿⣿⣯⣾⣿⣿⣿⡇⢸⣿⣿⣿⣿⣿⣷⡕⣿⣿⣿⣿⣿⣿⡟⢟⢻⣿⣿⣿⣿⣿⣿⣿⣿⣿⠀⠀⠀⠀⠀⠀⠀⠀⠀⠀⠀⠀</a:t>
            </a:r>
            <a:br/>
            <a:r>
              <a:t>⠀⠀⠀⠀⠀⠀⠀⠀⠀⠀⠀⣿⣿⣿⣿⣿⣿⣿⣿⣿⣿⣿⣿⣿⢿⣿⣿⣿⣿⣿⣿⣿⣿⣿⣿⣿⣿⣿⣿⣿⣿⣿⡇⢜⣿⣿⣿⣿⣿⣿⣿⣿⣿⣿⣿⣿⣿⡇⡗⢜⢻⣿⣿⣿⣿⣿⣿⣿⣿⠀⠀⠀⠀⠀⠀⠀⠀⠀⠀⠀⠀</a:t>
            </a:r>
            <a:br/>
            <a:r>
              <a:t>⠀⠀⠀⠀⠀⠀⠀⠀⠀⠀⠀⣻⣹⢿⣿⣿⣿⣿⣿⣿⣿⣿⣿⣿⣿⣿⣿⡿⣿⣿⣿⣿⣿⣿⣿⣿⣿⣿⣿⣿⣿⣿⡇⢕⣿⣿⣿⣿⢟⣿⣿⣿⣿⣿⣿⣿⣿⢕⣷⣵⣕⣹⣿⣿⣿⣿⣿⣿⣿⠀⠀⠀⠀⠀⠀⠀⠀⠀⠀⠀⠀</a:t>
            </a:r>
            <a:br/>
            <a:r>
              <a:t>⠀⠀⠀⠀⠀⠀⠀⠀⠀⠀⠀⣿⣕⣼⣝⢟⢟⢟⢟⢟⢟⢻⢳⢺⡿⢺⣿⡿⢿⢿⢿⣟⣿⣿⣿⣿⣿⣿⣿⣿⣿⣿⣧⠑⣿⣿⡿⢕⣾⣿⣿⣿⣿⣿⣿⡿⢇⢱⣵⣿⣿⣿⣿⣾⣿⣿⣿⣿⣿⠀⠀⠀⠀⠀⠀⠀⠀⠀⠀⠀⠀</a:t>
            </a:r>
            <a:br/>
            <a:r>
              <a:t>⠀⠀⠀⠀⠀⠀⠀⠀⠀⠀⠀⠛⠛⠙⠛⠑⠑⠑⠑⠑⠑⠑⠑⠃⠃⠘⠛⠓⠓⠑⠑⠑⠑⠑⠘⠛⠛⠛⠛⠛⠛⠛⠓⠀⠑⠙⠑⠘⠋⠙⠛⠛⠛⠛⠛⠑⠑⠚⠛⠛⠛⠛⠛⠛⠛⠛⠛⠛⠛⠀⠀⠀⠀⠀⠀⠀⠀⠀⠀⠀⠀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⠀⠀⠀⠀⠀⠀⠀⠀⠀⠀⠀⣿⣿⣿⣿⣿⣿⣿⣿⣿⣿⣿⣿⣿⣿⣿⣿⣿⣿⣿⣿⣿⣿⣿⣿⣿⣿⣿⣿⣿⣿⣿⣿⣿⣿⣿⣿⣿⣿⣿⣇⣿⣿⣿⣿⣿⡿⢿⢿⢿⠿⠷⠶⠶⠶⠖⠖⠒⠓⠀⠀⠀⠀⠀⠀⠀⠀⠀⠀⠀⠀</a:t>
            </a:r>
            <a:br/>
            <a:r>
              <a:t>⠀⠀⠀⠀⠀⠀⠀⠀⠀⠀⠀⠟⠿⠟⠿⠿⠿⠿⠟⠟⠏⠟⠝⠝⠝⠝⠝⠙⠙⠙⠙⠙⠙⠙⠑⠑⠑⠑⠑⠑⠈⠉⠉⠉⠉⠉⠁⠁⠁⠀⠁⠀⠀⠀⠀⠀⠀⠀⠀⠀⠀⠀⠀⠀⠀⠀⠀⠀⠀⠀⠀⠀⠀⠀⠀⠀⠀⠀⠀⠀⠀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⠀⠀⠀⠀⠀⠀⠀⠀⠀⠀⠀⠀⠀⠀⠀⠀⠀⠀⠀⠀⠀⠀⠀⠀⠀⠀⠀⠀⠀⠀⠀⠀⠀⠀⠀⠀⠀⠀⠀⠀⠀⠀⠀⠀⠀⠀⠀⠀⠀⠀⠀⠀⠀⠀⠀⠀⠀⠀⠀⠀⠀⢀⢀⢀⠀⠀⠀⠀⠀⠀⠀⠀⠀⠀⠀⠀⠀⠀⠀⠀⠀</a:t>
            </a:r>
            <a:br/>
            <a:r>
              <a:t>⠀⠀⠀⠀⠀⠀⠀⠀⠀⠀⠀⠀⠄⠄⠄⠄⠄⢄⢄⢄⢄⢄⢄⢄⢄⢔⢄⢄⢔⢐⢐⢐⢐⢐⢐⢐⠐⠐⠐⠐⠀⠐⠐⠐⠀⠀⠀⠀⠀⠁⠀⠁⠁⠁⠁⠁⠀⠀⠀⠀⠀⠀⠀⠀⠀⠀⠀⠀⠀⠀⠀⠀⠀⠀⠀⠀⠀⠀⠀⠀⠀</a:t>
            </a:r>
            <a:br/>
            <a:r>
              <a:t>⠀⠀⠀⠀⠀⠀⠀⠀⠀⠀⠀⠀⢀⢀⢀⢁⢁⢁⢁⢅⢁⢁⢅⢅⢅⢅⢅⢅⢅⢅⢅⢄⢄⢄⢄⢄⢄⢄⢄⢄⢄⢄⢄⢄⢄⢄⢄⢄⢄⢄⢄⢄⢄⢄⢔⢔⢔⢔⢔⢔⢔⢔⢔⢔⢔⢔⢔⢔⢕⠀⠀⠀⠀⠀⠀⠀⠀⠀⠀⠀⠀</a:t>
            </a:r>
            <a:br/>
            <a:r>
              <a:t>⠀⠀⠀⠀⠀⠀⠀⠀⠀⠀⠀⠀⠐⠐⠑⠑⠑⠑⠑⠑⠑⠑⠑⠑⠑⠑⠑⠑⠑⠑⠑⠑⠑⠁⠁⠁⠁⠁⠁⠁⠁⢁⢕⢕⢕⢕⢕⢕⢕⢅⠁⠁⠁⠁⠁⠁⠁⠁⠁⠁⠀⠀⠀⠀⠀⠀⠀⠀⠀⠀⠀⠀⠀⠀⠀⠀⠀⠀⠀⠀⠀</a:t>
            </a:r>
            <a:br/>
            <a:r>
              <a:t>⠀⠀⠀⠀⠀⠀⠀⠀⠀⠀⠀⢀⢄⢔⢔⢔⢔⢔⢔⢔⢔⢔⢔⢔⢔⢔⢔⢔⢔⢔⢔⢔⢔⢔⢔⢔⢔⢔⢔⢔⠔⠕⠕⢕⢕⣕⣵⣵⣵⣕⢕⣔⣕⣕⣕⣕⣕⣔⣕⣕⣕⣕⣕⣕⣕⣕⣕⣕⣕⠀⠀⠀⠀⠀⠀⠀⠀⠀⠀⠀⠀</a:t>
            </a:r>
            <a:br/>
            <a:r>
              <a:t>⠀⠀⠀⠀⠀⠀⠀⠀⠀⠀⠀⣿⣿⣿⣿⣿⣿⣿⣿⣿⣿⣿⣿⣿⣿⣿⣿⣿⣿⣿⣿⣿⣿⣿⣿⣿⣿⣿⣿⡇⠄⢅⢕⢵⣿⣿⣿⣿⣿⣿⣿⣿⣿⣿⣿⣿⣿⣿⣿⣿⣿⣿⣿⣿⣿⣿⣿⣿⣿⠀⠀⠀⠀⠀⠀⠀⠀⠀⠀⠀⠀</a:t>
            </a:r>
            <a:br/>
            <a:r>
              <a:t>⠀⠀⠀⠀⠀⠀⠀⠀⠀⠀⠀⢝⣿⣿⣿⣿⣿⣿⣿⣿⣿⣿⣿⢏⠙⢝⣿⣿⣿⣿⣿⣿⣿⣿⣿⣿⣿⣿⣿⣇⢕⢕⢕⢕⢱⣿⣿⣿⣿⣿⣿⣿⣿⣿⣿⣿⣿⣿⣿⣿⣿⣿⣿⣿⣿⣿⣿⣿⣿⠀⠀⠀⠀⠀⠀⠀⠀⠀⠀⠀⠀</a:t>
            </a:r>
            <a:br/>
            <a:r>
              <a:t>⠀⠀⠀⠀⠀⠀⠀⠀⠀⠀⠀⢕⣿⣿⣿⣿⣿⣿⣿⣿⣿⣿⣿⡇⢄⢜⣿⣿⣿⣿⣿⣿⣿⣿⣿⣿⣿⣿⣿⣿⢕⢕⢕⢕⢕⢅⢜⢹⣿⣽⣿⣿⣿⣿⣿⣿⣿⣿⣿⣿⣿⣿⣿⣿⣿⣿⣿⣿⣿⠀⠀⠀⠀⠀⠀⠀⠀⠀⠀⠀⠀</a:t>
            </a:r>
            <a:br/>
            <a:r>
              <a:t>⠀⠀⠀⠀⠀⠀⠀⠀⠀⠀⠀⢕⣿⣿⣿⣿⣿⣿⣿⣿⣿⣿⣿⡇⠀⢕⣿⣿⣿⣿⣿⣿⣿⣿⣿⣿⣿⣿⣿⣷⡕⢕⢕⢕⢕⡕⢳⣼⣿⣿⣿⣿⣿⣿⣿⣿⣿⣿⣿⣿⣿⣿⣿⣿⣿⣿⣿⣿⣿⠀⠀⠀⠀⠀⠀⠀⠀⠀⠀⠀⠀</a:t>
            </a:r>
            <a:br/>
            <a:r>
              <a:t>⠀⠀⠀⠀⠀⠀⠀⠀⠀⠀⠀⠁⣿⣿⣿⣿⣿⣿⣿⣿⣿⣿⣿⡇⠀⢕⢹⣿⣿⣿⣿⣿⣿⣿⣿⣿⣿⣿⣿⣿⣿⣕⡕⢕⢕⢕⢕⢵⣼⣿⣿⣿⣿⣿⣿⣿⣿⣿⣿⣿⣿⣿⣿⣿⣿⣿⣿⣿⣿⠀⠀⠀⠀⠀⠀⠀⠀⠀⠀⠀⠀</a:t>
            </a:r>
            <a:br/>
            <a:r>
              <a:t>⠀⠀⠀⠀⠀⠀⠀⠀⠀⠀⠀⠀⣿⣿⣿⣿⣿⣿⣿⣿⣿⣿⣿⡇⢀⢕⢸⣿⣿⣿⣿⣿⣿⣿⣿⣿⣿⣿⣿⣿⣿⣿⣇⢕⢕⢕⢕⢕⢿⣿⣿⣿⣿⣿⣿⣿⣿⣿⣿⣿⣿⣿⣿⣿⣿⣿⣿⣿⣿⠀⠀⠀⠀⠀⠀⠀⠀⠀⠀⠀⠀</a:t>
            </a:r>
            <a:br/>
            <a:r>
              <a:t>⠀⠀⠀⠀⠀⠀⠀⠀⠀⠀⠀⠀⣿⣿⣿⣿⣿⣿⣿⣿⣿⣿⣿⡇⢕⢕⢸⣿⣿⣿⣿⣿⣿⣿⣿⣿⣿⣿⣿⣿⣿⡟⣿⡕⢕⢕⢕⢕⢱⣿⣿⣿⣿⣿⣿⣿⣻⢟⣿⣿⣿⣿⣿⣿⣿⣿⣿⣿⣿⠀⠀⠀⠀⠀⠀⠀⠀⠀⠀⠀⠀</a:t>
            </a:r>
            <a:br/>
            <a:r>
              <a:t>⠀⠀⠀⠀⠀⠀⠀⠀⠀⠀⠀⠀⢻⣿⣿⣿⣿⣿⣿⣿⣿⣿⣿⡇⢕⢕⢸⣿⣿⣿⣿⣿⣿⣿⣿⣿⣿⣿⣿⣿⣿⡇⣿⣇⢕⢕⢕⢕⢜⢏⢕⣿⣿⣿⣿⣯⣇⢕⢕⢸⣿⣿⣿⣿⣿⣿⣿⣿⣿⠀⠀⠀⠀⠀⠀⠀⠀⠀⠀⠀⠀</a:t>
            </a:r>
            <a:br/>
            <a:r>
              <a:t>⠀⠀⠀⠀⠀⠀⠀⠀⠀⠀⠀⠀⢸⣿⣿⣿⣿⣿⣿⣿⣿⣿⣿⡇⢕⢕⢸⣿⣿⣿⣿⣿⣿⣿⣿⣿⣿⣿⣿⣿⣿⢟⣿⣿⣷⣕⢕⢕⢕⢕⢕⣿⣿⣿⣿⣿⡏⣧⣵⡕⢟⢻⣿⣿⣿⣿⣿⣿⣿⠀⠀⠀⠀⠀⠀⠀⠀⠀⠀⠀⠀</a:t>
            </a:r>
            <a:br/>
            <a:r>
              <a:t>⠀⠀⠀⠀⠀⠀⠀⠀⠀⠀⠀⠀⢸⣿⣿⣿⣿⣿⣿⣿⣿⣿⣿⡇⢕⢕⢸⣿⣿⣿⣿⣿⣿⣿⣿⣿⣿⣿⣿⣿⣿⡇⢹⣿⣿⣿⣷⣕⢕⢕⢸⣿⣿⣿⣿⣿⣿⢸⣿⣷⣇⣸⣿⣿⣿⣿⣿⣿⣿⠀⠀⠀⠀⠀⠀⠀⠀⠀⠀⠀⠀</a:t>
            </a:r>
            <a:br/>
            <a:r>
              <a:t>⠀⠀⠀⠀⠀⠀⠀⠀⠀⠀⠀⣄⣼⣿⣿⣿⣿⣿⣿⣿⣿⣿⣿⣇⢕⢕⢸⣿⣿⣿⣿⣿⣿⣿⣿⣿⣿⢿⣿⣿⣿⡇⢸⣿⣿⣿⣿⣿⣷⡕⢸⣿⣿⣿⣿⣿⣿⢜⣿⣿⣿⣿⣿⣿⣿⣿⣿⣿⣿⠀⠀⠀⠀⠀⠀⠀⠀⠀⠀⠀⠀</a:t>
            </a:r>
            <a:br/>
            <a:r>
              <a:t>⠀⠀⠀⠀⠀⠀⠀⠀⠀⠀⠀⣿⣿⣿⣿⣿⣿⣿⣿⣿⣿⣿⣿⣿⣷⣾⣿⣿⣿⣿⣿⣿⣿⣿⣿⣿⣿⣾⣿⣿⣿⣷⢕⣿⣿⣿⣿⣿⣿⣿⣾⣿⣿⣿⣿⣿⣿⢕⣿⣿⣿⣿⣿⣿⣿⣿⣿⣿⣿⠀⠀⠀⠀⠀⠀⠀⠀⠀⠀⠀⠀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⠀⠀⠀⠀⠀⠀⠀⠀⠀⠀⠀⣿⣿⣿⣿⣿⣿⣿⣿⣿⣿⣿⣿⣿⣿⣿⣿⣿⣿⣿⣿⣿⣿⣿⣿⣿⣿⣿⣿⣿⣿⣿⡕⢸⣿⣿⣿⣿⣿⣿⣿⣿⣿⣿⣿⣿⣿⢕⣿⣿⣿⣿⣿⣿⣿⣿⣿⣿⣿⠀⠀⠀⠀⠀⠀⠀⠀⠀⠀⠀⠀</a:t>
            </a:r>
            <a:br/>
            <a:r>
              <a:t>⠀⠀⠀⠀⠀⠀⠀⠀⠀⠀⠀⣹⣽⢻⣿⣿⣿⣿⣿⣿⣿⣿⡿⢿⣿⣿⣿⡿⣿⣿⣵⣸⣿⣿⣿⣿⣿⣿⣿⣿⣿⣿⣇⢕⣿⣿⣿⣿⣿⣿⣿⣿⣿⣿⣿⣿⡇⢱⣿⣿⣿⣿⣿⣿⣿⣿⣿⣿⣿⠀⠀⠀⠀⠀⠀⠀⠀⠀⠀⠀⠀</a:t>
            </a:r>
            <a:br/>
            <a:r>
              <a:t>⠀⠀⠀⠀⠀⠀⠀⠀⠀⠀⠀⣿⣣⣼⣽⢝⢝⢝⢝⢟⢟⢟⢳⢹⡗⢺⣿⡟⢿⢿⢿⢿⣿⣿⣿⣿⣿⣿⣿⣿⣿⣿⣿⢕⢹⢿⣿⢗⣿⢿⣿⣿⣿⣿⣿⣿⣧⣿⣿⣿⣿⣿⣿⣿⣿⣿⣿⣿⣿⠀⠀⠀⠀⠀⠀⠀⠀⠀⠀⠀⠀</a:t>
            </a:r>
            <a:br/>
            <a:r>
              <a:t>⠀⠀⠀⠀⠀⠀⠀⠀⠀⠀⠀⠛⠛⠓⠋⠑⠑⠑⠑⠑⠑⠑⠓⠃⠃⠙⠛⠛⠓⠑⠐⠑⠑⠑⠑⠙⠛⠛⠛⠛⠙⠙⠛⠃⠑⠑⠑⠑⠑⠛⠛⠛⠛⠛⠛⠛⠛⠛⠛⠛⠛⠛⠛⠛⠛⠛⠛⠛⠛⠀⠀⠀⠀⠀⠀⠀⠀⠀⠀⠀⠀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⠀⠀⠀⠀⠀⠀⠀⠀⠀⠀⠀⣿⣿⣿⣿⣿⣿⣿⣿⣿⣿⣿⣿⣿⣿⣿⣿⣿⣿⣿⣿⣿⣿⣿⣿⣿⣿⣿⣿⣿⣿⣿⣿⣿⣿⣿⣿⢿⣿⣿⣿⣇⣿⣿⣿⣿⣿⡿⢿⢿⠿⠿⠷⠶⠶⠶⠖⠖⠓⠀⠀⠀⠀⠀⠀⠀⠀⠀⠀⠀⠀</a:t>
            </a:r>
            <a:br/>
            <a:r>
              <a:t>⠀⠀⠀⠀⠀⠀⠀⠀⠀⠀⠀⠟⠟⠟⠟⠿⠿⠻⠿⠟⠻⠟⠝⠏⠝⠝⠝⠝⠙⠙⠙⠙⠙⠙⠙⠙⠘⠑⠑⠑⠑⠁⠈⠉⠉⠉⠉⠁⠁⠁⠀⠁⠀⠀⠀⠀⠀⠀⠀⠀⠀⠀⠀⠀⠀⠀⠀⠀⠀⠀⠀⠀⠀⠀⠀⠀⠀⠀⠀⠀⠀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⠀⠀⠀⠀⠀⠀⠀⠀⠀⠀⠀⠀⠀⠀⠀⠀⠀⠀⠀⠀⠀⠀⠀⠀⠀⠀⠀⠀⠀⠀⠀⠀⠀⠀⠀⠀⠀⠀⠀⠀⠀⠀⠀⠀⠀⠀⠀⠀⠀⠀⠀⠀⠀⠀⠀⠀⠀⠀⠀⠀⠀⠀⢀⢀⢀⠀⠀⠀⠀⠀⠀⠀⠀⠀⠀⠀⠀⠀⠀⠀⠀</a:t>
            </a:r>
            <a:br/>
            <a:r>
              <a:t>⠀⠀⠀⠀⠀⠀⠀⠀⠀⠀⠀⠀⠄⠄⠄⠄⠄⠄⢄⢄⢄⢄⢄⢄⢄⢔⢔⢄⢄⢄⢔⢀⢐⢐⢐⢐⠐⠐⠐⠐⠐⠀⠐⠐⠀⠀⠀⠀⠀⠀⠀⠀⠁⠁⠁⠁⠁⠁⠀⠀⠀⠀⠀⠀⠀⠀⠀⠀⠀⠀⠀⠀⠀⠀⠀⠀⠀⠀⠀⠀⠀</a:t>
            </a:r>
            <a:br/>
            <a:r>
              <a:t>⠀⠀⠀⠀⠀⠀⠀⠀⠀⠀⠀⠀⢀⢀⢀⢀⢁⢁⢁⢁⢁⢁⢅⢅⢅⢅⢅⢅⢅⢅⢅⢅⢄⢄⢄⢄⢄⢄⢄⢄⢄⢄⢔⢔⢔⢔⢄⢄⢄⢄⢄⢄⢄⢄⢄⢔⢔⢔⢔⢔⢔⢔⢔⢔⢔⢔⢔⢔⢔⠀⠀⠀⠀⠀⠀⠀⠀⠀⠀⠀⠀</a:t>
            </a:r>
            <a:br/>
            <a:r>
              <a:t>⠀⠀⠀⠀⠀⠀⠀⠀⠀⠀⠀⠀⠐⠐⠐⠐⠑⠑⠑⠑⠑⠑⠑⠑⠑⠑⠑⠑⠑⠑⠑⠑⠑⠑⠁⠁⠁⠁⢑⢕⠑⢕⢕⢕⣱⣵⣕⣕⢅⠁⠁⠁⠁⠁⠁⠁⠁⠁⠁⠁⠁⠀⠀⠀⠀⠀⠀⠀⠀⠀⠀⠀⠀⠀⠀⠀⠀⠀⠀⠀⠀</a:t>
            </a:r>
            <a:br/>
            <a:r>
              <a:t>⠀⠀⠀⠀⠀⠀⠀⠀⠀⠀⠀⢄⢄⢔⢔⢔⢔⢔⢔⢔⢔⢔⢔⢔⢔⢔⢔⢔⢔⢔⢔⢔⢔⢔⢔⢔⢔⢕⢀⢄⢕⢱⣾⣿⣿⣿⣿⣿⣇⢔⢔⢔⢔⢕⣕⣕⣕⣕⣔⣕⣕⣕⣕⣕⣕⣕⣕⣕⣕⠀⠀⠀⠀⠀⠀⠀⠀⠀⠀⠀⠀</a:t>
            </a:r>
            <a:br/>
            <a:r>
              <a:t>⠀⠀⠀⠀⠀⠀⠀⠀⠀⠀⠀⣿⣿⣿⣿⣿⣿⣿⣿⣿⣿⣿⣿⣿⣿⣿⣿⣿⣿⣿⣿⣿⣿⣿⣿⣿⣿⣷⢔⢕⢗⢜⢹⣿⣿⣿⣿⣿⣿⣿⣿⣿⣿⣿⣿⣿⣿⣿⣿⣿⣿⣿⣿⣿⣿⣿⣿⣿⣿⠀⠀⠀⠀⠀⠀⠀⠀⠀⠀⠀⠀</a:t>
            </a:r>
            <a:br/>
            <a:r>
              <a:t>⠀⠀⠀⠀⠀⠀⠀⠀⠀⠀⠀⢝⣿⣿⣿⣿⣿⣿⣿⣿⣿⣿⣿⢏⠙⣟⣿⣿⣿⣿⣿⣿⣿⣿⣿⣿⣿⣿⡕⢕⢕⢕⢕⡝⢝⢻⣿⣟⣿⣿⣿⣿⣿⣿⣿⣿⣿⣿⣿⣿⣿⣿⣿⣿⣿⣿⣿⣿⣿⠀⠀⠀⠀⠀⠀⠀⠀⠀⠀⠀⠀</a:t>
            </a:r>
            <a:br/>
            <a:r>
              <a:t>⠀⠀⠀⠀⠀⠀⠀⠀⠀⠀⠀⢵⣿⣿⣿⣿⣿⣿⣿⣿⣿⣿⣿⡕⢄⣵⣿⣿⣿⣿⣿⣿⣿⣿⣿⣿⣿⣿⢕⢕⢕⢕⢕⢜⢱⣼⣿⣿⣿⣿⣿⣿⣿⣿⣿⣿⣿⣿⣿⣿⣿⣿⣿⣿⣿⣿⣿⣿⣿⠀⠀⠀⠀⠀⠀⠀⠀⠀⠀⠀⠀</a:t>
            </a:r>
            <a:br/>
            <a:r>
              <a:t>⠀⠀⠀⠀⠀⠀⠀⠀⠀⠀⠀⢕⣿⣿⣿⣿⣿⣿⣿⣿⣿⣿⣿⡕⠀⢕⣿⣿⣿⣿⣿⣿⣿⣿⣿⣿⣿⣿⣷⣕⢕⢕⢕⢕⢕⣜⣽⣿⣿⣿⣿⣿⣿⣿⣿⣿⣿⣿⣿⣿⣿⣿⣿⣿⣿⣿⣿⣿⣿⠀⠀⠀⠀⠀⠀⠀⠀⠀⠀⠀⠀</a:t>
            </a:r>
            <a:br/>
            <a:r>
              <a:t>⠀⠀⠀⠀⠀⠀⠀⠀⠀⠀⠀⠀⣿⣿⣿⣿⣿⣿⣿⣿⣿⣿⣿⡇⠀⢕⣿⣿⣿⣿⣿⣿⣿⣿⣿⣿⣿⣿⣿⣿⣷⢕⢕⢕⢕⢕⣿⣿⣿⣿⣿⣿⣿⣿⣿⣿⣯⡝⢹⣿⡿⢿⣿⣿⣿⣿⣿⣿⣿⠀⠀⠀⠀⠀⠀⠀⠀⠀⠀⠀⠀</a:t>
            </a:r>
            <a:br/>
            <a:r>
              <a:t>⠀⠀⠀⠀⠀⠀⠀⠀⠀⠀⠀⠀⢹⣿⣿⣿⣿⣿⣿⣿⣿⣿⣿⡇⢔⢕⢸⣿⣿⣿⣿⣿⣿⣿⣿⣿⣿⣿⣿⣿⣿⡇⢕⢕⢕⢕⢕⢝⢿⣿⣿⣿⣿⣿⣿⣿⣿⣷⣎⣜⢕⢕⢝⣿⣿⣿⣿⣿⣿⠀⠀⠀⠀⠀⠀⠀⠀⠀⠀⠀⠀</a:t>
            </a:r>
            <a:br/>
            <a:r>
              <a:t>⠀⠀⠀⠀⠀⠀⠀⠀⠀⠀⠀⠀⢸⣿⣿⣿⣿⣿⣿⣿⣿⣿⣿⡇⢕⢕⢸⣿⣿⣿⣿⣿⣿⣿⣿⣿⣿⣿⣿⣿⢸⣇⢕⢕⢕⢕⢕⢇⢕⣿⣿⣿⣿⣿⣿⣿⣿⣿⣿⣿⣷⣧⡕⣿⣿⣿⣿⣿⣿⠀⠀⠀⠀⠀⠀⠀⠀⠀⠀⠀⠀</a:t>
            </a:r>
            <a:br/>
            <a:r>
              <a:t>⠀⠀⠀⠀⠀⠀⠀⠀⠀⠀⠀⠀⢸⣿⣿⣿⣿⣿⣿⣿⣿⣿⣿⡇⢕⢕⢸⣿⣿⣿⣿⣿⣿⣿⣿⣿⣿⣿⣿⣿⣿⣿⣷⣵⡕⢕⢕⢕⢕⢸⣿⣿⣿⣿⣿⡿⣿⣿⣿⣿⣿⣿⣿⣿⣿⣿⣿⣿⣿⠀⠀⠀⠀⠀⠀⠀⠀⠀⠀⠀⠀</a:t>
            </a:r>
            <a:br/>
            <a:r>
              <a:t>⠀⠀⠀⠀⠀⠀⠀⠀⠀⠀⠀⠀⢸⣿⣿⣿⣿⣿⣿⣿⣿⣿⣿⡇⢕⢕⢸⣿⣿⣿⣿⣿⣿⣿⣿⣿⣿⣿⣿⣿⢝⣿⣿⣿⣿⣷⡧⢕⢕⢸⣿⣿⣿⣿⣿⡇⢜⣿⣿⣿⣿⣿⣿⣿⣿⣿⣿⣿⣿⠀⠀⠀⠀⠀⠀⠀⠀⠀⠀⠀⠀</a:t>
            </a:r>
            <a:br/>
            <a:r>
              <a:t>⠀⠀⠀⠀⠀⠀⠀⠀⠀⠀⠀⠀⢸⣿⣿⣿⣿⣿⣿⣿⣿⣿⣿⡇⢕⢕⢸⣿⣿⣿⣿⣿⣿⣿⣿⣿⣿⣿⣿⣿⡇⢻⣿⣿⣿⣿⣿⣧⡕⢾⣿⣿⣿⣿⣿⡇⢕⣿⣿⣿⣿⣿⣿⣿⣿⣿⣿⣿⣿⠀⠀⠀⠀⠀⠀⠀⠀⠀⠀⠀⠀</a:t>
            </a:r>
            <a:br/>
            <a:r>
              <a:t>⠀⠀⠀⠀⠀⠀⠀⠀⠀⠀⠀⣴⣼⣿⣿⣿⣿⣿⣿⣿⣿⣿⣿⡇⢕⢕⢸⣿⣿⣿⣿⣿⣿⣿⣿⣿⣻⣿⣿⣿⣇⢜⣿⣿⣿⣿⣿⣿⣿⣿⣿⣿⣿⣿⣿⣿⢕⣿⣿⣿⣿⣿⣿⣿⣿⣿⣿⣿⣿⠀⠀⠀⠀⠀⠀⠀⠀⠀⠀⠀⠀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⠀⠀⠀⠀⠀⠀⠀⠀⠀⠀⠀⣿⣿⣿⣿⣿⣿⣿⣿⣿⣿⣿⣿⣿⣿⣿⣿⣿⣿⣿⣿⣿⣿⣿⣿⣿⣿⣿⣿⣿⣿⡕⢹⣿⣿⣿⣿⣿⣿⣿⣿⣿⣿⣿⣿⣿⢕⣿⣿⣿⣿⣿⣿⣿⣿⣿⣿⣿⣿⠀⠀⠀⠀⠀⠀⠀⠀⠀⠀⠀⠀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⠀⠀⠀⠀⠀⠀⠀⠀⠀⠀⠀⣿⣿⣿⣿⣿⣿⣿⣿⣿⣿⣿⣿⣿⣿⣿⣿⣿⣿⡿⢿⣿⢿⣿⣿⣿⣿⣿⣿⣿⣿⣧⢕⣿⣿⣿⣿⣿⣿⣿⣿⣿⣿⣿⣿⣿⣵⣿⣿⣿⣿⣿⣿⣿⣿⣿⣿⣿⣿⠀⠀⠀⠀⠀⠀⠀⠀⠀⠀⠀⠀</a:t>
            </a:r>
            <a:br/>
            <a:r>
              <a:t>⠀⠀⠀⠀⠀⠀⠀⠀⠀⠀⠀⣼⡷⢟⣿⣿⣿⣿⣿⣿⣿⣿⡿⣿⡿⢿⣿⣻⣿⣿⣷⣿⣿⣿⣿⣿⣿⣿⣿⣿⣿⣿⡇⢜⣿⣿⣿⣿⣿⣿⣿⣿⣿⣿⣿⣿⣿⣿⣿⣿⣿⣿⣿⣿⣿⣿⣿⣿⣿⠀⠀⠀⠀⠀⠀⠀⠀⠀⠀⠀⠀</a:t>
            </a:r>
            <a:br/>
            <a:r>
              <a:t>⠀⠀⠀⠀⠀⠀⠀⠀⠀⠀⠀⣿⣧⢾⢧⢕⢕⢝⢝⢝⢝⢝⢟⡻⢇⣹⣿⣟⢟⢟⢻⢽⢿⣿⣿⣿⣿⣿⣿⣿⣿⣿⣇⢕⢜⡕⢟⢟⢿⣿⣿⣿⣿⣿⣿⣿⣿⣿⣿⣿⣿⣿⣿⣿⣿⣿⣿⣿⣿⠀⠀⠀⠀⠀⠀⠀⠀⠀⠀⠀⠀</a:t>
            </a:r>
            <a:br/>
            <a:r>
              <a:t>⠀⠀⠀⠀⠀⠀⠀⠀⠀⠀⠀⠛⠛⠊⠑⠑⠑⠑⠑⠑⠑⠑⠚⠓⠓⠚⠛⠛⠓⠑⠑⠑⠑⠑⠑⠙⠛⠛⠛⠋⠀⠈⠛⠃⠁⠛⠓⠃⠑⠛⠛⠛⠛⠛⠛⠛⠃⠙⠛⠛⠛⠛⠛⠛⠛⠛⠛⠛⠛⠀⠀⠀⠀⠀⠀⠀⠀⠀⠀⠀⠀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⠀⠀⠀⠀⠀⠀⠀⠀⠀⠀⠀⣼⣿⣿⣷⣿⣿⣿⣾⣿⣾⣿⣿⣿⣿⣿⣿⣿⣿⣿⣿⣿⣿⣿⣿⣿⣿⣿⣿⣿⣿⣿⣿⣿⣿⣿⣿⣿⣿⣿⣿⣿⣕⣿⣿⣿⣿⣿⡿⢿⢿⠿⠿⠷⠶⠶⠖⠖⠗⠀⠀⠀⠀⠀⠀⠀⠀⠀⠀⠀⠀</a:t>
            </a:r>
            <a:br/>
            <a:r>
              <a:t>⠀⠀⠀⠀⠀⠀⠀⠀⠀⠀⠀⠻⠟⠟⠟⠟⠻⠿⠻⠿⠿⠟⠻⠟⠏⠏⠝⠝⠝⠙⠙⠙⠙⠙⠙⠙⠑⠑⠑⠑⠑⠑⠈⠉⠉⠉⠉⠉⠁⠁⠁⠀⠁⠀⠀⠀⠀⠀⠀⠀⠀⠀⠀⠀⠀⠀⠀⠀⠀⠀⠀⠀⠀⠀⠀⠀⠀⠀⠀⠀⠀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⠀⠀⠀⠀⠀⠀⠀⠀⠀⠀⠀⠀⠀⠀⠀⠀⠀⠀⠀⠀⠀⠀⠀⠀⠀⠀⠀⠀⠀⠀⠀⠀⠀⠀⠀⠀⠀⠀⠀⠀⠀⠀⠀⠀⠀⠀⠀⠀⠀⠀⠀⠀⠀⠀⠀⠀⠀⠀⠀⠀⠀⠀⠀⠀⢀⢀⢀⠀⠀⠀⠀⠀⠀⠀⠀⠀⠀⠀⠀⠀⠀</a:t>
            </a:r>
            <a:br/>
            <a:r>
              <a:t>⠀⠀⠀⠀⠀⠀⠀⠀⠀⠀⠀⠀⠄⠄⠄⠄⠄⠄⠄⢄⢄⢄⢄⢄⢄⢄⢄⢄⢄⢄⢄⢄⢄⢀⢐⢐⢐⢐⢔⢔⢔⢔⢔⢔⢔⢄⠀⠀⠀⠀⠀⠀⠀⠁⠁⠁⠁⠁⠁⠀⠀⠀⠀⠀⠀⠀⠀⠀⠀⠀⠀⠀⠀⠀⠀⠀⠀⠀⠀⠀⠀</a:t>
            </a:r>
            <a:br/>
            <a:r>
              <a:t>⠀⠀⠀⠀⠀⠀⠀⠀⠀⠀⠀⠀⢀⢀⢀⢀⢀⢁⢁⢁⢁⢁⢁⢁⢅⢅⢅⢅⢅⢅⢅⢅⢅⢄⢄⢄⢔⠕⠑⢕⢕⢕⣱⣵⣕⣕⢕⢄⢄⢄⢄⢄⢄⢄⢔⢄⢔⢔⢔⢔⢔⢔⢔⢔⢔⢔⢔⢔⢔⠀⠀⠀⠀⠀⠀⠀⠀⠀⠀⠀⠀</a:t>
            </a:r>
            <a:br/>
            <a:r>
              <a:t>⠀⠀⠀⠀⠀⠀⠀⠀⠀⠀⠀⠀⠀⠐⠐⠐⠑⠑⠑⠑⠑⠑⠑⠑⠑⠑⠑⠑⠑⠑⠑⠑⠑⠑⠁⠑⠀⢄⢕⣱⣾⣿⣿⣿⣿⣿⣧⢁⠁⠁⠁⠁⠁⠁⠁⠁⠁⠁⠁⠁⠁⠁⠀⠀⠀⠀⠀⠀⠀⠀⠀⠀⠀⠀⠀⠀⠀⠀⠀⠀⠀</a:t>
            </a:r>
            <a:br/>
            <a:r>
              <a:t>⠀⠀⠀⠀⠀⠀⠀⠀⠀⠀⠀⣄⣔⣔⣔⣔⡔⢔⢔⢔⢔⢔⢔⢔⢔⢔⢔⢔⢔⢔⢔⢔⢔⢔⢔⢔⢔⢕⢕⢕⢹⣿⣿⣿⣿⣿⣿⣧⢔⢔⢔⢔⢔⢔⣔⣔⣔⣔⣔⣕⣾⣱⣷⣕⣕⣕⣕⣕⣕⠀⠀⠀⠀⠀⠀⠀⠀⠀⠀⠀⠀</a:t>
            </a:r>
            <a:br/>
            <a:r>
              <a:t>⠀⠀⠀⠀⠀⠀⠀⠀⠀⠀⠀⣿⣿⣿⣿⣿⣿⣿⣿⣿⣿⣿⣿⣿⣿⣿⣿⣿⣿⣿⣿⣿⣿⣿⣿⣿⡇⢕⢕⢕⢕⣜⢝⢻⣿⣿⣿⣿⣿⣿⣿⣿⣿⣿⣿⣿⣿⣿⣿⣿⣿⣿⣿⣿⣿⣿⣿⣿⣿⠀⠀⠀⠀⠀⠀⠀⠀⠀⠀⠀⠀</a:t>
            </a:r>
            <a:br/>
            <a:r>
              <a:t>⠀⠀⠀⠀⠀⠀⠀⠀⠀⠀⠀⢝⣿⣿⣿⣿⣿⣿⣿⣿⣿⣿⣿⢝⠙⢟⣿⣿⣿⣿⣿⣿⣿⣿⣿⣿⡕⢕⢕⢵⢕⣜⣣⣾⣿⣿⣿⣿⣿⣿⣿⣿⣿⣿⣿⣿⣿⣿⡿⢏⡼⢳⣿⢻⣿⣿⣿⣿⣿⠀⠀⠀⠀⠀⠀⠀⠀⠀⠀⠀⠀</a:t>
            </a:r>
            <a:br/>
            <a:r>
              <a:t>⠀⠀⠀⠀⠀⠀⠀⠀⠀⠀⠀⢕⣿⣿⣿⣿⣿⣿⣿⣿⣿⣿⣿⢕⢔⢼⣿⣿⣿⣿⣿⣿⣿⣿⣿⣿⣿⣧⡕⢕⢕⢕⢕⣕⣽⣿⣿⣿⣿⣿⣿⣿⣿⣿⣿⣿⣿⣿⣷⣕⢱⣿⢇⢟⢝⣿⣿⣿⣿⠀⠀⠀⠀⠀⠀⠀⠀⠀⠀⠀⠀</a:t>
            </a:r>
            <a:br/>
            <a:r>
              <a:t>⠀⠀⠀⠀⠀⠀⠀⠀⠀⠀⠀⢕⢿⣿⣿⣿⣿⣿⣿⣿⣿⣿⣿⢕⠀⢕⣿⣿⣿⣿⣿⣿⣿⣿⣿⣿⣿⣿⣿⡕⢕⢕⢕⢕⢻⡿⣿⣿⣿⣿⣿⣿⣿⣿⣿⣿⣿⣿⣿⣿⣿⣧⡕⢕⢸⣿⣿⣿⣿⠀⠀⠀⠀⠀⠀⠀⠀⠀⠀⠀⠀</a:t>
            </a:r>
            <a:br/>
            <a:r>
              <a:t>⠀⠀⠀⠀⠀⠀⠀⠀⠀⠀⠀⠀⢸⣿⣿⣿⣿⣿⣿⣿⣿⣿⣿⡇⠀⢕⣿⣿⣿⣿⣿⣿⣿⣿⣿⣿⣿⣿⣿⡷⢕⢕⢕⢕⢕⢜⢿⢿⣿⣿⣿⣿⣿⣿⣿⣿⣿⣿⣿⣿⣿⣿⣿⣇⢜⣿⣿⣿⣿⠀⠀⠀⠀⠀⠀⠀⠀⠀⠀⠀⠀</a:t>
            </a:r>
            <a:br/>
            <a:r>
              <a:t>⠀⠀⠀⠀⠀⠀⠀⠀⠀⠀⠀⠀⢸⣿⣿⣿⣿⣿⣿⣿⣿⣿⣿⡇⢔⢕⢻⣿⣿⣿⣿⣿⣿⣿⣿⣿⣿⣿⢹⣇⢕⢕⢕⢕⢕⢗⢕⢸⣿⣿⣿⣿⣿⣿⣿⣿⣿⣿⣿⣿⣿⣿⣿⣿⣧⣼⣿⣿⣿⠀⠀⠀⠀⠀⠀⠀⠀⠀⠀⠀⠀</a:t>
            </a:r>
            <a:br/>
            <a:r>
              <a:t>⠀⠀⠀⠀⠀⠀⠀⠀⠀⠀⠀⠀⢸⣿⣿⣿⣿⣿⣿⣿⣿⣿⣿⡇⢕⢕⣿⣿⣿⣿⣿⣿⣿⣿⣿⣿⣿⣿⣾⣿⣷⣧⣵⣇⣱⡕⢕⢸⣿⣿⣿⣿⣿⣿⢝⣿⣿⣿⣿⣿⣿⣿⣿⣿⣿⣿⣿⣿⣿⠀⠀⠀⠀⠀⠀⠀⠀⠀⠀⠀⠀</a:t>
            </a:r>
            <a:br/>
            <a:r>
              <a:t>⠀⠀⠀⠀⠀⠀⠀⠀⠀⠀⠀⠀⢸⣿⣿⣿⣿⣿⣿⣿⣿⣿⣿⡇⢕⢕⢸⣿⣿⣿⣿⣿⣿⣿⣿⣿⣿⣿⡟⢿⣿⣿⣿⣿⣿⡿⢕⢸⣿⣿⣿⣿⣿⣿⢑⢸⣿⣿⣿⣿⣿⣿⣿⣿⣿⣿⣿⣿⣿⠀⠀⠀⠀⠀⠀⠀⠀⠀⠀⠀⠀</a:t>
            </a:r>
            <a:br/>
            <a:r>
              <a:t>⠀⠀⠀⠀⠀⠀⠀⠀⠀⠀⠀⠀⢸⣿⣿⣿⣿⣿⣿⣿⣿⣿⣿⡇⢕⢕⢸⣿⣿⣿⣿⣿⣿⣿⣿⣿⣿⣿⣧⢜⣿⣿⣿⣿⣿⣿⣧⡕⣿⣿⣿⣿⣿⣿⡇⢸⣿⣿⣿⣿⣿⣿⣿⣿⣿⣿⣿⣿⣿⠀⠀⠀⠀⠀⠀⠀⠀⠀⠀⠀⠀</a:t>
            </a:r>
            <a:br/>
            <a:r>
              <a:t>⠀⠀⠀⠀⠀⠀⠀⠀⠀⠀⠀⠀⢸⣿⣿⣿⣿⣿⣿⣿⣿⣿⣿⡇⢕⢕⢸⣿⣿⣿⣿⣿⣿⣿⡟⢿⣿⣿⣿⡕⢹⣿⣿⣿⣿⣿⣿⣿⣿⣿⣿⣿⣿⣿⣿⢸⣿⣿⣿⣿⣿⣿⣿⣿⣿⣿⣿⣿⣿⠀⠀⠀⠀⠀⠀⠀⠀⠀⠀⠀⠀</a:t>
            </a:r>
            <a:br/>
            <a:r>
              <a:t>⠀⠀⠀⠀⠀⠀⠀⠀⠀⠀⠀⣴⣼⣿⣿⣿⣿⣿⣿⣿⣿⣿⣿⡇⢕⢕⣸⣿⣿⣿⣿⣿⣿⣿⣿⣾⣿⣿⣿⣧⢕⢿⣿⣿⣿⣿⣿⣿⣿⣿⣿⣿⣿⣿⣿⢸⣿⣿⣿⣿⣿⣿⣿⣿⣿⣿⣿⣿⣿⠀⠀⠀⠀⠀⠀⠀⠀⠀⠀⠀⠀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⠀⠀⠀⠀⠀⠀⠀⠀⠀⠀⠀⣿⣿⣿⣿⣿⣿⣿⣿⣿⣿⣿⣿⣿⣿⣿⣿⣿⣿⣿⣿⣿⣿⣿⣿⣿⣿⣿⣿⣿⡇⢜⣿⣿⣿⣿⣿⣿⣿⣿⣿⣿⣿⣿⣿⣿⣿⣿⣿⣿⣿⣿⣿⣿⣿⣿⣿⣿⣿⠀⠀⠀⠀⠀⠀⠀⠀⠀⠀⠀⠀</a:t>
            </a:r>
            <a:br/>
            <a:r>
              <a:t>⠀⠀⠀⠀⠀⠀⠀⠀⠀⠀⠀⢿⡿⢿⣿⣿⣿⣿⣿⣿⣿⣿⣿⣿⣿⣿⣿⣿⣿⣝⣹⣿⣿⣿⣿⣿⣿⣿⣿⣿⣿⡕⢹⣿⣿⣿⣿⣿⣿⣿⣿⣿⣿⣿⣿⣿⣿⣿⣿⣿⣿⣿⣿⣿⣿⣿⣿⣿⣿⠀⠀⠀⠀⠀⠀⠀⠀⠀⠀⠀⠀</a:t>
            </a:r>
            <a:br/>
            <a:r>
              <a:t>⠀⠀⠀⠀⠀⠀⠀⠀⠀⠀⠀⢼⡷⢟⢿⣿⣿⣿⣿⣿⣿⣿⡟⣿⡿⢿⣿⣿⣿⣿⣿⢿⣿⣿⣿⣿⣿⣿⣿⣿⣿⣧⢕⢝⣝⢟⢿⢿⣿⣿⣿⣿⣿⣿⣿⣿⣿⣿⣿⣿⣿⣿⣿⣿⣿⣿⣿⣿⣿⠀⠀⠀⠀⠀⠀⠀⠀⠀⠀⠀⠀</a:t>
            </a:r>
            <a:br/>
            <a:r>
              <a:t>⠀⠀⠀⠀⠀⠀⠀⠀⠀⠀⠀⣿⣷⡾⣷⢕⢕⢕⢕⢕⢝⢝⢝⢺⡕⣿⣿⣏⢟⢟⢻⢿⢿⡿⢿⣿⣿⣿⣿⡿⠛⠻⢷⢕⢻⣿⣷⣷⣾⣿⣿⣿⣿⣿⡿⢻⢹⣿⣿⣿⣿⣿⣿⣿⣿⣿⣿⣿⣿⠀⠀⠀⠀⠀⠀⠀⠀⠀⠀⠀⠀</a:t>
            </a:r>
            <a:br/>
            <a:r>
              <a:t>⠀⠀⠀⠀⠀⠀⠀⠀⠀⠀⠀⠛⠛⠋⠑⠑⠑⠑⠑⠑⠑⠑⠛⠙⠓⠛⠛⠛⠛⠑⠑⠑⠑⠃⠑⠛⠛⠛⠛⠑⠀⠀⠀⠀⠁⠁⠑⠛⠛⠛⠛⠛⠛⠋⠑⠑⠑⠙⠛⠛⠛⠛⠛⠛⠛⠛⠛⠛⠛⠀⠀⠀⠀⠀⠀⠀⠀⠀⠀⠀⠀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⠀⠀⠀⠀⠀⠀⠀⠀⠀⠀⠀⣿⣿⣿⣿⣿⣿⣿⣿⣿⣿⣿⣻⣿⣿⣿⣿⣿⣿⣿⣿⣿⣿⣿⣿⣿⣿⣿⣿⣿⣿⣿⣿⣿⣿⣿⣿⣿⣿⣿⣿⣿⣿⣿⣿⣿⣿⣿⣿⣿⣿⡟⣷⣾⣿⣿⣿⣿⣿⠀⠀⠀⠀⠀⠀⠀⠀⠀⠀⠀⠀</a:t>
            </a:r>
            <a:br/>
            <a:r>
              <a:t>⠀⠀⠀⠀⠀⠀⠀⠀⠀⠀⠀⣿⣿⣿⣿⢿⣿⣿⣿⣿⣿⣿⣿⣿⣿⣿⣿⣿⣿⣿⣿⣿⣿⣿⣿⣿⣿⣿⣿⣿⣿⣿⣿⣿⣿⣿⣿⣿⣿⣿⣿⣿⣿⣿⣿⣿⣿⣿⣿⣿⣿⢇⢕⣿⣿⣿⣿⣿⣿⠀⠀⠀⠀⠀⠀⠀⠀⠀⠀⠀⠀</a:t>
            </a:r>
            <a:br/>
            <a:r>
              <a:t>⠀⠀⠀⠀⠀⠀⠀⠀⠀⠀⠀⣿⣿⣿⣿⣾⣿⣿⣿⣿⣿⣻⣿⣿⣿⣿⣿⣿⣿⣿⣿⣿⣿⣿⣿⣿⠿⢟⠟⠟⢿⢿⣿⣿⣿⣿⣿⣿⣿⣿⣿⣿⣿⣿⣿⣿⣿⣿⣿⣿⣷⣵⣼⣿⣿⣿⣿⣿⣿⠀⠀⠀⠀⠀⠀⠀⠀⠀⠀⠀⠀</a:t>
            </a:r>
            <a:br/>
            <a:r>
              <a:t>⠀⠀⠀⠀⠀⠀⠀⠀⠀⠀⠀⣿⣿⣿⣿⣿⣿⣿⣿⣿⣿⣿⣿⣿⣿⣿⣿⣿⣿⣿⣿⣿⣿⢟⠫⢥⣁⠀⠀⠐⢄⠀⠉⠻⣿⣿⣿⣿⣿⣿⣿⣿⣿⣿⣿⣿⣿⣿⣿⣿⣿⣿⣿⣿⣻⣿⣿⣿⣿⠀⠀⠀⠀⠀⠀⠀⠀⠀⠀⠀⠀</a:t>
            </a:r>
            <a:br/>
            <a:r>
              <a:t>⠀⠀⠀⠀⠀⠀⠀⠀⠀⠀⠀⣿⣿⣿⣿⣿⣿⣿⣿⣿⣿⣿⣿⣿⣿⣿⣿⣿⣿⣿⣿⣿⢏⣀⢀⣘⠙⢿⣦⡀⢁⢀⠀⠀⠌⢿⣿⣿⣿⣿⣿⣿⣿⣿⣿⣿⣿⣿⣿⣿⡿⠟⠉⠍⢝⠻⣿⣿⣿⠀⠀⠀⠀⠀⠀⠀⠀⠀⠀⠀⠀</a:t>
            </a:r>
            <a:br/>
            <a:r>
              <a:t>⠀⠀⠀⠀⠀⠀⠀⠀⠀⠀⠀⣿⣿⣿⣿⣿⣿⣿⣿⣿⣿⣿⣿⣿⣿⣿⣿⣿⣿⣿⣿⣟⡵⣎⣽⣿⣿⢜⢿⣿⣇⢔⢅⢔⢅⢕⢻⣿⣿⣿⣿⣿⣿⣿⣿⣿⣿⣿⣿⣿⣕⠀⠄⠄⠀⠅⢘⢿⣿⠀⠀⠀⠀⠀⠀⠀⠀⠀⠀⠀⠀</a:t>
            </a:r>
            <a:br/>
            <a:r>
              <a:t>⠀⠀⠀⠀⠀⠀⠀⠀⠀⠀⠀⣿⣿⣿⣿⣿⣿⣿⣿⣿⣿⣿⣿⡿⣿⣿⣿⣿⣿⣿⣿⢳⣾⣿⣿⣿⣿⡇⢜⣿⣿⣇⢕⢕⢅⢕⢜⣿⣿⣿⣿⣿⣿⣿⣿⣿⣿⣿⣿⢌⢿⣧⢄⠀⠀⠀⠀⠘⣿⠀⠀⠀⠀⠀⠀⠀⠀⠀⠀⠀⠀</a:t>
            </a:r>
            <a:br/>
            <a:r>
              <a:t>⠀⠀⠀⠀⠀⠀⠀⠀⠀⠀⠀⣿⣿⣿⣿⣿⣿⣿⣿⣿⣿⣿⣿⣿⣿⣿⣿⣿⣿⣿⣿⢜⣿⣿⣿⣿⣿⣿⣕⣸⣿⣿⢕⢕⢕⢕⢕⢿⣿⣿⣿⣿⣿⣿⣿⣿⣿⣿⣿⣿⣽⣿⣇⢄⠀⠀⠀⠐⢹⠀⠀⠀⠀⠀⠀⠀⠀⠀⠀⠀⠀</a:t>
            </a:r>
            <a:br/>
            <a:r>
              <a:t>⠀⠀⠀⠀⠀⠀⠀⠀⠀⠀⠀⣿⣿⣿⣿⣿⣿⣿⣿⣿⣿⣿⣿⣿⣿⣿⣿⣿⣿⣿⣿⣿⣿⣿⣿⣿⣿⣿⣿⣿⣿⣿⡇⢕⢕⢕⢕⣼⣿⣿⣿⣿⣿⣿⣿⣿⣿⣿⣿⣿⣿⣿⣿⠅⠀⠀⠀⠀⢸⠀⠀⠀⠀⠀⠀⠀⠀⠀⠀⠀⠀</a:t>
            </a:r>
            <a:br/>
            <a:r>
              <a:t>⠀⠀⠀⠀⠀⠀⠀⠀⠀⠀⠀⣿⣿⣿⣿⣿⣿⣿⣿⣿⣿⣿⣿⣿⣿⣿⣿⣿⣿⣿⣿⣿⣿⣿⢿⢿⢟⢿⣿⣿⣿⣿⡇⢕⢕⢕⢕⢿⣿⣿⣿⣿⣿⣿⣿⣿⣿⣿⣿⣿⣿⣿⣿⢐⠀⠀⠀⠀⢸⠀⠀⠀⠀⠀⠀⠀⠀⠀⠀⠀⠀</a:t>
            </a:r>
            <a:br/>
            <a:r>
              <a:t>⠀⠀⠀⠀⠀⠀⠀⠀⠀⠀⠀⣿⣿⣻⣿⣿⣿⣿⣿⣿⣿⣿⣿⣿⣿⣿⣿⣿⣿⣿⣿⣿⣿⣯⣕⢕⢕⢱⣿⣿⣿⣿⣇⢕⢕⡕⢕⣿⣿⣿⣿⣿⣿⣿⣿⣿⣿⣿⣿⣿⣿⣿⡇⠄⠀⠀⠀⠀⢸⠀⠀⠀⠀⠀⠀⠀⠀⠀⠀⠀⠀</a:t>
            </a:r>
            <a:br/>
            <a:r>
              <a:t>⠀⠀⠀⠀⠀⠀⠀⠀⠀⠀⠀⣿⣿⣿⣿⣿⣿⣟⣾⣿⣿⣟⣿⣿⣿⣿⣿⣿⣿⣿⣿⣿⣿⣿⣿⡗⢕⢕⣿⣿⣿⣿⣿⣷⢕⢗⢗⢾⣿⣿⣿⣿⣿⣿⣿⣿⣿⣿⣿⡿⣿⣿⢏⠀⠀⠀⠀⠀⢸⠀⠀⠀⠀⠀⠀⠀⠀⠀⠀⠀⠀</a:t>
            </a:r>
            <a:br/>
            <a:r>
              <a:t>⠀⠀⠀⠀⠀⠀⠀⠀⠀⠀⠀⣿⣻⣿⣻⣿⣿⣿⣿⣿⣿⣿⣿⣿⣿⣽⣿⣿⣿⣿⣿⣿⣿⣿⣿⡇⢕⢕⣿⣿⣿⣿⣿⣿⣿⣽⡾⣿⣿⣿⣿⣿⣿⣿⣿⣿⣿⣿⣿⢕⣿⣿⢕⢔⢄⠀⠀⠀⢸⠀⠀⠀⠀⠀⠀⠀⠀⠀⠀⠀⠀</a:t>
            </a:r>
            <a:br/>
            <a:r>
              <a:t>⠀⠀⠀⠀⠀⠀⠀⠀⠀⠀⠀⣿⣿⣿⣿⣿⣿⣿⣿⣿⣿⣿⣿⣿⣿⣿⣿⣿⣿⣿⣿⣿⣿⣿⣿⡇⢕⢕⢸⣿⣿⣿⣿⣿⣿⣿⣿⣿⣿⣿⣿⣿⣿⣿⣿⣿⣿⣿⣿⣕⣿⣿⢕⢕⢅⢄⢕⢀⢸⠀⠀⠀⠀⠀⠀⠀⠀⠀⠀⠀⠀</a:t>
            </a:r>
            <a:br/>
            <a:r>
              <a:t>⠀⠀⠀⠀⠀⠀⠀⠀⠀⠀⠀⣿⣿⣿⣿⣿⣿⣿⣿⣿⣿⣿⣿⣿⣿⣿⣿⣿⣿⣿⣿⣿⣿⣿⣿⡇⢕⠀⠄⢸⣿⣿⣿⣿⣿⣿⣿⣿⣿⣿⣿⣿⣿⣿⣿⣿⣿⣿⣿⣿⣿⣿⡕⢕⢕⢕⢕⢕⢸⠀⠀⠀⠀⠀⠀⠀⠀⠀⠀⠀⠀</a:t>
            </a:r>
            <a:br/>
            <a:r>
              <a:t>⠀⠀⠀⠀⠀⠀⠀⠀⠀⠀⠀⣿⣿⣿⣿⣿⣿⣿⣿⣿⣿⣿⣿⣿⣿⣿⣿⣿⣿⣿⣿⣿⣿⣿⣿⣿⣿⡆⠑⠠⣿⣿⣿⣿⣿⣿⣿⣿⣿⣿⣿⣿⣿⣿⣿⣿⣿⣿⣿⣿⢿⢿⢕⢕⢕⢕⢕⢕⢸⠀⠀⠀⠀⠀⠀⠀⠀⠀⠀⠀⠀</a:t>
            </a:r>
            <a:br/>
            <a:r>
              <a:t>⠀⠀⠀⠀⠀⠀⠀⠀⠀⠀⠀⣿⣿⣿⣿⣿⣿⣿⣿⣿⣿⣿⣿⣿⣿⣿⣿⣿⣿⣿⣿⣿⣿⣿⡿⠿⠟⠁⠁⠀⢹⣿⣿⣿⣿⣿⣿⣿⣿⣿⣿⣿⣿⣿⣿⣿⣿⣿⣿⣵⣿⣿⣿⣿⡷⢗⠓⢷⢾⠀⠀⠀⠀⠀⠀⠀⠀⠀⠀⠀⠀</a:t>
            </a:r>
            <a:br/>
            <a:r>
              <a:t>⠀⠀⠀⠀⠀⠀⠀⠀⠀⠀⠀⣿⣿⣿⣿⣿⣿⣿⣿⣿⣿⣿⣿⣿⣿⣿⣿⣿⣿⣿⣿⣿⣿⣿⡇⠄⠀⠀⠀⠀⢸⣿⣿⡟⢟⣹⣿⣿⣿⣿⣿⣿⣿⣿⣿⣿⣿⡿⢿⣿⣟⣟⣟⡝⢝⢗⢗⢞⢟⠀⠀⠀⠀⠀⠀⠀⠀⠀⠀⠀⠀</a:t>
            </a:r>
            <a:br/>
            <a:r>
              <a:t>⠀⠀⠀⠀⠀⠀⠀⠀⠀⠀⠀⣿⣿⣿⣿⣿⣿⣿⣿⣿⣿⣿⣿⣿⣿⣿⣿⣿⣿⣿⣿⣿⣿⣿⡇⢐⠀⠀⠀⠀⢸⣿⣿⣿⣿⣿⣿⢿⢿⣿⣟⣻⣹⣽⣽⣧⣵⣵⣽⣽⣽⣽⣿⡿⢿⢿⢿⢿⣿⠀⠀⠀⠀⠀⠀⠀⠀⠀⠀⠀⠀</a:t>
            </a:r>
            <a:br/>
            <a:r>
              <a:t>⠀⠀⠀⠀⠀⠀⠀⠀⠀⠀⠀⣿⣿⣿⣿⣿⣿⣿⣿⣿⣿⣿⣿⣿⣿⣿⣿⣿⣿⣿⣿⣿⣿⣿⡇⠀⠀⠀⠀⠅⠕⣿⣿⢟⢝⢝⢝⢝⢟⡿⢏⢟⢝⢟⢻⢿⣿⣽⣝⡝⢝⡝⢝⢕⢜⢝⢝⢝⢝⠀⠀⠀⠀⠀⠀⠀⠀⠀⠀⠀⠀</a:t>
            </a:r>
            <a:br/>
            <a:r>
              <a:t>⠀⠀⠀⠀⠀⠀⠀⠀⠀⠀⠀⣿⣿⣿⣿⣿⣿⣿⣿⣿⣿⣿⣿⣿⣿⣿⣿⣿⣿⣿⣿⣿⣿⣿⡇⠀⠀⠀⠀⠀⠀⢻⣿⣕⣵⣵⣷⣵⣷⣷⣧⣼⣳⢯⢕⢕⢟⢱⢗⣧⣵⢜⢝⢝⢎⢝⢵⢕⢕⠀⠀⠀⠀⠀⠀⠀⠀⠀⠀⠀⠀</a:t>
            </a:r>
            <a:br/>
            <a:r>
              <a:t>⠀⠀⠀⠀⠀⠀⠀⠀⠀⠀⠀⣿⣿⣿⣿⡟⢟⢝⣟⢻⠝⠓⢟⢏⢝⢝⣾⣿⣿⣿⣿⣿⣿⡏⣿⢀⠀⠀⠀⢀⣴⣾⣿⣿⣿⣿⣿⣿⣿⣿⣿⣿⣇⣕⣕⣕⣱⣿⣿⣷⣷⣷⣵⣵⣵⣕⣗⣵⣧⠀⠀⠀⠀⠀⠀⠀⠀⠀⠀⠀⠀</a:t>
            </a:r>
            <a:br/>
            <a:r>
              <a:t>⠀⠀⠀⠀⠀⠀⠀⠀⠀⠀⠀⠛⠙⠙⠑⠑⠑⠁⠀⠐⠐⠐⠑⠑⠑⠑⠛⠛⠛⠛⠛⠛⠛⠃⠙⠃⠀⠀⠀⠀⠉⠘⠛⠛⠛⠛⠛⠛⠛⠛⠛⠛⠛⠛⠛⠛⠛⠛⠛⠛⠛⠛⠛⠛⠛⠛⠛⠛⠛⠀⠀⠀⠀⠀⠀⠀⠀⠀⠀⠀⠀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⠀⠀⠀⠀⠀⠀⠀⠀⠀⠀⠀⣷⣼⣷⣿⣿⣿⣾⣷⣿⣿⣿⣿⣿⣾⣿⣿⣿⣿⣿⣿⣿⣿⣿⣿⣿⣿⣿⣿⣿⣿⣿⣿⣿⣿⣿⣿⣿⣿⣿⣿⣿⣿⣿⣼⣿⣿⣿⣿⡿⢿⢿⢿⠿⠿⠷⠶⠖⠗⠀⠀⠀⠀⠀⠀⠀⠀⠀⠀⠀⠀</a:t>
            </a:r>
            <a:br/>
            <a:r>
              <a:t>⠀⠀⠀⠀⠀⠀⠀⠀⠀⠀⠀⢿⢿⢿⢟⢻⢟⢟⢟⠟⠻⠿⠿⠿⠟⠟⠟⠟⠟⠝⠝⠝⠝⠙⠙⠙⢙⢙⢙⢑⢑⠑⠑⠑⠉⠉⠁⠉⠉⠉⠁⠁⠁⠀⠀⠀⠀⠀⠀⠀⠀⠀⠀⠀⠀⠀⠀⠀⠀⠀⠀⠀⠀⠀⠀⠀⠀⠀⠀⠀⠀</a:t>
            </a:r>
            <a:br/>
            <a:r>
              <a:t>⠀⠀⠀⠀⠀⠀⠀⠀⠀⠀⠀⠀⠀⠀⠀⠀⠀⠀⠀⠀⠀⠀⠀⠀⠀⠀⠀⠀⠀⠀⠀⠀⠀⢀⢔⢕⢕⢕⢕⢕⢕⢕⢔⢔⠀⠀⠀⠀⠀⠀⠀⠀⠀⠀⠀⠀⠀⠀⠀⠀⠀⠀⠀⠀⢀⢀⢀⢔⢱⠀⠀⠀⠀⠀⠀⠀⠀⠀⠀⠀⠀</a:t>
            </a:r>
            <a:br/>
            <a:r>
              <a:t>⠀⠀⠀⠀⠀⠀⠀⠀⠀⠀⠀⠀⠄⠄⠄⠄⠄⠄⠄⠄⠄⢄⢄⢄⢄⢄⢄⢄⢄⢄⢄⢄⢔⢔⠀⢄⢔⣱⣵⣵⣷⣵⣵⡕⢔⠀⠐⠐⠀⠀⠀⠀⠀⠀⠁⠁⠁⠁⠁⠁⠀⠀⠀⠀⠀⢄⢕⢕⢕⠀⠀⠀⠀⠀⠀⠀⠀⠀⠀⠀⠀</a:t>
            </a:r>
            <a:br/>
            <a:r>
              <a:t>⠀⠀⠀⠀⠀⠀⠀⠀⠀⠀⠀⠀⢀⢁⢁⢁⢁⢁⢁⢁⢁⢁⢁⢁⢁⢅⢅⢅⢅⢅⢅⢅⢅⢕⢕⢕⢝⢿⣿⣿⣿⣿⣿⣿⢕⢄⢄⢄⢄⢄⢄⢄⢄⢄⢄⢄⢄⢔⢔⢔⢔⢔⢔⢔⢔⢇⢱⡷⢵⠀⠀⠀⠀⠀⠀⠀⠀⠀⠀⠀⠀</a:t>
            </a:r>
            <a:br/>
            <a:r>
              <a:t>⠀⠀⠀⠀⠀⠀⠀⠀⠀⠀⠀⠀⠀⠀⠀⠐⠐⠐⠐⠑⠑⠑⠑⠑⠑⠑⠑⠑⠑⠑⠑⠑⢕⢕⢕⢕⢕⢟⢿⣿⣿⣿⣿⣿⡇⠁⠁⠁⠁⠁⠁⠁⠁⠁⠁⠁⠁⠁⠁⠁⠁⠁⠁⠁⢅⢕⢕⢕⣕⠀⠀⠀⠀⠀⠀⠀⠀⠀⠀⠀⠀</a:t>
            </a:r>
            <a:br/>
            <a:r>
              <a:t>⠀⠀⠀⠀⠀⠀⠀⠀⠀⠀⠀⣄⣄⣔⣄⣔⣔⣔⣔⣔⣔⣔⡔⢔⢔⢔⢔⢔⢔⢔⢔⢔⢕⢕⢱⡕⢕⢕⣵⣱⣿⣯⣽⣿⡇⢔⢔⢔⢔⢔⢔⢔⢔⢔⢔⢔⣔⣕⣔⣔⣔⣕⣔⣕⣕⡕⢕⣿⡿⠀⠀⠀⠀⠀⠀⠀⠀⠀⠀⠀⠀</a:t>
            </a:r>
            <a:br/>
            <a:r>
              <a:t>⠀⠀⠀⠀⠀⠀⠀⠀⠀⠀⠀⣿⣿⣿⣿⣿⣿⣿⣿⣿⣿⣿⣿⣿⣿⣿⣿⣿⣿⣿⣿⣿⣿⣷⣵⢝⢿⢿⢟⢿⣿⣿⣿⣿⣿⣿⣿⣿⣿⣿⣿⣿⣿⣿⣿⣿⣿⣿⣿⣿⣿⣿⣿⣿⣿⣧⢕⢕⢕⠀⠀⠀⠀⠀⠀⠀⠀⠀⠀⠀⠀</a:t>
            </a:r>
            <a:br/>
            <a:r>
              <a:t>⠀⠀⠀⠀⠀⠀⠀⠀⠀⠀⠀⢜⢸⣿⣿⣿⣿⣿⣿⣿⣿⣿⣿⢝⠙⢹⢿⣿⣿⣿⣿⣿⣿⣿⣿⡇⢕⢕⢷⢧⣾⣿⣿⣿⣿⣿⣿⣿⣿⣿⣿⣿⣿⣿⣿⣿⣿⣿⣿⣿⣿⣿⣿⣿⣿⣿⣷⣵⣵⠀⠀⠀⠀⠀⠀⠀⠀⠀⠀⠀⠀</a:t>
            </a:r>
            <a:br/>
            <a:r>
              <a:t>⠀⠀⠀⠀⠀⠀⠀⠀⠀⠀⠀⢕⢺⣿⣿⣿⣿⣿⣿⣿⣿⣿⣿⢇⠔⢱⢿⣿⣿⣿⣿⣿⣿⣿⣿⡟⢕⢕⢕⢞⢿⣿⣿⣿⣿⣿⣿⣿⣿⣿⣿⣿⣿⣿⣿⣿⣿⣿⣿⣿⣿⣿⣿⣿⣿⣿⣿⣿⣿⠀⠀⠀⠀⠀⠀⠀⠀⠀⠀⠀⠀</a:t>
            </a:r>
            <a:br/>
            <a:r>
              <a:t>⠀⠀⠀⠀⠀⠀⠀⠀⠀⠀⠀⠕⢸⣿⣿⣿⣿⣿⣿⣿⣿⣿⣿⢕⠀⢕⢸⣿⣿⣿⣿⣿⣿⣿⣿⡕⢕⢕⢕⢕⢟⢿⢝⣿⣿⣿⣿⣿⣿⣿⣿⣿⣿⣿⣿⣿⣿⣿⣿⣿⣿⣿⣿⣿⣿⣿⣿⣿⣿⠀⠀⠀⠀⠀⠀⠀⠀⠀⠀⠀⠀</a:t>
            </a:r>
            <a:br/>
            <a:r>
              <a:t>⠀⠀⠀⠀⠀⠀⠀⠀⠀⠀⠀⠀⢕⣿⣿⣿⣿⣿⣿⣿⣿⣿⣿⡇⠀⢕⣾⣿⣿⣿⣿⣿⣿⣿⣿⣿⣵⣸⣗⢝⣿⣇⢕⢸⣿⣿⣿⣿⣿⡝⢹⣿⣿⣿⣿⣿⣿⣿⣿⣿⣿⣿⣿⣿⣿⣿⣿⣿⣿⠀⠀⠀⠀⠀⠀⠀⠀⠀⠀⠀⠀</a:t>
            </a:r>
            <a:br/>
            <a:r>
              <a:t>⠀⠀⠀⠀⠀⠀⠀⠀⠀⠀⠀⠀⢕⣿⣿⣿⣿⣿⣿⣿⣿⣿⣿⡇⢀⢕⣿⣿⣿⣿⣿⣿⣿⣿⡏⣿⣿⣿⣿⣿⡿⢏⢕⢕⣿⣿⣿⣿⣿⣿⡕⢻⣿⣿⣿⣿⣿⣿⣿⣿⣿⣿⣿⣿⣿⣿⣿⣿⣿⠀⠀⠀⠀⠀⠀⠀⠀⠀⠀⠀⠀</a:t>
            </a:r>
            <a:br/>
            <a:r>
              <a:t>⠀⠀⠀⠀⠀⠀⠀⠀⠀⠀⠀⠀⠁⣿⣿⣿⣿⣿⣿⣿⣿⣿⣿⡇⢕⢕⢸⣿⣿⣿⣿⣿⣿⣿⣿⣸⣿⣿⣿⣿⣿⣷⣧⣕⢹⣿⣿⣿⣿⣿⣿⡜⣿⣿⣿⣿⣿⣿⣿⣿⣿⣿⣿⣿⣿⣿⣿⣿⣿⠀⠀⠀⠀⠀⠀⠀⠀⠀⠀⠀⠀</a:t>
            </a:r>
            <a:br/>
            <a:r>
              <a:t>⠀⠀⠀⠀⠀⠀⠀⠀⠀⠀⠀⠀⠀⣿⣿⣿⣿⣿⣿⣿⣿⣿⣿⡇⢕⢕⢼⣿⣿⣿⣿⣿⣿⣿⣿⣇⢻⣿⣿⣿⣿⣿⣿⣿⣿⣿⣿⣿⣿⣿⣿⣿⣾⣿⣿⣿⣿⣿⣿⣿⣿⣿⣿⣿⣿⣿⣿⣿⣿⠀⠀⠀⠀⠀⠀⠀⠀⠀⠀⠀⠀</a:t>
            </a:r>
            <a:br/>
            <a:r>
              <a:t>⠀⠀⠀⠀⠀⠀⠀⠀⠀⠀⠀⠀⠀⣿⣿⣿⣿⣿⣿⣿⣿⣿⣿⡇⢕⢕⣼⣿⣿⣿⣿⣿⣿⣿⣿⣿⡇⢿⣿⣿⣿⣿⣿⣿⣿⣿⣿⣿⣿⣿⣿⣿⣿⣿⣿⣿⣿⣿⣿⣿⣿⣿⣿⣿⣿⣿⣿⣿⣿⠀⠀⠀⠀⠀⠀⠀⠀⠀⠀⠀⠀</a:t>
            </a:r>
            <a:br/>
            <a:r>
              <a:t>⠀⠀⠀⠀⠀⠀⠀⠀⠀⠀⠀⠀⢔⣿⣿⣿⣿⣿⣿⣿⣿⣿⣿⡇⢕⢕⢸⣿⣿⣿⣿⣿⣿⣿⣿⣿⣿⡜⢻⣿⣿⣿⣿⣿⣿⣿⣿⣿⣿⣿⣿⣿⣿⣿⣿⣿⣿⣿⣿⣿⣿⣿⣿⣿⣿⣿⣿⣿⣿⠀⠀⠀⠀⠀⠀⠀⠀⠀⠀⠀⠀</a:t>
            </a:r>
            <a:br/>
            <a:r>
              <a:t>⠀⠀⠀⠀⠀⠀⠀⠀⠀⠀⠀⣷⣷⣿⣿⣿⣿⣿⣿⣿⣿⣿⣿⣇⣕⣕⣸⣿⣿⣿⣿⣿⣿⣿⣿⣿⣿⣿⣕⢻⣿⣿⣿⣿⣿⣿⣿⣿⣿⣿⣿⣿⣿⣿⣿⣿⣿⣿⣿⣿⣿⣿⣿⣿⣿⣿⣿⣿⣿⠀⠀⠀⠀⠀⠀⠀⠀⠀⠀⠀⠀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⠀⠀⠀⠀⠀⠀⠀⠀⠀⠀⠀⣿⣿⣿⣿⣿⣿⣿⣿⣿⣿⣿⣿⣿⣿⣿⣿⣿⣿⣿⣿⣿⣿⣿⣿⣿⣿⣿⣿⣇⢝⢻⣝⣿⣿⣿⣿⣿⣿⣿⣿⣿⣿⣿⣿⣿⣿⣿⣿⣿⣿⣿⣿⣿⣿⣿⣿⣿⣿⠀⠀⠀⠀⠀⠀⠀⠀⠀⠀⠀⠀</a:t>
            </a:r>
            <a:br/>
            <a:r>
              <a:t>⠀⠀⠀⠀⠀⠀⠀⠀⠀⠀⠀⡿⣟⣻⣿⣿⣿⣿⣿⣿⣿⣿⣿⣿⣿⣿⣿⣿⣿⣿⣿⣿⣿⣿⣿⣿⣿⣿⣿⣿⣧⡕⢻⣿⣿⣿⣿⣿⣿⣿⣿⣿⣿⣿⡿⣿⣿⣿⣿⣿⣿⣿⣿⣿⣿⣿⣿⣿⣿⠀⠀⠀⠀⠀⠀⠀⠀⠀⠀⠀⠀</a:t>
            </a:r>
            <a:br/>
            <a:r>
              <a:t>⠀⠀⠀⠀⠀⠀⠀⠀⠀⠀⠀⢹⣿⢕⣝⢟⢿⢿⢿⢿⢿⣿⣯⣿⡟⣻⣿⣿⣿⣿⣿⣿⣿⣿⣿⣿⣿⣿⣿⣿⣿⣿⡕⢜⢟⢿⣿⣿⣿⣿⣿⣿⢟⢏⢕⢜⢻⣿⣿⣿⣿⣿⣿⣿⣿⣿⣿⣿⣿⠀⠀⠀⠀⠀⠀⠀⠀⠀⠀⠀⠀</a:t>
            </a:r>
            <a:br/>
            <a:r>
              <a:t>⠀⠀⠀⠀⠀⠀⠀⠀⠀⠀⠀⣿⣿⣟⢽⢇⢕⢕⢕⢕⢕⢕⣱⣹⡕⣿⣿⣿⣽⣽⢟⢟⣻⣿⢿⣿⣿⣿⣿⣿⢇⠕⠕⠱⢄⢜⠗⠝⠟⠛⠑⠑⢕⢕⢕⢕⢕⢿⣿⣿⣿⣿⣿⣿⣿⣿⣿⣿⣿⠀⠀⠀⠀⠀⠀⠀⠀⠀⠀⠀⠀</a:t>
            </a:r>
            <a:br/>
            <a:r>
              <a:t>⠀⠀⠀⠀⠀⠀⠀⠀⠀⠀⠀⠙⠋⠑⠑⠑⠑⠑⠑⠑⠑⠃⠙⠘⠛⠛⠛⠛⠛⠛⠓⠚⠋⠑⠑⠙⠛⠛⠛⠛⠀⠀⠀⠀⠀⠑⠀⠀⠀⠀⠀⠀⠑⠑⠑⠑⠑⠛⠛⠛⠛⠛⠛⠛⠛⠛⠛⠛⠛⠀⠀⠀⠀⠀⠀⠀⠀⠀⠀⠀⠀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⠀⠀⠀⠀⠀⠀⠀⠀⠀⠀⠀⣱⣷⣼⣷⣾⣷⣷⣾⣿⣿⣷⣿⣾⣿⣾⣿⣿⣿⣿⣿⣿⣿⣿⣿⣿⣿⣿⣿⣿⣿⣿⣿⣿⣿⣿⣿⣿⣿⣿⣿⣿⣿⣿⣿⣼⣿⣿⣿⣿⢿⢿⢿⠿⠿⠿⠷⠗⠗⠀⠀⠀⠀⠀⠀⠀⠀⠀⠀⠀⠀</a:t>
            </a:r>
            <a:br/>
            <a:r>
              <a:t>⠀⠀⠀⠀⠀⠀⠀⠀⠀⠀⠀⢿⣿⣿⡿⡟⢿⢟⢟⢟⢻⠟⠿⠻⠻⠟⠟⠟⠻⠟⠏⠝⠝⠝⠙⢙⢙⢙⢙⠙⠑⠑⠑⠑⠑⠁⠉⠉⠉⠉⠉⠁⠁⠀⠀⠀⠀⠀⠀⠀⠀⠀⠀⠀⠀⠀⠀⠀⠀⠀⠀⠀⠀⠀⠀⠀⠀⠀⠀⠀⠀</a:t>
            </a:r>
            <a:br/>
            <a:r>
              <a:t>⠀⠀⠀⠀⠀⠀⠀⠀⠀⠀⠀⠀⠀⠀⠀⠀⠀⠀⠀⠀⠀⠀⠀⠀⠀⠀⠀⠀⠀⠀⠀⠀⠀⢔⢕⢕⢕⢕⢕⢕⢕⢔⢀⠀⠀⠀⠀⠀⠀⠀⠀⠀⠀⠀⠀⠀⠀⠀⠀⠀⠀⠀⠀⠀⢀⢀⢀⢀⢀⠀⠀⠀⠀⠀⠀⠀⠀⠀⠀⠀⠀</a:t>
            </a:r>
            <a:br/>
            <a:r>
              <a:t>⠀⠀⠀⠀⠀⠀⠀⠀⠀⠀⠀⠀⠄⠄⠄⠄⠄⠄⠄⠄⠄⠄⢄⢄⢄⢄⢄⢄⢄⢄⢄⢄⢅⠁⢁⢁⢕⢕⣕⣕⡕⢕⢕⢔⠐⠐⠐⠐⠐⠀⠀⠀⠀⠁⠁⠁⠁⠁⠁⠁⠀⠀⠀⠀⠀⠀⠀⠀⠀⠀⠀⠀⠀⠀⠀⠀⠀⠀⠀⠀⠀</a:t>
            </a:r>
            <a:br/>
            <a:r>
              <a:t>⠀⠀⠀⠀⠀⠀⠀⠀⠀⠀⠀⠀⢀⢁⢁⢁⢁⢁⢁⢁⢀⢁⢁⢁⢁⢁⢁⢁⢅⢅⢅⢅⢕⢕⢕⢻⣿⣿⣿⣿⣿⣿⣷⢕⢄⢄⢄⢄⢄⢄⢄⢄⢄⢄⢄⢄⢔⢔⢔⢔⢔⢔⢔⢔⢔⢔⢔⢔⢔⠀⠀⠀⠀⠀⠀⠀⠀⠀⠀⠀⠀</a:t>
            </a:r>
            <a:br/>
            <a:r>
              <a:t>⠀⠀⠀⠀⠀⠀⠀⠀⠀⠀⠀⠀⠀⠀⠀⠐⠀⠐⠐⠐⠑⠑⠑⠑⠑⠑⠑⠑⠑⠑⠑⢕⢕⢕⢸⢵⢿⣿⣿⣿⣿⣿⣿⢕⠁⠁⠁⠁⠁⠁⠁⠁⠁⠁⠁⠁⠁⠁⠁⠁⠁⠁⠁⠀⢀⣠⣴⢖⢕⠀⠀⠀⠀⠀⠀⠀⠀⠀⠀⠀⠀</a:t>
            </a:r>
            <a:br/>
            <a:r>
              <a:t>⠀⠀⠀⠀⠀⠀⠀⠀⠀⠀⠀⣄⣄⣔⣔⣔⣔⣔⣔⣔⣔⣔⣔⣔⣔⣔⢔⢔⢔⢔⢔⣕⢕⣽⣕⢕⢕⢜⢻⣿⣟⣿⣿⢕⢔⢔⢔⢔⢔⢔⢔⢔⢔⢔⡔⢔⣔⣕⣕⣕⣔⣕⣱⣵⣿⣿⡗⢕⢕⠀⠀⠀⠀⠀⠀⠀⠀⠀⠀⠀⠀</a:t>
            </a:r>
            <a:br/>
            <a:r>
              <a:t>⠀⠀⠀⠀⠀⠀⠀⠀⠀⠀⠀⣿⣿⣿⣿⣿⣿⣿⣿⣿⣿⣿⣿⣿⣿⣿⣿⣿⣿⣿⣿⣿⣧⣿⢷⣷⡿⣿⣿⣿⣿⣿⣿⣿⣿⣿⣿⣿⣿⣿⣿⣿⣿⣿⣿⣿⣿⣿⣿⣿⣿⣿⣿⣿⣿⣿⣿⣧⣕⠀⠀⠀⠀⠀⠀⠀⠀⠀⠀⠀⠀</a:t>
            </a:r>
            <a:br/>
            <a:r>
              <a:t>⠀⠀⠀⠀⠀⠀⠀⠀⠀⠀⠀⠕⢸⣿⣿⣿⣿⣿⣿⣿⣿⣿⣿⢕⢑⢹⣿⣿⣿⣿⣿⣿⣿⣧⢕⢱⣵⣝⣻⣿⣿⣿⣿⣿⣿⣿⣿⣿⣿⣿⣿⣿⣿⣿⣿⣿⣿⣿⣿⣿⣿⣿⣿⣿⣿⣿⣿⣿⣿⠀⠀⠀⠀⠀⠀⠀⠀⠀⠀⠀⠀</a:t>
            </a:r>
            <a:br/>
            <a:r>
              <a:t>⠀⠀⠀⠀⠀⠀⠀⠀⠀⠀⠀⢕⢺⣿⣿⣿⣿⣿⣿⣿⣿⣿⣿⢕⠕⢷⢿⣿⣿⣿⣿⣿⣿⡟⢕⢕⢕⣼⣿⣿⡿⢻⣿⣿⣿⣿⣿⣿⣿⣿⣿⣿⣿⣿⣿⣿⣿⣿⣿⣿⣿⣿⣿⣿⣿⣿⣿⣿⣿⠀⠀⠀⠀⠀⠀⠀⠀⠀⠀⠀⠀</a:t>
            </a:r>
            <a:br/>
            <a:r>
              <a:t>⠀⠀⠀⠀⠀⠀⠀⠀⠀⠀⠀⠑⢕⣿⣿⣿⣿⣿⣿⣿⣿⣿⣿⢕⠀⢕⢸⣿⣿⣿⣿⣿⣿⣇⢕⢕⢕⢱⡷⣿⢇⢸⣿⣿⣿⣿⢟⢿⣿⣿⣿⣿⣿⣿⣿⣿⣿⣿⣿⣿⣿⣿⣿⣿⣿⣿⣿⣿⣿⠀⠀⠀⠀⠀⠀⠀⠀⠀⠀⠀⠀</a:t>
            </a:r>
            <a:br/>
            <a:r>
              <a:t>⠀⠀⠀⠀⠀⠀⠀⠀⠀⠀⠀⠀⠀⣿⣿⣿⣿⣿⣿⣿⣿⣿⣿⢕⠀⢕⣿⣿⣿⣿⣿⣿⡟⣿⣧⣵⣕⣜⢻⡇⢕⢸⣿⣿⣿⣿⣷⣕⢹⣿⣿⣿⣿⣿⣿⣿⣿⣿⣿⣿⣿⣿⣿⣿⣿⣿⣿⣿⣿⠀⠀⠀⠀⠀⠀⠀⠀⠀⠀⠀⠀</a:t>
            </a:r>
            <a:br/>
            <a:r>
              <a:t>⠀⠀⠀⠀⠀⠀⠀⠀⠀⠀⠀⠀⠀⣿⣿⣿⣿⣿⣿⣿⣿⣿⣿⡇⢀⢕⢿⣿⣿⣿⣿⣿⣿⢻⣿⣿⣿⣿⣯⣕⢕⠕⣿⣿⣿⣿⣿⣿⣧⢻⣿⣿⣿⣿⣿⣿⣿⣿⣿⣿⣿⣿⣿⣿⣿⣿⣿⣿⣿⠀⠀⠀⠀⠀⠀⠀⠀⠀⠀⠀⠀</a:t>
            </a:r>
            <a:br/>
            <a:r>
              <a:t>⠀⠀⠀⠀⠀⠀⠀⠀⠀⠀⠀⠀⠀⣿⣿⣿⣿⣿⣿⣿⣿⣿⣿⡇⢕⢕⣾⣿⣿⣿⣿⣿⣿⣞⣿⣿⣿⣿⣿⣿⣷⣧⣿⣿⣿⣿⣿⣿⣿⣷⣿⣿⣿⣿⣿⣿⣿⣿⣿⣿⣿⣿⣿⣿⣿⣿⣿⣿⣿⠀⠀⠀⠀⠀⠀⠀⠀⠀⠀⠀⠀</a:t>
            </a:r>
            <a:br/>
            <a:r>
              <a:t>⠀⠀⠀⠀⠀⠀⠀⠀⠀⠀⠀⠀⠀⣿⣿⣿⣿⣿⣿⣿⣿⣿⣿⡇⢕⢕⣿⣿⣿⣿⣿⣿⣿⣿⣻⣿⣿⣿⣿⣿⣿⣿⣿⣿⣿⣿⣿⣿⣿⣿⣿⣿⣿⣿⣿⣿⣿⣿⣿⣿⣿⣿⣿⣿⣿⣿⣿⣿⣿⠀⠀⠀⠀⠀⠀⠀⠀⠀⠀⠀⠀</a:t>
            </a:r>
            <a:br/>
            <a:r>
              <a:t>⠀⠀⠀⠀⠀⠀⠀⠀⠀⠀⠀⠀⠀⣿⣿⣿⣿⣿⣿⣿⣿⣿⣿⡇⢕⢕⣿⣿⣿⣿⣿⣿⣿⣿⣧⢻⣿⣿⣿⣿⣿⣿⣿⣿⣿⣿⣿⣿⣿⣿⣿⣿⣿⣿⣿⣿⣿⣿⣿⣿⣿⣿⣿⣿⣿⣿⣿⣿⣿⠀⠀⠀⠀⠀⠀⠀⠀⠀⠀⠀⠀</a:t>
            </a:r>
            <a:br/>
            <a:r>
              <a:t>⠀⠀⠀⠀⠀⠀⠀⠀⠀⠀⠀⠀⢀⣿⣿⣿⣿⣿⣿⣿⣿⣿⣿⡇⢕⢕⣿⣿⣿⣿⣿⣿⣿⣿⣿⣧⢝⣿⣿⣿⣿⣿⣿⣿⣿⣿⣿⣿⣿⣿⣿⣿⣿⣿⣿⣿⣿⣿⣿⣿⣿⣿⣿⣿⣿⣿⣿⣿⣿⠀⠀⠀⠀⠀⠀⠀⠀⠀⠀⠀⠀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⠀⠀⠀⠀⠀⠀⠀⠀⠀⠀⠀⣿⣿⣿⣿⣿⣿⣿⣿⣿⣿⣿⣿⣧⣕⣵⣼⣿⣿⣿⣿⣿⣿⣿⣿⣿⣷⡜⣿⣿⣿⣿⣿⣿⣿⣿⣿⣿⣿⣿⣿⣿⣿⣿⣿⣿⣿⣿⣿⣿⣿⣿⣿⣿⣿⣿⣿⣿⣿⠀⠀⠀⠀⠀⠀⠀⠀⠀⠀⠀⠀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⠀⠀⠀⠀⠀⠀⠀⠀⠀⠀⠀⣿⣿⣿⣿⣿⣿⣿⣿⣿⣿⣿⣿⣿⣿⣿⣿⣿⣿⣿⣿⣿⣿⣿⣿⣿⣿⣿⣜⢝⣿⣿⣿⣿⣿⣿⣿⣿⣿⣿⣿⣿⣿⣿⣿⣿⣿⣿⣿⣿⣿⣿⣿⣿⣿⣿⣿⣿⣿⠀⠀⠀⠀⠀⠀⠀⠀⠀⠀⠀⠀</a:t>
            </a:r>
            <a:br/>
            <a:r>
              <a:t>⠀⠀⠀⠀⠀⠀⠀⠀⠀⠀⠀⣿⣿⣹⣿⣿⣿⣿⣿⣿⣿⣿⣿⣿⣿⣿⣿⣿⣿⣿⣿⣿⣿⣿⣿⣿⣿⣿⣿⣧⡜⢹⣿⣿⣿⣿⣿⣿⣿⣿⣿⣿⣿⣿⣿⣿⣿⣿⣿⣿⣿⣿⣿⣿⣿⣿⣿⣿⣿⠀⠀⠀⠀⠀⠀⠀⠀⠀⠀⠀⠀</a:t>
            </a:r>
            <a:br/>
            <a:r>
              <a:t>⠀⠀⠀⠀⠀⠀⠀⠀⠀⠀⠀⢹⣿⣕⣜⡟⢟⢟⢟⢿⢿⢿⡯⣿⢏⣿⣿⣿⣿⣿⣿⣿⣿⣿⣿⣿⣿⣿⣿⣿⣷⣧⢝⢿⣿⣿⣿⣿⣿⣿⣿⣿⡿⢟⢜⢝⢿⣿⣿⣿⣿⣿⣿⣿⣿⣿⣿⣿⣿⠀⠀⠀⠀⠀⠀⠀⠀⠀⠀⠀⠀</a:t>
            </a:r>
            <a:br/>
            <a:r>
              <a:t>⠀⠀⠀⠀⠀⠀⠀⠀⠀⠀⠀⣿⣿⣯⢝⢏⢕⢕⢕⢕⢕⢕⣵⢸⣕⣿⣿⣿⣽⣝⣻⣿⣿⡿⢿⣿⣿⣿⣿⣿⣿⣿⢗⣕⢝⢾⣿⣿⣿⣿⡿⠏⢕⢕⢕⢕⢜⣿⣿⣿⣿⣿⣿⣿⣿⣿⣿⣿⣿⠀⠀⠀⠀⠀⠀⠀⠀⠀⠀⠀⠀</a:t>
            </a:r>
            <a:br/>
            <a:r>
              <a:t>⠀⠀⠀⠀⠀⠀⠀⠀⠀⠀⠀⠘⠋⠑⠑⠑⠑⠑⠑⠑⠑⠓⠙⠙⠛⠛⠛⠛⠛⠛⠛⠛⠙⠑⠑⠙⠙⠛⠛⠛⠃⠘⠑⠙⠑⠑⠙⠙⠙⠑⠑⠀⠑⠑⠑⠑⠘⠛⠛⠛⠛⠛⠛⠛⠛⠛⠛⠛⠛⠀⠀⠀⠀⠀⠀⠀⠀⠀⠀⠀⠀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⠀⠀⠀⠀⠀⠀⠀⠀⠀⠀⠀⣸⣕⣷⣵⣷⣾⣷⣿⣾⣷⣿⣷⣿⣾⣿⣾⣿⣿⣿⣿⣿⣿⣿⣿⣿⣿⣿⣿⣿⣿⣿⣿⣿⣿⣿⣿⣿⣿⣿⣿⣿⣿⣿⣿⣿⣼⣿⣿⡿⢿⢿⠿⠿⠿⠿⠿⠗⠗⠀⠀⠀⠀⠀⠀⠀⠀⠀⠀⠀⠀</a:t>
            </a:r>
            <a:br/>
            <a:r>
              <a:t>⠀⠀⠀⠀⠀⠀⠀⠀⠀⠀⠀⢿⢿⣿⣿⣿⣿⣿⡿⢿⢿⢿⢟⢿⠟⠻⠟⠟⠟⠟⠟⠏⠝⠝⠝⠝⠙⠙⠙⠙⠙⠑⠑⠑⠑⠈⠉⠉⠁⠉⠉⠁⠁⠁⠀⠀⠀⠀⠀⠀⠀⠀⠀⠀⠀⠀⠀⠀⠀⠀⠀⠀⠀⠀⠀⠀⠀⠀⠀⠀⠀</a:t>
            </a:r>
            <a:br/>
            <a:r>
              <a:t>⠀⠀⠀⠀⠀⠀⠀⠀⠀⠀⠀⠀⠀⠀⠀⠀⠀⠀⠀⠀⠀⠀⠀⠀⠀⠀⠀⠀⠀⠀⠀⠀⢀⢔⢔⢔⢕⢔⢔⢄⢀⠀⠀⠀⠀⠀⠀⠀⠀⠀⠀⠀⠀⠀⠀⠀⠀⠀⠀⠀⠀⠀⠀⢀⠀⢀⢀⢀⢀⠀⠀⠀⠀⠀⠀⠀⠀⠀⠀⠀⠀</a:t>
            </a:r>
            <a:br/>
            <a:r>
              <a:t>⠀⠀⠀⠀⠀⠀⠀⠀⠀⠀⠀⠀⠀⠀⠀⠀⠀⠄⠄⠄⠄⠄⠄⢄⢄⢄⢄⢄⢄⢄⢄⢄⢑⠑⢑⢕⢕⢕⢕⢜⢕⢕⢔⠐⠐⠐⠐⠐⠐⠐⠀⠁⠀⠀⠀⠀⠁⠁⠁⠁⠁⠀⠀⠀⠀⠀⠀⠀⠀⠀⠀⠀⠀⠀⠀⠀⠀⠀⠀⠀⠀</a:t>
            </a:r>
            <a:br/>
            <a:r>
              <a:t>⠀⠀⠀⠀⠀⠀⠀⠀⠀⠀⠀⠀⢁⢁⢁⢁⢁⢁⢁⢁⢁⢁⢁⢁⢁⢁⢁⢁⢁⢁⢅⢅⢕⢕⣷⣷⣷⣾⣿⣷⣧⡕⢕⢄⢄⢄⢄⢄⢄⢄⢄⢄⢄⢄⢄⢄⢄⢔⢔⢔⢔⢔⢔⢔⢔⢔⢔⢔⢔⠀⠀⠀⠀⠀⠀⠀⠀⠀⠀⠀⠀</a:t>
            </a:r>
            <a:br/>
            <a:r>
              <a:t>⠀⠀⠀⠀⠀⠀⠀⠀⠀⠀⠀⠀⠐⠐⠐⠐⠐⠐⠐⠐⠑⠑⠑⠑⠑⠑⠑⠑⠑⠑⢕⢕⢕⡇⣸⣿⣿⣿⣿⣿⣿⡟⢁⠁⠁⠁⠁⠁⠁⠁⠁⠁⠁⠁⠁⠁⠁⠁⠁⠁⠁⠁⠁⠁⣡⣴⣶⣶⡔⠀⠀⠀⠀⠀⠀⠀⠀⠀⠀⠀⠀</a:t>
            </a:r>
            <a:br/>
            <a:r>
              <a:t>⠀⠀⠀⠀⠀⠀⠀⠀⠀⠀⠀⣄⣄⣔⣔⣄⣔⣔⣔⣔⣔⣔⣔⣔⡔⢔⢔⢔⢔⢔⢕⢱⣷⢇⢕⢕⢝⣿⣿⣿⣿⣿⢕⢔⢔⢔⢔⢔⢔⢔⢔⢔⢔⢔⢔⢔⢔⣔⣕⣵⣵⣴⣵⣾⣿⣿⡏⢕⢕⠀⠀⠀⠀⠀⠀⠀⠀⠀⠀⠀⠀</a:t>
            </a:r>
            <a:br/>
            <a:r>
              <a:t>⠀⠀⠀⠀⠀⠀⠀⠀⠀⠀⠀⣿⣿⣿⣿⣿⣿⣿⣿⣿⣿⣿⣿⣿⣿⣿⣿⣿⣿⣿⣿⣵⣿⣿⣽⣿⣿⣿⣿⣾⣿⣿⣿⣿⣿⣿⣿⣿⣿⣿⣿⣿⣿⣿⣿⣿⣿⣿⣿⣿⣿⣿⣿⣿⣿⣿⣿⣕⣕⠀⠀⠀⠀⠀⠀⠀⠀⠀⠀⠀⠀</a:t>
            </a:r>
            <a:br/>
            <a:r>
              <a:t>⠀⠀⠀⠀⠀⠀⠀⠀⠀⠀⠀⢑⢕⣿⣿⣿⣿⣿⣿⣿⣿⣿⣿⢕⢕⢹⣿⣿⣿⣿⣿⣿⡇⢜⣱⣜⢻⣿⣿⣿⣿⣿⣿⣿⣿⣿⣿⣿⣿⣿⣿⣿⣿⣿⣿⣿⣿⣿⣿⣿⣿⣿⣿⣿⣿⣿⣿⣿⣿⠀⠀⠀⠀⠀⠀⠀⠀⠀⠀⠀⠀</a:t>
            </a:r>
            <a:br/>
            <a:r>
              <a:t>⠀⠀⠀⠀⠀⠀⠀⠀⠀⠀⠀⠕⢕⣿⣿⣿⣿⣿⣿⣿⣿⣿⣿⢕⢕⢗⣿⣿⣿⣿⣿⣿⣷⢕⢕⣝⣽⣿⣿⣿⢿⣿⣿⣿⣿⣿⣿⣿⣿⣿⣿⣿⣿⣿⣿⣿⣿⣿⣿⣿⣿⣿⣿⣿⣿⣿⣿⣿⣿⠀⠀⠀⠀⠀⠀⠀⠀⠀⠀⠀⠀</a:t>
            </a:r>
            <a:br/>
            <a:r>
              <a:t>⠀⠀⠀⠀⠀⠀⠀⠀⠀⠀⠀⠑⠕⣿⣿⣿⣿⣿⣿⣿⣿⣿⣿⢕⠑⢕⣿⣿⣿⣿⣿⣿⡕⢕⢕⢜⣽⣽⣿⡇⣾⣿⣯⣝⢻⣿⣿⣿⣿⣿⣿⣿⣿⣿⣿⣿⣿⣿⣿⣿⣿⣿⣿⣿⣿⣿⣿⣿⣿⠀⠀⠀⠀⠀⠀⠀⠀⠀⠀⠀⠀</a:t>
            </a:r>
            <a:br/>
            <a:r>
              <a:t>⠀⠀⠀⠀⠀⠀⠀⠀⠀⠀⠀⠀⠀⣿⣿⣿⣿⣿⣿⣿⣿⣿⣿⢕⠀⢕⣿⣿⣿⣿⣿⣿⣷⣕⣕⣕⢺⣷⡏⢕⢻⣿⣿⣿⣷⣼⢝⣿⣿⣿⣿⣿⣿⣿⣿⣿⣿⣿⣿⣿⣿⣿⣿⣿⣿⣿⣿⣿⣿⠀⠀⠀⠀⠀⠀⠀⠀⠀⠀⠀⠀</a:t>
            </a:r>
            <a:br/>
            <a:r>
              <a:t>⠀⠀⠀⠀⠀⠀⠀⠀⠀⠀⠀⠀⠀⣿⣿⣿⣿⣿⣿⣿⣿⣿⣿⢕⠅⢕⣿⣿⣿⣿⣿⡟⣿⣿⣿⣿⣿⣿⢟⢕⢸⣿⣿⣿⣿⣿⣷⡜⢿⣿⣿⣿⣿⣿⣿⣿⣿⣿⣿⣿⣿⣿⣿⣿⣿⣿⣿⣿⣿⠀⠀⠀⠀⠀⠀⠀⠀⠀⠀⠀⠀</a:t>
            </a:r>
            <a:br/>
            <a:r>
              <a:t>⠀⠀⠀⠀⠀⠀⠀⠀⠀⠀⠀⠀⠀⣿⣿⣿⣿⣿⣿⣿⣿⣿⣿⡕⢕⢕⣿⣿⣿⣿⣿⣷⣻⣿⣿⣿⣿⣿⣷⣧⣵⣿⣿⣿⣿⣿⣿⣿⣾⣿⣿⣿⣿⣿⣿⣿⣿⣿⣿⣿⣿⣿⣿⣿⣿⣿⣿⣿⣿⠀⠀⠀⠀⠀⠀⠀⠀⠀⠀⠀⠀</a:t>
            </a:r>
            <a:br/>
            <a:r>
              <a:t>⠀⠀⠀⠀⠀⠀⠀⠀⠀⠀⠀⠀⠀⢸⣿⣿⣿⣿⣿⣿⣿⣿⣿⡇⢕⢕⣿⣿⣿⣿⣿⣿⣯⣿⣿⣿⣿⣿⣿⣿⣿⣿⣿⣿⣿⣿⣿⣿⣿⣿⣿⣿⣿⣿⣿⣿⣿⣿⣿⣿⣿⣿⣿⣿⣿⣿⣿⣿⣿⠀⠀⠀⠀⠀⠀⠀⠀⠀⠀⠀⠀</a:t>
            </a:r>
            <a:br/>
            <a:r>
              <a:t>⠀⠀⠀⠀⠀⠀⠀⠀⠀⠀⠀⠀⠀⢸⣿⣿⣿⣿⣿⣿⣿⣿⣿⡇⢕⢕⣿⣿⣿⣿⣿⣿⣿⣟⣿⣿⣿⣿⣿⣿⣿⣿⣿⣿⣿⣿⣿⣿⣿⣿⣿⣿⣿⣿⣿⣿⣿⣿⣿⣿⣿⣿⣿⣿⣿⣿⣿⣿⣿⠀⠀⠀⠀⠀⠀⠀⠀⠀⠀⠀⠀</a:t>
            </a:r>
            <a:br/>
            <a:r>
              <a:t>⠀⠀⠀⠀⠀⠀⠀⠀⠀⠀⠀⢀⢄⣸⣿⣿⣿⣿⣿⣿⣿⣿⣿⡇⢕⢕⣿⣿⣿⣿⣿⣿⣿⣿⡎⢿⣿⣿⣿⣿⣿⣿⣿⣿⣿⣿⣿⣿⣿⣿⣿⣿⣿⣿⣿⣿⣿⣿⣿⣿⣿⣿⣿⣿⣿⣿⣿⣿⣿⠀⠀⠀⠀⠀⠀⠀⠀⠀⠀⠀⠀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⠀⠀⠀⠀⠀⠀⠀⠀⠀⠀⠀⣿⣿⣿⣿⣿⣿⣿⣿⣿⣿⣿⣿⣧⣵⣵⣽⣿⣯⣿⣿⣿⣿⣿⣿⣎⢻⣿⣿⣿⣿⣿⣿⣿⣿⣿⣿⣿⣿⣿⣿⣿⣿⣿⣿⣿⣿⣿⣿⣿⣿⣿⣿⣿⣿⣿⣿⣿⣿⠀⠀⠀⠀⠀⠀⠀⠀⠀⠀⠀⠀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⠀⠀⠀⠀⠀⠀⠀⠀⠀⠀⠀⣿⣿⣿⣿⣿⣿⣿⣿⣿⣿⣿⣿⣿⣿⣿⣿⣿⣿⣿⣿⣿⣿⣿⣿⣿⣇⢝⢻⣿⣿⣿⣿⣿⣿⣿⣿⣿⣿⣿⣿⣿⣿⣿⣿⣿⣿⣿⣿⣿⣿⣿⣿⣿⣿⣿⣿⣿⣿⠀⠀⠀⠀⠀⠀⠀⠀⠀⠀⠀⠀</a:t>
            </a:r>
            <a:br/>
            <a:r>
              <a:t>⠀⠀⠀⠀⠀⠀⠀⠀⠀⠀⠀⣿⣻⣽⣿⣿⣿⣿⣿⣿⣿⣿⣿⣧⣿⣿⣿⣿⣿⣿⣿⣿⣿⣿⣿⣿⣿⣷⣕⢝⣿⣿⣿⣿⣿⣿⣿⣿⣿⣿⣿⣿⣿⣿⣿⣿⣿⣿⣿⣿⣿⣿⣿⣿⣿⣿⣿⣿⣿⠀⠀⠀⠀⠀⠀⠀⠀⠀⠀⠀⠀</a:t>
            </a:r>
            <a:br/>
            <a:r>
              <a:t>⠀⠀⠀⠀⠀⠀⠀⠀⠀⠀⠀⣱⣿⣕⣼⣝⢟⢟⢟⢟⢻⢿⡷⣿⢝⣿⣿⢿⣿⣿⣿⣿⣿⣿⣿⣿⣿⣿⣿⣇⡜⢿⣿⣿⣿⣿⣿⣿⣿⣿⣿⣿⡟⢕⢝⢻⣿⣿⣿⣿⣿⣿⣿⣿⣿⣿⣿⣿⣿⠀⠀⠀⠀⠀⠀⠀⠀⠀⠀⠀⠀</a:t>
            </a:r>
            <a:br/>
            <a:r>
              <a:t>⠀⠀⠀⠀⠀⠀⠀⠀⠀⠀⠀⣿⣿⡯⢗⢏⢕⢕⢕⢕⢕⢕⣼⢸⣕⣿⣿⣿⣽⣿⣿⣿⣿⡿⢟⣿⣿⣿⣿⣿⣿⣧⢜⢿⣿⣿⣿⣿⣿⣿⢟⢕⢕⢕⢕⢕⣹⣿⣿⣿⣿⣿⣿⣿⣿⣿⣿⣿⣿⠀⠀⠀⠀⠀⠀⠀⠀⠀⠀⠀⠀</a:t>
            </a:r>
            <a:br/>
            <a:r>
              <a:t>⠀⠀⠀⠀⠀⠀⠀⠀⠀⠀⠀⠑⠛⠑⠑⠑⠑⠑⠑⠑⠑⠓⠊⠛⠛⠛⠛⠛⠛⠛⠛⠛⠑⠑⠑⠙⠛⠛⠛⠛⠛⠃⠑⠑⠙⠛⠛⠛⠋⠑⠀⠑⠑⠑⠑⠑⠛⠛⠛⠛⠛⠛⠛⠛⠛⠛⠛⠛⠛⠀⠀⠀⠀⠀⠀⠀⠀⠀⠀⠀⠀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⠀⠀⠀⠀⠀⠀⠀⠀⠀⠀⠀⣱⣾⣕⣯⣱⣧⣾⣷⣿⣼⣷⣿⣷⣿⣾⣷⣿⣿⣿⣾⣿⣿⣿⣿⣿⣿⣿⣿⣿⣿⣿⣿⣿⣿⣿⣿⣿⣿⣿⣿⣿⣿⣿⣿⣿⣧⣼⣿⣿⡻⢿⢿⢿⠿⠿⠿⠿⠳⠀⠀⠀⠀⠀⠀⠀⠀⠀⠀⠀⠀</a:t>
            </a:r>
            <a:br/>
            <a:r>
              <a:t>⠀⠀⠀⠀⠀⠀⠀⠀⠀⠀⠀⢿⢿⢿⢿⢿⣿⡿⣿⣿⣿⣿⣿⣿⢿⢿⢟⢟⠟⠟⠟⠟⠟⠟⠏⠝⠝⠝⠙⠙⠙⠙⠙⠙⠑⠑⠑⠁⠉⠉⠉⠉⠉⠁⠁⠁⠁⠀⠀⠀⠀⠀⠀⠀⠀⠀⠀⠀⠀⠀⠀⠀⠀⠀⠀⠀⠀⠀⠀⠀⠀</a:t>
            </a:r>
            <a:br/>
            <a:r>
              <a:t>⠀⠀⠀⠀⠀⠀⠀⠀⠀⠀⠀⠁⠁⠁⠁⠁⠀⠀⠀⠀⠀⠀⠀⠀⠀⠀⠀⠀⠀⠀⠀⢀⢄⢄⢄⢄⢄⢄⢀⠀⠀⠀⠀⠀⠀⠀⠀⠀⠀⠀⠀⠀⠀⠀⠀⠀⠀⠀⠀⠀⠀⠀⠀⠀⠀⠀⢀⢀⢀⠀⠀⠀⠀⠀⠀⠀⠀⠀⠀⠀⠀</a:t>
            </a:r>
            <a:br/>
            <a:r>
              <a:t>⠀⠀⠀⠀⠀⠀⠀⠀⠀⠀⠀⠀⠀⠀⠀⠀⠀⠀⠀⠀⠀⠀⠀⠄⠄⠄⠄⠄⢄⢄⢄⠕⠕⢕⢕⢕⢕⢕⢕⢕⢔⢔⢐⠐⠐⠐⠐⠐⠐⠐⠐⠀⠀⠀⠀⠀⠀⠀⠁⠁⠁⠁⠀⠀⠀⠀⠀⠀⠀⠀⠀⠀⠀⠀⠀⠀⠀⠀⠀⠀⠀</a:t>
            </a:r>
            <a:br/>
            <a:r>
              <a:t>⠀⠀⠀⠀⠀⠀⠀⠀⠀⠀⠀⠀⢁⢁⢁⢁⢁⢁⢁⢁⢁⢁⢁⢁⢁⢁⢁⢑⢑⢁⢑⢔⢱⣷⣷⣷⣾⣷⣧⣕⡕⢕⢄⢄⢄⢄⢄⢄⢄⢄⢄⢄⢄⢄⢄⢄⢄⢄⢔⢄⢔⢔⢔⢔⢔⢔⢔⢔⢔⠀⠀⠀⠀⠀⠀⠀⠀⠀⠀⠀⠀</a:t>
            </a:r>
            <a:br/>
            <a:r>
              <a:t>⠀⠀⠀⠀⠀⠀⠀⠀⠀⠀⠀⠀⠐⠐⠐⠐⠐⠑⠐⠐⠑⠑⠑⠑⠑⠑⠑⠑⠑⢕⢕⢕⣕⣪⣿⣿⣿⣿⣿⣿⡇⠑⠑⠁⠁⠁⠁⠁⠁⠁⠁⠁⠁⠁⠁⠁⠁⠁⠁⠁⠁⠁⠁⠁⠁⠁⠀⠀⠀⠀⠀⠀⠀⠀⠀⠀⠀⠀⠀⠀⠀</a:t>
            </a:r>
            <a:br/>
            <a:r>
              <a:t>⠀⠀⠀⠀⠀⠀⠀⠀⠀⠀⠀⢄⡄⢔⢔⢔⢔⢔⢔⢔⢔⢔⢔⢔⢔⢔⢔⢔⢔⡕⢵⣿⢕⢕⢜⢝⢿⣿⣽⣿⡷⢔⢔⢔⢔⢔⢔⢔⢔⢔⢔⢔⢔⢔⢔⢔⢔⢔⢔⢔⢕⣔⣔⣰⣵⣷⣷⣕⣕⠀⠀⠀⠀⠀⠀⠀⠀⠀⠀⠀⠀</a:t>
            </a:r>
            <a:br/>
            <a:r>
              <a:t>⠀⠀⠀⠀⠀⠀⠀⠀⠀⠀⠀⣿⣿⣿⣿⣿⣿⣿⣿⣿⣿⣿⣿⣿⣿⣿⣿⣿⣿⣿⣞⣿⣿⣽⣿⣿⣿⣷⣾⣾⣿⣿⣿⣿⣿⣿⣿⣿⣿⣿⣿⣿⣿⣿⣿⣿⣿⣿⣿⣿⣿⣿⣿⣿⣿⣿⣿⢿⢟⠀⠀⠀⠀⠀⠀⠀⠀⠀⠀⠀⠀</a:t>
            </a:r>
            <a:br/>
            <a:r>
              <a:t>⠀⠀⠀⠀⠀⠀⠀⠀⠀⠀⠀⢑⢕⣿⣿⣿⣿⣿⣿⣿⣿⣿⣿⢕⢜⢽⣿⣿⣿⣿⣿⡇⢜⣹⣼⢻⣿⣿⣿⣿⣿⣿⣿⣿⣿⣿⣿⣿⣿⣿⣿⣿⣿⣿⣿⣿⣿⣿⣿⣿⣿⣿⣿⣿⣿⣿⣿⣕⢕⠀⠀⠀⠀⠀⠀⠀⠀⠀⠀⠀⠀</a:t>
            </a:r>
            <a:br/>
            <a:r>
              <a:t>⠀⠀⠀⠀⠀⠀⠀⠀⠀⠀⠀⠑⢗⣿⣿⣿⣿⣿⣿⣿⣿⣿⣿⢕⢗⢺⣿⣿⣿⣿⣿⡇⢜⢸⣝⣽⣿⣻⣿⣿⣿⣿⣿⣿⣿⣿⣿⣿⣿⣿⣿⣿⣿⣿⣿⣿⣿⣿⣿⣿⣿⣿⣿⣿⣿⣿⣿⣿⣿⠀⠀⠀⠀⠀⠀⠀⠀⠀⠀⠀⠀</a:t>
            </a:r>
            <a:br/>
            <a:r>
              <a:t>⠀⠀⠀⠀⠀⠀⠀⠀⠀⠀⠀⠀⠕⣿⣿⣿⣿⣿⣿⣿⣿⣿⣿⢕⢕⢕⣿⣿⣿⣿⡿⢕⢕⣕⢼⣽⣿⣿⣿⣿⣿⣿⣿⣿⣿⣿⣿⣿⣿⣿⣿⣿⣿⣿⣿⣿⣿⣿⣿⣿⣿⣿⣿⣿⣿⣿⣿⣿⣿⠀⠀⠀⠀⠀⠀⠀⠀⠀⠀⠀⠀</a:t>
            </a:r>
            <a:br/>
            <a:r>
              <a:t>⠀⠀⠀⠀⠀⠀⠀⠀⠀⠀⠀⠀⠀⣿⣿⣿⣿⣿⣿⣿⣿⣿⣿⢕⢕⢕⣿⣿⣿⣿⣷⣕⢕⢵⢹⣿⣿⡏⣿⢿⣿⣿⣿⣿⡿⢿⣿⣿⣿⣿⣿⣿⣿⣿⣿⣿⣿⣿⣿⣿⣿⣿⣿⣿⣿⣿⣿⣿⣿⠀⠀⠀⠀⠀⠀⠀⠀⠀⠀⠀⠀</a:t>
            </a:r>
            <a:br/>
            <a:r>
              <a:t>⠀⠀⠀⠀⠀⠀⠀⠀⠀⠀⠀⠀⠀⣿⣿⣿⣿⣿⣿⣿⣿⣿⣿⢕⢕⢕⣿⣿⣿⣿⢿⣿⣿⣿⣿⣿⣿⣷⡇⢸⣿⣿⣿⣿⣿⣧⢝⣿⣿⣿⣿⣿⣿⣿⣿⣿⣿⣿⣿⣿⣿⣿⣿⣿⣿⣿⣿⣿⣿⠀⠀⠀⠀⠀⠀⠀⠀⠀⠀⠀⠀</a:t>
            </a:r>
            <a:br/>
            <a:r>
              <a:t>⠀⠀⠀⠀⠀⠀⠀⠀⠀⠀⠀⠀⠀⢻⣿⣿⣿⣿⣿⣿⣿⣿⣿⢕⢕⢕⣿⣿⣿⣿⣜⣿⣿⣿⣿⣿⣿⣿⣗⡜⣿⣿⣿⣿⣿⣿⣷⡜⣿⣿⣿⣿⣿⣿⣿⣿⣿⣿⣿⣿⣿⣿⣿⣿⣿⣿⣿⣿⣿⠀⠀⠀⠀⠀⠀⠀⠀⠀⠀⠀⠀</a:t>
            </a:r>
            <a:br/>
            <a:r>
              <a:t>⠀⠀⠀⠀⠀⠀⠀⠀⠀⠀⠀⠀⠀⢸⣿⣿⣿⣿⣿⣿⣿⣿⣿⢕⢕⢕⣿⣿⣿⣿⣿⣿⣿⣿⣿⣿⣿⣿⣿⣿⣿⣿⣿⣿⣿⣿⣿⣿⣾⣿⣿⣿⣿⣿⣿⣿⣿⣿⣿⣿⣿⣿⣿⣿⣿⣿⣿⣿⣿⠀⠀⠀⠀⠀⠀⠀⠀⠀⠀⠀⠀</a:t>
            </a:r>
            <a:br/>
            <a:r>
              <a:t>⠀⠀⠀⠀⠀⠀⠀⠀⠀⠀⠀⠀⠀⢸⣿⣿⣿⣿⣿⣿⣿⣿⣿⢕⢕⢕⣿⣿⣿⣿⣿⣿⣿⣿⣿⣿⣿⣿⣿⣿⣿⣿⣿⣿⣿⣿⣿⣿⣿⣿⣿⣿⣿⣿⣿⣿⣿⣿⣿⣿⣿⣿⣿⣿⣿⣿⣿⣿⣿⠀⠀⠀⠀⠀⠀⠀⠀⠀⠀⠀⠀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⠀⠀⠀⠀⠀⠀⠀⠀⠀⠀⠀⢄⡄⣸⣿⣿⣿⣿⣿⣿⣿⣿⣿⢕⢕⢕⣿⣿⣿⣿⣿⣿⣿⣟⣿⣿⣿⣿⣿⣿⣿⣿⣿⣿⣿⣿⣿⣿⣿⣿⣿⣿⣿⣿⣿⣿⣿⣿⣿⣿⣿⣿⣿⣿⣿⣿⣿⣿⣿⠀⠀⠀⠀⠀⠀⠀⠀⠀⠀⠀⠀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⠀⠀⠀⠀⠀⠀⠀⠀⠀⠀⠀⣿⣿⣿⣿⣿⣿⣿⣿⣿⣿⣿⣿⣧⣵⣵⣿⡿⡿⣿⣿⣿⣿⣷⡜⢿⣿⣿⣿⣿⣿⣿⣿⣿⣿⣿⣿⣿⣿⣿⣿⣿⣿⣿⣿⣿⣿⣿⣿⣿⣿⣿⣿⣿⣿⣿⣿⣿⣿⠀⠀⠀⠀⠀⠀⠀⠀⠀⠀⠀⠀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⠀⠀⠀⠀⠀⠀⠀⠀⠀⠀⠀⣿⣿⣿⣿⣿⣿⣿⣿⣿⣿⣿⣿⣿⣿⣿⣿⣷⣿⣿⣿⣿⣿⣿⣿⣜⢻⣿⣿⣿⣿⣿⣿⣿⣿⣿⣿⣿⣿⣿⣿⣿⣿⣿⣿⣿⣿⣿⣿⣿⣿⣿⣿⣿⣿⣿⣿⣿⣿⠀⠀⠀⠀⠀⠀⠀⠀⠀⠀⠀⠀</a:t>
            </a:r>
            <a:br/>
            <a:r>
              <a:t>⠀⠀⠀⠀⠀⠀⠀⠀⠀⠀⠀⣿⣻⣽⢽⣿⣿⣿⣿⣿⣿⣿⣿⣧⣿⣿⣿⣿⣿⣿⣿⣿⣿⣿⣿⣿⣧⡕⢻⣿⣿⣿⣿⣿⣿⣿⣿⣿⣿⣿⣿⣿⣿⣿⣿⣿⣿⣿⣿⣿⣿⣿⣿⣿⣿⣿⣿⣿⣿⠀⠀⠀⠀⠀⠀⠀⠀⠀⠀⠀⠀</a:t>
            </a:r>
            <a:br/>
            <a:r>
              <a:t>⠀⠀⠀⠀⠀⠀⠀⠀⠀⠀⠀⣱⣿⣱⣾⣝⢝⢟⢟⢟⢟⢿⢗⡿⢹⣿⡿⣿⣿⣿⣿⣿⣿⣿⣿⣿⣿⣿⣕⢜⢿⣿⣿⣿⣿⣿⣿⣿⣿⣿⣿⢟⢝⢝⢿⣿⣿⣿⣿⣿⣿⣿⣿⣿⣿⣿⣿⣿⣿⠀⠀⠀⠀⠀⠀⠀⠀⠀⠀⠀⠀</a:t>
            </a:r>
            <a:br/>
            <a:r>
              <a:t>⠀⠀⠀⠀⠀⠀⠀⠀⠀⠀⠀⢿⣿⡿⢗⢏⢕⢕⢕⢕⢕⢱⡼⣵⣼⣿⣷⣿⣿⣿⣿⣿⣟⢿⢟⣿⣿⣿⣿⣷⣕⢝⢿⣿⣿⣿⣿⣿⣿⢟⢕⢕⢕⢕⢕⢹⣿⣿⣿⣿⣿⣿⣿⣿⣿⣿⣿⣿⣿⠀⠀⠀⠀⠀⠀⠀⠀⠀⠀⠀⠀</a:t>
            </a:r>
            <a:br/>
            <a:r>
              <a:t>⠀⠀⠀⠀⠀⠀⠀⠀⠀⠀⠀⠑⠛⠑⠑⠑⠑⠑⠑⠑⠑⠓⠓⠛⠛⠛⠛⠛⠛⠛⠛⠋⠑⠑⠑⠛⠛⠛⠛⠛⠛⠑⠘⠙⠛⠛⠛⠛⠑⠐⠑⠑⠑⠑⠑⠙⠛⠛⠛⠛⠛⠛⠛⠛⠛⠛⠛⠛⠛⠀⠀⠀⠀⠀⠀⠀⠀⠀⠀⠀⠀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⠀⠀⠀⠀⠀⠀⠀⠀⠀⠀⠀⢸⣕⡇⣜⡕⣗⣱⣇⣼⣱⣷⣼⣧⣯⣼⣧⣾⣧⣿⣾⣷⣾⣧⣿⣷⣿⣾⣿⣾⣿⣿⣿⣿⣿⣿⣿⣿⣿⣿⣿⣿⣿⣿⣿⣿⣿⣿⣕⣿⣿⣿⣿⣿⡿⢿⠿⠿⠿⠀⠀⠀⠀⠀⠀⠀⠀⠀⠀⠀⠀</a:t>
            </a:r>
            <a:br/>
            <a:r>
              <a:t>⠀⠀⠀⠀⠀⠀⠀⠀⠀⠀⠀⣾⣿⣿⣿⣿⣿⣿⣿⣿⣿⣿⣿⣿⣿⣿⡿⡿⡿⣿⢿⡿⢿⢿⢟⢟⢟⠟⠟⠟⠟⠟⠝⠝⠝⠙⠙⠙⠙⠃⠘⠑⠉⠉⠉⠉⠉⠁⠁⠁⠀⠀⠀⠀⠀⠀⠀⠀⠀⠀⠀⠀⠀⠀⠀⠀⠀⠀⠀⠀⠀</a:t>
            </a:r>
            <a:br/>
            <a:r>
              <a:t>⠀⠀⠀⠀⠀⠀⠀⠀⠀⠀⠀⠙⠙⠘⠑⠑⠑⠈⠉⠉⠉⠉⠉⠉⠁⠁⠁⠁⠀⠀⠀⠀⠀⠀⠀⠀⠀⠀⠀⠀⠀⠀⠀⠀⠀⠀⠀⠀⠀⠀⠀⠀⠀⠀⠀⠀⠀⠀⠀⠀⠀⠀⠀⠀⠀⠀⠀⠀⠀⠀⠀⠀⠀⠀⠀⠀⠀⠀⠀⠀⠀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⠀⠀⠀⠀⠀⠀⠀⠀⠀⠀⠀⠀⠀⠀⠀⠀⠀⠀⠀⠀⠀⠀⢀⢀⢀⢀⢀⢀⢀⢀⢔⢔⢔⢔⢔⢔⢄⢄⢄⠄⠄⠄⠄⠄⠄⠀⠀⠀⠐⠐⠐⠐⠐⠐⠐⠀⠀⠀⠀⠀⠀⠁⠁⠁⠁⠁⠀⠀⠀⠀⠀⠀⠀⠀⠀⠀⠀⠀⠀⠀⠀</a:t>
            </a:r>
            <a:br/>
            <a:r>
              <a:t>⠀⠀⠀⠀⠀⠀⠀⠀⠀⠀⠀⠀⠐⠐⠐⠐⠐⠐⠐⠐⠐⠐⠐⠐⠐⠐⠑⠑⢕⠑⢕⢕⣕⣕⣵⣵⣕⢕⢕⢁⢁⢁⢁⢁⢀⢀⢀⢀⢄⢄⢄⢄⢄⢄⢄⢄⢄⢄⢄⢄⢄⢄⢄⢄⢄⢔⢔⢔⢔⠀⠀⠀⠀⠀⠀⠀⠀⠀⠀⠀⠀</a:t>
            </a:r>
            <a:br/>
            <a:r>
              <a:t>⠀⠀⠀⠀⠀⠀⠀⠀⠀⠀⠀⠀⠁⠀⠄⠕⠕⠅⠅⠅⠅⠕⠕⠕⠕⠕⠕⠕⢕⢕⢱⣿⣿⣿⣿⣿⣿⣿⡇⠑⠑⠑⠑⠑⠑⠑⠑⠑⠑⠑⠑⠑⠑⠑⠑⠑⠁⠁⠁⠁⠁⠁⠁⠁⠁⠁⠁⠁⠁⠀⠀⠀⠀⠀⠀⠀⠀⠀⠀⠀⠀</a:t>
            </a:r>
            <a:br/>
            <a:r>
              <a:t>⠀⠀⠀⠀⠀⠀⠀⠀⠀⠀⠀⢀⢀⢀⢀⢄⢄⢄⢄⢄⢄⢄⢄⢄⢄⢔⢔⢔⢕⢕⡼⢽⢿⢿⣿⣿⡿⣿⡇⢔⢔⢔⢔⢔⢔⢔⢔⢔⢔⢄⢔⢔⢔⢔⢔⢔⢔⢔⠔⠔⢔⢔⢔⢔⢔⢔⢔⢔⢔⠀⠀⠀⠀⠀⠀⠀⠀⠀⠀⠀⠀</a:t>
            </a:r>
            <a:br/>
            <a:r>
              <a:t>⠀⠀⠀⠀⠀⠀⠀⠀⠀⠀⠀⣿⣿⣿⣿⣿⣿⣿⣿⣿⣿⣿⣿⣿⣿⣿⣿⣞⢕⣾⣇⣕⣵⣵⣸⣿⣯⣿⣿⣿⣿⣿⣿⣿⣿⣿⣿⣿⣿⣿⣿⣿⣿⣿⣿⣿⣿⣿⣿⣿⣿⣿⣿⣿⣿⣿⣿⣿⣿⠀⠀⠀⠀⠀⠀⠀⠀⠀⠀⠀⠀</a:t>
            </a:r>
            <a:br/>
            <a:r>
              <a:t>⠀⠀⠀⠀⠀⠀⠀⠀⠀⠀⠀⠁⢝⣿⣿⣿⣿⣿⣿⣿⣿⣿⡏⠉⢹⣿⣿⣿⣎⡹⢻⢿⢿⢻⢿⣿⣿⣿⣿⣿⣿⣿⣿⣿⣿⣿⣿⣿⣿⣿⣿⣿⣿⣿⣿⣿⣿⣿⣿⣿⣿⣿⣿⣿⣿⣿⣿⣿⣿⠀⠀⠀⠀⠀⠀⠀⠀⠀⠀⠀⠀</a:t>
            </a:r>
            <a:br/>
            <a:r>
              <a:t>⠀⠀⠀⠀⠀⠀⠀⠀⠀⠀⠀⠑⢗⣿⣿⣿⣿⣿⣿⣿⣿⣿⡇⠄⢱⢽⣿⣿⣿⡇⢕⢱⢺⢿⣷⣿⢿⣿⣿⣿⣿⣿⣿⣿⣿⣿⣿⣿⣿⣿⣿⣿⣿⣿⣿⣿⣿⣿⣿⣿⣿⣿⣿⣿⣿⣿⣿⣿⣿⠀⠀⠀⠀⠀⠀⠀⠀⠀⠀⠀⠀</a:t>
            </a:r>
            <a:br/>
            <a:r>
              <a:t>⠀⠀⠀⠀⠀⠀⠀⠀⠀⠀⠀⠀⠕⣿⣿⣿⣿⣿⣿⣿⣿⣿⡇⠀⢕⢸⣿⣿⣿⣧⢕⢕⢱⢟⢿⣿⣿⣿⣿⣿⣿⣿⣿⣿⣿⣿⣿⣿⣿⣿⣿⣿⣿⣿⣿⣿⣿⣿⣿⣿⣿⣿⣿⣿⣿⣿⣿⣿⣿⠀⠀⠀⠀⠀⠀⠀⠀⠀⠀⠀⠀</a:t>
            </a:r>
            <a:br/>
            <a:r>
              <a:t>⠀⠀⠀⠀⠀⠀⠀⠀⠀⠀⠀⠀⠀⣿⣿⣿⣿⣿⣿⣿⣿⣿⡇⠀⢕⢸⣿⣿⣿⢇⢕⢕⢸⢽⢿⣿⣿⡟⣿⣿⣿⣿⣿⣿⣿⣿⣿⣿⣿⣿⣿⣿⣿⣿⣿⣿⣿⣿⣿⣿⣿⣿⣿⣿⣿⣿⣿⣿⣿⠀⠀⠀⠀⠀⠀⠀⠀⠀⠀⠀⠀</a:t>
            </a:r>
            <a:br/>
            <a:r>
              <a:t>⠀⠀⠀⠀⠀⠀⠀⠀⠀⠀⠀⠀⠀⢻⣿⣿⣿⣿⣿⣿⣿⣿⣧⠀⢕⢸⣿⣿⢿⣧⣕⣱⣧⣻⣿⣿⢻⡇⢿⣿⣿⣿⣿⣿⣿⣿⣿⣿⣿⣿⣿⣿⣿⣿⣿⣿⣿⣿⣿⣿⣿⣿⣿⣿⣿⣿⣿⣿⣿⠀⠀⠀⠀⠀⠀⠀⠀⠀⠀⠀⠀</a:t>
            </a:r>
            <a:br/>
            <a:r>
              <a:t>⠀⠀⠀⠀⠀⠀⠀⠀⠀⠀⠀⠀⠀⢸⣿⣿⣿⣿⣿⣿⣿⣿⣿⢔⢕⢸⣿⣿⡾⢿⣿⣿⣿⣿⣿⣿⣿⡇⢸⣿⣿⣿⣿⣿⣿⣿⣿⣿⣿⣿⣿⣿⣿⣿⣿⣿⣿⣿⣿⣿⣿⣿⣿⣿⣿⣿⣿⣿⣿⠀⠀⠀⠀⠀⠀⠀⠀⠀⠀⠀⠀</a:t>
            </a:r>
            <a:br/>
            <a:r>
              <a:t>⠀⠀⠀⠀⠀⠀⠀⠀⠀⠀⠀⠀⠀⢸⣿⣿⣿⣿⣿⣿⣿⣿⣿⢕⢕⢸⣿⣿⣿⣼⣿⣿⣿⣿⣿⣿⣿⣧⣜⣿⣿⣿⣿⣿⣿⣿⣿⣿⣿⣿⣿⣿⣿⣿⣿⣿⣿⣿⣿⣿⣿⣿⣿⣿⣿⣿⢟⢟⣟⠀⠀⠀⠀⠀⠀⠀⠀⠀⠀⠀⠀</a:t>
            </a:r>
            <a:br/>
            <a:r>
              <a:t>⠀⠀⠀⠀⠀⠀⠀⠀⠀⠀⠀⢕⠀⢸⣿⣿⣿⣿⣿⣿⣿⣿⣿⢕⢕⢸⣿⣿⣿⣿⣿⣿⣿⣿⣿⣿⣿⣿⣿⣿⣿⣿⣿⣿⣿⣿⣿⣿⣿⣿⣿⣿⣿⣿⣿⣿⣿⣿⣿⣿⣿⣿⣿⣿⣿⣿⣾⣿⣿⠀⠀⠀⠀⠀⠀⠀⠀⠀⠀⠀⠀</a:t>
            </a:r>
            <a:br/>
            <a:r>
              <a:t>⠀⠀⠀⠀⠀⠀⠀⠀⠀⠀⠀⢕⢅⣸⣿⣿⣿⣿⣿⣿⣿⣿⣿⢕⢕⢸⣿⣿⣿⣿⣿⣿⣿⣿⣿⣿⣿⣿⣿⣿⣿⣿⣿⣿⣿⣿⣿⣿⣿⣿⣿⣿⣿⣿⣿⣿⣿⣿⣿⣿⣿⣿⣿⣿⣿⣿⣿⣿⣿⠀⠀⠀⠀⠀⠀⠀⠀⠀⠀⠀⠀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⠀⠀⠀⠀⠀⠀⠀⠀⠀⠀⠀⢿⣿⣿⣿⣿⣿⣿⣿⣿⣿⣿⣿⣵⣵⣼⣿⣿⣿⣿⣿⣿⣿⣿⣿⣿⣿⣿⣿⣿⣿⣿⣿⣿⣿⣿⣿⣿⣿⣿⣿⣿⣿⣿⣿⣿⣿⣿⣿⣿⣿⣿⣿⣿⣿⣿⣿⣿⣿⠀⠀⠀⠀⠀⠀⠀⠀⠀⠀⠀⠀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⠀⠀⠀⠀⠀⠀⠀⠀⠀⠀⠀⣿⣻⣽⢿⣿⣿⣿⣿⣿⣿⣿⣿⣾⣿⣿⣿⣿⣯⢻⣿⣿⣿⣿⣿⡻⣿⣿⣿⣿⣿⣿⣿⣿⣿⣿⣿⣿⣿⣿⣿⣿⣿⣿⣿⣿⣿⣿⣿⣿⣿⣿⣿⣿⣿⣿⣿⣿⣿⠀⠀⠀⠀⠀⠀⠀⠀⠀⠀⠀⠀</a:t>
            </a:r>
            <a:br/>
            <a:r>
              <a:t>⠀⠀⠀⠀⠀⠀⠀⠀⠀⠀⠀⣕⣿⣣⣽⣽⢝⢟⢟⢟⢟⢻⢾⡯⢹⣿⡿⣿⣿⣿⣿⣿⣿⣿⣿⣷⡟⣿⣿⣿⣿⣿⣿⣿⣿⣿⣿⣿⢏⢿⣿⣿⣿⣿⣿⣿⣿⣿⣿⣿⣿⣿⣿⣿⣿⣿⣿⣿⣿⠀⠀⠀⠀⠀⠀⠀⠀⠀⠀⠀⠀</a:t>
            </a:r>
            <a:br/>
            <a:r>
              <a:t>⠀⠀⠀⠀⠀⠀⠀⠀⠀⠀⠀⢿⣿⡿⢗⢏⢕⢕⢕⢕⢕⢱⡇⣧⣼⣿⣿⣿⣿⣿⣿⢿⣿⢿⢻⣿⣿⣧⢻⣿⣿⣿⣿⣿⣿⣿⡿⢇⢕⢕⢝⢝⢟⢿⣿⣿⣿⣿⣿⣿⣿⣿⣿⣿⣿⣿⣿⣿⣿⠀⠀⠀⠀⠀⠀⠀⠀⠀⠀⠀⠀</a:t>
            </a:r>
            <a:br/>
            <a:r>
              <a:t>⠀⠀⠀⠀⠀⠀⠀⠀⠀⠀⠀⠑⠛⠑⠑⠑⠑⠑⠑⠑⠘⠓⠓⠛⠛⠛⠛⠛⠛⠛⠛⠙⠑⠑⠘⠛⠛⠛⠓⠊⠛⠛⠛⠛⠛⠋⠑⠑⠑⠑⠑⠑⠑⠑⠛⠛⠛⠛⠛⠛⠛⠛⠛⠛⠛⠛⠛⠛⠛⠀⠀⠀⠀⠀⠀⠀⠀⠀⠀⠀⠀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⠀⠀⠀⠀⠀⠀⠀⠀⠀⠀⠀⢇⣸⢕⡇⣸⢕⣇⢱⣇⣸⣱⣇⣾⣣⣧⣼⣇⣾⣵⣿⣾⣧⣿⣷⣿⣼⣿⣾⣿⣿⣿⣿⣿⣿⣿⣿⣿⣿⣿⣿⣿⣿⣿⣿⣿⣿⣿⣿⣜⣿⣿⣿⣿⣿⡿⢿⢿⠿⠀⠀⠀⠀⠀⠀⠀⠀⠀⠀⠀⠀</a:t>
            </a:r>
            <a:br/>
            <a:r>
              <a:t>⠀⠀⠀⠀⠀⠀⠀⠀⠀⠀⠀⣵⣿⣿⣿⣿⣿⣿⣿⣿⣿⣿⣿⣿⣿⣿⣿⣿⣿⣿⢿⢿⢿⣿⢿⡿⢿⢟⢟⢟⠟⠟⠻⠟⠏⠝⠝⠝⠙⠛⠛⠛⠑⠙⠉⠉⠉⠉⠈⠈⠁⠀⠀⠀⠀⠀⠀⠀⠀⠀⠀⠀⠀⠀⠀⠀⠀⠀⠀⠀⠀</a:t>
            </a:r>
            <a:br/>
            <a:r>
              <a:t>⠀⠀⠀⠀⠀⠀⠀⠀⠀⠀⠀⠝⠝⠙⠙⠙⠙⠛⠛⠛⠙⠙⠘⠑⠉⠉⠉⠉⠁⠁⠁⠁⠀⠀⠀⠀⠀⠀⠀⠀⠀⠀⠀⠀⠀⠀⠀⠀⠀⠀⠀⠀⠀⠀⠀⠀⠀⠀⠀⠀⠀⠀⠀⠀⠀⠀⠀⠀⠀⠀⠀⠀⠀⠀⠀⠀⠀⠀⠀⠀⠀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⠀⠀⠀⠀⠀⠀⠀⠀⠀⠀⠀⠀⠀⠀⠀⠀⠀⠀⠀⠀⠀⠀⠀⠀⠀⠀⢀⢀⢀⢀⢀⢀⢀⢀⢀⢀⢀⢀⢀⢀⠄⠄⠄⠄⠄⠄⠄⠀⠄⠀⠀⠐⠐⠐⠐⠐⠀⠀⠐⠀⠀⠀⠁⠁⠁⠁⠁⠀⠀⠀⠀⠀⠀⠀⠀⠀⠀⠀⠀⠀⠀</a:t>
            </a:r>
            <a:br/>
            <a:r>
              <a:t>⠀⠀⠀⠀⠀⠀⠀⠀⠀⠀⠀⠀⠄⠅⠅⠅⠅⠅⠕⠕⠑⠑⠕⠑⠕⠔⠔⠔⢔⢕⢕⢕⢕⢕⢕⢕⢕⢕⢑⢑⢑⢁⢁⢁⢁⢀⢀⢀⢀⢀⢀⢀⢀⢄⢄⢄⢄⢄⢄⢄⢄⢄⢄⢄⢄⢄⢄⢔⢔⠀⠀⠀⠀⠀⠀⠀⠀⠀⠀⠀⠀</a:t>
            </a:r>
            <a:br/>
            <a:r>
              <a:t>⠀⠀⠀⠀⠀⠀⠀⠀⠀⠀⠀⠀⠐⠐⠐⠔⠔⠔⠔⠔⠕⠕⠕⠕⠕⠕⠕⠕⢕⢅⢕⣵⣵⣷⣷⣷⣵⡕⢕⠕⠕⠕⠑⠑⠑⠑⠑⠑⠑⠑⠑⠑⠑⠑⠑⠑⠑⠑⠑⠁⠑⠁⠁⠁⠁⠁⠁⠁⠁⠀⠀⠀⠀⠀⠀⠀⠀⠀⠀⠀⠀</a:t>
            </a:r>
            <a:br/>
            <a:r>
              <a:t>⠀⠀⠀⠀⠀⠀⠀⠀⠀⠀⠀⢀⢀⢀⢀⢀⢀⢀⢀⢄⢄⢄⢄⢄⢄⢄⢄⢄⢕⢕⣾⣿⣿⣿⣿⣿⣿⣿⢕⢄⢔⢔⢔⢔⢄⢄⢄⢔⢄⢄⢄⢄⢔⢄⢄⢄⢔⢔⢔⢔⢔⢔⢔⢔⢔⢔⢔⢔⢔⠀⠀⠀⠀⠀⠀⠀⠀⠀⠀⠀⠀</a:t>
            </a:r>
            <a:br/>
            <a:r>
              <a:t>⠀⠀⠀⠀⠀⠀⠀⠀⠀⠀⠀⣷⣷⣷⣷⣷⣷⣷⣷⣷⣷⣷⣷⣷⣷⣷⣷⢇⢕⣵⡟⢻⢟⢻⢿⣿⣻⣿⣷⣷⣷⣷⣷⣷⣷⣷⣷⣷⣷⣷⣿⣿⣿⣿⣿⣿⣿⣿⣿⣿⣿⣿⣿⣿⣿⣿⣿⣿⣿⠀⠀⠀⠀⠀⠀⠀⠀⠀⠀⠀⠀</a:t>
            </a:r>
            <a:br/>
            <a:r>
              <a:t>⠀⠀⠀⠀⠀⠀⠀⠀⠀⠀⠀⠉⢝⣿⣿⣿⣿⣿⣿⣿⣿⣿⡏⠙⢹⣿⣿⣇⣱⣿⣧⣵⣾⣧⣾⣿⣷⣿⣿⣿⣿⣿⣿⣿⣿⣿⣿⣿⣿⣿⣿⣿⣿⣿⣿⣿⣿⣿⣿⣿⣿⣿⣿⣿⣿⣿⣿⣿⣿⠀⠀⠀⠀⠀⠀⠀⠀⠀⠀⠀⠀</a:t>
            </a:r>
            <a:br/>
            <a:r>
              <a:t>⠀⠀⠀⠀⠀⠀⠀⠀⠀⠀⠀⠔⢷⣽⣿⣿⣿⣿⣿⣿⣿⣿⡇⢄⢵⣿⣿⣿⣇⢕⢟⢿⢫⣝⣟⣿⣿⣿⣿⣿⣿⣿⣿⣿⣿⣿⣿⣿⣿⣿⣿⣿⣿⣿⣿⣿⣿⣿⣿⣿⣿⣿⣿⣿⣿⣿⣿⣿⣿⠀⠀⠀⠀⠀⠀⠀⠀⠀⠀⠀⠀</a:t>
            </a:r>
            <a:br/>
            <a:r>
              <a:t>⠀⠀⠀⠀⠀⠀⠀⠀⠀⠀⠀⠀⢕⣿⣿⣿⣿⣿⣿⣿⣿⣿⡇⠀⢕⢸⣿⣿⣿⡇⢕⢕⢝⣝⣿⣿⣿⣿⣿⣿⣿⣿⣿⣿⣿⣿⣿⣿⣿⣿⣿⣿⣿⣿⣿⣿⣿⣿⣿⣿⣿⣿⣿⣿⣿⣿⣿⣿⣿⠀⠀⠀⠀⠀⠀⠀⠀⠀⠀⠀⠀</a:t>
            </a:r>
            <a:br/>
            <a:r>
              <a:t>⠀⠀⠀⠀⠀⠀⠀⠀⠀⠀⠀⠀⠀⢸⣿⣿⣿⣿⣿⣿⣿⣿⡇⠀⢕⢸⣿⣿⣿⡇⢕⢕⢕⣽⣽⣿⣿⣿⣿⣿⣿⣿⣿⣿⣿⣿⣿⣿⣿⣿⣿⣿⣿⣿⣿⣿⣿⣿⣿⣿⣿⣿⣿⣿⣿⣿⣿⣿⣿⠀⠀⠀⠀⠀⠀⠀⠀⠀⠀⠀⠀</a:t>
            </a:r>
            <a:br/>
            <a:r>
              <a:t>⠀⠀⠀⠀⠀⠀⠀⠀⠀⠀⠀⠀⠀⢸⣿⣿⣿⣿⣿⣿⣿⣿⡇⠀⢕⢸⣿⣿⣿⡇⢕⢕⣕⣿⣻⣿⣿⡿⣿⣿⣿⣿⣿⣿⣿⣿⣿⣿⣿⣿⣿⣿⣿⣿⣿⣿⣿⣿⣿⣿⣿⣿⣿⣿⣿⣿⣿⣿⣿⠀⠀⠀⠀⠀⠀⠀⠀⠀⠀⠀⠀</a:t>
            </a:r>
            <a:br/>
            <a:r>
              <a:t>⠀⠀⠀⠀⠀⠀⠀⠀⠀⠀⠀⢀⠀⢸⣿⣿⣿⣿⣿⣿⣿⣿⣿⢄⢕⢸⣿⣿⣿⣿⣷⣾⣿⣿⣿⣿⢻⡇⢻⣿⣿⣿⣿⣿⣿⣿⣿⣿⣿⣿⣿⣿⣿⣿⣿⣿⣿⣿⣿⣿⣿⣿⣿⣿⣿⣿⣿⣿⣿⠀⠀⠀⠀⠀⠀⠀⠀⠀⠀⠀⠀</a:t>
            </a:r>
            <a:br/>
            <a:r>
              <a:t>⠀⠀⠀⠀⠀⠀⠀⠀⠀⠀⠀⢕⠀⢸⣿⣿⣿⣿⣿⣿⣿⣿⣿⢕⢕⢸⣿⣿⣟⢹⣿⣿⣿⣿⣿⣿⣿⡇⢜⣿⣿⣿⣿⣿⣿⣿⣿⣿⣿⣿⣿⣿⣿⣿⣿⣿⣿⣿⣿⣿⣿⣿⣿⣿⣿⣿⣿⣿⣿⠀⠀⠀⠀⠀⠀⠀⠀⠀⠀⠀⠀</a:t>
            </a:r>
            <a:br/>
            <a:r>
              <a:t>⠀⠀⠀⠀⠀⠀⠀⠀⠀⠀⠀⢕⠀⢸⣿⣿⣿⣿⣿⣿⣿⣿⣿⢕⢕⢸⣿⣿⣿⣿⣿⣿⣿⣿⣿⣿⣿⣷⣵⣿⣿⣿⣿⣿⣿⣿⣿⣿⣿⣿⣿⣿⣿⣿⣿⣿⣿⣿⣿⣿⣿⣿⣿⣿⣿⣿⣿⣿⣿⠀⠀⠀⠀⠀⠀⠀⠀⠀⠀⠀⠀</a:t>
            </a:r>
            <a:br/>
            <a:r>
              <a:t>⠀⠀⠀⠀⠀⠀⠀⠀⠀⠀⠀⢕⢕⢸⣿⣿⣿⣿⣿⣿⣿⣿⣿⢕⢕⢸⣿⣿⣿⣿⣿⣿⣿⣿⣿⣿⣿⣿⣿⣿⣿⣿⣿⣿⣿⣿⣿⣿⣿⣿⣿⣿⣿⣿⣿⣿⣿⣿⣿⣿⣿⣿⣿⣿⣿⣿⣿⣿⣿⠀⠀⠀⠀⠀⠀⠀⠀⠀⠀⠀⠀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⠀⠀⠀⠀⠀⠀⠀⠀⠀⠀⠀⣿⣿⣿⣿⣿⣿⣿⣿⣿⣿⣿⣿⣵⣵⣼⣿⣿⣿⣿⣿⣿⣿⣿⣿⣿⣿⣿⣿⣿⣿⣿⣿⣿⣿⣿⣿⣿⣿⣿⣿⣿⣿⣿⣿⣿⣿⣿⣿⣿⣿⣿⣿⣿⣿⣿⣿⣿⣿⠀⠀⠀⠀⠀⠀⠀⠀⠀⠀⠀⠀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⠀⠀⠀⠀⠀⠀⠀⠀⠀⠀⠀⣿⣿⣿⣿⣿⣿⣿⣿⣿⣿⣿⣿⣿⣿⣿⣿⣿⣿⣿⣿⣿⣿⣿⣿⣿⣿⣿⣿⣿⣿⣿⣿⣿⣿⣿⣿⣿⣿⣿⣿⣿⣿⣿⣿⣿⣿⣿⣿⣿⣿⣿⣿⣿⣻⣿⣿⣿⣿⠀⠀⠀⠀⠀⠀⠀⠀⠀⠀⠀⠀</a:t>
            </a:r>
            <a:br/>
            <a:r>
              <a:t>⠀⠀⠀⠀⠀⠀⠀⠀⠀⠀⠀⣿⣿⣏⣽⣿⣿⣿⣿⣿⣿⣿⣿⣿⣿⣿⣿⣿⣿⣿⣿⣿⣿⣿⣿⣿⣿⣿⣿⣿⣿⣿⣿⣿⣿⣿⣿⣿⣿⣿⣿⣿⣿⣿⣿⣿⣿⣿⣿⣿⣿⣿⣿⣿⣿⣿⣿⣿⣿⠀⠀⠀⠀⠀⠀⠀⠀⠀⠀⠀⠀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⠀⠀⠀⠀⠀⠀⠀⠀⠀⠀⠀⣕⣾⣇⣵⣽⢝⢟⢟⢟⢟⢿⢿⡯⢽⣿⣿⣿⣿⣹⣿⣿⣿⣿⣿⣽⣿⣿⣿⣿⣿⣿⣿⣿⣿⣿⣿⣿⣿⣿⣿⣿⣿⣿⣿⣿⣿⣿⣿⣿⣿⣿⣿⣿⣿⣿⣿⣿⣿⠀⠀⠀⠀⠀⠀⠀⠀⠀⠀⠀⠀</a:t>
            </a:r>
            <a:br/>
            <a:r>
              <a:t>⠀⠀⠀⠀⠀⠀⠀⠀⠀⠀⠀⢿⣿⡿⢗⢟⢕⢕⢕⢕⢕⣱⡵⣧⣾⣿⣿⣿⣿⣿⡿⣿⣿⢿⢻⣿⣿⣿⣿⣿⣿⣿⣿⣿⣿⣿⣿⣿⣿⡿⢿⢿⣿⣿⣿⣿⣿⣿⣿⣿⣿⣿⣿⣿⣿⣿⣿⣿⣿⠀⠀⠀⠀⠀⠀⠀⠀⠀⠀⠀⠀</a:t>
            </a:r>
            <a:br/>
            <a:r>
              <a:t>⠀⠀⠀⠀⠀⠀⠀⠀⠀⠀⠀⠑⠘⠃⠑⠑⠑⠑⠑⠑⠘⠓⠓⠛⠛⠛⠛⠛⠛⠛⠑⠙⠑⠑⠘⠛⠛⠓⠛⠛⠛⠛⠛⠛⠛⠛⠛⠛⠛⠑⠐⠑⠑⠙⠛⠛⠛⠛⠛⠛⠛⠛⠛⠛⠛⠛⠛⠛⠛⠀⠀⠀⠀⠀⠀⠀⠀⠀⠀⠀⠀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⠀⠀⠀⠀⠀⠀⠀⠀⠀⠀⠀⢏⣿⢹⡝⣇⢸⢕⡿⢸⢇⣸⣱⡇⣼⣱⣇⣸⣇⣾⣱⣧⣾⣧⣿⣵⣷⣼⣷⣿⣷⣿⣿⣿⣿⣿⣿⣿⣿⣿⣿⣿⣿⣿⣿⣿⣿⣿⣿⣿⣸⣿⣿⣿⣿⣿⡿⢿⠿⠀⠀⠀⠀⠀⠀⠀⠀⠀⠀⠀⠀</a:t>
            </a:r>
            <a:br/>
            <a:r>
              <a:t>⠀⠀⠀⠀⠀⠀⠀⠀⠀⠀⠀⣼⣷⣿⣾⣿⣿⣷⣿⣿⣿⣿⣿⣿⣿⣿⣿⣿⣿⣿⣿⣿⣿⡿⢿⢿⢿⢿⡿⡿⢟⢟⠟⠟⠟⠟⠟⠝⠝⠝⠛⠛⠛⠊⠙⠙⠉⠉⠉⠉⠉⠁⠀⠀⠀⠀⠀⠀⠀⠀⠀⠀⠀⠀⠀⠀⠀⠀⠀⠀⠀</a:t>
            </a:r>
            <a:br/>
            <a:r>
              <a:t>⠀⠀⠀⠀⠀⠀⠀⠀⠀⠀⠀⠟⠟⠟⠟⠝⠟⠝⠝⠛⠛⠛⠛⠛⠛⠙⠑⠘⠉⠉⠉⠉⠁⠁⠁⠀⠀⠀⠀⠀⠀⠀⠀⠀⠀⠀⠀⠀⠀⠀⠀⠀⠀⠀⠀⠀⠀⠀⠀⠀⠀⠀⠀⠀⠀⠀⠀⠀⠀⠀⠀⠀⠀⠀⠀⠀⠀⠀⠀⠀⠀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⠀⠀⠀⠀⠀⠀⠀⠀⠀⠀⠀⠀⠀⠀⠀⠀⠀⠀⠀⠀⠀⠀⠀⠀⠀⠀⠀⠀⠀⠀⠀⠀⢀⢀⢀⢀⢀⢀⢀⢀⢀⢀⢀⢄⢄⠄⠄⠄⠄⠄⠀⠀⠄⠀⠀⠐⠐⠀⠐⠀⠐⠀⠀⠁⠁⠁⠁⠀⠀⠀⠀⠀⠀⠀⠀⠀⠀⠀⠀⠀⠀</a:t>
            </a:r>
            <a:br/>
            <a:r>
              <a:t>⠀⠀⠀⠀⠀⠀⠀⠀⠀⠀⠀⠀⠔⠔⠄⠄⠄⠄⠅⠅⠄⠅⠅⠅⠅⠅⠕⠕⠕⠕⢕⢕⢕⢕⢕⢔⠕⠔⠑⠐⠑⢑⢁⢁⢁⢁⢀⢀⢀⢀⢀⢀⢀⢀⢀⢀⢄⢄⢄⢄⢄⢄⢄⢄⢄⢄⢄⢄⢄⠀⠀⠀⠀⠀⠀⠀⠀⠀⠀⠀⠀</a:t>
            </a:r>
            <a:br/>
            <a:r>
              <a:t>⠀⠀⠀⠀⠀⠀⠀⠀⠀⠀⠀⠀⠔⠔⠔⢐⢔⢔⢔⢔⢔⢔⢔⢔⢔⠔⠔⢔⢕⢕⢕⢕⢕⢕⢕⢕⢕⢕⠕⠕⠕⠕⠕⠕⠕⠕⠑⠑⠑⠑⠑⠑⠑⠑⠑⠑⠑⠑⠑⠑⠑⠑⠁⠁⠁⠁⠁⠁⠁⠀⠀⠀⠀⠀⠀⠀⠀⠀⠀⠀⠀</a:t>
            </a:r>
            <a:br/>
            <a:r>
              <a:t>⠀⠀⠀⠀⠀⠀⠀⠀⠀⠀⠀⠀⢀⢀⢀⢀⢀⢀⢀⢀⢀⢀⢄⢀⢀⢀⢄⢄⢕⢕⣱⣷⣾⣿⣿⣿⣷⣇⢔⢄⢄⢄⢄⢄⢄⢄⢄⢄⢄⢔⢄⢄⢄⢄⢄⢄⢄⢄⢄⢔⢔⢔⢔⢔⢔⢔⢔⢔⢔⠀⠀⠀⠀⠀⠀⠀⠀⠀⠀⠀⠀</a:t>
            </a:r>
            <a:br/>
            <a:r>
              <a:t>⠀⠀⠀⠀⠀⠀⠀⠀⠀⠀⠀⣷⣷⣷⣷⣷⣷⣷⣷⣷⣷⣷⣷⣷⣷⣷⣷⡇⢕⢱⢿⣿⣿⣿⣿⣿⣿⣿⣷⣷⣷⣷⣷⣷⣷⣷⣷⣷⣷⣷⣷⣷⣷⣷⣷⣷⣿⣿⣿⣿⣿⣿⣿⣿⣿⣿⣿⣿⣿⠀⠀⠀⠀⠀⠀⠀⠀⠀⠀⠀⠀</a:t>
            </a:r>
            <a:br/>
            <a:r>
              <a:t>⠀⠀⠀⠀⠀⠀⠀⠀⠀⠀⠀⠙⢟⢹⣿⣿⣿⣿⣿⣿⣿⣿⡟⠋⢝⣿⣿⢣⢕⣱⢎⢝⢝⡝⢻⣿⢻⣿⣿⣿⣿⣿⣿⣿⣿⣿⣿⣿⣿⣿⣿⣿⣿⣿⣿⣿⣿⣿⣿⣿⣿⣿⣿⣿⣿⣿⣿⣿⣿⠀⠀⠀⠀⠀⠀⠀⠀⠀⠀⠀⠀</a:t>
            </a:r>
            <a:br/>
            <a:r>
              <a:t>⠀⠀⠀⠀⠀⠀⠀⠀⠀⠀⠀⠄⢱⢼⣿⣿⣿⣿⣿⣿⣿⣿⡇⢔⢕⣻⣿⣇⢵⢾⣷⣷⣿⣿⣿⣿⣿⣿⣿⣿⣿⣿⣿⣿⣿⣿⣿⣿⣿⣿⣿⣿⣿⣿⣿⣿⣿⣿⣿⣿⣿⣿⣿⣿⣿⣿⣿⣿⣿⠀⠀⠀⠀⠀⠀⠀⠀⠀⠀⠀⠀</a:t>
            </a:r>
            <a:br/>
            <a:r>
              <a:t>⠀⠀⠀⠀⠀⠀⠀⠀⠀⠀⠀⠀⢕⢸⣿⣿⣿⣿⣿⣿⣿⣿⡇⠀⢕⢺⣿⣿⣧⢜⢕⢟⣱⣧⣼⣿⣿⣿⣿⣿⣿⣿⣿⣿⣿⣿⣿⣿⣿⣿⣿⣿⣿⣿⣿⣿⣿⣿⣿⣿⣿⣿⣿⣿⣿⣿⣿⣿⣿⠀⠀⠀⠀⠀⠀⠀⠀⠀⠀⠀⠀</a:t>
            </a:r>
            <a:br/>
            <a:r>
              <a:t>⠀⠀⠀⠀⠀⠀⠀⠀⠀⠀⠀⠀⠀⢸⣿⣿⣿⣿⣿⣿⣿⣿⣇⠀⢕⢸⣿⣿⣿⡇⢕⢕⢕⢼⣿⣿⣿⣿⣿⣿⣿⣿⣿⣿⣿⣿⣿⣿⣿⣿⣿⣿⣿⣿⣿⣿⣿⣿⣿⣿⣿⣿⣿⣿⣿⣿⣿⣿⣿⠀⠀⠀⠀⠀⠀⠀⠀⠀⠀⠀⠀</a:t>
            </a:r>
            <a:br/>
            <a:r>
              <a:t>⠀⠀⠀⠀⠀⠀⠀⠀⠀⠀⠀⠀⠀⢸⣿⣿⣿⣿⣿⣿⣿⣿⣿⠀⢕⢸⣿⣿⣿⣟⢕⢕⢕⣳⣾⣿⣿⣿⣿⣿⣿⣿⣿⣿⣿⣿⣿⣿⣿⣿⣿⣿⣿⣿⣿⣿⣿⣿⣿⣿⣿⣿⣿⣿⣿⣿⣿⣿⣿⠀⠀⠀⠀⠀⠀⠀⠀⠀⠀⠀⠀</a:t>
            </a:r>
            <a:br/>
            <a:r>
              <a:t>⠀⠀⠀⠀⠀⠀⠀⠀⠀⠀⠀⢄⠀⢜⣿⣿⣿⣿⣿⣿⣿⣿⣿⢄⢕⢸⣿⣿⣿⣿⣕⢕⣵⣽⣿⣿⣿⡏⢿⣿⣿⣿⣿⣿⣿⣿⣿⣿⣿⣿⣿⣿⣿⣿⣿⣿⣿⣿⣿⣿⣿⣿⣿⣿⣿⣿⣿⣿⣿⠀⠀⠀⠀⠀⠀⠀⠀⠀⠀⠀⠀</a:t>
            </a:r>
            <a:br/>
            <a:r>
              <a:t>⠀⠀⠀⠀⠀⠀⠀⠀⠀⠀⠀⡕⢕⢕⣿⣿⣿⣿⣿⣿⣿⣿⣿⢕⢕⢸⣿⣿⣽⣿⣿⣿⣿⣿⣿⣿⣹⡗⢸⣿⣿⣿⣿⣿⣿⣿⣿⣿⣿⣿⣿⣿⣿⣿⣿⣿⣿⣿⣿⣿⣿⣿⣿⣿⣿⣿⣿⣿⣿⠀⠀⠀⠀⠀⠀⠀⠀⠀⠀⠀⠀</a:t>
            </a:r>
            <a:br/>
            <a:r>
              <a:t>⠀⠀⠀⠀⠀⠀⠀⠀⠀⠀⠀⢕⢕⢕⣿⣿⣿⣿⣿⣿⣿⣿⣿⢕⢕⢸⣿⣿⣿⣯⣿⣿⣿⣿⣿⣿⣿⣿⢕⢿⣿⣿⣿⣿⣿⣿⣿⣿⣿⣿⣿⣿⣿⣿⣿⣿⣿⣿⣿⣿⣿⣿⣿⣿⣿⣿⣿⣿⣿⠀⠀⠀⠀⠀⠀⠀⠀⠀⠀⠀⠀</a:t>
            </a:r>
            <a:br/>
            <a:r>
              <a:t>⠀⠀⠀⠀⠀⠀⠀⠀⠀⠀⠀⡕⢕⢕⣿⣿⣿⣿⣿⣿⣿⣿⣿⢕⢕⢸⣿⣿⣿⣿⣿⣿⣿⣿⣿⣿⣿⣿⣷⣼⣿⣿⣿⣿⣿⣿⣿⣿⣿⣿⣿⣿⣿⣿⣿⣿⣿⣿⣿⣿⣿⣿⣿⣿⣿⣿⣿⣿⣿⠀⠀⠀⠀⠀⠀⠀⠀⠀⠀⠀⠀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⠀⠀⠀⠀⠀⠀⠀⠀⠀⠀⠀⣿⣿⣿⣿⣿⣿⣿⣿⣿⣿⣿⣿⣕⣱⣼⣿⣿⣿⣿⣿⣿⣿⣿⣿⣿⣿⣿⣿⣿⣿⣿⣿⣿⣿⣿⣿⣿⣿⣿⣿⣿⣿⣿⣿⣿⣿⣿⣿⣿⣿⣿⣿⣿⣿⣿⣿⣿⣿⠀⠀⠀⠀⠀⠀⠀⠀⠀⠀⠀⠀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⠀⠀⠀⠀⠀⠀⠀⠀⠀⠀⠀⣿⣟⣯⣽⣿⣿⣿⣿⣿⣿⣿⣿⣿⣿⣿⣿⣿⣿⣿⣿⣿⣿⣿⣿⣿⣿⣿⣿⣿⣿⣿⣿⣿⣿⣿⣿⣿⣿⣿⣿⣿⣿⣿⣿⣿⣿⣿⣿⣿⣿⣿⣿⣿⣿⣿⣿⣿⣿⠀⠀⠀⠀⠀⠀⠀⠀⠀⠀⠀⠀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⠀⠀⠀⠀⠀⠀⠀⠀⠀⠀⠀⣕⣾⣟⣼⣯⡝⢝⢟⢟⢟⢿⢿⡿⢹⣿⡿⣿⣿⣿⣿⣿⣿⣿⣿⣿⣿⣿⣿⣿⣿⣿⣿⣿⣿⣿⣿⣿⣿⣿⣿⣿⣿⣿⣿⣿⣿⣿⣿⣿⣿⣿⣿⣿⣿⣿⣿⣿⣿⠀⠀⠀⠀⠀⠀⠀⠀⠀⠀⠀⠀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⠀⠀⠀⠀⠀⠀⠀⠀⠀⠀⠀⢿⣿⣿⢗⢞⢕⢕⢕⢕⢕⢱⡵⣧⣸⣿⣿⣿⣿⣿⢟⣿⣿⢿⢻⡏⢻⣿⣿⣿⣿⣿⣿⣿⣿⣿⣿⣿⣿⣿⣿⣿⣿⣿⣿⣿⣿⣿⣿⣿⣿⣿⣿⣿⣿⣿⣿⣿⣿⠀⠀⠀⠀⠀⠀⠀⠀⠀⠀⠀⠀</a:t>
            </a:r>
            <a:br/>
            <a:r>
              <a:t>⠀⠀⠀⠀⠀⠀⠀⠀⠀⠀⠀⠑⠘⠃⠑⠑⠑⠑⠑⠑⠑⠓⠓⠛⠛⠛⠛⠛⠛⠃⠘⠙⠑⠑⠑⠛⠓⠛⠛⠋⠘⠛⠛⠛⠛⠛⠛⠛⠛⠛⠛⠛⠛⠛⠛⠛⠛⠛⠛⠛⠛⠛⠛⠛⠛⠛⠛⠛⠛⠀⠀⠀⠀⠀⠀⠀⠀⠀⠀⠀⠀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⠀⠀⠀⠀⠀⠀⠀⠀⠀⠀⠀⢝⡟⢿⢹⡏⣯⢹⡇⢱⢜⡇⣸⢱⡇⣼⣵⣇⣸⣕⣾⣱⣧⣼⣧⣿⣸⣧⣼⣧⣿⣧⣿⣷⣿⣿⣿⣿⣿⣿⣿⣿⣿⣿⣿⣿⣿⣿⣿⣿⣏⣸⣿⣿⣿⣿⣿⡿⢿⠀⠀⠀⠀⠀⠀⠀⠀⠀⠀⠀⠀</a:t>
            </a:r>
            <a:br/>
            <a:r>
              <a:t>⠀⠀⠀⠀⠀⠀⠀⠀⠀⠀⠀⣵⣼⣷⣼⣷⣷⣿⣧⣿⣾⣿⣿⣿⣿⣿⣿⣿⣿⣿⣿⣿⣿⣿⣿⡿⢿⢿⢿⢿⢿⢿⢟⢟⢟⠟⠟⠟⠏⠝⠝⠋⠛⠛⠛⠙⠙⠉⠉⠉⠉⠉⠁⠀⠀⠀⠀⠀⠀⠀⠀⠀⠀⠀⠀⠀⠀⠀⠀⠀⠀</a:t>
            </a:r>
            <a:br/>
            <a:r>
              <a:t>⠀⠀⠀⠀⠀⠀⠀⠀⠀⠀⠀⢟⢟⢟⠟⠟⠟⠻⠿⠟⠟⠟⠏⠟⠛⠛⠛⠛⠋⠑⠙⠉⠉⠁⠁⠁⠁⠁⠀⠀⠀⠀⠀⠀⠀⠀⠀⠀⠀⠀⠀⠀⠀⠀⠀⠀⠀⠀⠀⠀⠀⠀⠀⠀⠀⠀⠀⠀⠀⠀⠀⠀⠀⠀⠀⠀⠀⠀⠀⠀⠀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⠀⠀⠀⠀⠀⠀⠀⠀⠀⠀⠀⠀⠀⠀⠀⠀⠀⠀⠀⠀⠀⠀⠀⠀⠀⠀⠀⠀⠀⠀⠀⠀⠀⠀⠀⢀⢀⢀⢀⢀⢀⢀⢀⢀⢀⢀⢄⠄⠄⠄⠄⠄⠀⠄⠀⠀⠐⠀⠐⠐⠐⠐⠀⠀⠁⠁⠁⠁⠀⠀⠀⠀⠀⠀⠀⠀⠀⠀⠀⠀⠀</a:t>
            </a:r>
            <a:br/>
            <a:r>
              <a:t>⠀⠀⠀⠀⠀⠀⠀⠀⠀⠀⠀⠀⢐⢐⢐⢔⠔⠔⠔⠔⢔⠔⠄⠄⠄⠄⠅⠅⠕⠕⠕⠕⢕⠕⠕⠕⠑⠐⠔⠔⠐⠐⠑⠑⠑⠁⢁⢀⢀⢀⢀⢀⢀⢀⢀⢀⢀⢀⢄⢄⢄⢄⢄⢄⢄⢄⢄⢄⢔⠀⠀⠀⠀⠀⠀⠀⠀⠀⠀⠀⠀</a:t>
            </a:r>
            <a:br/>
            <a:r>
              <a:t>⠀⠀⠀⠀⠀⠀⠀⠀⠀⠀⠀⠄⠄⢄⢔⠔⢔⢔⢔⢔⢔⢔⢔⢔⢔⢔⢔⢔⢔⢔⢔⢕⢕⢕⢕⢕⢕⢕⠕⠕⠕⠕⠕⠕⠕⠕⠕⠕⠕⠑⠑⠑⠑⠑⠑⠑⠑⠑⠑⠑⠑⠑⠑⠁⠁⠁⠁⠁⠁⠀⠀⠀⠀⠀⠀⠀⠀⠀⠀⠀⠀</a:t>
            </a:r>
            <a:br/>
            <a:r>
              <a:t>⠀⠀⠀⠀⠀⠀⠀⠀⠀⠀⠀⠀⢀⢀⢀⢀⢀⢀⢀⢀⢀⢀⢀⢀⢀⢀⢀⢄⢕⢑⢕⣕⣱⣵⣵⣵⣕⡕⢄⢄⢄⢄⢄⢄⢄⢄⢄⢄⢄⢄⢄⢄⢄⢄⢄⢄⢄⢄⢄⢄⢔⢔⢔⢔⢔⢔⢔⢔⢔⠀⠀⠀⠀⠀⠀⠀⠀⠀⠀⠀⠀</a:t>
            </a:r>
            <a:br/>
            <a:r>
              <a:t>⠀⠀⠀⠀⠀⠀⠀⠀⠀⠀⠀⣷⣷⣷⣷⣷⣷⣷⣷⣷⣷⣷⣷⣷⣷⣷⣷⣧⢕⢕⣾⣿⣿⣿⣿⣿⣿⣿⣷⣷⣷⣷⣷⣷⣷⣷⣷⣷⣷⣷⣷⣷⣷⣷⣷⣷⣷⣷⣾⣿⣿⣿⣿⣿⣿⣿⣿⣿⣿⠀⠀⠀⠀⠀⠀⠀⠀⠀⠀⠀⠀</a:t>
            </a:r>
            <a:br/>
            <a:r>
              <a:t>⠀⠀⠀⠀⠀⠀⠀⠀⠀⠀⠀⠛⢝⢻⣿⣿⣿⣿⣿⣿⣿⣿⡟⠛⢟⣿⣿⣿⢕⢕⡕⢿⢿⢿⣿⣿⢿⣿⣿⣿⣿⣿⣿⣿⣿⣿⣿⣿⣿⣿⣿⣿⣿⣿⣿⣿⣿⣿⣿⣿⣿⣿⣿⣿⣿⣿⣿⣿⣿⠀⠀⠀⠀⠀⠀⠀⠀⠀⠀⠀⠀</a:t>
            </a:r>
            <a:br/>
            <a:r>
              <a:t>⠀⠀⠀⠀⠀⠀⠀⠀⠀⠀⠀⢔⢱⢼⣿⣿⣿⣿⣿⣿⣿⣿⣿⢄⢕⣹⣿⡽⢕⣼⣇⣕⣵⣵⣼⣿⣯⣿⣿⣿⣿⣿⣿⣿⣿⣿⣿⣿⣿⣿⣿⣿⣿⣿⣿⣿⣿⣿⣿⣿⣿⣿⣿⣿⣿⣿⣿⣿⣿⠀⠀⠀⠀⠀⠀⠀⠀⠀⠀⠀⠀</a:t>
            </a:r>
            <a:br/>
            <a:r>
              <a:t>⠀⠀⠀⠀⠀⠀⠀⠀⠀⠀⠀⢔⢕⢜⣿⣿⣿⣿⣿⣿⣿⣿⣿⠀⢕⢸⣿⣿⣽⢝⢟⢿⢟⣟⢻⣿⣿⣿⣿⣿⣿⣿⣿⣿⣿⣿⣿⣿⣿⣿⣿⣿⣿⣿⣿⣿⣿⣿⣿⣿⣿⣿⣿⣿⣿⣿⣿⣿⣿⠀⠀⠀⠀⠀⠀⠀⠀⠀⠀⠀⠀</a:t>
            </a:r>
            <a:br/>
            <a:r>
              <a:t>⠀⠀⠀⠀⠀⠀⠀⠀⠀⠀⠀⢕⠀⠁⣿⣿⣿⣿⣿⣿⣿⣿⣿⠀⢕⢸⣿⣿⣿⡏⢕⢕⢞⡻⣿⣿⣟⣿⣿⣿⣿⣿⣿⣿⣿⣿⣿⣿⣿⣿⣿⣿⣿⣿⣿⣿⣿⣿⣿⣿⣿⣿⣿⣿⣿⣿⣿⣿⣿⠀⠀⠀⠀⠀⠀⠀⠀⠀⠀⠀⠀</a:t>
            </a:r>
            <a:br/>
            <a:r>
              <a:t>⠀⠀⠀⠀⠀⠀⠀⠀⠀⠀⠀⡇⠀⠀⣿⣿⣿⣿⣿⣿⣿⣿⣿⢕⢕⢸⣿⣿⣿⣷⢕⢕⢜⣝⣻⣿⣿⣿⣿⣿⣿⣿⣿⣿⣿⣿⣿⣿⣿⣿⣿⣿⣿⣿⣿⣿⣿⣿⣿⣿⣿⣿⣿⣿⣿⣿⣿⣿⣿⠀⠀⠀⠀⠀⠀⠀⠀⠀⠀⠀⠀</a:t>
            </a:r>
            <a:br/>
            <a:r>
              <a:t>⠀⠀⠀⠀⠀⠀⠀⠀⠀⠀⠀⡇⢀⠀⣿⣿⣿⣿⣿⣿⣿⣿⣿⢕⢕⢸⣿⣿⣿⣿⡕⢕⢕⢺⣿⣿⣿⡿⣿⣿⣿⣿⣿⣿⣿⣿⣿⣿⣿⣿⣿⣿⣿⣿⣿⣿⣿⣿⣿⣿⣿⣿⣿⣿⣿⣿⣿⣿⣿⠀⠀⠀⠀⠀⠀⠀⠀⠀⠀⠀⠀</a:t>
            </a:r>
            <a:br/>
            <a:r>
              <a:t>⠀⠀⠀⠀⠀⠀⠀⠀⠀⠀⠀⣷⢕⠀⣿⣿⣿⣿⣿⣿⣿⣿⣿⢕⢕⢸⣿⣿⣿⣿⣿⣧⣿⣿⣿⣿⣿⣇⢸⣿⣿⣿⣿⣿⣿⣿⣿⣿⣿⣿⣿⣿⣿⣿⣿⣿⣿⣿⣿⣿⣿⣿⣿⣿⣿⣿⣿⣿⣿⠀⠀⠀⠀⠀⠀⠀⠀⠀⠀⠀⠀</a:t>
            </a:r>
            <a:br/>
            <a:r>
              <a:t>⠀⠀⠀⠀⠀⠀⠀⠀⠀⠀⠀⣿⢕⠀⣿⣿⣿⣿⣿⣿⣿⣿⣿⢕⢕⢸⣿⣿⣿⣿⢿⣿⣿⣿⣿⣿⣷⣿⡏⣿⣿⣿⣿⣿⣿⣿⣿⣿⣿⣿⣿⣿⣿⣿⣿⣿⣿⣿⣿⣿⣿⣿⣿⣿⣿⣿⣿⣿⣿⠀⠀⠀⠀⠀⠀⠀⠀⠀⠀⠀⠀</a:t>
            </a:r>
            <a:br/>
            <a:r>
              <a:t>⠀⠀⠀⠀⠀⠀⠀⠀⠀⠀⠀⣟⢕⢕⣿⣿⣿⣿⣿⣿⣿⣿⣿⢕⢕⢜⣿⣿⣿⣿⣼⣿⣿⣿⣿⣿⣿⣿⣧⣹⣿⣿⣿⣿⣿⣿⣿⣿⣿⣿⣿⣿⣿⣿⣿⣿⣿⣿⣿⣿⣿⣿⣿⣿⣿⣿⣿⣿⣿⠀⠀⠀⠀⠀⠀⠀⠀⠀⠀⠀⠀</a:t>
            </a:r>
            <a:br/>
            <a:r>
              <a:t>⠀⠀⠀⠀⠀⠀⠀⠀⠀⠀⠀⣿⣿⣿⣿⣿⣿⣿⣿⣿⣿⣿⣿⣇⣕⣵⣿⣿⣿⣿⣿⣿⣿⣿⣿⣿⣿⣿⣿⣿⣿⣿⣿⣿⣿⣿⣿⣿⣿⣿⣿⣿⣿⣿⣿⣿⣿⣿⣿⣿⣿⣿⣿⣿⣿⣿⣿⣿⣿⠀⠀⠀⠀⠀⠀⠀⠀⠀⠀⠀⠀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⠀⠀⠀⠀⠀⠀⠀⠀⠀⠀⠀⣽⣿⣿⣽⣽⣿⣿⣿⣿⣿⣿⣿⣯⣿⣿⣿⣿⣿⣿⣿⣿⣿⣿⣿⣿⣿⣿⣿⣿⡟⣿⣿⣿⣿⣿⣿⣿⣿⣿⣿⣿⣿⣿⣿⣿⣿⣿⣿⣿⣿⣿⣿⣿⣿⣿⣿⣿⣿⠀⠀⠀⠀⠀⠀⠀⠀⠀⠀⠀⠀</a:t>
            </a:r>
            <a:br/>
            <a:r>
              <a:t>⠀⠀⠀⠀⠀⠀⠀⠀⠀⠀⠀⣜⣱⣿⣣⣽⣝⢝⢟⢟⢟⢻⡟⣿⢹⣿⣿⣿⣿⣿⣿⣿⣿⣿⣿⢿⣿⣿⣿⣿⢕⢕⢿⢿⣿⣿⣿⣿⣿⣿⣿⣿⣿⣿⣿⣿⣿⣿⣿⣿⣿⣿⣿⣿⣿⣿⣿⣿⣿⠀⠀⠀⠀⠀⠀⠀⠀⠀⠀⠀⠀</a:t>
            </a:r>
            <a:br/>
            <a:r>
              <a:t>⠀⠀⠀⠀⠀⠀⠀⠀⠀⠀⠀⢽⣿⣿⢿⢗⢏⢕⢕⢕⢕⢕⣼⣵⣼⣿⣷⣿⣿⣿⢟⣽⣿⢿⢟⣯⢿⣿⣿⢏⢕⢕⢕⣾⣿⣿⣿⣿⣿⣿⣿⣿⣿⣿⣿⣿⣿⣿⣿⣿⣿⣿⣿⣿⣿⣿⣿⣿⣿⠀⠀⠀⠀⠀⠀⠀⠀⠀⠀⠀⠀</a:t>
            </a:r>
            <a:br/>
            <a:r>
              <a:t>⠀⠀⠀⠀⠀⠀⠀⠀⠀⠀⠀⠑⠃⠛⠑⠑⠑⠑⠑⠑⠑⠓⠚⠛⠛⠛⠛⠛⠛⠑⠚⠙⠑⠑⠑⠛⠓⠛⠛⠑⠑⠑⠚⠛⠛⠛⠛⠃⠛⠛⠛⠛⠛⠛⠛⠛⠛⠛⠛⠛⠛⠛⠛⠛⠛⠛⠛⠛⠛⠀⠀⠀⠀⠀⠀⠀⠀⠀⠀⠀⠀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⠀⠀⠀⠀⠀⠀⠀⠀⠀⠀⠀⢱⢼⡿⣿⢺⡟⡗⢾⢻⡏⢹⢝⡏⢹⢜⣇⣸⢕⡇⣸⡕⣵⢱⣇⣼⣕⣷⣸⣧⣼⣧⣿⣧⣿⣷⣿⣿⣿⣿⣿⣿⣿⣿⣿⣿⣿⣿⣿⣿⣿⣿⣇⣸⣿⣿⣿⣿⣿⠀⠀⠀⠀⠀⠀⠀⠀⠀⠀⠀⠀</a:t>
            </a:r>
            <a:br/>
            <a:r>
              <a:t>⠀⠀⠀⠀⠀⠀⠀⠀⠀⠀⠀⢔⢕⣣⣜⣾⣵⣧⣾⣼⣧⣾⣾⣷⣷⣾⣷⣿⣿⣿⣿⣿⣿⣿⣿⣿⣿⣿⣿⣿⡿⢿⢿⢿⡿⢟⢟⢟⠟⠟⠟⠏⠝⠝⠛⠛⠛⠛⠙⠙⠉⠉⠉⠁⠁⠀⠀⠀⠀⠀⠀⠀⠀⠀⠀⠀⠀⠀⠀⠀⠀</a:t>
            </a:r>
            <a:br/>
            <a:r>
              <a:t>⠀⠀⠀⠀⠀⠀⠀⠀⠀⠀⠀⣷⢿⢿⢿⢿⢿⢿⡿⢿⢿⢟⢿⠿⠿⠿⠿⠟⠟⠏⠛⠛⠛⠙⠑⠑⠁⠁⠁⠁⠁⠁⠀⠀⠀⠀⠀⠀⠀⠀⠀⠀⠀⠀⠀⠀⠀⠀⠀⠀⠀⠀⠀⠀⠀⠀⠀⠀⠀⠀⠀⠀⠀⠀⠀⠀⠀⠀⠀⠀⠀</a:t>
            </a:r>
            <a:br/>
            <a:r>
              <a:t>⠀⠀⠀⠀⠀⠀⠀⠀⠀⠀⠀⠁⠁⠁⠁⠀⠀⠀⠀⠀⠀⠀⠀⠀⠀⠀⠀⠀⠀⠀⠀⠀⠀⠀⠀⠀⠀⠀⠀⠀⠀⢀⢀⢀⢀⢀⢀⢀⢀⢀⠄⠄⠄⠄⠄⠄⠄⠀⠀⠐⠀⠐⠐⠐⠐⠐⠁⠁⠁⠀⠀⠀⠀⠀⠀⠀⠀⠀⠀⠀⠀</a:t>
            </a:r>
            <a:br/>
            <a:r>
              <a:t>⠀⠀⠀⠀⠀⠀⠀⠀⠀⠀⠀⠀⢄⢄⢄⢄⢄⢄⢄⢄⢀⢐⢔⢔⢐⢐⢔⢐⢔⢐⢔⢕⢅⢕⢅⢕⢕⠕⠕⠕⠕⠕⠕⠔⠐⠐⠐⠐⠀⠀⠀⢀⢀⢀⢀⢀⢀⢀⢀⢀⢄⢄⢄⢄⢄⢄⢄⢄⢄⠀⠀⠀⠀⠀⠀⠀⠀⠀⠀⠀⠀</a:t>
            </a:r>
            <a:br/>
            <a:r>
              <a:t>⠀⠀⠀⠀⠀⠀⠀⠀⠀⠀⠀⢁⢅⢅⢅⢅⢄⢄⢄⢄⢄⢄⢄⢄⢄⢄⢄⢄⢔⢔⢔⢔⢕⢕⢕⢔⢔⢕⢕⢕⠕⠕⠕⠕⠕⠕⠕⠕⠕⠕⠕⠕⠕⠕⠑⠑⠑⠑⠑⠑⠑⠑⠑⠑⠑⠑⠑⠁⠁⠀⠀⠀⠀⠀⠀⠀⠀⠀⠀⠀⠀</a:t>
            </a:r>
            <a:br/>
            <a:r>
              <a:t>⠀⠀⠀⠀⠀⠀⠀⠀⠀⠀⠀⠀⢁⠁⠁⠀⠁⠁⠁⠁⠁⠁⠀⠀⢀⢀⢀⢀⢔⠕⢕⢕⣱⣵⣷⣧⣵⣕⢕⢄⢄⢄⢄⢄⢄⢄⢄⢄⢄⢄⢄⢄⢄⢄⢄⢄⢄⢄⢄⢄⢄⢄⢔⢔⢔⢔⢔⢔⢔⠀⠀⠀⠀⠀⠀⠀⠀⠀⠀⠀⠀</a:t>
            </a:r>
            <a:br/>
            <a:r>
              <a:t>⠀⠀⠀⠀⠀⠀⠀⠀⠀⠀⠀⣴⣵⣵⣵⣵⣵⣵⣵⣵⣵⣵⣵⣵⣵⣵⣵⣵⡕⢕⢱⣿⣿⣿⣿⣿⣿⣿⣷⣷⣷⣷⣷⣷⣷⣷⣷⣷⣷⣷⣷⣷⣷⣷⣷⣷⣷⣷⣷⣷⣷⣷⣷⣾⣿⣿⣿⣿⣿⠀⠀⠀⠀⠀⠀⠀⠀⠀⠀⠀⠀</a:t>
            </a:r>
            <a:br/>
            <a:r>
              <a:t>⠀⠀⠀⠀⠀⠀⠀⠀⠀⠀⠀⣿⢟⢻⢻⣿⣿⣿⣿⣿⣿⣿⣿⡟⢟⣻⣿⣿⡇⢕⢜⢽⢿⢿⢿⣿⣟⣿⣿⣿⣿⣿⣿⣿⣿⣿⣿⣿⣿⣿⣿⣿⣿⣿⣿⣿⣿⣿⣿⣿⣿⣿⣿⣿⣿⣿⣿⣿⣿⠀⠀⠀⠀⠀⠀⠀⠀⠀⠀⠀⠀</a:t>
            </a:r>
            <a:br/>
            <a:r>
              <a:t>⠀⠀⠀⠀⠀⠀⠀⠀⠀⠀⠀⣿⢕⢕⣼⣿⣿⣿⣿⣿⣿⣿⣿⣇⢕⣜⣿⣿⣇⣕⣿⣕⣹⣷⣵⣿⣷⣾⣿⣿⣿⣿⣿⣿⣿⣿⣿⣿⣿⣿⣿⣿⣿⣿⣿⣿⣿⣿⣿⣿⣿⣿⣿⣿⣿⣿⣿⣿⣿⠀⠀⠀⠀⠀⠀⠀⠀⠀⠀⠀⠀</a:t>
            </a:r>
            <a:br/>
            <a:r>
              <a:t>⠀⠀⠀⠀⠀⠀⠀⠀⠀⠀⠀⣿⢕⢕⢸⣿⣿⣿⣿⣿⣿⣿⣿⡇⠁⢕⣿⣿⣷⣇⡝⢻⢿⣫⡟⣻⣿⣿⣿⣿⣿⣿⣿⣿⣿⣿⣿⣿⣿⣿⣿⣿⣿⣿⣿⣿⣿⣿⣿⣿⣿⣿⣿⣿⣿⣿⣿⣿⣿⠀⠀⠀⠀⠀⠀⠀⠀⠀⠀⠀⠀</a:t>
            </a:r>
            <a:br/>
            <a:r>
              <a:t>⠀⠀⠀⠀⠀⠀⠀⠀⠀⠀⠀⣿⢕⠁⢜⣿⣿⣿⣿⣿⣿⣿⣿⡇⠀⢕⣿⣿⣿⣿⡕⢕⢜⢟⣻⣿⣿⣿⣿⣿⣿⣿⣿⣿⣿⣿⣿⣿⣿⣿⣿⣿⣿⣿⣿⣿⣿⣿⣿⣿⣿⣿⣿⣿⣿⣿⣿⣿⣿⠀⠀⠀⠀⠀⠀⠀⠀⠀⠀⠀⠀</a:t>
            </a:r>
            <a:br/>
            <a:r>
              <a:t>⠀⠀⠀⠀⠀⠀⠀⠀⠀⠀⠀⣿⡕⠀⢕⣿⣿⣿⣿⣿⣿⣿⣿⡇⠀⢕⣿⣿⣿⣿⣇⢕⢕⢕⣽⣿⡿⣿⣿⣿⣿⣿⣿⣿⣿⣿⣿⣿⣿⣿⣿⣿⣿⣿⣿⣿⣿⣿⣿⣿⣿⣿⣿⣿⣿⣿⣿⣿⣿⠀⠀⠀⠀⠀⠀⠀⠀⠀⠀⠀⠀</a:t>
            </a:r>
            <a:br/>
            <a:r>
              <a:t>⠀⠀⠀⠀⠀⠀⠀⠀⠀⠀⠀⣿⡇⢔⠁⣿⣿⣿⣿⣿⣿⣿⣿⡇⠀⢕⣿⣿⣿⣿⣿⣇⢕⢕⣗⣳⣾⣿⣿⡏⣿⣿⣿⣿⣿⣿⣿⣿⣿⣿⣿⣿⣿⣿⣿⣿⣿⣿⣿⣿⣿⣿⣿⣿⣿⣿⣿⣿⣿⠀⠀⠀⠀⠀⠀⠀⠀⠀⠀⠀⠀</a:t>
            </a:r>
            <a:br/>
            <a:r>
              <a:t>⠀⠀⠀⠀⠀⠀⠀⠀⠀⠀⠀⣿⡇⢕⠀⣿⣿⣿⣿⣿⣿⣿⣿⡇⢕⢕⣿⣿⣿⣿⣿⣿⣷⣾⣿⣿⣿⣻⣜⣾⣿⡟⡟⢣⣿⣿⣿⣿⣿⣿⣿⣿⣿⣿⣿⣿⣿⣿⣿⣿⣿⣿⣿⣿⣿⣿⣿⣿⣿⠀⠀⠀⠀⠀⠀⠀⠀⠀⠀⠀⠀</a:t>
            </a:r>
            <a:br/>
            <a:r>
              <a:t>⠀⠀⠀⠀⠀⠀⠀⠀⠀⠀⠀⣿⡟⢕⠀⣿⣿⣿⣿⣿⣿⣿⣿⡇⢕⢕⣿⣿⣿⣿⣿⢻⣿⣿⣿⣿⣿⣿⣿⣷⢜⢕⢕⢸⣿⣿⣿⣿⣿⣿⣿⣿⣿⣿⣿⣿⣿⣿⣿⣿⣿⣿⣿⣿⣿⣿⣿⣿⣿⠀⠀⠀⠀⠀⠀⠀⠀⠀⠀⠀⠀</a:t>
            </a:r>
            <a:br/>
            <a:r>
              <a:t>⠀⠀⠀⠀⠀⠀⠀⠀⠀⠀⠀⣿⣇⢕⢐⣿⣿⣿⣿⣿⣿⣿⣿⣧⢕⢕⢸⣿⣿⣿⣿⣿⣿⣿⣿⣿⣿⣿⣿⣿⣇⢕⢱⣿⣿⣿⣿⣿⣿⣿⣿⣿⣿⣿⣿⣿⣿⣿⣿⣿⣿⣿⣿⣿⣿⣿⣿⣿⣿⠀⠀⠀⠀⠀⠀⠀⠀⠀⠀⠀⠀</a:t>
            </a:r>
            <a:br/>
            <a:r>
              <a:t>⠀⠀⠀⠀⠀⠀⠀⠀⠀⠀⠀⣿⣿⣿⣿⣿⣿⣿⣿⣿⣿⣿⣿⣿⣕⣕⣼⣿⣿⣿⣿⣿⣿⣿⣿⣿⣿⣿⣿⣿⣿⣵⣵⣿⣿⣿⣿⣿⣿⣿⣿⣿⣿⣿⣿⣿⣿⣿⣿⣿⣿⣿⣿⣿⣿⣿⣿⣿⣿⠀⠀⠀⠀⠀⠀⠀⠀⠀⠀⠀⠀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⠀⠀⠀⠀⠀⠀⠀⠀⠀⠀⠀⣿⣿⣿⣿⣹⣿⣿⣿⣿⣿⣿⣿⣿⣽⣿⣿⣿⣿⣿⣿⣿⣿⣿⣿⣿⣿⣿⣿⣿⡇⣿⣿⣿⣿⣿⣿⣿⣿⣿⣿⣿⣿⣿⣿⣿⣿⣿⣿⣿⣿⣿⣿⣿⣿⣿⣿⣿⣿⠀⠀⠀⠀⠀⠀⠀⠀⠀⠀⠀⠀</a:t>
            </a:r>
            <a:br/>
            <a:r>
              <a:t>⠀⠀⠀⠀⠀⠀⠀⠀⠀⠀⠀⣣⣞⣳⣿⣱⣮⣝⢝⢟⢟⢟⢿⣿⡏⣽⣿⡿⣿⣿⣿⣿⣿⣿⣿⣿⣿⣿⣿⣿⣷⣿⣿⣿⣿⣿⣿⣿⣿⣿⣿⣿⣿⣿⣿⣿⣿⣿⣿⣿⣿⣿⣿⣿⣿⣿⣿⣿⣿⠀⠀⠀⠀⠀⠀⠀⠀⠀⠀⠀⠀</a:t>
            </a:r>
            <a:br/>
            <a:r>
              <a:t>⠀⠀⠀⠀⠀⠀⠀⠀⠀⠀⠀⢽⣽⣿⣿⢟⢞⢕⢕⢕⢕⢕⣱⣇⣇⣿⣿⣾⣿⣿⣿⣿⣿⡿⢟⢿⣿⣿⣿⣿⣿⣿⣿⣿⣿⣿⣿⣿⣿⣿⣿⣿⣿⣿⣿⣿⣿⣿⣿⣿⣿⣿⣿⣿⣿⣿⣿⣿⣿⠀⠀⠀⠀⠀⠀⠀⠀⠀⠀⠀⠀</a:t>
            </a:r>
            <a:br/>
            <a:r>
              <a:t>⠀⠀⠀⠀⠀⠀⠀⠀⠀⠀⠀⠑⠑⠑⠛⠑⠑⠑⠑⠑⠑⠘⠓⠛⠛⠛⠛⠛⠛⠛⠛⠛⠙⠑⠑⠙⠛⠛⠛⠛⠛⠛⠛⠛⠛⠛⠛⠛⠛⠛⠛⠛⠛⠛⠛⠛⠛⠛⠛⠛⠛⠛⠛⠛⠛⠛⠛⠛⠛⠀⠀⠀⠀⠀⠀⠀⠀⠀⠀⠀⠀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⠀⠀⠀⠀⠀⠀⠀⠀⠀⠀⠀⣿⣿⣿⣿⣿⣿⣿⣿⣿⣿⣿⣿⣿⣿⣿⣿⣿⣿⣿⣿⣿⣿⣿⣿⣿⣿⣿⣿⣿⣿⣿⣿⣿⣿⣿⣿⣿⣿⣿⣿⣿⣷⡕⢕⢕⢕⢕⢕⢕⢕⢕⢕⠁⠀⠀⠀⠀⠀⠀⠀⠀⠀⠀⠀⠀⠀⠀⠀⠀⠀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⠀⠀⠀⠀⠀⠀⠀⠀⠀⠀⠀⣿⣿⣿⣿⣿⣿⣿⣿⣿⣿⣿⣿⣿⣿⣿⣿⣿⣿⣿⣿⣿⣿⣿⣿⣿⣿⣿⣿⣿⣿⣿⣿⣿⣿⣿⣿⣿⣿⣿⣿⣟⣿⡿⢕⢕⢕⢕⢕⢕⢕⢕⢕⠀⠀⠀⠀⠀⠀⠀⠀⠀⠀⠀⠀⠀⠀⠀⠀⠀⠀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⠀⠀⠀⠀⠀⠀⠀⠀⠀⠀⠀⣿⣿⣿⣿⣿⣿⣿⣿⣿⣿⣿⣿⣿⣿⣿⣿⣿⣿⣿⣿⣿⣿⣿⣿⣿⣿⣿⣿⣿⣿⣿⣿⣿⣿⣿⣿⣿⣿⣿⣿⣿⡷⣿⢕⢕⢕⢕⢕⢕⢕⢕⢕⠀⠀⠀⠀⠀⠀⠀⠀⠀⠀⠀⠀⠀⠀⠀⠀⠀⠀</a:t>
            </a:r>
            <a:br/>
            <a:r>
              <a:t>⠀⠀⠀⠀⠀⠀⠀⠀⠀⠀⠀⣿⣿⣿⣿⣿⣯⡿⣿⣿⣿⣿⣿⣿⣿⣿⣿⣿⣿⣿⣿⣿⣿⣿⣿⣿⣿⣿⣿⣿⣿⣿⣿⣿⣿⣿⣿⣿⣿⣿⣿⣿⣿⣏⢕⢕⢕⢕⢕⢕⢕⢕⢕⠀⠀⠀⠀⠀⠀⠀⠀⠀⠀⠀⠀⠀⠀⠀⠀⠀⠀</a:t>
            </a:r>
            <a:br/>
            <a:r>
              <a:t>⠀⠀⠀⠀⠀⠀⠀⠀⠀⠀⠀⣱⣿⣿⣯⣹⣻⣿⣿⣿⣿⣿⣿⣿⣿⣿⣿⣿⣿⣿⣿⣿⣿⣿⣿⣿⣿⣿⣿⣿⣿⣿⣿⣟⣟⣿⢿⡿⡿⢿⣿⣿⣿⣿⡇⢕⢕⢕⢕⢕⢕⢕⢕⠑⠀⠀⠀⠀⠀⠀⠀⠀⠀⠀⠀⠀⠀⠀⠀⠀⠀</a:t>
            </a:r>
            <a:br/>
            <a:r>
              <a:t>⠀⠀⠀⠀⠀⠀⠀⠀⠀⠀⠀⣿⣿⣿⣿⣿⣿⣿⣿⣿⣿⣿⣿⣿⣿⣿⣿⣿⣿⣿⣿⣿⣿⣿⣿⣿⣿⣿⣿⣿⣿⣿⣿⣿⡟⢿⣯⡿⢿⣯⡿⢿⣿⣿⢇⢕⢕⢕⢕⢕⢕⢕⢕⢕⢔⠀⠀⠀⠀⠀⠀⠀⠀⠀⠀⠀⠀⠀⠀⠀⠀</a:t>
            </a:r>
            <a:br/>
            <a:r>
              <a:t>⠀⠀⠀⠀⠀⠀⠀⠀⠀⠀⠀⣿⣿⣿⣿⣿⣿⣿⣿⣿⣿⣿⣿⣿⣿⣿⣿⣿⣿⣿⣿⣿⣿⣿⣿⣿⣿⣿⣿⣿⣿⣿⣿⣿⣿⣿⣿⣿⢾⣿⣿⣺⣿⣿⡕⢕⢕⢕⢕⢕⢕⢕⢕⢕⢅⢁⢀⠀⠀⠀⠀⠀⠀⠀⠀⠀⠀⠀⠀⠀⠀</a:t>
            </a:r>
            <a:br/>
            <a:r>
              <a:t>⠀⠀⠀⠀⠀⠀⠀⠀⠀⠀⠀⢿⣿⣿⣿⡿⣿⣿⣿⣿⢿⣿⣿⣿⡿⣿⣿⣿⣿⣿⣿⣿⣿⣿⣿⣿⣿⣿⣿⣿⣿⣿⣿⣿⣿⣿⣿⢕⣱⣿⣿⣿⣿⣿⢕⢕⣕⡕⢕⢕⢕⢕⢕⢕⢕⢔⠀⠀⠀⠀⠀⠀⠀⠀⠀⠀⠀⠀⠀⠀⠀</a:t>
            </a:r>
            <a:br/>
            <a:r>
              <a:t>⠀⠀⠀⠀⠀⠀⠀⠀⠀⠀⠀⣼⣿⣿⣿⣿⣿⣿⣿⣿⣿⣿⣿⣿⡏⢹⣿⣿⣿⡯⢿⢿⣿⣷⣿⣿⣿⢕⣽⣿⣿⡧⣿⣿⣯⡺⢟⣾⣿⢿⣿⢹⣿⣿⢕⣾⣷⣗⢕⢕⢕⢕⢕⢕⢕⢁⢄⢔⠔⠀⠀⠀⠀⠀⠀⠀⠀⠀⠀⠀⠀</a:t>
            </a:r>
            <a:br/>
            <a:r>
              <a:t>⠀⠀⠀⠀⠀⠀⠀⠀⠀⠀⠀⣿⣿⣿⣿⢯⣿⣿⣿⣿⢿⣿⣿⣿⢕⢜⣿⣿⣿⡇⢕⢕⢕⣏⣿⣿⣿⢕⢸⣿⣿⡇⣿⣿⡇⢕⢕⢜⡏⢕⢸⣕⣿⣟⡼⢷⢿⢷⢕⢕⢕⢕⢕⢕⢕⢔⢑⢐⢀⠀⠀⠀⠀⠀⠀⠀⠀⠀⠀⠀⠀</a:t>
            </a:r>
            <a:br/>
            <a:r>
              <a:t>⠀⠀⠀⠀⠀⠀⠀⠀⠀⠀⠀⢜⢏⢟⢗⢕⢝⢝⢝⢝⢜⢟⢟⢟⢕⢕⢟⢟⢟⣕⢕⢕⢕⢣⣿⡿⢟⢕⢕⢟⢟⢕⢟⢟⢇⡕⠕⠑⢇⢑⢜⢏⢟⢝⢱⢕⢕⢕⢕⡵⢾⢕⢕⢕⢕⢕⢕⢕⢕⠀⠀⠀⠀⠀⠀⠀⠀⠀⠀⠀⠀</a:t>
            </a:r>
            <a:br/>
            <a:r>
              <a:t>⠀⠀⠀⠀⠀⠀⠀⠀⠀⠀⠀⣵⣵⣵⣵⣵⣵⣵⣵⣵⣵⣕⣕⣕⣱⣵⣵⣵⣱⣟⢕⢜⢕⢱⣱⣵⣵⣵⣵⣵⣵⣵⣵⣕⣝⢇⢕⢔⢕⢕⣵⣵⣵⣿⣵⢑⢕⢱⣵⣵⣵⣵⣵⣵⣱⣵⣵⣵⣕⠀⠀⠀⠀⠀⠀⠀⠀⠀⠀⠀⠀</a:t>
            </a:r>
            <a:br/>
            <a:r>
              <a:t>⠀⠀⠀⠀⠀⠀⠀⠀⠀⠀⠀⣿⣿⣿⣿⣿⣿⣿⣿⣿⣿⣿⣿⣿⣿⣿⣿⣿⣿⣿⢕⢕⢕⢸⣿⣿⣿⣿⣿⣿⣿⣿⣿⣿⣿⢕⢕⢕⣕⢕⣿⣿⣿⣿⣿⡕⢕⢕⣿⣿⣿⣿⣿⣿⣿⣿⣿⣿⣿⠀⠀⠀⠀⠀⠀⠀⠀⠀⠀⠀⠀</a:t>
            </a:r>
            <a:br/>
            <a:r>
              <a:t>⠀⠀⠀⠀⠀⠀⠀⠀⠀⠀⠀⣿⣿⣿⣿⣿⣿⣿⣿⣿⣿⣿⣿⣿⣿⣿⣿⣿⣿⣿⡇⢕⢕⣸⣿⣿⣿⣿⣿⣿⣿⣿⣿⣿⣿⣧⣵⣱⣿⣧⣿⣿⣿⣿⣿⣿⡕⢸⣿⣿⣿⣿⣿⣿⣿⣿⣿⣿⣿⠀⠀⠀⠀⠀⠀⠀⠀⠀⠀⠀⠀</a:t>
            </a:r>
            <a:br/>
            <a:r>
              <a:t>⠀⠀⠀⠀⠀⠀⠀⠀⠀⠀⠀⣿⣿⣿⣿⣿⣿⣿⣿⣿⣿⣿⣿⣿⣿⣿⣿⣿⣿⡿⢇⣱⢕⣿⣿⣿⣿⣿⣿⣿⣿⣿⣿⣿⣿⣿⣿⣿⣿⣿⣿⣿⣿⣿⣿⡏⢕⣿⣿⣿⣿⣿⣿⡟⢿⢟⣿⣿⣿⠀⠀⠀⠀⠀⠀⠀⠀⠀⠀⠀⠀</a:t>
            </a:r>
            <a:br/>
            <a:r>
              <a:t>⠀⠀⠀⠀⠀⠀⠀⠀⠀⠀⠀⣿⣿⣿⣿⣿⣿⣿⣿⣿⣿⣿⣿⣿⣿⣿⣿⣿⣿⣧⣵⣿⣕⣿⣿⣿⣿⣿⣿⣿⣿⣿⣿⣿⣿⣿⣿⣿⣿⣿⣿⣿⣿⣿⣿⣿⣿⣿⣿⣿⣿⣾⣿⣿⣿⣿⣿⣿⣿⠀⠀⠀⠀⠀⠀⠀⠀⠀⠀⠀⠀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⠀⠀⠀⠀⠀⠀⠀⠀⠀⠀⠀⣿⣿⣿⣿⣿⣿⣿⣿⣿⣿⣿⣿⣿⣿⣿⣿⣿⣿⣿⣿⣿⣿⣿⣿⣿⣿⣿⣿⣿⣿⣿⣿⣿⣿⣿⣿⣿⣿⣿⣿⣿⣿⣿⣿⣿⣾⣿⣿⣿⣿⣿⣿⣿⣿⣿⣿⣿⣿⠀⠀⠀⠀⠀⠀⠀⠀⠀⠀⠀⠀</a:t>
            </a:r>
            <a:br/>
            <a:r>
              <a:t>⠀⠀⠀⠀⠀⠀⠀⠀⠀⠀⠀⣿⣿⣿⣿⣿⣿⣿⣿⣿⣿⣿⣿⣿⣿⣿⣿⣿⣿⣿⣿⣿⣯⣿⣿⣿⣿⣿⣿⣿⣿⣿⣿⣿⣿⢿⣿⣿⣟⣟⣿⣿⣿⣿⣿⣿⣿⣿⣿⣿⣿⣿⣿⣿⣿⣿⣿⣿⣿⠀⠀⠀⠀⠀⠀⠀⠀⠀⠀⠀⠀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⠀⠀⠀⠀⠀⠀⠀⠀⠀⠀⠀⣿⣿⣿⣿⢿⣿⣿⣿⣿⣿⣿⣻⣿⣿⣿⣿⣿⣿⣿⣿⣿⣿⣿⣿⣿⣿⣿⣿⣿⣿⣿⣿⣿⣿⣿⣿⣿⣿⣿⣿⣿⣿⣿⣿⣿⣿⣿⣿⣿⣿⡟⢷⣿⣿⣿⣿⣿⣿⠀⠀⠀⠀⠀⠀⠀⠀⠀⠀⠀⠀</a:t>
            </a:r>
            <a:br/>
            <a:r>
              <a:t>⠀⠀⠀⠀⠀⠀⠀⠀⠀⠀⠀⣿⣿⣿⣿⢻⣿⣟⣿⣿⣿⣿⣿⣿⣿⣿⣿⣿⣿⣿⣿⣿⣿⣿⣿⣿⣿⣿⣿⣿⣿⣿⣿⣿⣿⣿⣿⣿⣿⣿⣿⣿⣿⣿⣿⣿⣿⣿⣿⣿⣿⢇⣕⣻⣿⣿⣿⣿⣿⠀⠀⠀⠀⠀⠀⠀⠀⠀⠀⠀⠀</a:t>
            </a:r>
            <a:br/>
            <a:r>
              <a:t>⠀⠀⠀⠀⠀⠀⠀⠀⠀⠀⠀⣿⣿⣿⣾⣾⣿⣿⣿⣿⣿⣿⣷⣿⣿⣿⣿⣿⣿⣿⣿⣿⣿⣿⣿⡿⠿⢟⠛⠛⠻⢿⣿⣿⣿⣿⣿⣿⣿⣿⣿⣿⣿⣿⣿⣿⣿⣿⣿⣿⣷⣷⣾⣿⣿⣿⣿⣿⣿⠀⠀⠀⠀⠀⠀⠀⠀⠀⠀⠀⠀</a:t>
            </a:r>
            <a:br/>
            <a:r>
              <a:t>⠀⠀⠀⠀⠀⠀⠀⠀⠀⠀⠀⣿⣿⣿⣿⣿⣿⣿⣿⣿⣿⣿⣿⣿⣿⣿⣿⣿⣿⣿⣿⣿⣿⢟⠻⢥⣅⡀⠁⠁⢀⠀⠈⠹⣿⣿⣿⣿⣿⣿⣿⣿⣿⣿⣿⣿⣿⣿⣿⣿⣿⣿⣿⣿⣿⣻⣿⣿⣿⠀⠀⠀⠀⠀⠀⠀⠀⠀⠀⠀⠀</a:t>
            </a:r>
            <a:br/>
            <a:r>
              <a:t>⠀⠀⠀⠀⠀⠀⠀⠀⠀⠀⠀⣿⣿⣿⣿⣿⣿⣿⣿⣿⣿⣿⣿⣿⣿⣿⣿⣿⣿⣿⣿⣿⢏⢀⢀⡑⠙⢿⣦⡄⢑⢀⠄⠀⠀⢻⣿⣿⣿⣿⣿⣿⣿⣿⣿⣿⣿⣿⣿⣿⡿⠟⠉⠙⠝⠻⢿⣿⣿⠀⠀⠀⠀⠀⠀⠀⠀⠀⠀⠀⠀</a:t>
            </a:r>
            <a:br/>
            <a:r>
              <a:t>⠀⠀⠀⠀⠀⠀⠀⠀⠀⠀⠀⣿⣿⣿⣿⣿⣿⣿⣿⣿⣿⣿⣿⣿⣿⣿⣿⣿⣿⣿⣿⢟⢷⣏⣽⣿⣷⢑⢻⣿⣇⢕⢕⢔⢔⢕⢹⣿⣿⣿⣿⣿⣿⣿⣿⣿⣿⣿⣿⣿⣧⢀⠄⠔⠄⠀⠌⢻⣿⠀⠀⠀⠀⠀⠀⠀⠀⠀⠀⠀⠀</a:t>
            </a:r>
            <a:br/>
            <a:r>
              <a:t>⠀⠀⠀⠀⠀⠀⠀⠀⠀⠀⠀⣿⣿⣿⣿⣿⣿⣿⣿⣿⣿⣿⣿⣿⣿⣿⣿⣿⣿⣿⣿⢗⣾⣿⣿⣿⣿⡇⢕⢿⣿⣧⢕⢕⢅⢕⢕⣿⣿⣿⣿⣿⣿⣿⣿⣿⣿⣿⣿⢕⢻⣷⡔⠀⠀⠀⠀⠁⢿⠀⠀⠀⠀⠀⠀⠀⠀⠀⠀⠀⠀</a:t>
            </a:r>
            <a:br/>
            <a:r>
              <a:t>⠀⠀⠀⠀⠀⠀⠀⠀⠀⠀⠀⣿⣿⣿⣿⣿⣿⣿⣿⣿⣿⣿⣿⣿⣿⣿⣿⣿⣿⣿⣿⢱⣿⣿⣿⣿⣿⣿⣵⣼⣿⣿⡇⢕⢕⢕⢕⢸⣿⣿⣿⣿⣿⣿⣿⣿⣿⣿⣿⣿⣿⣿⣧⢔⠀⠀⠀⠐⢸⠀⠀⠀⠀⠀⠀⠀⠀⠀⠀⠀⠀</a:t>
            </a:r>
            <a:br/>
            <a:r>
              <a:t>⠀⠀⠀⠀⠀⠀⠀⠀⠀⠀⠀⣿⣷⣿⣿⣿⣿⣿⣿⣿⣿⣿⣿⣿⣿⣿⣿⣿⣿⣿⣿⣿⣿⣿⣿⣿⣿⣿⣿⣿⣿⣿⡇⢕⢕⢕⢕⢸⣿⣿⣿⣿⣿⣿⣿⣿⣿⣿⣿⣿⣿⣿⣿⢕⠀⠀⠀⠀⢸⠀⠀⠀⠀⠀⠀⠀⠀⠀⠀⠀⠀</a:t>
            </a:r>
            <a:br/>
            <a:r>
              <a:t>⠀⠀⠀⠀⠀⠀⠀⠀⠀⠀⠀⣽⢯⣿⣿⣿⣿⣿⡿⣿⣿⣿⣿⡿⣿⣿⣿⣿⣿⣿⣿⣿⣿⡿⢿⣿⣿⢿⣿⣿⣿⣿⡇⢕⢕⢕⢕⢸⣿⣿⣿⣿⣿⣿⣿⣿⣿⣿⣿⣿⣿⣿⣿⢕⠀⠀⠀⠀⢸⠀⠀⠀⠀⠀⠀⠀⠀⠀⠀⠀⠀</a:t>
            </a:r>
            <a:br/>
            <a:r>
              <a:t>⠀⠀⠀⠀⠀⠀⠀⠀⠀⠀⠀⣿⣽⣿⣿⣿⣿⣿⣿⣿⣿⣿⣿⣿⣿⣿⣿⣿⣿⣿⣿⣿⣿⣟⡵⡔⢕⢔⣿⣿⣿⣿⣇⡕⢕⡕⢕⢸⣿⣿⣿⣿⣿⣿⣿⣿⣿⣿⣿⣿⣿⣿⣿⠔⠀⠀⠀⠀⢸⠀⠀⠀⠀⠀⠀⠀⠀⠀⠀⠀⠀</a:t>
            </a:r>
            <a:br/>
            <a:r>
              <a:t>⠀⠀⠀⠀⠀⠀⠀⠀⠀⠀⠀⣿⣿⣿⣿⣻⣿⣟⣿⣿⣻⣿⣿⣿⣽⣿⣿⣿⣿⣿⣿⣿⣿⣿⣿⡧⢕⢕⣿⣿⣿⣿⣿⣷⡗⢗⢇⢸⣿⣿⣿⣿⣿⣿⣿⣿⣿⣿⣿⣿⣷⣿⢏⠁⠀⠀⠀⠀⢕⠀⠀⠀⠀⠀⠀⠀⠀⠀⠀⠀⠀</a:t>
            </a:r>
            <a:br/>
            <a:r>
              <a:t>⠀⠀⠀⠀⠀⠀⠀⠀⠀⠀⠀⣿⢟⣿⣻⣿⣿⣿⣿⣿⣿⣿⣿⣿⣿⣽⣻⣿⣿⣿⣿⣿⣿⣿⣿⡇⢕⢕⢿⣿⣿⣿⣿⣿⣿⣼⣿⣾⣿⣿⣿⣿⣿⣿⣿⣿⣿⣿⣿⡇⣿⣿⢕⢔⢅⠀⠀⠀⢕⠀⠀⠀⠀⠀⠀⠀⠀⠀⠀⠀⠀</a:t>
            </a:r>
            <a:br/>
            <a:r>
              <a:t>⠀⠀⠀⠀⠀⠀⠀⠀⠀⠀⠀⣻⣿⣿⣿⣿⣿⣿⣿⣿⣿⣿⣿⣿⣿⣿⣿⣿⣿⣿⣿⣿⣿⣿⣿⡇⢕⢜⠜⣿⣿⣿⣿⣿⣿⣿⣿⣿⣿⣿⣿⣿⣿⣿⣿⣿⣿⣿⣿⣇⣿⣿⡇⢕⢅⢄⢔⢔⢕⠀⠀⠀⠀⠀⠀⠀⠀⠀⠀⠀⠀</a:t>
            </a:r>
            <a:br/>
            <a:r>
              <a:t>⠀⠀⠀⠀⠀⠀⠀⠀⠀⠀⠀⣿⢻⣿⣿⣿⣿⣿⣿⣿⣿⣿⣿⣿⣿⣿⣿⣿⣿⣿⣿⣿⣿⣿⣿⡇⢕⠕⠀⠜⣿⣿⣿⣿⣿⣿⣿⣿⣿⣿⣿⣿⣿⣿⣿⣿⣿⣿⣿⣿⣿⣿⡇⢕⢕⢕⢕⢕⢜⠀⠀⠀⠀⠀⠀⠀⠀⠀⠀⠀⠀</a:t>
            </a:r>
            <a:br/>
            <a:r>
              <a:t>⠀⠀⠀⠀⠀⠀⠀⠀⠀⠀⠀⣿⣷⣿⣿⣿⣿⣿⣿⣿⣿⣿⣿⣿⣿⣿⣿⣿⣿⣿⣿⣿⣿⣿⣿⣷⣷⡔⠀⢄⢿⣿⣿⣿⣿⣿⣿⣿⣿⣿⣿⣿⣿⣿⣿⣿⣿⣿⣿⣿⢿⢿⢇⢕⢕⢕⢕⢕⢕⠀⠀⠀⠀⠀⠀⠀⠀⠀⠀⠀⠀</a:t>
            </a:r>
            <a:br/>
            <a:r>
              <a:t>⠀⠀⠀⠀⠀⠀⠀⠀⠀⠀⠀⣿⣿⣿⣿⣿⣿⣿⣿⣿⣿⣿⣿⣿⣿⣿⣿⣿⣿⣿⣿⣿⣿⣿⣿⣿⣿⠇⠊⠀⢸⣿⣿⣿⣿⣿⣿⣿⣿⣿⣿⣿⣿⣿⣿⣿⣿⣿⣿⣧⣽⣽⣽⣿⣷⢗⠓⢷⢷⠀⠀⠀⠀⠀⠀⠀⠀⠀⠀⠀⠀</a:t>
            </a:r>
            <a:br/>
            <a:r>
              <a:t>⠀⠀⠀⠀⠀⠀⠀⠀⠀⠀⠀⣿⣿⣿⣿⣿⣿⣿⣿⣿⣿⣿⣿⣿⣿⣿⣿⣿⣿⣿⣿⣿⣿⣿⣿⠀⠀⠀⠀⠀⢈⣿⣿⣟⢻⣹⣿⣿⣿⣿⣿⣿⣿⣿⣿⣿⣿⡿⢿⣿⣟⣟⣟⣝⢝⢝⢞⢟⢟⠀⠀⠀⠀⠀⠀⠀⠀⠀⠀⠀⠀</a:t>
            </a:r>
            <a:br/>
            <a:r>
              <a:t>⠀⠀⠀⠀⠀⠀⠀⠀⠀⠀⠀⣿⣿⣿⣿⣿⣿⣿⣿⣿⣿⢿⣿⣿⣿⣿⣿⣿⣿⣿⣿⣿⣿⣿⡇⢐⠀⠀⠀⠀⢕⣿⣿⣿⣿⣿⣿⡿⢿⣿⣟⣟⣽⣽⣽⣵⣵⣵⣽⣽⣽⣿⣿⣿⢿⢿⢿⢿⣿⠀⠀⠀⠀⠀⠀⠀⠀⠀⠀⠀⠀</a:t>
            </a:r>
            <a:br/>
            <a:r>
              <a:t>⠀⠀⠀⠀⠀⠀⠀⠀⠀⠀⠀⣿⣿⣿⣿⣿⣿⣿⣿⣿⣿⣿⣿⣿⣿⣿⣿⣿⣿⣿⣿⣿⣿⣿⣷⠁⠀⠀⠀⠄⢕⢿⣿⡟⢏⢝⢝⢝⢻⢟⢟⢝⢟⢻⢟⡿⣿⣽⡝⢝⢝⢝⢝⢕⢜⢝⢝⢜⢝⠀⠀⠀⠀⠀⠀⠀⠀⠀⠀⠀⠀</a:t>
            </a:r>
            <a:br/>
            <a:r>
              <a:t>⠀⠀⠀⠀⠀⠀⠀⠀⠀⠀⠀⣿⣿⣿⣿⣿⣿⣿⣿⣿⣿⢿⢿⣿⣿⣿⣿⣿⣿⣿⣿⣿⣿⣿⣿⠀⠀⠀⠀⠀⠀⢸⣿⣯⡵⣵⣵⣵⣵⣷⣧⣼⣿⢗⢗⢝⢗⢱⢧⣵⣵⢵⢝⢝⢝⢝⢵⢕⢕⠀⠀⠀⠀⠀⠀⠀⠀⠀⠀⠀⠀</a:t>
            </a:r>
            <a:br/>
            <a:r>
              <a:t>⠀⠀⠀⠀⠀⠀⠀⠀⠀⠀⠀⣿⣿⣿⣿⢟⢟⢝⢟⢟⠕⠑⠕⢎⢝⢝⢼⣿⣿⣿⣿⣿⣿⣿⢿⡇⠀⠀⠀⠀⣠⣵⣿⣿⣿⣿⣿⣿⣿⣿⣿⣿⣇⣕⣕⣕⣱⣿⣿⣿⣷⣷⣵⣵⣵⣕⣗⣱⣵⠀⠀⠀⠀⠀⠀⠀⠀⠀⠀⠀⠀</a:t>
            </a:r>
            <a:br/>
            <a:r>
              <a:t>⠀⠀⠀⠀⠀⠀⠀⠀⠀⠀⠀⠋⠙⠙⠑⠑⠑⠁⠀⠀⠐⠐⠀⠑⠑⠑⠛⠛⠛⠛⠛⠛⠛⠛⠙⠛⠀⠀⠀⠀⠉⠉⠛⠛⠛⠛⠛⠛⠛⠛⠛⠛⠛⠛⠛⠛⠛⠛⠛⠛⠛⠛⠛⠛⠛⠛⠛⠛⠛⠀⠀⠀⠀⠀⠀⠀⠀⠀⠀⠀⠀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⠀⠀⠀⠀⠀⠀⠀⠀⠀⠀⠀⣿⣿⣿⣿⣿⣿⣿⣿⣿⣿⣿⣿⣿⣿⣿⣿⣿⣿⣿⣿⣿⣿⣿⣿⣿⣿⣿⣿⣿⣿⣿⣿⣿⣿⣿⣿⣿⣿⣿⣿⣿⣷⡕⢕⢕⢕⢕⢕⢕⢕⢕⢑⠀⠀⠀⠀⠀⠀⠀⠀⠀⠀⠀⠀⠀⠀⠀⠀⠀⠀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⠀⠀⠀⠀⠀⠀⠀⠀⠀⠀⠀⣿⣿⣿⣿⣿⣿⣿⣿⣿⣿⣿⣿⣿⣿⣿⣿⣿⣿⣿⣿⣿⣿⣿⣿⣿⣿⣿⣿⣿⣿⣿⣿⣿⣿⣿⣿⣿⣿⣿⣿⡻⣿⡟⢕⢕⢕⢕⢕⢕⢕⢕⠑⠀⠀⠀⠀⠀⠀⠀⠀⠀⠀⠀⠀⠀⠀⠀⠀⠀⠀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⠀⠀⠀⠀⠀⠀⠀⠀⠀⠀⠀⣿⣿⣿⣿⣿⣿⣿⣿⣿⣿⣿⣿⣿⣿⣿⣿⣿⣿⣿⣿⣿⣿⣿⣿⣿⣿⣿⣿⣿⣿⣿⣿⣿⣿⣿⣿⣿⣿⣿⣿⣿⡾⣿⢕⢕⢕⢕⢕⢕⢕⢕⢕⠀⠀⠀⠀⠀⠀⠀⠀⠀⠀⠀⠀⠀⠀⠀⠀⠀⠀</a:t>
            </a:r>
            <a:br/>
            <a:r>
              <a:t>⠀⠀⠀⠀⠀⠀⠀⠀⠀⠀⠀⣿⣿⣿⣿⣿⣿⣽⣿⣿⣿⣿⣿⣿⣿⣿⣿⣿⣿⣿⣿⣿⣿⣿⣿⣿⣿⣿⣿⣿⣿⣿⣿⣿⣿⣿⣿⣿⣿⣿⣿⣿⣿⣏⢕⢕⢕⢕⢕⢕⢕⢕⢕⠀⠀⠀⠀⠀⠀⠀⠀⠀⠀⠀⠀⠀⠀⠀⠀⠀⠀</a:t>
            </a:r>
            <a:br/>
            <a:r>
              <a:t>⠀⠀⠀⠀⠀⠀⠀⠀⠀⠀⠀⣱⣿⣿⣏⢻⣽⣿⣿⣿⣿⣿⣿⣿⣿⣿⣿⣿⣿⣿⣿⣿⣿⣿⣿⣿⣿⣿⣿⣿⣿⣿⣿⣻⣿⣿⢿⡿⡿⢿⣿⣿⣿⣿⢕⢕⢕⢕⢕⢕⢕⢕⢕⠀⠀⠀⠀⠀⠀⠀⠀⠀⠀⠀⠀⠀⠀⠀⠀⠀⠀</a:t>
            </a:r>
            <a:br/>
            <a:r>
              <a:t>⠀⠀⠀⠀⠀⠀⠀⠀⠀⠀⠀⣿⣿⣿⣿⣿⣿⣿⣿⣿⣿⣿⣿⣿⣿⣿⣿⣿⣿⣿⣿⣿⣿⣿⣿⣿⣿⣿⣿⣿⣿⣿⣿⣿⡻⣿⣯⡿⡿⣧⡳⢿⣿⣿⢕⢕⢕⢕⢕⢕⢕⢕⢕⠔⠀⠀⠀⠀⠀⠀⠀⠀⠀⠀⠀⠀⠀⠀⠀⠀⠀</a:t>
            </a:r>
            <a:br/>
            <a:r>
              <a:t>⠀⠀⠀⠀⠀⠀⠀⠀⠀⠀⠀⣿⣿⣿⣿⣿⣿⣿⣿⣿⣿⣿⣿⣿⣿⣿⣿⣿⣿⣿⣿⣿⣿⣿⣿⣿⣿⣿⣿⣿⣿⣿⣿⣿⣿⣿⣿⣷⣾⣿⣷⣽⣿⣿⢕⢕⢕⢕⢕⢕⢕⢕⢕⢕⢔⢄⢀⠀⠀⠀⠀⠀⠀⠀⠀⠀⠀⠀⠀⠀⠀</a:t>
            </a:r>
            <a:br/>
            <a:r>
              <a:t>⠀⠀⠀⠀⠀⠀⠀⠀⠀⠀⠀⣿⣿⣿⣿⣿⣿⣿⣿⣿⣿⣿⣿⣿⡿⣿⣿⣿⣿⣿⣿⣿⣿⣿⣿⣿⣿⡿⣿⣿⣿⣿⣿⣿⣿⣿⣿⢕⣵⣿⣿⣿⣿⣿⢕⢕⣕⡕⢕⢕⢕⢕⢕⢕⢕⠀⠀⠀⠀⠀⠀⠀⠀⠀⠀⠀⠀⠀⠀⠀⠀</a:t>
            </a:r>
            <a:br/>
            <a:r>
              <a:t>⠀⠀⠀⠀⠀⠀⠀⠀⠀⠀⠀⣿⣿⣿⣿⢜⣿⣿⣿⣿⣿⣿⣿⣿⢕⢻⣿⣿⣿⣿⢿⢿⣿⣿⣿⣿⣿⢕⣽⣿⣿⡏⣿⣿⡇⡿⢟⣾⣿⢿⣿⢹⣿⡟⢕⡿⣷⡗⢕⢕⢕⢕⢕⢕⢕⢅⢄⢔⠔⠀⠀⠀⠀⠀⠀⠀⠀⠀⠀⠀⠀</a:t>
            </a:r>
            <a:br/>
            <a:r>
              <a:t>⠀⠀⠀⠀⠀⠀⠀⠀⠀⠀⠀⣿⣿⣿⣿⢕⣿⣿⣿⡗⢿⣿⣿⣿⢕⢸⣿⣿⣿⡇⢕⢕⢕⣿⣿⣿⣿⢕⢹⣿⣿⢏⣿⣿⡇⢕⢕⢹⡏⢕⢏⢜⣿⡇⡼⢿⢿⢷⢕⢕⢕⢕⢕⢕⢕⢔⠑⢐⢀⠀⠀⠀⠀⠀⠀⠀⠀⠀⠀⠀⠀</a:t>
            </a:r>
            <a:br/>
            <a:r>
              <a:t>⠀⠀⠀⠀⠀⠀⠀⠀⠀⠀⠀⢝⢟⢟⢟⢕⢝⢟⢝⢇⢜⢟⢟⢟⢕⢕⢟⢟⢟⡇⢕⢕⢕⢟⣟⣻⢗⢕⢜⢟⢟⢕⢟⢟⢇⢐⢕⢕⢇⢕⢜⢏⢎⣕⢱⢕⢕⢕⢕⡼⢇⢕⢕⢕⢕⢕⢕⢕⢕⠀⠀⠀⠀⠀⠀⠀⠀⠀⠀⠀⠀</a:t>
            </a:r>
            <a:br/>
            <a:r>
              <a:t>⠀⠀⠀⠀⠀⠀⠀⠀⠀⠀⠀⣕⣕⣕⣕⣕⣕⣱⣱⣵⣕⣕⣕⣕⣕⣱⣕⣕⣸⡏⢕⢜⢕⢜⣝⣝⣕⣕⣵⣵⣵⣵⣕⣱⣜⢗⢕⢐⢕⢕⣕⣵⣵⣿⣕⢅⢑⢱⣵⣵⣵⣵⣵⣵⣵⣵⣵⣵⣕⠀⠀⠀⠀⠀⠀⠀⠀⠀⠀⠀⠀</a:t>
            </a:r>
            <a:br/>
            <a:r>
              <a:t>⠀⠀⠀⠀⠀⠀⠀⠀⠀⠀⠀⣿⣿⣿⣿⣿⣿⣿⣿⣿⣿⣿⣿⣿⣿⣿⣿⣿⣿⣿⢕⢕⢕⢸⣿⣿⣿⣿⣿⣿⣿⣿⣿⣿⣿⢕⢕⢕⣕⢜⣿⣿⣿⣿⣿⣕⢕⢸⣿⣿⣿⣿⣿⣿⣿⣿⣿⣿⣿⠀⠀⠀⠀⠀⠀⠀⠀⠀⠀⠀⠀</a:t>
            </a:r>
            <a:br/>
            <a:r>
              <a:t>⠀⠀⠀⠀⠀⠀⠀⠀⠀⠀⠀⣿⣿⣿⣿⣿⣿⣿⣿⣿⣿⣿⣿⣿⣿⣿⣿⣿⣿⣿⡇⢕⢕⣾⣿⣿⣿⣿⣿⣿⣿⣿⣿⣿⣿⣵⣵⣕⣿⣷⣿⣿⣿⣿⣿⣿⢕⢸⣿⣿⣿⣿⣿⣿⣿⣿⣿⣿⣿⠀⠀⠀⠀⠀⠀⠀⠀⠀⠀⠀⠀</a:t>
            </a:r>
            <a:br/>
            <a:r>
              <a:t>⠀⠀⠀⠀⠀⠀⠀⠀⠀⠀⠀⣿⣿⣿⣿⣿⣿⣿⣿⣿⣿⣿⣿⣿⣿⣿⣿⣿⣿⡿⢇⣱⢕⣿⣿⣿⣿⣿⣿⣿⣿⣿⣿⣿⣿⣿⣿⣿⣿⣿⣿⣿⣿⣿⣿⡏⢕⣾⣿⣿⣿⣿⣿⡏⡿⢻⣿⣿⣿⠀⠀⠀⠀⠀⠀⠀⠀⠀⠀⠀⠀</a:t>
            </a:r>
            <a:br/>
            <a:r>
              <a:t>⠀⠀⠀⠀⠀⠀⠀⠀⠀⠀⠀⣿⣿⣿⣿⣿⣿⣿⣿⣿⣿⣿⣿⣿⣿⣿⣿⣿⣿⣕⣸⣿⣕⣿⣿⣿⣿⣿⣿⣿⣿⣿⣿⣿⣿⣿⣿⣿⣿⣿⣿⣿⣿⣿⣿⣿⣿⣿⣿⣿⣿⣾⣿⣿⣿⣿⣿⣿⣿⠀⠀⠀⠀⠀⠀⠀⠀⠀⠀⠀⠀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⠀⠀⠀⠀⠀⠀⠀⠀⠀⠀⠀⣿⣿⣿⣿⣿⣿⣿⣿⣿⣿⣿⣿⣿⣿⣿⣿⣿⣯⣿⣿⣿⣿⣿⣿⣿⣿⣿⣿⣿⣿⣿⣿⣿⣿⢿⣿⣿⣟⣟⡿⣿⣿⣿⣿⣿⣿⣿⣿⣿⣿⣿⣿⣿⣿⣿⣿⣿⣿⠀⠀⠀⠀⠀⠀⠀⠀⠀⠀⠀⠀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⠀⠀⠀⠀⠀⠀⠀⠀⠀⠀⠀⣿⣿⣿⣿⣿⣿⣿⣿⣿⣿⣿⣿⣿⣿⣿⣿⣿⣿⣿⣿⣿⣿⣿⣿⣿⣿⣿⣿⣿⣿⣿⣿⣿⣿⣿⣿⣿⣿⣿⣿⣿⣿⣿⣿⣿⣿⣿⣿⣿⣿⣿⣿⣯⣿⣿⣿⣿⣿⠀⠀⠀⠀⠀⠀⠀⠀⠀⠀⠀⠀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⠀⠀⠀⠀⠀⠀⠀⠀⠀⠀⠀⣿⣿⣿⣿⣿⣿⣿⣿⣿⣿⣿⣿⣿⣿⣿⣿⣿⣿⣿⣿⣿⣿⣿⣿⣿⣿⣿⣿⣿⣿⣿⣿⣿⣿⣿⣿⣿⣿⣿⣿⣻⣧⡕⢕⢕⢕⢕⢕⢕⢕⢕⢁⠀⠀⠀⠀⠀⠀⠀⠀⠀⠀⠀⠀⠀⠀⠀⠀⠀⠀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⠀⠀⠀⠀⠀⠀⠀⠀⠀⠀⠀⣿⣿⣿⣿⣿⣿⣿⣿⣿⣿⣿⣿⣿⣿⣿⣿⣿⣿⣿⣿⣿⣿⣿⣿⣿⣿⣿⣿⣿⣿⣿⣿⣿⣿⣿⣿⣿⣿⣿⣿⡻⣿⢇⢕⢕⢕⢕⢕⢕⢕⢕⠑⠀⠀⠀⠀⠀⠀⠀⠀⠀⠀⠀⠀⠀⠀⠀⠀⠀⠀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⠀⠀⠀⠀⠀⠀⠀⠀⠀⠀⠀⣿⣿⣿⣿⣿⣿⣿⣿⣿⣿⣿⣿⣿⣿⣿⣿⣿⣿⣿⣿⣿⣿⣿⣿⣿⣿⣿⣿⣿⣿⣿⣿⣿⣿⣿⣿⣿⣿⣿⣿⣿⢷⣇⢕⢕⢕⢕⢕⢕⢕⢕⢔⠀⠀⠀⠀⠀⠀⠀⠀⠀⠀⠀⠀⠀⠀⠀⠀⠀⠀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⠀⠀⠀⠀⠀⠀⠀⠀⠀⠀⠀⣿⣿⣿⣿⣿⣿⣿⣿⣿⣿⣿⣿⣿⣿⣿⣿⣿⣿⣿⣿⣿⣿⣿⣿⣿⣿⣿⣿⣿⣿⣿⣿⣿⣿⣿⣿⣿⣿⣿⣿⣿⣿⣕⢕⢕⢕⢕⢕⢕⢕⢕⢕⢀⠀⠀⠀⠀⠀⠀⠀⠀⠀⠀⠀⠀⠀⠀⠀⠀⠀</a:t>
            </a:r>
            <a:br/>
            <a:r>
              <a:t>⠀⠀⠀⠀⠀⠀⠀⠀⠀⠀⠀⣱⣿⣿⣏⡟⣿⣿⣿⢻⣿⣿⣿⣿⣿⣿⣿⣿⣿⣿⣿⣿⣿⣿⣿⣿⣿⣿⣿⣿⣿⣿⣿⣻⣿⣿⣿⢿⢿⢿⣿⣿⣿⣿⢕⢕⢕⢕⢕⢕⢕⢕⢕⠀⠀⠀⠀⠀⠀⠀⠀⠀⠀⠀⠀⠀⠀⠀⠀⠀⠀</a:t>
            </a:r>
            <a:br/>
            <a:r>
              <a:t>⠀⠀⠀⠀⠀⠀⠀⠀⠀⠀⠀⣿⣿⣿⣿⣿⣿⣿⣿⣿⣿⣿⣿⣿⣿⣿⣿⣿⣿⣿⣿⣿⣿⣿⣿⣿⣿⣿⣿⣿⣿⣿⣿⣿⡟⣿⣽⡿⡿⣇⢷⣿⣿⣿⢕⢕⢕⢕⢕⢕⢕⢕⢕⢕⠀⠀⠀⠀⠀⠀⠀⠀⠀⠀⠀⠀⠀⠀⠀⠀⠀</a:t>
            </a:r>
            <a:br/>
            <a:r>
              <a:t>⠀⠀⠀⠀⠀⠀⠀⠀⠀⠀⠀⣿⣿⣿⣿⣿⣿⣿⣿⣿⣿⣿⣿⣿⣿⣿⣿⣿⣿⣿⣿⣿⣿⣿⣿⣿⣿⣿⣿⣿⣿⣿⣿⣿⣷⣿⣿⣷⢿⣿⣧⣿⣿⣷⢕⢕⢕⢕⢕⢕⢕⢕⢕⢕⠔⢀⢀⠀⠀⠀⠀⠀⠀⠀⠀⠀⠀⠀⠀⠀⠀</a:t>
            </a:r>
            <a:br/>
            <a:r>
              <a:t>⠀⠀⠀⠀⠀⠀⠀⠀⠀⠀⠀⣿⣿⣿⣿⣿⣿⣿⣿⣿⣿⣿⣿⣿⡟⣿⣿⣿⣿⣿⣿⣿⣿⣿⣿⣿⣿⢿⣿⣿⣿⣿⣿⣿⣿⣿⡿⢕⣵⣿⣿⣿⣿⣿⢕⢜⣕⡕⢕⢕⢕⢕⢕⢕⢕⠁⠀⠀⠀⠀⠀⠀⠀⠀⠀⠀⠀⠀⠀⠀⠀</a:t>
            </a:r>
            <a:br/>
            <a:r>
              <a:t>⠀⠀⠀⠀⠀⠀⠀⠀⠀⠀⠀⣿⣿⣿⣿⢽⣿⣿⣿⣧⣿⣿⣿⣿⢝⢿⣿⣿⣿⣿⢿⢿⣿⣿⣿⣿⣿⢜⣿⣿⣿⢽⣿⣿⡇⡿⢷⣿⡿⣿⡏⢻⣿⡏⢕⡿⣷⡇⢕⢕⢕⢕⢕⢕⢕⢄⢔⢔⠄⠀⠀⠀⠀⠀⠀⠀⠀⠀⠀⠀⠀</a:t>
            </a:r>
            <a:br/>
            <a:r>
              <a:t>⠀⠀⠀⠀⠀⠀⠀⠀⠀⠀⠀⣿⣿⣿⣿⢗⣿⣿⣿⡇⢸⣿⣿⣿⢕⢸⣿⣿⣿⡇⢕⢕⢜⣿⣿⣿⡏⢕⢹⣿⣿⢺⣿⣿⢕⢕⢕⢹⡇⢕⢇⢜⣻⡇⢞⢟⢟⢳⢕⢕⡕⢕⢕⢕⢕⢐⠑⢐⢀⠀⠀⠀⠀⠀⠀⠀⠀⠀⠀⠀⠀</a:t>
            </a:r>
            <a:br/>
            <a:r>
              <a:t>⠀⠀⠀⠀⠀⠀⠀⠀⠀⠀⠀⢟⢟⢟⢗⢕⢟⢟⢟⢇⢜⢟⢟⢟⢕⢕⢟⢟⣻⡇⢕⢕⢕⢟⢟⢟⢇⢕⢜⢟⢟⢕⢟⢟⢕⢅⢕⢕⢇⢕⢑⢟⢎⣕⢱⢔⠕⢕⢕⢞⢕⢕⢕⢕⢕⢕⢕⢕⢕⠀⠀⠀⠀⠀⠀⠀⠀⠀⠀⠀⠀</a:t>
            </a:r>
            <a:br/>
            <a:r>
              <a:t>⠀⠀⠀⠀⠀⠀⠀⠀⠀⠀⠀⣕⣕⣕⣕⣱⣵⣵⣵⣵⣕⣕⣕⣕⣕⣕⣕⣕⣟⡕⢕⢜⢕⣜⣟⣗⣵⣵⣵⣵⣵⣵⣕⣕⣕⡟⢕⢕⢕⢕⣵⣵⣵⣷⣱⢕⢅⢱⣵⣵⣵⣵⣵⣕⣵⣵⣵⣵⣕⠀⠀⠀⠀⠀⠀⠀⠀⠀⠀⠀⠀</a:t>
            </a:r>
            <a:br/>
            <a:r>
              <a:t>⠀⠀⠀⠀⠀⠀⠀⠀⠀⠀⠀⣿⣿⣿⣿⣿⣿⣿⣿⣿⣿⣿⣿⣿⣿⣿⣿⣿⣿⣷⢕⢕⢕⣸⣿⣿⣿⣿⣿⣿⣿⣿⣿⣿⣿⢕⢕⢕⣕⢜⣿⣿⣿⣿⣿⣇⢕⢸⣿⣿⣿⣿⣿⣿⣿⣿⣿⣿⣿⠀⠀⠀⠀⠀⠀⠀⠀⠀⠀⠀⠀</a:t>
            </a:r>
            <a:br/>
            <a:r>
              <a:t>⠀⠀⠀⠀⠀⠀⠀⠀⠀⠀⠀⣿⣿⣿⣿⣿⣿⣿⣿⣿⣿⣿⣿⣿⣿⣿⣿⣿⣿⣿⡕⢕⢕⣿⣿⣿⣿⣿⣿⣿⣿⣿⣿⣿⣿⣵⣵⣕⣿⣷⣿⣿⣿⣿⣿⣿⢕⢜⣿⣿⣿⣿⣿⡟⣿⣿⣿⣿⣿⠀⠀⠀⠀⠀⠀⠀⠀⠀⠀⠀⠀</a:t>
            </a:r>
            <a:br/>
            <a:r>
              <a:t>⠀⠀⠀⠀⠀⠀⠀⠀⠀⠀⠀⣿⣿⣿⣿⣿⣿⣿⣿⣿⣿⣿⣿⣿⣿⣿⣿⣿⣿⡿⢇⣱⢕⣿⣿⣿⣿⣿⣿⣿⣿⣿⣿⣿⣿⣿⣿⣿⣿⣿⣿⣿⣿⣿⣿⡏⢕⢸⣿⣿⣿⣿⣿⢇⢿⣻⣿⣿⣿⠀⠀⠀⠀⠀⠀⠀⠀⠀⠀⠀⠀</a:t>
            </a:r>
            <a:br/>
            <a:r>
              <a:t>⠀⠀⠀⠀⠀⠀⠀⠀⠀⠀⠀⣿⣿⣿⣿⣿⣿⣿⣿⣿⣿⣿⣿⣿⣿⣿⣿⣿⣿⢕⣼⣧⢕⣿⣿⣿⣿⣿⣿⣿⣿⣿⣿⣿⣿⣿⣿⣿⣿⣿⣿⣿⣿⣿⣿⣿⣿⣿⣿⣿⣿⣿⣿⣿⣿⣿⣿⣿⣿⠀⠀⠀⠀⠀⠀⠀⠀⠀⠀⠀⠀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⠀⠀⠀⠀⠀⠀⠀⠀⠀⠀⠀⣿⣿⣿⣿⣿⣿⣿⣿⣿⣿⣿⣿⣿⣿⣿⣿⣿⣿⣿⣿⣿⣿⣿⣿⣿⣿⣿⣿⣿⣿⣿⣿⣿⣿⢿⣿⣿⣟⣟⣿⣿⣿⣿⣿⣿⣿⣿⣿⣿⣿⣿⣿⣿⣿⣿⣿⣿⣿⠀⠀⠀⠀⠀⠀⠀⠀⠀⠀⠀⠀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⠀⠀⠀⠀⠀⠀⠀⠀⠀⠀⠀⣿⣿⣿⣿⣿⣿⣿⣿⣿⣿⣿⣿⣿⣿⣿⣿⣿⣿⣿⣿⣿⣿⣿⣿⣿⣿⣿⣿⣿⣿⣿⣿⣿⣿⣿⣿⣿⣿⣿⣟⣿⣕⢕⢕⢕⢕⢕⢕⢕⢕⢕⠀⠀⠀⠀⠀⠀⠀⠀⠀⠀⠀⠀⠀⠀⠀⠀⠀⠀⠀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⠀⠀⠀⠀⠀⠀⠀⠀⠀⠀⠀⣿⣿⣿⣿⣿⣿⣿⣿⣿⣿⣿⣿⣿⣿⣿⣿⣿⣿⣿⣿⣿⣿⣿⣿⣿⣿⣿⣿⣿⣿⣿⣿⣿⣿⣿⣿⣿⣿⣿⣿⢿⣿⢇⢕⢕⢕⢕⢕⢕⢕⢕⠀⠀⠀⠀⠀⠀⠀⠀⠀⠀⠀⠀⠀⠀⠀⠀⠀⠀⠀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⠀⠀⠀⠀⠀⠀⠀⠀⠀⠀⠀⣿⣿⣿⣿⣿⣿⣿⣿⣿⣿⣿⣿⣿⣿⣿⣿⣿⣿⣿⣿⣿⣿⣿⣿⣿⣿⣿⣿⣿⣿⣿⣿⣿⣿⣿⣿⣿⣿⣿⣿⣷⢿⡇⢕⢕⢕⢕⢕⢕⢕⢕⢔⠀⠀⠀⠀⠀⠀⠀⠀⠀⠀⠀⠀⠀⠀⠀⠀⠀⠀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⠀⠀⠀⠀⠀⠀⠀⠀⠀⠀⠀⣿⣿⣿⣿⣿⣿⣿⣿⣿⣿⣿⣿⣿⣿⣿⣿⣿⣿⣿⣿⣿⣿⣿⣿⣿⣿⣿⣿⣿⣿⣿⣿⣿⣿⣿⣿⣿⣿⣿⣿⣿⣾⡕⢕⢕⢕⢕⢕⢕⢕⢕⢕⢕⢀⠀⠀⠀⠀⠀⠀⠀⠀⠀⠀⠀⠀⠀⠀⠀⠀</a:t>
            </a:r>
            <a:br/>
            <a:r>
              <a:t>⠀⠀⠀⠀⠀⠀⠀⠀⠀⠀⠀⣾⣿⣿⣿⣿⣿⣿⣿⣿⣿⣿⣿⣿⣿⣿⣿⣿⣿⣿⣿⣿⣿⣿⣿⣿⣿⣿⣿⣿⣿⣿⣿⣿⣿⣿⣿⢿⣿⣿⣿⣿⣿⡇⢕⢕⢕⢕⢕⢕⢕⢕⢕⢕⢕⠀⠀⠀⠀⠀⠀⠀⠀⠀⠀⠀⠀⠀⠀⠀⠀</a:t>
            </a:r>
            <a:br/>
            <a:r>
              <a:t>⠀⠀⠀⠀⠀⠀⠀⠀⠀⠀⠀⣿⣿⣿⣿⣿⣿⣿⣿⣿⣿⣿⣿⣿⣿⣿⣿⣿⣿⣿⣿⣿⣿⣿⣿⣿⣿⣿⣿⣿⣿⣿⣿⣿⢿⣿⣽⢿⣷⣕⢾⣿⣿⡇⢕⢕⢕⢕⢕⢕⢕⢕⢕⢕⢕⢀⠀⠀⠀⠀⠀⠀⠀⠀⠀⠀⠀⠀⠀⠀⠀</a:t>
            </a:r>
            <a:br/>
            <a:r>
              <a:t>⠀⠀⠀⠀⠀⠀⠀⠀⠀⠀⠀⣿⣿⣿⣿⣿⣿⣿⣿⣿⣿⣿⣿⣿⣿⣿⣿⣿⣿⣿⣿⣿⣿⣿⣿⣿⣿⣿⣿⣿⣿⣿⣿⣿⣾⣿⣿⣷⣿⣿⣽⣿⣿⡇⢕⢕⢕⢕⢕⢕⢕⢕⢕⢕⢕⢕⠀⠀⠀⠀⠀⠀⠀⠀⠀⠀⠀⠀⠀⠀⠀</a:t>
            </a:r>
            <a:br/>
            <a:r>
              <a:t>⠀⠀⠀⠀⠀⠀⠀⠀⠀⠀⠀⣿⣿⣿⣿⣿⣿⣿⣿⣿⣿⣿⣿⣿⣿⣿⣿⣿⣿⣿⣿⣿⣿⣿⣿⣿⣿⣿⣿⣿⣿⣿⣿⣿⣿⣿⡏⢕⣾⣿⣿⣿⣿⡇⢕⢕⣕⡕⢕⢕⢕⢕⢕⢕⢕⢕⢁⠀⠀⠀⠀⠀⠀⠀⠀⠀⠀⠀⠀⠀⠀</a:t>
            </a:r>
            <a:br/>
            <a:r>
              <a:t>⠀⠀⠀⠀⠀⠀⠀⠀⠀⠀⠀⣿⣿⣿⡟⣿⣿⣿⣿⣿⣿⣿⣿⡿⢹⣿⣿⣿⣿⣿⡿⢿⣿⣿⣿⣿⡏⢜⣿⣿⣿⣹⣿⣿⢸⡿⢷⣿⣿⣿⡟⣿⣿⢇⢕⡾⢷⡧⢕⢕⢕⢕⢕⢕⢕⢄⢔⢔⠀⠀⠀⠀⠀⠀⠀⠀⠀⠀⠀⠀⠀</a:t>
            </a:r>
            <a:br/>
            <a:r>
              <a:t>⠀⠀⠀⠀⠀⠀⠀⠀⠀⠀⠀⣿⣿⣿⡷⢹⣿⣿⣿⢿⣿⣿⣿⡇⢕⢿⣿⣿⣿⡇⢕⢕⢜⣿⣿⣿⡇⢜⣿⣿⣿⢸⣿⡿⢕⢕⢜⣿⢕⢹⢇⣿⣿⢕⢞⢟⢟⢟⢇⣕⢕⢕⢕⢕⢕⢕⢑⢔⢄⠀⠀⠀⠀⠀⠀⠀⠀⠀⠀⠀⠀</a:t>
            </a:r>
            <a:br/>
            <a:r>
              <a:t>⠀⠀⠀⠀⠀⠀⠀⠀⠀⠀⠀⢟⢟⢟⢇⢜⢟⢟⢟⢕⢟⢟⢟⢇⢕⢸⢿⢿⣿⢇⢕⢕⢕⡟⢟⢟⢇⢕⢝⢟⢏⢜⢟⢇⢕⢕⢕⢸⢕⢕⠕⢜⢾⡷⢸⢇⢕⢕⢕⢏⢕⢕⢕⢕⢕⢕⢕⢕⢕⠀⠀⠀⠀⠀⠀⠀⠀⠀⠀⠀⠀</a:t>
            </a:r>
            <a:br/>
            <a:r>
              <a:t>⠀⠀⠀⠀⠀⠀⠀⠀⠀⠀⠀⣕⣕⣕⣕⣱⣕⣕⣱⣕⣕⣕⣕⣕⣕⣕⣕⣕⣝⡕⢕⢕⢜⣕⣕⣕⣕⣕⣕⣕⣕⣱⣕⣕⡕⢕⢝⢇⢕⢕⣱⣵⣵⣜⣷⢇⢕⢱⣵⣵⣵⣵⣵⣵⣵⣵⣵⣵⣵⠀⠀⠀⠀⠀⠀⠀⠀⠀⠀⠀⠀</a:t>
            </a:r>
            <a:br/>
            <a:r>
              <a:t>⠀⠀⠀⠀⠀⠀⠀⠀⠀⠀⠀⣿⣿⣿⣿⣿⣿⣿⣿⣿⣿⣿⣿⣿⣿⣿⣿⣿⣿⡇⢕⢕⢜⣿⣿⣿⣿⣿⣿⣿⣿⣿⣿⣿⡇⢕⢕⢕⢕⢸⣿⣿⣿⣿⣿⣧⢕⢸⣿⣿⣿⣿⣿⣿⣿⣿⣿⣿⣿⠀⠀⠀⠀⠀⠀⠀⠀⠀⠀⠀⠀</a:t>
            </a:r>
            <a:br/>
            <a:r>
              <a:t>⠀⠀⠀⠀⠀⠀⠀⠀⠀⠀⠀⣿⣿⣿⣿⣿⣿⣿⣿⣿⣿⣿⣿⣿⣿⣿⣿⣿⣿⣇⢕⢕⢕⣿⣿⣿⣿⣿⣿⣿⣿⣿⣿⣿⣷⣵⣕⣕⣾⣧⣿⣿⣿⣿⣿⡏⢕⢜⣿⣿⣿⣿⣿⣿⣿⣿⣿⣿⣿⠀⠀⠀⠀⠀⠀⠀⠀⠀⠀⠀⠀</a:t>
            </a:r>
            <a:br/>
            <a:r>
              <a:t>⠀⠀⠀⠀⠀⠀⠀⠀⠀⠀⠀⣿⣿⣿⣿⣿⣿⣿⣿⣿⣿⣿⣿⣿⣿⣿⣿⣿⣿⡟⢕⣷⢕⣿⣿⣿⣿⣿⣿⣿⣿⣿⣿⣿⣿⣿⣿⣿⣿⣿⣿⣿⣿⣿⣿⡇⣕⢕⣿⣿⣿⣿⡿⢻⢟⣿⣿⣿⣿⠀⠀⠀⠀⠀⠀⠀⠀⠀⠀⠀⠀</a:t>
            </a:r>
            <a:br/>
            <a:r>
              <a:t>⠀⠀⠀⠀⠀⠀⠀⠀⠀⠀⠀⣿⣿⣿⣿⣿⣿⣿⣿⣿⣿⣿⣿⣿⣿⣿⣿⣿⡟⢕⣾⡇⢱⣿⣿⣿⣿⣿⣿⣿⣿⣿⣿⣿⣿⣿⣿⣿⣿⣿⣿⣿⣿⣿⣿⣿⣿⣿⣿⣿⣷⣿⣿⣿⣿⣿⣿⣿⣿⠀⠀⠀⠀⠀⠀⠀⠀⠀⠀⠀⠀</a:t>
            </a:r>
            <a:br/>
            <a:r>
              <a:t>⠀⠀⠀⠀⠀⠀⠀⠀⠀⠀⠀⣿⣿⣿⣿⣿⣿⣿⣿⣿⣿⣿⣿⣿⣿⣿⣿⣿⣿⣾⣿⣿⣿⣿⣿⣿⣿⣿⣿⣿⣿⣿⣿⣿⣿⣿⣿⣿⣿⣿⣿⣿⣿⣿⣿⣿⣾⣷⣽⣿⣿⣿⣿⣿⣿⣿⣿⣿⣿⠀⠀⠀⠀⠀⠀⠀⠀⠀⠀⠀⠀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⠀⠀⠀⠀⠀⠀⠀⠀⠀⠀⠀⣿⣿⣿⣿⣿⣿⣿⣿⣿⣿⣿⣿⣿⣿⣿⣿⣿⣿⣿⣿⣿⣿⣿⣿⣿⣿⣿⣿⣿⣿⣿⣿⣿⡿⣿⣿⣿⣟⣟⣿⣿⣿⣿⣿⣿⣿⣿⣿⣿⣿⣿⣿⣿⣿⣿⣿⣿⣿⠀⠀⠀⠀⠀⠀⠀⠀⠀⠀⠀⠀</a:t>
            </a:r>
            <a:br/>
            <a:r>
              <a:t>⠀⠀⠀⠀⠀⠀⠀⠀⠀⠀⠀⣿⣿⣿⣿⣿⣿⣿⣿⣿⣿⣿⣿⣿⣿⣿⣿⣿⣷⣾⣿⣿⣿⣿⣿⣿⣿⣿⣿⣿⣿⣿⣿⣿⣿⣾⣿⣿⣿⣿⣿⣿⣿⣿⣿⣿⣿⣿⣿⣿⣿⣿⣿⣿⣿⣿⣿⣿⣿⠀⠀⠀⠀⠀⠀⠀⠀⠀⠀⠀⠀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⠀⠀⠀⠀⠀⠀⠀⠀⠀⠀⠀⣿⣿⣿⣿⣿⣿⣿⣿⣿⣿⣿⣿⣿⣿⣿⣿⣿⣿⣿⣿⣿⣿⣿⣿⣿⣿⣿⣿⣿⣿⣿⣿⣿⣿⣿⣿⣿⣿⣿⣻⣿⣕⢕⢕⢕⢕⢕⢕⢕⢕⢕⠀⠀⠀⠀⠀⠀⠀⠀⠀⠀⠀⠀⠀⠀⠀⠀⠀⠀⠀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⠀⠀⠀⠀⠀⠀⠀⠀⠀⠀⠀⣿⣿⣿⣿⣿⣿⣿⣿⣿⣿⣿⣿⣿⣿⣿⣿⣿⣿⣿⣿⣿⣿⣿⣿⣿⣿⣿⣿⣿⣿⣿⣿⣿⣿⣿⣿⣿⣿⣿⣿⣿⡿⢕⢕⢕⢕⢕⢕⢕⢕⢕⠀⠀⠀⠀⠀⠀⠀⠀⠀⠀⠀⠀⠀⠀⠀⠀⠀⠀⠀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⠀⠀⠀⠀⠀⠀⠀⠀⠀⠀⠀⣿⣿⣿⣿⣿⣿⣿⣿⣿⣿⣿⣿⣿⣿⣿⣿⣿⣿⣿⣿⣿⣿⣿⣿⣿⣿⣿⣿⣿⣿⣿⣿⣿⣿⣿⣿⣿⣿⣿⣿⣷⣿⡕⢕⢕⢕⢕⢕⢕⢕⢕⢔⠔⠀⠀⠀⠀⠀⠀⠀⠀⠀⠀⠀⠀⠀⠀⠀⠀⠀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⠀⠀⠀⠀⠀⠀⠀⠀⠀⠀⠀⣿⣿⣿⣿⣿⣿⣿⣿⣿⣿⣿⣿⣿⣿⣿⣿⣿⣿⣿⣿⣿⣿⣿⣿⣿⣿⣿⣿⣿⣿⣿⣿⣿⣿⣿⣿⣿⣿⣿⣿⣿⣞⢕⢕⢕⢕⢕⢕⢕⢕⢕⢕⢕⢀⠀⠀⠀⠀⠀⠀⠀⠀⠀⠀⠀⠀⠀⠀⠀⠀</a:t>
            </a:r>
            <a:br/>
            <a:r>
              <a:t>⠀⠀⠀⠀⠀⠀⠀⠀⠀⠀⠀⣾⣿⣿⣿⣿⣿⣿⣿⣿⣿⣿⣿⣿⣿⣿⣿⣿⣿⣿⣿⣿⣿⣿⣿⣿⣿⣿⣿⣿⣿⣿⣿⣿⣿⢿⣿⣿⣿⣿⣿⣿⣿⡇⢕⢕⢕⢕⢕⢕⢕⢕⢕⢕⢕⠀⠀⠀⠀⠀⠀⠀⠀⠀⠀⠀⠀⠀⠀⠀⠀</a:t>
            </a:r>
            <a:br/>
            <a:r>
              <a:t>⠀⠀⠀⠀⠀⠀⠀⠀⠀⠀⠀⣿⣿⣿⣿⣿⣿⣿⣿⣿⣿⣿⣿⣿⣿⣿⣿⣿⣿⣿⣿⣿⣿⣿⣿⣿⣿⣿⣿⣿⣿⣿⣿⣿⢿⣿⣿⢿⣷⡱⢾⣿⣿⡇⢕⢕⢕⢕⢕⢕⢕⢕⢕⢕⢕⢄⠀⠀⠀⠀⠀⠀⠀⠀⠀⠀⠀⠀⠀⠀⠀</a:t>
            </a:r>
            <a:br/>
            <a:r>
              <a:t>⠀⠀⠀⠀⠀⠀⠀⠀⠀⠀⠀⣿⣿⣿⣿⣿⣿⣿⣿⣿⣿⣿⣿⣿⣿⣿⣿⣿⣿⣿⣿⣿⣿⣿⣿⣿⣿⣿⣿⣿⣿⣿⣿⣿⣿⣿⣿⣾⣿⣿⣾⣿⣿⡕⢕⢕⢕⢕⢕⢕⢕⢕⢕⢕⢕⢕⢀⠀⠀⠀⠀⠀⠀⠀⠀⠀⠀⠀⠀⠀⠀</a:t>
            </a:r>
            <a:br/>
            <a:r>
              <a:t>⠀⠀⠀⠀⠀⠀⠀⠀⠀⠀⠀⣿⣿⣿⣿⣿⣿⣿⣿⣿⣿⣿⣿⣿⣿⣿⣿⣿⣿⣿⣿⣿⣿⣿⣿⣿⣿⣿⣿⣿⣿⣿⣿⣿⣿⣿⡏⢱⣼⣿⣿⣿⣿⡇⢕⢕⣕⡕⢕⢕⢕⢕⢕⢕⢕⢕⢕⠀⠀⠀⠀⠀⠀⠀⠀⠀⠀⠀⠀⠀⠀</a:t>
            </a:r>
            <a:br/>
            <a:r>
              <a:t>⠀⠀⠀⠀⠀⠀⠀⠀⠀⠀⠀⣿⣿⣿⣿⢿⣿⣿⣿⣽⣿⣿⣿⡿⢹⣿⣿⣿⣿⣿⢿⢿⣿⣿⣿⣿⡟⢸⣿⣿⣿⣹⣿⣿⢸⡿⣷⣿⣿⣿⢟⣿⣿⢕⢕⡾⢷⣷⢕⢕⢕⢕⢕⢕⢕⢅⢔⢔⠀⠀⠀⠀⠀⠀⠀⠀⠀⠀⠀⠀⠀</a:t>
            </a:r>
            <a:br/>
            <a:r>
              <a:t>⠀⠀⠀⠀⠀⠀⠀⠀⠀⠀⠀⣿⣿⣿⣯⣿⣿⣿⣿⢸⣿⣿⣿⡏⢜⣿⣿⣿⣿⢇⢕⢕⢹⣿⣿⣿⡏⢜⣿⣿⡿⢺⣿⡟⢕⢕⢜⣿⢜⢻⢕⣿⣿⢕⢜⢟⢟⢻⢕⡕⢕⢕⢕⢕⢕⢕⢑⢐⢄⠀⠀⠀⠀⠀⠀⠀⠀⠀⠀⠀⠀</a:t>
            </a:r>
            <a:br/>
            <a:r>
              <a:t>⠀⠀⠀⠀⠀⠀⠀⠀⠀⠀⠀⢟⢟⢟⢏⢞⢟⢟⢟⢕⢟⢟⢟⢇⢕⢝⢟⢿⣿⢕⢕⢕⢼⡟⢟⢟⢕⢕⢟⢟⢏⢜⢟⢇⢕⢕⢕⣝⢕⢕⢕⢗⢽⣵⣾⢇⢕⢕⢸⢇⢕⢕⢕⢕⢕⢕⢕⢕⢕⠀⠀⠀⠀⠀⠀⠀⠀⠀⠀⠀⠀</a:t>
            </a:r>
            <a:br/>
            <a:r>
              <a:t>⠀⠀⠀⠀⠀⠀⠀⠀⠀⠀⠀⣕⣕⣕⣕⣱⣕⣕⣕⣕⣕⣕⣕⣕⣕⣕⣕⣕⣕⢕⢕⢕⣕⣕⣕⣕⣕⣕⣕⣕⣕⣕⣕⣕⡕⢱⢜⢝⢕⢕⣕⣔⣕⣕⣷⡇⢕⢱⣵⣵⣵⣵⣵⣵⣵⣵⣵⣵⣵⠀⠀⠀⠀⠀⠀⠀⠀⠀⠀⠀⠀</a:t>
            </a:r>
            <a:br/>
            <a:r>
              <a:t>⠀⠀⠀⠀⠀⠀⠀⠀⠀⠀⠀⣿⣿⣿⣿⣿⣿⣿⣿⣿⣿⣿⣿⣿⣿⣿⣿⣿⣿⡇⢕⢕⢜⣿⣿⣿⣿⣿⣿⣿⣿⣿⣿⣿⡇⢕⢕⢕⢕⢸⣿⣿⣿⣿⣿⣧⢕⢸⣿⣿⣿⣿⣿⣿⣿⣿⣿⣿⣿⠀⠀⠀⠀⠀⠀⠀⠀⠀⠀⠀⠀</a:t>
            </a:r>
            <a:br/>
            <a:r>
              <a:t>⠀⠀⠀⠀⠀⠀⠀⠀⠀⠀⠀⣿⣿⣿⣿⣿⣿⣿⣿⣿⣿⣿⣿⣿⣿⣿⣿⣿⣿⡇⢕⣕⢕⢹⣿⣿⣿⣿⣿⣿⣿⣿⣿⣿⣷⣕⣕⣕⣾⣮⣿⣿⣿⣿⣿⡯⢕⢕⣿⣿⣿⣿⣿⣿⣿⣿⣿⣿⣿⠀⠀⠀⠀⠀⠀⠀⠀⠀⠀⠀⠀</a:t>
            </a:r>
            <a:br/>
            <a:r>
              <a:t>⠀⠀⠀⠀⠀⠀⠀⠀⠀⠀⠀⣿⣿⣿⣿⣿⣿⣿⣿⣿⣿⣿⣿⣿⣿⣿⣿⣿⣿⢇⢱⣿⢕⣸⣿⣿⣿⣿⣿⣿⣿⣿⣿⣿⣿⣿⣿⣿⣿⣿⣿⣿⣿⣿⣿⡇⣼⢕⣿⣿⣿⣿⡟⢸⢟⣿⣿⣿⣿⠀⠀⠀⠀⠀⠀⠀⠀⠀⠀⠀⠀</a:t>
            </a:r>
            <a:br/>
            <a:r>
              <a:t>⠀⠀⠀⠀⠀⠀⠀⠀⠀⠀⠀⣿⣿⣿⣿⣿⣿⣿⣿⣿⣿⣿⣿⣿⣿⣿⣿⣿⡏⢱⣿⡇⢱⣿⣿⣿⣿⣿⣿⣿⣿⣿⣿⣿⣿⣿⣿⣿⣿⣿⣿⣿⣿⣿⣿⣿⣿⣿⣿⣿⣿⣿⣿⣿⣿⣿⣿⣿⣿⠀⠀⠀⠀⠀⠀⠀⠀⠀⠀⠀⠀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⠀⠀⠀⠀⠀⠀⠀⠀⠀⠀⠀⣿⣿⣿⣿⣿⣿⣿⣿⣿⣿⣿⣿⣿⣿⣿⣿⣿⣷⣾⣿⣿⣿⣿⣿⣿⣿⣿⣿⣿⣿⣿⣿⣿⣿⣿⣿⣿⣿⣿⣿⣿⣿⣿⣿⣿⣾⣷⣟⣿⣿⣿⣿⣿⣿⣿⣿⣿⣿⠀⠀⠀⠀⠀⠀⠀⠀⠀⠀⠀⠀</a:t>
            </a:r>
            <a:br/>
            <a:r>
              <a:t>⠀⠀⠀⠀⠀⠀⠀⠀⠀⠀⠀⣿⣿⣿⣿⣿⣿⣿⣿⣿⣿⣿⣿⣿⣿⣿⣿⣿⣿⣿⣿⣾⣿⣿⣿⣿⣿⣿⣿⣿⣿⣿⣿⣿⡿⣿⣿⣿⣟⣟⣿⣿⣿⣿⣿⣿⣿⣿⣿⣿⣿⣿⣿⣿⣿⣿⣿⣿⣿⠀⠀⠀⠀⠀⠀⠀⠀⠀⠀⠀⠀</a:t>
            </a:r>
            <a:br/>
            <a:r>
              <a:t>⠀⠀⠀⠀⠀⠀⠀⠀⠀⠀⠀⣿⣿⣿⣿⣿⣿⣿⣿⣿⣿⣿⣿⣿⣿⣿⣿⣿⣷⣾⣿⣿⣿⣿⣿⣿⣿⣿⣿⣿⣿⣿⣿⣿⣷⣾⣿⣿⣿⣿⣿⣿⣿⣿⣿⣿⣿⣿⣿⣿⣿⣿⣿⣿⣿⣿⣿⣿⣿⠀⠀⠀⠀⠀⠀⠀⠀⠀⠀⠀⠀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⠀⠀⠀⠀⠀⠀⠀⠀⠀⠀⠀⣿⣿⣿⣿⣿⣿⣿⣿⣿⣿⣿⣿⣿⣿⣿⣿⣿⣿⣿⣿⣿⣿⣿⣿⣿⣿⣿⣿⣿⣿⣿⣿⣿⣿⣿⣿⣿⣿⣿⣻⣧⡕⢕⢕⢕⢕⢕⢕⢕⢕⢕⠁⠀⠀⠀⠀⠀⠀⠀⠀⠀⠀⠀⠀⠀⠀⠀⠀⠀⠀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⠀⠀⠀⠀⠀⠀⠀⠀⠀⠀⠀⣿⣿⣿⣿⣿⣿⣿⣿⣿⣿⣿⣿⣿⣿⣿⣿⣿⣿⣿⣿⣿⣿⣿⣿⣿⣿⣿⣿⣿⣿⣿⣿⣿⣿⣿⣿⣿⣿⣿⣿⣿⡿⢕⢕⢕⢕⢕⢕⢕⢕⢕⢀⠀⠀⠀⠀⠀⠀⠀⠀⠀⠀⠀⠀⠀⠀⠀⠀⠀⠀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⠀⠀⠀⠀⠀⠀⠀⠀⠀⠀⠀⣿⣿⣿⣿⣿⣿⣿⣿⣿⣿⣿⣿⣿⣿⣿⣿⣿⣿⣿⣿⣿⣿⣿⣿⣿⣿⣿⣿⣿⣿⣿⣿⣿⣿⣿⣿⣿⣿⣿⣿⣿⣿⡕⢕⢕⢕⢕⢕⢕⢕⢕⢕⢔⠀⠀⠀⠀⠀⠀⠀⠀⠀⠀⠀⠀⠀⠀⠀⠀⠀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⠀⠀⠀⠀⠀⠀⠀⠀⠀⠀⠀⣿⣿⣿⣿⣿⣿⣿⣿⣿⣿⣿⣿⣿⣿⣿⣿⣿⣿⣿⣿⣿⣿⣿⣿⣿⣿⣿⣿⣿⣿⣿⣿⣿⣿⣿⣿⣿⣿⣿⣿⣿⣎⢕⢕⢕⢕⢕⢕⢕⢕⢕⢕⢕⢔⠀⠀⠀⠀⠀⠀⠀⠀⠀⠀⠀⠀⠀⠀⠀⠀</a:t>
            </a:r>
            <a:br/>
            <a:r>
              <a:t>⠀⠀⠀⠀⠀⠀⠀⠀⠀⠀⠀⣾⣿⣿⣿⣿⣿⣿⣿⣿⣿⣿⣿⣿⣿⣿⣿⣿⣿⣿⣿⣿⣿⣿⣿⣿⣿⣿⣿⣿⣿⣿⣿⢿⣿⣿⡿⣿⣿⣿⣿⣿⣿⡇⢕⢕⢕⢕⢕⢕⢕⢕⢕⢕⢕⠀⠀⠀⠀⠀⠀⠀⠀⠀⠀⠀⠀⠀⠀⠀⠀</a:t>
            </a:r>
            <a:br/>
            <a:r>
              <a:t>⠀⠀⠀⠀⠀⠀⠀⠀⠀⠀⠀⣿⣿⣿⣿⣿⣿⣿⣿⣿⣿⣿⣿⣿⣿⣿⣿⣿⣿⣿⣿⣿⣿⣿⣿⣿⣿⣿⣿⣿⣿⣿⣿⣿⣿⣿⣿⢿⣷⡳⣾⣿⣿⡇⢕⢕⢕⢕⢕⢕⢕⢕⢕⢕⢕⢕⠀⠀⠀⠀⠀⠀⠀⠀⠀⠀⠀⠀⠀⠀⠀</a:t>
            </a:r>
            <a:br/>
            <a:r>
              <a:t>⠀⠀⠀⠀⠀⠀⠀⠀⠀⠀⠀⣿⣿⣿⣿⣿⣿⣿⣿⣿⣿⣿⣿⣿⣿⣿⣿⣿⣿⣿⣿⣿⣿⣿⣿⣿⣿⣿⣿⣿⣿⣿⣿⣿⣿⣿⣿⣷⣿⣿⣼⣿⣿⡕⢕⢕⢕⢕⢕⢕⢕⢕⢕⢕⢕⢕⢁⠀⠀⠀⠀⠀⠀⠀⠀⠀⠀⠀⠀⠀⠀</a:t>
            </a:r>
            <a:br/>
            <a:r>
              <a:t>⠀⠀⠀⠀⠀⠀⠀⠀⠀⠀⠀⣿⣿⣿⣿⣿⣿⣿⣿⣿⣿⣿⣿⣿⣿⣿⣿⣿⣿⣿⣿⣿⣿⣿⣿⣿⣿⣿⣿⣿⣿⣿⣿⣿⣿⣿⢏⢱⣿⣿⣿⣿⣿⡕⢕⢕⣕⡕⢕⢕⢕⢕⢕⢕⢕⢕⢕⠀⠀⠀⠀⠀⠀⠀⠀⠀⠀⠀⠀⠀⠀</a:t>
            </a:r>
            <a:br/>
            <a:r>
              <a:t>⠀⠀⠀⠀⠀⠀⠀⠀⠀⠀⠀⣿⣿⣿⣿⣿⣿⣿⣿⣼⣿⣿⣿⣿⢹⣿⣿⣿⣿⣿⢿⢿⣿⣿⣿⣿⣿⢻⣿⣿⡿⣿⣿⣿⢸⡿⣵⣿⣿⣿⢻⣿⣿⢕⢕⡾⣷⣷⢕⢕⢕⢕⢕⢕⢕⢕⢔⠔⠀⠀⠀⠀⠀⠀⠀⠀⠀⠀⠀⠀⠀</a:t>
            </a:r>
            <a:br/>
            <a:r>
              <a:t>⠀⠀⠀⠀⠀⠀⠀⠀⠀⠀⠀⣿⣿⣿⣿⣿⣿⣿⣿⢹⣿⣿⣿⡗⢜⣿⣿⣿⣿⡇⢕⢜⢹⣿⣿⣿⡟⢜⣿⣿⡇⣿⣿⡏⢕⢕⢹⡟⢜⢿⢕⡻⣻⢕⢸⢗⢞⢿⢕⢕⢕⢕⢕⢕⢕⢕⢐⢔⢄⠀⠀⠀⠀⠀⠀⠀⠀⠀⠀⠀⠀</a:t>
            </a:r>
            <a:br/>
            <a:r>
              <a:t>⠀⠀⠀⠀⠀⠀⠀⠀⠀⠀⠀⢟⢿⢿⢏⢟⢟⢟⢟⢜⢻⢿⢿⢇⢕⢽⢿⣿⡿⢇⢕⢕⢹⡿⢟⢟⢕⢕⢟⢻⢇⢝⢟⢇⢕⢕⢕⣇⡕⢕⢕⢝⢱⢕⣵⣇⢕⢕⢸⢇⢕⢕⢕⢕⢕⢕⢕⢕⢕⠀⠀⠀⠀⠀⠀⠀⠀⠀⠀⠀⠀</a:t>
            </a:r>
            <a:br/>
            <a:r>
              <a:t>⠀⠀⠀⠀⠀⠀⠀⠀⠀⠀⠀⣕⣕⣕⣕⣕⣕⣕⣕⣕⣕⣕⣕⣕⣕⣕⣕⣜⣕⢇⢕⢕⣕⣕⣕⣕⣕⣕⣕⣕⣕⣕⣕⣕⢕⢕⢕⢝⢕⣕⣕⣕⣕⣕⣝⡇⢕⢕⣵⣵⣵⣵⣵⣵⣵⣵⣵⣵⣵⠀⠀⠀⠀⠀⠀⠀⠀⠀⠀⠀⠀</a:t>
            </a:r>
            <a:br/>
            <a:r>
              <a:t>⠀⠀⠀⠀⠀⠀⠀⠀⠀⠀⠀⣿⣿⣿⣿⣿⣿⣿⣿⣿⣿⣿⣿⣿⣿⣿⣿⣿⣿⢕⢕⢕⢹⣿⣿⣿⣿⣿⣿⣿⣿⣿⣿⣿⡕⢕⢕⢕⡕⢸⣿⣿⣿⣿⣿⣧⢕⢜⣿⣿⣿⣿⣿⣿⣿⣿⣿⣿⣿⠀⠀⠀⠀⠀⠀⠀⠀⠀⠀⠀⠀</a:t>
            </a:r>
            <a:br/>
            <a:r>
              <a:t>⠀⠀⠀⠀⠀⠀⠀⠀⠀⠀⠀⣿⣿⣿⣿⣿⣿⣿⣿⣿⣿⣿⣿⣿⣿⣿⣿⣿⣿⢕⢕⣇⢕⢻⣿⣿⣿⣿⣿⣿⣿⣿⣿⣿⣧⣕⣕⣕⣿⣼⣿⣿⣿⣿⣿⣿⢕⢕⢻⣿⣿⣿⣿⣿⣿⣿⣿⣿⣿⠀⠀⠀⠀⠀⠀⠀⠀⠀⠀⠀⠀</a:t>
            </a:r>
            <a:br/>
            <a:r>
              <a:t>⠀⠀⠀⠀⠀⠀⠀⠀⠀⠀⠀⣿⣿⣿⣿⣿⣿⣿⣿⣿⣿⣿⣿⣿⣿⣿⣿⣿⡿⢕⣼⣿⢇⢸⣿⣿⣿⣿⣿⣿⣿⣿⣿⣿⣿⣿⣿⣿⣿⣿⣿⣿⣿⣿⣿⡏⢱⢕⢺⣿⣿⣿⡟⢹⢟⣿⣿⣿⣿⠀⠀⠀⠀⠀⠀⠀⠀⠀⠀⠀⠀</a:t>
            </a:r>
            <a:br/>
            <a:r>
              <a:t>⠀⠀⠀⠀⠀⠀⠀⠀⠀⠀⠀⣿⣿⣿⣿⣿⣿⣿⣿⣿⣿⣿⣿⣿⣿⣿⣿⣿⢕⣸⣿⡏⢕⣿⣿⣿⣿⣿⣿⣿⣿⣿⣿⣿⣿⣿⣿⣿⣿⣿⣿⣿⣿⣿⣿⢿⣿⣷⣾⣿⣾⣿⣿⣿⣿⣿⣿⣿⣿⠀⠀⠀⠀⠀⠀⠀⠀⠀⠀⠀⠀</a:t>
            </a:r>
            <a:br/>
            <a:r>
              <a:t>⠀⠀⠀⠀⠀⠀⠀⠀⠀⠀⠀⣿⣿⣿⣿⣿⣿⣿⣿⣿⣿⣿⣿⣿⣿⣿⣿⣿⣷⣿⣿⣿⣿⣿⣿⣿⣿⣿⣿⣿⣿⣿⣿⣿⣿⣿⣿⣿⣿⣿⣿⣿⣿⣿⣿⣿⣿⣷⣟⣿⣿⣿⣿⣿⣿⣿⣿⣿⣿⠀⠀⠀⠀⠀⠀⠀⠀⠀⠀⠀⠀</a:t>
            </a:r>
            <a:br/>
            <a:r>
              <a:t>⠀⠀⠀⠀⠀⠀⠀⠀⠀⠀⠀⣿⣿⣿⣿⣿⣿⣿⣿⣿⣿⣿⣿⣿⣿⣿⣿⣿⣿⣿⣿⣾⣿⣿⣿⣿⣿⣿⣿⣿⣿⣿⣿⣿⡿⣿⣿⣿⣟⣟⣿⣿⣿⣿⣿⣿⣿⣿⣿⣿⣿⣿⣿⣿⣿⣿⣿⣿⣿⠀⠀⠀⠀⠀⠀⠀⠀⠀⠀⠀⠀</a:t>
            </a:r>
            <a:br/>
            <a:r>
              <a:t>⠀⠀⠀⠀⠀⠀⠀⠀⠀⠀⠀⣿⣿⣿⣿⣿⣿⣿⣿⣿⣿⣿⣿⣿⣿⣿⣿⣿⣷⣾⣿⣿⣿⣿⣿⣿⣿⣿⣿⣿⣿⣿⣿⣿⣿⣾⣿⣿⣿⣿⣿⣿⣿⣿⣿⣿⣿⣿⣿⣿⣿⣿⣿⣿⣿⣿⣿⣿⣿⠀⠀⠀⠀⠀⠀⠀⠀⠀⠀⠀⠀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⠀⠀⠀⠀⠀⠀⠀⠀⠀⠀⠀⣿⣿⣿⣿⣿⣿⣿⣿⣿⣿⣿⣿⣿⣿⣿⣿⣿⣿⣿⣿⣿⣿⣿⣿⣿⣿⣿⣿⣿⣿⣿⣿⣿⣿⣿⣿⣿⣿⣿⣻⣧⡕⢕⢕⢕⢕⢕⢕⢕⢕⢕⢄⠀⠀⠀⠀⠀⠀⠀⠀⠀⠀⠀⠀⠀⠀⠀⠀⠀⠀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⠀⠀⠀⠀⠀⠀⠀⠀⠀⠀⠀⣿⣿⣿⣿⣿⣿⣿⣿⣿⣿⣿⣿⣿⣿⣿⣿⣿⣿⣿⣿⣿⣿⣿⣿⣿⣿⣿⣿⣿⣿⣿⣿⣿⣿⣿⣿⣿⣿⣿⣿⣿⡷⢕⢕⢕⢕⢕⢕⢕⢕⢕⢕⠀⠀⠀⠀⠀⠀⠀⠀⠀⠀⠀⠀⠀⠀⠀⠀⠀⠀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⠀⠀⠀⠀⠀⠀⠀⠀⠀⠀⠀⣿⣿⣿⣿⣿⣿⣿⣿⣿⣿⣿⣿⣿⣿⣿⣿⣿⣿⣿⣿⣿⣿⣿⣿⣿⣿⣿⣿⣿⣿⣿⣿⣿⣿⣿⣿⣿⣿⣿⣿⣿⣷⢕⢕⢕⢕⢕⢕⢕⢕⢕⢕⢕⠀⠀⠀⠀⠀⠀⠀⠀⠀⠀⠀⠀⠀⠀⠀⠀⠀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⠀⠀⠀⠀⠀⠀⠀⠀⠀⠀⠀⣿⣿⣿⣿⣿⣿⣿⣿⣿⣿⣿⣿⣿⣿⣿⣿⣿⣿⣿⣿⣿⣿⣿⣿⣿⣿⣿⣿⣿⣿⣿⣿⣿⣿⣿⣿⣿⣿⣿⣿⣷⡝⢕⢕⢕⢕⢕⢕⢕⢕⢕⢕⢕⢕⠀⠀⠀⠀⠀⠀⠀⠀⠀⠀⠀⠀⠀⠀⠀⠀</a:t>
            </a:r>
            <a:br/>
            <a:r>
              <a:t>⠀⠀⠀⠀⠀⠀⠀⠀⠀⠀⠀⣿⣿⣿⣿⣿⣿⣿⣿⣿⣿⣿⣿⣿⣿⣿⣿⣿⣿⣿⣿⣿⣿⣿⣿⣿⣿⣿⣿⣿⣿⣿⣿⢿⣿⣿⣿⣿⣿⣿⣿⣿⣿⢕⢕⢕⢕⢕⢕⢕⢕⢕⢕⢕⢕⢔⠀⠀⠀⠀⠀⠀⠀⠀⠀⠀⠀⠀⠀⠀⠀</a:t>
            </a:r>
            <a:br/>
            <a:r>
              <a:t>⠀⠀⠀⠀⠀⠀⠀⠀⠀⠀⠀⣿⣿⣿⣿⣿⣿⣿⣿⣿⣿⣿⣿⣿⣿⣿⣿⣿⣿⣿⣿⣿⣿⣿⣿⣿⣿⣿⣿⣿⣿⣿⣿⣿⣿⣿⡿⣷⣗⣳⣿⣿⣿⢕⢕⢕⢕⢕⢕⢕⢕⢕⢕⢕⢕⢕⠀⠀⠀⠀⠀⠀⠀⠀⠀⠀⠀⠀⠀⠀⠀</a:t>
            </a:r>
            <a:br/>
            <a:r>
              <a:t>⠀⠀⠀⠀⠀⠀⠀⠀⠀⠀⠀⣿⣿⣿⣿⣿⣿⣿⣿⣿⣿⣿⣿⣿⣿⣿⣿⣿⣿⣿⣿⣿⣿⣿⣿⣿⣿⣿⣿⣿⣿⣿⣿⣷⣿⣿⣿⣾⣿⣯⣼⣿⣿⡕⢕⢕⢕⢕⢕⢕⢕⢕⢕⢕⢕⢕⢕⠀⠀⠀⠀⠀⠀⠀⠀⠀⠀⠀⠀⠀⠀</a:t>
            </a:r>
            <a:br/>
            <a:r>
              <a:t>⠀⠀⠀⠀⠀⠀⠀⠀⠀⠀⠀⣿⣿⣿⣿⣿⣿⣿⣿⣿⣿⣿⣿⣿⣿⣿⣿⣿⣿⣿⣿⣿⣿⣿⣿⣿⣿⣿⣿⣿⣿⣿⣿⣿⣿⣿⢏⢸⣽⣿⣿⣿⣿⢕⢕⢕⣕⢕⢕⢕⢕⢕⢕⢕⢕⢕⢕⠀⠀⠀⠀⠀⠀⠀⠀⠀⠀⠀⠀⠀⠀</a:t>
            </a:r>
            <a:br/>
            <a:r>
              <a:t>⠀⠀⠀⠀⠀⠀⠀⠀⠀⠀⠀⣿⣿⣿⣾⣿⣿⣿⣿⣿⣿⣿⣿⣿⣻⣿⣿⣿⣿⣿⢿⣿⣿⣿⣿⣿⡿⣿⣿⣿⡟⣿⣿⣿⢻⡿⣼⣿⣿⣿⣻⣿⣿⢕⢕⣼⢿⣿⢕⢕⢕⢕⢕⢕⢕⢕⢔⠄⠀⠀⠀⠀⠀⠀⠀⠀⠀⠀⠀⠀⠀</a:t>
            </a:r>
            <a:br/>
            <a:r>
              <a:t>⠀⠀⠀⠀⠀⠀⠀⠀⠀⠀⠀⣿⣿⣿⢿⣿⣿⣿⣿⣿⣿⣿⣿⡿⢸⣿⣿⣿⣿⡏⢕⢜⣽⣿⣿⣿⢟⢸⣿⣿⡏⣿⣿⡏⢕⢕⢹⡇⢝⢿⢸⡿⣿⢕⢱⢿⢾⢿⢕⢕⢕⢕⢕⢕⢕⢕⢔⢔⢄⠀⠀⠀⠀⠀⠀⠀⠀⠀⠀⠀⠀</a:t>
            </a:r>
            <a:br/>
            <a:r>
              <a:t>⠀⠀⠀⠀⠀⠀⠀⠀⠀⠀⠀⢿⢿⢿⢝⢟⢟⢟⢟⢝⢿⢿⢿⢇⢱⢿⢿⣿⡟⢇⢕⢕⢸⡿⢿⢿⢕⢜⢟⢿⢇⢟⢿⢇⢕⢕⢕⣇⡕⢕⢜⢕⢕⢕⣕⣧⢕⢕⢺⢕⢕⢕⢕⢕⢕⢕⢕⢕⢕⠀⠀⠀⠀⠀⠀⠀⠀⠀⠀⠀⠀</a:t>
            </a:r>
            <a:br/>
            <a:r>
              <a:t>⠀⠀⠀⠀⠀⠀⠀⠀⠀⠀⠀⢕⢕⣕⣕⣕⣕⣕⣕⣕⡕⢕⣕⣕⣕⣕⣕⣕⣕⢕⢕⢕⣕⣕⣕⣕⣕⣕⣕⣕⣕⣕⣕⣕⢕⢕⢕⢝⢕⣕⣕⣕⣕⣕⣝⡟⢕⢕⣕⣱⣱⣵⣵⣵⣵⣵⣵⣕⣕⠀⠀⠀⠀⠀⠀⠀⠀⠀⠀⠀⠀</a:t>
            </a:r>
            <a:br/>
            <a:r>
              <a:t>⠀⠀⠀⠀⠀⠀⠀⠀⠀⠀⠀⣿⣿⣿⣿⣿⣿⣿⣿⣿⣿⣿⣿⣿⣿⣿⣿⣿⣿⢕⢕⢕⢻⣿⣿⣿⣿⣿⣿⣿⣿⣿⣿⣿⢕⢕⢕⢕⢕⢻⣿⣿⣿⣿⣿⣧⢕⢜⣿⣿⣿⣿⣿⣿⣿⣿⣿⣿⣿⠀⠀⠀⠀⠀⠀⠀⠀⠀⠀⠀⠀</a:t>
            </a:r>
            <a:br/>
            <a:r>
              <a:t>⠀⠀⠀⠀⠀⠀⠀⠀⠀⠀⠀⣿⣿⣿⣿⣿⣿⣿⣿⣿⣿⣿⣿⣿⣿⣿⣿⣿⣿⢕⢱⡕⢕⢻⣿⣿⣿⣿⣿⣿⣿⣿⣿⣿⣵⣕⣕⣕⣷⣼⣿⣿⣿⣿⣿⣿⡇⢕⢸⣿⣿⣿⣿⣿⣿⣿⣿⣿⣿⠀⠀⠀⠀⠀⠀⠀⠀⠀⠀⠀⠀</a:t>
            </a:r>
            <a:br/>
            <a:r>
              <a:t>⠀⠀⠀⠀⠀⠀⠀⠀⠀⠀⠀⣿⣿⣿⣿⣿⣿⣿⣿⣿⣿⣿⣿⣿⣿⣿⣿⣿⡏⢕⣾⣿⢇⢜⣿⣿⣿⣿⣿⣿⣿⣿⣿⣿⣿⣿⣿⣿⣿⣿⣿⣿⣿⣿⣿⡟⢕⡕⢸⣿⣿⣿⡟⢿⢻⣿⣿⣿⣿⠀⠀⠀⠀⠀⠀⠀⠀⠀⠀⠀⠀</a:t>
            </a:r>
            <a:br/>
            <a:r>
              <a:t>⠀⠀⠀⠀⠀⠀⠀⠀⠀⠀⠀⣿⣿⣿⣿⣿⣿⣿⣿⣿⣿⣿⣿⣿⣿⣿⣿⣿⢕⣾⣿⡟⢕⣾⣿⣿⣿⣿⣿⣿⣿⣿⣿⣿⣿⣿⣿⣿⣿⣿⣿⣿⣿⣿⣿⣿⣿⣷⣾⣿⣿⣿⣿⣿⣿⣿⣿⣿⣿⠀⠀⠀⠀⠀⠀⠀⠀⠀⠀⠀⠀</a:t>
            </a:r>
            <a:br/>
            <a:r>
              <a:t>⠀⠀⠀⠀⠀⠀⠀⠀⠀⠀⠀⣿⣿⣿⣿⣿⣿⣿⣿⣿⣿⣿⣿⣿⣿⣿⣿⣿⣷⣿⣿⣷⣾⣿⣿⣿⣿⣿⣿⣿⣿⣿⣿⣿⣿⣿⣿⣿⣿⣿⣿⣿⣿⣿⣿⣷⣿⣯⣿⣿⣿⣿⣿⣿⣿⣿⣿⣿⣿⠀⠀⠀⠀⠀⠀⠀⠀⠀⠀⠀⠀</a:t>
            </a:r>
            <a:br/>
            <a:r>
              <a:t>⠀⠀⠀⠀⠀⠀⠀⠀⠀⠀⠀⣿⣿⣿⣿⣿⣿⣿⣿⣿⣿⣿⣿⣿⣿⣿⣿⣿⣿⣿⣿⣼⣟⣿⣿⣿⣿⣿⣿⣿⣿⣿⣿⣿⡿⣿⣿⣿⣿⣟⢿⣿⣿⣿⣿⣿⣿⣿⣿⣿⣿⣿⣿⣿⣿⣿⣿⣿⣿⠀⠀⠀⠀⠀⠀⠀⠀⠀⠀⠀⠀</a:t>
            </a:r>
            <a:br/>
            <a:r>
              <a:t>⠀⠀⠀⠀⠀⠀⠀⠀⠀⠀⠀⣿⣿⣿⣿⣿⣿⣿⣿⣿⣿⣿⣿⣿⣿⣿⣿⣿⣷⣿⣿⣿⣿⣿⣿⣿⣿⣿⣿⣿⣿⣿⣿⣿⣿⣿⣿⣿⣿⣿⣿⣿⣿⣿⣿⣿⣿⣿⣿⣿⣿⣿⣿⣿⣿⣿⣿⣿⣿⠀⠀⠀⠀⠀⠀⠀⠀⠀⠀⠀⠀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⠀⠀⠀⠀⠀⠀⠀⠀⠀⠀⠀⣿⣿⣿⣿⣿⣿⣿⣿⣿⣿⣿⣿⣿⣿⣿⣿⣿⣿⣿⣿⣿⣿⣿⣿⣿⣿⣿⣿⣿⣿⣿⣿⣿⣿⣿⣿⣿⣿⡿⣻⣕⢕⢕⢕⢕⢕⢕⢕⢕⢕⢕⢀⠀⠀⠀⠀⠀⠀⠀⠀⠀⠀⠀⠀⠀⠀⠀⠀⠀⠀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⠀⠀⠀⠀⠀⠀⠀⠀⠀⠀⠀⣿⣿⣿⣿⣿⣿⣿⣿⣿⣿⣿⣿⣿⣿⣿⣿⣿⣿⣿⣿⣿⣿⣿⣿⣿⣿⣿⣿⣿⣿⣿⣿⣿⣿⣿⣿⣿⣿⣿⣿⣿⢧⢕⢕⢕⢕⢕⢕⢕⢕⢕⢕⢀⠀⠀⠀⠀⠀⠀⠀⠀⠀⠀⠀⠀⠀⠀⠀⠀⠀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⠀⠀⠀⠀⠀⠀⠀⠀⠀⠀⠀⣿⣿⣿⣿⣿⣿⣿⣿⣿⣿⣿⣿⣿⣿⣿⣿⣿⣿⣿⣿⣿⣿⣿⣿⣿⣿⣿⣿⣿⣿⣿⣿⣿⣿⣿⣿⣿⣿⣿⣿⣿⣧⢕⢕⢕⢕⢕⢕⢕⢕⢕⢕⢕⠀⠀⠀⠀⠀⠀⠀⠀⠀⠀⠀⠀⠀⠀⠀⠀⠀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⠀⠀⠀⠀⠀⠀⠀⠀⠀⠀⠀⣿⣿⣿⣿⣿⣿⣿⣿⣿⣿⣿⣿⣿⣿⣿⣿⣿⣿⣿⣿⣿⣿⣿⣿⣿⣿⣿⣿⣿⣿⣿⣿⣿⣿⣿⣿⣿⣿⣿⣿⣾⡝⢕⢕⢕⢕⢕⢕⢕⢕⢕⢕⢕⢕⠀⠀⠀⠀⠀⠀⠀⠀⠀⠀⠀⠀⠀⠀⠀⠀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⠀⠀⠀⠀⠀⠀⠀⠀⠀⠀⠀⣿⣿⣿⣿⣿⣿⣿⣿⣿⣿⣿⣿⣿⣿⣿⣿⣿⣿⣿⣿⣿⣿⣿⣿⣿⣿⣿⣿⣿⣿⣿⣿⣿⣿⣿⣿⣿⣿⣿⣿⣿⣿⢕⢕⢕⢕⢕⢕⢕⢕⢕⢕⢕⢕⢄⠀⠀⠀⠀⠀⠀⠀⠀⠀⠀⠀⠀⠀⠀⠀</a:t>
            </a:r>
            <a:br/>
            <a:r>
              <a:t>⠀⠀⠀⠀⠀⠀⠀⠀⠀⠀⠀⣿⣿⣿⣿⣿⣿⣿⣿⣿⣿⣿⣿⣿⣿⣿⣿⣿⣿⣿⣿⣿⣿⣿⣿⣿⣿⣿⣿⣿⣿⣿⣿⣿⣿⣿⡿⣷⣷⢷⣿⣿⣿⢕⢕⢕⢕⢕⢕⢕⢕⢕⢕⢕⢕⢕⠀⠀⠀⠀⠀⠀⠀⠀⠀⠀⠀⠀⠀⠀⠀</a:t>
            </a:r>
            <a:br/>
            <a:r>
              <a:t>⠀⠀⠀⠀⠀⠀⠀⠀⠀⠀⠀⣿⣿⣿⣿⣿⣿⣿⣿⣿⣿⣿⣿⣿⣿⣿⣿⣿⣿⣿⣿⣿⣿⣿⣿⣿⣿⣿⣿⣿⣿⣿⣿⣿⣿⣿⣯⣿⣿⣧⣿⣿⣿⢕⢕⢕⢕⢕⢕⢕⢕⢕⢕⢕⢕⢕⢕⠕⠀⠀⠀⠀⠀⠀⠀⠀⠀⠀⠀⠀⠀</a:t>
            </a:r>
            <a:br/>
            <a:r>
              <a:t>⠀⠀⠀⠀⠀⠀⠀⠀⠀⠀⠀⣿⣿⣿⣿⣿⣿⣿⣿⣿⣿⣿⣿⣿⣿⣿⣿⣿⣿⣿⣿⣿⣿⣿⣿⣿⣿⣿⣿⣿⣿⣿⣿⣿⣿⣿⢝⣱⣿⣿⣿⣿⣿⢕⢕⢕⢕⢕⢕⢕⢕⢕⢕⢕⢕⢕⢕⠀⠀⠀⠀⠀⠀⠀⠀⠀⠀⠀⠀⠀⠀</a:t>
            </a:r>
            <a:br/>
            <a:r>
              <a:t>⠀⠀⠀⠀⠀⠀⠀⠀⠀⠀⠀⣿⣿⣿⣿⣿⣿⣿⣿⣿⣿⣿⣿⣿⣿⣿⣿⣿⣿⣿⣿⣿⣿⣿⣿⣿⡿⣿⣿⣿⣿⣿⣿⡯⣿⢿⣾⣿⣿⣿⣿⣿⡟⢕⢕⣼⣿⣿⢕⢕⢕⢕⢕⢕⢕⢕⢕⠄⠀⠀⠀⠀⠀⠀⠀⠀⠀⠀⠀⠀⠀</a:t>
            </a:r>
            <a:br/>
            <a:r>
              <a:t>⠀⠀⠀⠀⠀⠀⠀⠀⠀⠀⠀⣿⣿⣿⢫⣿⣿⣿⡯⣿⣿⣿⣿⢇⢽⣿⣿⣿⣿⣯⢕⢜⢿⣿⣿⣿⢇⢿⣿⣿⡟⣿⣿⢏⢕⢕⢻⡇⢜⢏⢸⢿⡇⢕⢕⣿⡼⢿⢕⢕⢕⢕⢕⢕⢕⢕⢔⢔⢔⠀⠀⠀⠀⠀⠀⠀⠀⠀⠀⠀⠀</a:t>
            </a:r>
            <a:br/>
            <a:r>
              <a:t>⠀⠀⠀⠀⠀⠀⠀⠀⠀⠀⠀⢿⢿⢿⢕⢿⢿⢿⢇⢻⢿⢿⢿⢕⢼⡿⢿⣿⡿⡇⢕⢕⢸⡿⢿⢿⢕⢜⢿⢿⢇⢿⢿⢕⢕⢕⢜⣷⡗⢕⢕⢜⢕⢕⣼⣵⣕⢕⢕⣷⢕⢕⢕⢕⢕⢕⢕⢕⢕⠀⠀⠀⠀⠀⠀⠀⠀⠀⠀⠀⠀</a:t>
            </a:r>
            <a:br/>
            <a:r>
              <a:t>⠀⠀⠀⠀⠀⠀⠀⠀⠀⠀⠀⢕⢕⢕⣕⣕⣕⡕⣕⡕⢕⢕⢕⢕⣕⣕⣕⣕⣱⢕⢕⢕⣕⣕⣕⣕⣕⣕⣕⣕⣕⣱⣕⣕⢕⢕⢕⢕⢕⣕⣇⣕⣕⣕⣜⡝⢕⢕⣕⣕⣱⣵⣕⣵⣵⣵⣵⣱⣵⠀⠀⠀⠀⠀⠀⠀⠀⠀⠀⠀⠀</a:t>
            </a:r>
            <a:br/>
            <a:r>
              <a:t>⠀⠀⠀⠀⠀⠀⠀⠀⠀⠀⠀⣿⣿⣿⣿⣿⣿⣿⣿⣿⣿⣿⣿⣿⣿⣿⣿⣿⣷⢕⢕⢜⢿⣿⣿⣿⣿⣿⣿⣿⣿⣿⣿⡏⢕⢕⢕⢕⢕⢿⣿⣿⣿⣿⣿⣷⡕⢕⢿⣿⣿⣿⣿⣿⣿⣿⣿⣿⣿⠀⠀⠀⠀⠀⠀⠀⠀⠀⠀⠀⠀</a:t>
            </a:r>
            <a:br/>
            <a:r>
              <a:t>⠀⠀⠀⠀⠀⠀⠀⠀⠀⠀⠀⣿⣿⣿⣿⣿⣿⣿⣿⣿⣿⣿⣿⣿⣿⣿⣿⣿⡏⢕⢱⡕⢜⢿⣿⣿⣿⣿⣿⣿⣿⣿⣿⣷⣵⣕⣕⣼⣧⣼⣿⣿⣿⣿⣿⣿⣷⢕⢸⣿⣿⣿⣿⣿⣿⣿⣿⣿⣿⠀⠀⠀⠀⠀⠀⠀⠀⠀⠀⠀⠀</a:t>
            </a:r>
            <a:br/>
            <a:r>
              <a:t>⠀⠀⠀⠀⠀⠀⠀⠀⠀⠀⠀⣿⣿⣿⣿⣿⣿⣿⣿⣿⣿⣿⣿⣿⣿⣿⣿⣿⢇⢱⣿⣿⢇⢸⣿⣿⣿⣿⣿⣿⣿⣿⣿⣿⣿⣿⣿⣿⣿⣿⣿⣿⣿⣿⣿⣿⢏⢕⢱⣿⣿⣿⡏⡿⢻⣿⣿⣿⣿⠀⠀⠀⠀⠀⠀⠀⠀⠀⠀⠀⠀</a:t>
            </a:r>
            <a:br/>
            <a:r>
              <a:t>⠀⠀⠀⠀⠀⠀⠀⠀⠀⠀⠀⣿⣿⣿⣿⣿⣿⣿⣿⣿⣿⣿⣿⣿⣿⣿⣿⡏⢕⣿⣿⡟⢕⣿⣿⣿⣿⣿⣿⣿⣿⣿⣿⣿⣿⣿⣿⣿⣿⣿⣿⣿⣿⣿⣿⢿⣿⣷⣾⣿⣿⣿⣿⣿⣿⣿⣿⣿⣿⠀⠀⠀⠀⠀⠀⠀⠀⠀⠀⠀⠀</a:t>
            </a:r>
            <a:br/>
            <a:r>
              <a:t>⠀⠀⠀⠀⠀⠀⠀⠀⠀⠀⠀⣿⣿⣿⣿⣿⣿⣿⣿⣿⣿⣿⣿⣿⣿⣿⣿⣷⣾⣿⣿⣿⣿⣿⣿⣿⣿⣿⣿⣿⣿⣿⣿⣿⣿⣿⣿⣿⣿⣿⣿⣿⣿⣿⣿⣿⣿⣯⣻⣿⣿⣿⣿⣿⣿⣿⣿⣿⣿⠀⠀⠀⠀⠀⠀⠀⠀⠀⠀⠀⠀</a:t>
            </a:r>
            <a:br/>
            <a:r>
              <a:t>⠀⠀⠀⠀⠀⠀⠀⠀⠀⠀⠀⣿⣿⣿⣿⣿⣿⣿⣿⣿⣿⣿⣿⣿⣿⣿⣿⣿⣿⣿⣿⣮⣻⣿⣿⣿⣿⣿⣿⣿⣿⣿⣿⣿⣿⣿⣿⣿⣿⣻⢿⣿⣿⣿⣿⣿⣿⣿⣿⣿⣿⣿⣿⣿⣿⣿⣿⣿⣿⠀⠀⠀⠀⠀⠀⠀⠀⠀⠀⠀⠀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⠀⠀⠀⠀⠀⠀⠀⠀⠀⠀⠀⣿⣿⣿⣿⣿⣿⣿⣿⣿⣿⣿⣿⣿⣿⣿⣿⣿⣿⣿⣿⣿⣿⣿⣿⣿⣿⣿⣿⣿⣿⣿⣿⣿⣿⣿⣿⣿⣿⣟⣿⣕⢕⢕⢕⢕⢕⢕⢕⢕⢕⢕⢀⠀⠀⠀⠀⠀⠀⠀⠀⠀⠀⠀⠀⠀⠀⠀⠀⠀⠀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⠀⠀⠀⠀⠀⠀⠀⠀⠀⠀⠀⣿⣿⣿⣿⣿⣿⣿⣿⣿⣿⣿⣿⣿⣿⣿⣿⣿⣿⣿⣿⣿⣿⣿⣿⣿⣿⣿⣿⣿⣿⣿⣿⣿⣿⣿⣿⣿⣿⣿⣿⣿⢧⢕⢕⢕⢕⢕⢕⢕⢕⢕⢕⠀⠀⠀⠀⠀⠀⠀⠀⠀⠀⠀⠀⠀⠀⠀⠀⠀⠀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⠀⠀⠀⠀⠀⠀⠀⠀⠀⠀⠀⣿⣿⣿⣿⣿⣿⣿⣿⣿⣿⣿⣿⣿⣿⣿⣿⣿⣿⣿⣿⣿⣿⣿⣿⣿⣿⣿⣿⣿⣿⣿⣿⣿⣿⣿⣿⣿⣿⣿⣿⣿⣇⢕⢕⢕⢕⢕⢕⢕⢕⢕⢕⢕⠀⠀⠀⠀⠀⠀⠀⠀⠀⠀⠀⠀⠀⠀⠀⠀⠀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⠀⠀⠀⠀⠀⠀⠀⠀⠀⠀⠀⣿⣿⣿⣿⣿⣿⣿⣿⣿⣿⣿⣿⣿⣿⣿⣿⣿⣿⣿⣿⣿⣿⣿⣿⣿⣿⣿⣿⣿⣿⣿⣿⣿⣿⣿⣿⣿⣿⣿⣿⣾⡝⢕⢕⢕⢕⢕⢕⢕⢕⢕⢕⢕⢔⠀⠀⠀⠀⠀⠀⠀⠀⠀⠀⠀⠀⠀⠀⠀⠀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⠀⠀⠀⠀⠀⠀⠀⠀⠀⠀⠀⣿⣿⣿⣿⣿⣿⣿⣿⣿⣿⣿⣿⣿⣿⣿⣿⣿⣿⣿⣿⣿⣿⣿⣿⣿⣿⣿⣿⣿⣿⣿⣿⣿⣿⣿⣿⣿⣿⣿⣿⣿⣷⢕⢕⢕⢕⢕⢕⢕⢕⢕⢕⢕⢕⢄⠀⠀⠀⠀⠀⠀⠀⠀⠀⠀⠀⠀⠀⠀⠀</a:t>
            </a:r>
            <a:br/>
            <a:r>
              <a:t>⠀⠀⠀⠀⠀⠀⠀⠀⠀⠀⠀⣿⣿⣿⣿⣿⣿⣿⣿⣿⣿⣿⣿⣿⣿⣿⣿⣿⣿⣿⣿⣿⣿⣿⣿⣿⣿⣿⣿⣿⣿⣿⣿⣿⣿⣿⡿⣷⣗⣷⣿⣿⣿⢕⢕⢕⢕⢕⢕⢕⢕⢕⢕⢕⢕⢕⠀⠀⢀⠀⠀⠀⠀⠀⠀⠀⠀⠀⠀⠀⠀</a:t>
            </a:r>
            <a:br/>
            <a:r>
              <a:t>⠀⠀⠀⠀⠀⠀⠀⠀⠀⠀⠀⣿⣿⣿⣿⣿⣿⣿⣿⣿⣿⣿⣿⣿⣿⣿⣿⣿⣿⣿⣿⣿⣿⣿⣿⣿⣿⣿⣿⣿⣿⣿⣿⣿⣿⣿⣷⣿⣿⣷⣿⣿⣯⢕⢕⢕⢕⢕⢕⢕⢕⢕⢕⢕⢕⢕⢕⠑⠑⠀⠀⠀⠀⠀⠀⠀⠀⠀⠀⠀⠀</a:t>
            </a:r>
            <a:br/>
            <a:r>
              <a:t>⠀⠀⠀⠀⠀⠀⠀⠀⠀⠀⠀⣿⣿⣿⣿⣿⣿⣿⣿⣿⣿⣿⣿⣿⣿⣿⣿⣿⣿⣿⣿⣿⣿⣿⣿⣿⣿⣿⣿⣿⣿⣿⣿⣿⣿⣟⢕⣵⣿⣿⣿⣿⣿⢕⢕⢕⢕⢕⢕⢕⢕⢕⢕⢕⢕⢕⢕⠀⠀⠀⠀⠀⠀⠀⠀⠀⠀⠀⠀⠀⠀</a:t>
            </a:r>
            <a:br/>
            <a:r>
              <a:t>⠀⠀⠀⠀⠀⠀⠀⠀⠀⠀⠀⣿⣿⣿⣿⣿⣿⣿⣿⣿⣿⣿⣿⡯⣿⣿⣿⣿⣿⣿⣿⣿⣿⣿⣿⣿⣷⣿⣿⣿⣿⣿⣿⡗⡿⢻⣿⣿⣿⣿⣿⣿⡟⢕⢕⣱⣿⣷⢕⢕⢕⢕⢕⢕⢕⢕⢕⠀⠀⠀⠀⠀⠀⠀⠀⠀⠀⠀⠀⠀⠀</a:t>
            </a:r>
            <a:br/>
            <a:r>
              <a:t>⠀⠀⠀⠀⠀⠀⠀⠀⠀⠀⠀⣿⣿⣿⣿⣿⣿⣿⣿⣿⣿⣿⣿⢇⢿⣿⣿⣿⣿⣯⢕⢜⢿⣿⣿⣿⢇⣻⣿⣿⡿⣿⣿⢕⢕⢕⢻⢕⢜⢏⢹⢿⡇⢕⢱⣿⣽⡿⢕⢕⢕⢕⢕⢕⢕⢕⢕⢔⢔⠀⠀⠀⠀⠀⠀⠀⠀⠀⠀⠀⠀</a:t>
            </a:r>
            <a:br/>
            <a:r>
              <a:t>⠀⠀⠀⠀⠀⠀⠀⠀⠀⠀⠀⢿⢿⢿⢹⢿⢿⢿⢇⢾⢿⢿⢿⢕⢾⣿⢿⣿⡿⢇⢕⢕⢸⣿⢿⢿⢕⢜⢿⢿⢕⢿⢿⢕⢕⢕⢜⣵⢏⢕⢕⢜⢕⢱⢼⢇⣵⢕⢕⢱⡵⢕⢕⢕⢕⢕⢕⢕⢕⠀⠀⠀⠀⠀⠀⠀⠀⠀⠀⠀⠀</a:t>
            </a:r>
            <a:br/>
            <a:r>
              <a:t>⠀⠀⠀⠀⠀⠀⠀⠀⠀⠀⠀⢕⢕⢕⢕⣕⣕⢕⣕⢕⢕⢕⢕⢕⣕⣕⣕⣕⡱⢕⢕⢕⣕⣕⣕⣕⣕⣕⣕⣕⣕⣱⣕⡕⢕⢕⢕⢕⢕⣕⣇⣕⣕⣕⣕⣝⢕⢕⣕⣹⣱⣵⣕⣵⣵⣵⣵⣵⣵⠀⠀⠀⠀⠀⠀⠀⠀⠀⠀⠀⠀</a:t>
            </a:r>
            <a:br/>
            <a:r>
              <a:t>⠀⠀⠀⠀⠀⠀⠀⠀⠀⠀⠀⣿⣿⣿⣿⣿⣿⣿⣿⣿⣿⣿⣿⣿⣿⣿⣿⣿⣧⢕⢕⢸⣿⣿⣿⣿⣿⣿⣿⣿⣿⣿⣿⡇⢕⢕⢕⣕⢕⢿⣿⣿⣿⣿⣿⣷⡕⢕⢽⣿⣿⣿⣿⣿⣿⣿⣿⣿⣿⠀⠀⠀⠀⠀⠀⠀⠀⠀⠀⠀⠀</a:t>
            </a:r>
            <a:br/>
            <a:r>
              <a:t>⠀⠀⠀⠀⠀⠀⠀⠀⠀⠀⠀⣿⣿⣿⣿⣿⣿⣿⣿⣿⣿⣿⣿⣿⣿⣿⣿⣿⡏⢕⣱⡕⢜⢿⣿⣿⣿⣿⣿⣿⣿⣿⣿⣷⣵⣕⣕⣿⣵⣼⣿⣿⣿⣿⣿⣿⣿⡕⢜⣿⣿⣿⣿⣿⣿⣿⣿⣿⣿⠀⠀⠀⠀⠀⠀⠀⠀⠀⠀⠀⠀</a:t>
            </a:r>
            <a:br/>
            <a:r>
              <a:t>⠀⠀⠀⠀⠀⠀⠀⠀⠀⠀⠀⣿⣿⣿⣿⣿⣿⣿⣿⣿⣿⣿⣿⣿⣿⣿⣿⣿⢇⢱⣿⣿⢕⣸⣿⣿⣿⣿⣿⣿⣿⣿⣿⣿⣿⣿⣿⣿⣿⣿⣿⣿⣿⣿⣿⣿⡟⢕⢱⣿⣿⣿⡏⢟⣻⣿⣿⣿⣿⠀⠀⠀⠀⠀⠀⠀⠀⠀⠀⠀⠀</a:t>
            </a:r>
            <a:br/>
            <a:r>
              <a:t>⠀⠀⠀⠀⠀⠀⠀⠀⠀⠀⠀⣿⣿⣿⣿⣿⣿⣿⣿⣿⣿⣿⣿⣿⣿⣿⣿⡏⢕⣿⣿⡏⢕⣿⣿⣿⣿⣿⣿⣿⣿⣿⣿⣿⣿⣿⣿⣿⣿⣿⣿⣿⣿⣿⣿⣻⣿⣷⣾⣿⣿⣿⣿⣿⣿⣿⣿⣿⣿⠀⠀⠀⠀⠀⠀⠀⠀⠀⠀⠀⠀</a:t>
            </a:r>
            <a:br/>
            <a:r>
              <a:t>⠀⠀⠀⠀⠀⠀⠀⠀⠀⠀⠀⣿⣿⣿⣿⣿⣿⣿⣿⣿⣿⣿⣿⣿⣿⣿⣿⣷⣾⣿⣿⢿⣿⣿⣿⣿⣿⣿⣿⣿⣿⣿⣿⣿⣿⣿⣿⣿⣿⣿⣿⣿⣿⣿⣿⣿⣿⣽⣻⣿⣿⣿⣿⣿⣿⣿⣿⣿⣿⠀⠀⠀⠀⠀⠀⠀⠀⠀⠀⠀⠀</a:t>
            </a:r>
            <a:br/>
            <a:r>
              <a:t>⠀⠀⠀⠀⠀⠀⠀⠀⠀⠀⠀⣿⣿⣿⣿⣿⣿⣿⣿⣿⣿⣿⣿⣿⣿⣿⣿⣿⣿⣿⣿⣮⣝⣿⣿⣿⣿⣿⣿⣿⣿⣿⣿⣿⣿⣿⣿⣿⣿⣻⢿⣿⣿⣿⣿⣿⣿⣿⣿⣿⣿⣿⣿⣿⣿⣿⣿⣿⣿⠀⠀⠀⠀⠀⠀⠀⠀⠀⠀⠀⠀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⠀⠀⠀⠀⠀⠀⠀⠀⠀⠀⠀⣿⣿⣿⣿⣿⣿⣿⣿⣿⣿⣿⣿⣿⣿⣿⣿⣿⣿⣿⣿⣿⣿⣿⣿⣿⣿⣿⣿⣿⣿⣿⣿⣿⣿⣿⣿⣿⣿⣻⣿⣕⢕⢕⢕⢕⢕⢕⢕⢕⢕⢕⢀⠀⠀⠀⠀⠀⠀⠀⠀⠀⠀⠀⠀⠀⠀⠀⠀⠀⠀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⠀⠀⠀⠀⠀⠀⠀⠀⠀⠀⠀⣿⣿⣿⣿⣿⣿⣿⣿⣿⣿⣿⣿⣿⣿⣿⣿⣿⣿⣿⣿⣿⣿⣿⣿⣿⣿⣿⣿⣿⣿⣿⣿⣿⣿⣿⣿⣿⣿⣿⣿⣿⢕⢕⢕⢕⢕⢕⢕⢕⢕⢕⢕⠀⠀⠀⠀⠀⠀⠀⠀⠀⠀⠀⠀⠀⠀⠀⠀⠀⠀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⠀⠀⠀⠀⠀⠀⠀⠀⠀⠀⠀⣿⣿⣿⣿⣿⣿⣿⣿⣿⣿⣿⣿⣿⣿⣿⣿⣿⣿⣿⣿⣿⣿⣿⣿⣿⣿⣿⣿⣿⣿⣿⣿⣿⣿⣿⣿⣿⣿⣿⣿⣿⡇⢕⢕⢕⢕⢕⢕⢕⢕⢕⢕⢕⠀⠀⠀⠀⠀⠀⠀⠀⠀⠀⠀⠀⠀⠀⠀⠀⠀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⠀⠀⠀⠀⠀⠀⠀⠀⠀⠀⠀⣿⣿⣿⣿⣿⣿⣿⣿⣿⣿⣿⣿⣿⣿⣿⣿⣿⣿⣿⣿⣿⣿⣿⣿⣿⣿⣿⣿⣿⣿⣿⣿⣿⣿⣿⣿⣿⣿⣿⣿⣾⡇⢕⢕⢕⢕⢕⢕⢕⢕⢕⢕⢕⢔⠀⠀⠀⠀⠀⠀⠀⠀⠀⠀⠀⠀⠀⠀⠀⠀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⠀⠀⠀⠀⠀⠀⠀⠀⠀⠀⠀⣿⣿⣿⣿⣿⣿⣿⣿⣿⣿⣿⣿⣿⣿⣿⣿⣿⣿⣿⣿⣿⣿⣿⣿⣿⣿⣿⣿⣿⣿⣿⣿⣿⣿⣿⣿⣿⣿⣿⣿⣿⡇⢕⢕⢕⢕⢕⢕⢕⢕⢕⢕⢕⢕⠀⠀⠀⠀⠀⠀⠀⠀⠀⠀⠀⠀⠀⠀⠀⠀</a:t>
            </a:r>
            <a:br/>
            <a:r>
              <a:t>⠀⠀⠀⠀⠀⠀⠀⠀⠀⠀⠀⣿⣿⣿⣿⣿⣿⣿⣿⣿⣿⣿⣿⣿⣿⣿⣿⣿⣿⣿⣿⣿⣿⣿⣿⣿⣿⣿⣿⣿⣿⣿⣿⣿⣿⣿⣿⣷⣳⣾⣿⣿⡷⢕⢕⢕⢕⢕⢕⢕⢕⢕⢕⢕⢕⢕⠀⠀⢀⠀⠀⠀⠀⠀⠀⠀⠀⠀⠀⠀⠀</a:t>
            </a:r>
            <a:br/>
            <a:r>
              <a:t>⠀⠀⠀⠀⠀⠀⠀⠀⠀⠀⠀⣿⣿⣿⣿⣿⣿⣿⣿⣿⣿⣿⣿⣿⣿⣿⣿⣿⣿⣿⣿⣿⣿⣿⣿⣿⣿⣿⣿⣿⣿⣿⣿⣿⣿⣿⣿⣿⣿⣽⣿⣿⣇⢕⢕⢕⢕⢕⢕⢕⢕⢕⢕⢕⢕⢕⢕⠕⠕⠀⠀⠀⠀⠀⠀⠀⠀⠀⠀⠀⠀</a:t>
            </a:r>
            <a:br/>
            <a:r>
              <a:t>⠀⠀⠀⠀⠀⠀⠀⠀⠀⠀⠀⣿⣿⣿⣿⣿⣿⣿⣿⣿⣿⣿⣿⣿⣿⣿⣿⣿⣿⣿⣿⣿⣿⣿⣿⣿⣿⣿⣿⣿⣿⣿⣿⣿⣿⣟⢕⣾⣿⣿⣿⣿⡏⢕⢕⢕⢕⢕⢕⢕⢕⢕⢕⢕⢕⢕⢕⠀⠀⠀⠀⠀⠀⠀⠀⠀⠀⠀⠀⠀⠀</a:t>
            </a:r>
            <a:br/>
            <a:r>
              <a:t>⠀⠀⠀⠀⠀⠀⠀⠀⠀⠀⠀⣿⣿⣿⣿⣿⣿⣿⣿⣿⣿⣿⣿⣟⣿⣿⣿⣿⣿⣿⣿⣿⣿⣿⣿⣿⣿⣿⣿⣿⣿⣿⣿⣟⢿⢻⣿⣿⣿⣿⣿⣿⡇⢕⢕⣱⣯⣷⢕⢕⢕⢕⢕⢕⢕⢕⢕⠀⠀⠀⠀⠀⠀⠀⠀⠀⠀⠀⠀⠀⠀</a:t>
            </a:r>
            <a:br/>
            <a:r>
              <a:t>⠀⠀⠀⠀⠀⠀⠀⠀⠀⠀⠀⣿⣿⡯⣿⣿⣿⣿⣿⣿⣿⣿⣿⡇⣿⣿⣿⣿⣿⣯⢕⢝⣿⣿⣿⣿⢇⣿⣿⣿⢻⣿⣿⢕⢕⢕⢿⢕⢝⢇⢿⢿⡇⢕⢕⣿⣽⣿⢕⢕⢕⢕⢕⢕⢕⢕⢔⢔⢕⠀⠀⠀⠀⠀⠀⠀⠀⠀⠀⠀⠀</a:t>
            </a:r>
            <a:br/>
            <a:r>
              <a:t>⠀⠀⠀⠀⠀⠀⠀⠀⠀⠀⠀⢿⣿⡯⢹⢿⡿⢿⢏⢿⢿⢿⢿⢕⢺⢿⢿⣿⣿⡏⢕⢕⣸⡿⢿⢯⢕⢸⢿⢿⢜⡿⢿⢕⢕⢕⢜⡾⢇⢕⢕⢕⢕⢱⢺⡏⣱⢗⢕⣕⣱⡕⢕⢕⢕⢕⢕⢕⢕⠀⠀⠀⠀⠀⠀⠀⠀⠀⠀⠀⠀</a:t>
            </a:r>
            <a:br/>
            <a:r>
              <a:t>⠀⠀⠀⠀⠀⠀⠀⠀⠀⠀⠀⢕⢕⢕⢕⡕⢕⢕⣕⢕⢕⢕⢕⢕⡕⢕⢕⡕⢱⢕⢕⢕⣕⣕⣕⣕⣕⣕⣕⣕⣕⣱⣕⡕⢕⢕⢕⢕⢕⣕⣇⣕⣕⣕⣕⣝⢕⢕⣕⣹⣽⣵⣵⣵⣵⣵⣵⣵⣵⠀⠀⠀⠀⠀⠀⠀⠀⠀⠀⠀⠀</a:t>
            </a:r>
            <a:br/>
            <a:r>
              <a:t>⠀⠀⠀⠀⠀⠀⠀⠀⠀⠀⠀⣿⣿⣿⣿⣿⣿⣿⣿⣿⣿⣿⣿⣿⣿⣿⣿⣿⡇⢕⢕⢸⣿⣿⣿⣿⣿⣿⣿⣿⣿⣿⣿⡇⢕⢕⢕⡕⢕⢿⣿⣿⣿⣿⣿⣷⡕⢕⢹⣿⣿⣿⣿⣿⣿⣿⣿⣿⣿⠀⠀⠀⠀⠀⠀⠀⠀⠀⠀⠀⠀</a:t>
            </a:r>
            <a:br/>
            <a:r>
              <a:t>⠀⠀⠀⠀⠀⠀⠀⠀⠀⠀⠀⣿⣿⣿⣿⣿⣿⣿⣿⣿⣿⣿⣿⣿⣿⣿⣿⣿⡇⢕⣕⢕⢹⣿⣿⣿⣿⣿⣿⣿⣿⣿⣿⣷⣵⣧⣕⣿⣵⣾⣿⣿⣿⣿⣿⣿⣿⡕⢜⣿⣿⣿⣿⣿⣿⣿⣿⣿⣿⠀⠀⠀⠀⠀⠀⠀⠀⠀⠀⠀⠀</a:t>
            </a:r>
            <a:br/>
            <a:r>
              <a:t>⠀⠀⠀⠀⠀⠀⠀⠀⠀⠀⠀⣿⣿⣿⣿⣿⣿⣿⣿⣿⣿⣿⣿⣿⣿⣿⣿⣿⢇⢱⣿⣷⢕⣼⣿⣿⣿⣿⣿⣿⣿⣿⣿⣿⣿⣿⣿⣿⣿⣿⣿⣿⣿⣿⣿⣿⡿⢕⢱⣿⣿⣿⢻⢟⣻⣿⣿⣿⣿⠀⠀⠀⠀⠀⠀⠀⠀⠀⠀⠀⠀</a:t>
            </a:r>
            <a:br/>
            <a:r>
              <a:t>⠀⠀⠀⠀⠀⠀⠀⠀⠀⠀⠀⣿⣿⣿⣿⣿⣿⣿⣿⣿⣿⣿⣿⣿⣿⣿⣿⡏⢕⣿⣿⡇⢱⣿⣿⣿⣿⣿⣿⣿⣿⣿⣿⣿⣿⣿⣿⣿⣿⣿⣿⣿⣿⣿⣿⣻⣿⣷⣾⣿⣿⣿⣿⣿⣿⣿⣿⣿⣿⠀⠀⠀⠀⠀⠀⠀⠀⠀⠀⠀⠀</a:t>
            </a:r>
            <a:br/>
            <a:r>
              <a:t>⠀⠀⠀⠀⠀⠀⠀⠀⠀⠀⠀⣿⣿⣿⣿⣿⣿⣿⣿⣿⣿⣿⣿⣿⣿⣿⣿⣷⣾⣿⣿⢿⣿⣿⣿⣿⣿⣿⣿⣿⣿⣿⣿⣿⣿⣿⣿⣿⣿⣿⣿⣿⣿⣿⣿⣿⣿⣼⣻⣿⣿⣿⣿⣿⣿⣿⣿⣿⣿⠀⠀⠀⠀⠀⠀⠀⠀⠀⠀⠀⠀</a:t>
            </a:r>
            <a:br/>
            <a:r>
              <a:t>⠀⠀⠀⠀⠀⠀⠀⠀⠀⠀⠀⣿⣿⣿⣿⣿⣿⣿⣿⣿⣿⣿⣿⣿⣿⣿⣿⣿⣿⣿⣿⣷⣽⣿⣿⣿⣿⣿⣿⣿⣿⣿⣿⣿⣿⣿⣿⣿⣿⣟⢿⣿⣿⣿⣿⣿⣿⣿⣿⣿⣿⣿⣿⣿⣿⣿⣿⣿⣿⠀⠀⠀⠀⠀⠀⠀⠀⠀⠀⠀⠀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⠀⠀⠀⠀⠀⠀⠀⠀⠀⠀⠀⣿⣿⣿⣿⣿⣿⣿⣿⣿⣿⣿⣿⣿⣿⣿⣿⣿⣿⣿⣿⣿⣿⣿⣿⣿⣿⣿⣿⣿⣿⣿⣿⣿⣿⣿⣿⣿⣿⣻⣧⡕⢕⢕⢕⢕⢕⢕⢕⢕⢕⢕⠀⠀⠀⠀⠀⠀⠀⠀⠀⠀⠀⠀⠀⠀⠀⠀⠀⠀⠀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⠀⠀⠀⠀⠀⠀⠀⠀⠀⠀⠀⣿⣿⣿⣿⣿⣿⣿⣿⣿⣿⣿⣿⣿⣿⣿⣿⣿⣿⣿⣿⣿⣿⣿⣿⣿⣿⣿⣿⣿⣿⣿⣿⣿⣿⣿⣿⣿⣿⣿⣿⣷⢕⢕⢕⢕⢕⢕⢕⢕⢕⢕⢔⠀⠀⠀⠀⠀⠀⠀⠀⠀⠀⠀⠀⠀⠀⠀⠀⠀⠀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⠀⠀⠀⠀⠀⠀⠀⠀⠀⠀⠀⣿⣿⣿⣿⣿⣿⣿⣿⣿⣿⣿⣿⣿⣿⣿⣿⣿⣿⣿⣿⣿⣿⣿⣿⣿⣿⣿⣿⣿⣿⣿⣿⣿⣿⣿⣿⣿⣿⣿⣮⣿⡇⢕⢕⢕⢕⢕⢕⢕⢕⢕⢕⢔⠀⠀⠀⠀⠀⠀⠀⠀⠀⠀⠀⠀⠀⠀⠀⠀⠀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⠀⠀⠀⠀⠀⠀⠀⠀⠀⠀⠀⣿⣿⣿⣿⣿⣿⣿⣿⣿⣿⣿⣿⣿⣿⣿⣿⣿⣿⣿⣿⣿⣿⣿⣿⣿⣿⣿⣿⣿⣿⣿⣿⣿⣿⣿⣿⣿⣿⣿⣷⣾⢇⢕⢕⢕⢕⢕⢕⢕⢕⢕⢕⢕⢔⠀⠀⠀⠀⠀⠀⠀⠀⠀⠀⠀⠀⠀⠀⠀⠀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⠀⠀⠀⠀⠀⠀⠀⠀⠀⠀⠀⣿⣿⣿⣿⣿⣿⣿⣿⣿⣿⣿⣿⣿⣿⣿⣿⣿⣿⣿⣿⣿⣿⣿⣿⣿⣿⣿⣿⣿⣿⣿⣿⣿⣿⣿⣿⣿⣿⣿⣿⣿⡇⢕⢕⢕⢕⢕⢕⢕⢕⢕⢕⢕⢕⠀⠀⠀⠀⠀⠀⠀⠀⠀⠀⠀⠀⠀⠀⠀⠀</a:t>
            </a:r>
            <a:br/>
            <a:r>
              <a:t>⠀⠀⠀⠀⠀⠀⠀⠀⠀⠀⠀⣿⣿⣿⣿⣿⣿⣿⣿⣿⣿⣿⣿⣿⣿⣿⣿⣿⣿⣿⣿⣿⣿⣿⣿⣿⣿⣿⣿⣿⣿⣿⣿⣿⣿⣿⣿⣷⣳⣾⣿⣿⡇⢕⢕⢕⢕⢕⢕⢕⢕⢕⢕⢕⢕⢕⠀⠀⢀⠀⠀⠀⠀⠀⠀⠀⠀⠀⠀⠀⠀</a:t>
            </a:r>
            <a:br/>
            <a:r>
              <a:t>⠀⠀⠀⠀⠀⠀⠀⠀⠀⠀⠀⣿⣿⣿⣿⣿⣿⣿⣿⣿⣿⣿⣿⣿⣿⣿⣿⣿⣿⣿⣿⣿⣿⣿⣿⣿⣿⣿⣿⣿⣿⣿⣿⣿⣿⣿⣧⣿⣿⣼⣿⣿⡇⢕⢕⢕⢕⢕⢕⢕⢕⢕⢕⢕⢕⢕⢕⠕⠕⠀⠀⠀⠀⠀⠀⠀⠀⠀⠀⠀⠀</a:t>
            </a:r>
            <a:br/>
            <a:r>
              <a:t>⠀⠀⠀⠀⠀⠀⠀⠀⠀⠀⠀⣿⣿⣿⣿⣿⣿⣿⣿⣿⣿⣿⣿⣿⣿⣿⣿⣿⣿⣿⣿⣿⣿⣿⣿⣿⣿⣿⣿⣿⣿⣿⣿⣿⣿⡟⣕⣾⣿⣿⣿⣿⡇⢕⢕⢕⢕⢕⢕⢕⢕⢕⢕⢕⢕⢕⢕⠀⠀⠀⠀⠀⠀⠀⠀⠀⠀⠀⠀⠀⠀</a:t>
            </a:r>
            <a:br/>
            <a:r>
              <a:t>⠀⠀⠀⠀⠀⠀⠀⠀⠀⠀⠀⣿⣿⣿⣿⣿⣿⣿⣿⣿⣿⣿⣿⣿⣿⣿⣿⣿⣿⣿⣿⣿⣿⣿⣿⣿⣿⣿⣿⣿⣿⣿⣿⣿⢟⢻⣿⢿⣿⣿⣿⣿⡗⢕⢕⣱⣿⣷⢕⢕⢕⢕⢕⢕⢕⢕⢕⠀⠀⠀⠀⠀⠀⠀⠀⠀⠀⠀⠀⠀⠀</a:t>
            </a:r>
            <a:br/>
            <a:r>
              <a:t>⠀⠀⠀⠀⠀⠀⠀⠀⠀⠀⠀⣿⣿⣿⣿⣿⣿⣿⣿⣿⣿⣿⣿⡗⣿⣿⣿⣿⣿⣿⡕⢝⣿⣿⣿⡟⢏⣿⣿⣿⣻⣿⣿⢕⢕⢕⢿⢕⢝⢏⢿⢿⢕⢕⢕⣿⣹⣿⡕⢕⢕⢕⢕⢕⢕⢕⢕⢔⢕⠀⠀⠀⠀⠀⠀⠀⠀⠀⠀⠀⠀</a:t>
            </a:r>
            <a:br/>
            <a:r>
              <a:t>⠀⠀⠀⠀⠀⠀⠀⠀⠀⠀⠀⢿⣿⡇⢺⢿⢿⢿⢝⢿⢿⣿⢏⢕⢽⣿⣿⣿⣿⡏⢕⢕⣻⡿⢿⢇⢕⢻⢿⢿⢸⡿⢿⢕⢕⢕⢜⢾⢗⢕⢕⢕⢕⢟⢱⡏⢕⡾⢇⡕⢕⣕⢕⢕⢕⢕⢕⢕⢕⠀⠀⠀⠀⠀⠀⠀⠀⠀⠀⠀⠀</a:t>
            </a:r>
            <a:br/>
            <a:r>
              <a:t>⠀⠀⠀⠀⠀⠀⠀⠀⠀⠀⠀⢕⢕⢕⢕⢕⢕⢕⣕⢕⢕⢕⢕⡕⢕⢕⢕⢕⢱⢕⢕⢕⢝⢕⢕⣕⣕⣕⣕⣕⣕⣱⣕⡕⢕⢕⢕⢕⢕⣕⣇⣕⣕⣕⣕⣝⢟⢕⣕⣝⣽⣵⣱⣵⣵⣵⣵⣵⣵⠀⠀⠀⠀⠀⠀⠀⠀⠀⠀⠀⠀</a:t>
            </a:r>
            <a:br/>
            <a:r>
              <a:t>⠀⠀⠀⠀⠀⠀⠀⠀⠀⠀⠀⣿⣿⣿⣿⣿⣿⣿⣿⣿⣿⣿⣿⣿⣿⣿⣿⣿⡇⢕⢕⢿⣿⣿⣿⣿⣿⣿⣿⣿⣿⣿⣿⢇⢕⢕⢕⣇⢕⢿⣿⣿⣿⣿⣿⣿⡕⢕⢹⣿⣿⣿⣿⣿⣿⣿⣿⣿⣿⠀⠀⠀⠀⠀⠀⠀⠀⠀⠀⠀⠀</a:t>
            </a:r>
            <a:br/>
            <a:r>
              <a:t>⠀⠀⠀⠀⠀⠀⠀⠀⠀⠀⠀⣿⣿⣿⣿⣿⣿⣿⣿⣿⣿⣿⣿⣿⣿⣿⣿⣿⡇⢕⣕⢕⢻⣿⣿⣿⣿⣿⣿⣿⣿⣿⣿⣷⣷⣵⣵⣿⣷⣾⣿⣿⣿⣿⣿⣿⣿⡕⢜⣿⣿⣿⣿⣿⣿⣿⣿⣿⣿⠀⠀⠀⠀⠀⠀⠀⠀⠀⠀⠀⠀</a:t>
            </a:r>
            <a:br/>
            <a:r>
              <a:t>⠀⠀⠀⠀⠀⠀⠀⠀⠀⠀⠀⣿⣿⣿⣿⣿⣿⣿⣿⣿⣿⣿⣿⣿⣿⣿⣿⣿⢕⣱⣿⡗⢕⣿⣿⣿⣿⣿⣿⣿⣿⣿⣿⣿⣿⣿⣿⣿⣿⣿⣿⣿⣿⣿⣿⣿⣿⢇⢱⣿⣿⣿⢻⢟⣿⣿⣿⣿⣿⠀⠀⠀⠀⠀⠀⠀⠀⠀⠀⠀⠀</a:t>
            </a:r>
            <a:br/>
            <a:r>
              <a:t>⠀⠀⠀⠀⠀⠀⠀⠀⠀⠀⠀⣿⣿⣿⣿⣿⣿⣿⣿⣿⣿⣿⣿⣿⣿⣿⣿⡇⢱⣿⣿⡇⣸⣿⣿⣿⣿⣿⣿⣿⣿⣿⣿⣿⣿⣿⣿⣿⣿⣿⣿⣿⣿⣿⣿⣟⣿⣷⣾⣿⣿⣿⣿⣿⣿⣿⣿⣿⣿⠀⠀⠀⠀⠀⠀⠀⠀⠀⠀⠀⠀</a:t>
            </a:r>
            <a:br/>
            <a:r>
              <a:t>⠀⠀⠀⠀⠀⠀⠀⠀⠀⠀⠀⣿⣿⣿⣿⣿⣿⣿⣿⣿⣿⣿⣿⣿⣿⣿⣿⣧⣼⣿⣿⢿⣿⣯⣿⣿⣿⣿⣿⣿⣿⣿⣿⣿⣿⣿⣿⣿⣿⣿⣿⣿⣿⣿⣿⣿⣿⣽⣿⣿⣿⣿⣿⣿⣿⣿⣿⣿⣿⠀⠀⠀⠀⠀⠀⠀⠀⠀⠀⠀⠀</a:t>
            </a:r>
            <a:br/>
            <a:r>
              <a:t>⠀⠀⠀⠀⠀⠀⠀⠀⠀⠀⠀⣿⣿⣿⣿⣿⣿⣿⣿⣿⣿⣿⣿⣿⣿⣿⣿⣿⣿⣿⣿⣷⣝⣿⣿⣿⣿⣿⣿⣿⣿⣿⣿⣿⣿⣿⣿⣿⣿⣟⣿⣿⣿⣿⣿⣿⣿⣿⣿⣿⣿⣿⣿⣿⣿⣿⣿⣿⣿⠀⠀⠀⠀⠀⠀⠀⠀⠀⠀⠀⠀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⠀⠀⠀⠀⠀⠀⠀⠀⠀⠀⠀⣿⣿⣿⣿⢿⣿⣿⣿⣿⣿⣿⣿⣿⣿⣿⣿⣿⣿⣿⣿⣿⣿⣿⣿⣿⣿⣿⣿⣿⣿⣿⣿⣿⣿⣿⣿⣿⣿⣿⣿⣿⣿⣿⣿⣿⣿⣿⣿⣿⣿⣯⢳⣾⣿⣿⣿⣿⣿⠀⠀⠀⠀⠀⠀⠀⠀⠀⠀⠀⠀</a:t>
            </a:r>
            <a:br/>
            <a:r>
              <a:t>⠀⠀⠀⠀⠀⠀⠀⠀⠀⠀⠀⣿⣿⣿⣿⣻⣿⣟⣿⣿⣟⣿⣿⣿⣿⣿⣿⣿⣿⣿⣿⣿⣿⣿⣿⣿⣿⣿⣿⣿⣿⣿⣿⣿⣿⣿⣿⣿⣿⣿⣿⣿⣿⣿⣿⣿⣿⣿⣿⣿⣿⢇⢕⣸⣿⣿⣿⣿⣿⠀⠀⠀⠀⠀⠀⠀⠀⠀⠀⠀⠀</a:t>
            </a:r>
            <a:br/>
            <a:r>
              <a:t>⠀⠀⠀⠀⠀⠀⠀⠀⠀⠀⠀⣿⣿⣿⣾⣷⣿⣿⣿⣿⣿⣿⣷⣿⣿⣿⣿⣿⣿⣿⣿⣿⣿⣿⣿⡿⢟⢟⠛⠟⠟⠿⣿⣿⣿⣿⣿⣿⣿⣿⣿⣿⣿⣿⣿⣿⣿⣿⣿⣿⣿⣷⣾⣿⣿⣿⣿⣿⣿⠀⠀⠀⠀⠀⠀⠀⠀⠀⠀⠀⠀</a:t>
            </a:r>
            <a:br/>
            <a:r>
              <a:t>⠀⠀⠀⠀⠀⠀⠀⠀⠀⠀⠀⣿⣿⣿⣿⣿⣿⣿⣿⣿⣿⣿⣿⣿⣿⣿⣿⣿⣿⣿⣿⣿⣿⢟⠓⢧⣅⡀⠁⠀⢐⠀⠑⠙⢿⣿⣿⣿⣿⣿⣿⣿⣿⣿⣿⣿⣿⣿⣿⣿⣿⣿⣿⣿⣿⣻⣿⣿⣿⠀⠀⠀⠀⠀⠀⠀⠀⠀⠀⠀⠀</a:t>
            </a:r>
            <a:br/>
            <a:r>
              <a:t>⠀⠀⠀⠀⠀⠀⠀⠀⠀⠀⠀⣿⣿⣿⣿⣿⣿⣿⣿⣿⣿⣿⣿⣿⣿⣿⣿⣿⣿⣿⣿⣿⢏⢀⣀⢀⠘⢻⣷⣔⢅⢀⠁⠀⠀⢹⣿⣿⣿⣿⣿⣿⣿⣿⣿⣿⣿⣿⣿⣿⡿⠟⠙⠉⠉⠝⢿⣿⣿⠀⠀⠀⠀⠀⠀⠀⠀⠀⠀⠀⠀</a:t>
            </a:r>
            <a:br/>
            <a:r>
              <a:t>⠀⠀⠀⠀⠀⠀⠀⠀⠀⠀⠀⣿⣿⣿⣿⣿⣿⣿⣿⣿⣿⣿⣿⣿⣿⣿⣿⣿⣿⣿⣿⢟⢵⢻⣿⣿⣷⢔⢹⣿⣧⡔⢕⢔⢔⢔⢹⣿⣿⣿⣿⣿⣿⣿⣿⣿⣿⣿⣿⡿⣧⡀⠀⢅⠀⠀⢁⢻⣿⠀⠀⠀⠀⠀⠀⠀⠀⠀⠀⠀⠀</a:t>
            </a:r>
            <a:br/>
            <a:r>
              <a:t>⠀⠀⠀⠀⠀⠀⠀⠀⠀⠀⠀⣿⣿⣿⣿⣿⣿⣿⣿⣿⣿⣿⣿⣿⣿⣿⣿⣿⣿⣿⣿⣧⣿⣿⣿⣿⣿⡇⢕⢻⣿⣷⢕⢕⢕⢕⢕⢿⣿⣿⣿⣿⣿⣿⣿⣿⣿⣿⣿⡇⢹⣿⡔⠀⠀⠀⠀⠀⢹⠀⠀⠀⠀⠀⠀⠀⠀⠀⠀⠀⠀</a:t>
            </a:r>
            <a:br/>
            <a:r>
              <a:t>⠀⠀⠀⠀⠀⠀⠀⠀⠀⠀⠀⣿⣿⣿⣿⣿⣿⣿⣿⣿⣿⣿⣿⣿⣿⣿⣿⣿⣿⣿⣿⢸⣿⣿⣿⣿⣿⣷⣵⣸⣿⣿⡇⢕⢕⢕⢕⢸⣿⣿⣿⣿⣿⣿⣿⣿⣿⣿⣿⣿⣿⣿⣿⢅⠀⠀⠀⠀⢜⠀⠀⠀⠀⠀⠀⠀⠀⠀⠀⠀⠀</a:t>
            </a:r>
            <a:br/>
            <a:r>
              <a:t>⠀⠀⠀⠀⠀⠀⠀⠀⠀⠀⠀⣿⣿⣿⣿⣿⣿⣿⣿⣿⣿⣿⣿⣿⣿⣿⣿⣿⣿⣿⣿⣿⣿⣿⣿⣯⣿⣿⣿⣿⣿⣿⡇⢕⢕⢕⢕⢸⣿⣿⣿⣿⣿⣿⣿⣿⣿⣿⣿⣿⣿⣿⣿⢕⠀⠀⠀⠀⢁⠀⠀⠀⠀⠀⠀⠀⠀⠀⠀⠀⠀</a:t>
            </a:r>
            <a:br/>
            <a:r>
              <a:t>⠀⠀⠀⠀⠀⠀⠀⠀⠀⠀⠀⣽⢽⣿⣿⣿⣿⣿⢿⣿⣿⣿⢿⡿⢿⣿⣿⣿⣿⣿⣿⣿⣿⣿⣿⣿⡿⢟⣿⣿⣿⣿⡧⢕⢕⢕⢕⢸⣿⣿⣿⣿⣿⣿⣿⣿⣿⣿⣿⣿⣿⣿⣿⢕⠀⠀⠀⠀⢕⠀⠀⠀⠀⠀⠀⠀⠀⠀⠀⠀⠀</a:t>
            </a:r>
            <a:br/>
            <a:r>
              <a:t>⠀⠀⠀⠀⠀⠀⠀⠀⠀⠀⠀⣽⣱⣻⣿⣿⣿⣿⣿⣿⣻⣿⣿⣿⣿⣿⣿⣿⣿⣿⣿⣿⣿⣗⡕⢕⢌⢄⣿⣿⣿⣿⣯⡕⢕⡕⢕⢸⣿⣿⣿⣿⣿⣿⣿⣿⣿⣿⣿⣿⣿⣿⣿⢑⠀⠀⠀⠀⠀⠀⠀⠀⠀⠀⠀⠀⠀⠀⠀⠀⠀</a:t>
            </a:r>
            <a:br/>
            <a:r>
              <a:t>⠀⠀⠀⠀⠀⠀⠀⠀⠀⠀⠀⣿⣿⣿⣿⣟⣿⣿⣟⣿⣻⣟⣿⣟⣽⣿⣿⣿⣿⣿⣿⣿⣿⣿⣷⣕⢕⢕⣿⣿⣿⣿⣿⣷⣗⢕⢕⢸⣿⣿⣿⣿⣿⣿⣿⣿⣿⣿⣿⣿⣿⣿⡿⠁⠀⠀⠀⠀⠀⠀⠀⠀⠀⠀⠀⠀⠀⠀⠀⠀⠀</a:t>
            </a:r>
            <a:br/>
            <a:r>
              <a:t>⠀⠀⠀⠀⠀⠀⠀⠀⠀⠀⠀⢿⢟⣿⣻⣿⣿⣿⣿⣿⣿⣿⣿⣿⣯⣽⣟⣿⣿⣿⣿⣿⣿⣿⣿⣷⢕⢕⣿⣿⣿⣿⣿⣿⣿⣿⢼⢾⣿⣿⣿⣿⣿⣿⣿⣿⣿⣿⣿⣯⣿⣿⡇⢕⢕⢀⢀⠀⠀⠀⠀⠀⠀⠀⠀⠀⠀⠀⠀⠀⠀</a:t>
            </a:r>
            <a:br/>
            <a:r>
              <a:t>⠀⠀⠀⠀⠀⠀⠀⠀⠀⠀⠀⣜⣺⣿⣿⣿⢿⣿⣿⣿⣿⣿⣿⣿⣿⣿⣿⣿⣿⣿⣿⣿⣿⣿⣿⣿⢕⢕⢜⣿⣿⣿⣿⣿⣿⣿⣿⣾⣿⣿⣿⣿⣿⣿⣿⣿⣿⣿⣿⣷⣸⣿⡇⢕⢑⢔⢄⢔⢄⠀⠀⠀⠀⠀⠀⠀⠀⠀⠀⠀⠀</a:t>
            </a:r>
            <a:br/>
            <a:r>
              <a:t>⠀⠀⠀⠀⠀⠀⠀⠀⠀⠀⠀⢳⢻⣿⣿⣿⣿⣿⣿⣿⣿⣿⣿⣿⣿⣿⣿⣿⣿⣿⣿⣿⣿⣿⣿⡟⢕⢕⠀⠜⣿⣿⣿⣿⣿⣿⣿⣿⣿⣿⣿⣿⣿⣿⣿⣿⣿⣿⣿⣿⣿⣿⡏⢕⢕⢕⢕⢕⢕⠀⠀⠀⠀⠀⠀⠀⠀⠀⠀⠀⠀</a:t>
            </a:r>
            <a:br/>
            <a:r>
              <a:t>⠀⠀⠀⠀⠀⠀⠀⠀⠀⠀⠀⢯⢧⣼⣿⣿⣿⣿⣿⣿⣿⣿⣿⣿⣿⣿⣿⣿⣿⣿⣿⣿⣿⣿⣿⣇⣕⡑⠀⠀⢿⣿⣿⣿⣿⣿⣿⣿⣿⣿⣿⣿⣿⣿⣿⣿⣿⣿⣿⣿⢿⢿⢯⢕⢕⢕⢕⢕⢕⠀⠀⠀⠀⠀⠀⠀⠀⠀⠀⠀⠀</a:t>
            </a:r>
            <a:br/>
            <a:r>
              <a:t>⠀⠀⠀⠀⠀⠀⠀⠀⠀⠀⠀⣳⣟⣻⣿⣿⣿⣿⣿⣿⣿⣿⣿⣿⣿⣿⣿⣿⣿⣿⣿⣿⣿⣿⣿⣿⣿⡇⢐⠀⢸⣿⣿⣿⣿⣿⣿⣿⣿⣿⣿⣿⣿⣿⣿⣿⣿⣿⣿⣯⣽⣽⣽⣽⣷⢕⠓⢳⢷⠀⠀⠀⠀⠀⠀⠀⠀⠀⠀⠀⠀</a:t>
            </a:r>
            <a:br/>
            <a:r>
              <a:t>⠀⠀⠀⠀⠀⠀⠀⠀⠀⠀⠀⢼⣾⣿⣿⣿⣿⣿⣿⣿⣿⣿⣿⣿⣿⣿⣿⣿⣿⣿⣿⣿⣿⣿⣿⠿⠿⠃⠀⠀⢸⣿⣿⣟⢟⢝⣿⣿⣿⣿⣿⣿⣿⣿⣿⣿⣿⣿⢿⣿⣟⣟⣟⣏⡫⢟⢟⢟⢟⠀⠀⠀⠀⠀⠀⠀⠀⠀⠀⠀⠀</a:t>
            </a:r>
            <a:br/>
            <a:r>
              <a:t>⠀⠀⠀⠀⠀⠀⠀⠀⠀⠀⠀⣿⣿⣿⣿⣿⣿⣿⣿⣿⣿⢿⢿⣿⣿⣿⣿⣿⣿⣿⣿⣿⣿⣿⣿⢐⠀⠀⠀⠀⠀⣿⣿⣿⣿⣿⣿⡿⢿⢿⣟⣟⣯⣽⣽⣵⣷⣵⣽⣽⣽⣿⣿⣿⡿⢿⢿⢿⣿⠀⠀⠀⠀⠀⠀⠀⠀⠀⠀⠀⠀</a:t>
            </a:r>
            <a:br/>
            <a:r>
              <a:t>⠀⠀⠀⠀⠀⠀⠀⠀⠀⠀⠀⣿⣿⣿⣿⣿⣿⣿⣿⣿⣿⣿⣿⣿⣿⣿⣿⣿⣿⣿⣿⣿⣿⣿⣿⠕⠁⠀⠀⢀⢄⢻⣿⣿⢏⢝⢜⢝⢻⢿⢏⢏⡻⢟⡝⢿⣿⣯⡝⢝⢝⢝⢝⢝⢕⢝⢝⢝⢝⠀⠀⠀⠀⠀⠀⠀⠀⠀⠀⠀⠀</a:t>
            </a:r>
            <a:br/>
            <a:r>
              <a:t>⠀⠀⠀⠀⠀⠀⠀⠀⠀⠀⠀⢿⣿⢿⣿⣿⣿⣿⣿⣾⣿⡿⢿⣿⣾⣿⣿⣿⣿⣿⣿⣿⣿⣿⣿⡄⠀⠀⠀⠀⠀⢜⣿⣿⣧⣵⣵⣵⣵⣷⣽⣽⣿⡾⢽⢕⢕⢣⡵⢵⣵⡕⢜⢝⢝⢜⢱⢕⢕⠀⠀⠀⠀⠀⠀⠀⠀⠀⠀⠀⠀</a:t>
            </a:r>
            <a:br/>
            <a:r>
              <a:t>⠀⠀⠀⠀⠀⠀⠀⠀⠀⠀⠀⣿⣿⣿⣿⢟⢋⢝⢟⢟⠕⠑⠕⢎⢙⢙⢕⣿⣿⣿⣿⣿⣿⣿⣿⣇⠀⠀⠀⠀⠀⣰⣿⣿⣿⣿⣿⣿⣿⣿⣿⣿⣯⣕⣕⣕⣱⣾⣿⣾⣷⣷⣵⣵⣱⣵⣕⣇⣵⠀⠀⠀⠀⠀⠀⠀⠀⠀⠀⠀⠀</a:t>
            </a:r>
            <a:br/>
            <a:r>
              <a:t>⠀⠀⠀⠀⠀⠀⠀⠀⠀⠀⠀⠋⠙⠙⠑⠑⠑⠁⠀⠀⠀⠀⠀⠑⠐⠑⠘⠛⠛⠛⠛⠛⠛⠛⠛⠛⠂⠀⠀⠀⠀⠙⠛⠛⠛⠛⠛⠛⠛⠛⠛⠛⠛⠛⠛⠛⠛⠛⠛⠛⠛⠛⠛⠛⠛⠛⠛⠛⠛⠀⠀⠀⠀⠀⠀⠀⠀⠀⠀⠀⠀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⠀⠀⠀⠀⠀⠀⠀⠀⠀⠀⠀⣿⣿⣿⣿⣿⣿⣿⣿⣿⣿⣿⣿⣿⣿⣿⣿⣿⣿⣿⣿⣿⣿⣿⣿⣿⣿⣿⣿⣿⣿⣿⣿⣿⣿⣿⣿⣿⡿⣿⣇⢕⢕⢕⢕⢕⢕⢕⢕⢕⢕⢄⠀⠀⠀⠀⠀⠀⠀⠀⠀⠀⠀⠀⠀⠀⠀⠀⠀⠀⠀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⠀⠀⠀⠀⠀⠀⠀⠀⠀⠀⠀⣿⣿⣿⣿⣿⣿⣿⣿⣿⣿⣿⣿⣿⣿⣿⣿⣿⣿⣿⣿⣿⣿⣿⣿⣿⣿⣿⣿⣿⣿⣿⣿⣿⣿⣿⣿⣿⣿⣿⣿⣧⢕⢕⢕⢕⢕⢕⢕⢕⢕⢕⢔⠀⠀⠀⠀⠀⠀⠀⠀⠀⠀⠀⠀⠀⠀⠀⠀⠀⠀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⠀⠀⠀⠀⠀⠀⠀⠀⠀⠀⠀⣿⣿⣿⣿⣿⣿⣿⣿⣿⣿⣿⣿⣿⣿⣿⣿⣿⣿⣿⣿⣿⣿⣿⣿⣿⣿⣿⣿⣿⣿⣿⣿⣿⣿⣿⣿⣿⣿⣿⣿⣷⢕⢕⢕⢕⢕⢕⢕⢕⢕⢕⢕⢀⠀⠀⠀⠀⠀⠀⠀⠀⠀⠀⠀⠀⠀⠀⠀⠀⠀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⠀⠀⠀⠀⠀⠀⠀⠀⠀⠀⠀⣿⣿⣿⣿⣿⣿⣿⣿⣿⣿⣿⣿⣿⣿⣿⣿⣿⣿⣿⣿⣿⣿⣿⣿⣿⣿⣿⣿⣿⣿⣿⣿⣿⣿⣿⣿⣿⣿⣿⣿⡟⢕⢕⢕⢕⢕⢕⢕⢕⢕⢕⢕⢕⠀⠀⠀⠀⠀⠀⠀⠀⠀⠀⠀⠀⠀⠀⠀⠀⠀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⠀⠀⠀⠀⠀⠀⠀⠀⠀⠀⠀⣿⣿⣿⣿⣿⣿⣿⣿⣿⣿⣿⣿⣿⣿⣿⣿⣿⣿⣿⣿⣿⣿⣿⣿⣿⣿⣿⣿⣿⣿⣿⣿⣿⣿⣿⣿⣿⣿⣿⣿⣿⢕⢕⢕⢕⢕⢕⢕⢕⢕⢕⢕⢕⢕⠀⠀⠀⠀⠀⠀⠀⠀⠀⠀⠀⠀⠀⠀⠀⠀</a:t>
            </a:r>
            <a:br/>
            <a:r>
              <a:t>⠀⠀⠀⠀⠀⠀⠀⠀⠀⠀⠀⣿⣿⣿⣿⣿⣿⣿⣿⣿⣿⣿⣿⣿⣿⣿⣿⣿⣿⣿⣿⣿⣿⣿⣿⣿⣿⣿⣿⣿⣿⣿⣿⣿⣾⣿⣿⣾⣯⣿⣿⣿⢕⢕⢕⢕⢕⢕⢕⢕⢕⢕⢕⢕⢕⢔⠀⢀⢀⠀⠀⠀⠀⠀⠀⠀⠀⠀⠀⠀⠀</a:t>
            </a:r>
            <a:br/>
            <a:r>
              <a:t>⠀⠀⠀⠀⠀⠀⠀⠀⠀⠀⠀⣿⣿⣿⣿⣿⣿⣿⣿⣿⣿⣿⣿⣿⣿⣿⣿⣿⣿⣿⣿⣿⣿⣿⣿⣿⣿⣿⣿⣿⣿⣿⣿⣿⣿⣿⡽⢿⣷⣽⣿⣿⡕⢕⢕⢕⢕⢕⢕⢕⢕⢕⢕⢕⢕⢕⠀⠕⠑⠀⠀⠀⠀⠀⠀⠀⠀⠀⠀⠀⠀</a:t>
            </a:r>
            <a:br/>
            <a:r>
              <a:t>⠀⠀⠀⠀⠀⠀⠀⠀⠀⠀⠀⣿⣿⣿⣿⣿⣿⣿⣿⣿⣿⣿⣿⣿⣿⣿⣿⣿⣿⣿⣿⣿⣿⣿⣿⣿⣿⣿⣿⣿⣿⣿⣿⣿⣿⡇⣱⣿⣿⣿⣿⣿⢇⢕⢕⢕⢕⢕⢕⢕⢕⢕⢕⢕⢕⢕⢕⠀⠀⠀⠀⠀⠀⠀⠀⠀⠀⠀⠀⠀⠀</a:t>
            </a:r>
            <a:br/>
            <a:r>
              <a:t>⠀⠀⠀⠀⠀⠀⠀⠀⠀⠀⠀⣿⣿⣿⣿⣿⣿⣿⣿⣿⣿⣿⣿⢻⣿⣿⣿⣿⣿⣿⣿⣿⣿⣿⣿⣿⢹⣿⣿⣿⣿⣿⣿⢹⢟⢻⣿⣿⣿⢻⣿⣿⢇⢕⢕⣱⣿⣷⢕⢕⢕⢕⢕⢕⢕⢕⢄⠀⠀⠀⠀⠀⠀⠀⠀⠀⠀⠀⠀⠀⠀</a:t>
            </a:r>
            <a:br/>
            <a:r>
              <a:t>⠀⠀⠀⠀⠀⠀⠀⠀⠀⠀⠀⣿⣿⣿⣿⣿⣿⣿⣿⣿⣿⣿⡷⢸⣿⣿⣿⣿⣿⣯⡝⢻⣿⣿⣿⡿⢹⣿⣿⣿⣿⣿⣿⢕⢕⢕⢿⢕⡝⢸⢿⣿⢕⢕⢕⣿⣽⣿⢕⢕⢕⢕⢕⢕⢕⢕⢔⢔⢔⠀⠀⠀⠀⠀⠀⠀⠀⠀⠀⠀⠀</a:t>
            </a:r>
            <a:br/>
            <a:r>
              <a:t>⠀⠀⠀⠀⠀⠀⠀⠀⠀⠀⠀⣿⣿⢗⢿⣿⢿⡿⢻⣿⣿⣿⡇⢱⣻⣿⣿⡿⢿⣿⢇⢕⣿⡿⡿⢇⢕⢿⢿⢟⢸⣿⢇⢕⢕⢕⣱⢟⡱⢕⢕⢱⢝⢕⢱⣿⢝⢕⡱⢇⢕⢕⢕⢕⢕⢕⢕⢕⢕⠀⠀⠀⠀⠀⠀⠀⠀⠀⠀⠀⠀</a:t>
            </a:r>
            <a:br/>
            <a:r>
              <a:t>⠀⠀⠀⠀⠀⠀⠀⠀⠀⠀⠀⢕⢕⢕⢕⢕⢕⢕⢕⢕⢕⢕⢕⢕⢕⢕⢕⢕⢜⢏⢕⢕⢝⢕⢕⢕⢕⢕⢕⢕⢕⢱⣵⢕⢕⢕⢕⢕⢕⣕⣕⣕⣕⣕⣕⣝⢕⢏⣝⣝⣝⣕⣕⣕⣕⣕⣕⣕⣕⠀⠀⠀⠀⠀⠀⠀⠀⠀⠀⠀⠀</a:t>
            </a:r>
            <a:br/>
            <a:r>
              <a:t>⠀⠀⠀⠀⠀⠀⠀⠀⠀⠀⠀⣷⣷⣾⣿⣿⣿⣿⣿⣷⣷⣾⣿⣿⣿⣿⣿⣿⡇⢕⢕⣾⣿⣿⣿⣿⣿⣿⣿⣿⣿⣿⣿⢇⢕⢕⢱⣧⢕⢿⣿⣿⣿⣿⣿⣯⡕⢕⢸⣿⣿⣿⣿⣿⣿⣿⣿⣿⣿⠀⠀⠀⠀⠀⠀⠀⠀⠀⠀⠀⠀</a:t>
            </a:r>
            <a:br/>
            <a:r>
              <a:t>⠀⠀⠀⠀⠀⠀⠀⠀⠀⠀⠀⣿⣿⣿⣿⣿⣿⣿⣿⣿⣿⣿⣿⣿⣿⣿⣿⣿⢇⢕⡕⢜⣿⣿⣿⣿⣿⣿⣿⣿⣿⣿⣿⣿⣷⣷⣼⣿⣷⣿⣿⣿⣿⣿⣿⣿⣿⡕⢜⣿⣿⣿⣿⣿⣿⣿⣿⣿⣿⠀⠀⠀⠀⠀⠀⠀⠀⠀⠀⠀⠀</a:t>
            </a:r>
            <a:br/>
            <a:r>
              <a:t>⠀⠀⠀⠀⠀⠀⠀⠀⠀⠀⠀⣿⣿⣿⣿⣿⣿⣿⣿⣿⣿⣿⣿⣿⣿⣿⣿⣿⢕⣱⣿⢇⣼⣿⣿⣿⣿⣿⣿⣿⣿⣿⣿⣿⣿⣿⣿⣿⣿⣿⣿⣿⣿⣿⣿⣿⣿⢇⢱⣿⣿⣟⢹⢟⣿⣿⣿⣿⣿⠀⠀⠀⠀⠀⠀⠀⠀⠀⠀⠀⠀</a:t>
            </a:r>
            <a:br/>
            <a:r>
              <a:t>⠀⠀⠀⠀⠀⠀⠀⠀⠀⠀⠀⣿⣿⣿⣿⣿⣿⣿⣿⣿⣿⣿⣿⣿⣿⣿⣿⢇⢱⣿⣏⣕⣿⣿⣿⣿⣿⣿⣿⣿⣿⣿⣿⣿⣿⣿⣿⣿⣿⣿⣿⣿⣿⣿⣿⣿⢻⣷⣾⣿⣿⣿⣿⣿⣿⣿⣿⣿⣿⠀⠀⠀⠀⠀⠀⠀⠀⠀⠀⠀⠀</a:t>
            </a:r>
            <a:br/>
            <a:r>
              <a:t>⠀⠀⠀⠀⠀⠀⠀⠀⠀⠀⠀⣿⣿⣿⣿⣿⣿⣿⣿⣿⣿⣿⣿⣿⣿⣿⣿⣵⣼⣿⡿⣿⣿⣿⣿⣿⣿⣿⣿⣿⣿⣿⣿⣿⣿⣿⣿⣿⣿⣿⣿⣿⣿⣿⣿⣿⣾⣽⣿⣿⣿⣿⣿⣿⣿⣿⣿⣿⣿⠀⠀⠀⠀⠀⠀⠀⠀⠀⠀⠀⠀</a:t>
            </a:r>
            <a:br/>
            <a:r>
              <a:t>⠀⠀⠀⠀⠀⠀⠀⠀⠀⠀⠀⣿⣿⣿⣿⣿⣿⣿⣿⣿⣿⣿⣿⣿⣿⣿⣿⣿⣿⣿⣷⣾⣿⣿⣿⣿⣿⣿⣿⣿⣿⣿⣿⣿⣿⣿⣿⣿⣿⣿⣿⣿⣿⣿⣿⣿⣿⣿⣿⣿⣿⣿⣿⣿⣿⣿⣿⣿⣿⠀⠀⠀⠀⠀⠀⠀⠀⠀⠀⠀⠀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⠀⠀⠀⠀⠀⠀⠀⠀⠀⠀⠀⣿⣿⣿⣿⣿⣿⣿⣿⣿⣿⣿⣿⣿⣿⣿⣿⣿⣿⣿⣿⣿⣿⣿⣿⣿⣿⣿⣿⣿⣿⣿⣿⣿⣿⣿⣿⣿⡿⣿⡕⢕⢕⢕⢕⢕⢕⢕⢕⢕⢕⢄⠀⠀⠀⠀⠀⠀⠀⠀⠀⠀⠀⠀⠀⠀⠀⠀⠀⠀⠀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⠀⠀⠀⠀⠀⠀⠀⠀⠀⠀⠀⣿⣿⣿⣿⣿⣿⣿⣿⣿⣿⣿⣿⣿⣿⣿⣿⣿⣿⣿⣿⣿⣿⣿⣿⣿⣿⣿⣿⣿⣿⣿⣿⣿⣿⣿⣿⣿⣿⣿⣿⡇⢕⢕⢕⢕⢕⢕⢕⢕⢕⢕⢀⠀⠀⠀⠀⠀⠀⠀⠀⠀⠀⠀⠀⠀⠀⠀⠀⠀⠀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⠀⠀⠀⠀⠀⠀⠀⠀⠀⠀⠀⣿⣿⣿⣿⣿⣿⣿⣿⣿⣿⣿⣿⣿⣿⣿⣿⣿⣿⣿⣿⣿⣿⣿⣿⣿⣿⣿⣿⣿⣿⣿⣿⣿⣿⣿⣿⣿⣿⣿⣽⣧⢕⢕⢕⢕⢕⢕⢕⢕⢕⢕⢕⠀⠀⠀⠀⠀⠀⠀⠀⠀⠀⠀⠀⠀⠀⠀⠀⠀⠀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⠀⠀⠀⠀⠀⠀⠀⠀⠀⠀⠀⣿⣿⣿⣿⣿⣿⣿⣿⣿⣿⣿⣿⣿⣿⣿⣿⣿⣿⣿⣿⣿⣿⣿⣿⣿⣿⣿⣿⣿⣿⣿⣿⣿⣿⣿⣿⣿⣿⣿⣿⡟⢕⢕⢕⢕⢕⢕⢕⢕⢕⢕⢕⢕⠀⠀⠀⠀⠀⠀⠀⠀⠀⠀⠀⠀⠀⠀⠀⠀⠀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⠀⠀⠀⠀⠀⠀⠀⠀⠀⠀⠀⣿⣿⣿⣿⣿⣿⣿⣿⣿⣿⣿⣿⣿⣿⣿⣿⣿⣿⣿⣿⣿⣿⣿⣿⣿⣿⣿⣿⣿⣿⣿⣿⣿⣿⣿⣿⣿⣿⣿⣿⣿⢕⢕⢕⢕⢕⢕⢕⢕⢕⢕⢕⢕⢔⠀⠀⠀⠀⠀⠀⠀⠀⠀⠀⠀⠀⠀⠀⠀⠀</a:t>
            </a:r>
            <a:br/>
            <a:r>
              <a:t>⠀⠀⠀⠀⠀⠀⠀⠀⠀⠀⠀⣿⣿⣿⣿⣿⣿⣿⣿⣿⣿⣿⣿⣿⣿⣿⣿⣿⣿⣿⣿⣿⣿⣿⣿⣿⣿⣿⣿⣿⣿⣿⣿⣿⣿⣷⣿⣯⢽⣿⣿⣿⢕⢕⢕⢕⢕⢕⢕⢕⢕⢕⢕⢕⢕⠄⠀⢄⢀⠀⠀⠀⠀⠀⠀⠀⠀⠀⠀⠀⠀</a:t>
            </a:r>
            <a:br/>
            <a:r>
              <a:t>⠀⠀⠀⠀⠀⠀⠀⠀⠀⠀⠀⣿⣿⣿⣿⣿⣿⣿⣿⣿⣿⣿⣿⣿⣿⣿⣿⣿⣿⣿⣿⣿⣿⣿⣿⣿⣿⣿⣿⣿⣿⣿⣿⣿⣿⣿⢽⢿⣷⣽⣿⣿⢕⢕⢕⢕⢕⢕⢕⢕⢕⢕⢕⢕⢕⢕⠀⠕⠑⠀⠀⠀⠀⠀⠀⠀⠀⠀⠀⠀⠀</a:t>
            </a:r>
            <a:br/>
            <a:r>
              <a:t>⠀⠀⠀⠀⠀⠀⠀⠀⠀⠀⠀⣿⣿⣿⣿⣿⣿⣿⣿⣿⣿⣿⣿⣿⣿⣿⣿⣿⣿⣿⣿⣿⣿⣿⣿⣿⣿⣿⣿⣿⣿⣿⣿⣿⣿⡇⣵⣿⣿⣿⣿⣿⢕⢕⢕⢕⢕⢕⢕⢕⢕⢕⢕⢕⢕⢕⢔⠀⠀⠀⠀⠀⠀⠀⠀⠀⠀⠀⠀⠀⠀</a:t>
            </a:r>
            <a:br/>
            <a:r>
              <a:t>⠀⠀⠀⠀⠀⠀⠀⠀⠀⠀⠀⣿⣿⣿⣿⣿⣿⣿⣿⣿⣿⣿⣿⢿⣿⣿⣿⣿⣿⣿⣿⣿⣿⣿⣿⡿⢿⣿⣿⣿⣿⣿⣿⢟⢏⢹⣿⣿⣿⢻⣿⡿⢕⢕⢕⣱⣯⣷⢕⢕⢕⢕⢕⢕⢕⢕⠅⠀⠀⠀⠀⠀⠀⠀⠀⠀⠀⠀⠀⠀⠀</a:t>
            </a:r>
            <a:br/>
            <a:r>
              <a:t>⠀⠀⠀⠀⠀⠀⠀⠀⠀⠀⠀⣿⣿⣿⣿⣿⣿⣿⣿⣿⣿⣿⣿⢹⣿⣿⣿⣟⣿⣯⣝⢏⣿⣿⣿⣿⢸⣿⣿⣿⣿⣿⡿⢕⢕⢕⢿⣕⢝⢸⢿⣇⡕⢕⢕⣽⣮⣿⢕⢕⢕⢕⢕⢕⢕⢕⢔⢔⢔⠀⠀⠀⠀⠀⠀⠀⠀⠀⠀⠀⠀</a:t>
            </a:r>
            <a:br/>
            <a:r>
              <a:t>⠀⠀⠀⠀⠀⠀⠀⠀⠀⠀⠀⣿⣿⡕⣿⣿⣿⣿⢿⣿⣿⣿⡏⢸⣿⣿⣿⡗⢿⣿⡟⢜⣿⣿⣿⢇⢕⢿⢿⢇⢻⣿⢇⢕⢕⢕⣱⢟⡱⢕⢵⢝⢕⢕⢱⣿⢕⢕⢕⢾⢕⢕⢕⢕⢕⢕⢕⢕⢕⠀⠀⠀⠀⠀⠀⠀⠀⠀⠀⠀⠀</a:t>
            </a:r>
            <a:br/>
            <a:r>
              <a:t>⠀⠀⠀⠀⠀⠀⠀⠀⠀⠀⠀⢕⢕⢕⢕⢕⢕⢕⢕⢕⢕⢕⢕⢕⢕⢕⢕⢕⢕⢿⢟⢎⢻⢏⢕⢕⢕⢕⢕⢕⢕⢱⣕⢕⢕⢕⢕⢕⢕⣕⣕⣕⣕⣕⣜⣝⢕⢜⣝⣝⣕⣕⣕⣕⣕⣕⣕⣕⣕⠀⠀⠀⠀⠀⠀⠀⠀⠀⠀⠀⠀</a:t>
            </a:r>
            <a:br/>
            <a:r>
              <a:t>⠀⠀⠀⠀⠀⠀⠀⠀⠀⠀⠀⣷⣷⣷⣿⣿⣿⣿⣷⣷⣷⣷⣿⣿⣿⣿⣿⣿⡇⢕⢕⣾⣿⣿⣿⣿⣿⣿⣿⣿⣿⣿⣿⢇⢕⢕⢱⣧⢕⣿⣿⣿⣿⣿⣿⣿⡕⢕⢸⣿⣿⣿⣿⣿⣿⣿⣿⣿⣿⠀⠀⠀⠀⠀⠀⠀⠀⠀⠀⠀⠀</a:t>
            </a:r>
            <a:br/>
            <a:r>
              <a:t>⠀⠀⠀⠀⠀⠀⠀⠀⠀⠀⠀⣿⣿⣿⣿⣿⣿⣿⣿⣿⣿⣿⣿⣿⣿⣿⣿⣿⡇⢕⢕⢹⣿⣿⣿⣿⣿⣿⣿⣿⣿⣿⣿⣿⣷⣾⣾⣿⣿⣿⣿⣿⣿⣿⣿⣿⣿⢕⢜⣿⣿⣿⣿⣿⣿⣿⣿⣿⣿⠀⠀⠀⠀⠀⠀⠀⠀⠀⠀⠀⠀</a:t>
            </a:r>
            <a:br/>
            <a:r>
              <a:t>⠀⠀⠀⠀⠀⠀⠀⠀⠀⠀⠀⣿⣿⣿⣿⣿⣿⣿⣿⣿⣿⣿⣿⣿⣿⣿⣿⣿⢕⢱⡷⢕⣿⣿⣿⣿⣿⣿⣿⣿⣿⣿⣿⣿⣿⣿⣿⣿⣿⣿⣿⣿⣿⣿⣿⣿⣿⢕⣸⣿⣿⣟⡿⢟⣿⣿⣿⣿⣿⠀⠀⠀⠀⠀⠀⠀⠀⠀⠀⠀⠀</a:t>
            </a:r>
            <a:br/>
            <a:r>
              <a:t>⠀⠀⠀⠀⠀⠀⠀⠀⠀⠀⠀⣿⣿⣿⣿⣿⣿⣿⣿⣿⣿⣿⣿⣿⣿⣿⣿⢇⢱⣿⡇⢱⣿⣿⣿⣿⣿⣿⣿⣿⣿⣿⣿⣿⣿⣿⣿⣿⣿⣿⣿⣿⣿⣿⣿⣿⢻⣷⣿⣿⣿⣿⣿⣿⣿⣿⣿⣿⣿⠀⠀⠀⠀⠀⠀⠀⠀⠀⠀⠀⠀</a:t>
            </a:r>
            <a:br/>
            <a:r>
              <a:t>⠀⠀⠀⠀⠀⠀⠀⠀⠀⠀⠀⣿⣿⣿⣿⣿⣿⣿⣿⣿⣿⣿⣿⣿⣿⣿⣿⣵⣼⣿⣿⣿⣟⣿⣿⣿⣿⣿⣿⣿⣿⣿⣿⣿⣿⣿⣿⣿⣿⣿⣿⣿⣿⣿⣿⣿⣷⣽⣿⣿⣿⣿⣿⣿⣿⣿⣿⣿⣿⠀⠀⠀⠀⠀⠀⠀⠀⠀⠀⠀⠀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⠀⠀⠀⠀⠀⠀⠀⠀⠀⠀⠀⣿⣿⣿⣿⣿⣿⣿⣿⣿⣿⣿⣿⣿⣿⣿⣿⣿⣿⣿⣿⣿⣿⣿⣿⣿⣿⣿⣿⣿⣿⣿⣿⣿⣿⣿⣿⣿⡿⢿⣕⢕⢕⢕⢕⢕⢕⢕⢕⢕⢕⢀⠀⠀⠀⠀⠀⠀⠀⠀⠀⠀⠀⠀⠀⠀⠀⠀⠀⠀⠀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⠀⠀⠀⠀⠀⠀⠀⠀⠀⠀⠀⣿⣿⣿⣿⣿⣿⣿⣿⣿⣿⣿⣿⣿⣿⣿⣿⣿⣿⣿⣿⣿⣿⣿⣿⣿⣿⣿⣿⣿⣿⣿⣿⣿⣿⣿⣿⣿⣿⣿⣿⡇⢕⢕⢕⢕⢕⢕⢕⢕⢕⢕⠀⠀⠀⠀⠀⠀⠀⠀⠀⠀⠀⠀⠀⠀⠀⠀⠀⠀⠀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⠀⠀⠀⠀⠀⠀⠀⠀⠀⠀⠀⣿⣿⣿⣿⣿⣿⣿⣿⣿⣿⣿⣿⣿⣿⣿⣿⣿⣿⣿⣿⣿⣿⣿⣿⣿⣿⣿⣿⣿⣿⣿⣿⣿⣿⣿⣿⣿⣿⣿⣿⣇⢕⢕⢕⢕⢕⢕⢕⢕⢕⢕⢕⢀⠀⠀⠀⠀⠀⠀⠀⠀⠀⠀⠀⠀⠀⠀⠀⠀⠀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⠀⠀⠀⠀⠀⠀⠀⠀⠀⠀⠀⣿⣿⣿⣿⣿⣿⣿⣿⣿⣿⣿⣿⣿⣿⣿⣿⣿⣿⣿⣿⣿⣿⣿⣿⣿⣿⣿⣿⣿⣿⣿⣿⣿⣿⣿⣿⣿⣿⣿⣿⡟⢕⢕⢕⢕⢕⢕⢕⢕⢕⢕⢕⢕⠀⠀⠀⠀⠀⠀⠀⠀⠀⠀⠀⠀⠀⠀⠀⠀⠀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⠀⠀⠀⠀⠀⠀⠀⠀⠀⠀⠀⣿⣿⣿⣿⣿⣿⣿⣿⣿⣿⣿⣿⣿⣿⣿⣿⣿⣿⣿⣿⣿⣿⣿⣿⣿⣿⣿⣿⣿⣿⣿⣿⣿⣿⣿⣿⣿⣿⣿⣿⣿⢕⢕⢕⢕⢕⢕⢕⢕⢕⢕⢕⢕⢀⠀⠀⠀⠀⠀⠀⠀⠀⠀⠀⠀⠀⠀⠀⠀⠀</a:t>
            </a:r>
            <a:br/>
            <a:r>
              <a:t>⠀⠀⠀⠀⠀⠀⠀⠀⠀⠀⠀⣿⣿⣿⣿⣿⣿⣿⣿⣿⣿⣿⣿⣿⣿⣿⣿⣿⣿⣿⣿⣿⣿⣿⣿⣿⣿⣿⣿⣿⣿⣿⣿⣿⣿⣿⣿⡽⣽⣿⣿⣿⢕⢕⢕⢕⢕⢕⢕⢕⢕⢕⢕⢕⢕⠄⠀⢀⢀⠀⠀⠀⠀⠀⠀⠀⠀⠀⠀⠀⠀</a:t>
            </a:r>
            <a:br/>
            <a:r>
              <a:t>⠀⠀⠀⠀⠀⠀⠀⠀⠀⠀⠀⣿⣿⣿⣿⣿⣿⣿⣿⣿⣿⣿⣿⣿⣿⣿⣿⣿⣿⣿⣿⣿⣿⣿⣿⣿⣿⣿⣿⣿⣿⣿⣿⣿⣿⣷⢽⢻⣷⣿⣿⣿⢕⢕⢕⢕⢕⢕⢕⢕⢕⢕⢕⢕⢕⢔⠀⠕⠑⠀⠀⠀⠀⠀⠀⠀⠀⠀⠀⠀⠀</a:t>
            </a:r>
            <a:br/>
            <a:r>
              <a:t>⠀⠀⠀⠀⠀⠀⠀⠀⠀⠀⠀⣿⣿⣿⣿⣿⣿⣿⣿⣿⣿⣿⣿⣿⣿⣿⣿⣿⣿⣿⣿⣿⣿⣿⣿⣿⣿⣿⣿⣿⣿⣿⣿⣿⣿⣇⣵⣿⣿⣿⣿⣿⢕⢕⢕⢕⢕⢕⢕⢕⢕⢕⢕⢕⢕⢕⠀⠀⠀⠀⠀⠀⠀⠀⠀⠀⠀⠀⠀⠀⠀</a:t>
            </a:r>
            <a:br/>
            <a:r>
              <a:t>⠀⠀⠀⠀⠀⠀⠀⠀⠀⠀⠀⣿⣿⣿⣿⣿⣿⣿⣿⣿⣿⣿⣿⢿⣿⣿⣿⣿⣿⣿⣿⣿⣿⣿⣿⡿⢿⣿⣿⣿⣿⣿⣿⢟⢏⢹⣿⣿⣿⢻⣿⡿⢕⢕⢕⣱⣿⣧⢕⢕⢕⢕⢕⢕⢕⢕⠄⠀⠀⠀⠀⠀⠀⠀⠀⠀⠀⠀⠀⠀⠀</a:t>
            </a:r>
            <a:br/>
            <a:r>
              <a:t>⠀⠀⠀⠀⠀⠀⠀⠀⠀⠀⠀⣿⣿⣿⣿⣿⣿⣿⣿⣿⣿⣿⣿⢿⣿⣿⣿⣟⣿⡟⣝⢹⣿⣿⣿⡽⢸⣿⣿⡿⣿⣿⡿⢕⢕⢕⢻⢜⢟⢸⣿⣇⢕⢕⢕⣼⡿⣿⢕⢕⢕⢕⢕⢕⢕⢕⢔⢔⢔⠀⠀⠀⠀⠀⠀⠀⠀⠀⠀⠀⠀</a:t>
            </a:r>
            <a:br/>
            <a:r>
              <a:t>⠀⠀⠀⠀⠀⠀⠀⠀⠀⠀⠀⣿⣿⢱⣿⣿⣿⡟⢻⣿⣿⣿⡇⢕⣿⣿⣿⡇⣿⢗⡟⢏⣿⣿⣿⢕⢜⢿⢿⢇⢿⣿⢇⢕⢕⢕⢸⢟⢕⢕⢼⢇⢕⢕⢱⣿⢇⢕⢕⣱⢗⢕⢕⢕⢕⢕⢕⢕⢕⠀⠀⠀⠀⠀⠀⠀⠀⠀⠀⠀⠀</a:t>
            </a:r>
            <a:br/>
            <a:r>
              <a:t>⠀⠀⠀⠀⠀⠀⠀⠀⠀⠀⠀⢜⢕⢕⢕⢕⢕⢕⢕⢕⢕⢕⢕⢕⢕⢕⢕⢕⢕⢱⡇⢕⣵⡕⢕⢕⢕⢕⢕⢕⢕⢕⣕⢕⢕⢕⢕⢕⢕⣕⣕⣕⣕⣕⣜⣹⢕⢕⢏⣕⣕⣕⣕⣕⣕⣕⣕⣕⣕⠀⠀⠀⠀⠀⠀⠀⠀⠀⠀⠀⠀</a:t>
            </a:r>
            <a:br/>
            <a:r>
              <a:t>⠀⠀⠀⠀⠀⠀⠀⠀⠀⠀⠀⣷⣷⣷⣷⣷⣷⣷⣷⣷⣷⣷⣾⣷⣷⣷⣾⣿⡏⢕⢕⣿⣿⣿⣿⣿⣿⣿⣿⣿⣿⣿⣿⢇⢕⢕⢱⣧⢕⣿⣿⣿⣿⣿⣿⣿⡕⢕⢸⣿⣿⣿⣿⣿⣿⣿⣿⣿⣿⠀⠀⠀⠀⠀⠀⠀⠀⠀⠀⠀⠀</a:t>
            </a:r>
            <a:br/>
            <a:r>
              <a:t>⠀⠀⠀⠀⠀⠀⠀⠀⠀⠀⠀⣿⣿⣿⣿⣿⣿⣿⣿⣿⣿⣿⣿⣿⣿⣿⣿⣿⡗⢕⢕⢻⣿⣿⣿⣿⣿⣿⣿⣿⣿⣿⣿⣿⣿⣿⣾⣿⣿⣿⣿⣿⣿⣿⣿⣿⣿⢕⢸⣿⣿⣿⣿⣿⣿⣿⣿⣿⣿⠀⠀⠀⠀⠀⠀⠀⠀⠀⠀⠀⠀</a:t>
            </a:r>
            <a:br/>
            <a:r>
              <a:t>⠀⠀⠀⠀⠀⠀⠀⠀⠀⠀⠀⣿⣿⣿⣿⣿⣿⣿⣿⣿⣿⣿⣿⣿⣿⣿⣿⣿⢇⢕⡧⢕⣿⣿⣿⣿⣿⣿⣿⣿⣿⣿⣿⣿⣿⣿⣿⣿⣿⣿⣿⣿⣿⣿⣿⣿⣿⢕⣾⣿⣿⡟⡿⢿⣿⣿⣿⣿⣿⠀⠀⠀⠀⠀⠀⠀⠀⠀⠀⠀⠀</a:t>
            </a:r>
            <a:br/>
            <a:r>
              <a:t>⠀⠀⠀⠀⠀⠀⠀⠀⠀⠀⠀⣿⣿⣿⣿⣿⣿⣿⣿⣿⣿⣿⣿⣿⣿⣿⣿⡏⢕⣿⢕⣸⣿⣿⣿⣿⣿⣿⣿⣿⣿⣿⣿⣿⣿⣿⣿⣿⣿⣿⣿⣿⣿⣿⣿⣿⡿⣷⣿⣿⣿⣿⣿⣿⣿⣿⣿⣿⣿⠀⠀⠀⠀⠀⠀⠀⠀⠀⠀⠀⠀</a:t>
            </a:r>
            <a:br/>
            <a:r>
              <a:t>⠀⠀⠀⠀⠀⠀⠀⠀⠀⠀⠀⣿⣿⣿⣿⣿⣿⣿⣿⣿⣿⣿⣿⣿⣿⣿⣿⣧⣼⣿⣿⣿⣻⣿⣿⣿⣿⣿⣿⣿⣿⣿⣿⣿⣿⣿⣿⣿⣿⣿⣿⣿⣿⣿⣿⣿⣿⣽⣿⣿⣿⣿⣿⣿⣿⣿⣿⣿⣿⠀⠀⠀⠀⠀⠀⠀⠀⠀⠀⠀⠀</a:t>
            </a:r>
            <a:br/>
            <a:r>
              <a:t>⠀⠀⠀⠀⠀⠀⠀⠀⠀⠀⠀⣿⣿⣿⣿⣿⣿⣿⣿⣿⣿⣿⣿⣿⣿⣿⣿⣿⣿⣿⣯⣿⣿⣿⣿⣿⣿⣿⣿⣿⣿⣿⣿⣿⣿⣿⣿⣿⣿⣿⣿⣿⣿⣿⣿⣿⣿⣿⣿⣿⣿⣿⣿⣿⣿⣿⣿⣿⣿⠀⠀⠀⠀⠀⠀⠀⠀⠀⠀⠀⠀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⠀⠀⠀⠀⠀⠀⠀⠀⠀⠀⠀⣿⣿⣿⣿⣿⣿⣿⣿⣿⣿⣿⣿⣿⣿⣿⣿⣿⣿⣿⣿⣿⣿⣿⣿⣿⣿⣿⣿⣿⣿⣿⣿⣿⣿⣿⣿⣿⡻⣿⡕⢕⢕⢕⢕⢕⢕⢕⢕⢕⢕⠀⠀⠀⠀⠀⠀⠀⠀⠀⠀⠀⠀⠀⠀⠀⠀⠀⠀⠀⠀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⠀⠀⠀⠀⠀⠀⠀⠀⠀⠀⠀⣿⣿⣿⣿⣿⣿⣿⣿⣿⣿⣿⣿⣿⣿⣿⣿⣿⣿⣿⣿⣿⣿⣿⣿⣿⣿⣿⣿⣿⣿⣿⣿⣿⣿⣿⣿⣿⣿⣿⣿⡕⢕⢕⢕⢕⢕⢕⢕⢕⢕⢕⠀⠀⠀⠀⠀⠀⠀⠀⠀⠀⠀⠀⠀⠀⠀⠀⠀⠀⠀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⠀⠀⠀⠀⠀⠀⠀⠀⠀⠀⠀⣿⣿⣿⣿⣿⣿⣿⣿⣿⣿⣿⣿⣿⣿⣿⣿⣿⣿⣿⣿⣿⣿⣿⣿⣿⣿⣿⣿⣿⣿⣿⣿⣿⣿⣿⣿⣿⣿⣿⣿⡇⢕⢕⢕⢕⢕⢕⢕⢕⢕⢕⢔⠀⠀⠀⠀⠀⠀⠀⠀⠀⠀⠀⠀⠀⠀⠀⠀⠀⠀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⠀⠀⠀⠀⠀⠀⠀⠀⠀⠀⠀⣿⣿⣿⣿⣿⣿⣿⣿⣿⣿⣿⣿⣿⣿⣿⣿⣿⣿⣿⣿⣿⣿⣿⣿⣿⣿⣿⣿⣿⣿⣿⣿⣿⣿⣿⣿⣿⣿⣿⣽⢗⢕⢕⢕⢕⢕⢕⢕⢕⢕⢕⢕⢄⠀⠀⠀⠀⠀⠀⠀⠀⠀⠀⠀⠀⠀⠀⠀⠀⠀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⠀⠀⠀⠀⠀⠀⠀⠀⠀⠀⠀⣿⣿⣿⣿⣿⣿⣿⣿⣿⣿⣿⣿⣿⣿⣿⣿⣿⣿⣿⣿⣿⣿⣿⣿⣿⣿⣿⣿⣿⣿⣿⣿⣿⣿⣿⣿⣿⣿⣿⣿⣗⢕⢕⢕⢕⢕⢕⢕⢕⢕⢕⢕⢕⢀⠀⠀⠀⠀⠀⠀⠀⠀⠀⠀⠀⠀⠀⠀⠀⠀</a:t>
            </a:r>
            <a:br/>
            <a:r>
              <a:t>⠀⠀⠀⠀⠀⠀⠀⠀⠀⠀⠀⣿⣿⣿⣿⣿⣿⣿⣿⣿⣿⣿⣿⣿⣿⣿⣿⣿⣿⣿⣿⣿⣿⣿⣿⣿⣿⣿⣿⣿⣿⣿⣿⣿⣿⣿⣿⡽⣽⣿⣿⣿⢕⢕⢕⢕⢕⢕⢕⢕⢕⢕⢕⢕⢕⠀⠀⢀⢀⠀⠀⠀⠀⠀⠀⠀⠀⠀⠀⠀⠀</a:t>
            </a:r>
            <a:br/>
            <a:r>
              <a:t>⠀⠀⠀⠀⠀⠀⠀⠀⠀⠀⠀⣿⣿⣿⣿⣿⣿⣿⣿⣿⣿⣿⣿⣿⣿⣿⣿⣿⣿⣿⣿⣿⣿⣿⣿⣿⣿⣿⣿⣿⣿⣿⣷⣿⣿⣷⢿⢻⣎⣿⣿⣟⢕⢕⢕⢕⢕⢕⢕⢕⢕⢕⢕⢕⢕⢀⠀⠑⠑⠀⠀⠀⠀⠀⠀⠀⠀⠀⠀⠀⠀</a:t>
            </a:r>
            <a:br/>
            <a:r>
              <a:t>⠀⠀⠀⠀⠀⠀⠀⠀⠀⠀⠀⣿⣿⣿⣿⣿⣿⣿⣿⣿⣿⣿⣿⣿⣿⣿⣿⣿⣿⣿⣿⣿⣿⣿⣿⣿⣿⣿⣿⣿⣿⣿⣿⣿⣿⣇⣵⣿⣿⣿⣿⣿⢕⢕⢕⢕⢕⢕⢕⢕⢕⢕⢕⢕⢕⢕⠀⠀⠀⠀⠀⠀⠀⠀⠀⠀⠀⠀⠀⠀⠀</a:t>
            </a:r>
            <a:br/>
            <a:r>
              <a:t>⠀⠀⠀⠀⠀⠀⠀⠀⠀⠀⠀⣿⣿⣿⣿⣿⣿⣟⣿⣿⣿⣿⣿⣿⣿⣿⣿⣿⣿⣿⣿⣿⣿⣿⣿⡿⣿⣿⣿⣿⣿⣿⣟⢟⢏⢹⣿⣿⣿⢻⣿⡯⢕⢕⢕⣱⣏⣧⢕⢕⢕⢕⢕⢕⢕⢔⠀⠀⠀⠀⠀⠀⠀⠀⠀⠀⠀⠀⠀⠀⠀</a:t>
            </a:r>
            <a:br/>
            <a:r>
              <a:t>⠀⠀⠀⠀⠀⠀⠀⠀⠀⠀⠀⣿⣿⣿⣿⣿⣿⣿⣿⣿⣿⣿⡹⣿⣿⣿⣿⡿⣿⡟⢝⣻⣿⣿⣿⢽⢹⣿⣿⡿⣿⣿⣿⢕⢕⢕⢹⣝⢗⢸⣿⡇⢕⢕⢕⣿⡿⢿⢕⢕⢕⢕⢕⢕⢕⢕⢔⢔⢔⠀⠀⠀⠀⠀⠀⠀⠀⠀⠀⠀⠀</a:t>
            </a:r>
            <a:br/>
            <a:r>
              <a:t>⠀⠀⠀⠀⠀⠀⠀⠀⠀⠀⠀⣿⣿⣻⣿⣿⣿⡇⢻⣿⣿⣿⢕⡎⣿⣿⣿⡏⣿⢕⣼⢏⣿⣿⣿⢕⢜⢿⣿⢇⢿⣿⢇⢕⢕⢕⢜⢟⢕⢱⢟⢇⢕⢕⢱⣿⢕⢕⢕⢕⡵⢇⢕⢕⢕⢕⢕⢕⢕⠀⠀⠀⠀⠀⠀⠀⠀⠀⠀⠀⠀</a:t>
            </a:r>
            <a:br/>
            <a:r>
              <a:t>⠀⠀⠀⠀⠀⠀⠀⠀⠀⠀⠀⢜⢕⢕⢕⢕⢕⢕⢕⢕⢕⢕⢕⢕⢕⢕⢕⢕⢕⢕⣝⢕⢕⢕⢕⢕⢕⢕⢕⢕⢕⢕⡵⢕⢕⢕⢕⡕⢕⣕⣇⣕⣕⣕⣜⣹⢕⢕⢜⣝⣕⣕⣕⣕⣕⣕⣕⣕⣕⠀⠀⠀⠀⠀⠀⠀⠀⠀⠀⠀⠀</a:t>
            </a:r>
            <a:br/>
            <a:r>
              <a:t>⠀⠀⠀⠀⠀⠀⠀⠀⠀⠀⠀⣷⣷⣷⣷⣷⣷⣷⣷⣷⣷⣷⣷⣷⣷⣷⣷⣷⡇⢕⢜⣿⣿⣿⣿⣿⣿⣿⣿⣿⣿⣿⣿⢇⢕⢕⢱⣷⡕⣿⣿⣿⣿⣿⣿⣷⡕⢕⢸⣿⣿⣿⣿⣿⣿⣿⣿⣿⣿⠀⠀⠀⠀⠀⠀⠀⠀⠀⠀⠀⠀</a:t>
            </a:r>
            <a:br/>
            <a:r>
              <a:t>⠀⠀⠀⠀⠀⠀⠀⠀⠀⠀⠀⣿⣿⣿⣿⣿⣿⣿⣿⣿⣿⣿⣿⣿⣿⣿⣿⣿⣷⢕⢕⢿⣿⣿⣿⣿⣿⣿⣿⣿⣿⣿⣿⣿⣿⣷⣿⣿⣿⣿⣿⣿⣿⣿⣿⣿⣷⢕⢸⣿⣿⣿⣿⣿⣿⣿⣿⣿⣿⠀⠀⠀⠀⠀⠀⠀⠀⠀⠀⠀⠀</a:t>
            </a:r>
            <a:br/>
            <a:r>
              <a:t>⠀⠀⠀⠀⠀⠀⠀⠀⠀⠀⠀⣿⣿⣿⣿⣿⣿⣿⣿⣿⣿⣿⣿⣿⣿⣿⣿⣿⡏⢕⡕⢸⣿⣿⣿⣿⣿⣿⣿⣿⣿⣿⣿⣿⣿⣿⣿⣿⣿⣿⣿⣿⣿⣿⣿⣿⣿⢕⣿⣿⣿⡏⡿⢻⣿⣿⣿⣿⣿⠀⠀⠀⠀⠀⠀⠀⠀⠀⠀⠀⠀</a:t>
            </a:r>
            <a:br/>
            <a:r>
              <a:t>⠀⠀⠀⠀⠀⠀⠀⠀⠀⠀⠀⣿⣿⣿⣿⣿⣿⣿⣿⣿⣿⣿⣿⣿⣿⣿⣿⡿⢕⣾⢕⣼⣿⣿⣿⣿⣿⣿⣿⣿⣿⣿⣿⣿⣿⣿⣿⣿⣿⣿⣿⣿⣿⣿⣿⣿⣿⣷⣿⣿⣿⣿⣿⣿⣿⣿⣿⣿⣿⠀⠀⠀⠀⠀⠀⠀⠀⠀⠀⠀⠀</a:t>
            </a:r>
            <a:br/>
            <a:r>
              <a:t>⠀⠀⠀⠀⠀⠀⠀⠀⠀⠀⠀⣿⣿⣿⣿⣿⣿⣿⣿⣿⣿⣿⣿⣿⣿⣿⣿⣧⣵⣿⣾⣿⣟⣿⣿⣿⣿⣿⣿⣿⣿⣿⣿⣿⣿⣿⣿⣿⣿⣿⣿⣿⣿⣿⣿⣿⣿⣽⣿⣿⣿⣿⣿⣿⣿⣿⣿⣿⣿⠀⠀⠀⠀⠀⠀⠀⠀⠀⠀⠀⠀</a:t>
            </a:r>
            <a:br/>
            <a:r>
              <a:t>⠀⠀⠀⠀⠀⠀⠀⠀⠀⠀⠀⣿⣿⣿⣿⣿⣿⣿⣿⣿⣿⣿⣿⣿⣿⣿⣿⣿⣿⣿⣝⣿⣿⣿⣿⣿⣿⣿⣿⣿⣿⣿⣿⣿⣿⣿⣿⣿⣿⣿⣻⣿⣿⣿⣿⣿⣿⣿⣿⣿⣿⣿⣿⣿⣿⣿⣿⣿⣿⠀⠀⠀⠀⠀⠀⠀⠀⠀⠀⠀⠀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⠀⠀⠀⠀⠀⠀⠀⠀⠀⠀⠀⣿⣿⣿⣿⣿⣿⣿⣿⣿⣿⣿⣿⣿⣿⣿⣿⣿⣿⣿⣿⣿⣿⣿⣿⣿⣿⣿⣿⣿⣿⣿⣿⣿⣿⣿⣿⣿⢿⣏⡕⢕⢕⢕⢕⢕⢕⢕⢕⢕⢕⠀⠀⠀⠀⠀⠀⠀⠀⠀⠀⠀⠀⠀⠀⠀⠀⠀⠀⠀⠀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⠀⠀⠀⠀⠀⠀⠀⠀⠀⠀⠀⣿⣿⣿⣿⣿⣿⣿⣿⣿⣿⣿⣿⣿⣿⣿⣿⣿⣿⣿⣿⣿⣿⣿⣿⣿⣿⣿⣿⣿⣿⣿⣿⣿⣿⣿⣿⣿⣿⣿⣷⡕⢕⢕⢕⢕⢕⢕⢕⢕⢕⢔⠀⠀⠀⠀⠀⠀⠀⠀⠀⠀⠀⠀⠀⠀⠀⠀⠀⠀⠀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⠀⠀⠀⠀⠀⠀⠀⠀⠀⠀⠀⣿⣿⣿⣿⣿⣿⣿⣿⣿⣿⣿⣿⣿⣿⣿⣿⣿⣿⣿⣿⣿⣿⣿⣿⣿⣿⣿⣿⣿⣿⣿⣿⣿⣿⣿⣿⣿⣿⣽⣿⡕⢕⢕⢕⢕⢕⢕⢕⢕⢕⢕⢄⠀⠀⠀⠀⠀⠀⠀⠀⠀⠀⠀⠀⠀⠀⠀⠀⠀⠀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⠀⠀⠀⠀⠀⠀⠀⠀⠀⠀⠀⣿⣿⣿⣿⣿⣿⣿⣿⣿⣿⣿⣿⣿⣿⣿⣿⣿⣿⣿⣿⣿⣿⣿⣿⣿⣿⣿⣿⣿⣿⣿⣿⣿⣿⣿⣿⣿⣿⣿⣝⢇⢕⢕⢕⢕⢕⢕⢕⢕⢕⢕⢕⠄⠀⠀⠀⠀⠀⠀⠀⠀⠀⠀⠀⠀⠀⠀⠀⠀⠀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⠀⠀⠀⠀⠀⠀⠀⠀⠀⠀⠀⣿⣿⣿⣿⣿⣿⣿⣿⣿⣿⣿⣿⣿⣿⣿⣿⣿⣿⣿⣿⣿⣿⣿⣿⣿⣿⣿⣿⣿⣿⣿⣿⣿⣿⣿⣿⣿⣿⣿⣿⡇⢕⢕⢕⢕⢕⢕⢕⢕⢕⢕⢕⢕⠀⠀⠀⠀⠀⠀⠀⠀⠀⠀⠀⠀⠀⠀⠀⠀⠀</a:t>
            </a:r>
            <a:br/>
            <a:r>
              <a:t>⠀⠀⠀⠀⠀⠀⠀⠀⠀⠀⠀⣿⣿⣿⣿⣿⣿⣿⣿⣿⣿⣿⣿⣿⣿⣿⣿⣿⣿⣿⣿⣿⣿⣿⣿⣿⣿⣿⣿⣿⣿⣿⣿⣿⣿⣿⣯⡽⣽⣿⣿⡇⢕⢕⢕⢕⢕⢕⢕⢕⢕⢕⢕⢕⢔⠀⠀⠀⢀⠀⠀⠀⠀⠀⠀⠀⠀⠀⠀⠀⠀</a:t>
            </a:r>
            <a:br/>
            <a:r>
              <a:t>⠀⠀⠀⠀⠀⠀⠀⠀⠀⠀⠀⣿⣿⣿⣿⣿⣿⣿⣿⣿⣿⣿⣿⣿⣿⣿⣿⣿⣿⣿⣿⣿⣿⣿⣿⣿⣿⣿⣿⣿⣿⣿⣿⣿⣿⣇⡿⢿⣿⣿⣿⡗⢕⢕⢕⢕⢕⢕⢕⢕⢕⢕⢕⢕⢕⠀⠀⠀⠑⠀⠀⠀⠀⠀⠀⠀⠀⠀⠀⠀⠀</a:t>
            </a:r>
            <a:br/>
            <a:r>
              <a:t>⠀⠀⠀⠀⠀⠀⠀⠀⠀⠀⠀⣿⣿⣿⣿⣿⣿⣿⣿⣿⣿⣿⣿⣿⣿⣿⣿⣿⣿⣿⣿⣿⣿⣿⣿⣿⣿⣿⣿⣿⣿⣿⣿⣿⣿⣏⣵⣿⣿⣿⣿⣿⢕⢕⢕⢕⢕⢕⢕⢕⢕⢕⢕⢕⢕⠀⠀⠀⠀⠀⠀⠀⠀⠀⠀⠀⠀⠀⠀⠀⠀</a:t>
            </a:r>
            <a:br/>
            <a:r>
              <a:t>⠀⠀⠀⠀⠀⠀⠀⠀⠀⠀⠀⣿⡿⣿⣿⣿⣿⣿⣿⣿⣿⣿⡟⣿⣿⣿⣿⣿⣿⣿⣟⡹⣿⣿⣿⢏⣿⣿⣿⣿⣿⣿⡏⡿⢟⢝⣿⣿⡟⢿⣿⡏⢕⢕⢕⣵⣿⣷⡕⢕⢕⢕⢕⢕⢕⢄⠀⠀⠀⠀⠀⠀⠀⠀⠀⠀⠀⠀⠀⠀⠀</a:t>
            </a:r>
            <a:br/>
            <a:r>
              <a:t>⠀⠀⠀⠀⠀⠀⠀⠀⠀⠀⠀⣿⡿⣿⣿⣿⣿⣷⣿⣿⣿⣿⢕⢹⣿⣿⣿⣿⣿⢿⢇⢹⣿⣿⣿⢕⢸⣿⣿⡿⣿⣿⣇⢕⢕⢕⢸⣾⡇⢹⣿⡇⢕⢕⢕⣿⣹⣿⡕⢕⢕⢕⢕⢕⢕⢔⢔⢔⢔⠀⠀⠀⠀⠀⠀⠀⠀⠀⠀⠀⠀</a:t>
            </a:r>
            <a:br/>
            <a:r>
              <a:t>⠀⠀⠀⠀⠀⠀⠀⠀⠀⠀⠀⣿⡗⢿⣿⣿⣿⡇⢹⣿⣿⣿⢕⢜⣿⣿⣿⡏⣿⢕⢕⣼⢿⣿⣿⢕⢜⢿⣿⢇⢿⣿⡏⢕⢕⢕⢕⡟⡕⢜⡿⢇⢕⢕⢱⣿⡇⢕⢕⢕⢕⢕⡕⢕⢕⢕⢕⢕⢕⠀⠀⠀⠀⠀⠀⠀⠀⠀⠀⠀⠀</a:t>
            </a:r>
            <a:br/>
            <a:r>
              <a:t>⠀⠀⠀⠀⠀⠀⠀⠀⠀⠀⠀⢝⢕⢕⢕⢕⢕⢕⢕⢝⢕⢝⢕⢕⢝⢕⢕⢕⢕⢕⢕⣿⢕⢕⢕⢕⢕⢕⢕⢕⢕⢕⢕⢕⢕⢕⢕⢕⢕⣕⣇⣕⣕⣕⣕⡕⢕⢕⢕⣟⣝⣝⣕⣕⣕⣕⣕⣕⣕⠀⠀⠀⠀⠀⠀⠀⠀⠀⠀⠀⠀</a:t>
            </a:r>
            <a:br/>
            <a:r>
              <a:t>⠀⠀⠀⠀⠀⠀⠀⠀⠀⠀⠀⣵⣵⣷⣷⣷⣷⣷⣷⣷⣷⣷⣷⣷⣷⣷⣷⣷⡇⢕⢕⢸⣿⣿⣿⣿⣿⣿⣿⣿⣿⣿⣿⢇⢕⢕⢕⣷⢜⣿⣿⣿⣿⣿⣿⣧⢕⢕⢸⣿⣿⣿⣿⣿⣿⣿⣿⣿⣿⠀⠀⠀⠀⠀⠀⠀⠀⠀⠀⠀⠀</a:t>
            </a:r>
            <a:br/>
            <a:r>
              <a:t>⠀⠀⠀⠀⠀⠀⠀⠀⠀⠀⠀⣿⣿⣿⣿⣿⣿⣿⣿⣿⣿⣿⣿⣿⣿⣿⣿⣿⣷⡕⢕⢸⣿⣿⣿⣿⣿⣿⣿⣿⣿⣿⣿⣿⣷⣷⣵⣿⣷⣿⣿⣿⣿⣿⣿⣿⣧⢕⢸⣿⣿⣿⣿⣿⣿⣿⣿⣿⣿⠀⠀⠀⠀⠀⠀⠀⠀⠀⠀⠀⠀</a:t>
            </a:r>
            <a:br/>
            <a:r>
              <a:t>⠀⠀⠀⠀⠀⠀⠀⠀⠀⠀⠀⣿⣿⣿⣿⣿⣿⣿⣿⣿⣿⣿⣿⣿⣿⣿⣿⣿⣿⡇⢕⣾⣿⣿⣿⣿⣿⣿⣿⣿⣿⣿⣿⣿⣿⣿⣿⣿⣿⣿⣿⣿⣿⣿⣿⣿⣿⡕⢸⣿⣿⡇⡿⢻⣿⣿⣿⣿⣿⠀⠀⠀⠀⠀⠀⠀⠀⠀⠀⠀⠀</a:t>
            </a:r>
            <a:br/>
            <a:r>
              <a:t>⠀⠀⠀⠀⠀⠀⠀⠀⠀⠀⠀⣿⣿⣿⣿⣿⣿⣿⣿⣿⣿⣿⣿⣿⣿⣿⣿⣿⣿⢇⢕⣿⣿⣿⣿⣿⣿⣿⣿⣿⣿⣿⣿⣿⣿⣿⣿⣿⣿⣿⣿⣿⣿⣿⣿⣿⣿⣷⣾⣾⣿⣿⣿⣿⣿⣿⣿⣿⣿⠀⠀⠀⠀⠀⠀⠀⠀⠀⠀⠀⠀</a:t>
            </a:r>
            <a:br/>
            <a:r>
              <a:t>⠀⠀⠀⠀⠀⠀⠀⠀⠀⠀⠀⣿⣿⣿⣿⣿⣿⣿⣿⣿⣿⣿⣿⣿⣿⣿⣿⣿⣧⣵⣾⣿⣿⣿⣿⣿⣿⣿⣿⣿⣿⣿⣿⣿⣿⣿⣿⣿⣿⣿⣿⣿⣿⣿⣿⣿⣿⣿⣿⣿⣿⣿⣿⣿⣿⣿⣿⣿⣿⠀⠀⠀⠀⠀⠀⠀⠀⠀⠀⠀⠀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⠀⠀⠀⠀⠀⠀⠀⠀⠀⠀⠀⣿⣿⣿⣿⣿⣿⣿⣿⣿⣿⣿⣿⣿⣿⣿⣿⣿⢻⣿⣟⣿⣿⣿⣿⣿⣿⣿⣿⣿⣿⣿⣿⣿⣿⣿⣿⣿⣿⡿⢻⣿⣿⣿⣿⣿⣿⣿⣿⣿⣿⣿⣿⣿⣿⣿⣿⣿⣿⠀⠀⠀⠀⠀⠀⠀⠀⠀⠀⠀⠀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⠀⠀⠀⠀⠀⠀⠀⠀⠀⠀⠀⣿⣿⣿⣿⣿⣿⣿⣿⣿⣿⣿⣿⣿⣿⣿⣿⣿⣿⣿⣿⣿⣿⣿⣿⣿⣿⣿⣿⣿⣿⣿⣿⣿⣿⣿⣿⣿⢿⣏⢕⢕⢕⢕⢕⢕⢕⢕⢕⢕⢁⠀⠀⠀⠀⠀⠀⠀⠀⠀⠀⠀⠀⠀⠀⠀⠀⠀⠀⠀⠀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⠀⠀⠀⠀⠀⠀⠀⠀⠀⠀⠀⣿⣿⣿⣿⣿⣿⣿⣿⣿⣿⣿⣿⣿⣿⣿⣿⣿⣿⣿⣿⣿⣿⣿⣿⣿⣿⣿⣿⣿⣿⣿⣿⣿⣿⣿⣿⣿⣿⣿⣷⡕⢕⢕⢕⢕⢕⢕⢕⢕⢕⠀⠀⠀⠀⠀⠀⠀⠀⠀⠀⠀⠀⠀⠀⠀⠀⠀⠀⠀⠀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⠀⠀⠀⠀⠀⠀⠀⠀⠀⠀⠀⣿⣿⣿⣿⣿⣿⣿⣿⣿⣿⣿⣿⣿⣿⣿⣿⣿⣿⣿⣿⣿⣿⣿⣿⣿⣿⣿⣿⣿⣿⣿⣿⣿⣿⣿⣿⣿⣿⣽⣿⡕⢕⢕⢕⢕⢕⢕⢕⢕⢕⢕⠀⠀⠀⠀⠀⠀⠀⠀⠀⠀⠀⠀⠀⠀⠀⠀⠀⠀⠀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⠀⠀⠀⠀⠀⠀⠀⠀⠀⠀⠀⣿⣿⣿⣿⣿⣿⣿⣿⣿⣿⣿⣿⣿⣿⣿⣿⣿⣿⣿⣿⣿⣿⣿⣿⣿⣿⣿⣿⣿⣿⣿⣿⣿⣿⣿⣿⣿⣿⣯⣝⢇⢕⢕⢕⢕⢕⢕⢕⢕⢕⢕⢕⠀⠀⠀⠀⠀⠀⠀⠀⠀⠀⠀⠀⠀⠀⠀⠀⠀⠀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⠀⠀⠀⠀⠀⠀⠀⠀⠀⠀⠀⣿⣿⣿⣿⣿⣿⣿⣿⣿⣿⣿⣿⣿⣿⣿⣿⣿⣿⣿⣿⣿⣿⣿⣿⣿⣿⣿⣿⣿⣿⣿⣿⣿⣿⣿⣿⣿⣿⣿⣿⡇⢕⢕⢕⢕⢕⢕⢕⢕⢕⢕⢕⢀⠀⠀⠀⠀⠀⠀⠀⠀⠀⠀⠀⠀⠀⠀⠀⠀⠀</a:t>
            </a:r>
            <a:br/>
            <a:r>
              <a:t>⠀⠀⠀⠀⠀⠀⠀⠀⠀⠀⠀⣿⣿⣿⣿⣿⣿⣿⣿⣿⣿⣿⣿⣿⣿⣿⣿⣿⣿⣿⣿⣿⣿⣿⣿⣿⣿⣿⣿⣿⣿⣾⣾⣷⣿⣿⣽⢽⣽⣿⣿⡇⢕⢕⢕⢕⢕⢕⢕⢕⢕⢕⢕⢕⠀⠀⠀⠀⢀⠀⠀⠀⠀⠀⠀⠀⠀⠀⠀⠀⠀</a:t>
            </a:r>
            <a:br/>
            <a:r>
              <a:t>⠀⠀⠀⠀⠀⠀⠀⠀⠀⠀⠀⣿⣿⣿⣿⣿⣿⣿⣿⣿⣿⣿⣿⣿⣿⣿⣿⣿⣿⣿⣿⣿⣿⣿⣿⣿⣿⣿⣿⣿⣿⣿⣮⣿⣿⣇⡿⢿⡹⣿⣿⡇⢕⢕⢕⢕⢕⢕⢕⢕⢕⢕⢕⢕⢀⠀⠀⠀⠑⠀⠀⠀⠀⠀⠀⠀⠀⠀⠀⠀⠀</a:t>
            </a:r>
            <a:br/>
            <a:r>
              <a:t>⠀⠀⠀⠀⠀⠀⠀⠀⠀⠀⠀⣿⣿⣿⣿⣿⣿⣿⣿⣿⣿⣿⣿⣿⣿⣿⣿⣿⣿⣿⣿⣿⣿⣿⣿⣿⣿⣿⣿⣿⣿⣿⣿⣿⣿⣟⣱⣿⣿⣿⣿⡟⢕⢕⢕⢕⢕⢕⢕⢕⢕⢕⢕⢕⢕⠀⠀⠀⠀⠀⠀⠀⠀⠀⠀⠀⠀⠀⠀⠀⠀</a:t>
            </a:r>
            <a:br/>
            <a:r>
              <a:t>⠀⠀⠀⠀⠀⠀⠀⠀⠀⠀⠀⣿⡟⣿⣿⣿⣿⣟⣿⣿⣿⣿⡳⣿⣿⣿⣿⣿⣿⣿⣿⣟⢿⣿⣿⢏⣿⣿⣿⣿⣿⣿⡏⣿⢿⢏⣿⣿⡟⢿⣿⡏⢕⢕⢕⣱⣿⣷⡕⢕⢕⢕⢕⢕⢕⢄⠀⠀⠀⠀⠀⠀⠀⠀⠀⠀⠀⠀⠀⠀⠀</a:t>
            </a:r>
            <a:br/>
            <a:r>
              <a:t>⠀⠀⠀⠀⠀⠀⠀⠀⠀⠀⠀⣿⡏⢿⣿⣿⣿⣗⢿⣿⣿⣿⢕⢸⣿⣿⣿⣿⣿⢿⢟⢕⣿⣿⣿⢕⢺⣿⣿⡟⣿⣿⡇⡇⢕⢕⢜⡿⡇⣹⣿⢇⢕⢕⢕⣾⣏⣿⡕⢕⢕⢕⢕⢕⢕⢔⢔⢔⢔⠀⠀⠀⠀⠀⠀⠀⠀⠀⠀⠀⠀</a:t>
            </a:r>
            <a:br/>
            <a:r>
              <a:t>⠀⠀⠀⠀⠀⠀⠀⠀⠀⠀⠀⣿⡇⢺⣿⣿⣿⡇⢹⣿⣿⣿⢕⢜⣿⣿⣿⡏⣿⢕⢕⢱⣿⣿⣿⢕⢜⣿⣿⢇⣿⣿⡇⢕⢕⢕⢱⡞⢕⢜⡿⢇⢕⢕⢕⣿⡟⢏⢕⢕⢕⢕⢕⢕⢕⢕⢕⢕⢕⠀⠀⠀⠀⠀⠀⠀⠀⠀⠀⠀⠀</a:t>
            </a:r>
            <a:br/>
            <a:r>
              <a:t>⠀⠀⠀⠀⠀⠀⠀⠀⠀⠀⠀⢝⢕⢕⢜⢕⢕⢕⢜⢝⢝⢝⢕⢕⢜⢕⢕⢕⢜⢕⢕⢸⡇⢕⢕⢕⢕⢕⢕⢕⢕⢕⢕⢕⢕⢕⢕⢕⢕⢕⣇⣕⣕⣕⣕⡕⢕⢕⢕⣜⣟⣞⣟⣕⣕⣕⣕⣕⣕⠀⠀⠀⠀⠀⠀⠀⠀⠀⠀⠀⠀</a:t>
            </a:r>
            <a:br/>
            <a:r>
              <a:t>⠀⠀⠀⠀⠀⠀⠀⠀⠀⠀⠀⣵⣵⣷⣷⣷⣷⣷⣷⣷⣷⣷⣷⣷⣷⣷⣷⣷⡇⢕⢕⢕⣿⣷⣷⣿⣿⣿⣿⣿⣿⣿⣿⡇⢕⢕⢕⣱⢸⣿⣿⣿⣿⣿⣿⣧⢕⢕⢜⣿⣿⣿⣿⣿⣿⣿⣿⣿⣿⠀⠀⠀⠀⠀⠀⠀⠀⠀⠀⠀⠀</a:t>
            </a:r>
            <a:br/>
            <a:r>
              <a:t>⠀⠀⠀⠀⠀⠀⠀⠀⠀⠀⠀⣿⣿⣿⣿⣿⣿⣿⣿⣿⣿⣿⣿⣿⣿⣿⣿⣿⣷⢕⢕⢕⣿⣿⣿⣿⣿⣿⣿⣿⣿⣿⣿⣷⣷⣵⣵⣿⣷⣿⣿⣿⣿⣿⣿⣿⣧⢕⢕⣿⣿⡿⣿⣿⣿⣿⣿⣿⣿⠀⠀⠀⠀⠀⠀⠀⠀⠀⠀⠀⠀</a:t>
            </a:r>
            <a:br/>
            <a:r>
              <a:t>⠀⠀⠀⠀⠀⠀⠀⠀⠀⠀⠀⣿⣿⣿⣿⣿⣿⣿⣿⣿⣿⣿⣿⣿⣿⣿⣿⣿⣿⣧⢕⢱⣿⣿⣿⣿⣿⣿⣿⣿⣿⣿⣿⣿⣿⣿⣿⣿⣿⣿⣿⣿⣿⣿⣿⣿⣿⡕⢕⣿⣿⡇⡿⢻⣿⣿⣿⣿⣿⠀⠀⠀⠀⠀⠀⠀⠀⠀⠀⠀⠀</a:t>
            </a:r>
            <a:br/>
            <a:r>
              <a:t>⠀⠀⠀⠀⠀⠀⠀⠀⠀⠀⠀⣿⣿⣿⣿⣿⣿⣿⣿⣿⣿⣿⣿⣿⣿⣿⣿⣿⣿⡇⢕⣼⣿⣿⣿⣿⣿⣿⣿⣿⣿⣿⣿⣿⣿⣿⣿⣿⣿⣿⣿⣿⣿⣿⣿⣿⣿⣿⣷⣿⣿⣿⣿⣿⣿⣿⣿⣿⣿⠀⠀⠀⠀⠀⠀⠀⠀⠀⠀⠀⠀</a:t>
            </a:r>
            <a:br/>
            <a:r>
              <a:t>⠀⠀⠀⠀⠀⠀⠀⠀⠀⠀⠀⣿⣿⣿⣿⣿⣿⣿⣿⣿⣿⣿⣿⣿⣿⣿⣿⣿⣿⣷⣼⣿⣿⣿⣿⣿⣿⣿⣿⣿⣿⣿⣿⣿⣿⣿⣿⣿⣿⣿⣿⣿⣿⣿⣿⣿⣿⣿⣿⣿⣿⣿⣿⣿⣿⣿⣿⣿⣿⠀⠀⠀⠀⠀⠀⠀⠀⠀⠀⠀⠀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⠀⠀⠀⠀⠀⠀⠀⠀⠀⠀⠀⣿⣿⣿⣿⣿⣿⣿⣿⣿⣿⣿⣿⣿⣿⣿⣿⣿⣝⣿⣟⣿⣿⣿⣿⣿⣿⣿⣿⣿⣿⣿⣿⣿⣿⣿⣿⣿⣿⡿⢻⡿⣿⣿⣿⣿⣿⣿⣿⣿⣿⣿⣿⣿⣿⣿⣿⣿⣿⠀⠀⠀⠀⠀⠀⠀⠀⠀⠀⠀⠀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⠀⠀⠀⠀⠀⠀⠀⠀⠀⠀⠀⣿⣿⣿⣿⣿⣿⣿⣿⣿⣿⣿⣿⣿⣿⣿⣿⣿⣿⣿⣿⣿⣿⣿⣿⣿⣿⣿⣿⣿⣿⣿⣿⣿⣿⣼⣿⣿⣿⣾⣿⣿⣿⣿⣿⣿⣿⣿⣿⣿⣿⣿⣿⣿⣿⣿⣿⣿⣿⠀⠀⠀⠀⠀⠀⠀⠀⠀⠀⠀⠀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⠀⠀⠀⠀⠀⠀⠀⠀⠀⠀⠀⣿⣿⣿⣿⣿⣿⣿⣿⣿⣿⣿⣿⣿⣿⣿⣿⣿⣿⣿⣿⣿⣿⣿⣿⣿⣿⣿⣿⣿⣿⣿⣿⣿⣿⣿⣿⣿⢿⣏⢕⢕⢕⢕⢕⢕⢕⢕⢕⢕⠀⠀⠀⠀⠀⠀⠀⠀⠀⠀⠀⠀⠀⠀⠀⠀⠀⠀⠀⠀⠀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⠀⠀⠀⠀⠀⠀⠀⠀⠀⠀⠀⣿⣿⣿⣿⣿⣿⣿⣿⣿⣿⣿⣿⣿⣿⣿⣿⣿⣿⣿⣿⣿⣿⣿⣿⣿⣿⣿⣿⣿⣿⣿⣿⣿⣿⣿⣿⣿⣾⣿⣧⡕⢕⢕⢕⢕⢕⢕⢕⢕⢄⠀⠀⠀⠀⠀⠀⠀⠀⠀⠀⠀⠀⠀⠀⠀⠀⠀⠀⠀⠀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⠀⠀⠀⠀⠀⠀⠀⠀⠀⠀⠀⣿⣿⣿⣿⣿⣿⣿⣿⣿⣿⣿⣿⣿⣿⣿⣿⣿⣿⣿⣿⣿⣿⣿⣿⣿⣿⣿⣿⣿⣿⣿⣿⣿⣿⣿⣿⣿⣿⣝⣷⢕⢕⢕⢕⢕⢕⢕⢕⢕⢕⢄⠀⠀⠀⠀⠀⠀⠀⠀⠀⠀⠀⠀⠀⠀⠀⠀⠀⠀⠀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⠀⠀⠀⠀⠀⠀⠀⠀⠀⠀⠀⣿⣿⣿⣿⣿⣿⣿⣿⣿⣿⣿⣿⣿⣿⣿⣿⣿⣿⣿⣿⣿⣿⣿⣿⣿⣿⣿⣿⣿⣿⣿⣿⣿⣿⣿⣿⣿⣿⣯⣽⢕⢕⢕⢕⢕⢕⢕⢕⢕⢕⢕⢔⠀⠀⠀⠀⠀⠀⠀⠀⠀⠀⠀⠀⠀⠀⠀⠀⠀⠀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⠀⠀⠀⠀⠀⠀⠀⠀⠀⠀⠀⣿⣿⣿⣿⣿⣿⣿⣿⣿⣿⣿⣿⣿⣿⣿⣿⣿⣿⣿⣿⣿⣿⣿⣿⣿⣿⣿⣿⣿⣿⣿⣿⣿⣿⣿⣿⣿⣿⣿⣿⡇⢕⢕⢕⢕⢕⢕⢕⢕⢕⢕⢕⠀⠀⠀⠀⠀⠀⠀⠀⠀⠀⠀⠀⠀⠀⠀⠀⠀⠀</a:t>
            </a:r>
            <a:br/>
            <a:r>
              <a:t>⠀⠀⠀⠀⠀⠀⠀⠀⠀⠀⠀⣿⣿⣿⣿⣿⣿⣿⣿⣿⣿⣿⣿⣿⣿⣿⣿⣿⣿⣿⣿⣿⣿⣿⣿⣿⣿⣿⣿⣿⣿⣿⣾⣿⡿⣽⣽⢽⣽⣿⣿⡇⢕⢕⢕⢕⢕⢕⢕⢕⢕⢕⢕⠄⠀⠀⠀⠀⠀⠀⠀⠀⠀⠀⠀⠀⠀⠀⠀⠀⠀</a:t>
            </a:r>
            <a:br/>
            <a:r>
              <a:t>⠀⠀⠀⠀⠀⠀⠀⠀⠀⠀⠀⣿⣿⣿⣿⣿⣿⣿⣿⣿⣿⣿⣿⣿⣿⣿⣿⣿⣿⣿⣿⣿⣿⣿⣿⣿⣿⣿⣿⣿⣿⣿⣽⣿⣿⣇⣿⢿⡹⣿⣿⡇⢕⢕⢕⢕⢕⢕⢕⢕⢕⢕⢕⢔⠀⠀⠀⠀⠀⠀⠀⠀⠀⠀⠀⠀⠀⠀⠀⠀⠀</a:t>
            </a:r>
            <a:br/>
            <a:r>
              <a:t>⠀⠀⠀⠀⠀⠀⠀⠀⠀⠀⠀⣿⣿⣿⣿⣿⣿⣿⣿⣿⣿⣿⣿⣿⣿⣿⣿⣿⣿⣿⣿⣿⣿⣿⣿⣿⣿⣿⣿⣿⣿⣿⣿⣿⣿⣿⣱⣷⣿⣿⣿⡇⢕⢕⢕⢕⢕⢕⢕⢕⢕⢕⢕⢕⠕⠀⠀⠀⠀⠀⠀⠀⠀⠀⠀⠀⠀⠀⠀⠀⠀</a:t>
            </a:r>
            <a:br/>
            <a:r>
              <a:t>⠀⠀⠀⠀⠀⠀⠀⠀⠀⠀⠀⣿⡟⣿⣿⣿⣿⣿⣿⣿⣿⣿⡫⣿⣿⣿⣿⣿⣿⣿⡿⢟⣿⣿⣿⢝⢿⣿⣿⣿⣿⣿⡟⣿⢿⢟⢿⣿⡿⣿⣿⡇⢕⢕⢕⣱⣿⣷⣕⢕⢕⢕⢕⢕⢔⢄⠀⠀⠀⠀⠀⠀⠀⠀⠀⠀⠀⠀⠀⠀⠀</a:t>
            </a:r>
            <a:br/>
            <a:r>
              <a:t>⠀⠀⠀⠀⠀⠀⠀⠀⠀⠀⠀⣿⡏⢿⣿⣿⣿⣿⢿⣿⣿⣿⢕⢹⣿⣿⣿⢿⣿⡿⢟⢕⢾⣿⣿⢕⢸⣿⣿⢗⣿⣿⡏⡏⢕⢕⢜⡿⡇⣽⣿⢇⢕⢕⢕⣿⣿⣽⣇⢕⢕⢕⢕⢕⢕⢄⢔⢔⢔⠀⠀⠀⠀⠀⠀⠀⠀⠀⠀⠀⠀</a:t>
            </a:r>
            <a:br/>
            <a:r>
              <a:t>⠀⠀⠀⠀⠀⠀⠀⠀⠀⠀⠀⣿⡇⢺⣿⣿⣿⡏⢹⣿⣿⣿⢕⢜⣿⣿⣿⢏⣿⢕⢕⢕⣿⣿⣿⢕⢸⣿⣿⢇⣿⣿⡇⢕⢕⢕⢕⢽⢇⢝⡟⢇⢕⢕⢕⢿⡿⢟⢕⢕⢕⢕⢕⢕⢕⢕⢕⢕⢕⠀⠀⠀⠀⠀⠀⠀⠀⠀⠀⠀⠀</a:t>
            </a:r>
            <a:br/>
            <a:r>
              <a:t>⠀⠀⠀⠀⠀⠀⠀⠀⠀⠀⠀⢝⢕⢜⢝⢝⢝⢕⢜⢝⢝⢝⢕⢕⢜⢕⢕⢕⢜⢕⢕⢕⣿⢕⢕⢕⢕⢕⢕⢕⢕⢕⢕⢕⢕⢕⢕⢕⢕⢕⢕⣕⣕⣕⣕⡕⢕⢕⢕⣕⣗⣷⣷⣕⣕⣕⣕⣕⣕⠀⠀⠀⠀⠀⠀⠀⠀⠀⠀⠀⠀</a:t>
            </a:r>
            <a:br/>
            <a:r>
              <a:t>⠀⠀⠀⠀⠀⠀⠀⠀⠀⠀⠀⣵⣵⣵⣵⣵⣵⣵⣵⣵⣵⣵⣵⣷⣷⣷⣷⣷⡇⢕⢕⢕⣾⣷⣷⣾⣿⣿⣿⣿⣿⣿⣿⢇⢕⢕⢕⢱⣸⣿⣿⣿⣿⣿⣿⣇⢕⢕⢜⣿⣿⣿⣿⣿⣿⣿⣿⣿⣿⠀⠀⠀⠀⠀⠀⠀⠀⠀⠀⠀⠀</a:t>
            </a:r>
            <a:br/>
            <a:r>
              <a:t>⠀⠀⠀⠀⠀⠀⠀⠀⠀⠀⠀⣿⣿⣿⣿⣿⣿⣿⣿⣿⣿⣿⣿⣿⣿⣿⣿⣿⣧⢕⢕⢕⣿⣿⣿⣿⣿⣿⣿⣿⣿⣿⣿⣷⣵⣵⣕⣾⣿⣿⣿⣿⣿⣿⣿⣿⣇⢕⢕⣿⣿⡿⣿⣿⣿⣿⣿⣿⣿⠀⠀⠀⠀⠀⠀⠀⠀⠀⠀⠀⠀</a:t>
            </a:r>
            <a:br/>
            <a:r>
              <a:t>⠀⠀⠀⠀⠀⠀⠀⠀⠀⠀⠀⣿⣿⣿⣿⣿⣿⣿⣿⣿⣿⣿⣿⣿⣿⣿⣿⣿⣿⣇⢕⢕⣿⣿⣿⣿⣿⣿⣿⣿⣿⣿⣿⣿⣿⣿⣿⣿⣿⣿⣿⣿⣿⣿⣿⣿⣿⡕⢕⣿⣿⡇⢿⣻⣿⣿⣿⣿⣿⠀⠀⠀⠀⠀⠀⠀⠀⠀⠀⠀⠀</a:t>
            </a:r>
            <a:br/>
            <a:r>
              <a:t>⠀⠀⠀⠀⠀⠀⠀⠀⠀⠀⠀⣿⣿⣿⣿⣿⣿⣿⣿⣿⣿⣿⣿⣿⣿⣿⣿⣿⣿⡇⢕⢕⣿⣿⣿⣿⣿⣿⣿⣿⣿⣿⣿⣿⣿⣿⣿⣿⣿⣿⣿⣿⣿⣿⣿⣿⣿⣿⣻⣿⣿⣿⣿⣿⣿⣿⣿⣿⣿⠀⠀⠀⠀⠀⠀⠀⠀⠀⠀⠀⠀</a:t>
            </a:r>
            <a:br/>
            <a:r>
              <a:t>⠀⠀⠀⠀⠀⠀⠀⠀⠀⠀⠀⣿⣿⣿⣿⣿⣿⣿⣿⣿⣿⣿⣿⣿⣿⣿⣿⣿⣿⢿⣷⣿⣿⣿⣿⣿⣿⣿⣿⣿⣿⣿⣿⣿⣿⣿⣿⣿⣿⣿⣿⣿⣿⣿⣿⣿⣿⣿⣷⣿⣿⣿⣿⣿⣿⣿⣿⣿⣿⠀⠀⠀⠀⠀⠀⠀⠀⠀⠀⠀⠀</a:t>
            </a:r>
            <a:br/>
            <a:r>
              <a:t>⠀⠀⠀⠀⠀⠀⠀⠀⠀⠀⠀⣿⣿⣿⣿⣿⣿⣿⣿⣿⣿⣿⣿⣿⣿⣿⣿⣿⣿⣾⣟⣿⣿⣿⣿⣿⣿⣿⣿⣿⣿⣿⣿⣿⣿⣿⣿⣿⣿⢿⢿⡿⣿⣿⣿⣿⣿⣿⣿⣿⣿⣿⣿⣿⣿⣿⣿⣿⣿⠀⠀⠀⠀⠀⠀⠀⠀⠀⠀⠀⠀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⠀⠀⠀⠀⠀⠀⠀⠀⠀⠀⠀⣿⣿⣿⣿⣿⣿⣿⣿⣿⣿⣿⣿⣿⣿⣿⣿⣿⣿⣿⣿⣿⣿⣿⣿⣿⣿⣿⣿⣿⣿⣿⣿⣿⣿⣕⣿⣿⣿⣷⣿⣿⣿⣿⣿⣿⣿⣿⣿⣿⣿⣿⣿⣿⣿⣿⣿⣿⣿⠀⠀⠀⠀⠀⠀⠀⠀⠀⠀⠀⠀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⠀⠀⠀⠀⠀⠀⠀⠀⠀⠀⠀⣿⣿⣿⣿⣿⣿⣿⣿⣿⣿⣿⣿⣿⣿⣿⣿⣿⣿⣿⣿⣿⣿⣿⣿⣿⣿⣿⣿⣿⣿⣿⣿⣿⣿⣿⣿⣿⣿⣇⢕⢕⢕⢕⢕⢕⢕⢕⢕⢅⠀⠀⠀⠀⠀⠀⠀⠀⠀⠀⠀⠀⠀⠀⠀⠀⠀⠀⠀⠀⠀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⠀⠀⠀⠀⠀⠀⠀⠀⠀⠀⠀⣿⣿⣿⣿⣿⣿⣿⣿⣿⣿⣿⣿⣿⣿⣿⣿⣿⣿⣿⣿⣿⣿⣿⣿⣿⣿⣿⣿⣿⣿⣿⣿⣿⣿⣿⣿⣿⣾⣿⣧⢕⢕⢕⢕⢕⢕⢕⢕⢕⠀⠀⠀⠀⠀⠀⠀⠀⠀⠀⠀⠀⠀⠀⠀⠀⠀⠀⠀⠀⠀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⠀⠀⠀⠀⠀⠀⠀⠀⠀⠀⠀⣿⣿⣿⣿⣿⣿⣿⣿⣿⣿⣿⣿⣿⣿⣿⣿⣿⣿⣿⣿⣿⣿⣿⣿⣿⣿⣿⣿⣿⣿⣿⣿⣿⣿⣿⣿⣿⣿⣟⣧⢕⢕⢕⢕⢕⢕⢕⢕⢕⢔⢀⠀⠀⠀⠀⠀⠀⠀⠀⠀⠀⠀⠀⠀⠀⠀⠀⠀⠀⠀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⠀⠀⠀⠀⠀⠀⠀⠀⠀⠀⠀⣿⣿⣿⣿⣿⣿⣿⣿⣿⣿⣿⣿⣿⣿⣿⣿⣿⣿⣿⣿⣿⣿⣿⣿⣿⣿⣿⣿⣿⣿⣿⣿⣿⣿⣿⣿⣿⣿⣯⡟⢕⢕⢕⢕⢕⢕⢕⢕⢕⢕⢕⠀⠀⠀⠀⠀⠀⠀⠀⠀⠀⠀⠀⠀⠀⠀⠀⠀⠀⠀</a:t>
            </a:r>
            <a:br/>
            <a:r>
              <a:t>⠀⠀⠀⠀⠀⠀⠀⠀⠀⠀⠀⢿⣿⣿⣿⣿⣿⣿⣿⣿⣿⣿⣿⣿⣿⣿⣿⣿⣿⣿⣿⣿⣿⣿⣿⣿⣿⣿⣿⣿⣿⣿⣿⣿⣿⣿⣿⣿⣿⣿⣿⡕⢕⢕⢕⢕⢕⢕⢕⢕⢕⢕⢕⠀⠀⠀⠀⠀⠀⠀⠀⠀⠀⠀⠀⠀⠀⠀⠀⠀⠀</a:t>
            </a:r>
            <a:br/>
            <a:r>
              <a:t>⠀⠀⠀⠀⠀⠀⠀⠀⠀⠀⠀⣿⣽⣽⣿⣿⣿⣿⣿⣿⣿⣿⣿⣿⣿⣿⣿⣿⣿⣿⣿⣿⣿⣿⣿⣿⣿⣿⣿⣿⣿⣳⣿⣿⡽⣽⣽⢽⣽⣿⣿⡇⢕⢕⢕⢕⢕⢕⢕⢕⢕⢕⢕⠀⠀⠀⠀⠀⠀⠀⠀⠀⠀⠀⠀⠀⠀⠀⠀⠀⠀</a:t>
            </a:r>
            <a:br/>
            <a:r>
              <a:t>⠀⠀⠀⠀⠀⠀⠀⠀⠀⠀⠀⣿⣿⣿⣿⣿⣿⣿⣿⣿⣿⣿⣿⣿⣿⣿⣿⣿⣿⣿⣿⣿⣿⣿⣿⣿⣿⣿⣿⣿⣿⣿⣼⣿⣿⣜⣽⣷⡝⣿⣿⡇⢕⢕⢕⢕⢕⢕⢕⢕⢕⢕⢕⢀⠀⠀⠀⠀⠀⠀⠀⠀⠀⠀⠀⠀⠀⠀⠀⠀⠀</a:t>
            </a:r>
            <a:br/>
            <a:r>
              <a:t>⠀⠀⠀⠀⠀⠀⠀⠀⠀⠀⠀⣿⣿⣿⣿⣿⣿⣿⣿⣿⣿⣿⣿⣿⣿⣿⣿⣿⣿⣿⣿⣿⣿⣿⣿⣿⣿⣿⣿⣿⣿⣿⣿⣿⣿⣿⢱⣷⣷⣿⣿⡇⢕⢕⢕⢕⢕⢕⢕⢕⢕⢕⢕⢕⠀⠀⠀⠀⠀⠀⠀⠀⠀⠀⠀⠀⠀⠀⠀⠀⠀</a:t>
            </a:r>
            <a:br/>
            <a:r>
              <a:t>⠀⠀⠀⠀⠀⠀⠀⠀⠀⠀⠀⣿⣟⢿⣿⣿⣿⣿⣿⣿⣿⣿⡣⣿⣿⣿⣿⣿⣿⣿⡿⡿⣿⣿⣿⢏⢿⣿⣿⣿⣿⣿⢿⣿⡿⢟⢹⣿⡿⣿⣿⢇⢕⢕⢕⣱⣾⢳⣕⢕⢕⢕⢕⢕⢄⢄⠀⠀⠀⠀⠀⠀⠀⠀⠀⠀⠀⠀⠀⠀⠀</a:t>
            </a:r>
            <a:br/>
            <a:r>
              <a:t>⠀⠀⠀⠀⠀⠀⠀⠀⠀⠀⠀⣿⡯⢻⣿⣿⣿⡷⣿⣿⣿⣿⢕⢹⣿⣿⣿⢻⣿⡿⢗⢕⢽⣿⣿⢕⢸⣿⣿⢿⣿⣿⡇⡟⢕⢕⢜⣿⡇⢿⣿⢕⢕⢕⢝⣹⣿⣳⣯⢕⢕⢕⢕⢕⢕⠄⢔⢔⢔⠀⠀⠀⠀⠀⠀⠀⠀⠀⠀⠀⠀</a:t>
            </a:r>
            <a:br/>
            <a:r>
              <a:t>⠀⠀⠀⠀⠀⠀⠀⠀⠀⠀⠀⡿⡇⢹⣿⣿⣿⡇⣿⣿⣿⣿⢕⢜⣿⣿⣿⢝⣿⢕⢕⢕⢸⣿⣿⢕⢸⣿⣿⢕⣿⣿⡇⢕⢕⢕⢕⢼⢟⢝⡯⢕⢕⢕⢜⢿⢿⢟⢕⢕⢕⢕⢕⢕⢕⢕⢕⢕⢕⠀⠀⠀⠀⠀⠀⠀⠀⠀⠀⠀⠀</a:t>
            </a:r>
            <a:br/>
            <a:r>
              <a:t>⠀⠀⠀⠀⠀⠀⠀⠀⠀⠀⠀⢝⢕⢜⢝⢝⢝⢕⢜⢝⢝⢝⢕⢕⢝⢝⢕⢕⢝⢕⢕⢕⢸⡇⢕⢕⢕⢕⢕⢕⢕⢕⢕⢕⢕⢕⢕⢕⢕⢕⢕⢕⢕⣕⣕⡅⠁⢕⢕⣕⣳⣵⣵⣕⣕⣕⣕⣕⣕⠀⠀⠀⠀⠀⠀⠀⠀⠀⠀⠀⠀</a:t>
            </a:r>
            <a:br/>
            <a:r>
              <a:t>⠀⠀⠀⠀⠀⠀⠀⠀⠀⠀⠀⣵⣵⣵⣵⣵⣵⣵⣵⣵⣵⣵⣵⣵⣷⣷⣷⣷⡇⢕⢕⢕⣷⣷⣷⣷⣷⣾⣿⣿⣿⣿⣿⢇⢕⢕⢕⢕⣼⣿⣿⣿⣿⣿⣿⡇⢕⢕⢸⣿⣿⣿⣿⣿⣿⣿⣿⣿⣿⠀⠀⠀⠀⠀⠀⠀⠀⠀⠀⠀⠀</a:t>
            </a:r>
            <a:br/>
            <a:r>
              <a:t>⠀⠀⠀⠀⠀⠀⠀⠀⠀⠀⠀⣿⣿⣿⣿⣿⣿⣿⣿⣿⣿⣿⣿⣿⣿⣿⣿⣿⣧⢕⢕⢕⢻⣿⣿⣿⣿⣿⣿⣿⣿⣿⣿⣧⣵⣕⣕⣸⣿⣿⣿⣿⣿⣿⣿⣿⡕⢱⢕⣿⣿⣿⣿⣿⣿⣿⣿⣿⣿⠀⠀⠀⠀⠀⠀⠀⠀⠀⠀⠀⠀</a:t>
            </a:r>
            <a:br/>
            <a:r>
              <a:t>⠀⠀⠀⠀⠀⠀⠀⠀⠀⠀⠀⣿⣿⣿⣿⣿⣿⣿⣿⣿⣿⣿⣿⣿⣿⣿⣿⣿⣿⡇⢕⢕⢸⣿⣿⣿⣿⣿⣿⣿⣿⣿⣿⣿⣿⣿⣿⣿⣿⣿⣿⣿⣿⣿⣿⣿⣿⡜⣕⣿⣿⡇⢿⣿⣿⣿⣿⣿⣿⠀⠀⠀⠀⠀⠀⠀⠀⠀⠀⠀⠀</a:t>
            </a:r>
            <a:br/>
            <a:r>
              <a:t>⠀⠀⠀⠀⠀⠀⠀⠀⠀⠀⠀⣿⣿⣿⣿⣿⣿⣿⣿⣿⣿⣿⣿⣿⣿⣿⣿⣿⣿⡇⢜⡕⣼⣿⣿⣿⣿⣿⣿⣿⣿⣿⣿⣿⣿⣿⣿⣿⣿⣿⣿⣿⣿⣿⣿⣿⣿⣿⡏⣿⣿⣿⣿⣿⣿⣿⣿⣿⣿⠀⠀⠀⠀⠀⠀⠀⠀⠀⠀⠀⠀</a:t>
            </a:r>
            <a:br/>
            <a:r>
              <a:t>⠀⠀⠀⠀⠀⠀⠀⠀⠀⠀⠀⣿⣿⣿⣿⣿⣿⣿⣿⣿⣿⣿⣿⣿⣿⣿⣿⣿⣿⡗⣾⣿⣿⣿⣿⣿⣿⣿⣿⣿⣿⣿⣿⣿⣿⣿⣿⣿⣿⣿⣿⣿⣿⣿⣿⣿⣿⣿⣷⣿⣿⣿⣿⣿⣿⣿⣿⣿⣿⠀⠀⠀⠀⠀⠀⠀⠀⠀⠀⠀⠀</a:t>
            </a:r>
            <a:br/>
            <a:r>
              <a:t>⠀⠀⠀⠀⠀⠀⠀⠀⠀⠀⠀⣿⣿⣿⣿⣿⣿⣿⣿⣿⣿⣿⣿⣿⣿⣿⣿⣿⣿⣿⣟⣿⣿⣿⣿⣿⣿⣿⣿⣿⣿⣿⣿⣿⣿⣿⣿⣿⣿⢿⢿⡿⣿⣿⣿⣿⣿⣿⣿⣿⣿⣿⣿⣿⣿⣿⣿⣿⣿⠀⠀⠀⠀⠀⠀⠀⠀⠀⠀⠀⠀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⠀⠀⠀⠀⠀⠀⠀⠀⠀⠀⠀⣿⣿⣿⣿⣿⣿⣿⣿⣿⣿⣿⣿⣿⣿⣿⣿⣿⣿⣿⣿⣿⣿⣿⣿⣿⣿⣿⣿⣿⣿⣿⣿⣿⣿⣝⣻⣿⣿⣷⣷⣿⣿⣿⣿⣿⣿⣿⣿⣿⣿⣿⣿⣿⣿⣿⣿⣿⣿⠀⠀⠀⠀⠀⠀⠀⠀⠀⠀⠀⠀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⠀⠀⠀⠀⠀⠀⠀⠀⠀⠀⠀⣿⣿⣿⣿⣿⣿⣿⣿⣿⣿⣿⣿⣿⣿⣿⣿⣿⣿⣿⣿⣿⣿⣿⣿⣿⣿⣿⣿⣿⣿⣿⣿⣿⣿⣿⣿⡿⣿⡇⢕⢕⢕⢕⢕⢕⢕⢕⢕⠀⠀⠀⠀⠀⠀⠀⠀⠀⠀⠀⠀⠀⠀⠀⠀⠀⠀⠀⠀⠀⠀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⠀⠀⠀⠀⠀⠀⠀⠀⠀⠀⠀⣿⣿⣿⣿⣿⣿⣿⣿⣿⣿⣿⣿⣿⣿⣿⣿⣿⣿⣿⣿⣿⣿⣿⣿⣿⣿⣿⣿⣿⣿⣿⣿⣿⣿⣿⣿⣷⣿⣿⡕⢕⢕⢕⢕⢕⢕⢕⢕⢀⠀⠀⠀⠀⠀⠀⠀⠀⠀⠀⠀⠀⠀⠀⠀⠀⠀⠀⠀⠀⠀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⠀⠀⠀⠀⠀⠀⠀⠀⠀⠀⠀⣿⣿⣿⣿⣿⣿⣿⣿⣿⣿⣿⣿⣿⣿⣿⣿⣿⣿⣿⣿⣿⣿⣿⣿⣿⣿⣿⣿⣿⣿⣿⣿⣿⣿⣿⣿⣿⣯⣟⣇⢕⢕⢕⢕⢕⢕⢕⢕⢕⠀⠀⠀⠀⠀⠀⠀⠀⠀⠀⠀⠀⠀⠀⠀⠀⠀⠀⠀⠀⠀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⠀⠀⠀⠀⠀⠀⠀⠀⠀⠀⠀⣿⣿⣿⣿⣿⣿⣿⣿⣿⣿⣿⣿⣿⣿⣿⣿⣿⣿⣿⣿⣿⣿⣿⣿⣿⣿⣿⣿⣿⣿⣿⣿⣿⣿⣿⣿⣿⣿⣽⡯⢕⢕⢕⢕⢕⢕⢕⢕⢕⢕⠀⠀⠀⠀⠀⠀⠀⠀⠀⠀⠀⠀⠀⠀⠀⠀⠀⠀⠀⠀</a:t>
            </a:r>
            <a:br/>
            <a:r>
              <a:t>⠀⠀⠀⠀⠀⠀⠀⠀⠀⠀⠀⢿⣿⣿⣿⣿⣿⣿⣿⣿⣿⣿⣿⣿⣿⣿⣿⣿⣿⣿⣿⣿⣿⣿⣿⣿⣿⣿⣿⣿⣿⣿⣿⣿⣿⣿⣿⣿⣿⣿⣷⢕⢕⢕⢕⢕⢕⢕⢕⢕⠁⠁⠀⠀⠀⠀⠀⠀⠀⠀⠀⠀⠀⠀⠀⠀⠀⠀⠀⠀⠀</a:t>
            </a:r>
            <a:br/>
            <a:r>
              <a:t>⠀⠀⠀⠀⠀⠀⠀⠀⠀⠀⠀⣷⣾⣼⣿⣿⣿⣿⣿⣿⣿⣿⣿⣿⣿⣿⣿⣿⣿⣿⣿⣿⣿⣿⣿⣿⣿⣿⣿⣿⣷⣷⣿⣽⢽⣯⡽⣽⣹⣿⣿⢕⢕⢕⢕⢕⢕⢕⢕⢕⢄⠀⢀⠀⠀⠀⠀⠀⠀⠀⠀⠀⠀⠀⠀⠀⠀⠀⠀⠀⠀</a:t>
            </a:r>
            <a:br/>
            <a:r>
              <a:t>⠀⠀⠀⠀⠀⠀⠀⠀⠀⠀⠀⣿⣿⣿⣿⣿⣿⣿⣿⣿⣿⣿⣿⣿⣿⣿⣿⣿⣿⣿⣿⣿⣿⣿⣿⣿⣿⣿⣿⣿⣿⣿⣽⣿⣷⣝⣿⣯⣹⣿⣿⢕⢕⢕⢕⢕⢕⢕⢕⢕⠕⢁⠀⠀⠀⠀⠀⠀⠀⠀⠀⠀⠀⠀⠀⠀⠀⠀⠀⠀⠀</a:t>
            </a:r>
            <a:br/>
            <a:r>
              <a:t>⠀⠀⠀⠀⠀⠀⠀⠀⠀⠀⠀⣿⣿⣿⣿⣿⣿⣿⣿⣿⣿⣿⣿⣿⣿⣿⣿⣿⣿⣿⣿⣿⣿⣿⣿⣿⣿⣿⣿⣿⣿⣿⣿⣿⣿⡿⢱⣵⣿⣿⣿⢇⢕⢕⢕⢕⢕⢕⢕⢕⢔⢕⢀⠀⠀⠀⠀⠀⠀⠀⠀⠀⠀⠀⠀⠀⠀⠀⠀⠀⠀</a:t>
            </a:r>
            <a:br/>
            <a:r>
              <a:t>⠀⠀⠀⠀⠀⠀⠀⠀⠀⠀⠀⣿⣿⣿⣿⣿⣿⢿⣿⣿⣿⡿⢫⣿⣿⣿⣿⣿⣿⣿⡿⣿⣿⣿⡿⢹⣿⣿⣿⢿⣿⣿⢻⣿⣿⢟⢿⣿⢿⣿⣿⢕⢕⢕⢕⢱⢗⣧⢕⢕⢕⢕⢁⢄⢄⠀⠀⠀⠀⠀⠀⠀⠀⠀⠀⠀⠀⠀⠀⠀⠀</a:t>
            </a:r>
            <a:br/>
            <a:r>
              <a:t>⠀⠀⠀⠀⠀⠀⠀⠀⠀⠀⠀⣿⢽⣿⣿⣿⣿⢸⣿⣿⣿⡇⢕⢹⣿⣿⣿⢺⣿⢿⢇⢜⢿⣿⡇⢕⣿⣿⣿⢹⣿⣿⢸⣿⢕⢕⢜⡟⢕⡿⣿⢕⢕⢕⢟⣻⣷⣾⣿⢕⢕⢕⢕⠕⠅⠀⠄⢐⢔⠀⠀⠀⠀⠀⠀⠀⠀⠀⠀⠀⠀</a:t>
            </a:r>
            <a:br/>
            <a:r>
              <a:t>⠀⠀⠀⠀⠀⠀⠀⠀⠀⠀⠀⣿⢝⣿⣿⣿⣿⢜⣿⣿⣿⡇⢕⢸⣿⣿⣿⢸⣿⢕⢕⢕⢜⣿⡇⢕⢹⣿⡿⢸⣿⣿⢕⢇⢕⢑⢕⢼⢇⢗⡟⢕⢕⢕⢜⢝⢿⢿⢟⢕⢕⢕⢕⢕⢕⢕⢕⢕⢕⠀⠀⠀⠀⠀⠀⠀⠀⠀⠀⠀⠀</a:t>
            </a:r>
            <a:br/>
            <a:r>
              <a:t>⠀⠀⠀⠀⠀⠀⠀⠀⠀⠀⠀⢝⢕⢜⢝⢝⢝⢕⢝⢝⢝⢕⢕⢜⢝⢝⢕⢜⢟⢇⢕⢕⢕⢻⡕⢕⢕⢕⢕⢕⢕⢕⢕⢕⢕⢕⢕⢕⢕⢕⢕⢕⢕⢕⣕⢕⠀⢕⣕⣕⣧⣕⣕⣕⣕⣕⣕⣕⣕⠀⠀⠀⠀⠀⠀⠀⠀⠀⠀⠀⠀</a:t>
            </a:r>
            <a:br/>
            <a:r>
              <a:t>⠀⠀⠀⠀⠀⠀⠀⠀⠀⠀⠀⣵⣵⣵⣵⣵⣵⣵⣵⣵⣵⣵⣵⣵⣷⣷⣷⣷⡇⢕⢕⢕⢷⣷⣷⣷⣷⣷⣾⣿⣿⣿⣿⢇⢕⢕⢕⢕⢸⣿⣿⣿⣿⣿⣿⡕⢄⢕⣻⣿⣿⣿⣿⣿⣿⣿⣿⣿⣿⠀⠀⠀⠀⠀⠀⠀⠀⠀⠀⠀⠀</a:t>
            </a:r>
            <a:br/>
            <a:r>
              <a:t>⠀⠀⠀⠀⠀⠀⠀⠀⠀⠀⠀⣿⣿⣿⣿⣿⣿⣿⣿⣿⣿⣿⣿⣿⣿⣿⣿⣿⣧⢕⢕⢕⢸⣿⣿⣿⣿⣿⣿⣿⣿⣿⣿⣧⣕⣕⡕⢕⣿⣿⣿⣿⣿⣿⣿⣧⢕⢕⢿⣿⣿⣿⣿⣿⣿⣿⣿⣿⣿⠀⠀⠀⠀⠀⠀⠀⠀⠀⠀⠀⠀</a:t>
            </a:r>
            <a:br/>
            <a:r>
              <a:t>⠀⠀⠀⠀⠀⠀⠀⠀⠀⠀⠀⣿⣿⣿⣿⣿⣿⣿⣿⣿⣿⣿⣿⣿⣿⣿⣿⣿⣿⡇⢸⡇⢜⣿⣿⣿⣿⣿⣿⣿⣿⣿⣿⣿⣿⣿⣿⣿⣿⣿⣿⣿⣿⣿⣿⣿⣇⢕⣵⣿⣟⢹⢟⣿⣿⣿⣿⣿⣿⠀⠀⠀⠀⠀⠀⠀⠀⠀⠀⠀⠀</a:t>
            </a:r>
            <a:br/>
            <a:r>
              <a:t>⠀⠀⠀⠀⠀⠀⠀⠀⠀⠀⠀⣿⣿⣿⣿⣿⣿⣿⣿⣿⣿⣿⣿⣿⣿⣿⣿⣿⣿⡇⢸⣵⣼⣿⣿⣿⣿⣿⣿⣿⣿⣿⣿⣿⣿⣿⣿⣿⣿⣿⣿⣿⣿⣿⣿⣿⣿⣷⣷⣸⣿⣿⣿⣿⣿⣿⣿⣿⣿⠀⠀⠀⠀⠀⠀⠀⠀⠀⠀⠀⠀</a:t>
            </a:r>
            <a:br/>
            <a:r>
              <a:t>⠀⠀⠀⠀⠀⠀⠀⠀⠀⠀⠀⣿⣿⣿⣿⣿⣿⣿⣿⣿⣿⣿⣿⣿⣿⣿⣿⣿⣿⣧⣼⡝⣿⣿⣿⣿⣿⣿⣿⣿⣿⣿⣿⣿⣿⣿⣿⣿⣿⣿⣿⣿⣿⣿⣿⣿⣿⣿⣾⣿⣿⣿⣿⣿⣿⣿⣿⣿⣿⠀⠀⠀⠀⠀⠀⠀⠀⠀⠀⠀⠀</a:t>
            </a:r>
            <a:br/>
            <a:r>
              <a:t>⠀⠀⠀⠀⠀⠀⠀⠀⠀⠀⠀⣿⣿⣿⣿⣿⣿⣿⣿⣿⣿⣿⣿⣿⣿⣿⣿⣿⣿⣿⣝⣷⣿⣿⣿⣿⣿⣿⣿⣿⣿⣿⣿⣿⣿⣿⣿⣿⣿⢿⢿⣿⣿⣿⣿⣿⣿⣿⣿⣿⣿⣿⣿⣿⣿⣿⣿⣿⣿⠀⠀⠀⠀⠀⠀⠀⠀⠀⠀⠀⠀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⠀⠀⠀⠀⠀⠀⠀⠀⠀⠀⠀⣿⣿⣿⣿⣿⣿⣿⣿⣿⣿⣿⣿⣿⣿⣿⣿⣿⣿⣿⣿⣿⣿⣿⣿⣿⣿⣿⣿⣿⣿⣿⣿⣿⣿⣝⣻⣿⣿⣷⣷⣿⣿⣿⣿⣿⣿⣿⣿⣿⣿⣿⣿⣿⣿⣿⣿⣿⣿⠀⠀⠀⠀⠀⠀⠀⠀⠀⠀⠀⠀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⠀⠀⠀⠀⠀⠀⠀⠀⠀⠀⠀⣿⣿⣿⣿⣿⣿⣿⣿⣿⣿⣿⣿⣿⣿⣿⣿⣿⣿⣿⣿⣿⣿⣿⣿⣿⣿⣿⣿⣿⣿⣿⣿⣿⣿⣿⣿⡿⣿⢇⢕⢕⢕⢕⢕⢕⢕⢕⢕⠀⠀⠀⠀⠀⠀⠀⠀⠀⠀⠀⠀⠀⠀⠀⠀⠀⠀⠀⠀⠀⠀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⠀⠀⠀⠀⠀⠀⠀⠀⠀⠀⠀⣿⣿⣿⣿⣿⣿⣿⣿⣿⣿⣿⣿⣿⣿⣿⣿⣿⣿⣿⣿⣿⣿⣿⣿⣿⣿⣿⣿⣿⣿⣿⣿⣿⣿⣿⣿⣷⣿⣷⡕⢕⢕⢕⢕⢕⢕⢕⢕⠀⠀⠀⠀⠀⠀⠀⠀⠀⠀⠀⠀⠀⠀⠀⠀⠀⠀⠀⠀⠀⠀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⠀⠀⠀⠀⠀⠀⠀⠀⠀⠀⠀⣿⣿⣿⣿⣿⣿⣿⣿⣿⣿⣿⣿⣿⣿⣿⣿⣿⣿⣿⣿⣿⣿⣿⣿⣿⣿⣿⣿⣿⣿⣿⣿⣿⣿⣿⣿⣿⣾⣟⡕⢕⢕⢕⢕⢕⢕⢕⢕⢄⠀⠀⠀⠀⠀⠀⠀⠀⠀⠀⠀⠀⠀⠀⠀⠀⠀⠀⠀⠀⠀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⠀⠀⠀⠀⠀⠀⠀⠀⠀⠀⠀⣿⣿⣿⣿⣿⣿⣿⣿⣿⣿⣿⣿⣿⣿⣿⣿⣿⣿⣿⣿⣿⣿⣿⣿⣿⣿⣿⣿⣿⣿⣿⣿⣿⣿⣿⣿⣿⣿⣽⢇⢕⢕⢕⢕⢕⢕⢕⢕⢕⢄⠀⠀⠀⠀⠀⠀⠀⠀⠀⠀⠀⠀⠀⠀⠀⠀⠀⠀⠀⠀</a:t>
            </a:r>
            <a:br/>
            <a:r>
              <a:t>⠀⠀⠀⠀⠀⠀⠀⠀⠀⠀⠀⣿⣿⣿⣿⣻⣿⣿⣿⣿⣿⣿⣿⣿⣿⣿⣿⣿⣿⣿⣿⣿⣿⣿⣿⣿⣿⣿⣿⣿⣿⣿⣿⣿⣿⣿⣿⣿⣿⣿⣷⢕⢕⢕⢕⢕⢕⢕⢕⢕⠁⠀⠀⠀⠀⠀⠀⠀⠀⠀⠀⠀⠀⠀⠀⠀⠀⠀⠀⠀⠀</a:t>
            </a:r>
            <a:br/>
            <a:r>
              <a:t>⠀⠀⠀⠀⠀⠀⠀⠀⠀⠀⠀⣧⣿⣿⣿⣿⣟⣿⣿⣿⣿⣿⣿⣿⣿⣿⣿⣿⣿⣿⣿⣿⣿⣿⣿⣿⣿⣿⣿⣿⣷⣷⣿⡽⢽⣽⡝⣯⣿⣿⣿⢕⢕⢕⢕⢕⢕⢕⢕⢕⢄⢀⠀⠀⠀⠀⠀⠀⠀⠀⠀⠀⠀⠀⠀⠀⠀⠀⠀⠀⠀</a:t>
            </a:r>
            <a:br/>
            <a:r>
              <a:t>⠀⠀⠀⠀⠀⠀⠀⠀⠀⠀⠀⣿⣿⣿⣿⣿⣿⣿⣿⣿⣿⣿⣿⣿⣿⣿⣿⣿⣿⣿⣿⣿⣿⣿⣿⣿⣿⣿⣿⣿⣿⣷⣽⣿⣯⣹⣿⣎⢹⣿⣿⢕⢕⢕⢕⢕⢕⢕⢕⢕⢄⢀⠀⠀⠀⠀⠀⠀⠀⠀⠀⠀⠀⠀⠀⠀⠀⠀⠀⠀⠀</a:t>
            </a:r>
            <a:br/>
            <a:r>
              <a:t>⠀⠀⠀⠀⠀⠀⠀⠀⠀⠀⠀⣿⣿⣿⣿⣿⣿⣿⣿⣿⣿⣿⢻⣿⣿⣿⣿⣿⣿⣿⣿⣿⣿⣿⣿⣿⣿⣿⣿⣿⣿⣿⣿⣿⣿⡟⢱⣼⣿⣿⣿⢕⢕⢕⢕⢕⢕⢕⢕⢕⢔⢕⠀⠀⠀⠀⠀⠀⠀⠀⠀⠀⠀⠀⠀⠀⠀⠀⠀⠀⠀</a:t>
            </a:r>
            <a:br/>
            <a:r>
              <a:t>⠀⠀⠀⠀⠀⠀⠀⠀⠀⠀⠀⣿⣿⣿⣿⣿⣿⢿⣿⣿⣿⡿⢸⣿⣿⣿⣿⣿⣿⣿⡿⣿⣿⣿⡟⢝⣿⣿⡿⢿⣿⣿⢻⣿⣿⢟⢿⣿⢻⣿⣿⢕⢕⢕⢕⣵⢷⣵⣕⡕⢕⢕⢀⢄⢄⠀⠀⠀⠀⠀⠀⠀⠀⠀⠀⠀⠀⠀⠀⠀⠀</a:t>
            </a:r>
            <a:br/>
            <a:r>
              <a:t>⠀⠀⠀⠀⠀⠀⠀⠀⠀⠀⠀⣿⢸⣿⣿⣿⣿⢸⣿⣿⣿⡇⢕⣿⣿⣿⣿⢽⣿⢟⢇⢿⢿⣿⡇⢕⣿⣿⣿⢸⣿⣿⢸⣿⢕⢕⢜⣿⢜⣿⡇⢕⢕⢕⢗⣿⣧⣾⣿⡇⢕⢕⢕⠕⠁⠄⢄⢔⢔⠀⠀⠀⠀⠀⠀⠀⠀⠀⠀⠀⠀</a:t>
            </a:r>
            <a:br/>
            <a:r>
              <a:t>⠀⠀⠀⠀⠀⠀⠀⠀⠀⠀⠀⢿⢜⣿⣿⣿⣿⢜⣿⣿⣿⡇⢕⢹⣿⣿⣿⢸⣯⢕⢕⢕⢜⣿⡇⢕⢻⣿⡿⢸⣿⣿⢜⡗⢕⢅⢑⢽⢿⢇⡇⢕⢕⢕⢜⠜⢻⢿⢟⢕⢕⢕⢕⢕⢕⢕⢕⢕⢕⠀⠀⠀⠀⠀⠀⠀⠀⠀⠀⠀⠀</a:t>
            </a:r>
            <a:br/>
            <a:r>
              <a:t>⠀⠀⠀⠀⠀⠀⠀⠀⠀⠀⠀⢝⢕⢝⢝⢝⢝⢕⢝⢝⢝⢕⢕⢜⢝⢝⢕⢜⢟⢇⢕⢕⢕⢝⢇⢕⢕⢕⢕⢕⢕⢕⢕⢱⢕⢕⢕⢕⢕⢕⢕⢕⢕⢕⣕⢑⠀⢕⣕⣱⣧⣕⣕⣕⣕⣕⣕⣕⣕⠀⠀⠀⠀⠀⠀⠀⠀⠀⠀⠀⠀</a:t>
            </a:r>
            <a:br/>
            <a:r>
              <a:t>⠀⠀⠀⠀⠀⠀⠀⠀⠀⠀⠀⣵⣵⣵⣵⣵⣵⣵⣵⣵⣵⣵⣵⣵⣷⣷⣷⣷⡇⢕⢕⢕⢱⣷⣷⣷⣷⣷⣾⣿⣿⣿⣿⡇⢕⢕⢕⢕⣸⣿⣿⣿⣿⣿⣿⢕⢔⢕⣿⣿⣿⣿⣿⣿⣿⣿⣿⣿⣿⠀⠀⠀⠀⠀⠀⠀⠀⠀⠀⠀⠀</a:t>
            </a:r>
            <a:br/>
            <a:r>
              <a:t>⠀⠀⠀⠀⠀⠀⠀⠀⠀⠀⠀⣿⣿⣿⣿⣿⣿⣿⣿⣿⣿⣿⣿⣿⣿⣿⣿⣿⣧⢕⢱⢕⢸⣿⣿⣿⣿⣿⣿⣿⣿⣿⣿⣧⣕⣕⡕⢕⣿⣿⣿⣿⣿⣿⣿⣧⢕⢸⣿⣿⣿⣿⣿⣿⣿⣿⣿⣿⣿⠀⠀⠀⠀⠀⠀⠀⠀⠀⠀⠀⠀</a:t>
            </a:r>
            <a:br/>
            <a:r>
              <a:t>⠀⠀⠀⠀⠀⠀⠀⠀⠀⠀⠀⣿⣿⣿⣿⣿⣿⣿⣿⣿⣿⣿⣿⣿⣿⣿⣿⣿⣿⡇⢸⡇⢜⣿⣿⣿⣿⣿⣿⣿⣿⣿⣿⣿⣿⣿⣿⣿⣿⣿⣿⣿⣿⣿⣿⣿⣇⢕⢽⣿⣟⢹⢿⣿⣿⣿⣿⣿⣿⠀⠀⠀⠀⠀⠀⠀⠀⠀⠀⠀⠀</a:t>
            </a:r>
            <a:br/>
            <a:r>
              <a:t>⠀⠀⠀⠀⠀⠀⠀⠀⠀⠀⠀⣿⣿⣿⣿⣿⣿⣿⣿⣿⣿⣿⣿⣿⣿⣿⣿⣿⣿⡇⢸⣇⣵⣿⣿⣿⣿⣿⣿⣿⣿⣿⣿⣿⣿⣿⣿⣿⣿⣿⣿⣿⣿⣿⣿⣿⣿⣿⣧⣹⣿⣿⣿⣿⣿⣿⣿⣿⣿⠀⠀⠀⠀⠀⠀⠀⠀⠀⠀⠀⠀</a:t>
            </a:r>
            <a:br/>
            <a:r>
              <a:t>⠀⠀⠀⠀⠀⠀⠀⠀⠀⠀⠀⣿⣿⣿⣿⣿⣿⣿⣿⣿⣿⣿⣿⣿⣿⣿⣿⣿⣿⣧⣾⣏⢻⣿⣿⣿⣿⣿⣿⣿⣿⣿⣿⣿⣿⣿⣿⣿⣿⣿⣿⣿⣿⣿⣿⣿⣿⣿⣾⣿⣿⣿⣿⣿⣿⣿⣿⣿⣿⠀⠀⠀⠀⠀⠀⠀⠀⠀⠀⠀⠀</a:t>
            </a:r>
            <a:br/>
            <a:r>
              <a:t>⠀⠀⠀⠀⠀⠀⠀⠀⠀⠀⠀⣿⣿⣿⣿⣿⣿⣿⣿⣿⣿⣿⣿⣿⣿⣿⣿⣿⣿⣿⣝⣿⣿⣿⣿⣿⣿⣿⣿⣿⣿⣿⣿⣿⣿⣿⣿⣿⣿⡿⢿⣿⣿⣿⣿⣿⣿⣿⣿⣿⣿⣿⣿⣿⣿⣿⣿⣿⣿⠀⠀⠀⠀⠀⠀⠀⠀⠀⠀⠀⠀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⠀⠀⠀⠀⠀⠀⠀⠀⠀⠀⠀⣿⣿⣿⣿⣿⣿⣿⣿⣿⣿⣿⣿⣿⣿⣿⣿⣿⣿⣿⣿⣿⣿⣿⣿⣿⣿⣿⣿⣿⣿⣿⣿⣿⣿⣜⣻⣿⣿⣷⣷⣿⣿⣿⣿⣿⣿⣿⣿⣿⣿⣿⣿⣿⣿⣿⣿⣿⣿⠀⠀⠀⠀⠀⠀⠀⠀⠀⠀⠀⠀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⠀⠀⠀⠀⠀⠀⠀⠀⠀⠀⠀⣿⣿⣿⣿⣿⣿⣿⣿⣿⣿⣿⣿⣿⣿⢕⢸⣿⣿⣿⣿⣿⣿⣿⣿⣿⣿⣿⢟⠁⠁⠈⠙⠝⠟⠿⢿⢿⣿⣿⣿⣿⣿⣿⢿⢏⣿⣿⣿⣿⣿⣿⣿⣿⣿⣿⣿⣿⣿⠀⠀⠀⠀⠀⠀⠀⠀⠀⠀⠀⠀</a:t>
            </a:r>
            <a:br/>
            <a:r>
              <a:t>⠀⠀⠀⠀⠀⠀⠀⠀⠀⠀⠀⣿⣿⣿⣿⣿⣿⣿⣿⣿⣿⣿⣿⣿⡏⢕⣼⣿⣿⣿⣿⣿⣿⣿⣿⣿⢟⢕⢀⠑⠐⠀⠀⠄⠀⠀⠀⠀⢅⢕⢕⢕⢕⢕⢕⢕⢾⣿⣿⣿⣿⣿⣿⣿⣿⣿⣿⣿⣿⠀⠀⠀⠀⠀⠀⠀⠀⠀⠀⠀⠀</a:t>
            </a:r>
            <a:br/>
            <a:r>
              <a:t>⠀⠀⠀⠀⠀⠀⠀⠀⠀⠀⠀⣿⣿⣿⣿⣿⣿⣿⣿⣿⣿⣿⣿⣿⡇⢕⣿⣿⣿⣿⣿⣿⣿⣿⢟⢕⢕⢕⢕⢀⠀⠀⢕⢕⠀⠀⠀⢕⢕⠕⠑⠁⠁⢅⢔⢕⢾⣿⣿⣿⣿⣿⣿⣿⣿⣿⣿⣿⣿⠀⠀⠀⠀⠀⠀⠀⠀⠀⠀⠀⠀</a:t>
            </a:r>
            <a:br/>
            <a:r>
              <a:t>⠀⠀⠀⠀⠀⠀⠀⠀⠀⠀⠀⣿⣿⣿⣿⣿⣿⣿⣿⣿⣿⣿⣿⣿⡇⢕⣿⣿⣿⣿⣿⣿⢟⢝⢇⢕⢕⢕⢕⠁⢁⢄⠁⢕⠁⢔⢕⠕⠀⠀⠀⠀⠁⠕⢕⢕⣸⣿⣿⣿⣿⣿⣿⣿⣿⣿⣿⣿⣿⠀⠀⠀⠀⠀⠀⠀⠀⠀⠀⠀⠀</a:t>
            </a:r>
            <a:br/>
            <a:r>
              <a:t>⠀⠀⠀⠀⠀⠀⠀⠀⠀⠀⠀⣿⣿⣿⣿⣿⣿⣿⣿⣿⣿⣿⣿⣿⡇⢕⣿⣿⣿⣿⣿⢇⠑⠁⠁⢅⢅⢅⢀⠀⠀⠕⢕⢕⢕⢕⢕⢀⢄⢔⢔⣄⣰⣵⣷⣿⣿⣿⣿⣿⣿⣿⣿⣿⣿⣿⣿⣿⣿⠀⠀⠀⠀⠀⠀⠀⠀⠀⠀⠀⠀</a:t>
            </a:r>
            <a:br/>
            <a:r>
              <a:t>⠀⠀⠀⠀⠀⠀⠀⠀⠀⠀⠀⣿⣿⣿⣿⣿⣿⣿⣿⣿⣿⣿⣿⣿⡇⢸⣿⣿⣿⣿⣿⡕⢔⢄⢄⢕⢕⢕⢕⢄⢄⢄⢅⢕⢅⢄⣱⣷⣾⣿⣿⣿⣿⣿⣿⣿⣿⣿⣿⣿⣿⣿⣿⣿⣿⣿⣿⣿⣿⠀⠀⠀⠀⠀⠀⠀⠀⠀⠀⠀⠀</a:t>
            </a:r>
            <a:br/>
            <a:r>
              <a:t>⠀⠀⠀⠀⠀⠀⠀⠀⠀⠀⠀⣿⣿⣿⣿⣿⣿⣿⣿⣿⣿⣿⣿⣿⡇⢸⣿⣿⣿⣿⣿⡿⢇⢕⢕⢕⢕⢕⢕⢕⢕⣕⣕⣕⣵⣵⣾⣿⣿⣿⣿⣿⣿⣿⣿⣿⣿⣿⣿⣿⣿⣿⣿⣿⣿⣿⣿⣿⣿⠀⠀⠀⠀⠀⠀⠀⠀⠀⠀⠀⠀</a:t>
            </a:r>
            <a:br/>
            <a:r>
              <a:t>⠀⠀⠀⠀⠀⠀⠀⠀⠀⠀⠀⣿⣿⣿⣿⣿⣿⣿⣿⣿⣿⣿⣿⣿⣧⣼⣿⣿⣿⣿⣿⣿⣷⣷⣷⣷⣷⣿⣿⣿⣿⣿⣿⣿⣿⣿⣿⣿⣿⣿⣿⣿⣿⣿⣿⣿⣿⣿⣿⣿⣿⣿⣿⣿⣿⣿⣿⣿⣿⠀⠀⠀⠀⠀⠀⠀⠀⠀⠀⠀⠀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⠀⠀⠀⠀⠀⠀⠀⠀⠀⠀⠀⣿⣿⣿⣿⣿⣿⣿⣿⣿⣿⣿⣿⢟⢝⢏⢿⣿⣿⣿⣿⢿⣿⣿⢿⣿⣿⣿⣿⣿⣿⣿⣿⣿⣿⣿⣿⣿⣿⣿⣿⣿⣿⣿⣿⣿⣿⣿⣿⣿⣿⣿⣿⣿⣿⣿⣿⣿⣿⠀⠀⠀⠀⠀⠀⠀⠀⠀⠀⠀⠀</a:t>
            </a:r>
            <a:br/>
            <a:r>
              <a:t>⠀⠀⠀⠀⠀⠀⠀⠀⠀⠀⠀⠋⠙⠙⠙⠙⠛⠛⠛⠛⠛⠛⠛⠑⠑⠑⠛⠛⠛⠛⠓⠛⠛⠙⠑⠑⠘⠙⠛⠛⠛⠛⠛⠛⠛⠛⠛⠛⠛⠛⠛⠛⠛⠛⠛⠛⠛⠛⠛⠛⠛⠛⠛⠛⠛⠛⠛⠛⠛⠀⠀⠀⠀⠀⠀⠀⠀⠀⠀⠀⠀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⠀⠀⠀⠀⠀⠀⠀⠀⠀⠀⠀⣿⣿⣿⣿⣿⣿⣿⣿⣿⣿⣿⣿⣿⣿⣿⣿⣿⣿⣿⣿⣿⣿⣿⣿⣿⣿⣿⣿⣿⣿⣿⣿⣿⣿⣿⣿⣿⣿⣿⣿⣿⣿⣿⣿⣿⣿⣿⣿⣿⣾⣗⢝⢿⣿⣿⣿⣿⣿⠀⠀⠀⠀⠀⠀⠀⠀⠀⠀⠀⠀</a:t>
            </a:r>
            <a:br/>
            <a:r>
              <a:t>⠀⠀⠀⠀⠀⠀⠀⠀⠀⠀⠀⣿⣿⣿⣿⣿⣿⣇⣾⣿⣟⣿⣿⣿⣿⣿⣿⣿⣿⣿⣿⣿⣿⣿⣿⣿⣿⣿⣿⣿⣿⣿⣿⣿⣿⣿⣿⣿⣿⣿⣿⣿⣿⣿⣿⣿⣿⣿⣿⣿⣿⡏⢕⢱⣿⣿⣿⣿⣿⠀⠀⠀⠀⠀⠀⠀⠀⠀⠀⠀⠀</a:t>
            </a:r>
            <a:br/>
            <a:r>
              <a:t>⠀⠀⠀⠀⠀⠀⠀⠀⠀⠀⠀⣿⣿⣿⣿⣿⣿⣿⣿⣿⣿⣽⣿⣿⣿⣿⣿⣿⣿⣿⣿⣿⣿⣿⣿⡿⢟⠟⢟⠋⠙⠟⢿⣿⣿⣿⣿⣿⣿⣿⣿⣿⣿⣿⣿⣿⣿⣿⣿⣿⣿⣷⣷⣿⣿⣿⣿⣿⣿⠀⠀⠀⠀⠀⠀⠀⠀⠀⠀⠀⠀</a:t>
            </a:r>
            <a:br/>
            <a:r>
              <a:t>⠀⠀⠀⠀⠀⠀⠀⠀⠀⠀⠀⣿⣿⣿⣿⣿⣿⣿⣿⣿⣿⣿⣿⣿⣿⣿⣿⣿⣿⣿⣿⣿⣿⡟⠙⠲⣤⣄⠁⠁⢐⢀⠁⠈⠻⣿⣿⣿⣿⣿⣿⣿⣿⣿⣿⣿⣿⣿⣿⣿⣿⣿⣿⣿⣿⣯⣿⣿⣿⠀⠀⠀⠀⠀⠀⠀⠀⠀⠀⠀⠀</a:t>
            </a:r>
            <a:br/>
            <a:r>
              <a:t>⠀⠀⠀⠀⠀⠀⠀⠀⠀⠀⠀⣿⣿⣿⣿⣿⣿⣿⣿⣿⣿⣿⣿⣿⣿⣿⣿⣿⣿⣿⣿⣿⡏⢁⠀⠀⠈⠹⣷⣦⡑⠅⢁⠀⠀⠘⢿⣿⣿⣿⣿⣿⣿⣿⣿⣿⣿⣿⣿⣿⣿⢟⠙⠁⠁⠌⢟⣿⣿⠀⠀⠀⠀⠀⠀⠀⠀⠀⠀⠀⠀</a:t>
            </a:r>
            <a:br/>
            <a:r>
              <a:t>⠀⠀⠀⠀⠀⠀⠀⠀⠀⠀⠀⣿⣿⣿⣿⣿⣿⣿⣿⣿⣿⣿⣿⣿⣿⣿⣿⣿⣿⣿⣿⡿⣕⢼⣿⣷⣦⢄⢜⣿⣷⡕⢕⢔⢐⢔⢜⣿⣿⣿⣿⣿⣿⣿⣿⣿⣿⣿⣿⣿⢷⣔⢀⠀⠐⠀⠀⠘⢿⠀⠀⠀⠀⠀⠀⠀⠀⠀⠀⠀⠀</a:t>
            </a:r>
            <a:br/>
            <a:r>
              <a:t>⠀⠀⠀⠀⠀⠀⠀⠀⠀⠀⠀⢿⢿⣿⣿⣿⣿⣿⣿⣿⣿⣿⣿⣿⣿⣿⣿⣿⣿⣿⣿⣗⣵⣾⣿⣿⣿⡇⢕⢸⣿⣿⡕⢕⢕⢕⢕⢹⣿⣿⣿⣿⣿⣿⣿⣿⣿⣿⣿⣏⢘⣿⣧⢄⠀⠀⠀⠀⠘⠀⠀⠀⠀⠀⠀⠀⠀⠀⠀⠀⠀</a:t>
            </a:r>
            <a:br/>
            <a:r>
              <a:t>⠀⠀⠀⠀⠀⠀⠀⠀⠀⠀⠀⣺⣻⣻⣿⣿⣿⣿⣿⣿⣿⣿⣿⣿⣿⣿⣿⣿⣿⣿⣿⡏⣿⣿⣿⣿⣿⣷⣵⣱⣿⣿⣷⢕⢕⢕⢕⢜⣿⣿⣿⣿⣿⣿⣿⣿⣿⣿⣿⣿⣿⣿⣿⡇⠀⠀⠀⠀⠀⠀⠀⠀⠀⠀⠀⠀⠀⠀⠀⠀⠀</a:t>
            </a:r>
            <a:br/>
            <a:r>
              <a:t>⠀⠀⠀⠀⠀⠀⠀⠀⠀⠀⠀⣷⣳⣷⣿⣿⣿⣿⣿⣷⣿⣿⣿⣿⣿⣿⡿⣿⣿⣿⣿⣿⣿⣿⣿⣿⣿⣿⣿⣿⣿⣿⣿⢕⢕⢕⢕⢕⣿⣿⣿⣿⣿⣿⣿⣿⣿⣿⣿⣿⣿⣿⣿⡇⠀⠀⠀⠀⠀⠀⠀⠀⠀⠀⠀⠀⠀⠀⠀⠀⠀</a:t>
            </a:r>
            <a:br/>
            <a:r>
              <a:t>⠀⠀⠀⠀⠀⠀⠀⠀⠀⠀⠀⢵⢵⢽⢿⣯⡿⢯⢽⡽⣽⣽⢽⡿⢿⣿⣿⣿⣿⣿⣿⣿⣿⣿⣿⣿⣿⢿⣿⣿⣿⣿⣿⢕⢕⢕⢕⢕⣿⣿⣿⣿⣿⣿⣿⣿⣿⣿⣿⣿⣿⣿⣿⡇⠀⠀⠀⠀⠀⠀⠀⠀⠀⠀⠀⠀⠀⠀⠀⠀⠀</a:t>
            </a:r>
            <a:br/>
            <a:r>
              <a:t>⠀⠀⠀⠀⠀⠀⠀⠀⠀⠀⠀⣕⣝⣝⣏⣝⣝⣿⣿⡿⣽⢽⣿⣽⣿⢿⢿⣿⣿⢿⣿⣿⣿⣯⢝⢛⢑⢅⣿⣿⣿⣿⣿⡕⢕⣕⡕⢱⣿⣿⣿⣿⣿⣿⣿⣿⣿⣿⣿⣿⣿⣻⣿⡇⠀⠀⠀⠀⠀⠀⠀⠀⠀⠀⠀⠀⠀⠀⠀⠀⠀</a:t>
            </a:r>
            <a:br/>
            <a:r>
              <a:t>⠀⠀⠀⠀⠀⠀⠀⠀⠀⠀⠀⣿⣿⣷⣞⣞⣻⣟⣗⣳⣟⣞⣹⣏⣽⣿⣿⣿⣿⣿⣿⣿⣿⣷⣧⡕⢜⢕⣿⣿⣿⣿⣿⣿⣕⢱⡕⢸⣿⣿⣿⣿⣿⣿⣿⣿⣿⣿⣿⣿⣿⣿⣟⢑⠀⠀⠀⠀⠀⠀⠀⠀⠀⠀⠀⠀⠀⠀⠀⠀⠀</a:t>
            </a:r>
            <a:br/>
            <a:r>
              <a:t>⠀⠀⠀⠀⠀⠀⠀⠀⠀⠀⠀⢟⢟⢟⣺⣞⢿⣾⣿⣿⣾⣾⣯⣽⣯⣽⣏⣿⣿⣿⣿⣿⣿⣿⣿⣏⢕⢕⢿⣿⣿⣿⣿⣿⣿⣿⣯⡷⣿⣿⣿⣿⣿⣿⣿⣿⣿⣿⣿⣿⢽⣿⣿⢅⢅⢀⠀⠀⠀⠀⠀⠀⠀⠀⠀⠀⠀⠀⠀⠀⠀</a:t>
            </a:r>
            <a:br/>
            <a:r>
              <a:t>⠀⠀⠀⠀⠀⠀⠀⠀⠀⠀⠀⢕⣸⣽⣽⣽⢿⣿⣿⣿⣿⣿⣿⣿⣿⣿⣿⣿⣿⣿⣿⣿⣿⣿⣿⣿⢕⢕⢜⣿⣿⣿⣿⣿⣿⣿⣷⣷⣿⣿⣿⣿⣿⣿⣿⣿⣿⣿⣿⣿⣇⣿⣿⢕⢕⢅⢄⢀⢄⠀⠀⠀⠀⠀⠀⠀⠀⠀⠀⠀⠀</a:t>
            </a:r>
            <a:br/>
            <a:r>
              <a:t>⠀⠀⠀⠀⠀⠀⠀⠀⠀⠀⠀⢕⢳⣾⣿⣗⣿⣿⣿⣿⣿⢿⣿⣿⣿⣿⣿⣿⣿⣿⣿⣿⣿⣿⣿⣿⢕⢕⠕⢝⣿⣿⣿⣿⣿⣿⣿⣿⣿⣿⣿⣿⣿⣿⣿⣿⣿⣿⣿⣿⣿⣿⣿⡕⢕⢕⢕⢕⢕⠀⠀⠀⠀⠀⠀⠀⠀⠀⠀⠀⠀</a:t>
            </a:r>
            <a:br/>
            <a:r>
              <a:t>⠀⠀⠀⠀⠀⠀⠀⠀⠀⠀⠀⢱⢵⣼⣾⣳⣾⣿⣿⣿⣿⣿⣿⣿⣿⣿⣿⣿⣿⣿⣿⣿⣿⣿⣿⣿⢕⠑⠀⠀⢹⣿⣿⣿⣿⣿⣿⣿⣿⣿⣿⣿⣿⣿⣿⣿⣿⣿⣿⣿⢿⢿⢿⢕⢕⢕⢕⢕⢕⠀⠀⠀⠀⠀⠀⠀⠀⠀⠀⠀⠀</a:t>
            </a:r>
            <a:br/>
            <a:r>
              <a:t>⠀⠀⠀⠀⠀⠀⠀⠀⠀⠀⠀⢗⣎⣹⣿⣿⣿⣿⣿⣿⣿⣿⣿⣿⣿⣿⣿⣿⣿⣿⣿⣿⣿⣿⣿⣿⢕⠁⢄⠄⢸⣿⣿⣿⣿⣿⣿⣿⣿⣿⣿⣿⣿⣿⣿⣿⣿⣿⣿⣿⣼⣽⣽⣽⣽⡕⠕⢕⢷⠀⠀⠀⠀⠀⠀⠀⠀⠀⠀⠀⠀</a:t>
            </a:r>
            <a:br/>
            <a:r>
              <a:t>⠀⠀⠀⠀⠀⠀⠀⠀⠀⠀⠀⢱⢼⢿⣿⣿⣿⣿⣿⣿⣿⣿⣿⣿⣿⣿⣿⣿⣿⣿⣿⣿⣿⣿⣿⣿⣧⢕⠔⠄⢸⣿⣿⣿⡟⢟⣻⣿⣿⣿⣿⣿⣿⣿⣿⣿⣿⣿⢿⢿⣟⣟⣟⣝⡝⢝⢗⢞⢗⠀⠀⠀⠀⠀⠀⠀⠀⠀⠀⠀⠀</a:t>
            </a:r>
            <a:br/>
            <a:r>
              <a:t>⠀⠀⠀⠀⠀⠀⠀⠀⠀⠀⠀⣿⣿⣿⣿⣿⣷⣾⣿⡿⢿⢿⣿⣿⣿⣿⣿⣿⣿⣿⣿⣿⣿⣿⣿⣿⣿⠕⠀⠀⠀⣿⣿⣿⣿⣿⣿⣿⢿⢿⣟⣟⣻⣽⣽⣵⣵⣧⣼⣽⣽⣽⣿⣿⡿⢿⢿⢿⢿⠀⠀⠀⠀⠀⠀⠀⠀⠀⠀⠀⠀</a:t>
            </a:r>
            <a:br/>
            <a:r>
              <a:t>⠀⠀⠀⠀⠀⠀⠀⠀⠀⠀⠀⣷⣷⣿⣿⣿⣯⢿⣟⣿⣿⣽⣽⣿⢿⣿⣿⣿⣿⣿⣿⣿⣿⣿⣿⡟⠁⠀⠀⠀⠀⢹⣿⣿⣟⢝⢝⢕⢝⢟⡟⢟⢟⢻⢏⡻⣟⣿⡟⡏⢟⢝⢝⢝⢕⢝⢝⢝⢝⠀⠀⠀⠀⠀⠀⠀⠀⠀⠀⠀⠀</a:t>
            </a:r>
            <a:br/>
            <a:r>
              <a:t>⠀⠀⠀⠀⠀⠀⠀⠀⠀⠀⠀⢟⣻⢿⢿⢻⣿⣿⣿⣧⣿⡿⢿⢿⡵⡿⣿⡿⣿⣿⣿⣿⣿⣿⣿⡇⠀⠀⠀⠀⠀⠕⢻⣿⣷⣵⣵⣵⣵⣵⣵⣽⣧⣷⣿⢇⢼⢽⢱⡇⣕⣵⢕⢝⢝⢕⢕⢱⢕⠀⠀⠀⠀⠀⠀⠀⠀⠀⠀⠀⠀</a:t>
            </a:r>
            <a:br/>
            <a:r>
              <a:t>⠀⠀⠀⠀⠀⠀⠀⠀⠀⠀⠀⣷⣾⣷⣾⢜⠊⢙⠝⢟⠕⠐⠕⠕⠑⠈⢕⢕⣿⣿⣿⣿⣿⣿⣿⣧⠀⠀⠀⠀⠀⠀⢜⣿⣿⣷⣿⣷⣿⣿⣿⣿⣟⡕⢕⢕⢕⣱⣿⣷⣷⣷⣵⣵⣕⣕⣕⣕⣕⠀⠀⠀⠀⠀⠀⠀⠀⠀⠀⠀⠀</a:t>
            </a:r>
            <a:br/>
            <a:r>
              <a:t>⠀⠀⠀⠀⠀⠀⠀⠀⠀⠀⠀⠋⠙⠙⠁⠐⠑⠁⠁⠀⠀⠀⠀⠀⠀⠀⠁⠑⠛⠛⠛⠛⠛⠛⠛⠛⠃⠀⠀⠀⠀⠀⠘⠛⠛⠛⠛⠛⠛⠛⠛⠛⠛⠛⠛⠛⠛⠛⠛⠛⠛⠛⠛⠛⠛⠛⠛⠛⠛⠀⠀⠀⠀⠀⠀⠀⠀⠀⠀⠀⠀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⠀⠀⠀⠀⠀⠀⠀⠀⠀⠀⠀⣿⣿⣿⣿⣿⣿⣿⣿⣿⣿⣿⣿⣿⣿⣿⣿⣿⣿⣿⣿⣿⣿⣿⣿⣿⣿⣿⣿⣿⣿⣿⣿⣿⣿⣿⣿⢿⣿⢕⢕⢕⢕⢕⢕⢕⢕⢕⢕⠀⠀⠀⠀⠀⠀⠀⠀⠀⠀⠀⠀⠀⠀⠀⠀⠀⠀⠀⠀⠀⠀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⠀⠀⠀⠀⠀⠀⠀⠀⠀⠀⠀⣿⣿⣿⣿⣿⣿⣿⣿⣿⣿⣿⣿⣿⣿⣿⣿⣿⣿⣿⣿⣿⣿⣿⣿⣿⣿⣿⣿⣿⣿⣿⣿⣿⣿⣿⣿⣷⣿⣿⡕⢕⢕⢕⢕⢕⢕⢕⢕⠀⠀⠀⠀⠀⠀⠀⠀⠀⠀⠀⠀⠀⠀⠀⠀⠀⠀⠀⠀⠀⠀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⠀⠀⠀⠀⠀⠀⠀⠀⠀⠀⠀⣿⣿⣿⣿⣿⣿⣿⣿⣿⣿⣿⣿⣿⣿⣿⣿⣿⣿⣿⣿⣿⣿⣿⣿⣿⣿⣿⣿⣿⣿⣿⣿⣿⣿⣿⣿⣿⣿⣻⡕⢕⢕⢕⢕⢕⢕⢕⢕⢄⠀⠀⠀⠀⠀⠀⠀⠀⠀⠀⠀⠀⠀⠀⠀⠀⠀⠀⠀⠀⠀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⠀⠀⠀⠀⠀⠀⠀⠀⠀⠀⠀⣿⣿⣿⣿⣿⣿⣿⣿⣿⣿⣿⣿⣿⣿⣿⣿⣿⣿⣿⣿⣿⣿⣿⣿⣿⣿⣿⣿⣿⣿⣿⣿⣿⣿⣿⣿⣿⣿⣝⢇⢕⢕⢕⢕⢕⢕⢕⢕⢕⠀⠀⠀⠀⠀⠀⠀⠀⠀⠀⠀⠀⠀⠀⠀⠀⠀⠀⠀⠀⠀</a:t>
            </a:r>
            <a:br/>
            <a:r>
              <a:t>⠀⠀⠀⠀⠀⠀⠀⠀⠀⠀⠀⢿⣿⣿⣟⣿⣿⣿⣿⣿⣿⣿⣿⣿⣿⣿⣿⣿⣿⣿⣿⣿⣿⣿⣿⣿⣿⣿⣿⣿⣿⣿⣿⣿⣿⣿⣿⣿⣿⣿⡧⢕⢕⢕⢕⢕⢕⢕⢕⢕⠁⠀⠀⠀⠀⠀⠀⠀⠀⠀⠀⠀⠀⠀⠀⠀⠀⠀⠀⠀⠀</a:t>
            </a:r>
            <a:br/>
            <a:r>
              <a:t>⠀⠀⠀⠀⠀⠀⠀⠀⠀⠀⠀⣵⣯⣿⣿⣿⣿⣿⣿⣿⣿⣿⣿⣿⣿⣿⣿⣿⣿⣿⣿⣿⣿⣿⣿⣿⣿⣿⣿⣿⣷⣾⣯⡽⣽⣯⡝⣯⣿⣿⡷⢕⢕⢕⢕⢕⢕⢕⢕⢕⢄⠀⠀⠀⠀⠀⠀⠀⠀⠀⠀⠀⠀⠀⠀⠀⠀⠀⠀⠀⠀</a:t>
            </a:r>
            <a:br/>
            <a:r>
              <a:t>⠀⠀⠀⠀⠀⠀⠀⠀⠀⠀⠀⣿⣿⣿⣿⣿⣿⣿⣿⣿⣿⣿⣿⣿⣿⣿⣿⣿⣿⣿⣿⣿⣿⣿⣿⣿⣿⣿⣿⣿⣿⣧⣽⣿⣮⣹⣿⣎⣻⣿⣟⢕⢕⢕⢕⢕⢕⢕⢕⢕⢄⢀⠀⠀⠀⠀⠀⠀⠀⠀⠀⠀⠀⠀⠀⠀⠀⠀⠀⠀⠀</a:t>
            </a:r>
            <a:br/>
            <a:r>
              <a:t>⠀⠀⠀⠀⠀⠀⠀⠀⠀⠀⠀⣿⣿⣿⣿⣿⣿⣿⣿⣿⣿⣿⣿⣿⣿⣿⣿⣿⣿⣿⣿⣿⣿⣿⣿⣿⣿⣿⣿⣿⣿⣿⣿⣿⣿⡟⢱⣼⣿⣿⣿⢕⢕⢕⢕⢕⢕⢕⢕⢕⢔⢕⠀⠀⠀⠀⠀⠀⠀⠀⠀⠀⠀⠀⠀⠀⠀⠀⠀⠀⠀</a:t>
            </a:r>
            <a:br/>
            <a:r>
              <a:t>⠀⠀⠀⠀⠀⠀⠀⠀⠀⠀⠀⣿⣿⣿⣿⣿⣿⣿⣿⣿⣿⡿⢸⣿⣿⣿⣿⣿⣿⣿⡿⣿⣿⣿⡟⢝⣿⣿⣿⣿⣿⢿⢻⣿⣿⢟⢿⣿⢻⣿⡿⢕⢕⢕⢕⣷⢳⣕⣕⡕⢕⠕⢀⢄⢄⠀⠀⠀⠀⠀⠀⠀⠀⠀⠀⠀⠀⠀⠀⠀⠀</a:t>
            </a:r>
            <a:br/>
            <a:r>
              <a:t>⠀⠀⠀⠀⠀⠀⠀⠀⠀⠀⠀⣿⢜⣿⣿⣿⣿⢸⣿⣿⣿⡇⢕⣿⣿⣿⡷⣿⣿⢟⢇⢿⢿⣿⡇⢕⣿⣿⡟⢻⣿⣿⢸⣿⢏⢕⢜⣿⢸⣿⡇⢕⢕⢕⣵⣿⣧⣸⣿⡟⢕⢕⢕⠕⠀⠀⢔⢔⢔⠀⠀⠀⠀⠀⠀⠀⠀⠀⠀⠀⠀</a:t>
            </a:r>
            <a:br/>
            <a:r>
              <a:t>⠀⠀⠀⠀⠀⠀⠀⠀⠀⠀⠀⢿⢜⣿⣿⣿⣿⢸⣿⣿⣿⡇⢕⢿⣿⣿⣟⣹⣿⡕⢕⢕⢜⣿⡇⢕⢿⣿⢇⢸⣷⣿⢸⡗⢕⠕⢑⢸⡟⢗⡇⢕⢕⢕⢝⠕⢜⢿⢿⢕⢕⢕⢕⢕⢕⢕⢕⢕⢕⠀⠀⠀⠀⠀⠀⠀⠀⠀⠀⠀⠀</a:t>
            </a:r>
            <a:br/>
            <a:r>
              <a:t>⠀⠀⠀⠀⠀⠀⠀⠀⠀⠀⠀⢝⢕⢝⢝⢝⢕⢕⢝⢝⢝⢕⢕⢜⢝⢝⢕⢝⢝⢕⢕⢕⢕⢝⢏⢕⢕⢕⢕⢕⢕⢕⢕⢱⢕⢕⢕⢜⢕⢕⢕⢕⢕⢱⣕⢐⠀⢕⣕⣱⣕⣕⣕⣕⣕⣕⣕⣕⣕⠀⠀⠀⠀⠀⠀⠀⠀⠀⠀⠀⠀</a:t>
            </a:r>
            <a:br/>
            <a:r>
              <a:t>⠀⠀⠀⠀⠀⠀⠀⠀⠀⠀⠀⣵⣵⣵⣵⣵⣵⣵⣵⣵⣵⣵⣵⣵⣵⣷⣷⣷⡷⢕⢕⢕⢱⣷⣷⣷⣷⣷⣾⣿⣿⣿⣿⡇⢕⢕⢕⢕⣸⣿⣿⣿⣿⣿⣿⢕⢕⢱⣿⣿⣿⣿⣿⣿⣿⣿⣿⣿⣿⠀⠀⠀⠀⠀⠀⠀⠀⠀⠀⠀⠀</a:t>
            </a:r>
            <a:br/>
            <a:r>
              <a:t>⠀⠀⠀⠀⠀⠀⠀⠀⠀⠀⠀⣿⣿⣿⣿⣿⣿⣿⣿⣿⣿⣿⣿⣿⣿⣿⣿⣿⣿⢕⢱⡕⢸⣿⣿⣿⣿⣿⣿⣿⣿⣿⣿⣧⣕⣕⢕⢕⣿⣿⣿⣿⣿⣿⣿⣇⢕⢿⣿⣿⣿⣿⣿⣿⣿⣿⣿⣿⣿⠀⠀⠀⠀⠀⠀⠀⠀⠀⠀⠀⠀</a:t>
            </a:r>
            <a:br/>
            <a:r>
              <a:t>⠀⠀⠀⠀⠀⠀⠀⠀⠀⠀⠀⣿⣿⣿⣿⣿⣿⣿⣿⣿⣿⣿⣿⣿⣿⣿⣿⣿⣿⡇⢸⣧⢜⣿⣿⣿⣿⣿⣿⣿⣿⣿⣿⣿⣿⣿⣿⣿⣿⣿⣿⣿⣿⣿⣿⣿⣇⢜⣿⣿⣟⡻⢿⣿⣿⣿⣿⣿⣿⠀⠀⠀⠀⠀⠀⠀⠀⠀⠀⠀⠀</a:t>
            </a:r>
            <a:br/>
            <a:r>
              <a:t>⠀⠀⠀⠀⠀⠀⠀⠀⠀⠀⠀⣿⣿⣿⣿⣿⣿⣿⣿⣿⣿⣿⣿⣿⣿⣿⣿⣿⣿⡇⢸⣿⢱⣿⣿⣿⣿⣿⣿⣿⣿⣿⣿⣿⣿⣿⣿⣿⣿⣿⣿⣿⣿⣿⣿⣿⣿⣿⡯⣿⣿⣿⣿⣿⣿⣿⣿⣿⣿⠀⠀⠀⠀⠀⠀⠀⠀⠀⠀⠀⠀</a:t>
            </a:r>
            <a:br/>
            <a:r>
              <a:t>⠀⠀⠀⠀⠀⠀⠀⠀⠀⠀⠀⣿⣿⣿⣿⣿⣿⣿⣿⣿⣿⣿⣿⣿⣿⣿⣿⣿⣿⡧⣾⣿⡻⣿⣿⣿⣿⣿⣿⣿⣿⣿⣿⣿⣿⣿⣿⣿⣿⣿⣿⣿⣿⣿⣿⣿⣿⣿⣷⣿⣿⣿⣿⣿⣿⣿⣿⣿⣿⠀⠀⠀⠀⠀⠀⠀⠀⠀⠀⠀⠀</a:t>
            </a:r>
            <a:br/>
            <a:r>
              <a:t>⠀⠀⠀⠀⠀⠀⠀⠀⠀⠀⠀⣿⣿⣿⣿⣿⣿⣿⣿⣿⣿⣿⣿⣿⣿⣿⣿⣿⣿⣿⣝⣿⣿⣿⣿⣿⣿⣿⣿⣿⣿⣿⣿⣿⣿⣿⣿⣿⣿⡿⢿⣿⣿⣿⣿⣿⣿⣿⣿⣿⣿⣿⣿⣿⣿⣿⣿⣿⣿⠀⠀⠀⠀⠀⠀⠀⠀⠀⠀⠀⠀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⠀⠀⠀⠀⠀⠀⠀⠀⠀⠀⠀⣿⣿⣿⣿⣿⣿⣿⣿⣿⣿⣿⣿⣿⣿⣿⣿⣿⣿⣿⣿⣿⣿⣿⣿⣿⣿⣿⣿⣿⣿⣿⣿⣿⣿⣜⣻⣿⣿⣾⣷⣷⣿⣿⣿⣿⣿⣿⣿⣿⣿⣿⣿⣿⣿⣿⣿⣿⣿⠀⠀⠀⠀⠀⠀⠀⠀⠀⠀⠀⠀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⠀⠀⠀⠀⠀⠀⠀⠀⠀⠀⠀⣿⣿⣿⣿⣿⣿⣿⣿⣿⣿⣿⣿⣿⣿⣿⣿⣿⣿⣿⣿⣿⣿⣿⣿⣿⣿⣿⣿⣿⣿⣿⣿⣿⣿⣿⣿⢿⣟⢕⢕⢕⢕⢕⢕⢕⢕⢕⢕⠀⠀⠀⠀⠀⠀⠀⠀⠀⠀⠀⠀⠀⠀⠀⠀⠀⠀⠀⠀⠀⠀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⠀⠀⠀⠀⠀⠀⠀⠀⠀⠀⠀⣿⣿⣿⣿⣿⣿⣿⣿⣿⣿⣿⣿⣿⣿⣿⣿⣿⣿⣿⣿⣿⣿⣿⣿⣿⣿⣿⣿⣿⣿⣿⣿⣿⣿⣿⣿⣷⣿⣷⡕⢕⢕⢕⢕⢕⢕⢕⢕⠀⠀⠀⠀⠀⠀⠀⠀⠀⠀⠀⠀⠀⠀⠀⠀⠀⠀⠀⠀⠀⠀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⠀⠀⠀⠀⠀⠀⠀⠀⠀⠀⠀⣿⣿⣿⣿⣿⣿⣿⣿⣿⣿⣿⣿⣿⣿⣿⣿⣿⣿⣿⣿⣿⣿⣿⣿⣿⣿⣿⣿⣿⣿⣿⣿⣿⣿⣿⣿⣿⣜⣻⡕⢕⢕⢕⢕⢕⢕⢕⢕⢄⠀⠀⠀⠀⠀⠀⠀⠀⠀⠀⠀⠀⠀⠀⠀⠀⠀⠀⠀⠀⠀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⠀⠀⠀⠀⠀⠀⠀⠀⠀⠀⠀⣿⣿⣿⣿⣿⣿⣿⣿⣿⣿⣿⣿⣿⣿⣿⣿⣿⣿⣿⣿⣿⣿⣿⣿⣿⣿⣿⣿⣿⣿⣿⣿⣿⣿⣿⣿⣿⣿⣝⢇⢕⢕⢕⢕⢕⢕⢕⢕⢄⠔⠀⠀⠀⠀⠀⠀⠀⠀⠀⠀⠀⠀⠀⠀⠀⠀⠀⠀⠀⠀</a:t>
            </a:r>
            <a:br/>
            <a:r>
              <a:t>⠀⠀⠀⠀⠀⠀⠀⠀⠀⠀⠀⢿⣿⣿⣿⣿⣿⣿⣿⣿⣿⣿⣿⣿⣿⣿⣿⣿⣿⣿⣿⣿⣿⣿⣿⣿⣿⣿⣿⣿⣿⣿⣿⣿⣿⣿⣿⣿⣿⣿⡇⢕⢕⢕⢕⢕⢕⢕⢕⢕⠁⠀⠀⠀⠀⠀⠀⠀⠀⠀⠀⠀⠀⠀⠀⠀⠀⠀⠀⠀⠀</a:t>
            </a:r>
            <a:br/>
            <a:r>
              <a:t>⠀⠀⠀⠀⠀⠀⠀⠀⠀⠀⠀⣵⣷⣿⣿⣿⣿⣿⣿⣿⣿⣿⣿⣿⣿⣿⣿⣿⣿⣿⣿⣿⣿⣿⣿⣿⣿⣿⣿⣿⣷⣾⣿⡝⣽⣯⡽⣽⣿⣿⡇⢕⢕⢕⢕⢕⢕⢕⢕⢄⢀⠀⠀⠀⠀⠀⠀⠀⠀⠀⠀⠀⠀⠀⠀⠀⠀⠀⠀⠀⠀</a:t>
            </a:r>
            <a:br/>
            <a:r>
              <a:t>⠀⠀⠀⠀⠀⠀⠀⠀⠀⠀⠀⣿⣿⣿⣿⣿⣿⣿⣿⣿⣿⣿⣿⣿⣿⣿⣿⣿⣿⣿⣿⣿⣿⣿⣿⣿⣿⣿⣿⣿⣿⣧⣽⣿⣎⣹⣿⣝⣿⣿⡇⢕⢕⢕⢕⢕⢕⢕⢕⢑⢀⠀⠀⠀⠀⠀⠀⠀⠀⠀⠀⠀⠀⠀⠀⠀⠀⠀⠀⠀⠀</a:t>
            </a:r>
            <a:br/>
            <a:r>
              <a:t>⠀⠀⠀⠀⠀⠀⠀⠀⠀⠀⠀⣿⣿⣿⣿⣿⣿⣿⣿⣿⣿⣿⢽⣿⣿⣿⣿⣿⣿⣿⣿⣿⣿⣿⣿⣿⣿⣿⣿⣿⣿⣿⣿⣿⣿⡟⢱⣼⣿⣿⣿⢕⢕⢕⢕⢕⢕⢕⢕⢕⢕⢕⠀⠀⠀⠀⠀⠀⠀⠀⠀⠀⠀⠀⠀⠀⠀⠀⠀⠀⠀</a:t>
            </a:r>
            <a:br/>
            <a:r>
              <a:t>⠀⠀⠀⠀⠀⠀⠀⠀⠀⠀⠀⣿⣿⣿⣿⣿⣿⢿⣿⣿⣿⣟⢼⣿⣿⣿⡿⣿⣿⣿⡿⣿⣿⣿⢏⢸⣿⣿⣿⡿⣿⢿⢿⣿⣿⢟⢻⡿⢿⣿⡟⢕⢕⢕⢱⡷⢧⣕⢕⢕⢕⠕⢀⢄⢄⠀⠀⠀⠀⠀⠀⠀⠀⠀⠀⠀⠀⠀⠀⠀⠀</a:t>
            </a:r>
            <a:br/>
            <a:r>
              <a:t>⠀⠀⠀⠀⠀⠀⠀⠀⠀⠀⠀⡿⢿⣿⣿⣿⡿⣽⣿⣿⣿⡇⢕⣿⣿⣿⡇⣿⡿⢟⢕⢟⢻⣿⡇⢜⣿⣿⡇⣿⣿⣿⢸⣿⢏⢕⢜⣯⣸⢿⡇⢕⢕⢕⣱⣿⢇⢝⣹⡇⢕⢕⢕⠕⠀⠀⢔⢔⢔⠀⠀⠀⠀⠀⠀⠀⠀⠀⠀⠀⠀</a:t>
            </a:r>
            <a:br/>
            <a:r>
              <a:t>⠀⠀⠀⠀⠀⠀⠀⠀⠀⠀⠀⢿⢝⣿⣿⣿⡏⢹⣿⣿⣿⡇⢕⣿⣿⣿⡇⣿⣿⡕⢕⢕⢸⣿⣧⢕⢿⣿⢇⢹⣷⣿⢸⡿⢇⢑⢕⢸⢟⢗⡇⢕⢕⢕⢝⠟⢕⢳⢿⢝⢕⢕⢕⢕⢕⢕⢕⢕⢕⠀⠀⠀⠀⠀⠀⠀⠀⠀⠀⠀⠀</a:t>
            </a:r>
            <a:br/>
            <a:r>
              <a:t>⠀⠀⠀⠀⠀⠀⠀⠀⠀⠀⠀⢝⢕⢝⢝⢝⢕⢕⢝⢝⢝⢕⢕⢜⢝⢝⢕⢜⢝⢕⢕⢕⢕⢕⢜⢕⢕⢕⢕⢕⢕⢕⢕⢕⢕⢕⢕⢜⢕⢕⢕⢕⢕⣕⣕⠄⢔⢕⣕⣧⣕⣕⣕⣕⣕⣕⣕⣕⣕⠀⠀⠀⠀⠀⠀⠀⠀⠀⠀⠀⠀</a:t>
            </a:r>
            <a:br/>
            <a:r>
              <a:t>⠀⠀⠀⠀⠀⠀⠀⠀⠀⠀⠀⣵⣵⣵⣵⣵⣵⣵⣵⣵⣵⣵⣵⣷⣷⣷⣷⣷⣷⢕⢕⢕⢱⣷⣷⣷⣷⣾⣿⣿⣿⣿⣿⡟⢕⢕⢕⢕⣸⣿⣿⣿⣿⣿⣿⢕⢕⣸⣿⣿⣿⣿⣿⣿⣿⣿⣿⣿⣿⠀⠀⠀⠀⠀⠀⠀⠀⠀⠀⠀⠀</a:t>
            </a:r>
            <a:br/>
            <a:r>
              <a:t>⠀⠀⠀⠀⠀⠀⠀⠀⠀⠀⠀⣿⣿⣿⣿⣿⣿⣿⣿⣿⣿⣿⣿⣿⣿⣿⣿⣿⣿⡕⢕⡕⢕⣿⣿⣿⣿⣿⣿⣿⣿⣿⣿⣷⣵⣕⡕⢕⣿⣿⣿⣿⣿⣿⣿⣇⢕⣿⣿⣿⣿⣿⣿⣿⣿⣿⣿⣿⣿⠀⠀⠀⠀⠀⠀⠀⠀⠀⠀⠀⠀</a:t>
            </a:r>
            <a:br/>
            <a:r>
              <a:t>⠀⠀⠀⠀⠀⠀⠀⠀⠀⠀⠀⣿⣿⣿⣿⣿⣿⣿⣿⣿⣿⣿⣿⣿⣿⣿⣿⣿⣿⡇⢜⣷⢜⣿⣿⣿⣿⣿⣿⣿⣿⣿⣿⣿⣿⣿⣿⣿⣿⣿⣿⣿⣿⣿⣿⣿⣇⢝⣿⣿⡟⡿⢻⣿⣿⣿⣿⣿⣿⠀⠀⠀⠀⠀⠀⠀⠀⠀⠀⠀⠀</a:t>
            </a:r>
            <a:br/>
            <a:r>
              <a:t>⠀⠀⠀⠀⠀⠀⠀⠀⠀⠀⠀⣿⣿⣿⣿⣿⣿⣿⣿⣿⣿⣿⣿⣿⣿⣿⣿⣿⣿⡇⢜⣿⣕⣼⣿⣿⣿⣿⣿⣿⣿⣿⣿⣿⣿⣿⣿⣿⣿⣿⣿⣿⣿⣿⣿⣿⣿⣟⡿⣿⣿⣿⣿⣿⣿⣿⣿⣿⣿⠀⠀⠀⠀⠀⠀⠀⠀⠀⠀⠀⠀</a:t>
            </a:r>
            <a:br/>
            <a:r>
              <a:t>⠀⠀⠀⠀⠀⠀⠀⠀⠀⠀⠀⣿⣿⣿⣿⣿⣿⣿⣿⣿⣿⣿⣿⣿⣿⣿⣿⣿⣿⣷⣷⣿⣟⣿⣿⣿⣿⣿⣿⣿⣿⣿⣿⣿⣿⣿⣿⣿⣿⣿⣿⣿⣿⣿⣿⣿⣿⣿⣾⣿⣿⣿⣿⣿⣿⣿⣿⣿⣿⠀⠀⠀⠀⠀⠀⠀⠀⠀⠀⠀⠀</a:t>
            </a:r>
            <a:br/>
            <a:r>
              <a:t>⠀⠀⠀⠀⠀⠀⠀⠀⠀⠀⠀⣿⣿⣿⣿⣿⣿⣿⣿⣿⣿⣿⣿⣿⣿⣿⣿⣿⣿⣿⣟⣿⣿⣿⣿⣿⣿⣿⣿⣿⣿⣿⣿⣿⣿⣿⣿⣿⡿⢿⢿⣿⣿⣿⣿⣿⣿⣿⣿⣿⣿⣿⣿⣿⣿⣿⣿⣿⣿⠀⠀⠀⠀⠀⠀⠀⠀⠀⠀⠀⠀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⠀⠀⠀⠀⠀⠀⠀⠀⠀⠀⠀⣿⣿⣿⣿⣿⣿⣿⣿⣿⣿⣿⣿⣿⣿⣿⣿⣿⣿⣿⣿⣿⣿⣿⣿⣿⣿⣿⣿⣿⣿⣿⣿⣿⣿⣜⣿⣿⣷⣾⣷⣿⣿⣿⣿⣿⣿⣿⣿⣿⣿⣿⣿⣿⣿⣿⣿⣿⣿⠀⠀⠀⠀⠀⠀⠀⠀⠀⠀⠀⠀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⠀⠀⠀⠀⠀⠀⠀⠀⠀⠀⠀⣿⣿⣿⣿⣿⣿⣿⣿⣿⣿⣿⣿⣿⣿⣿⣿⣿⣿⣿⣿⣿⣿⣿⣿⣿⣿⣿⣿⣿⣿⣿⣿⣿⣿⣿⣿⣿⡟⢕⢕⢕⢕⢕⢕⢕⢕⢕⠀⠀⠀⠀⠀⠀⠀⠀⠀⠀⠀⠀⠀⠀⠀⠀⠀⠀⠀⠀⠀⠀⠀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⠀⠀⠀⠀⠀⠀⠀⠀⠀⠀⠀⣿⣿⣿⣿⣿⣿⣿⣿⣿⣿⣿⣿⣿⣿⣿⣿⣿⣿⣿⣿⣿⣿⣿⣿⣿⣿⣿⣿⣿⣿⣿⣿⣿⣿⣿⣿⣷⣿⣧⢕⢕⢕⢕⢕⢕⢕⢕⠀⠀⠀⠀⠀⠀⠀⠀⠀⠀⠀⠀⠀⠀⠀⠀⠀⠀⠀⠀⠀⠀⠀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⠀⠀⠀⠀⠀⠀⠀⠀⠀⠀⠀⣿⣿⣿⣿⣿⣿⣿⣿⣿⣿⣿⣿⣿⣿⣿⣿⣿⣿⣿⣿⣿⣿⣿⣿⣿⣿⣿⣿⣿⣿⣿⣿⣿⣿⣿⣿⣿⡝⣫⢕⢕⢕⢕⢕⢕⢕⢕⢕⠀⠀⠀⠀⠀⠀⠀⠀⠀⠀⠀⠀⠀⠀⠀⠀⠀⠀⠀⠀⠀⠀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⠀⠀⠀⠀⠀⠀⠀⠀⠀⠀⠀⣿⣿⣿⣿⣿⣿⣿⣿⣿⣿⣿⣿⣿⣿⣿⣿⣿⣿⣿⣿⣿⣿⣿⣿⣿⣿⣿⣿⣿⣿⣿⣿⣿⣿⣿⣿⣿⣯⡽⢕⢕⢕⢕⢕⢕⢕⢕⢕⢔⠀⠀⠀⠀⠀⠀⠀⠀⠀⠀⠀⠀⠀⠀⠀⠀⠀⠀⠀⠀⠀</a:t>
            </a:r>
            <a:br/>
            <a:r>
              <a:t>⠀⠀⠀⠀⠀⠀⠀⠀⠀⠀⠀⢿⣿⣿⣿⣿⣿⣿⣿⣿⣿⣿⣿⣿⣿⣿⣿⣿⣿⣿⣿⣿⣿⣿⣿⣿⣿⣿⣿⣿⣿⣿⣿⣿⣿⣿⣿⣿⣿⣷⡇⢕⢕⢕⢕⢕⢕⢕⢕⠁⠀⠀⠀⠀⠀⠀⠀⠀⠀⠀⠀⠀⠀⠀⠀⠀⠀⠀⠀⠀⠀</a:t>
            </a:r>
            <a:br/>
            <a:r>
              <a:t>⠀⠀⠀⠀⠀⠀⠀⠀⠀⠀⠀⣼⣵⣿⣿⣿⣿⣿⣿⣿⣿⣿⣿⣿⣿⣿⣿⣿⣿⣿⣿⣿⣿⣿⣿⣿⣿⣿⣷⣷⣷⣾⣯⡽⣽⣽⢽⣽⣿⣿⡇⢕⢕⢕⢕⢕⢕⢕⢕⢔⢀⠀⠀⠀⠀⠀⠀⠀⠀⠀⠀⠀⠀⠀⠀⠀⠀⠀⠀⠀⠀</a:t>
            </a:r>
            <a:br/>
            <a:r>
              <a:t>⠀⠀⠀⠀⠀⠀⠀⠀⠀⠀⠀⣿⣿⣿⣿⣿⣿⣿⣿⣿⣿⣿⣿⣿⣿⣿⣿⣿⣿⣿⣿⣿⣿⣿⣿⣿⣿⣿⣿⣿⣿⣵⣽⣿⣎⣽⣷⡝⣿⣿⡇⢕⢕⢕⢕⢕⢕⢕⢕⢄⠀⠀⠀⠀⠀⠀⠀⠀⠀⠀⠀⠀⠀⠀⠀⠀⠀⠀⠀⠀⠀</a:t>
            </a:r>
            <a:br/>
            <a:r>
              <a:t>⠀⠀⠀⠀⠀⠀⠀⠀⠀⠀⠀⣿⣿⣿⣿⣿⣿⣿⣿⣿⣿⣿⢽⣿⣿⣿⣿⣿⣿⣿⣿⣿⣿⣿⣿⣿⣿⣿⣿⣿⣿⣿⣿⣿⣿⡟⣵⣽⣿⣿⡇⢕⢕⢕⢕⢕⢕⢕⢕⢕⢔⢄⠀⠀⠀⠀⠀⠀⠀⠀⠀⠀⠀⠀⠀⠀⠀⠀⠀⠀⠀</a:t>
            </a:r>
            <a:br/>
            <a:r>
              <a:t>⠀⠀⠀⠀⠀⠀⠀⠀⠀⠀⠀⣟⣿⣿⣿⣿⡟⣿⣿⣿⣿⡇⣿⣿⣿⣿⣿⣿⣿⣿⣻⣿⣿⣿⢇⢽⣿⣿⡟⣿⣿⡏⣿⣿⡟⢟⢻⡿⣿⣿⢇⢕⢕⢕⢱⢳⣕⢕⢕⢕⢕⠑⢀⢄⢀⠀⠀⠀⠀⠀⠀⠀⠀⠀⠀⠀⠀⠀⠀⠀⠀</a:t>
            </a:r>
            <a:br/>
            <a:r>
              <a:t>⠀⠀⠀⠀⠀⠀⠀⠀⠀⠀⠀⢇⣿⣿⣿⣿⡇⢺⣿⣿⣿⢕⢸⣿⣿⣿⡇⣿⣿⢏⢕⢟⢻⣿⢕⢸⣿⣿⡇⣿⣿⡇⣿⣿⡏⢕⢜⣯⣿⡿⢕⢕⢕⢕⢼⡷⢮⢟⣧⣵⢕⢅⠕⠅⠀⠀⢔⢔⢔⠀⠀⠀⠀⠀⠀⠀⠀⠀⠀⠀⠀</a:t>
            </a:r>
            <a:br/>
            <a:r>
              <a:t>⠀⠀⠀⠀⠀⠀⠀⠀⠀⠀⠀⡇⢹⣿⣿⣿⡇⢸⣿⣿⣿⢕⢜⣿⣿⣿⡟⣿⣿⢕⢕⢕⢸⣿⢻⢾⢿⣿⢇⣿⣿⡇⢸⣿⢇⠕⢕⢸⡻⢟⢕⢕⢕⢕⠙⢗⢕⢸⢟⢝⢕⢕⢕⢕⢕⢕⢕⢕⢕⠀⠀⠀⠀⠀⠀⠀⠀⠀⠀⠀⠀</a:t>
            </a:r>
            <a:br/>
            <a:r>
              <a:t>⠀⠀⠀⠀⠀⠀⠀⠀⠀⠀⠀⢕⢜⢜⢝⢜⢕⢜⢝⢝⢝⢕⢕⢜⢜⢕⢕⢕⢕⢕⢕⢕⢕⢕⢕⢕⢕⢕⢕⢕⢕⢕⢕⢕⡇⢕⢕⢕⢇⢕⢕⢕⢕⣕⡕⠀⢕⣱⣕⣕⣕⣕⣕⣕⣕⣕⣕⣕⣕⠀⠀⠀⠀⠀⠀⠀⠀⠀⠀⠀⠀</a:t>
            </a:r>
            <a:br/>
            <a:r>
              <a:t>⠀⠀⠀⠀⠀⠀⠀⠀⠀⠀⠀⣵⣵⣵⣵⣵⣷⣵⣵⣵⣵⣵⣷⣷⣷⣷⣷⣷⣷⡇⢕⢕⢕⣷⣷⣷⣿⣿⣿⣿⣿⣿⣿⣿⡕⢕⢕⢕⣵⣿⣿⣿⣿⣿⣇⢔⢕⣿⣿⣿⣿⣿⣿⣿⣿⣿⣿⣿⣿⠀⠀⠀⠀⠀⠀⠀⠀⠀⠀⠀⠀</a:t>
            </a:r>
            <a:br/>
            <a:r>
              <a:t>⠀⠀⠀⠀⠀⠀⠀⠀⠀⠀⠀⣿⣿⣿⣿⣿⣿⣿⣿⣿⣿⣿⣿⣿⣿⣿⣿⣿⣿⡇⢕⡇⢕⣿⣿⣿⣿⣿⣿⣿⣿⣿⣿⣿⣧⣕⡕⢕⣿⣿⣿⣿⣿⣿⣿⢕⢸⣿⣿⣿⣿⣿⣿⣿⣿⣿⣿⣿⣿⠀⠀⠀⠀⠀⠀⠀⠀⠀⠀⠀⠀</a:t>
            </a:r>
            <a:br/>
            <a:r>
              <a:t>⠀⠀⠀⠀⠀⠀⠀⠀⠀⠀⠀⣿⣿⣿⣿⣿⣿⣿⣿⣿⣿⣿⣿⣿⣿⣿⣿⣿⣿⣿⢕⣧⢜⣿⣿⣿⣿⣿⣿⣿⣿⣿⣿⣿⣿⣿⣿⣿⣿⣿⣿⣿⣿⣿⣿⣕⣕⢝⣿⣿⡏⢿⣿⣿⣿⣿⣿⣿⣿⠀⠀⠀⠀⠀⠀⠀⠀⠀⠀⠀⠀</a:t>
            </a:r>
            <a:br/>
            <a:r>
              <a:t>⠀⠀⠀⠀⠀⠀⠀⠀⠀⠀⠀⣿⣿⣿⣿⣿⣿⣿⣿⣿⣿⣿⣿⣿⣿⣿⣿⣿⣿⣿⢕⣿⣇⣸⣿⣿⣿⣿⣿⣿⣿⣿⣿⣿⣿⣿⣿⣿⣿⣿⣿⣿⣿⣿⣿⣟⣿⣿⡿⣿⣿⣿⣿⣿⣿⣿⣿⣿⣿⠀⠀⠀⠀⠀⠀⠀⠀⠀⠀⠀⠀</a:t>
            </a:r>
            <a:br/>
            <a:r>
              <a:t>⠀⠀⠀⠀⠀⠀⠀⠀⠀⠀⠀⣿⣿⣿⣿⣿⣿⣿⣿⣿⣿⣿⣿⣿⣿⣿⣿⣿⣿⣿⣷⣿⣿⢻⣿⣿⣿⣿⣿⣿⣿⣿⣿⣿⣿⣿⣿⣿⣿⣿⣿⣿⣿⣿⣿⣿⣿⣿⣾⣿⣿⣿⣿⣿⣿⣿⣿⣿⣿⠀⠀⠀⠀⠀⠀⠀⠀⠀⠀⠀⠀</a:t>
            </a:r>
            <a:br/>
            <a:r>
              <a:t>⠀⠀⠀⠀⠀⠀⠀⠀⠀⠀⠀⣿⣿⣿⣿⣿⣿⣿⣿⣿⣿⣿⣿⣿⣿⣿⣿⣿⣿⣿⣝⣿⣿⣿⣿⣿⣿⣿⣿⣿⣿⣿⣿⣿⣿⣿⣿⣿⣟⢿⢿⣿⣿⣿⣿⣿⣿⣿⣿⣿⣿⣿⣿⣿⣿⣿⣿⣿⣿⠀⠀⠀⠀⠀⠀⠀⠀⠀⠀⠀⠀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⠀⠀⠀⠀⠀⠀⠀⠀⠀⠀⠀⣿⣿⣿⣿⣿⣿⣿⣿⣿⣿⣿⣿⣿⣿⣿⣿⣿⣿⣿⣿⣿⣿⣿⣿⣿⣿⣿⣿⣿⣿⣿⣿⣿⣿⣼⣿⣿⣿⣷⣷⣿⣿⣿⣿⣿⣿⣿⣿⣿⣿⣿⣿⣿⣿⣿⣿⣿⣿⠀⠀⠀⠀⠀⠀⠀⠀⠀⠀⠀⠀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⠀⠀⠀⠀⠀⠀⠀⠀⠀⠀⠀⣿⣿⣿⣿⣿⣿⣿⣿⣿⣿⣿⣿⣿⣿⣿⣿⣿⣿⣿⣿⣿⣿⣿⣿⣿⣿⣿⣿⣿⣿⣿⣿⣿⣿⣿⣿⣾⣿⣧⢕⢕⢕⢕⢕⢕⢕⢕⠀⠀⠀⠀⠀⠀⠀⠀⠀⠀⠀⠀⠀⠀⠀⠀⠀⠀⠀⠀⠀⠀⠀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⠀⠀⠀⠀⠀⠀⠀⠀⠀⠀⠀⣿⣿⣿⣿⣿⣿⣿⣿⣿⣿⣿⣿⣿⣿⣿⣿⣿⣿⣿⣿⣿⣿⣿⣿⣿⣿⣿⣿⣿⣿⣿⣿⣿⣿⣿⣿⣯⣟⣯⢕⢕⢕⢕⢕⢕⢕⢕⢔⠀⠀⠀⠀⠀⠀⠀⠀⠀⠀⠀⠀⠀⠀⠀⠀⠀⠀⠀⠀⠀⠀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⠀⠀⠀⠀⠀⠀⠀⠀⠀⠀⠀⣿⣿⣿⣿⣿⣿⣿⣿⣿⣿⣿⣿⣿⣿⣿⣿⣿⣿⣿⣿⣿⣿⣿⣿⣿⣿⣿⣿⣿⣿⣿⣿⣿⣿⣿⣿⣿⣯⡻⢕⢕⢕⢕⢕⢕⢕⢕⢕⢔⠀⠀⠀⠀⠀⠀⠀⠀⠀⠀⠀⠀⠀⠀⠀⠀⠀⠀⠀⠀⠀</a:t>
            </a:r>
            <a:br/>
            <a:r>
              <a:t>⠀⠀⠀⠀⠀⠀⠀⠀⠀⠀⠀⢿⣿⣿⣿⣿⣿⣿⣿⣿⣿⣿⣿⣿⣿⣿⣿⣿⣿⣿⣿⣿⣿⣿⣿⣿⣿⣿⣿⣿⣿⣿⣿⣿⣿⣿⣿⣿⣿⣷⢕⢕⢕⢕⢕⢕⢕⢕⢕⠑⠀⠀⠀⠀⠀⠀⠀⠀⠀⠀⠀⠀⠀⠀⠀⠀⠀⠀⠀⠀⠀</a:t>
            </a:r>
            <a:br/>
            <a:r>
              <a:t>⠀⠀⠀⠀⠀⠀⠀⠀⠀⠀⠀⣼⣾⣿⣿⣯⣾⣿⣿⣿⣿⣿⣿⣿⣿⣿⣿⣿⣿⣿⣿⣿⣿⣿⣿⣿⣿⣿⣿⣷⣾⣾⣯⢽⣽⣽⢹⣽⣿⣿⡕⢕⢕⢕⢕⢕⢕⢕⢕⢔⠀⠀⠀⠀⠀⠀⠀⠀⠀⠀⠀⠀⠀⠀⠀⠀⠀⠀⠀⠀⠀</a:t>
            </a:r>
            <a:br/>
            <a:r>
              <a:t>⠀⠀⠀⠀⠀⠀⠀⠀⠀⠀⠀⣿⣿⣿⣿⣿⣿⣿⣿⣿⣿⣿⣿⣿⣿⣿⣿⣿⣿⣿⣿⣿⣿⣿⣿⣿⣿⣿⣿⣿⣿⣼⣽⣿⣝⣽⣧⣹⣿⣿⢇⢕⢕⢕⢕⢕⢕⢕⢕⢔⠀⠀⠀⠀⠀⠀⠀⠀⠀⠀⠀⠀⠀⠀⠀⠀⠀⠀⠀⠀⠀</a:t>
            </a:r>
            <a:br/>
            <a:r>
              <a:t>⠀⠀⠀⠀⠀⠀⠀⠀⠀⠀⠀⣿⣿⣿⣿⣿⣿⣿⣿⣿⣿⡿⣽⣿⣿⣿⣿⣿⣿⣿⣿⣿⣿⣿⣿⣿⣿⣿⣿⣿⣿⣿⣿⣿⣿⡟⣵⣿⣿⣿⡇⢕⢕⢕⢕⢕⢕⢕⢕⢕⢔⢄⠀⠀⠀⠀⠀⠀⠀⠀⠀⠀⠀⠀⠀⠀⠀⠀⠀⠀⠀</a:t>
            </a:r>
            <a:br/>
            <a:r>
              <a:t>⠀⠀⠀⠀⠀⠀⠀⠀⠀⠀⠀⣿⣿⣿⣿⣿⡟⣿⣿⣿⣿⢇⣿⣿⣿⣿⣿⣿⣿⣿⢻⣿⣿⣿⢏⢿⣿⣿⢿⣿⣿⡟⣿⣿⡟⡷⣟⡿⣿⣿⢕⢕⢕⢕⣕⢳⣕⢕⢕⢕⢕⢐⢀⢄⢀⠀⠀⠀⠀⠀⠀⠀⠀⠀⠀⠀⠀⠀⠀⠀⠀</a:t>
            </a:r>
            <a:br/>
            <a:r>
              <a:t>⠀⠀⠀⠀⠀⠀⠀⠀⠀⠀⠀⢿⣿⣿⣿⣿⡗⣿⣿⣿⣿⢕⢸⣿⣿⣿⣿⣿⣿⢏⢕⢟⢻⣿⣕⢸⣿⣿⢟⣿⣿⡇⣿⣿⢏⠕⢜⣯⣿⡿⢕⢕⢕⡱⣿⢕⢯⣧⣵⡕⢕⢕⠕⠅⠀⢀⢔⢔⢔⠀⠀⠀⠀⠀⠀⠀⠀⠀⠀⠀⠀</a:t>
            </a:r>
            <a:br/>
            <a:r>
              <a:t>⠀⠀⠀⠀⠀⠀⠀⠀⠀⠀⠀⢟⢽⣿⣿⣿⡏⢿⣿⣿⣿⢕⢜⣿⣿⣿⢏⣿⣿⢕⢕⢕⢸⣿⢟⢻⣿⣿⢕⣿⣾⡇⢿⣿⡗⢕⢕⢜⡟⢟⢕⢕⢕⢕⠙⢇⢇⢾⢟⢕⢕⢕⢕⢕⢕⢕⢕⢕⢕⠀⠀⠀⠀⠀⠀⠀⠀⠀⠀⠀⠀</a:t>
            </a:r>
            <a:br/>
            <a:r>
              <a:t>⠀⠀⠀⠀⠀⠀⠀⠀⠀⠀⠀⢕⢜⢝⢕⢕⢕⢜⢝⢝⢝⢕⢕⢜⢕⢕⢕⢕⢕⢕⢕⢕⢕⢕⢕⢕⢕⢕⢕⢕⢕⢕⢕⢕⢕⢕⢕⢕⢇⢕⢕⢕⢕⣅⢔⢐⢕⣕⣕⣕⢕⣕⣕⣕⣕⣕⣕⣕⣕⠀⠀⠀⠀⠀⠀⠀⠀⠀⠀⠀⠀</a:t>
            </a:r>
            <a:br/>
            <a:r>
              <a:t>⠀⠀⠀⠀⠀⠀⠀⠀⠀⠀⠀⣵⣵⣵⣵⣵⣵⣵⣵⣵⣵⣷⣷⣷⣷⣷⣷⣷⣷⡇⢕⢕⢕⣷⣷⣷⣿⣿⣿⣿⣿⣿⣿⣟⡕⢕⢕⢕⣵⣿⣿⣿⣿⣿⡇⢔⣱⣿⣿⣿⣿⣿⣿⣿⣿⣿⣿⣿⣿⠀⠀⠀⠀⠀⠀⠀⠀⠀⠀⠀⠀</a:t>
            </a:r>
            <a:br/>
            <a:r>
              <a:t>⠀⠀⠀⠀⠀⠀⠀⠀⠀⠀⠀⣿⣿⣿⣿⣿⣿⣿⣿⣿⣿⣿⣿⣿⣿⣿⣿⣿⣿⣇⢕⡕⢕⣿⣿⣿⣿⣿⣿⣿⣿⣿⣿⣿⣧⣕⡕⢕⣿⣿⣿⣿⣿⣿⡇⢕⢸⣿⣿⣿⣿⣿⣿⣿⣿⣿⣿⣿⣿⠀⠀⠀⠀⠀⠀⠀⠀⠀⠀⠀⠀</a:t>
            </a:r>
            <a:br/>
            <a:r>
              <a:t>⠀⠀⠀⠀⠀⠀⠀⠀⠀⠀⠀⣿⣿⣿⣿⣿⣿⣿⣿⣿⣿⣿⣿⣿⣿⣿⣿⣿⣿⣿⢕⣧⢜⣿⣿⣿⣿⣿⣿⣿⣿⣿⣿⣿⣿⣿⣿⣿⣿⣿⣿⣿⣿⣿⣇⣱⡕⢹⣿⣿⢹⢟⣿⣿⣿⣿⣿⣿⣿⠀⠀⠀⠀⠀⠀⠀⠀⠀⠀⠀⠀</a:t>
            </a:r>
            <a:br/>
            <a:r>
              <a:t>⠀⠀⠀⠀⠀⠀⠀⠀⠀⠀⠀⣿⣿⣿⣿⣿⣿⣿⣿⣿⣿⣿⣿⣿⣿⣿⣿⣿⣿⣿⢕⣿⣕⣸⣿⣿⣿⣿⣿⣿⣿⣿⣿⣿⣿⣿⣿⣿⣿⣿⣿⣿⣿⣿⢟⣹⣿⣿⢿⣿⣿⣿⣿⣿⣿⣿⣿⣿⣿⠀⠀⠀⠀⠀⠀⠀⠀⠀⠀⠀⠀</a:t>
            </a:r>
            <a:br/>
            <a:r>
              <a:t>⠀⠀⠀⠀⠀⠀⠀⠀⠀⠀⠀⣿⣿⣿⣿⣿⣿⣿⣿⣿⣿⣿⣿⣿⣿⣿⣿⣿⣿⡿⣾⣿⣿⢻⣿⣿⣿⣿⣿⣿⣿⣿⣿⣿⣿⣿⣿⣿⣿⣿⣿⣿⣿⣿⣿⣿⣿⣷⣿⣿⣿⣿⣿⣿⣿⣿⣿⣿⣿⠀⠀⠀⠀⠀⠀⠀⠀⠀⠀⠀⠀</a:t>
            </a:r>
            <a:br/>
            <a:r>
              <a:t>⠀⠀⠀⠀⠀⠀⠀⠀⠀⠀⠀⣿⣿⣿⣿⣿⣿⣿⣿⣿⣿⣿⣿⣿⣿⣿⣿⣿⣿⣿⣟⣿⣷⣿⣿⣿⣿⣿⣿⣿⣿⣿⣿⣿⣿⣿⣿⣿⡟⢻⢿⣿⣿⣿⣿⣿⣿⣿⣿⣿⣿⣿⣿⣿⣿⣿⣿⣿⣿⠀⠀⠀⠀⠀⠀⠀⠀⠀⠀⠀⠀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⠀⠀⠀⠀⠀⠀⠀⠀⠀⠀⠀⣿⣿⣿⣿⣿⣿⣿⣿⣿⣿⣿⣿⣿⣿⣿⣿⣿⣿⣿⣿⣿⣿⣿⣿⣿⣿⣿⣿⣿⣿⣿⣿⣿⣿⣿⡿⣿⡇⢕⢕⢕⢕⢕⢕⢕⢕⢕⠀⠀⠀⠀⠀⠀⠀⠀⠀⠀⠀⠀⠀⠀⠀⠀⠀⠀⠀⠀⠀⠀⠀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⠀⠀⠀⠀⠀⠀⠀⠀⠀⠀⠀⣿⣿⣿⣿⣿⣿⣿⣿⣿⣿⣿⣿⣿⣿⣿⣿⣿⣿⣿⣿⣿⣿⣿⣿⣿⣿⣿⣿⣿⣿⣿⣿⣿⣿⣿⣿⣯⣟⣇⢕⢕⢕⢕⢕⢕⢕⢕⢔⠀⠀⠀⠀⠀⠀⠀⠀⠀⠀⠀⠀⠀⠀⠀⠀⠀⠀⠀⠀⠀⠀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⠀⠀⠀⠀⠀⠀⠀⠀⠀⠀⠀⣿⣿⣿⣿⣿⣿⣿⣿⣿⣿⣿⣿⣿⣿⣿⣿⣿⣿⣿⣿⣿⣿⣿⣿⣿⣿⣿⣿⣿⣿⣿⣿⣿⣿⣿⣿⣿⣽⢻⢕⢕⢕⢕⢕⢕⢕⢕⢕⢔⠀⠀⠀⠀⠀⠀⠀⠀⠀⠀⠀⠀⠀⠀⠀⠀⠀⠀⠀⠀⠀</a:t>
            </a:r>
            <a:br/>
            <a:r>
              <a:t>⠀⠀⠀⠀⠀⠀⠀⠀⠀⠀⠀⣿⣿⣿⣽⣿⣿⣿⣿⣿⣿⣿⣿⣿⣿⣿⣿⣿⣿⣿⣿⣿⣿⣿⣿⣿⣿⣿⣿⣿⣿⣿⣿⣿⣿⣿⣿⣿⣿⣷⢕⢕⢕⢕⢕⢕⢕⢕⢕⠁⠀⠀⠀⠀⠀⠀⠀⠀⠀⠀⠀⠀⠀⠀⠀⠀⠀⠀⠀⠀⠀</a:t>
            </a:r>
            <a:br/>
            <a:r>
              <a:t>⠀⠀⠀⠀⠀⠀⠀⠀⠀⠀⠀⣿⣿⣿⣿⣧⣿⣿⣿⣿⣿⣿⣿⣿⣿⣿⣿⣿⣿⣿⣿⣿⣿⣿⣿⣿⣿⣿⣿⣗⣷⣿⣯⢽⣽⡽⢽⣽⣿⣿⢕⢕⢕⢕⢕⢕⢕⢕⢕⠀⠀⠀⠀⠀⠀⠀⠀⠀⠀⠀⠀⠀⠀⠀⠀⠀⠀⠀⠀⠀⠀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⠀⠀⠀⠀⠀⠀⠀⠀⠀⠀⠀⣿⣿⣿⣿⣿⣿⣿⣿⣿⣿⣿⣿⣿⣿⣿⣿⣿⣿⣿⣿⣿⣿⣿⣿⣿⣿⣿⣿⣿⣿⣼⣿⣷⣝⣽⣯⣹⣿⣿⢕⢕⢕⢕⢕⢕⢕⢕⢕⠁⠀⠀⠀⠀⠀⠀⠀⠀⠀⠀⠀⠀⠀⠀⠀⠀⠀⠀⠀⠀⠀</a:t>
            </a:r>
            <a:br/>
            <a:r>
              <a:t>⠀⠀⠀⠀⠀⠀⠀⠀⠀⠀⠀⣿⣿⣿⣿⣿⣿⣿⣿⣿⣿⣯⣿⣿⣿⣿⣿⣿⣿⣿⣿⣿⣿⣿⣿⣿⣿⣿⣿⣿⣿⣿⣿⣿⣿⡟⣽⣿⣿⣿⢕⢕⢕⢕⢕⢕⢕⢕⢕⢔⢔⢀⠀⠀⠀⠀⠀⠀⠀⠀⠀⠀⠀⠀⠀⠀⠀⠀⠀⠀⠀</a:t>
            </a:r>
            <a:br/>
            <a:r>
              <a:t>⠀⠀⠀⠀⠀⠀⠀⠀⠀⠀⠀⢻⣿⣿⣿⣿⢹⣿⣿⣿⣿⢣⣿⣿⣿⣿⢿⣿⣿⣿⢻⣿⣿⣿⢹⣿⣿⣿⢻⣿⣿⢿⣿⡿⢟⡷⢿⡿⣿⣿⢕⢕⢕⢱⡷⢧⡕⢕⢕⢕⢕⢀⢀⢄⠀⠀⠀⠀⠀⠀⠀⠀⠀⠀⠀⠀⠀⠀⠀⠀⠀</a:t>
            </a:r>
            <a:br/>
            <a:r>
              <a:t>⠀⠀⠀⠀⠀⠀⠀⠀⠀⠀⠀⢸⣿⣿⣿⣿⢹⣿⣿⣿⡿⢕⢸⣿⣿⣿⣼⣿⣿⡏⢕⢟⢻⣷⣕⣻⣿⣿⢸⣿⣿⢎⣿⣿⢏⢕⢜⣯⣿⣿⢕⢕⢕⣵⣷⢜⢷⣵⣕⢕⢕⠕⠕⠁⠀⢔⢔⢔⢔⠀⠀⠀⠀⠀⠀⠀⠀⠀⠀⠀⠀</a:t>
            </a:r>
            <a:br/>
            <a:r>
              <a:t>⠀⠀⠀⠀⠀⠀⠀⠀⠀⠀⠀⢜⣿⣿⣿⣿⢜⣿⣿⣿⡇⢕⢸⣿⣿⣿⢜⣿⣿⢕⢕⢕⢸⡏⢝⢟⣿⣿⢜⣿⣿⡇⣿⣿⡕⢕⢕⢜⡟⢏⢕⢕⢕⠜⠟⢕⢱⡿⢟⢕⢕⢕⢕⢕⢕⢕⢕⢕⢕⠀⠀⠀⠀⠀⠀⠀⠀⠀⠀⠀⠀</a:t>
            </a:r>
            <a:br/>
            <a:r>
              <a:t>⠀⠀⠀⠀⠀⠀⠀⠀⠀⠀⠀⢕⢕⢕⢕⢕⢕⢕⢕⢝⢕⢕⢕⢜⢕⢕⢕⢕⢕⢕⢕⢕⢕⢕⢕⢕⢕⢕⢕⢕⢕⢕⢕⢕⢜⢕⢕⢜⢇⢕⢕⢕⢕⣕⢁⢔⢕⣕⣕⣕⣕⣕⣕⣕⣕⣕⣕⣕⣕⠀⠀⠀⠀⠀⠀⠀⠀⠀⠀⠀⠀</a:t>
            </a:r>
            <a:br/>
            <a:r>
              <a:t>⠀⠀⠀⠀⠀⠀⠀⠀⠀⠀⠀⣵⣷⣷⣷⣷⣷⣵⣵⣷⣷⣷⣷⣷⣷⣷⣷⣷⣷⡇⢕⢕⢕⣷⣾⣿⣿⣿⣿⣿⣿⣿⣿⣟⢕⢕⢕⢕⣵⣾⣿⣿⣿⣿⢕⢕⣼⣿⣿⣿⣿⣿⣿⣿⣿⣿⣿⣿⣿⠀⠀⠀⠀⠀⠀⠀⠀⠀⠀⠀⠀</a:t>
            </a:r>
            <a:br/>
            <a:r>
              <a:t>⠀⠀⠀⠀⠀⠀⠀⠀⠀⠀⠀⣿⣿⣿⣿⣿⣿⣿⣿⣿⣿⣿⣿⣿⣿⣿⣿⣿⣿⡇⢕⡇⢱⣿⣿⣿⣿⣿⣿⣿⣿⣿⣿⣿⣧⣕⡕⢕⣿⣿⣿⣿⣿⣿⢕⢜⣿⣿⣿⣿⣿⣿⣿⣿⣿⣿⣿⣿⣿⠀⠀⠀⠀⠀⠀⠀⠀⠀⠀⠀⠀</a:t>
            </a:r>
            <a:br/>
            <a:r>
              <a:t>⠀⠀⠀⠀⠀⠀⠀⠀⠀⠀⠀⣿⣿⣿⣿⣿⣿⣿⣿⣿⣿⣿⣿⣿⣿⣿⣿⣿⣿⣷⢕⣇⢜⣿⣿⣿⣿⣿⣿⣿⣿⣿⣿⣿⣿⣿⣿⣿⣿⣿⣿⣿⣿⣿⣕⣧⡜⢿⣿⣟⢹⢟⣿⣿⣿⣿⣿⣿⣿⠀⠀⠀⠀⠀⠀⠀⠀⠀⠀⠀⠀</a:t>
            </a:r>
            <a:br/>
            <a:r>
              <a:t>⠀⠀⠀⠀⠀⠀⠀⠀⠀⠀⠀⣿⣿⣿⣿⣿⣿⣿⣿⣿⣿⣿⣿⣿⣿⣿⣿⣿⣿⣿⢕⣿⣕⣿⣿⣿⣿⣿⣿⣿⣿⣿⣿⣿⣿⣿⣿⣿⣿⣿⣿⣿⣿⣿⢟⣿⣿⣿⣻⣿⣿⣿⣿⣿⣿⣿⣿⣿⣯⠀⠀⠀⠀⠀⠀⠀⠀⠀⠀⠀⠀</a:t>
            </a:r>
            <a:br/>
            <a:r>
              <a:t>⠀⠀⠀⠀⠀⠀⠀⠀⠀⠀⠀⣿⣿⣿⣿⣿⣿⣿⣿⣿⣿⣿⣿⣿⣿⣿⣿⣿⣿⡿⣿⣻⣿⣿⣿⣿⣿⣿⣿⣿⣿⣿⣿⣿⣿⣿⣿⣿⣿⣿⣿⣿⣿⣿⣿⣿⣿⣷⣿⣿⣿⣿⣿⣿⣿⣿⣿⣿⣿⠀⠀⠀⠀⠀⠀⠀⠀⠀⠀⠀⠀</a:t>
            </a:r>
            <a:br/>
            <a:r>
              <a:t>⠀⠀⠀⠀⠀⠀⠀⠀⠀⠀⠀⣿⣿⣿⣿⣿⣿⣿⣿⣿⣿⣿⣿⣿⣿⣿⣿⣿⣿⣿⣧⣿⣷⣿⣿⣿⣿⣿⣿⣿⣿⣿⣿⣿⣿⣿⣿⣿⡟⢻⣿⣿⣿⣿⣿⣿⣿⣿⣿⣿⣿⣿⣿⣿⣿⣿⣿⣿⣿⠀⠀⠀⠀⠀⠀⠀⠀⠀⠀⠀⠀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⠀⠀⠀⠀⠀⠀⠀⠀⠀⠀⠀⣿⣿⣿⣿⣿⣿⣿⣿⣿⣿⣿⣿⣿⣿⣿⣿⣿⣿⣿⣿⣿⣿⣿⣿⣿⣿⣿⣿⣿⣿⣿⣿⣿⣿⣿⡿⣿⢇⢕⢕⢕⢕⢕⢕⢕⢕⢕⠀⠀⠀⠀⠀⠀⠀⠀⠀⠀⠀⠀⠀⠀⠀⠀⠀⠀⠀⠀⠀⠀⠀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⠀⠀⠀⠀⠀⠀⠀⠀⠀⠀⠀⣿⣿⣿⣿⣿⣿⣿⣿⣿⣿⣿⣿⣿⣿⣿⣿⣿⣿⣿⣿⣿⣿⣿⣿⣿⣿⣿⣿⣿⣿⣿⣿⣿⣿⣿⣿⣾⣷⡕⢕⢕⢕⢕⢕⢕⢕⢕⠀⠀⠀⠀⠀⠀⠀⠀⠀⠀⠀⠀⠀⠀⠀⠀⠀⠀⠀⠀⠀⠀⠀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⠀⠀⠀⠀⠀⠀⠀⠀⠀⠀⠀⣿⣿⣿⣿⣿⣿⣿⣿⣿⣿⣿⣿⣿⣿⣿⣿⣿⣿⣿⣿⣿⣿⣿⣿⣿⣿⣿⣿⣿⣿⣿⣿⣿⣿⣿⣿⣽⣟⡕⢕⢕⢕⢕⢕⢕⢕⢕⠄⠀⠀⠀⠀⠀⠀⠀⠀⠀⠀⠀⠀⠀⠀⠀⠀⠀⠀⠀⠀⠀⠀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⠀⠀⠀⠀⠀⠀⠀⠀⠀⠀⠀⣿⣿⣿⣿⣿⣿⣿⣿⣿⣿⣿⣿⣿⣿⣿⣿⣿⣿⣿⣿⣿⣿⣿⣿⣿⣿⣿⣿⣿⣿⣿⣿⣿⣿⣿⣿⣿⣝⢇⢕⢕⢕⢕⢕⢕⢕⢕⢔⠔⠀⠀⠀⠀⠀⠀⠀⠀⠀⠀⠀⠀⠀⠀⠀⠀⠀⠀⠀⠀⠀</a:t>
            </a:r>
            <a:br/>
            <a:r>
              <a:t>⠀⠀⠀⠀⠀⠀⠀⠀⠀⠀⠀⣿⣿⣿⣽⣿⣿⣿⣿⣿⣿⣿⣿⣿⣿⣿⣿⣿⣿⣿⣿⣿⣿⣿⣿⣿⣿⣿⣿⣿⣿⣿⣿⣿⣿⣿⣿⣿⣿⣧⢕⢕⢕⢕⢕⢕⢕⢕⢕⠁⠀⠀⠀⠀⠀⠀⠀⠀⠀⠀⠀⠀⠀⠀⠀⠀⠀⠀⠀⠀⠀</a:t>
            </a:r>
            <a:br/>
            <a:r>
              <a:t>⠀⠀⠀⠀⠀⠀⠀⠀⠀⠀⠀⣿⣿⣿⣿⣯⣿⣿⣿⣿⣿⣿⣿⣿⣿⣿⣿⣿⣿⣿⣿⣿⣿⣿⣿⣿⣿⣿⣷⣗⣾⣿⣎⢽⣽⡽⣽⣿⣿⣷⢕⢕⢕⢕⢕⢕⢕⢕⢔⠀⠀⠀⠀⠀⠀⠀⠀⠀⠀⠀⠀⠀⠀⠀⠀⠀⠀⠀⠀⠀⠀</a:t>
            </a:r>
            <a:br/>
            <a:r>
              <a:t>⠀⠀⠀⠀⠀⠀⠀⠀⠀⠀⠀⣿⣿⣿⣿⣿⣿⣿⣿⣿⣿⣿⣿⣿⣿⣿⣿⣿⣿⣿⣿⣿⣿⣿⣿⣿⣿⣿⣿⣿⣷⣼⣿⣷⣹⣿⣎⢹⣿⣿⢕⢕⢕⢕⢕⢕⢕⢕⢕⠀⠀⠀⠀⠀⠀⠀⠀⠀⠀⠀⠀⠀⠀⠀⠀⠀⠀⠀⠀⠀⠀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⠀⠀⠀⠀⠀⠀⠀⠀⠀⠀⠀⣿⣿⣿⣿⣿⣿⣿⣿⣿⣿⣿⣿⣿⣿⣿⣿⣿⣿⣿⣿⣿⣿⣿⣿⣿⣿⣿⣿⣿⣿⣿⣿⣿⣿⢟⣽⣿⣿⣿⢕⢕⢕⢕⢕⢕⢕⢕⢕⢔⢔⠀⠀⠀⠀⠀⠀⠀⠀⠀⠀⠀⠀⠀⠀⠀⠀⠀⠀⠀⠀</a:t>
            </a:r>
            <a:br/>
            <a:r>
              <a:t>⠀⠀⠀⠀⠀⠀⠀⠀⠀⠀⠀⢹⣿⣿⣿⣿⢻⣿⣿⣿⡿⢱⣿⣿⣿⣿⣿⣿⣿⣿⢻⣿⣿⡯⢝⣿⣿⣿⣹⣿⣿⢹⣿⣿⢻⡷⢻⣿⣿⣿⢕⢕⢕⢱⢷⣕⢕⢕⢕⢕⢕⢀⢄⢄⠀⠀⠀⠀⠀⠀⠀⠀⠀⠀⠀⠀⠀⠀⠀⠀⠀</a:t>
            </a:r>
            <a:br/>
            <a:r>
              <a:t>⠀⠀⠀⠀⠀⠀⠀⠀⠀⠀⠀⢸⣿⣿⣿⣿⢜⣿⣿⣿⡇⢕⢸⣿⣿⣿⣽⣿⣿⡟⢕⢟⢻⣷⣵⣿⣿⣿⢸⣿⡿⢸⣿⣿⢕⢕⢹⣯⣿⣿⢕⢕⢕⢼⡧⢹⣧⣕⢕⢕⢕⠕⠕⠁⠀⢄⢔⢔⢔⠀⠀⠀⠀⠀⠀⠀⠀⠀⠀⠀⠀</a:t>
            </a:r>
            <a:br/>
            <a:r>
              <a:t>⠀⠀⠀⠀⠀⠀⠀⠀⠀⠀⠀⢜⣿⣿⣿⣿⢕⣿⣿⣿⡇⢕⢸⣿⣿⡿⢸⣿⣿⢕⢕⢕⢸⡏⢝⢟⣿⡟⢸⣿⣿⢕⣿⡿⢕⢕⢕⢹⡗⢕⢕⢕⢕⠘⢗⢕⣿⡿⢇⢕⢕⢕⢕⢕⢕⢕⢕⢕⢕⠀⠀⠀⠀⠀⠀⠀⠀⠀⠀⠀⠀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⠀⠀⠀⠀⠀⠀⠀⠀⠀⠀⠀⢕⢕⢕⢕⢕⢕⢕⢕⢕⢕⢕⢕⢕⢕⢕⢕⢕⢕⢕⢕⢕⢕⢕⢕⢕⢕⢕⢕⢕⢕⢕⢕⢕⢜⢕⢕⢜⢇⢕⢕⢕⣕⡄⠄⢕⣕⣕⣕⣕⣕⣕⣕⣕⣕⣕⣕⣕⣕⠀⠀⠀⠀⠀⠀⠀⠀⠀⠀⠀⠀</a:t>
            </a:r>
            <a:br/>
            <a:r>
              <a:t>⠀⠀⠀⠀⠀⠀⠀⠀⠀⠀⠀⣵⣷⣷⣷⣷⣷⣷⣷⣷⣷⣷⣷⣷⣷⣷⣷⣷⣷⡇⢕⢕⢕⣿⣿⣿⣿⣿⣿⣿⣿⣿⣿⡿⢕⢕⢕⢕⣿⣸⣿⣿⣿⡇⢕⢱⣿⣿⣿⣿⣿⣿⣿⣿⣿⣿⣿⣿⣿⠀⠀⠀⠀⠀⠀⠀⠀⠀⠀⠀⠀</a:t>
            </a:r>
            <a:br/>
            <a:r>
              <a:t>⠀⠀⠀⠀⠀⠀⠀⠀⠀⠀⠀⣿⣿⣿⣿⣿⣿⣿⣿⣿⣿⣿⣿⣿⣿⣿⣿⣿⣿⡇⢕⡇⢱⣿⣿⣿⣿⣿⣿⣿⣿⣿⣿⣿⣧⣕⡕⢕⣿⣿⣿⣿⣿⡇⢕⣿⣿⣿⣿⣿⣿⣿⣿⣿⣿⣿⣿⣿⣿⠀⠀⠀⠀⠀⠀⠀⠀⠀⠀⠀⠀</a:t>
            </a:r>
            <a:br/>
            <a:r>
              <a:t>⠀⠀⠀⠀⠀⠀⠀⠀⠀⠀⠀⣿⣿⣿⣿⣿⣿⣿⣿⣿⣿⣿⣿⣿⣿⣿⣿⣿⣿⡇⢜⣇⢸⣿⣿⣿⣿⣿⣿⣿⣿⣿⣿⣿⣿⣿⣿⣿⣿⣿⣿⣿⣿⣿⣕⣜⣹⣿⣿⡟⡿⢻⣿⣿⣿⣿⣿⣿⣿⠀⠀⠀⠀⠀⠀⠀⠀⠀⠀⠀⠀</a:t>
            </a:r>
            <a:br/>
            <a:r>
              <a:t>⠀⠀⠀⠀⠀⠀⠀⠀⠀⠀⠀⣿⣿⣿⣿⣿⣿⣿⣿⣿⣿⣿⣿⣿⣿⣿⣿⣿⣿⣿⣵⣿⣕⣿⣿⣿⣿⣿⣿⣿⣿⣿⣿⣿⣿⣿⣿⣿⣿⣿⣿⣿⣿⡿⢟⣿⣿⣇⣾⣿⣿⣿⣿⣿⣿⣿⣿⣿⣯⠀⠀⠀⠀⠀⠀⠀⠀⠀⠀⠀⠀</a:t>
            </a:r>
            <a:br/>
            <a:r>
              <a:t>⠀⠀⠀⠀⠀⠀⠀⠀⠀⠀⠀⣿⣿⣿⣿⣿⣿⣿⣿⣿⣿⣿⣿⣿⣿⣿⣿⣿⣿⣿⣿⣇⣻⣿⣿⣿⣿⣿⣿⣿⣿⣿⣿⣿⣿⣿⣿⣿⣿⣿⣿⣿⣿⣿⣿⣿⣿⣿⣿⣿⣿⣿⣿⣿⣿⣿⣿⣿⣿⠀⠀⠀⠀⠀⠀⠀⠀⠀⠀⠀⠀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⠀⠀⠀⠀⠀⠀⠀⠀⠀⠀⠀⣿⣿⣿⣿⣿⣿⣿⣿⣿⣿⣿⣿⣿⣿⣿⣿⣿⣿⣿⣿⣿⣷⣿⣿⣿⣿⣿⣿⣿⣿⣿⣿⣿⣿⣿⣿⣿⡟⢻⣿⣿⣿⣿⣿⣿⣿⣿⣿⣿⣿⣿⣿⣿⣿⣿⣿⣿⣿⠀⠀⠀⠀⠀⠀⠀⠀⠀⠀⠀⠀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⠀⠀⠀⠀⠀⠀⠀⠀⠀⠀⠀⣿⣿⣿⣿⣿⣿⣿⣿⣿⣿⣿⣿⣿⣿⣿⣿⣿⣿⣿⣿⣿⣿⣿⣿⣿⣿⣿⣿⣿⣿⣿⣿⣿⣿⣿⢿⣿⢕⢕⢕⢕⢕⢕⢕⢕⢕⠀⠀⠀⠀⠀⠀⠀⠀⠀⠀⠀⠀⠀⠀⠀⠀⠀⠀⠀⠀⠀⠀⠀⠀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⠀⠀⠀⠀⠀⠀⠀⠀⠀⠀⠀⣿⣿⣿⣿⣿⣿⣿⣿⣿⣿⣿⣿⣿⣿⣿⣿⣿⣿⣿⣿⣿⣿⣿⣿⣿⣿⣿⣿⣿⣿⣿⣿⣿⣿⣿⣷⣿⣧⡕⢕⢕⢕⢕⢕⢕⢕⢔⠀⠀⠀⠀⠀⠀⠀⠀⠀⠀⠀⠀⠀⠀⠀⠀⠀⠀⠀⠀⠀⠀⠀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⠀⠀⠀⠀⠀⠀⠀⠀⠀⠀⠀⣿⣿⣿⣿⣿⣿⣿⣿⣿⣿⣿⣿⣿⣿⣿⣿⣿⣿⣿⣿⣿⣿⣿⣿⣿⣿⣿⣿⣿⣿⣿⣿⣿⣿⣿⣿⣝⣻⡕⢕⢕⢕⢕⢕⢕⢕⢕⠀⠀⠀⠀⠀⠀⠀⠀⠀⠀⠀⠀⠀⠀⠀⠀⠀⠀⠀⠀⠀⠀⠀</a:t>
            </a:r>
            <a:br/>
            <a:r>
              <a:t>⠀⠀⠀⠀⠀⠀⠀⠀⠀⠀⠀⣿⣟⣿⣿⣿⣿⣿⣿⣿⣿⣿⣿⣿⣿⣿⣿⣿⣿⣿⣿⣿⣿⣿⣿⣿⣿⣿⣿⣿⣿⣿⣿⣿⣿⣿⣿⣿⣝⢇⢕⢕⢕⢕⢕⢕⢕⢕⢔⠀⠀⠀⠀⠀⠀⠀⠀⠀⠀⠀⠀⠀⠀⠀⠀⠀⠀⠀⠀⠀⠀</a:t>
            </a:r>
            <a:br/>
            <a:r>
              <a:t>⠀⠀⠀⠀⠀⠀⠀⠀⠀⠀⠀⣿⣿⣿⣿⢿⣿⣿⣿⣿⣿⣿⣿⣿⣿⣿⣿⣿⣿⣿⣿⣿⣿⣿⣿⣿⣿⣿⣿⣿⣿⣿⣿⣿⣿⣿⣿⣿⣿⡇⢕⢕⢕⢕⢕⢕⢕⢕⠕⠀⠀⠀⠀⠀⠀⠀⠀⠀⠀⠀⠀⠀⠀⠀⠀⠀⠀⠀⠀⠀⠀</a:t>
            </a:r>
            <a:br/>
            <a:r>
              <a:t>⠀⠀⠀⠀⠀⠀⠀⠀⠀⠀⠀⣿⣿⣿⣿⣾⣿⣿⣿⣿⣿⣿⣿⣿⣿⣿⣿⣿⣿⣿⣿⣿⣿⣿⣿⣿⣿⣿⣿⣷⣿⣷⣷⣿⣯⢽⣽⣿⣿⡇⢕⢕⢕⢕⢕⢕⢕⢕⢄⠀⠀⠀⠀⠀⠀⠀⠀⠀⠀⠀⠀⠀⠀⠀⠀⠀⠀⠀⠀⠀⠀</a:t>
            </a:r>
            <a:br/>
            <a:r>
              <a:t>⠀⠀⠀⠀⠀⠀⠀⠀⠀⠀⠀⣿⣿⣿⣿⣿⣿⣿⣿⣿⣿⣿⣿⣿⣿⣿⣿⣿⣿⣿⣿⣿⣿⣿⣿⣿⣿⣿⣿⣿⣧⣿⣿⣇⣵⣿⣎⣿⣿⡇⢕⢕⢕⢕⢕⢕⢕⢕⢑⠀⠀⠀⠀⠀⠀⠀⠀⠀⠀⠀⠀⠀⠀⠀⠀⠀⠀⠀⠀⠀⠀</a:t>
            </a:r>
            <a:br/>
            <a:r>
              <a:t>⠀⠀⠀⠀⠀⠀⠀⠀⠀⠀⠀⣿⣿⣿⣿⣿⣿⣿⣿⣿⣿⢽⣿⣿⣿⣿⣿⣿⣿⣿⣿⣿⣿⣿⣿⣿⣿⣿⣿⣿⣿⣿⣿⣿⣿⢏⣼⣿⣿⡇⢕⢕⢕⢕⢕⢕⢕⢕⢕⢄⢄⠀⠀⠀⠀⠀⠀⠀⠀⠀⠀⠀⠀⠀⠀⠀⠀⠀⠀⠀⠀</a:t>
            </a:r>
            <a:br/>
            <a:r>
              <a:t>⠀⠀⠀⠀⠀⠀⠀⠀⠀⠀⠀⢽⣿⣿⣿⡟⣽⣿⣿⣿⡯⢺⣿⣿⣿⡿⣿⣿⣿⣿⢹⣿⣿⢏⢸⣿⣿⡿⣿⣿⣏⣿⣿⡿⢻⢿⣻⣿⣿⣿⢕⢕⢕⡵⣕⡕⢕⢕⢕⢕⠅⢀⢄⢀⠀⠀⠀⠀⠀⠀⠀⠀⠀⠀⠀⠀⠀⠀⠀⠀⠀</a:t>
            </a:r>
            <a:br/>
            <a:r>
              <a:t>⠀⠀⠀⠀⠀⠀⠀⠀⠀⠀⠀⣹⣿⣿⣿⡇⢿⣿⣿⣿⢕⢕⣿⣿⣿⡇⣿⣿⣿⡟⢕⢟⢻⣷⣼⣿⣿⡇⣿⣿⣇⢺⣿⡗⢕⢕⢿⣧⢻⢏⢕⢕⣕⣷⢸⣷⡕⢕⢕⢕⢅⠕⠅⠀⠀⢔⢔⢔⢔⠀⠀⠀⠀⠀⠀⠀⠀⠀⠀⠀⠀</a:t>
            </a:r>
            <a:br/>
            <a:r>
              <a:t>⠀⠀⠀⠀⠀⠀⠀⠀⠀⠀⠀⢸⣿⣿⣿⡇⢸⣿⣿⣿⢕⢕⣿⣿⣿⢇⢻⣿⣿⢕⢕⢕⢸⢝⢝⢿⢿⢇⢹⢿⢇⢸⢿⢇⢕⢕⢕⢹⡕⢕⢕⢕⠘⠻⢷⢽⣿⢇⢕⢕⢕⢕⢕⢕⢕⢕⢕⢕⢕⠀⠀⠀⠀⠀⠀⠀⠀⠀⠀⠀⠀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⠀⠀⠀⠀⠀⠀⠀⠀⠀⠀⠀⢕⢕⢕⢕⢕⢕⢕⢕⢕⢕⢕⢕⢕⢕⢕⢕⢕⢕⢕⢕⢕⢕⢕⢕⢕⢕⢕⢕⢕⢕⢕⢕⢕⣜⡕⢕⢜⡇⢜⣕⣕⣔⢀⢅⢕⣕⣕⣕⣕⣕⣕⣕⣕⣕⣕⣕⣕⣕⠀⠀⠀⠀⠀⠀⠀⠀⠀⠀⠀⠀</a:t>
            </a:r>
            <a:br/>
            <a:r>
              <a:t>⠀⠀⠀⠀⠀⠀⠀⠀⠀⠀⠀⣷⣷⣷⣷⣷⣷⣷⣷⣷⣷⣷⣷⣷⣾⣿⣿⣿⣿⢇⢕⢕⢕⣿⣿⣿⣿⣿⣿⣿⣿⣿⣿⣿⣇⢕⢕⢱⣿⡜⣿⣿⡿⢕⢕⣼⣿⣿⣿⣿⣿⣿⣿⣿⣿⣿⣿⣿⣿⠀⠀⠀⠀⠀⠀⠀⠀⠀⠀⠀⠀</a:t>
            </a:r>
            <a:br/>
            <a:r>
              <a:t>⠀⠀⠀⠀⠀⠀⠀⠀⠀⠀⠀⣿⣿⣿⣿⣿⣿⣿⣿⣿⣿⣿⣿⣿⣿⣿⣿⣿⡇⢱⢵⡇⢸⣿⣿⣿⣿⣿⣿⣿⣿⣿⣿⣿⣿⣵⣕⣸⣿⣿⣿⣿⢇⢕⢾⣿⢿⣿⣿⣿⣿⣿⣿⣿⣿⣿⣿⣿⣿⠀⠀⠀⠀⠀⠀⠀⠀⠀⠀⠀⠀</a:t>
            </a:r>
            <a:br/>
            <a:r>
              <a:t>⠀⠀⠀⠀⠀⠀⠀⠀⠀⠀⠀⣿⣿⣿⣿⣿⣿⣿⣿⣿⣿⣿⣿⣿⣿⣿⣿⣿⣿⣧⣼⡇⢸⣿⣿⣿⣿⣿⣿⣿⣿⣿⣿⣿⣿⣿⣿⣿⣿⣿⣿⣿⣷⣇⣸⣿⣧⣿⡿⢻⢟⣿⣿⣿⣿⣿⣿⣿⣿⠀⠀⠀⠀⠀⠀⠀⠀⠀⠀⠀⠀</a:t>
            </a:r>
            <a:br/>
            <a:r>
              <a:t>⠀⠀⠀⠀⠀⠀⠀⠀⠀⠀⠀⣿⣿⣿⣿⣿⣿⣿⣿⣿⣿⣿⣿⣿⣿⣿⣿⣿⣿⣿⣿⣿⣜⣿⣿⣿⣿⣿⣿⣿⣿⣿⣿⣿⣿⣿⣿⣿⣿⣿⣿⣿⣿⡿⣻⣿⣿⣿⣿⣿⣿⣿⣿⣿⣿⣿⣿⣿⣿⠀⠀⠀⠀⠀⠀⠀⠀⠀⠀⠀⠀</a:t>
            </a:r>
            <a:br/>
            <a:r>
              <a:t>⠀⠀⠀⠀⠀⠀⠀⠀⠀⠀⠀⣿⣿⣿⣿⣿⣿⣿⣿⣿⣿⣿⣿⣿⣿⣿⣿⣿⣿⣿⣿⣿⡟⣿⣿⣿⣿⣿⣿⣿⣿⣿⣿⣿⣿⣿⣿⣿⣿⣿⣿⣿⣿⣿⣿⣿⣿⣿⣿⣿⣿⣿⣿⣿⣿⣿⣿⣿⣿⠀⠀⠀⠀⠀⠀⠀⠀⠀⠀⠀⠀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⠀⠀⠀⠀⠀⠀⠀⠀⠀⠀⠀⣿⣿⣿⣿⣿⣿⣿⣿⣿⣿⣿⣿⣿⣿⣿⣿⣿⣿⣿⣿⣿⣿⣿⣿⣿⣿⣿⣿⣿⣿⣿⣿⣿⣿⣿⣿⣿⣟⢻⣿⣿⣿⣿⣿⣿⣿⣿⣿⣿⣿⣿⣿⣿⣿⣿⣿⣿⣿⠀⠀⠀⠀⠀⠀⠀⠀⠀⠀⠀⠀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⠀⠀⠀⠀⠀⠀⠀⠀⠀⠀⠀⣿⣿⣿⣿⣿⣿⣿⣿⣿⣿⣿⣿⣿⣿⣿⣿⣿⣿⣿⣿⣿⣿⡿⣿⣿⣿⣿⣿⣿⣿⣿⣿⣿⣿⣿⢿⣏⢕⢕⢕⢕⢕⢕⢕⢕⢕⠀⠀⠀⠀⠀⠀⠀⠀⠀⠀⠀⠀⠀⠀⠀⠀⠀⠀⠀⠀⠀⠀⠀⠀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⠀⠀⠀⠀⠀⠀⠀⠀⠀⠀⠀⣿⣿⣿⣿⣿⣿⣿⣿⣿⣿⣿⣿⣿⣿⣿⣿⣿⣿⣿⣿⣿⣿⣿⣿⣿⣿⣿⣿⣿⣿⣿⣿⣿⣿⣿⣾⣿⣧⢕⢕⢕⢕⢕⢕⢕⢕⠀⠀⠀⠀⠀⠀⠀⠀⠀⠀⠀⠀⠀⠀⠀⠀⠀⠀⠀⠀⠀⠀⠀⠀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⠀⠀⠀⠀⠀⠀⠀⠀⠀⠀⠀⣿⣿⣿⣿⣿⣿⣿⣿⣿⣿⣿⣿⣿⣿⣿⣿⣿⣿⣿⣿⣿⣿⣟⣿⣿⣿⣿⣿⣿⣿⣿⣿⣿⣿⣿⣷⣝⣧⢕⢕⢕⢕⢕⢕⢕⢕⢄⠀⠀⠀⠀⠀⠀⠀⠀⠀⠀⠀⠀⠀⠀⠀⠀⠀⠀⠀⠀⠀⠀⠀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⠀⠀⠀⠀⠀⠀⠀⠀⠀⠀⠀⣿⣿⣿⣿⣿⣿⣿⣿⣿⣿⣿⣿⣿⣿⣿⣿⣿⣿⣿⣿⣿⣿⣿⣿⣿⣿⣿⣿⣿⣿⣿⣿⣿⣿⣿⣿⣯⡝⢕⢕⢕⢕⢕⢕⢕⢕⢕⢔⠀⠀⠀⠀⠀⠀⠀⠀⠀⠀⠀⠀⠀⠀⠀⠀⠀⠀⠀⠀⠀⠀</a:t>
            </a:r>
            <a:br/>
            <a:r>
              <a:t>⠀⠀⠀⠀⠀⠀⠀⠀⠀⠀⠀⢿⣿⣿⣿⣿⣿⣿⣿⣿⣿⣿⣿⣿⣿⣿⣿⣿⣿⣿⣿⣿⣿⣿⣿⣿⣿⣿⣿⢿⣿⣿⣿⣿⣿⣿⣿⣿⣿⡇⢕⢕⢕⢕⢕⢕⢕⢕⢁⠀⠀⠀⠀⠀⠀⠀⠀⠀⠀⠀⠀⠀⠀⠀⠀⠀⠀⠀⠀⠀⠀</a:t>
            </a:r>
            <a:br/>
            <a:r>
              <a:t>⠀⠀⠀⠀⠀⠀⠀⠀⠀⠀⠀⣿⣿⣿⣿⣾⣿⣿⣿⣿⣿⣿⣿⣿⣿⣿⣿⣿⣿⣿⣿⣿⣿⣿⣿⣿⣿⣿⣿⣿⣾⣷⣳⣿⣯⡽⣽⣿⣿⡇⢕⢕⢕⢕⢕⢕⢕⢕⢀⠀⠀⠀⠀⠀⠀⠀⠀⠀⠀⠀⠀⠀⠀⠀⠀⠀⠀⠀⠀⠀⠀</a:t>
            </a:r>
            <a:br/>
            <a:r>
              <a:t>⠀⠀⠀⠀⠀⠀⠀⠀⠀⠀⠀⣿⣿⣿⣿⣿⣿⣿⣿⣿⣿⣿⣿⣿⣿⣿⣿⣿⣿⣿⣿⣿⣿⣿⣿⣿⣿⣿⣿⣿⣷⣿⣿⣧⣽⣿⣕⣿⣿⡇⢕⢕⢕⢕⢕⢕⢕⢕⠁⠀⠀⠀⠀⠀⠀⠀⠀⠀⠀⠀⠀⠀⠀⠀⠀⠀⠀⠀⠀⠀⠀</a:t>
            </a:r>
            <a:br/>
            <a:r>
              <a:t>⠀⠀⠀⠀⠀⠀⠀⠀⠀⠀⠀⣿⣿⣿⣿⣿⣿⣿⣿⣿⡿⢾⣿⣿⣿⣿⣿⣿⣿⣿⣿⣿⣿⣿⣿⣿⣿⣿⣿⣿⣿⣿⣿⣿⣿⢣⣼⣿⣿⡇⢕⢕⢕⢕⢕⢕⢕⢕⢔⢄⠀⠀⠀⠀⠀⠀⠀⠀⠀⠀⠀⠀⠀⠀⠀⠀⠀⠀⠀⠀⠀</a:t>
            </a:r>
            <a:br/>
            <a:r>
              <a:t>⠀⠀⠀⠀⠀⠀⠀⠀⠀⠀⠀⣿⣿⣿⣿⡟⣿⣿⣿⣿⢕⢺⣿⣿⣿⡿⣿⣿⣿⣿⢻⣿⣿⢕⢻⣿⣿⡟⣿⣿⡏⣿⣿⡏⣿⢯⣿⣿⣿⡗⢕⢕⢱⢵⣕⢕⢕⢕⢕⢕⢑⢄⢄⠀⠀⠀⠀⠀⠀⠀⠀⠀⠀⠀⠀⠀⠀⠀⠀⠀⠀</a:t>
            </a:r>
            <a:br/>
            <a:r>
              <a:t>⠀⠀⠀⠀⠀⠀⠀⠀⠀⠀⠀⣹⣿⣿⣿⡇⣻⣿⣿⣿⢕⢸⣿⣿⣿⡧⣿⣿⣿⡟⢜⢟⢻⣧⣸⣿⣿⡇⣿⣿⡇⣿⣿⡇⢅⢜⢿⣧⢹⢕⢕⢕⣜⡯⢿⣕⢕⢕⢕⢕⢕⠕⠁⠀⠄⢔⢔⢔⢔⠀⠀⠀⠀⠀⠀⠀⠀⠀⠀⠀⠀</a:t>
            </a:r>
            <a:br/>
            <a:r>
              <a:t>⠀⠀⠀⠀⠀⠀⠀⠀⠀⠀⠀⢸⣿⡿⢿⢇⢹⣿⣿⣿⢕⢕⢿⣿⣿⢇⢿⣿⣿⢕⢕⢕⢸⢝⢟⢿⢿⢇⢿⢿⢇⢻⢿⢇⢕⢕⢕⢹⡕⢕⢕⢕⠙⢿⢾⣿⡷⢕⢕⢕⢕⢕⢕⢕⢕⢕⢕⢕⢕⠀⠀⠀⠀⠀⠀⠀⠀⠀⠀⠀⠀</a:t>
            </a:r>
            <a:br/>
            <a:r>
              <a:t>⠀⠀⠀⠀⠀⠀⠀⠀⠀⠀⠀⢕⢕⢕⢕⢕⢕⢕⢕⢕⢕⢕⢕⢕⢕⢕⢕⢕⢕⢕⢕⢕⢕⢕⢕⢕⢕⢕⢕⢕⢕⢕⢕⣕⣜⡕⢕⢸⣇⢕⣕⣕⣔⠑⢅⣕⣕⣕⣕⢕⣕⣕⣕⣕⣕⣕⣕⣕⣕⠀⠀⠀⠀⠀⠀⠀⠀⠀⠀⠀⠀</a:t>
            </a:r>
            <a:br/>
            <a:r>
              <a:t>⠀⠀⠀⠀⠀⠀⠀⠀⠀⠀⠀⣷⣷⣷⣷⣷⣷⣷⣷⣷⣷⣷⣾⣿⣿⣿⣿⣿⡿⢇⢕⢕⢜⣿⣿⣿⣿⣿⣿⣿⣿⣿⣿⣿⣇⢕⢕⢱⣿⣾⣿⣿⢟⢅⢱⣿⣿⣿⣿⣿⣿⣿⣿⣿⣿⣿⣿⣿⣿⠀⠀⠀⠀⠀⠀⠀⠀⠀⠀⠀⠀</a:t>
            </a:r>
            <a:br/>
            <a:r>
              <a:t>⠀⠀⠀⠀⠀⠀⠀⠀⠀⠀⠀⣿⣿⣿⣿⣿⣿⣿⣿⣿⣿⣿⣿⣿⣿⣿⣿⣯⡕⢕⣷⢕⢸⣿⣿⣿⣿⣿⣿⣿⣿⣿⣿⣿⣷⣧⣵⣾⣿⣿⣿⡟⢕⢕⣻⣟⣻⣿⣿⢽⣿⣿⣿⣿⣿⣿⣿⣿⣿⠀⠀⠀⠀⠀⠀⠀⠀⠀⠀⠀⠀</a:t>
            </a:r>
            <a:br/>
            <a:r>
              <a:t>⠀⠀⠀⠀⠀⠀⠀⠀⠀⠀⠀⣿⣿⣿⣿⣿⣿⣿⣿⣿⣿⣿⣿⣿⣿⣿⣿⣿⣿⣷⣿⡕⣹⣿⣿⣿⣿⣿⣿⣿⣿⣿⣿⣿⣿⣿⣿⣿⣿⣿⣿⣿⣿⣕⣿⣿⣾⣿⡿⢸⢻⣿⣿⣿⣿⣿⣿⣿⣿⠀⠀⠀⠀⠀⠀⠀⠀⠀⠀⠀⠀</a:t>
            </a:r>
            <a:br/>
            <a:r>
              <a:t>⠀⠀⠀⠀⠀⠀⠀⠀⠀⠀⠀⣿⣿⣿⣿⣿⣿⣿⣿⣿⣿⣿⣿⣿⣿⣿⣿⣿⣿⣿⣿⣧⣱⣿⣿⣿⣿⣿⣿⣿⣿⣿⣿⣿⣿⣿⣿⣿⣿⣿⣿⣿⣿⣟⣹⣿⣷⣿⣿⣿⣿⣿⣿⣿⣿⣿⣿⣿⣿⠀⠀⠀⠀⠀⠀⠀⠀⠀⠀⠀⠀</a:t>
            </a:r>
            <a:br/>
            <a:r>
              <a:t>⠀⠀⠀⠀⠀⠀⠀⠀⠀⠀⠀⣿⣿⣿⣿⣿⣿⣿⣿⣿⣿⣿⣿⣿⣿⣿⣿⣿⣿⣻⣿⣿⣟⣿⣿⣿⣿⣿⣿⣿⣿⣿⣿⣿⣿⣿⣿⣿⣿⣿⣿⣿⣿⣿⣿⣿⣿⣿⣿⣿⣿⣿⣿⣿⣿⣿⣿⣿⣿⠀⠀⠀⠀⠀⠀⠀⠀⠀⠀⠀⠀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⠀⠀⠀⠀⠀⠀⠀⠀⠀⠀⠀⣿⣿⣿⣿⣿⣿⣿⣿⣿⣿⣿⣿⣿⣿⣿⣿⣿⣿⣿⣿⣿⣿⣿⣿⣿⣿⣿⣿⣿⣿⣿⣿⣿⡿⣿⣿⣿⣟⢻⣿⣿⣿⣿⣿⣿⣿⣿⣿⣿⣿⣿⣿⣿⣿⣿⣿⣿⣿⠀⠀⠀⠀⠀⠀⠀⠀⠀⠀⠀⠀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⠀⠀⠀⠀⠀⠀⠀⠀⠀⠀⠀⣿⣿⣿⣿⣿⣿⣿⣿⣿⣿⣿⣿⣿⣿⣿⣿⣿⣿⣿⣿⣿⣿⣿⣿⣿⣿⣿⣿⣿⣿⣿⣿⣿⣿⣿⢿⣇⢕⢕⢕⢕⢕⢕⢕⢕⢕⠀⠀⠀⠀⠀⠀⠀⠀⠀⠀⠀⠀⠀⠀⠀⠀⠀⠀⠀⠀⠀⠀⠀⠀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⠀⠀⠀⠀⠀⠀⠀⠀⠀⠀⠀⣿⣿⣿⣿⣿⣿⣿⣿⣿⣿⣿⣿⣿⣿⣿⣿⣿⣿⣿⣿⣿⣿⣿⣿⣿⣿⣿⣿⣿⣿⣿⣿⣿⣿⣿⣿⣿⣇⢕⢕⢕⢕⢕⢕⢕⢕⠀⠀⠀⠀⠀⠀⠀⠀⠀⠀⠀⠀⠀⠀⠀⠀⠀⠀⠀⠀⠀⠀⠀⠀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⠀⠀⠀⠀⠀⠀⠀⠀⠀⠀⠀⣿⣿⣿⣿⣿⣿⣿⣿⣿⣿⣿⣿⣿⣿⣿⣿⣿⣿⣿⣿⣿⣿⣿⣿⣿⣿⣿⣿⣿⣿⣿⣿⣿⣿⣿⣷⣝⣧⢕⢕⢕⢕⢕⢕⢕⢕⢀⠀⠀⠀⠀⠀⠀⠀⠀⠀⠀⠀⠀⠀⠀⠀⠀⠀⠀⠀⠀⠀⠀⠀</a:t>
            </a:r>
            <a:br/>
            <a:r>
              <a:t>⠀⠀⠀⠀⠀⠀⠀⠀⠀⠀⠀⣽⣿⣿⣿⣿⣿⣿⣿⣿⣿⣿⣿⣿⣿⣿⣿⣿⣿⣿⣿⣿⣿⣿⣿⣿⣿⣿⣿⣿⣿⣿⣿⣿⣿⣿⣿⣯⡝⢕⢕⢕⢕⢕⢕⢕⢕⢕⢄⠀⠀⠀⠀⠀⠀⠀⠀⠀⠀⠀⠀⠀⠀⠀⠀⠀⠀⠀⠀⠀⠀</a:t>
            </a:r>
            <a:br/>
            <a:r>
              <a:t>⠀⠀⠀⠀⠀⠀⠀⠀⠀⠀⠀⢻⣿⣿⣿⣿⣿⣿⣿⣿⣿⣿⣿⣿⣿⣿⣿⣿⣿⣿⣿⣿⣿⣿⣿⣿⣿⣿⣿⢿⣿⣿⣿⣿⣿⣿⣿⣿⣷⢕⢕⢕⢕⢕⢕⢕⢕⢕⠀⠀⠀⠀⠀⠀⠀⠀⠀⠀⠀⠀⠀⠀⠀⠀⠀⠀⠀⠀⠀⠀⠀</a:t>
            </a:r>
            <a:br/>
            <a:r>
              <a:t>⠀⠀⠀⠀⠀⠀⠀⠀⠀⠀⠀⣿⣿⣿⣿⣾⣿⣿⣿⣿⣿⣿⣿⣿⣿⣿⣿⣿⣿⣿⣿⣿⣿⣿⣿⣿⣿⣿⣿⣿⢿⣷⣺⣾⣮⢹⣽⣿⣿⢕⢕⢕⢕⢕⢕⢕⢕⢕⢄⠀⠀⠀⠀⠀⠀⠀⠀⠀⠀⠀⠀⠀⠀⠀⠀⠀⠀⠀⠀⠀⠀</a:t>
            </a:r>
            <a:br/>
            <a:r>
              <a:t>⠀⠀⠀⠀⠀⠀⠀⠀⠀⠀⠀⣿⣿⣿⣿⣿⣿⣿⣿⣿⣿⣿⣿⣿⣿⣿⣿⣿⣿⣿⣿⣿⣿⡿⣿⣿⣿⣿⣿⣿⣿⣾⣿⣵⣼⣷⣸⣿⣿⢕⢕⢕⢕⢕⢕⢕⢕⢅⠀⠀⠀⠀⠀⠀⠀⠀⠀⠀⠀⠀⠀⠀⠀⠀⠀⠀⠀⠀⠀⠀⠀</a:t>
            </a:r>
            <a:br/>
            <a:r>
              <a:t>⠀⠀⠀⠀⠀⠀⠀⠀⠀⠀⠀⣿⣿⣿⣿⣿⣿⣿⣿⣿⡇⢿⣿⣿⣿⣿⣿⣿⣿⣿⣿⣿⣿⡯⣿⣿⣿⣿⣿⣿⣿⣿⣿⣿⣿⢱⣷⣿⣿⢇⢕⢕⢕⢕⢕⢕⢕⢕⢔⢔⠀⠀⠀⠀⠀⠀⠀⠀⠀⠀⠀⠀⠀⠀⠀⠀⠀⠀⠀⠀⠀</a:t>
            </a:r>
            <a:br/>
            <a:r>
              <a:t>⠀⠀⠀⠀⠀⠀⠀⠀⠀⠀⠀⣿⣿⣿⣿⢫⣿⣿⣿⣿⢕⢻⣿⣿⣿⢿⣿⣿⣿⡿⢿⣿⣿⢕⢹⣿⣿⣟⣿⣿⡟⣿⣿⡏⣿⢯⣿⡿⣿⡇⢕⢕⣱⣵⡕⢕⢕⢕⢕⠕⢀⢄⢄⠀⠀⠀⠀⠀⠀⠀⠀⠀⠀⠀⠀⠀⠀⠀⠀⠀⠀</a:t>
            </a:r>
            <a:br/>
            <a:r>
              <a:t>⠀⠀⠀⠀⠀⠀⠀⠀⠀⠀⠀⣿⣿⣿⣿⢷⣿⣿⣿⣿⢕⢸⣿⣿⣿⢻⣿⣿⣿⡞⢜⢟⢿⣕⣸⣿⣿⢸⣿⣿⡇⣿⣿⡇⢑⢜⢿⣧⢹⢇⢕⢕⣸⡾⣿⢕⢕⢕⢕⢕⠕⠕⠀⠀⠄⢔⢔⢔⢔⠀⠀⠀⠀⠀⠀⠀⠀⠀⠀⠀⠀</a:t>
            </a:r>
            <a:br/>
            <a:r>
              <a:t>⠀⠀⠀⠀⠀⠀⠀⠀⠀⠀⠀⢻⢿⢿⢿⢜⢿⡿⣿⢟⢕⢜⢿⢿⢿⢕⢿⢿⢿⢕⢕⢕⢜⢟⢟⢿⢿⢕⢿⢿⢇⢿⢿⢇⢕⢕⢕⢹⡕⢕⢕⢕⠝⢷⢿⣿⢕⢕⢕⢕⢕⢕⢕⢕⢕⢕⢕⢕⢕⠀⠀⠀⠀⠀⠀⠀⠀⠀⠀⠀⠀</a:t>
            </a:r>
            <a:br/>
            <a:r>
              <a:t>⠀⠀⠀⠀⠀⠀⠀⠀⠀⠀⠀⢕⢕⢕⢕⢕⢕⢕⢕⢕⢕⢕⢕⢕⢕⢕⢕⢕⢕⢕⢕⢕⢕⢕⢕⢕⡕⣕⣕⣕⣕⣕⣕⣕⡕⡔⢕⢸⣕⢕⣕⣕⡔⠅⢕⣕⣕⣕⣕⣕⣕⣕⣕⣕⣵⣵⣵⣵⣵⠀⠀⠀⠀⠀⠀⠀⠀⠀⠀⠀⠀</a:t>
            </a:r>
            <a:br/>
            <a:r>
              <a:t>⠀⠀⠀⠀⠀⠀⠀⠀⠀⠀⠀⣾⣿⣿⣿⣿⣿⣿⣿⣿⣿⣿⣿⣿⣿⣿⣿⡿⢟⢕⢕⢕⢸⣿⣿⣿⣿⣿⣿⣿⣿⣿⣿⣿⡷⢕⢕⢸⣿⣾⣿⡿⢇⢅⣱⣿⣿⣿⣿⣿⣿⣿⣿⣿⣿⣿⣿⣿⣿⠀⠀⠀⠀⠀⠀⠀⠀⠀⠀⠀⠀</a:t>
            </a:r>
            <a:br/>
            <a:r>
              <a:t>⠀⠀⠀⠀⠀⠀⠀⠀⠀⠀⠀⣿⣿⣿⣿⣿⣿⣿⣿⣿⣿⣿⣿⣿⣿⣿⣿⣕⡕⢳⣷⢕⣸⣿⣿⣿⣿⣿⣿⣿⣿⣿⣿⣿⣷⣷⣧⣿⣿⣿⣿⢕⢕⢱⣿⣹⣿⣿⣿⣿⣿⣿⣿⣿⣿⣿⣿⣿⣿⠀⠀⠀⠀⠀⠀⠀⠀⠀⠀⠀⠀</a:t>
            </a:r>
            <a:br/>
            <a:r>
              <a:t>⠀⠀⠀⠀⠀⠀⠀⠀⠀⠀⠀⣿⣿⣿⣿⣿⣿⣿⣿⣿⣿⣿⣿⣿⣿⣿⣿⣿⣿⣿⣝⡕⢻⣿⣿⣿⣿⣿⣿⣿⣿⣿⣿⣿⣿⣿⣿⣿⣿⣿⣿⣿⣿⣕⣿⣷⣿⣿⢟⢽⢻⣿⣿⣿⣿⣿⣿⣿⣿⠀⠀⠀⠀⠀⠀⠀⠀⠀⠀⠀⠀</a:t>
            </a:r>
            <a:br/>
            <a:r>
              <a:t>⠀⠀⠀⠀⠀⠀⠀⠀⠀⠀⠀⣿⣿⣿⣿⣿⣿⣿⣿⣿⣿⣿⣿⣿⣿⣿⣿⣿⣿⣿⣿⣧⣼⣿⣿⣿⣿⣿⣿⣿⣿⣿⣿⣿⣿⣿⣿⣿⣿⣿⣿⣿⣿⣿⣿⣿⣿⣿⣿⣿⣿⣿⣿⣿⣿⣿⣿⣿⣿⠀⠀⠀⠀⠀⠀⠀⠀⠀⠀⠀⠀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⠀⠀⠀⠀⠀⠀⠀⠀⠀⠀⠀⣿⣿⣿⣿⣿⣿⣿⣿⣿⣿⣿⣿⣿⣿⣿⣿⣿⣟⣿⣿⣿⢻⣿⣿⣿⣿⣿⣿⣿⣿⣿⣿⣿⣿⣿⣿⣿⣿⣿⣿⣿⣿⣿⣿⣿⣿⣿⣿⣿⣿⣿⣿⣿⣿⣿⣿⣿⣿⠀⠀⠀⠀⠀⠀⠀⠀⠀⠀⠀⠀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⠀⠀⠀⠀⠀⠀⠀⠀⠀⠀⠀⣿⣿⣿⣿⣿⣿⣿⣿⣿⣿⣿⣿⣿⣿⣿⣿⣿⣿⣿⣿⣿⣿⣿⣿⣿⣿⣿⣿⣿⣿⣿⣿⣿⣿⣿⣿⣟⣟⣻⣿⣿⣿⣿⣿⣿⣿⣿⣿⣿⣿⣿⣿⣿⣿⣿⣿⣿⣿⠀⠀⠀⠀⠀⠀⠀⠀⠀⠀⠀⠀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⠀⠀⠀⠀⠀⠀⠀⠀⠀⠀⠀⣿⣿⣿⣿⣿⣿⣿⣿⣿⣿⣿⣿⣿⣿⣿⣿⣿⣿⣿⣿⣿⣿⣿⣿⣿⣿⣿⣿⣿⣿⣿⣿⣿⣯⡿⢿⡕⢕⢕⢕⢕⢕⢕⢕⢕⢕⠀⠀⠀⠀⠀⠀⠀⠀⠀⠀⠀⠀⠀⠀⠀⠀⠀⠀⠀⠀⠀⠀⠀⠀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⠀⠀⠀⠀⠀⠀⠀⠀⠀⠀⠀⣿⣿⣿⣿⣿⣿⣿⣿⣿⣿⣿⣿⣿⣿⣿⣿⣿⣿⣿⣿⣿⣿⣿⣿⣿⣿⣿⣿⣿⣿⣿⣿⣿⣿⣿⣿⣿⣇⢕⢕⢕⢕⢕⢕⢕⢕⠀⠀⠀⠀⠀⠀⠀⠀⠀⠀⠀⠀⠀⠀⠀⠀⠀⠀⠀⠀⠀⠀⠀⠀</a:t>
            </a:r>
            <a:br/>
            <a:r>
              <a:t>⠀⠀⠀⠀⠀⠀⠀⠀⠀⠀⠀⣿⣿⣿⣿⣿⣿⣿⣿⣿⣿⣿⣿⣿⣿⣿⣿⣿⣿⣿⣿⣿⣿⡿⣿⣿⣿⣿⣿⣿⣿⣿⣿⣿⣿⣿⣯⣻⡧⢕⢕⢕⢕⢕⢕⢕⢕⠀⠀⠀⠀⠀⠀⠀⠀⠀⠀⠀⠀⠀⠀⠀⠀⠀⠀⠀⠀⠀⠀⠀⠀</a:t>
            </a:r>
            <a:br/>
            <a:r>
              <a:t>⠀⠀⠀⠀⠀⠀⠀⠀⠀⠀⠀⣽⣿⣿⣿⣿⣿⣿⣿⣿⣿⣿⣿⣿⣿⣿⣿⣿⣿⣿⣿⣿⣿⣿⣿⣿⣿⣿⣿⣿⣿⣿⣿⣿⣿⣿⣿⣯⡏⢕⢕⢕⢕⢕⢕⢕⢕⢕⠀⠀⠀⠀⠀⠀⠀⠀⠀⠀⠀⠀⠀⠀⠀⠀⠀⠀⠀⠀⠀⠀⠀</a:t>
            </a:r>
            <a:br/>
            <a:r>
              <a:t>⠀⠀⠀⠀⠀⠀⠀⠀⠀⠀⠀⣻⣿⣿⡿⣿⣿⣿⣿⣿⣿⣿⣿⣿⣿⣿⣿⣿⣿⣿⣿⣿⣿⣿⣿⣿⣿⣿⢿⢿⣿⣿⣿⣿⣿⣿⣿⣿⣷⢕⢕⢕⢕⢕⢕⢕⢕⠕⠀⠀⠀⠀⠀⠀⠀⠀⠀⠀⠀⠀⠀⠀⠀⠀⠀⠀⠀⠀⠀⠀⠀</a:t>
            </a:r>
            <a:br/>
            <a:r>
              <a:t>⠀⠀⠀⠀⠀⠀⠀⠀⠀⠀⠀⣿⣿⣿⣿⣿⣿⣿⣿⣿⣿⣿⣿⣿⣿⣿⣿⣿⣿⣿⣿⣿⣿⣿⣿⣿⣿⡿⣯⣿⢿⣷⡳⣿⣮⢽⣿⣿⣿⢕⢕⢕⢕⢕⢕⢕⢕⢔⠀⠀⠀⠀⠀⠀⠀⠀⠀⠀⠀⠀⠀⠀⠀⠀⠀⠀⠀⠀⠀⠀⠀</a:t>
            </a:r>
            <a:br/>
            <a:r>
              <a:t>⠀⠀⠀⠀⠀⠀⠀⠀⠀⠀⠀⣿⣿⣿⣿⣿⣿⣿⣿⣿⣿⣿⣿⣿⣿⣿⣿⣿⣿⣿⣿⣿⣿⣿⣿⣿⣿⣿⣿⣿⣾⣿⣿⣵⣾⣧⢸⣿⣿⢕⢕⢕⢕⢕⢕⢕⢕⢑⠀⠀⠀⠀⠀⠀⠀⠀⠀⠀⠀⠀⠀⠀⠀⠀⠀⠀⠀⠀⠀⠀⠀</a:t>
            </a:r>
            <a:br/>
            <a:r>
              <a:t>⠀⠀⠀⠀⠀⠀⠀⠀⠀⠀⠀⣿⣿⣿⣿⣿⣿⣿⣿⣿⡿⣿⣿⣿⣿⣿⣿⣿⣿⣿⣿⣿⣿⣿⣿⣿⣿⣿⣿⣿⣿⣿⣿⣿⣿⣱⣷⣿⣿⢕⢕⢕⢕⢕⢕⢕⢕⢕⢔⢄⠀⠀⠀⠀⠀⠀⠀⠀⠀⠀⠀⠀⠀⠀⠀⠀⠀⠀⠀⠀⠀</a:t>
            </a:r>
            <a:br/>
            <a:r>
              <a:t>⠀⠀⠀⠀⠀⠀⠀⠀⠀⠀⠀⣿⣿⣿⣿⢜⣿⣿⣿⣟⢕⢿⣿⣿⣿⢻⣿⣿⣿⡟⣿⣿⡟⢕⣿⣿⣿⢻⣿⣿⢹⣿⣿⢝⡿⣿⣿⡿⢿⡇⢕⢕⡵⣕⢕⢕⢕⢕⢕⢕⢀⢄⢄⠀⠀⠀⠀⠀⠀⠀⠀⠀⠀⠀⠀⠀⠀⠀⠀⠀⠀</a:t>
            </a:r>
            <a:br/>
            <a:r>
              <a:t>⠀⠀⠀⠀⠀⠀⠀⠀⠀⠀⠀⣿⣿⣿⣿⢜⣿⣿⣿⡇⢕⢸⣿⣿⣿⢸⣿⣿⣿⡗⢜⢟⣷⣕⢟⣿⣿⢸⣿⣿⢜⣿⣿⢕⢕⢝⢹⣧⢕⡇⢕⡕⣷⢿⣇⢕⢕⢕⢕⢕⠕⠑⢀⠄⢄⢔⢔⢔⢕⠀⠀⠀⠀⠀⠀⠀⠀⠀⠀⠀⠀</a:t>
            </a:r>
            <a:br/>
            <a:r>
              <a:t>⠀⠀⠀⠀⠀⠀⠀⠀⠀⠀⠀⢿⢿⢿⢿⢕⢿⢿⢿⢇⢕⢸⢿⢿⢿⢜⢿⢿⢟⢕⢕⢕⢟⢟⢞⢿⢟⢜⢿⢿⢕⢿⢿⢕⢕⠕⢕⢹⡕⢕⢕⠜⠟⢷⣿⡕⢕⢕⢕⢕⢕⢕⢕⢕⢕⢕⢕⢕⢕⠀⠀⠀⠀⠀⠀⠀⠀⠀⠀⠀⠀</a:t>
            </a:r>
            <a:br/>
            <a:r>
              <a:t>⠀⠀⠀⠀⠀⠀⠀⠀⠀⠀⠀⢕⢕⢕⢕⢕⢕⢕⢕⢕⢕⢕⢕⢕⢕⢕⢕⢕⢕⢕⢕⢕⢕⢕⣕⣕⣕⣕⣕⣕⣕⣕⣕⣕⣱⢕⢕⢸⣕⢕⣕⣔⢅⢕⢕⣕⣕⣕⣕⣵⣵⣵⣵⣵⣵⣵⣵⣵⣵⠀⠀⠀⠀⠀⠀⠀⠀⠀⠀⠀⠀</a:t>
            </a:r>
            <a:br/>
            <a:r>
              <a:t>⠀⠀⠀⠀⠀⠀⠀⠀⠀⠀⠀⣾⣿⣿⣿⣿⣿⣿⣿⣿⣿⣿⣿⣿⣿⣿⡿⢟⢏⢕⢕⢕⢸⣿⣿⣿⣿⣿⣿⣿⣿⣿⣿⣿⡏⢕⢕⢸⣿⡞⣿⢟⢕⢕⣼⣿⣿⣿⣿⣿⣿⣿⣿⣿⣿⣿⣿⣿⣿⠀⠀⠀⠀⠀⠀⠀⠀⠀⠀⠀⠀</a:t>
            </a:r>
            <a:br/>
            <a:r>
              <a:t>⠀⠀⠀⠀⠀⠀⠀⠀⠀⠀⠀⣿⣿⣿⣿⣿⣿⣿⣿⣿⣿⣿⣿⣿⣿⣿⣷⡕⢱⣾⣿⢕⣼⣿⣿⣿⣿⣿⣿⣿⣿⣿⣿⣿⣿⣷⣷⣼⣿⣿⣏⢕⢕⣾⡟⣿⣿⣿⡏⣿⣿⣿⣿⣿⣿⣿⣿⣿⣿⠀⠀⠀⠀⠀⠀⠀⠀⠀⠀⠀⠀</a:t>
            </a:r>
            <a:br/>
            <a:r>
              <a:t>⠀⠀⠀⠀⠀⠀⠀⠀⠀⠀⠀⣿⣿⣿⣿⣿⣿⣿⣿⣿⣿⣿⣿⣿⣿⣿⣿⣿⣿⣏⣿⡕⢻⣿⣿⣿⣿⣿⣿⣿⣿⣿⣿⣿⣿⣿⣿⣿⣿⣿⣿⣿⣷⣸⣿⣿⣿⣿⢇⢟⣻⣿⣿⣿⣿⣿⣿⣿⣿⠀⠀⠀⠀⠀⠀⠀⠀⠀⠀⠀⠀</a:t>
            </a:r>
            <a:br/>
            <a:r>
              <a:t>⠀⠀⠀⠀⠀⠀⠀⠀⠀⠀⠀⣿⣿⣿⣿⣿⣿⣿⣿⣿⣿⣿⣿⣿⣿⣿⣿⣿⣿⣿⣿⣧⣼⣿⣿⣿⣿⣿⣿⣿⣿⣿⣿⣿⣿⣿⣿⣿⣿⣿⣿⣿⣿⣫⣿⣿⣿⣿⣿⣿⣿⣿⣿⣿⣿⣿⣿⣿⣿⠀⠀⠀⠀⠀⠀⠀⠀⠀⠀⠀⠀</a:t>
            </a:r>
            <a:br/>
            <a:r>
              <a:t>⠀⠀⠀⠀⠀⠀⠀⠀⠀⠀⠀⣿⣿⣿⣿⣿⣿⣿⣿⣿⣿⣿⣿⣿⣿⣿⣿⣿⣿⣿⣿⣽⢻⣿⣿⣿⣿⣿⣿⣿⣿⣿⣿⣿⣿⣿⣿⣿⣿⣿⣿⣿⣿⣿⣿⣿⣿⣿⣿⣿⣿⣿⣿⣿⣿⣿⣿⣿⣿⠀⠀⠀⠀⠀⠀⠀⠀⠀⠀⠀⠀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⠀⠀⠀⠀⠀⠀⠀⠀⠀⠀⠀⣿⣿⣿⣿⣿⣿⣿⣿⣿⣿⣿⣿⣿⣿⣿⣿⣿⣿⣿⣿⣿⣿⣿⣿⣿⣿⣿⣿⣿⣿⣿⣿⣿⣿⣿⣿⣟⣟⣿⣿⣿⣿⣿⣿⣿⣿⣿⣿⣿⣿⣿⣿⣿⣿⣿⣿⣿⣿⠀⠀⠀⠀⠀⠀⠀⠀⠀⠀⠀⠀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⠀⠀⠀⠀⠀⠀⠀⠀⠀⠀⠀⣿⣿⣿⣿⣿⣿⣿⣿⣿⣯⣿⣿⣿⣿⣿⣿⣿⣿⣿⣿⣿⣿⣿⣿⣿⣿⣿⣿⣿⣿⣿⣿⣿⣿⣿⣿⣿⣿⣿⣿⣿⣿⣿⣿⣿⣿⣿⣿⣿⣿⣗⢜⢿⣿⣿⣿⣿⣿⠀⠀⠀⠀⠀⠀⠀⠀⠀⠀⠀⠀</a:t>
            </a:r>
            <a:br/>
            <a:r>
              <a:t>⠀⠀⠀⠀⠀⠀⠀⠀⠀⠀⠀⣿⣿⣿⣿⡿⣿⣇⣾⣽⣟⣿⣿⣿⣿⣿⣿⣿⣿⣿⣿⣿⣿⣿⣿⣿⣿⣿⣿⣿⣿⣿⣿⣿⣿⣿⣿⣿⣿⣿⣿⣿⣿⣿⣿⣿⣿⣿⣿⣿⣿⡏⢕⢱⣿⣿⣿⣿⣿⠀⠀⠀⠀⠀⠀⠀⠀⠀⠀⠀⠀</a:t>
            </a:r>
            <a:br/>
            <a:r>
              <a:t>⠀⠀⠀⠀⠀⠀⠀⠀⠀⠀⠀⣿⣿⣿⣿⣿⣿⣿⣿⣿⣿⣷⣿⣿⣿⣿⣿⣿⣿⣿⣿⣿⣿⣿⣿⡿⢟⠛⢛⠝⠙⠟⢻⣿⣿⣿⣿⣿⣿⣿⣿⣿⣿⣿⣿⣿⣿⣿⣿⣿⣿⣿⣿⣿⣿⣿⣿⣿⣿⠀⠀⠀⠀⠀⠀⠀⠀⠀⠀⠀⠀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⠀⠀⠀⠀⠀⠀⠀⠀⠀⠀⠀⣿⣿⣿⣿⣿⣿⣿⣿⣿⣿⣿⣿⣿⣿⣿⣿⣿⣿⣿⣿⣿⣿⡿⠙⠲⢴⣄⢀⠁⢄⢑⠀⠈⠝⢿⣿⣿⣿⣿⣿⣿⣿⣿⣿⣿⣿⣿⣿⣿⣿⣿⣿⣿⣿⣽⣽⣿⣿⠀⠀⠀⠀⠀⠀⠀⠀⠀⠀⠀⠀</a:t>
            </a:r>
            <a:br/>
            <a:r>
              <a:t>⠀⠀⠀⠀⠀⠀⠀⠀⠀⠀⠀⣿⣿⣿⣿⣿⣿⣿⣿⣿⣿⣿⣿⣿⣿⣿⣿⣿⣿⣿⣿⣿⡟⢁⠀⠀⠁⠝⣿⣦⡕⢄⠅⠄⠀⠕⢻⣿⣿⣿⣿⣿⣿⣿⣿⣿⣿⣿⣿⣿⣿⢟⠉⠁⠁⠕⠙⢿⣿⠀⠀⠀⠀⠀⠀⠀⠀⠀⠀⠀⠀</a:t>
            </a:r>
            <a:br/>
            <a:r>
              <a:t>⠀⠀⠀⠀⠀⠀⠀⠀⠀⠀⠀⣿⣿⣿⣿⣿⣿⣿⣿⣿⣿⣿⣿⣿⣿⣿⣿⣿⣿⣿⣿⣿⢕⣴⣶⣦⣤⡀⠜⣿⣿⣕⢕⢑⢅⢕⢕⢿⣿⣿⣿⣿⣿⣿⣿⣿⣿⣿⣿⣿⢿⣦⡀⠀⠀⠄⠀⠑⢻⠀⠀⠀⠀⠀⠀⠀⠀⠀⠀⠀⠀</a:t>
            </a:r>
            <a:br/>
            <a:r>
              <a:t>⠀⠀⠀⠀⠀⠀⠀⠀⠀⠀⠀⢿⡿⣿⣿⣿⣿⣿⣿⣿⣿⣿⣿⣿⣿⣿⣿⣿⣿⣿⣿⡫⣝⣵⣷⣿⣿⣇⢕⢜⣿⣿⡇⢕⢕⢕⢕⢜⣿⣿⣿⣿⣿⣿⣿⣿⣿⣿⣿⣟⡀⢻⣷⡄⠀⠀⠀⠀⠀⠀⠀⠀⠀⠀⠀⠀⠀⠀⠀⠀⠀</a:t>
            </a:r>
            <a:br/>
            <a:r>
              <a:t>⠀⠀⠀⠀⠀⠀⠀⠀⠀⠀⠀⣾⣟⣻⣿⣿⣟⣿⣟⣿⣿⣿⡿⣿⣿⣿⣿⣿⣿⣿⣿⡟⣿⣿⣿⣿⣿⣿⣵⣵⣿⣿⣿⢕⢕⢕⢕⢕⣿⣿⣿⣿⣿⣿⣿⣿⣿⣿⣿⣿⣿⣽⣿⣧⢄⠀⠀⠀⠀⠀⠀⠀⠀⠀⠀⠀⠀⠀⠀⠀⠀</a:t>
            </a:r>
            <a:br/>
            <a:r>
              <a:t>⠀⠀⠀⠀⠀⠀⠀⠀⠀⠀⠀⣷⡗⢳⣿⣿⣿⣿⣿⣿⣿⣿⣿⣾⣯⣽⡿⣿⣿⣿⣿⣿⣿⣿⣿⣿⣿⣿⣿⣿⣿⣿⣿⢕⢕⢕⢕⢕⣿⣿⣿⣿⣿⣿⣿⣿⣿⣿⣿⣿⣿⣿⣿⣿⠄⠀⠀⠀⠀⠀⠀⠀⠀⠀⠀⠀⠀⠀⠀⠀⠀</a:t>
            </a:r>
            <a:br/>
            <a:r>
              <a:t>⠀⠀⠀⠀⠀⠀⠀⠀⠀⠀⠀⢵⢵⡼⢿⣽⡿⢽⢽⡽⣽⢽⡽⡿⢿⣿⣿⣽⣿⢯⣯⣿⣿⣿⣿⣿⣿⣿⣿⣿⣿⣿⣿⢕⢕⢕⢕⢕⣿⣿⣿⣿⣿⣿⣿⣿⣿⣿⣿⣿⣿⣿⣿⣿⠔⠀⠀⠀⠀⠀⠀⠀⠀⠀⠀⠀⠀⠀⠀⠀⠀</a:t>
            </a:r>
            <a:br/>
            <a:r>
              <a:t>⠀⠀⠀⠀⠀⠀⠀⠀⠀⠀⠀⣕⣕⣝⣝⣝⣝⣫⣹⡽⣯⡽⣯⣽⣯⣿⢿⣿⡿⣿⣿⣿⣿⣿⢻⠿⠏⠙⢹⣿⣿⣿⣿⣇⢕⢕⡕⢕⣿⣿⣿⣿⣿⣿⣿⣿⣿⣿⣿⣿⣿⣿⣿⣿⠀⠀⠀⠀⠀⠀⠀⠀⠀⠀⠀⠀⠀⠀⠀⠀⠀</a:t>
            </a:r>
            <a:br/>
            <a:r>
              <a:t>⠀⠀⠀⠀⠀⠀⠀⠀⠀⠀⠀⣿⢟⣷⡞⡗⣗⣟⣗⣕⣟⣝⣝⣹⣽⣿⣿⣿⣿⣿⣿⣿⣿⣯⡕⢕⢕⢕⢸⣿⣿⣿⣿⣷⣕⢇⢕⢕⣿⣿⣿⣿⣿⣿⣿⣿⣿⣿⣿⣿⣿⣿⣿⢏⠀⠀⠀⠀⠀⠀⠀⠀⠀⠀⠀⠀⠀⠀⠀⠀⠀</a:t>
            </a:r>
            <a:br/>
            <a:r>
              <a:t>⠀⠀⠀⠀⠀⠀⠀⠀⠀⠀⠀⢿⢟⢗⣜⣞⢿⣞⣷⣿⣿⣿⣽⣽⣝⣽⣟⣿⣿⣿⣿⣿⣿⣿⣿⡇⢕⢕⢹⣿⣿⣿⣿⣿⣿⣯⣿⣵⣿⣿⣿⣿⣿⣿⣿⣿⣿⣿⣿⣿⢝⣿⣿⢕⢅⢀⠀⠀⠀⠀⠀⠀⠀⠀⠀⠀⠀⠀⠀⠀⠀</a:t>
            </a:r>
            <a:br/>
            <a:r>
              <a:t>⠀⠀⠀⠀⠀⠀⠀⠀⠀⠀⠀⢕⣕⣸⣽⣽⣿⣿⣿⣿⣿⣿⣿⣿⣿⣿⣿⣿⣿⣿⣿⣿⣿⣿⣿⣇⢕⢕⢸⣿⣿⣿⣿⣿⣿⣿⣿⣿⣿⣿⣿⣿⣿⣿⣿⣿⣿⣿⣿⣿⣇⣿⣿⢕⢕⢅⢄⢀⢄⠀⠀⠀⠀⠀⠀⠀⠀⠀⠀⠀⠀</a:t>
            </a:r>
            <a:br/>
            <a:r>
              <a:t>⠀⠀⠀⠀⠀⠀⠀⠀⠀⠀⠀⢕⢗⣾⣿⣷⣟⣿⣽⣿⣿⣿⣿⣿⣿⣿⣿⣿⣿⣿⣿⣿⣿⣿⣿⣿⢑⢕⠕⢹⣿⣿⣿⣿⣿⣿⣿⣿⣿⣿⣿⣿⣿⣿⣿⣿⣿⣿⣿⣿⣿⣿⣿⡇⢕⢕⢕⢕⢕⠀⠀⠀⠀⠀⠀⠀⠀⠀⠀⠀⠀</a:t>
            </a:r>
            <a:br/>
            <a:r>
              <a:t>⠀⠀⠀⠀⠀⠀⠀⠀⠀⠀⠀⢕⢕⣼⣿⢿⣾⣿⣿⣾⣿⣿⣿⣿⣿⣿⣿⣿⣿⣿⣿⣿⣿⣿⣿⣿⢕⢕⠁⠁⢹⣿⣿⣿⣿⣿⣿⣿⣿⣿⣿⣿⣿⣿⣿⣿⣿⣿⣿⣿⡿⢿⢿⢇⢕⢕⢕⢕⢕⠀⠀⠀⠀⠀⠀⠀⠀⠀⠀⠀⠀</a:t>
            </a:r>
            <a:br/>
            <a:r>
              <a:t>⠀⠀⠀⠀⠀⠀⠀⠀⠀⠀⠀⢕⣗⣻⣽⣿⣿⣿⣿⣿⣿⣿⣿⣿⣿⣿⣿⣿⣿⣿⣿⣿⣿⣿⣿⣿⡕⠐⠀⠀⠸⣿⣿⣿⣿⣿⣿⣿⣿⣿⣿⣿⣿⣿⣿⣿⣿⣿⣿⣿⣕⣼⣵⣵⣼⡕⢕⠃⢳⠀⠀⠀⠀⠀⠀⠀⠀⠀⠀⠀⠀</a:t>
            </a:r>
            <a:br/>
            <a:r>
              <a:t>⠀⠀⠀⠀⠀⠀⠀⠀⠀⠀⠀⢕⢕⢻⣿⣿⣿⣿⡽⣿⣿⣿⣿⣿⣿⣯⣿⣿⣿⣿⣿⣿⣿⣿⣿⣿⢕⠂⢌⢄⠕⣿⣿⣿⣟⣻⣿⣿⣿⣿⣿⣿⣿⣿⣿⣿⣿⣿⡿⢿⣿⣟⣟⣝⡝⢕⢕⢗⢗⠀⠀⠀⠀⠀⠀⠀⠀⠀⠀⠀⠀</a:t>
            </a:r>
            <a:br/>
            <a:r>
              <a:t>⠀⠀⠀⠀⠀⠀⠀⠀⠀⠀⠀⣾⣿⣿⣿⣿⢷⣾⣿⣿⢿⢿⣿⢿⣿⣷⣾⣿⣿⣿⣿⣿⣿⣿⣿⣿⠀⠁⠀⠀⠀⢻⣿⣿⣿⣿⣿⣿⡿⢿⢿⣟⣟⣯⣽⣽⣵⣵⣵⣼⣽⣽⣿⣿⡿⢿⢿⢿⢿⠀⠀⠀⠀⠀⠀⠀⠀⠀⠀⠀⠀</a:t>
            </a:r>
            <a:br/>
            <a:r>
              <a:t>⠀⠀⠀⠀⠀⠀⠀⠀⠀⠀⠀⣷⣿⣿⣿⣿⣿⡿⢿⣿⣾⣧⣽⡿⢿⣿⣿⣿⣿⣿⣿⣿⣿⣿⣿⣿⢇⠀⠀⠀⠀⠸⣿⣿⣿⡏⢝⢞⢞⢻⢟⢟⢟⢟⢟⢟⣻⣻⣟⣏⢝⢝⢝⢝⢕⢜⢝⢝⢕⠀⠀⠀⠀⠀⠀⠀⠀⠀⠀⠀⠀</a:t>
            </a:r>
            <a:br/>
            <a:r>
              <a:t>⠀⠀⠀⠀⠀⠀⠀⠀⠀⠀⠀⢻⣫⢿⢿⢻⣿⣿⣿⣯⣽⣿⢿⢿⣧⣷⣿⣿⣿⣿⣿⣿⣿⣿⣿⣿⠁⠀⠀⠀⠀⠑⢜⣿⣿⣷⣧⣵⣵⣵⣵⣵⣱⣕⡱⢕⢕⢱⢵⢕⢕⣕⢕⢕⢝⢇⢕⢕⢕⠀⠀⠀⠀⠀⠀⠀⠀⠀⠀⠀⠀</a:t>
            </a:r>
            <a:br/>
            <a:r>
              <a:t>⠀⠀⠀⠀⠀⠀⠀⠀⠀⠀⠀⣵⣾⣷⣾⢕⠞⠋⠝⢿⠇⠐⠕⠕⠑⠑⠌⠕⢸⣿⣿⣿⣿⣿⣿⣿⠀⠀⠀⠀⠀⠀⠀⢻⣿⣿⣯⣿⣿⣯⣿⣿⣿⡝⢕⢕⢕⢕⣾⣷⣧⣵⣕⣕⣕⡕⣕⢕⣕⠀⠀⠀⠀⠀⠀⠀⠀⠀⠀⠀⠀</a:t>
            </a:r>
            <a:br/>
            <a:r>
              <a:t>⠀⠀⠀⠀⠀⠀⠀⠀⠀⠀⠀⠋⠙⠙⠁⠁⠀⠁⠀⠀⠀⠀⠀⠀⠀⠀⠀⠑⠘⠛⠛⠛⠛⠛⠛⠃⠀⠀⠃⠀⠀⠀⠀⠘⠛⠛⠛⠛⠛⠛⠛⠛⠛⠛⠛⠛⠛⠛⠛⠛⠛⠛⠛⠛⠛⠛⠛⠛⠛⠀⠀⠀⠀⠀⠀⠀⠀⠀⠀⠀⠀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⠀⠀⠀⠀⠀⠀⠀⠀⠀⠀⠀⣿⣿⣿⣿⣿⣿⣿⣿⣿⣿⣿⣿⣿⣿⣿⣿⣿⣿⣿⣿⣿⣿⣿⣿⣿⣿⣿⣿⣿⣿⣿⣿⣿⣿⡿⢿⡕⢕⢕⢕⢕⢕⢕⢕⢕⠑⠀⠀⠀⠀⠀⠀⠀⠀⠀⠀⠀⠀⠀⠀⠀⠀⠀⠀⠀⠀⠀⠀⠀⠀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⠀⠀⠀⠀⠀⠀⠀⠀⠀⠀⠀⣿⣿⣿⣿⣿⣿⣿⣿⣿⣿⣿⣿⣿⣿⣿⣿⣿⣿⣿⣿⣿⣿⢿⣿⣿⣿⣿⣿⣿⣿⣿⣿⣿⣿⣿⣮⣯⡇⢕⢕⢕⢕⢕⢕⢕⢕⠀⠀⠀⠀⠀⠀⠀⠀⠀⠀⠀⠀⠀⠀⠀⠀⠀⠀⠀⠀⠀⠀⠀⠀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⠀⠀⠀⠀⠀⠀⠀⠀⠀⠀⠀⣿⣿⣿⣿⣿⣿⣿⣿⣿⣿⣿⣿⣿⣿⣿⣿⣿⣿⣿⣿⣿⣿⣿⣿⣿⣿⣿⣿⣿⣿⣿⣿⣿⣿⣿⣿⣼⢇⢕⢕⢕⢕⢕⢕⢕⢕⢄⠀⠀⠀⠀⠀⠀⠀⠀⠀⠀⠀⠀⠀⠀⠀⠀⠀⠀⠀⠀⠀⠀⠀</a:t>
            </a:r>
            <a:br/>
            <a:r>
              <a:t>⠀⠀⠀⠀⠀⠀⠀⠀⠀⠀⠀⣽⣿⣿⡿⣿⣿⣿⣿⣿⣿⣿⣿⣿⣿⣿⣿⣿⣿⣿⣿⣿⣿⣿⣿⣿⣿⣿⢿⢿⣿⣿⣿⣿⣿⣿⣿⣿⡇⢕⢕⢕⢕⢕⢕⢕⢕⠁⠀⠀⠀⠀⠀⠀⠀⠀⠀⠀⠀⠀⠀⠀⠀⠀⠀⠀⠀⠀⠀⠀⠀</a:t>
            </a:r>
            <a:br/>
            <a:r>
              <a:t>⠀⠀⠀⠀⠀⠀⠀⠀⠀⠀⠀⣿⣿⣿⣿⣿⣿⣿⣿⣿⣿⣿⣿⣿⣿⣿⣿⣿⣿⣿⣿⣿⣿⣿⣿⣿⣿⣿⣯⡿⣿⣷⡳⣷⣗⢯⣿⣿⡗⢕⢕⢕⢕⢕⢕⢕⢕⢄⠀⠀⠀⠀⠀⠀⠀⠀⠀⠀⠀⠀⠀⠀⠀⠀⠀⠀⠀⠀⠀⠀⠀</a:t>
            </a:r>
            <a:br/>
            <a:r>
              <a:t>⠀⠀⠀⠀⠀⠀⠀⠀⠀⠀⠀⣿⣿⣿⣿⣿⣿⣿⣿⣿⣻⣿⣿⣿⣿⣿⣿⣿⣿⣿⣿⣿⣿⣿⣿⣿⣿⣿⣿⣷⣷⣿⣧⣵⣿⡧⢿⣿⣇⢕⢕⢕⢕⢕⢕⢕⢕⢀⠀⠀⠀⠀⠀⠀⠀⠀⠀⠀⠀⠀⠀⠀⠀⠀⠀⠀⠀⠀⠀⠀⠀</a:t>
            </a:r>
            <a:br/>
            <a:r>
              <a:t>⠀⠀⠀⠀⠀⠀⠀⠀⠀⠀⠀⣿⣿⣿⣿⣿⣿⣿⣿⣿⢕⣿⣿⣿⣿⣿⣿⣿⣿⣿⣿⣿⣿⣿⣿⣿⣿⣿⣿⣿⣿⣿⣿⣿⣿⣱⣿⣿⣿⢕⢕⢕⢕⢕⢕⢕⢕⢕⢄⢄⠀⠀⠀⠀⠀⠀⠀⠀⠀⠀⠀⠀⠀⠀⠀⠀⠀⠀⠀⠀⠀</a:t>
            </a:r>
            <a:br/>
            <a:r>
              <a:t>⠀⠀⠀⠀⠀⠀⠀⠀⠀⠀⠀⣿⣿⣿⣿⢺⣿⣿⣿⡇⢜⣿⣿⣿⣿⢻⣿⣿⣿⢿⣿⣿⡏⢕⣿⣿⡿⢻⣿⣿⢹⣿⣿⢹⢿⡿⣿⡟⢟⡇⢕⢱⢧⡕⢕⢕⢕⢕⢕⢁⢄⢄⠄⠀⠀⠀⠀⠀⠀⠀⠀⠀⠀⠀⠀⠀⠀⠀⠀⠀⠀</a:t>
            </a:r>
            <a:br/>
            <a:r>
              <a:t>⠀⠀⠀⠀⠀⠀⠀⠀⠀⠀⠀⣿⣿⣿⡿⢿⣿⣿⣿⡇⢕⣿⣿⣿⣿⢸⣿⣿⣿⢕⢏⢝⣧⢕⣿⣿⡏⢸⡿⣿⢸⣿⣿⢕⢕⢕⢹⡇⢕⢕⢕⣽⡹⣿⡕⢕⢕⢕⢕⢕⠕⠐⠀⢀⢄⢔⢕⢕⢔⠀⠀⠀⠀⠀⠀⠀⠀⠀⠀⠀⠀</a:t>
            </a:r>
            <a:br/>
            <a:r>
              <a:t>⠀⠀⠀⠀⠀⠀⠀⠀⠀⠀⠀⢿⢿⢿⢏⢜⢿⢿⢿⢇⢕⢸⢿⢿⢏⢸⢟⣿⢏⢕⢕⢕⢿⣧⢻⢿⢇⢸⢿⢿⢸⢿⢿⢕⢕⠕⢕⢳⢕⡕⢕⢑⢟⢹⡇⢕⢕⢕⢕⢕⢕⢕⢕⢕⢕⢕⢕⢕⢕⠀⠀⠀⠀⠀⠀⠀⠀⠀⠀⠀⠀</a:t>
            </a:r>
            <a:br/>
            <a:r>
              <a:t>⠀⠀⠀⠀⠀⠀⠀⠀⠀⠀⠀⢕⢕⢕⢕⢕⢕⢕⢕⢕⢕⢕⢕⢕⢕⢕⢕⢕⢕⢕⢕⢕⣕⣕⣕⣕⣕⣕⣕⣕⣕⣕⣕⣕⡕⢕⢕⢕⡕⢕⢕⡕⢁⢕⣵⣵⣵⣵⣵⣵⣵⣵⣵⣵⣵⣵⣵⣵⣵⠀⠀⠀⠀⠀⠀⠀⠀⠀⠀⠀⠀</a:t>
            </a:r>
            <a:br/>
            <a:r>
              <a:t>⠀⠀⠀⠀⠀⠀⠀⠀⠀⠀⠀⣿⣿⣿⣿⣿⣿⣿⣿⣿⣿⣿⣿⣿⣿⣿⡿⢟⢕⢕⢕⢕⣿⣿⣿⣿⣿⣿⣿⣿⣿⣿⣿⣿⡇⢕⢕⢕⣿⣇⡾⢕⢕⣱⣿⣿⣿⣿⣿⣿⣿⣿⣿⣿⣿⣿⣿⣿⣿⠀⠀⠀⠀⠀⠀⠀⠀⠀⠀⠀⠀</a:t>
            </a:r>
            <a:br/>
            <a:r>
              <a:t>⠀⠀⠀⠀⠀⠀⠀⠀⠀⠀⠀⣿⣿⣿⣿⣿⣿⣿⣿⣿⣿⣿⣿⣿⣿⣿⢕⣵⣾⣿⡇⢕⣿⣿⣿⣿⣿⣿⣿⣿⣿⣿⣿⣿⣿⣷⣷⣷⣿⣇⢕⢾⢕⣿⣿⣿⣿⣿⣿⣿⣿⣿⣿⣿⣿⣿⣿⣿⣿⠀⠀⠀⠀⠀⠀⠀⠀⠀⠀⠀⠀</a:t>
            </a:r>
            <a:br/>
            <a:r>
              <a:t>⠀⠀⠀⠀⠀⠀⠀⠀⠀⠀⠀⣿⣿⣿⣿⣿⣿⣿⣿⣿⣿⣿⣿⣿⣿⣿⣧⣿⣿⣿⣧⢜⣿⣿⣿⣿⣿⣿⣿⣿⣿⣿⣿⣿⣿⣿⣿⣿⣿⣿⣿⣾⣷⣸⣿⡿⣿⣿⣹⣏⣿⣿⣿⣿⣿⣿⣿⣿⣿⠀⠀⠀⠀⠀⠀⠀⠀⠀⠀⠀⠀</a:t>
            </a:r>
            <a:br/>
            <a:r>
              <a:t>⠀⠀⠀⠀⠀⠀⠀⠀⠀⠀⠀⣿⣿⣿⣿⣿⣿⣿⣿⣿⣿⣿⣿⣿⣿⣿⣿⣽⣿⣿⣿⣵⣾⣿⣿⣿⣿⣿⣿⣿⣿⣿⣿⣿⣿⣿⣿⣿⣿⣿⣿⣿⣟⣽⣿⣿⣿⣿⣿⣿⣿⣿⣿⣿⣿⣿⣿⣿⣿⠀⠀⠀⠀⠀⠀⠀⠀⠀⠀⠀⠀</a:t>
            </a:r>
            <a:br/>
            <a:r>
              <a:t>⠀⠀⠀⠀⠀⠀⠀⠀⠀⠀⠀⣿⣿⣿⣿⣿⣿⣿⣿⣿⣿⣿⣿⣿⣿⣿⣿⣿⣿⣿⣿⣽⣹⣿⣿⣿⣿⣿⣿⣿⣿⣿⣿⣿⣿⣿⣿⣿⣿⣿⣿⣿⣿⣿⣿⣿⣿⣿⣿⣿⣿⣿⣿⣿⣿⣿⣿⣿⣿⠀⠀⠀⠀⠀⠀⠀⠀⠀⠀⠀⠀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⠀⠀⠀⠀⠀⠀⠀⠀⠀⠀⠀⣿⣿⣿⣿⣿⣿⣿⣿⣿⣿⣿⣿⣿⣿⣿⣿⣿⣿⣿⣿⣿⣿⣿⣿⣿⣿⣿⣿⣿⣿⣿⣿⣿⣿⣿⣿⣯⣝⣻⣿⣿⣿⣿⣿⣿⣿⣿⣿⣿⣿⣿⣿⣿⣿⣿⣿⣿⣿⠀⠀⠀⠀⠀⠀⠀⠀⠀⠀⠀⠀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⠀⠀⠀⠀⠀⠀⠀⠀⠀⠀⠀⣿⣿⣿⣿⣿⣿⣿⣿⣿⣿⣿⣿⣿⣿⣿⣿⣿⣿⣿⣿⣿⣿⣿⣿⣿⣿⣿⣿⣿⣿⣿⣿⣿⣿⡿⣿⡕⢕⢕⢕⢕⢕⢕⢕⢕⠀⠀⠀⠀⠀⠀⠀⠀⠀⠀⠀⠀⠀⠀⠀⠀⠀⠀⠀⠀⠀⠀⠀⠀⠀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⠀⠀⠀⠀⠀⠀⠀⠀⠀⠀⠀⣿⣿⣿⣿⣿⣿⣿⣿⣿⣿⣿⣿⣿⣿⣿⣿⣿⣿⣿⣿⣿⣿⣿⣿⣿⣿⣿⣿⣿⣿⣿⣿⣿⣿⣿⣿⣿⡕⢕⢕⢕⢕⢕⢕⢕⢔⠀⠀⠀⠀⠀⠀⠀⠀⠀⠀⠀⠀⠀⠀⠀⠀⠀⠀⠀⠀⠀⠀⠀⠀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⠀⠀⠀⠀⠀⠀⠀⠀⠀⠀⠀⣿⣿⣿⣿⣿⣿⣿⣿⣿⣿⣿⣿⣿⣿⣿⣿⣿⣿⣿⣿⣿⣿⣿⣿⣿⣿⣿⣿⣿⣿⣿⣿⣿⣿⣿⣮⣽⡕⢕⢕⢕⢕⢕⢕⢕⢕⠀⠀⠀⠀⠀⠀⠀⠀⠀⠀⠀⠀⠀⠀⠀⠀⠀⠀⠀⠀⠀⠀⠀⠀</a:t>
            </a:r>
            <a:br/>
            <a:r>
              <a:t>⠀⠀⠀⠀⠀⠀⠀⠀⠀⠀⠀⣿⡿⣿⣿⣿⣿⣿⣿⣿⣿⣿⣿⣿⣿⣿⣿⣿⣿⣿⣿⣿⣿⣿⣿⣿⣿⣿⣿⣿⣿⣿⣿⣿⣿⣿⣿⣮⢇⢕⢕⢕⢕⢕⢕⢕⢕⢔⠀⠀⠀⠀⠀⠀⠀⠀⠀⠀⠀⠀⠀⠀⠀⠀⠀⠀⠀⠀⠀⠀⠀</a:t>
            </a:r>
            <a:br/>
            <a:r>
              <a:t>⠀⠀⠀⠀⠀⠀⠀⠀⠀⠀⠀⣽⣿⣿⣿⣿⣿⣿⣿⣿⣿⣿⣿⣿⣿⣿⣿⣿⣿⣿⣿⣿⣿⣿⣿⣿⣿⣿⢿⢿⣿⣿⣿⣿⣿⣿⣿⣿⡇⢕⢕⢕⢕⢕⢕⢕⢕⠁⠀⠀⠀⠀⠀⠀⠀⠀⠀⠀⠀⠀⠀⠀⠀⠀⠀⠀⠀⠀⠀⠀⠀</a:t>
            </a:r>
            <a:br/>
            <a:r>
              <a:t>⠀⠀⠀⠀⠀⠀⠀⠀⠀⠀⠀⣿⣿⣿⣿⣿⣿⣿⣿⣿⣿⣿⣿⣿⣿⣿⣿⣿⣿⣿⣿⣿⣿⣿⣿⣿⣿⣿⣯⡿⣿⣧⡳⣷⣇⢷⣿⣿⡇⢕⢕⢕⢕⢕⢕⢕⢕⠀⠀⠀⠀⠀⠀⠀⠀⠀⠀⠀⠀⠀⠀⠀⠀⠀⠀⠀⠀⠀⠀⠀⠀</a:t>
            </a:r>
            <a:br/>
            <a:r>
              <a:t>⠀⠀⠀⠀⠀⠀⠀⠀⠀⠀⠀⣿⣿⣿⣿⣿⣿⣿⣿⣿⢻⣿⣿⣿⣿⣿⣿⣿⣿⣿⣿⣿⣿⣿⣿⣿⣿⣿⣿⣷⣿⣿⣧⣵⣿⡧⢿⣿⣇⢕⢕⢕⢕⢕⢕⢕⢕⠀⠀⠀⠀⠀⠀⠀⠀⠀⠀⠀⠀⠀⠀⠀⠀⠀⠀⠀⠀⠀⠀⠀⠀</a:t>
            </a:r>
            <a:br/>
            <a:r>
              <a:t>⠀⠀⠀⠀⠀⠀⠀⠀⠀⠀⠀⣿⣿⣿⣿⣿⣿⣿⣿⣿⢜⣿⣿⣿⣿⣿⣿⣿⣿⣿⣿⣿⣿⢻⣿⣿⣿⣿⣿⣿⣿⣿⣿⣿⣿⣵⣿⣿⣏⡕⢕⢕⢕⢕⢕⢕⢕⢕⢔⠄⠀⠀⠀⠀⠀⠀⠀⠀⠀⠀⠀⠀⠀⠀⠀⠀⠀⠀⠀⠀⠀</a:t>
            </a:r>
            <a:br/>
            <a:r>
              <a:t>⠀⠀⠀⠀⠀⠀⠀⠀⠀⠀⠀⣿⣿⣿⡟⢾⣿⣿⣿⡇⢸⣿⣿⣿⣿⣿⣿⣿⣿⢻⢿⣿⡇⢕⣿⣿⡿⢿⣿⣿⢹⣿⣿⢹⢿⢻⣿⡟⢻⡇⢕⣵⢧⡕⢕⢕⢕⢕⢕⢀⢄⢄⠀⠀⠀⠀⠀⠀⠀⠀⠀⠀⠀⠀⠀⠀⠀⠀⠀⠀⠀</a:t>
            </a:r>
            <a:br/>
            <a:r>
              <a:t>⠀⠀⠀⠀⠀⠀⠀⠀⠀⠀⠀⣿⣿⣿⡯⣽⣿⣿⣿⡇⢕⢿⣿⣿⡧⢻⣿⣿⢏⢕⢕⢝⣇⢕⣿⣿⡇⢿⣿⣿⢸⣿⣿⢕⢜⢅⢹⡇⢕⢕⢱⢿⣹⣧⢕⢕⢕⢕⢕⠕⠑⠀⢀⢐⢄⢕⢕⢕⢕⠀⠀⠀⠀⠀⠀⠀⠀⠀⠀⠀⠀</a:t>
            </a:r>
            <a:br/>
            <a:r>
              <a:t>⠀⠀⠀⠀⠀⠀⠀⠀⠀⠀⠀⢻⢿⢿⢇⢜⢿⢿⢿⢇⢕⢸⢿⢿⢇⢸⢿⣿⡏⢕⢕⢕⢿⢕⢟⢿⢇⢜⢻⢟⢸⢿⢇⢕⢕⠕⢅⢱⢕⡕⢕⠈⢏⣻⡇⢕⢕⢕⢕⢕⢕⢕⢕⢕⢕⢕⢕⠕⢕⠀⠀⠀⠀⠀⠀⠀⠀⠀⠀⠀⠀</a:t>
            </a:r>
            <a:br/>
            <a:r>
              <a:t>⠀⠀⠀⠀⠀⠀⠀⠀⠀⠀⠀⢕⢕⢕⢕⢕⢕⢕⢕⢕⢕⢕⢕⢕⢕⣕⣕⣜⡕⢔⢕⢕⣕⣕⣕⣕⣕⣕⣕⣕⣕⣕⣕⣕⡕⢕⢕⢕⡕⢕⡁⢔⢄⢱⣵⣵⣵⣵⣵⣵⣵⣵⣵⣵⣵⣵⣵⣵⣵⠀⠀⠀⠀⠀⠀⠀⠀⠀⠀⠀⠀</a:t>
            </a:r>
            <a:br/>
            <a:r>
              <a:t>⠀⠀⠀⠀⠀⠀⠀⠀⠀⠀⠀⣿⣿⣿⣿⣿⣿⣿⣿⣿⣿⣿⣿⣿⣿⣿⡿⢏⢕⣕⡕⢕⣿⣿⣿⣿⣿⣿⣿⣿⣿⣿⣿⣿⡇⢕⢕⢕⣿⡇⢏⢇⢕⣵⣿⣿⣿⣿⣿⣿⣿⣿⣿⣿⣿⣿⣿⣿⣿⠀⠀⠀⠀⠀⠀⠀⠀⠀⠀⠀⠀</a:t>
            </a:r>
            <a:br/>
            <a:r>
              <a:t>⠀⠀⠀⠀⠀⠀⠀⠀⠀⠀⠀⣿⣿⣿⣿⣿⣿⣿⣿⣿⣿⣿⣿⣿⣿⣿⢕⣵⣾⣿⡇⢱⣿⣿⣿⣿⣿⣿⣿⣿⣿⣿⣿⣿⣿⣿⣿⣿⣿⡇⢱⣧⢕⣿⣿⣿⣿⣿⣿⣿⣿⣿⣿⣿⣿⣿⣿⣿⣿⠀⠀⠀⠀⠀⠀⠀⠀⠀⠀⠀⠀</a:t>
            </a:r>
            <a:br/>
            <a:r>
              <a:t>⠀⠀⠀⠀⠀⠀⠀⠀⠀⠀⠀⣿⣿⣿⣿⣿⣿⣿⣿⣿⣿⣿⣿⣿⣿⣏⣱⣿⣿⣿⣧⢜⣿⣿⣿⣿⣿⣿⣿⣿⣿⣿⣿⣿⣿⣿⣿⣿⣿⣿⣷⡿⣧⣽⣿⡿⣿⣿⣸⣏⣿⣿⣿⣿⣿⣿⣿⣿⣿⠀⠀⠀⠀⠀⠀⠀⠀⠀⠀⠀⠀</a:t>
            </a:r>
            <a:br/>
            <a:r>
              <a:t>⠀⠀⠀⠀⠀⠀⠀⠀⠀⠀⠀⣿⣿⣿⣿⣿⣿⣿⣿⣿⣿⣿⣿⣿⣿⣿⢻⣿⣿⣿⣿⣵⣿⣿⣿⣿⣿⣿⣿⣿⣿⣿⣿⣿⣿⣿⣿⣿⣿⣿⣿⣿⣟⣽⣿⣿⣿⣿⣿⣿⣿⣿⣿⣿⣿⣿⣿⣿⣿⠀⠀⠀⠀⠀⠀⠀⠀⠀⠀⠀⠀</a:t>
            </a:r>
            <a:br/>
            <a:r>
              <a:t>⠀⠀⠀⠀⠀⠀⠀⠀⠀⠀⠀⣿⣿⣿⣿⣿⣿⣿⣿⣿⣿⣿⣿⣿⣿⣵⣿⣿⣿⣿⣿⣿⣽⣿⣿⣿⣿⣿⣿⣿⣿⣿⣿⣿⣿⣿⣿⣿⣿⣿⣿⣿⣿⣿⣿⣿⣿⣿⣿⣿⣿⣿⣿⣿⣿⣿⣿⣿⣿⠀⠀⠀⠀⠀⠀⠀⠀⠀⠀⠀⠀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⠀⠀⠀⠀⠀⠀⠀⠀⠀⠀⠀⣿⣿⣿⣿⣿⣿⣿⣿⣿⣿⣿⣿⣿⣿⣿⣿⣿⣿⣿⣿⣿⣿⣿⣿⣿⣿⣿⣿⣿⣿⣿⣿⣿⣟⣿⣿⣯⣝⣻⣿⣿⣿⣿⣿⣿⣿⣿⣿⣿⣿⣿⣿⣿⣿⣿⣿⣿⣿⠀⠀⠀⠀⠀⠀⠀⠀⠀⠀⠀⠀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⠀⠀⠀⠀⠀⠀⠀⠀⠀⠀⠀⣿⣿⣿⣿⣿⣿⣿⣿⣿⣿⣿⣿⣿⣿⣿⣿⣿⣿⣿⣿⣿⣿⣿⣿⣿⣿⣿⣿⣿⣿⣿⣿⣿⣿⢿⣿⡕⢕⢕⢕⢕⢕⢕⢕⢕⠀⠀⠀⠀⠀⠀⠀⠀⠀⠀⠀⠀⠀⠀⠀⠀⠀⠀⠀⠀⠀⠀⠀⠀⠀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⠀⠀⠀⠀⠀⠀⠀⠀⠀⠀⠀⣿⣿⣿⣿⣿⣿⣿⣿⣿⣿⣿⣿⣿⣿⣿⣿⣿⣿⣿⣿⣿⣿⣿⣿⣿⣿⣿⣿⣿⣿⣿⣿⣿⣿⣿⢿⣿⢕⢕⢕⢕⢕⢕⢕⢕⢄⠀⠀⠀⠀⠀⠀⠀⠀⠀⠀⠀⠀⠀⠀⠀⠀⠀⠀⠀⠀⠀⠀⠀⠀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⠀⠀⠀⠀⠀⠀⠀⠀⠀⠀⠀⣿⣿⣿⣿⣿⣿⣿⣿⣿⣿⣿⣿⣿⣿⣿⣿⣿⣿⣿⣿⣿⣿⣿⣿⣿⣿⣿⣿⣿⣿⣿⣿⣿⣿⣿⣮⣽⡕⢕⢕⢕⢕⢕⢕⢕⢕⠀⠀⠀⠀⠀⠀⠀⠀⠀⠀⠀⠀⠀⠀⠀⠀⠀⠀⠀⠀⠀⠀⠀⠀</a:t>
            </a:r>
            <a:br/>
            <a:r>
              <a:t>⠀⠀⠀⠀⠀⠀⠀⠀⠀⠀⠀⣿⡿⣿⣿⣿⣿⣿⣿⣿⣿⣿⣿⣿⣿⣿⣿⣿⣿⣿⣿⣿⣿⣿⣿⣿⣿⣿⣿⣿⣿⣿⣿⣿⣿⣿⣿⣮⢕⢕⢕⢕⢕⢕⢕⢕⢕⢔⠀⠀⠀⠀⠀⠀⠀⠀⠀⠀⠀⠀⠀⠀⠀⠀⠀⠀⠀⠀⠀⠀⠀</a:t>
            </a:r>
            <a:br/>
            <a:r>
              <a:t>⠀⠀⠀⠀⠀⠀⠀⠀⠀⠀⠀⣽⣿⣿⣻⣿⣿⣿⣿⣿⣿⣿⣿⣿⣿⣿⣿⣿⣿⣿⣿⣿⣿⣿⣿⣿⣿⣿⡿⢿⡿⢿⣿⣿⣿⣿⣿⣿⡇⢕⢕⢕⢕⢕⢕⢕⢕⠁⠀⠀⠀⠀⠀⠀⠀⠀⠀⠀⠀⠀⠀⠀⠀⠀⠀⠀⠀⠀⠀⠀⠀</a:t>
            </a:r>
            <a:br/>
            <a:r>
              <a:t>⠀⠀⠀⠀⠀⠀⠀⠀⠀⠀⠀⣿⣿⣿⣿⣿⣿⣿⣿⣿⣿⣿⣿⣿⣿⣿⣿⣿⣿⣿⣿⣿⣿⣿⣿⣿⣿⣿⣯⡿⣿⣧⡷⣷⣗⢷⣿⣿⡇⢕⢕⢕⢕⢕⢕⢕⢕⠄⠀⠀⠀⠀⠀⠀⠀⠀⠀⠀⠀⠀⠀⠀⠀⠀⠀⠀⠀⠀⠀⠀⠀</a:t>
            </a:r>
            <a:br/>
            <a:r>
              <a:t>⠀⠀⠀⠀⠀⠀⠀⠀⠀⠀⠀⣿⣿⣿⣿⣿⣿⣿⣿⣿⢽⣿⣿⣿⣿⣿⣿⣿⣿⣿⣿⣿⣿⣿⣿⣿⣿⣿⣿⣿⣿⣿⣷⣷⣿⢗⢟⣿⡇⢕⢕⢕⢕⢕⢕⢕⢕⠀⠀⠀⠀⠀⠀⠀⠀⠀⠀⠀⠀⠀⠀⠀⠀⠀⠀⠀⠀⠀⠀⠀⠀</a:t>
            </a:r>
            <a:br/>
            <a:r>
              <a:t>⠀⠀⠀⠀⠀⠀⠀⠀⠀⠀⠀⣿⣿⣿⣿⣿⣿⣿⣿⣿⢸⣿⣿⣿⣿⣿⣿⣿⣿⢿⣿⣿⣿⢿⣿⣿⣿⣿⣿⣿⣿⣿⣿⣿⣿⣧⣿⣿⣇⡕⢕⢕⢕⢕⢕⢕⢕⢕⢔⠄⠀⠀⠀⠀⠀⠀⠀⠀⠀⠀⠀⠀⠀⠀⠀⠀⠀⠀⠀⠀⠀</a:t>
            </a:r>
            <a:br/>
            <a:r>
              <a:t>⠀⠀⠀⠀⠀⠀⠀⠀⠀⠀⠀⣿⣿⣿⡇⣽⣿⣿⣿⡇⢜⣿⣿⣿⡿⣿⣿⣿⣿⢜⢿⣿⡇⢕⣿⣿⡏⣿⣿⣿⣺⣿⣿⢸⢻⢝⣿⡏⢏⡇⢱⢞⣧⢕⢕⢕⢕⢕⢕⢀⢄⢄⠀⠀⠀⠀⠀⠀⠀⠀⠀⠀⠀⠀⠀⠀⠀⠀⠀⠀⠀</a:t>
            </a:r>
            <a:br/>
            <a:r>
              <a:t>⠀⠀⠀⠀⠀⠀⠀⠀⠀⠀⠀⣿⣿⣿⡇⣾⣿⣿⣿⡇⢕⣽⣿⣿⡇⣻⣿⣿⢕⢕⢕⢸⡇⢜⣿⣿⡇⢿⣿⡿⢸⣿⡏⢕⢜⢑⢸⡇⢕⢕⢱⢯⡿⣧⢕⢕⢕⢕⢕⢕⢑⢀⢀⢄⢔⢕⢕⢕⢕⠀⠀⠀⠀⠀⠀⠀⠀⠀⠀⠀⠀</a:t>
            </a:r>
            <a:br/>
            <a:r>
              <a:t>⠀⠀⠀⠀⠀⠀⠀⠀⠀⠀⠀⢟⢟⢟⢇⢜⢻⢿⢿⢕⢕⢸⢟⢿⢇⣾⣟⣿⡞⢕⢕⢸⣷⢕⢟⢟⢇⢜⢟⢏⢜⢟⢇⢕⢕⢑⠐⢕⢕⡇⠕⢑⢕⡿⢇⢕⢕⢕⢕⢕⢕⢕⢕⢕⢕⢕⢕⢕⢕⠀⠀⠀⠀⠀⠀⠀⠀⠀⠀⠀⠀</a:t>
            </a:r>
            <a:br/>
            <a:r>
              <a:t>⠀⠀⠀⠀⠀⠀⠀⠀⠀⠀⠀⢕⣕⣕⣕⣕⣕⣕⣕⣕⣕⣕⣕⣕⣕⣜⣝⣝⢕⢕⢕⢕⣕⣕⣕⣕⣕⣕⣕⣕⣕⣕⣕⣵⡕⢕⢔⢕⡕⢕⣔⢕⡕⢱⣵⣵⣵⣵⢱⣵⣵⣵⣵⣵⣵⣵⣵⣵⣵⠀⠀⠀⠀⠀⠀⠀⠀⠀⠀⠀⠀</a:t>
            </a:r>
            <a:br/>
            <a:r>
              <a:t>⠀⠀⠀⠀⠀⠀⠀⠀⠀⠀⠀⣿⣿⣿⣿⣿⣿⣿⣿⣿⣿⣿⣿⣿⣿⣿⣿⢏⢕⣵⢕⢸⣿⣿⣿⣿⣿⣿⣿⣿⣿⣿⣿⣿⣇⡕⢕⢱⣿⡇⢕⡕⢕⣾⣿⣿⣿⣿⣿⣿⣿⣿⣿⣿⣿⣿⣿⣿⣿⠀⠀⠀⠀⠀⠀⠀⠀⠀⠀⠀⠀</a:t>
            </a:r>
            <a:br/>
            <a:r>
              <a:t>⠀⠀⠀⠀⠀⠀⠀⠀⠀⠀⠀⣿⣿⣿⣿⣿⣿⣿⣿⣿⣿⣿⣿⣿⣿⣿⢇⣱⣾⣿⡇⢸⣿⣿⣿⣿⣿⣿⣿⣿⣿⣿⣿⣿⣿⣿⣿⣿⣿⡇⢾⣧⢸⣿⣿⣿⣿⣿⢻⣿⣿⣿⣿⣿⣿⣿⣿⣿⣿⠀⠀⠀⠀⠀⠀⠀⠀⠀⠀⠀⠀</a:t>
            </a:r>
            <a:br/>
            <a:r>
              <a:t>⠀⠀⠀⠀⠀⠀⠀⠀⠀⠀⠀⣿⣿⣿⣿⣿⣿⣿⣿⣿⣿⣿⣿⣿⣿⡏⢱⣿⣿⣿⣷⢜⣿⣿⣿⣿⣿⣿⣿⣿⣿⣿⣿⣿⣿⣿⣿⣿⣿⣷⣾⣿⣧⣿⣿⣿⣿⣟⣜⣹⣿⣿⣿⣿⣿⣿⣿⣿⣿⠀⠀⠀⠀⠀⠀⠀⠀⠀⠀⠀⠀</a:t>
            </a:r>
            <a:br/>
            <a:r>
              <a:t>⠀⠀⠀⠀⠀⠀⠀⠀⠀⠀⠀⣿⣿⣿⣿⣿⣿⣿⣿⣿⣿⣿⣿⣿⣿⡷⣿⣿⣿⣿⣿⣧⣿⣿⣿⣿⣿⣿⣿⣿⣿⣿⣿⣿⣿⣿⣿⣿⣿⣿⣷⣿⣿⣿⣿⣿⣿⣿⣿⣿⣿⣿⣿⣿⣿⣿⣿⣿⣿⠀⠀⠀⠀⠀⠀⠀⠀⠀⠀⠀⠀</a:t>
            </a:r>
            <a:br/>
            <a:r>
              <a:t>⠀⠀⠀⠀⠀⠀⠀⠀⠀⠀⠀⣿⣿⣿⣿⣿⣿⣿⣿⣿⣿⣿⣿⣿⣟⣵⣿⣿⣯⣿⣿⣟⣽⣿⣿⣿⣿⣿⣿⣿⣿⣿⣿⣿⣿⣿⣿⣿⣿⣿⣿⣿⣿⣿⣿⣿⣿⣿⣿⣿⣿⣿⣿⣿⣿⣿⣿⣿⣿⠀⠀⠀⠀⠀⠀⠀⠀⠀⠀⠀⠀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⠀⠀⠀⠀⠀⠀⠀⠀⠀⠀⠀⣿⣿⣿⣿⣿⣿⣿⣿⣿⣿⣿⣿⣿⣿⣿⣿⣿⣿⣿⣿⣿⣯⣿⣿⣿⣿⣿⣿⣿⣿⣿⣿⣿⣿⢟⣿⡕⢕⢕⢕⢕⢕⢕⢕⢕⠀⠀⠀⠀⠀⠀⠀⠀⠀⠀⠀⠀⠀⠀⠀⠀⠀⠀⠀⠀⠀⠀⠀⠀⠀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⠀⠀⠀⠀⠀⠀⠀⠀⠀⠀⠀⣿⣿⣿⣿⣿⣿⣿⣿⣿⣿⣿⣿⣿⣿⣿⣿⣿⣿⣿⣿⣿⣿⣿⣿⣿⣿⣿⣿⣿⣿⣿⣿⣿⣿⣿⢿⣿⢕⢕⢕⢕⢕⢕⢕⢕⠀⠀⠀⠀⠀⠀⠀⠀⠀⠀⠀⠀⠀⠀⠀⠀⠀⠀⠀⠀⠀⠀⠀⠀⠀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⠀⠀⠀⠀⠀⠀⠀⠀⠀⠀⠀⣿⣿⣿⣿⣿⣿⣿⣿⣿⣿⣿⣿⣿⣿⣿⣿⣿⣿⣿⣿⣿⣿⣿⣿⣿⣿⣿⣿⣿⣿⣿⣿⣿⣿⣿⣮⣽⡕⢕⢕⢕⢕⢕⢕⢕⢕⠀⠀⠀⠀⠀⠀⠀⠀⠀⠀⠀⠀⠀⠀⠀⠀⠀⠀⠀⠀⠀⠀⠀⠀</a:t>
            </a:r>
            <a:br/>
            <a:r>
              <a:t>⠀⠀⠀⠀⠀⠀⠀⠀⠀⠀⠀⣾⣿⣿⣿⣿⣿⣿⣿⣿⣿⣿⣿⣿⣿⣿⣿⣿⣿⣿⣿⣿⣿⣿⣿⣿⣿⣿⣿⣿⣿⣿⣿⣿⣿⣿⣷⣮⢕⢕⢕⢕⢕⢕⢕⢕⢕⠀⠀⠀⠀⠀⠀⠀⠀⠀⠀⠀⠀⠀⠀⠀⠀⠀⠀⠀⠀⠀⠀⠀⠀</a:t>
            </a:r>
            <a:br/>
            <a:r>
              <a:t>⠀⠀⠀⠀⠀⠀⠀⠀⠀⠀⠀⣺⣿⣿⣽⣿⣿⣿⣿⣿⣿⣿⣿⣿⣿⣿⣿⣿⣿⣿⣿⣿⣿⣿⣿⣿⣿⣿⡿⢿⡿⢿⡿⣿⣿⣿⣿⣿⡇⢕⢕⢕⢕⢕⢕⢕⢕⠀⠀⠀⠀⠀⠀⠀⠀⠀⠀⠀⠀⠀⠀⠀⠀⠀⠀⠀⠀⠀⠀⠀⠀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⠀⠀⠀⠀⠀⠀⠀⠀⠀⠀⠀⣿⣿⣿⣿⣿⣿⣿⣿⣿⣿⣿⣿⣿⣿⣿⣿⣿⣿⣿⣿⣿⣿⣿⣿⣿⣿⣿⣿⡿⣿⣯⡻⢷⣗⢷⣿⣿⡇⢕⢕⢕⢕⢕⢕⢕⢕⠀⠀⠀⠀⠀⠀⠀⠀⠀⠀⠀⠀⠀⠀⠀⠀⠀⠀⠀⠀⠀⠀⠀⠀</a:t>
            </a:r>
            <a:br/>
            <a:r>
              <a:t>⠀⠀⠀⠀⠀⠀⠀⠀⠀⠀⠀⣿⣿⣿⣿⣿⣿⣿⣿⣿⣻⣿⣿⣿⣿⣿⣿⣿⣿⣿⣿⣿⣿⣿⣿⣿⣿⣿⣿⣿⣿⣿⣷⣷⣿⢗⣟⣻⡇⢕⢕⢕⢕⢕⢕⢕⢕⢀⠀⠀⠀⠀⠀⠀⠀⠀⠀⠀⠀⠀⠀⠀⠀⠀⠀⠀⠀⠀⠀⠀⠀</a:t>
            </a:r>
            <a:br/>
            <a:r>
              <a:t>⠀⠀⠀⠀⠀⠀⠀⠀⠀⠀⠀⣿⣿⣿⡿⣿⣿⣿⣿⣿⢱⣿⣿⣿⣿⣿⣿⣿⣿⢟⣿⣿⣿⢿⣿⣿⣿⣿⣿⣿⣿⣿⣿⣿⣿⣷⣿⣿⣇⡕⢕⢕⢕⢕⢕⢕⢕⢕⢔⠀⠀⠀⠀⠀⠀⠀⠀⠀⠀⠀⠀⠀⠀⠀⠀⠀⠀⠀⠀⠀⠀</a:t>
            </a:r>
            <a:br/>
            <a:r>
              <a:t>⠀⠀⠀⠀⠀⠀⠀⠀⠀⠀⠀⣿⣿⣿⡇⣾⣿⣿⣿⡇⢜⣿⣿⣿⡟⣿⣿⣿⡷⢜⢿⣿⡇⢸⣿⣿⡏⣿⣿⣯⣾⣿⡿⢜⢻⢟⡿⡏⢝⢕⢱⣿⣧⢕⢕⢕⢕⢕⢕⢄⢔⢔⠀⠀⠀⠀⠀⠀⠀⠀⠀⠀⠀⠀⠀⠀⠀⠀⠀⠀⠀</a:t>
            </a:r>
            <a:br/>
            <a:r>
              <a:t>⠀⠀⠀⠀⠀⠀⠀⠀⠀⠀⠀⣿⣿⣿⡇⣿⣿⣿⣿⡇⢕⣿⣿⣿⡇⢽⣿⣏⡕⢕⢕⣸⢇⢜⣿⣿⡇⣿⣿⡧⢸⣿⡇⢕⢜⠑⢸⡇⢕⢕⢜⢷⣿⣧⢕⢕⢕⢕⢕⢐⢑⢐⢀⢄⢔⢕⢕⢕⢕⠀⠀⠀⠀⠀⠀⠀⠀⠀⠀⠀⠀</a:t>
            </a:r>
            <a:br/>
            <a:r>
              <a:t>⠀⠀⠀⠀⠀⠀⠀⠀⠀⠀⠀⢟⢟⢟⢇⢜⢟⢟⢟⢕⢕⢝⢟⢟⢇⢜⢟⣟⡇⠕⢕⢹⡕⢕⢝⢟⢇⢜⢟⢇⢜⢟⢇⢕⢕⢄⠁⠕⢕⡇⢁⠕⢝⢟⢇⢕⢕⢕⢕⢕⢕⢕⢕⢕⢕⢕⢕⢕⢕⠀⠀⠀⠀⠀⠀⠀⠀⠀⠀⠀⠀</a:t>
            </a:r>
            <a:br/>
            <a:r>
              <a:t>⠀⠀⠀⠀⠀⠀⠀⠀⠀⠀⠀⣕⣕⣕⣕⣕⣕⣕⣕⣕⣕⣕⣕⣕⣱⣵⣷⣏⢕⢕⢕⢜⣳⣕⣕⣱⣱⣕⣕⣕⣱⣵⣵⣵⡕⢕⢔⢕⢕⢕⢕⠄⢱⣵⣵⣵⣵⣵⣱⣵⣵⣵⣵⣵⣵⣵⣵⣵⣵⠀⠀⠀⠀⠀⠀⠀⠀⠀⠀⠀⠀</a:t>
            </a:r>
            <a:br/>
            <a:r>
              <a:t>⠀⠀⠀⠀⠀⠀⠀⠀⠀⠀⠀⣿⣿⣿⣿⣿⣿⣿⣿⣿⣿⣿⣿⣿⣿⣿⣿⢇⢕⣵⢕⢸⣿⣿⣿⣿⣿⣿⣿⣿⣿⣿⣿⣿⣇⣕⢕⢸⣿⡕⢕⡔⢱⣿⣿⣿⣿⣿⣿⣿⣿⣿⣿⣿⣿⣿⣿⣿⣿⠀⠀⠀⠀⠀⠀⠀⠀⠀⠀⠀⠀</a:t>
            </a:r>
            <a:br/>
            <a:r>
              <a:t>⠀⠀⠀⠀⠀⠀⠀⠀⠀⠀⠀⣿⣿⣿⣿⣿⣿⣿⣿⣿⣿⣿⣿⣿⣿⣿⡟⢕⣾⣿⡇⢸⣿⣿⣿⣿⣿⣿⣿⣿⣿⣿⣿⣿⣿⣿⣿⣿⣿⡇⣾⣇⢸⣿⣿⣿⣿⣿⢹⣿⣿⣿⣿⣿⣿⣿⣿⣿⣿⠀⠀⠀⠀⠀⠀⠀⠀⠀⠀⠀⠀</a:t>
            </a:r>
            <a:br/>
            <a:r>
              <a:t>⠀⠀⠀⠀⠀⠀⠀⠀⠀⠀⠀⣿⣿⣿⣿⣿⣿⣿⣿⣿⣿⣿⣿⣿⣿⡿⢕⣾⣿⣿⣿⢕⢿⣿⣿⣿⣿⣿⣿⣿⣿⣿⣿⣿⣿⣿⣿⣿⣿⣷⣿⣿⣧⣿⣿⣿⣿⣟⣜⣹⣿⣿⣿⣿⣿⣿⣿⣿⣿⠀⠀⠀⠀⠀⠀⠀⠀⠀⠀⠀⠀</a:t>
            </a:r>
            <a:br/>
            <a:r>
              <a:t>⠀⠀⠀⠀⠀⠀⠀⠀⠀⠀⠀⣿⣿⣿⣿⣿⣿⣿⣿⣿⣿⣿⣿⣿⣿⣷⣾⣿⣿⣿⣿⣷⣾⣿⣿⣿⣿⣿⣿⣿⣿⣿⣿⣿⣿⣿⣿⣿⣿⣿⣿⣿⣯⣾⣿⣿⣿⣿⣿⣿⣿⣿⣿⣿⣿⣿⣿⣿⣿⠀⠀⠀⠀⠀⠀⠀⠀⠀⠀⠀⠀</a:t>
            </a:r>
            <a:br/>
            <a:r>
              <a:t>⠀⠀⠀⠀⠀⠀⠀⠀⠀⠀⠀⣿⣿⣿⣿⣿⣿⣿⣿⣿⣿⣿⣿⣿⣿⣽⣿⣿⣿⣿⣿⣟⣼⣿⣿⣿⣿⣿⣿⣿⣿⣿⣿⣿⣿⣿⣿⣿⣿⣿⣿⣿⣿⣿⣿⣿⣿⣿⣿⣿⣿⣿⣿⣿⣿⣿⣿⣿⣿⠀⠀⠀⠀⠀⠀⠀⠀⠀⠀⠀⠀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⠀⠀⠀⠀⠀⠀⠀⠀⠀⠀⠀⣿⣿⣿⣿⣿⣿⣿⣿⣿⣿⣿⣿⣿⣿⣿⣿⣿⣿⣿⣿⣿⣿⣿⣿⣿⣿⣿⣿⣿⣿⣿⣿⣿⣯⣿⣿⣷⣼⣽⣿⣿⣿⣿⣿⣿⣿⣿⣿⣿⣿⣿⣿⣿⣿⣿⣿⣿⣿⠀⠀⠀⠀⠀⠀⠀⠀⠀⠀⠀⠀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⠀⠀⠀⠀⠀⠀⠀⠀⠀⠀⠀⣿⣿⣿⣿⣿⣿⣿⣿⣿⣿⣿⣿⣿⣿⣿⣿⣿⣿⣿⣿⣿⣿⣿⣿⣿⣿⣿⣿⣿⣿⣿⣿⣿⣿⣟⣧⡕⢕⢕⢕⢕⢕⢕⢕⢕⠀⠀⠀⠀⠀⠀⠀⠀⠀⠀⠀⠀⠀⠀⠀⠀⠀⠀⠀⠀⠀⠀⠀⠀⠀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⠀⠀⠀⠀⠀⠀⠀⠀⠀⠀⠀⣿⣿⣿⣿⣿⣿⣿⣿⣿⣿⣿⣿⣿⣿⣿⣿⣿⣿⣿⣿⣿⣿⣿⣿⣿⣿⣿⣿⣿⣿⣿⣿⣿⣿⣿⣿⡿⢕⢕⢕⢕⢕⢕⢕⢕⠀⠀⠀⠀⠀⠀⠀⠀⠀⠀⠀⠀⠀⠀⠀⠀⠀⠀⠀⠀⠀⠀⠀⠀⠀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⠀⠀⠀⠀⠀⠀⠀⠀⠀⠀⠀⣿⣿⣿⣿⣿⣿⣿⣿⣿⣿⣿⣿⣿⣿⣿⣿⣿⣿⣿⣿⣿⣿⣿⣿⣿⣿⣿⣿⣿⣿⣿⣿⣿⣿⣿⣧⣿⡕⢕⢕⢕⢕⢕⢕⢕⢔⠀⠀⠀⠀⠀⠀⠀⠀⠀⠀⠀⠀⠀⠀⠀⠀⠀⠀⠀⠀⠀⠀⠀⠀</a:t>
            </a:r>
            <a:br/>
            <a:r>
              <a:t>⠀⠀⠀⠀⠀⠀⠀⠀⠀⠀⠀⣿⣟⣿⣿⣿⣿⣿⣿⣿⣿⣿⣿⣿⣿⣿⣿⣿⣿⣿⣿⣿⣿⣿⣿⣿⣿⣿⣿⣿⣿⣿⣿⣿⣿⣿⣿⣮⢕⢕⢕⢕⢕⢕⢕⢕⢕⠀⠀⠀⠀⠀⠀⠀⠀⠀⠀⠀⠀⠀⠀⠀⠀⠀⠀⠀⠀⠀⠀⠀⠀</a:t>
            </a:r>
            <a:br/>
            <a:r>
              <a:t>⠀⠀⠀⠀⠀⠀⠀⠀⠀⠀⠀⣿⣿⣿⣟⣿⣿⣿⣿⣿⣿⣿⣿⣿⣿⣿⣿⣿⣿⣿⣿⣿⣿⣿⣿⣿⣿⣟⣟⣻⣿⢿⣿⢿⢿⣿⣿⣿⡇⢕⢕⢕⢕⢕⢕⢕⢑⠀⠀⠀⠀⠀⠀⠀⠀⠀⠀⠀⠀⠀⠀⠀⠀⠀⠀⠀⠀⠀⠀⠀⠀</a:t>
            </a:r>
            <a:br/>
            <a:r>
              <a:t>⠀⠀⠀⠀⠀⠀⠀⠀⠀⠀⠀⣿⣿⣿⣿⣿⣿⣿⣿⣿⣿⣿⣿⣿⣿⣿⣿⣿⣿⣿⣿⣿⣿⣿⣿⣿⣿⣿⣷⡟⣟⣯⡻⢿⣕⢾⣿⣿⡇⢕⢕⢕⢕⢕⢕⢕⢕⠀⠀⠀⠀⠀⠀⠀⠀⠀⠀⠀⠀⠀⠀⠀⠀⠀⠀⠀⠀⠀⠀⠀⠀</a:t>
            </a:r>
            <a:br/>
            <a:r>
              <a:t>⠀⠀⠀⠀⠀⠀⠀⠀⠀⠀⠀⣿⣿⣿⣿⣿⣿⣿⣿⣿⢿⣿⣿⣿⣿⣿⣿⣿⣿⣿⣿⣿⣿⣿⣿⣿⣿⣿⣿⣿⣿⣿⣷⣿⣿⡗⢏⣻⡇⢕⢕⢕⢕⢕⢕⢕⢕⠀⠀⠀⠀⠀⠀⠀⠀⠀⠀⠀⠀⠀⠀⠀⠀⠀⠀⠀⠀⠀⠀⠀⠀</a:t>
            </a:r>
            <a:br/>
            <a:r>
              <a:t>⠀⠀⠀⠀⠀⠀⠀⠀⠀⠀⠀⣿⣿⣿⡿⣿⣿⣿⣿⡿⣸⣿⣿⣿⣿⣿⣿⣿⣿⣿⣿⣿⡿⢻⣿⣿⣿⣿⣿⣿⣿⣿⣿⣿⣿⣷⣿⣿⣧⡕⢕⢕⢕⢕⢕⢕⢕⢕⢔⠀⠀⠀⠀⠀⠀⠀⠀⠀⠀⠀⠀⠀⠀⠀⠀⠀⠀⠀⠀⠀⠀</a:t>
            </a:r>
            <a:br/>
            <a:r>
              <a:t>⠀⠀⠀⠀⠀⠀⠀⠀⠀⠀⠀⣿⣿⣿⡇⣿⣿⣿⣿⢇⢜⣿⣿⣿⡇⣿⣿⣿⢏⢟⣿⣿⢕⢹⣿⣿⡏⣿⣿⡇⣿⣿⡇⢟⢏⡟⣿⢏⢝⢕⣯⡽⡇⢕⢕⢕⢕⢕⢑⢄⢔⠔⠀⠀⠀⠀⠀⢀⠀⠀⠀⠀⠀⠀⠀⠀⠀⠀⠀⠀⠀</a:t>
            </a:r>
            <a:br/>
            <a:r>
              <a:t>⠀⠀⠀⠀⠀⠀⠀⠀⠀⠀⠀⣿⣿⣿⡇⢺⣿⣿⣿⢕⢕⣿⣿⣿⡇⣿⣿⡕⢕⢕⢸⣿⢕⢜⣿⣿⡇⣿⣿⡇⢻⣿⡇⢕⢜⠑⢱⢕⠁⢕⠜⢷⣿⣕⢕⢕⢕⢕⢕⢑⢅⢀⢀⢔⢕⢕⢕⢕⢕⠀⠀⠀⠀⠀⠀⠀⠀⠀⠀⠀⠀</a:t>
            </a:r>
            <a:br/>
            <a:r>
              <a:t>⠀⠀⠀⠀⠀⠀⠀⠀⠀⠀⠀⢝⢟⢟⢇⢜⢟⢟⢟⢕⢕⢟⢟⢟⢕⢜⢟⡇⢕⢕⢕⡟⢕⢕⢝⢟⢕⢝⢟⢕⢜⢟⢕⢕⢕⠄⠑⠕⠐⢇⢔⢀⢘⢻⢇⢕⢕⢕⢕⢕⢕⢕⢕⢕⢕⢕⢕⢕⢕⠀⠀⠀⠀⠀⠀⠀⠀⠀⠀⠀⠀</a:t>
            </a:r>
            <a:br/>
            <a:r>
              <a:t>⠀⠀⠀⠀⠀⠀⠀⠀⠀⠀⠀⣕⣕⣕⣕⣕⣕⣕⣕⣕⣕⣕⣕⣕⣱⣵⣼⡇⢕⢕⢕⣧⣵⣵⣵⣵⣵⣵⣵⣵⣵⣵⣵⣵⡕⢔⢔⢕⢕⢕⢃⢕⣱⣷⣷⣷⣷⣷⣷⣷⣷⣷⣷⣷⣷⣷⣷⣷⣷⠀⠀⠀⠀⠀⠀⠀⠀⠀⠀⠀⠀</a:t>
            </a:r>
            <a:br/>
            <a:r>
              <a:t>⠀⠀⠀⠀⠀⠀⠀⠀⠀⠀⠀⣿⣿⣿⣿⣿⣿⣿⣿⣿⣿⣿⣿⣿⣿⣿⣿⢕⢕⣇⢕⢹⣿⣿⣿⣿⣿⣿⣿⣿⣿⣿⣿⣿⣇⣕⡕⣼⣧⡕⢱⢕⣿⣿⣿⣿⣿⣿⣿⣿⣿⣿⣿⣿⣿⣿⣿⣿⣿⠀⠀⠀⠀⠀⠀⠀⠀⠀⠀⠀⠀</a:t>
            </a:r>
            <a:br/>
            <a:r>
              <a:t>⠀⠀⠀⠀⠀⠀⠀⠀⠀⠀⠀⣿⣿⣿⣿⣿⣿⣿⣿⣿⣿⣿⣿⣿⣿⣿⣿⢕⣼⣿⡕⢸⣿⣿⣿⣿⣿⣿⣿⣿⣿⣿⣿⣿⣿⣿⣿⣿⣿⣧⣿⣇⢻⣿⣿⣿⣿⣿⣿⣿⣿⣿⣿⣿⣿⣿⣿⣿⣿⠀⠀⠀⠀⠀⠀⠀⠀⠀⠀⠀⠀</a:t>
            </a:r>
            <a:br/>
            <a:r>
              <a:t>⠀⠀⠀⠀⠀⠀⠀⠀⠀⠀⠀⣿⣿⣿⣿⣿⣿⣿⣿⣿⣿⣿⣿⣿⣿⣿⢇⢸⣿⣿⣷⢕⣿⣿⣿⣿⣿⣿⣿⣿⣿⣿⣿⣿⣿⣿⣿⣿⣿⣿⣿⣿⣷⣿⣿⣿⣿⣷⣼⣼⣿⣿⣿⣿⣿⣿⢿⣿⣿⠀⠀⠀⠀⠀⠀⠀⠀⠀⠀⠀⠀</a:t>
            </a:r>
            <a:br/>
            <a:r>
              <a:t>⠀⠀⠀⠀⠀⠀⠀⠀⠀⠀⠀⣿⣿⣿⣿⣿⣿⣿⣿⣿⣿⣿⣿⣿⣿⣿⣵⣿⣿⣿⣿⣷⣿⣿⣿⣿⣿⣿⣿⣿⣿⣿⣿⣿⣿⣿⣿⣿⣿⣿⣿⣿⣧⣾⣿⣿⣿⣿⣿⣿⣿⣿⣿⣿⣿⣿⣿⣿⣿⠀⠀⠀⠀⠀⠀⠀⠀⠀⠀⠀⠀</a:t>
            </a:r>
            <a:br/>
            <a:r>
              <a:t>⠀⠀⠀⠀⠀⠀⠀⠀⠀⠀⠀⣿⣿⣿⣿⣿⣿⣿⣿⣿⣿⣿⣿⣿⣿⢟⣿⣿⣿⣿⣿⣷⣿⣿⣿⣿⣿⣿⣿⣿⣿⣿⣿⣿⣿⣿⣿⣿⣿⣿⣿⣿⣿⣿⣿⣿⣿⣿⣿⣿⣿⣿⣿⣿⣿⣿⣿⣿⣿⠀⠀⠀⠀⠀⠀⠀⠀⠀⠀⠀⠀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⠀⠀⠀⠀⠀⠀⠀⠀⠀⠀⠀⣿⣿⣿⣿⣿⣿⣿⣿⣿⣿⣿⣿⣿⣿⣿⣿⣿⣿⣿⣿⣿⣿⣿⣿⣿⣿⣿⣿⣿⣿⣿⣿⣿⣿⣿⣿⣷⣮⣿⣿⣿⣿⣿⣿⣿⣿⣿⣿⣿⣿⣿⣿⣿⣿⣿⣿⣿⣿⠀⠀⠀⠀⠀⠀⠀⠀⠀⠀⠀⠀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⠀⠀⠀⠀⠀⠀⠀⠀⠀⠀⠀⣿⣿⣿⣿⣿⣿⣿⣿⣿⣿⣿⣿⣿⣿⣿⣿⣿⣿⣿⣿⣿⣿⣿⣿⣿⣿⣿⣿⣿⣿⣿⣿⣿⣿⣟⣧⡕⢕⢕⢕⢕⢕⢕⢕⢕⠀⠀⠀⠀⠀⠀⠀⠀⠀⠀⠀⠀⠀⠀⠀⠀⠀⠀⠀⠀⠀⠀⠀⠀⠀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⠀⠀⠀⠀⠀⠀⠀⠀⠀⠀⠀⣿⣿⣿⣿⣿⣿⣿⣿⣿⣿⣿⣿⣿⣿⣿⣿⣿⣿⣿⣿⣿⣿⣿⣿⣿⣿⣿⣿⣿⣿⣿⣿⣿⣿⣿⣿⡿⢕⢕⢕⢕⢕⢕⢕⢕⠀⠀⠀⠀⠀⠀⠀⠀⠀⠀⠀⠀⠀⠀⠀⠀⠀⠀⠀⠀⠀⠀⠀⠀⠀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⠀⠀⠀⠀⠀⠀⠀⠀⠀⠀⠀⣿⣿⣿⣿⣿⣿⣿⣿⣿⣿⣿⣿⣿⣿⣿⣿⣿⣿⣿⣿⣿⣿⣿⣿⣿⣿⣿⣿⣿⣿⣿⣿⣿⣿⣿⣷⣿⢕⢕⢕⢕⢕⢕⢕⢕⢔⠀⠀⠀⠀⠀⠀⠀⠀⠀⠀⠀⠀⠀⠀⠀⠀⠀⠀⠀⠀⠀⠀⠀⠀</a:t>
            </a:r>
            <a:br/>
            <a:r>
              <a:t>⠀⠀⠀⠀⠀⠀⠀⠀⠀⠀⠀⢿⣿⣿⣿⣿⣿⣿⣿⣿⣿⣿⣿⣿⣿⣿⣿⣿⣿⣿⣿⣿⣿⣿⣿⣿⣿⣿⣿⣿⣿⣿⣿⣿⣿⣿⣿⣎⢕⢕⢕⢕⢕⢕⢕⢕⢕⠀⠀⠀⠀⠀⠀⠀⠀⠀⠀⠀⠀⠀⠀⠀⠀⠀⠀⠀⠀⠀⠀⠀⠀</a:t>
            </a:r>
            <a:br/>
            <a:r>
              <a:t>⠀⠀⠀⠀⠀⠀⠀⠀⠀⠀⠀⣿⣿⣿⣽⣿⣿⣿⣿⣿⣿⣿⣿⣿⣿⣿⣿⣿⣿⣿⣿⣿⣿⣿⣿⣿⣿⣟⣟⣻⣿⢿⢿⢿⢿⣿⣿⣿⡇⢕⢕⢕⢕⢕⢕⢕⢁⠀⠀⠀⠀⠀⠀⠀⠀⠀⠀⠀⠀⠀⠀⠀⠀⠀⠀⠀⠀⠀⠀⠀⠀</a:t>
            </a:r>
            <a:br/>
            <a:r>
              <a:t>⠀⠀⠀⠀⠀⠀⠀⠀⠀⠀⠀⣿⣿⣿⣿⣿⣿⣿⣿⣿⣿⣿⣿⣿⣿⣿⣿⣿⣿⣿⣿⣿⣿⣿⣿⣿⣿⣿⣿⡟⣿⣯⡻⢿⣜⢾⣿⣿⡇⢕⢕⢕⢕⢕⢕⢕⢕⠀⠀⠀⠀⠀⠀⠀⠀⠀⠀⠀⠀⠀⠀⠀⠀⠀⠀⠀⠀⠀⠀⠀⠀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⠀⠀⠀⠀⠀⠀⠀⠀⠀⠀⠀⣿⣿⣿⣿⣿⣿⣿⣿⣿⣿⣿⣿⣿⣿⣿⣿⣿⣿⣿⣿⣿⣿⣿⣿⣿⣿⣿⣿⣿⣿⣿⣷⣿⣿⡷⢟⣻⡕⢕⢕⢕⢕⢕⢕⢕⢕⠀⠀⠀⠀⠀⠀⠀⠀⠀⠀⠀⠀⠀⠀⠀⠀⠀⠀⠀⠀⠀⠀⠀⠀</a:t>
            </a:r>
            <a:br/>
            <a:r>
              <a:t>⠀⠀⠀⠀⠀⠀⠀⠀⠀⠀⠀⣿⣿⣿⡿⣿⣿⣿⣿⢟⣸⣿⣿⣿⣿⣿⣿⣿⣿⣿⣿⣿⡿⢿⣿⣿⣿⣿⣿⡿⣿⣿⣿⣿⣿⣷⣷⣿⣧⡕⢕⢕⢕⢕⢕⢕⢕⢕⢔⠀⠀⠀⠀⠀⠀⠀⠀⠀⠀⠀⠀⠀⠀⠀⠀⠀⠀⠀⠀⠀⠀</a:t>
            </a:r>
            <a:br/>
            <a:r>
              <a:t>⠀⠀⠀⠀⠀⠀⠀⠀⠀⠀⠀⣿⣿⣿⡇⣿⣿⣿⣿⢕⢸⣿⣿⣿⡇⣿⣿⣿⢟⢻⣿⣿⢕⢹⣿⣿⡏⣿⣿⡇⣿⣿⡇⢟⢏⡿⣿⢏⢝⢵⣯⣽⡕⢕⢕⢕⢕⢕⢑⢄⢔⠔⠀⠀⠀⠀⠀⢀⢀⠀⠀⠀⠀⠀⠀⠀⠀⠀⠀⠀⠀</a:t>
            </a:r>
            <a:br/>
            <a:r>
              <a:t>⠀⠀⠀⠀⠀⠀⠀⠀⠀⠀⠀⣿⣿⣿⡇⢹⣿⣿⣿⢕⢕⣿⣿⣿⡇⣿⣿⢕⢕⢕⣿⣿⢕⢸⣿⣿⡇⣿⣿⡇⣿⣿⡇⢕⢜⠕⢱⢕⠁⢕⠙⠳⢵⣕⡕⢕⢕⢕⢕⢑⢅⢄⢀⢔⢕⢕⢕⢅⢕⠀⠀⠀⠀⠀⠀⠀⠀⠀⠀⠀⠀</a:t>
            </a:r>
            <a:br/>
            <a:r>
              <a:t>⠀⠀⠀⠀⠀⠀⠀⠀⠀⠀⠀⢝⢏⢝⢕⢜⢟⢟⢟⢕⢕⢟⢟⢟⢕⢜⢻⡕⢕⢕⢹⢟⢕⢕⢜⢟⢕⢝⢟⢕⢜⢟⢇⢕⢔⠄⠕⠕⢐⢕⢕⢔⢔⢜⢕⢕⢕⢕⢕⢕⢕⢕⢕⢕⢕⢕⢕⢕⢕⠀⠀⠀⠀⠀⠀⠀⠀⠀⠀⠀⠀</a:t>
            </a:r>
            <a:br/>
            <a:r>
              <a:t>⠀⠀⠀⠀⠀⠀⠀⠀⠀⠀⠀⣕⣕⣱⣵⣕⣕⣕⣕⣕⣕⣱⣵⣵⣵⣵⣼⢕⢕⢕⢜⣧⣵⣵⣵⣵⣵⣵⣵⣵⣵⣵⣵⣵⡕⢅⢔⣕⢕⢕⢇⢕⣷⣷⣷⣷⣷⣷⣷⣷⣷⣷⣷⣷⣷⣷⣷⣷⣷⠀⠀⠀⠀⠀⠀⠀⠀⠀⠀⠀⠀</a:t>
            </a:r>
            <a:br/>
            <a:r>
              <a:t>⠀⠀⠀⠀⠀⠀⠀⠀⠀⠀⠀⣿⣿⣿⣿⣿⣿⣿⣿⣿⣿⣿⣿⣿⣿⣿⣿⢕⢱⡕⢕⣿⣿⣿⣿⣿⣿⣿⣿⣿⣿⣿⣿⣿⣇⣕⡕⣿⣕⡕⡕⢱⣿⣿⣿⣿⣿⣿⣿⣿⣿⣿⣿⣿⣿⣿⣿⣿⣿⠀⠀⠀⠀⠀⠀⠀⠀⠀⠀⠀⠀</a:t>
            </a:r>
            <a:br/>
            <a:r>
              <a:t>⠀⠀⠀⠀⠀⠀⠀⠀⠀⠀⠀⣿⣿⣿⣿⣿⣿⣿⣿⣿⣿⣿⣿⣿⣿⣿⡿⢕⣾⣿⡕⢻⣿⣿⣿⣿⣿⣿⣿⣿⣿⣿⣿⣿⣿⣿⣿⣿⣿⣧⣿⡕⢻⣿⣿⣿⣿⣿⣿⣿⣿⣿⣿⣿⣿⣿⣿⣿⣿⠀⠀⠀⠀⠀⠀⠀⠀⠀⠀⠀⠀</a:t>
            </a:r>
            <a:br/>
            <a:r>
              <a:t>⠀⠀⠀⠀⠀⠀⠀⠀⠀⠀⠀⣿⣿⣿⣿⣿⣿⣿⣿⣿⣿⣿⣿⣿⣿⣿⢇⣸⣿⣿⣧⢜⣿⣿⣿⣿⣿⣿⣿⣿⣿⣿⣿⣿⣿⣿⣿⣿⣿⣿⣿⣿⣷⢿⣿⣿⣿⣧⣯⣼⣿⣿⣿⣿⣿⣿⣿⣿⣿⠀⠀⠀⠀⠀⠀⠀⠀⠀⠀⠀⠀</a:t>
            </a:r>
            <a:br/>
            <a:r>
              <a:t>⠀⠀⠀⠀⠀⠀⠀⠀⠀⠀⠀⣿⣿⣿⣿⣿⣿⣿⣿⣿⣿⣿⣿⣿⣿⣿⣵⣿⣿⣿⣿⣷⣿⣿⣿⣿⣿⣿⣿⣿⣿⣿⣿⣿⣿⣿⣿⣿⣿⣿⣿⣿⣧⣾⣿⣿⣿⣿⣿⣿⣿⣿⣿⣿⣿⣿⣿⣿⣿⠀⠀⠀⠀⠀⠀⠀⠀⠀⠀⠀⠀</a:t>
            </a:r>
            <a:br/>
            <a:r>
              <a:t>⠀⠀⠀⠀⠀⠀⠀⠀⠀⠀⠀⣿⣿⣿⣿⣿⣿⣿⣿⣿⣿⣿⣿⣿⣿⣏⣿⣿⣿⣿⣿⣷⣿⣿⣿⣿⣿⣿⣿⣿⣿⣿⣿⣿⣿⣿⣿⣿⣿⣿⣿⣿⣿⣿⣿⣿⣿⣿⣿⣿⣿⣿⣿⣿⣿⣿⣿⣿⣿⠀⠀⠀⠀⠀⠀⠀⠀⠀⠀⠀⠀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⠀⠀⠀⠀⠀⠀⠀⠀⠀⠀⠀⣿⣿⣿⣿⣿⣿⣿⣿⣿⣿⣿⣿⣿⣿⣿⣿⣿⣿⣿⣿⣿⣿⣿⣿⣿⣿⣿⣿⣿⣿⣿⣿⣿⣿⣟⣧⡕⢕⢕⢕⢕⢕⢕⢕⢕⠀⠀⠀⠀⠀⠀⠀⠀⠀⠀⠀⠀⠀⠀⠀⠀⠀⠀⠀⠀⠀⠀⠀⠀⠀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⠀⠀⠀⠀⠀⠀⠀⠀⠀⠀⠀⣿⣿⣿⣿⣿⣿⣿⣿⣿⣿⣿⣿⣿⣿⣿⣿⣿⣿⣿⣿⣿⣿⣿⣿⣿⣿⣿⣿⣿⣿⣿⣿⣿⣿⣿⣿⡿⢕⢕⢕⢕⢕⢕⢕⢕⠀⠀⠀⠀⠀⠀⠀⠀⠀⠀⠀⠀⠀⠀⠀⠀⠀⠀⠀⠀⠀⠀⠀⠀⠀</a:t>
            </a:r>
            <a:br/>
            <a:r>
              <a:t>⠀⠀⠀⠀⠀⠀⠀⠀⠀⠀⠀⢿⣿⣿⣿⣿⣿⣿⣿⣿⣿⣿⣿⣿⣿⣿⣿⣿⣿⣿⣿⣿⣿⣿⣿⣿⣿⣿⣿⣿⣿⣿⣿⣿⣿⣿⣷⣾⢕⢕⢕⢕⢕⢕⢕⢕⢄⠀⠀⠀⠀⠀⠀⠀⠀⠀⠀⠀⠀⠀⠀⠀⠀⠀⠀⠀⠀⠀⠀⠀⠀</a:t>
            </a:r>
            <a:br/>
            <a:r>
              <a:t>⠀⠀⠀⠀⠀⠀⠀⠀⠀⠀⠀⢿⣿⣿⣿⣿⣿⣿⣿⣿⣿⣿⣿⣿⣿⣿⣿⣿⣿⣿⣿⣿⣿⣿⣿⣿⣿⣿⣿⣿⣿⣿⣿⣿⣿⣿⣿⣎⢕⢕⢕⢕⢕⢕⢕⢕⢕⠀⠀⠀⠀⠀⠀⠀⠀⠀⠀⠀⠀⠀⠀⠀⠀⠀⠀⠀⠀⠀⠀⠀⠀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⠀⠀⠀⠀⠀⠀⠀⠀⠀⠀⠀⣿⣿⣿⣿⣿⣿⣿⣿⣿⣿⣿⣿⣿⣿⣿⣿⣿⣿⣿⣿⣿⣿⣿⣿⣿⣿⣿⣻⣻⣿⢿⡿⢿⢿⣿⣿⣿⡕⢕⢕⢕⢕⢕⢕⢕⠁⠀⠀⠀⠀⠀⠀⠀⠀⠀⠀⠀⠀⠀⠀⠀⠀⠀⠀⠀⠀⠀⠀⠀⠀</a:t>
            </a:r>
            <a:br/>
            <a:r>
              <a:t>⠀⠀⠀⠀⠀⠀⠀⠀⠀⠀⠀⣿⣿⣿⣿⣿⣿⣿⣿⣿⣿⣿⣿⣿⣿⣿⣿⣿⣿⣿⣿⣿⣿⣿⣿⣿⣿⣿⣿⢟⣿⣯⡻⢿⣝⢾⣿⣿⡕⢕⢕⢕⢕⢕⢕⢕⢕⠀⠀⠀⠀⠀⠀⠀⠀⠀⠀⠀⠀⠀⠀⠀⠀⠀⠀⠀⠀⠀⠀⠀⠀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⠀⠀⠀⠀⠀⠀⠀⠀⠀⠀⠀⣿⣿⣿⣿⣿⣿⣿⣿⣿⣿⣿⣿⣿⣿⣿⣿⣿⣿⣿⣿⣿⣿⣿⣿⣿⣿⣿⣿⣿⣿⣿⣷⣿⣿⡧⢟⣻⡕⢕⢕⢕⢕⢕⢕⢕⢕⠄⠀⠀⠀⠀⠀⠀⠀⠀⠀⠀⠀⠀⠀⠀⠀⠀⠀⠀⠀⠀⠀⠀⠀</a:t>
            </a:r>
            <a:br/>
            <a:r>
              <a:t>⠀⠀⠀⠀⠀⠀⠀⠀⠀⠀⠀⣿⣿⣿⡿⣿⣿⣿⣿⢟⣸⣿⣿⣿⣿⣿⣿⣿⣿⣿⣿⣿⣟⢿⣿⣿⣿⣿⣿⡿⣿⣿⣿⣿⣿⣷⣾⣿⣧⡕⢕⢕⢕⢕⢕⢕⢕⢕⢕⠀⠀⠀⠀⠀⠀⠀⠀⠀⠀⠀⠀⠀⠀⠀⠀⠀⠀⠀⠀⠀⠀</a:t>
            </a:r>
            <a:br/>
            <a:r>
              <a:t>⠀⠀⠀⠀⠀⠀⠀⠀⠀⠀⠀⣿⣿⣿⡇⣿⣿⣿⣿⢕⢜⣿⣿⣿⡇⣿⣿⡿⢟⢿⣿⣿⢕⢹⣿⣿⡟⣿⣿⡇⣿⣿⡇⢟⢏⣿⣿⢏⢝⢵⣯⣷⡕⢕⢕⢕⢕⢕⢑⢄⢔⠔⠀⠀⠀⠀⢀⢀⠀⠀⠀⠀⠀⠀⠀⠀⠀⠀⠀⠀⠀</a:t>
            </a:r>
            <a:br/>
            <a:r>
              <a:t>⠀⠀⠀⠀⠀⠀⠀⠀⠀⠀⠀⣿⣿⣿⡇⢺⣿⣿⣿⢕⢕⣿⣿⣿⡇⣿⡟⢕⢕⢸⣿⣿⢕⢸⣿⣿⡇⣿⣿⡇⢿⣿⡇⢕⢕⠇⢹⢕⠀⢕⡈⠑⠗⢱⢇⢕⢕⢕⢕⢁⢅⢀⢄⢕⢕⢕⢕⢕⢕⠀⠀⠀⠀⠀⠀⠀⠀⠀⠀⠀⠀</a:t>
            </a:r>
            <a:br/>
            <a:r>
              <a:t>⠀⠀⠀⠀⠀⠀⠀⠀⠀⠀⠀⢝⢝⢝⢕⢜⢟⢟⢟⢕⢕⢝⢟⢟⢕⢝⢻⢕⢕⢕⢻⢏⢕⢕⢝⢝⢕⢝⢝⢕⢝⢝⢕⢕⢅⠄⠕⠕⢐⢕⢕⢜⢟⢇⢕⢕⢕⢕⢕⢕⢕⢕⢕⢕⢕⢕⢕⢕⢕⠀⠀⠀⠀⠀⠀⠀⠀⠀⠀⠀⠀</a:t>
            </a:r>
            <a:br/>
            <a:r>
              <a:t>⠀⠀⠀⠀⠀⠀⠀⠀⠀⠀⠀⣕⣵⣵⣵⣵⣕⣕⣕⣱⣵⣵⣵⣵⣵⣵⣽⢕⢕⢕⢸⣵⣵⣵⣵⣵⣵⣵⣵⣵⣵⣵⣵⣵⡕⢕⢄⡕⢕⢱⢇⢱⣷⣷⣷⣷⣷⣷⣷⣷⣷⣷⣷⣷⣷⣷⣷⣷⣷⠀⠀⠀⠀⠀⠀⠀⠀⠀⠀⠀⠀</a:t>
            </a:r>
            <a:br/>
            <a:r>
              <a:t>⠀⠀⠀⠀⠀⠀⠀⠀⠀⠀⠀⣿⣿⣿⣿⣿⣿⣿⣿⣿⣿⣿⣿⣿⣿⣿⡿⢕⢱⡕⢕⣿⣿⣿⣿⣿⣿⣿⣿⣿⣿⣿⣿⣿⣇⣕⢕⣿⣕⡕⡕⢸⣿⣿⣿⣿⣿⣿⣿⣿⣿⣿⣿⣿⣿⣿⣿⣿⣿⠀⠀⠀⠀⠀⠀⠀⠀⠀⠀⠀⠀</a:t>
            </a:r>
            <a:br/>
            <a:r>
              <a:t>⠀⠀⠀⠀⠀⠀⠀⠀⠀⠀⠀⣿⣿⣿⣿⣿⣿⣿⣿⣿⣿⣿⣿⣿⣿⣿⡇⢕⣿⣿⢕⢿⣿⣿⣿⣿⣿⣿⣿⣿⣿⣿⣿⣿⣿⣿⣿⣿⣿⣷⣷⡜⢿⣿⣿⣿⣿⣿⣿⣿⣿⣿⣿⣿⣿⣿⣿⣿⣿⠀⠀⠀⠀⠀⠀⠀⠀⠀⠀⠀⠀</a:t>
            </a:r>
            <a:br/>
            <a:r>
              <a:t>⠀⠀⠀⠀⠀⠀⠀⠀⠀⠀⠀⣿⣿⣿⣿⣿⣿⣿⣿⣿⣿⣿⣿⣿⣿⣿⢇⣼⣿⣿⣇⢜⣿⣿⣿⣿⣿⣿⣿⣿⣿⣿⣿⣿⣿⣿⣿⣿⣿⣿⣿⣿⣾⣿⣿⣻⣿⣧⣽⣼⣿⣿⣿⣿⣿⣿⣿⣿⣿⠀⠀⠀⠀⠀⠀⠀⠀⠀⠀⠀⠀</a:t>
            </a:r>
            <a:br/>
            <a:r>
              <a:t>⠀⠀⠀⠀⠀⠀⠀⠀⠀⠀⠀⣿⣿⣿⣿⣿⣿⣿⣿⣿⣿⣿⣿⣿⣿⣯⣵⣿⣿⣿⣿⣷⣿⣿⣿⣿⣿⣿⣿⣿⣿⣿⣿⣿⣿⣿⣿⣿⣿⣿⣿⣿⣷⣿⣿⣿⣿⣿⣿⣿⣿⣿⣿⣿⣿⣿⣿⣿⣿⠀⠀⠀⠀⠀⠀⠀⠀⠀⠀⠀⠀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⠀⠀⠀⠀⠀⠀⠀⠀⠀⠀⠀⣿⣿⣿⣿⣿⣿⣿⣿⣿⣿⣿⣿⣿⣿⣯⣿⣿⣿⣿⣿⣷⣿⣿⣿⣿⣿⣿⣿⣿⣿⣿⣿⣿⣿⣿⣿⣿⣿⣿⣿⣿⣿⣿⣿⣿⣿⣿⣿⣿⣿⣿⣿⣿⣿⣿⣿⣿⣿⠀⠀⠀⠀⠀⠀⠀⠀⠀⠀⠀⠀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⠀⠀⠀⠀⠀⠀⠀⠀⠀⠀⠀⣿⣿⣿⣿⣿⣿⣿⣿⣿⣿⣿⣿⣿⣿⣿⣿⣿⣿⣿⣿⣿⣿⣿⣿⣿⣿⣿⣿⣿⣿⣿⣿⣿⣷⣿⣿⣿⣷⣿⣿⣿⣿⣿⣿⣿⣿⣿⣿⣿⣿⣿⣿⣿⣿⣿⣿⣿⣿⠀⠀⠀⠀⠀⠀⠀⠀⠀⠀⠀⠀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⠀⠀⠀⠀⠀⠀⠀⠀⠀⠀⠀⣿⣿⣿⣿⣿⣿⣿⣿⣿⣿⣿⣿⣿⣿⣿⣿⣿⣿⣿⣿⣿⣿⣿⣿⣿⣿⣿⣿⣿⣿⣿⣿⣿⣿⣿⣧⡕⢕⢕⢕⢕⢕⢕⢕⢕⠀⠀⠀⠀⠀⠀⠀⠀⠀⠀⠀⠀⠀⠀⠀⠀⠀⠀⠀⠀⠀⠀⠀⠀⠀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⠀⠀⠀⠀⠀⠀⠀⠀⠀⠀⠀⣿⣿⣿⣿⣿⣿⣿⣿⣿⣿⣿⣿⣿⣿⣿⣿⣿⣿⣿⣿⣿⣿⣿⣿⣿⣿⣿⣿⣿⣿⣿⣿⣿⣿⣿⣿⡿⢕⢕⢕⢕⢕⢕⢕⢕⠀⠀⠀⠀⠀⠀⠀⠀⠀⠀⠀⠀⠀⠀⠀⠀⠀⠀⠀⠀⠀⠀⠀⠀⠀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⠀⠀⠀⠀⠀⠀⠀⠀⠀⠀⠀⣿⣿⣿⣿⣿⣿⣿⣿⣿⣿⣿⣿⣿⣿⣿⣿⣿⣿⣿⣿⣿⣿⣿⣿⣿⣿⣿⣿⣿⣿⣿⣿⣿⣿⣿⡷⣾⢕⢕⢕⢕⢕⢕⢕⢕⢄⠀⠀⠀⠀⠀⠀⠀⠀⠀⠀⠀⠀⠀⠀⠀⠀⠀⠀⠀⠀⠀⠀⠀⠀</a:t>
            </a:r>
            <a:br/>
            <a:r>
              <a:t>⠀⠀⠀⠀⠀⠀⠀⠀⠀⠀⠀⢿⣿⣿⣿⣿⣿⣿⣿⣿⣿⣿⣿⣿⣿⣿⣿⣿⣿⣿⣿⣿⣿⣿⣿⣿⣿⣿⣿⣿⣿⣿⣿⣿⣿⣿⣿⣎⢕⢕⢕⢕⢕⢕⢕⢕⢕⠔⠀⠀⠀⠀⠀⠀⠀⠀⠀⠀⠀⠀⠀⠀⠀⠀⠀⠀⠀⠀⠀⠀⠀</a:t>
            </a:r>
            <a:br/>
            <a:r>
              <a:t>⠀⠀⠀⠀⠀⠀⠀⠀⠀⠀⠀⣿⣿⣿⣻⣿⣿⣿⣿⣿⣿⣿⣿⣿⣿⣿⣿⣿⣿⣿⣿⣿⣿⣿⣿⣿⣿⣿⣟⣻⣟⢿⣿⢿⢿⢿⣿⣿⢕⢕⢕⢕⢕⢕⢕⢕⠁⠀⠀⠀⠀⠀⠀⠀⠀⠀⠀⠀⠀⠀⠀⠀⠀⠀⠀⠀⠀⠀⠀⠀⠀</a:t>
            </a:r>
            <a:br/>
            <a:r>
              <a:t>⠀⠀⠀⠀⠀⠀⠀⠀⠀⠀⠀⣿⣿⣿⣿⣿⣿⣿⣿⣿⣿⣿⣿⣿⣿⣿⣿⣿⣿⣿⣿⣿⣿⣿⣿⣿⣿⣿⣿⡟⣿⣿⡟⢿⣝⢿⣿⣿⡕⢕⢕⢕⢕⢕⢕⢕⢕⠄⠀⠀⠀⠀⠀⠀⠀⠀⠀⠀⠀⠀⠀⠀⠀⠀⠀⠀⠀⠀⠀⠀⠀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⠀⠀⠀⠀⠀⠀⠀⠀⠀⠀⠀⣿⣿⣿⣿⣿⣿⣿⣿⣿⣿⣿⣿⣿⣿⣿⣿⣿⣿⣿⣿⣿⣿⣿⣿⣿⣿⣿⣿⣿⣿⣿⣷⣿⣿⡧⢟⣟⡕⢕⢕⢕⢕⢕⢕⢕⢕⠀⠀⠀⠀⠀⠀⠀⠀⠀⠀⠀⠀⠀⠀⠀⠀⠀⠀⠀⠀⠀⠀⠀⠀</a:t>
            </a:r>
            <a:br/>
            <a:r>
              <a:t>⠀⠀⠀⠀⠀⠀⠀⠀⠀⠀⠀⣿⣿⣿⡿⣿⣿⣿⣿⢟⣸⣿⣿⣿⣿⣿⣿⣿⣿⣿⣿⣿⡟⣻⣿⣿⣿⣿⣿⡿⣿⣿⡿⣿⣿⣷⣾⣿⣧⡕⢕⢕⢕⢕⢕⢕⢕⢕⢕⠀⠀⠀⠀⠀⠀⠀⠀⠀⠀⠀⠀⠀⠀⠀⠀⠀⠀⠀⠀⠀⠀</a:t>
            </a:r>
            <a:br/>
            <a:r>
              <a:t>⠀⠀⠀⠀⠀⠀⠀⠀⠀⠀⠀⣿⣿⣿⡇⣿⣿⣿⣿⢕⢜⣿⣿⣿⡇⣿⣿⡿⢿⢿⣿⣿⢕⢸⣿⣿⡏⣿⣿⡇⣿⣿⡇⡟⢟⣹⣿⢏⢜⢵⣿⣷⢕⢕⡕⢕⢕⢕⢕⢔⢔⠔⠀⠀⠀⢀⢀⢀⢀⠀⠀⠀⠀⠀⠀⠀⠀⠀⠀⠀⠀</a:t>
            </a:r>
            <a:br/>
            <a:r>
              <a:t>⠀⠀⠀⠀⠀⠀⠀⠀⠀⠀⠀⣿⣿⣿⡇⣺⣿⣿⣿⢕⢕⣿⣿⣿⡇⣿⡏⢕⢕⢸⣿⣿⢕⢸⣿⣿⡇⣿⣿⡇⣿⣿⡇⢕⢕⠏⢹⢕⠀⢕⡅⢅⣁⢜⢕⢕⢕⢕⢕⢁⢅⢄⢕⢄⢕⢕⢕⢕⢕⠀⠀⠀⠀⠀⠀⠀⠀⠀⠀⠀⠀</a:t>
            </a:r>
            <a:br/>
            <a:r>
              <a:t>⠀⠀⠀⠀⠀⠀⠀⠀⠀⠀⠀⢝⢝⢝⢕⢜⢝⢟⢏⢕⢕⢝⢏⢟⢕⢝⣱⢕⢕⢕⢻⢝⢕⢕⢝⢝⢕⢝⢝⢕⢝⢝⢕⢕⢕⠄⠜⠕⢐⢕⢕⠜⢟⢕⢕⢕⢕⢕⢕⢕⢕⢕⢕⢕⢕⢕⢕⢕⢕⠀⠀⠀⠀⠀⠀⠀⠀⠀⠀⠀⠀</a:t>
            </a:r>
            <a:br/>
            <a:r>
              <a:t>⠀⠀⠀⠀⠀⠀⠀⠀⠀⠀⠀⣵⣵⣵⣵⣵⣵⣵⣵⣵⣵⣵⣵⣵⣵⣵⣯⢕⢕⢕⢸⣵⣵⣵⣵⣵⣵⣵⣵⣵⣵⣵⣵⣵⡕⢕⢄⡕⢕⢻⢕⢸⣷⣷⣷⣷⣷⣷⣷⣷⣷⣷⣷⣷⣷⣷⣷⣷⣷⠀⠀⠀⠀⠀⠀⠀⠀⠀⠀⠀⠀</a:t>
            </a:r>
            <a:br/>
            <a:r>
              <a:t>⠀⠀⠀⠀⠀⠀⠀⠀⠀⠀⠀⣿⣿⣿⣿⣿⣿⣿⣿⣿⣿⣿⣿⣿⣿⣿⡟⢕⣱⡕⢕⣿⣿⣿⣿⣿⣿⣿⣿⣿⣿⣿⣿⣿⣇⣕⢕⣿⣕⡕⡕⢸⣿⣿⣿⣿⣿⣿⣿⣿⣿⣿⣿⣿⣿⣿⣿⣿⣿⠀⠀⠀⠀⠀⠀⠀⠀⠀⠀⠀⠀</a:t>
            </a:r>
            <a:br/>
            <a:r>
              <a:t>⠀⠀⠀⠀⠀⠀⠀⠀⠀⠀⠀⣿⣿⣿⣿⣿⣿⣿⣿⣿⣿⣿⣿⣿⣿⣿⡇⢱⣿⣷⢕⢿⣿⣿⣿⣿⣿⣿⣿⣿⣿⣿⣿⣿⣿⣿⣿⣿⣿⣿⣷⡜⢿⣿⣿⣿⣿⡿⣿⣿⣿⣿⣿⣿⣿⣿⣿⣿⣿⠀⠀⠀⠀⠀⠀⠀⠀⠀⠀⠀⠀</a:t>
            </a:r>
            <a:br/>
            <a:r>
              <a:t>⠀⠀⠀⠀⠀⠀⠀⠀⠀⠀⠀⣿⣿⣿⣿⣿⣿⣿⣿⣿⣿⣿⣿⣿⣿⣿⢕⣾⣿⣿⡇⢜⣿⣿⣿⣿⣿⣿⣿⣿⣿⣿⣿⣿⣿⣿⣿⣿⣿⣿⣿⣷⣾⣿⣿⣿⣿⣵⣽⣾⣿⣿⣿⣿⣿⣿⣿⣿⣿⠀⠀⠀⠀⠀⠀⠀⠀⠀⠀⠀⠀</a:t>
            </a:r>
            <a:br/>
            <a:r>
              <a:t>⠀⠀⠀⠀⠀⠀⠀⠀⠀⠀⠀⣿⣿⣿⣿⣿⣿⣿⣿⣿⣿⣿⣿⣿⣿⣯⣵⣿⣿⣿⣿⣾⣿⣿⣿⣿⣿⣿⣿⣿⣿⣿⣿⣿⣿⣿⣿⣿⣿⣿⣿⣿⣷⣿⣿⣿⣿⣿⣿⣿⣿⣿⣿⣿⣿⣿⣿⣿⣿⠀⠀⠀⠀⠀⠀⠀⠀⠀⠀⠀⠀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⠀⠀⠀⠀⠀⠀⠀⠀⠀⠀⠀⣿⣿⣿⣿⣿⣿⣿⣿⣿⣿⣿⣿⣿⣿⣯⣿⣿⣿⣿⣿⣷⣿⣿⣿⣿⣿⣿⣿⣿⣿⣿⣿⣿⣿⣿⣿⡿⢿⣿⣿⣿⣿⣿⣿⣿⣿⣿⣿⣿⣿⣿⣿⣿⣿⣿⣿⣿⣿⠀⠀⠀⠀⠀⠀⠀⠀⠀⠀⠀⠀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⠀⠀⠀⠀⠀⠀⠀⠀⠀⠀⠀⣿⣿⣿⣿⣿⣿⣿⣿⣿⣿⣿⣿⣿⣿⣿⣿⣿⣿⣿⣿⣿⣿⣿⣿⣿⣿⣿⣿⣿⣿⣿⣿⣿⣷⣿⣿⣿⣷⣿⣿⣿⣿⣿⣿⣿⣿⣿⣿⣿⣿⣿⣿⣿⣿⣿⣿⣿⣿⠀⠀⠀⠀⠀⠀⠀⠀⠀⠀⠀⠀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⠀⠀⠀⠀⠀⠀⠀⠀⠀⠀⠀⣿⣿⣿⣿⣿⣿⣿⣿⣿⣿⣿⣿⣿⣿⣿⣿⣿⣿⣿⣿⣿⣿⣿⣿⣿⣿⣿⣿⣿⣿⣿⣿⣿⣿⣿⣷⡕⢕⢕⢕⢕⢕⢕⢕⢕⠀⠀⠀⠀⠀⠀⠀⠀⠀⠀⠀⠀⠀⠀⠀⠀⠀⠀⠀⠀⠀⠀⠀⠀⠀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⠀⠀⠀⠀⠀⠀⠀⠀⠀⠀⠀⣿⣿⣿⣿⣿⣿⣿⣿⣿⣿⣿⣿⣿⣿⣿⣿⣿⣿⣿⣿⣿⣿⣿⣿⣿⣿⣿⣿⣿⣿⣿⣿⣿⣿⣿⢿⡿⢕⢕⢕⢕⢕⢕⢕⢕⠀⠀⠀⠀⠀⠀⠀⠀⠀⠀⠀⠀⠀⠀⠀⠀⠀⠀⠀⠀⠀⠀⠀⠀⠀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⠀⠀⠀⠀⠀⠀⠀⠀⠀⠀⠀⣿⣿⣿⣿⣿⣿⣿⣿⣿⣿⣿⣿⣿⣿⣿⣿⣿⣿⣿⣿⣿⣿⣿⣿⣿⣿⣿⣿⣿⣿⣿⣿⣿⣿⣿⡷⢿⢕⢕⢕⢕⢕⢕⢕⢕⢄⠀⠀⠀⠀⠀⠀⠀⠀⠀⠀⠀⠀⠀⠀⠀⠀⠀⠀⠀⠀⠀⠀⠀⠀</a:t>
            </a:r>
            <a:br/>
            <a:r>
              <a:t>⠀⠀⠀⠀⠀⠀⠀⠀⠀⠀⠀⣿⣯⣿⣿⣿⣿⣿⣿⣿⣿⣿⣿⣿⣿⣿⣿⣿⣿⣿⣿⣿⣿⣿⣿⣿⣿⣿⣿⣿⣿⣿⣿⣿⣿⣿⣿⣧⢕⢕⢕⢕⢕⢕⢕⢕⢕⠔⠀⠀⠀⠀⠀⠀⠀⠀⠀⠀⠀⠀⠀⠀⠀⠀⠀⠀⠀⠀⠀⠀⠀</a:t>
            </a:r>
            <a:br/>
            <a:r>
              <a:t>⠀⠀⠀⠀⠀⠀⠀⠀⠀⠀⠀⣿⣿⣿⣿⣿⣿⣿⣿⣿⣿⣿⣿⣿⣿⣿⣿⣿⣿⣿⣿⣿⣿⣿⣿⣿⣿⣯⣽⣿⣟⣟⣟⡿⢿⢿⣿⣿⡇⢕⢕⢕⢕⢕⢕⢕⢁⠀⠀⠀⠀⠀⠀⠀⠀⠀⠀⠀⠀⠀⠀⠀⠀⠀⠀⠀⠀⠀⠀⠀⠀</a:t>
            </a:r>
            <a:br/>
            <a:r>
              <a:t>⠀⠀⠀⠀⠀⠀⠀⠀⠀⠀⠀⣿⣿⣿⣿⣿⣿⣿⣿⣿⣿⣿⣿⣿⣿⣿⣿⣿⣿⣿⣿⣿⣿⣿⣿⣿⣿⣿⣿⣝⣿⣾⡟⣻⣎⢻⣿⣿⡇⢕⢕⢕⢕⢕⢕⢕⢕⢄⠀⠀⠀⠀⠀⠀⠀⠀⠀⠀⠀⠀⠀⠀⠀⠀⠀⠀⠀⠀⠀⠀⠀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⠀⠀⠀⠀⠀⠀⠀⠀⠀⠀⠀⣿⣿⣿⣿⣿⣿⣿⣿⣿⣿⣿⣿⣿⣿⣿⣿⣿⣿⣿⣿⣿⣿⣿⣿⣿⣿⣿⣿⣿⣿⣿⣿⣿⣿⣧⢟⣝⡇⢕⢕⢕⢕⢕⢕⢕⢕⢀⢀⠀⠀⠀⠀⠀⠀⠀⠀⠀⠀⠀⠀⠀⠀⠀⠀⠀⠀⠀⠀⠀⠀</a:t>
            </a:r>
            <a:br/>
            <a:r>
              <a:t>⠀⠀⠀⠀⠀⠀⠀⠀⠀⠀⠀⣿⣿⣿⡿⣻⣿⣿⣿⣟⢽⣿⣿⣿⣿⣿⣿⣿⣿⣿⣿⣿⡿⣻⣿⣿⣿⣿⣿⡿⣿⣿⡿⣿⣿⣿⣾⣿⣣⡕⣕⢕⢕⢕⢕⢕⢕⢕⢕⠀⠀⠀⠀⠀⠀⠀⠀⠀⠀⠀⠀⠀⠀⠀⠀⠀⠀⠀⠀⠀⠀</a:t>
            </a:r>
            <a:br/>
            <a:r>
              <a:t>⠀⠀⠀⠀⠀⠀⠀⠀⠀⠀⠀⣿⣿⣿⡇⣿⣿⣿⣿⢇⢜⣿⣿⣿⡏⣿⣿⢿⢟⢿⣿⣿⡝⢸⣿⣿⡏⣿⣿⡇⣿⣿⡇⡟⢟⢝⡾⡟⢕⡟⠏⠳⠕⢕⢕⢕⢕⢕⢕⠔⢕⠑⠀⢀⢀⢀⢀⢀⢀⠀⠀⠀⠀⠀⠀⠀⠀⠀⠀⠀⠀</a:t>
            </a:r>
            <a:br/>
            <a:r>
              <a:t>⠀⠀⠀⠀⠀⠀⠀⠀⠀⠀⠀⣿⣿⣿⡇⢿⣿⣿⣿⢕⢕⣿⣿⣿⡇⣿⡟⢕⢕⢜⣿⣿⢕⢜⣿⣿⡇⣿⣿⡇⣻⣿⡇⢇⢔⢸⢻⡇⠁⢕⢖⢶⡇⢕⢕⢕⢕⢕⢕⢅⢅⢄⢅⢔⢕⢕⢕⢑⢕⠀⠀⠀⠀⠀⠀⠀⠀⠀⠀⠀⠀</a:t>
            </a:r>
            <a:br/>
            <a:r>
              <a:t>⠀⠀⠀⠀⠀⠀⠀⠀⠀⠀⠀⢝⢝⢝⢕⢜⢝⢝⢝⢕⢕⢝⢝⢝⢕⢜⣽⢕⢕⢕⢻⢝⢕⢕⢝⢝⢕⢝⢝⢕⢜⢝⢕⢕⢕⠄⠁⢕⢔⡕⢕⢕⢟⢕⢕⢕⢕⢕⢕⢕⢕⢕⢕⢕⢕⢕⢕⢕⢕⠀⠀⠀⠀⠀⠀⠀⠀⠀⠀⠀⠀</a:t>
            </a:r>
            <a:br/>
            <a:r>
              <a:t>⠀⠀⠀⠀⠀⠀⠀⠀⠀⠀⠀⣵⣵⣵⣵⣵⣵⣵⣵⣵⣵⣵⣵⣵⣵⣵⣧⢕⢕⢕⢸⣷⣷⣷⣷⣷⣷⣷⣷⣷⣷⣷⣷⣷⡇⢕⢔⣵⡕⢕⢕⢸⣷⣷⣷⣷⣷⣷⣷⣷⣷⣷⣷⣷⣷⣷⣷⣷⣷⠀⠀⠀⠀⠀⠀⠀⠀⠀⠀⠀⠀</a:t>
            </a:r>
            <a:br/>
            <a:r>
              <a:t>⠀⠀⠀⠀⠀⠀⠀⠀⠀⠀⠀⣿⣿⣿⣿⣿⣿⣿⣿⣿⣿⣿⣿⣿⣿⣿⣿⢕⣱⡇⢕⣿⣿⣿⣿⣿⣿⣿⣿⣿⣿⣿⣿⣿⣷⣕⣱⣿⣷⣧⡕⢹⣿⣿⣿⣿⣿⣿⣿⣿⣿⣿⣿⣿⣿⣿⣿⣿⣿⠀⠀⠀⠀⠀⠀⠀⠀⠀⠀⠀⠀</a:t>
            </a:r>
            <a:br/>
            <a:r>
              <a:t>⠀⠀⠀⠀⠀⠀⠀⠀⠀⠀⠀⣿⣿⣿⣿⣿⣿⣿⣿⣿⣿⣿⣿⣿⣿⣿⡇⢕⣿⣿⡕⢻⣿⣿⣿⣿⣿⣿⣿⣿⣿⣿⣿⣿⣿⣿⣿⣿⣿⣿⣷⡜⢻⣿⣿⣿⣿⡿⣿⣿⣿⣿⣿⣿⣿⣿⣿⣿⣿⠀⠀⠀⠀⠀⠀⠀⠀⠀⠀⠀⠀</a:t>
            </a:r>
            <a:br/>
            <a:r>
              <a:t>⠀⠀⠀⠀⠀⠀⠀⠀⠀⠀⠀⣿⣿⣿⣿⣿⣿⣿⣿⣿⣿⣿⣿⣿⣿⣿⢇⣸⣿⣿⣇⢜⣿⣿⣿⣿⣿⣿⣿⣿⣿⣿⣿⣿⣿⣿⣿⣿⣿⣿⣿⣿⡾⢿⣿⣿⣿⣷⣷⣾⣿⣿⣿⣿⣿⣿⣿⣿⣿⠀⠀⠀⠀⠀⠀⠀⠀⠀⠀⠀⠀</a:t>
            </a:r>
            <a:br/>
            <a:r>
              <a:t>⠀⠀⠀⠀⠀⠀⠀⠀⠀⠀⠀⣿⣿⣿⣿⣿⣿⣿⣿⣿⣿⣿⣿⣿⣿⣿⣷⣿⣿⣿⡿⡿⣿⣿⣿⣿⣿⣿⣿⣿⣿⣿⣿⣿⣿⣿⣿⣿⣿⣿⣿⣿⣾⣿⣿⣿⣿⣿⣿⣿⣿⣿⣿⣿⣿⣿⣿⣿⣿⠀⠀⠀⠀⠀⠀⠀⠀⠀⠀⠀⠀</a:t>
            </a:r>
            <a:br/>
            <a:r>
              <a:t>⠀⠀⠀⠀⠀⠀⠀⠀⠀⠀⠀⣿⣿⣿⣿⣿⣿⣿⣿⣿⣿⣿⣿⣿⣿⣫⣿⣿⣿⣿⣿⣿⣿⣿⣿⣿⣿⣿⣿⣿⣿⣿⣿⣿⣿⣿⣿⡿⢿⣿⣿⣿⣿⣿⣿⣿⣿⣿⣿⣿⣿⣿⣿⣿⣿⣿⣿⣿⣿⠀⠀⠀⠀⠀⠀⠀⠀⠀⠀⠀⠀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⠀⠀⠀⠀⠀⠀⠀⠀⠀⠀⠀⣿⣿⣿⣿⣿⣿⣿⣿⣿⣿⣿⣿⣿⣿⣿⣿⣿⣿⣿⣿⣿⣿⣿⣿⣿⣿⣿⣿⣿⣿⣿⣿⣿⣿⣿⣷⣕⢕⢕⢕⢕⢕⢕⢕⢕⠀⠀⠀⠀⠀⠀⠀⠀⠀⠀⠀⠀⠀⠀⠀⠀⠀⠀⠀⠀⠀⠀⠀⠀⠀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⠀⠀⠀⠀⠀⠀⠀⠀⠀⠀⠀⣿⣿⣿⣿⣿⣿⣿⣿⣿⣿⣿⣿⣿⣿⣿⣿⣿⣿⣿⣿⣿⣿⣿⣿⣿⣿⣿⣿⣿⣿⣿⣿⣿⣿⣟⢿⣟⢕⢕⢕⢕⢕⢕⢕⢕⠀⠀⠀⠀⠀⠀⠀⠀⠀⠀⠀⠀⠀⠀⠀⠀⠀⠀⠀⠀⠀⠀⠀⠀⠀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⠀⠀⠀⠀⠀⠀⠀⠀⠀⠀⠀⣿⣿⣿⣿⣿⣿⣿⣿⣿⣿⣿⣿⣿⣿⣿⣿⣿⣿⣿⣿⣿⣿⣿⣿⣿⣿⣿⣿⣿⣿⣿⣿⣿⣿⣿⣷⢿⢕⢕⢕⢕⢕⢕⢕⢕⢕⢀⠀⠀⠀⠀⠀⠀⠀⠀⠀⠀⠀⠀⠀⠀⠀⠀⠀⠀⠀⠀⠀⠀⠀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⠀⠀⠀⠀⠀⠀⠀⠀⠀⠀⠀⣿⣿⣿⣿⣿⣿⣿⣿⣿⣿⣿⣿⣿⣿⣿⣿⣿⣿⣿⣿⣿⣿⣿⣿⣿⣿⣿⣿⣿⣿⣿⣿⣿⣿⣿⣿⣧⡕⢕⢕⢕⢕⢕⢕⢕⢕⢕⠀⠀⠀⠀⠀⠀⠀⠀⠀⠀⠀⠀⠀⠀⠀⠀⠀⠀⠀⠀⠀⠀⠀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⠀⠀⠀⠀⠀⠀⠀⠀⠀⠀⠀⣿⣿⣿⣿⣿⣿⣿⣿⣿⣿⣿⣿⣿⣿⣿⣿⣿⣿⣿⣿⣿⣿⣿⣿⣿⣿⣿⣽⣽⣟⣟⣟⣟⢿⢿⣿⣿⡇⢕⢕⢕⢕⢕⢕⢕⢕⠀⠀⠀⠀⠀⠀⠀⠀⠀⠀⠀⠀⠀⠀⠀⠀⠀⠀⠀⠀⠀⠀⠀⠀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⠀⠀⠀⠀⠀⠀⠀⠀⠀⠀⠀⣿⣿⣿⣿⣿⣿⣿⣿⣿⣿⣿⣿⣿⣿⣿⣿⣿⣿⣿⣿⣿⣿⣿⣿⣿⣿⣿⣿⣟⣿⣷⡝⣿⣾⢟⣿⣿⡇⢕⢕⢕⢕⢕⢕⢕⢕⢔⠀⠀⠀⠀⠀⠀⠀⠀⠀⠀⠀⠀⠀⠀⠀⠀⠀⠀⠀⠀⠀⠀⠀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⠀⠀⠀⠀⠀⠀⠀⠀⠀⠀⠀⣿⣿⣿⣿⣿⣿⣿⣿⣿⣿⣿⣿⣿⣿⣿⣿⣿⣿⣿⣿⣿⣿⣿⣿⣿⣿⣿⣿⣿⣿⣿⣿⣿⣿⣷⢏⣹⡇⢕⢕⢕⢕⢕⢕⢕⢕⢐⢀⠀⠀⠀⠀⠀⠀⠀⠀⠀⠀⠀⠀⠀⠀⠀⠀⠀⠀⠀⠀⠀⠀</a:t>
            </a:r>
            <a:br/>
            <a:r>
              <a:t>⠀⠀⠀⠀⠀⠀⠀⠀⠀⠀⠀⣿⣿⣿⡿⣿⣿⣿⣿⡿⢼⣿⣿⣿⣿⣿⣿⣿⣿⣿⣿⣿⡿⣻⣿⣿⣿⣿⣿⣿⣿⣿⡿⣿⣿⣿⣾⣿⡇⣇⣕⡕⢕⢕⡧⡕⢕⢕⢕⠀⠀⠀⠀⠀⠀⠀⠀⠀⠀⠀⠀⠀⠀⠀⠀⠀⠀⠀⠀⠀⠀</a:t>
            </a:r>
            <a:br/>
            <a:r>
              <a:t>⠀⠀⠀⠀⠀⠀⠀⠀⠀⠀⠀⣿⣿⣿⡇⣿⣿⣿⣿⡇⢜⣿⣿⣿⡟⣿⣿⢿⢏⢟⣿⣿⣇⢸⣿⣿⡏⣿⣿⡇⣿⣿⡇⢾⢏⢕⢗⡟⢕⢏⠙⠑⢑⢑⢕⢕⢕⢕⢕⢔⢕⠑⢀⢀⢀⢀⢀⢄⢀⠀⠀⠀⠀⠀⠀⠀⠀⠀⠀⠀⠀</a:t>
            </a:r>
            <a:br/>
            <a:r>
              <a:t>⠀⠀⠀⠀⠀⠀⠀⠀⠀⠀⠀⣿⣿⣿⡇⣻⣿⣿⣿⢇⢕⣿⣿⣿⡇⢿⣿⢕⢕⢜⣿⣿⢕⢜⣿⣿⡇⣿⣿⡇⢹⣿⡇⢕⢕⢸⢟⡇⠀⢕⢗⢺⡇⢕⢕⢕⢕⢕⢕⢅⢅⢕⢔⢕⢕⢕⢕⢕⢕⠀⠀⠀⠀⠀⠀⠀⠀⠀⠀⠀⠀</a:t>
            </a:r>
            <a:br/>
            <a:r>
              <a:t>⠀⠀⠀⠀⠀⠀⠀⠀⠀⠀⠀⢜⢝⢝⢕⢜⢝⢝⢝⢕⢕⢝⢝⢝⢕⢜⣽⢕⢕⢕⢹⢝⢕⢕⢜⢝⢕⢜⢝⢕⢜⢝⢕⢕⢕⢐⢑⢕⢄⢕⡕⢕⢇⢕⢕⢕⢕⢕⢕⢕⢕⢕⢕⢕⢕⢕⢕⢕⢕⠀⠀⠀⠀⠀⠀⠀⠀⠀⠀⠀⠀</a:t>
            </a:r>
            <a:br/>
            <a:r>
              <a:t>⠀⠀⠀⠀⠀⠀⠀⠀⠀⠀⠀⣵⣵⣵⣵⣷⣵⣵⣵⣵⣵⣵⣷⣵⣷⣷⣾⢕⢕⢕⢜⣷⣷⣷⣷⣷⣷⣷⣷⣷⣷⣷⣷⣷⣷⢕⢔⣧⡕⢕⢕⢸⣷⣷⣿⣿⣿⣿⣿⣿⣿⣿⣿⣿⣿⣿⣿⣿⣿⠀⠀⠀⠀⠀⠀⠀⠀⠀⠀⠀⠀</a:t>
            </a:r>
            <a:br/>
            <a:r>
              <a:t>⠀⠀⠀⠀⠀⠀⠀⠀⠀⠀⠀⣿⣿⣿⣿⣿⣿⣿⣿⣿⣿⣿⣿⣿⣿⣿⣿⢕⣱⣇⢕⣿⣿⣿⣿⣿⣿⣿⣿⣿⣿⣿⣿⣿⣿⣕⣸⣿⣿⣷⡕⢸⣿⣿⣿⣿⣿⣿⣿⣿⣿⣿⣿⣿⣿⣿⣿⣿⣿⠀⠀⠀⠀⠀⠀⠀⠀⠀⠀⠀⠀</a:t>
            </a:r>
            <a:br/>
            <a:r>
              <a:t>⠀⠀⠀⠀⠀⠀⠀⠀⠀⠀⠀⣿⣿⣿⣿⣿⣿⣿⣿⣿⣿⣿⣿⣿⣿⣿⡿⢕⣿⣿⡕⢹⣿⣿⣿⣿⣿⣿⣿⣿⣿⣿⣿⣿⣿⣿⣿⣿⣿⣿⣿⡕⢻⣿⣿⣿⣿⡿⣿⢿⣿⣿⣿⣿⣿⣿⣿⣿⣿⠀⠀⠀⠀⠀⠀⠀⠀⠀⠀⠀⠀</a:t>
            </a:r>
            <a:br/>
            <a:r>
              <a:t>⠀⠀⠀⠀⠀⠀⠀⠀⠀⠀⠀⣿⣿⣿⣿⣿⣿⣿⣿⣿⣿⣿⣿⣿⣿⣿⢇⣸⣿⣿⣷⢕⣿⣿⣿⣿⣿⣿⣿⣿⣿⣿⣿⣿⣿⣿⣿⣿⣿⣿⣿⣿⡾⢿⣿⣿⣿⣿⣷⣾⣿⣿⣿⣿⣿⣿⣿⣿⣿⠀⠀⠀⠀⠀⠀⠀⠀⠀⠀⠀⠀</a:t>
            </a:r>
            <a:br/>
            <a:r>
              <a:t>⠀⠀⠀⠀⠀⠀⠀⠀⠀⠀⠀⣿⣿⣿⣿⣿⣿⣿⣿⣿⣿⣿⣿⣿⣿⣿⣷⣿⣿⣿⣿⡿⣿⣿⣿⣿⣿⣿⣿⣿⣿⣿⣿⣿⣿⣿⣿⣿⣿⣿⣿⣿⣿⣿⣿⣿⣿⣿⣿⣿⣿⣿⣿⣿⣿⣿⣿⣿⣿⠀⠀⠀⠀⠀⠀⠀⠀⠀⠀⠀⠀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⠀⠀⠀⠀⠀⠀⠀⠀⠀⠀⠀⣿⣿⣿⣿⣿⣿⣿⣿⣿⣿⣿⣿⣿⣿⣫⣾⣿⣿⣿⣿⣿⣿⣿⣿⣿⣿⣿⣿⣿⣿⣿⣿⣿⣿⣿⣿⣿⡿⣿⣿⣿⣿⣿⣿⣿⣿⣿⣿⣿⣿⣿⣿⣿⣿⣿⣿⣿⣿⠀⠀⠀⠀⠀⠀⠀⠀⠀⠀⠀⠀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⠀⠀⠀⠀⠀⠀⠀⠀⠀⠀⠀⣿⣿⣿⣿⣿⣿⢿⣿⣿⣯⣿⣯⣿⣿⣿⣿⣿⣿⣿⣿⣿⣿⣿⣿⣿⣿⣿⣿⣿⣿⣿⣿⣿⣿⣿⣿⣿⣿⣿⣿⣿⣿⣿⣿⣿⣿⡿⣿⣿⣿⣷⢎⢹⣿⣿⣿⣿⣿⠀⠀⠀⠀⠀⠀⠀⠀⠀⠀⠀⠀</a:t>
            </a:r>
            <a:br/>
            <a:r>
              <a:t>⠀⠀⠀⠀⠀⠀⠀⠀⠀⠀⠀⣿⣿⣿⢿⡟⣿⣇⣸⣽⣟⣿⣿⣿⣿⣿⣿⣿⣿⣿⣿⣿⣿⣿⣿⣿⣿⣿⣿⣿⣿⣿⣿⣿⣿⣿⣿⣿⣿⣿⣿⣿⣿⣿⣿⣿⣿⣟⣯⣿⣿⡏⢕⣱⣽⣿⣿⣿⣿⠀⠀⠀⠀⠀⠀⠀⠀⠀⠀⠀⠀</a:t>
            </a:r>
            <a:br/>
            <a:r>
              <a:t>⠀⠀⠀⠀⠀⠀⠀⠀⠀⠀⠀⣿⣿⣿⣷⡿⣿⣿⣿⣿⣿⣧⣿⣿⣿⣿⣿⣿⣿⣿⣿⣿⣿⣿⣿⡿⢟⠟⠋⠙⠝⠛⢻⣿⣿⣿⣿⣿⣿⣿⣿⣿⣿⣿⣿⣿⣿⣿⢿⣿⣿⣿⣿⣿⣿⣿⣿⣿⣿⠀⠀⠀⠀⠀⠀⠀⠀⠀⠀⠀⠀</a:t>
            </a:r>
            <a:br/>
            <a:r>
              <a:t>⠀⠀⠀⠀⠀⠀⠀⠀⠀⠀⠀⣿⣻⣿⣿⣿⣿⣿⣿⣿⣿⣿⣿⣿⣿⣿⣿⣿⣿⣿⣿⣿⣿⡿⠋⠲⢧⣄⡀⠁⢑⢄⠀⠀⠙⢿⣿⣿⣿⣿⣿⣿⣿⣿⣿⣿⣿⣿⣿⣿⣿⣿⣿⣿⣿⣿⣽⣿⣿⠀⠀⠀⠀⠀⠀⠀⠀⠀⠀⠀⠀</a:t>
            </a:r>
            <a:br/>
            <a:r>
              <a:t>⠀⠀⠀⠀⠀⠀⠀⠀⠀⠀⠀⣿⣿⣟⣾⣿⣿⣿⣿⣿⣿⣿⣿⣿⣿⣿⣿⣿⣿⣿⣿⣿⡟⠁⠀⠀⠁⠙⢿⣦⡔⢕⢁⠄⠀⠄⢻⣿⣿⣿⣿⣿⣿⣿⣿⣿⣿⣿⣿⣿⣿⡟⠉⠈⠁⠑⠙⢻⣿⠀⠀⠀⠀⠀⠀⠀⠀⠀⠀⠀⠀</a:t>
            </a:r>
            <a:br/>
            <a:r>
              <a:t>⠀⠀⠀⠀⠀⠀⠀⠀⠀⠀⠀⣿⣿⡿⣽⣿⣿⣿⣿⣿⣿⣿⣿⣿⣿⣿⣿⣿⣿⣿⣿⣿⢑⢅⣤⣅⣀⢀⠘⢿⣿⣇⢕⢕⢕⢕⢕⢹⣿⣿⣿⣿⣿⣿⣿⣿⣿⣿⣿⣿⡿⣦⡐⠀⠐⠀⠀⠐⢹⠀⠀⠀⠀⠀⠀⠀⠀⠀⠀⠀⠀</a:t>
            </a:r>
            <a:br/>
            <a:r>
              <a:t>⠀⠀⠀⠀⠀⠀⠀⠀⠀⠀⠀⢿⡿⣿⢽⣿⣿⣿⣿⣿⣿⣿⣿⣿⣿⣿⣿⣿⣿⣿⣿⡟⢗⣏⣽⣿⣿⣷⢕⢜⣿⣿⣇⢕⢕⢅⢕⢜⣿⣿⣿⣿⣿⣿⣿⣿⣿⣿⣿⣿⡐⢹⣿⡔⠀⠀⠀⠀⠀⠀⠀⠀⠀⠀⠀⠀⠀⠀⠀⠀⠀</a:t>
            </a:r>
            <a:br/>
            <a:r>
              <a:t>⠀⠀⠀⠀⠀⠀⠀⠀⠀⠀⠀⣳⣟⣏⣿⣿⣿⣟⣟⣿⣿⣷⡾⣿⣿⣿⣿⣽⣿⣿⣿⡧⣿⣿⣿⣿⣿⣿⣵⣵⣿⣿⣿⢕⢕⢕⢕⢕⣻⣿⣿⣿⣿⣿⣿⣿⣿⣿⣿⣿⣿⣿⣿⣿⢀⠀⠀⠀⠀⠀⠀⠀⠀⠀⠀⠀⠀⠀⠀⠀⠀</a:t>
            </a:r>
            <a:br/>
            <a:r>
              <a:t>⠀⠀⠀⠀⠀⠀⠀⠀⠀⠀⠀⣷⡗⢳⣿⣾⣿⣿⣽⣼⣿⣿⣿⣿⣿⣽⣽⣿⣿⣿⣿⣿⣿⣿⣿⣿⣿⣿⣿⣿⣿⣿⣿⢇⢕⢕⢕⢕⣾⣿⣿⣿⣿⣿⣿⣿⣿⣿⣿⣿⣿⣿⣿⣿⢕⠀⠀⠀⠀⠀⠀⠀⠀⠀⠀⠀⠀⠀⠀⠀⠀</a:t>
            </a:r>
            <a:br/>
            <a:r>
              <a:t>⠀⠀⠀⠀⠀⠀⠀⠀⠀⠀⠀⢱⢵⢽⢿⣽⡽⢯⢽⢽⣽⡯⡽⢯⢿⢿⣿⣯⣿⣿⣿⣿⣿⣿⣿⣿⣿⣿⣿⣿⣿⣿⣿⢕⢕⢕⢕⢕⣻⣿⣿⣿⣿⣿⣿⣿⣿⣿⣿⣿⣿⣿⣿⣿⠕⠀⠀⠀⠀⠀⠀⠀⠀⠀⠀⠀⠀⠀⠀⠀⠀</a:t>
            </a:r>
            <a:br/>
            <a:r>
              <a:t>⠀⠀⠀⠀⠀⠀⠀⠀⠀⠀⠀⣕⣕⣕⣏⣏⣝⣹⣗⣻⣯⣫⣻⣿⣿⢿⡿⣿⣿⣿⣿⣿⣿⣿⢿⣿⢿⠫⢸⣿⣿⣿⣿⡇⢕⡕⢕⢕⢿⣿⣿⣿⣿⣿⣿⣿⣿⣿⣿⣿⣿⣿⣿⣿⢁⠀⠀⠀⠀⠀⠀⠀⠀⠀⠀⠀⠀⠀⠀⠀⠀</a:t>
            </a:r>
            <a:br/>
            <a:r>
              <a:t>⠀⠀⠀⠀⠀⠀⠀⠀⠀⠀⠀⣟⢳⢷⢗⡞⡗⣟⣗⣗⣟⣟⣟⣏⣽⣿⣿⣿⣿⣿⣽⣿⣿⣧⣕⢔⢔⢔⢸⣿⣿⣿⣿⣷⣷⢕⢕⢕⣿⣿⣿⣿⣿⣿⣿⣿⣿⣿⣿⣿⣿⣿⣿⢏⠁⠀⠀⠀⠀⠀⠀⠀⠀⠀⠀⠀⠀⠀⠀⠀⠀</a:t>
            </a:r>
            <a:br/>
            <a:r>
              <a:t>⠀⠀⠀⠀⠀⠀⠀⠀⠀⠀⠀⢟⢟⢟⢕⣇⢟⢗⣿⣟⣾⣿⣿⣿⣽⣽⣟⣫⣿⣿⣿⣿⣿⣿⣿⢕⢕⢕⢸⣿⣿⣿⣿⣿⣿⣿⣿⣵⣽⣿⣿⣿⣿⣿⣿⣿⣿⣿⣿⣿⡏⢻⣿⡇⢁⢄⠀⠀⠀⠀⠀⠀⠀⠀⠀⠀⠀⠀⠀⠀⠀</a:t>
            </a:r>
            <a:br/>
            <a:r>
              <a:t>⠀⠀⠀⠀⠀⠀⠀⠀⠀⠀⠀⢕⢕⣸⣽⣽⣿⣿⣿⣿⣿⣿⣿⣿⣿⣿⣿⣿⣿⣿⣿⣿⣿⣿⣿⡇⢕⢕⢸⣿⣿⣿⣿⣿⣿⣿⣿⣿⣿⣿⣿⣿⣿⣿⣿⣿⣿⣿⣿⣿⣇⣸⣿⡇⢕⢁⢄⢀⢄⠀⠀⠀⠀⠀⠀⠀⠀⠀⠀⠀⠀</a:t>
            </a:r>
            <a:br/>
            <a:r>
              <a:t>⠀⠀⠀⠀⠀⠀⠀⠀⠀⠀⠀⢕⢕⣾⣿⣷⣾⣿⣿⣿⣿⢿⣿⣿⣿⣿⣿⣿⣿⣿⣿⣿⣿⣿⣿⣇⢕⢕⢕⢻⣿⣿⣿⣿⣿⣿⣿⣿⣿⣿⣿⣿⣿⣿⣿⣿⣿⣿⣿⣿⣿⣿⣿⡇⢕⢕⢕⢕⢕⠀⠀⠀⠀⠀⠀⠀⠀⠀⠀⠀⠀</a:t>
            </a:r>
            <a:br/>
            <a:r>
              <a:t>⠀⠀⠀⠀⠀⠀⠀⠀⠀⠀⠀⢕⢕⡸⣧⢽⡾⣿⣿⣾⣿⣿⣿⣿⣿⣿⣿⣿⣿⣿⣿⣿⣿⣿⣿⣿⢕⢕⠕⠑⢻⣿⣿⣿⣿⣿⣿⣿⣿⣿⣿⣿⣿⣿⣿⣿⣿⣿⣿⣿⣿⢿⢿⢏⢕⢕⢕⢕⢕⠀⠀⠀⠀⠀⠀⠀⠀⠀⠀⠀⠀</a:t>
            </a:r>
            <a:br/>
            <a:r>
              <a:t>⠀⠀⠀⠀⠀⠀⠀⠀⠀⠀⠀⢕⢇⣻⣿⣿⣿⣿⣿⣿⣿⣿⣿⣿⣿⣿⣿⣿⣿⣿⣿⣿⣿⣿⣿⣿⢕⠅⠀⠀⠘⣿⣿⣿⣿⣿⣿⣿⣿⣿⣿⣿⣿⣿⣿⣿⣿⣿⣿⣿⣇⣜⣵⣵⣵⡵⢕⠑⢕⠀⠀⠀⠀⠀⠀⠀⠀⠀⠀⠀⠀</a:t>
            </a:r>
            <a:br/>
            <a:r>
              <a:t>⠀⠀⠀⠀⠀⠀⠀⠀⠀⠀⠀⢕⢕⢿⣿⣿⣿⣿⣻⢿⣿⣿⣿⣿⣿⣿⣿⣿⣿⣿⣿⣿⣿⣿⣿⣿⢇⡄⢀⠆⢀⢻⣿⣿⣿⣿⣿⣿⣿⣿⣿⣿⣿⣿⣿⣿⣿⣿⣿⢿⢿⣟⣟⣏⡝⢝⢕⢕⢗⠀⠀⠀⠀⠀⠀⠀⠀⠀⠀⠀⠀</a:t>
            </a:r>
            <a:br/>
            <a:r>
              <a:t>⠀⠀⠀⠀⠀⠀⠀⠀⠀⠀⠀⣵⣼⣿⣿⣿⢧⣾⣷⣿⣿⢿⣿⣿⣿⣿⣾⣿⣿⣿⣿⣿⣿⣿⣿⣿⠀⠀⠑⠁⠀⢸⣿⣿⣿⣿⣿⣟⣿⡿⢿⣟⣟⣟⣫⣽⣵⣵⣱⣽⣝⣹⣽⣷⣿⢿⢿⢿⢿⠀⠀⠀⠀⠀⠀⠀⠀⠀⠀⠀⠀</a:t>
            </a:r>
            <a:br/>
            <a:r>
              <a:t>⠀⠀⠀⠀⠀⠀⠀⠀⠀⠀⠀⣵⣾⣿⣿⣿⣿⣿⢿⣿⣾⣗⣫⣿⣿⣿⣿⣿⣿⣿⣿⣿⣿⣿⣿⣿⠀⠀⠀⠀⠀⠁⢻⣿⣿⣿⢟⢟⢟⢟⣟⢟⢟⢟⢟⢟⣟⣻⣟⣟⢝⢏⢝⢝⢕⢜⢝⢝⢕⠀⠀⠀⠀⠀⠀⠀⠀⠀⠀⠀⠀</a:t>
            </a:r>
            <a:br/>
            <a:r>
              <a:t>⠀⠀⠀⠀⠀⠀⠀⠀⠀⠀⠀⢻⢿⡿⢿⢿⣿⣷⣿⣯⣹⣿⢿⣿⣧⣿⣿⣿⢿⣿⣿⣿⣿⣿⣿⣿⠀⠀⠀⠀⠀⠀⠜⢿⣿⣿⣧⣵⣵⣵⣵⣵⣕⢱⢵⢕⣕⢕⡕⢱⢕⣕⡕⢕⢜⢕⢕⢇⢕⠀⠀⠀⠀⠀⠀⠀⠀⠀⠀⠀⠀</a:t>
            </a:r>
            <a:br/>
            <a:r>
              <a:t>⠀⠀⠀⠀⠀⠀⠀⠀⠀⠀⠀⣵⣾⣷⣧⡜⠝⠋⠝⢿⠏⠅⠕⢕⠙⠑⢌⢅⢅⢸⣿⣿⣿⣿⣿⣿⠀⠀⠀⠀⠀⠀⠁⢘⣿⣿⣿⣿⣿⣿⣿⣿⣿⡟⢝⢕⢕⢕⣷⣷⣵⣵⣵⣕⣕⣕⡕⢕⢕⠀⠀⠀⠀⠀⠀⠀⠀⠀⠀⠀⠀</a:t>
            </a:r>
            <a:br/>
            <a:r>
              <a:t>⠀⠀⠀⠀⠀⠀⠀⠀⠀⠀⠀⠛⠛⠛⠑⠁⠀⠀⠁⠀⠀⠀⠀⠀⠀⠀⠀⠁⠑⠛⠛⠛⠛⠛⠛⠛⠀⠀⠐⠀⠀⠀⠀⠀⠘⠛⠛⠛⠛⠛⠛⠛⠛⠛⠓⠓⠛⠛⠛⠛⠛⠛⠛⠛⠛⠛⠛⠛⠛⠀⠀⠀⠀⠀⠀⠀⠀⠀⠀⠀⠀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⠀⠀⠀⠀⠀⠀⠀⠀⠀⠀⠀⣿⣿⣿⣿⣿⣿⣿⣿⣿⣿⣿⣿⣿⣿⣿⣿⣿⣿⣿⣿⣿⣿⣿⣿⣿⣿⣿⣿⣿⣿⣿⣿⣿⣿⣯⣿⣧⢕⢕⢕⢕⢕⢕⢕⢕⠀⠀⠀⠀⠀⠀⠀⠀⠀⠀⠀⠀⠀⠀⠀⠀⠀⠀⠀⠀⠀⠀⠀⠀⠀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⠀⠀⠀⠀⠀⠀⠀⠀⠀⠀⠀⣿⣿⣿⣿⣿⣿⣿⣿⣿⣿⣿⣿⣿⣿⣿⣿⣿⣿⣿⣿⣿⣿⣿⣿⣿⣿⣿⣿⣿⣿⣿⣿⣿⣿⣿⡻⣿⢕⢕⢕⢕⢕⢕⢕⢕⠑⠀⠀⠀⠀⠀⠀⠀⠀⠀⠀⠀⠀⠀⠀⠀⠀⠀⠀⠀⠀⠀⠀⠀⠀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⠀⠀⠀⠀⠀⠀⠀⠀⠀⠀⠀⣿⣿⣿⣿⣿⣿⣿⣿⣿⣿⣿⣿⣿⣿⣿⣿⣿⣿⣿⣿⣿⣿⣿⣿⣿⣿⣿⣿⣿⣿⣿⣿⣿⣿⣿⣿⢻⡇⢕⢕⢕⢕⢕⢕⢕⢕⠀⠀⠀⠀⠀⠀⠀⠀⠀⠀⠀⠀⠀⠀⠀⠀⠀⠀⠀⠀⠀⠀⠀⠀</a:t>
            </a:r>
            <a:br/>
            <a:r>
              <a:t>⠀⠀⠀⠀⠀⠀⠀⠀⠀⠀⠀⣻⣿⣿⣿⣿⣿⣿⣿⣿⣿⣿⣿⣿⣿⣿⣿⣿⣿⣿⣿⣿⣿⣿⣿⣿⣿⣿⣿⣿⣿⣿⣿⣿⣿⣿⣿⣷⡕⢕⢕⢕⢕⢕⢕⢕⢕⢕⠀⠀⠀⠀⠀⠀⠀⠀⠀⠀⠀⠀⠀⠀⠀⠀⠀⠀⠀⠀⠀⠀⠀</a:t>
            </a:r>
            <a:br/>
            <a:r>
              <a:t>⠀⠀⠀⠀⠀⠀⠀⠀⠀⠀⠀⣾⣿⣿⣿⣿⣿⣿⣿⣿⣿⣿⣿⣿⣿⣿⣿⣿⣿⣿⣿⣿⣿⣿⣿⣿⣿⣿⣽⣽⣿⣟⣟⣟⣟⣻⣿⣿⡇⢕⢕⢕⢕⢕⢕⢕⢕⠁⠀⠀⠀⠀⠀⠀⠀⠀⠀⠀⠀⠀⠀⠀⠀⠀⠀⠀⠀⠀⠀⠀⠀</a:t>
            </a:r>
            <a:br/>
            <a:r>
              <a:t>⠀⠀⠀⠀⠀⠀⠀⠀⠀⠀⠀⣿⣿⣿⣿⣿⣿⣿⣿⣿⣿⣿⣿⣿⣿⣿⣿⣿⣿⣿⣿⣿⣿⣿⣿⣿⣿⣿⣿⣏⣿⣿⣏⣟⣷⢟⣿⣿⡇⢕⢕⢕⢕⢕⢕⢕⢕⠔⠀⠀⠀⠀⠀⠀⠀⠀⠀⠀⠀⠀⠀⠀⠀⠀⠀⠀⠀⠀⠀⠀⠀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⠀⠀⠀⠀⠀⠀⠀⠀⠀⠀⠀⣿⣿⣿⣿⣿⣿⣿⣿⣿⣿⣿⣿⣿⣿⣿⣿⣿⣿⣿⣿⣿⣿⣿⣿⣿⣿⣿⣿⣿⣿⣿⣿⣿⣿⣷⢏⣽⡇⢕⢕⢕⢕⢕⢕⢕⢕⢅⢀⠀⠀⠀⠀⠀⠀⠀⠀⠀⠀⠀⠀⠀⠀⠀⠀⠀⠀⠀⠀⠀⠀</a:t>
            </a:r>
            <a:br/>
            <a:r>
              <a:t>⠀⠀⠀⠀⠀⠀⠀⠀⠀⠀⠀⣿⣿⣿⣿⣻⣿⣿⣿⡿⢸⣿⣿⣿⣿⣿⣿⣿⣿⣿⣿⣿⣯⢻⣿⣿⣿⣿⣿⣿⣿⣿⣿⣿⣿⣿⣵⣿⡇⣷⣕⡕⢕⢱⡏⢏⢕⢕⢕⠀⠀⠀⠀⠀⠀⠀⠀⠀⠀⠀⠀⠀⠀⠀⠀⠀⠀⠀⠀⠀⠀</a:t>
            </a:r>
            <a:br/>
            <a:r>
              <a:t>⠀⠀⠀⠀⠀⠀⠀⠀⠀⠀⠀⣿⣿⣿⣿⢿⣿⣿⣿⡇⢜⣿⣿⣿⡿⣿⣿⡿⢏⢝⣿⣿⡇⢸⣿⣿⡏⣿⣿⣿⢿⣿⡿⢸⢏⢕⢱⡏⢕⢕⡁⢑⢅⢕⢕⢕⢕⢕⢕⢕⢕⠑⢀⢀⢄⢄⢄⢄⢄⠀⠀⠀⠀⠀⠀⠀⠀⠀⠀⠀⠀</a:t>
            </a:r>
            <a:br/>
            <a:r>
              <a:t>⠀⠀⠀⠀⠀⠀⠀⠀⠀⠀⠀⣿⣿⣿⡏⢿⣿⣿⣿⡇⢕⢿⣿⣿⡏⢻⣿⢕⢕⢕⣿⣿⢇⢕⢿⣿⡇⢿⣿⡟⢸⣿⡇⢕⢕⢱⢏⡞⠁⢕⢏⢻⡇⢕⢕⢕⢕⢕⢕⢕⢕⢕⢔⢕⢕⢕⢕⢕⢕⠀⠀⠀⠀⠀⠀⠀⠀⠀⠀⠀⠀</a:t>
            </a:r>
            <a:br/>
            <a:r>
              <a:t>⠀⠀⠀⠀⠀⠀⠀⠀⠀⠀⠀⢕⢕⢕⢕⢕⢝⢝⢝⢕⢕⢜⢝⢝⢕⢜⢹⢕⢕⢕⢸⡕⢕⢕⢕⢕⢕⢕⢕⢕⢜⢝⢕⢕⢕⢕⠄⣕⢄⢕⢕⢕⢕⢕⢕⢕⢕⢕⢕⢕⢕⢕⢕⢕⢕⢕⢕⢕⢕⠀⠀⠀⠀⠀⠀⠀⠀⠀⠀⠀⠀</a:t>
            </a:r>
            <a:br/>
            <a:r>
              <a:t>⠀⠀⠀⠀⠀⠀⠀⠀⠀⠀⠀⣷⣷⣷⣷⣷⣷⣷⣷⣷⣷⣷⣷⣷⣷⣷⣾⢇⢕⢕⢕⣷⣷⣷⣷⣷⣷⣷⣷⣷⣷⣷⣷⣷⣷⢕⢕⣿⣧⢕⢕⢸⣿⣿⣿⣿⣿⣿⣿⣿⣿⣿⣿⣿⣿⣿⣿⣿⣿⠀⠀⠀⠀⠀⠀⠀⠀⠀⠀⠀⠀</a:t>
            </a:r>
            <a:br/>
            <a:r>
              <a:t>⠀⠀⠀⠀⠀⠀⠀⠀⠀⠀⠀⣿⣿⣿⣿⣿⣿⣿⣿⣿⣿⣿⣿⣿⣿⣿⣿⢕⢱⣧⢕⢾⣿⣿⣿⣿⣿⣿⣿⣿⣿⣿⣿⣿⣿⣧⣼⣿⣿⣿⣇⢸⣿⣿⣿⣿⣿⣿⣿⣿⣿⣿⣿⣿⣿⣿⣿⣿⣿⠀⠀⠀⠀⠀⠀⠀⠀⠀⠀⠀⠀</a:t>
            </a:r>
            <a:br/>
            <a:r>
              <a:t>⠀⠀⠀⠀⠀⠀⠀⠀⠀⠀⠀⣿⣿⣿⣿⣿⣿⣿⣿⣿⣿⣿⣿⣿⣿⣿⣿⢕⣿⣿⡕⢸⣿⣿⣿⣿⣿⣿⣿⣿⣿⣿⣿⣿⣿⣿⣿⣿⣿⣿⣿⣇⢹⣿⣿⣿⣿⡿⢻⢿⣿⣿⣿⣿⣿⣿⣿⣿⣿⠀⠀⠀⠀⠀⠀⠀⠀⠀⠀⠀⠀</a:t>
            </a:r>
            <a:br/>
            <a:r>
              <a:t>⠀⠀⠀⠀⠀⠀⠀⠀⠀⠀⠀⣿⣿⣿⣿⣿⣿⣿⣿⣿⣿⣿⣿⣿⣿⣿⢇⣸⣿⣿⣿⢕⣿⣿⣿⣿⣿⣿⣿⣿⣿⣿⣿⣿⣿⣿⣿⣿⣿⣿⣿⣿⡿⣿⣿⣿⣿⣷⣷⣾⣿⣿⣿⣿⣿⣿⣿⣿⣿⠀⠀⠀⠀⠀⠀⠀⠀⠀⠀⠀⠀</a:t>
            </a:r>
            <a:br/>
            <a:r>
              <a:t>⠀⠀⠀⠀⠀⠀⠀⠀⠀⠀⠀⣿⣿⣿⣿⣿⣿⣿⣿⣿⣿⣿⣿⣿⣿⣿⣷⣿⣿⣿⣿⣿⣿⣿⣿⣿⣿⣿⣿⣿⣿⣿⣿⣿⣿⣿⣿⣿⣿⣿⣿⣿⣿⣿⣿⣿⣿⣿⣿⣿⣿⣿⣿⣿⣿⣿⣿⣿⣿⠀⠀⠀⠀⠀⠀⠀⠀⠀⠀⠀⠀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⠀⠀⠀⠀⠀⠀⠀⠀⠀⠀⠀⣿⣿⣿⣿⣿⣿⣿⣿⣿⣿⣿⣿⣿⣿⣿⣾⣿⣿⣿⣿⣿⣿⣿⣿⣿⣿⣿⣿⣿⣿⣿⣿⣿⣿⢿⣿⣿⡟⢿⣿⣿⣿⣿⣿⣿⣿⣿⣿⣿⣿⣿⣿⣿⣿⣿⣿⣿⣿⠀⠀⠀⠀⠀⠀⠀⠀⠀⠀⠀⠀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⠀⠀⠀⠀⠀⠀⠀⠀⠀⠀⠀⣿⣿⣿⣿⣿⣿⣿⣿⣿⣿⣿⣿⣿⣿⣿⣿⣿⣿⣿⣿⣿⣿⣿⣿⣿⣿⣿⣿⣿⣿⣿⣿⣿⣿⣿⣿⣧⢕⢕⢕⢕⢕⢕⢕⢕⢁⠀⠀⠀⠀⠀⠀⠀⠀⠀⠀⠀⠀⠀⠀⠀⠀⠀⠀⠀⠀⠀⠀⠀⠀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⠀⠀⠀⠀⠀⠀⠀⠀⠀⠀⠀⣿⣿⣿⣿⣿⣿⣿⣿⣿⣿⣿⣿⣿⣿⣿⣿⣿⣿⣿⣿⣿⣿⣿⣿⣿⣿⣿⣿⣿⣿⣿⣿⣿⣿⣿⡹⢿⢕⢕⢕⢕⢕⢕⢕⢕⢕⠀⠀⠀⠀⠀⠀⠀⠀⠀⠀⠀⠀⠀⠀⠀⠀⠀⠀⠀⠀⠀⠀⠀⠀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⠀⠀⠀⠀⠀⠀⠀⠀⠀⠀⠀⣿⣿⣿⣿⣿⣿⣿⣿⣿⣿⣿⣿⣿⣿⣿⣿⣿⣿⣿⣿⣿⣿⣿⣿⣿⣿⣿⣿⣿⣿⣿⣿⣿⣿⣿⣿⡻⢇⢕⢕⢕⢕⢕⢕⢕⢕⢀⠀⠀⠀⠀⠀⠀⠀⠀⠀⠀⠀⠀⠀⠀⠀⠀⠀⠀⠀⠀⠀⠀⠀</a:t>
            </a:r>
            <a:br/>
            <a:r>
              <a:t>⠀⠀⠀⠀⠀⠀⠀⠀⠀⠀⠀⣿⣿⣽⣿⣿⣿⣿⣿⣿⣿⣿⣿⣿⣿⣿⣿⣿⣿⣿⣿⣿⣿⣿⣿⣿⣿⣿⣿⣿⣿⣿⣿⣿⣿⣿⣿⣿⡕⢕⢕⢕⢕⢕⢕⢕⢕⢕⠀⠀⠀⠀⠀⠀⠀⠀⠀⠀⠀⠀⠀⠀⠀⠀⠀⠀⠀⠀⠀⠀⠀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⠀⠀⠀⠀⠀⠀⠀⠀⠀⠀⠀⣿⣿⣿⣿⣿⣿⣿⣿⣿⣿⣿⣿⣿⣿⣿⣿⣿⣿⣿⣿⣿⣿⣿⣿⣿⣿⣿⣯⣽⣯⡽⣿⣟⣟⣟⣿⣿⡇⢕⢕⢕⢕⢕⢕⢕⢕⠁⠀⠀⠀⠀⠀⠀⠀⠀⠀⠀⠀⠀⠀⠀⠀⠀⠀⠀⠀⠀⠀⠀⠀</a:t>
            </a:r>
            <a:br/>
            <a:r>
              <a:t>⠀⠀⠀⠀⠀⠀⠀⠀⠀⠀⠀⣿⣿⣿⣿⣿⣿⣿⣿⣿⣿⣿⣿⣿⣿⣿⣿⣿⣿⣿⣿⣿⣿⣿⣿⣿⣿⣿⣿⣧⣿⣿⣎⣝⣷⡕⣿⣿⡇⢕⢕⢕⢕⢕⢕⢕⢕⢔⠀⠀⠀⠀⠀⠀⠀⠀⠀⠀⠀⠀⠀⠀⠀⠀⠀⠀⠀⠀⠀⠀⠀</a:t>
            </a:r>
            <a:br/>
            <a:r>
              <a:t>⠀⠀⠀⠀⠀⠀⠀⠀⠀⠀⠀⣿⣿⣿⣿⣿⣿⣿⣿⣿⢺⣿⣿⣿⣿⣿⣿⣿⣿⣿⣿⣿⣿⣿⣿⣿⣿⣿⣿⣿⣿⣿⣿⣿⣿⣿⢏⣵⡕⢕⢕⢕⢕⢕⣕⡱⢕⢕⢀⠀⠀⠀⠀⠀⠀⠀⠀⠀⠀⠀⠀⠀⠀⠀⠀⠀⠀⠀⠀⠀⠀</a:t>
            </a:r>
            <a:br/>
            <a:r>
              <a:t>⠀⠀⠀⠀⠀⠀⠀⠀⠀⠀⠀⣿⣿⣿⣿⢻⣿⣿⣿⡿⢸⣿⣿⣿⣿⣿⣿⣿⣿⣿⣿⣿⡿⢹⣿⣿⣿⣿⣿⣿⢻⣿⣿⢻⣿⣿⡿⣿⢇⢷⣵⡕⠕⠕⢗⢕⢕⢕⢕⠅⢀⢀⠀⠀⠀⠀⠀⠀⠀⠀⠀⠀⠀⠀⠀⠀⠀⠀⠀⠀⠀</a:t>
            </a:r>
            <a:br/>
            <a:r>
              <a:t>⠀⠀⠀⠀⠀⠀⠀⠀⠀⠀⠀⣿⣿⣿⣿⢾⣿⣿⣿⡏⢕⣿⣿⣿⣿⣻⣿⡟⢏⢝⣿⣿⡧⢱⣿⣿⡿⣿⣿⣿⢹⣿⣿⢸⢝⢕⢸⣽⢕⢜⣄⢰⡕⢕⢕⢕⢕⢕⢕⢕⢕⢑⢀⢀⢄⢄⢄⢄⢄⠀⠀⠀⠀⠀⠀⠀⠀⠀⠀⠀⠀</a:t>
            </a:r>
            <a:br/>
            <a:r>
              <a:t>⠀⠀⠀⠀⠀⠀⠀⠀⠀⠀⠀⣿⣿⣿⣟⢽⣿⣿⣿⡇⢕⢻⣿⣿⡿⢹⣿⡕⢕⢕⢿⣿⢇⢕⢿⣿⡇⢻⣿⣿⢸⣿⣿⢜⢕⢱⠞⢺⢕⢱⢝⢹⡇⢕⢕⢕⢕⢕⢕⢔⢕⢕⢔⢕⢕⢕⢕⢕⢕⠀⠀⠀⠀⠀⠀⠀⠀⠀⠀⠀⠀</a:t>
            </a:r>
            <a:br/>
            <a:r>
              <a:t>⠀⠀⠀⠀⠀⠀⠀⠀⠀⠀⠀⢕⢕⢕⢕⢕⢕⢕⢕⢕⢕⢕⢕⢕⢕⢕⢸⢇⢕⢕⢜⡇⢕⢕⢕⢕⢕⢕⢕⢕⢕⢕⢕⢕⢕⢕⢁⣵⢄⢕⢕⢕⢕⢕⢕⢕⢕⢕⢕⢕⢕⢕⢕⢕⢕⢕⢕⢕⢕⠀⠀⠀⠀⠀⠀⠀⠀⠀⠀⠀⠀</a:t>
            </a:r>
            <a:br/>
            <a:r>
              <a:t>⠀⠀⠀⠀⠀⠀⠀⠀⠀⠀⠀⣷⣷⣷⣷⣷⣷⣷⣷⣷⣷⣷⣷⣷⣷⣷⣾⡇⢕⢕⢕⢷⣷⣾⣿⣿⣿⣿⣿⣿⣿⣿⣿⣿⣿⡜⢱⣿⣷⡕⢕⢱⣿⣿⣿⣿⣿⣿⣿⣿⣿⣿⣿⣿⣿⣿⣿⣿⣿⠀⠀⠀⠀⠀⠀⠀⠀⠀⠀⠀⠀</a:t>
            </a:r>
            <a:br/>
            <a:r>
              <a:t>⠀⠀⠀⠀⠀⠀⠀⠀⠀⠀⠀⣿⣿⣿⣿⣿⣿⣿⣿⣿⣿⣿⣿⣿⣿⣿⣿⢕⢱⣷⢕⢸⣿⣿⣿⣿⣿⣿⣿⣿⣿⣿⣿⣿⣿⣧⣾⣿⣿⣿⣧⢜⣿⣿⣿⣿⣿⣿⢿⣿⣿⣿⣿⣿⣿⣿⣿⣿⣿⠀⠀⠀⠀⠀⠀⠀⠀⠀⠀⠀⠀</a:t>
            </a:r>
            <a:br/>
            <a:r>
              <a:t>⠀⠀⠀⠀⠀⠀⠀⠀⠀⠀⠀⣿⣿⣿⣿⣿⣿⣿⣿⣿⣿⣿⣿⣿⣿⣿⣿⢕⣾⣿⣇⢜⣿⣿⣿⣿⣿⣿⣿⣿⣿⣿⣿⣿⣿⣿⣿⣿⣿⣿⣿⣧⢜⣿⣿⣿⣿⣟⢸⢿⣿⣿⣿⣿⣿⣿⣿⣿⣿⠀⠀⠀⠀⠀⠀⠀⠀⠀⠀⠀⠀</a:t>
            </a:r>
            <a:br/>
            <a:r>
              <a:t>⠀⠀⠀⠀⠀⠀⠀⠀⠀⠀⠀⣿⣿⣿⣿⣿⣿⣿⣿⣿⣿⣿⣿⣿⣿⣿⡇⢱⣿⣿⣿⣕⣻⣿⣿⣿⣿⣿⣿⣿⣿⣿⣿⣿⣿⣿⣿⣿⣿⣿⣿⣿⡿⣻⣿⣿⣿⣿⣿⣿⣿⣿⣿⣿⣿⣿⣿⣿⣿⠀⠀⠀⠀⠀⠀⠀⠀⠀⠀⠀⠀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⠀⠀⠀⠀⠀⠀⠀⠀⠀⠀⠀⣿⣿⣿⣿⣿⣿⣿⣿⣿⣿⣿⣿⣿⣿⣯⣾⣿⣿⣿⣿⣿⣿⣿⣿⣿⣿⣿⣿⣿⣿⣿⣿⣿⣿⢿⣿⣿⣟⣿⣿⣿⣿⣿⣿⣿⣿⣿⣿⣿⣿⣿⣿⣿⣿⣿⣿⣿⣿⠀⠀⠀⠀⠀⠀⠀⠀⠀⠀⠀⠀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⠀⠀⠀⠀⠀⠀⠀⠀⠀⠀⠀⣿⣿⣿⣿⣿⣿⣿⣿⣿⣿⣿⣿⣿⣿⣿⣿⣿⣿⣿⣿⣿⣿⣿⣿⣿⣿⣿⣿⣿⣿⣿⣿⣿⣿⣿⣿⣷⡕⢕⢕⢕⢕⢕⢕⢕⢕⠀⠀⠀⠀⠀⠀⠀⠀⠀⠀⠀⠀⠀⠀⠀⠀⠀⠀⠀⠀⠀⠀⠀⠀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⠀⠀⠀⠀⠀⠀⠀⠀⠀⠀⠀⣿⣿⣿⣿⣿⣿⣿⣿⣿⣿⣿⣿⣿⣿⣿⣿⣿⣿⣿⣿⣿⣿⣿⣿⣿⣿⣿⣿⣿⣿⣿⣿⣿⣿⣿⣝⢿⡕⢕⢕⢕⢕⢕⢕⢕⢕⠀⠀⠀⠀⠀⠀⠀⠀⠀⠀⠀⠀⠀⠀⠀⠀⠀⠀⠀⠀⠀⠀⠀⠀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⠀⠀⠀⠀⠀⠀⠀⠀⠀⠀⠀⣿⣿⣿⣿⣿⣿⣿⣿⣿⣿⣿⣿⣿⣿⣿⣿⣿⣿⣿⣿⣿⣿⣿⣿⣿⣿⣿⣿⣿⣿⣿⣿⣿⣿⣿⣿⣟⢇⢕⢕⢕⢕⢕⢕⢕⢕⢄⠀⠀⠀⠀⠀⠀⠀⠀⠀⠀⠀⠀⠀⠀⠀⠀⠀⠀⠀⠀⠀⠀⠀</a:t>
            </a:r>
            <a:br/>
            <a:r>
              <a:t>⠀⠀⠀⠀⠀⠀⠀⠀⠀⠀⠀⣻⣿⣿⣿⣿⣿⣿⣿⣿⣿⣿⣿⣿⣿⣿⣿⣿⣿⣿⣿⣿⣿⣿⣿⣿⣿⣿⣿⣿⣿⣿⣿⣿⣿⣿⣿⣿⡇⢕⢕⢕⢕⢕⢕⢕⢕⢕⢕⠀⠀⠀⠀⠀⠀⠀⠀⠀⠀⠀⠀⠀⠀⠀⠀⠀⠀⠀⠀⠀⠀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⠀⠀⠀⠀⠀⠀⠀⠀⠀⠀⠀⣿⣿⣿⣿⣿⣿⣿⣿⣿⣿⣿⣿⣿⣿⣿⣿⣿⣿⣿⣿⣿⣿⣿⣿⣿⣿⣿⣗⣾⣿⡽⣯⣯⡟⣟⣿⣿⣇⢕⢕⢕⢕⢕⢕⢕⢕⠁⠀⠀⠀⠀⠀⠀⠀⠀⠀⠀⠀⠀⠀⠀⠀⠀⠀⠀⠀⠀⠀⠀⠀</a:t>
            </a:r>
            <a:br/>
            <a:r>
              <a:t>⠀⠀⠀⠀⠀⠀⠀⠀⠀⠀⠀⣿⣿⣿⣿⣿⣿⣿⣿⣿⣿⣿⣿⣿⣿⣿⣿⣿⣿⣿⣿⣿⣿⣿⣿⣿⣿⣿⣿⣷⣽⣿⣯⣹⣿⣜⣿⡿⢇⢕⢕⢕⢕⢕⢕⡕⢕⠔⠔⠀⠀⠀⠀⠀⠀⠀⠀⠀⠀⠀⠀⠀⠀⠀⠀⠀⠀⠀⠀⠀⠀</a:t>
            </a:r>
            <a:br/>
            <a:r>
              <a:t>⠀⠀⠀⠀⠀⠀⠀⠀⠀⠀⠀⣿⣿⣿⣿⣿⣿⣿⣿⣿⢿⣿⣿⣿⣿⣿⣿⣿⣿⣿⣿⣿⣿⣿⣿⣿⣿⣿⣿⣿⣿⣿⣿⣿⣿⣿⣇⣱⣷⢕⢕⢕⢕⢕⢯⢇⢕⢕⢄⠀⠀⠀⠀⠀⠀⠀⠀⠀⠀⠀⠀⠀⠀⠀⠀⠀⠀⠀⠀⠀⠀</a:t>
            </a:r>
            <a:br/>
            <a:r>
              <a:t>⠀⠀⠀⠀⠀⠀⠀⠀⠀⠀⠀⣿⣿⣿⣿⢸⣿⣿⣿⣿⢝⣿⣿⣿⣿⣿⣿⣿⣿⣿⣿⣿⡿⢸⣿⣿⣿⣿⣿⣿⢻⣿⣿⢿⣿⡿⢟⣿⡇⢹⠕⠕⢅⢔⢕⢕⢕⢕⢕⠕⢀⢀⢀⠀⠀⠀⠀⠀⠀⠀⠀⠀⠀⠀⠀⠀⠀⠀⠀⠀⠀</a:t>
            </a:r>
            <a:br/>
            <a:r>
              <a:t>⠀⠀⠀⠀⠀⠀⠀⠀⠀⠀⠀⣿⣿⣿⣿⢹⣿⣿⣿⡏⢕⣿⣿⣿⣿⢹⣿⡟⢇⢜⣿⣿⡇⢱⣿⣿⣿⢹⣿⣿⢸⣿⣿⢸⢕⢕⢜⣿⡕⢜⢱⢇⡕⢕⢕⢕⢕⢕⢕⢕⢕⢕⢄⢄⢄⢄⢔⢔⢔⠀⠀⠀⠀⠀⠀⠀⠀⠀⠀⠀⠀</a:t>
            </a:r>
            <a:br/>
            <a:r>
              <a:t>⠀⠀⠀⠀⠀⠀⠀⠀⠀⠀⠀⢿⣿⣿⣿⢱⣿⣿⣿⡇⢕⢺⣿⣿⡿⢸⣿⡕⢕⢕⢻⣿⡇⢕⢿⣿⡟⢸⣿⣿⢸⣿⣿⢜⢕⢕⢷⢻⢇⢕⢜⢝⡇⢕⢕⢕⢕⢕⢕⢔⢕⢕⢕⢕⢕⢕⢕⢕⢕⠀⠀⠀⠀⠀⠀⠀⠀⠀⠀⠀⠀</a:t>
            </a:r>
            <a:br/>
            <a:r>
              <a:t>⠀⠀⠀⠀⠀⠀⠀⠀⠀⠀⠀⢕⢕⢕⢕⢕⢕⢕⢕⢕⢕⢕⢕⢕⢕⢕⢱⢧⢕⢕⢜⡇⢕⢕⢕⢕⢕⢕⢕⢕⢕⢕⢕⢕⢕⢕⢕⣾⣵⡕⠕⢕⢕⣕⣕⣕⣕⣕⣕⣕⣕⣕⣕⣕⣕⣕⣕⣕⣕⠀⠀⠀⠀⠀⠀⠀⠀⠀⠀⠀⠀</a:t>
            </a:r>
            <a:br/>
            <a:r>
              <a:t>⠀⠀⠀⠀⠀⠀⠀⠀⠀⠀⠀⣷⣷⣷⣿⣷⣿⣷⣷⣷⣷⣷⣾⣷⣿⣿⣿⡇⢕⢕⢕⢹⣿⣿⣿⣿⣿⣿⣿⣿⣿⣿⣿⣿⣿⡇⣸⣿⣿⣷⡕⢱⣿⣿⣿⣿⣿⣿⣿⣿⣿⣿⣿⣿⣿⣿⣿⣿⣿⠀⠀⠀⠀⠀⠀⠀⠀⠀⠀⠀⠀</a:t>
            </a:r>
            <a:br/>
            <a:r>
              <a:t>⠀⠀⠀⠀⠀⠀⠀⠀⠀⠀⠀⣿⣿⣿⣿⣿⣿⣿⣿⣿⣿⣿⣿⣿⣿⣿⣿⡇⢱⣿⡕⢸⣿⣿⣿⣿⣿⣿⣿⣿⣿⣿⣿⣿⣿⣷⣿⣿⣿⣿⣷⡕⢿⣿⣿⣿⣿⣿⣿⣿⣿⣿⣿⣿⣿⣿⣿⣿⣿⠀⠀⠀⠀⠀⠀⠀⠀⠀⠀⠀⠀</a:t>
            </a:r>
            <a:br/>
            <a:r>
              <a:t>⠀⠀⠀⠀⠀⠀⠀⠀⠀⠀⠀⣿⣿⣿⣿⣿⣿⣿⣿⣿⣿⣿⣿⣿⣿⣿⣿⢕⣼⣿⣧⢜⣿⣿⣿⣿⣿⣿⣿⣿⣿⣿⣿⣿⣿⣿⣿⣿⣿⣿⣿⣷⣜⣿⣿⣿⣿⣿⢹⢟⣿⣿⣿⣿⣿⣿⣿⣿⣿⠀⠀⠀⠀⠀⠀⠀⠀⠀⠀⠀⠀</a:t>
            </a:r>
            <a:br/>
            <a:r>
              <a:t>⠀⠀⠀⠀⠀⠀⠀⠀⠀⠀⠀⣿⣿⣿⣿⣿⣿⣿⣿⣿⣿⣿⣿⣿⣿⣿⡏⢱⣿⣿⣿⣇⣸⣿⣿⣿⣿⣿⣿⣿⣿⣿⣿⣿⣿⣿⣿⣿⣿⣿⣿⣿⣿⣻⣿⣷⣿⣿⣿⣿⣿⣿⣿⣿⣿⣿⣿⣿⣿⠀⠀⠀⠀⠀⠀⠀⠀⠀⠀⠀⠀</a:t>
            </a:r>
            <a:br/>
            <a:r>
              <a:t>⠀⠀⠀⠀⠀⠀⠀⠀⠀⠀⠀⣿⣿⣿⣿⣿⣿⣿⣿⣿⣿⣿⣿⣿⣿⣿⡿⣿⣿⣿⣿⣿⣻⣿⣿⣿⣿⣿⣿⣿⣿⣿⣿⣿⣿⣿⣿⣿⣿⣿⣿⣿⣿⣿⣿⣿⣿⣿⣿⣿⣿⣿⣿⣿⣿⣿⣿⣿⣿⠀⠀⠀⠀⠀⠀⠀⠀⠀⠀⠀⠀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⠀⠀⠀⠀⠀⠀⠀⠀⠀⠀⠀⠛⠛⠛⠛⠛⠛⠛⠛⠛⠛⠛⠛⠛⠛⠛⠛⠛⠛⠛⠛⠛⠛⠛⠛⠛⠛⠛⠛⠋⠙⠛⠛⠛⠛⠛⠛⠛⠛⠛⠛⠛⠛⠛⠛⠛⠛⠛⠛⠛⠛⠛⠛⠛⠛⠛⠛⠛⠛⠀⠀⠀⠀⠀⠀⠀⠀⠀⠀⠀⠀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⠀⠀⠀⠀⠀⠀⠀⠀⠀⠀⠀⣿⣿⣿⣿⣿⣿⣿⣿⣿⣿⣿⣿⣿⣿⣿⣿⣿⣿⣿⣿⣿⣿⣿⣿⣿⣿⣿⣿⣿⣿⣿⣿⣿⣿⣿⣿⣷⡕⢕⢕⢕⢕⢕⢕⢕⢕⠀⠀⠀⠀⠀⠀⠀⠀⠀⠀⠀⠀⠀⠀⠀⠀⠀⠀⠀⠀⠀⠀⠀⠀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⠀⠀⠀⠀⠀⠀⠀⠀⠀⠀⠀⣿⣿⣿⣿⣿⣿⣿⣿⣿⣿⣿⣿⣿⣿⣿⣿⣿⣿⣿⣿⣿⣿⣿⣿⣿⣿⣿⣿⣿⣿⣿⣿⣿⣿⣿⣝⢟⡕⢕⢕⢕⢕⢕⢕⢕⢕⠀⠀⠀⠀⠀⠀⠀⠀⠀⠀⠀⠀⠀⠀⠀⠀⠀⠀⠀⠀⠀⠀⠀⠀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⠀⠀⠀⠀⠀⠀⠀⠀⠀⠀⠀⣿⣿⣿⣿⣿⣿⣿⣿⣿⣿⣿⣿⣿⣿⣿⣿⣿⣿⣿⣿⣿⣿⣿⣿⣿⣿⣿⣿⣿⣿⣿⣿⣿⣿⣿⣿⣟⢇⢕⢕⢕⢕⢕⢕⢕⢕⢄⢀⠀⠀⠀⠀⠀⠀⠀⠀⠀⠀⠀⠀⠀⠀⠀⠀⠀⠀⠀⠀⠀⠀</a:t>
            </a:r>
            <a:br/>
            <a:r>
              <a:t>⠀⠀⠀⠀⠀⠀⠀⠀⠀⠀⠀⣻⣿⣿⣿⣿⣿⣿⣿⣿⣿⣿⣿⣿⣿⣿⣿⣿⣿⣿⣿⣿⣿⣿⣿⣿⣿⣿⣿⣿⣿⣿⣿⣿⣿⣿⣿⣿⣇⢕⢕⢕⢕⢕⢕⢕⢕⢕⢕⠀⠀⠀⠀⠀⠀⠀⠀⠀⠀⠀⠀⠀⠀⠀⠀⠀⠀⠀⠀⠀⠀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⠀⠀⠀⠀⠀⠀⠀⠀⠀⠀⠀⣿⣿⣿⣿⣿⣿⣿⣿⣿⣿⣿⣿⣿⣿⣿⣿⣿⣿⣿⣿⣿⣿⣿⣿⣿⣿⣿⣗⣷⣿⣽⢽⣯⡝⣟⣿⣿⡇⢕⢕⢕⢕⢕⢕⢕⢕⠁⠀⠀⠀⠀⠀⠀⠀⠀⠀⠀⠀⠀⠀⠀⠀⠀⠀⠀⠀⠀⠀⠀⠀</a:t>
            </a:r>
            <a:br/>
            <a:r>
              <a:t>⠀⠀⠀⠀⠀⠀⠀⠀⠀⠀⠀⣿⣿⣿⣿⣿⣿⣿⣿⣿⣿⣿⣿⣿⣿⣿⣿⣿⣿⣿⣿⣿⣿⣿⣿⣿⣿⣿⣿⣧⣽⣿⣷⣹⣿⣜⣿⡿⢇⢕⢕⢕⢕⢕⣵⢕⢕⠕⠐⠀⠀⠀⠀⠀⠀⠀⠀⠀⠀⠀⠀⠀⠀⠀⠀⠀⠀⠀⠀⠀⠀</a:t>
            </a:r>
            <a:br/>
            <a:r>
              <a:t>⠀⠀⠀⠀⠀⠀⠀⠀⠀⠀⠀⣿⣿⣿⣿⣿⣿⣿⣿⣿⢟⣿⣿⣿⣿⣿⣿⣿⣿⣿⣿⣿⣿⣿⣿⣿⣿⣿⣿⣿⣿⣿⣿⣿⣿⣿⣇⣱⣾⢕⢕⢕⢕⠜⢎⢕⢕⢕⢄⠀⠀⠀⠀⠀⠀⠀⠀⠀⠀⠀⠀⠀⠀⠀⠀⠀⠀⠀⠀⠀⠀</a:t>
            </a:r>
            <a:br/>
            <a:r>
              <a:t>⠀⠀⠀⠀⠀⠀⠀⠀⠀⠀⠀⣿⣿⣿⣿⢸⣿⣿⣿⣿⢕⣿⣿⣿⣿⣿⣿⣿⣿⣷⣿⣿⡯⢹⣿⣿⣿⣿⣿⣿⢻⣿⣿⢻⣿⢿⢞⣿⡇⢹⢕⠑⢕⢕⢕⢕⢕⢕⢕⠕⢀⢀⢀⠀⠀⠀⠀⠀⠀⠀⠀⠀⠀⠀⠀⠀⠀⠀⠀⠀⠀</a:t>
            </a:r>
            <a:br/>
            <a:r>
              <a:t>⠀⠀⠀⠀⠀⠀⠀⠀⠀⠀⠀⣿⣿⣿⣿⢪⣿⣿⣿⡏⡕⣿⣿⣿⣿⢻⣿⡟⢏⢜⣿⣿⡏⢕⣿⣿⣿⢻⣿⣿⢸⣿⣿⢸⢕⢕⢜⣾⡕⢜⢕⣎⡇⢕⢕⢕⢕⢕⢕⢕⢕⢅⢄⢄⢄⢔⢔⢔⢔⠀⠀⠀⠀⠀⠀⠀⠀⠀⠀⠀⠀</a:t>
            </a:r>
            <a:br/>
            <a:r>
              <a:t>⠀⠀⠀⠀⠀⠀⠀⠀⠀⠀⠀⢿⣿⣿⣿⢕⣿⣿⣿⡇⢕⢸⣿⣿⡿⢸⣿⡇⢕⢕⢹⣿⡇⢕⢻⣿⡿⢸⣿⣿⢸⣿⣿⢜⢕⢕⡵⢻⢇⢕⢕⢜⡇⢕⢕⢕⢕⢕⢕⢕⢕⢕⢕⢕⢕⢕⢕⢕⢕⠀⠀⠀⠀⠀⠀⠀⠀⠀⠀⠀⠀</a:t>
            </a:r>
            <a:br/>
            <a:r>
              <a:t>⠀⠀⠀⠀⠀⠀⠀⠀⠀⠀⠀⢕⢕⢕⢕⢕⢕⢕⢕⢕⢕⢕⢕⢕⢕⢕⢱⡧⢕⢕⢕⡇⢕⢕⢕⢕⢕⢕⢕⢕⢕⢕⢕⢕⢕⢕⢕⣾⣧⡕⢕⢅⢕⣕⣕⣕⣕⣕⣕⣕⣕⣕⣕⣕⣕⣕⣕⣕⣕⠀⠀⠀⠀⠀⠀⠀⠀⠀⠀⠀⠀</a:t>
            </a:r>
            <a:br/>
            <a:r>
              <a:t>⠀⠀⠀⠀⠀⠀⠀⠀⠀⠀⠀⣷⣿⣿⣿⣿⣿⣿⣷⣷⣾⣿⣿⣿⣿⣿⣿⡇⢕⢕⢕⢹⣿⣿⣿⣿⣿⣿⣿⣿⣿⣿⣿⣿⣿⣷⣾⣿⣿⣿⡇⢕⣿⣿⣿⣿⣿⣿⣿⣿⣿⣿⣿⣿⣿⣿⣿⣿⣿⠀⠀⠀⠀⠀⠀⠀⠀⠀⠀⠀⠀</a:t>
            </a:r>
            <a:br/>
            <a:r>
              <a:t>⠀⠀⠀⠀⠀⠀⠀⠀⠀⠀⠀⣿⣿⣿⣿⣿⣿⣿⣿⣿⣿⣿⣿⣿⣿⣿⣿⡇⢱⣿⡕⢸⣿⣿⣿⣿⣿⣿⣿⣿⣿⣿⣿⣿⣿⣿⣿⣿⣿⣿⣿⡕⢿⣿⣿⣿⣿⣿⣿⣿⣿⣿⣿⣿⣿⣿⣿⣿⣿⠀⠀⠀⠀⠀⠀⠀⠀⠀⠀⠀⠀</a:t>
            </a:r>
            <a:br/>
            <a:r>
              <a:t>⠀⠀⠀⠀⠀⠀⠀⠀⠀⠀⠀⣿⣿⣿⣿⣿⣿⣿⣿⣿⣿⣿⣿⣿⣿⣿⣿⢕⣼⣿⣷⢕⣿⣿⣿⣿⣿⣿⣿⣿⣿⣿⣿⣿⣿⣿⣿⣿⣿⣿⣿⣿⣕⣿⣿⣿⣿⣿⢻⢟⣿⣿⣿⣿⣿⣿⣿⣿⣿⠀⠀⠀⠀⠀⠀⠀⠀⠀⠀⠀⠀</a:t>
            </a:r>
            <a:br/>
            <a:r>
              <a:t>⠀⠀⠀⠀⠀⠀⠀⠀⠀⠀⠀⣿⣿⣿⣿⣿⣿⣿⣿⣿⣿⣿⣿⣿⣿⣿⡏⢱⣿⣿⣿⣇⣸⣿⣿⣿⣿⣿⣿⣿⣿⣿⣿⣿⣿⣿⣿⣿⣿⣿⣿⣿⣿⣻⣿⣿⣿⣿⣿⣿⣿⣿⣿⣿⣿⣿⣿⣿⣿⠀⠀⠀⠀⠀⠀⠀⠀⠀⠀⠀⠀</a:t>
            </a:r>
            <a:br/>
            <a:r>
              <a:t>⠀⠀⠀⠀⠀⠀⠀⠀⠀⠀⠀⣿⣿⣿⣿⣿⣿⣿⣿⣿⣿⣿⣿⣿⣿⣿⡿⣿⣿⣿⣿⣿⣻⣿⣿⣿⣿⣿⣿⣿⣿⣿⣿⣿⣿⣿⣿⣿⣿⣿⣿⣿⣿⣿⣿⣿⣿⣿⣿⣿⣿⣿⣿⣿⣿⣿⣿⣿⣿⠀⠀⠀⠀⠀⠀⠀⠀⠀⠀⠀⠀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⠀⠀⠀⠀⠀⠀⠀⠀⠀⠀⠀⣿⣿⣿⣿⣿⣿⣿⣿⣿⣿⣿⣿⣿⣿⣿⣿⣿⣿⣿⣿⣿⣿⣿⣿⣿⣿⣿⣿⣿⣿⣿⣿⣿⣿⣟⣿⣿⣿⣟⣿⣿⣿⣿⣿⣿⣿⣿⣿⣿⣿⣿⣿⣿⣿⣿⣿⣿⣿⠀⠀⠀⠀⠀⠀⠀⠀⠀⠀⠀⠀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⠀⠀⠀⠀⠀⠀⠀⠀⠀⠀⠀⠛⠛⠛⠛⠛⠛⠛⠛⠛⠛⠛⠛⠛⠛⠛⠛⠛⠛⠛⠛⠛⠛⠛⠛⠛⠛⠛⠛⠋⠙⠛⠛⠛⠛⠛⠛⠛⠛⠛⠛⠛⠛⠛⠛⠛⠛⠛⠛⠛⠛⠛⠛⠛⠛⠛⠛⠛⠛⠀⠀⠀⠀⠀⠀⠀⠀⠀⠀⠀⠀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⠀⠀⠀⠀⠀⠀⠀⠀⠀⠀⠀⣿⣿⣿⣿⣿⣿⣿⣿⣿⣿⣿⣿⣿⣿⣿⣿⣿⣿⣿⣿⣿⣿⣿⣿⣿⣿⣿⣿⣿⣿⣿⣿⣿⣿⣿⣿⣷⡕⢕⢕⢕⢕⢕⢕⢕⢕⠀⠀⠀⠀⠀⠀⠀⠀⠀⠀⠀⠀⠀⠀⠀⠀⠀⠀⠀⠀⠀⠀⠀⠀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⠀⠀⠀⠀⠀⠀⠀⠀⠀⠀⠀⣿⣿⣿⣿⣿⣿⣿⣿⣿⣿⣿⣿⣿⣿⣿⣿⣿⣿⣿⣿⣿⣿⣿⣿⣿⣿⣿⣿⣿⣿⣿⣿⣿⣿⣿⣝⢟⡕⢕⢕⢕⢕⢕⢕⢕⢕⠀⠀⠀⠀⠀⠀⠀⠀⠀⠀⠀⠀⠀⠀⠀⠀⠀⠀⠀⠀⠀⠀⠀⠀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⠀⠀⠀⠀⠀⠀⠀⠀⠀⠀⠀⣿⣿⣿⣿⣿⣿⣿⣿⣿⣿⣿⣿⣿⣿⣿⣿⣿⣿⣿⣿⣿⣿⣿⣿⣿⣿⣿⣿⣿⣿⣿⣿⣿⣿⣿⣿⣟⢇⢕⢕⢕⢕⢕⢕⢕⢕⢄⢀⠀⠀⠀⠀⠀⠀⠀⠀⠀⠀⠀⠀⠀⠀⠀⠀⠀⠀⠀⠀⠀⠀</a:t>
            </a:r>
            <a:br/>
            <a:r>
              <a:t>⠀⠀⠀⠀⠀⠀⠀⠀⠀⠀⠀⣻⣿⣿⣿⣿⣿⣿⣿⣿⣿⣿⣿⣿⣿⣿⣿⣿⣿⣿⣿⣿⣿⣿⣿⣿⣿⣿⣿⣿⣿⣿⣿⣿⣿⣿⣿⣿⡇⢕⢕⢕⢕⢕⢕⢕⢕⢕⢕⠀⠀⠀⠀⠀⠀⠀⠀⠀⠀⠀⠀⠀⠀⠀⠀⠀⠀⠀⠀⠀⠀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⠀⠀⠀⠀⠀⠀⠀⠀⠀⠀⠀⣿⣿⣿⣿⣿⣿⣿⣿⣿⣿⣿⣿⣿⣿⣿⣿⣿⣿⣿⣿⣿⣿⣿⣿⣿⣿⣿⣗⣷⣿⣯⢽⣯⡝⣟⣿⣿⡇⢕⢕⢕⢕⢕⢕⢕⢕⢁⠀⠀⠀⠀⠀⠀⠀⠀⠀⠀⠀⠀⠀⠀⠀⠀⠀⠀⠀⠀⠀⠀⠀</a:t>
            </a:r>
            <a:br/>
            <a:r>
              <a:t>⠀⠀⠀⠀⠀⠀⠀⠀⠀⠀⠀⣿⣿⣿⣿⣿⣿⣿⣿⣿⣿⣿⣿⣿⣿⣿⣿⣿⣿⣿⣿⣿⣿⣿⣿⣿⣿⣿⣿⣧⣼⣿⣧⣹⣿⣎⣿⡿⢇⢕⢕⢕⢕⢱⡇⢕⢕⠕⠔⠀⠀⠀⠀⠀⠀⠀⠀⠀⠀⠀⠀⠀⠀⠀⠀⠀⠀⠀⠀⠀⠀</a:t>
            </a:r>
            <a:br/>
            <a:r>
              <a:t>⠀⠀⠀⠀⠀⠀⠀⠀⠀⠀⠀⣿⣿⣿⣿⣿⣿⣿⣿⣿⢽⣿⣿⣿⣿⣿⣿⣿⣿⣿⣿⣿⣿⣿⣿⣿⣿⣿⣿⣿⣿⣿⣿⣿⣿⣿⣇⣱⣾⢕⢕⢕⢕⢝⢕⢕⢕⢕⢄⢀⠀⠀⠀⠀⠀⠀⠀⠀⠀⠀⠀⠀⠀⠀⠀⠀⠀⠀⠀⠀⠀</a:t>
            </a:r>
            <a:br/>
            <a:r>
              <a:t>⠀⠀⠀⠀⠀⠀⠀⠀⠀⠀⠀⣿⣿⣿⣿⢹⣿⣿⣿⣯⡜⣿⣿⣿⣿⣿⣿⣿⣿⣿⣿⣿⡿⢸⣿⣿⣿⣿⣿⣿⢻⣿⣿⢻⣿⢿⢿⣻⡗⢹⢕⢑⢕⢕⢕⢕⢕⢕⢕⢕⢀⢄⢀⠀⠀⠀⠀⠀⠀⠀⠀⠀⠀⠀⠀⠀⠀⠀⠀⠀⠀</a:t>
            </a:r>
            <a:br/>
            <a:r>
              <a:t>⠀⠀⠀⠀⠀⠀⠀⠀⠀⠀⠀⣿⣿⣿⣿⢜⣿⣿⣿⡏⢕⣿⣿⣿⣿⢺⣿⡟⢏⢜⣿⣿⡏⢜⣿⣿⣿⢻⣿⣿⢸⣿⣿⢸⢕⢕⢜⣾⡕⢕⢕⣎⡇⢕⢕⢕⢕⢕⢕⢕⢕⠁⢄⢄⢔⢔⢔⢔⢔⠀⠀⠀⠀⠀⠀⠀⠀⠀⠀⠀⠀</a:t>
            </a:r>
            <a:br/>
            <a:r>
              <a:t>⠀⠀⠀⠀⠀⠀⠀⠀⠀⠀⠀⢿⣿⣿⣿⢕⣿⣿⣿⡇⢕⢺⣿⣿⡿⢸⣿⡇⢕⢕⢹⣿⡇⢕⢿⣿⡿⢸⣿⡿⢸⣿⣿⢜⢕⢕⣵⢿⡇⢕⢕⢜⡗⢕⢕⢕⢕⢕⢕⢕⢕⢕⢕⢕⢕⢕⢕⢕⢕⠀⠀⠀⠀⠀⠀⠀⠀⠀⠀⠀⠀</a:t>
            </a:r>
            <a:br/>
            <a:r>
              <a:t>⠀⠀⠀⠀⠀⠀⠀⠀⠀⠀⠀⢕⢕⢕⢕⢕⢕⢕⢕⢕⢕⢕⢕⢕⢕⢕⢱⡧⢕⢕⢕⡇⢕⢕⢕⢕⢕⢕⢕⢕⢕⢕⢕⢕⢕⢕⢱⣾⣷⣕⢕⢅⢕⣕⣕⣕⣕⣕⣕⣕⣕⣕⣕⣕⣕⣕⣕⣕⣕⠀⠀⠀⠀⠀⠀⠀⠀⠀⠀⠀⠀</a:t>
            </a:r>
            <a:br/>
            <a:r>
              <a:t>⠀⠀⠀⠀⠀⠀⠀⠀⠀⠀⠀⣷⣿⣿⣿⣿⣿⣿⣷⣷⣿⣿⣿⣿⣿⣿⣿⡇⢕⢕⢕⢹⣿⣿⣿⣿⣿⣿⣿⣿⣿⣿⣿⣿⣿⣷⣾⣿⣿⣿⡇⢕⣾⣿⣿⣿⣿⣿⣿⣿⣿⣿⣿⣿⣿⣿⣿⣿⣿⠀⠀⠀⠀⠀⠀⠀⠀⠀⠀⠀⠀</a:t>
            </a:r>
            <a:br/>
            <a:r>
              <a:t>⠀⠀⠀⠀⠀⠀⠀⠀⠀⠀⠀⣿⣿⣿⣿⣿⣿⣿⣿⣿⣿⣿⣿⣿⣿⣿⣿⡇⢱⣿⡕⢸⣿⣿⣿⣿⣿⣿⣿⣿⣿⣿⣿⣿⣿⣿⣿⣿⣿⣿⣿⡕⢿⣿⣿⣿⣿⣿⢿⣿⣿⣿⣿⣿⣿⣿⣿⣿⣿⠀⠀⠀⠀⠀⠀⠀⠀⠀⠀⠀⠀</a:t>
            </a:r>
            <a:br/>
            <a:r>
              <a:t>⠀⠀⠀⠀⠀⠀⠀⠀⠀⠀⠀⣿⣿⣿⣿⣿⣿⣿⣿⣿⣿⣿⣿⣿⣿⣿⣿⢕⣼⣿⣷⢕⢿⣿⣿⣿⣿⣿⣿⣿⣿⣿⣿⣿⣿⣿⣿⣿⣿⣿⣿⣿⣕⣿⣿⣿⣿⡿⢹⢟⣿⣿⣿⣿⣿⣿⣿⣿⣿⠀⠀⠀⠀⠀⠀⠀⠀⠀⠀⠀⠀</a:t>
            </a:r>
            <a:br/>
            <a:r>
              <a:t>⠀⠀⠀⠀⠀⠀⠀⠀⠀⠀⠀⣿⣿⣿⣿⣿⣿⣿⣿⣿⣿⣿⣿⣿⣿⣿⡏⢱⣿⣿⣿⣇⣸⣿⣿⣿⣿⣿⣿⣿⣿⣿⣿⣿⣿⣿⣿⣿⣿⣿⣿⣿⣿⣻⣿⣿⣿⣿⣿⣿⣿⣿⣿⣿⣿⣿⣿⣿⣿⠀⠀⠀⠀⠀⠀⠀⠀⠀⠀⠀⠀</a:t>
            </a:r>
            <a:br/>
            <a:r>
              <a:t>⠀⠀⠀⠀⠀⠀⠀⠀⠀⠀⠀⣿⣿⣿⣿⣿⣿⣿⣿⣿⣿⣿⣿⣿⣿⣿⡿⣿⣿⣿⣿⣿⣻⣿⣿⣿⣿⣿⣿⣿⣿⣿⣿⣿⣿⣿⣿⣿⣿⣿⣿⣿⣿⣿⣿⣿⣿⣿⣿⣿⣿⣿⣿⣿⣿⣿⣿⣿⣿⠀⠀⠀⠀⠀⠀⠀⠀⠀⠀⠀⠀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⠀⠀⠀⠀⠀⠀⠀⠀⠀⠀⠀⣿⣿⣿⣿⣿⣿⣿⣿⣿⣿⣿⣿⣿⣿⣿⣿⣿⣿⣿⣿⣿⣿⣿⣿⣿⣿⣿⣿⣿⣿⣿⣿⣿⣿⣟⣿⣿⣯⣝⣿⣿⣿⣿⣿⣿⣿⣿⣿⣿⣿⣿⣿⣿⣿⣿⣿⣿⣿⠀⠀⠀⠀⠀⠀⠀⠀⠀⠀⠀⠀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⠀⠀⠀⠀⠀⠀⠀⠀⠀⠀⠀⠛⠛⠛⠛⠛⠛⠛⠛⠛⠛⠛⠛⠛⠛⠛⠛⠛⠛⠛⠛⠛⠛⠛⠛⠛⠛⠛⠛⠋⠙⠛⠛⠛⠛⠛⠛⠛⠛⠛⠛⠛⠛⠛⠛⠛⠛⠛⠛⠛⠛⠛⠛⠛⠛⠛⠛⠛⠛⠀⠀⠀⠀⠀⠀⠀⠀⠀⠀⠀⠀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⠀⠀⠀⠀⠀⠀⠀⠀⠀⠀⠀⣿⣿⣿⣿⣿⣿⣿⣿⣿⣿⣿⣿⣿⣿⣿⣿⣿⣿⣿⣿⣿⣿⣿⣿⣿⣿⣿⣿⣿⣿⣿⣿⣿⣿⣿⣿⣷⡕⢕⢕⢕⢕⢕⢕⢕⢕⠀⠀⠀⠀⠀⠀⠀⠀⠀⠀⠀⠀⠀⠀⠀⠀⠀⠀⠀⠀⠀⠀⠀⠀</a:t>
            </a:r>
            <a:br/>
            <a:r>
              <a:t>⠀⠀⠀⠀⠀⠀⠀⠀⠀⠀⠀⣿⣿⣿⣿⣿⣿⣿⣿⣿⣿⣿⣿⣿⣿⣿⣿⣿⣿⣿⣿⣿⣟⣿⣿⣿⣿⣿⣿⣿⣿⣿⣿⣿⣿⣿⣝⣻⡕⢕⢕⢕⢕⢕⢕⢕⢕⠀⠀⠀⠀⠀⠀⠀⠀⠀⠀⠀⠀⠀⠀⠀⠀⠀⠀⠀⠀⠀⠀⠀⠀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⠀⠀⠀⠀⠀⠀⠀⠀⠀⠀⠀⣿⣿⣿⣿⣿⣿⣿⣿⣿⣿⣿⣿⣿⣿⣿⣿⣿⣿⣿⣿⣿⣿⣿⣿⣿⣿⣿⣿⣿⣿⣿⣿⣿⣿⣿⣿⣝⢇⢕⢕⢕⢕⢕⢕⢕⢕⢄⠀⠀⠀⠀⠀⠀⠀⠀⠀⠀⠀⠀⠀⠀⠀⠀⠀⠀⠀⠀⠀⠀⠀</a:t>
            </a:r>
            <a:br/>
            <a:r>
              <a:t>⠀⠀⠀⠀⠀⠀⠀⠀⠀⠀⠀⣻⣿⣿⣿⣿⣿⣿⣿⣿⣿⣿⣿⣿⣿⣿⣿⣿⣿⣿⣿⣿⣿⣿⣿⣿⣿⣿⣿⣿⣿⣿⣿⣿⣿⣿⣿⣿⡇⢕⢕⢕⢕⢕⢕⢕⢕⢕⢕⠀⠀⠀⠀⠀⠀⠀⠀⠀⠀⠀⠀⠀⠀⠀⠀⠀⠀⠀⠀⠀⠀</a:t>
            </a:r>
            <a:br/>
            <a:r>
              <a:t>⠀⠀⠀⠀⠀⠀⠀⠀⠀⠀⠀⣿⣿⣿⣾⣿⣿⣿⣿⣿⣿⣿⣿⣿⣿⣿⣿⣿⣿⣿⣿⣿⣿⣿⣿⣿⣿⣿⣗⣷⣿⣿⢽⣽⡽⣟⣿⣿⡇⢕⢕⢕⢕⢕⢕⢕⢕⢕⠀⠀⠀⠀⠀⠀⠀⠀⠀⠀⠀⠀⠀⠀⠀⠀⠀⠀⠀⠀⠀⠀⠀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⠀⠀⠀⠀⠀⠀⠀⠀⠀⠀⠀⣿⣿⣿⣿⣿⣿⣿⣿⣿⣿⣿⣿⣿⣿⣿⣿⣿⣿⣿⣿⣿⣿⣿⣿⣿⣿⣿⣿⣷⣽⣿⣧⣹⣿⣎⣿⢿⢇⢕⢕⢕⢕⣳⢕⢕⢕⠕⠀⠀⠀⠀⠀⠀⠀⠀⠀⠀⠀⠀⠀⠀⠀⠀⠀⠀⠀⠀⠀⠀⠀</a:t>
            </a:r>
            <a:br/>
            <a:r>
              <a:t>⠀⠀⠀⠀⠀⠀⠀⠀⠀⠀⠀⣿⣿⣿⣿⢿⣿⣿⣿⣿⢻⣿⣿⣿⣿⣿⣿⣿⣿⣿⣿⣿⣿⣿⣿⣿⣿⣿⣿⣿⣿⣿⣿⣿⣿⣿⣇⣱⣾⢕⢕⢕⠕⢕⢕⢕⢕⢕⢄⠀⠀⠀⠀⠀⠀⠀⠀⠀⠀⠀⠀⠀⠀⠀⠀⠀⠀⠀⠀⠀⠀</a:t>
            </a:r>
            <a:br/>
            <a:r>
              <a:t>⠀⠀⠀⠀⠀⠀⠀⠀⠀⠀⠀⣿⣿⣿⣿⢻⣿⣿⣿⣿⢜⣿⣿⣿⣿⣿⣿⣿⣿⣿⣿⣿⡿⢸⣿⣿⣿⣿⣿⣿⣻⣿⣿⢻⣿⢿⢟⣿⡇⢸⢑⢑⢔⢕⢕⢕⢕⢕⢕⢕⢀⢄⠀⠀⠀⠀⠀⠀⠀⠀⠀⠀⠀⠀⠀⠀⠀⠀⠀⠀⠀</a:t>
            </a:r>
            <a:br/>
            <a:r>
              <a:t>⠀⠀⠀⠀⠀⠀⠀⠀⠀⠀⠀⣿⣿⣿⣿⢸⣿⣿⣿⡇⢕⣿⣿⣿⣿⣻⣿⡟⢏⢕⣿⣿⡏⢕⣿⣿⣿⢽⣿⣿⢸⣿⣿⢸⢕⢕⢜⣾⡕⢕⢕⣞⡕⢕⢕⢕⢕⢕⢕⢕⢕⢅⢄⢔⢔⢔⢔⢔⢔⠀⠀⠀⠀⠀⠀⠀⠀⠀⠀⠀⠀</a:t>
            </a:r>
            <a:br/>
            <a:r>
              <a:t>⠀⠀⠀⠀⠀⠀⠀⠀⠀⠀⠀⢿⣿⢿⣿⢜⣿⣿⣿⡇⢕⢺⣿⣿⡿⢸⣿⡇⢕⢕⢹⣿⡇⢕⢻⣿⢟⢸⢿⢿⢸⣿⢿⢜⢕⢕⣕⣻⡇⢕⢕⢝⡗⢕⢕⢕⢕⢕⢕⢕⢕⢕⢕⢕⢕⢕⢕⢕⢕⠀⠀⠀⠀⠀⠀⠀⠀⠀⠀⠀⠀</a:t>
            </a:r>
            <a:br/>
            <a:r>
              <a:t>⠀⠀⠀⠀⠀⠀⠀⠀⠀⠀⠀⢕⢕⢕⢕⢕⢕⢕⢕⢕⢕⢕⢕⢕⢕⢕⢱⡧⢕⢕⢕⡇⢕⢕⢕⢕⢕⢕⢕⢕⢕⢕⢕⢕⢕⡕⢱⣾⣷⣕⢕⢅⢕⣕⣕⣕⣕⣕⣕⣕⣕⣕⣕⣕⣕⣕⣕⣕⣕⠀⠀⠀⠀⠀⠀⠀⠀⠀⠀⠀⠀</a:t>
            </a:r>
            <a:br/>
            <a:r>
              <a:t>⠀⠀⠀⠀⠀⠀⠀⠀⠀⠀⠀⣷⣿⣿⣿⣿⣿⣿⣷⣷⣿⣿⣿⣿⣿⣿⣿⡇⢕⣕⢕⢹⣿⣿⣿⣿⣿⣿⣿⣿⣿⣿⣿⣿⣿⣧⣾⣿⣿⣿⡇⢕⣾⣿⣿⣿⣿⣿⣿⣿⣿⣿⣿⣿⣿⣿⣿⣿⣿⠀⠀⠀⠀⠀⠀⠀⠀⠀⠀⠀⠀</a:t>
            </a:r>
            <a:br/>
            <a:r>
              <a:t>⠀⠀⠀⠀⠀⠀⠀⠀⠀⠀⠀⣿⣿⣿⣿⣿⣿⣿⣿⣿⣿⣿⣿⣿⣿⣿⣿⡇⢱⣿⡕⢸⣿⣿⣿⣿⣿⣿⣿⣿⣿⣿⣿⣿⣿⣿⣿⣿⣿⣿⣿⡕⢿⣿⣿⣿⣿⣿⣿⣿⣿⣿⣿⣿⣿⣿⣿⣿⣿⠀⠀⠀⠀⠀⠀⠀⠀⠀⠀⠀⠀</a:t>
            </a:r>
            <a:br/>
            <a:r>
              <a:t>⠀⠀⠀⠀⠀⠀⠀⠀⠀⠀⠀⣿⣿⣿⣿⣿⣿⣿⣿⣿⣿⣿⣿⣿⣿⣿⣿⢕⣼⣿⣷⢕⢿⣿⣿⣿⣿⣿⣿⣿⣿⣿⣿⣿⣿⣿⣿⣿⣿⣿⣿⣿⣕⣿⣿⣿⣿⡿⢸⢻⣿⣿⣿⣿⣿⣿⣿⣿⣿⠀⠀⠀⠀⠀⠀⠀⠀⠀⠀⠀⠀</a:t>
            </a:r>
            <a:br/>
            <a:r>
              <a:t>⠀⠀⠀⠀⠀⠀⠀⠀⠀⠀⠀⣿⣿⣿⣿⣿⣿⣿⣿⣿⣿⣿⣿⣿⣿⣿⡏⢱⣿⣿⣿⣇⣸⣿⣿⣿⣿⣿⣿⣿⣿⣿⣿⣿⣿⣿⣿⣿⣿⣿⣿⣿⣟⣫⣿⣿⣿⣿⣿⣿⣿⣿⣿⣿⣿⣿⣿⣿⣿⠀⠀⠀⠀⠀⠀⠀⠀⠀⠀⠀⠀</a:t>
            </a:r>
            <a:br/>
            <a:r>
              <a:t>⠀⠀⠀⠀⠀⠀⠀⠀⠀⠀⠀⣿⣿⣿⣿⣿⣿⣿⣿⣿⣿⣿⣿⣿⣿⣿⡿⣿⣿⣿⣿⣿⣻⣿⣿⣿⣿⣿⣿⣿⣿⣿⣿⣿⣿⣿⣿⣿⣿⣿⣿⣿⣿⣿⣿⣿⣿⣿⣿⣿⣿⣿⣿⣿⣿⣿⣿⣿⣿⠀⠀⠀⠀⠀⠀⠀⠀⠀⠀⠀⠀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⠀⠀⠀⠀⠀⠀⠀⠀⠀⠀⠀⠛⠛⠛⠛⠛⠛⠛⠛⠛⠛⠛⠛⠛⠛⠛⠛⠛⠛⠛⠛⠛⠛⠛⠛⠛⠛⠛⠛⠋⠛⠛⠛⠛⠛⠛⠛⠛⠛⠛⠛⠛⠛⠛⠛⠛⠛⠛⠛⠛⠛⠛⠛⠛⠛⠛⠛⠛⠛⠀⠀⠀⠀⠀⠀⠀⠀⠀⠀⠀⠀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⠀⠀⠀⠀⠀⠀⠀⠀⠀⠀⠀⣿⣿⣿⣿⣿⣿⣿⣿⣿⣿⣿⣿⣿⣿⣿⣿⣿⣿⣿⣿⣿⣿⣿⣿⣿⣿⣿⣿⣿⣿⣿⣿⣿⣿⣿⣿⣷⢕⢕⢕⢕⢕⢕⢕⢕⠁⠀⠀⠀⠀⠀⠀⠀⠀⠀⠀⠀⠀⠀⠀⠀⠀⠀⠀⠀⠀⠀⠀⠀⠀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⠀⠀⠀⠀⠀⠀⠀⠀⠀⠀⠀⣿⣿⣿⣿⣿⣿⣿⣿⣿⣿⣿⣿⣿⣿⣿⣿⣿⣿⣿⣿⣿⣿⣿⣿⣿⣿⣿⣿⣿⣿⣿⣿⣿⣿⣿⣽⣻⢕⢕⢕⢕⢕⢕⢕⢕⢕⠀⠀⠀⠀⠀⠀⠀⠀⠀⠀⠀⠀⠀⠀⠀⠀⠀⠀⠀⠀⠀⠀⠀⠀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⠀⠀⠀⠀⠀⠀⠀⠀⠀⠀⠀⣿⣿⣿⣿⣿⣿⣿⣿⣿⣿⣿⣿⣿⣿⣿⣿⣿⣿⣿⣿⣿⣿⣿⣿⣿⣿⣿⣿⣿⣿⣿⣿⣿⣿⣿⣿⣝⢇⢕⢕⢕⢕⢕⢕⢕⢕⢄⠀⠀⠀⠀⠀⠀⠀⠀⠀⠀⠀⠀⠀⠀⠀⠀⠀⠀⠀⠀⠀⠀⠀</a:t>
            </a:r>
            <a:br/>
            <a:r>
              <a:t>⠀⠀⠀⠀⠀⠀⠀⠀⠀⠀⠀⣿⣷⣿⣿⣿⣿⣿⣿⣿⣿⣿⣿⣿⣿⣿⣿⣿⣿⣿⣿⣿⣿⣿⣿⣿⣿⣿⣿⣿⣿⣿⣿⣿⣿⣿⣿⣿⡇⢕⢕⢕⢕⢕⢕⢕⢕⢕⢄⠀⠀⠀⠀⠀⠀⠀⠀⠀⠀⠀⠀⠀⠀⠀⠀⠀⠀⠀⠀⠀⠀</a:t>
            </a:r>
            <a:br/>
            <a:r>
              <a:t>⠀⠀⠀⠀⠀⠀⠀⠀⠀⠀⠀⣿⣿⣿⣿⣿⣿⣿⣿⣿⣿⣿⣿⣿⣿⣿⣿⣿⣿⣿⣿⣿⣿⣿⣿⣿⣿⣿⣷⣷⣷⣗⣿⣯⡽⣽⣿⣿⡇⢕⢕⢕⢕⢕⢕⢕⢕⢑⠀⠀⠀⠀⠀⠀⠀⠀⠀⠀⠀⠀⠀⠀⠀⠀⠀⠀⠀⠀⠀⠀⠀</a:t>
            </a:r>
            <a:br/>
            <a:r>
              <a:t>⠀⠀⠀⠀⠀⠀⠀⠀⠀⠀⠀⣿⣿⣿⣿⣿⣿⣿⣿⣿⣿⣿⣿⣿⣿⣿⣿⣿⣿⣿⣿⣿⣿⣿⣿⣿⣿⣿⣿⣧⣵⣿⣧⣼⣿⣎⣿⢿⢇⢕⢕⢷⡕⢕⢕⢕⢕⠁⠀⠀⠀⠀⠀⠀⠀⠀⠀⠀⠀⠀⠀⠀⠀⠀⠀⠀⠀⠀⠀⠀⠀</a:t>
            </a:r>
            <a:br/>
            <a:r>
              <a:t>⠀⠀⠀⠀⠀⠀⠀⠀⠀⠀⠀⣿⣿⣿⣿⣿⣿⣿⣿⣿⢺⣿⣿⣿⣿⣿⣿⣿⣿⣿⣿⣿⣿⣿⣿⣿⣿⣿⣿⣿⣿⣿⣿⣿⣿⣿⣇⣱⣿⢕⢕⢜⢕⢕⢕⢕⢕⢔⢄⠀⠀⠀⠀⠀⠀⠀⠀⠀⠀⠀⠀⠀⠀⠀⠀⠀⠀⠀⠀⠀⠀</a:t>
            </a:r>
            <a:br/>
            <a:r>
              <a:t>⠀⠀⠀⠀⠀⠀⠀⠀⠀⠀⠀⣿⣿⣿⣿⣿⣿⣿⣿⣿⢜⣿⣿⣿⣿⢿⣿⣿⣿⣿⣿⣿⡷⢜⣿⣿⣿⣿⣿⣿⣻⣿⣿⢽⡿⢟⢻⣿⡇⢸⢗⠃⢕⢕⢕⢕⢕⢕⢕⢁⢄⢄⠀⠀⠀⠀⠀⠀⠀⠀⠀⠀⠀⠀⠀⠀⠀⠀⠀⠀⠀</a:t>
            </a:r>
            <a:br/>
            <a:r>
              <a:t>⠀⠀⠀⠀⠀⠀⠀⠀⠀⠀⠀⣿⣿⣿⣿⢻⣿⣿⣿⡇⢕⣿⣿⣿⣿⢺⣿⡟⢏⢜⣿⣿⡏⢕⣿⣿⡿⢿⣿⣿⢹⣿⣿⢸⢕⢕⢕⣿⡕⢜⢔⣳⡕⢕⢕⢕⢕⢕⢕⢕⢕⢅⠔⢔⢔⢔⢔⢕⢕⠀⠀⠀⠀⠀⠀⠀⠀⠀⠀⠀⠀</a:t>
            </a:r>
            <a:br/>
            <a:r>
              <a:t>⠀⠀⠀⠀⠀⠀⠀⠀⠀⠀⠀⢿⢿⢿⢿⢸⣿⣿⣿⡇⢕⢻⣿⣿⢿⢸⣿⡇⢕⢕⢹⡿⢇⢕⢿⢿⢏⢹⢿⢿⢸⢿⢿⢜⢕⢕⡕⣻⡇⢕⢜⢜⡇⢕⢕⢕⢕⢕⢕⢕⢕⢕⢕⢕⢕⢕⢕⢕⢕⠀⠀⠀⠀⠀⠀⠀⠀⠀⠀⠀⠀</a:t>
            </a:r>
            <a:br/>
            <a:r>
              <a:t>⠀⠀⠀⠀⠀⠀⠀⠀⠀⠀⠀⢕⢕⢕⢕⢕⢕⢕⢕⢕⢕⢕⢕⢕⢕⢕⢱⢇⢕⢕⢕⡇⢕⢕⢕⢕⢕⢕⢕⣕⣕⣕⣕⣕⣕⢜⢱⣾⣷⣕⢔⢕⢕⣕⣕⣕⣕⣕⣕⣕⣕⣕⣕⣕⣵⣵⣵⣵⣵⠀⠀⠀⠀⠀⠀⠀⠀⠀⠀⠀⠀</a:t>
            </a:r>
            <a:br/>
            <a:r>
              <a:t>⠀⠀⠀⠀⠀⠀⠀⠀⠀⠀⠀⣿⣿⣿⣿⣿⣿⣿⣿⣿⣿⣿⣿⣿⣿⣿⣿⡇⢕⣕⢕⢹⣿⣿⣿⣿⣿⣿⣿⣿⣿⣿⣿⣿⣿⡕⣸⣿⣿⣿⡕⢱⣵⣿⣿⣿⣿⣿⣿⣿⣿⣿⣿⣿⣿⣿⣿⣿⣿⠀⠀⠀⠀⠀⠀⠀⠀⠀⠀⠀⠀</a:t>
            </a:r>
            <a:br/>
            <a:r>
              <a:t>⠀⠀⠀⠀⠀⠀⠀⠀⠀⠀⠀⣿⣿⣿⣿⣿⣿⣿⣿⣿⣿⣿⣿⣿⣿⣿⣿⡇⢱⣿⡕⢸⣿⣿⣿⣿⣿⣿⣿⣿⣿⣿⣿⣿⣿⣷⣿⣿⣿⣿⣷⡕⢿⣿⣿⣿⣿⣿⢿⣿⣿⣿⣿⣿⣿⣿⣿⣿⣿⠀⠀⠀⠀⠀⠀⠀⠀⠀⠀⠀⠀</a:t>
            </a:r>
            <a:br/>
            <a:r>
              <a:t>⠀⠀⠀⠀⠀⠀⠀⠀⠀⠀⠀⣿⣿⣿⣿⣿⣿⣿⣿⣿⣿⣿⣿⣿⣿⣿⣿⢕⣼⣿⣷⢕⢿⣿⣿⣿⣿⣿⣿⣿⣿⣿⣿⣿⣿⣿⣿⣿⣿⣿⣿⣿⣕⣿⣿⡿⣿⣯⣸⣫⣿⣿⣿⣿⣿⣿⣿⣿⣿⠀⠀⠀⠀⠀⠀⠀⠀⠀⠀⠀⠀</a:t>
            </a:r>
            <a:br/>
            <a:r>
              <a:t>⠀⠀⠀⠀⠀⠀⠀⠀⠀⠀⠀⣿⣿⣿⣿⣿⣿⣿⣿⣿⣿⣿⣿⣿⣿⣿⡏⢱⣿⣿⣿⣇⣼⣿⣿⣿⣿⣿⣿⣿⣿⣿⣿⣿⣿⣿⣿⣿⣿⣿⣿⣿⣟⣽⣿⣿⣿⣿⣿⣿⣿⣿⣿⣿⣿⣿⣿⣿⣿⠀⠀⠀⠀⠀⠀⠀⠀⠀⠀⠀⠀</a:t>
            </a:r>
            <a:br/>
            <a:r>
              <a:t>⠀⠀⠀⠀⠀⠀⠀⠀⠀⠀⠀⣿⣿⣿⣿⣿⣿⣿⣿⣿⣿⣿⣿⣿⣿⣿⡿⣿⣿⣿⣿⣿⣽⣿⣿⣿⣿⣿⣿⣿⣿⣿⣿⣿⣿⣿⣿⣿⣿⣿⣿⣿⣿⣿⣿⣿⣿⣿⣿⣿⣿⣿⣿⣿⣿⣿⣿⣿⣿⠀⠀⠀⠀⠀⠀⠀⠀⠀⠀⠀⠀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⠀⠀⠀⠀⠀⠀⠀⠀⠀⠀⠀⠛⠛⠛⠛⠛⠛⠛⠛⠛⠛⠛⠛⠛⠛⠛⠛⠛⠛⠛⠛⠛⠛⠛⠛⠛⠛⠛⠛⠙⠓⠛⠛⠛⠛⠛⠛⠛⠛⠛⠛⠛⠛⠛⠛⠛⠛⠛⠛⠛⠛⠛⠛⠛⠛⠛⠛⠛⠛⠀⠀⠀⠀⠀⠀⠀⠀⠀⠀⠀⠀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⠀⠀⠀⠀⠀⠀⠀⠀⠀⠀⠀⣿⣿⣿⣿⣿⣿⣿⣿⣿⣿⣿⣿⣿⣿⣿⣿⣿⣿⣿⣿⣿⣿⣿⣿⣿⣿⣿⣿⣿⣿⣿⣿⣿⣿⣿⣿⣧⢕⢕⢕⢕⢕⢕⢕⢕⠁⠀⠀⠀⠀⠀⠀⠀⠀⠀⠀⠀⠀⠀⠀⠀⠀⠀⠀⠀⠀⠀⠀⠀⠀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⠀⠀⠀⠀⠀⠀⠀⠀⠀⠀⠀⣿⣿⣿⣿⣿⣿⣿⣿⣿⣿⣿⣿⣿⣿⣿⣿⣿⣿⣿⣿⣿⣿⣿⣿⣿⣿⣿⣿⣿⣿⣿⣿⣿⣿⣿⣝⣫⢕⢕⢕⢕⢕⢕⢕⢕⢕⠀⠀⠀⠀⠀⠀⠀⠀⠀⠀⠀⠀⠀⠀⠀⠀⠀⠀⠀⠀⠀⠀⠀⠀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⠀⠀⠀⠀⠀⠀⠀⠀⠀⠀⠀⣿⣿⣿⣿⣿⣿⣿⣿⣿⣿⣿⣿⣿⣿⣿⣿⣿⣿⣿⣿⣿⣿⣿⣿⣿⣿⣿⣿⣿⣿⣿⣿⣿⣿⣿⣯⣹⢕⢕⢕⢕⢕⢕⢕⢕⢕⢄⠀⠀⠀⠀⠀⠀⠀⠀⠀⠀⠀⠀⠀⠀⠀⠀⠀⠀⠀⠀⠀⠀⠀</a:t>
            </a:r>
            <a:br/>
            <a:r>
              <a:t>⠀⠀⠀⠀⠀⠀⠀⠀⠀⠀⠀⣽⣿⣿⣿⣿⣿⣿⣿⣿⣿⣿⣿⣿⣿⣿⣿⣿⣿⣿⣿⣿⣿⣿⣿⣿⣿⣿⣿⣿⣿⣿⣿⣿⣿⣿⣿⣿⡕⢕⢕⢕⢕⢕⢕⢕⢕⢕⠀⠀⠀⠀⠀⠀⠀⠀⠀⠀⠀⠀⠀⠀⠀⠀⠀⠀⠀⠀⠀⠀⠀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⠀⠀⠀⠀⠀⠀⠀⠀⠀⠀⠀⣿⣿⣿⣿⣿⣿⣿⣿⣿⣿⣿⣿⣿⣿⣿⣿⣿⣿⣿⣿⣿⣿⣿⣿⣿⣿⣿⣷⣾⣿⣷⣿⣯⢽⣽⣿⣿⡇⢕⢕⢕⢕⢕⢕⢕⢕⢁⠀⠀⠀⠀⠀⠀⠀⠀⠀⠀⠀⠀⠀⠀⠀⠀⠀⠀⠀⠀⠀⠀⠀</a:t>
            </a:r>
            <a:br/>
            <a:r>
              <a:t>⠀⠀⠀⠀⠀⠀⠀⠀⠀⠀⠀⣿⣿⣿⣿⣿⣿⣿⣿⣿⣿⣿⣿⣿⣿⣿⣿⣿⣿⣿⣿⣿⣿⣿⣿⣿⣿⣾⣿⣧⣿⣿⣗⣽⣿⣎⣿⢿⢇⢕⢱⡕⢕⢕⢕⢕⢕⠁⠀⠀⠀⠀⠀⠀⠀⠀⠀⠀⠀⠀⠀⠀⠀⠀⠀⠀⠀⠀⠀⠀⠀</a:t>
            </a:r>
            <a:br/>
            <a:r>
              <a:t>⠀⠀⠀⠀⠀⠀⠀⠀⠀⠀⠀⣿⣿⣿⣿⣿⣿⣿⣿⣿⢺⣿⣿⣿⣿⣿⣿⣿⣿⣿⣿⣿⣿⣿⣿⣿⣿⣿⣿⣿⣿⣿⣿⣿⣿⣿⣇⣼⡗⣕⢕⠗⢕⢕⢕⢕⢕⢔⢄⠀⠀⠀⠀⠀⠀⠀⠀⠀⠀⠀⠀⠀⠀⠀⠀⠀⠀⠀⠀⠀⠀</a:t>
            </a:r>
            <a:br/>
            <a:r>
              <a:t>⠀⠀⠀⠀⠀⠀⠀⠀⠀⠀⠀⣿⣿⣿⣏⣿⣿⣿⣿⣟⢸⣿⣿⣿⣿⣿⣿⣿⣿⣿⣿⣿⡏⢞⣿⣿⣯⣿⣿⣿⣿⣿⣿⢽⡿⢟⢻⣿⢇⢹⢗⠔⢕⢕⢕⢕⢕⢕⢕⢀⢄⢄⠀⠀⠀⠀⠀⠀⠀⠀⠀⠀⠀⠀⠀⠀⠀⠀⠀⠀⠀</a:t>
            </a:r>
            <a:br/>
            <a:r>
              <a:t>⠀⠀⠀⠀⠀⠀⠀⠀⠀⠀⠀⣿⣿⣿⣷⣿⣿⣿⣿⡇⢕⣿⣿⣿⣿⣿⣿⢟⢏⢸⣿⣿⡇⢜⣿⣿⡧⣿⣿⣿⢹⣿⣿⢸⢕⢕⢜⣿⡕⢸⢔⣵⡕⢕⢕⢕⢕⢕⢕⢕⠕⠕⢔⢔⢔⢔⢕⢕⢕⠀⠀⠀⠀⠀⠀⠀⠀⠀⠀⠀⠀</a:t>
            </a:r>
            <a:br/>
            <a:r>
              <a:t>⠀⠀⠀⠀⠀⠀⠀⠀⠀⠀⠀⢿⡿⢿⢿⢹⣿⣿⣿⡇⢕⢻⣿⣿⡿⢹⣿⡕⢕⢕⢻⡿⢇⢕⢿⢿⢇⢹⢿⢟⢸⢿⢇⢜⢕⢕⢕⢻⡇⢕⢕⢸⡇⢕⢕⢕⢕⢕⢕⢕⢕⢕⢕⢕⢕⢕⢕⢕⢕⠀⠀⠀⠀⠀⠀⠀⠀⠀⠀⠀⠀</a:t>
            </a:r>
            <a:br/>
            <a:r>
              <a:t>⠀⠀⠀⠀⠀⠀⠀⠀⠀⠀⠀⢕⢕⢕⢕⢕⢕⢕⢕⢕⢕⢕⢕⢕⢕⢕⢸⢱⢕⢕⢜⡇⢕⢕⢕⢕⢕⣕⣕⣕⣕⣕⣕⣕⣕⡜⢕⣾⣷⣕⢕⢕⢕⣕⣕⣕⣕⣕⣕⣵⣵⣵⣵⣵⣵⣵⣵⣵⣵⠀⠀⠀⠀⠀⠀⠀⠀⠀⠀⠀⠀</a:t>
            </a:r>
            <a:br/>
            <a:r>
              <a:t>⠀⠀⠀⠀⠀⠀⠀⠀⠀⠀⠀⣿⣿⣿⣿⣿⣿⣿⣿⣿⣿⣿⣿⣿⣿⣿⣿⡇⢕⣕⢕⢹⣿⣿⣿⣿⣿⣿⣿⣿⣿⣿⣿⣿⣿⢕⣸⣿⣿⣿⢕⢱⣵⣿⣿⣿⣿⣿⣿⣿⣿⣿⣿⣿⣿⣿⣿⣿⣿⠀⠀⠀⠀⠀⠀⠀⠀⠀⠀⠀⠀</a:t>
            </a:r>
            <a:br/>
            <a:r>
              <a:t>⠀⠀⠀⠀⠀⠀⠀⠀⠀⠀⠀⣿⣿⣿⣿⣿⣿⣿⣿⣿⣿⣿⣿⣿⣿⣿⣿⡇⢱⣿⡕⢸⣿⣿⣿⣿⣿⣿⣿⣿⣿⣿⣿⣿⣿⣷⣿⣿⣿⣿⣷⡜⢿⣿⣿⣿⣿⣿⣿⣿⣿⣿⣿⣿⣿⣿⣿⣿⣿⠀⠀⠀⠀⠀⠀⠀⠀⠀⠀⠀⠀</a:t>
            </a:r>
            <a:br/>
            <a:r>
              <a:t>⠀⠀⠀⠀⠀⠀⠀⠀⠀⠀⠀⣿⣿⣿⣿⣿⣿⣿⣿⣿⣿⣿⣿⣿⣿⣿⣿⢕⣾⣿⣷⢕⢿⣿⣿⣿⣿⣿⣿⣿⣿⣿⣿⣿⣿⣿⣿⣿⣿⣿⣿⣿⣕⣿⣿⡿⣿⣯⣜⣫⣿⣿⣿⣿⣿⣿⣿⣿⣿⠀⠀⠀⠀⠀⠀⠀⠀⠀⠀⠀⠀</a:t>
            </a:r>
            <a:br/>
            <a:r>
              <a:t>⠀⠀⠀⠀⠀⠀⠀⠀⠀⠀⠀⣿⣿⣿⣿⣿⣿⣿⣿⣿⣿⣿⣿⣿⣿⣿⡇⢱⣿⣿⣿⣇⣼⣿⣿⣿⣿⣿⣿⣿⣿⣿⣿⣿⣿⣿⣿⣿⣿⣿⣿⣿⣟⣽⣿⣿⣿⣿⣿⣿⣿⣿⣿⣿⣿⣿⣿⣿⣿⠀⠀⠀⠀⠀⠀⠀⠀⠀⠀⠀⠀</a:t>
            </a:r>
            <a:br/>
            <a:r>
              <a:t>⠀⠀⠀⠀⠀⠀⠀⠀⠀⠀⠀⣿⣿⣿⣿⣿⣿⣿⣿⣿⣿⣿⣿⣿⣿⣿⢿⣿⣿⣿⣿⣿⣹⣿⣿⣿⣿⣿⣿⣿⣿⣿⣿⣿⣿⣿⣿⣿⣿⣿⣿⣿⣿⣿⣿⣿⣿⣿⣿⣿⣿⣿⣿⣿⣿⣿⣿⣿⣿⠀⠀⠀⠀⠀⠀⠀⠀⠀⠀⠀⠀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⠀⠀⠀⠀⠀⠀⠀⠀⠀⠀⠀⠛⠛⠛⠛⠛⠛⠛⠛⠛⠛⠛⠛⠛⠛⠛⠛⠛⠛⠛⠛⠛⠛⠛⠛⠛⠛⠛⠛⠙⠓⠛⠛⠛⠛⠛⠛⠛⠛⠛⠛⠛⠛⠛⠛⠛⠛⠛⠛⠛⠛⠛⠛⠛⠛⠛⠛⠛⠛⠀⠀⠀⠀⠀⠀⠀⠀⠀⠀⠀⠀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⠀⠀⠀⠀⠀⠀⠀⠀⠀⠀⠀⣿⣿⣿⣿⣿⣿⣿⣿⣿⣿⣿⣿⣿⣿⣿⣿⣿⣿⣿⣿⣿⣿⣿⣿⣿⣿⣿⣿⣿⣿⣿⣿⣿⣿⣿⣿⣧⢕⢕⢕⢕⢕⢕⢕⢕⠁⠀⠀⠀⠀⠀⠀⠀⠀⠀⠀⠀⠀⠀⠀⠀⠀⠀⠀⠀⠀⠀⠀⠀⠀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⠀⠀⠀⠀⠀⠀⠀⠀⠀⠀⠀⣿⣿⣿⣿⣿⣿⣿⣿⣿⣿⣿⣿⣿⣿⣿⣿⣿⣿⣿⣿⣿⣿⣿⣿⣿⣿⣿⣿⣿⣿⣿⣿⣿⣿⣿⣟⣣⢕⢕⢕⢕⢕⢕⢕⢕⢕⠀⠀⠀⠀⠀⠀⠀⠀⠀⠀⠀⠀⠀⠀⠀⠀⠀⠀⠀⠀⠀⠀⠀⠀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⠀⠀⠀⠀⠀⠀⠀⠀⠀⠀⠀⣿⣿⣿⣿⣿⣿⣿⣿⣿⣿⣿⣿⣿⣿⣿⣿⣿⣿⣿⣿⣿⣿⣿⣿⣿⣿⣿⣿⣿⣿⣿⣿⣿⣿⣿⣯⡹⢕⢕⢕⢕⢕⢕⢕⢕⢕⢄⠀⠀⠀⠀⠀⠀⠀⠀⠀⠀⠀⠀⠀⠀⠀⠀⠀⠀⠀⠀⠀⠀⠀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⠀⠀⠀⠀⠀⠀⠀⠀⠀⠀⠀⣿⣿⣿⣿⣿⣿⣿⣿⣿⣿⣿⣿⣿⣿⣿⣿⣿⣿⣿⣿⣿⣿⣿⣿⣿⣿⣿⣿⣿⣿⣿⣿⣿⣿⣿⣿⣷⡕⢕⢕⢕⢕⢕⢕⢕⢕⢕⢕⠀⠀⠀⠀⠀⠀⠀⠀⠀⠀⠀⠀⠀⠀⠀⠀⠀⠀⠀⠀⠀⠀</a:t>
            </a:r>
            <a:br/>
            <a:r>
              <a:t>⠀⠀⠀⠀⠀⠀⠀⠀⠀⠀⠀⣿⣿⣿⣿⣿⣿⣿⣿⣿⣿⣿⣿⣿⣿⣿⣿⣿⣿⣿⣿⣿⣿⣿⣿⣿⣿⣿⣞⣾⣷⣿⣿⣽⢽⣽⣿⣿⡇⢕⢕⢕⢕⢕⢕⢕⢕⠁⠀⠀⠀⠀⠀⠀⠀⠀⠀⠀⠀⠀⠀⠀⠀⠀⠀⠀⠀⠀⠀⠀⠀</a:t>
            </a:r>
            <a:br/>
            <a:r>
              <a:t>⠀⠀⠀⠀⠀⠀⠀⠀⠀⠀⠀⣿⣿⣿⣿⣿⣿⣿⣿⣿⣿⣿⣿⣿⣿⣿⣿⣿⣿⣿⣿⣿⣿⣿⣿⣿⣿⣿⣿⣧⣿⣿⣇⣿⣿⣝⣿⢿⢇⢕⢕⢕⢕⢕⢕⢕⢕⢁⠀⠀⠀⠀⠀⠀⠀⠀⠀⠀⠀⠀⠀⠀⠀⠀⠀⠀⠀⠀⠀⠀⠀</a:t>
            </a:r>
            <a:br/>
            <a:r>
              <a:t>⠀⠀⠀⠀⠀⠀⠀⠀⠀⠀⠀⣿⣿⣿⣿⣿⣿⣿⣿⣿⢿⣿⣿⣿⣿⣿⣿⣿⣿⣿⣿⣿⣿⣿⣿⣿⣿⣿⣿⣿⣿⣿⣿⣿⣿⣿⣕⣷⡇⡜⢹⢕⢕⢕⢕⢕⢕⢔⢄⠀⠀⠀⠀⠀⠀⠀⠀⠀⠀⠀⠀⠀⠀⠀⠀⠀⠀⠀⠀⠀⠀</a:t>
            </a:r>
            <a:br/>
            <a:r>
              <a:t>⠀⠀⠀⠀⠀⠀⠀⠀⠀⠀⠀⣿⣿⣿⡏⣿⣿⣿⣿⣏⢺⣿⣿⣿⣿⣿⣿⣿⣿⣿⣿⣿⡿⢜⣿⣿⣿⣿⣿⣟⣿⣿⡟⣿⡿⢟⢫⣿⢕⡟⠗⢕⢕⢕⢕⢕⢕⢕⢕⢄⢄⢄⠀⠀⠀⠀⠀⠀⠀⠀⠀⠀⠀⠀⠀⠀⠀⠀⠀⠀⠀</a:t>
            </a:r>
            <a:br/>
            <a:r>
              <a:t>⠀⠀⠀⠀⠀⠀⠀⠀⠀⠀⠀⣿⣿⣿⡇⣿⣿⣿⣿⡇⢕⣿⣿⣿⣟⣿⣿⢟⢏⢸⣿⣿⡗⢜⣿⣿⡇⣿⣿⡇⢿⣿⡇⢜⢕⢕⢜⣿⡕⢕⢄⣰⡕⢕⢕⢕⢕⢕⢕⢕⢕⢔⢔⢔⢔⢔⢕⢕⢕⠀⠀⠀⠀⠀⠀⠀⠀⠀⠀⠀⠀</a:t>
            </a:r>
            <a:br/>
            <a:r>
              <a:t>⠀⠀⠀⠀⠀⠀⠀⠀⠀⠀⠀⣿⣿⢿⡇⢻⣿⣿⣿⡇⢕⣿⣿⣿⡇⢻⣿⡕⢕⢕⢿⢿⢕⢕⢿⢿⢇⢿⢿⢇⢹⢿⢇⢕⢕⢑⢕⢻⡇⢕⢕⢹⢇⢕⢕⢕⢕⢕⢕⢕⢕⢕⢕⢕⢕⢕⢕⢕⢕⠀⠀⠀⠀⠀⠀⠀⠀⠀⠀⠀⠀</a:t>
            </a:r>
            <a:br/>
            <a:r>
              <a:t>⠀⠀⠀⠀⠀⠀⠀⠀⠀⠀⠀⢕⢕⢕⢕⢕⢕⢕⢕⢕⢕⢕⢕⢕⢕⢕⡼⢕⢕⢕⢕⡇⢕⢕⢕⢕⢕⢕⢕⢕⣕⣕⣕⣕⡕⡜⢇⣾⣧⣱⢅⢕⣕⣕⣕⣕⣕⣕⣕⣕⣕⣵⣵⣵⣵⣵⣵⣵⣵⠀⠀⠀⠀⠀⠀⠀⠀⠀⠀⠀⠀</a:t>
            </a:r>
            <a:br/>
            <a:r>
              <a:t>⠀⠀⠀⠀⠀⠀⠀⠀⠀⠀⠀⣷⣿⣿⣿⣿⣿⣷⣷⣷⣿⣿⣿⣿⣿⣿⣿⡇⢕⡕⢕⢹⣿⣿⣿⣿⣿⣿⣿⣿⣿⣿⣿⣿⣿⢕⣸⣿⣿⣿⢕⢱⣼⣿⣿⣿⣿⣿⣿⣿⣿⣿⣿⣿⣿⣿⣿⣿⣿⠀⠀⠀⠀⠀⠀⠀⠀⠀⠀⠀⠀</a:t>
            </a:r>
            <a:br/>
            <a:r>
              <a:t>⠀⠀⠀⠀⠀⠀⠀⠀⠀⠀⠀⣿⣿⣿⣿⣿⣿⣿⣿⣿⣿⣿⣿⣿⣿⣿⣿⢕⢱⣿⡕⢸⣿⣿⣿⣿⣿⣿⣿⣿⣿⣿⣿⣿⣿⣷⣿⣿⣿⣿⣧⢜⢿⣿⣿⣿⣿⣿⣿⣿⣿⣿⣿⣿⣿⣿⣿⣿⣿⠀⠀⠀⠀⠀⠀⠀⠀⠀⠀⠀⠀</a:t>
            </a:r>
            <a:br/>
            <a:r>
              <a:t>⠀⠀⠀⠀⠀⠀⠀⠀⠀⠀⠀⣿⣿⣿⣿⣿⣿⣿⣿⣿⣿⣿⣿⣿⣿⣿⣿⢕⣾⣿⣧⢜⣿⣿⣿⣿⣿⣿⣿⣿⣿⣿⣿⣿⣿⣿⣿⣿⣿⣿⣿⣷⣜⣿⣿⣿⣿⣯⣝⣻⣿⣿⣿⣿⣿⣿⣿⣿⣿⠀⠀⠀⠀⠀⠀⠀⠀⠀⠀⠀⠀</a:t>
            </a:r>
            <a:br/>
            <a:r>
              <a:t>⠀⠀⠀⠀⠀⠀⠀⠀⠀⠀⠀⣿⣿⣿⣿⣿⣿⣿⣿⣿⣿⣿⣿⣿⣿⣿⡇⣸⣿⣿⣿⣕⣽⣿⣿⣿⣿⣿⣿⣿⣿⣿⣿⣿⣿⣿⣿⣿⣿⣿⣿⣿⣟⣽⣿⣿⣿⣿⣿⣿⣿⣿⣿⣿⣿⣿⣿⣿⣿⠀⠀⠀⠀⠀⠀⠀⠀⠀⠀⠀⠀</a:t>
            </a:r>
            <a:br/>
            <a:r>
              <a:t>⠀⠀⠀⠀⠀⠀⠀⠀⠀⠀⠀⣿⣿⣿⣿⣿⣿⣿⣿⣿⣿⣿⣿⣿⣿⣿⢿⣿⣿⣿⣿⣿⣿⣿⣿⣿⣿⣿⣿⣿⣿⣿⣿⣿⣿⣿⣿⣿⣿⣿⣿⣿⣿⣿⣿⣿⣿⣿⣿⣿⣿⣿⣿⣿⣿⣿⣿⣿⣿⠀⠀⠀⠀⠀⠀⠀⠀⠀⠀⠀⠀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⠀⠀⠀⠀⠀⠀⠀⠀⠀⠀⠀⣿⣿⣿⣿⣿⣿⣿⣿⣿⣿⣿⣿⣿⣿⣿⣿⣿⣿⣿⣿⣿⣿⣿⣿⣿⣿⣿⣿⣿⣿⣿⣿⣿⣿⣿⣿⣿⣯⣽⣿⣿⣿⣿⣿⣿⣿⣿⣿⣿⣿⣿⣿⣿⣿⣿⣿⣿⣿⠀⠀⠀⠀⠀⠀⠀⠀⠀⠀⠀⠀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⠀⠀⠀⠀⠀⠀⠀⠀⠀⠀⠀⠛⠛⠛⠛⠛⠛⠛⠛⠛⠛⠛⠛⠛⠛⠛⠛⠛⠛⠛⠛⠛⠛⠛⠛⠛⠛⠛⠛⠙⠓⠛⠛⠛⠛⠛⠛⠛⠛⠛⠛⠛⠛⠛⠛⠛⠛⠛⠛⠛⠛⠛⠛⠛⠛⠛⠛⠛⠛⠀⠀⠀⠀⠀⠀⠀⠀⠀⠀⠀⠀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⠀⠀⠀⠀⠀⠀⠀⠀⠀⠀⠀⣿⣿⣿⣿⣿⣿⣿⣿⣿⣿⣿⣿⣿⣿⣿⣿⣿⣿⣿⣿⣿⣿⣿⣿⣿⣿⣿⣿⣿⣿⣿⣿⣿⣿⣿⣿⣧⢕⢕⢕⢕⢕⢕⢕⢕⠀⠀⠀⠀⠀⠀⠀⠀⠀⠀⠀⠀⠀⠀⠀⠀⠀⠀⠀⠀⠀⠀⠀⠀⠀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⠀⠀⠀⠀⠀⠀⠀⠀⠀⠀⠀⣿⣿⣿⣿⣿⣿⣿⣿⣿⣿⣿⣿⣿⣿⣿⣿⣿⣿⣿⣿⣿⣿⣿⣿⣿⣿⣿⣿⣿⣿⣿⣿⣿⣿⣯⣟⣇⢕⢕⢕⢕⢕⢕⢕⢕⢀⠀⠀⠀⠀⠀⠀⠀⠀⠀⠀⠀⠀⠀⠀⠀⠀⠀⠀⠀⠀⠀⠀⠀⠀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⠀⠀⠀⠀⠀⠀⠀⠀⠀⠀⠀⣿⣿⣿⣿⣿⣿⣿⣿⣿⣿⣿⣿⣿⣿⣿⣿⣿⣿⣿⣿⣿⣿⣿⣿⣿⣿⣿⣿⣿⣿⣿⣿⣿⣿⣿⣯⡻⢕⢕⢕⢕⢕⢕⢕⢕⢕⢕⠀⠀⠀⠀⠀⠀⠀⠀⠀⠀⠀⠀⠀⠀⠀⠀⠀⠀⠀⠀⠀⠀⠀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⠀⠀⠀⠀⠀⠀⠀⠀⠀⠀⠀⣿⣿⣿⣿⣿⣿⣿⣿⣿⣿⣿⣿⣿⣿⣿⣿⣿⣿⣿⣿⣿⣿⣿⣿⣿⣿⣿⣿⣿⣿⣿⣿⣿⣿⣿⣿⣷⢕⢕⢕⢕⢕⢕⢕⢕⢕⢕⠀⠀⠀⠀⠀⠀⠀⠀⠀⠀⠀⠀⠀⠀⠀⠀⠀⠀⠀⠀⠀⠀⠀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⠀⠀⠀⠀⠀⠀⠀⠀⠀⠀⠀⣿⣿⣿⣿⣿⣿⣿⣿⣿⣿⣿⣿⣿⣿⣿⣿⣿⣿⣿⣿⣿⣿⣿⣿⣿⣿⣿⣷⣾⣿⡹⣿⣽⢹⣽⣿⣿⢕⢕⢕⢕⢕⢕⢕⢕⢕⠁⠀⠀⠀⠀⠀⠀⠀⠀⠀⠀⠀⠀⠀⠀⠀⠀⠀⠀⠀⠀⠀⠀⠀</a:t>
            </a:r>
            <a:br/>
            <a:r>
              <a:t>⠀⠀⠀⠀⠀⠀⠀⠀⠀⠀⠀⣿⣿⣿⣿⣿⣿⣿⣿⣿⣿⣿⣿⣿⣿⣿⣿⣿⣿⣿⣿⣿⣿⣿⣿⣿⣿⣿⣿⣼⣾⣿⣼⣽⣷⣹⡿⢿⡕⢕⢕⢕⢕⢕⢕⢕⢕⢔⠄⠀⠀⠀⠀⠀⠀⠀⠀⠀⠀⠀⠀⠀⠀⠀⠀⠀⠀⠀⠀⠀⠀</a:t>
            </a:r>
            <a:br/>
            <a:r>
              <a:t>⠀⠀⠀⠀⠀⠀⠀⠀⠀⠀⠀⣿⣿⣿⣿⣿⣿⣿⣿⡿⢽⣿⣿⣿⣿⣿⣿⣿⣿⣿⣿⣿⡿⣿⣿⣿⣿⣿⣿⣿⣿⣿⣿⣿⣿⣿⣕⣷⡇⣵⡕⢕⢕⢕⢕⢕⢕⢔⢔⠀⠀⠀⠀⠀⠀⠀⠀⠀⠀⠀⠀⠀⠀⠀⠀⠀⠀⠀⠀⠀⠀</a:t>
            </a:r>
            <a:br/>
            <a:r>
              <a:t>⠀⠀⠀⠀⠀⠀⠀⠀⠀⠀⠀⣿⣿⣿⡏⣿⣿⣿⣿⡕⢺⣿⣿⣿⣿⣿⣿⣿⣿⣾⣿⣿⢕⢿⣿⣿⣿⣿⣿⡏⣿⣿⡟⣿⢿⢟⢟⣿⢕⡷⢕⢕⢕⢕⢕⢕⢕⢕⢕⢀⢄⢄⠀⠀⠀⠀⠀⠀⠀⠀⠀⠀⠀⠀⠀⠀⠀⠀⠀⠀⠀</a:t>
            </a:r>
            <a:br/>
            <a:r>
              <a:t>⠀⠀⠀⠀⠀⠀⠀⠀⠀⠀⠀⣿⣿⣿⡇⣿⣿⣿⣿⢕⢸⣿⣿⣿⡇⣿⣿⢟⢏⢹⣿⣿⢕⢸⣿⣿⡏⣿⣿⡇⣿⣿⡇⡏⢕⢕⢜⣿⢕⢕⣕⣕⢕⢕⢕⢕⢕⢕⢕⢕⢕⠔⢔⢔⢔⢔⢔⢕⢕⠀⠀⠀⠀⠀⠀⠀⠀⠀⠀⠀⠀</a:t>
            </a:r>
            <a:br/>
            <a:r>
              <a:t>⠀⠀⠀⠀⠀⠀⠀⠀⠀⠀⠀⣿⣿⣿⡇⢿⣿⣿⣿⢕⢕⣿⣿⣿⡇⢿⣿⢕⢕⢕⢿⣿⢕⢜⢿⡿⢇⢿⢿⢇⢿⡿⢇⢕⢕⢕⢕⣿⡕⢕⢕⢻⢕⢕⢕⢕⢕⢕⢕⢕⢕⢕⢕⢕⢕⢕⢕⢕⢕⠀⠀⠀⠀⠀⠀⠀⠀⠀⠀⠀⠀</a:t>
            </a:r>
            <a:br/>
            <a:r>
              <a:t>⠀⠀⠀⠀⠀⠀⠀⠀⠀⠀⠀⢕⢕⢕⢕⢕⢕⢕⢕⢕⢕⢕⢕⢕⢕⢕⡟⢕⢕⢕⢜⡇⢕⢕⢕⢕⢕⢕⢕⢕⢕⣕⣕⣕⡕⡜⢇⣿⣇⢕⢕⢕⣕⣕⣕⣕⣕⣕⣕⣕⣕⣕⣕⣱⣕⣵⣵⣵⣵⠀⠀⠀⠀⠀⠀⠀⠀⠀⠀⠀⠀</a:t>
            </a:r>
            <a:br/>
            <a:r>
              <a:t>⠀⠀⠀⠀⠀⠀⠀⠀⠀⠀⠀⣷⣷⣷⣷⣷⣷⣷⣷⣷⣷⣾⣿⣿⣿⣿⣿⢇⢕⡕⢕⢻⣿⣿⣿⣿⣿⣿⣿⣿⣿⣿⣿⣿⡇⢕⣸⣿⣿⣧⢕⢱⣿⣿⣿⣿⣿⣷⣿⣿⣿⣿⣿⣿⣿⣿⣿⣿⣿⠀⠀⠀⠀⠀⠀⠀⠀⠀⠀⠀⠀</a:t>
            </a:r>
            <a:br/>
            <a:r>
              <a:t>⠀⠀⠀⠀⠀⠀⠀⠀⠀⠀⠀⣿⣿⣿⣿⣿⣿⣿⣿⣿⣿⣿⣿⣿⣿⣿⣿⢕⢱⣷⢕⢸⣿⣿⣿⣿⣿⣿⣿⣿⣿⣿⣿⣿⣿⣷⣿⣿⣿⣿⣧⢸⣿⣿⣿⣿⣿⣿⣿⣿⣿⣿⣿⣿⣿⣿⣿⣿⣿⠀⠀⠀⠀⠀⠀⠀⠀⠀⠀⠀⠀</a:t>
            </a:r>
            <a:br/>
            <a:r>
              <a:t>⠀⠀⠀⠀⠀⠀⠀⠀⠀⠀⠀⣿⣿⣿⣿⣿⣿⣿⣿⣿⣿⣿⣿⣿⣿⣿⡿⢕⣿⣿⣇⢜⣿⣿⣿⣿⣿⣿⣿⣿⣿⣿⣿⣿⣿⣿⣿⣿⣿⣿⣿⣧⣸⣿⣿⣿⣿⣏⣟⣻⣿⣿⣿⣿⣿⣿⣿⣿⣿⠀⠀⠀⠀⠀⠀⠀⠀⠀⠀⠀⠀</a:t>
            </a:r>
            <a:br/>
            <a:r>
              <a:t>⠀⠀⠀⠀⠀⠀⠀⠀⠀⠀⠀⣿⣿⣿⣿⣿⣿⣿⣿⣿⣿⣿⣿⣿⣿⣿⢇⣸⣿⣿⣿⣕⣿⣿⣿⣿⣿⣿⣿⣿⣿⣿⣿⣿⣿⣿⣿⣿⣿⣿⣿⣿⣏⣽⣿⣿⣿⣿⣿⣿⣿⣿⣿⣿⣿⣿⣿⣿⣿⠀⠀⠀⠀⠀⠀⠀⠀⠀⠀⠀⠀</a:t>
            </a:r>
            <a:br/>
            <a:r>
              <a:t>⠀⠀⠀⠀⠀⠀⠀⠀⠀⠀⠀⣿⣿⣿⣿⣿⣿⣿⣿⣿⣿⣿⣿⣿⣿⣿⢿⣿⣿⣿⣿⣿⣿⣿⣿⣿⣿⣿⣿⣿⣿⣿⣿⣿⣿⣿⣿⣿⣿⣿⣿⣿⣿⣿⣿⣿⣿⣿⣿⣿⣿⣿⣿⣿⣿⣿⣿⣿⣿⠀⠀⠀⠀⠀⠀⠀⠀⠀⠀⠀⠀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⠀⠀⠀⠀⠀⠀⠀⠀⠀⠀⠀⠛⠛⠛⠛⠛⠛⠛⠛⠛⠛⠛⠛⠛⠛⠛⠛⠛⠛⠛⠛⠛⠛⠛⠛⠛⠛⠛⠛⠙⠛⠛⠛⠛⠛⠛⠛⠛⠛⠛⠛⠛⠛⠛⠛⠛⠛⠛⠛⠛⠛⠛⠛⠛⠛⠛⠛⠛⠛⠀⠀⠀⠀⠀⠀⠀⠀⠀⠀⠀⠀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⠀⠀⠀⠀⠀⠀⠀⠀⠀⠀⠀⣿⣿⣿⣿⣿⢿⢿⣿⣿⣯⣿⣯⣿⣿⣿⣿⣿⣿⣿⣿⣿⣿⣿⣿⣿⣿⣿⣿⣿⣿⣿⣿⣿⣿⣿⣿⣿⣿⣿⣿⣿⣿⣿⣿⣟⣺⡪⢾⣿⣿⣿⢇⢹⣿⣿⣿⣿⣿⠀⠀⠀⠀⠀⠀⠀⠀⠀⠀⠀⠀</a:t>
            </a:r>
            <a:br/>
            <a:r>
              <a:t>⠀⠀⠀⠀⠀⠀⠀⠀⠀⠀⠀⣿⣿⣿⢿⡏⣿⣧⣸⣽⣟⣿⣿⣿⣿⣿⣿⣿⣿⣿⣿⣿⣿⣿⣿⣿⣿⣿⣿⣿⣿⣿⣿⣿⣿⣿⣿⣿⣿⣿⣿⣿⣿⣿⣯⣷⣷⣿⣯⣿⣿⡿⢕⣕⣼⣿⣿⣿⣿⠀⠀⠀⠀⠀⠀⠀⠀⠀⠀⠀⠀</a:t>
            </a:r>
            <a:br/>
            <a:r>
              <a:t>⠀⠀⠀⠀⠀⠀⠀⠀⠀⠀⠀⣿⣿⣿⣵⡿⣿⣿⣿⣿⣿⣯⣿⣿⣿⣿⣿⣿⣿⣿⣿⣿⣿⣿⣿⣿⢟⠛⢏⠙⠙⠛⠻⢿⣿⣿⣿⣿⣿⣿⣿⣿⣿⣿⣿⣿⣯⣿⣿⢿⣿⣿⣿⣿⣿⣿⣿⣿⣿⠀⠀⠀⠀⠀⠀⠀⠀⠀⠀⠀⠀</a:t>
            </a:r>
            <a:br/>
            <a:r>
              <a:t>⠀⠀⠀⠀⠀⠀⠀⠀⠀⠀⠀⣿⣫⣿⣿⣿⣿⣿⣿⣿⣿⣿⣿⣿⣿⣿⣿⣿⣿⣿⣿⣿⣿⡿⠏⠗⢦⣄⡀⠀⢀⢀⠁⠀⠙⢿⣿⣿⣿⣿⣿⣿⣿⣿⣿⣿⣿⣿⣿⣿⣿⣿⣿⣿⣿⣿⣿⣿⣿⠀⠀⠀⠀⠀⠀⠀⠀⠀⠀⠀⠀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⠀⠀⠀⠀⠀⠀⠀⠀⠀⠀⠀⣿⣿⣿⣿⣿⣿⣿⣿⣿⣿⣿⣿⣿⣿⣿⣿⣿⣿⣿⣿⣿⡿⢑⠀⠀⠁⠙⢿⣷⡄⢑⠀⢄⠀⠀⢹⣿⣿⣿⣿⣿⣿⣿⣿⣿⣿⣿⣿⣿⣿⡿⠋⠉⠁⠁⠙⢻⣿⠀⠀⠀⠀⠀⠀⠀⠀⠀⠀⠀⠀</a:t>
            </a:r>
            <a:br/>
            <a:r>
              <a:t>⠀⠀⠀⠀⠀⠀⠀⠀⠀⠀⠀⣿⣿⣿⣿⣿⣿⣿⣿⣿⣿⣿⣿⣿⣿⣿⣿⣿⣿⣿⣿⣿⢇⢄⢀⣄⢄⢀⠕⢻⣿⣧⢕⢔⢑⢄⢕⢸⣿⣿⣿⣿⣿⣿⣿⣿⣿⣿⣿⣿⡿⣷⣔⠀⠀⠀⠀⠀⠜⠀⠀⠀⠀⠀⠀⠀⠀⠀⠀⠀⠀</a:t>
            </a:r>
            <a:br/>
            <a:r>
              <a:t>⠀⠀⠀⠀⠀⠀⠀⠀⠀⠀⠀⢿⡿⣿⣿⣿⣿⣿⣿⣿⣿⣿⣿⣿⣿⣿⣿⣿⣿⣿⣿⡿⢵⢜⣟⣿⣿⣷⡔⢜⣿⣿⣧⢕⢕⢅⢕⢕⣿⣿⣿⣿⣿⣿⣿⣿⣿⣿⣿⣿⣇⢸⣿⣇⠀⠀⠀⠀⠀⠀⠀⠀⠀⠀⠀⠀⠀⠀⠀⠀⠀</a:t>
            </a:r>
            <a:br/>
            <a:r>
              <a:t>⠀⠀⠀⠀⠀⠀⠀⠀⠀⠀⠀⣺⣗⣿⣿⣿⣿⣿⣿⣿⣿⣿⣿⣿⣿⣿⣿⣿⣿⣿⣿⣿⣾⣿⣿⣿⣿⣿⣇⣵⣼⣿⣿⡕⢕⢕⢕⢕⢸⣿⣿⣿⣿⣿⣿⣿⣿⣿⣿⣿⣿⣷⣿⣿⡔⠀⠀⠀⠀⠀⠀⠀⠀⠀⠀⠀⠀⠀⠀⠀⠀</a:t>
            </a:r>
            <a:br/>
            <a:r>
              <a:t>⠀⠀⠀⠀⠀⠀⠀⠀⠀⠀⠀⣧⡱⢷⣿⣿⣿⣿⣿⣿⣿⣿⣿⣿⣿⣿⣿⣿⣿⣿⣿⣿⣿⣿⣿⣿⣿⣿⣿⣿⣿⣿⣿⡇⢕⢕⢕⢕⢸⣿⣿⣿⣿⣿⣿⣿⣿⣿⣿⣿⣿⣿⣿⣿⡇⠀⠀⠀⠀⠀⠀⠀⠀⠀⠀⠀⠀⠀⠀⠀⠀</a:t>
            </a:r>
            <a:br/>
            <a:r>
              <a:t>⠀⠀⠀⠀⠀⠀⠀⠀⠀⠀⠀⢹⢽⣽⢿⣽⡿⢯⡽⣿⣿⣯⣿⣿⣿⣿⣿⣿⣿⣿⣿⣿⣿⣿⣿⣿⣿⣿⣿⣿⣿⣿⣿⡇⢕⢕⢕⢕⢸⣿⣿⣿⣿⣿⣿⣿⣿⣿⣿⣿⣿⣿⣿⣿⢇⠀⠀⠀⠀⠀⠀⠀⠀⠀⠀⠀⠀⠀⠀⠀⠀</a:t>
            </a:r>
            <a:br/>
            <a:r>
              <a:t>⠀⠀⠀⠀⠀⠀⠀⠀⠀⠀⠀⣕⣗⣗⣟⣏⣹⣾⣗⣻⣿⣹⣿⣿⣿⣿⣿⣿⣿⣿⣿⣿⣿⣿⣿⣿⡿⢟⠟⣿⣿⣿⣿⡇⡕⢕⡕⢕⢸⣿⣿⣿⣿⣿⣿⣿⣿⣿⣿⣿⣿⣟⣿⣿⡇⠀⠀⠀⠀⠀⠀⠀⠀⠀⠀⠀⠀⠀⠀⠀⠀</a:t>
            </a:r>
            <a:br/>
            <a:r>
              <a:t>⠀⠀⠀⠀⠀⠀⠀⠀⠀⠀⠀⣞⢷⢷⢞⢗⢟⣟⣗⣞⣿⣟⣟⣿⣿⣿⣿⣿⣿⣿⣿⣿⣿⣿⢇⢕⢅⢄⢕⣿⣿⣿⣿⣷⣧⢗⢕⢕⢸⣿⣿⣿⣿⣿⣿⣿⣿⣿⣿⣿⣿⣿⣿⡟⠁⠀⠀⠀⠀⠀⠀⠀⠀⠀⠀⠀⠀⠀⠀⠀⠀</a:t>
            </a:r>
            <a:br/>
            <a:r>
              <a:t>⠀⠀⠀⠀⠀⠀⠀⠀⠀⠀⠀⢿⢿⢿⣝⣇⣟⢜⣟⣟⣿⣿⣿⣿⣿⣯⣟⣻⣿⣿⣿⣿⣿⣿⣿⡕⢇⢕⢕⣿⣿⣿⣿⣿⣿⣿⣽⣾⢼⣿⣿⣿⣿⣿⣿⣿⣿⣿⣿⣿⡏⢺⣿⡇⢄⢄⠀⠀⠀⠀⠀⠀⠀⠀⠀⠀⠀⠀⠀⠀⠀</a:t>
            </a:r>
            <a:br/>
            <a:r>
              <a:t>⠀⠀⠀⠀⠀⠀⠀⠀⠀⠀⠀⢕⢕⣞⣿⣹⣿⣿⣿⣿⣿⢿⣿⣿⣿⣿⣿⣿⣿⣿⣿⣿⣿⣿⣿⡇⢕⢕⢜⣿⣿⣿⣿⣿⣿⣿⣿⣿⣿⣿⣿⣿⣿⣿⣿⣿⣿⣿⣿⣿⣇⣸⣿⡇⢕⢁⢄⢀⢀⠀⠀⠀⠀⠀⠀⠀⠀⠀⠀⠀⠀</a:t>
            </a:r>
            <a:br/>
            <a:r>
              <a:t>⠀⠀⠀⠀⠀⠀⠀⠀⠀⠀⠀⢵⢕⣼⣻⣿⣿⣿⣻⣿⣿⣿⣿⣿⣿⣿⣿⣿⣿⣿⣿⣿⣿⣿⣿⡇⢕⢕⢕⢹⣿⣿⣿⣿⣿⣿⣿⣿⣿⣿⣿⣿⣿⣿⣿⣿⣿⣿⣿⣿⣿⣿⣿⡇⢕⢕⢕⢕⢕⠀⠀⠀⠀⠀⠀⠀⠀⠀⠀⠀⠀</a:t>
            </a:r>
            <a:br/>
            <a:r>
              <a:t>⠀⠀⠀⠀⠀⠀⠀⠀⠀⠀⠀⢕⢕⣹⣯⢽⡽⣿⣿⣿⣿⣾⣿⣿⣿⣿⣿⣿⣿⣿⣿⣿⣿⣿⣿⣿⢅⢕⠑⠁⢻⣿⣿⣿⣿⣿⣿⣿⣿⣿⣿⣿⣿⣿⣿⣿⣿⣿⣿⣿⣿⡿⢿⢧⢕⢕⢕⢕⢕⠀⠀⠀⠀⠀⠀⠀⠀⠀⠀⠀⠀</a:t>
            </a:r>
            <a:br/>
            <a:r>
              <a:t>⠀⠀⠀⠀⠀⠀⠀⠀⠀⠀⠀⢕⢕⢳⣿⣿⣿⣿⣿⣿⣿⣿⣿⣿⣿⣿⣿⣿⣿⣿⣿⣿⣿⣿⣿⣿⢕⠕⠀⠀⠀⢿⣿⣿⣿⣿⣿⣿⣿⣿⣿⣿⣿⣿⣿⣿⣿⣿⣿⣿⡇⣕⣕⣇⣱⡵⢕⠕⠕⠀⠀⠀⠀⠀⠀⠀⠀⠀⠀⠀⠀</a:t>
            </a:r>
            <a:br/>
            <a:r>
              <a:t>⠀⠀⠀⠀⠀⠀⠀⠀⠀⠀⠀⢜⢕⢿⣿⣿⣿⣿⣿⣿⣿⣿⣿⣿⣿⣿⣿⣿⣿⣿⣿⣿⣿⣿⣿⣿⢕⢀⠀⢀⠄⠜⣿⣿⣿⣿⣿⣿⣿⣿⣿⣿⣿⣿⣿⣿⣿⣿⣿⡿⢇⢝⢞⢟⢝⢝⢕⢕⢇⠀⠀⠀⠀⠀⠀⠀⠀⠀⠀⠀⠀</a:t>
            </a:r>
            <a:br/>
            <a:r>
              <a:t>⠀⠀⠀⠀⠀⠀⠀⠀⠀⠀⠀⣷⣷⣾⣿⣿⣯⣼⣿⣾⣿⡿⣿⣿⣿⣿⣿⣿⣿⣿⣿⣿⣿⣿⣿⣿⠀⢈⠅⠐⠀⠀⣿⣿⣿⣿⣿⣿⣿⣿⢿⢿⣟⣟⣿⣏⣝⣕⣕⣕⢝⣹⣽⣿⣿⣷⡷⢷⣾⠀⠀⠀⠀⠀⠀⠀⠀⠀⠀⠀⠀</a:t>
            </a:r>
            <a:br/>
            <a:r>
              <a:t>⠀⠀⠀⠀⠀⠀⠀⠀⠀⠀⠀⣽⣽⣿⣿⣿⣿⣿⣿⣿⣾⣷⣻⣿⣿⣿⣿⣿⣿⣿⣿⣿⣿⣿⣿⣿⠀⠀⠀⠀⠀⠀⢸⣿⣿⣿⡷⢾⢟⢞⢟⢟⢟⢟⢟⢟⣟⣟⣟⡟⢟⢟⢟⢟⢝⢜⢕⢕⢕⠀⠀⠀⠀⠀⠀⠀⠀⠀⠀⠀⠀</a:t>
            </a:r>
            <a:br/>
            <a:r>
              <a:t>⠀⠀⠀⠀⠀⠀⠀⠀⠀⠀⠀⢿⢿⣽⣽⢿⣿⣷⣿⣯⣽⣿⣿⣿⣧⣿⣿⣿⡿⡿⣿⣿⣿⣿⣿⡽⠀⠀⠀⠀⠀⠀⠀⢿⣿⣿⣷⣵⣵⣵⣵⡕⡕⢕⢕⢕⢕⢕⢕⡕⢕⢕⢕⢕⢕⢗⢕⢕⢕⠀⠀⠀⠀⠀⠀⠀⠀⠀⠀⠀⠀</a:t>
            </a:r>
            <a:br/>
            <a:r>
              <a:t>⠀⠀⠀⠀⠀⠀⠀⠀⠀⠀⠀⣱⣾⣧⣵⡵⠽⠟⠻⢿⢏⢕⠕⢸⠟⠑⢊⢍⢅⢅⣿⣿⣿⣿⣿⡗⠀⠀⠀⠀⠀⠀⠀⠈⢿⣿⣿⣿⣿⣿⣿⣿⣿⡟⢟⢕⢕⢕⢝⣷⣵⣼⣕⣕⣕⢕⢕⢕⢕⠀⠀⠀⠀⠀⠀⠀⠀⠀⠀⠀⠀</a:t>
            </a:r>
            <a:br/>
            <a:r>
              <a:t>⠀⠀⠀⠀⠀⠀⠀⠀⠀⠀⠀⠛⠛⠛⠋⠁⠀⠀⠁⠁⠀⠀⠀⠀⠀⠀⠀⠀⠑⠑⠛⠛⠛⠛⠛⠃⠀⠀⠀⠀⠀⠀⠀⠀⠁⠛⠛⠛⠛⠛⠛⠛⠛⠛⠓⠓⠓⠓⠛⠛⠛⠛⠛⠛⠛⠛⠓⠓⠛⠀⠀⠀⠀⠀⠀⠀⠀⠀⠀⠀⠀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⠀⠀⠀⠀⠀⠀⠀⠀⠀⠀⠀⣿⣿⣿⣿⣿⣿⣿⣿⣿⣿⣿⣿⣿⣿⣿⣿⣿⣿⣿⣿⣿⣿⣿⣿⣿⣿⣿⣿⣿⣿⣿⣿⣿⣿⣟⣻⡕⢕⢕⢕⢕⢕⢕⢕⢕⠀⠀⠀⠀⠀⠀⠀⠀⠀⠀⠀⠀⠀⠀⠀⠀⠀⠀⠀⠀⠀⠀⠀⠀⠀</a:t>
            </a:r>
            <a:br/>
            <a:r>
              <a:t>⠀⠀⠀⠀⠀⠀⠀⠀⠀⠀⠀⣻⣿⣿⣿⣿⣿⣿⣿⣿⣿⣿⣿⣿⣿⣿⣿⣿⣿⣿⣿⣿⣿⣿⣿⣿⣿⣿⣿⣿⣿⣿⣿⣿⣿⣿⣟⢇⢕⢕⢕⢕⢕⢕⢕⢕⢕⠀⠀⠀⠀⠀⠀⠀⠀⠀⠀⠀⠀⠀⠀⠀⠀⠀⠀⠀⠀⠀⠀⠀⠀</a:t>
            </a:r>
            <a:br/>
            <a:r>
              <a:t>⠀⠀⠀⠀⠀⠀⠀⠀⠀⠀⠀⣾⣿⣿⣿⣿⣿⣿⣿⣿⣿⣿⣿⣿⣿⣿⣿⣿⣿⣿⣿⣿⣿⣿⣿⣿⣿⣿⣿⣿⣿⣿⣿⣿⣿⣿⣿⣧⢕⢕⢕⢕⢕⢕⢕⢕⢕⢕⢄⠀⠀⠀⠀⠀⠀⠀⠀⠀⠀⠀⠀⠀⠀⠀⠀⠀⠀⠀⠀⠀⠀</a:t>
            </a:r>
            <a:br/>
            <a:r>
              <a:t>⠀⠀⠀⠀⠀⠀⠀⠀⠀⠀⠀⣿⣿⣿⣿⣿⣿⣿⣿⣿⣿⣿⣿⣿⣿⣿⣿⣿⣿⣿⣿⣿⣿⣿⣿⣿⣿⣷⣳⣿⣯⢽⣿⡽⣿⣿⣿⣿⢕⢕⢕⢕⢕⢕⢕⢕⢕⠁⠀⠀⠀⠀⠀⠀⠀⠀⠀⠀⠀⠀⠀⠀⠀⠀⠀⠀⠀⠀⠀⠀⠀</a:t>
            </a:r>
            <a:br/>
            <a:r>
              <a:t>⠀⠀⠀⠀⠀⠀⠀⠀⠀⠀⠀⣿⣿⣿⣿⣿⣿⣿⣿⣿⣿⣿⣿⣿⣿⣿⣿⣿⣿⣿⣿⣿⣿⣿⣿⣿⣿⣿⣿⣼⣿⣷⣹⣿⣎⣹⡿⢿⢕⢕⢕⢕⢕⢕⢕⢕⢕⠄⢔⠀⠀⠀⠀⠀⠀⠀⠀⠀⠀⠀⠀⠀⠀⠀⠀⠀⠀⠀⠀⠀⠀</a:t>
            </a:r>
            <a:br/>
            <a:r>
              <a:t>⠀⠀⠀⠀⠀⠀⠀⠀⠀⠀⠀⣿⣿⣿⣿⣿⣿⣿⣿⡿⣿⣿⣿⣿⣿⣿⣿⣿⣿⣿⣿⣿⣿⣿⣿⣿⣿⣿⣿⣿⣿⣿⣿⣿⣿⣏⣱⣾⡇⢕⢕⢕⢕⢕⢕⢕⢕⢄⢄⠀⠀⠀⠀⠀⠀⠀⠀⠀⠀⠀⠀⠀⠀⠀⠀⠀⠀⠀⠀⠀⠀</a:t>
            </a:r>
            <a:br/>
            <a:r>
              <a:t>⠀⠀⠀⠀⠀⠀⠀⠀⠀⠀⠀⣿⣿⣿⢺⣿⣿⣿⣿⢕⣿⣿⣿⣿⣿⣿⣿⣿⣿⣿⣿⣿⡏⣿⣿⣿⣿⣿⣿⣿⣿⣿⢿⣿⢿⢟⣿⣟⢺⡷⢧⢕⢕⢕⢕⢕⢕⢕⢕⢅⢄⢀⠀⠀⠀⠀⠀⠀⠀⠀⠀⠀⠀⠀⠀⠀⠀⠀⠀⠀⠀</a:t>
            </a:r>
            <a:br/>
            <a:r>
              <a:t>⠀⠀⠀⠀⠀⠀⠀⠀⠀⠀⠀⣿⣿⣿⢸⣿⣿⣿⣿⢕⢸⣿⣿⣿⢿⣿⡿⢟⢏⢹⣿⣿⢇⢻⣿⣿⢹⣿⣿⡿⣿⣿⢇⡇⢕⢕⢸⡇⢕⢇⢕⡇⢕⢕⢕⢕⢕⢕⢕⢕⢅⢄⢔⢔⢔⢔⢔⢕⢕⠀⠀⠀⠀⠀⠀⠀⠀⠀⠀⠀⠀</a:t>
            </a:r>
            <a:br/>
            <a:r>
              <a:t>⠀⠀⠀⠀⠀⠀⠀⠀⠀⠀⠀⣿⣿⣿⢜⣿⣿⣿⣿⢕⢜⣿⣿⣿⢇⣿⣇⢕⢕⢕⣿⣿⢕⢸⣿⣿⢜⣿⣿⢏⣿⡿⢕⢕⢕⢕⢕⣿⢕⢕⢕⣾⢕⢕⢕⢕⢕⢕⢕⢕⢕⢕⢕⢕⢕⢕⢕⢕⢕⠀⠀⠀⠀⠀⠀⠀⠀⠀⠀⠀⠀</a:t>
            </a:r>
            <a:br/>
            <a:r>
              <a:t>⠀⠀⠀⠀⠀⠀⠀⠀⠀⠀⠀⢕⢕⢕⢕⢕⢕⢕⢕⢕⢕⢕⢕⢕⢕⣼⢕⢕⢕⢕⢜⣇⢕⢕⢕⢕⢕⢕⢕⢕⢕⢕⢕⢕⢕⢜⢇⣯⡕⢕⢕⣕⣕⣕⣕⣕⣕⣕⣕⣕⣕⣕⣕⣕⣕⣕⣕⣱⣕⠀⠀⠀⠀⠀⠀⠀⠀⠀⠀⠀⠀</a:t>
            </a:r>
            <a:br/>
            <a:r>
              <a:t>⠀⠀⠀⠀⠀⠀⠀⠀⠀⠀⠀⣷⣷⣷⣷⣷⣷⣷⣷⣷⣷⣷⣷⣷⣷⣿⣾⢕⢕⢕⢜⣿⣿⣿⣿⣿⣿⣿⣿⣿⣿⣿⣿⣿⡇⢕⢱⣿⣿⡕⢕⣻⣿⣿⣿⣿⣿⣿⣿⣿⣿⣿⣿⣿⣿⣿⣿⣿⣿⠀⠀⠀⠀⠀⠀⠀⠀⠀⠀⠀⠀</a:t>
            </a:r>
            <a:br/>
            <a:r>
              <a:t>⠀⠀⠀⠀⠀⠀⠀⠀⠀⠀⠀⣿⣿⣿⣿⣿⣿⣿⣿⣿⣿⣿⣿⣿⣿⣿⣿⢕⣸⣧⢕⣿⣿⣿⣿⣿⣿⣿⣿⣿⣿⣿⣿⣿⣷⣷⣾⣿⣿⣿⣕⢻⣿⣿⣿⣿⣿⣿⣿⣿⣿⣿⣿⣿⣿⣿⣿⣿⣿⠀⠀⠀⠀⠀⠀⠀⠀⠀⠀⠀⠀</a:t>
            </a:r>
            <a:br/>
            <a:r>
              <a:t>⠀⠀⠀⠀⠀⠀⠀⠀⠀⠀⠀⣿⣿⣿⣿⣿⣿⣿⣿⣿⣿⣿⣿⣿⣿⣿⡏⢱⣿⣿⡇⢸⣿⣿⣿⣿⣿⣿⣿⣿⣿⣿⣿⣿⣿⣿⣿⣿⣿⣿⣿⣇⣹⣿⣿⣿⣿⣝⣟⣿⣿⣿⣿⣿⣿⣿⣿⣿⣿⠀⠀⠀⠀⠀⠀⠀⠀⠀⠀⠀⠀</a:t>
            </a:r>
            <a:br/>
            <a:r>
              <a:t>⠀⠀⠀⠀⠀⠀⠀⠀⠀⠀⠀⣿⣿⣿⣿⣿⣿⣿⣿⣿⣿⣿⣿⣿⣿⣿⢕⣼⣿⣿⣷⣕⣿⣿⣿⣿⣿⣿⣿⣿⣿⣿⣿⣿⣿⣿⣿⣿⣿⣿⣿⣿⣫⣿⣿⣿⣿⣿⣿⣿⣿⣿⣿⣿⣿⣿⣿⣿⣿⠀⠀⠀⠀⠀⠀⠀⠀⠀⠀⠀⠀</a:t>
            </a:r>
            <a:br/>
            <a:r>
              <a:t>⠀⠀⠀⠀⠀⠀⠀⠀⠀⠀⠀⣿⣿⣿⣿⣿⣿⣿⣿⣿⣿⣿⣿⣿⣿⣿⢿⣿⣿⣿⣿⣟⣿⣿⣿⣿⣿⣿⣿⣿⣿⣿⣿⣿⣿⣿⣿⣿⣿⣿⣿⣿⣿⣿⣿⣿⣿⣿⣿⣿⣿⣿⣿⣿⣿⣿⣿⣿⣿⠀⠀⠀⠀⠀⠀⠀⠀⠀⠀⠀⠀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⠀⠀⠀⠀⠀⠀⠀⠀⠀⠀⠀⣿⣿⣿⣿⣿⣿⣿⣿⣿⣿⣿⣿⣿⣿⣵⣿⣿⣿⣿⣿⣿⣿⣿⣿⣿⣿⣿⣿⣿⣿⣿⣿⣿⣿⣻⣿⣽⣽⣿⣿⣿⣿⣿⣿⣿⣿⣿⣿⣿⣿⣿⣿⣿⣿⣿⣿⣿⣿⠀⠀⠀⠀⠀⠀⠀⠀⠀⠀⠀⠀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⠀⠀⠀⠀⠀⠀⠀⠀⠀⠀⠀⠛⠛⠛⠛⠛⠛⠛⠛⠛⠛⠛⠛⠛⠛⠛⠛⠛⠛⠛⠛⠛⠛⠛⠛⠛⠛⠛⠛⠙⠛⠛⠛⠛⠛⠛⠛⠛⠛⠛⠛⠛⠛⠛⠛⠛⠛⠛⠛⠛⠛⠛⠛⠛⠛⠛⠛⠛⠛⠀⠀⠀⠀⠀⠀⠀⠀⠀⠀⠀⠀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⠀⠀⠀⠀⠀⠀⠀⠀⠀⠀⠀⣿⣿⣿⣿⣿⣿⣿⣿⣿⣿⣿⣿⣿⣿⣿⣿⣿⣿⣿⣿⣿⣿⣿⣿⣿⣿⣿⣿⣿⣿⣿⣿⣿⣿⣿⣷⢕⢕⢕⢕⢕⢕⢕⢕⢕⠀⠀⠀⠀⠀⠀⠀⠀⠀⠀⠀⠀⠀⠀⠀⠀⠀⠀⠀⠀⠀⠀⠀⠀⠀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⠀⠀⠀⠀⠀⠀⠀⠀⠀⠀⠀⣿⣿⣿⣿⣿⣿⣿⣿⣿⣿⣿⣿⣿⣿⣿⣿⣿⣿⣿⣿⣿⣿⣿⣿⣿⣿⣿⣿⣿⣿⣿⣿⣿⣿⣽⢿⡕⢕⢕⢕⢕⢕⢕⢕⢕⢀⠀⠀⠀⠀⠀⠀⠀⠀⠀⠀⠀⠀⠀⠀⠀⠀⠀⠀⠀⠀⠀⠀⠀⠀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⠀⠀⠀⠀⠀⠀⠀⠀⠀⠀⠀⣿⣿⣿⣿⣿⣿⣿⣿⣿⣿⣿⣿⣿⣿⣿⣿⣿⣿⣿⣿⣿⣿⣿⣿⣿⣿⣿⣿⣿⣿⣿⣿⣿⣿⣿⣟⢇⢕⢕⢕⢕⢕⢕⢕⢕⢕⢀⠀⠀⠀⠀⠀⠀⠀⠀⠀⠀⠀⠀⠀⠀⠀⠀⠀⠀⠀⠀⠀⠀⠀</a:t>
            </a:r>
            <a:br/>
            <a:r>
              <a:t>⠀⠀⠀⠀⠀⠀⠀⠀⠀⠀⠀⣾⣿⣿⣿⣿⣿⣿⣿⣿⣿⣿⣿⣿⣿⣿⣿⣿⣿⣿⣿⣿⣿⣿⣿⣿⣿⣿⣿⣿⣿⣿⣿⣿⣿⣿⣿⡇⢕⢕⢕⢕⢕⢕⢕⢕⢕⢕⢀⠀⠀⠀⠀⠀⠀⠀⠀⠀⠀⠀⠀⠀⠀⠀⠀⠀⠀⠀⠀⠀⠀</a:t>
            </a:r>
            <a:br/>
            <a:r>
              <a:t>⠀⠀⠀⠀⠀⠀⠀⠀⠀⠀⠀⣿⣿⣿⣿⣿⣿⣿⣿⣿⣿⣿⣿⣿⣿⣿⣿⣿⣿⣿⣿⣿⣿⣿⣿⣿⣿⣗⣷⣿⣽⣽⣿⡝⣟⣿⣿⡯⢕⢕⢕⢕⢕⢕⢕⢕⢅⠁⠀⠀⠀⠀⠀⠀⠀⠀⠀⠀⠀⠀⠀⠀⠀⠀⠀⠀⠀⠀⠀⠀⠀</a:t>
            </a:r>
            <a:br/>
            <a:r>
              <a:t>⠀⠀⠀⠀⠀⠀⠀⠀⠀⠀⠀⣿⣿⣿⣿⣿⣿⣿⣿⣿⣿⣿⣿⣿⣿⣿⣿⣿⣿⣿⣿⣿⣿⣿⣿⣿⣿⣿⣿⣼⣿⣿⣹⣿⣎⣹⡿⢇⢕⢕⢕⢕⢕⢕⢕⢕⢕⠄⠀⠀⠀⠀⠀⠀⠀⠀⠀⠀⠀⠀⠀⠀⠀⠀⠀⠀⠀⠀⠀⠀⠀</a:t>
            </a:r>
            <a:br/>
            <a:r>
              <a:t>⠀⠀⠀⠀⠀⠀⠀⠀⠀⠀⠀⣿⣿⣿⣿⣿⣿⣿⣿⡿⣿⣿⣿⣿⣿⣿⣿⣿⣿⣿⣿⣿⣿⣿⣿⣿⣿⣿⣿⣿⣿⣿⣿⣿⣿⡏⣱⣾⢕⢕⢕⢕⢕⢕⢕⢕⢕⢕⢀⠀⠀⠀⠀⠀⠀⠀⠀⠀⠀⠀⠀⠀⠀⠀⠀⠀⠀⠀⠀⠀⠀</a:t>
            </a:r>
            <a:br/>
            <a:r>
              <a:t>⠀⠀⠀⠀⠀⠀⠀⠀⠀⠀⠀⣿⣿⣿⢺⣿⣿⣿⣿⡻⣿⣿⣿⣿⣿⣿⣿⣿⣿⣿⣿⣿⢽⣿⣿⣿⣿⣿⣿⢻⣿⣿⢻⣿⢿⢟⣿⡟⢸⣷⣵⢕⢕⢕⢕⢕⢕⢕⢕⢄⢄⢀⠀⠀⠀⠀⠀⠀⠀⠀⠀⠀⠀⠀⠀⠀⠀⠀⠀⠀⠀</a:t>
            </a:r>
            <a:br/>
            <a:r>
              <a:t>⠀⠀⠀⠀⠀⠀⠀⠀⠀⠀⠀⣿⣿⣿⢸⣿⣿⣿⣿⢕⢹⣿⣿⣿⢹⣿⡿⢟⢏⢹⣿⡿⢇⣿⣿⣿⢸⣿⣿⢸⣿⣿⢜⢇⢕⢕⢜⡇⢕⢝⢹⡕⢕⢕⢕⢕⢕⢕⢕⢕⢅⢄⢔⢔⢔⢔⢔⢔⢕⠀⠀⠀⠀⠀⠀⠀⠀⠀⠀⠀⠀</a:t>
            </a:r>
            <a:br/>
            <a:r>
              <a:t>⠀⠀⠀⠀⠀⠀⠀⠀⠀⠀⠀⣿⣿⣿⢸⣿⣿⣿⡗⢕⢹⣿⣿⣿⢜⣿⣇⢕⢕⢕⣿⡏⢕⢸⣿⣿⢸⣿⣿⢟⣿⣿⢕⢕⢕⢕⢕⣧⢕⢕⢜⣗⢕⢕⢕⢕⢕⢕⢕⢕⢕⢕⢕⢕⢕⢕⢕⢕⢕⠀⠀⠀⠀⠀⠀⠀⠀⠀⠀⠀⠀</a:t>
            </a:r>
            <a:br/>
            <a:r>
              <a:t>⠀⠀⠀⠀⠀⠀⠀⠀⠀⠀⠀⢕⢕⢕⢕⢕⢕⢕⢕⢕⢕⢕⢕⢕⢱⡏⢕⢕⢕⢕⢕⣷⢕⢕⢕⢕⢕⢕⢕⢕⢕⢕⢕⢕⢕⢗⢇⣯⢕⢇⢕⣕⣕⣕⣕⣕⣕⣕⣕⣕⣕⣕⣕⣕⣕⣕⣕⣕⣕⠀⠀⠀⠀⠀⠀⠀⠀⠀⠀⠀⠀</a:t>
            </a:r>
            <a:br/>
            <a:r>
              <a:t>⠀⠀⠀⠀⠀⠀⠀⠀⠀⠀⠀⣷⣷⣷⣷⣷⣷⣷⣷⣷⣷⣷⣷⣷⣾⣷⣷⢕⢕⢕⢜⣿⣿⣿⣿⣿⣿⣿⣿⣿⣿⣿⣿⣿⡇⢕⢱⣿⣷⡕⢕⣿⣿⣿⣿⣿⣿⣿⣿⣿⣿⣿⣿⣿⣿⣿⣿⣿⣿⠀⠀⠀⠀⠀⠀⠀⠀⠀⠀⠀⠀</a:t>
            </a:r>
            <a:br/>
            <a:r>
              <a:t>⠀⠀⠀⠀⠀⠀⠀⠀⠀⠀⠀⣿⣿⣿⣿⣿⣿⣿⣿⣿⣿⣿⣿⣿⣿⣿⡇⢕⣼⣇⢕⣿⣿⣿⣿⣿⣿⣿⣿⣿⣿⣿⣿⣿⣷⣧⣾⣿⣿⣿⡕⢻⣿⣿⣿⣿⣿⣿⣿⣿⣿⣿⣿⣿⣿⣿⣿⣿⣿⠀⠀⠀⠀⠀⠀⠀⠀⠀⠀⠀⠀</a:t>
            </a:r>
            <a:br/>
            <a:r>
              <a:t>⠀⠀⠀⠀⠀⠀⠀⠀⠀⠀⠀⣿⣿⣿⣿⣿⣿⣿⣿⣿⣿⣿⣿⣿⣿⣿⡇⢱⣿⣿⡕⢹⣿⣿⣿⣿⣿⣿⣿⣿⣿⣿⣿⣿⣿⣿⣿⣿⣿⣿⣿⣇⣹⣿⣿⣿⡿⢻⣟⣿⣿⣿⣿⣿⣿⣿⣿⣿⣿⠀⠀⠀⠀⠀⠀⠀⠀⠀⠀⠀⠀</a:t>
            </a:r>
            <a:br/>
            <a:r>
              <a:t>⠀⠀⠀⠀⠀⠀⠀⠀⠀⠀⠀⣿⣿⣿⣿⣿⣿⣿⣿⣿⣿⣿⣿⣿⣿⣿⢕⣾⣿⣿⣧⣕⣿⣿⣿⣿⣿⣿⣿⣿⣿⣿⣿⣿⣿⣿⣿⣿⣿⣿⣿⣿⣫⣿⣿⣿⣿⣿⣿⣿⣿⣿⣿⣿⣿⣿⣿⣿⣿⠀⠀⠀⠀⠀⠀⠀⠀⠀⠀⠀⠀</a:t>
            </a:r>
            <a:br/>
            <a:r>
              <a:t>⠀⠀⠀⠀⠀⠀⠀⠀⠀⠀⠀⣿⣿⣿⣿⣿⣿⣿⣿⣿⣿⣿⣿⣿⣿⣿⣿⣿⣿⣿⣿⣟⣿⣿⣿⣿⣿⣿⣿⣿⣿⣿⣿⣿⣿⣿⣿⣿⣿⣿⣿⣿⣿⣿⣿⣿⣿⣿⣿⣿⣿⣿⣿⣿⣿⣿⣿⣿⣿⠀⠀⠀⠀⠀⠀⠀⠀⠀⠀⠀⠀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⠀⠀⠀⠀⠀⠀⠀⠀⠀⠀⠀⣿⣿⣿⣿⣿⣿⣿⣿⣿⣿⣿⣿⣿⣿⣵⣿⣿⣿⣿⣿⣿⣿⣿⣿⣿⣿⣿⣿⣿⣿⣿⣿⣿⣿⣻⣿⣽⣽⣿⣿⣿⣿⣿⣿⣿⣿⣿⣿⣿⣿⣿⣿⣿⣿⣿⣿⣿⣿⠀⠀⠀⠀⠀⠀⠀⠀⠀⠀⠀⠀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⠀⠀⠀⠀⠀⠀⠀⠀⠀⠀⠀⠛⠛⠛⠛⠛⠛⠛⠛⠛⠛⠛⠛⠛⠛⠛⠛⠛⠛⠛⠛⠛⠛⠛⠛⠛⠛⠛⠛⠙⠛⠛⠛⠛⠛⠛⠛⠛⠛⠛⠛⠛⠛⠛⠛⠛⠛⠛⠛⠛⠛⠛⠛⠛⠛⠛⠛⠛⠛⠀⠀⠀⠀⠀⠀⠀⠀⠀⠀⠀⠀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⠀⠀⠀⠀⠀⠀⠀⠀⠀⠀⠀⣿⣿⣿⣿⣿⣿⣿⣿⣿⣿⣿⣿⣿⣿⣿⣿⣿⣿⣿⣿⣿⣿⣿⣿⣿⣿⣿⣿⣿⣿⣿⣿⣿⣿⣿⣧⢕⢕⢕⢕⢕⢕⢕⢕⢁⠀⠀⠀⠀⠀⠀⠀⠀⠀⠀⠀⠀⠀⠀⠀⠀⠀⠀⠀⠀⠀⠀⠀⠀⠀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⠀⠀⠀⠀⠀⠀⠀⠀⠀⠀⠀⣿⣿⣿⣿⣿⣿⣿⣿⣿⣿⣿⣿⣿⣿⣿⣿⣿⣿⣿⣿⣿⣿⣿⣿⣿⣿⣿⣿⣿⣿⣿⣿⣿⣿⣝⣿⡕⢕⢕⢕⢕⢕⢕⢕⢕⠀⠀⠀⠀⠀⠀⠀⠀⠀⠀⠀⠀⠀⠀⠀⠀⠀⠀⠀⠀⠀⠀⠀⠀⠀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⠀⠀⠀⠀⠀⠀⠀⠀⠀⠀⠀⣿⣿⣿⣿⣿⣿⣿⣿⣿⣿⣿⣿⣿⣿⣿⣿⣿⣿⣿⣿⣿⣿⣿⣿⣿⣿⣿⣿⣿⣿⣿⣿⣿⣿⣿⡻⢇⢕⢕⢕⢕⢕⢕⢕⢕⢕⠀⠀⠀⠀⠀⠀⠀⠀⠀⠀⠀⠀⠀⠀⠀⠀⠀⠀⠀⠀⠀⠀⠀⠀</a:t>
            </a:r>
            <a:br/>
            <a:r>
              <a:t>⠀⠀⠀⠀⠀⠀⠀⠀⠀⠀⠀⣾⣿⣿⣿⣿⣿⣿⣿⣿⣿⣿⣿⣿⣿⣿⣿⣿⣿⣿⣿⣿⣿⣿⣿⣿⣿⣿⣿⣿⣿⣿⣿⣿⣿⣿⣿⡕⢕⢕⢕⢕⢕⢕⢕⢕⢕⢕⠀⠀⠀⠀⠀⠀⠀⠀⠀⠀⠀⠀⠀⠀⠀⠀⠀⠀⠀⠀⠀⠀⠀</a:t>
            </a:r>
            <a:br/>
            <a:r>
              <a:t>⠀⠀⠀⠀⠀⠀⠀⠀⠀⠀⠀⣿⣿⣿⣿⣿⣿⣿⣿⣿⣿⣿⣿⣿⣿⣿⣿⣿⣿⣿⣿⣿⣿⣿⣿⣿⣿⣞⣿⣿⡽⣽⣯⡟⣟⣿⣿⡇⢕⢕⢕⢕⢕⢕⢕⢕⢄⠁⠀⠀⠀⠀⠀⠀⠀⠀⠀⠀⠀⠀⠀⠀⠀⠀⠀⠀⠀⠀⠀⠀⠀</a:t>
            </a:r>
            <a:br/>
            <a:r>
              <a:t>⠀⠀⠀⠀⠀⠀⠀⠀⠀⠀⠀⣿⣿⣿⣿⣿⣿⣿⣿⣿⣿⣿⣿⣿⣿⣿⣿⣿⣿⣿⣿⣿⣿⣿⣿⣿⣿⣿⣧⣽⣿⣮⣹⣷⣝⣿⡿⢇⢕⢕⢕⢕⢕⢕⢕⢕⢕⢄⠔⠀⠀⠀⠀⠀⠀⠀⠀⠀⠀⠀⠀⠀⠀⠀⠀⠀⠀⠀⠀⠀⠀</a:t>
            </a:r>
            <a:br/>
            <a:r>
              <a:t>⠀⠀⠀⠀⠀⠀⠀⠀⠀⠀⠀⣿⣿⣿⣿⣿⣿⣿⣿⣻⣿⣿⣿⣿⣿⣿⣿⣿⣿⣿⣿⣿⣿⣿⣿⣿⣿⣿⣿⣿⣿⣿⣿⣿⣿⣏⣱⣾⢕⢕⢕⢕⢕⢕⢕⢕⢕⢔⢐⠀⠀⠀⠀⠀⠀⠀⠀⠀⠀⠀⠀⠀⠀⠀⠀⠀⠀⠀⠀⠀⠀</a:t>
            </a:r>
            <a:br/>
            <a:r>
              <a:t>⠀⠀⠀⠀⠀⠀⠀⠀⠀⠀⠀⣿⣿⣿⣻⣿⣿⣿⣿⢱⣿⣿⣿⣿⣿⣿⣿⣿⣿⣿⣿⣿⢽⣿⣿⣿⣿⣿⣿⢻⣿⣿⢿⣿⢿⢟⣿⡟⢸⣧⣕⢕⢕⢕⢕⢕⢕⢕⢕⢄⢄⢀⠀⠀⠀⠀⠀⠀⠀⠀⠀⠀⠀⠀⠀⠀⠀⠀⠀⠀⠀</a:t>
            </a:r>
            <a:br/>
            <a:r>
              <a:t>⠀⠀⠀⠀⠀⠀⠀⠀⠀⠀⠀⣿⣿⣿⢹⣿⣿⣿⡏⢕⣽⣿⣿⣿⢹⣿⡟⢟⢏⢻⣿⡗⢇⣿⣿⣿⢻⣿⣿⢸⣿⣿⢸⢇⢕⢕⢹⡇⢕⢟⢻⡕⢕⢕⢕⢕⢕⢕⢕⢕⢅⢄⢔⢔⢔⢔⢔⢔⢕⠀⠀⠀⠀⠀⠀⠀⠀⠀⠀⠀⠀</a:t>
            </a:r>
            <a:br/>
            <a:r>
              <a:t>⠀⠀⠀⠀⠀⠀⠀⠀⠀⠀⠀⣿⣿⣿⢸⣿⣿⣿⡇⢕⢺⣿⣿⣿⢸⣿⣇⢕⢕⢕⣿⣇⢕⢻⣿⡿⢸⣿⣿⢺⣿⣿⢜⢕⢕⢕⢕⡇⢕⡕⢜⡇⢕⢕⢕⢕⢕⢕⢕⢕⢕⢕⢕⢕⢕⢕⢕⢕⢕⠀⠀⠀⠀⠀⠀⠀⠀⠀⠀⠀⠀</a:t>
            </a:r>
            <a:br/>
            <a:r>
              <a:t>⠀⠀⠀⠀⠀⠀⠀⠀⠀⠀⠀⢕⢕⢕⢕⢜⢝⢕⢕⢕⢕⢜⢜⢕⣸⢝⢕⢕⢕⢕⢕⡿⢕⢕⢕⢕⢕⢕⢕⢕⢕⢕⢕⢕⢕⢳⢇⡕⢕⢱⢱⣕⣕⣕⣕⣕⣕⣕⣕⣕⣕⣕⣕⣕⣕⣕⣕⣕⣕⠀⠀⠀⠀⠀⠀⠀⠀⠀⠀⠀⠀</a:t>
            </a:r>
            <a:br/>
            <a:r>
              <a:t>⠀⠀⠀⠀⠀⠀⠀⠀⠀⠀⠀⣷⣷⣷⣷⣷⣷⣷⣷⣷⣷⣷⣷⣷⣿⣷⡞⢕⢕⢕⢸⣿⣿⣿⣿⣿⣿⣿⣿⣿⣿⣿⣿⣿⡕⢕⢱⣿⡇⡕⢕⣿⣿⣿⣿⣿⣿⣿⣿⣿⣿⣿⣿⣿⣿⣿⣿⣿⣿⠀⠀⠀⠀⠀⠀⠀⠀⠀⠀⠀⠀</a:t>
            </a:r>
            <a:br/>
            <a:r>
              <a:t>⠀⠀⠀⠀⠀⠀⠀⠀⠀⠀⠀⣿⣿⣿⣿⣿⣿⣿⣿⣿⣿⣿⣿⣿⣿⣿⡇⢕⣾⡇⢜⣿⣿⣿⣿⣿⣿⣿⣿⣿⣿⣿⣿⣿⣷⣧⣾⣿⣿⣷⡕⢿⣿⣿⣿⣿⣿⣿⣿⣿⣿⣿⣿⣿⣿⣿⣿⣿⣿⠀⠀⠀⠀⠀⠀⠀⠀⠀⠀⠀⠀</a:t>
            </a:r>
            <a:br/>
            <a:r>
              <a:t>⠀⠀⠀⠀⠀⠀⠀⠀⠀⠀⠀⣿⣿⣿⣿⣿⣿⣿⣿⣿⣿⣿⣿⣿⣿⣿⢇⣸⣿⣿⡕⢻⣿⣿⣿⣿⣿⣿⣿⣿⣿⣿⣿⣿⣿⣿⣿⣿⣿⣿⣿⣕⣻⣿⣿⣿⡿⢻⢟⣿⣿⣿⣿⣿⣿⣿⣿⣿⣿⠀⠀⠀⠀⠀⠀⠀⠀⠀⠀⠀⠀</a:t>
            </a:r>
            <a:br/>
            <a:r>
              <a:t>⠀⠀⠀⠀⠀⠀⠀⠀⠀⠀⠀⣿⣿⣿⣿⣿⣿⣿⣿⣿⣿⣿⣿⣿⣿⡿⢕⣿⣿⣿⣇⣸⣿⣿⣿⣿⣿⣿⣿⣿⣿⣿⣿⣿⣿⣿⣿⣿⣿⣿⣿⣿⣫⣿⣿⣿⣿⣿⣿⣿⣿⣿⣿⣿⣿⣿⣿⣿⣿⠀⠀⠀⠀⠀⠀⠀⠀⠀⠀⠀⠀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⠀⠀⠀⠀⠀⠀⠀⠀⠀⠀⠀⣿⣿⣿⣿⣿⣿⣿⣿⣿⣿⣿⣿⣿⣿⣵⣿⣿⣿⣿⣿⣿⣿⣿⣿⣿⣿⣿⣿⣿⣿⣿⣿⣿⣿⣿⣿⣽⣝⣻⣿⣿⣿⣿⣿⣿⣿⣿⣿⣿⣿⣿⣿⣿⣿⣿⣿⣿⣿⠀⠀⠀⠀⠀⠀⠀⠀⠀⠀⠀⠀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⠀⠀⠀⠀⠀⠀⠀⠀⠀⠀⠀⠛⠛⠛⠛⠛⠛⠛⠛⠛⠛⠛⠛⠛⠛⠛⠛⠛⠛⠛⠛⠛⠛⠛⠛⠛⠛⠛⠛⠙⠙⠛⠛⠛⠛⠛⠛⠛⠛⠛⠛⠛⠛⠛⠛⠛⠛⠛⠛⠛⠛⠛⠛⠛⠛⠛⠛⠛⠛⠀⠀⠀⠀⠀⠀⠀⠀⠀⠀⠀⠀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⠀⠀⠀⠀⠀⠀⠀⠀⠀⠀⠀⣿⣿⣿⣿⣿⣿⣿⣿⣿⣿⣿⣿⣿⣿⣿⣿⣿⣿⣿⣿⣿⣿⣿⣿⣿⣿⣿⣿⣿⣿⣿⣿⣿⣷⣿⣇⢕⢕⢕⢕⢕⢕⢕⢕⠀⠀⠀⠀⠀⠀⠀⠀⠀⠀⠀⠀⠀⠀⠀⠀⠀⠀⠀⠀⠀⠀⠀⠀⠀⠀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⠀⠀⠀⠀⠀⠀⠀⠀⠀⠀⠀⣿⣿⣿⣿⣿⣿⣿⣿⣿⣿⣿⣿⣿⣿⣿⣿⣿⣿⣿⣿⣿⣿⣿⣿⣿⣿⣿⣿⣿⣿⣿⣿⣿⣿⡻⣏⢕⢕⢕⢕⢕⢕⢕⢕⢔⠀⠀⠀⠀⠀⠀⠀⠀⠀⠀⠀⠀⠀⠀⠀⠀⠀⠀⠀⠀⠀⠀⠀⠀⠀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⠀⠀⠀⠀⠀⠀⠀⠀⠀⠀⠀⣿⣿⣿⣿⣿⣿⣿⣿⣿⣿⣿⣿⣿⣿⣿⣿⣿⣿⣿⣿⣿⣿⣿⣿⣿⣿⣿⣿⣿⣿⣿⣿⣿⣿⣿⡻⢇⢕⢕⢕⢕⢕⢕⢕⢕⢕⢀⠀⠀⠀⠀⠀⠀⠀⠀⠀⠀⠀⠀⠀⠀⠀⠀⠀⠀⠀⠀⠀⠀⠀</a:t>
            </a:r>
            <a:br/>
            <a:r>
              <a:t>⠀⠀⠀⠀⠀⠀⠀⠀⠀⠀⠀⣾⣿⣿⣿⣿⣿⣿⣿⣿⣿⣿⣿⣿⣿⣿⣿⣿⣿⣿⣿⣿⣿⣿⣿⣿⣿⣿⣿⣿⣿⣿⣿⣿⣿⣿⣿⡕⢕⢕⢕⢕⢕⢕⢕⢕⢕⢕⠀⠀⠀⠀⠀⠀⠀⠀⠀⠀⠀⠀⠀⠀⠀⠀⠀⠀⠀⠀⠀⠀⠀</a:t>
            </a:r>
            <a:br/>
            <a:r>
              <a:t>⠀⠀⠀⠀⠀⠀⠀⠀⠀⠀⠀⣿⣿⣽⣿⣿⣿⣿⣿⣿⣿⣿⣿⣿⣿⣿⣿⣿⣿⣿⣿⣿⣿⣿⣿⣿⣿⣿⣿⣯⡽⣽⣿⣟⣟⣿⣿⡇⢕⢕⢕⢕⢕⢕⢕⢕⢁⠁⠀⠀⠀⠀⠀⠀⠀⠀⠀⠀⠀⠀⠀⠀⠀⠀⠀⠀⠀⠀⠀⠀⠀</a:t>
            </a:r>
            <a:br/>
            <a:r>
              <a:t>⠀⠀⠀⠀⠀⠀⠀⠀⠀⠀⠀⣿⣿⣿⣿⣿⣿⣿⣿⣿⣿⣿⣿⣿⣿⣿⣿⣿⣿⣿⣿⣿⣿⣿⣿⣿⣿⣿⣧⣿⣿⣎⣫⣷⡝⣿⡿⢇⢕⢕⢕⢕⢕⢕⢕⢕⢕⢔⠀⠀⠀⠀⠀⠀⠀⠀⠀⠀⠀⠀⠀⠀⠀⠀⠀⠀⠀⠀⠀⠀⠀</a:t>
            </a:r>
            <a:br/>
            <a:r>
              <a:t>⠀⠀⠀⠀⠀⠀⠀⠀⠀⠀⠀⣿⣿⣿⣿⣿⣿⣿⣿⣻⣿⣿⣿⣿⣿⣿⣿⣿⣿⣿⣿⣿⣿⣿⣿⣿⣿⣿⣿⣿⣿⣿⣿⣿⣿⣇⣱⣷⢕⢕⢕⢕⢕⢕⢕⢕⢕⢔⢑⠀⠀⠀⠀⠀⠀⠀⠀⠀⠀⠀⠀⠀⠀⠀⠀⠀⠀⠀⠀⠀⠀</a:t>
            </a:r>
            <a:br/>
            <a:r>
              <a:t>⠀⠀⠀⠀⠀⠀⠀⠀⠀⠀⠀⣿⣿⡟⣿⣿⣿⣿⣿⢼⣿⣿⣿⣿⣿⣿⣿⣿⣿⣿⣿⡿⢹⣿⣿⣿⣿⣿⣿⢿⣿⣿⢻⣿⢿⢻⣿⡟⢹⢵⡕⢕⢕⢕⢕⢕⢕⢕⢕⢀⢄⠀⠀⠀⠀⠀⠀⠀⠀⠀⠀⠀⠀⠀⠀⠀⠀⠀⠀⠀⠀</a:t>
            </a:r>
            <a:br/>
            <a:r>
              <a:t>⠀⠀⠀⠀⠀⠀⠀⠀⠀⠀⠀⣿⣿⡧⣻⣿⣿⣿⡗⢜⣿⣿⣿⣿⢿⣿⢟⢟⢟⢻⣿⡇⢕⣿⣿⣿⢽⣿⣿⢹⣿⣿⢸⢕⢕⢕⢻⢇⢸⣿⣿⡕⢕⢕⢕⢕⢕⢕⢕⠕⢅⢄⢄⢔⢔⢔⢔⢔⢕⠀⠀⠀⠀⠀⠀⠀⠀⠀⠀⠀⠀</a:t>
            </a:r>
            <a:br/>
            <a:r>
              <a:t>⠀⠀⠀⠀⠀⠀⠀⠀⠀⠀⠀⣿⣿⡏⢻⣿⣿⣿⡇⢕⢻⣿⣿⣿⣼⣿⡇⢕⢕⢕⣿⣇⢕⢿⣿⡟⢸⣿⣿⢻⣿⣿⢜⢕⢕⢕⢜⢕⢕⢕⢹⡇⢕⢕⢕⢕⢕⢕⢔⢕⢕⢕⢕⢕⢕⢕⢕⢕⢕⠀⠀⠀⠀⠀⠀⠀⠀⠀⠀⠀⠀</a:t>
            </a:r>
            <a:br/>
            <a:r>
              <a:t>⠀⠀⠀⠀⠀⠀⠀⠀⠀⠀⠀⢜⢕⢕⢕⢝⢝⢝⢕⢕⢜⢝⢝⢕⡟⢝⢕⢕⢕⢕⢱⡏⢕⢕⢕⢕⢕⢕⢕⢕⢕⢕⢕⢕⢕⢱⢇⢕⢕⡕⢕⢕⢕⣕⣕⣕⣕⣕⣕⣕⣕⣕⣕⣕⣕⣕⣕⣕⣕⠀⠀⠀⠀⠀⠀⠀⠀⠀⠀⠀⠀</a:t>
            </a:r>
            <a:br/>
            <a:r>
              <a:t>⠀⠀⠀⠀⠀⠀⠀⠀⠀⠀⠀⣵⣷⣷⣷⣷⣧⣵⣷⣷⣷⣷⣷⣷⣷⣷⡇⢕⢕⢕⢸⣷⣷⣾⣿⣿⣿⣿⣿⣿⣿⣿⣿⣿⡕⢕⢱⣇⢕⡕⢱⣿⣿⣿⣿⣿⣿⣿⣿⣿⣿⣿⣿⣿⣿⣿⣿⣿⣿⠀⠀⠀⠀⠀⠀⠀⠀⠀⠀⠀⠀</a:t>
            </a:r>
            <a:br/>
            <a:r>
              <a:t>⠀⠀⠀⠀⠀⠀⠀⠀⠀⠀⠀⣿⣿⣿⣿⣿⣿⣿⣿⣿⣿⣿⣿⣿⣿⣿⡇⢕⣿⡕⢸⣿⣿⣿⣿⣿⣿⣿⣿⣿⣿⣿⣿⣿⣷⣧⣾⣿⣷⣷⡕⢿⣿⣿⣿⣿⣿⣿⣿⣿⣿⣿⣿⣿⣿⣿⣿⣿⣿⠀⠀⠀⠀⠀⠀⠀⠀⠀⠀⠀⠀</a:t>
            </a:r>
            <a:br/>
            <a:r>
              <a:t>⠀⠀⠀⠀⠀⠀⠀⠀⠀⠀⠀⣿⣿⣿⣿⣿⣿⣿⣿⣿⣿⣿⣿⣿⣿⣿⢕⣼⣿⣧⢕⣿⣿⣿⣿⣿⣿⣿⣿⣿⣿⣿⣿⣿⣿⣿⣿⣿⣿⣿⣷⣜⣿⣿⣿⣿⡿⢹⢻⣿⣿⣿⣿⣿⣿⣿⣿⣿⣿⠀⠀⠀⠀⠀⠀⠀⠀⠀⠀⠀⠀</a:t>
            </a:r>
            <a:br/>
            <a:r>
              <a:t>⠀⠀⠀⠀⠀⠀⠀⠀⠀⠀⠀⣿⣿⣿⣿⣿⣿⣿⣿⣿⣿⣿⣿⣿⣿⡇⢱⣿⣿⣿⣇⣸⣿⣿⣿⣿⣿⣿⣿⣿⣿⣿⣿⣿⣿⣿⣿⣿⣿⣿⣿⣿⣻⣿⣿⣿⣿⣿⣿⣿⣿⣿⣿⣿⣿⣿⣿⣿⣿⠀⠀⠀⠀⠀⠀⠀⠀⠀⠀⠀⠀</a:t>
            </a:r>
            <a:br/>
            <a:r>
              <a:t>⠀⠀⠀⠀⠀⠀⠀⠀⠀⠀⠀⣿⣿⣿⣿⣿⣿⣿⣿⣿⣿⣿⣿⣿⣿⣿⣿⣿⣿⣿⣿⣻⣿⣿⣿⣿⣿⣿⣿⣿⣿⣿⣿⣿⣿⣿⣿⣿⣿⣿⣿⣿⣿⣿⣿⣿⣿⣿⣿⣿⣿⣿⣿⣿⣿⣿⣿⣿⣿⠀⠀⠀⠀⠀⠀⠀⠀⠀⠀⠀⠀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⠀⠀⠀⠀⠀⠀⠀⠀⠀⠀⠀⣿⣿⣿⣿⣿⣿⣿⣿⣿⣿⣿⣿⣿⣿⣷⣿⣿⣿⣿⣿⣿⣿⣿⣿⣿⣿⣿⣿⣿⣿⣿⣿⣿⣟⣿⣿⣽⣝⣿⣿⣿⣿⣿⣿⣿⣿⣿⣿⣿⣿⣿⣿⣿⣿⣿⣿⣿⣿⠀⠀⠀⠀⠀⠀⠀⠀⠀⠀⠀⠀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⠀⠀⠀⠀⠀⠀⠀⠀⠀⠀⠀⠛⠛⠛⠛⠛⠛⠛⠛⠛⠛⠛⠛⠛⠛⠛⠛⠛⠛⠛⠛⠛⠛⠛⠛⠛⠛⠛⠛⠙⠙⠛⠛⠛⠛⠛⠛⠛⠛⠛⠛⠛⠛⠛⠛⠛⠛⠛⠛⠛⠛⠛⠛⠛⠛⠛⠛⠛⠛⠀⠀⠀⠀⠀⠀⠀⠀⠀⠀⠀⠀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⠀⠀⠀⠀⠀⠀⠀⠀⠀⠀⠀⣿⣿⣿⣿⣿⣿⣿⣿⣿⣿⣿⣿⣿⣿⣿⣿⣿⣿⣿⣿⣿⣿⣿⣿⣿⣿⡿⢿⢿⢏⢝⢝⢻⣿⣿⣿⣿⣿⣿⣿⣿⣿⣿⣿⣿⣿⣿⣿⣿⣿⣿⣿⣿⣿⣿⣿⣿⣿⠀⠀⠀⠀⠀⠀⠀⠀⠀⠀⠀⠀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⠀⠀⠀⠀⠀⠀⠀⠀⠀⠀⠀⣿⣿⣿⣿⣿⣿⣿⣿⣿⣿⣿⣿⣿⣿⣿⣿⣿⣿⣿⣿⣿⣿⣿⣿⣿⣿⣏⢕⢕⢕⢕⣕⡕⢕⢹⣿⣿⣿⣿⣿⣿⣿⣿⣿⣿⣿⣿⣿⣿⣿⣿⣿⣿⣿⣿⣿⣿⣿⠀⠀⠀⠀⠀⠀⠀⠀⠀⠀⠀⠀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⠀⠀⠀⠀⠀⠀⠀⠀⠀⠀⠀⣿⣿⣿⣿⣿⣿⣿⣿⣿⣿⣿⣿⣿⣿⣿⣿⣿⣿⣿⣿⣿⣿⣿⣿⣿⡟⣿⣿⣿⣿⣿⣿⣿⡇⢸⣿⣿⣿⣿⣿⣿⣿⣿⣿⣿⣿⣿⣿⣿⣿⣿⣿⣿⣿⣿⣿⣿⣿⠀⠀⠀⠀⠀⠀⠀⠀⠀⠀⠀⠀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⠀⠀⠀⠀⠀⠀⠀⠀⠀⠀⠀⣿⣿⣿⣿⣿⣿⣿⣿⣿⣿⣿⣿⣿⣿⣿⣿⣿⣿⣿⣿⣿⣿⣿⣿⣿⣏⣿⡹⢝⣿⣟⣟⣿⡇⢸⣿⣿⣿⣿⣿⣿⣿⣿⣿⣿⣿⣿⣿⣿⣿⣿⣿⣿⣿⣿⣿⣿⣿⠀⠀⠀⠀⠀⠀⠀⠀⠀⠀⠀⠀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⠀⠀⠀⠀⠀⠀⠀⠀⠀⠀⠀⣿⣿⣿⣿⣿⣿⣿⣿⣿⣿⣿⣿⣿⣿⣿⣿⣿⣿⣿⣿⣿⣿⣿⣿⣿⣿⣿⣞⢵⢾⣿⣿⣿⣯⣿⣿⣿⣿⣿⣿⣿⣿⣿⣿⣿⣿⣿⣿⣿⣿⣿⣿⣿⣿⣿⣿⣿⣿⠀⠀⠀⠀⠀⠀⠀⠀⠀⠀⠀⠀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⠀⠀⠀⠀⠀⠀⠀⠀⠀⠀⠀⣿⣿⣿⣿⣿⣿⣿⣿⣿⣿⣿⣿⣿⣿⣿⣿⣿⣿⣿⣿⣿⣿⣿⣿⣿⣿⣿⡟⢟⢟⣿⣯⣿⣿⣿⣿⣿⣿⣿⣿⣿⣿⣿⣿⣿⣿⣿⣿⣿⣿⣿⣿⣿⣿⣿⣿⣿⣿⠀⠀⠀⠀⠀⠀⠀⠀⠀⠀⠀⠀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⠀⠀⠀⠀⠀⠀⠀⠀⠀⠀⠀⣿⣿⣿⣿⣿⣿⣿⣿⣿⣿⣿⣿⣿⣿⣿⣿⣿⣿⣿⣿⣿⣿⣿⣿⣿⣿⣿⣷⡜⣽⢿⣿⣿⣿⣿⣿⣿⣿⣿⣿⣿⣿⣿⣿⣿⣿⣿⣿⣿⣿⣿⣿⣿⣿⣿⣿⣿⣿⠀⠀⠀⠀⠀⠀⠀⠀⠀⠀⠀⠀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⠀⠀⠀⠀⠀⠀⠀⠀⠀⠀⠀⣿⣿⣿⣿⣿⣿⣿⣿⣿⣿⣿⣿⣿⣿⣿⣿⣿⣿⣿⣿⣿⣿⢿⢟⢻⢿⡟⢜⢕⢸⣞⣺⢿⡏⢟⢿⢿⣿⣿⣿⣿⣿⣿⣿⣿⣿⣿⣿⣿⣿⣿⣿⣿⣿⣿⣿⣿⣿⠀⠀⠀⠀⠀⠀⠀⠀⠀⠀⠀⠀</a:t>
            </a:r>
            <a:br/>
            <a:r>
              <a:t>⠀⠀⠀⠀⠀⠀⠀⠀⠀⠀⠀⣿⣿⣿⣿⣿⣿⣿⣿⣿⣿⣿⣿⣿⣿⣿⣿⣿⢿⢟⠟⠙⠁⠀⠀⠀⢸⣿⣕⣱⣜⣿⣿⣿⡇⢑⠀⠀⠁⠉⠙⠟⢿⣿⣿⣿⣿⣿⣿⣿⣿⣿⣿⣿⣿⣿⣿⣿⣿⠀⠀⠀⠀⠀⠀⠀⠀⠀⠀⠀⠀</a:t>
            </a:r>
            <a:br/>
            <a:r>
              <a:t>⠀⠀⠀⠀⠀⠀⠀⠀⠀⠀⠀⣿⣿⣿⣿⣿⣿⣿⣿⣿⣿⣿⣿⣿⣿⣿⣿⢇⠀⠀⠀⠀⠀⠀⠀⠀⠸⢿⢿⣿⣧⣾⣿⡟⢑⠕⠀⠀⠀⠀⠀⠀⠀⢹⣿⣿⣿⣿⣿⣿⣿⣿⣿⣿⣿⣿⣿⣿⣿⠀⠀⠀⠀⠀⠀⠀⠀⠀⠀⠀⠀</a:t>
            </a:r>
            <a:br/>
            <a:r>
              <a:t>⠀⠀⠀⠀⠀⠀⠀⠀⠀⠀⠀⣿⣿⣿⣿⣿⣿⣿⣿⣿⣿⣿⣿⣿⣿⣿⣿⢕⠀⠀⠀⠑⢔⠀⠀⠀⠀⢸⢕⣖⣗⣳⡿⢕⠄⠁⠀⠀⠀⠀⠀⠀⠀⠅⢻⣿⣿⣿⣿⣿⣿⣿⣿⣿⣿⣿⣿⣿⣿⠀⠀⠀⠀⠀⠀⠀⠀⠀⠀⠀⠀</a:t>
            </a:r>
            <a:br/>
            <a:r>
              <a:t>⠀⠀⠀⠀⠀⠀⠀⠀⠀⠀⠀⣿⣿⣿⣿⣿⣿⣿⣿⣿⣿⣿⣿⣿⣿⣿⣿⠑⠀⠀⠀⠀⠀⠀⠀⠀⠀⢜⣕⣗⣗⣺⢧⠅⠀⠀⠀⠀⠀⠀⠀⠀⠀⠀⠘⣿⣿⣿⣿⣿⣿⣿⣿⣿⣿⣿⣿⣿⣿⠀⠀⠀⠀⠀⠀⠀⠀⠀⠀⠀⠀</a:t>
            </a:r>
            <a:br/>
            <a:r>
              <a:t>⠀⠀⠀⠀⠀⠀⠀⠀⠀⠀⠀⣿⣿⣿⣿⣿⣿⣿⣿⣿⣿⣿⣿⣿⣿⣿⣿⠀⠀⠀⠀⠀⠑⠀⠀⠀⠀⠐⣓⣗⣗⢺⢸⠅⠀⠀⠀⠀⠀⠀⢀⢄⣄⣄⢑⢸⣿⣿⣿⣿⣿⣿⣿⣿⣿⣿⣿⣿⣿⠀⠀⠀⠀⠀⠀⠀⠀⠀⠀⠀⠀</a:t>
            </a:r>
            <a:br/>
            <a:r>
              <a:t>⠀⠀⠀⠀⠀⠀⠀⠀⠀⠀⠀⣿⣿⣿⣿⣿⣿⣿⣿⣿⣿⣿⣿⣿⣿⣿⡇⠀⠀⠀⠀⠀⠀⠀⠀⠀⠀⠀⢖⣗⢇⢸⢹⠅⠀⠀⠀⠀⠀⠀⢔⣱⣽⣿⣿⣧⣿⣿⣿⣿⣿⣿⣿⣿⣿⣿⣿⣿⣿⠀⠀⠀⠀⠀⠀⠀⠀⠀⠀⠀⠀</a:t>
            </a:r>
            <a:br/>
            <a:r>
              <a:t>⠀⠀⠀⠀⠀⠀⠀⠀⠀⠀⠀⣿⣿⣿⣿⣿⣿⣿⣿⣿⣿⣿⣿⣿⣿⣿⢇⠀⠀⠀⠀⠀⠀⠀⠀⠀⠀⠀⢕⢕⢱⢝⢱⠅⠀⠀⠀⠀⠀⠀⠔⢜⢝⢹⣿⣿⡿⣿⣿⣿⣿⣿⣿⣿⣿⣿⣿⣿⣿⠀⠀⠀⠀⠀⠀⠀⠀⠀⠀⠀⠀</a:t>
            </a:r>
            <a:br/>
            <a:r>
              <a:t>⠀⠀⠀⠀⠀⠀⠀⠀⠀⠀⠀⣿⣿⣿⣿⣿⣿⣿⣿⣿⣿⣿⣿⣿⣿⡿⠕⠀⠀⠀⠀⠀⠀⠀⠀⠀⠀⠀⠐⢕⢨⢕⠬⠥⠄⠀⠀⠀⠀⠀⠀⠀⠁⠕⢕⢟⢕⢜⣿⣿⣿⣿⣿⣿⣿⣿⣿⣿⣿⠀⠀⠀⠀⠀⠀⠀⠀⠀⠀⠀⠀</a:t>
            </a:r>
            <a:br/>
            <a:r>
              <a:t>⠀⠀⠀⠀⠀⠀⠀⠀⠀⠀⠀⣿⣿⣿⣿⣿⣿⣿⣿⣿⣿⣿⣿⣿⣿⠇⠀⠀⠀⠀⠀⠀⠀⠀⠀⠀⠀⠀⠀⢕⢕⢕⢌⢍⢁⠀⠀⠀⠀⠀⠀⠀⠀⠀⠁⠁⠁⢕⣿⣿⣿⣿⣿⣿⣿⣿⣿⣿⣿⠀⠀⠀⠀⠀⠀⠀⠀⠀⠀⠀⠀</a:t>
            </a:r>
            <a:br/>
            <a:r>
              <a:t>⠀⠀⠀⠀⠀⠀⠀⠀⠀⠀⠀⠛⠛⠛⠛⠛⠛⠛⠛⠛⠛⠛⠛⠛⠛⠀⠀⠀⠀⠀⠀⠀⠀⠀⠀⠀⠀⠀⠀⠐⠓⠑⠑⠐⠐⠀⠀⠀⠀⠀⠀⠀⠀⠀⠀⠀⠑⠑⠛⠛⠛⠛⠛⠛⠛⠛⠛⠛⠛⠀⠀⠀⠀⠀⠀⠀⠀⠀⠀⠀⠀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⠀⠀⠀⠀⠀⠀⠀⠀⠀⠀⠀⣿⣿⣿⣿⣿⣿⣿⣿⣿⣿⣿⣿⣿⣿⣿⣿⣿⣿⣿⣿⣿⣿⣿⣿⣿⣿⡿⢿⢿⢟⢟⢟⢻⣿⣿⣿⣿⣿⣿⣿⣿⣿⣿⣿⣿⣿⣿⣿⣿⣿⣿⣿⣿⣿⣿⣿⣿⣿⠀⠀⠀⠀⠀⠀⠀⠀⠀⠀⠀⠀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⠀⠀⠀⠀⠀⠀⠀⠀⠀⠀⠀⣿⣿⣿⣿⣿⣿⣿⣿⣿⣿⣿⣿⣿⣿⣿⣿⣿⣿⣿⣿⣿⣿⣿⣿⣿⣿⣿⢕⢕⢕⢕⢕⢕⢜⢻⣿⣿⣿⣿⣿⣿⣿⣿⣿⣿⣿⣿⣿⣿⣿⣿⣿⣿⣿⣿⣿⣿⣿⠀⠀⠀⠀⠀⠀⠀⠀⠀⠀⠀⠀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⠀⠀⠀⠀⠀⠀⠀⠀⠀⠀⠀⣿⣿⣿⣿⣿⣿⣿⣿⣿⣿⣿⣿⣿⣿⣿⣿⣿⣿⣿⣿⣿⣿⣿⣿⣿⣿⣿⣿⣿⣾⣿⣿⣷⡕⢕⣿⣿⣿⣿⣿⣿⣿⣿⣿⣿⣿⣿⣿⣿⣿⣿⣿⣿⣿⣿⣿⣿⣿⠀⠀⠀⠀⠀⠀⠀⠀⠀⠀⠀⠀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⠀⠀⠀⠀⠀⠀⠀⠀⠀⠀⠀⣿⣿⣿⣿⣿⣿⣿⣿⣿⣿⣿⣿⣿⣿⣿⣿⣿⣿⣿⣿⣿⣿⣿⣿⣿⣿⡿⢝⢻⣟⢻⣿⣿⡇⢱⣿⣿⣿⣿⣿⣿⣿⣿⣿⣿⣿⣿⣿⣿⣿⣿⣿⣿⣿⣿⣿⣿⣿⠀⠀⠀⠀⠀⠀⠀⠀⠀⠀⠀⠀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⠀⠀⠀⠀⠀⠀⠀⠀⠀⠀⠀⣿⣿⣿⣿⣿⣿⣿⣿⣿⣿⣿⣿⣿⣿⣿⣿⣿⣿⣿⣿⣿⣿⣿⣿⣿⣿⣿⢱⢾⣿⣷⣿⣿⣇⣾⣿⣿⣿⣿⣿⣿⣿⣿⣿⣿⣿⣿⣿⣿⣿⣿⣿⣿⣿⣿⣿⣿⣿⠀⠀⠀⠀⠀⠀⠀⠀⠀⠀⠀⠀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⠀⠀⠀⠀⠀⠀⠀⠀⠀⠀⠀⣿⣿⣿⣿⣿⣿⣿⣿⣿⣿⣿⣿⣿⣿⣿⣿⣿⣿⣿⣿⣿⣿⣿⣿⣿⣿⣿⢟⢻⢿⣿⣿⣿⣿⣿⣿⣿⣿⣿⣿⣿⣿⣿⣿⣿⣿⣿⣿⣿⣿⣿⣿⣿⣿⣿⣿⣿⣿⠀⠀⠀⠀⠀⠀⠀⠀⠀⠀⠀⠀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⠀⠀⠀⠀⠀⠀⠀⠀⠀⠀⠀⣿⣿⣿⣿⣿⣿⣿⣿⣿⣿⣿⣿⣿⣿⣿⣿⣿⣿⣿⣿⣿⣿⣿⣿⣿⣿⣿⣇⣣⣷⢿⣿⣿⣿⣿⣿⣿⣿⣿⣿⣿⣿⣿⣿⣿⣿⣿⣿⣿⣿⣿⣿⣿⣿⣿⣿⣿⣿⠀⠀⠀⠀⠀⠀⠀⠀⠀⠀⠀⠀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⠀⠀⠀⠀⠀⠀⠀⠀⠀⠀⠀⣿⣿⣿⣿⣿⣿⣿⣿⣿⣿⣿⣿⣿⣿⣿⣿⣿⣿⣿⣿⣿⣿⢿⢿⣿⣿⢏⢕⢝⣻⣞⣺⣿⢻⣿⣿⣿⣿⣿⣿⣿⣿⣿⣿⣿⣿⣿⣿⣿⣿⣿⣿⣿⣿⣿⣿⣿⣿⠀⠀⠀⠀⠀⠀⠀⠀⠀⠀⠀⠀</a:t>
            </a:r>
            <a:br/>
            <a:r>
              <a:t>⠀⠀⠀⠀⠀⠀⠀⠀⠀⠀⠀⣿⣿⣿⣿⣿⣿⣿⣿⣿⣿⣿⣿⣿⣿⣿⣿⡿⢿⠟⠏⠑⠁⠀⠁⢕⣿⣇⣕⣕⢻⣿⣿⣿⢕⢁⠈⠙⠟⠿⢿⣿⣿⣿⣿⣿⣿⣿⣿⣿⣿⣿⣿⣿⣿⣿⣿⣿⣿⠀⠀⠀⠀⠀⠀⠀⠀⠀⠀⠀⠀</a:t>
            </a:r>
            <a:br/>
            <a:r>
              <a:t>⠀⠀⠀⠀⠀⠀⠀⠀⠀⠀⠀⣿⣿⣿⣿⣿⣿⣿⣿⣿⣿⣿⣿⣿⣿⣿⡟⠁⠀⠀⠀⠀⠀⠀⠀⠜⢿⣿⣿⣿⣫⣾⣿⢏⢕⢕⠀⠀⠀⠀⠀⠈⢝⣿⣿⣿⣿⣿⣿⣿⣿⣿⣿⣿⣿⣿⣿⣿⣿⠀⠀⠀⠀⠀⠀⠀⠀⠀⠀⠀⠀</a:t>
            </a:r>
            <a:br/>
            <a:r>
              <a:t>⠀⠀⠀⠀⠀⠀⠀⠀⠀⠀⠀⣿⣿⣿⣿⣿⣿⣿⣿⣿⣿⣿⣿⣿⣿⣿⡇⠀⠀⠀⠀⠀⠀⠀⠀⠀⢐⣖⡪⢭⢽⣽⣗⢑⠁⠁⠀⠀⠀⠀⠀⠐⠑⢹⣿⣿⣿⣿⣿⣿⣿⣿⣿⣿⣿⣿⣿⣿⣿⠀⠀⠀⠀⠀⠀⠀⠀⠀⠀⠀⠀</a:t>
            </a:r>
            <a:br/>
            <a:r>
              <a:t>⠀⠀⠀⠀⠀⠀⠀⠀⠀⠀⠀⣿⣿⣿⣿⣿⣿⣿⣿⣿⣿⣿⣿⣿⣿⣿⠕⠀⠀⠀⠀⠀⠀⠀⠀⠀⠐⣗⡪⢽⢽⣿⢗⠐⠀⠀⠀⠀⠀⠀⠀⠀⠀⠑⣿⣿⣿⣿⣿⣿⣿⣿⣿⣿⣿⣿⣿⣿⣿⠀⠀⠀⠀⠀⠀⠀⠀⠀⠀⠀⠀</a:t>
            </a:r>
            <a:br/>
            <a:r>
              <a:t>⠀⠀⠀⠀⠀⠀⠀⠀⠀⠀⠀⣿⣿⣿⣿⣿⣿⣿⣿⣿⣿⣿⣿⣿⣿⡿⠀⠀⠀⠀⠀⠀⠀⠀⠀⠀⠀⢳⢽⢭⣝⣺⢕⠐⠀⠀⠀⠀⠀⠀⠀⠀⠀⠀⢸⣿⣿⣿⣿⣿⣿⣿⣿⣿⣿⣿⣿⣿⣿⠀⠀⠀⠀⠀⠀⠀⠀⠀⠀⠀⠀</a:t>
            </a:r>
            <a:br/>
            <a:r>
              <a:t>⠀⠀⠀⠀⠀⠀⠀⠀⠀⠀⠀⣿⣿⣿⣿⣿⣿⣿⣿⣿⣿⣿⣿⣿⣿⡇⠀⠀⠀⠀⠀⠀⠀⠀⠀⠀⠀⠭⢭⢽⣗⣞⢕⠅⠀⠀⠀⠀⠀⠀⠀⠀⠀⠁⢅⣿⣿⣿⣿⣿⣿⣿⣿⣿⣿⣿⣿⣿⣿⠀⠀⠀⠀⠀⠀⠀⠀⠀⠀⠀⠀</a:t>
            </a:r>
            <a:br/>
            <a:r>
              <a:t>⠀⠀⠀⠀⠀⠀⠀⠀⠀⠀⠀⣿⣿⣿⣿⣿⣿⣿⣿⣿⣿⣿⣿⣿⣿⢕⠀⠀⠀⠀⠀⠀⠀⠀⠀⠀⠀⠨⢝⢕⣒⡇⢕⢑⠀⠀⠀⠀⠀⠀⠀⠀⠀⠀⢕⢻⣿⣿⣿⣿⣿⣿⣿⣿⣿⣿⣿⣿⣿⠀⠀⠀⠀⠀⠀⠀⠀⠀⠀⠀⠀</a:t>
            </a:r>
            <a:br/>
            <a:r>
              <a:t>⠀⠀⠀⠀⠀⠀⠀⠀⠀⠀⠀⣿⣿⣿⣿⣿⣿⣿⣿⣿⣿⣿⣿⣿⡿⠕⠀⠀⠀⠀⠔⠀⠀⠀⠀⠀⠀⠅⢕⢕⣒⡇⢕⣑⢀⠀⠀⠀⠀⠀⠀⠀⠀⠕⢕⢕⣹⣿⣿⣿⣿⣿⣿⣿⣿⣿⣿⣿⣿⠀⠀⠀⠀⠀⠀⠀⠀⠀⠀⠀⠀</a:t>
            </a:r>
            <a:br/>
            <a:r>
              <a:t>⠀⠀⠀⠀⠀⠀⠀⠀⠀⠀⠀⣿⣿⣿⣿⣿⣿⣿⣿⣿⣿⣿⣿⣿⠇⠀⠀⠀⠀⠀⠀⠀⠀⠀⠀⠀⠀⠀⠕⢕⢒⢇⢐⢒⠄⠀⠀⠀⠀⠀⠀⠀⠀⠀⠁⢕⢜⢿⣿⣿⣿⣿⣿⣿⣿⣿⣿⣿⣿⠀⠀⠀⠀⠀⠀⠀⠀⠀⠀⠀⠀</a:t>
            </a:r>
            <a:br/>
            <a:r>
              <a:t>⠀⠀⠀⠀⠀⠀⠀⠀⠀⠀⠀⠛⠛⠛⠛⠛⠛⠛⠛⠛⠛⠛⠛⠛⠑⠀⠀⠀⠀⠀⠀⠀⠀⠀⠀⠀⠀⠀⠈⠁⠑⠑⠑⠑⠑⠀⠀⠀⠀⠀⠀⠀⠀⠀⠀⠁⠑⠑⠙⠛⠛⠛⠛⠛⠛⠛⠛⠛⠛⠀⠀⠀⠀⠀⠀⠀⠀⠀⠀⠀⠀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⠀⠀⠀⠀⠀⠀⠀⠀⠀⠀⠀⣿⣿⣿⣿⣿⣿⣿⣿⣿⣿⣿⣿⣿⣿⣿⣿⣿⣿⣿⣿⣿⣿⣿⣿⣿⣿⣿⣿⣿⢿⢻⢿⢿⣿⣿⣿⣿⣿⣿⣿⣿⣿⣿⣿⣿⣿⣿⣿⣿⣿⣿⣿⣿⣿⣿⣿⣿⣿⠀⠀⠀⠀⠀⠀⠀⠀⠀⠀⠀⠀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⠀⠀⠀⠀⠀⠀⠀⠀⠀⠀⠀⣿⣿⣿⣿⣿⣿⣿⣿⣿⣿⣿⣿⣿⣿⣿⣿⣿⣿⣿⣿⣿⣿⣿⣿⣿⣿⣿⢕⢕⢕⢕⢕⢕⢝⢿⣿⣿⣿⣿⣿⣿⣿⣿⣿⣿⣿⣿⣿⣿⣿⣿⣿⣿⣿⣿⣿⣿⣿⠀⠀⠀⠀⠀⠀⠀⠀⠀⠀⠀⠀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⠀⠀⠀⠀⠀⠀⠀⠀⠀⠀⠀⣿⣿⣿⣿⣿⣿⣿⣿⣿⣿⣿⣿⣿⣿⣿⣿⣿⣿⣿⣿⣿⣿⣿⣿⣿⣿⣿⣷⣷⣷⣷⣷⣧⢕⢕⣿⣿⣿⣿⣿⣿⣿⣿⣿⣿⣿⣿⣿⣿⣿⣿⣿⣿⣿⣿⣿⣿⣿⠀⠀⠀⠀⠀⠀⠀⠀⠀⠀⠀⠀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⠀⠀⠀⠀⠀⠀⠀⠀⠀⠀⠀⣿⣿⣿⣿⣿⣿⣿⣿⣿⣿⣿⣿⣿⣿⣿⣿⣿⣿⣿⣿⣿⣿⣿⣿⣿⣿⣟⢟⢻⡿⢿⣿⣿⢇⢱⣿⣿⣿⣿⣿⣿⣿⣿⣿⣿⣿⣿⣿⣿⣿⣿⣿⣿⣿⣿⣿⣿⣿⠀⠀⠀⠀⠀⠀⠀⠀⠀⠀⠀⠀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⠀⠀⠀⠀⠀⠀⠀⠀⠀⠀⠀⣿⣿⣿⣿⣿⣿⣿⣿⣿⣿⣿⣿⣿⣿⣿⣿⣿⣿⣿⣿⣿⣿⣿⣿⣿⣿⣷⣇⣾⣿⣮⣽⣿⢕⣾⣿⣿⣿⣿⣿⣿⣿⣿⣿⣿⣿⣿⣿⣿⣿⣿⣿⣿⣿⣿⣿⣿⣿⠀⠀⠀⠀⠀⠀⠀⠀⠀⠀⠀⠀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⠀⠀⠀⠀⠀⠀⠀⠀⠀⠀⠀⣿⣿⣿⣿⣿⣿⣿⣿⣿⣿⣿⣿⣿⣿⣿⣿⣿⣿⣿⣿⣿⣿⣿⣿⣿⣿⣿⢧⢷⣿⣿⣽⣿⣿⣾⣿⣿⣿⣿⣿⣿⣿⣿⣿⣿⣿⣿⣿⣿⣿⣿⣿⣿⣿⣿⣿⣿⣿⠀⠀⠀⠀⠀⠀⠀⠀⠀⠀⠀⠀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⠀⠀⠀⠀⠀⠀⠀⠀⠀⠀⠀⣿⣿⣿⣿⣿⣿⣿⣿⣿⣿⣿⣿⣿⣿⣿⣿⣿⣿⣿⣿⣿⣿⣿⣿⣿⣿⣿⣇⣰⣷⢿⣿⣿⣿⣿⣿⣿⣿⣿⣿⣿⣿⣿⣿⣿⣿⣿⣿⣿⣿⣿⣿⣿⣿⣿⣿⣿⣿⠀⠀⠀⠀⠀⠀⠀⠀⠀⠀⠀⠀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⠀⠀⠀⠀⠀⠀⠀⠀⠀⠀⠀⣿⣿⣿⣿⣿⣿⣿⣿⣿⣿⣿⣿⣿⣿⣿⣿⣿⣿⣿⣿⣿⣿⢿⢿⡿⣿⢏⢏⢝⣻⡞⣾⡿⣿⣿⣿⣿⣿⣿⣿⣿⣿⣿⣿⣿⣿⣿⣿⣿⣿⣿⣿⣿⣿⣿⣿⣿⣿⠀⠀⠀⠀⠀⠀⠀⠀⠀⠀⠀⠀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⠀⠀⠀⠀⠀⠀⠀⠀⠀⠀⠀⣿⣿⣿⣿⣿⣿⣿⣿⣿⣿⣿⣿⣿⣿⣿⣿⢿⢿⠟⠋⠑⠁⠁⠁⢱⣿⡕⡕⢜⣿⣿⣿⣷⢕⠙⠛⠻⢿⣿⣿⣿⣿⣿⣿⣿⣿⣿⣿⣿⣿⣿⣿⣿⣿⣿⣿⣿⣿⠀⠀⠀⠀⠀⠀⠀⠀⠀⠀⠀⠀</a:t>
            </a:r>
            <a:br/>
            <a:r>
              <a:t>⠀⠀⠀⠀⠀⠀⠀⠀⠀⠀⠀⣿⣿⣿⣿⣿⣿⣿⣿⣿⣿⣿⣿⣿⣿⣿⢏⠀⠀⠀⠀⠀⠀⠀⠀⢸⣿⣿⣿⡷⣯⣾⣿⢇⢕⢔⠀⠀⠀⠁⠙⠟⢿⣿⣿⣿⣿⣿⣿⣿⣿⣿⣿⣿⣿⣿⣿⣿⣿⠀⠀⠀⠀⠀⠀⠀⠀⠀⠀⠀⠀</a:t>
            </a:r>
            <a:br/>
            <a:r>
              <a:t>⠀⠀⠀⠀⠀⠀⠀⠀⠀⠀⠀⣿⣿⣿⣿⣿⣿⣿⣿⣿⣿⣿⣿⣿⣿⣿⠑⠀⠀⠀⠀⠀⠀⠀⠀⠀⢱⢭⢝⣛⣟⣿⡯⠅⠑⠀⠀⠀⠀⠀⠀⠀⢜⣿⣿⣿⣿⣿⣿⣿⣿⣿⣿⣿⣿⣿⣿⣿⣿⠀⠀⠀⠀⠀⠀⠀⠀⠀⠀⠀⠀</a:t>
            </a:r>
            <a:br/>
            <a:r>
              <a:t>⠀⠀⠀⠀⠀⠀⠀⠀⠀⠀⠀⣿⣿⣿⣿⣿⣿⣿⣿⣿⣿⣿⣿⣿⣿⡇⠀⠀⠀⠀⠀⠀⠀⠀⠀⠀⠼⠽⢕⣗⣗⢿⢝⠀⠀⠀⠀⠀⠀⠀⠀⠀⠁⢹⣿⣿⣿⣿⣿⣿⣿⣿⣿⣿⣿⣿⣿⣿⣿⠀⠀⠀⠀⠀⠀⠀⠀⠀⠀⠀⠀</a:t>
            </a:r>
            <a:br/>
            <a:r>
              <a:t>⠀⠀⠀⠀⠀⠀⠀⠀⠀⠀⠀⣿⣿⣿⣿⣿⣿⣿⣿⣿⣿⣿⣿⣿⣿⢇⠀⠀⠀⠀⠀⠀⠀⠀⠀⠀⢩⢽⣗⣗⢪⢽⢕⡐⠀⠀⠀⠀⠀⠀⠀⠀⠀⢜⣿⣿⣿⣿⣿⣿⣿⣿⣿⣿⣿⣿⣿⣿⣿⠀⠀⠀⠀⠀⠀⠀⠀⠀⠀⠀⠀</a:t>
            </a:r>
            <a:br/>
            <a:r>
              <a:t>⠀⠀⠀⠀⠀⠀⠀⠀⠀⠀⠀⣿⣿⣿⣿⣿⣿⣿⣿⣿⣿⣿⣿⣿⡿⠀⠀⠀⠀⠀⠀⠀⠀⠀⠀⠀⢜⣗⣒⡗⠽⢽⢕⡂⠀⠀⠀⠀⠀⠀⠀⠀⠀⠀⣿⣿⣿⣿⣿⣿⣿⣿⣿⣿⣿⣿⣿⣿⣿⠀⠀⠀⠀⠀⠀⠀⠀⠀⠀⠀⠀</a:t>
            </a:r>
            <a:br/>
            <a:r>
              <a:t>⠀⠀⠀⠀⠀⠀⠀⠀⠀⠀⠀⣿⣿⣿⣿⣿⣿⣿⣿⣿⣿⣿⣿⣿⡇⠀⠀⠀⠀⠀⠀⠀⠀⠀⠀⠀⢑⣓⣒⢇⠩⢝⠕⠔⠀⠀⠀⠀⠀⠀⠀⠀⠀⠀⢸⣿⣿⣿⣿⣿⣿⣿⣿⣿⣿⣿⣿⣿⣿⠀⠀⠀⠀⠀⠀⠀⠀⠀⠀⠀⠀</a:t>
            </a:r>
            <a:br/>
            <a:r>
              <a:t>⠀⠀⠀⠀⠀⠀⠀⠀⠀⠀⠀⣿⣿⣿⣿⣿⣿⣿⣿⣿⣿⣿⣿⣿⢇⠀⠀⠀⠀⠀⠀⠀⠀⠀⠀⠀⠐⣒⢂⢕⠭⠕⠕⠅⠀⠀⠀⠀⠀⠀⠀⠀⠀⠀⠜⣿⣿⣿⣿⣿⣿⣿⣿⣿⣿⣿⣿⣿⣿⠀⠀⠀⠀⠀⠀⠀⠀⠀⠀⠀⠀</a:t>
            </a:r>
            <a:br/>
            <a:r>
              <a:t>⠀⠀⠀⠀⠀⠀⠀⠀⠀⠀⠀⣿⣿⣿⣿⣿⣿⣿⣿⣿⣿⣿⣿⡟⠀⠀⠀⠀⠀⠀⠀⠀⠀⠀⠀⠀⠀⢒⡐⢕⢨⢕⢍⢅⢐⠀⠀⠀⠀⠀⠀⠀⠀⠀⠀⠘⣿⣿⣿⣿⣿⣿⣿⣿⣿⣿⣿⣿⣿⠀⠀⠀⠀⠀⠀⠀⠀⠀⠀⠀⠀</a:t>
            </a:r>
            <a:br/>
            <a:r>
              <a:t>⠀⠀⠀⠀⠀⠀⠀⠀⠀⠀⠀⠛⠛⠛⠛⠛⠛⠛⠛⠛⠛⠛⠛⠃⠀⠀⠀⠀⠀⠀⠀⠀⠀⠀⠀⠀⠀⠐⠒⠒⠑⠑⠑⠐⠀⠀⠀⠀⠀⠀⠀⠀⠀⠀⠀⠀⠘⠛⠛⠛⠛⠛⠛⠛⠛⠛⠛⠛⠛⠀⠀⠀⠀⠀⠀⠀⠀⠀⠀⠀⠀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⠀⠀⠀⠀⠀⠀⠀⠀⠀⠀⠀⣿⣿⣿⣿⣿⣿⣿⣿⣿⣿⣿⣿⣿⣿⣿⣿⣿⣿⣿⣿⣿⣿⣿⣿⣿⣿⣿⣿⣿⢿⢻⢿⢿⣿⣿⣿⣿⣿⣿⣿⣿⣿⣿⣿⣿⣿⣿⣿⣿⣿⣿⣿⣿⣿⣿⣿⣿⣿⠀⠀⠀⠀⠀⠀⠀⠀⠀⠀⠀⠀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⠀⠀⠀⠀⠀⠀⠀⠀⠀⠀⠀⣿⣿⣿⣿⣿⣿⣿⣿⣿⣿⣿⣿⣿⣿⣿⣿⣿⣿⣿⣿⣿⣿⣿⣿⣿⣿⡗⢕⢕⢕⢕⢕⢜⢹⢿⣿⣿⣿⣿⣿⣿⣿⣿⣿⣿⣿⣿⣿⣿⣿⣿⣿⣿⣿⣿⣿⣿⣿⠀⠀⠀⠀⠀⠀⠀⠀⠀⠀⠀⠀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⠀⠀⠀⠀⠀⠀⠀⠀⠀⠀⠀⣿⣿⣿⣿⣿⣿⣿⣿⣿⣿⣿⣿⣿⣿⣿⣿⣿⣿⣿⣿⣿⣿⣿⣿⣿⣿⣿⣷⣷⣷⣷⣷⣵⢕⢸⣿⣿⣿⣿⣿⣿⣿⣿⣿⣿⣿⣿⣿⣿⣿⣿⣿⣿⣿⣿⣿⣿⣿⠀⠀⠀⠀⠀⠀⠀⠀⠀⠀⠀⠀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⠀⠀⠀⠀⠀⠀⠀⠀⠀⠀⠀⣿⣿⣿⣿⣿⣿⣿⣿⣿⣿⣿⣿⣿⣿⣿⣿⣿⣿⣿⣿⣿⣿⣿⣿⣿⣿⣟⣟⢻⡿⢿⣿⣿⢕⣼⣿⣿⣿⣿⣿⣿⣿⣿⣿⣿⣿⣿⣿⣿⣿⣿⣿⣿⣿⣿⣿⣿⣿⠀⠀⠀⠀⠀⠀⠀⠀⠀⠀⠀⠀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⠀⠀⠀⠀⠀⠀⠀⠀⠀⠀⠀⣿⣿⣿⣿⣿⣿⣿⣿⣿⣿⣿⣿⣿⣿⣿⣿⣿⣿⣿⣿⣿⣿⣿⣿⣿⣿⣷⡣⣺⣿⣮⣽⣿⣱⣿⣿⣿⣿⣿⣿⣿⣿⣿⣿⣿⣿⣿⣿⣿⣿⣿⣿⣿⣿⣿⣿⣿⣿⠀⠀⠀⠀⠀⠀⠀⠀⠀⠀⠀⠀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⠀⠀⠀⠀⠀⠀⠀⠀⠀⠀⠀⣿⣿⣿⣿⣿⣿⣿⣿⣿⣿⣿⣿⣿⣿⣿⣿⣿⣿⣿⣿⣿⣿⣿⣿⣷⣿⣿⡵⢼⣿⣿⣿⣿⣿⣿⣿⣿⣿⣿⣿⣿⣿⣿⣿⣿⣿⣿⣿⣿⣿⣿⣿⣿⣿⣿⣿⣿⣿⠀⠀⠀⠀⠀⠀⠀⠀⠀⠀⠀⠀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⠀⠀⠀⠀⠀⠀⠀⠀⠀⠀⠀⣿⣿⣿⣿⣿⣿⣿⣿⣿⣿⣿⣿⣿⣿⣿⣿⣿⣿⣿⣿⣿⣿⣿⣿⣿⣿⣷⣧⣵⣷⢟⣿⣿⣿⣿⣿⣿⣿⣿⣿⣿⣿⣿⣿⣿⣿⣿⣿⣿⣿⣿⣿⣿⣿⣿⣿⣿⣿⠀⠀⠀⠀⠀⠀⠀⠀⠀⠀⠀⠀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⠀⠀⠀⠀⠀⠀⠀⠀⠀⠀⠀⣿⣿⣿⣿⣿⣿⣿⣿⣿⣿⣿⣿⣿⣿⣿⣿⣿⣿⣿⣿⣿⣿⡿⢿⣿⡿⢝⢎⢝⣿⡞⣻⡿⣿⣿⣿⣿⣿⣿⣿⣿⣿⣿⣿⣿⣿⣿⣿⣿⣿⣿⣿⣿⣿⣿⣿⣿⣿⠀⠀⠀⠀⠀⠀⠀⠀⠀⠀⠀⠀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⠀⠀⠀⠀⠀⠀⠀⠀⠀⠀⠀⣿⣿⣿⣿⣿⣿⣿⣿⣿⣿⣿⣿⣿⣿⣿⣿⢿⢿⠟⠏⠑⠁⠁⠁⢸⣧⢕⢕⢜⣿⣿⣿⡇⢕⠙⠟⢿⢿⣿⣿⣿⣿⣿⣿⣿⣿⣿⣿⣿⣿⣿⣿⣿⣿⣿⣿⣿⣿⠀⠀⠀⠀⠀⠀⠀⠀⠀⠀⠀⠀</a:t>
            </a:r>
            <a:br/>
            <a:r>
              <a:t>⠀⠀⠀⠀⠀⠀⠀⠀⠀⠀⠀⣿⣿⣿⣿⣿⣿⣿⣿⣿⣿⣿⣿⣿⣿⣿⢇⠀⠀⠀⠀⠀⠀⠀⠀⢸⣿⣷⣿⢷⣫⣾⣿⢇⢕⠀⠀⠀⠀⠈⠙⢻⣿⣿⣿⣿⣿⣿⣿⣿⣿⣿⣿⣿⣿⣿⣿⣿⣿⠀⠀⠀⠀⠀⠀⠀⠀⠀⠀⠀⠀</a:t>
            </a:r>
            <a:br/>
            <a:r>
              <a:t>⠀⠀⠀⠀⠀⠀⠀⠀⠀⠀⠀⣿⣿⣿⣿⣿⣿⣿⣿⣿⣿⣿⣿⣿⣿⡟⠁⠀⠀⠀⠀⠀⠀⠀⠀⠁⢸⢭⢝⣛⣟⢿⡇⢅⠕⠀⠀⠀⠀⠀⠐⠅⢹⣿⣿⣿⣿⣿⣿⣿⣿⣿⣿⣿⣿⣿⣿⣿⣿⠀⠀⠀⠀⠀⠀⠀⠀⠀⠀⠀⠀</a:t>
            </a:r>
            <a:br/>
            <a:r>
              <a:t>⠀⠀⠀⠀⠀⠀⠀⠀⠀⠀⠀⣿⣿⣿⣿⣿⣿⣿⣿⣿⣿⣿⣿⣿⣿⢇⠀⠀⠀⠀⠀⠀⠀⠀⠀⠀⠭⢽⣕⣗⡳⢽⢕⠀⠀⠀⠀⠀⠀⠀⠀⠀⢜⣿⣿⣿⣿⣿⣿⣿⣿⣿⣿⣿⣿⣿⣿⣿⣿⠀⠀⠀⠀⠀⠀⠀⠀⠀⠀⠀⠀</a:t>
            </a:r>
            <a:br/>
            <a:r>
              <a:t>⠀⠀⠀⠀⠀⠀⠀⠀⠀⠀⠀⣿⣿⣿⣿⣿⣿⣿⣿⣿⣿⣿⣿⣿⣿⠁⠀⠀⠀⠀⠀⠀⠀⠀⠀⠀⢭⣝⣗⣗⢮⢽⢕⠀⠀⠀⠀⠀⠀⠀⠀⠀⢕⣿⣿⣿⣿⣿⣿⣿⣿⣿⣿⣿⣿⣿⣿⣿⣿⠀⠀⠀⠀⠀⠀⠀⠀⠀⠀⠀⠀</a:t>
            </a:r>
            <a:br/>
            <a:r>
              <a:t>⠀⠀⠀⠀⠀⠀⠀⠀⠀⠀⠀⣿⣿⣿⣿⣿⣿⣿⣿⣿⣿⣿⣿⣿⡇⠀⠀⠀⠀⠀⠀⠀⠀⠀⠀⠀⢜⣗⣒⡇⠭⢽⢕⠀⠀⠀⠀⠀⠀⠀⠀⠀⠀⢿⣿⣿⣿⣿⣿⣿⣿⣿⣿⣿⣿⣿⣿⣿⣿⠀⠀⠀⠀⠀⠀⠀⠀⠀⠀⠀⠀</a:t>
            </a:r>
            <a:br/>
            <a:r>
              <a:t>⠀⠀⠀⠀⠀⠀⠀⠀⠀⠀⠀⣿⣿⣿⣿⣿⣿⣿⣿⣿⣿⣿⣿⣿⢕⠀⠀⠀⠀⠀⠀⠀⠀⠀⠀⠀⢑⣒⢗⢕⠩⢕⢕⠀⠀⠀⠀⠀⠀⠀⠀⠀⠀⢸⣿⣿⣿⣿⣿⣿⣿⣿⣿⣿⣿⣿⣿⣿⣿⠀⠀⠀⠀⠀⠀⠀⠀⠀⠀⠀⠀</a:t>
            </a:r>
            <a:br/>
            <a:r>
              <a:t>⠀⠀⠀⠀⠀⠀⠀⠀⠀⠀⠀⣿⣿⣿⣿⣿⣿⣿⣿⣿⣿⣿⣿⡟⠕⠀⠀⠀⠀⠄⠀⠀⠀⠀⠀⠀⢐⣒⡂⢕⠭⢕⠕⠄⠀⠀⠀⠀⠀⠀⠀⠀⠀⠸⣿⣿⣿⣿⣿⣿⣿⣿⣿⣿⣿⣿⣿⣿⣿⠀⠀⠀⠀⠀⠀⠀⠀⠀⠀⠀⠀</a:t>
            </a:r>
            <a:br/>
            <a:r>
              <a:t>⠀⠀⠀⠀⠀⠀⠀⠀⠀⠀⠀⣿⣿⣿⣿⣿⣿⣿⣿⣿⣿⣿⣿⠃⠀⠀⠀⠀⠀⠀⠀⠀⠀⠀⠀⠀⢐⢒⡂⢕⢨⢕⢩⢅⠀⠀⠀⠀⠀⠀⠀⠀⠀⠀⠹⣿⣿⣿⣿⣿⣿⣿⣿⣿⣿⣿⣿⣿⣿⠀⠀⠀⠀⠀⠀⠀⠀⠀⠀⠀⠀</a:t>
            </a:r>
            <a:br/>
            <a:r>
              <a:t>⠀⠀⠀⠀⠀⠀⠀⠀⠀⠀⠀⠛⠛⠛⠛⠛⠛⠛⠛⠛⠛⠛⠛⠐⠀⠀⠀⠀⠀⠀⠀⠀⠀⠀⠀⠀⠐⠐⠒⠒⠑⠑⠑⠐⠀⠀⠀⠀⠀⠀⠀⠀⠀⠀⠀⠛⠛⠛⠛⠛⠛⠛⠛⠛⠛⠛⠛⠛⠛⠀⠀⠀⠀⠀⠀⠀⠀⠀⠀⠀⠀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⠀⠀⠀⠀⠀⠀⠀⠀⠀⠀⠀⣿⣿⣿⣿⣿⣿⣿⣿⣿⣿⣿⣿⣿⣿⣿⣿⣿⣿⣿⣿⣿⣿⣿⣿⣿⡿⢿⢟⢏⢝⢝⢝⢿⣿⣿⣿⣿⣿⣿⣿⣿⣿⣿⣿⣿⣿⣿⣿⣿⣿⣿⣿⣿⣿⣿⣿⣿⣿⠀⠀⠀⠀⠀⠀⠀⠀⠀⠀⠀⠀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⠀⠀⠀⠀⠀⠀⠀⠀⠀⠀⠀⣿⣿⣿⣿⣿⣿⣿⣿⣿⣿⣿⣿⣿⣿⣿⣿⣿⣿⣿⣿⣿⣿⣿⣿⣿⡯⢕⢕⢕⢕⣕⣕⢕⢻⣿⣿⣿⣿⣿⣿⣿⣿⣿⣿⣿⣿⣿⣿⣿⣿⣿⣿⣿⣿⣿⣿⣿⣿⠀⠀⠀⠀⠀⠀⠀⠀⠀⠀⠀⠀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⠀⠀⠀⠀⠀⠀⠀⠀⠀⠀⠀⣿⣿⣿⣿⣿⣿⣿⣿⣿⣿⣿⣿⣿⣿⣿⣿⣿⣿⣿⣿⣿⣿⣿⣿⢏⣸⣿⣿⣿⣿⣿⣿⣧⢸⣿⣿⣿⣿⣿⣿⣿⣿⣿⣿⣿⣿⣿⣿⣿⣿⣿⣿⣿⣿⣿⣿⣿⣿⠀⠀⠀⠀⠀⠀⠀⠀⠀⠀⠀⠀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⠀⠀⠀⠀⠀⠀⠀⠀⠀⠀⠀⣿⣿⣿⣿⣿⣿⣿⣿⣿⣿⣿⣿⣿⣿⣿⣿⣿⣿⣿⣿⣿⣿⣿⣿⡕⣾⢯⢽⢝⣿⡟⣿⣿⣾⣿⣿⣿⣿⣿⣿⣿⣿⣿⣿⣿⣿⣿⣿⣿⣿⣿⣿⣿⣿⣿⣿⣿⣿⠀⠀⠀⠀⠀⠀⠀⠀⠀⠀⠀⠀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⠀⠀⠀⠀⠀⠀⠀⠀⠀⠀⠀⣿⣿⣿⣿⣿⣿⣿⣿⣿⣿⣿⣿⣿⣿⣿⣿⣿⣿⣿⣿⣿⣿⣿⣿⣷⣿⣿⢏⢼⢿⣿⣿⣿⣿⣿⣿⣿⣿⣿⣿⣿⣿⣿⣿⣿⣿⣿⣿⣿⣿⣿⣿⣿⣿⣿⣿⣿⣿⠀⠀⠀⠀⠀⠀⠀⠀⠀⠀⠀⠀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⠀⠀⠀⠀⠀⠀⠀⠀⠀⠀⠀⣿⣿⣿⣿⣿⣿⣿⣿⣿⣿⣿⣿⣿⣿⣿⣿⣿⣿⣿⣿⣿⣿⣿⣿⣿⣿⣿⢕⢟⢟⣿⣿⣿⣿⣿⣿⣿⣿⣿⣿⣿⣿⣿⣿⣿⣿⣿⣿⣿⣿⣿⣿⣿⣿⣿⣿⣿⣿⠀⠀⠀⠀⠀⠀⠀⠀⠀⠀⠀⠀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⠀⠀⠀⠀⠀⠀⠀⠀⠀⠀⠀⣿⣿⣿⣿⣿⣿⣿⣿⣿⣿⣿⣿⣿⣿⣿⣿⣿⣿⣿⣿⣿⣿⣿⣿⣿⣿⣿⣧⢵⣽⢯⣻⣿⣿⣿⣿⣿⣿⣿⣿⣿⣿⣿⣿⣿⣿⣿⣿⣿⣿⣿⣿⣿⣿⣿⣿⣿⣿⠀⠀⠀⠀⠀⠀⠀⠀⠀⠀⠀⠀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⠀⠀⠀⠀⠀⠀⠀⠀⠀⠀⠀⣿⣿⣿⣿⣿⣿⣿⣿⣿⣿⣿⣿⣿⣿⣿⣿⣿⣿⣿⣿⡿⢿⢟⢟⢿⡟⢇⢕⢕⣿⡞⣿⡟⢻⢿⣿⣿⣿⣿⣿⣿⣿⣿⣿⣿⣿⣿⣿⣿⣿⣿⣿⣿⣿⣿⣿⣿⣿⠀⠀⠀⠀⠀⠀⠀⠀⠀⠀⠀⠀</a:t>
            </a:r>
            <a:br/>
            <a:r>
              <a:t>⠀⠀⠀⠀⠀⠀⠀⠀⠀⠀⠀⣿⣿⣿⣿⣿⣿⣿⣿⣿⣿⣿⣿⣿⣿⣿⡿⢟⠟⠋⠑⠁⠀⠀⠀⢸⣿⣕⣵⣕⡿⣻⣿⡇⢕⠀⠈⠙⠟⢿⣿⣿⣿⣿⣿⣿⣿⣿⣿⣿⣿⣿⣿⣿⣿⣿⣿⣿⣿⠀⠀⠀⠀⠀⠀⠀⠀⠀⠀⠀⠀</a:t>
            </a:r>
            <a:br/>
            <a:r>
              <a:t>⠀⠀⠀⠀⠀⠀⠀⠀⠀⠀⠀⣿⣿⣿⣿⣿⣿⣿⣿⣿⣿⣿⣿⣿⣿⣿⢕⠀⠀⠀⠀⠀⠀⠀⠀⠸⠿⢿⣿⣯⣾⣿⡿⢕⢕⠀⠀⠀⠀⠀⢁⢝⣿⣿⣿⣿⣿⣿⣿⣿⣿⣿⣿⣿⣿⣿⣿⣿⣿⠀⠀⠀⠀⠀⠀⠀⠀⠀⠀⠀⠀</a:t>
            </a:r>
            <a:br/>
            <a:r>
              <a:t>⠀⠀⠀⠀⠀⠀⠀⠀⠀⠀⠀⣿⣿⣿⣿⣿⣿⣿⣿⣿⣿⣿⣿⣿⣿⡟⠀⠀⠀⠀⠀⠀⠀⠀⠀⠀⢨⢵⣗⣗⣾⢽⡇⢑⠕⠀⠀⠀⠀⠀⠐⠁⢸⣿⣿⣿⣿⣿⣿⣿⣿⣿⣿⣿⣿⣿⣿⣿⣿⠀⠀⠀⠀⠀⠀⠀⠀⠀⠀⠀⠀</a:t>
            </a:r>
            <a:br/>
            <a:r>
              <a:t>⠀⠀⠀⠀⠀⠀⠀⠀⠀⠀⠀⣿⣿⣿⣿⣿⣿⣿⣿⣿⣿⣿⣿⣿⣿⡇⠀⠀⠀⠀⠀⠀⠀⠀⠀⠀⢸⣽⣗⣗⡮⢽⢕⠄⠀⠀⠀⠀⠀⠀⠀⠀⢜⣿⣿⣿⣿⣿⣿⣿⣿⣿⣿⣿⣿⣿⣿⣿⣿⠀⠀⠀⠀⠀⠀⠀⠀⠀⠀⠀⠀</a:t>
            </a:r>
            <a:br/>
            <a:r>
              <a:t>⠀⠀⠀⠀⠀⠀⠀⠀⠀⠀⠀⣿⣿⣿⣿⣿⣿⣿⣿⣿⣿⣿⣿⣿⣿⠑⠀⠀⠀⠀⠀⠀⠀⠀⠀⠀⢑⣗⣖⡳⠽⢽⢕⠀⠀⠀⠀⠀⠀⠀⠀⠀⢕⣿⣿⣿⣿⣿⣿⣿⣿⣿⣿⣿⣿⣿⣿⣿⣿⠀⠀⠀⠀⠀⠀⠀⠀⠀⠀⠀⠀</a:t>
            </a:r>
            <a:br/>
            <a:r>
              <a:t>⠀⠀⠀⠀⠀⠀⠀⠀⠀⠀⠀⣿⣿⣿⣿⣿⣿⣿⣿⣿⣿⣿⣿⣿⣿⠀⠀⠀⠀⠀⠀⠀⠀⠀⠀⠀⢐⣗⡗⠸⠭⢹⢕⠀⠀⠀⠀⠀⠀⠀⠀⠀⠕⣿⣿⣿⣿⣿⣿⣿⣿⣿⣿⣿⣿⣿⣿⣿⣿⠀⠀⠀⠀⠀⠀⠀⠀⠀⠀⠀⠀</a:t>
            </a:r>
            <a:br/>
            <a:r>
              <a:t>⠀⠀⠀⠀⠀⠀⠀⠀⠀⠀⠀⣿⣿⣿⣿⣿⣿⣿⣿⣿⣿⣿⣿⣿⢇⠀⠀⠀⠀⠀⠀⠀⠀⠀⠀⠀⠀⡓⢕⠸⠭⢕⢑⠀⠀⠀⠀⠀⠀⠀⠀⠀⠀⢻⣿⣿⣿⣿⣿⣿⣿⣿⣿⣿⣿⣿⣿⣿⣿⠀⠀⠀⠀⠀⠀⠀⠀⠀⠀⠀⠀</a:t>
            </a:r>
            <a:br/>
            <a:r>
              <a:t>⠀⠀⠀⠀⠀⠀⠀⠀⠀⠀⠀⣿⣿⣿⣿⣿⣿⣿⣿⣿⣿⣿⣿⡟⠑⠀⠀⠀⠀⠀⠀⠀⠀⠀⠀⠀⢀⡂⢕⠭⠭⢕⢔⠀⠀⠀⠀⠀⠀⠀⠀⠀⠀⢸⣿⣿⣿⣿⣿⣿⣿⣿⣿⣿⣿⣿⣿⣿⣿⠀⠀⠀⠀⠀⠀⠀⠀⠀⠀⠀⠀</a:t>
            </a:r>
            <a:br/>
            <a:r>
              <a:t>⠀⠀⠀⠀⠀⠀⠀⠀⠀⠀⠀⣿⣿⣿⣿⣿⣿⣿⣿⣿⣿⣿⡿⠁⠀⠀⠀⠀⠀⠀⠀⠀⠀⠀⠀⠀⢐⣐⢕⢩⠭⢕⠕⠀⠀⠀⠀⠀⠀⠀⠀⠀⠀⢸⣿⣿⣿⣿⣿⣿⣿⣿⣿⣿⣿⣿⣿⣿⣿⠀⠀⠀⠀⠀⠀⠀⠀⠀⠀⠀⠀</a:t>
            </a:r>
            <a:br/>
            <a:r>
              <a:t>⠀⠀⠀⠀⠀⠀⠀⠀⠀⠀⠀⠛⠛⠛⠛⠛⠛⠛⠛⠛⠛⠛⠃⠀⠀⠀⠀⠀⠀⠀⠀⠀⠀⠀⠀⠀⠐⠐⠒⠑⠘⠑⠑⠀⠀⠀⠀⠀⠀⠀⠀⠀⠀⠑⠛⠛⠛⠛⠛⠛⠛⠛⠛⠛⠛⠛⠛⠛⠛⠀⠀⠀⠀⠀⠀⠀⠀⠀⠀⠀⠀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⠀⠀⠀⠀⠀⠀⠀⠀⠀⠀⠀⣿⣿⣿⣿⣿⣿⣿⣿⣿⣿⣿⣿⣿⣿⣿⣿⣿⣿⣿⣿⣿⣿⣿⣿⣿⡟⢟⢝⢕⢕⢕⢝⣿⣿⣿⣿⣿⣿⣿⣿⣿⣿⣿⣿⣿⣿⣿⣿⣿⣿⣿⣿⣿⣿⣿⣿⣿⣿⠀⠀⠀⠀⠀⠀⠀⠀⠀⠀⠀⠀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⠀⠀⠀⠀⠀⠀⠀⠀⠀⠀⠀⣿⣿⣿⣿⣿⣿⣿⣿⣿⣿⣿⣿⣿⣿⣿⣿⣿⣿⣿⣿⣿⣿⣿⡿⢿⢕⣕⣕⣕⣵⣵⣵⡜⣿⣿⣿⣿⣿⣿⣿⣿⣿⣿⣿⣿⣿⣿⣿⣿⣿⣿⣿⣿⣿⣿⣿⣿⣿⠀⠀⠀⠀⠀⠀⠀⠀⠀⠀⠀⠀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⠀⠀⠀⠀⠀⠀⠀⠀⠀⠀⠀⣿⣿⣿⣿⣿⣿⣿⣿⣿⣿⣿⣿⣿⣿⣿⣿⣿⣿⣿⣿⣿⣿⣿⣿⢕⣾⣿⣿⣿⣿⣿⣿⡇⣿⣿⣿⣿⣿⣿⣿⣿⣿⣿⣿⣿⣿⣿⣿⣿⣿⣿⣿⣿⣿⣿⣿⣿⣿⠀⠀⠀⠀⠀⠀⠀⠀⠀⠀⠀⠀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⠀⠀⠀⠀⠀⠀⠀⠀⠀⠀⠀⣿⣿⣿⣿⣿⣿⣿⣿⣿⣿⣿⣿⣿⣿⣿⣿⣿⣿⣿⣿⣿⣿⣿⣿⢕⣿⣕⣳⢜⣿⣧⣿⣿⣿⣿⣿⣿⣿⣿⣿⣿⣿⣿⣿⣿⣿⣿⣿⣿⣿⣿⣿⣿⣿⣿⣿⣿⣿⠀⠀⠀⠀⠀⠀⠀⠀⠀⠀⠀⠀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⠀⠀⠀⠀⠀⠀⠀⠀⠀⠀⠀⣿⣿⣿⣿⣿⣿⣿⣿⣿⣿⣿⣿⣿⣿⣿⣿⣿⣿⣿⣿⣿⣿⣿⣿⣷⣿⣿⣗⢜⣺⣿⣿⣿⣿⣿⣿⣿⣿⣿⣿⣿⣿⣿⣿⣿⣿⣿⣿⣿⣿⣿⣿⣿⣿⣿⣿⣿⣿⠀⠀⠀⠀⠀⠀⠀⠀⠀⠀⠀⠀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⠀⠀⠀⠀⠀⠀⠀⠀⠀⠀⠀⣿⣿⣿⣿⣿⣿⣿⣿⣿⣿⣿⣿⣿⣿⣿⣿⣿⣿⣿⣿⣿⣿⣿⣿⣿⣿⣿⢟⢝⢽⣹⣯⣿⣿⣿⣿⣿⣿⣿⣿⣿⣿⣿⣿⣿⣿⣿⣿⣿⣿⣿⣿⣿⣿⣿⣿⣿⣿⠀⠀⠀⠀⠀⠀⠀⠀⠀⠀⠀⠀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⠀⠀⠀⠀⠀⠀⠀⠀⠀⠀⠀⣿⣿⣿⣿⣿⣿⣿⣿⣿⣿⣿⣿⣿⣿⣿⣿⣿⣿⣿⣿⣿⣿⣿⣿⣿⣿⡿⢫⢕⣿⢿⣿⣿⣿⣿⣿⣿⣿⣿⣿⣿⣿⣿⣿⣿⣿⣿⣿⣿⣿⣿⣿⣿⣿⣿⣿⣿⣿⠀⠀⠀⠀⠀⠀⠀⠀⠀⠀⠀⠀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⠀⠀⠀⠀⠀⠀⠀⠀⠀⠀⠀⣿⣿⣿⣿⣿⣿⣿⣿⣿⣿⣿⣿⣿⣿⣿⣿⣿⣿⣿⢿⢟⠋⠙⠙⢹⣧⢕⢕⢕⣿⡞⣻⡇⢝⠟⢿⣿⣿⣿⣿⣿⣿⣿⣿⣿⣿⣿⣿⣿⣿⣿⣿⣿⣿⣿⣿⣿⣿⠀⠀⠀⠀⠀⠀⠀⠀⠀⠀⠀⠀</a:t>
            </a:r>
            <a:br/>
            <a:r>
              <a:t>⠀⠀⠀⠀⠀⠀⠀⠀⠀⠀⠀⣿⣿⣿⣿⣿⣿⣿⣿⣿⣿⣿⣿⣿⣿⣿⡟⠋⠙⠁⠀⠀⠀⠀⠀⢸⣿⣷⣷⣷⢟⣽⣿⢇⢕⠀⠀⠁⠉⠟⢿⣿⣿⣿⣿⣿⣿⣿⣿⣿⣿⣿⣿⣿⣿⣿⣿⣿⣿⠀⠀⠀⠀⠀⠀⠀⠀⠀⠀⠀⠀</a:t>
            </a:r>
            <a:br/>
            <a:r>
              <a:t>⠀⠀⠀⠀⠀⠀⠀⠀⠀⠀⠀⣿⣿⣿⣿⣿⣿⣿⣿⣿⣿⣿⣿⣿⣿⣿⢕⠀⠀⠀⠀⠀⠀⠀⠀⠘⢟⣟⡟⢿⢿⢿⡟⢕⢕⠀⠀⠀⠀⠀⠄⢜⣿⣿⣿⣿⣿⣿⣿⣿⣿⣿⣿⣿⣿⣿⣿⣿⣿⠀⠀⠀⠀⠀⠀⠀⠀⠀⠀⠀⠀</a:t>
            </a:r>
            <a:br/>
            <a:r>
              <a:t>⠀⠀⠀⠀⠀⠀⠀⠀⠀⠀⠀⣿⣿⣿⣿⣿⣿⣿⣿⣿⣿⣿⣿⣿⣿⡟⠀⠀⠀⠀⠀⠀⠀⠀⠀⠀⢜⣗⣗⡯⢽⢽⡕⢑⠑⠀⠀⠀⠀⠀⠀⠀⢿⣿⣿⣿⣿⣿⣿⣿⣿⣿⣿⣿⣿⣿⣿⣿⣿⠀⠀⠀⠀⠀⠀⠀⠀⠀⠀⠀⠀</a:t>
            </a:r>
            <a:br/>
            <a:r>
              <a:t>⠀⠀⠀⠀⠀⠀⠀⠀⠀⠀⠀⣿⣿⣿⣿⣿⣿⣿⣿⣿⣿⣿⣿⣿⣿⡇⠀⠀⠀⠀⠀⠀⠀⠀⠀⠀⢐⣗⣗⢯⢽⢹⢕⠄⠀⠀⠀⠀⠀⠀⠀⠀⢸⣿⣿⣿⣿⣿⣿⣿⣿⣿⣿⣿⣿⣿⣿⣿⣿⠀⠀⠀⠀⠀⠀⠀⠀⠀⠀⠀⠀</a:t>
            </a:r>
            <a:br/>
            <a:r>
              <a:t>⠀⠀⠀⠀⠀⠀⠀⠀⠀⠀⠀⣿⣿⣿⣿⣿⣿⣿⣿⣿⣿⣿⣿⣿⣿⠕⠀⠀⠀⠀⠀⠀⠀⠀⠀⠀⠐⣳⡯⠽⢝⣸⢕⠁⠀⠀⠀⠀⠀⠀⠀⠀⢸⣿⣿⣿⣿⣿⣿⣿⣿⣿⣿⣿⣿⣿⣿⣿⣿⠀⠀⠀⠀⠀⠀⠀⠀⠀⠀⠀⠀</a:t>
            </a:r>
            <a:br/>
            <a:r>
              <a:t>⠀⠀⠀⠀⠀⠀⠀⠀⠀⠀⠀⣿⣿⣿⣿⣿⣿⣿⣿⣿⣿⣿⣿⣿⡿⠀⠀⠀⠀⠀⠀⠀⠀⠀⠀⠀⠀⢮⠽⢭⢕⡇⢕⠀⠀⠀⠀⠀⠀⠀⠀⠀⠕⣿⣿⣿⣿⣿⣿⣿⣿⣿⣿⣿⣿⣿⣿⣿⣿⠀⠀⠀⠀⠀⠀⠀⠀⠀⠀⠀⠀</a:t>
            </a:r>
            <a:br/>
            <a:r>
              <a:t>⠀⠀⠀⠀⠀⠀⠀⠀⠀⠀⠀⣿⣿⣿⣿⣿⣿⣿⣿⣿⣿⣿⣿⣿⢇⠀⠀⠀⠀⠀⠀⠀⠀⠀⠀⠀⠀⢹⠭⢝⢕⡇⢐⠀⠀⠀⠀⠀⠀⠀⠀⠀⠀⣿⣿⣿⣿⣿⣿⣿⣿⣿⣿⣿⣿⣿⣿⣿⣿⠀⠀⠀⠀⠀⠀⠀⠀⠀⠀⠀⠀</a:t>
            </a:r>
            <a:br/>
            <a:r>
              <a:t>⠀⠀⠀⠀⠀⠀⠀⠀⠀⠀⠀⣿⣿⣿⣿⣿⣿⣿⣿⣿⣿⣿⣿⡏⠑⠀⠀⠀⠀⠀⠀⠀⠀⠀⠀⠀⠀⢕⠨⢕⢕⡕⢐⠀⠀⠀⠀⠀⠀⠀⠀⠀⠀⣿⣿⣿⣿⣿⣿⣿⣿⣿⣿⣿⣿⣿⣿⣿⣿⠀⠀⠀⠀⠀⠀⠀⠀⠀⠀⠀⠀</a:t>
            </a:r>
            <a:br/>
            <a:r>
              <a:t>⠀⠀⠀⠀⠀⠀⠀⠀⠀⠀⠀⣿⣿⣿⣿⣿⣿⣿⣿⣿⣿⣿⡿⠁⠀⠀⠀⠀⠀⠀⠀⠀⠀⠀⠀⠀⢐⢕⢅⢥⢕⢕⠔⠀⠀⠀⠀⠀⠀⠀⠀⠀⠀⣿⣿⣿⣿⣿⣿⣿⣿⣿⣿⣿⣿⣿⣿⣿⣿⠀⠀⠀⠀⠀⠀⠀⠀⠀⠀⠀⠀</a:t>
            </a:r>
            <a:br/>
            <a:r>
              <a:t>⠀⠀⠀⠀⠀⠀⠀⠀⠀⠀⠀⠛⠛⠛⠛⠛⠛⠛⠛⠛⠛⠛⠃⠀⠀⠀⠀⠀⠀⠀⠀⠀⠀⠀⠀⠀⠐⠑⠑⠘⠑⠑⠁⠀⠀⠀⠀⠀⠀⠀⠀⠀⠀⠛⠛⠛⠛⠛⠛⠛⠛⠛⠛⠛⠛⠛⠛⠛⠛⠀⠀⠀⠀⠀⠀⠀⠀⠀⠀⠀⠀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⠀⠀⠀⠀⠀⠀⠀⠀⠀⠀⠀⣿⣿⣿⣿⣿⣿⣿⣿⣿⣿⣿⣯⣿⣿⣿⣿⣿⣿⣿⣿⣿⣿⣿⣿⣿⣿⣿⣿⣿⣽⣿⡻⣽⣿⣿⣟⣇⡿⢯⢸⣻⣿⢯⣿⣿⣿⣿⣿⣿⣿⣿⡇⢟⢿⣿⣿⣿⣿⠀⠀⠀⠀⠀⠀⠀⠀⠀⠀⠀⠀</a:t>
            </a:r>
            <a:br/>
            <a:r>
              <a:t>⠀⠀⠀⠀⠀⠀⠀⠀⠀⠀⠀⣿⣿⣿⣿⡟⣿⣻⣾⣿⣿⣿⣿⣿⣿⣿⣿⣿⣿⣿⣿⣿⣿⣿⣿⣿⣿⣿⣿⣿⣷⣿⣯⣿⣿⡿⣗⣺⣻⣿⣽⢷⣿⣻⣿⣿⣿⣿⣿⣿⣿⣿⡕⢕⣼⣿⣿⣿⣿⠀⠀⠀⠀⠀⠀⠀⠀⠀⠀⠀⠀</a:t>
            </a:r>
            <a:br/>
            <a:r>
              <a:t>⠀⠀⠀⠀⠀⠀⠀⠀⠀⠀⠀⣿⣿⣿⣿⣿⣿⣿⣿⣿⣿⣯⣿⣿⣿⣿⣿⣿⣿⣿⣿⣿⣿⣿⣿⣿⠿⢛⠝⠝⠙⠙⠟⢻⣿⢿⢾⢻⣟⣺⣾⣿⣿⣿⣿⣿⣿⣿⣿⣿⣿⣿⣿⣿⣿⣿⣿⣿⣿⠀⠀⠀⠀⠀⠀⠀⠀⠀⠀⠀⠀</a:t>
            </a:r>
            <a:br/>
            <a:r>
              <a:t>⠀⠀⠀⠀⠀⠀⠀⠀⠀⠀⠀⣿⣿⣿⣿⣿⣿⣿⣿⣿⣿⣿⣿⣿⣿⣿⣿⣿⣿⣿⣿⣿⣿⣟⠏⠑⢦⣤⡀⠀⠀⢄⠁⠀⠁⠝⢗⢕⣿⣵⣿⣿⣿⣿⣿⣿⣿⣿⣿⣿⣿⣿⣿⣿⣿⣿⣿⣿⣿⠀⠀⠀⠀⠀⠀⠀⠀⠀⠀⠀⠀</a:t>
            </a:r>
            <a:br/>
            <a:r>
              <a:t>⠀⠀⠀⠀⠀⠀⠀⠀⠀⠀⠀⣿⣿⣿⣿⣿⣿⣿⣿⣿⣿⣿⣿⣿⣿⣿⣿⣿⣿⣿⣿⣿⣿⠕⠀⠀⠁⠈⢻⣷⣄⢑⠁⠄⠀⠀⠕⢺⣿⣿⣿⣿⣿⣿⣿⣿⣿⣿⣿⣿⣿⣿⠟⠉⠁⠅⠘⢙⢿⠀⠀⠀⠀⠀⠀⠀⠀⠀⠀⠀⠀</a:t>
            </a:r>
            <a:br/>
            <a:r>
              <a:t>⠀⠀⠀⠀⠀⠀⠀⠀⠀⠀⠀⣿⣿⣿⣿⣿⣿⣿⣿⣿⣿⣿⣿⣿⣿⣿⣿⣿⣿⣿⣿⣿⢇⢄⠄⢄⢄⠅⠀⢹⣿⣧⡕⢔⢀⢐⢔⢕⣿⣿⣿⣿⣿⣿⣿⣿⣿⣿⣿⣿⣿⢷⣔⢀⠀⠐⠀⠀⠁⠀⠀⠀⠀⠀⠀⠀⠀⠀⠀⠀⠀</a:t>
            </a:r>
            <a:br/>
            <a:r>
              <a:t>⠀⠀⠀⠀⠀⠀⠀⠀⠀⠀⠀⣿⣿⣿⣿⣿⣿⣿⣿⣿⣿⣿⣿⣿⣿⣿⣿⣿⣿⣿⣿⣿⢕⣕⢵⢗⣿⣷⣦⡅⢻⣿⣷⢕⢕⢄⢕⢕⢹⣿⣿⣿⣿⣿⣿⣿⣿⣿⣿⣿⣏⢈⣿⣧⢀⠀⠀⠀⠀⠀⠀⠀⠀⠀⠀⠀⠀⠀⠀⠀⠀</a:t>
            </a:r>
            <a:br/>
            <a:r>
              <a:t>⠀⠀⠀⠀⠀⠀⠀⠀⠀⠀⠀⣿⣿⣿⣿⣿⣿⣿⣿⣿⣿⣿⣿⣿⣿⣿⣿⣿⣿⣿⣿⣿⢵⣵⣷⣿⣿⣿⣿⣧⣼⣿⣿⡇⢕⢕⢕⢕⢕⣽⣯⣯⡿⣿⣿⢿⣿⣿⣿⣿⣿⣿⣿⣿⡇⠀⠀⠀⠀⠀⠀⠀⠀⠀⠀⠀⠀⠀⠀⠀⠀</a:t>
            </a:r>
            <a:br/>
            <a:r>
              <a:t>⠀⠀⠀⠀⠀⠀⠀⠀⠀⠀⠀⣿⣿⣿⣿⣿⣿⣿⣿⣿⣿⣿⣿⣿⣿⣿⣿⣿⣿⣿⣿⣿⣿⣿⣿⣿⣿⣿⣿⣿⣿⣿⣿⣏⢕⢕⢕⢕⢕⣿⣾⣿⣿⣿⣿⣿⣿⣿⣿⣿⣿⣿⣿⣿⡇⢀⠀⠀⠀⠀⠀⠀⠀⠀⠀⠀⠀⠀⠀⠀⠀</a:t>
            </a:r>
            <a:br/>
            <a:r>
              <a:t>⠀⠀⠀⠀⠀⠀⠀⠀⠀⠀⠀⣟⣿⣿⣿⣽⣿⣿⣿⣿⣿⣿⣿⣿⣿⣿⣿⣿⣿⣿⣿⣿⣿⣿⣿⣿⣿⣿⣿⣿⣿⣿⣿⡇⢕⢕⢕⢕⢕⣽⢿⢽⣯⣽⣿⣿⣿⣿⢿⣿⣿⣿⣿⣿⡇⠀⠀⠀⠀⠀⠀⠀⠀⠀⠀⠀⠀⠀⠀⠀⠀</a:t>
            </a:r>
            <a:br/>
            <a:r>
              <a:t>⠀⠀⠀⠀⠀⠀⠀⠀⠀⠀⠀⣻⣞⣟⣿⣿⣿⣿⣿⣾⣿⣿⣻⣾⣿⣿⣿⣿⣿⣿⣿⣿⣿⣿⣿⣿⣿⣿⡿⢿⣿⣿⣿⣟⡕⢕⢕⢕⢱⣿⣿⣯⣟⣿⣿⣿⣿⣗⣿⣿⣿⡿⣿⣿⡇⠀⠀⠀⠀⠀⠀⠀⠀⠀⠀⠀⠀⠀⠀⠀⠀</a:t>
            </a:r>
            <a:br/>
            <a:r>
              <a:t>⠀⠀⠀⠀⠀⠀⠀⠀⠀⠀⠀⣿⢿⣿⡾⡿⡿⣿⢿⣿⣿⣿⣻⣿⣿⣿⣿⣿⣿⣿⣿⣿⣿⣿⣿⢝⢟⢑⢁⢕⣿⣿⣿⣿⣷⣇⡗⢕⢕⣾⣿⣾⣾⣯⣿⣿⣿⣿⣿⣻⣿⢿⣿⣿⠇⠀⠀⠀⠀⠀⠀⠀⠀⠀⠀⠀⠀⠀⠀⠀⠀</a:t>
            </a:r>
            <a:br/>
            <a:r>
              <a:t>⠀⠀⠀⠀⠀⠀⠀⠀⠀⠀⠀⣿⣿⣿⣿⣿⣿⣿⣿⣟⣻⣟⣿⣿⣿⣿⣿⣻⣿⣯⣿⣿⣿⣿⣿⡧⢕⢕⢕⢱⣿⣿⣿⣿⣿⣿⣿⣧⢮⣿⣿⣿⣿⣿⣿⣿⣿⣿⣿⣿⣿⢝⣿⣿⢅⢐⠐⠀⠀⠀⠀⠀⠀⠀⠀⠀⠀⠀⠀⠀⠀</a:t>
            </a:r>
            <a:br/>
            <a:r>
              <a:t>⠀⠀⠀⠀⠀⠀⠀⠀⠀⠀⠀⢿⣿⣿⣿⣿⣿⣿⣿⣿⣿⣿⣿⣿⣿⣿⣿⣿⣿⣿⣿⣿⣿⣿⣿⣿⡕⢕⢕⢸⣿⣿⣿⣿⣿⣿⣿⣿⣿⣿⣿⣿⣿⣿⣿⣿⣿⣿⣿⣿⣿⣕⣿⣿⢕⢅⢄⢄⢀⠀⠀⠀⠀⠀⠀⠀⠀⠀⠀⠀⠀</a:t>
            </a:r>
            <a:br/>
            <a:r>
              <a:t>⠀⠀⠀⠀⠀⠀⠀⠀⠀⠀⠀⢿⡿⣿⣿⣿⣿⣿⣿⣿⣿⣿⣿⣿⣿⣿⣿⣿⣿⣿⣿⣿⣿⣿⣿⣿⡇⢕⢅⢜⢿⣿⣿⣿⣿⣿⣿⣿⣿⣿⣿⣿⣿⣿⣿⣿⣿⣿⣿⣿⣿⣿⣿⣿⢕⢕⢕⢕⢕⠀⠀⠀⠀⠀⠀⠀⠀⠀⠀⠀⠀</a:t>
            </a:r>
            <a:br/>
            <a:r>
              <a:t>⠀⠀⠀⠀⠀⠀⠀⠀⠀⠀⠀⣾⣗⣻⣿⣿⣿⣿⣿⣿⣿⣿⣿⣿⣿⣿⣿⣿⣿⣿⣿⣿⣿⣿⣿⣿⡇⠀⢔⠕⠘⣿⣿⣿⣿⣿⣿⣿⣿⣿⣿⣿⣿⣿⣿⣿⣿⣿⣿⣿⣿⣿⣿⣿⢕⢕⢕⢕⢕⠀⠀⠀⠀⠀⠀⠀⠀⠀⠀⠀⠀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⠀⠀⠀⠀⠀⠀⠀⠀⠀⠀⠀⣿⣿⣿⣿⣿⣿⣿⣿⣿⣿⣿⣿⣿⣿⣿⣿⣿⣿⣿⣿⣿⣿⣿⣿⣿⡇⠁⠕⠀⠀⢸⣿⣿⣿⣿⣿⣿⣿⣿⣿⣿⣿⣿⣿⣿⣿⣿⣿⣿⣿⢃⣗⣗⣗⡕⢕⠕⠕⠀⠀⠀⠀⠀⠀⠀⠀⠀⠀⠀⠀</a:t>
            </a:r>
            <a:br/>
            <a:r>
              <a:t>⠀⠀⠀⠀⠀⠀⠀⠀⠀⠀⠀⣿⣿⣿⣿⣿⣿⣿⣿⣿⣿⣿⣿⣿⣿⣿⣻⣿⣿⣿⣿⣿⣿⣿⣿⣿⡇⠀⠀⠀⠀⢀⣿⣿⣿⣿⣿⣿⣿⣿⣿⣿⣿⣿⣿⣿⣿⣿⣿⣿⡿⢹⢜⢇⢕⢕⢕⢕⢕⠀⠀⠀⠀⠀⠀⠀⠀⠀⠀⠀⠀</a:t>
            </a:r>
            <a:br/>
            <a:r>
              <a:t>⠀⠀⠀⠀⠀⠀⠀⠀⠀⠀⠀⣿⣷⣿⣿⣿⣿⣿⣿⣿⣿⣿⣿⣿⣿⣿⣿⣿⣿⣿⣿⣿⣿⣿⣿⣿⠑⠀⠔⠔⠌⠙⣿⣿⣿⣿⣿⣿⣿⣿⣿⢿⢿⡟⣟⣟⣝⣕⢕⢕⢕⢝⣻⣿⣷⣿⣷⣷⣷⠀⠀⠀⠀⠀⠀⠀⠀⠀⠀⠀⠀</a:t>
            </a:r>
            <a:br/>
            <a:r>
              <a:t>⠀⠀⠀⠀⠀⠀⠀⠀⠀⠀⠀⣻⣿⣿⣿⣿⣿⣿⣿⣿⣿⣵⣾⣿⣿⣿⣿⣿⣿⣿⣿⣿⣿⣿⣿⡟⠀⠀⠀⠀⠀⠀⠈⣿⣯⣼⣿⡟⢳⢳⢾⢻⢟⢟⢻⢟⢻⣿⣟⢟⢟⢟⢟⢟⢟⢇⢕⢕⢇⠀⠀⠀⠀⠀⠀⠀⠀⠀⠀⠀⠀</a:t>
            </a:r>
            <a:br/>
            <a:r>
              <a:t>⠀⠀⠀⠀⠀⠀⠀⠀⠀⠀⠀⣿⣿⣿⣿⣿⣿⣷⣿⣿⣻⣿⣿⣿⣷⣿⣿⣿⣿⡿⢿⣿⣿⣿⣿⢇⠀⠀⠀⠀⠀⠀⠀⠸⣿⣿⣿⣿⣇⣕⣱⡕⢕⢕⢕⢕⢕⢜⢕⢜⢕⢕⢕⢕⢕⢗⢧⢕⢕⠀⠀⠀⠀⠀⠀⠀⠀⠀⠀⠀⠀</a:t>
            </a:r>
            <a:br/>
            <a:r>
              <a:t>⠀⠀⠀⠀⠀⠀⠀⠀⠀⠀⠀⣱⣿⣧⣽⣷⢿⢟⢻⣿⡟⢏⢕⢜⠟⠜⠝⢋⢑⢌⢅⢹⣿⣿⣿⠀⠀⠀⠀⠀⠀⠀⠀⠀⠹⣿⣿⣿⣿⣿⣿⣿⣿⣧⣷⢗⢟⢝⢕⢹⣵⣜⣝⣕⢕⢕⢕⢕⢕⠀⠀⠀⠀⠀⠀⠀⠀⠀⠀⠀⠀</a:t>
            </a:r>
            <a:br/>
            <a:r>
              <a:t>⠀⠀⠀⠀⠀⠀⠀⠀⠀⠀⠀⠛⠛⠛⠛⠑⠐⠐⠑⠑⠀⠀⠀⠁⠀⠀⠀⠑⠑⠑⠑⠘⠛⠛⠛⠀⠀⠀⠀⠀⠀⠀⠀⠀⠀⠘⠛⠛⠛⠛⠛⠛⠛⠛⠓⠓⠑⠓⠓⠛⠛⠛⠛⠛⠛⠛⠓⠚⠑⠀⠀⠀⠀⠀⠀⠀⠀⠀⠀⠀⠀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⠀⠀⠀⠀⠀⠀⠀⠀⠀⠀⠀⣿⣿⣿⣿⣿⣿⣿⣿⣿⣿⣿⣿⣿⣿⣿⣿⣿⣿⣿⣿⣿⣿⣿⣿⣿⣿⡿⣿⢟⢟⢟⣿⣿⣿⣿⣿⣿⣿⣿⣿⣿⣿⣿⣿⣿⣿⣿⣿⣿⣿⣿⣿⣿⣿⣿⣿⣿⣿⠀⠀⠀⠀⠀⠀⠀⠀⠀⠀⠀⠀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⠀⠀⠀⠀⠀⠀⠀⠀⠀⠀⠀⣿⣿⣿⣿⣿⣿⣿⣿⣿⣿⣿⣿⣿⣿⣿⣿⣿⣿⣿⣿⣿⣿⣿⣿⣿⢕⢕⢕⠕⢕⢕⢜⢻⣿⣿⣿⣿⣿⣿⣿⣿⣿⣿⣿⣿⣿⣿⣿⣿⣿⣿⣿⣿⣿⣿⣿⣿⣿⠀⠀⠀⠀⠀⠀⠀⠀⠀⠀⠀⠀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⠀⠀⠀⠀⠀⠀⠀⠀⠀⠀⠀⣿⣿⣿⣿⣿⣿⣿⣿⣿⣿⣿⣿⣿⣿⣿⣿⣿⣿⣿⣿⣿⣿⣿⣟⢇⣱⣵⣷⣷⣿⣿⣷⡕⣿⣿⣿⣿⣿⣿⣿⣿⣿⣿⣿⣿⣿⣿⣿⣿⣿⣿⣿⣿⣿⣿⣿⣿⣿⠀⠀⠀⠀⠀⠀⠀⠀⠀⠀⠀⠀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⠀⠀⠀⠀⠀⠀⠀⠀⠀⠀⠀⣿⣿⣿⣿⣿⣿⣿⣿⣿⣿⣿⣿⣿⣿⣿⣿⣿⣿⣿⣿⣿⣿⣿⣿⢕⣻⢟⣟⢻⣿⡿⣿⣧⣿⣿⣿⣿⣿⣿⣿⣿⣿⣿⣿⣿⣿⣿⣿⣿⣿⣿⣿⣿⣿⣿⣿⣿⣿⠀⠀⠀⠀⠀⠀⠀⠀⠀⠀⠀⠀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⠀⠀⠀⠀⠀⠀⠀⠀⠀⠀⠀⣿⣿⣿⣿⣿⣿⣿⣿⣿⣿⣿⣿⣿⣿⣿⣿⣿⣿⣿⣿⣿⣿⣿⣿⡕⣿⣷⣾⢱⣾⣿⣿⣿⣿⣿⣿⣿⣿⣿⣿⣿⣿⣿⣿⣿⣿⣿⣿⣿⣿⣿⣿⣿⣿⣿⣿⣿⣿⠀⠀⠀⠀⠀⠀⠀⠀⠀⠀⠀⠀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⠀⠀⠀⠀⠀⠀⠀⠀⠀⠀⠀⣿⣿⣿⣿⣿⣿⣿⣿⣿⣿⣿⣿⣿⣿⣿⣿⣿⣿⣿⣿⣿⣿⣿⣿⣿⣿⣿⣷⢧⢾⢿⣿⣿⣿⣿⣿⣿⣿⣿⣿⣿⣿⣿⣿⣿⣿⣿⣿⣿⣿⣿⣿⣿⣿⣿⣿⣿⣿⠀⠀⠀⠀⠀⠀⠀⠀⠀⠀⠀⠀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⠀⠀⠀⠀⠀⠀⠀⠀⠀⠀⠀⣿⣿⣿⣿⣿⣿⣿⣿⣿⣿⣿⣿⣿⣿⣿⣿⣿⣿⣿⣿⣿⣿⣿⣿⣿⣿⣿⡟⢕⣻⣹⣯⣿⣿⣿⣿⣿⣿⣿⣿⣿⣿⣿⣿⣿⣿⣿⣿⣿⣿⣿⣿⣿⣿⣿⣿⣿⣿⠀⠀⠀⠀⠀⠀⠀⠀⠀⠀⠀⠀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⠀⠀⠀⠀⠀⠀⠀⠀⠀⠀⠀⣿⣿⣿⣿⣿⣿⣿⣿⣿⣿⣿⣿⣿⣿⣿⣿⣿⣿⣿⣿⣿⣿⢿⢿⢟⡿⢏⢕⢕⣽⢫⣿⡿⣿⣿⣿⣿⣿⣿⣿⣿⣿⣿⣿⣿⣿⣿⣿⣿⣿⣿⣿⣿⣿⣿⣿⣿⣿⠀⠀⠀⠀⠀⠀⠀⠀⠀⠀⠀⠀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⠀⠀⠀⠀⠀⠀⠀⠀⠀⠀⠀⣿⣿⣿⣿⣿⣿⣿⣿⣿⣿⣿⣿⣿⣿⣿⣿⣿⢿⠟⠏⠑⠁⠁⠀⢕⣿⣇⣱⣕⣿⢞⣺⡇⢕⢘⠝⠻⢿⣿⣿⣿⣿⣿⣿⣿⣿⣿⣿⣿⣿⣿⣿⣿⣿⣿⣿⣿⣿⠀⠀⠀⠀⠀⠀⠀⠀⠀⠀⠀⠀</a:t>
            </a:r>
            <a:br/>
            <a:r>
              <a:t>⠀⠀⠀⠀⠀⠀⠀⠀⠀⠀⠀⣿⣿⣿⣿⣿⣿⣿⣿⣿⣿⣿⣿⣿⣿⣿⢇⠁⠀⠀⠀⠀⠀⠀⠀⢕⣿⣿⣿⣿⣧⣾⣿⢇⢕⢔⠀⠀⢀⠈⢙⢻⣿⣿⣿⣿⣿⣿⣿⣿⣿⣿⣿⣿⣿⣿⣿⣿⣿⠀⠀⠀⠀⠀⠀⠀⠀⠀⠀⠀⠀</a:t>
            </a:r>
            <a:br/>
            <a:r>
              <a:t>⠀⠀⠀⠀⠀⠀⠀⠀⠀⠀⠀⣿⣿⣿⣿⣿⣿⣿⣿⣿⣿⣿⣿⣿⣿⣿⠑⠀⠀⠀⠀⠀⠀⠀⠀⠀⢕⣗⣣⡽⢽⡽⢟⢕⢕⢕⠀⠀⢀⠀⠕⢕⣿⣿⣿⣿⣿⣿⣿⣿⣿⣿⣿⣿⣿⣿⣿⣿⣿⠀⠀⠀⠀⠀⠀⠀⠀⠀⠀⠀⠀</a:t>
            </a:r>
            <a:br/>
            <a:r>
              <a:t>⠀⠀⠀⠀⠀⠀⠀⠀⠀⠀⠀⣿⣿⣿⣿⣿⣿⣿⣿⣿⣿⣿⣿⣿⣿⡏⠀⠀⠀⠀⠀⠔⠀⠀⠀⠀⢑⣗⣺⢯⢽⣿⡇⠅⠑⠕⠀⠀⠀⠀⠀⠑⣿⣿⣿⣿⣿⣿⣿⣿⣿⣿⣿⣿⣿⣿⣿⣿⣿⠀⠀⠀⠀⠀⠀⠀⠀⠀⠀⠀⠀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⠀⠀⠀⠀⠀⠀⠀⠀⠀⠀⠀⣿⣿⣿⣿⣿⣿⣿⣿⣿⣿⣿⣿⣿⣿⡇⠀⠀⠀⠀⠀⠀⠀⠀⠀⠀⠀⣳⡿⢽⢝⣺⢕⠁⠀⠀⠀⠀⠀⠀⠀⠁⢹⣿⣿⣿⣿⣿⣿⣿⣿⣿⣿⣿⣿⣿⣿⣿⣿⠀⠀⠀⠀⠀⠀⠀⠀⠀⠀⠀⠀</a:t>
            </a:r>
            <a:br/>
            <a:r>
              <a:t>⠀⠀⠀⠀⠀⠀⠀⠀⠀⠀⠀⣿⣿⣿⣿⣿⣿⣿⣿⣿⣿⣿⣿⣿⣿⠕⠀⠀⠀⠀⠀⠀⠀⠀⠀⠀⠀⢿⢽⢽⢕⣗⢕⠀⠀⠀⠀⠀⠀⠀⠀⠀⢸⣿⣿⣿⣿⣿⣿⣿⣿⣿⣿⣿⣿⣿⣿⣿⣿⠀⠀⠀⠀⠀⠀⠀⠀⠀⠀⠀⠀</a:t>
            </a:r>
            <a:br/>
            <a:r>
              <a:t>⠀⠀⠀⠀⠀⠀⠀⠀⠀⠀⠀⣿⣿⣿⣿⣿⣿⣿⣿⣿⣿⣿⣿⣿⡏⠁⠀⠀⠀⠀⠀⠀⠀⠀⠀⠀⠀⢽⠽⢕⣕⡇⠕⠀⠀⠀⠀⠀⠀⠀⠀⠀⢜⣿⣿⣿⣿⣿⣿⣿⣿⣿⣿⣿⣿⣿⣿⣿⣿⠀⠀⠀⠀⠀⠀⠀⠀⠀⠀⠀⠀</a:t>
            </a:r>
            <a:br/>
            <a:r>
              <a:t>⠀⠀⠀⠀⠀⠀⠀⠀⠀⠀⠀⣿⣿⣿⣿⣿⣿⣿⣿⣿⣿⣿⣿⣿⢕⠀⠀⠀⠀⠀⠀⠀⠀⠀⠀⠀⠀⠍⢕⢕⣓⡇⢅⠀⠀⠀⠀⠀⠀⠀⠀⠀⢱⣿⣿⣿⣿⣿⣿⣿⣿⣿⣿⣿⣿⣿⣿⣿⣿⠀⠀⠀⠀⠀⠀⠀⠀⠀⠀⠀⠀</a:t>
            </a:r>
            <a:br/>
            <a:r>
              <a:t>⠀⠀⠀⠀⠀⠀⠀⠀⠀⠀⠀⣿⣿⣿⣿⣿⣿⣿⣿⣿⣿⣿⣿⢇⠁⠀⠀⠀⠀⠀⠀⠀⠀⠀⠀⠀⠀⢩⢕⢕⢕⢇⢐⠀⠀⠀⠀⠀⠀⠀⠀⠀⢸⣿⣿⣿⣿⣿⣿⣿⣿⣿⣿⣿⣿⣿⣿⣿⣿⠀⠀⠀⠀⠀⠀⠀⠀⠀⠀⠀⠀</a:t>
            </a:r>
            <a:br/>
            <a:r>
              <a:t>⠀⠀⠀⠀⠀⠀⠀⠀⠀⠀⠀⣿⣿⣿⣿⣿⣿⣿⣿⣿⣿⣿⡟⠀⠀⠀⠀⠀⠀⠀⠀⠀⠀⠀⠀⠀⢀⢕⢱⢵⢕⢕⠐⠀⠀⠀⠀⠀⠀⠀⠀⠀⣼⣿⣿⣿⣿⣿⣿⣿⣿⣿⣿⣿⣿⣿⣿⣿⣿⠀⠀⠀⠀⠀⠀⠀⠀⠀⠀⠀⠀</a:t>
            </a:r>
            <a:br/>
            <a:r>
              <a:t>⠀⠀⠀⠀⠀⠀⠀⠀⠀⠀⠀⠛⠛⠛⠛⠛⠛⠛⠛⠛⠛⠛⠃⠀⠀⠀⠀⠀⠀⠀⠀⠀⠀⠀⠀⠀⠀⠑⠁⠑⠑⠑⠐⠀⠀⠀⠀⠀⠀⠀⠀⠑⠛⠛⠛⠛⠛⠛⠛⠛⠛⠛⠛⠛⠛⠛⠛⠛⠛⠀⠀⠀⠀⠀⠀⠀⠀⠀⠀⠀⠀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⠀⠀⠀⠀⠀⠀⠀⠀⠀⠀⠀⣿⣿⣿⣿⣿⣿⣿⣿⣿⣿⣿⣿⣿⣿⣿⣿⣿⣿⣿⣿⣿⣿⣿⣿⣿⢟⢏⢟⢝⢕⢜⢻⣿⣿⣿⣿⣿⣿⣿⣿⣿⣿⣿⣿⣿⣿⣿⣿⣿⣿⣿⣿⣿⣿⣿⣿⣿⣿⠀⠀⠀⠀⠀⠀⠀⠀⠀⠀⠀⠀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⠀⠀⠀⠀⠀⠀⠀⠀⠀⠀⠀⣿⣿⣿⣿⣿⣿⣿⣿⣿⣿⣿⣿⣿⣿⣿⣿⣿⣿⣿⣿⣿⣿⣿⣿⡟⢕⢕⣕⣕⣵⣵⣕⢜⣿⣿⣿⣿⣿⣿⣿⣿⣿⣿⣿⣿⣿⣿⣿⣿⣿⣿⣿⣿⣿⣿⣿⣿⣿⠀⠀⠀⠀⠀⠀⠀⠀⠀⠀⠀⠀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⠀⠀⠀⠀⠀⠀⠀⠀⠀⠀⠀⣿⣿⣿⣿⣿⣿⣿⣿⣿⣿⣿⣿⣿⣿⣿⣿⣿⣿⣿⣿⣿⣿⣿⡗⢕⣷⣿⣿⣿⣿⣿⣿⡇⣿⣿⣿⣿⣿⣿⣿⣿⣿⣿⣿⣿⣿⣿⣿⣿⣿⣿⣿⣿⣿⣿⣿⣿⣿⠀⠀⠀⠀⠀⠀⠀⠀⠀⠀⠀⠀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⠀⠀⠀⠀⠀⠀⠀⠀⠀⠀⠀⣿⣿⣿⣿⣿⣿⣿⣿⣿⣿⣿⣿⣿⣿⣿⣿⣿⣿⣿⣿⣿⣿⣿⣿⢕⣿⢕⢱⢝⢻⣯⣿⣿⣿⣿⣿⣿⣿⣿⣿⣿⣿⣿⣿⣿⣿⣿⣿⣿⣿⣿⣿⣿⣿⣿⣿⣿⣿⠀⠀⠀⠀⠀⠀⠀⠀⠀⠀⠀⠀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⠀⠀⠀⠀⠀⠀⠀⠀⠀⠀⠀⣿⣿⣿⣿⣿⣿⣿⣿⣿⣿⣿⣿⣿⣿⣿⣿⣿⣿⣿⣿⣿⣿⣿⣿⣧⣿⣿⢟⡕⢻⣿⣿⣿⣿⣿⣿⣿⣿⣿⣿⣿⣿⣿⣿⣿⣿⣿⣿⣿⣿⣿⣿⣿⣿⣿⣿⣿⣿⠀⠀⠀⠀⠀⠀⠀⠀⠀⠀⠀⠀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⠀⠀⠀⠀⠀⠀⠀⠀⠀⠀⠀⣿⣿⣿⣿⣿⣿⣿⣿⣿⣿⣿⣿⣿⣿⣿⣿⣿⣿⣿⣿⣿⣿⣿⣿⣿⣿⣿⣿⡝⣹⣹⣿⣿⣿⣿⣿⣿⣿⣿⣿⣿⣿⣿⣿⣿⣿⣿⣿⣿⣿⣿⣿⣿⣿⣿⣿⣿⣿⠀⠀⠀⠀⠀⠀⠀⠀⠀⠀⠀⠀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⠀⠀⠀⠀⠀⠀⠀⠀⠀⠀⠀⣿⣿⣿⣿⣿⣿⣿⣿⣿⣿⣿⣿⣿⣿⣿⣿⣿⣿⣿⣿⣿⣿⣿⣿⣿⣿⣯⢟⢻⢾⣹⣽⣿⣿⣿⣿⣿⣿⣿⣿⣿⣿⣿⣿⣿⣿⣿⣿⣿⣿⣿⣿⣿⣿⣿⣿⣿⣿⠀⠀⠀⠀⠀⠀⠀⠀⠀⠀⠀⠀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⠀⠀⠀⠀⠀⠀⠀⠀⠀⠀⠀⣿⣿⣿⣿⣿⣿⣿⣿⣿⣿⣿⣿⣿⣿⣿⣿⣿⣿⣿⡿⢿⠟⠙⠙⠑⣷⡕⢕⢕⢻⢯⣿⡏⢟⢿⢿⣿⣿⣿⣿⣿⣿⣿⣿⣿⣿⣿⣿⣿⣿⣿⣿⣿⣿⣿⣿⣿⣿⠀⠀⠀⠀⠀⠀⠀⠀⠀⠀⠀⠀</a:t>
            </a:r>
            <a:br/>
            <a:r>
              <a:t>⠀⠀⠀⠀⠀⠀⠀⠀⠀⠀⠀⣿⣿⣿⣿⣿⣿⣿⣿⣿⣿⣿⣿⣿⣿⣿⡟⠟⠙⠑⠁⠀⠀⠀⠀⠀⣿⣷⣾⣿⡿⣞⣺⡟⢕⢔⠔⢘⠙⠻⢿⣿⣿⣿⣿⣿⣿⣿⣿⣿⣿⣿⣿⣿⣿⣿⣿⣿⣿⠀⠀⠀⠀⠀⠀⠀⠀⠀⠀⠀⠀</a:t>
            </a:r>
            <a:br/>
            <a:r>
              <a:t>⠀⠀⠀⠀⠀⠀⠀⠀⠀⠀⠀⣿⣿⣿⣿⣿⣿⣿⣿⣿⣿⣿⣿⣿⣿⣿⢕⠀⠀⠀⠀⠀⠀⠑⠀⠀⢝⣟⣟⢿⢾⢿⣿⢕⢕⢕⠐⠀⢅⢔⢔⢹⣿⣿⣿⣿⣿⣿⣿⣿⣿⣿⣿⣿⣿⣿⣿⣿⣿⠀⠀⠀⠀⠀⠀⠀⠀⠀⠀⠀⠀</a:t>
            </a:r>
            <a:br/>
            <a:r>
              <a:t>⠀⠀⠀⠀⠀⠀⠀⠀⠀⠀⠀⣿⣿⣿⣿⣿⣿⣿⣿⣿⣿⣿⣿⣿⣿⡟⠀⠀⠀⠀⠀⢕⠀⠀⠀⠀⠀⣗⣺⣿⢽⡿⡟⢕⢕⢕⢕⢕⢅⠀⠀⢜⣿⣿⣿⣿⣿⣿⣿⣿⣿⣿⣿⣿⣿⣿⣿⣿⣿⠀⠀⠀⠀⠀⠀⠀⠀⠀⠀⠀⠀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⠀⠀⠀⠀⠀⠀⠀⠀⠀⠀⠀⣿⣿⣿⣿⣿⣿⣿⣿⣿⣿⣿⣿⣿⣿⡇⠀⠀⠀⠀⠀⠀⠀⠀⠀⠀⠀⣗⣾⢯⢽⢿⡇⠀⠕⢕⢄⠀⠀⠀⠀⢕⣿⣿⣿⣿⣿⣿⣿⣿⣿⣿⣿⣿⣿⣿⣿⣿⣿⠀⠀⠀⠀⠀⠀⠀⠀⠀⠀⠀⠀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⠀⠀⠀⠀⠀⠀⠀⠀⠀⠀⠀⣿⣿⣿⣿⣿⣿⣿⣿⣿⣿⣿⣿⣿⣿⢕⠀⠀⠀⠀⠀⠀⠀⠀⠀⠀⠀⢸⡯⢽⢝⣺⢕⠀⠀⠀⠁⠀⠀⠀⠀⢕⣿⣿⣿⣿⣿⣿⣿⣿⣿⣿⣿⣿⣿⣿⣿⣿⣿⠀⠀⠀⠀⠀⠀⠀⠀⠀⠀⠀⠀</a:t>
            </a:r>
            <a:br/>
            <a:r>
              <a:t>⠀⠀⠀⠀⠀⠀⠀⠀⠀⠀⠀⣿⣿⣿⣿⣿⣿⣿⣿⣿⣿⣿⣿⣿⡟⠀⠀⠀⠀⠀⠀⠀⠀⠀⠀⠀⠀⢸⢽⢽⢕⡞⢕⠀⠀⠀⠀⠀⠀⠀⠀⢕⣿⣿⣿⣿⣿⣿⣿⣿⣿⣿⣿⣿⣿⣿⣿⣿⣿⠀⠀⠀⠀⠀⠀⠀⠀⠀⠀⠀⠀</a:t>
            </a:r>
            <a:br/>
            <a:r>
              <a:t>⠀⠀⠀⠀⠀⠀⠀⠀⠀⠀⠀⣿⣿⣿⣿⣿⣿⣿⣿⣿⣿⣿⣿⣿⢇⠀⠀⠀⠀⠀⠀⠀⠀⠀⠀⠀⠀⠸⢝⢕⣗⡇⢅⠀⠀⠀⠀⠀⠀⠀⠀⢱⣿⣿⣿⣿⣿⣿⣿⣿⣿⣿⣿⣿⣿⣿⣿⣿⣿⠀⠀⠀⠀⠀⠀⠀⠀⠀⠀⠀⠀</a:t>
            </a:r>
            <a:br/>
            <a:r>
              <a:t>⠀⠀⠀⠀⠀⠀⠀⠀⠀⠀⠀⣿⣿⣿⣿⣿⣿⣿⣿⣿⣿⣿⣿⡟⠕⠀⠀⠀⠀⠀⠀⠀⠀⠀⠀⠀⠀⠌⢕⢕⣖⢕⢕⠀⠀⠀⠀⠀⠀⠀⠀⣸⣿⣿⣿⣿⣿⣿⣿⣿⣿⣿⣿⣿⣿⣿⣿⣿⣿⠀⠀⠀⠀⠀⠀⠀⠀⠀⠀⠀⠀</a:t>
            </a:r>
            <a:br/>
            <a:r>
              <a:t>⠀⠀⠀⠀⠀⠀⠀⠀⠀⠀⠀⣿⣿⣿⣿⣿⣿⣿⣿⣿⣿⣿⣿⠑⠀⠀⠀⠀⠀⠀⠀⠀⠀⠀⠀⠀⠀⢅⢕⢕⢕⢕⢑⠀⠀⠀⠀⠀⠀⠀⢄⣿⣿⣿⣿⣿⣿⣿⣿⣿⣿⣿⣿⣿⣿⣿⣿⣿⣿⠀⠀⠀⠀⠀⠀⠀⠀⠀⠀⠀⠀</a:t>
            </a:r>
            <a:br/>
            <a:r>
              <a:t>⠀⠀⠀⠀⠀⠀⠀⠀⠀⠀⠀⣿⣿⣿⣿⣿⣿⣿⣿⣿⣿⣿⡇⠀⠀⠀⠀⠀⠀⠀⠀⠀⠀⠀⠀⠀⠀⢕⢕⢕⢕⢕⠀⠀⠀⠀⠀⠀⠀⠀⢸⣿⣿⣿⣿⣿⣿⣿⣿⣿⣿⣿⣿⣿⣿⣿⣿⣿⣿⠀⠀⠀⠀⠀⠀⠀⠀⠀⠀⠀⠀</a:t>
            </a:r>
            <a:br/>
            <a:r>
              <a:t>⠀⠀⠀⠀⠀⠀⠀⠀⠀⠀⠀⠛⠛⠛⠛⠛⠛⠛⠛⠛⠛⠛⠑⠀⠀⠀⠀⠀⠀⠀⠀⠀⠀⠀⠀⠀⠀⠁⠐⠑⠑⠑⠀⠀⠀⠀⠀⠀⠀⠀⠛⠛⠛⠛⠛⠛⠛⠛⠛⠛⠛⠛⠛⠛⠛⠛⠛⠛⠛⠀⠀⠀⠀⠀⠀⠀⠀⠀⠀⠀⠀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⠀⠀⠀⠀⠀⠀⠀⠀⠀⠀⠀⣿⣿⣿⣿⣿⣿⣿⣿⣿⣿⣿⣿⣿⣿⣿⣿⣿⣿⣿⣿⣿⣿⣿⣿⡿⢿⢝⢏⢝⢕⢜⢻⣿⣿⣿⣿⣿⣿⣿⣿⣿⣿⣿⣿⣿⣿⣿⣿⣿⣿⣿⣿⣿⣿⣿⣿⣿⣿⠀⠀⠀⠀⠀⠀⠀⠀⠀⠀⠀⠀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⠀⠀⠀⠀⠀⠀⠀⠀⠀⠀⠀⣿⣿⣿⣿⣿⣿⣿⣿⣿⣿⣿⣿⣿⣿⣿⣿⣿⣿⣿⣿⣿⣿⣿⣿⡟⢕⢕⢕⣕⣵⣵⣕⢸⣿⣿⣿⣿⣿⣿⣿⣿⣿⣿⣿⣿⣿⣿⣿⣿⣿⣿⣿⣿⣿⣿⣿⣿⣿⠀⠀⠀⠀⠀⠀⠀⠀⠀⠀⠀⠀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⠀⠀⠀⠀⠀⠀⠀⠀⠀⠀⠀⣿⣿⣿⣿⣿⣿⣿⣿⣿⣿⣿⣿⣿⣿⣿⣿⣿⣿⣿⣿⣿⣿⣿⡏⢕⣷⣿⣿⣿⣿⣿⣿⡕⣿⣿⣿⣿⣿⣿⣿⣿⣿⣿⣿⣿⣿⣿⣿⣿⣿⣿⣿⣿⣿⣿⣿⣿⣿⠀⠀⠀⠀⠀⠀⠀⠀⠀⠀⠀⠀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⠀⠀⠀⠀⠀⠀⠀⠀⠀⠀⠀⣿⣿⣿⣿⣿⣿⣿⣿⣿⣿⣿⣿⣿⣿⣿⣿⣿⣿⣿⣿⣿⣿⣿⣷⢕⣿⢕⢜⢝⣿⣝⣿⣿⣿⣿⣿⣿⣿⣿⣿⣿⣿⣿⣿⣿⣿⣿⣿⣿⣿⣿⣿⣿⣿⣿⣿⣿⣿⠀⠀⠀⠀⠀⠀⠀⠀⠀⠀⠀⠀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⠀⠀⠀⠀⠀⠀⠀⠀⠀⠀⠀⣿⣿⣿⣿⣿⣿⣿⣿⣿⣿⣿⣿⣿⣿⣿⣿⣿⣿⣿⣿⣿⣿⣿⣿⣧⣿⣟⡻⢜⣻⣿⣿⣿⣿⣿⣿⣿⣿⣿⣿⣿⣿⣿⣿⣿⣿⣿⣿⣿⣿⣿⣿⣿⣿⣿⣿⣿⣿⠀⠀⠀⠀⠀⠀⠀⠀⠀⠀⠀⠀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⠀⠀⠀⠀⠀⠀⠀⠀⠀⠀⠀⣿⣿⣿⣿⣿⣿⣿⣿⣿⣿⣿⣿⣿⣿⣿⣿⣿⣿⣿⣿⣿⣿⣿⣿⣷⣽⣿⡗⣟⣟⣻⣿⣿⣿⣿⣿⣿⣿⣿⣿⣿⣿⣿⣿⣿⣿⣿⣿⣿⣿⣿⣿⣿⣿⣿⣿⣿⣿⠀⠀⠀⠀⠀⠀⠀⠀⠀⠀⠀⠀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⠀⠀⠀⠀⠀⠀⠀⠀⠀⠀⠀⣿⣿⣿⣿⣿⣿⣿⣿⣿⣿⣿⣿⣿⣿⣿⣿⣿⣿⣿⣿⣿⣿⣿⣿⡿⢿⣯⢵⣕⢾⣿⣿⣿⣿⣿⣿⣿⣿⣿⣿⣿⣿⣿⣿⣿⣿⣿⣿⣿⣿⣿⣿⣿⣿⣿⣿⣿⣿⠀⠀⠀⠀⠀⠀⠀⠀⠀⠀⠀⠀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⠀⠀⠀⠀⠀⠀⠀⠀⠀⠀⠀⣿⣿⣿⣿⣿⣿⣿⣿⣿⣿⣿⣿⣿⣿⣿⣿⣿⣿⣿⡿⢿⠟⠙⠑⠁⢸⣵⣵⣷⣻⢹⣿⣿⢻⢿⣿⣿⣿⣿⣿⣿⣿⣿⣿⣿⣿⣿⣿⣿⣿⣿⣿⣿⣿⣿⣿⣿⣿⠀⠀⠀⠀⠀⠀⠀⠀⠀⠀⠀⠀</a:t>
            </a:r>
            <a:br/>
            <a:r>
              <a:t>⠀⠀⠀⠀⠀⠀⠀⠀⠀⠀⠀⣿⣿⣿⣿⣿⣿⣿⣿⣿⣿⣿⣿⣿⣿⣿⡿⠟⠋⠑⠁⠐⠀⠀⠀⠀⢱⣿⣿⣿⣿⢸⣿⣿⢕⢅⢑⢘⠝⢻⣿⣿⣿⣿⣿⣿⣿⣿⣿⣿⣿⣿⣿⣿⣿⣿⣿⣿⣿⠀⠀⠀⠀⠀⠀⠀⠀⠀⠀⠀⠀</a:t>
            </a:r>
            <a:br/>
            <a:r>
              <a:t>⠀⠀⠀⠀⠀⠀⠀⠀⠀⠀⠀⣿⣿⣿⣿⣿⣿⣿⣿⣿⣿⣿⣿⣿⣿⣿⠕⠁⠀⠀⠀⠀⠀⠕⠀⠀⠀⢟⣟⣿⢿⢾⣻⣏⢁⠔⢕⢕⢕⢕⢜⣿⣿⣿⣿⣿⣿⣿⣿⣿⣿⣿⣿⣿⣿⣿⣿⣿⣿⠀⠀⠀⠀⠀⠀⠀⠀⠀⠀⠀⠀</a:t>
            </a:r>
            <a:br/>
            <a:r>
              <a:t>⠀⠀⠀⠀⠀⠀⠀⠀⠀⠀⠀⣿⣿⣿⣿⣿⣿⣿⣿⣿⣿⣿⣿⣿⣿⡇⠀⠀⠀⠀⠀⠀⠀⠀⠀⢀⠀⢕⣗⣿⡿⢿⣿⣗⢐⢕⢕⢕⢕⠀⢕⣿⣿⣿⣿⣿⣿⣿⣿⣿⣿⣿⣿⣿⣿⣿⣿⣿⣿⠀⠀⠀⠀⠀⠀⠀⠀⠀⠀⠀⠀</a:t>
            </a:r>
            <a:br/>
            <a:r>
              <a:t>⠀⠀⠀⠀⠀⠀⠀⠀⠀⠀⠀⣿⣿⣿⣿⣿⣿⣿⣿⣿⣿⣿⣿⣿⣿⠑⠀⠀⠀⠀⠀⠀⠀⠀⠀⠀⠀⠐⣗⣿⢯⢽⢿⣗⢐⢑⢕⢕⠄⠀⣼⣿⣿⣿⣿⣿⣿⣿⣿⣿⣿⣿⣿⣿⣿⣿⣿⣿⣿⠀⠀⠀⠀⠀⠀⠀⠀⠀⠀⠀⠀</a:t>
            </a:r>
            <a:br/>
            <a:r>
              <a:t>⠀⠀⠀⠀⠀⠀⠀⠀⠀⠀⠀⣿⣿⣿⣿⣿⣿⣿⣿⣿⣿⣿⣿⣿⡏⠀⠀⠀⠀⠀⠀⠀⠀⠀⠀⠀⠀⠀⢽⢯⢽⣿⣗⣗⢐⠑⢅⢑⠀⢄⣿⣿⣿⣿⣿⣿⣿⣿⣿⣿⣿⣿⣿⣿⣿⣿⣿⣿⣿⠀⠀⠀⠀⠀⠀⠀⠀⠀⠀⠀⠀</a:t>
            </a:r>
            <a:br/>
            <a:r>
              <a:t>⠀⠀⠀⠀⠀⠀⠀⠀⠀⠀⠀⣿⣿⣿⣿⣿⣿⣿⣿⣿⣿⣿⣿⣿⠑⠀⠀⠀⠀⠀⠀⠀⠀⠀⠀⠀⠀⠀⢸⢽⣽⣟⣗⢇⠀⠀⢑⠐⠀⢸⣿⣿⣿⣿⣿⣿⣿⣿⣿⣿⣿⣿⣿⣿⣿⣿⣿⣿⣿⠀⠀⠀⠀⠀⠀⠀⠀⠀⠀⠀⠀</a:t>
            </a:r>
            <a:br/>
            <a:r>
              <a:t>⠀⠀⠀⠀⠀⠀⠀⠀⠀⠀⠀⣿⣿⣿⣿⣿⣿⣿⣿⣿⣿⣿⣿⢇⠀⠀⠀⠀⠀⠀⠀⠀⠀⠀⠀⠀⠀⠀⢸⢽⢟⣗⡕⢕⠀⠀⠀⠀⠀⣾⣿⣿⣿⣿⣿⣿⣿⣿⣿⣿⣿⣿⣿⣿⣿⣿⣿⣿⣿⠀⠀⠀⠀⠀⠀⠀⠀⠀⠀⠀⠀</a:t>
            </a:r>
            <a:br/>
            <a:r>
              <a:t>⠀⠀⠀⠀⠀⠀⠀⠀⠀⠀⠀⣿⣿⣿⣿⣿⣿⣿⣿⣿⣿⣿⡟⠁⠀⠀⠀⠀⠀⠀⠀⠀⠀⠀⠀⠀⠀⠀⢸⢝⢕⣗⢕⢕⠀⠀⠀⠀⢱⣿⣿⣿⣿⣿⣿⣿⣿⣿⣿⣿⣿⣿⣿⣿⣿⣿⣿⣿⣿⠀⠀⠀⠀⠀⠀⠀⠀⠀⠀⠀⠀</a:t>
            </a:r>
            <a:br/>
            <a:r>
              <a:t>⠀⠀⠀⠀⠀⠀⠀⠀⠀⠀⠀⣿⣿⣿⣿⣿⣿⣿⣿⣿⣿⣿⠇⠀⠀⠀⠀⠀⠀⠀⠀⠀⠀⠀⠀⠀⠀⠀⠅⢕⢕⢕⢕⠐⠀⠀⠀⢰⣿⣿⣿⣿⣿⣿⣿⣿⣿⣿⣿⣿⣿⣿⣿⣿⣿⣿⣿⣿⣿⠀⠀⠀⠀⠀⠀⠀⠀⠀⠀⠀⠀</a:t>
            </a:r>
            <a:br/>
            <a:r>
              <a:t>⠀⠀⠀⠀⠀⠀⠀⠀⠀⠀⠀⣿⣿⣿⣿⣿⣿⣿⣿⣿⣿⣿⠀⠀⠀⠀⠀⡜⠀⠀⠀⠀⠀⠀⠀⠀⠀⠀⢑⢕⢕⢕⢕⠀⢄⠀⠀⢸⣿⣿⣿⣿⣿⣿⣿⣿⣿⣿⣿⣿⣿⣿⣿⣿⣿⣿⣿⣿⣿⠀⠀⠀⠀⠀⠀⠀⠀⠀⠀⠀⠀</a:t>
            </a:r>
            <a:br/>
            <a:r>
              <a:t>⠀⠀⠀⠀⠀⠀⠀⠀⠀⠀⠀⣿⣿⣿⣿⣿⣿⣿⣿⣿⣿⡏⠀⠀⠀⠀⠀⢇⠀⠀⠀⠀⠀⠀⠀⠀⠀⠀⠀⢅⢕⢕⠑⠀⢕⠀⠀⠈⣿⣿⣿⣿⣿⣿⣿⣿⣿⣿⣿⣿⣿⣿⣿⣿⣿⣿⣿⣿⣿⠀⠀⠀⠀⠀⠀⠀⠀⠀⠀⠀⠀</a:t>
            </a:r>
            <a:br/>
            <a:r>
              <a:t>⠀⠀⠀⠀⠀⠀⠀⠀⠀⠀⠀⠛⠛⠛⠛⠛⠛⠛⠛⠛⠛⠃⠀⠀⠀⠀⠀⠀⠀⠀⠀⠀⠀⠀⠀⠀⠀⠀⠐⠐⠚⠃⠑⠐⠑⠀⠀⠀⠘⠛⠛⠛⠛⠛⠛⠛⠛⠛⠛⠛⠛⠛⠛⠛⠛⠛⠛⠛⠛⠀⠀⠀⠀⠀⠀⠀⠀⠀⠀⠀⠀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⠀⠀⠀⠀⠀⠀⠀⠀⠀⠀⠀⣿⣿⣿⣿⣿⣿⣿⣿⣿⣿⣿⣿⣿⣿⣿⣿⣿⣿⣿⣿⣿⣿⣿⣿⣏⢝⢜⢕⢕⢕⢕⢏⢿⣿⣿⣿⣿⣿⣿⣿⣿⣿⣿⣿⣿⣿⣿⣿⣿⣿⣿⣿⣿⣿⣿⣿⣿⣿⠀⠀⠀⠀⠀⠀⠀⠀⠀⠀⠀⠀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⠀⠀⠀⠀⠀⠀⠀⠀⠀⠀⠀⣿⣿⣿⣿⣿⣿⣿⣿⣿⣿⣿⣿⣿⣿⣿⣿⣿⣿⣿⣿⣿⣿⣿⡿⢗⣕⣵⣵⣵⣷⣿⣧⢜⣿⣿⣿⣿⣿⣿⣿⣿⣿⣿⣿⣿⣿⣿⣿⣿⣿⣿⣿⣿⣿⣿⣿⣿⣿⠀⠀⠀⠀⠀⠀⠀⠀⠀⠀⠀⠀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⠀⠀⠀⠀⠀⠀⠀⠀⠀⠀⠀⣿⣿⣿⣿⣿⣿⣿⣿⣿⣿⣿⣿⣿⣿⣿⣿⣿⣿⣿⣿⣿⣿⣿⡇⢸⣿⢿⢿⣿⣿⢿⣿⣵⣿⣿⣿⣿⣿⣿⣿⣿⣿⣿⣿⣿⣿⣿⣿⣿⣿⣿⣿⣿⣿⣿⣿⣿⣿⠀⠀⠀⠀⠀⠀⠀⠀⠀⠀⠀⠀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⠀⠀⠀⠀⠀⠀⠀⠀⠀⠀⠀⣿⣿⣿⣿⣿⣿⣿⣿⣿⣿⣿⣿⣿⣿⣿⣿⣿⣿⣿⣿⣿⣿⣿⣷⡕⣧⣼⢕⣸⣿⣷⣿⣿⣿⣿⣿⣿⣿⣿⣿⣿⣿⣿⣿⣿⣿⣿⣿⣿⣿⣿⣿⣿⣿⣿⣿⣿⣿⠀⠀⠀⠀⠀⠀⠀⠀⠀⠀⠀⠀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⠀⠀⠀⠀⠀⠀⠀⠀⠀⠀⠀⣿⣿⣿⣿⣿⣿⣿⣿⣿⣿⣿⣿⣿⣿⣿⣿⣿⣿⣿⣿⣿⣿⣿⣿⣳⢿⣎⡵⣹⣿⣿⣿⣿⣿⣿⣿⣿⣿⣿⣿⣿⣿⣿⣿⣿⣿⣿⣿⣿⣿⣿⣿⣿⣿⣿⣿⣿⣿⠀⠀⠀⠀⠀⠀⠀⠀⠀⠀⠀⠀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⠀⠀⠀⠀⠀⠀⠀⠀⠀⠀⠀⣿⣿⣿⣿⣿⣿⣿⣿⣿⣿⣿⣿⣿⣿⣿⣿⣿⣿⣿⣿⣿⣿⣿⣿⣿⣾⣻⣧⢕⢷⣾⣿⣿⣿⣿⣿⣿⣿⣿⣿⣿⣿⣿⣿⣿⣿⣿⣿⣿⣿⣿⣿⣿⣿⣿⣿⣿⣿⠀⠀⠀⠀⠀⠀⠀⠀⠀⠀⠀⠀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⠀⠀⠀⠀⠀⠀⠀⠀⠀⠀⠀⣿⣿⣿⣿⣿⣿⣿⣿⣿⣿⣿⣿⣿⣿⣿⣿⣿⣿⣿⣿⣿⣿⣿⢿⠟⢹⢕⢞⢹⣻⣿⢿⣿⣿⣿⣿⣿⣿⣿⣿⣿⣿⣿⣿⣿⣿⣿⣿⣿⣿⣿⣿⣿⣿⣿⣿⣿⣿⠀⠀⠀⠀⠀⠀⠀⠀⠀⠀⠀⠀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⠀⠀⠀⠀⠀⠀⠀⠀⠀⠀⠀⣿⣿⣿⣿⣿⣿⣿⣿⣿⣿⣿⣿⣿⣿⣿⣿⣿⡿⢿⠟⠙⠁⠁⠀⠀⠜⣿⣿⣿⣿⢹⣿⣿⡝⢝⢟⢿⣿⣿⣿⣿⣿⣿⣿⣿⣿⣿⣿⣿⣿⣿⣿⣿⣿⣿⣿⣿⣿⠀⠀⠀⠀⠀⠀⠀⠀⠀⠀⠀⠀</a:t>
            </a:r>
            <a:br/>
            <a:r>
              <a:t>⠀⠀⠀⠀⠀⠀⠀⠀⠀⠀⠀⣿⣿⣿⣿⣿⣿⣿⣿⣿⣿⣿⣿⣿⣿⣿⢏⠑⠀⠀⠀⢀⠀⠀⢕⠀⠀⢿⣿⣿⣿⢸⣿⣿⠕⠅⢕⢔⢕⢝⣿⣿⣿⣿⣿⣿⣿⣿⣿⣿⣿⣿⣿⣿⣿⣿⣿⣿⣿⠀⠀⠀⠀⠀⠀⠀⠀⠀⠀⠀⠀</a:t>
            </a:r>
            <a:br/>
            <a:r>
              <a:t>⠀⠀⠀⠀⠀⠀⠀⠀⠀⠀⠀⣿⣿⣿⣿⣿⣿⣿⣿⣿⣿⣿⣿⣿⣿⡟⠑⠀⠀⠀⠀⠀⢔⠑⠁⢀⠀⠜⣿⡽⢽⣾⣟⣗⢕⢑⢐⢕⢑⠕⣼⣿⣿⣿⣿⣿⣿⣿⣿⣿⣿⣿⣿⣿⣿⣿⣿⣿⣿⠀⠀⠀⠀⠀⠀⠀⠀⠀⠀⠀⠀</a:t>
            </a:r>
            <a:br/>
            <a:r>
              <a:t>⠀⠀⠀⠀⠀⠀⠀⠀⠀⠀⠀⣿⣿⣿⣿⣿⣿⣿⣿⣿⣿⣿⣿⣿⣿⢕⠀⠀⠀⠀⠀⠀⠑⠀⠀⠀⠄⠐⢺⢯⢽⣿⣿⣗⢕⠀⢕⢕⠔⢰⣿⣿⣿⣿⣿⣿⣿⣿⣿⣿⣿⣿⣿⣿⣿⣿⣿⣿⣿⠀⠀⠀⠀⠀⠀⠀⠀⠀⠀⠀⠀</a:t>
            </a:r>
            <a:br/>
            <a:r>
              <a:t>⠀⠀⠀⠀⠀⠀⠀⠀⠀⠀⠀⣿⣿⣿⣿⣿⣿⣿⣿⣿⣿⣿⣿⣿⡟⠀⠀⠀⠀⠀⠀⠀⠀⠀⠀⠀⠀⠀⢸⢽⢽⣿⢿⣗⢕⠀⢑⢕⠀⣼⣿⣿⣿⣿⣿⣿⣿⣿⣿⣿⣿⣿⣿⣿⣿⣿⣿⣿⣿⠀⠀⠀⠀⠀⠀⠀⠀⠀⠀⠀⠀</a:t>
            </a:r>
            <a:br/>
            <a:r>
              <a:t>⠀⠀⠀⠀⠀⠀⠀⠀⠀⠀⠀⣿⣿⣿⣿⣿⣿⣿⣿⣿⣿⣿⣿⡿⠕⠀⠀⠀⠀⠀⠀⠀⠀⠀⠀⠀⠀⠀⠜⢽⣽⣟⣗⢗⢕⠀⠕⢑⢄⣿⣿⣿⣿⣿⣿⣿⣿⣿⣿⣿⣿⣿⣿⣿⣿⣿⣿⣿⣿⠀⠀⠀⠀⠀⠀⠀⠀⠀⠀⠀⠀</a:t>
            </a:r>
            <a:br/>
            <a:r>
              <a:t>⠀⠀⠀⠀⠀⠀⠀⠀⠀⠀⠀⣿⣿⣿⣿⣿⣿⣿⣿⣿⣿⣿⡿⢕⠀⠀⠀⠀⠀⠀⠀⠀⠀⠀⠀⠀⠀⠀⠁⢽⣟⣗⡇⠕⢕⠀⠀⠐⢱⣿⣿⣿⣿⣿⣿⣿⣿⣿⣿⣿⣿⣿⣿⣿⣿⣿⣿⣿⣿⠀⠀⠀⠀⠀⠀⠀⠀⠀⠀⠀⠀</a:t>
            </a:r>
            <a:br/>
            <a:r>
              <a:t>⠀⠀⠀⠀⠀⠀⠀⠀⠀⠀⠀⣿⣿⣿⣿⣿⣿⣿⣿⣿⣿⣿⢇⠁⠀⠀⠀⠀⠀⠀⠀⠀⠀⠀⠀⠀⠀⠀⠀⣝⣗⣗⡇⢕⠅⠀⠀⢔⣾⣿⣿⣿⣿⣿⣿⣿⣿⣿⣿⣿⣿⣿⣿⣿⣿⣿⣿⣿⣿⠀⠀⠀⠀⠀⠀⠀⠀⠀⠀⠀⠀</a:t>
            </a:r>
            <a:br/>
            <a:r>
              <a:t>⠀⠀⠀⠀⠀⠀⠀⠀⠀⠀⠀⣿⣿⣿⣿⣿⣿⣿⣿⣿⣿⡟⠑⠀⠀⠀⠀⠀⠀⠀⠀⠀⠀⠀⠀⠀⠀⠀⠀⢕⢗⣗⢇⢕⠀⠀⠀⢱⣿⣿⣿⣿⣿⣿⣿⣿⣿⣿⣿⣿⣿⣿⣿⣿⣿⣿⣿⣿⣿⠀⠀⠀⠀⠀⠀⠀⠀⠀⠀⠀⠀</a:t>
            </a:r>
            <a:br/>
            <a:r>
              <a:t>⠀⠀⠀⠀⠀⠀⠀⠀⠀⠀⠀⣿⣿⣿⣿⣿⣿⣿⣿⣿⣿⢇⠀⠀⠀⠀⠀⡄⠀⠀⠀⠀⠀⠀⠀⠀⠀⠀⠀⠕⢕⢕⢕⠐⢀⢀⠀⢸⣿⣿⣿⣿⣿⣿⣿⣿⣿⣿⣿⣿⣿⣿⣿⣿⣿⣿⣿⣿⣿⠀⠀⠀⠀⠀⠀⠀⠀⠀⠀⠀⠀</a:t>
            </a:r>
            <a:br/>
            <a:r>
              <a:t>⠀⠀⠀⠀⠀⠀⠀⠀⠀⠀⠀⣿⣿⣿⣿⣿⣿⣿⣿⣿⣿⠁⠀⠀⠀⠀⢱⡇⠀⠀⠀⠀⠀⠀⠀⠀⠀⠀⠀⠕⢕⢕⢕⠀⢕⢕⠀⠁⣿⣿⣿⣿⣿⣿⣿⣿⣿⣿⣿⣿⣿⣿⣿⣿⣿⣿⣿⣿⣿⠀⠀⠀⠀⠀⠀⠀⠀⠀⠀⠀⠀</a:t>
            </a:r>
            <a:br/>
            <a:r>
              <a:t>⠀⠀⠀⠀⠀⠀⠀⠀⠀⠀⠀⣿⣿⣿⣿⣿⣿⣿⣿⣿⣿⠀⠀⠀⠀⠀⢸⠕⠀⠀⠀⠀⠀⠀⠀⠀⠀⠀⠀⠔⢄⢕⢄⠀⢕⢕⠀⠀⢿⣿⣿⣿⣿⣿⣿⣿⣿⣿⣿⣿⣿⣿⣿⣿⣿⣿⣿⣿⣿⠀⠀⠀⠀⠀⠀⠀⠀⠀⠀⠀⠀</a:t>
            </a:r>
            <a:br/>
            <a:r>
              <a:t>⠀⠀⠀⠀⠀⠀⠀⠀⠀⠀⠀⠛⠛⠛⠛⠛⠛⠛⠛⠛⠃⠀⠀⠀⠀⠀⠘⠀⠀⠀⠀⠀⠀⠀⠀⠀⠀⠀⠀⠑⠛⠃⠛⠐⠑⠑⠀⠀⠘⠛⠛⠛⠛⠛⠛⠛⠛⠛⠛⠛⠛⠛⠛⠛⠛⠛⠛⠛⠛⠀⠀⠀⠀⠀⠀⠀⠀⠀⠀⠀⠀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⠀⠀⠀⠀⠀⠀⠀⠀⠀⠀⠀⣿⣿⣿⣿⣿⣿⣿⣿⣿⣿⣿⣿⣿⣿⣿⣿⣿⣿⣿⣿⣿⣿⣿⣿⣿⡿⢿⢟⢏⢝⢻⣿⣿⣿⣿⣿⣿⣿⣿⣿⣿⣿⣿⣿⣿⣿⣿⣿⣿⣿⣿⣿⣿⣿⣿⣿⣿⣿⠀⠀⠀⠀⠀⠀⠀⠀⠀⠀⠀⠀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⠀⠀⠀⠀⠀⠀⠀⠀⠀⠀⠀⣿⣿⣿⣿⣿⣿⣿⣿⣿⣿⣿⣿⣿⣿⣿⣿⣿⣿⣿⣿⣿⣿⣿⣿⢇⢕⢕⢕⢕⣕⣕⢕⢹⣿⣿⣿⣿⣿⣿⣿⣿⣿⣿⣿⣿⣿⣿⣿⣿⣿⣿⣿⣿⣿⣿⣿⣿⣿⠀⠀⠀⠀⠀⠀⠀⠀⠀⠀⠀⠀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⠀⠀⠀⠀⠀⠀⠀⠀⠀⠀⠀⣿⣿⣿⣿⣿⣿⣿⣿⣿⣿⣿⣿⣿⣿⣿⣿⣿⣿⣿⣿⣿⣿⣿⡟⢕⣵⣷⣷⣿⣿⣿⣷⢜⣿⣿⣿⣿⣿⣿⣿⣿⣿⣿⣿⣿⣿⣿⣿⣿⣿⣿⣿⣿⣿⣿⣿⣿⣿⠀⠀⠀⠀⠀⠀⠀⠀⠀⠀⠀⠀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⠀⠀⠀⠀⠀⠀⠀⠀⠀⠀⠀⣿⣿⣿⣿⣿⣿⣿⣿⣿⣿⣿⣿⣿⣿⣿⣿⣿⣿⣿⣿⣿⣿⣿⡇⢸⡟⣝⢟⢿⣿⢿⣿⣾⣿⣿⣿⣿⣿⣿⣿⣿⣿⣿⣿⣿⣿⣿⣿⣿⣿⣿⣿⣿⣿⣿⣿⣿⣿⠀⠀⠀⠀⠀⠀⠀⠀⠀⠀⠀⠀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⠀⠀⠀⠀⠀⠀⠀⠀⠀⠀⠀⣿⣿⣿⣿⣿⣿⣿⣿⣿⣿⣿⣿⣿⣿⣿⣿⣿⣿⣿⣿⣿⣿⣿⣿⢸⣷⡗⢇⢽⣿⣿⣿⣿⣿⣿⣿⣿⣿⣿⣿⣿⣿⣿⣿⣿⣿⣿⣿⣿⣿⣿⣿⣿⣿⣿⣿⣿⣿⠀⠀⠀⠀⠀⠀⠀⠀⠀⠀⠀⠀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⠀⠀⠀⠀⠀⠀⠀⠀⠀⠀⠀⣿⣿⣿⣿⣿⣿⣿⣿⣿⣿⣿⣿⣿⣿⣿⣿⣿⣿⣿⣿⣿⣿⣿⣿⣽⣿⣯⢧⢷⢿⣿⣿⣿⣿⣿⣿⣿⣿⣿⣿⣿⣿⣿⣿⣿⣿⣿⣿⣿⣿⣿⣿⣿⣿⣿⣿⣿⣿⠀⠀⠀⠀⠀⠀⠀⠀⠀⠀⠀⠀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⠀⠀⠀⠀⠀⠀⠀⠀⠀⠀⠀⣿⣿⣿⣿⣿⣿⣿⣿⣿⣿⣿⣿⣿⣿⣿⣿⣿⣿⣿⣿⣿⣿⣿⣿⣿⣿⢝⢿⡳⣿⣿⣿⣿⣿⣿⣿⣿⣿⣿⣿⣿⣿⣿⣿⣿⣿⣿⣿⣿⣿⣿⣿⣿⣿⣿⣿⣿⣿⠀⠀⠀⠀⠀⠀⠀⠀⠀⠀⠀⠀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⠀⠀⠀⠀⠀⠀⠀⠀⠀⠀⠀⣿⣿⣿⣿⣿⣿⣿⣿⣿⣿⣿⣿⣿⣿⣿⣿⣿⣿⣿⣿⣿⢿⠟⠟⠑⢸⣕⣣⣽⣾⣿⢻⣿⢿⣿⣿⣿⣿⣿⣿⣿⣿⣿⣿⣿⣿⣿⣿⣿⣿⣿⣿⣿⣿⣿⣿⣿⣿⠀⠀⠀⠀⠀⠀⠀⠀⠀⠀⠀⠀</a:t>
            </a:r>
            <a:br/>
            <a:r>
              <a:t>⠀⠀⠀⠀⠀⠀⠀⠀⠀⠀⠀⣿⣿⣿⣿⣿⣿⣿⣿⣿⣿⣿⣿⣿⣿⣿⣿⢿⠟⠋⠑⠅⠀⠄⢄⠀⠀⣿⣿⣿⣿⣟⣿⣽⡕⢕⢜⢝⢻⣿⣿⣿⣿⣿⣿⣿⣿⣿⣿⣿⣿⣿⣿⣿⣿⣿⣿⣿⣿⠀⠀⠀⠀⠀⠀⠀⠀⠀⠀⠀⠀</a:t>
            </a:r>
            <a:br/>
            <a:r>
              <a:t>⠀⠀⠀⠀⠀⠀⠀⠀⠀⠀⠀⣿⣿⣿⣿⣿⣿⣿⣿⣿⣿⣿⣿⣿⣿⣿⢕⠀⠀⠀⠐⠁⢀⠀⢕⠀⠀⠸⢿⢿⣿⡏⣿⣿⠕⠕⢐⢕⢕⢜⣿⣿⣿⣿⣿⣿⣿⣿⣿⣿⣿⣿⣿⣿⣿⣿⣿⣿⣿⠀⠀⠀⠀⠀⠀⠀⠀⠀⠀⠀⠀</a:t>
            </a:r>
            <a:br/>
            <a:r>
              <a:t>⠀⠀⠀⠀⠀⠀⠀⠀⠀⠀⠀⣿⣿⣿⣿⣿⣿⣿⣿⣿⣿⣿⣿⣿⣿⢏⠀⠀⠀⠀⠀⠀⠕⢕⠀⢕⠀⠁⢽⢵⣗⣗⣻⡿⠅⠀⢐⢕⢅⢸⣿⣿⣿⣿⣿⣿⣿⣿⣿⣿⣿⣿⣿⣿⣿⣿⣿⣿⣿⠀⠀⠀⠀⠀⠀⠀⠀⠀⠀⠀⠀</a:t>
            </a:r>
            <a:br/>
            <a:r>
              <a:t>⠀⠀⠀⠀⠀⠀⠀⠀⠀⠀⠀⣿⣿⣿⣿⣿⣿⣿⣿⣿⣿⣿⣿⣿⡏⠁⠀⠀⠀⠀⠀⠀⠀⠑⠀⠀⠐⠀⢸⢽⣗⣳⣿⡯⠭⠄⠅⢕⢱⣿⣿⣿⣿⣿⣿⣿⣿⣿⣿⣿⣿⣿⣿⣿⣿⣿⣿⣿⣿⠀⠀⠀⠀⠀⠀⠀⠀⠀⠀⠀⠀</a:t>
            </a:r>
            <a:br/>
            <a:r>
              <a:t>⠀⠀⠀⠀⠀⠀⠀⠀⠀⠀⠀⣿⣿⣿⣿⣿⣿⣿⣿⣿⣿⣿⣿⣿⢕⠀⠀⠀⠀⠀⠀⠀⠀⠀⠀⠀⠀⠀⠑⣟⣗⣺⢿⢽⠭⠅⠐⢕⢸⣿⣿⣿⣿⣿⣿⣿⣿⣿⣿⣿⣿⣿⣿⣿⣿⣿⣿⣿⣿⠀⠀⠀⠀⠀⠀⠀⠀⠀⠀⠀⠀</a:t>
            </a:r>
            <a:br/>
            <a:r>
              <a:t>⠀⠀⠀⠀⠀⠀⠀⠀⠀⠀⠀⣿⣿⣿⣿⣿⣿⣿⣿⣿⣿⣿⣿⢇⠁⠀⠀⠀⠀⠀⠀⠀⠀⠀⠀⠀⠀⠀⠀⢓⣗⣾⢸⠭⠍⠀⠀⢕⢸⣿⣿⣿⣿⣿⣿⣿⣿⣿⣿⣿⣿⣿⣿⣿⣿⣿⣿⣿⣿⠀⠀⠀⠀⠀⠀⠀⠀⠀⠀⠀⠀</a:t>
            </a:r>
            <a:br/>
            <a:r>
              <a:t>⠀⠀⠀⠀⠀⠀⠀⠀⠀⠀⠀⣿⣿⣿⣿⣿⣿⣿⣿⣿⣿⣿⢇⠑⠀⠀⠀⠀⠀⠀⠀⠀⠀⠀⠀⠀⠀⠀⠀⢔⣳⢯⢽⢍⢅⠁⠀⢑⢸⣿⣿⣿⣿⣿⣿⣿⣿⣿⣿⣿⣿⣿⣿⣿⣿⣿⣿⣿⣿⠀⠀⠀⠀⠀⠀⠀⠀⠀⠀⠀⠀</a:t>
            </a:r>
            <a:br/>
            <a:r>
              <a:t>⠀⠀⠀⠀⠀⠀⠀⠀⠀⠀⠀⣿⣿⣿⣿⣿⣿⣿⣿⣿⣿⡏⠑⠀⠀⠀⠀⠀⠀⠀⠀⠀⠀⠀⠀⠀⠀⠀⠀⢕⡪⢽⡽⠕⠄⠀⠀⠕⢸⣿⣿⣿⣿⣿⣿⣿⣿⣿⣿⣿⣿⣿⣿⣿⣿⣿⣿⣿⣿⠀⠀⠀⠀⠀⠀⠀⠀⠀⠀⠀⠀</a:t>
            </a:r>
            <a:br/>
            <a:r>
              <a:t>⠀⠀⠀⠀⠀⠀⠀⠀⠀⠀⠀⣿⣿⣿⣿⣿⣿⣿⣿⣿⣿⠑⠀⠀⠀⠀⠀⠀⠀⠀⠀⠀⠀⠀⠀⠀⠀⠀⠀⠀⣎⢝⡫⢅⠁⠀⠀⠁⢸⣿⣿⣿⣿⣿⣿⣿⣿⣿⣿⣿⣿⣿⣿⣿⣿⣿⣿⣿⣿⠀⠀⠀⠀⠀⠀⠀⠀⠀⠀⠀⠀</a:t>
            </a:r>
            <a:br/>
            <a:r>
              <a:t>⠀⠀⠀⠀⠀⠀⠀⠀⠀⠀⠀⣿⣿⣿⣿⣿⣿⣿⣿⣿⡏⠀⠀⠀⠀⠀⠀⠀⠀⠀⠀⠀⠀⠀⠀⠀⠀⠀⠀⠀⢐⢗⢕⠀⢄⢄⠀⠀⢸⣿⣿⣿⣿⣿⣿⣿⣿⣿⣿⣿⣿⣿⣿⣿⣿⣿⣿⣿⣿⠀⠀⠀⠀⠀⠀⠀⠀⠀⠀⠀⠀</a:t>
            </a:r>
            <a:br/>
            <a:r>
              <a:t>⠀⠀⠀⠀⠀⠀⠀⠀⠀⠀⠀⣿⣿⣿⣿⣿⣿⣿⣿⣿⡇⠀⠀⠀⠀⠀⢕⠀⠀⠀⠀⠀⠀⠀⠀⠀⠀⠀⠀⠀⠅⡕⢕⠀⢀⠀⠀⠀⢸⣿⣿⣿⣿⣿⣿⣿⣿⣿⣿⣿⣿⣿⣿⣿⣿⣿⣿⣿⣿⠀⠀⠀⠀⠀⠀⠀⠀⠀⠀⠀⠀</a:t>
            </a:r>
            <a:br/>
            <a:r>
              <a:t>⠀⠀⠀⠀⠀⠀⠀⠀⠀⠀⠀⣿⣿⣿⣿⣿⣿⣿⣿⣿⡇⠀⠀⠀⠀⠀⡕⠀⠀⠀⠀⠀⠀⠀⠀⠀⠀⠀⠀⠀⢀⡕⢱⢀⠁⠀⠀⢀⣿⣿⣿⣿⣿⣿⣿⣿⣿⣿⣿⣿⣿⣿⣿⣿⣿⣿⣿⣿⣿⠀⠀⠀⠀⠀⠀⠀⠀⠀⠀⠀⠀</a:t>
            </a:r>
            <a:br/>
            <a:r>
              <a:t>⠀⠀⠀⠀⠀⠀⠀⠀⠀⠀⠀⠛⠛⠛⠛⠛⠛⠛⠛⠛⠃⠀⠀⠀⠀⠀⠑⠀⠀⠀⠀⠀⠀⠀⠀⠀⠀⠀⠀⠀⠑⠃⠛⠃⠐⠀⠀⠑⠛⠛⠛⠛⠛⠛⠛⠛⠛⠛⠛⠛⠛⠛⠛⠛⠛⠛⠛⠛⠛⠀⠀⠀⠀⠀⠀⠀⠀⠀⠀⠀⠀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⠀⠀⠀⠀⠀⠀⠀⠀⠀⠀⠀⣿⣿⣿⣿⣿⣿⣿⣿⣿⣿⣿⣿⣿⣿⣿⣿⣿⣿⣿⣿⣿⣿⣿⣿⡿⢟⢏⢝⢕⢜⢟⢿⣿⣿⣿⣿⣿⣿⣿⣿⣿⣿⣿⣿⣿⣿⣿⣿⣿⣿⣿⣿⣿⣿⣿⣿⣿⣿⠀⠀⠀⠀⠀⠀⠀⠀⠀⠀⠀⠀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⠀⠀⠀⠀⠀⠀⠀⠀⠀⠀⠀⣿⣿⣿⣿⣿⣿⣿⣿⣿⣿⣿⣿⣿⣿⣿⣿⣿⣿⣿⣿⣿⣿⣿⣿⢇⢕⢕⢕⣕⣱⣕⢕⢻⣿⣿⣿⣿⣿⣿⣿⣿⣿⣿⣿⣿⣿⣿⣿⣿⣿⣿⣿⣿⣿⣿⣿⣿⣿⠀⠀⠀⠀⠀⠀⠀⠀⠀⠀⠀⠀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⠀⠀⠀⠀⠀⠀⠀⠀⠀⠀⠀⣿⣿⣿⣿⣿⣿⣿⣿⣿⣿⣿⣿⣿⣿⣿⣿⣿⣿⣿⣿⣿⣿⣿⡏⢱⣷⢿⣿⣿⣿⣿⣷⢜⣿⣿⣿⣿⣿⣿⣿⣿⣿⣿⣿⣿⣿⣿⣿⣿⣿⣿⣿⣿⣿⣿⣿⣿⣿⠀⠀⠀⠀⠀⠀⠀⠀⠀⠀⠀⠀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⠀⠀⠀⠀⠀⠀⠀⠀⠀⠀⠀⣿⣿⣿⣿⣿⣿⣿⣿⣿⣿⣿⣿⣿⣿⣿⣿⣿⣿⣿⣿⣿⣿⣿⡇⢸⡏⢹⢝⢻⣏⣟⣿⣼⣿⣿⣿⣿⣿⣿⣿⣿⣿⣿⣿⣿⣿⣿⣿⣿⣿⣿⣿⣿⣿⣿⣿⣿⣿⠀⠀⠀⠀⠀⠀⠀⠀⠀⠀⠀⠀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⠀⠀⠀⠀⠀⠀⠀⠀⠀⠀⠀⣿⣿⣿⣿⣿⣿⣿⣿⣿⣿⣿⣿⣿⣿⣿⣿⣿⣿⣿⣿⣿⣿⣿⣷⣸⣿⣏⢕⢿⣿⣿⣿⣿⣿⣿⣿⣿⣿⣿⣿⣿⣿⣿⣿⣿⣿⣿⣿⣿⣿⣿⣿⣿⣿⣿⣿⣿⣿⠀⠀⠀⠀⠀⠀⠀⠀⠀⠀⠀⠀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⠀⠀⠀⠀⠀⠀⠀⠀⠀⠀⠀⣿⣿⣿⣿⣿⣿⣿⣿⣿⣿⣿⣿⣿⣿⣿⣿⣿⣿⣿⣿⣿⣿⣿⣿⣏⣟⣿⡕⢟⣻⣿⣿⣿⣿⣿⣿⣿⣿⣿⣿⣿⣿⣿⣿⣿⣿⣿⣿⣿⣿⣿⣿⣿⣿⣿⣿⣿⣿⠀⠀⠀⠀⠀⠀⠀⠀⠀⠀⠀⠀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⠀⠀⠀⠀⠀⠀⠀⠀⠀⠀⠀⣿⣿⣿⣿⣿⣿⣿⣿⣿⣿⣿⣿⣿⣿⣿⣿⣿⣿⣿⣿⣿⣿⣿⣿⡿⣿⢻⢷⡿⣿⣿⣿⣿⣿⣿⣿⣿⣿⣿⣿⣿⣿⣿⣿⣿⣿⣿⣿⣿⣿⣿⣿⣿⣿⣿⣿⣿⣿⠀⠀⠀⠀⠀⠀⠀⠀⠀⠀⠀⠀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⠀⠀⠀⠀⠀⠀⠀⠀⠀⠀⠀⣿⣿⣿⣿⣿⣿⣿⣿⣿⣿⣿⣿⣿⣿⣿⣿⣿⣿⣿⣿⡿⠟⠟⠋⠁⢱⣕⣼⣷⣾⣿⢿⣿⢻⢿⣿⣿⣿⣿⣿⣿⣿⣿⣿⣿⣿⣿⣿⣿⣿⣿⣿⣿⣿⣿⣿⣿⣿⠀⠀⠀⠀⠀⠀⠀⠀⠀⠀⠀⠀</a:t>
            </a:r>
            <a:br/>
            <a:r>
              <a:t>⠀⠀⠀⠀⠀⠀⠀⠀⠀⠀⠀⣿⣿⣿⣿⣿⣿⣿⣿⣿⣿⣿⣿⣿⣿⣿⡿⠟⠏⠙⠁⠅⠀⠀⢄⠀⠁⢿⣿⣿⣿⢹⣯⣿⢕⠅⢕⢝⢻⣿⣿⣿⣿⣿⣿⣿⣿⣿⣿⣿⣿⣿⣿⣿⣿⣿⣿⣿⣿⠀⠀⠀⠀⠀⠀⠀⠀⠀⠀⠀⠀</a:t>
            </a:r>
            <a:br/>
            <a:r>
              <a:t>⠀⠀⠀⠀⠀⠀⠀⠀⠀⠀⠀⣿⣿⣿⣿⣿⣿⣿⣿⣿⣿⣿⣿⣿⣿⣟⠑⠀⠀⠐⠀⠄⢀⠀⢕⠀⠀⢘⢿⢿⢿⢜⢿⣟⢅⠁⢑⢕⢕⣿⣿⣿⣿⣿⣿⣿⣿⣿⣿⣿⣿⣿⣿⣿⣿⣿⣿⣿⣿⠀⠀⠀⠀⠀⠀⠀⠀⠀⠀⠀⠀</a:t>
            </a:r>
            <a:br/>
            <a:r>
              <a:t>⠀⠀⠀⠀⠀⠀⠀⠀⠀⠀⠀⣿⣿⣿⣿⣿⣿⣿⣿⣿⣿⣿⣿⣿⣿⠇⠀⠀⠀⠀⠀⠀⠁⢕⠀⢕⠀⠀⢹⢽⢽⢾⣺⣗⡃⠑⢔⢕⢕⣿⣿⣿⣿⣿⣿⣿⣿⣿⣿⣿⣿⣿⣿⣿⣿⣿⣿⣿⣿⠀⠀⠀⠀⠀⠀⠀⠀⠀⠀⠀⠀</a:t>
            </a:r>
            <a:br/>
            <a:r>
              <a:t>⠀⠀⠀⠀⠀⠀⠀⠀⠀⠀⠀⣿⣿⣿⣿⣿⣿⣿⣿⣿⣿⣿⣿⣿⢇⠀⠀⠀⠀⠀⠀⠀⠀⢑⠀⠀⠀⠀⠜⢽⢽⢽⣿⣗⣒⠀⢕⢕⢕⣿⣿⣿⣿⣿⣿⣿⣿⣿⣿⣿⣿⣿⣿⣿⣿⣿⣿⣿⣿⠀⠀⠀⠀⠀⠀⠀⠀⠀⠀⠀⠀</a:t>
            </a:r>
            <a:br/>
            <a:r>
              <a:t>⠀⠀⠀⠀⠀⠀⠀⠀⠀⠀⠀⣿⣿⣿⣿⣿⣿⣿⣿⣿⣿⣿⣿⡏⠁⠀⠀⠀⠀⠀⠀⠀⠀⠀⢄⠀⠀⠀⠁⢩⢽⣿⣿⣗⡆⠀⢔⢕⢕⢸⣿⣿⣿⣿⣿⣿⣿⣿⣿⣿⣿⣿⣿⣿⣿⣿⣿⣿⣿⠀⠀⠀⠀⠀⠀⠀⠀⠀⠀⠀⠀</a:t>
            </a:r>
            <a:br/>
            <a:r>
              <a:t>⠀⠀⠀⠀⠀⠀⠀⠀⠀⠀⠀⣿⣿⣿⣿⣿⣿⣿⣿⣿⣿⣿⢟⠑⠀⠀⠀⠀⠀⠀⠀⠀⠀⠀⠀⠀⠀⠀⠀⢸⢝⣗⣗⡖⢂⠀⠀⢕⢕⢸⣿⣿⣿⣿⣿⣿⣿⣿⣿⣿⣿⣿⣿⣿⣿⣿⣿⣿⣿⠀⠀⠀⠀⠀⠀⠀⠀⠀⠀⠀⠀</a:t>
            </a:r>
            <a:br/>
            <a:r>
              <a:t>⠀⠀⠀⠀⠀⠀⠀⠀⠀⠀⠀⣿⣿⣿⣿⣿⣿⣿⣿⣿⣿⡟⠕⠀⠀⠀⠀⠀⠀⠀⠀⠀⠀⠀⠀⠀⠀⠀⠀⠁⣗⣗⣗⠱⠔⠐⠀⠑⢕⢸⣿⣿⣿⣿⣿⣿⣿⣿⣿⣿⣿⣿⣿⣿⣿⣿⣿⣿⣿⠀⠀⠀⠀⠀⠀⠀⠀⠀⠀⠀⠀</a:t>
            </a:r>
            <a:br/>
            <a:r>
              <a:t>⠀⠀⠀⠀⠀⠀⠀⠀⠀⠀⠀⣿⣿⣿⣿⣿⣿⣿⣿⣿⣿⠕⠀⠀⠀⠀⠀⠀⠀⠀⠀⠀⠀⠀⠀⠀⠀⠀⠀⠀⢑⣗⡇⢕⢑⠀⠀⠕⢕⣸⣿⣿⣿⣿⣿⣿⣿⣿⣿⣿⣿⣿⣿⣿⣿⣿⣿⣿⣿⠀⠀⠀⠀⠀⠀⠀⠀⠀⠀⠀⠀</a:t>
            </a:r>
            <a:br/>
            <a:r>
              <a:t>⠀⠀⠀⠀⠀⠀⠀⠀⠀⠀⠀⣿⣿⣿⣿⣿⣿⣿⣿⣿⡇⠀⠀⠀⠀⠀⠀⠀⠀⠀⠀⠀⠀⠀⠀⠀⠀⠀⠀⠀⢐⢗⢕⢑⠀⠀⠀⢅⢕⣿⣿⣿⣿⣿⣿⣿⣿⣿⣿⣿⣿⣿⣿⣿⣿⣿⣿⣿⣿⠀⠀⠀⠀⠀⠀⠀⠀⠀⠀⠀⠀</a:t>
            </a:r>
            <a:br/>
            <a:r>
              <a:t>⠀⠀⠀⠀⠀⠀⠀⠀⠀⠀⠀⣿⣿⣿⣿⣿⣿⣿⣿⣿⢇⠀⠀⠀⠀⠀⠀⠀⠀⠀⠀⠀⠀⠀⠀⠀⠀⠀⠀⠀⠀⢕⢕⠀⠀⠄⠀⠀⢱⣿⣿⣿⣿⣿⣿⣿⣿⣿⣿⣿⣿⣿⣿⣿⣿⣿⣿⣿⣿⠀⠀⠀⠀⠀⠀⠀⠀⠀⠀⠀⠀</a:t>
            </a:r>
            <a:br/>
            <a:r>
              <a:t>⠀⠀⠀⠀⠀⠀⠀⠀⠀⠀⠀⣿⣿⣿⣿⣿⣿⣿⣿⣿⠑⠀⠀⠀⠀⠀⡇⠀⠀⠀⠀⠀⠀⠀⠀⠀⠀⠀⠀⠀⠀⢕⢕⠀⠀⠀⠀⠀⢸⣿⣿⣿⣿⣿⣿⣿⣿⣿⣿⣿⣿⣿⣿⣿⣿⣿⣿⣿⣿⠀⠀⠀⠀⠀⠀⠀⠀⠀⠀⠀⠀</a:t>
            </a:r>
            <a:br/>
            <a:r>
              <a:t>⠀⠀⠀⠀⠀⠀⠀⠀⠀⠀⠀⣿⣿⣿⣿⣿⣿⣿⣿⣿⠀⠀⠀⠀⠀⠀⡇⠀⠀⠀⠀⠀⠀⠀⠀⠀⠀⠀⠀⠀⠀⢕⢵⡔⠀⠀⠀⢀⣿⣿⣿⣿⣿⣿⣿⣿⣿⣿⣿⣿⣿⣿⣿⣿⣿⣿⣿⣿⣿⠀⠀⠀⠀⠀⠀⠀⠀⠀⠀⠀⠀</a:t>
            </a:r>
            <a:br/>
            <a:r>
              <a:t>⠀⠀⠀⠀⠀⠀⠀⠀⠀⠀⠀⠛⠛⠛⠛⠛⠛⠛⠛⠛⠀⠀⠀⠀⠀⠀⠑⠀⠀⠀⠀⠀⠀⠀⠀⠀⠀⠀⠀⠀⠀⠑⠛⠃⠑⠀⠀⠑⠛⠛⠛⠛⠛⠛⠛⠛⠛⠛⠛⠛⠛⠛⠛⠛⠛⠛⠛⠛⠛⠀⠀⠀⠀⠀⠀⠀⠀⠀⠀⠀⠀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⠀⠀⠀⠀⠀⠀⠀⠀⠀⠀⠀⣿⣿⣿⣿⣿⣿⣿⣿⣿⣿⣿⣿⣿⣿⣿⣿⣿⣿⣿⣿⣿⣿⣿⣿⣿⢻⢟⢝⢝⢝⢻⣿⣿⣿⣿⣿⣿⣿⣿⣿⣿⣿⣿⣿⣿⣿⣿⣿⣿⣿⣿⣿⣿⣿⣿⣿⣿⣿⠀⠀⠀⠀⠀⠀⠀⠀⠀⠀⠀⠀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⠀⠀⠀⠀⠀⠀⠀⠀⠀⠀⠀⣿⣿⣿⣿⣿⣿⣿⣿⣿⣿⣿⣿⣿⣿⣿⣿⣿⣿⣿⣿⣿⣿⣿⡷⢕⢕⢕⢕⣕⣕⡜⢜⣿⣿⣿⣿⣿⣿⣿⣿⣿⣿⣿⣿⣿⣿⣿⣿⣿⣿⣿⣿⣿⣿⣿⣿⣿⣿⠀⠀⠀⠀⠀⠀⠀⠀⠀⠀⠀⠀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⠀⠀⠀⠀⠀⠀⠀⠀⠀⠀⠀⣿⣿⣿⣿⣿⣿⣿⣿⣿⣿⣿⣿⣿⣿⣿⣿⣿⣿⣿⣿⣿⣿⣿⢇⣱⣷⣷⣿⣿⣿⣿⡇⢹⣿⣿⣿⣿⣿⣿⣿⣿⣿⣿⣿⣿⣿⣿⣿⣿⣿⣿⣿⣿⣿⣿⣿⣿⣿⠀⠀⠀⠀⠀⠀⠀⠀⠀⠀⠀⠀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⠀⠀⠀⠀⠀⠀⠀⠀⠀⠀⠀⣿⣿⣿⣿⣿⣿⣿⣿⣿⣿⣿⣿⣿⣿⣿⣿⣿⣿⣿⣿⣿⣿⣿⢕⣹⢏⣝⢟⣿⡽⣽⣿⣿⣿⣿⣿⣿⣿⣿⣿⣿⣿⣿⣿⣿⣿⣿⣿⣿⣿⣿⣿⣿⣿⣿⣿⣿⣿⠀⠀⠀⠀⠀⠀⠀⠀⠀⠀⠀⠀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⠀⠀⠀⠀⠀⠀⠀⠀⠀⠀⠀⣿⣿⣿⣿⣿⣿⣿⣿⣿⣿⣿⣿⣿⣿⣿⣿⣿⣿⣿⣿⣿⣿⣿⣇⢹⣧⢱⢵⢿⣿⣿⣿⣿⣿⣿⣿⣿⣿⣿⣿⣿⣿⣿⣿⣿⣿⣿⣿⣿⣿⣿⣿⣿⣿⣿⣿⣿⣿⠀⠀⠀⠀⠀⠀⠀⠀⠀⠀⠀⠀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⠀⠀⠀⠀⠀⠀⠀⠀⠀⠀⠀⣿⣿⣿⣿⣿⣿⣿⣿⣿⣿⣿⣿⣿⣿⣿⣿⣿⣿⣿⣿⣿⣿⣿⣯⣟⡿⡿⢕⢟⢟⣿⣿⣿⣿⣿⣿⣿⣿⣿⣿⣿⣿⣿⣿⣿⣿⣿⣿⣿⣿⣿⣿⣿⣿⣿⣿⣿⣿⠀⠀⠀⠀⠀⠀⠀⠀⠀⠀⠀⠀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⠀⠀⠀⠀⠀⠀⠀⠀⠀⠀⠀⣿⣿⣿⣿⣿⣿⣿⣿⣿⣿⣿⣿⣿⣿⣿⣿⣿⣿⣿⣿⣿⣿⣿⣿⣿⡯⢻⢕⣱⣾⣿⣿⣿⣿⣿⣿⣿⣿⣿⣿⣿⣿⣿⣿⣿⣿⣿⣿⣿⣿⣿⣿⣿⣿⣿⣿⣿⣿⠀⠀⠀⠀⠀⠀⠀⠀⠀⠀⠀⠀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⠀⠀⠀⠀⠀⠀⠀⠀⠀⠀⠀⣿⣿⣿⣿⣿⣿⣿⣿⣿⣿⣿⣿⣿⣿⣿⣿⣿⣿⣿⣿⣿⣿⢿⠟⠑⢷⡕⣜⡽⣿⣿⣿⣿⣿⣿⣿⣿⣿⣿⣿⣿⣿⣿⣿⣿⣿⣿⣿⣿⣿⣿⣿⣿⣿⣿⣿⣿⣿⠀⠀⠀⠀⠀⠀⠀⠀⠀⠀⠀⠀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⠀⠀⠀⠀⠀⠀⠀⠀⠀⠀⠀⣿⣿⣿⣿⣿⣿⣿⣿⣿⣿⣿⣿⣿⣿⣿⣿⣿⡿⠟⠋⠑⠁⠀⠀⠀⢜⣿⣿⣷⣿⡹⣿⣿⢕⢝⢝⢿⣿⣿⣿⣿⣿⣿⣿⣿⣿⣿⣿⣿⣿⣿⣿⣿⣿⣿⣿⣿⣿⠀⠀⠀⠀⠀⠀⠀⠀⠀⠀⠀⠀</a:t>
            </a:r>
            <a:br/>
            <a:r>
              <a:t>⠀⠀⠀⠀⠀⠀⠀⠀⠀⠀⠀⣿⣿⣿⣿⣿⣿⣿⣿⣿⣿⣿⣿⣿⣿⡿⢏⠁⠀⠀⠀⠐⠀⠀⢔⠀⠀⠹⣿⣿⣿⢏⣿⡟⠕⠐⢕⢕⢜⣿⣿⣿⣿⣿⣿⣿⣿⣿⣿⣿⣿⣿⣿⣿⣿⣿⣿⣿⣿⠀⠀⠀⠀⠀⠀⠀⠀⠀⠀⠀⠀</a:t>
            </a:r>
            <a:br/>
            <a:r>
              <a:t>⠀⠀⠀⠀⠀⠀⠀⠀⠀⠀⠀⣿⣿⣿⣿⣿⣿⣿⣿⣿⣿⣿⣿⣿⣿⡧⠀⠀⠀⠀⠀⠀⠀⢕⢕⢄⠀⠁⢳⣗⣗⣕⣺⡯⠅⢔⢕⢕⢱⣿⣿⣿⣿⣿⣿⣿⣿⣿⣿⣿⣿⣿⣿⣿⣿⣿⣿⣿⣿⠀⠀⠀⠀⠀⠀⠀⠀⠀⠀⠀⠀</a:t>
            </a:r>
            <a:br/>
            <a:r>
              <a:t>⠀⠀⠀⠀⠀⠀⠀⠀⠀⠀⠀⣿⣿⣿⣿⣿⣿⣿⣿⣿⣿⣿⣿⣿⡏⠁⠀⠀⠀⠀⠀⠀⠀⠀⢅⠐⠀⠀⠑⣗⣗⣺⣿⣯⢅⠕⢕⢕⢜⣿⣿⣿⣿⣿⣿⣿⣿⣿⣿⣿⣿⣿⣿⣿⣿⣿⣿⣿⣿⠀⠀⠀⠀⠀⠀⠀⠀⠀⠀⠀⠀</a:t>
            </a:r>
            <a:br/>
            <a:r>
              <a:t>⠀⠀⠀⠀⠀⠀⠀⠀⠀⠀⠀⣿⣿⣿⣿⣿⣿⣿⣿⣿⣿⣿⣿⡿⠑⠀⠀⠀⠀⠀⠀⠀⠀⠀⠀⠀⠀⠀⠀⢕⣗⣺⣿⢯⠽⠁⢅⢕⢕⣿⣿⣿⣿⣿⣿⣿⣿⣿⣿⣿⣿⣿⣿⣿⣿⣿⣿⣿⣿⠀⠀⠀⠀⠀⠀⠀⠀⠀⠀⠀⠀</a:t>
            </a:r>
            <a:br/>
            <a:r>
              <a:t>⠀⠀⠀⠀⠀⠀⠀⠀⠀⠀⠀⣿⣿⣿⣿⣿⣿⣿⣿⣿⣿⣿⣿⢇⠀⠀⠀⠀⠀⠀⠀⠀⠀⠀⠀⠀⠀⠀⠀⠐⣗⣾⡯⢽⠭⠀⢑⢅⢕⣿⣿⣿⣿⣿⣿⣿⣿⣿⣿⣿⣿⣿⣿⣿⣿⣿⣿⣿⣿⠀⠀⠀⠀⠀⠀⠀⠀⠀⠀⠀⠀</a:t>
            </a:r>
            <a:br/>
            <a:r>
              <a:t>⠀⠀⠀⠀⠀⠀⠀⠀⠀⠀⠀⣿⣿⣿⣿⣿⣿⣿⣿⣿⣿⣿⢕⠁⠀⠀⠀⠀⠀⠀⠀⠀⠀⠀⠀⠀⠀⠀⠀⠀⢱⢽⢽⢝⣕⠀⠀⢅⢕⣿⣿⣿⣿⣿⣿⣿⣿⣿⣿⣿⣿⣿⣿⣿⣿⣿⣿⣿⣿⠀⠀⠀⠀⠀⠀⠀⠀⠀⠀⠀⠀</a:t>
            </a:r>
            <a:br/>
            <a:r>
              <a:t>⠀⠀⠀⠀⠀⠀⠀⠀⠀⠀⠀⣿⣿⣿⣿⣿⣿⣿⣿⣿⣿⢇⠁⠀⠀⠀⠀⠀⠀⠀⠀⠀⠀⠀⠀⠀⠀⠀⠀⠀⠌⢽⢸⡕⢐⠀⠀⠑⢕⣿⣿⣿⣿⣿⣿⣿⣿⣿⣿⣿⣿⣿⣿⣿⣿⣿⣿⣿⣿⠀⠀⠀⠀⠀⠀⠀⠀⠀⠀⠀⠀</a:t>
            </a:r>
            <a:br/>
            <a:r>
              <a:t>⠀⠀⠀⠀⠀⠀⠀⠀⠀⠀⠀⣿⣿⣿⣿⣿⣿⣿⣿⣿⡟⠁⠀⠀⠀⠀⠀⠀⠀⠀⠀⠀⠀⠀⠀⠀⠀⠀⠀⠀⠀⢝⢹⠕⠅⠀⠀⠀⠕⣿⣿⣿⣿⣿⣿⣿⣿⣿⣿⣿⣿⣿⣿⣿⣿⣿⣿⣿⣿⠀⠀⠀⠀⠀⠀⠀⠀⠀⠀⠀⠀</a:t>
            </a:r>
            <a:br/>
            <a:r>
              <a:t>⠀⠀⠀⠀⠀⠀⠀⠀⠀⠀⠀⣿⣿⣿⣿⣿⣿⣿⣿⣿⡇⠀⠀⠀⠀⠀⠀⠀⠀⠀⠀⠀⠀⠀⠀⠀⠀⠀⠀⠀⠀⢕⢌⠁⠀⠀⠀⠐⢕⣿⣿⣿⣿⣿⣿⣿⣿⣿⣿⣿⣿⣿⣿⣿⣿⣿⣿⣿⣿⠀⠀⠀⠀⠀⠀⠀⠀⠀⠀⠀⠀</a:t>
            </a:r>
            <a:br/>
            <a:r>
              <a:t>⠀⠀⠀⠀⠀⠀⠀⠀⠀⠀⠀⣿⣿⣿⣿⣿⣿⣿⣿⣿⡇⠀⠀⠀⠀⠀⠀⠀⠀⠀⠀⠀⠀⠀⠀⠀⠀⠀⠀⠀⠀⢕⢔⠀⠀⠀⠀⠀⢕⣿⣿⣿⣿⣿⣿⣿⣿⣿⣿⣿⣿⣿⣿⣿⣿⣿⣿⣿⣿⠀⠀⠀⠀⠀⠀⠀⠀⠀⠀⠀⠀</a:t>
            </a:r>
            <a:br/>
            <a:r>
              <a:t>⠀⠀⠀⠀⠀⠀⠀⠀⠀⠀⠀⣿⣿⣿⣿⣿⣿⣿⣿⣿⡇⠀⠀⠀⠀⠀⠀⠀⠀⠀⠀⠀⠀⠀⠀⠀⠀⠀⠀⠀⠀⢕⡇⡄⠀⠀⠀⠀⢸⣿⣿⣿⣿⣿⣿⣿⣿⣿⣿⣿⣿⣿⣿⣿⣿⣿⣿⣿⣿⠀⠀⠀⠀⠀⠀⠀⠀⠀⠀⠀⠀</a:t>
            </a:r>
            <a:br/>
            <a:r>
              <a:t>⠀⠀⠀⠀⠀⠀⠀⠀⠀⠀⠀⠛⠛⠛⠛⠛⠛⠛⠛⠛⠃⠀⠀⠀⠀⠀⠀⠀⠀⠀⠀⠀⠀⠀⠀⠀⠀⠀⠀⠀⠀⠑⠛⠃⠀⠀⠀⠀⠘⠛⠛⠛⠛⠛⠛⠛⠛⠛⠛⠛⠛⠛⠛⠛⠛⠛⠛⠛⠛⠀⠀⠀⠀⠀⠀⠀⠀⠀⠀⠀⠀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⠀⠀⠀⠀⠀⠀⠀⠀⠀⠀⠀⣿⣿⣿⣿⣿⣿⣿⣿⣿⣿⣿⣿⣿⣿⣿⣿⣿⣿⣿⣿⣿⣿⣿⣿⡿⣿⢟⢟⢟⢿⣿⣿⣿⣿⣿⣿⣿⣿⣿⣿⣿⣿⣿⣿⣿⣿⣿⣿⣿⣿⣿⣿⣿⣿⣿⣿⣿⣿⠀⠀⠀⠀⠀⠀⠀⠀⠀⠀⠀⠀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⠀⠀⠀⠀⠀⠀⠀⠀⠀⠀⠀⣿⣿⣿⣿⣿⣿⣿⣿⣿⣿⣿⣿⣿⣿⣿⣿⣿⣿⣿⣿⣿⣿⣿⡝⢕⢕⢑⢕⢕⢕⢕⢹⣿⣿⣿⣿⣿⣿⣿⣿⣿⣿⣿⣿⣿⣿⣿⣿⣿⣿⣿⣿⣿⣿⣿⣿⣿⣿⠀⠀⠀⠀⠀⠀⠀⠀⠀⠀⠀⠀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⠀⠀⠀⠀⠀⠀⠀⠀⠀⠀⠀⣿⣿⣿⣿⣿⣿⣿⣿⣿⣿⣿⣿⣿⣿⣿⣿⣿⣿⣿⣿⣿⣿⣿⢕⣱⣵⣵⣾⣿⣿⣷⡕⣿⣿⣿⣿⣿⣿⣿⣿⣿⣿⣿⣿⣿⣿⣿⣿⣿⣿⣿⣿⣿⣿⣿⣿⣿⣿⠀⠀⠀⠀⠀⠀⠀⠀⠀⠀⠀⠀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⠀⠀⠀⠀⠀⠀⠀⠀⠀⠀⠀⣿⣿⣿⣿⣿⣿⣿⣿⣿⣿⣿⣿⣿⣿⣿⣿⣿⣿⣿⣿⣿⣿⣇⢕⣿⢟⢝⢿⣟⣻⣿⣇⣿⣿⣿⣿⣿⣿⣿⣿⣿⣿⣿⣿⣿⣿⣿⣿⣿⣿⣿⣿⣿⣿⣿⣿⣿⣿⠀⠀⠀⠀⠀⠀⠀⠀⠀⠀⠀⠀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⠀⠀⠀⠀⠀⠀⠀⠀⠀⠀⠀⣿⣿⣿⣿⣿⣿⣿⣿⣿⣿⣿⣿⣿⣿⣿⣿⣿⣿⣿⣿⣿⣿⣿⡕⣷⡼⢕⣼⣿⣿⣿⣿⣿⣿⣿⣿⣿⣿⣿⣿⣿⣿⣿⣿⣿⣿⣿⣿⣿⣿⣿⣿⣿⣿⣿⣿⣿⣿⠀⠀⠀⠀⠀⠀⠀⠀⠀⠀⠀⠀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⠀⠀⠀⠀⠀⠀⠀⠀⠀⠀⠀⣿⣿⣿⣿⣿⣿⣿⣿⣿⣿⣿⣿⣿⣿⣿⣿⣿⣿⣿⣿⣿⣿⣿⣧⡻⣯⡗⡵⣾⢿⣿⣿⣿⣿⣿⣿⣿⣿⣿⣿⣿⣿⣿⣿⣿⣿⣿⣿⣿⣿⣿⣿⣿⣿⣿⣿⣿⣿⠀⠀⠀⠀⠀⠀⠀⠀⠀⠀⠀⠀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⠀⠀⠀⠀⠀⠀⠀⠀⠀⠀⠀⣿⣿⣿⣿⣿⣿⣿⣿⣿⣿⣿⣿⣿⣿⣿⣿⣿⣿⣿⣿⣿⣿⣿⣿⣿⡟⣽⡇⢱⣵⣿⣿⣿⣿⣿⣿⣿⣿⣿⣿⣿⣿⣿⣿⣿⣿⣿⣿⣿⣿⣿⣿⣿⣿⣿⣿⣿⣿⠀⠀⠀⠀⠀⠀⠀⠀⠀⠀⠀⠀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⠀⠀⠀⠀⠀⠀⠀⠀⠀⠀⠀⣿⣿⣿⣿⣿⣿⣿⣿⣿⣿⣿⣿⣿⣿⣿⣿⣿⣿⣿⣿⣿⣿⣿⢿⠏⣏⢕⢻⣻⣿⣿⣿⣿⣿⣿⣿⣿⣿⣿⣿⣿⣿⣿⣿⣿⣿⣿⣿⣿⣿⣿⣿⣿⣿⣿⣿⣿⣿⠀⠀⠀⠀⠀⠀⠀⠀⠀⠀⠀⠀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⠀⠀⠀⠀⠀⠀⠀⠀⠀⠀⠀⣿⣿⣿⣿⣿⣿⣿⣿⣿⣿⣿⣿⣿⣿⣿⣿⣿⣿⡿⢿⠟⠙⠁⠀⠀⢸⣷⣿⣧⣿⢻⣽⣧⢜⢝⢻⢿⣿⣿⣿⣿⣿⣿⣿⣿⣿⣿⣿⣿⣿⣿⣿⣿⣿⣿⣿⣿⣿⠀⠀⠀⠀⠀⠀⠀⠀⠀⠀⠀⠀</a:t>
            </a:r>
            <a:br/>
            <a:r>
              <a:t>⠀⠀⠀⠀⠀⠀⠀⠀⠀⠀⠀⣿⣿⣿⣿⣿⣿⣿⣿⣿⣿⣿⣿⣿⣿⣿⢟⠋⠑⠁⠀⢀⠐⠄⢄⠀⠁⢻⣿⣿⣿⢹⣿⡟⢕⠑⢐⢕⢜⣿⣿⣿⣿⣿⣿⣿⣿⣿⣿⣿⣿⣿⣿⣿⣿⣿⣿⣿⣿⠀⠀⠀⠀⠀⠀⠀⠀⠀⠀⠀⠀</a:t>
            </a:r>
            <a:br/>
            <a:r>
              <a:t>⠀⠀⠀⠀⠀⠀⠀⠀⠀⠀⠀⣿⣿⣿⣿⣿⣿⣿⣿⣿⣿⣿⣿⣿⣿⡏⠁⠀⠀⠀⠀⠀⠀⢔⢕⠀⠀⢐⢻⣽⢽⢗⣻⣗⢑⢕⢕⢔⢕⣿⣿⣿⣿⣿⣿⣿⣿⣿⣿⣿⣿⣿⣿⣿⣿⣿⣿⣿⣿⠀⠀⠀⠀⠀⠀⠀⠀⠀⠀⠀⠀</a:t>
            </a:r>
            <a:br/>
            <a:r>
              <a:t>⠀⠀⠀⠀⠀⠀⠀⠀⠀⠀⠀⣿⣿⣿⣿⣿⣿⣿⣿⣿⣿⣿⣿⣿⡿⠑⠀⠀⠀⠀⠀⠀⠀⠕⠕⠐⠀⠀⠕⣿⢽⢽⣿⣿⡇⢕⢅⢑⢔⣿⣿⣿⣿⣿⣿⣿⣿⣿⣿⣿⣿⣿⣿⣿⣿⣿⣿⣿⣿⠀⠀⠀⠀⠀⠀⠀⠀⠀⠀⠀⠀</a:t>
            </a:r>
            <a:br/>
            <a:r>
              <a:t>⠀⠀⠀⠀⠀⠀⠀⠀⠀⠀⠀⣿⣿⣿⣿⣿⣿⣿⣿⣿⣿⣿⣿⣿⢇⠀⠀⠀⠀⠀⠀⠀⠀⠀⢕⢀⠀⠀⠀⢹⢽⢽⣿⣿⡇⢕⢕⢕⢕⣿⣿⣿⣿⣿⣿⣿⣿⣿⣿⣿⣿⣿⣿⣿⣿⣿⣿⣿⣿⠀⠀⠀⠀⠀⠀⠀⠀⠀⠀⠀⠀</a:t>
            </a:r>
            <a:br/>
            <a:r>
              <a:t>⠀⠀⠀⠀⠀⠀⠀⠀⠀⠀⠀⣿⣿⣿⣿⣿⣿⣿⣿⣿⣿⣿⣿⡟⠑⠀⠀⠀⠀⠀⠀⠀⠀⠀⠀⠀⠀⠀⠀⠌⢽⢽⢝⣗⣓⠀⢕⢅⢱⣿⣿⣿⣿⣿⣿⣿⣿⣿⣿⣿⣿⣿⣿⣿⣿⣿⣿⣿⣿⠀⠀⠀⠀⠀⠀⠀⠀⠀⠀⠀⠀</a:t>
            </a:r>
            <a:br/>
            <a:r>
              <a:t>⠀⠀⠀⠀⠀⠀⠀⠀⠀⠀⠀⣿⣿⣿⣿⣿⣿⣿⣿⣿⣿⣿⡿⢕⠁⠀⠀⠀⠀⠀⠀⠀⠀⠀⠀⠀⠀⠀⠀⠀⢹⣻⣗⣖⢒⠀⢀⢕⢸⣿⣿⣿⣿⣿⣿⣿⣿⣿⣿⣿⣿⣿⣿⣿⣿⣿⣿⣿⣿⠀⠀⠀⠀⠀⠀⠀⠀⠀⠀⠀⠀</a:t>
            </a:r>
            <a:br/>
            <a:r>
              <a:t>⠀⠀⠀⠀⠀⠀⠀⠀⠀⠀⠀⣿⣿⣿⣿⣿⣿⣿⣿⣿⣿⣿⢕⠀⠀⠀⠀⠀⠀⠀⠀⠀⠀⠀⠀⠀⠀⠀⠀⠀⢑⡗⣗⡎⢅⠀⠔⠕⢸⣿⣿⣿⣿⣿⣿⣿⣿⣿⣿⣿⣿⣿⣿⣿⣿⣿⣿⣿⣿⠀⠀⠀⠀⠀⠀⠀⠀⠀⠀⠀⠀</a:t>
            </a:r>
            <a:br/>
            <a:r>
              <a:t>⠀⠀⠀⠀⠀⠀⠀⠀⠀⠀⠀⣿⣿⣿⣿⣿⣿⣿⣿⣿⣿⡇⠀⠀⠀⠀⠀⠀⠀⠀⠀⠀⠀⠀⠀⠀⠀⠀⠀⠀⠀⢇⣗⢇⠐⠀⠀⠁⢸⣿⣿⣿⣿⣿⣿⣿⣿⣿⣿⣿⣿⣿⣿⣿⣿⣿⣿⣿⣿⠀⠀⠀⠀⠀⠀⠀⠀⠀⠀⠀⠀</a:t>
            </a:r>
            <a:br/>
            <a:r>
              <a:t>⠀⠀⠀⠀⠀⠀⠀⠀⠀⠀⠀⣿⣿⣿⣿⣿⣿⣿⣿⣿⣿⠑⠀⠀⠀⠀⠀⠀⠀⠀⠀⠀⠀⠀⠀⠀⠀⠀⠀⠀⠀⢕⢔⠐⠀⠀⠀⠀⢸⣿⣿⣿⣿⣿⣿⣿⣿⣿⣿⣿⣿⣿⣿⣿⣿⣿⣿⣿⣿⠀⠀⠀⠀⠀⠀⠀⠀⠀⠀⠀⠀</a:t>
            </a:r>
            <a:br/>
            <a:r>
              <a:t>⠀⠀⠀⠀⠀⠀⠀⠀⠀⠀⠀⣿⣿⣿⣿⣿⣿⣿⣿⣿⣿⠀⠀⠀⠀⠀⠀⠀⠀⠀⠀⠀⠀⠀⠀⠀⠀⠀⠀⠀⠀⢕⢕⠀⠀⠀⠀⠀⢸⣿⣿⣿⣿⣿⣿⣿⣿⣿⣿⣿⣿⣿⣿⣿⣿⣿⣿⣿⣿⠀⠀⠀⠀⠀⠀⠀⠀⠀⠀⠀⠀</a:t>
            </a:r>
            <a:br/>
            <a:r>
              <a:t>⠀⠀⠀⠀⠀⠀⠀⠀⠀⠀⠀⣿⣿⣿⣿⣿⣿⣿⣿⣿⡟⠀⠀⠀⠀⠀⠀⠀⠀⠀⠀⠀⠀⠀⠀⠀⠀⠀⠀⠀⠀⢕⢕⡀⠀⠀⠀⠀⢸⣿⣿⣿⣿⣿⣿⣿⣿⣿⣿⣿⣿⣿⣿⣿⣿⣿⣿⣿⣿⠀⠀⠀⠀⠀⠀⠀⠀⠀⠀⠀⠀</a:t>
            </a:r>
            <a:br/>
            <a:r>
              <a:t>⠀⠀⠀⠀⠀⠀⠀⠀⠀⠀⠀⠛⠛⠛⠛⠛⠛⠛⠛⠛⠛⠀⠀⠀⠀⠀⠀⠀⠀⠀⠀⠀⠀⠀⠀⠀⠀⠀⠀⠀⠀⠑⠛⠃⠀⠀⠀⠀⠘⠛⠛⠛⠛⠛⠛⠛⠛⠛⠛⠛⠛⠛⠛⠛⠛⠛⠛⠛⠛⠀⠀⠀⠀⠀⠀⠀⠀⠀⠀⠀⠀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⠀⠀⠀⠀⠀⠀⠀⠀⠀⠀⠀⣿⣿⣿⣿⣿⣿⣿⣿⣿⣿⣿⣿⣿⣿⣿⣿⣿⣿⣿⣿⣿⣿⣿⢟⢏⢕⢕⢕⢕⢜⢝⢿⣿⣿⣿⣿⣿⣿⣿⣿⣿⣿⣿⣿⣿⣿⣿⣿⣿⣿⣿⣿⣿⣿⣿⣿⣿⣿⠀⠀⠀⠀⠀⠀⠀⠀⠀⠀⠀⠀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⠀⠀⠀⠀⠀⠀⠀⠀⠀⠀⠀⣿⣿⣿⣿⣿⣿⣿⣿⣿⣿⣿⣿⣿⣿⣿⣿⣿⣿⣿⣿⣿⣿⣿⢕⣕⣕⣱⣵⣷⣷⣇⢜⣿⣿⣿⣿⣿⣿⣿⣿⣿⣿⣿⣿⣿⣿⣿⣿⣿⣿⣿⣿⣿⣿⣿⣿⣿⣿⠀⠀⠀⠀⠀⠀⠀⠀⠀⠀⠀⠀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⠀⠀⠀⠀⠀⠀⠀⠀⠀⠀⠀⣿⣿⣿⣿⣿⣿⣿⣿⣿⣿⣿⣿⣿⣿⣿⣿⣿⣿⣿⣿⣿⣿⡇⢸⣿⣿⢿⣿⢿⢿⣿⣕⣿⣿⣿⣿⣿⣿⣿⣿⣿⣿⣿⣿⣿⣿⣿⣿⣿⣿⣿⣿⣿⣿⣿⣿⣿⣿⠀⠀⠀⠀⠀⠀⠀⠀⠀⠀⠀⠀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⠀⠀⠀⠀⠀⠀⠀⠀⠀⠀⠀⣿⣿⣿⣿⣿⣿⣿⣿⣿⣿⣿⣿⣿⣿⣿⣿⣿⣿⣿⣿⣿⣿⣷⢱⣏⡗⡇⣼⣿⣿⣿⣷⣿⣿⣿⣿⣿⣿⣿⣿⣿⣿⣿⣿⣿⣿⣿⣿⣿⣿⣿⣿⣿⣿⣿⣿⣿⣿⠀⠀⠀⠀⠀⠀⠀⠀⠀⠀⠀⠀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⠀⠀⠀⠀⠀⠀⠀⠀⠀⠀⠀⣿⣿⣿⣿⣿⣿⣿⣿⣿⣿⣿⣿⣿⣿⣿⣿⣿⣿⣿⣿⣿⣿⣿⣧⣿⣿⢎⣹⣿⣿⣿⣿⣿⣿⣿⣿⣿⣿⣿⣿⣿⣿⣿⣿⣿⣿⣿⣿⣿⣿⣿⣿⣿⣿⣿⣿⣿⣿⠀⠀⠀⠀⠀⠀⠀⠀⠀⠀⠀⠀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⠀⠀⠀⠀⠀⠀⠀⠀⠀⠀⠀⣿⣿⣿⣿⣿⣿⣿⣿⣿⣿⣿⣿⣿⣿⣿⣿⣿⣿⣿⣿⣿⣿⣿⣿⣾⡿⣧⡕⣝⣱⣿⣿⣿⣿⣿⣿⣿⣿⣿⣿⣿⣿⣿⣿⣿⣿⣿⣿⣿⣿⣿⣿⣿⣿⣿⣿⣿⣿⠀⠀⠀⠀⠀⠀⠀⠀⠀⠀⠀⠀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⠀⠀⠀⠀⠀⠀⠀⠀⠀⠀⠀⣿⣿⣿⣿⣿⣿⣿⣿⣿⣿⣿⣿⣿⣿⣿⣿⣿⣿⣿⣿⣿⣿⣿⡿⢟⡟⢝⢷⢾⣿⣿⣿⣿⣿⣿⣿⣿⣿⣿⣿⣿⣿⣿⣿⣿⣿⣿⣿⣿⣿⣿⣿⣿⣿⣿⣿⣿⣿⠀⠀⠀⠀⠀⠀⠀⠀⠀⠀⠀⠀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⠀⠀⠀⠀⠀⠀⠀⠀⠀⠀⠀⣿⣿⣿⣿⣿⣿⣿⣿⣿⣿⣿⣿⣿⣿⣿⣿⣿⣿⣿⣿⢿⠟⠙⠁⠀⢳⣷⣷⣏⣿⢿⢽⡏⢝⠟⢿⣿⣿⣿⣿⣿⣿⣿⣿⣿⣿⣿⣿⣿⣿⣿⣿⣿⣿⣿⣿⣿⣿⠀⠀⠀⠀⠀⠀⠀⠀⠀⠀⠀⠀</a:t>
            </a:r>
            <a:br/>
            <a:r>
              <a:t>⠀⠀⠀⠀⠀⠀⠀⠀⠀⠀⠀⣿⣿⣿⣿⣿⣿⣿⣿⣿⣿⣿⣿⣿⣿⣿⡿⠿⠟⠙⠁⠀⠀⢄⠄⠀⠘⣿⣿⣿⣿⢸⣿⡿⢕⢅⢕⢕⢝⢿⣿⣿⣿⣿⣿⣿⣿⣿⣿⣿⣿⣿⣿⣿⣿⣿⣿⣿⣿⠀⠀⠀⠀⠀⠀⠀⠀⠀⠀⠀⠀</a:t>
            </a:r>
            <a:br/>
            <a:r>
              <a:t>⠀⠀⠀⠀⠀⠀⠀⠀⠀⠀⠀⣿⣿⣿⣿⣿⣿⣿⣿⣿⣿⣿⣿⣿⣿⡟⠑⠀⠀⠀⠀⠐⢀⢄⠕⠀⠀⠜⢿⣟⣟⣟⣞⣇⢕⢕⢕⢕⢑⢸⣿⣿⣿⣿⣿⣿⣿⣿⣿⣿⣿⣿⣿⣿⣿⣿⣿⣿⣿⠀⠀⠀⠀⠀⠀⠀⠀⠀⠀⠀⠀</a:t>
            </a:r>
            <a:br/>
            <a:r>
              <a:t>⠀⠀⠀⠀⠀⠀⠀⠀⠀⠀⠀⣿⣿⣿⣿⣿⣿⣿⣿⣿⣿⣿⣿⣿⣿⢇⠀⠀⠀⠀⠀⠀⠑⢕⠀⠀⠀⠀⢹⢽⣷⣺⣷⣳⢕⢕⢕⢑⢐⢸⣿⣿⣿⣿⣿⣿⣿⣿⣿⣿⣿⣿⣿⣿⣿⣿⣿⣿⣿⠀⠀⠀⠀⠀⠀⠀⠀⠀⠀⠀⠀</a:t>
            </a:r>
            <a:br/>
            <a:r>
              <a:t>⠀⠀⠀⠀⠀⠀⠀⠀⠀⠀⠀⣿⣿⣿⣿⣿⣿⣿⣿⣿⣿⣿⣿⣿⡏⠄⠀⠀⠀⠀⠀⠀⠀⠀⠀⠀⠀⠀⠁⢹⣗⡺⣗⣺⡇⢕⢕⢅⠁⢸⣿⣿⣿⣿⣿⣿⣿⣿⣿⣿⣿⣿⣿⣿⣿⣿⣿⣿⣿⠀⠀⠀⠀⠀⠀⠀⠀⠀⠀⠀⠀</a:t>
            </a:r>
            <a:br/>
            <a:r>
              <a:t>⠀⠀⠀⠀⠀⠀⠀⠀⠀⠀⠀⣿⣿⣿⣿⣿⣿⣿⣿⣿⣿⣿⣿⣿⢇⠀⠀⠀⠀⠀⠀⠀⠀⠀⠀⠀⠀⠀⠀⠑⣗⣺⢳⢯⠕⢕⢕⠀⠀⢸⣿⣿⣿⣿⣿⣿⣿⣿⣿⣿⣿⣿⣿⣿⣿⣿⣿⣿⣿⠀⠀⠀⠀⠀⠀⠀⠀⠀⠀⠀⠀</a:t>
            </a:r>
            <a:br/>
            <a:r>
              <a:t>⠀⠀⠀⠀⠀⠀⠀⠀⠀⠀⠀⣿⣿⣿⣿⣿⣿⣿⣿⣿⣿⣿⣿⡟⠕⠀⠀⠀⠀⠀⠀⠀⠀⠀⠀⠀⠀⠀⠀⠀⢗⡞⢼⢽⠅⠁⢄⠀⠀⢸⣿⣿⣿⣿⣿⣿⣿⣿⣿⣿⣿⣿⣿⣿⣿⣿⣿⣿⣿⠀⠀⠀⠀⠀⠀⠀⠀⠀⠀⠀⠀</a:t>
            </a:r>
            <a:br/>
            <a:r>
              <a:t>⠀⠀⠀⠀⠀⠀⠀⠀⠀⠀⠀⣿⣿⣿⣿⣿⣿⣿⣿⣿⣿⣿⣿⢕⠀⠀⠀⠀⠀⠀⠀⠀⠀⠀⠀⠀⠀⠀⠀⠀⢱⢇⢽⠕⠅⠀⠁⠀⠀⢸⣿⣿⣿⣿⣿⣿⣿⣿⣿⣿⣿⣿⣿⣿⣿⣿⣿⣿⣿⠀⠀⠀⠀⠀⠀⠀⠀⠀⠀⠀⠀</a:t>
            </a:r>
            <a:br/>
            <a:r>
              <a:t>⠀⠀⠀⠀⠀⠀⠀⠀⠀⠀⠀⣿⣿⣿⣿⣿⣿⣿⣿⣿⣿⣿⡇⠁⠀⠀⠀⠀⠀⠀⠀⠀⠀⠀⠀⠀⠀⠀⠀⠀⠁⢕⠽⠅⠅⠀⠀⠀⠀⢸⣿⣿⣿⣿⣿⣿⣿⣿⣿⣿⣿⣿⣿⣿⣿⣿⣿⣿⣿⠀⠀⠀⠀⠀⠀⠀⠀⠀⠀⠀⠀</a:t>
            </a:r>
            <a:br/>
            <a:r>
              <a:t>⠀⠀⠀⠀⠀⠀⠀⠀⠀⠀⠀⣿⣿⣿⣿⣿⣿⣿⣿⣿⣿⣿⠕⠀⠀⠀⠀⠀⠀⠀⠀⠀⠀⠀⠀⠀⠀⠀⠀⠀⠀⢕⢕⠑⠀⠀⠀⠀⠀⢸⣿⣿⣿⣿⣿⣿⣿⣿⣿⣿⣿⣿⣿⣿⣿⣿⣿⣿⣿⠀⠀⠀⠀⠀⠀⠀⠀⠀⠀⠀⠀</a:t>
            </a:r>
            <a:br/>
            <a:r>
              <a:t>⠀⠀⠀⠀⠀⠀⠀⠀⠀⠀⠀⣿⣿⣿⣿⣿⣿⣿⣿⣿⣿⡏⠀⠀⠀⠀⠀⠀⠀⠀⠀⠀⠀⠀⠀⠀⠀⠀⠀⠀⠀⢕⢔⠀⠀⠀⠀⠀⠀⢸⣿⣿⣿⣿⣿⣿⣿⣿⣿⣿⣿⣿⣿⣿⣿⣿⣿⣿⣿⠀⠀⠀⠀⠀⠀⠀⠀⠀⠀⠀⠀</a:t>
            </a:r>
            <a:br/>
            <a:r>
              <a:t>⠀⠀⠀⠀⠀⠀⠀⠀⠀⠀⠀⣿⣿⣿⣿⣿⣿⣿⣿⣿⣿⡇⠀⠀⠀⠀⠀⠀⠀⠀⠀⠀⠀⠀⠀⠀⠀⠀⠀⠀⠀⢕⢕⠀⠀⠀⠀⠀⠀⢸⣿⣿⣿⣿⣿⣿⣿⣿⣿⣿⣿⣿⣿⣿⣿⣿⣿⣿⣿⠀⠀⠀⠀⠀⠀⠀⠀⠀⠀⠀⠀</a:t>
            </a:r>
            <a:br/>
            <a:r>
              <a:t>⠀⠀⠀⠀⠀⠀⠀⠀⠀⠀⠀⠛⠛⠛⠛⠛⠛⠛⠛⠛⠛⠃⠀⠀⠀⠀⠀⠀⠀⠀⠀⠀⠀⠀⠀⠀⠀⠀⠀⠀⠀⠑⠃⠑⠀⠀⠀⠀⠀⠘⠛⠛⠛⠛⠛⠛⠛⠛⠛⠛⠛⠛⠛⠛⠛⠛⠛⠛⠛⠀⠀⠀⠀⠀⠀⠀⠀⠀⠀⠀⠀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⠀⠀⠀⠀⠀⠀⠀⠀⠀⠀⠀⣿⣿⣿⣿⣿⣿⣿⣿⣿⣿⣿⣿⣿⣿⣿⣿⣿⣿⣿⣿⣿⣿⣿⢿⢻⢝⢕⢕⢜⢹⢻⣿⣿⣿⣿⣿⣿⣿⣿⣿⣿⣿⣿⣿⣿⣿⣿⣿⣿⣿⣿⣿⣿⣿⣿⣿⣿⣿⠀⠀⠀⠀⠀⠀⠀⠀⠀⠀⠀⠀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⠀⠀⠀⠀⠀⠀⠀⠀⠀⠀⠀⣿⣿⣿⣿⣿⣿⣿⣿⣿⣿⣿⣿⣿⣿⣿⣿⣿⣿⣿⣿⣿⣿⣟⡕⢕⢁⢕⣵⣵⣵⡕⢸⣿⣿⣿⣿⣿⣿⣿⣿⣿⣿⣿⣿⣿⣿⣿⣿⣿⣿⣿⣿⣿⣿⣿⣿⣿⣿⠀⠀⠀⠀⠀⠀⠀⠀⠀⠀⠀⠀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⠀⠀⠀⠀⠀⠀⠀⠀⠀⠀⠀⣿⣿⣿⣿⣿⣿⣿⣿⣿⣿⣿⣿⣿⣿⣿⣿⣿⣿⣿⣿⣿⣿⡏⢱⣾⣿⣿⣿⣿⣿⣇⢸⣿⣿⣿⣿⣿⣿⣿⣿⣿⣿⣿⣿⣿⣿⣿⣿⣿⣿⣿⣿⣿⣿⣿⣿⣿⣿⠀⠀⠀⠀⠀⠀⠀⠀⠀⠀⠀⠀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⠀⠀⠀⠀⠀⠀⠀⠀⠀⠀⠀⣿⣿⣿⣿⣿⣿⣿⣿⣿⣿⣿⣿⣿⣿⣿⣿⣿⣿⣿⣿⣿⣿⣇⢸⣏⢽⢝⣿⣗⣺⣿⣼⣿⣿⣿⣿⣿⣿⣿⣿⣿⣿⣿⣿⣿⣿⣿⣿⣿⣿⣿⣿⣿⣿⣿⣿⣿⣿⠀⠀⠀⠀⠀⠀⠀⠀⠀⠀⠀⠀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⠀⠀⠀⠀⠀⠀⠀⠀⠀⠀⠀⣿⣿⣿⣿⣿⣿⣿⣿⣿⣿⣿⣿⣿⣿⣿⣿⣿⣿⣿⣿⣿⣿⣿⢾⣿⣧⢜⢻⣿⣿⣿⣿⣿⣿⣿⣿⣿⣿⣿⣿⣿⣿⣿⣿⣿⣿⣿⣿⣿⣿⣿⣿⣿⣿⣿⣿⣿⣿⠀⠀⠀⠀⠀⠀⠀⠀⠀⠀⠀⠀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⠀⠀⠀⠀⠀⠀⠀⠀⠀⠀⠀⣿⣿⣿⣿⣿⣿⣿⣿⣿⣿⣿⣿⣿⣿⣿⣿⣿⣿⣿⣿⣿⣿⣿⣷⣽⣿⣜⢝⢟⣹⣿⣿⣿⣿⣿⣿⣿⣿⣿⣿⣿⣿⣿⣿⣿⣿⣿⣿⣿⣿⣿⣿⣿⣿⣿⣿⣿⣿⠀⠀⠀⠀⠀⠀⠀⠀⠀⠀⠀⠀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⠀⠀⠀⠀⠀⠀⠀⠀⠀⠀⠀⣿⣿⣿⣿⣿⣿⣿⣿⣿⣿⣿⣿⣿⣿⣿⣿⣿⣿⣿⣿⣿⣿⣿⣿⢿⡿⢳⣧⣾⣿⣿⣿⣿⣿⣿⣿⣿⣿⣿⣿⣿⣿⣿⣿⣿⣿⣿⣿⣿⣿⣿⣿⣿⣿⣿⣿⣿⣿⠀⠀⠀⠀⠀⠀⠀⠀⠀⠀⠀⠀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⠀⠀⠀⠀⠀⠀⠀⠀⠀⠀⠀⣿⣿⣿⣿⣿⣿⣿⣿⣿⣿⣿⣿⣿⣿⣿⣿⣿⣿⣿⣿⣿⢿⠟⠑⠘⣧⣕⣵⣹⣿⣻⢿⡟⢻⢿⣿⣿⣿⣿⣿⣿⣿⣿⣿⣿⣿⣿⣿⣿⣿⣿⣿⣿⣿⣿⣿⣿⣿⠀⠀⠀⠀⠀⠀⠀⠀⠀⠀⠀⠀</a:t>
            </a:r>
            <a:br/>
            <a:r>
              <a:t>⠀⠀⠀⠀⠀⠀⠀⠀⠀⠀⠀⣿⣿⣿⣿⣿⣿⣿⣿⣿⣿⣿⣿⣿⣿⣿⣿⣿⢿⠟⠙⠁⠀⠄⠀⠀⢸⣿⣿⣿⣿⢹⣿⡇⢕⢕⠅⢝⢟⢿⣿⣿⣿⣿⣿⣿⣿⣿⣿⣿⣿⣿⣿⣿⣿⣿⣿⣿⣿⠀⠀⠀⠀⠀⠀⠀⠀⠀⠀⠀⠀</a:t>
            </a:r>
            <a:br/>
            <a:r>
              <a:t>⠀⠀⠀⠀⠀⠀⠀⠀⠀⠀⠀⣿⣿⣿⣿⣿⣿⣿⣿⣿⣿⣿⣿⣿⣿⣿⢏⠁⠀⠀⠀⠄⠀⢀⠀⠀⠀⢹⣿⡿⢿⢞⣺⢇⢔⢔⢕⢁⢕⢜⣿⣿⣿⣿⣿⣿⣿⣿⣿⣿⣿⣿⣿⣿⣿⣿⣿⣿⣿⠀⠀⠀⠀⠀⠀⠀⠀⠀⠀⠀⠀</a:t>
            </a:r>
            <a:br/>
            <a:r>
              <a:t>⠀⠀⠀⠀⠀⠀⠀⠀⠀⠀⠀⣿⣿⣿⣿⣿⣿⣿⣿⣿⣿⣿⣿⣿⣿⡇⠀⠀⠀⠀⠀⠀⢔⢁⠀⠀⠀⠁⢗⣺⣯⢽⣿⢵⠕⢕⢕⢕⢑⢕⣿⣿⣿⣿⣿⣿⣿⣿⣿⣿⣿⣿⣿⣿⣿⣿⣿⣿⣿⠀⠀⠀⠀⠀⠀⠀⠀⠀⠀⠀⠀</a:t>
            </a:r>
            <a:br/>
            <a:r>
              <a:t>⠀⠀⠀⠀⠀⠀⠀⠀⠀⠀⠀⣿⣿⣿⣿⣿⣿⣿⣿⣿⣿⣿⣿⣿⣿⢕⠀⠀⠀⠀⠀⠀⠀⢕⠀⠀⠀⠀⠕⣳⡯⢽⡿⢽⢕⢕⢕⢅⠀⢕⣿⣿⣿⣿⣿⣿⣿⣿⣿⣿⣿⣿⣿⣿⣿⣿⣿⣿⣿⠀⠀⠀⠀⠀⠀⠀⠀⠀⠀⠀⠀</a:t>
            </a:r>
            <a:br/>
            <a:r>
              <a:t>⠀⠀⠀⠀⠀⠀⠀⠀⠀⠀⠀⣿⣿⣿⣿⣿⣿⣿⣿⣿⣿⣿⣿⣿⡇⠁⠀⠀⠀⠀⠀⠀⠀⠀⠀⠀⠀⠀⠀⢸⢽⢽⣽⣟⡇⢔⠅⠐⠀⠀⢹⣿⣿⣿⣿⣿⣿⣿⣿⣿⣿⣿⣿⣿⣿⣿⣿⣿⣿⠀⠀⠀⠀⠀⠀⠀⠀⠀⠀⠀⠀</a:t>
            </a:r>
            <a:br/>
            <a:r>
              <a:t>⠀⠀⠀⠀⠀⠀⠀⠀⠀⠀⠀⣿⣿⣿⣿⣿⣿⣿⣿⣿⣿⣿⣿⣿⢇⠀⠀⠀⠀⠀⠀⠀⠀⠀⠀⠀⠀⠀⠀⠁⢽⢽⢝⣗⡂⢁⢔⠀⠀⠀⢸⣿⣿⣿⣿⣿⣿⣿⣿⣿⣿⣿⣿⣿⣿⣿⣿⣿⣿⠀⠀⠀⠀⠀⠀⠀⠀⠀⠀⠀⠀</a:t>
            </a:r>
            <a:br/>
            <a:r>
              <a:t>⠀⠀⠀⠀⠀⠀⠀⠀⠀⠀⠀⣿⣿⣿⣿⣿⣿⣿⣿⣿⣿⣿⣿⡿⢕⠀⠀⠀⠀⠀⠀⠀⠀⠀⠀⠀⠀⠀⠀⠀⢸⣟⣗⡆⠄⠀⠐⠀⠀⠀⢕⣿⣿⣿⣿⣿⣿⣿⣿⣿⣿⣿⣿⣿⣿⣿⣿⣿⣿⠀⠀⠀⠀⠀⠀⠀⠀⠀⠀⠀⠀</a:t>
            </a:r>
            <a:br/>
            <a:r>
              <a:t>⠀⠀⠀⠀⠀⠀⠀⠀⠀⠀⠀⣿⣿⣿⣿⣿⣿⣿⣿⣿⣿⣿⣿⢇⠀⠀⠀⠀⠀⠀⠀⠀⠀⠀⠀⠀⠀⠀⠀⠀⠑⡇⣗⡂⢐⠀⠀⠀⠀⠀⠁⣿⣿⣿⣿⣿⣿⣿⣿⣿⣿⣿⣿⣿⣿⣿⣿⣿⣿⠀⠀⠀⠀⠀⠀⠀⠀⠀⠀⠀⠀</a:t>
            </a:r>
            <a:br/>
            <a:r>
              <a:t>⠀⠀⠀⠀⠀⠀⠀⠀⠀⠀⠀⣿⣿⣿⣿⣿⣿⣿⣿⣿⣿⣿⣿⠕⠀⠀⠀⠀⠀⠀⠀⠀⠀⠀⠀⠀⠀⠀⠀⠀⠀⢕⢕⠐⠀⠀⠀⠀⠀⠀⠀⣿⣿⣿⣿⣿⣿⣿⣿⣿⣿⣿⣿⣿⣿⣿⣿⣿⣿⠀⠀⠀⠀⠀⠀⠀⠀⠀⠀⠀⠀</a:t>
            </a:r>
            <a:br/>
            <a:r>
              <a:t>⠀⠀⠀⠀⠀⠀⠀⠀⠀⠀⠀⣿⣿⣿⣿⣿⣿⣿⣿⣿⣿⣿⡟⠀⠀⠀⠀⠀⠀⠀⠀⠀⠀⠀⠀⠀⠀⠀⠀⠀⠀⢕⢕⠀⠀⠀⠀⠀⠀⠀⠀⢹⣿⣿⣿⣿⣿⣿⣿⣿⣿⣿⣿⣿⣿⣿⣿⣿⣿⠀⠀⠀⠀⠀⠀⠀⠀⠀⠀⠀⠀</a:t>
            </a:r>
            <a:br/>
            <a:r>
              <a:t>⠀⠀⠀⠀⠀⠀⠀⠀⠀⠀⠀⣿⣿⣿⣿⣿⣿⣿⣿⣿⣿⣿⡇⠀⠀⠀⠀⠀⠀⠀⠀⠀⠀⠀⠀⠀⠀⠀⠀⠀⠀⢕⢕⠀⠀⠀⠀⠀⠀⠀⠀⢸⣿⣿⣿⣿⣿⣿⣿⣿⣿⣿⣿⣿⣿⣿⣿⣿⣿⠀⠀⠀⠀⠀⠀⠀⠀⠀⠀⠀⠀</a:t>
            </a:r>
            <a:br/>
            <a:r>
              <a:t>⠀⠀⠀⠀⠀⠀⠀⠀⠀⠀⠀⠛⠛⠛⠛⠛⠛⠛⠛⠛⠛⠛⠑⠀⠀⠀⠀⠀⠀⠀⠀⠀⠀⠀⠀⠀⠀⠀⠀⠀⠀⠑⠑⠐⠀⠀⠀⠀⠀⠀⠀⠑⠛⠛⠛⠛⠛⠛⠛⠛⠛⠛⠛⠛⠛⠛⠛⠛⠛⠀⠀⠀⠀⠀⠀⠀⠀⠀⠀⠀⠀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⠀⠀⠀⠀⠀⠀⠀⠀⠀⠀⠀⣿⣿⣿⣿⣿⣿⣿⣿⣿⣿⣿⣯⣿⣿⣿⣽⣽⣿⣿⣳⣻⢿⣽⣿⣿⣿⣿⣿⣿⣟⣿⣾⡿⣿⣷⣿⣿⣿⣿⣿⣿⣿⣿⣿⣿⣿⣿⣿⣿⣿⣿⣏⢜⢿⣿⣿⣿⣿⠀⠀⠀⠀⠀⠀⠀⠀⠀⠀⠀⠀</a:t>
            </a:r>
            <a:br/>
            <a:r>
              <a:t>⠀⠀⠀⠀⠀⠀⠀⠀⠀⠀⠀⣿⣿⣿⣿⡟⣿⣿⣿⣿⣿⣿⣿⢿⣿⣿⣿⣿⣿⣿⣿⣿⣿⢿⣿⢿⣯⣿⣿⣿⣾⡿⣽⣿⣿⡿⣿⣿⣿⣿⣿⣿⣿⣿⣿⣿⣿⣿⣿⣿⣿⣿⡇⢕⣱⣿⣿⣯⣿⠀⠀⠀⠀⠀⠀⠀⠀⠀⠀⠀⠀</a:t>
            </a:r>
            <a:br/>
            <a:r>
              <a:t>⠀⠀⠀⠀⠀⠀⠀⠀⠀⠀⠀⣿⣿⣿⣿⣿⣿⣿⣿⣿⣿⣯⣿⣿⣿⣿⣿⣿⣿⣷⣾⣿⣿⣿⣷⣯⠟⠊⠝⠝⠉⠙⠛⢻⣧⣾⢾⣿⣿⣿⣿⣿⣿⣿⣿⣿⣿⣿⣿⣿⣿⣿⣿⣿⣿⣿⣿⣿⣿⠀⠀⠀⠀⠀⠀⠀⠀⠀⠀⠀⠀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⠀⠀⠀⠀⠀⠀⠀⠀⠀⠀⠀⣿⣿⣿⣿⣿⣿⣿⣿⣿⣿⣿⣿⣿⣿⣿⣿⣿⣿⣿⣿⣿⣻⣻⠏⠑⢶⣤⣀⠀⠁⢀⠀⠀⠁⠝⢾⣹⣿⣿⣿⣿⣿⣿⣿⣿⣿⣿⣿⣿⣿⣿⣿⣿⣿⣾⣿⣿⣿⠀⠀⠀⠀⠀⠀⠀⠀⠀⠀⠀⠀</a:t>
            </a:r>
            <a:br/>
            <a:r>
              <a:t>⠀⠀⠀⠀⠀⠀⠀⠀⠀⠀⠀⣿⣿⣿⣿⣿⣿⣿⣿⣿⣿⣿⣿⣿⣿⣿⣿⣿⣿⣿⣿⣿⣷⠃⠀⠀⠁⠈⢻⣷⣔⢄⠑⠄⠀⠀⠕⢳⣿⣿⣿⣿⣿⣿⣿⣿⣿⣿⣿⣿⣿⣿⢟⠙⠁⠄⠑⠙⢿⠀⠀⠀⠀⠀⠀⠀⠀⠀⠀⠀⠀</a:t>
            </a:r>
            <a:br/>
            <a:r>
              <a:t>⠀⠀⠀⠀⠀⠀⠀⠀⠀⠀⠀⣿⣿⣿⣿⣿⣿⣿⣿⣿⣿⣿⣿⣿⣿⣿⣿⣿⣿⣿⣿⣿⢇⢀⠄⢀⠄⠀⠀⢹⣿⣧⡔⢕⢐⢄⢕⢕⣿⣿⣿⣿⣿⣿⣿⣿⣿⣿⣿⣿⣿⢿⣦⢀⠀⠐⠀⠀⠀⠀⠀⠀⠀⠀⠀⠀⠀⠀⠀⠀⠀</a:t>
            </a:r>
            <a:br/>
            <a:r>
              <a:t>⠀⠀⠀⠀⠀⠀⠀⠀⠀⠀⠀⣿⣿⣿⣿⣿⣿⣿⣿⣿⣿⣿⣿⣿⣿⣿⣿⣿⣿⣿⣿⣿⢕⡕⣕⢵⢟⣷⣷⣕⢻⣿⣷⡕⢕⢅⢕⢕⢸⣿⣿⣿⣿⣿⣿⣿⣿⣿⣿⣿⣟⡑⣿⣷⡀⠀⠀⠀⠀⠀⠀⠀⠀⠀⠀⠀⠀⠀⠀⠀⠀</a:t>
            </a:r>
            <a:br/>
            <a:r>
              <a:t>⠀⠀⠀⠀⠀⠀⠀⠀⠀⠀⠀⣿⣿⣿⣿⣿⣿⣿⣿⣿⣿⣿⣿⣿⣿⣿⣿⣿⣿⣿⣿⣿⢱⢧⣷⣾⣿⣿⣿⣿⣼⣿⣿⡇⢕⢕⢕⢕⢕⣿⣿⣿⣿⣿⣿⣿⣿⣿⣿⣿⣿⣿⣾⣿⣧⠄⠀⠀⠀⠀⠀⠀⠀⠀⠀⠀⠀⠀⠀⠀⠀</a:t>
            </a:r>
            <a:br/>
            <a:r>
              <a:t>⠀⠀⠀⠀⠀⠀⠀⠀⠀⠀⠀⣿⣿⣿⣿⣿⣿⣿⣿⣿⣿⣿⣿⣿⣿⣿⣿⣿⣿⣿⣿⣿⣿⣿⣿⣿⣿⣿⣿⣿⣿⣿⣿⣇⢕⢕⢕⢕⢕⣿⣿⣿⣿⣿⣿⣿⣿⣿⣿⣿⣿⣿⣿⣿⣿⠄⠀⠀⠀⠀⠀⠀⠀⠀⠀⠀⠀⠀⠀⠀⠀</a:t>
            </a:r>
            <a:br/>
            <a:r>
              <a:t>⠀⠀⠀⠀⠀⠀⠀⠀⠀⠀⠀⣿⣿⣿⣿⣿⣿⣿⣿⣿⣿⣿⣿⣿⣿⣿⣿⣿⣿⣿⣿⣿⣿⣿⣿⣿⣿⣿⣿⣿⣿⣿⣿⡧⢕⢕⢕⢕⢕⣿⢿⣯⣿⣿⣿⣿⣿⣿⣿⣿⣿⣿⣿⣿⣿⠀⠀⠀⠀⠀⠀⠀⠀⠀⠀⠀⠀⠀⠀⠀⠀</a:t>
            </a:r>
            <a:br/>
            <a:r>
              <a:t>⠀⠀⠀⠀⠀⠀⠀⠀⠀⠀⠀⣿⣿⣿⣿⣿⣿⣿⣿⣿⣿⣿⣿⣿⣿⣿⣿⣿⣿⣿⣿⣿⣿⣿⣿⣿⣿⣿⣿⡿⣿⣿⣿⣿⣕⢕⡕⢕⢕⣿⣿⣽⣿⣿⣿⣿⣿⣿⣿⣿⣿⡿⢿⣿⣿⠀⠀⠀⠀⠀⠀⠀⠀⠀⠀⠀⠀⠀⠀⠀⠀</a:t>
            </a:r>
            <a:br/>
            <a:r>
              <a:t>⠀⠀⠀⠀⠀⠀⠀⠀⠀⠀⠀⣿⣿⣿⣿⣿⣿⣿⣿⣿⣿⣿⣿⣿⣿⣿⣿⣿⣿⣿⣿⣿⣿⣿⣿⢟⢟⢏⢑⢀⢽⣿⣿⣿⣷⣕⡗⢎⢇⣿⣿⣿⣿⣿⣿⣿⣿⣿⣿⣿⣿⣿⣿⣿⢏⠀⠀⠀⠀⠀⠀⠀⠀⠀⠀⠀⠀⠀⠀⠀⠀</a:t>
            </a:r>
            <a:br/>
            <a:r>
              <a:t>⠀⠀⠀⠀⠀⠀⠀⠀⠀⠀⠀⣿⣿⣿⣿⣿⣿⣿⣿⣿⣿⣿⣿⣿⣿⣿⣿⣿⣿⣿⣿⣿⣿⣿⣿⣿⢕⢕⢕⢕⣿⣿⣿⣿⣿⣿⣿⣷⡣⣿⣿⣿⣿⣿⣿⣿⣿⣿⣿⣿⣿⢕⣿⣿⢕⢀⠀⠀⠀⠀⠀⠀⠀⠀⠀⠀⠀⠀⠀⠀⠀</a:t>
            </a:r>
            <a:br/>
            <a:r>
              <a:t>⠀⠀⠀⠀⠀⠀⠀⠀⠀⠀⠀⣿⣿⣿⣿⣿⣿⣿⣿⣿⣿⣿⣿⣿⣿⣿⣿⣿⣿⣿⣿⣿⣿⣿⣿⣿⡗⢕⢕⢕⣿⣿⣿⣿⣿⣿⣿⣿⣿⣿⣿⣿⣿⣿⣿⣿⣿⣿⣿⣿⣿⣕⣿⣿⢕⢅⢅⢄⠀⠀⠀⠀⠀⠀⠀⠀⠀⠀⠀⠀⠀</a:t>
            </a:r>
            <a:br/>
            <a:r>
              <a:t>⠀⠀⠀⠀⠀⠀⠀⠀⠀⠀⠀⣿⣿⣿⣿⣿⣿⣿⣿⣿⣿⣿⣿⣿⣿⣿⣿⣿⣿⣿⣿⣿⣿⣿⣿⣿⡇⢕⠕⢕⢿⣿⣿⣿⣿⣿⣿⣿⣿⣿⣿⣿⣿⣿⣿⣿⣿⣿⣿⣿⣿⣿⣿⣿⡕⢕⢕⢕⢕⠀⠀⠀⠀⠀⠀⠀⠀⠀⠀⠀⠀</a:t>
            </a:r>
            <a:br/>
            <a:r>
              <a:t>⠀⠀⠀⠀⠀⠀⠀⠀⠀⠀⠀⣿⣿⣿⣿⣿⣿⣿⣿⣿⣿⣿⣿⣿⣿⣿⣿⣿⣿⣿⣿⣿⣿⣿⣿⣿⡇⠁⢀⢕⠜⣿⣿⣿⣿⣿⣿⣿⣿⣿⣿⣿⣿⣿⣿⣿⣿⣿⣿⣿⣿⣿⣿⣿⢇⢕⢕⢕⢕⠀⠀⠀⠀⠀⠀⠀⠀⠀⠀⠀⠀</a:t>
            </a:r>
            <a:br/>
            <a:r>
              <a:t>⠀⠀⠀⠀⠀⠀⠀⠀⠀⠀⠀⣿⣿⣿⣿⣿⣿⣿⣿⣿⣿⣿⣿⣿⣿⣿⣿⣿⣿⣿⣿⣿⣿⣿⣿⣿⡇⠀⠕⠁⠀⢸⣿⣿⣿⣿⣿⣿⣿⣿⣿⣿⣿⣿⣿⣿⣿⣿⣿⣿⣿⢇⣗⣗⣗⣗⢇⢕⠕⠀⠀⠀⠀⠀⠀⠀⠀⠀⠀⠀⠀</a:t>
            </a:r>
            <a:br/>
            <a:r>
              <a:t>⠀⠀⠀⠀⠀⠀⠀⠀⠀⠀⠀⣿⣿⣿⣿⣿⣿⣿⣿⣿⣿⣿⣿⣿⣿⣿⣿⣿⣿⣿⣿⣿⣿⣿⣿⣿⡇⠀⠀⢀⣀⣸⣿⣿⣿⣿⣿⣿⣿⣿⣿⣿⣿⣿⣿⣿⣿⣿⣿⣿⡟⢽⢽⢟⢗⢕⢕⢕⢔⠀⠀⠀⠀⠀⠀⠀⠀⠀⠀⠀⠀</a:t>
            </a:r>
            <a:br/>
            <a:r>
              <a:t>⠀⠀⠀⠀⠀⠀⠀⠀⠀⠀⠀⣿⣿⣿⣿⣿⣿⣿⣿⣿⣿⣿⣿⣿⣿⣿⣿⣿⣿⣿⣿⣿⣿⣿⣿⣿⠁⠀⠅⠌⠝⣿⣿⣿⢿⣿⣿⣿⣿⣿⣿⡿⢿⢟⣟⣟⣝⣝⡕⢕⢕⢝⢟⣿⣿⣿⣷⣷⣷⠀⠀⠀⠀⠀⠀⠀⠀⠀⠀⠀⠀</a:t>
            </a:r>
            <a:br/>
            <a:r>
              <a:t>⠀⠀⠀⠀⠀⠀⠀⠀⠀⠀⠀⣿⣿⣿⣿⣿⣿⣿⣿⣿⣿⣿⣿⣿⣿⣿⣿⣿⣿⣿⣿⣿⣿⣿⣿⡇⠀⠀⠀⠀⠀⠁⠉⢽⣿⣿⣿⣿⡿⢷⣾⢿⢿⢿⢿⡻⢿⢿⣿⢟⢟⢟⢟⢟⢟⢇⢕⢗⢇⠀⠀⠀⠀⠀⠀⠀⠀⠀⠀⠀⠀</a:t>
            </a:r>
            <a:br/>
            <a:r>
              <a:t>⠀⠀⠀⠀⠀⠀⠀⠀⠀⠀⠀⣿⣿⣿⣿⣿⣿⣿⣿⣿⣿⣿⣿⣿⣿⣿⣿⣿⣿⣿⣿⣿⣿⣿⣿⠑⠀⠀⠀⠀⠀⠀⠀⠜⣿⣿⣿⣿⣷⣧⣱⡕⢕⢕⢕⢕⢜⢝⢝⡕⣝⢕⢕⢕⢕⢗⢧⢕⢵⠀⠀⠀⠀⠀⠀⠀⠀⠀⠀⠀⠀</a:t>
            </a:r>
            <a:br/>
            <a:r>
              <a:t>⠀⠀⠀⠀⠀⠀⠀⠀⠀⠀⠀⣾⣿⣿⣿⣿⣿⢿⢿⣿⡿⢟⢝⢝⢟⠯⠝⢟⢑⢝⢝⢹⣿⣿⣧⠀⠀⠀⠀⠀⠀⠀⠀⠀⠹⣿⣿⣿⣿⣿⣿⣿⣿⣯⣿⢷⢞⢇⢟⢯⢽⣝⣟⣕⢕⢕⢕⢕⢕⠀⠀⠀⠀⠀⠀⠀⠀⠀⠀⠀⠀</a:t>
            </a:r>
            <a:br/>
            <a:r>
              <a:t>⠀⠀⠀⠀⠀⠀⠀⠀⠀⠀⠀⠛⠛⠛⠛⠋⠑⠑⠑⠑⠁⠀⠀⠁⠐⠀⠑⠑⠑⠑⠑⠘⠛⠛⠃⠀⠀⠀⠀⠀⠀⠀⠀⠀⠀⠙⠛⠛⠛⠛⠛⠛⠛⠛⠛⠃⠑⠓⠑⠚⠛⠛⠛⠛⠛⠛⠓⠓⠑⠀⠀⠀⠀⠀⠀⠀⠀⠀⠀⠀⠀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⠀⠀⠀⠀⠀⠀⠀⠀⠀⠀⠀⣿⣿⣿⣿⣿⣿⣿⣿⣿⣿⣿⣿⣿⣿⣿⣿⣿⣿⣿⣿⣿⣿⣿⣿⣿⢟⢟⢟⢿⡿⣿⣿⣿⣿⣿⣿⣿⣿⣿⣿⣿⣿⣿⣿⣿⣿⣿⣿⣿⣿⣿⣿⣿⣿⣿⣿⣿⣿⠀⠀⠀⠀⠀⠀⠀⠀⠀⠀⠀⠀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⠀⠀⠀⠀⠀⠀⠀⠀⠀⠀⠀⣿⣿⣿⣿⣿⣿⣿⣿⣿⣿⣿⣿⣿⣿⣿⣿⣿⣿⣿⣿⣿⣿⡿⢏⢕⢕⢕⢕⢕⢕⢜⢻⣿⣿⣿⣿⣿⣿⣿⣿⣿⣿⣿⣿⣿⣿⣿⣿⣿⣿⣿⣿⣿⣿⣿⣿⣿⣿⠀⠀⠀⠀⠀⠀⠀⠀⠀⠀⠀⠀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⠀⠀⠀⠀⠀⠀⠀⠀⠀⠀⠀⣿⣿⣿⣿⣿⣿⣿⣿⣿⣿⣿⣿⣿⣿⣿⣿⣿⣿⣿⣿⣿⣿⣷⣵⣵⣵⣾⣿⣿⣷⢕⢸⣿⣿⣿⣿⣿⣿⣿⣿⣿⣿⣿⣿⣿⣿⣿⣿⣿⣿⣿⣿⣿⣿⣿⣿⣿⣿⠀⠀⠀⠀⠀⠀⠀⠀⠀⠀⠀⠀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⠀⠀⠀⠀⠀⠀⠀⠀⠀⠀⠀⣿⣿⣿⣿⣿⣿⣿⣿⣿⣿⣿⣿⣿⣿⣿⣿⣿⣿⣿⣿⣿⣿⡇⣿⢿⢿⣟⡟⣻⣿⣇⢸⣿⣿⣿⣿⣿⣿⣿⣿⣿⣿⣿⣿⣿⣿⣿⣿⣿⣿⣿⣿⣿⣿⣿⣿⣿⣿⠀⠀⠀⠀⠀⠀⠀⠀⠀⠀⠀⠀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⠀⠀⠀⠀⠀⠀⠀⠀⠀⠀⠀⣿⣿⣿⣿⣿⣿⣿⣿⣿⣿⣿⣿⣿⣿⣿⣿⣿⣿⣿⣿⣿⣿⣷⣿⣕⣵⣿⣿⣾⣿⣿⣿⣿⣿⣿⣿⣿⣿⣿⣿⣿⣿⣿⣿⣿⣿⣿⣿⣿⣿⣿⣿⣿⣿⣿⣿⣿⣿⠀⠀⠀⠀⠀⠀⠀⠀⠀⠀⠀⠀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⠀⠀⠀⠀⠀⠀⠀⠀⠀⠀⠀⣿⣿⣿⣿⣿⣿⣿⣿⣿⣿⣿⣿⣿⣿⣿⣿⣿⣿⣿⣿⣿⣿⣿⣿⣿⣵⢾⣿⢿⣿⣿⣿⣿⣿⣿⣿⣿⣿⣿⣿⣿⣿⣿⣿⣿⣿⣿⣿⣿⣿⣿⣿⣿⣿⣿⣿⣿⣿⠀⠀⠀⠀⠀⠀⠀⠀⠀⠀⠀⠀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⠀⠀⠀⠀⠀⠀⠀⠀⠀⠀⠀⣿⣿⣿⣿⣿⣿⣿⣿⣿⣿⣿⣿⣿⣿⣿⣿⣿⣿⣿⣿⣿⣿⣿⣿⣿⣧⣕⣳⣿⣿⣿⣿⣿⣿⣿⣿⣿⣿⣿⣿⣿⣿⣿⣿⣿⣿⣿⣿⣿⣿⣿⣿⣿⣿⣿⣿⣿⣿⠀⠀⠀⠀⠀⠀⠀⠀⠀⠀⠀⠀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⠀⠀⠀⠀⠀⠀⠀⠀⠀⠀⠀⣿⣿⣿⣿⣿⣿⣿⣿⣿⣿⣿⣿⣿⣿⣿⣿⣿⣿⣿⣿⣿⣿⣿⡿⢿⡝⢝⢻⣿⣿⢹⣿⣿⣿⣿⣿⣿⣿⣿⣿⣿⣿⣿⣿⣿⣿⣿⣿⣿⣿⣿⣿⣿⣿⣿⣿⣿⣿⠀⠀⠀⠀⠀⠀⠀⠀⠀⠀⠀⠀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⠀⠀⠀⠀⠀⠀⠀⠀⠀⠀⠀⣿⣿⣿⣿⣿⣿⣿⣿⣿⣿⣿⣿⣿⣿⣿⣿⣿⣿⣿⣿⢿⠏⠑⠁⠜⣷⣿⣷⣾⣿⢱⢿⡇⢜⢙⠟⢻⢿⣿⣿⣿⣿⣿⣿⣿⣿⣿⣿⣿⣿⣿⣿⣿⣿⣿⣿⣿⣿⠀⠀⠀⠀⠀⠀⠀⠀⠀⠀⠀⠀</a:t>
            </a:r>
            <a:br/>
            <a:r>
              <a:t>⠀⠀⠀⠀⠀⠀⠀⠀⠀⠀⠀⣿⣿⣿⣿⣿⣿⣿⣿⣿⣿⣿⣿⣿⣿⣿⣿⢿⠟⠙⠁⠀⠀⢀⠀⠀⢻⣿⣿⣿⣏⣼⣻⢇⢕⢔⢁⢔⢅⢜⢻⣿⣿⣿⣿⣿⣿⣿⣿⣿⣿⣿⣿⣿⣿⣿⣿⣿⣿⠀⠀⠀⠀⠀⠀⠀⠀⠀⠀⠀⠀</a:t>
            </a:r>
            <a:br/>
            <a:r>
              <a:t>⠀⠀⠀⠀⠀⠀⠀⠀⠀⠀⠀⣿⣿⣿⣿⣿⣿⣿⣿⣿⣿⣿⣿⣿⣿⡿⠑⠀⠀⠀⠀⠁⠀⠑⠀⠀⠀⢝⣺⣽⢽⢽⣿⡕⢕⢕⢕⢔⢑⢄⢜⣿⣿⣿⣿⣿⣿⣿⣿⣿⣿⣿⣿⣿⣿⣿⣿⣿⣿⠀⠀⠀⠀⠀⠀⠀⠀⠀⠀⠀⠀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⠀⠀⠀⠀⠀⠀⠀⠀⠀⠀⠀⣿⣿⣿⣿⣿⣿⣿⣿⣿⣿⣿⣿⣿⣿⡇⠀⠀⠀⠀⠀⠀⠀⠀⠀⠀⠀⠑⢗⣺⢽⢽⣿⡕⢕⢕⢕⢕⠀⠁⠀⢻⣿⣿⣿⣿⣿⣿⣿⣿⣿⣿⣿⣿⣿⣿⣿⣿⣿⠀⠀⠀⠀⠀⠀⠀⠀⠀⠀⠀⠀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⠀⠀⠀⠀⠀⠀⠀⠀⠀⠀⠀⣿⣿⣿⣿⣿⣿⣿⣿⣿⣿⣿⣿⣿⣿⡇⠀⠀⠀⠀⠀⠀⠀⠀⠀⠀⠀⠀⠕⢯⢽⢽⣯⣗⢑⢕⠕⢔⠀⠀⠐⢜⣿⣿⣿⣿⣿⣿⣿⣿⣿⣿⣿⣿⣿⣿⣿⣿⣿⠀⠀⠀⠀⠀⠀⠀⠀⠀⠀⠀⠀</a:t>
            </a:r>
            <a:br/>
            <a:r>
              <a:t>⠀⠀⠀⠀⠀⠀⠀⠀⠀⠀⠀⣿⣿⣿⣿⣿⣿⣿⣿⣿⣿⣿⣿⣿⣿⢇⠀⠀⠀⠀⠀⠀⠀⠀⠀⠀⠀⠀⠀⢹⢽⢽⣟⣓⢐⠅⢁⠁⠀⠀⠀⠕⢻⣿⣿⣿⣿⣿⣿⣿⣿⣿⣿⣿⣿⣿⣿⣿⣿⠀⠀⠀⠀⠀⠀⠀⠀⠀⠀⠀⠀</a:t>
            </a:r>
            <a:br/>
            <a:r>
              <a:t>⠀⠀⠀⠀⠀⠀⠀⠀⠀⠀⠀⣿⣿⣿⣿⣿⣿⣿⣿⣿⣿⣿⣿⣿⣿⢕⠀⠀⠀⠀⠀⠀⠀⠀⠀⠀⠀⠀⠀⠸⢽⣿⣕⢂⠀⠅⠀⠀⠀⠀⠀⠀⢸⣿⣿⣿⣿⣿⣿⣿⣿⣿⣿⣿⣿⣿⣿⣿⣿⠀⠀⠀⠀⠀⠀⠀⠀⠀⠀⠀⠀</a:t>
            </a:r>
            <a:br/>
            <a:r>
              <a:t>⠀⠀⠀⠀⠀⠀⠀⠀⠀⠀⠀⣿⣿⣿⣿⣿⣿⣿⣿⣿⣿⣿⣿⣿⡿⢕⠀⠀⠀⠀⠀⠀⠀⠀⠀⠀⠀⠀⠀⠀⢗⣞⢕⢕⠀⠀⠀⠀⠀⠀⠀⠀⠑⣿⣿⣿⣿⣿⣿⣿⣿⣿⣿⣿⣿⣿⣿⣿⣿⠀⠀⠀⠀⠀⠀⠀⠀⠀⠀⠀⠀</a:t>
            </a:r>
            <a:br/>
            <a:r>
              <a:t>⠀⠀⠀⠀⠀⠀⠀⠀⠀⠀⠀⣿⣿⣿⣿⣿⣿⣿⣿⣿⣿⣿⣿⣿⡇⠁⠀⠀⠀⠀⠀⠀⠀⠀⠀⠀⠀⠀⠀⠀⢕⢇⢕⢑⠀⠀⠀⠀⠀⠀⠀⠀⠀⢹⣿⣿⣿⣿⣿⣿⣿⣿⣿⣿⣿⣿⣿⣿⣿⠀⠀⠀⠀⠀⠀⠀⠀⠀⠀⠀⠀</a:t>
            </a:r>
            <a:br/>
            <a:r>
              <a:t>⠀⠀⠀⠀⠀⠀⠀⠀⠀⠀⠀⣿⣿⣿⣿⣿⣿⣿⣿⣿⣿⣿⣿⣿⡇⠀⠀⠀⠀⠀⠀⠀⠀⠀⠀⠀⠀⠀⠀⠀⠀⢕⢕⠐⠀⠀⠀⠀⠀⠀⠀⠀⠀⠜⣿⣿⣿⣿⣿⣿⣿⣿⣿⣿⣿⣿⣿⣿⣿⠀⠀⠀⠀⠀⠀⠀⠀⠀⠀⠀⠀</a:t>
            </a:r>
            <a:br/>
            <a:r>
              <a:t>⠀⠀⠀⠀⠀⠀⠀⠀⠀⠀⠀⣿⣿⣿⣿⣿⣿⣿⣿⣿⣿⣿⣿⣿⠕⠀⠀⠀⠀⠀⠀⠀⠀⠀⠀⠀⠀⠀⠀⠀⠀⢕⢕⠀⠀⠀⠀⠀⠀⠀⠀⠀⠀⠀⢻⣿⣿⣿⣿⣿⣿⣿⣿⣿⣿⣿⣿⣿⣿⠀⠀⠀⠀⠀⠀⠀⠀⠀⠀⠀⠀</a:t>
            </a:r>
            <a:br/>
            <a:r>
              <a:t>⠀⠀⠀⠀⠀⠀⠀⠀⠀⠀⠀⠛⠛⠛⠛⠛⠛⠛⠛⠛⠛⠛⠛⠛⠀⠀⠀⠀⠀⠀⠀⠀⠀⠀⠀⠁⠀⠀⠀⠀⠀⠑⠑⠀⠀⠀⠀⠀⠀⠀⠀⠀⠀⠀⠀⠙⠛⠛⠛⠛⠛⠛⠛⠛⠛⠛⠛⠛⠛⠀⠀⠀⠀⠀⠀⠀⠀⠀⠀⠀⠀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⠀⠀⠀⠀⠀⠀⠀⠀⠀⠀⠀⣿⣿⣿⣿⣿⣿⣿⣿⣿⣿⣿⣿⣿⣿⣿⣿⣿⣿⣿⣿⣿⣿⣟⢟⢕⢕⢕⢕⢜⢇⢝⢿⣿⣿⣿⣿⣿⣿⣿⣿⣿⣿⣿⣿⣿⣿⣿⣿⣿⣿⣿⣿⣿⣿⣿⣿⣿⣿⠀⠀⠀⠀⠀⠀⠀⠀⠀⠀⠀⠀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⠀⠀⠀⠀⠀⠀⠀⠀⠀⠀⠀⣿⣿⣿⣿⣿⣿⣿⣿⣿⣿⣿⣿⣿⣿⣿⣿⣿⣿⣿⣿⣿⣿⣧⣕⣱⣵⣷⣷⣷⣇⢕⢸⣿⣿⣿⣿⣿⣿⣿⣿⣿⣿⣿⣿⣿⣿⣿⣿⣿⣿⣿⣿⣿⣿⣿⣿⣿⣿⠀⠀⠀⠀⠀⠀⠀⠀⠀⠀⠀⠀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⠀⠀⠀⠀⠀⠀⠀⠀⠀⠀⠀⣿⣿⣿⣿⣿⣿⣿⣿⣿⣿⣿⣿⣿⣿⣿⣿⣿⣿⣿⣿⣿⣿⣿⣿⣿⣿⡿⢿⣿⣿⡕⢸⣿⣿⣿⣿⣿⣿⣿⣿⣿⣿⣿⣿⣿⣿⣿⣿⣿⣿⣿⣿⣿⣿⣿⣿⣿⣿⠀⠀⠀⠀⠀⠀⠀⠀⠀⠀⠀⠀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⠀⠀⠀⠀⠀⠀⠀⠀⠀⠀⠀⣿⣿⣿⣿⣿⣿⣿⣿⣿⣿⣿⣿⣿⣿⣿⣿⣿⣿⣿⣿⣿⣿⣿⣗⣕⣼⣿⣼⣿⣿⣧⣾⣿⣿⣿⣿⣿⣿⣿⣿⣿⣿⣿⣿⣿⣿⣿⣿⣿⣿⣿⣿⣿⣿⣿⣿⣿⣿⠀⠀⠀⠀⠀⠀⠀⠀⠀⠀⠀⠀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⠀⠀⠀⠀⠀⠀⠀⠀⠀⠀⠀⣿⣿⣿⣿⣿⣿⣿⣿⣿⣿⣿⣿⣿⣿⣿⣿⣿⣿⣿⣿⣿⣿⣿⣿⣿⡕⢝⣼⣿⣿⣿⣿⣿⣿⣿⣿⣿⣿⣿⣿⣿⣿⣿⣿⣿⣿⣿⣿⣿⣿⣿⣿⣿⣿⣿⣿⣿⣿⠀⠀⠀⠀⠀⠀⠀⠀⠀⠀⠀⠀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⠀⠀⠀⠀⠀⠀⠀⠀⠀⠀⠀⣿⣿⣿⣿⣿⣿⣿⣿⣿⣿⣿⣿⣿⣿⣿⣿⣿⣿⣿⣿⣿⣿⣿⣿⣿⡟⢟⢿⣿⣿⢹⣿⣿⣿⣿⣿⣿⣿⣿⣿⣿⣿⣿⣿⣿⣿⣿⣿⣿⣿⣿⣿⣿⣿⣿⣿⣿⣿⠀⠀⠀⠀⠀⠀⠀⠀⠀⠀⠀⠀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⠀⠀⠀⠀⠀⠀⠀⠀⠀⠀⠀⣿⣿⣿⣿⣿⣿⣿⣿⣿⣿⣿⣿⣿⣿⣿⣿⣿⣿⣿⣿⣿⢿⠟⠙⢹⣧⣧⣵⣿⣿⢕⢿⡏⢝⠟⢿⢿⣿⣿⣿⣿⣿⣿⣿⣿⣿⣿⣿⣿⣿⣿⣿⣿⣿⣿⣿⣿⣿⠀⠀⠀⠀⠀⠀⠀⠀⠀⠀⠀⠀</a:t>
            </a:r>
            <a:br/>
            <a:r>
              <a:t>⠀⠀⠀⠀⠀⠀⠀⠀⠀⠀⠀⣿⣿⣿⣿⣿⣿⣿⣿⣿⣿⣿⣿⣿⣿⣿⣿⣿⡿⢟⠏⠑⠁⠀⠀⠀⣿⣿⣿⣿⢟⡕⣿⢇⢕⢔⠀⢄⠅⢝⢻⣿⣿⣿⣿⣿⣿⣿⣿⣿⣿⣿⣿⣿⣿⣿⣿⣿⣿⠀⠀⠀⠀⠀⠀⠀⠀⠀⠀⠀⠀</a:t>
            </a:r>
            <a:br/>
            <a:r>
              <a:t>⠀⠀⠀⠀⠀⠀⠀⠀⠀⠀⠀⣿⣿⣿⣿⣿⣿⣿⣿⣿⣿⣿⣿⣿⣿⣿⢏⠙⠁⠀⠀⠀⠀⠀⠀⠀⠘⢯⢽⢟⣟⣻⣿⡆⢕⠕⢔⢅⢑⠅⠑⢻⣿⣿⣿⣿⣿⣿⣿⣿⣿⣿⣿⣿⣿⣿⣿⣿⣿⠀⠀⠀⠀⠀⠀⠀⠀⠀⠀⠀⠀</a:t>
            </a:r>
            <a:br/>
            <a:r>
              <a:t>⠀⠀⠀⠀⠀⠀⠀⠀⠀⠀⠀⣿⣿⣿⣿⣿⣿⣿⣿⣿⣿⣿⣿⣿⣿⣿⠕⠀⠀⠀⠀⠀⠀⠀⠀⠀⠀⠌⢽⢽⣷⣺⣿⡃⢕⢕⢕⢕⠁⠀⠐⢜⣿⣿⣿⣿⣿⣿⣿⣿⣿⣿⣿⣿⣿⣿⣿⣿⣿⠀⠀⠀⠀⠀⠀⠀⠀⠀⠀⠀⠀</a:t>
            </a:r>
            <a:br/>
            <a:r>
              <a:t>⠀⠀⠀⠀⠀⠀⠀⠀⠀⠀⠀⣿⣿⣿⣿⣿⣿⣿⣿⣿⣿⣿⣿⣿⣿⣿⠀⠀⠀⠀⠀⠀⠁⠀⠀⠀⠀⠀⢹⢽⣗⣞⣗⡆⢕⢕⠕⢕⠀⠀⠀⢑⢻⣿⣿⣿⣿⣿⣿⣿⣿⣿⣿⣿⣿⣿⣿⣿⣿⠀⠀⠀⠀⠀⠀⠀⠀⠀⠀⠀⠀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⠀⠀⠀⠀⠀⠀⠀⠀⠀⠀⠀⣿⣿⣿⣿⣿⣿⣿⣿⣿⣿⣿⣿⣿⣿⡇⠀⠀⠀⠀⠀⠀⠀⠀⠀⠀⠀⠀⠁⣟⣗⣗⡳⠇⠕⠀⠀⠀⠀⠀⠀⠀⢸⣿⣿⣿⣿⣿⣿⣿⣿⣿⣿⣿⣿⣿⣿⣿⣿⠀⠀⠀⠀⠀⠀⠀⠀⠀⠀⠀⠀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⠀⠀⠀⠀⠀⠀⠀⠀⠀⠀⠀⣿⣿⣿⣿⣿⣿⣿⣿⣿⣿⣿⣿⣿⣿⡇⠀⠀⠀⠀⠀⠀⠀⠀⠀⠀⠀⠀⠀⢐⣗⣺⢸⠅⠀⠐⠀⠀⠀⠀⠀⠀⠁⣿⣿⣿⣿⣿⣿⣿⣿⣿⣿⣿⣿⣿⣿⣿⣿⠀⠀⠀⠀⠀⠀⠀⠀⠀⠀⠀⠀</a:t>
            </a:r>
            <a:br/>
            <a:r>
              <a:t>⠀⠀⠀⠀⠀⠀⠀⠀⠀⠀⠀⣿⣿⣿⣿⣿⣿⣿⣿⣿⣿⣿⣿⣿⣿⢕⠀⠀⠀⠀⠀⠀⠀⠀⠀⠀⠀⠀⠀⠐⡗⢽⢸⠅⠀⠀⠀⠀⠀⠀⠀⠀⠀⢸⣿⣿⣿⣿⣿⣿⣿⣿⣿⣿⣿⣿⣿⣿⣿⠀⠀⠀⠀⠀⠀⠀⠀⠀⠀⠀⠀</a:t>
            </a:r>
            <a:br/>
            <a:r>
              <a:t>⠀⠀⠀⠀⠀⠀⠀⠀⠀⠀⠀⣿⣿⣿⣿⣿⣿⣿⣿⣿⣿⣿⣿⣿⣿⠕⠀⠀⠀⠀⠀⠀⠀⠀⠀⠀⠀⠀⠀⠀⢕⢝⠨⠅⠀⠀⠀⠀⠀⠀⠀⠀⠀⠑⢿⣿⣿⣿⣿⣿⣿⣿⣿⣿⣿⣿⣿⣿⣿⠀⠀⠀⠀⠀⠀⠀⠀⠀⠀⠀⠀</a:t>
            </a:r>
            <a:br/>
            <a:r>
              <a:t>⠀⠀⠀⠀⠀⠀⠀⠀⠀⠀⠀⣿⣿⣿⣿⣿⣿⣿⣿⣿⣿⣿⣿⣿⡏⠀⠀⠀⠀⠀⠀⠀⠀⠀⠀⠀⠀⠀⠀⠀⠐⢕⢌⠅⠀⠀⠀⠀⠀⠀⠀⠀⠀⠀⢸⣿⣿⣿⣿⣿⣿⣿⣿⣿⣿⣿⣿⣿⣿⠀⠀⠀⠀⠀⠀⠀⠀⠀⠀⠀⠀</a:t>
            </a:r>
            <a:br/>
            <a:r>
              <a:t>⠀⠀⠀⠀⠀⠀⠀⠀⠀⠀⠀⣿⣿⣿⣿⣿⣿⣿⣿⣿⣿⣿⣿⣿⡇⠀⠀⠀⠀⠀⠀⠀⠀⠀⠀⠀⠀⠀⠀⠀⠀⢕⢕⠀⠀⠀⠀⠀⠀⠀⠀⠀⠀⠀⠀⢻⣿⣿⣿⣿⣿⣿⣿⣿⣿⣿⣿⣿⣿⠀⠀⠀⠀⠀⠀⠀⠀⠀⠀⠀⠀</a:t>
            </a:r>
            <a:br/>
            <a:r>
              <a:t>⠀⠀⠀⠀⠀⠀⠀⠀⠀⠀⠀⠛⠛⠛⠛⠛⠛⠛⠛⠛⠛⠛⠛⠛⠃⠀⠀⠀⠀⠀⠀⠀⠀⠀⠀⠀⠀⠀⠀⠀⠀⠑⠑⠀⠀⠀⠀⠀⠀⠀⠀⠀⠀⠀⠀⠀⠙⠛⠛⠛⠛⠛⠛⠛⠛⠛⠛⠛⠛⠀⠀⠀⠀⠀⠀⠀⠀⠀⠀⠀⠀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⠀⠀⠀⠀⠀⠀⠀⠀⠀⠀⠀⣿⣿⣿⣿⣿⣿⣿⣿⣿⣿⣿⣿⣿⣿⣿⣿⣿⣿⣿⣿⣿⣿⡿⢟⢕⢕⠕⢕⢜⢏⢝⢿⣿⣿⣿⣿⣿⣿⣿⣿⣿⣿⣿⣿⣿⣿⣿⣿⣿⣿⣿⣿⣿⣿⣿⣿⣿⣿⠀⠀⠀⠀⠀⠀⠀⠀⠀⠀⠀⠀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⠀⠀⠀⠀⠀⠀⠀⠀⠀⠀⠀⣿⣿⣿⣿⣿⣿⣿⣿⣿⣿⣿⣿⣿⣿⣿⣿⣿⣿⣿⣿⣿⣿⣇⣕⣕⣱⣵⣷⣧⡕⢕⢸⣿⣿⣿⣿⣿⣿⣿⣿⣿⣿⣿⣿⣿⣿⣿⣿⣿⣿⣿⣿⣿⣿⣿⣿⣿⣿⠀⠀⠀⠀⠀⠀⠀⠀⠀⠀⠀⠀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⠀⠀⠀⠀⠀⠀⠀⠀⠀⠀⠀⣿⣿⣿⣿⣿⣿⣿⣿⣿⣿⣿⣿⣿⣿⣿⣿⣿⣿⣿⣿⣿⣿⣿⣇⢕⣹⣧⣼⣿⣿⣧⣵⣿⣿⣿⣿⣿⣿⣿⣿⣿⣿⣿⣿⣿⣿⣿⣿⣿⣿⣿⣿⣿⣿⣿⣿⣿⣿⠀⠀⠀⠀⠀⠀⠀⠀⠀⠀⠀⠀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⠀⠀⠀⠀⠀⠀⠀⠀⠀⠀⠀⣿⣿⣿⣿⣿⣿⣿⣿⣿⣿⣿⣿⣿⣿⣿⣿⣿⣿⣿⣿⣿⣿⣿⣿⣏⢱⢽⣽⣿⣿⣿⣿⣿⣿⣿⣿⣿⣿⣿⣿⣿⣿⣿⣿⣿⣿⣿⣿⣿⣿⣿⣿⣿⣿⣿⣿⣿⣿⠀⠀⠀⠀⠀⠀⠀⠀⠀⠀⠀⠀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⠀⠀⠀⠀⠀⠀⠀⠀⠀⠀⠀⣿⣿⣿⣿⣿⣿⣿⣿⣿⣿⣿⣿⣿⣿⣿⣿⣿⣿⣿⣿⣿⣿⣿⣿⣿⡷⢻⢿⣿⣿⡻⣽⣿⣿⣿⣿⣿⣿⣿⣿⣿⣿⣿⣿⣿⣿⣿⣿⣿⣿⣿⣿⣿⣿⣿⣿⣿⣿⠀⠀⠀⠀⠀⠀⠀⠀⠀⠀⠀⠀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⠀⠀⠀⠀⠀⠀⠀⠀⠀⠀⠀⣿⣿⣿⣿⣿⣿⣿⣿⣿⣿⣿⣿⣿⣿⣿⣿⣿⣿⣿⣿⣿⣿⢿⠏⢹⣵⣕⣕⣻⣿⢝⣿⡏⢟⠻⢿⢿⣿⣿⣿⣿⣿⣿⣿⣿⣿⣿⣿⣿⣿⣿⣿⣿⣿⣿⣿⣿⣿⠀⠀⠀⠀⠀⠀⠀⠀⠀⠀⠀⠀</a:t>
            </a:r>
            <a:br/>
            <a:r>
              <a:t>⠀⠀⠀⠀⠀⠀⠀⠀⠀⠀⠀⣿⣿⣿⣿⣿⣿⣿⣿⣿⣿⣿⣿⣿⣿⣿⣿⣿⣿⣿⢟⠏⠑⠀⠀⠀⣿⣿⣿⣿⡿⡜⣻⡇⢕⢄⠀⠀⢌⠙⢟⣿⣿⣿⣿⣿⣿⣿⣿⣿⣿⣿⣿⣿⣿⣿⣿⣿⣿⠀⠀⠀⠀⠀⠀⠀⠀⠀⠀⠀⠀</a:t>
            </a:r>
            <a:br/>
            <a:r>
              <a:t>⠀⠀⠀⠀⠀⠀⠀⠀⠀⠀⠀⣿⣿⣿⣿⣿⣿⣿⣿⣿⣿⣿⣿⣿⣿⣿⡿⠟⠙⠁⠁⠀⠀⢔⠀⠀⠘⢟⣟⣟⣻⣻⣿⢕⢕⢕⢑⢅⢅⠁⠕⢸⣿⣿⣿⣿⣿⣿⣿⣿⣿⣿⣿⣿⣿⣿⣿⣿⣿⠀⠀⠀⠀⠀⠀⠀⠀⠀⠀⠀⠀</a:t>
            </a:r>
            <a:br/>
            <a:r>
              <a:t>⠀⠀⠀⠀⠀⠀⠀⠀⠀⠀⠀⣿⣿⣿⣿⣿⣿⣿⣿⣿⣿⣿⣿⣿⣿⣿⡇⠀⠀⠀⠀⠀⢀⠀⠀⠀⠀⠑⣗⣗⣗⣺⡿⢕⢕⢔⢕⢕⠕⠁⠀⠁⢻⣿⣿⣿⣿⣿⣿⣿⣿⣿⣿⣿⣿⣿⣿⣿⣿⠀⠀⠀⠀⠀⠀⠀⠀⠀⠀⠀⠀</a:t>
            </a:r>
            <a:br/>
            <a:r>
              <a:t>⠀⠀⠀⠀⠀⠀⠀⠀⠀⠀⠀⣿⣿⣿⣿⣿⣿⣿⣿⣿⣿⣿⣿⣿⣿⣿⢇⠀⠀⠀⠀⠀⠁⠀⠀⠀⠀⠀⢕⣖⣗⣺⢯⠕⢕⢕⢕⠕⠀⠀⠀⠀⢜⣿⣿⣿⣿⣿⣿⣿⣿⣿⣿⣿⣿⣿⣿⣿⣿⠀⠀⠀⠀⠀⠀⠀⠀⠀⠀⠀⠀</a:t>
            </a:r>
            <a:br/>
            <a:r>
              <a:t>⠀⠀⠀⠀⠀⠀⠀⠀⠀⠀⠀⣿⣿⣿⣿⣿⣿⣿⣿⣿⣿⣿⣿⣿⣿⣿⢕⠀⠀⠀⠀⠀⠀⠀⠀⠀⠀⠀⠐⣗⣗⢾⢽⠅⢕⠀⢁⠅⠀⠀⠀⠀⠑⢿⣿⣿⣿⣿⣿⣿⣿⣿⣿⣿⣿⣿⣿⣿⣿⠀⠀⠀⠀⠀⠀⠀⠀⠀⠀⠀⠀</a:t>
            </a:r>
            <a:br/>
            <a:r>
              <a:t>⠀⠀⠀⠀⠀⠀⠀⠀⠀⠀⠀⣿⣿⣿⣿⣿⣿⣿⣿⣿⣿⣿⣿⣿⣿⣿⠑⠀⠀⠀⠀⠀⠀⠀⠀⠀⠀⠀⠀⢕⢽⢽⢸⢅⠀⠀⠀⠀⠀⠀⠀⠀⠀⢸⣿⣿⣿⣿⣿⣿⣿⣿⣿⣿⣿⣿⣿⣿⣿⠀⠀⠀⠀⠀⠀⠀⠀⠀⠀⠀⠀</a:t>
            </a:r>
            <a:br/>
            <a:r>
              <a:t>⠀⠀⠀⠀⠀⠀⠀⠀⠀⠀⠀⣿⣿⣿⣿⣿⣿⣿⣿⣿⣿⣿⣿⣿⣿⡇⠀⠀⠀⠀⠀⠀⠀⠀⠀⠀⠀⠀⠀⠌⠽⢕⢕⢐⠀⠀⠀⠀⠀⠀⠀⠀⠀⠑⢿⣿⣿⣿⣿⣿⣿⣿⣿⣿⣿⣿⣿⣿⣿⠀⠀⠀⠀⠀⠀⠀⠀⠀⠀⠀⠀</a:t>
            </a:r>
            <a:br/>
            <a:r>
              <a:t>⠀⠀⠀⠀⠀⠀⠀⠀⠀⠀⠀⣿⣿⣿⣿⣿⣿⣿⣿⣿⣿⣿⣿⣿⣿⡇⠀⠀⠀⠀⠀⠀⠀⠀⠀⠀⠀⠀⠀⠀⠭⢕⢕⢐⠀⠀⠀⠀⠀⠀⠀⠀⠀⠀⢜⣿⣿⣿⣿⣿⣿⣿⣿⣿⣿⣿⣿⣿⣿⠀⠀⠀⠀⠀⠀⠀⠀⠀⠀⠀⠀</a:t>
            </a:r>
            <a:br/>
            <a:r>
              <a:t>⠀⠀⠀⠀⠀⠀⠀⠀⠀⠀⠀⣿⣿⣿⣿⣿⣿⣿⣿⣿⣿⣿⣿⣿⣿⠑⠀⠀⠀⠀⠀⠀⠀⠀⠀⠀⠀⠀⠀⠀⠌⢕⠕⠐⠀⠀⠀⠀⠀⠀⠀⠀⠀⠀⠁⣿⣿⣿⣿⣿⣿⣿⣿⣿⣿⣿⣿⣿⣿⠀⠀⠀⠀⠀⠀⠀⠀⠀⠀⠀⠀</a:t>
            </a:r>
            <a:br/>
            <a:r>
              <a:t>⠀⠀⠀⠀⠀⠀⠀⠀⠀⠀⠀⣿⣿⣿⣿⣿⣿⣿⣿⣿⣿⣿⣿⣿⣿⠀⠀⠀⠀⠀⠀⠀⠀⠀⠀⠀⠀⠀⠀⠀⠁⢕⢅⢁⠀⠀⠀⠀⠀⠀⠀⠀⠀⠀⠀⠘⢿⣿⣿⣿⣿⣿⣿⣿⣿⣿⣿⣿⣿⠀⠀⠀⠀⠀⠀⠀⠀⠀⠀⠀⠀</a:t>
            </a:r>
            <a:br/>
            <a:r>
              <a:t>⠀⠀⠀⠀⠀⠀⠀⠀⠀⠀⠀⠛⠛⠛⠛⠛⠛⠛⠛⠛⠛⠛⠛⠛⠃⠀⠀⠀⠀⠀⠀⠀⠀⠀⠐⠀⠀⠀⠀⠀⠀⠑⠐⠀⠀⠀⠀⠀⠀⠀⠀⠀⠀⠀⠀⠀⠁⠙⠛⠛⠛⠛⠛⠛⠛⠛⠛⠛⠛⠀⠀⠀⠀⠀⠀⠀⠀⠀⠀⠀⠀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⠀⠀⠀⠀⠀⠀⠀⠀⠀⠀⠀⣿⣿⣿⣿⣿⣿⣿⣿⣿⣿⣿⣿⣿⣿⣿⣿⣿⣿⣿⣿⣿⣿⡿⢿⢕⢕⢕⢕⢝⢏⢝⢿⣿⣿⣿⣿⣿⣿⣿⣿⣿⣿⣿⣿⣿⣿⣿⣿⣿⣿⣿⣿⣿⣿⣿⣿⣿⣿⠀⠀⠀⠀⠀⠀⠀⠀⠀⠀⠀⠀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⠀⠀⠀⠀⠀⠀⠀⠀⠀⠀⠀⣿⣿⣿⣿⣿⣿⣿⣿⣿⣿⣿⣿⣿⣿⣿⣿⣿⣿⣿⣿⣿⣿⣇⣕⣕⣱⣵⣵⣵⡕⢕⢜⣿⣿⣿⣿⣿⣿⣿⣿⣿⣿⣿⣿⣿⣿⣿⣿⣿⣿⣿⣿⣿⣿⣿⣿⣿⣿⠀⠀⠀⠀⠀⠀⠀⠀⠀⠀⠀⠀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⠀⠀⠀⠀⠀⠀⠀⠀⠀⠀⠀⣿⣿⣿⣿⣿⣿⣿⣿⣿⣿⣿⣿⣿⣿⣿⣿⣿⣿⣿⣿⣿⣿⣿⣿⣿⣿⣿⣿⣿⣇⢕⢕⣿⣿⣿⣿⣿⣿⣿⣿⣿⣿⣿⣿⣿⣿⣿⣿⣿⣿⣿⣿⣿⣿⣿⣿⣿⣿⠀⠀⠀⠀⠀⠀⠀⠀⠀⠀⠀⠀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⠀⠀⠀⠀⠀⠀⠀⠀⠀⠀⠀⣿⣿⣿⣿⣿⣿⣿⣿⣿⣿⣿⣿⣿⣿⣿⣿⣿⣿⣿⣿⣿⣿⣿⣏⢜⣷⣕⣼⣿⣿⣧⣵⣿⣿⣿⣿⣿⣿⣿⣿⣿⣿⣿⣿⣿⣿⣿⣿⣿⣿⣿⣿⣿⣿⣿⣿⣿⣿⠀⠀⠀⠀⠀⠀⠀⠀⠀⠀⠀⠀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⠀⠀⠀⠀⠀⠀⠀⠀⠀⠀⠀⣿⣿⣿⣿⣿⣿⣿⣿⣿⣿⣿⣿⣿⣿⣿⣿⣿⣿⣿⣿⣿⣿⣿⣿⣝⣟⣿⣿⣿⣿⣿⣿⣿⣿⣿⣿⣿⣿⣿⣿⣿⣿⣿⣿⣿⣿⣿⣿⣿⣿⣿⣿⣿⣿⣿⣿⣿⣿⠀⠀⠀⠀⠀⠀⠀⠀⠀⠀⠀⠀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⠀⠀⠀⠀⠀⠀⠀⠀⠀⠀⠀⣿⣿⣿⣿⣿⣿⣿⣿⣿⣿⣿⣿⣿⣿⣿⣿⣿⣿⣿⣿⣿⣿⣿⣿⡝⢝⣹⣿⣿⣿⣿⣾⣿⣿⣿⣿⣿⣿⣿⣿⣿⣿⣿⣿⣿⣿⣿⣿⣿⣿⣿⣿⣿⣿⣿⣿⣿⣿⠀⠀⠀⠀⠀⠀⠀⠀⠀⠀⠀⠀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⠀⠀⠀⠀⠀⠀⠀⠀⠀⠀⠀⣿⣿⣿⣿⣿⣿⣿⣿⣿⣿⣿⣿⣿⣿⣿⣿⣿⣿⣿⣿⣿⣿⣿⣿⣿⡷⢿⢿⣿⣿⢻⣽⣿⣿⣿⣿⣿⣿⣿⣿⣿⣿⣿⣿⣿⣿⣿⣿⣿⣿⣿⣿⣿⣿⣿⣿⣿⣿⠀⠀⠀⠀⠀⠀⠀⠀⠀⠀⠀⠀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⠀⠀⠀⠀⠀⠀⠀⠀⠀⠀⠀⣿⣿⣿⣿⣿⣿⣿⣿⣿⣿⣿⣿⣿⣿⣿⣿⣿⣿⣿⣿⣿⣿⡿⠟⢻⣇⣕⡕⣻⣿⢎⣿⣯⢝⠟⢿⢿⣿⣿⣿⣿⣿⣿⣿⣿⣿⣿⣿⣿⣿⣿⣿⣿⣿⣿⣿⣿⣿⠀⠀⠀⠀⠀⠀⠀⠀⠀⠀⠀⠀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⠀⠀⠀⠀⠀⠀⠀⠀⠀⠀⠀⣿⣿⣿⣿⣿⣿⣿⣿⣿⣿⣿⣿⣿⣿⣿⣿⣿⣿⣿⡿⢟⠑⠁⠀⠀⢹⣿⣿⣿⡿⣞⣻⡿⢕⢄⠀⠀⠁⠝⠟⢿⣿⣿⣿⣿⣿⣿⣿⣿⣿⣿⣿⣿⣿⣿⣿⣿⣿⠀⠀⠀⠀⠀⠀⠀⠀⠀⠀⠀⠀</a:t>
            </a:r>
            <a:br/>
            <a:r>
              <a:t>⠀⠀⠀⠀⠀⠀⠀⠀⠀⠀⠀⣿⣿⣿⣿⣿⣿⣿⣿⣿⣿⣿⣿⣿⣿⣿⣿⢟⠏⠑⠁⠀⠁⢀⠀⠀⠘⢟⣛⣟⣺⣿⣿⢕⢕⢕⠀⢀⢄⠀⢕⠕⢿⣿⣿⣿⣿⣿⣿⣿⣿⣿⣿⣿⣿⣿⣿⣿⣿⠀⠀⠀⠀⠀⠀⠀⠀⠀⠀⠀⠀</a:t>
            </a:r>
            <a:br/>
            <a:r>
              <a:t>⠀⠀⠀⠀⠀⠀⠀⠀⠀⠀⠀⣿⣿⣿⣿⣿⣿⣿⣿⣿⣿⣿⣿⣿⣿⣿⣿⠁⠀⠀⠀⠀⢔⠀⠀⠀⠀⠐⢒⣗⣗⡺⡿⠕⢕⢄⢔⢕⠕⠀⠕⠁⢸⣿⣿⣿⣿⣿⣿⣿⣿⣿⣿⣿⣿⣿⣿⣿⣿⠀⠀⠀⠀⠀⠀⠀⠀⠀⠀⠀⠀</a:t>
            </a:r>
            <a:br/>
            <a:r>
              <a:t>⠀⠀⠀⠀⠀⠀⠀⠀⠀⠀⠀⣿⣿⣿⣿⣿⣿⣿⣿⣿⣿⣿⣿⣿⣿⣿⣿⠀⠀⠀⠀⠀⠁⠀⠀⠀⠀⠀⢐⣖⣗⣺⢽⠅⢕⢕⢕⠕⠀⠀⠀⠀⢕⣿⣿⣿⣿⣿⣿⣿⣿⣿⣿⣿⣿⣿⣿⣿⣿⠀⠀⠀⠀⠀⠀⠀⠀⠀⠀⠀⠀</a:t>
            </a:r>
            <a:br/>
            <a:r>
              <a:t>⠀⠀⠀⠀⠀⠀⠀⠀⠀⠀⠀⣿⣿⣿⣿⣿⣿⣿⣿⣿⣿⣿⣿⣿⣿⣿⡿⢔⠀⠀⠀⠀⠀⠀⠀⠀⠀⠀⠀⢗⡳⢜⠽⠅⢕⠁⠀⢅⠀⠀⠀⠀⠁⢹⣿⣿⣿⣿⣿⣿⣿⣿⣿⣿⣿⣿⣿⣿⣿⠀⠀⠀⠀⠀⠀⠀⠀⠀⠀⠀⠀</a:t>
            </a:r>
            <a:br/>
            <a:r>
              <a:t>⠀⠀⠀⠀⠀⠀⠀⠀⠀⠀⠀⣿⣿⣿⣿⣿⣿⣿⣿⣿⣿⣿⣿⣿⣿⣿⡇⠁⠀⠀⠀⠀⠀⠀⠀⠀⠀⠀⠀⢸⢽⢕⢭⢅⠀⠀⠀⠀⠀⠀⠀⠀⠀⠁⣿⣿⣿⣿⣿⣿⣿⣿⣿⣿⣿⣿⣿⣿⣿⠀⠀⠀⠀⠀⠀⠀⠀⠀⠀⠀⠀</a:t>
            </a:r>
            <a:br/>
            <a:r>
              <a:t>⠀⠀⠀⠀⠀⠀⠀⠀⠀⠀⠀⣿⣿⣿⣿⣿⣿⣿⣿⣿⣿⣿⣿⣿⣿⣿⢇⠀⠀⠀⠀⠀⠀⠀⠀⠀⠀⠀⠀⠌⠭⢕⢕⢐⠀⠀⠀⠀⠀⠀⠀⠀⠀⠀⢸⣿⣿⣿⣿⣿⣿⣿⣿⣿⣿⣿⣿⣿⣿⠀⠀⠀⠀⠀⠀⠀⠀⠀⠀⠀⠀</a:t>
            </a:r>
            <a:br/>
            <a:r>
              <a:t>⠀⠀⠀⠀⠀⠀⠀⠀⠀⠀⠀⣿⣿⣿⣿⣿⣿⣿⣿⣿⣿⣿⣿⣿⣿⣿⠕⠀⠀⠀⠀⠀⠀⠀⠀⠀⠀⠀⠀⠀⠍⢕⢕⢐⠀⠀⠀⠀⠀⠀⠀⠀⠀⠀⠀⢹⣿⣿⣿⣿⣿⣿⣿⣿⣿⣿⣿⣿⣿⠀⠀⠀⠀⠀⠀⠀⠀⠀⠀⠀⠀</a:t>
            </a:r>
            <a:br/>
            <a:r>
              <a:t>⠀⠀⠀⠀⠀⠀⠀⠀⠀⠀⠀⣿⣿⣿⣿⣿⣿⣿⣿⣿⣿⣿⣿⣿⣿⡇⠀⠀⠀⠀⠀⠀⠀⠀⠀⠀⠀⠀⠀⠀⠡⢕⠕⠐⠀⠀⠀⠀⠀⠀⠀⠀⠀⠀⠀⢸⣿⣿⣿⣿⣿⣿⣿⣿⣿⣿⣿⣿⣿⠀⠀⠀⠀⠀⠀⠀⠀⠀⠀⠀⠀</a:t>
            </a:r>
            <a:br/>
            <a:r>
              <a:t>⠀⠀⠀⠀⠀⠀⠀⠀⠀⠀⠀⣿⣿⣿⣿⣿⣿⣿⣿⣿⣿⣿⣿⣿⣿⢕⢀⠀⢄⠀⠀⠀⠀⠀⠀⠀⠀⠀⠀⠀⠁⢕⢅⢅⠀⠀⠀⠀⠀⠀⠀⠀⠀⠀⠀⠀⠙⠻⢿⣿⣿⣿⣿⣿⣿⣿⣿⣿⣿⠀⠀⠀⠀⠀⠀⠀⠀⠀⠀⠀⠀</a:t>
            </a:r>
            <a:br/>
            <a:r>
              <a:t>⠀⠀⠀⠀⠀⠀⠀⠀⠀⠀⠀⠛⠛⠛⠛⠛⠛⠛⠛⠛⠛⠛⠛⠛⠛⠑⠁⠀⠀⠀⠀⠀⠀⠀⠀⠀⠀⠀⠀⠀⠀⠑⠐⠐⠀⠀⠀⠀⠀⠀⠀⠀⠀⠀⠀⠀⠀⠀⠀⠑⠙⠛⠛⠛⠛⠛⠛⠛⠛⠀⠀⠀⠀⠀⠀⠀⠀⠀⠀⠀⠀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⠀⠀⠀⠀⠀⠀⠀⠀⠀⠀⠀⣿⣿⣿⣿⣿⣿⣿⣿⣿⣿⣿⣿⣿⣿⣿⣿⣿⣿⣿⣿⣿⣿⣿⢿⢟⢕⠕⢕⢜⢝⢝⢝⣿⣿⣿⣿⣿⣿⣿⣿⣿⣿⣿⣿⣿⣿⣿⣿⣿⣿⣿⣿⣿⣿⣿⣿⣿⣿⠀⠀⠀⠀⠀⠀⠀⠀⠀⠀⠀⠀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⠀⠀⠀⠀⠀⠀⠀⠀⠀⠀⠀⣿⣿⣿⣿⣿⣿⣿⣿⣿⣿⣿⣿⣿⣿⣿⣿⣿⣿⣿⣿⣿⣿⣿⣇⣕⣱⣵⣷⣧⡕⢄⠅⢜⣿⣿⣿⣿⣿⣿⣿⣿⣿⣿⣿⣿⣿⣿⣿⣿⣿⣿⣿⣿⣿⣿⣿⣿⣿⠀⠀⠀⠀⠀⠀⠀⠀⠀⠀⠀⠀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⠀⠀⠀⠀⠀⠀⠀⠀⠀⠀⠀⣿⣿⣿⣿⣿⣿⣿⣿⣿⣿⣿⣿⣿⣿⣿⣿⣿⣿⣿⣿⣿⣿⣿⣟⣕⣷⣕⣵⣾⣿⣇⣵⣵⣿⣿⣿⣿⣿⣿⣿⣿⣿⣿⣿⣿⣿⣿⣿⣿⣿⣿⣿⣿⣿⣿⣿⣿⣿⠀⠀⠀⠀⠀⠀⠀⠀⠀⠀⠀⠀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⠀⠀⠀⠀⠀⠀⠀⠀⠀⠀⠀⣿⣿⣿⣿⣿⣿⣿⣿⣿⣿⣿⣿⣿⣿⣿⣿⣿⣿⣿⣿⣿⣿⣿⣿⣯⢜⣹⣿⣿⣿⣿⣿⣿⣿⣿⣿⣿⣿⣿⣿⣿⣿⣿⣿⣿⣿⣿⣿⣿⣿⣿⣿⣿⣿⣿⣿⣿⣿⠀⠀⠀⠀⠀⠀⠀⠀⠀⠀⠀⠀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⠀⠀⠀⠀⠀⠀⠀⠀⠀⠀⠀⣿⣿⣿⣿⣿⣿⣿⣿⣿⣿⣿⣿⣿⣿⣿⣿⣿⣿⣿⣿⣿⣿⣿⣿⣿⣷⢾⢿⢿⣿⣻⣯⣿⣿⣿⣿⣿⣿⣿⣿⣿⣿⣿⣿⣿⣿⣿⣿⣿⣿⣿⣿⣿⣿⣿⣿⣿⣿⠀⠀⠀⠀⠀⠀⠀⠀⠀⠀⠀⠀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⠀⠀⠀⠀⠀⠀⠀⠀⠀⠀⠀⣿⣿⣿⣿⣿⣿⣿⣿⣿⣿⣿⣿⣿⣿⣿⣿⣿⣿⣿⣿⣿⣿⣿⢿⢟⢿⣕⣕⣜⢿⢎⣿⣿⡇⢝⠟⠻⢿⢿⣿⣿⣿⣿⣿⣿⣿⣿⣿⣿⣿⣿⣿⣿⣿⣿⣿⣿⣿⠀⠀⠀⠀⠀⠀⠀⠀⠀⠀⠀⠀</a:t>
            </a:r>
            <a:br/>
            <a:r>
              <a:t>⠀⠀⠀⠀⠀⠀⠀⠀⠀⠀⠀⣿⣿⣿⣿⣿⣿⣿⣿⣿⣿⣿⣿⣿⣿⣿⣿⣿⣿⣿⣿⢟⢏⠑⠁⠀⠕⣿⣿⣿⡿⢟⣻⣿⢇⢕⢄⠀⠀⠁⠘⠙⢻⣿⣿⣿⣿⣿⣿⣿⣿⣿⣿⣿⣿⣿⣿⣿⣿⠀⠀⠀⠀⠀⠀⠀⠀⠀⠀⠀⠀</a:t>
            </a:r>
            <a:br/>
            <a:r>
              <a:t>⠀⠀⠀⠀⠀⠀⠀⠀⠀⠀⠀⣿⣿⣿⣿⣿⣿⣿⣿⣿⣿⣿⣿⣿⣿⣿⣿⡿⢏⠙⠁⠁⠄⠀⠀⠀⠀⠙⢫⢝⣟⣻⣟⣟⢑⢅⠑⠀⢅⢐⠀⠀⢕⢻⣿⣿⣿⣿⣿⣿⣿⣿⣿⣿⣿⣿⣿⣿⣿⠀⠀⠀⠀⠀⠀⠀⠀⠀⠀⠀⠀</a:t>
            </a:r>
            <a:br/>
            <a:r>
              <a:t>⠀⠀⠀⠀⠀⠀⠀⠀⠀⠀⠀⣿⣿⣿⣿⣿⣿⣿⣿⣿⣿⣿⣿⣿⣿⣿⣿⡇⠁⠀⠀⠀⢕⢀⠀⠀⠀⠀⢸⢽⣗⡺⣗⣗⢐⢐⢐⢔⠑⠕⠀⠐⠀⢸⣿⣿⣿⣿⣿⣿⣿⣿⣿⣿⣿⣿⣿⣿⣿⠀⠀⠀⠀⠀⠀⠀⠀⠀⠀⠀⠀</a:t>
            </a:r>
            <a:br/>
            <a:r>
              <a:t>⠀⠀⠀⠀⠀⠀⠀⠀⠀⠀⠀⣿⣿⣿⣿⣿⣿⣿⣿⣿⣿⣿⣿⣿⣿⣿⣿⣷⠄⠀⠀⠀⠀⠑⠀⠀⠀⠀⠀⢝⣗⣺⣗⡒⠀⢕⢕⢕⠔⠀⠀⠀⠁⢕⣿⣿⣿⣿⣿⣿⣿⣿⣿⣿⣿⣿⣿⣿⣿⠀⠀⠀⠀⠀⠀⠀⠀⠀⠀⠀⠀</a:t>
            </a:r>
            <a:br/>
            <a:r>
              <a:t>⠀⠀⠀⠀⠀⠀⠀⠀⠀⠀⠀⣿⣿⣿⣿⣿⣿⣿⣿⣿⣿⣿⣿⣿⣿⣿⣿⣿⠕⠀⠀⠀⠀⠀⠀⠀⠀⠀⠀⢑⣗⡇⢗⠕⠀⠄⠑⢐⠀⠀⠀⠀⠀⢕⢿⣿⣿⣿⣿⣿⣿⣿⣿⣿⣿⣿⣿⣿⣿⠀⠀⠀⠀⠀⠀⠀⠀⠀⠀⠀⠀</a:t>
            </a:r>
            <a:br/>
            <a:r>
              <a:t>⠀⠀⠀⠀⠀⠀⠀⠀⠀⠀⠀⣿⣿⣿⣿⣿⣿⣿⣿⣿⣿⣿⣿⣿⣿⣿⣿⡇⠀⠀⠀⠀⠀⠀⠀⠀⠀⠀⠀⢐⣖⢇⢕⠅⠁⠅⠄⠀⠀⠀⠀⠀⠀⠀⠘⣿⣿⣿⣿⣿⣿⣿⣿⣿⣿⣿⣿⣿⣿⠀⠀⠀⠀⠀⠀⠀⠀⠀⠀⠀⠀</a:t>
            </a:r>
            <a:br/>
            <a:r>
              <a:t>⠀⠀⠀⠀⠀⠀⠀⠀⠀⠀⠀⣿⣿⣿⣿⣿⣿⣿⣿⣿⣿⣿⣿⣿⣿⣿⡿⢕⠀⠀⠀⣄⣴⣷⡕⠀⠀⠀⠀⠀⢕⢕⠨⠅⠅⠀⠀⠀⠀⠀⠀⠀⠀⠀⠀⢸⢿⣻⣿⣿⣿⣿⣿⣿⣿⣿⣿⣿⣿⠀⠀⠀⠀⠀⠀⠀⠀⠀⠀⠀⠀</a:t>
            </a:r>
            <a:br/>
            <a:r>
              <a:t>⠀⠀⠀⠀⠀⠀⠀⠀⠀⠀⠀⣿⣿⣿⣿⣿⣿⣿⣿⣿⣿⣿⣿⣿⣿⣿⢧⣵⣱⣔⣰⢿⢿⣿⡵⠀⠀⠀⠀⠀⢕⢕⠬⠅⠅⠀⠀⠀⠀⠀⠀⠀⠀⠀⠀⠁⢕⢜⢿⣿⣿⣿⣿⣿⣿⣿⣿⣿⣿⠀⠀⠀⠀⠀⠀⠀⠀⠀⠀⠀⠀</a:t>
            </a:r>
            <a:br/>
            <a:r>
              <a:t>⠀⠀⠀⠀⠀⠀⠀⠀⠀⠀⠀⣿⣿⣿⣿⣿⣿⣿⣿⣿⣿⣿⣿⣿⡿⠕⢑⢕⠕⠕⢜⢕⢕⣿⡇⠀⠀⠀⠀⠀⠀⢕⢅⠅⠀⠀⠀⠀⠀⠀⠀⠀⠀⠀⠀⠀⠑⠕⢕⣿⣿⣿⣿⣿⣿⣿⣿⣿⣿⠀⠀⠀⠀⠀⠀⠀⠀⠀⠀⠀⠀</a:t>
            </a:r>
            <a:br/>
            <a:r>
              <a:t>⠀⠀⠀⠀⠀⠀⠀⠀⠀⠀⠀⣿⣿⣿⣿⣿⣿⣿⣿⣿⣿⣿⣿⣿⣷⡔⢕⠑⠀⢔⠀⢕⢕⠏⠁⠀⠀⠀⠀⠀⠀⢕⢂⠑⠀⠀⠀⠀⠀⠄⠔⢀⠀⠀⠀⠀⠀⢀⣸⣿⣿⣿⣿⣿⣿⣿⣿⣿⣿⠀⠀⠀⠀⠀⠀⠀⠀⠀⠀⠀⠀</a:t>
            </a:r>
            <a:br/>
            <a:r>
              <a:t>⠀⠀⠀⠀⠀⠀⠀⠀⠀⠀⠀⠛⠛⠛⠛⠛⠛⠛⠛⠛⠛⠛⠛⠛⠛⠛⠓⠀⠀⠑⠀⠀⠁⠀⠀⠀⠀⠀⠀⠀⠀⠑⠁⠀⠀⠀⠀⠀⠀⠀⠀⠘⠓⠒⠒⠒⠓⠛⠛⠛⠛⠛⠛⠛⠛⠛⠛⠛⠛⠀⠀⠀⠀⠀⠀⠀⠀⠀⠀⠀⠀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⠀⠀⠀⠀⠀⠀⠀⠀⠀⠀⠀⣿⣿⣿⣿⣿⣿⣿⣿⣿⣿⣿⣿⣿⣿⣿⣿⣿⣿⣿⣿⣿⣿⣿⣿⢟⢇⢕⢕⢕⢝⢕⢝⢻⣿⣿⣿⣿⣿⣿⣿⣿⣿⣿⣿⣿⣿⣿⣿⣿⣿⣿⣿⣿⣿⣿⣿⣿⣿⠀⠀⠀⠀⠀⠀⠀⠀⠀⠀⠀⠀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⠀⠀⠀⠀⠀⠀⠀⠀⠀⠀⠀⣿⣿⣿⣿⣿⣿⣿⣿⣿⣿⣿⣿⣿⣿⣿⣿⣿⣿⣿⣿⣿⣿⣿⣷⣕⣕⣵⣵⣷⣵⡕⢄⢕⢿⣿⣿⣿⣿⣿⣿⣿⣿⣿⣿⣿⣿⣿⣿⣿⣿⣿⣿⣿⣿⣿⣿⣿⣿⠀⠀⠀⠀⠀⠀⠀⠀⠀⠀⠀⠀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⠀⠀⠀⠀⠀⠀⠀⠀⠀⠀⠀⣿⣿⣿⣿⣿⣿⣿⣿⣿⣿⣿⣿⣿⣿⣿⣿⣿⣿⣿⣿⣿⣿⣿⣿⣏⣸⣧⣱⣵⣿⣿⣧⣵⣼⣿⣿⣿⣿⣿⣿⣿⣿⣿⣿⣿⣿⣿⣿⣿⣿⣿⣿⣿⣿⣿⣿⣿⣿⠀⠀⠀⠀⠀⠀⠀⠀⠀⠀⠀⠀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⠀⠀⠀⠀⠀⠀⠀⠀⠀⠀⠀⣿⣿⣿⣿⣿⣿⣿⣿⣿⣿⣿⣿⣿⣿⣿⣿⣿⣿⣿⣿⣿⣿⣿⣿⣿⡝⢝⣿⣿⣿⣿⣿⣿⣿⣿⣿⣿⣿⣿⣿⣿⣿⣿⣿⣿⣿⣿⣿⣿⣿⣿⣿⣿⣿⣿⣿⣿⣿⠀⠀⠀⠀⠀⠀⠀⠀⠀⠀⠀⠀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⠀⠀⠀⠀⠀⠀⠀⠀⠀⠀⠀⣿⣿⣿⣿⣿⣿⣿⣿⣿⣿⣿⣿⣿⣿⣿⣿⣿⣿⣿⣿⣿⣿⣿⡿⢿⢿⣗⡕⡕⢿⢯⣿⣿⣿⢝⢟⠻⢿⢿⣿⣿⣿⣿⣿⣿⣿⣿⣿⣿⣿⣿⣿⣿⣿⣿⣿⣿⣿⠀⠀⠀⠀⠀⠀⠀⠀⠀⠀⠀⠀</a:t>
            </a:r>
            <a:br/>
            <a:r>
              <a:t>⠀⠀⠀⠀⠀⠀⠀⠀⠀⠀⠀⣿⣿⣿⣿⣿⣿⣿⣿⣿⣿⣿⣿⣿⣿⣿⣿⣿⣿⣿⣿⢿⢟⠕⠁⠁⠑⣿⣿⣿⣷⣟⣺⣿⡿⢕⢕⠀⠀⠁⠁⠙⠟⢿⣿⣿⣿⣿⣿⣿⣿⣿⣿⣿⣿⣿⣿⣿⣿⠀⠀⠀⠀⠀⠀⠀⠀⠀⠀⠀⠀</a:t>
            </a:r>
            <a:br/>
            <a:r>
              <a:t>⠀⠀⠀⠀⠀⠀⠀⠀⠀⠀⠀⣿⣿⣿⣿⣿⣿⣿⣿⣿⣿⣿⣿⣿⣿⣿⣿⣿⢟⠙⠁⠁⠀⠀⠀⠀⠀⠘⢟⣝⣛⣻⣿⣟⡇⢑⠁⠀⠀⠀⠀⠀⠔⢜⣿⣿⣿⣿⣿⣿⣿⣿⣿⣿⣿⣿⣿⣿⣿⠀⠀⠀⠀⠀⠀⠀⠀⠀⠀⠀⠀</a:t>
            </a:r>
            <a:br/>
            <a:r>
              <a:t>⠀⠀⠀⠀⠀⠀⠀⠀⠀⠀⠀⣿⣿⣿⣿⣿⣿⣿⣿⣿⣿⣿⣿⣿⣿⣿⣿⣿⠅⠀⠀⠀⠀⢀⠀⠀⠀⠀⠘⢕⣗⡺⣟⣗⢑⠀⢀⢔⠀⠀⠀⠀⠀⢀⢿⣿⣿⣿⣿⣿⣿⣿⣿⣿⣿⣿⣿⣿⣿⠀⠀⠀⠀⠀⠀⠀⠀⠀⠀⠀⠀</a:t>
            </a:r>
            <a:br/>
            <a:r>
              <a:t>⠀⠀⠀⠀⠀⠀⠀⠀⠀⠀⠀⣿⣿⣿⣿⣿⣿⣿⣿⣿⣿⣿⣿⣿⣿⣿⣿⣿⢕⠀⠀⠀⠀⠑⠀⠀⠀⠀⠀⢕⣗⣺⣗⢇⠑⠁⢐⢕⠄⠀⠀⠀⢐⢰⣼⣿⣿⣿⣿⣿⣿⣿⣿⣿⣿⣿⣿⣿⣿⠀⠀⠀⠀⠀⠀⠀⠀⠀⠀⠀⠀</a:t>
            </a:r>
            <a:br/>
            <a:r>
              <a:t>⠀⠀⠀⠀⠀⠀⠀⠀⠀⠀⠀⣿⣿⣿⣿⣿⣿⣿⣿⣿⣿⣿⣿⣿⣿⣿⣿⡿⠑⠀⠀⠀⠀⢀⣠⣤⣤⢄⠀⢐⣓⣺⢕⠱⠅⠐⠅⢕⠀⠀⠀⠀⠑⢱⣼⣿⣿⣿⣿⣿⣿⣿⣿⣿⣿⣿⣿⣿⣿⠀⠀⠀⠀⠀⠀⠀⠀⠀⠀⠀⠀</a:t>
            </a:r>
            <a:br/>
            <a:r>
              <a:t>⠀⠀⠀⠀⠀⠀⠀⠀⠀⠀⠀⣿⣿⣿⣿⣿⣿⣿⣿⣿⣿⣿⣿⣿⣿⣿⣿⢕⠀⠀⠀⠀⢰⣿⢟⣿⡕⠀⠀⠐⢗⢎⢱⠭⠅⠅⠁⠐⠀⠀⠀⠀⠀⢜⢳⣽⣿⣿⣿⣿⣿⣿⣿⣿⣿⣿⣿⣿⣿⠀⠀⠀⠀⠀⠀⠀⠀⠀⠀⠀⠀</a:t>
            </a:r>
            <a:br/>
            <a:r>
              <a:t>⠀⠀⠀⠀⠀⠀⠀⠀⠀⠀⠀⣿⣿⣿⣿⣿⣿⣿⣿⣿⣿⣿⣿⣿⣿⣿⡇⢕⢄⣠⡴⢷⢿⢝⢕⢻⢕⠀⠀⠀⠕⢕⠨⠅⠅⠀⠀⠀⠀⠀⠀⠀⠀⠕⢕⢜⢟⢻⣿⣿⣿⣿⣿⣿⣿⣿⣿⣿⣿⠀⠀⠀⠀⠀⠀⠀⠀⠀⠀⠀⠀</a:t>
            </a:r>
            <a:br/>
            <a:r>
              <a:t>⠀⠀⠀⠀⠀⠀⠀⠀⠀⠀⠀⣿⣿⣿⣿⣿⣿⣿⣿⣿⣿⣿⣿⣿⡿⢏⠕⠕⠑⢑⢁⢑⢕⢕⢕⠙⠀⠀⠀⠀⠕⢕⠨⠅⠁⠀⠀⠀⠀⠀⠀⠀⠀⠀⠁⠁⠁⠁⢹⣿⣿⣿⣿⣿⣿⣿⣿⣿⣿⠀⠀⠀⠀⠀⠀⠀⠀⠀⠀⠀⠀</a:t>
            </a:r>
            <a:br/>
            <a:r>
              <a:t>⠀⠀⠀⠀⠀⠀⠀⠀⠀⠀⠀⣿⣿⣿⣿⣿⣿⣿⣿⣿⣿⣿⣿⣿⡅⠀⠀⠀⠀⠜⠑⠕⠁⠁⠀⠀⠀⠀⠀⠀⠀⢕⢅⠅⠅⠀⠀⠀⠀⠀⠀⠀⠀⠀⠀⠀⠐⠀⢸⣿⣿⣿⣿⣿⣿⣿⣿⣿⣿⠀⠀⠀⠀⠀⠀⠀⠀⠀⠀⠀⠀</a:t>
            </a:r>
            <a:br/>
            <a:r>
              <a:t>⠀⠀⠀⠀⠀⠀⠀⠀⠀⠀⠀⣿⣿⣿⣿⣿⣿⣿⣿⣿⣿⣿⣿⣿⣷⣅⠀⠀⠀⠀⣀⣴⠁⠀⠀⠀⠀⠀⠀⠀⠀⢕⢐⢑⠀⠀⠀⠀⠀⠀⠀⢰⣦⣄⠀⠀⢀⣠⣾⣿⣿⣿⣿⣿⣿⣿⣿⣿⣿⠀⠀⠀⠀⠀⠀⠀⠀⠀⠀⠀⠀</a:t>
            </a:r>
            <a:br/>
            <a:r>
              <a:t>⠀⠀⠀⠀⠀⠀⠀⠀⠀⠀⠀⠛⠛⠛⠛⠛⠛⠛⠛⠛⠛⠛⠛⠛⠛⠛⠓⠓⠓⠛⠛⠛⠀⠀⠀⠀⠀⠀⠀⠀⠀⠑⠑⠀⠀⠀⠀⠀⠀⠀⠀⠑⠛⠛⠛⠛⠛⠛⠛⠛⠛⠛⠛⠛⠛⠛⠛⠛⠛⠀⠀⠀⠀⠀⠀⠀⠀⠀⠀⠀⠀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⠀⠀⠀⠀⠀⠀⠀⠀⠀⠀⠀⣿⣿⣿⣿⣿⣿⣿⣿⣿⣿⣿⣿⣿⣿⣿⣿⣿⣿⣿⣿⣿⣿⣿⣿⣿⡟⢝⢕⢕⢝⢟⢟⢻⣿⣿⣿⣿⣿⣿⣿⣿⣿⣿⣿⣿⣿⣿⣿⣿⣿⣿⣿⣿⣿⣿⣿⣿⣿⠀⠀⠀⠀⠀⠀⠀⠀⠀⠀⠀⠀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⠀⠀⠀⠀⠀⠀⠀⠀⠀⠀⠀⣿⣿⣿⣿⣿⣿⣿⣿⣿⣿⣿⣿⣿⣿⣿⣿⣿⣿⣿⣿⣿⣿⣿⣿⣇⢕⣕⣱⣵⣵⣕⢕⠕⢸⣿⣿⣿⣿⣿⣿⣿⣿⣿⣿⣿⣿⣿⣿⣿⣿⣿⣿⣿⣿⣿⣿⣿⣿⠀⠀⠀⠀⠀⠀⠀⠀⠀⠀⠀⠀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⠀⠀⠀⠀⠀⠀⠀⠀⠀⠀⠀⣿⣿⣿⣿⣿⣿⣿⣿⣿⣿⣿⣿⣿⣿⣿⣿⣿⣿⣿⣿⣿⣿⣿⣿⣿⢝⣹⣧⣱⣿⣿⣿⣕⣱⣿⣿⣿⣿⣿⣿⣿⣿⣿⣿⣿⣿⣿⣿⣿⣿⣿⣿⣿⣿⣿⣿⣿⣿⠀⠀⠀⠀⠀⠀⠀⠀⠀⠀⠀⠀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⠀⠀⠀⠀⠀⠀⠀⠀⠀⠀⠀⣿⣿⣿⣿⣿⣿⣿⣿⣿⣿⣿⣿⣿⣿⣿⣿⣿⣿⣿⣿⣿⣿⣿⣿⣿⣟⢿⣻⣿⣿⣿⣿⣿⣿⣿⣿⣿⣿⣿⣿⣿⣿⣿⣿⣿⣿⣿⣿⣿⣿⣿⣿⣿⣿⣿⣿⣿⣿⠀⠀⠀⠀⠀⠀⠀⠀⠀⠀⠀⠀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⠀⠀⠀⠀⠀⠀⠀⠀⠀⠀⠀⣿⣿⣿⣿⣿⣿⣿⣿⣿⣿⣿⣿⣿⣿⣿⣿⣿⣿⣿⣿⣿⣿⣿⣿⣿⣿⢝⢝⣿⣿⣿⣿⣿⣿⣿⣿⣿⣿⣿⣿⣿⣿⣿⣿⣿⣿⣿⣿⣿⣿⣿⣿⣿⣿⣿⣿⣿⣿⠀⠀⠀⠀⠀⠀⠀⠀⠀⠀⠀⠀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⠀⠀⠀⠀⠀⠀⠀⠀⠀⠀⠀⣿⣿⣿⣿⣿⣿⣿⣿⣿⣿⣿⣿⣿⣿⣿⣿⣿⣿⣿⣿⣿⣿⣿⣿⣿⣿⣿⡇⢕⢼⢿⣿⡿⣿⡏⢟⢿⢿⣿⣿⣿⣿⣿⣿⣿⣿⣿⣿⣿⣿⣿⣿⣿⣿⣿⣿⣿⣿⠀⠀⠀⠀⠀⠀⠀⠀⠀⠀⠀⠀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⠀⠀⠀⠀⠀⠀⠀⠀⠀⠀⠀⣿⣿⣿⣿⣿⣿⣿⣿⣿⣿⣿⣿⣿⣿⣿⣿⣿⣿⣿⣿⣿⢿⢟⠙⠘⠕⢸⣿⣿⣷⣸⣿⣿⣿⢇⢕⢀⠀⠁⠘⠙⠟⢿⣿⣿⣿⣿⣿⣿⣿⣿⣿⣿⣿⣿⣿⣿⣿⠀⠀⠀⠀⠀⠀⠀⠀⠀⠀⠀⠀</a:t>
            </a:r>
            <a:br/>
            <a:r>
              <a:t>⠀⠀⠀⠀⠀⠀⠀⠀⠀⠀⠀⣿⣿⣿⣿⣿⣿⣿⣿⣿⣿⣿⣿⣿⣿⣿⣿⣿⣿⢟⠙⠑⠁⠀⠀⠀⠀⠘⢟⣟⣻⢿⣿⢿⠯⢕⠕⠀⠀⠀⠄⠀⠀⢕⢹⣿⣿⣿⣿⣿⣿⣿⣿⣿⣿⣿⣿⣿⣿⠀⠀⠀⠀⠀⠀⠀⠀⠀⠀⠀⠀</a:t>
            </a:r>
            <a:br/>
            <a:r>
              <a:t>⠀⠀⠀⠀⠀⠀⠀⠀⠀⠀⠀⣿⣿⣿⣿⣿⣿⣿⣿⣿⣿⣿⣿⣿⣿⣿⣿⣿⡇⠀⠀⠀⠀⢐⠀⠀⠀⠀⠀⣗⣞⣿⡿⢽⠅⠅⠀⢐⠔⢁⢄⢀⡀⠁⢱⣿⣿⣿⣿⣿⣿⣿⣿⣿⣿⣿⣿⣿⣿⠀⠀⠀⠀⠀⠀⠀⠀⠀⠀⠀⠀</a:t>
            </a:r>
            <a:br/>
            <a:r>
              <a:t>⠀⠀⠀⠀⠀⠀⠀⠀⠀⠀⠀⣿⣿⣿⣿⣿⣿⣿⣿⣿⣿⣿⣿⣿⣿⣿⣿⣿⡯⢀⠀⠀⢕⠀⢀⣄⣠⣄⡀⢑⣗⣿⡯⠭⠅⠀⠀⢐⠁⠁⢕⣿⣿⣷⣔⢿⣿⣿⣿⣿⣿⣿⣿⣿⣿⣿⣿⣿⣿⠀⠀⠀⠀⠀⠀⠀⠀⠀⠀⠀⠀</a:t>
            </a:r>
            <a:br/>
            <a:r>
              <a:t>⠀⠀⠀⠀⠀⠀⠀⠀⠀⠀⠀⣿⣿⣿⣿⣿⣿⣿⣿⣿⣿⣿⣿⣿⣿⣿⣿⢟⠑⠀⠀⠀⠀⢄⣿⣿⣿⣿⠕⠕⢾⢝⢹⠭⠅⢁⠀⠀⠀⠀⠑⢕⢿⣿⡏⠘⢿⣿⣿⣿⣿⣿⣿⣿⣿⣿⣿⣿⣿⠀⠀⠀⠀⠀⠀⠀⠀⠀⠀⠀⠀</a:t>
            </a:r>
            <a:br/>
            <a:r>
              <a:t>⠀⠀⠀⠀⠀⠀⠀⠀⠀⠀⠀⣿⣿⣿⣿⣿⣿⣿⣿⣿⣿⣿⣿⣿⣿⣿⣟⢑⠀⢀⣠⡴⢴⡾⡻⢿⢿⢏⠀⠀⠽⠕⢸⢝⢁⠀⠁⠀⠀⠀⠀⠕⢕⣾⢕⠄⠜⢿⣿⣿⣿⣿⣿⣿⣿⣿⣿⣿⣿⠀⠀⠀⠀⠀⠀⠀⠀⠀⠀⠀⠀</a:t>
            </a:r>
            <a:br/>
            <a:r>
              <a:t>⠀⠀⠀⠀⠀⠀⠀⠀⠀⠀⠀⣿⣿⣿⣿⣿⣿⣿⣿⣿⣿⣿⣿⣿⣿⢟⢏⠑⠘⠕⢕⢕⢕⢕⢕⠕⠀⠀⠀⠀⠨⢅⢕⢕⢀⠀⠀⠀⠀⠀⠀⠀⠁⠑⠑⠀⠀⠁⢹⣿⣿⣿⣿⣿⣿⣿⣿⣿⣿⠀⠀⠀⠀⠀⠀⠀⠀⠀⠀⠀⠀</a:t>
            </a:r>
            <a:br/>
            <a:r>
              <a:t>⠀⠀⠀⠀⠀⠀⠀⠀⠀⠀⠀⣿⣿⣿⣿⣿⣿⣿⣿⣿⣿⣿⣿⡿⠑⠁⠀⠀⠀⠕⠑⠔⠑⠁⠀⠀⠀⠀⠀⠀⠁⢕⢕⢐⢐⠀⠀⠀⠀⠀⠀⠀⠀⠀⠀⠔⠀⠀⢸⣿⣿⣿⣿⣿⣿⣿⣿⣿⣿⠀⠀⠀⠀⠀⠀⠀⠀⠀⠀⠀⠀</a:t>
            </a:r>
            <a:br/>
            <a:r>
              <a:t>⠀⠀⠀⠀⠀⠀⠀⠀⠀⠀⠀⣿⣿⣿⣿⣿⣿⣿⣿⣿⣿⣿⣿⣷⡄⠀⠀⠀⠀⠀⠀⣠⢁⠀⠀⠀⠀⠀⠀⠀⠀⠅⠥⠔⠀⠀⠀⠀⠀⠀⠀⠀⢄⠀⠀⠀⠀⠀⢸⣿⣿⣿⣿⣿⣿⣿⣿⣿⣿⠀⠀⠀⠀⠀⠀⠀⠀⠀⠀⠀⠀</a:t>
            </a:r>
            <a:br/>
            <a:r>
              <a:t>⠀⠀⠀⠀⠀⠀⠀⠀⠀⠀⠀⣿⣿⣿⣿⣿⣿⣿⣿⣿⣿⣿⣿⣿⣷⣄⣀⣀⣠⣶⣾⣿⡇⠀⠀⠀⠀⠀⠀⠀⠀⢕⢨⠅⠅⠀⠀⠀⠀⠀⠀⠀⢸⣷⣤⣀⠀⢀⣼⣿⣿⣿⣿⣿⣿⣿⣿⣿⣿⠀⠀⠀⠀⠀⠀⠀⠀⠀⠀⠀⠀</a:t>
            </a:r>
            <a:br/>
            <a:r>
              <a:t>⠀⠀⠀⠀⠀⠀⠀⠀⠀⠀⠀⠛⠛⠛⠛⠛⠛⠛⠛⠛⠛⠛⠛⠛⠛⠛⠛⠛⠛⠛⠛⠛⠃⠀⠀⠀⠀⠀⠀⠀⠀⠑⠑⠁⠀⠀⠀⠀⠀⠀⠀⠀⠘⠛⠛⠛⠛⠛⠛⠛⠛⠛⠛⠛⠛⠛⠛⠛⠛⠀⠀⠀⠀⠀⠀⠀⠀⠀⠀⠀⠀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⠀⠀⠀⠀⠀⠀⠀⠀⠀⠀⠀⣿⣿⣿⣿⣿⣿⣿⣿⣿⣿⣿⣿⣿⣿⣿⣿⣿⣿⣿⣿⣿⣿⣿⣿⣿⣿⢿⢏⢝⢝⢟⢿⢿⣿⣿⣿⣿⣿⣿⣿⣿⣿⣿⣿⣿⣿⣿⣿⣿⣿⣿⣿⣿⣿⣿⣿⣿⣿⠀⠀⠀⠀⠀⠀⠀⠀⠀⠀⠀⠀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⠀⠀⠀⠀⠀⠀⠀⠀⠀⠀⠀⣿⣿⣿⣿⣿⣿⣿⣿⣿⣿⣿⣿⣿⣿⣿⣿⣿⣿⣿⣿⣿⣿⣿⣿⣿⢕⢕⢕⣕⣱⣕⡕⢕⢜⣿⣿⣿⣿⣿⣿⣿⣿⣿⣿⣿⣿⣿⣿⣿⣿⣿⣿⣿⣿⣿⣿⣿⣿⠀⠀⠀⠀⠀⠀⠀⠀⠀⠀⠀⠀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⠀⠀⠀⠀⠀⠀⠀⠀⠀⠀⠀⣿⣿⣿⣿⣿⣿⣿⣿⣿⣿⣿⣿⣿⣿⣿⣿⣿⣿⣿⣿⣿⣿⣿⣿⣿⡿⢝⢹⣝⣝⣻⣿⣇⢕⣼⣿⣿⣿⣿⣿⣿⣿⣿⣿⣿⣿⣿⣿⣿⣿⣿⣿⣿⣿⣿⣿⣿⣿⠀⠀⠀⠀⠀⠀⠀⠀⠀⠀⠀⠀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⠀⠀⠀⠀⠀⠀⠀⠀⠀⠀⠀⣿⣿⣿⣿⣿⣿⣿⣿⣿⣿⣿⣿⣿⣿⣿⣿⣿⣿⣿⣿⣿⣿⣿⣿⣿⣿⣟⢝⢟⣿⣿⣿⣿⣿⣿⣿⣿⣿⣿⣿⣿⣿⣿⣿⣿⣿⣿⣿⣿⣿⣿⣿⣿⣿⣿⣿⣿⣿⠀⠀⠀⠀⠀⠀⠀⠀⠀⠀⠀⠀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⠀⠀⠀⠀⠀⠀⠀⠀⠀⠀⠀⣿⣿⣿⣿⣿⣿⣿⣿⣿⣿⣿⣿⣿⣿⣿⣿⣿⣿⣿⣿⣿⣿⣿⣿⣿⣿⣿⣿⢕⢹⢟⣿⣿⣿⣯⢻⢿⣿⣿⣿⣿⣿⣿⣿⣿⣿⣿⣿⣿⣿⣿⣿⣿⣿⣿⣿⣿⣿⠀⠀⠀⠀⠀⠀⠀⠀⠀⠀⠀⠀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⠀⠀⠀⠀⠀⠀⠀⠀⠀⠀⠀⣿⣿⣿⣿⣿⣿⣿⣿⣿⣿⣿⣿⣿⣿⣿⣿⣿⣿⣿⣿⣿⣿⡿⢟⠏⠏⢟⣿⣷⣾⣾⣿⣿⣾⣿⢕⢅⠁⠘⠙⠟⠻⢿⣿⣿⣿⣿⣿⣿⣿⣿⣿⣿⣿⣿⣿⣿⣿⠀⠀⠀⠀⠀⠀⠀⠀⠀⠀⠀⠀</a:t>
            </a:r>
            <a:br/>
            <a:r>
              <a:t>⠀⠀⠀⠀⠀⠀⠀⠀⠀⠀⠀⣿⣿⣿⣿⣿⣿⣿⣿⣿⣿⣿⣿⣿⣿⣿⣿⣿⣿⡿⢟⢟⠝⠁⠀⠀⠀⠁⢿⢿⢿⣿⣿⣿⣿⡇⠕⠕⠀⠀⠀⠀⠀⠀⢜⢿⣿⣿⣿⣿⣿⣿⣿⣿⣿⣿⣿⣿⣿⠀⠀⠀⠀⠀⠀⠀⠀⠀⠀⠀⠀</a:t>
            </a:r>
            <a:br/>
            <a:r>
              <a:t>⠀⠀⠀⠀⠀⠀⠀⠀⠀⠀⠀⣿⣿⣿⣿⣿⣿⣿⣿⣿⣿⣿⣿⣿⣿⣿⣿⣿⣿⢕⠀⠀⢀⠐⠀⠀⠀⠀⠀⢩⢽⢽⣿⣗⣗⢐⠀⢀⢄⣤⣤⣀⠀⠀⠁⢸⣿⣿⣿⣿⣿⣿⣿⣿⣿⣿⣿⣿⣿⠀⠀⠀⠀⠀⠀⠀⠀⠀⠀⠀⠀</a:t>
            </a:r>
            <a:br/>
            <a:r>
              <a:t>⠀⠀⠀⠀⠀⠀⠀⠀⠀⠀⠀⣿⣿⣿⣿⣿⣿⣿⣿⣿⣿⣿⣿⣿⣿⣿⣿⣿⣿⡇⠀⠀⠕⠀⢀⣰⣷⣷⣲⣜⢽⢽⣿⣗⣒⢐⠀⠁⢜⣿⣿⣿⡕⠀⠐⢸⣿⣿⣿⣿⣿⣿⣿⣿⣿⣿⣿⣿⣿⠀⠀⠀⠀⠀⠀⠀⠀⠀⠀⠀⠀</a:t>
            </a:r>
            <a:br/>
            <a:r>
              <a:t>⠀⠀⠀⠀⠀⠀⠀⠀⠀⠀⠀⣿⣿⣿⣿⣿⣿⣿⣿⣿⣿⣿⣿⣿⣿⣿⣿⡟⠋⠁⠀⠀⢀⣀⣵⣿⣿⣿⡿⠕⢽⣟⢗⣓⣒⠀⠀⠀⠑⢜⢝⣿⡇⠀⠀⠁⠟⣿⣿⣿⣿⣿⣿⣿⣿⣿⣿⣿⣿⠀⠀⠀⠀⠀⠀⠀⠀⠀⠀⠀⠀</a:t>
            </a:r>
            <a:br/>
            <a:r>
              <a:t>⠀⠀⠀⠀⠀⠀⠀⠀⠀⠀⠀⣿⣿⣿⣿⣿⣿⣿⣿⣿⣿⣿⣿⣿⣿⣿⣿⡕⢄⠔⢳⢎⢝⢝⢿⢇⠝⠙⠑⠁⢜⡇⢕⣒⢂⠀⠀⠀⠀⠀⠕⢸⢇⠐⠀⠀⠀⠜⢿⣿⣿⣿⣿⣿⣿⣿⣿⣿⣿⠀⠀⠀⠀⠀⠀⠀⠀⠀⠀⠀⠀</a:t>
            </a:r>
            <a:br/>
            <a:r>
              <a:t>⠀⠀⠀⠀⠀⠀⠀⠀⠀⠀⠀⣿⣿⣿⣿⣿⣿⣿⣿⣿⣿⣿⣿⣿⡿⢋⠕⠀⠀⢕⠇⠕⢕⠑⠑⠁⠀⠀⠀⠀⢑⡇⢕⢕⠕⠀⠀⠀⠀⠀⠀⠀⠀⠀⢀⠀⠀⠀⠀⢸⣿⣿⣿⣿⣿⣿⣿⣿⣿⠀⠀⠀⠀⠀⠀⠀⠀⠀⠀⠀⠀</a:t>
            </a:r>
            <a:br/>
            <a:r>
              <a:t>⠀⠀⠀⠀⠀⠀⠀⠀⠀⠀⠀⣿⣿⣿⣿⣿⣿⣿⣿⣿⣿⣿⣿⡏⠀⠀⠀⠀⠀⠀⠀⠀⠀⠀⠀⠀⠀⠀⠀⠀⠀⢃⢕⢕⠅⠀⠀⠀⠀⠀⠀⠀⠀⠀⠁⠀⠀⠀⠁⢕⣿⣿⣿⣿⣿⣿⣿⣿⣿⠀⠀⠀⠀⠀⠀⠀⠀⠀⠀⠀⠀</a:t>
            </a:r>
            <a:br/>
            <a:r>
              <a:t>⠀⠀⠀⠀⠀⠀⠀⠀⠀⠀⠀⣿⣿⣿⣿⣿⣿⣿⣿⣿⣿⣿⣿⣷⢀⠀⠀⠀⠀⠀⢄⣴⡇⠀⠀⠀⠀⠀⠀⠀⠀⢕⢕⢕⠅⠀⠀⠀⠀⠀⠀⠀⠀⣄⠀⠀⠀⠀⠀⢕⣿⣿⣿⣿⣿⣿⣿⣿⣿⠀⠀⠀⠀⠀⠀⠀⠀⠀⠀⠀⠀</a:t>
            </a:r>
            <a:br/>
            <a:r>
              <a:t>⠀⠀⠀⠀⠀⠀⠀⠀⠀⠀⠀⣿⣿⣿⣿⣿⣿⣿⣿⣿⣿⣿⣿⣿⣧⣄⣄⣠⣴⣷⣿⣿⣷⠀⠀⠀⠀⠀⠀⠀⠀⢕⢐⢂⢐⠀⠀⠀⠀⠀⠀⠀⢄⣿⣷⣤⣀⡀⢀⣼⣿⣿⣿⣿⣿⣿⣿⣿⣿⠀⠀⠀⠀⠀⠀⠀⠀⠀⠀⠀⠀</a:t>
            </a:r>
            <a:br/>
            <a:r>
              <a:t>⠀⠀⠀⠀⠀⠀⠀⠀⠀⠀⠀⠛⠛⠛⠛⠛⠛⠛⠛⠛⠛⠛⠛⠛⠛⠛⠛⠛⠛⠛⠛⠛⠛⠐⠀⠀⠀⠀⠀⠀⠀⠐⠐⠐⠐⠀⠀⠀⠀⠀⠀⠀⠐⠛⠛⠛⠛⠛⠛⠛⠛⠛⠛⠛⠛⠛⠛⠛⠛⠀⠀⠀⠀⠀⠀⠀⠀⠀⠀⠀⠀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⠀⠀⠀⠀⠀⠀⠀⠀⠀⠀⠀⣿⣿⣿⣿⣿⣿⣿⣿⣿⣿⣿⣿⣿⣿⣿⣿⣿⣿⣿⣿⣿⣿⣿⣿⣿⣿⣿⣿⡿⢟⢟⢟⢿⣿⣿⣿⣿⣿⣿⣿⣿⣿⣿⣿⣿⣿⣿⣿⣿⣿⣿⣿⣿⣿⣿⣿⣿⣿⠀⠀⠀⠀⠀⠀⠀⠀⠀⠀⠀⠀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⠀⠀⠀⠀⠀⠀⠀⠀⠀⠀⠀⣿⣿⣿⣿⣿⣿⣿⣿⣿⣿⣿⣿⣿⣿⣿⣿⣿⣿⣿⣿⣿⣿⣿⣿⣿⣿⡟⢝⢕⢕⢕⢕⢕⢕⢜⢿⣿⣿⣿⣿⣿⣿⣿⣿⣿⣿⣿⣿⣿⣿⣿⣿⣿⣿⣿⣿⣿⣿⠀⠀⠀⠀⠀⠀⠀⠀⠀⠀⠀⠀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⠀⠀⠀⠀⠀⠀⠀⠀⠀⠀⠀⣿⣿⣿⣿⣿⣿⣿⣿⣿⣿⣿⣿⣿⣿⣿⣿⣿⣿⣿⣿⣿⣿⣿⣿⣿⣿⣷⣷⣷⣾⣿⣿⣿⣇⢕⢺⣿⣿⣿⣿⣿⣿⣿⣿⣿⣿⣿⣿⣿⣿⣿⣿⣿⣿⣿⣿⣿⣿⠀⠀⠀⠀⠀⠀⠀⠀⠀⠀⠀⠀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⠀⠀⠀⠀⠀⠀⠀⠀⠀⠀⠀⣿⣿⣿⣿⣿⣿⣿⣿⣿⣿⣿⣿⣿⣿⣿⣿⣿⣿⣿⣿⣿⣿⣿⣿⣿⣿⣿⣟⡟⢻⣟⢟⣿⣿⡕⣸⣿⣿⣿⣿⣿⣿⣿⣿⣿⣿⣿⣿⣿⣿⣿⣿⣿⣿⣿⣿⣿⣿⠀⠀⠀⠀⠀⠀⠀⠀⠀⠀⠀⠀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⠀⠀⠀⠀⠀⠀⠀⠀⠀⠀⠀⣿⣿⣿⣿⣿⣿⣿⣿⣿⣿⣿⣿⣿⣿⣿⣿⣿⣿⣿⣿⣿⣿⣿⣿⣿⣿⣿⣷⣷⣾⣿⣿⣿⣿⣷⣿⣿⣿⣿⣿⣿⣿⣿⣿⣿⣿⣿⣿⣿⣿⣿⣿⣿⣿⣿⣿⣿⣿⠀⠀⠀⠀⠀⠀⠀⠀⠀⠀⠀⠀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⠀⠀⠀⠀⠀⠀⠀⠀⠀⠀⠀⣿⣿⣿⣿⣿⣿⣿⣿⣿⣿⣿⣿⣿⣿⣿⣿⣿⣿⣿⣿⣿⣿⣿⣿⣿⣿⣿⣿⣿⢾⢿⣿⣿⣿⣿⣿⣿⣿⣿⣿⣿⣿⣿⣿⣿⣿⣿⣿⣿⣿⣿⣿⣿⣿⣿⣿⣿⣿⠀⠀⠀⠀⠀⠀⠀⠀⠀⠀⠀⠀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⠀⠀⠀⠀⠀⠀⠀⠀⠀⠀⠀⣿⣿⣿⣿⣿⣿⣿⣿⣿⣿⣿⣿⣿⣿⣿⣿⣿⣿⣿⣿⣿⣿⣿⣿⣿⣿⣿⣿⣿⣽⢻⣿⣿⣿⡿⣿⢻⣿⣿⣿⣿⣿⣿⣿⣿⣿⣿⣿⣿⣿⣿⣿⣿⣿⣿⣿⣿⣿⠀⠀⠀⠀⠀⠀⠀⠀⠀⠀⠀⠀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⠀⠀⠀⠀⠀⠀⠀⠀⠀⠀⠀⣿⣿⣿⣿⣿⣿⣿⣿⣿⣿⣿⣿⣿⣿⣿⣿⣿⣿⣿⣿⣿⣿⣿⣿⣿⡿⢿⢿⣿⣽⣾⣿⣿⡿⣿⣿⢕⢅⠁⠙⠝⠟⢻⢿⣿⣿⣿⣿⣿⣿⣿⣿⣿⣿⣿⣿⣿⣿⠀⠀⠀⠀⠀⠀⠀⠀⠀⠀⠀⠀</a:t>
            </a:r>
            <a:br/>
            <a:r>
              <a:t>⠀⠀⠀⠀⠀⠀⠀⠀⠀⠀⠀⣿⣿⣿⣿⣿⣿⣿⣿⣿⣿⣿⣿⣿⣿⣿⣿⣿⣿⣿⣿⣿⡿⢿⢏⠑⠁⠁⠜⣿⣿⣿⣿⣻⣿⣿⡟⢕⢕⠀⠀⠀⠀⠀⠀⢑⢻⣿⣿⣿⣿⣿⣿⣿⣿⣿⣿⣿⣿⠀⠀⠀⠀⠀⠀⠀⠀⠀⠀⠀⠀</a:t>
            </a:r>
            <a:br/>
            <a:r>
              <a:t>⠀⠀⠀⠀⠀⠀⠀⠀⠀⠀⠀⣿⣿⣿⣿⣿⣿⣿⣿⣿⣿⣿⣿⣿⣿⣿⣿⣿⣿⣿⡟⠑⢕⠁⢀⣀⣀⣀⡀⠈⢝⣺⣿⡽⢽⢽⢅⣅⣄⡀⠀⠀⠀⠀⠀⠑⢕⣿⣿⣿⣿⣿⣿⣿⣿⣿⣿⣿⣿⠀⠀⠀⠀⠀⠀⠀⠀⠀⠀⠀⠀</a:t>
            </a:r>
            <a:br/>
            <a:r>
              <a:t>⠀⠀⠀⠀⠀⠀⠀⠀⠀⠀⠀⣿⣿⣿⣿⣿⣿⣿⣿⣿⣿⣿⣿⣿⣿⣿⣿⣿⣿⣿⣇⠀⠀⠄⢱⣟⣏⣿⣷⠔⢑⣗⣗⣞⢽⠽⢾⣿⣿⣿⡄⠀⠀⠀⠀⠀⢕⣿⣿⣿⣿⣿⣿⣿⣿⣿⣿⣿⣿⠀⠀⠀⠀⠀⠀⠀⠀⠀⠀⠀⠀</a:t>
            </a:r>
            <a:br/>
            <a:r>
              <a:t>⠀⠀⠀⠀⠀⠀⠀⠀⠀⠀⠀⣿⣿⣿⣿⣿⣿⣿⣿⣿⣿⣿⣿⣿⣿⣿⣿⣿⣿⣿⢇⠀⢀⣠⣾⡟⢗⠞⠇⠀⢐⣞⣗⢇⠽⠍⠜⢝⢹⣿⣧⢀⠀⠀⠀⠀⠁⠸⣿⣿⣿⣿⣿⣿⣿⣿⣿⣿⣿⠀⠀⠀⠀⠀⠀⠀⠀⠀⠀⠀⠀</a:t>
            </a:r>
            <a:br/>
            <a:r>
              <a:t>⠀⠀⠀⠀⠀⠀⠀⠀⠀⠀⠀⣿⣿⣿⣿⣿⣿⣿⣿⣿⣿⣿⣿⣿⣿⣿⣿⣿⡿⢅⢄⢗⢏⢜⢟⢇⠑⠀⠀⠀⠀⢺⢽⠽⠭⠥⠅⠀⠑⢝⢟⠔⠀⠀⠀⠀⠀⠀⠜⢿⣿⣿⣿⣿⣿⣿⣿⣿⣿⠀⠀⠀⠀⠀⠀⠀⠀⠀⠀⠀⠀</a:t>
            </a:r>
            <a:br/>
            <a:r>
              <a:t>⠀⠀⠀⠀⠀⠀⠀⠀⠀⠀⠀⣿⣿⣿⣿⣿⣿⣿⣿⣿⣿⣿⣿⣿⣿⣿⣿⡿⠇⢑⢕⠑⢕⢕⠁⠀⠀⠀⠀⠀⠀⢸⢹⠭⠭⠅⠀⠀⠀⠀⠀⠀⢀⢀⠀⠁⠀⠀⠀⠈⢻⣿⣿⣿⣿⣿⣿⣿⣿⠀⠀⠀⠀⠀⠀⠀⠀⠀⠀⠀⠀</a:t>
            </a:r>
            <a:br/>
            <a:r>
              <a:t>⠀⠀⠀⠀⠀⠀⠀⠀⠀⠀⠀⣿⣿⣿⣿⣿⣿⣿⣿⣿⣿⣿⣿⣿⣿⣿⠏⠁⠀⠑⠀⠀⠁⠀⠀⠀⠀⠀⠀⠀⠀⢜⠨⠭⠍⢅⠀⠀⠀⠀⠀⠀⠁⠑⠀⠀⠀⠀⠀⠀⢸⣿⣿⣿⣿⣿⣿⣿⣿⠀⠀⠀⠀⠀⠀⠀⠀⠀⠀⠀⠀</a:t>
            </a:r>
            <a:br/>
            <a:r>
              <a:t>⠀⠀⠀⠀⠀⠀⠀⠀⠀⠀⠀⣿⣿⣿⣿⣿⣿⣿⣿⣿⣿⣿⣿⣿⣿⡕⠀⠀⠀⠀⠀⠀⢀⡄⠀⠀⠀⠀⠀⠀⠀⢕⠨⠍⠅⠕⠀⠀⠀⠀⠀⠀⠀⠀⠀⠀⠀⠀⠀⠀⢱⣿⣿⣿⣿⣿⣿⣿⣿⠀⠀⠀⠀⠀⠀⠀⠀⠀⠀⠀⠀</a:t>
            </a:r>
            <a:br/>
            <a:r>
              <a:t>⠀⠀⠀⠀⠀⠀⠀⠀⠀⠀⠀⣿⣿⣿⣿⣿⣿⣿⣿⣿⣿⣿⣿⣿⣿⣧⢀⠀⠀⠀⢀⣠⣾⡇⠀⠀⠀⠀⠀⠀⠀⢕⢌⠬⠍⠅⠅⠀⠀⠀⠀⠀⠀⢀⣷⣤⣀⠀⠀⠀⣼⣿⣿⣿⣿⣿⣿⣿⣿⠀⠀⠀⠀⠀⠀⠀⠀⠀⠀⠀⠀</a:t>
            </a:r>
            <a:br/>
            <a:r>
              <a:t>⠀⠀⠀⠀⠀⠀⠀⠀⠀⠀⠀⠛⠛⠛⠛⠛⠛⠛⠛⠛⠛⠛⠛⠛⠛⠛⠓⠒⠒⠚⠛⠛⠛⠃⠀⠀⠀⠀⠀⠀⠀⠑⠑⠘⠁⠁⠀⠀⠀⠀⠀⠀⠀⠑⠛⠛⠛⠛⠓⠚⠛⠛⠛⠛⠛⠛⠛⠛⠛⠀⠀⠀⠀⠀⠀⠀⠀⠀⠀⠀⠀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⠀⠀⠀⠀⠀⠀⠀⠀⠀⠀⠀⣿⣿⣿⣿⣿⣿⣿⣿⣿⣿⣿⣿⣿⣿⣿⣿⣿⣿⣿⣿⣿⣿⣿⣿⣿⣿⣿⣿⣿⡿⢟⢟⢻⢿⣿⣿⣿⣿⣿⣿⣿⣿⣿⣿⣿⣿⣿⣿⣿⣿⣿⣿⣿⣿⣿⣿⣿⣿⠀⠀⠀⠀⠀⠀⠀⠀⠀⠀⠀⠀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⠀⠀⠀⠀⠀⠀⠀⠀⠀⠀⠀⣿⣿⣿⣿⣿⣿⣿⣿⣿⣿⣿⣿⣿⣿⣿⣿⣿⣿⣿⣿⣿⣿⣿⣿⣿⣿⣿⢏⢕⢕⢕⢕⢕⢕⢕⢻⣿⣿⣿⣿⣿⣿⣿⣿⣿⣿⣿⣿⣿⣿⣿⣿⣿⣿⣿⣿⣿⣿⠀⠀⠀⠀⠀⠀⠀⠀⠀⠀⠀⠀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⠀⠀⠀⠀⠀⠀⠀⠀⠀⠀⠀⣿⣿⣿⣿⣿⣿⣿⣿⣿⣿⣿⣿⣿⣿⣿⣿⣿⣿⣿⣿⣿⣿⣿⣿⣿⣿⣿⣷⣵⣷⣾⣿⣿⣿⡇⢜⣿⣿⣿⣿⣿⣿⣿⣿⣿⣿⣿⣿⣿⣿⣿⣿⣿⣿⣿⣿⣿⣿⠀⠀⠀⠀⠀⠀⠀⠀⠀⠀⠀⠀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⠀⠀⠀⠀⠀⠀⠀⠀⠀⠀⠀⣿⣿⣿⣿⣿⣿⣿⣿⣿⣿⣿⣿⣿⣿⣿⣿⣿⣿⣿⣿⣿⣿⣿⣿⣿⣿⣧⣿⡟⢟⣿⣟⢟⣿⣷⢕⣿⣿⣿⣿⣿⣿⣿⣿⣿⣿⣿⣿⣿⣿⣿⣿⣿⣿⣿⣿⣿⣿⠀⠀⠀⠀⠀⠀⠀⠀⠀⠀⠀⠀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⠀⠀⠀⠀⠀⠀⠀⠀⠀⠀⠀⣿⣿⣿⣿⣿⣿⣿⣿⣿⣿⣿⣿⣿⣿⣿⣿⣿⣿⣿⣿⣿⣿⣿⣿⣿⣿⣿⣿⣷⣧⣾⣿⣿⣿⣿⣾⣿⣿⣿⣿⣿⣿⣿⣿⣿⣿⣿⣿⣿⣿⣿⣿⣿⣿⣿⣿⣿⣿⠀⠀⠀⠀⠀⠀⠀⠀⠀⠀⠀⠀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⠀⠀⠀⠀⠀⠀⠀⠀⠀⠀⠀⣿⣿⣿⣿⣿⣿⣿⣿⣿⣿⣿⣿⣿⣿⣿⣿⣿⣿⣿⣿⣿⣿⣿⣿⣿⣿⣿⣽⣿⡷⢾⢿⣿⣿⣿⣿⣿⣿⣿⣿⣿⣿⣿⣿⣿⣿⣿⣿⣿⣿⣿⣿⣿⣿⣿⣿⣿⣿⠀⠀⠀⠀⠀⠀⠀⠀⠀⠀⠀⠀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⠀⠀⠀⠀⠀⠀⠀⠀⠀⠀⠀⣿⣿⣿⣿⣿⣿⣿⣿⣿⣿⣿⣿⣿⣿⣿⣿⣿⣿⣿⣿⣿⣿⣿⣿⣿⣿⣿⣿⣿⣿⢿⣿⣿⣿⣿⣿⡟⢻⢿⣿⣿⣿⣿⣿⣿⣿⣿⣿⣿⣿⣿⣿⣿⣿⣿⣿⣿⣿⠀⠀⠀⠀⠀⠀⠀⠀⠀⠀⠀⠀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⠀⠀⠀⠀⠀⠀⠀⠀⠀⠀⠀⣿⣿⣿⣿⣿⣿⣿⣿⣿⣿⣿⣿⣿⣿⣿⣿⣿⣿⣿⣿⣿⣿⣿⣿⣿⣿⡿⢿⣿⣿⣾⣿⣿⡿⣯⣿⡇⢕⠁⠁⠘⠝⠝⢻⢿⣿⣿⣿⣿⣿⣿⣿⣿⣿⣿⣿⣿⣿⠀⠀⠀⠀⠀⠀⠀⠀⠀⠀⠀⠀</a:t>
            </a:r>
            <a:br/>
            <a:r>
              <a:t>⠀⠀⠀⠀⠀⠀⠀⠀⠀⠀⠀⣿⣿⣿⣿⣿⣿⣿⣿⣿⣿⣿⣿⣿⣿⣿⣿⣿⣿⣿⣿⣿⣿⣿⢿⠏⠑⠁⠀⢹⣿⣿⣿⣯⣾⣿⡿⢕⠕⠀⠀⠀⠀⠀⠀⢀⢜⢿⣿⣿⣿⣿⣿⣿⣿⣿⣿⣿⣿⠀⠀⠀⠀⠀⠀⠀⠀⠀⠀⠀⠀</a:t>
            </a:r>
            <a:br/>
            <a:r>
              <a:t>⠀⠀⠀⠀⠀⠀⠀⠀⠀⠀⠀⣿⣿⣿⣿⣿⣿⣿⣿⣿⣿⣿⣿⣿⣿⣿⣿⣿⣿⣿⣿⡏⠑⢑⢑⣀⣀⡀⠀⠀⢙⣺⣿⣟⣗⣗⢣⣔⣅⡀⢀⠀⠀⠀⠀⠁⠑⢸⣿⣿⣿⣿⣿⣿⣿⣿⣿⣿⣿⠀⠀⠀⠀⠀⠀⠀⠀⠀⠀⠀⠀</a:t>
            </a:r>
            <a:br/>
            <a:r>
              <a:t>⠀⠀⠀⠀⠀⠀⠀⠀⠀⠀⠀⣿⣿⣿⣿⣿⣿⣿⣿⣿⣿⣿⣿⣿⣿⣿⣿⣿⣿⣿⣿⡕⠀⢕⣿⢫⢽⡿⠐⠀⠀⣗⣗⣒⣒⣓⡿⣿⣿⣿⢕⠀⠀⠀⠀⠀⠅⢸⣿⣿⣿⣿⣿⣿⣿⣿⣿⣿⣿⠀⠀⠀⠀⠀⠀⠀⠀⠀⠀⠀⠀</a:t>
            </a:r>
            <a:br/>
            <a:r>
              <a:t>⠀⠀⠀⠀⠀⠀⠀⠀⠀⠀⠀⣿⣿⣿⣿⣿⣿⣿⣿⣿⣿⣿⣿⣿⣿⣿⣿⣿⣿⣿⣿⢇⠀⢱⣯⡽⡟⠇⠀⠀⠀⢕⣗⣒⡒⢂⢘⢝⢿⣿⡇⠀⠀⠀⠀⠀⠀⠜⢿⣿⣿⣿⣿⣿⣿⣿⣿⣿⣿⠀⠀⠀⠀⠀⠀⠀⠀⠀⠀⠀⠀</a:t>
            </a:r>
            <a:br/>
            <a:r>
              <a:t>⠀⠀⠀⠀⠀⠀⠀⠀⠀⠀⠀⣿⣿⣿⣿⣿⣿⣿⣿⣿⣿⣿⣿⣿⣿⣿⣿⣿⣿⣿⡟⢅⢴⢸⢯⢻⠁⠀⠀⠀⠀⢸⣕⣒⡖⢔⠀⠀⠜⢻⢇⠔⠀⠀⠀⠀⠀⠀⢜⣿⣿⣿⣿⣿⣿⣿⣿⣿⣿⠀⠀⠀⠀⠀⠀⠀⠀⠀⠀⠀⠀</a:t>
            </a:r>
            <a:br/>
            <a:r>
              <a:t>⠀⠀⠀⠀⠀⠀⠀⠀⠀⠀⠀⣿⣿⣿⣿⣿⣿⣿⣿⣿⣿⣿⣿⣿⣿⣿⣿⣿⣿⣿⢕⢕⢕⢕⢕⠁⠀⠀⠀⠀⠀⢸⢕⡆⢕⢕⠄⠀⠀⠀⠀⠀⠀⠀⠀⠀⠀⠀⠀⠘⣿⣿⣿⣿⣿⣿⣿⣿⣿⠀⠀⠀⠀⠀⠀⠀⠀⠀⠀⠀⠀</a:t>
            </a:r>
            <a:br/>
            <a:r>
              <a:t>⠀⠀⠀⠀⠀⠀⠀⠀⠀⠀⠀⣿⣿⣿⣿⣿⣿⣿⣿⣿⣿⣿⣿⣿⣿⣿⣿⣿⡿⠃⠕⠃⠁⠑⠀⠀⠀⠀⠀⠀⠀⢕⢕⢕⢕⠅⠅⠀⠀⠀⠀⠁⠑⠀⠀⠀⠀⠀⠀⠀⢸⣿⣿⣿⣿⣿⣿⣿⣿⠀⠀⠀⠀⠀⠀⠀⠀⠀⠀⠀⠀</a:t>
            </a:r>
            <a:br/>
            <a:r>
              <a:t>⠀⠀⠀⠀⠀⠀⠀⠀⠀⠀⠀⣿⣿⣿⣿⣿⣿⣿⣿⣿⣿⣿⣿⣿⣿⣿⣿⡟⠁⠀⠀⠀⠀⠀⠀⠀⠀⠀⠀⠀⠀⢕⢕⢕⢕⢅⠅⠀⠀⠀⠀⠀⠀⠀⠀⠀⠀⠀⠀⠀⢸⣿⣿⣿⣿⣿⣿⣿⣿⠀⠀⠀⠀⠀⠀⠀⠀⠀⠀⠀⠀</a:t>
            </a:r>
            <a:br/>
            <a:r>
              <a:t>⠀⠀⠀⠀⠀⠀⠀⠀⠀⠀⠀⣿⣿⣿⣿⣿⣿⣿⣿⣿⣿⣿⣿⣿⣿⣿⣿⡇⠀⠀⠀⠀⠀⢄⢀⠀⠀⠀⠀⠀⠀⢕⢔⢔⢕⢑⢀⠀⠀⠀⠀⠀⠀⢄⢄⡀⠀⠀⠀⢄⣾⣿⣿⣿⣿⣿⣿⣿⣿⠀⠀⠀⠀⠀⠀⠀⠀⠀⠀⠀⠀</a:t>
            </a:r>
            <a:br/>
            <a:r>
              <a:t>⠀⠀⠀⠀⠀⠀⠀⠀⠀⠀⠀⠛⠛⠛⠛⠛⠛⠛⠛⠛⠛⠛⠛⠛⠛⠛⠛⠛⠐⠀⠀⠀⠐⠛⠁⠀⠀⠀⠀⠀⠀⠑⠑⠑⠑⠀⠀⠀⠀⠀⠀⠀⠀⠀⠘⠛⠓⠂⠐⠚⠛⠛⠛⠛⠛⠛⠛⠛⠛⠀⠀⠀⠀⠀⠀⠀⠀⠀⠀⠀⠀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⠀⠀⠀⠀⠀⠀⠀⠀⠀⠀⠀⣿⣿⣿⣿⣿⢿⢿⣿⣿⣧⡿⣽⣽⣿⣾⡽⣽⣿⣿⣻⣻⣿⣿⣿⣿⣿⣿⣿⣿⣿⣿⣿⣿⣿⣿⣿⣿⣿⣿⣿⣿⣿⣿⣿⣿⣿⣿⣿⣿⣿⣿⣏⢜⢻⣿⣿⣿⣿⠀⠀⠀⠀⠀⠀⠀⠀⠀⠀⠀⠀</a:t>
            </a:r>
            <a:br/>
            <a:r>
              <a:t>⠀⠀⠀⠀⠀⠀⠀⠀⠀⠀⠀⣿⣿⣿⡿⡏⣿⣻⣵⣯⣿⣏⡿⢿⣿⣯⣿⣯⣿⣿⣿⣿⣿⣿⣿⣿⣿⣿⣿⣿⣿⣿⣿⣿⣿⣿⣿⣿⣿⣿⣿⣿⣿⣿⣿⣿⣿⣿⣿⣿⣿⣿⡇⢕⣱⣿⣿⣻⣿⠀⠀⠀⠀⠀⠀⠀⠀⠀⠀⠀⠀</a:t>
            </a:r>
            <a:br/>
            <a:r>
              <a:t>⠀⠀⠀⠀⠀⠀⠀⠀⠀⠀⠀⣿⣿⣿⣿⣿⣿⣿⣿⣿⣿⣣⣾⣿⣿⣿⣿⣿⣿⣳⣾⣿⣿⣿⣿⣯⠟⢛⠙⠙⠙⠙⠟⢻⣿⣿⣿⣿⣿⣿⣿⣿⣿⣿⣿⣿⣿⣿⣿⣿⣿⣿⣿⣿⣿⣿⣿⣿⣿⠀⠀⠀⠀⠀⠀⠀⠀⠀⠀⠀⠀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⠀⠀⠀⠀⠀⠀⠀⠀⠀⠀⠀⣿⣿⣿⣿⣿⣿⣿⣿⣿⣿⣿⣿⣿⣿⣿⣿⣿⣿⣻⣿⣿⣻⣻⠟⠑⠲⣤⣄⠀⠀⢀⢀⠀⠈⠻⢿⣿⣿⣿⣿⣿⣿⣿⣿⣿⣿⣿⣿⣿⣿⣿⣿⣿⣿⣾⣾⣽⣿⠀⠀⠀⠀⠀⠀⠀⠀⠀⠀⠀⠀</a:t>
            </a:r>
            <a:br/>
            <a:r>
              <a:t>⠀⠀⠀⠀⠀⠀⠀⠀⠀⠀⠀⣿⣿⣿⣿⣿⣿⣿⣿⣿⣿⣿⣿⣿⣿⣿⣿⣿⣻⣿⣿⣿⣿⠇⠀⠀⠀⠈⢻⣷⣆⢔⢁⠅⠀⠀⠜⢿⣿⣿⣿⣿⣿⣿⣿⣿⣿⣿⣿⣿⣿⣿⢟⠉⠁⠀⠅⠙⢻⠀⠀⠀⠀⠀⠀⠀⠀⠀⠀⠀⠀</a:t>
            </a:r>
            <a:br/>
            <a:r>
              <a:t>⠀⠀⠀⠀⠀⠀⠀⠀⠀⠀⠀⣿⣿⣿⣿⣿⣿⣿⣿⣿⣿⣿⣿⣿⣿⣷⣿⣿⣿⣿⣿⣿⡇⢀⠄⢄⠄⢀⢀⢹⣿⣷⡕⢕⢕⢄⢕⢕⣿⣿⣿⣿⣿⣿⣿⣿⣿⣿⣿⣿⣿⣿⣦⡀⠀⠄⠀⠀⠁⠀⠀⠀⠀⠀⠀⠀⠀⠀⠀⠀⠀</a:t>
            </a:r>
            <a:br/>
            <a:r>
              <a:t>⠀⠀⠀⠀⠀⠀⠀⠀⠀⠀⠀⣿⣿⣿⣿⣿⣿⣿⣿⣿⣿⣿⣿⣿⣿⣿⣿⣿⣿⣿⣿⣿⢕⢕⡕⡱⢞⢻⣷⣧⣹⣿⣿⡕⢕⢔⢅⢕⢸⣿⣿⣿⣿⣿⣿⣿⣿⣿⣿⣿⣿⢄⢻⣿⡔⠀⠀⠀⠀⠀⠀⠀⠀⠀⠀⠀⠀⠀⠀⠀⠀</a:t>
            </a:r>
            <a:br/>
            <a:r>
              <a:t>⠀⠀⠀⠀⠀⠀⠀⠀⠀⠀⠀⣿⣿⣿⣿⣿⣿⣿⣿⣿⣿⣿⣿⣿⣿⣿⣿⣿⣿⣿⣿⣿⢕⢵⣱⣶⣾⣿⣿⣿⣿⣿⣿⡧⢕⢕⢕⢕⢕⣿⣿⣿⣿⣿⣿⣿⣿⣿⣿⣿⣿⣿⣼⣿⣷⠔⠀⠀⠀⠀⠀⠀⠀⠀⠀⠀⠀⠀⠀⠀⠀</a:t>
            </a:r>
            <a:br/>
            <a:r>
              <a:t>⠀⠀⠀⠀⠀⠀⠀⠀⠀⠀⠀⣿⣿⣿⣿⣿⣿⣿⣿⣿⣿⣿⣿⣿⣿⣿⣿⣿⣿⣿⣿⣿⣿⣿⣿⣿⣿⣿⣿⣿⣿⣿⣿⣟⢕⢕⢕⢕⢕⣿⣿⣿⣿⣿⣿⣿⣿⣿⣿⣿⣿⣿⣿⣿⣿⠔⠀⠀⠀⠀⠀⠀⠀⠀⠀⠀⠀⠀⠀⠀⠀</a:t>
            </a:r>
            <a:br/>
            <a:r>
              <a:t>⠀⠀⠀⠀⠀⠀⠀⠀⠀⠀⠀⣿⣿⣿⣿⣿⣿⣿⣿⣿⣿⣿⣿⣿⣿⣿⣿⣿⣿⣿⣿⣿⣿⣿⣿⣿⣿⣿⣿⣿⣿⣿⣿⣿⢕⢕⢕⢕⢕⣿⣿⣿⣿⣿⣿⣿⣿⣿⣿⣿⣿⣿⣿⣿⣿⠔⠀⠀⠀⠀⠀⠀⠀⠀⠀⠀⠀⠀⠀⠀⠀</a:t>
            </a:r>
            <a:br/>
            <a:r>
              <a:t>⠀⠀⠀⠀⠀⠀⠀⠀⠀⠀⠀⣿⣿⣿⣿⣿⣿⣿⣿⣿⣿⣿⣿⣿⣿⣿⣿⣿⣿⣿⣿⣿⣿⣿⣿⣿⣿⣿⣿⣿⢿⣿⣿⣿⢕⢕⢕⢕⢕⣿⣿⣿⣿⣿⣿⣿⣿⣿⣿⣿⣿⣿⢿⣿⣿⠀⠀⠀⠀⠀⠀⠀⠀⠀⠀⠀⠀⠀⠀⠀⠀</a:t>
            </a:r>
            <a:br/>
            <a:r>
              <a:t>⠀⠀⠀⠀⠀⠀⠀⠀⠀⠀⠀⣿⣿⣿⣿⣿⣿⣿⣿⣿⣿⣿⣿⣿⣿⣿⣿⣿⣿⣿⣿⣿⣿⣿⣿⡿⢟⠳⠜⠁⢸⣿⣿⣿⣷⣧⣗⢕⢕⣿⣿⣿⣿⣿⣿⣿⣿⣿⣿⣿⣿⢿⣿⣿⢏⠀⠀⠀⠀⠀⠀⠀⠀⠀⠀⠀⠀⠀⠀⠀⠀</a:t>
            </a:r>
            <a:br/>
            <a:r>
              <a:t>⠀⠀⠀⠀⠀⠀⠀⠀⠀⠀⠀⣿⣿⣿⣿⣿⣿⣿⣿⣿⣿⣿⣿⣿⣿⣿⣿⣿⣿⣿⣿⣿⣿⣿⣿⣧⡵⢕⢕⢕⢸⣿⣿⣿⣿⣿⣿⣷⣧⣿⣿⣿⣿⣿⣿⣿⣿⣿⣿⣿⣿⡜⣿⣿⢕⢄⠀⠀⠀⠀⠀⠀⠀⠀⠀⠀⠀⠀⠀⠀⠀</a:t>
            </a:r>
            <a:br/>
            <a:r>
              <a:t>⠀⠀⠀⠀⠀⠀⠀⠀⠀⠀⠀⣿⣿⣿⣿⣿⣿⣿⣿⣿⣿⣿⣿⣿⣿⣿⣿⣿⣿⣿⣿⣿⣿⣿⣿⣿⣷⢕⢕⢕⣿⣿⣿⣿⣿⣿⣿⣿⣿⣿⣿⣿⣿⣿⣿⣿⣿⣿⣿⣿⣿⣇⣿⣿⡇⢕⢄⢄⠀⠀⠀⠀⠀⠀⠀⠀⠀⠀⠀⠀⠀</a:t>
            </a:r>
            <a:br/>
            <a:r>
              <a:t>⠀⠀⠀⠀⠀⠀⠀⠀⠀⠀⠀⣿⣿⣿⣿⣿⣿⣿⣿⣿⣿⣿⣿⣿⣿⣿⣿⣿⣿⣿⣿⣿⣿⣿⣿⣿⣿⢕⢕⢕⢹⣿⣿⣿⣿⣿⣿⣿⣿⣿⣿⣿⣿⣿⣿⣿⣿⣿⣿⣿⣿⣿⣿⣿⡇⢕⢕⢕⢕⠀⠀⠀⠀⠀⠀⠀⠀⠀⠀⠀⠀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⠀⠀⠀⠀⠀⠀⠀⠀⠀⠀⠀⣿⣿⣿⣿⣿⣿⣿⣿⣿⣿⣿⣿⣿⣿⣿⣿⣿⣿⣿⣿⣿⣿⣿⣿⣿⡿⠕⠀⢕⠜⢿⣿⣿⣿⣿⣿⣿⣿⣿⣿⣿⣿⣿⣿⣿⣿⣿⣿⣿⣿⣿⣿⣿⢇⢕⢕⢕⢕⠀⠀⠀⠀⠀⠀⠀⠀⠀⠀⠀⠀</a:t>
            </a:r>
            <a:br/>
            <a:r>
              <a:t>⠀⠀⠀⠀⠀⠀⠀⠀⠀⠀⠀⣿⣿⣿⣿⣿⣿⣿⣿⣿⣿⣿⣿⣿⣿⣿⣿⣿⣿⣿⣿⣿⣿⣿⣿⣿⡇⢀⠐⠕⠀⢜⣿⣿⣿⣿⣿⣿⣿⣿⣿⣿⣿⣿⣿⣿⣿⣿⣿⣿⣿⡇⣕⣗⣗⣗⡗⢕⢕⠀⠀⠀⠀⠀⠀⠀⠀⠀⠀⠀⠀</a:t>
            </a:r>
            <a:br/>
            <a:r>
              <a:t>⠀⠀⠀⠀⠀⠀⠀⠀⠀⠀⠀⣿⣿⣿⣿⣿⣿⣿⣿⣿⣿⣿⣿⣿⣿⣿⣿⣿⣿⣿⣿⣿⣿⣿⣿⣿⠇⠀⠀⢀⣄⣤⣿⣿⣿⣿⣿⣿⣿⣿⣿⣿⣿⣿⣿⣿⣿⣿⣿⣿⣿⡿⢿⢟⢟⢗⢕⢔⢔⠀⠀⠀⠀⠀⠀⠀⠀⠀⠀⠀⠀</a:t>
            </a:r>
            <a:br/>
            <a:r>
              <a:t>⠀⠀⠀⠀⠀⠀⠀⠀⠀⠀⠀⣿⣿⣿⣿⣿⣿⣿⣿⣿⣿⣿⣿⣿⣿⣿⣿⣿⣿⣿⣿⣿⣿⣿⣿⡿⠀⠀⢁⣝⣿⣿⣿⣿⢿⣿⣿⣿⣿⣿⣿⣿⡿⢿⣟⣿⣟⣝⣝⢕⢗⢟⢻⣿⣿⣿⣷⣷⣷⠀⠀⠀⠀⠀⠀⠀⠀⠀⠀⠀⠀</a:t>
            </a:r>
            <a:br/>
            <a:r>
              <a:t>⠀⠀⠀⠀⠀⠀⠀⠀⠀⠀⠀⣿⣿⣿⣿⣿⣿⣿⣿⣿⣿⣿⣿⣿⣿⣿⣿⣿⣿⣿⣿⣿⣿⣿⣿⠇⠀⠀⠀⠀⠁⠈⠉⢿⣿⣿⣿⣿⣿⣿⣾⣿⣿⣿⣿⣿⢿⢿⢿⢿⢿⢟⢟⢻⢿⢏⢕⢗⢇⠀⠀⠀⠀⠀⠀⠀⠀⠀⠀⠀⠀</a:t>
            </a:r>
            <a:br/>
            <a:r>
              <a:t>⠀⠀⠀⠀⠀⠀⠀⠀⠀⠀⠀⣿⣿⣿⣿⣿⣿⣿⣿⣿⣿⣿⣿⣿⣿⣿⣿⣿⣿⣿⣿⣿⣿⣿⡟⠀⠀⠀⠀⠀⠀⠀⠀⠘⣿⣿⣿⣿⣿⣿⣿⣿⣟⣳⣷⣇⣕⢝⢝⢏⢝⡕⢕⢕⢕⢱⢧⢕⢵⠀⠀⠀⠀⠀⠀⠀⠀⠀⠀⠀⠀</a:t>
            </a:r>
            <a:br/>
            <a:r>
              <a:t>⠀⠀⠀⠀⠀⠀⠀⠀⠀⠀⠀⣿⣿⣿⣿⣿⣿⡿⢿⣿⣿⢟⢟⢟⡿⠿⢿⢟⢗⢝⢝⢸⣿⣿⡇⠀⠀⠀⠀⠀⠀⠀⠀⠀⢸⣿⣿⣿⣿⣿⣿⣿⣿⣿⣾⣿⢾⢗⢟⢳⢿⣝⣝⣝⢕⢕⢕⢕⢕⠀⠀⠀⠀⠀⠀⠀⠀⠀⠀⠀⠀</a:t>
            </a:r>
            <a:br/>
            <a:r>
              <a:t>⠀⠀⠀⠀⠀⠀⠀⠀⠀⠀⠀⠛⠛⠛⠛⠋⠑⠑⠑⠑⠁⠁⠁⠑⠑⠐⠑⠑⠑⠑⠑⠘⠛⠛⠃⠀⠀⠀⠀⠀⠀⠀⠀⠀⠀⠙⠛⠛⠛⠛⠛⠛⠛⠛⠛⠓⠑⠃⠑⠑⠛⠛⠛⠛⠛⠛⠓⠓⠑⠀⠀⠀⠀⠀⠀⠀⠀⠀⠀⠀⠀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⠀⠀⠀⠀⠀⠀⠀⠀⠀⠀⠀⣿⣿⣿⣿⣿⣿⣿⣿⣿⣿⣿⣿⣿⣿⣿⣿⣿⣿⣿⣿⣿⣿⣿⣿⣿⣿⣿⣿⣿⣿⢟⢟⢏⢻⣿⣿⣿⣿⣿⣿⣿⣿⣿⣿⣿⣿⣿⣿⣿⣿⣿⣿⣿⣿⣿⣿⣿⣿⠀⠀⠀⠀⠀⠀⠀⠀⠀⠀⠀⠀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⠀⠀⠀⠀⠀⠀⠀⠀⠀⠀⠀⣿⣿⣿⣿⣿⣿⣿⣿⣿⣿⣿⣿⣿⣿⣿⣿⣿⣿⣿⣿⣿⣿⣿⣿⣿⣿⣿⣿⢏⢕⢕⢕⢕⣕⢜⢜⢿⣿⣿⣿⣿⣿⣿⣿⣿⣿⣿⣿⣿⣿⣿⣿⣿⣿⣿⣿⣿⣿⠀⠀⠀⠀⠀⠀⠀⠀⠀⠀⠀⠀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⠀⠀⠀⠀⠀⠀⠀⠀⠀⠀⠀⣿⣿⣿⣿⣿⣿⣿⣿⣿⣿⣿⣿⣿⣿⣿⣿⣿⣿⣿⣿⣿⣿⣿⣿⣿⣿⣿⡿⣷⣷⣷⣿⣿⣿⣿⡕⢸⣿⣿⣿⣿⣿⣿⣿⣿⣿⣿⣿⣿⣿⣿⣿⣿⣿⣿⣿⣿⣿⠀⠀⠀⠀⠀⠀⠀⠀⠀⠀⠀⠀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⠀⠀⠀⠀⠀⠀⠀⠀⠀⠀⠀⣿⣿⣿⣿⣿⣿⣿⣿⣿⣿⣿⣿⣿⣿⣿⣿⣿⣿⣿⣿⣿⣿⣿⣿⣿⣿⣿⡵⣿⣟⢟⣿⡟⢿⣿⣇⣸⣿⣿⣿⣿⣿⣿⣿⣿⣿⣿⣿⣿⣿⣿⣿⣿⣿⣿⣿⣿⣿⠀⠀⠀⠀⠀⠀⠀⠀⠀⠀⠀⠀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⠀⠀⠀⠀⠀⠀⠀⠀⠀⠀⠀⣿⣿⣿⣿⣿⣿⣿⣿⣿⣿⣿⣿⣿⣿⣿⣿⣿⣿⣿⣿⣿⣿⣿⣿⣿⣿⣿⣿⣿⣷⣳⣿⣿⣿⣿⣿⣿⣿⣿⣿⣿⣿⣿⣿⣿⣿⣿⣿⣿⣿⣿⣿⣿⣿⣿⣿⣿⣿⠀⠀⠀⠀⠀⠀⠀⠀⠀⠀⠀⠀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⠀⠀⠀⠀⠀⠀⠀⠀⠀⠀⠀⣿⣿⣿⣿⣿⣿⣿⣿⣿⣿⣿⣿⣿⣿⣿⣿⣿⣿⣿⣿⣿⣿⣿⣿⣿⣿⣿⣧⣿⣿⡷⢞⢻⣿⣿⣿⣿⣿⣿⣿⣿⣿⣿⣿⣿⣿⣿⣿⣿⣿⣿⣿⣿⣿⣿⣿⣿⣿⠀⠀⠀⠀⠀⠀⠀⠀⠀⠀⠀⠀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⠀⠀⠀⠀⠀⠀⠀⠀⠀⠀⠀⣿⣿⣿⣿⣿⣿⣿⣿⣿⣿⣿⣿⣿⣿⣿⣿⣿⣿⣿⣿⣿⣿⣿⣿⣿⣿⣿⣿⣿⣿⢿⣿⣿⣿⣿⡿⣿⢝⢻⢿⢿⣿⣿⣿⣿⣿⣿⣿⣿⣿⣿⣿⣿⣿⣿⣿⣿⣿⠀⠀⠀⠀⠀⠀⠀⠀⠀⠀⠀⠀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⠀⠀⠀⠀⠀⠀⠀⠀⠀⠀⠀⣿⣿⣿⣿⣿⣿⣿⣿⣿⣿⣿⣿⣿⣿⣿⣿⣿⣿⣿⣿⣿⣿⣿⣿⣿⣿⡿⢿⢿⣿⣾⣻⣿⡿⢟⣽⣿⢕⢕⠀⠁⠁⠙⠙⠟⢿⣿⣿⣿⣿⣿⣿⣿⣿⣿⣿⣿⣿⠀⠀⠀⠀⠀⠀⠀⠀⠀⠀⠀⠀</a:t>
            </a:r>
            <a:br/>
            <a:r>
              <a:t>⠀⠀⠀⠀⠀⠀⠀⠀⠀⠀⠀⣿⣿⣿⣿⣿⣿⣿⣿⣿⣿⣿⣿⣿⣿⣿⣿⣿⣿⣿⣿⣿⣿⣿⡿⢟⠙⠁⠀⠑⢿⣿⣿⣯⣼⣿⣿⢇⠕⠅⠀⠀⠀⠀⠀⢀⠐⢜⣿⣿⣿⣿⣿⣿⣿⣿⣿⣿⣿⠀⠀⠀⠀⠀⠀⠀⠀⠀⠀⠀⠀</a:t>
            </a:r>
            <a:br/>
            <a:r>
              <a:t>⠀⠀⠀⠀⠀⠀⠀⠀⠀⠀⠀⣿⣿⣿⣿⣿⣿⣿⣿⣿⣿⣿⣿⣿⣿⣿⣿⣿⣿⣿⣿⣿⢏⠑⠑⢑⢀⠀⠀⠀⠈⢸⣿⣗⣗⣖⢗⣴⣤⣄⡄⢀⠀⠀⠀⠁⠀⢕⣿⣿⣿⣿⣿⣿⣿⣿⣿⣿⣿⠀⠀⠀⠀⠀⠀⠀⠀⠀⠀⠀⠀</a:t>
            </a:r>
            <a:br/>
            <a:r>
              <a:t>⠀⠀⠀⠀⠀⠀⠀⠀⠀⠀⠀⣿⣿⣿⣿⣿⣿⣿⣿⣿⣿⣿⣿⣿⣿⣿⣿⣿⣿⣿⣿⣿⢕⣵⣺⣻⡟⠀⠀⠀⠀⢕⣷⣷⢗⢕⢸⣿⣿⣿⡇⠄⠀⠀⠀⠀⠐⠅⢿⣿⣿⣿⣿⣿⣿⣿⣿⣿⣿⠀⠀⠀⠀⠀⠀⠀⠀⠀⠀⠀⠀</a:t>
            </a:r>
            <a:br/>
            <a:r>
              <a:t>⠀⠀⠀⠀⠀⠀⠀⠀⠀⠀⠀⣿⣿⣿⣿⣿⣿⣿⣿⣿⣿⣿⣿⣿⣿⣿⣿⣿⣿⣿⣿⣿⢇⢿⣷⣺⢧⠀⠀⠀⠀⢕⣏⣇⣕⢑⢑⠙⢻⣿⡷⠁⠀⠀⠀⠀⠀⢕⠜⣿⣿⣿⣿⣿⣿⣿⣿⣿⣿⠀⠀⠀⠀⠀⠀⠀⠀⠀⠀⠀⠀</a:t>
            </a:r>
            <a:br/>
            <a:r>
              <a:t>⠀⠀⠀⠀⠀⠀⠀⠀⠀⠀⠀⣿⣿⣿⣿⣿⣿⣿⣿⣿⣿⣿⣿⣿⣿⣿⣿⣿⣿⣿⣿⣿⢕⢜⢿⣿⠁⠀⠀⠀⠀⢸⢕⣗⣓⣒⢐⠀⠑⢻⢇⢄⠀⠀⠀⠀⠀⠀⢀⢿⣿⣿⣿⣿⣿⣿⣿⣿⣿⠀⠀⠀⠀⠀⠀⠀⠀⠀⠀⠀⠀</a:t>
            </a:r>
            <a:br/>
            <a:r>
              <a:t>⠀⠀⠀⠀⠀⠀⠀⠀⠀⠀⠀⣿⣿⣿⣿⣿⣿⣿⣿⣿⣿⣿⣿⣿⣿⣿⣿⣿⣿⣿⣿⡯⢜⢕⢕⠝⠀⠀⠀⠀⠀⢸⢕⢖⣒⡂⢐⠀⠀⠀⠀⠀⠀⠀⠀⠀⠀⠀⠐⠜⣿⣿⣿⣿⣿⣿⣿⣿⣿⠀⠀⠀⠀⠀⠀⠀⠀⠀⠀⠀⠀</a:t>
            </a:r>
            <a:br/>
            <a:r>
              <a:t>⠀⠀⠀⠀⠀⠀⠀⠀⠀⠀⠀⣿⣿⣿⣿⣿⣿⣿⣿⣿⣿⣿⣿⣿⣿⣿⣿⣿⣿⣿⡿⢏⠕⠕⢕⠀⠀⠀⠀⠀⠀⢕⢕⢕⢔⢐⢐⠀⠀⠀⠁⠑⠀⠀⠀⠀⠀⠀⠀⠀⢹⣿⣿⣿⣿⣿⣿⣿⣿⠀⠀⠀⠀⠀⠀⠀⠀⠀⠀⠀⠀</a:t>
            </a:r>
            <a:br/>
            <a:r>
              <a:t>⠀⠀⠀⠀⠀⠀⠀⠀⠀⠀⠀⣿⣿⣿⣿⣿⣿⣿⣿⣿⣿⣿⣿⣿⣿⣿⣿⣿⣿⣿⢇⠁⠀⠀⠀⠀⠀⠀⠀⠀⠀⢕⠅⠕⠕⠐⠀⠀⠀⠀⠀⠀⠀⠀⠀⠀⠀⠀⠀⠀⣸⣿⣿⣿⣿⣿⣿⣿⣿⠀⠀⠀⠀⠀⠀⠀⠀⠀⠀⠀⠀</a:t>
            </a:r>
            <a:br/>
            <a:r>
              <a:t>⠀⠀⠀⠀⠀⠀⠀⠀⠀⠀⠀⣿⣿⣿⣿⣿⣿⣿⣿⣿⣿⣿⣿⣿⣿⣿⣿⣿⣿⣿⠀⠀⠀⠀⠀⠀⠀⠀⠀⠀⠀⢕⠑⢜⢙⠑⠀⠀⠀⠀⠀⠀⠀⠀⠀⠀⠀⠀⠀⢰⣿⣿⣿⣿⣿⣿⣿⣿⣿⠀⠀⠀⠀⠀⠀⠀⠀⠀⠀⠀⠀</a:t>
            </a:r>
            <a:br/>
            <a:r>
              <a:t>⠀⠀⠀⠀⠀⠀⠀⠀⠀⠀⠀⠛⠛⠛⠛⠛⠛⠛⠛⠛⠛⠛⠛⠛⠛⠛⠛⠛⠛⠛⠐⠀⠀⠀⠀⠀⠀⠀⠀⠀⠀⠑⠀⠘⠑⠁⠀⠀⠀⠀⠀⠀⠀⠀⠐⠓⠀⠀⠑⠛⠛⠛⠛⠛⠛⠛⠛⠛⠛⠀⠀⠀⠀⠀⠀⠀⠀⠀⠀⠀⠀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⠀⠀⠀⠀⠀⠀⠀⠀⠀⠀⠀⣿⣿⣿⣿⣿⣿⣿⣿⣿⣿⣿⣿⣿⣿⣿⣿⣿⣿⣿⣿⣿⣿⣿⣿⣿⣿⣿⣿⣿⣟⢿⢝⢝⢝⢟⢿⣿⣿⣿⣿⣿⣿⣿⣿⣿⣿⣿⣿⣿⣿⣿⣿⣿⣿⣿⣿⣿⣿⠀⠀⠀⠀⠀⠀⠀⠀⠀⠀⠀⠀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⠀⠀⠀⠀⠀⠀⠀⠀⠀⠀⠀⣿⣿⣿⣿⣿⣿⣿⣿⣿⣿⣿⣿⣿⣿⣿⣿⣿⣿⣿⣿⣿⣿⣿⣿⣿⣿⣿⣿⡗⢕⢕⢕⣕⣕⣕⢕⢝⣿⣿⣿⣿⣿⣿⣿⣿⣿⣿⣿⣿⣿⣿⣿⣿⣿⣿⣿⣿⣿⠀⠀⠀⠀⠀⠀⠀⠀⠀⠀⠀⠀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⠀⠀⠀⠀⠀⠀⠀⠀⠀⠀⠀⣿⣿⣿⣿⣿⣿⣿⣿⣿⣿⣿⣿⣿⣿⣿⣿⣿⣿⣿⣿⣿⣿⣿⣿⣿⣿⣿⣿⢿⣷⣿⣿⣿⣿⣿⣷⢕⣿⣿⣿⣿⣿⣿⣿⣿⣿⣿⣿⣿⣿⣿⣿⣿⣿⣿⣿⣿⣿⠀⠀⠀⠀⠀⠀⠀⠀⠀⠀⠀⠀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⠀⠀⠀⠀⠀⠀⠀⠀⠀⠀⠀⣿⣿⣿⣿⣿⣿⣿⣿⣿⣿⣿⣿⣿⣿⣿⣿⣿⣿⣿⣿⣿⣿⣿⣿⣿⣿⣿⣧⢸⣟⢝⢝⣿⣝⣹⣿⣵⣿⣿⣿⣿⣿⣿⣿⣿⣿⣿⣿⣿⣿⣿⣿⣿⣿⣿⣿⣿⣿⠀⠀⠀⠀⠀⠀⠀⠀⠀⠀⠀⠀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⠀⠀⠀⠀⠀⠀⠀⠀⠀⠀⠀⣿⣿⣿⣿⣿⣿⣿⣿⣿⣿⣿⣿⣿⣿⣿⣿⣿⣿⣿⣿⣿⣿⣿⣿⣿⣿⣿⣿⣿⣿⣯⢾⢿⣿⣿⣿⣿⣿⣿⣿⣿⣿⣿⣿⣿⣿⣿⣿⣿⣿⣿⣿⣿⣿⣿⣿⣿⣿⠀⠀⠀⠀⠀⠀⠀⠀⠀⠀⠀⠀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⠀⠀⠀⠀⠀⠀⠀⠀⠀⠀⠀⣿⣿⣿⣿⣿⣿⣿⣿⣿⣿⣿⣿⣿⣿⣿⣿⣿⣿⣿⣿⣿⣿⣿⣿⣿⣿⣿⣿⣿⣿⣿⢟⡟⣻⣿⣿⣿⣿⣿⣿⣿⣿⣿⣿⣿⣿⣿⣿⣿⣿⣿⣿⣿⣿⣿⣿⣿⣿⠀⠀⠀⠀⠀⠀⠀⠀⠀⠀⠀⠀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⠀⠀⠀⠀⠀⠀⠀⠀⠀⠀⠀⣿⣿⣿⣿⣿⣿⣿⣿⣿⣿⣿⣿⣿⣿⣿⣿⣿⣿⣿⣿⣿⣿⣿⣿⣿⣿⣿⣿⣿⣿⣿⣿⡇⢿⣿⣿⣿⡇⢝⠟⢻⢿⣿⣿⣿⣿⣿⣿⣿⣿⣿⣿⣿⣿⣿⣿⣿⣿⠀⠀⠀⠀⠀⠀⠀⠀⠀⠀⠀⠀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⠀⠀⠀⠀⠀⠀⠀⠀⠀⠀⠀⣿⣿⣿⣿⣿⣿⣿⣿⣿⣿⣿⣿⣿⣿⣿⣿⣿⣿⣿⣿⣿⣿⣿⣿⣿⣿⡿⢟⢟⣿⣾⣿⣿⣯⢟⣽⣿⢇⢕⠀⠀⠀⠁⠁⠙⠟⢻⣿⣿⣿⣿⣿⣿⣿⣿⣿⣿⣿⠀⠀⠀⠀⠀⠀⠀⠀⠀⠀⠀⠀</a:t>
            </a:r>
            <a:br/>
            <a:r>
              <a:t>⠀⠀⠀⠀⠀⠀⠀⠀⠀⠀⠀⣿⣿⣿⣿⣿⣿⣿⣿⣿⣿⣿⣿⣿⣿⣿⣿⣿⣿⣿⣿⣿⣿⣿⣿⢟⠝⠁⠀⠀⠜⣿⣿⢿⢷⢿⠿⠇⠕⠕⠀⠀⢀⠀⠀⢀⠔⢕⢻⣿⣿⣿⣿⣿⣿⣿⣿⣿⣿⠀⠀⠀⠀⠀⠀⠀⠀⠀⠀⠀⠀</a:t>
            </a:r>
            <a:br/>
            <a:r>
              <a:t>⠀⠀⠀⠀⠀⠀⠀⠀⠀⠀⠀⣿⣿⣿⣿⣿⣿⣿⣿⣿⣿⣿⣿⣿⣿⣿⣿⣿⣿⣿⣿⣿⡿⠑⠁⠁⠀⠀⠀⠀⠀⢸⡿⢽⢽⠭⠭⢕⣦⣴⣄⢐⠀⠀⠀⠁⠀⢀⢸⣿⣿⣿⣿⣿⣿⣿⣿⣿⣿⠀⠀⠀⠀⠀⠀⠀⠀⠀⠀⠀⠀</a:t>
            </a:r>
            <a:br/>
            <a:r>
              <a:t>⠀⠀⠀⠀⠀⠀⠀⠀⠀⠀⠀⣿⣿⣿⣿⣿⣿⣿⣿⣿⣿⣿⣿⣿⣿⣿⣿⣿⣿⣿⣿⣿⣇⣴⣷⡇⠀⠀⠀⠀⠀⢕⡯⢽⠭⠭⠅⣻⣟⣿⣿⢕⠀⠀⠀⠀⠀⠀⢜⣿⣿⣿⣿⣿⣿⣿⣿⣿⣿⠀⠀⠀⠀⠀⠀⠀⠀⠀⠀⠀⠀</a:t>
            </a:r>
            <a:br/>
            <a:r>
              <a:t>⠀⠀⠀⠀⠀⠀⠀⠀⠀⠀⠀⣿⣿⣿⣿⣿⣿⣿⣿⣿⣿⣿⣿⣿⣿⣿⣿⣿⣿⣿⣿⣿⣿⣗⣻⣷⡀⠀⠀⠀⠀⢜⢫⠽⠭⠭⠅⠑⢜⣿⣿⢕⠀⠀⠀⠀⠀⠀⠕⢹⣿⣿⣿⣿⣿⣿⣿⣿⣿⠀⠀⠀⠀⠀⠀⠀⠀⠀⠀⠀⠀</a:t>
            </a:r>
            <a:br/>
            <a:r>
              <a:t>⠀⠀⠀⠀⠀⠀⠀⠀⠀⠀⠀⣿⣿⣿⣿⣿⣿⣿⣿⣿⣿⣿⣿⣿⣿⣿⣿⣿⣿⣿⣿⣿⣿⢻⣷⣿⢀⠀⠀⠀⠀⢸⢕⠭⠭⠍⠁⠀⠁⠝⢏⠀⠀⠀⠀⠀⠀⠀⠀⢸⣿⣿⣿⣿⣿⣿⣿⣿⣿⠀⠀⠀⠀⠀⠀⠀⠀⠀⠀⠀⠀</a:t>
            </a:r>
            <a:br/>
            <a:r>
              <a:t>⠀⠀⠀⠀⠀⠀⠀⠀⠀⠀⠀⣿⣿⣿⣿⣿⣿⣿⣿⣿⣿⣿⣿⣿⣿⣿⣿⣿⣿⣿⣿⣿⣿⢕⢜⢻⠇⠀⠀⠀⠀⢸⢑⢕⢜⠅⠀⠀⠀⠀⠀⠀⠀⠀⠀⠀⠀⠀⠑⠜⣿⣿⣿⣿⣿⣿⣿⣿⣿⠀⠀⠀⠀⠀⠀⠀⠀⠀⠀⠀⠀</a:t>
            </a:r>
            <a:br/>
            <a:r>
              <a:t>⠀⠀⠀⠀⠀⠀⠀⠀⠀⠀⠀⣿⣿⣿⣿⣿⣿⣿⣿⣿⣿⣿⣿⣿⣿⣿⣿⣿⣿⣿⣿⣿⡿⢁⢕⠕⠀⠀⠀⠀⠀⢕⠄⠕⢕⠅⠀⠀⠀⠀⠁⠐⠀⠀⠀⠀⠀⠀⠀⠀⢹⣿⣿⣿⣿⣿⣿⣿⣿⠀⠀⠀⠀⠀⠀⠀⠀⠀⠀⠀⠀</a:t>
            </a:r>
            <a:br/>
            <a:r>
              <a:t>⠀⠀⠀⠀⠀⠀⠀⠀⠀⠀⠀⣿⣿⣿⣿⣿⣿⣿⣿⣿⣿⣿⣿⣿⣿⣿⣿⣿⣿⣿⣿⣿⢜⠀⠁⠀⠀⠀⠀⠀⠀⢕⠀⠀⢑⢁⢁⠀⠀⠀⠀⠀⠀⠀⠀⠀⠀⠀⠀⠀⣼⣿⣿⣿⣿⣿⣿⣿⣿⠀⠀⠀⠀⠀⠀⠀⠀⠀⠀⠀⠀</a:t>
            </a:r>
            <a:br/>
            <a:r>
              <a:t>⠀⠀⠀⠀⠀⠀⠀⠀⠀⠀⠀⣿⣿⣿⣿⣿⣿⣿⣿⣿⣿⣿⣿⣿⣿⣿⣿⣿⣿⣿⣿⣿⠀⠀⠀⠀⠀⠀⠀⠀⠀⢕⠀⠀⢕⠅⢀⠀⠀⠀⠀⠀⠀⠀⠀⠀⠀⠀⠀⣱⣿⣿⣿⣿⣿⣿⣿⣿⣿⠀⠀⠀⠀⠀⠀⠀⠀⠀⠀⠀⠀</a:t>
            </a:r>
            <a:br/>
            <a:r>
              <a:t>⠀⠀⠀⠀⠀⠀⠀⠀⠀⠀⠀⠛⠛⠛⠛⠛⠛⠛⠛⠛⠛⠛⠛⠛⠛⠛⠛⠛⠛⠛⠛⠛⠐⠀⠀⠀⠀⠀⠀⠀⠀⠑⠀⠀⠀⠀⠀⠀⠀⠀⠀⠀⠀⠀⠀⠐⠀⠀⠘⠛⠛⠛⠛⠛⠛⠛⠛⠛⠛⠀⠀⠀⠀⠀⠀⠀⠀⠀⠀⠀⠀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⠀⠀⠀⠀⠀⠀⠀⠀⠀⠀⠀⣿⣿⣿⣿⣿⣿⣿⣿⣿⣿⣿⣿⣿⣿⣿⣿⣿⣿⣿⣿⣿⣿⣿⣿⣿⣿⣿⣿⣿⣿⡿⣿⢟⢟⢟⢿⣿⣿⣿⣿⣿⣿⣿⣿⣿⣿⣿⣿⣿⣿⣿⣿⣿⣿⣿⣿⣿⣿⠀⠀⠀⠀⠀⠀⠀⠀⠀⠀⠀⠀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⠀⠀⠀⠀⠀⠀⠀⠀⠀⠀⠀⣿⣿⣿⣿⣿⣿⣿⣿⣿⣿⣿⣿⣿⣿⣿⣿⣿⣿⣿⣿⣿⣿⣿⣿⣿⣿⣿⣿⣿⡯⢝⢕⢕⢕⢕⢕⢝⢻⣿⣿⣿⣿⣿⣿⣿⣿⣿⣿⣿⣿⣿⣿⣿⣿⣿⣿⣿⣿⠀⠀⠀⠀⠀⠀⠀⠀⠀⠀⠀⠀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⠀⠀⠀⠀⠀⠀⠀⠀⠀⠀⠀⣿⣿⣿⣿⣿⣿⣿⣿⣿⣿⣿⣿⣿⣿⣿⣿⣿⣿⣿⣿⣿⣿⣿⣿⣿⣿⣿⣿⣿⢷⣵⣷⣷⣾⣿⣿⣇⢸⣿⣿⣿⣿⣿⣿⣿⣿⣿⣿⣿⣿⣿⣿⣿⣿⣿⣿⣿⣿⠀⠀⠀⠀⠀⠀⠀⠀⠀⠀⠀⠀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⠀⠀⠀⠀⠀⠀⠀⠀⠀⠀⠀⣿⣿⣿⣿⣿⣿⣿⣿⣿⣿⣿⣿⣿⣿⣿⣿⣿⣿⣿⣿⣿⣿⣿⣿⣿⣿⣿⣿⡇⢸⢿⢟⢻⣿⡿⣿⣿⢱⣿⣿⣿⣿⣿⣿⣿⣿⣿⣿⣿⣿⣿⣿⣿⣿⣿⣿⣿⣿⠀⠀⠀⠀⠀⠀⠀⠀⠀⠀⠀⠀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⠀⠀⠀⠀⠀⠀⠀⠀⠀⠀⠀⣿⣿⣿⣿⣿⣿⣿⣿⣿⣿⣿⣿⣿⣿⣿⣿⣿⣿⣿⣿⣿⣿⣿⣿⣿⣿⣿⣿⣷⣼⣷⢕⣱⣿⣷⣿⣿⣾⣿⣿⣿⣿⣿⣿⣿⣿⣿⣿⣿⣿⣿⣿⣿⣿⣿⣿⣿⣿⠀⠀⠀⠀⠀⠀⠀⠀⠀⠀⠀⠀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⠀⠀⠀⠀⠀⠀⠀⠀⠀⠀⠀⣿⣿⣿⣿⣿⣿⣿⣿⣿⣿⣿⣿⣿⣿⣿⣿⣿⣿⣿⣿⣿⣿⣿⣿⣿⣿⣿⣿⣿⣿⣿⣯⡷⢾⣿⣿⣿⣿⣿⣿⣿⣿⣿⣿⣿⣿⣿⣿⣿⣿⣿⣿⣿⣿⣿⣿⣿⣿⠀⠀⠀⠀⠀⠀⠀⠀⠀⠀⠀⠀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⠀⠀⠀⠀⠀⠀⠀⠀⠀⠀⠀⣿⣿⣿⣿⣿⣿⣿⣿⣿⣿⣿⣿⣿⣿⣿⣿⣿⣿⣿⣿⣿⣿⣿⣿⣿⣿⣿⣿⣿⣿⣿⣿⣇⣵⣵⣿⣿⣿⣿⣿⣿⣿⣿⣿⣿⣿⣿⣿⣿⣿⣿⣿⣿⣿⣿⣿⣿⣿⠀⠀⠀⠀⠀⠀⠀⠀⠀⠀⠀⠀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⠀⠀⠀⠀⠀⠀⠀⠀⠀⠀⠀⣿⣿⣿⣿⣿⣿⣿⣿⣿⣿⣿⣿⣿⣿⣿⣿⣿⣿⣿⣿⣿⣿⣿⣿⣿⣿⣿⣿⣿⣿⣿⣿⡟⢻⣿⣿⣿⣯⢟⢿⣿⣿⣿⣿⣿⣿⣿⣿⣿⣿⣿⣿⣿⣿⣿⣿⣿⣿⠀⠀⠀⠀⠀⠀⠀⠀⠀⠀⠀⠀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⠀⠀⠀⠀⠀⠀⠀⠀⠀⠀⠀⣿⣿⣿⣿⣿⣿⣿⣿⣿⣿⣿⣿⣿⣿⣿⣿⣿⣿⣿⣿⣿⣿⣿⣿⣿⣿⣿⣿⣿⣿⢿⣿⣷⣷⢻⢟⣽⣿⢕⠄⠁⠁⠙⠙⠟⠻⢿⣿⣿⣿⣿⣿⣿⣿⣿⣿⣿⣿⠀⠀⠀⠀⠀⠀⠀⠀⠀⠀⠀⠀</a:t>
            </a:r>
            <a:br/>
            <a:r>
              <a:t>⠀⠀⠀⠀⠀⠀⠀⠀⠀⠀⠀⣿⣿⣿⣿⣿⣿⣿⣿⣿⣿⣿⣿⣿⣿⣿⣿⣿⣿⣿⣿⣿⣿⣿⣿⣿⡿⠟⠑⠑⢜⣼⣿⣿⣗⣾⣿⣿⢇⢕⠁⠀⠀⠀⠀⠀⠀⢕⢜⣿⣿⣿⣿⣿⣿⣿⣿⣿⣿⠀⠀⠀⠀⠀⠀⠀⠀⠀⠀⠀⠀</a:t>
            </a:r>
            <a:br/>
            <a:r>
              <a:t>⠀⠀⠀⠀⠀⠀⠀⠀⠀⠀⠀⣿⣿⣿⣿⣿⣿⣿⣿⣿⣿⣿⣿⣿⣿⣿⣿⣿⣿⣿⣿⣿⣿⡟⢏⠑⠁⠀⠀⠀⠀⢹⣿⣟⣹⣽⣵⢇⢅⠁⠀⠀⠀⠔⠀⠀⠁⠀⢑⢻⣿⣿⣿⣿⣿⣿⣿⣿⣿⠀⠀⠀⠀⠀⠀⠀⠀⠀⠀⠀⠀</a:t>
            </a:r>
            <a:br/>
            <a:r>
              <a:t>⠀⠀⠀⠀⠀⠀⠀⠀⠀⠀⠀⣿⣿⣿⣿⣿⣿⣿⣿⣿⣿⣿⣿⣿⣿⣿⣿⣿⣿⣿⣿⣿⣿⢕⠀⠀⠀⠀⠀⠀⠀⢸⡿⣗⣗⣗⣗⢕⢔⣲⣦⣔⢀⠀⠀⠀⠀⠀⠔⢜⣿⣿⣿⣿⣿⣿⣿⣿⣿⠀⠀⠀⠀⠀⠀⠀⠀⠀⠀⠀⠀</a:t>
            </a:r>
            <a:br/>
            <a:r>
              <a:t>⠀⠀⠀⠀⠀⠀⠀⠀⠀⠀⠀⣿⣿⣿⣿⣿⣿⣿⣿⣿⣿⣿⣿⣿⣿⣿⣿⣿⣿⣿⣿⣿⣿⡇⣀⡀⠀⠀⠀⠀⠀⢕⡇⢗⣗⣗⡇⠀⢕⡿⣿⣿⢇⠄⠀⠀⠀⠀⠀⠕⢹⣿⣿⣿⣿⣿⣿⣿⣿⠀⠀⠀⠀⠀⠀⠀⠀⠀⠀⠀⠀</a:t>
            </a:r>
            <a:br/>
            <a:r>
              <a:t>⠀⠀⠀⠀⠀⠀⠀⠀⠀⠀⠀⣿⣿⣿⣿⣿⣿⣿⣿⣿⣿⣿⣿⣿⣿⣿⣿⣿⣿⣿⣿⣿⣿⡿⣿⣇⠀⠀⠀⠀⠀⢸⢕⢑⣗⣗⢕⠀⠁⢝⣿⣿⢕⠀⠀⠀⠀⠀⠀⠄⢜⣿⣿⣿⣿⣿⣿⣿⣿⠀⠀⠀⠀⠀⠀⠀⠀⠀⠀⠀⠀</a:t>
            </a:r>
            <a:br/>
            <a:r>
              <a:t>⠀⠀⠀⠀⠀⠀⠀⠀⠀⠀⠀⣿⣿⣿⣿⣿⣿⣿⣿⣿⣿⣿⣿⣿⣿⣿⣿⣿⣿⣿⣿⣿⣿⣵⣺⢿⡇⠀⠀⠀⠀⢸⢕⠀⢕⣓⢐⠀⠀⠑⠝⠇⠁⠀⠀⠀⠀⠀⠀⠄⢕⣿⣿⣿⣿⣿⣿⣿⣿⠀⠀⠀⠀⠀⠀⠀⠀⠀⠀⠀⠀</a:t>
            </a:r>
            <a:br/>
            <a:r>
              <a:t>⠀⠀⠀⠀⠀⠀⠀⠀⠀⠀⠀⣿⣿⣿⣿⣿⣿⣿⣿⣿⣿⣿⣿⣿⣿⣿⣿⣿⣿⣿⣿⣿⣿⣏⢕⢿⣿⢔⠀⠀⠀⢜⢕⠀⢐⡒⢐⠀⠀⠀⠀⠀⠀⠀⠀⠀⠀⠀⠀⠀⠁⢿⣿⣿⣿⣿⣿⣿⣿⠀⠀⠀⠀⠀⠀⠀⠀⠀⠀⠀⠀</a:t>
            </a:r>
            <a:br/>
            <a:r>
              <a:t>⠀⠀⠀⠀⠀⠀⠀⠀⠀⠀⠀⣿⣿⣿⣿⣿⣿⣿⣿⣿⣿⣿⣿⣿⣿⣿⣿⣿⣿⣿⣿⣿⣿⡟⢕⠑⢕⠀⠀⠀⠀⢕⠄⠀⠐⢖⢐⠀⠀⠀⠀⠑⠐⠀⠀⠀⠀⠀⠀⠀⠀⢸⣿⣿⣿⣿⣿⣿⣿⠀⠀⠀⠀⠀⠀⠀⠀⠀⠀⠀⠀</a:t>
            </a:r>
            <a:br/>
            <a:r>
              <a:t>⠀⠀⠀⠀⠀⠀⠀⠀⠀⠀⠀⣿⣿⣿⣿⣿⣿⣿⣿⣿⣿⣿⣿⣿⣿⣿⣿⣿⣿⣿⣿⣿⣿⢕⢇⠀⠁⠀⠀⠀⠀⢕⠑⠀⠀⢑⠑⠀⠀⠀⠀⠀⠀⠀⠀⠀⠀⠀⠀⠀⢄⣾⣿⣿⣿⣿⣿⣿⣿⠀⠀⠀⠀⠀⠀⠀⠀⠀⠀⠀⠀</a:t>
            </a:r>
            <a:br/>
            <a:r>
              <a:t>⠀⠀⠀⠀⠀⠀⠀⠀⠀⠀⠀⣿⣿⣿⣿⣿⣿⣿⣿⣿⣿⣿⣿⣿⣿⣿⣿⣿⣿⣿⣿⣿⣿⣇⠀⠀⠀⠀⠀⠀⠀⠕⠀⠀⠀⠁⠔⠀⠀⠀⠀⠀⠐⠀⠀⠀⣴⣤⣄⣰⣿⣿⣿⣿⣿⣿⣿⣿⣿⠀⠀⠀⠀⠀⠀⠀⠀⠀⠀⠀⠀</a:t>
            </a:r>
            <a:br/>
            <a:r>
              <a:t>⠀⠀⠀⠀⠀⠀⠀⠀⠀⠀⠀⠛⠛⠛⠛⠛⠛⠛⠛⠛⠛⠛⠛⠛⠛⠛⠛⠛⠛⠛⠛⠛⠛⠛⠃⠀⠀⠀⠀⠀⠀⠀⠀⠀⠀⠑⠃⠑⠀⠀⠀⠀⠀⠀⠀⠀⠘⠛⠛⠛⠛⠛⠛⠛⠛⠛⠛⠛⠛⠀⠀⠀⠀⠀⠀⠀⠀⠀⠀⠀⠀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⠀⠀⠀⠀⠀⠀⠀⠀⠀⠀⠀⣿⣿⣿⣿⣿⣿⣿⣿⣿⣿⣿⣿⣿⣿⣿⣿⣿⣿⣿⣿⣿⣿⣿⣿⣿⣿⣿⣿⣿⣿⡟⢟⢏⢕⢕⢜⢻⢿⣿⣿⣿⣿⣿⣿⣿⣿⣿⣿⣿⣿⣿⣿⣿⣿⣿⣿⣿⣿⠀⠀⠀⠀⠀⠀⠀⠀⠀⠀⠀⠀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⠀⠀⠀⠀⠀⠀⠀⠀⠀⠀⠀⣿⣿⣿⣿⣿⣿⣿⣿⣿⣿⣿⣿⣿⣿⣿⣿⣿⣿⣿⣿⣿⣿⣿⣿⣿⣿⣿⣿⣿⣿⣕⣕⣕⣱⣵⣵⣕⢜⣿⣿⣿⣿⣿⣿⣿⣿⣿⣿⣿⣿⣿⣿⣿⣿⣿⣿⣿⣿⠀⠀⠀⠀⠀⠀⠀⠀⠀⠀⠀⠀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⠀⠀⠀⠀⠀⠀⠀⠀⠀⠀⠀⣿⣿⣿⣿⣿⣿⣿⣿⣿⣿⣿⣿⣿⣿⣿⣿⣿⣿⣿⣿⣿⣿⣿⣿⣿⣿⣿⣿⣿⢳⣿⣿⣿⣿⣿⣿⣿⡕⣿⣿⣿⣿⣿⣿⣿⣿⣿⣿⣿⣿⣿⣿⣿⣿⣿⣿⣿⣿⠀⠀⠀⠀⠀⠀⠀⠀⠀⠀⠀⠀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⠀⠀⠀⠀⠀⠀⠀⠀⠀⠀⠀⣿⣿⣿⣿⣿⣿⣿⣿⣿⣿⣿⣿⣿⣿⣿⣿⣿⣿⣿⣿⣿⣿⣿⣿⣿⣿⣿⣿⣿⣸⣯⣕⢕⣻⣯⣿⣿⣧⣿⣿⣿⣿⣿⣿⣿⣿⣿⣿⣿⣿⣿⣿⣿⣿⣿⣿⣿⣿⠀⠀⠀⠀⠀⠀⠀⠀⠀⠀⠀⠀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⠀⠀⠀⠀⠀⠀⠀⠀⠀⠀⠀⣿⣿⣿⣿⣿⣿⣿⣿⣿⣿⣿⣿⣿⣿⣿⣿⣿⣿⣿⣿⣿⣿⣿⣿⣿⣿⣿⣿⣿⣿⣿⣷⣝⣻⣿⣿⣿⣿⣿⣿⣿⣿⣿⣿⣿⣿⣿⣿⣿⣿⣿⣿⣿⣿⣿⣿⣿⣿⠀⠀⠀⠀⠀⠀⠀⠀⠀⠀⠀⠀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⠀⠀⠀⠀⠀⠀⠀⠀⠀⠀⠀⣿⣿⣿⣿⣿⣿⣿⣿⣿⣿⣿⣿⣿⣿⣿⣿⣿⣿⣿⣿⣿⣿⣿⣿⣿⣿⣿⣿⣿⣿⣿⣿⡏⢝⢏⣿⣿⣿⣿⣿⣿⣿⣿⣿⣿⣿⣿⣿⣿⣿⣿⣿⣿⣿⣿⣿⣿⣿⠀⠀⠀⠀⠀⠀⠀⠀⠀⠀⠀⠀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⠀⠀⠀⠀⠀⠀⠀⠀⠀⠀⠀⣿⣿⣿⣿⣿⣿⣿⣿⣿⣿⣿⣿⣿⣿⣿⣿⣿⣿⣿⣿⣿⣿⣿⣿⣿⣿⣿⣿⣿⣿⣿⣿⣿⣽⣿⣿⣿⡿⣿⣿⣿⣿⣿⣿⣿⣿⣿⣿⣿⣿⣿⣿⣿⣿⣿⣿⣿⣿⠀⠀⠀⠀⠀⠀⠀⠀⠀⠀⠀⠀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⠀⠀⠀⠀⠀⠀⠀⠀⠀⠀⠀⣿⣿⣿⣿⣿⣿⣿⣿⣿⣿⣿⣿⣿⣿⣿⣿⣿⣿⣿⣿⣿⣿⣿⣿⣿⣿⣿⣿⣿⣿⣿⣿⣟⣜⢻⣿⢿⣿⢕⢙⠟⠟⢿⢿⣿⣿⣿⣿⣿⣿⣿⣿⣿⣿⣿⣿⣿⣿⠀⠀⠀⠀⠀⠀⠀⠀⠀⠀⠀⠀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⠀⠀⠀⠀⠀⠀⠀⠀⠀⠀⠀⣿⣿⣿⣿⣿⣿⣿⣿⣿⣿⣿⣿⣿⣿⣿⣿⣿⣿⣿⣿⣿⣿⣿⣿⣿⣿⣿⢟⢟⢻⢫⣿⣿⡿⢜⣵⣿⡟⢕⠅⠀⠀⠀⠀⠁⠁⠙⢻⣿⣿⣿⣿⣿⣿⣿⣿⣿⣿⠀⠀⠀⠀⠀⠀⠀⠀⠀⠀⠀⠀</a:t>
            </a:r>
            <a:br/>
            <a:r>
              <a:t>⠀⠀⠀⠀⠀⠀⠀⠀⠀⠀⠀⣿⣿⣿⣿⣿⣿⣿⣿⣿⣿⣿⣿⣿⣿⣿⣿⣿⣿⣿⣿⣿⣿⣿⢿⢟⠏⠁⠀⠀⠘⢸⡽⣿⡷⣿⣿⢿⢕⠕⠁⠀⠀⠀⠀⠀⢄⠁⢕⢻⣿⣿⣿⣿⣿⣿⣿⣿⣿⠀⠀⠀⠀⠀⠀⠀⠀⠀⠀⠀⠀</a:t>
            </a:r>
            <a:br/>
            <a:r>
              <a:t>⠀⠀⠀⠀⠀⠀⠀⠀⠀⠀⠀⣿⣿⣿⣿⣿⣿⣿⣿⣿⣿⣿⣿⣿⣿⣿⣿⣿⣿⣿⣿⣿⣿⡇⠁⠁⠀⠀⠀⠀⠀⢸⣿⣗⣗⣻⣟⡕⢁⠀⠀⠀⠀⠀⠀⠀⠀⠀⠀⢜⣿⣿⣿⣿⣿⣿⣿⣿⣿⠀⠀⠀⠀⠀⠀⠀⠀⠀⠀⠀⠀</a:t>
            </a:r>
            <a:br/>
            <a:r>
              <a:t>⠀⠀⠀⠀⠀⠀⠀⠀⠀⠀⠀⣿⣿⣿⣿⣿⣿⣿⣿⣿⣿⣿⣿⣿⣿⣿⣿⣿⣿⣿⣿⣿⣿⡇⠀⠀⠀⠀⠀⠀⠀⢸⡿⣗⣗⣗⣗⢕⠄⢰⣴⣄⡀⠀⠀⠀⠀⠀⠀⢕⢸⣿⣿⣿⣿⣿⣿⣿⣿⠀⠀⠀⠀⠀⠀⠀⠀⠀⠀⠀⠀</a:t>
            </a:r>
            <a:br/>
            <a:r>
              <a:t>⠀⠀⠀⠀⠀⠀⠀⠀⠀⠀⠀⣿⣿⣿⣿⣿⣿⣿⣿⣿⣿⣿⣿⣿⣿⣿⣿⣿⣿⣿⣿⣿⣿⡇⢀⣀⡀⠀⠀⠀⠀⢕⡇⢗⣗⣗⡗⠐⠕⢿⣿⣿⡇⠕⠀⠀⠀⠀⠀⠁⢕⢻⣿⣿⣿⣿⣿⣿⣿⠀⠀⠀⠀⠀⠀⠀⠀⠀⠀⠀⠀</a:t>
            </a:r>
            <a:br/>
            <a:r>
              <a:t>⠀⠀⠀⠀⠀⠀⠀⠀⠀⠀⠀⣿⣿⣿⣿⣿⣿⣿⣿⣿⣿⣿⣿⣿⣿⣿⣿⣿⣿⣿⣿⣿⣿⣇⣷⣿⣕⠀⠀⠀⠀⢕⢇⢑⣗⣗⡇⠀⠁⠙⢟⣿⡟⠀⠀⠀⠀⠀⠀⠀⢄⢸⣿⣿⣿⣿⣿⣿⣿⠀⠀⠀⠀⠀⠀⠀⠀⠀⠀⠀⠀</a:t>
            </a:r>
            <a:br/>
            <a:r>
              <a:t>⠀⠀⠀⠀⠀⠀⠀⠀⠀⠀⠀⣿⣿⣿⣿⣿⣿⣿⣿⣿⣿⣿⣿⣿⣿⣿⣿⣿⣿⣿⣿⣿⣿⡿⢾⣻⢿⡔⠀⠀⠀⢸⢕⠀⣗⣗⡕⠀⠀⠀⠑⠟⠕⠑⠀⠀⠀⠀⠀⠀⠑⠜⣿⣿⣿⣿⣿⣿⣿⠀⠀⠀⠀⠀⠀⠀⠀⠀⠀⠀⠀</a:t>
            </a:r>
            <a:br/>
            <a:r>
              <a:t>⠀⠀⠀⠀⠀⠀⠀⠀⠀⠀⠀⣿⣿⣿⣿⣿⣿⣿⣿⣿⣿⣿⣿⣿⣿⣿⣿⣿⣿⣿⣿⣿⣿⡷⢜⢱⢿⡇⠀⠀⠀⢜⢕⠀⢐⣗⡃⢐⠀⠀⠀⠀⠀⠀⠀⠀⠀⠀⠀⠀⠀⠀⢹⣿⣿⣿⣿⣿⣿⠀⠀⠀⠀⠀⠀⠀⠀⠀⠀⠀⠀</a:t>
            </a:r>
            <a:br/>
            <a:r>
              <a:t>⠀⠀⠀⠀⠀⠀⠀⠀⠀⠀⠀⣿⣿⣿⣿⣿⣿⣿⣿⣿⣿⣿⣿⣿⣿⣿⣿⣿⣿⣿⣿⣿⣿⠕⠁⠀⢕⠁⠀⠀⠀⢜⢔⠀⢔⢕⢕⢐⠀⠀⠀⠀⠁⠑⠀⠀⠀⠀⠀⠀⠀⢀⣼⣿⣿⣿⣿⣿⣿⠀⠀⠀⠀⠀⠀⠀⠀⠀⠀⠀⠀</a:t>
            </a:r>
            <a:br/>
            <a:r>
              <a:t>⠀⠀⠀⠀⠀⠀⠀⠀⠀⠀⠀⣿⣿⣿⣿⣿⣿⣿⣿⣿⣿⣿⣿⣿⣿⣿⣿⣿⣿⣿⣿⣿⣇⠀⠕⠑⠁⠀⠀⠀⠀⢕⠕⠀⠀⢕⢅⠀⠀⠀⠀⠀⢄⠀⠀⠀⢀⣄⡀⠀⢀⣼⣿⣿⣿⣿⣿⣿⣿⠀⠀⠀⠀⠀⠀⠀⠀⠀⠀⠀⠀</a:t>
            </a:r>
            <a:br/>
            <a:r>
              <a:t>⠀⠀⠀⠀⠀⠀⠀⠀⠀⠀⠀⣿⣿⣿⣿⣿⣿⣿⣿⣿⣿⣿⣿⣿⣿⣿⣿⣿⣿⣿⣿⣿⣿⣧⡀⠀⠀⡀⠀⠀⠀⢕⠀⠀⠀⣄⣑⢀⠀⠀⠀⠀⠀⠀⠀⠀⠁⢿⣿⣿⣿⣿⣿⣿⣿⣿⣿⣿⣿⠀⠀⠀⠀⠀⠀⠀⠀⠀⠀⠀⠀</a:t>
            </a:r>
            <a:br/>
            <a:r>
              <a:t>⠀⠀⠀⠀⠀⠀⠀⠀⠀⠀⠀⠛⠛⠛⠛⠛⠛⠛⠛⠛⠛⠛⠛⠛⠛⠛⠛⠛⠛⠛⠛⠛⠛⠛⠛⠓⠛⠁⠀⠀⠀⠑⠀⠀⠀⠛⠛⠃⠑⠀⠀⠀⠀⠀⠀⠀⠀⠘⠛⠛⠛⠛⠛⠛⠛⠛⠛⠛⠛⠀⠀⠀⠀⠀⠀⠀⠀⠀⠀⠀⠀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⠀⠀⠀⠀⠀⠀⠀⠀⠀⠀⠀⣿⣿⣿⣿⣿⣿⣿⣿⣿⣿⣿⣿⣿⣿⣿⣿⣿⣿⣿⣿⣿⣿⣿⣿⣿⣿⣿⣿⣿⣿⣿⡿⢿⢟⢟⢟⢿⣿⣿⣿⣿⣿⣿⣿⣿⣿⣿⣿⣿⣿⣿⣿⣿⣿⣿⣿⣿⣿⠀⠀⠀⠀⠀⠀⠀⠀⠀⠀⠀⠀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⠀⠀⠀⠀⠀⠀⠀⠀⠀⠀⠀⣿⣿⣿⣿⣿⣿⣿⣿⣿⣿⣿⣿⣿⣿⣿⣿⣿⣿⣿⣿⣿⣿⣿⣿⣿⣿⣿⣿⣿⣿⡗⢕⢕⢕⢕⢕⢕⢜⣿⣿⣿⣿⣿⣿⣿⣿⣿⣿⣿⣿⣿⣿⣿⣿⣿⣿⣿⣿⠀⠀⠀⠀⠀⠀⠀⠀⠀⠀⠀⠀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⠀⠀⠀⠀⠀⠀⠀⠀⠀⠀⠀⣿⣿⣿⣿⣿⣿⣿⣿⣿⣿⣿⣿⣿⣿⣿⣿⣿⣿⣿⣿⣿⣿⣿⣿⣿⣿⣿⣿⣿⢿⣷⣷⣷⣾⣿⣿⣷⡕⢻⣿⣿⣿⣿⣿⣿⣿⣿⣿⣿⣿⣿⣿⣿⣿⣿⣿⣿⣿⠀⠀⠀⠀⠀⠀⠀⠀⠀⠀⠀⠀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⠀⠀⠀⠀⠀⠀⠀⠀⠀⠀⠀⣿⣿⣿⣿⣿⣿⣿⣿⣿⣿⣿⣿⣿⣿⣿⣿⣿⣿⣿⣿⣿⣿⣿⣿⣿⣿⣿⣿⣿⢕⡟⢟⢟⢿⣟⢻⣿⡇⣾⣿⣿⣿⣿⣿⣿⣿⣿⣿⣿⣿⣿⣿⣿⣿⣿⣿⣿⣿⠀⠀⠀⠀⠀⠀⠀⠀⠀⠀⠀⠀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⠀⠀⠀⠀⠀⠀⠀⠀⠀⠀⠀⣿⣿⣿⣿⣿⣿⣿⣿⣿⣿⣿⣿⣿⣿⣿⣿⣿⣿⣿⣿⣿⣿⣿⣿⣿⣿⣿⣿⣿⣿⣿⣗⡇⣾⣿⣿⣿⣷⣿⣿⣿⣿⣿⣿⣿⣿⣿⣿⣿⣿⣿⣿⣿⣿⣿⣿⣿⣿⠀⠀⠀⠀⠀⠀⠀⠀⠀⠀⠀⠀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⠀⠀⠀⠀⠀⠀⠀⠀⠀⠀⠀⣿⣿⣿⣿⣿⣿⣿⣿⣿⣿⣿⣿⣿⣿⣿⣿⣿⣿⣿⣿⣿⣿⣿⣿⣿⣿⣿⣿⣿⣿⣿⣿⡧⢾⢿⢿⣿⣿⣿⣿⣿⣿⣿⣿⣿⣿⣿⣿⣿⣿⣿⣿⣿⣿⣿⣿⣿⣿⠀⠀⠀⠀⠀⠀⠀⠀⠀⠀⠀⠀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⠀⠀⠀⠀⠀⠀⠀⠀⠀⠀⠀⣿⣿⣿⣿⣿⣿⣿⣿⣿⣿⣿⣿⣿⣿⣿⣿⣿⣿⣿⣿⣿⣿⣿⣿⣿⣿⣿⣿⣿⣿⣿⣿⣧⣱⣵⣾⣿⣿⣿⣿⣿⣿⣿⣿⣿⣿⣿⣿⣿⣿⣿⣿⣿⣿⣿⣿⣿⣿⠀⠀⠀⠀⠀⠀⠀⠀⠀⠀⠀⠀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⠀⠀⠀⠀⠀⠀⠀⠀⠀⠀⠀⣿⣿⣿⣿⣿⣿⣿⣿⣿⣿⣿⣿⣿⣿⣿⣿⣿⣿⣿⣿⣿⣿⣿⣿⣿⣿⣿⣿⣿⣿⣿⣿⢟⢿⣿⣿⣿⣯⢟⢿⣿⣿⣿⣿⣿⣿⣿⣿⣿⣿⣿⣿⣿⣿⣿⣿⣿⣿⠀⠀⠀⠀⠀⠀⠀⠀⠀⠀⠀⠀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⠀⠀⠀⠀⠀⠀⠀⠀⠀⠀⠀⣿⣿⣿⣿⣿⣿⣿⣿⣿⣿⣿⣿⣿⣿⣿⣿⣿⣿⣿⣿⣿⣿⣿⣿⣿⣿⣿⣿⢿⣿⢿⣿⣷⣷⢝⢟⣽⣿⢕⠀⠁⠁⠙⠙⠙⠟⢻⢿⣿⣿⣿⣿⣿⣿⣿⣿⣿⣿⠀⠀⠀⠀⠀⠀⠀⠀⠀⠀⠀⠀</a:t>
            </a:r>
            <a:br/>
            <a:r>
              <a:t>⠀⠀⠀⠀⠀⠀⠀⠀⠀⠀⠀⣿⣿⣿⣿⣿⣿⣿⣿⣿⣿⣿⣿⣿⣿⣿⣿⣿⣿⣿⣿⣿⣿⣿⣿⡿⢟⠏⠑⠑⢜⢽⢿⣿⣧⣵⣿⣿⢇⢕⠔⠀⠀⠀⠀⠀⠀⠀⢕⢻⣿⣿⣿⣿⣿⣿⣿⣿⣿⠀⠀⠀⠀⠀⠀⠀⠀⠀⠀⠀⠀</a:t>
            </a:r>
            <a:br/>
            <a:r>
              <a:t>⠀⠀⠀⠀⠀⠀⠀⠀⠀⠀⠀⣿⣿⣿⣿⣿⣿⣿⣿⣿⣿⣿⣿⣿⣿⣿⣿⣿⣿⣿⣿⣿⣿⡏⠑⠁⠀⠀⠀⠀⠀⢞⣽⣗⣳⣻⣞⡇⠕⠀⠀⠀⠀⠀⠀⠀⠕⠀⠁⢜⣿⣿⣿⣿⣿⣿⣿⣿⣿⠀⠀⠀⠀⠀⠀⠀⠀⠀⠀⠀⠀</a:t>
            </a:r>
            <a:br/>
            <a:r>
              <a:t>⠀⠀⠀⠀⠀⠀⠀⠀⠀⠀⠀⣿⣿⣿⣿⣿⣿⣿⣿⣿⣿⣿⣿⣿⣿⣿⣿⣿⣿⣿⣿⣿⣿⢕⠀⠀⠀⠀⠀⠀⠀⢸⣿⣿⣳⣗⣗⡇⠕⠀⠀⢄⠀⠀⠀⠀⠀⠀⠀⢕⢹⣿⣿⣿⣿⣿⣿⣿⣿⠀⠀⠀⠀⠀⠀⠀⠀⠀⠀⠀⠀</a:t>
            </a:r>
            <a:br/>
            <a:r>
              <a:t>⠀⠀⠀⠀⠀⠀⠀⠀⠀⠀⠀⣿⣿⣿⣿⣿⣿⣿⣿⣿⣿⣿⣿⣿⣿⣿⣿⣿⣿⣿⣿⣿⣿⡇⠀⠀⠀⠀⠀⠀⠀⢸⣿⣻⣗⣗⣗⡇⢐⢔⣴⣤⣄⢀⠀⠀⠀⠀⠀⠀⠁⢻⣿⣿⣿⣿⣿⣿⣿⠀⠀⠀⠀⠀⠀⠀⠀⠀⠀⠀⠀</a:t>
            </a:r>
            <a:br/>
            <a:r>
              <a:t>⠀⠀⠀⠀⠀⠀⠀⠀⠀⠀⠀⣿⣿⣿⣿⣿⣿⣿⣿⣿⣿⣿⣿⣿⣿⣿⣿⣿⣿⣿⣿⣿⣿⢇⢄⠀⣄⡄⠀⠀⠀⢕⡇⣗⣗⣗⣗⢐⠀⢸⣿⣿⣿⡕⠀⠀⠀⠀⠀⠀⠁⢜⣿⣿⣿⣿⣿⣿⣿⠀⠀⠀⠀⠀⠀⠀⠀⠀⠀⠀⠀</a:t>
            </a:r>
            <a:br/>
            <a:r>
              <a:t>⠀⠀⠀⠀⠀⠀⠀⠀⠀⠀⠀⣿⣿⣿⣿⣿⣿⣿⣿⣿⣿⣿⣿⣿⣿⣿⣿⣿⣿⣿⣿⣿⣿⠑⣠⡷⢿⣇⠀⠀⠀⢕⢇⢕⣗⣗⣗⢐⠀⠘⠟⢻⣿⡇⠀⠀⠀⠀⠀⠀⠀⠕⢻⣿⣿⣿⣿⣿⣿⠀⠀⠀⠀⠀⠀⠀⠀⠀⠀⠀⠀</a:t>
            </a:r>
            <a:br/>
            <a:r>
              <a:t>⠀⠀⠀⠀⠀⠀⠀⠀⠀⠀⠀⣿⣿⣿⣿⣿⣿⣿⣿⣿⣿⣿⣿⣿⣿⣿⣿⣿⣿⣿⣿⣿⣿⡄⢱⡾⣻⢿⡔⠀⠀⢸⢕⢑⣗⣗⣗⢐⠀⠀⠀⠘⠟⠕⠁⠀⠀⠀⠀⠀⠐⠀⠈⢿⣿⣿⣿⣿⣿⠀⠀⠀⠀⠀⠀⠀⠀⠀⠀⠀⠀</a:t>
            </a:r>
            <a:br/>
            <a:r>
              <a:t>⠀⠀⠀⠀⠀⠀⠀⠀⠀⠀⠀⣿⣿⣿⣿⣿⣿⣿⣿⣿⣿⣿⣿⣿⣿⣿⣿⣿⣿⣿⣿⣿⡟⢕⠜⠝⢇⢿⠀⠀⠀⢸⢕⠀⢕⢗⢕⢐⠀⠀⠀⠀⠀⠀⢀⠀⠀⠀⠀⠀⠀⠀⢀⣿⣿⣿⣿⣿⣿⠀⠀⠀⠀⠀⠀⠀⠀⠀⠀⠀⠀</a:t>
            </a:r>
            <a:br/>
            <a:r>
              <a:t>⠀⠀⠀⠀⠀⠀⠀⠀⠀⠀⠀⣿⣿⣿⣿⣿⣿⣿⣿⣿⣿⣿⣿⣿⣿⣿⣿⣿⣿⣿⣿⣿⢕⠀⠀⢐⠁⠁⠀⠀⠀⢜⢕⠀⢕⢕⢕⠑⠀⠀⠀⠀⠀⠁⠁⠁⠀⠀⠀⠀⠀⠀⣸⣿⣿⣿⣿⣿⣿⠀⠀⠀⠀⠀⠀⠀⠀⠀⠀⠀⠀</a:t>
            </a:r>
            <a:br/>
            <a:r>
              <a:t>⠀⠀⠀⠀⠀⠀⠀⠀⠀⠀⠀⣿⣿⣿⣿⣿⣿⣿⣿⣿⣿⣿⣿⣿⣿⣿⣿⣿⣿⣿⣿⣿⣧⢀⠘⠁⠀⠀⠀⠀⠀⢕⢕⠀⠐⠕⢕⢁⠀⠀⠀⠀⠀⠀⠀⠀⠀⢹⣿⣷⣷⣾⣿⣿⣿⣿⣿⣿⣿⠀⠀⠀⠀⠀⠀⠀⠀⠀⠀⠀⠀</a:t>
            </a:r>
            <a:br/>
            <a:r>
              <a:t>⠀⠀⠀⠀⠀⠀⠀⠀⠀⠀⠀⣿⣿⣿⣿⣿⣿⣿⣿⣿⣿⣿⣿⣿⣿⣿⣿⣿⣿⣿⣿⣿⣿⣿⣶⣴⣷⠀⠀⠀⠀⢕⢕⠀⢠⣴⣵⣄⢅⢀⠀⠀⠀⠀⠀⠀⠀⠁⢿⣿⣿⣿⣿⣿⣿⣿⣿⣿⣿⠀⠀⠀⠀⠀⠀⠀⠀⠀⠀⠀⠀</a:t>
            </a:r>
            <a:br/>
            <a:r>
              <a:t>⠀⠀⠀⠀⠀⠀⠀⠀⠀⠀⠀⠛⠛⠛⠛⠛⠛⠛⠛⠛⠛⠛⠛⠛⠛⠛⠛⠛⠛⠛⠛⠛⠛⠛⠛⠛⠃⠀⠀⠀⠀⠑⠀⠀⠑⠛⠛⠛⠑⠑⠀⠀⠀⠀⠀⠀⠀⠀⠘⠛⠛⠛⠛⠛⠛⠛⠛⠛⠛⠀⠀⠀⠀⠀⠀⠀⠀⠀⠀⠀⠀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⠀⠀⠀⠀⠀⠀⠀⠀⠀⠀⠀⣿⣿⣿⣿⣿⣿⣿⣿⣿⣿⣿⣿⣿⣿⣿⣿⣿⣿⣿⣿⣿⣿⣿⣿⣿⣿⣿⣿⣿⣿⣟⢏⢟⢕⢕⢕⢝⢿⣿⣿⣿⣿⣿⣿⣿⣿⣿⣿⣿⣿⣿⣿⣿⣿⣿⣿⣿⣿⠀⠀⠀⠀⠀⠀⠀⠀⠀⠀⠀⠀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⠀⠀⠀⠀⠀⠀⠀⠀⠀⠀⠀⣿⣿⣿⣿⣿⣿⣿⣿⣿⣿⣿⣿⣿⣿⣿⣿⣿⣿⣿⣿⣿⣿⣿⣿⣿⣿⣿⣿⣿⣿⢇⢕⣕⣕⣵⣵⣕⢕⢹⣿⣿⣿⣿⣿⣿⣿⣿⣿⣿⣿⣿⣿⣿⣿⣿⣿⣿⣿⠀⠀⠀⠀⠀⠀⠀⠀⠀⠀⠀⠀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⠀⠀⠀⠀⠀⠀⠀⠀⠀⠀⠀⣿⣿⣿⣿⣿⣿⣿⣿⣿⣿⣿⣿⣿⣿⣿⣿⣿⣿⣿⣿⣿⣿⣿⣿⣿⣿⣿⣿⣿⢏⣿⣿⢿⣿⣿⣿⣿⡇⢸⣿⣿⣿⣿⣿⣿⣿⣿⣿⣿⣿⣿⣿⣿⣿⣿⣿⣿⣿⠀⠀⠀⠀⠀⠀⠀⠀⠀⠀⠀⠀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⠀⠀⠀⠀⠀⠀⠀⠀⠀⠀⠀⣿⣿⣿⣿⣿⣿⣿⣿⣿⣿⣿⣿⣿⣿⣿⣿⣿⣿⣿⣿⣿⣿⣿⣿⣿⣿⣿⣿⣿⣇⣿⣕⡇⢸⣷⣝⣿⣷⣾⣿⣿⣿⣿⣿⣿⣿⣿⣿⣿⣿⣿⣿⣿⣿⣿⣿⣿⣿⠀⠀⠀⠀⠀⠀⠀⠀⠀⠀⠀⠀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⠀⠀⠀⠀⠀⠀⠀⠀⠀⠀⠀⣿⣿⣿⣿⣿⣿⣿⣿⣿⣿⣿⣿⣿⣿⣿⣿⣿⣿⣿⣿⣿⣿⣿⣿⣿⣿⣿⣿⣿⣻⣿⣿⡕⣞⣿⣿⣿⣿⣿⣿⣿⣿⣿⣿⣿⣿⣿⣿⣿⣿⣿⣿⣿⣿⣿⣿⣿⣿⠀⠀⠀⠀⠀⠀⠀⠀⠀⠀⠀⠀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⠀⠀⠀⠀⠀⠀⠀⠀⠀⠀⠀⣿⣿⣿⣿⣿⣿⣿⣿⣿⣿⣿⣿⣿⣿⣿⣿⣿⣿⣿⣿⣿⣿⣿⣿⣿⣿⣿⣿⣿⣿⣿⣿⡜⢝⢟⣻⣿⣿⣿⣿⣿⣿⣿⣿⣿⣿⣿⣿⣿⣿⣿⣿⣿⣿⣿⣿⣿⣿⠀⠀⠀⠀⠀⠀⠀⠀⠀⠀⠀⠀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⠀⠀⠀⠀⠀⠀⠀⠀⠀⠀⠀⣿⣿⣿⣿⣿⣿⣿⣿⣿⣿⣿⣿⣿⣿⣿⣿⣿⣿⣿⣿⣿⣿⣿⣿⣿⣿⣿⣿⣿⣿⣿⣿⣿⣾⣿⣿⣿⡿⣿⣿⣿⣿⣿⣿⣿⣿⣿⣿⣿⣿⣿⣿⣿⣿⣿⣿⣿⣿⠀⠀⠀⠀⠀⠀⠀⠀⠀⠀⠀⠀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⠀⠀⠀⠀⠀⠀⠀⠀⠀⠀⠀⣿⣿⣿⣿⣿⣿⣿⣿⣿⣿⣿⣿⣿⣿⣿⣿⣿⣿⣿⣿⣿⣿⣿⣿⣿⣿⣿⣿⣿⣿⣿⢿⣕⣝⢿⣿⢿⣿⢜⠝⠟⢻⢿⢿⢿⣿⣿⣿⣿⣿⣿⣿⣿⣿⣿⣿⣿⣿⠀⠀⠀⠀⠀⠀⠀⠀⠀⠀⠀⠀</a:t>
            </a:r>
            <a:br/>
            <a:r>
              <a:t>⠀⠀⠀⠀⠀⠀⠀⠀⠀⠀⠀⣿⣿⣿⣿⣿⣿⣿⣿⣿⣿⣿⣿⣿⣿⣿⣿⣿⣿⣿⣿⣿⣿⣿⣿⣿⣿⢿⢟⢏⣿⡻⣿⣿⡟⢜⣵⣿⡟⢕⢄⠀⠀⠀⠀⠁⠁⠈⢝⣿⣿⣿⣿⣿⣿⣿⣿⣿⣿⠀⠀⠀⠀⠀⠀⠀⠀⠀⠀⠀⠀</a:t>
            </a:r>
            <a:br/>
            <a:r>
              <a:t>⠀⠀⠀⠀⠀⠀⠀⠀⠀⠀⠀⣿⣿⣿⣿⣿⣿⣿⣿⣿⣿⣿⣿⣿⣿⣿⣿⣿⣿⣿⣿⣿⣿⡟⠟⠝⠁⠀⠀⠀⠑⢹⣿⣟⣟⣟⣻⡟⢑⠅⠐⠀⠀⠀⠀⠀⢄⠀⠕⢸⣿⣿⣿⣿⣿⣿⣿⣿⣿⠀⠀⠀⠀⠀⠀⠀⠀⠀⠀⠀⠀</a:t>
            </a:r>
            <a:br/>
            <a:r>
              <a:t>⠀⠀⠀⠀⠀⠀⠀⠀⠀⠀⠀⣿⣿⣿⣿⣿⣿⣿⣿⣿⣿⣿⣿⣿⣿⣿⣿⣿⣿⣿⣿⣿⣿⢕⠀⠀⠀⠀⠀⠀⠀⢞⣻⣷⣗⣗⣗⡇⢕⠀⠀⠀⠀⠀⠀⠀⠁⠀⠀⢕⢿⣿⣿⣿⣿⣿⣿⣿⣿⠀⠀⠀⠀⠀⠀⠀⠀⠀⠀⠀⠀</a:t>
            </a:r>
            <a:br/>
            <a:r>
              <a:t>⠀⠀⠀⠀⠀⠀⠀⠀⠀⠀⠀⣿⣿⣿⣿⣿⣿⣿⣿⣿⣿⣿⣿⣿⣿⣿⣿⣿⣿⣿⣿⣿⣿⢄⠀⠀⠀⠀⠀⠀⠀⢸⣿⣿⣗⣗⣗⡃⢔⠀⠀⢕⢄⠀⠀⠀⠀⠀⠀⠁⢑⢿⣿⣿⣿⣿⣿⣿⣿⠀⠀⠀⠀⠀⠀⠀⠀⠀⠀⠀⠀</a:t>
            </a:r>
            <a:br/>
            <a:r>
              <a:t>⠀⠀⠀⠀⠀⠀⠀⠀⠀⠀⠀⣿⣿⣿⣿⣿⣿⣿⣿⣿⣿⣿⣿⣿⣿⣿⣿⣿⣿⣿⣿⣿⣿⢕⠀⠀⠀⠀⠀⠀⠀⢸⣿⣿⣗⣗⣓⡂⢕⢄⢰⣴⣤⡅⠀⠀⠀⠀⠀⠀⠀⢜⣿⣿⣿⣿⣿⣿⣿⠀⠀⠀⠀⠀⠀⠀⠀⠀⠀⠀⠀</a:t>
            </a:r>
            <a:br/>
            <a:r>
              <a:t>⠀⠀⠀⠀⠀⠀⠀⠀⠀⠀⠀⣿⣿⣿⣿⣿⣿⣿⣿⣿⣿⣿⣿⣿⣿⣿⣿⣿⣿⣿⣿⣿⡟⠑⠀⠀⠀⢠⡄⠀⠀⢕⡟⣗⣗⣒⣒⡂⠁⠀⢿⣿⣿⣷⠀⠀⠀⠀⠀⠀⠀⢕⢻⣿⣿⣿⣿⣿⣿⠀⠀⠀⠀⠀⠀⠀⠀⠀⠀⠀⠀</a:t>
            </a:r>
            <a:br/>
            <a:r>
              <a:t>⠀⠀⠀⠀⠀⠀⠀⠀⠀⠀⠀⣿⣿⣿⣿⣿⣿⣿⣿⣿⣿⣿⣿⣿⣿⣿⣿⣿⣿⣿⣿⣿⡇⠀⠀⢴⡾⢿⣏⠀⠀⢕⡇⣗⣓⣒⣒⡂⠀⠀⠘⠗⢿⣿⢕⠀⠀⠀⢀⠀⠀⠁⠁⢻⣿⣿⣿⣿⣿⠀⠀⠀⠀⠀⠀⠀⠀⠀⠀⠀⠀</a:t>
            </a:r>
            <a:br/>
            <a:r>
              <a:t>⠀⠀⠀⠀⠀⠀⠀⠀⠀⠀⠀⣿⣿⣿⣿⣿⣿⣿⣿⣿⣿⣿⣿⣿⣿⣿⣿⣿⣿⣿⣿⣿⢏⢀⢄⢜⣻⡫⢿⡔⠀⢕⢕⢓⣒⣒⣒⡆⠀⠀⠀⠀⠘⠏⠑⠀⠀⠁⠄⠔⠀⠀⢄⢕⣿⣿⣿⣿⣿⠀⠀⠀⠀⠀⠀⠀⠀⠀⠀⠀⠀</a:t>
            </a:r>
            <a:br/>
            <a:r>
              <a:t>⠀⠀⠀⠀⠀⠀⠀⠀⠀⠀⠀⣿⣿⣿⣿⣿⣿⣿⣿⣿⣿⣿⣿⣿⣿⣿⣿⣿⣿⣿⣿⡏⠄⠁⠑⠑⠕⢕⠎⠀⠀⢸⢕⢕⢗⢖⢒⡂⢐⠀⠀⠀⠀⠀⠀⣀⢀⠀⠀⠀⠀⠀⠀⣼⣿⣿⣿⣿⣿⠀⠀⠀⠀⠀⠀⠀⠀⠀⠀⠀⠀</a:t>
            </a:r>
            <a:br/>
            <a:r>
              <a:t>⠀⠀⠀⠀⠀⠀⠀⠀⠀⠀⠀⣿⣿⣿⣿⣿⣿⣿⣿⣿⣿⣿⣿⣿⣿⣿⣿⣿⣿⣿⣿⣧⢀⠀⢄⠄⠀⠀⠀⠀⠀⢜⢕⠕⠕⢕⢕⠔⠄⠀⠀⠀⠀⠀⠀⠀⠀⢰⣤⣤⣄⣤⣵⣿⣿⣿⣿⣿⣿⠀⠀⠀⠀⠀⠀⠀⠀⠀⠀⠀⠀</a:t>
            </a:r>
            <a:br/>
            <a:r>
              <a:t>⠀⠀⠀⠀⠀⠀⠀⠀⠀⠀⠀⣿⣿⣿⣿⣿⣿⣿⣿⣿⣿⣿⣿⣿⣿⣿⣿⣿⣿⣿⣿⣿⣷⣴⣅⣀⡅⠀⠀⠀⠀⢕⢕⢅⠙⠙⢍⢡⢅⠁⠀⠀⠀⠀⠀⠀⠀⠘⣿⣿⣿⣿⣿⣿⣿⣿⣿⣿⣿⠀⠀⠀⠀⠀⠀⠀⠀⠀⠀⠀⠀</a:t>
            </a:r>
            <a:br/>
            <a:r>
              <a:t>⠀⠀⠀⠀⠀⠀⠀⠀⠀⠀⠀⣿⣿⣿⣿⣿⣿⣿⣿⣿⣿⣿⣿⣿⣿⣿⣿⣿⣿⣿⣿⣿⣿⣿⣿⣿⡇⠀⠀⠀⠀⢕⢕⢔⣴⣷⣶⣶⣔⢔⠀⠀⠀⠀⠀⠀⠀⠀⠸⣿⣿⣿⣿⣿⣿⣿⣿⣿⣿⠀⠀⠀⠀⠀⠀⠀⠀⠀⠀⠀⠀</a:t>
            </a:r>
            <a:br/>
            <a:r>
              <a:t>⠀⠀⠀⠀⠀⠀⠀⠀⠀⠀⠀⠛⠛⠛⠛⠛⠛⠛⠛⠛⠛⠛⠛⠛⠛⠛⠛⠛⠛⠛⠛⠛⠛⠛⠛⠛⠁⠀⠀⠀⠀⠑⠀⠁⠛⠛⠛⠛⠛⠑⠑⠀⠀⠀⠀⠀⠀⠀⠀⠙⠛⠛⠛⠛⠛⠛⠛⠛⠛⠀⠀⠀⠀⠀⠀⠀⠀⠀⠀⠀⠀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⠀⠀⠀⠀⠀⠀⠀⠀⠀⠀⠀⣿⣿⣿⣿⣿⣿⣿⣿⣿⣿⣿⣿⣿⣿⣿⣿⣿⣿⣿⣿⣿⣿⣿⣿⣿⣿⣿⣿⣿⣿⡯⢝⢕⠕⢕⢕⢜⢝⣿⣿⣿⣿⣿⣿⣿⣿⣿⣿⣿⣿⣿⣿⣿⣿⣿⣿⣿⣿⠀⠀⠀⠀⠀⠀⠀⠀⠀⠀⠀⠀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⠀⠀⠀⠀⠀⠀⠀⠀⠀⠀⠀⣿⣿⣿⣿⣿⣿⣿⣿⣿⣿⣿⣿⣿⣿⣿⣿⣿⣿⣿⣿⣿⣿⣿⣿⣿⣿⣿⣿⣿⣿⣧⣵⣵⣵⣷⣷⣧⡕⢸⣿⣿⣿⣿⣿⣿⣿⣿⣿⣿⣿⣿⣿⣿⣿⣿⣿⣿⣿⠀⠀⠀⠀⠀⠀⠀⠀⠀⠀⠀⠀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⠀⠀⠀⠀⠀⠀⠀⠀⠀⠀⠀⣿⣿⣿⣿⣿⣿⣿⣿⣿⣿⣿⣿⣿⣿⣿⣿⣿⣿⣿⣿⣿⣿⣿⣿⣿⣿⣿⣿⣿⢇⣿⢿⢿⢿⡿⢿⣿⡇⢸⣿⣿⣿⣿⣿⣿⣿⣿⣿⣿⣿⣿⣿⣿⣿⣿⣿⣿⣿⠀⠀⠀⠀⠀⠀⠀⠀⠀⠀⠀⠀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⠀⠀⠀⠀⠀⠀⠀⠀⠀⠀⠀⣿⣿⣿⣿⣿⣿⣿⣿⣿⣿⣿⣿⣿⣿⣿⣿⣿⣿⣿⣿⣿⣿⣿⣿⣿⣿⣿⣿⣿⣷⣿⣽⢕⣵⣿⣾⣿⣷⣿⣿⣿⣿⣿⣿⣿⣿⣿⣿⣿⣿⣿⣿⣿⣿⣿⣿⣿⣿⠀⠀⠀⠀⠀⠀⠀⠀⠀⠀⠀⠀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⠀⠀⠀⠀⠀⠀⠀⠀⠀⠀⠀⣿⣿⣿⣿⣿⣿⣿⣿⣿⣿⣿⣿⣿⣿⣿⣿⣿⣿⣿⣿⣿⣿⣿⣿⣿⣿⣿⣿⣿⣿⣿⣿⢣⣽⣿⣿⣿⣿⣿⣿⣿⣿⣿⣿⣿⣿⣿⣿⣿⣿⣿⣿⣿⣿⣿⣿⣿⣿⠀⠀⠀⠀⠀⠀⠀⠀⠀⠀⠀⠀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⠀⠀⠀⠀⠀⠀⠀⠀⠀⠀⠀⣿⣿⣿⣿⣿⣿⣿⣿⣿⣿⣿⣿⣿⣿⣿⣿⣿⣿⣿⣿⣿⣿⣿⣿⣿⣿⣿⣿⣿⣿⣿⣿⡕⣸⣝⣼⣿⣿⣿⣿⣿⣿⣿⣿⣿⣿⣿⣿⣿⣿⣿⣿⣿⣿⣿⣿⣿⣿⠀⠀⠀⠀⠀⠀⠀⠀⠀⠀⠀⠀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⠀⠀⠀⠀⠀⠀⠀⠀⠀⠀⠀⣿⣿⣿⣿⣿⣿⣿⣿⣿⣿⣿⣿⣿⣿⣿⣿⣿⣿⣿⣿⣿⣿⣿⣿⣿⣿⣿⣿⣿⣿⣿⡿⢿⣾⣿⣿⣿⡿⣿⣿⣿⣿⣿⣿⣿⣿⣿⣿⣿⣿⣿⣿⣿⣿⣿⣿⣿⣿⠀⠀⠀⠀⠀⠀⠀⠀⠀⠀⠀⠀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⠀⠀⠀⠀⠀⠀⠀⠀⠀⠀⠀⣿⣿⣿⣿⣿⣿⣿⣿⣿⣿⣿⣿⣿⣿⣿⣿⣿⣿⣿⣿⣿⣿⣿⣿⣿⣿⣿⣿⣿⣿⣿⡻⣵⣜⢿⡿⣻⣿⢜⠝⠟⠟⢿⢿⢿⢿⣿⣿⣿⣿⣿⣿⣿⣿⣿⣿⣿⣿⠀⠀⠀⠀⠀⠀⠀⠀⠀⠀⠀⠀</a:t>
            </a:r>
            <a:br/>
            <a:r>
              <a:t>⠀⠀⠀⠀⠀⠀⠀⠀⠀⠀⠀⣿⣿⣿⣿⣿⣿⣿⣿⣿⣿⣿⣿⣿⣿⣿⣿⣿⣿⣿⣿⣿⣿⣿⣿⢿⠟⠙⠕⢜⢿⣿⣿⣿⣏⣼⣾⣿⢏⢕⢄⠀⠀⠀⠀⠀⠁⠁⢝⣿⣿⣿⣿⣿⣿⣿⣿⣿⣿⠀⠀⠀⠀⠀⠀⠀⠀⠀⠀⠀⠀</a:t>
            </a:r>
            <a:br/>
            <a:r>
              <a:t>⠀⠀⠀⠀⠀⠀⠀⠀⠀⠀⠀⣿⣿⣿⣿⣿⣿⣿⣿⣿⣿⣿⣿⣿⣿⣿⣿⣿⣿⣿⣿⣿⡟⠑⠑⠀⠀⠀⠀⠁⠈⢝⣿⡯⢽⢽⢽⣗⢐⠀⠁⠀⠀⠀⠀⠀⢐⠁⠕⢹⣿⣿⣿⣿⣿⣿⣿⣿⣿⠀⠀⠀⠀⠀⠀⠀⠀⠀⠀⠀⠀</a:t>
            </a:r>
            <a:br/>
            <a:r>
              <a:t>⠀⠀⠀⠀⠀⠀⠀⠀⠀⠀⠀⣿⣿⣿⣿⣿⣿⣿⣿⣿⣿⣿⣿⣿⣿⣿⣿⣿⣿⣿⣿⣿⡕⠀⠀⠀⠀⠀⠀⠀⠀⢞⣞⡻⢽⠽⠽⢕⢕⠀⠀⢀⢀⠀⠀⠀⠀⠀⠀⢕⢿⣿⣿⣿⣿⣿⣿⣿⣿⠀⠀⠀⠀⠀⠀⠀⠀⠀⠀⠀⠀</a:t>
            </a:r>
            <a:br/>
            <a:r>
              <a:t>⠀⠀⠀⠀⠀⠀⠀⠀⠀⠀⠀⣿⣿⣿⣿⣿⣿⣿⣿⣿⣿⣿⣿⣿⣿⣿⣿⣿⣿⣿⣿⣿⢕⠀⠀⠀⠀⠀⠀⠀⠀⢸⣿⡯⢽⠭⠭⠭⢕⠀⠐⠕⠑⢀⠀⠀⠀⠀⠀⢀⢜⢿⣿⣿⣿⣿⣿⣿⣿⠀⠀⠀⠀⠀⠀⠀⠀⠀⠀⠀⠀</a:t>
            </a:r>
            <a:br/>
            <a:r>
              <a:t>⠀⠀⠀⠀⠀⠀⠀⠀⠀⠀⠀⣿⣿⣿⣿⣿⣿⣿⣿⣿⣿⣿⣿⣿⣿⣿⣿⣿⣿⣿⣿⣿⢕⠀⠀⠀⠀⠀⠀⠀⠀⢸⣿⢯⠽⠭⢭⢭⠅⠁⢔⢦⣴⣤⡄⠀⠀⠀⠀⠀⠀⢜⣿⣿⣿⣿⣿⣿⣿⠀⠀⠀⠀⠀⠀⠀⠀⠀⠀⠀⠀</a:t>
            </a:r>
            <a:br/>
            <a:r>
              <a:t>⠀⠀⠀⠀⠀⠀⠀⠀⠀⠀⠀⣿⣿⣿⣿⣿⣿⣿⣿⣿⣿⣿⣿⣿⣿⣿⣿⣿⣿⣿⣿⡏⠀⠀⠀⠀⠀⠀⢀⣄⠀⢕⡯⠽⠭⢭⢝⣑⡐⠀⠀⣿⣿⣿⣧⠀⠀⠀⠀⠀⠄⠕⠜⣿⣿⣿⣿⣿⣿⠀⠀⠀⠀⠀⠀⠀⠀⠀⠀⠀⠀</a:t>
            </a:r>
            <a:br/>
            <a:r>
              <a:t>⠀⠀⠀⠀⠀⠀⠀⠀⠀⠀⠀⣿⣿⣿⣿⣿⣿⣿⣿⣿⣿⣿⣿⣿⣿⣿⣿⣿⣿⣿⣿⡇⠀⠀⠀⠀⢰⣶⢿⣏⠐⢱⢯⠭⠭⢝⢕⣒⡂⠀⠀⠘⠟⢿⣿⢀⠀⠀⠔⢄⠀⠀⠀⠁⣿⣿⣿⣿⣿⠀⠀⠀⠀⠀⠀⠀⠀⠀⠀⠀⠀</a:t>
            </a:r>
            <a:br/>
            <a:r>
              <a:t>⠀⠀⠀⠀⠀⠀⠀⠀⠀⠀⠀⣿⣿⣿⣿⣿⣿⣿⣿⣿⣿⣿⣿⣿⣿⣿⣿⣿⣿⣿⡟⠁⠀⠀⠀⢔⢺⢻⣿⢿⡔⢸⢹⠭⢽⢕⣓⣒⣂⢐⠀⠀⠀⠘⠙⠁⠀⠀⠐⠕⠁⠀⠐⢔⣿⣿⣿⣿⣿⠀⠀⠀⠀⠀⠀⠀⠀⠀⠀⠀⠀</a:t>
            </a:r>
            <a:br/>
            <a:r>
              <a:t>⠀⠀⠀⠀⠀⠀⠀⠀⠀⠀⠀⣿⣿⣿⣿⣿⣿⣿⣿⣿⣿⣿⣿⣿⣿⣿⣿⣿⣿⣿⡕⠀⠀⠀⠀⠀⠀⠕⠇⠘⠁⢜⢸⠭⢭⢕⢕⢒⡒⢐⠀⠀⠀⠀⠀⠀⠤⠄⠀⠀⠀⠀⢀⣸⣿⣿⣿⣿⣿⠀⠀⠀⠀⠀⠀⠀⠀⠀⠀⠀⠀</a:t>
            </a:r>
            <a:br/>
            <a:r>
              <a:t>⠀⠀⠀⠀⠀⠀⠀⠀⠀⠀⠀⣿⣿⣿⣿⣿⣿⣿⣿⣿⣿⣿⣿⣿⣿⣿⣿⣿⣿⣿⣿⣔⣀⠀⠔⠐⢀⠀⠀⠀⠀⢜⢕⠩⠭⢕⢕⢕⢕⠅⠄⠀⠀⠀⠀⠀⠀⢹⣷⣶⣶⣶⣾⣿⣿⣿⣿⣿⣿⠀⠀⠀⠀⠀⠀⠀⠀⠀⠀⠀⠀</a:t>
            </a:r>
            <a:br/>
            <a:r>
              <a:t>⠀⠀⠀⠀⠀⠀⠀⠀⠀⠀⠀⣿⣿⣿⣿⣿⣿⣿⣿⣿⣿⣿⣿⣿⣿⣿⣿⣿⣿⣿⣿⣿⣿⣿⣷⣾⠑⠀⠀⠀⠀⢕⢕⠕⠍⢉⢑⡕⢕⡅⢄⠀⠀⠀⠀⠀⠀⠁⢿⣿⣿⣿⣿⣿⣿⣿⣿⣿⣿⠀⠀⠀⠀⠀⠀⠀⠀⠀⠀⠀⠀</a:t>
            </a:r>
            <a:br/>
            <a:r>
              <a:t>⠀⠀⠀⠀⠀⠀⠀⠀⠀⠀⠀⣿⣿⣿⣿⣿⣿⣿⣿⣿⣿⣿⣿⣿⣿⣿⣿⣿⣿⣿⣿⣿⣿⣿⣿⣿⠀⠀⠀⠀⠀⢕⢕⢕⣠⣥⣥⣥⣵⣧⡕⢔⠀⠀⠀⠀⠀⠀⠘⣿⣿⣿⣿⣿⣿⣿⣿⣿⣿⠀⠀⠀⠀⠀⠀⠀⠀⠀⠀⠀⠀</a:t>
            </a:r>
            <a:br/>
            <a:r>
              <a:t>⠀⠀⠀⠀⠀⠀⠀⠀⠀⠀⠀⠛⠛⠛⠛⠛⠛⠛⠛⠛⠛⠛⠛⠛⠛⠛⠛⠛⠛⠛⠛⠛⠛⠛⠛⠃⠀⠀⠀⠀⠀⠑⠑⠘⠛⠛⠛⠛⠛⠛⠓⠑⠐⠀⠀⠀⠀⠀⠀⠘⠛⠛⠛⠛⠛⠛⠛⠛⠛⠀⠀⠀⠀⠀⠀⠀⠀⠀⠀⠀⠀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⠀⠀⠀⠀⠀⠀⠀⠀⠀⠀⠀⣿⣿⣿⣿⣿⣿⣿⣿⣿⣿⣿⣿⣿⣿⣿⣿⣿⣿⣿⣿⣿⣿⣿⣿⣿⣿⣿⣿⣿⣿⡽⢝⢝⢕⢕⢕⢜⢻⣿⣿⣿⣿⣿⣿⣿⣿⣿⣿⣿⣿⣿⣿⣿⣿⣿⣿⣿⣿⠀⠀⠀⠀⠀⠀⠀⠀⠀⠀⠀⠀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⠀⠀⠀⠀⠀⠀⠀⠀⠀⠀⠀⣿⣿⣿⣿⣿⣿⣿⣿⣿⣿⣿⣿⣿⣿⣿⣿⣿⣿⣿⣿⣿⣿⣿⣿⣿⣿⣿⣿⣿⣿⣧⣱⣵⣵⣵⣧⣵⢕⢸⣿⣿⣿⣿⣿⣿⣿⣿⣿⣿⣿⣿⣿⣿⣿⣿⣿⣿⣿⠀⠀⠀⠀⠀⠀⠀⠀⠀⠀⠀⠀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⠀⠀⠀⠀⠀⠀⠀⠀⠀⠀⠀⣿⣿⣿⣿⣿⣿⣿⣿⣿⣿⣿⣿⣿⣿⣿⣿⣿⣿⣿⣿⣿⣿⣿⣿⣿⣿⣿⣿⣿⢇⣿⢿⢿⣿⣿⣿⣿⡇⢸⣿⣿⣿⣿⣿⣿⣿⣿⣿⣿⣿⣿⣿⣿⣿⣿⣿⣿⣿⠀⠀⠀⠀⠀⠀⠀⠀⠀⠀⠀⠀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⠀⠀⠀⠀⠀⠀⠀⠀⠀⠀⠀⣿⣿⣿⣿⣿⣿⣿⣿⣿⣿⣿⣿⣿⣿⣿⣿⣿⣿⣿⣿⣿⣿⣿⣿⣿⣿⣿⣿⣿⣷⣟⣼⢕⢸⣷⣼⣽⣇⣿⣿⣿⣿⣿⣿⣿⣿⣿⣿⣿⣿⣿⣿⣿⣿⣿⣿⣿⣿⠀⠀⠀⠀⠀⠀⠀⠀⠀⠀⠀⠀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⠀⠀⠀⠀⠀⠀⠀⠀⠀⠀⠀⣿⣿⣿⣿⣿⣿⣿⣿⣿⣿⣿⣿⣿⣿⣿⣿⣿⣿⣿⣿⣿⣿⣿⣿⣿⣿⣿⣿⣿⣻⣿⣧⣣⣽⣿⣿⣿⣿⣿⣿⣿⣿⣿⣿⣿⣿⣿⣿⣿⣿⣿⣿⣿⣿⣿⣿⣿⣿⠀⠀⠀⠀⠀⠀⠀⠀⠀⠀⠀⠀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⠀⠀⠀⠀⠀⠀⠀⠀⠀⠀⠀⣿⣿⣿⣿⣿⣿⣿⣿⣿⣿⣿⣿⣿⣿⣿⣿⣿⣿⣿⣿⣿⣿⣿⣿⣿⣿⣿⣿⣿⣿⣿⣿⣕⣨⣝⣽⣿⣿⣿⣿⣿⣿⣿⣿⣿⣿⣿⣿⣿⣿⣿⣿⣿⣿⣿⣿⣿⣿⠀⠀⠀⠀⠀⠀⠀⠀⠀⠀⠀⠀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⠀⠀⠀⠀⠀⠀⠀⠀⠀⠀⠀⣿⣿⣿⣿⣿⣿⣿⣿⣿⣿⣿⣿⣿⣿⣿⣿⣿⣿⣿⣿⣿⣿⣿⣿⣿⣿⣿⣿⣿⣿⣿⢷⣱⡕⢿⣿⣿⣯⢝⢻⢿⢿⣿⣿⣿⣿⣿⣿⣿⣿⣿⣿⣿⣿⣿⣿⣿⣿⠀⠀⠀⠀⠀⠀⠀⠀⠀⠀⠀⠀</a:t>
            </a:r>
            <a:br/>
            <a:r>
              <a:t>⠀⠀⠀⠀⠀⠀⠀⠀⠀⠀⠀⣿⣿⣿⣿⣿⣿⣿⣿⣿⣿⣿⣿⣿⣿⣿⣿⣿⣿⣿⣿⣿⣿⣿⣿⡿⠟⠝⠝⢹⢿⣿⣿⣿⢇⣫⣾⣿⢏⢕⠄⠀⠀⠁⠁⠘⠙⠙⢿⣿⣿⣿⣿⣿⣿⣿⣿⣿⣿⠀⠀⠀⠀⠀⠀⠀⠀⠀⠀⠀⠀</a:t>
            </a:r>
            <a:br/>
            <a:r>
              <a:t>⠀⠀⠀⠀⠀⠀⠀⠀⠀⠀⠀⣿⣿⣿⣿⣿⣿⣿⣿⣿⣿⣿⣿⣿⣿⣿⣿⣿⣿⣿⣿⣿⢏⠙⠁⠄⠀⠀⠀⠁⠘⢏⣿⣟⣛⣛⣻⡯⢅⠐⠑⠀⠀⢁⠀⠀⢄⠁⢕⢿⣿⣿⣿⣿⣿⣿⣿⣿⣿⠀⠀⠀⠀⠀⠀⠀⠀⠀⠀⠀⠀</a:t>
            </a:r>
            <a:br/>
            <a:r>
              <a:t>⠀⠀⠀⠀⠀⠀⠀⠀⠀⠀⠀⣿⣿⣿⣿⣿⣿⣿⣿⣿⣿⣿⣿⣿⣿⣿⣿⣿⣿⣿⣿⣿⠑⠀⠀⠀⠀⠀⠀⠀⠀⢞⡻⢯⢷⣗⣗⣇⢔⠀⠀⢀⠀⠀⠀⠀⠑⠀⠀⢸⣿⣿⣿⣿⣿⣿⣿⣿⣿⠀⠀⠀⠀⠀⠀⠀⠀⠀⠀⠀⠀</a:t>
            </a:r>
            <a:br/>
            <a:r>
              <a:t>⠀⠀⠀⠀⠀⠀⠀⠀⠀⠀⠀⣿⣿⣿⣿⣿⣿⣿⣿⣿⣿⣿⣿⣿⣿⣿⣿⣿⣿⣿⣿⡟⢀⠀⠀⠀⠀⠀⠀⠀⠀⢽⣿⢽⢽⣗⣒⣒⢅⠀⢔⢕⠕⠀⠀⠀⠀⠀⠁⠁⢹⣿⣿⣿⣿⣿⣿⣿⣿⠀⠀⠀⠀⠀⠀⠀⠀⠀⠀⠀⠀</a:t>
            </a:r>
            <a:br/>
            <a:r>
              <a:t>⠀⠀⠀⠀⠀⠀⠀⠀⠀⠀⠀⣿⣿⣿⣿⣿⣿⣿⣿⣿⣿⣿⣿⣿⣿⣿⣿⣿⣿⣿⣿⡇⠁⠀⠀⠀⠀⠀⠀⠀⠀⢽⡿⢽⣝⣗⣓⣒⢐⢀⢅⢰⣤⣤⡄⢀⠀⠀⠀⠁⠑⢻⣿⣿⣿⣿⣿⣿⣿⠀⠀⠀⠀⠀⠀⠀⠀⠀⠀⠀⠀</a:t>
            </a:r>
            <a:br/>
            <a:r>
              <a:t>⠀⠀⠀⠀⠀⠀⠀⠀⠀⠀⠀⣿⣿⣿⣿⣿⣿⣿⣿⣿⣿⣿⣿⣿⣿⣿⣿⣿⣿⣿⣿⠇⠀⠀⠀⠀⠀⠀⠀⣀⠀⢸⡯⣝⣗⣒⣖⢆⠐⠀⠀⢺⣿⣿⣿⢀⠀⠀⠀⠀⢀⢜⢿⣿⣿⣿⣿⣿⣿⠀⠀⠀⠀⠀⠀⠀⠀⠀⠀⠀⠀</a:t>
            </a:r>
            <a:br/>
            <a:r>
              <a:t>⠀⠀⠀⠀⠀⠀⠀⠀⠀⠀⠀⣿⣿⣿⣿⣿⣿⣿⣿⣿⣿⣿⣿⣿⣿⣿⣿⣿⣿⣿⣿⢆⠀⠀⠀⠀⢠⣴⢾⣟⠐⢸⢏⣓⣒⣒⢇⢽⠅⠀⠀⠑⠟⢾⣿⢇⠀⠔⢄⢀⠀⠄⠈⢹⣿⣿⣿⣿⣿⠀⠀⠀⠀⠀⠀⠀⠀⠀⠀⠀⠀</a:t>
            </a:r>
            <a:br/>
            <a:r>
              <a:t>⠀⠀⠀⠀⠀⠀⠀⠀⠀⠀⠀⣿⣿⣿⣿⣿⣿⣿⣿⣿⣿⣿⣿⣿⣿⣿⣿⣿⣿⣿⢏⠁⠀⠀⠀⠄⢱⢿⣿⣿⢄⢸⣕⣒⣒⡗⢸⠭⠭⠄⠀⠀⠀⠑⠟⠑⠀⠁⠀⠕⠐⠀⠐⢸⣿⣿⣿⣿⣿⠀⠀⠀⠀⠀⠀⠀⠀⠀⠀⠀⠀</a:t>
            </a:r>
            <a:br/>
            <a:r>
              <a:t>⠀⠀⠀⠀⠀⠀⠀⠀⠀⠀⠀⣿⣿⣿⣿⣿⣿⣿⣿⣿⣿⣿⣿⣿⣿⣿⣿⣿⣿⣿⢀⠀⠀⠀⠀⠀⠑⢝⢗⠘⠁⢸⢕⣒⣒⡗⢕⢝⢍⢅⠀⠀⠀⠀⠀⠀⢄⢄⠀⠀⠀⠀⠀⣾⣿⣿⣿⣿⣿⠀⠀⠀⠀⠀⠀⠀⠀⠀⠀⠀⠀</a:t>
            </a:r>
            <a:br/>
            <a:r>
              <a:t>⠀⠀⠀⠀⠀⠀⠀⠀⠀⠀⠀⣿⣿⣿⣿⣿⣿⣿⣿⣿⣿⣿⣿⣿⣿⣿⣿⣿⣿⣿⣷⣄⢀⠀⢠⠄⠀⠀⠀⠀⠀⢕⢕⣒⣒⣂⡕⢕⣑⣂⢐⠀⠀⠀⠀⠀⠀⢰⣦⣤⣤⣤⣵⣿⣿⣿⣿⣿⣿⠀⠀⠀⠀⠀⠀⠀⠀⠀⠀⠀⠀</a:t>
            </a:r>
            <a:br/>
            <a:r>
              <a:t>⠀⠀⠀⠀⠀⠀⠀⠀⠀⠀⠀⣿⣿⣿⣿⣿⣿⣿⣿⣿⣿⣿⣿⣿⣿⣿⣿⣿⣿⣿⣿⣿⣿⣷⣶⣶⠀⠀⠀⠀⠀⢕⢕⢔⢒⠒⢕⢒⢆⢠⠐⠀⠀⠀⠀⠀⠀⠜⣿⣿⣿⣿⣿⣿⣿⣿⣿⣿⣿⠀⠀⠀⠀⠀⠀⠀⠀⠀⠀⠀⠀</a:t>
            </a:r>
            <a:br/>
            <a:r>
              <a:t>⠀⠀⠀⠀⠀⠀⠀⠀⠀⠀⠀⣿⣿⣿⣿⣿⣿⣿⣿⣿⣿⣿⣿⣿⣿⣿⣿⣿⣿⣿⣿⣿⣿⣿⣿⡇⠀⠀⠀⠀⠀⢕⢅⢀⣄⣕⣜⣕⣼⣵⣵⢔⢄⠀⠀⠀⠀⠀⢹⣿⣿⣿⣿⣿⣿⣿⣿⣿⣿⠀⠀⠀⠀⠀⠀⠀⠀⠀⠀⠀⠀</a:t>
            </a:r>
            <a:br/>
            <a:r>
              <a:t>⠀⠀⠀⠀⠀⠀⠀⠀⠀⠀⠀⠛⠛⠛⠛⠛⠛⠛⠛⠛⠛⠛⠛⠛⠛⠛⠛⠛⠛⠛⠛⠛⠛⠛⠛⠃⠀⠀⠀⠀⠀⠑⠑⠛⠛⠛⠛⠛⠛⠛⠛⠃⠑⠀⠀⠀⠀⠀⠀⠛⠛⠛⠛⠛⠛⠛⠛⠛⠛⠀⠀⠀⠀⠀⠀⠀⠀⠀⠀⠀⠀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⠀⠀⠀⠀⠀⠀⠀⠀⠀⠀⠀⣿⣿⣿⣿⣿⣿⣿⣿⣿⣿⣿⣿⣿⣿⣿⣿⣿⣿⣿⣿⣿⣿⣿⣿⣿⣿⣿⣿⣿⣿⡟⢟⢝⢕⢕⢕⢝⢿⣿⣿⣿⣿⣿⣿⣿⣿⣿⣿⣿⣿⣿⣿⣿⣿⣿⣿⣿⣿⠀⠀⠀⠀⠀⠀⠀⠀⠀⠀⠀⠀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⠀⠀⠀⠀⠀⠀⠀⠀⠀⠀⠀⣿⣿⣿⣿⣿⣿⣿⣿⣿⣿⣿⣿⣿⣿⣿⣿⣿⣿⣿⣿⣿⣿⣿⣿⣿⣿⣿⣿⣿⣿⣇⣕⣕⣱⣵⣵⣕⢕⢿⣿⣿⣿⣿⣿⣿⣿⣿⣿⣿⣿⣿⣿⣿⣿⣿⣿⣿⣿⠀⠀⠀⠀⠀⠀⠀⠀⠀⠀⠀⠀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⠀⠀⠀⠀⠀⠀⠀⠀⠀⠀⠀⣿⣿⣿⣿⣿⣿⣿⣿⣿⣿⣿⣿⣿⣿⣿⣿⣿⣿⣿⣿⣿⣿⣿⣿⣿⣿⣿⣿⣿⢝⣿⣿⣿⣿⣿⣿⣿⡕⣽⣿⣿⣿⣿⣿⣿⣿⣿⣿⣿⣿⣿⣿⣿⣿⣿⣿⣿⣿⠀⠀⠀⠀⠀⠀⠀⠀⠀⠀⠀⠀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⠀⠀⠀⠀⠀⠀⠀⠀⠀⠀⠀⣿⣿⣿⣿⣿⣿⣿⣿⣿⣿⣿⣿⣿⣿⣿⣿⣿⣿⣿⣿⣿⣿⣿⣿⣿⣿⣿⣿⣿⣵⣿⣣⢕⣸⣷⣵⣿⣇⣿⣿⣿⣿⣿⣿⣿⣿⣿⣿⣿⣿⣿⣿⣿⣿⣿⣿⣿⣿⠀⠀⠀⠀⠀⠀⠀⠀⠀⠀⠀⠀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⠀⠀⠀⠀⠀⠀⠀⠀⠀⠀⠀⣿⣿⣿⣿⣿⣿⣿⣿⣿⣿⣿⣿⣿⣿⣿⣿⣿⣿⣿⣿⣿⣿⣿⣿⣿⣿⣿⣿⣿⣿⣿⣯⡕⢜⢝⣿⣿⣿⣿⣿⣿⣿⣿⣿⣿⣿⣿⣿⣿⣿⣿⣿⣿⣿⣿⣿⣿⣿⠀⠀⠀⠀⠀⠀⠀⠀⠀⠀⠀⠀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⠀⠀⠀⠀⠀⠀⠀⠀⠀⠀⠀⣿⣿⣿⣿⣿⣿⣿⣿⣿⣿⣿⣿⣿⣿⣿⣿⣿⣿⣿⣿⣿⣿⣿⣿⣿⣿⣿⣿⣿⣿⢿⣗⣎⢻⣿⣿⢿⡟⢿⢿⣿⣿⣿⣿⣿⣿⣿⣿⣿⣿⣿⣿⣿⣿⣿⣿⣿⣿⠀⠀⠀⠀⠀⠀⠀⠀⠀⠀⠀⠀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⠀⠀⠀⠀⠀⠀⠀⠀⠀⠀⠀⣿⣿⣿⣿⣿⣿⣿⣿⣿⣿⣿⣿⣿⣿⣿⣿⣿⣿⣿⣿⣿⣿⣿⣿⡿⢟⠟⠝⣿⣿⣿⣿⣿⢧⣟⣵⣿⢇⢕⢁⠁⠙⠙⠙⠟⠻⢿⣿⣿⣿⣿⣿⣿⣿⣿⣿⣿⣿⠀⠀⠀⠀⠀⠀⠀⠀⠀⠀⠀⠀</a:t>
            </a:r>
            <a:br/>
            <a:r>
              <a:t>⠀⠀⠀⠀⠀⠀⠀⠀⠀⠀⠀⣿⣿⣿⣿⣿⣿⣿⣿⣿⣿⣿⣿⣿⣿⣿⣿⣿⣿⣿⣿⣿⢟⠙⠑⠁⠀⠀⠀⠑⢟⢿⣿⣿⢿⠿⢿⣟⠑⠑⠀⠀⠀⠀⠀⠀⢐⢕⢹⣿⣿⣿⣿⣿⣿⣿⣿⣿⣿⠀⠀⠀⠀⠀⠀⠀⠀⠀⠀⠀⠀</a:t>
            </a:r>
            <a:br/>
            <a:r>
              <a:t>⠀⠀⠀⠀⠀⠀⠀⠀⠀⠀⠀⣿⣿⣿⣿⣿⣿⣿⣿⣿⣿⣿⣿⣿⣿⣿⣿⣿⣿⣿⣿⡇⠀⠀⠀⠀⠀⠀⠀⠀⢐⡞⣿⣟⣻⢽⢽⠕⢕⠀⠀⢀⠀⠁⠀⠀⠄⠁⠕⢿⣿⣿⣿⣿⣿⣿⣿⣿⣿⠀⠀⠀⠀⠀⠀⠀⠀⠀⠀⠀⠀</a:t>
            </a:r>
            <a:br/>
            <a:r>
              <a:t>⠀⠀⠀⠀⠀⠀⠀⠀⠀⠀⠀⣿⣿⣿⣿⣿⣿⣿⣿⣿⣿⣿⣿⣿⣿⣿⣿⣿⣿⣿⣿⢇⠀⠀⠀⠀⠀⠀⠀⠀⢔⣺⣿⣗⣗⡯⢽⠅⢕⠀⢕⢕⢀⠀⠀⠀⠀⠀⠔⢜⣿⣿⣿⣿⣿⣿⣿⣿⣿⠀⠀⠀⠀⠀⠀⠀⠀⠀⠀⠀⠀</a:t>
            </a:r>
            <a:br/>
            <a:r>
              <a:t>⠀⠀⠀⠀⠀⠀⠀⠀⠀⠀⠀⣿⣿⣿⣿⣿⣿⣿⣿⣿⣿⣿⣿⣿⣿⣿⣿⣿⣿⣿⣿⢕⠀⠀⠀⠀⠀⠀⠀⠀⠁⡺⣿⣗⣗⢯⠽⠥⠁⠐⢁⣁⣑⡄⢀⠀⠀⠀⠐⢔⢸⣿⣿⣿⣿⣿⣿⣿⣿⠀⠀⠀⠀⠀⠀⠀⠀⠀⠀⠀⠀</a:t>
            </a:r>
            <a:br/>
            <a:r>
              <a:t>⠀⠀⠀⠀⠀⠀⠀⠀⠀⠀⠀⣿⣿⣿⣿⣿⣿⣿⣿⣿⣿⣿⣿⣿⣿⣿⣿⣿⣿⣿⣿⠑⠀⠀⠀⠀⠀⠀⠀⠀⠀⢺⣗⣗⢮⠽⠭⢭⠄⠀⠑⢸⣿⣿⣷⠀⠀⠀⠀⠀⢕⣿⣿⣿⣿⣿⣿⣿⣿⠀⠀⠀⠀⠀⠀⠀⠀⠀⠀⠀⠀</a:t>
            </a:r>
            <a:br/>
            <a:r>
              <a:t>⠀⠀⠀⠀⠀⠀⠀⠀⠀⠀⠀⣿⣿⣿⣿⣿⣿⣿⣿⣿⣿⣿⣿⣿⣿⣿⣿⣿⣿⣿⣷⢄⠀⠀⠀⠀⣀⣠⣵⢇⠀⢸⢗⢮⠽⠭⢕⣒⡂⠀⠀⠜⢿⣿⣿⢕⠀⠀⠀⠀⠑⠜⢿⣿⣿⣿⣿⣿⣿⠀⠀⠀⠀⠀⠀⠀⠀⠀⠀⠀⠀</a:t>
            </a:r>
            <a:br/>
            <a:r>
              <a:t>⠀⠀⠀⠀⠀⠀⠀⠀⠀⠀⠀⣿⣿⣿⣿⣿⣿⣿⣿⣿⣿⣿⣿⣿⣿⣿⣿⣿⣿⣿⢏⠑⠀⠀⠀⢔⣽⣿⣾⡇⠀⢸⢸⠽⠭⢭⢕⣒⣒⢀⠀⠀⠀⠜⢿⠕⠀⠀⠁⠅⠀⠀⢁⣿⣿⣿⣿⣿⣿⠀⠀⠀⠀⠀⠀⠀⠀⠀⠀⠀⠀</a:t>
            </a:r>
            <a:br/>
            <a:r>
              <a:t>⠀⠀⠀⠀⠀⠀⠀⠀⠀⠀⠀⣿⣿⣿⣿⣿⣿⣿⣿⣿⣿⣿⣿⣿⣿⣿⣿⣿⣿⡏⠀⠀⠀⠀⠀⠁⢕⢿⡹⠇⠀⢜⢜⠭⠭⠥⢕⢕⢔⠔⠀⠀⠀⠀⠀⠀⢀⢀⠀⠀⠀⠁⢸⣿⣿⣿⣿⣿⣿⠀⠀⠀⠀⠀⠀⠀⠀⠀⠀⠀⠀</a:t>
            </a:r>
            <a:br/>
            <a:r>
              <a:t>⠀⠀⠀⠀⠀⠀⠀⠀⠀⠀⠀⣿⣿⣿⣿⣿⣿⣿⣿⣿⣿⣿⣿⣿⣿⣿⣿⣿⣿⣿⣆⠀⠀⠀⢀⠀⠁⠁⠁⠀⠀⢜⢕⢩⠭⠭⠥⠬⠍⢅⢀⠀⠀⠀⠀⠀⠁⣅⢀⠀⠀⢀⣾⣿⣿⣿⣿⣿⣿⠀⠀⠀⠀⠀⠀⠀⠀⠀⠀⠀⠀</a:t>
            </a:r>
            <a:br/>
            <a:r>
              <a:t>⠀⠀⠀⠀⠀⠀⠀⠀⠀⠀⠀⣿⣿⣿⣿⣿⣿⣿⣿⣿⣿⣿⣿⣿⣿⣿⣿⣿⣿⣿⣿⣷⣦⣤⣥⡄⠀⠀⠀⠀⠀⢕⢕⢕⠩⠭⠭⢕⡕⢔⠐⠀⠀⠀⠀⠀⠀⢹⣿⣿⣿⣿⣿⣿⣿⣿⣿⣿⣿⠀⠀⠀⠀⠀⠀⠀⠀⠀⠀⠀⠀</a:t>
            </a:r>
            <a:br/>
            <a:r>
              <a:t>⠀⠀⠀⠀⠀⠀⠀⠀⠀⠀⠀⣿⣿⣿⣿⣿⣿⣿⣿⣿⣿⣿⣿⣿⣿⣿⣿⣿⣿⣿⣿⣿⣿⣿⣿⡇⠀⠀⠀⠀⠀⢕⢁⢁⢑⣕⣝⣇⣧⣵⣤⡔⢀⠀⠀⠀⠀⠜⣿⣿⣿⣿⣿⣿⣿⣿⣿⣿⣿⠀⠀⠀⠀⠀⠀⠀⠀⠀⠀⠀⠀</a:t>
            </a:r>
            <a:br/>
            <a:r>
              <a:t>⠀⠀⠀⠀⠀⠀⠀⠀⠀⠀⠀⠛⠛⠛⠛⠛⠛⠛⠛⠛⠛⠛⠛⠛⠛⠛⠛⠛⠛⠛⠛⠛⠛⠛⠛⠃⠀⠀⠀⠀⠀⠑⠑⠛⠛⠛⠛⠛⠛⠛⠛⠓⠑⠀⠀⠀⠀⠀⠙⠛⠛⠛⠛⠛⠛⠛⠛⠛⠛⠀⠀⠀⠀⠀⠀⠀⠀⠀⠀⠀⠀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⠀⠀⠀⠀⠀⠀⠀⠀⠀⠀⠀⣿⣿⣿⣿⣿⣿⣿⣿⣿⣿⣿⣿⣿⣿⣿⣿⣿⣿⣿⣿⣿⣿⣿⣿⣿⣿⣿⣿⣿⣟⡟⢟⢏⢕⢕⢝⢻⣿⣿⣿⣿⣿⣿⣿⣿⣿⣿⣿⣿⣿⣿⣿⣿⣿⣿⣿⣿⣿⠀⠀⠀⠀⠀⠀⠀⠀⠀⠀⠀⠀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⠀⠀⠀⠀⠀⠀⠀⠀⠀⠀⠀⣿⣿⣿⣿⣿⣿⣿⣿⣿⣿⣿⣿⣿⣿⣿⣿⣿⣿⣿⣿⣿⣿⣿⣿⣿⣿⣿⣿⣿⣿⣕⣕⣕⣕⣵⣕⡕⢜⣿⣿⣿⣿⣿⣿⣿⣿⣿⣿⣿⣿⣿⣿⣿⣿⣿⣿⣿⣿⠀⠀⠀⠀⠀⠀⠀⠀⠀⠀⠀⠀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⠀⠀⠀⠀⠀⠀⠀⠀⠀⠀⠀⣿⣿⣿⣿⣿⣿⣿⣿⣿⣿⣿⣿⣿⣿⣿⣿⣿⣿⣿⣿⣿⣿⣿⣿⣿⣿⣿⣿⡿⢹⣿⣿⣿⣿⣿⣿⣿⢕⣿⣿⣿⣿⣿⣿⣿⣿⣿⣿⣿⣿⣿⣿⣿⣿⣿⣿⣿⣿⠀⠀⠀⠀⠀⠀⠀⠀⠀⠀⠀⠀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⠀⠀⠀⠀⠀⠀⠀⠀⠀⠀⠀⣿⣿⣿⣿⣿⣿⣿⣿⣿⣿⣿⣿⣿⣿⣿⣿⣿⣿⣿⣿⣿⣿⣿⣿⣿⣿⣿⣿⣯⣼⣇⣕⢕⣿⣎⣟⣿⢱⣿⣿⣿⣿⣿⣿⣿⣿⣿⣿⣿⣿⣿⣿⣿⣿⣿⣿⣿⣿⠀⠀⠀⠀⠀⠀⠀⠀⠀⠀⠀⠀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⠀⠀⠀⠀⠀⠀⠀⠀⠀⠀⠀⣿⣿⣿⣿⣿⣿⣿⣿⣿⣿⣿⣿⣿⣿⣿⣿⣿⣿⣿⣿⣿⣿⣿⣿⣿⣿⣿⣿⣟⣿⣿⡣⣗⣻⣿⣿⣿⣿⣿⣿⣿⣿⣿⣿⣿⣿⣿⣿⣿⣿⣿⣿⣿⣿⣿⣿⣿⣿⠀⠀⠀⠀⠀⠀⠀⠀⠀⠀⠀⠀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⠀⠀⠀⠀⠀⠀⠀⠀⠀⠀⠀⣿⣿⣿⣿⣿⣿⣿⣿⣿⣿⣿⣿⣿⣿⣿⣿⣿⣿⣿⣿⣿⣿⣿⣿⣿⣿⣿⣿⣿⣿⣿⣏⢙⣛⢟⣿⣿⣿⣿⣿⣿⣿⣿⣿⣿⣿⣿⣿⣿⣿⣿⣿⣿⣿⣿⣿⣿⣿⠀⠀⠀⠀⠀⠀⠀⠀⠀⠀⠀⠀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⠀⠀⠀⠀⠀⠀⠀⠀⠀⠀⠀⣿⣿⣿⣿⣿⣿⣿⣿⣿⣿⣿⣿⣿⣿⣿⣿⣿⣿⣿⣿⣿⣿⣿⣿⣿⣿⣿⣿⣿⣿⣿⣿⣮⣿⣿⣿⣿⣿⣿⣿⣿⣿⣿⣿⣿⣿⣿⣿⣿⣿⣿⣿⣿⣿⣿⣿⣿⣿⠀⠀⠀⠀⠀⠀⠀⠀⠀⠀⠀⠀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⠀⠀⠀⠀⠀⠀⠀⠀⠀⠀⠀⣿⣿⣿⣿⣿⣿⣿⣿⣿⣿⣿⣿⣿⣿⣿⣿⣿⣿⣿⣿⣿⣿⣿⣿⣿⣿⣿⣿⣿⣿⣿⣯⢝⣿⣿⣿⣿⢻⣿⣿⣿⣿⣿⣿⣿⣿⣿⣿⣿⣿⣿⣿⣿⣿⣿⣿⣿⣿⠀⠀⠀⠀⠀⠀⠀⠀⠀⠀⠀⠀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⠀⠀⠀⠀⠀⠀⠀⠀⠀⠀⠀⣿⣿⣿⣿⣿⣿⣿⣿⣿⣿⣿⣿⣿⣿⣿⣿⣿⣿⣿⣿⣿⣿⣿⣿⡿⢟⢟⢟⣿⣿⣿⣟⣿⡸⣟⣿⣿⢕⢅⠁⠙⠙⠟⠟⢿⣿⣿⣿⣿⣿⣿⣿⣿⣿⣿⣿⣿⣿⠀⠀⠀⠀⠀⠀⠀⠀⠀⠀⠀⠀</a:t>
            </a:r>
            <a:br/>
            <a:r>
              <a:t>⠀⠀⠀⠀⠀⠀⠀⠀⠀⠀⠀⣿⣿⣿⣿⣿⣿⣿⣿⣿⣿⣿⣿⣿⣿⣿⣿⣿⣿⣿⣿⡟⠟⠏⠑⠁⠀⠀⠀⠙⢿⢟⢿⡿⢾⢿⣿⡇⠕⠕⠀⠀⠀⠀⠀⠀⢅⢹⣿⣿⣿⣿⣿⣿⣿⣿⣿⣿⣿⠀⠀⠀⠀⠀⠀⠀⠀⠀⠀⠀⠀</a:t>
            </a:r>
            <a:br/>
            <a:r>
              <a:t>⠀⠀⠀⠀⠀⠀⠀⠀⠀⠀⠀⣿⣿⣿⣿⣿⣿⣿⣿⣿⣿⣿⣿⣿⣿⣿⣿⣿⣿⣿⣿⢕⠀⠀⠀⠀⠀⠀⠀⠀⢕⡸⣿⢯⢽⢷⣗⡂⢀⠀⠀⢀⠐⠑⠀⠁⠁⠑⢹⣿⣿⣿⣿⣿⣿⣿⣿⣿⣿⠀⠀⠀⠀⠀⠀⠀⠀⠀⠀⠀⠀</a:t>
            </a:r>
            <a:br/>
            <a:r>
              <a:t>⠀⠀⠀⠀⠀⠀⠀⠀⠀⠀⠀⣿⣿⣿⣿⣿⣿⣿⣿⣿⣿⣿⣿⣿⣿⣿⣿⣿⣿⣿⣿⢅⠀⠀⠀⠀⠀⠀⠀⠀⢕⣺⣿⢽⠽⢽⢗⡐⠀⠀⢕⢅⠀⠀⠀⠀⠀⠄⢜⣿⣿⣿⣿⣿⣿⣿⣿⣿⣿⠀⠀⠀⠀⠀⠀⠀⠀⠀⠀⠀⠀</a:t>
            </a:r>
            <a:br/>
            <a:r>
              <a:t>⠀⠀⠀⠀⠀⠀⠀⠀⠀⠀⠀⣿⣿⣿⣿⣿⣿⣿⣿⣿⣿⣿⣿⣿⣿⣿⣿⣿⣿⣿⡇⠁⠀⠀⠀⠀⠀⠀⠀⠀⢑⡺⡿⠽⠭⢽⢕⡐⠄⢐⠑⠕⢐⠀⠀⠀⠀⠀⠕⢸⣿⣿⣿⣿⣿⣿⣿⣿⣿⠀⠀⠀⠀⠀⠀⠀⠀⠀⠀⠀⠀</a:t>
            </a:r>
            <a:br/>
            <a:r>
              <a:t>⠀⠀⠀⠀⠀⠀⠀⠀⠀⠀⠀⣿⣿⣿⣿⣿⣿⣿⣿⣿⣿⣿⣿⣿⣿⣿⣿⣿⣿⣿⡇⠀⠀⠀⠀⠀⠀⠀⠀⠀⠀⢾⢼⠭⢽⢝⣓⣂⠁⠀⠕⣳⣷⣶⡔⠀⠀⠀⠄⢜⣿⣿⣿⣿⣿⣿⣿⣿⣿⠀⠀⠀⠀⠀⠀⠀⠀⠀⠀⠀⠀</a:t>
            </a:r>
            <a:br/>
            <a:r>
              <a:t>⠀⠀⠀⠀⠀⠀⠀⠀⠀⠀⠀⣿⣿⣿⣿⣿⣿⣿⣿⣿⣿⣿⣿⣿⣿⣿⣿⣿⣿⣿⡇⠀⠀⠀⠀⠀⠀⢀⡀⠀⠀⢸⢽⢽⢝⣓⣒⡔⢀⠀⠀⢹⣿⣿⣇⠀⠀⠀⠀⠕⢻⣿⣿⣿⣿⣿⣿⣿⣿⠀⠀⠀⠀⠀⠀⠀⠀⠀⠀⠀⠀</a:t>
            </a:r>
            <a:br/>
            <a:r>
              <a:t>⠀⠀⠀⠀⠀⠀⠀⠀⠀⠀⠀⣿⣿⣿⣿⣿⣿⣿⣿⣿⣿⣿⣿⣿⣿⣿⣿⣿⣿⣿⢟⠁⠀⠀⠀⣰⡶⢾⡟⠀⠀⢕⢸⢕⣕⣒⣒⣓⡐⠀⠀⠘⢝⢻⡿⢔⠀⠀⠀⠀⠈⢹⣿⣿⣿⣿⣿⣿⣿⠀⠀⠀⠀⠀⠀⠀⠀⠀⠀⠀⠀</a:t>
            </a:r>
            <a:br/>
            <a:r>
              <a:t>⠀⠀⠀⠀⠀⠀⠀⠀⠀⠀⠀⣿⣿⣿⣿⣿⣿⣿⣿⣿⣿⣿⣿⣿⣿⣿⣿⣿⣿⡏⠁⠀⠀⠀⢄⢞⣿⣻⣿⠀⠀⢕⢸⢕⢕⣒⣒⣒⡒⢐⠀⠀⠀⠁⠁⠀⠀⠀⠀⠀⠀⣸⣿⣿⣿⣿⣿⣿⣿⠀⠀⠀⠀⠀⠀⠀⠀⠀⠀⠀⠀</a:t>
            </a:r>
            <a:br/>
            <a:r>
              <a:t>⠀⠀⠀⠀⠀⠀⠀⠀⠀⠀⠀⣿⣿⣿⣿⣿⣿⣿⣿⣿⣿⣿⣿⣿⣿⣿⣿⣿⣿⣧⡄⠀⠀⠀⠀⠑⢝⠕⠋⠀⠀⢕⠨⠥⠕⠕⠖⢔⠔⠅⢀⠀⠀⠀⠀⠀⠔⠀⠀⠀⢄⣿⣿⣿⣿⣿⣿⣿⣿⠀⠀⠀⠀⠀⠀⠀⠀⠀⠀⠀⠀</a:t>
            </a:r>
            <a:br/>
            <a:r>
              <a:t>⠀⠀⠀⠀⠀⠀⠀⠀⠀⠀⠀⣿⣿⣿⣿⣿⣿⣿⣿⣿⣿⣿⣿⣿⣿⣿⣿⣿⣿⣿⣷⣤⣄⢔⠔⠀⠄⠀⠀⠀⠀⢕⢕⠍⠭⠭⠭⢍⢘⢕⠑⢀⠀⠀⠀⠀⢰⣴⣤⣤⣾⣿⣿⣿⣿⣿⣿⣿⣿⠀⠀⠀⠀⠀⠀⠀⠀⠀⠀⠀⠀</a:t>
            </a:r>
            <a:br/>
            <a:r>
              <a:t>⠀⠀⠀⠀⠀⠀⠀⠀⠀⠀⠀⣿⣿⣿⣿⣿⣿⣿⣿⣿⣿⣿⣿⣿⣿⣿⣿⣿⣿⣿⣿⣿⣿⣿⣿⠑⠀⠀⠀⠀⠀⢕⠀⢁⢕⡁⢕⣸⣕⣧⣄⢕⢀⠀⠀⠀⠜⣿⣿⣿⣿⣿⣿⣿⣿⣿⣿⣿⣿⠀⠀⠀⠀⠀⠀⠀⠀⠀⠀⠀⠀</a:t>
            </a:r>
            <a:br/>
            <a:r>
              <a:t>⠀⠀⠀⠀⠀⠀⠀⠀⠀⠀⠀⠛⠛⠛⠛⠛⠛⠛⠛⠛⠛⠛⠛⠛⠛⠛⠛⠛⠛⠛⠛⠛⠛⠛⠛⠀⠀⠀⠀⠀⠀⠑⠐⠛⠛⠛⠛⠛⠛⠛⠛⠑⠑⠀⠀⠀⠀⠙⠛⠛⠛⠛⠛⠛⠛⠛⠛⠛⠛⠀⠀⠀⠀⠀⠀⠀⠀⠀⠀⠀⠀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⠀⠀⠀⠀⠀⠀⠀⠀⠀⠀⠀⣿⣿⣿⣿⣿⣟⡿⢿⣿⣧⡽⢽⣽⣟⣷⡮⣽⣿⣿⣻⣿⣿⣿⣿⣿⣿⣿⣿⣿⣿⣿⣿⣿⣿⣿⣿⣿⣿⣿⣿⣿⣿⣿⣿⣿⣿⣿⣿⣿⣿⣿⣯⢕⢟⣿⣿⣿⣿⠀⠀⠀⠀⠀⠀⠀⠀⠀⠀⠀⠀</a:t>
            </a:r>
            <a:br/>
            <a:r>
              <a:t>⠀⠀⠀⠀⠀⠀⠀⠀⠀⠀⠀⣿⣿⣿⡻⡏⣿⣫⣵⣽⣿⣝⡿⢿⣿⣧⣿⣯⣿⣿⣿⣿⣿⣿⣿⣿⣿⣿⣿⣿⣿⣿⣿⣿⣿⣿⣿⣿⣿⣿⣿⣿⣿⣿⣿⣿⣿⣿⣿⣿⣿⣿⡇⢕⣕⣾⣿⣻⣿⠀⠀⠀⠀⠀⠀⠀⠀⠀⠀⠀⠀</a:t>
            </a:r>
            <a:br/>
            <a:r>
              <a:t>⠀⠀⠀⠀⠀⠀⠀⠀⠀⠀⠀⣿⣿⣿⣿⣿⢿⣿⣿⣿⣿⣣⣾⣿⣿⣿⣟⣽⣿⣳⣷⣿⣿⣿⣿⣿⠟⢙⠝⠙⠙⠙⠛⠻⣿⣿⣿⣿⣿⣿⣿⣿⣿⣿⣿⣿⣿⣿⣿⣿⣿⣿⣿⣿⣿⣿⣿⣿⣿⠀⠀⠀⠀⠀⠀⠀⠀⠀⠀⠀⠀</a:t>
            </a:r>
            <a:br/>
            <a:r>
              <a:t>⠀⠀⠀⠀⠀⠀⠀⠀⠀⠀⠀⣿⣿⣿⣿⣿⣿⣿⣿⣿⣿⣿⣿⣿⣿⣿⣿⣽⣿⣿⣿⣿⣻⣻⠎⠑⠲⣤⣄⠀⠀⢄⢀⠀⠁⠝⢿⣿⣿⣿⣿⣿⣿⣿⣿⣿⣿⣿⣿⣿⣿⣿⣿⣿⣿⣷⣷⣿⣿⠀⠀⠀⠀⠀⠀⠀⠀⠀⠀⠀⠀</a:t>
            </a:r>
            <a:br/>
            <a:r>
              <a:t>⠀⠀⠀⠀⠀⠀⠀⠀⠀⠀⠀⣿⣿⣿⣿⣿⣿⣿⣿⣿⣿⣿⣿⣿⣿⣿⣿⣻⣻⣿⣿⣿⣷⠃⠀⠀⠀⠈⠻⣿⣦⡅⢅⠅⠄⠀⢅⢻⣿⣿⣿⣿⣿⣿⣿⣿⣿⣿⣿⣿⣿⣿⡿⠙⠁⠁⠅⠙⠻⠀⠀⠀⠀⠀⠀⠀⠀⠀⠀⠀⠀</a:t>
            </a:r>
            <a:br/>
            <a:r>
              <a:t>⠀⠀⠀⠀⠀⠀⠀⠀⠀⠀⠀⣿⣿⣿⣿⣿⣿⣿⣿⣿⣿⣿⣿⣿⣿⣷⣿⣿⣿⣿⣿⣿⡇⢄⠄⠄⢄⢄⠀⢝⣿⣷⡕⢕⢕⢅⢔⢕⢿⣿⣿⣿⣿⣿⣿⣿⣿⣿⣿⣿⣿⡿⣦⡀⠀⠄⠀⠀⠀⠀⠀⠀⠀⠀⠀⠀⠀⠀⠀⠀⠀</a:t>
            </a:r>
            <a:br/>
            <a:r>
              <a:t>⠀⠀⠀⠀⠀⠀⠀⠀⠀⠀⠀⣿⣿⣿⣿⣿⣿⣿⣿⣿⣿⣿⣿⣿⣿⣿⣿⣿⣿⣿⣿⡿⢕⢕⢕⣕⡱⢯⢷⣧⣽⣿⣿⡕⢕⢅⢕⢕⢜⣿⣿⣿⣿⣿⣿⣿⣿⣿⣿⣿⣿⡅⢹⣿⡕⠀⠀⠐⠀⠀⠀⠀⠀⠀⠀⠀⠀⠀⠀⠀⠀</a:t>
            </a:r>
            <a:br/>
            <a:r>
              <a:t>⠀⠀⠀⠀⠀⠀⠀⠀⠀⠀⠀⣿⣿⣿⣿⣿⣿⣿⣿⣿⣿⣿⣿⣿⣿⣿⣿⣿⣿⣿⣿⣿⢕⢕⣇⣼⣷⣿⣿⣿⣿⣿⣿⣧⢕⢕⢕⢕⢕⣿⣿⣿⣿⣿⣿⣿⣿⣿⣿⣿⣿⣿⣿⣿⣿⢔⠀⠀⠀⠀⠀⠀⠀⠀⠀⠀⠀⠀⠀⠀⠀</a:t>
            </a:r>
            <a:br/>
            <a:r>
              <a:t>⠀⠀⠀⠀⠀⠀⠀⠀⠀⠀⠀⣿⣿⣿⣿⣿⣿⣿⣿⣿⣿⣿⣿⣿⣿⣿⣿⣿⣿⣿⣿⣿⣿⣿⣷⣿⣿⣿⣿⣿⣿⣿⣿⣿⢕⢕⢕⢕⢕⣿⣿⣿⣿⣿⣿⣿⣿⣿⣿⣿⣿⣿⣿⣿⣿⢕⠀⠀⠀⠀⠀⠀⠀⠀⠀⠀⠀⠀⠀⠀⠀</a:t>
            </a:r>
            <a:br/>
            <a:r>
              <a:t>⠀⠀⠀⠀⠀⠀⠀⠀⠀⠀⠀⣿⣿⣿⣿⣿⣿⣿⣿⣿⣿⣿⣿⣿⣿⣿⣿⣿⣿⣿⣿⣿⣿⣿⣿⣿⣿⣿⣿⣿⣿⣿⣿⣿⢕⢕⢕⢕⢕⣿⣿⣿⣿⣿⣿⣿⣿⣿⣿⣿⣿⣿⣿⣿⣿⢕⠀⠀⠀⠀⠀⠀⠀⠀⠀⠀⠀⠀⠀⠀⠀</a:t>
            </a:r>
            <a:br/>
            <a:r>
              <a:t>⠀⠀⠀⠀⠀⠀⠀⠀⠀⠀⠀⣿⣿⣿⣿⣿⣿⣿⣿⣿⣿⣿⣿⣿⣿⣿⣿⣿⣿⣿⣿⣿⣿⣿⣿⣿⣿⣿⣿⣿⣿⣿⣿⣿⢕⢕⢱⢕⢕⣿⣿⣿⣿⣿⣿⣿⣿⣿⣿⣿⣿⣿⡿⣿⣿⢔⠀⠀⠀⠀⠀⠀⠀⠀⠀⠀⠀⠀⠀⠀⠀</a:t>
            </a:r>
            <a:br/>
            <a:r>
              <a:t>⠀⠀⠀⠀⠀⠀⠀⠀⠀⠀⠀⣿⣿⣿⣿⣿⣿⣿⣿⣿⣿⣿⣿⣿⣿⣿⣿⣿⣿⣿⣿⣿⣿⣿⣿⣿⡿⢿⢿⠝⠁⣿⣿⣿⣧⣕⣷⢇⢇⣿⣿⣿⣿⣿⣿⣿⣿⣿⣿⣿⣿⣿⣷⣿⡿⠁⠀⠀⠀⠀⠀⠀⠀⠀⠀⠀⠀⠀⠀⠀⠀</a:t>
            </a:r>
            <a:br/>
            <a:r>
              <a:t>⠀⠀⠀⠀⠀⠀⠀⠀⠀⠀⠀⣿⣿⣿⣿⣿⣿⣿⣿⣿⣿⣿⣿⣿⣿⣿⣿⣿⣿⣿⣿⣿⣿⣿⣿⣿⡧⢕⢕⢕⢕⣿⣿⣿⣿⣿⣿⣿⣵⣿⣿⣿⣿⣿⣿⣿⣿⣿⣿⣿⣿⡇⣿⣿⡇⢔⢐⠀⠀⠀⠀⠀⠀⠀⠀⠀⠀⠀⠀⠀⠀</a:t>
            </a:r>
            <a:br/>
            <a:r>
              <a:t>⠀⠀⠀⠀⠀⠀⠀⠀⠀⠀⠀⣿⣿⣿⣿⣿⣿⣿⣿⣿⣿⣿⣿⣿⣿⣿⣿⣿⣿⣿⣿⣿⣿⣿⣿⣿⣷⢕⢕⢕⢸⣿⣿⣿⣿⣿⣿⣿⣿⣿⣿⣿⣿⣿⣿⣿⣿⣿⣿⣿⣿⣇⣸⣿⡇⢕⢕⢄⠀⠀⠀⠀⠀⠀⠀⠀⠀⠀⠀⠀⠀</a:t>
            </a:r>
            <a:br/>
            <a:r>
              <a:t>⠀⠀⠀⠀⠀⠀⠀⠀⠀⠀⠀⣿⣿⣿⣿⣿⣿⣿⣿⣿⣿⣿⣿⣿⣿⣿⣿⣿⣿⣿⣿⣿⣿⣿⣿⣿⣿⢕⢕⢕⢸⣿⣿⣿⣿⣿⣿⣿⣿⣿⣿⣿⣿⣿⣿⣿⣿⣿⣿⣿⣿⣿⣿⣿⡇⢕⢕⢕⢕⠀⠀⠀⠀⠀⠀⠀⠀⠀⠀⠀⠀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⠀⠀⠀⠀⠀⠀⠀⠀⠀⠀⠀⣿⣿⣿⣿⣿⣿⣿⣿⣿⣿⣿⣿⣿⣿⣿⣿⣿⣿⣿⣿⣿⣿⣿⣿⣿⡏⠑⠕⢕⢕⢿⣿⣿⣿⣿⣿⣿⣿⣿⣿⣿⣿⣿⣿⣿⣿⣿⣿⣿⣿⣿⣿⣿⡇⢕⡕⢕⢕⠀⠀⠀⠀⠀⠀⠀⠀⠀⠀⠀⠀</a:t>
            </a:r>
            <a:br/>
            <a:r>
              <a:t>⠀⠀⠀⠀⠀⠀⠀⠀⠀⠀⠀⣿⣿⣿⣿⣿⣿⣿⣿⣿⣿⣿⣿⣿⣿⣿⣿⣿⣿⣿⣿⣿⣿⣿⣿⣿⡇⠀⠐⢕⠀⠘⣿⣿⣿⣿⣿⣿⣿⣿⣿⣿⣿⣿⣿⣿⣿⣿⣿⣿⣿⡇⣕⣗⣗⣗⣳⢱⢕⠀⠀⠀⠀⠀⠀⠀⠀⠀⠀⠀⠀</a:t>
            </a:r>
            <a:br/>
            <a:r>
              <a:t>⠀⠀⠀⠀⠀⠀⠀⠀⠀⠀⠀⣿⣿⣿⣿⣿⣿⣿⣿⣿⣿⣿⣿⣿⣿⣿⣿⣿⣿⣿⣿⣿⣿⣿⣿⣿⠕⠀⠀⢀⣀⣀⣹⣿⣿⣿⣿⣿⣿⣿⣿⣿⣿⣿⣿⣿⣿⣿⣿⣿⣿⡿⢿⢟⢟⢇⢇⢔⢔⠀⠀⠀⠀⠀⠀⠀⠀⠀⠀⠀⠀</a:t>
            </a:r>
            <a:br/>
            <a:r>
              <a:t>⠀⠀⠀⠀⠀⠀⠀⠀⠀⠀⠀⣿⣿⣿⣿⣿⣿⣿⣿⣿⣿⣿⣿⣿⣿⣿⣿⣿⣿⣿⣿⣿⣿⣿⣿⡟⠀⠀⠕⢻⣿⣿⣿⣿⣿⣿⣿⣿⣿⣿⣿⣿⣿⢿⣿⣿⣟⣏⣝⢝⢗⢞⣟⣻⣿⣿⣷⣷⣷⠀⠀⠀⠀⠀⠀⠀⠀⠀⠀⠀⠀</a:t>
            </a:r>
            <a:br/>
            <a:r>
              <a:t>⠀⠀⠀⠀⠀⠀⠀⠀⠀⠀⠀⣿⣿⣿⣿⣿⣿⣿⣿⣿⣿⣿⣿⣿⣿⣿⣿⣿⣿⣿⣿⣿⣿⣿⣿⠃⠀⠀⠄⠘⠝⠙⠙⢻⣿⣿⣿⣿⣿⣿⣿⣿⣿⣿⣿⣿⢿⢿⣿⡿⢿⢿⢿⢿⢿⢏⢕⢗⢕⠀⠀⠀⠀⠀⠀⠀⠀⠀⠀⠀⠀</a:t>
            </a:r>
            <a:br/>
            <a:r>
              <a:t>⠀⠀⠀⠀⠀⠀⠀⠀⠀⠀⠀⣿⣿⣿⣿⣿⣿⣿⣿⣿⣿⣿⣿⣿⣿⣿⣿⣿⣿⣿⣿⣿⣿⣿⡿⠀⠀⠀⠀⠀⠀⠀⠀⠜⣿⣿⣿⣿⣿⣿⣿⣿⣿⣿⣷⣯⣽⡝⣟⢟⣝⡝⢇⢗⢗⢱⢵⢕⢵⠀⠀⠀⠀⠀⠀⠀⠀⠀⠀⠀⠀</a:t>
            </a:r>
            <a:br/>
            <a:r>
              <a:t>⠀⠀⠀⠀⠀⠀⠀⠀⠀⠀⠀⣿⣿⣿⣿⣿⣿⣿⣿⣿⣿⡿⣿⣿⣿⡿⢿⢟⢟⢟⡝⢹⣿⣿⡇⠀⠀⠀⠀⠀⠀⠀⠀⠀⢹⣿⣿⣿⣿⣿⣿⣿⣿⣿⣿⣿⣿⡿⢿⢿⢿⣿⣿⣟⡕⢕⢕⢕⢕⠀⠀⠀⠀⠀⠀⠀⠀⠀⠀⠀⠀</a:t>
            </a:r>
            <a:br/>
            <a:r>
              <a:t>⠀⠀⠀⠀⠀⠀⠀⠀⠀⠀⠀⠛⠛⠛⠛⠛⠃⠑⠙⠛⠙⠁⠁⠙⠑⠑⠑⠑⠑⠃⠑⠚⠛⠛⠃⠀⠀⠀⠀⠀⠀⠀⠀⠀⠀⠛⠛⠛⠛⠛⠛⠛⠛⠛⠛⠛⠃⠑⠑⠑⠓⠛⠛⠛⠛⠚⠓⠃⠃⠀⠀⠀⠀⠀⠀⠀⠀⠀⠀⠀⠀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⠀⠀⠀⠀⠀⠀⠀⠀⠀⠀⠀⣿⣿⣿⣿⣿⣿⣿⣿⣿⣿⣿⣿⣿⣿⣿⣿⣿⣿⣿⣿⣿⣿⣿⣿⣿⣿⣿⣿⣿⣿⣿⡿⢟⢿⢿⣿⣿⣿⣿⣿⣿⣿⣿⣿⣿⣿⣿⣿⣿⣿⣿⣿⣿⣿⣿⣿⣿⣿⠀⠀⠀⠀⠀⠀⠀⠀⠀⠀⠀⠀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⠀⠀⠀⠀⠀⠀⠀⠀⠀⠀⠀⣿⣿⣿⣿⣿⣿⣿⣿⣿⣿⣿⣿⣿⣿⣿⣿⣿⣿⣿⣿⣿⣿⣿⣿⣿⣿⣿⣿⣿⢇⢕⢕⢕⢕⢕⢜⢻⣿⣿⣿⣿⣿⣿⣿⣿⣿⣿⣿⣿⣿⣿⣿⣿⣿⣿⣿⣿⣿⠀⠀⠀⠀⠀⠀⠀⠀⠀⠀⠀⠀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⠀⠀⠀⠀⠀⠀⠀⠀⠀⠀⠀⣿⣿⣿⣿⣿⣿⣿⣿⣿⣿⣿⣿⣿⣿⣿⣿⣿⣿⣿⣿⣿⣿⣿⣿⣿⣿⣿⣿⡿⣧⣵⣷⣷⣾⣷⣧⢕⣿⣿⣿⣿⣿⣿⣿⣿⣿⣿⣿⣿⣿⣿⣿⣿⣿⣿⣿⣿⣿⠀⠀⠀⠀⠀⠀⠀⠀⠀⠀⠀⠀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⠀⠀⠀⠀⠀⠀⠀⠀⠀⠀⠀⣿⣿⣿⣿⣿⣿⣿⣿⣿⣿⣿⣿⣿⣿⣿⣿⣿⣿⣿⣿⣿⣿⣿⣿⣿⣿⣿⣿⢸⡟⢟⢻⣿⡿⣿⣿⡕⣿⣿⣿⣿⣿⣿⣿⣿⣿⣿⣿⣿⣿⣿⣿⣿⣿⣿⣿⣿⣿⠀⠀⠀⠀⠀⠀⠀⠀⠀⠀⠀⠀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⠀⠀⠀⠀⠀⠀⠀⠀⠀⠀⠀⣿⣿⣿⣿⣿⣿⣿⣿⣿⣿⣿⣿⣿⣿⣿⣿⣿⣿⣿⣿⣿⣿⣿⣿⣿⣿⣿⣿⣾⣧⣕⢕⣿⣷⣾⣿⣷⣿⣿⣿⣿⣿⣿⣿⣿⣿⣿⣿⣿⣿⣿⣿⣿⣿⣿⣿⣿⣿⠀⠀⠀⠀⠀⠀⠀⠀⠀⠀⠀⠀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⠀⠀⠀⠀⠀⠀⠀⠀⠀⠀⠀⣿⣿⣿⣿⣿⣿⣿⣿⣿⣿⣿⣿⣿⣿⣿⣿⣿⣿⣿⣿⣿⣿⣿⣿⣿⣿⣿⣿⣿⣿⣿⢵⣾⣿⣿⣿⣿⣿⣿⣿⣿⣿⣿⣿⣿⣿⣿⣿⣿⣿⣿⣿⣿⣿⣿⣿⣿⣿⠀⠀⠀⠀⠀⠀⠀⠀⠀⠀⠀⠀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⠀⠀⠀⠀⠀⠀⠀⠀⠀⠀⠀⣿⣿⣿⣿⣿⣿⣿⣿⣿⣿⣿⣿⣿⣿⣿⣿⣿⣿⣿⣿⣿⣿⣿⣿⣿⣿⣿⣿⣿⣿⣷⡕⣷⣵⣿⣿⣿⣿⣿⣿⣿⣿⣿⣿⣿⣿⣿⣿⣿⣿⣿⣿⣿⣿⣿⣿⣿⣿⠀⠀⠀⠀⠀⠀⠀⠀⠀⠀⠀⠀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⠀⠀⠀⠀⠀⠀⠀⠀⠀⠀⠀⣿⣿⣿⣿⣿⣿⣿⣿⣿⣿⣿⣿⣿⣿⣿⣿⣿⣿⣿⣿⣿⣿⣿⣿⣿⣿⡿⢿⣿⣿⣿⣿⡟⣿⣿⣽⡇⢝⠝⠟⢿⢿⣿⣿⣿⣿⣿⣿⣿⣿⣿⣿⣿⣿⣿⣿⣿⣿⠀⠀⠀⠀⠀⠀⠀⠀⠀⠀⠀⠀</a:t>
            </a:r>
            <a:br/>
            <a:r>
              <a:t>⠀⠀⠀⠀⠀⠀⠀⠀⠀⠀⠀⣿⣿⣿⣿⣿⣿⣿⣿⣿⣿⣿⣿⣿⣿⣿⣿⣿⣿⣿⣿⣿⣿⢿⠟⠙⠁⠁⠜⢻⣿⢟⣿⣗⣽⣾⣿⢇⢕⢁⠀⠀⠀⠁⠙⠙⢻⣿⣿⣿⣿⣿⣿⣿⣿⣿⣿⣿⣿⠀⠀⠀⠀⠀⠀⠀⠀⠀⠀⠀⠀</a:t>
            </a:r>
            <a:br/>
            <a:r>
              <a:t>⠀⠀⠀⠀⠀⠀⠀⠀⠀⠀⠀⣿⣿⣿⣿⣿⣿⣿⣿⣿⣿⣿⣿⣿⣿⣿⣿⣿⣿⣿⡿⠑⠁⠀⠀⠀⠀⠀⠀⠘⢽⢷⡾⢿⣿⣟⡇⢑⠑⠁⠀⠀⠔⠀⠔⠑⢕⢿⣿⣿⣿⣿⣿⣿⣿⣿⣿⣿⣿⠀⠀⠀⠀⠀⠀⠀⠀⠀⠀⠀⠀</a:t>
            </a:r>
            <a:br/>
            <a:r>
              <a:t>⠀⠀⠀⠀⠀⠀⠀⠀⠀⠀⠀⣿⣿⣿⣿⣿⣿⣿⣿⣿⣿⣿⣿⣿⣿⣿⣿⣿⣿⣿⡇⠀⠀⠀⠀⠀⠀⠀⠀⠀⢸⣿⡯⢽⢽⣗⢂⢔⠀⠀⠔⠀⠀⠀⠀⠀⠀⢸⣿⣿⣿⣿⣿⣿⣿⣿⣿⣿⣿⠀⠀⠀⠀⠀⠀⠀⠀⠀⠀⠀⠀</a:t>
            </a:r>
            <a:br/>
            <a:r>
              <a:t>⠀⠀⠀⠀⠀⠀⠀⠀⠀⠀⠀⣿⣿⣿⣿⣿⣿⣿⣿⣿⣿⣿⣿⣿⣿⣿⣿⣿⣿⣿⡇⠀⠀⠀⠀⠀⠀⠀⠀⠀⢸⡿⡯⢽⢽⣕⢑⢔⠀⠑⠅⠀⠀⢀⠀⠀⠁⢜⣿⣿⣿⣿⣿⣿⣿⣿⣿⣿⣿⠀⠀⠀⠀⠀⠀⠀⠀⠀⠀⠀⠀</a:t>
            </a:r>
            <a:br/>
            <a:r>
              <a:t>⠀⠀⠀⠀⠀⠀⠀⠀⠀⠀⠀⣿⣿⣿⣿⣿⣿⣿⣿⣿⣿⣿⣿⣿⣿⣿⣿⣿⣿⣿⡇⠀⠀⠀⠀⠀⠀⠀⠀⠀⠅⢽⢽⢽⣕⣗⡂⠑⠀⢔⣲⣦⣤⡀⠀⠀⠁⠕⣿⣿⣿⣿⣿⣿⣿⣿⣿⣿⣿⠀⠀⠀⠀⠀⠀⠀⠀⠀⠀⠀⠀</a:t>
            </a:r>
            <a:br/>
            <a:r>
              <a:t>⠀⠀⠀⠀⠀⠀⠀⠀⠀⠀⠀⣿⣿⣿⣿⣿⣿⣿⣿⣿⣿⣿⣿⣿⣿⣿⣿⣿⣿⣿⡇⠀⠀⠀⠀⠀⠀⠀⠀⠀⠀⢕⢽⣕⣗⣖⢆⠀⠀⠑⢿⣿⣿⡇⠀⠀⠀⢔⣻⣿⣿⣿⣿⣿⣿⣿⣿⣿⣿⠀⠀⠀⠀⠀⠀⠀⠀⠀⠀⠀⠀</a:t>
            </a:r>
            <a:br/>
            <a:r>
              <a:t>⠀⠀⠀⠀⠀⠀⠀⠀⠀⠀⠀⣿⣿⣿⣿⣿⣿⣿⣿⣿⣿⣿⣿⣿⣿⣿⣿⣿⣿⣿⣇⢀⠀⠀⠀⠀⠀⠀⠀⠀⠀⢕⢕⣗⣒⣖⢇⠄⠀⠀⠝⢻⢿⢇⠄⠀⠀⠕⣿⣿⣿⣿⣿⣿⣿⣿⣿⣿⣿⠀⠀⠀⠀⠀⠀⠀⠀⠀⠀⠀⠀</a:t>
            </a:r>
            <a:br/>
            <a:r>
              <a:t>⠀⠀⠀⠀⠀⠀⠀⠀⠀⠀⠀⣿⣿⣿⣿⣿⣿⣿⣿⣿⣿⣿⣿⣿⣿⣿⣿⣿⣿⣿⢇⠑⠀⠀⠀⠀⠀⠀⠀⠀⠀⢕⢕⣗⣒⣗⢕⢕⠀⠀⠀⠑⠙⠁⠀⠁⠀⠀⠜⣿⣿⣿⣿⣿⣿⣿⣿⣿⣿⠀⠀⠀⠀⠀⠀⠀⠀⠀⠀⠀⠀</a:t>
            </a:r>
            <a:br/>
            <a:r>
              <a:t>⠀⠀⠀⠀⠀⠀⠀⠀⠀⠀⠀⣿⣿⣿⣿⣿⣿⣿⣿⣿⣿⣿⣿⣿⣿⣿⣿⣿⣿⡏⠀⢔⢔⣤⣴⣾⢕⠀⠀⠀⠀⢕⢕⢕⢗⣖⣗⡑⢔⠀⠀⠀⠀⢀⢀⠀⠀⠀⣱⣿⣿⣿⣿⣿⣿⣿⣿⣿⣿⠀⠀⠀⠀⠀⠀⠀⠀⠀⠀⠀⠀</a:t>
            </a:r>
            <a:br/>
            <a:r>
              <a:t>⠀⠀⠀⠀⠀⠀⠀⠀⠀⠀⠀⣿⣿⣿⣿⣿⣿⣿⣿⣿⣿⣿⣿⣿⣿⣿⣿⣿⣿⣧⢐⢔⡻⢏⢹⣿⠀⠀⠀⠀⠀⢕⠸⢕⢕⢕⢕⢔⢔⢕⠀⠀⠀⠁⠁⠀⠀⣱⣿⣿⣿⣿⣿⣿⣿⣿⣿⣿⣿⠀⠀⠀⠀⠀⠀⠀⠀⠀⠀⠀⠀</a:t>
            </a:r>
            <a:br/>
            <a:r>
              <a:t>⠀⠀⠀⠀⠀⠀⠀⠀⠀⠀⠀⣿⣿⣿⣿⣿⣿⣿⣿⣿⣿⣿⣿⣿⣿⣿⣿⣿⣿⣿⣧⡕⢕⢕⢜⡷⠑⠀⠀⠀⠀⢕⠘⠅⢕⢱⡕⡕⢔⠑⢕⠀⠀⠀⠀⠐⢷⣿⣿⣿⣿⣿⣿⣿⣿⣿⣿⣿⣿⠀⠀⠀⠀⠀⠀⠀⠀⠀⠀⠀⠀</a:t>
            </a:r>
            <a:br/>
            <a:r>
              <a:t>⠀⠀⠀⠀⠀⠀⠀⠀⠀⠀⠀⠛⠛⠛⠛⠛⠛⠛⠛⠛⠛⠛⠛⠛⠛⠛⠛⠛⠛⠛⠛⠛⠃⠑⠑⠀⠀⠀⠀⠀⠀⠑⠐⠒⠒⠑⠓⠓⠓⠐⠑⠐⠀⠀⠀⠀⠘⠛⠛⠛⠛⠛⠛⠛⠛⠛⠛⠛⠛⠀⠀⠀⠀⠀⠀⠀⠀⠀⠀⠀⠀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⠀⠀⠀⠀⠀⠀⠀⠀⠀⠀⠀⣿⣿⣿⣿⣿⣿⣿⣿⣿⣿⣿⣿⣿⣿⣿⣿⣿⣿⣿⣿⣿⣿⣿⣿⣿⣿⣿⣿⣿⢟⢟⢕⢕⢕⢝⢿⣿⣿⣿⣿⣿⣿⣿⣿⣿⣿⣿⣿⣿⣿⣿⣿⣿⣿⣿⣿⣿⣿⠀⠀⠀⠀⠀⠀⠀⠀⠀⠀⠀⠀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⠀⠀⠀⠀⠀⠀⠀⠀⠀⠀⠀⣿⣿⣿⣿⣿⣿⣿⣿⣿⣿⣿⣿⣿⣿⣿⣿⣿⣿⣿⣿⣿⣿⣿⣿⣿⣿⣿⣿⣇⣕⣕⣕⣵⣵⣕⢕⢜⣿⣿⣿⣿⣿⣿⣿⣿⣿⣿⣿⣿⣿⣿⣿⣿⣿⣿⣿⣿⣿⠀⠀⠀⠀⠀⠀⠀⠀⠀⠀⠀⠀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⠀⠀⠀⠀⠀⠀⠀⠀⠀⠀⠀⣿⣿⣿⣿⣿⣿⣿⣿⣿⣿⣿⣿⣿⣿⣿⣿⣿⣿⣿⣿⣿⣿⣿⣿⣿⣿⣿⡟⣿⣿⣿⣿⣿⣿⣿⡇⢕⣿⣿⣿⣿⣿⣿⣿⣿⣿⣿⣿⣿⣿⣿⣿⣿⣿⣿⣿⣿⣿⠀⠀⠀⠀⠀⠀⠀⠀⠀⠀⠀⠀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⠀⠀⠀⠀⠀⠀⠀⠀⠀⠀⠀⣿⣿⣿⣿⣿⣿⣿⣿⣿⣿⣿⣿⣿⣿⣿⣿⣿⣿⣿⣿⣿⣿⣿⣿⣿⣿⣿⣿⣿⣕⢕⣹⣯⣝⣿⣿⢸⣿⣿⣿⣿⣿⣿⣿⣿⣿⣿⣿⣿⣿⣿⣿⣿⣿⣿⣿⣿⣿⠀⠀⠀⠀⠀⠀⠀⠀⠀⠀⠀⠀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⠀⠀⠀⠀⠀⠀⠀⠀⠀⠀⠀⣿⣿⣿⣿⣿⣿⣿⣿⣿⣿⣿⣿⣿⣿⣿⣿⣿⣿⣿⣿⣿⣿⣿⣿⣿⣿⣿⣿⣿⣿⡏⣝⢟⣿⣿⣿⣿⣿⣿⣿⣿⣿⣿⣿⣿⣿⣿⣿⣿⣿⣿⣿⣿⣿⣿⣿⣿⣿⠀⠀⠀⠀⠀⠀⠀⠀⠀⠀⠀⠀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⠀⠀⠀⠀⠀⠀⠀⠀⠀⠀⠀⣿⣿⣿⣿⣿⣿⣿⣿⣿⣿⣿⣿⣿⣿⣿⣿⣿⣿⣿⣿⣿⣿⣿⣿⣿⣿⣿⣿⣿⣿⣿⣽⣿⣿⣿⣽⡏⢻⢿⢿⣿⣿⣿⣿⣿⣿⣿⣿⣿⣿⣿⣿⣿⣿⣿⣿⣿⣿⠀⠀⠀⠀⠀⠀⠀⠀⠀⠀⠀⠀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⠀⠀⠀⠀⠀⠀⠀⠀⠀⠀⠀⣿⣿⣿⣿⣿⣿⣿⣿⣿⣿⣿⣿⣿⣿⣿⣿⣿⣿⣿⣿⣿⣿⣿⣿⢿⠟⠙⢝⢿⣿⢟⣿⣇⢟⣵⣿⢇⢕⠐⠀⠁⠙⠙⠻⢿⣿⣿⣿⣿⣿⣿⣿⣿⣿⣿⣿⣿⣿⠀⠀⠀⠀⠀⠀⠀⠀⠀⠀⠀⠀</a:t>
            </a:r>
            <a:br/>
            <a:r>
              <a:t>⠀⠀⠀⠀⠀⠀⠀⠀⠀⠀⠀⣿⣿⣿⣿⣿⣿⣿⣿⣿⣿⣿⣿⣿⣿⣿⣿⣿⣿⣿⣿⢟⠏⠙⢁⠀⠀⠀⠀⠸⢿⣗⡿⢷⢿⢿⢏⠕⠕⠐⠀⠔⠀⠀⢔⠔⢜⣿⣿⣿⣿⣿⣿⣿⣿⣿⣿⣿⣿⠀⠀⠀⠀⠀⠀⠀⠀⠀⠀⠀⠀</a:t>
            </a:r>
            <a:br/>
            <a:r>
              <a:t>⠀⠀⠀⠀⠀⠀⠀⠀⠀⠀⠀⣿⣿⣿⣿⣿⣿⣿⣿⣿⣿⣿⣿⣿⣿⣿⣿⣿⣿⣿⡏⠀⠀⠀⠁⠀⠀⠀⠀⠀⢸⣿⣿⢽⢽⢽⢕⠅⠀⢄⢔⢑⠀⠀⠀⠀⢕⣿⣿⣿⣿⣿⣿⣿⣿⣿⣿⣿⣿⠀⠀⠀⠀⠀⠀⠀⠀⠀⠀⠀⠀</a:t>
            </a:r>
            <a:br/>
            <a:r>
              <a:t>⠀⠀⠀⠀⠀⠀⠀⠀⠀⠀⠀⣿⣿⣿⣿⣿⣿⣿⣿⣿⣿⣿⣿⣿⣿⣿⣿⣿⣿⣿⡇⠀⠀⠀⠀⠀⠀⠀⠀⠀⢕⡻⣿⢽⢽⢝⠅⢑⢔⢕⢑⠐⠀⠀⠀⠀⢕⢹⣿⣿⣿⣿⣿⣿⣿⣿⣿⣿⣿⠀⠀⠀⠀⠀⠀⠀⠀⠀⠀⠀⠀</a:t>
            </a:r>
            <a:br/>
            <a:r>
              <a:t>⠀⠀⠀⠀⠀⠀⠀⠀⠀⠀⠀⣿⣿⣿⣿⣿⣿⣿⣿⣿⣿⣿⣿⣿⣿⣿⣿⣿⣿⣿⡇⠀⠀⠀⠀⠀⠀⠀⠀⠀⠑⣿⢹⢽⢽⢕⢅⠁⢕⣿⣷⣴⡔⠀⠀⠄⢕⢸⣿⣿⣿⣿⣿⣿⣿⣿⣿⣿⣿⠀⠀⠀⠀⠀⠀⠀⠀⠀⠀⠀⠀</a:t>
            </a:r>
            <a:br/>
            <a:r>
              <a:t>⠀⠀⠀⠀⠀⠀⠀⠀⠀⠀⠀⣿⣿⣿⣿⣿⣿⣿⣿⣿⣿⣿⣿⣿⣿⣿⣿⣿⣿⣿⡇⠀⠀⠀⠀⠀⠀⠀⠀⠀⠀⢝⢹⢽⢝⡗⢐⠁⢕⡿⣿⣿⡇⠀⠀⠀⠀⢸⣿⣿⣿⣿⣿⣿⣿⣿⣿⣿⣿⠀⠀⠀⠀⠀⠀⠀⠀⠀⠀⠀⠀</a:t>
            </a:r>
            <a:br/>
            <a:r>
              <a:t>⠀⠀⠀⠀⠀⠀⠀⠀⠀⠀⠀⣿⣿⣿⣿⣿⣿⣿⣿⣿⣿⣿⣿⣿⣿⣿⣿⣿⣿⣿⡇⠀⠀⠀⠀⠀⠀⠀⠀⠀⠀⢕⢸⢝⣕⣖⡐⠀⠁⢝⢟⣿⢕⠀⠀⠀⢀⢸⣿⣿⣿⣿⣿⣿⣿⣿⣿⣿⣿⠀⠀⠀⠀⠀⠀⠀⠀⠀⠀⠀⠀</a:t>
            </a:r>
            <a:br/>
            <a:r>
              <a:t>⠀⠀⠀⠀⠀⠀⠀⠀⠀⠀⠀⣿⣿⣿⣿⣿⣿⣿⣿⣿⣿⣿⣿⣿⣿⣿⣿⣿⣿⣿⡧⢄⠀⠀⠀⠀⠀⠀⠀⠀⠀⢕⢜⢕⣓⣒⡆⠀⠀⠀⠑⠑⠁⠀⠀⠀⠀⠸⣿⣿⣿⣿⣿⣿⣿⣿⣿⣿⣿⠀⠀⠀⠀⠀⠀⠀⠀⠀⠀⠀⠀</a:t>
            </a:r>
            <a:br/>
            <a:r>
              <a:t>⠀⠀⠀⠀⠀⠀⠀⠀⠀⠀⠀⣿⣿⣿⣿⣿⣿⣿⣿⣿⣿⣿⣿⣿⣿⣿⣿⣿⣿⡿⠕⠁⠀⠀⠀⠀⠀⠀⠀⠀⠀⢕⢕⢕⣗⣓⡇⢕⠀⠀⠀⠀⢀⠀⠀⠀⠀⢀⣿⣿⣿⣿⣿⣿⣿⣿⣿⣿⣿⠀⠀⠀⠀⠀⠀⠀⠀⠀⠀⠀⠀</a:t>
            </a:r>
            <a:br/>
            <a:r>
              <a:t>⠀⠀⠀⠀⠀⠀⠀⠀⠀⠀⠀⣿⣿⣿⣿⣿⣿⣿⣿⣿⣿⣿⣿⣿⣿⣿⣿⣿⣿⡕⢔⢕⣔⡄⠀⠀⠀⠀⠀⠀⠀⢕⢱⢕⢕⢗⡕⢐⢕⠀⠀⠀⠀⠁⠀⠀⢄⣾⣿⣿⣿⣿⣿⣿⣿⣿⣿⣿⣿⠀⠀⠀⠀⠀⠀⠀⠀⠀⠀⠀⠀</a:t>
            </a:r>
            <a:br/>
            <a:r>
              <a:t>⠀⠀⠀⠀⠀⠀⠀⠀⠀⠀⠀⣿⣿⣿⣿⣿⣿⣿⣿⣿⣿⣿⣿⣿⣿⣿⣿⣿⣿⣇⣵⣿⣿⣕⠀⠀⠀⠀⠀⠀⠀⢕⢜⠝⢕⠕⢕⠔⠕⢕⠀⠀⠀⠀⠀⠠⣾⣿⣿⣿⣿⣿⣿⣿⣿⣿⣿⣿⣿⠀⠀⠀⠀⠀⠀⠀⠀⠀⠀⠀⠀</a:t>
            </a:r>
            <a:br/>
            <a:r>
              <a:t>⠀⠀⠀⠀⠀⠀⠀⠀⠀⠀⠀⠛⠛⠛⠛⠛⠛⠛⠛⠛⠛⠛⠛⠛⠛⠛⠛⠛⠛⠛⠛⠙⠛⠃⠀⠀⠀⠀⠀⠀⠀⠑⠀⠑⠁⠓⠑⠀⠑⠑⠑⠀⠀⠀⠀⠀⠘⠛⠛⠛⠛⠛⠛⠛⠛⠛⠛⠛⠛⠀⠀⠀⠀⠀⠀⠀⠀⠀⠀⠀⠀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⠀⠀⠀⠀⠀⠀⠀⠀⠀⠀⠀⣿⣿⣿⣿⣿⣿⣿⣿⣿⣿⣿⣿⣿⣿⣿⣿⣿⣿⣿⣿⣿⣿⣿⣿⣿⣿⣿⣿⣿⣿⢿⢻⢟⢿⣿⣿⣿⣿⣿⣿⣿⣿⣿⣿⣿⣿⣿⣿⣿⣿⣿⣿⣿⣿⣿⣿⣿⣿⠀⠀⠀⠀⠀⠀⠀⠀⠀⠀⠀⠀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⠀⠀⠀⠀⠀⠀⠀⠀⠀⠀⠀⣿⣿⣿⣿⣿⣿⣿⣿⣿⣿⣿⣿⣿⣿⣿⣿⣿⣿⣿⣿⣿⣿⣿⣿⣿⣿⣿⣿⢏⢕⢕⢕⢕⢕⢜⢝⢿⣿⣿⣿⣿⣿⣿⣿⣿⣿⣿⣿⣿⣿⣿⣿⣿⣿⣿⣿⣿⣿⠀⠀⠀⠀⠀⠀⠀⠀⠀⠀⠀⠀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⠀⠀⠀⠀⠀⠀⠀⠀⠀⠀⠀⣿⣿⣿⣿⣿⣿⣿⣿⣿⣿⣿⣿⣿⣿⣿⣿⣿⣿⣿⣿⣿⣿⣿⣿⣿⣿⣿⣿⣷⣷⣷⣿⣿⣿⣧⢕⢱⣿⣿⣿⣿⣿⣿⣿⣿⣿⣿⣿⣿⣿⣿⣿⣿⣿⣿⣿⣿⣿⠀⠀⠀⠀⠀⠀⠀⠀⠀⠀⠀⠀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⠀⠀⠀⠀⠀⠀⠀⠀⠀⠀⠀⣿⣿⣿⣿⣿⣿⣿⣿⣿⣿⣿⣿⣿⣿⣿⣿⣿⣿⣿⣿⣿⣿⣿⣿⣿⣿⣿⣿⡟⢟⢻⡿⢿⣿⣿⡕⢸⣿⣿⣿⣿⣿⣿⣿⣿⣿⣿⣿⣿⣿⣿⣿⣿⣿⣿⣿⣿⣿⠀⠀⠀⠀⠀⠀⠀⠀⠀⠀⠀⠀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⠀⠀⠀⠀⠀⠀⠀⠀⠀⠀⠀⣿⣿⣿⣿⣿⣿⣿⣿⣿⣿⣿⣿⣿⣿⣿⣿⣿⣿⣿⣿⣿⣿⣿⣿⣿⣿⣿⣿⣷⣧⣾⣿⣷⣿⣿⣧⣾⣿⣿⣿⣿⣿⣿⣿⣿⣿⣿⣿⣿⣿⣿⣿⣿⣿⣿⣿⣿⣿⠀⠀⠀⠀⠀⠀⠀⠀⠀⠀⠀⠀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⠀⠀⠀⠀⠀⠀⠀⠀⠀⠀⠀⣿⣿⣿⣿⣿⣿⣿⣿⣿⣿⣿⣿⣿⣿⣿⣿⣿⣿⣿⣿⣿⣿⣿⣿⣿⣿⣿⣿⣿⢵⢿⣿⣿⣿⣿⣿⣿⣿⣿⣿⣿⣿⣿⣿⣿⣿⣿⣿⣿⣿⣿⣿⣿⣿⣿⣿⣿⣿⠀⠀⠀⠀⠀⠀⠀⠀⠀⠀⠀⠀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⠀⠀⠀⠀⠀⠀⠀⠀⠀⠀⠀⣿⣿⣿⣿⣿⣿⣿⣿⣿⣿⣿⣿⣿⣿⣿⣿⣿⣿⣿⣿⣿⣿⣿⣿⣿⣿⣿⣿⣿⣧⢗⣷⣿⣿⣿⣿⣿⣿⣿⣿⣿⣿⣿⣿⣿⣿⣿⣿⣿⣿⣿⣿⣿⣿⣿⣿⣿⣿⠀⠀⠀⠀⠀⠀⠀⠀⠀⠀⠀⠀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⠀⠀⠀⠀⠀⠀⠀⠀⠀⠀⠀⣿⣿⣿⣿⣿⣿⣿⣿⣿⣿⣿⣿⣿⣿⣿⣿⣿⣿⣿⣿⣿⣿⣿⣿⣿⣿⣿⣿⣿⣿⣿⣽⣿⣿⣿⣿⢻⣿⣿⣿⣿⣿⣿⣿⣿⣿⣿⣿⣿⣿⣿⣿⣿⣿⣿⣿⣿⣿⠀⠀⠀⠀⠀⠀⠀⠀⠀⠀⠀⠀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⠀⠀⠀⠀⠀⠀⠀⠀⠀⠀⠀⣿⣿⣿⣿⣿⣿⣿⣿⣿⣿⣿⣿⣿⣿⣿⣿⣿⣿⣿⣿⣿⣿⣿⣿⣿⡿⢿⢿⣿⣿⣿⣿⡿⡿⢫⣿⡇⢕⠌⠙⠙⠟⢿⢿⣿⣿⣿⣿⣿⣿⣿⣿⣿⣿⣿⣿⣿⣿⠀⠀⠀⠀⠀⠀⠀⠀⠀⠀⠀⠀</a:t>
            </a:r>
            <a:br/>
            <a:r>
              <a:t>⠀⠀⠀⠀⠀⠀⠀⠀⠀⠀⠀⣿⣿⣿⣿⣿⣿⣿⣿⣿⣿⣿⣿⣿⣿⣿⣿⣿⣿⣿⣿⣿⣿⢿⢟⠙⠁⠀⠑⢸⣿⣞⣿⣣⣷⣿⡏⢕⢕⠀⠀⢄⠀⠀⠄⢜⢻⣿⣿⣿⣿⣿⣿⣿⣿⣿⣿⣿⣿⠀⠀⠀⠀⠀⠀⠀⠀⠀⠀⠀⠀</a:t>
            </a:r>
            <a:br/>
            <a:r>
              <a:t>⠀⠀⠀⠀⠀⠀⠀⠀⠀⠀⠀⣿⣿⣿⣿⣿⣿⣿⣿⣿⣿⣿⣿⣿⣿⣿⣿⣿⣿⣿⡿⠑⠁⠁⠔⠀⠀⠀⠀⠈⢹⣿⣿⡽⢽⠽⠅⠁⠀⢄⢔⢕⠀⢀⠁⠑⢜⣿⣿⣿⣿⣿⣿⣿⣿⣿⣿⣿⣿⠀⠀⠀⠀⠀⠀⠀⠀⠀⠀⠀⠀</a:t>
            </a:r>
            <a:br/>
            <a:r>
              <a:t>⠀⠀⠀⠀⠀⠀⠀⠀⠀⠀⠀⣿⣿⣿⣿⣿⣿⣿⣿⣿⣿⣿⣿⣿⣿⣿⣿⣿⣿⣿⡇⠀⠀⠀⠀⠀⠀⠀⠀⠀⢕⡿⣿⢯⢽⠅⢕⢄⡔⢕⢕⠁⠀⠀⠀⠀⢕⣿⣿⣿⣿⣿⣿⣿⣿⣿⣿⣿⣿⠀⠀⠀⠀⠀⠀⠀⠀⠀⠀⠀⠀</a:t>
            </a:r>
            <a:br/>
            <a:r>
              <a:t>⠀⠀⠀⠀⠀⠀⠀⠀⠀⠀⠀⣿⣿⣿⣿⣿⣿⣿⣿⣿⣿⣿⣿⣿⣿⣿⣿⣿⣿⣿⡇⠀⠀⠀⠀⠀⠀⠀⠀⠀⠕⣾⢸⢽⠭⠅⢔⣼⣿⣷⣵⠀⠀⠀⠀⠀⢕⢹⣿⣿⣿⣿⣿⣿⣿⣿⣿⣿⣿⠀⠀⠀⠀⠀⠀⠀⠀⠀⠀⠀⠀</a:t>
            </a:r>
            <a:br/>
            <a:r>
              <a:t>⠀⠀⠀⠀⠀⠀⠀⠀⠀⠀⠀⣿⣿⣿⣿⣿⣿⣿⣿⣿⣿⣿⣿⣿⣿⣿⣿⣿⣿⣿⡇⠀⠀⠀⠀⠀⠀⠀⠀⠀⠀⢝⢸⠭⢭⢕⢕⢿⣿⣿⡟⠀⠀⠀⠀⠀⠑⢸⣿⣿⣿⣿⣿⣿⣿⣿⣿⣿⣿⠀⠀⠀⠀⠀⠀⠀⠀⠀⠀⠀⠀</a:t>
            </a:r>
            <a:br/>
            <a:r>
              <a:t>⠀⠀⠀⠀⠀⠀⠀⠀⠀⠀⠀⣿⣿⣿⣿⣿⣿⣿⣿⣿⣿⣿⣿⣿⣿⣿⣿⣿⣿⣿⡇⠀⠀⠀⠀⠀⠀⠀⠀⠀⠀⢕⢨⢽⢕⢕⢀⠁⢝⣿⡇⠀⠀⠀⠀⠀⠀⢸⣿⣿⣿⣿⣿⣿⣿⣿⣿⣿⣿⠀⠀⠀⠀⠀⠀⠀⠀⠀⠀⠀⠀</a:t>
            </a:r>
            <a:br/>
            <a:r>
              <a:t>⠀⠀⠀⠀⠀⠀⠀⠀⠀⠀⠀⣿⣿⣿⣿⣿⣿⣿⣿⣿⣿⣿⣿⣿⣿⣿⣿⣿⣿⣿⡕⠀⠀⠀⠀⠀⠀⠀⠀⠀⠀⢕⢹⢝⢕⣃⢐⠀⠁⠘⠑⠀⠀⠀⠀⠀⠀⢜⣿⣿⣿⣿⣿⣿⣿⣿⣿⣿⣿⠀⠀⠀⠀⠀⠀⠀⠀⠀⠀⠀⠀</a:t>
            </a:r>
            <a:br/>
            <a:r>
              <a:t>⠀⠀⠀⠀⠀⠀⠀⠀⠀⠀⠀⣿⣿⣿⣿⣿⣿⣿⣿⣿⣿⣿⣿⣿⣿⣿⣿⣿⣿⣿⢇⠄⠀⠀⠀⠀⠀⠀⠀⠀⠀⢕⢝⢕⢗⣒⢐⢀⠀⠀⠀⢀⠀⠀⠀⠀⠀⠁⣿⣿⣿⣿⣿⣿⣿⣿⣿⣿⣿⠀⠀⠀⠀⠀⠀⠀⠀⠀⠀⠀⠀</a:t>
            </a:r>
            <a:br/>
            <a:r>
              <a:t>⠀⠀⠀⠀⠀⠀⠀⠀⠀⠀⠀⣿⣿⣿⣿⣿⣿⣿⣿⣿⣿⣿⣿⣿⣿⣿⣿⣿⣿⠏⠐⢀⠀⠀⠀⠀⠀⠀⠀⠀⠀⢕⢸⢕⢕⢕⡐⢕⠀⠀⠀⠀⠀⠀⠀⠀⠀⣰⣿⣿⣿⣿⣿⣿⣿⣿⣿⣿⣿⠀⠀⠀⠀⠀⠀⠀⠀⠀⠀⠀⠀</a:t>
            </a:r>
            <a:br/>
            <a:r>
              <a:t>⠀⠀⠀⠀⠀⠀⠀⠀⠀⠀⠀⣿⣿⣿⣿⣿⣿⣿⣿⣿⣿⣿⣿⣿⣿⣿⣿⣿⣿⣔⡕⢔⠀⠀⠀⠀⠀⠀⠀⠀⠀⢕⢕⢹⢵⢕⢕⢑⢕⠀⠀⠀⠀⠀⠀⢄⣼⣿⣿⣿⣿⣿⣿⣿⣿⣿⣿⣿⣿⠀⠀⠀⠀⠀⠀⠀⠀⠀⠀⠀⠀</a:t>
            </a:r>
            <a:br/>
            <a:r>
              <a:t>⠀⠀⠀⠀⠀⠀⠀⠀⠀⠀⠀⠛⠛⠛⠛⠛⠛⠛⠛⠛⠛⠛⠛⠛⠛⠛⠛⠛⠛⠛⠓⠑⠀⠀⠀⠀⠀⠀⠀⠀⠀⠑⠁⠑⠑⠑⠑⠀⠑⠑⠀⠀⠀⠀⠀⠀⠛⠛⠛⠛⠛⠛⠛⠛⠛⠛⠛⠛⠛⠀⠀⠀⠀⠀⠀⠀⠀⠀⠀⠀⠀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⠀⠀⠀⠀⠀⠀⠀⠀⠀⠀⠀⣿⣿⣿⣿⣿⣿⣿⣿⣿⣿⣿⣿⣿⣿⣿⣿⣿⣿⣿⣿⣿⣿⣿⣿⣿⣿⣿⡿⢻⢏⢕⢕⢕⢝⢻⢿⣿⣿⣿⣿⣿⣿⣿⣿⣿⣿⣿⣿⣿⣿⣿⣿⣿⣿⣿⣿⣿⣿⠀⠀⠀⠀⠀⠀⠀⠀⠀⠀⠀⠀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⠀⠀⠀⠀⠀⠀⠀⠀⠀⠀⠀⣿⣿⣿⣿⣿⣿⣿⣿⣿⣿⣿⣿⣿⣿⣿⣿⣿⣿⣿⣿⣿⣿⣿⣿⣿⣿⣿⣿⣕⣕⣱⣵⣵⣕⢕⢕⢹⣿⣿⣿⣿⣿⣿⣿⣿⣿⣿⣿⣿⣿⣿⣿⣿⣿⣿⣿⣿⣿⠀⠀⠀⠀⠀⠀⠀⠀⠀⠀⠀⠀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⠀⠀⠀⠀⠀⠀⠀⠀⠀⠀⠀⣿⣿⣿⣿⣿⣿⣿⣿⣿⣿⣿⣿⣿⣿⣿⣿⣿⣿⣿⣿⣿⣿⣿⣿⣿⣿⣿⣿⣿⣿⣿⣿⣿⣿⡇⢕⢸⣿⣿⣿⣿⣿⣿⣿⣿⣿⣿⣿⣿⣿⣿⣿⣿⣿⣿⣿⣿⣿⠀⠀⠀⠀⠀⠀⠀⠀⠀⠀⠀⠀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⠀⠀⠀⠀⠀⠀⠀⠀⠀⠀⠀⣿⣿⣿⣿⣿⣿⣿⣿⣿⣿⣿⣿⣿⣿⣿⣿⣿⣿⣿⣿⣿⣿⣿⣿⣿⣿⣿⣿⣕⣸⣷⣕⣿⣿⣧⢕⣸⣿⣿⣿⣿⣿⣿⣿⣿⣿⣿⣿⣿⣿⣿⣿⣿⣿⣿⣿⣿⣿⠀⠀⠀⠀⠀⠀⠀⠀⠀⠀⠀⠀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⠀⠀⠀⠀⠀⠀⠀⠀⠀⠀⠀⣿⣿⣿⣿⣿⣿⣿⣿⣿⣿⣿⣿⣿⣿⣿⣿⣿⣿⣿⣿⣿⣿⣿⣿⣿⣿⣿⣿⣏⣜⣝⣽⣿⣿⣿⣿⣿⣿⣿⣿⣿⣿⣿⣿⣿⣿⣿⣿⣿⣿⣿⣿⣿⣿⣿⣿⣿⣿⠀⠀⠀⠀⠀⠀⠀⠀⠀⠀⠀⠀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⠀⠀⠀⠀⠀⠀⠀⠀⠀⠀⠀⣿⣿⣿⣿⣿⣿⣿⣿⣿⣿⣿⣿⣿⣿⣿⣿⣿⣿⣿⣿⣿⣿⣿⣿⣿⣿⣿⣿⣿⣿⢯⣿⣿⣿⢧⣿⢜⢙⠟⠟⢿⢿⣿⣿⣿⣿⣿⣿⣿⣿⣿⣿⣿⣿⣿⣿⣿⣿⠀⠀⠀⠀⠀⠀⠀⠀⠀⠀⠀⠀</a:t>
            </a:r>
            <a:br/>
            <a:r>
              <a:t>⠀⠀⠀⠀⠀⠀⠀⠀⠀⠀⠀⣿⣿⣿⣿⣿⣿⣿⣿⣿⣿⣿⣿⣿⣿⣿⣿⣿⣿⣿⣿⣿⣿⣿⡿⢟⠋⠕⢸⣿⣿⡽⣿⢟⣱⣿⢟⢕⢕⠀⠀⢀⠀⢁⠙⢝⣿⣿⣿⣿⣿⣿⣿⣿⣿⣿⣿⣿⣿⠀⠀⠀⠀⠀⠀⠀⠀⠀⠀⠀⠀</a:t>
            </a:r>
            <a:br/>
            <a:r>
              <a:t>⠀⠀⠀⠀⠀⠀⠀⠀⠀⠀⠀⣿⣿⣿⣿⣿⣿⣿⣿⣿⣿⣿⣿⣿⣿⣿⣿⣿⣿⣿⣿⢟⠏⠑⠁⠀⠀⠀⠀⠹⣟⣻⣿⣿⡟⢟⠑⠁⠁⢀⢄⢕⠀⢄⠁⠕⢸⣿⣿⣿⣿⣿⣿⣿⣿⣿⣿⣿⣿⠀⠀⠀⠀⠀⠀⠀⠀⠀⠀⠀⠀</a:t>
            </a:r>
            <a:br/>
            <a:r>
              <a:t>⠀⠀⠀⠀⠀⠀⠀⠀⠀⠀⠀⣿⣿⣿⣿⣿⣿⣿⣿⣿⣿⣿⣿⣿⣿⣿⣿⣿⣿⣿⡇⠀⠀⠀⠀⠀⠀⠀⠀⠀⢗⡺⣿⣗⣗⡕⡔⢄⢔⢕⠕⠁⠀⠀⠀⠀⢕⣿⣿⣿⣿⣿⣿⣿⣿⣿⣿⣿⣿⠀⠀⠀⠀⠀⠀⠀⠀⠀⠀⠀⠀</a:t>
            </a:r>
            <a:br/>
            <a:r>
              <a:t>⠀⠀⠀⠀⠀⠀⠀⠀⠀⠀⠀⣿⣿⣿⣿⣿⣿⣿⣿⣿⣿⣿⣿⣿⣿⣿⣿⣿⣿⣿⡇⠀⠀⠀⠀⠀⠀⠀⠀⠀⢔⣺⣗⡗⣗⣷⣿⣷⣵⢕⠑⠀⠀⠀⠀⠀⢕⢹⣿⣿⣿⣿⣿⣿⣿⣿⣿⣿⣿⠀⠀⠀⠀⠀⠀⠀⠀⠀⠀⠀⠀</a:t>
            </a:r>
            <a:br/>
            <a:r>
              <a:t>⠀⠀⠀⠀⠀⠀⠀⠀⠀⠀⠀⣿⣿⣿⣿⣿⣿⣿⣿⣿⣿⣿⣿⣿⣿⣿⣿⣿⣿⣿⡇⠀⠀⠀⠀⠀⠀⠀⠀⠀⠀⣺⢕⢕⢞⣻⣿⣿⣿⡕⠀⠀⠀⠀⠀⠀⠑⢜⣿⣿⣿⣿⣿⣿⣿⣿⣿⣿⣿⠀⠀⠀⠀⠀⠀⠀⠀⠀⠀⠀⠀</a:t>
            </a:r>
            <a:br/>
            <a:r>
              <a:t>⠀⠀⠀⠀⠀⠀⠀⠀⠀⠀⠀⣿⣿⣿⣿⣿⣿⣿⣿⣿⣿⣿⣿⣿⣿⣿⣿⣿⣿⣿⡇⠀⠀⠀⠀⠀⠀⠀⠀⠀⠀⢕⢱⠵⠅⠅⠘⢟⣿⢇⠀⠀⠀⠀⠀⠀⠀⢕⣿⣿⣿⣿⣿⣿⣿⣿⣿⣿⣿⠀⠀⠀⠀⠀⠀⠀⠀⠀⠀⠀⠀</a:t>
            </a:r>
            <a:br/>
            <a:r>
              <a:t>⠀⠀⠀⠀⠀⠀⠀⠀⠀⠀⠀⣿⣿⣿⣿⣿⣿⣿⣿⣿⣿⣿⣿⣿⣿⣿⣿⣿⣿⣿⠕⠀⠀⠀⠀⠀⠀⠀⠀⠀⠀⢕⢸⠭⠅⠅⠀⠁⠙⠑⠀⠀⠀⠀⠀⠀⠀⢔⣿⣿⣿⣿⣿⣿⣿⣿⣿⣿⣿⠀⠀⠀⠀⠀⠀⠀⠀⠀⠀⠀⠀</a:t>
            </a:r>
            <a:br/>
            <a:r>
              <a:t>⠀⠀⠀⠀⠀⠀⠀⠀⠀⠀⠀⣿⣿⣿⣿⣿⣿⣿⣿⣿⣿⣿⣿⣿⣿⣿⣿⣿⣿⣿⡇⠀⠀⠀⠀⠀⠀⠀⠀⠀⠀⢕⢸⠭⢍⢕⠀⠀⠀⠀⢀⠀⠀⠀⠀⠀⠀⠀⢸⣿⣿⣿⣿⣿⣿⣿⣿⣿⣿⠀⠀⠀⠀⠀⠀⠀⠀⠀⠀⠀⠀</a:t>
            </a:r>
            <a:br/>
            <a:r>
              <a:t>⠀⠀⠀⠀⠀⠀⠀⠀⠀⠀⠀⣿⣿⣿⣿⣿⣿⣿⣿⣿⣿⣿⣿⣿⣿⣿⣿⣿⣿⢟⢙⠀⠀⠀⠀⠀⠀⠀⠀⠀⠀⠑⢜⢹⠕⢕⢔⠀⠀⠀⠀⠀⠀⠀⠀⠀⠀⠀⣼⣿⣿⣿⣿⣿⣿⣿⣿⣿⣿⠀⠀⠀⠀⠀⠀⠀⠀⠀⠀⠀⠀</a:t>
            </a:r>
            <a:br/>
            <a:r>
              <a:t>⠀⠀⠀⠀⠀⠀⠀⠀⠀⠀⠀⣿⣿⣿⣿⣿⣿⣿⣿⣿⣿⣿⣿⣿⣿⣿⣿⣿⣏⢄⠐⠀⠀⠀⠀⠀⠀⠀⠀⠀⠀⢕⢕⢕⢩⠵⠕⢄⠀⠀⠀⠀⠀⠀⠀⠀⢀⣼⣿⣿⣿⣿⣿⣿⣿⣿⣿⣿⣿⠀⠀⠀⠀⠀⠀⠀⠀⠀⠀⠀⠀</a:t>
            </a:r>
            <a:br/>
            <a:r>
              <a:t>⠀⠀⠀⠀⠀⠀⠀⠀⠀⠀⠀⠛⠛⠛⠛⠛⠛⠛⠛⠛⠛⠛⠛⠛⠛⠛⠛⠛⠑⠑⠁⠀⠀⠀⠀⠀⠀⠀⠀⠀⠀⠑⠑⠑⠑⠙⠁⠁⠐⠀⠀⠀⠀⠀⠀⠒⠛⠛⠛⠛⠛⠛⠛⠛⠛⠛⠛⠛⠛⠀⠀⠀⠀⠀⠀⠀⠀⠀⠀⠀⠀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⠀⠀⠀⠀⠀⠀⠀⠀⠀⠀⠀⣿⣿⣿⣿⣿⣿⣿⣿⣿⣿⣿⣿⣿⣿⣿⣿⣿⣿⣿⣿⣿⣿⣿⣿⣿⣿⣿⣿⣿⢟⢟⢟⢻⢿⣿⣿⣿⣿⣿⣿⣿⣿⣿⣿⣿⣿⣿⣿⣿⣿⣿⣿⣿⣿⣿⣿⣿⣿⠀⠀⠀⠀⠀⠀⠀⠀⠀⠀⠀⠀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⠀⠀⠀⠀⠀⠀⠀⠀⠀⠀⠀⣿⣿⣿⣿⣿⣿⣿⣿⣿⣿⣿⣿⣿⣿⣿⣿⣿⣿⣿⣿⣿⣿⣿⣿⣿⣿⣿⡕⢕⢕⢕⢕⢕⢕⢝⢹⣿⣿⣿⣿⣿⣿⣿⣿⣿⣿⣿⣿⣿⣿⣿⣿⣿⣿⣿⣿⣿⣿⠀⠀⠀⠀⠀⠀⠀⠀⠀⠀⠀⠀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⠀⠀⠀⠀⠀⠀⠀⠀⠀⠀⠀⣿⣿⣿⣿⣿⣿⣿⣿⣿⣿⣿⣿⣿⣿⣿⣿⣿⣿⣿⣿⣿⣿⣿⣿⣿⣿⣿⣿⣷⣾⣿⣿⣿⡧⢕⢕⣿⣿⣿⣿⣿⣿⣿⣿⣿⣿⣿⣿⣿⣿⣿⣿⣿⣿⣿⣿⣿⣿⠀⠀⠀⠀⠀⠀⠀⠀⠀⠀⠀⠀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⠀⠀⠀⠀⠀⠀⠀⠀⠀⠀⠀⣿⣿⣿⣿⣿⣿⣿⣿⣿⣿⣿⣿⣿⣿⣿⣿⣿⣿⣿⣿⣿⣿⣿⣿⣿⣿⣿⢟⢟⣟⡟⢻⣿⣿⢕⢕⣿⣿⣿⣿⣿⣿⣿⣿⣿⣿⣿⣿⣿⣿⣿⣿⣿⣿⣿⣿⣿⣿⠀⠀⠀⠀⠀⠀⠀⠀⠀⠀⠀⠀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⠀⠀⠀⠀⠀⠀⠀⠀⠀⠀⠀⣿⣿⣿⣿⣿⣿⣿⣿⣿⣿⣿⣿⣿⣿⣿⣿⣿⣿⣿⣿⣿⣿⣿⣿⣿⣿⣿⡷⢵⢿⣿⣿⣿⣿⣵⣵⣿⣿⣿⣿⣿⣿⣿⣿⣿⣿⣿⣿⣿⣿⣿⣿⣿⣿⣿⣿⣿⣿⠀⠀⠀⠀⠀⠀⠀⠀⠀⠀⠀⠀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⠀⠀⠀⠀⠀⠀⠀⠀⠀⠀⠀⣿⣿⣿⣿⣿⣿⣿⣿⣿⣿⣿⣿⣿⣿⣿⣿⣿⣿⣿⣿⣿⣿⣿⣿⣿⣿⣿⡿⢟⢻⢿⣿⣿⣿⣿⣿⣿⣿⣿⣿⣿⣿⣿⣿⣿⣿⣿⣿⣿⣿⣿⣿⣿⣿⣿⣿⣿⣿⠀⠀⠀⠀⠀⠀⠀⠀⠀⠀⠀⠀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⠀⠀⠀⠀⠀⠀⠀⠀⠀⠀⠀⣿⣿⣿⣿⣿⣿⣿⣿⣿⣿⣿⣿⣿⣿⣿⣿⣿⣿⣿⣿⣿⣿⣿⣿⣿⣿⣿⣿⣮⣿⣽⣿⣿⣿⣿⣿⣿⣿⣿⣿⣿⣿⣿⣿⣿⣿⣿⣿⣿⣿⣿⣿⣿⣿⣿⣿⣿⣿⠀⠀⠀⠀⠀⠀⠀⠀⠀⠀⠀⠀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⠀⠀⠀⠀⠀⠀⠀⠀⠀⠀⠀⣿⣿⣿⣿⣿⣿⣿⣿⣿⣿⣿⣿⣿⣿⣿⣿⣿⣿⣿⣿⣿⣿⣿⣿⣿⣿⣿⣿⡗⣸⢿⣿⣿⣿⣿⢝⢻⢿⣿⣿⣿⣿⣿⣿⣿⣿⣿⣿⣿⣿⣿⣿⣿⣿⣿⣿⣿⣿⠀⠀⠀⠀⠀⠀⠀⠀⠀⠀⠀⠀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⠀⠀⠀⠀⠀⠀⠀⠀⠀⠀⠀⣿⣿⣿⣿⣿⣿⣿⣿⣿⣿⣿⣿⣿⣿⣿⣿⣿⣿⣿⣿⣿⣿⣿⣿⢟⢟⢟⢿⣧⣸⣼⡿⢟⣱⣿⢇⢕⠀⠁⠁⠙⠙⠟⢿⣿⣿⣿⣿⣿⣿⣿⣿⣿⣿⣿⣿⣿⣿⠀⠀⠀⠀⠀⠀⠀⠀⠀⠀⠀⠀</a:t>
            </a:r>
            <a:br/>
            <a:r>
              <a:t>⠀⠀⠀⠀⠀⠀⠀⠀⠀⠀⠀⣿⣿⣿⣿⣿⣿⣿⣿⣿⣿⣿⣿⣿⣿⣿⣿⣿⣿⣿⣿⢿⢟⠏⠁⠀⠀⠁⢸⣿⣿⣿⣿⣾⣿⢕⠕⠑⠀⠀⢄⠀⠀⠄⠔⢜⣿⣿⣿⣿⣿⣿⣿⣿⣿⣿⣿⣿⣿⠀⠀⠀⠀⠀⠀⠀⠀⠀⠀⠀⠀</a:t>
            </a:r>
            <a:br/>
            <a:r>
              <a:t>⠀⠀⠀⠀⠀⠀⠀⠀⠀⠀⠀⣿⣿⣿⣿⣿⣿⣿⣿⣿⣿⣿⣿⣿⣿⣿⣿⣿⣿⣿⠕⠁⠀⠀⠀⠀⠀⠀⠈⢑⣒⣺⣿⡇⢕⢀⠀⢄⢄⠄⠑⠀⠀⠀⠀⢑⣿⣿⣿⣿⣿⣿⣿⣿⣿⣿⣿⣿⣿⠀⠀⠀⠀⠀⠀⠀⠀⠀⠀⠀⠀</a:t>
            </a:r>
            <a:br/>
            <a:r>
              <a:t>⠀⠀⠀⠀⠀⠀⠀⠀⠀⠀⠀⣿⣿⣿⣿⣿⣿⣿⣿⣿⣿⣿⣿⣿⣿⣿⣿⣿⣿⣿⠀⠀⠀⠀⠀⠀⠀⠀⠀⢐⣓⣳⣗⢇⢕⠄⢄⢐⢔⠀⠀⠀⠀⠀⠀⠑⢻⣿⣿⣿⣿⣿⣿⣿⣿⣿⣿⣿⣿⠀⠀⠀⠀⠀⠀⠀⠀⠀⠀⠀⠀</a:t>
            </a:r>
            <a:br/>
            <a:r>
              <a:t>⠀⠀⠀⠀⠀⠀⠀⠀⠀⠀⠀⣿⣿⣿⣿⣿⣿⣿⣿⣿⣿⣿⣿⣿⣿⣿⣿⣿⣿⡿⠀⠀⠀⠀⠀⠀⠀⠀⠀⠐⣒⢺⢱⣷⣿⣷⣷⣔⠀⠁⠀⠀⠀⠀⠀⠀⠕⢻⣿⣿⣿⣿⣿⣿⣿⣿⣿⣿⣿⠀⠀⠀⠀⠀⠀⠀⠀⠀⠀⠀⠀</a:t>
            </a:r>
            <a:br/>
            <a:r>
              <a:t>⠀⠀⠀⠀⠀⠀⠀⠀⠀⠀⠀⣿⣿⣿⣿⣿⣿⣿⣿⣿⣿⣿⣿⣿⣿⣿⣿⣿⣿⡇⠀⠀⠀⠀⠀⠀⠀⠀⠀⠀⢕⢸⢜⠟⢿⢿⣿⣿⣇⠀⠀⠀⠀⠀⠀⠀⠀⠀⣿⣿⣿⣿⣿⣿⣿⣿⣿⣿⣿⠀⠀⠀⠀⠀⠀⠀⠀⠀⠀⠀⠀</a:t>
            </a:r>
            <a:br/>
            <a:r>
              <a:t>⠀⠀⠀⠀⠀⠀⠀⠀⠀⠀⠀⣿⣿⣿⣿⣿⣿⣿⣿⣿⣿⣿⣿⣿⣿⣿⣿⣿⣿⡇⠀⠀⠀⠀⠀⠀⠀⠀⠀⠀⠅⢜⢱⠅⠅⠀⠝⣿⣿⢄⠀⠀⠀⠀⠀⠀⠀⠐⢸⣿⣿⣿⣿⣿⣿⣿⣿⣿⣿⠀⠀⠀⠀⠀⠀⠀⠀⠀⠀⠀⠀</a:t>
            </a:r>
            <a:br/>
            <a:r>
              <a:t>⠀⠀⠀⠀⠀⠀⠀⠀⠀⠀⠀⣿⣿⣿⣿⣿⣿⣿⣿⣿⣿⣿⣿⣿⣿⣿⣿⣿⣿⡇⠀⠀⠀⠀⠀⠀⠀⠀⠀⠀⠁⢜⠨⠍⠅⠀⠀⠈⠑⠀⠀⠀⠀⠀⠀⠀⠀⠀⠁⢿⣿⣿⣿⣿⣿⣿⣿⣿⣿⠀⠀⠀⠀⠀⠀⠀⠀⠀⠀⠀⠀</a:t>
            </a:r>
            <a:br/>
            <a:r>
              <a:t>⠀⠀⠀⠀⠀⠀⠀⠀⠀⠀⠀⣿⣿⣿⣿⣿⣿⣿⣿⣿⣿⣿⣿⣿⣿⣿⣿⣿⣿⢗⢄⠀⠀⠀⠀⠀⠀⠀⠀⠀⠀⢕⠨⠅⠕⠀⠀⠀⠀⠔⠄⠀⠀⠀⠀⠀⠀⠀⠀⣸⣿⣿⣿⣿⣿⣿⣿⣿⣿⠀⠀⠀⠀⠀⠀⠀⠀⠀⠀⠀⠀</a:t>
            </a:r>
            <a:br/>
            <a:r>
              <a:t>⠀⠀⠀⠀⠀⠀⠀⠀⠀⠀⠀⣿⣿⣿⣿⣿⣿⣿⣿⣿⣿⣿⣿⣿⣿⣿⣿⣿⢕⠑⠀⠀⠀⠀⠀⠀⠀⠀⠀⠀⠀⢕⢨⠭⠅⠄⠀⠀⠀⠀⠀⠀⠀⠀⠀⠀⠀⠀⣰⣿⣿⣿⣿⣿⣿⣿⣿⣿⣿⠀⠀⠀⠀⠀⠀⠀⠀⠀⠀⠀⠀</a:t>
            </a:r>
            <a:br/>
            <a:r>
              <a:t>⠀⠀⠀⠀⠀⠀⠀⠀⠀⠀⠀⠛⠛⠛⠛⠛⠛⠛⠛⠛⠛⠛⠛⠛⠛⠛⠛⠛⠑⠐⠀⠀⠀⠀⠀⠀⠀⠀⠀⠀⠀⠑⠑⠉⠉⠁⠀⠀⠀⠀⠀⠀⠐⠒⠐⠀⠀⠑⠛⠛⠛⠛⠛⠛⠛⠛⠛⠛⠛⠀⠀⠀⠀⠀⠀⠀⠀⠀⠀⠀⠀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⠀⠀⠀⠀⠀⠀⠀⠀⠀⠀⠀⣿⣿⣿⣿⣿⣿⣿⣿⣿⣿⣿⣿⣿⣿⣿⣿⣿⣿⣿⣿⣿⣿⣿⣿⣿⣿⣿⣿⣿⢟⢟⢟⢻⣿⣿⣿⣿⣿⣿⣿⣿⣿⣿⣿⣿⣿⣿⣿⣿⣿⣿⣿⣿⣿⣿⣿⣿⣿⠀⠀⠀⠀⠀⠀⠀⠀⠀⠀⠀⠀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⠀⠀⠀⠀⠀⠀⠀⠀⠀⠀⠀⣿⣿⣿⣿⣿⣿⣿⣿⣿⣿⣿⣿⣿⣿⣿⣿⣿⣿⣿⣿⣿⣿⣿⣿⣿⣿⣿⢕⢕⢕⢕⢕⢕⢜⢜⢿⣿⣿⣿⣿⣿⣿⣿⣿⣿⣿⣿⣿⣿⣿⣿⣿⣿⣿⣿⣿⣿⣿⠀⠀⠀⠀⠀⠀⠀⠀⠀⠀⠀⠀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⠀⠀⠀⠀⠀⠀⠀⠀⠀⠀⠀⣿⣿⣿⣿⣿⣿⣿⣿⣿⣿⣿⣿⣿⣿⣿⣿⣿⣿⣿⣿⣿⣿⣿⣿⣿⣿⣿⣷⣷⣷⣾⣷⣷⣇⢕⢜⣿⣿⣿⣿⣿⣿⣿⣿⣿⣿⣿⣿⣿⣿⣿⣿⣿⣿⣿⣿⣿⣿⠀⠀⠀⠀⠀⠀⠀⠀⠀⠀⠀⠀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⠀⠀⠀⠀⠀⠀⠀⠀⠀⠀⠀⣿⣿⣿⣿⣿⣿⣿⣿⣿⣿⣿⣿⣿⣿⣿⣿⣿⣿⣿⣿⣿⣿⣿⣿⣿⣿⣿⡟⢟⣟⢟⣿⣿⣿⢕⢸⣿⣿⣿⣿⣿⣿⣿⣿⣿⣿⣿⣿⣿⣿⣿⣿⣿⣿⣿⣿⣿⣿⠀⠀⠀⠀⠀⠀⠀⠀⠀⠀⠀⠀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⠀⠀⠀⠀⠀⠀⠀⠀⠀⠀⠀⣿⣿⣿⣿⣿⣿⣿⣿⣿⣿⣿⣿⣿⣿⣿⣿⣿⣿⣿⣿⣿⣿⣿⣿⣿⣿⣿⣗⣵⣿⣷⣷⣿⣿⣱⣾⣿⣿⣿⣿⣿⣿⣿⣿⣿⣿⣿⣿⣿⣿⣿⣿⣿⣿⣿⣿⣿⣿⠀⠀⠀⠀⠀⠀⠀⠀⠀⠀⠀⠀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⠀⠀⠀⠀⠀⠀⠀⠀⠀⠀⠀⣿⣿⣿⣿⣿⣿⣿⣿⣿⣿⣿⣿⣿⣿⣿⣿⣿⣿⣿⣿⣿⣿⣿⣿⣿⣿⣿⡿⢾⡿⢿⣿⣿⣿⣿⣿⣿⣿⣿⣿⣿⣿⣿⣿⣿⣿⣿⣿⣿⣿⣿⣿⣿⣿⣿⣿⣿⣿⠀⠀⠀⠀⠀⠀⠀⠀⠀⠀⠀⠀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⠀⠀⠀⠀⠀⠀⠀⠀⠀⠀⠀⣿⣿⣿⣿⣿⣿⣿⣿⣿⣿⣿⣿⣿⣿⣿⣿⣿⣿⣿⣿⣿⣿⣿⣿⣿⣿⣿⣿⣞⣽⣽⣿⣿⣿⣿⣿⣿⣿⣿⣿⣿⣿⣿⣿⣿⣿⣿⣿⣿⣿⣿⣿⣿⣿⣿⣿⣿⣿⠀⠀⠀⠀⠀⠀⠀⠀⠀⠀⠀⠀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⠀⠀⠀⠀⠀⠀⠀⠀⠀⠀⠀⣿⣿⣿⣿⣿⣿⣿⣿⣿⣿⣿⣿⣿⣿⣿⣿⣿⣿⣿⣿⣿⣿⣿⣿⣿⣿⣿⣿⢎⣹⢿⣿⣿⣿⡟⢿⣿⣿⣿⣿⣿⣿⣿⣿⣿⣿⣿⣿⣿⣿⣿⣿⣿⣿⣿⣿⣿⣿⠀⠀⠀⠀⠀⠀⠀⠀⠀⠀⠀⠀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⠀⠀⠀⠀⠀⠀⠀⠀⠀⠀⠀⣿⣿⣿⣿⣿⣿⣿⣿⣿⣿⣿⣿⣿⣿⣿⣿⣿⣿⣿⣿⣿⣿⣿⢿⢟⢟⢿⣷⣕⣱⣸⣯⢟⣼⡧⢕⠁⠈⠙⠙⠟⢿⢿⣿⣿⣿⣿⣿⣿⣿⣿⣿⣿⣿⣿⣿⣿⣿⠀⠀⠀⠀⠀⠀⠀⠀⠀⠀⠀⠀</a:t>
            </a:r>
            <a:br/>
            <a:r>
              <a:t>⠀⠀⠀⠀⠀⠀⠀⠀⠀⠀⠀⣿⣿⣿⣿⣿⣿⣿⣿⣿⣿⣿⣿⣿⣿⣿⣿⣿⣿⣿⡿⢟⠏⠑⠀⠀⠀⢸⣿⣿⣿⣿⣿⣾⡟⢕⢑⠀⠀⠀⠀⠀⠀⢀⢜⣿⣿⣿⣿⣿⣿⣿⣿⣿⣿⣿⣿⣿⣿⠀⠀⠀⠀⠀⠀⠀⠀⠀⠀⠀⠀</a:t>
            </a:r>
            <a:br/>
            <a:r>
              <a:t>⠀⠀⠀⠀⠀⠀⠀⠀⠀⠀⠀⣿⣿⣿⣿⣿⣿⣿⣿⣿⣿⣿⣿⣿⣿⣿⣿⣿⣿⢇⠁⠀⠀⠀⠀⠀⠀⠀⢙⣕⡽⢽⡿⠭⠅⢐⠄⠀⠀⢄⠁⠀⠀⠀⠑⢸⣿⣿⣿⣿⣿⣿⣿⣿⣿⣿⣿⣿⣿⠀⠀⠀⠀⠀⠀⠀⠀⠀⠀⠀⠀</a:t>
            </a:r>
            <a:br/>
            <a:r>
              <a:t>⠀⠀⠀⠀⠀⠀⠀⠀⠀⠀⠀⣿⣿⣿⣿⣿⣿⣿⣿⣿⣿⣿⣿⣿⣿⣿⣿⣿⣿⡕⠀⠀⠀⠀⠀⠀⠀⠀⠀⢗⢯⢽⡯⠍⢅⢐⢀⢄⠀⠀⠀⠀⠀⠀⠀⢸⣿⣿⣿⣿⣿⣿⣿⣿⣿⣿⣿⣿⣿⠀⠀⠀⠀⠀⠀⠀⠀⠀⠀⠀⠀</a:t>
            </a:r>
            <a:br/>
            <a:r>
              <a:t>⠀⠀⠀⠀⠀⠀⠀⠀⠀⠀⠀⣿⣿⣿⣿⣿⣿⣿⣿⣿⣿⣿⣿⣿⣿⣿⣿⣿⣿⢇⠀⠀⠀⠀⠀⠀⠀⠀⠀⢸⠽⢽⢹⣕⣅⣁⡀⠑⠑⠀⠀⠀⠀⠀⠀⠁⢻⣿⣿⣿⣿⣿⣿⣿⣿⣿⣿⣿⣿⠀⠀⠀⠀⠀⠀⠀⠀⠀⠀⠀⠀</a:t>
            </a:r>
            <a:br/>
            <a:r>
              <a:t>⠀⠀⠀⠀⠀⠀⠀⠀⠀⠀⠀⣿⣿⣿⣿⣿⣿⣿⣿⣿⣿⣿⣿⣿⣿⣿⣿⣿⣿⢇⠀⠀⠀⠀⠀⠀⠀⠀⠀⠨⠭⢽⢜⢗⣺⣿⣿⣿⣧⡀⠀⠀⠀⠀⠀⠀⠀⢸⣿⣿⣿⣿⣿⣿⣿⣿⣿⣿⣿⠀⠀⠀⠀⠀⠀⠀⠀⠀⠀⠀⠀</a:t>
            </a:r>
            <a:br/>
            <a:r>
              <a:t>⠀⠀⠀⠀⠀⠀⠀⠀⠀⠀⠀⣿⣿⣿⣿⣿⣿⣿⣿⣿⣿⣿⣿⣿⣿⣿⣿⣿⣿⠕⠀⠀⠀⠀⠀⠀⠀⠀⠀⠅⠭⢝⢕⢐⢈⠙⢟⢿⣿⣧⢀⠀⠀⠀⠀⠀⠀⢕⣿⣿⣿⣿⣿⣿⣿⣿⣿⣿⣿⠀⠀⠀⠀⠀⠀⠀⠀⠀⠀⠀⠀</a:t>
            </a:r>
            <a:br/>
            <a:r>
              <a:t>⠀⠀⠀⠀⠀⠀⠀⠀⠀⠀⠀⣿⣿⣿⣿⣿⣿⣿⣿⣿⣿⣿⣿⣿⣿⣿⣿⣿⣿⠀⠀⠀⠀⠀⠀⠀⠀⠀⠀⠀⠍⢕⢔⣒⢐⠀⠀⠑⢹⣿⢕⠀⠀⠀⠀⠀⠀⠀⠸⣿⣿⣿⣿⣿⣿⣿⣿⣿⣿⠀⠀⠀⠀⠀⠀⠀⠀⠀⠀⠀⠀</a:t>
            </a:r>
            <a:br/>
            <a:r>
              <a:t>⠀⠀⠀⠀⠀⠀⠀⠀⠀⠀⠀⣿⣿⣿⣿⣿⣿⣿⣿⣿⣿⣿⣿⣿⣿⣿⣿⣿⣿⠕⠀⠀⠀⠀⠀⠀⠀⠀⠀⠀⠅⢕⢕⣒⡐⠀⠀⠀⠀⠑⠁⠀⠀⠀⠀⠀⠀⠀⠀⣿⣿⣿⣿⣿⣿⣿⣿⣿⣿⠀⠀⠀⠀⠀⠀⠀⠀⠀⠀⠀⠀</a:t>
            </a:r>
            <a:br/>
            <a:r>
              <a:t>⠀⠀⠀⠀⠀⠀⠀⠀⠀⠀⠀⣿⣿⣿⣿⣿⣿⣿⣿⣿⣿⣿⣿⣿⣿⢟⢟⢟⠏⠀⠀⠀⠀⠀⠀⠀⠀⠀⠀⠀⠅⢕⢕⢒⡂⠀⠀⠀⠀⠀⠁⠀⠀⠀⠀⠀⠀⠀⣱⣿⣿⣿⣿⣿⣿⣿⣿⣿⣿⠀⠀⠀⠀⠀⠀⠀⠀⠀⠀⠀⠀</a:t>
            </a:r>
            <a:br/>
            <a:r>
              <a:t>⠀⠀⠀⠀⠀⠀⠀⠀⠀⠀⠀⠛⠛⠛⠛⠛⠛⠛⠛⠛⠛⠛⠛⠛⠛⠃⠐⠀⠀⠀⠀⠀⠀⠀⠀⠀⠀⠀⠀⠀⠁⠑⠑⠑⠐⠀⠀⠀⠀⠀⠀⠀⠀⠀⠀⠀⠀⠐⠛⠛⠛⠛⠛⠛⠛⠛⠛⠛⠛⠀⠀⠀⠀⠀⠀⠀⠀⠀⠀⠀⠀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⠀⠀⠀⠀⠀⠀⠀⠀⠀⠀⠀⣿⣿⣿⣿⣿⣿⣿⣿⣿⣿⣿⣿⣿⣿⣿⣿⣿⣿⣿⣿⣿⣿⣿⣿⣿⣿⢟⢫⢝⢵⢷⢫⢕⢕⢕⢕⢝⢗⢟⢿⢟⡻⣿⣿⣿⣿⣿⣿⣿⣿⣿⣿⣿⣿⣿⣿⣿⣿⠀⠀⠀⠀⠀⠀⠀⠀⠀⠀⠀⠀</a:t>
            </a:r>
            <a:br/>
            <a:r>
              <a:t>⠀⠀⠀⠀⠀⠀⠀⠀⠀⠀⠀⣿⣿⣿⣿⣿⣿⣿⣿⣿⣿⣿⣿⣿⣿⣿⣿⣿⣿⣿⣿⣿⣿⢟⢟⢏⢕⢕⢕⢕⢕⢕⢕⢕⢕⢕⢕⢕⢕⢕⢕⢕⢕⢕⢝⢽⣽⣿⣿⣿⣿⣿⣿⣿⣿⣿⣿⣿⣿⠀⠀⠀⠀⠀⠀⠀⠀⠀⠀⠀⠀</a:t>
            </a:r>
            <a:br/>
            <a:r>
              <a:t>⠀⠀⠀⠀⠀⠀⠀⠀⠀⠀⠀⣿⣿⣿⣿⣿⣿⣿⣿⣿⣿⣿⣿⣿⣿⣿⣿⣿⣿⣿⣿⣿⢿⢏⢕⢕⢕⢕⢕⢕⢕⢕⢕⢕⢕⢕⢕⢕⢕⢕⢕⢕⢕⢕⢕⢕⢕⢕⢝⢝⢟⣿⣿⣿⣿⣿⣿⣿⣿⠀⠀⠀⠀⠀⠀⠀⠀⠀⠀⠀⠀</a:t>
            </a:r>
            <a:br/>
            <a:r>
              <a:t>⠀⠀⠀⠀⠀⠀⠀⠀⠀⠀⠀⣿⣿⣿⣿⣿⣿⣿⣿⣿⣿⣿⣿⣿⣿⣿⣿⣿⣿⣿⣿⣿⣷⢕⢕⢕⢕⢕⢕⢕⢕⢕⢕⢕⢕⢑⠅⢔⢕⢕⠕⢕⢑⢕⢕⢕⢕⢕⢕⢱⡕⢝⣿⣿⣿⣿⣿⣿⣿⠀⠀⠀⠀⠀⠀⠀⠀⠀⠀⠀⠀</a:t>
            </a:r>
            <a:br/>
            <a:r>
              <a:t>⠀⠀⠀⠀⠀⠀⠀⠀⠀⠀⠀⣿⣿⣿⣿⣿⣿⣿⣿⣿⣿⣿⣿⣿⣿⣿⣿⣿⣿⣿⣿⣿⣿⡇⢕⢕⢕⢕⢕⢔⢕⢕⢕⢕⢕⢕⢕⢕⢕⢔⢕⢕⢕⢕⢕⢕⢕⢕⢜⢻⣕⣜⢻⣿⣿⣿⣿⣿⣿⠀⠀⠀⠀⠀⠀⠀⠀⠀⠀⠀⠀</a:t>
            </a:r>
            <a:br/>
            <a:r>
              <a:t>⠀⠀⠀⠀⠀⠀⠀⠀⠀⠀⠀⣿⣿⣿⣿⣿⣿⣿⣿⣿⣿⣿⣿⣿⣿⣿⣿⣿⣿⣿⣿⣿⣿⣷⡕⢕⢕⢕⢕⢕⢕⣕⣕⣕⣵⣵⣕⣕⢕⢕⢕⢕⢕⢕⢕⢕⢕⢕⢕⢕⢝⢻⡷⣿⣿⣿⣿⣿⣿⠀⠀⠀⠀⠀⠀⠀⠀⠀⠀⠀⠀</a:t>
            </a:r>
            <a:br/>
            <a:r>
              <a:t>⠀⠀⠀⠀⠀⠀⠀⠀⠀⠀⠀⣿⣿⣿⣿⣿⣿⣿⣿⣿⣿⣿⣿⣿⣿⣿⣿⣿⣿⣿⣿⣿⣿⣿⡗⡇⢱⢕⢕⢕⣷⣿⣿⣿⣿⣿⣿⣿⣷⡕⢕⢕⢕⢕⢕⢕⢕⢕⢕⢕⢕⢕⢱⣿⣿⣿⣿⣿⣿⠀⠀⠀⠀⠀⠀⠀⠀⠀⠀⠀⠀</a:t>
            </a:r>
            <a:br/>
            <a:r>
              <a:t>⠀⠀⠀⠀⠀⠀⠀⠀⠀⠀⠀⣿⣿⣿⣿⣿⣿⣿⣿⣿⣿⣿⣿⣿⣿⣿⣿⣿⣿⣿⣿⣿⣿⣿⢕⢕⣕⢕⢕⡜⢿⣿⣿⣿⣿⣿⣿⣿⣿⡕⢕⢕⢕⢕⢕⢕⢕⢕⢕⢕⢕⢕⢸⣿⣿⣿⣿⣿⣿⠀⠀⠀⠀⠀⠀⠀⠀⠀⠀⠀⠀</a:t>
            </a:r>
            <a:br/>
            <a:r>
              <a:t>⠀⠀⠀⠀⠀⠀⠀⠀⠀⠀⠀⣿⣿⣿⣿⣿⣿⣿⣿⣿⣿⣿⣿⣿⣿⣿⣿⣿⣿⣿⣿⣿⣿⣿⢇⢕⢕⢕⢱⢿⣿⣿⣿⣿⣿⣿⣿⣿⣿⡧⢕⢕⢕⢕⢕⢕⢕⢕⢕⢕⢕⢕⣿⣿⣿⣿⣿⣿⣿⠀⠀⠀⠀⠀⠀⠀⠀⠀⠀⠀⠀</a:t>
            </a:r>
            <a:br/>
            <a:r>
              <a:t>⠀⠀⠀⠀⠀⠀⠀⠀⠀⠀⠀⣿⣿⣿⣿⣿⣿⣿⣿⣿⣿⣿⣿⣿⣿⣿⣿⣿⣿⣿⣿⣿⣯⢕⢕⢕⢕⢕⢕⢕⢕⢝⢝⢻⣿⣿⣿⣿⣿⣧⢕⢕⢕⢕⢕⢕⢕⢕⢕⢕⢕⢕⣿⣿⣿⣿⣿⣿⣿⠀⠀⠀⠀⠀⠀⠀⠀⠀⠀⠀⠀</a:t>
            </a:r>
            <a:br/>
            <a:r>
              <a:t>⠀⠀⠀⠀⠀⠀⠀⠀⠀⠀⠀⣿⣿⣿⣿⣿⣿⣿⣿⣿⣿⣿⣿⣿⣿⣿⣿⣿⣿⣿⣿⣿⣿⣷⢕⢕⣕⣕⢕⢕⢕⢕⡕⢕⢜⣿⣿⣿⣿⣿⣷⡕⢕⢕⢕⢕⢕⢕⢕⢕⢕⢱⣿⣿⣿⣿⣿⣿⣿⠀⠀⠀⠀⠀⠀⠀⠀⠀⠀⠀⠀</a:t>
            </a:r>
            <a:br/>
            <a:r>
              <a:t>⠀⠀⠀⠀⠀⠀⠀⠀⠀⠀⠀⣿⣿⣿⣿⣿⣿⣿⣿⣿⣿⣿⣿⣿⣿⣿⣿⣿⣿⣿⣿⣿⣿⡧⣕⣵⣿⣿⣧⢕⢕⢕⢝⣗⣕⣿⣿⣿⣿⣿⣿⡇⢕⢕⢕⢕⣕⣕⣕⡕⢕⢕⣽⣿⣿⣿⣿⣿⣿⠀⠀⠀⠀⠀⠀⠀⠀⠀⠀⠀⠀</a:t>
            </a:r>
            <a:br/>
            <a:r>
              <a:t>⠀⠀⠀⠀⠀⠀⠀⠀⠀⠀⠀⣿⣿⣿⣿⣿⣿⣿⣿⣿⣿⣿⣿⣿⣿⣿⣿⣿⣿⣿⣿⣿⣿⣿⣿⣿⣿⣿⣿⡷⢕⢕⢸⣿⣿⣿⣿⣿⣿⣿⣿⣧⣱⣵⣷⣿⣯⣵⣝⢿⡕⢕⣽⣿⣿⣿⣿⣿⣿⠀⠀⠀⠀⠀⠀⠀⠀⠀⠀⠀⠀</a:t>
            </a:r>
            <a:br/>
            <a:r>
              <a:t>⠀⠀⠀⠀⠀⠀⠀⠀⠀⠀⠀⣿⣿⣿⣿⣿⣿⣿⣿⣿⣿⣿⣿⣿⣿⣿⣿⣿⣿⣿⣿⣿⣿⢹⢿⢿⣿⣿⡇⢕⢕⢕⣿⣿⣿⣿⣿⣿⣿⣿⣿⣿⣿⣿⣿⡿⢕⢹⣿⣸⢕⢕⣿⣿⣿⣿⣿⣿⣿⠀⠀⠀⠀⠀⠀⠀⠀⠀⠀⠀⠀</a:t>
            </a:r>
            <a:br/>
            <a:r>
              <a:t>⠀⠀⠀⠀⠀⠀⠀⠀⠀⠀⠀⣿⣿⣿⣿⣿⣿⣿⣿⣿⣿⣿⣿⣿⣿⣿⣿⣿⣿⣿⣿⣿⣯⢕⢝⢵⣵⣽⡕⢕⢕⣱⣿⣿⣿⣿⣿⣿⣿⣿⣿⣿⣿⣿⣿⣷⣵⣼⡿⢕⢱⣼⣿⣿⣿⣿⣿⣿⣿⠀⠀⠀⠀⠀⠀⠀⠀⠀⠀⠀⠀</a:t>
            </a:r>
            <a:br/>
            <a:r>
              <a:t>⠀⠀⠀⠀⠀⠀⠀⠀⠀⠀⠀⣿⣿⣿⣿⣿⣿⣿⣿⣿⣿⣿⣿⣿⣿⣿⣿⣿⣿⣿⣿⣿⣿⢿⢕⢾⣿⣿⣿⡕⢱⣿⣿⣿⣿⣿⣿⣿⣿⣿⣿⣿⣿⢻⣿⣿⣿⢟⢕⢕⢱⣿⣿⣿⣿⣿⣿⣿⣿⠀⠀⠀⠀⠀⠀⠀⠀⠀⠀⠀⠀</a:t>
            </a:r>
            <a:br/>
            <a:r>
              <a:t>⠀⠀⠀⠀⠀⠀⠀⠀⠀⠀⠀⣿⣿⣿⣿⣿⣿⣿⣿⣿⣿⣿⣿⣿⣿⣿⣿⣿⣿⣿⣿⣿⣿⡕⢕⠕⢜⢝⢟⢝⢕⢿⣿⣿⣿⣿⣿⣿⣿⣿⣿⣿⣿⣷⣾⣿⣿⣇⢕⢱⣿⣿⣿⣿⣿⣿⣿⣿⣿⠀⠀⠀⠀⠀⠀⠀⠀⠀⠀⠀⠀</a:t>
            </a:r>
            <a:br/>
            <a:r>
              <a:t>⠀⠀⠀⠀⠀⠀⠀⠀⠀⠀⠀⣿⣿⣿⣿⣿⣿⣿⣿⣿⣿⣿⣿⣿⣿⣿⣿⣿⣿⣿⣿⣿⣿⣧⢕⢕⢝⢕⣵⣵⡕⣸⣿⣿⣿⣿⣿⣿⣿⣿⣿⣿⣿⣿⣿⣿⣿⣿⣷⣾⢇⢝⢿⣿⣿⣿⣿⣿⣿⠀⠀⠀⠀⠀⠀⠀⠀⠀⠀⠀⠀</a:t>
            </a:r>
            <a:br/>
            <a:r>
              <a:t>⠀⠀⠀⠀⠀⠀⠀⠀⠀⠀⠀⣿⣿⣿⣿⣿⣿⣿⣿⣿⣿⣿⣿⣿⣿⣿⣿⣿⣿⣿⣿⣿⣿⣿⡇⢕⢕⢜⢟⣿⣿⣿⣿⣿⣿⣿⣿⣿⣿⣿⣿⣿⣿⣿⣿⣿⣿⣿⣿⡏⢕⢕⢕⢝⢿⣿⣿⣿⣿⠀⠀⠀⠀⠀⠀⠀⠀⠀⠀⠀⠀</a:t>
            </a:r>
            <a:br/>
            <a:r>
              <a:t>⠀⠀⠀⠀⠀⠀⠀⠀⠀⠀⠀⣿⣿⣿⣿⣿⣿⣿⣿⣿⣿⣿⣿⣿⣿⣿⣿⣿⣟⣿⣿⡿⣿⣿⣷⢕⢕⢵⢱⣿⣿⣿⣿⣿⣿⣿⣿⣿⣿⣿⣿⣿⣿⣿⣿⣿⣿⣿⡿⢕⢕⢕⢕⢕⢕⢝⢟⢿⣿⠀⠀⠀⠀⠀⠀⠀⠀⠀⠀⠀⠀</a:t>
            </a:r>
            <a:br/>
            <a:r>
              <a:t>⠀⠀⠀⠀⠀⠀⠀⠀⠀⠀⠀⣿⣿⣿⣿⣿⣿⣿⣿⣿⣿⣿⣿⣿⣿⣯⢝⢝⡮⣝⢹⣿⢿⢗⣪⣧⣕⣕⢝⢿⢟⢟⢻⢟⢟⢻⣿⣿⣿⣿⣿⣿⣿⣿⣿⢫⣿⣿⡇⢕⢕⢕⢕⢕⢕⢕⢕⢕⢕⠀⠀⠀⠀⠀⠀⠀⠀⠀⠀⠀⠀</a:t>
            </a:r>
            <a:br/>
            <a:r>
              <a:t>⠀⠀⠀⠀⠀⠀⠀⠀⠀⠀⠀⣿⣿⣿⣿⣿⣿⣿⣿⣿⣿⣿⣿⣿⣿⡏⢕⢱⣯⣿⢸⣷⣗⢕⣽⣿⣿⣿⣿⡿⢿⣿⢇⢕⢕⢕⢸⣿⣿⣿⣿⣿⣿⢟⣱⣿⣿⣿⡇⢕⢕⢕⢕⢕⠕⠕⠑⢕⢕⠀⠀⠀⠀⠀⠀⠀⠀⠀⠀⠀⠀</a:t>
            </a:r>
            <a:br/>
            <a:r>
              <a:t>⠀⠀⠀⠀⠀⠀⠀⠀⠀⠀⠀⠛⠛⠛⠛⠛⠛⠛⠛⠛⠛⠛⠛⠛⠛⠃⠑⠘⠛⠛⠘⠛⠃⠑⠛⠛⠛⠛⠑⠑⠘⠃⠑⠑⠑⠑⠘⠛⠛⠛⠛⠛⠑⠘⠛⠛⠛⠛⠑⠑⠑⠑⠑⠑⠀⠀⠀⠁⠑⠀⠀⠀⠀⠀⠀⠀⠀⠀⠀⠀⠀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⠀⠀⠀⠀⠀⠀⠀⠀⠀⠀⠀⣿⣿⣿⣿⣿⣿⣿⣿⣿⣿⣿⣿⣿⣿⣿⣿⣿⣿⣿⣿⣿⣿⣿⣿⣿⣿⣿⢟⢫⢝⢹⢽⢣⣕⢏⢏⢕⢻⢿⢿⡟⢿⣿⣿⣿⣿⣿⣿⣿⣿⣿⣿⣿⣿⣿⣿⣿⣿⠀⠀⠀⠀⠀⠀⠀⠀⠀⠀⠀⠀</a:t>
            </a:r>
            <a:br/>
            <a:r>
              <a:t>⠀⠀⠀⠀⠀⠀⠀⠀⠀⠀⠀⣿⣿⣿⣿⣿⣿⣿⣿⣿⣿⣿⣿⣿⣿⣿⣿⣿⣿⣿⣿⣿⣿⣿⢟⢟⢏⢕⢕⢕⢕⢕⢕⢕⢕⢕⢕⢕⢕⢕⢕⢕⢕⢕⢝⢻⣿⢿⣿⣿⣿⣿⣿⣿⣿⣿⣿⣿⣿⠀⠀⠀⠀⠀⠀⠀⠀⠀⠀⠀⠀</a:t>
            </a:r>
            <a:br/>
            <a:r>
              <a:t>⠀⠀⠀⠀⠀⠀⠀⠀⠀⠀⠀⣿⣿⣿⣿⣿⣿⣿⣿⣿⣿⣿⣿⣿⣿⣿⣿⣿⣿⣿⣿⣿⡟⢷⢕⢇⢕⢕⢕⢕⢕⢕⢕⢕⢕⢕⢕⢕⢕⢕⢕⢕⢕⢕⢕⢕⢜⢫⣝⢺⢿⣿⣿⣿⣿⣿⣿⣿⣿⠀⠀⠀⠀⠀⠀⠀⠀⠀⠀⠀⠀</a:t>
            </a:r>
            <a:br/>
            <a:r>
              <a:t>⠀⠀⠀⠀⠀⠀⠀⠀⠀⠀⠀⣿⣿⣿⣿⣿⣿⣿⣿⣿⣿⣿⣿⣿⣿⣿⣿⣿⣿⣿⣿⣿⣇⢕⢕⢕⢕⢕⢕⢕⢕⢕⢕⢕⢕⢕⢕⢕⢕⢕⢕⢕⢕⢕⢕⢕⢕⢕⢕⢽⣷⣿⣿⣿⣿⣿⣿⣿⣿⠀⠀⠀⠀⠀⠀⠀⠀⠀⠀⠀⠀</a:t>
            </a:r>
            <a:br/>
            <a:r>
              <a:t>⠀⠀⠀⠀⠀⠀⠀⠀⠀⠀⠀⣿⣿⣿⣿⣿⣿⣿⣿⣿⣿⣿⣿⣿⣿⣿⣿⣿⣿⣿⣿⣿⣷⢕⢕⢕⢕⢕⢕⢕⢅⢕⢕⢕⢕⢕⢕⢕⢕⢕⢕⢕⢕⢕⢕⢕⢕⢕⢕⢜⢳⣼⣻⣿⣿⣿⣿⣿⣿⠀⠀⠀⠀⠀⠀⠀⠀⠀⠀⠀⠀</a:t>
            </a:r>
            <a:br/>
            <a:r>
              <a:t>⠀⠀⠀⠀⠀⠀⠀⠀⠀⠀⠀⣿⣿⣿⣿⣿⣿⣿⣿⣿⣿⣿⣿⣿⣿⣿⣿⣿⣿⣿⣿⣿⣿⣧⡕⢕⢕⢕⢕⢕⢕⢕⣕⣕⣕⣱⣵⣕⣕⡕⢕⢕⢕⢕⢕⢕⢕⢕⢕⢕⢕⢜⣿⣿⣿⣿⣿⣿⣿⠀⠀⠀⠀⠀⠀⠀⠀⠀⠀⠀⠀</a:t>
            </a:r>
            <a:br/>
            <a:r>
              <a:t>⠀⠀⠀⠀⠀⠀⠀⠀⠀⠀⠀⣿⣿⣿⣿⣿⣿⣿⣿⣿⣿⣿⣿⣿⣿⣿⣿⣿⣿⣿⣿⣿⣿⣿⡗⢇⢕⢕⢕⢕⢕⣿⣿⣿⣿⣿⣿⣿⣿⣷⡧⢕⢕⢕⢕⢕⢕⢕⢕⢕⢕⢕⣺⣿⣿⣿⣿⣿⣿⠀⠀⠀⠀⠀⠀⠀⠀⠀⠀⠀⠀</a:t>
            </a:r>
            <a:br/>
            <a:r>
              <a:t>⠀⠀⠀⠀⠀⠀⠀⠀⠀⠀⠀⣿⣿⣿⣿⣿⣿⣿⣿⣿⣿⣿⣿⣿⣿⣿⣿⣿⣿⣿⣿⣿⣿⣿⣧⢕⢕⢕⢕⢕⡝⢿⣿⣿⣿⣿⣿⣿⣿⣿⡗⢕⢕⢕⢕⢕⢕⢕⢕⢕⢕⢵⣻⣿⣿⣿⣿⣿⣿⠀⠀⠀⠀⠀⠀⠀⠀⠀⠀⠀⠀</a:t>
            </a:r>
            <a:br/>
            <a:r>
              <a:t>⠀⠀⠀⠀⠀⠀⠀⠀⠀⠀⠀⣿⣿⣿⣿⣿⣿⣿⣿⣿⣿⣿⣿⣿⣿⣿⣿⣿⣿⣿⣿⣿⣿⣿⡕⢕⢕⢕⢕⢕⢽⣿⣿⣿⣿⣿⣿⣿⣿⣿⣿⡕⢕⢕⢕⢕⢕⢕⢕⢕⢕⡱⣿⣿⣿⣿⣿⣿⣿⠀⠀⠀⠀⠀⠀⠀⠀⠀⠀⠀⠀</a:t>
            </a:r>
            <a:br/>
            <a:r>
              <a:t>⠀⠀⠀⠀⠀⠀⠀⠀⠀⠀⠀⣿⣿⣿⣿⣿⣿⣿⣿⣿⣿⣿⣿⣿⣿⣿⣿⣿⣿⣿⣿⣿⣿⡝⢕⢕⢕⢕⢕⢕⢕⢝⢝⢝⢟⢿⣿⣿⣿⣿⣿⣇⢕⢕⢕⢕⢕⢕⢕⢕⢱⣿⣿⣿⣿⣿⣿⣿⣿⠀⠀⠀⠀⠀⠀⠀⠀⠀⠀⠀⠀</a:t>
            </a:r>
            <a:br/>
            <a:r>
              <a:t>⠀⠀⠀⠀⠀⠀⠀⠀⠀⠀⠀⣿⣿⣿⣿⣿⣿⣿⣿⣿⣿⣿⣿⣿⣿⣿⣿⣿⣿⣿⣿⣿⣿⡵⡕⢕⢕⢕⣵⣕⢕⢕⢕⢕⣕⢳⣾⣿⣿⣿⣿⣿⣧⢕⢕⢕⢕⢕⢕⢕⢜⡟⣿⣿⣿⣿⣿⣿⣿⠀⠀⠀⠀⠀⠀⠀⠀⠀⠀⠀⠀</a:t>
            </a:r>
            <a:br/>
            <a:r>
              <a:t>⠀⠀⠀⠀⠀⠀⠀⠀⠀⠀⠀⣿⣿⣿⣿⣿⣿⣿⣿⣿⣿⣿⣿⣿⣿⣿⣿⣿⣿⣿⣿⣿⣿⣯⡕⢕⢕⣼⣿⣿⡇⢕⢕⢜⢝⣳⣞⣿⣿⣿⣿⣿⣿⢕⢕⢕⣕⣵⣵⣵⡕⢱⣿⣿⣿⣿⣿⣿⣿⠀⠀⠀⠀⠀⠀⠀⠀⠀⠀⠀⠀</a:t>
            </a:r>
            <a:br/>
            <a:r>
              <a:t>⠀⠀⠀⠀⠀⠀⠀⠀⠀⠀⠀⣿⣿⣿⣿⣿⣿⣿⣿⣿⣿⣿⣿⣿⣿⣿⣿⣿⣿⣿⣿⣿⣿⣿⣱⣵⣾⣿⣿⣿⣿⣷⢕⢱⣿⣿⣿⣿⣿⣿⣿⣿⣿⣵⣼⣿⣿⢿⣷⡎⢻⢕⣿⣿⣿⣿⣿⣿⣿⠀⠀⠀⠀⠀⠀⠀⠀⠀⠀⠀⠀</a:t>
            </a:r>
            <a:br/>
            <a:r>
              <a:t>⠀⠀⠀⠀⠀⠀⠀⠀⠀⠀⠀⣿⣿⣿⣿⣿⣿⣿⣿⣿⣿⣿⣿⣿⣿⣿⣿⣿⣿⣿⣿⣿⣿⡷⢟⢿⣿⣿⣿⣿⡏⢕⢱⣾⣿⣿⣿⣿⣿⣿⣿⣿⣿⣿⣿⣿⣿⣕⢹⣿⣾⣼⣿⣿⣿⣿⣿⣿⣿⠀⠀⠀⠀⠀⠀⠀⠀⠀⠀⠀⠀</a:t>
            </a:r>
            <a:br/>
            <a:r>
              <a:t>⠀⠀⠀⠀⠀⠀⠀⠀⠀⠀⠀⣿⣿⣿⣿⣿⣿⣿⣿⣿⣿⣿⣿⣿⣿⣿⣿⣿⣿⣿⣿⣿⣿⡇⢕⢕⢗⣴⣜⣿⡕⢕⢿⣿⣿⣿⣿⣿⣿⣿⣿⣿⣿⣿⣿⣿⣿⣷⣾⡿⢻⣿⣿⣿⣿⣿⣿⣿⣿⠀⠀⠀⠀⠀⠀⠀⠀⠀⠀⠀⠀</a:t>
            </a:r>
            <a:br/>
            <a:r>
              <a:t>⠀⠀⠀⠀⠀⠀⠀⠀⠀⠀⠀⣿⣿⣿⣿⣿⣿⣿⣿⣿⣿⣿⣿⣿⣿⣿⣿⣿⣿⣿⣿⣿⣿⡇⢕⢕⢕⣼⣿⣿⣿⣧⣾⣿⣿⣿⣿⣿⣿⣿⣿⣿⣿⣿⢻⣿⣿⣿⢏⣱⣿⣿⣿⣿⣿⣿⣿⣿⣿⠀⠀⠀⠀⠀⠀⠀⠀⠀⠀⠀⠀</a:t>
            </a:r>
            <a:br/>
            <a:r>
              <a:t>⠀⠀⠀⠀⠀⠀⠀⠀⠀⠀⠀⣿⣿⣿⣿⣿⣿⣿⣿⣿⣿⣿⣿⣿⣿⣿⣿⣿⣿⣿⣿⣿⣿⣿⢕⢕⠕⢕⢝⢟⠟⢟⢿⣿⣿⣿⣿⣿⣿⣿⣿⣿⣿⣿⣷⣿⣿⣿⢕⣿⣿⣿⣿⣿⣿⣿⣿⣿⣿⠀⠀⠀⠀⠀⠀⠀⠀⠀⠀⠀⠀</a:t>
            </a:r>
            <a:br/>
            <a:r>
              <a:t>⠀⠀⠀⠀⠀⠀⠀⠀⠀⠀⠀⣿⣿⣿⣿⣿⣿⣿⣿⣿⣿⣿⣿⣿⣿⣿⣿⣿⣿⣿⣿⣿⣿⣿⣇⢕⢕⢝⢕⣱⣵⣧⣵⣿⣿⣿⣿⣿⣿⣿⣿⣿⣿⣿⣿⣿⣿⣿⣷⡏⢹⣿⣿⣿⣿⣿⣿⣿⣿⠀⠀⠀⠀⠀⠀⠀⠀⠀⠀⠀⠀</a:t>
            </a:r>
            <a:br/>
            <a:r>
              <a:t>⠀⠀⠀⠀⠀⠀⠀⠀⠀⠀⠀⣿⣿⣿⣿⣿⣿⣿⣿⣿⣿⣿⣿⣿⣿⣿⣿⣿⣿⣿⣿⣿⣿⣿⣿⡕⢕⢕⢕⢻⣿⣿⣿⣿⣿⣿⣿⣿⣿⣿⣿⣿⣿⣿⣿⣿⣿⣿⣿⢕⢕⢜⢻⣿⣿⣿⣿⣿⣿⠀⠀⠀⠀⠀⠀⠀⠀⠀⠀⠀⠀</a:t>
            </a:r>
            <a:br/>
            <a:r>
              <a:t>⠀⠀⠀⠀⠀⠀⠀⠀⠀⠀⠀⣿⣿⣿⣿⣿⣿⣿⣿⣿⣿⣿⣿⣿⣿⣿⣿⣿⡿⣿⣿⣿⢿⣿⣿⣷⢕⢕⢱⣷⣿⣿⣿⣿⣿⣿⣿⣿⣿⣿⣿⣿⣿⣿⣿⣿⣿⣿⡇⢕⢕⢕⢕⢜⢻⢿⣿⣿⣿⠀⠀⠀⠀⠀⠀⠀⠀⠀⠀⠀⠀</a:t>
            </a:r>
            <a:br/>
            <a:r>
              <a:t>⠀⠀⠀⠀⠀⠀⠀⠀⠀⠀⠀⣿⣿⣿⣿⣿⣿⣿⣿⣿⣿⣿⣿⣿⣿⣿⡝⢝⣳⢝⡝⣿⡿⢿⢗⣿⣧⣕⡕⢝⢿⢿⢟⢻⢿⢿⢿⣿⣿⣿⣿⣿⣿⣿⣿⣿⣿⣿⢕⢕⢕⢕⢕⢕⢕⢕⢕⢝⢻⠀⠀⠀⠀⠀⠀⠀⠀⠀⠀⠀⠀</a:t>
            </a:r>
            <a:br/>
            <a:r>
              <a:t>⠀⠀⠀⠀⠀⠀⠀⠀⠀⠀⠀⣿⣿⣿⣿⣿⣿⣿⣿⣿⣿⣿⣿⣿⣿⣟⢕⢕⣿⣽⡇⣿⣽⡗⢪⣿⣿⣿⡿⢿⢻⢷⢕⢕⢕⢕⢸⣿⣿⣿⣿⣿⣿⢟⣵⣿⣿⣏⢕⢕⢕⢕⢕⢕⠕⠑⢕⢕⢕⠀⠀⠀⠀⠀⠀⠀⠀⠀⠀⠀⠀</a:t>
            </a:r>
            <a:br/>
            <a:r>
              <a:t>⠀⠀⠀⠀⠀⠀⠀⠀⠀⠀⠀⠛⠛⠛⠛⠛⠛⠛⠛⠛⠛⠛⠛⠛⠛⠓⠑⠑⠙⠛⠃⠛⠛⠑⠚⠛⠛⠑⠑⠑⠛⠑⠑⠑⠑⠑⠘⠛⠛⠛⠛⠛⠑⠚⠛⠛⠛⠃⠑⠑⠑⠑⠑⠁⠀⠀⠑⠑⠑⠀⠀⠀⠀⠀⠀⠀⠀⠀⠀⠀⠀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⠀⠀⠀⠀⠀⠀⠀⠀⠀⠀⠀⣿⣿⣿⣿⣿⣿⣿⣿⣿⣿⣿⣿⣿⣿⣿⣿⣿⣿⣿⣿⣿⣿⣿⣿⣿⣿⣿⣿⣿⣿⣿⢿⢿⡿⢿⣿⣿⣿⣿⣿⣿⣿⣿⣿⣿⣿⣿⣿⣿⣿⣿⣿⣿⣿⣿⣿⣿⣿⠀⠀⠀⠀⠀⠀⠀⠀⠀⠀⠀⠀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⠀⠀⠀⠀⠀⠀⠀⠀⠀⠀⠀⣿⣿⣿⣿⣿⣿⣿⣿⣿⣿⣿⣿⣿⣿⣿⣿⣿⣿⣿⣿⣿⣿⣿⣿⣿⣿⡿⢿⢟⢇⢇⢗⢏⢕⢗⢗⢕⢜⢫⢏⢟⢯⢻⢿⣿⣿⣿⣿⣿⣿⣿⣿⣿⣿⣿⣿⣿⣿⠀⠀⠀⠀⠀⠀⠀⠀⠀⠀⠀⠀</a:t>
            </a:r>
            <a:br/>
            <a:r>
              <a:t>⠀⠀⠀⠀⠀⠀⠀⠀⠀⠀⠀⣿⣿⣿⣿⣿⣿⣿⣿⣿⣿⣿⣿⣿⣿⣿⣿⣿⣿⣿⣿⣿⣿⣿⢟⢕⢕⢕⢕⢕⢕⢕⢕⢕⢕⢕⢕⢱⢕⢕⢕⢕⢕⢵⢕⢜⢿⣟⣿⣿⣿⣿⣿⣿⣿⣿⣿⣿⣿⠀⠀⠀⠀⠀⠀⠀⠀⠀⠀⠀⠀</a:t>
            </a:r>
            <a:br/>
            <a:r>
              <a:t>⠀⠀⠀⠀⠀⠀⠀⠀⠀⠀⠀⣿⣿⣿⣿⣿⣿⣿⣿⣿⣿⣿⣿⣿⣿⣿⣿⣿⣿⣿⣿⣿⡝⢜⢜⢇⢜⢕⢕⢕⢕⢕⢕⢕⢕⢕⢕⢕⢕⢕⢕⢕⢕⢕⢕⢕⢕⢕⢻⣿⣿⣿⣿⣿⣿⣿⣿⣿⣿⠀⠀⠀⠀⠀⠀⠀⠀⠀⠀⠀⠀</a:t>
            </a:r>
            <a:br/>
            <a:r>
              <a:t>⠀⠀⠀⠀⠀⠀⠀⠀⠀⠀⠀⣿⣿⣿⣿⣿⣿⣿⣿⣿⣿⣿⣿⣿⣿⣿⣿⣿⣿⣿⣿⣿⡟⢕⢕⢕⢕⢕⢕⢕⢕⢕⢕⠕⢕⢕⢕⢕⢕⢕⢕⢕⢕⢕⢕⢕⢕⢕⢕⢜⢿⣿⣿⣿⣿⣿⣿⣿⣿⠀⠀⠀⠀⠀⠀⠀⠀⠀⠀⠀⠀</a:t>
            </a:r>
            <a:br/>
            <a:r>
              <a:t>⠀⠀⠀⠀⠀⠀⠀⠀⠀⠀⠀⣿⣿⣿⣿⣿⣿⣿⣿⣿⣿⣿⣿⣿⣿⣿⣿⣿⣿⣿⣿⣿⣿⡕⢕⢕⢕⢕⢕⢕⢕⢕⢕⢕⢕⢕⢕⢕⢕⢕⢕⢕⢕⢕⢕⢕⢕⢕⢕⢕⢜⢻⣿⣿⣿⣿⣿⣿⣿⠀⠀⠀⠀⠀⠀⠀⠀⠀⠀⠀⠀</a:t>
            </a:r>
            <a:br/>
            <a:r>
              <a:t>⠀⠀⠀⠀⠀⠀⠀⠀⠀⠀⠀⣿⣿⣿⣿⣿⣿⣿⣿⣿⣿⣿⣿⣿⣿⣿⣿⣿⣿⣿⣿⣿⣿⣧⢕⢕⢕⢕⢕⢕⢕⣕⣱⣵⣷⣷⣷⣿⣿⣿⣷⣧⡕⢕⢕⢕⢕⢕⢕⢕⢕⣿⣿⣿⣿⣿⣿⣿⣿⠀⠀⠀⠀⠀⠀⠀⠀⠀⠀⠀⠀</a:t>
            </a:r>
            <a:br/>
            <a:r>
              <a:t>⠀⠀⠀⠀⠀⠀⠀⠀⠀⠀⠀⣿⣿⣿⣿⣿⣿⣿⣿⣿⣿⣿⣿⣿⣿⣿⣿⣿⣿⣿⣿⣿⣿⡏⣼⢎⢕⢱⢵⢵⣿⣯⣵⣿⣿⣿⣿⣿⣿⣿⣿⣿⡇⢕⢕⢕⢕⢕⢕⢕⢱⣿⣿⣿⣿⣿⣿⣿⣿⠀⠀⠀⠀⠀⠀⠀⠀⠀⠀⠀⠀</a:t>
            </a:r>
            <a:br/>
            <a:r>
              <a:t>⠀⠀⠀⠀⠀⠀⠀⠀⠀⠀⠀⣿⣿⣿⣿⣿⣿⣿⣿⣿⣿⣿⣿⣿⣿⣿⣿⣿⣿⣿⣿⣿⣿⣿⡿⢇⢜⣗⢗⢵⢕⢕⢷⣽⣿⣿⣿⣿⣿⣿⣿⣿⣿⡕⢕⢕⢕⢕⢕⢕⢸⣿⣿⣿⣿⣿⣿⣿⣿⠀⠀⠀⠀⠀⠀⠀⠀⠀⠀⠀⠀</a:t>
            </a:r>
            <a:br/>
            <a:r>
              <a:t>⠀⠀⠀⠀⠀⠀⠀⠀⠀⠀⠀⣿⣿⣿⣿⣿⣿⣿⣿⣿⣿⣿⣿⣿⣿⣿⣿⣿⣿⣿⣿⣿⣿⣿⢇⢕⢇⢝⢳⢕⢕⢕⢝⢿⢿⢿⢿⣿⣿⣿⣿⣿⣿⡇⢕⢕⢕⢕⢕⢕⢿⣿⣿⣿⣿⣿⣿⣿⣿⠀⠀⠀⠀⠀⠀⠀⠀⠀⠀⠀⠀</a:t>
            </a:r>
            <a:br/>
            <a:r>
              <a:t>⠀⠀⠀⠀⠀⠀⠀⠀⠀⠀⠀⣿⣿⣿⣿⣿⣿⣿⣿⣿⣿⣿⣿⣿⣿⣿⣿⣿⣿⣿⣿⣿⣿⣯⡕⢕⢕⢕⢕⢕⢕⣱⣕⢕⢕⢱⢵⣵⣽⣿⣿⣿⣿⣿⣇⢕⢕⢕⢕⢕⢳⣿⣿⣿⣿⣿⣿⣿⣿⠀⠀⠀⠀⠀⠀⠀⠀⠀⠀⠀⠀</a:t>
            </a:r>
            <a:br/>
            <a:r>
              <a:t>⠀⠀⠀⠀⠀⠀⠀⠀⠀⠀⠀⣿⣿⣿⣿⣿⣿⣿⣿⣿⣿⣿⣿⣿⣿⣿⣿⣿⣿⣿⣿⣿⣿⣿⢕⢕⢕⢕⢕⢕⣿⣿⣷⡕⢕⢜⢗⢧⣹⣿⣿⣿⣿⣿⣿⢕⢕⢕⡕⣕⣽⣿⣿⣿⣿⣿⣿⣿⣿⠀⠀⠀⠀⠀⠀⠀⠀⠀⠀⠀⠀</a:t>
            </a:r>
            <a:br/>
            <a:r>
              <a:t>⠀⠀⠀⠀⠀⠀⠀⠀⠀⠀⠀⣿⣿⣿⣿⣿⣿⣿⣿⣿⣿⣿⣿⣿⣿⣿⣿⣿⣿⣿⣿⣿⣿⣿⣧⢕⢕⢕⢕⣸⣿⣿⣿⣧⣕⣕⣾⣿⣿⣿⣿⣿⣿⣿⣿⢕⣵⣾⣿⣯⡝⣿⣿⣿⣿⣿⣿⣿⣿⠀⠀⠀⠀⠀⠀⠀⠀⠀⠀⠀⠀</a:t>
            </a:r>
            <a:br/>
            <a:r>
              <a:t>⠀⠀⠀⠀⠀⠀⠀⠀⠀⠀⠀⣿⣿⣿⣿⣿⣿⣿⣿⣿⣿⣿⣿⣿⣿⣿⣿⣿⣿⣿⣿⣿⣿⣿⡏⢕⢕⢕⢱⣿⣿⣿⣿⣿⣿⣿⣿⣿⣿⣿⣿⣿⣿⣿⣿⣿⣿⣿⢝⣿⣧⣿⣿⣿⣿⣿⣿⣿⣿⠀⠀⠀⠀⠀⠀⠀⠀⠀⠀⠀⠀</a:t>
            </a:r>
            <a:br/>
            <a:r>
              <a:t>⠀⠀⠀⠀⠀⠀⠀⠀⠀⠀⠀⣿⣿⣿⣿⣿⣿⣿⣿⣿⣿⣿⣿⣿⣿⣿⣿⣿⣿⣿⣿⣿⣿⣿⣵⡇⢕⢕⢝⣟⢟⢿⣿⡏⢿⣿⣿⣿⣿⣿⣿⣿⣿⣿⣿⣿⣿⣿⣟⣾⣿⣿⣿⣿⣿⣿⣿⣿⣿⠀⠀⠀⠀⠀⠀⠀⠀⠀⠀⠀⠀</a:t>
            </a:r>
            <a:br/>
            <a:r>
              <a:t>⠀⠀⠀⠀⠀⠀⠀⠀⠀⠀⠀⣿⣿⣿⣿⣿⣿⣿⣿⣿⣿⣿⣿⣿⣿⣿⣿⣿⣿⣿⣿⣿⣿⣿⡷⢇⢕⢕⢕⢜⣿⣷⣾⣷⣵⣿⣿⣿⣿⣿⣿⣿⣿⣿⣿⣿⣿⣿⣿⣿⣿⣿⣿⣿⣿⣿⣿⣿⣿⠀⠀⠀⠀⠀⠀⠀⠀⠀⠀⠀⠀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⠀⠀⠀⠀⠀⠀⠀⠀⠀⠀⠀⣿⣿⣿⣿⣿⣿⣿⣿⣿⣿⣿⣿⣿⣿⣿⣿⣿⣿⣿⣿⣿⣿⣿⣿⡕⢕⢕⢝⢱⢿⢿⣿⣿⣿⣿⣿⣿⣿⣿⣿⣿⣿⣿⣿⣧⣽⣿⣽⣿⣿⣿⣿⣿⣿⣿⣿⣿⣿⠀⠀⠀⠀⠀⠀⠀⠀⠀⠀⠀⠀</a:t>
            </a:r>
            <a:br/>
            <a:r>
              <a:t>⠀⠀⠀⠀⠀⠀⠀⠀⠀⠀⠀⣿⣿⣿⣿⣿⣿⣿⣿⣿⣿⣿⣿⣿⣿⣿⣿⣿⣿⣿⣿⣿⣿⣿⣿⣇⢕⢕⢑⢕⢕⢕⢕⢙⡝⢻⣿⣿⣿⣿⣿⣿⣿⣿⣿⣿⣿⣿⣿⣿⣿⣿⣿⣿⣿⣿⣿⣿⣿⠀⠀⠀⠀⠀⠀⠀⠀⠀⠀⠀⠀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⠀⠀⠀⠀⠀⠀⠀⠀⠀⠀⠀⣿⣿⣿⣿⣿⣿⣿⣿⣿⣿⣿⣿⣿⣿⣿⣿⣿⣿⣿⣿⣿⣿⣿⣿⣿⡕⢕⢕⢕⢝⢹⣵⣾⣿⣿⣿⣿⣿⣿⣿⣿⣿⣿⣿⣿⣿⣿⡿⣿⣿⣿⣿⣿⣿⣿⣿⣿⣿⠀⠀⠀⠀⠀⠀⠀⠀⠀⠀⠀⠀</a:t>
            </a:r>
            <a:br/>
            <a:r>
              <a:t>⠀⠀⠀⠀⠀⠀⠀⠀⠀⠀⠀⣿⣿⣿⣿⣿⣿⣿⣿⣿⣿⣿⣿⣿⣿⣿⣿⣿⣿⢿⣿⣿⣿⣿⣿⣿⣧⢕⢕⢕⢕⣕⣻⣿⣿⣿⣿⣿⣿⣿⣿⣿⣿⣿⣿⣿⣿⣿⡇⢜⢿⣿⣿⣿⣿⣿⣿⣿⣿⠀⠀⠀⠀⠀⠀⠀⠀⠀⠀⠀⠀</a:t>
            </a:r>
            <a:br/>
            <a:r>
              <a:t>⠀⠀⠀⠀⠀⠀⠀⠀⠀⠀⠀⣿⣿⣿⣿⣿⣿⣿⣿⣿⣿⣿⣿⣿⣿⣿⢿⢏⢝⡸⡝⢽⣿⡗⣿⣿⣿⣯⢕⢕⢕⢻⣿⣿⣿⣿⣿⣿⣿⣿⣿⣿⣿⣿⣿⣿⣿⣿⢕⢕⢕⢝⢿⣿⣿⣿⣿⣿⣿⠀⠀⠀⠀⠀⠀⠀⠀⠀⠀⠀⠀</a:t>
            </a:r>
            <a:br/>
            <a:r>
              <a:t>⠀⠀⠀⠀⠀⠀⠀⠀⠀⠀⠀⣿⣿⣿⣿⣿⣿⣿⣿⣿⣿⣿⣿⣿⣿⣿⢝⢕⢕⣮⡧⢸⣷⡕⢕⣿⣿⣿⣷⣧⣕⡕⢟⢟⢟⢟⢟⣿⣿⣿⣿⣿⣿⣿⣿⣿⣿⡏⢕⢕⢕⢕⢕⢝⢿⣿⣿⣿⣿⠀⠀⠀⠀⠀⠀⠀⠀⠀⠀⠀⠀</a:t>
            </a:r>
            <a:br/>
            <a:r>
              <a:t>⠀⠀⠀⠀⠀⠀⠀⠀⠀⠀⠀⠛⠛⠛⠛⠛⠛⠛⠛⠛⠛⠛⠛⠛⠛⠛⠑⠑⠑⠛⠋⠚⠛⠋⠙⠛⠛⠛⠛⠛⠛⠑⠑⠑⠑⠑⠑⠛⠛⠛⠛⠛⠛⠛⠛⠛⠛⠑⠑⠑⠑⠑⠑⠑⠑⠑⠙⠛⠛⠀⠀⠀⠀⠀⠀⠀⠀⠀⠀⠀⠀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⠀⠀⠀⠀⠀⠀⠀⠀⠀⠀⠀⣿⣿⣿⣿⣿⣿⣿⣿⣿⣿⣿⣿⣿⣿⣿⣿⣿⣿⣿⣿⣿⣿⣿⣿⣿⣿⣿⣿⡿⢿⢹⢕⢵⢏⢽⢯⢽⣽⣿⣿⡿⢿⢿⣿⣿⣿⣿⣿⣿⣿⣿⣿⣿⣿⣿⣿⣿⣿⠀⠀⠀⠀⠀⠀⠀⠀⠀⠀⠀⠀</a:t>
            </a:r>
            <a:br/>
            <a:r>
              <a:t>⠀⠀⠀⠀⠀⠀⠀⠀⠀⠀⠀⣿⣿⣿⣿⣿⣿⣿⣿⣿⣿⣿⣿⣿⣿⣿⣿⣿⣿⣿⣿⣿⣿⣿⣿⢟⢝⢝⢕⢕⢕⢕⢕⢕⢕⢕⢕⢕⢱⢕⢕⢜⢝⣸⣝⢝⣿⣿⣿⣿⣿⣿⣿⣿⣿⣿⣿⣿⣿⠀⠀⠀⠀⠀⠀⠀⠀⠀⠀⠀⠀</a:t>
            </a:r>
            <a:br/>
            <a:r>
              <a:t>⠀⠀⠀⠀⠀⠀⠀⠀⠀⠀⠀⣿⣿⣿⣿⣿⣿⣿⣿⣿⣿⣿⣿⣿⣿⣿⣿⣿⣿⣿⣿⣿⢟⢏⢕⢧⢕⢇⢕⢕⢕⢕⢕⢕⢕⢕⢕⢕⢕⢕⢕⢕⢕⢝⢇⢕⢜⢝⢿⣿⣿⣿⣿⣿⣿⣿⣿⣿⣿⠀⠀⠀⠀⠀⠀⠀⠀⠀⠀⠀⠀</a:t>
            </a:r>
            <a:br/>
            <a:r>
              <a:t>⠀⠀⠀⠀⠀⠀⠀⠀⠀⠀⠀⣿⣿⣿⣿⣿⣿⣿⣿⣿⣿⣿⣿⣿⣿⣿⣿⣿⣿⣿⣿⣿⡷⢕⢕⢕⢕⢕⢕⢕⢕⢕⢕⠕⢕⢕⢕⢕⢕⢕⢕⢕⢕⢕⢕⢕⢕⢕⢕⢹⣿⣿⣿⣿⣿⣿⣿⣿⣿⠀⠀⠀⠀⠀⠀⠀⠀⠀⠀⠀⠀</a:t>
            </a:r>
            <a:br/>
            <a:r>
              <a:t>⠀⠀⠀⠀⠀⠀⠀⠀⠀⠀⠀⣿⣿⣿⣿⣿⣿⣿⣿⣿⣿⣿⣿⣿⣿⣿⣿⣿⣿⣿⣿⣿⣧⢕⢕⢕⢕⢕⢕⢕⢕⢕⢕⢔⢕⢕⢕⢕⢕⢕⢕⢕⢕⢕⢕⢕⢕⢕⢕⢕⢜⢿⣿⣿⣿⣿⣿⣿⣿⠀⠀⠀⠀⠀⠀⠀⠀⠀⠀⠀⠀</a:t>
            </a:r>
            <a:br/>
            <a:r>
              <a:t>⠀⠀⠀⠀⠀⠀⠀⠀⠀⠀⠀⣿⣿⣿⣿⣿⣿⣿⣿⣿⣿⣿⣿⣿⣿⣿⣿⣿⣿⣿⣿⣿⣿⡕⢕⢕⢕⢕⢕⢕⢕⢕⢕⣕⣵⣵⣵⣵⣷⣷⣧⣕⢕⢕⢕⢕⢕⢕⢕⢕⢱⣾⣿⣿⣿⣿⣿⣿⣿⠀⠀⠀⠀⠀⠀⠀⠀⠀⠀⠀⠀</a:t>
            </a:r>
            <a:br/>
            <a:r>
              <a:t>⠀⠀⠀⠀⠀⠀⠀⠀⠀⠀⠀⣿⣿⣿⣿⣿⣿⣿⣿⣿⣿⣿⣿⣿⣿⣿⣿⣿⣿⣿⣿⣿⣿⡟⢕⡕⢕⢕⣱⣕⣱⣷⣿⣿⣿⣿⣿⣿⣿⣿⣿⣿⣿⢕⢕⢕⢕⢕⢕⢕⢱⣿⣿⣿⣿⣿⣿⣿⣿⠀⠀⠀⠀⠀⠀⠀⠀⠀⠀⠀⠀</a:t>
            </a:r>
            <a:br/>
            <a:r>
              <a:t>⠀⠀⠀⠀⠀⠀⠀⠀⠀⠀⠀⣿⣿⣿⣿⣿⣿⣿⣿⣿⣿⣿⣿⣿⣿⣿⣿⣿⣿⣿⣿⣿⣿⡇⣿⡵⡕⢺⢽⢝⣽⢏⢽⣝⣻⣿⣿⣿⣿⣿⣿⣿⣿⡇⢕⢕⢕⢕⢕⢕⢸⣿⣿⣿⣿⣿⣿⣿⣿⠀⠀⠀⠀⠀⠀⠀⠀⠀⠀⠀⠀</a:t>
            </a:r>
            <a:br/>
            <a:r>
              <a:t>⠀⠀⠀⠀⠀⠀⠀⠀⠀⠀⠀⣿⣿⣿⣿⣿⣿⣿⣿⣿⣿⣿⣿⣿⣿⣿⣿⣿⣿⣿⣿⣿⣿⣹⣏⢕⢕⢸⢿⣧⡇⢕⢕⢿⣿⣿⣿⣿⣿⣿⣿⣿⣿⣿⢕⢕⢕⢕⢕⢕⣽⣿⣿⣿⣿⣿⣿⣿⣿⠀⠀⠀⠀⠀⠀⠀⠀⠀⠀⠀⠀</a:t>
            </a:r>
            <a:br/>
            <a:r>
              <a:t>⠀⠀⠀⠀⠀⠀⠀⠀⠀⠀⠀⣿⣿⣿⣿⣿⣿⣿⣿⣿⣿⣿⣿⣿⣿⣿⣿⣿⣿⣿⣿⣿⣿⣿⢕⢕⢕⢕⢕⢕⢕⢕⣕⡕⢕⢕⣜⣜⣝⡿⣿⣿⣿⣿⣧⢕⢕⢕⢕⢱⢿⣿⣿⣿⣿⣿⣿⣿⣿⠀⠀⠀⠀⠀⠀⠀⠀⠀⠀⠀⠀</a:t>
            </a:r>
            <a:br/>
            <a:r>
              <a:t>⠀⠀⠀⠀⠀⠀⠀⠀⠀⠀⠀⣿⣿⣿⣿⣿⣿⣿⣿⣿⣿⣿⣿⣿⣿⣿⣿⣿⣿⣿⣿⣿⣿⣿⡎⢕⢕⢕⢕⢕⢱⣿⣿⣵⢕⢕⢕⢼⣹⣿⣿⣿⣿⣿⣿⡇⢕⢕⢕⢕⣿⣿⣿⣿⣿⣿⣿⣿⣿⠀⠀⠀⠀⠀⠀⠀⠀⠀⠀⠀⠀</a:t>
            </a:r>
            <a:br/>
            <a:r>
              <a:t>⠀⠀⠀⠀⠀⠀⠀⠀⠀⠀⠀⣿⣿⣿⣿⣿⣿⣿⣿⣿⣿⣿⣿⣿⣿⣿⣿⣿⣿⣿⣿⣿⣿⣿⡇⢕⢕⢕⢕⢕⢸⣿⣿⣿⣕⡕⢵⣿⣾⣿⣿⣿⣿⣿⣿⡇⢧⣵⣿⣾⢿⣿⣿⣿⣿⣿⣿⣿⣿⠀⠀⠀⠀⠀⠀⠀⠀⠀⠀⠀⠀</a:t>
            </a:r>
            <a:br/>
            <a:r>
              <a:t>⠀⠀⠀⠀⠀⠀⠀⠀⠀⠀⠀⣿⣿⣿⣿⣿⣿⣿⣿⣿⣿⣿⣿⣿⣿⣿⣿⣿⣿⣿⣿⣿⣿⣿⣿⢕⢕⢕⢕⢱⣿⣿⣿⣿⣿⣿⣿⣿⣿⣿⣿⣿⣿⣿⣿⣿⣾⣿⢟⣿⣧⣿⣿⣿⣿⣿⣿⣿⣿⠀⠀⠀⠀⠀⠀⠀⠀⠀⠀⠀⠀</a:t>
            </a:r>
            <a:br/>
            <a:r>
              <a:t>⠀⠀⠀⠀⠀⠀⠀⠀⠀⠀⠀⣿⣿⣿⣿⣿⣿⣿⣿⣿⣿⣿⣿⣿⣿⣿⣿⣿⣿⣿⣿⣿⣿⣿⣏⡕⢕⢕⢕⢾⡿⢿⣿⣿⣿⣿⣿⣿⣿⣿⣿⣿⣿⣿⣿⣿⣿⣿⣷⣹⣿⣿⣿⣿⣿⣿⣿⣿⣿⠀⠀⠀⠀⠀⠀⠀⠀⠀⠀⠀⠀</a:t>
            </a:r>
            <a:br/>
            <a:r>
              <a:t>⠀⠀⠀⠀⠀⠀⠀⠀⠀⠀⠀⣿⣿⣿⣿⣿⣿⣿⣿⣿⣿⣿⣿⣿⣿⣿⣿⣿⣿⣿⣿⣿⣿⣿⣯⢸⢕⢕⢕⢕⢻⣷⣼⣿⣧⣹⣿⣿⣿⣿⣿⣿⣿⣿⣿⣿⣿⣿⣿⣿⣿⣿⣿⣿⣿⣿⣿⣿⣿⠀⠀⠀⠀⠀⠀⠀⠀⠀⠀⠀⠀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⠀⠀⠀⠀⠀⠀⠀⠀⠀⠀⠀⣿⣿⣿⣿⣿⣿⣿⣿⣿⣿⣿⣿⣿⣿⣿⣿⣿⣿⣿⣿⣿⣿⣿⣿⡕⢕⢕⢕⢵⡕⣿⣿⣿⣿⣿⣿⣿⣿⣿⣿⣿⣿⣿⣿⣟⣻⣿⣿⣿⣿⣿⣿⣿⣿⣿⣿⣿⣿⠀⠀⠀⠀⠀⠀⠀⠀⠀⠀⠀⠀</a:t>
            </a:r>
            <a:br/>
            <a:r>
              <a:t>⠀⠀⠀⠀⠀⠀⠀⠀⠀⠀⠀⣿⣿⣿⣿⣿⣿⣿⣿⣿⣿⣿⣿⣿⣿⣿⣿⣿⣿⣿⣿⣿⣿⣿⣿⣇⢕⢕⢕⢕⢕⠜⢝⢟⢟⢟⣻⣿⣿⣿⣿⣿⣿⣿⣿⣿⣿⣿⣿⣿⣿⣿⣿⣿⣿⣿⣿⣿⣿⠀⠀⠀⠀⠀⠀⠀⠀⠀⠀⠀⠀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⠀⠀⠀⠀⠀⠀⠀⠀⠀⠀⠀⣿⣿⣿⣿⣿⣿⣿⣿⣿⣿⣿⣿⣿⣿⣿⣿⣿⣿⣿⣿⣿⣿⣿⣿⣿⡕⢕⢕⢕⢕⢕⢱⣿⣿⣿⣿⣿⣿⣿⣿⣿⣿⣿⣿⣿⣿⣿⣿⣿⣿⣿⣿⣿⣿⣿⣿⣿⣿⠀⠀⠀⠀⠀⠀⠀⠀⠀⠀⠀⠀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⠀⠀⠀⠀⠀⠀⠀⠀⠀⠀⠀⣿⣿⣿⣿⣿⣿⣿⣿⣿⣿⣿⣿⣿⣿⣿⣿⣿⣿⢿⣿⣿⣿⣿⣿⣿⣷⡕⢕⢕⢕⢕⣸⣿⣿⣿⣿⣿⣿⣿⣿⣿⣿⣿⣿⣿⣿⣿⡟⣿⣿⣿⣿⣿⣿⣿⣿⣿⣿⠀⠀⠀⠀⠀⠀⠀⠀⠀⠀⠀⠀</a:t>
            </a:r>
            <a:br/>
            <a:r>
              <a:t>⠀⠀⠀⠀⠀⠀⠀⠀⠀⠀⠀⣿⣿⣿⣿⣿⣿⣿⣿⣿⣿⣿⣿⣿⣿⣿⢟⢏⢝⡽⡝⣿⣿⢿⣿⣿⣿⣷⡕⢕⢜⢝⣿⣿⣿⣿⣿⣿⣿⣿⣿⣿⣿⣿⣿⣿⣿⣿⢇⢜⢻⣿⣿⣿⣿⣿⣿⣿⣿⠀⠀⠀⠀⠀⠀⠀⠀⠀⠀⠀⠀</a:t>
            </a:r>
            <a:br/>
            <a:r>
              <a:t>⠀⠀⠀⠀⠀⠀⠀⠀⠀⠀⠀⣿⣿⣿⣿⣿⣿⣿⣿⣿⣿⣿⣿⣿⣿⣿⢕⢕⣕⣽⡇⢻⣧⡇⢕⣿⣿⣿⣿⣧⡕⢕⢜⢟⢿⢿⢿⣿⣿⣿⣿⣿⣿⣿⣿⣿⣿⡿⢕⢕⢕⢜⢻⣿⣿⣿⣿⣿⣿⠀⠀⠀⠀⠀⠀⠀⠀⠀⠀⠀⠀</a:t>
            </a:r>
            <a:br/>
            <a:r>
              <a:t>⠀⠀⠀⠀⠀⠀⠀⠀⠀⠀⠀⠛⠛⠛⠛⠛⠛⠛⠛⠛⠛⠛⠛⠛⠛⠛⠑⠑⠓⠛⠃⠛⠛⠃⠙⠛⠛⠛⠛⠛⠃⠑⠑⠑⠑⠑⠑⠛⠛⠛⠛⠛⠛⠛⠛⠛⠛⠃⠑⠑⠑⠑⠑⠘⠙⠛⠛⠛⠛⠀⠀⠀⠀⠀⠀⠀⠀⠀⠀⠀⠀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⠀⠀⠀⠀⠀⠀⠀⠀⠀⠀⠀⣿⣿⣿⣿⣿⣻⣿⢿⣿⣮⣿⣿⣿⣿⣾⣯⣽⣿⣿⣻⣿⣿⣯⣿⣿⣿⣿⣿⣿⡿⣿⣿⣿⣿⣿⣿⣿⣿⣿⣿⣿⣿⣿⣿⣿⣿⣿⣿⣿⣿⣿⣯⢕⢟⣿⣿⣿⣿⠀⠀⠀⠀⠀⠀⠀⠀⠀⠀⠀⠀</a:t>
            </a:r>
            <a:br/>
            <a:r>
              <a:t>⠀⠀⠀⠀⠀⠀⠀⠀⠀⠀⠀⣿⣿⣿⡻⡽⣿⡵⣵⣮⣽⡽⣿⢿⣿⣿⣿⣿⣽⣿⣿⣿⣿⣿⣿⣿⣿⣿⣿⣿⣿⣿⢿⣿⣿⣿⣿⣿⣿⣿⣿⣿⣿⣿⣿⣿⣿⣿⣿⣿⣿⣿⣇⢕⣕⣾⣿⣿⣽⠀⠀⠀⠀⠀⠀⠀⠀⠀⠀⠀⠀</a:t>
            </a:r>
            <a:br/>
            <a:r>
              <a:t>⠀⠀⠀⠀⠀⠀⠀⠀⠀⠀⠀⣿⣿⣿⣿⡿⢮⣿⣿⣿⣟⣕⣷⣿⣿⣿⣟⣿⣿⣻⣿⣿⣿⣿⣿⡿⢟⢋⠝⠙⠉⠉⠙⠻⣿⣿⣿⣿⣿⣿⣿⣿⣿⣿⣿⣿⣿⣿⣿⣿⣿⣿⣿⣿⣿⣿⣿⣿⣿⠀⠀⠀⠀⠀⠀⠀⠀⠀⠀⠀⠀</a:t>
            </a:r>
            <a:br/>
            <a:r>
              <a:t>⠀⠀⠀⠀⠀⠀⠀⠀⠀⠀⠀⣿⣻⣿⣿⣯⣿⣿⣿⣷⣿⣿⢿⣿⣿⣿⣿⣻⣿⣿⣽⣿⣿⣿⠟⠑⠲⣴⣄⢀⠀⢄⢀⠀⠁⠝⢿⣿⣿⣿⣿⣿⣿⣿⣿⣿⣿⣿⣿⣿⣿⣿⣿⣿⣿⣾⣿⣿⣿⠀⠀⠀⠀⠀⠀⠀⠀⠀⠀⠀⠀</a:t>
            </a:r>
            <a:br/>
            <a:r>
              <a:t>⠀⠀⠀⠀⠀⠀⠀⠀⠀⠀⠀⣿⣿⣟⣿⣾⣿⣿⣿⣿⣿⣿⣿⣿⣯⣏⣿⣝⣻⣿⣿⣿⣿⢇⠀⠀⠀⠈⠻⣿⣦⡄⢅⢔⠄⠀⢀⢻⣿⣿⣿⣿⣿⣿⣿⣿⣿⣿⣿⣿⣿⣿⡿⠏⠁⠅⠄⢜⢻⠀⠀⠀⠀⠀⠀⠀⠀⠀⠀⠀⠀</a:t>
            </a:r>
            <a:br/>
            <a:r>
              <a:t>⠀⠀⠀⠀⠀⠀⠀⠀⠀⠀⠀⣿⣿⣿⣿⣿⣿⣿⣿⣿⣿⣿⣿⣿⣿⣷⣿⣿⣿⣻⣿⣿⡇⢄⠄⠄⠄⢀⠀⢜⣿⣷⡕⢕⢕⢔⢔⢕⢿⣿⣿⣿⣿⣿⣿⣿⣿⣿⣿⣿⣿⡿⣧⡄⢀⠔⠀⠀⠀⠀⠀⠀⠀⠀⠀⠀⠀⠀⠀⠀⠀</a:t>
            </a:r>
            <a:br/>
            <a:r>
              <a:t>⠀⠀⠀⠀⠀⠀⠀⠀⠀⠀⠀⣿⣿⣿⣿⣿⣿⣿⣿⣿⣿⣿⣿⣿⣟⣿⣿⣿⣿⣿⣿⡿⢕⢔⢕⢕⣕⡵⡵⣷⣽⣿⣿⡕⢕⢕⢔⢕⢜⣿⣿⣿⣿⣿⣿⣿⣿⣿⣿⣿⣿⡕⣹⣿⡇⠄⠀⠐⠀⠀⠀⠀⠀⠀⠀⠀⠀⠀⠀⠀⠀</a:t>
            </a:r>
            <a:br/>
            <a:r>
              <a:t>⠀⠀⠀⠀⠀⠀⠀⠀⠀⠀⠀⣿⣿⣿⣿⣿⣿⣿⣿⣿⣿⡿⣿⣷⢿⣿⣿⣿⣿⣿⣿⣿⢕⢕⢕⣕⣵⣼⣿⣿⣿⣿⣿⣧⢕⢕⢕⢕⢕⣿⣿⣿⣿⣿⣿⣿⣿⣿⣿⣿⣿⣿⣿⣿⣿⢕⠀⠀⠀⠀⠀⠀⠀⠀⠀⠀⠀⠀⠀⠀⠀</a:t>
            </a:r>
            <a:br/>
            <a:r>
              <a:t>⠀⠀⠀⠀⠀⠀⠀⠀⠀⠀⠀⣿⣿⣿⣿⣿⣿⣿⣿⣿⣿⣿⣿⣿⣿⣯⣽⣽⣿⣿⣿⣿⣿⣿⣷⢺⣿⣿⣿⣿⣿⣿⣿⣿⢕⢕⢕⢕⢕⣿⣿⣿⣿⣿⣿⣿⣿⣿⣿⣿⣿⣿⣿⣿⣿⢕⠀⠀⠀⠀⠀⠀⠀⠀⠀⠀⠀⠀⠀⠀⠀</a:t>
            </a:r>
            <a:br/>
            <a:r>
              <a:t>⠀⠀⠀⠀⠀⠀⠀⠀⠀⠀⠀⣿⣿⣿⣿⣿⣿⣿⣿⣿⣿⣽⣿⣿⣿⣿⣿⣿⣽⣿⣿⣿⣿⣿⣿⣿⣿⣿⣿⣿⣿⣿⣿⣿⢕⢕⢕⢕⢕⣿⣿⣿⣿⣿⣿⣿⣿⣿⣿⣿⣿⣿⣿⣿⣿⢕⠀⠀⠀⠀⠀⠀⠀⠀⠀⠀⠀⠀⠀⠀⠀</a:t>
            </a:r>
            <a:br/>
            <a:r>
              <a:t>⠀⠀⠀⠀⠀⠀⠀⠀⠀⠀⠀⣿⣿⣿⣿⣿⣿⣿⣿⣿⣿⣿⣿⣾⣷⣿⣿⣿⣿⣿⣿⣿⣿⣿⣿⣿⣿⣿⣿⣿⣿⣿⣿⣿⢕⢕⢕⢕⢕⣿⣿⣿⣿⣿⣿⣿⣿⣿⣿⣿⣿⣿⣿⣿⣿⢔⠀⠀⠀⠀⠀⠀⠀⠀⠀⠀⠀⠀⠀⠀⠀</a:t>
            </a:r>
            <a:br/>
            <a:r>
              <a:t>⠀⠀⠀⠀⠀⠀⠀⠀⠀⠀⠀⣿⣿⣿⣿⣿⣿⣿⣿⣿⣿⣿⣿⣿⣿⣿⣿⣿⣿⣿⣿⣿⣿⣿⣿⣿⡿⢿⣿⡟⠋⢸⣿⣿⣷⣗⢵⢇⢕⣿⣿⣿⣿⣿⣿⣿⣿⣿⣿⣿⣿⡿⣷⣿⡿⠅⠀⠀⠀⠀⠀⠀⠀⠀⠀⠀⠀⠀⠀⠀⠀</a:t>
            </a:r>
            <a:br/>
            <a:r>
              <a:t>⠀⠀⠀⠀⠀⠀⠀⠀⠀⠀⠀⣿⣿⣿⣿⣿⣿⣿⣿⣿⣿⣿⣿⣿⣿⣿⣿⣿⣿⣿⣿⣿⣿⣿⣿⣿⣏⢕⢔⢔⢅⢸⣿⣿⣿⣿⣿⣷⣷⣿⣿⣿⣿⣿⣿⣿⣿⣿⣿⣿⣿⡏⢽⣿⡇⢔⢔⠀⠀⠀⠀⠀⠀⠀⠀⠀⠀⠀⠀⠀⠀</a:t>
            </a:r>
            <a:br/>
            <a:r>
              <a:t>⠀⠀⠀⠀⠀⠀⠀⠀⠀⠀⠀⣿⣿⣿⣿⣿⣿⣿⣿⣿⣿⣿⣿⣿⣿⣿⣿⣿⣿⣿⣿⣿⣿⣿⣿⣿⣿⢕⢕⢕⢕⣿⣿⣿⣿⣿⣿⣿⣿⣿⣿⣿⣿⣿⣿⣿⣿⣿⣿⣿⣿⣇⣸⣿⡇⢕⢕⢔⠄⠀⠀⠀⠀⠀⠀⠀⠀⠀⠀⠀⠀</a:t>
            </a:r>
            <a:br/>
            <a:r>
              <a:t>⠀⠀⠀⠀⠀⠀⠀⠀⠀⠀⠀⣿⣿⣿⣿⣿⣿⣿⣿⣿⣿⣿⣿⣿⣿⣿⣿⣿⣿⣿⣿⣿⣿⣿⣿⣿⣿⢕⢕⢕⢕⣿⣿⣿⣿⣿⣿⣿⣿⣿⣿⣿⣿⣿⣿⣿⣿⣿⣿⣿⣿⣿⣿⣿⡇⢕⢕⢕⢕⠀⠀⠀⠀⠀⠀⠀⠀⠀⠀⠀⠀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⠀⠀⠀⠀⠀⠀⠀⠀⠀⠀⠀⣿⣿⣿⣿⣿⣿⣿⣿⣿⣿⣿⣿⣿⣿⣿⣿⣿⣿⣿⣿⣿⣿⣿⣿⣿⡏⠑⠕⢅⢕⢻⣿⣿⣿⣿⣿⣿⣿⣿⣿⣿⣿⣿⣿⣿⣿⣿⣿⣿⣿⣿⣿⣿⡇⡕⢕⢕⢕⠀⠀⠀⠀⠀⠀⠀⠀⠀⠀⠀⠀</a:t>
            </a:r>
            <a:br/>
            <a:r>
              <a:t>⠀⠀⠀⠀⠀⠀⠀⠀⠀⠀⠀⣿⣿⣿⣿⣿⣿⣿⣿⣿⣿⣿⣿⣿⣿⣿⣿⣿⣿⣿⣿⣿⣿⣿⣿⣿⢇⠀⠀⠑⠕⠘⣿⣿⣿⣿⣿⣿⣿⣿⣿⣿⣿⣿⣿⣿⣿⣿⣿⣿⣿⡗⣱⣗⣗⣗⣗⢣⢵⠀⠀⠀⠀⠀⠀⠀⠀⠀⠀⠀⠀</a:t>
            </a:r>
            <a:br/>
            <a:r>
              <a:t>⠀⠀⠀⠀⠀⠀⠀⠀⠀⠀⠀⣿⣿⣿⣿⣿⣿⣿⣿⣿⣿⣿⣿⣿⣿⣿⣿⣿⣿⣿⣿⣿⣿⣿⣿⣿⢑⠀⠀⠀⠀⠀⢸⣿⣿⣿⣿⣿⣿⣿⣿⣿⣿⣿⣿⣿⣿⣿⣿⣿⣿⣿⢿⢿⢟⢟⢗⢕⢕⠀⠀⠀⠀⠀⠀⠀⠀⠀⠀⠀⠀</a:t>
            </a:r>
            <a:br/>
            <a:r>
              <a:t>⠀⠀⠀⠀⠀⠀⠀⠀⠀⠀⠀⣿⣿⣿⣿⣿⣿⣿⣿⣿⣿⣿⣿⣿⣿⣿⣿⣿⣿⣿⣿⣿⣿⣿⣿⡟⠀⠀⠀⣴⣾⣿⣿⣿⣿⣿⣿⣿⣿⣿⣿⣿⣿⡿⣿⣿⣿⣟⣏⡹⡗⢞⣟⣿⣿⣿⣷⣷⣷⠀⠀⠀⠀⠀⠀⠀⠀⠀⠀⠀⠀</a:t>
            </a:r>
            <a:br/>
            <a:r>
              <a:t>⠀⠀⠀⠀⠀⠀⠀⠀⠀⠀⠀⣿⣿⣿⣿⣿⣿⣿⣿⣿⣿⣿⣿⣿⣿⣿⣿⣿⣿⣿⣿⣿⣿⣿⣿⠇⠀⠀⠀⠝⠿⠿⠿⢿⣿⣿⣿⣿⣿⣿⣿⣿⣿⣿⣿⣿⣿⣿⣿⡿⡿⢿⢿⢿⢿⢿⢟⢗⢼⠀⠀⠀⠀⠀⠀⠀⠀⠀⠀⠀⠀</a:t>
            </a:r>
            <a:br/>
            <a:r>
              <a:t>⠀⠀⠀⠀⠀⠀⠀⠀⠀⠀⠀⣿⣿⣿⣿⣿⣿⣿⣿⣿⣿⣿⣿⣿⣿⣿⣿⣿⣿⣿⣿⣿⣾⣿⣿⠀⠀⠀⠀⠀⠀⠀⠀⢸⣿⣿⣿⣿⣿⣿⣿⣿⣿⣿⣿⣿⣿⣿⣻⣟⣿⣻⡗⢷⣾⣷⣷⣷⣧⠀⠀⠀⠀⠀⠀⠀⠀⠀⠀⠀⠀</a:t>
            </a:r>
            <a:br/>
            <a:r>
              <a:t>⠀⠀⠀⠀⠀⠀⠀⠀⠀⠀⠀⣿⣿⣿⣿⣿⣿⣿⣿⣿⣿⣿⣿⣿⣿⣿⣿⣿⡿⣟⣏⢻⣿⣿⡟⠀⠀⠀⠀⠀⠀⠀⠀⠀⢻⣿⣿⣿⣿⣿⣿⣿⣿⣿⣿⣿⣿⣿⢿⢿⣿⣿⣿⣿⡟⢇⢕⢜⢕⠀⠀⠀⠀⠀⠀⠀⠀⠀⠀⠀⠀</a:t>
            </a:r>
            <a:br/>
            <a:r>
              <a:t>⠀⠀⠀⠀⠀⠀⠀⠀⠀⠀⠀⠛⠛⠛⠛⠛⠛⠛⠛⠛⠋⠉⠘⠛⠃⠑⠘⠋⠛⠛⠛⠛⠛⠛⠃⠀⠀⠀⠀⠀⠀⠀⠀⠀⠘⠛⠛⠛⠛⠛⠛⠛⠛⠛⠛⠛⠛⠑⠑⠑⠑⠛⠛⠛⠛⠓⠓⠓⠑⠀⠀⠀⠀⠀⠀⠀⠀⠀⠀⠀⠀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⠀⠀⠀⠀⠀⠀⠀⠀⠀⠀⠀⣿⣿⣿⣿⣿⣿⣿⣿⣿⣿⣿⣿⣿⣿⣿⣿⣿⣿⣿⣿⣿⣿⣿⣿⣿⣿⣿⣿⣿⣟⣟⢏⢽⢟⢽⢯⣻⣿⣿⣿⣿⣿⣿⣿⣿⣿⣿⣿⣿⣿⣿⣿⣿⣿⣿⣿⣿⣿⠀⠀⠀⠀⠀⠀⠀⠀⠀⠀⠀⠀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⠀⠀⠀⠀⠀⠀⠀⠀⠀⠀⠀⣿⣿⣿⣿⣿⣿⣿⣿⣿⣿⣿⣿⣿⣿⣿⣿⣿⣿⣿⣿⣿⣿⣿⣿⢿⢟⢏⢕⢕⢕⢕⢕⢕⢕⢕⢕⢕⢕⢕⢝⢗⢱⣟⣝⢻⣿⣿⣿⣿⣿⣿⣿⣿⣿⣿⣿⣿⣿⠀⠀⠀⠀⠀⠀⠀⠀⠀⠀⠀⠀</a:t>
            </a:r>
            <a:br/>
            <a:r>
              <a:t>⠀⠀⠀⠀⠀⠀⠀⠀⠀⠀⠀⣿⣿⣿⣿⣿⣿⣿⣿⣿⣿⣿⣿⣿⣿⣿⣿⣿⣿⣿⣿⣿⢿⢟⢏⡵⢕⢇⢕⢕⢕⢕⢕⢕⢕⢕⢕⢕⢕⢕⢕⢕⢕⢝⢝⢝⢝⢻⣿⣿⣿⣿⣿⣿⣿⣿⣿⣿⣿⠀⠀⠀⠀⠀⠀⠀⠀⠀⠀⠀⠀</a:t>
            </a:r>
            <a:br/>
            <a:r>
              <a:t>⠀⠀⠀⠀⠀⠀⠀⠀⠀⠀⠀⣿⣿⣿⣿⣿⣿⣿⣿⣿⣿⣿⣿⣿⣿⣿⣿⣿⣿⣿⣿⣿⣧⢕⢕⢕⢕⢕⢕⢕⢕⢕⢕⠕⠕⢕⢕⢕⢕⢕⢕⢕⢕⢕⢕⢕⢕⢕⢜⣿⣿⣿⣿⣿⣿⣿⣿⣿⣿⠀⠀⠀⠀⠀⠀⠀⠀⠀⠀⠀⠀</a:t>
            </a:r>
            <a:br/>
            <a:r>
              <a:t>⠀⠀⠀⠀⠀⠀⠀⠀⠀⠀⠀⣿⣿⣿⣿⣿⣿⣿⣿⣿⣿⣿⣿⣿⣿⣿⣿⣿⣿⣿⣿⣷⡇⢕⢕⢕⢕⢕⢕⢕⢕⢕⢕⢔⢕⢕⢕⢕⢕⢕⢕⢕⢕⢕⢕⢕⢕⢕⢕⢜⢿⣿⣿⣿⣿⣿⣿⣿⣿⠀⠀⠀⠀⠀⠀⠀⠀⠀⠀⠀⠀</a:t>
            </a:r>
            <a:br/>
            <a:r>
              <a:t>⠀⠀⠀⠀⠀⠀⠀⠀⠀⠀⠀⣿⣿⣿⣿⣿⣿⣿⣿⣿⣿⣿⣿⣿⣿⣿⣿⣿⣿⣿⣿⣿⡕⢕⢕⢕⢕⢕⢕⢕⢕⢕⢕⢕⣕⣱⣵⣵⣵⣷⣵⣕⢕⢕⢕⢕⢕⢕⢕⢕⢱⣿⣿⣿⣿⣿⣿⣿⣿⠀⠀⠀⠀⠀⠀⠀⠀⠀⠀⠀⠀</a:t>
            </a:r>
            <a:br/>
            <a:r>
              <a:t>⠀⠀⠀⠀⠀⠀⠀⠀⠀⠀⠀⣿⣿⣿⣿⣿⣿⣿⣿⣿⣿⣿⣿⣿⣿⣿⣿⣿⣿⣿⣿⣿⣿⡇⢕⣕⢕⢕⣕⡕⣱⣷⣿⣿⣿⣿⣿⣿⣿⣿⣿⣿⣿⢕⢕⢕⢕⢕⢕⢕⢾⣿⣿⣿⣿⣿⣿⣿⣿⠀⠀⠀⠀⠀⠀⠀⠀⠀⠀⠀⠀</a:t>
            </a:r>
            <a:br/>
            <a:r>
              <a:t>⠀⠀⠀⠀⠀⠀⠀⠀⠀⠀⠀⣿⣿⣿⣿⣿⣿⣿⣿⣿⣿⣿⣿⣿⣿⣿⣿⣿⣿⣿⣿⣿⣿⢕⣷⡕⢕⢸⣝⣝⣝⢟⢏⣟⣿⣿⣿⣿⣿⣿⣿⣿⣿⡇⢕⢕⢕⢕⢕⢕⣿⣿⣿⣿⣿⣿⣿⣿⣿⠀⠀⠀⠀⠀⠀⠀⠀⠀⠀⠀⠀</a:t>
            </a:r>
            <a:br/>
            <a:r>
              <a:t>⠀⠀⠀⠀⠀⠀⠀⠀⠀⠀⠀⣿⣿⣿⣿⣿⣿⣿⣿⣿⣿⣿⣿⣿⣿⣿⣿⣿⣿⣿⣿⣿⡟⢸⡜⢜⢕⢜⢷⣇⡕⢕⢕⢿⣿⣿⣿⣿⣿⣿⣿⣿⣿⣿⢕⢕⢕⢕⢕⢜⣿⣿⣿⣿⣿⣿⣿⣿⣿⠀⠀⠀⠀⠀⠀⠀⠀⠀⠀⠀⠀</a:t>
            </a:r>
            <a:br/>
            <a:r>
              <a:t>⠀⠀⠀⠀⠀⠀⠀⠀⠀⠀⠀⣿⣿⣿⣿⣿⣿⣿⣿⣿⣿⣿⣿⣿⣿⣿⣿⣿⣿⣿⣿⣿⣿⢸⢕⢕⢕⢕⢕⢕⢕⢕⣕⣕⢕⢝⢝⣝⣝⡿⣿⣿⣿⣿⣇⢕⢕⢕⢕⢱⣿⣿⣿⣿⣿⣿⣿⣿⣿⠀⠀⠀⠀⠀⠀⠀⠀⠀⠀⠀⠀</a:t>
            </a:r>
            <a:br/>
            <a:r>
              <a:t>⠀⠀⠀⠀⠀⠀⠀⠀⠀⠀⠀⣿⣿⣿⣿⣿⣿⣿⣿⣿⣿⣿⣿⣿⣿⣿⣿⣿⣿⣿⣿⣿⣿⣾⢇⢕⢕⢕⢕⢕⢕⣿⣿⣯⡇⢕⢕⢼⣻⣿⣿⣿⣿⣿⣿⡕⢕⢕⢕⢕⣿⣿⣿⣿⣿⣿⣿⣿⣿⠀⠀⠀⠀⠀⠀⠀⠀⠀⠀⠀⠀</a:t>
            </a:r>
            <a:br/>
            <a:r>
              <a:t>⠀⠀⠀⠀⠀⠀⠀⠀⠀⠀⠀⣿⣿⣿⣿⣿⣿⣿⣿⣿⣿⣿⣿⣿⣿⣿⣿⣿⣿⣿⣿⣿⣿⣿⡇⢕⢕⢕⢕⢕⢸⣿⣿⣿⣇⢕⢱⣾⣷⣿⣿⣿⣿⣿⣿⣕⣣⣵⣷⡿⢿⣿⣿⣿⣿⣿⣿⣿⣿⠀⠀⠀⠀⠀⠀⠀⠀⠀⠀⠀⠀</a:t>
            </a:r>
            <a:br/>
            <a:r>
              <a:t>⠀⠀⠀⠀⠀⠀⠀⠀⠀⠀⠀⣿⣿⣿⣿⣿⣿⣿⣿⣿⣿⣿⣿⣿⣿⣿⣿⣿⣿⣿⣿⣿⣿⣿⣷⢕⢕⢕⢕⢕⣾⣿⣿⣿⣿⣿⣿⣿⣿⣿⣿⣿⣿⣿⣿⣷⣾⣿⢿⣿⣇⣿⣿⣿⣿⣿⣿⣿⣿⠀⠀⠀⠀⠀⠀⠀⠀⠀⠀⠀⠀</a:t>
            </a:r>
            <a:br/>
            <a:r>
              <a:t>⠀⠀⠀⠀⠀⠀⠀⠀⠀⠀⠀⣿⣿⣿⣿⣿⣿⣿⣿⣿⣿⣿⣿⣿⣿⣿⣿⣿⣿⣿⣿⣿⣿⣿⡿⢕⢕⢕⢕⢸⣿⣿⣿⣿⣿⣿⣿⣿⣿⣿⣿⣿⣿⣿⣿⣿⣿⣿⣷⣽⣿⣿⣿⣿⣿⣿⣿⣿⣿⠀⠀⠀⠀⠀⠀⠀⠀⠀⠀⠀⠀</a:t>
            </a:r>
            <a:br/>
            <a:r>
              <a:t>⠀⠀⠀⠀⠀⠀⠀⠀⠀⠀⠀⣿⣿⣿⣿⣿⣿⣿⣿⣿⣿⣿⣿⣿⣿⣿⣿⣿⣿⣿⣿⣿⣿⣿⡇⢸⢕⢕⢕⢕⢗⣶⣼⣽⣿⣽⣿⣿⣿⣿⣿⣿⣿⣿⣿⣿⣿⣿⣿⣿⣿⣿⣿⣿⣿⣿⣿⣿⣿⠀⠀⠀⠀⠀⠀⠀⠀⠀⠀⠀⠀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⠀⠀⠀⠀⠀⠀⠀⠀⠀⠀⠀⣿⣿⣿⣿⣿⣿⣿⣿⣿⣿⣿⣿⣿⣿⣿⣿⣿⣿⣿⣿⣿⣿⣿⣷⡜⢕⢕⢕⢱⡇⢿⣿⣿⣿⣿⣿⣿⣿⣿⣿⣿⣿⣿⣿⣟⢿⣿⣿⣿⣿⣿⣿⣿⣿⣿⣿⣿⣿⠀⠀⠀⠀⠀⠀⠀⠀⠀⠀⠀⠀</a:t>
            </a:r>
            <a:br/>
            <a:r>
              <a:t>⠀⠀⠀⠀⠀⠀⠀⠀⠀⠀⠀⣿⣿⣿⣿⣿⣿⣿⣿⣿⣿⣿⣿⣿⣿⣿⣿⣿⣿⣿⣿⣿⣿⣿⣿⣇⢕⢕⢕⢕⢕⢜⢝⢟⢿⢿⣿⣿⣿⣿⣿⣿⣿⣿⣿⣿⣿⣿⣿⣿⣿⣿⣿⣿⣿⣿⣿⣿⣿⠀⠀⠀⠀⠀⠀⠀⠀⠀⠀⠀⠀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⠀⠀⠀⠀⠀⠀⠀⠀⠀⠀⠀⣿⣿⣿⣿⣿⣿⣿⣿⣿⣿⣿⣿⣿⣿⣿⣿⣿⣿⣿⣿⣿⣿⣿⣿⣿⡕⢕⢕⢕⢕⢕⢱⣿⣿⣿⣿⣿⣿⣿⣿⣿⣿⣿⣿⣿⣿⣿⣿⣿⣿⣿⣿⣿⣿⣿⣿⣿⣿⠀⠀⠀⠀⠀⠀⠀⠀⠀⠀⠀⠀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⠀⠀⠀⠀⠀⠀⠀⠀⠀⠀⠀⣿⣿⣿⣿⣿⣿⣿⣿⣿⣿⣿⣿⣿⣿⣿⣿⣿⣿⣿⣿⣿⣿⣿⣿⣿⣷⢕⢕⢕⢕⢕⢜⣿⣿⣿⣿⣿⣿⣿⣿⣿⣿⣿⣿⣿⣿⣿⢻⣿⣿⣿⣿⣿⣿⣿⣿⣿⣿⠀⠀⠀⠀⠀⠀⠀⠀⠀⠀⠀⠀</a:t>
            </a:r>
            <a:br/>
            <a:r>
              <a:t>⠀⠀⠀⠀⠀⠀⠀⠀⠀⠀⠀⣿⣿⣿⣿⣿⣿⣿⣿⣿⣿⣿⣿⣿⣿⣿⡟⢏⡫⣽⢹⣿⣿⣾⣻⣿⣿⣷⡕⢕⢕⢻⢿⣿⣿⣿⣿⣿⣿⣿⣿⣿⣿⣿⣿⣿⣿⣿⢕⢝⢿⣿⣿⣿⣿⣿⣿⣿⣿⠀⠀⠀⠀⠀⠀⠀⠀⠀⠀⠀⠀</a:t>
            </a:r>
            <a:br/>
            <a:r>
              <a:t>⠀⠀⠀⠀⠀⠀⠀⠀⠀⠀⠀⣿⣿⣿⣿⣿⣿⣿⣿⣿⣿⣿⣿⣿⣿⡯⢕⢕⡪⣿⢸⣿⣇⢕⣺⣿⣿⣿⣿⣕⢕⢕⢜⢟⢿⢿⢿⣿⣿⣿⣿⣿⣿⣿⣿⣿⣿⡿⢕⢕⢕⢝⢿⣿⣿⣿⣿⣿⣿⠀⠀⠀⠀⠀⠀⠀⠀⠀⠀⠀⠀</a:t>
            </a:r>
            <a:br/>
            <a:r>
              <a:t>⠀⠀⠀⠀⠀⠀⠀⠀⠀⠀⠀⠛⠛⠛⠛⠛⠛⠛⠛⠛⠛⠛⠛⠛⠛⠃⠑⠑⠚⠛⠘⠛⠋⠘⠛⠛⠛⠛⠛⠛⠃⠑⠑⠑⠑⠑⠑⠚⠛⠛⠛⠛⠛⠛⠛⠛⠛⠃⠑⠑⠑⠑⠑⠙⠛⠛⠛⠛⠛⠀⠀⠀⠀⠀⠀⠀⠀⠀⠀⠀⠀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⠀⠀⠀⠀⠀⠀⠀⠀⠀⠀⠀⣿⣿⣿⣿⣿⣿⣿⣿⣿⣿⣿⣿⣿⣿⣿⣿⣿⣿⣿⣿⣿⣿⣿⣿⣿⣿⣿⡿⢿⢽⢝⢵⢟⢗⢏⢽⢿⢿⣿⣿⣿⢿⣿⣿⣿⣿⣿⣿⣿⣿⣿⣿⣿⣿⣿⣿⣿⣿⠀⠀⠀⠀⠀⠀⠀⠀⠀⠀⠀⠀</a:t>
            </a:r>
            <a:br/>
            <a:r>
              <a:t>⠀⠀⠀⠀⠀⠀⠀⠀⠀⠀⠀⣿⣿⣿⣿⣿⣿⣿⣿⣿⣿⣿⣿⣿⣿⣿⣿⣿⣿⣿⣿⣿⣿⣿⢿⢏⢝⢕⢕⢕⢕⢕⢕⢕⢕⢕⢕⢱⡕⢕⢝⢝⣼⡵⢽⣻⣿⣿⣿⣿⣿⣿⣿⣿⣿⣿⣿⣿⣿⠀⠀⠀⠀⠀⠀⠀⠀⠀⠀⠀⠀</a:t>
            </a:r>
            <a:br/>
            <a:r>
              <a:t>⠀⠀⠀⠀⠀⠀⠀⠀⠀⠀⠀⣿⣿⣿⣿⣿⣿⣿⣿⣿⣿⣿⣿⣿⣿⣿⣿⣿⣿⣿⣿⡿⢟⢫⢱⢕⢕⢕⢕⢕⢕⢕⢕⢕⢕⢕⢕⢕⢕⢕⢕⢕⢜⢕⢕⢕⢜⢻⣿⣿⣿⣿⣿⣿⣿⣿⣿⣿⣿⠀⠀⠀⠀⠀⠀⠀⠀⠀⠀⠀⠀</a:t>
            </a:r>
            <a:br/>
            <a:r>
              <a:t>⠀⠀⠀⠀⠀⠀⠀⠀⠀⠀⠀⣿⣿⣿⣿⣿⣿⣿⣿⣿⣿⣿⣿⣿⣿⣿⣿⣿⣿⣿⣿⡷⢕⢕⢕⢕⢕⢕⢕⢕⢕⢕⢕⢕⢕⢕⢕⢕⢕⢕⢕⢕⢕⢕⢕⢕⢕⢕⢜⢿⣿⣿⣿⣿⣿⣿⣿⣿⣿⠀⠀⠀⠀⠀⠀⠀⠀⠀⠀⠀⠀</a:t>
            </a:r>
            <a:br/>
            <a:r>
              <a:t>⠀⠀⠀⠀⠀⠀⠀⠀⠀⠀⠀⣿⣿⣿⣿⣿⣿⣿⣿⣿⣿⣿⣿⣿⣿⣿⣿⣿⣿⣿⣿⣷⢕⢕⢕⢕⢕⢕⢕⢕⢕⢕⢕⢕⢕⢕⢕⢕⢕⢕⢕⢕⢕⢕⢕⢕⢕⢕⢕⢜⣿⣿⣿⣿⣿⣿⣿⣿⣿⠀⠀⠀⠀⠀⠀⠀⠀⠀⠀⠀⠀</a:t>
            </a:r>
            <a:br/>
            <a:r>
              <a:t>⠀⠀⠀⠀⠀⠀⠀⠀⠀⠀⠀⣿⣿⣿⣿⣿⣿⣿⣿⣿⣿⣿⣿⣿⣿⣿⣿⣿⣿⣿⣿⣟⡕⢕⢕⢕⢕⢕⢕⢕⢕⢕⣕⣵⣵⣵⣷⣷⣷⣷⣧⣕⢕⢕⢕⢕⢕⢕⢕⢕⣿⣿⣿⣿⣿⣿⣿⣿⣿⠀⠀⠀⠀⠀⠀⠀⠀⠀⠀⠀⠀</a:t>
            </a:r>
            <a:br/>
            <a:r>
              <a:t>⠀⠀⠀⠀⠀⠀⠀⠀⠀⠀⠀⣿⣿⣿⣿⣿⣿⣿⣿⣿⣿⣿⣿⣿⣿⣿⣿⣿⣿⣿⣿⣿⡿⢕⢕⢕⢕⣕⣕⣱⣷⣿⣿⣿⣿⣿⣿⣿⣿⣿⣿⣿⡇⢕⢕⢕⢕⢕⢕⢸⣿⣿⣿⣿⣿⣿⣿⣿⣿⠀⠀⠀⠀⠀⠀⠀⠀⠀⠀⠀⠀</a:t>
            </a:r>
            <a:br/>
            <a:r>
              <a:t>⠀⠀⠀⠀⠀⠀⠀⠀⠀⠀⠀⣿⣿⣿⣿⣿⣿⣿⣿⣿⣿⣿⣿⣿⣿⣿⣿⣿⣿⣿⣿⣿⡇⢱⣕⡇⢸⣵⢽⣽⡝⢹⣽⣟⣿⣿⣿⣿⣿⣿⣿⣿⣷⢕⢕⢕⢕⢕⢕⢸⣿⣿⣿⣿⣿⣿⣿⣿⣿⠀⠀⠀⠀⠀⠀⠀⠀⠀⠀⠀⠀</a:t>
            </a:r>
            <a:br/>
            <a:r>
              <a:t>⠀⠀⠀⠀⠀⠀⠀⠀⠀⠀⠀⣿⣿⣿⣿⣿⣿⣿⣿⣿⣿⣿⣿⣿⣿⣿⣿⣿⣿⣿⣿⣿⢇⣏⡕⢕⢕⢻⢷⡕⢕⢕⢻⢿⣿⣿⣿⣿⣿⣿⣿⣿⣿⡕⢕⢕⢕⢕⢕⣹⣿⣿⣿⣿⣿⣿⣿⣿⣿⠀⠀⠀⠀⠀⠀⠀⠀⠀⠀⠀⠀</a:t>
            </a:r>
            <a:br/>
            <a:r>
              <a:t>⠀⠀⠀⠀⠀⠀⠀⠀⠀⠀⠀⣿⣿⣿⣿⣿⣿⣿⣿⣿⣿⣿⣿⣿⣿⣿⣿⣿⣿⣿⣿⣿⡇⡏⢕⢕⢕⢕⢕⢕⢕⣕⣕⡕⢕⢕⡵⣼⣟⣿⣿⣿⣿⣿⡕⢕⢕⢕⢕⢻⣿⣿⣿⣿⣿⣿⣿⣿⣿⠀⠀⠀⠀⠀⠀⠀⠀⠀⠀⠀⠀</a:t>
            </a:r>
            <a:br/>
            <a:r>
              <a:t>⠀⠀⠀⠀⠀⠀⠀⠀⠀⠀⠀⣿⣿⣿⣿⣿⣿⣿⣿⣿⣿⣿⣿⣿⣿⣿⣿⣿⣿⣿⣿⣿⣿⡷⢕⢕⢕⢕⢕⢕⣾⣿⣿⡟⢕⢕⢕⡹⢻⣿⣿⣿⣿⣿⣿⢕⢕⣱⣵⣽⣿⣿⣿⣿⣿⣿⣿⣿⣿⠀⠀⠀⠀⠀⠀⠀⠀⠀⠀⠀⠀</a:t>
            </a:r>
            <a:br/>
            <a:r>
              <a:t>⠀⠀⠀⠀⠀⠀⠀⠀⠀⠀⠀⣿⣿⣿⣿⣿⣿⣿⣿⣿⣿⣿⣿⣿⣿⣿⣿⣿⣿⣿⣿⣿⣿⣯⢕⢕⢕⢝⢕⢕⣿⣿⣿⣿⣕⣕⣾⣿⣿⣿⣿⣿⣿⣿⣿⣜⣷⣿⣿⣟⢻⣿⣿⣿⣿⣿⣿⣿⣿⠀⠀⠀⠀⠀⠀⠀⠀⠀⠀⠀⠀</a:t>
            </a:r>
            <a:br/>
            <a:r>
              <a:t>⠀⠀⠀⠀⠀⠀⠀⠀⠀⠀⠀⣿⣿⣿⣿⣿⣿⣿⣿⣿⣿⣿⣿⣿⣿⣿⣿⣿⣿⣿⣿⣿⣿⣿⡏⢕⢕⢕⢕⣾⣿⣿⣿⣿⣿⣿⣿⣿⣿⣿⣿⣿⣿⣿⣿⣿⣿⣟⢻⣿⣾⣿⣿⣿⣿⣿⣿⣿⣿⠀⠀⠀⠀⠀⠀⠀⠀⠀⠀⠀⠀</a:t>
            </a:r>
            <a:br/>
            <a:r>
              <a:t>⠀⠀⠀⠀⠀⠀⠀⠀⠀⠀⠀⣿⣿⣿⣿⣿⣿⣿⣿⣿⣿⣿⣿⣿⣿⣿⣿⣿⣿⣿⣿⣿⣿⣿⢕⢕⢕⢕⢕⢿⡿⢿⣿⣿⢿⣿⣿⣿⣿⣿⣿⣿⣿⣿⣿⣿⣿⣿⣷⣿⣿⣿⣿⣿⣿⣿⣿⣿⣿⠀⠀⠀⠀⠀⠀⠀⠀⠀⠀⠀⠀</a:t>
            </a:r>
            <a:br/>
            <a:r>
              <a:t>⠀⠀⠀⠀⠀⠀⠀⠀⠀⠀⠀⣿⣿⣿⣿⣿⣿⣿⣿⣿⣿⣿⣿⣿⣿⣿⣿⣿⣿⣿⣿⣿⣿⣿⡱⡎⢕⢕⢕⢜⢻⣷⣼⣿⣷⣿⣿⣿⣿⣿⣿⣿⣿⣿⣿⣿⣿⣿⣿⣿⣿⣿⣿⣿⣿⣿⣿⣿⣿⠀⠀⠀⠀⠀⠀⠀⠀⠀⠀⠀⠀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⠀⠀⠀⠀⠀⠀⠀⠀⠀⠀⠀⣿⣿⣿⣿⣿⣿⣿⣿⣿⣿⣿⣿⣿⣿⣿⣿⣿⣿⣿⣿⣿⣿⣿⣷⡕⢕⢕⢕⢿⣼⣿⣿⣿⣿⣿⣿⣿⣿⣿⣿⣿⣿⣿⣿⣯⣿⣿⣿⣿⣿⣿⣿⣿⣿⣿⣿⣿⣿⠀⠀⠀⠀⠀⠀⠀⠀⠀⠀⠀⠀</a:t>
            </a:r>
            <a:br/>
            <a:r>
              <a:t>⠀⠀⠀⠀⠀⠀⠀⠀⠀⠀⠀⣿⣿⣿⣿⣿⣿⣿⣿⣿⣿⣿⣿⣿⣿⣿⣿⣿⣿⣿⣿⣿⣿⣿⣿⣇⢕⢕⢕⢕⠕⠕⢙⢟⣟⣻⣿⣿⣿⣿⣿⣿⣿⣿⣿⣿⣿⣿⣿⣿⣿⣿⣿⣿⣿⣿⣿⣿⣿⠀⠀⠀⠀⠀⠀⠀⠀⠀⠀⠀⠀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⠀⠀⠀⠀⠀⠀⠀⠀⠀⠀⠀⣿⣿⣿⣿⣿⣿⣿⣿⣿⣿⣿⣿⣿⣿⣿⣿⣿⣿⣿⣿⣿⣿⣿⣿⣿⡇⢕⢕⢕⢕⢕⢱⣿⣿⣿⣿⣿⣿⣿⣿⣿⣿⣿⣿⣿⣿⣿⣿⣿⣿⣿⣿⣿⣿⣿⣿⣿⣿⠀⠀⠀⠀⠀⠀⠀⠀⠀⠀⠀⠀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⠀⠀⠀⠀⠀⠀⠀⠀⠀⠀⠀⣿⣿⣿⣿⣿⣿⣿⣿⣿⣿⣿⣿⣿⣿⣿⣿⣿⣿⣿⣿⣿⣿⣿⣿⣿⣷⡕⢕⢕⢕⢕⢜⣿⣿⣿⣿⣿⣿⣿⣿⣿⣿⣿⣿⣿⣿⣿⡝⢿⣿⣿⣿⣿⣿⣿⣿⣿⣿⠀⠀⠀⠀⠀⠀⠀⠀⠀⠀⠀⠀</a:t>
            </a:r>
            <a:br/>
            <a:r>
              <a:t>⠀⠀⠀⠀⠀⠀⠀⠀⠀⠀⠀⣿⣿⣿⣿⣿⣿⣿⣿⣿⣿⣿⣿⣿⣿⣟⢏⢝⢽⡝⣿⣿⢷⣻⣻⣿⣿⣷⡕⢕⢕⢝⢹⣿⣿⣿⣿⣿⣿⣿⣿⣿⣿⣿⣿⣿⣿⣿⢇⢜⢻⣿⣿⣿⣿⣿⣿⣿⣿⠀⠀⠀⠀⠀⠀⠀⠀⠀⠀⠀⠀</a:t>
            </a:r>
            <a:br/>
            <a:r>
              <a:t>⠀⠀⠀⠀⠀⠀⠀⠀⠀⠀⠀⣿⣿⣿⣿⣿⣿⣿⣿⣿⣿⣿⣿⣿⡿⢇⢕⣗⢽⡇⣿⣮⡇⢜⣿⣿⣿⣿⣿⣧⢕⢕⢜⢟⢟⢟⢟⣻⣿⣿⣿⣿⣿⣿⣿⣿⣿⣿⢕⢕⢕⢕⢝⢿⣿⣿⣿⣿⣿⠀⠀⠀⠀⠀⠀⠀⠀⠀⠀⠀⠀</a:t>
            </a:r>
            <a:br/>
            <a:r>
              <a:t>⠀⠀⠀⠀⠀⠀⠀⠀⠀⠀⠀⠛⠛⠛⠛⠛⠛⠛⠛⠛⠛⠛⠛⠛⠛⠑⠑⠓⠛⠃⠛⠛⠙⠙⠛⠛⠛⠛⠛⠛⠑⠑⠑⠑⠑⠑⠚⠛⠛⠛⠛⠛⠛⠛⠛⠑⠛⠋⠑⠑⠑⠑⠑⠑⠙⠛⠛⠛⠛⠀⠀⠀⠀⠀⠀⠀⠀⠀⠀⠀⠀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⠀⠀⠀⠀⠀⠀⠀⠀⠀⠀⠀⣿⣿⣿⣿⣿⣿⣿⣿⣿⣿⣿⣿⣿⣿⣿⣿⣿⣿⣿⣿⣿⣿⣿⣿⣿⣿⢟⢟⣿⣟⣻⣿⢟⢿⣿⣿⡿⢿⢿⣿⣿⣿⣿⣿⣿⣿⣿⣿⣿⣿⣿⣿⣿⣿⣿⣿⣿⣿⠀⠀⠀⠀⠀⠀⠀⠀⠀⠀⠀⠀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⠀⠀⠀⠀⠀⠀⠀⠀⠀⠀⠀⣿⣿⣿⣿⣿⣿⣿⣿⣿⣿⣿⣿⣿⣿⣿⣿⣿⣿⣿⣿⣿⡿⢿⢟⢏⢝⢝⢜⢕⢕⢕⢕⢕⢕⢕⢕⢕⢕⢕⢕⢜⢝⢿⣿⣿⣿⣿⣿⣿⣿⣿⣿⣿⣿⣿⣿⣿⣿⠀⠀⠀⠀⠀⠀⠀⠀⠀⠀⠀⠀</a:t>
            </a:r>
            <a:br/>
            <a:r>
              <a:t>⠀⠀⠀⠀⠀⠀⠀⠀⠀⠀⠀⣿⣿⣿⣿⣿⣿⣿⣿⣿⣿⣿⣿⣿⣿⣿⣿⣿⣿⣿⡿⢏⢕⡕⢕⢕⢕⢕⢕⢕⢕⢕⢕⢕⢕⢕⢕⢕⢕⢕⢕⢕⢕⢕⢜⢻⣿⣿⣿⣿⣿⣿⣿⣿⣿⣿⣿⣿⣿⠀⠀⠀⠀⠀⠀⠀⠀⠀⠀⠀⠀</a:t>
            </a:r>
            <a:br/>
            <a:r>
              <a:t>⠀⠀⠀⠀⠀⠀⠀⠀⠀⠀⠀⣿⣿⣿⣿⣿⣿⣿⣿⣿⣿⣿⣿⣿⣿⣿⣿⣿⣿⡝⢎⢝⢕⢕⢕⢕⢕⢕⢕⢕⢕⢕⢕⢕⢕⢕⢕⢕⢕⢕⢕⢕⢕⢕⢕⢕⢝⢿⣿⣿⣿⣿⣿⣿⣿⣿⣿⣿⣿⠀⠀⠀⠀⠀⠀⠀⠀⠀⠀⠀⠀</a:t>
            </a:r>
            <a:br/>
            <a:r>
              <a:t>⠀⠀⠀⠀⠀⠀⠀⠀⠀⠀⠀⣿⣿⣿⣿⣿⣿⣿⣿⣿⣿⣿⣿⣿⣿⣿⣿⣿⣿⣟⢕⢕⢕⢕⢕⢕⢕⢕⢕⢕⢕⢕⢕⢕⢕⢕⢕⢕⢕⢕⢕⢕⢕⢕⢕⢕⢕⢕⢻⣿⣿⣿⣿⣿⣿⣿⣿⣿⣿⠀⠀⠀⠀⠀⠀⠀⠀⠀⠀⠀⠀</a:t>
            </a:r>
            <a:br/>
            <a:r>
              <a:t>⠀⠀⠀⠀⠀⠀⠀⠀⠀⠀⠀⣿⣿⣿⣿⣿⣿⣿⣿⣿⣿⣿⣿⣿⣿⣿⣿⣿⣿⣿⡇⢕⢕⢕⢕⢕⢕⢕⢕⢕⢕⢕⣕⣱⣵⣵⣵⣕⢕⢕⢕⢕⢕⢕⢕⢕⢕⢕⢸⣿⣿⣿⣿⣿⣿⣿⣿⣿⣿⠀⠀⠀⠀⠀⠀⠀⠀⠀⠀⠀⠀</a:t>
            </a:r>
            <a:br/>
            <a:r>
              <a:t>⠀⠀⠀⠀⠀⠀⠀⠀⠀⠀⠀⣿⣿⣿⣿⣿⣿⣿⣿⣿⣿⣿⣿⣿⣿⣿⣿⣿⣿⣿⣷⡕⢕⢕⢕⢕⢕⢕⡕⢵⣾⣿⣿⣿⣿⣿⣿⣿⣿⡇⢕⢕⢕⢕⢕⢕⢕⢕⢸⣿⣿⣿⣿⣿⣿⣿⣿⣿⣿⠀⠀⠀⠀⠀⠀⠀⠀⠀⠀⠀⠀</a:t>
            </a:r>
            <a:br/>
            <a:r>
              <a:t>⠀⠀⠀⠀⠀⠀⠀⠀⠀⠀⠀⣿⣿⣿⣿⣿⣿⣿⣿⣿⣿⣿⣿⣿⣿⣿⣿⣿⣿⣿⣿⣱⣵⢕⢕⢱⢕⢟⢟⢗⢿⣿⣿⣿⣿⣿⣿⣿⣿⣷⢕⢕⢕⢕⢕⢕⢕⢕⢱⣿⣿⣿⣿⣿⣿⣿⣿⣿⣿⠀⠀⠀⠀⠀⠀⠀⠀⠀⠀⠀⠀</a:t>
            </a:r>
            <a:br/>
            <a:r>
              <a:t>⠀⠀⠀⠀⠀⠀⠀⠀⠀⠀⠀⣿⣿⣿⣿⣿⣿⣿⣿⣿⣿⣿⣿⣿⣿⣿⣿⣿⣿⣿⣿⡿⢿⢗⣸⡝⢕⢕⢕⢽⣿⣿⣿⣿⣿⣿⣿⣿⣿⣿⣷⢕⢕⢕⢕⢕⢕⢕⢿⣿⣿⣿⣿⣿⣿⣿⣿⣿⣿⠀⠀⠀⠀⠀⠀⠀⠀⠀⠀⠀⠀</a:t>
            </a:r>
            <a:br/>
            <a:r>
              <a:t>⠀⠀⠀⠀⠀⠀⠀⠀⠀⠀⠀⣿⣿⣿⣿⣿⣿⣿⣿⣿⣿⣿⣿⣿⣿⣿⣿⣿⣿⣿⣿⡿⢇⢕⢕⢝⢕⢕⢕⢕⢝⢝⢟⢟⢟⢿⣿⣿⣿⣿⣿⣇⢕⢕⢕⢕⢕⢕⣿⣿⣿⣿⣿⣿⣿⣿⣿⣿⣿⠀⠀⠀⠀⠀⠀⠀⠀⠀⠀⠀⠀</a:t>
            </a:r>
            <a:br/>
            <a:r>
              <a:t>⠀⠀⠀⠀⠀⠀⠀⠀⠀⠀⠀⣿⣿⣿⣿⣿⣿⣿⣿⣿⣿⣿⣿⣿⣿⣿⣿⣿⣿⣿⣿⣧⢕⢕⢕⢕⢕⢱⣵⣧⣕⢕⢕⢜⢝⡻⣿⣿⣿⣿⣿⣿⡧⢕⢕⣕⢕⣸⣻⣿⣿⣿⣿⣿⣿⣿⣿⣿⣿⠀⠀⠀⠀⠀⠀⠀⠀⠀⠀⠀⠀</a:t>
            </a:r>
            <a:br/>
            <a:r>
              <a:t>⠀⠀⠀⠀⠀⠀⠀⠀⠀⠀⠀⣿⣿⣿⣿⣿⣿⣿⣿⣿⣿⣿⣿⣿⣿⣿⣿⣿⣿⣿⣿⣿⢕⢕⢕⢕⢕⢸⣿⣿⣷⢕⢕⢱⣷⣷⣽⣿⣿⣿⣿⣿⣧⢕⣷⣿⣿⣽⡝⣿⣿⣿⣿⣿⣿⣿⣿⣿⣿⠀⠀⠀⠀⠀⠀⠀⠀⠀⠀⠀⠀</a:t>
            </a:r>
            <a:br/>
            <a:r>
              <a:t>⠀⠀⠀⠀⠀⠀⠀⠀⠀⠀⠀⣿⣿⣿⣿⣿⣿⣿⣿⣿⣿⣿⣿⣿⣿⣿⣿⣿⣿⣿⣿⣿⣷⢕⢕⢕⢕⣾⣿⣿⣿⣿⣷⢞⣿⣿⣿⣿⣿⣿⣿⣿⣿⣿⣿⣿⢝⣿⣷⣿⣿⣿⣿⣿⣿⣿⣿⣿⣿⠀⠀⠀⠀⠀⠀⠀⠀⠀⠀⠀⠀</a:t>
            </a:r>
            <a:br/>
            <a:r>
              <a:t>⠀⠀⠀⠀⠀⠀⠀⠀⠀⠀⠀⣿⣿⣿⣿⣿⣿⣿⣿⣿⣿⣿⣿⣿⣿⣿⣿⣿⣿⣿⣿⣿⣿⢕⢕⢕⣾⣿⣿⣿⣿⣿⣿⣿⣿⣿⣿⣿⣿⣿⣿⣿⣿⣿⣿⣿⣿⣾⣿⣿⣿⣿⣿⣿⣿⣿⣿⣿⣿⠀⠀⠀⠀⠀⠀⠀⠀⠀⠀⠀⠀</a:t>
            </a:r>
            <a:br/>
            <a:r>
              <a:t>⠀⠀⠀⠀⠀⠀⠀⠀⠀⠀⠀⣿⣿⣿⣿⣿⣿⣿⣿⣿⣿⣿⣿⣿⣿⣿⣿⣿⣿⣿⣿⣿⣧⢎⢕⢕⢝⣯⣝⣟⣿⣇⣻⣿⣿⣿⣿⣿⣿⣿⣿⣿⣿⣿⣿⣿⣿⣿⣿⣿⣿⣿⣿⣿⣿⣿⣿⣿⣿⠀⠀⠀⠀⠀⠀⠀⠀⠀⠀⠀⠀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⠀⠀⠀⠀⠀⠀⠀⠀⠀⠀⠀⣿⣿⣿⣿⣿⣿⣿⣿⣿⣿⣿⣿⣿⣿⣿⣿⣿⣿⣿⣿⣿⣿⡷⢕⢕⣕⢕⣿⣿⣿⣿⣿⣿⣿⣿⣿⣿⣿⣿⣿⣿⣿⣿⣽⣿⣿⣿⣿⣿⣿⣿⣿⣿⣿⣿⣿⣿⣿⠀⠀⠀⠀⠀⠀⠀⠀⠀⠀⠀⠀</a:t>
            </a:r>
            <a:br/>
            <a:r>
              <a:t>⠀⠀⠀⠀⠀⠀⠀⠀⠀⠀⠀⣿⣿⣿⣿⣿⣿⣿⣿⣿⣿⣿⣿⣿⣿⣿⣿⣿⣿⣿⣿⣿⣿⣿⢕⢕⢝⢕⢝⢟⢿⣿⣿⣿⣿⣿⣿⣿⣿⣿⣿⣿⣿⣿⣿⣿⣿⣿⣿⣿⣿⣿⣿⣿⣿⣿⣿⣿⣿⠀⠀⠀⠀⠀⠀⠀⠀⠀⠀⠀⠀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⠀⠀⠀⠀⠀⠀⠀⠀⠀⠀⠀⣿⣿⣿⣿⣿⣿⣿⣿⣿⣿⣿⣿⣿⣿⣿⣿⣿⣿⣿⣿⣿⣿⣿⣇⢕⢕⢕⢕⢔⢔⣵⣷⣿⣿⣿⣿⣿⣿⣿⣿⣿⣿⣿⣿⣿⣿⣿⣿⣿⣿⣿⣿⣿⣿⣿⣿⣿⣿⠀⠀⠀⠀⠀⠀⠀⠀⠀⠀⠀⠀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⠀⠀⠀⠀⠀⠀⠀⠀⠀⠀⠀⣿⣿⣿⣿⣿⣿⣿⣿⣿⣿⣿⣿⣿⣿⣿⣿⣿⣿⣿⣿⣿⣿⣿⣿⣇⢕⢕⢕⢕⢸⣿⣿⣿⣿⣿⣿⣿⣿⣿⣿⣿⣿⣿⣿⣿⡟⣿⡇⢻⣿⣿⣿⣿⣿⣿⣿⣿⣿⠀⠀⠀⠀⠀⠀⠀⠀⠀⠀⠀⠀</a:t>
            </a:r>
            <a:br/>
            <a:r>
              <a:t>⠀⠀⠀⠀⠀⠀⠀⠀⠀⠀⠀⣿⣿⣿⣿⣿⣿⣿⣿⣿⣿⣿⣿⣿⣿⣿⣿⣿⢿⣿⣿⣿⣿⣿⣿⣿⣧⡕⢕⢕⢵⣿⣿⣿⣿⣿⣿⣿⣿⣿⣿⣿⣿⣿⣿⣿⣇⣿⡇⢕⢜⢻⣿⣿⣿⣿⣿⣿⣿⠀⠀⠀⠀⠀⠀⠀⠀⠀⠀⠀⠀</a:t>
            </a:r>
            <a:br/>
            <a:r>
              <a:t>⠀⠀⠀⠀⠀⠀⠀⠀⠀⠀⠀⣿⣿⣿⣿⣿⣿⣿⣿⣿⣿⣿⣿⣿⣿⣿⢏⢝⡸⡝⢿⣿⣟⣿⣿⣿⣿⣧⡕⢕⢜⢿⢿⢿⢟⢏⣹⣿⣿⣿⣿⣿⣿⣿⣿⢟⣼⣿⡇⢕⢕⢕⢜⢻⢿⣿⣿⣿⣿⠀⠀⠀⠀⠀⠀⠀⠀⠀⠀⠀⠀</a:t>
            </a:r>
            <a:br/>
            <a:r>
              <a:t>⠀⠀⠀⠀⠀⠀⠀⠀⠀⠀⠀⣿⣿⣿⣿⣿⣿⣿⣿⣿⣿⣿⣿⣿⣿⢝⢕⢕⣮⡮⢸⣿⡇⢕⣿⣿⣿⣿⣿⢗⢕⢕⢕⢕⢕⢺⣿⣿⣿⣿⣿⣿⣿⣿⢏⣼⣿⣿⢇⢕⢕⢕⢕⢕⢕⢕⢝⢟⢿⠀⠀⠀⠀⠀⠀⠀⠀⠀⠀⠀⠀</a:t>
            </a:r>
            <a:br/>
            <a:r>
              <a:t>⠀⠀⠀⠀⠀⠀⠀⠀⠀⠀⠀⠛⠛⠛⠛⠛⠛⠛⠛⠛⠛⠛⠛⠛⠛⠑⠑⠑⠛⠋⠚⠛⠋⠘⠛⠛⠛⠛⠛⠑⠑⠑⠑⠑⠑⠘⠛⠛⠛⠛⠛⠛⠛⠑⠚⠛⠛⠛⠑⠑⠑⠑⠑⠑⠑⠑⠑⠑⠑⠀⠀⠀⠀⠀⠀⠀⠀⠀⠀⠀⠀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⠀⠀⠀⠀⠀⠀⠀⠀⠀⠀⠀⣿⣿⣿⣿⣿⣿⣿⣿⣿⣿⣿⣿⣿⣿⣿⣿⣿⣿⣿⣿⣿⣿⣿⣿⣟⡹⡽⢿⢽⢿⢏⢝⢝⢿⢟⢏⢝⢝⢻⢿⣿⣿⣿⣿⣿⣿⣿⣿⣿⣿⣿⣿⣿⣿⣿⣿⣿⣿⠀⠀⠀⠀⠀⠀⠀⠀⠀⠀⠀⠀</a:t>
            </a:r>
            <a:br/>
            <a:r>
              <a:t>⠀⠀⠀⠀⠀⠀⠀⠀⠀⠀⠀⣿⣿⣿⣿⣿⣿⣿⣿⣿⣿⣿⣿⣿⣿⣿⣿⣿⣿⣿⡿⢟⢏⢝⢕⢕⢕⢕⢕⢕⢕⢕⢕⢕⢕⢕⢕⢕⢕⢕⢕⢜⢗⢏⢿⣿⣿⣿⣿⣿⣿⣿⣿⣿⣿⣿⣿⣿⣿⠀⠀⠀⠀⠀⠀⠀⠀⠀⠀⠀⠀</a:t>
            </a:r>
            <a:br/>
            <a:r>
              <a:t>⠀⠀⠀⠀⠀⠀⠀⠀⠀⠀⠀⣿⣿⣿⣿⣿⣿⣿⣿⣿⣿⣿⣿⣿⣿⣿⣿⣿⣿⣏⢕⢕⢕⢕⢕⢕⢔⢕⢕⢕⢕⢕⢕⢕⢕⢕⢕⢕⢕⢕⢕⢕⢕⢕⢜⣮⢿⣿⣿⣿⣿⣿⣿⣿⣿⣿⣿⣿⣿⠀⠀⠀⠀⠀⠀⠀⠀⠀⠀⠀⠀</a:t>
            </a:r>
            <a:br/>
            <a:r>
              <a:t>⠀⠀⠀⠀⠀⠀⠀⠀⠀⠀⠀⣿⣿⣿⣿⣿⣿⣿⣿⣿⣿⣿⣿⣿⣿⣿⣿⣿⡝⢜⢕⢕⢕⢕⢕⢕⢕⢕⢕⢕⢕⢕⢕⢕⢕⢕⢕⢕⢕⢕⢕⢕⢕⢕⢕⢜⢻⣿⣿⣿⣿⣿⣿⣿⣿⣿⣿⣿⣿⠀⠀⠀⠀⠀⠀⠀⠀⠀⠀⠀⠀</a:t>
            </a:r>
            <a:br/>
            <a:r>
              <a:t>⠀⠀⠀⠀⠀⠀⠀⠀⠀⠀⠀⣿⣿⣿⣿⣿⣿⣿⣿⣿⣿⣿⣿⣿⣿⣿⣿⣿⣧⢕⢕⢕⢕⢕⢕⢕⢕⢔⢕⢕⢕⢕⢕⢕⢕⢕⢕⢕⢕⢕⢕⢕⢕⢕⢕⢕⢕⢝⣿⣿⣿⣿⣿⣿⣿⣿⣿⣿⣿⠀⠀⠀⠀⠀⠀⠀⠀⠀⠀⠀⠀</a:t>
            </a:r>
            <a:br/>
            <a:r>
              <a:t>⠀⠀⠀⠀⠀⠀⠀⠀⠀⠀⠀⣿⣿⣿⣿⣿⣿⣿⣿⣿⣿⣿⣿⣿⣿⣿⣿⣿⣿⡕⢕⢕⢕⢕⢕⢕⢕⢕⢕⣱⣵⣵⣷⣷⣷⣷⣕⡕⢕⢕⢕⢕⢕⢕⢕⢕⢕⢕⣿⣿⣿⣿⣿⣿⣿⣿⣿⣿⣿⠀⠀⠀⠀⠀⠀⠀⠀⠀⠀⠀⠀</a:t>
            </a:r>
            <a:br/>
            <a:r>
              <a:t>⠀⠀⠀⠀⠀⠀⠀⠀⠀⠀⠀⣿⣿⣿⣿⣿⣿⣿⣿⣿⣿⣿⣿⣿⣿⣿⣿⣿⣿⣿⣧⡕⢕⢕⢕⢕⢕⢕⢽⣿⣿⣿⣿⣿⣿⣿⣿⡷⢕⢕⢕⢕⢕⢕⢕⢕⢕⢕⣿⣿⣿⣿⣿⣿⣿⣿⣿⣿⣿⠀⠀⠀⠀⠀⠀⠀⠀⠀⠀⠀⠀</a:t>
            </a:r>
            <a:br/>
            <a:r>
              <a:t>⠀⠀⠀⠀⠀⠀⠀⠀⠀⠀⠀⣿⣿⣿⣿⣿⣿⣿⣿⣿⣿⣿⣿⣿⣿⣿⣿⣿⣿⣿⣿⢧⡕⢕⢕⢕⢕⢕⣝⢿⣿⣿⣿⣿⣿⣿⣿⣿⣇⢕⢕⢕⢕⢕⢕⢕⢕⣱⣽⣿⣿⣿⣿⣿⣿⣿⣿⣿⣿⠀⠀⠀⠀⠀⠀⠀⠀⠀⠀⠀⠀</a:t>
            </a:r>
            <a:br/>
            <a:r>
              <a:t>⠀⠀⠀⠀⠀⠀⠀⠀⠀⠀⠀⣿⣿⣿⣿⣿⣿⣿⣿⣿⣿⣿⣿⣿⣿⣿⣿⣿⣿⣿⣟⢇⢕⢕⢕⢕⢕⢕⢿⣿⣿⣿⣿⣿⣿⣿⣿⣿⣯⡕⢕⢕⢕⢕⢕⢕⢕⣹⣿⣿⣿⣿⣿⣿⣿⣿⣿⣿⣿⠀⠀⠀⠀⠀⠀⠀⠀⠀⠀⠀⠀</a:t>
            </a:r>
            <a:br/>
            <a:r>
              <a:t>⠀⠀⠀⠀⠀⠀⠀⠀⠀⠀⠀⣿⣿⣿⣿⣿⣿⣿⣿⣿⣿⣿⣿⣿⣿⣿⣿⣿⣿⣿⡟⢕⢕⢕⢕⢕⢕⢕⢕⢕⢕⢕⣜⣟⣻⣿⣿⣿⣿⣿⣕⢕⢕⢕⢕⢕⢕⣿⢿⣿⣿⣿⣿⣿⣿⣿⣿⣿⣿⠀⠀⠀⠀⠀⠀⠀⠀⠀⠀⠀⠀</a:t>
            </a:r>
            <a:br/>
            <a:r>
              <a:t>⠀⠀⠀⠀⠀⠀⠀⠀⠀⠀⠀⣿⣿⣿⣿⣿⣿⣿⣿⣿⣿⣿⣿⣿⣿⣿⣿⣿⣿⣿⣷⢕⢕⢕⢕⢕⣷⣷⡕⢕⢕⢕⢕⢝⢿⣿⣿⣿⣿⣿⣿⢇⢕⢕⣵⣵⢷⣧⣸⣿⣿⣿⣿⣿⣿⣿⣿⣿⣿⠀⠀⠀⠀⠀⠀⠀⠀⠀⠀⠀⠀</a:t>
            </a:r>
            <a:br/>
            <a:r>
              <a:t>⠀⠀⠀⠀⠀⠀⠀⠀⠀⠀⠀⣿⣿⣿⣿⣿⣿⣿⣿⣿⣿⣿⣿⣿⣿⣿⣿⣿⣿⣿⣿⡕⢕⢕⢕⢱⣿⣿⣿⣇⢕⢕⣾⣿⣿⣿⣿⣿⣿⣿⣿⣗⣷⣿⣿⢿⣿⡎⣿⣿⣿⣿⣿⣿⣿⣿⣿⣿⣿⠀⠀⠀⠀⠀⠀⠀⠀⠀⠀⠀⠀</a:t>
            </a:r>
            <a:br/>
            <a:r>
              <a:t>⠀⠀⠀⠀⠀⠀⠀⠀⠀⠀⠀⣿⣿⣿⣿⣿⣿⣿⣿⣿⣿⣿⣿⣿⣿⣿⣿⣿⣿⣿⣿⣷⢇⢕⢱⣾⣿⣿⣿⣿⣷⡕⣹⣿⣿⣿⣿⣿⣿⣿⣿⣿⣿⣿⣿⣵⢻⣿⣿⣿⣿⣿⣿⣿⣿⣿⣿⣿⣿⠀⠀⠀⠀⠀⠀⠀⠀⠀⠀⠀⠀</a:t>
            </a:r>
            <a:br/>
            <a:r>
              <a:t>⠀⠀⠀⠀⠀⠀⠀⠀⠀⠀⠀⣿⣿⣿⣿⣿⣿⣿⣿⣿⣿⣿⣿⣿⣿⣿⣿⣿⣿⣿⣿⡯⣕⢕⢼⣿⣿⣿⣿⡟⣿⣿⣿⣿⣿⣿⣿⣿⣿⣿⣿⣿⣿⣿⣿⣷⣾⣿⣿⣿⣿⣿⣿⣿⣿⣿⣿⣿⣿⠀⠀⠀⠀⠀⠀⠀⠀⠀⠀⠀⠀</a:t>
            </a:r>
            <a:br/>
            <a:r>
              <a:t>⠀⠀⠀⠀⠀⠀⠀⠀⠀⠀⠀⣿⣿⣿⣿⣿⣿⣿⣿⣿⣿⣿⣿⣿⣿⣿⣿⣿⣿⣿⣿⣷⢕⢕⢜⢳⣧⣼⣽⣇⣜⣿⣿⣿⣿⣿⣿⣿⣿⣿⣿⣿⣿⢿⣿⡿⣿⣿⣿⣿⣿⣿⣿⣿⣿⣿⣿⣿⣿⠀⠀⠀⠀⠀⠀⠀⠀⠀⠀⠀⠀</a:t>
            </a:r>
            <a:br/>
            <a:r>
              <a:t>⠀⠀⠀⠀⠀⠀⠀⠀⠀⠀⠀⣿⣿⣿⣿⣿⣿⣿⣿⣿⣿⣿⣿⣿⣿⣿⣿⣿⣿⣿⣿⣿⣧⢕⢱⡇⣼⣿⣿⣿⣿⣿⣿⣿⣿⣿⣿⣿⣿⣿⣿⣿⣿⣿⣿⣷⣿⣿⣿⣿⣿⣿⣿⣿⣿⣿⣿⣿⣿⠀⠀⠀⠀⠀⠀⠀⠀⠀⠀⠀⠀</a:t>
            </a:r>
            <a:br/>
            <a:r>
              <a:t>⠀⠀⠀⠀⠀⠀⠀⠀⠀⠀⠀⣿⣿⣿⣿⣿⣿⣿⣿⣿⣿⣿⣿⣿⣿⣿⣿⣿⣿⣿⣿⣿⣿⡕⢕⢕⠕⠝⠟⢿⢿⢿⣿⣿⣿⣿⣿⣿⣿⣿⣿⣿⣿⣿⣿⣿⣿⣿⣿⣿⣿⣿⣿⣿⣿⣿⣿⣿⣿⠀⠀⠀⠀⠀⠀⠀⠀⠀⠀⠀⠀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⠀⠀⠀⠀⠀⠀⠀⠀⠀⠀⠀⣿⣿⣿⣿⣿⣿⣿⣿⣿⣿⣿⣿⣿⣿⣿⣿⣿⣿⣿⣿⣿⣿⣧⡕⢕⢕⢕⢕⣵⣿⣿⣿⣿⣿⣿⣿⣿⣿⣿⣿⣿⣿⣿⣿⣿⣿⣧⢝⢻⣿⣿⣿⣿⣿⣿⣿⣿⣿⠀⠀⠀⠀⠀⠀⠀⠀⠀⠀⠀⠀</a:t>
            </a:r>
            <a:br/>
            <a:r>
              <a:t>⠀⠀⠀⠀⠀⠀⠀⠀⠀⠀⠀⣿⣿⣿⣿⣿⣿⣿⣿⣿⣿⣿⣿⣿⣿⣿⣿⣿⣿⣿⣿⣿⣿⣿⣷⡕⢕⢕⢜⢻⣿⣿⣿⣿⣿⣿⣿⣿⣿⣿⣿⣿⣿⣿⣿⣿⡇⣿⡇⢕⢝⢿⣿⣿⣿⣿⣿⣿⣿⠀⠀⠀⠀⠀⠀⠀⠀⠀⠀⠀⠀</a:t>
            </a:r>
            <a:br/>
            <a:r>
              <a:t>⠀⠀⠀⠀⠀⠀⠀⠀⠀⠀⠀⣿⣿⣿⣿⣿⣿⣿⣿⣿⣿⣿⣿⣿⣿⣿⣿⣿⡿⣿⣿⣿⣿⣿⣿⣧⢕⢕⢕⢻⣿⣿⣿⣿⣿⣿⣿⣿⣿⣿⣿⣿⣿⣿⣿⡟⢸⣿⡇⢕⢕⢕⢝⢻⣿⣿⣿⣿⣿⠀⠀⠀⠀⠀⠀⠀⠀⠀⠀⠀⠀</a:t>
            </a:r>
            <a:br/>
            <a:r>
              <a:t>⠀⠀⠀⠀⠀⠀⠀⠀⠀⠀⠀⣿⣿⣿⣿⣿⣿⣿⣿⣿⣿⣿⣿⣿⣿⡿⡟⢝⣣⢽⢹⣿⣟⣿⣿⣿⣷⣵⣕⢜⢟⢟⢝⢝⢕⣵⣿⣿⣿⣿⣿⣿⣿⣿⢟⢱⣿⣿⡇⢕⢕⢕⢕⢕⢕⢝⢟⢻⢿⠀⠀⠀⠀⠀⠀⠀⠀⠀⠀⠀⠀</a:t>
            </a:r>
            <a:br/>
            <a:r>
              <a:t>⠀⠀⠀⠀⠀⠀⠀⠀⠀⠀⠀⣿⣿⣿⣿⣿⣿⣿⣿⣿⣿⣿⣿⣿⣿⡯⢇⢕⣺⣵⢕⣿⣵⢕⣸⣿⣿⢿⡟⢕⢕⢕⢕⢕⢕⢿⣿⣿⣿⣿⣿⣿⣿⢏⣱⣿⣿⣿⡇⢕⢕⢕⢕⢕⢕⢕⢕⢕⢕⠀⠀⠀⠀⠀⠀⠀⠀⠀⠀⠀⠀</a:t>
            </a:r>
            <a:br/>
            <a:r>
              <a:t>⠀⠀⠀⠀⠀⠀⠀⠀⠀⠀⠀⠛⠛⠛⠛⠛⠛⠛⠛⠛⠛⠛⠛⠛⠛⠋⠑⠑⠚⠛⠑⠛⠛⠙⠙⠙⠑⠘⠃⠑⠑⠑⠑⠑⠑⠑⠑⠘⠙⠛⠛⠛⠑⠚⠛⠛⠛⠛⠑⠑⠑⠑⠑⠑⠑⠑⠑⠑⠑⠀⠀⠀⠀⠀⠀⠀⠀⠀⠀⠀⠀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⠀⠀⠀⠀⠀⠀⠀⠀⠀⠀⠀⣿⣿⣿⣿⣿⣿⣿⣿⣿⣿⣿⣿⣿⣿⣿⣿⣿⣿⣿⣿⡿⢿⢟⢳⢟⢏⢝⢝⢕⢕⢕⢕⢝⢕⢜⢕⢕⢜⢝⢻⣿⢿⡿⣿⣿⣿⣿⣿⣿⣿⣿⣿⣿⣿⣿⣿⣿⣿⠀⠀⠀⠀⠀⠀⠀⠀⠀⠀⠀⠀</a:t>
            </a:r>
            <a:br/>
            <a:r>
              <a:t>⠀⠀⠀⠀⠀⠀⠀⠀⠀⠀⠀⣿⣿⣿⣿⣿⣿⣿⣿⣿⣿⣿⣿⣿⣿⣿⣿⣿⡿⢏⢝⢕⢕⢕⢕⢕⢕⢕⢕⢕⢕⢕⢕⢕⢕⢕⢕⢕⢕⢕⢕⢕⢕⢜⡝⢻⣿⣿⣿⣿⣿⣿⣿⣿⣿⣿⣿⣿⣿⠀⠀⠀⠀⠀⠀⠀⠀⠀⠀⠀⠀</a:t>
            </a:r>
            <a:br/>
            <a:r>
              <a:t>⠀⠀⠀⠀⠀⠀⠀⠀⠀⠀⠀⣿⣿⣿⣿⣿⣿⣿⣿⣿⣿⣿⣿⣿⣿⣿⣿⣿⣷⢕⢕⢕⢕⢕⢕⢕⢕⢕⢕⢕⢕⢕⢕⢕⢕⢕⢕⢕⢕⢕⢕⢕⢕⢜⢻⡕⣿⣿⣿⣿⣿⣿⣿⣿⣿⣿⣿⣿⣿⠀⠀⠀⠀⠀⠀⠀⠀⠀⠀⠀⠀</a:t>
            </a:r>
            <a:br/>
            <a:r>
              <a:t>⠀⠀⠀⠀⠀⠀⠀⠀⠀⠀⠀⣿⣿⣿⣿⣿⣿⣿⣿⣿⣿⣿⣿⣿⣿⣿⣿⡕⢕⢕⢕⢕⢕⢕⢕⢕⢑⢕⢕⢕⢕⢕⢕⢕⢕⢕⢕⢕⢕⢕⢑⢕⢕⢕⢕⢝⢿⣿⣿⣿⣿⣿⣿⣿⣿⣿⣿⣿⣿⠀⠀⠀⠀⠀⠀⠀⠀⠀⠀⠀⠀</a:t>
            </a:r>
            <a:br/>
            <a:r>
              <a:t>⠀⠀⠀⠀⠀⠀⠀⠀⠀⠀⠀⣿⣿⣿⣿⣿⣿⣿⣿⣿⣿⣿⣿⣿⣿⣿⣿⣿⡕⢕⢕⢕⢕⢕⢕⢕⢕⢕⢕⢕⢕⣕⣵⣕⣕⢕⢕⢕⢕⢕⢕⢕⢕⢕⢕⢕⢕⢹⣿⣿⣿⣿⣿⣿⣿⣿⣿⣿⣿⠀⠀⠀⠀⠀⠀⠀⠀⠀⠀⠀⠀</a:t>
            </a:r>
            <a:br/>
            <a:r>
              <a:t>⠀⠀⠀⠀⠀⠀⠀⠀⠀⠀⠀⣿⣿⣿⣿⣿⣿⣿⣿⣿⣿⣿⣿⣿⣿⣿⣿⣿⣷⣕⢕⢕⢕⢕⢕⢕⢕⣵⣾⣿⣿⣿⣿⣿⣿⣷⡇⢕⢕⢕⢕⢕⢕⢕⢕⢕⢕⢸⣿⣿⣿⣿⣿⣿⣿⣿⣿⣿⣿⠀⠀⠀⠀⠀⠀⠀⠀⠀⠀⠀⠀</a:t>
            </a:r>
            <a:br/>
            <a:r>
              <a:t>⠀⠀⠀⠀⠀⠀⠀⠀⠀⠀⠀⣿⣿⣿⣿⣿⣿⣿⣿⣿⣿⣿⣿⣿⣿⣿⣿⣿⣿⣿⢷⢕⢕⢕⢕⢕⢵⣿⣿⣿⣿⣿⣿⣿⣿⣿⣇⢕⢕⢕⢕⢕⢕⢕⢕⢕⢕⢸⣿⣿⣿⣿⣿⣿⣿⣿⣿⣿⣿⠀⠀⠀⠀⠀⠀⠀⠀⠀⠀⠀⠀</a:t>
            </a:r>
            <a:br/>
            <a:r>
              <a:t>⠀⠀⠀⠀⠀⠀⠀⠀⠀⠀⠀⣿⣿⣿⣿⣿⣿⣿⣿⣿⣿⣿⣿⣿⣿⣿⣿⣿⣿⣿⡿⢕⢕⢕⢕⢕⢣⣼⣿⣿⣿⣿⣿⣿⣿⣿⣿⡇⢕⢕⢕⢕⢕⢕⢕⢕⢱⣾⣿⣿⣿⣿⣿⣿⣿⣿⣿⣿⣿⠀⠀⠀⠀⠀⠀⠀⠀⠀⠀⠀⠀</a:t>
            </a:r>
            <a:br/>
            <a:r>
              <a:t>⠀⠀⠀⠀⠀⠀⠀⠀⠀⠀⠀⣿⣿⣿⣿⣿⣿⣿⣿⣿⣿⣿⣿⣿⣿⣿⣿⣿⣿⣿⢕⢕⢕⢕⢕⢕⢝⢟⢟⢟⢻⢿⣿⣿⣿⣿⣿⣷⣕⢕⢕⢕⢕⢕⢕⢕⢸⣿⣿⣿⣿⣿⣿⣿⣿⣿⣿⣿⣿⠀⠀⠀⠀⠀⠀⠀⠀⠀⠀⠀⠀</a:t>
            </a:r>
            <a:br/>
            <a:r>
              <a:t>⠀⠀⠀⠀⠀⠀⠀⠀⠀⠀⠀⣿⣿⣿⣿⣿⣿⣿⣿⣿⣿⣿⣿⣿⣿⣿⣿⣿⣿⣇⢕⢕⢕⢕⢕⣕⡕⢕⢕⢕⢕⢱⢷⣿⣿⣿⣿⣿⣿⡧⢕⢕⢕⢕⣕⣕⣜⢜⣿⣿⣿⣿⣿⣿⣿⣿⣿⣿⣿⠀⠀⠀⠀⠀⠀⠀⠀⠀⠀⠀⠀</a:t>
            </a:r>
            <a:br/>
            <a:r>
              <a:t>⠀⠀⠀⠀⠀⠀⠀⠀⠀⠀⠀⣿⣿⣿⣿⣿⣿⣿⣿⣿⣿⣿⣿⣿⣿⣿⣿⣿⣿⣿⢕⢕⢕⢕⢸⣿⣿⡕⢕⢕⢕⣧⣵⣽⣿⣿⣿⣿⣿⣷⢕⣱⣷⣾⣿⣯⡝⣧⣹⣿⣿⣿⣿⣿⣿⣿⣿⣿⣿⠀⠀⠀⠀⠀⠀⠀⠀⠀⠀⠀⠀</a:t>
            </a:r>
            <a:br/>
            <a:r>
              <a:t>⠀⠀⠀⠀⠀⠀⠀⠀⠀⠀⠀⣿⣿⣿⣿⣿⣿⣿⣿⣿⣿⣿⣿⣿⣿⣿⣿⣿⣿⣿⣧⡕⢕⢕⣾⣿⣿⣿⣧⡕⢜⢿⣿⣿⣿⣿⣿⣿⣿⣿⣿⣿⣿⣿⢝⢿⣧⣿⣿⣿⣿⣿⣿⣿⣿⣿⣿⣿⣿⠀⠀⠀⠀⠀⠀⠀⠀⠀⠀⠀⠀</a:t>
            </a:r>
            <a:br/>
            <a:r>
              <a:t>⠀⠀⠀⠀⠀⠀⠀⠀⠀⠀⠀⣿⣿⣿⣿⣿⣿⣿⣿⣿⣿⣿⣿⣿⣿⣿⣿⣿⣿⣿⡿⢕⢕⣼⣿⣿⣿⡿⢿⣱⣱⣿⣿⣿⣿⣿⣿⣿⣿⣿⣿⣿⣿⣿⣿⣵⣿⣿⣿⣿⣿⣿⣿⣿⣿⣿⣿⣿⣿⠀⠀⠀⠀⠀⠀⠀⠀⠀⠀⠀⠀</a:t>
            </a:r>
            <a:br/>
            <a:r>
              <a:t>⠀⠀⠀⠀⠀⠀⠀⠀⠀⠀⠀⣿⣿⣿⣿⣿⣿⣿⣿⣿⣿⣿⣿⣿⣿⣿⣿⣿⣿⣿⣯⢝⢏⢻⣟⢟⢿⣷⢕⢻⣿⣿⣿⣿⣿⣿⣿⣿⣿⣿⣿⣿⣿⣿⣿⡿⢿⣿⣿⣿⣿⣿⣿⣿⣿⣿⣿⣿⣿⠀⠀⠀⠀⠀⠀⠀⠀⠀⠀⠀⠀</a:t>
            </a:r>
            <a:br/>
            <a:r>
              <a:t>⠀⠀⠀⠀⠀⠀⠀⠀⠀⠀⠀⣿⣿⣿⣿⣿⣿⣿⣿⣿⣿⣿⣿⣿⣿⣿⣿⣿⣿⣿⣿⡇⢕⢕⢝⣿⣿⣿⣧⣼⣿⣿⣿⣿⣿⣿⣿⣿⣿⣿⣿⣿⣽⣿⣿⢸⣿⣿⣿⣿⣿⣿⣿⣿⣿⣿⣿⣿⣿⠀⠀⠀⠀⠀⠀⠀⠀⠀⠀⠀⠀</a:t>
            </a:r>
            <a:br/>
            <a:r>
              <a:t>⠀⠀⠀⠀⠀⠀⠀⠀⠀⠀⠀⣿⣿⣿⣿⣿⣿⣿⣿⣿⣿⣿⣿⣿⣿⣿⣿⣿⣿⣿⣿⣯⢕⢝⢕⢻⢿⣿⣿⣿⣿⣿⣿⣿⣿⣿⣿⣿⣿⣿⣿⣿⣿⣿⣿⣾⣿⣿⣿⣿⣿⣿⣿⣿⣿⣿⣿⣿⣿⠀⠀⠀⠀⠀⠀⠀⠀⠀⠀⠀⠀</a:t>
            </a:r>
            <a:br/>
            <a:r>
              <a:t>⠀⠀⠀⠀⠀⠀⠀⠀⠀⠀⠀⣿⣿⣿⣿⣿⣿⣿⣿⣿⣿⣿⣿⣿⣿⣿⣿⣿⣿⣿⣿⣿⣇⢕⢕⢕⢕⢕⣹⣽⣽⣿⣿⣿⣿⣿⣿⣿⣿⣿⣿⣿⣿⣿⣿⣿⣯⡝⢟⣿⣿⣿⣿⣿⣿⣿⣿⣿⣿⠀⠀⠀⠀⠀⠀⠀⠀⠀⠀⠀⠀</a:t>
            </a:r>
            <a:br/>
            <a:r>
              <a:t>⠀⠀⠀⠀⠀⠀⠀⠀⠀⠀⠀⣿⣿⣿⣿⣿⣿⣿⣿⣿⣿⣿⣿⣿⣿⣿⣿⣿⣿⣿⣿⣿⣿⣇⢕⢕⢕⢜⣿⣿⣿⣿⣿⣿⣿⣿⣿⣿⣿⣿⣿⣿⣿⣿⣿⣿⢹⣷⡕⢜⢻⣿⣿⣿⣿⣿⣿⣿⣿⠀⠀⠀⠀⠀⠀⠀⠀⠀⠀⠀⠀</a:t>
            </a:r>
            <a:br/>
            <a:r>
              <a:t>⠀⠀⠀⠀⠀⠀⠀⠀⠀⠀⠀⣿⣿⣿⣿⣿⣿⣿⣿⣿⣿⣿⣿⣿⣿⣿⣿⣿⣿⣿⣿⣿⣿⣿⣇⢕⢕⢕⣷⣿⣿⣿⣿⣿⣿⣿⣿⣿⣿⣿⣿⣿⣿⣿⣿⡿⢸⣿⡇⢕⢕⢜⢝⢿⣿⣿⣿⣿⣿⠀⠀⠀⠀⠀⠀⠀⠀⠀⠀⠀⠀</a:t>
            </a:r>
            <a:br/>
            <a:r>
              <a:t>⠀⠀⠀⠀⠀⠀⠀⠀⠀⠀⠀⣿⣿⣿⣿⣿⣿⣿⣿⣿⣿⣿⣿⣿⣿⣿⣿⣿⣿⣿⣿⣿⣿⣿⣿⣧⣕⢕⢹⢿⢿⢿⢿⢟⢟⣿⣿⣿⣿⣿⣿⣿⣿⣿⡟⢕⣾⣿⡇⢕⢕⢕⢕⢕⢝⢟⢿⢿⣿⠀⠀⠀⠀⠀⠀⠀⠀⠀⠀⠀⠀</a:t>
            </a:r>
            <a:br/>
            <a:r>
              <a:t>⠀⠀⠀⠀⠀⠀⠀⠀⠀⠀⠀⣿⣿⣿⣿⣿⣿⣿⣿⣿⣿⣿⣿⣿⣿⣿⡟⢟⢕⣽⡝⣿⣿⣟⣿⣿⡿⢿⡇⢕⢕⢕⢕⢕⢸⣿⣿⣿⣿⣿⣿⣿⣿⢟⢕⣾⣿⣿⡇⢕⢕⢕⢕⢕⢕⢕⢕⢕⢕⠀⠀⠀⠀⠀⠀⠀⠀⠀⠀⠀⠀</a:t>
            </a:r>
            <a:br/>
            <a:r>
              <a:t>⠀⠀⠀⠀⠀⠀⠀⠀⠀⠀⠀⣿⣿⣿⣿⣿⣿⣿⣿⣿⣿⣿⣿⣿⣿⡯⢇⢕⣗⣽⢇⣿⣱⢕⢸⢝⢕⣾⢕⢕⢕⢕⢕⢕⢜⢝⢟⢻⣿⣿⣿⡿⢏⣱⣿⣿⣿⣿⡇⢕⢕⢕⢕⢕⢕⢕⢕⢕⢕⠀⠀⠀⠀⠀⠀⠀⠀⠀⠀⠀⠀</a:t>
            </a:r>
            <a:br/>
            <a:r>
              <a:t>⠀⠀⠀⠀⠀⠀⠀⠀⠀⠀⠀⠛⠛⠛⠛⠛⠛⠛⠛⠛⠛⠛⠛⠛⠛⠋⠑⠑⠚⠛⠑⠛⠛⠑⠘⠑⠑⠛⠛⠃⠑⠑⠑⠑⠑⠑⠑⠑⠘⠛⠛⠑⠘⠛⠛⠛⠛⠛⠑⠑⠑⠑⠑⠑⠑⠑⠑⠑⠑⠀⠀⠀⠀⠀⠀⠀⠀⠀⠀⠀⠀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⠀⠀⠀⠀⠀⠀⠀⠀⠀⠀⠀⣿⣿⣿⣿⣿⣿⣿⣿⣿⣿⣿⣿⣿⣿⣿⣿⣿⡿⢟⢏⢕⢕⠕⢕⢑⠁⢁⢅⢕⢕⢕⢕⢕⢕⢕⢕⢕⢕⢕⢜⢝⢜⢟⢻⣿⣿⣿⣿⣿⣿⣿⣿⣿⣿⣿⣿⣿⣿⠀⠀⠀⠀⠀⠀⠀⠀⠀⠀⠀⠀</a:t>
            </a:r>
            <a:br/>
            <a:r>
              <a:t>⠀⠀⠀⠀⠀⠀⠀⠀⠀⠀⠀⣿⣿⣿⣿⣿⣿⣿⣿⣿⣿⣿⣿⣿⣿⣿⣿⣿⡕⢕⢕⢕⢁⢔⢄⢕⢕⢕⢕⢕⢕⢕⢑⢕⢕⢕⠕⢕⢕⢕⢕⢕⢕⢕⣇⢸⣿⣿⣿⣿⣿⣿⣿⣿⣿⣿⣿⣿⣿⠀⠀⠀⠀⠀⠀⠀⠀⠀⠀⠀⠀</a:t>
            </a:r>
            <a:br/>
            <a:r>
              <a:t>⠀⠀⠀⠀⠀⠀⠀⠀⠀⠀⠀⣿⣿⣿⣿⣿⣿⣿⣿⣿⣿⣿⣿⣿⣿⣿⣿⢝⢕⢕⢕⢕⢕⢕⢕⠑⢕⢕⢕⢕⢕⢔⢕⢕⢕⢀⢕⢕⢕⠁⠕⢕⢕⢕⢜⢻⣿⣿⣿⣿⣿⣿⣿⣿⣿⣿⣿⣿⣿⠀⠀⠀⠀⠀⠀⠀⠀⠀⠀⠀⠀</a:t>
            </a:r>
            <a:br/>
            <a:r>
              <a:t>⠀⠀⠀⠀⠀⠀⠀⠀⠀⠀⠀⣿⣿⣿⣿⣿⣿⣿⣿⣿⣿⣿⣿⣿⣿⣿⣿⡇⢕⢕⢕⢕⢕⢕⢑⢄⢕⢕⢕⢕⢕⢕⢕⢕⢕⢕⢕⢕⢕⢔⢄⢕⢄⢕⢕⢕⢜⣿⣿⣿⣿⣿⣿⣿⣿⣿⣿⣿⣿⠀⠀⠀⠀⠀⠀⠀⠀⠀⠀⠀⠀</a:t>
            </a:r>
            <a:br/>
            <a:r>
              <a:t>⠀⠀⠀⠀⠀⠀⠀⠀⠀⠀⠀⣿⣿⣿⣿⣿⣿⣿⣿⣿⣿⣿⣿⣿⣿⣿⣿⣿⣕⢕⢕⢕⢕⢕⢕⢕⢕⣱⣵⣷⣾⣿⣿⣷⣵⡕⢕⢕⢕⢕⢕⢕⢕⢕⢕⢕⢕⢾⣿⣿⣿⣿⣿⣿⣿⣿⣿⣿⣿⠀⠀⠀⠀⠀⠀⠀⠀⠀⠀⠀⠀</a:t>
            </a:r>
            <a:br/>
            <a:r>
              <a:t>⠀⠀⠀⠀⠀⠀⠀⠀⠀⠀⠀⣿⣿⣿⣿⣿⣿⣿⣿⣿⣿⣿⣿⣿⣿⣿⣿⣿⣿⡧⡵⢕⢕⢕⢕⢕⢸⣿⣿⣿⣿⣿⣿⣿⣿⣷⢕⢕⢕⢕⢕⢕⢕⢕⢕⢕⢕⣸⣿⣿⣿⣿⣿⣿⣿⣿⣿⣿⣿⠀⠀⠀⠀⠀⠀⠀⠀⠀⠀⠀⠀</a:t>
            </a:r>
            <a:br/>
            <a:r>
              <a:t>⠀⠀⠀⠀⠀⠀⠀⠀⠀⠀⠀⣿⣿⣿⣿⣿⣿⣿⣿⣿⣿⣿⣿⣿⣿⣿⣿⣿⣿⣟⡏⢕⢕⢕⢕⢕⣜⣻⣿⣿⣿⣿⣿⣿⣿⣿⡇⢕⢕⢕⢕⢕⢕⢕⢕⢕⢱⣾⣿⣿⣿⣿⣿⣿⣿⣿⣿⣿⣿⠀⠀⠀⠀⠀⠀⠀⠀⠀⠀⠀⠀</a:t>
            </a:r>
            <a:br/>
            <a:r>
              <a:t>⠀⠀⠀⠀⠀⠀⠀⠀⠀⠀⠀⣿⣿⣿⣿⣿⣿⣿⣿⣿⣿⣿⣿⣿⣿⣿⣿⣿⣿⣇⢕⢕⢕⢕⢕⢕⢽⣿⣿⣿⣿⣿⣿⣿⣿⣿⣿⡕⢕⢕⢕⢕⢕⢕⢕⢕⣽⣿⣿⣿⣿⣿⣿⣿⣿⣿⣿⣿⣿⠀⠀⠀⠀⠀⠀⠀⠀⠀⠀⠀⠀</a:t>
            </a:r>
            <a:br/>
            <a:r>
              <a:t>⠀⠀⠀⠀⠀⠀⠀⠀⠀⠀⠀⣿⣿⣿⣿⣿⣿⣿⣿⣿⣿⣿⣿⣿⣿⣿⣿⣿⣿⢝⢕⢕⢕⢕⢕⢕⢕⢕⢕⢕⢕⣝⣻⣿⣿⣿⣿⣿⣧⢕⢕⢕⢕⢕⢕⢕⢏⢻⣿⣿⣿⣿⣿⣿⣿⣿⣿⣿⣿⠀⠀⠀⠀⠀⠀⠀⠀⠀⠀⠀⠀</a:t>
            </a:r>
            <a:br/>
            <a:r>
              <a:t>⠀⠀⠀⠀⠀⠀⠀⠀⠀⠀⠀⣿⣿⣿⣿⣿⣿⣿⣿⣿⣿⣿⣿⣿⣿⣿⣿⣿⣿⡇⢕⢕⢕⢕⣷⣷⡕⢕⢕⢕⢕⡜⢻⣿⣿⣿⣿⣿⣿⢕⢕⣕⣵⣷⢞⡿⢷⢜⣿⣿⣿⣿⣿⣿⣿⣿⣿⣿⣿⠀⠀⠀⠀⠀⠀⠀⠀⠀⠀⠀⠀</a:t>
            </a:r>
            <a:br/>
            <a:r>
              <a:t>⠀⠀⠀⠀⠀⠀⠀⠀⠀⠀⠀⣿⣿⣿⣿⣿⣿⣿⣿⣿⣿⣿⣿⣿⣿⣿⣿⣿⣿⣿⡕⢕⢕⢱⣿⣿⣿⣕⢕⢕⢺⣿⣿⣿⣿⣿⣿⣿⣿⣧⣵⣿⣿⡟⢿⣿⣸⣷⣿⣿⣿⣿⣿⣿⣿⣿⣿⣿⣿⠀⠀⠀⠀⠀⠀⠀⠀⠀⠀⠀⠀</a:t>
            </a:r>
            <a:br/>
            <a:r>
              <a:t>⠀⠀⠀⠀⠀⠀⠀⠀⠀⠀⠀⣿⣿⣿⣿⣿⣿⣿⣿⣿⣿⣿⣿⣿⣿⣿⣿⣿⣿⣿⡟⢕⢱⣿⣿⣿⣿⣿⡧⢕⢸⣿⣿⣿⣿⣿⣿⣿⣿⣿⣿⣿⣿⣧⢕⣻⣿⣿⣿⣿⣿⣿⣿⣿⣿⣿⣿⣿⣿⠀⠀⠀⠀⠀⠀⠀⠀⠀⠀⠀⠀</a:t>
            </a:r>
            <a:br/>
            <a:r>
              <a:t>⠀⠀⠀⠀⠀⠀⠀⠀⠀⠀⠀⣿⣿⣿⣿⣿⣿⣿⣿⣿⣿⣿⣿⣿⣿⣿⣿⣿⣿⣿⡵⡇⢾⣿⢿⣿⣿⢕⢹⣎⣿⣿⣿⣿⣿⣿⣿⣿⣿⣿⣿⣿⣿⣿⣿⡿⣿⣿⣿⣿⣿⣿⣿⣿⣿⣿⣿⣿⣿⠀⠀⠀⠀⠀⠀⠀⠀⠀⠀⠀⠀</a:t>
            </a:r>
            <a:br/>
            <a:r>
              <a:t>⠀⠀⠀⠀⠀⠀⠀⠀⠀⠀⠀⣿⣿⣿⣿⣿⣿⣿⣿⣿⣿⣿⣿⣿⣿⣿⣿⣿⣿⣿⡇⢕⢕⢟⢷⣵⣿⣕⢕⣿⣿⣿⣿⣿⣿⣿⣿⣿⣿⣿⣿⣟⣿⣿⡏⣷⣿⣿⣿⣿⣿⣿⣿⣿⣿⣿⣿⣿⣿⠀⠀⠀⠀⠀⠀⠀⠀⠀⠀⠀⠀</a:t>
            </a:r>
            <a:br/>
            <a:r>
              <a:t>⠀⠀⠀⠀⠀⠀⠀⠀⠀⠀⠀⣿⣿⣿⣿⣿⣿⣿⣿⣿⣿⣿⣿⣿⣿⣿⣿⣿⣿⣿⣿⡕⢕⢇⢸⣿⣿⣿⣧⣿⣿⣿⣿⣿⣿⣿⣿⣿⣿⣿⣿⣿⣿⣿⣷⣻⣿⣿⣿⣿⣿⣿⣿⣿⣿⣿⣿⣿⣿⠀⠀⠀⠀⠀⠀⠀⠀⠀⠀⠀⠀</a:t>
            </a:r>
            <a:br/>
            <a:r>
              <a:t>⠀⠀⠀⠀⠀⠀⠀⠀⠀⠀⠀⣿⣿⣿⣿⣿⣿⣿⣿⣿⣿⣿⣿⣿⣿⣿⣿⣿⣿⣿⣿⣧⢕⢕⢕⢕⢝⢟⣟⡟⣿⣿⣿⣿⣿⣿⣿⣿⣿⣿⣿⣿⣿⣿⣿⣿⡟⢻⢿⣿⣿⣿⣿⣿⣿⣿⣿⣿⣿⠀⠀⠀⠀⠀⠀⠀⠀⠀⠀⠀⠀</a:t>
            </a:r>
            <a:br/>
            <a:r>
              <a:t>⠀⠀⠀⠀⠀⠀⠀⠀⠀⠀⠀⣿⣿⣿⣿⣿⣿⣿⣿⣿⣿⣿⣿⣿⣿⣿⣿⣿⣿⣿⣿⣿⣧⢕⢕⢕⢕⣾⣿⣿⣿⣿⣿⣿⣿⣿⣿⣿⣿⣿⣿⣿⣿⣿⣿⡿⣿⡕⢜⢻⣿⣿⣿⣿⣿⣿⣿⣿⣿⠀⠀⠀⠀⠀⠀⠀⠀⠀⠀⠀⠀</a:t>
            </a:r>
            <a:br/>
            <a:r>
              <a:t>⠀⠀⠀⠀⠀⠀⠀⠀⠀⠀⠀⣿⣿⣿⣿⣿⣿⣿⣿⣿⣿⣿⣿⣿⣿⣿⣿⣿⣿⣿⣿⣿⣿⣧⢕⢕⢕⣱⣽⣿⣿⣿⣿⣿⣿⣿⣿⣿⣿⣿⣿⣿⣿⣿⣿⡇⣿⣿⢕⢕⢜⢻⣿⣿⣿⣿⣿⣿⣿⠀⠀⠀⠀⠀⠀⠀⠀⠀⠀⠀⠀</a:t>
            </a:r>
            <a:br/>
            <a:r>
              <a:t>⠀⠀⠀⠀⠀⠀⠀⠀⠀⠀⠀⣿⣿⣿⣿⣿⣿⣿⣿⣿⣿⣿⣿⣿⣿⣿⣿⣿⣿⣿⣿⣿⣿⣿⣇⢕⢕⢹⣿⣿⣿⣿⢿⢟⢿⣿⣿⣿⣿⣿⣿⣿⣿⣿⡟⢱⣿⣿⢕⢕⢕⢕⢜⢟⢻⢿⣿⣿⣿⠀⠀⠀⠀⠀⠀⠀⠀⠀⠀⠀⠀</a:t>
            </a:r>
            <a:br/>
            <a:r>
              <a:t>⠀⠀⠀⠀⠀⠀⠀⠀⠀⠀⠀⣿⣿⣿⣿⣿⣿⣿⣿⣿⣿⣿⣿⣿⣿⣿⣿⣿⡿⣿⣿⣿⣿⣿⣿⡿⢇⡇⢕⢜⢕⢕⢕⢕⢿⣿⣿⣿⣿⣿⣿⣿⣿⢟⢕⣿⣿⣿⡇⢕⢕⢕⢕⢕⢕⢕⢕⢝⢝⠀⠀⠀⠀⠀⠀⠀⠀⠀⠀⠀⠀</a:t>
            </a:r>
            <a:br/>
            <a:r>
              <a:t>⠀⠀⠀⠀⠀⠀⠀⠀⠀⠀⠀⣿⣿⣿⣿⣿⣿⣿⣿⣿⣿⣿⣿⣿⣿⡿⡟⢝⣣⢽⢹⣿⣿⣿⣟⢇⢸⡇⢕⢕⢕⢕⢕⢕⢜⢟⢻⢿⣿⣿⣿⣿⢇⣱⣿⣿⣿⣿⢇⢕⢕⢕⢕⢕⢕⢕⢕⢕⢕⠀⠀⠀⠀⠀⠀⠀⠀⠀⠀⠀⠀</a:t>
            </a:r>
            <a:br/>
            <a:r>
              <a:t>⠀⠀⠀⠀⠀⠀⠀⠀⠀⠀⠀⣿⣿⣿⣿⣿⣿⣿⣿⣿⣿⣿⣿⣿⣿⡯⢕⢕⣺⣿⢜⣿⣇⢕⢱⢕⣼⣿⣷⡕⢕⢕⢕⢕⢕⢕⢕⢕⢹⣿⢟⢕⣵⣿⣿⣿⣿⡟⢕⢕⢕⢕⢕⢕⢕⢁⠕⠕⢕⠀⠀⠀⠀⠀⠀⠀⠀⠀⠀⠀⠀</a:t>
            </a:r>
            <a:br/>
            <a:r>
              <a:t>⠀⠀⠀⠀⠀⠀⠀⠀⠀⠀⠀⠛⠛⠛⠛⠛⠛⠛⠛⠛⠛⠛⠛⠛⠛⠃⠑⠑⠚⠛⠑⠛⠛⠘⠑⠑⠛⠛⠛⠛⠑⠑⠑⠑⠑⠑⠑⠑⠑⠑⠑⠚⠛⠛⠛⠛⠛⠑⠑⠑⠑⠑⠑⠑⠑⠁⠀⠁⠑⠀⠀⠀⠀⠀⠀⠀⠀⠀⠀⠀⠀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⠀⠀⠀⠀⠀⠀⠀⠀⠀⠀⠀⣿⣿⣿⣿⣿⣿⣿⣿⣿⣿⣿⣿⣿⣿⣿⡕⢕⢇⢕⢕⢄⢔⢔⢕⢔⠑⢕⢕⠑⢕⠕⠁⢅⢕⠕⠁⠁⠕⠑⠑⢕⢕⢁⠝⢿⣿⣿⣿⣿⣿⣿⣿⣿⣿⣿⣿⣿⣿⠀⠀⠀⠀⠀⠀⠀⠀⠀⠀⠀⠀</a:t>
            </a:r>
            <a:br/>
            <a:r>
              <a:t>⠀⠀⠀⠀⠀⠀⠀⠀⠀⠀⠀⣿⣿⣿⣿⣿⣿⣿⣿⣿⣿⣿⣿⣿⣿⣿⣿⢕⢔⢕⠅⢕⢕⢕⢑⠀⠀⠀⠁⢔⢕⢔⢔⢕⢕⢔⢔⢐⢀⠀⠀⠀⢀⢔⢔⢕⢹⣿⣿⣿⣿⣿⣿⣿⣿⣿⣿⣿⣿⠀⠀⠀⠀⠀⠀⠀⠀⠀⠀⠀⠀</a:t>
            </a:r>
            <a:br/>
            <a:r>
              <a:t>⠀⠀⠀⠀⠀⠀⠀⠀⠀⠀⠀⣿⣿⣿⣿⣿⣿⣿⣿⣿⣿⣿⣿⣿⣿⣿⣿⣧⢕⢕⢕⢕⢕⢔⢐⢄⢔⢔⢕⢕⣕⣱⣵⣵⡕⢕⢕⢕⢕⢕⢀⠀⢁⢕⢕⢕⢜⣿⣿⣿⣿⣿⣿⣿⣿⣿⣿⣿⣿⠀⠀⠀⠀⠀⠀⠀⠀⠀⠀⠀⠀</a:t>
            </a:r>
            <a:br/>
            <a:r>
              <a:t>⠀⠀⠀⠀⠀⠀⠀⠀⠀⠀⠀⣿⣿⣿⣿⣿⣿⣿⣿⣿⣿⣿⣿⣿⣿⣿⣿⣿⣷⣕⢕⢕⢕⢕⢕⢕⢕⣵⣾⣿⣿⣿⣿⣿⣿⣿⢕⢕⢕⢕⢕⢕⢑⢕⢕⢕⢕⣿⣿⣿⣿⣿⣿⣿⣿⣿⣿⣿⣿⠀⠀⠀⠀⠀⠀⠀⠀⠀⠀⠀⠀</a:t>
            </a:r>
            <a:br/>
            <a:r>
              <a:t>⠀⠀⠀⠀⠀⠀⠀⠀⠀⠀⠀⣿⣿⣿⣿⣿⣿⣿⣿⣿⣿⣿⣿⣿⣿⣿⣿⣿⣿⡏⢕⢕⢕⢕⢕⢕⢕⢽⣿⣿⣿⣿⣿⣿⣿⣿⡇⢕⢕⢕⢕⢕⢕⢕⢕⢕⣵⣿⣿⣿⣿⣿⣿⣿⣿⣿⣿⣿⣿⠀⠀⠀⠀⠀⠀⠀⠀⠀⠀⠀⠀</a:t>
            </a:r>
            <a:br/>
            <a:r>
              <a:t>⠀⠀⠀⠀⠀⠀⠀⠀⠀⠀⠀⣿⣿⣿⣿⣿⣿⣿⣿⣿⣿⣿⣿⣿⣿⣿⣿⣿⣿⡕⢕⢕⢕⢕⢕⢕⢕⣷⣿⣿⣿⣿⣿⣿⣿⣿⣷⡕⢕⢕⢕⢕⢕⢕⢕⢕⣿⣿⣿⣿⣿⣿⣿⣿⣿⣿⣿⣿⣿⠀⠀⠀⠀⠀⠀⠀⠀⠀⠀⠀⠀</a:t>
            </a:r>
            <a:br/>
            <a:r>
              <a:t>⠀⠀⠀⠀⠀⠀⠀⠀⠀⠀⠀⣿⣿⣿⣿⣿⣿⣿⣿⣿⣿⣿⣿⣿⣿⣿⣿⣿⣿⢇⢕⢕⢕⢕⢕⢕⢜⢝⢟⢟⢟⢟⢿⣿⣿⣿⣿⣿⣧⢕⢕⢕⢕⢕⢕⢱⢏⣿⣿⣿⣿⣿⣿⣿⣿⣿⣿⣿⣿⠀⠀⠀⠀⠀⠀⠀⠀⠀⠀⠀⠀</a:t>
            </a:r>
            <a:br/>
            <a:r>
              <a:t>⠀⠀⠀⠀⠀⠀⠀⠀⠀⠀⠀⣿⣿⣿⣿⣿⣿⣿⣿⣿⣿⣿⣿⣿⣿⣿⣿⣿⣿⡕⢕⢕⢕⢕⢕⣱⡕⢕⢕⢕⢕⢜⢻⣿⣿⣿⣿⣿⣿⡇⢕⢕⣱⣷⣷⡿⣷⣼⣿⣿⣿⣿⣿⣿⣿⣿⣿⣿⣿⠀⠀⠀⠀⠀⠀⠀⠀⠀⠀⠀⠀</a:t>
            </a:r>
            <a:br/>
            <a:r>
              <a:t>⠀⠀⠀⠀⠀⠀⠀⠀⠀⠀⠀⣿⣿⣿⣿⣿⣿⣿⣿⣿⣿⣿⣿⣿⣿⣿⣿⣿⣿⣧⢕⢕⢕⢕⢸⣿⣿⣇⢕⢕⢸⣧⣷⣽⣿⣿⣿⣿⣿⣧⣱⣾⣿⡟⢿⣿⢸⣿⣿⣿⣿⣿⣿⣿⣿⣿⣿⣿⣿⠀⠀⠀⠀⠀⠀⠀⠀⠀⠀⠀⠀</a:t>
            </a:r>
            <a:br/>
            <a:r>
              <a:t>⠀⠀⠀⠀⠀⠀⠀⠀⠀⠀⠀⣿⣿⣿⣿⣿⣿⣿⣿⣿⣿⣿⣿⣿⣿⣿⣿⣿⣿⣿⡇⢕⢕⢕⣾⣿⣿⣿⣧⣕⢕⣿⣿⣿⣿⣿⣿⣿⣿⣿⣿⣿⣿⣷⢇⣹⣿⣿⣿⣿⣿⣿⣿⣿⣿⣿⣿⣿⣿⠀⠀⠀⠀⠀⠀⠀⠀⠀⠀⠀⠀</a:t>
            </a:r>
            <a:br/>
            <a:r>
              <a:t>⠀⠀⠀⠀⠀⠀⠀⠀⠀⠀⠀⣿⣿⣿⣿⣿⣿⣿⣿⣿⣿⣿⣿⣿⣿⣿⣿⣿⣿⣿⢇⢕⢕⣼⣿⣿⣿⡟⢻⣟⣿⣿⣿⣿⣿⣿⣿⣿⣿⣿⣿⣿⣿⣿⣿⣿⣿⣿⣿⣿⣿⣿⣿⣿⣿⣿⣿⣿⣿⠀⠀⠀⠀⠀⠀⠀⠀⠀⠀⠀⠀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⠀⠀⠀⠀⠀⠀⠀⠀⠀⠀⠀⣿⣿⣿⣿⣿⣿⣿⣿⣿⣿⣿⣿⣿⣿⣿⣿⣿⣿⣿⡎⢕⢕⢻⣟⢟⢟⣟⡕⢜⣿⣿⣿⣿⣿⣿⣿⣿⣿⣿⣿⢟⣿⣿⣿⣿⣿⣿⣿⣿⣿⣿⣿⣿⣿⣿⣿⣿⣿⠀⠀⠀⠀⠀⠀⠀⠀⠀⠀⠀⠀</a:t>
            </a:r>
            <a:br/>
            <a:r>
              <a:t>⠀⠀⠀⠀⠀⠀⠀⠀⠀⠀⠀⣿⣿⣿⣿⣿⣿⣿⣿⣿⣿⣿⣿⣿⣿⣿⣿⣿⣿⣿⣿⡕⢕⢕⡕⢹⣿⣿⣷⡕⣿⣿⣿⣿⣿⣿⣿⣿⣿⣿⣿⣿⣿⣿⣿⣿⣿⣿⣿⣿⣿⣿⣿⣿⣿⣿⣿⣿⣿⠀⠀⠀⠀⠀⠀⠀⠀⠀⠀⠀⠀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⠀⠀⠀⠀⠀⠀⠀⠀⠀⠀⠀⣿⣿⣿⣿⣿⣿⣿⣿⣿⣿⣿⣿⣿⣿⣿⣿⣿⣿⣿⣿⡇⢕⢕⢕⢜⢝⢻⢿⢿⣿⣿⣿⣿⣿⣿⣿⣿⣿⣿⣿⣿⣿⣿⣿⣯⢻⢿⣿⣿⣿⣿⣿⣿⣿⣿⣿⣿⣿⠀⠀⠀⠀⠀⠀⠀⠀⠀⠀⠀⠀</a:t>
            </a:r>
            <a:br/>
            <a:r>
              <a:t>⠀⠀⠀⠀⠀⠀⠀⠀⠀⠀⠀⣿⣿⣿⣿⣿⣿⣿⣿⣿⣿⣿⣿⣿⣿⣿⣿⣿⣿⣿⣿⣿⣇⢕⢕⢕⢕⢕⣷⣾⣾⣿⣿⣿⣿⣿⣿⣿⣿⣿⣿⣿⣿⣿⣏⢿⣷⢜⢻⣿⣿⣿⣿⣿⣿⣿⣿⣿⣿⠀⠀⠀⠀⠀⠀⠀⠀⠀⠀⠀⠀</a:t>
            </a:r>
            <a:br/>
            <a:r>
              <a:t>⠀⠀⠀⠀⠀⠀⠀⠀⠀⠀⠀⣿⣿⣿⣿⣿⣿⣿⣿⣿⣿⣿⣿⣿⣿⣿⣿⣿⣿⣿⣿⣿⣿⣇⢕⢕⢕⢞⢿⣿⣿⣿⣿⣿⣿⣿⣿⣿⣿⣿⣿⣿⣿⣿⣿⢸⣿⡇⢕⢜⢻⣿⣿⣿⣿⣿⣿⣿⣿⠀⠀⠀⠀⠀⠀⠀⠀⠀⠀⠀⠀</a:t>
            </a:r>
            <a:br/>
            <a:r>
              <a:t>⠀⠀⠀⠀⠀⠀⠀⠀⠀⠀⠀⣿⣿⣿⣿⣿⣿⣿⣿⣿⣿⣿⣿⣿⣿⣿⣿⣿⣿⣿⣿⣿⣿⣿⢕⢕⢕⢸⣿⣿⣿⣿⣿⢟⣻⣿⣿⣿⣿⣿⣿⣿⣿⣿⢇⢸⣿⣿⢕⢕⢕⢜⢟⢿⢿⣿⣿⣿⣿⠀⠀⠀⠀⠀⠀⠀⠀⠀⠀⠀⠀</a:t>
            </a:r>
            <a:br/>
            <a:r>
              <a:t>⠀⠀⠀⠀⠀⠀⠀⠀⠀⠀⠀⣿⣿⣿⣿⣿⣿⣿⣿⣿⣿⣿⣿⣿⣿⣿⣿⣿⡿⢟⢟⢝⢕⢕⢕⢱⡕⢕⢝⢟⢏⢝⢕⢕⢿⣿⣿⣿⣿⣿⣿⣿⣿⢏⢱⣾⣿⣿⢕⢕⢕⢕⢕⢕⢕⢜⢝⢟⢻⠀⠀⠀⠀⠀⠀⠀⠀⠀⠀⠀⠀</a:t>
            </a:r>
            <a:br/>
            <a:r>
              <a:t>⠀⠀⠀⠀⠀⠀⠀⠀⠀⠀⠀⣿⣿⣿⣿⣿⣿⣿⣿⣿⣿⣿⣿⣿⢿⢟⢝⠕⠕⠁⠀⠑⠀⠁⢕⢸⢕⢕⢕⢕⢕⢕⢕⢕⢕⢝⢟⢿⣿⣿⣿⡿⢕⣱⣿⣿⣿⣿⢕⢕⢕⢕⢕⢕⢕⢕⢕⢕⢕⠀⠀⠀⠀⠀⠀⠀⠀⠀⠀⠀⠀</a:t>
            </a:r>
            <a:br/>
            <a:r>
              <a:t>⠀⠀⠀⠀⠀⠀⠀⠀⠀⠀⠀⣿⣿⣿⣿⣿⣿⣿⣿⣿⢿⢏⢕⢕⢕⢡⣵⣴⣤⣔⣄⡀⢀⠀⢕⣾⣿⣿⣷⣕⢕⢕⢕⢕⢕⢕⢕⢜⣿⡿⢏⢱⣾⣿⣿⣿⣿⡟⢕⢕⢕⢕⢕⢕⢕⢕⢕⢕⢕⠀⠀⠀⠀⠀⠀⠀⠀⠀⠀⠀⠀</a:t>
            </a:r>
            <a:br/>
            <a:r>
              <a:t>⠀⠀⠀⠀⠀⠀⠀⠀⠀⠀⠀⣿⣿⣿⣿⡿⢟⢟⢝⢕⢕⠑⠁⠀⠀⢜⢝⢝⡹⡽⢹⣿⣿⣳⣗⣿⣿⣿⣿⣿⣧⡕⡵⣿⣷⣕⢕⢜⢝⣕⣵⣿⣿⣿⣿⣿⣿⢕⢕⢕⢕⢕⢕⢕⢕⢕⢕⢕⢕⠀⠀⠀⠀⠀⠀⠀⠀⠀⠀⠀⠀</a:t>
            </a:r>
            <a:br/>
            <a:r>
              <a:t>⠀⠀⠀⠀⠀⠀⠀⠀⠀⠀⠀⣿⣿⣿⢏⢕⢕⠕⢕⠅⠁⠀⢀⠀⢅⢕⢕⢕⡪⡿⢸⣏⡕⢕⢸⣿⣿⣿⣿⣿⣿⣿⣿⣿⢟⢕⢕⣵⣷⣿⣿⣿⣿⣿⣿⣿⢇⢕⢕⢕⢕⢕⢕⢕⠑⠑⠁⢕⢕⠀⠀⠀⠀⠀⠀⠀⠀⠀⠀⠀⠀</a:t>
            </a:r>
            <a:br/>
            <a:r>
              <a:t>⠀⠀⠀⠀⠀⠀⠀⠀⠀⠀⠀⠛⠛⠃⠑⠑⠑⠑⠑⠐⠀⠑⠑⠀⠑⠑⠑⠑⠚⠋⠘⠛⠃⠑⠙⠛⠛⠛⠛⠛⠛⠛⠛⠃⠑⠑⠛⠛⠛⠛⠛⠛⠛⠛⠛⠋⠑⠑⠑⠑⠑⠑⠑⠑⠑⠑⠀⠑⠑⠀⠀⠀⠀⠀⠀⠀⠀⠀⠀⠀⠀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⠀⠀⠀⠀⠀⠀⠀⠀⠀⠀⠀⣿⣿⣿⣿⣿⣿⣿⣿⣿⣿⣿⣿⣿⣿⣿⡇⢜⢕⢕⢕⢕⢕⢕⢕⠕⠕⢕⠕⠁⢕⢕⢀⢕⢕⢑⢄⢕⢕⢑⢑⢕⢕⢕⢕⢸⣿⣿⣿⣿⣿⣿⣿⣿⣿⣿⣿⣿⣿⠀⠀⠀⠀⠀⠀⠀⠀⠀⠀⠀⠀</a:t>
            </a:r>
            <a:br/>
            <a:r>
              <a:t>⠀⠀⠀⠀⠀⠀⠀⠀⠀⠀⠀⣿⣿⣿⣿⣿⣿⣿⣿⣿⣿⣿⣿⣿⣿⣿⣿⣇⢕⢕⢕⢕⢕⢕⢕⠀⠀⢀⢄⢕⢕⢕⢕⢕⢕⢕⢕⢕⢕⢕⢕⢕⢕⢕⢕⢸⣿⣿⣿⣿⣿⣿⣿⣿⣿⣿⣿⣿⣿⠀⠀⠀⠀⠀⠀⠀⠀⠀⠀⠀⠀</a:t>
            </a:r>
            <a:br/>
            <a:r>
              <a:t>⠀⠀⠀⠀⠀⠀⠀⠀⠀⠀⠀⣿⣿⣿⣿⣿⣿⣿⣿⣿⣿⣿⣿⣿⣿⣿⣿⣿⣇⢕⢕⢕⢕⢕⢕⢕⢕⣕⣱⣵⣷⣾⣿⣿⣿⣷⡇⢕⢕⢕⢕⢕⢕⢕⢕⢸⣿⣿⣿⣿⣿⣿⣿⣿⣿⣿⣿⣿⣿⠀⠀⠀⠀⠀⠀⠀⠀⠀⠀⠀⠀</a:t>
            </a:r>
            <a:br/>
            <a:r>
              <a:t>⠀⠀⠀⠀⠀⠀⠀⠀⠀⠀⠀⣿⣿⣿⣿⣿⣿⣿⣿⣿⣿⣿⣿⣿⣿⣿⣿⣿⣿⣷⣷⣵⣵⣵⣵⣾⣿⣿⣿⣿⣿⣿⣿⣿⣿⣿⣿⡕⢕⢕⢕⢕⢕⢕⢕⣾⣿⣿⣿⣿⣿⣿⣿⣿⣿⣿⣿⣿⣿⠀⠀⠀⠀⠀⠀⠀⠀⠀⠀⠀⠀</a:t>
            </a:r>
            <a:br/>
            <a:r>
              <a:t>⠀⠀⠀⠀⠀⠀⠀⠀⠀⠀⠀⣿⣿⣿⣿⣿⣿⣿⣿⣿⣿⣿⣿⣿⣿⣿⣿⣿⣿⣿⣿⣿⣿⣿⢿⣿⢿⣿⣿⣿⣿⣿⣿⣿⣿⣿⣿⣷⡕⢕⢕⢕⢕⢕⢸⣿⣿⣿⣿⣿⣿⣿⣿⣿⣿⣿⣿⣿⣿⠀⠀⠀⠀⠀⠀⠀⠀⠀⠀⠀⠀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⠀⠀⠀⠀⠀⠀⠀⠀⠀⠀⠀⣿⣿⣿⣿⣿⣿⣿⣿⣿⣿⣿⣿⣿⣿⣿⣿⣿⣿⣿⣿⣿⣿⣿⣿⣿⣿⣿⣿⣿⣿⣿⣿⣿⣿⣿⣿⣿⣧⡕⢕⢕⢕⡕⡷⣿⣿⣿⣿⣿⣿⣿⣿⣿⣿⣿⣿⣿⣿⠀⠀⠀⠀⠀⠀⠀⠀⠀⠀⠀⠀</a:t>
            </a:r>
            <a:br/>
            <a:r>
              <a:t>⠀⠀⠀⠀⠀⠀⠀⠀⠀⠀⠀⣿⣿⣿⣿⣿⣿⣿⣿⣿⣿⣿⣿⣿⣿⣿⣿⣿⣿⣜⡜⡕⢹⣿⣿⡏⣕⣝⣝⣝⣽⣯⣿⣿⣿⣿⣿⣿⣿⣿⣕⣕⣾⣿⣾⣿⣿⣿⣿⣿⣿⣿⣿⣿⣿⣿⣿⣿⣿⠀⠀⠀⠀⠀⠀⠀⠀⠀⠀⠀⠀</a:t>
            </a:r>
            <a:br/>
            <a:r>
              <a:t>⠀⠀⠀⠀⠀⠀⠀⠀⠀⠀⠀⣿⣿⣿⣿⣿⣿⣿⣿⣿⣿⣿⣿⣿⣿⣿⣿⣿⣿⣯⢕⢕⣕⢝⣿⣿⣿⣿⡏⢕⢕⣼⣝⣿⣿⣿⣿⣿⣿⣿⣷⣿⣿⡿⣿⣿⣿⣿⣿⣿⣿⣿⣿⣿⣿⣿⣿⣿⣿⠀⠀⠀⠀⠀⠀⠀⠀⠀⠀⠀⠀</a:t>
            </a:r>
            <a:br/>
            <a:r>
              <a:t>⠀⠀⠀⠀⠀⠀⠀⠀⠀⠀⠀⣿⣿⣿⣿⣿⣿⣿⣿⣿⣿⣿⣿⣿⣿⣿⣿⣿⣿⣿⣿⣷⣇⣵⣿⣿⣿⣿⣧⣕⣿⣿⣿⣿⣿⣿⣿⣿⣿⣿⣿⣿⣿⣿⣿⣿⣿⣿⣿⣿⣿⣿⣿⣿⣿⣿⣿⣿⣿⠀⠀⠀⠀⠀⠀⠀⠀⠀⠀⠀⠀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⠀⠀⠀⠀⠀⠀⠀⠀⠀⠀⠀⣿⣿⣿⣿⣿⣿⣿⣿⣿⣿⣿⣿⣿⣿⣿⣿⣿⣿⣿⣿⣿⢿⣿⣿⣿⣿⣿⣟⣿⣿⣿⣿⣿⣿⣿⣿⣿⣿⣿⣿⣿⣿⣿⣿⣿⣿⣿⣿⣿⣿⣿⣿⣿⣿⣿⣿⣿⣿⠀⠀⠀⠀⠀⠀⠀⠀⠀⠀⠀⠀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⠀⠀⠀⠀⠀⠀⠀⠀⠀⠀⠀⣿⣿⣿⣿⣿⣿⣿⣿⣿⣿⣿⣿⣿⣿⣿⣿⣿⣿⣿⣿⡯⢜⣿⣿⣯⣽⣿⣿⣷⣿⣿⣿⣿⣿⣿⣿⣿⣿⣿⣿⣿⣿⣿⣿⣿⣿⣿⣿⣿⣿⣿⣿⣿⣿⣿⣿⣿⣿⠀⠀⠀⠀⠀⠀⠀⠀⠀⠀⠀⠀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⠀⠀⠀⠀⠀⠀⠀⠀⠀⠀⠀⣿⣿⣿⣿⣿⣿⣿⣿⣿⣿⣿⣿⣿⣿⣿⣿⣿⣿⣿⣿⣿⣵⣿⣿⣿⣿⣿⣿⣿⣿⣿⣿⣿⣿⣿⣿⣿⣿⣿⣿⣿⣿⣿⣿⣿⢿⣿⣿⣿⣿⣿⣿⣿⣿⣿⣿⣿⣿⠀⠀⠀⠀⠀⠀⠀⠀⠀⠀⠀⠀</a:t>
            </a:r>
            <a:br/>
            <a:r>
              <a:t>⠀⠀⠀⠀⠀⠀⠀⠀⠀⠀⠀⣿⣿⣿⣿⣿⣿⣿⣿⣿⣿⣿⣿⣿⣿⣿⣿⣿⣿⣿⣿⣿⣷⣕⢕⢕⣕⣝⣝⣿⣿⣿⣿⣿⣿⣿⣿⣿⣿⣿⣿⣿⣿⣿⣟⣿⣷⡹⣿⣿⣿⣿⣿⣿⣿⣿⣿⣿⣿⠀⠀⠀⠀⠀⠀⠀⠀⠀⠀⠀⠀</a:t>
            </a:r>
            <a:br/>
            <a:r>
              <a:t>⠀⠀⠀⠀⠀⠀⠀⠀⠀⠀⠀⣿⣿⣿⣿⣿⣿⣿⣿⣿⣿⣿⣿⣿⣿⣿⣿⣿⣿⣿⣿⣿⣿⣿⡷⡇⢕⣼⣿⣿⣿⣿⣿⣿⣿⣿⣿⣿⣿⣿⣿⣿⣿⣿⣿⣹⣿⣷⢻⢿⣿⣿⣿⣿⣿⣿⣿⣿⣿⠀⠀⠀⠀⠀⠀⠀⠀⠀⠀⠀⠀</a:t>
            </a:r>
            <a:br/>
            <a:r>
              <a:t>⠀⠀⠀⠀⠀⠀⠀⠀⠀⠀⠀⣿⣿⣿⣿⣿⣿⣿⣿⣿⣿⣿⣿⣿⣿⣿⣿⣿⣿⣿⣿⣿⢿⢿⣷⣕⣵⣽⣿⣿⣿⣿⣿⣿⣿⣿⣿⣿⣿⣿⣿⣿⣿⣿⣟⢿⣿⣿⢕⢕⢜⢻⣿⣿⣿⣿⣿⣿⣿⠀⠀⠀⠀⠀⠀⠀⠀⠀⠀⠀⠀</a:t>
            </a:r>
            <a:br/>
            <a:r>
              <a:t>⠀⠀⠀⠀⠀⠀⠀⠀⠀⠀⠀⣿⣿⣿⣿⣿⣿⣿⣿⣿⣿⣿⣿⣿⣿⣿⢿⢟⢟⢝⢕⢕⢕⢕⢜⢻⡿⢿⣿⣿⣿⣿⣿⣿⣿⣿⣿⣿⣿⣿⣿⣿⣿⣿⣽⣾⣿⣿⡇⢕⢕⢕⢕⢜⢝⢟⢿⣿⣿⠀⠀⠀⠀⠀⠀⠀⠀⠀⠀⠀⠀</a:t>
            </a:r>
            <a:br/>
            <a:r>
              <a:t>⠀⠀⠀⠀⠀⠀⠀⠀⠀⠀⠀⣿⣿⣿⣿⣿⣿⣿⣿⣿⣿⣿⢟⢏⢝⢕⢕⢕⢕⢕⢕⢕⢕⢕⢕⣾⣧⡕⢜⢝⢜⢹⣺⣿⢿⢿⣿⣿⣿⣿⣿⣿⣟⣸⣿⣿⣿⣿⢕⢕⢕⢕⢕⢕⢕⢕⢕⢕⢜⠀⠀⠀⠀⠀⠀⠀⠀⠀⠀⠀⠀</a:t>
            </a:r>
            <a:br/>
            <a:r>
              <a:t>⠀⠀⠀⠀⠀⠀⠀⠀⠀⠀⠀⣿⣿⣿⣿⣿⣿⢿⢟⢝⢕⢕⢕⢕⢕⢕⢕⢕⢕⢕⢕⢕⢕⢕⢱⣿⣿⣿⣷⣧⣾⣷⣿⣿⣾⣧⣿⣿⣿⣿⢟⣵⣾⣿⣿⣿⣿⡿⢕⢕⢕⢕⢕⢕⢕⢕⢕⢕⢕⠀⠀⠀⠀⠀⠀⠀⠀⠀⠀⠀⠀</a:t>
            </a:r>
            <a:br/>
            <a:r>
              <a:t>⠀⠀⠀⠀⠀⠀⠀⠀⠀⠀⠀⣿⣿⡿⢏⢕⢕⢕⢕⢕⢕⢕⢕⢕⢕⢱⣵⣵⣵⣵⣕⣕⢕⢕⣸⣿⣿⣿⣿⣿⣿⣿⣿⣿⣿⣿⣿⣿⣟⣷⣾⣿⣿⣿⣿⣿⣿⢇⢕⢕⢕⢕⢕⢕⢕⢕⢕⢕⢕⠀⠀⠀⠀⠀⠀⠀⠀⠀⠀⠀⠀</a:t>
            </a:r>
            <a:br/>
            <a:r>
              <a:t>⠀⠀⠀⠀⠀⠀⠀⠀⠀⠀⠀⣿⣿⢕⢕⢕⢕⢕⢕⢕⢕⢕⢕⢕⢕⢜⢝⡽⣫⣽⢽⣿⣿⣿⣿⣿⣿⣿⣿⣿⣿⣿⣿⣿⣿⣿⣿⣿⣿⣿⣿⣿⣿⣿⣿⣿⢇⢕⢕⢕⢕⢕⢕⢕⢕⢕⢕⢕⢕⠀⠀⠀⠀⠀⠀⠀⠀⠀⠀⠀⠀</a:t>
            </a:r>
            <a:br/>
            <a:r>
              <a:t>⠀⠀⠀⠀⠀⠀⠀⠀⠀⠀⠀⣿⢇⢕⢕⢕⢕⢕⢕⢕⢕⢕⢕⢕⢕⡣⢧⡪⣺⣿⢼⣿⣷⢣⢼⣿⣿⣿⣿⣿⣿⣿⣿⣿⣿⣿⣿⣿⣿⣿⣿⣿⣿⣿⣿⢏⢕⢕⢕⢕⢕⢕⢕⢕⢕⢕⢕⢕⢕⠀⠀⠀⠀⠀⠀⠀⠀⠀⠀⠀⠀</a:t>
            </a:r>
            <a:br/>
            <a:r>
              <a:t>⠀⠀⠀⠀⠀⠀⠀⠀⠀⠀⠀⠛⠑⠑⠑⠑⠑⠑⠑⠑⠑⠑⠑⠑⠑⠊⠃⠘⠚⠛⠙⠛⠛⠙⠙⠙⠙⠑⠑⠑⠑⠙⠛⠛⠛⠛⠛⠛⠛⠛⠛⠛⠛⠛⠋⠑⠑⠑⠑⠑⠑⠑⠑⠑⠑⠑⠑⠑⠑⠀⠀⠀⠀⠀⠀⠀⠀⠀⠀⠀⠀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⠀⠀⠀⠀⠀⠀⠀⠀⠀⠀⠀⣿⣿⣿⣿⣿⣿⣿⣿⣿⣿⣿⣿⣿⣿⣇⢕⢕⢕⢕⢕⢕⢔⢕⢔⢅⠕⠕⠕⠁⢕⢕⢀⢕⢕⢁⢔⢕⢁⠁⢕⢕⢕⢕⢕⣿⣿⣿⣿⣿⣿⣿⣿⣿⣿⣿⣿⣿⣿⠀⠀⠀⠀⠀⠀⠀⠀⠀⠀⠀⠀</a:t>
            </a:r>
            <a:br/>
            <a:r>
              <a:t>⠀⠀⠀⠀⠀⠀⠀⠀⠀⠀⠀⣿⣿⣿⣿⣿⣿⣿⣿⣿⣿⣿⣿⣿⣿⣿⣵⢕⢕⢕⢕⢕⢕⢕⢕⠁⠀⠀⠀⢄⢕⢕⢕⢕⢕⢕⢕⢕⢕⢕⢕⢑⢕⢕⢕⢿⣿⣿⣿⣿⣿⣿⣿⣿⣿⣿⣿⣿⣿⠀⠀⠀⠀⠀⠀⠀⠀⠀⠀⠀⠀</a:t>
            </a:r>
            <a:br/>
            <a:r>
              <a:t>⠀⠀⠀⠀⠀⠀⠀⠀⠀⠀⠀⣿⣿⣿⣿⣿⣿⣿⣿⣿⣿⣿⣿⣿⣿⣿⣿⣧⢕⢕⢕⢕⢕⢕⢕⢕⢄⢕⢕⣕⣵⣷⣾⣿⣿⣷⡇⢕⢕⢕⢕⢕⢕⢕⢕⣼⣿⣿⣿⣿⣿⣿⣿⣿⣿⣿⣿⣿⣿⠀⠀⠀⠀⠀⠀⠀⠀⠀⠀⠀⠀</a:t>
            </a:r>
            <a:br/>
            <a:r>
              <a:t>⠀⠀⠀⠀⠀⠀⠀⠀⠀⠀⠀⣿⣿⣿⣿⣿⣿⣿⣿⣿⣿⣿⣿⣿⣿⣿⣿⣿⣷⣵⣵⡕⢕⢕⢕⣱⣵⣾⣿⣿⣿⣿⣿⣿⣿⣿⣿⣕⢕⢕⢕⢕⢕⢕⣸⣿⣿⣿⣿⣿⣿⣿⣿⣿⣿⣿⣿⣿⣿⠀⠀⠀⠀⠀⠀⠀⠀⠀⠀⠀⠀</a:t>
            </a:r>
            <a:br/>
            <a:r>
              <a:t>⠀⠀⠀⠀⠀⠀⠀⠀⠀⠀⠀⣿⣿⣿⣿⣿⣿⣿⣿⣿⣿⣿⣿⣿⣿⣿⣿⣿⣿⣿⣿⣿⢿⣾⣿⣿⣿⣿⣿⣿⣿⣿⣿⣿⣿⣿⣿⣷⣇⢕⢕⣕⣱⣜⣹⣿⣿⣿⣿⣿⣿⣿⣿⣿⣿⣿⣿⣿⣿⠀⠀⠀⠀⠀⠀⠀⠀⠀⠀⠀⠀</a:t>
            </a:r>
            <a:br/>
            <a:r>
              <a:t>⠀⠀⠀⠀⠀⠀⠀⠀⠀⠀⠀⣿⣿⣿⣿⣿⣿⣿⣿⣿⣿⣿⣿⣿⣿⣿⣿⣿⣿⣿⣿⣿⣿⣷⣷⣾⣳⣷⣿⣿⣿⣿⣿⣿⣿⣿⣿⣿⣧⣕⡞⡿⣵⣧⣿⣿⣿⣿⣿⣿⣿⣿⣿⣿⣿⣿⣿⣿⣿⠀⠀⠀⠀⠀⠀⠀⠀⠀⠀⠀⠀</a:t>
            </a:r>
            <a:br/>
            <a:r>
              <a:t>⠀⠀⠀⠀⠀⠀⠀⠀⠀⠀⠀⣿⣿⣿⣿⣿⣿⣿⣿⣿⣿⣿⣿⣿⣿⣿⣿⣿⣿⡝⢝⢟⢟⢿⣻⣝⢟⢟⢟⢟⣟⣿⣿⣿⣿⣿⣿⣿⣿⣿⡷⣸⣿⣿⣿⣯⣻⣿⣿⣿⣿⣿⣿⣿⣿⣿⣿⣿⣿⠀⠀⠀⠀⠀⠀⠀⠀⠀⠀⠀⠀</a:t>
            </a:r>
            <a:br/>
            <a:r>
              <a:t>⠀⠀⠀⠀⠀⠀⠀⠀⠀⠀⠀⣿⣿⣿⣿⣿⣿⣿⣿⣿⣿⣿⣿⣿⣿⣿⣿⣿⣿⣿⢝⢕⢕⢜⢿⣿⣿⣿⡟⢝⢝⢽⣹⡻⣿⣿⣿⣿⣿⣿⣿⣿⣿⣯⣿⣿⣿⣿⣿⣿⣿⣿⣿⣿⣿⣿⣿⣿⣿⠀⠀⠀⠀⠀⠀⠀⠀⠀⠀⠀⠀</a:t>
            </a:r>
            <a:br/>
            <a:r>
              <a:t>⠀⠀⠀⠀⠀⠀⠀⠀⠀⠀⠀⣿⣿⣿⣿⣿⣿⣿⣿⣿⣿⣿⣿⣿⣿⣿⣿⣿⣿⣿⣷⣧⡼⢣⣸⣿⣿⣿⣿⣕⣷⣿⣿⣿⣿⣿⣿⣿⣿⣿⣿⣿⣿⣿⣿⣿⣿⣿⣿⣿⣿⣿⣿⣿⣿⣿⣿⣿⣿⠀⠀⠀⠀⠀⠀⠀⠀⠀⠀⠀⠀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⠀⠀⠀⠀⠀⠀⠀⠀⠀⠀⠀⣿⣿⣿⣿⣿⣿⣿⣿⣿⣿⣿⣿⣿⣿⣿⣿⣿⣿⣿⣿⣿⡇⢹⡿⣿⣿⣿⣿⣿⣝⣿⣿⣿⣿⣿⣿⣿⣿⣿⣿⣿⣿⣿⣿⣿⣿⣿⣿⣿⣿⣿⣿⣿⣿⣿⣿⣿⣿⠀⠀⠀⠀⠀⠀⠀⠀⠀⠀⠀⠀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⠀⠀⠀⠀⠀⠀⠀⠀⠀⠀⠀⣿⣿⣿⣿⣿⣿⣿⣿⣿⣿⣿⣿⣿⣿⣿⣿⣿⣿⣿⣿⣿⣕⣸⣾⣷⣿⣿⣿⣿⣿⣿⣿⣿⣿⣿⣿⣿⣿⣿⣿⣿⣿⣿⣿⣿⣿⣿⣿⣿⣿⣿⣿⣿⣿⣿⣿⣿⣿⠀⠀⠀⠀⠀⠀⠀⠀⠀⠀⠀⠀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⠀⠀⠀⠀⠀⠀⠀⠀⠀⠀⠀⣿⣿⣿⣿⣿⣿⣿⣿⣿⣿⣿⣿⣿⣿⣿⣿⣿⣿⣿⣿⣿⣿⣏⢝⢝⢝⡝⣝⣝⣹⣽⣿⣿⣿⣿⣿⣿⣿⣿⣿⣿⣿⣿⣷⡹⣿⣿⣿⣿⣿⣿⣿⣿⣿⣿⣿⣿⣿⠀⠀⠀⠀⠀⠀⠀⠀⠀⠀⠀⠀</a:t>
            </a:r>
            <a:br/>
            <a:r>
              <a:t>⠀⠀⠀⠀⠀⠀⠀⠀⠀⠀⠀⣿⣿⣿⣿⣿⣿⣿⣿⣿⣿⣿⣿⣿⣿⣿⣿⣿⣿⣿⣿⣿⣿⣿⣿⢕⢎⢝⣼⣿⣿⣿⣿⣿⣿⣿⣿⣿⣿⣿⣿⣿⣿⣿⣿⡇⣿⣿⡏⢝⢿⣿⣿⣿⣿⣿⣿⣿⣿⠀⠀⠀⠀⠀⠀⠀⠀⠀⠀⠀⠀</a:t>
            </a:r>
            <a:br/>
            <a:r>
              <a:t>⠀⠀⠀⠀⠀⠀⠀⠀⠀⠀⠀⣿⣿⣿⣿⣿⣿⣿⣿⣿⣿⣿⣿⣿⣿⣿⣿⢿⢟⢟⢝⢕⢕⢕⢻⣕⣕⣕⣽⣿⣿⣿⣿⣿⣿⣿⣿⣿⣿⣿⣿⣿⣿⣿⣿⣱⣿⣿⡇⢕⢕⢝⢻⢿⢿⣿⣿⣿⣿⠀⠀⠀⠀⠀⠀⠀⠀⠀⠀⠀⠀</a:t>
            </a:r>
            <a:br/>
            <a:r>
              <a:t>⠀⠀⠀⠀⠀⠀⠀⠀⠀⠀⠀⣿⣿⣿⣿⣿⣿⣿⣿⣿⣿⣿⢿⢟⢏⢕⢕⢕⢕⢕⢕⢕⢕⢕⢕⣿⣟⢟⢻⢿⣿⣿⢿⣿⣿⣿⣿⣿⣿⣿⣿⣿⣿⣟⣽⣿⣿⣿⡇⢕⢕⢕⢕⢕⢕⢝⢝⢻⢿⠀⠀⠀⠀⠀⠀⠀⠀⠀⠀⠀⠀</a:t>
            </a:r>
            <a:br/>
            <a:r>
              <a:t>⠀⠀⠀⠀⠀⠀⠀⠀⠀⠀⠀⣿⣿⣿⣿⣿⣿⢿⢟⢏⢝⢕⢕⢕⢕⢕⢕⢕⢕⢕⢕⢕⢕⢕⢱⣿⣿⣷⣧⡜⢕⣕⣕⣕⣕⣜⣿⣿⣿⣿⣿⢟⣵⣿⣿⣿⣿⣿⢇⢕⢕⢕⢕⢕⢕⢕⢕⢕⢕⠀⠀⠀⠀⠀⠀⠀⠀⠀⠀⠀⠀</a:t>
            </a:r>
            <a:br/>
            <a:r>
              <a:t>⠀⠀⠀⠀⠀⠀⠀⠀⠀⠀⠀⣿⣿⡟⢝⢕⢕⢕⢕⢕⢕⢕⢕⢕⢕⢕⢕⢕⢕⢕⢕⢕⢕⢕⣼⣿⣿⣿⣿⣿⣿⣿⣿⣿⣿⣿⣿⣿⣿⣟⣵⣿⣿⣿⣿⣿⣿⡟⢕⢕⢕⢕⢕⢕⢕⢕⢕⢕⢕⠀⠀⠀⠀⠀⠀⠀⠀⠀⠀⠀⠀</a:t>
            </a:r>
            <a:br/>
            <a:r>
              <a:t>⠀⠀⠀⠀⠀⠀⠀⠀⠀⠀⠀⣿⡟⢕⢕⢕⢕⢕⢕⢕⢕⢕⢕⢕⢕⢕⣵⣵⣵⣕⣕⣕⢕⢕⣿⣿⣿⣿⣿⣿⣿⣿⣿⣿⣿⣿⣿⣿⣾⣿⣿⣿⣿⣿⣿⣿⡿⢕⢕⢕⢕⢕⢕⢕⢕⢕⢕⢕⢕⠀⠀⠀⠀⠀⠀⠀⠀⠀⠀⠀⠀</a:t>
            </a:r>
            <a:br/>
            <a:r>
              <a:t>⠀⠀⠀⠀⠀⠀⠀⠀⠀⠀⠀⣿⢇⢕⢕⢕⢕⢕⢕⢕⢕⢕⢕⢕⢕⢱⢟⢻⣯⣽⡟⣿⣿⣿⣿⣿⣿⣿⣿⣿⣿⣿⣿⣿⣿⣿⣿⣿⣿⣿⣿⣿⣿⣿⣿⡿⢕⢕⢕⢕⢕⢕⢕⢕⢕⢕⢕⢕⢕⠀⠀⠀⠀⠀⠀⠀⠀⠀⠀⠀⠀</a:t>
            </a:r>
            <a:br/>
            <a:r>
              <a:t>⠀⠀⠀⠀⠀⠀⠀⠀⠀⠀⠀⡇⢕⢕⢕⢕⢕⢕⢕⢕⢕⢕⢕⢕⢕⢕⢕⢜⣿⣿⡇⣿⣿⢵⢼⢝⣽⣵⣵⣕⣜⢝⢟⢿⣿⣿⣿⣿⣿⣿⣿⣿⣿⡿⢏⢕⢕⢕⢕⢕⢕⢕⢕⢕⢕⢕⢕⢕⢕⠀⠀⠀⠀⠀⠀⠀⠀⠀⠀⠀⠀</a:t>
            </a:r>
            <a:br/>
            <a:r>
              <a:t>⠀⠀⠀⠀⠀⠀⠀⠀⠀⠀⠀⠃⠑⠑⠑⠑⠑⠑⠑⠑⠑⠑⠑⠑⠑⠘⠘⠊⠛⠛⠓⠛⠛⠋⠙⠑⠘⠙⠙⠛⠛⠛⠛⠓⠓⠑⠑⠑⠘⠙⠋⠙⠛⠑⠑⠑⠑⠑⠑⠑⠑⠑⠑⠑⠑⠑⠑⠑⠑⠀⠀⠀⠀⠀⠀⠀⠀⠀⠀⠀⠀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⠀⠀⠀⠀⠀⠀⠀⠀⠀⠀⠀⣿⣿⣿⣿⣿⣿⣿⣿⣿⣿⣿⣿⣿⣇⢕⢅⢕⢕⢑⠕⢅⢅⢔⢀⠑⢕⢕⠕⠅⢕⢕⠄⢕⢕⢕⢕⢕⢀⢕⢕⢕⢕⢕⢾⣿⣿⣿⣿⣿⣿⣿⣿⣿⣿⣿⣿⣿⣿⠀⠀⠀⠀⠀⠀⠀⠀⠀⠀⠀⠀</a:t>
            </a:r>
            <a:br/>
            <a:r>
              <a:t>⠀⠀⠀⠀⠀⠀⠀⠀⠀⠀⠀⣿⣿⣿⣿⣿⣿⣿⣿⣿⣿⣿⣿⣿⣿⡇⢕⢕⢕⢕⢕⢕⢕⢕⢕⠑⠀⠐⠁⢁⢕⢕⢕⢕⢕⢕⢕⢕⢕⢕⢕⢕⢕⢜⣺⣿⣿⣿⣿⣿⣿⣿⣿⣿⣿⣿⣿⣿⣿⠀⠀⠀⠀⠀⠀⠀⠀⠀⠀⠀⠀</a:t>
            </a:r>
            <a:br/>
            <a:r>
              <a:t>⠀⠀⠀⠀⠀⠀⠀⠀⠀⠀⠀⣿⣿⣿⣿⣿⣿⣿⣿⣿⣿⣿⣿⣿⣿⣿⣇⢕⢕⢕⢕⢕⢕⢕⢕⢔⢀⢔⢔⢕⣕⣵⣷⣿⣷⣷⡇⢕⢕⢕⢕⢕⢕⢕⢾⣿⣿⣿⣿⣿⣿⣿⣿⣿⣿⣿⣿⣿⣿⠀⠀⠀⠀⠀⠀⠀⠀⠀⠀⠀⠀</a:t>
            </a:r>
            <a:br/>
            <a:r>
              <a:t>⠀⠀⠀⠀⠀⠀⠀⠀⠀⠀⠀⣿⣿⣿⣿⣿⣿⣿⣿⣿⣿⣿⣿⣿⣿⣿⣿⣇⢕⢕⢕⢕⢕⢕⢕⢕⣱⣵⣷⣿⣿⣿⣿⣿⣿⣿⣿⡕⢕⢕⢕⢕⢕⢜⣾⣿⣿⣿⣿⣿⣿⣿⣿⣿⣿⣿⣿⣿⣿⠀⠀⠀⠀⠀⠀⠀⠀⠀⠀⠀⠀</a:t>
            </a:r>
            <a:br/>
            <a:r>
              <a:t>⠀⠀⠀⠀⠀⠀⠀⠀⠀⠀⠀⣿⣿⣿⣿⣿⣿⣿⣿⣿⣿⣿⣿⣿⣿⣿⣿⣿⣿⣿⣿⣧⣵⣵⣾⣿⣿⣿⣿⣿⣿⣿⣿⣿⣿⣿⣿⣿⣇⡕⣕⣵⣾⡧⣿⣿⣿⣿⣿⣿⣿⣿⣿⣿⣿⣿⣿⣿⣿⠀⠀⠀⠀⠀⠀⠀⠀⠀⠀⠀⠀</a:t>
            </a:r>
            <a:br/>
            <a:r>
              <a:t>⠀⠀⠀⠀⠀⠀⠀⠀⠀⠀⠀⣿⣿⣿⣿⣿⣿⣿⣿⣿⣿⣿⣿⣿⣿⣿⣿⣿⣿⣿⣿⣿⣯⢽⣽⣿⣽⣽⣿⣿⣿⣿⣿⣿⣿⣿⣿⣿⣿⣕⢿⣿⣾⣾⣽⣿⣿⣿⣿⣿⣿⣿⣿⣿⣿⣿⣿⣿⣿⠀⠀⠀⠀⠀⠀⠀⠀⠀⠀⠀⠀</a:t>
            </a:r>
            <a:br/>
            <a:r>
              <a:t>⠀⠀⠀⠀⠀⠀⠀⠀⠀⠀⠀⣿⣿⣿⣿⣿⣿⣿⣿⣿⣿⣿⣿⣿⣿⣿⣿⣿⣿⢟⢿⢿⢿⣷⣏⣿⢿⢿⢿⢿⢿⢟⣟⣿⣿⣿⣿⣿⣿⣿⣟⣱⣿⣿⣿⣷⣿⣿⣿⣿⣿⣿⣿⣿⣿⣿⣿⣿⣿⠀⠀⠀⠀⠀⠀⠀⠀⠀⠀⠀⠀</a:t>
            </a:r>
            <a:br/>
            <a:r>
              <a:t>⠀⠀⠀⠀⠀⠀⠀⠀⠀⠀⠀⣿⣿⣿⣿⣿⣿⣿⣿⣿⣿⣿⣿⣿⣿⣿⣿⣿⣿⣷⢕⢕⢕⢜⢽⣻⣷⣷⣷⢗⢎⢝⣝⢻⣿⣿⣿⣿⣿⣿⣿⣿⣿⣷⣿⣿⣿⣿⣿⣿⣿⣿⣿⣿⣿⣿⣿⣿⣿⠀⠀⠀⠀⠀⠀⠀⠀⠀⠀⠀⠀</a:t>
            </a:r>
            <a:br/>
            <a:r>
              <a:t>⠀⠀⠀⠀⠀⠀⠀⠀⠀⠀⠀⣿⣿⣿⣿⣿⣿⣿⣿⣿⣿⣿⣿⣿⣿⣿⣿⣿⣿⣿⣵⣕⡕⢇⣕⣿⣿⣿⣿⣗⡳⣾⣿⣿⣿⣿⣿⣿⣿⣿⣿⣿⣿⣿⣿⣿⣿⣿⣿⣿⣿⣿⣿⣿⣿⣿⣿⣿⣿⠀⠀⠀⠀⠀⠀⠀⠀⠀⠀⠀⠀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⠀⠀⠀⠀⠀⠀⠀⠀⠀⠀⠀⣿⣿⣿⣿⣿⣿⣿⣿⣿⣿⣿⣿⣿⣿⣿⣿⣿⣿⣿⣿⣿⣿⣵⣿⣿⣿⣿⣿⣿⣿⣿⣿⣿⣿⣿⣿⣿⣿⣿⣿⣿⣿⣿⣿⣿⣿⣿⣿⣿⣿⣿⣿⣿⣿⣿⣿⣿⣿⠀⠀⠀⠀⠀⠀⠀⠀⠀⠀⠀⠀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⠀⠀⠀⠀⠀⠀⠀⠀⠀⠀⠀⣿⣿⣿⣿⣿⣿⣿⣿⣿⣿⣿⣿⣿⣿⣿⣿⣿⣿⣿⣿⣿⣿⢟⢿⣿⣿⣿⣿⣿⣿⡝⣿⣿⣿⣿⣿⣿⣿⣿⣿⣿⣿⣿⣿⣿⣿⣿⣿⣿⣿⣿⣿⣿⣿⣿⣿⣿⣿⠀⠀⠀⠀⠀⠀⠀⠀⠀⠀⠀⠀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⠀⠀⠀⠀⠀⠀⠀⠀⠀⠀⠀⣿⣿⣿⣿⣿⣿⣿⣿⣿⣿⣿⣿⣿⣿⣿⣿⣿⣿⣿⣿⣿⣿⢇⣼⣷⣿⣿⣿⣿⣿⣿⣮⣿⣿⣿⣿⣿⣿⣿⣿⣿⣿⣿⣿⣿⣿⣿⣿⣿⣿⣿⣿⣿⣿⣿⣿⣿⣿⠀⠀⠀⠀⠀⠀⠀⠀⠀⠀⠀⠀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⠀⠀⠀⠀⠀⠀⠀⠀⠀⠀⠀⣿⣿⣿⣿⣿⣿⣿⣿⣿⣿⣿⣿⣿⣿⣿⣿⣿⣿⣿⣿⣿⣿⣷⢟⢟⢟⢟⢟⢟⢟⢟⣫⣿⣿⣿⣿⣿⣿⣿⣿⣿⣿⣿⣿⢜⣿⣿⣿⣿⣿⣿⣿⣿⣿⣿⣿⣿⣿⠀⠀⠀⠀⠀⠀⠀⠀⠀⠀⠀⠀</a:t>
            </a:r>
            <a:br/>
            <a:r>
              <a:t>⠀⠀⠀⠀⠀⠀⠀⠀⠀⠀⠀⣿⣿⣿⣿⣿⣿⣿⣿⣿⣿⣿⣿⣿⣿⣿⣿⣿⣿⣿⣿⣿⡿⡿⣷⡣⢕⡳⢿⢾⣿⣿⣿⣿⣿⣿⣿⣿⣿⣿⣿⣿⣿⣿⣿⣧⣿⣿⣿⡟⢿⣿⣿⣿⣿⣿⣿⣿⣿⠀⠀⠀⠀⠀⠀⠀⠀⠀⠀⠀⠀</a:t>
            </a:r>
            <a:br/>
            <a:r>
              <a:t>⠀⠀⠀⠀⠀⠀⠀⠀⠀⠀⠀⣿⣿⣿⣿⣿⣿⣿⣿⣿⣿⣿⣿⣿⣿⣿⢿⢟⢟⢝⢕⢕⢕⢕⢜⣵⢕⢝⢕⢼⣿⣿⣿⣿⣿⣿⣿⣿⣿⣿⣿⣿⣿⣿⣿⣷⣿⣿⡿⢕⢕⢜⢻⣿⣿⣿⣿⣿⣿⠀⠀⠀⠀⠀⠀⠀⠀⠀⠀⠀⠀</a:t>
            </a:r>
            <a:br/>
            <a:r>
              <a:t>⠀⠀⠀⠀⠀⠀⠀⠀⠀⠀⠀⣿⣿⣿⣿⣿⣿⣿⣿⣿⣿⣿⢿⢏⢏⢕⢕⢕⢕⢕⢕⢕⢕⢕⢕⣿⣿⣷⣳⣿⣿⣿⣿⣿⣿⣿⣿⣿⣿⣿⣿⣿⡿⣻⣿⣿⣿⣿⡇⢕⢕⢕⢕⢕⢕⢝⢟⢿⢿⠀⠀⠀⠀⠀⠀⠀⠀⠀⠀⠀⠀</a:t>
            </a:r>
            <a:br/>
            <a:r>
              <a:t>⠀⠀⠀⠀⠀⠀⠀⠀⠀⠀⠀⣿⣿⣿⣿⣿⡿⢟⢟⢏⢕⢕⢕⢕⢕⢕⢕⢕⢕⢕⢕⢕⢕⢕⢸⣿⣿⣿⣷⣝⢝⣟⣏⣝⣕⡕⢜⣿⣿⣿⡿⣏⣿⣿⣿⣿⣿⣿⢇⢕⢕⢕⢕⢕⢕⢕⢕⢕⢕⠀⠀⠀⠀⠀⠀⠀⠀⠀⠀⠀⠀</a:t>
            </a:r>
            <a:br/>
            <a:r>
              <a:t>⠀⠀⠀⠀⠀⠀⠀⠀⠀⠀⠀⣿⣿⢏⢝⢕⢕⢕⢕⢕⢕⢕⢕⢕⢕⢕⢕⢕⢕⢕⢅⢕⢕⢕⣿⣿⣿⣿⣿⣿⣿⣿⣿⣿⣿⣿⣾⣿⢟⣿⣾⣿⣿⣿⣿⣿⣿⢏⢕⢕⢕⢕⢕⢕⢕⢕⢕⢕⢕⠀⠀⠀⠀⠀⠀⠀⠀⠀⠀⠀⠀</a:t>
            </a:r>
            <a:br/>
            <a:r>
              <a:t>⠀⠀⠀⠀⠀⠀⠀⠀⠀⠀⠀⣿⡇⢕⢕⢕⢕⢕⢕⢕⢕⢕⢕⢕⢕⢕⣵⣵⣵⣕⣕⣕⢕⢕⣿⣿⣿⣿⣿⣿⣿⣿⣿⣿⣿⣿⣿⣿⣿⣿⣿⣿⣿⣿⣿⣿⢏⢕⢕⢕⢕⢕⢕⢕⢕⢕⢕⢕⢕⠀⠀⠀⠀⠀⠀⠀⠀⠀⠀⠀⠀</a:t>
            </a:r>
            <a:br/>
            <a:r>
              <a:t>⠀⠀⠀⠀⠀⠀⠀⠀⠀⠀⠀⡿⢕⢕⢕⢕⢕⢕⢕⢕⢕⢕⢕⢕⢕⢕⢝⢟⣿⣽⡟⣿⣿⣿⣿⣿⢿⠿⠟⢻⢿⣿⣿⣿⣿⣿⣿⣿⣿⣿⣿⣿⣿⣿⣿⢏⢕⢕⢕⢕⢕⢕⢕⢕⢕⢕⢕⢕⢕⠀⠀⠀⠀⠀⠀⠀⠀⠀⠀⠀⠀</a:t>
            </a:r>
            <a:br/>
            <a:r>
              <a:t>⠀⠀⠀⠀⠀⠀⠀⠀⠀⠀⠀⡇⢕⢕⢕⢕⢕⢕⢕⢕⢕⢕⢕⢕⢕⢕⢕⢕⣗⣿⡇⣿⣿⡇⢵⢵⢷⣶⣶⣧⣴⣕⣜⡝⢟⢟⢟⢟⢻⢿⣿⢿⣿⡟⢕⢕⢕⢕⢕⢕⢕⢕⢕⢕⢕⢕⢕⢕⢕⠀⠀⠀⠀⠀⠀⠀⠀⠀⠀⠀⠀</a:t>
            </a:r>
            <a:br/>
            <a:r>
              <a:t>⠀⠀⠀⠀⠀⠀⠀⠀⠀⠀⠀⠑⠑⠑⠑⠑⠑⠑⠑⠑⠑⠑⠑⠑⠑⠑⠃⠘⠚⠛⠛⠛⠛⠋⠙⠑⠑⠑⠑⠑⠙⠙⠙⠛⠛⠛⠓⠓⠓⠓⠑⠑⠑⠑⠑⠑⠑⠑⠑⠑⠑⠑⠑⠑⠑⠑⠑⠑⠑⠀⠀⠀⠀⠀⠀⠀⠀⠀⠀⠀⠀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⠀⠀⠀⠀⠀⠀⠀⠀⠀⠀⠀⢕⢕⣼⢺⢝⣝⢹⢷⣧⢵⣽⣵⡿⣕⡗⢇⢱⡿⣟⣕⣕⢱⡕⡝⣿⣏⣝⢿⣿⢯⢿⣿⡿⣿⣿⣿⣿⣿⣿⣿⣿⣿⣿⣿⣿⣿⣿⣿⣿⣿⣿⡯⢕⢟⢿⣿⣿⣿⠀⠀⠀⠀⠀⠀⠀⠀⠀⠀⠀⠀</a:t>
            </a:r>
            <a:br/>
            <a:r>
              <a:t>⠀⠀⠀⠀⠀⠀⠀⠀⠀⠀⠀⣿⡽⢏⢻⢸⣵⣵⣵⣼⡽⡹⡹⢳⣾⣷⣿⣯⣽⣽⣹⣿⡇⢣⢜⢝⣱⢕⢿⣾⣳⡿⢽⣿⣿⣿⣿⣿⣿⣿⣿⣿⣿⣿⣿⣿⣿⣿⣿⣿⣿⣿⡇⢕⣕⣼⣿⣿⣽⠀⠀⠀⠀⠀⠀⠀⠀⠀⠀⠀⠀</a:t>
            </a:r>
            <a:br/>
            <a:r>
              <a:t>⠀⠀⠀⠀⠀⠀⠀⠀⠀⠀⠀⡟⢷⣿⣾⡾⢷⣿⣿⣿⣏⣕⣷⣿⣿⣿⣝⣽⣟⣻⣷⣿⣿⣷⢱⢇⢕⢕⠕⠘⠁⠉⠙⠫⣿⢿⣿⣿⣿⣿⣿⣿⣿⣿⣿⣿⣿⣿⣿⣿⣿⣿⣿⣿⣿⣿⣿⣿⣿⠀⠀⠀⠀⠀⠀⠀⠀⠀⠀⠀⠀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⠀⠀⠀⠀⠀⠀⠀⠀⠀⠀⠀⣿⣿⣿⣿⣿⣿⣿⣿⣿⣿⣿⣿⣿⣿⣿⣿⣿⣿⣿⣟⣯⣿⣫⠊⠑⠲⣤⣅⢀⠁⢄⢐⠀⠁⠝⢿⣿⣿⣿⣿⣿⣿⣿⣿⣿⣿⣿⣿⣿⣿⣿⣿⣿⣿⣿⣿⣯⣿⠀⠀⠀⠀⠀⠀⠀⠀⠀⠀⠀⠀</a:t>
            </a:r>
            <a:br/>
            <a:r>
              <a:t>⠀⠀⠀⠀⠀⠀⠀⠀⠀⠀⠀⣿⣿⣿⣿⣿⣿⣿⣿⣿⣿⣿⣿⣿⣿⣿⣟⣿⣿⣿⣿⣿⣿⢑⠀⠀⠀⠈⢻⣷⣇⢔⢕⠅⠄⠀⢁⢹⣿⣿⣿⣿⣿⣿⣿⣿⣿⣿⣿⣿⣿⣿⡿⠋⠁⠁⠅⠜⢻⠀⠀⠀⠀⠀⠀⠀⠀⠀⠀⠀⠀</a:t>
            </a:r>
            <a:br/>
            <a:r>
              <a:t>⠀⠀⠀⠀⠀⠀⠀⠀⠀⠀⠀⣿⣿⣿⣿⣿⣿⣿⣿⣿⣿⣿⣿⣿⣿⣿⣿⣿⣿⣿⣿⣿⢇⢄⠄⢄⢅⢄⠁⢹⣿⣷⡕⢕⢕⢕⢔⢕⢿⣿⣿⣿⣿⣿⣿⣿⣿⣿⣿⣿⣿⡿⣧⡔⢀⠅⠄⠐⠀⠀⠀⠀⠀⠀⠀⠀⠀⠀⠀⠀⠀</a:t>
            </a:r>
            <a:br/>
            <a:r>
              <a:t>⠀⠀⠀⠀⠀⠀⠀⠀⠀⠀⠀⣿⣿⣿⣿⣿⣿⣿⣿⣿⣿⣿⣿⣿⣿⣿⣿⣿⣿⣿⣿⡿⢕⢕⢕⢕⢕⢕⣱⢶⣿⣿⣿⡕⢕⢕⢕⢕⢜⣿⣿⣿⣿⣿⣿⣿⣿⣿⣿⣿⣿⢁⢹⣿⡕⠄⠀⠀⠀⠀⠀⠀⠀⠀⠀⠀⠀⠀⠀⠀⠀</a:t>
            </a:r>
            <a:br/>
            <a:r>
              <a:t>⠀⠀⠀⠀⠀⠀⠀⠀⠀⠀⠀⣿⣿⣿⣿⣿⣿⣿⣿⣿⣿⣿⣿⣿⣿⣿⣿⣿⣿⣿⣿⣿⢕⢕⢕⣕⢜⣹⣵⣷⣿⣿⣿⡇⢕⢕⢕⢕⢕⣿⣿⣿⣿⣿⣿⣿⣿⣿⣿⣿⣿⣿⣿⣿⣿⢕⢀⠐⠀⠀⠀⠀⠀⠀⠀⠀⠀⠀⠀⠀⠀</a:t>
            </a:r>
            <a:br/>
            <a:r>
              <a:t>⠀⠀⠀⠀⠀⠀⠀⠀⠀⠀⠀⣿⣿⣿⣿⣿⣿⣿⣿⣿⣿⣿⣿⣿⣿⣿⣿⣿⣿⣿⣿⣿⣿⣿⣾⣯⣿⣿⣿⣿⣿⣿⣿⣿⢕⢕⢕⢕⢕⣿⣿⣿⣿⣿⣿⣿⣿⣿⣿⣿⣿⣿⣿⣿⣿⢕⠄⠀⠀⠀⠀⠀⠀⠀⠀⠀⠀⠀⠀⠀⠀</a:t>
            </a:r>
            <a:br/>
            <a:r>
              <a:t>⠀⠀⠀⠀⠀⠀⠀⠀⠀⠀⠀⣿⣿⣿⣿⣿⣿⣿⣿⣿⣿⣿⣟⣿⣿⣿⣿⣿⣿⣿⣿⣿⣿⣿⣿⣿⣿⣿⣿⣿⣿⣿⣿⣿⢕⢕⢕⢕⢕⣿⣿⣿⣿⣿⣿⣿⣿⣿⣿⣿⣿⣿⣿⣿⣿⢕⠀⠐⠀⠀⠀⠀⠀⠀⠀⠀⠀⠀⠀⠀⠀</a:t>
            </a:r>
            <a:br/>
            <a:r>
              <a:t>⠀⠀⠀⠀⠀⠀⠀⠀⠀⠀⠀⣿⣿⣿⣿⣿⣿⣿⣿⣿⣿⣿⣟⣿⣿⣿⣿⣿⣿⣿⣿⣾⣿⣿⣿⣿⣿⣿⣿⣿⣿⣿⣿⣿⡱⢕⢕⢕⢕⣿⣿⣿⣿⣿⣿⣿⣿⣿⣿⣿⣿⣿⣿⣿⣿⢕⠁⠀⠀⠀⠀⠀⠀⠀⠀⠀⠀⠀⠀⠀⠀</a:t>
            </a:r>
            <a:br/>
            <a:r>
              <a:t>⠀⠀⠀⠀⠀⠀⠀⠀⠀⠀⠀⣿⣿⣿⣿⣿⣿⣿⣿⣿⣿⣿⣿⣿⣿⣿⣿⣿⣿⣿⣿⣿⣿⣿⣿⣿⣿⣿⣿⣿⢿⠟⢹⣿⣷⣕⡱⣇⢕⣿⣿⣿⣿⣿⣿⣿⣿⣿⣿⣿⣿⣿⢿⣿⡿⠕⠀⠀⠀⠀⠀⠀⠀⠀⠀⠀⠀⠀⠀⠀⠀</a:t>
            </a:r>
            <a:br/>
            <a:r>
              <a:t>⠀⠀⠀⠀⠀⠀⠀⠀⠀⠀⠀⣿⣿⣿⣿⣿⣿⣿⣿⣿⣿⣿⣿⣿⣿⣟⣿⣿⣿⣿⣿⣿⣿⣿⣿⣿⣿⡇⢕⢍⢄⢄⢸⣿⣿⣿⣿⣷⣷⣿⣿⣿⣿⣿⣿⣿⣿⣿⣿⣿⣿⡏⢻⣿⡇⢕⢕⠀⠀⠀⠀⠀⠀⠀⠀⠀⠀⠀⠀⠀⠀</a:t>
            </a:r>
            <a:br/>
            <a:r>
              <a:t>⠀⠀⠀⠀⠀⠀⠀⠀⠀⠀⠀⣿⣿⣿⣿⣿⣿⣿⣿⣿⣿⣿⣿⣿⣿⣿⣿⣿⣿⣿⣿⣿⣿⣿⣿⣿⣿⡇⢇⢕⢕⢕⣾⣿⣿⣿⣿⣿⣿⣿⣿⣿⣿⣿⣿⣿⣿⣿⣿⣿⣿⡇⣸⣿⡇⢕⢕⢔⢀⠀⠀⠀⠀⠀⠀⠀⠀⠀⠀⠀⠀</a:t>
            </a:r>
            <a:br/>
            <a:r>
              <a:t>⠀⠀⠀⠀⠀⠀⠀⠀⠀⠀⠀⣿⣿⣿⣿⣿⣿⣿⣿⣿⣿⣿⣿⣿⣿⣿⣿⣿⣿⣿⣿⣿⣿⣿⣿⣿⣿⡇⢕⢕⢕⢸⣿⣿⣿⣿⣿⣿⣿⣿⣿⣿⣿⣿⣿⣿⣿⣿⣿⣿⣿⣿⣿⣿⡇⢕⢕⢕⢕⠀⠀⠀⠀⠀⠀⠀⠀⠀⠀⠀⠀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⠀⠀⠀⠀⠀⠀⠀⠀⠀⠀⠀⣿⣿⣿⣿⣿⣿⣿⣿⣿⣿⣿⣿⣿⣿⣿⣿⣿⣿⣿⣿⣿⣿⣿⣿⣿⣿⡇⢕⢕⠅⢜⣿⣿⣿⣿⣿⣿⣿⣿⣿⣿⣿⣿⣿⣿⣿⣿⣿⣿⣿⣿⣿⣿⣗⢕⢕⢕⢕⠀⠀⠀⠀⠀⠀⠀⠀⠀⠀⠀⠀</a:t>
            </a:r>
            <a:br/>
            <a:r>
              <a:t>⠀⠀⠀⠀⠀⠀⠀⠀⠀⠀⠀⣿⣿⣿⣿⣿⣿⣿⣿⣿⣿⣿⣿⣿⣿⣿⣿⣿⣿⣿⣿⣿⣿⣿⣿⣿⣿⠕⠁⠁⠅⢕⢹⣿⣿⣿⣿⣿⣿⣿⣿⣿⣿⣿⣿⣿⣿⣿⣿⣿⣿⡿⢵⢷⢵⡵⣵⢵⢵⠀⠀⠀⠀⠀⠀⠀⠀⠀⠀⠀⠀</a:t>
            </a:r>
            <a:br/>
            <a:r>
              <a:t>⠀⠀⠀⠀⠀⠀⠀⠀⠀⠀⠀⣿⣿⣿⣿⣿⣿⣿⣿⣿⣿⣿⣿⣿⣿⣿⣿⣿⣿⣿⣿⣿⣿⣿⣿⣿⣿⠀⠀⠀⠁⠀⠁⣿⣿⣿⣿⣿⣿⣿⣿⣿⣿⣿⣿⣿⣿⣿⣿⣿⣿⣿⣿⡿⢿⢿⢟⢕⢕⠀⠀⠀⠀⠀⠀⠀⠀⠀⠀⠀⠀</a:t>
            </a:r>
            <a:br/>
            <a:r>
              <a:t>⠀⠀⠀⠀⠀⠀⠀⠀⠀⠀⠀⣿⣿⣿⣿⣿⣿⣿⣿⣿⣿⣿⣿⣿⣿⣿⣿⣿⣿⣿⣿⣿⣿⣿⣿⣿⡏⠀⠀⢀⣅⣀⣄⣿⣿⣿⣿⣿⣿⣿⣿⣿⣿⣿⢿⢿⡟⢟⡏⢝⢝⢵⣷⣷⣷⣷⣧⣵⣵⠀⠀⠀⠀⠀⠀⠀⠀⠀⠀⠀⠀</a:t>
            </a:r>
            <a:br/>
            <a:r>
              <a:t>⠀⠀⠀⠀⠀⠀⠀⠀⠀⠀⠀⣿⣿⣿⣿⣿⣿⣿⣿⣿⣿⣿⣿⣿⣿⣿⣿⣿⣿⣿⣿⣿⣿⣿⣿⣿⠃⠀⢀⣽⢿⣿⣿⣿⣿⣿⣿⣿⣿⣿⣿⣿⣿⣿⣿⣿⣿⣿⣿⣿⣿⣿⢿⣿⣿⣿⡿⢽⢽⠀⠀⠀⠀⠀⠀⠀⠀⠀⠀⠀⠀</a:t>
            </a:r>
            <a:br/>
            <a:r>
              <a:t>⠀⠀⠀⠀⠀⠀⠀⠀⠀⠀⠀⣿⣿⣿⣿⣿⣿⣿⣿⣿⣿⣿⣿⣿⣿⣿⣿⣿⣿⣿⣿⣿⣟⣿⣿⡿⠀⠀⠀⠘⠻⠿⠟⢻⣿⣿⣿⣿⣿⣿⣿⣿⣿⣿⣿⣿⣿⣿⣾⣿⣷⣾⣷⣾⣾⣷⣵⣵⣵⠀⠀⠀⠀⠀⠀⠀⠀⠀⠀⠀⠀</a:t>
            </a:r>
            <a:br/>
            <a:r>
              <a:t>⠀⠀⠀⠀⠀⠀⠀⠀⠀⠀⠀⣿⣿⣿⣿⣿⣿⣿⣿⣿⣿⣿⣿⣿⣿⣿⣿⣿⡿⣿⣟⣿⣿⣿⣿⢇⠀⠀⠀⠀⠀⠀⠀⠁⣿⣿⣿⣿⣿⣿⣿⣿⣿⣿⣿⣿⣿⣿⣿⣿⣿⣿⣿⣿⡿⣿⣿⣿⣿⠀⠀⠀⠀⠀⠀⠀⠀⠀⠀⠀⠀</a:t>
            </a:r>
            <a:br/>
            <a:r>
              <a:t>⠀⠀⠀⠀⠀⠀⠀⠀⠀⠀⠀⠛⠛⠛⠛⠛⠛⠛⠛⠛⠛⠋⠙⠛⠛⠙⠛⠛⠛⠛⠛⠛⠛⠛⠛⠀⠀⠀⠀⠀⠀⠀⠀⠀⠛⠛⠛⠛⠛⠛⠛⠛⠛⠛⠛⠛⠛⠛⠛⠛⠛⠛⠛⠛⠛⠛⠓⠛⠛⠀⠀⠀⠀⠀⠀⠀⠀⠀⠀⠀⠀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⠀⠀⠀⠀⠀⠀⠀⠀⠀⠀⠀⣿⣿⣿⣿⣿⣿⣿⣿⣿⣿⣿⣿⡟⢕⢜⢕⢕⢕⢕⢅⢑⢔⢄⠕⢕⢕⢕⢕⢕⢕⢕⢕⢕⢕⢕⢕⢕⢕⢕⢜⢕⢿⣿⣿⣿⣿⣿⣿⣿⣿⣿⣿⣿⣿⣿⣿⣿⣿⠀⠀⠀⠀⠀⠀⠀⠀⠀⠀⠀⠀</a:t>
            </a:r>
            <a:br/>
            <a:r>
              <a:t>⠀⠀⠀⠀⠀⠀⠀⠀⠀⠀⠀⣿⣿⣿⣿⣿⣿⣿⣿⣿⣿⣿⣿⡇⢕⢕⢕⢕⢔⢔⢕⢕⢕⢕⢕⢕⢕⠕⢕⢕⢕⢕⢕⢕⢕⢕⢕⢕⢕⢕⢕⢕⢝⣿⣿⣿⣿⣿⣿⣿⣿⣿⣿⣿⣿⣿⣿⣿⣿⠀⠀⠀⠀⠀⠀⠀⠀⠀⠀⠀⠀</a:t>
            </a:r>
            <a:br/>
            <a:r>
              <a:t>⠀⠀⠀⠀⠀⠀⠀⠀⠀⠀⠀⣿⣿⣿⣿⣿⣿⣿⣿⣿⣿⣿⣿⣿⣇⢕⢕⢕⢕⢕⢕⢕⢕⢕⢕⢔⢕⢕⢕⢕⣱⣷⣷⣷⣽⣇⢕⢕⢕⢕⢕⢕⢜⣿⣿⣿⣿⣿⣿⣿⣿⣿⣿⣿⣿⣿⣿⣿⣿⠀⠀⠀⠀⠀⠀⠀⠀⠀⠀⠀⠀</a:t>
            </a:r>
            <a:br/>
            <a:r>
              <a:t>⠀⠀⠀⠀⠀⠀⠀⠀⠀⠀⠀⣿⣿⣿⣿⣿⣿⣿⣿⣿⣿⣿⣿⣿⣿⣇⢕⢕⢕⢕⢕⢕⢕⢕⢕⢕⣵⣵⣾⣿⣿⣿⣿⣿⣿⣿⣵⢕⢕⢕⢕⢕⣱⣿⣿⣿⣿⣿⣿⣿⣿⣿⣿⣿⣿⣿⣿⣿⣿⠀⠀⠀⠀⠀⠀⠀⠀⠀⠀⠀⠀</a:t>
            </a:r>
            <a:br/>
            <a:r>
              <a:t>⠀⠀⠀⠀⠀⠀⠀⠀⠀⠀⠀⣿⣿⣿⣿⣿⣿⣿⣿⣿⣿⣿⣿⣿⣿⣿⡇⢱⣵⣵⣵⣕⢕⣵⣾⣿⣿⣿⣿⣿⣿⣿⣿⣿⣿⣿⣿⣷⣱⣵⣷⣿⣿⣿⣿⣿⣿⣿⣿⣿⣿⣿⣿⣿⣿⣿⣿⣿⣿⠀⠀⠀⠀⠀⠀⠀⠀⠀⠀⠀⠀</a:t>
            </a:r>
            <a:br/>
            <a:r>
              <a:t>⠀⠀⠀⠀⠀⠀⠀⠀⠀⠀⠀⣿⣿⣿⣿⣿⣿⣿⣿⣿⣿⣿⣿⣿⣿⣿⣏⢾⣿⣿⣿⣿⣿⡿⣿⣿⣟⣿⣿⣿⣿⣿⣿⣿⣿⣿⣿⣿⣯⣽⣿⣿⣿⣿⢿⣿⣿⣿⣿⣿⣿⣿⣿⣿⣿⣿⣿⣿⣿⠀⠀⠀⠀⠀⠀⠀⠀⠀⠀⠀⠀</a:t>
            </a:r>
            <a:br/>
            <a:r>
              <a:t>⠀⠀⠀⠀⠀⠀⠀⠀⠀⠀⠀⣿⣿⣿⣿⣿⣿⣿⣿⣿⣿⣿⣿⣿⣿⣿⣿⣿⣿⣿⣿⣿⣿⣿⣿⣯⣿⣿⣿⣿⣿⣿⣿⣿⣿⣿⣿⣿⣿⣿⣿⣾⣿⣿⣷⣽⣿⣿⣿⣿⣿⣿⣿⣿⣿⣿⣿⣿⣿⠀⠀⠀⠀⠀⠀⠀⠀⠀⠀⠀⠀</a:t>
            </a:r>
            <a:br/>
            <a:r>
              <a:t>⠀⠀⠀⠀⠀⠀⠀⠀⠀⠀⠀⣿⣿⣿⣿⣿⣿⣿⣿⣿⣿⣿⣿⣿⣿⣿⣿⣿⡟⢏⢟⢟⢏⢻⣿⣿⣵⣵⣷⡷⢞⢟⣟⣻⣿⣿⣿⣿⣿⣿⣿⣿⣿⣿⣿⣿⣿⣿⣿⣿⣿⣿⣿⣿⣿⣿⣿⣿⣿⠀⠀⠀⠀⠀⠀⠀⠀⠀⠀⠀⠀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⠀⠀⠀⠀⠀⠀⠀⠀⠀⠀⠀⣿⣿⣿⣿⣿⣿⣿⣿⣿⣿⣿⣿⣿⣿⣿⣿⣿⣿⣿⢕⢕⢕⡕⢜⣿⣿⣿⣿⡧⢵⣼⣿⣿⣿⣿⣿⣿⣿⣿⣿⣿⣿⣿⣿⣿⣿⣿⣿⣿⣿⣿⣿⣿⣿⣿⣿⣿⣿⠀⠀⠀⠀⠀⠀⠀⠀⠀⠀⠀⠀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⠀⠀⠀⠀⠀⠀⠀⠀⠀⠀⠀⣿⣿⣿⣿⣿⣿⣿⣿⣿⣿⣿⣿⣿⣿⣿⣿⣿⣿⣿⣷⣷⣷⢗⣹⣿⣿⣿⣿⣿⣿⣿⣿⣿⣿⣿⣿⣿⣿⣿⣿⣿⣿⣿⣿⣿⣿⣿⣿⣿⣿⣿⣿⣿⣿⣿⣿⣿⣿⠀⠀⠀⠀⠀⠀⠀⠀⠀⠀⠀⠀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⠀⠀⠀⠀⠀⠀⠀⠀⠀⠀⠀⣿⣿⣿⣿⣿⣿⣿⣿⣿⣿⣿⣿⣿⣿⣿⣿⣿⣿⣿⣿⣿⣿⣿⢽⣿⣿⣿⣿⣿⣿⣝⢿⣿⣿⣿⣿⣿⣿⣿⣿⣿⣿⣿⣿⣿⣿⣿⣿⣿⣿⣿⣿⣿⣿⣿⣿⣿⣿⠀⠀⠀⠀⠀⠀⠀⠀⠀⠀⠀⠀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⠀⠀⠀⠀⠀⠀⠀⠀⠀⠀⠀⣿⣿⣿⣿⣿⣿⣿⣿⣿⣿⣿⣿⣿⣿⣿⣿⣿⣿⣿⣿⣿⣿⡇⢜⢯⢟⣿⣿⣿⣿⣿⣷⣟⣿⣿⣿⣿⣿⣿⣿⣿⣿⣿⣿⣿⣿⣿⣿⣿⣿⣿⣿⣿⣿⣿⣿⣿⣿⠀⠀⠀⠀⠀⠀⠀⠀⠀⠀⠀⠀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⠀⠀⠀⠀⠀⠀⠀⠀⠀⠀⠀⣿⣿⣿⣿⣿⣿⣿⣿⣿⣿⣿⣿⣿⣿⣿⣿⣿⣿⣿⣿⣿⣿⣗⢜⣿⡿⢿⢿⢿⢿⢿⢟⢟⣿⣿⣿⣿⣿⣿⣿⣿⣿⣿⣟⢿⣿⣿⣿⣿⣿⣿⣿⣿⣿⣿⣿⣿⣿⠀⠀⠀⠀⠀⠀⠀⠀⠀⠀⠀⠀</a:t>
            </a:r>
            <a:br/>
            <a:r>
              <a:t>⠀⠀⠀⠀⠀⠀⠀⠀⠀⠀⠀⣿⣿⣿⣿⣿⣿⣿⣿⣿⣿⣿⣿⣿⣿⣿⣿⣿⣿⣿⣿⣿⣿⣿⣧⢕⢕⡜⢝⢝⢕⢕⢕⢱⣿⣿⣿⣿⣿⣿⣿⣿⣿⣿⣿⡞⣿⣿⣿⣿⣿⣿⣿⣿⣿⣿⣿⣿⣿⠀⠀⠀⠀⠀⠀⠀⠀⠀⠀⠀⠀</a:t>
            </a:r>
            <a:br/>
            <a:r>
              <a:t>⠀⠀⠀⠀⠀⠀⠀⠀⠀⠀⠀⣿⣿⣿⣿⣿⣿⣿⣿⣿⣿⣿⣿⣿⣿⣿⣿⣿⣿⣿⣿⣿⣿⢿⢏⣷⣻⢟⢷⣧⣵⡵⢷⣿⣿⣿⣿⣿⣿⣿⣿⣿⣿⣿⣿⡿⣿⣿⣿⢝⢟⢿⣿⣿⣿⣿⣿⣿⣿⠀⠀⠀⠀⠀⠀⠀⠀⠀⠀⠀⠀</a:t>
            </a:r>
            <a:br/>
            <a:r>
              <a:t>⠀⠀⠀⠀⠀⠀⠀⠀⠀⠀⠀⣿⣿⣿⣿⣿⣿⣿⣿⣿⣿⣿⣿⣿⣿⣿⣿⢿⢟⢝⢝⢕⢕⢕⢕⣿⡷⡕⢕⢜⢇⢸⣿⣿⣿⣿⣿⣿⣿⣿⣿⣿⣿⣿⣿⣷⣿⣿⣿⢕⢕⢕⢝⢟⢻⢿⣿⣿⣿⠀⠀⠀⠀⠀⠀⠀⠀⠀⠀⠀⠀</a:t>
            </a:r>
            <a:br/>
            <a:r>
              <a:t>⠀⠀⠀⠀⠀⠀⠀⠀⠀⠀⠀⣿⣿⣿⣿⣿⣿⣿⣿⣿⣿⣿⣿⢿⢏⢝⢕⢕⢕⢕⢕⢕⢕⢕⢕⣿⣧⢜⢱⣵⣧⣾⣿⣿⣿⡿⢿⣿⣿⣿⣿⣿⡿⣽⣿⣿⣿⣿⡇⢕⢕⢕⢕⢕⢕⢕⢕⢝⢟⠀⠀⠀⠀⠀⠀⠀⠀⠀⠀⠀⠀</a:t>
            </a:r>
            <a:br/>
            <a:r>
              <a:t>⠀⠀⠀⠀⠀⠀⠀⠀⠀⠀⠀⣿⣿⣿⣿⣿⣿⣿⣿⢿⢏⢕⢕⢕⢕⢕⢕⢕⢕⢑⢕⢕⢕⢕⢱⣿⣿⣿⣿⣼⣱⣽⣯⣿⣽⣕⢕⢸⣿⣿⢿⣫⣾⣿⣿⣿⣿⣿⢕⢕⢕⢕⢕⢕⢕⢕⢕⢕⢕⠀⠀⠀⠀⠀⠀⠀⠀⠀⠀⠀⠀</a:t>
            </a:r>
            <a:br/>
            <a:r>
              <a:t>⠀⠀⠀⠀⠀⠀⠀⠀⠀⠀⠀⣿⣿⣿⢿⢟⢝⢕⢕⢕⢕⢕⢕⢕⢕⢱⣵⣵⡵⣕⣕⡕⢕⢕⢸⣿⣿⣿⣿⣿⣿⣿⣿⣿⣿⣿⣿⡿⣻⣽⣾⣿⣿⣿⣿⣿⣿⢏⢕⢕⢕⢕⢕⢕⢕⢕⢕⢕⢕⠀⠀⠀⠀⠀⠀⠀⠀⠀⠀⠀⠀</a:t>
            </a:r>
            <a:br/>
            <a:r>
              <a:t>⠀⠀⠀⠀⠀⠀⠀⠀⠀⠀⠀⣿⡿⢕⢕⢕⢕⢕⢕⢕⢕⢕⢕⢕⢕⢼⢟⢻⣯⡿⢻⣿⣿⣷⣾⣿⣿⣿⣿⣿⣿⣿⣿⣿⣿⣿⣷⣿⣿⣿⣿⣿⣿⣿⣿⣿⢏⢕⢕⢕⢕⢕⢕⢕⢕⢕⢕⢕⢕⠀⠀⠀⠀⠀⠀⠀⠀⠀⠀⠀⠀</a:t>
            </a:r>
            <a:br/>
            <a:r>
              <a:t>⠀⠀⠀⠀⠀⠀⠀⠀⠀⠀⠀⣿⡇⢕⢕⢕⢕⢕⢕⢕⢕⢕⢕⢕⢕⡣⢇⢸⣿⣿⢸⣿⣷⢵⢽⣿⣿⢿⠟⢟⢿⢿⣿⣿⣿⣿⣿⣿⣿⣿⣿⣿⣿⣿⣿⢏⢕⢕⢕⢕⢕⢕⢕⢕⢕⢕⢕⢕⢕⠀⠀⠀⠀⠀⠀⠀⠀⠀⠀⠀⠀</a:t>
            </a:r>
            <a:br/>
            <a:r>
              <a:t>⠀⠀⠀⠀⠀⠀⠀⠀⠀⠀⠀⠛⠑⠑⠑⠑⠑⠑⠑⠑⠑⠑⠑⠑⠑⠃⠑⠙⠛⠛⠛⠛⠛⠙⠑⠑⠛⠓⠓⠓⠓⠑⠑⠑⠙⠙⠛⠛⠛⠛⠛⠛⠛⠛⠑⠑⠑⠑⠑⠑⠑⠑⠑⠑⠑⠑⠑⠑⠑⠀⠀⠀⠀⠀⠀⠀⠀⠀⠀⠀⠀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⠀⠀⠀⠀⠀⠀⠀⠀⠀⠀⠀⣿⣿⣿⣿⣿⣿⣿⣿⣿⣿⣿⣿⣿⣿⣿⣿⣿⣿⣿⣿⣿⣿⣿⣿⣿⣿⣿⣿⣿⣿⣿⣿⣿⣿⣿⣿⣿⣿⣿⣿⣿⣿⣿⣿⣿⣿⣿⣿⣿⣿⣿⣿⣻⣿⣾⣿⡾⢯⠀⠀⠀⠀⠀⠀⠀⠀⠀⠀⠀⠀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⠀⠀⠀⠀⠀⠀⠀⠀⠀⠀⠀⣿⣿⣿⣿⣿⣿⣿⣿⣿⣿⣿⣿⣿⣿⣿⣿⣿⣿⣿⣿⣿⣿⣿⣿⣿⣿⣿⣿⣿⣿⣿⣿⣿⣿⣿⣿⣿⣿⣿⣿⣿⣿⣿⣿⣿⣿⣿⣿⣿⣿⣿⣿⣿⡿⡿⢗⠇⠏⠀⠀⠀⠀⠀⠀⠀⠀⠀⠀⠀⠀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⠀⠀⠀⠀⠀⠀⠀⠀⠀⠀⠀⣿⣿⣿⣿⣿⣿⣿⣿⣿⣿⣿⣿⣿⣿⣿⣿⣿⣿⣿⣿⣿⣿⣿⣿⣿⣿⣿⣿⣿⣿⣿⣿⣿⣿⣿⣿⣿⣿⣿⣿⣿⣿⣿⣿⣿⣿⣿⣿⣿⣿⡿⢟⠝⠑⠁⠐⡄⠀⠀⠀⠀⠀⠀⠀⠀⠀⠀⠀⠀⠀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⠀⠀⠀⠀⠀⠀⠀⠀⠀⠀⠀⣿⣿⣿⣿⣿⣿⣿⣿⣿⣿⣿⣿⣿⣿⣿⣿⣿⣿⣿⣿⣿⣿⣿⣿⣿⣿⣿⣿⣿⣿⣿⣿⣿⣿⣿⣿⣿⣿⣿⣿⣿⣿⣿⣿⣿⣿⣿⣿⡿⠋⠁⠁⠀⠀⠀⠀⡇⠀⠀⠀⠀⠀⠀⠀⠀⠀⠀⠀⠀⠀</a:t>
            </a:r>
            <a:br/>
            <a:r>
              <a:t>⠀⠀⠀⠀⠀⠀⠀⠀⠀⠀⠀⣿⣿⢿⢯⢝⢜⢗⢣⢵⣜⢝⢻⣿⣿⣿⣿⣿⣿⣿⣿⣿⣿⣿⣿⣿⣿⣿⢿⣿⣿⣿⣿⣿⣿⣿⣿⣿⣿⣿⣿⣿⣿⣿⣿⣿⣿⣟⢟⢔⢀⢔⢔⠀⠀⠀⠀⡇⠀⠀⠀⠀⠀⠀⠀⠀⠀⠀⠀⠀⠀</a:t>
            </a:r>
            <a:br/>
            <a:r>
              <a:t>⠀⠀⠀⠀⠀⠀⠀⠀⠀⠀⠀⡿⢕⢕⢕⢕⢜⢕⢕⡕⢝⢷⣧⡜⢻⣿⣿⣿⣿⣿⣿⣿⣿⣿⣿⡟⢑⢳⣕⢱⣽⣿⣿⣿⣿⣿⣿⣿⣿⢟⣟⣿⣿⣿⣿⣿⣿⡟⠕⠱⢴⣕⢔⠀⠀⠀⠀⡇⠀⠀⠀⠀⠀⠀⠀⠀⠀⠀⠀⠀⠀</a:t>
            </a:r>
            <a:br/>
            <a:r>
              <a:t>⠀⠀⠀⠀⠀⠀⠀⠀⠀⠀⠀⣿⣾⣷⣾⣷⣵⣷⣧⣕⣇⡕⢿⣿⡕⣿⣿⣿⣿⣿⣿⣿⣿⣿⣿⣷⢕⢕⢜⣿⣿⣿⣿⣿⣿⣿⣿⣿⢏⣷⣿⣿⣿⣿⣿⣿⣿⡇⢕⢔⢔⢔⣕⡁⢕⡱⢄⡇⠐⠀⠀⠀⠀⠀⠀⠀⠀⠀⠀⠀⠀</a:t>
            </a:r>
            <a:br/>
            <a:r>
              <a:t>⠀⠀⠀⠀⠀⠀⠀⠀⠀⠀⠀⣿⣿⣿⣿⣿⣿⣿⣿⣿⣿⣿⣿⣿⡇⢸⣿⣿⣿⣿⣿⣿⣿⣿⣿⣿⣷⣷⣾⣿⣿⣿⣿⣿⣿⣿⣿⣿⢸⣿⣿⣿⣿⣿⣿⣿⣿⡇⢕⢕⢔⢕⢷⡇⢔⠅⢕⡇⢕⠀⠀⠀⠀⠀⠀⠀⠀⠀⠀⠀⠀</a:t>
            </a:r>
            <a:br/>
            <a:r>
              <a:t>⠀⠀⠀⠀⠀⠀⠀⠀⠀⠀⠀⣿⣿⣿⣿⣿⣿⣿⣿⣿⣿⣿⣿⣿⡧⢸⣿⣿⣿⣿⣿⣿⣿⣿⣿⣧⢸⣿⣿⣿⣿⣿⣿⣿⣿⣿⣿⣿⣿⣿⣿⣿⣿⣿⣿⣿⣿⣷⢕⣇⢕⢕⢔⢀⠄⠀⢀⡇⢕⠀⠀⠀⠀⠀⠀⠀⠀⠀⠀⠀⠀</a:t>
            </a:r>
            <a:br/>
            <a:r>
              <a:t>⠀⠀⠀⠀⠀⠀⠀⠀⠀⠀⠀⣿⣿⣿⣿⣿⣿⣿⣿⣿⣿⣿⣿⣿⡇⢺⣿⣿⣿⣿⣿⣿⣿⣿⣿⡏⠜⣿⣿⣿⣿⣿⣿⣿⣿⣿⣿⣿⣿⣿⣿⣿⣿⣿⣿⡿⣿⣿⢕⣺⣵⣷⣷⣶⣷⣷⣷⣟⢟⠀⠀⠀⠀⠀⠀⠀⠀⠀⠀⠀⠀</a:t>
            </a:r>
            <a:br/>
            <a:r>
              <a:t>⠀⠀⠀⠀⠀⠀⠀⠀⠀⠀⠀⣿⣿⣿⣿⣿⣿⣿⣿⣿⣿⣿⣿⣿⡇⢸⣿⣿⣿⣿⣿⣿⣿⣿⣿⣷⢀⢻⣿⣿⣿⣿⣿⣿⣿⣿⣿⣿⣿⣿⣿⡿⢿⣿⣿⣇⣿⣿⣿⣟⣝⣝⣹⣽⣽⣵⣷⣿⣿⠀⠀⠀⠀⠀⠀⠀⠀⠀⠀⠀⠀</a:t>
            </a:r>
            <a:br/>
            <a:r>
              <a:t>⠀⠀⠀⠀⠀⠀⠀⠀⠀⠀⠀⣿⣿⣿⣿⣿⣿⣿⣿⣿⣿⣿⣿⣿⣟⢸⣿⣿⣿⣿⣿⣿⣿⣿⣿⣿⡆⠁⢻⣿⢻⢿⢿⣿⣿⣿⣿⣿⣿⡿⢿⣹⣽⣿⣿⣵⣾⣿⣿⣿⣿⣿⣿⣿⣿⣿⣿⣿⣿⠀⠀⠀⠀⠀⠀⠀⠀⠀⠀⠀⠀</a:t>
            </a:r>
            <a:br/>
            <a:r>
              <a:t>⠀⠀⠀⠀⠀⠀⠀⠀⠀⠀⠀⣿⣿⣿⣿⣿⣿⣿⣿⣿⣿⣿⣿⣿⡯⢸⣿⣿⣿⣿⣿⣿⣿⣿⣿⣿⡇⠀⠘⣿⡟⢟⢟⣿⣟⡗⢟⢟⢟⢟⢟⢏⢟⢟⣻⣏⣝⣫⣽⣯⣝⣽⣽⣿⣿⣿⣿⣿⣿⠀⠀⠀⠀⠀⠀⠀⠀⠀⠀⠀⠀</a:t>
            </a:r>
            <a:br/>
            <a:r>
              <a:t>⠀⠀⠀⠀⠀⠀⠀⠀⠀⠀⠀⣿⣿⣿⣿⣿⣟⣻⣿⣿⣿⣟⣟⣏⣱⡵⢿⠟⠝⠙⠑⢝⢹⣿⣿⣿⡇⡕⠔⣽⣧⣵⣵⣵⣧⣵⣷⣷⣷⣷⣾⣷⣿⣿⣿⣿⣿⣿⣿⣿⣿⣿⣿⣿⣿⣿⣿⣿⣿⠀⠀⠀⠀⠀⠀⠀⠀⠀⠀⠀⠀</a:t>
            </a:r>
            <a:br/>
            <a:r>
              <a:t>⠀⠀⠀⠀⠀⠀⠀⠀⠀⠀⠀⣿⣿⣿⣾⣿⢿⢿⢟⢛⢟⣝⣽⣵⡔⢔⢔⢔⢕⢗⢇⢕⢺⣿⣿⣿⣇⢗⠀⠜⣿⢹⢝⢏⢝⢝⢟⢟⢝⢝⢟⢝⢝⣟⣿⣿⣿⣿⣟⣯⣟⣽⣿⣿⣿⣿⣿⣿⣿⠀⠀⠀⠀⠀⠀⠀⠀⠀⠀⠀⠀</a:t>
            </a:r>
            <a:br/>
            <a:r>
              <a:t>⠀⠀⠀⠀⠀⠀⠀⠀⠀⠀⠀⢝⢍⣕⡔⡕⢕⣕⣿⣟⣿⣿⣯⣟⣣⢕⣱⣕⢇⢵⢕⣗⢕⢹⢿⠿⢿⢜⢀⢱⣇⣕⣕⣜⣕⣕⣕⣕⣕⣱⣵⣵⣵⣿⣷⣿⣿⣿⣿⣯⣿⣿⣿⣿⣿⣿⣿⣿⣿⠀⠀⠀⠀⠀⠀⠀⠀⠀⠀⠀⠀</a:t>
            </a:r>
            <a:br/>
            <a:r>
              <a:t>⠀⠀⠀⠀⠀⠀⠀⠀⠀⠀⠀⢕⣕⣵⣷⣷⣷⣾⣿⣿⣿⣿⣿⣿⣾⣷⣷⣷⣾⣿⣿⣿⣿⣷⡏⠀⣾⣿⣧⠀⣻⣿⣿⣿⣿⣿⣿⣿⣿⣿⣿⣿⣿⣿⣿⣿⣿⣿⣿⣿⣿⣿⣿⣿⣿⣿⣿⣿⣿⠀⠀⠀⠀⠀⠀⠀⠀⠀⠀⠀⠀</a:t>
            </a:r>
            <a:br/>
            <a:r>
              <a:t>⠀⠀⠀⠀⠀⠀⠀⠀⠀⠀⠀⠕⢕⢕⢕⢕⢕⢣⢕⢕⢕⣕⣝⣝⣝⣝⣝⣙⣙⣙⣙⣙⣙⢙⠑⠀⣟⢟⠿⠆⠈⢟⣿⣿⣿⣿⣿⣿⣿⣿⣿⣿⣿⣿⣿⣿⣿⣿⣿⣿⣿⣿⣿⣿⣿⣿⣿⣿⣿⠀⠀⠀⠀⠀⠀⠀⠀⠀⠀⠀⠀</a:t>
            </a:r>
            <a:br/>
            <a:r>
              <a:t>⠀⠀⠀⠀⠀⠀⠀⠀⠀⠀⠀⢕⣵⣷⣾⣾⢷⣷⣷⣷⣷⣾⢿⣿⣟⣿⣿⣿⣿⡿⣟⣿⣞⣯⣯⣽⣿⣿⣿⣿⣾⣿⣿⣿⣿⣿⣿⣿⣿⣿⣿⣿⣿⣿⣿⣿⣿⣿⣿⣿⣿⣿⣿⣿⣿⣿⣿⣿⣿⠀⠀⠀⠀⠀⠀⠀⠀⠀⠀⠀⠀</a:t>
            </a:r>
            <a:br/>
            <a:r>
              <a:t>⠀⠀⠀⠀⠀⠀⠀⠀⠀⠀⠀⠜⠕⠜⠝⢇⢝⢝⢝⢹⢇⢿⢿⣿⡫⡾⢽⡏⢳⣽⣿⣿⣿⣿⡿⣿⣿⣿⣿⣿⣿⣿⣿⣿⣿⣿⣿⣿⣿⣿⣿⣿⣿⣿⣿⣿⣿⣿⣿⣿⣿⣿⣿⣿⣿⣿⣿⣿⣿⠀⠀⠀⠀⠀⠀⠀⠀⠀⠀⠀⠀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⠀⠀⠀⠀⠀⠀⠀⠀⠀⠀⠀⠀⠀⠀⠀⠀⠀⠀⠀⠀⠁⠑⠁⠑⠑⠑⠁⠑⠑⠘⠙⠑⠁⠁⠁⠁⠁⠁⠁⠁⠑⠑⠑⠘⠙⠙⠙⠙⠙⠙⠙⠋⠙⠙⠋⠓⠙⠋⠙⠙⠋⠙⠑⠘⠙⠙⠙⠉⠉⠀⠀⠀⠀⠀⠀⠀⠀⠀⠀⠀⠀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⠀⠀⠀⠀⠀⠀⠀⠀⠀⠀⠀⣿⣿⣿⣿⣿⣿⣿⣿⣿⣿⣿⣿⣿⣿⣿⣿⣿⣿⣿⣿⣿⣿⣿⣿⣿⣿⣿⣿⣿⣿⣿⣿⣿⣿⣿⣿⣿⣿⣿⣿⣿⣿⣿⣿⣿⣿⣿⣿⣿⣿⣿⣿⣷⣿⣿⣿⣿⣿⠀⠀⠀⠀⠀⠀⠀⠀⠀⠀⠀⠀</a:t>
            </a:r>
            <a:br/>
            <a:r>
              <a:t>⠀⠀⠀⠀⠀⠀⠀⠀⠀⠀⠀⣽⣟⣿⣿⣿⣿⣿⣿⣿⣿⣿⣿⣿⣿⣿⣿⣿⣿⣿⣿⣿⣿⣿⣿⣿⣿⣿⣿⣿⣿⣿⣿⣿⣿⣿⣿⣿⣿⣿⣿⣿⣿⣿⣿⣿⣿⣿⣿⣿⣿⣿⣿⣽⣿⣾⢿⢿⣷⠀⠀⠀⠀⠀⠀⠀⠀⠀⠀⠀⠀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⠀⠀⠀⠀⠀⠀⠀⠀⠀⠀⠀⣿⣿⣿⣿⣿⣿⣿⣿⣿⣿⣿⣿⣿⣿⣿⣿⣿⣿⣿⣿⣿⣿⣿⣿⣿⣿⣿⣿⣿⣿⣿⣿⣿⣿⣿⣿⣿⣿⣿⣿⣿⣿⣿⣿⣿⣿⣿⣿⣿⣿⣿⣿⣿⡽⢟⢗⠏⠙⠀⠀⠀⠀⠀⠀⠀⠀⠀⠀⠀⠀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⠀⠀⠀⠀⠀⠀⠀⠀⠀⠀⠀⣿⣿⣿⣿⣿⣿⣿⣿⣿⣿⣿⣿⣿⣿⣿⣿⣿⣿⣿⣿⣿⣿⣿⣿⣿⣿⣿⣿⣿⣿⣿⣿⣿⣿⣿⣿⣿⣿⣿⣿⣿⣿⣿⣿⣿⣿⣿⣿⣿⣿⢿⠟⠙⠁⠀⢱⠀⠀⠀⠀⠀⠀⠀⠀⠀⠀⠀⠀⠀⠀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⠀⠀⠀⠀⠀⠀⠀⠀⠀⠀⠀⣿⣿⣿⣿⣿⣿⣿⣿⣿⣿⣿⣿⣿⣿⣿⣿⣿⣿⣿⣿⣿⣿⣿⣿⣿⣿⣿⣿⣿⣿⣿⣿⣿⣿⣿⣿⣿⣿⣿⣿⣿⣿⣿⣿⣿⣿⣿⣿⠟⠙⢁⠀⠀⠀⠀⢸⠀⠀⠀⠀⠀⠀⠀⠀⠀⠀⠀⠀⠀⠀</a:t>
            </a:r>
            <a:br/>
            <a:r>
              <a:t>⠀⠀⠀⠀⠀⠀⠀⠀⠀⠀⠀⣿⣿⢿⢯⢝⢕⢗⢪⢵⣜⢹⢻⣿⣿⣿⣿⣿⣿⣿⣿⣿⣿⣿⣿⣿⣿⡿⢿⣿⣿⣿⣿⣿⣿⣿⣿⣿⣿⣿⣿⣿⣿⣿⣿⣿⣿⣟⢑⠔⠀⢕⠀⠀⠀⠀⢸⠀⠀⠀⠀⠀⠀⠀⠀⠀⠀⠀⠀⠀⠀</a:t>
            </a:r>
            <a:br/>
            <a:r>
              <a:t>⠀⠀⠀⠀⠀⠀⠀⠀⠀⠀⠀⣿⢇⢕⢕⢕⢜⢕⢕⢜⢝⢿⣷⡜⣿⣿⣿⣿⣿⣿⣿⣿⣿⣿⣿⢟⢕⢳⣕⡸⣽⣿⣿⣿⣿⣿⣿⣿⡿⢟⣻⣿⣿⣿⣿⣿⣿⡯⠕⠵⢵⢕⢔⠄⠀⠀⢸⠄⠀⠀⠀⠀⠀⠀⠀⠀⠀⠀⠀⠀⠀</a:t>
            </a:r>
            <a:br/>
            <a:r>
              <a:t>⠀⠀⠀⠀⠀⠀⠀⠀⠀⠀⠀⣿⣾⣷⣾⣧⣵⣧⣵⣵⣕⣜⣿⣷⢼⣿⣿⣿⣿⣿⣿⣿⣿⣿⣿⣇⢕⢕⢹⣿⣿⣿⣿⣿⣿⣿⣿⣿⢝⣾⣿⣿⣿⣿⣿⣿⣿⣿⢕⢕⢐⢕⢕⢕⢕⢕⢕⢔⢔⠀⠀⠀⠀⠀⠀⠀⠀⠀⠀⠀⠀</a:t>
            </a:r>
            <a:br/>
            <a:r>
              <a:t>⠀⠀⠀⠀⠀⠀⠀⠀⠀⠀⠀⣿⣿⣿⣿⣿⣿⣿⣿⣿⣿⣿⣿⣿⡧⢸⣿⣿⣿⣿⣿⣿⣿⣿⣿⣿⣷⣷⣿⣿⣿⣿⣿⣿⣿⣿⣿⣿⢸⣿⣿⣿⣿⣿⣿⣿⣿⣿⢕⢕⢕⢸⣿⢕⢕⠑⢕⢕⢱⠀⠀⠀⠀⠀⠀⠀⠀⠀⠀⠀⠀</a:t>
            </a:r>
            <a:br/>
            <a:r>
              <a:t>⠀⠀⠀⠀⠀⠀⠀⠀⠀⠀⠀⣿⣿⣿⣿⣿⣿⣿⣿⣿⣿⣿⣿⣿⣧⣼⣿⣿⣿⣿⣿⣿⣿⣿⣿⣕⢺⣿⣿⣿⣿⣿⣿⣿⣿⣿⣿⣿⢻⣿⣿⣿⣿⣿⣿⣿⣿⣿⢕⡇⢕⢔⢔⠕⢕⢀⢕⡇⢜⠀⠀⠀⠀⠀⠀⠀⠀⠀⠀⠀⠀</a:t>
            </a:r>
            <a:br/>
            <a:r>
              <a:t>⠀⠀⠀⠀⠀⠀⠀⠀⠀⠀⠀⣿⣿⣿⣿⣿⣿⣿⣿⣿⣿⣿⣿⣿⢗⢺⣿⣿⣿⣿⣿⣿⣿⣿⣿⡟⢜⣿⣿⣿⣿⣿⣿⣿⣿⣿⣿⣿⣼⣿⣿⣿⣿⣿⣿⣧⣿⣷⣵⣷⣷⣷⣷⣷⣿⣿⣟⣟⣿⠀⠀⠀⠀⠀⠀⠀⠀⠀⠀⠀⠀</a:t>
            </a:r>
            <a:br/>
            <a:r>
              <a:t>⠀⠀⠀⠀⠀⠀⠀⠀⠀⠀⠀⣿⣿⣿⣿⣿⣿⣿⣿⣿⣿⣿⣿⣿⢕⢸⣿⣿⣿⣿⣿⣿⣿⣿⣿⣷⢀⢻⣿⣿⣿⣿⣿⣿⣿⣿⣿⣿⣿⣿⣿⢿⣿⣿⣿⡏⣿⣿⣿⣯⣼⣼⣵⣵⣵⣷⣷⣿⣿⠀⠀⠀⠀⠀⠀⠀⠀⠀⠀⠀⠀</a:t>
            </a:r>
            <a:br/>
            <a:r>
              <a:t>⠀⠀⠀⠀⠀⠀⠀⠀⠀⠀⠀⣿⣿⣿⣿⣿⣿⣿⣿⣿⣿⣿⣿⣿⢇⢸⣿⣿⣿⣿⣿⣿⣿⣿⣿⣿⡆⠁⢻⣿⢟⢟⢿⣿⣿⣿⣿⣿⣿⣟⣟⣜⣻⣿⣿⣿⣿⣿⣿⣿⣿⣿⣿⣿⣿⣿⣿⣿⣿⠀⠀⠀⠀⠀⠀⠀⠀⠀⠀⠀⠀</a:t>
            </a:r>
            <a:br/>
            <a:r>
              <a:t>⠀⠀⠀⠀⠀⠀⠀⠀⠀⠀⠀⣿⣿⣿⣿⣿⣿⣿⣿⣿⣿⣿⣿⣿⡗⢸⣿⣿⣿⣿⣿⣟⣿⣿⣿⣿⡇⡀⢘⢿⡟⢟⢝⢿⣿⡿⢏⢝⢏⢟⢏⡝⣝⣿⣿⣿⣿⣿⣿⣿⣽⣯⣧⣾⣿⣿⣿⣿⣿⠀⠀⠀⠀⠀⠀⠀⠀⠀⠀⠀⠀</a:t>
            </a:r>
            <a:br/>
            <a:r>
              <a:t>⠀⠀⠀⠀⠀⠀⠀⠀⠀⠀⠀⣿⣿⣿⣿⣟⣟⣿⣿⣿⣿⣿⣟⣯⣵⢵⠟⠏⠙⠙⠁⢘⢌⣿⣿⣿⡇⣷⢁⢻⣿⣵⣵⣷⣷⣷⣷⣷⣷⣿⣿⣿⣿⣿⣿⣿⣿⣿⣿⣿⣿⣿⣿⣿⣿⣿⣿⣿⣿⠀⠀⠀⠀⠀⠀⠀⠀⠀⠀⠀⠀</a:t>
            </a:r>
            <a:br/>
            <a:r>
              <a:t>⠀⠀⠀⠀⠀⠀⠀⠀⠀⠀⠀⣿⣿⣷⣿⢿⢿⢟⢟⣟⢝⣩⣽⣶⣔⢔⢕⢕⢕⢕⢗⢇⢝⣿⣿⣿⣇⢏⢅⠁⡿⢏⢝⢝⢝⢝⢝⢝⢝⢝⢝⢝⢹⣿⣿⣿⣿⣿⣿⣯⣽⣷⣿⣿⣿⣿⣿⣿⣿⠀⠀⠀⠀⠀⠀⠀⠀⠀⠀⠀⠀</a:t>
            </a:r>
            <a:br/>
            <a:r>
              <a:t>⠀⠀⠀⠀⠀⠀⠀⠀⠀⠀⠀⢍⢅⢕⢰⢱⢱⢗⣿⣾⣿⣿⣿⣿⡱⢵⢵⢜⢇⢗⣗⣇⢕⡝⢟⠛⢟⣕⡑⠠⣧⣕⣵⣱⣵⣵⣵⣵⣵⣵⣵⣷⣿⣿⣿⣿⣿⣿⣿⣿⣿⣿⣿⣿⣿⣿⣿⣿⣿⠀⠀⠀⠀⠀⠀⠀⠀⠀⠀⠀⠀</a:t>
            </a:r>
            <a:br/>
            <a:r>
              <a:t>⠀⠀⠀⠀⠀⠀⠀⠀⠀⠀⠀⢕⢱⢵⢷⢿⢿⢿⢿⢿⣿⢿⣿⣿⣿⣿⣷⣿⣿⣿⣿⣿⣿⣿⡇⠀⣿⣿⣷⠀⣹⣿⣿⣿⣿⣿⣿⣿⣿⣿⣿⣿⣿⣿⣿⣿⣿⣿⣿⣿⣿⣿⣿⣿⣿⣿⣿⣿⣿⠀⠀⠀⠀⠀⠀⠀⠀⠀⠀⠀⠀</a:t>
            </a:r>
            <a:br/>
            <a:r>
              <a:t>⠀⠀⠀⠀⠀⠀⠀⠀⠀⠀⠀⢕⢕⢕⢕⢗⡞⢝⢜⢕⢕⢱⣵⣼⣼⣵⣵⣕⣅⣕⣌⣕⣅⣅⣁⣀⣏⣝⣛⣐⡀⣙⣿⣿⣿⣿⣿⣿⣿⣿⣿⣿⣿⣿⣿⣿⣿⣿⣿⣿⣿⣿⣿⣿⣿⣿⣿⣿⣿⠀⠀⠀⠀⠀⠀⠀⠀⠀⠀⠀⠀</a:t>
            </a:r>
            <a:br/>
            <a:r>
              <a:t>⠀⠀⠀⠀⠀⠀⠀⠀⠀⠀⠀⢕⢽⣿⣿⢿⣿⣿⣿⣿⣿⣿⣿⣿⣿⣿⣿⣿⣿⣿⣿⣿⣿⣿⣿⣷⣿⣿⣿⣿⣿⣿⣿⣿⣿⣿⣿⣿⣿⣿⣿⣿⣿⣿⣿⣿⣿⣿⣿⣿⣿⣿⣿⣿⣿⣿⣿⣿⣿⠀⠀⠀⠀⠀⠀⠀⠀⠀⠀⠀⠀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⠀⠀⠀⠀⠀⠀⠀⠀⠀⠀⠀⠑⠑⠑⠑⠝⠕⠕⠕⠝⠝⢝⢝⢟⢗⢟⢟⢟⢞⢻⣿⡿⢿⢟⢻⢿⢟⢻⢿⢟⢿⢟⢿⢿⡿⢿⢿⢿⡿⢿⣿⣿⣿⣿⢿⢿⢿⢿⣿⢿⢿⡿⢿⢿⢿⢿⢿⠿⠿⠀⠀⠀⠀⠀⠀⠀⠀⠀⠀⠀⠀</a:t>
            </a:r>
            <a:br/>
            <a:r>
              <a:t>⠀⠀⠀⠀⠀⠀⠀⠀⠀⠀⠀⠀⠀⠀⠀⠀⠀⠀⠀⠀⠀⠑⠑⠑⠑⠑⠑⠑⠑⠑⠑⠑⠑⠀⠀⠀⠀⠀⠀⠀⠑⠑⠑⠑⠑⠑⠑⠑⠑⠓⠑⠑⠙⠘⠓⠙⠑⠑⠑⠘⠑⠑⠑⠑⠑⠑⠑⠐⠐⠀⠀⠀⠀⠀⠀⠀⠀⠀⠀⠀⠀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⠀⠀⠀⠀⠀⠀⠀⠀⠀⠀⠀⣿⣿⣿⣿⣿⣿⣿⣿⣿⣿⣻⣿⣿⣿⣿⣿⣿⣿⣿⣿⣿⣿⣿⣿⣿⣿⣿⣿⣿⣿⣿⣿⣿⣿⣿⣿⣿⣿⣿⣿⣿⣿⣿⣿⣿⣿⣿⣿⣿⣿⣿⣿⣿⢿⣿⣿⣟⣿⠀⠀⠀⠀⠀⠀⠀⠀⠀⠀⠀⠀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⠀⠀⠀⠀⠀⠀⠀⠀⠀⠀⠀⣿⣿⣿⣿⣿⣿⣿⣿⣿⣿⣿⣿⣿⣿⣿⣿⣿⣿⣿⣿⣿⣿⣿⣿⣿⣿⣿⣿⣿⣿⣿⣿⣿⣿⣿⣿⣿⣿⣿⣿⣿⣿⣿⣿⣿⣿⣿⣿⣿⣿⣿⣿⣯⣿⣿⡿⣿⣟⠀⠀⠀⠀⠀⠀⠀⠀⠀⠀⠀⠀</a:t>
            </a:r>
            <a:br/>
            <a:r>
              <a:t>⠀⠀⠀⠀⠀⠀⠀⠀⠀⠀⠀⣿⣟⣿⣿⣿⣿⣿⣿⣿⣿⣿⣿⣿⣿⣿⣿⣿⣿⣿⣿⣿⣿⣿⣿⣿⣿⣿⣿⣿⣿⣿⣿⣿⣿⣿⣿⣿⣿⣿⣿⣿⣿⣿⣿⣿⣿⣿⣿⣿⣿⣿⣿⣿⣯⢽⢿⣿⣿⠀⠀⠀⠀⠀⠀⠀⠀⠀⠀⠀⠀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⠀⠀⠀⠀⠀⠀⠀⠀⠀⠀⠀⣿⣿⣿⣿⣿⣿⣿⣿⣿⣿⣿⣿⣿⣿⣿⣿⣿⣿⣿⣿⣿⣿⣿⣿⣿⣿⣿⣿⣿⣿⣿⣿⣿⣿⣿⣿⣿⣿⣿⣿⣿⣿⣿⣿⣿⣿⣿⣿⣿⣿⣿⣿⣿⡻⢝⡗⠛⠙⠀⠀⠀⠀⠀⠀⠀⠀⠀⠀⠀⠀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⠀⠀⠀⠀⠀⠀⠀⠀⠀⠀⠀⣿⣿⣿⣿⣿⣿⣿⣿⣿⣿⣿⣿⣿⣿⣿⣿⣿⣿⣿⣿⣿⣿⣿⣿⣿⣿⣿⣿⣿⣿⣿⣿⣿⣿⣿⣿⣿⣿⣿⣿⣿⣿⣿⣿⣿⣿⣿⣿⣿⢿⢟⠝⠑⠁⠀⡇⠀⠀⠀⠀⠀⠀⠀⠀⠀⠀⠀⠀⠀⠀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⠀⠀⠀⠀⠀⠀⠀⠀⠀⠀⠀⣿⣿⣿⣿⣿⣿⣿⣿⣿⣿⣿⣿⣿⣿⣿⣿⣿⣿⣿⣿⣿⣿⣿⣿⣿⣿⣿⣿⣿⣿⣿⣿⣿⣿⣿⣿⣿⣿⣿⣿⣿⣿⣿⣿⣿⣿⣿⡿⠛⠁⢁⠀⠀⠀⠀⢇⠀⠀⠀⠀⠀⠀⠀⠀⠀⠀⠀⠀⠀⠀</a:t>
            </a:r>
            <a:br/>
            <a:r>
              <a:t>⠀⠀⠀⠀⠀⠀⠀⠀⠀⠀⠀⣿⣿⢿⢯⢝⢝⢞⢪⢵⡜⡹⢻⣿⣿⣿⣿⣿⣿⣿⣿⣿⣿⣿⣿⣿⣿⡿⢿⣿⣿⣿⣿⣿⣿⣿⣿⣿⣿⣿⣿⣿⣿⣿⣿⣿⣿⡟⢃⢄⠄⠑⠀⠀⠀⠀⢕⠀⠀⠀⠀⠀⠀⠀⠀⠀⠀⠀⠀⠀⠀</a:t>
            </a:r>
            <a:br/>
            <a:r>
              <a:t>⠀⠀⠀⠀⠀⠀⠀⠀⠀⠀⠀⣿⢏⢕⢕⡕⢕⢕⢕⢕⢝⢿⣷⡜⢿⣿⣿⣿⣿⣿⣿⣿⣿⣿⣿⢏⢕⢣⣕⢇⢻⣿⣿⣿⣿⣿⣿⣿⡿⢻⣿⣿⣿⣿⣿⣿⣿⢇⠅⠥⢕⢕⡔⠀⠀⠀⢸⠀⠀⠀⠀⠀⠀⠀⠀⠀⠀⠀⠀⠀⠀</a:t>
            </a:r>
            <a:br/>
            <a:r>
              <a:t>⠀⠀⠀⠀⠀⠀⠀⠀⠀⠀⠀⣿⣷⣷⣾⣷⣵⣧⣵⣵⡵⢜⣿⣷⢼⣿⣿⣿⣿⣿⣿⣿⣿⣿⣿⡕⢕⢕⢹⣿⣿⣿⣿⣿⣿⣿⣿⣿⣻⣾⣿⣿⣿⣿⣿⣿⣿⢕⢕⢕⢅⢕⢕⢑⢑⢕⢸⢄⢔⠀⠀⠀⠀⠀⠀⠀⠀⠀⠀⠀⠀</a:t>
            </a:r>
            <a:br/>
            <a:r>
              <a:t>⠀⠀⠀⠀⠀⠀⠀⠀⠀⠀⠀⣿⣿⣿⣿⣿⣿⣿⣿⣿⣿⣿⣿⣿⣇⢸⣿⣿⣿⣿⣿⣿⣿⣿⣿⣿⣷⣿⣿⣿⣿⣿⣿⣿⣿⣿⣿⣇⣿⣿⣿⣿⣿⣿⣿⣿⣿⢕⢕⢕⢔⢸⣾⢕⢕⠁⢸⢕⢸⠀⠀⠀⠀⠀⠀⠀⠀⠀⠀⠀⠀</a:t>
            </a:r>
            <a:br/>
            <a:r>
              <a:t>⠀⠀⠀⠀⠀⠀⠀⠀⠀⠀⠀⣿⣿⣿⣿⣿⣿⣿⣿⣿⣿⣿⣿⣿⣯⣼⣿⣿⣿⣿⣿⣿⣿⣿⣿⣝⢺⣿⣿⣿⣿⣿⣿⣿⣿⣿⣿⣟⣿⣿⣿⣿⣿⣿⣿⣿⣿⡕⢸⢕⢕⢕⢕⢀⢕⢀⢸⢑⢜⠀⠀⠀⠀⠀⠀⠀⠀⠀⠀⠀⠀</a:t>
            </a:r>
            <a:br/>
            <a:r>
              <a:t>⠀⠀⠀⠀⠀⠀⠀⠀⠀⠀⠀⣿⣿⣿⣿⣿⣿⣿⣿⣿⣿⣿⣿⣿⡇⢹⣿⣿⣿⣿⣿⣿⣿⣿⣿⡟⢸⣿⣿⣿⣿⣿⣿⣿⣿⣿⣿⣿⣿⣿⣿⣿⣿⣿⣿⢺⣿⣧⣼⣷⣷⣷⣿⣿⣿⣿⣿⣿⣿⠀⠀⠀⠀⠀⠀⠀⠀⠀⠀⠀⠀</a:t>
            </a:r>
            <a:br/>
            <a:r>
              <a:t>⠀⠀⠀⠀⠀⠀⠀⠀⠀⠀⠀⣿⣿⣿⣿⣿⣿⣿⣿⣿⣿⣿⣿⣿⡇⢸⣿⣿⣿⣿⣿⣿⣿⣿⣿⣧⠀⢻⣿⣿⣿⣿⣿⣿⣿⣿⣿⣿⣿⣿⣿⢿⣿⣿⣿⢹⣿⣿⣿⣽⣵⣵⣵⣵⣵⣵⣿⣿⣿⠀⠀⠀⠀⠀⠀⠀⠀⠀⠀⠀⠀</a:t>
            </a:r>
            <a:br/>
            <a:r>
              <a:t>⠀⠀⠀⠀⠀⠀⠀⠀⠀⠀⠀⣿⣿⣿⣿⣿⣿⣿⣿⣿⣿⣿⣿⣿⢇⢸⣿⣿⣿⣿⣿⣿⣿⣿⣿⣿⡆⠁⢻⣿⣟⣟⣿⣿⣿⣿⢿⣿⣿⣟⣇⣞⣻⣿⣷⣾⣿⣿⣿⣿⣿⣿⣿⣿⣿⣿⣿⣿⣿⠀⠀⠀⠀⠀⠀⠀⠀⠀⠀⠀⠀</a:t>
            </a:r>
            <a:br/>
            <a:r>
              <a:t>⠀⠀⠀⠀⠀⠀⠀⠀⠀⠀⠀⣿⣿⣿⣿⣿⣿⣿⣿⣿⣿⣿⣿⣿⡇⢹⣿⣿⣿⣿⣿⣟⣿⣿⣿⣿⡇⡄⠅⢿⣿⢏⢝⢿⢽⢽⢽⢝⢝⢟⢝⣝⣹⣿⣿⣿⣿⣷⣷⣷⣾⣷⣷⣿⣿⣿⣿⣿⣿⠀⠀⠀⠀⠀⠀⠀⠀⠀⠀⠀⠀</a:t>
            </a:r>
            <a:br/>
            <a:r>
              <a:t>⠀⠀⠀⠀⠀⠀⠀⠀⠀⠀⠀⣿⣿⣿⣟⣻⣟⣿⣿⣿⣿⣿⣿⣽⡵⠵⠟⠋⠙⢉⢁⢌⢅⣾⣿⣿⡇⣿⡔⠸⣿⣷⣷⣾⣷⣾⣿⣿⣿⣿⣿⣿⣿⣿⣿⣿⣿⣿⣿⣿⣿⣿⣿⣿⣿⣿⣿⣿⣿⠀⠀⠀⠀⠀⠀⠀⠀⠀⠀⠀⠀</a:t>
            </a:r>
            <a:br/>
            <a:r>
              <a:t>⠀⠀⠀⠀⠀⠀⠀⠀⠀⠀⠀⣿⣿⣿⡿⠿⢿⢟⢟⣏⣝⣽⣵⣶⡕⢕⢕⢕⢕⢕⢜⢝⢝⢻⣿⣿⣇⣝⢕⠀⡿⢏⢝⢏⢝⢝⢝⢕⢕⢕⢕⢜⣻⢿⣿⣿⣿⣿⣿⣷⣷⣿⣿⣿⣿⣿⣿⣿⣿⠀⠀⠀⠀⠀⠀⠀⠀⠀⠀⠀⠀</a:t>
            </a:r>
            <a:br/>
            <a:r>
              <a:t>⠀⠀⠀⠀⠀⠀⠀⠀⠀⠀⠀⢅⢕⢰⢵⢕⢕⣸⣿⣿⣿⣿⣿⣿⢧⢵⢵⢵⣗⣗⣪⣽⣕⣕⣝⠛⣏⣵⡕⠀⣧⣵⣵⣧⣷⣷⣷⣿⣷⣷⣷⣷⣿⣿⣿⣿⣿⣿⣿⣿⣿⣿⣿⣿⣿⣿⣿⣿⣿⠀⠀⠀⠀⠀⠀⠀⠀⠀⠀⠀⠀</a:t>
            </a:r>
            <a:br/>
            <a:r>
              <a:t>⠀⠀⠀⠀⠀⠀⠀⠀⠀⠀⠀⢕⢕⢗⢿⢿⢿⢿⢿⢿⢿⢿⢿⢿⣿⣿⣿⣿⣿⣿⣿⣿⣿⣿⣿⠀⣽⣿⣷⠀⢼⣿⣿⣿⣿⣿⣿⣿⣿⣿⣿⣿⣿⣿⣿⣿⣿⣿⣿⣿⣿⣿⣿⣿⣿⣿⣿⣿⣿⠀⠀⠀⠀⠀⠀⠀⠀⠀⠀⠀⠀</a:t>
            </a:r>
            <a:br/>
            <a:r>
              <a:t>⠀⠀⠀⠀⠀⠀⠀⠀⠀⠀⠀⢅⢕⣕⣕⣕⣝⣝⣕⣕⣕⣕⣕⣵⣵⣵⣵⣵⣵⣴⣵⣥⣤⣤⢤⣄⣯⣽⣭⡤⣄⣹⣿⣿⣿⣿⣿⣿⣿⣿⣿⣿⣿⣿⣿⣿⣿⣿⣿⣿⣿⣿⣿⣿⣿⣿⣿⣿⣿⠀⠀⠀⠀⠀⠀⠀⠀⠀⠀⠀⠀</a:t>
            </a:r>
            <a:br/>
            <a:r>
              <a:t>⠀⠀⠀⠀⠀⠀⠀⠀⠀⠀⠀⢜⢱⣿⢿⡿⣿⡿⢿⢿⣿⣿⣿⣿⣿⣿⣿⣿⣿⣿⣿⣿⣿⣿⣿⣿⣿⣿⣿⣿⣿⣿⣿⣿⣿⣿⣿⣿⣿⣿⣿⣿⣿⣿⣿⣿⣿⣿⣿⣿⣿⣿⣿⣿⣿⣿⣿⣿⣿⠀⠀⠀⠀⠀⠀⠀⠀⠀⠀⠀⠀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⠀⠀⠀⠀⠀⠀⠀⠀⠀⠀⠀⠁⠁⠁⠑⠑⠕⠑⠑⠑⠙⠑⢕⢕⢏⢝⢝⢝⢝⢟⢻⢟⢟⠝⠝⠙⠝⠙⠙⠙⢝⢝⢟⢟⢟⢟⢟⢟⢟⢟⢻⢟⣟⢟⢻⡝⢿⢻⢟⢟⢟⢝⢟⢟⢟⢛⢛⢛⢋⠀⠀⠀⠀⠀⠀⠀⠀⠀⠀⠀⠀</a:t>
            </a:r>
            <a:br/>
            <a:r>
              <a:t>⠀⠀⠀⠀⠀⠀⠀⠀⠀⠀⠀⠀⠀⠀⠀⠀⠀⠀⠀⠀⠀⠐⠑⠑⠑⠑⠑⠑⠑⠁⠁⠁⠀⠀⠑⠑⠀⠀⠀⠐⠑⠑⠑⠑⠑⠃⠑⠑⠑⠑⠑⠑⠑⠑⠑⠑⠑⠑⠑⠑⠑⠑⠑⠑⠑⠛⠑⠑⠑⠀⠀⠀⠀⠀⠀⠀⠀⠀⠀⠀⠀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⠀⠀⠀⠀⠀⠀⠀⠀⠀⠀⠀⣿⣿⣿⣜⣿⣿⣿⣽⣻⡿⣵⣿⣿⣷⣽⣯⣵⣿⣿⣿⣿⣿⣿⣿⣿⣿⣿⣿⣿⣿⣿⣿⣿⣿⣿⣿⣿⣿⣿⣿⣿⣷⡞⢻⢏⢗⢕⢇⡜⢺⢟⢻⣿⣵⢿⡿⣯⣾⠀⠀⠀⠀⠀⠀⠀⠀⠀⠀⠀⠀</a:t>
            </a:r>
            <a:br/>
            <a:r>
              <a:t>⠀⠀⠀⠀⠀⠀⠀⠀⠀⠀⠀⣿⣿⣿⣻⣷⣿⣿⣿⣿⣿⣿⣿⣿⣿⣿⣿⣿⣿⣿⣿⣿⣿⣿⣿⣿⣿⣿⣿⣿⣿⣿⣿⣿⣿⣿⣿⣿⣿⣿⣿⣾⣿⣿⣿⣵⡵⢝⢝⢗⢕⣕⣕⣕⢽⣿⢿⢿⢿⠀⠀⠀⠀⠀⠀⠀⠀⠀⠀⠀⠀</a:t>
            </a:r>
            <a:br/>
            <a:r>
              <a:t>⠀⠀⠀⠀⠀⠀⠀⠀⠀⠀⠀⣿⣿⢿⣿⣿⣿⣿⣿⣿⣿⣿⣿⣿⣿⣿⣿⣿⣿⣿⣿⣿⣿⣿⣿⣿⣿⣿⣿⣿⣿⣿⣿⣿⣿⣿⣿⣿⣿⣿⣿⣿⣿⣿⣿⣿⣿⣽⣿⣿⡷⣿⣏⣿⢹⢻⢿⢷⣜⠀⠀⠀⠀⠀⠀⠀⠀⠀⠀⠀⠀</a:t>
            </a:r>
            <a:br/>
            <a:r>
              <a:t>⠀⠀⠀⠀⠀⠀⠀⠀⠀⠀⠀⣿⣿⣿⣿⣿⣿⣿⣿⣯⣿⣿⣿⣿⣿⣿⣿⣿⣿⣿⣿⣿⣿⣿⣿⣿⣿⣿⣿⣿⣿⣿⣿⣿⣿⣿⣿⣿⣿⣿⣿⣿⣿⣿⣿⣿⣿⣿⣿⣿⣿⣿⡿⢿⢵⢗⠎⠙⠑⠀⠀⠀⠀⠀⠀⠀⠀⠀⠀⠀⠀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⠀⠀⠀⠀⠀⠀⠀⠀⠀⠀⠀⣿⣿⣿⣿⣿⣿⣿⣿⣿⣿⣿⣿⣿⣿⣿⣿⣿⣿⣿⣿⣿⣿⣿⣿⣿⣿⣿⣿⣿⣿⣿⣿⣿⣿⣿⣿⣿⣿⣿⣿⣿⣿⣿⣿⣿⣿⣿⣿⡿⢿⠟⠑⠁⠀⢸⠀⠀⠀⠀⠀⠀⠀⠀⠀⠀⠀⠀⠀⠀⠀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⠀⠀⠀⠀⠀⠀⠀⠀⠀⠀⠀⣿⣿⣿⣿⣿⣿⣿⣿⣿⣿⣿⣿⣿⣿⣿⣿⣿⣿⣿⣿⣿⣿⣿⣿⣿⣿⣿⣿⣿⣿⣿⣿⣿⣿⣿⣿⣿⣿⣿⣿⣿⣿⣿⣿⣿⣿⣿⠟⠊⠁⠀⠀⠀⠀⢸⠀⠀⠀⠀⠀⠀⠀⠀⠀⠀⠀⠀⠀⠀⠀</a:t>
            </a:r>
            <a:br/>
            <a:r>
              <a:t>⠀⠀⠀⠀⠀⠀⠀⠀⠀⠀⠀⣿⣿⣿⢿⢏⢟⢇⢧⢵⣜⢝⢻⣿⣿⣿⣿⣿⣿⣿⣿⣿⣿⣿⣿⣿⣿⣿⢿⣿⣿⣿⣿⣿⣿⣿⣿⣿⣿⣿⣿⣿⣿⣿⣿⣿⣟⢟⢁⠄⠔⠔⠀⠀⠀⠘⢀⠀⠀⠀⠀⠀⠀⠀⠀⠀⠀⠀⠀⠀⠀</a:t>
            </a:r>
            <a:br/>
            <a:r>
              <a:t>⠀⠀⠀⠀⠀⠀⠀⠀⠀⠀⠀⣿⡟⢕⢕⢕⢕⢕⢕⢕⢝⢿⣵⡜⣿⣿⣿⣿⣿⣿⣿⣿⣿⣿⣿⢏⢕⢧⣸⣽⣿⣿⣿⣿⣿⣿⣿⣿⢟⣻⣿⣿⣿⣿⣿⣿⡯⢅⠱⠵⠵⢕⡀⢀⠀⠀⢔⠀⠀⠀⠀⠀⠀⠀⠀⠀⠀⠀⠀⠀⠀</a:t>
            </a:r>
            <a:br/>
            <a:r>
              <a:t>⠀⠀⠀⠀⠀⠀⠀⠀⠀⠀⠀⣿⣷⣷⣾⣷⣵⣧⣵⣵⣕⢕⣿⣿⡜⣿⣿⣿⣿⣿⣿⣿⣿⣿⣯⡕⢕⢕⢻⣿⣿⣿⣿⣿⣿⣿⣿⣏⣷⣿⣿⣿⣿⣿⣿⣿⡧⢕⢕⢕⢕⡵⡕⢕⢇⢕⡇⢄⣔⠀⠀⠀⠀⠀⠀⠀⠀⠀⠀⠀⠀</a:t>
            </a:r>
            <a:br/>
            <a:r>
              <a:t>⠀⠀⠀⠀⠀⠀⠀⠀⠀⠀⠀⣿⣿⣿⣿⣿⣿⣿⣿⣿⣿⣿⣿⣿⣇⢼⣿⣿⣿⣿⣿⣿⣿⣿⣿⣿⣾⣿⣿⣿⣿⣿⣿⣿⣿⣿⣿⣿⣿⣿⣿⣿⣿⣿⣿⣿⡇⡇⢕⢕⢕⢷⢇⠕⠐⠕⡇⢕⣿⠀⠀⠀⠀⠀⠀⠀⠀⠀⠀⠀⠀</a:t>
            </a:r>
            <a:br/>
            <a:r>
              <a:t>⠀⠀⠀⠀⠀⠀⠀⠀⠀⠀⠀⣿⣿⣿⣿⣿⣿⣿⣿⣿⣿⣿⣿⣿⣿⣼⣿⣿⣿⣿⣿⣿⣿⣿⣿⡏⢸⣿⣿⣿⣿⣿⣿⣿⣿⣿⣿⣿⣿⣿⣿⣿⣿⣿⣿⣿⣧⢇⡇⢕⢕⢕⢔⢑⢀⢐⣇⣕⣟⠀⠀⠀⠀⠀⠀⠀⠀⠀⠀⠀⠀</a:t>
            </a:r>
            <a:br/>
            <a:r>
              <a:t>⠀⠀⠀⠀⠀⠀⠀⠀⠀⠀⠀⣿⣿⣿⣿⣿⣿⣿⣿⣿⣿⣿⣿⣿⡗⢻⣿⣿⣿⣿⣿⣿⣿⣿⣿⡗⢸⣿⣿⣿⣿⣿⣿⣿⣿⣿⣿⣇⣿⣿⣿⣿⣿⣿⡇⣿⣿⣕⣵⣷⣾⣿⣿⣿⢿⢿⣽⣹⣿⠀⠀⠀⠀⠀⠀⠀⠀⠀⠀⠀⠀</a:t>
            </a:r>
            <a:br/>
            <a:r>
              <a:t>⠀⠀⠀⠀⠀⠀⠀⠀⠀⠀⠀⣿⣿⣿⣿⣿⣿⣿⣿⣿⣿⣿⣿⣿⡇⢸⣿⣿⣿⣿⣿⣿⣿⣿⣿⣇⠁⢹⣿⣿⣿⣿⣿⣿⣿⣿⣿⣿⣿⣿⣿⣿⣿⣿⡷⣿⣿⣿⣿⣵⣵⣷⣷⣾⣾⣿⣿⣿⣿⠀⠀⠀⠀⠀⠀⠀⠀⠀⠀⠀⠀</a:t>
            </a:r>
            <a:br/>
            <a:r>
              <a:t>⠀⠀⠀⠀⠀⠀⠀⠀⠀⠀⠀⣿⣿⣿⣿⣿⣿⣿⣿⣿⣿⣿⣿⣿⡯⢸⣿⣿⣿⣿⣿⣿⣿⣿⣿⣿⢅⠀⢻⣿⣟⣟⣿⣿⣿⣿⣿⣿⣿⣯⣷⣾⣿⣿⣾⣿⣿⣿⣿⣿⣿⣿⢿⣿⣿⣿⣿⣿⣿⠀⠀⠀⠀⠀⠀⠀⠀⠀⠀⠀⠀</a:t>
            </a:r>
            <a:br/>
            <a:r>
              <a:t>⠀⠀⠀⠀⠀⠀⠀⠀⠀⠀⠀⣿⣿⣿⣿⣿⣿⣿⣿⣿⣿⣿⣿⣿⡟⢜⣿⣿⣿⣿⣿⣿⣿⣿⣿⣿⡕⢠⠀⢻⣿⡝⢸⢿⣿⢟⢟⣝⣝⣝⣹⣽⣿⣿⣿⣿⣿⣿⣿⣷⣿⣿⣿⣿⣿⣿⣿⣿⣿⠀⠀⠀⠀⠀⠀⠀⠀⠀⠀⠀⠀</a:t>
            </a:r>
            <a:br/>
            <a:r>
              <a:t>⠀⠀⠀⠀⠀⠀⠀⠀⠀⠀⠀⣿⣿⣿⣿⣿⣿⣽⣿⣿⣿⣿⣽⡽⢵⢷⢟⢋⢑⢍⢅⡕⢕⣱⣿⣿⡇⣿⣧⠘⣿⣿⣿⣿⣿⣿⣿⣿⣿⣿⢿⣿⣿⣿⣿⣿⣿⣿⣿⢿⣿⣿⣿⣿⣿⣿⣿⣿⣿⠀⠀⠀⠀⠀⠀⠀⠀⠀⠀⠀⠀</a:t>
            </a:r>
            <a:br/>
            <a:r>
              <a:t>⠀⠀⠀⠀⠀⠀⠀⠀⠀⠀⠀⣿⣿⣿⢿⢿⢟⢟⣏⣹⣽⣵⣷⣾⣧⢕⢕⢕⣕⢝⢝⢝⢕⢕⣿⣿⢱⢜⢕⠀⣿⢟⢫⢝⢿⣿⣵⣕⢕⡜⣱⣿⣿⣻⣿⣿⣿⣿⣿⣿⣿⣿⣿⣿⣿⣿⣿⣿⣿⠀⠀⠀⠀⠀⠀⠀⠀⠀⠀⠀⠀</a:t>
            </a:r>
            <a:br/>
            <a:r>
              <a:t>⠀⠀⠀⠀⠀⠀⠀⠀⠀⠀⠀⢕⢕⢕⢗⣕⣱⣕⣯⣷⣿⣿⣿⣿⣗⣗⣳⣜⣫⣽⣼⣷⣵⣼⣵⠙⣵⣷⣷⠀⢸⣷⣿⣿⣿⣿⣿⣿⣿⣿⣿⣿⣿⣿⣿⣿⣿⣿⣿⣿⣿⣿⣿⣿⣿⣿⣿⣿⣿⠀⠀⠀⠀⠀⠀⠀⠀⠀⠀⠀⠀</a:t>
            </a:r>
            <a:br/>
            <a:r>
              <a:t>⠀⠀⠀⠀⠀⠀⠀⠀⠀⠀⠀⢕⢕⢕⢝⢹⣟⣟⢹⡽⢝⢝⢝⢝⢟⢟⢻⢟⢻⢟⠟⢟⠟⠟⠟⠀⡾⢿⠿⠔⠹⣿⣿⣿⣿⣿⣿⣿⣿⣿⣿⣿⣿⣿⣿⣿⣿⣿⣿⣿⣿⣿⣿⣿⣿⣿⣿⣿⣿⠀⠀⠀⠀⠀⠀⠀⠀⠀⠀⠀⠀</a:t>
            </a:r>
            <a:br/>
            <a:r>
              <a:t>⠀⠀⠀⠀⠀⠀⠀⠀⠀⠀⠀⢱⢵⣵⣷⣷⣷⣷⣷⣷⣷⣷⣷⣷⣾⣿⣷⣾⣿⣿⣾⣿⣿⣿⣿⣷⣿⣿⣿⣷⣶⣿⣿⣿⣿⣿⣿⣿⣿⣿⣿⣿⣿⣿⣿⣿⣿⣿⣿⣿⣿⣿⣿⣿⣿⣿⣿⣿⣿⠀⠀⠀⠀⠀⠀⠀⠀⠀⠀⠀⠀</a:t>
            </a:r>
            <a:br/>
            <a:r>
              <a:t>⠀⠀⠀⠀⠀⠀⠀⠀⠀⠀⠀⠕⢕⢞⢟⢟⢟⢟⢟⢟⢟⢻⢿⢿⢿⢿⢿⢿⢿⢿⣿⣿⢿⢿⢿⢿⢿⢿⢿⢿⢿⢿⢿⢿⡿⣿⡿⢿⢿⣿⣿⣿⢿⢿⢿⡿⢿⡿⢿⢿⢿⢿⢿⢿⠿⠿⠿⠿⢿⠀⠀⠀⠀⠀⠀⠀⠀⠀⠀⠀⠀</a:t>
            </a:r>
            <a:br/>
            <a:r>
              <a:t>⠀⠀⠀⠀⠀⠀⠀⠀⠀⠀⠀⠀⠀⠀⠀⠀⠀⠀⠀⠀⠀⠀⢕⢕⢕⢕⢕⢕⢕⢕⢕⢕⢕⢑⢕⢅⢄⠀⠀⢁⢕⢕⢕⢕⢕⢕⢕⢕⢕⢕⢕⢝⢕⢝⢇⢕⢕⢕⢕⢕⢕⢕⢕⢕⡵⢕⢕⢔⢔⠀⠀⠀⠀⠀⠀⠀⠀⠀⠀⠀⠀</a:t>
            </a:r>
            <a:br/>
            <a:r>
              <a:t>⠀⠀⠀⠀⠀⠀⠀⠀⠀⠀⠀⠀⠀⠀⠀⠀⠀⠀⠀⠀⠀⠀⠁⠑⠑⠑⠑⠑⠀⠑⠑⠑⠐⠐⠑⠑⠐⠀⠑⠑⠑⠑⠑⠑⠑⠑⠑⠑⠑⠑⠑⠑⠑⠑⠑⠁⠁⠁⠑⠑⠁⠁⠁⠑⠑⠑⠘⠑⠑⠀⠀⠀⠀⠀⠀⠀⠀⠀⠀⠀⠀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⠀⠀⠀⠀⠀⠀⠀⠀⠀⠀⠀⣿⣿⣿⣜⣿⣿⣿⣿⣿⣿⣷⣿⣿⣷⣽⣯⣟⢿⣿⣿⣿⣿⣿⣿⣾⣿⣿⣯⣿⣿⣿⣿⣿⣿⣿⣟⣪⣵⣇⣕⡕⢕⢕⡕⢕⢕⢕⡕⢕⢕⢝⢻⡯⣱⢿⢿⣽⣳⠀⠀⠀⠀⠀⠀⠀⠀⠀⠀⠀⠀</a:t>
            </a:r>
            <a:br/>
            <a:r>
              <a:t>⠀⠀⠀⠀⠀⠀⠀⠀⠀⠀⠀⣟⣿⣿⣿⣻⣿⣿⣿⣿⣿⣿⣿⣿⣿⣿⣽⣿⣿⣿⣿⣿⣿⣿⣿⣿⣿⣿⣿⣿⣿⣿⣿⣿⣿⣿⣿⣿⣿⣿⣷⣗⡣⢝⡧⡕⢕⢕⢝⢕⢕⡝⣕⣸⣾⡿⢝⡿⡿⠀⠀⠀⠀⠀⠀⠀⠀⠀⠀⠀⠀</a:t>
            </a:r>
            <a:br/>
            <a:r>
              <a:t>⠀⠀⠀⠀⠀⠀⠀⠀⠀⠀⠀⣷⣿⢿⣿⣿⣿⣿⣿⣿⣿⣿⣿⣿⣿⣿⣿⣿⣿⣿⣿⣿⣿⣿⣿⣿⣿⣿⣿⣿⣿⣿⣿⣿⣿⣿⣿⣿⣿⣿⣿⣿⣿⣧⣿⣏⣝⢎⢕⡧⣼⢷⢟⣽⢝⢿⡿⢗⣞⠀⠀⠀⠀⠀⠀⠀⠀⠀⠀⠀⠀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⠀⠀⠀⠀⠀⠀⠀⠀⠀⠀⠀⣿⣿⣿⣿⣿⣿⣿⣿⣿⣿⣿⣿⣿⣿⣿⣿⣿⣿⣿⣿⣿⣿⣿⣿⣿⣿⣿⣿⣿⣿⣿⣿⣿⣿⣿⣿⣿⣿⣿⣿⣿⣿⣿⣿⣿⣿⣿⣿⣿⣿⣟⢟⢇⢕⢕⠟⠙⠑⠀⠀⠀⠀⠀⠀⠀⠀⠀⠀⠀⠀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⠀⠀⠀⠀⠀⠀⠀⠀⠀⠀⠀⣿⣿⣿⣿⣿⣿⣿⣿⣿⣿⣿⣿⣿⣿⣿⣿⣿⣿⣿⣿⣿⣿⣿⣿⣿⣿⣿⣿⣿⣿⣿⣿⣿⣿⣿⣿⣿⣿⣿⣿⣿⣿⣿⣿⣿⣿⣿⣿⢿⢝⠎⠑⠁⠀⢱⠀⠀⠀⠀⠀⠀⠀⠀⠀⠀⠀⠀⠀⠀⠀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⠀⠀⠀⠀⠀⠀⠀⠀⠀⠀⠀⣿⣿⣿⣿⣿⣿⣿⣿⣿⣿⣿⣿⣿⣿⣿⣿⣿⣿⣿⣿⣿⣿⣿⣿⣿⣿⣿⣿⣿⣿⣿⣿⣿⣿⣿⣿⣿⣿⣿⣿⣿⣿⣿⣿⣿⣿⡿⠗⠉⠀⠀⠀⠀⠀⢸⠀⠀⠀⠀⠀⠀⠀⠀⠀⠀⠀⠀⠀⠀⠀</a:t>
            </a:r>
            <a:br/>
            <a:r>
              <a:t>⠀⠀⠀⠀⠀⠀⠀⠀⠀⠀⠀⣿⣿⣿⣿⢟⢝⢝⢽⢧⣜⢝⢻⣿⣿⣿⣿⣿⣿⣿⣿⣿⣿⣿⣿⣿⣿⣿⣿⣿⣿⣿⣿⣿⣿⣿⣿⣿⣿⣿⣿⣿⣿⣿⣿⣿⣏⢇⢀⠄⠔⠅⠀⠀⠀⢸⠀⠀⠀⠀⠀⠀⠀⠀⠀⠀⠀⠀⠀⠀⠀</a:t>
            </a:r>
            <a:br/>
            <a:r>
              <a:t>⠀⠀⠀⠀⠀⠀⠀⠀⠀⠀⠀⣿⡿⢕⢕⢕⢕⢕⢕⢕⢝⢷⣧⡜⢻⣿⣿⣿⣿⣿⣿⣿⣿⣿⣿⢏⢕⢧⣽⣿⣿⣿⣿⣿⣿⣿⣿⣿⢟⣿⣿⣿⣿⣿⣿⣿⡯⢑⠕⠱⠕⢑⡀⢀⠀⢸⠀⠀⠀⠀⠀⠀⠀⠀⠀⠀⠀⠀⠀⠀⠀</a:t>
            </a:r>
            <a:br/>
            <a:r>
              <a:t>⠀⠀⠀⠀⠀⠀⠀⠀⠀⠀⠀⣿⣷⣷⣾⣧⣵⣵⣧⣵⣇⡕⣿⣿⡇⣿⣿⣿⣿⣿⣿⣿⣿⣿⣧⡕⢕⢕⢿⣿⣿⣿⣿⣿⣿⣿⣿⣿⣷⣿⣿⣿⣿⣿⣿⣿⡇⢕⢕⢕⢕⡵⡕⢱⢇⢸⢕⢔⣔⠀⠀⠀⠀⠀⠀⠀⠀⠀⠀⠀⠀</a:t>
            </a:r>
            <a:br/>
            <a:r>
              <a:t>⠀⠀⠀⠀⠀⠀⠀⠀⠀⠀⠀⣿⣿⣿⣿⣿⣿⣿⣿⣿⣿⣿⣿⣿⣧⣸⣿⣿⣿⣿⣿⣿⣿⣿⣿⣿⣷⣿⣿⣿⣿⣿⣿⣿⣿⣿⣿⣸⣿⣿⣿⣿⣿⣿⣿⣿⡇⢕⢕⢕⢕⢗⢇⠕⠀⢕⢕⢱⣿⠀⠀⠀⠀⠀⠀⠀⠀⠀⠀⠀⠀</a:t>
            </a:r>
            <a:br/>
            <a:r>
              <a:t>⠀⠀⠀⠀⠀⠀⠀⠀⠀⠀⠀⣿⣿⣿⣿⣿⣿⣿⣿⣿⣿⣿⣿⣿⣯⣽⣿⣿⣿⣿⣿⣿⣿⣿⣿⡏⢸⣿⣿⣿⣿⣿⣿⣿⣿⣿⣿⣽⣿⣿⣿⣿⣿⣿⣿⣿⣇⢕⡇⢑⢕⢕⢕⢁⢀⢕⣕⣜⣟⠀⠀⠀⠀⠀⠀⠀⠀⠀⠀⠀⠀</a:t>
            </a:r>
            <a:br/>
            <a:r>
              <a:t>⠀⠀⠀⠀⠀⠀⠀⠀⠀⠀⠀⣿⣿⣿⣿⣿⣿⣿⣿⣿⣿⣿⣿⣿⡿⢹⣿⣿⣿⣿⣿⣿⣿⣿⣿⡟⠸⣿⣿⣿⣿⣿⣿⣿⣿⣿⣿⣿⣿⣿⣿⣿⣿⣿⡿⣿⣿⣱⣿⣷⣿⣿⢿⢿⣿⢯⡽⣽⣿⠀⠀⠀⠀⠀⠀⠀⠀⠀⠀⠀⠀</a:t>
            </a:r>
            <a:br/>
            <a:r>
              <a:t>⠀⠀⠀⠀⠀⠀⠀⠀⠀⠀⠀⣿⣿⣿⣿⣿⣿⣿⣿⣿⣿⣿⣿⣿⣿⢸⣿⣿⣿⣿⣿⣿⣿⣿⣿⣇⠁⢹⣿⣿⣿⣿⣿⣿⣿⣿⣿⣿⣿⣿⣿⣿⣿⣿⡯⣿⣿⣿⣿⣷⣷⣷⣷⣿⣿⣿⣿⣿⣿⠀⠀⠀⠀⠀⠀⠀⠀⠀⠀⠀⠀</a:t>
            </a:r>
            <a:br/>
            <a:r>
              <a:t>⠀⠀⠀⠀⠀⠀⠀⠀⠀⠀⠀⣿⣿⣿⣿⣿⣿⣿⣿⣿⣿⣿⣿⣿⣟⢸⣿⣿⣿⣿⣿⣿⣿⣿⣿⣿⢀⠁⢹⣿⣟⣝⣿⣿⣿⣿⣿⣿⣿⣽⣵⣼⣿⣿⣿⣿⣿⣿⡿⣿⣿⣿⣿⣿⣿⣿⣿⣿⣿⠀⠀⠀⠀⠀⠀⠀⠀⠀⠀⠀⠀</a:t>
            </a:r>
            <a:br/>
            <a:r>
              <a:t>⠀⠀⠀⠀⠀⠀⠀⠀⠀⠀⠀⣿⣿⣿⣿⣿⣿⣿⣿⣿⣿⣿⣿⣿⢿⢜⣿⣿⣿⣿⡿⣿⣿⡿⢿⣿⡕⢰⡀⠹⣿⡕⡻⣿⣿⣿⣟⣟⣝⣝⣽⣽⣿⣿⣿⣿⣿⣿⣿⣿⣿⣿⣿⣿⣿⣿⣿⣿⣿⠀⠀⠀⠀⠀⠀⠀⠀⠀⠀⠀⠀</a:t>
            </a:r>
            <a:br/>
            <a:r>
              <a:t>⠀⠀⠀⠀⠀⠀⠀⠀⠀⠀⠀⣿⣿⣿⣿⣿⣽⣽⣿⣿⣿⣿⣿⡽⢷⢗⢛⢏⢇⣅⣅⣕⣱⣕⣼⣿⡇⣿⣷⠅⢿⣿⣿⣿⣿⡿⣿⢿⢿⢿⢿⢿⣿⣿⣿⣿⣿⣿⡿⢟⢟⣻⣿⣻⣿⣿⣿⣿⣿⠀⠀⠀⠀⠀⠀⠀⠀⠀⠀⠀⠀</a:t>
            </a:r>
            <a:br/>
            <a:r>
              <a:t>⠀⠀⠀⠀⠀⠀⠀⠀⠀⠀⠀⣿⣿⢿⢿⢟⢟⢟⢫⣽⣽⣷⣾⣿⣷⢕⢕⢕⢕⣕⣕⣕⢕⢕⢾⣿⢕⢱⢕⠀⣵⢟⣝⣟⣯⣟⣿⣷⣳⣱⣷⣿⣿⣿⣿⣿⣿⣿⣿⣯⣽⣿⣿⣿⣿⣿⣿⣿⣿⠀⠀⠀⠀⠀⠀⠀⠀⠀⠀⠀⠀</a:t>
            </a:r>
            <a:br/>
            <a:r>
              <a:t>⠀⠀⠀⠀⠀⠀⠀⠀⠀⠀⠀⢕⢕⢕⣕⣗⣇⣵⣷⣿⣾⣿⣿⣿⣿⣼⣽⣼⣵⣵⣷⣷⣷⣷⣷⢍⢳⣾⣾⡄⢸⣿⣿⣿⣿⣿⣿⣿⣿⣿⣿⣿⣿⣿⣿⣿⣿⣿⣿⣿⣿⣿⣿⣿⣿⣿⣿⣿⣿⠀⠀⠀⠀⠀⠀⠀⠀⠀⠀⠀⠀</a:t>
            </a:r>
            <a:br/>
            <a:r>
              <a:t>⠀⠀⠀⠀⠀⠀⠀⠀⠀⠀⠀⢕⢕⢜⢝⢝⢝⢽⢽⢝⢏⢝⢕⢝⢝⢝⢝⢟⢟⢟⢟⢟⢟⣟⡝⠔⣟⣟⣛⢇⠸⣿⣿⣿⣿⣿⣿⣿⣿⣿⣿⣿⣿⣿⣿⣿⣿⣿⣿⣿⣿⣿⣿⣿⣿⣿⣿⣿⣿⠀⠀⠀⠀⠀⠀⠀⠀⠀⠀⠀⠀</a:t>
            </a:r>
            <a:br/>
            <a:r>
              <a:t>⠀⠀⠀⠀⠀⠀⠀⠀⠀⠀⠀⢗⢗⢷⣿⣿⣿⣿⣿⣿⣿⣿⣿⣿⣿⣿⣿⣿⣿⣿⣿⣿⣿⣿⣿⣿⣿⣿⣿⣿⣿⣿⣿⣿⣿⣿⣿⣿⣿⣿⣿⣿⣿⣿⣿⣿⣿⣿⣿⣿⣿⣿⣿⣿⣿⣿⣿⣿⣿⠀⠀⠀⠀⠀⠀⠀⠀⠀⠀⠀⠀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⠀⠀⠀⠀⠀⠀⠀⠀⠀⠀⠀⠕⠕⠜⠝⠟⠟⠝⠝⠝⠕⠜⠟⢟⢟⢟⢟⢟⢟⢟⢿⢿⢟⢟⢟⢟⠟⠟⠟⠟⢟⢟⢟⢻⢟⢟⢟⢟⢻⢿⢿⡻⢟⢟⢟⢟⢟⢟⢟⢟⢟⢟⢟⢟⢛⢛⢛⠟⠟⠀⠀⠀⠀⠀⠀⠀⠀⠀⠀⠀⠀</a:t>
            </a:r>
            <a:br/>
            <a:r>
              <a:t>⠀⠀⠀⠀⠀⠀⠀⠀⠀⠀⠀⠀⠀⠀⠀⠀⠀⢀⠀⠄⢄⠔⢔⢕⢕⢕⠕⢕⠑⠕⠕⢅⠕⠕⢕⢕⢔⠁⢀⢄⢕⢕⢕⢕⢳⢣⢕⢕⢕⢕⢕⢕⢕⢕⢕⠕⠕⢕⢕⢕⢕⠕⢕⢵⢗⡕⣅⢔⢔⠀⠀⠀⠀⠀⠀⠀⠀⠀⠀⠀⠀</a:t>
            </a:r>
            <a:br/>
            <a:r>
              <a:t>⠀⠀⠀⠀⠀⠀⠀⠀⠀⠀⠀⠀⠀⠀⠀⠀⠀⠀⠀⠀⠁⠀⠑⠑⠑⠑⠑⠑⠑⠑⠑⠑⠁⠀⠑⠑⠑⠑⠁⠑⠑⠑⠑⠑⠑⠑⠑⠃⠑⠃⠑⠁⠁⠐⠀⠀⠀⠁⠀⠀⠀⠀⠀⠀⠁⠑⠑⠑⠑⠀⠀⠀⠀⠀⠀⠀⠀⠀⠀⠀⠀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⠀⠀⠀⠀⠀⠀⠀⠀⠀⠀⠀⣿⣿⣿⣿⣿⣿⣿⣿⣿⣿⣿⣿⣿⣿⣽⣯⣻⣿⣿⣿⣿⣾⣿⣿⣏⣵⣿⣪⣿⣿⣿⣷⣾⣿⣿⣇⡕⢕⢕⢕⢕⢕⢕⢕⢕⢕⢕⢕⢕⢸⢕⢟⣝⣽⣿⣿⣗⣸⠀⠀⠀⠀⠀⠀⠀⠀⠀⠀⠀⠀</a:t>
            </a:r>
            <a:br/>
            <a:r>
              <a:t>⠀⠀⠀⠀⠀⠀⠀⠀⠀⠀⠀⣻⣿⣿⣿⣾⣿⣿⣻⣿⣿⣾⣿⣿⣿⣿⣿⣿⣿⣿⣿⣿⣿⣿⣿⣿⣿⣿⣿⣯⣿⣿⣿⣻⣿⣟⣯⣾⣱⣵⣕⣕⡕⢳⢕⢕⢱⢕⢕⢕⢕⣕⢕⡷⢳⣎⡝⢿⣻⠀⠀⠀⠀⠀⠀⠀⠀⠀⠀⠀⠀</a:t>
            </a:r>
            <a:br/>
            <a:r>
              <a:t>⠀⠀⠀⠀⠀⠀⠀⠀⠀⠀⠀⢷⢯⣿⣿⣿⣿⣿⣿⣿⣿⣿⣿⣿⣿⣿⣿⣿⣿⣿⣿⣿⣿⣿⣿⣿⣿⣿⣿⣿⣿⣿⣿⣿⣿⣿⣿⣿⣿⣿⣿⣿⣿⣿⣼⣕⡝⢜⣜⣱⣕⣏⣝⣱⢝⢽⣿⢗⣞⠀⠀⠀⠀⠀⠀⠀⠀⠀⠀⠀⠀</a:t>
            </a:r>
            <a:br/>
            <a:r>
              <a:t>⠀⠀⠀⠀⠀⠀⠀⠀⠀⠀⠀⣷⣷⣿⣿⣿⣿⣿⣿⣽⣿⣟⣿⣿⣿⣿⣿⣿⣿⣿⣿⣿⣿⣿⣿⣿⣿⣿⣿⣿⣿⣿⣿⣿⣿⣿⣿⣿⣿⣿⣿⣿⣿⣿⣿⣿⣿⣿⣿⣿⣿⢟⢏⢕⢕⡕⠘⠙⠁⠀⠀⠀⠀⠀⠀⠀⠀⠀⠀⠀⠀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⠀⠀⠀⠀⠀⠀⠀⠀⠀⠀⠀⣿⣿⣿⣿⣿⣿⣿⣿⣿⣿⣿⣿⣿⣿⣿⣿⣿⣿⣿⣿⣿⣿⣿⣿⣿⣿⣿⣿⣿⣿⣿⣿⣿⣿⣿⣿⣿⣿⣿⣿⣿⣿⣿⣿⣿⣿⣿⣿⢿⢏⠕⠁⠁⠀⢇⠀⠀⠀⠀⠀⠀⠀⠀⠀⠀⠀⠀⠀⠀⠀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⠀⠀⠀⠀⠀⠀⠀⠀⠀⠀⠀⣿⣿⣿⣿⣿⣿⣿⣿⣿⣿⣿⣿⣿⣿⣿⣿⣿⣿⣿⣿⣿⣿⣿⣿⣿⣿⣿⣿⣿⣿⣿⣿⣿⣿⣿⣿⣿⣿⣿⣿⣿⣿⣿⣿⣿⣿⡿⠃⠁⢄⠀⠀⠀⠀⢕⠀⠀⠀⠀⠀⠀⠀⠀⠀⠀⠀⠀⠀⠀⠀</a:t>
            </a:r>
            <a:br/>
            <a:r>
              <a:t>⠀⠀⠀⠀⠀⠀⠀⠀⠀⠀⠀⣿⣿⣿⣿⡟⢝⢝⢧⢵⣜⢝⢻⣿⣿⣿⣿⣿⣿⣿⣿⣿⣿⣿⣿⣿⣿⣿⣿⣿⣿⣿⣿⣿⣿⣿⣿⣿⣿⣿⣿⣿⣿⣿⣿⣿⡏⢕⢐⠄⢔⠄⠀⠀⠀⢸⠀⠀⠀⠀⠀⠀⠀⠀⠀⠀⠀⠀⠀⠀⠀</a:t>
            </a:r>
            <a:br/>
            <a:r>
              <a:t>⠀⠀⠀⠀⠀⠀⠀⠀⠀⠀⠀⣿⣿⢏⢕⢕⢕⢕⢕⢕⢝⢷⣧⡎⢻⣿⣿⣿⣿⣿⣿⣿⣿⣿⣿⢏⢕⢧⣽⣿⣿⣿⣿⣿⣿⣿⣿⣿⢟⣿⣿⣿⣿⣿⣿⣿⢕⢑⢕⠣⠕⢑⢀⢀⢀⢸⠀⠀⠀⠀⠀⠀⠀⠀⠀⠀⠀⠀⠀⠀⠀</a:t>
            </a:r>
            <a:br/>
            <a:r>
              <a:t>⠀⠀⠀⠀⠀⠀⠀⠀⠀⠀⠀⣿⣿⣷⣷⣷⣵⣵⣧⣵⣱⢕⣽⣿⡇⢻⣿⣿⣿⣿⣿⣿⣿⣿⣧⣕⢕⢕⣿⣿⣿⣿⣿⣿⣿⣿⣿⢫⣿⣿⣿⣿⣿⣿⣿⣿⣾⢕⢕⢕⢕⢵⢕⢱⢇⢸⢐⢡⣤⠀⠀⠀⠀⠀⠀⠀⠀⠀⠀⠀⠀</a:t>
            </a:r>
            <a:br/>
            <a:r>
              <a:t>⠀⠀⠀⠀⠀⠀⠀⠀⠀⠀⠀⣿⣿⣿⣿⣿⣿⣿⣿⣿⣿⣿⣿⣿⣷⣼⣿⣿⣿⣿⣿⣿⣿⣿⣿⣿⣿⣿⣿⣿⣿⣿⣿⣿⣿⣿⣿⣸⣿⣿⣿⣿⣿⣿⣿⣿⡏⢕⢕⢕⢸⢿⢕⠕⠑⢸⢕⢸⣿⠀⠀⠀⠀⠀⠀⠀⠀⠀⠀⠀⠀</a:t>
            </a:r>
            <a:br/>
            <a:r>
              <a:t>⠀⠀⠀⠀⠀⠀⠀⠀⠀⠀⠀⣿⣿⣿⣿⣿⣿⣿⣿⣿⣿⣿⣿⣿⣿⣼⣿⣿⣿⣿⣿⣿⣿⣿⣿⡟⢹⣿⣿⣿⣿⣿⣿⣿⣿⣿⣿⣽⣿⣿⣿⣿⣿⣿⣿⣿⡧⢕⡇⢕⢕⢕⢕⣕⣄⣸⣕⣜⣟⠀⠀⠀⠀⠀⠀⠀⠀⠀⠀⠀⠀</a:t>
            </a:r>
            <a:br/>
            <a:r>
              <a:t>⠀⠀⠀⠀⠀⠀⠀⠀⠀⠀⠀⣿⣿⣿⣿⣿⣿⣿⣿⣿⣿⣿⣿⣿⣿⢹⣿⣿⣿⣿⣿⣿⣿⣿⣿⡿⠜⣿⣿⣿⣿⣿⣿⣿⣿⣿⣿⣿⣿⣿⣿⣿⣿⣿⣿⣿⣟⣾⡿⡿⢿⢿⢿⢿⢿⢏⢿⣿⣿⠀⠀⠀⠀⠀⠀⠀⠀⠀⠀⠀⠀</a:t>
            </a:r>
            <a:br/>
            <a:r>
              <a:t>⠀⠀⠀⠀⠀⠀⠀⠀⠀⠀⠀⣿⣿⣿⣿⣿⣿⣿⣿⣿⣿⣿⣿⣿⣟⢸⣿⣿⣿⣿⣿⣿⣿⣿⣿⣧⠀⢹⣿⣿⣿⣿⣿⣿⣿⣿⣿⣿⣿⣿⢿⣿⣿⣿⣟⣿⣿⣿⣷⣷⣷⣷⣷⣷⣾⣿⣿⣿⣿⠀⠀⠀⠀⠀⠀⠀⠀⠀⠀⠀⠀</a:t>
            </a:r>
            <a:br/>
            <a:r>
              <a:t>⠀⠀⠀⠀⠀⠀⠀⠀⠀⠀⠀⣿⣿⣿⣿⣿⣿⣿⣿⣿⣿⣿⣿⣿⣏⢕⣿⣿⣿⣿⣿⣿⣿⣿⣿⣿⡔⠀⠝⣿⣯⣹⣿⣿⣿⣿⣿⣿⣿⣽⣼⣽⣿⣿⣿⣿⣿⣿⣿⢿⢿⣿⣿⣿⣿⣿⣿⣿⣿⠀⠀⠀⠀⠀⠀⠀⠀⠀⠀⠀⠀</a:t>
            </a:r>
            <a:br/>
            <a:r>
              <a:t>⠀⠀⠀⠀⠀⠀⠀⠀⠀⠀⠀⣿⣿⣿⣿⣿⣿⣿⣿⣿⣿⣿⣿⣿⢟⢕⣿⣿⣿⣿⢿⣿⡿⢿⢽⣿⡇⢰⣄⠘⢿⣧⣟⣗⣿⣿⣗⣧⣵⣵⣵⣿⣿⣿⣿⣷⣿⣿⣿⣿⣿⣿⣿⣿⣿⣿⣿⣿⣿⠀⠀⠀⠀⠀⠀⠀⠀⠀⠀⠀⠀</a:t>
            </a:r>
            <a:br/>
            <a:r>
              <a:t>⠀⠀⠀⠀⠀⠀⠀⠀⠀⠀⠀⣿⣿⣿⣿⣽⣽⣽⣿⣿⣿⣿⡿⠷⢗⢗⢏⢝⢅⢅⣔⣔⣕⢵⢵⣿⠞⢸⢿⢆⢹⣿⣿⣿⣿⣿⣿⡿⢿⡿⣿⣿⣿⣿⣿⣿⣿⣿⣟⣻⢿⣿⣿⣿⣿⣿⣿⣿⣿⠀⠀⠀⠀⠀⠀⠀⠀⠀⠀⠀⠀</a:t>
            </a:r>
            <a:br/>
            <a:r>
              <a:t>⠀⠀⠀⠀⠀⠀⠀⠀⠀⠀⠀⣿⢿⢿⢿⢟⢟⢝⢹⣽⢷⣷⣾⣿⣿⢕⢕⢕⢱⣕⡕⢵⢕⢕⢕⣿⢔⢕⢗⢄⢔⣏⣽⣿⣿⣽⣿⣿⣷⣵⣽⣿⣽⣽⣿⣿⣿⣿⣽⣷⣿⣿⣿⣿⣿⣿⣿⣿⣿⠀⠀⠀⠀⠀⠀⠀⠀⠀⠀⠀⠀</a:t>
            </a:r>
            <a:br/>
            <a:r>
              <a:t>⠀⠀⠀⠀⠀⠀⠀⠀⠀⠀⠀⢔⢕⢕⣕⣪⣽⣵⣷⣿⣿⣿⣿⣿⣿⣵⣵⣵⣿⣷⣾⣿⣷⣿⣷⡇⢔⣿⣿⣇⢱⣿⣿⣿⣿⣿⣿⣿⣿⣿⣿⣿⣿⣿⣿⣿⣿⣿⣿⣿⣿⣿⣿⣿⣿⣿⣿⣿⣿⠀⠀⠀⠀⠀⠀⠀⠀⠀⠀⠀⠀</a:t>
            </a:r>
            <a:br/>
            <a:r>
              <a:t>⠀⠀⠀⠀⠀⠀⠀⠀⠀⠀⠀⠕⢕⢕⢕⢕⢵⢽⣗⣳⣕⣕⣕⣜⣕⣕⣜⣝⣝⣝⣝⣝⣝⣝⣝⣁⣮⣽⣭⣝⣘⣿⣿⣿⣿⣿⣿⣿⣿⣿⣿⣿⣿⣿⣿⣿⣿⣿⣿⣿⣿⣿⣿⣿⣿⣿⣿⣿⣿⠀⠀⠀⠀⠀⠀⠀⠀⠀⠀⠀⠀</a:t>
            </a:r>
            <a:br/>
            <a:r>
              <a:t>⠀⠀⠀⠀⠀⠀⠀⠀⠀⠀⠀⢸⢝⢻⣿⣿⣿⣿⣿⣿⣿⢿⣿⣿⣿⣿⣿⡿⣿⣿⣿⣿⣿⣿⣿⣿⣿⣿⣿⣿⣿⣿⣿⣿⣿⣿⣿⣿⣿⣿⣿⣿⣿⣿⣿⣿⣿⣿⣿⣿⣿⣿⣿⣿⣿⣿⣿⣿⣿⠀⠀⠀⠀⠀⠀⠀⠀⠀⠀⠀⠀</a:t>
            </a:r>
            <a:br/>
            <a:r>
              <a:t>⠀⠀⠀⠀⠀⠀⠀⠀⠀⠀⠀⠁⠑⠑⠑⠘⠙⠘⠑⠑⠑⠘⢙⢝⢝⢝⢝⢝⢝⢝⢝⢟⢏⢝⢝⢝⢙⠙⠙⠙⢙⢝⢝⢝⢝⢝⢝⢝⢝⢝⢝⢝⢹⡏⢝⢝⢝⢏⢝⢕⢕⢝⢕⢅⢅⠅⢁⠜⢙⠀⠀⠀⠀⠀⠀⠀⠀⠀⠀⠀⠀</a:t>
            </a:r>
            <a:br/>
            <a:r>
              <a:t>⠀⠀⠀⠀⠀⠀⠀⠀⠀⠀⠀⠀⠀⠀⠀⠀⠀⠄⠄⠀⠔⠕⢕⠕⢕⢕⢅⠕⢕⢑⠔⢁⠔⢔⢕⢕⢕⢀⢀⢕⢕⢕⢕⢕⢜⢕⢕⢱⡕⢕⢕⠕⠑⢑⠑⠑⠑⠑⠕⠑⠑⠑⠕⠕⢜⢇⢇⢕⢕⠀⠀⠀⠀⠀⠀⠀⠀⠀⠀⠀⠀</a:t>
            </a:r>
            <a:br/>
            <a:r>
              <a:t>⠀⠀⠀⠀⠀⠀⠀⠀⠀⠀⠀⠀⠀⠀⠀⠀⠀⠀⠀⠀⠀⠀⠑⠑⠑⠑⠑⠑⠑⠑⠑⠑⠑⠑⠑⠑⠑⠑⠀⠑⠑⠑⠑⠑⠑⠑⠑⠑⠑⠁⠁⠁⠀⠀⠀⠀⠀⠀⠀⠀⠀⠀⠀⠀⠀⠁⠁⠀⠀⠀⠀⠀⠀⠀⠀⠀⠀⠀⠀⠀⠀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⠀⠀⠀⠀⠀⠀⠀⠀⠀⠀⠀⣿⣿⣿⣿⣿⣿⣿⣿⣿⣿⢿⣿⣿⣿⣽⣫⣻⣿⣿⣿⣿⣽⣿⣟⣹⣿⣵⣏⣿⣽⣿⣷⣿⣿⣽⣝⡕⢕⢕⢕⢕⢕⢕⢕⢕⢕⢕⢕⢕⢹⢗⢟⢹⣾⡿⢿⣿⣺⠀⠀⠀⠀⠀⠀⠀⠀⠀⠀⠀⠀</a:t>
            </a:r>
            <a:br/>
            <a:r>
              <a:t>⠀⠀⠀⠀⠀⠀⠀⠀⠀⠀⠀⢿⣻⣿⣿⣿⣽⣿⣿⣿⣿⣷⣿⣿⣿⣿⣿⣿⣿⣿⣿⣿⣿⣿⣿⣿⣿⣿⣿⣿⣿⣿⣿⢿⣿⣟⣿⣿⣱⣵⣕⣕⢕⢵⢕⢕⢕⢕⢜⢕⢕⣕⢕⣼⣷⢿⡟⣻⣿⠀⠀⠀⠀⠀⠀⠀⠀⠀⠀⠀⠀</a:t>
            </a:r>
            <a:br/>
            <a:r>
              <a:t>⠀⠀⠀⠀⠀⠀⠀⠀⠀⠀⠀⣷⢿⣟⣿⣿⣟⣿⣿⣿⣿⣟⣿⣿⣿⣿⣿⣿⣿⣿⣿⣿⣿⣿⣿⣿⣿⣿⣿⣿⣿⣿⣿⣿⣿⣿⣿⣿⣿⣿⣿⣿⣿⣿⣿⣝⣟⢕⣇⣕⣷⣝⣝⢕⢗⢿⡷⡵⡿⠀⠀⠀⠀⠀⠀⠀⠀⠀⠀⠀⠀</a:t>
            </a:r>
            <a:br/>
            <a:r>
              <a:t>⠀⠀⠀⠀⠀⠀⠀⠀⠀⠀⠀⣳⣾⣷⣾⣷⣿⣿⣿⣿⣿⣟⣿⣿⣿⣿⣿⣿⣿⣿⣿⣿⣿⣿⣿⣿⣿⣿⣿⣿⣿⣿⣿⣿⣿⣿⣿⣿⣿⣿⣿⣿⣿⣿⣿⣿⣿⣿⣿⣿⣿⣟⢝⢕⢇⢜⠙⠙⠁⠀⠀⠀⠀⠀⠀⠀⠀⠀⠀⠀⠀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⠀⠀⠀⠀⠀⠀⠀⠀⠀⠀⠀⣿⣿⣿⣿⣿⣿⣿⣿⣿⣿⣿⣿⣿⣿⣿⣿⣿⣿⣿⣿⣿⣿⣿⣿⣿⣿⣿⣿⣿⣿⣿⣿⣿⣿⣿⣿⣿⣿⣿⣿⣿⣿⣿⣿⣿⣿⣿⡿⢿⢇⠑⠁⠀⠀⡇⠀⠀⠀⠀⠀⠀⠀⠀⠀⠀⠀⠀⠀⠀⠀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⠀⠀⠀⠀⠀⠀⠀⠀⠀⠀⠀⣿⣿⣿⣿⣿⣿⣿⣿⣿⣿⣿⣿⣿⣿⣿⣿⣿⣿⣿⣿⣿⣿⣿⣿⣿⣿⣿⣿⣿⣿⣿⣿⣿⣿⣿⣿⣿⣿⣿⣿⣿⣿⣿⣿⣿⣿⡿⠊⠁⢀⠀⠀⠀⠀⡇⠀⠀⠀⠀⠀⠀⠀⠀⠀⠀⠀⠀⠀⠀⠀</a:t>
            </a:r>
            <a:br/>
            <a:r>
              <a:t>⠀⠀⠀⠀⠀⠀⠀⠀⠀⠀⠀⣿⣿⣿⣿⡟⢟⢝⢽⢵⣜⢝⢻⢿⣿⣿⣿⣿⣿⣿⣿⣿⣿⣿⣿⣿⣿⣿⢿⣿⣿⣿⣿⣿⣿⣿⣿⣿⣿⣿⣿⣿⣿⣿⣿⣾⡝⢅⢀⠄⠕⠀⠀⠀⠀⢇⠀⠀⠀⠀⠀⠀⠀⠀⠀⠀⠀⠀⠀⠀⠀</a:t>
            </a:r>
            <a:br/>
            <a:r>
              <a:t>⠀⠀⠀⠀⠀⠀⠀⠀⠀⠀⠀⣿⣿⡟⢕⢕⢕⢕⢕⢕⢜⢻⣧⣇⢹⣿⣿⣿⣿⣿⣿⣿⣿⣿⣿⢏⢕⢧⣻⣽⣿⣿⣿⣿⣿⣿⣿⣿⢻⣿⣿⣿⣿⣿⣿⣿⢇⢑⢒⠗⢕⢕⢀⢀⢀⢕⠀⠀⠀⠀⠀⠀⠀⠀⠀⠀⠀⠀⠀⠀⠀</a:t>
            </a:r>
            <a:br/>
            <a:r>
              <a:t>⠀⠀⠀⠀⠀⠀⠀⠀⠀⠀⠀⣿⣿⣷⣷⣷⣵⣵⣧⣵⣕⣕⣹⣿⡧⢹⣿⣿⣿⣿⣿⣿⣿⣿⣧⣕⡕⢕⣿⣿⣿⣿⣿⣿⣿⣿⣿⣹⣿⣿⣿⣿⣿⣿⣿⣿⣸⢕⢕⢕⢱⢱⢕⢕⢕⢱⢄⢡⣤⠀⠀⠀⠀⠀⠀⠀⠀⠀⠀⠀⠀</a:t>
            </a:r>
            <a:br/>
            <a:r>
              <a:t>⠀⠀⠀⠀⠀⠀⠀⠀⠀⠀⠀⣿⣿⣿⣿⣿⣿⣿⣿⣿⣿⣿⣿⣿⣷⢜⣿⣿⣿⣿⣿⣿⣿⣿⣿⣿⣿⣿⣿⣿⣿⣿⣿⣿⣿⣿⣿⣼⣿⣿⣿⣿⣿⣿⣿⣿⢹⢕⢕⢕⢸⢿⢕⢕⠕⢸⢕⢸⣿⠀⠀⠀⠀⠀⠀⠀⠀⠀⠀⠀⠀</a:t>
            </a:r>
            <a:br/>
            <a:r>
              <a:t>⠀⠀⠀⠀⠀⠀⠀⠀⠀⠀⠀⣿⣿⣿⣿⣿⣿⣿⣿⣿⣿⣿⣿⣿⣿⢇⣿⣿⣿⣿⣿⣿⣿⣿⣿⣿⢏⣿⣿⣿⣿⣿⣿⣿⣿⣿⣿⣽⣿⣿⣿⣿⣿⣿⣿⣿⡾⢜⢕⢕⢕⢕⣕⣅⣄⣸⣵⣜⣝⠀⠀⠀⠀⠀⠀⠀⠀⠀⠀⠀⠀</a:t>
            </a:r>
            <a:br/>
            <a:r>
              <a:t>⠀⠀⠀⠀⠀⠀⠀⠀⠀⠀⠀⣿⣿⣿⣿⣿⣿⣿⣿⣿⣿⣿⣿⣿⡿⢕⣿⣿⣿⣿⣿⣿⣿⣿⣿⣿⢝⣿⣿⣿⣿⣿⣿⣿⣿⣿⣿⣿⣿⣿⣿⣿⣿⣿⢻⣿⣷⣾⡿⢿⢿⢿⢿⢿⢿⢻⣷⣿⣿⠀⠀⠀⠀⠀⠀⠀⠀⠀⠀⠀⠀</a:t>
            </a:r>
            <a:br/>
            <a:r>
              <a:t>⠀⠀⠀⠀⠀⠀⠀⠀⠀⠀⠀⣿⣿⣿⣿⣿⣿⣿⣿⣿⣿⣿⣿⣿⣟⢕⣿⣿⣿⣿⣿⣿⣿⣿⣿⣿⡄⠝⣿⣿⣿⣿⣿⣿⣿⣿⣿⣿⣿⣿⠿⣿⣿⣿⢻⣿⣿⣷⣷⣷⣷⣷⣷⣾⣿⣿⣿⣿⣿⠀⠀⠀⠀⠀⠀⠀⠀⠀⠀⠀⠀</a:t>
            </a:r>
            <a:br/>
            <a:r>
              <a:t>⠀⠀⠀⠀⠀⠀⠀⠀⠀⠀⠀⣿⣿⣿⣿⣿⣿⣿⣿⣿⣿⣿⣿⣿⣗⡕⣿⣿⣿⣿⣿⣿⣿⣿⣿⣿⡇⠀⠘⢿⣿⣽⣿⣿⣿⣿⣿⣿⣿⣷⣿⡿⣿⣿⣿⣿⣿⣿⣿⣿⣟⣻⣿⣿⣿⣿⣿⣿⣿⠀⠀⠀⠀⠀⠀⠀⠀⠀⠀⠀⠀</a:t>
            </a:r>
            <a:br/>
            <a:r>
              <a:t>⠀⠀⠀⠀⠀⠀⠀⠀⠀⠀⠀⣿⣿⣿⣿⣿⣿⣿⣿⣿⣿⣿⣿⣿⡿⢕⢻⣿⡿⢿⢿⢯⢿⠿⢟⣿⢇⢄⣦⠈⢿⣷⣿⣿⣿⣿⣯⣵⣵⣵⣷⣿⣿⣿⣿⣿⣿⣿⣿⣿⣿⣿⣿⣿⣿⣿⣿⣿⣿⠀⠀⠀⠀⠀⠀⠀⠀⠀⠀⠀⠀</a:t>
            </a:r>
            <a:br/>
            <a:r>
              <a:t>⠀⠀⠀⠀⠀⠀⠀⠀⠀⠀⠀⣿⣿⣿⣿⣿⣿⣿⣿⣿⣿⡿⢷⢷⣗⢛⢏⢅⢅⢔⢔⢰⢵⢵⢵⣿⠸⢱⢿⠇⠜⢿⣿⣿⣿⣿⣿⣟⢿⢟⢿⣿⣿⣿⣿⣿⣿⣿⣯⣽⣽⣽⣽⣿⣿⣿⣿⣿⣿⠀⠀⠀⠀⠀⠀⠀⠀⠀⠀⠀⠀</a:t>
            </a:r>
            <a:br/>
            <a:r>
              <a:t>⠀⠀⠀⠀⠀⠀⠀⠀⠀⠀⠀⣿⢿⢿⢟⢟⢏⢍⢝⣵⣷⣷⣿⣿⡿⢕⢕⢕⢕⢵⢵⢵⢕⢕⢵⢿⢀⢕⣕⣇⢰⣿⣽⣯⣿⣿⣿⣿⣷⣼⣼⣿⣿⣿⣿⣿⣿⣿⣿⣿⣿⣿⣿⣿⣿⣿⣿⣿⣿⠀⠀⠀⠀⠀⠀⠀⠀⠀⠀⠀⠀</a:t>
            </a:r>
            <a:br/>
            <a:r>
              <a:t>⠀⠀⠀⠀⠀⠀⠀⠀⠀⠀⠀⢕⢕⢕⢕⢹⢯⢵⣷⢾⢿⢿⡿⢿⢿⢷⢷⣷⣷⣾⣿⣿⣿⣿⣿⣿⢀⣾⣿⣿⣌⣿⣿⣿⣿⣿⣿⣿⣿⣿⣿⣿⣿⣿⣿⣿⣿⣿⣿⣿⣿⣿⣿⣿⣿⣿⣿⣿⣿⠀⠀⠀⠀⠀⠀⠀⠀⠀⠀⠀⠀</a:t>
            </a:r>
            <a:br/>
            <a:r>
              <a:t>⠀⠀⠀⠀⠀⠀⠀⠀⠀⠀⠀⢕⣕⣕⣕⣕⣕⣗⣗⣪⣯⣕⣵⣽⣵⣵⣵⣵⣵⣵⣵⣵⣵⣵⣵⣥⣾⣷⣷⣧⣼⣿⣿⣿⣿⣿⣿⣿⣿⣿⣿⣿⣿⣿⣿⣿⣿⣿⣿⣿⣿⣿⣿⣿⣿⣿⣿⣿⣿⠀⠀⠀⠀⠀⠀⠀⠀⠀⠀⠀⠀</a:t>
            </a:r>
            <a:br/>
            <a:r>
              <a:t>⠀⠀⠀⠀⠀⠀⠀⠀⠀⠀⠀⢜⢝⢟⡿⢿⣿⣿⣿⢿⢿⢿⢿⣿⣿⣿⣿⣿⣿⣿⣿⣿⣿⣿⣿⣿⣿⢿⣿⢿⣿⣿⣿⣿⣿⣿⣿⣿⣿⣿⣿⣿⣿⢿⣿⣿⢿⢿⢿⢿⢿⢿⠿⢿⠿⠿⢿⣿⣿⠀⠀⠀⠀⠀⠀⠀⠀⠀⠀⠀⠀</a:t>
            </a:r>
            <a:br/>
            <a:r>
              <a:t>⠀⠀⠀⠀⠀⠀⠀⠀⠀⠀⠀⠀⠁⠁⠑⠑⠁⠁⠁⠁⠁⢁⢅⢕⢕⢕⢕⢕⢕⢕⢕⢝⢑⢕⢕⢕⢁⠁⠁⢀⢅⢕⢕⢕⢵⢕⢕⢕⢕⢕⢝⢕⢝⢕⢕⢕⢕⢕⢕⢕⢕⢕⢱⢵⡕⢕⢄⢄⢁⠀⠀⠀⠀⠀⠀⠀⠀⠀⠀⠀⠀</a:t>
            </a:r>
            <a:br/>
            <a:r>
              <a:t>⠀⠀⠀⠀⠀⠀⠀⠀⠀⠀⠀⠀⠀⠀⠀⠀⠀⠐⢐⠅⠑⠕⢕⢕⢕⢕⢑⢑⢕⢕⠔⢅⢔⢔⢔⢕⢕⢄⠐⢕⢕⢕⢕⢕⢜⢕⢕⢕⢜⢕⠕⠕⠑⠁⠁⠁⠁⠁⠁⠀⠀⠁⠑⠑⠝⠜⠙⠘⠕⠀⠀⠀⠀⠀⠀⠀⠀⠀⠀⠀⠀</a:t>
            </a:r>
            <a:br/>
            <a:r>
              <a:t>⠀⠀⠀⠀⠀⠀⠀⠀⠀⠀⠀⠀⠀⠀⠀⠀⠀⠀⠀⠀⠁⠀⠁⠁⠑⠑⠑⠑⠑⠑⠑⠑⠑⠑⠑⠑⠑⠑⠑⠑⠑⠑⠑⠑⠑⠑⠑⠁⠁⠀⠀⠀⠀⠀⠀⠀⠀⠀⠀⠀⠀⠀⠀⠀⠀⠀⠀⠀⠀⠀⠀⠀⠀⠀⠀⠀⠀⠀⠀⠀⠀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⠀⠀⠀⠀⠀⠀⠀⠀⠀⠀⠀⢵⡿⣿⣿⢹⣿⣿⡿⣕⣷⣼⢝⡷⣝⡗⢟⢿⣻⢿⣼⣿⣼⣿⣯⣿⣯⣿⣾⣾⣾⣾⣧⣾⣷⣵⢜⢕⢕⢕⢕⢕⢕⢕⢕⢕⢕⢕⢕⢜⢕⢸⢷⣿⣿⣿⣏⣕⣵⠀⠀⠀⠀⠀⠀⠀⠀⠀⠀⠀⠀</a:t>
            </a:r>
            <a:br/>
            <a:r>
              <a:t>⠀⠀⠀⠀⠀⠀⠀⠀⠀⠀⠀⢕⣼⣿⣿⡧⡗⣣⡏⣯⣿⣽⣽⣷⣿⣿⣿⣾⣾⣿⣿⣿⣿⣿⣿⣿⣿⣿⣿⣿⣿⣿⣿⢿⣿⡿⣿⣷⣕⣵⣕⡱⢕⢕⢕⢕⢕⢕⢕⢕⢕⡕⢕⢧⣾⣿⢿⢿⣿⠀⠀⠀⠀⠀⠀⠀⠀⠀⠀⠀⠀</a:t>
            </a:r>
            <a:br/>
            <a:r>
              <a:t>⠀⠀⠀⠀⠀⠀⠀⠀⠀⠀⠀⢱⢵⣳⢯⢷⣵⣷⢟⡟⣽⢗⢝⣷⣯⢿⣾⣿⣷⣷⣿⣿⣿⣿⣿⣿⣿⣿⣿⣿⣿⣿⣷⣾⣿⣿⣿⣾⣿⣿⣿⣿⣾⣼⣕⡜⢕⢕⣕⢕⣜⢝⢕⢜⢱⢾⣗⡼⢿⠀⠀⠀⠀⠀⠀⠀⠀⠀⠀⠀⠀</a:t>
            </a:r>
            <a:br/>
            <a:r>
              <a:t>⠀⠀⠀⠀⠀⠀⠀⠀⠀⠀⠀⢱⢵⣮⣽⣟⣝⣹⣿⣟⣿⣿⣿⣿⣷⣿⣿⣿⣿⣿⣿⣿⣿⣿⣿⣿⣿⣿⣿⣿⣿⣿⣿⣿⣿⣿⣿⣿⣿⣿⣿⣿⣿⣿⣿⣿⣿⣿⣿⣮⣽⡟⢕⢕⢕⠏⠋⠉⠁⠀⠀⠀⠀⠀⠀⠀⠀⠀⠀⠀⠀</a:t>
            </a:r>
            <a:br/>
            <a:r>
              <a:t>⠀⠀⠀⠀⠀⠀⠀⠀⠀⠀⠀⣷⣷⣿⣿⣿⣿⣿⣿⣿⣿⣿⣿⣿⣿⣿⣿⣿⣿⣿⣿⣿⣿⣿⣿⣿⣿⣿⣿⣿⣿⣿⣿⣿⣿⣿⣿⣿⣿⣿⣿⣿⣿⣿⣿⣿⣿⣿⢿⢟⢇⠑⠁⠀⠜⠀⠀⠀⠀⠀⠀⠀⠀⠀⠀⠀⠀⠀⠀⠀⠀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⠀⠀⠀⠀⠀⠀⠀⠀⠀⠀⠀⣿⣿⣿⣿⣿⣿⣿⣿⣿⣿⣿⣿⣿⣿⣿⣿⣿⣿⣿⣿⣿⣿⣿⣿⣿⣿⣿⣿⣿⣿⣿⣿⣿⣿⣿⣿⣿⣿⣿⣿⣿⣿⣿⣿⣿⣿⢟⠘⠀⢀⠀⠀⠀⠀⡔⠀⠀⠀⠀⠀⠀⠀⠀⠀⠀⠀⠀⠀⠀⠀</a:t>
            </a:r>
            <a:br/>
            <a:r>
              <a:t>⠀⠀⠀⠀⠀⠀⠀⠀⠀⠀⠀⣿⣿⣿⣿⣿⢿⢿⢽⢝⣝⢝⢟⢿⣿⣿⣿⣿⣿⣿⣿⣿⣿⣿⣿⣿⣿⣿⣿⣿⣿⣿⣿⣿⣿⣿⣿⣿⣿⣿⣿⣿⣿⣿⣿⣯⢍⢅⢀⠀⢑⠀⠀⠀⠀⡇⠀⠀⠀⠀⠀⠀⠀⠀⠀⠀⠀⠀⠀⠀⠀</a:t>
            </a:r>
            <a:br/>
            <a:r>
              <a:t>⠀⠀⠀⠀⠀⠀⠀⠀⠀⠀⠀⣿⣿⣿⢏⢕⢕⢕⢕⢕⢜⢻⣷⣕⢝⣿⣿⣿⣿⣿⣿⣿⣿⣿⣿⢏⢗⢧⣝⣿⣿⣿⣿⣿⣿⣿⣿⣿⢻⣿⣿⣿⣿⣿⣿⣿⢃⢑⢒⢇⢇⢅⠀⢀⢀⡇⠀⠀⠀⠀⠀⠀⠀⠀⠀⠀⠀⠀⠀⠀⠀</a:t>
            </a:r>
            <a:br/>
            <a:r>
              <a:t>⠀⠀⠀⠀⠀⠀⠀⠀⠀⠀⠀⣿⣿⣿⣵⣷⣵⣵⣵⣵⣱⣕⢜⣿⣧⢸⣿⣿⣿⣿⣿⣿⣿⣿⡏⢕⡕⢜⣿⣿⣿⣿⣿⣿⣿⣿⣿⣸⣿⣿⣿⣿⣿⣿⣿⣿⢕⢕⢕⢕⢱⢱⢅⢕⠕⡇⢄⢰⣤⠀⠀⠀⠀⠀⠀⠀⠀⠀⠀⠀⠀</a:t>
            </a:r>
            <a:br/>
            <a:r>
              <a:t>⠀⠀⠀⠀⠀⠀⠀⠀⠀⠀⠀⣿⣿⣿⣿⣿⣿⣿⣿⣿⣿⣿⣿⣿⣿⡕⣿⣿⣿⣿⣿⣿⣿⣿⣿⣿⣿⣿⣿⣿⣿⣿⣿⣿⣿⣿⣿⣸⣿⣿⣿⣿⣿⣿⣿⣿⢺⢕⢕⢕⢸⢞⠕⢕⠕⢕⢕⣿⣿⠀⠀⠀⠀⠀⠀⠀⠀⠀⠀⠀⠀</a:t>
            </a:r>
            <a:br/>
            <a:r>
              <a:t>⠀⠀⠀⠀⠀⠀⠀⠀⠀⠀⠀⣿⣿⣿⣿⣿⣿⣿⣿⣿⣿⣿⣿⣿⣿⡧⣿⣿⣿⣿⣿⣿⣿⣿⣿⣿⢟⣿⣿⣿⣿⣿⣿⣿⣿⣿⣿⣹⣿⣿⣿⣿⣿⣿⣿⣿⢸⢸⢕⢕⣕⣕⣔⣅⣄⣧⣵⣽⣽⠀⠀⠀⠀⠀⠀⠀⠀⠀⠀⠀⠀</a:t>
            </a:r>
            <a:br/>
            <a:r>
              <a:t>⠀⠀⠀⠀⠀⠀⠀⠀⠀⠀⠀⣿⣿⣿⣿⣿⣿⣿⣿⣿⣿⣿⣿⣿⣿⢝⣿⣿⣿⣿⣿⣿⣿⣿⣿⣿⡇⢿⣿⣿⣿⣿⣿⣿⣿⣿⣿⣯⣿⣿⣿⣿⣿⣿⣿⣿⣧⣾⡿⢿⢿⢿⢿⢟⣟⣳⣷⣽⣿⠀⠀⠀⠀⠀⠀⠀⠀⠀⠀⠀⠀</a:t>
            </a:r>
            <a:br/>
            <a:r>
              <a:t>⠀⠀⠀⠀⠀⠀⠀⠀⠀⠀⠀⣿⣿⣿⣿⣿⣿⣿⣿⣿⣿⣿⣿⣿⣿⢕⣿⣿⣿⣿⣿⣿⣿⣿⣿⣿⣇⠘⢿⣿⣿⣿⣿⣿⣿⣿⣿⣿⣿⡿⢿⢿⣿⣿⣺⣿⣿⣿⣿⣿⣿⣿⣿⣿⣿⣿⣿⣿⣿⠀⠀⠀⠀⠀⠀⠀⠀⠀⠀⠀⠀</a:t>
            </a:r>
            <a:br/>
            <a:r>
              <a:t>⠀⠀⠀⠀⠀⠀⠀⠀⠀⠀⠀⣿⣿⣿⣿⣿⣿⣿⣿⣿⣿⣿⣿⣿⣿⡇⢸⣿⣿⣿⣿⣿⣿⣿⣿⣿⣿⠀⠈⢿⣿⣿⣿⣿⣿⣿⣿⣿⣿⣷⣷⣿⣿⣿⣿⣿⣿⣿⣟⣻⣿⣿⣿⣿⣿⣿⣿⣿⣿⠀⠀⠀⠀⠀⠀⠀⠀⠀⠀⠀⠀</a:t>
            </a:r>
            <a:br/>
            <a:r>
              <a:t>⠀⠀⠀⠀⠀⠀⠀⠀⠀⠀⠀⣿⣿⣿⣿⣿⣿⣿⣿⣿⣿⣿⣿⣿⡟⢕⢸⣿⡿⢿⢟⢻⢿⢟⢟⢻⢇⠀⢰⡈⢻⣿⣽⣿⣿⣿⣿⣿⣷⣷⣷⣿⣿⣿⣿⣿⣿⣿⣿⣿⣿⣿⣿⣿⣿⣿⣿⣿⣿⠀⠀⠀⠀⠀⠀⠀⠀⠀⠀⠀⠀</a:t>
            </a:r>
            <a:br/>
            <a:r>
              <a:t>⠀⠀⠀⠀⠀⠀⠀⠀⠀⠀⠀⣿⣿⣿⣿⣿⣿⣷⣷⣿⣿⢿⢷⣟⣟⡟⢝⢅⢕⢴⢵⢵⢵⢵⢷⢾⠑⠀⢜⢇⠁⢻⣿⣿⣿⣿⣿⣟⣟⣝⣹⣿⣿⣿⣿⣿⣿⣏⣵⣾⣿⣿⣿⣿⣿⣿⣿⣿⣿⠀⠀⠀⠀⠀⠀⠀⠀⠀⠀⠀⠀</a:t>
            </a:r>
            <a:br/>
            <a:r>
              <a:t>⠀⠀⠀⠀⠀⠀⠀⠀⠀⠀⠀⢿⠿⢟⢛⢟⢝⢍⢕⢱⣷⣿⣿⣿⣿⡇⢕⢕⢕⢵⢇⣗⣇⣕⣜⣜⡀⠀⣼⣵⣰⣷⣿⣷⣿⣿⣿⣿⣿⣷⣿⣿⣿⣿⣿⣿⣿⣿⣿⣿⣿⣿⣿⣿⣿⣿⣿⣿⣿⠀⠀⠀⠀⠀⠀⠀⠀⠀⠀⠀⠀</a:t>
            </a:r>
            <a:br/>
            <a:r>
              <a:t>⠀⠀⠀⠀⠀⠀⠀⠀⠀⠀⠀⢕⢕⢕⢕⢕⢳⢗⢳⢞⢟⡟⢟⣟⣟⢟⢟⢟⢿⢿⢿⢿⢿⢿⢿⢿⣇⣤⡟⢟⢇⣿⣿⣿⣿⣿⣿⣿⣿⣿⣿⣿⣿⣿⣿⣿⣿⣿⣿⣿⣿⣿⣿⣿⣿⣿⣿⣿⣿⠀⠀⠀⠀⠀⠀⠀⠀⠀⠀⠀⠀</a:t>
            </a:r>
            <a:br/>
            <a:r>
              <a:t>⠀⠀⠀⠀⠀⠀⠀⠀⠀⠀⠀⣵⣵⣵⣵⣵⣵⣵⣽⣯⣾⣷⣷⣷⣷⣷⣷⣷⣷⣷⣷⣷⣿⣿⣿⣷⣿⣿⣿⣿⣿⣿⣿⣿⣿⣿⣿⣿⣿⣿⣿⣿⣿⣿⣿⣿⣿⣿⣿⣿⣿⣿⣿⣿⣿⣿⣿⣿⣿⠀⠀⠀⠀⠀⠀⠀⠀⠀⠀⠀⠀</a:t>
            </a:r>
            <a:br/>
            <a:r>
              <a:t>⠀⠀⠀⠀⠀⠀⠀⠀⠀⠀⠀⠕⠝⠝⠟⢟⢟⢟⢟⠟⠟⠟⢟⠟⢟⢟⢻⢟⢟⢟⢿⢿⢿⢟⢟⢟⢟⠟⠟⢟⠝⢟⢟⢟⢟⢟⢟⢟⢟⢻⢟⢟⢯⢟⢟⢻⢝⢏⢝⢝⢝⢝⢍⢍⠍⠙⠛⠫⢿⠀⠀⠀⠀⠀⠀⠀⠀⠀⠀⠀⠀</a:t>
            </a:r>
            <a:br/>
            <a:r>
              <a:t>⠀⠀⠀⠀⠀⠀⠀⠀⠀⠀⠀⠀⠀⠀⠀⠀⠁⠀⢀⢀⢀⢄⢔⢕⢕⢕⢕⢕⠅⠕⠕⢑⠑⢕⢕⢔⢔⢀⢐⢔⢔⢕⢕⢕⢏⢕⢕⢕⢕⢕⢕⠕⠕⠕⠕⠕⠕⠕⠑⠑⠑⠕⠕⢱⠇⢕⢇⢰⡔⠀⠀⠀⠀⠀⠀⠀⠀⠀⠀⠀⠀</a:t>
            </a:r>
            <a:br/>
            <a:r>
              <a:t>⠀⠀⠀⠀⠀⠀⠀⠀⠀⠀⠀⠀⠀⠀⠀⠀⠀⠀⠀⠀⠁⠄⠕⠕⢕⢕⢕⢕⢔⢔⢔⢕⢕⢕⢕⢕⢕⢕⢕⢕⢕⢕⢕⢕⢕⠕⠕⠘⠁⠁⠁⠀⠀⠀⠀⠀⠀⠀⠀⠀⢀⠀⠀⠀⠀⠀⠀⠁⠕⠀⠀⠀⠀⠀⠀⠀⠀⠀⠀⠀⠀</a:t>
            </a:r>
            <a:br/>
            <a:r>
              <a:t>⠀⠀⠀⠀⠀⠀⠀⠀⠀⠀⠀⠀⠀⠀⠀⠀⠀⠀⠀⠀⠀⠀⠀⠐⠀⠑⠑⠑⠑⠑⠑⠑⠑⠑⠑⠑⠑⠑⠑⠑⠑⠑⠑⠑⠁⠁⠀⠀⠀⠀⠀⠀⠀⠀⠀⠀⠀⠀⠀⠀⠀⠀⠀⠀⠀⠀⠀⠀⠀⠀⠀⠀⠀⠀⠀⠀⠀⠀⠀⠀⠀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⠀⠀⠀⠀⠀⠀⠀⠀⠀⠀⠀⢕⡕⢾⣟⡗⣻⣿⡟⡕⣕⡱⢞⣼⡽⡝⢿⢿⣿⣷⣷⣿⣿⣿⣿⣿⣿⣿⢿⣽⣕⣾⣵⣮⣣⢧⢜⢕⢕⢕⢕⢕⢕⢕⢕⢕⢕⢕⢕⢱⢇⢜⢏⣽⣿⣿⣵⡝⣸⠀⠀⠀⠀⠀⠀⠀⠀⠀⠀⠀⠀</a:t>
            </a:r>
            <a:br/>
            <a:r>
              <a:t>⠀⠀⠀⠀⠀⠀⠀⠀⠀⠀⠀⢕⢽⣽⢿⣧⢱⡝⢝⢞⢷⢏⡜⣷⣻⣷⣿⣷⣾⣿⣿⣿⣿⣿⣿⣿⣿⣿⣿⣟⣿⣿⡟⣻⣿⣯⣕⡵⣕⢱⢕⢕⢕⢕⢕⢕⢕⢱⢕⢕⢕⢕⢜⡷⣿⣿⣿⣿⣿⠀⠀⠀⠀⠀⠀⠀⠀⠀⠀⠀⠀</a:t>
            </a:r>
            <a:br/>
            <a:r>
              <a:t>⠀⠀⠀⠀⠀⠀⠀⠀⠀⠀⠀⡕⣕⡵⣾⣺⣾⢸⡿⣞⣾⣻⢿⣷⣿⣿⣿⣿⣿⣿⣿⣿⣿⣿⣿⣿⣿⣿⣿⣿⣿⣿⣷⣷⣻⣟⣿⣿⣿⣷⣿⣾⣷⣷⡗⢗⢕⣱⢵⢕⢝⢝⢕⢸⢵⢮⢣⡟⢻⠀⠀⠀⠀⠀⠀⠀⠀⠀⠀⠀⠀</a:t>
            </a:r>
            <a:br/>
            <a:r>
              <a:t>⠀⠀⠀⠀⠀⠀⠀⠀⠀⠀⠀⢵⢫⣹⣝⣝⣟⣽⣻⣿⣽⣿⣿⣿⣿⣿⣿⣿⣿⣿⣿⣿⣿⣿⣿⣿⣿⣿⣿⣿⣿⣿⣿⣷⣿⣿⣿⣿⣿⣿⣿⣿⣿⣿⣿⣾⣵⣾⣯⣿⢾⢇⢜⢇⢏⠗⠋⠘⠁⠀⠀⠀⠀⠀⠀⠀⠀⠀⠀⠀⠀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⠀⠀⠀⠀⠀⠀⠀⠀⠀⠀⠀⣿⣿⣿⣿⣿⣿⣿⣿⣿⣿⣿⣿⣿⣿⣿⣿⣿⣿⣿⣿⣿⣿⣿⣿⣿⣿⣿⣿⣿⣿⣿⣿⣿⣿⣿⣿⣿⣿⣿⣿⣿⣿⣿⣿⣿⣿⣿⡿⢟⠕⠑⠁⠀⢸⠀⠀⠀⠀⠀⠀⠀⠀⠀⠀⠀⠀⠀⠀⠀⠀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⠀⠀⠀⠀⠀⠀⠀⠀⠀⠀⠀⣷⣿⣿⣿⣿⣿⣿⣿⣿⣿⣿⣿⣿⣿⣿⣿⣿⣿⣿⣿⣿⣿⣿⣿⣿⣿⣿⣿⣿⣿⣿⣿⣿⣿⣿⣿⣿⣿⣿⣿⣿⣿⣿⣿⣿⣟⡝⠘⠀⠀⠀⠀⠀⠁⢀⠀⠀⠀⠀⠀⠀⠀⠀⠀⠀⠀⠀⠀⠀⠀</a:t>
            </a:r>
            <a:br/>
            <a:r>
              <a:t>⠀⠀⠀⠀⠀⠀⠀⠀⠀⠀⠀⣿⣿⣿⣿⣿⢿⢿⢿⢝⣝⢝⢻⢿⣿⣿⣿⣿⣿⣿⣿⣿⣿⣿⣿⣿⣿⣿⣿⣿⣿⣿⣿⣿⣿⣿⣿⣿⣿⣿⣿⣿⣿⣿⣿⣯⢍⢅⢀⢀⠑⠀⠀⠀⠀⡇⠀⠀⠀⠀⠀⠀⠀⠀⠀⠀⠀⠀⠀⠀⠀</a:t>
            </a:r>
            <a:br/>
            <a:r>
              <a:t>⠀⠀⠀⠀⠀⠀⠀⠀⠀⠀⠀⣿⣿⣿⡿⢕⢕⢕⢕⢕⢜⢻⣾⣵⢝⢿⣿⣿⣿⣿⣿⣿⣿⣿⣿⢟⢟⢵⣿⣿⣿⣿⣿⣿⣿⣿⣿⣿⢻⣿⣿⣿⣿⣿⣿⡟⢃⢑⢒⢆⢕⠄⢀⢀⢀⡇⠀⠀⠀⠀⠀⠀⠀⠀⠀⠀⠀⠀⠀⠀⠀</a:t>
            </a:r>
            <a:br/>
            <a:r>
              <a:t>⠀⠀⠀⠀⠀⠀⠀⠀⠀⠀⠀⣿⣿⣿⣷⣷⣵⣵⣧⣵⣱⢕⢜⣿⣧⣜⣿⣿⣿⣿⣿⣿⣿⣿⡿⢕⡕⢜⢿⣿⣿⣿⣿⣿⣿⣿⣿⣸⣿⣿⣿⣿⣿⣿⣿⣿⢕⢕⢕⢕⢕⢱⢕⢕⢕⡇⢄⢥⣥⠀⠀⠀⠀⠀⠀⠀⠀⠀⠀⠀⠀</a:t>
            </a:r>
            <a:br/>
            <a:r>
              <a:t>⠀⠀⠀⠀⠀⠀⠀⠀⠀⠀⠀⣿⣿⣿⣿⣿⣿⣿⣿⣿⣿⣿⣿⣿⣿⣕⣿⣿⣿⣿⣿⣿⣿⣿⣷⣾⣿⣿⣿⣿⣿⣿⣿⣿⣿⣿⣿⣸⣿⣿⣿⣿⣿⣿⣿⣿⢕⢕⢕⢕⢸⢺⠕⢕⢕⡇⢕⣿⣿⠀⠀⠀⠀⠀⠀⠀⠀⠀⠀⠀⠀</a:t>
            </a:r>
            <a:br/>
            <a:r>
              <a:t>⠀⠀⠀⠀⠀⠀⠀⠀⠀⠀⠀⣿⣿⣿⣿⣿⣿⣿⣿⣿⣿⣿⣿⣿⣿⣧⣼⣿⣿⣿⣿⣿⣿⣿⣿⣿⡿⢻⣿⣿⣿⣿⣿⣿⣿⣿⣿⢹⣿⣿⣿⣿⣿⣿⣿⣿⢱⢸⢕⢕⣕⣕⣅⣅⣄⣧⣵⣽⣽⠀⠀⠀⠀⠀⠀⠀⠀⠀⠀⠀⠀</a:t>
            </a:r>
            <a:br/>
            <a:r>
              <a:t>⠀⠀⠀⠀⠀⠀⠀⠀⠀⠀⠀⣿⣿⣿⣿⣿⣿⣿⣿⣿⣿⣿⣿⣿⣿⢏⢹⣿⣿⣿⣿⣿⣿⣿⣿⣿⡿⢻⣿⣿⣿⣿⣿⣿⣿⣿⣿⣿⣿⣿⣿⣿⣿⣿⢾⣿⣵⣾⡿⢟⢿⢿⢿⢟⣟⣖⣗⣽⣻⠀⠀⠀⠀⠀⠀⠀⠀⠀⠀⠀⠀</a:t>
            </a:r>
            <a:br/>
            <a:r>
              <a:t>⠀⠀⠀⠀⠀⠀⠀⠀⠀⠀⠀⣿⣿⣿⣿⣿⣿⣿⣿⣿⣿⣿⣿⣿⣿⣕⢸⣿⣿⣿⣿⣿⣿⣿⣿⣿⣧⠘⢿⣿⣿⣿⣿⣿⣿⣿⣿⣿⣿⡿⢿⢿⣿⣿⣸⣿⣿⣿⣿⣿⣿⣿⣿⣿⣿⣿⣿⣿⣿⠀⠀⠀⠀⠀⠀⠀⠀⠀⠀⠀⠀</a:t>
            </a:r>
            <a:br/>
            <a:r>
              <a:t>⠀⠀⠀⠀⠀⠀⠀⠀⠀⠀⠀⣿⣿⣿⣿⣿⣿⣿⣿⣿⣿⣿⣿⣿⣿⣧⢸⣿⣿⣿⣿⣿⣿⣿⣿⣿⣿⠀⠁⢻⣿⣿⣿⣿⣿⡿⣿⣿⣿⣷⢷⣿⣿⣿⡿⡿⣿⣿⢻⣟⣿⣿⣿⣿⣿⣿⣿⣿⣿⠀⠀⠀⠀⠀⠀⠀⠀⠀⠀⠀⠀</a:t>
            </a:r>
            <a:br/>
            <a:r>
              <a:t>⠀⠀⠀⠀⠀⠀⠀⠀⠀⠀⠀⣿⣿⣿⣿⣿⣿⣿⣿⣿⣿⣿⣿⣿⡿⢏⢜⣿⡿⢿⢟⠿⢿⢟⢟⢟⡇⠀⢰⡁⢻⣿⣿⣿⣿⣿⣿⣿⣷⣷⣾⣿⣿⣿⣿⣿⣿⣿⣿⣿⣿⣿⣿⣿⣿⣿⣿⣿⣿⠀⠀⠀⠀⠀⠀⠀⠀⠀⠀⠀⠀</a:t>
            </a:r>
            <a:br/>
            <a:r>
              <a:t>⠀⠀⠀⠀⠀⠀⠀⠀⠀⠀⠀⣿⣿⣿⣿⣿⣿⣿⣷⣿⣿⢿⢿⣟⣟⡟⢝⢍⢕⢔⢵⢵⢕⢇⢗⢗⡕⠁⢾⢇⠘⢿⣿⣿⣿⣿⣯⣟⡝⢝⣹⣿⣿⣿⣿⣿⣿⣿⣷⣷⣷⣷⣿⣿⣿⣿⣿⣿⣿⠀⠀⠀⠀⠀⠀⠀⠀⠀⠀⠀⠀</a:t>
            </a:r>
            <a:br/>
            <a:r>
              <a:t>⠀⠀⠀⠀⠀⠀⠀⠀⠀⠀⠀⢿⢿⢟⢟⢟⢏⡝⡝⡱⣷⣿⣿⣿⣿⡇⢵⢕⢕⢕⣇⣗⣇⣕⣱⣕⡆⠐⣵⣽⣰⣾⣿⣿⣿⣿⣿⣿⣿⣾⣿⣿⣿⣿⣿⣿⣿⣿⣿⣿⣿⣿⣿⣿⣿⣿⣿⣿⣿⠀⠀⠀⠀⠀⠀⠀⠀⠀⠀⠀⠀</a:t>
            </a:r>
            <a:br/>
            <a:r>
              <a:t>⠀⠀⠀⠀⠀⠀⠀⠀⠀⠀⠀⢕⢕⢕⢕⢕⢗⢗⢺⢯⣟⣏⢝⢽⣽⢏⢝⢝⢝⢝⢿⢿⢟⢟⢟⠟⢃⣤⣟⡟⠗⣿⣿⣿⣿⣿⣿⣿⣿⣿⣿⣿⣿⣿⣿⣿⣿⣿⣿⣿⣿⣿⣿⣿⣿⣿⣿⣿⣿⠀⠀⠀⠀⠀⠀⠀⠀⠀⠀⠀⠀</a:t>
            </a:r>
            <a:br/>
            <a:r>
              <a:t>⠀⠀⠀⠀⠀⠀⠀⠀⠀⠀⠀⢕⢵⣵⣵⣷⣷⣷⣿⣷⣷⣷⣷⣷⣷⣷⣾⣿⣷⣷⣾⣿⣿⣿⣿⣿⣿⣿⣿⣿⣿⣿⣿⣿⣿⣿⣿⣿⣿⣿⣿⣿⣿⣿⣿⣿⣿⣿⣿⣿⣿⣿⣿⣿⣿⣿⣿⣿⣿⠀⠀⠀⠀⠀⠀⠀⠀⠀⠀⠀⠀</a:t>
            </a:r>
            <a:br/>
            <a:r>
              <a:t>⠀⠀⠀⠀⠀⠀⠀⠀⠀⠀⠀⠕⠜⠑⠘⠝⢟⢟⢟⠟⠏⠝⠟⢟⢟⢟⢟⢟⢟⢟⢟⢟⢟⢟⢟⢟⢝⠙⠙⢝⢝⢝⢻⢟⣝⢟⢝⢝⢝⢝⢝⢹⢫⢝⢏⢝⢝⢕⢝⢝⢝⢅⢕⢅⢅⢝⢙⠛⢫⠀⠀⠀⠀⠀⠀⠀⠀⠀⠀⠀⠀</a:t>
            </a:r>
            <a:br/>
            <a:r>
              <a:t>⠀⠀⠀⠀⠀⠀⠀⠀⠀⠀⠀⠀⠀⠀⠀⠀⠀⢁⢄⢔⢔⢔⠕⢕⢕⢕⢕⢕⢕⢕⢕⢑⢕⢕⢕⢕⢕⢅⢕⢕⢕⢜⢏⢕⢝⢇⢕⢧⢕⢕⠕⠑⠑⠑⠑⠑⠑⠁⠁⠁⠑⠑⠕⢕⠑⠜⢕⢣⢕⠀⠀⠀⠀⠀⠀⠀⠀⠀⠀⠀⠀</a:t>
            </a:r>
            <a:br/>
            <a:r>
              <a:t>⠀⠀⠀⠀⠀⠀⠀⠀⠀⠀⠀⠀⠀⠀⠀⠀⠀⠀⠀⠀⠁⠀⠑⢑⢕⢕⢕⢕⢕⢕⢕⢕⢕⢕⢕⢕⢕⢕⢕⢕⢕⢕⢕⢕⢕⢕⠕⠑⠐⠀⠀⠀⠀⠀⠀⠀⠀⠀⠀⠄⠄⠀⠀⠀⠀⠀⠀⠁⠁⠀⠀⠀⠀⠀⠀⠀⠀⠀⠀⠀⠀</a:t>
            </a:r>
            <a:br/>
            <a:r>
              <a:t>⠀⠀⠀⠀⠀⠀⠀⠀⠀⠀⠀⠀⠀⠀⠀⠀⠀⠀⠀⠀⠀⠀⠀⠀⠑⠑⠑⠑⠑⠑⠑⠑⠑⠑⠑⠑⠑⠑⠑⠑⠑⠑⠑⠑⠀⠀⠀⠀⠀⠀⠀⠀⠀⠀⠀⠀⠀⠀⠀⠀⠀⠀⠐⠐⠀⠀⠀⠀⠀⠀⠀⠀⠀⠀⠀⠀⠀⠀⠀⠀⠀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⠀⠀⠀⠀⠀⠀⠀⠀⠀⠀⠀⣿⣿⣿⣿⣿⣿⣿⣿⣿⣿⣿⣿⣿⡇⢕⣼⣿⣿⣿⣿⣿⣿⣿⣿⣿⣿⣿⣿⣿⣿⣿⣿⣿⣿⣿⣿⣿⣿⣿⣿⣿⣿⣿⣿⣿⣿⣿⣿⣿⣿⣿⣿⣿⣿⣿⣿⣿⣿⠀⠀⠀⠀⠀⠀⠀⠀⠀⠀⠀⠀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⠀⠀⠀⠀⠀⠀⠀⠀⠀⠀⠀⣿⣿⣿⣿⣿⣿⣿⣿⣿⣿⣿⣿⣿⡇⢕⣿⣿⣿⣿⣿⣿⣿⣿⣿⣿⣿⣿⡿⠋⠙⠛⠻⠿⣿⣿⣿⣿⣿⣿⣿⣿⣿⣿⣿⢿⣿⣿⣿⣿⣿⣿⣿⣿⣿⣿⣿⣿⣿⠀⠀⠀⠀⠀⠀⠀⠀⠀⠀⠀⠀</a:t>
            </a:r>
            <a:br/>
            <a:r>
              <a:t>⠀⠀⠀⠀⠀⠀⠀⠀⠀⠀⠀⣿⣿⣿⣿⣿⣿⣿⣿⣿⣿⣿⣿⣿⡇⢕⣿⣿⣿⣿⣿⣿⣿⣿⣿⣿⡿⢏⠁⠀⠀⠀⠀⢔⢕⢕⠝⠉⢙⢝⢟⢝⢝⢝⢕⢕⣿⣿⣿⣿⣿⣿⣿⣿⣿⣿⣿⣿⣿⠀⠀⠀⠀⠀⠀⠀⠀⠀⠀⠀⠀</a:t>
            </a:r>
            <a:br/>
            <a:r>
              <a:t>⠀⠀⠀⠀⠀⠀⠀⠀⠀⠀⠀⣿⣿⣿⣿⣿⣿⣿⣿⣿⣿⣿⣿⣿⡇⢕⣿⣿⣿⣿⣿⣿⣿⣿⡿⢝⠕⢅⠕⠄⠀⠀⢔⢕⡕⢁⠀⢔⢕⠕⠑⠁⠁⢅⢔⢕⣿⣿⣿⣿⣿⣿⣿⣿⣿⣿⣿⣿⣿⠀⠀⠀⠀⠀⠀⠀⠀⠀⠀⠀⠀</a:t>
            </a:r>
            <a:br/>
            <a:r>
              <a:t>⠀⠀⠀⠀⠀⠀⠀⠀⠀⠀⠀⣿⣿⣿⣿⣿⣿⣿⣿⣿⣿⣿⣿⣿⡇⢸⣿⣿⣿⣿⣿⣿⣿⡟⣕⢣⢕⢕⢕⢔⢅⢔⢀⢕⢕⢔⢔⢕⠁⠀⠀⠀⠕⢕⢕⢕⣼⣿⣿⣿⣿⣿⣿⣿⣿⣿⣿⣿⣿⠀⠀⠀⠀⠀⠀⠀⠀⠀⠀⠀⠀</a:t>
            </a:r>
            <a:br/>
            <a:r>
              <a:t>⠀⠀⠀⠀⠀⠀⠀⠀⠀⠀⠀⣿⣿⣿⣿⣿⣿⣿⣿⣿⣿⣿⣿⣿⡇⢸⣿⣿⣿⣿⣿⣿⢏⠕⠕⠑⠑⠕⠕⠕⠑⠕⢔⢕⢕⢕⢕⢕⢅⢔⢔⣄⣥⣵⣾⣿⣿⣿⣿⣿⣿⣿⣿⣿⣿⣿⣿⣿⣿⠀⠀⠀⠀⠀⠀⠀⠀⠀⠀⠀⠀</a:t>
            </a:r>
            <a:br/>
            <a:r>
              <a:t>⠀⠀⠀⠀⠀⠀⠀⠀⠀⠀⠀⣿⣿⣿⣿⣿⣿⣿⣿⣿⣿⣿⣿⣿⢇⢸⣿⣿⣿⣿⣿⡇⠔⠀⠀⠄⢔⢕⢕⢁⢄⢀⢄⢕⢕⢕⢱⣵⣷⣿⣿⣿⣿⣿⣿⣿⣿⣿⣿⣿⣿⣿⣿⣿⣿⣿⣿⣿⣿⠀⠀⠀⠀⠀⠀⠀⠀⠀⠀⠀⠀</a:t>
            </a:r>
            <a:br/>
            <a:r>
              <a:t>⠀⠀⠀⠀⠀⠀⠀⠀⠀⠀⠀⣿⣿⣿⣿⣿⣿⣿⣿⣿⣿⣿⣿⣿⡇⣾⣿⣿⣿⣿⣿⣧⢕⢕⢕⢕⢕⢔⢕⢕⢔⡔⢔⢕⣕⣵⣾⣿⣿⣿⣿⣿⣿⣿⣿⣿⣿⣿⣿⣿⣿⣿⣿⣿⣿⣿⣿⣿⣿⠀⠀⠀⠀⠀⠀⠀⠀⠀⠀⠀⠀</a:t>
            </a:r>
            <a:br/>
            <a:r>
              <a:t>⠀⠀⠀⠀⠀⠀⠀⠀⠀⠀⠀⣿⣿⣿⣿⣿⣿⣿⣿⣿⣿⣿⣿⣿⣇⣿⣿⣿⣿⣿⣿⣿⣵⣵⣵⣵⣴⣴⣴⣶⣶⣷⣿⣿⣿⣿⣿⣿⣿⣿⣿⣿⣿⣿⣿⣿⣿⣿⣿⣿⣿⣿⣿⣿⣿⣿⣿⣿⣿⠀⠀⠀⠀⠀⠀⠀⠀⠀⠀⠀⠀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⠀⠀⠀⠀⠀⠀⠀⠀⠀⠀⠀⣿⣿⣿⣿⣿⣿⣿⣿⣿⣿⣿⣿⢝⢝⢏⣻⣿⣿⣿⣿⢿⡿⣿⢿⣿⣿⣿⣿⣿⣿⣿⣿⣿⣿⣿⣿⣿⣿⣿⣿⣿⣿⣿⣿⣿⣿⣿⣿⣿⣿⣿⣿⣿⣿⣿⣿⣿⣿⠀⠀⠀⠀⠀⠀⠀⠀⠀⠀⠀⠀</a:t>
            </a:r>
            <a:br/>
            <a:r>
              <a:t>⠀⠀⠀⠀⠀⠀⠀⠀⠀⠀⠀⠘⠙⠙⠙⠙⠛⠛⠛⠛⠛⠛⠛⠑⠑⠑⠛⠛⠛⠛⠛⠛⠛⠋⠑⠑⠘⠙⠛⠛⠛⠛⠛⠛⠛⠛⠛⠛⠛⠛⠛⠛⠛⠛⠛⠛⠛⠛⠛⠛⠛⠛⠛⠛⠛⠛⠛⠛⠛⠀⠀⠀⠀⠀⠀⠀⠀⠀⠀⠀⠀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⠀⠀⠀⠀⠀⠀⠀⠀⠀⠀⠀⢕⡕⡕⢇⢝⢝⢕⣗⣕⢵⢱⢵⢕⡕⢕⢕⢱⢏⣵⢕⢕⢕⢕⢞⣯⣏⣕⢸⡿⢕⢕⡜⢜⣽⣵⣗⣳⣷⡧⣼⣝⣞⣷⣵⢼⣝⣗⣗⣮⣽⣽⢜⢕⢜⢝⣸⡜⣿⠀⠀⠀⠀⠀⠀⠀⠀⠀⠀⠀⠀</a:t>
            </a:r>
            <a:br/>
            <a:r>
              <a:t>⠀⠀⠀⠀⠀⠀⠀⠀⠀⠀⠀⡗⢯⢝⢣⢱⣕⡵⣱⡵⢽⢝⢕⢗⢗⣧⣯⢽⡽⢽⣹⡿⡇⢇⢜⢝⢱⢵⡟⣜⢱⡸⢜⢳⡿⣿⣿⣗⣟⣻⣿⣿⣿⣿⣿⣿⣿⣿⣷⣮⣯⣽⡇⢕⢕⣼⣿⣿⣹⠀⠀⠀⠀⠀⠀⠀⠀⠀⠀⠀⠀</a:t>
            </a:r>
            <a:br/>
            <a:r>
              <a:t>⠀⠀⠀⠀⠀⠀⠀⠀⠀⠀⠀⢗⣷⣷⣷⢵⣵⣿⣿⣿⣏⣕⣷⣿⣿⣯⣟⣹⢟⣱⣷⣿⣿⡵⢣⢧⢕⢕⢕⠈⢝⠅⠝⢻⣷⣿⢿⣿⣿⣿⣿⣿⣿⣿⣿⣿⣿⣿⣿⣿⣿⣿⣿⣿⣿⣿⣿⣿⣿⠀⠀⠀⠀⠀⠀⠀⠀⠀⠀⠀⠀</a:t>
            </a:r>
            <a:br/>
            <a:r>
              <a:t>⠀⠀⠀⠀⠀⠀⠀⠀⠀⠀⠀⣿⣿⡿⣿⣿⣿⣿⣿⣿⣿⡿⢿⣿⣿⣽⢿⣽⣻⣻⣝⣿⣞⡕⠊⠑⢶⣴⣁⢀⢑⢔⢁⠁⠁⠝⢿⣿⣿⣿⣿⣿⣿⣿⣿⣿⣿⣿⣿⣿⣿⣿⣿⣿⣿⣿⣿⣯⣿⠀⠀⠀⠀⠀⠀⠀⠀⠀⠀⠀⠀</a:t>
            </a:r>
            <a:br/>
            <a:r>
              <a:t>⠀⠀⠀⠀⠀⠀⠀⠀⠀⠀⠀⣿⣿⣿⣷⣿⣿⣿⣿⣿⣿⣿⣿⣿⣽⣟⣟⣻⣻⣿⣿⣿⡟⢑⠀⠀⠁⠈⢻⣷⣔⢕⢅⠕⠄⠀⢑⢻⣿⣿⣿⣿⣿⣿⣿⣿⣿⣿⣿⣿⣿⣿⡿⠋⠁⠁⠅⠝⢻⠀⠀⠀⠀⠀⠀⠀⠀⠀⠀⠀⠀</a:t>
            </a:r>
            <a:br/>
            <a:r>
              <a:t>⠀⠀⠀⠀⠀⠀⠀⠀⠀⠀⠀⣿⣿⣿⣿⣿⣿⣿⣿⣿⣿⣿⣿⣿⣿⣿⣿⣿⣿⣿⣿⣿⢇⢀⢄⢄⢄⢅⠁⢹⣿⣷⡕⢕⢕⢕⢅⢕⣿⣿⣿⣿⣿⣿⣿⣿⣿⣿⣿⣿⣿⣿⣦⡐⢀⠄⠄⠐⠀⠀⠀⠀⠀⠀⠀⠀⠀⠀⠀⠀⠀</a:t>
            </a:r>
            <a:br/>
            <a:r>
              <a:t>⠀⠀⠀⠀⠀⠀⠀⠀⠀⠀⠀⣿⣿⣿⣿⣿⣿⣿⣿⣿⣿⣿⣿⣿⢿⣿⣿⣿⣿⣯⣿⡿⢕⢕⢕⢕⢕⢕⣱⢼⢿⣿⣷⡕⢕⢕⢕⢕⢸⣿⣿⣿⣿⣿⣿⣿⣿⣿⣿⣿⣿⢕⢻⣿⡕⠀⠀⠐⠀⠀⠀⠀⠀⠀⠀⠀⠀⠀⠀⠀⠀</a:t>
            </a:r>
            <a:br/>
            <a:r>
              <a:t>⠀⠀⠀⠀⠀⠀⠀⠀⠀⠀⠀⣿⣿⣿⣿⣿⣿⣿⣿⣿⣿⣿⣿⣿⣿⣿⣿⣿⣿⣿⣿⡇⢕⢕⢕⢕⡕⣨⣵⣾⣿⣿⣿⡇⢕⢕⢕⢕⢕⣿⣿⣿⣿⣿⣿⣿⣿⣿⣿⣿⣿⣿⣿⣿⣿⢕⢀⢐⠐⠀⠀⠀⠀⠀⠀⠀⠀⠀⠀⠀⠀</a:t>
            </a:r>
            <a:br/>
            <a:r>
              <a:t>⠀⠀⠀⠀⠀⠀⠀⠀⠀⠀⠀⣿⣿⣿⣿⣿⣿⣿⣿⣿⣿⣿⣿⣿⣿⣿⣿⣿⣿⣿⣿⣿⣿⣿⣿⣿⣷⣿⣿⣿⣿⣿⣿⡿⢕⢕⢕⢕⢕⣿⣿⣿⣿⣿⣿⣿⣿⣿⣿⣿⣿⣿⣿⣿⣿⢕⠄⠀⠀⠀⠀⠀⠀⠀⠀⠀⠀⠀⠀⠀⠀</a:t>
            </a:r>
            <a:br/>
            <a:r>
              <a:t>⠀⠀⠀⠀⠀⠀⠀⠀⠀⠀⠀⣿⣿⣿⣿⣿⣿⣿⣿⣿⣿⣿⣿⣿⣿⣿⣿⣿⣿⣿⣿⣿⣿⣿⣿⣿⣿⣿⣿⣿⣿⣿⣿⣷⢕⢕⢕⢕⢕⣿⣿⣿⣿⣿⣿⣿⣿⣿⣿⣿⣿⣿⣿⣿⣿⢕⠀⠀⠀⠀⠀⠀⠀⠀⠀⠀⠀⠀⠀⠀⠀</a:t>
            </a:r>
            <a:br/>
            <a:r>
              <a:t>⠀⠀⠀⠀⠀⠀⠀⠀⠀⠀⠀⣿⣿⣿⣿⣿⣿⣿⣿⣿⣿⣿⣿⣿⣿⣿⣿⣿⣿⣿⣿⣿⣿⣿⣿⣿⣿⣿⣿⣿⣿⣿⣿⣿⣕⡕⢕⢕⢕⣿⣿⣿⣿⣿⣿⣿⣿⣿⣿⣿⣿⣿⣿⣿⣿⠕⠀⠄⠀⠀⠀⠀⠀⠀⠀⠀⠀⠀⠀⠀⠀</a:t>
            </a:r>
            <a:br/>
            <a:r>
              <a:t>⠀⠀⠀⠀⠀⠀⠀⠀⠀⠀⠀⣿⣿⣿⣿⣿⣿⣿⣿⣿⣿⣿⣿⣿⣿⣿⣿⣿⣿⣿⣿⣿⣿⣿⣿⣿⣿⣿⢿⣿⡿⠟⠁⢻⣿⣿⣼⣞⢕⣿⣿⣿⣿⣿⣿⣿⣿⣿⣿⣿⣿⣿⣿⣿⢿⠕⠀⠀⠀⠀⠀⠀⠀⠀⠀⠀⠀⠀⠀⠀⠀</a:t>
            </a:r>
            <a:br/>
            <a:r>
              <a:t>⠀⠀⠀⠀⠀⠀⠀⠀⠀⠀⠀⣿⣿⣿⣿⣿⣿⣿⣿⣿⣿⣿⣿⣿⣿⣿⣿⣿⣿⣿⣿⣿⣿⣿⣿⣿⣿⣿⡕⢕⢑⢄⢔⣿⣿⣿⣿⣿⣿⣿⣿⣿⣿⣿⣿⣿⣿⣿⣿⣿⣿⡗⣿⣿⡇⢕⢕⠄⠀⠀⠀⠀⠀⠀⠀⠀⠀⠀⠀⠀⠀</a:t>
            </a:r>
            <a:br/>
            <a:r>
              <a:t>⠀⠀⠀⠀⠀⠀⠀⠀⠀⠀⠀⣿⣿⣿⣿⣿⣿⣿⣿⣿⣿⣿⣿⣿⣿⣿⣿⣿⣿⣿⣿⣿⣿⣿⣿⣿⣿⣿⡕⢕⢕⢕⢱⣿⣿⣿⣿⣿⣿⣿⣿⣿⣿⣿⣿⣿⣿⣿⣿⣿⣿⡇⢾⣿⡇⢕⢕⢅⢄⠀⠀⠀⠀⠀⠀⠀⠀⠀⠀⠀⠀</a:t>
            </a:r>
            <a:br/>
            <a:r>
              <a:t>⠀⠀⠀⠀⠀⠀⠀⠀⠀⠀⠀⣿⣿⣿⣿⣿⣿⣿⣿⣿⣿⣿⣿⣿⣿⣿⣿⣿⣿⣿⣿⣿⣿⣿⣿⣿⣿⣿⡇⢕⢕⢕⣸⣿⣿⣿⣿⣿⣿⣿⣿⣿⣿⣿⣿⣿⣿⣿⣿⣿⣿⣿⣿⣿⡇⢕⢕⢕⢕⠀⠀⠀⠀⠀⠀⠀⠀⠀⠀⠀⠀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⠀⠀⠀⠀⠀⠀⠀⠀⠀⠀⠀⣿⣿⣿⣿⣿⣿⣿⣿⣿⣿⣿⣿⣿⣿⣿⣿⣿⣿⣿⣿⣿⣿⣿⣿⣿⣿⣿⢇⢕⢕⢕⢸⣿⣿⣿⣿⣿⣿⣿⣿⣿⣿⣿⣿⣿⣿⣿⣿⣿⣿⣿⣿⣿⣿⢜⢕⢕⢕⠀⠀⠀⠀⠀⠀⠀⠀⠀⠀⠀⠀</a:t>
            </a:r>
            <a:br/>
            <a:r>
              <a:t>⠀⠀⠀⠀⠀⠀⠀⠀⠀⠀⠀⣿⣿⣿⣿⣿⣿⣿⣿⣿⣿⣿⣿⣿⣿⣿⣿⣿⣿⣿⣿⣿⣿⣿⣿⣿⣿⣿⠑⠁⠀⢅⠜⣿⣿⣿⣿⣿⣿⣿⣿⣿⣿⣿⣿⣿⣿⣿⣿⣿⣿⡯⢹⢵⢧⡵⢵⣕⢕⠀⠀⠀⠀⠀⠀⠀⠀⠀⠀⠀⠀</a:t>
            </a:r>
            <a:br/>
            <a:r>
              <a:t>⠀⠀⠀⠀⠀⠀⠀⠀⠀⠀⠀⣿⣿⣿⣿⣿⣿⣿⣿⣿⣿⣿⣿⣿⣿⣿⣿⣿⣿⣿⣿⣿⣿⣿⣿⣿⣿⡏⠀⠀⠁⢁⠀⣼⣿⣿⣿⣿⣿⣿⣿⣿⣿⣿⣿⣿⣿⣿⣿⣿⣿⣷⣿⡿⢿⢟⢇⢕⢕⠀⠀⠀⠀⠀⠀⠀⠀⠀⠀⠀⠀</a:t>
            </a:r>
            <a:br/>
            <a:r>
              <a:t>⠀⠀⠀⠀⠀⠀⠀⠀⠀⠀⠀⣿⣿⣿⣿⣿⣿⣿⣿⣿⣿⣿⣿⣿⣿⣿⣿⣿⣿⣿⣿⣿⣿⣿⣿⣿⣿⢇⠀⢰⣶⣴⣴⣿⣿⣿⣿⣿⣿⣿⣿⣿⣿⣿⣿⣿⣿⣟⣻⣫⣽⣷⣷⣷⣷⣷⣷⣵⣵⠀⠀⠀⠀⠀⠀⠀⠀⠀⠀⠀⠀</a:t>
            </a:r>
            <a:br/>
            <a:r>
              <a:t>⠀⠀⠀⠀⠀⠀⠀⠀⠀⠀⠀⣿⣿⣿⣿⣿⣿⣿⣿⣿⣿⣿⣿⣿⣿⣿⣿⣿⣿⣿⣿⣿⣿⣿⡿⣿⣿⠀⠀⢄⠔⢟⣻⣿⣿⢿⣿⣿⣿⣿⣿⣿⣿⣿⣿⣿⣿⣿⣿⣿⣿⣿⣿⣿⣿⣿⣿⣽⣽⠀⠀⠀⠀⠀⠀⠀⠀⠀⠀⠀⠀</a:t>
            </a:r>
            <a:br/>
            <a:r>
              <a:t>⠀⠀⠀⠀⠀⠀⠀⠀⠀⠀⠀⣿⣿⣿⣿⣿⣿⣿⣿⣿⣿⣿⣿⣿⣿⣿⣿⣿⣿⣿⣿⣿⣿⢏⣽⣿⡇⠀⠀⠀⠁⢹⢿⢻⣿⣿⣿⣿⣿⣿⣿⣿⣿⣿⣿⣿⣿⣿⣿⣿⣿⣿⣿⣿⣾⣷⣧⣵⣵⠀⠀⠀⠀⠀⠀⠀⠀⠀⠀⠀⠀</a:t>
            </a:r>
            <a:br/>
            <a:r>
              <a:t>⠀⠀⠀⠀⠀⠀⠀⠀⠀⠀⠀⣿⣿⣿⣿⣿⣿⣿⣿⣿⣿⣿⣿⣿⣿⣿⣿⣿⣿⣿⣿⣿⣿⣿⣿⣿⠃⠀⠀⠀⠀⠀⠀⠄⣿⣿⣿⣿⣿⣿⣿⣿⣿⣿⣿⣿⣿⣿⣿⣿⣿⣿⣿⣿⣿⡿⣿⣿⣿⠀⠀⠀⠀⠀⠀⠀⠀⠀⠀⠀⠀</a:t>
            </a:r>
            <a:br/>
            <a:r>
              <a:t>⠀⠀⠀⠀⠀⠀⠀⠀⠀⠀⠀⠛⠛⠛⠛⠛⠛⠛⠛⠛⠛⠛⠛⠛⠛⠛⠛⠛⠛⠛⠛⠛⠛⠛⠛⠋⠀⠀⠀⠀⠀⠀⠀⠀⠛⠛⠛⠛⠛⠛⠛⠛⠛⠛⠛⠛⠛⠛⠛⠛⠛⠛⠛⠛⠛⠛⠚⠛⠛⠀⠀⠀⠀⠀⠀⠀⠀⠀⠀⠀⠀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⠀⠀⠀⠀⠀⠀⠀⠀⠀⠀⠀⢕⡕⡗⣿⡏⣹⣿⢾⢕⢱⣕⡱⣜⣟⣟⣿⣿⣿⣿⣿⣿⣿⣿⣿⣿⣿⢿⣿⣺⢵⣵⣕⣵⣵⣵⢝⢕⢕⢕⢕⢕⢕⢕⢕⢕⢕⢕⢕⢱⢜⡹⢗⣳⣽⣞⣧⢕⣸⠀⠀⠀⠀⠀⠀⠀⠀⠀⠀⠀⠀</a:t>
            </a:r>
            <a:br/>
            <a:r>
              <a:t>⠀⠀⠀⠀⠀⠀⠀⠀⠀⠀⠀⢕⣜⣞⣿⢷⣼⢽⢻⢾⣝⣟⡇⣾⣿⣟⣷⣷⣿⣿⣿⣿⣿⣿⣿⣿⣿⣿⣿⣿⣯⣿⡿⣻⣿⣯⢧⢕⢕⡕⢕⢕⢕⡕⢕⢕⢕⢱⢕⢜⢕⢕⢜⣹⡟⣿⣿⢿⣿⠀⠀⠀⠀⠀⠀⠀⠀⠀⠀⠀⠀</a:t>
            </a:r>
            <a:br/>
            <a:r>
              <a:t>⠀⠀⠀⠀⠀⠀⠀⠀⠀⠀⠀⣕⣝⣯⣽⣯⣯⣯⣿⣾⣯⣿⣿⣿⣿⣿⣿⣿⣿⣿⣿⣿⣿⣿⣿⣿⣿⣿⣿⣿⣿⣿⣯⣮⣿⣷⣿⣿⣾⣿⣿⣷⣗⣳⣇⡕⢕⢕⢕⡕⢝⢗⡜⢽⣕⡮⢜⢟⡟⠀⠀⠀⠀⠀⠀⠀⠀⠀⠀⠀⠀</a:t>
            </a:r>
            <a:br/>
            <a:r>
              <a:t>⠀⠀⠀⠀⠀⠀⠀⠀⠀⠀⠀⢹⣻⣟⣻⣻⣟⣿⣿⣿⣿⣿⣿⣿⣿⣿⣿⣿⣿⣿⣿⣿⣿⣿⣿⣿⣿⣿⣿⣿⣿⣿⣿⣿⣾⣿⣿⣿⣿⣿⣿⣿⣿⣿⣿⣿⣧⣾⣷⢟⢽⢗⢗⢕⢗⠗⠚⠘⠑⠀⠀⠀⠀⠀⠀⠀⠀⠀⠀⠀⠀</a:t>
            </a:r>
            <a:br/>
            <a:r>
              <a:t>⠀⠀⠀⠀⠀⠀⠀⠀⠀⠀⠀⣿⣯⣿⣿⣿⣿⣿⣿⣿⣿⣿⣿⣿⣿⣿⣿⣿⣿⣿⣿⣿⣿⣿⣿⣿⣿⣿⣿⣿⣿⣿⣿⣿⣿⣿⣿⣿⣿⣿⣿⣿⣿⣿⣿⣿⣿⣿⡽⢗⢕⠑⠁⠀⢸⠀⠀⠀⠀⠀⠀⠀⠀⠀⠀⠀⠀⠀⠀⠀⠀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⠀⠀⠀⠀⠀⠀⠀⠀⠀⠀⠀⣿⣿⣿⣿⣿⣿⣿⣿⣿⣿⣿⣿⣿⣿⣿⣿⣿⣿⣿⣿⣿⣿⣿⣿⣿⣿⣿⣿⣿⣿⣿⣿⣿⣿⣿⣿⣿⣿⣿⣿⣿⣿⣿⣿⣿⣻⢝⠘⠁⠀⠀⠀⠀⠑⠀⠀⠀⠀⠀⠀⠀⠀⠀⠀⠀⠀⠀⠀⠀⠀</a:t>
            </a:r>
            <a:br/>
            <a:r>
              <a:t>⠀⠀⠀⠀⠀⠀⠀⠀⠀⠀⠀⣿⣿⣿⣿⣿⣿⢿⢟⣟⣟⢟⢻⢿⣿⣿⣿⣿⣿⣿⣿⣿⣿⣿⣿⣿⣿⣿⣿⣿⣿⣿⣿⣿⣿⣿⣿⣿⣿⣿⣿⣿⣿⣿⣯⣟⢅⢅⢀⠄⠕⠀⠀⠀⠀⡕⠀⠀⠀⠀⠀⠀⠀⠀⠀⠀⠀⠀⠀⠀⠀</a:t>
            </a:r>
            <a:br/>
            <a:r>
              <a:t>⠀⠀⠀⠀⠀⠀⠀⠀⠀⠀⠀⣿⣿⣿⣿⢏⢕⢕⢕⢕⢜⢝⢧⣇⢝⢿⣿⣿⣿⣿⣿⣿⣿⣿⣿⡟⢟⢵⣷⣽⣿⣿⣿⣿⣿⣿⣿⣿⢿⣿⣿⣿⣿⣿⣿⡟⢑⢑⠂⠆⢕⢄⢀⢀⢀⡇⠀⠀⠀⠀⠀⠀⠀⠀⠀⠀⠀⠀⠀⠀⠀</a:t>
            </a:r>
            <a:br/>
            <a:r>
              <a:t>⠀⠀⠀⠀⠀⠀⠀⠀⠀⠀⠀⣿⣿⣿⣯⣵⣵⣱⣵⣕⣕⢕⢜⣿⣧⡜⣿⣿⣿⣿⣿⣿⣿⣿⡿⢕⢕⢜⢿⣿⣿⣿⣿⣿⣿⣿⣿⣸⣾⣿⣿⣿⣿⣿⣿⣷⢕⢕⢕⢕⢕⢱⢅⢅⢕⡇⢄⣤⣥⠀⠀⠀⠀⠀⠀⠀⠀⠀⠀⠀⠀</a:t>
            </a:r>
            <a:br/>
            <a:r>
              <a:t>⠀⠀⠀⠀⠀⠀⠀⠀⠀⠀⠀⣿⣿⣿⣿⣿⣿⣿⣿⣿⣿⣿⣾⣿⣿⡇⢸⣿⣿⣿⣿⣿⣿⣿⣷⣷⣿⣿⣿⣿⣿⣿⣿⣿⣿⣿⣿⣸⣿⣿⣿⣿⣿⣿⣿⣿⢕⢕⢕⢕⢸⢸⢕⢕⢕⡇⢕⣿⣿⠀⠀⠀⠀⠀⠀⠀⠀⠀⠀⠀⠀</a:t>
            </a:r>
            <a:br/>
            <a:r>
              <a:t>⠀⠀⠀⠀⠀⠀⠀⠀⠀⠀⠀⣿⣿⣿⣿⣿⣿⣿⣿⣿⣿⣿⣿⣿⣿⣇⣼⣿⣿⣿⣿⣿⣿⣿⣿⣿⣿⢟⣿⣿⣿⣿⣿⣿⣿⣿⣿⢹⣿⣿⣿⣿⣿⣿⣿⣿⢜⢸⢕⢕⣕⣕⣅⣅⣄⣧⣵⣽⣝⠀⠀⠀⠀⠀⠀⠀⠀⠀⠀⠀⠀</a:t>
            </a:r>
            <a:br/>
            <a:r>
              <a:t>⠀⠀⠀⠀⠀⠀⠀⠀⠀⠀⠀⣿⣿⣿⣿⣿⣿⣿⣿⣿⣿⣿⣿⣿⣿⢏⢹⣿⣿⣿⣿⣿⣿⣿⣿⣿⣿⢾⣿⣿⣿⣿⣿⣿⣿⣿⣿⣿⣿⣿⣿⣿⣿⣿⢻⣿⣵⣾⡿⢿⢿⢿⢿⢟⣟⣗⣷⣽⣻⠀⠀⠀⠀⠀⠀⠀⠀⠀⠀⠀⠀</a:t>
            </a:r>
            <a:br/>
            <a:r>
              <a:t>⠀⠀⠀⠀⠀⠀⠀⠀⠀⠀⠀⣿⣿⣿⣿⣿⣿⣿⣿⣿⣿⣿⣿⣿⣿⣇⢸⣿⣿⣿⣿⣿⣿⣿⣿⣿⣿⠜⢻⣿⣿⣿⣿⣿⣿⣿⣿⣿⣿⣿⢿⢿⣿⣿⣺⣿⣿⣷⣷⣷⣿⣿⣿⣿⣿⣿⣿⣿⣿⠀⠀⠀⠀⠀⠀⠀⠀⠀⠀⠀⠀</a:t>
            </a:r>
            <a:br/>
            <a:r>
              <a:t>⠀⠀⠀⠀⠀⠀⠀⠀⠀⠀⠀⣿⣿⣿⣿⣿⣿⣿⣿⣿⣿⣿⣿⣿⣿⣇⢸⣿⣿⣿⣿⣿⣿⣿⣿⣿⣿⠀⠀⢻⣿⣿⣿⣿⣿⡿⣿⣿⣿⣿⢷⣿⣿⡿⣿⣟⣿⣿⢿⣟⣿⣿⣿⣿⣿⣿⣿⣿⣿⠀⠀⠀⠀⠀⠀⠀⠀⠀⠀⠀⠀</a:t>
            </a:r>
            <a:br/>
            <a:r>
              <a:t>⠀⠀⠀⠀⠀⠀⠀⠀⠀⠀⠀⣿⣿⣿⣿⣿⣿⣿⣿⣿⣿⣿⣿⣿⡿⢏⢕⣿⣿⢿⢿⠻⢿⢟⢟⢟⡇⠀⢸⡁⢿⣿⣿⣿⣿⣿⣿⣿⣷⣷⣷⣿⣿⣿⣿⣿⣿⣿⣿⣿⣿⣿⣿⣿⣿⣿⣿⣿⣿⠀⠀⠀⠀⠀⠀⠀⠀⠀⠀⠀⠀</a:t>
            </a:r>
            <a:br/>
            <a:r>
              <a:t>⠀⠀⠀⠀⠀⠀⠀⠀⠀⠀⠀⣿⣿⣿⣿⣿⣿⣿⣷⣿⣿⢿⢿⢟⣟⣟⢝⢅⢕⢰⢵⢵⢵⢗⢗⢞⡇⠀⢾⢇⠘⢿⣿⣿⣿⣿⣿⣿⡝⢝⣽⣿⢿⣿⣿⣿⣿⣿⣧⣵⢷⣾⣿⣿⣿⣿⣿⣿⣿⠀⠀⠀⠀⠀⠀⠀⠀⠀⠀⠀⠀</a:t>
            </a:r>
            <a:br/>
            <a:r>
              <a:t>⠀⠀⠀⠀⠀⠀⠀⠀⠀⠀⠀⢿⠿⢿⢟⢛⢏⣝⢕⢕⣗⣯⣿⣿⣿⣿⢱⢕⢕⣵⣕⣗⣳⣵⣾⣱⣇⠄⣵⣼⣔⣺⣿⣿⣿⣿⣿⣿⣿⣿⣿⣿⣿⣿⣿⣿⣿⣿⣿⣿⣿⣿⣿⣿⣿⣿⣿⣿⣿⠀⠀⠀⠀⠀⠀⠀⠀⠀⠀⠀⠀</a:t>
            </a:r>
            <a:br/>
            <a:r>
              <a:t>⠀⠀⠀⠀⠀⠀⠀⠀⠀⠀⠀⢕⢕⢕⢕⢕⢕⢗⢟⣏⣝⢏⢝⡝⢹⢟⢝⢝⢝⢝⢝⢟⢟⢟⣟⢟⢻⣴⣟⣟⡇⣿⣿⣿⣿⣿⣿⣿⣿⣿⣿⣿⣿⣿⣿⣿⣿⣿⣿⣿⣿⣿⣿⣿⣿⣿⣿⣿⣿⠀⠀⠀⠀⠀⠀⠀⠀⠀⠀⠀⠀</a:t>
            </a:r>
            <a:br/>
            <a:r>
              <a:t>⠀⠀⠀⠀⠀⠀⠀⠀⠀⠀⠀⢕⢵⣷⣷⣷⣷⣷⣷⣷⣷⣷⣷⣷⣷⣿⣿⣿⣿⣿⣿⣿⣿⣿⣿⣿⣿⣿⣿⣿⣿⣿⣿⣿⣿⣿⣿⣿⣿⣿⣿⣿⣿⣿⣿⣿⣿⣿⣿⣿⣿⣿⣿⣿⣿⣿⣿⣿⣿⠀⠀⠀⠀⠀⠀⠀⠀⠀⠀⠀⠀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⠀⠀⠀⠀⠀⠀⠀⠀⠀⠀⠀⠑⠑⠑⠑⠙⠙⢝⢝⠝⠙⠝⠙⢙⢝⢝⢝⢝⢝⢝⢝⢝⢟⢏⢝⢝⠝⢁⢝⢝⢝⢹⡏⢟⣝⡝⢝⢝⢝⢝⢗⢞⢕⢕⢎⢕⢕⢕⢕⢕⢕⢔⢐⢔⢅⢈⢙⢙⢻⠀⠀⠀⠀⠀⠀⠀⠀⠀⠀⠀⠀</a:t>
            </a:r>
            <a:br/>
            <a:r>
              <a:t>⠀⠀⠀⠀⠀⠀⠀⠀⠀⠀⠀⠀⠀⠀⠀⠀⠀⠀⢄⢔⢔⢕⢕⢕⢕⢕⢕⢕⢕⢑⢕⢕⢔⢕⢕⢕⢕⢕⢕⢕⢕⢝⢟⣕⢕⢕⢕⢕⢇⠕⠕⢑⠑⠑⠁⠁⠁⠀⠀⠀⠁⠁⠕⠑⠑⠑⢜⢗⡇⠀⠀⠀⠀⠀⠀⠀⠀⠀⠀⠀⠀</a:t>
            </a:r>
            <a:br/>
            <a:r>
              <a:t>⠀⠀⠀⠀⠀⠀⠀⠀⠀⠀⠀⠀⠀⠀⠀⠀⠀⠀⠀⠁⠁⠁⠑⢑⢑⢕⢕⢕⢔⢕⢕⢕⢕⢕⢕⢕⢕⢕⢕⢕⢱⢜⢇⢕⢕⠕⠁⠁⠀⠀⠀⠀⠀⠀⠀⠐⠀⠀⠀⠔⠀⠀⢀⠀⠀⠀⠀⠀⠀⠀⠀⠀⠀⠀⠀⠀⠀⠀⠀⠀⠀</a:t>
            </a:r>
            <a:br/>
            <a:r>
              <a:t>⠀⠀⠀⠀⠀⠀⠀⠀⠀⠀⠀⠀⠀⠀⠀⠀⠀⠀⠀⠀⠀⠀⠐⠐⠁⠑⠑⠑⠑⠑⠑⠑⠑⠑⠑⠑⠑⠑⠀⠀⠑⠁⠑⠑⠀⠀⠀⠀⠀⠀⠀⠀⠀⠀⠀⠀⠀⠀⠀⠀⠀⠀⠐⠀⠁⠀⠀⠀⠀⠀⠀⠀⠀⠀⠀⠀⠀⠀⠀⠀⠀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⠀⠀⠀⠀⠀⠀⠀⠀⠀⠀⠀⢕⢹⡿⣿⣿⡟⡿⡿⡿⢻⢝⣝⣿⡗⡾⣿⣿⣿⣿⣿⣿⣿⣿⣿⣿⣿⣿⣿⣪⣕⣪⡎⣽⢇⡹⢣⢕⢕⢕⢕⢕⢕⢕⢕⢕⢕⢕⢕⢱⢟⢷⢵⣵⣷⡝⢕⣜⢸⠀⠀⠀⠀⠀⠀⠀⠀⠀⠀⠀⠀</a:t>
            </a:r>
            <a:br/>
            <a:r>
              <a:t>⠀⠀⠀⠀⠀⠀⠀⠀⠀⠀⠀⢕⡝⣿⣿⣿⣕⣟⡟⣼⣷⣿⢿⢼⣿⣿⣾⣿⣿⣿⣿⣿⣿⣿⣿⣿⣿⣿⣿⣿⣾⣿⣿⢿⣿⣗⣷⡕⢕⡱⢕⢕⢱⢕⢕⢕⢕⢱⢕⢕⢕⢕⣸⣿⣿⣿⣿⣷⣾⠀⠀⠀⠀⠀⠀⠀⠀⠀⠀⠀⠀</a:t>
            </a:r>
            <a:br/>
            <a:r>
              <a:t>⠀⠀⠀⠀⠀⠀⠀⠀⠀⠀⠀⣕⢕⢻⣻⣿⣿⣷⣿⣯⣿⣿⣿⣿⣿⣿⣿⣿⣿⣿⣿⣿⣿⣿⣿⣿⣿⣿⣷⣿⣿⣿⣧⣽⣿⣻⣿⣷⣷⣽⣷⣵⣷⣹⡜⢇⢕⢕⢕⢕⢇⢱⢜⢏⣿⣳⢝⡿⡿⠀⠀⠀⠀⠀⠀⠀⠀⠀⠀⠀⠀</a:t>
            </a:r>
            <a:br/>
            <a:r>
              <a:t>⠀⠀⠀⠀⠀⠀⠀⠀⠀⠀⠀⢟⣿⢟⡻⣿⣿⣿⣿⣿⣿⣿⣿⣿⣿⣿⣿⣿⣿⣿⣿⣿⣿⣿⣿⣿⣿⣿⣿⣿⣿⣿⣿⣿⣿⣿⣿⣿⣿⣿⣿⣿⣿⣿⣿⣷⣷⣿⣷⣾⢹⢇⢜⢕⢕⠗⠗⠊⠑⠀⠀⠀⠀⠀⠀⠀⠀⠀⠀⠀⠀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⠀⠀⠀⠀⠀⠀⠀⠀⠀⠀⠀⣿⣿⣿⣿⣿⣿⣿⣿⣿⣿⣿⣿⣿⣿⣿⣿⣿⣿⣿⣿⣿⣿⣿⣿⣿⣿⣿⣿⣿⣿⣿⣿⣿⣿⣿⣿⣿⣿⣿⣿⣿⣿⣿⣿⣿⣿⣿⣿⢏⢝⠑⠁⠁⢸⠀⠀⠀⠀⠀⠀⠀⠀⠀⠀⠀⠀⠀⠀⠀⠀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⠀⠀⠀⠀⠀⠀⠀⠀⠀⠀⠀⣿⣿⣿⣿⣿⣿⣿⣿⣿⣿⣿⣿⣿⣿⣿⣿⣿⣿⣿⣿⣿⣿⣿⣿⣿⣿⣿⣿⣿⣿⣿⣿⣿⣿⣿⣿⣿⣿⣿⣿⣿⣿⣿⣻⣿⣟⠝⠊⠁⠀⠀⠀⠀⢸⠀⠀⠀⠀⠀⠀⠀⠀⠀⠀⠀⠀⠀⠀⠀⠀</a:t>
            </a:r>
            <a:br/>
            <a:r>
              <a:t>⠀⠀⠀⠀⠀⠀⠀⠀⠀⠀⠀⣿⣿⣿⣿⣿⣿⣿⣿⣟⢟⡟⢿⣿⣿⣿⣿⣿⣿⣿⣿⣿⣿⣿⣿⣿⣿⣿⣿⣿⣿⣿⣿⣿⣿⣿⣿⣿⣿⣿⣿⣿⣿⣿⣧⣟⢑⢑⠀⠔⠕⠀⠀⠀⠑⠀⠀⠀⠀⠀⠀⠀⠀⠀⠀⠀⠀⠀⠀⠀⠀</a:t>
            </a:r>
            <a:br/>
            <a:r>
              <a:t>⠀⠀⠀⠀⠀⠀⠀⠀⠀⠀⠀⣿⣿⣿⣿⡿⢕⢕⢕⢕⢜⢗⣧⣕⢝⢿⣿⣿⣿⣿⣿⣿⣿⣿⣿⡿⢫⣝⣿⣿⣿⣿⣿⣿⣿⣿⣿⣿⢿⣿⣿⣿⣿⣿⣿⡟⢕⢑⠇⠵⢕⢁⢀⢀⢀⡄⠀⠀⠀⠀⠀⠀⠀⠀⠀⠀⠀⠀⠀⠀⠀</a:t>
            </a:r>
            <a:br/>
            <a:r>
              <a:t>⠀⠀⠀⠀⠀⠀⠀⠀⠀⠀⠀⣿⣿⣿⣿⣯⣕⣕⣕⣕⣕⡕⢜⢿⣷⣼⢿⣿⣿⣿⣿⣿⣿⣿⣿⢕⢕⢜⢿⣿⣿⣿⣿⣿⣿⣿⣿⣹⣿⣿⣿⣿⣿⣿⣿⡇⢕⢕⢕⢕⢱⢵⢅⢕⢔⡇⢄⣥⣅⠀⠀⠀⠀⠀⠀⠀⠀⠀⠀⠀⠀</a:t>
            </a:r>
            <a:br/>
            <a:r>
              <a:t>⠀⠀⠀⠀⠀⠀⠀⠀⠀⠀⠀⣿⣿⣿⣿⣿⣿⣿⣿⣿⣿⣿⣷⣾⣿⡧⣸⣿⣿⣿⣿⣿⣿⣿⣿⣷⣿⣿⣿⣿⣿⣿⣿⣿⣿⣿⣿⣿⣿⣿⣿⣿⣿⣿⣿⡧⢕⢕⢕⢕⢸⢼⢕⢕⢑⡇⢕⣿⣿⠀⠀⠀⠀⠀⠀⠀⠀⠀⠀⠀⠀</a:t>
            </a:r>
            <a:br/>
            <a:r>
              <a:t>⠀⠀⠀⠀⠀⠀⠀⠀⠀⠀⠀⣿⣿⣿⣿⣿⣿⣿⣿⣿⣿⣿⣿⣿⣿⣯⣼⣿⣿⣿⣿⣿⣿⣿⣿⣿⣿⢟⣿⣿⣿⣿⣿⣿⣿⣿⣿⢹⣿⣿⣿⣿⣿⣿⣿⣷⢕⢱⢑⢕⢕⣕⣕⣅⣄⣧⣕⣝⣏⠀⠀⠀⠀⠀⠀⠀⠀⠀⠀⠀⠀</a:t>
            </a:r>
            <a:br/>
            <a:r>
              <a:t>⠀⠀⠀⠀⠀⠀⠀⠀⠀⠀⠀⣿⣿⣿⣿⣿⣿⣿⣿⣿⣿⣿⣿⣿⣿⣿⢻⣿⣿⣿⣿⣿⣿⣿⣿⣿⣿⢿⣿⣿⣿⣿⣿⣿⣿⣿⣿⣼⣿⣿⣿⣿⣿⣟⢿⣿⣵⣾⡿⢿⢿⢿⢿⢟⣟⣿⣷⣯⣿⠀⠀⠀⠀⠀⠀⠀⠀⠀⠀⠀⠀</a:t>
            </a:r>
            <a:br/>
            <a:r>
              <a:t>⠀⠀⠀⠀⠀⠀⠀⠀⠀⠀⠀⣿⣿⣿⣿⣿⣿⣿⣿⣿⣿⣿⣿⣿⣿⣇⢸⣿⣿⣿⣿⣿⣿⣿⣿⣿⣿⢜⢻⣿⣿⣿⣿⣿⣿⣿⣿⣿⣿⣿⢿⢿⣿⡟⣸⣿⣿⣷⣷⣷⣾⣿⣿⣿⣿⣿⣿⣿⣿⠀⠀⠀⠀⠀⠀⠀⠀⠀⠀⠀⠀</a:t>
            </a:r>
            <a:br/>
            <a:r>
              <a:t>⠀⠀⠀⠀⠀⠀⠀⠀⠀⠀⠀⣿⣿⣿⣿⣿⣿⣿⣿⣿⣿⣿⣿⣿⣿⣷⢕⣿⣿⣿⣿⣿⣿⣿⣿⣿⣿⠀⠀⢹⣿⣿⣿⣿⣿⣿⣿⣿⣿⣿⢿⣿⣿⡿⣿⣿⣿⣿⢟⣻⣿⣿⣿⣿⣿⣿⣿⣿⣿⠀⠀⠀⠀⠀⠀⠀⠀⠀⠀⠀⠀</a:t>
            </a:r>
            <a:br/>
            <a:r>
              <a:t>⠀⠀⠀⠀⠀⠀⠀⠀⠀⠀⠀⣿⣿⣿⣿⣿⣿⣿⣿⣿⣿⣿⣿⣿⣿⢟⢕⣿⣿⢿⢿⢿⢿⢿⢟⢗⡇⠀⢰⡅⢿⣿⣿⣿⣿⣿⣿⣿⣷⣷⣷⣿⣿⣿⣿⣿⣿⣿⣿⣿⣿⣿⣿⣿⣿⣿⣿⣿⣿⠀⠀⠀⠀⠀⠀⠀⠀⠀⠀⠀⠀</a:t>
            </a:r>
            <a:br/>
            <a:r>
              <a:t>⠀⠀⠀⠀⠀⠀⠀⠀⠀⠀⠀⣿⣿⣿⣿⣿⣿⣿⣷⣾⣿⡿⢿⢿⣟⣟⢏⢕⢕⢔⢴⢵⢷⢷⢗⡗⢇⠀⡼⡇⠘⣿⣿⣿⣿⣿⣽⣿⡝⢏⣹⣿⣿⣿⣿⣿⣽⣷⣾⣵⢾⣾⣽⣿⣿⣿⣿⣿⣿⠀⠀⠀⠀⠀⠀⠀⠀⠀⠀⠀⠀</a:t>
            </a:r>
            <a:br/>
            <a:r>
              <a:t>⠀⠀⠀⠀⠀⠀⠀⠀⠀⠀⠀⡿⢿⢿⢟⢟⢏⣝⣝⢕⢱⣾⣿⣿⣿⣿⡕⢕⢕⣱⣗⣇⣮⣵⣼⣵⣕⢄⣧⣵⡄⣺⣿⣿⣿⣿⣿⣿⣿⣿⣿⣿⣿⣿⣿⣿⣿⣿⣿⣿⣿⣿⣿⣿⣿⣿⣿⣿⣿⠀⠀⠀⠀⠀⠀⠀⠀⠀⠀⠀⠀</a:t>
            </a:r>
            <a:br/>
            <a:r>
              <a:t>⠀⠀⠀⠀⠀⠀⠀⠀⠀⠀⠀⢕⢕⢕⢕⢕⢕⢗⢏⣹⣏⢝⢽⢽⢽⢯⢝⢕⢕⢕⢝⢟⣟⣟⣟⣟⢻⣴⣯⣝⣕⣿⣿⣿⣿⣿⣿⣿⣿⣿⣿⣿⣿⣿⣿⣿⣿⣿⣿⣿⣿⣿⣿⣿⣿⣿⣿⣿⣿⠀⠀⠀⠀⠀⠀⠀⠀⠀⠀⠀⠀</a:t>
            </a:r>
            <a:br/>
            <a:r>
              <a:t>⠀⠀⠀⠀⠀⠀⠀⠀⠀⠀⠀⢱⡷⢷⣷⣷⣷⣾⣾⣷⣿⣿⣿⣿⣿⣿⣿⣿⣿⣿⣿⣿⣿⣿⣿⣿⣿⣿⣿⣿⣿⣿⣿⣿⣿⣿⣿⣿⣿⣿⣿⣿⣿⣿⣿⢿⣿⢿⢿⢿⠿⠿⠿⠿⢿⣿⣿⣿⣿⠀⠀⠀⠀⠀⠀⠀⠀⠀⠀⠀⠀</a:t>
            </a:r>
            <a:br/>
            <a:r>
              <a:t>⠀⠀⠀⠀⠀⠀⠀⠀⠀⠀⠀⠑⠑⠑⠑⠑⠙⠝⢝⠝⠙⠁⠁⢙⢝⢝⢕⢝⢝⢝⢝⢝⢝⢝⢜⢕⢕⢅⢁⢅⢕⣱⡿⡣⢵⢕⢜⢕⢕⢜⢕⢜⢕⢜⢕⢕⢕⠕⠕⢕⢕⢕⢕⢄⢄⢕⢌⢕⢞⠀⠀⠀⠀⠀⠀⠀⠀⠀⠀⠀⠀</a:t>
            </a:r>
            <a:br/>
            <a:r>
              <a:t>⠀⠀⠀⠀⠀⠀⠀⠀⠀⠀⠀⠀⠀⠀⠀⠀⠀⠀⢔⢕⢕⢕⢕⢕⢕⢕⢕⢕⢕⢕⢕⢕⢕⢕⢕⢕⢕⢕⢔⢕⢕⢞⣫⡵⢕⢕⢕⠕⠕⠑⠑⠐⠀⢁⠁⢀⠀⠀⠀⠀⠀⠁⠑⠁⠁⠑⠝⠱⢕⠀⠀⠀⠀⠀⠀⠀⠀⠀⠀⠀⠀</a:t>
            </a:r>
            <a:br/>
            <a:r>
              <a:t>⠀⠀⠀⠀⠀⠀⠀⠀⠀⠀⠀⠀⠀⠀⠀⠀⠀⠀⠀⠀⠁⠀⠀⠑⢕⢕⢕⢕⢕⢕⢕⢕⢕⢕⢕⢕⢕⢕⠕⢕⢕⢕⢕⢕⠕⠕⠁⠀⠀⠀⠀⠀⠀⠁⠀⠀⠀⠀⠁⠁⠀⢀⠄⠀⠀⠀⠀⠀⠀⠀⠀⠀⠀⠀⠀⠀⠀⠀⠀⠀⠀</a:t>
            </a:r>
            <a:br/>
            <a:r>
              <a:t>⠀⠀⠀⠀⠀⠀⠀⠀⠀⠀⠀⠀⠀⠀⠀⠀⠀⠀⠀⠀⠀⠀⠐⠑⠑⠑⠑⠑⠑⠑⠑⠑⠑⠑⠑⠑⠑⠁⠀⠁⠁⠑⠑⠁⠀⠀⠀⠀⠀⠀⠀⠀⠀⠀⠀⠀⠀⠀⠀⠀⠀⠑⠀⠀⠀⠀⠀⠀⠀⠀⠀⠀⠀⠀⠀⠀⠀⠀⠀⠀⠀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⠀⠀⠀⠀⠀⠀⠀⠀⠀⠀⠀⢕⢱⢸⣿⣿⣿⣿⣿⡵⡽⢿⢏⢾⢧⣼⣷⣯⣵⣼⣷⣿⣿⣿⣿⣿⣿⣿⣿⢺⢜⢕⢝⢪⢯⢾⢇⢕⢝⢕⢕⢜⢕⢕⢕⢕⢜⢕⢕⡸⢟⣧⣵⣵⣵⢇⢕⣜⣹⠀⠀⠀⠀⠀⠀⠀⠀⠀⠀⠀⠀</a:t>
            </a:r>
            <a:br/>
            <a:r>
              <a:t>⠀⠀⠀⠀⠀⠀⠀⠀⠀⠀⠀⢕⢱⡇⣿⣽⣿⣿⣿⣯⣿⣽⣾⣿⣿⣿⣿⣿⣿⣿⣿⣿⣿⣿⣿⣿⣿⣿⣿⣿⣿⣿⣷⣿⣿⡿⣼⡕⢕⢕⡕⢕⢕⢕⢱⢕⢕⢕⢕⢏⢜⢇⣼⣿⢿⣿⣿⣷⣿⠀⠀⠀⠀⠀⠀⠀⠀⠀⠀⠀⠀</a:t>
            </a:r>
            <a:br/>
            <a:r>
              <a:t>⠀⠀⠀⠀⠀⠀⠀⠀⠀⠀⠀⢱⢾⡿⣿⣿⣿⣿⣿⣿⣿⣿⣿⣿⣿⣿⣿⣿⣿⣿⣿⣿⣿⣿⣿⣿⣿⣿⣿⣿⣿⣿⣯⣿⣿⣿⣾⣷⣾⣧⣮⣵⣕⢗⣱⡵⢕⢕⢕⣱⢱⢕⢟⣿⣽⣝⣽⣿⡿⠀⠀⠀⠀⠀⠀⠀⠀⠀⠀⠀⠀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⠀⠀⠀⠀⠀⠀⠀⠀⠀⠀⠀⢿⣿⣿⣿⣿⣿⣿⣿⣿⣿⣿⣿⣿⣿⣿⣿⣿⣿⣿⣿⣿⣿⣿⣿⣿⣿⣿⣿⣿⣿⣿⣿⣿⣿⣿⣿⣿⣿⣿⣿⣿⣿⣿⣷⣷⣱⣵⣷⢷⣮⢕⢕⢜⢹⠷⠞⠑⠑⠀⠀⠀⠀⠀⠀⠀⠀⠀⠀⠀⠀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⠀⠀⠀⠀⠀⠀⠀⠀⠀⠀⠀⣿⣿⣿⣿⣿⣿⣿⣿⣿⣿⣿⣿⣿⣿⣿⣿⣿⣿⣿⣿⣿⣿⣿⣿⣿⣿⣿⣿⣿⣿⣿⣿⣿⣿⣿⣿⣿⣿⣿⣿⣿⣿⣿⣿⣿⣿⣿⣧⢏⢕⠑⠑⠁⢸⠀⠀⠀⠀⠀⠀⠀⠀⠀⠀⠀⠀⠀⠀⠀⠀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⠀⠀⠀⠀⠀⠀⠀⠀⠀⠀⠀⣿⣿⣿⣿⣿⣿⣿⣿⣿⣿⣿⣿⣿⣿⣿⣿⣿⣿⣿⣿⣿⣿⣿⣿⣿⣿⣿⣿⣿⣿⣿⣿⣿⣿⣿⣿⣿⣿⣿⣿⣿⣿⣿⣿⣿⢟⢫⠃⠁⠀⠀⠀⠀⢸⠀⠀⠀⠀⠀⠀⠀⠀⠀⠀⠀⠀⠀⠀⠀⠀</a:t>
            </a:r>
            <a:br/>
            <a:r>
              <a:t>⠀⠀⠀⠀⠀⠀⠀⠀⠀⠀⠀⣿⣿⣿⣿⣿⣿⣿⣿⣿⢿⢿⢿⣿⣿⣿⣿⣿⣿⣿⣿⣿⣿⣿⣿⣿⣿⣿⣿⣿⣿⣿⣿⣿⣿⣿⣿⣿⣿⣿⣿⣿⣿⣿⣿⣟⢛⢃⠐⠄⠔⠀⠀⠀⠜⠀⠀⠀⠀⠀⠀⠀⠀⠀⠀⠀⠀⠀⠀⠀⠀</a:t>
            </a:r>
            <a:br/>
            <a:r>
              <a:t>⠀⠀⠀⠀⠀⠀⠀⠀⠀⠀⠀⣿⣿⣿⣿⣿⡿⢏⢕⢜⢝⢳⢧⣵⢝⢿⣿⣿⣿⣿⣿⣿⣿⣿⣿⣿⢿⣏⣻⣿⣿⣿⣿⣿⣿⣿⣿⣿⢿⣿⣿⣿⣿⣿⣿⡿⠕⢔⠔⠴⢅⣐⢀⢀⠀⢄⠀⠀⠀⠀⠀⠀⠀⠀⠀⠀⠀⠀⠀⠀⠀</a:t>
            </a:r>
            <a:br/>
            <a:r>
              <a:t>⠀⠀⠀⠀⠀⠀⠀⠀⠀⠀⠀⣿⣿⣿⣿⣿⣧⣕⡕⡕⡕⢕⢕⢹⣷⣇⢻⣿⣿⣿⣿⣿⣿⣿⣿⢇⢕⢜⢻⣿⣿⣿⣿⣿⣿⣿⣿⢹⣿⣿⣿⣿⣿⣿⣿⡇⢕⢕⢕⢔⢱⢥⢕⢵⢕⡇⢄⢡⣄⠀⠀⠀⠀⠀⠀⠀⠀⠀⠀⠀⠀</a:t>
            </a:r>
            <a:br/>
            <a:r>
              <a:t>⠀⠀⠀⠀⠀⠀⠀⠀⠀⠀⠀⣿⣿⣿⣿⣿⣿⣿⣿⣿⣿⣿⣷⣾⣿⣿⣝⣿⣿⣿⣿⣿⣿⣿⣿⣧⣷⣾⣿⣿⣿⣿⣿⣿⣿⣿⣿⣼⣿⣿⣿⣿⣿⣿⣿⡧⢱⢕⢕⢕⢜⢼⠕⢕⢕⡇⢕⣾⣿⠀⠀⠀⠀⠀⠀⠀⠀⠀⠀⠀⠀</a:t>
            </a:r>
            <a:br/>
            <a:r>
              <a:t>⠀⠀⠀⠀⠀⠀⠀⠀⠀⠀⠀⣿⣿⣿⣿⣿⣿⣿⣿⣿⣿⣿⣿⣿⣿⣿⣷⣿⣿⣿⣿⣿⣿⣿⣿⣿⣿⣿⢟⣿⣿⣿⣿⣿⣿⣿⣿⣻⣿⣿⣿⣿⣿⣿⣿⣧⢸⢱⢑⢑⢕⢕⣕⣕⣄⣇⣕⣝⣟⠀⠀⠀⠀⠀⠀⠀⠀⠀⠀⠀⠀</a:t>
            </a:r>
            <a:br/>
            <a:r>
              <a:t>⠀⠀⠀⠀⠀⠀⠀⠀⠀⠀⠀⣿⣿⣿⣿⣿⣿⣿⣿⣿⣿⣿⣿⣿⣿⣿⢇⣿⣿⣿⣿⣿⣿⣿⣿⣿⣿⣿⣿⣿⣿⣿⣿⣿⣿⣿⣿⣿⣿⣿⣿⣿⣿⡟⣿⣿⣕⣾⢿⢿⢿⢿⢿⢿⢟⣿⣷⣯⣽⠀⠀⠀⠀⠀⠀⠀⠀⠀⠀⠀⠀</a:t>
            </a:r>
            <a:br/>
            <a:r>
              <a:t>⠀⠀⠀⠀⠀⠀⠀⠀⠀⠀⠀⣿⣿⣿⣿⣿⣿⣿⣿⣿⣿⣿⣿⣿⣿⣿⡇⢿⣿⣿⣿⣿⣿⣿⣿⣿⣿⡇⠐⢿⣿⣿⣿⣿⣿⣿⣿⣿⣿⣿⢿⢿⣿⢟⣻⣿⣿⣷⣷⣷⣷⣿⣾⣿⣿⣿⣿⣿⣿⠀⠀⠀⠀⠀⠀⠀⠀⠀⠀⠀⠀</a:t>
            </a:r>
            <a:br/>
            <a:r>
              <a:t>⠀⠀⠀⠀⠀⠀⠀⠀⠀⠀⠀⣿⣿⣿⣿⣿⣿⣿⣿⣿⣿⣿⣿⣿⣿⣿⡇⢸⣿⣿⣿⣿⣿⣿⣿⣿⣟⠇⠀⠜⣿⣿⣿⣿⣿⣿⣿⣿⢿⡿⢿⣿⣿⣿⢿⡻⡿⢟⣟⣿⣿⣿⣻⣿⣿⣿⣿⣿⣿⠀⠀⠀⠀⠀⠀⠀⠀⠀⠀⠀⠀</a:t>
            </a:r>
            <a:br/>
            <a:r>
              <a:t>⠀⠀⠀⠀⠀⠀⠀⠀⠀⠀⠀⣿⣿⣿⣿⣿⣿⣿⣿⣿⣿⣿⣿⣿⣿⡿⢇⢸⣿⡿⢿⠟⢿⢿⢟⢟⢻⠀⢀⡄⢻⣿⣿⣿⣿⣿⣿⣿⣷⣷⣷⣿⣿⣿⣿⣿⣿⣿⣿⣿⣿⣿⣿⣿⣿⣿⣿⣿⣿⠀⠀⠀⠀⠀⠀⠀⠀⠀⠀⠀⠀</a:t>
            </a:r>
            <a:br/>
            <a:r>
              <a:t>⠀⠀⠀⠀⠀⠀⠀⠀⠀⠀⠀⣿⣿⣿⣿⣿⣿⣿⣿⣷⣾⣿⢿⢿⣟⣟⡏⢍⢕⢱⢰⢱⢱⢳⡗⢗⢇⠀⣜⣗⠘⣿⡿⡿⣿⣿⣿⣿⣝⢟⣿⣿⣿⣿⣿⣿⣿⣷⣿⣽⣽⣾⣿⣿⣿⣿⣿⣿⣿⠀⠀⠀⠀⠀⠀⠀⠀⠀⠀⠀⠀</a:t>
            </a:r>
            <a:br/>
            <a:r>
              <a:t>⠀⠀⠀⠀⠀⠀⠀⠀⠀⠀⠀⣿⢿⢿⢟⢛⢟⢝⢝⡕⢕⣵⣯⣿⣿⣿⣿⣕⣕⣞⣞⣷⣼⣽⣧⣵⣵⠄⢱⣿⡇⢹⣿⣿⣿⣿⣿⣿⣿⣿⣿⣿⣿⣿⣿⣿⣿⣿⣿⣿⣿⣿⣿⣿⣿⣿⣿⣿⣿⠀⠀⠀⠀⠀⠀⠀⠀⠀⠀⠀⠀</a:t>
            </a:r>
            <a:br/>
            <a:r>
              <a:t>⠀⠀⠀⠀⠀⠀⠀⠀⠀⠀⠀⢕⢕⢕⢕⢕⢕⢜⢝⢝⢝⢯⢽⢹⢿⢿⢏⢕⢕⢕⢕⣝⣟⣏⣽⣽⣝⣵⣯⣽⣽⣾⣿⣿⣿⣿⣿⣿⣿⣿⣿⣿⣿⣿⣿⣿⣿⣿⣿⣿⣿⣿⣿⣿⣿⣿⣿⣿⣿⠀⠀⠀⠀⠀⠀⠀⠀⠀⠀⠀⠀</a:t>
            </a:r>
            <a:br/>
            <a:r>
              <a:t>⠀⠀⠀⠀⠀⠀⠀⠀⠀⠀⠀⢱⣷⡷⢷⢷⣾⣿⣿⣿⣿⣿⣿⣿⣿⣿⣿⡿⣿⣿⣿⣿⣿⣿⡿⡿⢿⢿⢿⢿⢿⢿⣿⣿⢿⢿⢿⢿⢿⣿⢿⡟⢻⢿⣟⢟⢟⢟⢟⢟⢛⢛⠛⠟⠿⢿⣿⢿⣿⠀⠀⠀⠀⠀⠀⠀⠀⠀⠀⠀⠀</a:t>
            </a:r>
            <a:br/>
            <a:r>
              <a:t>⠀⠀⠀⠀⠀⠀⠀⠀⠀⠀⠀⠁⠑⠁⠁⠁⠁⢑⠑⠕⠅⢑⢐⢅⢕⢕⢕⢕⢕⢕⢕⢕⢕⢕⢕⢕⢕⢕⢄⢔⢕⣼⣿⡗⢷⢕⢕⢕⢕⢕⢕⢕⢕⠕⠕⠑⠑⠑⠑⠑⠕⢕⠕⠔⢱⡴⢕⢍⢙⠀⠀⠀⠀⠀⠀⠀⠀⠀⠀⠀⠀</a:t>
            </a:r>
            <a:br/>
            <a:r>
              <a:t>⠀⠀⠀⠀⠀⠀⠀⠀⠀⠀⠀⠀⠀⠀⠀⠀⠀⠀⠔⠕⠕⠕⠕⢕⢕⢕⢕⢕⢕⢕⢕⢕⢕⢕⢕⢕⢕⢕⢕⢕⢕⢼⣿⢟⢝⢕⠕⠑⠁⠀⠀⠀⠁⠕⠔⠀⢀⠔⠀⠀⠀⠀⠀⠀⠁⠁⠘⠑⠕⠀⠀⠀⠀⠀⠀⠀⠀⠀⠀⠀⠀</a:t>
            </a:r>
            <a:br/>
            <a:r>
              <a:t>⠀⠀⠀⠀⠀⠀⠀⠀⠀⠀⠀⠀⠀⠀⠀⠀⠀⠀⠀⠀⠁⠀⢀⢁⢕⢕⢕⢕⢕⢕⢕⢕⢕⢕⢕⢕⢕⠕⠕⠕⠕⢕⢕⢕⢕⠁⠀⠀⠀⠀⠀⠀⠀⠀⠀⠀⠀⠀⠀⠀⠁⠁⠁⠀⠀⠀⠀⢀⢀⠀⠀⠀⠀⠀⠀⠀⠀⠀⠀⠀⠀</a:t>
            </a:r>
            <a:br/>
            <a:r>
              <a:t>⠀⠀⠀⠀⠀⠀⠀⠀⠀⠀⠀⠀⠀⠀⠀⠀⠀⠀⠀⠀⠀⠀⠑⠑⠐⠑⠑⠑⠑⠑⠑⠑⠑⠑⠁⠁⠀⠀⠀⠀⠀⠐⠑⠑⠀⠀⠀⠀⠀⠀⠀⠀⠀⠀⠀⠀⠀⠀⠀⠀⠀⠑⠑⠑⠀⠐⠐⠁⠁⠀⠀⠀⠀⠀⠀⠀⠀⠀⠀⠀⠀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⠀⠀⠀⠀⠀⠀⠀⠀⠀⠀⠀⢜⢝⢾⣿⣿⣿⣟⣟⣮⣿⣟⣿⢽⣧⣜⣯⣇⣷⣽⣸⣽⣿⣿⣿⣿⣿⣿⣿⣿⣻⡳⡽⢻⣟⢵⢕⢜⢇⢜⢕⢕⢕⢕⢕⢕⢕⢜⢜⣕⢿⣹⣱⣼⣕⢗⣵⢜⣿⠀⠀⠀⠀⠀⠀⠀⠀⠀⠀⠀⠀</a:t>
            </a:r>
            <a:br/>
            <a:r>
              <a:t>⠀⠀⠀⠀⠀⠀⠀⠀⠀⠀⠀⢕⢕⡕⣿⣿⣿⣿⣿⣿⣳⣷⣮⣿⣿⣽⣿⣿⣿⣿⣿⣿⣿⣿⣿⣿⣿⣿⣿⣿⣿⣿⣷⣿⣷⣿⣼⣵⢇⡕⡕⢕⢕⢕⢕⢕⢕⡕⢕⢝⢼⢝⣼⣿⣿⣿⣽⣯⣿⠀⠀⠀⠀⠀⠀⠀⠀⠀⠀⠀⠀</a:t>
            </a:r>
            <a:br/>
            <a:r>
              <a:t>⠀⠀⠀⠀⠀⠀⠀⠀⠀⠀⠀⢳⣧⣾⣿⣿⣿⣿⣿⣿⣿⣿⣿⣿⣿⣿⣿⣿⣿⣿⣿⣿⣿⣿⣿⣿⣿⣿⣿⣿⣿⣿⣿⣻⣿⣿⣿⣿⣿⣧⣵⣵⣹⣳⣕⣕⢜⢕⢕⢱⢵⢕⢻⣿⣽⣟⣿⣿⣿⠀⠀⠀⠀⠀⠀⠀⠀⠀⠀⠀⠀</a:t>
            </a:r>
            <a:br/>
            <a:r>
              <a:t>⠀⠀⠀⠀⠀⠀⠀⠀⠀⠀⠀⢿⣷⣾⣷⣿⣿⣿⣿⣿⣿⣿⣿⣿⣿⣿⣿⣿⣿⣿⣿⣿⣿⣿⣿⣿⣿⣿⣿⣿⣿⣿⣿⣿⣿⣿⣿⣿⣿⣿⣿⣿⣿⣿⣷⣧⣱⣷⣞⣳⣷⢕⢇⢕⢹⢷⠯⠕⠑⠀⠀⠀⠀⠀⠀⠀⠀⠀⠀⠀⠀</a:t>
            </a:r>
            <a:br/>
            <a:r>
              <a:t>⠀⠀⠀⠀⠀⠀⠀⠀⠀⠀⠀⣷⣾⣿⣿⣿⣿⣿⣿⣿⣿⣿⣿⣿⣿⣿⣿⣿⣿⣿⣿⣿⣿⣿⣿⣿⣿⣿⣿⣿⣿⣿⣿⣿⣿⣿⣿⣿⣿⣿⣿⣿⣿⣿⣿⣿⣿⣿⣯⢕⢇⠕⠑⠁⢱⠀⠀⠀⠀⠀⠀⠀⠀⠀⠀⠀⠀⠀⠀⠀⠀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⠀⠀⠀⠀⠀⠀⠀⠀⠀⠀⠀⣿⣿⣿⣿⣿⣿⣿⣿⣿⣿⣿⣿⣿⣿⣿⣿⣿⣿⣿⣿⣿⣿⣿⣿⣿⣿⣿⣿⣿⣿⣿⣿⣿⣿⣿⣿⣿⣿⣿⣿⣿⣿⣿⢿⣿⢟⡫⠓⠁⠀⠀⠀⠀⢸⠀⠀⠀⠀⠀⠀⠀⠀⠀⠀⠀⠀⠀⠀⠀⠀</a:t>
            </a:r>
            <a:br/>
            <a:r>
              <a:t>⠀⠀⠀⠀⠀⠀⠀⠀⠀⠀⠀⣿⣿⣿⣿⣿⣿⣿⣿⣿⣿⣿⢿⣿⣿⣿⣿⣿⣿⣿⣿⣿⣿⣿⣿⣿⣿⣿⣿⣿⣿⣿⣿⣿⣿⣿⣿⣿⣿⣿⣿⣿⣿⣿⣟⡗⢟⢑⠀⠄⠔⠀⠀⠀⢸⠀⠀⠀⠀⠀⠀⠀⠀⠀⠀⠀⠀⠀⠀⠀⠀</a:t>
            </a:r>
            <a:br/>
            <a:r>
              <a:t>⠀⠀⠀⠀⠀⠀⠀⠀⠀⠀⠀⣿⣿⣿⣿⣿⣿⢟⢝⢝⢕⢗⢧⣕⣝⢿⣿⣿⣿⣿⣿⣿⣿⣿⣿⣿⢿⣟⢹⣿⣿⣿⣿⣿⣿⣿⣿⣿⣿⣿⣿⣿⣿⣿⣿⡿⢕⠕⠡⠥⢅⣐⢀⢀⠀⢀⠀⠀⠀⠀⠀⠀⠀⠀⠀⠀⠀⠀⠀⠀⠀</a:t>
            </a:r>
            <a:br/>
            <a:r>
              <a:t>⠀⠀⠀⠀⠀⠀⠀⠀⠀⠀⠀⣿⣿⣿⣿⣿⣟⡕⡕⣕⢕⢕⢕⢝⣿⣧⢻⣿⣿⣿⣿⣿⣿⣿⣿⡏⢕⢜⢻⣿⣿⣿⣿⣿⣿⣿⣿⢹⣾⣿⣿⣿⣿⣿⣿⡇⢕⢕⢕⢔⢱⢵⢕⢕⢕⡇⢅⢠⣄⠀⠀⠀⠀⠀⠀⠀⠀⠀⠀⠀⠀</a:t>
            </a:r>
            <a:br/>
            <a:r>
              <a:t>⠀⠀⠀⠀⠀⠀⠀⠀⠀⠀⠀⣿⣿⣿⣿⣿⣿⣿⣿⣿⣿⣿⣷⣾⣿⣿⡵⢿⣿⣿⣿⣿⣿⣿⣿⣷⣷⣷⣿⣿⣿⣿⣿⣿⣿⣿⣿⣹⣿⣿⣿⣿⣿⣿⣿⡇⢱⢕⢕⢕⢜⢼⠕⢕⢕⡇⢕⣾⣿⠀⠀⠀⠀⠀⠀⠀⠀⠀⠀⠀⠀</a:t>
            </a:r>
            <a:br/>
            <a:r>
              <a:t>⠀⠀⠀⠀⠀⠀⠀⠀⠀⠀⠀⣿⣿⣿⣿⣿⣿⣿⣿⣿⣿⣿⣿⣿⣿⣿⣯⢹⣿⣿⣿⣿⣿⣿⣿⣿⣿⣿⡟⣿⣿⣿⣿⣿⣿⣿⣿⣻⣿⣿⣿⣿⣿⣿⣿⣧⢱⢱⢕⢕⢕⢕⢕⣕⣄⣇⣕⣝⣟⠀⠀⠀⠀⠀⠀⠀⠀⠀⠀⠀⠀</a:t>
            </a:r>
            <a:br/>
            <a:r>
              <a:t>⠀⠀⠀⠀⠀⠀⠀⠀⠀⠀⠀⣿⣿⣿⣿⣿⣿⣿⣿⣿⣿⣿⣿⣿⣿⣿⡟⢻⣿⣿⣿⣿⣿⣿⣿⣿⣿⣿⢻⣿⣿⣿⣿⣿⣿⣿⣿⣿⣿⣿⣿⣿⣿⣟⣿⣿⣕⣾⡿⢿⢿⢿⢿⢿⢟⢿⣿⣯⣿⠀⠀⠀⠀⠀⠀⠀⠀⠀⠀⠀⠀</a:t>
            </a:r>
            <a:br/>
            <a:r>
              <a:t>⠀⠀⠀⠀⠀⠀⠀⠀⠀⠀⠀⣿⣿⣿⣿⣿⣿⣿⣿⣿⣿⣿⣿⣿⣿⣿⣇⢸⣿⣿⣿⣿⣿⣿⣿⣿⣿⣯⠑⢻⣿⣿⣿⣿⣿⣿⣿⣿⣿⣿⣿⢿⡿⢟⣺⣿⣿⣷⣷⣷⣷⣷⣾⣿⣿⣿⣿⣿⣿⠀⠀⠀⠀⠀⠀⠀⠀⠀⠀⠀⠀</a:t>
            </a:r>
            <a:br/>
            <a:r>
              <a:t>⠀⠀⠀⠀⠀⠀⠀⠀⠀⠀⠀⣿⣿⣿⣿⣿⣿⣿⣿⣿⣿⣿⣿⣿⣿⣿⡏⢸⣿⣿⣿⣿⣿⣿⣿⣿⣿⡏⠀⠘⣿⣿⣿⣿⣿⣿⣿⣿⣿⣿⢿⣿⣿⣿⣿⣿⣻⢟⣟⣟⣿⣿⣿⣿⣿⣿⣿⣿⣿⠀⠀⠀⠀⠀⠀⠀⠀⠀⠀⠀⠀</a:t>
            </a:r>
            <a:br/>
            <a:r>
              <a:t>⠀⠀⠀⠀⠀⠀⠀⠀⠀⠀⠀⣿⣿⣿⣿⣿⣿⣿⣿⣿⣿⣿⣿⣿⣿⣿⢇⢜⣿⣿⢿⢿⢿⢿⢿⢟⢻⠁⠀⡄⢹⣿⣿⣿⣿⣿⣿⣿⣷⣷⣷⣿⣿⣿⣿⣿⣿⣿⣿⣿⣿⣿⣿⣿⣿⣿⣿⣿⣿⠀⠀⠀⠀⠀⠀⠀⠀⠀⠀⠀⠀</a:t>
            </a:r>
            <a:br/>
            <a:r>
              <a:t>⠀⠀⠀⠀⠀⠀⠀⠀⠀⠀⠀⣿⣿⣿⣿⣿⣿⣿⣿⣿⣿⣿⡿⢿⣟⣟⣟⢝⢕⢕⡰⢵⢕⢷⡷⡗⢺⠀⢔⣗⢘⢿⡿⡿⣿⣿⣿⣿⡫⢽⣿⣿⣿⣿⣿⣿⣽⣷⣿⣽⣽⣷⣿⣿⣿⣿⣿⣿⣿⠀⠀⠀⠀⠀⠀⠀⠀⠀⠀⠀⠀</a:t>
            </a:r>
            <a:br/>
            <a:r>
              <a:t>⠀⠀⠀⠀⠀⠀⠀⠀⠀⠀⠀⣿⡿⠿⢿⢟⢟⢝⢝⢕⢕⣱⣾⣿⣿⣿⣿⣕⣗⣺⣹⣷⣼⣽⣵⣵⣵⡔⢱⣷⣇⢽⣿⣿⣿⣿⣿⣿⣿⣿⣿⣿⣿⣿⣿⣿⣿⣿⣿⣿⣿⣿⣿⣿⣿⣿⣿⣿⣿⠀⠀⠀⠀⠀⠀⠀⠀⠀⠀⠀⠀</a:t>
            </a:r>
            <a:br/>
            <a:r>
              <a:t>⠀⠀⠀⠀⠀⠀⠀⠀⠀⠀⠀⢕⢕⢕⢕⢕⢕⢕⢝⢝⢝⡿⢽⡽⣿⣿⣟⢕⣕⣕⣕⣸⣿⣽⣽⣽⣝⣷⣿⣯⣵⣼⣿⣿⣿⣿⣿⣿⣿⣿⣿⣿⣿⣿⣿⣿⣿⣿⣿⣿⣿⣿⣿⣿⣿⣿⣿⣿⣿⠀⠀⠀⠀⠀⠀⠀⠀⠀⠀⠀⠀</a:t>
            </a:r>
            <a:br/>
            <a:r>
              <a:t>⠀⠀⠀⠀⠀⠀⠀⠀⠀⠀⠀⢱⡷⢷⢗⢷⢿⢿⣿⣿⣿⡿⢿⢿⢿⢿⡿⢿⢿⢿⢿⢿⢿⣿⡿⢿⢿⢿⠿⠿⢿⢿⣿⣿⢿⢿⢿⢿⢿⢿⢟⢟⢟⣻⢟⡟⢟⢟⢟⢟⢟⢏⠝⢛⠻⢿⢿⣿⣷⠀⠀⠀⠀⠀⠀⠀⠀⠀⠀⠀⠀</a:t>
            </a:r>
            <a:br/>
            <a:r>
              <a:t>⠀⠀⠀⠀⠀⠀⠀⠀⠀⠀⠀⠁⠑⠁⠁⠀⠁⠕⢕⢕⢕⢕⢅⢅⢕⢕⢕⢕⢕⢕⢕⢕⢕⢕⢕⢕⢕⢕⢅⢕⢕⣿⡿⡯⣝⢕⢕⢕⢕⢕⢕⢑⢕⠕⠕⠑⠑⠁⠑⠑⠕⠕⠕⠕⢕⢕⢕⢕⢜⠀⠀⠀⠀⠀⠀⠀⠀⠀⠀⠀⠀</a:t>
            </a:r>
            <a:br/>
            <a:r>
              <a:t>⠀⠀⠀⠀⠀⠀⠀⠀⠀⠀⠀⠀⠀⠀⠀⠀⠀⠀⠔⠕⠕⢕⠕⢕⢕⢕⢕⠕⢕⢕⢕⢕⢕⢕⢕⢕⢕⢕⢕⢕⢱⢾⢿⢟⢝⢕⢕⠑⠁⠀⠀⠀⠁⠕⠕⠀⠀⠀⠀⠀⠀⠀⠀⠀⠀⠁⠁⠘⠑⠀⠀⠀⠀⠀⠀⠀⠀⠀⠀⠀⠀</a:t>
            </a:r>
            <a:br/>
            <a:r>
              <a:t>⠀⠀⠀⠀⠀⠀⠀⠀⠀⠀⠀⠀⠀⠀⠀⠀⠀⠀⠀⠀⠀⠀⠀⢄⢕⢕⢕⢕⢕⢕⢕⢕⢕⢕⢕⠕⠕⠕⠑⠑⢑⢕⢕⢕⢕⠁⠀⠀⠀⠀⠀⠀⠀⠀⠀⠀⠀⠀⠀⠀⠄⢀⢀⠀⠀⠀⠄⢕⢕⠀⠀⠀⠀⠀⠀⠀⠀⠀⠀⠀⠀</a:t>
            </a:r>
            <a:br/>
            <a:r>
              <a:t>⠀⠀⠀⠀⠀⠀⠀⠀⠀⠀⠀⠀⠀⠀⠀⠀⠀⠀⠀⠀⠀⠀⠑⠁⠐⠑⠑⠑⠑⠑⠑⠑⠑⠑⠀⠀⠀⠀⠀⠀⠀⠑⠑⠁⠀⠀⠀⠀⠀⠀⠀⠀⠀⠀⠀⠀⠀⠀⠀⠀⠁⠑⠑⠑⠀⠑⠐⠀⠀⠀⠀⠀⠀⠀⠀⠀⠀⠀⠀⠀⠀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⠀⠀⠀⠀⠀⠀⠀⠀⠀⠀⠀⢕⢇⢪⢳⢿⣷⢿⣷⣇⣟⡿⡾⣿⣧⣟⢻⣜⣜⣵⣇⣳⣽⣿⣿⣿⣿⣿⣿⣿⣿⣽⣿⣿⣿⣿⣏⢗⢇⢝⢕⢝⢜⢕⢕⢕⢕⢜⢝⣹⣿⣟⣹⣝⣏⣝⣿⣷⣼⠀⠀⠀⠀⠀⠀⠀⠀⠀⠀⠀⠀</a:t>
            </a:r>
            <a:br/>
            <a:r>
              <a:t>⠀⠀⠀⠀⠀⠀⠀⠀⠀⠀⠀⢕⢕⢕⢜⣿⣿⣿⣿⣿⣿⣽⣯⣿⣿⣿⣿⣿⣿⣿⣿⣿⣿⣿⣿⣿⣿⣿⣿⣿⣿⣿⣯⣿⣿⣿⣼⡜⢇⡕⢕⢕⢕⢕⢕⢕⢕⢱⢱⢗⢟⣹⣿⣿⣿⣿⣿⣿⣿⠀⠀⠀⠀⠀⠀⠀⠀⠀⠀⠀⠀</a:t>
            </a:r>
            <a:br/>
            <a:r>
              <a:t>⠀⠀⠀⠀⠀⠀⠀⠀⠀⠀⠀⣼⣾⣮⣿⣿⣿⣿⣿⣿⣿⣿⣿⣿⣿⣿⣿⣿⣿⣿⣿⣿⣿⣿⣿⣿⣿⣿⣿⣿⣿⣿⣿⣿⣿⣿⣿⣷⣿⣯⣕⡷⣷⣧⣕⣕⢜⢇⢕⢕⡕⢝⢿⣿⣯⢿⣿⣿⣿⠀⠀⠀⠀⠀⠀⠀⠀⠀⠀⠀⠀</a:t>
            </a:r>
            <a:br/>
            <a:r>
              <a:t>⠀⠀⠀⠀⠀⠀⠀⠀⠀⠀⠀⣿⣾⣿⣿⣿⣿⣿⣿⣿⣿⣿⣿⣿⣿⣿⣿⣿⣿⣿⣿⣿⣿⣿⣿⣿⣿⣿⣿⣿⣿⣿⣿⣿⣿⣿⣿⣿⣿⣿⣿⣿⣿⣿⣿⣵⣱⣷⣷⣿⡕⢕⢕⢝⢿⢽⠽⠝⠝⠀⠀⠀⠀⠀⠀⠀⠀⠀⠀⠀⠀</a:t>
            </a:r>
            <a:br/>
            <a:r>
              <a:t>⠀⠀⠀⠀⠀⠀⠀⠀⠀⠀⠀⣟⣯⣿⣿⣿⣿⣿⣿⣿⣿⣿⣿⣿⣿⣿⣿⣿⣿⣿⣿⣿⣿⣿⣿⣿⣿⣿⣿⣿⣿⣿⣿⣿⣿⣿⣿⣿⣿⣿⣿⣿⣿⣿⣿⣿⣿⣿⣿⡧⢇⠕⠑⠁⢅⠀⠀⠀⠀⠀⠀⠀⠀⠀⠀⠀⠀⠀⠀⠀⠀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⠀⠀⠀⠀⠀⠀⠀⠀⠀⠀⠀⣿⣿⣿⣿⣿⣿⣿⣿⣿⣿⣿⣿⣿⣿⣿⣿⣿⣿⣿⣿⣿⣿⣿⣿⣿⣿⣿⣿⣿⣿⣿⣿⣿⣿⣿⣿⣿⣿⣿⣿⣿⣿⣿⣿⣿⡿⡻⠝⠁⢀⠀⠀⠀⢸⠀⠀⠀⠀⠀⠀⠀⠀⠀⠀⠀⠀⠀⠀⠀⠀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⠀⠀⠀⠀⠀⠀⠀⠀⠀⠀⠀⣿⣿⣿⣿⣿⣿⣿⣿⣿⣿⣿⣿⣿⣿⣿⣿⣿⣿⣿⣿⣿⣿⣿⣿⣿⣿⣿⣿⣿⣿⣿⣿⣿⣿⣿⣿⣿⣿⣿⣿⣿⣿⣿⣿⡟⢛⢑⠀⠀⠐⠀⠀⠀⢸⠀⠀⠀⠀⠀⠀⠀⠀⠀⠀⠀⠀⠀⠀⠀⠀</a:t>
            </a:r>
            <a:br/>
            <a:r>
              <a:t>⠀⠀⠀⠀⠀⠀⠀⠀⠀⠀⠀⣿⣿⣿⣿⣿⣿⡿⢏⢝⢕⢗⢵⣜⣝⢻⣿⣿⣿⣿⣿⣿⣿⣿⣿⣿⡿⣟⢻⣿⣿⣿⣿⣿⣿⣿⣿⣿⣿⣿⣿⣿⣿⣿⣿⡿⠕⠕⠠⢔⢕⡐⠀⠀⠁⠀⠀⠀⠀⠀⠀⠀⠀⠀⠀⠀⠀⠀⠀⠀⠀</a:t>
            </a:r>
            <a:br/>
            <a:r>
              <a:t>⠀⠀⠀⠀⠀⠀⠀⠀⠀⠀⠀⣿⣿⣿⣿⣿⣿⡇⡕⡕⡕⢕⢕⢝⣿⣧⢝⣿⣿⣿⣿⣿⣿⣿⣿⡏⢕⢜⢻⣿⣿⣿⣿⣿⣿⣿⣿⢻⣼⣿⣿⣿⣿⣿⣿⡇⢕⢕⢕⠔⢱⢕⢑⢕⢕⡕⢄⢄⣄⠀⠀⠀⠀⠀⠀⠀⠀⠀⠀⠀⠀</a:t>
            </a:r>
            <a:br/>
            <a:r>
              <a:t>⠀⠀⠀⠀⠀⠀⠀⠀⠀⠀⠀⣿⣿⣿⣿⣿⣿⣿⣿⣿⣿⣷⣧⣵⣼⣿⡗⢻⣿⣿⣿⣿⣿⣿⣿⣧⣧⣷⣿⣿⣿⣿⣿⣿⣿⣿⣿⢹⣿⣿⣿⣿⣿⣿⣿⡇⢱⢕⢕⢔⢸⢵⠕⢕⠕⡇⢕⣾⣿⠀⠀⠀⠀⠀⠀⠀⠀⠀⠀⠀⠀</a:t>
            </a:r>
            <a:br/>
            <a:r>
              <a:t>⠀⠀⠀⠀⠀⠀⠀⠀⠀⠀⠀⣿⣿⣿⣿⣿⣿⣿⣿⣿⣿⣿⣿⣿⣿⣿⣏⢹⣿⣿⣿⣿⣿⣿⣿⣿⣿⣿⣟⣻⣿⣿⣿⣿⣿⣿⣿⣻⣿⣿⣿⣿⣿⣿⣿⣧⢸⢱⢕⢕⢕⢕⢅⢑⢄⣇⣕⣟⣟⠀⠀⠀⠀⠀⠀⠀⠀⠀⠀⠀⠀</a:t>
            </a:r>
            <a:br/>
            <a:r>
              <a:t>⠀⠀⠀⠀⠀⠀⠀⠀⠀⠀⠀⣿⣿⣿⣿⣿⣿⣿⣿⣿⣿⣿⣿⣿⣿⣿⣿⢻⣿⣿⣿⣿⣿⣿⣿⣿⣿⣿⢟⢿⣿⣿⣿⣿⣿⣿⣿⣿⣿⣿⣿⣿⣿⡟⣿⣿⣕⣼⡷⢿⡿⢿⢿⢿⢿⢽⢿⣯⣽⠀⠀⠀⠀⠀⠀⠀⠀⠀⠀⠀⠀</a:t>
            </a:r>
            <a:br/>
            <a:r>
              <a:t>⠀⠀⠀⠀⠀⠀⠀⠀⠀⠀⠀⣿⣿⣿⣿⣿⣿⣿⣿⣿⣿⣿⣿⣿⣿⣿⡇⢸⣿⣿⣿⣿⣿⣿⣿⣿⣿⣿⠀⢸⣿⣿⣿⣿⣿⣿⣿⣿⣿⣿⣿⣿⡿⢟⣺⣿⣿⣷⣷⣷⣷⣷⣷⣷⣿⣿⣿⣿⣿⠀⠀⠀⠀⠀⠀⠀⠀⠀⠀⠀⠀</a:t>
            </a:r>
            <a:br/>
            <a:r>
              <a:t>⠀⠀⠀⠀⠀⠀⠀⠀⠀⠀⠀⣿⣿⣿⣿⢿⣿⣿⣿⣿⣿⣿⣿⣿⣿⣿⣿⢜⣿⣿⣿⣿⣿⣿⣿⣿⣿⡟⠀⠀⣿⣿⣿⣿⣿⣿⣿⣿⣿⣯⡿⣿⢿⡿⣿⣿⣿⢟⣟⣟⣿⣿⣻⣿⣿⣿⣿⣿⣿⠀⠀⠀⠀⠀⠀⠀⠀⠀⠀⠀⠀</a:t>
            </a:r>
            <a:br/>
            <a:r>
              <a:t>⠀⠀⠀⠀⠀⠀⠀⠀⠀⠀⠀⣿⣿⣿⣿⣿⣿⣿⣿⣿⣿⣿⣿⣿⣿⣿⢗⢕⣿⣿⢿⡿⢿⢿⢿⢻⢞⠁⠀⡕⢹⣿⣿⣿⣿⣿⣿⣿⣷⣷⣷⣿⣿⣿⣿⣿⣿⣿⣿⣿⣿⣿⣿⣿⣿⣿⣿⣿⣿⠀⠀⠀⠀⠀⠀⠀⠀⠀⠀⠀⠀</a:t>
            </a:r>
            <a:br/>
            <a:r>
              <a:t>⠀⠀⠀⠀⠀⠀⠀⠀⠀⠀⠀⣿⣿⣿⣿⣿⣿⣿⣿⣿⣿⣿⡿⢿⢿⣗⣟⢏⢝⢕⡵⢵⢵⣷⢷⢗⢾⠀⢰⣟⡜⣿⢿⣿⢿⣿⣿⣿⣽⢽⣿⣟⣿⣿⣿⣿⣽⣗⣿⣽⣗⣷⣿⣿⣿⣿⣿⣿⣿⠀⠀⠀⠀⠀⠀⠀⠀⠀⠀⠀⠀</a:t>
            </a:r>
            <a:br/>
            <a:r>
              <a:t>⠀⠀⠀⠀⠀⠀⠀⠀⠀⠀⠀⣿⡿⢿⢿⢟⢟⢟⢝⢝⢕⣱⣾⣿⣿⣿⣿⣕⣕⣞⣵⣷⣼⣽⣵⣾⣵⡔⢱⣷⣧⢵⣿⣿⣿⣿⣿⣿⣿⣿⣿⣿⣿⣿⣿⣿⣿⣿⣿⣿⣿⣿⣿⣿⣿⣿⣿⣿⣿⠀⠀⠀⠀⠀⠀⠀⠀⠀⠀⠀⠀</a:t>
            </a:r>
            <a:br/>
            <a:r>
              <a:t>⠀⠀⠀⠀⠀⠀⠀⠀⠀⠀⠀⢕⢕⢕⢕⢕⢕⢕⢗⢝⢝⡽⣽⣹⣟⣿⣟⣕⣕⣕⣕⣽⣯⣽⣿⣽⣽⣿⣿⣷⣵⣼⣿⣿⣿⣿⣿⣿⣿⣿⣿⣿⣿⣿⣿⣿⣿⣿⣿⣿⣿⣿⣿⣿⣿⣿⣿⣿⣿⠀⠀⠀⠀⠀⠀⠀⠀⠀⠀⠀⠀</a:t>
            </a:r>
            <a:br/>
            <a:r>
              <a:t>⠀⠀⠀⠀⠀⠀⠀⠀⠀⠀⠀⢱⢷⢷⢗⢳⢿⢿⢿⢿⢿⢿⢿⢿⢿⢿⢿⢿⢿⢿⢿⢿⢿⢿⢿⢿⢿⢿⠟⢟⢟⢿⣿⣿⡟⢟⢟⢟⢟⢟⢟⢟⢟⢿⢟⢟⢝⢝⢝⢍⢍⢍⢙⢛⠟⢿⣻⣿⣷⠀⠀⠀⠀⠀⠀⠀⠀⠀⠀⠀⠀</a:t>
            </a:r>
            <a:br/>
            <a:r>
              <a:t>⠀⠀⠀⠀⠀⠀⠀⠀⠀⠀⠀⠁⠁⠀⠀⠀⠀⠁⠑⢕⢕⢕⢕⢔⢕⢕⢕⢕⢕⢕⢕⢕⢕⢕⢕⢕⢕⢕⢕⢕⢱⢿⢿⣿⣟⢣⢕⢕⢕⠕⠕⢑⠕⢑⢑⠁⠁⠁⠁⠑⠕⠑⠑⠕⢗⣗⡱⢔⢅⠀⠀⠀⠀⠀⠀⠀⠀⠀⠀⠀⠀</a:t>
            </a:r>
            <a:br/>
            <a:r>
              <a:t>⠀⠀⠀⠀⠀⠀⠀⠀⠀⠀⠀⠀⠀⠀⠀⠀⠀⠀⠄⠑⠑⠕⠕⢕⠕⢕⢕⠕⢕⢕⢕⢕⢕⢕⢕⢕⢕⢕⢕⢕⢱⢟⢿⢟⢕⢕⠕⠑⠀⠀⠀⠀⠁⠑⠑⠀⠀⠐⠀⠀⠀⠀⠀⠀⠀⠀⠁⢈⢅⠀⠀⠀⠀⠀⠀⠀⠀⠀⠀⠀⠀</a:t>
            </a:r>
            <a:br/>
            <a:r>
              <a:t>⠀⠀⠀⠀⠀⠀⠀⠀⠀⠀⠀⠀⠀⠀⠀⠀⠀⠀⠀⠀⠁⠀⠀⢄⢕⢕⢕⢕⢕⢕⢕⢕⢕⢕⢕⢕⠕⠑⠑⠑⢕⢕⢕⢕⢕⠁⠀⠀⠀⠀⠀⠀⠀⠀⠀⠀⠀⠀⠀⠀⠀⠄⢄⢀⢀⢄⠔⠕⠑⠀⠀⠀⠀⠀⠀⠀⠀⠀⠀⠀⠀</a:t>
            </a:r>
            <a:br/>
            <a:r>
              <a:t>⠀⠀⠀⠀⠀⠀⠀⠀⠀⠀⠀⠀⠀⠀⠀⠀⠀⠀⠀⠀⠀⠀⠀⠀⠁⠑⠑⠑⠑⠁⠁⠑⠑⠁⠀⠀⠀⠀⠀⠀⠁⠁⠑⠑⠀⠀⠀⠀⠀⠀⠀⠀⠀⠀⠀⠀⠀⠀⠀⠀⠀⠁⠑⠑⠑⠑⠐⠐⠐⠀⠀⠀⠀⠀⠀⠀⠀⠀⠀⠀⠀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⠀⠀⠀⠀⠀⠀⠀⠀⠀⠀⠀⢕⢱⢪⣱⣷⣽⣿⣿⣯⢱⣿⣿⣿⣝⢝⢷⣜⣜⣱⡝⡽⣿⣿⣿⣿⣿⣿⣿⣾⣾⣿⣿⣿⣿⣿⣏⢫⢽⢝⢝⢝⢝⢕⢕⢕⢕⢝⢕⣿⣿⢟⢟⢟⣟⣟⣷⣷⣿⠀⠀⠀⠀⠀⠀⠀⠀⠀⠀⠀⠀</a:t>
            </a:r>
            <a:br/>
            <a:r>
              <a:t>⠀⠀⠀⠀⠀⠀⠀⠀⠀⠀⠀⢕⢕⢕⣕⣿⣿⣿⣿⣿⣿⣿⣿⣿⣿⣷⣿⣿⣿⣿⣿⣿⣿⣿⣿⣿⣿⣿⣿⣿⣿⣿⣿⣿⣿⣿⣟⣇⢇⢕⢕⢕⢕⢕⢕⢕⢕⢜⢱⢗⣿⣿⣿⣿⣿⣷⣷⣿⣿⠀⠀⠀⠀⠀⠀⠀⠀⠀⠀⠀⠀</a:t>
            </a:r>
            <a:br/>
            <a:r>
              <a:t>⠀⠀⠀⠀⠀⠀⠀⠀⠀⠀⠀⣵⣧⣮⣿⣿⣿⣿⣿⣿⣿⣿⣿⣿⣿⣿⣿⣿⣿⣿⣿⣿⣿⣿⣿⣿⣿⣿⣿⣿⣿⣿⣿⣿⣿⣿⣿⣿⣿⣽⣧⣧⣾⣵⡕⣵⢜⢏⢕⢜⣕⢟⢿⢿⣟⢻⣿⣿⣿⠀⠀⠀⠀⠀⠀⠀⠀⠀⠀⠀⠀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⠀⠀⠀⠀⠀⠀⠀⠀⠀⠀⠀⣷⣿⣿⣿⣿⣿⣿⣿⣿⣿⣿⣿⣿⣿⣿⣿⣿⣿⣿⣿⣿⣿⣿⣿⣿⣿⣿⣿⣿⣿⣿⣿⣿⣿⣿⣿⣿⣿⣿⣿⣿⣿⣿⣿⣯⣱⣷⣷⣾⣵⢕⡕⢟⣺⣽⢿⠝⠝⠀⠀⠀⠀⠀⠀⠀⠀⠀⠀⠀⠀</a:t>
            </a:r>
            <a:br/>
            <a:r>
              <a:t>⠀⠀⠀⠀⠀⠀⠀⠀⠀⠀⠀⣽⢽⣿⣿⣿⣿⣿⣿⣿⣿⣿⣿⣿⣿⣿⣿⣿⣿⣿⣿⣿⣿⣿⣿⣿⣿⣿⣿⣿⣿⣿⣿⣿⣿⣿⣿⣿⣿⣿⣿⣿⣿⣿⣿⣿⣿⣿⣟⡎⢎⠕⠑⠁⢁⠀⠀⠀⠀⠀⠀⠀⠀⠀⠀⠀⠀⠀⠀⠀⠀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⠀⠀⠀⠀⠀⠀⠀⠀⠀⠀⠀⣷⣿⣿⣿⣿⣿⣿⣿⣿⣿⣿⣿⣿⣿⣿⣿⣿⣿⣿⣿⣿⣿⣿⣿⣿⣿⣿⣿⣿⣿⣿⣿⣿⣿⣿⣿⣿⣿⣿⣿⣿⣿⣿⣿⣿⡿⡏⠝⠁⠁⠀⠀⠀⢸⠀⠀⠀⠀⠀⠀⠀⠀⠀⠀⠀⠀⠀⠀⠀⠀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⠀⠀⠀⠀⠀⠀⠀⠀⠀⠀⠀⣿⣿⣿⣿⣿⣿⣿⣿⣿⣿⣿⣿⣿⣿⣿⣿⣿⣿⣿⣿⣿⣿⣿⣿⣿⣿⣿⣿⣿⣿⣿⣿⣿⣿⣿⣿⣿⣿⣿⣿⣿⣿⣿⣿⡿⢟⠇⠀⠀⢔⠀⠀⠀⢸⠀⠀⠀⠀⠀⠀⠀⠀⠀⠀⠀⠀⠀⠀⠀⠀</a:t>
            </a:r>
            <a:br/>
            <a:r>
              <a:t>⠀⠀⠀⠀⠀⠀⠀⠀⠀⠀⠀⣿⣿⣿⣿⣿⣿⣿⡿⢟⢟⢫⢧⣝⢹⢿⣿⣿⣿⣿⣿⣿⣿⣿⣿⣿⣿⡿⢻⣿⣿⣿⣿⣿⣿⣿⣿⣿⣿⣿⣿⣿⣿⣿⣿⡷⠕⠕⠔⡔⢕⢄⠀⠀⠁⠀⠀⠀⠀⠀⠀⠀⠀⠀⠀⠀⠀⠀⠀⠀⠀</a:t>
            </a:r>
            <a:br/>
            <a:r>
              <a:t>⠀⠀⠀⠀⠀⠀⠀⠀⠀⠀⠀⣿⣿⣿⣿⣿⣿⣏⢕⢕⢕⢕⢕⢝⢿⣧⢜⣿⣿⣿⣿⣿⣿⣿⣿⡿⢕⢜⢻⣿⣿⣿⣿⣿⣿⣿⣿⢻⣼⣿⣿⣿⣿⣿⣿⡇⢕⢕⢕⠔⢕⢅⠐⢕⢕⡕⢀⢄⣀⠀⠀⠀⠀⠀⠀⠀⠀⠀⠀⠀⠀</a:t>
            </a:r>
            <a:br/>
            <a:r>
              <a:t>⠀⠀⠀⠀⠀⠀⠀⠀⠀⠀⠀⣿⣿⣿⣿⣿⣿⣿⣾⣾⣿⣷⣷⣵⣼⣿⣟⢸⣿⣿⣿⣿⣿⣿⣿⣧⣵⣷⣿⣿⣿⣿⣿⣿⣿⣿⣿⢹⣿⣿⣿⣿⣿⣿⣿⡇⢸⢕⢕⢔⢸⣼⢕⠕⠕⡇⢕⣾⣿⠀⠀⠀⠀⠀⠀⠀⠀⠀⠀⠀⠀</a:t>
            </a:r>
            <a:br/>
            <a:r>
              <a:t>⠀⠀⠀⠀⠀⠀⠀⠀⠀⠀⠀⣿⣿⣿⣿⣿⣿⣿⣿⣿⣿⣿⣿⣿⣿⣿⣿⢞⣿⣿⣿⣿⣿⣿⣿⣿⣿⣿⣿⣻⣿⣿⣿⣿⣿⣿⣿⣿⣿⣿⣿⣿⣿⣿⣿⣧⢸⢱⢕⢑⢕⢕⢑⢑⢄⣇⣕⣟⣻⠀⠀⠀⠀⠀⠀⠀⠀⠀⠀⠀⠀</a:t>
            </a:r>
            <a:br/>
            <a:r>
              <a:t>⠀⠀⠀⠀⠀⠀⠀⠀⠀⠀⠀⣿⣿⣿⣿⣿⣿⣿⣿⣿⣿⣿⣿⣿⣿⣿⣿⡕⣿⣿⣿⣿⣿⣿⣿⣿⣿⣿⡟⢿⣿⣿⣿⣿⣿⣿⣿⣿⣿⣿⣿⣿⣿⡟⢿⣿⣕⣼⡷⢷⡿⡿⢿⢿⢿⢽⢽⣿⣽⠀⠀⠀⠀⠀⠀⠀⠀⠀⠀⠀⠀</a:t>
            </a:r>
            <a:br/>
            <a:r>
              <a:t>⠀⠀⠀⠀⠀⠀⠀⠀⠀⠀⠀⣿⣿⣿⣿⣿⣿⣿⣿⣿⣿⣿⣿⣿⣿⣿⣏⢕⣿⣿⣿⣿⣿⣿⣿⣿⣿⣿⡇⠜⣿⣿⣿⣿⣿⣿⣿⣿⣿⣿⣿⣿⣿⡟⢸⣿⣿⣿⣷⣷⣷⣷⣷⣷⣿⣿⣿⣿⣿⠀⠀⠀⠀⠀⠀⠀⠀⠀⠀⠀⠀</a:t>
            </a:r>
            <a:br/>
            <a:r>
              <a:t>⠀⠀⠀⠀⠀⠀⠀⠀⠀⠀⠀⣿⣿⣿⣿⣿⣿⣿⣿⣿⣿⣿⣿⣿⣿⣿⣿⢇⣿⣿⣿⣿⣿⣿⣿⣿⣿⡿⠁⠀⣿⣿⣿⣿⣿⣿⣿⣿⣿⣯⢽⢾⣿⣿⣿⣿⣿⢟⣟⢟⣻⣿⣿⣿⣿⣿⣿⣿⣿⠀⠀⠀⠀⠀⠀⠀⠀⠀⠀⠀⠀</a:t>
            </a:r>
            <a:br/>
            <a:r>
              <a:t>⠀⠀⠀⠀⠀⠀⠀⠀⠀⠀⠀⣿⣿⣿⣿⣿⣿⣿⣿⣿⣿⣿⣿⣿⣿⣿⡿⢕⢻⣿⢿⡿⢿⢿⢿⢿⢟⠃⠀⣔⢸⣿⣿⣿⣿⣿⣿⣷⣷⣷⣷⣿⣿⣿⣿⣿⣿⣿⣿⣿⣿⣿⣿⣿⣿⣿⣿⣿⣿⠀⠀⠀⠀⠀⠀⠀⠀⠀⠀⠀⠀</a:t>
            </a:r>
            <a:br/>
            <a:r>
              <a:t>⠀⠀⠀⠀⠀⠀⠀⠀⠀⠀⠀⣿⣿⣿⣿⣿⣿⣿⣽⣿⣿⣿⣿⢿⢿⣞⣟⢟⢝⢕⢵⢴⢧⢷⡷⢞⢞⠀⢔⣟⢞⣿⢿⡿⣿⣿⣿⣿⡽⢿⣿⣿⣿⣿⣿⣿⣽⣾⣝⣽⣷⣿⣿⣿⣿⣿⣿⣿⣿⠀⠀⠀⠀⠀⠀⠀⠀⠀⠀⠀⠀</a:t>
            </a:r>
            <a:br/>
            <a:r>
              <a:t>⠀⠀⠀⠀⠀⠀⠀⠀⠀⠀⠀⣿⣿⢿⢿⢟⢟⢟⢝⢝⢕⣵⣵⣿⣿⣿⣿⣇⣗⣗⣺⣷⣵⣽⣧⣷⣷⡕⣱⣷⣷⣪⣿⣿⣿⣿⣿⣿⣿⣿⣿⣿⣿⣿⣿⣿⣿⣿⣿⣿⣿⣿⣿⣿⣿⣿⣿⣿⣿⠀⠀⠀⠀⠀⠀⠀⠀⠀⠀⠀⠀</a:t>
            </a:r>
            <a:br/>
            <a:r>
              <a:t>⠀⠀⠀⠀⠀⠀⠀⠀⠀⠀⠀⢕⢕⢕⢕⢕⢕⢕⢞⢝⡝⢽⣽⣹⣟⣻⣟⣝⣕⣕⣱⣽⣿⣽⣿⣯⣽⣵⣷⣷⣧⣼⣿⣿⣿⣿⣿⣿⣿⣿⣿⣿⣿⣿⣿⣿⣿⣿⣿⣿⣿⣿⣿⣿⣿⣿⣿⣿⣿⠀⠀⠀⠀⠀⠀⠀⠀⠀⠀⠀⠀</a:t>
            </a:r>
            <a:br/>
            <a:r>
              <a:t>⠀⠀⠀⠀⠀⠀⠀⠀⠀⠀⠀⢱⢳⢷⢾⢿⢟⢿⢿⢿⢿⢿⢿⢿⢿⢿⢿⢿⢿⢿⢿⢿⢿⢿⢿⢟⢟⢟⢟⢟⢟⣻⣿⣿⣟⢟⢟⢟⢟⢟⢻⢝⢟⢿⢏⢝⢝⢝⢝⢍⢍⢉⢙⢛⢟⢽⢿⣿⣿⠀⠀⠀⠀⠀⠀⠀⠀⠀⠀⠀⠀</a:t>
            </a:r>
            <a:br/>
            <a:r>
              <a:t>⠀⠀⠀⠀⠀⠀⠀⠀⠀⠀⠀⠁⠑⠀⠀⠁⠀⠁⠕⢕⢕⢕⢕⢕⢕⢕⢕⢕⢕⢕⢕⢕⢕⢕⢕⢕⢕⢕⢕⢕⢸⢿⣿⣿⡾⢇⢕⢕⢕⠕⢕⢅⢕⢑⢑⠁⠀⠁⠁⠑⠕⠑⠑⢕⠗⢕⢇⡵⢅⠀⠀⠀⠀⠀⠀⠀⠀⠀⠀⠀⠀</a:t>
            </a:r>
            <a:br/>
            <a:r>
              <a:t>⠀⠀⠀⠀⠀⠀⠀⠀⠀⠀⠀⠀⠀⠀⠀⠀⠀⠀⠔⠕⠑⠑⠕⢕⠕⠕⢕⢕⢕⢕⢕⢕⢕⢕⢕⢕⢕⢕⢕⢕⢜⢟⢻⢏⢕⢕⠕⠑⠀⠀⠀⠀⠑⠑⠑⠑⠀⠁⠀⠀⠄⠀⠀⠀⠀⠀⢀⢄⢄⠀⠀⠀⠀⠀⠀⠀⠀⠀⠀⠀⠀</a:t>
            </a:r>
            <a:br/>
            <a:r>
              <a:t>⠀⠀⠀⠀⠀⠀⠀⠀⠀⠀⠀⠀⠀⠀⠀⠀⠀⠀⠀⠀⠀⠀⠀⢔⢕⢕⢕⢕⢕⢕⢕⢕⢕⢕⠕⠑⠑⠑⠑⠕⠕⢕⢜⢕⢕⠁⠀⠀⠀⠀⠀⠀⠀⠀⠀⠀⠀⠀⠀⠀⠄⢄⢄⠀⢄⢑⢑⢑⠁⠀⠀⠀⠀⠀⠀⠀⠀⠀⠀⠀⠀</a:t>
            </a:r>
            <a:br/>
            <a:r>
              <a:t>⠀⠀⠀⠀⠀⠀⠀⠀⠀⠀⠀⠀⠀⠀⠀⠀⠀⠀⠀⠀⠀⠀⠀⠀⠀⠑⠑⠑⠑⠁⠀⠁⠁⠀⠀⠀⠀⠀⠀⠀⠀⠀⠑⠑⠀⠀⠀⠀⠀⠀⠀⠀⠀⠀⠀⠀⠀⠀⠀⠀⠀⠑⠑⠑⠑⠑⠑⠑⠐⠀⠀⠀⠀⠀⠀⠀⠀⠀⠀⠀⠀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⠀⠀⠀⠀⠀⠀⠀⠀⠀⠀⠀⢕⢱⢹⣾⣾⣹⣿⣿⣿⣏⣻⣾⣾⡿⡿⣧⡿⡕⣧⢾⡿⢿⣿⣿⣿⣿⣽⣾⣟⣷⣿⣿⣿⣿⣿⣿⣿⣿⣿⢿⡿⢟⢟⢟⢻⢻⢿⢿⢿⣿⣽⣷⣷⣧⣵⣎⣝⣽⠀⠀⠀⠀⠀⠀⠀⠀⠀⠀⠀⠀</a:t>
            </a:r>
            <a:br/>
            <a:r>
              <a:t>⠀⠀⠀⠀⠀⠀⠀⠀⠀⠀⠀⡕⣵⡼⣽⣾⣿⣿⣿⣿⣷⣿⣿⣿⣿⣷⣾⣿⣿⣿⣿⣿⣿⣿⣿⣿⣿⣿⣿⣿⣿⣿⣿⣿⣿⣿⡿⣯⣕⢏⢕⢱⢕⢇⢕⢕⡕⢧⣵⢾⣿⣷⣿⣿⣿⣿⣿⣿⣿⠀⠀⠀⠀⠀⠀⠀⠀⠀⠀⠀⠀</a:t>
            </a:r>
            <a:br/>
            <a:r>
              <a:t>⠀⠀⠀⠀⠀⠀⠀⠀⠀⠀⠀⣱⣾⣿⣵⣿⣿⣿⣿⣿⣿⣿⣿⣿⣿⣿⣿⣿⣿⣿⣿⣿⣿⣿⣿⣿⣿⣿⣿⣿⣿⣿⣿⣿⣿⣿⣿⣷⣿⡷⣷⣵⣵⣕⢟⡕⢷⢇⢜⡕⢝⣿⣿⣿⣿⣿⣿⣿⣿⠀⠀⠀⠀⠀⠀⠀⠀⠀⠀⠀⠀</a:t>
            </a:r>
            <a:br/>
            <a:r>
              <a:t>⠀⠀⠀⠀⠀⠀⠀⠀⠀⠀⠀⢿⣿⣻⣿⣿⣿⣿⣿⣿⣿⣿⣿⣿⣿⣿⣿⣿⣿⣿⣿⣿⣿⣿⣿⣿⣿⣿⣿⣿⣿⣿⣿⣿⣿⣿⣿⣿⣿⣿⣿⣿⣿⣿⣿⡷⣼⣕⢳⣏⡇⢵⡟⢷⡷⣿⣟⢟⢿⠀⠀⠀⠀⠀⠀⠀⠀⠀⠀⠀⠀</a:t>
            </a:r>
            <a:br/>
            <a:r>
              <a:t>⠀⠀⠀⠀⠀⠀⠀⠀⠀⠀⠀⣟⣟⣿⣿⣿⣿⣿⣿⣿⣿⣿⣿⣿⣿⣿⣿⣿⣿⣿⣿⣿⣿⣿⣿⣿⣿⣿⣿⣿⣿⣿⣿⣿⣿⣿⣿⣿⣿⣿⣿⣿⣿⣿⣿⣿⣿⣿⣯⢞⢟⢜⠕⠜⢝⠉⠁⠀⠀⠀⠀⠀⠀⠀⠀⠀⠀⠀⠀⠀⠀</a:t>
            </a:r>
            <a:br/>
            <a:r>
              <a:t>⠀⠀⠀⠀⠀⠀⠀⠀⠀⠀⠀⣯⣿⣿⣿⣿⣿⣿⣿⣿⣿⣿⣿⣿⣿⣿⣿⣿⣿⣿⣿⣿⣿⣿⣿⣿⣿⣿⣿⣿⣿⣿⣿⣿⣿⣿⣿⣿⣿⣿⣿⣿⣿⣿⣿⣿⣿⢟⢗⠑⠑⠀⠀⠀⢑⠀⠀⠀⠀⠀⠀⠀⠀⠀⠀⠀⠀⠀⠀⠀⠀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⠀⠀⠀⠀⠀⠀⠀⠀⠀⠀⠀⣿⣿⣿⣿⣿⣿⣿⣿⣿⣿⣿⣿⣿⣿⣿⣿⣿⣿⣿⣿⣿⣿⣿⣿⣿⣿⣿⣿⣿⣿⣿⣿⣿⣿⣿⣿⣿⣿⣿⣿⣿⣿⣿⣽⡿⠗⠑⠀⠀⢕⠀⠀⠀⢸⠀⠀⠀⠀⠀⠀⠀⠀⠀⠀⠀⠀⠀⠀⠀⠀</a:t>
            </a:r>
            <a:br/>
            <a:r>
              <a:t>⠀⠀⠀⠀⠀⠀⠀⠀⠀⠀⠀⣿⣿⣿⣿⣿⣿⣿⣿⡿⢻⢿⣏⡝⢟⢿⣿⣿⣿⣿⣿⣿⣿⣿⣿⣿⣿⡿⢿⣿⣿⣿⣿⣿⣿⣿⣿⣿⣿⣿⣿⣿⣿⣿⣿⣇⡕⢔⢔⣐⢔⠀⠀⠀⢸⠀⠀⠀⠀⠀⠀⠀⠀⠀⠀⠀⠀⠀⠀⠀⠀</a:t>
            </a:r>
            <a:br/>
            <a:r>
              <a:t>⠀⠀⠀⠀⠀⠀⠀⠀⠀⠀⠀⣿⣿⣿⣿⣿⣿⣿⢏⢕⢕⢕⢕⢝⢿⣷⡝⢿⣿⣿⣿⣿⣿⣿⣿⣿⢏⢝⢮⣿⣿⣿⣿⣿⣿⣿⣿⢿⣹⣿⣿⣿⣿⣿⣿⡇⢔⢔⢔⢑⢜⡙⢔⢔⢸⢀⠀⢀⢄⠀⠀⠀⠀⠀⠀⠀⠀⠀⠀⠀⠀</a:t>
            </a:r>
            <a:br/>
            <a:r>
              <a:t>⠀⠀⠀⠀⠀⠀⠀⠀⠀⠀⠀⣿⣿⣿⣿⣿⣿⣿⣾⣷⣿⣿⣵⣕⣕⣿⣷⢟⣿⣿⣿⣿⣿⣿⣿⣧⣕⣵⣾⣿⣿⣿⣿⣿⣿⣿⣿⢸⣿⣿⣿⣿⣿⣿⣿⡇⢕⢕⢔⢔⢸⣸⢕⢕⢜⢕⢕⣿⡇⠀⠀⠀⠀⠀⠀⠀⠀⠀⠀⠀⠀</a:t>
            </a:r>
            <a:br/>
            <a:r>
              <a:t>⠀⠀⠀⠀⠀⠀⠀⠀⠀⠀⠀⣿⣿⣿⣿⣿⣿⣿⣿⣿⣿⣿⣿⣿⣿⣿⣿⡾⣿⣿⣿⣿⣿⣿⣿⣿⣿⣿⣿⣻⣿⣿⣿⣿⣿⣿⣿⣾⣿⣿⣿⣿⣿⣿⣿⡇⢱⢇⠕⢕⢕⢕⢕⢕⢕⡕⢕⢿⢇⠀⠀⠀⠀⠀⠀⠀⠀⠀⠀⠀⠀</a:t>
            </a:r>
            <a:br/>
            <a:r>
              <a:t>⠀⠀⠀⠀⠀⠀⠀⠀⠀⠀⠀⣿⣿⣿⣿⣿⣿⣿⣿⣿⣿⣿⣿⣿⣿⣿⣿⢿⣿⣿⣿⣿⣿⣿⣿⣿⣿⣿⡟⢻⣿⣿⣿⣿⣿⣿⣿⣿⣿⣿⣿⣿⣿⡇⣿⣿⢕⣱⣷⣷⣷⣷⣷⣿⣿⣿⣿⣿⣿⠀⠀⠀⠀⠀⠀⠀⠀⠀⠀⠀⠀</a:t>
            </a:r>
            <a:br/>
            <a:r>
              <a:t>⠀⠀⠀⠀⠀⠀⠀⠀⠀⠀⠀⣿⣿⣿⣿⣿⣿⣿⣿⣿⣿⣿⣿⣿⣿⣿⣿⡕⣿⣿⣿⣿⣿⣿⣿⣿⣿⣿⡇⠊⣿⣿⣿⣿⣿⣿⣿⣿⣿⣿⣿⣿⣿⡇⣿⣿⣿⣯⣵⣵⡵⢷⣷⣷⣷⣿⣿⣿⣿⠀⠀⠀⠀⠀⠀⠀⠀⠀⠀⠀⠀</a:t>
            </a:r>
            <a:br/>
            <a:r>
              <a:t>⠀⠀⠀⠀⠀⠀⠀⠀⠀⠀⠀⣿⣿⣿⣿⣿⣿⣿⣿⣿⣿⣿⣿⣿⣿⣿⣿⡕⢿⣿⣿⣿⣿⣿⣿⣿⣿⣿⠁⠀⣿⣿⣿⣿⣿⣿⣿⣿⣿⣿⣯⣵⣷⣾⣿⡿⣿⢿⡿⢿⣿⣿⣿⣿⣿⣿⣿⣿⣿⠀⠀⠀⠀⠀⠀⠀⠀⠀⠀⠀⠀</a:t>
            </a:r>
            <a:br/>
            <a:r>
              <a:t>⠀⠀⠀⠀⠀⠀⠀⠀⠀⠀⠀⣿⣿⣿⣿⣿⣿⣿⣿⣿⣿⣿⣿⣿⣿⣿⣿⢇⢸⣿⣿⣿⣿⣿⡿⢿⢿⡇⠀⢱⢻⣿⣿⣿⣿⣿⣿⣵⣵⣵⣷⣿⣿⣿⣿⣿⣿⣿⣿⣿⣿⣿⣿⣿⣿⣿⣿⣿⣿⠀⠀⠀⠀⠀⠀⠀⠀⠀⠀⠀⠀</a:t>
            </a:r>
            <a:br/>
            <a:r>
              <a:t>⠀⠀⠀⠀⠀⠀⠀⠀⠀⠀⠀⣿⣿⣿⣿⣿⣿⣿⣿⣿⣿⣿⣿⣿⢿⢷⣗⡞⢏⢝⢕⢱⢴⢵⢷⢷⢗⢕⢀⣟⡟⣿⢟⡻⣿⣯⣿⣿⣏⢹⣿⣿⣿⣿⣿⣯⣽⣧⣕⣵⣧⣿⣿⣿⣿⣿⣿⣿⣿⠀⠀⠀⠀⠀⠀⠀⠀⠀⠀⠀⠀</a:t>
            </a:r>
            <a:br/>
            <a:r>
              <a:t>⠀⠀⠀⠀⠀⠀⠀⠀⠀⠀⠀⣿⣿⣿⢿⢿⢟⢟⢟⢝⢝⢕⣵⣾⣿⣿⣿⣧⣕⣳⣿⣿⣧⣽⣵⣮⣧⣕⣱⣷⣷⣻⣾⣿⣿⣿⣿⣿⣿⣿⣿⣿⣿⣿⣿⣿⣿⣿⣿⣿⣿⣿⣿⣿⣿⣿⣿⣿⣿⠀⠀⠀⠀⠀⠀⠀⠀⠀⠀⠀⠀</a:t>
            </a:r>
            <a:br/>
            <a:r>
              <a:t>⠀⠀⠀⠀⠀⠀⠀⠀⠀⠀⠀⢕⢕⢕⢕⢕⢕⢕⢕⢝⣝⣹⣽⣝⣿⣟⣟⣇⣕⣵⣼⣽⣿⣿⣿⣯⣵⣿⣷⣷⣵⣾⣿⣿⣿⣿⣿⣿⣿⣿⣿⣿⣿⣿⣿⣿⣿⣿⣿⣿⣿⣿⣿⣿⣿⣿⡿⢿⢿⠀⠀⠀⠀⠀⠀⠀⠀⠀⠀⠀⠀</a:t>
            </a:r>
            <a:br/>
            <a:r>
              <a:t>⠀⠀⠀⠀⠀⠀⠀⠀⠀⠀⠀⢞⢟⢟⢟⢟⢟⢟⢟⢟⢟⢟⢟⢟⢟⢟⢻⢟⢟⢟⢟⢟⢟⢟⢟⢟⢟⢟⢟⢟⢝⣿⣿⣿⣟⡏⢝⢝⢟⢏⢝⢝⢝⢿⢝⢝⢝⢝⢕⢕⢅⢌⢍⢙⢏⢿⢿⣿⣾⠀⠀⠀⠀⠀⠀⠀⠀⠀⠀⠀⠀</a:t>
            </a:r>
            <a:br/>
            <a:r>
              <a:t>⠀⠀⠀⠀⠀⠀⠀⠀⠀⠀⠀⠀⠁⠁⠁⠀⠁⠀⢀⢑⢕⢕⢕⢕⢕⢕⢕⢕⢕⢕⢕⢕⢕⢕⢕⢕⢕⢕⢕⢕⢗⣿⣿⣿⢏⢕⢜⢕⠑⠑⠁⢕⢕⢅⢀⢀⢀⠀⠁⠁⠁⠁⠜⠙⠕⢣⢕⠇⠕⠀⠀⠀⠀⠀⠀⠀⠀⠀⠀⠀⠀</a:t>
            </a:r>
            <a:br/>
            <a:r>
              <a:t>⠀⠀⠀⠀⠀⠀⠀⠀⠀⠀⠀⠀⠀⠀⠀⠀⠁⠁⠑⢕⢕⢕⢕⢕⢕⢕⢕⢕⢕⢕⢕⢕⢕⢕⢕⢕⢕⢕⢕⢕⢜⢝⢝⢇⢕⠕⠅⠁⠀⠀⠀⠀⠁⠁⠑⠐⠀⠀⠀⠀⠀⠀⠀⠀⢄⢔⢔⢐⠀⠀⠀⠀⠀⠀⠀⠀⠀⠀⠀⠀⠀</a:t>
            </a:r>
            <a:br/>
            <a:r>
              <a:t>⠀⠀⠀⠀⠀⠀⠀⠀⠀⠀⠀⠀⠀⠀⠀⠀⠀⠀⠀⠀⠁⠑⠁⠑⠑⢑⢕⠕⢕⠕⠕⢕⠕⠕⠑⠑⠑⠁⠑⠑⠑⠕⢕⢕⠕⠁⠀⠀⠀⠀⠀⠀⠀⠀⠀⠀⠀⠀⠀⠑⠑⠕⢐⢕⢕⢅⢐⠀⢀⠀⠀⠀⠀⠀⠀⠀⠀⠀⠀⠀⠀</a:t>
            </a:r>
            <a:br/>
            <a:r>
              <a:t>⠀⠀⠀⠀⠀⠀⠀⠀⠀⠀⠀⠀⠀⠀⠀⠀⠀⠀⠀⠀⠀⠀⠀⠑⠀⠁⠁⠁⠀⠀⠀⠀⠀⠀⠀⠀⠀⠀⠀⠀⠁⠑⠑⠑⠁⠀⠀⠀⠀⠀⠀⠀⠀⠀⠀⠀⠀⠀⠀⠁⠑⠑⠑⠑⠑⠋⠑⠑⠑⠀⠀⠀⠀⠀⠀⠀⠀⠀⠀⠀⠀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⠀⠀⠀⠀⠀⠀⠀⠀⠀⠀⠀⢕⢕⡸⣳⣯⡟⣷⣿⣿⣝⢿⣿⣯⣿⢯⣝⣷⣽⡕⣏⣿⣿⡿⣿⣿⣟⣇⣼⢟⢽⢗⣼⣾⣿⣽⣵⣿⣿⣿⡿⡿⢻⡹⢿⢿⢟⡻⢿⣿⣷⣷⣵⣵⣕⣵⣝⣷⢷⠀⠀⠀⠀⠀⠀⠀⠀⠀⠀⠀⠀</a:t>
            </a:r>
            <a:br/>
            <a:r>
              <a:t>⠀⠀⠀⠀⠀⠀⠀⠀⠀⠀⠀⢕⣼⣜⣻⣽⣿⣿⣿⣿⣷⣟⣿⣿⣿⣿⣯⣿⣿⣿⣿⣧⣿⣿⣿⣿⣿⣿⣿⣿⣷⣿⣿⣿⣿⣿⣿⣿⣟⢿⡟⢱⡜⢧⢕⢳⢱⢝⣵⣿⣿⣿⣿⣿⣯⣿⣿⣿⣿⠀⠀⠀⠀⠀⠀⠀⠀⠀⠀⠀⠀</a:t>
            </a:r>
            <a:br/>
            <a:r>
              <a:t>⠀⠀⠀⠀⠀⠀⠀⠀⠀⠀⠀⢸⢟⣿⣾⣾⣿⣿⣿⣿⣿⣿⣿⣿⣿⣿⣿⣿⣿⣿⣿⣿⣿⣿⣿⣿⣿⣿⣿⣿⣿⣿⣿⣿⣿⣿⣿⣿⣷⣾⣷⣼⣽⣮⣱⢱⣼⣗⡻⡿⢻⣿⣿⣿⣿⣿⣿⣿⣿⠀⠀⠀⠀⠀⠀⠀⠀⠀⠀⠀⠀</a:t>
            </a:r>
            <a:br/>
            <a:r>
              <a:t>⠀⠀⠀⠀⠀⠀⠀⠀⠀⠀⠀⣯⣿⣿⣿⣿⣿⣿⣿⣿⣿⣿⣿⣿⣿⣿⣿⣿⣿⣿⣿⣿⣿⣿⣿⣿⣿⣿⣿⣿⣿⣿⣿⣿⣿⣿⣿⣿⣿⣿⣿⣿⣿⣿⣿⢿⡜⡼⢵⣿⣵⡾⣏⣿⢯⢿⢿⢿⢿⠀⠀⠀⠀⠀⠀⠀⠀⠀⠀⠀⠀</a:t>
            </a:r>
            <a:br/>
            <a:r>
              <a:t>⠀⠀⠀⠀⠀⠀⠀⠀⠀⠀⠀⢏⡿⢿⣿⣿⣿⣿⣿⣿⣿⣿⣿⣿⣿⣿⣿⣿⣿⣿⣿⣿⣿⣿⣿⣿⣿⣿⣿⣿⣿⣿⣿⣿⣿⣿⣿⣿⣿⣿⣿⣿⣿⣿⣿⣿⣷⣿⣳⣿⢝⢕⢗⠇⡝⠙⠁⠁⠀⠀⠀⠀⠀⠀⠀⠀⠀⠀⠀⠀⠀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⠀⠀⠀⠀⠀⠀⠀⠀⠀⠀⠀⣿⣿⣿⣿⣿⣿⣿⣿⣿⣿⣿⣿⣿⣿⣿⣿⣿⣿⣿⣿⣿⣿⣿⣿⣿⣿⣿⣿⣿⣿⣿⣿⣿⣿⣿⣿⣿⣿⣿⣿⣿⣿⣿⣿⣿⣿⡿⡟⠕⠁⠀⠀⠀⢇⠀⠀⠀⠀⠀⠀⠀⠀⠀⠀⠀⠀⠀⠀⠀⠀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⠀⠀⠀⠀⠀⠀⠀⠀⠀⠀⠀⣿⣿⣿⣿⣿⣿⣿⣿⣿⣿⣿⣿⣿⣿⣿⣿⣿⣿⣿⣿⣿⣿⣿⣿⣿⣿⣿⣿⣿⣿⣿⣿⣿⣿⣿⣿⣿⣿⣿⣿⣿⣿⣿⣿⣿⢕⢁⠀⠀⢐⠀⠀⠀⢁⠀⠀⠀⠀⠀⠀⠀⠀⠀⠀⠀⠀⠀⠀⠀⠀</a:t>
            </a:r>
            <a:br/>
            <a:r>
              <a:t>⠀⠀⠀⠀⠀⠀⠀⠀⠀⠀⠀⣿⣿⣿⣿⣿⣿⣿⣿⡿⢿⢟⣿⣟⢻⢿⣿⣿⣿⣿⣿⣿⣿⣿⣿⣿⣿⣿⡿⣿⣿⣿⣿⣿⣿⣿⣿⣿⣿⣿⣿⣿⣿⣿⣾⡇⠔⢔⢀⢅⢅⠀⠀⠀⢸⠀⠀⠀⠀⠀⠀⠀⠀⠀⠀⠀⠀⠀⠀⠀⠀</a:t>
            </a:r>
            <a:br/>
            <a:r>
              <a:t>⠀⠀⠀⠀⠀⠀⠀⠀⠀⠀⠀⣿⣿⣿⣿⣿⣿⣿⡿⢕⢕⢕⢕⢝⢷⣧⡝⣿⣿⣿⣿⣿⣿⣿⣿⣿⢏⢕⢾⣿⣿⣿⣿⣿⣿⣿⣿⢿⣽⣿⣿⣿⣿⣿⣿⡕⢕⢀⠅⢈⢕⢐⢔⠔⢸⢀⠀⠀⠄⠀⠀⠀⠀⠀⠀⠀⠀⠀⠀⠀⠀</a:t>
            </a:r>
            <a:br/>
            <a:r>
              <a:t>⠀⠀⠀⠀⠀⠀⠀⠀⠀⠀⠀⣿⣿⣿⣿⣿⣿⣿⣷⣮⣾⣧⣵⣕⣕⣿⣿⡟⣿⣿⣿⣿⣿⣿⣿⣏⣕⣕⣾⣿⣿⣿⣿⣿⣿⣿⣿⢺⣿⣿⣿⣿⣿⣿⣿⡇⢕⢕⢔⢔⢱⣧⢕⢕⢸⢕⢕⣿⡇⠀⠀⠀⠀⠀⠀⠀⠀⠀⠀⠀⠀</a:t>
            </a:r>
            <a:br/>
            <a:r>
              <a:t>⠀⠀⠀⠀⠀⠀⠀⠀⠀⠀⠀⣿⣿⣿⣿⣿⣿⣿⣿⣿⣿⣿⣿⣿⣿⣿⣿⡷⣿⣿⣿⣿⣿⣿⣿⣿⣿⣿⣿⣻⣿⣿⣿⣿⣿⣿⣿⣾⣿⣿⣿⣿⣿⣿⣿⡇⢕⡕⢕⢕⢜⢕⠕⠔⢸⢕⢕⢿⢇⠀⠀⠀⠀⠀⠀⠀⠀⠀⠀⠀⠀</a:t>
            </a:r>
            <a:br/>
            <a:r>
              <a:t>⠀⠀⠀⠀⠀⠀⠀⠀⠀⠀⠀⣿⣿⣿⣿⣿⣿⣿⣿⣿⣿⣿⣿⣿⣿⣿⣿⡧⣿⣿⣿⣿⣿⣿⣿⣿⣿⣿⣟⢿⣿⣿⣿⣿⣿⣿⣿⣿⣿⣿⣿⣿⣿⣏⣿⡇⢑⣧⣵⣵⣷⣷⣷⣷⣞⡟⣻⣿⣝⠀⠀⠀⠀⠀⠀⠀⠀⠀⠀⠀⠀</a:t>
            </a:r>
            <a:br/>
            <a:r>
              <a:t>⠀⠀⠀⠀⠀⠀⠀⠀⠀⠀⠀⣿⣿⣿⣿⣿⣿⣿⣿⣿⣿⣿⣿⣿⣿⣿⣿⢕⢿⣿⣿⣿⣿⣿⣿⣿⣿⣿⡿⠞⣿⣿⣿⣿⣿⣿⣿⣿⣿⣿⣿⣿⣿⡇⣿⣿⣿⣯⣽⣼⣵⣵⣵⣷⣷⣷⣾⣿⣿⠀⠀⠀⠀⠀⠀⠀⠀⠀⠀⠀⠀</a:t>
            </a:r>
            <a:br/>
            <a:r>
              <a:t>⠀⠀⠀⠀⠀⠀⠀⠀⠀⠀⠀⣿⣿⣿⣿⣿⣿⣿⣿⣿⣿⣿⣿⣿⣿⣿⣿⡏⢸⣿⣿⣿⣿⣿⣿⣿⣿⣿⠇⠀⣿⣿⣿⣿⣿⢿⣿⣿⣿⣻⣿⣽⣷⣷⡿⡿⣿⢿⢿⢿⣿⣿⣿⣿⣿⣿⣿⣿⣿⠀⠀⠀⠀⠀⠀⠀⠀⠀⠀⠀⠀</a:t>
            </a:r>
            <a:br/>
            <a:r>
              <a:t>⠀⠀⠀⠀⠀⠀⠀⠀⠀⠀⠀⣿⣿⣿⣿⣿⣿⣿⣿⣿⣿⣿⣿⣿⣿⣿⣿⢇⢸⣿⣿⣿⢿⣿⡿⢿⢿⡏⠀⢱⣻⣿⣿⣿⣿⣿⣿⣯⣽⣵⣷⣿⣿⣷⣿⣿⣿⣿⣿⣿⣿⣿⣿⣿⣿⣿⣿⣿⣿⠀⠀⠀⠀⠀⠀⠀⠀⠀⠀⠀⠀</a:t>
            </a:r>
            <a:br/>
            <a:r>
              <a:t>⠀⠀⠀⠀⠀⠀⠀⠀⠀⠀⠀⣿⣿⣿⣿⣿⣿⣿⣿⣯⣿⣿⣿⣿⢿⢿⣷⡓⢟⢝⢅⢱⢴⢵⢵⢷⢗⢇⠀⣟⡟⣿⡻⢿⣿⣿⣿⣯⣝⣟⣿⣿⣿⣿⣿⣿⣵⣇⣵⣕⣧⣽⣿⣿⣷⣿⣿⣿⣿⠀⠀⠀⠀⠀⠀⠀⠀⠀⠀⠀⠀</a:t>
            </a:r>
            <a:br/>
            <a:r>
              <a:t>⠀⠀⠀⠀⠀⠀⠀⠀⠀⠀⠀⣿⣿⣿⢿⢿⢟⢟⢟⢝⢝⣝⣕⣷⣿⣿⣿⣿⣕⣗⣺⣽⣧⣽⣵⣵⣧⢕⣱⣷⣷⣫⣾⣿⣿⣿⣿⣿⣿⣿⣿⣿⣿⣿⣿⣿⣿⣿⣿⣿⣿⣿⣿⣿⣿⣿⣿⣿⣿⠀⠀⠀⠀⠀⠀⠀⠀⠀⠀⠀⠀</a:t>
            </a:r>
            <a:br/>
            <a:r>
              <a:t>⠀⠀⠀⠀⠀⠀⠀⠀⠀⠀⠀⢕⢕⢕⢕⢕⢕⢕⢕⣻⣝⣝⣽⣝⣻⣻⣟⣇⣕⣵⣵⣽⣿⣾⣷⣵⣵⣿⣷⣷⣷⣿⣿⣿⣿⣿⣿⣿⣿⣿⣿⣿⣿⣿⣿⣿⣿⣿⣿⣿⣿⣿⣿⣿⣿⣿⢿⢿⢿⠀⠀⠀⠀⠀⠀⠀⠀⠀⠀⠀⠀</a:t>
            </a:r>
            <a:br/>
            <a:r>
              <a:t>⠀⠀⠀⠀⠀⠀⠀⠀⠀⠀⠀⢞⢟⢟⢟⢟⢟⠟⢟⢟⢟⢟⢟⢟⢟⢟⢟⢟⢟⢟⢟⢟⢟⢟⢟⢟⢟⢝⢝⢝⢹⣿⣿⣟⡿⢝⢝⢝⢝⢝⢝⢝⢟⢏⢝⠕⢕⢕⢔⢔⢄⢅⢕⢝⢟⢻⢿⣿⣿⠀⠀⠀⠀⠀⠀⠀⠀⠀⠀⠀⠀</a:t>
            </a:r>
            <a:br/>
            <a:r>
              <a:t>⠀⠀⠀⠀⠀⠀⠀⠀⠀⠀⠀⠀⠁⠁⠀⠁⠀⠀⠀⢕⢕⢕⢕⢕⢕⢕⢕⢕⢕⢕⢕⢕⢕⢕⢕⢕⢕⢕⢕⢕⢟⣿⣽⣷⢗⢜⢕⠑⠑⠑⠅⢕⢔⢔⢄⠀⠄⠀⠁⠀⠁⠑⠑⠑⢝⠕⠖⠗⠓⠀⠀⠀⠀⠀⠀⠀⠀⠀⠀⠀⠀</a:t>
            </a:r>
            <a:br/>
            <a:r>
              <a:t>⠀⠀⠀⠀⠀⠀⠀⠀⠀⠀⠀⠀⠀⠀⠀⠀⠀⠁⠁⢑⢕⢕⠕⢕⢕⢕⢕⢕⢕⢕⢕⢕⢕⢕⢕⢕⢕⢕⢕⢕⢜⢝⢣⢇⢕⠑⠀⠀⠀⠁⠀⠀⠁⠁⠑⠀⠀⠀⠀⠀⢀⠀⢀⠄⢔⠕⠕⠀⠀⠀⠀⠀⠀⠀⠀⠀⠀⠀⠀⠀⠀</a:t>
            </a:r>
            <a:br/>
            <a:r>
              <a:t>⠀⠀⠀⠀⠀⠀⠀⠀⠀⠀⠀⠀⠀⠀⠀⠀⠀⠀⠀⠀⠀⠁⠐⠕⠅⢕⢕⢕⠕⠕⠑⠕⠑⠑⠑⠑⠁⠀⠁⠑⠁⢑⢕⢕⢑⠀⠀⠀⠀⠀⠀⠀⠀⠀⠀⠁⠀⠀⠁⢀⢕⢕⢕⢕⡔⢕⢄⢄⢄⠀⠀⠀⠀⠀⠀⠀⠀⠀⠀⠀⠀</a:t>
            </a:r>
            <a:br/>
            <a:r>
              <a:t>⠀⠀⠀⠀⠀⠀⠀⠀⠀⠀⠀⠀⠀⠀⠀⠀⠀⠀⠀⠀⠀⠀⠀⠀⠀⠀⠀⠀⠀⠀⠀⠀⠀⠀⠀⠀⠀⠀⠀⠀⠀⠑⠑⠑⠀⠀⠀⠀⠀⠀⠀⠀⠀⠀⠀⠀⠀⠀⠀⠀⠑⠑⠑⠑⠘⠑⠑⠑⠑⠀⠀⠀⠀⠀⠀⠀⠀⠀⠀⠀⠀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⠀⠀⠀⠀⠀⠀⠀⠀⠀⠀⠀⢕⢕⣸⣷⣼⡗⢿⣿⣿⣿⢿⣟⣽⣾⣿⣿⣺⣽⢹⣿⣿⣿⣿⣻⣿⣿⢧⢫⢾⣟⡿⣻⣾⣿⣻⣯⣿⣿⣿⣿⣿⣿⣿⣿⢿⣿⣿⣿⣷⣵⣵⣵⣕⣕⡕⢧⣕⣱⠀⠀⠀⠀⠀⠀⠀⠀⠀⠀⠀⠀</a:t>
            </a:r>
            <a:br/>
            <a:r>
              <a:t>⠀⠀⠀⠀⠀⠀⠀⠀⠀⠀⠀⢕⢕⣱⢿⢿⣾⣿⣿⣿⣿⣿⣿⣿⣿⣷⣿⣿⣾⣿⣿⣿⣿⣿⣿⣿⣿⣿⣿⣷⣷⣿⣿⣿⣿⣿⣿⣿⣿⣿⣿⣏⢸⢵⢕⣧⢵⣇⣼⣿⣿⣽⣿⣿⣿⣿⣿⣿⣿⠀⠀⠀⠀⠀⠀⠀⠀⠀⠀⠀⠀</a:t>
            </a:r>
            <a:br/>
            <a:r>
              <a:t>⠀⠀⠀⠀⠀⠀⠀⠀⠀⠀⠀⢜⢱⣏⣷⣽⣿⣿⣿⣿⣿⣿⣿⣿⣿⣿⣿⣿⣿⣿⣿⣿⣿⣿⣿⣿⣿⣿⣿⣿⣿⣿⣿⣿⣿⣿⣿⣿⣿⣽⣟⣼⣇⡜⡗⣱⣮⡽⢿⢟⢽⣿⣿⣿⣿⣿⣿⣿⣿⠀⠀⠀⠀⠀⠀⠀⠀⠀⠀⠀⠀</a:t>
            </a:r>
            <a:br/>
            <a:r>
              <a:t>⠀⠀⠀⠀⠀⠀⠀⠀⠀⠀⠀⢺⣟⣞⣿⣷⣿⣿⣿⣿⣿⣿⣿⣿⣿⣿⣿⣿⣿⣿⣿⣿⣿⣿⣿⣿⣿⣿⣿⣿⣿⣿⣿⣿⣿⣿⣿⣿⣿⣿⣿⣿⣿⣿⣿⡿⣻⣷⣾⡷⣾⡏⣿⣿⡽⢿⣿⢿⣿⠀⠀⠀⠀⠀⠀⠀⠀⠀⠀⠀⠀</a:t>
            </a:r>
            <a:br/>
            <a:r>
              <a:t>⠀⠀⠀⠀⠀⠀⠀⠀⠀⠀⠀⡾⣿⢿⣷⣿⣿⣿⣿⣿⣿⣿⣿⣿⣿⣿⣿⣿⣿⣿⣿⣿⣿⣿⣿⣿⣿⣿⣿⣿⣿⣿⣿⣿⣿⣿⣿⣿⣿⣿⣿⣿⣿⣿⣿⣿⣿⣿⣿⣿⢎⢕⢇⠗⡛⠃⠁⠁⠁⠀⠀⠀⠀⠀⠀⠀⠀⠀⠀⠀⠀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⠀⠀⠀⠀⠀⠀⠀⠀⠀⠀⠀⣿⣿⣿⣿⣿⣿⣿⣿⣿⣿⣿⣿⣿⣿⣿⣿⣿⣿⣿⣿⣿⣿⣿⣿⣿⣿⣿⣿⣿⣿⣿⣿⣿⣿⣿⣿⣿⣿⣿⣿⣿⣿⣿⣿⣿⣿⡿⡗⠕⠑⠁⠀⠀⡇⠀⠀⠀⠀⠀⠀⠀⠀⠀⠀⠀⠀⠀⠀⠀⠀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⠀⠀⠀⠀⠀⠀⠀⠀⠀⠀⠀⣿⣿⣿⣿⣿⣿⣿⣿⣿⣿⣿⣿⣿⣿⣿⣿⣿⣿⣿⣿⣿⣿⣿⣿⣿⣿⣿⣿⣿⣿⣿⣿⣿⣿⣿⣿⣿⣿⣿⣿⣿⣿⣿⣿⣿⡗⠁⠀⠀⢐⠀⠀⠀⢇⠀⠀⠀⠀⠀⠀⠀⠀⠀⠀⠀⠀⠀⠀⠀⠀</a:t>
            </a:r>
            <a:br/>
            <a:r>
              <a:t>⠀⠀⠀⠀⠀⠀⠀⠀⠀⠀⠀⣿⣿⣿⣿⣿⣿⣿⣿⣿⢿⢿⣟⡟⢿⢿⣿⣿⣿⣿⣿⣿⣿⣿⣿⣿⣿⣿⣿⣿⣿⣿⣿⣿⣿⣿⣿⣿⣿⣿⣿⣿⣿⣿⣿⡇⠔⢔⢄⢅⠅⠀⠀⠀⢐⠀⠀⠀⠀⠀⠀⠀⠀⠀⠀⠀⠀⠀⠀⠀⠀</a:t>
            </a:r>
            <a:br/>
            <a:r>
              <a:t>⠀⠀⠀⠀⠀⠀⠀⠀⠀⠀⠀⣿⣿⣿⣿⣿⣿⣿⣿⡕⡕⢕⢱⢝⢷⣧⡝⢿⣿⣿⣿⣿⣿⣿⣿⣿⢏⢕⢾⣿⣿⣿⣿⣿⣿⣿⣿⣟⣿⣿⣿⣿⣿⣿⣿⢕⢇⢄⢅⢈⢕⢔⢔⢔⢱⠀⠄⠄⠄⠀⠀⠀⠀⠀⠀⠀⠀⠀⠀⠀⠀</a:t>
            </a:r>
            <a:br/>
            <a:r>
              <a:t>⠀⠀⠀⠀⠀⠀⠀⠀⠀⠀⠀⣿⣿⣿⣿⣿⣿⣿⣿⣮⣮⣧⣵⣕⣕⣻⣿⡝⣿⣿⣿⣿⣿⣿⣿⣟⣕⣕⣼⣿⣿⣿⣿⣿⣿⣿⣿⢺⣿⣿⣿⣿⣿⣿⣿⡕⢕⢕⢔⢐⣿⡇⢜⢑⢸⢕⢕⣿⡇⠀⠀⠀⠀⠀⠀⠀⠀⠀⠀⠀⠀</a:t>
            </a:r>
            <a:br/>
            <a:r>
              <a:t>⠀⠀⠀⠀⠀⠀⠀⠀⠀⠀⠀⣿⣿⣿⣿⣿⣿⣿⣿⣿⣿⣿⣿⣿⣿⣿⣿⡇⢻⣿⣿⣿⣿⣿⣿⣿⣿⣿⣿⣻⣿⣿⣿⣿⣿⣿⣿⣾⣿⣿⣿⣿⣿⣿⣿⡇⢕⡕⢕⢕⢝⢕⠕⠕⢸⠕⠕⢿⡇⠀⠀⠀⠀⠀⠀⠀⠀⠀⠀⠀⠀</a:t>
            </a:r>
            <a:br/>
            <a:r>
              <a:t>⠀⠀⠀⠀⠀⠀⠀⠀⠀⠀⠀⣿⣿⣿⣿⣿⣿⣿⣿⣿⣿⣿⣿⣿⣿⣿⣿⡏⢾⣿⣿⣿⣿⣿⣿⣿⣿⣿⣿⢿⣿⣿⣿⣿⣿⣿⣿⣺⣿⣿⣿⣿⣿⡿⣿⡇⢕⣧⣵⣵⣷⣶⣶⣷⣞⣛⣻⣿⣏⠀⠀⠀⠀⠀⠀⠀⠀⠀⠀⠀⠀</a:t>
            </a:r>
            <a:br/>
            <a:r>
              <a:t>⠀⠀⠀⠀⠀⠀⠀⠀⠀⠀⠀⣿⣿⣿⣿⣿⣿⣿⣿⣿⣿⣿⣿⣿⣿⣿⣿⢕⢸⣿⣿⣿⣿⣿⣿⣿⣿⣿⡿⢜⣿⣿⣿⣿⣿⣿⣿⣿⣿⣿⣿⣿⣿⡇⣿⣿⣿⣯⣵⣵⣼⡽⣷⡷⣷⣷⣿⣿⣿⠀⠀⠀⠀⠀⠀⠀⠀⠀⠀⠀⠀</a:t>
            </a:r>
            <a:br/>
            <a:r>
              <a:t>⠀⠀⠀⠀⠀⠀⠀⠀⠀⠀⠀⣿⣿⣿⣿⣿⣿⣿⣿⣿⣿⣿⣿⣿⣿⣿⣿⡇⢸⣿⣿⣿⣿⣿⣿⣿⣿⣿⢇⠀⣿⣿⣿⣿⣿⣿⣿⣿⣟⣫⣿⣽⣷⣷⣿⢿⢿⢿⢿⣿⣿⢿⣿⣿⣿⣿⣿⣿⣿⠀⠀⠀⠀⠀⠀⠀⠀⠀⠀⠀⠀</a:t>
            </a:r>
            <a:br/>
            <a:r>
              <a:t>⠀⠀⠀⠀⠀⠀⠀⠀⠀⠀⠀⣿⣿⣿⣿⣿⣿⣿⣿⣿⣿⣿⣿⣿⣿⣿⣿⢇⢜⣿⣿⣿⢿⡿⢿⢟⢏⡽⠀⢰⣹⣿⣿⣿⣿⣿⣿⣽⣽⣵⣵⣷⣿⣷⣷⣾⣿⣿⣿⣿⣿⣿⣿⣿⣿⣿⣿⣿⣿⠀⠀⠀⠀⠀⠀⠀⠀⠀⠀⠀⠀</a:t>
            </a:r>
            <a:br/>
            <a:r>
              <a:t>⠀⠀⠀⠀⠀⠀⠀⠀⠀⠀⠀⣿⣿⣿⣿⣿⣿⣿⣿⣿⣿⣿⣿⣿⡿⢿⣷⡗⢞⢝⢅⢔⢴⢴⢔⢴⡳⢇⢀⢟⡟⣿⡿⢿⢿⣽⣿⣯⢹⢯⣿⣿⣿⣿⣿⣯⣷⣗⣱⣱⣵⣿⣿⣿⣿⣿⣿⣿⣿⠀⠀⠀⠀⠀⠀⠀⠀⠀⠀⠀⠀</a:t>
            </a:r>
            <a:br/>
            <a:r>
              <a:t>⠀⠀⠀⠀⠀⠀⠀⠀⠀⠀⠀⣿⣿⣿⢿⢿⢟⢟⢟⢏⢝⣝⣕⣷⣿⣿⣿⣷⣕⣇⣗⣼⣧⣼⣵⣷⣵⢕⣳⣷⣷⣻⣾⣿⣿⣿⣿⣿⣿⣿⣿⣿⣿⣿⣿⣿⣿⣿⣿⣿⣿⣿⣿⣿⣿⣿⣿⣿⣿⠀⠀⠀⠀⠀⠀⠀⠀⠀⠀⠀⠀</a:t>
            </a:r>
            <a:br/>
            <a:r>
              <a:t>⠀⠀⠀⠀⠀⠀⠀⠀⠀⠀⠀⢕⢕⢕⢕⢕⢕⡕⣕⣹⣝⣝⣽⣿⣷⣷⣿⣯⣵⣵⣵⣷⣷⣷⣷⣵⣷⣿⣿⣷⣷⣿⣿⣿⣿⣿⣿⣿⣿⣿⣿⣿⣿⣿⣿⣿⣿⣿⣿⣿⣿⣿⣿⣿⣿⣿⡿⢿⢿⠀⠀⠀⠀⠀⠀⠀⠀⠀⠀⠀⠀</a:t>
            </a:r>
            <a:br/>
            <a:r>
              <a:t>⠀⠀⠀⠀⠀⠀⠀⠀⠀⠀⠀⢜⢟⢟⢟⢏⠟⢏⢟⢟⢟⢟⢟⢟⢟⢟⢟⢟⢝⢝⢟⢟⢏⢝⢟⢏⢝⢝⢝⢝⣹⣿⣿⣿⣽⢝⢝⢝⢝⢕⠕⢕⢝⢟⠝⠕⠕⢕⢔⢄⢄⢅⣍⡝⢛⢟⢿⢿⢷⠀⠀⠀⠀⠀⠀⠀⠀⠀⠀⠀⠀</a:t>
            </a:r>
            <a:br/>
            <a:r>
              <a:t>⠀⠀⠀⠀⠀⠀⠀⠀⠀⠀⠀⠀⠁⠁⠀⠁⠀⢀⠀⢕⢕⢕⢕⢕⢕⢕⢕⢕⢕⢕⢕⢕⢕⢕⢕⢕⢕⢕⢕⢕⢫⣿⣿⡗⢝⢕⢕⢑⠑⠑⠔⢕⢔⢔⢄⠄⠀⠀⠀⠀⠀⠁⠁⠑⠗⢘⠘⠕⠜⠀⠀⠀⠀⠀⠀⠀⠀⠀⠀⠀⠀</a:t>
            </a:r>
            <a:br/>
            <a:r>
              <a:t>⠀⠀⠀⠀⠀⠀⠀⠀⠀⠀⠀⠀⠀⠀⠀⠀⠀⠁⠁⠁⠕⠕⢕⠕⢕⢕⢕⢕⢕⢕⢕⢕⢕⢕⢕⢕⢕⢕⠕⢕⢕⢕⢕⢕⢕⠑⠐⠀⠀⠀⠀⠀⠀⠁⠁⠀⠀⠁⠀⠄⢀⢀⢄⠕⠕⠑⠁⠀⠀⠀⠀⠀⠀⠀⠀⠀⠀⠀⠀⠀⠀</a:t>
            </a:r>
            <a:br/>
            <a:r>
              <a:t>⠀⠀⠀⠀⠀⠀⠀⠀⠀⠀⠀⠀⠀⠀⠀⠀⠀⠀⠀⠀⠀⠀⠀⠀⠕⠕⠕⠑⠑⠑⠑⠑⠑⠁⠁⠁⠀⠀⠀⠁⢁⢅⢕⢕⢕⠀⠀⠀⠀⠀⠀⠀⠀⠀⠀⠀⠀⠀⠀⠔⢔⢕⢕⢱⡕⢔⢔⢔⢔⠀⠀⠀⠀⠀⠀⠀⠀⠀⠀⠀⠀</a:t>
            </a:r>
            <a:br/>
            <a:r>
              <a:t>⠀⠀⠀⠀⠀⠀⠀⠀⠀⠀⠀⠀⠀⠀⠀⠀⠀⠀⠀⠀⠀⠀⠀⠀⠀⠀⠀⠀⠀⠀⠀⠀⠀⠀⠀⠀⠀⠀⠀⠀⠁⠁⠑⠑⠀⠀⠀⠀⠀⠀⠀⠀⠀⠀⠀⠀⠀⠀⠀⠁⠁⠑⠑⠑⠑⠑⠑⠑⠑⠀⠀⠀⠀⠀⠀⠀⠀⠀⠀⠀⠀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⠀⠀⠀⠀⠀⠀⠀⠀⠀⠀⠀⢜⢕⡕⣾⣕⣫⢯⣿⣿⣿⢿⡿⣗⣯⣹⣞⢝⣟⢝⣿⣷⣿⣿⣿⣿⣿⣟⣻⣿⣟⣟⣻⣽⣟⣟⣿⣿⡿⣿⣿⣿⣿⣿⣿⣿⣿⣿⣷⣧⣵⣕⣕⣕⣕⣱⣵⡕⢱⠀⠀⠀⠀⠀⠀⠀⠀⠀⠀⠀⠀</a:t>
            </a:r>
            <a:br/>
            <a:r>
              <a:t>⠀⠀⠀⠀⠀⠀⠀⠀⠀⠀⠀⢕⢕⣜⣳⣿⣯⣮⣯⣿⣿⣼⣿⣿⣿⣿⣟⣷⣼⣿⣿⣽⣿⣿⣿⣿⣿⣿⣾⣷⣾⣷⣿⣿⣿⣯⣿⣷⣿⣯⣿⡯⢝⣽⡏⢵⣿⣏⣽⣿⣿⣟⣿⣿⣿⣿⣿⣿⣿⠀⠀⠀⠀⠀⠀⠀⠀⠀⠀⠀⠀</a:t>
            </a:r>
            <a:br/>
            <a:r>
              <a:t>⠀⠀⠀⠀⠀⠀⠀⠀⠀⠀⠀⢕⢣⣕⢱⣞⣿⣿⣿⣿⣿⣿⣿⣿⣿⣿⣿⣿⣿⣿⣿⣿⣿⣿⣿⣿⣿⣿⣿⣿⣿⣿⣿⣿⣿⣿⣿⣿⣿⣿⣿⣟⣿⣿⣇⣸⣿⣿⣿⡿⣿⣿⣿⣿⣿⣿⣿⣿⣿⠀⠀⠀⠀⠀⠀⠀⠀⠀⠀⠀⠀</a:t>
            </a:r>
            <a:br/>
            <a:r>
              <a:t>⠀⠀⠀⠀⠀⠀⠀⠀⠀⠀⠀⢜⣳⣾⢿⣿⣿⣿⣿⣿⣿⣿⣿⣿⣿⣿⣿⣿⣿⣿⣿⣿⣿⣿⣿⣿⣿⣿⣿⣿⣿⣿⣿⣿⣿⣿⣿⣿⣿⣿⣿⣿⣿⣿⣿⣿⣿⣯⢻⢧⣿⢿⣿⣿⣿⣿⣿⣿⣿⠀⠀⠀⠀⠀⠀⠀⠀⠀⠀⠀⠀</a:t>
            </a:r>
            <a:br/>
            <a:r>
              <a:t>⠀⠀⠀⠀⠀⠀⠀⠀⠀⠀⠀⢺⣾⣿⣿⣿⣽⣿⣿⣿⣿⣿⣿⣿⣿⣿⣿⣿⣿⣿⣿⣿⣿⣿⣿⣿⣿⣿⣿⣿⣿⣿⣿⣿⣿⣿⣿⣿⣿⣿⣿⣿⣿⣿⣷⣿⣿⣿⣿⣾⢏⢱⢜⠕⠞⠃⠑⠁⠁⠀⠀⠀⠀⠀⠀⠀⠀⠀⠀⠀⠀</a:t>
            </a:r>
            <a:br/>
            <a:r>
              <a:t>⠀⠀⠀⠀⠀⠀⠀⠀⠀⠀⠀⣷⣷⣷⣾⣾⣿⣿⣿⣿⣿⣿⣿⣿⣿⣿⣿⣿⣿⣿⣿⣿⣿⣿⣿⣿⣿⣿⣿⣿⣿⣿⣿⣿⣿⣿⣿⣿⣿⣿⣿⣿⣿⣿⣿⣿⣿⡿⢗⠕⠑⠁⠀⠀⡔⠀⠀⠀⠀⠀⠀⠀⠀⠀⠀⠀⠀⠀⠀⠀⠀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⠀⠀⠀⠀⠀⠀⠀⠀⠀⠀⠀⣿⣿⣿⣿⣿⣿⣿⣿⣿⣿⣿⣿⣿⣿⣿⣿⣿⣿⣿⣿⣿⣿⣿⣿⣿⣿⣿⣿⣿⣿⣿⣿⣿⣿⣿⣿⣿⣿⣿⣿⣿⣿⣿⣿⣿⢗⠘⠀⠀⢀⠀⠀⠀⡇⠀⠀⠀⠀⠀⠀⠀⠀⠀⠀⠀⠀⠀⠀⠀⠀</a:t>
            </a:r>
            <a:br/>
            <a:r>
              <a:t>⠀⠀⠀⠀⠀⠀⠀⠀⠀⠀⠀⣿⣿⣿⣿⣿⣿⣿⣿⣿⡿⣿⡿⢿⢿⢿⣿⣿⣿⣿⣿⣿⣿⣿⣿⣿⣿⣿⣿⣿⣿⣿⣿⣿⣿⣿⣿⣿⣿⣿⣿⣿⣿⣿⣿⢕⠔⢄⠀⠅⢅⠀⠀⠀⡇⠀⠀⠀⠀⠀⠀⠀⠀⠀⠀⠀⠀⠀⠀⠀⠀</a:t>
            </a:r>
            <a:br/>
            <a:r>
              <a:t>⠀⠀⠀⠀⠀⠀⠀⠀⠀⠀⠀⣿⣿⣿⣿⣿⣿⣿⣿⢏⢇⢕⢎⢝⢷⣮⡝⢿⣿⣿⣿⣿⣿⣿⣿⣿⢏⢳⣕⣽⣿⣿⣿⣿⣿⣿⣿⣟⣿⣿⣿⣿⣿⣿⣿⢝⡕⢅⢅⢉⠔⢆⠐⢄⢕⠀⠄⠄⠄⠀⠀⠀⠀⠀⠀⠀⠀⠀⠀⠀⠀</a:t>
            </a:r>
            <a:br/>
            <a:r>
              <a:t>⠀⠀⠀⠀⠀⠀⠀⠀⠀⠀⠀⣿⣿⣿⣿⣿⣿⣿⣧⣵⣧⣧⣵⣕⢕⢻⣿⡜⣿⣿⣿⣿⣿⣿⣿⡟⢕⣕⣼⣿⣿⣿⣿⣿⣿⣿⡿⣾⣿⣿⣿⣿⣿⣿⣿⢕⡇⢑⢕⢁⣯⡇⢕⠑⢱⢕⢕⣷⡇⠀⠀⠀⠀⠀⠀⠀⠀⠀⠀⠀⠀</a:t>
            </a:r>
            <a:br/>
            <a:r>
              <a:t>⠀⠀⠀⠀⠀⠀⠀⠀⠀⠀⠀⣿⣿⣿⣿⣿⣿⣿⣿⣿⣿⣿⣿⣿⣿⣿⣿⡧⢸⣿⣿⣿⣿⣿⣿⣿⣿⣿⣿⢿⣿⣿⣿⣿⣿⣿⣷⣿⣿⣿⣿⣿⣿⣿⣿⢕⢕⡕⢕⠕⢍⢕⢕⠄⢸⠕⢕⢿⡇⠀⠀⠀⠀⠀⠀⠀⠀⠀⠀⠀⠀</a:t>
            </a:r>
            <a:br/>
            <a:r>
              <a:t>⠀⠀⠀⠀⠀⠀⠀⠀⠀⠀⠀⣿⣿⣿⣿⣿⣿⣿⣿⣿⣿⣿⣿⣿⣿⣿⣿⡟⢸⣿⣿⣿⣿⣿⣿⣿⣿⣿⣟⣿⣿⣿⣿⣿⣿⣿⣿⣹⣿⣿⣿⣿⣿⢿⣿⡇⢕⣧⣴⣵⣵⣷⣷⣷⣞⣗⢷⣷⣧⠀⠀⠀⠀⠀⠀⠀⠀⠀⠀⠀⠀</a:t>
            </a:r>
            <a:br/>
            <a:r>
              <a:t>⠀⠀⠀⠀⠀⠀⠀⠀⠀⠀⠀⣿⣿⣿⣿⣿⣿⣿⣿⣿⣿⣿⣿⣿⣿⣿⣿⢇⢸⣿⣿⣿⣿⣿⣿⣿⣿⣿⡿⢸⣿⣿⣿⣿⣿⣿⣿⣿⣿⣿⣿⣿⣿⡾⣿⣿⣿⣯⣽⣽⣽⣽⣷⣷⣾⣿⣷⣿⣿⠀⠀⠀⠀⠀⠀⠀⠀⠀⠀⠀⠀</a:t>
            </a:r>
            <a:br/>
            <a:r>
              <a:t>⠀⠀⠀⠀⠀⠀⠀⠀⠀⠀⠀⣿⣿⣿⣿⣿⣿⣿⣿⣿⣿⣿⣿⣿⣿⣿⣿⡇⢸⣿⣿⣿⣿⣿⣿⣿⣿⣿⡇⠀⣿⣿⣿⣿⣿⣿⣿⣿⣟⣏⣫⣽⣿⣷⣿⣿⢿⢿⢿⢷⣿⣿⣿⣿⣿⣿⣿⣿⣿⠀⠀⠀⠀⠀⠀⠀⠀⠀⠀⠀⠀</a:t>
            </a:r>
            <a:br/>
            <a:r>
              <a:t>⠀⠀⠀⠀⠀⠀⠀⠀⠀⠀⠀⣿⣿⣿⣿⣿⣿⣿⣿⣿⣿⣿⣿⣿⣿⣿⣿⢇⢜⣿⣿⣿⢿⡿⢿⢟⢕⢹⠀⢠⣿⣿⣿⣟⣿⣟⣿⣯⣽⣵⣵⣾⣿⣷⣾⣷⣷⣾⣿⣿⣿⣿⣿⣿⣿⣿⣿⣿⣿⠀⠀⠀⠀⠀⠀⠀⠀⠀⠀⠀⠀</a:t>
            </a:r>
            <a:br/>
            <a:r>
              <a:t>⠀⠀⠀⠀⠀⠀⠀⠀⠀⠀⠀⣿⣿⣿⣿⣿⣿⣿⣿⣿⣯⣽⣿⣿⡿⢿⣷⡗⢚⢝⢅⢡⢴⢴⢴⢔⡗⢊⢄⣟⡟⣿⢿⡿⢿⣿⣿⣝⢝⣹⣿⣿⣿⣿⣯⣿⣷⣕⣱⣱⣼⣿⣿⣿⣿⣿⣿⣿⣿⠀⠀⠀⠀⠀⠀⠀⠀⠀⠀⠀⠀</a:t>
            </a:r>
            <a:br/>
            <a:r>
              <a:t>⠀⠀⠀⠀⠀⠀⠀⠀⠀⠀⠀⣿⣿⣿⢿⢿⢿⢟⢟⢝⢝⣝⣕⣱⣿⣿⣿⣷⣕⣗⣸⣼⣵⣽⣷⣷⣮⢇⣵⣷⣷⣿⣿⣿⣿⣿⣿⣿⣿⣿⣿⣿⣿⣿⣿⣿⣿⣿⣿⣿⣿⣿⣿⣿⣿⣿⣿⣿⣿⠀⠀⠀⠀⠀⠀⠀⠀⠀⠀⠀⠀</a:t>
            </a:r>
            <a:br/>
            <a:r>
              <a:t>⠀⠀⠀⠀⠀⠀⠀⠀⠀⠀⠀⢕⢕⢱⡕⣕⣕⣕⣕⣹⣝⣽⣽⣿⣷⣷⣿⣧⣵⣵⣷⣷⣷⣷⣷⣧⣷⣿⣿⣷⣷⣿⣿⣿⣿⣿⣿⣿⣿⣿⣿⣿⣿⣿⣿⣿⣿⣿⣿⣿⣿⣿⣿⣿⣿⣿⡿⡟⢿⠀⠀⠀⠀⠀⠀⠀⠀⠀⠀⠀⠀</a:t>
            </a:r>
            <a:br/>
            <a:r>
              <a:t>⠀⠀⠀⠀⠀⠀⠀⠀⠀⠀⠀⢜⢟⢟⢟⢟⢝⠝⠝⢝⢟⢟⢏⢝⢝⢝⢝⡏⢝⢝⢝⢝⢝⢝⢝⢝⢝⢝⢝⢝⢹⣿⣿⣿⡯⢜⡕⢝⢝⢕⠇⢜⢜⠏⠕⠕⠕⢕⢕⢔⢔⢅⢜⡜⢟⢟⢿⢷⡷⠀⠀⠀⠀⠀⠀⠀⠀⠀⠀⠀⠀</a:t>
            </a:r>
            <a:br/>
            <a:r>
              <a:t>⠀⠀⠀⠀⠀⠀⠀⠀⠀⠀⠀⠀⠀⠀⠀⠀⠀⠀⠔⢔⢕⢕⢕⢕⢕⢕⢕⢕⢕⢕⢕⢕⢕⢕⢕⢕⢕⢕⢕⢕⣽⢿⣿⡟⢏⢕⢕⠑⠕⠑⠕⠕⢕⢔⢔⠔⠀⠀⠀⠀⠀⠁⠁⢑⢘⢙⠙⠙⢑⠀⠀⠀⠀⠀⠀⠀⠀⠀⠀⠀⠀</a:t>
            </a:r>
            <a:br/>
            <a:r>
              <a:t>⠀⠀⠀⠀⠀⠀⠀⠀⠀⠀⠀⠀⠀⠀⠀⠀⠀⠀⠀⠑⠑⠕⠕⠕⢕⠕⢕⢕⢕⢕⢕⢕⢕⢕⢕⢕⠕⠑⢕⢕⢕⢱⢞⢕⢕⠅⠁⠀⠀⠀⠀⠁⠁⠀⠔⠀⠄⠀⠄⠄⠄⢄⢐⢕⢑⠀⠀⠀⠁⠀⠀⠀⠀⠀⠀⠀⠀⠀⠀⠀⠀</a:t>
            </a:r>
            <a:br/>
            <a:r>
              <a:t>⠀⠀⠀⠀⠀⠀⠀⠀⠀⠀⠀⠀⠀⠀⠀⠀⠀⠀⠀⠀⠀⠀⠀⠀⠕⠐⠑⠁⠕⠑⠐⠀⠁⠁⠀⠀⠀⠀⠀⠀⢕⢕⢕⢕⢑⠀⠀⠀⠀⠀⠀⠀⠀⠀⠀⠀⠀⠀⠀⢕⢕⢕⢕⢕⢕⢕⢕⢢⢷⠀⠀⠀⠀⠀⠀⠀⠀⠀⠀⠀⠀</a:t>
            </a:r>
            <a:br/>
            <a:r>
              <a:t>⠀⠀⠀⠀⠀⠀⠀⠀⠀⠀⠀⠀⠀⠀⠀⠀⠀⠀⠀⠀⠀⠀⠀⠀⠀⠀⠀⠀⠀⠀⠀⠀⠀⠀⠀⠀⠀⠀⠀⠀⠁⠀⠁⠁⠀⠀⠀⠀⠀⠀⠀⠀⠀⠀⠀⠀⠀⠀⠀⠀⠑⠑⠑⠑⠑⠑⠑⠑⠑⠀⠀⠀⠀⠀⠀⠀⠀⠀⠀⠀⠀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⠀⠀⠀⠀⠀⠀⠀⠀⠀⠀⠀⢕⣱⢕⢇⢕⢜⢕⣕⡕⢕⢕⢱⢏⢕⢕⢕⢕⢇⢕⡕⢕⢕⢕⢜⣜⢕⢕⢜⢜⢕⢕⢕⢕⢕⢕⢕⢕⢕⢕⢕⢕⢕⢕⢕⢱⢕⢇⣕⣱⣼⣯⢕⢕⢟⢹⣿⡿⣿⠀⠀⠀⠀⠀⠀⠀⠀⠀⠀⠀⠀</a:t>
            </a:r>
            <a:br/>
            <a:r>
              <a:t>⠀⠀⠀⠀⠀⠀⠀⠀⠀⠀⠀⡿⢿⢝⢇⢵⣵⡵⢵⡵⢼⢕⢕⢱⢧⣵⢧⢼⡵⢜⢝⡿⢕⢇⢜⢕⢕⢕⢜⣕⢕⢕⢕⢕⢕⢕⢕⢕⢕⢜⡕⢕⢕⢕⣇⡕⢱⢵⢷⣸⣿⣽⢇⢕⣱⣼⣿⣿⣿⠀⠀⠀⠀⠀⠀⠀⠀⠀⠀⠀⠀</a:t>
            </a:r>
            <a:br/>
            <a:r>
              <a:t>⠀⠀⠀⠀⠀⠀⠀⠀⠀⠀⠀⢷⣷⣷⣗⢣⣼⣿⢿⣿⣕⣕⣾⣿⣿⣷⣇⣽⢏⣱⣷⣾⡧⡕⡕⢕⢕⢕⢕⢑⢕⢕⠕⢕⢕⢕⢕⢇⢕⢕⣗⣕⢜⢼⣵⣾⣳⣼⣽⣿⣷⣿⣿⣿⣿⣿⣿⣿⣿⠀⠀⠀⠀⠀⠀⠀⠀⠀⠀⠀⠀</a:t>
            </a:r>
            <a:br/>
            <a:r>
              <a:t>⠀⠀⠀⠀⠀⠀⠀⠀⠀⠀⠀⣿⣿⣿⣿⣿⣿⣿⣿⣿⣿⡿⣿⣿⣿⣽⣯⣽⣟⣿⣝⣏⢎⡕⠑⠑⢶⣤⣐⢐⢑⢕⢑⠁⠁⠕⢱⡕⢱⢱⣵⣽⢳⣿⣿⣿⣿⣿⣿⣿⣿⣿⣿⣿⣿⣿⣿⣯⣿⠀⠀⠀⠀⠀⠀⠀⠀⠀⠀⠀⠀</a:t>
            </a:r>
            <a:br/>
            <a:r>
              <a:t>⠀⠀⠀⠀⠀⠀⠀⠀⠀⠀⠀⣿⣿⣿⣿⣿⣿⣿⣿⣿⣿⣿⣿⣿⣽⣽⣿⣿⣻⣿⣿⣿⡇⢑⠀⠀⠁⠙⢻⣷⣔⢕⢕⢕⢄⠄⢕⢗⣷⣾⣽⣿⣿⣿⣿⣿⣿⣿⣿⣿⣿⣿⡿⠝⠁⠅⠅⠝⢻⠀⠀⠀⠀⠀⠀⠀⠀⠀⠀⠀⠀</a:t>
            </a:r>
            <a:br/>
            <a:r>
              <a:t>⠀⠀⠀⠀⠀⠀⠀⠀⠀⠀⠀⣿⣿⣿⣿⣿⣿⣿⣿⣿⣿⣿⣿⣿⣿⣿⣿⣿⣿⣿⣿⣿⢕⢄⢀⢄⢄⢄⢁⢻⣿⣧⡕⢕⢕⢔⢕⢕⣿⣿⣿⣿⣿⣿⣿⣿⣿⣿⣿⣿⣿⣿⣦⡀⢄⠔⠀⠀⠀⠀⠀⠀⠀⠀⠀⠀⠀⠀⠀⠀⠀</a:t>
            </a:r>
            <a:br/>
            <a:r>
              <a:t>⠀⠀⠀⠀⠀⠀⠀⠀⠀⠀⠀⣿⣿⣿⣿⣿⣿⣿⣿⣿⣿⣿⣿⣿⣿⣿⣿⣿⣿⣿⣿⡟⢕⢕⢕⢕⢱⢱⡱⠞⡟⣿⣷⡕⢕⢕⢕⢕⢸⣿⣿⣿⣿⣿⣿⣿⣿⣿⣿⣿⣿⢕⢻⣿⡕⠐⠀⠀⠀⠀⠀⠀⠀⠀⠀⠀⠀⠀⠀⠀⠀</a:t>
            </a:r>
            <a:br/>
            <a:r>
              <a:t>⠀⠀⠀⠀⠀⠀⠀⠀⠀⠀⠀⣿⣿⣿⣿⣿⣿⣿⣿⣿⣿⣿⣿⣿⣿⣿⣿⣿⣿⣿⣿⡇⢕⢕⢕⢱⡵⣵⣶⣷⣿⣿⣿⣇⢕⢕⢕⢕⢕⣿⣿⣿⣿⣿⣿⣿⣿⣿⣿⣿⣿⣿⣿⣿⣷⢔⢁⢄⠀⠀⠀⠀⠀⠀⠀⠀⠀⠀⠀⠀⠀</a:t>
            </a:r>
            <a:br/>
            <a:r>
              <a:t>⠀⠀⠀⠀⠀⠀⠀⠀⠀⠀⠀⣿⣿⣿⣿⣿⣿⣿⣿⣿⣿⣿⣿⣿⣿⣿⣿⣿⣿⣿⣿⣿⣿⣿⣿⣿⣯⣿⣿⣿⣿⣿⣿⣯⢕⢕⢕⢕⢕⣿⣿⣿⣿⣿⣿⣿⣿⣿⣿⣿⣿⣿⣿⣿⣿⢕⢀⠅⠀⠀⠀⠀⠀⠀⠀⠀⠀⠀⠀⠀⠀</a:t>
            </a:r>
            <a:br/>
            <a:r>
              <a:t>⠀⠀⠀⠀⠀⠀⠀⠀⠀⠀⠀⣿⣿⣿⣿⣿⣿⣿⣿⣿⣿⣿⣿⣿⣿⣿⣿⣿⣿⣿⣿⣿⣿⣿⣿⣿⣿⣿⣿⣿⣿⣿⣿⣿⣇⢕⢕⢕⢕⣿⣿⣿⣿⣿⣿⣿⣿⣿⣿⣿⣿⣿⣿⣿⣿⢅⠁⠀⠀⠀⠀⠀⠀⠀⠀⠀⠀⠀⠀⠀⠀</a:t>
            </a:r>
            <a:br/>
            <a:r>
              <a:t>⠀⠀⠀⠀⠀⠀⠀⠀⠀⠀⠀⣿⣿⣿⣿⣿⣿⣿⣿⣿⣿⣿⣿⣿⣿⣿⣿⣿⣿⣿⣿⣿⣿⣿⣿⣿⣿⣿⣿⣿⣿⣿⣿⢿⣧⣵⣮⢕⢕⣿⣿⣿⣿⣿⣿⣿⣿⣿⣿⣿⣿⣿⣿⣿⣿⢕⠁⢀⠀⠀⠀⠀⠀⠀⠀⠀⠀⠀⠀⠀⠀</a:t>
            </a:r>
            <a:br/>
            <a:r>
              <a:t>⠀⠀⠀⠀⠀⠀⠀⠀⠀⠀⠀⣿⣿⣿⣿⣿⣿⣿⣿⣿⣿⣿⣿⣿⣿⣿⣿⣿⣿⣿⣿⣿⣿⣿⣿⣿⣿⣿⢟⢿⢯⠏⠁⢸⣿⣿⣾⣷⣵⣿⣿⣿⣿⣿⣿⣿⣿⣿⣿⣿⣿⣿⣿⣿⡟⠕⠀⠀⠀⠀⠀⠀⠀⠀⠀⠀⠀⠀⠀⠀⠀</a:t>
            </a:r>
            <a:br/>
            <a:r>
              <a:t>⠀⠀⠀⠀⠀⠀⠀⠀⠀⠀⠀⣿⣿⣿⣿⣿⣿⣿⣿⣿⣿⣿⣿⣿⣿⣿⣿⣿⣿⣿⣿⣿⣿⣿⣿⣿⣿⣿⢕⢕⢔⢕⢔⣸⣿⣿⣿⣿⣿⣿⣿⣿⣿⣿⣿⣿⣿⣿⣿⣿⣿⣟⣿⣿⡇⢕⢑⠀⠀⠀⠀⠀⠀⠀⠀⠀⠀⠀⠀⠀⠀</a:t>
            </a:r>
            <a:br/>
            <a:r>
              <a:t>⠀⠀⠀⠀⠀⠀⠀⠀⠀⠀⠀⣿⣿⣿⣿⣿⣿⣿⣿⣿⣿⣿⣿⣿⣿⣿⣿⣿⣿⣿⣿⣿⣿⣿⣿⣿⣿⣿⣷⢕⢕⢕⢱⣿⣿⣿⣿⣿⣿⣿⣿⣿⣿⣿⣿⣿⣿⣿⣿⣿⣿⡇⣿⣿⡇⢕⢕⢅⢄⠀⠀⠀⠀⠀⠀⠀⠀⠀⠀⠀⠀</a:t>
            </a:r>
            <a:br/>
            <a:r>
              <a:t>⠀⠀⠀⠀⠀⠀⠀⠀⠀⠀⠀⣿⣿⣿⣿⣿⣿⣿⣿⣿⣿⣿⣿⣿⣿⣿⣿⣿⣿⣿⣿⣿⣿⣿⣿⣿⣿⣿⣿⢕⢕⢕⢸⣿⣿⣿⣿⣿⣿⣿⣿⣿⣿⣿⣿⣿⣿⣿⣿⣿⣿⣿⣿⣿⡇⢕⢕⢕⢕⠀⠀⠀⠀⠀⠀⠀⠀⠀⠀⠀⠀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⠀⠀⠀⠀⠀⠀⠀⠀⠀⠀⠀⣿⣿⣿⣿⣿⣿⣿⣿⣿⣿⣿⣿⣿⣿⣿⣿⣿⣿⣿⣿⣿⣿⣿⣿⣿⣿⣿⣿⢕⠕⢑⢜⣿⣿⣿⣿⣿⣿⣿⣿⣿⣿⣿⣿⣿⣿⣿⣿⣿⣿⣿⣿⣿⡷⢜⢱⢱⢕⠀⠀⠀⠀⠀⠀⠀⠀⠀⠀⠀⠀</a:t>
            </a:r>
            <a:br/>
            <a:r>
              <a:t>⠀⠀⠀⠀⠀⠀⠀⠀⠀⠀⠀⣿⣿⣿⣿⣿⣿⣿⣿⣿⣿⣿⣿⣿⣿⣿⣿⣿⣿⣿⣿⣿⣿⣿⣿⣿⣿⣿⡟⢁⠄⢄⠅⢸⣿⣿⣿⣿⣿⣿⣿⣿⣿⣿⣿⣿⣿⣿⣿⣿⣿⡯⢽⢽⢵⢵⢼⣵⡕⠀⠀⠀⠀⠀⠀⠀⠀⠀⠀⠀⠀</a:t>
            </a:r>
            <a:br/>
            <a:r>
              <a:t>⠀⠀⠀⠀⠀⠀⠀⠀⠀⠀⠀⣿⣿⣿⣿⣿⣿⣿⣿⣿⣿⣿⣿⣿⣿⣿⣿⣿⣿⣿⣿⣿⣿⣿⣿⣿⣿⣿⡇⠀⢁⣕⢀⢱⣿⣿⣿⣿⣿⣿⣿⣿⣿⣿⣿⣿⣿⣿⣿⣿⣿⣿⣿⣿⡿⢿⢿⢕⣕⠀⠀⠀⠀⠀⠀⠀⠀⠀⠀⠀⠀</a:t>
            </a:r>
            <a:br/>
            <a:r>
              <a:t>⠀⠀⠀⠀⠀⠀⠀⠀⠀⠀⠀⣿⣿⣿⣿⣿⣿⣿⣿⣿⣿⣿⣿⣿⣿⣿⣿⣿⣿⣿⣿⣿⣿⣿⣿⣿⣿⣿⠇⠀⠘⠙⢻⣿⣿⣿⣿⣿⣿⣿⣿⣿⣿⣿⣿⣿⣿⣿⣿⣿⣿⣿⣷⣷⣾⣿⣿⣿⣿⠀⠀⠀⠀⠀⠀⠀⠀⠀⠀⠀⠀</a:t>
            </a:r>
            <a:br/>
            <a:r>
              <a:t>⠀⠀⠀⠀⠀⠀⠀⠀⠀⠀⠀⣿⣿⣿⣿⣿⣿⣿⣿⣿⣿⣿⣿⣿⣿⣿⣿⣿⣿⣿⣿⣿⣿⣿⣿⣿⣿⡿⠀⠄⢔⢘⢸⣿⣿⣟⣿⣿⣿⣿⣿⣿⣿⣿⣿⣿⣿⣿⣿⣿⣿⣿⣿⣿⣿⣿⣿⣿⣽⠀⠀⠀⠀⠀⠀⠀⠀⠀⠀⠀⠀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⠀⠀⠀⠀⠀⠀⠀⠀⠀⠀⠀⣿⣿⣿⣿⣿⣿⣿⣿⣿⣿⣿⣿⣿⣿⣿⣿⣿⣿⣿⣿⣿⣿⡟⢑⣿⣿⡇⠀⠀⠁⠀⠑⠏⣿⣿⣽⣿⣿⣿⣿⣿⣿⣿⣿⣿⣿⣿⣿⣿⣿⣿⣿⣿⣿⣿⣵⣵⣽⠀⠀⠀⠀⠀⠀⠀⠀⠀⠀⠀⠀</a:t>
            </a:r>
            <a:br/>
            <a:r>
              <a:t>⠀⠀⠀⠀⠀⠀⠀⠀⠀⠀⠀⣿⣿⣿⣿⣿⣿⣿⣿⣿⣿⣿⣿⣿⣿⣿⣿⣿⣿⣿⣿⣿⣿⣷⣾⣿⣿⠁⠀⠀⠀⠀⠄⠀⢿⣿⣿⣿⣿⣿⣿⣿⣿⣿⣿⣿⣿⣿⣿⣿⣿⣿⣿⣿⣿⣿⣿⣿⣿⠀⠀⠀⠀⠀⠀⠀⠀⠀⠀⠀⠀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⠀⠀⠀⠀⠀⠀⠀⠀⠀⠀⠀⠛⠛⠛⠛⠛⠛⠛⠛⠛⠛⠛⠛⠛⠛⠛⠛⠛⠛⠛⠛⠛⠛⠛⠛⠛⠃⠀⠀⠀⠀⠀⠀⠀⠘⠛⠛⠛⠛⠛⠛⠛⠛⠛⠛⠛⠛⠛⠛⠛⠋⠙⠙⠛⠛⠛⠘⠙⠛⠀⠀⠀⠀⠀⠀⠀⠀⠀⠀⠀⠀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⠀⠀⠀⠀⠀⠀⠀⠀⠀⠀⠀⢕⢇⢕⢹⣿⢟⣿⡿⣿⣿⣿⣿⡿⢟⣿⡟⣿⡿⢿⢿⣿⣿⣿⣿⣿⣿⡟⣿⣿⣿⣿⣿⣿⣿⣿⣿⣿⣿⣿⣿⣿⣿⣿⣿⣧⣕⣵⣕⣕⢕⢕⢕⢕⢕⣕⢕⢕⢕⠀⠀⠀⠀⠀⠀⠀⠀⠀⠀⠀⠀</a:t>
            </a:r>
            <a:br/>
            <a:r>
              <a:t>⠀⠀⠀⠀⠀⠀⠀⠀⠀⠀⠀⢕⢕⢕⢱⣻⣷⣳⣽⣿⣿⡏⣹⣺⣿⣟⣻⢧⣿⣧⣿⣽⣿⣟⣿⣿⣿⣿⣽⣽⢝⡏⣿⣿⣿⣿⣿⣿⢿⣟⣻⢟⣏⣟⣟⡻⢿⣿⣿⣷⢷⣿⣷⣾⣿⣿⣿⣿⣿⠀⠀⠀⠀⠀⠀⠀⠀⠀⠀⠀⠀</a:t>
            </a:r>
            <a:br/>
            <a:r>
              <a:t>⠀⠀⠀⠀⠀⠀⠀⠀⠀⠀⠀⢕⢕⢕⢼⣝⢹⢾⣿⣿⣿⣿⣿⣿⣿⣿⣿⣿⣿⣿⣿⣿⣿⣿⣿⣿⣿⣿⣿⣿⣿⣿⣿⣿⣿⣿⣿⣿⣿⣾⣿⣿⣿⣿⣿⣿⣯⣿⣿⣿⣿⣿⣿⣿⣿⣿⣿⣿⣿⠀⠀⠀⠀⠀⠀⠀⠀⠀⠀⠀⠀</a:t>
            </a:r>
            <a:br/>
            <a:r>
              <a:t>⠀⠀⠀⠀⠀⠀⠀⠀⠀⠀⠀⢕⢵⣼⣷⣿⣟⣿⣿⣿⣿⣿⣿⣿⣿⣿⣿⣿⣿⣿⣿⣿⣿⣿⣿⣿⣿⣿⣿⣿⣿⣿⣿⣿⣿⣿⣿⣿⣿⣿⣿⣿⣿⣿⣿⣿⣿⢺⣯⣵⣝⣿⣻⣿⣿⣿⣿⣿⣿⠀⠀⠀⠀⠀⠀⠀⠀⠀⠀⠀⠀</a:t>
            </a:r>
            <a:br/>
            <a:r>
              <a:t>⠀⠀⠀⠀⠀⠀⠀⠀⠀⠀⠀⣵⣽⣻⣿⣽⣟⣿⣿⣿⣿⣿⣿⣿⣿⣿⣿⣿⣿⣿⣿⣿⣿⣿⣿⣿⣿⣿⣿⣿⣿⣿⣿⣿⣿⣿⣿⣿⣿⣿⣿⣿⣿⣿⣿⣿⣿⣿⣿⣿⡞⢝⢞⢽⠿⠟⠙⠙⠛⠀⠀⠀⠀⠀⠀⠀⠀⠀⠀⠀⠀</a:t>
            </a:r>
            <a:br/>
            <a:r>
              <a:t>⠀⠀⠀⠀⠀⠀⠀⠀⠀⠀⠀⣷⣷⣸⣝⣽⣿⣿⣿⣿⣿⣿⣿⣿⣿⣿⣿⣿⣿⣿⣿⣿⣿⣿⣿⣿⣿⣿⣿⣿⣿⣿⣿⣿⣿⣿⣿⣿⣿⣿⣿⣿⣿⣿⣿⣿⣿⣿⢿⢏⠑⠁⠁⢸⠀⠀⠀⠀⠀⠀⠀⠀⠀⠀⠀⠀⠀⠀⠀⠀⠀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⠀⠀⠀⠀⠀⠀⠀⠀⠀⠀⠀⣿⣿⣿⣿⣿⣿⣿⣿⣿⣿⣿⣿⣿⣿⣿⣿⣿⣿⣿⣿⣿⣿⣿⣿⣿⣿⣿⣿⣿⣿⣿⣿⣿⣿⣿⣿⣿⣿⣿⣿⣿⣿⣿⣿⣿⣟⠊⠀⠀⢀⠀⠀⠘⠀⠀⠀⠀⠀⠀⠀⠀⠀⠀⠀⠀⠀⠀⠀⠀⠀</a:t>
            </a:r>
            <a:br/>
            <a:r>
              <a:t>⠀⠀⠀⠀⠀⠀⠀⠀⠀⠀⠀⣿⣿⣿⣿⣿⣿⣿⣿⣿⣿⣿⢿⢿⢿⣿⣿⣿⣿⣿⣿⣿⣿⣿⣿⣿⣿⣿⣿⣿⣿⣿⣿⣿⣿⣿⣿⣿⣿⣿⣿⣿⣿⣯⣿⢕⢅⠄⢀⢐⢁⠀⠀⠀⡔⠀⠀⠀⠀⠀⠀⠀⠀⠀⠀⠀⠀⠀⠀⠀⠀</a:t>
            </a:r>
            <a:br/>
            <a:r>
              <a:t>⠀⠀⠀⠀⠀⠀⠀⠀⠀⠀⠀⣿⣿⣿⣿⣿⣿⣿⣿⡟⢕⢕⢝⢝⢷⣵⡝⢿⣿⣿⣿⣿⣿⣿⣿⣿⡟⢫⣝⣝⣿⣿⣿⣿⣿⣿⣿⡟⣿⣿⣿⣿⣿⣿⣿⢕⢄⢅⢑⢑⢕⢄⢄⢄⡇⠀⠀⠀⠀⠀⠀⠀⠀⠀⠀⠀⠀⠀⠀⠀⠀</a:t>
            </a:r>
            <a:br/>
            <a:r>
              <a:t>⠀⠀⠀⠀⠀⠀⠀⠀⠀⠀⠀⣿⣿⣿⣿⣿⣿⣿⣿⣵⣼⣵⣵⣕⢕⢹⣿⡕⢻⣿⣿⣿⣿⣿⣿⡟⢕⢕⣜⣿⣿⣿⣿⣿⣿⣿⡧⣿⣿⣿⣿⣿⣿⣿⣿⢕⡕⢕⢕⢕⡕⡇⢕⠑⡇⢔⢱⣶⢔⠀⠀⠀⠀⠀⠀⠀⠀⠀⠀⠀⠀</a:t>
            </a:r>
            <a:br/>
            <a:r>
              <a:t>⠀⠀⠀⠀⠀⠀⠀⠀⠀⠀⠀⣿⣿⣿⣿⣿⣿⣿⣿⣿⣿⣿⣿⣿⣿⣿⣿⣇⢼⣿⣿⣿⣿⣿⣿⣿⣿⣿⣿⣿⣿⣿⣿⣿⣿⣿⣯⣿⣿⣿⣿⣿⣿⣿⣿⢕⣧⢕⢕⢕⢕⢕⢁⠐⡇⠕⢸⣿⢕⠀⠀⠀⠀⠀⠀⠀⠀⠀⠀⠀⠀</a:t>
            </a:r>
            <a:br/>
            <a:r>
              <a:t>⠀⠀⠀⠀⠀⠀⠀⠀⠀⠀⠀⣿⣿⣿⣿⣿⣽⣿⣿⣿⣿⣿⣿⣿⣿⣿⣿⣿⢼⣿⣿⣿⣿⣿⣿⣿⣿⣿⡿⣿⣿⣿⣿⣿⣿⣿⣿⢿⣿⣿⣿⣿⣿⣻⣿⢕⢹⣕⣴⣴⣵⣵⣴⣴⢷⣷⣷⢷⣧⠀⠀⠀⠀⠀⠀⠀⠀⠀⠀⠀⠀</a:t>
            </a:r>
            <a:br/>
            <a:r>
              <a:t>⠀⠀⠀⠀⠀⠀⠀⠀⠀⠀⠀⣿⣿⣿⣿⣿⣿⣿⣿⣿⣿⣿⣿⣿⣿⣿⣿⡇⢸⣿⣿⣿⣿⣿⣿⣿⣿⣿⡿⢹⣿⣿⣿⣿⣿⣿⣿⣾⣿⣿⣿⣿⣿⣸⣿⣷⣟⣏⣝⣹⣽⣽⣽⣿⣾⣿⣿⣿⣿⠀⠀⠀⠀⠀⠀⠀⠀⠀⠀⠀⠀</a:t>
            </a:r>
            <a:br/>
            <a:r>
              <a:t>⠀⠀⠀⠀⠀⠀⠀⠀⠀⠀⠀⣿⣿⣿⣿⣿⣿⣿⣿⣿⣿⣿⣿⣿⣿⣿⣿⡷⢜⣿⣿⣿⣿⣿⣿⣿⣿⣿⢇⠈⣿⣿⣿⣿⣿⡿⢿⣿⣟⣟⣏⣽⣿⣾⣿⣿⣿⢿⢿⢷⡷⣿⣿⣿⣿⣿⣿⣿⣿⠀⠀⠀⠀⠀⠀⠀⠀⠀⠀⠀⠀</a:t>
            </a:r>
            <a:br/>
            <a:r>
              <a:t>⠀⠀⠀⠀⠀⠀⠀⠀⠀⠀⠀⣿⣿⣿⣿⣿⣿⣿⣿⣿⣿⣿⣿⣿⣿⣿⣿⡷⢕⣿⣿⣿⢿⣿⡿⢟⠝⢹⠀⢄⣿⣿⣿⣟⣽⣟⣫⣽⣽⣵⣵⣿⣿⣿⣿⣿⣾⣷⣿⣿⣿⣿⣿⣿⣿⣿⣿⣿⣿⠀⠀⠀⠀⠀⠀⠀⠀⠀⠀⠀⠀</a:t>
            </a:r>
            <a:br/>
            <a:r>
              <a:t>⠀⠀⠀⠀⠀⠀⠀⠀⠀⠀⠀⣿⣿⣿⣿⣿⣿⣿⣿⣿⣿⣿⣿⣿⡿⢿⣷⣗⢓⢝⢅⢅⢴⢴⢕⢔⣗⢞⢄⣟⣻⣿⢻⢿⢿⣿⣽⡝⢹⣽⣿⣿⣿⣿⣿⣿⣷⣵⣕⣵⣽⣿⣿⣿⣿⣿⣿⣿⣿⠀⠀⠀⠀⠀⠀⠀⠀⠀⠀⠀⠀</a:t>
            </a:r>
            <a:br/>
            <a:r>
              <a:t>⠀⠀⠀⠀⠀⠀⠀⠀⠀⠀⠀⣿⣿⡿⢿⢿⢟⢟⢏⢝⢽⣽⣵⣱⣿⣿⣿⣷⡵⢱⢧⢼⣼⣽⣷⣷⡷⣧⡷⢷⢷⣿⣿⣿⣿⣿⣿⣿⣿⣿⣿⣿⣿⣿⣿⣿⣿⣿⣿⣿⣿⣿⣿⣿⣿⣿⣿⣿⣿⠀⠀⠀⠀⠀⠀⠀⠀⠀⠀⠀⠀</a:t>
            </a:r>
            <a:br/>
            <a:r>
              <a:t>⠀⠀⠀⠀⠀⠀⠀⠀⠀⠀⠀⢱⣕⣱⣇⣇⣕⣕⣕⣵⣽⣵⣵⣿⣷⣿⣿⣿⣧⣵⣷⣷⣷⣷⣾⣷⣷⣿⣿⣿⣿⣿⣿⣿⣿⣿⣿⣿⣿⣿⢿⣿⣿⣿⡿⢿⢿⢿⠿⢿⢿⢿⣿⣿⣟⣟⣟⢟⢟⠀⠀⠀⠀⠀⠀⠀⠀⠀⠀⠀⠀</a:t>
            </a:r>
            <a:br/>
            <a:r>
              <a:t>⠀⠀⠀⠀⠀⠀⠀⠀⠀⠀⠀⢜⢝⢝⠝⠝⠝⠝⠝⠝⢝⢝⢝⢝⢝⢝⢹⢝⢝⢕⢝⢕⢕⢕⢜⢕⢕⢕⢕⢕⣸⣿⣿⣿⣧⢵⢕⢕⢕⢕⢕⢜⢝⠑⠑⠑⠕⠕⠕⠔⢔⢱⢜⡝⣛⣟⣻⡗⢗⠀⠀⠀⠀⠀⠀⠀⠀⠀⠀⠀⠀</a:t>
            </a:r>
            <a:br/>
            <a:r>
              <a:t>⠀⠀⠀⠀⠀⠀⠀⠀⠀⠀⠀⠀⠀⠀⠀⠀⠀⠀⢐⢔⢕⢕⢕⢕⢕⢕⢕⢕⢕⢕⢕⢕⢕⢕⢕⢕⢕⢕⢕⢕⢜⢻⣿⢏⢕⢕⢑⠅⠕⠑⠑⠕⢕⠕⠁⠀⠀⠀⠀⠀⠀⢀⢅⢅⠅⠁⠁⢅⢕⠀⠀⠀⠀⠀⠀⠀⠀⠀⠀⠀⠀</a:t>
            </a:r>
            <a:br/>
            <a:r>
              <a:t>⠀⠀⠀⠀⠀⠀⠀⠀⠀⠀⠀⠀⠀⠀⠀⠀⠀⠀⠀⠀⠁⠑⠑⠑⢑⢕⢕⢕⢕⢕⠕⠕⢕⠕⠕⠕⠑⠑⠑⢕⠕⠇⢕⢕⢕⠀⠁⠀⠀⠀⠀⠀⠁⠑⠑⠀⠀⠀⠀⠀⢐⢕⢅⢕⢄⢄⢁⢕⢕⠀⠀⠀⠀⠀⠀⠀⠀⠀⠀⠀⠀</a:t>
            </a:r>
            <a:br/>
            <a:r>
              <a:t>⠀⠀⠀⠀⠀⠀⠀⠀⠀⠀⠀⠀⠀⠀⠀⠀⠀⠀⠀⠀⠀⠀⠀⠀⠅⠁⠁⠁⠁⠀⠀⠀⠀⠀⠀⠀⠀⠀⠀⠀⠕⠑⠕⠕⠁⠀⠀⠀⠀⠀⠀⠀⠀⠀⠀⠀⠀⠀⠀⠕⢕⢕⢕⢕⡕⢜⡝⢹⢕⠀⠀⠀⠀⠀⠀⠀⠀⠀⠀⠀⠀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⠀⠀⠀⠀⠀⠀⠀⠀⠀⠀⠀⠀⠀⠀⠀⠀⠀⠀⠀⠀⠀⠀⠀⠀⠀⠀⠀⠀⠀⠀⠀⠀⠀⠀⠀⠀⠀⠀⠀⠀⠀⠀⠀⠀⠀⠀⠀⠀⠀⠀⠀⠀⠀⠀⠀⠀⠀⠀⠀⠀⠐⠐⠑⠑⠑⠑⠑⠑⠑⠀⠀⠀⠀⠀⠀⠀⠀⠀⠀⠀⠀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⠀⠀⠀⠀⠀⠀⠀⠀⠀⠀⠀⢕⢱⢕⢝⡻⣗⣿⡿⣿⣿⣿⣿⣿⢿⡿⣿⣿⣿⣿⢿⣿⣿⣿⣿⣿⣿⣿⣿⣿⣿⣿⣿⣿⣿⣿⣿⣿⣿⣿⣷⣷⣷⣷⣧⣇⣕⡕⢕⢕⢕⢕⢕⢕⢕⢕⢕⢕⢕⠀⠀⠀⠀⠀⠀⠀⠀⠀⠀⠀⠀</a:t>
            </a:r>
            <a:br/>
            <a:r>
              <a:t>⠀⠀⠀⠀⠀⠀⠀⠀⠀⠀⠀⢕⢕⢕⢕⢺⢷⡯⡹⡿⣿⣟⢻⣿⣾⣿⣿⣽⡟⢗⣷⡿⢿⣿⣿⣿⣿⣿⣿⣟⣻⢿⣟⣿⣿⡿⢿⣿⣿⢿⣿⢻⡿⢿⣿⣿⣿⣿⣿⣧⣷⣷⣷⣷⣿⣿⣷⣷⣿⠀⠀⠀⠀⠀⠀⠀⠀⠀⠀⠀⠀</a:t>
            </a:r>
            <a:br/>
            <a:r>
              <a:t>⠀⠀⠀⠀⠀⠀⠀⠀⠀⠀⠀⢕⢕⡱⣗⢾⢿⢿⣿⣿⣿⣿⣾⣿⣿⣿⣷⣾⣿⣿⣿⣿⣾⣿⣿⣿⣿⣿⣿⣿⣾⣿⣾⣿⣿⣿⣿⣿⣿⣷⣷⣵⣽⣷⡾⣯⢷⣿⣿⣿⣿⣿⣿⣿⣿⣿⣿⣿⣿⠀⠀⠀⠀⠀⠀⠀⠀⠀⠀⠀⠀</a:t>
            </a:r>
            <a:br/>
            <a:r>
              <a:t>⠀⠀⠀⠀⠀⠀⠀⠀⠀⠀⠀⢜⢕⣕⣕⣾⣟⣿⣿⣿⣿⣿⣿⣿⣿⣿⣿⣿⣿⣿⣿⣿⣿⣿⣿⣿⣿⣿⣿⣿⣿⣿⣿⣿⣿⣿⣿⣿⣿⣿⣿⣿⣿⣿⣷⣿⡯⢽⣯⣝⣿⣿⣿⣿⢿⣿⣿⣿⣿⠀⠀⠀⠀⠀⠀⠀⠀⠀⠀⠀⠀</a:t>
            </a:r>
            <a:br/>
            <a:r>
              <a:t>⠀⠀⠀⠀⠀⠀⠀⠀⠀⠀⠀⣣⣼⣟⣾⣿⣻⣿⣿⣿⣿⣿⣿⣿⣿⣿⣿⣿⣿⣿⣿⣿⣿⣿⣿⣿⣿⣿⣿⣿⣿⣿⣿⣿⣿⣿⣿⣿⣿⣿⣿⣿⣿⣿⣿⣿⣿⣿⣿⣾⡺⢝⢟⡯⢿⠽⠏⠙⠙⠀⠀⠀⠀⠀⠀⠀⠀⠀⠀⠀⠀</a:t>
            </a:r>
            <a:br/>
            <a:r>
              <a:t>⠀⠀⠀⠀⠀⠀⠀⠀⠀⠀⠀⣱⣵⣼⣽⣽⣿⣿⣿⣿⣿⣿⣿⣿⣿⣿⣿⣿⣿⣿⣿⣿⣿⣿⣿⣿⣿⣿⣿⣿⣿⣿⣿⣿⣿⣿⣿⣿⣿⣿⣿⣿⣿⣿⣿⣿⣿⣿⡿⢇⠑⠑⠁⢸⠀⠀⠀⠀⠀⠀⠀⠀⠀⠀⠀⠀⠀⠀⠀⠀⠀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⠀⠀⠀⠀⠀⠀⠀⠀⠀⠀⠀⣿⣿⣿⣿⣿⣿⣿⣿⣿⣿⣿⣿⣿⣿⣿⣿⣿⣿⣿⣿⣿⣿⣿⣿⣿⣿⣿⣿⣿⣿⣿⣿⣿⣿⣿⣿⣿⣿⣿⣿⣿⣿⣿⣿⣿⡿⠃⠁⠀⠀⠀⠀⢸⠀⠀⠀⠀⠀⠀⠀⠀⠀⠀⠀⠀⠀⠀⠀⠀⠀</a:t>
            </a:r>
            <a:br/>
            <a:r>
              <a:t>⠀⠀⠀⠀⠀⠀⠀⠀⠀⠀⠀⣿⣿⣿⣿⣿⣿⣿⣿⣿⣿⣿⣿⡿⢿⣿⣿⣿⣿⣿⣿⣿⣿⣿⣿⣿⣿⣿⣿⣿⣿⣿⣿⣿⣿⣿⣿⣿⣿⣿⣿⣿⣿⣿⣿⢝⢅⢄⠀⢑⢐⠀⠀⠑⠀⠀⠀⠀⠀⠀⠀⠀⠀⠀⠀⠀⠀⠀⠀⠀⠀</a:t>
            </a:r>
            <a:br/>
            <a:r>
              <a:t>⠀⠀⠀⠀⠀⠀⠀⠀⠀⠀⠀⣿⣿⣿⣿⣿⣿⣿⣿⣿⢏⢝⢝⢕⢷⣵⢝⢿⣿⣿⣿⣿⣿⣿⣿⣿⡿⢫⣹⣽⣿⣿⣿⣿⣿⣿⣿⢟⣿⣿⣿⣿⣿⣿⡟⢆⢁⠅⢑⢇⢅⢄⢄⢄⡕⠀⠀⢀⢀⠀⠀⠀⠀⠀⠀⠀⠀⠀⠀⠀⠀</a:t>
            </a:r>
            <a:br/>
            <a:r>
              <a:t>⠀⠀⠀⠀⠀⠀⠀⠀⠀⠀⠀⣿⣿⣿⣿⣿⣿⣿⣿⣧⣵⣵⣕⣇⢕⢹⣿⣕⢻⣿⣿⣿⣿⣿⣿⡿⢕⢕⢹⣿⣿⣿⣿⣿⣿⣿⡯⣽⣿⣿⣿⣿⣿⣿⣧⢕⢕⢕⢄⢕⡇⡇⢕⠕⡇⢅⢰⣶⢔⠀⠀⠀⠀⠀⠀⠀⠀⠀⠀⠀⠀</a:t>
            </a:r>
            <a:br/>
            <a:r>
              <a:t>⠀⠀⠀⠀⠀⠀⠀⠀⠀⠀⠀⣿⣿⣿⣿⣿⣿⣿⣿⣿⣿⣿⣿⣿⣿⣿⣿⣷⢸⣿⣿⣿⣿⣿⣿⣿⣿⣿⣿⣿⣿⣿⣿⣿⣿⣿⣷⣿⣿⣿⣿⣿⣿⣿⣿⢕⣇⢕⢕⢕⢇⢕⠑⠅⡇⠕⢸⣿⢕⠀⠀⠀⠀⠀⠀⠀⠀⠀⠀⠀⠀</a:t>
            </a:r>
            <a:br/>
            <a:r>
              <a:t>⠀⠀⠀⠀⠀⠀⠀⠀⠀⠀⠀⣿⣿⣿⣿⣿⣿⣿⣿⣿⣿⣿⣿⣿⣿⣿⣿⣿⣼⣿⣿⣿⣿⣿⣿⣿⣿⣿⡿⣿⣿⣿⣿⣿⣿⣿⣿⢿⣿⣿⣿⣿⣿⣿⣿⢕⢻⣕⣔⣵⣵⣵⣴⣴⢷⢶⣷⢷⣇⠀⠀⠀⠀⠀⠀⠀⠀⠀⠀⠀⠀</a:t>
            </a:r>
            <a:br/>
            <a:r>
              <a:t>⠀⠀⠀⠀⠀⠀⠀⠀⠀⠀⠀⣿⣿⣿⣿⣿⣾⣿⣿⣿⣿⣿⣿⣿⣿⣿⣿⡗⢜⣿⣿⣿⣿⣿⣿⣿⣿⣿⡿⢻⣿⣿⣿⣿⣿⣿⣿⣾⣿⣿⣿⣿⣿⣾⣿⣷⣿⣏⣝⣝⣝⣹⣽⣽⣯⣿⣿⣿⣿⠀⠀⠀⠀⠀⠀⠀⠀⠀⠀⠀⠀</a:t>
            </a:r>
            <a:br/>
            <a:r>
              <a:t>⠀⠀⠀⠀⠀⠀⠀⠀⠀⠀⠀⣿⣿⣿⣿⣿⣿⣿⣿⣿⣿⣿⣿⣿⣿⣿⣿⡷⢕⣿⣿⣿⣿⣿⣿⣿⣿⣿⠃⠜⣿⣿⣿⣿⣿⡿⣿⣿⣟⣏⣝⣯⣽⣾⣿⣿⣿⣿⣿⢿⣾⣿⣿⣿⣿⣿⣿⣿⣿⠀⠀⠀⠀⠀⠀⠀⠀⠀⠀⠀⠀</a:t>
            </a:r>
            <a:br/>
            <a:r>
              <a:t>⠀⠀⠀⠀⠀⠀⠀⠀⠀⠀⠀⣿⣿⣿⣿⣿⣿⣿⣿⣿⣿⣿⣿⣿⣿⣿⣿⡟⢕⣿⣿⣿⡿⢿⡿⢏⠏⠝⠀⢄⣿⣿⣟⣟⣿⣟⣫⣽⣽⣵⣵⣿⣿⣿⣿⣿⣾⣷⣿⣿⣿⣿⣿⣿⣿⣿⣿⣿⣿⠀⠀⠀⠀⠀⠀⠀⠀⠀⠀⠀⠀</a:t>
            </a:r>
            <a:br/>
            <a:r>
              <a:t>⠀⠀⠀⠀⠀⠀⠀⠀⠀⠀⠀⣿⣿⣿⣿⣿⣿⣿⣿⣿⣿⣿⣿⣿⡿⢿⣿⣗⢞⢝⢅⢕⢴⢴⢕⢕⡗⢆⢠⣟⣿⡟⡻⢿⢿⣿⣽⣝⣹⣝⣿⣿⣿⣿⣯⣿⣷⣵⣇⣼⣽⣿⣿⣿⣿⣿⣿⣿⣿⠀⠀⠀⠀⠀⠀⠀⠀⠀⠀⠀⠀</a:t>
            </a:r>
            <a:br/>
            <a:r>
              <a:t>⠀⠀⠀⠀⠀⠀⠀⠀⠀⠀⠀⣿⣿⣿⢿⢿⢟⢟⢟⢝⣽⣕⣱⣱⣿⣿⣿⣿⢧⢱⢵⢾⣽⣽⣷⢷⢷⣧⡵⢾⢷⣿⣿⣿⣿⣿⣿⣿⣿⣿⣿⣿⣿⣿⣿⣿⣿⣿⣿⣿⣿⣿⣿⣿⣿⣿⣿⣿⣿⠀⠀⠀⠀⠀⠀⠀⠀⠀⠀⠀⠀</a:t>
            </a:r>
            <a:br/>
            <a:r>
              <a:t>⠀⠀⠀⠀⠀⠀⠀⠀⠀⠀⠀⢕⣕⣱⣗⣷⣕⣕⣵⣵⣽⣧⣵⣷⣾⣿⣿⣿⣷⣷⣷⣷⣷⣷⣿⣿⣷⣾⣿⣿⣿⣿⣿⣿⣿⣿⣿⣿⡿⢿⢿⣿⢿⣿⢿⢿⢿⢿⠿⢿⢿⢿⣿⣿⣟⣟⢟⢟⢟⠀⠀⠀⠀⠀⠀⠀⠀⠀⠀⠀⠀</a:t>
            </a:r>
            <a:br/>
            <a:r>
              <a:t>⠀⠀⠀⠀⠀⠀⠀⠀⠀⠀⠀⢝⢝⠝⢝⠝⠝⠝⠕⠙⢝⢝⢝⢕⢝⢕⢹⢽⢕⢕⢕⢕⢕⢕⢕⢕⢕⢕⢕⢕⣾⣿⣿⣟⢧⢵⢕⢕⢕⢕⢕⢕⢙⠘⠑⠑⠑⠔⠕⠕⢔⢕⢌⣝⣝⣟⣻⢗⢷⠀⠀⠀⠀⠀⠀⠀⠀⠀⠀⠀⠀</a:t>
            </a:r>
            <a:br/>
            <a:r>
              <a:t>⠀⠀⠀⠀⠀⠀⠀⠀⠀⠀⠀⠀⠀⠀⠀⠀⠀⠄⠔⢕⢕⢕⢕⢕⢕⢕⢕⢕⢕⢕⢕⢕⢕⢕⢕⢕⢕⢕⢕⢕⢞⢟⡿⢝⢕⢕⠕⠑⠑⠑⠑⠑⠕⠕⢁⠄⠀⠀⠀⠀⠀⢄⢔⢕⠄⠁⢕⢔⢔⠀⠀⠀⠀⠀⠀⠀⠀⠀⠀⠀⠀</a:t>
            </a:r>
            <a:br/>
            <a:r>
              <a:t>⠀⠀⠀⠀⠀⠀⠀⠀⠀⠀⠀⠀⠀⠀⠀⠀⠀⠀⠀⠀⠁⠁⠑⠑⢕⢕⢕⢕⢕⠕⠕⠕⠕⠕⠑⠑⠑⠁⠁⠕⢑⢝⢕⢕⢕⠀⠀⠀⠀⠀⠀⠁⠁⠑⠑⠑⠀⠀⠀⢕⢔⢕⢕⢄⢔⣄⣕⡕⢕⠀⠀⠀⠀⠀⠀⠀⠀⠀⠀⠀⠀</a:t>
            </a:r>
            <a:br/>
            <a:r>
              <a:t>⠀⠀⠀⠀⠀⠀⠀⠀⠀⠀⠀⠀⠀⠀⠀⠀⠀⠀⠀⠀⠀⠀⠀⠀⠁⠀⠀⠀⠀⠀⠀⠀⠀⠀⠀⠀⠀⠀⠀⠀⠑⠑⠑⠑⠀⠀⠀⠀⠀⠀⠀⠀⠀⠀⠀⠀⠀⠀⠀⠕⠕⢕⢕⢕⢱⢝⡝⢇⢕⠀⠀⠀⠀⠀⠀⠀⠀⠀⠀⠀⠀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⠀⠀⠀⠀⠀⠀⠀⠀⠀⠀⠀⠀⠀⠀⠀⠀⠀⠀⠀⠀⠀⠀⠀⠀⠀⠀⠀⠀⠀⠀⠀⠀⠀⠀⠀⠀⠀⠀⠀⠀⠀⠀⠀⠀⠀⠀⠀⠀⠀⠀⠀⠀⠀⠀⠀⠀⠀⠀⠀⠀⠁⠐⠑⠑⠑⠁⠑⠑⠑⠀⠀⠀⠀⠀⠀⠀⠀⠀⠀⠀⠀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⠀⠀⠀⠀⠀⠀⠀⠀⠀⠀⠀⢱⢕⡕⢝⢷⡷⣷⣿⣿⣿⣿⣿⣿⣿⣿⢿⣿⣿⣿⣿⣿⣿⣿⣿⣿⣿⣿⣿⣿⣿⣿⣿⣿⣿⣿⣿⣿⣿⣧⣵⣵⣵⣵⡕⢕⢕⢕⢕⢕⢕⢕⢕⢕⢕⢕⢕⢕⢕⠀⠀⠀⠀⠀⠀⠀⠀⠀⠀⠀⠀</a:t>
            </a:r>
            <a:br/>
            <a:r>
              <a:t>⠀⠀⠀⠀⠀⠀⠀⠀⠀⠀⠀⢕⡕⢕⢕⢽⣾⣽⡿⣿⣿⣿⢿⣯⣯⣾⢿⣟⣿⣪⣽⣿⣿⣿⣿⣿⣿⣿⣿⡟⢿⣿⣿⣿⣿⣿⣿⣿⣿⡿⣿⣿⣿⣿⢿⣿⣿⣷⣷⣵⣵⣵⣵⣵⣷⣷⣷⣷⣵⠀⠀⠀⠀⠀⠀⠀⠀⠀⠀⠀⠀</a:t>
            </a:r>
            <a:br/>
            <a:r>
              <a:t>⠀⠀⠀⠀⠀⠀⠀⠀⠀⠀⠀⢕⢜⡕⢷⢜⡟⣿⣻⣿⣿⣷⣪⣻⣿⣿⣿⣽⣿⣷⣿⣧⣽⣿⣿⣿⣿⣿⣿⣿⣵⣵⣟⣿⣽⣿⣿⣿⣿⣵⣽⣵⣾⣯⣝⣷⣾⣿⣿⣿⣿⣿⣿⣿⣿⣿⣿⣿⣿⠀⠀⠀⠀⠀⠀⠀⠀⠀⠀⠀⠀</a:t>
            </a:r>
            <a:br/>
            <a:r>
              <a:t>⠀⠀⠀⠀⠀⠀⠀⠀⠀⠀⠀⢕⢕⣕⡕⣵⡣⢷⣿⣿⣿⣿⣿⣿⣿⣿⣿⣿⣿⣿⣿⣿⣿⣿⣿⣿⣿⣿⣿⣿⣿⣿⣿⣿⣿⣿⣿⣿⣿⣿⣿⣿⣿⣿⣿⣿⣟⣹⣿⡻⢿⡿⢿⣿⣿⣿⣿⣿⣿⠀⠀⠀⠀⠀⠀⠀⠀⠀⠀⠀⠀</a:t>
            </a:r>
            <a:br/>
            <a:r>
              <a:t>⠀⠀⠀⠀⠀⠀⠀⠀⠀⠀⠀⣕⣜⣗⢽⣟⣿⢿⣿⣿⣿⣿⣿⣿⣿⣿⣿⣿⣿⣿⣿⣿⣿⣿⣿⣿⣿⣿⣿⣿⣿⣿⣿⣿⣿⣿⣿⣿⣿⣿⣿⣿⣿⣿⣿⣿⣾⣿⣿⣿⣣⡽⣟⢿⡿⢏⠝⠿⠟⠀⠀⠀⠀⠀⠀⠀⠀⠀⠀⠀⠀</a:t>
            </a:r>
            <a:br/>
            <a:r>
              <a:t>⠀⠀⠀⠀⠀⠀⠀⠀⠀⠀⠀⣵⣽⣕⡯⢝⣟⣿⣿⣟⣿⣿⣿⣿⣿⣿⣿⣿⣿⣿⣿⣿⣿⣿⣿⣿⣿⣿⣿⣿⣿⣿⣿⣿⣿⣿⣿⣿⣿⣿⣿⣿⣿⣿⣿⣿⣿⣿⡿⢟⠕⠑⠁⢅⠀⠀⠀⠀⠀⠀⠀⠀⠀⠀⠀⠀⠀⠀⠀⠀⠀</a:t>
            </a:r>
            <a:br/>
            <a:r>
              <a:t>⠀⠀⠀⠀⠀⠀⠀⠀⠀⠀⠀⣿⣷⣿⣾⣿⣿⣿⣿⣿⣿⣿⣿⣿⣿⣿⣿⣿⣿⣿⣿⣿⣿⣿⣿⣿⣿⣿⣿⣿⣿⣿⣿⣿⣿⣿⣿⣿⣿⣿⣿⣿⣿⣿⣿⣿⡿⠃⠁⠄⠀⠀⠀⢸⠀⠀⠀⠀⠀⠀⠀⠀⠀⠀⠀⠀⠀⠀⠀⠀⠀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⠀⠀⠀⠀⠀⠀⠀⠀⠀⠀⠀⣿⣿⣿⣿⣿⣿⣿⣿⣿⣿⣿⣿⣿⣿⣿⣿⣿⣿⣿⣿⣿⣿⣿⣿⣿⣿⣿⣿⣿⣿⣿⣿⣿⣿⣿⣿⣿⣿⣿⣿⣿⣿⣿⣿⢕⢁⢄⠀⢑⠀⠀⠀⢸⠀⠀⠀⠀⠀⠀⠀⠀⠀⠀⠀⠀⠀⠀⠀⠀⠀</a:t>
            </a:r>
            <a:br/>
            <a:r>
              <a:t>⠀⠀⠀⠀⠀⠀⠀⠀⠀⠀⠀⣿⣿⣿⣿⣿⣿⣿⣿⣿⡟⢝⢝⢗⢧⣼⡝⢿⣿⣿⣿⣿⣿⣿⣿⣿⡿⢿⣝⢽⣿⣿⣿⣿⣿⣿⣿⢿⣿⣿⣿⣿⣿⣿⡟⢗⢑⢑⢑⢆⢥⢄⢄⢕⢀⢀⢀⢀⢀⠀⠀⠀⠀⠀⠀⠀⠀⠀⠀⠀⠀</a:t>
            </a:r>
            <a:br/>
            <a:r>
              <a:t>⠀⠀⠀⠀⠀⠀⠀⠀⠀⠀⠀⣿⣿⣿⣿⣿⣿⣿⣿⣯⣧⣵⣕⣕⢕⢹⣿⣕⢻⣿⣿⣿⣿⣿⣿⣿⢕⢕⢹⣿⣿⣿⣿⣿⣿⣿⣏⣷⣿⣿⣿⣿⣿⣿⡇⢕⢕⠕⢕⢕⣷⢇⢞⢕⢕⢔⢰⣶⢕⠀⠀⠀⠀⠀⠀⠀⠀⠀⠀⠀⠀</a:t>
            </a:r>
            <a:br/>
            <a:r>
              <a:t>⠀⠀⠀⠀⠀⠀⠀⠀⠀⠀⠀⣿⣿⣿⣿⣿⣿⣿⣿⣿⣿⣿⣿⣿⣿⣿⣿⣿⢼⣿⣿⣿⣿⣿⣿⣿⣾⣿⣿⣿⣿⣿⣿⣿⣿⣿⣧⣿⣿⣿⣿⣿⣿⣿⡇⢕⢕⢕⢕⢕⢟⢇⢕⠁⡇⠕⢸⣿⢕⠀⠀⠀⠀⠀⠀⠀⠀⠀⠀⠀⠀</a:t>
            </a:r>
            <a:br/>
            <a:r>
              <a:t>⠀⠀⠀⠀⠀⠀⠀⠀⠀⠀⠀⣿⣿⣿⣿⣿⣿⣿⣿⣿⣿⣿⣿⣿⣿⣿⣿⣿⡣⣿⣿⣿⣿⣿⣿⣿⣿⣿⣷⣾⣿⣿⣿⣿⣿⣿⣟⣿⣿⣿⣿⣿⣿⣿⣿⢕⢸⣕⣕⣔⣵⣵⣴⣴⢧⢷⣧⣼⣱⠀⠀⠀⠀⠀⠀⠀⠀⠀⠀⠀⠀</a:t>
            </a:r>
            <a:br/>
            <a:r>
              <a:t>⠀⠀⠀⠀⠀⠀⠀⠀⠀⠀⠀⣿⣿⣿⣿⣿⣿⣿⣿⣿⣿⣿⣿⣿⣿⣿⣿⣿⢕⣿⣿⣿⣿⣿⣿⣿⣿⣿⡷⢿⣿⣿⣿⣿⣿⣿⣿⣽⣿⣿⣿⣿⣿⣿⣿⣷⣾⣟⣝⣏⣟⣽⣽⣽⣯⣿⣿⣿⣿⠀⠀⠀⠀⠀⠀⠀⠀⠀⠀⠀⠀</a:t>
            </a:r>
            <a:br/>
            <a:r>
              <a:t>⠀⠀⠀⠀⠀⠀⠀⠀⠀⠀⠀⣿⣿⣿⣿⣿⣿⣿⣿⣿⣿⣿⣿⣿⣿⣿⣿⣷⢕⣿⣿⣿⣿⣿⣿⣿⣿⣿⠁⢸⣿⣿⣿⣿⣿⣿⣿⣿⣿⣟⣟⣿⣽⣾⣿⣿⣿⣽⣿⣿⣿⣿⣷⣾⣿⣿⣿⣿⣿⠀⠀⠀⠀⠀⠀⠀⠀⠀⠀⠀⠀</a:t>
            </a:r>
            <a:br/>
            <a:r>
              <a:t>⠀⠀⠀⠀⠀⠀⠀⠀⠀⠀⠀⣿⣿⣿⣿⣿⣿⣿⣿⣿⣿⣿⣿⣿⣿⣿⣿⡿⢕⣿⣿⣿⡿⢿⡿⢏⠇⡇⠀⡜⣿⣿⣻⣫⣽⣝⣝⣝⣽⣵⣽⣿⣿⣿⣿⣿⣷⣷⣾⣿⣿⣿⣿⣿⣿⣿⣿⣿⣿⠀⠀⠀⠀⠀⠀⠀⠀⠀⠀⠀⠀</a:t>
            </a:r>
            <a:br/>
            <a:r>
              <a:t>⠀⠀⠀⠀⠀⠀⠀⠀⠀⠀⠀⣿⣿⣿⣿⣿⣿⣿⣿⣿⣿⣿⣿⣿⡿⢿⣿⣗⢗⢝⢅⢅⢴⢴⢵⢕⣗⢇⢔⣟⣿⡟⢟⢻⢿⣯⣝⢝⢝⣹⣽⣯⣿⣯⣿⣿⣯⣽⣎⣽⣽⣿⣿⣿⣿⣿⣿⣿⣿⠀⠀⠀⠀⠀⠀⠀⠀⠀⠀⠀⠀</a:t>
            </a:r>
            <a:br/>
            <a:r>
              <a:t>⠀⠀⠀⠀⠀⠀⠀⠀⠀⠀⠀⣿⣿⣿⢿⢿⢿⢟⢟⢝⣽⣽⣕⣵⣿⣿⣿⣿⢧⢵⢧⢼⣽⣿⡷⢾⢷⣧⡵⢷⢯⣿⣿⣿⣿⣿⣿⣿⣿⣿⣿⣿⣿⣿⣿⣿⣿⣿⣿⣿⣿⣿⣿⣿⣿⣿⣿⣿⣿⠀⠀⠀⠀⠀⠀⠀⠀⠀⠀⠀⠀</a:t>
            </a:r>
            <a:br/>
            <a:r>
              <a:t>⠀⠀⠀⠀⠀⠀⠀⠀⠀⠀⠀⣕⣕⣱⣼⣷⣧⣵⣵⣵⣽⣧⣵⣵⣾⣿⣿⣿⣷⣷⣷⣷⣷⣾⣿⣿⣷⣿⣿⣿⣿⣿⣿⣿⣿⣿⣿⣿⢿⢿⢿⢿⣿⡿⢿⢿⢿⢿⠿⢿⢿⢿⣿⣿⣟⡟⢟⢟⢟⠀⠀⠀⠀⠀⠀⠀⠀⠀⠀⠀⠀</a:t>
            </a:r>
            <a:br/>
            <a:r>
              <a:t>⠀⠀⠀⠀⠀⠀⠀⠀⠀⠀⠀⢝⢝⢝⢝⠝⠝⠕⠑⠑⢝⢕⢝⢕⢕⢕⢸⡗⢕⢕⢕⢕⢕⢕⢕⢕⢕⢕⢕⢱⣿⣿⣿⣟⢧⢵⢕⠕⢕⢕⢕⢑⢑⠙⠑⠑⠑⠑⠑⢔⢔⢕⣜⣝⢟⣻⣟⢳⢷⠀⠀⠀⠀⠀⠀⠀⠀⠀⠀⠀⠀</a:t>
            </a:r>
            <a:br/>
            <a:r>
              <a:t>⠀⠀⠀⠀⠀⠀⠀⠀⠀⠀⠀⠀⠀⠀⠀⠀⠀⠀⠄⠕⢕⢕⢕⢕⢕⢕⢕⢕⢕⢕⢕⢕⢕⢕⢕⢕⢕⢕⢕⢕⢟⢟⡿⢕⢕⠕⢑⠁⠁⠁⠑⠕⢑⢁⢁⠔⠀⢀⠀⠀⠀⢄⢔⠐⠀⠔⢔⢔⢔⠀⠀⠀⠀⠀⠀⠀⠀⠀⠀⠀⠀</a:t>
            </a:r>
            <a:br/>
            <a:r>
              <a:t>⠀⠀⠀⠀⠀⠀⠀⠀⠀⠀⠀⠀⠀⠀⠀⠀⠀⠀⠀⠀⠁⠑⠁⠑⢕⢕⢕⢕⠕⠕⠕⠑⠕⠕⠑⠑⠁⠁⠁⠕⢕⢝⢕⢕⠕⠀⠀⠀⠀⠀⠀⠁⠕⠑⠑⠀⠄⠄⠄⢕⢕⢕⢕⢔⢄⣱⡱⣕⢕⠀⠀⠀⠀⠀⠀⠀⠀⠀⠀⠀⠀</a:t>
            </a:r>
            <a:br/>
            <a:r>
              <a:t>⠀⠀⠀⠀⠀⠀⠀⠀⠀⠀⠀⠀⠀⠀⠀⠀⠀⠀⠀⠀⠀⠀⠀⠀⠀⠀⠀⠀⠀⠀⠀⠀⠀⠀⠀⠀⠀⠀⠀⠀⠑⠑⠑⠑⠀⠀⠀⠀⠀⠀⠀⠀⠀⠀⠀⠀⠀⠀⠁⠁⠕⢕⢕⢕⢕⢕⢝⢜⣝⠀⠀⠀⠀⠀⠀⠀⠀⠀⠀⠀⠀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⠀⠀⠀⠀⠀⠀⠀⠀⠀⠀⠀⠀⠀⠀⠀⠀⠀⠀⠀⠀⠀⠀⠀⠀⠀⠀⠀⠀⠀⠀⠀⠀⠀⠀⠀⠀⠀⠀⠀⠀⠀⠀⠀⠀⠀⠀⠀⠀⠀⠀⠀⠀⠀⠀⠀⠀⠀⠀⠀⠀⠁⠁⠁⠑⠐⠑⠑⠑⠑⠀⠀⠀⠀⠀⠀⠀⠀⠀⠀⠀⠀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⠀⠀⠀⠀⠀⠀⠀⠀⠀⠀⠀⢵⣕⡜⢸⢷⣧⣵⣼⣿⣿⣿⣿⣿⣿⣿⣿⣿⣿⣿⣿⣿⣿⣿⣿⣿⣿⣿⣿⣿⣿⣿⣿⡺⣾⣷⣹⢷⣵⡵⣕⣕⢕⣕⢕⢕⢕⢕⢕⢕⢕⢕⢕⢕⢕⢕⢕⢕⢕⠀⠀⠀⠀⠀⠀⠀⠀⠀⠀⠀⠀</a:t>
            </a:r>
            <a:br/>
            <a:r>
              <a:t>⠀⠀⠀⠀⠀⠀⠀⠀⠀⠀⠀⢜⣕⢜⢕⢕⣾⣗⡽⣿⣿⣿⡿⣿⣟⣿⣿⣿⣿⡫⣯⣿⣿⣿⣿⣿⣿⣿⣿⣿⣿⣿⣿⣿⣿⣿⣿⣿⣿⣿⣿⣿⣾⣷⣾⣷⣵⡕⣕⣕⣕⣕⣕⣱⣵⣧⣵⣵⣕⠀⠀⠀⠀⠀⠀⠀⠀⠀⠀⠀⠀</a:t>
            </a:r>
            <a:br/>
            <a:r>
              <a:t>⠀⠀⠀⠀⠀⠀⠀⠀⠀⠀⠀⢜⢏⢇⢵⣪⣿⢿⣷⣿⣿⣿⣧⣿⣿⣿⣿⡯⣿⣿⣿⣟⣿⣿⣿⣿⣿⣿⣿⣿⣿⣻⡿⣿⣿⣿⣿⣟⣟⣟⣻⣝⡿⣿⢿⣿⣝⡿⣷⣷⣿⣿⣿⣿⣿⣿⣿⣿⣿⠀⠀⠀⠀⠀⠀⠀⠀⠀⠀⠀⠀</a:t>
            </a:r>
            <a:br/>
            <a:r>
              <a:t>⠀⠀⠀⠀⠀⠀⠀⠀⠀⠀⠀⢕⢕⢜⢝⢝⢇⢕⣿⣿⣿⣿⣿⣿⣿⣽⣿⣿⣿⣿⣿⣿⣷⣿⣿⣿⣿⣿⣿⣿⣿⣿⣿⣿⣿⣿⣿⣿⣿⣿⣿⣿⣿⣿⣽⢿⣳⣷⡟⣻⣿⣿⣿⣿⣿⣿⣿⣿⣿⠀⠀⠀⠀⠀⠀⠀⠀⠀⠀⠀⠀</a:t>
            </a:r>
            <a:br/>
            <a:r>
              <a:t>⠀⠀⠀⠀⠀⠀⠀⠀⠀⠀⠀⢕⢇⢜⢕⣝⡻⢸⢿⣿⣿⣿⣿⣿⣿⣿⣿⣿⣿⣿⣿⣿⣿⣿⣿⣿⣿⣿⣿⣿⣿⣿⣿⣿⣿⣿⣿⣿⣿⣿⣿⣿⣿⣿⣿⣷⣿⣿⣿⣽⡝⢵⢿⣟⣿⡟⢿⢿⠟⠀⠀⠀⠀⠀⠀⠀⠀⠀⠀⠀⠀</a:t>
            </a:r>
            <a:br/>
            <a:r>
              <a:t>⠀⠀⠀⠀⠀⠀⠀⠀⠀⠀⠀⡕⢝⢕⣕⣟⢻⣟⢿⣿⣿⣿⣿⣿⣿⣿⣿⣿⣿⣿⣿⣿⣿⣿⣿⣿⣿⣿⣿⣿⣿⣿⣿⣿⣿⣿⣿⣿⣿⣿⣿⣿⣿⣿⣿⣿⣿⣿⣿⢟⠜⠙⠑⠕⠀⠀⠀⠀⠀⠀⠀⠀⠀⠀⠀⠀⠀⠀⠀⠀⠀</a:t>
            </a:r>
            <a:br/>
            <a:r>
              <a:t>⠀⠀⠀⠀⠀⠀⠀⠀⠀⠀⠀⣿⣹⣿⣿⣮⣿⣿⣿⣿⣿⣿⣿⣿⣿⣿⣿⣿⣿⣿⣿⣿⣿⣿⣿⣿⣿⣿⣿⣿⣿⣿⣿⣿⣿⣿⣿⣿⣿⣿⣿⣿⣿⣿⣿⣿⡿⠏⠁⠅⠀⠀⠀⢔⠀⠀⠀⠀⠀⠀⠀⠀⠀⠀⠀⠀⠀⠀⠀⠀⠀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⠀⠀⠀⠀⠀⠀⠀⠀⠀⠀⠀⣿⣿⣿⣿⣿⣿⣿⣿⣿⣿⣿⣿⣿⣿⣿⣿⣿⣿⣿⣿⣿⣿⣿⣿⣿⣿⣿⣿⣿⣿⣿⣿⣿⣿⣿⣿⣿⣿⣿⣿⣿⣿⣿⣟⢏⢑⢀⠀⠕⠀⠀⠀⢸⠀⠀⠀⠀⠀⠀⠀⠀⠀⠀⠀⠀⠀⠀⠀⠀⠀</a:t>
            </a:r>
            <a:br/>
            <a:r>
              <a:t>⠀⠀⠀⠀⠀⠀⠀⠀⠀⠀⠀⣿⣿⣿⣿⣿⣿⣿⣿⣿⡿⢏⢕⢗⢵⣜⢝⢿⣿⣿⣿⣿⣿⣿⣿⣿⡿⢟⡻⣿⣿⣿⣿⣿⣿⣿⣿⢿⣿⣿⣿⣿⣿⣿⡗⢕⢑⠑⠕⢕⢕⢀⢀⢸⢀⠀⠀⠀⠀⠀⠀⠀⠀⠀⠀⠀⠀⠀⠀⠀⠀</a:t>
            </a:r>
            <a:br/>
            <a:r>
              <a:t>⠀⠀⠀⠀⠀⠀⠀⠀⠀⠀⠀⣿⣿⣿⣿⣿⣿⣿⣿⣟⣼⣕⣕⢕⢕⢹⣿⣕⣻⣿⣿⣿⣿⣿⣿⣿⢕⢕⢹⣿⣿⣿⣿⣿⣿⣿⣏⣷⣿⣿⣿⣿⣿⣿⡇⢕⢕⢕⢅⢱⣱⢔⢕⢸⢔⢄⢱⣴⢔⠀⠀⠀⠀⠀⠀⠀⠀⠀⠀⠀⠀</a:t>
            </a:r>
            <a:br/>
            <a:r>
              <a:t>⠀⠀⠀⠀⠀⠀⠀⠀⠀⠀⠀⣿⣿⣿⣿⣿⣿⣿⣿⣿⣿⣿⣿⣿⣿⣿⣿⣿⢜⣿⣿⣿⣿⣿⣿⣿⣷⣿⣿⣿⣿⣿⣿⣿⣿⣿⣷⣿⣿⣿⣿⣿⣿⣿⡇⢕⢕⢕⢕⢜⠟⢕⢑⢑⢕⢕⢻⣿⢕⠀⠀⠀⠀⠀⠀⠀⠀⠀⠀⠀⠀</a:t>
            </a:r>
            <a:br/>
            <a:r>
              <a:t>⠀⠀⠀⠀⠀⠀⠀⠀⠀⠀⠀⣿⣿⣿⣿⣿⣿⣿⣿⣿⣿⣿⣿⣿⣿⣿⣿⣿⢕⣿⣿⣿⣿⣿⣿⣿⣿⣿⣿⣿⣿⣿⣿⣿⣿⣿⣟⣿⣿⣿⣿⣿⣿⣿⣷⢕⣱⣕⣕⣕⣅⣕⣡⣴⣵⣵⣼⣽⣱⠀⠀⠀⠀⠀⠀⠀⠀⠀⠀⠀⠀</a:t>
            </a:r>
            <a:br/>
            <a:r>
              <a:t>⠀⠀⠀⠀⠀⠀⠀⠀⠀⠀⠀⣿⣿⣿⣿⣿⣿⣿⣿⣿⣿⣿⣿⣿⣿⣿⣿⣿⢕⣿⣿⣿⣿⣿⣿⣿⣿⣿⢇⢿⣿⣿⣿⣿⣿⣿⣷⣿⣿⣿⣿⣿⣯⣿⣿⣵⡿⢟⢟⣟⣟⣟⣿⣽⣿⣿⣿⣿⣿⠀⠀⠀⠀⠀⠀⠀⠀⠀⠀⠀⠀</a:t>
            </a:r>
            <a:br/>
            <a:r>
              <a:t>⠀⠀⠀⠀⠀⠀⠀⠀⠀⠀⠀⣿⣿⣿⣿⣿⣿⣿⣿⣿⣿⣿⣿⣿⣿⣿⣿⣿⢕⣿⣿⣿⣿⣿⣿⣿⣿⣿⠁⢸⣿⣿⣿⣿⣿⣿⣿⣿⢿⣿⣿⣿⣯⣿⣿⣿⣿⣿⣿⣽⣿⣿⣿⣿⣿⣿⣿⣿⣿⠀⠀⠀⠀⠀⠀⠀⠀⠀⠀⠀⠀</a:t>
            </a:r>
            <a:br/>
            <a:r>
              <a:t>⠀⠀⠀⠀⠀⠀⠀⠀⠀⠀⠀⣿⣿⣿⣿⣿⣿⣿⣿⣿⣿⣿⣿⣿⣿⣿⣿⣿⢇⢿⣿⣿⣿⣿⣿⡏⢇⢇⠀⡼⣿⣿⣟⣿⣯⣝⣝⣝⣝⣽⣿⣿⣿⣯⣼⣿⣷⣷⣿⣾⣿⣿⣿⣿⣿⣿⣿⣿⣿⠀⠀⠀⠀⠀⠀⠀⠀⠀⠀⠀⠀</a:t>
            </a:r>
            <a:br/>
            <a:r>
              <a:t>⠀⠀⠀⠀⠀⠀⠀⠀⠀⠀⠀⣿⣿⣿⣿⣿⣿⣿⣿⣿⣿⣽⣽⣿⣿⢿⢿⣗⢓⢏⢝⢅⢱⢵⢵⢴⢱⢔⢔⣗⣿⣟⢿⢿⣿⣻⣟⡟⢹⣝⣽⣿⣿⣿⣿⣿⣯⣟⣝⣿⣿⣿⣿⣿⣿⣿⣿⣿⣿⠀⠀⠀⠀⠀⠀⠀⠀⠀⠀⠀⠀</a:t>
            </a:r>
            <a:br/>
            <a:r>
              <a:t>⠀⠀⠀⠀⠀⠀⠀⠀⠀⠀⠀⣿⣿⣿⡿⢿⢿⢟⢟⢟⢹⣽⣵⣕⣾⣿⣿⣿⢧⢱⢷⢾⣯⣼⣷⡷⢿⢇⡵⢾⢎⣿⣿⣿⣿⣿⣿⣿⣿⣿⣿⣿⣿⣿⣿⣿⣿⣿⣿⣿⣿⣿⣿⣿⣿⣿⣿⣿⣿⠀⠀⠀⠀⠀⠀⠀⠀⠀⠀⠀⠀</a:t>
            </a:r>
            <a:br/>
            <a:r>
              <a:t>⠀⠀⠀⠀⠀⠀⠀⠀⠀⠀⠀⣕⣕⣕⣷⣷⣧⣵⣵⣵⣼⣷⣷⣷⣾⣿⣿⣿⣷⣷⣷⣷⣷⣾⣿⣿⣷⣿⣿⣿⣿⣿⣿⣿⣿⣿⣿⡿⢿⢿⢿⢿⣿⡿⢿⢿⢿⢿⠿⢿⢿⢿⣿⣿⣟⢟⢟⢟⢟⠀⠀⠀⠀⠀⠀⠀⠀⠀⠀⠀⠀</a:t>
            </a:r>
            <a:br/>
            <a:r>
              <a:t>⠀⠀⠀⠀⠀⠀⠀⠀⠀⠀⠀⢝⢝⠝⠝⠕⠕⠕⠑⠕⢕⢕⢕⢕⢕⢕⢜⢟⢕⢕⢕⢕⢕⢕⢕⢕⢕⢕⢕⢱⣿⣿⣿⣻⢧⢕⢕⠕⢕⢕⢕⢕⠑⢁⠁⠑⠑⠑⠑⢕⢕⢕⢝⢹⢟⣿⢗⢷⢧⠀⠀⠀⠀⠀⠀⠀⠀⠀⠀⠀⠀</a:t>
            </a:r>
            <a:br/>
            <a:r>
              <a:t>⠀⠀⠀⠀⠀⠀⠀⠀⠀⠀⠀⠀⠀⠀⠀⠀⠀⠀⠄⠕⢕⢕⠕⢕⢕⢕⢕⢕⢕⢕⢕⢕⢕⢕⢕⢕⢕⢕⢕⢕⣟⢻⡟⢕⢕⠕⠔⠁⠑⠁⠑⢕⢑⢁⠔⢀⠀⢀⠀⠀⢔⢔⠔⠀⠀⢕⢔⢕⢕⠀⠀⠀⠀⠀⠀⠀⠀⠀⠀⠀⠀</a:t>
            </a:r>
            <a:br/>
            <a:r>
              <a:t>⠀⠀⠀⠀⠀⠀⠀⠀⠀⠀⠀⠀⠀⠀⠀⠀⠀⠀⠀⠀⠁⠁⠀⠁⠕⠕⢕⠕⠕⠕⠑⠑⠑⠑⠑⠁⠁⠀⠁⠕⢕⢕⢕⢕⠑⠀⠀⠀⠀⠀⠀⠑⠑⠁⠀⠀⠔⢔⢅⢕⢔⢕⢔⢰⣴⡵⢱⣱⣕⠀⠀⠀⠀⠀⠀⠀⠀⠀⠀⠀⠀</a:t>
            </a:r>
            <a:br/>
            <a:r>
              <a:t>⠀⠀⠀⠀⠀⠀⠀⠀⠀⠀⠀⠀⠀⠀⠀⠀⠀⠀⠀⠀⠀⠀⠀⠀⠀⠀⠀⠀⠀⠀⠀⠀⠀⠀⠀⠀⠀⠀⠀⠀⠅⠅⠁⠁⠀⠀⠀⠀⠀⠀⠀⠀⠀⠀⠀⠀⠀⠀⠀⢑⢕⢕⢕⢕⢇⢹⢇⣵⣗⠀⠀⠀⠀⠀⠀⠀⠀⠀⠀⠀⠀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⠀⠀⠀⠀⠀⠀⠀⠀⠀⠀⠀⠀⠀⠀⠀⠀⠀⠀⠀⠀⠀⠀⠀⠀⠀⠀⠀⠀⠀⠀⠀⠀⠀⠀⠀⠀⠀⠀⠀⠀⠀⠀⠀⠀⠀⠀⠀⠀⠀⠀⠀⠀⠀⠀⠀⠀⠀⠀⠀⠀⠁⠀⠁⠑⠐⠐⠑⠑⠙⠀⠀⠀⠀⠀⠀⠀⠀⠀⠀⠀⠀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⠀⠀⠀⠀⠀⠀⠀⠀⠀⠀⠀⢹⣝⣕⢵⣕⣕⢕⣜⣿⣿⣿⣿⣿⣿⣷⣽⣿⣿⡹⣿⡻⣿⡿⣾⣿⣽⣽⣟⣻⣵⣷⣏⣕⢱⡕⢕⢱⢕⢕⢕⢕⢕⢕⢕⢅⢕⢕⢕⢕⢕⢕⢕⢕⢕⢕⢕⢜⢕⠀⠀⠀⠀⠀⠀⠀⠀⠀⠀⠀⠀</a:t>
            </a:r>
            <a:br/>
            <a:r>
              <a:t>⠀⠀⠀⠀⠀⠀⠀⠀⠀⠀⠀⢸⢟⡳⢣⣜⢽⣯⣿⣿⣿⣿⣿⣿⣿⣏⣟⣿⣿⡿⢟⣿⣿⣿⣿⣿⣿⡯⣿⣿⡿⣿⣿⣧⣽⣵⣹⣱⣽⡕⢼⢕⢱⣵⣵⣕⡕⢕⢕⢕⢕⢕⢕⢱⡕⢕⣕⣕⢕⠀⠀⠀⠀⠀⠀⠀⠀⠀⠀⠀⠀</a:t>
            </a:r>
            <a:br/>
            <a:r>
              <a:t>⠀⠀⠀⠀⠀⠀⠀⠀⠀⠀⠀⢜⢕⡟⢕⢽⢺⣿⣿⣮⣿⣿⣿⣹⣿⣿⣿⡿⣾⣿⣿⣿⣿⣿⣿⣿⣿⣿⣿⣿⣿⣿⣿⣿⣿⣿⣿⣿⣾⢿⣿⣿⣼⣼⢞⡽⣱⣿⣳⣳⣾⣿⣿⣯⣿⣿⣿⣿⣿⠀⠀⠀⠀⠀⠀⠀⠀⠀⠀⠀⠀</a:t>
            </a:r>
            <a:br/>
            <a:r>
              <a:t>⠀⠀⠀⠀⠀⠀⠀⠀⠀⠀⠀⢕⢵⡼⢞⣿⢽⢗⣻⣿⣿⣿⣷⡿⡽⣿⣿⣿⣻⣿⢿⣿⣾⣿⣿⣿⡿⣿⣿⣯⣟⣷⣿⣿⣿⣿⣿⣯⣼⣵⣕⣵⡱⢕⢷⣱⢹⡟⡿⣿⣿⣿⣿⣿⣿⣿⣿⣿⣿⠀⠀⠀⠀⠀⠀⠀⠀⠀⠀⠀⠀</a:t>
            </a:r>
            <a:br/>
            <a:r>
              <a:t>⠀⠀⠀⠀⠀⠀⠀⠀⠀⠀⠀⢕⣱⢕⢣⢕⢵⡕⡹⣿⣿⣎⣽⣕⣾⣿⣽⣿⣿⣿⣿⣿⣿⣿⣿⣿⣿⣿⣿⣿⣿⣿⣿⣿⣿⣿⣿⣿⣿⣿⣿⣿⣷⣿⣾⣇⣯⢼⢗⣟⢫⣯⡽⣽⢟⣿⣿⢿⣿⠀⠀⠀⠀⠀⠀⠀⠀⠀⠀⠀⠀</a:t>
            </a:r>
            <a:br/>
            <a:r>
              <a:t>⠀⠀⠀⠀⠀⠀⠀⠀⠀⠀⠀⢝⢕⡗⢕⢱⢵⡷⢵⢵⣻⣾⣟⣿⣿⣿⣿⣿⣿⣿⣿⣿⣿⣿⣿⣿⣿⣿⣿⣿⣿⣿⣿⣿⣿⣿⣿⣿⣿⣿⣿⣿⣿⣿⣿⣿⣿⣿⣟⡧⢟⠝⠋⡝⠁⠁⠀⠀⠀⠀⠀⠀⠀⠀⠀⠀⠀⠀⠀⠀⠀</a:t>
            </a:r>
            <a:br/>
            <a:r>
              <a:t>⠀⠀⠀⠀⠀⠀⠀⠀⠀⠀⠀⣹⢵⢱⣷⣼⣕⣗⣣⣵⣿⣾⣿⣿⣯⣿⣿⣿⣿⣿⣿⣿⣿⣿⣿⣿⣿⣿⣿⣿⣿⣿⣿⣿⣿⣿⣿⣿⣿⣿⣿⣿⣿⣿⣿⣿⣟⠏⠑⢁⠀⠀⠀⢇⠀⠀⠀⠀⠀⠀⠀⠀⠀⠀⠀⠀⠀⠀⠀⠀⠀</a:t>
            </a:r>
            <a:br/>
            <a:r>
              <a:t>⠀⠀⠀⠀⠀⠀⠀⠀⠀⠀⠀⣾⣾⣧⣿⣿⣿⣿⣾⣿⣿⣿⣿⣿⣿⣿⣿⣿⣿⣿⣿⣿⣿⣿⣿⣿⣿⣿⣿⣿⣿⣿⣿⣿⣿⣿⣿⣿⣿⣿⣿⣿⣿⢿⡿⢋⢑⠄⠄⠄⠀⠀⠀⠅⠀⠀⠀⠀⠀⠀⠀⠀⠀⠀⠀⠀⠀⠀⠀⠀⠀</a:t>
            </a:r>
            <a:br/>
            <a:r>
              <a:t>⠀⠀⠀⠀⠀⠀⠀⠀⠀⠀⠀⣿⣿⣿⣿⣿⣿⣿⣿⣿⣿⢟⢟⢫⢯⣝⣟⢿⣿⣿⣿⣿⣿⣿⣿⣿⣿⣿⢟⣿⣿⣿⣿⣿⣿⣿⣿⣿⣿⣿⣿⣿⣿⣿⡧⢥⠅⠅⠰⢕⣐⢄⢀⢱⠀⠀⠀⠀⠀⠀⠀⠀⠀⠀⠀⠀⠀⠀⠀⠀⠀</a:t>
            </a:r>
            <a:br/>
            <a:r>
              <a:t>⠀⠀⠀⠀⠀⠀⠀⠀⠀⠀⠀⣿⣿⣿⣿⣿⣿⣿⣿⣿⡣⢜⣕⢕⢕⢝⣿⣕⢻⣿⣿⣿⣿⣿⣿⣿⢇⢜⢻⣾⣿⣿⣿⣿⣿⣿⣟⣷⣿⣿⣿⣿⣿⣿⡇⢸⢕⢑⢑⢰⢵⢕⢱⢸⢄⢕⣡⡅⢑⠀⠀⠀⠀⠀⠀⠀⠀⠀⠀⠀⠀</a:t>
            </a:r>
            <a:br/>
            <a:r>
              <a:t>⠀⠀⠀⠀⠀⠀⠀⠀⠀⠀⠀⣿⣿⣿⣿⣿⣿⣿⣿⣿⣿⣿⣿⣿⣷⣷⣼⣿⢕⣿⣿⣿⣿⣿⣿⣿⣷⣷⣾⣿⣿⣿⣿⣿⣿⣿⣇⣿⣿⣿⣿⣿⣿⣿⡇⢸⠕⢄⢕⠸⢿⢅⢕⢸⢕⢕⣿⡇⢕⠀⠀⠀⠀⠀⠀⠀⠀⠀⠀⠀⠀</a:t>
            </a:r>
            <a:br/>
            <a:r>
              <a:t>⠀⠀⠀⠀⠀⠀⠀⠀⠀⠀⠀⣿⣿⣿⣿⣿⣿⣿⣿⣿⣿⣿⣿⣿⣿⣿⣿⣿⣇⣿⣿⣿⣿⣿⣿⣿⣿⣿⣟⣿⣿⣿⣿⣿⣿⣿⣟⣿⣿⣿⣿⣿⣿⣿⡇⢕⢇⢕⢕⢕⣑⣐⣕⣸⣡⣥⣹⡱⢕⠀⠀⠀⠀⠀⠀⠀⠀⠀⠀⠀⠀</a:t>
            </a:r>
            <a:br/>
            <a:r>
              <a:t>⠀⠀⠀⠀⠀⠀⠀⠀⠀⠀⠀⣿⣿⣿⣿⣿⣿⣿⣿⣿⣿⣿⣿⣿⣿⣿⣿⣿⢕⣿⣿⣿⣿⣿⣿⣿⣿⣿⢝⣿⣿⣿⣿⣿⣿⣿⣧⣿⣿⣿⣿⣿⡿⣿⣷⣴⡷⢟⢿⢟⢟⣟⣟⣗⣷⣾⣿⣿⣿⠀⠀⠀⠀⠀⠀⠀⠀⠀⠀⠀⠀</a:t>
            </a:r>
            <a:br/>
            <a:r>
              <a:t>⠀⠀⠀⠀⠀⠀⠀⠀⠀⠀⠀⣿⣿⣿⣿⣿⣿⣿⣿⣿⣿⣿⣿⣿⣿⣿⣿⣿⢕⣿⣿⣿⣿⣿⣿⣿⣿⡿⠀⢸⣿⣿⣿⣿⣿⣿⣿⣿⡿⢻⢻⣿⣫⣿⣿⣿⣿⣿⣿⣯⣯⣽⣽⣿⣿⣿⣿⣿⣿⠀⠀⠀⠀⠀⠀⠀⠀⠀⠀⠀⠀</a:t>
            </a:r>
            <a:br/>
            <a:r>
              <a:t>⠀⠀⠀⠀⠀⠀⠀⠀⠀⠀⠀⣿⣿⣿⣿⣿⣿⣿⣿⣿⣿⣿⣿⣿⣿⣿⣿⣿⢇⢺⣿⣿⣿⣿⣿⡿⣿⠃⢔⡸⣿⡟⢻⢿⢿⣟⣟⣟⣏⣹⣽⣿⣿⣿⣿⣯⣽⣷⣾⣾⣿⣿⣿⣿⣿⣿⣿⣿⣿⠀⠀⠀⠀⠀⠀⠀⠀⠀⠀⠀⠀</a:t>
            </a:r>
            <a:br/>
            <a:r>
              <a:t>⠀⠀⠀⠀⠀⠀⠀⠀⠀⠀⠀⣿⣿⣿⣿⣿⣿⣿⣿⣿⣿⣿⣿⣿⣿⡿⢿⣿⢗⢎⢝⢅⢅⢵⢵⡵⢼⠀⢜⢇⢿⢿⢿⢿⡿⣿⣿⢟⣟⣏⣿⣿⣿⣿⣿⣿⣝⣝⣽⣿⣿⣿⣿⣿⣿⣿⣿⣿⣿⠀⠀⠀⠀⠀⠀⠀⠀⠀⠀⠀⠀</a:t>
            </a:r>
            <a:br/>
            <a:r>
              <a:t>⠀⠀⠀⠀⠀⠀⠀⠀⠀⠀⠀⣿⣿⣿⡿⢿⢿⢟⢟⢏⢝⣽⣵⣕⣵⣿⡿⢿⢷⢵⢷⢷⢧⣽⣷⣷⢷⣇⡵⡇⢺⣾⣿⣿⣿⣿⣿⣿⣿⣿⣿⣿⣿⣿⣿⣿⣿⣿⣿⣿⣿⣿⣿⣿⣿⣿⣿⣿⣿⠀⠀⠀⠀⠀⠀⠀⠀⠀⠀⠀⠀</a:t>
            </a:r>
            <a:br/>
            <a:r>
              <a:t>⠀⠀⠀⠀⠀⠀⠀⠀⠀⠀⠀⣜⣱⣕⣵⣷⣵⣵⣵⣵⣵⣵⣵⣷⣾⣿⣿⣿⣷⢷⢷⣷⢷⢿⢿⣿⢷⢿⢿⢿⣿⣿⣿⡿⢿⢿⢿⡿⢿⢿⢿⡿⣿⢿⢿⢿⢿⠟⠟⢟⢟⢿⣿⣟⢟⢟⢟⢟⢟⠀⠀⠀⠀⠀⠀⠀⠀⠀⠀⠀⠀</a:t>
            </a:r>
            <a:br/>
            <a:r>
              <a:t>⠀⠀⠀⠀⠀⠀⠀⠀⠀⠀⠀⢕⠝⠕⠕⠑⠑⠑⠑⠑⢕⢕⢕⢕⢕⢕⢕⢿⢇⢕⠕⢕⢕⢕⢕⢕⢕⢕⢕⢱⣿⣿⣿⢽⢗⢕⢕⢕⠕⢕⢕⢅⢁⢁⠁⠑⠑⠑⠕⢕⢕⠕⠭⢽⠏⠏⠟⠷⢼⠀⠀⠀⠀⠀⠀⠀⠀⠀⠀⠀⠀</a:t>
            </a:r>
            <a:br/>
            <a:r>
              <a:t>⠀⠀⠀⠀⠀⠀⠀⠀⠀⠀⠀⠀⠀⠀⠀⠀⠀⠄⠄⠔⢕⢕⢕⢕⢕⢕⢕⢕⢕⢕⢕⢕⢕⢕⢕⢕⢕⢕⠕⢕⢽⢝⢇⢕⠕⢕⠕⠁⠀⠀⠕⢕⢅⢄⠕⠄⢄⠀⢄⢔⢔⠕⠀⠔⢕⢕⢕⢕⢵⠀⠀⠀⠀⠀⠀⠀⠀⠀⠀⠀⠀</a:t>
            </a:r>
            <a:br/>
            <a:r>
              <a:t>⠀⠀⠀⠀⠀⠀⠀⠀⠀⠀⠀⠀⠀⠕⠀⠀⠀⠀⠀⠀⠀⠁⠁⠑⠑⠕⠕⠑⠑⠑⠁⠀⠀⠀⠀⠀⠀⠀⠀⠕⢔⢕⢕⢕⠑⠁⠀⠀⠀⠀⠁⠑⠑⠄⠐⠕⠔⠔⢕⢕⢕⢕⢵⢗⣗⡵⢷⢗⢕⠀⠀⠀⠀⠀⠀⠀⠀⠀⠀⠀⠀</a:t>
            </a:r>
            <a:br/>
            <a:r>
              <a:t>⠀⠀⠀⠀⠀⠀⠀⠀⠀⠀⠀⠀⠀⠀⠀⠀⠀⠀⠀⠀⠀⠀⠀⠀⠀⠀⠀⠀⠀⠀⠀⠀⠀⠀⠀⠀⠀⠀⠀⠐⢐⠀⠀⠀⠀⠀⠀⠀⠀⠀⠀⠀⠀⠀⠀⠀⠀⠀⠄⢅⠕⠕⢑⢑⢗⢟⣻⣻⢕⠀⠀⠀⠀⠀⠀⠀⠀⠀⠀⠀⠀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⠀⠀⠀⠀⠀⠀⠀⠀⠀⠀⠀⠀⠀⠀⠀⠀⠀⠀⠀⠀⠀⠀⠀⠀⠀⠀⠀⠀⠀⠀⠀⠀⠀⠀⠀⠀⠀⠀⠀⠀⠀⠀⠀⠀⠀⠀⠀⠀⠀⠀⠀⠀⠀⠀⠀⠀⠀⠀⠀⠁⠀⠑⠑⠑⠀⠀⠁⠁⠙⠀⠀⠀⠀⠀⠀⠀⠀⠀⠀⠀⠀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⠀⠀⠀⠀⠀⠀⠀⠀⠀⠀⠀⣿⣿⣿⣿⣿⣿⣿⣿⣿⣿⣿⣿⣿⣿⣿⣿⢟⢏⢱⢵⣧⣕⣵⣽⣿⣿⣿⣿⣿⣿⣿⣿⣿⣿⣿⣿⣿⣿⣿⣿⣿⣿⣿⣿⣿⣿⣿⣿⣿⣿⣿⣿⣿⣿⣿⣿⣿⣿⠀⠀⠀⠀⠀⠀⠀⠀⠀⠀⠀⠀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⠀⠀⠀⠀⠀⠀⠀⠀⠀⠀⠀⣿⣿⣿⣿⣿⣿⣿⣿⣿⣿⣿⣿⣿⣿⣿⢕⢕⢜⢷⢇⢇⡕⢹⢏⢝⢝⢻⣿⣿⣿⣿⣿⣿⣿⣿⣿⣿⣿⣿⣿⣿⣿⣿⣿⣿⣿⣿⣿⣿⣿⣿⣿⣿⣿⣿⣿⣿⣿⠀⠀⠀⠀⠀⠀⠀⠀⠀⠀⠀⠀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⠀⠀⠀⠀⠀⠀⠀⠀⠀⠀⠀⣿⣿⣿⣿⣿⣿⣿⣿⣿⣿⣿⣿⣿⣿⣷⢕⢕⣕⣱⣵⣷⣷⣷⣿⣿⣷⣞⢫⢹⣿⣿⣿⣿⣿⣿⣿⣿⣿⣿⣿⣿⣿⣿⣿⣿⣿⣿⣿⣿⣿⣿⣿⣿⣿⣿⣿⣿⣿⠀⠀⠀⠀⠀⠀⠀⠀⠀⠀⠀⠀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⠀⠀⠀⠀⠀⠀⠀⠀⠀⠀⠀⣿⣿⣿⣿⣿⣿⣿⣿⣿⣿⣿⣿⣿⣿⣿⣧⣼⣿⣿⣿⣿⣿⣿⣿⣿⣿⣿⣿⣗⢽⣿⣿⣿⣿⣿⣿⣿⣿⣿⣿⣿⣿⣿⣿⣿⣿⣿⣿⣿⣿⣿⣿⣿⣿⣿⣿⣿⣿⠀⠀⠀⠀⠀⠀⠀⠀⠀⠀⠀⠀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⠀⠀⠀⠀⠀⠀⠀⠀⠀⠀⠀⣿⣿⣿⣿⣿⣿⣿⣿⣿⣿⣿⣿⣿⣿⣿⣿⣿⣟⣿⣿⣽⣿⣿⣿⣿⣿⣿⣿⣿⣿⣿⣿⣿⣿⣿⣿⣿⣿⣿⣿⣿⣿⣿⣿⣿⣿⣿⣿⣿⣿⣿⣿⣿⣿⣿⣿⣿⣿⠀⠀⠀⠀⠀⠀⠀⠀⠀⠀⠀⠀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⠀⠀⠀⠀⠀⠀⠀⠀⠀⠀⠀⣿⣿⣿⣿⣿⣿⣿⣿⣿⣿⣿⣿⣿⣿⣿⣿⣿⣿⣿⣿⣿⣿⣿⣿⣿⣿⣿⣿⣿⣿⣿⡿⢏⢇⢕⢕⢕⢕⢕⢕⢕⢕⣿⣿⣿⣿⣿⣿⣿⣿⣿⣿⣿⣿⣿⣿⣿⣿⠀⠀⠀⠀⠀⠀⠀⠀⠀⠀⠀⠀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⠀⠀⠀⠀⠀⠀⠀⠀⠀⠀⠀⣿⣿⣿⣿⣿⣿⣿⣿⣿⣿⣿⣿⣿⣿⣿⣿⣿⣿⣿⣿⣿⣿⣿⣿⣿⣿⣿⣿⣿⣿⣿⣿⡕⢕⢕⢕⢕⢕⢕⢱⡷⣾⣿⣿⣿⣿⣿⣿⣿⣿⣿⣿⣿⣿⣿⣿⣿⣿⠀⠀⠀⠀⠀⠀⠀⠀⠀⠀⠀⠀</a:t>
            </a:r>
            <a:br/>
            <a:r>
              <a:t>⠀⠀⠀⠀⠀⠀⠀⠀⠀⠀⠀⣿⣿⣿⣿⣿⣿⣿⣿⣿⣿⣿⣿⣿⣿⣿⣿⡿⢟⢝⣿⣿⣿⣿⣿⣿⣿⣿⣿⣿⣿⣿⣿⢝⡕⢕⢕⢕⢕⢕⢱⢱⣣⣿⣿⡟⣿⣿⣿⣿⣿⣿⣿⣿⣿⣿⣿⣿⣿⠀⠀⠀⠀⠀⠀⠀⠀⠀⠀⠀⠀</a:t>
            </a:r>
            <a:br/>
            <a:r>
              <a:t>⠀⠀⠀⠀⠀⠀⠀⠀⠀⠀⠀⣿⣿⣿⣿⣿⣿⣿⣿⣿⣿⣿⣿⣿⡿⢟⢝⢕⢕⢕⢹⣿⣿⣿⣿⣿⣿⣿⣿⣿⣿⣿⣟⢇⡕⢕⢕⢕⢕⢕⢕⢜⢧⢕⢝⢝⡜⢸⣿⣿⣿⣿⣿⣿⣿⣿⣿⣿⣿⠀⠀⠀⠀⠀⠀⠀⠀⠀⠀⠀⠀</a:t>
            </a:r>
            <a:br/>
            <a:r>
              <a:t>⠀⠀⠀⠀⠀⠀⠀⠀⠀⠀⠀⣿⣿⣿⣿⣿⣿⣿⣿⣿⣿⣿⢿⢏⢕⢕⢕⢕⢕⢕⢕⣿⣿⣿⣿⣿⣿⣿⡿⢿⣿⣿⣟⣕⢕⢕⢕⢕⢕⢕⢕⢜⢝⢕⢕⢕⢜⢝⢝⢺⣿⢟⣿⣿⣿⣿⣿⣿⣿⠀⠀⠀⠀⠀⠀⠀⠀⠀⠀⠀⠀</a:t>
            </a:r>
            <a:br/>
            <a:r>
              <a:t>⠀⠀⠀⠀⠀⠀⠀⠀⠀⠀⠀⣿⣿⣿⣿⣿⣿⣿⣿⣿⡟⢕⢕⢕⢕⢕⢕⢕⢕⢕⢕⣿⣿⣿⣷⡷⣾⣾⣻⣿⣿⣯⣿⣕⢕⢕⢕⢕⢕⢕⢕⢕⢕⢕⢕⢕⢕⢕⢗⢜⢸⣵⣽⡿⣿⡿⣿⣿⣿⠀⠀⠀⠀⠀⠀⠀⠀⠀⠀⠀⠀</a:t>
            </a:r>
            <a:br/>
            <a:r>
              <a:t>⠀⠀⠀⠀⠀⠀⠀⠀⠀⠀⠀⣿⣿⣿⣿⣿⣿⣿⣿⣿⡇⢕⢕⢕⢕⢕⢕⢕⢕⢕⢕⢻⣷⢾⢿⣟⣿⣿⣽⣿⣿⣿⣾⡷⢕⢕⢕⢕⢕⢕⢕⢕⢕⢕⢕⢕⢕⢕⢕⢕⣼⢿⢟⢇⢿⢿⢾⣿⣿⠀⠀⠀⠀⠀⠀⠀⠀⠀⠀⠀⠀</a:t>
            </a:r>
            <a:br/>
            <a:r>
              <a:t>⠀⠀⠀⠀⠀⠀⠀⠀⠀⠀⠀⣿⣿⣿⣿⣿⣿⣿⣿⣿⡇⢕⢕⢕⢕⢕⢕⢕⢕⢕⢕⢸⣿⢟⣟⣯⣽⣽⣷⣾⡿⢷⢿⢷⢕⢕⢕⢕⢕⢕⢕⢕⢕⢕⢕⢕⢕⢕⢕⢕⢕⢕⢕⢵⢺⢞⢇⢕⣿⠀⠀⠀⠀⠀⠀⠀⠀⠀⠀⠀⠀</a:t>
            </a:r>
            <a:br/>
            <a:r>
              <a:t>⠀⠀⠀⠀⠀⠀⠀⠀⠀⠀⠀⣿⣿⣿⣿⣿⣿⣿⣿⣿⣧⢕⢕⢕⢕⢕⢕⢕⢕⢕⢕⢸⣿⢝⣽⣽⣷⡷⢾⢿⡿⢿⢿⢟⢕⢕⢕⢕⢕⢕⢕⢕⢕⢕⢕⢕⢕⢕⢕⢕⢕⢕⢕⢕⢕⢕⣵⣾⣯⠀⠀⠀⠀⠀⠀⠀⠀⠀⠀⠀⠀</a:t>
            </a:r>
            <a:br/>
            <a:r>
              <a:t>⠀⠀⠀⠀⠀⠀⠀⠀⠀⠀⠀⢹⣿⣿⣿⣿⣿⣿⣿⣿⢏⢕⢕⢕⢕⢕⢕⢕⢕⢕⢕⢸⣿⢸⣽⣵⢷⢷⢿⢿⣟⣟⣟⣟⡇⢕⢕⢕⢕⢕⢕⢕⢕⢕⢕⢕⢕⢕⢕⢸⣿⣿⣧⢕⣱⣿⣿⣿⣿⠀⠀⠀⠀⠀⠀⠀⠀⠀⠀⠀⠀</a:t>
            </a:r>
            <a:br/>
            <a:r>
              <a:t>⠀⠀⠀⠀⠀⠀⠀⠀⠀⠀⠀⠘⠛⠛⠛⠛⠛⠛⠛⠛⠑⠑⠑⠑⠑⠑⠑⠑⠑⠑⠑⠘⠛⠑⠑⠓⠚⠛⠛⠛⠛⠛⠛⠋⠑⠑⠑⠑⠑⠑⠑⠑⠑⠑⠑⠑⠑⠑⠑⠑⠛⠛⠛⠛⠛⠛⠛⠛⠛⠀⠀⠀⠀⠀⠀⠀⠀⠀⠀⠀⠀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⠀⠀⠀⠀⠀⠀⠀⠀⠀⠀⠀⣿⣿⣿⣿⣿⣿⣿⣿⣿⣿⣿⣿⣿⣿⣿⣿⡿⢏⢝⢕⢞⢳⢕⣵⣾⣿⣿⣿⣿⣿⣿⣿⣿⣿⣿⣿⣿⣿⣿⣿⣿⣿⣿⣿⣿⣿⣿⣿⣿⣿⣿⣿⣿⣿⣿⣿⣿⣿⠀⠀⠀⠀⠀⠀⠀⠀⠀⠀⠀⠀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⠀⠀⠀⠀⠀⠀⠀⠀⠀⠀⠀⣿⣿⣿⣿⣿⣿⣿⣿⣿⣿⣿⣿⣿⣿⣿⡟⢕⢕⢕⢻⢇⢕⢕⢜⢏⢝⢝⢻⣿⣿⣿⣿⣿⣿⣿⣿⣿⣿⣿⣿⣿⣿⣿⣿⣿⣿⣿⣿⣿⣿⣿⣿⣿⣿⣿⣿⣿⣿⠀⠀⠀⠀⠀⠀⠀⠀⠀⠀⠀⠀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⠀⠀⠀⠀⠀⠀⠀⠀⠀⠀⠀⣿⣿⣿⣿⣿⣿⣿⣿⣿⣿⣿⣿⣿⣿⣿⣇⢕⢕⣵⣵⣷⣷⣷⣿⣿⣿⣷⣟⢼⢿⣿⣿⣿⣿⣿⣿⣿⣿⣿⣿⣿⣿⣿⣿⣿⣿⣿⣿⣿⣿⣿⣿⣿⣿⣿⣿⣿⣿⠀⠀⠀⠀⠀⠀⠀⠀⠀⠀⠀⠀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⠀⠀⠀⠀⠀⠀⠀⠀⠀⠀⠀⣿⣿⣿⣿⣿⣿⣿⣿⣿⣿⣿⣿⣿⣿⣿⣿⣇⣿⣿⣿⣿⣿⣿⣿⣿⣿⣿⣿⣿⣳⣿⣿⣿⣿⣿⣿⣿⣿⣿⣿⣿⣿⣿⣿⣿⣿⣿⣿⣿⣿⣿⣿⣿⣿⣿⣿⣿⣿⠀⠀⠀⠀⠀⠀⠀⠀⠀⠀⠀⠀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⠀⠀⠀⠀⠀⠀⠀⠀⠀⠀⠀⣿⣿⣿⣿⣿⣿⣿⣿⣿⣿⣿⣿⣿⣿⣿⣿⣿⣟⣟⣻⣟⣿⣿⣿⣿⣿⣿⣿⣿⣿⣿⣿⣿⣿⢿⣿⡿⢿⢿⢿⢿⢿⢿⣿⣿⣿⣿⣿⣿⣿⣿⣿⣿⣿⣿⣿⣿⣿⠀⠀⠀⠀⠀⠀⠀⠀⠀⠀⠀⠀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⠀⠀⠀⠀⠀⠀⠀⠀⠀⠀⠀⣿⣿⣿⣿⣿⣿⣿⣿⣿⣿⣿⣿⣿⣿⣿⣿⣿⣿⣿⣿⣿⣿⣿⣿⣿⣿⣿⣿⣿⣿⣿⣿⢏⢕⢕⢕⢕⢕⢕⢕⢕⢕⣽⣿⣿⣿⣿⣿⣿⣿⣿⣿⣿⣿⣿⣿⣿⣿⠀⠀⠀⠀⠀⠀⠀⠀⠀⠀⠀⠀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⠀⠀⠀⠀⠀⠀⠀⠀⠀⠀⠀⣿⣿⣿⣿⣿⣿⣿⣿⣿⣿⣿⣿⣿⣿⣿⣿⣿⣿⣿⣿⣿⣿⣿⣿⣿⣿⣿⣿⣿⣿⣿⣿⢇⢕⢕⢕⢕⢕⢕⢕⢱⢵⣿⣿⣿⣿⣿⣿⣿⣿⣿⣿⣿⣿⣿⣿⣿⣿⠀⠀⠀⠀⠀⠀⠀⠀⠀⠀⠀⠀</a:t>
            </a:r>
            <a:br/>
            <a:r>
              <a:t>⠀⠀⠀⠀⠀⠀⠀⠀⠀⠀⠀⣿⣿⣿⣿⣿⣿⣿⣿⣿⣿⣿⣿⣿⣿⣿⣿⣿⡿⢟⣿⣿⣿⣿⣿⣿⣿⣿⣿⣿⣿⣿⣿⢕⢕⢕⢕⢕⢕⢕⢕⢕⢝⢝⢿⢝⢝⡟⣿⣿⣿⣿⣿⣿⣿⣿⣿⣿⣿⠀⠀⠀⠀⠀⠀⠀⠀⠀⠀⠀⠀</a:t>
            </a:r>
            <a:br/>
            <a:r>
              <a:t>⠀⠀⠀⠀⠀⠀⠀⠀⠀⠀⠀⣿⣿⣿⣿⣿⣿⣿⣿⣿⣿⣿⣿⣿⣿⡿⢟⢕⢕⢕⢹⣿⣿⣿⣿⣿⣿⣿⣿⣿⣿⣿⣿⡇⢕⢕⢕⢕⢕⢕⢕⢕⢕⢕⢕⢕⢕⢕⢱⢏⣽⣿⣿⣿⣿⣿⣿⣿⣿⠀⠀⠀⠀⠀⠀⠀⠀⠀⠀⠀⠀</a:t>
            </a:r>
            <a:br/>
            <a:r>
              <a:t>⠀⠀⠀⠀⠀⠀⠀⠀⠀⠀⠀⣿⣿⣿⣿⣿⣿⣿⣿⣿⣿⣿⣿⢟⢕⢕⢕⢕⢕⢕⢕⣿⣿⣿⣿⣿⣿⣿⡿⢿⣿⣿⣿⣝⢕⢕⢕⢕⢕⢕⢕⢕⢕⢕⢕⢕⢕⢕⢕⢱⢜⢝⢻⣿⣿⣿⣿⣿⣿⠀⠀⠀⠀⠀⠀⠀⠀⠀⠀⠀⠀</a:t>
            </a:r>
            <a:br/>
            <a:r>
              <a:t>⠀⠀⠀⠀⠀⠀⠀⠀⠀⠀⠀⣿⣿⣿⣿⣿⣿⣿⣿⣿⣿⡟⢕⢕⢕⢕⢕⢕⢕⢕⢕⣿⣿⣿⢷⢷⣷⣞⣿⣿⣿⣯⣿⣕⢕⢕⢕⢕⢕⢕⢕⢕⢕⢕⢕⢕⢕⢕⢕⢕⢕⣱⣿⣿⣿⣿⣿⢻⣿⠀⠀⠀⠀⠀⠀⠀⠀⠀⠀⠀⠀</a:t>
            </a:r>
            <a:br/>
            <a:r>
              <a:t>⠀⠀⠀⠀⠀⠀⠀⠀⠀⠀⠀⣿⣿⣿⣿⣿⣿⣿⣿⣿⣿⡇⢕⢕⢕⢕⢕⢕⢕⢕⢕⢿⣷⢾⢟⣿⣻⣽⣽⣿⣿⣾⣷⡷⢕⢕⢕⢕⢕⢕⢕⢕⢕⢕⢕⢕⢕⢕⢕⢕⢕⢝⢝⢝⢜⢿⢕⢝⣿⠀⠀⠀⠀⠀⠀⠀⠀⠀⠀⠀⠀</a:t>
            </a:r>
            <a:br/>
            <a:r>
              <a:t>⠀⠀⠀⠀⠀⠀⠀⠀⠀⠀⠀⣿⣿⣿⣿⣿⣿⣿⣿⣿⣿⡇⢕⢕⢕⢕⢕⢕⢕⢕⢕⢸⣿⣟⣟⣽⣽⣵⣾⣷⡿⢷⢾⢿⢕⢕⢕⢕⢕⢕⢕⢕⢕⢕⢕⢕⢕⢕⢕⢕⢕⢕⢕⢕⢕⢕⢇⢕⢸⠀⠀⠀⠀⠀⠀⠀⠀⠀⠀⠀⠀</a:t>
            </a:r>
            <a:br/>
            <a:r>
              <a:t>⠀⠀⠀⠀⠀⠀⠀⠀⠀⠀⠀⣿⣿⣿⣿⣿⣿⣿⣿⣿⣿⡕⢕⢕⢕⢕⢕⢕⢕⢕⢕⢸⣿⢝⣽⣽⣷⢷⢾⢿⢿⢿⡿⣟⢇⢕⢕⢕⢕⢕⢕⢕⢕⢕⢕⢕⢕⢕⢕⢕⢕⢕⢕⢕⢕⢕⢕⢕⢜⠀⠀⠀⠀⠀⠀⠀⠀⠀⠀⠀⠀</a:t>
            </a:r>
            <a:br/>
            <a:r>
              <a:t>⠀⠀⠀⠀⠀⠀⠀⠀⠀⠀⠀⢹⣿⣿⣿⣿⣿⣿⣿⡿⢿⢇⢕⢕⢕⢕⢕⢕⢕⢕⢕⢸⣿⢱⣵⡷⢷⢾⢿⣟⣟⣟⣟⣟⡇⢕⢕⢕⢕⢕⢕⢕⢕⢕⢕⢕⢕⢕⢕⢕⢹⣿⣿⣧⢕⢕⢕⣕⣜⠀⠀⠀⠀⠀⠀⠀⠀⠀⠀⠀⠀</a:t>
            </a:r>
            <a:br/>
            <a:r>
              <a:t>⠀⠀⠀⠀⠀⠀⠀⠀⠀⠀⠀⠘⠛⠛⠛⠛⠛⠛⠛⠛⠑⠑⠑⠑⠑⠑⠑⠑⠑⠑⠑⠘⠛⠑⠓⠓⠛⠛⠛⠛⠛⠛⠛⠋⠙⠑⠑⠑⠑⠑⠑⠑⠑⠑⠑⠑⠑⠑⠑⠑⠑⠛⠛⠛⠛⠃⠚⠛⠛⠀⠀⠀⠀⠀⠀⠀⠀⠀⠀⠀⠀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⠀⠀⠀⠀⠀⠀⠀⠀⠀⠀⠀⣿⣿⣿⣿⣿⣿⣿⣿⣿⣿⣿⣿⣿⣿⣿⣿⣿⣿⣿⣿⡿⢻⣿⢿⢿⢿⣿⣿⣿⣿⣿⣿⣿⣿⣿⣿⣿⣿⣿⣿⣿⣿⣿⣿⣿⣿⣿⣿⣿⣿⣿⣿⣿⣿⣿⣿⣿⣿⠀⠀⠀⠀⠀⠀⠀⠀⠀⠀⠀⠀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⠀⠀⠀⠀⠀⠀⠀⠀⠀⠀⠀⣿⣿⣿⣿⣿⣿⣿⣿⣿⣿⣿⣿⣿⣿⣿⣿⣿⢿⡝⢕⢕⢜⢝⢧⢵⣾⣿⣿⣿⣿⣿⣿⣿⣿⣿⣿⣿⣿⣿⣿⣿⣿⣿⣿⣿⣿⣿⣿⣿⣿⣿⣿⣿⣿⣿⣿⣿⣿⠀⠀⠀⠀⠀⠀⠀⠀⠀⠀⠀⠀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⠀⠀⠀⠀⠀⠀⠀⠀⠀⠀⠀⣿⣿⣿⣿⣿⣿⣿⣿⣿⣿⣿⣿⣿⣿⣿⣿⡏⢕⢕⢕⢝⢟⢕⢕⢕⡏⢝⡝⢻⣿⣿⣿⣿⣿⣿⣿⣿⣿⣿⣿⣿⣿⣿⣿⣿⣿⣿⣿⣿⣿⣿⣿⣿⣿⣿⣿⣿⣿⠀⠀⠀⠀⠀⠀⠀⠀⠀⠀⠀⠀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⠀⠀⠀⠀⠀⠀⠀⠀⠀⠀⠀⣿⣿⣿⣿⣿⣿⣿⣿⣿⣿⣿⣿⣿⣿⣿⣿⡇⢕⢱⣵⣷⣷⣿⣿⣿⣿⣿⣷⣿⢿⢿⣿⣿⣿⣿⣿⣿⣿⣿⣿⣿⣿⣿⣿⣿⣿⣿⣿⣿⣿⣿⣿⣿⣿⣿⣿⣿⣿⠀⠀⠀⠀⠀⠀⠀⠀⠀⠀⠀⠀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⠀⠀⠀⠀⠀⠀⠀⠀⠀⠀⠀⣿⣿⣿⣿⣿⣿⣿⣿⣿⣿⣿⣿⣿⣿⣿⣿⣿⢱⣿⣿⣿⣿⣿⣿⣿⣿⣿⣿⣿⣿⣷⣿⣿⣿⣿⣿⣿⣿⣿⣿⣿⣿⣿⣿⣿⣿⣿⣿⣿⣿⣿⣿⣿⣿⣿⣿⣿⣿⠀⠀⠀⠀⠀⠀⠀⠀⠀⠀⠀⠀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⠀⠀⠀⠀⠀⠀⠀⠀⠀⠀⠀⣿⣿⣿⣿⣿⣿⣿⣿⣿⣿⣿⣿⣿⣿⣿⣿⣿⣯⣿⣿⣿⣿⣿⣿⣿⣿⣿⣿⣿⣿⣿⣿⣿⣿⣿⣿⣿⣿⣿⣿⣿⣿⣿⣿⣿⣿⣿⣿⣿⣿⣿⣿⣿⣿⣿⣿⣿⣿⠀⠀⠀⠀⠀⠀⠀⠀⠀⠀⠀⠀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⠀⠀⠀⠀⠀⠀⠀⠀⠀⠀⠀⣿⣿⣿⣿⣿⣿⣿⣿⣿⣿⣿⣿⣿⣿⣿⣿⣿⣟⣟⣻⣿⣿⣿⣿⣿⣿⣿⣿⣿⣿⣿⣿⣿⣿⣿⡿⢿⢿⢿⢿⢿⢿⢿⣿⣿⣿⣿⣿⣿⣿⣿⣿⣿⣿⣿⣿⣿⣿⠀⠀⠀⠀⠀⠀⠀⠀⠀⠀⠀⠀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⠀⠀⠀⠀⠀⠀⠀⠀⠀⠀⠀⣿⣿⣿⣿⣿⣿⣿⣿⣿⣿⣿⣿⣿⣿⣿⣿⣿⣿⣿⣿⣿⣿⣿⣿⣿⣿⣿⣿⣿⣿⣿⣿⣇⢕⢕⢕⢕⢕⢕⢕⢕⢕⢕⢸⣿⣿⣿⣿⣿⣿⣿⣿⣿⣿⣿⣿⣿⣿⠀⠀⠀⠀⠀⠀⠀⠀⠀⠀⠀⠀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⠀⠀⠀⠀⠀⠀⠀⠀⠀⠀⠀⣿⣿⣿⣿⣿⣿⣿⣿⣿⣿⣿⣿⣿⣿⣿⣿⣿⣿⣿⣿⣿⣿⣿⣿⣿⣿⣿⣿⣿⣿⣿⣿⡧⢕⢕⢕⢕⢕⢕⢕⢕⢵⢷⣿⣿⢿⣿⣿⣿⣿⣿⣿⣿⣿⣿⣿⣿⣿⠀⠀⠀⠀⠀⠀⠀⠀⠀⠀⠀⠀</a:t>
            </a:r>
            <a:br/>
            <a:r>
              <a:t>⠀⠀⠀⠀⠀⠀⠀⠀⠀⠀⠀⣿⣿⣿⣿⣿⣿⣿⣿⣿⣿⣿⣿⣿⣿⣿⣿⣿⣿⢟⣿⣿⣿⣿⣿⣿⣿⣿⣿⣿⣿⣿⣿⢗⢕⢕⢕⢕⢕⢕⢕⢕⢕⢜⢕⢏⢜⢟⢻⣿⣿⣿⣿⣿⣿⣿⣿⣿⣿⠀⠀⠀⠀⠀⠀⠀⠀⠀⠀⠀⠀</a:t>
            </a:r>
            <a:br/>
            <a:r>
              <a:t>⠀⠀⠀⠀⠀⠀⠀⠀⠀⠀⠀⣿⣿⣿⣿⣿⣿⣿⣿⣿⣿⣿⣿⣿⣿⣿⢟⢏⢕⢕⢹⣿⣿⣿⣿⣿⣿⣿⣿⣿⣿⣿⣿⣏⢕⢕⢕⢕⢕⢕⢕⢕⢕⢕⢕⢕⢕⢕⢕⢕⢽⢿⣿⣿⣿⣿⣿⣿⣿⠀⠀⠀⠀⠀⠀⠀⠀⠀⠀⠀⠀</a:t>
            </a:r>
            <a:br/>
            <a:r>
              <a:t>⠀⠀⠀⠀⠀⠀⠀⠀⠀⠀⠀⣿⣿⣿⣿⣿⣿⣿⣿⣿⣿⣿⣿⡿⢏⢕⢕⢕⢕⢕⢕⣿⣟⣿⣿⣿⣿⣿⡿⢿⣿⣿⣿⣽⢕⢕⢕⢕⢕⢕⢕⢕⢕⢕⢕⢕⢕⢕⢕⢕⢕⢗⢟⣿⣿⣿⣿⣿⣿⠀⠀⠀⠀⠀⠀⠀⠀⠀⠀⠀⠀</a:t>
            </a:r>
            <a:br/>
            <a:r>
              <a:t>⠀⠀⠀⠀⠀⠀⠀⠀⠀⠀⠀⣿⣿⣿⣿⣿⣿⣿⣿⣿⣿⣿⣿⢕⢕⢕⢕⢕⢕⢕⢕⣿⡏⢿⢿⣟⣻⣟⣿⣯⣯⣽⣽⣧⢕⢕⢕⢕⢕⢕⢕⢕⢕⢕⢕⢕⢕⢕⢕⢕⢕⢕⢕⡝⣝⣿⣿⣿⣿⠀⠀⠀⠀⠀⠀⠀⠀⠀⠀⠀⠀</a:t>
            </a:r>
            <a:br/>
            <a:r>
              <a:t>⠀⠀⠀⠀⠀⠀⠀⠀⠀⠀⠀⣿⣿⣿⣿⣿⣿⣿⣿⣿⣿⣿⡇⢕⢕⢕⢕⢕⢕⢕⢕⢿⣧⢞⣟⣯⣽⣽⣽⣾⣷⢷⡷⢷⢕⢕⢕⢕⢕⢕⢕⢕⢕⢕⢕⢕⢕⢕⢕⢕⢕⢕⢕⢕⢕⢝⢟⣱⢹⠀⠀⠀⠀⠀⠀⠀⠀⠀⠀⠀⠀</a:t>
            </a:r>
            <a:br/>
            <a:r>
              <a:t>⠀⠀⠀⠀⠀⠀⠀⠀⠀⠀⠀⣿⣿⣿⣿⣿⣿⣿⣿⣿⣿⢿⣇⢕⢕⢕⢕⢕⢕⢕⢕⢸⣿⢝⣹⣽⣷⡷⢷⡾⢷⢿⢿⢟⢇⢕⢕⢕⢕⢕⢕⢕⢕⢕⢕⢕⢕⢕⢕⢕⢕⢕⢕⢕⢕⢕⢕⢕⢜⠀⠀⠀⠀⠀⠀⠀⠀⠀⠀⠀⠀</a:t>
            </a:r>
            <a:br/>
            <a:r>
              <a:t>⠀⠀⠀⠀⠀⠀⠀⠀⠀⠀⠀⣿⣿⣿⣿⣿⣿⣿⣿⣿⡗⡜⢱⢕⢕⢕⢕⢕⢕⢕⢕⢸⣿⢹⣵⡷⢷⢷⢿⣟⣟⣟⣻⣟⡇⢕⢕⢕⢕⢕⢕⢕⢕⢕⢕⢕⢕⢕⢕⢕⢕⢕⢕⢕⢕⢕⢕⢕⢕⠀⠀⠀⠀⠀⠀⠀⠀⠀⠀⠀⠀</a:t>
            </a:r>
            <a:br/>
            <a:r>
              <a:t>⠀⠀⠀⠀⠀⠀⠀⠀⠀⠀⠀⢸⣿⣿⣿⣿⣿⣿⣿⣿⢷⢇⢕⢕⢕⢕⢕⢕⢕⢕⢕⢸⣿⢱⢷⢷⢿⢟⣟⣟⣟⣟⣟⣟⣝⢕⢕⢕⢕⢕⢕⢕⢕⢕⢕⢕⢕⢕⢕⢕⢕⢸⣷⣷⡕⢕⢕⢕⢕⠀⠀⠀⠀⠀⠀⠀⠀⠀⠀⠀⠀</a:t>
            </a:r>
            <a:br/>
            <a:r>
              <a:t>⠀⠀⠀⠀⠀⠀⠀⠀⠀⠀⠀⠘⠛⠛⠛⠛⠛⠛⠛⠛⠑⠑⠑⠑⠑⠑⠑⠑⠑⠑⠑⠘⠛⠑⠚⠛⠛⠛⠛⠛⠋⠙⠛⠙⠙⠑⠑⠑⠑⠑⠑⠑⠑⠑⠑⠑⠑⠑⠑⠑⠑⠑⠛⠛⠛⠑⠑⠑⠑⠀⠀⠀⠀⠀⠀⠀⠀⠀⠀⠀⠀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⠀⠀⠀⠀⠀⠀⠀⠀⠀⠀⠀⣿⣿⣿⣿⣿⣿⣿⣿⣿⣿⣿⣿⣿⣿⣿⣿⣿⣿⣿⣿⡟⢟⢏⢕⢞⢿⢕⣼⣿⣿⣿⣿⣿⣿⣿⣿⣿⣿⣿⣿⣿⣿⣿⣿⣿⣿⣿⣿⣿⣿⣿⣿⣿⣿⣿⣿⣿⣿⠀⠀⠀⠀⠀⠀⠀⠀⠀⠀⠀⠀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⠀⠀⠀⠀⠀⠀⠀⠀⠀⠀⠀⣿⣿⣿⣿⣿⣿⣿⣿⣿⣿⣿⣿⣿⣿⣿⣿⣿⣿⡿⢝⢕⢕⢜⢝⢿⢕⢕⣸⡿⢟⢻⣿⣿⣿⣿⣿⣿⣿⣿⣿⣿⣿⣿⣿⣿⣿⣿⣿⣿⣿⣿⣿⣿⣿⣿⣿⣿⣿⠀⠀⠀⠀⠀⠀⠀⠀⠀⠀⠀⠀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⠀⠀⠀⠀⠀⠀⠀⠀⠀⠀⠀⣿⣿⣿⣿⣿⣿⣿⣿⣿⣿⣿⣿⣿⣿⣿⣿⣿⣿⢕⢕⢕⣕⣱⣵⣵⣷⣷⣷⣿⣿⣿⣿⣿⣿⣿⣿⣿⣿⣿⣿⣿⣿⣿⣿⣿⣿⣿⣿⣿⣿⣿⣿⣿⣿⣿⣿⣿⣿⠀⠀⠀⠀⠀⠀⠀⠀⠀⠀⠀⠀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⠀⠀⠀⠀⠀⠀⠀⠀⠀⠀⠀⣿⣿⣿⣿⣿⣿⣿⣿⣿⣿⣿⣿⣿⣿⣿⣿⣿⣿⡷⢱⣿⣿⣿⣿⣿⣿⣿⣿⣿⣿⣿⣿⣿⣿⣿⣿⣿⣿⣿⣿⣿⣿⣿⣿⣿⣿⣿⣿⣿⣿⣿⣿⣿⣿⣿⣿⣿⣿⠀⠀⠀⠀⠀⠀⠀⠀⠀⠀⠀⠀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⠀⠀⠀⠀⠀⠀⠀⠀⠀⠀⠀⣿⣿⣿⣿⣿⣿⣿⣿⣿⣿⣿⣿⣿⣿⣿⣿⣿⣯⣿⣿⣾⣿⣿⣿⣿⣿⣿⣿⣿⣿⣿⣿⣿⣿⣿⣿⣿⣿⣿⣿⣿⣿⣿⣿⣿⣿⣿⣿⣿⣿⣿⣿⣿⣿⣿⣿⣿⣿⠀⠀⠀⠀⠀⠀⠀⠀⠀⠀⠀⠀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⠀⠀⠀⠀⠀⠀⠀⠀⠀⠀⠀⣿⣿⣿⣿⣿⣿⣿⣿⣿⣿⣿⣿⣿⣿⣿⣿⣿⣿⣯⣽⣯⣽⣿⣿⣿⣿⣿⣿⣿⣿⣿⣿⣿⣿⣿⣿⣿⣿⣿⣿⣿⣿⣿⣿⣿⣿⣿⣿⣿⣿⣿⣿⣿⣿⣿⣿⣿⣿⠀⠀⠀⠀⠀⠀⠀⠀⠀⠀⠀⠀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⠀⠀⠀⠀⠀⠀⠀⠀⠀⠀⠀⣿⣿⣿⣿⣿⣿⣿⣿⣿⣿⣿⣿⣿⣿⣿⣿⣿⣿⣿⣿⣿⣿⣿⣿⣿⣿⣿⣿⣿⣿⣿⣿⣿⣿⢿⢟⢟⢟⢟⢟⢿⢻⡿⣿⣿⣿⣿⣿⣿⣿⣿⣿⣿⣿⣿⣿⣿⣿⠀⠀⠀⠀⠀⠀⠀⠀⠀⠀⠀⠀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⠀⠀⠀⠀⠀⠀⠀⠀⠀⠀⠀⣿⣿⣿⣿⣿⣿⣿⣿⣿⣿⣿⣿⣿⣿⣿⣿⣿⣿⣿⣿⣿⣿⣿⣿⣿⣿⣿⣿⣿⣿⣿⣿⣿⣿⡕⢕⢕⢕⢕⢕⢕⢕⢕⢜⣕⡾⣿⣿⣿⣿⣿⣿⣿⣿⣿⣿⣿⣿⠀⠀⠀⠀⠀⠀⠀⠀⠀⠀⠀⠀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⠀⠀⠀⠀⠀⠀⠀⠀⠀⠀⠀⣿⣿⣿⣿⣿⣿⣿⣿⣿⣿⣿⣿⣿⣿⣿⣿⣿⣿⣿⣿⣿⣿⣿⣿⣿⣿⣿⣿⣿⣿⣿⣿⣿⣿⢇⢕⢕⢕⢕⢕⢕⢕⢕⢕⢗⢕⣽⣿⣿⣿⣿⣿⣿⣿⣿⣿⣿⣿⠀⠀⠀⠀⠀⠀⠀⠀⠀⠀⠀⠀</a:t>
            </a:r>
            <a:br/>
            <a:r>
              <a:t>⠀⠀⠀⠀⠀⠀⠀⠀⠀⠀⠀⣿⣿⣿⣿⣿⣿⣿⣿⣿⣿⣿⣿⣿⣿⣿⣿⣿⣿⢟⢟⣿⡟⢻⣿⣿⣿⣿⣿⣿⣿⣿⣿⣿⣯⢕⢕⢕⢕⢕⢕⢕⢕⢕⢕⢕⢕⢕⢝⢝⢝⢿⣿⣿⣿⣿⣿⣿⣿⠀⠀⠀⠀⠀⠀⠀⠀⠀⠀⠀⠀</a:t>
            </a:r>
            <a:br/>
            <a:r>
              <a:t>⠀⠀⠀⠀⠀⠀⠀⠀⠀⠀⠀⣿⣿⣿⣿⣿⣿⣿⣿⣿⣿⣿⣿⣿⣿⣿⣿⢎⢕⢕⢕⣿⡇⢕⣿⣿⣿⣿⣿⣿⣿⣿⣿⣿⡷⢕⢕⢕⢕⢕⢕⢕⢕⢕⢕⢕⢕⢕⢕⢕⢕⢕⢝⣿⡟⢿⣿⣿⣿⠀⠀⠀⠀⠀⠀⠀⠀⠀⠀⠀⠀</a:t>
            </a:r>
            <a:br/>
            <a:r>
              <a:t>⠀⠀⠀⠀⠀⠀⠀⠀⠀⠀⠀⣿⣿⣿⣿⣿⣿⣿⣿⣿⣿⣿⣿⣿⣿⣿⢏⢕⢕⢕⢕⢸⣿⢕⢻⣿⣿⢿⢿⢿⢿⢿⢿⢿⢷⢕⢕⢕⢕⢕⢕⢕⢕⢕⢕⢕⢕⢕⢕⢕⢕⢕⢕⢕⢱⣷⣿⣿⣿⠀⠀⠀⠀⠀⠀⠀⠀⠀⠀⠀⠀</a:t>
            </a:r>
            <a:br/>
            <a:r>
              <a:t>⠀⠀⠀⠀⠀⠀⠀⠀⠀⠀⠀⣿⣿⣿⣿⣿⣿⣿⣿⣿⣿⣿⣿⣿⣿⣿⢕⢕⢕⢕⢕⢸⣿⢕⢵⢷⢿⣿⣟⣟⣟⣟⣟⣟⣟⢕⢕⢕⢕⢕⢕⢕⢕⢕⢕⢕⢕⢕⢕⢕⢕⢕⢕⢕⢕⢻⣿⣿⣿⠀⠀⠀⠀⠀⠀⠀⠀⠀⠀⠀⠀</a:t>
            </a:r>
            <a:br/>
            <a:r>
              <a:t>⠀⠀⠀⠀⠀⠀⠀⠀⠀⠀⠀⣿⣿⣿⣿⣿⣿⣿⣿⣿⣿⣿⣿⣿⣿⣿⢕⢕⢕⢕⢕⢸⣿⢕⢺⢟⣟⣟⣿⣿⣿⣿⣿⣿⣟⢕⢕⢕⢕⢕⢕⢕⢕⢕⢕⢕⢕⢕⢕⢕⢕⢕⢕⢕⢕⢕⢸⣿⣿⠀⠀⠀⠀⠀⠀⠀⠀⠀⠀⠀⠀</a:t>
            </a:r>
            <a:br/>
            <a:r>
              <a:t>⠀⠀⠀⠀⠀⠀⠀⠀⠀⠀⠀⣿⣿⣿⣿⣿⣿⣿⣿⣿⣿⣿⣿⣿⣿⡏⢕⢕⢕⢕⢕⢸⣿⢕⣟⣟⣿⣽⣽⣽⣽⣽⣽⣽⣽⡕⢕⢕⢕⢕⢕⢕⢕⢕⢕⢕⢕⢕⢕⢕⢕⢕⢕⢕⢕⢕⢕⢹⢟⠀⠀⠀⠀⠀⠀⠀⠀⠀⠀⠀⠀</a:t>
            </a:r>
            <a:br/>
            <a:r>
              <a:t>⠀⠀⠀⠀⠀⠀⠀⠀⠀⠀⠀⢸⣿⣿⣿⣿⣿⣿⣿⣿⡿⣿⣿⣿⣿⢇⢕⢕⢕⢕⢕⢕⣿⡇⣹⣽⣽⣽⣽⣿⣿⣿⣿⣿⣯⡕⢕⢕⢕⢕⢕⢕⢕⢕⢕⢕⢕⢕⢕⢕⢕⢕⢕⢕⢕⢕⢕⢕⢕⠀⠀⠀⠀⠀⠀⠀⠀⠀⠀⠀⠀</a:t>
            </a:r>
            <a:br/>
            <a:r>
              <a:t>⠀⠀⠀⠀⠀⠀⠀⠀⠀⠀⠀⠘⠛⠛⠛⠛⠛⠛⠛⠛⠛⠚⠛⠛⠛⠑⠑⠑⠑⠑⠑⠑⠛⠃⠙⠙⠓⠓⠓⠓⠓⠓⠓⠓⠓⠃⠑⠑⠑⠑⠑⠑⠑⠑⠑⠑⠑⠑⠑⠑⠑⠑⠑⠑⠑⠑⠑⠑⠑⠀⠀⠀⠀⠀⠀⠀⠀⠀⠀⠀⠀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⠀⠀⠀⠀⠀⠀⠀⠀⠀⠀⠀⣿⣿⣿⣿⣿⣿⣿⣿⣿⣿⣿⣿⣿⣿⣿⣿⣿⣿⣿⣿⣿⣿⢿⢟⢏⢹⣿⣝⣟⣿⣿⣿⣿⣿⣿⣿⣿⣿⣿⣿⣿⣿⣿⣿⣿⣿⣿⣿⣿⣿⣿⣿⣿⣿⣿⣿⣿⣿⠀⠀⠀⠀⠀⠀⠀⠀⠀⠀⠀⠀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⠀⠀⠀⠀⠀⠀⠀⠀⠀⠀⠀⣿⣿⣿⣿⣿⣿⣿⣿⣿⣿⣿⣿⣿⣿⣿⣿⣿⣿⣿⣿⢟⢕⢗⢞⢗⢿⡇⢕⣝⣿⡿⢿⣿⣿⣿⣿⣿⣿⣿⣿⣿⣿⣿⣿⣿⣿⣿⣿⣿⣿⣿⣿⣿⣿⣿⣿⣿⣿⠀⠀⠀⠀⠀⠀⠀⠀⠀⠀⠀⠀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⠀⠀⠀⠀⠀⠀⠀⠀⠀⠀⠀⣿⣿⣿⣿⣿⣿⣿⣿⣿⣿⣿⣿⣿⣿⣿⣿⣿⣿⣿⡏⢕⢕⢕⢕⣕⣕⣱⣽⣽⣿⣿⣿⣿⣿⣿⣿⣿⣿⣿⣿⣿⣿⣿⣿⣿⣿⣿⣿⣿⣿⣿⣿⣿⣿⣿⣿⣿⣿⠀⠀⠀⠀⠀⠀⠀⠀⠀⠀⠀⠀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⠀⠀⠀⠀⠀⠀⠀⠀⠀⠀⠀⣿⣿⣿⣿⣿⣿⣿⣿⣿⣿⣿⣿⣿⣿⣿⣿⣿⣿⣿⣽⣿⣽⣿⣿⣿⣿⣿⣿⣿⣿⣿⣿⣿⣿⣿⣿⣿⣿⣿⣿⣿⣿⣿⣿⣿⣿⣿⣿⣿⣿⣿⣿⣿⣿⣿⣿⣿⣿⠀⠀⠀⠀⠀⠀⠀⠀⠀⠀⠀⠀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⠀⠀⠀⠀⠀⠀⠀⠀⠀⠀⠀⣿⣿⣿⣿⣿⣿⣿⣿⣿⣿⣿⣿⣿⣿⣿⣿⣿⣿⣿⣿⣿⣿⣿⣿⣿⣿⣿⣿⣿⣿⣿⣿⣿⣿⣿⢕⢕⢕⢕⢕⢕⢜⢝⢝⢹⢿⢿⣿⣿⣿⣿⣿⣿⣿⣿⣿⣿⣿⠀⠀⠀⠀⠀⠀⠀⠀⠀⠀⠀⠀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⠀⠀⠀⠀⠀⠀⠀⠀⠀⠀⠀⣿⣿⣿⣿⣿⣿⣿⣿⣿⣿⣿⣿⣿⣿⣿⣿⣿⣿⣿⣿⣿⣿⣿⣿⣿⣿⣿⣿⣿⣿⣿⣿⣿⣿⣯⢕⢕⢕⢕⢕⢕⢕⢕⢕⢜⢕⢜⣿⣿⣿⣿⣿⣿⣿⣿⣿⣿⣿⠀⠀⠀⠀⠀⠀⠀⠀⠀⠀⠀⠀</a:t>
            </a:r>
            <a:br/>
            <a:r>
              <a:t>⠀⠀⠀⠀⠀⠀⠀⠀⠀⠀⠀⣿⣿⣿⣿⣿⣿⣿⣿⣿⣿⣿⣿⣿⣿⣿⣿⣿⣿⣿⣿⣿⣿⢟⢻⣿⣿⣿⣿⣿⣿⣿⣿⣿⣿⢟⢕⢕⢕⢕⢕⢕⢕⢕⢕⢕⢕⢕⢜⢹⡻⢿⣿⣿⣿⣿⣿⣿⣿⠀⠀⠀⠀⠀⠀⠀⠀⠀⠀⠀⠀</a:t>
            </a:r>
            <a:br/>
            <a:r>
              <a:t>⠀⠀⠀⠀⠀⠀⠀⠀⠀⠀⠀⣿⣿⣿⣿⣿⣿⣿⣿⣿⣿⣿⣿⣿⣿⣿⣿⡝⢕⢕⢝⢹⣿⢕⢜⣿⣿⣿⣿⣿⣿⣿⣿⣿⣿⡇⢕⢕⢕⢕⢕⢕⢕⢕⢕⢕⢕⢕⢕⢕⢕⢕⢝⢿⡿⣿⣿⣿⣿⠀⠀⠀⠀⠀⠀⠀⠀⠀⠀⠀⠀</a:t>
            </a:r>
            <a:br/>
            <a:r>
              <a:t>⠀⠀⠀⠀⠀⠀⠀⠀⠀⠀⠀⣿⣿⣿⣿⣿⣿⣿⣿⣿⣿⣿⣿⣿⣿⣿⣿⢕⢕⢕⢕⢸⣿⢕⢕⣿⣟⣟⣟⣟⣻⣿⣿⣿⣽⡕⢕⢕⢕⢕⢕⢕⢕⢕⢕⢕⢕⢕⢕⢕⢕⢕⢕⢕⢕⡹⣿⣿⣿⠀⠀⠀⠀⠀⠀⠀⠀⠀⠀⠀⠀</a:t>
            </a:r>
            <a:br/>
            <a:r>
              <a:t>⠀⠀⠀⠀⠀⠀⠀⠀⠀⠀⠀⣿⣿⣿⣿⣿⣿⣿⣿⣿⣿⣿⣿⣿⣿⣿⢇⢕⢕⢕⢕⢜⣿⢕⢕⣹⣽⣽⣽⣿⣿⣿⣿⣿⣿⡕⢕⢕⢕⢕⢕⢕⢕⢕⢕⢕⢕⢕⢕⢕⢕⢕⢕⢕⢕⢕⣾⣿⣿⠀⠀⠀⠀⠀⠀⠀⠀⠀⠀⠀⠀</a:t>
            </a:r>
            <a:br/>
            <a:r>
              <a:t>⠀⠀⠀⠀⠀⠀⠀⠀⠀⠀⠀⣿⣿⣿⣿⣿⣿⣿⣿⣿⣿⣿⣿⣿⣿⡏⢕⢕⢕⢕⢕⢕⣿⡇⢕⣽⣷⡷⢷⢷⢷⢷⢷⢷⡷⢇⢕⢕⢕⢕⢕⢕⢕⢕⢕⢕⢕⢕⢕⢕⢕⢕⢕⢕⢕⢕⢹⣿⣿⠀⠀⠀⠀⠀⠀⠀⠀⠀⠀⠀⠀</a:t>
            </a:r>
            <a:br/>
            <a:r>
              <a:t>⠀⠀⠀⠀⠀⠀⠀⠀⠀⠀⠀⣿⣿⣿⣿⣿⣿⣿⣿⣿⣿⣿⣿⣿⣿⢕⢕⢕⢕⢕⢕⢕⣿⡇⢕⢷⢾⢿⢿⣿⡿⢿⢿⢿⢿⢇⢕⢕⢕⢕⢕⢕⢕⢕⢕⢕⢕⢕⢕⢕⢕⢕⢕⢕⢕⢕⢜⣿⣻⠀⠀⠀⠀⠀⠀⠀⠀⠀⠀⠀⠀</a:t>
            </a:r>
            <a:br/>
            <a:r>
              <a:t>⠀⠀⠀⠀⠀⠀⠀⠀⠀⠀⠀⢸⣿⣿⣿⣿⣿⣿⣿⣿⣿⣿⣿⣿⡏⢕⢕⢕⢕⢕⢕⢕⣿⡇⢕⢾⢟⣟⣟⣟⣟⣟⣟⣟⣟⢇⢕⢕⢕⢕⢕⢕⢕⢕⢕⢕⢕⢕⢕⢕⢕⢕⢕⢕⢕⢕⢕⢸⢧⠀⠀⠀⠀⠀⠀⠀⠀⠀⠀⠀⠀</a:t>
            </a:r>
            <a:br/>
            <a:r>
              <a:t>⠀⠀⠀⠀⠀⠀⠀⠀⠀⠀⠀⠘⠛⠛⠛⠛⠛⠛⠛⠛⠛⠛⠛⠛⠑⠑⠑⠑⠑⠑⠑⠑⠛⠃⠑⠛⠛⠛⠛⠛⠛⠛⠛⠛⠛⠋⠑⠑⠑⠑⠑⠑⠑⠑⠑⠑⠑⠑⠑⠑⠑⠑⠑⠑⠑⠑⠑⠑⠃⠀⠀⠀⠀⠀⠀⠀⠀⠀⠀⠀⠀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⠀⠀⠀⠀⠀⠀⠀⠀⠀⠀⠀⣱⣷⣏⡱⢜⡝⢳⣞⡷⢇⣵⢺⡜⢕⡕⢗⢜⢸⣝⡕⢕⢕⢕⣼⡇⢕⢕⡕⡇⢕⢜⢕⢕⢕⢕⢕⢕⢕⢕⢕⢕⢕⢕⢕⢕⢕⢕⢕⢕⢕⢕⢕⢕⢕⢕⢕⢗⣺⠀⠀⠀⠀⠀⠀⠀⠀⠀⠀⠀⠀</a:t>
            </a:r>
            <a:br/>
            <a:r>
              <a:t>⠀⠀⠀⠀⠀⠀⠀⠀⠀⠀⠀⣿⣕⢹⡸⢧⣵⣼⣧⢼⡵⢏⢗⡷⢷⣾⣣⣼⡽⢜⢽⣿⢝⢕⢕⢕⢕⡱⣵⣇⡕⢱⢕⢱⢱⢕⢕⢕⢕⢕⢕⢕⢕⢕⢕⢕⢕⢕⢕⢕⣕⢕⢕⢕⣱⣼⢿⣣⣻⠀⠀⠀⠀⠀⠀⠀⠀⠀⠀⠀⠀</a:t>
            </a:r>
            <a:br/>
            <a:r>
              <a:t>⠀⠀⠀⠀⠀⠀⠀⠀⠀⠀⠀⣿⣿⣷⣺⣧⣿⣿⣿⣿⣳⣷⣿⣿⣿⣾⣿⡽⣿⣿⣾⣿⣗⣷⣻⢕⢕⢕⢕⢕⢕⢕⢕⢱⡕⢕⢕⢕⢕⢱⢕⡇⢕⢕⢕⣕⢕⡕⢕⢵⢕⣕⣻⣿⣿⣿⣿⣿⣿⠀⠀⠀⠀⠀⠀⠀⠀⠀⠀⠀⠀</a:t>
            </a:r>
            <a:br/>
            <a:r>
              <a:t>⠀⠀⠀⠀⠀⠀⠀⠀⠀⠀⠀⣿⣿⣿⣿⣿⣿⣿⣿⣿⣿⣿⣿⣿⣿⣿⣿⣿⣿⣯⣿⣿⣿⢞⠉⠗⢦⣥⡕⢕⢕⢕⢑⢕⠅⢕⢕⢕⣵⣽⡽⢇⢕⣞⣽⡽⢵⢜⣻⣎⣽⣷⣿⣿⣿⣿⣿⣽⣿⠀⠀⠀⠀⠀⠀⠀⠀⠀⠀⠀⠀</a:t>
            </a:r>
            <a:br/>
            <a:r>
              <a:t>⠀⠀⠀⠀⠀⠀⠀⠀⠀⠀⠀⣿⣿⣿⣿⣿⣿⣿⣿⣿⣿⣿⣿⣿⣿⣿⣿⣿⣿⣿⣿⣿⢎⢄⠀⠀⢁⠝⢿⣷⡕⢕⢕⢕⠅⠄⢕⣻⣷⣷⣹⣿⡯⣿⢿⣷⣞⣏⣹⣽⣿⣿⢟⠉⠁⠁⠅⠝⢻⠀⠀⠀⠀⠀⠀⠀⠀⠀⠀⠀⠀</a:t>
            </a:r>
            <a:br/>
            <a:r>
              <a:t>⠀⠀⠀⠀⠀⠀⠀⠀⠀⠀⠀⣿⣿⣿⣿⣿⣿⣿⣿⣿⣿⣿⣿⣿⣿⣿⣿⣿⣿⣿⣿⡟⢄⢄⢀⢄⢐⢄⢜⣟⡿⣷⣵⣕⢕⢕⢕⢱⣿⣿⣿⣿⣿⣿⣿⣯⣿⣷⣿⣿⣿⣷⣔⢀⢄⠁⠔⠀⠐⠀⠀⠀⠀⠀⠀⠀⠀⠀⠀⠀⠀</a:t>
            </a:r>
            <a:br/>
            <a:r>
              <a:t>⠀⠀⠀⠀⠀⠀⠀⠀⠀⠀⠀⣿⣿⣿⣿⣿⣿⣿⣿⣿⣿⣿⣿⣿⣿⣿⣿⣿⣿⣿⣿⢇⢕⢕⢕⢕⢕⢕⣸⣵⣵⣾⣿⣿⢕⢕⢕⢕⢹⣿⣿⣿⣿⣿⣿⣿⣿⣿⣿⣿⡏⢘⣿⣷⢔⠀⠀⠀⠀⠀⠀⠀⠀⠀⠀⠀⠀⠀⠀⠀⠀</a:t>
            </a:r>
            <a:br/>
            <a:r>
              <a:t>⠀⠀⠀⠀⠀⠀⠀⠀⠀⠀⠀⣿⣿⣿⣿⣿⣿⣿⣿⣿⣿⣿⣿⣿⣿⣿⣿⣿⣿⣿⣿⢕⢕⢕⢕⢕⣕⢽⣿⣿⣿⣿⣿⣿⢇⢕⢕⢕⢸⣿⣿⣿⣿⣿⣿⣿⣿⣿⣿⣿⣿⣷⣿⣿⣇⠄⠀⠀⠀⠀⠀⠀⠀⠀⠀⠀⠀⠀⠀⠀⠀</a:t>
            </a:r>
            <a:br/>
            <a:r>
              <a:t>⠀⠀⠀⠀⠀⠀⠀⠀⠀⠀⠀⣿⣿⣿⣿⣿⣿⣿⣿⣿⣿⣿⣿⣿⣿⣿⣿⣿⣿⣿⣿⣿⣿⣷⣿⣿⣿⣾⣿⣿⣿⣿⣿⣿⡇⢕⢕⢕⢸⣿⣿⣿⣿⣿⣿⣿⣿⣿⣿⣿⣿⣿⣿⣿⣿⢕⠀⠀⠀⠀⠀⠀⠀⠀⠀⠀⠀⠀⠀⠀⠀</a:t>
            </a:r>
            <a:br/>
            <a:r>
              <a:t>⠀⠀⠀⠀⠀⠀⠀⠀⠀⠀⠀⣿⣿⣿⣿⣿⣿⣿⣿⣿⣿⣿⣿⣿⣿⣿⣿⣿⣿⣿⣿⣿⣿⣿⣿⣿⣿⣿⣿⣿⣿⣿⣿⣿⣕⣕⢇⢇⢸⣿⣿⣿⣿⣿⣿⣿⣿⣿⣿⣿⣿⣿⣿⣿⣿⢅⠀⠐⠀⠀⠀⠀⠀⠀⠀⠀⠀⠀⠀⠀⠀</a:t>
            </a:r>
            <a:br/>
            <a:r>
              <a:t>⠀⠀⠀⠀⠀⠀⠀⠀⠀⠀⠀⣿⣿⣿⣿⣿⣿⣿⣿⣿⣿⣿⣿⣿⣿⣿⣿⣿⣿⣿⣿⣿⣿⣿⣿⣿⣿⣿⣿⣿⣿⢿⠟⠉⣿⣿⣧⣕⢸⣿⣿⣿⣿⣿⣿⣿⣿⣿⣿⣿⣿⣿⣿⣿⣷⢅⠄⢀⠀⠀⠀⠀⠀⠀⠀⠀⠀⠀⠀⠀⠀</a:t>
            </a:r>
            <a:br/>
            <a:r>
              <a:t>⠀⠀⠀⠀⠀⠀⠀⠀⠀⠀⠀⣿⣿⣿⣿⣿⣿⣿⣿⣿⣿⣿⣿⣿⣿⣿⣿⣿⣿⣿⣿⣿⣿⣿⣿⣿⣿⣿⡗⢜⢝⢅⢀⢔⣿⣿⣿⣿⣿⣿⣿⣿⣿⣿⣿⣿⣿⣿⣿⣿⣿⣿⣿⣿⢟⢄⢐⠀⠀⠀⠀⠀⠀⠀⠀⠀⠀⠀⠀⠀⠀</a:t>
            </a:r>
            <a:br/>
            <a:r>
              <a:t>⠀⠀⠀⠀⠀⠀⠀⠀⠀⠀⠀⣿⣿⣿⣿⣿⣿⣿⣿⣿⣿⣿⣿⣿⣿⣿⣿⣿⣿⣿⣿⣿⣿⣿⣿⣿⣿⣿⣿⢇⢕⢕⢕⣼⣿⣿⣿⣿⣿⣿⣿⣿⣿⣿⣿⣿⣿⣿⣿⣿⣿⡿⣿⣿⢕⢕⢕⠀⠀⠀⠀⠀⠀⠀⠀⠀⠀⠀⠀⠀⠀</a:t>
            </a:r>
            <a:br/>
            <a:r>
              <a:t>⠀⠀⠀⠀⠀⠀⠀⠀⠀⠀⠀⣿⣿⣿⣿⣿⣿⣿⣿⣿⣿⣿⣿⣿⣿⣿⣿⣿⣿⣿⣿⣿⣿⣿⣿⣿⣿⣿⣿⡇⢕⢕⢕⣿⣿⣿⣿⣿⣿⣿⣿⣿⣿⣿⣿⣿⣿⣿⣿⣿⣿⡇⣿⣿⢕⢕⢕⢔⢔⠀⠀⠀⠀⠀⠀⠀⠀⠀⠀⠀⠀</a:t>
            </a:r>
            <a:br/>
            <a:r>
              <a:t>⠀⠀⠀⠀⠀⠀⠀⠀⠀⠀⠀⣿⣿⣿⣿⣿⣿⣿⣿⣿⣿⣿⣿⣿⣿⣿⣿⣿⣿⣿⣿⣿⣿⣿⣿⣿⣿⣿⣿⡇⢕⢕⢕⢿⣿⣿⣿⣿⣿⣿⣿⣿⣿⣿⣿⣿⣿⣿⣿⣿⣿⣿⣿⣿⡇⢕⢕⢕⢕⠀⠀⠀⠀⠀⠀⠀⠀⠀⠀⠀⠀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⠀⠀⠀⠀⠀⠀⠀⠀⠀⠀⠀⣿⣿⣿⣿⣿⣿⣿⣿⣿⣿⣿⣿⣿⣿⣿⣿⣿⣿⣿⣿⣿⣿⣿⣿⣿⣿⣿⣿⡇⢕⠁⢕⢜⣿⣿⣿⣿⣿⣿⣿⣿⣿⣿⣿⣿⣿⣿⣿⣿⣿⣿⣿⣿⡧⢕⡕⡵⢕⠀⠀⠀⠀⠀⠀⠀⠀⠀⠀⠀⠀</a:t>
            </a:r>
            <a:br/>
            <a:r>
              <a:t>⠀⠀⠀⠀⠀⠀⠀⠀⠀⠀⠀⣿⣿⣿⣿⣿⣿⣿⣿⣿⣿⣿⣿⣿⣿⣿⣿⣿⣿⣿⣿⣿⣿⣿⣿⣿⣿⣿⣿⡇⠐⠄⠑⠀⢸⣿⣿⣿⣿⣿⣿⣿⣿⣿⣿⣿⣿⣿⣿⣿⣿⡯⣽⢯⢵⣽⡵⣵⣵⠀⠀⠀⠀⠀⠀⠀⠀⠀⠀⠀⠀</a:t>
            </a:r>
            <a:br/>
            <a:r>
              <a:t>⠀⠀⠀⠀⠀⠀⠀⠀⠀⠀⠀⣿⣿⣿⣿⣿⣿⣿⣿⣿⣿⣿⣿⣿⣿⣿⣿⣿⣿⣿⣿⣿⣿⣿⣿⣿⣿⣿⣿⡇⠀⠔⠀⠘⢿⣿⣿⣿⣿⣿⣿⣿⣿⣿⣿⣿⣿⣿⣿⣿⣿⣿⣿⣿⣿⢿⢯⣕⣕⠀⠀⠀⠀⠀⠀⠀⠀⠀⠀⠀⠀</a:t>
            </a:r>
            <a:br/>
            <a:r>
              <a:t>⠀⠀⠀⠀⠀⠀⠀⠀⠀⠀⠀⣿⣿⣿⣿⣿⣿⣿⣿⣿⣿⣿⣿⣿⣿⣿⣿⣿⣿⣿⣿⣿⣿⣿⣿⣿⣿⣿⣿⠕⠁⢠⢄⠠⢸⣿⣿⣿⣿⣿⣿⣿⣿⣿⣿⣿⣿⣿⣿⣿⣿⣿⣷⣷⣿⣿⣿⣿⣿⠀⠀⠀⠀⠀⠀⠀⠀⠀⠀⠀⠀</a:t>
            </a:r>
            <a:br/>
            <a:r>
              <a:t>⠀⠀⠀⠀⠀⠀⠀⠀⠀⠀⠀⣿⣿⣿⣿⣿⣿⣿⣿⣿⣿⣿⣿⣿⣿⣿⣿⣿⣿⣿⣿⣿⣿⣿⣿⣿⢿⣿⡟⠀⠐⠀⠁⠀⠑⣿⣿⣿⡻⣿⣿⣿⣿⣿⣿⣿⣿⣿⣿⣿⣿⣿⣿⣿⣿⣿⣿⣿⣿⠀⠀⠀⠀⠀⠀⠀⠀⠀⠀⠀⠀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⠀⠀⠀⠀⠀⠀⠀⠀⠀⠀⠀⣿⣿⣿⣿⣿⣿⣿⣿⣿⣿⣿⣿⣿⣿⣿⣿⣿⣿⣿⣿⣿⣿⣿⣿⢑⣼⣿⠇⠀⠀⠀⠀⠀⠐⣿⣿⣿⣿⣿⣿⣿⣿⣿⣿⣿⣿⣿⣿⣿⣿⣿⣿⣿⣿⣽⣼⣕⣱⠀⠀⠀⠀⠀⠀⠀⠀⠀⠀⠀⠀</a:t>
            </a:r>
            <a:br/>
            <a:r>
              <a:t>⠀⠀⠀⠀⠀⠀⠀⠀⠀⠀⠀⣿⣿⣿⣿⣿⣿⣿⣿⣿⣿⣿⣿⣿⣿⣿⣿⣿⣿⣿⢿⣿⣿⢿⣿⣿⣿⡟⠀⠀⠀⠀⠀⠀⠁⣿⣿⣿⣿⣿⣿⣿⣿⣿⣿⣿⣿⣿⣿⣿⣿⣿⣿⣿⣿⣿⡿⣿⣻⠀⠀⠀⠀⠀⠀⠀⠀⠀⠀⠀⠀</a:t>
            </a:r>
            <a:br/>
            <a:r>
              <a:t>⠀⠀⠀⠀⠀⠀⠀⠀⠀⠀⠀⠛⠛⠛⠛⠛⠛⠛⠛⠛⠛⠛⠛⠛⠛⠛⠛⠛⠛⠛⠛⠛⠛⠚⠛⠛⠛⠑⠀⠀⠀⠀⠀⠀⠀⠛⠛⠛⠛⠛⠛⠛⠛⠛⠛⠛⠛⠛⠛⠋⠑⠙⠑⠓⠛⠋⠙⠛⠛⠀⠀⠀⠀⠀⠀⠀⠀⠀⠀⠀⠀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⠀⠀⠀⠀⠀⠀⠀⠀⠀⠀⠀⣿⣿⣿⣿⣿⣿⣿⣿⣿⣿⣿⣿⣿⣿⣿⣿⣿⣿⣿⣿⣿⣿⣿⣿⢿⢟⣝⣿⣟⢻⣿⣿⣿⣿⣿⣿⣿⣿⣿⣿⣿⣿⣿⣿⣿⣿⣿⣿⣿⣿⣿⣿⣿⣿⣿⣿⣿⣿⠀⠀⠀⠀⠀⠀⠀⠀⠀⠀⠀⠀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⠀⠀⠀⠀⠀⠀⠀⠀⠀⠀⠀⣿⣿⣿⣿⣿⣿⣿⣿⣿⣿⣿⣿⣿⣿⣿⣿⣿⣿⣿⣿⣿⢟⢇⢱⢱⢵⣷⡜⡝⢏⣿⣿⣿⣿⣿⣿⣿⣿⣿⣿⣿⣿⣿⣿⣿⣿⣿⣿⣿⣿⣿⣿⣿⣿⣿⣿⣿⣿⠀⠀⠀⠀⠀⠀⠀⠀⠀⠀⠀⠀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⠀⠀⠀⠀⠀⠀⠀⠀⠀⠀⠀⣿⣿⣿⣿⣿⣿⣿⣿⣿⣿⣿⣿⣿⣿⣿⣿⣿⣿⣿⣿⢟⢕⢕⢕⢕⢕⢜⣕⣸⣳⣿⣷⣾⣿⣿⣿⣿⣿⣿⣿⣿⣿⣿⣿⣿⣿⣿⣿⣿⣿⣿⣿⣿⣿⣿⣿⣿⣿⠀⠀⠀⠀⠀⠀⠀⠀⠀⠀⠀⠀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⠀⠀⠀⠀⠀⠀⠀⠀⠀⠀⠀⣿⣿⣿⣿⣿⣿⣿⣿⣿⣿⣿⣿⣿⣿⣿⣿⣿⣿⣿⣟⢕⢕⣱⣷⣿⣿⣿⣿⣿⣿⣿⣿⣿⣿⣿⣿⣿⣿⣿⣿⣿⣿⣿⣿⣿⣿⣿⣿⣿⣿⣿⣿⣿⣿⣿⣿⣿⣿⠀⠀⠀⠀⠀⠀⠀⠀⠀⠀⠀⠀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⠀⠀⠀⠀⠀⠀⠀⠀⠀⠀⠀⣿⣿⣿⣿⣿⣿⣿⣿⣿⣿⣿⣿⣿⣿⣿⣿⣿⣿⣿⣯⣿⣯⣿⣿⣿⣿⣿⣿⣿⣿⣿⣿⣿⣿⣿⣿⣿⣿⣿⣿⣿⣿⣿⣿⣿⣿⣿⣿⣿⣿⣿⣿⣿⣿⣿⣿⣿⣿⠀⠀⠀⠀⠀⠀⠀⠀⠀⠀⠀⠀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⠀⠀⠀⠀⠀⠀⠀⠀⠀⠀⠀⣿⣿⣿⣿⣿⣿⣿⣿⣿⣿⣿⣿⣿⣿⣿⣿⣿⣿⣿⣿⣿⣿⣿⣿⣿⣿⣿⣿⣿⣿⣿⣿⣿⣿⣿⣿⢟⢕⢜⢝⢝⢝⢻⢟⢻⢿⢿⣿⣿⣿⣿⣿⣿⣿⣿⣿⣿⣿⠀⠀⠀⠀⠀⠀⠀⠀⠀⠀⠀⠀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⠀⠀⠀⠀⠀⠀⠀⠀⠀⠀⠀⣿⣿⣿⣿⣿⣿⣿⣿⣿⣿⣿⣿⣿⣿⣿⣿⣿⣿⣿⣿⣿⣿⣿⣿⣿⣿⣿⣿⣿⣿⣿⣿⣿⣿⣿⡯⢕⢕⢕⢕⢕⢕⢕⢕⢕⢕⢜⣿⣿⢿⣿⣿⣿⣿⣿⣿⣿⣿⠀⠀⠀⠀⠀⠀⠀⠀⠀⠀⠀⠀</a:t>
            </a:r>
            <a:br/>
            <a:r>
              <a:t>⠀⠀⠀⠀⠀⠀⠀⠀⠀⠀⠀⣿⣿⣿⣿⣿⣿⣿⣿⣿⣿⣿⣿⣿⣿⣿⣿⣿⣿⣿⣿⣿⣿⡿⢟⢻⣿⣿⣿⣿⣿⣿⣿⣿⣿⣿⢟⢕⢕⢕⢕⢕⢕⢕⢕⢕⢕⢕⢟⢟⢜⣿⣿⣿⣿⣿⣿⣿⣿⠀⠀⠀⠀⠀⠀⠀⠀⠀⠀⠀⠀</a:t>
            </a:r>
            <a:br/>
            <a:r>
              <a:t>⠀⠀⠀⠀⠀⠀⠀⠀⠀⠀⠀⣿⣿⣿⣿⣿⣿⣿⣿⣿⣿⣿⣿⣿⣿⣿⣏⢝⢜⢝⢝⢻⣿⢕⢕⢜⣿⣿⣿⣿⣿⣿⣿⣿⣿⣟⢇⢕⢕⢕⢕⢕⢕⢕⢕⢕⢕⢕⢕⢕⢕⢜⢝⢿⣿⣿⣿⣿⣿⠀⠀⠀⠀⠀⠀⠀⠀⠀⠀⠀⠀</a:t>
            </a:r>
            <a:br/>
            <a:r>
              <a:t>⠀⠀⠀⠀⠀⠀⠀⠀⠀⠀⠀⣿⣿⣿⣿⣿⣿⣿⣿⣿⣿⣿⣿⣿⣿⣿⣧⢕⢇⢕⢕⢕⣿⡇⢕⢕⣿⡿⢿⢿⢿⣿⣿⣿⣟⣟⢕⢕⢕⢕⢕⢕⢕⢕⢕⢕⢕⢕⢕⢕⢕⢕⢕⢕⢏⢻⣿⣿⣿⠀⠀⠀⠀⠀⠀⠀⠀⠀⠀⠀⠀</a:t>
            </a:r>
            <a:br/>
            <a:r>
              <a:t>⠀⠀⠀⠀⠀⠀⠀⠀⠀⠀⠀⣿⣿⣿⣿⣿⣿⣿⣿⣿⣿⣿⣿⣿⣿⡟⢕⢕⢕⢕⢕⢕⣿⡇⢕⢕⢞⣟⣏⣏⣽⣽⣽⣽⣽⣽⢕⢕⢕⢕⢕⢕⢕⢕⢕⢕⢕⢕⢕⢕⢕⢕⢕⢕⢕⢜⣿⣿⣿⠀⠀⠀⠀⠀⠀⠀⠀⠀⠀⠀⠀</a:t>
            </a:r>
            <a:br/>
            <a:r>
              <a:t>⠀⠀⠀⠀⠀⠀⠀⠀⠀⠀⠀⣿⣿⣿⣿⣿⣿⣿⣿⣿⣿⣿⣿⣿⣿⢕⢕⢕⢕⢕⢕⢕⣿⡇⢕⢕⣝⣽⣽⣽⣽⣽⣽⣽⣽⣵⢕⢕⢕⢕⢕⢕⢕⢕⢕⢕⢕⢕⢕⢕⢕⢕⢕⢕⢕⢕⢻⣿⣿⠀⠀⠀⠀⠀⠀⠀⠀⠀⠀⠀⠀</a:t>
            </a:r>
            <a:br/>
            <a:r>
              <a:t>⠀⠀⠀⠀⠀⠀⠀⠀⠀⠀⠀⣿⣿⣿⣿⣿⣿⣿⣿⣿⣿⣿⣿⣿⡇⢕⢕⢕⢕⢕⢕⢕⢿⡇⢕⢕⣽⣵⡷⢷⢷⢷⢷⢷⡷⢧⢕⢕⢕⢕⢕⢕⢕⢕⢕⢕⢕⢕⢕⢕⢕⢕⢕⢕⢕⢕⢸⣿⣿⠀⠀⠀⠀⠀⠀⠀⠀⠀⠀⠀⠀</a:t>
            </a:r>
            <a:br/>
            <a:r>
              <a:t>⠀⠀⠀⠀⠀⠀⠀⠀⠀⠀⠀⢸⣿⣿⣿⣿⣿⣿⣿⣿⣿⣿⣿⣿⢕⢕⢕⢕⢕⢕⢕⢕⢸⣧⢕⢱⡵⢷⢷⢾⢷⢷⢷⢷⢷⢷⢕⢕⢕⢕⢕⢕⢕⢕⢕⢕⢕⢕⢕⢕⢕⢕⢕⢕⢕⢕⢕⢻⣿⠀⠀⠀⠀⠀⠀⠀⠀⠀⠀⠀⠀</a:t>
            </a:r>
            <a:br/>
            <a:r>
              <a:t>⠀⠀⠀⠀⠀⠀⠀⠀⠀⠀⠀⠘⠛⠛⠛⠛⠛⠛⠛⠛⠛⠛⠛⠋⠑⠑⠑⠑⠑⠑⠑⠑⠘⠛⠑⠑⠓⠓⠛⠛⠛⠛⠛⠛⠓⠓⠑⠑⠑⠑⠑⠑⠑⠑⠑⠑⠑⠑⠑⠑⠑⠑⠑⠑⠑⠑⠑⠑⠛⠀⠀⠀⠀⠀⠀⠀⠀⠀⠀⠀⠀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⠀⠀⠀⠀⠀⠀⠀⠀⠀⠀⠀⣿⣿⣿⣿⣿⣿⣿⣿⣿⣿⣿⣿⣿⣿⣿⣿⣿⣿⣿⣿⣿⣿⣿⣿⡿⢟⢏⣽⣿⣟⣿⣿⣿⣿⣿⣿⣿⣿⣿⣿⣿⣿⣿⣿⣿⣿⣿⣿⣿⣿⣿⣿⣿⣿⣿⣿⣿⣿⠀⠀⠀⠀⠀⠀⠀⠀⠀⠀⠀⠀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⠀⠀⠀⠀⠀⠀⠀⠀⠀⠀⠀⣿⣿⣿⣿⣿⣿⣿⣿⣿⣿⣿⣿⣿⣿⣿⣿⣿⣿⣿⣿⣿⡿⢟⢕⢵⢷⢿⣷⢝⢝⢝⣿⣿⣿⣿⣿⣿⣿⣿⣿⣿⣿⣿⣿⣿⣿⣿⣿⣿⣿⣿⣿⣿⣿⣿⣿⣿⣿⠀⠀⠀⠀⠀⠀⠀⠀⠀⠀⠀⠀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⠀⠀⠀⠀⠀⠀⠀⠀⠀⠀⠀⣿⣿⣿⣿⣿⣿⣿⣿⣿⣿⣿⣿⣿⣿⣿⣿⣿⣿⣿⣿⡿⢇⢕⢕⢕⢕⢕⣝⣕⣾⣼⣿⣿⣽⣿⣿⣿⣿⣿⣿⣿⣿⣿⣿⣿⣿⣿⣿⣿⣿⣿⣿⣿⣿⣿⣿⣿⣿⠀⠀⠀⠀⠀⠀⠀⠀⠀⠀⠀⠀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⠀⠀⠀⠀⠀⠀⠀⠀⠀⠀⠀⣿⣿⣿⣿⣿⣿⣿⣿⣿⣿⣿⣿⣿⣿⣿⣿⣿⣿⣿⣿⡇⢕⢕⣵⣷⣿⣿⣿⣿⣿⣿⣿⣿⣿⣿⣿⣿⣿⣿⣿⣿⣿⣿⣿⣿⣿⣿⣿⣿⣿⣿⣿⣿⣿⣿⣿⣿⣿⠀⠀⠀⠀⠀⠀⠀⠀⠀⠀⠀⠀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⠀⠀⠀⠀⠀⠀⠀⠀⠀⠀⠀⣿⣿⣿⣿⣿⣿⣿⣿⣿⣿⣿⣿⣿⣿⣿⣿⣿⣿⣿⣿⣿⣕⣹⣿⣿⣿⣿⣿⣿⣿⣿⣿⣿⣿⣿⣿⣿⣿⣿⣿⣿⣿⣿⣿⣿⣿⣿⣿⣿⣿⣿⣿⣿⣿⣿⣿⣿⣿⠀⠀⠀⠀⠀⠀⠀⠀⠀⠀⠀⠀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⠀⠀⠀⠀⠀⠀⠀⠀⠀⠀⠀⣿⣿⣿⣿⣿⣿⣿⣿⣿⣿⣿⣿⣿⣿⣿⣿⣿⣿⣿⣯⣿⣯⣽⣿⣿⣿⣿⣿⣿⣿⣿⣿⣿⣿⣿⣿⣿⣿⣿⣿⣿⣿⣿⣿⣿⣿⣿⣿⣿⣿⣿⣿⣿⣿⣿⣿⣿⣿⠀⠀⠀⠀⠀⠀⠀⠀⠀⠀⠀⠀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⠀⠀⠀⠀⠀⠀⠀⠀⠀⠀⠀⣿⣿⣿⣿⣿⣿⣿⣿⣿⣿⣿⣿⣿⣿⣿⣿⣿⣿⣿⣿⣿⣿⣿⣿⣿⣿⣿⣿⣿⣿⣿⣿⣿⣿⣿⣿⣿⡏⢕⢹⢕⢕⢜⢹⢟⢿⣿⣿⣿⣿⣿⣿⣿⣿⣿⣿⣿⣿⠀⠀⠀⠀⠀⠀⠀⠀⠀⠀⠀⠀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⠀⠀⠀⠀⠀⠀⠀⠀⠀⠀⠀⣿⣿⣿⣿⣿⣿⣿⣿⣿⣿⣿⣿⣿⣿⣿⣿⣿⣿⣿⣿⣿⣿⣿⣿⣿⣿⣿⣿⣿⣿⣿⣿⣿⣿⣿⣿⣯⢕⢕⢕⢕⢕⢕⢕⢕⢕⢜⣕⣿⡿⣿⣿⣿⣿⣿⣿⣿⣿⠀⠀⠀⠀⠀⠀⠀⠀⠀⠀⠀⠀</a:t>
            </a:r>
            <a:br/>
            <a:r>
              <a:t>⠀⠀⠀⠀⠀⠀⠀⠀⠀⠀⠀⣿⣿⣿⣿⣿⣿⣿⣿⣿⣿⣿⣿⣿⣿⣿⣿⣿⣿⣿⣿⣿⣿⣿⣿⢿⢻⣿⣿⣿⣿⣿⣿⣿⣿⣿⣿⡇⢕⢕⢕⢕⢕⢕⢕⢕⢕⢕⢕⢜⢽⣏⣿⣿⣿⣿⣿⣿⣿⠀⠀⠀⠀⠀⠀⠀⠀⠀⠀⠀⠀</a:t>
            </a:r>
            <a:br/>
            <a:r>
              <a:t>⠀⠀⠀⠀⠀⠀⠀⠀⠀⠀⠀⣿⣿⣿⣿⣿⣿⣿⣿⣿⣿⣿⣿⣿⣿⣿⢟⢝⢟⢻⢿⣿⣿⡟⢕⢕⢕⢿⣿⣿⣿⣿⣿⣿⣿⣿⣿⢕⢕⢕⢕⢕⢕⢕⢕⢕⢕⢕⢕⢕⢕⢕⢜⢻⣿⣿⣿⣿⣿⠀⠀⠀⠀⠀⠀⠀⠀⠀⠀⠀⠀</a:t>
            </a:r>
            <a:br/>
            <a:r>
              <a:t>⠀⠀⠀⠀⠀⠀⠀⠀⠀⠀⠀⣿⣿⣿⣿⣿⣿⣿⣿⣿⣿⣿⣿⣿⣿⡯⢕⢕⢕⢕⡜⢸⣿⡇⢕⢕⢕⢸⣿⣟⣟⣟⣟⣿⣿⣯⣽⢕⢕⢕⢕⢕⢕⢕⢕⢕⢕⢕⢕⢕⢕⢕⢕⢕⢕⢸⣿⣿⣿⠀⠀⠀⠀⠀⠀⠀⠀⠀⠀⠀⠀</a:t>
            </a:r>
            <a:br/>
            <a:r>
              <a:t>⠀⠀⠀⠀⠀⠀⠀⠀⠀⠀⠀⣿⣿⣿⣿⣿⣿⣿⣿⣿⣿⣿⣿⣿⣿⢇⢕⢕⢕⢕⢕⢕⣿⡇⢕⢕⢕⢜⣽⣽⣽⣽⣿⣷⣷⣿⡇⢕⢕⢕⢕⢕⢕⢕⢕⢕⢕⢕⢕⢕⢕⢕⢕⢕⢕⢕⣿⣿⣿⠀⠀⠀⠀⠀⠀⠀⠀⠀⠀⠀⠀</a:t>
            </a:r>
            <a:br/>
            <a:r>
              <a:t>⠀⠀⠀⠀⠀⠀⠀⠀⠀⠀⠀⣿⣿⣿⣿⣿⣿⣿⣿⣿⣿⣿⣿⣿⡏⢕⢕⢕⢕⢕⢕⢕⣿⡇⢕⢕⢕⣸⣵⢷⢷⢷⢷⢷⢷⢷⢇⢕⢕⢕⢕⢕⢕⢕⢕⢕⢕⢕⢕⢕⢕⢕⢕⢕⢕⢕⣸⣿⣿⠀⠀⠀⠀⠀⠀⠀⠀⠀⠀⠀⠀</a:t>
            </a:r>
            <a:br/>
            <a:r>
              <a:t>⠀⠀⠀⠀⠀⠀⠀⠀⠀⠀⠀⣿⣿⣿⣿⣿⣿⣿⣿⣿⣿⣿⣿⡿⢕⢕⢕⢕⢕⢕⢕⢕⢻⡇⢕⢕⢕⢵⢷⢿⢿⣿⢟⢿⢿⢿⢇⢕⢕⢕⢕⢕⢕⢕⢕⢕⢕⢕⢕⢕⢕⢕⢕⢕⢕⢕⢕⢝⣿⠀⠀⠀⠀⠀⠀⠀⠀⠀⠀⠀⠀</a:t>
            </a:r>
            <a:br/>
            <a:r>
              <a:t>⠀⠀⠀⠀⠀⠀⠀⠀⠀⠀⠀⢸⣻⣿⣿⣿⣿⣿⣿⣿⣿⣿⣿⡇⢕⢕⢕⢕⢕⢕⢕⢕⢸⣧⢕⢕⢕⢷⢟⣟⣟⣟⣟⣟⣟⣟⢇⢕⢕⢕⢕⢕⢕⢕⢕⢕⢕⢕⢕⢕⢕⢕⢕⢕⢕⢕⢕⢕⡿⠀⠀⠀⠀⠀⠀⠀⠀⠀⠀⠀⠀</a:t>
            </a:r>
            <a:br/>
            <a:r>
              <a:t>⠀⠀⠀⠀⠀⠀⠀⠀⠀⠀⠀⠘⠛⠛⠛⠛⠛⠛⠛⠛⠛⠛⠛⠃⠑⠑⠑⠑⠑⠑⠑⠑⠘⠛⠑⠑⠑⠛⠛⠛⠛⠛⠛⠛⠛⠛⠑⠑⠑⠑⠑⠑⠑⠑⠑⠑⠑⠑⠑⠑⠑⠑⠑⠑⠑⠑⠑⠑⠑⠀⠀⠀⠀⠀⠀⠀⠀⠀⠀⠀⠀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⠀⠀⠀⠀⠀⠀⠀⠀⠀⠀⠀⣿⣿⣿⣿⣿⣿⣿⣿⣿⣿⣿⣿⣿⣿⣿⣿⣿⣿⣿⣿⣿⣿⣿⣿⣿⣿⡿⢿⣿⡿⢿⣿⣿⣿⣿⣿⣿⣿⣿⣿⣿⣿⣿⣿⣿⣿⣿⣿⣿⣿⣿⣿⣿⣿⣿⣿⣿⣿⠀⠀⠀⠀⠀⠀⠀⠀⠀⠀⠀⠀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⠀⠀⠀⠀⠀⠀⠀⠀⠀⠀⠀⣿⣿⣿⣿⣿⣿⣿⣿⣿⣿⣿⣿⣿⣿⣿⣿⣿⣿⣿⣿⣿⣿⣿⡿⢟⢏⣕⣵⡻⢷⢧⢿⣿⣿⣿⣿⣿⣿⣿⣿⣿⣿⣿⣿⣿⣿⣿⣿⣿⣿⣿⣿⣿⣿⣿⣿⣿⣿⠀⠀⠀⠀⠀⠀⠀⠀⠀⠀⠀⠀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⠀⠀⠀⠀⠀⠀⠀⠀⠀⠀⠀⣿⣿⣿⣿⣿⣿⣿⣿⣿⣿⣿⣿⣿⣿⣿⣿⣿⣿⣿⣿⣿⣿⡏⢕⢕⢏⢝⢝⢿⢞⣱⢸⣿⣯⢻⣿⣿⣿⣿⣿⣿⣿⣿⣿⣿⣿⣿⣿⣿⣿⣿⣿⣿⣿⣿⣿⣿⣿⠀⠀⠀⠀⠀⠀⠀⠀⠀⠀⠀⠀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⠀⠀⠀⠀⠀⠀⠀⠀⠀⠀⠀⣿⣿⣿⣿⣿⣿⣿⣿⣿⣿⣿⣿⣿⣿⣿⣿⣿⣿⣿⣿⣿⡏⢜⢕⢕⣕⣱⣵⣧⣷⣿⣿⣿⣿⣿⣿⣿⣿⣿⣿⣿⣿⣿⣿⣿⣿⣿⣿⣿⣿⣿⣿⣿⣿⣿⣿⣿⣿⠀⠀⠀⠀⠀⠀⠀⠀⠀⠀⠀⠀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⠀⠀⠀⠀⠀⠀⠀⠀⠀⠀⠀⣿⣿⣿⣿⣿⣿⣿⣿⣿⣿⣿⣿⣿⣿⣿⣿⣿⣿⣿⣿⣿⣧⢕⢕⣾⣿⣿⣿⣿⣿⣿⣿⣿⣿⣿⣿⣿⣿⣿⣿⣿⣿⣿⣿⣿⣿⣿⣿⣿⣿⣿⣿⣿⣿⣿⣿⣿⣿⠀⠀⠀⠀⠀⠀⠀⠀⠀⠀⠀⠀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⠀⠀⠀⠀⠀⠀⠀⠀⠀⠀⠀⣿⣿⣿⣿⣿⣿⣿⣿⣿⣿⣿⣿⣿⣿⣿⣿⣿⣿⣿⣿⣷⣿⣿⣮⣿⣿⣿⣿⣿⣿⣿⣿⣿⣿⣿⣿⣿⣿⣿⣿⣿⣿⣿⣿⣿⣿⣿⣿⣿⣿⣿⣿⣿⣿⣿⣿⣿⣿⠀⠀⠀⠀⠀⠀⠀⠀⠀⠀⠀⠀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⠀⠀⠀⠀⠀⠀⠀⠀⠀⠀⠀⣿⣿⣿⣿⣿⣿⣿⣿⣿⣿⣿⣿⣿⣿⣿⣿⣿⣿⣿⣿⣿⣿⣿⣿⣿⣿⣿⣿⣿⣹⣟⣻⣿⣿⣿⣿⣿⣿⣿⣿⣿⣿⣿⣿⣿⣿⣿⣿⣿⣿⣿⣿⣿⣿⣿⣿⣿⣿⠀⠀⠀⠀⠀⠀⠀⠀⠀⠀⠀⠀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⠀⠀⠀⠀⠀⠀⠀⠀⠀⠀⠀⣿⣿⣿⣿⣿⣿⣿⣿⣿⣿⣿⣿⣿⣿⣿⣿⣿⣿⣯⣽⣿⣽⣿⣿⣿⣿⣿⣿⣿⣿⣿⣿⣿⣿⣿⣿⣿⣿⣿⣿⣿⣿⣿⣿⣿⣿⣿⣿⣿⣿⣿⣿⣿⣿⣿⣿⣿⣿⠀⠀⠀⠀⠀⠀⠀⠀⠀⠀⠀⠀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⠀⠀⠀⠀⠀⠀⠀⠀⠀⠀⠀⣿⣿⣿⣿⣿⣿⣿⣿⣿⣿⣿⣿⣿⣿⣿⣿⣿⣿⣿⣿⣿⣿⣿⣿⣿⣿⣿⣿⣿⣿⣿⣿⣿⣿⣿⣿⣿⣿⣏⢗⢳⢕⢕⢜⢝⢽⣿⣿⣿⣿⣿⣿⣿⣿⣿⣿⣿⣿⠀⠀⠀⠀⠀⠀⠀⠀⠀⠀⠀⠀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⠀⠀⠀⠀⠀⠀⠀⠀⠀⠀⠀⣿⣿⣿⣿⣿⣿⣿⣿⣿⣿⣿⣿⣿⣿⣿⣿⣿⣿⣿⣿⣿⣿⣿⣿⣿⣿⣿⣿⣿⣿⣿⣿⣿⣿⣿⣿⣿⣿⢱⢜⢕⢕⢕⢕⢕⢇⣞⣿⣿⣿⣿⣿⣿⣿⣿⣿⣿⣿⠀⠀⠀⠀⠀⠀⠀⠀⠀⠀⠀⠀</a:t>
            </a:r>
            <a:br/>
            <a:r>
              <a:t>⠀⠀⠀⠀⠀⠀⠀⠀⠀⠀⠀⣿⣿⣿⣿⣿⣿⣿⣿⣿⣿⣿⣿⣿⣿⣿⣿⣿⣿⣿⣿⣿⣿⣿⣿⣿⣿⣿⢿⣿⣿⣿⣿⣿⣿⣿⣿⣿⡿⢕⢕⢕⢕⢕⢕⢱⢕⢕⢝⢻⡿⢿⣿⣿⣿⣿⣿⣿⣿⠀⠀⠀⠀⠀⠀⠀⠀⠀⠀⠀⠀</a:t>
            </a:r>
            <a:br/>
            <a:r>
              <a:t>⠀⠀⠀⠀⠀⠀⠀⠀⠀⠀⠀⣿⣿⣿⣿⣿⣿⣿⣿⣿⣿⣿⣿⣿⣿⣿⣿⣿⣿⣿⣿⣿⣿⣿⣿⣿⡟⢇⢜⣿⣿⣿⣿⣿⣿⣿⣿⣿⢇⢕⢕⢕⢕⢕⢕⢕⢕⢕⢕⢕⢕⢕⢜⢟⣿⣿⣿⣿⣿⠀⠀⠀⠀⠀⠀⠀⠀⠀⠀⠀⠀</a:t>
            </a:r>
            <a:br/>
            <a:r>
              <a:t>⠀⠀⠀⠀⠀⠀⠀⠀⠀⠀⠀⣿⣿⣿⣿⣿⣿⣿⣿⣿⣿⣿⣿⣿⣿⣿⣿⣿⣿⣿⣿⣿⣿⣿⡿⢏⢕⢕⢕⢹⣿⢿⢿⡿⣿⣿⣿⣯⢕⢕⢕⢕⢕⢕⢕⢕⢕⢕⢕⢕⢕⢕⢕⢕⢜⢟⢻⣿⡇⠀⠀⠀⠀⠀⠀⠀⠀⠀⠀⠀⠀</a:t>
            </a:r>
            <a:br/>
            <a:r>
              <a:t>⠀⠀⠀⠀⠀⠀⠀⠀⠀⠀⠀⣿⣿⣿⣿⣿⣿⣿⣿⣿⣿⣿⣿⣿⡏⢕⢕⢜⢹⢝⡟⣻⣿⡟⢕⢕⢕⢕⢕⢸⢟⣟⣟⣿⣯⣿⣯⡇⢕⢕⢕⢕⢕⢕⢕⢕⢕⢕⢕⢕⢕⢕⢕⢕⢕⢕⢜⢇⣵⠀⠀⠀⠀⠀⠀⠀⠀⠀⠀⠀⠀</a:t>
            </a:r>
            <a:br/>
            <a:r>
              <a:t>⠀⠀⠀⠀⠀⠀⠀⠀⠀⠀⠀⣿⣿⣿⣿⣿⣿⣿⣿⣿⣿⣿⣿⣿⢏⢕⢕⢕⢕⢕⢕⢸⣿⡕⢕⢕⢕⢕⢕⢜⣻⣽⣽⣷⣷⡷⢷⢇⢕⢕⢕⢕⢕⢕⢕⢕⢕⢕⢕⢕⢕⢕⢕⢕⢕⢕⢕⢕⢇⠀⠀⠀⠀⠀⠀⠀⠀⠀⠀⠀⠀</a:t>
            </a:r>
            <a:br/>
            <a:r>
              <a:t>⠀⠀⠀⠀⠀⠀⠀⠀⠀⠀⠀⣿⣿⣿⣿⣿⣿⣿⣿⣿⣿⣿⣿⡟⢕⢕⢕⢕⢕⢕⢕⢸⣿⡇⢕⢕⢕⢕⢕⢸⣽⣷⢷⢿⣿⢿⢿⢇⢕⢕⢕⢕⢕⢕⢕⢕⢕⢕⢕⢕⢕⢕⢕⢕⢕⢕⢕⢕⢕⠀⠀⠀⠀⠀⠀⠀⠀⠀⠀⠀⠀</a:t>
            </a:r>
            <a:br/>
            <a:r>
              <a:t>⠀⠀⠀⠀⠀⠀⠀⠀⠀⠀⠀⣿⣿⣿⣿⣿⣿⣿⣿⣿⣿⣿⣿⢇⢕⢕⢕⢕⢕⢕⢕⢜⣿⡇⢕⢕⢕⢕⢕⣼⡷⢾⣿⣻⣟⣟⣟⢕⢕⢕⢕⢕⢕⢕⢕⢕⢕⢕⢕⢕⢕⢕⢕⢕⢕⢕⢕⢕⢕⠀⠀⠀⠀⠀⠀⠀⠀⠀⠀⠀⠀</a:t>
            </a:r>
            <a:br/>
            <a:r>
              <a:t>⠀⠀⠀⠀⠀⠀⠀⠀⠀⠀⠀⢸⣿⣿⣿⣿⣿⣿⣿⣿⣿⣿⢇⢕⢕⢕⢕⢕⢕⢕⢕⢕⣿⡇⢕⢕⢕⢕⢱⢷⢷⢟⣟⣟⣻⣟⣟⢕⢕⢕⢕⢕⢕⢕⢕⢕⢕⢕⢕⢕⢕⢕⢕⢕⢕⢕⢕⢕⢕⠀⠀⠀⠀⠀⠀⠀⠀⠀⠀⠀⠀</a:t>
            </a:r>
            <a:br/>
            <a:r>
              <a:t>⠀⠀⠀⠀⠀⠀⠀⠀⠀⠀⠀⠘⠛⠛⠛⠛⠛⠛⠛⠛⠛⠛⠃⠑⠑⠑⠑⠑⠑⠑⠑⠑⠛⠃⠑⠑⠑⠑⠘⠚⠛⠛⠛⠛⠛⠙⠑⠑⠑⠑⠑⠑⠑⠑⠑⠑⠑⠑⠑⠑⠑⠑⠑⠑⠑⠑⠑⠑⠑⠀⠀⠀⠀⠀⠀⠀⠀⠀⠀⠀⠀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⠀⠀⠀⠀⠀⠀⠀⠀⠀⠀⠀⣿⣿⣿⣿⣿⣿⣿⣿⣿⣿⣿⣿⣿⣿⣿⣿⣿⣿⣿⣿⣿⣿⣿⣿⣿⣿⢟⢟⣹⣿⣟⣻⣿⣿⣿⣿⣿⣿⣿⣿⣿⣿⣿⣿⣿⣿⣿⣿⣿⣿⣿⣿⣿⣿⣿⣿⣿⣿⠀⠀⠀⠀⠀⠀⠀⠀⠀⠀⠀⠀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⠀⠀⠀⠀⠀⠀⠀⠀⠀⠀⠀⣿⣿⣿⣿⣿⣿⣿⣿⣿⣿⣿⣿⣿⣿⣿⣿⣿⣿⣿⣿⣿⣿⣿⢿⢕⣱⢧⡼⣿⡝⡝⢝⣿⣿⣿⣿⣿⣿⣿⣿⣿⣿⣿⣿⣿⣿⣿⣿⣿⣿⣿⣿⣿⣿⣿⣿⣿⣿⠀⠀⠀⠀⠀⠀⠀⠀⠀⠀⠀⠀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⠀⠀⠀⠀⠀⠀⠀⠀⠀⠀⠀⣿⣿⣿⣿⣿⣿⣿⣿⣿⣿⣿⣿⣿⣿⣿⣿⣿⣿⣿⣿⣿⣿⢟⢕⢕⢕⢕⢕⢜⢕⣹⣷⣿⣿⣧⣿⣿⣿⣿⣿⣿⣿⣿⣿⣿⣿⣿⣿⣿⣿⣿⣿⣿⣿⣿⣿⣿⣿⠀⠀⠀⠀⠀⠀⠀⠀⠀⠀⠀⠀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⠀⠀⠀⠀⠀⠀⠀⠀⠀⠀⠀⣿⣿⣿⣿⣿⣿⣿⣿⣿⣿⣿⣿⣿⣿⣿⣿⣿⣿⣿⣿⣿⣿⢕⢕⢱⣵⣷⣿⣿⣿⣿⣿⣿⣿⣿⣿⣿⣿⣿⣿⣿⣿⣿⣿⣿⣿⣿⣿⣿⣿⣿⣿⣿⣿⣿⣿⣿⣿⠀⠀⠀⠀⠀⠀⠀⠀⠀⠀⠀⠀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⠀⠀⠀⠀⠀⠀⠀⠀⠀⠀⠀⣿⣿⣿⣿⣿⣿⣿⣿⣿⣿⣿⣿⣿⣿⣿⣿⣿⣿⣿⣿⣿⣿⣿⣿⣿⣿⣿⣿⣿⣼⣿⣷⣿⣿⣿⣿⣿⣿⣿⣿⣿⣿⣿⣿⣿⣿⣿⣿⣿⣿⣿⣿⣿⣿⣿⣿⣿⣿⠀⠀⠀⠀⠀⠀⠀⠀⠀⠀⠀⠀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⠀⠀⠀⠀⠀⠀⠀⠀⠀⠀⠀⣿⣿⣿⣿⣿⣿⣿⣿⣿⣿⣿⣿⣿⣿⣿⣿⣿⣿⣿⣽⣿⣽⣽⣿⣿⣿⣿⣿⣿⣿⣿⣿⣿⣿⣿⣿⣿⣿⣿⢽⢝⢟⢟⢟⢿⢿⣿⣿⣿⣿⣿⣿⣿⣿⣿⣿⣿⣿⠀⠀⠀⠀⠀⠀⠀⠀⠀⠀⠀⠀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⠀⠀⠀⠀⠀⠀⠀⠀⠀⠀⠀⣿⣿⣿⣿⣿⣿⣿⣿⣿⣿⣿⣿⣿⣿⣿⣿⣿⣿⣿⣿⣿⣿⣿⣿⣿⣿⣿⣿⣿⣿⣿⣿⣿⣿⣿⣿⣿⣿⡟⢇⢇⢕⢕⢕⢕⢕⡜⢻⣿⣿⣿⣿⣿⣿⣿⣿⣿⣿⠀⠀⠀⠀⠀⠀⠀⠀⠀⠀⠀⠀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⠀⠀⠀⠀⠀⠀⠀⠀⠀⠀⠀⣿⣿⣿⣿⣿⣿⣿⣿⣿⣿⣿⣿⣿⣿⣿⣿⣿⣿⣿⣿⣿⣿⣿⣿⣿⣿⣿⣿⣿⣿⣿⣿⣿⣿⣿⣿⣿⣿⢇⢕⢕⢕⢕⢕⢕⡜⢳⢾⣯⣿⣿⣿⣿⣿⣿⣿⣿⣿⠀⠀⠀⠀⠀⠀⠀⠀⠀⠀⠀⠀</a:t>
            </a:r>
            <a:br/>
            <a:r>
              <a:t>⠀⠀⠀⠀⠀⠀⠀⠀⠀⠀⠀⣿⣿⣿⣿⣿⣿⣿⣿⣿⣿⣿⣿⣿⣿⣿⣿⣿⣿⣿⣿⣿⣿⣿⣿⣿⣿⣿⢏⣿⣿⣿⣿⣿⣿⣿⣿⣿⡏⢕⢕⢕⢕⢕⢕⢕⢇⢕⢕⢕⣼⢿⢿⣿⣿⣿⣿⣿⣿⠀⠀⠀⠀⠀⠀⠀⠀⠀⠀⠀⠀</a:t>
            </a:r>
            <a:br/>
            <a:r>
              <a:t>⠀⠀⠀⠀⠀⠀⠀⠀⠀⠀⠀⣿⣿⣿⣿⣿⣿⣿⣿⣿⣿⣿⣿⣿⣿⣿⣿⣿⣿⣿⣿⣿⣿⣿⣿⣿⢟⢕⢕⢹⣿⣿⣿⣿⣿⣿⣿⡿⢇⢕⢕⢕⢕⢕⢕⢕⢕⢕⢕⢕⢕⢕⢕⢝⢻⣿⢿⣿⣿⠀⠀⠀⠀⠀⠀⠀⠀⠀⠀⠀⠀</a:t>
            </a:r>
            <a:br/>
            <a:r>
              <a:t>⠀⠀⠀⠀⠀⠀⠀⠀⠀⠀⠀⣿⣿⣿⣿⣿⣿⣿⣿⣿⣿⣿⣿⣿⣿⣿⣿⣿⣿⣿⣿⣿⣿⣿⣿⢏⢕⢕⢕⢕⣿⣽⣿⣿⣿⣿⣿⣟⢕⢕⢕⢕⢕⢕⢕⢕⢕⢕⢕⢕⢕⢕⢕⢕⢕⢕⢸⡿⡟⠀⠀⠀⠀⠀⠀⠀⠀⠀⠀⠀⠀</a:t>
            </a:r>
            <a:br/>
            <a:r>
              <a:t>⠀⠀⠀⠀⠀⠀⠀⠀⠀⠀⠀⣿⣿⣿⣿⣿⣿⣿⣿⣿⣿⣿⣿⣟⢏⢝⢜⢟⢟⢟⢟⢻⣿⣿⢕⢕⢕⢕⢕⢕⣽⡷⢷⣿⣟⣟⣟⣏⢕⢕⢕⢕⢕⢕⢕⢕⢕⢕⢕⢕⢕⢕⢕⢕⢕⢕⢜⢕⡕⠀⠀⠀⠀⠀⠀⠀⠀⠀⠀⠀⠀</a:t>
            </a:r>
            <a:br/>
            <a:r>
              <a:t>⠀⠀⠀⠀⠀⠀⠀⠀⠀⠀⠀⣿⣿⣿⣿⣿⣿⣿⣿⣿⣿⣿⣿⡇⢕⢕⢕⢕⢕⢜⢕⢹⣿⡏⢕⢕⢕⢕⢕⢕⢷⢿⣟⣿⣽⣽⣽⡕⢕⢕⢕⢕⢕⢕⢕⢕⢕⢕⢕⢕⢕⢕⢕⢕⢕⢕⢕⢕⢕⠀⠀⠀⠀⠀⠀⠀⠀⠀⠀⠀⠀</a:t>
            </a:r>
            <a:br/>
            <a:r>
              <a:t>⠀⠀⠀⠀⠀⠀⠀⠀⠀⠀⠀⣿⣿⣿⣿⣿⣿⣿⣿⣿⣿⣿⣿⡕⢕⢕⢕⢕⢕⢕⢕⢸⣿⣿⡇⢕⢕⢕⢕⢕⣟⣻⣯⣽⣿⣿⣽⡇⢕⢕⢕⢕⢕⢕⢕⢕⢕⢕⢕⢕⢕⢕⢕⢕⢕⢕⢕⢕⢕⠀⠀⠀⠀⠀⠀⠀⠀⠀⠀⠀⠀</a:t>
            </a:r>
            <a:br/>
            <a:r>
              <a:t>⠀⠀⠀⠀⠀⠀⠀⠀⠀⠀⠀⣿⣿⣿⣿⣿⣿⣿⣿⣿⣿⣿⣿⢕⢕⢕⢕⢕⢕⢕⢕⢸⣿⣿⣇⢕⢕⢕⢕⢕⣟⣯⣽⣷⣷⣷⣷⢕⢕⢕⢕⢕⢕⢕⢕⢕⢕⢕⢕⢕⢕⢕⢕⢕⢕⢕⢕⢕⢕⠀⠀⠀⠀⠀⠀⠀⠀⠀⠀⠀⠀</a:t>
            </a:r>
            <a:br/>
            <a:r>
              <a:t>⠀⠀⠀⠀⠀⠀⠀⠀⠀⠀⠀⢹⣻⣿⣿⣿⣿⣿⣿⣿⣿⣿⢕⢕⢕⢕⢕⢕⢕⢕⢕⢜⣿⡿⢏⢕⢕⢕⢕⢜⣽⣽⣷⢾⢿⢿⢷⢕⢕⢕⢕⢕⢕⢕⢕⢕⢕⢕⢕⢕⢕⢕⢕⢕⢕⢕⢕⢕⢕⠀⠀⠀⠀⠀⠀⠀⠀⠀⠀⠀⠀</a:t>
            </a:r>
            <a:br/>
            <a:r>
              <a:t>⠀⠀⠀⠀⠀⠀⠀⠀⠀⠀⠀⠘⠛⠛⠛⠛⠛⠛⠛⠛⠛⠋⠑⠑⠑⠑⠑⠑⠑⠑⠑⠑⠛⠃⠑⠑⠑⠑⠑⠋⠙⠓⠓⠛⠛⠛⠃⠑⠑⠑⠑⠑⠑⠑⠑⠑⠑⠑⠑⠑⠑⠑⠑⠑⠑⠑⠑⠑⠑⠀⠀⠀⠀⠀⠀⠀⠀⠀⠀⠀⠀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⠀⠀⠀⠀⠀⠀⠀⠀⠀⠀⠀⣿⣿⣿⣿⣿⣿⣿⣿⣿⣿⣿⣿⣿⣿⣿⣿⣿⣿⣿⣿⣿⣿⣿⣿⡟⢏⢕⢱⣾⡿⢿⢾⢿⣿⣿⣿⣿⣿⣿⣿⣿⣿⣿⣿⣿⣿⣿⣿⣿⣿⣿⣿⣿⣿⣿⣿⣿⣿⠀⠀⠀⠀⠀⠀⠀⠀⠀⠀⠀⠀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⠀⠀⠀⠀⠀⠀⠀⠀⠀⠀⠀⣿⣿⣿⣿⣿⣿⣿⣿⣿⣿⣿⣿⣿⣿⣿⣿⣿⣿⣿⣿⣿⣿⣿⢝⢕⢕⢝⢝⢝⢟⢕⣵⢼⣿⡟⣿⣿⣿⣿⣿⣿⣿⣿⣿⣿⣿⣿⣿⣿⣿⣿⣿⣿⣿⣿⣿⣿⣿⠀⠀⠀⠀⠀⠀⠀⠀⠀⠀⠀⠀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⠀⠀⠀⠀⠀⠀⠀⠀⠀⠀⠀⣿⣿⣿⣿⣿⣿⣿⣿⣿⣿⣿⣿⣿⣿⣿⣿⣿⣿⣿⣿⣿⣿⢕⢕⢕⢕⣱⣵⣵⣵⣷⣿⣿⣿⣿⣿⣿⣿⣿⣿⣿⣿⣿⣿⣿⣿⣿⣿⣿⣿⣿⣿⣿⣿⣿⣿⣿⣿⠀⠀⠀⠀⠀⠀⠀⠀⠀⠀⠀⠀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⠀⠀⠀⠀⠀⠀⠀⠀⠀⠀⠀⣿⣿⣿⣿⣿⣿⣿⣿⣿⣿⣿⣿⣿⣿⣿⣿⣿⣿⣿⣿⣿⣿⣕⢕⣼⣿⣿⣿⣿⣿⣿⣿⣿⣿⣿⣿⣿⣿⣿⣿⣿⣿⣿⣿⣿⣿⣿⣿⣿⣿⣿⣿⣿⣿⣿⣿⣿⣿⠀⠀⠀⠀⠀⠀⠀⠀⠀⠀⠀⠀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⠀⠀⠀⠀⠀⠀⠀⠀⠀⠀⠀⣿⣿⣿⣿⣿⣿⣿⣿⣿⣿⣿⣿⣿⣿⣿⣿⣿⣿⣿⣽⣿⣽⣽⣿⣿⣿⣿⣿⣿⣿⣿⣿⣿⣿⣿⣿⣿⣿⣿⣫⢎⢞⢕⢕⢝⢹⢻⣿⢿⣿⣿⣿⣿⣿⣿⣿⣿⣿⠀⠀⠀⠀⠀⠀⠀⠀⠀⠀⠀⠀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⠀⠀⠀⠀⠀⠀⠀⠀⠀⠀⠀⣿⣿⣿⣿⣿⣿⣿⣿⣿⣿⣿⣿⣿⣿⣿⣿⣿⣿⣿⣿⣿⣿⣿⣿⣿⣿⣿⣿⣿⣿⣿⣿⣿⣿⣿⣿⣿⣿⢏⢕⢕⢕⢕⢕⢕⢕⢕⢕⣽⣿⣿⣿⣿⣿⣿⣿⣿⣿⠀⠀⠀⠀⠀⠀⠀⠀⠀⠀⠀⠀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⠀⠀⠀⠀⠀⠀⠀⠀⠀⠀⠀⣿⣿⣿⣿⣿⣿⣿⣿⣿⣿⣿⣿⣿⣿⣿⣿⣿⣿⣿⣿⣿⣿⣿⣿⣿⣿⣿⣿⣿⣿⣿⣿⣿⣿⣿⣿⣿⡟⢕⢕⢕⢕⢕⢕⢱⢕⢕⢕⢟⣿⣿⣿⣿⣿⣿⣿⣿⣿⠀⠀⠀⠀⠀⠀⠀⠀⠀⠀⠀⠀</a:t>
            </a:r>
            <a:br/>
            <a:r>
              <a:t>⠀⠀⠀⠀⠀⠀⠀⠀⠀⠀⠀⣿⣿⣿⣿⣿⣿⣿⣿⣿⣿⣿⣿⣿⣿⣿⣿⣿⣿⣿⣿⣿⣿⣿⣿⣿⣿⢟⢕⢻⣿⣿⣿⣿⣿⣿⣿⣿⢕⢕⢕⢕⢕⢕⢕⢕⢕⢕⢕⢕⢝⢏⢹⣿⣿⣿⣿⣿⣿⠀⠀⠀⠀⠀⠀⠀⠀⠀⠀⠀⠀</a:t>
            </a:r>
            <a:br/>
            <a:r>
              <a:t>⠀⠀⠀⠀⠀⠀⠀⠀⠀⠀⠀⣿⣿⣿⣿⣿⣿⣿⣿⣿⣿⣿⣿⣿⣿⣿⣿⣿⣿⣿⣿⣿⣿⣿⣿⡿⢇⢕⢕⢜⣿⢿⣿⣿⣟⣿⣿⣿⢕⢕⢕⢕⢕⢕⢕⢕⢕⢕⢕⢕⢕⢕⢕⢕⢜⢏⢹⣿⣿⠀⠀⠀⠀⠀⠀⠀⠀⠀⠀⠀⠀</a:t>
            </a:r>
            <a:br/>
            <a:r>
              <a:t>⠀⠀⠀⠀⠀⠀⠀⠀⠀⠀⠀⣿⣿⣿⣿⣿⣿⣿⣿⣿⣿⣿⣿⣿⣿⣿⣿⣿⣿⣿⣿⣿⣿⣿⡟⢕⢕⢕⢕⢕⢻⣻⣿⣿⣿⣿⣷⢷⢕⢕⢕⢕⢕⢕⢕⢕⢕⢕⢕⢕⢕⢕⢕⢕⢕⢕⢝⡿⢇⠀⠀⠀⠀⠀⠀⠀⠀⠀⠀⠀⠀</a:t>
            </a:r>
            <a:br/>
            <a:r>
              <a:t>⠀⠀⠀⠀⠀⠀⠀⠀⠀⠀⠀⣿⣿⣿⣿⣿⣿⣿⣿⣿⣿⣿⣿⢟⢝⢝⢝⢟⢿⢟⢟⣽⣿⣿⢕⢕⢕⢕⢕⢕⣸⣽⣿⢷⢿⢿⢷⢇⢕⢕⢕⢕⢕⢕⢕⢕⢕⢕⢕⢕⢕⢕⢕⢕⢕⢕⢕⢕⢕⠀⠀⠀⠀⠀⠀⠀⠀⠀⠀⠀⠀</a:t>
            </a:r>
            <a:br/>
            <a:r>
              <a:t>⠀⠀⠀⠀⠀⠀⠀⠀⠀⠀⠀⣿⣿⣿⣿⣿⣿⣿⣿⣿⣿⣿⣿⢇⢕⢕⢕⢕⢕⢕⢕⢹⣿⣯⣇⢕⢕⢕⢕⢕⣽⣷⢿⣿⣻⣟⣟⢇⢕⢕⢕⢕⢕⢕⢕⢕⢕⢕⢕⢕⢕⢕⢕⢕⢕⢕⢕⢕⢕⠀⠀⠀⠀⠀⠀⠀⠀⠀⠀⠀⠀</a:t>
            </a:r>
            <a:br/>
            <a:r>
              <a:t>⠀⠀⠀⠀⠀⠀⠀⠀⠀⠀⠀⣿⣿⣿⣿⣿⣿⣿⣿⣿⣿⣿⡿⢕⢕⢕⢕⢕⢕⢕⢕⢸⣿⣿⣿⢕⢕⢕⢕⢕⡷⢿⣟⣟⣿⣟⣟⢕⢕⢕⢕⢕⢕⢕⢕⢕⢕⢕⢕⢕⢕⢕⢕⢕⢕⢕⢕⢕⢕⠀⠀⠀⠀⠀⠀⠀⠀⠀⠀⠀⠀</a:t>
            </a:r>
            <a:br/>
            <a:r>
              <a:t>⠀⠀⠀⠀⠀⠀⠀⠀⠀⠀⠀⣿⣿⣿⣿⣿⣿⣿⣿⣿⣿⣿⡇⢕⢕⢕⢕⢕⢕⢕⢕⢸⣿⣿⣿⢕⢕⢕⢕⢕⢿⣟⣻⣿⣽⣽⡝⢕⢕⢕⢕⢕⢕⢕⢕⢕⢕⢕⢕⢕⢕⢕⢕⢕⢕⢕⢕⢕⢕⠀⠀⠀⠀⠀⠀⠀⠀⠀⠀⠀⠀</a:t>
            </a:r>
            <a:br/>
            <a:r>
              <a:t>⠀⠀⠀⠀⠀⠀⠀⠀⠀⠀⠀⢹⣿⣿⣿⣿⣿⣿⣿⣿⣿⡿⢕⢕⢕⢕⢕⢕⢕⢕⢕⢱⣿⡿⣟⢕⢕⢕⢕⢕⣟⣻⣿⣽⣽⣽⣕⣕⢕⢕⢕⢕⢕⢕⢕⢕⢕⢕⢕⢕⢕⢕⢕⢕⢕⢕⢕⢕⢕⠀⠀⠀⠀⠀⠀⠀⠀⠀⠀⠀⠀</a:t>
            </a:r>
            <a:br/>
            <a:r>
              <a:t>⠀⠀⠀⠀⠀⠀⠀⠀⠀⠀⠀⠘⠛⠛⠛⠛⠛⠛⠛⠛⠛⠃⠑⠑⠑⠑⠑⠑⠑⠑⠑⠑⠛⠃⠑⠑⠑⠑⠑⠘⠛⠛⠛⠛⠛⠛⠛⠛⠓⠑⠑⠑⠑⠑⠑⠑⠑⠑⠑⠑⠑⠑⠑⠑⠑⠑⠑⠑⠑⠀⠀⠀⠀⠀⠀⠀⠀⠀⠀⠀⠀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⠀⠀⠀⠀⠀⠀⠀⠀⠀⠀⠀⣿⣿⣿⣿⣿⣿⣿⣿⣿⣿⣿⣿⣿⣿⣿⣿⣿⣿⣿⣿⣿⣿⣿⢟⢕⢕⡕⢾⢿⣿⢝⢝⢝⣿⡿⣿⣿⣿⣿⣿⣿⣿⣿⣿⣿⣿⣿⣿⣿⣿⣿⣿⣿⣿⣿⣿⣿⣿⠀⠀⠀⠀⠀⠀⠀⠀⠀⠀⠀⠀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⠀⠀⠀⠀⠀⠀⠀⠀⠀⠀⠀⣿⣿⣿⣿⣿⣿⣿⣿⣿⣿⣿⣿⣿⣿⣿⣿⣿⣿⣿⣿⣿⣿⢏⢕⢕⢕⢕⢕⢕⢜⣕⣿⣼⣿⣷⣼⣿⣿⣿⣿⣿⣿⣿⣿⣿⣿⣿⣿⣿⣿⣿⣿⣿⣿⣿⣿⣿⣿⠀⠀⠀⠀⠀⠀⠀⠀⠀⠀⠀⠀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⠀⠀⠀⠀⠀⠀⠀⠀⠀⠀⠀⣿⣿⣿⣿⣿⣿⣿⣿⣿⣿⣿⣿⣿⣿⣿⣿⣿⣿⣿⣿⣿⣿⣿⣿⣿⣿⣿⣿⣿⣿⣿⣿⣿⣿⣿⣿⣿⣿⡿⡿⢏⢟⢻⢟⢿⢿⢿⣿⣿⣿⣿⣿⣿⣿⣿⣿⣿⣿⠀⠀⠀⠀⠀⠀⠀⠀⠀⠀⠀⠀</a:t>
            </a:r>
            <a:br/>
            <a:r>
              <a:t>⠀⠀⠀⠀⠀⠀⠀⠀⠀⠀⠀⣿⣿⣿⣿⣿⣿⣿⣿⣿⣿⣿⣿⣿⣿⣿⣿⣿⣿⣿⣿⣿⣽⣿⣿⣿⣿⣿⣿⣿⣿⣿⣿⣿⣿⣿⣿⣿⣿⡹⢕⢜⢕⢕⢕⢕⢕⢕⢝⢞⡻⣿⣿⣿⣿⣿⣿⣿⣿⠀⠀⠀⠀⠀⠀⠀⠀⠀⠀⠀⠀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⠀⠀⠀⠀⠀⠀⠀⠀⠀⠀⠀⣿⣿⣿⣿⣿⣿⣿⣿⣿⣿⣿⣿⣿⣿⣿⣿⣿⣿⣿⣿⣿⣿⣿⣿⣿⣿⣿⣿⣿⣿⣿⣿⣿⣿⣿⣿⣿⡏⢕⢕⢕⢕⢕⢕⢕⢕⢕⢕⢕⣧⣿⣿⣿⣿⣿⣿⣿⣿⠀⠀⠀⠀⠀⠀⠀⠀⠀⠀⠀⠀</a:t>
            </a:r>
            <a:br/>
            <a:r>
              <a:t>⠀⠀⠀⠀⠀⠀⠀⠀⠀⠀⠀⣿⣿⣿⣿⣿⣿⣿⣿⣿⣿⣿⣿⣿⣿⣿⣿⣿⣿⣿⣿⣿⣿⣿⣿⣿⣿⡿⢏⣿⣿⣿⣿⣿⣿⣿⣿⣿⢕⢕⢕⢕⢕⢕⢕⢕⢕⢕⢕⢕⣝⣻⣿⣿⣿⣿⣿⣿⣿⠀⠀⠀⠀⠀⠀⠀⠀⠀⠀⠀⠀</a:t>
            </a:r>
            <a:br/>
            <a:r>
              <a:t>⠀⠀⠀⠀⠀⠀⠀⠀⠀⠀⠀⣿⣿⣿⣿⣿⣿⣿⣿⣿⣿⣿⣿⣿⣿⣿⣿⣿⣿⣿⣿⣿⣿⣿⣿⣿⢏⢕⢕⢹⣿⣿⣿⣿⣿⣿⣿⡗⢕⢕⢕⢕⢕⢕⢕⢕⢕⢕⢕⢕⢕⢕⢾⣟⢿⡿⣿⣿⣿⠀⠀⠀⠀⠀⠀⠀⠀⠀⠀⠀⠀</a:t>
            </a:r>
            <a:br/>
            <a:r>
              <a:t>⠀⠀⠀⠀⠀⠀⠀⠀⠀⠀⠀⣿⣿⣿⣿⣿⣿⣿⣿⣿⣿⣿⣿⣿⣿⣿⣿⣿⣿⣿⣿⣿⣿⣿⡿⢕⢕⢕⢕⢜⣯⣿⣿⣿⣿⣿⣟⡇⢕⢕⢕⢕⢕⢕⢕⢕⢕⢕⢕⢕⢕⢕⢕⢕⢕⢕⢿⣿⢻⠀⠀⠀⠀⠀⠀⠀⠀⠀⠀⠀⠀</a:t>
            </a:r>
            <a:br/>
            <a:r>
              <a:t>⠀⠀⠀⠀⠀⠀⠀⠀⠀⠀⠀⣿⣿⣿⣿⣿⣿⣿⣿⣿⣿⣿⣿⣿⣿⣿⣿⣿⣿⣿⣿⣿⣿⣿⢕⢕⢕⢕⢕⢕⢿⣿⣟⣿⣿⣿⣯⢕⢕⢕⢕⢕⢕⢕⢕⢕⢕⢕⢕⢕⢕⢕⢕⢕⢕⢕⢳⢝⢕⠀⠀⠀⠀⠀⠀⠀⠀⠀⠀⠀⠀</a:t>
            </a:r>
            <a:br/>
            <a:r>
              <a:t>⠀⠀⠀⠀⠀⠀⠀⠀⠀⠀⠀⣿⣿⣿⣿⣿⣿⣿⣿⣿⣿⣿⢟⢏⢜⢕⢝⢟⢟⢟⢱⢿⣿⣿⡕⢕⢕⢕⢕⢕⣻⣿⣽⣽⣿⣽⣧⢕⢕⢕⢕⢕⢕⢕⢕⢕⢕⢕⢕⢕⢕⢕⢕⢕⢕⢕⢕⢕⢕⠀⠀⠀⠀⠀⠀⠀⠀⠀⠀⠀⠀</a:t>
            </a:r>
            <a:br/>
            <a:r>
              <a:t>⠀⠀⠀⠀⠀⠀⠀⠀⠀⠀⠀⣿⣿⣿⣿⣿⣿⣿⣿⣿⣿⣿⢇⢕⢕⢕⢕⢕⢕⢕⢕⢸⣿⣿⡇⢕⢕⢕⢕⢕⣯⣿⣷⣷⣷⢷⢇⢕⢕⢕⢕⢕⢕⢕⢕⢕⢕⢕⢕⢕⢕⢕⢕⢕⢕⢕⢕⢕⢕⠀⠀⠀⠀⠀⠀⠀⠀⠀⠀⠀⠀</a:t>
            </a:r>
            <a:br/>
            <a:r>
              <a:t>⠀⠀⠀⠀⠀⠀⠀⠀⠀⠀⠀⣿⣿⣿⣿⣿⣿⣿⣿⣿⣿⣿⡇⢕⢕⢕⢕⢕⢕⢕⢕⢸⣿⣿⣿⢕⢕⢕⢕⢕⣽⣷⡿⢿⢿⢿⢇⢕⢕⢕⢕⢕⢕⢕⢕⢕⢕⢕⢕⢕⢕⢕⢕⢕⢕⢕⢕⢕⢕⠀⠀⠀⠀⠀⠀⠀⠀⠀⠀⠀⠀</a:t>
            </a:r>
            <a:br/>
            <a:r>
              <a:t>⠀⠀⠀⠀⠀⠀⠀⠀⠀⠀⠀⣿⣿⣿⣿⣿⣿⣿⣿⣿⣿⣿⢕⢕⢕⢕⢕⢕⢕⢕⢕⢜⣿⣿⣿⢕⢕⢕⢕⢱⣷⢿⣿⣿⣿⣿⣷⣷⣷⡕⢕⢕⢕⢕⢕⢕⢕⢕⢕⢕⢕⢕⢕⢕⢕⢕⢕⢕⢕⠀⠀⠀⠀⠀⠀⠀⠀⠀⠀⠀⠀</a:t>
            </a:r>
            <a:br/>
            <a:r>
              <a:t>⠀⠀⠀⠀⠀⠀⠀⠀⠀⠀⠀⢹⣿⣿⣿⣿⣿⣿⣿⣿⣿⡟⢕⢕⢕⢕⢕⢕⢕⢕⢕⢕⣿⡏⡹⢕⢕⢕⢕⢱⢿⣿⣿⣿⣿⣿⣿⣿⣿⣿⣕⢕⢕⢕⢕⢕⢕⢕⢕⢕⢕⢕⢕⢕⢕⢕⢕⢕⢕⠀⠀⠀⠀⠀⠀⠀⠀⠀⠀⠀⠀</a:t>
            </a:r>
            <a:br/>
            <a:r>
              <a:t>⠀⠀⠀⠀⠀⠀⠀⠀⠀⠀⠀⠘⠛⠛⠛⠛⠛⠛⠛⠛⠛⠛⠑⠑⠑⠑⠑⠑⠑⠑⠑⠑⠛⠃⠑⠑⠑⠑⠑⠑⠛⠛⠛⠛⠛⠛⠛⠛⠛⠛⠛⠃⠑⠑⠑⠑⠑⠑⠑⠑⠑⠑⠑⠑⠑⠑⠑⠑⠑⠀⠀⠀⠀⠀⠀⠀⠀⠀⠀⠀⠀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⠀⠀⠀⠀⠀⠀⠀⠀⠀⠀⠀⣿⣿⣿⣿⣿⣿⣿⣿⣿⣿⣿⣿⣿⣿⣿⣿⣿⣿⣿⣿⣿⣿⢏⢕⢱⢕⢕⢕⢕⢝⢕⣕⢕⣿⣧⣹⣿⣿⣿⣿⣿⣿⣿⣿⣿⣿⣿⣿⣿⣿⣿⣿⣿⣿⣿⣿⣿⣿⠀⠀⠀⠀⠀⠀⠀⠀⠀⠀⠀⠀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⠀⠀⠀⠀⠀⠀⠀⠀⠀⠀⠀⣿⣿⣿⣿⣿⣿⣿⣿⣿⣿⣿⣿⣿⣿⣿⣿⣿⣿⣿⣿⣿⣿⡕⢕⢕⣵⣷⣷⣷⣷⣿⣿⣿⣿⣿⣿⣿⣿⣿⣿⣿⣿⣿⣿⣿⣿⣿⣿⣿⣿⣿⣿⣿⣿⣿⣿⣿⣿⠀⠀⠀⠀⠀⠀⠀⠀⠀⠀⠀⠀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⠀⠀⠀⠀⠀⠀⠀⠀⠀⠀⠀⣿⣿⣿⣿⣿⣿⣿⣿⣿⣿⣿⣿⣿⣿⣿⣿⣿⣿⣽⣿⣿⣿⣿⣿⣿⣿⣿⣿⣿⣽⣿⣿⣿⣿⣿⣿⣿⣿⣿⣿⣿⣿⣿⣿⣿⣿⣿⣿⣿⣿⣿⣿⣿⣿⣿⣿⣿⣿⠀⠀⠀⠀⠀⠀⠀⠀⠀⠀⠀⠀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⠀⠀⠀⠀⠀⠀⠀⠀⠀⠀⠀⣿⣿⣿⣿⣿⣿⣿⣿⣿⣿⣿⣿⣿⣿⣿⣿⣿⣿⣿⣿⣿⣿⣿⣿⣿⣿⣿⣿⣿⣿⣿⣿⣿⣿⣿⣿⣿⣿⣟⣿⢿⢿⢿⣿⣿⣿⣿⣿⣿⣿⣿⣿⣿⣿⣿⣿⣿⣿⠀⠀⠀⠀⠀⠀⠀⠀⠀⠀⠀⠀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⠀⠀⠀⠀⠀⠀⠀⠀⠀⠀⠀⣿⣿⣿⣿⣿⣿⣿⣿⣿⣿⣿⣿⣿⣿⣿⣿⣿⣿⣿⣿⣿⣿⣿⣿⣿⣿⣿⣿⣿⣿⣿⣿⣿⣿⣿⣿⣿⣿⡜⢕⢕⢕⢕⢝⢝⢝⢝⢝⢟⢿⣿⣿⣿⣿⣿⣿⣿⣿⠀⠀⠀⠀⠀⠀⠀⠀⠀⠀⠀⠀</a:t>
            </a:r>
            <a:br/>
            <a:r>
              <a:t>⠀⠀⠀⠀⠀⠀⠀⠀⠀⠀⠀⣿⣿⣿⣿⣿⣿⣿⣿⣿⣿⣿⣿⣿⣿⣿⣿⣿⣿⣟⣻⣿⣻⣿⣿⣿⣿⣿⣿⣿⣿⣿⣿⣿⣿⣿⣿⣟⢕⢕⢕⢕⢕⢕⢕⢕⢕⢕⢕⢕⢱⢼⣿⣿⣿⣿⣿⣿⣿⠀⠀⠀⠀⠀⠀⠀⠀⠀⠀⠀⠀</a:t>
            </a:r>
            <a:br/>
            <a:r>
              <a:t>⠀⠀⠀⠀⠀⠀⠀⠀⠀⠀⠀⣿⣿⣿⣿⣿⣿⣿⣿⣿⣿⣿⣿⣿⣿⣿⣿⣿⣿⣿⣿⣿⣿⣿⣿⣿⡿⢏⢹⣿⣿⣿⣿⣿⣿⣿⣿⢇⢕⢕⢕⢕⢕⢕⢕⢕⢕⢕⢕⢕⢕⢹⣿⣿⣿⣿⣿⣿⣿⠀⠀⠀⠀⠀⠀⠀⠀⠀⠀⠀⠀</a:t>
            </a:r>
            <a:br/>
            <a:r>
              <a:t>⠀⠀⠀⠀⠀⠀⠀⠀⠀⠀⠀⣿⣿⣿⣿⣿⣿⣿⣿⣿⣿⣿⣿⣿⣿⣿⣿⣿⣿⣿⣿⣿⣿⣿⡿⢏⢕⢕⢸⣿⣿⣿⣿⣿⣿⣿⡯⢕⢕⢕⢕⢕⢕⢕⢕⢕⢕⢕⢕⢕⢕⢸⣿⣿⡿⣿⣿⣿⣿⠀⠀⠀⠀⠀⠀⠀⠀⠀⠀⠀⠀</a:t>
            </a:r>
            <a:br/>
            <a:r>
              <a:t>⠀⠀⠀⠀⠀⠀⠀⠀⠀⠀⠀⣿⣿⣿⣿⣿⣿⣿⣿⣿⣿⣿⣿⣿⣿⣿⣿⣿⣿⣿⣿⣿⣿⣿⢕⢕⢕⢕⢸⢯⢿⢽⢽⢽⢿⢷⢇⢕⢕⢕⢕⢕⢕⢕⢕⢕⢕⢕⢕⢕⢕⢕⢕⢟⣿⣿⣿⣿⣿⠀⠀⠀⠀⠀⠀⠀⠀⠀⠀⠀⠀</a:t>
            </a:r>
            <a:br/>
            <a:r>
              <a:t>⠀⠀⠀⠀⠀⠀⠀⠀⠀⠀⠀⣿⣿⣿⣿⣿⣿⣿⣿⣿⣿⣿⣿⣿⣿⣿⣿⣿⣿⣿⣿⣿⣿⢿⢇⢕⢕⢕⢕⣟⣟⣟⣟⣟⣟⣟⢇⢕⢕⢕⢕⢕⢕⢕⢕⢕⢕⢕⢕⢕⢕⢕⢕⢕⢕⢜⡿⡟⢿⠀⠀⠀⠀⠀⠀⠀⠀⠀⠀⠀⠀</a:t>
            </a:r>
            <a:br/>
            <a:r>
              <a:t>⠀⠀⠀⠀⠀⠀⠀⠀⠀⠀⠀⣿⣿⣿⣿⣿⣿⣿⣿⣿⣿⣿⢿⢟⢏⢝⢟⢟⢟⢝⢿⣿⣿⡇⢕⢕⢕⢕⢕⣹⣽⣽⣽⣝⣟⣏⢕⢕⢕⢕⢕⢕⢕⢕⢕⢕⢕⢕⢕⢕⢕⢕⢕⢕⢕⢜⢞⢕⢕⠀⠀⠀⠀⠀⠀⠀⠀⠀⠀⠀⠀</a:t>
            </a:r>
            <a:br/>
            <a:r>
              <a:t>⠀⠀⠀⠀⠀⠀⠀⠀⠀⠀⠀⣿⣿⣿⣿⣿⣿⣿⣿⣿⣿⡇⢕⢕⢕⢕⢕⢕⢕⢕⢜⣻⣿⡇⢕⢕⢕⢕⢕⣽⣿⣵⣽⣽⣽⡕⢕⢕⢕⢕⢕⢕⢕⢕⢕⢕⢕⢕⢕⢕⢕⢕⢕⢕⢕⢕⢕⢕⢕⠀⠀⠀⠀⠀⠀⠀⠀⠀⠀⠀⠀</a:t>
            </a:r>
            <a:br/>
            <a:r>
              <a:t>⠀⠀⠀⠀⠀⠀⠀⠀⠀⠀⠀⣿⣿⣿⣿⣿⣿⣿⣿⣿⣿⡇⢕⢕⢕⢕⢕⢕⢕⢕⢕⢸⣿⣇⢕⢕⢕⢕⢕⢷⢿⢷⢷⢷⢧⢕⢕⢕⢕⢕⢕⢕⢕⢕⢕⢕⢕⢕⢕⢕⢕⢕⢕⢕⢕⢕⢕⢕⢕⠀⠀⠀⠀⠀⠀⠀⠀⠀⠀⠀⠀</a:t>
            </a:r>
            <a:br/>
            <a:r>
              <a:t>⠀⠀⠀⠀⠀⠀⠀⠀⠀⠀⠀⣿⣿⣿⣿⣿⣿⣿⣿⣿⣿⡇⢕⢕⢕⢕⢕⢕⢕⢕⢕⢸⣿⣿⢕⢕⢕⢕⢕⢟⣟⣟⢻⣷⣷⣕⣕⣵⣵⣵⣕⢕⢕⢕⢕⢕⢕⢕⢕⢕⢕⢕⢕⢕⢕⢕⢕⢕⢕⠀⠀⠀⠀⠀⠀⠀⠀⠀⠀⠀⠀</a:t>
            </a:r>
            <a:br/>
            <a:r>
              <a:t>⠀⠀⠀⠀⠀⠀⠀⠀⠀⠀⠀⣿⣿⣿⣿⣿⣿⣿⣿⣿⣿⣿⢕⢕⢕⢕⢕⢕⢕⢕⢕⢸⣿⢇⢕⢕⢕⢕⢕⣟⣟⣝⣟⣿⣿⣿⣿⣿⣿⣿⣿⣧⡕⢕⢕⢕⢕⢕⢕⢕⢕⢕⢕⢕⢕⢕⢕⢕⢕⠀⠀⠀⠀⠀⠀⠀⠀⠀⠀⠀⠀</a:t>
            </a:r>
            <a:br/>
            <a:r>
              <a:t>⠀⠀⠀⠀⠀⠀⠀⠀⠀⠀⠀⢸⣿⣿⣿⣿⣿⣿⣿⣿⣿⣧⢕⢕⢕⢕⢕⢕⢕⢕⢕⢜⣿⢕⢕⢕⢕⢕⢕⢹⣽⣽⣿⣿⣿⣿⣿⣿⣿⣿⣿⣿⣷⣕⢕⢕⢕⢕⢕⢕⢕⢕⢕⢕⢕⢕⢕⢕⢕⠀⠀⠀⠀⠀⠀⠀⠀⠀⠀⠀⠀</a:t>
            </a:r>
            <a:br/>
            <a:r>
              <a:t>⠀⠀⠀⠀⠀⠀⠀⠀⠀⠀⠀⠘⠛⠛⠛⠛⠛⠛⠛⠛⠛⠛⠑⠑⠑⠑⠑⠑⠑⠑⠑⠑⠛⠃⠑⠑⠑⠑⠑⠑⠑⠚⠋⠘⠛⠛⠛⠛⠛⠛⠛⠛⠛⠛⠃⠑⠑⠑⠑⠑⠑⠑⠑⠑⠑⠑⠑⠑⠑⠀⠀⠀⠀⠀⠀⠀⠀⠀⠀⠀⠀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⠀⠀⠀⠀⠀⠀⠀⠀⠀⠀⠀⣿⣿⣿⣿⣿⣿⣿⣿⣿⣿⣿⣿⣿⣿⣿⣿⣿⣿⣿⣿⣿⣿⢇⢕⢱⢕⢕⢕⢕⢜⢜⢕⣕⣿⣧⢹⣿⣿⣿⣿⣿⣿⣿⣿⣿⣿⣿⣿⣿⣿⣿⣿⣿⣿⣿⣿⣿⣿⠀⠀⠀⠀⠀⠀⠀⠀⠀⠀⠀⠀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⠀⠀⠀⠀⠀⠀⠀⠀⠀⠀⠀⣿⣿⣿⣿⣿⣿⣿⣿⣿⣿⣿⣿⣿⣿⣿⣿⣿⣿⣿⣿⣿⣿⢕⢕⢕⣵⣷⣷⣾⣿⣿⣿⣿⣿⣿⣿⣿⣿⣿⣿⣿⣿⣿⣿⣿⣿⣿⣿⣿⣿⣿⣿⣿⣿⣿⣿⣿⣿⠀⠀⠀⠀⠀⠀⠀⠀⠀⠀⠀⠀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⠀⠀⠀⠀⠀⠀⠀⠀⠀⠀⠀⣿⣿⣿⣿⣿⣿⣿⣿⣿⣿⣿⣿⣿⣿⣿⣿⣿⣿⣯⣿⣿⣿⣿⣿⣿⣿⣿⣿⣿⣾⣿⣿⣿⣿⣿⣿⣿⣿⣿⣿⣿⣿⣿⣿⣿⣿⣿⣿⣿⣿⣿⣿⣿⣿⣿⣿⣿⣿⠀⠀⠀⠀⠀⠀⠀⠀⠀⠀⠀⠀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⠀⠀⠀⠀⠀⠀⠀⠀⠀⠀⠀⣿⣿⣿⣿⣿⣿⣿⣿⣿⣿⣿⣿⣿⣿⣿⣿⣿⣿⣿⣿⣿⣿⣿⣿⣿⣿⣿⣿⣿⣿⣿⣿⣿⣿⣿⣿⣿⣿⢟⡿⣿⣿⣿⣿⣿⣿⣿⣿⣿⣿⣿⣿⣿⣿⣿⣿⣿⣿⠀⠀⠀⠀⠀⠀⠀⠀⠀⠀⠀⠀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⠀⠀⠀⠀⠀⠀⠀⠀⠀⠀⠀⣿⣿⣿⣿⣿⣿⣿⣿⣿⣿⣿⣿⣿⣿⣿⣿⣿⣿⣿⣿⣿⣿⣿⣿⣿⣿⣿⣿⣿⣿⣿⣿⣿⣿⣿⣿⣿⡏⢜⢕⢕⢕⢕⢝⢝⢝⢟⢟⢻⢿⣿⣿⣿⣿⣿⣿⣿⣿⠀⠀⠀⠀⠀⠀⠀⠀⠀⠀⠀⠀</a:t>
            </a:r>
            <a:br/>
            <a:r>
              <a:t>⠀⠀⠀⠀⠀⠀⠀⠀⠀⠀⠀⣿⣿⣿⣿⣿⣿⣿⣿⣿⣿⣿⣿⣿⣿⣿⣿⣿⣟⣟⣻⣟⣻⣿⣿⣿⣿⣿⣿⣿⣿⣿⣿⣿⣿⣿⣿⡏⢕⢕⢕⢕⢕⢕⢕⢕⢕⢕⢕⢕⢕⣹⣿⣿⣿⣿⣿⣿⣿⠀⠀⠀⠀⠀⠀⠀⠀⠀⠀⠀⠀</a:t>
            </a:r>
            <a:br/>
            <a:r>
              <a:t>⠀⠀⠀⠀⠀⠀⠀⠀⠀⠀⠀⣿⣿⣿⣿⣿⣿⣿⣿⣿⣿⣿⣿⣿⣿⣿⣿⣿⣿⣿⣿⣿⣿⣿⣿⡿⢏⢕⣿⣿⣿⣿⣿⣿⣿⣿⣿⢕⢕⢕⢕⢕⢕⢕⢕⢕⢕⢕⢕⢕⢕⢸⣿⣿⣿⣿⣿⣿⣿⠀⠀⠀⠀⠀⠀⠀⠀⠀⠀⠀⠀</a:t>
            </a:r>
            <a:br/>
            <a:r>
              <a:t>⠀⠀⠀⠀⠀⠀⠀⠀⠀⠀⠀⣿⣿⣿⣿⣿⣿⣿⣿⣿⣿⣿⣿⣿⣿⣿⣿⣿⣿⣿⣿⣿⣿⣿⢏⢕⢕⢕⢻⣿⣿⣿⣿⣿⣿⣿⢕⢕⢕⢕⢕⢕⢕⢕⢕⢕⢕⢕⢕⢕⢕⢸⣿⣿⣿⣿⣿⣿⣿⠀⠀⠀⠀⠀⠀⠀⠀⠀⠀⠀⠀</a:t>
            </a:r>
            <a:br/>
            <a:r>
              <a:t>⠀⠀⠀⠀⠀⠀⠀⠀⠀⠀⠀⣿⣿⣿⣿⣿⣿⣿⣿⣿⣿⣿⣿⣿⣿⣿⣿⣿⣿⣿⣿⣿⣿⣿⢕⢕⢕⢕⢜⢷⢷⢿⢷⢿⢿⢷⢇⢕⢕⢕⢕⢕⢕⢕⢕⢕⢕⢕⢕⢕⢕⢕⢜⢸⢟⣿⣿⣿⣿⠀⠀⠀⠀⠀⠀⠀⠀⠀⠀⠀⠀</a:t>
            </a:r>
            <a:br/>
            <a:r>
              <a:t>⠀⠀⠀⠀⠀⠀⠀⠀⠀⠀⠀⣿⣿⣿⣿⣿⣿⣿⣿⣿⣿⣿⣿⣿⣿⣿⣿⣿⡿⣿⣿⣿⡿⢿⢕⢕⢕⢕⢜⣟⣟⣟⣟⣟⣟⡟⢕⢕⢕⢕⢕⢕⢕⢕⢕⢕⢕⢕⢕⢕⢕⢕⢕⡜⢕⢕⣿⣿⣿⠀⠀⠀⠀⠀⠀⠀⠀⠀⠀⠀⠀</a:t>
            </a:r>
            <a:br/>
            <a:r>
              <a:t>⠀⠀⠀⠀⠀⠀⠀⠀⠀⠀⠀⣿⣿⣿⣿⣿⣿⣿⣿⣿⣿⡿⢟⢕⢕⢕⢕⢕⢕⢜⣿⣿⣧⢕⢕⢕⢕⢕⢸⣯⣽⣽⣽⣽⣽⡕⢕⢕⢕⢕⢕⢕⢕⢕⢕⢕⢕⢕⢕⢕⢕⢕⢕⢕⢕⢕⢝⢜⢹⠀⠀⠀⠀⠀⠀⠀⠀⠀⠀⠀⠀</a:t>
            </a:r>
            <a:br/>
            <a:r>
              <a:t>⠀⠀⠀⠀⠀⠀⠀⠀⠀⠀⠀⣿⣿⣿⣿⣿⣿⣿⣿⣿⣿⡇⢕⢕⢕⢕⢕⢕⢕⢕⢜⣿⣿⢕⢕⢕⢕⢕⢱⢷⢷⢷⢷⣵⣵⢕⢕⢕⢕⢕⢕⢕⢕⢕⢕⢕⢕⢕⢕⢕⢕⢕⢕⢕⢕⢕⢕⢵⢿⠀⠀⠀⠀⠀⠀⠀⠀⠀⠀⠀⠀</a:t>
            </a:r>
            <a:br/>
            <a:r>
              <a:t>⠀⠀⠀⠀⠀⠀⠀⠀⠀⠀⠀⣿⣿⣿⣿⣿⣿⣿⣿⣿⣿⡕⢕⢕⢕⢕⢕⢕⢕⢕⢕⢿⣿⢕⢕⢕⢕⢕⢕⣟⣻⢷⢷⢷⢷⢕⢕⢕⢕⢕⢕⢕⢕⢕⢕⢕⢕⢕⢕⢕⢕⢕⢕⢕⢕⢕⢕⢕⢕⠀⠀⠀⠀⠀⠀⠀⠀⠀⠀⠀⠀</a:t>
            </a:r>
            <a:br/>
            <a:r>
              <a:t>⠀⠀⠀⠀⠀⠀⠀⠀⠀⠀⠀⣿⣿⣿⣿⣿⣿⣿⣿⢿⣿⣧⢕⢕⢕⢕⢕⢕⢕⢕⢕⢸⣯⢕⢕⢕⢕⢕⢜⣝⣝⣟⡟⢟⢇⢕⢕⢕⢕⢕⢕⢕⢕⢕⢕⢕⢕⢕⢕⢕⢕⢕⢕⢕⢕⢕⢕⢕⢕⠀⠀⠀⠀⠀⠀⠀⠀⠀⠀⠀⠀</a:t>
            </a:r>
            <a:br/>
            <a:r>
              <a:t>⠀⠀⠀⠀⠀⠀⠀⠀⠀⠀⠀⣿⣿⣿⣿⣿⣿⣿⣿⣿⣿⣟⢕⢕⢕⢕⢕⢕⢕⢕⢕⢸⣿⢕⢕⢕⢕⢕⢜⣽⣽⣝⣝⣟⣿⣷⣧⣵⣷⣷⣾⣷⣕⢕⢕⢕⢕⢕⢕⢕⢕⢕⢕⢕⢕⢕⢕⢕⢕⠀⠀⠀⠀⠀⠀⠀⠀⠀⠀⠀⠀</a:t>
            </a:r>
            <a:br/>
            <a:r>
              <a:t>⠀⠀⠀⠀⠀⠀⠀⠀⠀⠀⠀⢹⣿⣿⣿⣿⣿⣿⣿⢟⢿⣿⢕⢕⢕⢕⢕⢕⢕⢕⢕⢸⣿⢕⢕⢕⢕⢕⢕⢵⢧⢵⣽⣿⣿⣿⣿⣿⣿⣿⣿⣿⣿⣷⡕⢕⢕⢕⢕⢕⢕⢕⢕⢕⢕⢕⢕⢕⢕⠀⠀⠀⠀⠀⠀⠀⠀⠀⠀⠀⠀</a:t>
            </a:r>
            <a:br/>
            <a:r>
              <a:t>⠀⠀⠀⠀⠀⠀⠀⠀⠀⠀⠀⠘⠛⠛⠛⠛⠛⠛⠛⠑⠘⠛⠑⠑⠑⠑⠑⠑⠑⠑⠑⠘⠛⠑⠑⠑⠑⠑⠑⠓⠚⠓⠛⠙⠑⠛⠛⠛⠛⠛⠛⠛⠛⠛⠛⠃⠑⠑⠑⠑⠑⠑⠑⠑⠑⠑⠑⠑⠑⠀⠀⠀⠀⠀⠀⠀⠀⠀⠀⠀⠀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⠀⠀⠀⠀⠀⠀⠀⠀⠀⠀⠀⣿⣿⣿⣿⣿⣿⣿⣿⣿⣿⣿⣿⣿⣿⣿⣿⣿⣿⣿⣿⣿⣿⢇⢕⢱⢕⢕⢕⢕⢝⢜⢷⢱⣿⡕⢽⣿⣿⣿⣿⣿⣿⣿⣿⣿⣿⣿⣿⣿⣿⣿⣿⣿⣿⣿⣿⣿⣿⠀⠀⠀⠀⠀⠀⠀⠀⠀⠀⠀⠀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⠀⠀⠀⠀⠀⠀⠀⠀⠀⠀⠀⣿⣿⣿⣿⣿⣿⣿⣿⣿⣿⣿⣿⣿⣿⣿⣿⣿⣿⣿⣿⣿⣏⢕⢕⢕⣵⣷⣷⣷⣷⣿⣿⣿⣿⣿⣿⣿⣿⣿⣿⣿⣿⣿⣿⣿⣿⣿⣿⣿⣿⣿⣿⣿⣿⣿⣿⣿⣿⠀⠀⠀⠀⠀⠀⠀⠀⠀⠀⠀⠀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⠀⠀⠀⠀⠀⠀⠀⠀⠀⠀⠀⣿⣿⣿⣿⣿⣿⣿⣿⣿⣿⣿⣿⣿⣿⣿⣿⣿⣿⣿⣿⣿⣿⣿⡜⣿⣿⣯⣿⣿⣿⣿⣿⣿⣿⣿⣿⣿⣿⣿⣿⣿⣿⣿⣿⣿⣿⣿⣿⣿⣿⣿⣿⣿⣿⣿⣿⣿⣿⠀⠀⠀⠀⠀⠀⠀⠀⠀⠀⠀⠀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⠀⠀⠀⠀⠀⠀⠀⠀⠀⠀⠀⣿⣿⣿⣿⣿⣿⣿⣿⣿⣿⣿⣿⣿⣿⣿⣿⣿⣿⣯⣿⣿⣿⣿⣿⣿⣿⣿⣿⣯⣾⣿⣿⣿⣿⣿⣿⣿⣿⣿⣿⣿⣿⣿⣿⣿⣿⣿⣿⣿⣿⣿⣿⣿⣿⣿⣿⣿⣿⠀⠀⠀⠀⠀⠀⠀⠀⠀⠀⠀⠀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⠀⠀⠀⠀⠀⠀⠀⠀⠀⠀⠀⣿⣿⣿⣿⣿⣿⣿⣿⣿⣿⣿⣿⣿⣿⣿⣿⣿⣿⣿⣿⣿⣿⣿⣿⣿⣿⣿⣿⣿⣿⣿⣿⣿⣿⣿⣿⣟⡇⢜⢝⢏⢝⢟⢟⢻⢻⢿⢿⣿⣿⣿⣿⣿⣿⣿⣿⣿⣿⠀⠀⠀⠀⠀⠀⠀⠀⠀⠀⠀⠀</a:t>
            </a:r>
            <a:br/>
            <a:r>
              <a:t>⠀⠀⠀⠀⠀⠀⠀⠀⠀⠀⠀⣿⣿⣿⣿⣿⣿⣿⣿⣿⣿⣿⣿⣿⣿⣿⣿⣿⣟⣟⣿⣟⣟⣿⣿⣿⣿⣿⣿⣿⣿⣿⣿⣿⣿⣿⣿⢇⢕⢕⢕⢕⢕⢕⢕⢕⢕⢕⢕⢇⢝⢿⣿⣿⣿⣿⣿⣿⣿⠀⠀⠀⠀⠀⠀⠀⠀⠀⠀⠀⠀</a:t>
            </a:r>
            <a:br/>
            <a:r>
              <a:t>⠀⠀⠀⠀⠀⠀⠀⠀⠀⠀⠀⣿⣿⣿⣿⣿⣿⣿⣿⣿⣿⣿⣿⣿⣿⣿⣿⣿⣿⣿⣿⣿⣿⣿⣿⢟⢝⢸⣿⣿⣿⣿⣿⣿⣿⣿⡿⢕⢕⢕⢕⢕⢕⢕⢕⢕⢕⢕⢕⢕⢕⢸⣿⣿⣿⣿⣿⣿⣿⠀⠀⠀⠀⠀⠀⠀⠀⠀⠀⠀⠀</a:t>
            </a:r>
            <a:br/>
            <a:r>
              <a:t>⠀⠀⠀⠀⠀⠀⠀⠀⠀⠀⠀⣿⣿⣿⣿⣿⣿⣿⣿⣿⣿⣿⣿⣿⣿⣿⣿⣿⣿⣿⣿⣿⣿⡟⢕⢕⢕⢕⣿⣿⣿⣿⣿⣿⣿⣟⡕⢕⢕⢕⢕⢕⢕⢕⢕⢕⢕⢕⢕⢕⢕⢜⢿⣿⣿⣿⣿⣿⣿⠀⠀⠀⠀⠀⠀⠀⠀⠀⠀⠀⠀</a:t>
            </a:r>
            <a:br/>
            <a:r>
              <a:t>⠀⠀⠀⠀⠀⠀⠀⠀⠀⠀⠀⣿⣿⣿⣿⣿⣿⣿⣿⣿⣿⣿⣿⣿⣿⣿⣿⣿⣿⣿⣿⣿⣿⣿⢕⢕⢕⢕⢿⢾⢯⣽⣽⣿⣿⡽⢕⢕⢕⢕⢕⢕⢕⢕⢕⢕⢕⢕⢕⢕⢕⢕⢕⢿⢿⣿⣿⣿⣿⠀⠀⠀⠀⠀⠀⠀⠀⠀⠀⠀⠀</a:t>
            </a:r>
            <a:br/>
            <a:r>
              <a:t>⠀⠀⠀⠀⠀⠀⠀⠀⠀⠀⠀⣿⣿⣿⣿⣿⣿⣿⣿⣿⣿⣿⣿⣿⣿⢿⣿⡿⢿⣿⣿⣿⡿⢿⢕⢕⢕⢕⣟⣟⣟⣟⡷⢷⢷⢇⢕⢕⢕⢕⢕⢕⢕⢕⢕⢕⢕⢕⢕⢕⢕⢕⢕⢕⢜⢻⣿⣿⣿⠀⠀⠀⠀⠀⠀⠀⠀⠀⠀⠀⠀</a:t>
            </a:r>
            <a:br/>
            <a:r>
              <a:t>⠀⠀⠀⠀⠀⠀⠀⠀⠀⠀⠀⣿⣿⣿⣿⣿⣿⣿⣿⣿⣿⣿⢟⢏⢕⢕⢕⢕⢕⢻⣻⣿⡇⢕⢕⢕⢕⢕⣹⣽⣽⣝⣟⣟⣟⢇⢕⢕⢕⢕⢕⢕⢕⢕⢕⢕⢕⢕⢕⢕⢕⢕⢕⢕⢕⢸⡟⢿⣿⠀⠀⠀⠀⠀⠀⠀⠀⠀⠀⠀⠀</a:t>
            </a:r>
            <a:br/>
            <a:r>
              <a:t>⠀⠀⠀⠀⠀⠀⠀⠀⠀⠀⠀⣿⣿⣿⣿⣿⣿⣿⣿⣿⣿⡇⢕⢕⢕⢕⢕⢕⢕⢕⢕⣿⡇⢕⢕⢕⢕⢕⢵⢷⣵⣽⣽⣽⣝⢕⢕⢕⢕⢕⢕⢕⢕⢕⢕⢕⢕⢕⢕⢕⢕⢕⢕⢕⢕⢕⢕⢸⣿⠀⠀⠀⠀⠀⠀⠀⠀⠀⠀⠀⠀</a:t>
            </a:r>
            <a:br/>
            <a:r>
              <a:t>⠀⠀⠀⠀⠀⠀⠀⠀⠀⠀⠀⣿⣿⣿⣿⣿⣿⣿⣿⣿⣿⡇⢕⢕⢕⢕⢕⢕⢕⢕⢕⣿⡇⢕⢕⢕⢕⢕⢷⢿⢷⢷⢧⣼⡕⢕⢕⢕⢕⢕⢕⢕⢕⢕⢕⢕⢕⢕⢕⢕⢕⢕⢕⢕⢕⢕⢕⢜⢇⠀⠀⠀⠀⠀⠀⠀⠀⠀⠀⠀⠀</a:t>
            </a:r>
            <a:br/>
            <a:r>
              <a:t>⠀⠀⠀⠀⠀⠀⠀⠀⠀⠀⠀⣿⣿⣿⣿⣿⣿⣿⣿⡿⡾⣷⢕⢕⢕⢕⢕⢕⢕⢕⢕⢿⡇⢕⢕⢕⢕⢕⢟⣟⡟⢷⢷⢷⢕⢕⢕⢕⢕⢕⢕⢕⢕⢕⢕⢕⢕⢕⢕⢕⢕⢕⢕⢕⢕⢕⢕⢕⢕⠀⠀⠀⠀⠀⠀⠀⠀⠀⠀⠀⠀</a:t>
            </a:r>
            <a:br/>
            <a:r>
              <a:t>⠀⠀⠀⠀⠀⠀⠀⠀⠀⠀⠀⣿⣿⣿⣿⣿⣿⣯⡿⢯⡝⢇⢕⢕⢕⢕⢕⢕⢕⢕⢕⢸⡇⢕⢕⢕⢕⢕⣝⣝⣝⣟⢟⢷⢕⣕⡕⢕⢵⣕⣕⡕⢕⢕⢕⢕⢕⢕⢕⢕⢕⢕⢕⢕⢕⢕⢕⢕⢕⠀⠀⠀⠀⠀⠀⠀⠀⠀⠀⠀⠀</a:t>
            </a:r>
            <a:br/>
            <a:r>
              <a:t>⠀⠀⠀⠀⠀⠀⠀⠀⠀⠀⠀⢹⣿⣿⣿⣿⣿⣿⣿⢇⢕⣿⢕⢕⢕⢕⢕⢕⢕⢕⢕⢸⣿⢕⢕⢕⢕⢕⢱⢽⣽⣝⣝⡟⢕⢿⣿⣷⣜⢻⢿⣿⣿⣗⢕⢕⢕⢕⢕⢕⢕⢕⢕⢕⢕⢕⢕⢕⢕⠀⠀⠀⠀⠀⠀⠀⠀⠀⠀⠀⠀</a:t>
            </a:r>
            <a:br/>
            <a:r>
              <a:t>⠀⠀⠀⠀⠀⠀⠀⠀⠀⠀⠀⠘⠛⠛⠛⠛⠛⠛⠛⠑⠑⠑⠑⠑⠑⠑⠑⠑⠑⠑⠑⠘⠛⠑⠑⠑⠛⠃⠐⠓⠃⠑⠙⠑⠑⠑⠙⠛⠛⠓⠚⠛⠛⠛⠓⠑⠑⠑⠑⠑⠑⠑⠑⠑⠑⠑⠑⠑⠑⠀⠀⠀⠀⠀⠀⠀⠀⠀⠀⠀⠀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⠀⠀⠀⠀⠀⠀⠀⠀⠀⠀⠀⣿⣿⣿⣿⣿⣿⣿⣿⣿⣿⣿⣿⣿⣿⣿⣿⣿⣿⣿⣿⣿⡿⢏⢕⢕⢜⢝⢝⢝⢟⢕⣕⣸⣿⡟⣿⣿⣿⣿⣿⣿⣿⣿⣿⣿⣿⣿⣿⣿⣿⣿⣿⣿⣿⣿⣿⣿⣿⠀⠀⠀⠀⠀⠀⠀⠀⠀⠀⠀⠀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⠀⠀⠀⠀⠀⠀⠀⠀⠀⠀⠀⣿⣿⣿⣿⣿⣿⣿⣿⣿⣿⣿⣿⣿⣿⣿⣿⣿⣿⣿⣿⣿⡏⢕⢕⢕⣕⣵⣵⣵⣵⣷⣷⣾⣿⣷⣿⣿⣿⣿⣿⣿⣿⣿⣿⣿⣿⣿⣿⣿⣿⣿⣿⣿⣿⣿⣿⣿⣿⠀⠀⠀⠀⠀⠀⠀⠀⠀⠀⠀⠀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⠀⠀⠀⠀⠀⠀⠀⠀⠀⠀⠀⣿⣿⣿⣿⣿⣿⣿⣿⣿⣿⣿⣿⣿⣿⣿⣿⣿⣿⣿⣿⣿⣿⢗⢕⣿⣿⣿⣿⣿⣿⣿⣿⣿⣿⣿⣿⣿⣿⣿⣿⣿⣿⣿⣿⣿⣿⣿⣿⣿⣿⣿⣿⣿⣿⣿⣿⣿⣿⠀⠀⠀⠀⠀⠀⠀⠀⠀⠀⠀⠀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⠀⠀⠀⠀⠀⠀⠀⠀⠀⠀⠀⣿⣿⣿⣿⣿⣿⣿⣿⣿⣿⣿⣿⣿⣿⣿⣿⣿⣿⣯⣿⣿⣿⣿⣿⣿⣿⣿⣿⣏⣿⣿⣿⣿⣿⣿⣿⣿⣿⣿⣿⣿⣿⣿⣿⣿⣿⣿⣿⣿⣿⣿⣿⣿⣿⣿⣿⣿⣿⠀⠀⠀⠀⠀⠀⠀⠀⠀⠀⠀⠀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⠀⠀⠀⠀⠀⠀⠀⠀⠀⠀⠀⣿⣿⣿⣿⣿⣿⣿⣿⣿⣿⣿⣿⣿⣿⣿⣿⣿⣿⣿⣿⣿⣿⣿⣿⣿⣿⣿⣿⣿⣿⣿⣿⣿⣿⣿⣿⣟⢝⢹⢻⢿⢿⢿⣿⣿⣿⣿⣿⣿⣿⣿⣿⣿⣿⣿⣿⣿⣿⠀⠀⠀⠀⠀⠀⠀⠀⠀⠀⠀⠀</a:t>
            </a:r>
            <a:br/>
            <a:r>
              <a:t>⠀⠀⠀⠀⠀⠀⠀⠀⠀⠀⠀⣿⣿⣿⣿⣿⣿⣿⣿⣿⣿⣿⣿⣿⣿⣿⣿⣿⣿⣟⣻⣟⣟⣿⣿⣿⣿⣿⣿⣿⣿⣿⣿⣿⣿⣿⣿⢕⢕⢕⢕⢕⢕⢕⢕⢕⢝⢝⢟⢿⣿⣿⣿⣿⣿⣿⣿⣿⣿⠀⠀⠀⠀⠀⠀⠀⠀⠀⠀⠀⠀</a:t>
            </a:r>
            <a:br/>
            <a:r>
              <a:t>⠀⠀⠀⠀⠀⠀⠀⠀⠀⠀⠀⣿⣿⣿⣿⣿⣿⣿⣿⣿⣿⣿⣿⣿⣿⣿⣿⣿⣿⣿⣿⣿⣿⣿⣿⢟⢝⣾⣿⣿⣿⣿⣿⣿⣿⣿⡿⢕⢕⢕⢕⢕⢕⢕⢕⢕⢕⢕⢕⢕⢕⣿⣿⣿⣿⣿⣿⣿⣿⠀⠀⠀⠀⠀⠀⠀⠀⠀⠀⠀⠀</a:t>
            </a:r>
            <a:br/>
            <a:r>
              <a:t>⠀⠀⠀⠀⠀⠀⠀⠀⠀⠀⠀⣿⣿⣿⣿⣿⣿⣿⣿⣿⣿⣿⣿⣿⣿⣿⣿⣿⣿⣿⣿⣿⣿⣿⢕⢕⢕⢹⣿⣿⣿⣿⣿⣿⣿⡿⢇⢕⢕⢕⢕⢕⢕⢕⢕⢕⢕⢕⢕⢕⢕⢹⣿⣿⣿⣿⣿⣿⣿⠀⠀⠀⠀⠀⠀⠀⠀⠀⠀⠀⠀</a:t>
            </a:r>
            <a:br/>
            <a:r>
              <a:t>⠀⠀⠀⠀⠀⠀⠀⠀⠀⠀⠀⣿⣿⣿⣿⣿⣿⣿⣿⣿⣿⣿⣿⣿⣿⣿⣿⣿⣿⣿⣿⣿⣿⣿⢕⢕⢕⢸⣯⣿⣿⣿⣿⣿⣟⡟⢕⢕⢕⢕⢕⢕⢕⢕⢕⢕⢕⢕⢕⢕⢕⢕⢹⣿⣿⣿⣿⣿⣿⠀⠀⠀⠀⠀⠀⠀⠀⠀⠀⠀⠀</a:t>
            </a:r>
            <a:br/>
            <a:r>
              <a:t>⠀⠀⠀⠀⠀⠀⠀⠀⠀⠀⠀⣿⣿⣿⣿⣿⣿⣿⣿⣿⣿⣿⣿⣿⣿⣿⣿⡿⢿⣿⣿⣿⡿⢿⢕⢕⢕⢱⢷⢷⢿⣯⣽⣽⣽⡕⢕⢕⢕⢕⢕⢕⢕⢕⢕⢕⢕⢕⢕⢕⢕⢕⢕⢜⢻⣿⣿⣿⣿⠀⠀⠀⠀⠀⠀⠀⠀⠀⠀⠀⠀</a:t>
            </a:r>
            <a:br/>
            <a:r>
              <a:t>⠀⠀⠀⠀⠀⠀⠀⠀⠀⠀⠀⣿⣿⣿⣿⣿⣿⣿⣿⣿⣿⣿⢿⢟⢕⢕⢕⢕⢜⢿⡟⣿⡇⢕⢕⢕⢕⢜⣟⣟⢿⢷⢷⡷⡾⢕⢕⢕⢕⢕⢕⢕⢕⢕⢕⢕⢕⢕⢕⢕⢕⢕⢕⢕⢕⣿⣿⣿⣿⠀⠀⠀⠀⠀⠀⠀⠀⠀⠀⠀⠀</a:t>
            </a:r>
            <a:br/>
            <a:r>
              <a:t>⠀⠀⠀⠀⠀⠀⠀⠀⠀⠀⠀⣿⣿⣿⣿⣿⣿⣿⣿⣿⣿⡿⢕⢕⢕⢕⢕⢕⢕⢕⢝⣿⡇⢕⢕⢕⢕⢜⣽⣟⣟⣟⡿⢿⢇⢕⢕⢕⢕⢕⢕⢕⢕⢕⢕⢕⢕⢕⢕⢕⢕⢕⢕⢕⢕⢝⢹⣿⣿⠀⠀⠀⠀⠀⠀⠀⠀⠀⠀⠀⠀</a:t>
            </a:r>
            <a:br/>
            <a:r>
              <a:t>⠀⠀⠀⠀⠀⠀⠀⠀⠀⠀⠀⣿⣿⣿⣿⣿⣿⣿⣿⣿⢿⡇⢕⢕⢕⢕⢕⢕⢕⢕⢕⢻⡇⢕⢕⢕⢕⢱⣼⣯⣽⣝⣟⣟⢇⢕⢕⢕⢕⢕⢕⢕⢕⢕⢕⢕⢕⢕⢕⢕⢕⢕⢕⢕⢕⢕⢜⢻⣿⠀⠀⠀⠀⠀⠀⠀⠀⠀⠀⠀⠀</a:t>
            </a:r>
            <a:br/>
            <a:r>
              <a:t>⠀⠀⠀⠀⠀⠀⠀⠀⠀⠀⠀⣿⣿⣿⣿⣿⣿⣿⣷⣿⢎⡇⢕⢕⢕⢕⢕⢕⢕⢕⢕⢸⣇⢕⢕⢕⢕⢱⢷⢷⣷⣽⣝⣟⢕⢕⢕⢕⢕⢕⢕⢕⢕⢕⢕⢕⢕⢕⢕⢕⢕⢕⢕⢕⢕⢕⢕⢜⢿⠀⠀⠀⠀⠀⠀⠀⠀⠀⠀⠀⠀</a:t>
            </a:r>
            <a:br/>
            <a:r>
              <a:t>⠀⠀⠀⠀⠀⠀⠀⠀⠀⠀⠀⣿⣿⣿⣿⣿⣿⣿⡏⢹⢝⢕⢕⢕⢕⢕⢕⢕⢕⢕⢕⢸⣿⢕⢕⢕⢕⢕⢟⢿⢷⢷⣽⡝⢕⢕⢕⢕⢕⣕⢕⢕⢕⢕⢕⢕⢕⢕⢕⢕⢕⢕⢕⢕⢕⢕⢕⢕⢸⠀⠀⠀⠀⠀⠀⠀⠀⠀⠀⠀⠀</a:t>
            </a:r>
            <a:br/>
            <a:r>
              <a:t>⠀⠀⠀⠀⠀⠀⠀⠀⠀⠀⠀⢹⣿⣿⣿⣿⣿⣿⣟⢟⢕⢕⢕⢕⢕⢕⢕⢕⢕⢕⢕⢸⣿⢕⢕⢕⣵⡇⢝⣟⣟⢷⢷⢇⢕⢕⢕⢕⢻⣿⣿⣧⡕⢕⢕⢕⢕⢕⢕⢕⢕⢕⢕⢕⢕⢕⢕⢕⢜⠀⠀⠀⠀⠀⠀⠀⠀⠀⠀⠀⠀</a:t>
            </a:r>
            <a:br/>
            <a:r>
              <a:t>⠀⠀⠀⠀⠀⠀⠀⠀⠀⠀⠀⠘⠛⠛⠛⠛⠛⠛⠛⠃⠑⠑⠑⠑⠑⠑⠑⠑⠑⠑⠑⠚⠛⠛⠛⠛⠛⠑⠁⠙⠙⠛⠛⠃⠑⠑⠑⠑⠑⠛⠛⠛⠓⠑⠑⠑⠑⠑⠓⠑⠑⠑⠑⠑⠑⠑⠑⠘⠚⠀⠀⠀⠀⠀⠀⠀⠀⠀⠀⠀⠀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⠀⠀⠀⠀⠀⠀⠀⠀⠀⠀⠀⣿⣿⣯⣽⣗⢟⣧⣿⡷⣞⣷⣾⢝⢕⣕⡗⢟⢯⡽⢕⢕⢕⢕⣵⡵⢕⢕⢱⢇⢕⢕⢕⢱⣕⢕⢕⢕⢕⢕⢕⢕⢕⢕⢕⢕⢕⢕⢕⢕⢜⢕⢕⢕⢜⢕⢵⢗⣺⠀⠀⠀⠀⠀⠀⠀⠀⠀⠀⠀⠀</a:t>
            </a:r>
            <a:br/>
            <a:r>
              <a:t>⠀⠀⠀⠀⠀⠀⠀⠀⠀⠀⠀⣿⣿⣷⣿⣯⣽⣷⣷⣽⡿⡟⣻⡿⢷⣿⣧⣽⡿⢽⣿⣟⢕⢇⡕⡕⡕⣵⢧⡇⡕⢕⢕⢕⢱⢕⢕⢕⢇⢕⢕⢕⢕⢕⢕⢕⢱⢕⢕⢕⢕⢵⢕⢕⢱⣼⢿⣕⣻⠀⠀⠀⠀⠀⠀⠀⠀⠀⠀⠀⠀</a:t>
            </a:r>
            <a:br/>
            <a:r>
              <a:t>⠀⠀⠀⠀⠀⠀⠀⠀⠀⠀⠀⣿⣿⣿⣿⣿⣿⣿⣿⣿⣾⣿⣿⣿⣿⣿⣿⣯⣿⣷⣿⣿⣾⢯⡿⢕⢕⢕⢕⢕⢕⢕⢕⢱⡕⢕⢳⢕⡕⢱⢕⡇⢕⢕⢕⣕⢕⡕⢕⢕⢕⣕⡸⢼⣾⣾⣿⣿⣿⠀⠀⠀⠀⠀⠀⠀⠀⠀⠀⠀⠀</a:t>
            </a:r>
            <a:br/>
            <a:r>
              <a:t>⠀⠀⠀⠀⠀⠀⠀⠀⠀⠀⠀⣿⣿⣿⣿⣿⣿⣿⣿⣿⣿⣿⣿⣿⣿⣿⣿⣿⣿⣯⣿⣿⣿⠎⠙⠳⣦⣕⡕⢕⢕⢕⢑⠅⠑⢕⢕⢕⡵⣵⡽⡗⢕⣞⢣⡽⢵⢜⣟⣎⣵⣷⣏⣽⣿⣿⣿⣽⣿⠀⠀⠀⠀⠀⠀⠀⠀⠀⠀⠀⠀</a:t>
            </a:r>
            <a:br/>
            <a:r>
              <a:t>⠀⠀⠀⠀⠀⠀⠀⠀⠀⠀⠀⣿⣿⣿⣿⣿⣿⣿⣿⣿⣿⣿⣿⣿⣿⣿⣿⣿⣿⣿⣿⣿⢇⢄⠀⠀⠈⢝⣿⣧⣕⡕⢕⢕⠕⠄⢕⣺⣷⣧⣯⣯⢽⣷⢷⣷⣞⣫⣹⣽⣷⣟⠏⠁⠁⠅⠕⢝⢿⠀⠀⠀⠀⠀⠀⠀⠀⠀⠀⠀⠀</a:t>
            </a:r>
            <a:br/>
            <a:r>
              <a:t>⠀⠀⠀⠀⠀⠀⠀⠀⠀⠀⠀⣿⣿⣿⣿⣿⣿⣿⣿⣿⣿⣿⣿⣿⣿⣿⣿⣿⣿⣿⣿⡏⢄⢄⢄⢔⢄⢔⢵⠵⢞⢻⣿⣧⡕⢕⢕⢸⣿⣿⣿⣿⣿⣿⣿⣿⣿⣷⣿⣿⣿⣷⣔⠀⠄⠐⠐⠐⠑⠀⠀⠀⠀⠀⠀⠀⠀⠀⠀⠀⠀</a:t>
            </a:r>
            <a:br/>
            <a:r>
              <a:t>⠀⠀⠀⠀⠀⠀⠀⠀⠀⠀⠀⣿⣿⣿⣿⣿⣿⣿⣿⣿⣿⣿⣿⣿⣿⣿⣿⣿⣿⣿⣿⢕⢕⢕⢕⢕⢱⢵⣷⣷⣿⣿⣿⣿⡇⢕⢕⢕⣿⣿⣿⣿⣿⣿⣿⣿⣿⣿⣿⣿⡏⠜⣿⣧⢔⠀⠀⠀⠀⠀⠀⠀⠀⠀⠀⠀⠀⠀⠀⠀⠀</a:t>
            </a:r>
            <a:br/>
            <a:r>
              <a:t>⠀⠀⠀⠀⠀⠀⠀⠀⠀⠀⠀⣿⣿⣿⣿⣿⣿⣿⣿⣿⣿⣿⣿⣿⣿⣿⣿⣿⣿⣿⣿⢕⢕⢕⢕⢕⡕⣸⣿⣿⣿⣿⣿⣿⡇⢕⢕⢕⢸⣿⣿⣿⣿⣿⣿⣿⣿⣿⣿⣿⣿⣯⣿⣿⡇⢀⠀⠄⠀⠀⠀⠀⠀⠀⠀⠀⠀⠀⠀⠀⠀</a:t>
            </a:r>
            <a:br/>
            <a:r>
              <a:t>⠀⠀⠀⠀⠀⠀⠀⠀⠀⠀⠀⣿⣿⣿⣿⣿⣿⣿⣿⣿⣿⣿⣿⣿⣿⣿⣿⣿⣿⣿⣿⣾⣿⣿⣿⣿⣿⣿⣿⣿⣿⣿⣿⣿⡟⢕⢕⢕⢸⣿⣿⣿⣿⣿⣿⣿⣿⣿⣿⣿⣿⣿⣿⣿⡇⢔⠀⠀⠀⠀⠀⠀⠀⠀⠀⠀⠀⠀⠀⠀⠀</a:t>
            </a:r>
            <a:br/>
            <a:r>
              <a:t>⠀⠀⠀⠀⠀⠀⠀⠀⠀⠀⠀⣿⣿⣿⣿⣿⣿⣿⣿⣿⣿⣿⣿⣿⣿⣿⣿⣿⣿⣿⣿⣿⣿⣿⣿⣿⣿⣿⣿⣿⣿⣿⣿⡿⣷⣵⡇⢕⢺⣿⣿⣿⣿⣿⣿⣿⣿⣿⣿⣿⣿⣿⣿⣿⡇⢕⠀⠐⠀⠀⠀⠀⠀⠀⠀⠀⠀⠀⠀⠀⠀</a:t>
            </a:r>
            <a:br/>
            <a:r>
              <a:t>⠀⠀⠀⠀⠀⠀⠀⠀⠀⠀⠀⣿⣿⣿⣿⣿⣿⣿⣿⣿⣿⣿⣿⣿⣿⣿⣿⣿⣿⣿⣿⣿⣿⣿⣿⣿⣿⣿⡿⢿⣿⡟⠙⠀⣿⣿⣷⣵⣿⣿⣿⣿⣿⣿⣿⣿⣿⣿⣿⣿⣿⣿⣿⣿⡇⢄⢀⠀⠀⠀⠀⠀⠀⠀⠀⠀⠀⠀⠀⠀⠀</a:t>
            </a:r>
            <a:br/>
            <a:r>
              <a:t>⠀⠀⠀⠀⠀⠀⠀⠀⠀⠀⠀⣿⣿⣿⣿⣿⣿⣿⣿⣿⣿⣿⣿⣿⣿⣿⣿⣿⣿⣿⣿⣿⣿⣿⣿⣿⣿⣿⣧⢕⢔⢄⢄⢕⣿⣿⣿⣿⣿⣿⣿⣿⣿⣿⣿⣿⣿⣿⣿⣿⣿⣿⣿⣿⢇⢀⠄⠁⠀⠀⠀⠀⠀⠀⠀⠀⠀⠀⠀⠀⠀</a:t>
            </a:r>
            <a:br/>
            <a:r>
              <a:t>⠀⠀⠀⠀⠀⠀⠀⠀⠀⠀⠀⣿⣿⣿⣿⣿⣿⣿⣿⣿⣿⣿⣿⣿⣿⣿⣿⣿⣿⣿⣿⣿⣿⣿⣿⣿⣿⣿⣷⡕⢕⢕⢕⣸⣿⣿⣿⣿⣿⣿⣿⣿⣿⣿⣿⣿⣿⣿⣿⣿⣿⣿⣿⣿⢕⢕⢔⢀⢀⠀⠀⠀⠀⠀⠀⠀⠀⠀⠀⠀⠀</a:t>
            </a:r>
            <a:br/>
            <a:r>
              <a:t>⠀⠀⠀⠀⠀⠀⠀⠀⠀⠀⠀⣿⣿⣿⣿⣿⣿⣿⣿⣿⣿⣿⣿⣿⣿⣿⣿⣿⣿⣿⣿⣿⣿⣿⣿⣿⣿⣿⣿⡇⢕⢕⢕⣿⣿⣿⣿⣿⣿⣿⣿⣿⣿⣿⣿⣿⣿⣿⣿⣿⣿⣽⣿⣿⢕⢕⢕⢅⢄⠀⠀⠀⠀⠀⠀⠀⠀⠀⠀⠀⠀</a:t>
            </a:r>
            <a:br/>
            <a:r>
              <a:t>⠀⠀⠀⠀⠀⠀⠀⠀⠀⠀⠀⣿⣿⣿⣿⣿⣿⣿⣿⣿⣿⣿⣿⣿⣿⣿⣿⣿⣿⣿⣿⣿⣿⣿⣿⣿⣿⣿⣿⡇⢕⢑⢕⢹⣿⣿⣿⣿⣿⣿⣿⣿⣿⣿⣿⣿⣿⣿⣿⣿⣿⣿⣿⣿⢇⢕⢕⢕⢕⠀⠀⠀⠀⠀⠀⠀⠀⠀⠀⠀⠀</a:t>
            </a:r>
            <a:br/>
            <a:r>
              <a:t>⠀⠀⠀⠀⠀⠀⠀⠀⠀⠀⠀⣿⣿⣿⣿⣿⣿⣿⣿⣿⣿⣿⣿⣿⣿⣿⣿⣿⣿⣿⣿⣿⣿⣿⣿⣿⣿⣿⣿⡇⠁⢄⢕⠕⢿⣿⣿⣿⣿⣿⣿⣿⣿⣿⣿⣿⣿⣿⣿⣿⣿⣿⣿⣿⢧⢕⡕⣵⢕⠀⠀⠀⠀⠀⠀⠀⠀⠀⠀⠀⠀</a:t>
            </a:r>
            <a:br/>
            <a:r>
              <a:t>⠀⠀⠀⠀⠀⠀⠀⠀⠀⠀⠀⣿⣿⣿⣿⣿⣿⣿⣿⣿⣿⣿⣿⣿⣿⣿⣿⣿⣿⣿⣿⣿⣿⣿⣿⣿⣿⣿⣿⡇⠀⠀⠀⠀⢸⣿⣿⣿⣿⣿⣿⣿⣿⣿⣿⣿⣿⣿⣿⣿⣿⣯⣽⣯⣽⣽⣵⣵⣱⠀⠀⠀⠀⠀⠀⠀⠀⠀⠀⠀⠀</a:t>
            </a:r>
            <a:br/>
            <a:r>
              <a:t>⠀⠀⠀⠀⠀⠀⠀⠀⠀⠀⠀⣿⣿⣿⣿⣿⣿⣿⣿⣿⣿⣿⣿⣿⣿⣿⣿⣿⣿⣿⣿⣿⣿⣿⣿⣿⣿⣿⣿⢇⠀⠀⠀⠀⠜⣿⣿⣿⣿⣿⣿⣿⣿⣿⣿⣿⣿⣿⣿⣿⣿⣿⣿⣿⣿⣿⣧⣕⣕⠀⠀⠀⠀⠀⠀⠀⠀⠀⠀⠀⠀</a:t>
            </a:r>
            <a:br/>
            <a:r>
              <a:t>⠀⠀⠀⠀⠀⠀⠀⠀⠀⠀⠀⣿⣿⣿⣿⣿⣿⣿⣿⣿⣿⣿⣿⣿⣿⣿⣿⣿⣿⣿⣿⣿⣿⣿⣿⣿⣿⢿⡟⠁⠀⠴⢄⠐⠐⣿⣿⣿⣿⣿⣿⣿⣿⣿⣿⣿⣿⣿⣿⣿⣿⣿⣿⣿⣿⣿⣿⣿⣿⠀⠀⠀⠀⠀⠀⠀⠀⠀⠀⠀⠀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⠀⠀⠀⠀⠀⠀⠀⠀⠀⠀⠀⣿⣿⣿⣿⣿⣿⣿⣿⣿⣿⣿⣿⣿⣿⣿⣿⣿⣿⣿⣿⣿⣿⣿⣿⣿⢏⢕⡇⠀⠐⠀⠀⠅⠀⢸⣿⣿⣿⣿⣻⣿⣿⣿⣿⣿⣿⣿⣿⣿⣿⣿⣿⣿⣿⣿⣿⣟⣿⠀⠀⠀⠀⠀⠀⠀⠀⠀⠀⠀⠀</a:t>
            </a:r>
            <a:br/>
            <a:r>
              <a:t>⠀⠀⠀⠀⠀⠀⠀⠀⠀⠀⠀⣿⣿⣿⣿⣿⣿⣿⣿⣿⣿⣿⣿⣿⣿⣿⣿⣿⣿⣿⣿⣿⣿⣿⣿⣷⣯⡱⠁⠀⠀⠀⠀⠀⠀⢸⣿⣿⣿⣿⣿⣿⣿⣿⣿⣿⣿⣿⣿⣿⣿⣿⣿⣿⣿⣽⣕⣕⣜⠀⠀⠀⠀⠀⠀⠀⠀⠀⠀⠀⠀</a:t>
            </a:r>
            <a:br/>
            <a:r>
              <a:t>⠀⠀⠀⠀⠀⠀⠀⠀⠀⠀⠀⣿⣿⣿⣿⣿⣿⣿⣿⣿⣿⣿⣿⣿⣿⣿⣿⣿⣿⣿⣿⣿⡿⣿⣿⣿⣿⠇⠀⠀⠀⠀⠀⠀⠀⢸⣿⣿⣿⣿⣿⣿⣿⣿⣿⣿⣿⣿⣿⣿⣿⣿⣿⣿⣿⣿⣿⣿⣟⠀⠀⠀⠀⠀⠀⠀⠀⠀⠀⠀⠀</a:t>
            </a:r>
            <a:br/>
            <a:r>
              <a:t>⠀⠀⠀⠀⠀⠀⠀⠀⠀⠀⠀⠛⠛⠛⠛⠛⠛⠛⠛⠛⠛⠛⠛⠛⠛⠛⠛⠛⠛⠛⠛⠛⠛⠛⠛⠛⠛⠀⠀⠀⠀⠀⠀⠀⠀⠘⠛⠛⠛⠛⠛⠛⠛⠛⠛⠛⠛⠛⠛⠛⠛⠋⠑⠑⠛⠛⠙⠛⠛⠀⠀⠀⠀⠀⠀⠀⠀⠀⠀⠀⠀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⠀⠀⠀⠀⠀⠀⠀⠀⠀⠀⠀⣿⣿⣿⣿⣿⣿⣿⣿⣿⣿⣿⣿⣿⣿⣿⣿⣿⣿⣿⣿⣿⡿⢏⢱⢕⢎⢷⢿⢿⢝⢝⢝⣿⣿⣿⣿⣿⣿⣿⣿⣿⣿⣿⣿⣿⣿⣿⣿⣿⣿⣿⣿⣿⣿⣿⣿⣿⣿⠀⠀⠀⠀⠀⠀⠀⠀⠀⠀⠀⠀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⠀⠀⠀⠀⠀⠀⠀⠀⠀⠀⠀⣿⣿⣿⣿⣿⣿⣿⣿⣿⣿⣿⣿⣿⣿⣿⣿⣿⣿⣿⣿⡿⢕⢕⢕⢕⢕⢕⢕⢕⣕⣗⣞⣿⣇⣿⣿⣿⣿⣿⣿⣿⣿⣿⣿⣿⣿⣿⣿⣿⣿⣿⣿⣿⣿⣿⣿⣿⣿⠀⠀⠀⠀⠀⠀⠀⠀⠀⠀⠀⠀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⠀⠀⠀⠀⠀⠀⠀⠀⠀⠀⠀⣿⣿⣿⣿⣿⣿⣿⣿⣿⣿⣿⣿⣿⣿⣿⣿⣿⣿⣿⣿⣷⡕⢕⣵⣾⣿⣿⣿⣿⣿⣿⣿⣿⣿⣿⣿⣿⣿⣿⣿⣿⣿⣿⣿⣿⣿⣿⣿⣿⣿⣿⣿⣿⣿⣿⣿⣿⣿⠀⠀⠀⠀⠀⠀⠀⠀⠀⠀⠀⠀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⠀⠀⠀⠀⠀⠀⠀⠀⠀⠀⠀⣿⣿⣿⣿⣿⣿⣿⣿⣿⣿⣿⣿⣿⣿⣿⣿⣿⣿⣿⣿⣿⣿⣿⣿⣿⣿⣿⣿⣻⣟⣿⣿⣿⣿⣿⣿⣿⣿⣿⣿⣿⣿⣿⣿⣿⣿⣿⣿⣿⣿⣿⣿⣿⣿⣿⣿⣿⣿⠀⠀⠀⠀⠀⠀⠀⠀⠀⠀⠀⠀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⠀⠀⠀⠀⠀⠀⠀⠀⠀⠀⠀⣿⣿⣿⣿⣿⣿⣿⣿⣿⣿⣿⣿⣿⣿⣿⣿⣿⣿⣿⣿⣿⣿⣿⣿⣿⣿⣿⣵⣾⣿⣧⣾⣿⣿⣿⣿⣿⣿⣿⣿⣿⣿⣿⣿⣿⣿⣿⣿⣿⣿⣿⣿⣿⣿⣿⣿⣿⣿⠀⠀⠀⠀⠀⠀⠀⠀⠀⠀⠀⠀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⠀⠀⠀⠀⠀⠀⠀⠀⠀⠀⠀⣿⣿⣿⣿⣿⣿⣿⣿⣿⣿⣿⣿⣿⣿⣿⣿⣿⣿⣿⣿⣿⣿⣿⣿⣿⣿⣿⣿⣿⣿⣿⣿⣿⣿⣿⣿⡿⢿⣿⣿⣿⣿⣿⣿⣿⣿⣿⣿⣿⣿⣿⣿⣿⣿⣿⣿⣿⣿⠀⠀⠀⠀⠀⠀⠀⠀⠀⠀⠀⠀</a:t>
            </a:r>
            <a:br/>
            <a:r>
              <a:t>⠀⠀⠀⠀⠀⠀⠀⠀⠀⠀⠀⣿⣿⣿⣿⣿⣿⣿⣿⣿⣿⣿⣿⣿⣿⣿⣿⣿⣿⣿⣟⣿⣟⣻⣿⣿⣿⣿⣿⣿⣿⣿⣿⣿⣿⣿⢇⢕⢜⢝⢝⢻⢟⢿⣿⣿⣿⣿⣿⣿⣿⣿⣿⣿⣿⣿⣿⣿⣿⠀⠀⠀⠀⠀⠀⠀⠀⠀⠀⠀⠀</a:t>
            </a:r>
            <a:br/>
            <a:r>
              <a:t>⠀⠀⠀⠀⠀⠀⠀⠀⠀⠀⠀⣿⣿⣿⣿⣿⣿⣿⣿⣿⣿⣿⣿⣿⣿⣿⣿⣿⣿⣿⣿⣿⣿⣿⢿⢏⣿⣿⣿⣿⣿⣿⣿⣿⣿⡏⢕⢕⢕⢕⢕⢕⢕⢕⢕⢕⢜⢝⢟⡿⣿⣿⣿⣿⣿⣿⣿⣿⣿⠀⠀⠀⠀⠀⠀⠀⠀⠀⠀⠀⠀</a:t>
            </a:r>
            <a:br/>
            <a:r>
              <a:t>⠀⠀⠀⠀⠀⠀⠀⠀⠀⠀⠀⣿⣿⣿⣿⣿⣿⣿⣿⣿⣿⣿⣿⣿⣿⣿⣿⣿⣿⣿⣿⣿⣿⣿⡕⢕⣿⣿⣿⣿⣿⣿⣿⣿⣿⢇⢕⢕⢕⢕⢕⢕⢕⢕⢕⢕⢕⢕⢕⢕⣽⣿⣿⣿⣿⣿⣿⣿⣿⠀⠀⠀⠀⠀⠀⠀⠀⠀⠀⠀⠀</a:t>
            </a:r>
            <a:br/>
            <a:r>
              <a:t>⠀⠀⠀⠀⠀⠀⠀⠀⠀⠀⠀⣿⣿⣿⣿⣿⣿⣿⣿⣿⣿⣿⣿⣿⣿⣿⣿⣿⣿⣿⢿⣿⣿⣿⡇⢕⣿⢿⣿⣿⣿⣿⣿⣿⡏⢕⢕⢕⢕⢕⢕⢕⢕⢕⢕⢕⢕⢕⢕⢕⢜⢻⢿⣿⣿⣿⣿⣿⣿⠀⠀⠀⠀⠀⠀⠀⠀⠀⠀⠀⠀</a:t>
            </a:r>
            <a:br/>
            <a:r>
              <a:t>⠀⠀⠀⠀⠀⠀⠀⠀⠀⠀⠀⣿⣿⣿⣿⣿⣿⣿⣿⣿⣿⣿⣿⣿⣿⣿⣿⣿⣿⡏⢜⢿⣿⢿⢇⢕⢟⣟⡷⢿⢿⢿⣿⣽⢕⢕⢕⢕⢕⢕⢕⢕⢕⢕⢕⢕⢕⢕⢕⢕⢕⢕⢜⢿⣿⣿⣿⣿⣿⠀⠀⠀⠀⠀⠀⠀⠀⠀⠀⠀⠀</a:t>
            </a:r>
            <a:br/>
            <a:r>
              <a:t>⠀⠀⠀⠀⠀⠀⠀⠀⠀⠀⠀⣿⣿⣿⣿⣿⣿⣿⣿⣿⣿⣿⣿⣿⡟⢟⢝⢕⢿⡇⢕⢸⣿⢕⢕⢕⣼⣽⣝⣟⣟⢷⢷⢗⢕⢕⢕⢕⢕⢕⢕⢕⢕⢕⢕⢕⢕⢕⢕⢕⢕⢕⢕⣹⣿⣿⣿⣿⣿⠀⠀⠀⠀⠀⠀⠀⠀⠀⠀⠀⠀</a:t>
            </a:r>
            <a:br/>
            <a:r>
              <a:t>⠀⠀⠀⠀⠀⠀⠀⠀⠀⠀⠀⣿⣿⣿⣿⣿⣿⣿⣿⣿⡟⣣⢏⢕⢕⢕⢕⢕⢕⢕⢕⢸⣿⢕⢕⢕⢱⣧⣽⣽⣟⣟⣟⢇⢕⢕⢕⢕⢕⢕⢕⢕⢕⢕⢕⢕⢕⢕⢕⢕⢕⢕⢕⢸⣿⣿⣿⣿⣿⠀⠀⠀⠀⠀⠀⠀⠀⠀⠀⠀⠀</a:t>
            </a:r>
            <a:br/>
            <a:r>
              <a:t>⠀⠀⠀⠀⠀⠀⠀⠀⠀⠀⠀⣿⣿⣿⣿⣿⣿⣿⣿⣿⣿⣿⢕⢕⢕⢕⢕⢕⢕⢕⢕⢸⣿⢕⢕⢕⢜⢷⢷⣮⣽⣽⣝⢕⢕⢕⢕⢕⢕⢕⢕⢕⢕⢕⢕⢕⢕⢕⢕⢕⢕⢕⢕⢜⢕⢻⣿⣿⣿⠀⠀⠀⠀⠀⠀⠀⠀⠀⠀⠀⠀</a:t>
            </a:r>
            <a:br/>
            <a:r>
              <a:t>⠀⠀⠀⠀⠀⠀⠀⠀⠀⠀⠀⣿⣿⣿⣿⣿⣿⣿⣾⢷⢷⢕⢕⢕⢕⢕⢕⢕⢕⢕⢕⢕⣿⢕⢕⢕⢜⣟⢻⢷⣧⣽⡕⢕⢕⢕⢕⢕⢕⢕⢕⢕⢕⢕⢕⢕⢕⢕⢕⢕⢕⢕⢕⢕⢕⢸⣿⣿⣿⠀⠀⠀⠀⠀⠀⠀⠀⠀⠀⠀⠀</a:t>
            </a:r>
            <a:br/>
            <a:r>
              <a:t>⠀⠀⠀⠀⠀⠀⠀⠀⠀⠀⠀⣿⣿⣿⣿⣿⣿⣿⡏⢱⢜⢕⢕⢕⢕⢕⢕⢕⢕⢕⢕⢕⣿⢕⢕⢕⢜⣹⣟⢻⢷⣧⢕⢕⢕⢕⢕⢕⢕⢕⢕⢕⢕⢕⢕⢕⢕⢕⢕⢕⢕⢕⢕⢕⢕⢕⢻⣿⣿⠀⠀⠀⠀⠀⠀⠀⠀⠀⠀⠀⠀</a:t>
            </a:r>
            <a:br/>
            <a:r>
              <a:t>⠀⠀⠀⠀⠀⠀⠀⠀⠀⠀⠀⢹⢿⣿⣿⣿⣿⣷⡷⢕⢕⢕⢕⢕⢕⢕⢕⢕⢕⢕⢕⢕⣿⡇⢕⣵⣿⣼⣽⣟⡳⢷⢕⢕⢕⢕⢕⢕⢕⢕⢕⢕⢕⢕⢕⢕⢕⢕⢕⢕⢕⢕⢕⢕⢕⢕⢸⡿⣿⠀⠀⠀⠀⠀⠀⠀⠀⠀⠀⠀⠀</a:t>
            </a:r>
            <a:br/>
            <a:r>
              <a:t>⠀⠀⠀⠀⠀⠀⠀⠀⠀⠀⠀⠑⠛⠛⠛⠛⠛⠛⠛⠑⠑⠑⠑⠑⠑⠑⠑⠑⠑⠑⠓⠛⠛⠛⠛⠛⠑⠑⠓⠙⠙⠓⠑⠑⠑⠑⠑⠑⠑⠑⠑⠑⠑⠑⠑⠑⠑⠑⠑⠑⠑⠑⠑⠑⠑⠑⠑⠑⠛⠀⠀⠀⠀⠀⠀⠀⠀⠀⠀⠀⠀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⠀⠀⠀⠀⠀⠀⠀⠀⠀⠀⠀⣿⣿⣿⣿⣿⣿⣿⣿⣿⣿⣿⣿⣿⣿⣿⣿⣿⣿⣿⣿⣿⡟⢇⢕⢱⣱⣵⣿⡝⢝⢟⢿⣿⣿⣿⣿⣿⣿⣿⣿⣿⣿⣿⣿⣿⣿⣿⣿⣿⣿⣿⣿⣿⣿⣿⣿⣿⣿⠀⠀⠀⠀⠀⠀⠀⠀⠀⠀⠀⠀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⠀⠀⠀⠀⠀⠀⠀⠀⠀⠀⠀⣿⣿⣿⣿⣿⣿⣿⣿⣿⣿⣿⣿⣿⣿⣿⣿⣿⣿⣿⣿⢏⢕⢕⢕⢕⢅⢕⢕⢕⢱⢕⣾⣯⢹⣿⣿⣿⣿⣿⣿⣿⣿⣿⣿⣿⣿⣿⣿⣿⣿⣿⣿⣿⣿⣿⣿⣿⣿⠀⠀⠀⠀⠀⠀⠀⠀⠀⠀⠀⠀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⠀⠀⠀⠀⠀⠀⠀⠀⠀⠀⠀⣿⣿⣿⣿⣿⣿⣿⣿⣿⣿⣿⣿⣿⣿⣿⣿⣿⣿⣿⣿⡕⢕⢕⣵⣷⣷⣷⣷⣾⣿⣿⣿⣿⣿⣿⣿⣿⣿⣿⣿⣿⣿⣿⣿⣿⣿⣿⣿⣿⣿⣿⣿⣿⣿⣿⣿⣿⣿⠀⠀⠀⠀⠀⠀⠀⠀⠀⠀⠀⠀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⠀⠀⠀⠀⠀⠀⠀⠀⠀⠀⠀⣿⣿⣿⣿⣿⣿⣿⣿⣿⣿⣿⣿⣿⣿⣿⣿⣿⣿⣿⣿⡧⢕⣾⣿⣿⣿⣿⣿⣿⣿⣿⣿⣿⣿⣿⣿⣿⣿⣿⣿⣿⣿⣿⣿⣿⣿⣿⣿⣿⣿⣿⣿⣿⣿⣿⣿⣿⣿⠀⠀⠀⠀⠀⠀⠀⠀⠀⠀⠀⠀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⠀⠀⠀⠀⠀⠀⠀⠀⠀⠀⠀⣿⣿⣿⣿⣿⣿⣿⣿⣿⣿⣿⣿⣿⣿⣿⣿⣿⣿⣿⣿⣿⣿⣿⣿⣿⣿⣏⣽⣿⣝⣹⣿⣿⣿⣿⣿⣿⣿⣿⣿⣿⣿⣿⣿⣿⣿⣿⣿⣿⣿⣿⣿⣿⣿⣿⣿⣿⣿⠀⠀⠀⠀⠀⠀⠀⠀⠀⠀⠀⠀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⠀⠀⠀⠀⠀⠀⠀⠀⠀⠀⠀⣿⣿⣿⣿⣿⣿⣿⣿⣿⣿⣿⣿⣿⣿⣿⣿⣿⣿⣿⢿⣿⣿⣿⣿⣿⣿⣿⣿⣿⣿⣿⣿⣿⣿⡿⢝⢕⢝⢟⢻⢿⣿⣿⣿⣿⣿⣿⣿⣿⣿⣿⣿⣿⣿⣿⣿⣿⣿⠀⠀⠀⠀⠀⠀⠀⠀⠀⠀⠀⠀</a:t>
            </a:r>
            <a:br/>
            <a:r>
              <a:t>⠀⠀⠀⠀⠀⠀⠀⠀⠀⠀⠀⣿⣿⣿⣿⣿⣿⣿⣿⣿⣿⣿⣿⣿⣿⣿⣿⣿⣿⣿⣿⣿⣿⣿⢟⢻⣿⣿⣿⣿⣿⣿⣿⣿⣿⢇⢕⢕⢕⢕⢕⢕⢕⢕⢝⢝⢻⢿⣿⣿⣿⣿⣿⣿⣿⣿⣿⣿⣿⠀⠀⠀⠀⠀⠀⠀⠀⠀⠀⠀⠀</a:t>
            </a:r>
            <a:br/>
            <a:r>
              <a:t>⠀⠀⠀⠀⠀⠀⠀⠀⠀⠀⠀⣿⣿⣿⣿⣿⣿⣿⣿⣿⣿⣿⣿⣿⣿⣿⣿⣿⣿⣿⣿⣿⣿⣿⢕⢽⣿⣿⣿⣿⣿⣿⣿⣿⡟⢕⢕⢕⢕⢕⢕⢕⢕⢕⢕⢕⢕⢕⢕⢝⣿⣿⣿⣿⣿⣿⣿⣿⣿⠀⠀⠀⠀⠀⠀⠀⠀⠀⠀⠀⠀</a:t>
            </a:r>
            <a:br/>
            <a:r>
              <a:t>⠀⠀⠀⠀⠀⠀⠀⠀⠀⠀⠀⣿⣿⣿⣿⣿⣿⣿⣿⣿⣿⣿⣿⣿⣿⣿⣿⣿⣿⡿⢻⣿⣿⣿⡕⢸⣿⣿⣿⣿⣿⣿⣿⣟⢕⢕⢕⢕⢕⢕⢕⢕⢕⢕⢕⢕⢕⢕⢕⢕⢝⢿⣿⣿⣿⣿⣿⣿⣿⠀⠀⠀⠀⠀⠀⠀⠀⠀⠀⠀⠀</a:t>
            </a:r>
            <a:br/>
            <a:r>
              <a:t>⠀⠀⠀⠀⠀⠀⠀⠀⠀⠀⠀⣿⣿⣿⣿⣿⣿⣿⣿⣿⣿⣿⣿⣿⣿⣿⣿⣿⡟⢕⢜⢿⡿⢿⢇⢸⢷⢯⣿⣿⣿⣿⣟⡝⢕⢕⢕⢕⢕⢕⢕⢕⢕⢕⢕⢕⢕⢕⢕⢕⢕⢜⢻⣿⣿⣿⣿⣿⣿⠀⠀⠀⠀⠀⠀⠀⠀⠀⠀⠀⠀</a:t>
            </a:r>
            <a:br/>
            <a:r>
              <a:t>⠀⠀⠀⠀⠀⠀⠀⠀⠀⠀⠀⣿⣿⣿⣿⣿⣿⣿⣿⣿⣿⣿⣿⣿⡟⢟⢟⢹⡇⢕⢕⢸⣇⢕⢕⢜⣟⡟⢷⢷⢷⣯⣽⢕⢕⢕⢕⢕⢕⢕⢕⢕⢕⢕⢕⢕⢕⢕⢕⢕⢕⢕⢜⣿⣿⣿⣿⣿⣿⠀⠀⠀⠀⠀⠀⠀⠀⠀⠀⠀⠀</a:t>
            </a:r>
            <a:br/>
            <a:r>
              <a:t>⠀⠀⠀⠀⠀⠀⠀⠀⠀⠀⠀⣿⣿⣿⣿⣿⣿⣿⣿⣿⢿⡟⢿⢏⢕⢕⢕⢕⢕⢕⢕⢸⣿⢕⢕⢸⣽⣝⣟⣟⢿⢷⢗⢕⢕⢕⢕⢕⢕⢕⢕⢕⢕⢕⢕⢕⢕⢕⢕⢕⢕⢕⢕⢟⣿⣿⣿⣿⣿⠀⠀⠀⠀⠀⠀⠀⠀⠀⠀⠀⠀</a:t>
            </a:r>
            <a:br/>
            <a:r>
              <a:t>⠀⠀⠀⠀⠀⠀⠀⠀⠀⠀⠀⣿⣿⣿⣿⣿⣿⣿⣿⡿⣷⡿⢕⢕⢕⢕⢕⢕⢕⢕⢕⢸⣿⢕⢕⢕⢾⣽⣽⣟⣟⣟⢇⢕⢕⢕⢕⢕⢕⢕⢕⢕⢕⢕⢕⢕⢕⢕⢕⢕⢕⢕⢕⢜⢹⣿⣿⣿⣿⠀⠀⠀⠀⠀⠀⠀⠀⠀⠀⠀⠀</a:t>
            </a:r>
            <a:br/>
            <a:r>
              <a:t>⠀⠀⠀⠀⠀⠀⠀⠀⠀⠀⠀⣿⣿⣿⣿⣿⡿⢷⣷⢷⢎⢇⢕⢕⢕⢕⢕⢕⢕⢕⢕⢸⣿⢕⢕⢕⢷⢷⣧⣽⣝⡟⢕⢕⢕⢕⢕⢕⢕⢕⢕⢕⢕⢕⢕⢕⢕⢕⢕⢕⢕⢕⢕⢕⢕⣿⣿⣿⣿⠀⠀⠀⠀⠀⠀⠀⠀⠀⠀⠀⠀</a:t>
            </a:r>
            <a:br/>
            <a:r>
              <a:t>⠀⠀⠀⠀⠀⠀⠀⠀⠀⠀⠀⣿⣿⣿⣿⣿⣿⣇⢜⣕⢕⢕⢕⢕⢕⢕⢕⢕⢕⢕⢕⢸⣿⢕⢕⢕⢟⡷⢷⢮⣽⡕⢕⢕⢕⢕⢕⢕⢕⢕⢕⢕⢕⢕⢕⢕⢕⢕⢕⢕⢕⢕⢕⢕⢕⢜⣿⣿⣿⠀⠀⠀⠀⠀⠀⠀⠀⠀⠀⠀⠀</a:t>
            </a:r>
            <a:br/>
            <a:r>
              <a:t>⠀⠀⠀⠀⠀⠀⠀⠀⠀⠀⠀⢸⢿⣿⣿⣿⣿⣧⡕⢕⢕⢕⢕⢕⢕⢕⢕⢕⢕⢕⢕⢕⣿⢱⣾⣿⢝⣟⡳⢷⣽⢕⢕⢕⢕⢕⢕⢕⢕⢕⢕⢕⢕⢕⢕⢕⢕⢕⢕⢕⢕⢕⢕⢕⢕⢕⢜⣿⣿⠀⠀⠀⠀⠀⠀⠀⠀⠀⠀⠀⠀</a:t>
            </a:r>
            <a:br/>
            <a:r>
              <a:t>⠀⠀⠀⠀⠀⠀⠀⠀⠀⠀⠀⠑⠚⠛⠛⠛⠛⠛⠃⠑⠑⠑⠑⠑⠑⠑⠑⠑⠑⠑⠚⠛⠛⠛⠛⠑⠘⠙⠛⠛⠑⠑⠑⠑⠑⠑⠑⠑⠑⠑⠑⠑⠑⠑⠑⠑⠑⠑⠑⠑⠑⠑⠑⠑⠑⠑⠑⠙⠛⠀⠀⠀⠀⠀⠀⠀⠀⠀⠀⠀⠀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⠀⠀⠀⠀⠀⠀⠀⠀⠀⠀⠀⣿⣿⣿⣿⣿⣿⣿⣿⣿⣿⣿⣿⣿⣿⣿⣿⣿⣿⣿⣿⣿⢟⢕⢕⣕⣕⣷⣟⢟⢟⢿⣿⣿⣿⣿⣿⣿⣿⣿⣿⣿⣿⣿⣿⣿⣿⣿⣿⣿⣿⣿⣿⣿⣿⣿⣿⣿⣿⠀⠀⠀⠀⠀⠀⠀⠀⠀⠀⠀⠀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⠀⠀⠀⠀⠀⠀⠀⠀⠀⠀⠀⣿⣿⣿⣿⣿⣿⣿⣿⣿⣿⣿⣿⣿⣿⣿⣿⣿⣿⣿⡟⢝⢕⢕⢜⢕⢝⢜⢝⢕⢱⢱⣿⡏⣿⣿⣿⣿⣿⣿⣿⣿⣿⣿⣿⣿⣿⣿⣿⣿⣿⣿⣿⣿⣿⣿⣿⣿⣿⠀⠀⠀⠀⠀⠀⠀⠀⠀⠀⠀⠀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⠀⠀⠀⠀⠀⠀⠀⠀⠀⠀⠀⣿⣿⣿⣿⣿⣿⣿⣿⣿⣿⣿⣿⣿⣿⣿⣿⣿⣿⣿⡇⢕⢕⢕⣵⣵⣵⣵⣷⣷⣷⣿⣿⣿⣿⣿⣿⣿⣿⣿⣿⣿⣿⣿⣿⣿⣿⣿⣿⣿⣿⣿⣿⣿⣿⣿⣿⣿⣿⠀⠀⠀⠀⠀⠀⠀⠀⠀⠀⠀⠀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⠀⠀⠀⠀⠀⠀⠀⠀⠀⠀⠀⣿⣿⣿⣿⣿⣿⣿⣿⣿⣿⣿⣿⣿⣿⣿⣿⣿⣿⣿⣿⣿⣼⣿⣿⣿⣿⣿⣿⣿⣿⣿⣿⣿⣿⣿⣿⣿⣿⣿⣿⣿⣿⣿⣿⣿⣿⣿⣿⣿⣿⣿⣿⣿⣿⣿⣿⣿⣿⠀⠀⠀⠀⠀⠀⠀⠀⠀⠀⠀⠀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⠀⠀⠀⠀⠀⠀⠀⠀⠀⠀⠀⣿⣿⣿⣿⣿⣿⣿⣿⣿⣿⣿⣿⣿⣿⣿⣿⣿⣿⣿⣿⣿⣿⣿⣿⣿⣿⢟⣟⣟⡟⣻⣿⣿⣿⣿⣿⣿⣿⣿⣿⣿⣿⣿⣿⣿⣿⣿⣿⣿⣿⣿⣿⣿⣿⣿⣿⣿⣿⠀⠀⠀⠀⠀⠀⠀⠀⠀⠀⠀⠀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⠀⠀⠀⠀⠀⠀⠀⠀⠀⠀⠀⣿⣿⣿⣿⣿⣿⣿⣿⣿⣿⣿⣿⣿⣿⣿⣿⣿⣿⣿⢻⣟⣿⣿⣿⣿⣿⣿⣿⣿⣿⣿⣿⣿⣿⡟⢏⢝⢻⢿⣿⣿⣿⣿⣿⣿⣿⣿⣿⣿⣿⣿⣿⣿⣿⣿⣿⣿⣿⠀⠀⠀⠀⠀⠀⠀⠀⠀⠀⠀⠀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⠀⠀⠀⠀⠀⠀⠀⠀⠀⠀⠀⣿⣿⣿⣿⣿⣿⣿⣿⣿⣿⣿⣿⣿⣿⣿⣿⣿⣿⣿⣿⣿⣿⣿⢟⣿⣿⣿⣿⣿⣿⣿⣿⣿⣿⢕⢕⢕⢕⢕⢕⢕⢝⢟⢟⢿⢿⣿⣿⣿⣿⣿⣿⣿⣿⣿⣿⣿⣿⠀⠀⠀⠀⠀⠀⠀⠀⠀⠀⠀⠀</a:t>
            </a:r>
            <a:br/>
            <a:r>
              <a:t>⠀⠀⠀⠀⠀⠀⠀⠀⠀⠀⠀⣿⣿⣿⣿⣿⣿⣿⣿⣿⣿⣿⣿⣿⣿⣿⣿⣿⣿⣿⣿⣿⣿⣷⢸⣿⣿⣿⣿⣿⣿⣿⣿⣿⢏⢕⢕⢕⢕⢕⢕⢕⢕⢕⢕⢕⢕⢜⢟⢿⣿⣿⣿⣿⣿⣿⣿⣿⣿⠀⠀⠀⠀⠀⠀⠀⠀⠀⠀⠀⠀</a:t>
            </a:r>
            <a:br/>
            <a:r>
              <a:t>⠀⠀⠀⠀⠀⠀⠀⠀⠀⠀⠀⣿⣿⣿⣿⣿⣿⣿⣿⣿⣿⣿⣿⣿⣿⣿⣿⣿⣿⢟⣿⣿⣿⣿⢜⣿⣿⣿⣿⣿⣿⣿⣿⢿⢕⢕⢕⢕⢕⢕⢕⢕⢕⢕⢕⢕⢕⢕⢕⢕⢿⣿⣿⣿⣿⣿⣿⣿⣿⠀⠀⠀⠀⠀⠀⠀⠀⠀⠀⠀⠀</a:t>
            </a:r>
            <a:br/>
            <a:r>
              <a:t>⠀⠀⠀⠀⠀⠀⠀⠀⠀⠀⠀⣿⣿⣿⣿⣿⣿⣿⣿⣿⣿⣿⣿⣿⣿⣿⣿⣿⢕⢕⢻⣿⡿⢿⢕⢿⣽⣿⣿⣿⣿⣿⣟⢇⢕⢕⢕⢕⢕⢕⢕⢕⢕⢕⢕⢕⢕⢕⢕⢕⢕⢝⣿⣿⣿⣿⣿⣿⣿⠀⠀⠀⠀⠀⠀⠀⠀⠀⠀⠀⠀</a:t>
            </a:r>
            <a:br/>
            <a:r>
              <a:t>⠀⠀⠀⠀⠀⠀⠀⠀⠀⠀⠀⣿⣿⣿⣿⣿⣿⣿⣿⣿⣿⣿⣿⣿⣿⣿⢿⢿⢕⢕⢕⣿⡇⢕⢕⢳⢷⢷⣯⣽⣽⣽⡝⢕⢕⢕⢕⢕⢕⢕⢕⢕⢕⢕⢕⢕⢕⢕⢕⢕⢕⢕⢹⣿⣿⣿⣿⣿⣿⠀⠀⠀⠀⠀⠀⠀⠀⠀⠀⠀⠀</a:t>
            </a:r>
            <a:br/>
            <a:r>
              <a:t>⠀⠀⠀⠀⠀⠀⠀⠀⠀⠀⠀⣿⣿⣿⣿⣿⣿⣿⣿⣿⣟⡿⣿⡿⢕⢕⢕⢜⢕⢕⢕⣿⡇⢕⢕⣟⣟⡻⢷⢷⣷⣵⢕⢕⢕⢕⢕⢕⢕⢕⢕⢕⢕⢕⢕⢕⢕⢕⢕⢕⢕⢕⢜⣿⣿⣿⣿⣿⣿⠀⠀⠀⠀⠀⠀⠀⠀⠀⠀⠀⠀</a:t>
            </a:r>
            <a:br/>
            <a:r>
              <a:t>⠀⠀⠀⠀⠀⠀⠀⠀⠀⠀⠀⣿⣿⣿⣿⣿⣿⣿⣿⣿⣯⡷⢕⢕⢕⢕⢕⢕⢕⢕⢕⢹⣇⢕⢕⢹⣽⣟⣟⢿⢷⢷⢕⢕⢕⢕⢕⢕⢕⢕⢕⢕⢕⢕⢕⢕⢕⢕⢕⢕⢕⢕⢕⢝⢿⣿⣿⣿⣿⠀⠀⠀⠀⠀⠀⠀⠀⠀⠀⠀⠀</a:t>
            </a:r>
            <a:br/>
            <a:r>
              <a:t>⠀⠀⠀⠀⠀⠀⠀⠀⠀⠀⠀⣿⣿⣿⣿⣿⢿⢿⣷⢷⡝⢇⢕⢕⢕⢕⢕⢕⢕⢕⢕⢸⣿⢕⢕⢱⣯⣽⣝⣟⢟⢇⢕⢕⢕⢕⢕⢕⢕⢕⢕⢕⢕⢕⢕⢕⢕⢕⢕⢕⢕⢕⢕⢕⢸⣿⣿⣿⣿⠀⠀⠀⠀⠀⠀⠀⠀⠀⠀⠀⠀</a:t>
            </a:r>
            <a:br/>
            <a:r>
              <a:t>⠀⠀⠀⠀⠀⠀⠀⠀⠀⠀⠀⣿⣿⣿⣿⣿⣿⣕⢝⢇⢕⢕⢕⢕⢕⢕⢕⢕⢕⢕⢕⢸⣿⢕⢕⢱⢷⣧⣽⣝⣟⢕⢕⢕⢕⢕⢕⢕⢕⢕⢕⢕⢕⢕⢕⢕⢕⢕⢕⢕⢕⢕⢕⢕⢜⣿⣿⣿⣿⠀⠀⠀⠀⠀⠀⠀⠀⠀⠀⠀⠀</a:t>
            </a:r>
            <a:br/>
            <a:r>
              <a:t>⠀⠀⠀⠀⠀⠀⠀⠀⠀⠀⠀⢸⢿⣿⣿⣿⣧⢱⡕⢕⢕⢕⢕⢕⢕⢕⢕⢕⢕⢕⢕⢸⣿⣿⡇⢕⢻⢷⢧⣝⡏⢕⢕⢕⢕⢕⢕⢕⢕⢕⢕⢕⢕⢕⢕⢕⢕⢕⢕⢕⢕⢕⢕⢕⢕⢕⢻⣿⣿⠀⠀⠀⠀⠀⠀⠀⠀⠀⠀⠀⠀</a:t>
            </a:r>
            <a:br/>
            <a:r>
              <a:t>⠀⠀⠀⠀⠀⠀⠀⠀⠀⠀⠀⠑⠚⠛⠛⠛⠛⠛⠃⠑⠑⠑⠑⠑⠑⠑⠑⠑⠑⠓⠓⠚⠛⠛⠑⠑⠙⠛⠓⠊⠑⠑⠑⠑⠑⠑⠑⠑⠑⠑⠑⠑⠑⠑⠑⠑⠑⠑⠑⠑⠑⠑⠑⠑⠑⠑⠘⠛⠛⠀⠀⠀⠀⠀⠀⠀⠀⠀⠀⠀⠀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⠀⠀⠀⠀⠀⠀⠀⠀⠀⠀⠀⣿⣿⣿⣿⣿⣿⣿⣿⣿⣿⣿⣿⣿⣿⣿⣿⣿⣿⣿⣿⣿⢟⢏⢕⢕⢕⡜⢿⢷⢿⣿⣿⣿⣿⣿⣿⣿⣿⣿⣿⣿⣿⣿⣿⣿⣿⣿⣿⣿⣿⣿⣿⣿⣿⣿⣿⣿⣿⠀⠀⠀⠀⠀⠀⠀⠀⠀⠀⠀⠀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⠀⠀⠀⠀⠀⠀⠀⠀⠀⠀⠀⣿⣿⣿⣿⣿⣿⣿⣿⣿⣿⣿⣿⣿⣿⣿⣿⣿⣿⣿⢟⢕⢕⢕⢞⢜⢏⢟⢇⢕⡕⣹⡿⢿⣿⣿⣿⣿⣿⣿⣿⣿⣿⣿⣿⣿⣿⣿⣿⣿⣿⣿⣿⣿⣿⣿⣿⣿⣿⠀⠀⠀⠀⠀⠀⠀⠀⠀⠀⠀⠀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⠀⠀⠀⠀⠀⠀⠀⠀⠀⠀⠀⣿⣿⣿⣿⣿⣿⣿⣿⣿⣿⣿⣿⣿⣿⣿⣿⣿⣿⡟⢕⢕⢕⢕⣕⣕⣕⣱⣵⣵⣵⣿⣿⣼⣿⣿⣿⣿⣿⣿⣿⣿⣿⣿⣿⣿⣿⣿⣿⣿⣿⣿⣿⣿⣿⣿⣿⣿⣿⠀⠀⠀⠀⠀⠀⠀⠀⠀⠀⠀⠀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⠀⠀⠀⠀⠀⠀⠀⠀⠀⠀⠀⣿⣿⣿⣿⣿⣿⣿⣿⣿⣿⣿⣿⣿⣿⣿⣿⣿⣿⡿⣿⣟⣿⣿⣿⣿⣿⣿⣿⣿⣿⣿⣿⣿⣿⡟⢻⢿⢿⣿⣿⣿⣿⣿⣿⣿⣿⣿⣿⣿⣿⣿⣿⣿⣿⣿⣿⣿⣿⠀⠀⠀⠀⠀⠀⠀⠀⠀⠀⠀⠀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⠀⠀⠀⠀⠀⠀⠀⠀⠀⠀⠀⣿⣿⣿⣿⣿⣿⣿⣿⣿⣿⣿⣿⣿⣿⣿⣿⣿⣿⣿⣿⣿⣿⣿⢿⣿⣿⣿⣿⣿⣿⣿⣿⣿⡟⢕⢕⢕⢕⢜⢝⢝⢹⢻⢿⣿⣿⣿⣿⣿⣿⣿⣿⣿⣿⣿⣿⣿⣿⠀⠀⠀⠀⠀⠀⠀⠀⠀⠀⠀⠀</a:t>
            </a:r>
            <a:br/>
            <a:r>
              <a:t>⠀⠀⠀⠀⠀⠀⠀⠀⠀⠀⠀⣿⣿⣿⣿⣿⣿⣿⣿⣿⣿⣿⣿⣿⣿⣿⣿⣿⣿⣿⣿⣿⣿⡇⣾⣿⣿⣿⣿⣿⣿⣿⣿⣿⢕⢕⢕⢕⢕⢕⢕⢕⢕⢕⢕⢕⢜⢝⢻⢿⣿⣿⣿⣿⣿⣿⣿⣿⣿⠀⠀⠀⠀⠀⠀⠀⠀⠀⠀⠀⠀</a:t>
            </a:r>
            <a:br/>
            <a:r>
              <a:t>⠀⠀⠀⠀⠀⠀⠀⠀⠀⠀⠀⣿⣿⣿⣿⣿⣿⣿⣿⣿⣿⣿⣿⣿⣿⣿⣿⣿⡿⢟⣿⣿⣿⣧⢻⣿⣿⣿⣿⣿⣿⣿⣿⡏⢕⢕⢕⢕⢕⢕⢕⢕⢕⢕⢕⢕⢕⢕⢕⢹⣿⣿⣿⣿⣿⣿⣿⣿⣿⠀⠀⠀⠀⠀⠀⠀⠀⠀⠀⠀⠀</a:t>
            </a:r>
            <a:br/>
            <a:r>
              <a:t>⠀⠀⠀⠀⠀⠀⠀⠀⠀⠀⠀⣿⣿⣿⣿⣿⣿⣿⣿⣿⣿⣿⣿⣿⣿⣿⣿⢏⢕⢕⢻⣿⢿⢿⢸⣟⣿⢿⣿⣿⣿⣿⢿⢕⢕⢕⢕⢕⢕⢕⢕⢕⢕⢕⢕⢕⢕⢕⢕⢕⢜⢻⣿⣿⣿⣿⣿⣿⣿⠀⠀⠀⠀⠀⠀⠀⠀⠀⠀⠀⠀</a:t>
            </a:r>
            <a:br/>
            <a:r>
              <a:t>⠀⠀⠀⠀⠀⠀⠀⠀⠀⠀⠀⣿⣿⣿⣿⣿⣿⣿⣿⣿⣻⣿⣿⣿⣿⣿⣿⢕⢕⢕⢕⣿⡕⢕⢸⣽⣽⣿⣟⣟⣟⣟⢇⢕⢕⢕⢕⢕⢕⢕⢕⢕⢕⢕⢕⢕⢕⢕⢕⢕⢕⢜⡿⣿⣿⣿⣿⣿⣿⠀⠀⠀⠀⠀⠀⠀⠀⠀⠀⠀⠀</a:t>
            </a:r>
            <a:br/>
            <a:r>
              <a:t>⠀⠀⠀⠀⠀⠀⠀⠀⠀⠀⠀⣿⣿⣿⣿⣿⣿⣿⣿⣿⡽⣿⣿⣿⢏⢝⢕⢕⢕⢕⢕⣿⡇⢕⢱⢷⣷⣯⣽⣽⣝⣏⢕⢕⢕⢕⢕⢕⢕⢕⢕⢕⢕⢕⢕⢕⢕⢕⢕⢕⢕⢕⢱⣿⣿⣿⣿⣿⣿⠀⠀⠀⠀⠀⠀⠀⠀⠀⠀⠀⠀</a:t>
            </a:r>
            <a:br/>
            <a:r>
              <a:t>⠀⠀⠀⠀⠀⠀⠀⠀⠀⠀⠀⣿⣿⣿⣿⣿⣿⣿⣿⣿⣎⡜⢝⢕⢕⢕⢕⢕⢕⢕⢕⣿⡇⢕⢕⣻⢿⢷⢷⣿⣽⡕⢕⢕⢕⢕⢕⢕⢕⢕⢕⢕⢕⢕⢕⢕⢕⢕⢕⢕⢕⢕⢜⢹⣿⣿⣿⣿⣿⠀⠀⠀⠀⠀⠀⠀⠀⠀⠀⠀⠀</a:t>
            </a:r>
            <a:br/>
            <a:r>
              <a:t>⠀⠀⠀⠀⠀⠀⠀⠀⠀⠀⠀⣿⣿⣿⣿⣿⢿⢷⣧⢵⢽⢇⢕⢕⢕⢕⢕⢕⢕⢕⢕⣿⡇⢕⢕⣻⣟⣟⢷⢷⢷⢕⢕⢕⢕⢕⢕⢕⢕⢕⢕⢕⢕⢕⢕⢕⢕⢕⢕⢕⢕⢕⢕⢕⢻⣿⣿⣿⣿⠀⠀⠀⠀⠀⠀⠀⠀⠀⠀⠀⠀</a:t>
            </a:r>
            <a:br/>
            <a:r>
              <a:t>⠀⠀⠀⠀⠀⠀⠀⠀⠀⠀⠀⣿⣿⣿⣿⣿⣿⡕⢜⢕⢕⢕⢕⢕⢕⢕⢕⢕⢕⢕⢕⣿⡇⢕⢕⣹⣽⣟⣟⢷⢗⢕⢕⢕⢕⢕⢕⢕⢕⢕⢕⢕⢕⢕⢕⢕⢕⢕⢕⢕⢕⢕⢕⢕⢸⣿⣿⣿⣿⠀⠀⠀⠀⠀⠀⠀⠀⠀⠀⠀⠀</a:t>
            </a:r>
            <a:br/>
            <a:r>
              <a:t>⠀⠀⠀⠀⠀⠀⠀⠀⠀⠀⠀⢜⢿⣿⣿⣿⡧⢱⡕⢕⢕⢕⢕⢕⢕⢕⢕⢕⢕⢕⢕⣾⡧⢕⢕⢱⣯⣽⣝⡻⢇⢕⢕⢕⢕⢕⢕⢕⢕⢕⢕⢕⢕⢕⢕⢕⢕⢕⢕⢕⢕⢕⢕⢕⢕⢜⣿⣿⣿⠀⠀⠀⠀⠀⠀⠀⠀⠀⠀⠀⠀</a:t>
            </a:r>
            <a:br/>
            <a:r>
              <a:t>⠀⠀⠀⠀⠀⠀⠀⠀⠀⠀⠀⠑⠚⠛⠛⠛⠛⠛⠃⠑⠑⠑⠑⠑⠑⠑⠑⠑⠑⠑⠘⠛⠛⠑⠑⠑⠓⠊⠙⠛⠑⠑⠑⠑⠑⠑⠑⠑⠑⠑⠑⠑⠑⠑⠑⠑⠑⠑⠑⠑⠑⠑⠑⠑⠑⠑⠛⠛⠛⠀⠀⠀⠀⠀⠀⠀⠀⠀⠀⠀⠀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⠀⠀⠀⠀⠀⠀⠀⠀⠀⠀⠀⣿⣿⣿⣿⣿⣿⣿⣿⣿⣿⣿⣿⣿⣿⣿⣿⣿⣿⣿⣿⣿⣿⡿⢟⢟⢟⣿⢿⢿⢿⣿⣿⣿⣿⣿⣿⣿⣿⣿⣿⣿⣿⣿⣿⣿⣿⣿⣿⣿⣿⣿⣿⣿⣿⣿⣿⣿⣿⠀⠀⠀⠀⠀⠀⠀⠀⠀⠀⠀⠀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⠀⠀⠀⠀⠀⠀⠀⠀⠀⠀⠀⣿⣿⣿⣿⣿⣿⣿⣿⣿⣿⣿⣿⣿⣿⣿⣿⣿⣿⣿⡿⢏⢕⢕⢱⣱⣎⡟⢟⢞⣿⣿⣿⣿⣿⣿⣿⣿⣿⣿⣿⣿⣿⣿⣿⣿⣿⣿⣿⣿⣿⣿⣿⣿⣿⣿⣿⣿⣿⠀⠀⠀⠀⠀⠀⠀⠀⠀⠀⠀⠀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⠀⠀⠀⠀⠀⠀⠀⠀⠀⠀⠀⣿⣿⣿⣿⣿⣿⣿⣿⣿⣿⣿⣿⣿⣿⣿⣿⣿⣿⢏⢕⢕⢕⢜⢕⢕⢝⢇⢕⡕⣾⣿⢿⣿⣿⣿⣿⣿⣿⣿⣿⣿⣿⣿⣿⣿⣿⣿⣿⣿⣿⣿⣿⣿⣿⣿⣿⣿⣿⠀⠀⠀⠀⠀⠀⠀⠀⠀⠀⠀⠀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⠀⠀⠀⠀⠀⠀⠀⠀⠀⠀⠀⣿⣿⣿⣿⣿⣿⣿⣿⣿⣿⣿⣿⣿⣿⣿⣿⣿⡟⢕⢕⢕⣱⣵⣷⣷⣷⣷⣾⣿⣿⣿⣿⣿⣿⣿⣿⣿⣿⣿⣿⣿⣿⣿⣿⣿⣿⣿⣿⣿⣿⣿⣿⣿⣿⣿⣿⣿⣿⠀⠀⠀⠀⠀⠀⠀⠀⠀⠀⠀⠀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⠀⠀⠀⠀⠀⠀⠀⠀⠀⠀⠀⣿⣿⣿⣿⣿⣿⣿⣿⣿⣿⣿⣿⣿⣿⣿⣿⣿⣝⣿⣿⣿⣿⣿⣿⣿⣿⣿⣿⣿⣿⣿⣿⣿⣿⣿⣿⣿⣿⣿⣿⣿⣿⣿⣿⣿⣿⣿⣿⣿⣿⣿⣿⣿⣿⣿⣿⣿⣿⠀⠀⠀⠀⠀⠀⠀⠀⠀⠀⠀⠀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⠀⠀⠀⠀⠀⠀⠀⠀⠀⠀⠀⣿⣿⣿⣿⣿⣿⣿⣿⣿⣿⣿⣿⣿⣿⣿⣿⣿⣿⣿⣿⣿⣿⣿⣿⡟⣟⣟⣟⣏⣿⣿⣿⣿⣿⣿⣿⣿⣿⣿⣿⣿⣿⣿⣿⣿⣿⣿⣿⣿⣿⣿⣿⣿⣿⣿⣿⣿⣿⠀⠀⠀⠀⠀⠀⠀⠀⠀⠀⠀⠀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⠀⠀⠀⠀⠀⠀⠀⠀⠀⠀⠀⣿⣿⣿⣿⣿⣿⣿⣿⣿⣿⣿⣿⣿⣿⣿⣿⣿⣿⢿⢟⡟⣿⣿⣿⣿⣿⣿⣿⣿⣿⣿⣿⣿⣿⣿⣿⣿⣿⣿⣿⣿⣿⣿⣿⣿⣿⣿⣿⣿⣿⣿⣿⣿⣿⣿⣿⣿⣿⠀⠀⠀⠀⠀⠀⠀⠀⠀⠀⠀⠀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⠀⠀⠀⠀⠀⠀⠀⠀⠀⠀⠀⣿⣿⣿⣿⣿⣿⣿⣿⣿⣿⣿⣿⣿⣿⣿⣿⣿⣿⣿⣿⣿⣿⣿⣿⣿⣿⣿⣿⣿⣿⣿⣿⣿⢏⢟⢝⢟⢻⢿⣿⣿⣿⣿⣿⣿⣿⣿⣿⣿⣿⣿⣿⣿⣿⣿⣿⣿⣿⠀⠀⠀⠀⠀⠀⠀⠀⠀⠀⠀⠀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⠀⠀⠀⠀⠀⠀⠀⠀⠀⠀⠀⣿⣿⣿⣿⣿⣿⣿⣿⣿⣿⣿⣿⣿⣿⣿⣿⣿⣿⣿⣿⣿⣿⣿⣿⣿⣿⣿⣿⣿⣿⣿⣿⡿⢕⢕⢕⢕⢕⢕⢕⢕⢜⢝⢟⢻⢿⣿⣿⣿⣿⣿⣿⣿⣿⣿⣿⣿⣿⠀⠀⠀⠀⠀⠀⠀⠀⠀⠀⠀⠀</a:t>
            </a:r>
            <a:br/>
            <a:r>
              <a:t>⠀⠀⠀⠀⠀⠀⠀⠀⠀⠀⠀⣿⣿⣿⣿⣿⣿⣿⣿⣿⣿⣿⣿⣿⣿⣿⣿⣿⣿⡿⣿⣿⣿⣿⣿⣿⣿⣿⣿⣿⣿⣿⣿⡇⢕⢕⢕⢕⢕⢕⢕⢕⢕⢕⢕⢕⢕⢕⢝⣿⣿⣿⣿⣿⣿⣿⣿⣿⣿⠀⠀⠀⠀⠀⠀⠀⠀⠀⠀⠀⠀</a:t>
            </a:r>
            <a:br/>
            <a:r>
              <a:t>⠀⠀⠀⠀⠀⠀⠀⠀⠀⠀⠀⣿⣿⣿⣿⣿⣿⣿⣿⣿⣿⣿⣿⣿⣿⣿⣿⢟⢏⢕⢻⣿⢿⢿⣿⣿⣿⣿⣿⣿⣿⣿⡿⢕⢕⢕⢕⢕⢕⢕⢕⢕⢕⢕⢕⢕⢕⢕⢕⢜⢻⣿⣿⣿⣿⣿⣿⣿⣿⠀⠀⠀⠀⠀⠀⠀⠀⠀⠀⠀⠀</a:t>
            </a:r>
            <a:br/>
            <a:r>
              <a:t>⠀⠀⠀⠀⠀⠀⠀⠀⠀⠀⠀⣿⣿⣿⣿⣿⣿⣿⣿⣿⣿⣿⣿⣿⣿⣿⢕⢕⢕⢕⢕⣿⡕⢕⣿⣟⣿⣿⣿⣿⣿⣟⢇⢕⢕⢕⢕⢕⢕⢕⢕⢕⢕⢕⢕⢕⢕⢕⢕⢕⢕⢻⣿⣿⣿⣿⣿⣿⣿⠀⠀⠀⠀⠀⠀⠀⠀⠀⠀⠀⠀</a:t>
            </a:r>
            <a:br/>
            <a:r>
              <a:t>⠀⠀⠀⠀⠀⠀⠀⠀⠀⠀⠀⣿⣿⣿⣿⣿⣿⣿⣿⣿⣿⣿⣿⣿⢿⢟⢕⢕⢕⢕⢕⣿⡇⢕⣾⣯⣽⣽⣽⣽⣿⣯⢕⢕⢕⢕⢕⢕⢕⢕⢕⢕⢕⢕⢕⢕⢕⢕⢕⢕⢕⢜⢿⣿⣿⣿⣿⣿⣿⠀⠀⠀⠀⠀⠀⠀⠀⠀⠀⠀⠀</a:t>
            </a:r>
            <a:br/>
            <a:r>
              <a:t>⠀⠀⠀⠀⠀⠀⠀⠀⠀⠀⠀⣿⣿⣿⣿⣿⣿⣿⣿⡏⢽⢿⢿⢏⢕⢕⢕⢕⢕⢕⢕⣿⡇⢕⢾⢷⢷⢷⣾⣯⣽⡕⢕⢕⢕⢕⢕⢕⢕⢕⢕⠕⢕⢕⢕⢕⢕⢕⢕⢕⢕⢕⢹⣿⣿⣿⣿⣿⣿⠀⠀⠀⠀⠀⠀⠀⠀⠀⠀⠀⠀</a:t>
            </a:r>
            <a:br/>
            <a:r>
              <a:t>⠀⠀⠀⠀⠀⠀⠀⠀⠀⠀⠀⣿⣿⣿⣿⣿⡿⢿⢕⢕⢵⡇⢕⢕⢕⢕⢕⢕⢕⢕⢕⣿⡇⢕⢟⣻⣿⢿⢷⢷⢷⢕⢕⢕⢕⢕⢕⢕⢕⢕⢕⠀⢕⢕⢕⢕⢕⢕⢕⢕⢕⢕⢕⢜⣿⣿⣿⣿⣿⠀⠀⠀⠀⠀⠀⠀⠀⠀⠀⠀⠀</a:t>
            </a:r>
            <a:br/>
            <a:r>
              <a:t>⠀⠀⠀⠀⠀⠀⠀⠀⠀⠀⠀⣿⣿⣿⣿⣯⣝⢝⢕⢕⢹⡇⢕⢕⢕⢕⢕⢕⢕⢕⢕⢸⡇⢕⣝⣿⣟⣟⢿⢷⢇⢕⢕⢕⢕⢕⢕⢕⢕⢕⠑⢕⢕⢕⣵⣧⢕⢕⢕⢕⢕⢕⢕⢕⢹⣿⣿⣿⣿⠀⠀⠀⠀⠀⠀⠀⠀⠀⠀⠀⠀</a:t>
            </a:r>
            <a:br/>
            <a:r>
              <a:t>⠀⠀⠀⠀⠀⠀⠀⠀⠀⠀⠀⢝⢽⣿⣿⣷⢵⢕⡕⢕⢸⢕⢕⢕⢕⢕⢕⢕⢕⢕⢕⢸⡇⢕⢹⣽⣿⣟⣟⢻⢇⢕⢕⢕⢕⢕⢕⢕⢕⢕⢄⢕⢕⢕⣿⣿⣧⢕⢕⢕⢕⢕⢕⣱⣵⣿⣿⣿⣿⠀⠀⠀⠀⠀⠀⠀⠀⠀⠀⠀⠀</a:t>
            </a:r>
            <a:br/>
            <a:r>
              <a:t>⠀⠀⠀⠀⠀⠀⠀⠀⠀⠀⠀⠑⠚⠛⠛⠛⠓⠓⠘⠑⠑⠑⠑⠑⠑⠑⠑⠛⠃⠑⠑⠘⠛⠑⠑⠛⠛⠙⠙⠛⠑⠑⠑⠑⠑⠑⠑⠑⠑⠑⠑⠑⠑⠑⠙⠛⠛⠑⠑⠑⠑⠑⠛⠛⠛⠛⠛⠛⠛⠀⠀⠀⠀⠀⠀⠀⠀⠀⠀⠀⠀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⠀⠀⠀⠀⠀⠀⠀⠀⠀⠀⠀⣿⣿⣿⣿⣿⣿⣿⣿⣿⣿⣿⣿⣿⣿⣿⣿⣿⣿⣿⣿⣿⣿⣿⢿⢿⢿⣿⣿⣿⣿⣿⣿⣿⣿⣿⣿⣿⣿⣿⣿⣿⣿⣿⣿⣿⣿⣿⣿⣿⣿⣿⣿⣿⣿⣿⣿⣿⣿⠀⠀⠀⠀⠀⠀⠀⠀⠀⠀⠀⠀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⠀⠀⠀⠀⠀⠀⠀⠀⠀⠀⠀⣿⣿⣿⣿⣿⣿⣿⣿⣿⣿⣿⣿⣿⣿⣿⣿⣿⣿⣿⣿⢟⢝⢕⢕⢱⢼⢷⣵⣿⣿⣿⣿⣿⣿⣿⣿⣿⣿⣿⣿⣿⣿⣿⣿⣿⣿⣿⣿⣿⣿⣿⣿⣿⣿⣿⣿⣿⣿⠀⠀⠀⠀⠀⠀⠀⠀⠀⠀⠀⠀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⠀⠀⠀⠀⠀⠀⠀⠀⠀⠀⠀⣿⣿⣿⣿⣿⣿⣿⣿⣿⣿⣿⣿⣿⣿⣿⣿⣿⣿⢏⢕⢕⢕⢟⢟⢝⢻⢕⢕⢜⣿⢿⣿⣿⣿⣿⣿⣿⣿⣿⣿⣿⣿⣿⣿⣿⣿⣿⣿⣿⣿⣿⣿⣿⣿⣿⣿⣿⣿⠀⠀⠀⠀⠀⠀⠀⠀⠀⠀⠀⠀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⠀⠀⠀⠀⠀⠀⠀⠀⠀⠀⠀⣿⣿⣿⣿⣿⣿⣿⣿⣿⣿⣿⣿⣿⣿⣿⣿⣿⢇⢕⢕⢜⣕⣕⣕⣕⣱⣵⣽⣼⣿⣧⣿⣿⣿⣿⣿⣿⣿⣿⣿⣿⣿⣿⣿⣿⣿⣿⣿⣿⣿⣿⣿⣿⣿⣿⣿⣿⣿⠀⠀⠀⠀⠀⠀⠀⠀⠀⠀⠀⠀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⠀⠀⠀⠀⠀⠀⠀⠀⠀⠀⠀⣿⣿⣿⣿⣿⣿⣿⣿⣿⣿⣿⣿⣿⣿⣿⣿⣿⣿⣗⣾⣿⣿⣿⣿⣿⣿⣿⣿⣿⣿⣿⣿⣿⣿⣿⣿⣿⣿⣿⣿⣿⣿⣿⣿⣿⣿⣿⣿⣿⣿⣿⣿⣿⣿⣿⣿⣿⣿⠀⠀⠀⠀⠀⠀⠀⠀⠀⠀⠀⠀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⠀⠀⠀⠀⠀⠀⠀⠀⠀⠀⠀⣿⣿⣿⣿⣿⣿⣿⣿⣿⣿⣿⣿⣿⣿⣿⣿⣿⣿⣿⣿⣿⣿⣿⣿⢿⢿⡿⢿⢿⣿⣿⣿⣿⣿⣿⣿⣿⣿⣿⣿⣿⣿⣿⣿⣿⣿⣿⣿⣿⣿⣿⣿⣿⣿⣿⣿⣿⣿⠀⠀⠀⠀⠀⠀⠀⠀⠀⠀⠀⠀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⠀⠀⠀⠀⠀⠀⠀⠀⠀⠀⠀⣿⣿⣿⣿⣿⣿⣿⣿⣿⣿⣿⣿⣿⣿⣿⣿⣿⣿⣿⣿⣿⣿⣿⣿⣾⣿⣿⣷⣿⣿⣿⣿⣿⣿⣿⣿⣿⣿⣿⣿⣿⣿⣿⣿⣿⣿⣿⣿⣿⣿⣿⣿⣿⣿⣿⣿⣿⣿⠀⠀⠀⠀⠀⠀⠀⠀⠀⠀⠀⠀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⠀⠀⠀⠀⠀⠀⠀⠀⠀⠀⠀⣿⣿⣿⣿⣿⣿⣿⣿⣿⣿⣿⣿⣿⣿⣿⣿⣿⣿⢿⢿⡿⣿⣿⣿⣿⣿⣿⣿⣿⣿⣿⣿⣿⣿⣿⣿⣿⣿⣿⣿⣿⣿⣿⣿⣿⣿⣿⣿⣿⣿⣿⣿⣿⣿⣿⣿⣿⣿⠀⠀⠀⠀⠀⠀⠀⠀⠀⠀⠀⠀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⠀⠀⠀⠀⠀⠀⠀⠀⠀⠀⠀⣿⣿⣿⣿⣿⣿⣿⣿⣿⣿⣿⣿⣿⣿⣿⣿⣿⣿⣿⣿⣿⣿⣿⣿⣿⣿⣿⣿⣿⣿⣿⣿⡿⢿⢻⢿⢿⣿⣿⣿⣿⣿⣿⣿⣿⣿⣿⣿⣿⣿⣿⣿⣿⣿⣿⣿⣿⣿⠀⠀⠀⠀⠀⠀⠀⠀⠀⠀⠀⠀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⠀⠀⠀⠀⠀⠀⠀⠀⠀⠀⠀⣿⣿⣿⣿⣿⣿⣿⣿⣿⣿⣿⣿⣿⣿⣿⣿⣿⣿⣿⣿⣿⣿⣿⣿⣿⣿⣿⣿⣿⣿⣿⣿⡗⢕⢕⢕⢕⢕⢜⢝⢝⢟⢟⢿⢿⣿⣿⣿⣿⣿⣿⣿⣿⣿⣿⣿⣿⣿⠀⠀⠀⠀⠀⠀⠀⠀⠀⠀⠀⠀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⠀⠀⠀⠀⠀⠀⠀⠀⠀⠀⠀⣿⣿⣿⣿⣿⣿⣿⣿⣿⣿⣿⣿⣿⣿⣿⣿⣿⣿⣿⣿⣿⣿⣿⣿⣿⣿⣿⣿⣿⣿⣿⣿⢕⢕⢕⢕⢕⢕⢕⢕⢕⢕⢕⢕⢕⢜⢝⢻⣿⣿⣿⣿⣿⣿⣿⣿⣿⣿⠀⠀⠀⠀⠀⠀⠀⠀⠀⠀⠀⠀</a:t>
            </a:r>
            <a:br/>
            <a:r>
              <a:t>⠀⠀⠀⠀⠀⠀⠀⠀⠀⠀⠀⣿⣿⣿⣿⣿⣿⣿⣿⣿⣿⣿⣿⣿⣿⣿⣿⡿⢏⢕⢻⣿⣿⣿⣿⣿⣿⣿⣿⣿⣿⣿⡟⢕⢕⢕⢕⢕⢕⢕⢕⢕⢕⢕⢕⢕⢕⢕⢕⢟⣿⣿⣿⣿⣿⣿⣿⣿⣿⠀⠀⠀⠀⠀⠀⠀⠀⠀⠀⠀⠀</a:t>
            </a:r>
            <a:br/>
            <a:r>
              <a:t>⠀⠀⠀⠀⠀⠀⠀⠀⠀⠀⠀⣿⣿⣿⣿⣿⣿⣿⣿⣿⣿⣿⣿⣿⣿⡟⢕⢕⢕⢕⢕⣿⡇⢹⣿⣿⣿⣿⣿⣿⣿⣿⢇⢕⢕⢕⢕⢕⢕⢕⢕⢕⢕⢕⢕⢕⢕⢕⢕⢕⢜⣿⣿⣿⣿⣿⣿⣿⣿⠀⠀⠀⠀⠀⠀⠀⠀⠀⠀⠀⠀</a:t>
            </a:r>
            <a:br/>
            <a:r>
              <a:t>⠀⠀⠀⠀⠀⠀⠀⠀⠀⠀⠀⣿⣿⣿⣿⣿⣿⣿⣿⣿⣿⣿⣿⡿⢟⢕⢕⢕⢕⢕⢕⣿⡇⢜⣳⡷⢿⢿⢷⢿⢿⢗⢕⢕⢕⢕⢕⢕⢕⢕⢕⢕⢕⢕⢕⢕⢕⢕⢕⢕⢕⢸⣿⣿⣿⣿⣿⣿⣿⠀⠀⠀⠀⠀⠀⠀⠀⠀⠀⠀⠀</a:t>
            </a:r>
            <a:br/>
            <a:r>
              <a:t>⠀⠀⠀⠀⠀⠀⠀⠀⠀⠀⠀⣿⣿⣿⣿⣿⣿⣿⣿⣯⢿⡿⢿⢕⢕⢕⢕⢕⢕⢕⢕⢿⡇⢜⣿⣟⣟⣟⣟⣟⣟⢇⢕⢕⢕⢕⢕⢕⢕⢕⢕⢕⢕⢕⢕⢕⢕⢕⢕⢕⢕⢕⢻⣿⣿⣿⣿⣿⣿⠀⠀⠀⠀⠀⠀⠀⠀⠀⠀⠀⠀</a:t>
            </a:r>
            <a:br/>
            <a:r>
              <a:t>⠀⠀⠀⠀⠀⠀⠀⠀⠀⠀⠀⣿⣿⣿⣿⣿⡿⢵⢧⢱⣼⡇⢕⢕⢕⢕⢕⢕⢕⢕⢕⢸⡇⢜⣽⣽⣽⣽⣽⣟⣟⢕⢕⢕⢕⢕⢕⢕⢕⢕⢕⠁⢕⢕⢕⢕⢕⢕⢕⢕⢕⢕⢕⢝⣿⣿⣿⣿⣿⠀⠀⠀⠀⠀⠀⠀⠀⠀⠀⠀⠀</a:t>
            </a:r>
            <a:br/>
            <a:r>
              <a:t>⠀⠀⠀⠀⠀⠀⠀⠀⠀⠀⠀⣿⣿⣿⣿⣯⢏⢜⢕⢕⣿⢇⢕⢕⢕⢕⢕⢕⢕⢕⢕⢸⣿⢱⢷⣾⣷⣽⣽⣽⡝⢕⢕⢕⢕⢕⢕⢕⢕⢕⠕⢕⢕⢕⢕⢸⣿⣧⢕⢕⢕⢕⢕⣱⣾⣿⣿⣿⣿⠀⠀⠀⠀⠀⠀⠀⠀⠀⠀⠀⠀</a:t>
            </a:r>
            <a:br/>
            <a:r>
              <a:t>⠀⠀⠀⠀⠀⠀⠀⠀⠀⠀⠀⢜⢿⣿⣿⣿⣕⢕⢕⢕⣿⢕⢕⢕⢕⢕⢕⢕⢕⢕⢕⢸⣿⢱⢾⢷⢷⢷⣧⣼⡕⢕⢕⢕⢕⢕⢕⢕⢕⢕⢀⢕⢕⢕⢕⢸⣿⣿⡇⢕⢕⢕⣱⣿⣿⣿⣿⣿⣿⠀⠀⠀⠀⠀⠀⠀⠀⠀⠀⠀⠀</a:t>
            </a:r>
            <a:br/>
            <a:r>
              <a:t>⠀⠀⠀⠀⠀⠀⠀⠀⠀⠀⠀⠑⠚⠛⠛⠛⠛⠚⠙⠑⠑⠑⠑⠑⠑⠃⠑⠑⠑⠑⠑⠘⠛⠑⠛⠛⠛⠓⠓⠓⠑⠑⠑⠑⠑⠑⠑⠑⠑⠑⠑⠑⠑⠑⠑⠑⠛⠛⠓⠑⠑⠛⠛⠛⠛⠚⠛⠛⠛⠀⠀⠀⠀⠀⠀⠀⠀⠀⠀⠀⠀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⠀⠀⠀⠀⠀⠀⠀⠀⠀⠀⠀⣿⣿⣿⣿⣿⣿⣿⣿⣿⣿⣿⣿⣿⣿⣿⣿⣿⣿⣿⣿⢟⢟⢕⢕⣱⣯⣝⣝⣻⣿⣿⣿⣿⣿⣿⣿⣿⣿⣿⣿⣿⣿⣿⣿⣿⣿⣿⣿⣿⣿⣿⣿⣿⣿⣿⣿⣿⣿⠀⠀⠀⠀⠀⠀⠀⠀⠀⠀⠀⠀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⠀⠀⠀⠀⠀⠀⠀⠀⠀⠀⠀⣿⣿⣿⣿⣿⣿⣿⣿⣿⣿⣿⣿⣿⣿⣿⣿⣿⡿⢏⢕⢕⢵⢗⢗⢷⡇⢕⢕⢻⣿⣿⣿⣿⣿⣿⣿⣿⣿⣿⣿⣿⣿⣿⣿⣿⣿⣿⣿⣿⣿⣿⣿⣿⣿⣿⣿⣿⣿⠀⠀⠀⠀⠀⠀⠀⠀⠀⠀⠀⠀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⠀⠀⠀⠀⠀⠀⠀⠀⠀⠀⠀⣿⣿⣿⣿⣿⣿⣿⣿⣿⣿⣿⣿⣿⣿⣿⣿⣿⢕⢕⢕⢕⢕⢕⢕⢕⣕⣕⣇⣿⣷⣸⣿⣿⣿⣿⣿⣿⣿⣿⣿⣿⣿⣿⣿⣿⣿⣿⣿⣿⣿⣿⣿⣿⣿⣿⣿⣿⣿⠀⠀⠀⠀⠀⠀⠀⠀⠀⠀⠀⠀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⠀⠀⠀⠀⠀⠀⠀⠀⠀⠀⠀⣿⣿⣿⣿⣿⣿⣿⣿⣿⣿⣿⣿⣿⣿⣿⣿⣧⡕⢕⢱⣾⣿⣿⣿⣿⣿⣿⣿⣿⣿⣿⣿⣿⣿⣿⣿⣿⣿⣿⣿⣿⣿⣿⣿⣿⣿⣿⣿⣿⣿⣿⣿⣿⣿⣿⣿⣿⣿⠀⠀⠀⠀⠀⠀⠀⠀⠀⠀⠀⠀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⠀⠀⠀⠀⠀⠀⠀⠀⠀⠀⠀⣿⣿⣿⣿⣿⣿⣿⣿⣿⣿⣿⣿⣿⣿⣿⣿⣿⣿⣗⣿⣿⣿⣿⣿⣿⣿⣿⣿⣿⣿⣿⣿⣿⣿⣿⣿⣿⣿⣿⣿⣿⣿⣿⣿⣿⣿⣿⣿⣿⣿⣿⣿⣿⣿⣿⣿⣿⣿⠀⠀⠀⠀⠀⠀⠀⠀⠀⠀⠀⠀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⠀⠀⠀⠀⠀⠀⠀⠀⠀⠀⠀⣿⣿⣿⣿⣿⣿⣿⣿⣿⣿⣿⣿⣿⣿⣿⣿⣿⣿⣿⣿⣿⣿⣿⣵⣷⣾⣷⣵⣿⣿⣿⣿⣿⣿⣿⣿⣿⣿⣿⣿⣿⣿⣿⣿⣿⣿⣿⣿⣿⣿⣿⣿⣿⣿⣿⣿⣿⣿⠀⠀⠀⠀⠀⠀⠀⠀⠀⠀⠀⠀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⠀⠀⠀⠀⠀⠀⠀⠀⠀⠀⠀⣿⣿⣿⣿⣿⣿⣿⣿⣿⣿⣿⣿⣿⣿⣿⣿⣿⣿⢿⢿⣿⢿⣿⣿⣿⣿⣿⣿⣿⣿⣿⣿⣿⣿⣿⣿⣿⣿⣿⣿⣿⣿⣿⣿⣿⣿⣿⣿⣿⣿⣿⣿⣿⣿⣿⣿⣿⣿⠀⠀⠀⠀⠀⠀⠀⠀⠀⠀⠀⠀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⠀⠀⠀⠀⠀⠀⠀⠀⠀⠀⠀⣿⣿⣿⣿⣿⣿⣿⣿⣿⣿⣿⣿⣿⣿⣿⣿⣿⣿⣿⣿⣿⣿⣿⣿⣿⣿⣿⣿⣿⣿⣿⣿⢕⢕⢕⢕⢜⢝⢝⢟⢻⢿⢿⣿⣿⣿⣿⣿⣿⣿⣿⣿⣿⣿⣿⣿⣿⣿⠀⠀⠀⠀⠀⠀⠀⠀⠀⠀⠀⠀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⠀⠀⠀⠀⠀⠀⠀⠀⠀⠀⠀⣿⣿⣿⣿⣿⣿⣿⣿⣿⣿⣿⣿⣿⣿⣿⣿⣿⣿⣿⣿⣿⣿⣿⣿⣿⣿⣿⣿⣿⣿⣿⣿⢕⢕⢕⢕⢕⢕⢕⢕⢕⢕⢕⢕⢝⢝⢻⢿⣿⣿⣿⣿⣿⣿⣿⣿⣿⣿⠀⠀⠀⠀⠀⠀⠀⠀⠀⠀⠀⠀</a:t>
            </a:r>
            <a:br/>
            <a:r>
              <a:t>⠀⠀⠀⠀⠀⠀⠀⠀⠀⠀⠀⣿⣿⣿⣿⣿⣿⣿⣿⣿⣿⣿⣿⣿⣿⣿⣿⡿⢏⢕⢟⣿⣿⣿⣿⣿⣿⣿⣿⣿⣿⣿⡏⢕⢕⢕⢕⢕⢕⢕⢕⢕⢕⢕⢕⢕⢕⢕⢜⢿⣿⣿⣿⣿⣿⣿⣿⣿⣿⠀⠀⠀⠀⠀⠀⠀⠀⠀⠀⠀⠀</a:t>
            </a:r>
            <a:br/>
            <a:r>
              <a:t>⠀⠀⠀⠀⠀⠀⠀⠀⠀⠀⠀⣿⣿⣿⣿⣿⣿⣿⣿⣿⣿⣿⣿⣿⣿⢟⢕⢕⢕⢕⢕⣿⡟⣿⣿⣿⣿⣿⣿⣿⣿⣿⢕⢕⢕⢕⢕⢕⢕⢕⢕⢕⢕⢕⢕⢕⢕⢕⢕⢕⢻⣿⣿⣿⣿⣿⣿⣿⣿⠀⠀⠀⠀⠀⠀⠀⠀⠀⠀⠀⠀</a:t>
            </a:r>
            <a:br/>
            <a:r>
              <a:t>⠀⠀⠀⠀⠀⠀⠀⠀⠀⠀⠀⣿⣿⣿⣿⣿⣿⣿⣿⣿⣿⣿⣿⢏⢕⢕⢕⢕⢕⢕⢕⢻⡇⣿⣽⣽⣿⣿⣽⣿⣿⡕⢕⢕⢕⢕⢕⢕⢕⢕⢕⢕⢕⢕⢕⢕⢕⢕⢕⢕⢕⢻⣿⣿⣿⣿⣿⣿⣿⠀⠀⠀⠀⠀⠀⠀⠀⠀⠀⠀⠀</a:t>
            </a:r>
            <a:br/>
            <a:r>
              <a:t>⠀⠀⠀⠀⠀⠀⠀⠀⠀⠀⠀⣿⣿⣿⣿⣿⣿⣿⣿⢿⣿⢏⢕⢕⢕⢕⢕⢕⢕⢕⢕⢸⣷⢷⢷⢷⢷⢷⢷⢷⢷⢇⢕⢕⢕⢕⢕⢕⢕⢕⢕⢕⢕⢕⢕⢕⢕⢕⢕⢕⢕⢜⢿⣿⣿⣿⣿⣿⣿⠀⠀⠀⠀⠀⠀⠀⠀⠀⠀⠀⠀</a:t>
            </a:r>
            <a:br/>
            <a:r>
              <a:t>⠀⠀⠀⠀⠀⠀⠀⠀⠀⠀⠀⣿⣿⣿⣿⣿⡿⡧⢿⣿⣿⢕⢕⢕⢕⢕⢕⢕⢕⢕⢕⢸⣿⢟⣟⣟⣟⢟⢿⢷⢿⢕⢕⢕⢕⢕⢕⢕⢕⢕⢕⠀⢕⢕⢕⢕⢕⢕⢕⢕⢕⢕⢜⣿⣿⣿⣿⣿⣿⠀⠀⠀⠀⠀⠀⠀⠀⠀⠀⠀⠀</a:t>
            </a:r>
            <a:br/>
            <a:r>
              <a:t>⠀⠀⠀⠀⠀⠀⠀⠀⠀⠀⠀⣿⣿⣿⣿⣟⢏⢝⢕⢹⣟⢕⢕⢕⢕⢕⢕⢕⢕⢕⢕⢸⣿⣝⣿⣟⣟⣟⣟⣟⡏⢕⢕⢕⢕⢕⢕⢕⢕⢕⢕⢕⢕⢕⢕⢕⢕⢕⣕⢕⢕⢕⢕⢸⣿⣿⣿⣿⣿⠀⠀⠀⠀⠀⠀⠀⠀⠀⠀⠀⠀</a:t>
            </a:r>
            <a:br/>
            <a:r>
              <a:t>⠀⠀⠀⠀⠀⠀⠀⠀⠀⠀⠀⢜⢽⣿⣿⣿⡕⢕⢕⣼⡇⢕⢕⢕⢕⢕⢕⢕⢕⢕⢕⢸⣿⣹⣽⣽⣽⣝⣟⣟⢇⢕⢕⢕⢕⢕⢕⢕⢕⢕⢀⢕⢕⢕⢕⢕⢕⢸⣿⣷⡕⢕⢕⢜⣿⣿⣿⣿⣿⠀⠀⠀⠀⠀⠀⠀⠀⠀⠀⠀⠀</a:t>
            </a:r>
            <a:br/>
            <a:r>
              <a:t>⠀⠀⠀⠀⠀⠀⠀⠀⠀⠀⠀⠑⠚⠛⠛⠛⠛⠛⠑⠘⠑⠑⠑⠑⠑⠑⠑⠑⠑⠑⠑⠘⠛⠑⠓⠓⠙⠙⠙⠙⠑⠑⠑⠑⠑⠑⠑⠑⠑⠑⠑⠑⠑⠑⠑⠐⠑⠘⠛⠛⠃⠚⠛⠛⠛⠛⠛⠛⠛⠀⠀⠀⠀⠀⠀⠀⠀⠀⠀⠀⠀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⠀⠀⠀⠀⠀⠀⠀⠀⠀⠀⠀⣿⣿⣿⣿⣿⣿⣿⣿⣿⣿⣿⣿⣿⣿⣿⣿⣿⣿⣿⡿⢿⢏⢝⢝⣹⣏⡟⣟⣿⣿⣿⣿⣿⣿⣿⣿⣿⣿⣿⣿⣿⣿⣿⣿⣿⣿⣿⣿⣿⣿⣿⣿⣿⣿⣿⣿⣿⣿⠀⠀⠀⠀⠀⠀⠀⠀⠀⠀⠀⠀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⠀⠀⠀⠀⠀⠀⠀⠀⠀⠀⠀⣿⣿⣿⣿⣿⣿⣿⣿⣿⣿⣿⣿⣿⣿⣿⣿⣿⢿⢏⢕⢕⢵⢧⢼⣮⢝⢝⢹⣿⣿⣿⣿⣿⣿⣿⣿⣿⣿⣿⣿⣿⣿⣿⣿⣿⣿⣿⣿⣿⣿⣿⣿⣿⣿⣿⣿⣿⣿⠀⠀⠀⠀⠀⠀⠀⠀⠀⠀⠀⠀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⠀⠀⠀⠀⠀⠀⠀⠀⠀⠀⠀⣿⣿⣿⣿⣿⣿⣿⣿⣿⣿⣿⣿⣿⣿⣿⣿⡏⢕⢕⢕⢕⢕⢕⢕⢜⢕⡵⣱⣿⣝⣿⣿⣿⣿⣿⣿⣿⣿⣿⣿⣿⣿⣿⣿⣿⣿⣿⣿⣿⣿⣿⣿⣿⣿⣿⣿⣿⣿⠀⠀⠀⠀⠀⠀⠀⠀⠀⠀⠀⠀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⠀⠀⠀⠀⠀⠀⠀⠀⠀⠀⠀⣿⣿⣿⣿⣿⣿⣿⣿⣿⣿⣿⣿⣿⣿⣿⣿⣕⢕⢕⣱⣷⣿⣿⣿⣿⣿⣿⣿⣿⣿⣿⣿⣿⣿⣿⣿⣿⣿⣿⣿⣿⣿⣿⣿⣿⣿⣿⣿⣿⣿⣿⣿⣿⣿⣿⣿⣿⣿⠀⠀⠀⠀⠀⠀⠀⠀⠀⠀⠀⠀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⠀⠀⠀⠀⠀⠀⠀⠀⠀⠀⠀⣿⣿⣿⣿⣿⣿⣿⣿⣿⣿⣿⣿⣿⣿⣿⣿⣿⢕⢱⣿⣿⣿⣿⣿⣿⣿⣿⣿⣿⣿⣿⣿⣿⣿⣿⣿⣿⣿⣿⣿⣿⣿⣿⣿⣿⣿⣿⣿⣿⣿⣿⣿⣿⣿⣿⣿⣿⣿⠀⠀⠀⠀⠀⠀⠀⠀⠀⠀⠀⠀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⠀⠀⠀⠀⠀⠀⠀⠀⠀⠀⠀⣿⣿⣿⣿⣿⣿⣿⣿⣿⣿⣿⣿⣿⣿⣿⣿⣿⣧⣞⣿⣿⣿⣿⣿⣿⣿⣿⣷⣿⣿⣿⣿⣿⣿⣿⣿⣿⣿⣿⣿⣿⣿⣿⣿⣿⣿⣿⣿⣿⣿⣿⣿⣿⣿⣿⣿⣿⣿⠀⠀⠀⠀⠀⠀⠀⠀⠀⠀⠀⠀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⠀⠀⠀⠀⠀⠀⠀⠀⠀⠀⠀⣿⣿⣿⣿⣿⣿⣿⣿⣿⣿⣿⣿⣿⣿⣿⣿⣿⣿⣿⣿⣿⣿⣿⣹⣽⣽⣽⣿⣿⣿⣿⣿⣿⣿⣿⣿⣿⣿⣿⣿⣿⣿⣿⣿⣿⣿⣿⣿⣿⣿⣿⣿⣿⣿⣿⣿⣿⣿⠀⠀⠀⠀⠀⠀⠀⠀⠀⠀⠀⠀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⠀⠀⠀⠀⠀⠀⠀⠀⠀⠀⠀⣿⣿⣿⣿⣿⣿⣿⣿⣿⣿⣿⣿⣿⣿⣿⣿⣿⣿⣿⣿⣿⣿⣿⣿⣿⣿⣿⣿⣿⣿⣿⡟⢕⢕⢝⢝⢝⢟⢻⢿⢿⣿⣿⣿⣿⣿⣿⣿⣿⣿⣿⣿⣿⣿⣿⣿⣿⣿⠀⠀⠀⠀⠀⠀⠀⠀⠀⠀⠀⠀</a:t>
            </a:r>
            <a:br/>
            <a:r>
              <a:t>⠀⠀⠀⠀⠀⠀⠀⠀⠀⠀⠀⣿⣿⣿⣿⣿⣿⣿⣿⣿⣿⣿⣿⣿⣿⣿⣿⣿⣿⡿⣿⣿⣿⣿⣿⣿⣿⣿⣿⣿⣿⣿⢇⢕⢕⢕⢕⢕⢕⢕⢕⢕⢕⢕⢝⢟⢻⢿⣿⣿⣿⣿⣿⣿⣿⣿⣿⣿⣿⠀⠀⠀⠀⠀⠀⠀⠀⠀⠀⠀⠀</a:t>
            </a:r>
            <a:br/>
            <a:r>
              <a:t>⠀⠀⠀⠀⠀⠀⠀⠀⠀⠀⠀⣿⣿⣿⣿⣿⣿⣿⣿⣿⣿⣿⣿⣿⣿⣿⡿⢟⢝⢕⢻⣿⣿⣿⣿⣿⣿⣿⣿⣿⣿⣿⢕⢕⢕⢕⢕⢕⢕⢕⢕⢕⢕⢕⢕⢕⢕⢜⢽⣿⣿⣿⣿⣿⣿⣿⣿⣿⣿⠀⠀⠀⠀⠀⠀⠀⠀⠀⠀⠀⠀</a:t>
            </a:r>
            <a:br/>
            <a:r>
              <a:t>⠀⠀⠀⠀⠀⠀⠀⠀⠀⠀⠀⣿⣿⣿⣿⣿⣿⣿⣿⣿⣿⣿⡿⢟⢟⢝⢕⢕⢕⢕⢕⣿⣿⣿⣿⣿⣿⣿⣿⣿⣿⡇⢕⢕⢕⢕⢕⢕⢕⢕⢕⢕⢕⢕⢕⢕⢕⢕⢕⢝⣿⣿⣿⣿⣿⣿⣿⣿⣿⠀⠀⠀⠀⠀⠀⠀⠀⠀⠀⠀⠀</a:t>
            </a:r>
            <a:br/>
            <a:r>
              <a:t>⠀⠀⠀⠀⠀⠀⠀⠀⠀⠀⠀⣿⣿⣿⣿⣿⣿⣿⣿⣿⡿⢟⢕⢕⢕⢕⢕⢕⢕⢕⢕⢻⣿⣿⣟⣟⣿⣟⣿⣿⣟⢕⢕⢕⢕⢕⢕⢕⢕⢕⢕⢕⢕⢕⢕⢕⢕⢕⢕⢕⢹⣿⣿⣿⣿⣿⣿⣿⣿⠀⠀⠀⠀⠀⠀⠀⠀⠀⠀⠀⠀</a:t>
            </a:r>
            <a:br/>
            <a:r>
              <a:t>⠀⠀⠀⠀⠀⠀⠀⠀⠀⠀⠀⣿⣿⣿⣿⣿⣿⣿⣿⣿⡇⢕⢕⢕⢕⢕⢕⢕⢕⢕⢕⢸⣷⢷⢷⣼⣽⣽⣽⣽⣽⢕⢕⢕⢕⢕⢕⢕⢕⢕⢕⢕⢕⢕⢕⢕⢕⢕⢕⢕⢕⢹⣿⣿⣿⣿⣿⣿⣿⠀⠀⠀⠀⠀⠀⠀⠀⠀⠀⠀⠀</a:t>
            </a:r>
            <a:br/>
            <a:r>
              <a:t>⠀⠀⠀⠀⠀⠀⠀⠀⠀⠀⠀⣿⣿⣿⣿⣿⡿⢾⢽⣿⢇⢕⢕⢕⢕⢕⢕⢕⢕⢕⢕⢸⣿⢿⢷⢷⢷⢷⢷⣷⡇⢕⢕⢕⢕⢕⢕⢕⢕⢕⢕⢕⢕⢕⢕⢕⢕⢕⢕⢕⢕⢕⢻⣿⣿⣿⣿⣿⣿⠀⠀⠀⠀⠀⠀⠀⠀⠀⠀⠀⠀</a:t>
            </a:r>
            <a:br/>
            <a:r>
              <a:t>⠀⠀⠀⠀⠀⠀⠀⠀⠀⠀⠀⣿⣻⣿⣿⣟⡏⡕⢹⣿⢕⢕⢕⢕⢕⢕⢕⢕⢕⢕⢕⢸⣿⣟⣟⣟⢻⢿⢷⢷⢇⢕⢕⢕⢕⢕⢕⢕⢕⢕⠑⢕⢕⢕⢕⢕⢕⢕⢕⢕⢕⢕⢕⢿⣿⣿⣿⣿⣿⠀⠀⠀⠀⠀⠀⠀⠀⠀⠀⠀⠀</a:t>
            </a:r>
            <a:br/>
            <a:r>
              <a:t>⠀⠀⠀⠀⠀⠀⠀⠀⠀⠀⠀⢜⢽⣿⣿⣿⡕⢕⣼⡏⢕⢕⢕⢕⢕⢕⢕⢕⢕⢕⢕⢸⣿⣝⣟⣟⣟⡟⢻⢿⢕⢕⢕⢕⢕⢕⢕⢕⢕⢕⠀⢕⢕⢕⢕⢕⢕⢕⢕⢕⢕⢕⢕⢜⣿⣿⣿⣿⣿⠀⠀⠀⠀⠀⠀⠀⠀⠀⠀⠀⠀</a:t>
            </a:r>
            <a:br/>
            <a:r>
              <a:t>⠀⠀⠀⠀⠀⠀⠀⠀⠀⠀⠀⠑⠚⠛⠛⠛⠓⠛⠛⠃⠑⠘⠓⠑⠑⠑⠑⠑⠑⠑⠑⠘⠛⠙⠙⠙⠙⠛⠛⠛⠑⠑⠑⠑⠑⠑⠑⠑⠑⠑⠑⠑⠑⠑⠑⠀⠑⠑⠑⠑⠑⠑⠑⠑⠛⠛⠛⠛⠛⠀⠀⠀⠀⠀⠀⠀⠀⠀⠀⠀⠀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⠀⠀⠀⠀⠀⠀⠀⠀⠀⠀⠀⣿⣿⣿⣿⣿⣿⣿⣿⣿⣿⣿⣿⣿⣿⣿⣿⣿⣿⣿⣿⡿⢟⢟⢟⡿⢿⣿⣿⣿⣿⣿⣿⣿⣿⣿⣿⣿⣿⣿⣿⣿⣿⣿⣿⣿⣿⣿⣿⣿⣿⣿⣿⣿⣿⣿⣿⣿⣿⠀⠀⠀⠀⠀⠀⠀⠀⠀⠀⠀⠀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⠀⠀⠀⠀⠀⠀⠀⠀⠀⠀⠀⣿⣿⣿⣿⣿⣿⣿⣿⣿⣿⣿⣿⣿⣿⣿⣿⣿⢿⢏⢕⢕⣕⡱⣞⢿⢷⢼⣾⣿⣿⣿⣿⣿⣿⣿⣿⣿⣿⣿⣿⣿⣿⣿⣿⣿⣿⣿⣿⣿⣿⣿⣿⣿⣿⣿⣿⣿⣿⠀⠀⠀⠀⠀⠀⠀⠀⠀⠀⠀⠀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⠀⠀⠀⠀⠀⠀⠀⠀⠀⠀⠀⣿⣿⣿⣿⣿⣿⣿⣿⣿⣿⣿⣿⣿⣿⣿⣿⢇⢕⢕⡕⢝⢜⢕⢝⢇⢕⣕⣽⣟⢻⣿⣿⣿⣿⣿⣿⣿⣿⣿⣿⣿⣿⣿⣿⣿⣿⣿⣿⣿⣿⣿⣿⣿⣿⣿⣿⣿⣿⠀⠀⠀⠀⠀⠀⠀⠀⠀⠀⠀⠀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⠀⠀⠀⠀⠀⠀⠀⠀⠀⠀⠀⣿⣿⣿⣿⣿⣿⣿⣿⣿⣿⣿⣿⣿⣿⣿⡇⢕⢕⢕⣱⣵⣵⣵⣵⣵⣷⣷⣿⣿⣾⣿⣿⣿⣿⣿⣿⣿⣿⣿⣿⣿⣿⣿⣿⣿⣿⣿⣿⣿⣿⣿⣿⣿⣿⣿⣿⣿⣿⠀⠀⠀⠀⠀⠀⠀⠀⠀⠀⠀⠀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⠀⠀⠀⠀⠀⠀⠀⠀⠀⠀⠀⣿⣿⣿⣿⣿⣿⣿⣿⣿⣿⣿⣿⣿⣿⣿⣿⣇⣜⣿⣿⣿⣿⣿⣿⣿⣿⣿⣿⣿⣿⣿⣿⣿⣿⣿⣿⣿⣿⣿⣿⣿⣿⣿⣿⣿⣿⣿⣿⣿⣿⣿⣿⣿⣿⣿⣿⣿⣿⠀⠀⠀⠀⠀⠀⠀⠀⠀⠀⠀⠀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⠀⠀⠀⠀⠀⠀⠀⠀⠀⠀⠀⣿⣿⣿⣿⣿⣿⣿⣿⣿⣿⣿⣿⣿⣿⣿⣿⣿⣿⣟⣿⣟⣿⣿⣿⣿⣿⣿⣿⣿⣿⣿⣿⣿⣿⣿⣿⣿⣿⣿⣿⣿⣿⣿⣿⣿⣿⣿⣿⣿⣿⣿⣿⣿⣿⣿⣿⣿⣿⠀⠀⠀⠀⠀⠀⠀⠀⠀⠀⠀⠀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⠀⠀⠀⠀⠀⠀⠀⠀⠀⠀⠀⣿⣿⣿⣿⣿⣿⣿⣿⣿⣿⣿⣿⣿⣿⣿⣿⣿⣿⣿⣿⣿⣿⣿⣿⣿⣿⣿⣿⣿⣿⢿⢏⢻⢿⢿⣿⣿⣿⣿⣿⣿⣿⣿⣿⣿⣿⣿⣿⣿⣿⣿⣿⣿⣿⣿⣿⣿⣿⠀⠀⠀⠀⠀⠀⠀⠀⠀⠀⠀⠀</a:t>
            </a:r>
            <a:br/>
            <a:r>
              <a:t>⠀⠀⠀⠀⠀⠀⠀⠀⠀⠀⠀⣿⣿⣿⣿⣿⣿⣿⣿⣿⣿⣿⣿⣿⣿⣿⣿⣿⢿⢟⣿⣿⣿⣿⣿⣿⣿⣿⣿⣿⣿⢕⢕⢕⢕⢕⢕⢕⢝⢝⢟⢻⢿⣿⣿⣿⣿⣿⣿⣿⣿⣿⣿⣿⣿⣿⣿⣿⣿⠀⠀⠀⠀⠀⠀⠀⠀⠀⠀⠀⠀</a:t>
            </a:r>
            <a:br/>
            <a:r>
              <a:t>⠀⠀⠀⠀⠀⠀⠀⠀⠀⠀⠀⣿⣿⣿⣿⣿⣿⣿⣿⣿⣿⡿⢿⢟⢟⢿⢏⢕⢕⢕⣿⣿⣿⣿⣿⣿⣿⣿⣿⣿⡏⢕⢕⢕⢕⢕⢕⢕⢕⢕⢕⢕⢕⢕⢝⢝⢻⣿⣿⣿⣿⣿⣿⣿⣿⣿⣿⣿⣿⠀⠀⠀⠀⠀⠀⠀⠀⠀⠀⠀⠀</a:t>
            </a:r>
            <a:br/>
            <a:r>
              <a:t>⠀⠀⠀⠀⠀⠀⠀⠀⠀⠀⠀⣿⣿⣿⣿⣿⣿⣿⣿⢟⢏⢕⢕⢕⢕⢕⢕⢕⢕⢕⢹⣿⣿⣿⣿⣿⣿⣿⣿⣿⡇⢕⢕⢕⢕⢕⢕⢕⢕⢕⢕⢕⢕⢕⢕⢕⢕⢟⣿⣿⣿⣿⣿⣿⣿⣿⣿⣿⣿⠀⠀⠀⠀⠀⠀⠀⠀⠀⠀⠀⠀</a:t>
            </a:r>
            <a:br/>
            <a:r>
              <a:t>⠀⠀⠀⠀⠀⠀⠀⠀⠀⠀⠀⣿⣿⣿⣿⣿⣿⣿⡿⢕⢕⢕⢕⢕⢕⢕⢕⢕⢕⢕⢸⣿⣿⢿⣿⣿⣿⣿⣿⣯⢕⢕⢕⢕⢕⢕⢕⢕⢕⢕⢕⢕⢕⢕⢕⢕⢕⢕⢹⣿⣿⣿⣿⣿⣿⣿⣿⣿⣿⠀⠀⠀⠀⠀⠀⠀⠀⠀⠀⠀⠀</a:t>
            </a:r>
            <a:br/>
            <a:r>
              <a:t>⠀⠀⠀⠀⠀⠀⠀⠀⠀⠀⠀⣿⣿⣿⣿⣿⣿⣿⡇⢕⢕⢕⢕⢕⢕⢕⢕⢕⢕⢕⢱⣿⣯⣟⣟⣟⣻⢿⢷⢷⢕⢕⢕⢕⢕⢕⢕⢕⢕⢕⢕⢕⢕⢕⢕⢕⢕⢕⢕⢿⣿⣿⣿⣿⣿⣿⣿⣿⣿⠀⠀⠀⠀⠀⠀⠀⠀⠀⠀⠀⠀</a:t>
            </a:r>
            <a:br/>
            <a:r>
              <a:t>⠀⠀⠀⠀⠀⠀⠀⠀⠀⠀⠀⣾⣿⣿⣿⣿⣿⣿⢇⢕⢕⢕⢕⢕⢕⢕⢕⢕⢕⢕⢱⣿⣯⣽⣽⣝⣟⣟⣟⢇⢕⢕⢕⢕⢕⢕⢕⢕⢕⢕⢕⢕⢕⢕⢕⢕⢕⢕⢕⢜⣿⣿⣿⣿⣿⣿⣿⣿⣿⠀⠀⠀⠀⠀⠀⠀⠀⠀⠀⠀⠀</a:t>
            </a:r>
            <a:br/>
            <a:r>
              <a:t>⠀⠀⠀⠀⠀⠀⠀⠀⠀⠀⠀⣿⣻⣿⣿⣟⣿⣿⢕⢕⣕⢕⢕⢕⢕⢕⢕⢕⢕⢕⢕⢿⡷⣷⣮⣽⣽⣝⣟⢇⢕⢕⢕⢕⢕⢕⢕⢕⢕⠁⢕⢕⢕⢕⢕⢕⢕⢕⢕⢕⢜⣿⣿⣿⣿⣿⣿⣿⣿⠀⠀⠀⠀⠀⠀⠀⠀⠀⠀⠀⠀</a:t>
            </a:r>
            <a:br/>
            <a:r>
              <a:t>⠀⠀⠀⠀⠀⠀⠀⠀⠀⠀⠀⢜⢿⣿⣿⣿⣿⣿⢕⢸⣿⣧⢕⢕⢕⢕⢕⢕⢕⢕⢜⣻⣿⢷⢷⣾⣽⣽⣝⢕⢕⢕⢕⢕⢕⢕⢕⢔⢕⠀⢕⢕⢕⢕⢕⢕⢕⢕⢕⢕⢕⢸⣿⣿⣿⣿⣿⣿⣿⠀⠀⠀⠀⠀⠀⠀⠀⠀⠀⠀⠀</a:t>
            </a:r>
            <a:br/>
            <a:r>
              <a:t>⠀⠀⠀⠀⠀⠀⠀⠀⠀⠀⠀⠑⠚⠛⠛⠛⠛⠛⠚⠛⠛⠛⠃⠑⠑⠑⠑⠑⠑⠑⠘⠛⠛⠛⠓⠓⠓⠙⠙⠑⠑⠑⠑⠑⠑⠑⠑⠑⠑⠀⠑⠑⠑⠑⠑⠑⠑⠑⠑⠑⠑⠑⠛⠛⠛⠛⠛⠛⠛⠀⠀⠀⠀⠀⠀⠀⠀⠀⠀⠀⠀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⠀⠀⠀⠀⠀⠀⠀⠀⠀⠀⠀⣿⣿⣿⣿⣿⣿⣿⣿⣿⣿⣿⣿⣿⣿⣿⣿⣿⡿⢟⢝⢕⡕⢱⡼⣷⣵⣽⣽⣿⣿⣿⣿⣿⣿⣿⣿⣿⣿⣿⣿⣿⣿⣿⣿⣿⣿⣿⣿⣿⣿⣿⣿⣿⣿⣿⣿⣿⣿⠀⠀⠀⠀⠀⠀⠀⠀⠀⠀⠀⠀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⠀⠀⠀⠀⠀⠀⠀⠀⠀⠀⠀⣿⣿⣿⣿⣿⣿⣿⣿⣿⣿⣿⣿⣿⣿⣿⡿⢏⢕⢕⡕⢟⢟⢟⢻⢇⢕⢕⣿⣿⣿⣿⣿⣿⣿⣿⣿⣿⣿⣿⣿⣿⣿⣿⣿⣿⣿⣿⣿⣿⣿⣿⣿⣿⣿⣿⣿⣿⣿⠀⠀⠀⠀⠀⠀⠀⠀⠀⠀⠀⠀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⠀⠀⠀⠀⠀⠀⠀⠀⠀⠀⠀⣿⣿⣿⣿⣿⣿⣿⣿⣿⣿⣿⣿⣿⣿⣿⢇⢕⢕⢕⣕⣕⣕⣕⣕⣵⣼⣼⣿⣧⣿⣿⣿⣿⣿⣿⣿⣿⣿⣿⣿⣿⣿⣿⣿⣿⣿⣿⣿⣿⣿⣿⣿⣿⣿⣿⣿⣿⣿⠀⠀⠀⠀⠀⠀⠀⠀⠀⠀⠀⠀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⠀⠀⠀⠀⠀⠀⠀⠀⠀⠀⠀⣿⣿⣿⣿⣿⣿⣿⣿⣿⣿⣿⣿⣿⣿⣿⣷⢕⢕⣾⣿⣿⣿⣿⣿⣿⣿⣿⣿⣿⣿⣿⣿⣿⣿⣿⣿⣿⣿⣿⣿⣿⣿⣿⣿⣿⣿⣿⣿⣿⣿⣿⣿⣿⣿⣿⣿⣿⣿⠀⠀⠀⠀⠀⠀⠀⠀⠀⠀⠀⠀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⠀⠀⠀⠀⠀⠀⠀⠀⠀⠀⠀⣿⣿⣿⣿⣿⣿⣿⣿⣿⣿⣿⣿⣿⣿⣿⣿⣕⣞⣿⣿⣽⣿⣿⣿⣿⣿⣿⣿⣿⣿⣿⣿⣿⣿⣿⣿⣿⣿⣿⣿⣿⣿⣿⣿⣿⣿⣿⣿⣿⣿⣿⣿⣿⣿⣿⣿⣿⣿⠀⠀⠀⠀⠀⠀⠀⠀⠀⠀⠀⠀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⠀⠀⠀⠀⠀⠀⠀⠀⠀⠀⠀⣿⣿⣿⣿⣿⣿⣿⣿⣿⣿⣿⣿⣿⣿⣿⣿⣿⣿⣻⣿⣟⣻⣿⣿⣿⣿⣿⣿⣿⣿⣿⣿⣿⣿⣿⣿⣿⣿⣿⣿⣿⣿⣿⣿⣿⣿⣿⣿⣿⣿⣿⣿⣿⣿⣿⣿⣿⣿⠀⠀⠀⠀⠀⠀⠀⠀⠀⠀⠀⠀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⠀⠀⠀⠀⠀⠀⠀⠀⠀⠀⠀⣿⣿⣿⣿⣿⣿⣿⣿⣿⣿⣿⣿⣿⣿⣿⣿⣿⢿⢻⣿⣿⣿⣿⣿⣿⣿⣿⣿⣿⡏⢕⢕⢕⢜⢝⢟⢟⢿⢿⣿⣿⣿⣿⣿⣿⣿⣿⣿⣿⣿⣿⣿⣿⣿⣿⣿⣿⣿⠀⠀⠀⠀⠀⠀⠀⠀⠀⠀⠀⠀</a:t>
            </a:r>
            <a:br/>
            <a:r>
              <a:t>⠀⠀⠀⠀⠀⠀⠀⠀⠀⠀⠀⣿⣿⣿⣿⣿⣿⣿⣿⣿⡿⢟⢟⢟⢻⢟⢏⢕⢕⢸⣿⣿⣿⣿⣿⣿⣿⣿⣿⣿⢕⢕⢕⢕⢕⢕⢕⢕⢕⢕⢕⢝⢝⢿⢿⣿⣿⣿⣿⣿⣿⣿⣿⣿⣿⣿⣿⣿⣿⠀⠀⠀⠀⠀⠀⠀⠀⠀⠀⠀⠀</a:t>
            </a:r>
            <a:br/>
            <a:r>
              <a:t>⠀⠀⠀⠀⠀⠀⠀⠀⠀⠀⠀⣿⣿⣿⣿⣿⣿⣿⢝⢕⢕⢕⢕⢕⢕⢕⢕⢕⢕⢜⣿⣿⣿⣿⣿⣿⣿⣿⣿⡿⢕⢕⢕⢕⢕⢕⢕⢕⢕⢕⢕⢕⢕⢕⢕⢜⢿⣿⣿⣿⣿⣿⣿⣿⣿⣿⣿⣿⣿⠀⠀⠀⠀⠀⠀⠀⠀⠀⠀⠀⠀</a:t>
            </a:r>
            <a:br/>
            <a:r>
              <a:t>⠀⠀⠀⠀⠀⠀⠀⠀⠀⠀⠀⣿⣿⣿⣿⣿⣿⣿⢕⢕⢕⢕⢕⢕⢕⢕⢕⢕⢕⢱⣿⣿⣿⣿⣿⣿⣿⣿⣿⡇⢕⢕⢕⢕⢕⢕⢕⢕⢕⢕⢕⢕⢕⢕⢕⢕⢕⢹⣿⣿⣿⣿⣿⣿⣿⣿⣿⣿⣿⠀⠀⠀⠀⠀⠀⠀⠀⠀⠀⠀⠀</a:t>
            </a:r>
            <a:br/>
            <a:r>
              <a:t>⠀⠀⠀⠀⠀⠀⠀⠀⠀⠀⠀⣿⣿⣿⣿⣿⣿⡏⢕⢕⢕⢕⢕⢕⢕⢕⢕⢕⢕⢜⣝⣿⣟⢿⢿⢿⣿⣿⣽⢕⢕⢕⢕⢕⢕⢕⢕⢕⢕⢕⢕⢕⢕⢕⢕⢕⢕⢜⣿⣿⣿⣿⣿⣿⣿⣿⣿⣿⣿⠀⠀⠀⠀⠀⠀⠀⠀⠀⠀⠀⠀</a:t>
            </a:r>
            <a:br/>
            <a:r>
              <a:t>⠀⠀⠀⠀⠀⠀⠀⠀⠀⠀⠀⣾⣿⣿⣿⣿⣿⢇⢕⢕⢕⢕⢕⢕⢕⢕⢕⢕⢕⢱⣽⣿⣟⣟⣻⢷⢷⣷⣯⢕⢕⢕⢕⢕⢕⢕⢕⢕⢕⢕⢕⢕⢕⢕⢕⢕⢕⢕⢸⣿⣿⣿⣿⣿⣿⣿⣿⣿⣿⠀⠀⠀⠀⠀⠀⠀⠀⠀⠀⠀⠀</a:t>
            </a:r>
            <a:br/>
            <a:r>
              <a:t>⠀⠀⠀⠀⠀⠀⠀⠀⠀⠀⠀⣿⣻⣿⣿⣿⣿⢕⢕⣵⣕⢕⢕⢕⢕⢕⢕⢕⢕⢱⢷⣿⣯⣽⣟⣻⢿⢷⢇⢕⢕⢕⢕⢕⢕⢕⢕⢕⠕⢕⢕⢕⢕⢕⢕⢕⢕⢕⢕⢹⣿⣿⣿⣿⣿⣿⣿⣿⣿⠀⠀⠀⠀⠀⠀⠀⠀⠀⠀⠀⠀</a:t>
            </a:r>
            <a:br/>
            <a:r>
              <a:t>⠀⠀⠀⠀⠀⠀⠀⠀⠀⠀⠀⢕⢽⣿⣿⣿⣿⣕⣵⣿⣿⡇⢕⢕⢕⢕⢕⢕⢕⢗⢾⣿⣷⣽⣝⣟⣟⢿⢇⢕⢕⢕⢕⢕⢕⢕⢕⠕⠀⢕⢕⢕⢕⢕⢕⢕⢕⢕⢕⢕⢻⣿⣿⣿⣿⣿⣿⣿⣿⠀⠀⠀⠀⠀⠀⠀⠀⠀⠀⠀⠀</a:t>
            </a:r>
            <a:br/>
            <a:r>
              <a:t>⠀⠀⠀⠀⠀⠀⠀⠀⠀⠀⠀⠑⠚⠛⠛⠛⠛⠛⠛⠛⠛⠛⠑⠑⠑⠑⠑⠑⠑⠛⠛⠛⠓⠚⠙⠙⠛⠛⠃⠑⠑⠑⠑⠑⠑⠑⠑⠑⠀⠑⠑⠑⠑⠑⠑⠑⠑⠑⠑⠑⠘⠛⠛⠛⠛⠛⠛⠛⠛⠀⠀⠀⠀⠀⠀⠀⠀⠀⠀⠀⠀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⠀⠀⠀⠀⠀⠀⠀⠀⠀⠀⠀⢕⢕⢇⡕⢕⢞⢵⣕⡕⣗⢳⢜⢝⢕⣕⢗⡟⣼⡝⢕⢕⢕⣜⣿⣕⢕⢕⢷⢇⢕⢕⢕⢵⡕⢕⢕⢕⢕⢕⢕⢕⢕⢕⢕⢕⢕⢕⢕⢕⢕⢕⢕⢕⢕⢵⢕⢗⣺⠀⠀⠀⠀⠀⠀⠀⠀⠀⠀⠀⠀</a:t>
            </a:r>
            <a:br/>
            <a:r>
              <a:t>⠀⠀⠀⠀⠀⠀⠀⠀⠀⠀⠀⢕⢜⡕⢪⣕⣕⣷⡕⣽⢼⢝⣱⡷⣷⣿⣵⣽⡯⢽⣿⣟⢇⢕⢝⣱⢵⣽⣼⣵⡵⢕⢕⢷⡼⢵⢕⣕⢜⡕⢕⢕⢕⢕⡕⢕⢕⢕⢕⢕⢕⢇⢕⢕⢱⡼⣿⣎⣻⠀⠀⠀⠀⠀⠀⠀⠀⠀⠀⠀⠀</a:t>
            </a:r>
            <a:br/>
            <a:r>
              <a:t>⠀⠀⠀⠀⠀⠀⠀⠀⠀⠀⠀⣿⣷⣞⣷⣾⣿⣿⣿⣵⣾⣿⣿⣿⣷⣿⣿⣽⣽⣷⣿⣿⣷⣽⡯⢕⢇⢕⠜⢕⢕⢜⠕⢷⡕⢗⣾⢳⡕⢇⣗⢕⢕⢕⢕⣕⣕⢕⢱⢕⢗⣎⢹⣕⣷⣾⣿⣿⣿⠀⠀⠀⠀⠀⠀⠀⠀⠀⠀⠀⠀</a:t>
            </a:r>
            <a:br/>
            <a:r>
              <a:t>⠀⠀⠀⠀⠀⠀⠀⠀⠀⠀⠀⣿⣿⣿⣿⣿⣿⣿⣿⣿⣿⣿⣿⣿⣿⣿⣿⣿⣿⣿⣻⣿⣷⠋⠙⠳⣴⣕⢅⢕⢕⢕⢕⠕⢕⢱⡽⣳⣾⣼⣾⢗⣗⣿⡽⢽⢵⢝⣿⣸⣽⣷⣝⡯⣼⣽⣿⣿⣿⠀⠀⠀⠀⠀⠀⠀⠀⠀⠀⠀⠀</a:t>
            </a:r>
            <a:br/>
            <a:r>
              <a:t>⠀⠀⠀⠀⠀⠀⠀⠀⠀⠀⠀⣿⣿⣿⣿⣿⣿⣿⣿⣿⣿⣿⣿⣿⣿⣿⣿⣿⣿⣿⣿⣿⢑⠄⠀⠀⠈⠻⡿⢧⢕⣵⣅⡅⢁⢕⢸⣿⣿⣿⣿⣿⣿⣿⣿⣷⣿⣏⣽⣿⣿⡿⢏⠑⠁⠁⠘⠝⢿⠀⠀⠀⠀⠀⠀⠀⠀⠀⠀⠀⠀</a:t>
            </a:r>
            <a:br/>
            <a:r>
              <a:t>⠀⠀⠀⠀⠀⠀⠀⠀⠀⠀⠀⣿⣿⣿⣿⣿⣿⣿⣿⣿⣿⣿⣿⣿⣿⣿⣿⣿⣿⣿⣿⢇⢅⢄⢄⢄⢅⢕⢘⣝⣅⣼⣿⣿⡇⢕⢕⢹⣿⣿⣿⣿⣿⣿⣿⣿⣿⣾⣿⣿⣿⣷⡔⠀⠄⠀⠀⠁⠘⠀⠀⠀⠀⠀⠀⠀⠀⠀⠀⠀⠀</a:t>
            </a:r>
            <a:br/>
            <a:r>
              <a:t>⠀⠀⠀⠀⠀⠀⠀⠀⠀⠀⠀⣿⣿⣿⣿⣿⣿⣿⣿⣿⣿⣿⣿⣿⣿⣿⣿⣿⣿⣿⣿⢕⢕⢕⢕⢕⢕⢱⣿⣿⣿⣿⣿⣿⡇⢕⢕⢜⣿⣿⣿⣿⣿⣿⣿⣿⣿⣿⣿⣿⢇⢸⣿⣇⢕⠔⠀⠀⠀⠀⠀⠀⠀⠀⠀⠀⠀⠀⠀⠀⠀</a:t>
            </a:r>
            <a:br/>
            <a:r>
              <a:t>⠀⠀⠀⠀⠀⠀⠀⠀⠀⠀⠀⣿⣿⣿⣿⣿⣿⣿⣿⣿⣿⣿⣿⣿⣿⣿⣿⣿⣿⣿⣿⢕⢕⢕⢕⢕⣕⣸⣿⣿⣿⣿⣿⣿⣧⢕⢕⢕⣿⣿⣿⣿⣿⣿⣿⣿⣿⣿⣿⣿⣿⣧⣿⣿⡕⢄⢀⢐⠐⠀⠀⠀⠀⠀⠀⠀⠀⠀⠀⠀⠀</a:t>
            </a:r>
            <a:br/>
            <a:r>
              <a:t>⠀⠀⠀⠀⠀⠀⠀⠀⠀⠀⠀⣿⣿⣿⣿⣿⣿⣿⣿⣿⣿⣿⣿⣿⣿⣿⣿⣿⣿⣿⣿⣿⣿⣿⣿⣿⣿⣿⣿⣿⣿⣿⣿⣿⡗⢕⢕⢕⣿⣿⣿⣿⣿⣿⣿⣿⣿⣿⣿⣿⣿⣿⣿⣿⡇⢑⠄⠁⠀⠀⠀⠀⠀⠀⠀⠀⠀⠀⠀⠀⠀</a:t>
            </a:r>
            <a:br/>
            <a:r>
              <a:t>⠀⠀⠀⠀⠀⠀⠀⠀⠀⠀⠀⣿⣿⣿⣿⣿⣿⣿⣿⣿⣿⣿⣿⣿⣿⣿⣿⣿⣿⣿⣿⣿⣿⣿⣿⣿⣿⣿⣿⣿⣿⣿⣿⠟⣿⣷⡕⢕⣿⣿⣿⣿⣿⣿⣿⣿⣿⣿⣿⣿⣿⣿⣿⣿⡇⢕⢐⠐⠀⠀⠀⠀⠀⠀⠀⠀⠀⠀⠀⠀⠀</a:t>
            </a:r>
            <a:br/>
            <a:r>
              <a:t>⠀⠀⠀⠀⠀⠀⠀⠀⠀⠀⠀⣿⣿⣿⣿⣿⣿⣿⣿⣿⣿⣿⣿⣿⣿⣿⣿⣿⣿⣿⣿⣿⣿⣿⣿⣿⣿⣿⡟⢟⠿⠏⠁⢀⣿⣿⣿⣷⣿⣿⣿⣿⣿⣿⣿⣿⣿⣿⣿⣿⣿⣿⣿⣿⡇⢁⠄⠄⠀⠀⠀⠀⠀⠀⠀⠀⠀⠀⠀⠀⠀</a:t>
            </a:r>
            <a:br/>
            <a:r>
              <a:t>⠀⠀⠀⠀⠀⠀⠀⠀⠀⠀⠀⣿⣿⣿⣿⣿⣿⣿⣿⣿⣿⣿⣿⣿⣿⣿⣿⣿⣿⣿⣿⣿⣿⣿⣿⣿⣿⣿⣷⢕⢕⢕⢔⢱⣿⣿⣿⣿⣿⣿⣿⣿⣿⣿⣿⣿⣿⣿⣿⣿⣿⣿⣿⣿⢇⢔⢁⠁⠀⠀⠀⠀⠀⠀⠀⠀⠀⠀⠀⠀⠀</a:t>
            </a:r>
            <a:br/>
            <a:r>
              <a:t>⠀⠀⠀⠀⠀⠀⠀⠀⠀⠀⠀⣿⣿⣿⣿⣿⣿⣿⣿⣿⣿⣿⣿⣿⣿⣿⣿⣿⣿⣿⣿⣿⣿⣿⣿⣿⣿⣿⣿⢇⢕⢕⢕⣿⣿⣿⣿⣿⣿⣿⣿⣿⣿⣿⣿⣿⣿⣿⣿⣿⣿⣿⣿⡇⢕⢕⢕⢀⢄⠀⠀⠀⠀⠀⠀⠀⠀⠀⠀⠀⠀</a:t>
            </a:r>
            <a:br/>
            <a:r>
              <a:t>⠀⠀⠀⠀⠀⠀⠀⠀⠀⠀⠀⣿⣿⣿⣿⣿⣿⣿⣿⣿⣿⣿⣿⣿⣿⣿⣿⣿⣿⣿⣿⣿⣿⣿⣿⣿⣿⣿⣿⡇⢕⢕⢕⣿⣿⣿⣿⣿⣿⣿⣿⣿⣿⣿⣿⣿⣿⣿⣿⣿⣿⣻⣿⣿⢕⢕⢕⢕⢔⠀⠀⠀⠀⠀⠀⠀⠀⠀⠀⠀⠀</a:t>
            </a:r>
            <a:br/>
            <a:r>
              <a:t>⠀⠀⠀⠀⠀⠀⠀⠀⠀⠀⠀⣿⣿⣿⣿⣿⣿⣿⣿⣿⣿⣿⣿⣿⣿⣿⣿⣿⣿⣿⣿⣿⣿⣿⣿⣿⣿⣿⣿⢇⠕⢐⢕⢹⣿⣿⣿⣿⣿⣿⣿⣿⣿⣿⣿⣿⣿⣿⣿⣿⣿⣿⣿⣿⢕⢕⢕⢕⢕⠀⠀⠀⠀⠀⠀⠀⠀⠀⠀⠀⠀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⠀⠀⠀⠀⠀⠀⠀⠀⠀⠀⠀⣿⣿⣿⣿⣿⣿⣿⣿⣿⣿⣿⣿⣿⣿⣿⣿⣿⣿⣿⣿⣿⣿⣿⣿⣿⣿⣿⣿⢕⠀⢄⠁⠕⢻⣿⣿⣿⣿⣿⣿⣿⣿⣿⣿⣿⣿⣿⣿⣿⣿⣿⣿⣿⡧⢵⢵⣗⢇⠀⠀⠀⠀⠀⠀⠀⠀⠀⠀⠀⠀</a:t>
            </a:r>
            <a:br/>
            <a:r>
              <a:t>⠀⠀⠀⠀⠀⠀⠀⠀⠀⠀⠀⣿⣿⣿⣿⣿⣿⣿⣿⣿⣿⣿⣿⣿⣿⣿⣿⣿⣿⣿⣿⣿⣿⣿⣿⣿⣿⣿⣿⠐⠀⠕⠀⠀⢸⣿⣿⣿⣿⣿⣿⣿⣿⣿⣿⣿⣿⣿⣿⣿⣿⣯⣽⣽⣽⣽⣵⣕⣕⠀⠀⠀⠀⠀⠀⠀⠀⠀⠀⠀⠀</a:t>
            </a:r>
            <a:br/>
            <a:r>
              <a:t>⠀⠀⠀⠀⠀⠀⠀⠀⠀⠀⠀⣿⣿⣿⣿⣿⣿⣿⣿⣿⣿⣿⣿⣿⣿⣿⣿⣿⣿⣿⣿⣿⣿⣿⣿⣿⣿⣿⡿⠀⠐⠀⠀⠀⠘⣿⣿⣿⣿⣿⣿⣿⣿⣿⣿⣿⣿⣿⣿⣿⣿⣿⣿⣿⣿⣿⣧⣕⣕⠀⠀⠀⠀⠀⠀⠀⠀⠀⠀⠀⠀</a:t>
            </a:r>
            <a:br/>
            <a:r>
              <a:t>⠀⠀⠀⠀⠀⠀⠀⠀⠀⠀⠀⣿⣿⣿⣿⣿⣿⣿⣿⣿⣿⣿⣿⣿⣿⣿⣿⣿⣿⣿⣿⣿⣿⣿⣿⣿⣿⢟⠁⠀⠀⠒⠔⠃⠁⢿⣿⣿⣿⣿⣿⣿⣿⣿⣿⣿⣿⣿⣿⣿⣿⣿⣿⣿⣿⣿⣿⣿⣿⠀⠀⠀⠀⠀⠀⠀⠀⠀⠀⠀⠀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⠀⠀⠀⠀⠀⠀⠀⠀⠀⠀⠀⣿⣿⣿⣿⣿⣿⣿⣿⣿⣿⣿⣿⣿⣿⣿⣿⣿⣿⣿⣿⣿⣿⣿⣿⣿⣿⢕⠀⠀⠀⠀⠐⠀⠀⢸⣿⣿⣿⣿⣿⣯⣽⣿⣿⣿⣿⣿⣿⣿⣿⣿⣿⣿⣿⣿⣿⣟⣻⠀⠀⠀⠀⠀⠀⠀⠀⠀⠀⠀⠀</a:t>
            </a:r>
            <a:br/>
            <a:r>
              <a:t>⠀⠀⠀⠀⠀⠀⠀⠀⠀⠀⠀⣿⣿⣿⣿⣿⣿⣿⣿⣿⣿⣿⣿⣿⣿⣿⣿⣿⣿⣿⣿⣿⣿⣿⣿⣿⣷⠇⠀⠀⠀⠀⠀⠀⠀⢸⣿⣿⣿⣿⣿⣿⣿⣿⣿⣿⣿⣿⣿⣿⣿⣿⣿⣿⣿⣝⣝⣝⣕⠀⠀⠀⠀⠀⠀⠀⠀⠀⠀⠀⠀</a:t>
            </a:r>
            <a:br/>
            <a:r>
              <a:t>⠀⠀⠀⠀⠀⠀⠀⠀⠀⠀⠀⣿⣿⣿⣿⣿⣿⣿⣿⣿⣿⣿⣿⣿⣿⣿⣿⣿⣿⣿⣿⣿⢻⣿⣿⣿⡟⠀⠀⠀⠀⠀⠀⠀⠀⢕⣿⣿⣿⣿⣿⣿⣿⣿⣿⣿⣿⣿⣿⣿⣿⣿⣿⣿⣿⣿⣿⣿⣿⠀⠀⠀⠀⠀⠀⠀⠀⠀⠀⠀⠀</a:t>
            </a:r>
            <a:br/>
            <a:r>
              <a:t>⠀⠀⠀⠀⠀⠀⠀⠀⠀⠀⠀⠛⠛⠛⠛⠛⠛⠛⠛⠛⠛⠛⠛⠛⠛⠛⠛⠑⠛⠓⠘⠛⠚⠛⠛⠛⠁⠀⠀⠀⠀⠀⠀⠀⠀⠁⠛⠛⠛⠛⠛⠛⠛⠛⠛⠛⠛⠛⠛⠛⠛⠋⠙⠑⠘⠛⠛⠛⠛⠀⠀⠀⠀⠀⠀⠀⠀⠀⠀⠀⠀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⠀⠀⠀⠀⠀⠀⠀⠀⠀⠀⠀⣿⣿⣿⣿⣿⣿⣿⣿⣿⣿⣿⣿⣿⣿⣿⣿⣿⣿⢟⢟⢏⢕⢕⣸⣯⣝⢟⣻⣿⣿⣿⣿⣿⣿⣿⣿⣿⣿⣿⣿⣿⣿⣿⣿⣿⣿⣿⣿⣿⣿⣿⣿⣿⣿⣿⣿⣿⣿⠀⠀⠀⠀⠀⠀⠀⠀⠀⠀⠀⠀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⠀⠀⠀⠀⠀⠀⠀⠀⠀⠀⠀⣿⣿⣿⣿⣿⣿⣿⣿⣿⣿⣿⣿⣿⣿⣿⣿⢏⢕⢕⢕⢷⢷⢞⢿⡝⢝⢝⢟⣿⣿⣿⣿⣿⣿⣿⣿⣿⣿⣿⣿⣿⣿⣿⣿⣿⣿⣿⣿⣿⣿⣿⣿⣿⣿⣿⣿⣿⣿⠀⠀⠀⠀⠀⠀⠀⠀⠀⠀⠀⠀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⠀⠀⠀⠀⠀⠀⠀⠀⠀⠀⠀⣿⣿⣿⣿⣿⣿⣿⣿⣿⣿⣿⣿⣿⣿⣿⢇⢕⢕⢕⢕⢕⢕⢕⢕⣕⣕⣕⣿⣯⣿⣿⣿⣿⣿⣿⣿⣿⣿⣿⣿⣿⣿⣿⣿⣿⣿⣿⣿⣿⣿⣿⣿⣿⣿⣿⣿⣿⣿⠀⠀⠀⠀⠀⠀⠀⠀⠀⠀⠀⠀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⠀⠀⠀⠀⠀⠀⠀⠀⠀⠀⠀⣿⣿⣿⣿⣿⣿⣿⣿⣿⣿⣿⣿⣿⣿⣿⣧⢕⢕⣵⣿⣿⣿⣿⣿⣿⣿⣿⣿⣿⣿⣿⣿⣿⣿⣿⣿⣿⣿⣿⣿⣿⣿⣿⣿⣿⣿⣿⣿⣿⣿⣿⣿⣿⣿⣿⣿⣿⣿⠀⠀⠀⠀⠀⠀⠀⠀⠀⠀⠀⠀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⠀⠀⠀⠀⠀⠀⠀⠀⠀⠀⠀⣿⣿⣿⣿⣿⣿⣿⣿⣿⣿⣿⣿⣿⣿⣿⣏⢕⢸⣿⣿⣿⣿⣿⣿⣿⣿⣿⣿⣿⣿⣿⣿⣿⣿⣿⣿⣿⣿⣿⣿⣿⣿⣿⣿⣿⣿⣿⣿⣿⣿⣿⣿⣿⣿⣿⣿⣿⣿⠀⠀⠀⠀⠀⠀⠀⠀⠀⠀⠀⠀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⠀⠀⠀⠀⠀⠀⠀⠀⠀⠀⠀⣿⣿⣿⣿⣿⣿⣿⣿⣿⣿⣿⣿⣿⣿⣿⣿⢕⣾⣿⣯⣽⣿⣿⣿⣿⣿⣿⣿⣿⣿⣿⣿⣿⣿⣿⣿⣿⣿⣿⣿⣿⣿⣿⣿⣿⣿⣿⣿⣿⣿⣿⣿⣿⣿⣿⣿⣿⣿⠀⠀⠀⠀⠀⠀⠀⠀⠀⠀⠀⠀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⠀⠀⠀⠀⠀⠀⠀⠀⠀⠀⠀⣿⣿⣿⣿⣿⣿⣿⣿⣿⣿⣿⣿⣿⣿⣿⣿⣿⣿⣿⣿⣟⣻⣿⣿⣿⣷⣿⣿⣿⣿⣿⣿⣿⣿⣿⣿⣿⣿⣿⣿⣿⣿⣿⣿⣿⣿⣿⣿⣿⣿⣿⣿⣿⣿⣿⣿⣿⣿⠀⠀⠀⠀⠀⠀⠀⠀⠀⠀⠀⠀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⠀⠀⠀⠀⠀⠀⠀⠀⠀⠀⠀⣿⣿⣿⣿⣿⣿⣿⣿⣿⣿⣿⣿⣿⣿⣿⣿⣿⡿⢻⣿⣿⣿⣿⣿⣿⣿⣿⣿⣿⡏⢕⢜⢟⢻⢿⢿⣿⣿⣿⣿⣿⣿⣿⣿⣿⣿⣿⣿⣿⣿⣿⣿⣿⣿⣿⣿⣿⣿⠀⠀⠀⠀⠀⠀⠀⠀⠀⠀⠀⠀</a:t>
            </a:r>
            <a:br/>
            <a:r>
              <a:t>⠀⠀⠀⠀⠀⠀⠀⠀⠀⠀⠀⣿⣿⣿⣿⣿⣿⣿⣿⡿⢟⢟⢿⢟⢻⢟⢏⢕⢕⣸⣿⣿⣿⣿⣿⣿⣿⣿⣿⡟⢕⢕⢕⢕⢕⢕⢕⢜⢝⢟⢿⢿⣿⣿⣿⣿⣿⣿⣿⣿⣿⣿⣿⣿⣿⣿⣿⣿⣿⠀⠀⠀⠀⠀⠀⠀⠀⠀⠀⠀⠀</a:t>
            </a:r>
            <a:br/>
            <a:r>
              <a:t>⠀⠀⠀⠀⠀⠀⠀⠀⠀⠀⠀⣿⣿⣿⣿⣿⣿⡏⢕⢕⢕⢕⢕⢕⢕⢕⢕⢕⢕⢻⣿⣿⣿⣿⣿⣿⣿⣿⣿⡇⢕⢕⢕⢕⢕⢕⢕⢕⢕⢕⢕⢕⢜⢝⢻⢿⣿⣿⣿⣿⣿⣿⣿⣿⣿⣿⣿⣿⣿⠀⠀⠀⠀⠀⠀⠀⠀⠀⠀⠀⠀</a:t>
            </a:r>
            <a:br/>
            <a:r>
              <a:t>⠀⠀⠀⠀⠀⠀⠀⠀⠀⠀⠀⣿⣿⣿⣿⣿⣿⢇⢕⢕⢕⢕⢕⢕⢕⢕⢕⢕⢕⣼⣿⣿⣿⣿⣿⣿⣿⣿⡿⢕⢕⢕⢕⢕⢕⢕⢕⢕⢕⢕⢕⢕⢕⢕⢕⢜⢿⣿⣿⣿⣿⣿⣿⣿⣿⣿⣿⣿⣿⠀⠀⠀⠀⠀⠀⠀⠀⠀⠀⠀⠀</a:t>
            </a:r>
            <a:br/>
            <a:r>
              <a:t>⠀⠀⠀⠀⠀⠀⠀⠀⠀⠀⠀⣿⣿⣿⣿⣿⣿⢕⢕⢕⢕⢕⢕⢕⢕⢕⢕⢕⢕⢝⢳⣿⣿⣿⣿⣿⣿⡿⢗⢕⢕⢕⢕⢕⢕⢕⢕⢕⢕⢕⢕⢕⢕⢕⢕⢕⢕⢿⣿⣿⣿⣿⣿⣿⣿⣿⣿⣿⣿⠀⠀⠀⠀⠀⠀⠀⠀⠀⠀⠀⠀</a:t>
            </a:r>
            <a:br/>
            <a:r>
              <a:t>⠀⠀⠀⠀⠀⠀⠀⠀⠀⠀⠀⣿⣿⣿⢿⣿⡏⢕⢕⢕⢕⢕⢕⢕⢕⢕⢕⢕⢕⣹⣟⣿⡷⢷⣽⣽⣟⣟⢇⢕⢕⢕⢕⢕⢕⢕⢕⢕⢕⢕⢕⢕⢕⢕⢕⢕⢕⢸⣿⣿⣿⣿⣿⣿⣿⣿⣿⣿⣿⠀⠀⠀⠀⠀⠀⠀⠀⠀⠀⠀⠀</a:t>
            </a:r>
            <a:br/>
            <a:r>
              <a:t>⠀⠀⠀⠀⠀⠀⠀⠀⠀⠀⠀⣿⣻⣿⣿⣿⡇⢕⣱⣕⢕⢕⢕⢕⢕⢕⢕⢕⢕⣼⣽⣿⣿⢷⣷⣮⣽⣝⢕⢕⢕⢕⢕⢕⢕⢕⢕⢕⢅⢕⢕⢕⢕⢕⢕⢕⢕⢜⢿⣿⣿⣿⣿⣿⣿⣿⣿⣿⣿⠀⠀⠀⠀⠀⠀⠀⠀⠀⠀⠀⠀</a:t>
            </a:r>
            <a:br/>
            <a:r>
              <a:t>⠀⠀⠀⠀⠀⠀⠀⠀⠀⠀⠀⢜⢽⣿⣿⣿⣇⣱⣿⣿⣧⢕⢕⢕⢕⢕⢕⢕⢱⢵⣯⣿⣟⡻⢷⢷⣮⣝⢕⢕⢕⢕⢕⢕⢕⢕⢕⠁⠀⢕⢕⢕⢕⢕⢕⢕⢕⢕⢜⣿⣿⣿⣿⣿⣿⣿⣿⣿⣿⠀⠀⠀⠀⠀⠀⠀⠀⠀⠀⠀⠀</a:t>
            </a:r>
            <a:br/>
            <a:r>
              <a:t>⠀⠀⠀⠀⠀⠀⠀⠀⠀⠀⠀⠑⠚⠛⠛⠛⠛⠛⠛⠛⠛⠑⠑⠑⠑⠑⠑⠑⠓⠓⠚⠛⠛⠛⠛⠓⠓⠑⠑⠑⠑⠑⠑⠑⠑⠑⠑⠀⠀⠑⠑⠑⠑⠑⠑⠑⠑⠑⠑⠘⠛⠛⠛⠛⠛⠛⠛⠛⠛⠀⠀⠀⠀⠀⠀⠀⠀⠀⠀⠀⠀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⠀⠀⠀⠀⠀⠀⠀⠀⠀⠀⠀⣿⣿⣿⣿⣿⣿⣿⣿⣿⣿⣿⣿⣿⣿⣿⣿⣿⣿⡿⢿⢟⢝⢝⢝⣿⡟⢿⢿⣿⣿⣿⣿⣿⣿⣿⣿⣿⣿⣿⣿⣿⣿⣿⣿⣿⣿⣿⣿⣿⣿⣿⣿⣿⣿⣿⣿⣿⣿⠀⠀⠀⠀⠀⠀⠀⠀⠀⠀⠀⠀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⠀⠀⠀⠀⠀⠀⠀⠀⠀⠀⠀⣿⣿⣿⣿⣿⣿⣿⣿⣿⣿⣿⣿⣿⣿⣿⣿⢟⢏⢕⢕⣱⢵⡵⣯⡝⢟⢟⢿⣿⣿⣿⣿⣿⣿⣿⣿⣿⣿⣿⣿⣿⣿⣿⣿⣿⣿⣿⣿⣿⣿⣿⣿⣿⣿⣿⣿⣿⣿⠀⠀⠀⠀⠀⠀⠀⠀⠀⠀⠀⠀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⠀⠀⠀⠀⠀⠀⠀⠀⠀⠀⠀⣿⣿⣿⣿⣿⣿⣿⣿⣿⣿⣿⣿⣿⣿⣿⢏⢕⢕⢕⢇⢕⢕⢕⢕⢕⢕⢧⣷⣿⣿⣿⣿⣿⣿⣿⣿⣿⣿⣿⣿⣿⣿⣿⣿⣿⣿⣿⣿⣿⣿⣿⣿⣿⣿⣿⣿⣿⣿⠀⠀⠀⠀⠀⠀⠀⠀⠀⠀⠀⠀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⠀⠀⠀⠀⠀⠀⠀⠀⠀⠀⠀⣿⣿⣿⣿⣿⣿⣿⣿⣿⣿⣿⣿⣿⣿⣯⡕⢕⢕⣱⣷⣷⣿⣷⣷⣾⣿⣿⣿⣿⣿⣿⣿⣿⣿⣿⣿⣿⣿⣿⣿⣿⣿⣿⣿⣿⣿⣿⣿⣿⣿⣿⣿⣿⣿⣿⣿⣿⣿⠀⠀⠀⠀⠀⠀⠀⠀⠀⠀⠀⠀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⠀⠀⠀⠀⠀⠀⠀⠀⠀⠀⠀⣿⣿⣿⣿⣿⣿⣿⣿⣿⣿⣿⣿⣿⣿⣿⡇⢕⢱⣿⣿⣿⣿⣿⣿⣿⣿⣿⣿⣿⣿⣿⣿⣿⣿⣿⣿⣿⣿⣿⣿⣿⣿⣿⣿⣿⣿⣿⣿⣿⣿⣿⣿⣿⣿⣿⣿⣿⣿⠀⠀⠀⠀⠀⠀⠀⠀⠀⠀⠀⠀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⠀⠀⠀⠀⠀⠀⠀⠀⠀⠀⠀⣿⣿⣿⣿⣿⣿⣿⣿⣿⣿⣿⣿⣿⣿⣿⣧⢕⣾⣾⣿⣽⣿⣿⣿⣿⣿⣿⣿⣿⣿⣿⣿⣿⣿⣿⣿⣿⣿⣿⣿⣿⣿⣿⣿⣿⣿⣿⣿⣿⣿⣿⣿⣿⣿⣿⣿⣿⣿⠀⠀⠀⠀⠀⠀⠀⠀⠀⠀⠀⠀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⠀⠀⠀⠀⠀⠀⠀⠀⠀⠀⠀⣿⣿⣿⣿⣿⣿⣿⣿⣿⣿⣿⣿⣿⣿⣿⣿⣿⣿⣿⣿⣟⣻⣿⣿⣿⣯⣿⣿⣿⣿⣿⣿⣿⣿⣿⣿⣿⣿⣿⣿⣿⣿⣿⣿⣿⣿⣿⣿⣿⣿⣿⣿⣿⣿⣿⣿⣿⣿⠀⠀⠀⠀⠀⠀⠀⠀⠀⠀⠀⠀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⠀⠀⠀⠀⠀⠀⠀⠀⠀⠀⠀⣿⣿⣿⣿⣿⣿⣿⣿⣿⣿⣿⣿⣿⣿⣿⣿⣿⡿⢿⣿⣿⣿⣿⣿⣿⣿⣿⣿⣿⢟⢝⢟⢻⢿⣿⣿⣿⣿⣿⣿⣿⣿⣿⣿⣿⣿⣿⣿⣿⣿⣿⣿⣿⣿⣿⣿⣿⣿⠀⠀⠀⠀⠀⠀⠀⠀⠀⠀⠀⠀</a:t>
            </a:r>
            <a:br/>
            <a:r>
              <a:t>⠀⠀⠀⠀⠀⠀⠀⠀⠀⠀⠀⣿⣿⣿⣿⣿⣿⣿⡿⢿⢟⢿⢿⢿⢻⢟⢏⢕⢕⣼⣿⣿⣿⣿⣿⣿⣿⣿⣿⡏⢕⢕⢕⢕⢕⢕⢜⢝⢻⢿⣿⣿⣿⣿⣿⣿⣿⣿⣿⣿⣿⣿⣿⣿⣿⣿⣿⣿⣿⠀⠀⠀⠀⠀⠀⠀⠀⠀⠀⠀⠀</a:t>
            </a:r>
            <a:br/>
            <a:r>
              <a:t>⠀⠀⠀⠀⠀⠀⠀⠀⠀⠀⠀⣿⣿⣿⣿⣿⣿⢕⢕⢕⢕⢕⢕⢕⢕⢕⢕⢕⢕⣿⣿⣿⣿⣿⣿⣿⣿⣿⣿⢇⢕⢕⢕⢕⢕⢕⢕⢕⢕⢕⢜⢝⢻⢿⣿⣿⣿⣿⣿⣿⣿⣿⣿⣿⣿⣿⣿⣿⣿⠀⠀⠀⠀⠀⠀⠀⠀⠀⠀⠀⠀</a:t>
            </a:r>
            <a:br/>
            <a:r>
              <a:t>⠀⠀⠀⠀⠀⠀⠀⠀⠀⠀⠀⣿⣿⣿⣿⣿⡿⢕⢕⢕⢕⢕⢕⢕⢕⢕⢕⢕⢕⣿⣿⣿⣿⣿⣿⣿⣿⣿⡏⢕⢕⢕⢕⢕⢕⢕⢕⢕⢕⢕⢕⢕⢕⢕⢜⢻⣿⣿⣿⣿⣿⣿⣿⣿⣿⣿⣿⣿⣿⠀⠀⠀⠀⠀⠀⠀⠀⠀⠀⠀⠀</a:t>
            </a:r>
            <a:br/>
            <a:r>
              <a:t>⠀⠀⠀⠀⠀⠀⠀⠀⠀⠀⠀⣿⣿⣿⣿⣿⡇⢕⢕⢕⢕⢕⢕⢕⢕⢕⢕⢕⢕⢻⢧⣿⣿⣿⣿⣿⣿⢿⢕⢕⢕⢕⢕⢕⢕⢕⢕⢕⢕⢕⢕⢕⢕⢕⢕⢕⢻⣿⣿⣿⣿⣿⣿⣿⣿⣿⣿⣿⣿⠀⠀⠀⠀⠀⠀⠀⠀⠀⠀⠀⠀</a:t>
            </a:r>
            <a:br/>
            <a:r>
              <a:t>⠀⠀⠀⠀⠀⠀⠀⠀⠀⠀⠀⣿⣿⣿⣿⣿⢕⢕⢕⢕⢕⢕⢕⢕⢕⢕⢕⢕⢕⣟⢷⣿⣯⣝⣟⡻⢷⢷⢕⢕⢕⢕⢕⢕⢕⢕⢕⢕⢕⢕⢕⢕⢕⢕⢕⢕⢜⣿⣿⣿⣿⣿⣿⣿⣿⣿⣿⣿⣿⠀⠀⠀⠀⠀⠀⠀⠀⠀⠀⠀⠀</a:t>
            </a:r>
            <a:br/>
            <a:r>
              <a:t>⠀⠀⠀⠀⠀⠀⠀⠀⠀⠀⠀⢟⣹⣿⣿⡏⢕⢕⢕⢕⢕⢕⢕⢕⢕⢕⢕⢕⢕⣝⣟⣿⣷⣽⣽⣟⣟⢇⢕⢕⢕⢕⢕⢕⢕⢕⢕⠕⢕⢕⢕⢕⢕⢕⢕⢕⢕⣿⣿⣿⣿⣿⣿⣿⣿⣿⣿⣿⣿⠀⠀⠀⠀⠀⠀⠀⠀⠀⠀⠀⠀</a:t>
            </a:r>
            <a:br/>
            <a:r>
              <a:t>⠀⠀⠀⠀⠀⠀⠀⠀⠀⠀⠀⢜⢽⣿⣿⡇⢕⢱⣵⢕⢕⢕⢕⢕⢕⢕⢕⢕⣱⣽⣟⣿⡷⣷⣽⣝⣟⢇⢕⢕⢕⢕⢕⢕⢕⢕⢕⠀⢕⢕⢕⢕⢕⢕⢕⢕⢕⢜⣿⣿⣿⣿⣿⣿⣿⣿⣿⣿⣿⠀⠀⠀⠀⠀⠀⠀⠀⠀⠀⠀⠀</a:t>
            </a:r>
            <a:br/>
            <a:r>
              <a:t>⠀⠀⠀⠀⠀⠀⠀⠀⠀⠀⠀⠑⠚⠛⠛⠓⠑⠛⠛⠃⠑⠑⠑⠑⠑⠑⠑⠑⠑⠘⠙⠛⠛⠓⠃⠙⠙⠑⠑⠑⠑⠑⠑⠑⠑⠑⠑⠀⠑⠑⠑⠑⠑⠑⠑⠑⠑⠑⠙⠛⠛⠛⠛⠛⠛⠛⠛⠛⠛⠀⠀⠀⠀⠀⠀⠀⠀⠀⠀⠀⠀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⠀⠀⠀⠀⠀⠀⠀⠀⠀⠀⠀⣿⣿⣿⣿⣿⣿⣿⣿⣿⣿⣿⣿⣿⣿⣿⣿⣿⡿⢿⢟⢕⢕⢝⣱⣿⣝⣻⣿⣿⣿⣿⣿⣿⣿⣿⣿⣿⣿⣿⣿⣿⣿⣿⣿⣿⣿⣿⣿⣿⣿⣿⣿⣿⣿⣿⣿⣿⣿⠀⠀⠀⠀⠀⠀⠀⠀⠀⠀⠀⠀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⠀⠀⠀⠀⠀⠀⠀⠀⠀⠀⠀⣿⣿⣿⣿⣿⣿⣿⣿⣿⣿⣿⣿⣿⣿⣿⣿⢏⢕⢕⢱⢕⡼⢾⢕⢯⢝⢝⢹⣿⣿⣿⣿⣿⣿⣿⣿⣿⣿⣿⣿⣿⣿⣿⣿⣿⣿⣿⣿⣿⣿⣿⣿⣿⣿⣿⣿⣿⣿⠀⠀⠀⠀⠀⠀⠀⠀⠀⠀⠀⠀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⠀⠀⠀⠀⠀⠀⠀⠀⠀⠀⠀⣿⣿⣿⣿⣿⣿⣿⣿⣿⣿⣿⣿⣿⣿⡿⢕⢕⢕⢕⢕⢕⢕⢕⢕⢜⣕⣗⣾⣿⣿⣿⣿⣿⣿⣿⣿⣿⣿⣿⣿⣿⣿⣿⣿⣿⣿⣿⣿⣿⣿⣿⣿⣿⣿⣿⣿⣿⣿⠀⠀⠀⠀⠀⠀⠀⠀⠀⠀⠀⠀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⠀⠀⠀⠀⠀⠀⠀⠀⠀⠀⠀⣿⣿⣿⣿⣿⣿⣿⣿⣿⣿⣿⣿⣿⣿⣧⢕⢕⢕⣵⣷⣿⣿⣿⣿⣿⣿⣿⣿⣿⣿⣿⣿⣿⣿⣿⣿⣿⣿⣿⣿⣿⣿⣿⣿⣿⣿⣿⣿⣿⣿⣿⣿⣿⣿⣿⣿⣿⣿⠀⠀⠀⠀⠀⠀⠀⠀⠀⠀⠀⠀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⠀⠀⠀⠀⠀⠀⠀⠀⠀⠀⠀⣿⣿⣿⣿⣿⣿⣿⣿⣿⣿⣿⣿⣿⣿⣿⡇⢕⢱⣿⣿⣿⣿⣿⣿⣿⣿⣿⣿⣿⣿⣿⣿⣿⣿⣿⣿⣿⣿⣿⣿⣿⣿⣿⣿⣿⣿⣿⣿⣿⣿⣿⣿⣿⣿⣿⣿⣿⣿⠀⠀⠀⠀⠀⠀⠀⠀⠀⠀⠀⠀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⠀⠀⠀⠀⠀⠀⠀⠀⠀⠀⠀⣿⣿⣿⣿⣿⣿⣿⣿⣿⣿⣿⣿⣿⣿⣿⡇⢱⣾⣽⣿⣿⣿⣿⣿⣿⣿⣿⣿⣿⣿⣿⣿⣿⣿⣿⣿⣿⣿⣿⣿⣿⣿⣿⣿⣿⣿⣿⣿⣿⣿⣿⣿⣿⣿⣿⣿⣿⣿⠀⠀⠀⠀⠀⠀⠀⠀⠀⠀⠀⠀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⠀⠀⠀⠀⠀⠀⠀⠀⠀⠀⠀⣿⣿⣿⣿⣿⣿⣿⣿⣿⣿⣿⣿⣿⣿⣿⣿⣿⣞⣿⣿⣟⣿⣿⣼⣿⣿⣷⣿⣿⣿⣿⣿⣿⣿⣿⣿⣿⣿⣿⣿⣿⣿⣿⣿⣿⣿⣿⣿⣿⣿⣿⣿⣿⣿⣿⣿⣿⣿⠀⠀⠀⠀⠀⠀⠀⠀⠀⠀⠀⠀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⠀⠀⠀⠀⠀⠀⠀⠀⠀⠀⠀⣿⣿⣿⣿⣿⣿⣿⣿⣿⣿⣿⣿⣿⣿⣿⣿⢿⢟⢹⣿⣿⣿⣿⣿⣿⣿⣿⣿⣿⢟⢕⢝⢝⢟⢻⢿⣿⣿⣿⣿⣿⣿⣿⣿⣿⣿⣿⣿⣿⣿⣿⣿⣿⣿⣿⣿⣿⣿⠀⠀⠀⠀⠀⠀⠀⠀⠀⠀⠀⠀</a:t>
            </a:r>
            <a:br/>
            <a:r>
              <a:t>⠀⠀⠀⠀⠀⠀⠀⠀⠀⠀⠀⣿⣿⣿⣿⣿⣿⣿⣿⡿⢿⣿⣿⢿⢟⢝⢕⢕⢕⣾⣿⣿⣿⣿⣿⣿⣿⣿⣿⡏⢕⢕⢕⢕⢕⢕⢕⢜⢝⢟⢿⣿⣿⣿⣿⣿⣿⣿⣿⣿⣿⣿⣿⣿⣿⣿⣿⣿⣿⠀⠀⠀⠀⠀⠀⠀⠀⠀⠀⠀⠀</a:t>
            </a:r>
            <a:br/>
            <a:r>
              <a:t>⠀⠀⠀⠀⠀⠀⠀⠀⠀⠀⠀⣿⣿⣿⣿⣿⢏⢝⢕⢕⢕⢕⢕⢕⢕⢕⢕⢕⢕⢻⣿⣿⣿⣿⣿⣿⣿⣿⣿⢇⢕⢕⢕⢕⢕⢕⢕⢕⢕⢕⢕⢕⢝⢻⢿⣿⣿⣿⣿⣿⣿⣿⣿⣿⣿⣿⣿⣿⣿⠀⠀⠀⠀⠀⠀⠀⠀⠀⠀⠀⠀</a:t>
            </a:r>
            <a:br/>
            <a:r>
              <a:t>⠀⠀⠀⠀⠀⠀⠀⠀⠀⠀⠀⣿⣿⣿⣿⣿⢕⢕⢕⢕⢕⢕⢕⢕⢕⢕⢕⢕⢕⢸⣿⣿⣿⣿⣿⣿⣿⣿⡟⢕⢕⢕⢕⢕⢕⢕⢕⢕⢕⢕⢕⢕⢕⢕⢜⢹⣿⣿⣿⣿⣿⣿⣿⣿⣿⣿⣿⣿⣿⠀⠀⠀⠀⠀⠀⠀⠀⠀⠀⠀⠀</a:t>
            </a:r>
            <a:br/>
            <a:r>
              <a:t>⠀⠀⠀⠀⠀⠀⠀⠀⠀⠀⠀⢿⣿⣿⣿⣿⢕⢕⢕⢕⢕⢕⢕⢕⢕⢕⢕⢕⢕⢜⢿⣿⣿⣿⣿⣿⣿⣟⢇⢕⢕⢕⢕⢕⢕⢕⢕⢕⢕⢕⢕⢕⢕⢕⢕⢕⢹⣿⣿⣿⣿⣿⣿⣿⣿⣿⣿⣿⣿⠀⠀⠀⠀⠀⠀⠀⠀⠀⠀⠀⠀</a:t>
            </a:r>
            <a:br/>
            <a:r>
              <a:t>⠀⠀⠀⠀⠀⠀⠀⠀⠀⠀⠀⣾⣷⣿⣿⡇⢕⢕⢕⢕⢕⢕⢕⢕⢕⢕⢕⢕⢕⢜⣟⣿⡷⢷⣾⣽⣽⡝⢕⢕⢕⢕⢕⢕⢕⢕⢕⢕⢕⢕⢕⢕⢕⢕⢕⢕⢜⣿⣿⣿⣿⣿⣿⣿⣿⣿⣿⣿⣿⠀⠀⠀⠀⠀⠀⠀⠀⠀⠀⠀⠀</a:t>
            </a:r>
            <a:br/>
            <a:r>
              <a:t>⠀⠀⠀⠀⠀⠀⠀⠀⠀⠀⠀⢹⣽⣿⣿⢕⢕⢕⢕⢕⢕⢕⢕⢕⢕⢕⢕⢕⢕⢸⣽⣿⣟⡿⢷⣷⣷⢕⢕⢕⢕⢕⢕⢕⢕⢕⢕⢕⢕⢕⢕⢕⢕⢕⢕⢕⢕⣿⣿⣿⣿⣿⣿⣿⣿⣿⣿⣿⣿⠀⠀⠀⠀⠀⠀⠀⠀⠀⠀⠀⠀</a:t>
            </a:r>
            <a:br/>
            <a:r>
              <a:t>⠀⠀⠀⠀⠀⠀⠀⠀⠀⠀⠀⢕⢸⣾⣿⢕⢕⢕⢕⢕⢕⢕⢕⢕⢕⢕⢕⢕⢕⢱⣿⣿⣟⣟⢿⢷⢷⢕⢕⢕⢕⢕⢕⢕⢕⢕⢕⢕⢕⢕⢕⢕⢕⢕⢕⢕⢕⢸⣿⣿⣿⣿⣿⣿⣿⣿⣿⣿⣿⠀⠀⠀⠀⠀⠀⠀⠀⠀⠀⠀⠀</a:t>
            </a:r>
            <a:br/>
            <a:r>
              <a:t>⠀⠀⠀⠀⠀⠀⠀⠀⠀⠀⠀⠑⠚⠛⠛⠑⠑⠑⠑⠑⠑⠑⠑⠑⠑⠑⠑⠑⠑⠒⠚⠛⠋⠛⠛⠛⠃⠑⠑⠑⠑⠑⠑⠑⠑⠑⠑⠑⠑⠑⠑⠑⠑⠑⠑⠑⠑⠘⠛⠛⠛⠛⠛⠛⠛⠛⠛⠛⠛⠀⠀⠀⠀⠀⠀⠀⠀⠀⠀⠀⠀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⠀⠀⠀⠀⠀⠀⠀⠀⠀⠀⠀⣿⣿⣿⣿⣿⣿⣿⣿⣿⣿⣿⣿⣿⣿⣿⣿⣿⣿⣿⡿⢿⢿⢿⢿⡿⢿⣿⣿⣿⣿⣿⣿⣿⣿⣿⣿⣿⣿⣿⣿⣿⣿⣿⣿⣿⣿⣿⣿⣿⣿⣿⣿⣿⣿⣿⣿⣿⣿⠀⠀⠀⠀⠀⠀⠀⠀⠀⠀⠀⠀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⠀⠀⠀⠀⠀⠀⠀⠀⠀⠀⠀⣿⣿⣿⣿⣿⣿⣿⣿⣿⣿⣿⣿⣿⣿⣿⣿⡿⢟⢝⢕⢕⣕⢵⣼⢿⢷⢿⣿⣿⣿⣿⣿⣿⣿⣿⣿⣿⣿⣿⣿⣿⣿⣿⣿⣿⣿⣿⣿⣿⣿⣿⣿⣿⣿⣿⣿⣿⣿⠀⠀⠀⠀⠀⠀⠀⠀⠀⠀⠀⠀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⠀⠀⠀⠀⠀⠀⠀⠀⠀⠀⠀⣿⣿⣿⣿⣿⣿⣿⣿⣿⣿⣿⣿⣿⣿⡿⢏⢕⢕⢕⢕⢕⢜⢏⢝⢇⢕⣕⣽⣿⣿⣿⣿⣿⣿⣿⣿⣿⣿⣿⣿⣿⣿⣿⣿⣿⣿⣿⣿⣿⣿⣿⣿⣿⣿⣿⣿⣿⣿⠀⠀⠀⠀⠀⠀⠀⠀⠀⠀⠀⠀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⠀⠀⠀⠀⠀⠀⠀⠀⠀⠀⠀⣿⣿⣿⣿⣿⣿⣿⣿⣿⣿⣿⣿⣿⣿⢇⢕⢕⢕⢕⣕⣱⣵⣵⣵⣵⣷⣾⣿⣿⣿⣿⣿⣿⣿⣿⣿⣿⣿⣿⣿⣿⣿⣿⣿⣿⣿⣿⣿⣿⣿⣿⣿⣿⣿⣿⣿⣿⣿⠀⠀⠀⠀⠀⠀⠀⠀⠀⠀⠀⠀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⠀⠀⠀⠀⠀⠀⠀⠀⠀⠀⠀⣿⣿⣿⣿⣿⣿⣿⣿⣿⣿⣿⣿⣿⣿⣧⢕⢕⢱⣾⣿⣿⣿⣿⣿⣿⣿⣿⣿⣿⣿⣿⣿⣿⣿⣿⣿⣿⣿⣿⣿⣿⣿⣿⣿⣿⣿⣿⣿⣿⣿⣿⣿⣿⣿⣿⣿⣿⣿⠀⠀⠀⠀⠀⠀⠀⠀⠀⠀⠀⠀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⠀⠀⠀⠀⠀⠀⠀⠀⠀⠀⠀⣿⣿⣿⣿⣿⣿⣿⣿⣿⣿⣿⣿⣿⣿⣿⡇⣷⣯⣿⣿⣿⣿⣿⣿⣿⣿⣿⣿⣿⣿⣿⣿⣿⣿⣿⣿⣿⣿⣿⣿⣿⣿⣿⣿⣿⣿⣿⣿⣿⣿⣿⣿⣿⣿⣿⣿⣿⣿⠀⠀⠀⠀⠀⠀⠀⠀⠀⠀⠀⠀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⠀⠀⠀⠀⠀⠀⠀⠀⠀⠀⠀⣿⣿⣿⣿⣿⣿⣿⣿⣿⣿⣿⣿⣿⣿⣿⣿⣿⣿⣿⣿⣿⣿⡿⢿⣿⣿⣟⣿⣿⣿⣿⣿⣿⣿⣿⣿⣿⣿⣿⣿⣿⣿⣿⣿⣿⣿⣿⣿⣿⣿⣿⣿⣿⣿⣿⣿⣿⣿⠀⠀⠀⠀⠀⠀⠀⠀⠀⠀⠀⠀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⠀⠀⠀⠀⠀⠀⠀⠀⠀⠀⠀⣿⣿⣿⣿⣿⣿⣿⣿⣿⣿⣿⣿⣿⣿⣿⣿⣟⣟⣝⣿⣻⣿⣿⣿⣿⣿⣿⣿⣿⣿⣿⣿⣿⣿⣿⣿⣿⣿⣿⣿⣿⣿⣿⣿⣿⣿⣿⣿⣿⣿⣿⣿⣿⣿⣿⣿⣿⣿⠀⠀⠀⠀⠀⠀⠀⠀⠀⠀⠀⠀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⠀⠀⠀⠀⠀⠀⠀⠀⠀⠀⠀⣿⣿⣿⣿⣿⣿⣿⣿⣿⣿⣿⣿⣿⣿⣿⣿⣿⢿⣿⣿⣿⣿⣿⣿⣿⣿⣿⣿⣿⣿⡿⢿⢿⣿⣿⣿⣿⣿⣿⣿⣿⣿⣿⣿⣿⣿⣿⣿⣿⣿⣿⣿⣿⣿⣿⣿⣿⣿⠀⠀⠀⠀⠀⠀⠀⠀⠀⠀⠀⠀</a:t>
            </a:r>
            <a:br/>
            <a:r>
              <a:t>⠀⠀⠀⠀⠀⠀⠀⠀⠀⠀⠀⣿⣿⣿⣿⣿⣿⣿⣿⣿⣿⣿⣿⡿⡿⢟⢏⢕⢕⣿⣿⣿⣿⣿⣿⣿⣿⣿⣿⣿⢏⢕⢕⢕⢕⢝⢝⢟⢿⣿⣿⣿⣿⣿⣿⣿⣿⣿⣿⣿⣿⣿⣿⣿⣿⣿⣿⣿⣿⠀⠀⠀⠀⠀⠀⠀⠀⠀⠀⠀⠀</a:t>
            </a:r>
            <a:br/>
            <a:r>
              <a:t>⠀⠀⠀⠀⠀⠀⠀⠀⠀⠀⠀⣿⣿⣿⣿⣿⣿⣿⣿⣿⡿⢿⢏⢕⢕⢕⢕⢕⢕⢻⣿⣿⣿⣿⣿⣿⣿⣿⣿⡯⢕⢕⢕⢕⢕⢕⢕⢕⢕⢕⢝⢟⢿⣿⣿⣿⣿⣿⣿⣿⣿⣿⣿⣿⣿⣿⣿⣿⣿⠀⠀⠀⠀⠀⠀⠀⠀⠀⠀⠀⠀</a:t>
            </a:r>
            <a:br/>
            <a:r>
              <a:t>⠀⠀⠀⠀⠀⠀⠀⠀⠀⠀⠀⣿⣿⣿⣿⣿⢿⢟⢝⠕⢕⢕⢔⢕⢕⢕⢕⢕⢕⢸⣿⣿⣿⣿⣿⣿⣿⣿⣿⡇⢕⢕⢕⢕⢕⢕⢕⢕⢕⢕⢕⢕⢕⢕⢝⣿⣿⣿⣿⣿⣿⣿⣿⣿⣿⣿⣿⣿⣿⠀⠀⠀⠀⠀⠀⠀⠀⠀⠀⠀⠀</a:t>
            </a:r>
            <a:br/>
            <a:r>
              <a:t>⠀⠀⠀⠀⠀⠀⠀⠀⠀⠀⠀⣿⣿⣿⣿⣿⢕⢕⢕⢕⢕⢕⢕⢕⢕⢕⢕⢕⢕⢸⣿⣿⣿⣿⣿⣿⣿⣿⡿⢕⢕⢕⢕⢕⢕⢕⢕⢕⢕⢕⢕⢕⢕⢕⢕⢜⣿⣿⣿⣿⣿⣿⣿⣿⣿⣿⣿⣿⣿⠀⠀⠀⠀⠀⠀⠀⠀⠀⠀⠀⠀</a:t>
            </a:r>
            <a:br/>
            <a:r>
              <a:t>⠀⠀⠀⠀⠀⠀⠀⠀⠀⠀⠀⢿⣿⣿⣿⡏⢕⢕⢕⢕⢕⢕⢕⢕⢕⢕⢕⢕⢕⢱⣿⣿⣿⣟⣿⣿⡿⢿⢇⢕⢕⢕⢕⢕⢕⢕⢕⢕⢕⢕⢕⢕⢕⢕⢕⢕⢸⣿⣿⣿⣿⣿⣿⣿⣿⣿⣿⣿⣿⠀⠀⠀⠀⠀⠀⠀⠀⠀⠀⠀⠀</a:t>
            </a:r>
            <a:br/>
            <a:r>
              <a:t>⠀⠀⠀⠀⠀⠀⠀⠀⠀⠀⠀⣾⣿⣿⣿⡇⢕⢕⢕⢕⢕⢕⢕⢕⢕⢕⢕⢕⢕⢕⢾⣿⣯⣽⣿⣟⣻⣟⢇⢕⢕⢕⢕⢕⢕⢕⢕⢕⢕⢕⢕⢕⢕⢕⢕⢕⢸⣿⣿⣿⣿⣿⣿⣿⣿⣿⣿⣿⣿⠀⠀⠀⠀⠀⠀⠀⠀⠀⠀⠀⠀</a:t>
            </a:r>
            <a:br/>
            <a:r>
              <a:t>⠀⠀⠀⠀⠀⠀⠀⠀⠀⠀⠀⢟⣹⣿⣿⢇⢕⢕⢕⢁⢕⢕⢕⢕⢕⢕⢕⢕⢕⢕⢿⣿⣷⣿⣿⣽⣿⣏⢕⢕⢕⢕⢕⢕⢕⢕⢕⢕⢕⢕⢕⢕⢕⢕⢕⢕⢕⣿⣿⣿⣿⣿⣿⣿⣿⣿⣿⣿⣿⠀⠀⠀⠀⠀⠀⠀⠀⠀⠀⠀⠀</a:t>
            </a:r>
            <a:br/>
            <a:r>
              <a:t>⠀⠀⠀⠀⠀⠀⠀⠀⠀⠀⠀⢕⢏⢿⣿⢕⢕⢕⢕⢕⢕⢕⢕⢕⢕⢕⢕⢕⢕⢕⣻⣿⡿⢷⣾⣯⣽⡕⢕⢕⢕⢕⢕⢕⢕⢕⢕⢕⢕⢕⠁⢕⢕⢕⢕⢕⢕⢹⣿⣿⣿⣿⣿⣿⣿⣿⣿⣿⣿⠀⠀⠀⠀⠀⠀⠀⠀⠀⠀⠀⠀</a:t>
            </a:r>
            <a:br/>
            <a:r>
              <a:t>⠀⠀⠀⠀⠀⠀⠀⠀⠀⠀⠀⠑⠛⠛⠛⠑⠑⠑⠑⠑⠑⠑⠑⠑⠑⠑⠑⠑⠑⠘⠙⠛⠛⠛⠓⠓⠋⠑⠑⠑⠑⠑⠑⠑⠑⠑⠑⠑⠑⠑⠀⠑⠑⠑⠑⠑⠑⠘⠛⠛⠛⠛⠛⠛⠛⠛⠛⠛⠛⠀⠀⠀⠀⠀⠀⠀⠀⠀⠀⠀⠀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⠀⠀⠀⠀⠀⠀⠀⠀⠀⠀⠀⣿⣿⣿⣿⣿⣿⣿⣿⣿⣿⣿⣿⣿⣿⣿⣿⣿⢿⢏⢕⢜⢝⣹⣯⣝⣹⣿⣿⣿⣿⣿⣿⣿⣿⣿⣿⣿⣿⣿⣿⣿⣿⣿⣿⣿⣿⣿⣿⣿⣿⣿⣿⣿⣿⣿⣿⣿⣿⠀⠀⠀⠀⠀⠀⠀⠀⠀⠀⠀⠀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⠀⠀⠀⠀⠀⠀⠀⠀⠀⠀⠀⣿⣿⣿⣿⣿⣿⣿⣿⣿⣿⣿⣿⣿⣿⣿⢟⢕⢕⢕⢕⢳⡵⢳⣝⢝⢕⢹⣿⣿⣿⣿⣿⣿⣿⣿⣿⣿⣿⣿⣿⣿⣿⣿⣿⣿⣿⣿⣿⣿⣿⣿⣿⣿⣿⣿⣿⣿⣿⠀⠀⠀⠀⠀⠀⠀⠀⠀⠀⠀⠀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⠀⠀⠀⠀⠀⠀⠀⠀⠀⠀⠀⣿⣿⣿⣿⣿⣿⣿⣿⣿⣿⣿⣿⣿⣿⢏⢕⢕⢕⢕⢜⢕⢕⢕⢜⣕⣇⣾⣿⣿⣿⣿⣿⣿⣿⣿⣿⣿⣿⣿⣿⣿⣿⣿⣿⣿⣿⣿⣿⣿⣿⣿⣿⣿⣿⣿⣿⣿⣿⠀⠀⠀⠀⠀⠀⠀⠀⠀⠀⠀⠀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⠀⠀⠀⠀⠀⠀⠀⠀⠀⠀⠀⣿⣿⣿⣿⣿⣿⣿⣿⣿⣿⣿⣿⣿⣟⡅⢕⢕⢕⣵⣷⣷⣿⣿⣿⣿⣿⣿⣿⣿⣿⣿⣿⣿⣿⣿⣿⣿⣿⣿⣿⣿⣿⣿⣿⣿⣿⣿⣿⣿⣿⣿⣿⣿⣿⣿⣿⣿⣿⠀⠀⠀⠀⠀⠀⠀⠀⠀⠀⠀⠀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⠀⠀⠀⠀⠀⠀⠀⠀⠀⠀⠀⣿⣿⣿⣿⣿⣿⣿⣿⣿⣿⣿⣿⣿⣿⣿⣧⣮⣿⣿⣿⣿⣿⣿⣿⣿⣿⣿⣿⣿⣿⣿⣿⣿⣿⣿⣿⣿⣿⣿⣿⣿⣿⣿⣿⣿⣿⣿⣿⣿⣿⣿⣿⣿⣿⣿⣿⣿⣿⠀⠀⠀⠀⠀⠀⠀⠀⠀⠀⠀⠀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⠀⠀⠀⠀⠀⠀⠀⠀⠀⠀⠀⣿⣿⣿⣿⣿⣿⣿⣿⣿⣿⣿⣿⣿⣿⣿⣿⣿⣿⣿⣿⣿⣿⣯⣿⣿⣿⣾⣿⣿⣿⣿⣿⣿⣿⣿⣿⣿⣿⣿⣿⣿⣿⣿⣿⣿⣿⣿⣿⣿⣿⣿⣿⣿⣿⣿⣿⣿⣿⠀⠀⠀⠀⠀⠀⠀⠀⠀⠀⠀⠀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⠀⠀⠀⠀⠀⠀⠀⠀⠀⠀⠀⣿⣿⣿⣿⣿⣿⣿⣿⣿⣿⣿⣿⣿⣿⣿⣿⣟⣟⣫⣟⣿⣿⣿⣿⣿⣿⣿⣿⣿⣿⣿⣿⣿⣿⣿⣿⣿⣿⣿⣿⣿⣿⣿⣿⣿⣿⣿⣿⣿⣿⣿⣿⣿⣿⣿⣿⣿⣿⠀⠀⠀⠀⠀⠀⠀⠀⠀⠀⠀⠀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⠀⠀⠀⠀⠀⠀⠀⠀⠀⠀⠀⣿⣿⣿⣿⣿⣿⣿⣿⣿⣿⣿⣿⣿⣿⡿⢟⢏⢕⣿⣿⣿⣿⣿⣿⣿⣿⣿⣿⣿⣿⡟⢝⢏⢟⢟⢿⣿⣿⣿⣿⣿⣿⣿⣿⣿⣿⣿⣿⣿⣿⣿⣿⣿⣿⣿⣿⣿⣿⠀⠀⠀⠀⠀⠀⠀⠀⠀⠀⠀⠀</a:t>
            </a:r>
            <a:br/>
            <a:r>
              <a:t>⠀⠀⠀⠀⠀⠀⠀⠀⠀⠀⠀⣿⣿⣿⣿⣿⣿⣿⣿⣿⣿⡿⢟⢏⢝⢕⢕⢕⢕⣿⣿⣿⣿⣿⣿⣿⣿⣿⣿⣿⢏⢕⢕⢕⢕⢕⢕⢕⢕⢝⢟⢿⣿⣿⣿⣿⣿⣿⣿⣿⣿⣿⣿⣿⣿⣿⣿⣿⣿⠀⠀⠀⠀⠀⠀⠀⠀⠀⠀⠀⠀</a:t>
            </a:r>
            <a:br/>
            <a:r>
              <a:t>⠀⠀⠀⠀⠀⠀⠀⠀⠀⠀⠀⣿⣿⣿⣿⣿⣿⣿⡿⢟⢏⢅⢑⢕⢕⢕⢕⢕⢕⢹⣿⣿⣿⣿⣿⣿⣿⣿⣿⣿⢇⢕⢕⢕⢕⢕⢕⢕⢕⢕⢕⢕⢜⢝⢻⣿⣿⣿⣿⣿⣿⣿⣿⣿⣿⣿⣿⣿⣿⠀⠀⠀⠀⠀⠀⠀⠀⠀⠀⠀⠀</a:t>
            </a:r>
            <a:br/>
            <a:r>
              <a:t>⠀⠀⠀⠀⠀⠀⠀⠀⠀⠀⠀⣿⣿⣿⣿⣿⣿⢏⢕⢕⢕⢕⢕⢕⢕⢕⢕⢕⢕⢕⣿⣿⣿⣿⣿⣿⣿⣿⣿⡟⢕⢕⢕⢕⢕⢕⢕⢕⢕⢕⢕⢕⢕⢕⢕⢹⣿⣿⣿⣿⣿⣿⣿⣿⣿⣿⣿⣿⣿⠀⠀⠀⠀⠀⠀⠀⠀⠀⠀⠀⠀</a:t>
            </a:r>
            <a:br/>
            <a:r>
              <a:t>⠀⠀⠀⠀⠀⠀⠀⠀⠀⠀⠀⣿⣿⣿⣿⡏⢕⢕⢕⢕⢕⢕⢕⢕⢕⢕⢕⢕⢕⢕⣿⣿⣾⣿⣿⣿⣿⣿⣿⡕⢕⢕⢕⢕⢕⢕⢕⢕⢕⢕⢕⢕⢕⢕⢕⢕⣿⣿⣿⣿⣿⣿⣿⣿⣿⣿⣿⣿⣿⠀⠀⠀⠀⠀⠀⠀⠀⠀⠀⠀⠀</a:t>
            </a:r>
            <a:br/>
            <a:r>
              <a:t>⠀⠀⠀⠀⠀⠀⠀⠀⠀⠀⠀⢿⣿⣿⣿⡇⢕⢕⢕⢕⢕⢕⢕⢕⢕⢕⢕⢕⢕⢕⣿⣿⣻⣿⣿⢿⣷⣿⡿⢕⢕⢕⢕⢕⢕⢕⢕⢕⢕⢕⢕⢕⢕⢕⢕⢕⢹⣿⣿⣿⣿⣿⣿⣿⣿⣿⣿⣿⣿⠀⠀⠀⠀⠀⠀⠀⠀⠀⠀⠀⠀</a:t>
            </a:r>
            <a:br/>
            <a:r>
              <a:t>⠀⠀⠀⠀⠀⠀⠀⠀⠀⠀⠀⢾⣿⣿⣿⡇⢕⢕⢕⢕⢕⢕⢕⢕⢕⢕⢕⢕⢕⢕⢹⣿⣿⣿⣟⣿⣿⡿⢟⢕⢕⢕⢕⢕⢕⢕⢕⢕⢕⢕⢕⢕⢕⢕⢕⢕⢸⣿⣿⣿⣿⣿⣿⣿⣿⣿⣿⣿⣿⠀⠀⠀⠀⠀⠀⠀⠀⠀⠀⠀⠀</a:t>
            </a:r>
            <a:br/>
            <a:r>
              <a:t>⠀⠀⠀⠀⠀⠀⠀⠀⠀⠀⠀⢝⣹⣿⣿⢕⢕⢕⢅⢁⢕⢕⢕⢕⢕⢕⢕⢕⢕⢕⢸⣿⣿⣽⣿⣿⣟⣟⡇⢕⢕⢕⢕⢕⢕⢕⢕⢕⢕⢕⠕⢕⢕⢕⢕⢕⢕⣿⣿⣿⣿⣿⣿⣿⣿⣿⣿⣿⣿⠀⠀⠀⠀⠀⠀⠀⠀⠀⠀⠀⠀</a:t>
            </a:r>
            <a:br/>
            <a:r>
              <a:t>⠀⠀⠀⠀⠀⠀⠀⠀⠀⠀⠀⢕⢫⣿⡟⢕⢕⢕⢕⢕⢕⢕⢕⢕⢕⢕⢕⢕⢕⢕⢼⣿⣿⣿⣯⣽⣿⣟⢕⢕⢕⢕⢕⢕⢕⢕⢕⢕⢕⢕⠀⢕⢕⢕⢕⢕⢕⣿⣿⣿⣿⣿⣿⣿⣿⣿⣿⣿⣿⠀⠀⠀⠀⠀⠀⠀⠀⠀⠀⠀⠀</a:t>
            </a:r>
            <a:br/>
            <a:r>
              <a:t>⠀⠀⠀⠀⠀⠀⠀⠀⠀⠀⠀⠑⠛⠛⠃⠑⠑⠑⠀⠑⠑⠑⠑⠑⠑⠑⠑⠑⠁⠑⠚⠛⠛⠓⠚⠛⠙⠙⠑⠑⠑⠑⠑⠑⠑⠑⠑⠑⠑⠑⠀⠑⠑⠑⠑⠑⠑⠛⠛⠛⠛⠛⠛⠛⠛⠛⠛⠛⠛⠀⠀⠀⠀⠀⠀⠀⠀⠀⠀⠀⠀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⠀⠀⠀⠀⠀⠀⠀⠀⠀⠀⠀⣿⣿⣿⣿⣿⣿⣿⣿⣿⣿⣿⣿⣿⣿⣿⣿⣿⣿⢟⢟⢟⢻⢟⢻⢿⢿⣿⣿⣿⣿⣿⣿⣿⣿⣿⣿⣿⣿⣿⣿⣿⣿⣿⣿⣿⣿⣿⣿⣿⣿⣿⣿⣿⣿⣿⣿⣿⣿⠀⠀⠀⠀⠀⠀⠀⠀⠀⠀⠀⠀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⠀⠀⠀⠀⠀⠀⠀⠀⠀⠀⠀⣿⣿⣿⣿⣿⣿⣿⣿⣿⣿⣿⣿⣿⣿⣿⡿⠏⢑⢕⢕⢱⢜⢻⢗⢞⢿⣿⣿⣿⣿⣿⣿⣿⣿⣿⣿⣿⣿⣿⣿⣿⣿⣿⣿⣿⣿⣿⣿⣿⣿⣿⣿⣿⣿⣿⣿⣿⣿⠀⠀⠀⠀⠀⠀⠀⠀⠀⠀⠀⠀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⠀⠀⠀⠀⠀⠀⠀⠀⠀⠀⠀⣿⣿⣿⣿⣿⣿⣿⣿⣿⣿⣿⣿⣿⣿⢏⢕⢕⢕⢕⢎⢏⢕⢳⢕⡕⣸⣿⣽⣿⣿⣿⣿⣿⣿⣿⣿⣿⣿⣿⣿⣿⣿⣿⣿⣿⣿⣿⣿⣿⣿⣿⣿⣿⣿⣿⣿⣿⣿⠀⠀⠀⠀⠀⠀⠀⠀⠀⠀⠀⠀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⠀⠀⠀⠀⠀⠀⠀⠀⠀⠀⠀⣿⣿⣿⣿⣿⣿⣿⣿⣿⣿⣿⣿⣿⡟⢕⢕⢕⢕⣕⣱⣱⣵⣵⣷⣾⣿⣿⣿⣿⣿⣿⣿⣿⣿⣿⣿⣿⣿⣿⣿⣿⣿⣿⣿⣿⣿⣿⣿⣿⣿⣿⣿⣿⣿⣿⣿⣿⣿⠀⠀⠀⠀⠀⠀⠀⠀⠀⠀⠀⠀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⠀⠀⠀⠀⠀⠀⠀⠀⠀⠀⠀⣿⣿⣿⣿⣿⣿⣿⣿⣿⣿⣿⣿⣿⣷⡕⢕⢱⣿⣿⣿⣿⣿⣿⣿⣿⣿⣿⣿⣿⣿⣿⣿⣿⣿⣿⣿⣿⣿⣿⣿⣿⣿⣿⣿⣿⣿⣿⣿⣿⣿⣿⣿⣿⣿⣿⣿⣿⣿⠀⠀⠀⠀⠀⠀⠀⠀⠀⠀⠀⠀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⠀⠀⠀⠀⠀⠀⠀⠀⠀⠀⠀⣿⣿⣿⣿⣿⣿⣿⣿⣿⣿⣿⣿⣿⣿⣿⣷⣿⣽⣿⣿⣿⣿⣿⣿⣿⣿⣿⣿⣿⣿⣿⣿⣿⣿⣿⣿⣿⣿⣿⣿⣿⣿⣿⣿⣿⣿⣿⣿⣿⣿⣿⣿⣿⣿⣿⣿⣿⣿⠀⠀⠀⠀⠀⠀⠀⠀⠀⠀⠀⠀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⠀⠀⠀⠀⠀⠀⠀⠀⠀⠀⠀⣿⣿⣿⣿⣿⣿⣿⣿⣿⣿⣿⣿⣿⣿⣿⣿⣟⣏⣿⣻⣿⣿⣿⣿⣿⣿⣿⣿⣿⣿⣿⣿⣿⣿⣿⣿⣿⣿⣿⣿⣿⣿⣿⣿⣿⣿⣿⣿⣿⣿⣿⣿⣿⣿⣿⣿⣿⣿⠀⠀⠀⠀⠀⠀⠀⠀⠀⠀⠀⠀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⠀⠀⠀⠀⠀⠀⠀⠀⠀⠀⠀⣿⣿⣿⣿⣿⣿⣿⣿⣿⣿⣿⣿⣿⣿⣿⢿⢟⢕⣿⣿⣿⣿⣿⣿⣿⣿⣿⣿⣿⣿⣿⣿⢿⣿⣿⣿⣿⣿⣿⣿⣿⣿⣿⣿⣿⣿⣿⣿⣿⣿⣿⣿⣿⣿⣿⣿⣿⣿⠀⠀⠀⠀⠀⠀⠀⠀⠀⠀⠀⠀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⠀⠀⠀⠀⠀⠀⠀⠀⠀⠀⠀⣿⣿⣿⣿⣿⣿⣿⣿⣿⣿⣿⡿⢟⢏⢅⢕⢕⢸⣿⣿⣿⣿⣿⣿⣿⣿⣿⣿⣿⣿⢟⢕⢕⢕⢕⢝⢝⢟⢿⣿⣿⣿⣿⣿⣿⣿⣿⣿⣿⣿⣿⣿⣿⣿⣿⣿⣿⣿⠀⠀⠀⠀⠀⠀⠀⠀⠀⠀⠀⠀</a:t>
            </a:r>
            <a:br/>
            <a:r>
              <a:t>⠀⠀⠀⠀⠀⠀⠀⠀⠀⠀⠀⣿⣿⣿⣿⣿⣿⣿⣿⢿⢟⢑⢕⢔⢁⢕⢕⢕⢸⣿⣿⣿⣿⣿⣿⣿⣿⣿⣿⣿⣇⢕⢕⢕⢕⢕⢕⢕⢕⢕⢕⢝⢟⢿⣿⣿⣿⣿⣿⣿⣿⣿⣿⣿⣿⣿⣿⣿⣿⠀⠀⠀⠀⠀⠀⠀⠀⠀⠀⠀⠀</a:t>
            </a:r>
            <a:br/>
            <a:r>
              <a:t>⠀⠀⠀⠀⠀⠀⠀⠀⠀⠀⠀⣿⣿⣿⣿⣿⣿⢏⢕⢕⢕⢕⢕⢕⢕⢕⢕⢕⢜⢻⣿⣿⣿⣿⣿⣿⣿⣿⣿⣿⡇⢕⢕⢕⢕⢕⢕⢕⢕⢕⢕⢕⢕⢕⢹⣿⣿⣿⣿⣿⣿⣿⣿⣿⣿⣿⣿⣿⣿⠀⠀⠀⠀⠀⠀⠀⠀⠀⠀⠀⠀</a:t>
            </a:r>
            <a:br/>
            <a:r>
              <a:t>⠀⠀⠀⠀⠀⠀⠀⠀⠀⠀⠀⣿⣿⣿⣿⣿⢇⢕⢕⢕⢕⢕⢕⢕⢕⢕⢕⢕⢕⢸⣿⣿⣟⣻⣿⣿⡿⣿⣿⡿⢕⢕⢕⢕⢕⢕⢕⢕⢕⢕⢕⢕⢕⢕⢕⢻⣿⣿⣿⣿⣿⣿⣿⣿⣿⣿⣿⣿⣿⠀⠀⠀⠀⠀⠀⠀⠀⠀⠀⠀⠀</a:t>
            </a:r>
            <a:br/>
            <a:r>
              <a:t>⠀⠀⠀⠀⠀⠀⠀⠀⠀⠀⠀⣿⣿⣿⣿⢟⢕⢕⢕⢕⢕⢕⢕⢕⢕⢕⢕⢕⢕⢜⣿⣿⣿⣽⣽⣿⣿⣟⣟⣟⢕⢕⢕⢕⢕⢕⢕⢕⢕⢕⢕⢕⢕⢕⢕⢸⣿⣿⣿⣿⣿⣿⣿⣿⣿⣿⣿⣿⣿⠀⠀⠀⠀⠀⠀⠀⠀⠀⠀⠀⠀</a:t>
            </a:r>
            <a:br/>
            <a:r>
              <a:t>⠀⠀⠀⠀⠀⠀⠀⠀⠀⠀⠀⢻⣿⣿⣿⢕⢕⢕⢕⢁⢕⢕⢕⢕⢕⢕⢕⢕⢕⢕⣿⡿⢷⢷⣾⣿⣯⣽⣽⡕⢕⢕⢕⢕⢕⢕⢕⢕⢕⢕⢕⢕⢕⢕⢕⢕⣿⣿⣿⣿⣿⣿⣿⣿⣿⣿⣿⣿⣿⠀⠀⠀⠀⠀⠀⠀⠀⠀⠀⠀⠀</a:t>
            </a:r>
            <a:br/>
            <a:r>
              <a:t>⠀⠀⠀⠀⠀⠀⠀⠀⠀⠀⠀⢾⣿⣿⣿⢕⢕⢕⠔⠁⢕⢕⢕⢕⢕⢕⢕⢕⢕⢕⣿⣟⣿⡿⢿⢷⢷⣾⣿⢕⢕⢕⢕⢕⢕⢕⢕⢕⢕⢕⢕⢕⢕⢕⢕⢕⣿⣿⣿⣿⣿⣿⣿⣿⣿⣿⣿⣿⣿⠀⠀⠀⠀⠀⠀⠀⠀⠀⠀⠀⠀</a:t>
            </a:r>
            <a:br/>
            <a:r>
              <a:t>⠀⠀⠀⠀⠀⠀⠀⠀⠀⠀⠀⢝⣽⣿⣿⢕⢕⢕⢕⢄⢕⢕⢕⢕⢕⢕⢕⢕⢕⢕⣿⣟⣻⣟⣻⣿⢿⢷⢷⢇⢕⢕⢕⢕⢕⢕⢕⢕⢕⢕⠑⢕⢕⢕⢕⢕⣿⣿⣿⣿⣿⣿⣿⣿⣿⣿⣿⣿⣿⠀⠀⠀⠀⠀⠀⠀⠀⠀⠀⠀⠀</a:t>
            </a:r>
            <a:br/>
            <a:r>
              <a:t>⠀⠀⠀⠀⠀⠀⠀⠀⠀⠀⠀⢕⢞⣿⡏⢕⢕⠕⢕⠕⢕⢕⢕⢕⢕⢕⢕⢕⢕⢕⢹⣯⣽⣿⣟⣟⣟⡿⢿⢕⢕⢕⢕⢕⢕⢕⢕⢕⢕⢕⠀⢕⢕⢕⢕⢕⣿⣿⣿⣿⣿⣿⣿⣿⣿⣿⣿⣿⣿⠀⠀⠀⠀⠀⠀⠀⠀⠀⠀⠀⠀</a:t>
            </a:r>
            <a:br/>
            <a:r>
              <a:t>⠀⠀⠀⠀⠀⠀⠀⠀⠀⠀⠀⠑⠛⠛⠃⠑⠑⠑⠀⠁⠑⠑⠑⠑⠑⠑⠑⠑⠑⠑⠘⠓⠘⠙⠙⠛⠛⠛⠛⠑⠑⠑⠑⠑⠑⠑⠑⠑⠑⠑⠀⠐⠑⠑⠑⠑⠛⠛⠛⠛⠛⠛⠛⠛⠛⠛⠛⠛⠛⠀⠀⠀⠀⠀⠀⠀⠀⠀⠀⠀⠀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⠀⠀⠀⠀⠀⠀⠀⠀⠀⠀⠀⣿⣿⣿⣿⣿⣿⣿⣿⣿⣿⣿⣿⣿⣿⡿⠏⢑⢕⡕⢵⣝⢟⢗⢟⣿⣿⣿⣿⣿⣿⣿⣿⣿⣿⣿⣿⣿⣿⣿⣿⣿⣿⣿⣿⣿⣿⣿⣿⣿⣿⣿⣿⣿⣿⣿⣿⣿⣿⠀⠀⠀⠀⠀⠀⠀⠀⠀⠀⠀⠀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⠀⠀⠀⠀⠀⠀⠀⠀⠀⠀⠀⣿⣿⣿⣿⣿⣿⣿⣿⣿⣿⣿⣿⣿⢏⢕⢔⢕⢇⢘⢜⢝⢇⢱⢕⣾⣯⣹⣿⣿⣿⣿⣿⣿⣿⣿⣿⣿⣿⣿⣿⣿⣿⣿⣿⣿⣿⣿⣿⣿⣿⣿⣿⣿⣿⣿⣿⣿⣿⠀⠀⠀⠀⠀⠀⠀⠀⠀⠀⠀⠀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⠀⠀⠀⠀⠀⠀⠀⠀⠀⠀⠀⣿⣿⣿⣿⣿⣿⣿⣿⣿⣿⣿⣿⣿⢕⢕⢕⢕⣕⣵⣵⣵⣷⣾⣿⣿⣿⣿⣿⣿⣿⣿⣿⣿⣿⣿⣿⣿⣿⣿⣿⣿⣿⣿⣿⣿⣿⣿⣿⣿⣿⣿⣿⣿⣿⣿⣿⣿⣿⠀⠀⠀⠀⠀⠀⠀⠀⠀⠀⠀⠀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⠀⠀⠀⠀⠀⠀⠀⠀⠀⠀⠀⣿⣿⣿⣿⣿⣿⣿⣿⣿⣿⣿⣿⣿⣵⢕⢕⣿⣿⣿⣿⣿⣿⣿⣿⣿⣿⣿⣿⣿⣿⣿⣿⣿⣿⣿⣿⣿⣿⣿⣿⣿⣿⣿⣿⣿⣿⣿⣿⣿⣿⣿⣿⣿⣿⣿⣿⣿⣿⠀⠀⠀⠀⠀⠀⠀⠀⠀⠀⠀⠀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⠀⠀⠀⠀⠀⠀⠀⠀⠀⠀⠀⣿⣿⣿⣿⣿⣿⣿⣿⣿⣿⣿⣿⣿⣿⣿⣿⣽⣿⣷⣿⣿⣿⣿⣿⣿⣿⣿⣿⣿⣿⣿⣿⣿⣿⣿⣿⣿⣿⣿⣿⣿⣿⣿⣿⣿⣿⣿⣿⣿⣿⣿⣿⣿⣿⣿⣿⣿⣿⠀⠀⠀⠀⠀⠀⠀⠀⠀⠀⠀⠀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⠀⠀⠀⠀⠀⠀⠀⠀⠀⠀⠀⣿⣿⣿⣿⣿⣿⣿⣿⣿⣿⣿⣿⣿⣿⣿⣿⣿⣿⣿⣿⣿⢟⢿⢿⢟⣿⣿⣿⣿⣿⣿⣿⣿⣿⣿⣿⣿⣿⣿⣿⣿⣿⣿⣿⣿⣿⣿⣿⣿⣿⣿⣿⣿⣿⣿⣿⣿⣿⠀⠀⠀⠀⠀⠀⠀⠀⠀⠀⠀⠀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⠀⠀⠀⠀⠀⠀⠀⠀⠀⠀⠀⣿⣿⣿⣿⣿⣿⣿⣿⣿⣿⣿⣿⣿⣿⢿⢟⢏⢝⣿⣽⣿⣿⣿⣿⣿⣿⣿⣿⣿⣿⣿⣿⢿⣿⣿⣿⣿⣿⣿⣿⣿⣿⣿⣿⣿⣿⣿⣿⣿⣿⣿⣿⣿⣿⣿⣿⣿⣿⠀⠀⠀⠀⠀⠀⠀⠀⠀⠀⠀⠀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⠀⠀⠀⠀⠀⠀⠀⠀⠀⠀⠀⣿⣿⣿⣿⣿⣿⣿⣿⣿⣿⢿⠟⢋⠑⢄⢕⢕⢸⣿⣿⣿⣿⣿⣿⣿⣿⣿⣿⣿⣿⣿⢝⢕⢕⢝⢟⢻⣿⣿⣿⣿⣿⣿⣿⣿⣿⣿⣿⣿⣿⣿⣿⣿⣿⣿⣿⣿⣿⠀⠀⠀⠀⠀⠀⠀⠀⠀⠀⠀⠀</a:t>
            </a:r>
            <a:br/>
            <a:r>
              <a:t>⠀⠀⠀⠀⠀⠀⠀⠀⠀⠀⠀⣿⣿⣿⣿⣿⣿⡿⢟⢏⢕⢕⢕⢕⢔⢄⢕⢕⢸⣿⣿⣿⣿⣿⣿⣿⣿⣿⣿⣿⣿⡟⢕⢕⢕⢕⢕⢕⢕⢜⢝⢻⣿⣿⣿⣿⣿⣿⣿⣿⣿⣿⣿⣿⣿⣿⣿⣿⣿⠀⠀⠀⠀⠀⠀⠀⠀⠀⠀⠀⠀</a:t>
            </a:r>
            <a:br/>
            <a:r>
              <a:t>⠀⠀⠀⠀⠀⠀⠀⠀⠀⠀⠀⣿⣿⣿⣿⢟⢝⢕⢕⢕⢕⢕⢕⢕⢕⢕⢕⢕⢸⣿⣿⣿⣿⣿⣿⣿⣿⣿⣿⣿⣿⢕⢕⢕⢕⢕⢕⢕⢕⢕⢕⢕⢜⣿⣿⣿⣿⣿⣿⣿⣿⣿⣿⣿⣿⣿⣿⣿⣿⠀⠀⠀⠀⠀⠀⠀⠀⠀⠀⠀⠀</a:t>
            </a:r>
            <a:br/>
            <a:r>
              <a:t>⠀⠀⠀⠀⠀⠀⠀⠀⠀⠀⠀⣿⣿⣿⡏⢕⢕⢕⢕⢕⢕⢕⢕⢕⢕⢕⢕⢕⢕⢻⣿⣿⣿⣟⣿⣿⣿⢿⣿⣿⢇⢕⢕⢕⢕⢕⢕⢕⢕⢕⢕⢕⢕⢸⣿⣿⣿⣿⣿⣿⣿⣿⣿⣿⣿⣿⣿⣿⣿⠀⠀⠀⠀⠀⠀⠀⠀⠀⠀⠀⠀</a:t>
            </a:r>
            <a:br/>
            <a:r>
              <a:t>⠀⠀⠀⠀⠀⠀⠀⠀⠀⠀⠀⣿⣿⣿⡇⢅⢕⢕⢕⢕⢕⢕⢕⢕⢕⢕⢕⢕⢕⢸⣿⣽⣽⣽⣽⣿⣿⣟⣟⣟⡇⢕⢕⢕⢕⢕⢕⢕⢕⢕⢕⢕⢕⢸⣿⣿⣿⣿⣿⣿⣿⣿⣿⣿⣿⣿⣿⣿⣿⠀⠀⠀⠀⠀⠀⠀⠀⠀⠀⠀⠀</a:t>
            </a:r>
            <a:br/>
            <a:r>
              <a:t>⠀⠀⠀⠀⠀⠀⠀⠀⠀⠀⠀⣿⣿⣿⡇⢕⢕⢕⢕⠁⠑⢕⢕⢕⢕⢕⢕⢕⢕⢸⣿⢱⢷⣷⣾⣿⣯⣽⣽⣽⡕⢕⢕⢕⢕⢕⢕⢕⢕⢕⢕⢕⢕⢸⣿⣿⣿⣿⣿⣿⣿⣿⣿⣿⣿⣿⣿⣿⣿⠀⠀⠀⠀⠀⠀⠀⠀⠀⠀⠀⠀</a:t>
            </a:r>
            <a:br/>
            <a:r>
              <a:t>⠀⠀⠀⠀⠀⠀⠀⠀⠀⠀⠀⢱⣷⣿⡇⢕⢔⢅⢁⠀⠀⢕⢕⢕⢕⢕⢕⢕⢕⢜⣿⢕⢟⣿⢿⢷⢷⢷⣷⡷⢇⢕⢕⢕⢕⢕⢕⢕⢕⢕⢕⢕⢕⢸⣿⣿⣿⣿⣿⣿⣿⣿⣿⣿⣿⣿⣿⣿⣿⠀⠀⠀⠀⠀⠀⠀⠀⠀⠀⠀⠀</a:t>
            </a:r>
            <a:br/>
            <a:r>
              <a:t>⠀⠀⠀⠀⠀⠀⠀⠀⠀⠀⠀⢸⣿⣿⡇⢕⢕⢕⢕⠀⠀⢕⢕⢕⢕⢕⢕⢕⢕⢕⣿⡇⣝⣟⣟⣻⣻⣿⢿⢿⢇⢕⢕⢕⢕⢕⢕⢕⢕⢕⢕⢕⢕⢸⣿⣿⣿⣿⣿⣿⣿⣿⣿⣿⣿⣿⣿⣿⣿⠀⠀⠀⠀⠀⠀⠀⠀⠀⠀⠀⠀</a:t>
            </a:r>
            <a:br/>
            <a:r>
              <a:t>⠀⠀⠀⠀⠀⠀⠀⠀⠀⠀⠀⢕⣽⣿⡇⢕⢅⠑⠕⠀⠀⢕⢕⢕⢕⢕⢕⢕⢕⢕⣿⡇⣽⣽⣽⣟⣟⣟⣟⣟⢇⢕⢕⢕⢕⢕⢕⢕⢕⢕⢕⢕⢕⢕⣿⣿⣿⣿⣿⣿⣿⣿⣿⣿⣿⣿⣿⣿⣿⠀⠀⠀⠀⠀⠀⠀⠀⠀⠀⠀⠀</a:t>
            </a:r>
            <a:br/>
            <a:r>
              <a:t>⠀⠀⠀⠀⠀⠀⠀⠀⠀⠀⠀⢕⢳⣿⢕⢕⢕⢕⢔⠀⠔⢕⢕⢕⢕⢕⢕⢕⢕⢕⣿⡇⣵⢵⣽⣽⣽⣿⣟⣟⡇⢕⢕⢕⢕⢕⢕⢕⢕⢕⢕⢕⢕⢱⣿⣿⣿⣿⣿⣿⣿⣿⣿⣿⣿⣿⣿⣿⣿⠀⠀⠀⠀⠀⠀⠀⠀⠀⠀⠀⠀</a:t>
            </a:r>
            <a:br/>
            <a:r>
              <a:t>⠀⠀⠀⠀⠀⠀⠀⠀⠀⠀⠀⠑⠛⠋⠑⠑⠑⠑⠑⠀⠀⠑⠑⠑⠑⠑⠑⠑⠑⠑⠛⠃⠑⠓⠓⠛⠙⠙⠙⠙⠃⠑⠑⠑⠑⠑⠑⠑⠑⠑⠑⠁⠑⠘⠛⠛⠛⠛⠛⠛⠛⠛⠛⠛⠛⠛⠛⠛⠛⠀⠀⠀⠀⠀⠀⠀⠀⠀⠀⠀⠀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⠀⠀⠀⠀⠀⠀⠀⠀⠀⠀⠀⣿⣿⣿⣿⣿⣿⣿⣿⣿⣿⣿⣿⣿⡟⢋⢅⢱⢕⢼⢕⣕⢕⢕⢸⣿⢿⣿⣿⣿⣿⣿⣿⣿⣿⣿⣿⣿⣿⣿⣿⣿⣿⣿⣿⣿⣿⣿⣿⣿⣿⣿⣿⣿⣿⣿⣿⣿⣿⠀⠀⠀⠀⠀⠀⠀⠀⠀⠀⠀⠀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⠀⠀⠀⠀⠀⠀⠀⠀⠀⠀⠀⣿⣿⣿⣿⣿⣿⣿⣿⣿⣿⣿⣿⣟⢕⢕⢕⢕⢅⢕⢕⢕⣕⣼⣼⣿⣧⣺⣿⣿⣿⣿⣿⣿⣿⣿⣿⣿⣿⣿⣿⣿⣿⣿⣿⣿⣿⣿⣿⣿⣿⣿⣿⣿⣿⣿⣿⣿⣿⠀⠀⠀⠀⠀⠀⠀⠀⠀⠀⠀⠀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⠀⠀⠀⠀⠀⠀⠀⠀⠀⠀⠀⣿⣿⣿⣿⣿⣿⣿⣿⣿⣿⣿⣿⡇⢕⢕⢕⣵⣷⣾⣿⣿⣿⣿⣿⣿⣿⣿⣾⣿⣿⣿⣿⣿⣿⣿⣿⣿⣿⣿⣿⣿⣿⣿⣿⣿⣿⣿⣿⣿⣿⣿⣿⣿⣿⣿⣿⣿⣿⠀⠀⠀⠀⠀⠀⠀⠀⠀⠀⠀⠀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⠀⠀⠀⠀⠀⠀⠀⠀⠀⠀⠀⣿⣿⣿⣿⣿⣿⣿⣿⣿⣿⣿⣿⣿⡇⢕⣼⣿⣿⣿⣿⣿⣿⣿⣿⣿⣿⣿⣿⣿⣿⣿⣿⣿⣿⣿⣿⣿⣿⣿⣿⣿⣿⣿⣿⣿⣿⣿⣿⣿⣿⣿⣿⣿⣿⣿⣿⣿⣿⠀⠀⠀⠀⠀⠀⠀⠀⠀⠀⠀⠀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⠀⠀⠀⠀⠀⠀⠀⠀⠀⠀⠀⣿⣿⣿⣿⣿⣿⣿⣿⣿⣿⣿⣿⣿⣿⣿⣿⣿⣿⣿⣿⣿⣽⣽⣽⣵⣿⣿⣿⣿⣿⣿⣿⣿⣿⣿⣿⣿⣿⣿⣿⣿⣿⣿⣿⣿⣿⣿⣿⣿⣿⣿⣿⣿⣿⣿⣿⣿⣿⠀⠀⠀⠀⠀⠀⠀⠀⠀⠀⠀⠀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⠀⠀⠀⠀⠀⠀⠀⠀⠀⠀⠀⣿⣿⣿⣿⣿⣿⣿⣿⣿⣿⣿⣿⡿⢟⠏⢝⢝⢝⣿⣽⣿⣿⣿⣿⣿⣿⣿⣿⣿⣿⣿⡟⢻⢿⣿⣿⣿⣿⣿⣿⣿⣿⣿⣿⣿⣿⣿⣿⣿⣿⣿⣿⣿⣿⣿⣿⣿⣿⠀⠀⠀⠀⠀⠀⠀⠀⠀⠀⠀⠀</a:t>
            </a:r>
            <a:br/>
            <a:r>
              <a:t>⠀⠀⠀⠀⠀⠀⠀⠀⠀⠀⠀⣿⣿⣿⣿⣿⣿⣿⣿⡿⢟⢏⢕⢅⢐⢅⢕⢕⢸⣿⣿⣿⣿⣿⣿⣿⣿⣿⣿⣿⣿⣿⡏⢕⢕⢜⢝⢿⣿⣿⣿⣿⣿⣿⣿⣿⣿⣿⣿⣿⣿⣿⣿⣿⣿⣿⣿⣿⣿⠀⠀⠀⠀⠀⠀⠀⠀⠀⠀⠀⠀</a:t>
            </a:r>
            <a:br/>
            <a:r>
              <a:t>⠀⠀⠀⠀⠀⠀⠀⠀⠀⠀⠀⣿⣿⣿⣿⣿⢿⢟⢝⢕⢕⢕⢕⢕⢕⢕⢕⢕⢸⣿⣿⣿⣿⣿⣿⣿⣿⣿⣿⣿⣿⣿⢕⢕⢕⢕⢕⢕⢕⢏⢱⢟⣿⣿⣿⣿⣿⣿⣿⣿⣿⣿⣿⣿⣿⣿⣿⣿⣿⠀⠀⠀⠀⠀⠀⠀⠀⠀⠀⠀⠀</a:t>
            </a:r>
            <a:br/>
            <a:r>
              <a:t>⠀⠀⠀⠀⠀⠀⠀⠀⠀⠀⠀⣿⣿⣿⢏⢕⢕⢕⢕⢕⢕⢕⢕⢕⢕⢕⢕⢕⢸⣿⣿⣿⣿⣿⣿⣿⣿⣿⣿⣿⣿⢝⢕⢕⢕⢕⢕⢕⢕⢕⢕⢕⢻⣿⣿⣿⣿⣿⣿⣿⣿⣿⣿⣿⣿⣿⣿⣿⣿⠀⠀⠀⠀⠀⠀⠀⠀⠀⠀⠀⠀</a:t>
            </a:r>
            <a:br/>
            <a:r>
              <a:t>⠀⠀⠀⠀⠀⠀⠀⠀⠀⠀⠀⣿⣿⣿⢕⢕⢕⢕⢕⢕⢕⢕⢕⢕⢕⢕⢕⢕⢕⢻⡟⢿⣿⣯⣽⣿⣿⣯⣿⣿⣵⢕⢕⢕⢕⢕⢕⢕⢕⢕⢕⢕⢸⣿⣿⣿⣿⣿⣿⣿⣿⣿⣿⣿⣿⣿⣿⣿⣿⠀⠀⠀⠀⠀⠀⠀⠀⠀⠀⠀⠀</a:t>
            </a:r>
            <a:br/>
            <a:r>
              <a:t>⠀⠀⠀⠀⠀⠀⠀⠀⠀⠀⠀⣿⣿⣿⢔⢁⢕⢕⢕⢕⢅⢕⢕⢕⢕⢕⢕⢕⢕⢸⣿⢞⢷⢷⢷⢷⢷⢷⢷⢷⢷⢕⢕⢕⢕⢕⢕⢕⢕⢕⢕⢕⢸⣿⣿⣿⣿⣿⣿⣿⣿⣿⣿⣿⣿⣿⣿⣿⣿⠀⠀⠀⠀⠀⠀⠀⠀⠀⠀⠀⠀</a:t>
            </a:r>
            <a:br/>
            <a:r>
              <a:t>⠀⠀⠀⠀⠀⠀⠀⠀⠀⠀⠀⣿⣿⡏⢕⢕⠔⢕⢕⠁⠀⢕⢕⢕⢕⢕⢕⢕⢕⢸⣿⢜⣟⣟⣟⣟⣟⣟⣿⣟⡟⢕⢕⢕⢕⢕⢕⢕⢕⢕⢕⢕⢸⣿⣿⣿⣿⣿⣿⣿⣿⣿⣿⣿⣿⣿⣿⣿⣿⠀⠀⠀⠀⠀⠀⠀⠀⠀⠀⠀⠀</a:t>
            </a:r>
            <a:br/>
            <a:r>
              <a:t>⠀⠀⠀⠀⠀⠀⠀⠀⠀⠀⠀⢕⣷⣿⢕⢕⢔⢄⢁⠀⠀⢕⢕⢕⢕⢕⢕⢕⢕⢸⣿⢕⣽⣽⣽⣽⣽⣿⣟⣟⣏⢕⢕⢕⢕⢕⢕⢕⢕⢕⢕⢕⢸⣿⣿⣿⣿⣿⣿⣿⣿⣿⣿⣿⣿⣿⣿⣿⣿⠀⠀⠀⠀⠀⠀⠀⠀⠀⠀⠀⠀</a:t>
            </a:r>
            <a:br/>
            <a:r>
              <a:t>⠀⠀⠀⠀⠀⠀⠀⠀⠀⠀⠀⢸⣿⣿⢕⢕⢕⢕⢕⠀⠀⢕⢕⢕⢕⢕⢕⢕⢕⢕⣿⡕⢵⢵⣾⣽⣽⣽⣽⣽⣽⢕⢕⢕⢕⢕⢕⢕⢕⢕⢕⢕⢜⣿⣿⣿⣿⣿⣿⣿⣿⣿⣿⣿⣿⣿⣿⣿⣿⠀⠀⠀⠀⠀⠀⠀⠀⠀⠀⠀⠀</a:t>
            </a:r>
            <a:br/>
            <a:r>
              <a:t>⠀⠀⠀⠀⠀⠀⠀⠀⠀⠀⠀⢕⣼⢿⢕⢕⢕⢕⢕⠀⠀⢕⢕⢕⢕⢕⢕⢕⢕⢕⣿⡇⢱⢷⢷⢷⢷⢷⣷⣷⣧⢕⢕⢕⢕⢕⢕⢕⢕⢕⢕⢕⢱⣿⣿⣿⣿⣿⣿⣿⣿⣿⣿⣿⣿⣿⣿⣿⣿⠀⠀⠀⠀⠀⠀⠀⠀⠀⠀⠀⠀</a:t>
            </a:r>
            <a:br/>
            <a:r>
              <a:t>⠀⠀⠀⠀⠀⠀⠀⠀⠀⠀⠀⢕⢜⢕⢕⢕⢕⢕⢕⠀⠀⢕⢕⢕⢕⢕⢕⢕⢕⢕⣿⡇⢜⣟⢟⢿⢿⢿⢷⢷⢷⢕⢕⢕⢕⢕⢕⢕⢕⢕⢕⢕⢸⣿⣿⣿⣿⣿⣿⣿⣿⣿⣿⣿⣿⣿⣿⣿⣿⠀⠀⠀⠀⠀⠀⠀⠀⠀⠀⠀⠀</a:t>
            </a:r>
            <a:br/>
            <a:r>
              <a:t>⠀⠀⠀⠀⠀⠀⠀⠀⠀⠀⠀⠘⠛⠑⠑⠑⠑⠑⠑⠀⠀⠑⠑⠑⠑⠑⠑⠑⠑⠑⠛⠃⠘⠙⠙⠛⠛⠛⠛⠛⠓⠃⠑⠑⠑⠑⠑⠑⠑⠑⠀⠑⠚⠛⠛⠛⠛⠛⠛⠛⠛⠛⠛⠛⠛⠛⠛⠛⠛⠀⠀⠀⠀⠀⠀⠀⠀⠀⠀⠀⠀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⠀⠀⠀⠀⠀⠀⠀⠀⠀⠀⠀⣿⣿⣿⣿⣿⣿⣿⣿⣿⣿⣿⣿⡿⢕⠄⢕⢗⠝⢗⢿⢇⢕⡕⢿⣏⢝⣿⣿⣿⣿⣿⣿⣿⣿⣿⣿⣿⣿⣿⣿⣿⣿⣿⣿⣿⣿⣿⣿⣿⣿⣿⣿⣿⣿⣿⣿⣿⣿⠀⠀⠀⠀⠀⠀⠀⠀⠀⠀⠀⠀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⠀⠀⠀⠀⠀⠀⠀⠀⠀⠀⠀⣿⣿⣿⣿⣿⣿⣿⣿⣿⣿⣿⣿⡇⢕⢕⢕⢕⣕⣕⣕⣵⣵⣷⣿⣿⣧⣟⣿⣿⣿⣿⣿⣿⣿⣿⣿⣿⣿⣿⣿⣿⣿⣿⣿⣿⣿⣿⣿⣿⣿⣿⣿⣿⣿⣿⣿⣿⣿⠀⠀⠀⠀⠀⠀⠀⠀⠀⠀⠀⠀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⠀⠀⠀⠀⠀⠀⠀⠀⠀⠀⠀⣿⣿⣿⣿⣿⣿⣿⣿⣿⣿⣿⣿⣕⢕⢕⣵⣿⣿⣿⣿⣿⣿⣿⣿⣿⣿⣿⣿⣿⣿⣿⣿⣿⣿⣿⣿⣿⣿⣿⣿⣿⣿⣿⣿⣿⣿⣿⣿⣿⣿⣿⣿⣿⣿⣿⣿⣿⣿⠀⠀⠀⠀⠀⠀⠀⠀⠀⠀⠀⠀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⠀⠀⠀⠀⠀⠀⠀⠀⠀⠀⠀⣿⣿⣿⣿⣿⣿⣿⣿⣿⣿⣿⣿⣿⣿⣯⣿⣿⣿⣿⣿⣿⣿⣯⣿⣿⣿⣿⣿⣿⣿⣿⣿⣿⣿⣿⣿⣿⣿⣿⣿⣿⣿⣿⣿⣿⣿⣿⣿⣿⣿⣿⣿⣿⣿⣿⣿⣿⣿⠀⠀⠀⠀⠀⠀⠀⠀⠀⠀⠀⠀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⠀⠀⠀⠀⠀⠀⠀⠀⠀⠀⠀⣿⣿⣿⣿⣿⣿⣿⣿⣿⣿⣿⣿⣿⣿⣿⣿⣷⣿⣿⣿⣿⣿⣿⢿⢿⣿⣿⣿⣿⣿⣿⣿⣿⣿⣿⣿⣿⣿⣿⣿⣿⣿⣿⣿⣿⣿⣿⣿⣿⣿⣿⣿⣿⣿⣿⣿⣿⣿⠀⠀⠀⠀⠀⠀⠀⠀⠀⠀⠀⠀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⠀⠀⠀⠀⠀⠀⠀⠀⠀⠀⠀⣿⣿⣿⣿⣿⣿⣿⣿⣿⣿⣿⣿⣿⣿⣿⣿⣿⣿⣿⣿⣿⣷⣷⣷⣾⣿⣿⣿⣿⣿⣿⣿⣿⣿⣿⣿⣿⣿⣿⣿⣿⣿⣿⣿⣿⣿⣿⣿⣿⣿⣿⣿⣿⣿⣿⣿⣿⣿⠀⠀⠀⠀⠀⠀⠀⠀⠀⠀⠀⠀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⠀⠀⠀⠀⠀⠀⠀⠀⠀⠀⠀⣿⣿⣿⣿⣿⣿⣿⣿⣿⣿⣿⢿⠟⠝⢑⢜⢝⢝⣽⣽⣿⣿⣿⣿⣿⣿⣿⣿⣿⣿⣿⡏⢻⢿⣿⣿⣿⣿⣿⣿⣿⣿⣿⣿⣿⣿⣿⣿⣿⣿⣿⣿⣿⣿⣿⣿⣿⣿⠀⠀⠀⠀⠀⠀⠀⠀⠀⠀⠀⠀</a:t>
            </a:r>
            <a:br/>
            <a:r>
              <a:t>⠀⠀⠀⠀⠀⠀⠀⠀⠀⠀⠀⣿⣿⣿⣿⣿⣿⣿⡿⢟⢝⢕⢔⢔⢄⢕⢕⢕⢸⣿⣿⣿⣿⣿⣿⣿⣿⣿⣿⣿⣿⣿⣏⢕⢕⢕⢟⣿⣿⣿⣿⣿⣿⣿⣿⣿⣿⣿⣿⣿⣿⣿⣿⣿⣿⣿⣿⣿⣿⠀⠀⠀⠀⠀⠀⠀⠀⠀⠀⠀⠀</a:t>
            </a:r>
            <a:br/>
            <a:r>
              <a:t>⠀⠀⠀⠀⠀⠀⠀⠀⠀⠀⠀⣿⣿⣿⡿⢟⢏⢕⢕⢕⢕⢕⢕⢕⢕⢕⢕⢕⢸⣿⣿⣿⣿⣿⣿⣿⣿⣿⣿⣿⣿⣿⡏⢕⢕⢕⢕⢕⢜⢻⢟⢿⣿⣿⣿⣿⣿⣿⣿⣿⣿⣿⣿⣿⣿⣿⣿⣿⣿⠀⠀⠀⠀⠀⠀⠀⠀⠀⠀⠀⠀</a:t>
            </a:r>
            <a:br/>
            <a:r>
              <a:t>⠀⠀⠀⠀⠀⠀⠀⠀⠀⠀⠀⣿⣿⡟⢕⢕⢕⢕⢕⢕⢕⢕⢕⢕⢕⢕⢕⢕⢸⣿⣿⣿⣿⣿⣿⣿⣿⣿⣿⣿⡏⢏⢕⢕⢕⢕⢕⢕⢕⢕⢕⢸⣿⣿⣿⣿⣿⣿⣿⣿⣿⣿⣿⣿⣿⣿⣿⣿⣿⠀⠀⠀⠀⠀⠀⠀⠀⠀⠀⠀⠀</a:t>
            </a:r>
            <a:br/>
            <a:r>
              <a:t>⠀⠀⠀⠀⠀⠀⠀⠀⠀⠀⠀⣿⣿⡇⢕⢕⢕⢕⢕⢕⢕⢕⢕⢕⢕⢕⢕⢕⢕⢿⡟⢟⢿⢷⢾⢿⢿⢷⢾⢿⢗⢕⢕⢕⢕⢕⢕⢕⢕⢕⢕⢸⣿⣿⣿⣿⣿⣿⣿⣿⣿⣿⣿⣿⣿⣿⣿⣿⣿⠀⠀⠀⠀⠀⠀⠀⠀⠀⠀⠀⠀</a:t>
            </a:r>
            <a:br/>
            <a:r>
              <a:t>⠀⠀⠀⠀⠀⠀⠀⠀⠀⠀⠀⣿⣿⢕⠄⠑⠕⢕⢕⠕⠑⢕⢕⢕⢕⢕⢕⢕⢕⢸⣇⢝⣟⣟⣟⣟⣟⣟⣟⣟⣟⢕⢕⢕⢕⢕⢕⢕⢕⢕⢕⢸⣿⣿⣿⣿⣿⣿⣿⣿⣿⣿⣿⣿⣿⣿⣿⣿⣿⠀⠀⠀⠀⠀⠀⠀⠀⠀⠀⠀⠀</a:t>
            </a:r>
            <a:br/>
            <a:r>
              <a:t>⠀⠀⠀⠀⠀⠀⠀⠀⠀⠀⠀⢻⣟⢕⢄⢁⠐⠕⢕⠀⠀⢕⢕⢕⢕⢕⢕⢕⢕⢸⣿⢜⣽⣽⣽⣽⣽⣽⣽⣽⣽⢕⢕⢕⢕⢕⢕⢕⢕⢕⢕⢸⣿⣿⣿⣿⣿⣿⣿⣿⣿⣿⣿⣿⣿⣿⣿⣿⣿⠀⠀⠀⠀⠀⠀⠀⠀⠀⠀⠀⠀</a:t>
            </a:r>
            <a:br/>
            <a:r>
              <a:t>⠀⠀⠀⠀⠀⠀⠀⠀⠀⠀⠀⢕⡞⢕⠑⢕⢔⢔⢀⠀⠀⢕⢕⢕⢕⢕⢕⢕⢕⢸⣿⢕⢷⢷⣷⣷⣷⣷⣷⣧⣷⢕⢕⢕⢕⢕⢕⢕⢕⢕⢕⢸⣿⣿⣿⣿⣿⣿⣿⣿⣿⣿⣿⣿⣿⣿⣿⣿⣿⠀⠀⠀⠀⠀⠀⠀⠀⠀⠀⠀⠀</a:t>
            </a:r>
            <a:br/>
            <a:r>
              <a:t>⠀⠀⠀⠀⠀⠀⠀⠀⠀⠀⠀⢕⡇⢕⠑⢔⢕⢕⢕⠀⠀⢕⢕⢕⢕⢕⢕⢕⢕⢜⣿⢕⢱⢗⢾⢷⢷⢷⢷⢷⢷⢇⢕⢕⢕⢕⢕⢕⢕⢕⢕⢸⣿⣿⣿⣿⣿⣿⣿⣿⣿⣿⣿⣿⣿⣿⣿⣿⣿⠀⠀⠀⠀⠀⠀⠀⠀⠀⠀⠀⠀</a:t>
            </a:r>
            <a:br/>
            <a:r>
              <a:t>⠀⠀⠀⠀⠀⠀⠀⠀⠀⠀⠀⢕⢇⢕⢕⢁⢕⢕⢁⠀⠀⢕⢕⢕⢕⢕⢕⢕⢕⢕⣿⡕⢜⣟⣟⣟⣟⣟⣟⢟⢻⠗⢕⢕⢕⢕⢕⢕⢕⢕⢕⢸⣿⣿⣿⣿⣿⣿⣿⣿⣿⣿⣿⣿⣿⣿⣿⣿⣿⠀⠀⠀⠀⠀⠀⠀⠀⠀⠀⠀⠀</a:t>
            </a:r>
            <a:br/>
            <a:r>
              <a:t>⠀⠀⠀⠀⠀⠀⠀⠀⠀⠀⠀⢕⡕⢕⢕⠕⢕⢕⢕⠀⠀⢕⢕⢕⢕⢕⢕⢕⢕⢕⣿⡇⢜⣝⣝⣟⣟⣟⣟⣟⣟⢇⢕⢕⢕⢕⢕⢕⢕⢕⢕⣿⣿⣿⣿⣿⣿⣿⣿⣿⣿⣿⣿⣿⣿⣿⣿⣿⣿⠀⠀⠀⠀⠀⠀⠀⠀⠀⠀⠀⠀</a:t>
            </a:r>
            <a:br/>
            <a:r>
              <a:t>⠀⠀⠀⠀⠀⠀⠀⠀⠀⠀⠀⠑⠃⠀⠑⠑⠑⠑⠑⠀⠀⠑⠑⠑⠑⠑⠑⠑⠑⠑⠛⠃⠑⠑⠑⠙⠙⠙⠙⠙⠙⠛⠑⠑⠑⠑⠑⠑⠑⠑⠑⠛⠛⠛⠛⠛⠛⠛⠛⠛⠛⠛⠛⠛⠛⠛⠛⠛⠛⠀⠀⠀⠀⠀⠀⠀⠀⠀⠀⠀⠀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⠀⠀⠀⠀⠀⠀⠀⠀⠀⠀⠀⣿⣿⣿⣿⣿⣿⣿⣿⣿⣿⣿⣿⢏⢕⢕⢜⠕⢙⢝⢟⢕⢱⢱⣿⣵⢹⢿⣿⣿⣿⣿⣿⣿⣿⣿⣿⣿⣿⣿⣿⣿⣿⣿⣿⣿⣿⣿⣿⣿⣿⣿⣿⣿⣿⣿⣿⣿⣿⠀⠀⠀⠀⠀⠀⠀⠀⠀⠀⠀⠀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⠀⠀⠀⠀⠀⠀⠀⠀⠀⠀⠀⣿⣿⣿⣿⣿⣿⣿⣿⣿⣿⣿⣿⢕⢕⢕⢕⢕⣱⣵⣵⣷⣾⣿⣿⣿⣿⣯⣿⣿⣿⣿⣿⣿⣿⣿⣿⣿⣿⣿⣿⣿⣿⣿⣿⣿⣿⣿⣿⣿⣿⣿⣿⣿⣿⣿⣿⣿⣿⠀⠀⠀⠀⠀⠀⠀⠀⠀⠀⠀⠀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⠀⠀⠀⠀⠀⠀⠀⠀⠀⠀⠀⣿⣿⣿⣿⣿⣿⣿⣿⣿⣿⣿⣧⣕⢕⢕⣿⣿⣿⣿⣿⣿⣿⣿⣿⣿⣿⣿⣿⣿⣿⣿⣿⣿⣿⣿⣿⣿⣿⣿⣿⣿⣿⣿⣿⣿⣿⣿⣿⣿⣿⣿⣿⣿⣿⣿⣿⣿⣿⠀⠀⠀⠀⠀⠀⠀⠀⠀⠀⠀⠀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⠀⠀⠀⠀⠀⠀⠀⠀⠀⠀⠀⣿⣿⣿⣿⣿⣿⣿⣿⣿⣿⣿⣿⣿⡇⢜⣿⣿⣿⣿⣿⣿⣿⣿⣯⣿⣿⣿⣿⣿⣿⣿⣿⣿⣿⣿⣿⣿⣿⣿⣿⣿⣿⣿⣿⣿⣿⣿⣿⣿⣿⣿⣿⣿⣿⣿⣿⣿⣿⠀⠀⠀⠀⠀⠀⠀⠀⠀⠀⠀⠀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⠀⠀⠀⠀⠀⠀⠀⠀⠀⠀⠀⣿⣿⣿⣿⣿⣿⣿⣿⣿⣿⣿⣿⣿⣿⣿⣿⣷⣿⣿⣿⣿⢿⢿⢟⣻⣿⣿⣿⣿⣿⣿⣿⣿⣿⣿⣿⣿⣿⣿⣿⣿⣿⣿⣿⣿⣿⣿⣿⣿⣿⣿⣿⣿⣿⣿⣿⣿⣿⠀⠀⠀⠀⠀⠀⠀⠀⠀⠀⠀⠀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⠀⠀⠀⠀⠀⠀⠀⠀⠀⠀⠀⣿⣿⣿⣿⣿⣿⣿⣿⣿⣿⡿⢟⠋⢑⢕⢝⢝⢹⣯⣿⣿⣿⣿⣿⣿⣿⣿⣿⣿⣿⣿⡟⢹⢿⣿⣿⣿⣿⣿⣿⣿⣿⣿⣿⣿⣿⣿⣿⣿⣿⣿⣿⣿⣿⣿⣿⣿⣿⠀⠀⠀⠀⠀⠀⠀⠀⠀⠀⠀⠀</a:t>
            </a:r>
            <a:br/>
            <a:r>
              <a:t>⠀⠀⠀⠀⠀⠀⠀⠀⠀⠀⠀⣿⣿⣿⣿⣿⣿⡿⢟⢏⢕⢕⢕⢕⢔⢕⢕⢕⣸⣿⣿⣿⣿⣿⣿⣿⣿⣿⣿⣿⣿⣿⣎⢕⢕⢜⢻⣿⣿⣿⣿⣿⣿⣿⣿⣿⣿⣿⣿⣿⣿⣿⣿⣿⣿⣿⣿⣿⣿⠀⠀⠀⠀⠀⠀⠀⠀⠀⠀⠀⠀</a:t>
            </a:r>
            <a:br/>
            <a:r>
              <a:t>⠀⠀⠀⠀⠀⠀⠀⠀⠀⠀⠀⣿⣿⣿⢟⢏⢕⢕⢕⢕⢕⢕⢕⢕⢕⢕⢕⢕⣿⣿⣿⣿⣿⣿⣿⣿⣿⣿⣿⣿⣿⣿⡇⢕⢕⢕⢕⢕⢝⢟⢞⣿⣿⣿⣿⣿⣿⣿⣿⣿⣿⣿⣿⣿⣿⣿⣿⣿⣿⠀⠀⠀⠀⠀⠀⠀⠀⠀⠀⠀⠀</a:t>
            </a:r>
            <a:br/>
            <a:r>
              <a:t>⠀⠀⠀⠀⠀⠀⠀⠀⠀⠀⠀⣿⣿⢇⢕⢕⢕⢕⢕⢕⢕⢕⢕⢕⢕⢕⢕⢕⣿⣿⣿⣿⣿⡿⣿⣿⣿⡿⣿⣿⢧⢝⢕⢕⢕⢕⢕⢕⢕⢕⢕⣿⣿⣿⣿⣿⣿⣿⣿⣿⣿⣿⣿⣿⣿⣿⣿⣿⣿⠀⠀⠀⠀⠀⠀⠀⠀⠀⠀⠀⠀</a:t>
            </a:r>
            <a:br/>
            <a:r>
              <a:t>⠀⠀⠀⠀⠀⠀⠀⠀⠀⠀⠀⣿⡿⢕⠕⢕⢕⢕⢕⢕⢕⢕⢕⢕⢕⢕⢕⢕⢜⣿⡏⣝⣟⣟⣟⣟⣟⣟⣟⣟⣟⢕⢕⢕⢕⢕⢕⢕⢕⢕⢕⣿⣿⣿⣿⣿⣿⣿⣿⣿⣿⣿⣿⣿⣿⣿⣿⣿⣿⠀⠀⠀⠀⠀⠀⠀⠀⠀⠀⠀⠀</a:t>
            </a:r>
            <a:br/>
            <a:r>
              <a:t>⠀⠀⠀⠀⠀⠀⠀⠀⠀⠀⠀⣿⢇⠑⠀⠑⠕⢕⢕⠑⠑⢕⢕⢕⢕⢕⢕⢕⢕⢿⡇⢹⣽⣽⣽⣽⣽⣽⣽⣽⣽⡕⢕⢕⢕⢕⢕⢕⢕⢕⢸⣿⣿⣿⣿⣿⣿⣿⣿⣿⣿⣿⣿⣿⣿⣿⣿⣿⣿⠀⠀⠀⠀⠀⠀⠀⠀⠀⠀⠀⠀</a:t>
            </a:r>
            <a:br/>
            <a:r>
              <a:t>⠀⠀⠀⠀⠀⠀⠀⠀⠀⠀⠀⢏⢕⠀⠀⠀⠐⠕⠄⠀⠀⢕⢕⢕⢕⢕⢕⢕⢕⢸⣷⢕⢷⢷⢷⢷⢷⣷⣷⣷⣷⢕⢕⢕⢕⢕⢕⢕⢕⢕⢸⣿⣿⣿⣿⣿⣿⣿⣿⣿⣿⣿⣿⣿⣿⣿⣿⣿⣿⠀⠀⠀⠀⠀⠀⠀⠀⠀⠀⠀⠀</a:t>
            </a:r>
            <a:br/>
            <a:r>
              <a:t>⠀⠀⠀⠀⠀⠀⠀⠀⠀⠀⠀⢕⢕⠀⠁⠕⢔⢔⢄⠀⠀⢕⢕⢕⢕⢕⢕⢕⢕⢸⣿⢕⢷⢟⢷⢷⢷⢷⢷⢷⢷⢧⢕⢕⢕⢕⢕⢕⢕⢕⢸⣿⣿⣿⣿⣿⣿⣿⣿⣿⣿⣿⣿⣿⣿⣿⣿⣿⣿⠀⠀⠀⠀⠀⠀⠀⠀⠀⠀⠀⠀</a:t>
            </a:r>
            <a:br/>
            <a:r>
              <a:t>⠀⠀⠀⠀⠀⠀⠀⠀⠀⠀⠀⢕⢕⠀⠀⢕⢕⠕⠁⠀⠀⢕⢕⢕⢕⢕⢕⢕⢕⢸⣿⢕⢜⣟⣟⣟⣟⣟⣟⣟⣟⡗⢕⢕⢕⢕⢕⢕⢕⢕⢸⣿⣿⣿⣿⣿⣿⣿⣿⣿⣿⣿⣿⣿⣿⣿⣿⣿⣿⠀⠀⠀⠀⠀⠀⠀⠀⠀⠀⠀⠀</a:t>
            </a:r>
            <a:br/>
            <a:r>
              <a:t>⠀⠀⠀⠀⠀⠀⠀⠀⠀⠀⠀⢕⢕⠐⢅⢕⢑⢄⠀⠀⠀⢕⢕⢕⢕⢕⢕⢕⢕⢕⣿⢕⢜⣝⣝⣽⣏⣝⣟⣟⣟⣏⢕⢕⢕⢕⢕⢕⢕⢕⢸⣿⣿⣿⣿⣿⣿⣿⣿⣿⣿⣿⣿⣿⣿⣿⣿⣿⣿⠀⠀⠀⠀⠀⠀⠀⠀⠀⠀⠀⠀</a:t>
            </a:r>
            <a:br/>
            <a:r>
              <a:t>⠀⠀⠀⠀⠀⠀⠀⠀⠀⠀⠀⢕⢕⠀⠀⠀⠕⢕⠀⠀⠀⢕⢕⢕⢕⢕⢕⢕⢕⢕⣿⡇⢕⣽⣼⣽⣽⣽⣽⣽⣽⣝⡁⢕⢕⢕⣕⢕⢕⢕⣼⣿⣿⣿⣿⣿⣿⣿⣿⣿⣿⣿⣿⣿⣿⣿⣿⣿⣿⠀⠀⠀⠀⠀⠀⠀⠀⠀⠀⠀⠀</a:t>
            </a:r>
            <a:br/>
            <a:r>
              <a:t>⠀⠀⠀⠀⠀⠀⠀⠀⠀⠀⠀⠑⠑⠀⠀⠀⠑⠑⠀⠀⠀⠑⠑⠑⠑⠑⠑⠑⠑⠑⠛⠃⠑⠓⠓⠓⠓⠓⠓⠃⠘⠙⠑⠑⠑⠑⠛⠑⠑⠑⠛⠛⠛⠛⠛⠛⠛⠛⠛⠛⠛⠛⠛⠛⠛⠛⠛⠛⠛⠀⠀⠀⠀⠀⠀⠀⠀⠀⠀⠀⠀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⠀⠀⠀⠀⠀⠀⠀⠀⠀⠀⠀⢱⢜⢕⡕⢕⢗⢵⣕⡎⡗⢣⢕⢕⡕⣕⢞⡇⣮⢝⢕⡱⢕⣜⣽⣝⡱⣵⢽⢵⢇⣕⢗⣵⣵⢕⢕⣕⢕⢱⢕⢕⡇⢕⢕⢕⢕⢕⢕⢕⢝⢕⢕⢕⢝⢵⢞⢗⣺⠀⠀⠀⠀⠀⠀⠀⠀⠀⠀⠀⠀</a:t>
            </a:r>
            <a:br/>
            <a:r>
              <a:t>⠀⠀⠀⠀⠀⠀⠀⠀⠀⠀⠀⢕⢝⢕⣧⣕⣱⣷⢱⡵⢵⢕⣵⢷⣞⣏⣵⣵⢏⢽⢿⡏⢕⢕⡕⣵⢼⣿⣿⣷⡼⡵⣗⣿⡿⡧⣵⡗⣟⣧⡵⢵⢕⢗⣕⢱⡕⢕⢕⢕⢵⢗⢕⢕⢱⡾⣿⣜⣻⠀⠀⠀⠀⠀⠀⠀⠀⠀⠀⠀⠀</a:t>
            </a:r>
            <a:br/>
            <a:r>
              <a:t>⠀⠀⠀⠀⠀⠀⠀⠀⠀⠀⠀⣿⣷⣗⣳⣿⣿⣿⣿⣷⣾⣿⣿⣿⣾⣯⣽⣽⣿⣷⣿⣷⡷⡼⢷⢜⢕⢝⢘⢅⢑⢝⢫⣷⢾⢿⣿⣾⣳⣷⣾⣸⣯⡕⣕⣳⣕⡝⢕⢕⢗⣜⡵⢗⣷⣿⣿⣿⣿⠀⠀⠀⠀⠀⠀⠀⠀⠀⠀⠀⠀</a:t>
            </a:r>
            <a:br/>
            <a:r>
              <a:t>⠀⠀⠀⠀⠀⠀⠀⠀⠀⠀⠀⣿⣿⣿⣿⣿⣿⣿⣿⣿⣿⣿⣿⣿⣿⣿⣿⣿⣿⣿⣿⣿⡗⠙⠑⢶⣴⣄⢕⢕⢕⢕⢑⠑⠕⢻⣽⣿⣿⣿⣿⣿⣿⣿⣿⣽⣼⣟⣻⣫⣵⣿⣟⡿⣽⣿⣿⣿⣿⠀⠀⠀⠀⠀⠀⠀⠀⠀⠀⠀⠀</a:t>
            </a:r>
            <a:br/>
            <a:r>
              <a:t>⠀⠀⠀⠀⠀⠀⠀⠀⠀⠀⠀⣿⣿⣿⣿⣿⣿⣿⣿⣿⣿⣿⣿⣿⣿⣿⣿⣿⣿⣿⣿⡟⢅⠀⠀⠁⠈⢻⢗⣕⢵⠯⣵⣵⡄⢕⢹⣿⣿⣿⣿⣿⢿⣿⣿⣾⣿⣯⣿⣿⣿⢿⠏⠁⢁⠁⠘⢟⣿⠀⠀⠀⠀⠀⠀⠀⠀⠀⠀⠀⠀</a:t>
            </a:r>
            <a:br/>
            <a:r>
              <a:t>⠀⠀⠀⠀⠀⠀⠀⠀⠀⠀⠀⣿⣿⣿⣿⣿⣿⣿⣿⣿⣿⣿⣿⣿⣿⣿⣿⣿⣿⣿⣿⢇⢅⢅⢄⢄⢔⡵⣱⣴⣵⣵⣿⣾⣿⢕⢕⢿⣿⣿⣿⣿⣿⣿⣿⣿⣿⣿⣿⣿⣿⣧⡄⠀⢄⢄⠄⠑⠜⠀⠀⠀⠀⠀⠀⠀⠀⠀⠀⠀⠀</a:t>
            </a:r>
            <a:br/>
            <a:r>
              <a:t>⠀⠀⠀⠀⠀⠀⠀⠀⠀⠀⠀⣿⣿⣿⣿⣿⣿⣿⣿⣿⣿⣿⣿⣿⣿⣿⣿⣿⣿⣿⡿⢕⢕⢕⢕⢑⢕⢸⣿⣿⣿⣿⣿⣿⡿⢕⢕⢸⣿⣿⣿⣿⣿⣿⣿⣿⣿⣿⣿⣿⢇⢹⣿⡕⠅⠕⠀⠀⠀⠀⠀⠀⠀⠀⠀⠀⠀⠀⠀⠀⠀</a:t>
            </a:r>
            <a:br/>
            <a:r>
              <a:t>⠀⠀⠀⠀⠀⠀⠀⠀⠀⠀⠀⣿⣿⣿⣿⣿⣿⣿⣿⣿⣿⣿⣿⣿⣿⣿⣿⣿⣿⣿⡇⢕⢕⢕⢕⣕⡕⣾⣿⣿⣿⣿⣿⣿⡿⢕⢕⢕⣿⣿⣿⣿⣿⣿⣿⣿⣿⣿⣿⣿⣿⣼⣿⣿⡔⢔⢀⢄⠄⠀⠀⠀⠀⠀⠀⠀⠀⠀⠀⠀⠀</a:t>
            </a:r>
            <a:br/>
            <a:r>
              <a:t>⠀⠀⠀⠀⠀⠀⠀⠀⠀⠀⠀⣿⣿⣿⣿⣿⣿⣿⣿⣿⣿⣿⣿⣿⣿⣿⣿⣿⣿⣿⣷⣿⣿⣿⣿⣿⣿⣿⣿⣿⣿⣿⣿⣿⡝⢕⢕⢕⣿⣿⣿⣿⣿⣿⣿⣿⣿⣿⣿⣿⣿⣿⣿⣿⡇⢐⢁⠁⠄⠀⠀⠀⠀⠀⠀⠀⠀⠀⠀⠀⠀</a:t>
            </a:r>
            <a:br/>
            <a:r>
              <a:t>⠀⠀⠀⠀⠀⠀⠀⠀⠀⠀⠀⣿⣿⣿⣿⣿⣿⣿⣿⣿⣿⣿⣿⣿⣿⣿⣿⣿⣿⣿⣿⣿⣿⣿⣿⣿⣿⣿⣿⣿⣿⣿⠿⢟⣿⣷⡇⢕⣿⣿⣿⣿⣿⣿⣿⣿⣿⣿⣿⣿⣿⣿⣿⣿⡇⢕⢁⠁⠀⠀⠀⠀⠀⠀⠀⠀⠀⠀⠀⠀⠀</a:t>
            </a:r>
            <a:br/>
            <a:r>
              <a:t>⠀⠀⠀⠀⠀⠀⠀⠀⠀⠀⠀⣿⣿⣿⣿⣿⣿⣿⣿⣿⣿⣿⣿⣿⣿⣿⣿⣿⣿⣿⣿⣿⣿⣿⣿⣿⣿⣿⡕⢝⢙⢅⠄⢱⣿⣿⣿⣷⣿⣿⣿⣿⣿⣿⣿⣿⣿⣿⣿⣿⣿⣿⣿⣿⡇⢕⢐⠄⠀⠀⠀⠀⠀⠀⠀⠀⠀⠀⠀⠀⠀</a:t>
            </a:r>
            <a:br/>
            <a:r>
              <a:t>⠀⠀⠀⠀⠀⠀⠀⠀⠀⠀⠀⣿⣿⣿⣿⣿⣿⣿⣿⣿⣿⣿⣿⣿⣿⣿⣿⣿⣿⣿⣿⣿⣿⣿⣿⣿⣿⣿⡇⢕⢕⢕⢕⣼⣿⣿⣿⣿⣿⣿⣿⣿⣿⣿⣿⣿⣿⣿⣿⣿⣿⣿⣿⣿⢇⢕⢕⠀⠀⠀⠀⠀⠀⠀⠀⠀⠀⠀⠀⠀⠀</a:t>
            </a:r>
            <a:br/>
            <a:r>
              <a:t>⠀⠀⠀⠀⠀⠀⠀⠀⠀⠀⠀⣿⣿⣿⣿⣿⣿⣿⣿⣿⣿⣿⣿⣿⣿⣿⣿⣿⣿⣿⣿⣿⣿⣿⣿⣿⣿⣿⣏⢕⢕⢕⢱⣿⣿⣿⣿⣿⣿⣿⣿⣿⣿⣿⣿⣿⣿⣿⣿⣿⣿⣿⣿⡇⢕⢕⢔⢔⢄⠀⠀⠀⠀⠀⠀⠀⠀⠀⠀⠀⠀</a:t>
            </a:r>
            <a:br/>
            <a:r>
              <a:t>⠀⠀⠀⠀⠀⠀⠀⠀⠀⠀⠀⣿⣿⣿⣿⣿⣿⣿⣿⣿⣿⣿⣿⣿⣿⣿⣿⣿⣿⣿⣿⣿⣿⣿⣿⣿⣿⣿⣿⢕⢕⢅⢜⣿⣿⣿⣿⣿⣿⣿⣿⣿⣿⣿⣿⣿⣿⣿⣿⣿⣿⣹⣿⣧⢕⢕⢔⢄⢕⠀⠀⠀⠀⠀⠀⠀⠀⠀⠀⠀⠀</a:t>
            </a:r>
            <a:br/>
            <a:r>
              <a:t>⠀⠀⠀⠀⠀⠀⠀⠀⠀⠀⠀⣿⣿⣿⣿⣿⣿⣿⣿⣿⣿⣿⣿⣿⣿⣿⣿⣿⣿⣿⣿⣿⣿⣿⣿⣿⣿⣿⡇⢕⠅⢕⢕⢻⣿⣿⣿⣿⣿⣿⣿⣿⣿⣿⣿⣿⣿⣿⣿⣿⣿⣿⣿⣿⢕⢵⢕⢕⢕⠀⠀⠀⠀⠀⠀⠀⠀⠀⠀⠀⠀</a:t>
            </a:r>
            <a:br/>
            <a:r>
              <a:t>⠀⠀⠀⠀⠀⠀⠀⠀⠀⠀⠀⣿⣿⣿⣿⣿⣿⣿⣿⣿⣿⣿⣿⣿⣿⣿⣿⣿⣿⣿⣿⣿⣿⣿⣿⣿⣿⣿⡇⠔⠄⢕⠁⠕⢿⣿⣿⣿⣿⣿⣿⣿⣿⣿⣿⣿⣿⣿⣿⣿⣿⣿⣿⣿⡷⢧⣵⢟⣷⠀⠀⠀⠀⠀⠀⠀⠀⠀⠀⠀⠀</a:t>
            </a:r>
            <a:br/>
            <a:r>
              <a:t>⠀⠀⠀⠀⠀⠀⠀⠀⠀⠀⠀⣿⣿⣿⣿⣿⣿⣿⣿⣿⣿⣿⣿⣿⣿⣿⣿⣿⣿⣿⣿⣿⣿⣿⣿⣿⣿⣿⡷⢇⠕⠑⠀⠀⢾⣿⣿⣿⣿⣿⣿⣿⣿⣿⣿⣿⣿⣿⣿⣿⣿⣯⣿⣽⣽⣵⣕⣕⣗⠀⠀⠀⠀⠀⠀⠀⠀⠀⠀⠀⠀</a:t>
            </a:r>
            <a:br/>
            <a:r>
              <a:t>⠀⠀⠀⠀⠀⠀⠀⠀⠀⠀⠀⣿⣿⣿⣿⣿⣿⣿⣿⣿⣿⣿⣿⣿⣿⣿⣿⣿⣿⣿⣿⣿⣿⣿⣿⣿⣿⣿⡇⠐⠀⠀⢀⢀⢸⣿⣿⣿⣿⣿⣿⣿⣿⣿⣿⣿⣿⣿⣿⣿⣿⣿⣿⣿⣿⣿⣯⣕⣜⠀⠀⠀⠀⠀⠀⠀⠀⠀⠀⠀⠀</a:t>
            </a:r>
            <a:br/>
            <a:r>
              <a:t>⠀⠀⠀⠀⠀⠀⠀⠀⠀⠀⠀⣿⣿⣿⣿⣿⣿⣿⣿⣿⣿⣿⣿⣿⣿⣿⣿⣿⣿⣿⣿⣿⣿⣿⣿⣿⣿⢟⠀⠀⢘⠁⠌⠈⢁⣿⣿⣿⣿⣿⣿⣿⣿⣿⡿⣿⣿⣿⣿⣿⣿⣿⣿⣿⣿⣿⣿⣿⣿⠀⠀⠀⠀⠀⠀⠀⠀⠀⠀⠀⠀</a:t>
            </a:r>
            <a:br/>
            <a:r>
              <a:t>⠀⠀⠀⠀⠀⠀⠀⠀⠀⠀⠀⣿⣿⣿⣿⣿⣿⣿⣿⣿⣿⣿⣿⣿⣿⣿⣿⣿⣿⣿⣿⣿⣿⣿⣿⣾⣟⠑⠀⠀⠁⠀⠀⠀⠀⢹⣿⣿⣿⣿⣿⣿⣿⣿⣶⣿⣿⣿⣿⣿⣿⣿⣿⣿⣿⣿⣿⣟⣿⠀⠀⠀⠀⠀⠀⠀⠀⠀⠀⠀⠀</a:t>
            </a:r>
            <a:br/>
            <a:r>
              <a:t>⠀⠀⠀⠀⠀⠀⠀⠀⠀⠀⠀⣿⣿⣿⣿⣿⣿⣿⣿⣿⣿⣿⣿⣿⣿⣿⣿⣿⣿⣿⣿⣿⣿⣿⣿⣿⡟⠀⠀⠀⠀⠀⠀⠀⠀⢜⣿⣿⣿⣿⣿⣿⣿⣿⣿⣿⣿⣿⣿⣿⣿⣿⣿⣿⣯⣫⣜⡝⢝⠀⠀⠀⠀⠀⠀⠀⠀⠀⠀⠀⠀</a:t>
            </a:r>
            <a:br/>
            <a:r>
              <a:t>⠀⠀⠀⠀⠀⠀⠀⠀⠀⠀⠀⣿⣿⣿⣿⣿⣿⣿⣿⣿⣿⣿⣿⣿⣿⣿⣿⣿⣿⣿⣿⡿⢻⣿⣿⣿⠇⠀⠀⠀⠀⠀⠀⠀⠀⠀⣿⣿⣿⣿⣿⣿⣿⣿⣿⣿⣿⣿⣿⣿⣿⣿⣿⣿⣿⢿⣿⣿⣟⠀⠀⠀⠀⠀⠀⠀⠀⠀⠀⠀⠀</a:t>
            </a:r>
            <a:br/>
            <a:r>
              <a:t>⠀⠀⠀⠀⠀⠀⠀⠀⠀⠀⠀⠛⠛⠛⠛⠛⠛⠛⠛⠛⠛⠛⠛⠛⠛⠛⠙⠙⠘⠑⠘⠃⠘⠛⠛⠋⠀⠀⠀⠀⠀⠀⠀⠀⠀⠀⠛⠛⠛⠛⠛⠛⠛⠛⠛⠛⠛⠛⠛⠛⠑⠑⠑⠑⠘⠘⠛⠋⠛⠀⠀⠀⠀⠀⠀⠀⠀⠀⠀⠀⠀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⠀⠀⠀⠀⠀⠀⠀⠀⠀⠀⠀⣿⣿⣿⣿⣿⣿⣿⣿⣿⣿⣿⢏⢅⢔⢕⠕⢙⢝⢟⢕⢱⢕⣿⣷⢜⢿⣿⣿⣿⣿⣿⣿⣿⣿⣿⣿⣿⣿⣿⣿⣿⣿⣿⣿⣿⣿⣿⣿⣿⣿⣿⣿⣿⣿⣿⣿⣿⣿⠀⠀⠀⠀⠀⠀⠀⠀⠀⠀⠀⠀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⠀⠀⠀⠀⠀⠀⠀⠀⠀⠀⠀⣿⣿⣿⣿⣿⣿⣿⣿⣿⣿⣿⢕⢕⢕⢕⢕⣕⣱⣵⣷⣾⣿⣿⣿⣿⣇⣽⣿⣿⣿⣿⣿⣿⣿⣿⣿⣿⣿⣿⣿⣿⣿⣿⣿⣿⣿⣿⣿⣿⣿⣿⣿⣿⣿⣿⣿⣿⣿⠀⠀⠀⠀⠀⠀⠀⠀⠀⠀⠀⠀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⠀⠀⠀⠀⠀⠀⠀⠀⠀⠀⠀⣿⣿⣿⣿⣿⣿⣿⣿⣿⣿⣿⣕⢕⢕⣾⣿⣿⣿⣿⣿⣿⣿⣿⣿⣿⣿⣿⣿⣿⣿⣿⣿⣿⣿⣿⣿⣿⣿⣿⣿⣿⣿⣿⣿⣿⣿⣿⣿⣿⣿⣿⣿⣿⣿⣿⣿⣿⣿⠀⠀⠀⠀⠀⠀⠀⠀⠀⠀⠀⠀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⠀⠀⠀⠀⠀⠀⠀⠀⠀⠀⠀⣿⣿⣿⣿⣿⣿⣿⣿⣿⣿⣿⣿⣧⢕⣿⣿⣿⣿⣿⣿⣿⣿⣿⣽⣿⣿⣿⣿⣿⣿⣿⣿⣿⣿⣿⣿⣿⣿⣿⣿⣿⣿⣿⣿⣿⣿⣿⣿⣿⣿⣿⣿⣿⣿⣿⣿⣿⣿⠀⠀⠀⠀⠀⠀⠀⠀⠀⠀⠀⠀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⠀⠀⠀⠀⠀⠀⠀⠀⠀⠀⠀⣿⣿⣿⣿⣿⣿⣿⣿⣿⣿⣿⣿⣿⣧⢹⣿⣿⣿⣿⣿⣿⣿⣿⣿⣿⣿⣿⣿⣿⣿⣿⣿⣿⣿⣿⣿⣿⣿⣿⣿⣿⣿⣿⣿⣿⣿⣿⣿⣿⣿⣿⣿⣿⣿⣿⣿⣿⣿⠀⠀⠀⠀⠀⠀⠀⠀⠀⠀⠀⠀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⠀⠀⠀⠀⠀⠀⠀⠀⠀⠀⠀⣿⣿⣿⣿⣿⣿⣿⣿⣿⣿⣿⣿⣿⣯⣿⣿⣿⣿⣿⣿⣿⣷⣿⣿⣿⣿⣿⣿⣿⣿⣿⣿⣿⣿⣿⣿⣿⣿⣿⣿⣿⣿⣿⣿⣿⣿⣿⣿⣿⣿⣿⣿⣿⣿⣿⣿⣿⣿⠀⠀⠀⠀⠀⠀⠀⠀⠀⠀⠀⠀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⠀⠀⠀⠀⠀⠀⠀⠀⠀⠀⠀⣿⣿⣿⣿⣿⣿⣿⣿⣿⣿⣿⣿⣿⣿⣿⣷⣾⣿⣿⣿⡿⢿⢟⢻⣿⣿⣿⣿⣿⣿⣿⣿⣿⣿⣿⣿⣿⣿⣿⣿⣿⣿⣿⣿⣿⣿⣿⣿⣿⣿⣿⣿⣿⣿⣿⣿⣿⣿⠀⠀⠀⠀⠀⠀⠀⠀⠀⠀⠀⠀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⠀⠀⠀⠀⠀⠀⠀⠀⠀⠀⠀⣿⣿⣿⣿⣿⣿⣿⣿⣿⣿⡿⠟⢏⢕⢕⢝⢝⣱⣯⣿⣿⣿⣿⣿⣿⣿⣿⣿⣿⣿⣿⢝⢿⣿⣿⣿⣿⣿⣿⣿⣿⣿⣿⣿⣿⣿⣿⣿⣿⣿⣿⣿⣿⣿⣿⣿⣿⣿⠀⠀⠀⠀⠀⠀⠀⠀⠀⠀⠀⠀</a:t>
            </a:r>
            <a:br/>
            <a:r>
              <a:t>⠀⠀⠀⠀⠀⠀⠀⠀⠀⠀⠀⣿⣿⣿⣿⣿⣿⡿⢟⢏⢕⢕⢕⢔⢔⢕⢕⢕⣻⣿⣿⣿⣿⣿⣿⣿⣿⣿⣿⣿⣿⣿⡕⢕⢕⢝⢿⣿⣿⣿⣿⣿⣿⣿⣿⣿⣿⣿⣿⣿⣿⣿⣿⣿⣿⣿⣿⣿⣿⠀⠀⠀⠀⠀⠀⠀⠀⠀⠀⠀⠀</a:t>
            </a:r>
            <a:br/>
            <a:r>
              <a:t>⠀⠀⠀⠀⠀⠀⠀⠀⠀⠀⠀⣿⣿⣿⢿⢟⢝⢕⢕⢕⢕⢕⢕⢕⢕⢕⢕⢕⣿⣿⣿⣿⣿⣿⣿⣿⣿⣿⣿⣿⣿⣿⡇⢕⢕⢕⢕⢜⢻⢟⢻⣿⣿⣿⣿⣿⣿⣿⣿⣿⣿⣿⣿⣿⣿⣿⣿⣿⣿⠀⠀⠀⠀⠀⠀⠀⠀⠀⠀⠀⠀</a:t>
            </a:r>
            <a:br/>
            <a:r>
              <a:t>⠀⠀⠀⠀⠀⠀⠀⠀⠀⠀⠀⣿⡿⢕⠕⢕⢕⢕⢕⢕⢕⢕⢕⢕⢕⢕⢕⢕⣿⣿⣿⣿⣿⣿⣿⣿⣿⣿⣿⣿⢇⢟⢕⢕⢕⢕⢕⢕⢕⢕⢸⣿⣿⣿⣿⣿⣿⣿⣿⣿⣿⣿⣿⣿⣿⣿⣿⣿⣿⠀⠀⠀⠀⠀⠀⠀⠀⠀⠀⠀⠀</a:t>
            </a:r>
            <a:br/>
            <a:r>
              <a:t>⠀⠀⠀⠀⠀⠀⠀⠀⠀⠀⠀⣿⡇⠕⠀⢕⢕⢕⢕⠕⢕⢕⢕⢕⢕⢕⢕⢕⢜⣿⡝⣟⣟⣟⣗⣗⣗⣞⣞⣟⡗⢕⢕⢕⢕⢕⢕⢕⢕⢕⢸⣿⣿⣿⣿⣿⣿⣿⣿⣿⣿⣿⣿⣿⣿⣿⣿⣿⣿⠀⠀⠀⠀⠀⠀⠀⠀⠀⠀⠀⠀</a:t>
            </a:r>
            <a:br/>
            <a:r>
              <a:t>⠀⠀⠀⠀⠀⠀⠀⠀⠀⠀⠀⣿⠕⠀⠀⠑⢕⢕⠑⠑⠕⢕⢕⢕⢕⢕⢕⢕⢕⣿⡇⢹⣽⣽⣽⣽⣽⣽⣏⣫⣝⡕⢕⢕⢕⢕⢕⢕⢕⢕⢸⣿⣿⣿⣿⣿⣿⣿⣿⣿⣿⣿⣿⣿⣿⣿⣿⣿⣿⠀⠀⠀⠀⠀⠀⠀⠀⠀⠀⠀⠀</a:t>
            </a:r>
            <a:br/>
            <a:r>
              <a:t>⠀⠀⠀⠀⠀⠀⠀⠀⠀⠀⠀⢕⢔⠀⠀⠄⠀⠄⠀⠀⠀⢕⢕⢕⢕⢕⢕⢕⢕⢻⡇⢕⢵⣷⣵⣵⣼⣽⣽⣽⣽⡕⢕⢕⢕⢕⢕⢕⢕⢕⢼⣿⣿⣿⣿⣿⣿⣿⣿⣿⣿⣿⣿⣿⣿⣿⣿⣿⣿⠀⠀⠀⠀⠀⠀⠀⠀⠀⠀⠀⠀</a:t>
            </a:r>
            <a:br/>
            <a:r>
              <a:t>⠀⠀⠀⠀⠀⠀⠀⠀⠀⠀⠀⢕⢇⠀⠀⠀⠀⠀⠀⠀⠀⠑⢕⢕⢕⢕⢕⢕⢕⢸⣧⢕⢷⢷⢷⢷⢷⢷⢷⢷⢷⢧⢕⢕⢕⢕⢕⢕⢕⢕⢸⣿⣿⣿⣿⣿⣿⣿⣿⣿⣿⣿⣿⣿⣿⣿⣿⣿⣿⠀⠀⠀⠀⠀⠀⠀⠀⠀⠀⠀⠀</a:t>
            </a:r>
            <a:br/>
            <a:r>
              <a:t>⠀⠀⠀⠀⠀⠀⠀⠀⠀⠀⠀⢕⢕⠀⠀⠀⠔⠑⠀⠀⠀⢕⠑⢕⢕⢕⢕⢕⢕⢸⣿⢕⢜⢟⣟⣟⢟⢟⢿⢿⢿⢗⢕⢕⢕⢕⢕⢕⢕⢕⢸⣿⣿⣿⣿⣿⣿⣿⣿⣿⣿⣿⣿⣿⣿⣿⣿⣿⣿⠀⠀⠀⠀⠀⠀⠀⠀⠀⠀⠀⠀</a:t>
            </a:r>
            <a:br/>
            <a:r>
              <a:t>⠀⠀⠀⠀⠀⠀⠀⠀⠀⠀⠀⢕⢕⠀⠀⠄⠀⠀⠀⠀⠀⢕⢄⢕⢕⢕⢕⢕⢕⢸⣿⢕⢕⣟⣝⣟⣟⣟⣟⣟⣟⡟⢃⢕⢕⢕⢕⢕⢕⢕⣾⣿⣿⣿⣿⣿⣿⣿⣿⣿⣿⣿⣿⣿⣿⣿⣿⣿⣿⠀⠀⠀⠀⠀⠀⠀⠀⠀⠀⠀⠀</a:t>
            </a:r>
            <a:br/>
            <a:r>
              <a:t>⠀⠀⠀⠀⠀⠀⠀⠀⠀⠀⠀⢕⢕⠀⠀⠀⠀⠀⠀⠀⠀⢕⢕⠀⢕⢕⢕⢕⢕⢜⣿⢕⢕⢝⣹⣽⣽⣽⣽⣝⣟⣏⢁⢕⢕⢱⢕⢕⢕⢕⣿⣿⣿⣿⣿⣿⣿⣿⣿⣿⣿⣿⣿⣿⣿⣿⣿⣿⣿⠀⠀⠀⠀⠀⠀⠀⠀⠀⠀⠀⠀</a:t>
            </a:r>
            <a:br/>
            <a:r>
              <a:t>⠀⠀⠀⠀⠀⠀⠀⠀⠀⠀⠀⠑⠑⠀⠀⠀⠀⠀⠀⠀⠀⠑⠑⠑⠑⠑⠑⠑⠑⠑⠛⠑⠑⠘⠑⠑⠑⠑⠑⠙⠙⠙⠑⠁⠑⠛⠃⠑⠑⠑⠛⠛⠛⠛⠛⠛⠛⠛⠛⠛⠛⠛⠛⠛⠛⠛⠛⠛⠛⠀⠀⠀⠀⠀⠀⠀⠀⠀⠀⠀⠀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⠀⠀⠀⠀⠀⠀⠀⠀⠀⠀⠀⣿⣿⣿⣿⣿⣿⣿⣿⣿⣿⣿⢏⢅⢔⢜⢘⢝⢜⢇⢕⢕⢸⣿⣇⢽⢿⣿⣿⣿⣿⣿⣿⣿⣿⣿⣿⣿⣿⣿⣿⣿⣿⣿⣿⣿⣿⣿⣿⣿⣿⣿⣿⣿⣿⣿⣿⣿⣿⠀⠀⠀⠀⠀⠀⠀⠀⠀⠀⠀⠀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⠀⠀⠀⠀⠀⠀⠀⠀⠀⠀⠀⣿⣿⣿⣿⣿⣿⣿⣿⣿⣿⣯⢕⢕⢕⢕⢕⣕⣵⣵⣷⣿⣿⣿⣿⣷⣸⣿⣿⣿⣿⣿⣿⣿⣿⣿⣿⣿⣿⣿⣿⣿⣿⣿⣿⣿⣿⣿⣿⣿⣿⣿⣿⣿⣿⣿⣿⣿⣿⠀⠀⠀⠀⠀⠀⠀⠀⠀⠀⠀⠀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⠀⠀⠀⠀⠀⠀⠀⠀⠀⠀⠀⣿⣿⣿⣿⣿⣿⣿⣿⣿⣿⣇⢕⢕⢱⣷⣿⣿⣿⣿⣿⣿⣿⣿⣿⣿⣿⣿⣿⣿⣿⣿⣿⣿⣿⣿⣿⣿⣿⣿⣿⣿⣿⣿⣿⣿⣿⣿⣿⣿⣿⣿⣿⣿⣿⣿⣿⣿⣿⠀⠀⠀⠀⠀⠀⠀⠀⠀⠀⠀⠀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⠀⠀⠀⠀⠀⠀⠀⠀⠀⠀⠀⣿⣿⣿⣿⣿⣿⣿⣿⣿⣿⣿⣿⡕⢜⣿⣿⡿⣿⣿⣿⣿⣿⣿⣿⣿⣿⣿⣿⣿⣿⣿⣿⣿⣿⣿⣿⣿⣿⣿⣿⣿⣿⣿⣿⣿⣿⣿⣿⣿⣿⣿⣿⣿⣿⣿⣿⣿⣿⠀⠀⠀⠀⠀⠀⠀⠀⠀⠀⠀⠀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⠀⠀⠀⠀⠀⠀⠀⠀⠀⠀⠀⣿⣿⣿⣿⣿⣿⣿⣿⣿⣿⣿⣿⣿⣯⣿⣿⣿⣿⣿⣿⣿⣾⣿⣿⣿⣿⣿⣿⣿⣿⣿⣿⣿⣿⣿⣿⣿⣿⣿⣿⣿⣿⣿⣿⣿⣿⣿⣿⣿⣿⣿⣿⣿⣿⣿⣿⣿⣿⠀⠀⠀⠀⠀⠀⠀⠀⠀⠀⠀⠀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⠀⠀⠀⠀⠀⠀⠀⠀⠀⠀⠀⣿⣿⣿⣿⣿⣿⣿⣿⣿⣿⣿⣿⣿⣿⣿⣿⣾⣿⣿⣿⡿⢿⢟⣻⣿⣿⣿⣿⣿⣿⣿⣿⣿⣿⣿⣿⣿⣿⣿⣿⣿⣿⣿⣿⣿⣿⣿⣿⣿⣿⣿⣿⣿⣿⣿⣿⣿⣿⠀⠀⠀⠀⠀⠀⠀⠀⠀⠀⠀⠀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⠀⠀⠀⠀⠀⠀⠀⠀⠀⠀⠀⣿⣿⣿⣿⣿⣿⣿⣿⣿⣿⣿⢿⠟⢝⢕⢝⢝⣽⣯⣿⣿⣿⣿⣿⣿⣿⣿⣿⣿⣿⣿⢻⢿⣿⣿⣿⣿⣿⣿⣿⣿⣿⣿⣿⣿⣿⣿⣿⣿⣿⣿⣿⣿⣿⣿⣿⣿⣿⠀⠀⠀⠀⠀⠀⠀⠀⠀⠀⠀⠀</a:t>
            </a:r>
            <a:br/>
            <a:r>
              <a:t>⠀⠀⠀⠀⠀⠀⠀⠀⠀⠀⠀⣿⣿⣿⣿⣿⣿⣿⡿⢟⢝⢕⢔⢔⢅⢕⢕⢕⣿⣿⣿⣿⣿⣿⣿⣿⣿⣿⣿⣿⣿⣷⡕⢕⢕⢝⢿⣿⣿⣿⣿⣿⣿⣿⣿⣿⣿⣿⣿⣿⣿⣿⣿⣿⣿⣿⣿⣿⣿⠀⠀⠀⠀⠀⠀⠀⠀⠀⠀⠀⠀</a:t>
            </a:r>
            <a:br/>
            <a:r>
              <a:t>⠀⠀⠀⠀⠀⠀⠀⠀⠀⠀⠀⣿⣿⣿⣿⢿⢏⢕⢕⢕⢕⢕⢕⢕⢕⢕⢕⢕⣿⣿⣿⣿⣿⣿⣿⣿⣿⣿⣿⣿⡿⣿⢇⢕⢕⢕⢕⢜⢻⢟⢽⣿⣿⣿⣿⣿⣿⣿⣿⣿⣿⣿⣿⣿⣿⣿⣿⣿⣿⠀⠀⠀⠀⠀⠀⠀⠀⠀⠀⠀⠀</a:t>
            </a:r>
            <a:br/>
            <a:r>
              <a:t>⠀⠀⠀⠀⠀⠀⠀⠀⠀⠀⠀⣿⣿⢏⠕⢕⢕⢕⢕⢕⢕⢕⢕⢕⢕⢕⢕⢕⣿⣿⣿⣿⣿⣿⣿⣿⣿⣿⣿⣿⢕⢏⢕⢕⢕⢕⢕⢕⢕⢕⢸⣿⣿⣿⣿⣿⣿⣿⣿⣿⣿⣿⣿⣿⣿⣿⣿⣿⣿⠀⠀⠀⠀⠀⠀⠀⠀⠀⠀⠀⠀</a:t>
            </a:r>
            <a:br/>
            <a:r>
              <a:t>⠀⠀⠀⠀⠀⠀⠀⠀⠀⠀⠀⣿⡏⠀⠀⢕⢕⢕⢕⢕⢕⢕⢕⢕⢕⢕⢕⢕⢜⣿⡟⢟⢿⢷⢷⢾⢷⢷⢾⢿⢇⢕⢕⢕⢕⢕⢕⢕⢕⢕⢜⣿⣿⣿⣿⣿⣿⣿⣿⣿⣿⣿⣿⣿⣿⣿⣿⣿⣿⠀⠀⠀⠀⠀⠀⠀⠀⠀⠀⠀⠀</a:t>
            </a:r>
            <a:br/>
            <a:r>
              <a:t>⠀⠀⠀⠀⠀⠀⠀⠀⠀⠀⠀⣿⢇⠀⠀⢕⢕⢕⢕⠀⢕⢕⢕⢕⢕⢕⢕⢕⢕⣿⡇⢝⣟⣟⣟⣟⣟⣟⣟⣟⣟⢕⢕⢕⢕⢕⢕⢕⢕⢕⢸⣿⣿⣿⣿⣿⣿⣿⣿⣿⣿⣿⣿⣿⣿⣿⣿⣿⣿⠀⠀⠀⠀⠀⠀⠀⠀⠀⠀⠀⠀</a:t>
            </a:r>
            <a:br/>
            <a:r>
              <a:t>⠀⠀⠀⠀⠀⠀⠀⠀⠀⠀⠀⢝⢕⠀⠀⠄⢁⢕⠀⠀⠀⢕⢕⢕⢕⢕⢕⢕⢕⣿⡇⢜⣽⣽⣽⣽⣽⣽⣽⣽⣽⡕⢕⢕⢕⢕⢕⢕⢕⢕⢜⣿⣿⣿⣿⣿⣿⣿⣿⣿⣿⣿⣿⣿⣿⣿⣿⣿⣿⠀⠀⠀⠀⠀⠀⠀⠀⠀⠀⠀⠀</a:t>
            </a:r>
            <a:br/>
            <a:r>
              <a:t>⠀⠀⠀⠀⠀⠀⠀⠀⠀⠀⠀⢕⢕⠀⠔⢄⢀⠁⠀⠀⠀⠕⢕⢕⢕⢕⢕⢕⢕⢹⣇⢕⢵⢷⢷⢷⢷⢷⣧⣵⣵⡅⢕⢕⢕⢕⢕⢕⢕⢕⢕⣿⣿⣿⣿⣿⣿⣿⣿⣿⣿⣿⣿⣿⣿⣿⣿⣿⣿⠀⠀⠀⠀⠀⠀⠀⠀⠀⠀⠀⠀</a:t>
            </a:r>
            <a:br/>
            <a:r>
              <a:t>⠀⠀⠀⠀⠀⠀⠀⠀⠀⠀⠀⢕⢇⠀⠀⠁⢕⢕⠀⠀⠀⢄⢕⢕⢕⢕⢕⢕⢕⢸⣿⢕⢱⢗⢟⢷⢷⢷⢷⢷⢷⢧⢕⢕⢕⢕⢕⢕⢕⢕⢕⣿⣿⣿⣿⣿⣿⣿⣿⣿⣿⣿⣿⣿⣿⣿⣿⣿⣿⠀⠀⠀⠀⠀⠀⠀⠀⠀⠀⠀⠀</a:t>
            </a:r>
            <a:br/>
            <a:r>
              <a:t>⠀⠀⠀⠀⠀⠀⠀⠀⠀⠀⠀⢕⢕⠀⠀⠔⠑⠀⠀⠀⠀⢕⠀⢕⢕⢕⢕⢕⢕⢸⣿⢕⢕⢟⣟⣟⣟⡟⢟⢿⢿⢗⠕⢕⢕⢕⢕⢕⢕⢕⢕⣿⣿⣿⣿⣿⣿⣿⣿⣿⣿⣿⣿⣿⣿⣿⣿⣿⣿⠀⠀⠀⠀⠀⠀⠀⠀⠀⠀⠀⠀</a:t>
            </a:r>
            <a:br/>
            <a:r>
              <a:t>⠀⠀⠀⠀⠀⠀⠀⠀⠀⠀⠀⢕⢕⠀⠀⠀⠀⠀⠀⠀⠀⢕⢕⠁⢕⢕⢕⢕⢕⢸⣿⢕⢕⢝⣝⣝⣝⣝⣟⣟⡟⢇⢑⢕⢕⢕⢕⢕⢕⢕⢱⣿⣿⣿⣿⣿⣿⣿⣿⣿⣿⣿⣿⣿⣿⣿⣿⣿⣿⠀⠀⠀⠀⠀⠀⠀⠀⠀⠀⠀⠀</a:t>
            </a:r>
            <a:br/>
            <a:r>
              <a:t>⠀⠀⠀⠀⠀⠀⠀⠀⠀⠀⠀⠑⠑⠀⠀⠀⠀⠀⠀⠀⠀⠑⠑⠀⠑⠑⠑⠑⠑⠑⠛⠑⠑⠘⠙⠙⠙⠙⠙⠙⠛⠛⠃⠑⠑⠘⠑⠑⠑⠑⠘⠛⠛⠛⠛⠛⠛⠛⠛⠛⠛⠛⠛⠛⠛⠛⠛⠛⠛⠀⠀⠀⠀⠀⠀⠀⠀⠀⠀⠀⠀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⠀⠀⠀⠀⠀⠀⠀⠀⠀⠀⠀⣿⣿⣿⣿⣿⣿⣿⣿⣿⣿⡿⢏⠄⢕⢎⠜⢑⢟⢇⢕⢕⢺⣽⡜⡿⣿⣿⣿⣿⣿⣿⣿⣿⣿⣿⣿⣿⣿⣿⣿⣿⣿⣿⣿⣿⣿⣿⣿⣿⣿⣿⣿⣿⣿⣿⣿⣿⣿⠀⠀⠀⠀⠀⠀⠀⠀⠀⠀⠀⠀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⠀⠀⠀⠀⠀⠀⠀⠀⠀⠀⠀⣿⣿⣿⣿⣿⣿⣿⣿⣿⣿⡇⢕⢕⢕⢕⢕⣕⣱⣵⣷⣷⣿⣿⣿⣿⢜⣿⣿⣿⣿⣿⣿⣿⣿⣿⣿⣿⣿⣿⣿⣿⣿⣿⣿⣿⣿⣿⣿⣿⣿⣿⣿⣿⣿⣿⣿⣿⣿⠀⠀⠀⠀⠀⠀⠀⠀⠀⠀⠀⠀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⠀⠀⠀⠀⠀⠀⠀⠀⠀⠀⠀⣿⣿⣿⣿⣿⣿⣿⣿⣿⣿⡇⢕⢕⢱⣾⣿⣿⣿⣿⣿⣿⣿⣿⣿⣿⣿⣿⣿⣿⣿⣿⣿⣿⣿⣿⣿⣿⣿⣿⣿⣿⣿⣿⣿⣿⣿⣿⣿⣿⣿⣿⣿⣿⣿⣿⣿⣿⣿⠀⠀⠀⠀⠀⠀⠀⠀⠀⠀⠀⠀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⠀⠀⠀⠀⠀⠀⠀⠀⠀⠀⠀⣿⣿⣿⣿⣿⣿⣿⣿⣿⣿⣿⣿⣷⡜⣿⣿⣿⣿⣿⣿⣿⣿⣿⣿⣿⣿⣿⣿⣿⣿⣿⣿⣿⣿⣿⣿⣿⣿⣿⣿⣿⣿⣿⣿⣿⣿⣿⣿⣿⣿⣿⣿⣿⣿⣿⣿⣿⣿⠀⠀⠀⠀⠀⠀⠀⠀⠀⠀⠀⠀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⠀⠀⠀⠀⠀⠀⠀⠀⠀⠀⠀⣿⣿⣿⣿⣿⣿⣿⣿⣿⣿⣿⣿⣿⣳⣿⣿⣿⣿⣿⣽⣿⣿⣿⣿⣿⣿⣿⣿⣿⣿⣿⣿⣿⣿⣿⣿⣿⣿⣿⣿⣿⣿⣿⣿⣿⣿⣿⣿⣿⣿⣿⣿⣿⣿⣿⣿⣿⣿⠀⠀⠀⠀⠀⠀⠀⠀⠀⠀⠀⠀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⠀⠀⠀⠀⠀⠀⠀⠀⠀⠀⠀⣿⣿⣿⣿⣿⣿⣿⣿⣿⣿⣿⣿⣿⣿⣿⣿⣾⣿⣿⣿⣿⢿⢟⣻⣿⣿⣿⣿⣿⣿⣿⣿⣿⣿⣿⣿⣿⣿⣿⣿⣿⣿⣿⣿⣿⣿⣿⣿⣿⣿⣿⣿⣿⣿⣿⣿⣿⣿⠀⠀⠀⠀⠀⠀⠀⠀⠀⠀⠀⠀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⠀⠀⠀⠀⠀⠀⠀⠀⠀⠀⠀⣿⣿⣿⣿⣿⣿⣿⣿⣿⣿⣿⡿⢟⢏⢕⢝⢹⣽⣯⣿⣿⣿⣿⣿⣿⣿⣿⣿⣿⣿⣿⢟⢿⣿⣿⣿⣿⣿⣿⣿⣿⣿⣿⣿⣿⣿⣿⣿⣿⣿⣿⣿⣿⣿⣿⣿⣿⣿⠀⠀⠀⠀⠀⠀⠀⠀⠀⠀⠀⠀</a:t>
            </a:r>
            <a:br/>
            <a:r>
              <a:t>⠀⠀⠀⠀⠀⠀⠀⠀⠀⠀⠀⣿⣿⣿⣿⣿⣿⣿⣿⢿⢟⢝⢅⢄⢕⢕⢕⢕⣿⣿⣿⣿⣿⣿⣿⣿⣿⣿⣿⣿⣿⡇⢕⢕⢕⢝⢿⣿⣿⣿⣿⣿⣿⣿⣿⣿⣿⣿⣿⣿⣿⣿⣿⣿⣿⣿⣿⣿⣿⠀⠀⠀⠀⠀⠀⠀⠀⠀⠀⠀⠀</a:t>
            </a:r>
            <a:br/>
            <a:r>
              <a:t>⠀⠀⠀⠀⠀⠀⠀⠀⠀⠀⠀⣿⣿⣿⣿⣿⢟⢏⢕⢕⢕⢕⢕⢕⢕⢕⢕⢕⣿⣿⣿⣿⣿⣿⣿⣿⣿⣿⣿⣿⡿⡇⢕⢕⢕⢕⢕⢜⢻⢻⢟⣿⣿⣿⣿⣿⣿⣿⣿⣿⣿⣿⣿⣿⣿⣿⣿⣿⣿⠀⠀⠀⠀⠀⠀⠀⠀⠀⠀⠀⠀</a:t>
            </a:r>
            <a:br/>
            <a:r>
              <a:t>⠀⠀⠀⠀⠀⠀⠀⠀⠀⠀⠀⣿⣿⢟⢝⢕⢕⢕⢕⢕⢕⢕⢕⢕⢕⢕⢕⢕⣿⣿⣿⣿⣿⣿⣿⣿⣿⣿⣿⣿⢕⢕⢕⢕⢕⢕⢕⢕⢕⢕⢕⣿⣿⣿⣿⣿⣿⣿⣿⣿⣿⣿⣿⣿⣿⣿⣿⣿⣿⠀⠀⠀⠀⠀⠀⠀⠀⠀⠀⠀⠀</a:t>
            </a:r>
            <a:br/>
            <a:r>
              <a:t>⠀⠀⠀⠀⠀⠀⠀⠀⠀⠀⠀⣿⡟⠕⠀⢕⢕⢕⢕⢕⢕⢕⢕⢕⢕⢕⢕⢕⢜⣿⡯⢿⢿⢷⢿⢿⢷⢾⢿⢷⢇⢕⢕⢕⢕⢕⢕⢕⢕⢕⢕⢻⣿⣿⣿⣿⣿⣿⣿⣿⣿⣿⣿⣿⣿⣿⣿⣿⣿⠀⠀⠀⠀⠀⠀⠀⠀⠀⠀⠀⠀</a:t>
            </a:r>
            <a:br/>
            <a:r>
              <a:t>⠀⠀⠀⠀⠀⠀⠀⠀⠀⠀⠀⣿⡇⠀⠀⢕⢕⢕⢕⠀⢕⢕⢕⢕⢕⢕⢕⢕⢕⣿⡏⢟⣟⣟⣟⣟⣟⣟⣟⣟⡇⢕⢕⢕⢕⢕⢕⢕⢕⢕⢕⢸⣿⣿⣿⣿⣿⣿⣿⣿⣿⣿⣿⣿⣿⣿⣿⣿⣿⠀⠀⠀⠀⠀⠀⠀⠀⠀⠀⠀⠀</a:t>
            </a:r>
            <a:br/>
            <a:r>
              <a:t>⠀⠀⠀⠀⠀⠀⠀⠀⠀⠀⠀⢝⢕⠀⠀⢁⠕⢕⠁⠀⠑⢕⢕⢕⢕⢕⢕⢕⢕⣿⡇⢜⣽⣽⣽⣽⣽⣽⣝⣝⣕⢕⢕⢕⢕⢕⢕⢕⢕⢕⢕⢸⣿⣿⣿⣿⣿⣿⣿⣿⣿⣿⣿⣿⣿⣿⣿⣿⣿⠀⠀⠀⠀⠀⠀⠀⠀⠀⠀⠀⠀</a:t>
            </a:r>
            <a:br/>
            <a:r>
              <a:t>⠀⠀⠀⠀⠀⠀⠀⠀⠀⠀⠀⢕⢇⠀⢔⢄⢁⠁⠀⠀⠀⢕⢕⢕⢕⢕⢕⢕⢕⢹⡇⢕⣵⢾⣵⣵⣽⣽⣽⣽⣵⢕⢕⢕⢕⢕⢕⢕⢕⢕⢕⢸⣿⣿⣿⣿⣿⣿⣿⣿⣿⣿⣿⣿⣿⣿⣿⣿⣿⠀⠀⠀⠀⠀⠀⠀⠀⠀⠀⠀⠀</a:t>
            </a:r>
            <a:br/>
            <a:r>
              <a:t>⠀⠀⠀⠀⠀⠀⠀⠀⠀⠀⠀⢕⢕⠀⠀⠕⢕⢕⠀⠀⠀⢕⢕⢕⢕⢕⢕⢕⢕⢸⣿⢕⢱⢷⢷⢷⢷⢷⢷⣷⣷⢕⢕⢕⢕⢕⢕⢕⢕⢕⢕⢸⣿⣿⣿⣿⣿⣿⣿⣿⣿⣿⣿⣿⣿⣿⣿⣿⣿⠀⠀⠀⠀⠀⠀⠀⠀⠀⠀⠀⠀</a:t>
            </a:r>
            <a:br/>
            <a:r>
              <a:t>⠀⠀⠀⠀⠀⠀⠀⠀⠀⠀⠀⢕⢕⢄⠀⢔⢕⠁⠀⠀⠀⢕⠁⢕⢕⢕⢕⢕⢕⢸⣿⢕⢕⢟⢟⢟⢟⢻⢷⢷⢷⠇⢕⢕⢕⢕⢕⢕⢕⢕⢕⢸⣿⣿⣿⣿⣿⣿⣿⣿⣿⣿⣿⣿⣿⣿⣿⣿⣿⠀⠀⠀⠀⠀⠀⠀⠀⠀⠀⠀⠀</a:t>
            </a:r>
            <a:br/>
            <a:r>
              <a:t>⠀⠀⠀⠀⠀⠀⠀⠀⠀⠀⠀⢕⢕⠁⠀⠀⠀⠀⠀⠀⠀⢕⢔⠑⢕⢕⢕⢕⢕⢸⣿⢕⢕⢟⣟⣟⣟⣟⣟⢟⢷⢇⢕⢕⢕⢕⢕⢕⢕⢕⢕⢜⣿⣿⣿⣿⣿⣿⣿⣿⣿⣿⣿⣿⣿⣿⣿⣿⣿⠀⠀⠀⠀⠀⠀⠀⠀⠀⠀⠀⠀</a:t>
            </a:r>
            <a:br/>
            <a:r>
              <a:t>⠀⠀⠀⠀⠀⠀⠀⠀⠀⠀⠀⠑⠑⠀⠀⠀⠀⠀⠀⠀⠀⠑⠑⠀⠑⠑⠑⠑⠑⠑⠛⠑⠑⠘⠙⠙⠙⠙⠙⠛⠛⠓⠑⠑⠑⠑⠑⠑⠑⠑⠑⠑⠛⠛⠛⠛⠛⠛⠛⠛⠛⠛⠛⠛⠛⠛⠛⠛⠛⠀⠀⠀⠀⠀⠀⠀⠀⠀⠀⠀⠀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⠀⠀⠀⠀⠀⠀⠀⠀⠀⠀⠀⣿⣿⣿⣿⣿⣿⣿⣿⣿⣿⡟⢑⢄⢕⢎⠗⢇⢿⢕⢕⢕⣿⣽⢹⡿⣿⣿⣿⣿⣿⣿⣿⣿⣿⣿⣿⣿⣿⣿⣿⣿⣿⣿⣿⣿⣿⣿⣿⣿⣿⣿⣿⣿⣿⣿⣿⣿⣿⠀⠀⠀⠀⠀⠀⠀⠀⠀⠀⠀⠀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⠀⠀⠀⠀⠀⠀⠀⠀⠀⠀⠀⣿⣿⣿⣿⣿⣿⣿⣿⣿⣿⡕⢕⢕⢕⢔⢕⣕⣕⣵⣷⣷⣿⣿⣿⡇⣻⣿⣿⣿⣿⣿⣿⣿⣿⣿⣿⣿⣿⣿⣿⣿⣿⣿⣿⣿⣿⣿⣿⣿⣿⣿⣿⣿⣿⣿⣿⣿⣿⠀⠀⠀⠀⠀⠀⠀⠀⠀⠀⠀⠀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⠀⠀⠀⠀⠀⠀⠀⠀⠀⠀⠀⣿⣿⣿⣿⣿⣿⣿⣿⣿⣿⡕⢕⢕⣵⣾⣿⣿⣿⣿⣿⣿⣿⣿⣿⣿⣿⣿⣿⣿⣿⣿⣿⣿⣿⣿⣿⣿⣿⣿⣿⣿⣿⣿⣿⣿⣿⣿⣿⣿⣿⣿⣿⣿⣿⣿⣿⣿⣿⠀⠀⠀⠀⠀⠀⠀⠀⠀⠀⠀⠀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⠀⠀⠀⠀⠀⠀⠀⠀⠀⠀⠀⣿⣿⣿⣿⣿⣿⣿⣿⣿⣿⣿⣿⣿⣿⣿⣷⣾⣿⣿⣿⣿⢿⢿⣿⣿⣿⣿⣿⣿⣿⣿⣿⣿⣿⣿⣿⣿⣿⣿⣿⣿⣿⣿⣿⣿⣿⣿⣿⣿⣿⣿⣿⣿⣿⣿⣿⣿⣿⠀⠀⠀⠀⠀⠀⠀⠀⠀⠀⠀⠀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⠀⠀⠀⠀⠀⠀⠀⠀⠀⠀⠀⣿⣿⣿⣿⣿⣿⣿⣿⣿⣿⣿⣿⢟⢏⢕⢝⢹⣽⣿⣿⣿⣿⣿⣿⣿⣿⣿⣿⣿⣿⡟⢟⢿⣿⣿⣿⣿⣿⣿⣿⣿⣿⣿⣿⣿⣿⣿⣿⣿⣿⣿⣿⣿⣿⣿⣿⣿⣿⠀⠀⠀⠀⠀⠀⠀⠀⠀⠀⠀⠀</a:t>
            </a:r>
            <a:br/>
            <a:r>
              <a:t>⠀⠀⠀⠀⠀⠀⠀⠀⠀⠀⠀⣿⣿⣿⣿⣿⣿⣿⣿⡿⢟⢏⢕⠀⢕⢕⢕⢜⣿⣿⣿⣿⣿⣿⣿⣿⣿⣿⣿⣿⣿⢕⢕⢕⢕⢝⢻⢿⣿⣿⣿⣿⣿⣿⣿⣿⣿⣿⣿⣿⣿⣿⣿⣿⣿⣿⣿⣿⣿⠀⠀⠀⠀⠀⠀⠀⠀⠀⠀⠀⠀</a:t>
            </a:r>
            <a:br/>
            <a:r>
              <a:t>⠀⠀⠀⠀⠀⠀⠀⠀⠀⠀⠀⣿⣿⣿⣿⣿⡿⢟⢕⢕⢕⢕⢕⢔⢕⢕⢕⢕⣿⣿⣿⣿⣿⣿⣿⣿⣿⣿⣿⣿⢿⢕⢕⢕⢕⢕⢕⢕⢝⢝⢇⣿⣿⣿⣿⣿⣿⣿⣿⣿⣿⣿⣿⣿⣿⣿⣿⣿⣿⠀⠀⠀⠀⠀⠀⠀⠀⠀⠀⠀⠀</a:t>
            </a:r>
            <a:br/>
            <a:r>
              <a:t>⠀⠀⠀⠀⠀⠀⠀⠀⠀⠀⠀⣿⣿⡿⢟⢕⢕⢕⢕⢕⢕⢕⢕⢕⢕⢕⢕⢕⣿⣿⣿⣿⣿⣿⣿⣿⣿⣿⣿⣟⢕⢕⢕⢕⢕⢕⢕⢕⢕⢕⢕⢸⣿⣿⣿⣿⣿⣿⣿⣿⣿⣿⣿⣿⣿⣿⣿⣿⣿⠀⠀⠀⠀⠀⠀⠀⠀⠀⠀⠀⠀</a:t>
            </a:r>
            <a:br/>
            <a:r>
              <a:t>⠀⠀⠀⠀⠀⠀⠀⠀⠀⠀⠀⣿⡿⠕⢁⢕⢕⢕⢕⢕⢕⢕⢕⢕⢕⢕⢕⢕⢜⣿⢽⢿⢿⣽⣽⣽⣽⣽⣿⢷⢕⢕⢕⢕⢕⢕⢕⢕⢕⢕⢕⢜⣿⣿⣿⣿⣿⣿⣿⣿⣿⣿⣿⣿⣿⣿⣿⣿⣿⠀⠀⠀⠀⠀⠀⠀⠀⠀⠀⠀⠀</a:t>
            </a:r>
            <a:br/>
            <a:r>
              <a:t>⠀⠀⠀⠀⠀⠀⠀⠀⠀⠀⠀⣿⡇⠀⠁⢕⢕⢕⢕⢑⢕⢕⢕⢕⢕⢕⢕⢕⢕⣿⡞⢳⢿⢿⢿⢿⢿⢿⢿⢿⢕⢕⢕⢕⢕⢕⢕⢕⢕⢕⢕⢕⣿⣿⣿⣿⣿⣿⣿⣿⣿⣿⣿⣿⣿⣿⣿⣿⣿⠀⠀⠀⠀⠀⠀⠀⠀⠀⠀⠀⠀</a:t>
            </a:r>
            <a:br/>
            <a:r>
              <a:t>⠀⠀⠀⠀⠀⠀⠀⠀⠀⠀⠀⢜⡇⠀⠀⠁⠕⢕⢕⠁⢕⢕⢕⢕⢕⢕⢕⢕⢕⣿⡇⢝⣟⣟⣟⣟⣟⣟⣟⣟⡕⢕⢕⢕⢕⢕⢕⢕⢕⢕⢕⢕⢹⣿⣿⣿⣿⣿⣿⣿⣿⣿⣿⣿⣿⣿⣿⣿⣿⠀⠀⠀⠀⠀⠀⠀⠀⠀⠀⠀⠀</a:t>
            </a:r>
            <a:br/>
            <a:r>
              <a:t>⠀⠀⠀⠀⠀⠀⠀⠀⠀⠀⠀⢕⡇⠔⢔⢁⠑⠑⠀⠀⢔⢕⢕⢕⢕⢕⢕⢕⢕⢿⡇⢕⣽⣽⣽⣽⣽⣽⣽⣽⡕⢕⢕⢕⢕⢕⢕⢕⢕⢕⢕⢕⢸⣿⣿⣿⣿⣿⣿⣿⣿⣿⣿⣿⣿⣿⣿⣿⣿⠀⠀⠀⠀⠀⠀⠀⠀⠀⠀⠀⠀</a:t>
            </a:r>
            <a:br/>
            <a:r>
              <a:t>⠀⠀⠀⠀⠀⠀⠀⠀⠀⠀⠀⢕⢕⠀⠀⢕⢕⢔⢄⠀⠁⢕⢕⢕⢕⢕⢕⢕⢕⢸⣇⢕⢱⢷⢷⣵⣧⣽⣽⣽⡕⢕⢕⢕⢕⢕⢕⢕⢕⢕⢕⢕⢸⣿⣿⣿⣿⣿⣿⣿⣿⣿⣿⣿⣿⣿⣿⣿⣿⠀⠀⠀⠀⠀⠀⠀⠀⠀⠀⠀⠀</a:t>
            </a:r>
            <a:br/>
            <a:r>
              <a:t>⠀⠀⠀⠀⠀⠀⠀⠀⠀⠀⠀⢕⢕⢄⠀⢕⢕⠑⠀⠀⠀⢕⢕⢕⢕⢕⢕⢕⢕⢸⣿⢕⢱⢷⢾⢷⢷⢷⢷⢷⡧⢕⢕⢕⢕⢕⢕⢕⢕⢕⢕⢕⢸⣿⣿⣿⣿⣿⣿⣿⣿⣿⣿⣿⣿⣿⣿⣿⣿⠀⠀⠀⠀⠀⠀⠀⠀⠀⠀⠀⠀</a:t>
            </a:r>
            <a:br/>
            <a:r>
              <a:t>⠀⠀⠀⠀⠀⠀⠀⠀⠀⠀⠀⢕⢕⢕⠔⠑⠁⠀⠀⠀⠀⢕⢕⢕⢕⢕⢕⢕⢕⢸⣿⢕⢕⢟⢟⢟⡟⢟⢷⢷⢷⢕⢕⢕⢕⢕⢕⢕⢕⢕⢕⢕⢜⣿⣿⣿⣿⣿⣿⣿⣿⣿⣿⣿⣿⣿⣿⣿⣿⠀⠀⠀⠀⠀⠀⠀⠀⠀⠀⠀⠀</a:t>
            </a:r>
            <a:br/>
            <a:r>
              <a:t>⠀⠀⠀⠀⠀⠀⠀⠀⠀⠀⠀⠑⠑⠑⠀⠀⠀⠐⠀⠀⠀⠑⠑⠐⠑⠑⠑⠑⠑⠘⠛⠑⠑⠘⠛⠛⠛⠛⠛⠛⠓⠑⠑⠑⠑⠑⠑⠑⠑⠑⠑⠑⠑⠛⠛⠛⠛⠛⠛⠛⠛⠛⠛⠛⠛⠛⠛⠛⠛⠀⠀⠀⠀⠀⠀⠀⠀⠀⠀⠀⠀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⠀⠀⠀⠀⠀⠀⠀⠀⠀⠀⠀⣿⣿⣿⣿⣿⣿⣿⣿⣿⣿⡿⠟⢁⢱⢱⢜⣣⡕⡕⢕⢏⡿⢻⣿⣿⣿⣿⣿⣿⣿⣿⣿⣿⣿⣿⣿⣿⣿⣿⣿⣿⣿⣿⣿⣿⣿⣿⣿⣿⣿⣿⣿⣿⣿⣿⣿⣿⣿⠀⠀⠀⠀⠀⠀⠀⠀⠀⠀⠀⠀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⠀⠀⠀⠀⠀⠀⠀⠀⠀⠀⠀⣿⣿⣿⣿⣿⣿⣿⣿⣿⣿⢕⢕⢕⢑⢕⢕⢕⢕⣕⣕⣼⣿⣧⣸⢻⣿⣿⣿⣿⣿⣿⣿⣿⣿⣿⣿⣿⣿⣿⣿⣿⣿⣿⣿⣿⣿⣿⣿⣿⣿⣿⣿⣿⣿⣿⣿⣿⣿⠀⠀⠀⠀⠀⠀⠀⠀⠀⠀⠀⠀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⠀⠀⠀⠀⠀⠀⠀⠀⠀⠀⠀⣿⣿⣿⣿⣿⣿⣿⣿⣿⣿⢕⢕⢕⣱⣷⣷⣿⣿⣿⣿⣿⣿⣿⣿⣾⣿⣿⣿⣿⣿⣿⣿⣿⣿⣿⣿⣿⣿⣿⣿⣿⣿⣿⣿⣿⣿⣿⣿⣿⣿⣿⣿⣿⣿⣿⣿⣿⣿⠀⠀⠀⠀⠀⠀⠀⠀⠀⠀⠀⠀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⠀⠀⠀⠀⠀⠀⠀⠀⠀⠀⠀⣿⣿⣿⣿⣿⣿⣿⣿⣿⣿⣿⣿⣧⣿⣿⣿⣻⡿⣿⣿⣿⣿⣿⣿⣿⣿⣿⣿⣿⣿⣿⣿⣿⣿⣿⣿⣿⣿⣿⣿⣿⣿⣿⣿⣿⣿⣿⣿⣿⣿⣿⣿⣿⣿⣿⣿⣿⣿⠀⠀⠀⠀⠀⠀⠀⠀⠀⠀⠀⠀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⠀⠀⠀⠀⠀⠀⠀⠀⠀⠀⠀⣿⣿⣿⣿⣿⣿⣿⣿⣿⣿⣿⣿⣿⣿⣿⣿⣿⣿⣿⣿⣹⣵⣿⣿⣿⣿⣿⣿⣿⣿⣿⣿⣿⣿⣿⣿⣿⣿⣿⣿⣿⣿⣿⣿⣿⣿⣿⣿⣿⣿⣿⣿⣿⣿⣿⣿⣿⣿⠀⠀⠀⠀⠀⠀⠀⠀⠀⠀⠀⠀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⠀⠀⠀⠀⠀⠀⠀⠀⠀⠀⠀⣿⣿⣿⣿⣿⣿⣿⣿⣿⣿⣿⣿⣿⡿⢏⢹⣵⣿⣾⣿⣿⣿⣿⣿⣿⣿⣿⣿⣿⣿⢻⢿⣿⣿⣿⣿⣿⣿⣿⣿⣿⣿⣿⣿⣿⣿⣿⣿⣿⣿⣿⣿⣿⣿⣿⣿⣿⣿⠀⠀⠀⠀⠀⠀⠀⠀⠀⠀⠀⠀</a:t>
            </a:r>
            <a:br/>
            <a:r>
              <a:t>⠀⠀⠀⠀⠀⠀⠀⠀⠀⠀⠀⣿⣿⣿⣿⣿⣿⣿⣿⣿⣿⡿⢟⠙⢕⢕⢜⣿⣿⣿⣿⣿⣿⣿⣿⣿⣿⣿⣿⣿⢕⢕⢕⢕⢕⢝⢝⢟⢿⣿⣿⣿⣿⣿⣿⣿⣿⣿⣿⣿⣿⣿⣿⣿⣿⣿⣿⣿⣿⠀⠀⠀⠀⠀⠀⠀⠀⠀⠀⠀⠀</a:t>
            </a:r>
            <a:br/>
            <a:r>
              <a:t>⠀⠀⠀⠀⠀⠀⠀⠀⠀⠀⠀⣿⣿⣿⣿⣿⣿⣿⡿⢟⢙⠕⠐⠁⢕⢕⢔⢹⣿⣿⣿⣿⣿⣿⣿⣿⣿⣿⣿⡇⢕⢕⢕⢕⢕⢕⢕⢕⢕⢕⢕⢹⣿⣿⣿⣿⣿⣿⣿⣿⣿⣿⣿⣿⣿⣿⣿⣿⣿⠀⠀⠀⠀⠀⠀⠀⠀⠀⠀⠀⠀</a:t>
            </a:r>
            <a:br/>
            <a:r>
              <a:t>⠀⠀⠀⠀⠀⠀⠀⠀⠀⠀⠀⣿⣿⣿⣿⡿⢟⢕⢕⢕⢕⢕⢔⢔⢕⢕⢕⢸⣿⣿⣿⣿⣿⣿⣿⣿⣿⣿⣿⢕⢕⢕⢕⢕⢕⢕⢕⢕⢕⢕⢕⢕⣻⣿⣿⣿⣿⣿⣿⣿⣿⣿⣿⣿⣿⣿⣿⣿⣿⠀⠀⠀⠀⠀⠀⠀⠀⠀⠀⠀⠀</a:t>
            </a:r>
            <a:br/>
            <a:r>
              <a:t>⠀⠀⠀⠀⠀⠀⠀⠀⠀⠀⠀⣿⣿⡟⢕⢕⢕⢕⢕⢕⢕⢕⢕⢕⢕⢕⢕⢕⢹⣿⣿⣟⣿⣿⣿⣿⣻⣿⣟⢕⢕⢕⢕⢕⢕⢕⢕⢕⢕⢕⢕⢕⢜⣿⣿⣿⣿⣿⣿⣿⣿⣿⣿⣿⣿⣿⣿⣿⣿⠀⠀⠀⠀⠀⠀⠀⠀⠀⠀⠀⠀</a:t>
            </a:r>
            <a:br/>
            <a:r>
              <a:t>⠀⠀⠀⠀⠀⠀⠀⠀⠀⠀⠀⣿⣿⢕⢕⢕⢕⢕⢕⢕⢕⢕⢕⢕⢕⢕⢕⢕⢸⣿⣽⣽⣽⣿⣿⣿⣿⣿⣽⢕⢕⢕⢕⢕⢕⢕⢕⢕⢕⢕⢕⢕⢕⢹⣿⣿⣿⣿⣿⣿⣿⣿⣿⣿⣿⣿⣿⣿⣿⠀⠀⠀⠀⠀⠀⠀⠀⠀⠀⠀⠀</a:t>
            </a:r>
            <a:br/>
            <a:r>
              <a:t>⠀⠀⠀⠀⠀⠀⠀⠀⠀⠀⠀⢸⡿⢐⠑⢕⢕⢕⢕⢕⢕⢕⢕⢕⢕⢕⢕⢕⢜⣿⢹⣷⣿⣿⣿⣿⣯⣽⣽⢕⢕⢕⢕⢕⢕⢕⢕⢕⢕⢕⢕⢕⢕⢸⣿⣿⣿⣿⣿⣿⣿⣿⣿⣿⣿⣿⣿⣿⣿⠀⠀⠀⠀⠀⠀⠀⠀⠀⠀⠀⠀</a:t>
            </a:r>
            <a:br/>
            <a:r>
              <a:t>⠀⠀⠀⠀⠀⠀⠀⠀⠀⠀⠀⢕⢳⢕⠀⠕⢕⠁⠑⢕⢕⢕⢕⢕⢕⢕⢕⢕⢕⣿⡇⢾⢷⢷⢷⢷⢷⢷⢷⢇⢕⢕⢕⢕⢕⢕⢕⢕⢕⢕⢕⢕⢕⢸⣿⣿⣿⣿⣿⣿⣿⣿⣿⣿⣿⣿⣿⣿⣿⠀⠀⠀⠀⠀⠀⠀⠀⠀⠀⠀⠀</a:t>
            </a:r>
            <a:br/>
            <a:r>
              <a:t>⠀⠀⠀⠀⠀⠀⠀⠀⠀⠀⠀⢕⢇⠀⠀⢄⢄⠀⠀⢕⢕⢕⢕⢕⢕⢕⢕⢕⢕⣿⡇⢜⢟⣟⣟⡿⢿⢿⢿⢇⢕⢕⢕⢕⢕⢕⢕⢕⢕⢕⢕⢕⢕⢸⣿⣿⣿⣿⣿⣿⣿⣿⣿⣿⣿⣿⣿⣿⣿⠀⠀⠀⠀⠀⠀⠀⠀⠀⠀⠀⠀</a:t>
            </a:r>
            <a:br/>
            <a:r>
              <a:t>⠀⠀⠀⠀⠀⠀⠀⠀⠀⠀⠀⢕⢕⢄⢀⢁⢕⢔⠀⠑⢕⢕⢕⢕⢕⢕⢕⢕⢕⢿⡇⢕⢝⣟⣟⣟⣟⣟⡟⢇⢕⢕⢕⢕⢕⢕⢕⢕⢕⢕⢕⢕⢕⢜⣿⣿⣿⣿⣿⣿⣿⣿⣿⣿⣿⣿⣿⣿⣿⠀⠀⠀⠀⠀⠀⠀⠀⠀⠀⠀⠀</a:t>
            </a:r>
            <a:br/>
            <a:r>
              <a:t>⠀⠀⠀⠀⠀⠀⠀⠀⠀⠀⠀⢕⢕⢕⢄⢕⢕⠕⠀⠀⢕⢕⢕⢕⢕⢕⢕⢕⢕⢸⡇⢕⢜⣹⣽⣽⣝⣟⣟⢇⢕⢕⢕⢕⢕⢕⢕⢕⢕⢕⢕⢕⢕⢕⢻⣿⣿⣿⣿⣿⣿⣿⣿⣿⣿⣿⣿⣿⣿⠀⠀⠀⠀⠀⠀⠀⠀⠀⠀⠀⠀</a:t>
            </a:r>
            <a:br/>
            <a:r>
              <a:t>⠀⠀⠀⠀⠀⠀⠀⠀⠀⠀⠀⠑⠑⠑⠑⠑⠀⠀⠀⠀⠑⠑⠑⠑⠑⠑⠑⠑⠑⠘⠛⠑⠑⠑⠙⠙⠙⠙⠙⠋⠑⠑⠑⠑⠑⠑⠑⠑⠑⠑⠑⠑⠑⠑⠘⠛⠛⠛⠛⠛⠛⠛⠛⠛⠛⠛⠛⠛⠛⠀⠀⠀⠀⠀⠀⠀⠀⠀⠀⠀⠀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⠀⠀⠀⠀⠀⠀⠀⠀⠀⠀⠀⣿⣿⣿⣿⣿⣿⣿⣿⣿⣿⣿⡿⠝⢕⢕⢕⢜⢟⢟⢞⢿⣿⣿⣿⣿⣿⣿⣿⣿⣿⣿⣿⣿⣿⣿⣿⣿⣿⣿⣿⣿⣿⣿⣿⣿⣿⣿⣿⣿⣿⣿⣿⣿⣿⣿⣿⣿⣿⠀⠀⠀⠀⠀⠀⠀⠀⠀⠀⠀⠀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⠀⠀⠀⠀⠀⠀⠀⠀⠀⠀⠀⣿⣿⣿⣿⣿⣿⣿⣿⣿⣿⢇⢔⢔⢜⢕⢜⢝⢇⢕⢵⢜⣯⣕⢹⣿⣿⣿⣿⣿⣿⣿⣿⣿⣿⣿⣿⣿⣿⣿⣿⣿⣿⣿⣿⣿⣿⣿⣿⣿⣿⣿⣿⣿⣿⣿⣿⣿⣿⠀⠀⠀⠀⠀⠀⠀⠀⠀⠀⠀⠀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⠀⠀⠀⠀⠀⠀⠀⠀⠀⠀⠀⣿⣿⣿⣿⣿⣿⣿⣿⣿⣿⢕⢕⢕⢕⣱⣵⣵⣵⣷⣿⣿⣿⣿⣾⣿⣿⣿⣿⣿⣿⣿⣿⣿⣿⣿⣿⣿⣿⣿⣿⣿⣿⣿⣿⣿⣿⣿⣿⣿⣿⣿⣿⣿⣿⣿⣿⣿⣿⠀⠀⠀⠀⠀⠀⠀⠀⠀⠀⠀⠀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⠀⠀⠀⠀⠀⠀⠀⠀⠀⠀⠀⣿⣿⣿⣿⣿⣿⣿⣿⣿⣿⣕⢕⢱⣿⣿⣿⣿⣿⣿⣿⣿⣿⣿⣿⣿⣿⣿⣿⣿⣿⣿⣿⣿⣿⣿⣿⣿⣿⣿⣿⣿⣿⣿⣿⣿⣿⣿⣿⣿⣿⣿⣿⣿⣿⣿⣿⣿⣿⠀⠀⠀⠀⠀⠀⠀⠀⠀⠀⠀⠀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⠀⠀⠀⠀⠀⠀⠀⠀⠀⠀⠀⣿⣿⣿⣿⣿⣿⣿⣿⣿⣿⣿⣿⣜⣿⣿⣿⣿⣿⣿⣿⣿⣿⣿⣿⣿⣿⣿⣿⣿⣿⣿⣿⣿⣿⣿⣿⣿⣿⣿⣿⣿⣿⣿⣿⣿⣿⣿⣿⣿⣿⣿⣿⣿⣿⣿⣿⣿⣿⠀⠀⠀⠀⠀⠀⠀⠀⠀⠀⠀⠀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⠀⠀⠀⠀⠀⠀⠀⠀⠀⠀⠀⣿⣿⣿⣿⣿⣿⣿⣿⣿⣿⣿⣿⣿⣿⡿⢹⣾⣾⣾⣿⣿⣿⣿⣿⣿⣿⣿⣿⣿⣿⣿⣿⣿⣿⣿⣿⣿⣿⣿⣿⣿⣿⣿⣿⣿⣿⣿⣿⣿⣿⣿⣿⣿⣿⣿⣿⣿⣿⠀⠀⠀⠀⠀⠀⠀⠀⠀⠀⠀⠀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⠀⠀⠀⠀⠀⠀⠀⠀⠀⠀⠀⣿⣿⣿⣿⣿⣿⣿⣿⣿⣿⣿⣿⢟⢏⢕⢸⣿⣿⣿⣿⣿⣿⣿⣿⣿⣿⣿⣿⡟⢕⢕⢜⢝⢝⢝⢟⢿⢿⣿⣿⣿⣿⣿⣿⣿⣿⣿⣿⣿⣿⣿⣿⣿⣿⣿⣿⣿⣿⠀⠀⠀⠀⠀⠀⠀⠀⠀⠀⠀⠀</a:t>
            </a:r>
            <a:br/>
            <a:r>
              <a:t>⠀⠀⠀⠀⠀⠀⠀⠀⠀⠀⠀⣿⣿⣿⣿⣿⣿⣿⣿⣿⢟⠏⠁⢀⢕⢕⢜⣿⣿⣿⣿⣿⣿⣿⣿⣿⣿⣿⣟⢕⢕⢕⢕⢕⢕⢕⢕⢕⢕⢕⢝⢻⣿⣿⣿⣿⣿⣿⣿⣿⣿⣿⣿⣿⣿⣿⣿⣿⣿⠀⠀⠀⠀⠀⠀⠀⠀⠀⠀⠀⠀</a:t>
            </a:r>
            <a:br/>
            <a:r>
              <a:t>⠀⠀⠀⠀⠀⠀⠀⠀⠀⠀⠀⣿⣿⣿⣿⣿⣿⢿⢏⢅⢀⢀⢀⢄⢕⢕⢕⢸⣿⣿⣿⣿⣿⣿⣿⣿⣿⣿⡗⢕⢕⢕⢕⢕⢕⢕⢕⢕⢕⢕⢕⢕⢹⣿⣿⣿⣿⣿⣿⣿⣿⣿⣿⣿⣿⣿⣿⣿⣿⠀⠀⠀⠀⠀⠀⠀⠀⠀⠀⠀⠀</a:t>
            </a:r>
            <a:br/>
            <a:r>
              <a:t>⠀⠀⠀⠀⠀⠀⠀⠀⠀⠀⠀⣿⣿⣿⢿⢏⢕⢕⢕⢕⢕⢕⢕⢕⢕⢕⢕⢕⢹⣿⣿⣿⣿⣿⣿⣿⣿⣿⢇⢕⢕⢕⢕⢕⢕⢕⢕⢕⢕⢕⢕⢕⢜⢻⣿⣿⣿⣿⣿⣿⣿⣿⣿⣿⣿⣿⣿⣿⣿⠀⠀⠀⠀⠀⠀⠀⠀⠀⠀⠀⠀</a:t>
            </a:r>
            <a:br/>
            <a:r>
              <a:t>⠀⠀⠀⠀⠀⠀⠀⠀⠀⠀⠀⣿⣿⡏⢕⢕⢕⢕⢕⢕⢕⢕⢕⢕⢕⢕⢕⢕⢸⣿⢷⡷⢾⢿⢷⢷⢾⢿⢇⢕⢕⢕⢕⢕⢕⢕⢕⢕⢕⢕⢕⢕⢕⢕⣿⣿⣿⣿⣿⣿⣿⣿⣿⣿⣿⣿⣿⣿⣿⠀⠀⠀⠀⠀⠀⠀⠀⠀⠀⠀⠀</a:t>
            </a:r>
            <a:br/>
            <a:r>
              <a:t>⠀⠀⠀⠀⠀⠀⠀⠀⠀⠀⠀⢽⣏⢕⢕⢕⢕⢕⢕⢕⢕⢕⢕⢕⢕⢕⢕⢕⢸⣿⣟⣟⣟⣟⣟⣟⣟⣟⡇⢕⢕⢕⢕⢕⢕⢕⢕⢕⢕⢕⢕⢕⢕⢕⢿⣿⣿⣿⣿⣿⣿⣿⣿⣿⣿⣿⣿⣿⣿⠀⠀⠀⠀⠀⠀⠀⠀⠀⠀⠀⠀</a:t>
            </a:r>
            <a:br/>
            <a:r>
              <a:t>⠀⠀⠀⠀⠀⠀⠀⠀⠀⠀⠀⢜⣻⢇⠀⢕⢕⠕⢕⢕⢕⢕⢕⢕⢕⢕⢕⢕⢕⣿⣽⣽⣽⣽⣽⣽⣟⣟⡕⢕⢕⢕⢕⢕⢕⢕⢕⢕⢕⢕⢕⢕⢕⢕⢸⣿⣿⣿⣿⣿⣿⣿⣿⣿⣿⣿⣿⣿⣿⠀⠀⠀⠀⠀⠀⠀⠀⠀⠀⠀⠀</a:t>
            </a:r>
            <a:br/>
            <a:r>
              <a:t>⠀⠀⠀⠀⠀⠀⠀⠀⠀⠀⠀⢕⡿⠕⠀⠁⠀⠀⢕⢕⢕⢕⢕⢕⢕⢕⢕⢕⢕⣿⡇⣽⣿⣽⣽⣽⣽⣽⡕⢕⢕⢕⢕⢕⢕⢕⢕⢕⢕⢕⢕⢕⢕⢕⢕⣿⣿⣿⣿⣿⣿⣿⣿⣿⣿⣿⣿⣿⣿⠀⠀⠀⠀⠀⠀⠀⠀⠀⠀⠀⠀</a:t>
            </a:r>
            <a:br/>
            <a:r>
              <a:t>⠀⠀⠀⠀⠀⠀⠀⠀⠀⠀⠀⢕⢇⢔⠀⠀⢔⠀⠁⢕⢕⢕⢕⢕⢕⢕⢕⢕⢕⣿⡇⢱⢷⡷⣷⣷⣷⣧⡵⢕⢕⢕⢕⢕⢕⢕⢕⢕⢕⢕⢕⢕⢕⢕⢕⢜⣿⣿⣿⣿⣿⣿⣿⣿⣿⣿⣿⣿⣿⠀⠀⠀⠀⠀⠀⠀⠀⠀⠀⠀⠀</a:t>
            </a:r>
            <a:br/>
            <a:r>
              <a:t>⠀⠀⠀⠀⠀⠀⠀⠀⠀⠀⠀⢕⢕⢁⠁⢑⠑⠀⠀⢕⢕⢕⢕⢕⢕⢕⢕⢕⢕⢹⡇⢕⠺⢿⢿⢷⢷⢷⡧⢕⢕⢕⢕⢕⢕⢕⢕⢕⢕⢕⢕⢕⢕⢕⢕⢕⢿⣿⣿⣿⣿⣿⣿⣿⣿⣿⣿⣿⣿⠀⠀⠀⠀⠀⠀⠀⠀⠀⠀⠀⠀</a:t>
            </a:r>
            <a:br/>
            <a:r>
              <a:t>⠀⠀⠀⠀⠀⠀⠀⠀⠀⠀⠀⠑⠑⠑⠀⠑⠐⠀⠀⠑⠑⠑⠑⠑⠑⠑⠑⠑⠑⠘⠃⠑⠘⠛⠛⠛⠛⠓⠓⠑⠑⠑⠑⠑⠑⠑⠑⠑⠑⠑⠑⠑⠑⠑⠑⠑⠘⠛⠛⠛⠛⠛⠛⠛⠛⠛⠛⠛⠛⠀⠀⠀⠀⠀⠀⠀⠀⠀⠀⠀⠀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⠀⠀⠀⠀⠀⠀⠀⠀⠀⠀⠀⣿⣿⣿⣿⣿⣿⣿⣿⣿⣿⣿⣿⡟⠏⢕⢕⢕⢞⢧⢕⢵⣽⣿⣿⣿⣿⣿⣿⣿⣿⣿⣿⣿⣿⣿⣿⣿⣿⣿⣿⣿⣿⣿⣿⣿⣿⣿⣿⣿⣿⣿⣿⣿⣿⣿⣿⣿⣿⠀⠀⠀⠀⠀⠀⠀⠀⠀⠀⠀⠀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⠀⠀⠀⠀⠀⠀⠀⠀⠀⠀⠀⣿⣿⣿⣿⣿⣿⣿⣿⣿⣿⡟⢝⢄⢱⢇⠗⢗⢷⢕⢕⢕⣻⡟⢻⣿⣿⣿⣿⣿⣿⣿⣿⣿⣿⣿⣿⣿⣿⣿⣿⣿⣿⣿⣿⣿⣿⣿⣿⣿⣿⣿⣿⣿⣿⣿⣿⣿⣿⠀⠀⠀⠀⠀⠀⠀⠀⠀⠀⠀⠀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⠀⠀⠀⠀⠀⠀⠀⠀⠀⠀⠀⣿⣿⣿⣿⣿⣿⣿⣿⣿⣿⡕⢕⢕⢕⢕⢕⢕⣕⣱⣼⣵⣿⣿⣿⣿⣿⣿⣿⣿⣿⣿⣿⣿⣿⣿⣿⣿⣿⣿⣿⣿⣿⣿⣿⣿⣿⣿⣿⣿⣿⣿⣿⣿⣿⣿⣿⣿⣿⠀⠀⠀⠀⠀⠀⠀⠀⠀⠀⠀⠀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⠀⠀⠀⠀⠀⠀⠀⠀⠀⠀⠀⣿⣿⣿⣿⣿⣿⣿⣿⣿⣿⡕⢕⢕⣵⣿⣿⣿⣿⣿⣿⣿⣿⣿⣿⣿⣿⣿⣿⣿⣿⣿⣿⣿⣿⣿⣿⣿⣿⣿⣿⣿⣿⣿⣿⣿⣿⣿⣿⣿⣿⣿⣿⣿⣿⣿⣿⣿⣿⠀⠀⠀⠀⠀⠀⠀⠀⠀⠀⠀⠀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⠀⠀⠀⠀⠀⠀⠀⠀⠀⠀⠀⣿⣿⣿⣿⣿⣿⣿⣿⣿⣿⣿⣷⡜⣿⣿⣿⣿⣿⣿⣿⣿⣿⣿⣿⣿⣿⣿⣿⣿⣿⣿⣿⣿⣿⣿⣿⣿⣿⣿⣿⣿⣿⣿⣿⣿⣿⣿⣿⣿⣿⣿⣿⣿⣿⣿⣿⣿⣿⠀⠀⠀⠀⠀⠀⠀⠀⠀⠀⠀⠀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⠀⠀⠀⠀⠀⠀⠀⠀⠀⠀⠀⣿⣿⣿⣿⣿⣿⣿⣿⣿⣿⣿⣿⣳⣿⣿⣷⣿⣿⣿⣿⣿⣿⣿⣿⣿⣿⣿⣿⣿⣿⣿⣿⣿⣿⣿⣿⣿⣿⣿⣿⣿⣿⣿⣿⣿⣿⣿⣿⣿⣿⣿⣿⣿⣿⣿⣿⣿⣿⠀⠀⠀⠀⠀⠀⠀⠀⠀⠀⠀⠀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⠀⠀⠀⠀⠀⠀⠀⠀⠀⠀⠀⣿⣿⣿⣿⣿⣿⣿⣿⣿⣿⣿⣿⣿⣿⣿⣿⣿⣿⣿⣿⣵⣾⣿⣿⣿⣿⣿⣿⣿⣿⣿⣿⣿⣿⣿⣿⣿⣿⣿⣿⣿⣿⣿⣿⣿⣿⣿⣿⣿⣿⣿⣿⣿⣿⣿⣿⣿⣿⠀⠀⠀⠀⠀⠀⠀⠀⠀⠀⠀⠀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⠀⠀⠀⠀⠀⠀⠀⠀⠀⠀⠀⣿⣿⣿⣿⣿⣿⣿⣿⣿⣿⣿⣿⣿⣿⣯⣽⣷⣿⣿⣿⣿⣿⣿⣿⣿⣿⣿⣿⣿⣿⣿⣿⣿⣿⣿⣿⣿⣿⣿⣿⣿⣿⣿⣿⣿⣿⣿⣿⣿⣿⣿⣿⣿⣿⣿⣿⣿⣿⠀⠀⠀⠀⠀⠀⠀⠀⠀⠀⠀⠀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⠀⠀⠀⠀⠀⠀⠀⠀⠀⠀⠀⣿⣿⣿⣿⣿⣿⣿⣿⣿⣿⣿⣿⣿⡿⢏⢸⣿⣿⣿⣿⣿⣿⣿⣿⣿⣿⣿⣿⡟⢏⢝⢝⢟⢟⢻⢿⢿⣿⣿⣿⣿⣿⣿⣿⣿⣿⣿⣿⣿⣿⣿⣿⣿⣿⣿⣿⣿⣿⠀⠀⠀⠀⠀⠀⠀⠀⠀⠀⠀⠀</a:t>
            </a:r>
            <a:br/>
            <a:r>
              <a:t>⠀⠀⠀⠀⠀⠀⠀⠀⠀⠀⠀⣿⣿⣿⣿⣿⣿⣿⣿⣿⣿⡿⠏⠑⢔⢅⢸⣿⣿⣿⣿⣿⣿⣿⣿⣿⣿⣿⢏⢕⢕⢕⢕⢕⢕⢕⢕⢕⢕⢝⢟⢿⣿⣿⣿⣿⣿⣿⣿⣿⣿⣿⣿⣿⣿⣿⣿⣿⣿⠀⠀⠀⠀⠀⠀⠀⠀⠀⠀⠀⠀</a:t>
            </a:r>
            <a:br/>
            <a:r>
              <a:t>⠀⠀⠀⠀⠀⠀⠀⠀⠀⠀⠀⣿⣿⣿⣿⣿⣿⣿⡿⠟⠑⠁⠀⢅⢕⢕⢕⢻⣿⣿⣿⣿⣿⣿⣿⣿⣿⣿⡇⢕⢕⢕⢕⢕⢕⢕⢕⢕⢕⢕⢕⢕⢜⣿⣿⣿⣿⣿⣿⣿⣿⣿⣿⣿⣿⣿⣿⣿⣿⠀⠀⠀⠀⠀⠀⠀⠀⠀⠀⠀⠀</a:t>
            </a:r>
            <a:br/>
            <a:r>
              <a:t>⠀⠀⠀⠀⠀⠀⠀⠀⠀⠀⠀⣿⣿⣿⣿⣿⢟⢏⢕⢕⢔⢔⢔⢕⢕⢕⢕⢕⢽⣿⣿⣿⣿⣿⣿⣿⣿⣿⢇⢕⢕⢕⢕⢕⢕⢕⢕⢕⢕⢕⢕⢕⢕⢻⣿⣿⣿⣿⣿⣿⣿⣿⣿⣿⣿⣿⣿⣿⣿⠀⠀⠀⠀⠀⠀⠀⠀⠀⠀⠀⠀</a:t>
            </a:r>
            <a:br/>
            <a:r>
              <a:t>⠀⠀⠀⠀⠀⠀⠀⠀⠀⠀⠀⣿⣿⣿⢟⢕⢕⢕⢕⢕⢕⢕⢕⢕⢕⢕⢕⢕⢸⣿⣯⣽⣟⣿⣿⣽⣿⣯⢕⢕⢕⢕⢕⢕⢕⢕⢕⢕⢕⢕⢕⢕⢕⢕⢹⣿⣿⣿⣿⣿⣿⣿⣿⣿⣿⣿⣿⣿⣿⠀⠀⠀⠀⠀⠀⠀⠀⠀⠀⠀⠀</a:t>
            </a:r>
            <a:br/>
            <a:r>
              <a:t>⠀⠀⠀⠀⠀⠀⠀⠀⠀⠀⠀⣿⢟⢏⢕⢕⠕⢕⢄⢕⢕⢕⢕⢕⢕⢕⢕⢕⢸⣿⢷⢷⢷⢷⣷⣷⣾⡷⢕⢕⢕⢕⢕⢕⢕⢕⢕⢕⢕⢕⢕⢕⢕⢕⢜⣿⣿⣿⣿⣿⣿⣿⣿⣿⣿⣿⣿⣿⣿⠀⠀⠀⠀⠀⠀⠀⠀⠀⠀⠀⠀</a:t>
            </a:r>
            <a:br/>
            <a:r>
              <a:t>⠀⠀⠀⠀⠀⠀⠀⠀⠀⠀⠀⢻⣷⢕⠔⢕⠁⢕⢕⢕⢕⢕⢕⢕⢕⢕⢕⢕⢜⣿⣿⣿⢿⢿⢷⢷⢷⢷⢕⢕⢕⢕⢕⢕⢕⢕⢕⢕⢕⢕⢕⢕⢕⢕⢕⢸⣿⣿⣿⣿⣿⣿⣿⣿⣿⣿⣿⣿⣿⠀⠀⠀⠀⠀⠀⠀⠀⠀⠀⠀⠀</a:t>
            </a:r>
            <a:br/>
            <a:r>
              <a:t>⠀⠀⠀⠀⠀⠀⠀⠀⠀⠀⠀⢸⢿⢕⠑⠁⠀⠀⢕⢕⢕⢕⢕⢕⢕⢕⢕⢕⢕⣿⣟⣟⣟⣟⣟⣟⡟⢟⢕⢕⢕⢕⢕⢕⢕⢕⢕⢕⢕⢕⢕⢕⢕⢕⢕⢕⢻⣿⣿⣿⣿⣿⣿⣿⣿⣿⣿⣿⣿⠀⠀⠀⠀⠀⠀⠀⠀⠀⠀⠀⠀</a:t>
            </a:r>
            <a:br/>
            <a:r>
              <a:t>⠀⠀⠀⠀⠀⠀⠀⠀⠀⠀⠀⢕⢕⢕⠀⠀⠀⠀⠑⢕⢕⢕⢕⢕⢕⢕⢕⢕⢕⣿⡏⣹⣽⣏⣟⣟⣟⣟⢕⢕⢕⢕⢕⢕⢕⢕⢕⢕⢕⢕⢕⢕⢕⢕⢕⢕⢕⢿⣿⣿⣿⣿⣿⣿⣿⣿⣿⣿⣿⠀⠀⠀⠀⠀⠀⠀⠀⠀⠀⠀⠀</a:t>
            </a:r>
            <a:br/>
            <a:r>
              <a:t>⠀⠀⠀⠀⠀⠀⠀⠀⠀⠀⠀⢕⢕⢕⢕⠔⠔⠀⠀⢕⢕⢕⢕⢕⢕⢕⢕⢕⢕⢿⡇⢸⣽⣽⣽⣽⣝⣝⢕⢕⢕⢕⢕⢕⢕⢕⢕⢕⢕⢕⢕⢕⢕⢕⢕⢕⢕⢜⣿⣿⣿⣿⣿⣿⣿⣿⣿⣿⣿⠀⠀⠀⠀⠀⠀⠀⠀⠀⠀⠀⠀</a:t>
            </a:r>
            <a:br/>
            <a:r>
              <a:t>⠀⠀⠀⠀⠀⠀⠀⠀⠀⠀⠀⠑⠑⠑⠀⠁⠐⠀⠀⠑⠑⠑⠑⠑⠑⠑⠑⠑⠑⠘⠃⠑⠑⠓⠑⠙⠙⠙⠑⠑⠑⠑⠑⠑⠑⠑⠁⠀⠑⠑⠑⠑⠑⠑⠑⠑⠑⠑⠘⠛⠛⠛⠛⠛⠛⠛⠛⠛⠛⠀⠀⠀⠀⠀⠀⠀⠀⠀⠀⠀⠀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⠀⠀⠀⠀⠀⠀⠀⠀⠀⠀⠀⣿⣿⣿⣿⣿⣿⣿⣿⣿⣿⣿⣿⣿⡿⢿⠝⢝⣕⣽⡝⢝⣝⣿⣿⣿⣿⣿⣿⣿⣿⣿⣿⣿⣿⣿⣿⣿⣿⣿⣿⣿⣿⣿⣿⣿⣿⣿⣿⣿⣿⣿⣿⣿⣿⣿⣿⣿⣿⠀⠀⠀⠀⠀⠀⠀⠀⠀⠀⠀⠀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⠀⠀⠀⠀⠀⠀⠀⠀⠀⠀⠀⣿⣿⣿⣿⣿⣿⣿⣿⣿⣿⣿⢟⢋⢄⡰⢱⢵⣣⡕⢝⢝⢻⣿⢿⣿⣿⣿⣿⣿⣿⣿⣿⣿⣿⣿⣿⣿⣿⣿⣿⣿⣿⣿⣿⣿⣿⣿⣿⣿⣿⣿⣿⣿⣿⣿⣿⣿⣿⠀⠀⠀⠀⠀⠀⠀⠀⠀⠀⠀⠀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⠀⠀⠀⠀⠀⠀⠀⠀⠀⠀⠀⣿⣿⣿⣿⣿⣿⣿⣿⣿⣿⡏⢕⢕⢕⢕⢕⢕⢕⢕⣕⣇⣹⣿⣧⣿⣿⣿⣿⣿⣿⣿⣿⣿⣿⣿⣿⣿⣿⣿⣿⣿⣿⣿⣿⣿⣿⣿⣿⣿⣿⣿⣿⣿⣿⣿⣿⣿⣿⠀⠀⠀⠀⠀⠀⠀⠀⠀⠀⠀⠀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⠀⠀⠀⠀⠀⠀⠀⠀⠀⠀⠀⣿⣿⣿⣿⣿⣿⣿⣿⣿⣿⡇⢕⢕⣕⣵⣷⣷⣿⣿⣿⣿⣿⣿⣿⣿⣿⣿⣿⣿⣿⣿⣿⣿⣿⣿⣿⣿⣿⣿⣿⣿⣿⣿⣿⣿⣿⣿⣿⣿⣿⣿⣿⣿⣿⣿⣿⣿⣿⠀⠀⠀⠀⠀⠀⠀⠀⠀⠀⠀⠀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⠀⠀⠀⠀⠀⠀⠀⠀⠀⠀⠀⣿⣿⣿⣿⣿⣿⣿⣿⣿⣿⣿⣿⡕⣿⣿⣿⣽⣿⣿⣿⣿⣿⣿⣿⣿⣿⣿⣿⣿⣿⣿⣿⣿⣿⣿⣿⣿⣿⣿⣿⣿⣿⣿⣿⣿⣿⣿⣿⣿⣿⣿⣿⣿⣿⣿⣿⣿⣿⠀⠀⠀⠀⠀⠀⠀⠀⠀⠀⠀⠀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⠀⠀⠀⠀⠀⠀⠀⠀⠀⠀⠀⣿⣿⣿⣿⣿⣿⣿⣿⣿⣿⣿⣿⣷⣿⣿⣷⣿⣿⣿⣿⣿⣿⣿⣿⣿⣿⣿⣿⣿⣿⣿⣿⣿⣿⣿⣿⣿⣿⣿⣿⣿⣿⣿⣿⣿⣿⣿⣿⣿⣿⣿⣿⣿⣿⣿⣿⣿⣿⠀⠀⠀⠀⠀⠀⠀⠀⠀⠀⠀⠀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⠀⠀⠀⠀⠀⠀⠀⠀⠀⠀⠀⣿⣿⣿⣿⣿⣿⣿⣿⣿⣿⣿⣿⣿⣿⣿⣿⣿⣿⣿⣿⣏⣹⣿⣿⣿⣿⣿⣿⣿⣿⣿⣿⣿⣿⣿⣿⣿⣿⣿⣿⣿⣿⣿⣿⣿⣿⣿⣿⣿⣿⣿⣿⣿⣿⣿⣿⣿⣿⠀⠀⠀⠀⠀⠀⠀⠀⠀⠀⠀⠀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⠀⠀⠀⠀⠀⠀⠀⠀⠀⠀⠀⣿⣿⣿⣿⣿⣿⣿⣿⣿⣿⣿⣿⣿⣿⣿⣽⣧⣽⣽⣿⣿⣿⣿⣿⣿⣿⣿⣿⣿⣿⣿⣿⣿⣿⣿⣿⣿⣿⣿⣿⣿⣿⣿⣿⣿⣿⣿⣿⣿⣿⣿⣿⣿⣿⣿⣿⣿⣿⠀⠀⠀⠀⠀⠀⠀⠀⠀⠀⠀⠀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⠀⠀⠀⠀⠀⠀⠀⠀⠀⠀⠀⣿⣿⣿⣿⣿⣿⣿⣿⣿⣿⣿⣿⣿⣿⡿⢫⣿⣿⣿⣿⣿⣿⣿⣿⣿⣿⣿⣿⡟⢟⢟⢟⢿⢿⢿⣿⣿⣿⣿⣿⣿⣿⣿⣿⣿⣿⣿⣿⣿⣿⣿⣿⣿⣿⣿⣿⣿⣿⠀⠀⠀⠀⠀⠀⠀⠀⠀⠀⠀⠀</a:t>
            </a:r>
            <a:br/>
            <a:r>
              <a:t>⠀⠀⠀⠀⠀⠀⠀⠀⠀⠀⠀⣿⣿⣿⣿⣿⣿⣿⣿⣿⣿⣿⣿⢟⠏⢕⢸⣿⣿⣿⣿⣿⣿⣿⣿⣿⣿⣿⢟⢕⢕⢕⢕⢕⢕⢕⢕⢜⢝⢟⢻⢿⣿⣿⣿⣿⣿⣿⣿⣿⣿⣿⣿⣿⣿⣿⣿⣿⣿⠀⠀⠀⠀⠀⠀⠀⠀⠀⠀⠀⠀</a:t>
            </a:r>
            <a:br/>
            <a:r>
              <a:t>⠀⠀⠀⠀⠀⠀⠀⠀⠀⠀⠀⣿⣿⣿⣿⣿⣿⣿⣿⣿⡿⠏⠑⠁⢕⢕⢕⢿⣿⣿⣿⣿⣿⣿⣿⣿⣿⣿⡕⢕⢕⢕⢕⢕⢕⢕⢕⢕⢕⢕⢕⢕⢜⣿⣿⣿⣿⣿⣿⣿⣿⣿⣿⣿⣿⣿⣿⣿⣿⠀⠀⠀⠀⠀⠀⠀⠀⠀⠀⠀⠀</a:t>
            </a:r>
            <a:br/>
            <a:r>
              <a:t>⠀⠀⠀⠀⠀⠀⠀⠀⠀⠀⠀⣿⣿⣿⣿⣿⣿⡿⢟⢕⢐⢄⢐⢕⢕⢕⢕⢜⣿⣿⣿⣿⣿⣿⣿⣿⣿⣿⢇⢕⢕⢕⢕⢕⢕⢕⢕⢕⢕⢕⢕⢕⢕⢻⣿⣿⣿⣿⣿⣿⣿⣿⣿⣿⣿⣿⣿⣿⣿⠀⠀⠀⠀⠀⠀⠀⠀⠀⠀⠀⠀</a:t>
            </a:r>
            <a:br/>
            <a:r>
              <a:t>⠀⠀⠀⠀⠀⠀⠀⠀⠀⠀⠀⣿⣿⣿⣿⢿⢏⢕⢕⢕⢕⢕⢕⢕⢕⢕⢕⢕⢸⣿⣟⡿⢿⢿⢿⣻⣿⣟⢕⢕⢕⢕⢕⢕⢕⢕⢕⢕⢕⢕⢕⢕⢕⢜⢸⣿⣿⣿⣿⣿⣿⣿⣿⣿⣿⣿⣿⣿⣿⠀⠀⠀⠀⠀⠀⠀⠀⠀⠀⠀⠀</a:t>
            </a:r>
            <a:br/>
            <a:r>
              <a:t>⠀⠀⠀⠀⠀⠀⠀⠀⠀⠀⠀⣿⢟⢏⢕⢕⢕⠑⠁⢕⢕⢕⢕⢕⢕⢕⢕⢕⢸⣿⣽⣽⣿⣯⣯⣽⣫⡝⢕⢕⢕⢕⢕⢕⢕⢕⢕⢕⢕⢕⢕⢕⢕⢕⢕⣿⣿⣿⣿⣿⣿⣿⣿⣿⣿⣿⣿⣿⣿⠀⠀⠀⠀⠀⠀⠀⠀⠀⠀⠀⠀</a:t>
            </a:r>
            <a:br/>
            <a:r>
              <a:t>⠀⠀⠀⠀⠀⠀⠀⠀⠀⠀⠀⢿⣕⢕⢕⠕⠁⠕⢕⢕⢕⢕⢕⢕⢕⢕⢕⢕⢕⣿⣿⣿⣯⣽⣽⣽⣽⡕⢕⢕⢕⢕⢕⢕⢕⢕⢕⢕⢕⢕⢕⢕⢕⢕⢕⢜⣿⣿⣿⣿⣿⣿⣿⣿⣿⣿⣿⣿⣿⠀⠀⠀⠀⠀⠀⠀⠀⠀⠀⠀⠀</a:t>
            </a:r>
            <a:br/>
            <a:r>
              <a:t>⠀⠀⠀⠀⠀⠀⠀⠀⠀⠀⠀⢸⡿⢕⢕⠀⠀⠀⢕⢕⢕⢕⢕⢕⢕⢕⢕⢕⢕⣿⡷⢷⢷⢷⢷⢷⡷⢇⢕⢕⢕⢕⢕⢕⢕⢕⢕⢕⢕⢕⢕⢕⢕⢕⢕⢕⢜⣿⣿⣿⣿⣿⣿⣿⣿⣿⣿⣿⣿⠀⠀⠀⠀⠀⠀⠀⠀⠀⠀⠀⠀</a:t>
            </a:r>
            <a:br/>
            <a:r>
              <a:t>⠀⠀⠀⠀⠀⠀⠀⠀⠀⠀⠀⢕⢕⢕⢕⠀⠀⠀⠀⢕⢕⢕⢕⢕⢕⢕⢕⢕⢕⣿⡟⢿⢿⢿⢷⢷⢷⢇⢕⢕⢕⢕⢕⢕⢕⢕⢕⠕⢕⢕⢕⢕⢕⢕⢕⢕⢕⢜⣿⣿⣿⣿⣿⣿⣿⣿⣿⣿⣿⠀⠀⠀⠀⠀⠀⠀⠀⠀⠀⠀⠀</a:t>
            </a:r>
            <a:br/>
            <a:r>
              <a:t>⠀⠀⠀⠀⠀⠀⠀⠀⠀⠀⠀⢕⢕⢕⢕⢔⠔⠀⠀⢕⢕⢕⢕⢕⢕⢕⢕⢕⢕⢿⡇⢟⣟⣟⣟⢟⢟⢇⢕⢕⢕⢕⢕⢕⢕⢕⢕⢕⢕⢕⢕⢕⢕⢕⢕⢕⢕⢕⢜⢿⣿⣿⣿⣿⣿⣿⣿⣿⣿⠀⠀⠀⠀⠀⠀⠀⠀⠀⠀⠀⠀</a:t>
            </a:r>
            <a:br/>
            <a:r>
              <a:t>⠀⠀⠀⠀⠀⠀⠀⠀⠀⠀⠀⠑⠑⠑⠑⠁⠀⠀⠀⠁⠑⠑⠑⠑⠑⠑⠑⠑⠑⠘⠃⠙⠛⠛⠛⠛⠛⠃⠑⠑⠑⠑⠑⠑⠑⠑⠀⠀⠑⠑⠑⠑⠑⠑⠑⠑⠑⠑⠑⠙⠛⠛⠛⠛⠛⠛⠛⠛⠛⠀⠀⠀⠀⠀⠀⠀⠀⠀⠀⠀⠀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⠀⠀⠀⠀⠀⠀⠀⠀⠀⠀⠀⣿⣿⣿⣿⣿⣿⣿⣿⣿⣿⣿⣿⣿⣿⣿⣿⢟⢟⢟⡿⢻⢿⢿⣿⣿⣿⣿⣿⣿⣿⣿⣿⣿⣿⣿⣿⣿⣿⣿⣿⣿⣿⣿⣿⣿⣿⣿⣿⣿⣿⣿⣿⣿⣿⣿⣿⣿⣿⠀⠀⠀⠀⠀⠀⠀⠀⠀⠀⠀⠀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⠀⠀⠀⠀⠀⠀⠀⠀⠀⠀⠀⣿⣿⣿⣿⣿⣿⣿⣿⣿⣿⣿⣿⣿⢿⠝⢕⢕⡕⣜⡝⢗⢞⢷⣿⣿⣿⣿⣿⣿⣿⣿⣿⣿⣿⣿⣿⣿⣿⣿⣿⣿⣿⣿⣿⣿⣿⣿⣿⣿⣿⣿⣿⣿⣿⣿⣿⣿⣿⠀⠀⠀⠀⠀⠀⠀⠀⠀⠀⠀⠀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⠀⠀⠀⠀⠀⠀⠀⠀⠀⠀⠀⣿⣿⣿⣿⣿⣿⣿⣿⣿⣿⣿⣿⢕⢔⢕⢜⢑⢝⢝⢇⢕⢕⢺⣯⡝⣿⣿⣿⣿⣿⣿⣿⣿⣿⣿⣿⣿⣿⣿⣿⣿⣿⣿⣿⣿⣿⣿⣿⣿⣿⣿⣿⣿⣿⣿⣿⣿⣿⠀⠀⠀⠀⠀⠀⠀⠀⠀⠀⠀⠀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⠀⠀⠀⠀⠀⠀⠀⠀⠀⠀⠀⣿⣿⣿⣿⣿⣿⣿⣿⣿⣿⣿⡗⢕⢕⢕⣕⣱⣵⣵⣵⣷⣿⣿⣿⣿⣿⣿⣿⣿⣿⣿⣿⣿⣿⣿⣿⣿⣿⣿⣿⣿⣿⣿⣿⣿⣿⣿⣿⣿⣿⣿⣿⣿⣿⣿⣿⣿⣿⠀⠀⠀⠀⠀⠀⠀⠀⠀⠀⠀⠀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⠀⠀⠀⠀⠀⠀⠀⠀⠀⠀⠀⣿⣿⣿⣿⣿⣿⣿⣿⣿⣿⣿⣧⡕⢕⣼⣿⣿⣿⣿⣿⣿⣿⣿⣿⣿⣿⣿⣿⣿⣿⣿⣿⣿⣿⣿⣿⣿⣿⣿⣿⣿⣿⣿⣿⣿⣿⣿⣿⣿⣿⣿⣿⣿⣿⣿⣿⣿⣿⠀⠀⠀⠀⠀⠀⠀⠀⠀⠀⠀⠀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⠀⠀⠀⠀⠀⠀⠀⠀⠀⠀⠀⣿⣿⣿⣿⣿⣿⣿⣿⣿⣿⣿⣿⣷⢕⣿⣿⣿⣿⣿⣿⣿⣿⣿⣽⣿⣿⣿⣿⣿⣿⣿⣿⣿⣿⣿⣿⣿⣿⣿⣿⣿⣿⣿⣿⣿⣿⣿⣿⣿⣿⣿⣿⣿⣿⣿⣿⣿⣿⠀⠀⠀⠀⠀⠀⠀⠀⠀⠀⠀⠀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⠀⠀⠀⠀⠀⠀⠀⠀⠀⠀⠀⣿⣿⣿⣿⣿⣿⣿⣿⣿⣿⣿⣿⣿⣧⣿⣷⣿⣿⣿⣿⣿⣿⣿⣿⣿⣿⣿⣿⣿⣿⣿⣿⣿⣿⣿⣿⣿⣿⣿⣿⣿⣿⣿⣿⣿⣿⣿⣿⣿⣿⣿⣿⣿⣿⣿⣿⣿⣿⠀⠀⠀⠀⠀⠀⠀⠀⠀⠀⠀⠀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⠀⠀⠀⠀⠀⠀⠀⠀⠀⠀⠀⣿⣿⣿⣿⣿⣿⣿⣿⣿⣿⣿⣿⣿⣿⣿⣿⣿⣿⣿⣿⢿⢿⢟⣻⣿⣿⣿⣿⣿⣿⣿⣿⣿⣿⣿⣿⣿⣿⣿⣿⣿⣿⣿⣿⣿⣿⣿⣿⣿⣿⣿⣿⣿⣿⣿⣿⣿⣿⠀⠀⠀⠀⠀⠀⠀⠀⠀⠀⠀⠀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⠀⠀⠀⠀⠀⠀⠀⠀⠀⠀⠀⣿⣿⣿⣿⣿⣿⣿⣿⣿⣿⣿⣿⣿⣿⣯⣽⣵⣼⣿⣿⣿⣿⣿⣿⣿⣿⣿⣿⣿⣿⣿⣿⣿⣿⣿⣿⣿⣿⣿⣿⣿⣿⣿⣿⣿⣿⣿⣿⣿⣿⣿⣿⣿⣿⣿⣿⣿⣿⠀⠀⠀⠀⠀⠀⠀⠀⠀⠀⠀⠀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⠀⠀⠀⠀⠀⠀⠀⠀⠀⠀⠀⣿⣿⣿⣿⣿⣿⣿⣿⣿⣿⣿⣿⣿⣿⣿⣿⣿⣿⣿⣿⣿⣿⣿⣿⣿⣿⣿⣿⣿⡿⢿⢻⢿⢿⣿⣿⣿⣿⣿⣿⣿⣿⣿⣿⣿⣿⣿⣿⣿⣿⣿⣿⣿⣿⣿⣿⣿⣿⠀⠀⠀⠀⠀⠀⠀⠀⠀⠀⠀⠀</a:t>
            </a:r>
            <a:br/>
            <a:r>
              <a:t>⠀⠀⠀⠀⠀⠀⠀⠀⠀⠀⠀⣿⣿⣿⣿⣿⣿⣿⣿⣿⣿⣿⣿⣿⣿⢿⢏⢸⣿⣿⣿⣿⣿⣿⣿⣿⣿⣿⣿⡟⢕⢕⢕⢕⢕⢕⢕⢝⢝⢟⢿⢿⣿⣿⣿⣿⣿⣿⣿⣿⣿⣿⣿⣿⣿⣿⣿⣿⣿⠀⠀⠀⠀⠀⠀⠀⠀⠀⠀⠀⠀</a:t>
            </a:r>
            <a:br/>
            <a:r>
              <a:t>⠀⠀⠀⠀⠀⠀⠀⠀⠀⠀⠀⣿⣿⣿⣿⣿⣿⣿⣿⣿⣿⣿⢿⢏⢅⢕⢕⢸⣿⣿⣿⣿⣿⣿⣿⣿⣿⣿⣿⡕⢕⢕⢕⢕⢕⢕⢕⢕⢕⢕⢕⢕⢜⢝⣿⣿⣿⣿⣿⣿⣿⣿⣿⣿⣿⣿⣿⣿⣿⠀⠀⠀⠀⠀⠀⠀⠀⠀⠀⠀⠀</a:t>
            </a:r>
            <a:br/>
            <a:r>
              <a:t>⠀⠀⠀⠀⠀⠀⠀⠀⠀⠀⠀⣿⣿⣿⣿⣿⣿⣿⣿⡿⢟⠑⠁⠀⢔⢕⢕⢕⢹⣿⣿⣿⣿⣿⣿⣿⣿⣿⣿⢇⢕⢕⢕⢕⢕⢕⢕⢕⢕⢕⢕⢕⢕⢕⣻⣿⣿⣿⣿⣿⣿⣿⣿⣿⣿⣿⣿⣿⣿⠀⠀⠀⠀⠀⠀⠀⠀⠀⠀⠀⠀</a:t>
            </a:r>
            <a:br/>
            <a:r>
              <a:t>⠀⠀⠀⠀⠀⠀⠀⠀⠀⠀⠀⣿⣿⢿⣿⣿⣿⢿⢏⢕⢕⢕⢕⢕⢕⢕⢕⢕⢸⣿⣿⢿⢿⣿⣿⡿⢿⢿⢟⢕⢕⢕⢕⢕⢕⢕⢕⢕⢕⢕⢕⢕⢕⢕⢕⢜⣿⣿⣿⣿⣿⣿⣿⣿⣿⣿⣿⣿⣿⠀⠀⠀⠀⠀⠀⠀⠀⠀⠀⠀⠀</a:t>
            </a:r>
            <a:br/>
            <a:r>
              <a:t>⠀⠀⠀⠀⠀⠀⠀⠀⠀⠀⠀⣿⣕⢜⡿⢿⡇⢕⠀⠁⢕⢕⢕⢕⢕⢕⢕⢕⢸⣿⣟⣟⣟⣗⣟⣟⣟⣟⢇⢕⢕⢕⢕⢕⢕⢕⢕⢕⢕⢕⢕⢕⢕⢕⢕⢱⣿⣿⣿⣿⣿⣿⣿⣿⣿⣿⣿⣿⣿⠀⠀⠀⠀⠀⠀⠀⠀⠀⠀⠀⠀</a:t>
            </a:r>
            <a:br/>
            <a:r>
              <a:t>⠀⠀⠀⠀⠀⠀⠀⠀⠀⠀⠀⣿⣷⢕⢕⢕⡇⠕⠀⢔⢕⢕⢕⢕⢕⢕⢕⢕⢜⣿⢝⣽⣽⣽⣽⣝⣝⣹⢕⢕⢕⢕⢕⢕⢕⢕⢕⢕⢕⢕⢕⢕⢕⢕⢕⢕⢻⣿⣿⣿⣿⣿⣿⣿⣿⣿⣿⣿⣿⠀⠀⠀⠀⠀⠀⠀⠀⠀⠀⠀⠀</a:t>
            </a:r>
            <a:br/>
            <a:r>
              <a:t>⠀⠀⠀⠀⠀⠀⠀⠀⠀⠀⠀⡻⢇⢕⢕⢕⣧⠀⠀⠑⢕⢕⢕⢕⢕⢕⢕⢕⢕⣿⡇⢵⣼⣵⣼⣽⣽⣵⢕⢕⢕⢕⢕⢕⢕⢕⢕⢕⢕⢕⢕⢕⢕⢕⢕⢕⢕⢿⣿⣿⣿⣿⣿⣿⣿⣿⣿⣿⣿⠀⠀⠀⠀⠀⠀⠀⠀⠀⠀⠀⠀</a:t>
            </a:r>
            <a:br/>
            <a:r>
              <a:t>⠀⠀⠀⠀⠀⠀⠀⠀⠀⠀⠀⢕⢕⢕⢕⢕⢇⠀⠀⠀⢕⢕⢕⢕⢕⢕⢕⢕⢕⣿⡇⠵⢷⢷⢷⢷⣵⡕⢕⢕⢕⢕⢕⢕⢕⢕⢕⢕⢕⢕⢕⠕⢕⢕⢕⢕⢕⢜⢿⣿⣿⣿⣿⣿⣿⣿⣿⣿⣿⠀⠀⠀⠀⠀⠀⠀⠀⠀⠀⠀⠀</a:t>
            </a:r>
            <a:br/>
            <a:r>
              <a:t>⠀⠀⠀⠀⠀⠀⠀⠀⠀⠀⠀⢕⢕⢕⢕⢕⢕⠁⠁⠀⢑⢕⢕⢕⢕⢕⢕⢕⢕⢿⡇⢕⢺⢷⢷⢷⢷⢇⢕⢕⢕⢕⢕⢕⢕⢕⢕⠁⢕⢕⢕⢕⢕⢕⢕⢕⢕⢕⢕⢻⣿⣿⣿⣿⣿⣿⣿⣿⣿⠀⠀⠀⠀⠀⠀⠀⠀⠀⠀⠀⠀</a:t>
            </a:r>
            <a:br/>
            <a:r>
              <a:t>⠀⠀⠀⠀⠀⠀⠀⠀⠀⠀⠀⠑⠑⠑⠑⠑⠀⠀⠐⠀⠀⠑⠑⠑⠑⠑⠑⠑⠑⠘⠃⠘⠛⠛⠛⠛⠓⠃⠑⠑⠑⠑⠑⠑⠑⠑⠁⠀⠑⠑⠑⠑⠑⠑⠑⠑⠑⠑⠑⠑⠘⠛⠛⠛⠛⠛⠛⠛⠛⠀⠀⠀⠀⠀⠀⠀⠀⠀⠀⠀⠀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⠀⠀⠀⠀⠀⠀⠀⠀⠀⠀⠀⣿⣿⣿⣿⣿⣿⣿⣿⣿⣿⣿⣿⣿⣿⣿⣿⣿⢿⢿⢻⡿⢿⢿⢿⣿⣿⣿⣿⣿⣿⣿⣿⣿⣿⣿⣿⣿⣿⣿⣿⣿⣿⣿⣿⣿⣿⣿⣿⣿⣿⣿⣿⣿⣿⣿⣿⣿⣿⠀⠀⠀⠀⠀⠀⠀⠀⠀⠀⠀⠀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⠀⠀⠀⠀⠀⠀⠀⠀⠀⠀⠀⣿⣿⣿⣿⣿⣿⣿⣿⣿⣿⣿⣿⣿⣿⡿⠝⢕⢕⢕⣎⢟⢗⢕⣷⣿⣿⣿⣿⣿⣿⣿⣿⣿⣿⣿⣿⣿⣿⣿⣿⣿⣿⣿⣿⣿⣿⣿⣿⣿⣿⣿⣿⣿⣿⣿⣿⣿⣿⠀⠀⠀⠀⠀⠀⠀⠀⠀⠀⠀⠀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⠀⠀⠀⠀⠀⠀⠀⠀⠀⠀⠀⣿⣿⣿⣿⣿⣿⣿⣿⣿⣿⣿⣿⡿⢕⢔⢇⢎⢘⢝⢝⢇⢕⡕⢼⣿⡝⣿⣿⣿⣿⣿⣿⣿⣿⣿⣿⣿⣿⣿⣿⣿⣿⣿⣿⣿⣿⣿⣿⣿⣿⣿⣿⣿⣿⣿⣿⣿⣿⠀⠀⠀⠀⠀⠀⠀⠀⠀⠀⠀⠀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⠀⠀⠀⠀⠀⠀⠀⠀⠀⠀⠀⣿⣿⣿⣿⣿⣿⣿⣿⣿⣿⣿⣿⡇⢕⢕⢕⢕⣕⣵⣵⣵⣷⣷⣿⣿⣿⣿⣿⣿⣿⣿⣿⣿⣿⣿⣿⣿⣿⣿⣿⣿⣿⣿⣿⣿⣿⣿⣿⣿⣿⣿⣿⣿⣿⣿⣿⣿⣿⠀⠀⠀⠀⠀⠀⠀⠀⠀⠀⠀⠀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⠀⠀⠀⠀⠀⠀⠀⠀⠀⠀⠀⣿⣿⣿⣿⣿⣿⣿⣿⣿⣿⣿⣿⣕⢕⢕⣾⣿⣿⣿⣿⣿⣿⣿⣿⣿⣿⣿⣿⣿⣿⣿⣿⣿⣿⣿⣿⣿⣿⣿⣿⣿⣿⣿⣿⣿⣿⣿⣿⣿⣿⣿⣿⣿⣿⣿⣿⣿⣿⠀⠀⠀⠀⠀⠀⠀⠀⠀⠀⠀⠀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⠀⠀⠀⠀⠀⠀⠀⠀⠀⠀⠀⣿⣿⣿⣿⣿⣿⣿⣿⣿⣿⣿⣿⣿⣇⢕⣿⣿⢿⣿⣿⣿⣿⣿⣿⣽⣿⣿⣿⣿⣿⣿⣿⣿⣿⣿⣿⣿⣿⣿⣿⣿⣿⣿⣿⣿⣿⣿⣿⣿⣿⣿⣿⣿⣿⣿⣿⣿⣿⠀⠀⠀⠀⠀⠀⠀⠀⠀⠀⠀⠀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⠀⠀⠀⠀⠀⠀⠀⠀⠀⠀⠀⣿⣿⣿⣿⣿⣿⣿⣿⣿⣿⣿⣿⣿⣿⣿⣿⣿⣿⣿⣿⢿⢿⢿⢟⣿⣿⣿⣿⣿⣿⣿⣿⣿⣿⣿⣿⣿⣿⣿⣿⣿⣿⣿⣿⣿⣿⣿⣿⣿⣿⣿⣿⣿⣿⣿⣿⣿⣿⠀⠀⠀⠀⠀⠀⠀⠀⠀⠀⠀⠀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⠀⠀⠀⠀⠀⠀⠀⠀⠀⠀⠀⣿⣿⣿⣿⣿⣿⣿⣿⣿⣿⣿⣿⣿⣿⣿⣷⣵⣾⣾⣿⣿⣿⣿⣿⣿⣿⣿⣿⣿⣿⣿⣿⣿⣿⣿⣿⣿⣿⣿⣿⣿⣿⣿⣿⣿⣿⣿⣿⣿⣿⣿⣿⣿⣿⣿⣿⣿⣿⠀⠀⠀⠀⠀⠀⠀⠀⠀⠀⠀⠀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⠀⠀⠀⠀⠀⠀⠀⠀⠀⠀⠀⣿⣿⣿⣿⣿⣿⣿⣿⣿⣿⣿⣿⣿⣿⣿⣿⣿⣿⣿⣿⣿⣿⣿⣿⣿⣿⣿⣿⣿⣿⡿⢿⢿⢿⣿⣿⣿⣿⣿⣿⣿⣿⣿⣿⣿⣿⣿⣿⣿⣿⣿⣿⣿⣿⣿⣿⣿⣿⠀⠀⠀⠀⠀⠀⠀⠀⠀⠀⠀⠀</a:t>
            </a:r>
            <a:br/>
            <a:r>
              <a:t>⠀⠀⠀⠀⠀⠀⠀⠀⠀⠀⠀⣿⣿⣿⣿⣿⣿⣿⣿⣿⣿⣿⣿⣿⣿⣿⢿⢿⣿⣿⣿⣿⣿⣿⣿⣿⣿⣿⣿⣿⢏⢕⢕⢕⢕⢕⢕⢝⢝⢟⢟⢿⣿⣿⣿⣿⣿⣿⣿⣿⣿⣿⣿⣿⣿⣿⣿⣿⣿⠀⠀⠀⠀⠀⠀⠀⠀⠀⠀⠀⠀</a:t>
            </a:r>
            <a:br/>
            <a:r>
              <a:t>⠀⠀⠀⠀⠀⠀⠀⠀⠀⠀⠀⣿⣿⣿⣿⣿⣿⣿⣿⣿⣿⣿⣿⢟⠏⠕⢕⢼⣿⣿⣿⣿⣿⣿⣿⣿⣿⣿⣿⣟⢕⢕⢕⢕⢕⢕⢕⢕⢕⢕⢕⢕⢕⢝⢹⣿⣿⣿⣿⣿⣿⣿⣿⣿⣿⣿⣿⣿⣿⠀⠀⠀⠀⠀⠀⠀⠀⠀⠀⠀⠀</a:t>
            </a:r>
            <a:br/>
            <a:r>
              <a:t>⠀⠀⠀⠀⠀⠀⠀⠀⠀⠀⠀⣿⣿⣿⣿⣿⣿⣿⣿⣿⡿⠏⠕⠅⠁⢔⢕⢕⢹⡿⣿⣿⣿⣿⣿⣿⣿⣿⣿⣿⢕⢕⢕⢕⢕⢕⢕⢕⢕⢕⢕⢕⢕⢕⢕⣿⣿⣿⣿⣿⣿⣿⣿⣿⣿⣿⣿⣿⣿⠀⠀⠀⠀⠀⠀⠀⠀⠀⠀⠀⠀</a:t>
            </a:r>
            <a:br/>
            <a:r>
              <a:t>⠀⠀⠀⠀⠀⠀⠀⠀⠀⠀⠀⣿⡻⢿⣿⣿⣿⣿⢟⢝⢕⢔⢔⢔⢕⢕⢕⢕⢸⣧⢻⣿⢿⣿⣿⣿⡿⢿⣿⢇⢕⢕⢕⢕⢕⢕⢕⢕⢕⢕⢕⢕⢕⢕⢕⢕⢸⣿⣿⣿⣿⣿⣿⣿⣿⣿⣿⣿⣿⠀⠀⠀⠀⠀⠀⠀⠀⠀⠀⠀⠀</a:t>
            </a:r>
            <a:br/>
            <a:r>
              <a:t>⠀⠀⠀⠀⠀⠀⠀⠀⠀⠀⠀⣿⡇⢞⢻⣿⣿⡇⢑⠑⠑⢕⢕⢕⢕⢕⢕⢕⢸⣿⢜⣟⣟⣗⡗⢗⢳⢷⡟⢕⢕⢕⢕⢕⢕⢕⢕⢕⢕⢕⢕⢕⢕⢕⢕⢕⢸⣿⣿⣿⣿⣿⣿⣿⣿⣿⣿⣿⣿⠀⠀⠀⠀⠀⠀⠀⠀⠀⠀⠀⠀</a:t>
            </a:r>
            <a:br/>
            <a:r>
              <a:t>⠀⠀⠀⠀⠀⠀⠀⠀⠀⠀⠀⣿⡇⢕⢕⣿⣿⡇⠁⠕⢔⢕⢕⢕⢕⢕⢕⢕⢸⣿⢕⢹⣽⣽⣝⣟⣟⣟⡇⢕⢕⢕⢕⢕⢕⢕⢕⢕⢕⢕⢕⢕⢕⢕⢕⢕⢜⣿⣿⣿⣿⣿⣿⣿⣿⣿⣿⣿⣿⠀⠀⠀⠀⠀⠀⠀⠀⠀⠀⠀⠀</a:t>
            </a:r>
            <a:br/>
            <a:r>
              <a:t>⠀⠀⠀⠀⠀⠀⠀⠀⠀⠀⠀⢜⢕⢕⢱⣿⣿⡇⠀⠀⢕⢕⢕⢕⢕⢕⢕⢕⢕⣿⢕⢸⣽⣽⣽⣽⣽⣝⢕⢕⢕⢕⢕⢕⢕⢕⢕⢕⢕⢕⢕⢕⢕⢕⢕⢕⢕⢿⣿⣿⣿⣿⣿⣿⣿⣿⣿⣿⣿⠀⠀⠀⠀⠀⠀⠀⠀⠀⠀⠀⠀</a:t>
            </a:r>
            <a:br/>
            <a:r>
              <a:t>⠀⠀⠀⠀⠀⠀⠀⠀⠀⠀⠀⢕⢕⢕⢸⣿⡿⢄⢀⠀⠕⢕⢕⢕⢕⢕⢕⢕⢕⣿⡇⢕⢷⢷⣷⣧⣵⣵⢕⢕⢕⢕⢕⢕⢕⢕⢕⢕⢕⢕⢕⢕⢕⢕⢕⢕⢕⢜⢻⣿⣿⣿⣿⣿⣿⣿⣿⣿⣿⠀⠀⠀⠀⠀⠀⠀⠀⠀⠀⠀⠀</a:t>
            </a:r>
            <a:br/>
            <a:r>
              <a:t>⠀⠀⠀⠀⠀⠀⠀⠀⠀⠀⠀⢕⢕⢕⢕⢝⡗⠄⢄⠀⠀⢕⢕⢕⢕⢕⢕⢕⢕⣿⡇⢕⠷⢷⢷⢷⢷⢵⢕⢕⢕⢕⢕⢕⢕⢕⢕⢕⢅⢕⢕⢕⢕⢕⢕⢕⢕⢕⢕⢟⢿⣿⣿⣿⣿⣿⣿⣿⣿⠀⠀⠀⠀⠀⠀⠀⠀⠀⠀⠀⠀</a:t>
            </a:r>
            <a:br/>
            <a:r>
              <a:t>⠀⠀⠀⠀⠀⠀⠀⠀⠀⠀⠀⠑⠑⠑⠑⠑⠁⠀⠁⠐⠀⠑⠑⠑⠑⠑⠑⠑⠑⠛⠃⠑⠚⠛⠛⠓⠓⠃⠑⠑⠑⠑⠑⠑⠑⠑⠑⠀⠑⠑⠑⠑⠀⠐⠐⠑⠑⠑⠑⠑⠑⠛⠛⠛⠛⠛⠛⠛⠛⠀⠀⠀⠀⠀⠀⠀⠀⠀⠀⠀⠀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⠀⠀⠀⠀⠀⠀⠀⠀⠀⠀⠀⣿⣷⣯⣿⢟⣿⣿⣿⣿⣿⣿⣿⢿⣵⣾⣿⣿⣽⣽⣳⣷⣼⣿⣿⣿⣽⣿⣿⢼⣞⡻⢿⣽⣯⣟⣗⣻⣧⢽⣿⣟⣳⡧⣽⣿⣟⣻⣷⣼⣝⢱⡇⢜⢹⣜⢟⣳⣿⠀⠀⠀⠀⠀⠀⠀⠀⠀⠀⠀⠀</a:t>
            </a:r>
            <a:br/>
            <a:r>
              <a:t>⠀⠀⠀⠀⠀⠀⠀⠀⠀⠀⠀⣜⣇⣻⣿⣷⣿⣿⣯⢿⣟⣿⣿⣷⣿⣷⣿⣿⡿⣿⣿⣻⡷⣿⣽⣿⣿⣷⣿⣿⣧⢾⣻⣿⡟⣯⣿⣟⣻⣯⣿⣿⣿⣿⣿⣯⣿⣿⣯⣿⣽⢗⢕⢕⢵⣿⣿⣝⣿⠀⠀⠀⠀⠀⠀⠀⠀⠀⠀⠀⠀</a:t>
            </a:r>
            <a:br/>
            <a:r>
              <a:t>⠀⠀⠀⠀⠀⠀⠀⠀⠀⠀⠀⣿⣿⣿⣿⣿⣿⣿⣿⣾⣿⣿⣿⣿⣿⣿⣿⣿⣿⣿⣿⣿⣿⣿⢞⢇⢝⠝⢙⢁⠝⢟⢹⣯⢿⢾⣿⣿⣿⣿⣿⣿⣿⣟⣿⣿⣿⣽⢿⡗⢻⣿⣷⣷⣾⣿⣿⣿⣿⠀⠀⠀⠀⠀⠀⠀⠀⠀⠀⠀⠀</a:t>
            </a:r>
            <a:br/>
            <a:r>
              <a:t>⠀⠀⠀⠀⠀⠀⠀⠀⠀⠀⠀⣿⣿⣿⣿⣿⣿⣿⣿⣿⣿⣿⣿⣿⣿⣿⣿⣿⣿⣿⣿⣿⡟⠙⠗⢦⣤⡐⠅⢅⢕⢅⡑⠁⠻⣿⣿⣿⣿⣿⣿⣿⣿⣿⣿⣿⣿⣿⣿⣿⣿⣿⣿⣿⣯⣯⣽⣿⣿⠀⠀⠀⠀⠀⠀⠀⠀⠀⠀⠀⠀</a:t>
            </a:r>
            <a:br/>
            <a:r>
              <a:t>⠀⠀⠀⠀⠀⠀⠀⠀⠀⠀⠀⣿⣿⣿⣿⣿⣿⣿⣿⣿⣿⣿⣿⣿⣿⣿⣿⣿⣿⣿⣿⢏⠀⠀⠀⠁⢙⢟⢕⢵⠓⢏⢱⣷⣔⢜⢿⣿⣿⣿⣿⣿⣿⣿⣿⣿⣿⣯⣿⣿⣿⡿⠏⠑⢁⢑⢝⢻⣿⠀⠀⠀⠀⠀⠀⠀⠀⠀⠀⠀⠀</a:t>
            </a:r>
            <a:br/>
            <a:r>
              <a:t>⠀⠀⠀⠀⠀⠀⠀⠀⠀⠀⠀⣿⣿⣿⣿⣿⣿⣿⣿⣿⣿⣿⣿⣿⣿⣿⣿⣿⣿⣿⡟⢕⢄⢄⢄⢀⢕⢝⣷⣾⣷⣷⣾⣿⣿⢕⢜⣿⣿⣿⣿⣿⣿⣿⣿⣿⣿⣿⣿⣿⣿⣇⢄⠔⢔⢄⢑⢕⢹⠀⠀⠀⠀⠀⠀⠀⠀⠀⠀⠀⠀</a:t>
            </a:r>
            <a:br/>
            <a:r>
              <a:t>⠀⠀⠀⠀⠀⠀⠀⠀⠀⠀⠀⣿⣿⣿⣿⣿⣿⣿⣿⣿⣿⣿⣿⣿⣿⣿⣿⣿⣿⣿⢇⢕⢕⢕⢕⢕⢕⢱⣿⣿⣿⣿⣿⣿⡿⢕⢕⢹⣿⣿⣿⣿⣿⣿⣿⣿⣿⣿⣿⣿⠙⢿⣷⡕⢕⢕⢀⠀⠁⠀⠀⠀⠀⠀⠀⠀⠀⠀⠀⠀⠀</a:t>
            </a:r>
            <a:br/>
            <a:r>
              <a:t>⠀⠀⠀⠀⠀⠀⠀⠀⠀⠀⠀⣿⣿⣿⣿⣿⣿⣿⣿⣿⣿⣿⣿⣿⣿⣿⣿⣿⣿⣿⢕⢕⢕⢕⢕⢕⢕⣿⣿⣿⣿⣿⣿⣿⡷⢕⢕⢜⣿⣿⣿⣿⣿⣿⣿⣿⣿⣿⣿⣿⣷⣾⣿⣧⢕⢕⢄⢔⠀⠀⠀⠀⠀⠀⠀⠀⠀⠀⠀⠀⠀</a:t>
            </a:r>
            <a:br/>
            <a:r>
              <a:t>⠀⠀⠀⠀⠀⠀⠀⠀⠀⠀⠀⣿⣿⣿⣿⣿⣿⣿⣿⣿⣿⣿⣿⣿⣿⣿⣿⣿⣿⣿⣿⣿⣷⣿⣿⣿⣿⣿⣿⣿⣷⣿⣿⣯⡕⢕⢕⢱⣿⣿⣿⣿⣿⣿⣿⣿⣿⣿⣿⣿⣿⣿⣿⣿⢕⢔⢁⢁⠀⠀⠀⠀⠀⠀⠀⠀⠀⠀⠀⠀⠀</a:t>
            </a:r>
            <a:br/>
            <a:r>
              <a:t>⠀⠀⠀⠀⠀⠀⠀⠀⠀⠀⠀⣿⣿⣿⣿⣿⣿⣿⣿⣿⣿⣿⣿⣿⣿⣿⣿⣿⣿⣿⣿⣿⣿⣿⣿⣿⣿⡟⢽⣿⣯⠿⠟⢸⣿⣧⡕⢸⣿⣿⣿⣿⣿⣿⣿⣿⣿⣿⣿⣿⣿⣿⣿⣿⢕⢕⠀⠀⠀⠀⠀⠀⠀⠀⠀⠀⠀⠀⠀⠀⠀</a:t>
            </a:r>
            <a:br/>
            <a:r>
              <a:t>⠀⠀⠀⠀⠀⠀⠀⠀⠀⠀⠀⣿⣿⣿⣿⣿⣿⣿⣿⣿⣿⣿⣿⣿⣿⣿⣿⣿⣿⣿⣿⣿⣿⣿⣿⣿⣿⢇⢕⢕⢄⢄⢄⣼⣿⣿⣿⣿⣿⣿⣿⣿⣿⣿⣿⣿⣿⣿⣿⣿⣿⣿⣿⣿⢕⢕⢀⠅⠀⠀⠀⠀⠀⠀⠀⠀⠀⠀⠀⠀⠀</a:t>
            </a:r>
            <a:br/>
            <a:r>
              <a:t>⠀⠀⠀⠀⠀⠀⠀⠀⠀⠀⠀⣿⣿⣿⣿⣿⣿⣿⣿⣿⣿⣿⣿⣿⣿⣿⣿⣿⣿⣿⣿⣿⣿⣿⣿⣿⣿⡕⢕⢕⢕⢕⢱⣿⣿⣿⣿⣿⣿⣿⣿⣿⣿⣿⣿⣿⣿⣿⣿⣿⣿⣿⣿⣿⢑⢑⢕⠔⠀⠀⠀⠀⠀⠀⠀⠀⠀⠀⠀⠀⠀</a:t>
            </a:r>
            <a:br/>
            <a:r>
              <a:t>⠀⠀⠀⠀⠀⠀⠀⠀⠀⠀⠀⣿⣿⣿⣿⣿⣿⣿⣿⣿⣿⣿⣿⣿⣿⣿⣿⣿⣿⣿⣿⣿⣿⣿⣿⣿⣿⡇⢕⢕⢕⢕⣿⣿⣿⣿⣿⣿⣿⣿⣿⣿⣿⣿⣿⣿⣿⣿⣿⣿⡟⣿⣿⡕⢔⢕⢕⢔⢔⠀⠀⠀⠀⠀⠀⠀⠀⠀⠀⠀⠀</a:t>
            </a:r>
            <a:br/>
            <a:r>
              <a:t>⠀⠀⠀⠀⠀⠀⠀⠀⠀⠀⠀⣿⣿⣿⣿⣿⣿⣿⣿⣿⣿⣿⣿⣿⣿⣿⣿⣿⣿⣿⣿⣿⣿⣿⣿⣿⣿⢇⢕⢕⢕⢕⣿⣿⣿⣿⣿⣿⣿⣿⣿⣿⣿⣿⣿⣿⣿⣿⣿⣿⣿⣿⣿⡇⢕⢕⢕⢕⢕⠀⠀⠀⠀⠀⠀⠀⠀⠀⠀⠀⠀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⠀⠀⠀⠀⠀⠀⠀⠀⠀⠀⠀⣿⣿⣿⣿⣿⣿⣿⣿⣿⣿⣿⣿⣿⣿⣿⣿⣿⣿⣿⣿⣿⣿⣿⣿⣿⣿⡕⢑⢕⢕⢕⢹⣿⣿⣿⣿⣿⣿⣿⣿⣿⣿⣿⣿⣿⣿⣿⣿⣿⣿⣿⣿⣷⢵⢕⢕⢕⢕⠀⠀⠀⠀⠀⠀⠀⠀⠀⠀⠀⠀</a:t>
            </a:r>
            <a:br/>
            <a:r>
              <a:t>⠀⠀⠀⠀⠀⠀⠀⠀⠀⠀⠀⣿⣿⣿⣿⣿⣿⣿⣿⣿⣿⣿⣿⣿⣿⣿⣿⣿⣿⣿⣿⣿⣿⣿⣿⣿⣿⡇⣕⡵⠅⠁⠑⢿⣿⣿⣿⣿⣿⣿⣿⣿⣿⣿⣿⣿⣿⣿⣿⣿⣿⣿⣿⣿⣿⢇⣳⣟⣷⠀⠀⠀⠀⠀⠀⠀⠀⠀⠀⠀⠀</a:t>
            </a:r>
            <a:br/>
            <a:r>
              <a:t>⠀⠀⠀⠀⠀⠀⠀⠀⠀⠀⠀⣿⣿⣿⣿⣿⣿⣿⣿⣿⣿⣿⣿⣿⣿⣿⣿⣿⣿⣿⣿⣿⣿⣿⣿⣿⣿⣿⣏⣁⠀⠀⠀⢸⣿⣿⣿⣿⣿⣿⣿⣿⣿⣿⣿⣿⣿⢿⣿⣿⣿⣿⣿⣽⣕⣝⣏⣕⣝⠀⠀⠀⠀⠀⠀⠀⠀⠀⠀⠀⠀</a:t>
            </a:r>
            <a:br/>
            <a:r>
              <a:t>⠀⠀⠀⠀⠀⠀⠀⠀⠀⠀⠀⣿⣿⣿⣿⣿⣿⣿⣿⣿⣿⣿⣿⣿⣿⣿⣿⣿⣿⣿⣿⣿⣿⣿⣿⢿⣿⣿⢿⠏⠑⠁⢀⠜⣿⣿⣿⣿⣿⣿⣿⣿⣿⣿⣿⣿⣿⣿⣿⣿⣿⣿⣿⣿⣿⣿⣏⣕⣜⠀⠀⠀⠀⠀⠀⠀⠀⠀⠀⠀⠀</a:t>
            </a:r>
            <a:br/>
            <a:r>
              <a:t>⠀⠀⠀⠀⠀⠀⠀⠀⠀⠀⠀⣿⣿⣿⣿⣿⣿⣿⣿⣿⣿⣿⣿⣿⣿⣿⣿⣿⣿⣿⣿⣿⣿⣿⣷⡿⢝⠉⠁⠀⠀⠈⠈⠀⢿⣿⣿⣿⣿⣿⣿⣿⣿⣿⣿⣿⣿⠻⢿⣿⣿⣿⣽⣿⣿⣿⣿⣻⣿⠀⠀⠀⠀⠀⠀⠀⠀⠀⠀⠀⠀</a:t>
            </a:r>
            <a:br/>
            <a:r>
              <a:t>⠀⠀⠀⠀⠀⠀⠀⠀⠀⠀⠀⣿⣿⣿⣿⣿⣿⣿⣿⣿⣿⣿⣿⣿⣿⣿⣿⣿⣿⣿⣿⣿⣾⣿⣿⣿⢇⠀⠀⠀⠀⠀⠀⠀⢸⣿⣿⣿⣿⣿⣿⣿⣿⣿⣿⣿⣿⣿⣿⣿⣿⣿⣿⣿⣿⣿⡿⢿⢿⠀⠀⠀⠀⠀⠀⠀⠀⠀⠀⠀⠀</a:t>
            </a:r>
            <a:br/>
            <a:r>
              <a:t>⠀⠀⠀⠀⠀⠀⠀⠀⠀⠀⠀⣿⣿⣿⣿⣿⣿⣿⣿⣿⣿⣿⣿⣿⣿⣿⣿⣿⣿⣿⣿⣿⣿⣿⣿⣿⠁⠀⠀⠀⠀⠀⠀⠀⠀⣿⣿⣿⣿⣿⣿⣿⣿⣿⣿⣿⣿⣿⣿⣿⣿⣿⣿⣿⡟⢏⢝⢝⢝⠀⠀⠀⠀⠀⠀⠀⠀⠀⠀⠀⠀</a:t>
            </a:r>
            <a:br/>
            <a:r>
              <a:t>⠀⠀⠀⠀⠀⠀⠀⠀⠀⠀⠀⣿⣿⣿⣿⣿⣿⣿⣿⣿⣿⣿⣯⣿⣿⣿⣿⣿⣿⣿⡿⢿⣿⣿⣿⡏⠀⠀⠀⠀⠀⠀⠀⠀⠀⢸⣿⣿⣿⣿⣿⣿⣿⣿⣿⣿⣿⣿⣿⣿⣿⢿⢿⡿⢟⢻⢷⢿⢷⠀⠀⠀⠀⠀⠀⠀⠀⠀⠀⠀⠀</a:t>
            </a:r>
            <a:br/>
            <a:r>
              <a:t>⠀⠀⠀⠀⠀⠀⠀⠀⠀⠀⠀⠛⠛⠛⠛⠛⠛⠛⠛⠛⠛⠛⠛⠛⠛⠛⠙⠙⠑⠑⠑⠑⠛⠛⠛⠁⠀⠀⠀⠀⠀⠀⠀⠀⠀⠘⠛⠛⠛⠛⠛⠛⠛⠛⠛⠛⠛⠛⠛⠛⠑⠑⠑⠑⠑⠑⠑⠑⠑⠀⠀⠀⠀⠀⠀⠀⠀⠀⠀⠀⠀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⠀⠀⠀⠀⠀⠀⠀⠀⠀⠀⠀⣿⣿⣿⣿⣿⣿⣿⣿⣿⣿⣿⣿⣿⣿⣿⣿⣿⣿⢿⡿⢿⡿⢿⣿⣿⣿⣿⣿⣿⣿⣿⣿⣿⣿⣿⣿⣿⣿⣿⣿⣿⣿⣿⣿⣿⣿⣿⣿⣿⣿⣿⣿⣿⣿⣿⣿⣿⣿⠀⠀⠀⠀⠀⠀⠀⠀⠀⠀⠀⠀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⠀⠀⠀⠀⠀⠀⠀⠀⠀⠀⠀⣿⣿⣿⣿⣿⣿⣿⣿⣿⣿⣿⣿⣿⣿⣿⡿⢏⢕⢕⢱⡞⢷⢧⢵⣾⣿⣿⣿⣿⣿⣿⣿⣿⣿⣿⣿⣿⣿⣿⣿⣿⣿⣿⣿⣿⣿⣿⣿⣿⣿⣿⣿⣿⣿⣿⣿⣿⣿⠀⠀⠀⠀⠀⠀⠀⠀⠀⠀⠀⠀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⠀⠀⠀⠀⠀⠀⠀⠀⠀⠀⠀⣿⣿⣿⣿⣿⣿⣿⣿⣿⣿⣿⣿⣿⡿⢏⢅⢕⢗⢝⢕⢻⢇⢕⣕⣿⣟⢻⣿⣿⣿⣿⣿⣿⣿⣿⣿⣿⣿⣿⣿⣿⣿⣿⣿⣿⣿⣿⣿⣿⣿⣿⣿⣿⣿⣿⣿⣿⣿⠀⠀⠀⠀⠀⠀⠀⠀⠀⠀⠀⠀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⠀⠀⠀⠀⠀⠀⠀⠀⠀⠀⠀⣿⣿⣿⣿⣿⣿⣿⣿⣿⣿⣿⣿⣿⢇⢕⢕⢕⢕⣕⣕⣱⣵⣵⣷⣿⣿⣿⣿⣿⣿⣿⣿⣿⣿⣿⣿⣿⣿⣿⣿⣿⣿⣿⣿⣿⣿⣿⣿⣿⣿⣿⣿⣿⣿⣿⣿⣿⣿⠀⠀⠀⠀⠀⠀⠀⠀⠀⠀⠀⠀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⠀⠀⠀⠀⠀⠀⠀⠀⠀⠀⠀⣿⣿⣿⣿⣿⣿⣿⣿⣿⣿⣿⣿⣿⣕⢕⢕⣼⣿⣿⣿⣿⣿⣿⣿⣿⣿⣿⣷⣿⣿⣿⣿⣿⣿⣿⣿⣿⣿⣿⣿⣿⣿⣿⣿⣿⣿⣿⣿⣿⣿⣿⣿⣿⣿⣿⣿⣿⣿⠀⠀⠀⠀⠀⠀⠀⠀⠀⠀⠀⠀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⠀⠀⠀⠀⠀⠀⠀⠀⠀⠀⠀⣿⣿⣿⣿⣿⣿⣿⣿⣿⣿⣿⣿⣿⣿⣇⣸⢿⢿⣿⣿⣿⣿⣿⣿⣿⣿⣿⣿⣿⣿⣿⣿⣿⣿⣿⣿⣿⣿⣿⣿⣿⣿⣿⣿⣿⣿⣿⣿⣿⣿⣿⣿⣿⣿⣿⣿⣿⣿⠀⠀⠀⠀⠀⠀⠀⠀⠀⠀⠀⠀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⠀⠀⠀⠀⠀⠀⠀⠀⠀⠀⠀⣿⣿⣿⣿⣿⣿⣿⣿⣿⣿⣿⣿⣿⣿⣿⣿⣿⣿⣿⣿⣷⣾⣾⣷⣿⣿⣿⣿⣿⣿⣿⣿⣿⣿⣿⣿⣿⣿⣿⣿⣿⣿⣿⣿⣿⣿⣿⣿⣿⣿⣿⣿⣿⣿⣿⣿⣿⣿⠀⠀⠀⠀⠀⠀⠀⠀⠀⠀⠀⠀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⠀⠀⠀⠀⠀⠀⠀⠀⠀⠀⠀⣿⣿⣿⣿⣿⣿⣿⣿⣿⣿⣿⣿⣿⣿⣿⣧⣵⣷⣾⣿⣿⣿⣿⣿⣿⣿⣿⣿⣿⣿⣿⣿⣿⣿⣿⣿⣿⣿⣿⣿⣿⣿⣿⣿⣿⣿⣿⣿⣿⣿⣿⣿⣿⣿⣿⣿⣿⣿⠀⠀⠀⠀⠀⠀⠀⠀⠀⠀⠀⠀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⠀⠀⠀⠀⠀⠀⠀⠀⠀⠀⠀⣿⣿⣿⣿⣿⣿⣿⣿⣿⣿⣿⣿⣿⣿⣿⣿⣿⣿⣿⣿⣿⣿⣿⣿⣿⣿⣿⣿⣿⣿⢏⢕⢕⢕⢕⢝⢝⢝⢟⢻⢿⣿⣿⣿⣿⣿⣿⣿⣿⣿⣿⣿⣿⣿⣿⣿⣿⣿⠀⠀⠀⠀⠀⠀⠀⠀⠀⠀⠀⠀</a:t>
            </a:r>
            <a:br/>
            <a:r>
              <a:t>⠀⠀⠀⠀⠀⠀⠀⠀⠀⠀⠀⣿⣿⣿⣿⣿⣿⣿⣿⣿⣿⣿⣿⣿⢿⢏⢕⢿⣿⣿⣿⣿⣿⣿⣿⣿⣿⣿⣿⣿⡇⢕⢕⢕⢕⢕⢕⢕⢕⢕⢕⢕⢕⢜⢟⢿⣿⣿⣿⣿⣿⣿⣿⣿⣿⣿⣿⣿⣿⠀⠀⠀⠀⠀⠀⠀⠀⠀⠀⠀⠀</a:t>
            </a:r>
            <a:br/>
            <a:r>
              <a:t>⠀⠀⠀⠀⠀⠀⠀⠀⠀⠀⠀⣿⣿⣿⣿⣿⣿⣿⣿⣿⣿⡿⢏⠕⠁⠑⢔⢕⣽⡏⢹⣿⣿⣿⣿⣿⣿⣿⣿⣿⡇⢕⢕⢕⢕⢕⢕⢕⢕⢕⢕⢕⢕⢕⢕⢸⣿⣿⣿⣿⣿⣿⣿⣿⣿⣿⣿⣿⣿⠀⠀⠀⠀⠀⠀⠀⠀⠀⠀⠀⠀</a:t>
            </a:r>
            <a:br/>
            <a:r>
              <a:t>⠀⠀⠀⠀⠀⠀⠀⠀⠀⠀⠀⣿⣟⣿⣿⡿⣿⣿⡿⢟⢕⢔⢕⢕⢄⢕⢕⢕⢸⣇⢕⣿⣿⣿⣿⣿⣿⣿⣿⣿⢇⢕⢕⢕⢕⢕⢕⢕⢕⢕⢕⢕⢕⢕⢕⢕⢜⢻⣿⣿⣿⣿⣿⣿⣿⣿⣿⣿⣿⠀⠀⠀⠀⠀⠀⠀⠀⠀⠀⠀⠀</a:t>
            </a:r>
            <a:br/>
            <a:r>
              <a:t>⠀⠀⠀⠀⠀⠀⠀⠀⠀⠀⠀⣿⣿⢹⣿⣿⣿⣿⢇⢕⢕⢕⢕⢕⢕⢕⢕⢕⢸⣿⢕⢟⢳⢷⢾⢿⢷⢷⢷⢇⢕⢕⢕⢕⢕⢕⢕⢕⢕⢕⢕⢕⢕⢕⢕⢕⢕⢸⣿⣿⣿⣿⣿⣿⣿⣿⣿⣿⣿⠀⠀⠀⠀⠀⠀⠀⠀⠀⠀⠀⠀</a:t>
            </a:r>
            <a:br/>
            <a:r>
              <a:t>⠀⠀⠀⠀⠀⠀⠀⠀⠀⠀⠀⡻⢇⢕⣿⣿⣿⣿⢕⠕⢕⢕⢕⢕⢕⢕⢕⢕⢸⣿⢕⢜⣟⣟⣟⣟⣟⡟⢟⢇⢕⢕⢕⢕⢕⢕⢕⢕⢕⢕⢕⢕⢕⢕⢕⢕⢕⢺⣿⣿⣿⣿⣿⣿⣿⣿⣿⣿⣿⠀⠀⠀⠀⠀⠀⠀⠀⠀⠀⠀⠀</a:t>
            </a:r>
            <a:br/>
            <a:r>
              <a:t>⠀⠀⠀⠀⠀⠀⠀⠀⠀⠀⠀⢕⢕⣱⣿⣿⣿⡿⠇⠀⢕⢕⢕⢕⢕⢕⢕⢕⢜⣿⢕⢕⣽⣽⣽⣽⣝⣟⣟⢕⢕⢕⢕⢕⢕⢕⢕⢕⢕⢕⢕⢕⢕⢕⢕⢕⢕⢺⣿⣿⣿⣿⣿⣿⣿⣿⣿⣿⣿⠀⠀⠀⠀⠀⠀⠀⠀⠀⠀⠀⠀</a:t>
            </a:r>
            <a:br/>
            <a:r>
              <a:t>⠀⠀⠀⠀⠀⠀⠀⠀⠀⠀⠀⢕⢕⣿⣿⣿⣿⢕⠔⠀⠀⢕⢕⢕⢕⢕⢕⢕⢕⣿⡇⢕⢵⣧⣽⣽⣽⣝⡝⢕⢕⢕⢕⢕⢕⢕⢕⢕⢕⢕⢕⢕⢕⢕⢕⢕⢕⢕⢻⣿⣿⣿⣿⣿⣿⣿⣿⣿⣿⠀⠀⠀⠀⠀⠀⠀⠀⠀⠀⠀⠀</a:t>
            </a:r>
            <a:br/>
            <a:r>
              <a:t>⠀⠀⠀⠀⠀⠀⠀⠀⠀⠀⠀⣷⢕⢝⢿⣿⡟⠑⢕⢄⠀⢕⢕⢕⢕⢕⢕⢕⢕⣿⡇⢕⠰⢷⢷⣷⣵⣵⡕⢕⢕⢕⢕⢕⢕⢕⢕⢕⠄⢕⢕⢕⠕⠕⢕⢕⢕⢕⢕⡟⢻⣿⣿⣿⣿⣿⣿⣿⣿⠀⠀⠀⠀⠀⠀⠀⠀⠀⠀⠀⠀</a:t>
            </a:r>
            <a:br/>
            <a:r>
              <a:t>⠀⠀⠀⠀⠀⠀⠀⠀⠀⠀⠀⠛⠑⠑⠑⠛⠑⠀⠑⠑⠀⠑⠑⠑⠑⠑⠑⠑⠑⠛⠃⠑⠓⠓⠓⠓⠓⠓⠑⠑⠑⠑⠑⠑⠑⠑⠑⠀⠐⠑⠑⠑⠀⠀⠑⠑⠑⠑⠑⠃⠑⠘⠛⠛⠛⠛⠛⠛⠛⠀⠀⠀⠀⠀⠀⠀⠀⠀⠀⠀⠀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⠀⠀⠀⠀⠀⠀⠀⠀⠀⠀⠀⣿⣿⣿⣿⣿⣿⣿⣿⣿⣿⣿⣿⣿⣿⣿⣿⡿⢟⢟⢕⢱⢼⣵⣕⣹⣽⣿⣿⣿⣿⣿⣿⣿⣿⣿⣿⣿⣿⣿⣿⣿⣿⣿⣿⣿⣿⣿⣿⣿⣿⣿⣿⣿⣿⣿⣿⣿⣿⠀⠀⠀⠀⠀⠀⠀⠀⠀⠀⠀⠀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⠀⠀⠀⠀⠀⠀⠀⠀⠀⠀⠀⣿⣿⣿⣿⣿⣿⣿⣿⣿⣿⣿⣿⣿⣿⣿⢏⢅⢕⢕⢗⢞⢷⡕⢕⢜⣷⡿⢿⣿⣿⣿⣿⣿⣿⣿⣿⣿⣿⣿⣿⣿⣿⣿⣿⣿⣿⣿⣿⣿⣿⣿⣿⣿⣿⣿⣿⣿⣿⠀⠀⠀⠀⠀⠀⠀⠀⠀⠀⠀⠀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⠀⠀⠀⠀⠀⠀⠀⠀⠀⠀⠀⣿⣿⣿⣿⣿⣿⣿⣿⣿⣿⣿⣿⣿⣿⡇⢕⢕⢕⢕⢕⢕⣕⣱⣵⣽⣿⣿⣼⣿⣿⣿⣿⣿⣿⣿⣿⣿⣿⣿⣿⣿⣿⣿⣿⣿⣿⣿⣿⣿⣿⣿⣿⣿⣿⣿⣿⣿⣿⠀⠀⠀⠀⠀⠀⠀⠀⠀⠀⠀⠀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⠀⠀⠀⠀⠀⠀⠀⠀⠀⠀⠀⣿⣿⣿⣿⣿⣿⣿⣿⣿⣿⣿⣿⣿⣿⢕⢕⢕⣵⣾⣿⣿⣿⣿⣿⣿⣿⣿⣿⣿⣿⣿⣿⣿⣿⣿⣿⣿⣿⣿⣿⣿⣿⣿⣿⣿⣿⣿⣿⣿⣿⣿⣿⣿⣿⣿⣿⣿⣿⠀⠀⠀⠀⠀⠀⠀⠀⠀⠀⠀⠀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⠀⠀⠀⠀⠀⠀⠀⠀⠀⠀⠀⣿⣿⣿⣿⣿⣿⣿⣿⣿⣿⣿⣿⣿⣿⣿⣱⢼⢿⣿⣿⣿⣿⣿⣿⣿⣿⣿⣿⣿⣿⣿⣿⣿⣿⣿⣿⣿⣿⣿⣿⣿⣿⣿⣿⣿⣿⣿⣿⣿⣿⣿⣿⣿⣿⣿⣿⣿⣿⠀⠀⠀⠀⠀⠀⠀⠀⠀⠀⠀⠀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⠀⠀⠀⠀⠀⠀⠀⠀⠀⠀⠀⣿⣿⣿⣿⣿⣿⣿⣿⣿⣿⣿⣿⣿⣿⣿⣿⣿⣿⣿⣿⣿⣵⣷⣷⣷⣾⣿⣿⣿⣿⣿⣿⣿⣿⣿⣿⣿⣿⣿⣿⣿⣿⣿⣿⣿⣿⣿⣿⣿⣿⣿⣿⣿⣿⣿⣿⣿⣿⠀⠀⠀⠀⠀⠀⠀⠀⠀⠀⠀⠀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⠀⠀⠀⠀⠀⠀⠀⠀⠀⠀⠀⣿⣿⣿⣿⣿⣿⣿⣿⣿⣿⣿⣿⣿⣿⣿⣧⣷⣿⣷⣿⣿⣿⣿⣿⣿⣿⣿⣿⣿⣿⣿⣿⣿⣿⣿⣿⣿⣿⣿⣿⣿⣿⣿⣿⣿⣿⣿⣿⣿⣿⣿⣿⣿⣿⣿⣿⣿⣿⠀⠀⠀⠀⠀⠀⠀⠀⠀⠀⠀⠀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⠀⠀⠀⠀⠀⠀⠀⠀⠀⠀⠀⣿⣿⣿⣿⣿⣿⣿⣿⣿⣿⣿⣿⣿⣿⣿⣿⣿⣿⣿⣿⣿⣿⣿⣿⣿⣿⣿⣿⣿⣿⣿⢟⢕⢝⢝⢝⢟⢟⢿⢿⣿⣿⣿⣿⣿⣿⣿⣿⣿⣿⣿⣿⣿⣿⣿⣿⣿⣿⠀⠀⠀⠀⠀⠀⠀⠀⠀⠀⠀⠀</a:t>
            </a:r>
            <a:br/>
            <a:r>
              <a:t>⠀⠀⠀⠀⠀⠀⠀⠀⠀⠀⠀⣿⣿⣿⣿⣿⣿⣿⣿⣿⣿⣿⣿⣿⣿⡿⢟⢿⣿⣿⣿⣿⣿⣿⣿⣿⣿⣿⣿⣿⣿⡗⢕⢕⢕⢕⢕⢕⢕⢕⢕⢕⢕⢝⢻⢿⣿⣿⣿⣿⣿⣿⣿⣿⣿⣿⣿⣿⣿⠀⠀⠀⠀⠀⠀⠀⠀⠀⠀⠀⠀</a:t>
            </a:r>
            <a:br/>
            <a:r>
              <a:t>⠀⠀⠀⠀⠀⠀⠀⠀⠀⠀⠀⣿⣿⣿⣿⣿⣿⣿⣿⣿⣿⣿⡿⢏⠑⠅⠐⢕⣿⡏⢝⣿⣿⣿⣿⣿⣿⣿⣿⣿⣿⡇⢕⢕⢕⢕⢕⢕⢕⢕⢕⢕⢕⢕⢕⢕⢸⣿⣿⣿⣿⣿⣿⣿⣿⣿⣿⣿⣿⠀⠀⠀⠀⠀⠀⠀⠀⠀⠀⠀⠀</a:t>
            </a:r>
            <a:br/>
            <a:r>
              <a:t>⠀⠀⠀⠀⠀⠀⠀⠀⠀⠀⠀⣿⣟⣿⣿⣿⣿⣿⣿⡿⢟⢕⢅⢐⢀⢄⢔⢕⢻⡇⢕⢸⣿⣿⣿⣿⣿⣿⣿⣿⡿⢕⢕⢕⢕⢕⢕⢕⢕⢕⢕⢕⢕⢕⢕⢕⢕⢝⢿⣿⣿⣿⣿⣿⣿⣿⣿⣿⣿⠀⠀⠀⠀⠀⠀⠀⠀⠀⠀⠀⠀</a:t>
            </a:r>
            <a:br/>
            <a:r>
              <a:t>⠀⠀⠀⠀⠀⠀⠀⠀⠀⠀⠀⣿⣿⣿⣿⣿⣿⣿⡿⢕⢕⢑⢕⢕⢕⢕⢕⢕⢸⣿⢕⢜⢿⢷⢽⣽⣯⣽⣽⣽⢕⢕⢕⢕⢕⢕⢕⢕⢕⢕⢕⢕⢕⢕⢕⢕⢕⢕⢸⣿⣿⣿⣿⣿⣿⣿⣿⣿⣿⠀⠀⠀⠀⠀⠀⠀⠀⠀⠀⠀⠀</a:t>
            </a:r>
            <a:br/>
            <a:r>
              <a:t>⠀⠀⠀⠀⠀⠀⠀⠀⠀⠀⠀⢿⢇⣿⣿⣿⣿⣿⣷⠕⢕⢕⢕⢕⢕⢕⢕⢕⢸⣿⢕⢕⢟⣻⢷⢷⢷⢷⢷⢷⢕⢕⢕⢕⢕⢕⢕⢕⢕⢕⢕⢕⢕⢕⢕⢕⢕⢕⣼⣿⣿⣿⣿⣿⣿⣿⣿⣿⣿⠀⠀⠀⠀⠀⠀⠀⠀⠀⠀⠀⠀</a:t>
            </a:r>
            <a:br/>
            <a:r>
              <a:t>⠀⠀⠀⠀⠀⠀⠀⠀⠀⠀⠀⢕⢕⣿⣿⣿⣿⣿⢏⠀⠀⢕⢕⢕⢕⢕⢕⢕⢜⣿⢕⢕⢜⣟⣟⣟⡟⢟⢷⢇⢕⢕⢕⢕⢕⢕⢕⢕⢕⢕⠑⢕⢕⢕⢕⢕⢕⢕⣼⣿⣿⣿⣿⣿⣿⣿⣿⣿⣿⠀⠀⠀⠀⠀⠀⠀⠀⠀⠀⠀⠀</a:t>
            </a:r>
            <a:br/>
            <a:r>
              <a:t>⠀⠀⠀⠀⠀⠀⠀⠀⠀⠀⠀⣷⣿⣿⣿⣿⣿⡇⢕⠑⠀⢕⢕⢕⢕⢕⢕⢕⢕⣿⡕⢕⢜⣽⣽⣝⣟⣟⡟⢇⢕⢕⢕⢕⢕⢕⢕⢕⢕⠀⢕⢕⢅⢕⢕⢕⢕⢕⢹⣿⣿⣿⣿⣿⣿⣿⣿⣿⣿⠀⠀⠀⠀⠀⠀⠀⠀⠀⠀⠀⠀</a:t>
            </a:r>
            <a:br/>
            <a:r>
              <a:t>⠀⠀⠀⠀⠀⠀⠀⠀⠀⠀⠀⣿⣿⣿⣿⣿⣿⢏⠑⢕⠀⢕⢕⢕⢕⢕⢕⢕⢕⣿⡇⢕⢱⢵⣽⣽⣽⣝⣝⢕⢕⢕⢕⢕⢕⢕⢕⢕⠑⠀⢕⢕⠁⢕⢕⢕⢕⣕⢕⢝⣿⣿⣿⣿⣿⣿⣿⣿⣿⠀⠀⠀⠀⠀⠀⠀⠀⠀⠀⠀⠀</a:t>
            </a:r>
            <a:br/>
            <a:r>
              <a:t>⠀⠀⠀⠀⠀⠀⠀⠀⠀⠀⠀⠛⠛⠛⠛⠛⠛⠑⠑⠑⠐⠑⠑⠑⠑⠑⠑⠑⠑⠛⠃⠑⠑⠐⠓⠃⠑⠘⠙⠑⠑⠑⠑⠑⠑⠑⠑⠑⠀⠑⠑⠑⠀⠀⠁⠑⠘⠛⠃⠓⠊⠙⠛⠛⠛⠛⠛⠛⠛⠀⠀⠀⠀⠀⠀⠀⠀⠀⠀⠀⠀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⠀⠀⠀⠀⠀⠀⠀⠀⠀⠀⠀⣿⣿⣿⣿⣿⣿⣿⣿⣿⣿⣿⣿⣿⣿⣿⣿⣿⣿⣿⣿⣿⣿⣿⣏⣕⢕⢕⢕⢕⢕⢕⢄⢄⢄⢕⢕⢅⢅⢕⢕⢕⢱⢱⢕⢕⢜⣿⣿⣿⣿⣿⣿⣿⣿⣿⣿⣿⣿⠀⠀⠀⠀⠀⠀⠀⠀⠀⠀⠀⠀</a:t>
            </a:r>
            <a:br/>
            <a:r>
              <a:t>⠀⠀⠀⠀⠀⠀⠀⠀⠀⠀⠀⣿⣿⣿⣿⣿⣿⣿⣿⣿⣿⣿⣿⣿⣿⣿⣿⣿⣿⣿⣿⣿⣿⢻⣻⣣⣷⣾⣿⣿⣿⣿⣿⣷⣷⣾⣿⣿⣿⣿⣿⣿⣿⣿⣾⣧⢗⡗⣝⣿⣿⣿⣿⣿⣿⣿⣿⣿⣿⠀⠀⠀⠀⠀⠀⠀⠀⠀⠀⠀⠀</a:t>
            </a:r>
            <a:br/>
            <a:r>
              <a:t>⠀⠀⠀⠀⠀⠀⠀⠀⠀⠀⠀⣿⣿⣿⣿⣿⣿⣿⣿⣿⣿⣿⣿⣿⣿⣿⣿⣿⣿⣿⣿⣿⢏⢕⢱⣿⣿⣿⣿⣿⣿⣿⣿⣿⣿⣿⣿⣿⣿⣿⣿⣿⣿⣿⣿⣿⣇⣱⣿⣿⣿⣿⣿⣿⣿⣿⣿⣿⣿⠀⠀⠀⠀⠀⠀⠀⠀⠀⠀⠀⠀</a:t>
            </a:r>
            <a:br/>
            <a:r>
              <a:t>⠀⠀⠀⠀⠀⠀⠀⠀⠀⠀⠀⣿⣿⣿⣿⣿⣿⣿⣿⣿⣿⣿⣿⣿⣿⣿⣿⣿⣿⣿⣿⣿⢕⣵⣿⣿⣿⣿⣿⣿⣿⣿⣿⣿⣿⣿⣿⣿⣿⣿⣿⣿⣿⣿⣿⣿⣿⣾⣿⣿⣿⣿⣿⣿⣿⣿⣿⣿⣿⠀⠀⠀⠀⠀⠀⠀⠀⠀⠀⠀⠀</a:t>
            </a:r>
            <a:br/>
            <a:r>
              <a:t>⠀⠀⠀⠀⠀⠀⠀⠀⠀⠀⠀⣿⣿⣿⣿⣿⣿⣿⣿⣿⣿⣿⣿⣿⣿⣿⣿⣿⣿⣿⣿⣿⡎⢻⣿⣿⣿⢿⢻⢿⢿⣿⣿⣿⣿⣿⣿⣿⣿⣿⣿⣿⣿⣿⣿⣿⣿⣿⣿⣿⣿⣿⣿⣿⣿⣿⣿⣿⣿⠀⠀⠀⠀⠀⠀⠀⠀⠀⠀⠀⠀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⠀⠀⠀⠀⠀⠀⠀⠀⠀⠀⠀⣿⣿⣿⣿⣿⣿⣿⣿⣿⣿⣿⣿⣿⣿⣿⣿⣿⣿⣿⣿⣿⣿⣿⣿⣿⣿⡷⢷⢧⢵⢕⢸⣿⣿⣿⣿⣟⡻⢿⣿⣿⣿⣿⣿⣿⣿⣿⣿⣿⣿⣿⣿⣿⣿⣿⣿⣿⣿⠀⠀⠀⠀⠀⠀⠀⠀⠀⠀⠀⠀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⠀⠀⠀⠀⠀⠀⠀⠀⠀⠀⠀⣿⣿⣿⣿⣿⣿⣿⣿⣿⣿⣿⣿⣿⣿⣿⣿⣿⣿⣿⣿⣿⣿⣿⣿⣿⣯⣼⣇⣕⣷⣼⣧⣾⣿⣿⣿⣿⣝⢝⢟⢿⣿⣿⣿⣿⣿⣿⣿⣿⣿⣿⣿⣿⣿⣿⣿⣿⣿⠀⠀⠀⠀⠀⠀⠀⠀⠀⠀⠀⠀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⠀⠀⠀⠀⠀⠀⠀⠀⠀⠀⠀⣿⣿⣿⣿⣿⣿⣿⣿⣿⣿⣿⣿⣿⣿⣿⣿⣿⣿⣿⣿⣿⣿⣿⣿⣿⣿⣿⣿⣿⣿⣿⣿⣿⣿⣿⣿⣿⣿⣷⣿⣾⣿⣿⣿⣿⣿⣿⣿⣿⣿⣿⣿⣿⣿⣿⣿⣿⣿⠀⠀⠀⠀⠀⠀⠀⠀⠀⠀⠀⠀</a:t>
            </a:r>
            <a:br/>
            <a:r>
              <a:t>⠀⠀⠀⠀⠀⠀⠀⠀⠀⠀⠀⣿⣿⣿⣿⣿⣿⣿⣿⣿⣿⣿⣿⣿⣿⣿⣿⣿⣿⣿⣿⣇⣿⣿⣿⣿⣿⣿⣿⣿⣿⣿⣿⣿⣿⣿⣿⣿⣿⣿⣿⣿⣿⣿⣿⣿⣿⣿⣿⣿⣿⣿⣿⣿⣿⣿⣿⣿⣿⠀⠀⠀⠀⠀⠀⠀⠀⠀⠀⠀⠀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⠀⠀⠀⠀⠀⠀⠀⠀⠀⠀⠀⣿⣿⣿⣿⣿⣿⣿⣿⣿⣿⣿⣿⣿⣿⣿⣿⣿⣿⣿⣿⣿⣿⣿⣿⣿⣿⣿⣿⣿⣟⣫⣽⣿⣟⣻⣿⣿⣿⣿⣿⣿⣿⣿⣿⣿⣿⣿⣿⣿⣿⣿⣿⣿⣿⣿⣿⣿⣿⠀⠀⠀⠀⠀⠀⠀⠀⠀⠀⠀⠀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⠀⠀⠀⠀⠀⠀⠀⠀⠀⠀⠀⣿⣿⣿⣿⣿⣿⣿⣿⣿⣿⣿⣿⣿⣿⣿⣿⣿⣿⣿⣿⣿⣿⣿⣿⣿⣿⣿⡿⢿⢟⢏⣟⣟⢿⢿⣿⣿⣿⣿⣿⣿⣿⣿⣿⣿⣿⣿⣿⣿⣿⣿⣿⣿⣿⣿⣿⣿⣿⠀⠀⠀⠀⠀⠀⠀⠀⠀⠀⠀⠀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⠀⠀⠀⠀⠀⠀⠀⠀⠀⠀⠀⣿⣿⣿⣿⣿⣿⣿⣿⣿⣿⣿⣿⣿⣿⣿⣿⣿⣿⣿⣿⣿⣿⣿⣿⣿⣿⣿⣧⡔⣕⣕⣝⡝⢝⢕⣌⣹⣿⣿⣿⣿⣿⣿⣿⣿⣿⣿⣿⣿⣿⣿⣿⣿⣿⣿⣿⣿⣿⠀⠀⠀⠀⠀⠀⠀⠀⠀⠀⠀⠀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⠀⠀⠀⠀⠀⠀⠀⠀⠀⠀⠀⣿⣿⣿⣿⣿⣿⣿⣿⣿⣿⣿⣿⣿⣿⣿⣿⣿⣿⣿⣿⣿⣿⣿⣿⣿⣿⣿⣿⣿⣿⣮⣽⣿⣿⣿⣿⣿⣿⣿⣿⣿⣿⣿⣿⣿⣿⣿⣿⣿⣿⣿⣿⣿⣿⣿⣿⣿⣿⠀⠀⠀⠀⠀⠀⠀⠀⠀⠀⠀⠀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⠀⠀⠀⠀⠀⠀⠀⠀⠀⠀⠀⣿⣿⣿⣿⣿⣿⣿⣿⣿⣿⣿⣿⣿⣿⣿⣿⣿⣿⣿⣿⣿⣿⣿⣿⣿⣿⣿⣿⣿⣿⣿⣿⣿⣿⣿⣿⣿⣿⣿⣿⣿⣿⡟⢿⣿⣿⣿⣿⣿⣿⣿⣿⣿⣿⣿⣿⣿⣿⠀⠀⠀⠀⠀⠀⠀⠀⠀⠀⠀⠀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⠀⠀⠀⠀⠀⠀⠀⠀⠀⠀⠀⣿⣿⣿⣿⣿⣿⣿⣿⣿⣿⣿⣿⣿⣿⣿⣿⣿⣿⣿⣿⣿⣿⣿⣿⣿⣿⣿⣿⣿⢿⡟⢿⣿⣿⣿⣿⣿⣿⣿⣿⣿⣿⡇⢕⢜⢟⢿⣿⣿⣿⣿⣿⣿⣿⣿⣿⣿⣿⠀⠀⠀⠀⠀⠀⠀⠀⠀⠀⠀⠀</a:t>
            </a:r>
            <a:br/>
            <a:r>
              <a:t>⠀⠀⠀⠀⠀⠀⠀⠀⠀⠀⠀⣿⣿⣿⣿⣿⣿⣿⣿⣿⣿⣿⣿⣿⣿⣿⣿⣿⣿⣿⣿⣿⣿⣿⣿⢿⣿⣿⣿⡧⢕⢕⢕⣱⣿⣿⣿⣿⣿⣿⣿⣿⣿⢕⢕⢕⢕⢕⢝⢻⢿⣿⣿⣿⣿⣿⣿⣿⣿⠀⠀⠀⠀⠀⠀⠀⠀⠀⠀⠀⠀</a:t>
            </a:r>
            <a:br/>
            <a:r>
              <a:t>⠀⠀⠀⠀⠀⠀⠀⠀⠀⠀⠀⣿⣿⣿⣿⣿⣿⣿⣿⣿⣿⣿⣿⣿⣿⣿⣿⢿⢟⢏⢻⣿⣟⡿⢿⣼⣿⣿⣿⣷⣧⢵⣿⣿⣿⣿⣿⣿⣿⣿⣿⣿⡏⢕⢕⢕⢕⢕⢕⢕⢕⢜⢝⢻⢿⢿⣿⣿⣿⠀⠀⠀⠀⠀⠀⠀⠀⠀⠀⠀⠀</a:t>
            </a:r>
            <a:br/>
            <a:r>
              <a:t>⠀⠀⠀⠀⠀⠀⠀⠀⠀⠀⠀⣿⣿⣿⣿⣿⣿⣿⣿⣿⣿⣿⣿⢿⢟⢝⢕⢕⢕⢕⢱⡟⢸⣧⣗⢼⡹⢝⡹⣯⢽⢣⡕⢕⢿⣿⣿⡿⢯⣿⣿⣿⢇⢕⢕⢕⢕⢕⢕⢕⢕⢕⢕⢕⢕⢕⢕⢝⢟⠀⠀⠀⠀⠀⠀⠀⠀⠀⠀⠀⠀</a:t>
            </a:r>
            <a:br/>
            <a:r>
              <a:t>⠀⠀⠀⠀⠀⠀⠀⠀⠀⠀⠀⣿⣿⣿⣿⣿⣿⣿⣿⢿⢟⢏⢕⢕⢕⢕⢕⢕⠕⢕⢱⢇⢸⣿⣗⢽⡺⢕⣮⣿⣿⢕⢜⢕⢼⢟⣟⣵⣿⣿⣿⣟⢕⢕⢕⢕⢕⢕⢅⠁⠁⠑⠕⢕⠕⢕⢕⢕⢕⠀⠀⠀⠀⠀⠀⠀⠀⠀⠀⠀⠀</a:t>
            </a:r>
            <a:br/>
            <a:r>
              <a:t>⠀⠀⠀⠀⠀⠀⠀⠀⠀⠀⠀⣿⣿⣿⣿⢿⢟⢏⢕⢕⢕⢕⢕⢕⠕⢕⠑⠐⠀⢕⢜⢕⢸⣿⢗⢽⡪⣗⣿⣿⣿⢕⢱⢹⣇⣵⣿⣿⣿⣿⣿⡿⢕⢕⢕⢕⢕⢕⠀⠀⠀⠀⠀⠀⠀⠁⠀⠕⠑⠀⠀⠀⠀⠀⠀⠀⠀⠀⠀⠀⠀</a:t>
            </a:r>
            <a:br/>
            <a:r>
              <a:t>⠀⠀⠀⠀⠀⠀⠀⠀⠀⠀⠀⠛⠛⠛⠛⠑⠑⠑⠑⠑⠑⠑⠑⠑⠀⠀⠀⠀⠀⠑⠑⠑⠑⠛⠘⠛⠛⠛⠛⠛⠛⠑⠑⠛⠛⠛⠛⠛⠛⠛⠛⠃⠑⠑⠑⠑⠑⠀⠀⠀⠀⠀⠀⠀⠀⠀⠀⠀⠀⠀⠀⠀⠀⠀⠀⠀⠀⠀⠀⠀⠀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⠀⠀⠀⠀⠀⠀⠀⠀⠀⠀⠀⣿⣿⣿⣿⣿⣿⣿⣿⣿⣿⣿⣿⣿⣿⣿⣿⣿⣿⣿⣿⣿⣝⣇⢕⢕⢕⢕⢕⢄⢕⢑⢀⠀⢀⢄⢕⢕⢑⢕⢕⢕⡕⢜⡝⢝⣿⣿⣿⣿⣿⣿⣿⣿⣿⣿⣿⣿⣿⠀⠀⠀⠀⠀⠀⠀⠀⠀⠀⠀⠀</a:t>
            </a:r>
            <a:br/>
            <a:r>
              <a:t>⠀⠀⠀⠀⠀⠀⠀⠀⠀⠀⠀⣿⣿⣿⣿⣿⣿⣿⣿⣿⣿⣿⣿⣿⣿⣿⣿⣿⣿⣿⣿⣿⡿⢕⢕⢕⢕⣵⣵⣵⣵⣵⣵⣵⣵⣵⣷⣷⣷⣷⣷⣷⣷⣷⣧⣵⢿⣿⣿⣿⣿⣿⣿⣿⣿⣿⣿⣿⣿⠀⠀⠀⠀⠀⠀⠀⠀⠀⠀⠀⠀</a:t>
            </a:r>
            <a:br/>
            <a:r>
              <a:t>⠀⠀⠀⠀⠀⠀⠀⠀⠀⠀⠀⣿⣿⣿⣿⣿⣿⣿⣿⣿⣿⣿⣿⣿⣿⣿⣿⣿⣿⣿⣿⡿⢕⢕⢱⣾⣿⣿⣿⣿⣿⣿⣿⣿⣿⣿⣿⣿⣿⣿⣿⣿⣿⣿⣿⣕⢺⣿⣿⣿⣿⣿⣿⣿⣿⣿⣿⣿⣿⠀⠀⠀⠀⠀⠀⠀⠀⠀⠀⠀⠀</a:t>
            </a:r>
            <a:br/>
            <a:r>
              <a:t>⠀⠀⠀⠀⠀⠀⠀⠀⠀⠀⠀⣿⣿⣿⣿⣿⣿⣿⣿⣿⣿⣿⣿⣿⣿⣿⣿⣿⣿⣿⣿⢇⢕⢕⣿⣿⣿⣿⣿⣿⣿⣿⣿⣿⣿⣿⣿⣿⣿⣿⣿⣿⣿⣿⣿⣿⣾⣿⣿⣿⣿⣿⣿⣿⣿⣿⣿⣿⣿⠀⠀⠀⠀⠀⠀⠀⠀⠀⠀⠀⠀</a:t>
            </a:r>
            <a:br/>
            <a:r>
              <a:t>⠀⠀⠀⠀⠀⠀⠀⠀⠀⠀⠀⣿⣿⣿⣿⣿⣿⣿⣿⣿⣿⣿⣿⣿⣿⣿⣿⣿⣿⣿⣿⢕⢕⢱⣿⣿⣿⣿⣿⣿⣿⣿⣿⣿⣿⣿⣿⣿⣿⣿⣿⣿⣿⣿⣿⣿⣿⣿⣿⣿⣿⣿⣿⣿⣿⣿⣿⣿⣿⠀⠀⠀⠀⠀⠀⠀⠀⠀⠀⠀⠀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⠀⠀⠀⠀⠀⠀⠀⠀⠀⠀⠀⣿⣿⣿⣿⣿⣿⣿⣿⣿⣿⣿⣿⣿⣿⣿⣿⣿⣿⣿⣯⡇⣕⣿⣿⣿⣯⣝⣝⣝⢝⢝⢻⣿⣿⣿⣿⣿⣿⣿⣿⣿⣿⣿⣿⣿⣿⣿⣿⣿⣿⣿⣿⣿⣿⣿⣿⣿⣿⠀⠀⠀⠀⠀⠀⠀⠀⠀⠀⠀⠀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⠀⠀⠀⠀⠀⠀⠀⠀⠀⠀⠀⣿⣿⣿⣿⣿⣿⣿⣿⣿⣿⣿⣿⣿⣿⣿⣿⣿⣿⣿⣿⢗⣿⣿⣿⣿⣟⢏⡝⢝⣹⡱⣧⢸⣿⣿⣿⣿⡗⢾⢿⣿⣿⣿⣿⣿⣿⣿⣿⣿⣿⣿⣿⣿⣿⣿⣿⣿⣿⠀⠀⠀⠀⠀⠀⠀⠀⠀⠀⠀⠀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⠀⠀⠀⠀⠀⠀⠀⠀⠀⠀⠀⣿⣿⣿⣿⣿⣿⣿⣿⣿⣿⣿⣿⣿⣿⣿⣿⣿⣿⣿⣿⣿⣿⣿⣿⣿⣿⣿⣿⣿⣿⣿⣿⣿⣿⣿⣿⣷⣿⣼⣵⣮⣿⣿⣿⣿⣿⣿⣿⣿⣿⣿⣿⣿⣿⣿⣿⣿⣿⠀⠀⠀⠀⠀⠀⠀⠀⠀⠀⠀⠀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⠀⠀⠀⠀⠀⠀⠀⠀⠀⠀⠀⣿⣿⣿⣿⣿⣿⣿⣿⣿⣿⣿⣿⣿⣿⣿⣿⣿⣿⣿⣿⣿⣿⣿⣿⣿⣿⣿⣿⣿⣿⣾⣿⣿⣿⣷⣾⣿⣿⣿⣿⣿⣿⣿⣿⣿⣿⣿⣿⣿⣿⣿⣿⣿⣿⣿⣿⣿⣿⠀⠀⠀⠀⠀⠀⠀⠀⠀⠀⠀⠀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⠀⠀⠀⠀⠀⠀⠀⠀⠀⠀⠀⣿⣿⣿⣿⣿⣿⣿⣿⣿⣿⣿⣿⣿⣿⣿⣿⣿⣿⣿⣿⣿⣿⣿⣿⣿⣿⣿⣿⢝⢕⢕⢗⢗⢗⢣⠝⢻⣿⣿⣿⣿⣿⣿⣿⣿⣿⣿⣿⣿⣿⣿⣿⣿⣿⣿⣿⣿⣿⠀⠀⠀⠀⠀⠀⠀⠀⠀⠀⠀⠀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⠀⠀⠀⠀⠀⠀⠀⠀⠀⠀⠀⣿⣿⣿⣿⣿⣿⣿⣿⣿⣿⣿⣿⣿⣿⣿⣿⣿⣿⣿⣿⣿⣿⣿⣿⣿⣿⣿⣿⣷⣾⣷⣷⣷⣷⣧⣷⣾⣿⣿⣿⣿⣿⣿⣿⣿⣿⣿⣿⣿⣿⣿⣿⣿⣿⣿⣿⣿⣿⠀⠀⠀⠀⠀⠀⠀⠀⠀⠀⠀⠀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⠀⠀⠀⠀⠀⠀⠀⠀⠀⠀⠀⣿⣿⣿⣿⣿⣿⣿⣿⣿⣿⣿⣿⣿⣿⣿⣿⣿⣿⣿⣿⣿⣿⣿⣿⣿⣿⣿⣿⣿⡿⢿⣿⣿⣿⣿⣿⣿⣿⣿⣿⣿⡏⢟⢿⣿⣿⣿⣿⣿⣿⣿⣿⣿⣿⣿⣿⣿⣿⠀⠀⠀⠀⠀⠀⠀⠀⠀⠀⠀⠀</a:t>
            </a:r>
            <a:br/>
            <a:r>
              <a:t>⠀⠀⠀⠀⠀⠀⠀⠀⠀⠀⠀⣿⣿⣿⣿⣿⣿⣿⣿⣿⣿⣿⣿⣿⣿⣿⣿⣿⣿⣿⣿⣿⣿⣿⢿⣿⣿⣿⣿⡏⢝⢕⢕⣽⣿⣿⣿⣿⣿⣿⣿⣿⢇⢕⢕⢜⢻⣿⣿⣿⣿⣿⣿⣿⣿⣿⣿⣿⣿⠀⠀⠀⠀⠀⠀⠀⠀⠀⠀⠀⠀</a:t>
            </a:r>
            <a:br/>
            <a:r>
              <a:t>⠀⠀⠀⠀⠀⠀⠀⠀⠀⠀⠀⣿⣿⣿⣿⣿⣿⣿⣿⣿⣿⣿⣿⣿⣿⣿⡿⢟⢻⢿⣿⣿⣿⢿⢼⣿⣿⣿⣷⣇⣕⣕⣵⣿⣿⣿⣿⣿⣿⣿⣿⣿⢕⢕⢕⢕⢕⢕⢝⢟⢿⣿⣿⣿⣿⣿⣿⣿⣿⠀⠀⠀⠀⠀⠀⠀⠀⠀⠀⠀⠀</a:t>
            </a:r>
            <a:br/>
            <a:r>
              <a:t>⠀⠀⠀⠀⠀⠀⠀⠀⠀⠀⠀⣿⣿⣿⣿⣿⣿⣿⣿⣿⣿⣿⣿⢿⢟⢕⢕⢕⢕⢕⣿⢹⣿⣵⡧⣝⢽⡫⣿⣿⡏⢏⢟⢿⣿⣿⣿⣿⣿⣿⣿⡇⢕⢕⢕⢕⢕⢕⢕⢕⢕⢕⢝⢝⢻⢿⣿⣿⣿⠀⠀⠀⠀⠀⠀⠀⠀⠀⠀⠀⠀</a:t>
            </a:r>
            <a:br/>
            <a:r>
              <a:t>⠀⠀⠀⠀⠀⠀⠀⠀⠀⠀⠀⣿⣿⣿⣿⣿⣿⣿⣿⡿⢟⢝⢕⢕⢕⢕⢕⠑⢕⢕⡏⢸⣿⣗⡮⣗⢽⣺⣿⣿⡇⢕⢕⢸⣟⢟⢟⣽⣿⣿⣿⢕⢕⢕⢕⢕⢕⢕⢕⢕⢕⢕⢕⢕⢕⢕⢕⢝⢟⠀⠀⠀⠀⠀⠀⠀⠀⠀⠀⠀⠀</a:t>
            </a:r>
            <a:br/>
            <a:r>
              <a:t>⠀⠀⠀⠀⠀⠀⠀⠀⠀⠀⠀⣿⣿⣿⣿⢿⢟⢏⢕⢕⢕⢕⢕⢕⢕⠕⠑⠐⢑⢕⢕⢸⣿⣗⢼⣗⢝⣺⣿⣿⢇⢕⢱⢵⢯⣷⣿⣿⣿⣿⣿⢕⢕⢕⢕⢕⢕⠁⠁⠁⠀⠄⠑⠕⢕⢕⢕⢕⢕⠀⠀⠀⠀⠀⠀⠀⠀⠀⠀⠀⠀</a:t>
            </a:r>
            <a:br/>
            <a:r>
              <a:t>⠀⠀⠀⠀⠀⠀⠀⠀⠀⠀⠀⠛⠛⠃⠑⠑⠑⠑⠑⠑⠑⠑⠑⠑⠀⠀⠀⠀⠀⠑⠑⠘⠛⠃⠙⠚⠙⠊⠛⠛⠃⠑⠚⠚⠛⠛⠛⠛⠛⠛⠛⠑⠑⠑⠑⠑⠑⠀⠀⠀⠀⠀⠀⠁⠀⠁⠑⠑⠑⠀⠀⠀⠀⠀⠀⠀⠀⠀⠀⠀⠀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⠀⠀⠀⠀⠀⠀⠀⠀⠀⠀⠀⣿⣿⣿⣿⣿⣿⣿⣿⣿⣿⣿⣿⣿⣿⣿⣿⣿⣿⣿⣿⢜⡏⢕⢕⢕⢕⢕⠁⢕⢕⢕⠀⠀⠁⢄⢕⢕⢕⢕⢕⢕⢸⢟⢻⣿⣿⣿⣿⣿⣿⣿⣿⣿⣿⣿⣿⣿⣿⠀⠀⠀⠀⠀⠀⠀⠀⠀⠀⠀⠀</a:t>
            </a:r>
            <a:br/>
            <a:r>
              <a:t>⠀⠀⠀⠀⠀⠀⠀⠀⠀⠀⠀⣿⣿⣿⣿⣿⣿⣿⣿⣿⣿⣿⣿⣿⣿⣿⣿⣿⣿⣟⣿⡷⢗⢕⢕⢕⢕⣕⣕⣕⣕⣕⣔⡔⣕⣱⣵⣴⣵⣵⣵⣷⣿⣧⣸⣿⣿⣿⣿⣿⣿⣿⣿⣿⣿⣿⣿⣿⣿⠀⠀⠀⠀⠀⠀⠀⠀⠀⠀⠀⠀</a:t>
            </a:r>
            <a:br/>
            <a:r>
              <a:t>⠀⠀⠀⠀⠀⠀⠀⠀⠀⠀⠀⣿⣿⣿⣿⣿⣿⣿⣿⣿⣿⣿⣿⣿⣿⣿⣿⣿⣿⣿⡗⢜⢕⢕⣱⣷⣿⣿⣿⣿⣿⣿⣿⣿⣿⣿⣿⣿⣿⣿⣿⣿⣿⣿⣏⣽⣿⣿⣿⣿⣿⣿⣿⣿⣿⣿⣿⣿⣿⠀⠀⠀⠀⠀⠀⠀⠀⠀⠀⠀⠀</a:t>
            </a:r>
            <a:br/>
            <a:r>
              <a:t>⠀⠀⠀⠀⠀⠀⠀⠀⠀⠀⠀⣿⣿⣿⣿⣿⣿⣿⣿⣿⣿⣿⣿⣿⣿⣿⣿⣿⣿⣿⢇⢕⢕⣼⣿⣿⣿⣿⣿⣿⣿⣿⣿⣿⣿⣿⣿⣿⣿⣿⣿⣿⣿⣿⣷⣾⣿⣿⣿⣿⣿⣿⣿⣿⣿⣿⣿⣿⣿⠀⠀⠀⠀⠀⠀⠀⠀⠀⠀⠀⠀</a:t>
            </a:r>
            <a:br/>
            <a:r>
              <a:t>⠀⠀⠀⠀⠀⠀⠀⠀⠀⠀⠀⣿⣿⣿⣿⣿⣿⣿⣿⣿⣿⣿⣿⣿⣿⣿⣿⣿⣿⣿⢕⢕⢕⣿⣿⣿⣿⣿⣿⣿⣿⣿⣿⣿⣿⣿⣿⣿⣿⣿⣿⣿⣿⣿⣿⣿⣿⣿⣿⣿⣿⣿⣿⣿⣿⣿⣿⣿⣿⠀⠀⠀⠀⠀⠀⠀⠀⠀⠀⠀⠀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⠀⠀⠀⠀⠀⠀⠀⠀⠀⠀⠀⣿⣿⣿⣿⣿⣿⣿⣿⣿⣿⣿⣿⣿⣿⣿⣿⣿⣿⡟⢕⢕⣸⣿⣿⡿⢿⢟⢿⢻⢿⢿⣿⣿⣿⣿⣿⣿⣿⣿⣿⣿⣿⣿⣿⣿⣿⣿⣿⣿⣿⣿⣿⣿⣿⣿⣿⣿⣿⠀⠀⠀⠀⠀⠀⠀⠀⠀⠀⠀⠀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⠀⠀⠀⠀⠀⠀⠀⠀⠀⠀⠀⣿⣿⣿⣿⣿⣿⣿⣿⣿⣿⣿⣿⣿⣿⣿⣿⣿⣿⣿⢇⢕⣿⣿⣿⣿⡷⢾⢗⢗⢇⣕⢝⣿⣿⣿⣿⣿⢝⣿⣿⣿⣿⣿⣿⣿⣿⣿⣿⣿⣿⣿⣿⣿⣿⣿⣿⣿⣿⠀⠀⠀⠀⠀⠀⠀⠀⠀⠀⠀⠀</a:t>
            </a:r>
            <a:br/>
            <a:r>
              <a:t>⠀⠀⠀⠀⠀⠀⠀⠀⠀⠀⠀⣿⣿⣿⣿⣿⣿⣿⣿⣿⣿⣿⣿⣿⣿⣿⣿⣿⣿⣿⣕⣼⣿⣿⣿⣿⣷⣧⣵⣼⣷⣿⣷⣿⣿⣿⣿⣿⣕⣜⣽⣿⣿⣿⣿⣿⣿⣿⣿⣿⣿⣿⣿⣿⣿⣿⣿⣿⣿⠀⠀⠀⠀⠀⠀⠀⠀⠀⠀⠀⠀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⠀⠀⠀⠀⠀⠀⠀⠀⠀⠀⠀⣿⣿⣿⣿⣿⣿⣿⣿⣿⣿⣿⣿⣿⣿⣿⣿⣿⣿⣿⣿⣿⣿⣿⣿⣿⣿⣿⣿⣿⣯⣵⣷⣾⣿⣽⣿⣿⣿⣿⣿⣿⣿⣿⣿⣿⣿⣿⣿⣿⣿⣿⣿⣿⣿⣿⣿⣿⣿⠀⠀⠀⠀⠀⠀⠀⠀⠀⠀⠀⠀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⠀⠀⠀⠀⠀⠀⠀⠀⠀⠀⠀⣿⣿⣿⣿⣿⣿⣿⣿⣿⣿⣿⣿⣿⣿⣿⣿⣿⣿⣿⣿⣿⣿⣿⣿⣿⣿⣿⡟⠟⢝⢱⢼⣽⣽⡟⢻⣿⣿⣿⣿⣿⣿⣿⣿⣿⣿⣿⣿⣿⣿⣿⣿⣿⣿⣿⣿⣿⣿⠀⠀⠀⠀⠀⠀⠀⠀⠀⠀⠀⠀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⠀⠀⠀⠀⠀⠀⠀⠀⠀⠀⠀⣿⣿⣿⣿⣿⣿⣿⣿⣿⣿⣿⣿⣿⣿⣿⣿⣿⣿⣿⣿⣿⣿⣿⣿⣿⣿⣿⣷⣵⣵⣵⣵⣵⣵⣕⣵⣾⣿⣿⣿⣿⣿⣿⣿⣿⣿⣿⣿⣿⣿⣿⣿⣿⣿⣿⣿⣿⣿⠀⠀⠀⠀⠀⠀⠀⠀⠀⠀⠀⠀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⠀⠀⠀⠀⠀⠀⠀⠀⠀⠀⠀⣿⣿⣿⣿⣿⣿⣿⣿⣿⣿⣿⣿⣿⣿⣿⣿⣿⣿⣿⣿⣿⣿⣿⣿⣿⣿⣿⡿⢟⢻⢟⢻⣿⣿⣿⣿⣿⣿⣿⣿⢇⢕⢝⢻⣿⣿⣿⣿⣿⣿⣿⣿⣿⣿⣿⣿⣿⣿⠀⠀⠀⠀⠀⠀⠀⠀⠀⠀⠀⠀</a:t>
            </a:r>
            <a:br/>
            <a:r>
              <a:t>⠀⠀⠀⠀⠀⠀⠀⠀⠀⠀⠀⣿⣿⣿⣿⣿⣿⣿⣿⣿⣿⣿⣿⣿⣿⡿⢟⢻⣿⣿⣿⣿⡧⢽⣿⣿⣿⣿⣵⣕⢕⢕⣾⣿⣿⣿⣿⣿⣿⣿⣿⢕⢕⢕⢕⢜⢝⢻⣿⣿⣿⣿⣿⣿⣿⣿⣿⣿⣿⠀⠀⠀⠀⠀⠀⠀⠀⠀⠀⠀⠀</a:t>
            </a:r>
            <a:br/>
            <a:r>
              <a:t>⠀⠀⠀⠀⠀⠀⠀⠀⠀⠀⠀⣿⣿⣿⣿⣿⣿⣿⣿⣿⣿⣿⡿⢟⢏⢕⢕⢕⢕⢿⣽⣿⣧⣕⢼⡽⢽⢽⣿⣿⢷⢿⣿⣿⣿⣿⣿⣿⣿⣿⡇⢕⢕⢕⢕⢕⢕⢕⢕⢝⢻⢿⣿⣿⣿⣿⣿⣿⣿⠀⠀⠀⠀⠀⠀⠀⠀⠀⠀⠀⠀</a:t>
            </a:r>
            <a:br/>
            <a:r>
              <a:t>⠀⠀⠀⠀⠀⠀⠀⠀⠀⠀⠀⣿⣿⣿⣿⣿⣿⣿⣿⢟⢏⢕⢕⢕⢕⢕⠑⢕⢕⢇⣿⣿⡿⣗⢽⡪⢕⣮⣿⣿⢕⢕⢸⣿⡿⢟⣾⣿⣿⣿⢕⢕⢕⢕⢕⢕⢕⠕⢕⢕⢕⢕⢕⢜⢝⢻⢿⣿⣿⠀⠀⠀⠀⠀⠀⠀⠀⠀⠀⠀⠀</a:t>
            </a:r>
            <a:br/>
            <a:r>
              <a:t>⠀⠀⠀⠀⠀⠀⠀⠀⠀⠀⠀⣿⣿⣿⡿⢿⢟⢝⢕⢕⢕⢕⠕⠕⢕⠁⠀⢕⢕⢕⣿⣿⣿⣗⢕⡪⣕⣿⣿⣿⢕⢕⣵⢜⣵⣾⣿⣿⣿⡏⢕⢕⢕⢕⢕⢕⠑⠁⠑⢔⢑⢕⢕⢕⢕⢕⢕⢕⢜⠀⠀⠀⠀⠀⠀⠀⠀⠀⠀⠀⠀</a:t>
            </a:r>
            <a:br/>
            <a:r>
              <a:t>⠀⠀⠀⠀⠀⠀⠀⠀⠀⠀⠀⠛⠛⠑⠑⠑⠑⠑⠑⠑⠑⠑⠑⠀⠀⠀⠀⠑⠑⠑⠙⠛⠛⠑⠑⠊⠓⠙⠛⠛⠑⠘⠑⠛⠛⠛⠛⠛⠛⠛⠑⠑⠑⠑⠑⠑⠀⠀⠀⠀⠑⠀⠑⠑⠑⠑⠑⠑⠑⠀⠀⠀⠀⠀⠀⠀⠀⠀⠀⠀⠀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⠀⠀⠀⠀⠀⠀⠀⠀⠀⠀⠀⣿⣿⣿⣿⣿⣿⣿⣿⣿⣿⣿⣿⣿⣿⣿⣿⣿⣿⣿⢿⢇⢕⢕⢕⢕⢕⠕⢕⢕⢕⠁⠀⠔⢕⢕⢕⢕⢕⢕⢕⣻⢿⣿⣿⣿⣿⣿⣿⣿⣿⣿⣿⣿⣿⣿⣿⣿⣿⠀⠀⠀⠀⠀⠀⠀⠀⠀⠀⠀⠀</a:t>
            </a:r>
            <a:br/>
            <a:r>
              <a:t>⠀⠀⠀⠀⠀⠀⠀⠀⠀⠀⠀⣿⣿⣿⣿⣿⣿⣿⣿⣿⣿⣿⣿⣿⣿⣿⣿⣿⣿⣏⣜⡕⢕⢕⢕⢕⢕⢕⢕⢕⢕⢄⢔⢔⢕⣕⣕⣕⡕⣕⣱⣷⣵⣿⣿⣿⣿⣿⣿⣿⣿⣿⣿⣿⣿⣿⣿⣿⣿⠀⠀⠀⠀⠀⠀⠀⠀⠀⠀⠀⠀</a:t>
            </a:r>
            <a:br/>
            <a:r>
              <a:t>⠀⠀⠀⠀⠀⠀⠀⠀⠀⠀⠀⣿⣿⣿⣿⣿⣿⣿⣿⣿⣿⣿⣿⣿⣿⣿⣿⣿⣾⣟⢝⢕⢕⢕⣱⣵⣷⣷⣷⣷⣷⣷⣷⣿⣿⣿⣿⣿⣿⣿⣿⣿⣷⢟⣿⣿⣿⣿⣿⣿⣿⣿⣿⣿⣿⣿⣿⣿⣿⠀⠀⠀⠀⠀⠀⠀⠀⠀⠀⠀⠀</a:t>
            </a:r>
            <a:br/>
            <a:r>
              <a:t>⠀⠀⠀⠀⠀⠀⠀⠀⠀⠀⠀⣿⣿⣿⣿⣿⣿⣿⣿⣿⣿⣿⣿⣿⣿⣿⣿⣿⣿⢕⢕⢕⣵⣿⣿⣿⣿⣿⣿⣿⣿⣿⣿⣿⣿⣿⣿⣿⣿⣿⣿⣿⣿⣿⣿⣿⣿⣿⣿⣿⣿⣿⣿⣿⣿⣿⣿⣿⣿⠀⠀⠀⠀⠀⠀⠀⠀⠀⠀⠀⠀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⠀⠀⠀⠀⠀⠀⠀⠀⠀⠀⠀⣿⣿⣿⣿⣿⣿⣿⣿⣿⣿⣿⣿⣿⣿⣿⣿⣿⡿⢕⢕⢱⣿⣿⣿⣿⣿⣿⣿⣿⣿⣿⣿⣿⣿⣿⣿⣿⣿⣿⣿⣿⣿⣿⣿⣿⣿⣿⣿⣿⣿⣿⣿⣿⣿⣿⣿⣿⣿⠀⠀⠀⠀⠀⠀⠀⠀⠀⠀⠀⠀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⠀⠀⠀⠀⠀⠀⠀⠀⠀⠀⠀⣿⣿⣿⣿⣿⣿⣿⣿⣿⣿⣿⣿⣿⣿⣿⣿⣿⡿⢕⢕⣸⣿⣿⣿⣿⣿⣿⣿⣿⣿⣿⣿⣿⣿⣿⣿⣿⣿⣿⣿⣿⣿⣿⣿⣿⣿⣿⣿⣿⣿⣿⣿⣿⣿⣿⣿⣿⣿⠀⠀⠀⠀⠀⠀⠀⠀⠀⠀⠀⠀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⠀⠀⠀⠀⠀⠀⠀⠀⠀⠀⠀⣿⣿⣿⣿⣿⣿⣿⣿⣿⣿⣿⣿⣿⣿⣿⣿⣿⡵⡕⢱⣿⣿⣿⣯⣕⣼⣵⣕⡜⢝⢻⣿⣿⣿⣿⣿⢿⣿⣿⣿⣿⣿⣿⣿⣿⣿⣿⣿⣿⣿⣿⣿⣿⣿⣿⣿⣿⣿⠀⠀⠀⠀⠀⠀⠀⠀⠀⠀⠀⠀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⠀⠀⠀⠀⠀⠀⠀⠀⠀⠀⠀⣿⣿⣿⣿⣿⣿⣿⣿⣿⣿⣿⣿⣿⣿⣿⣿⣿⣿⢕⢸⣿⣿⣿⣿⣏⣕⣕⣱⣵⣿⣧⣿⣿⣿⣿⣿⢝⢟⣿⣿⣿⣿⣿⣿⣿⣿⣿⣿⣿⣿⣿⣿⣿⣿⣿⣿⣿⣿⠀⠀⠀⠀⠀⠀⠀⠀⠀⠀⠀⠀</a:t>
            </a:r>
            <a:br/>
            <a:r>
              <a:t>⠀⠀⠀⠀⠀⠀⠀⠀⠀⠀⠀⣿⣿⣿⣿⣿⣿⣿⣿⣿⣿⣿⣿⣿⣿⣿⣿⣿⣿⣷⣾⣿⣿⣿⣿⣿⣿⣿⣿⣿⣿⣿⣿⣿⣿⣿⣿⣿⣿⣿⣿⣿⣿⣿⣿⣿⣿⣿⣿⣿⣿⣿⣿⣿⣿⣿⣿⣿⣿⠀⠀⠀⠀⠀⠀⠀⠀⠀⠀⠀⠀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⠀⠀⠀⠀⠀⠀⠀⠀⠀⠀⠀⣿⣿⣿⣿⣿⣿⣿⣿⣿⣿⣿⣿⣿⣿⣿⣿⣿⣿⣿⣿⣿⣿⣿⣿⣿⣿⣿⣿⣟⢟⣟⣻⣿⣻⣿⣿⣿⣿⣿⣿⣿⣿⣿⣿⣿⣿⣿⣿⣿⣿⣿⣿⣿⣿⣿⣿⣿⣿⠀⠀⠀⠀⠀⠀⠀⠀⠀⠀⠀⠀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⠀⠀⠀⠀⠀⠀⠀⠀⠀⠀⠀⣿⣿⣿⣿⣿⣿⣿⣿⣿⣿⣿⣿⣿⣿⣿⣿⣿⣿⣿⣿⣿⣿⣿⣿⣿⣿⣿⣿⢿⢟⢟⢻⢿⢿⣿⣿⣿⣿⣿⣿⣿⣿⣿⣿⣿⣿⣿⣿⣿⣿⣿⣿⣿⣿⣿⣿⣿⣿⠀⠀⠀⠀⠀⠀⠀⠀⠀⠀⠀⠀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⠀⠀⠀⠀⠀⠀⠀⠀⠀⠀⠀⣿⣿⣿⣿⣿⣿⣿⣿⣿⣿⣿⣿⣿⣿⣿⣿⣿⣿⣿⣿⣿⣿⣿⣿⣿⣿⣯⡕⢕⡜⢝⡝⢝⢕⢜⣹⣿⣿⣿⣿⣿⣿⣿⣿⣿⣿⣿⣿⣿⣿⣿⣿⣿⣿⣿⣿⣿⣿⠀⠀⠀⠀⠀⠀⠀⠀⠀⠀⠀⠀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⠀⠀⠀⠀⠀⠀⠀⠀⠀⠀⠀⣿⣿⣿⣿⣿⣿⣿⣿⣿⣿⣿⣿⣿⣿⣿⣿⣿⣿⣿⣿⣿⣿⣿⣿⣿⣿⣿⣿⣿⢿⢿⣿⣿⣿⣿⣿⣿⣿⣿⢝⢟⢿⣿⣿⣿⣿⣿⣿⣿⣿⣿⣿⣿⣿⣿⣿⣿⣿⠀⠀⠀⠀⠀⠀⠀⠀⠀⠀⠀⠀</a:t>
            </a:r>
            <a:br/>
            <a:r>
              <a:t>⠀⠀⠀⠀⠀⠀⠀⠀⠀⠀⠀⣿⣿⣿⣿⣿⣿⣿⣿⣿⣿⣿⣿⣿⣿⣿⣿⣿⣿⣿⣿⣇⡿⢿⣿⣿⣿⣇⣕⢕⢜⣽⣿⣿⣿⣿⣿⣿⣿⣿⢕⢕⢕⢜⢻⢿⣿⣿⣿⣿⣿⣿⣿⣿⣿⣿⣿⣿⣿⠀⠀⠀⠀⠀⠀⠀⠀⠀⠀⠀⠀</a:t>
            </a:r>
            <a:br/>
            <a:r>
              <a:t>⠀⠀⠀⠀⠀⠀⠀⠀⠀⠀⠀⣿⣿⣿⣿⣿⣿⣿⣿⣿⣿⣿⢟⢏⢝⢜⢝⢝⣿⣿⣿⡏⣵⣧⢽⡝⢿⢿⡟⣗⣾⣿⣿⣿⣿⣿⣿⣿⣿⡇⢕⢕⢕⢕⢕⢕⢜⢟⢻⣿⣿⣿⣿⣿⣿⣿⣿⣿⣿⠀⠀⠀⠀⠀⠀⠀⠀⠀⠀⠀⠀</a:t>
            </a:r>
            <a:br/>
            <a:r>
              <a:t>⠀⠀⠀⠀⠀⠀⠀⠀⠀⠀⠀⣿⣿⣿⣿⣿⣿⣿⢿⢏⢝⢕⢕⢕⢕⠕⢕⢱⢇⣿⣿⣧⣿⡺⢕⡮⣷⣽⣷⡏⢝⢿⣿⣿⡿⢿⣿⣿⣿⢕⢕⢕⢕⢕⢕⢕⢕⢕⢕⢕⢜⢝⢟⢿⣿⣿⣿⣿⣿⠀⠀⠀⠀⠀⠀⠀⠀⠀⠀⠀⠀</a:t>
            </a:r>
            <a:br/>
            <a:r>
              <a:t>⠀⠀⠀⠀⠀⠀⠀⠀⠀⠀⠀⣿⣿⣿⡿⢟⢝⢕⢕⢕⢕⠕⢅⠕⠁⠀⢕⢕⢕⣿⣿⣿⣷⡪⢕⢽⣳⣽⣿⡇⢕⣜⡯⣕⣵⣿⣿⣿⡏⢕⢕⢕⢕⢕⢕⠕⢕⢕⢕⢕⢕⢕⢕⢕⢕⢝⢟⢻⢿⠀⠀⠀⠀⠀⠀⠀⠀⠀⠀⠀⠀</a:t>
            </a:r>
            <a:br/>
            <a:r>
              <a:t>⠀⠀⠀⠀⠀⠀⠀⠀⠀⠀⠀⠛⠙⠑⠑⠑⠑⠑⠑⠑⠑⠑⠁⠀⠀⠀⠑⠑⠑⠛⠛⠛⠓⠊⠑⠙⠚⠙⠛⠓⠑⠛⠚⠛⠛⠛⠛⠛⠃⠑⠑⠑⠑⠑⠑⠐⠀⠀⠀⠑⠑⠑⠑⠑⠑⠑⠑⠑⠑⠀⠀⠀⠀⠀⠀⠀⠀⠀⠀⠀⠀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⠀⠀⠀⠀⠀⠀⠀⠀⠀⠀⠀⣿⣿⣿⣿⣿⣿⣿⣿⣿⣿⣿⣿⣿⣿⣿⣿⣿⡿⢇⢕⠑⠁⠀⠐⠁⠁⢄⠀⠑⢕⢕⢕⢕⠁⢕⢕⢕⢸⢧⣾⣿⣿⣿⣿⣿⣿⣿⣿⣿⣿⣿⣿⣿⣿⣿⣿⣿⣿⠀⠀⠀⠀⠀⠀⠀⠀⠀⠀⠀⠀</a:t>
            </a:r>
            <a:br/>
            <a:r>
              <a:t>⠀⠀⠀⠀⠀⠀⠀⠀⠀⠀⠀⣿⣿⣿⣿⣿⣿⣿⣿⣿⣿⣿⣿⣿⣿⢿⡟⢏⢕⢕⢕⢕⢔⠀⠀⠀⠀⠁⠀⠀⠀⢕⢕⢕⢄⢕⢔⢕⢕⢝⢻⣯⣿⣿⣿⣿⣿⣿⣿⣿⣿⣿⣿⣿⣿⣿⣿⣿⣿⠀⠀⠀⠀⠀⠀⠀⠀⠀⠀⠀⠀</a:t>
            </a:r>
            <a:br/>
            <a:r>
              <a:t>⠀⠀⠀⠀⠀⠀⠀⠀⠀⠀⠀⣿⣿⣿⣿⣿⣿⣿⣿⣿⣿⣿⣿⣿⣿⢿⢇⢕⢕⢕⢕⢕⢕⢄⢔⢔⢔⢄⢄⢄⢕⢕⣔⣕⣕⣕⣕⣕⢵⢕⢕⢸⢿⣿⣿⣿⣿⣿⣿⣿⣿⣿⣿⣿⣿⣿⣿⣿⣿⠀⠀⠀⠀⠀⠀⠀⠀⠀⠀⠀⠀</a:t>
            </a:r>
            <a:br/>
            <a:r>
              <a:t>⠀⠀⠀⠀⠀⠀⠀⠀⠀⠀⠀⣿⣿⣿⣿⣿⣿⣿⣿⣿⣿⣿⣿⣿⣿⣧⢜⢝⢕⢕⢕⢕⢕⢕⢱⣷⣷⣷⣷⣷⣾⣿⣿⣿⣿⣿⣿⣿⣷⡇⢕⢕⣼⣿⣿⣿⣿⣿⣿⣿⣿⣿⣿⣿⣿⣿⣿⣿⣿⠀⠀⠀⠀⠀⠀⠀⠀⠀⠀⠀⠀</a:t>
            </a:r>
            <a:br/>
            <a:r>
              <a:t>⠀⠀⠀⠀⠀⠀⠀⠀⠀⠀⠀⣿⣿⣿⣿⣿⣿⣿⣿⣿⣿⣿⣿⣿⣿⣿⢕⢕⢕⢕⣵⣕⢱⡧⢜⣿⣿⣿⣿⣿⣿⣿⣿⣿⣿⣿⣿⣿⣿⣿⣧⣵⣿⣿⣿⣿⣿⣿⣿⣿⣿⣿⣿⣿⣿⣿⣿⣿⣿⠀⠀⠀⠀⠀⠀⠀⠀⠀⠀⠀⠀</a:t>
            </a:r>
            <a:br/>
            <a:r>
              <a:t>⠀⠀⠀⠀⠀⠀⠀⠀⠀⠀⠀⣿⣿⣿⣿⣿⣿⣿⣿⣿⣿⣿⣿⣿⣿⣯⢕⢕⢕⢱⣿⣿⢿⢕⢕⣿⣿⣿⣿⣿⣿⣿⣿⣿⣿⣿⣿⣿⣿⣿⣿⣷⣿⣿⣿⣿⣿⣿⣿⣿⣿⣿⣿⣿⣿⣿⣿⣿⣿⠀⠀⠀⠀⠀⠀⠀⠀⠀⠀⠀⠀</a:t>
            </a:r>
            <a:br/>
            <a:r>
              <a:t>⠀⠀⠀⠀⠀⠀⠀⠀⠀⠀⠀⣿⣿⣿⣿⣿⣿⣿⣿⣿⣿⣿⣿⣿⣿⣿⢕⢕⢕⢱⣟⢕⢕⢕⢕⢜⢽⣿⣿⣿⣿⣿⣿⣿⣿⣿⣿⣿⣿⣿⣿⢿⣿⣿⣿⣿⣿⣿⣿⣿⣿⣿⣿⣿⣿⣿⣿⣿⣿⠀⠀⠀⠀⠀⠀⠀⠀⠀⠀⠀⠀</a:t>
            </a:r>
            <a:br/>
            <a:r>
              <a:t>⠀⠀⠀⠀⠀⠀⠀⠀⠀⠀⠀⣿⣿⣿⣿⣿⣿⣿⣿⣿⣿⣿⣿⣿⣿⡇⢕⢕⢱⣿⢝⢕⢕⢕⢕⢕⢕⢕⢝⢝⣿⣿⡏⢝⢝⢟⣿⣿⣿⣿⣿⢸⣿⣿⣿⣿⣿⣿⣿⣿⣿⣿⣿⣿⣿⣿⣿⣿⣿⠀⠀⠀⠀⠀⠀⠀⠀⠀⠀⠀⠀</a:t>
            </a:r>
            <a:br/>
            <a:r>
              <a:t>⠀⠀⠀⠀⠀⠀⠀⠀⠀⠀⠀⣿⣿⣿⣿⣿⣿⣿⣿⣿⣿⣿⣿⣿⣿⣿⢕⢕⢸⣿⣷⢎⢕⢕⢕⢕⢕⢕⢕⢕⣿⣿⣷⣕⣕⣜⣝⣻⣿⣿⣿⣿⣿⣿⣿⣿⣿⣿⣿⣿⣿⣿⣿⣿⣿⣿⣿⣿⣿⠀⠀⠀⠀⠀⠀⠀⠀⠀⠀⠀⠀</a:t>
            </a:r>
            <a:br/>
            <a:r>
              <a:t>⠀⠀⠀⠀⠀⠀⠀⠀⠀⠀⠀⣿⣿⣿⣿⣿⣿⣿⣿⣿⣿⣿⣿⣿⣿⢿⢕⢕⣸⣿⣇⡕⡕⢕⢕⢕⢕⢕⢕⢕⣿⣿⣿⣿⣿⣿⣿⣿⣿⣿⣿⣿⣿⣿⣿⣿⣿⣿⣿⣿⣿⣿⣿⣿⣿⣿⣿⣿⣿⠀⠀⠀⠀⠀⠀⠀⠀⠀⠀⠀⠀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⠀⠀⠀⠀⠀⠀⠀⠀⠀⠀⠀⣿⣿⣿⣿⣿⣿⣿⣿⣿⣿⣿⣿⣿⡗⣷⡕⢱⣿⣿⣿⢕⢕⢕⢕⢕⢕⢕⢕⢱⣿⣿⣿⣿⣿⣿⣿⣿⣿⣿⣿⣿⣼⣿⣿⣿⣿⣿⣿⣿⣿⣿⣿⣿⣿⣿⣿⣿⣿⠀⠀⠀⠀⠀⠀⠀⠀⠀⠀⠀⠀</a:t>
            </a:r>
            <a:br/>
            <a:r>
              <a:t>⠀⠀⠀⠀⠀⠀⠀⠀⠀⠀⠀⣿⣿⣿⣿⣿⣿⣿⣿⣿⣿⣿⣿⣿⣷⡟⢕⢱⢿⡏⢕⢕⢕⢕⢕⢕⢕⢜⢕⢕⣹⣏⣻⣿⣿⣿⣿⣿⣿⣿⣿⣿⣿⣿⣿⣿⣿⣿⣿⣿⣿⣿⣿⣿⣿⣿⣿⣿⣿⠀⠀⠀⠀⠀⠀⠀⠀⠀⠀⠀⠀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⠀⠀⠀⠀⠀⠀⠀⠀⠀⠀⠀⣿⣿⣿⣿⣿⣿⣿⣿⣿⣿⣿⣿⣿⣿⣿⣿⡮⢜⢕⢕⣕⢕⢕⢕⢕⢕⢕⢱⣷⣿⣿⣿⣿⣿⣿⣿⣿⣿⣿⣿⣿⣿⣿⣿⣿⣿⣿⣿⣿⣿⣿⣿⣿⣿⣿⣿⣿⣿⠀⠀⠀⠀⠀⠀⠀⠀⠀⠀⠀⠀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⠀⠀⠀⠀⠀⠀⠀⠀⠀⠀⠀⣿⣿⣿⣿⣿⣿⣿⣿⣿⣿⣿⣿⣿⣿⣿⣿⣿⣵⣼⢱⢵⢕⢕⢕⢕⢕⢕⢜⢝⢟⢟⢻⣿⣿⣿⣿⣿⣿⣿⣿⣿⣿⣿⣿⣿⣿⣿⣿⣿⣿⣿⣿⣿⣿⣿⣿⣿⣿⠀⠀⠀⠀⠀⠀⠀⠀⠀⠀⠀⠀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⠀⠀⠀⠀⠀⠀⠀⠀⠀⠀⠀⣿⣿⣿⣿⣿⣿⣿⣿⣿⣿⣿⣿⣿⣿⣿⣿⣿⣿⣿⢕⡗⢕⢕⢕⢕⢄⣔⡅⣅⡅⢅⢅⣱⣿⣿⣿⣿⣿⣿⣿⣿⣿⣿⣿⣿⣿⣿⣿⣿⣿⣿⣿⣿⣿⣿⣿⣿⣿⠀⠀⠀⠀⠀⠀⠀⠀⠀⠀⠀⠀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⠀⠀⠀⠀⠀⠀⠀⠀⠀⠀⠀⣿⣿⣿⣿⣿⣿⣿⣿⣿⣿⣿⣿⣿⣿⣿⣿⣿⣿⣿⡧⢕⢕⢕⢕⢕⢕⢝⢿⣿⣟⣿⣿⣿⣿⣿⣿⣿⣿⣿⣿⣿⣿⣿⣿⣿⣿⣿⣿⣿⣿⣿⣿⣿⣿⣿⣿⣿⣿⠀⠀⠀⠀⠀⠀⠀⠀⠀⠀⠀⠀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⠀⠀⠀⠀⠀⠀⠀⠀⠀⠀⠀⣿⣿⣿⣿⣿⣿⣿⣿⣿⣿⣿⣿⣿⣿⣿⣿⣿⣿⣿⢕⢕⢕⢕⢕⢕⢕⢕⣕⣝⣹⣿⣿⣿⣿⣿⣿⣿⣿⣿⣿⣿⣿⣿⣿⣿⣿⣿⣿⣿⣿⣿⣿⣿⣿⣿⣿⣿⣿⠀⠀⠀⠀⠀⠀⠀⠀⠀⠀⠀⠀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⠀⠀⠀⠀⠀⠀⠀⠀⠀⠀⠀⣿⣿⣿⣿⣿⣿⣿⣿⣿⣿⣿⣿⣿⣿⣿⣿⣿⣿⣿⢇⢕⢕⢕⢕⢕⢕⢸⣿⣿⣿⣿⣿⣿⣿⣿⣿⣿⡟⣿⣿⣿⣿⣿⣿⣿⣿⣿⣿⣿⣿⣿⣿⣿⣿⣿⣿⣿⣿⠀⠀⠀⠀⠀⠀⠀⠀⠀⠀⠀⠀</a:t>
            </a:r>
            <a:br/>
            <a:r>
              <a:t>⠀⠀⠀⠀⠀⠀⠀⠀⠀⠀⠀⣿⣿⣿⣿⣿⣿⣿⣿⣿⣿⣿⣿⣿⣿⣿⣿⣿⣻⣿⡇⣱⢕⢕⢕⢕⢕⢕⡜⢝⢿⣿⣿⣿⣿⣿⣿⣿⡇⢜⢝⢿⣿⣿⣿⣿⣿⣿⣿⣿⣿⣿⣿⣿⣿⣿⣿⣿⣿⠀⠀⠀⠀⠀⠀⠀⠀⠀⠀⠀⠀</a:t>
            </a:r>
            <a:br/>
            <a:r>
              <a:t>⠀⠀⠀⠀⠀⠀⠀⠀⠀⠀⠀⣿⣿⣿⣿⣿⣿⣿⣿⣿⣿⣿⣿⡿⢿⢿⢝⢜⣿⡇⢇⢣⡵⡕⢝⢟⢟⣟⢳⣵⣾⣿⣿⣿⣿⣿⣿⣿⢇⢕⢕⢕⢝⢻⢿⣿⣿⣿⣿⣿⣿⣿⣿⣿⣿⣿⣿⣿⣿⠀⠀⠀⠀⠀⠀⠀⠀⠀⠀⠀⠀</a:t>
            </a:r>
            <a:br/>
            <a:r>
              <a:t>⠀⠀⠀⠀⠀⠀⠀⠀⠀⠀⠀⣿⣿⣿⣿⣿⣿⣿⣿⢿⢟⢝⢕⢕⢕⢕⢕⢸⣿⡇⢕⢸⣕⢸⡕⢕⡕⣿⣸⣿⣿⣿⣿⣿⡿⣳⣿⡿⢕⢕⢕⢕⢕⠑⠕⠜⢝⢻⢿⣿⣿⣿⣿⣿⣿⣿⣿⣿⣿⠀⠀⠀⠀⠀⠀⠀⠀⠀⠀⠀⠀</a:t>
            </a:r>
            <a:br/>
            <a:r>
              <a:t>⠀⠀⠀⠀⠀⠀⠀⠀⠀⠀⠀⣿⣿⣿⡿⢟⢏⢝⢕⢕⠕⠑⠁⠑⠁⢕⢕⢸⣿⡇⢕⢸⢕⢜⡇⢕⡪⣿⣾⢝⢟⣿⡿⢏⣼⣿⣿⡇⢕⢕⢕⠕⠀⠀⠀⠀⠀⠁⠑⠕⢝⢝⢿⢿⣿⣿⣿⣿⣿⠀⠀⠀⠀⠀⠀⠀⠀⠀⠀⠀⠀</a:t>
            </a:r>
            <a:br/>
            <a:r>
              <a:t>⠀⠀⠀⠀⠀⠀⠀⠀⠀⠀⠀⠛⠋⠑⠑⠑⠑⠑⠁⠀⠀⠀⠀⠀⠀⠑⠑⠘⠛⠛⠑⠘⠑⠑⠃⠑⠘⠛⠋⠑⠑⠑⠑⠚⠛⠛⠛⠑⠑⠑⠑⠑⠀⠀⠀⠀⠀⠀⠀⠀⠀⠁⠑⠑⠘⠙⠛⠛⠛⠀⠀⠀⠀⠀⠀⠀⠀⠀⠀⠀⠀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⠀⠀⠀⠀⠀⠀⠀⠀⠀⠀⠀⣿⣿⣿⣿⣿⣿⣿⣿⣿⣿⣿⣿⣿⣿⣿⣿⣿⣏⢕⢕⢑⢁⢁⢕⠄⠀⠁⢕⢕⢕⢕⢕⠕⢜⢟⢟⣹⡏⢻⣿⣿⣿⣿⣿⣿⣿⣿⣿⣿⣿⣿⣿⣿⣿⣿⣿⣿⣿⠀⠀⠀⠀⠀⠀⠀⠀⠀⠀⠀⠀</a:t>
            </a:r>
            <a:br/>
            <a:r>
              <a:t>⠀⠀⠀⠀⠀⠀⠀⠀⠀⠀⠀⣿⣿⣿⣿⣿⣿⣿⣿⣿⣿⣿⣿⣿⣿⣿⡿⢟⢕⢕⢔⢄⠄⠀⠀⢀⠔⠀⢁⠕⢕⢕⢕⠀⢕⢑⢕⢞⢹⣿⡿⣿⣿⣿⣿⣿⣿⣿⣿⣿⣿⣿⣿⣿⣿⣿⣿⣿⣿⠀⠀⠀⠀⠀⠀⠀⠀⠀⠀⠀⠀</a:t>
            </a:r>
            <a:br/>
            <a:r>
              <a:t>⠀⠀⠀⠀⠀⠀⠀⠀⠀⠀⠀⣿⣿⣿⣿⣿⣿⣿⣿⣿⣿⣿⣿⣿⣻⡟⢝⢕⢕⢕⢕⢕⢀⢅⢐⢑⠀⠀⢀⢔⢕⢑⢕⢕⢕⢕⢕⢕⢕⢹⢷⣽⣿⣿⣿⣿⣿⣿⣿⣿⣿⣿⣿⣿⣿⣿⣿⣿⣿⠀⠀⠀⠀⠀⠀⠀⠀⠀⠀⠀⠀</a:t>
            </a:r>
            <a:br/>
            <a:r>
              <a:t>⠀⠀⠀⠀⠀⠀⠀⠀⠀⠀⠀⣿⣿⣿⣿⣿⣿⣿⣿⣿⣿⣿⣿⣿⡏⢵⡵⢕⢕⢕⢕⢕⢕⢕⢕⡕⣕⣕⣕⣵⣵⣷⣷⣷⣷⣷⣧⣜⢕⢕⢕⢹⣿⣿⣿⣿⣿⣿⣿⣿⣿⣿⣿⣿⣿⣿⣿⣿⣿⠀⠀⠀⠀⠀⠀⠀⠀⠀⠀⠀⠀</a:t>
            </a:r>
            <a:br/>
            <a:r>
              <a:t>⠀⠀⠀⠀⠀⠀⠀⠀⠀⠀⠀⣿⣿⣿⣿⣿⣿⣿⣿⣿⣿⣿⣿⣿⣿⡕⢕⢕⢕⢕⣕⣕⢗⣻⣿⣿⣿⣿⣿⣿⣿⣿⣿⣿⣿⣿⣿⣿⣷⢕⢕⣸⣿⣿⣿⣿⣿⣿⣿⣿⣿⣿⣿⣿⣿⣿⣿⣿⣿⠀⠀⠀⠀⠀⠀⠀⠀⠀⠀⠀⠀</a:t>
            </a:r>
            <a:br/>
            <a:r>
              <a:t>⠀⠀⠀⠀⠀⠀⠀⠀⠀⠀⠀⣿⣿⣿⣿⣿⣿⣿⣿⣿⣿⣿⣿⣿⣿⢕⢕⢕⢱⣿⣿⡿⢝⢿⣿⣿⣿⣿⣿⣿⣿⣿⣿⣿⣿⣿⣿⣿⣿⣿⣞⣿⣿⣿⣿⣿⣿⣿⣿⣿⣿⣿⣿⣿⣿⣿⣿⣿⣿⠀⠀⠀⠀⠀⠀⠀⠀⠀⠀⠀⠀</a:t>
            </a:r>
            <a:br/>
            <a:r>
              <a:t>⠀⠀⠀⠀⠀⠀⠀⠀⠀⠀⠀⣿⣿⣿⣿⣿⣿⣿⣿⣿⣿⣿⣿⣿⣿⢕⢕⢕⢸⣿⢯⢝⢇⢕⢹⡿⣿⣿⣿⣿⣿⣿⣿⣿⣿⣿⣿⣿⣿⣿⣽⣿⣿⣿⣿⣿⣿⣿⣿⣿⣿⣿⣿⣿⣿⣿⣿⣿⣿⠀⠀⠀⠀⠀⠀⠀⠀⠀⠀⠀⠀</a:t>
            </a:r>
            <a:br/>
            <a:r>
              <a:t>⠀⠀⠀⠀⠀⠀⠀⠀⠀⠀⠀⣿⣿⣿⣿⣿⣿⣿⣿⣿⣿⣿⣿⣿⣿⢕⢕⢕⣼⡯⢜⢕⢕⢕⢜⢟⢻⢿⣿⣿⣿⢿⣿⣿⣿⣿⣿⣿⣿⣿⢹⣿⣿⣿⣿⣿⣿⣿⣿⣿⣿⣿⣿⣿⣿⣿⣿⣿⣿⠀⠀⠀⠀⠀⠀⠀⠀⠀⠀⠀⠀</a:t>
            </a:r>
            <a:br/>
            <a:r>
              <a:t>⠀⠀⠀⠀⠀⠀⠀⠀⠀⠀⠀⣿⣿⣿⣿⣿⣿⣿⣿⣿⣿⣿⣿⣿⣧⡕⢕⢸⣿⢕⣕⢕⢕⢕⢕⢕⢕⢕⢸⣿⣿⡕⢕⢕⢼⣿⣿⣿⣿⣿⣸⣿⣿⣿⣿⣿⣿⣿⣿⣿⣿⣿⣿⣿⣿⣿⣿⣿⣿⠀⠀⠀⠀⠀⠀⠀⠀⠀⠀⠀⠀</a:t>
            </a:r>
            <a:br/>
            <a:r>
              <a:t>⠀⠀⠀⠀⠀⠀⠀⠀⠀⠀⠀⣿⣿⣿⣿⣿⣿⣿⣿⣿⣿⣿⣿⣿⣿⡇⢕⢸⣿⡿⢕⢕⢕⢱⢕⢕⢕⢕⢸⣿⣿⣿⣷⣵⣵⣧⣽⣿⣿⣿⣿⣿⣿⣿⣿⣿⣿⣿⣿⣿⣿⣿⣿⣿⣿⣿⣿⣿⣿⠀⠀⠀⠀⠀⠀⠀⠀⠀⠀⠀⠀</a:t>
            </a:r>
            <a:br/>
            <a:r>
              <a:t>⠀⠀⠀⠀⠀⠀⠀⠀⠀⠀⠀⣿⣿⣿⣿⣿⣿⣿⣿⣿⣿⣿⣿⡿⢟⢇⢱⣾⣿⡧⢜⢕⢕⢕⢕⢕⢕⢕⢸⣿⣿⣿⣿⣿⣿⣿⣿⣿⣿⣿⣿⢿⣿⣿⣿⣿⣿⣿⣿⣿⣿⣿⣿⣿⣿⣿⣿⣿⣿⠀⠀⠀⠀⠀⠀⠀⠀⠀⠀⠀⠀</a:t>
            </a:r>
            <a:br/>
            <a:r>
              <a:t>⠀⠀⠀⠀⠀⠀⠀⠀⠀⠀⠀⣿⣿⣿⣿⣿⣿⣿⣿⣿⣿⣿⣿⣿⣿⢇⢜⣿⣿⡇⢕⢕⢕⢕⢕⢕⢕⢇⢺⣿⣿⣿⣿⣿⣿⣿⣿⣿⣿⣿⣿⣷⣿⣿⣿⣿⣿⣿⣿⣿⣿⣿⣿⣿⣿⣿⣿⣿⣿⠀⠀⠀⠀⠀⠀⠀⠀⠀⠀⠀⠀</a:t>
            </a:r>
            <a:br/>
            <a:r>
              <a:t>⠀⠀⠀⠀⠀⠀⠀⠀⠀⠀⠀⣿⣿⣿⣿⣿⣿⣿⣿⣿⣿⣿⣿⣿⣟⣵⢱⢻⣧⡕⢕⢕⢕⢕⢕⢕⢕⢕⣕⣾⣷⣿⣿⣿⣿⣿⣿⣿⣿⣿⣿⣿⣿⣿⣿⣿⣿⣿⣿⣿⣿⣿⣿⣿⣿⣿⣿⣿⣿⠀⠀⠀⠀⠀⠀⠀⠀⠀⠀⠀⠀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⠀⠀⠀⠀⠀⠀⠀⠀⠀⠀⠀⣿⣿⣿⣿⣿⣿⣿⣿⣿⣿⣿⣿⣿⣿⣿⡿⢕⢹⣧⢕⡧⢕⢕⢕⢕⢕⢿⣿⣿⣿⣿⣿⣿⣿⣿⣿⣿⣿⣿⣿⣿⣿⣿⣿⣿⣿⣿⣿⣿⣿⣿⣿⣿⣿⣿⣿⣿⣿⠀⠀⠀⠀⠀⠀⠀⠀⠀⠀⠀⠀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⠀⠀⠀⠀⠀⠀⠀⠀⠀⠀⠀⣿⣿⣿⣿⣿⣿⣿⣿⣿⣿⣿⣿⣿⣿⣿⣿⣿⣿⢏⢗⢇⢕⢕⢕⠕⠕⠕⢕⠕⠜⠝⢻⣿⣿⣿⣿⣿⣿⣿⣿⣿⣿⣿⣿⣿⣿⣿⣿⣿⣿⣿⣿⣿⣿⣿⣿⣿⣿⠀⠀⠀⠀⠀⠀⠀⠀⠀⠀⠀⠀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⠀⠀⠀⠀⠀⠀⠀⠀⠀⠀⠀⣿⣿⣿⣿⣿⣿⣿⣿⣿⣿⣿⣿⣿⣿⣿⣿⣿⣿⡏⢕⢕⢕⢕⢕⢕⣵⣵⣵⣵⣵⣴⣾⣿⣿⣿⣿⣿⣿⣿⣿⣿⣿⣿⣿⣿⣿⣿⣿⣿⣿⣿⣿⣿⣿⣿⣿⣿⣿⠀⠀⠀⠀⠀⠀⠀⠀⠀⠀⠀⠀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⠀⠀⠀⠀⠀⠀⠀⠀⠀⠀⠀⣿⣿⣿⣿⣿⣿⣿⣿⣿⣿⣿⣿⣿⣿⣿⣿⣿⣿⣷⡕⢕⢕⢕⢕⢕⢜⢻⢿⣷⣿⣿⣿⣿⣿⣿⣿⣿⣿⣿⣿⣿⣿⣿⣿⣿⣿⣿⣿⣿⣿⣿⣿⣿⣿⣿⣿⣿⣿⠀⠀⠀⠀⠀⠀⠀⠀⠀⠀⠀⠀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⠀⠀⠀⠀⠀⠀⠀⠀⠀⠀⠀⣿⣿⣿⣿⣿⣿⣿⣿⣿⣿⣿⣿⣿⣿⣿⣿⣿⣿⡇⢕⢕⢕⢕⢕⢕⣵⣵⣷⣿⣿⣿⣿⣿⣿⣿⣿⣿⣿⣿⣿⣿⣿⣿⣿⣿⣿⣿⣿⣿⣿⣿⣿⣿⣿⣿⣿⣿⣿⠀⠀⠀⠀⠀⠀⠀⠀⠀⠀⠀⠀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⠀⠀⠀⠀⠀⠀⠀⠀⠀⠀⠀⣿⣿⣿⣿⣿⣿⣿⣿⣿⣿⣿⣿⣿⣿⣿⣿⣿⣿⡇⢕⡵⢵⢱⢹⢝⢹⣿⣿⣿⣿⣿⣿⣿⣿⣿⣿⣧⢝⢿⣿⣿⣿⣿⣿⣿⣿⣿⣿⣿⣿⣿⣿⣿⣿⣿⣿⣿⣿⠀⠀⠀⠀⠀⠀⠀⠀⠀⠀⠀⠀</a:t>
            </a:r>
            <a:br/>
            <a:r>
              <a:t>⠀⠀⠀⠀⠀⠀⠀⠀⠀⠀⠀⣿⣿⣿⣿⣿⣿⣿⣿⣿⣿⣿⣿⣿⣿⣿⢿⢻⣿⡧⢕⡵⣕⢸⢝⢝⢹⡟⡇⢹⣿⣿⣿⣿⣿⣿⣿⡿⢕⢕⢝⢿⣿⣿⣿⣿⣿⣿⣿⣿⣿⣿⣿⣿⣿⣿⣿⣿⣿⠀⠀⠀⠀⠀⠀⠀⠀⠀⠀⠀⠀</a:t>
            </a:r>
            <a:br/>
            <a:r>
              <a:t>⠀⠀⠀⠀⠀⠀⠀⠀⠀⠀⠀⣿⣿⣿⣿⣿⣿⣿⣿⣿⣿⡿⢿⢟⢝⢕⢕⣸⣿⢕⢕⡽⢕⢝⡣⢕⢸⣷⣿⣿⣿⣿⣿⣿⣿⣿⣿⡇⢕⢕⢕⢕⢜⢝⢻⢿⣿⣿⣿⣿⣿⣿⣿⣿⣿⣿⣿⣿⣿⠀⠀⠀⠀⠀⠀⠀⠀⠀⠀⠀⠀</a:t>
            </a:r>
            <a:br/>
            <a:r>
              <a:t>⠀⠀⠀⠀⠀⠀⠀⠀⠀⠀⠀⣿⣿⣿⣿⣿⣿⢿⢟⢏⢕⢕⢕⢕⢕⢕⢕⣿⣿⢕⢕⡯⢕⢕⡪⢕⢹⣿⣿⣿⣿⣿⣿⡿⣳⣿⣿⢕⢕⢕⢕⢕⠕⠀⠁⠑⠜⢝⢟⢻⢿⣿⣿⣿⣿⣿⣿⣿⣿⠀⠀⠀⠀⠀⠀⠀⠀⠀⠀⠀⠀</a:t>
            </a:r>
            <a:br/>
            <a:r>
              <a:t>⠀⠀⠀⠀⠀⠀⠀⠀⠀⠀⠀⠛⠛⠛⠛⠋⠑⠑⠑⠑⠁⠀⠀⠀⠑⠑⠑⠛⠛⠑⠑⠃⠑⠑⠊⠑⠘⠛⠃⠘⠛⠛⠋⠑⠛⠛⠛⠑⠑⠑⠑⠑⠀⠀⠀⠀⠀⠀⠁⠑⠑⠘⠛⠛⠛⠛⠛⠛⠛⠀⠀⠀⠀⠀⠀⠀⠀⠀⠀⠀⠀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⠀⠀⠀⠀⠀⠀⠀⠀⠀⠀⠀⣿⣿⣿⣿⣿⣿⣿⣿⣿⣿⣿⣿⣿⣿⣿⣿⣟⢟⢝⢝⠑⠕⢕⠑⠑⠕⢕⢕⢕⢕⢕⢕⢱⣵⣳⣿⣿⣿⣿⣿⣿⣿⣿⣿⣿⣿⣿⣿⣿⣿⣿⣿⣿⣿⣿⣿⣿⣿⠀⠀⠀⠀⠀⠀⠀⠀⠀⠀⠀⠀</a:t>
            </a:r>
            <a:br/>
            <a:r>
              <a:t>⠀⠀⠀⠀⠀⠀⠀⠀⠀⠀⠀⣿⣿⣿⣿⣿⣿⣿⣿⣿⣿⣿⣿⣿⣿⣿⣿⡷⢇⢕⢑⠐⠐⠐⠑⢑⠀⠕⢕⢕⢕⢕⠑⢕⢕⢜⢕⢏⣼⣿⣿⣿⣿⣿⣿⣿⣿⣿⣿⣿⣿⣿⣿⣿⣿⣿⣿⣿⣿⠀⠀⠀⠀⠀⠀⠀⠀⠀⠀⠀⠀</a:t>
            </a:r>
            <a:br/>
            <a:r>
              <a:t>⠀⠀⠀⠀⠀⠀⠀⠀⠀⠀⠀⣿⣿⣿⣿⣿⣿⣿⣿⣿⣿⣿⣿⣿⣿⣿⢏⢕⢕⢕⢕⠔⠕⢔⠔⢕⠀⠔⢑⢕⢕⢕⢄⢕⢕⢕⢕⢕⢿⢿⢹⣿⣿⣿⣿⣿⣿⣿⣿⣿⣿⣿⣿⣿⣿⣿⣿⣿⣿⠀⠀⠀⠀⠀⠀⠀⠀⠀⠀⠀⠀</a:t>
            </a:r>
            <a:br/>
            <a:r>
              <a:t>⠀⠀⠀⠀⠀⠀⠀⠀⠀⠀⠀⣿⣿⣿⣿⣿⣿⣿⣿⣿⣿⣿⣿⣷⡟⢕⢕⢕⢕⢕⢕⢕⢔⢕⢕⢄⢄⢔⢕⢕⢕⣕⣕⣕⣕⣕⢕⡕⢕⢜⢫⣿⣿⣿⣿⣿⣿⣿⣿⣿⣿⣿⣿⣿⣿⣿⣿⣿⣿⠀⠀⠀⠀⠀⠀⠀⠀⠀⠀⠀⠀</a:t>
            </a:r>
            <a:br/>
            <a:r>
              <a:t>⠀⠀⠀⠀⠀⠀⠀⠀⠀⠀⠀⣿⣿⣿⣿⣿⣿⣿⣿⣿⣿⣿⣿⣿⣾⣏⢝⢕⢕⢕⢕⡱⣵⣵⣷⣷⣷⣵⣾⣿⣿⣿⣿⣿⣿⣿⣷⣵⢕⢕⢕⣿⣿⣿⣿⣿⣿⣿⣿⣿⣿⣿⣿⣿⣿⣿⣿⣿⣿⠀⠀⠀⠀⠀⠀⠀⠀⠀⠀⠀⠀</a:t>
            </a:r>
            <a:br/>
            <a:r>
              <a:t>⠀⠀⠀⠀⠀⠀⠀⠀⠀⠀⠀⣿⣿⣿⣿⣿⣿⣿⣿⣿⣿⣿⣿⣿⡟⢕⢕⢕⣵⣾⣿⡷⢹⣿⣿⣿⣿⣿⣿⣿⣿⣿⣿⣿⣿⣿⣿⣿⣧⡕⣼⣿⣿⣿⣿⣿⣿⣿⣿⣿⣿⣿⣿⣿⣿⣿⣿⣿⣿⠀⠀⠀⠀⠀⠀⠀⠀⠀⠀⠀⠀</a:t>
            </a:r>
            <a:br/>
            <a:r>
              <a:t>⠀⠀⠀⠀⠀⠀⠀⠀⠀⠀⠀⣿⣿⣿⣿⣿⣿⣿⣿⣿⣿⣿⣿⣿⡇⢕⢕⢕⣿⣿⡿⢝⢕⢝⣿⣿⣿⣿⣿⣿⣿⣿⣿⣿⣿⣿⣿⣿⣿⣧⣽⣿⣿⣿⣿⣿⣿⣿⣿⣿⣿⣿⣿⣿⣿⣿⣿⣿⣿⠀⠀⠀⠀⠀⠀⠀⠀⠀⠀⠀⠀</a:t>
            </a:r>
            <a:br/>
            <a:r>
              <a:t>⠀⠀⠀⠀⠀⠀⠀⠀⠀⠀⠀⣿⣿⣿⣿⣿⣿⣿⣿⣿⣿⣿⣿⣿⡇⢕⢕⢱⣟⡏⢕⢕⢕⢜⣿⣿⣿⣿⣿⣿⣿⣿⣿⣿⣿⣿⣿⣿⣿⣿⣾⣿⣿⣿⣿⣿⣿⣿⣿⣿⣿⣿⣿⣿⣿⣿⣿⣿⣿⠀⠀⠀⠀⠀⠀⠀⠀⠀⠀⠀⠀</a:t>
            </a:r>
            <a:br/>
            <a:r>
              <a:t>⠀⠀⠀⠀⠀⠀⠀⠀⠀⠀⠀⣿⣿⣿⣿⣿⣿⣿⣿⣿⣿⣿⣿⣿⢕⢕⢕⢼⡟⢕⢕⢕⢕⢕⢕⢕⢝⢻⣿⣿⢏⢟⢟⢻⢿⣿⣿⣿⣿⢝⣿⣿⣿⣿⣿⣿⣿⣿⣿⣿⣿⣿⣿⣿⣿⣿⣿⣿⣿⠀⠀⠀⠀⠀⠀⠀⠀⠀⠀⠀⠀</a:t>
            </a:r>
            <a:br/>
            <a:r>
              <a:t>⠀⠀⠀⠀⠀⠀⠀⠀⠀⠀⠀⣿⣿⣿⣿⣿⣿⣿⣿⣿⣿⣿⣿⣿⡗⢕⢕⢿⣷⡗⢕⢕⢕⢕⢕⢕⢕⢸⣿⣿⣧⢕⢕⢜⡟⢿⣿⣿⣿⣧⣿⣿⣿⣿⣿⣿⣿⣿⣿⣿⣿⣿⣿⣿⣿⣿⣿⣿⣿⠀⠀⠀⠀⠀⠀⠀⠀⠀⠀⠀⠀</a:t>
            </a:r>
            <a:br/>
            <a:r>
              <a:t>⠀⠀⠀⠀⠀⠀⠀⠀⠀⠀⠀⣿⣿⣿⣿⣿⣿⣿⣿⣿⣿⣿⣿⣿⣧⢕⣸⣿⣿⢇⢕⢕⢕⢕⢕⢕⢕⢸⣿⣿⣿⣿⣿⣿⣿⣿⣿⣿⣿⣿⣿⣿⣿⣿⣿⣿⣿⣿⣿⣿⣿⣿⣿⣿⣿⣿⣿⣿⣿⠀⠀⠀⠀⠀⠀⠀⠀⠀⠀⠀⠀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⠀⠀⠀⠀⠀⠀⠀⠀⠀⠀⠀⣿⣿⣿⣿⣿⣿⣿⣿⣿⣿⣿⣿⣵⡕⢜⣿⣿⣿⡕⢕⢕⢕⢕⢕⢕⢕⢸⣿⣿⣿⣿⣿⣿⣿⣿⣿⣿⣿⣿⣟⣿⣿⣿⣿⣿⣿⣿⣿⣿⣿⣿⣿⣿⣿⣿⣿⣿⣿⠀⠀⠀⠀⠀⠀⠀⠀⠀⠀⠀⠀</a:t>
            </a:r>
            <a:br/>
            <a:r>
              <a:t>⠀⠀⠀⠀⠀⠀⠀⠀⠀⠀⠀⣿⣿⣿⣿⣿⣿⣿⣿⣿⣿⣿⣿⣾⢇⢕⢿⣿⡇⢕⢕⢕⢕⢕⢕⢜⢕⢜⣟⡟⣿⣿⣿⣿⣿⣿⣿⣿⣿⣿⣿⣿⣿⣿⣿⣿⣿⣿⣿⣿⣿⣿⣿⣿⣿⣿⣿⣿⣿⠀⠀⠀⠀⠀⠀⠀⠀⠀⠀⠀⠀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⠀⠀⠀⠀⠀⠀⠀⠀⠀⠀⠀⣿⣿⣿⣿⣿⣿⣿⣿⣿⣿⣿⣿⣿⣾⣇⢜⣿⣇⢕⢕⢕⢕⢕⢕⢕⣱⣷⣿⣿⣿⣿⣿⣿⣿⣿⣿⣿⣿⣿⣿⣿⣿⣿⣿⣿⣿⣿⣿⣿⣿⣿⣿⣿⣿⣿⣿⣿⣿⠀⠀⠀⠀⠀⠀⠀⠀⠀⠀⠀⠀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⠀⠀⠀⠀⠀⠀⠀⠀⠀⠀⠀⣿⣿⣿⣿⣿⣿⣿⣿⣿⣿⣿⣿⣿⣿⣿⣕⣝⣿⣿⣯⢕⢕⢕⢕⢕⢝⢟⢟⢿⢿⣿⣿⣿⣿⣿⣿⣿⣿⣿⣿⣿⣿⣿⣿⣿⣿⣿⣿⣿⣿⣿⣿⣿⣿⣿⣿⣿⣿⠀⠀⠀⠀⠀⠀⠀⠀⠀⠀⠀⠀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⠀⠀⠀⠀⠀⠀⠀⠀⠀⠀⠀⣿⣿⣿⣿⣿⣿⣿⣿⣿⣿⣿⣿⣿⣿⣿⣿⣿⡏⢻⢕⢕⢕⢕⢅⢅⢅⢜⢑⢁⢁⢝⣿⣿⣿⣿⣿⣿⣿⣿⣿⣿⣿⣿⣿⣿⣿⣿⣿⣿⣿⣿⣿⣿⣿⣿⣿⣿⣿⠀⠀⠀⠀⠀⠀⠀⠀⠀⠀⠀⠀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⠀⠀⠀⠀⠀⠀⠀⠀⠀⠀⠀⣿⣿⣿⣿⣿⣿⣿⣿⣿⣿⣿⣿⣿⣿⣿⣿⣿⣷⢜⢕⢕⢕⢕⢕⢻⣿⡿⣟⣿⣾⣿⣿⣿⣿⣿⣿⣿⣿⣿⣿⣿⣿⣿⣿⣿⣿⣿⣿⣿⣿⣿⣿⣿⣿⣿⣿⣿⣿⠀⠀⠀⠀⠀⠀⠀⠀⠀⠀⠀⠀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⠀⠀⠀⠀⠀⠀⠀⠀⠀⠀⠀⣿⣿⣿⣿⣿⣿⣿⣿⣿⣿⣿⣿⣿⣿⣿⣿⣿⡿⣧⢕⢕⢱⢕⢕⢕⢜⢝⣽⣿⣿⣿⣿⣿⣿⣿⣿⣿⣿⣿⣿⣿⣿⣿⣿⣿⣿⣿⣿⣿⣿⣿⣿⣿⣿⣿⣿⣿⣿⠀⠀⠀⠀⠀⠀⠀⠀⠀⠀⠀⠀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⠀⠀⠀⠀⠀⠀⠀⠀⠀⠀⠀⣿⣿⣿⣿⣿⣿⣿⣿⣿⣿⣿⣿⣿⣿⣿⣿⣿⡇⢕⢕⡵⢵⢽⣷⣼⣿⣿⣿⣿⣿⣿⣿⣿⣿⣿⣿⢻⣿⣿⣿⣿⣿⣿⣿⣿⣿⣿⣿⣿⣿⣿⣿⣿⣿⣿⣿⣿⣿⠀⠀⠀⠀⠀⠀⠀⠀⠀⠀⠀⠀</a:t>
            </a:r>
            <a:br/>
            <a:r>
              <a:t>⠀⠀⠀⠀⠀⠀⠀⠀⠀⠀⠀⣿⣿⣿⣿⣿⣿⣿⣿⣿⣿⣿⣿⣿⣿⣿⣿⣿⣯⢕⢕⡵⣕⢜⡝⢝⢹⡟⡿⣿⣿⣿⣿⣿⣿⣿⣿⡇⢝⢿⣿⣿⣿⣿⣿⣿⣿⣿⣿⣿⣿⣿⣿⣿⣿⣿⣿⣿⣿⠀⠀⠀⠀⠀⠀⠀⠀⠀⠀⠀⠀</a:t>
            </a:r>
            <a:br/>
            <a:r>
              <a:t>⠀⠀⠀⠀⠀⠀⠀⠀⠀⠀⠀⣿⣿⣿⣿⣿⣿⣿⣿⣿⣿⣿⣿⣿⡿⢟⢏⣿⣿⢕⢕⡯⡗⢕⢪⢕⢸⣧⣧⣿⣿⣿⣿⣿⣿⣿⣿⢇⢕⢕⢜⢻⢿⣿⣿⣿⣿⣿⣿⣿⣿⣿⣿⣿⣿⣿⣿⣿⣿⠀⠀⠀⠀⠀⠀⠀⠀⠀⠀⠀⠀</a:t>
            </a:r>
            <a:br/>
            <a:r>
              <a:t>⠀⠀⠀⠀⠀⠀⠀⠀⠀⠀⠀⣿⣿⣿⣿⣿⣿⣿⣿⡿⢿⢟⢝⢕⢕⢕⢱⣿⡏⢕⢕⡧⢕⢕⢸⢕⢽⣿⣿⣿⣿⣿⣿⣿⢟⣿⣿⢕⢕⢕⢕⢕⢕⠜⢝⢻⢿⣿⣿⣿⣿⣿⣿⣿⣿⣿⣿⣿⣿⠀⠀⠀⠀⠀⠀⠀⠀⠀⠀⠀⠀</a:t>
            </a:r>
            <a:br/>
            <a:r>
              <a:t>⠀⠀⠀⠀⠀⠀⠀⠀⠀⠀⠀⠛⠛⠛⠛⠛⠛⠛⠙⠑⠑⠑⠑⠑⠑⠑⠘⠛⠃⠑⠑⠃⠑⠑⠘⠑⠙⠛⠛⠛⠛⠛⠛⠋⠚⠛⠛⠑⠑⠑⠑⠑⠐⠀⠀⠁⠑⠑⠘⠛⠛⠛⠛⠛⠛⠛⠛⠛⠛⠀⠀⠀⠀⠀⠀⠀⠀⠀⠀⠀⠀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⠀⠀⠀⠀⠀⠀⠀⠀⠀⠀⠀⣿⣿⣿⣿⣿⣿⣿⣿⣿⣿⣿⣿⣿⣿⣿⣿⡿⢿⢟⢟⢏⢕⢕⢕⢕⢕⢕⢕⢕⢕⢕⢕⡕⢱⣹⣿⣿⣿⣿⣿⣿⣿⣿⣿⣿⣿⣿⣿⣿⣿⣿⣿⣿⣿⣿⣿⣿⣿⠀⠀⠀⠀⠀⠀⠀⠀⠀⠀⠀⠀</a:t>
            </a:r>
            <a:br/>
            <a:r>
              <a:t>⠀⠀⠀⠀⠀⠀⠀⠀⠀⠀⠀⣿⣿⣿⣿⣿⣿⣿⣿⣿⣿⣿⣿⣿⣿⣿⣿⡧⢕⢕⢅⢁⢕⢕⢕⠀⢕⢕⢕⢕⢕⢕⢕⢝⢟⢗⣿⡝⣻⣿⣿⣿⣿⣿⣿⣿⣿⣿⣿⣿⣿⣿⣿⣿⣿⣿⣿⣿⣿⠀⠀⠀⠀⠀⠀⠀⠀⠀⠀⠀⠀</a:t>
            </a:r>
            <a:br/>
            <a:r>
              <a:t>⠀⠀⠀⠀⠀⠀⠀⠀⠀⠀⠀⣿⣿⣿⣿⣿⣿⣿⣿⣿⣿⣿⣿⣿⣿⢿⢏⢕⢕⢕⢔⢔⢔⢅⢕⠀⢀⠑⢕⢕⢕⢕⢄⢕⢕⢕⢏⢽⣿⡿⢿⣿⣿⣿⣿⣿⣿⣿⣿⣿⣿⣿⣿⣿⣿⣿⣿⣿⣿⠀⠀⠀⠀⠀⠀⠀⠀⠀⠀⠀⠀</a:t>
            </a:r>
            <a:br/>
            <a:r>
              <a:t>⠀⠀⠀⠀⠀⠀⠀⠀⠀⠀⠀⣿⣿⣿⣿⣿⣿⣿⣿⣿⣿⣿⣿⣯⡏⢕⢕⢕⢕⢕⢕⢅⢕⢕⢁⢀⢄⢔⢕⢕⢕⢕⢕⢕⢕⢕⢕⢕⢝⢵⣻⣿⣿⣿⣿⣿⣿⣿⣿⣿⣿⣿⣿⣿⣿⣿⣿⣿⣿⠀⠀⠀⠀⠀⠀⠀⠀⠀⠀⠀⠀</a:t>
            </a:r>
            <a:br/>
            <a:r>
              <a:t>⠀⠀⠀⠀⠀⠀⠀⠀⠀⠀⠀⣿⣿⣿⣿⣿⣿⣿⣿⣿⣿⣿⣷⡟⡧⢷⢇⢕⢕⢕⢕⢕⣕⣕⣕⣕⣕⣵⣵⣷⣷⣷⣷⣷⣷⣧⣕⢕⢕⢕⢹⣿⣿⣿⣿⣿⣿⣿⣿⣿⣿⣿⣿⣿⣿⣿⣿⣿⣿⠀⠀⠀⠀⠀⠀⠀⠀⠀⠀⠀⠀</a:t>
            </a:r>
            <a:br/>
            <a:r>
              <a:t>⠀⠀⠀⠀⠀⠀⠀⠀⠀⠀⠀⣿⣿⣿⣿⣿⣿⣿⣿⣿⣿⣿⣿⣿⡟⢇⢕⢕⣱⣷⣯⣿⣿⣿⣿⣿⣿⣿⣿⣿⣿⣿⣿⣿⣿⣿⣿⣇⢕⢕⣾⣿⣿⣿⣿⣿⣿⣿⣿⣿⣿⣿⣿⣿⣿⣿⣿⣿⣿⠀⠀⠀⠀⠀⠀⠀⠀⠀⠀⠀⠀</a:t>
            </a:r>
            <a:br/>
            <a:r>
              <a:t>⠀⠀⠀⠀⠀⠀⠀⠀⠀⠀⠀⣿⣿⣿⣿⣿⣿⣿⣿⣿⣿⣿⣿⣿⢕⢕⢕⢸⣿⣿⣿⢕⣿⣿⣿⣿⣿⣿⣿⣿⣿⣿⣿⣿⣿⣿⣿⣿⣷⡜⣿⣿⣿⣿⣿⣿⣿⣿⣿⣿⣿⣿⣿⣿⣿⣿⣿⣿⣿⠀⠀⠀⠀⠀⠀⠀⠀⠀⠀⠀⠀</a:t>
            </a:r>
            <a:br/>
            <a:r>
              <a:t>⠀⠀⠀⠀⠀⠀⠀⠀⠀⠀⠀⣿⣿⣿⣿⣿⣿⣿⣿⣿⣿⣿⣿⣿⢕⢕⢕⣿⣿⡿⢇⢕⢸⣿⣿⣿⣿⣿⣿⣿⣿⣿⣿⣿⣿⣿⣿⣿⣿⣽⣿⣿⣿⣿⣿⣿⣿⣿⣿⣿⣿⣿⣿⣿⣿⣿⣿⣿⣿⠀⠀⠀⠀⠀⠀⠀⠀⠀⠀⠀⠀</a:t>
            </a:r>
            <a:br/>
            <a:r>
              <a:t>⠀⠀⠀⠀⠀⠀⠀⠀⠀⠀⠀⣿⣿⣿⣿⣿⣿⣿⣿⣿⣿⣿⣿⡿⢕⢕⢕⣿⢿⢏⢕⢕⢕⢜⢝⢟⢿⣿⣿⢿⢿⢿⢿⣿⣿⣿⣿⣿⡟⢿⣿⣿⣿⣿⣿⣿⣿⣿⣿⣿⣿⣿⣿⣿⣿⣿⣿⣿⣿⠀⠀⠀⠀⠀⠀⠀⠀⠀⠀⠀⠀</a:t>
            </a:r>
            <a:br/>
            <a:r>
              <a:t>⠀⠀⠀⠀⠀⠀⠀⠀⠀⠀⠀⣿⣿⣿⣿⣿⣿⣿⣿⣿⣿⣿⣿⣷⢕⢕⢸⡏⣵⢕⢕⢕⢑⢕⢕⢕⢕⣿⣿⣇⢕⢕⢱⢼⣿⣿⣿⣿⣯⣸⣿⣿⣿⣿⣿⣿⣿⣿⣿⣿⣿⣿⣿⣿⣿⣿⣿⣿⣿⠀⠀⠀⠀⠀⠀⠀⠀⠀⠀⠀⠀</a:t>
            </a:r>
            <a:br/>
            <a:r>
              <a:t>⠀⠀⠀⠀⠀⠀⠀⠀⠀⠀⠀⣿⣿⣿⣿⣿⣿⣿⣿⣿⣿⣿⣿⣿⡕⢕⣼⣾⣇⢱⢕⢕⢕⢕⢕⢕⢕⣿⣿⣿⣷⣧⣵⣵⣼⣿⣿⣿⣿⣿⣿⣿⣿⣿⣿⣿⣿⣿⣿⣿⣿⣿⣿⣿⣿⣿⣿⣿⣿⠀⠀⠀⠀⠀⠀⠀⠀⠀⠀⠀⠀</a:t>
            </a:r>
            <a:br/>
            <a:r>
              <a:t>⠀⠀⠀⠀⠀⠀⠀⠀⠀⠀⠀⣿⣿⣿⣿⣿⣿⣿⣿⣿⣿⣿⣟⢟⢕⢾⣿⣿⡷⢕⢕⢕⢕⢕⢕⢕⢕⣿⣿⣿⣿⣿⣿⣿⣿⣿⣿⣿⣿⣿⢿⣿⣿⣿⣿⣿⣿⣿⣿⣿⣿⣿⣿⣿⣿⣿⣿⣿⣿⠀⠀⠀⠀⠀⠀⠀⠀⠀⠀⠀⠀</a:t>
            </a:r>
            <a:br/>
            <a:r>
              <a:t>⠀⠀⠀⠀⠀⠀⠀⠀⠀⠀⠀⣿⣿⣿⣿⣿⣿⣿⣿⣿⣿⣿⣿⣿⢕⢸⣿⣿⢇⢕⢕⢕⢕⢕⢱⠕⢜⢻⢿⢿⣿⣿⣿⣿⣿⣿⣿⣿⣿⣿⣿⣿⣿⣿⣿⣿⣿⣿⣿⣿⣿⣿⣿⣿⣿⣿⣿⣿⣿⠀⠀⠀⠀⠀⠀⠀⠀⠀⠀⠀⠀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⠀⠀⠀⠀⠀⠀⠀⠀⠀⠀⠀⣿⣿⣿⣿⣿⣿⣿⣿⣿⣿⣿⣿⣏⣕⢝⣿⣿⣕⢕⣕⢕⢕⢕⢕⢕⣱⣼⣷⣾⣿⣿⣿⣿⣿⣿⣿⣿⣿⣿⣿⣿⣿⣿⣿⣿⣿⣿⣿⣿⣿⣿⣿⣿⣿⣿⣿⣿⣿⠀⠀⠀⠀⠀⠀⠀⠀⠀⠀⠀⠀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⠀⠀⠀⠀⠀⠀⠀⠀⠀⠀⠀⣿⣿⣿⣿⣿⣿⣿⣿⣿⣿⣿⣿⣿⣿⡇⢜⣿⣿⣿⡇⢕⢕⢕⢕⢺⢿⣿⣿⣿⣿⣿⣿⣿⣿⣿⣿⣿⣿⣿⣿⣿⣿⣿⣿⣿⣿⣿⣿⣿⣿⣿⣿⣿⣿⣿⣿⣿⣿⠀⠀⠀⠀⠀⠀⠀⠀⠀⠀⠀⠀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⠀⠀⠀⠀⠀⠀⠀⠀⠀⠀⠀⣿⣿⣿⣿⣿⣿⣿⣿⣿⣿⣿⣿⣿⣿⣿⣿⣿⣿⣿⡇⢕⢕⠑⢑⢕⢕⠗⠕⠜⠝⢻⣿⣿⣿⣿⣿⣿⣿⣿⣿⣿⣿⣿⣿⣿⣿⣿⣿⣿⣿⣿⣿⣿⣿⣿⣿⣿⣿⠀⠀⠀⠀⠀⠀⠀⠀⠀⠀⠀⠀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⠀⠀⠀⠀⠀⠀⠀⠀⠀⠀⠀⣿⣿⣿⣿⣿⣿⣿⣿⣿⣿⣿⣿⣿⣿⣿⣿⣿⡝⢜⢕⢕⢕⢕⢱⣷⣷⣷⢷⣴⣷⣿⣿⣿⣿⣿⣿⣿⣿⣿⣿⣿⣿⣿⣿⣿⣿⣿⣿⣿⣿⣿⣿⣿⣿⣿⣿⣿⣿⠀⠀⠀⠀⠀⠀⠀⠀⠀⠀⠀⠀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⠀⠀⠀⠀⠀⠀⠀⠀⠀⠀⠀⣿⣿⣿⣿⣿⣿⣿⣿⣿⣿⣿⣿⣿⣿⣿⣿⣿⣷⢕⢕⡕⢕⢕⢕⢜⢗⢺⣿⣿⣿⣿⣿⣿⣿⣿⣿⣿⣿⣿⣿⣿⣿⣿⣿⣿⣿⣿⣿⣿⣿⣿⣿⣿⣿⣿⣿⣿⣿⠀⠀⠀⠀⠀⠀⠀⠀⠀⠀⠀⠀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⠀⠀⠀⠀⠀⠀⠀⠀⠀⠀⠀⣿⣿⣿⣿⣿⣿⣿⣿⣿⣿⣿⣿⣿⣿⣿⣿⣿⢕⢏⢜⡾⢯⢼⣧⣷⣷⣿⣿⣿⣿⣿⣿⣿⣿⣿⣿⣿⣿⣿⣿⣿⣿⣿⣿⣿⣿⣿⣿⣿⣿⣿⣿⣿⣿⣿⣿⣿⣿⠀⠀⠀⠀⠀⠀⠀⠀⠀⠀⠀⠀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⠀⠀⠀⠀⠀⠀⠀⠀⠀⠀⠀⣿⣿⣿⣿⣿⣿⣿⣿⣿⣿⣿⣿⣿⣿⣿⣿⣿⢇⢕⢕⡵⣕⢜⡝⢝⢹⡝⣿⣿⣿⣿⣿⣿⣿⣿⣇⢻⢿⣿⣿⣿⣿⣿⣿⣿⣿⣿⣿⣿⣿⣿⣿⣿⣿⣿⣿⣿⣿⠀⠀⠀⠀⠀⠀⠀⠀⠀⠀⠀⠀</a:t>
            </a:r>
            <a:br/>
            <a:r>
              <a:t>⠀⠀⠀⠀⠀⠀⠀⠀⠀⠀⠀⣿⣿⣿⣿⣿⣿⣿⣿⣿⣿⣿⣿⣿⣿⢿⢻⣿⡕⢕⢕⡽⢕⢕⡪⢕⢸⣷⣿⣿⣿⣿⣿⣿⣿⣿⣿⢕⢕⢝⢿⣿⣿⣿⣿⣿⣿⣿⣿⣿⣿⣿⣿⣿⣿⣿⣿⣿⣿⠀⠀⠀⠀⠀⠀⠀⠀⠀⠀⠀⠀</a:t>
            </a:r>
            <a:br/>
            <a:r>
              <a:t>⠀⠀⠀⠀⠀⠀⠀⠀⠀⠀⠀⣿⣿⣿⣿⣿⣿⣿⣿⣿⣿⢿⢟⢏⢕⢕⢸⣧⢇⢕⢕⡯⢕⢕⢕⢕⢹⣿⣿⣿⣿⣿⣿⣿⢿⣿⡇⢕⢕⢕⢕⢜⢝⢻⢿⣿⣿⣿⣿⣿⣿⣿⣿⣿⣿⣿⣿⣿⣿⠀⠀⠀⠀⠀⠀⠀⠀⠀⠀⠀⠀</a:t>
            </a:r>
            <a:br/>
            <a:r>
              <a:t>⠀⠀⠀⠀⠀⠀⠀⠀⠀⠀⠀⠛⠛⠛⠛⠛⠛⠛⠛⠑⠑⠑⠑⠑⠑⠑⠛⠛⠑⠑⠑⠓⠑⠑⠑⠑⠘⠛⠛⠛⠛⠛⠛⠛⠚⠛⠃⠑⠑⠑⠑⠑⠀⠁⠑⠑⠙⠙⠛⠛⠛⠛⠛⠛⠛⠛⠛⠛⠛⠀⠀⠀⠀⠀⠀⠀⠀⠀⠀⠀⠀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⠀⠀⠀⠀⠀⠀⠀⠀⠀⠀⠀⣿⣿⣿⣿⣿⣿⣿⣿⣿⣿⣿⣿⣿⣿⣿⣿⣿⣽⣿⣿⣿⣿⣿⣿⣿⣿⣿⣿⣿⣿⣿⣿⣿⣿⣿⣿⣿⣿⣿⣿⣿⣿⣿⣿⣿⣟⣿⣿⣿⡿⣽⡇⢜⢹⣽⣟⣾⣿⠀⠀⠀⠀⠀⠀⠀⠀⠀⠀⠀⠀</a:t>
            </a:r>
            <a:br/>
            <a:r>
              <a:t>⠀⠀⠀⠀⠀⠀⠀⠀⠀⠀⠀⣿⣟⣿⣿⣿⣿⣿⣿⣿⣟⣿⣿⣿⣿⣿⣿⣿⣿⣿⣿⣿⣿⣿⣿⣿⣿⣿⣿⣿⣿⣿⣿⣿⣿⣿⣿⣿⣿⣿⣿⣿⣿⣿⣿⣯⣷⣾⣯⣿⣿⡟⢕⢕⡼⣿⣿⣻⣿⠀⠀⠀⠀⠀⠀⠀⠀⠀⠀⠀⠀</a:t>
            </a:r>
            <a:br/>
            <a:r>
              <a:t>⠀⠀⠀⠀⠀⠀⠀⠀⠀⠀⠀⣿⣿⣿⣿⣿⣿⣿⣿⣿⣿⣿⣿⣿⣿⣿⣿⣿⣿⣿⣿⣿⣿⡿⢟⢋⢍⠙⢉⠁⠙⠟⢿⣿⣿⣿⣿⣿⣿⣿⣿⣿⣿⣿⣿⣿⣿⣿⣿⣷⣟⣿⣷⣷⣿⣿⣿⣿⣿⠀⠀⠀⠀⠀⠀⠀⠀⠀⠀⠀⠀</a:t>
            </a:r>
            <a:br/>
            <a:r>
              <a:t>⠀⠀⠀⠀⠀⠀⠀⠀⠀⠀⠀⣿⣿⣿⣿⣿⣿⣿⣿⣿⣿⣿⣿⣿⣿⣿⣿⣿⣿⣿⣿⣿⠟⠉⠗⢦⣄⡄⠑⢅⢕⢐⡁⠈⢟⣿⣿⣿⣿⣿⣿⣿⣿⣿⣿⣿⣿⣿⣿⣿⣿⣿⣿⣿⣿⣿⣿⣿⣿⠀⠀⠀⠀⠀⠀⠀⠀⠀⠀⠀⠀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⠀⠀⠀⠀⠀⠀⠀⠀⠀⠀⠀⣿⣿⣿⣿⣿⣿⣿⣿⣿⣿⣿⣿⣿⣿⣿⣿⣿⣿⣿⣿⢇⠀⠀⠀⠁⢙⢿⢇⢵⢓⢚⢻⣷⣔⢜⢿⣿⣿⣿⣿⣿⣿⣿⣿⣿⣿⣿⣿⣿⣿⡿⠏⠑⢑⢘⢝⢻⣿⠀⠀⠀⠀⠀⠀⠀⠀⠀⠀⠀⠀</a:t>
            </a:r>
            <a:br/>
            <a:r>
              <a:t>⠀⠀⠀⠀⠀⠀⠀⠀⠀⠀⠀⣿⣿⣿⣿⣿⣿⣿⣿⣿⣿⣿⣿⣿⣿⣿⣿⣿⣿⣿⡏⢅⢅⢅⢄⢔⢕⢝⣷⣾⣷⣷⣿⣿⣿⢕⢜⣿⣿⣿⣿⣿⣿⣿⣿⣿⣿⣿⣿⣿⣿⣇⢄⢔⢕⢔⢁⢕⢹⠀⠀⠀⠀⠀⠀⠀⠀⠀⠀⠀⠀</a:t>
            </a:r>
            <a:br/>
            <a:r>
              <a:t>⠀⠀⠀⠀⠀⠀⠀⠀⠀⠀⠀⣿⣿⣿⣿⣿⣿⣿⣿⣿⣿⣿⣿⣿⣿⣿⣿⣿⣿⣿⢇⢑⢕⢕⢕⢕⢕⢕⣿⣿⣿⣿⣿⣿⣿⢕⢕⢻⣿⣿⣿⣿⣿⣿⣿⣿⣿⣿⣿⣿⢉⢿⣷⡔⢕⢕⢀⠀⠁⠀⠀⠀⠀⠀⠀⠀⠀⠀⠀⠀⠀</a:t>
            </a:r>
            <a:br/>
            <a:r>
              <a:t>⠀⠀⠀⠀⠀⠀⠀⠀⠀⠀⠀⣿⣿⣿⣿⣿⣿⣿⣿⣿⣿⣿⣿⣿⣿⣿⣿⣿⣿⣿⢕⢕⢕⢕⢕⣕⣕⣿⣿⣿⣿⣿⣿⣿⡷⢕⢕⢸⣿⣿⣿⣿⣿⣿⣿⣿⣿⣿⣿⣿⣷⣼⣿⣧⢕⢕⢕⢔⠔⠀⠀⠀⠀⠀⠀⠀⠀⠀⠀⠀⠀</a:t>
            </a:r>
            <a:br/>
            <a:r>
              <a:t>⠀⠀⠀⠀⠀⠀⠀⠀⠀⠀⠀⣿⣿⣿⣿⣿⣿⣿⣿⣿⣿⣿⣿⣿⣿⣿⣿⣿⣿⣿⣿⣿⣿⣿⣿⣿⣿⣿⣿⣿⣿⣿⣿⣟⢕⢕⢕⢸⣿⣿⣿⣿⣿⣿⣿⣿⣿⣿⣿⣿⣿⣿⣿⣿⢕⢅⢄⠅⠀⠀⠀⠀⠀⠀⠀⠀⠀⠀⠀⠀⠀</a:t>
            </a:r>
            <a:br/>
            <a:r>
              <a:t>⠀⠀⠀⠀⠀⠀⠀⠀⠀⠀⠀⣿⣿⣿⣿⣿⣿⣿⣿⣿⣿⣿⣿⣿⣿⣿⣿⣿⣿⣿⣿⣿⣿⣿⣿⣿⣿⢿⢿⣿⣟⡿⠿⢿⣷⡕⢕⢸⣿⣿⣿⣿⣿⣿⣿⣿⣿⣿⣿⣿⣿⣿⣿⣿⢕⢕⠐⢀⠀⠀⠀⠀⠀⠀⠀⠀⠀⠀⠀⠀⠀</a:t>
            </a:r>
            <a:br/>
            <a:r>
              <a:t>⠀⠀⠀⠀⠀⠀⠀⠀⠀⠀⠀⣿⣿⣿⣿⣿⣿⣿⣿⣿⣿⣿⣿⣿⣿⣿⣿⣿⣿⣿⣿⣿⣿⣿⣿⣿⣿⢕⢕⢌⢅⠅⢀⣿⣿⣿⣷⣾⣿⣿⣿⣿⣿⣿⣿⣿⣿⣿⣿⣿⣿⣿⣿⣿⢕⢕⢐⠀⠀⠀⠀⠀⠀⠀⠀⠀⠀⠀⠀⠀⠀</a:t>
            </a:r>
            <a:br/>
            <a:r>
              <a:t>⠀⠀⠀⠀⠀⠀⠀⠀⠀⠀⠀⣿⣿⣿⣿⣿⣿⣿⣿⣿⣿⣿⣿⣿⣿⣿⣿⣿⣿⣿⣿⣿⣿⣿⣿⣿⣿⢏⢕⢕⢕⢕⢱⣿⣿⣿⣿⣿⣿⣿⣿⣿⣿⣿⣿⣿⣿⣿⣿⣿⣿⣽⣿⡿⢕⢅⢅⠔⠀⠀⠀⠀⠀⠀⠀⠀⠀⠀⠀⠀⠀</a:t>
            </a:r>
            <a:br/>
            <a:r>
              <a:t>⠀⠀⠀⠀⠀⠀⠀⠀⠀⠀⠀⣿⣿⣿⣿⣿⣿⣿⣿⣿⣿⣿⣿⣿⣿⣿⣿⣿⣿⣿⣿⣿⣿⣿⣿⣿⣿⢕⢕⢕⢕⢕⣿⣿⣿⣿⣿⣿⣿⣿⣿⣿⣿⣿⣿⣿⣿⣿⣿⣿⡟⣿⣿⢕⢕⢕⠔⢔⢔⠀⠀⠀⠀⠀⠀⠀⠀⠀⠀⠀⠀</a:t>
            </a:r>
            <a:br/>
            <a:r>
              <a:t>⠀⠀⠀⠀⠀⠀⠀⠀⠀⠀⠀⣿⣿⣿⣿⣿⣿⣿⣿⣿⣿⣿⣿⣿⣿⣿⣿⣿⣿⣿⣿⣿⣿⣿⣿⣿⡟⢕⢕⢕⢕⢕⣿⣿⣿⣿⣿⣿⣿⣿⣿⣿⣿⣿⣿⣿⣿⣿⣿⣿⣏⣿⣿⡕⢕⢕⢔⢕⢕⠀⠀⠀⠀⠀⠀⠀⠀⠀⠀⠀⠀</a:t>
            </a:r>
            <a:br/>
            <a:r>
              <a:t>⠀⠀⠀⠀⠀⠀⠀⠀⠀⠀⠀⣿⣿⣿⣿⣿⣿⣿⣿⣿⣿⣿⣿⣿⣿⣿⣿⣿⣿⣿⣿⣿⣿⣿⣿⣿⡇⢕⢕⢕⢕⠕⢿⣿⣿⣿⣿⣿⣿⣿⣿⣿⣿⣿⣿⣿⣿⣿⣿⣿⣿⣿⣿⡇⢕⢕⢕⢕⢕⠀⠀⠀⠀⠀⠀⠀⠀⠀⠀⠀⠀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⠀⠀⠀⠀⠀⠀⠀⠀⠀⠀⠀⣿⣿⣿⣿⣿⣿⣿⣿⣿⣿⣿⣿⣿⣿⣿⣿⣿⣿⣿⣿⣿⣿⣿⣿⣿⣷⣕⣵⠇⠑⠐⢜⣿⣿⣿⣿⣿⣿⣿⣿⣿⣿⣿⣿⣿⣿⣿⣿⣿⣿⣿⣿⡷⡗⣇⣜⡟⢳⠀⠀⠀⠀⠀⠀⠀⠀⠀⠀⠀⠀</a:t>
            </a:r>
            <a:br/>
            <a:r>
              <a:t>⠀⠀⠀⠀⠀⠀⠀⠀⠀⠀⠀⣿⣿⣿⣿⣿⣿⣿⣿⣿⣿⣿⣿⣿⣿⣿⣿⣿⣿⣿⣿⣿⣿⣿⣿⣿⣿⣿⣿⣤⡄⠀⠀⣿⣿⣿⣿⣿⣿⣿⣿⣿⣿⣿⣿⣿⣿⣿⡿⣿⣿⣿⣿⣟⣞⣞⣝⣕⣜⠀⠀⠀⠀⠀⠀⠀⠀⠀⠀⠀⠀</a:t>
            </a:r>
            <a:br/>
            <a:r>
              <a:t>⠀⠀⠀⠀⠀⠀⠀⠀⠀⠀⠀⣿⣿⣿⣿⣿⣿⣿⣿⣿⣿⣿⣿⣿⣿⣿⣿⣿⣿⣿⣿⣿⣿⣿⢿⣿⡿⣿⣟⠛⠀⠐⠀⢸⣿⣿⣿⣿⣿⣿⣿⣿⣿⣿⣿⣿⣿⣿⣿⣿⣿⣿⣿⣿⣿⣿⣜⣕⣜⠀⠀⠀⠀⠀⠀⠀⠀⠀⠀⠀⠀</a:t>
            </a:r>
            <a:br/>
            <a:r>
              <a:t>⠀⠀⠀⠀⠀⠀⠀⠀⠀⠀⠀⣿⣿⣿⣿⣿⣿⣿⣿⣿⣿⣿⣿⣿⣿⣿⣿⣿⣿⣿⣿⣿⣿⣿⣾⣷⢇⢀⠀⠄⠐⠂⠂⢘⣿⣿⣿⣿⣿⣿⣿⣿⣿⣿⣿⣿⣿⣿⠿⣿⣿⣿⣿⣽⣷⣿⣿⣿⣿⠀⠀⠀⠀⠀⠀⠀⠀⠀⠀⠀⠀</a:t>
            </a:r>
            <a:br/>
            <a:r>
              <a:t>⠀⠀⠀⠀⠀⠀⠀⠀⠀⠀⠀⣿⣿⣿⣿⣿⣿⣿⣿⣿⣿⣿⣿⣿⣿⣿⣿⣿⣿⣿⣿⣵⣿⣿⣿⣿⠁⠑⠕⠀⠀⠀⠀⠀⢻⣿⣿⣿⣿⣿⣿⣿⣯⣿⣿⣿⣿⣿⣿⣿⣿⣿⣿⣿⣿⣿⢿⢿⢿⠀⠀⠀⠀⠀⠀⠀⠀⠀⠀⠀⠀</a:t>
            </a:r>
            <a:br/>
            <a:r>
              <a:t>⠀⠀⠀⠀⠀⠀⠀⠀⠀⠀⠀⣿⣿⣿⣿⣿⣿⣿⣷⣾⣿⣿⣿⣿⣿⣿⣿⣿⣿⣿⣿⣿⣿⣿⣿⡟⢀⠀⠀⠀⠀⠀⠀⠀⢸⣿⣿⣿⣿⣿⣿⣿⣿⣿⣿⣿⣿⣿⣿⣻⣿⣿⡟⢟⢟⢝⢝⢝⢝⠀⠀⠀⠀⠀⠀⠀⠀⠀⠀⠀⠀</a:t>
            </a:r>
            <a:br/>
            <a:r>
              <a:t>⠀⠀⠀⠀⠀⠀⠀⠀⠀⠀⠀⣿⣿⣿⣿⣿⣿⣿⣿⣿⣿⣿⣿⣿⣿⣿⡿⡿⣟⣿⢿⢿⣿⣿⣿⢇⠁⠔⠀⠀⠀⠀⠀⠀⠁⣿⣿⣿⣿⣿⣿⣿⣿⣿⣿⣿⣿⣿⣿⣿⣿⡇⢟⢟⢗⢻⢷⢷⢇⠀⠀⠀⠀⠀⠀⠀⠀⠀⠀⠀⠀</a:t>
            </a:r>
            <a:br/>
            <a:r>
              <a:t>⠀⠀⠀⠀⠀⠀⠀⠀⠀⠀⠀⠛⠛⠛⠛⠛⠛⠛⠋⠙⠙⠛⠋⠙⠛⠋⠉⠙⠑⠑⠑⠘⠛⠛⠛⠁⠀⠀⠀⠀⠀⠀⠀⠀⠀⠛⠛⠛⠛⠛⠛⠛⠛⠛⠛⠛⠛⠛⠛⠋⠑⠑⠑⠑⠑⠑⠑⠑⠑⠀⠀⠀⠀⠀⠀⠀⠀⠀⠀⠀⠀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⠀⠀⠀⠀⠀⠀⠀⠀⠀⠀⠀⣿⣿⣿⣿⣿⣿⣿⣿⣿⣿⣿⣿⣿⣿⣿⣿⣿⣿⡿⢿⢏⢝⢕⢕⢕⢕⢕⢕⢕⢕⢕⢕⢕⢝⢿⣿⣿⣿⣿⣿⣿⣿⣿⣿⣿⣿⣿⣿⣿⣿⣿⣿⣿⣿⣿⣿⣿⣿⠀⠀⠀⠀⠀⠀⠀⠀⠀⠀⠀⠀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⠀⠀⠀⠀⠀⠀⠀⠀⠀⠀⠀⣿⣿⣿⣿⣿⣿⣿⣿⣿⣿⣿⣿⣿⣿⣿⣿⢕⢕⢕⠕⠕⢜⢕⢑⠑⢕⢕⢕⢕⢕⢕⡕⢾⢟⣏⣿⢟⣿⣿⣿⣿⣿⣿⣿⣿⣿⣿⣿⣿⣿⣿⣿⣿⣿⣿⣿⣿⣿⠀⠀⠀⠀⠀⠀⠀⠀⠀⠀⠀⠀</a:t>
            </a:r>
            <a:br/>
            <a:r>
              <a:t>⠀⠀⠀⠀⠀⠀⠀⠀⠀⠀⠀⣿⣿⣿⣿⣿⣿⣿⣿⣿⣿⣿⣿⣿⣿⣿⢟⢕⢕⢅⢅⢅⢑⢕⢕⠄⠑⢕⢕⢕⢕⠐⢕⢕⢜⢸⢇⣷⣿⣿⣿⣿⣿⣿⣿⣿⣿⣿⣿⣿⣿⣿⣿⣿⣿⣿⣿⣿⣿⠀⠀⠀⠀⠀⠀⠀⠀⠀⠀⠀⠀</a:t>
            </a:r>
            <a:br/>
            <a:r>
              <a:t>⠀⠀⠀⠀⠀⠀⠀⠀⠀⠀⠀⣿⣿⣿⣿⣿⣿⣿⣿⣿⣿⣿⣿⣻⢟⢏⢕⢕⢕⢕⢕⢕⢕⢕⠕⠀⢀⢅⢕⢕⢕⢔⢕⢕⢕⢕⢕⢝⢻⣇⢿⣿⣿⣿⣿⣿⣿⣿⣿⣿⣿⣿⣿⣿⣿⣿⣿⣿⣿⠀⠀⠀⠀⠀⠀⠀⠀⠀⠀⠀⠀</a:t>
            </a:r>
            <a:br/>
            <a:r>
              <a:t>⠀⠀⠀⠀⠀⠀⠀⠀⠀⠀⠀⣿⣿⣿⣿⣿⣿⣿⣿⣿⣿⣿⣿⣯⣕⣕⢕⢕⢕⢕⢕⢕⢕⢕⢕⢔⢕⢕⣕⣵⣵⣵⣵⣵⣵⣕⢇⢕⢕⢜⢿⣿⣿⣿⣿⣿⣿⣿⣿⣿⣿⣿⣿⣿⣿⣿⣿⣿⣿⠀⠀⠀⠀⠀⠀⠀⠀⠀⠀⠀⠀</a:t>
            </a:r>
            <a:br/>
            <a:r>
              <a:t>⠀⠀⠀⠀⠀⠀⠀⠀⠀⠀⠀⣿⣿⣿⣿⣿⣿⣿⣿⣿⣿⣿⣿⣿⡧⢇⢕⢕⢕⣵⣱⣷⣾⣿⣿⣿⣿⣿⣿⣿⣿⣿⣿⣿⣿⣿⣿⡕⢕⢕⣻⣿⣿⣿⣿⣿⣿⣿⣿⣿⣿⣿⣿⣿⣿⣿⣿⣿⣿⠀⠀⠀⠀⠀⠀⠀⠀⠀⠀⠀⠀</a:t>
            </a:r>
            <a:br/>
            <a:r>
              <a:t>⠀⠀⠀⠀⠀⠀⠀⠀⠀⠀⠀⣿⣿⣿⣿⣿⣿⣿⣿⣿⣿⣿⣿⣿⢕⢕⢕⣱⣿⣿⡏⢝⣿⣿⣿⣿⣿⣿⣿⣿⣿⣿⣿⣿⣿⣿⣿⣷⣧⢵⣽⣿⣿⣿⣿⣿⣿⣿⣿⣿⣿⣿⣿⣿⣿⣿⣿⣿⣿⠀⠀⠀⠀⠀⠀⠀⠀⠀⠀⠀⠀</a:t>
            </a:r>
            <a:br/>
            <a:r>
              <a:t>⠀⠀⠀⠀⠀⠀⠀⠀⠀⠀⠀⣿⣿⣿⣿⣿⣿⣿⣿⣿⣿⣿⣿⡇⢕⢕⢕⣿⣿⢿⣧⢕⣿⣿⣿⣿⣿⣿⣿⣿⣿⣿⣿⣿⣿⣿⣿⣿⣟⡗⣿⣿⣿⣿⣿⣿⣿⣿⣿⣿⣿⣿⣿⣿⣿⣿⣿⣿⣿⠀⠀⠀⠀⠀⠀⠀⠀⠀⠀⠀⠀</a:t>
            </a:r>
            <a:br/>
            <a:r>
              <a:t>⠀⠀⠀⠀⠀⠀⠀⠀⠀⠀⠀⣿⣿⣿⣿⣿⣿⣿⣿⣿⣿⣿⣿⡧⢕⢕⢱⣿⡿⢝⢕⢝⢜⢿⢿⣿⣿⣿⣿⣿⣿⣿⣿⣿⣿⣿⣿⣿⣟⣿⣿⣿⣿⣿⣿⣿⣿⣿⣿⣿⣿⣿⣿⣿⣿⣿⣿⣿⣿⠀⠀⠀⠀⠀⠀⠀⠀⠀⠀⠀⠀</a:t>
            </a:r>
            <a:br/>
            <a:r>
              <a:t>⠀⠀⠀⠀⠀⠀⠀⠀⠀⠀⠀⣿⣿⣿⣿⣿⣿⣿⣿⣿⣿⣿⣿⡧⢕⢕⣼⢜⢕⢕⢕⢕⢕⢕⢕⢕⢝⣿⣽⢜⢝⢝⢝⣻⣿⣿⣿⣿⡇⣿⣿⣿⣿⣿⣿⣿⣿⣿⣿⣿⣿⣿⣿⣿⣿⣿⣿⣿⣿⠀⠀⠀⠀⠀⠀⠀⠀⠀⠀⠀⠀</a:t>
            </a:r>
            <a:br/>
            <a:r>
              <a:t>⠀⠀⠀⠀⠀⠀⠀⠀⠀⠀⠀⣿⣿⣿⣿⣿⣿⣿⣿⣿⣿⣿⣿⣯⢕⢕⣿⣿⡝⢕⢕⢕⢕⢕⢕⢕⢜⣿⣿⣷⣕⣕⣜⣝⡻⣿⣿⣿⣧⣿⣿⣿⣿⣿⣿⣿⣿⣿⣿⣿⣿⣿⣿⣿⣿⣿⣿⣿⣿⠀⠀⠀⠀⠀⠀⠀⠀⠀⠀⠀⠀</a:t>
            </a:r>
            <a:br/>
            <a:r>
              <a:t>⠀⠀⠀⠀⠀⠀⠀⠀⠀⠀⠀⣿⣿⣿⣿⣿⣿⣿⣿⣿⣿⣿⡿⢿⢕⣵⣿⣿⡇⢕⢕⢕⢕⢕⢕⢕⢱⣿⣿⣿⣿⣿⣿⣿⣿⣿⣿⣿⣿⣿⣿⣿⣿⣿⣿⣿⣿⣿⣿⣿⣿⣿⣿⣿⣿⣿⣿⣿⣿⠀⠀⠀⠀⠀⠀⠀⠀⠀⠀⠀⠀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⠀⠀⠀⠀⠀⠀⠀⠀⠀⠀⠀⣿⣿⣿⣿⣿⣿⣿⣿⣿⣿⣿⡧⣧⢕⢻⣿⣿⢇⢕⢕⢕⢕⢕⢕⢕⢼⣿⣿⣿⣿⣿⣿⣿⣿⣿⣿⣿⣿⣷⢸⣿⣿⣿⣿⣿⣿⣿⣿⣿⣿⣿⣿⣿⣿⣿⣿⣿⣿⠀⠀⠀⠀⠀⠀⠀⠀⠀⠀⠀⠀</a:t>
            </a:r>
            <a:br/>
            <a:r>
              <a:t>⠀⠀⠀⠀⠀⠀⠀⠀⠀⠀⠀⣿⣿⣿⣿⣿⣿⣿⣿⣿⣿⣿⣿⡧⢕⢼⣿⣵⢕⡕⢕⢕⢕⢕⢕⢕⢕⣼⣝⣿⣿⣿⣿⣿⣿⣿⣿⣿⣿⣿⣿⣿⣿⣿⣿⣿⣿⣿⣿⣿⣿⣿⣿⣿⣿⣿⣿⣿⣿⠀⠀⠀⠀⠀⠀⠀⠀⠀⠀⠀⠀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⠀⠀⠀⠀⠀⠀⠀⠀⠀⠀⠀⣿⣿⣿⣿⣿⣿⣿⣿⣿⣿⣿⣿⣿⣿⡇⢻⣿⣿⣿⡕⢕⢕⢕⢕⣷⣿⣿⣿⣿⣿⣿⣿⣿⣿⣿⣿⣿⣿⣿⣿⣿⣿⣿⣿⣿⣿⣿⣿⣿⣿⣿⣿⣿⣿⣿⣿⣿⣿⠀⠀⠀⠀⠀⠀⠀⠀⠀⠀⠀⠀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⠀⠀⠀⠀⠀⠀⠀⠀⠀⠀⠀⣿⣿⣿⣿⣿⣿⣿⣿⣿⣿⣿⣿⣿⣿⣵⣮⣿⣿⣿⡇⢕⢕⢕⢕⢜⣝⣝⡝⢻⣿⣿⣿⣿⣿⣿⣿⣿⣿⣿⣿⣿⣿⣿⣿⣿⣿⣿⣿⣿⣿⣿⣿⣿⣿⣿⣿⣿⣿⠀⠀⠀⠀⠀⠀⠀⠀⠀⠀⠀⠀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⠀⠀⠀⠀⠀⠀⠀⠀⠀⠀⠀⣿⣿⣿⣿⣿⣿⣿⣿⣿⣿⣿⣿⣿⣿⣿⣿⣿⢹⡟⢕⢕⢕⢔⢴⣴⣵⣵⢤⣴⣵⣿⣿⣿⣿⣿⣿⣿⣿⣿⣿⣿⣿⣿⣿⣿⣿⣿⣿⣿⣿⣿⣿⣿⣿⣿⣿⣿⣿⠀⠀⠀⠀⠀⠀⠀⠀⠀⠀⠀⠀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⠀⠀⠀⠀⠀⠀⠀⠀⠀⠀⠀⣿⣿⣿⣿⣿⣿⣿⣿⣿⣿⣿⣿⣿⣿⣿⣿⡿⡕⢕⡕⢕⢕⢕⢕⢗⢷⢷⣿⣿⣿⣿⣿⣿⣿⣿⣿⣿⣿⣿⣿⣿⣿⣿⣿⣿⣿⣿⣿⣿⣿⣿⣿⣿⣿⣿⣿⣿⣿⠀⠀⠀⠀⠀⠀⠀⠀⠀⠀⠀⠀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⠀⠀⠀⠀⠀⠀⠀⠀⠀⠀⠀⣿⣿⣿⣿⣿⣿⣿⣿⣿⣿⣿⣿⣿⣿⣿⣿⡇⢜⢕⢕⢳⡵⢵⢧⣵⣷⣾⣿⣿⣿⣿⣿⣿⣿⣿⣿⣿⣿⣿⣿⣿⣿⣿⣿⣿⣿⣿⣿⣿⣿⣿⣿⣿⣿⣿⣿⣿⣿⠀⠀⠀⠀⠀⠀⠀⠀⠀⠀⠀⠀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⠀⠀⠀⠀⠀⠀⠀⠀⠀⠀⠀⣿⣿⣿⣿⣿⣿⣿⣿⣿⣿⣿⣿⣿⣿⣿⣿⡇⢕⢕⢕⢕⢹⢕⢱⣝⢹⢹⣽⢻⣿⣿⣿⣿⣿⣿⣿⣿⣿⣿⣿⣿⣿⣿⣿⣿⣿⣿⣿⣿⣿⣿⣿⣿⣿⣿⣿⣿⣿⠀⠀⠀⠀⠀⠀⠀⠀⠀⠀⠀⠀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⠀⠀⠀⠀⠀⠀⠀⠀⠀⠀⠀⣿⣿⣿⣿⣿⣿⣿⣿⣿⣿⣿⣿⣿⢟⢏⣿⣇⢕⢕⢕⢕⢸⢕⢹⡇⢕⡪⣿⣼⣿⣿⣿⣿⣿⣿⢜⢻⣿⣿⣿⣿⣿⣿⣿⣿⣿⣿⣿⣿⣿⣿⣿⣿⣿⣿⣿⣿⣿⠀⠀⠀⠀⠀⠀⠀⠀⠀⠀⠀⠀</a:t>
            </a:r>
            <a:br/>
            <a:r>
              <a:t>⠀⠀⠀⠀⠀⠀⠀⠀⠀⠀⠀⣿⣿⣿⣿⣿⣿⣿⣿⣿⢿⢟⢟⢕⢕⢸⣿⢣⢕⢕⢕⢕⣼⢕⢕⢕⢕⡪⣿⣿⣿⣿⣿⣿⣿⣿⢕⢕⢜⢟⢿⣿⣿⣿⣿⣿⣿⣿⣿⣿⣿⣿⣿⣿⣿⣿⣿⣿⣿⠀⠀⠀⠀⠀⠀⠀⠀⠀⠀⠀⠀</a:t>
            </a:r>
            <a:br/>
            <a:r>
              <a:t>⠀⠀⠀⠀⠀⠀⠀⠀⠀⠀⠀⠛⠛⠛⠛⠛⠛⠋⠙⠑⠑⠑⠑⠑⠑⠘⠛⠑⠑⠑⠑⠑⠚⠑⠑⠑⠑⠘⠚⠛⠛⠛⠛⠋⠛⠛⠑⠑⠑⠑⠑⠑⠙⠛⠛⠛⠛⠛⠛⠛⠛⠛⠛⠛⠛⠛⠛⠛⠛⠀⠀⠀⠀⠀⠀⠀⠀⠀⠀⠀⠀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⠀⠀⠀⠀⠀⠀⠀⠀⠀⠀⠀⣿⣿⣿⣿⣿⣿⣿⣿⣿⣿⣿⣿⣿⣿⣿⣿⣿⣿⣿⣯⡾⢟⢏⢝⢝⢕⢕⢕⢕⢝⢝⢝⢏⢟⢿⣿⣿⣿⣿⣿⣿⣿⣿⣿⣿⣿⣿⣿⣿⣿⣿⣿⣿⣿⣿⣿⣿⣿⠀⠀⠀⠀⠀⠀⠀⠀⠀⠀⠀⠀</a:t>
            </a:r>
            <a:br/>
            <a:r>
              <a:t>⠀⠀⠀⠀⠀⠀⠀⠀⠀⠀⠀⣿⣿⣿⣿⣿⣿⣿⣿⣿⣿⣿⣿⣿⣿⣿⣿⡝⢕⢝⢕⠕⢕⢇⢕⠕⢕⢕⢕⢕⢕⢕⢕⢵⣵⣮⢿⢿⣿⣿⣿⣿⣿⣿⣿⣿⣿⣿⣿⣿⣿⣿⣿⣿⣿⣿⣿⣿⣿⠀⠀⠀⠀⠀⠀⠀⠀⠀⠀⠀⠀</a:t>
            </a:r>
            <a:br/>
            <a:r>
              <a:t>⠀⠀⠀⠀⠀⠀⠀⠀⠀⠀⠀⣿⣿⣿⣿⣿⣿⣿⣿⣿⣿⣿⣿⣿⣿⣿⡿⢏⢕⢕⢑⠑⠑⠕⢕⠕⠑⢕⢕⢕⢕⠕⢜⢕⢕⢝⣾⢵⣺⣿⣿⣿⣿⣿⣿⣿⣿⣿⣿⣿⣿⣿⣿⣿⣿⣿⣿⣿⣿⠀⠀⠀⠀⠀⠀⠀⠀⠀⠀⠀⠀</a:t>
            </a:r>
            <a:br/>
            <a:r>
              <a:t>⠀⠀⠀⠀⠀⠀⠀⠀⠀⠀⠀⣿⣿⣿⣿⣿⣿⣿⣿⣿⣿⣿⣿⢿⡿⢏⢕⢕⢕⢕⢕⠕⢕⢕⢕⠀⠀⠑⢕⢕⢕⢕⢄⢕⢕⢕⢕⢟⢿⣏⣿⣿⣿⣿⣿⣿⣿⣿⣿⣿⣿⣿⣿⣿⣿⣿⣿⣿⣿⠀⠀⠀⠀⠀⠀⠀⠀⠀⠀⠀⠀</a:t>
            </a:r>
            <a:br/>
            <a:r>
              <a:t>⠀⠀⠀⠀⠀⠀⠀⠀⠀⠀⠀⣿⣿⣿⣿⣿⣿⣿⣿⣿⣿⣿⣯⣿⣕⣕⢕⢕⢕⢕⢕⢕⢕⢕⢕⢔⢔⢕⢕⢕⣕⣕⣕⣕⣕⡕⢕⢕⢕⢏⣿⣿⣿⣿⣿⣿⣿⣿⣿⣿⣿⣿⣿⣿⣿⣿⣿⣿⣿⠀⠀⠀⠀⠀⠀⠀⠀⠀⠀⠀⠀</a:t>
            </a:r>
            <a:br/>
            <a:r>
              <a:t>⠀⠀⠀⠀⠀⠀⠀⠀⠀⠀⠀⣿⣿⣿⣿⣿⣿⣿⣿⣿⣿⣿⣿⣷⣿⢕⢕⢕⢕⣕⣕⣱⣷⣷⣷⣷⣷⣾⣿⣿⣿⣿⣿⣿⣿⣿⣧⢕⢕⢕⢸⣿⣿⣿⣿⣿⣿⣿⣿⣿⣿⣿⣿⣿⣿⣿⣿⣿⣿⠀⠀⠀⠀⠀⠀⠀⠀⠀⠀⠀⠀</a:t>
            </a:r>
            <a:br/>
            <a:r>
              <a:t>⠀⠀⠀⠀⠀⠀⠀⠀⠀⠀⠀⣿⣿⣿⣿⣿⣿⣿⣿⣿⣿⣿⣿⣿⢕⢕⢕⣱⣾⣿⣿⢜⢿⣿⣿⣿⣿⣿⣿⣿⣿⣿⣿⣿⣿⣿⣿⣧⡕⢸⣿⣿⣿⣿⣿⣿⣿⣿⣿⣿⣿⣿⣿⣿⣿⣿⣿⣿⣿⠀⠀⠀⠀⠀⠀⠀⠀⠀⠀⠀⠀</a:t>
            </a:r>
            <a:br/>
            <a:r>
              <a:t>⠀⠀⠀⠀⠀⠀⠀⠀⠀⠀⠀⣿⣿⣿⣿⣿⣿⣿⣿⣿⣿⣿⣿⣏⢕⢕⢕⣹⣿⣿⣟⢜⣼⣿⣿⣿⣿⣿⣿⣿⣿⣿⣿⣿⣿⣿⣿⣿⡟⣜⣿⣿⣿⣿⣿⣿⣿⣿⣿⣿⣿⣿⣿⣿⣿⣿⣿⣿⣿⠀⠀⠀⠀⠀⠀⠀⠀⠀⠀⠀⠀</a:t>
            </a:r>
            <a:br/>
            <a:r>
              <a:t>⠀⠀⠀⠀⠀⠀⠀⠀⠀⠀⠀⣿⣿⣿⣿⣿⣿⣿⣿⣿⣿⣿⣿⣇⢕⢕⢕⣿⣿⢝⢗⢱⢞⢿⣿⣿⣿⣿⣿⣿⣿⣿⣿⣿⣿⣿⣿⣿⣿⣿⣿⣿⣿⣿⣿⣿⣿⣿⣿⣿⣿⣿⣿⣿⣿⣿⣿⣿⣿⠀⠀⠀⠀⠀⠀⠀⠀⠀⠀⠀⠀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⠀⠀⠀⠀⠀⠀⠀⠀⠀⠀⠀⣿⣿⣿⣿⣿⣿⣿⣿⣿⣿⣿⣿⡇⢕⢕⣾⢏⢕⢕⢕⢕⢕⢕⢕⢜⢻⣿⣟⡟⢝⢟⢻⢿⣿⣿⣿⣿⡇⣿⣿⣿⣿⣿⣿⣿⣿⣿⣿⣿⣿⣿⣿⣿⣿⣿⣿⣿⣿⠀⠀⠀⠀⠀⠀⠀⠀⠀⠀⠀⠀</a:t>
            </a:r>
            <a:br/>
            <a:r>
              <a:t>⠀⠀⠀⠀⠀⠀⠀⠀⠀⠀⠀⣿⣿⣿⣿⣿⣿⣿⣿⣿⣿⣿⣿⣗⢕⢕⣿⣷⡳⢕⢕⢕⢕⢕⢕⢕⢕⣿⣿⣧⢕⡕⢕⢟⢿⣿⣿⣿⣇⣿⣿⣿⣿⣿⣿⣿⣿⣿⣿⣿⣿⣿⣿⣿⣿⣿⣿⣿⣿⠀⠀⠀⠀⠀⠀⠀⠀⠀⠀⠀⠀</a:t>
            </a:r>
            <a:br/>
            <a:r>
              <a:t>⠀⠀⠀⠀⠀⠀⠀⠀⠀⠀⠀⣿⣿⣿⣿⣿⣿⣿⣿⣿⣿⣿⡿⢟⢵⣵⣿⣿⡇⢝⢕⢕⢕⢕⢕⢕⢕⣿⣿⣿⣿⣿⣿⣿⣷⣿⣿⣿⣿⣿⣿⣿⣿⣿⣿⣿⣿⣿⣿⣿⣿⣿⣿⣿⣿⣿⣿⣿⣿⠀⠀⠀⠀⠀⠀⠀⠀⠀⠀⠀⠀</a:t>
            </a:r>
            <a:br/>
            <a:r>
              <a:t>⠀⠀⠀⠀⠀⠀⠀⠀⠀⠀⠀⣿⣿⣿⣿⣿⣿⣿⣿⣿⣿⣿⣇⣧⢕⣿⣿⣿⢇⢕⢕⢕⢕⢕⢕⢕⢱⣿⣿⣿⣿⣿⣿⣿⣿⣿⣿⣿⣿⣯⢻⣿⣿⣿⣿⣿⣿⣿⣿⣿⣿⣿⣿⣿⣿⣿⣿⣿⣿⠀⠀⠀⠀⠀⠀⠀⠀⠀⠀⠀⠀</a:t>
            </a:r>
            <a:br/>
            <a:r>
              <a:t>⠀⠀⠀⠀⠀⠀⠀⠀⠀⠀⠀⣿⣿⣿⣿⣿⣿⣿⣿⣿⣿⣿⣿⢧⢕⢹⣿⢜⢕⢕⢕⢕⢕⢕⢜⢕⢜⢝⢟⢻⣿⣿⣿⣿⣿⣿⣿⣿⣿⣿⣿⣿⣿⣿⣿⣿⣿⣿⣿⣿⣿⣿⣿⣿⣿⣿⣿⣿⣿⠀⠀⠀⠀⠀⠀⠀⠀⠀⠀⠀⠀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⠀⠀⠀⠀⠀⠀⠀⠀⠀⠀⠀⣿⣿⣿⣿⣿⣿⣿⣿⣿⣿⣿⣿⣿⣧⢕⢻⣗⣾⣿⡇⢕⢕⢕⢕⣵⣷⣿⣿⣿⣿⣿⣿⣿⣿⣿⣿⣿⣿⣿⣿⣿⣿⣿⣿⣿⣿⣿⣿⣿⣿⣿⣿⣿⣿⣿⣿⣿⣿⠀⠀⠀⠀⠀⠀⠀⠀⠀⠀⠀⠀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⠀⠀⠀⠀⠀⠀⠀⠀⠀⠀⠀⣿⣿⣿⣿⣿⣿⣿⣿⣿⣿⣿⣿⣿⣿⣧⣼⣿⣿⣿⡇⢕⢕⢕⢕⢝⢝⢟⢻⢿⣿⣿⣿⣿⣿⣿⣿⣿⣿⣿⣿⣿⣿⣿⣿⣿⣿⣿⣿⣿⣿⣿⣿⣿⣿⣿⣿⣿⣿⠀⠀⠀⠀⠀⠀⠀⠀⠀⠀⠀⠀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⠀⠀⠀⠀⠀⠀⠀⠀⠀⠀⠀⣿⣿⣿⣿⣿⣿⣿⣿⣿⣿⣿⣿⣿⣿⣿⣿⣟⢹⡟⢕⢕⢕⢕⢅⣌⣹⣕⢅⣵⣽⣿⣿⣿⣿⣿⣿⣿⣿⣿⣿⣿⣿⣿⣿⣿⣿⣿⣿⣿⣿⣿⣿⣿⣿⣿⣿⣿⣿⠀⠀⠀⠀⠀⠀⠀⠀⠀⠀⠀⠀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⠀⠀⠀⠀⠀⠀⠀⠀⠀⠀⠀⣿⣿⣿⣿⣿⣿⣿⣿⣿⣿⣿⣿⣿⣿⣿⣿⢧⢕⢕⢕⢕⢕⢕⢕⢻⢷⢷⣿⣿⣿⣿⣿⣿⣿⣿⣿⣿⣿⣿⣿⣿⣿⣿⣿⣿⣿⣿⣿⣿⣿⣿⣿⣿⣿⣿⣿⣿⣿⠀⠀⠀⠀⠀⠀⠀⠀⠀⠀⠀⠀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⠀⠀⠀⠀⠀⠀⠀⠀⠀⠀⠀⣿⣿⣿⣿⣿⣿⣿⣿⣿⣿⣿⣿⣿⣿⣿⣿⡕⢕⢕⢕⢷⣼⡧⢵⢵⣷⣾⣿⣿⣿⣿⣿⣿⣿⣿⣿⣿⣿⣿⣿⣿⣿⣿⣿⣿⣿⣿⣿⣿⣿⣿⣿⣿⣿⣿⣿⣿⣿⠀⠀⠀⠀⠀⠀⠀⠀⠀⠀⠀⠀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⠀⠀⠀⠀⠀⠀⠀⠀⠀⠀⠀⣿⣿⣿⣿⣿⣿⣿⣿⣿⣿⣿⣿⣿⣿⣿⣿⢕⢕⢕⢕⢕⢝⡵⣕⢜⡝⢝⢹⡝⣿⣿⣿⣿⣿⣿⣿⣿⣿⣿⣿⣿⣿⣿⣿⣿⣿⣿⣿⣿⣿⣿⣿⣿⣿⣿⣿⣿⣿⠀⠀⠀⠀⠀⠀⠀⠀⠀⠀⠀⠀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⠀⠀⠀⠀⠀⠀⠀⠀⠀⠀⠀⣿⣿⣿⣿⣿⣿⣿⣿⣿⣿⣿⣿⡿⢏⣾⣿⢇⢕⢕⢕⢕⢕⡽⢕⢕⡪⢕⢸⣷⣿⣿⣿⣿⣿⡿⣿⣿⣿⣿⣿⣿⣿⣿⣿⣿⣿⣿⣿⣿⣿⣿⣿⣿⣿⣿⣿⣿⣿⠀⠀⠀⠀⠀⠀⠀⠀⠀⠀⠀⠀</a:t>
            </a:r>
            <a:br/>
            <a:r>
              <a:t>⠀⠀⠀⠀⠀⠀⠀⠀⠀⠀⠀⣿⣿⣿⣿⣿⣿⣿⣿⢿⢟⢟⢕⢕⢕⣿⡿⢇⢕⢕⢕⢕⢕⡯⢕⢕⢕⢕⢹⣿⣿⣿⣿⣿⣿⡇⢜⢻⣿⣿⣿⣿⣿⣿⣿⣿⣿⣿⣿⣿⣿⣿⣿⣿⣿⣿⣿⣿⣿⠀⠀⠀⠀⠀⠀⠀⠀⠀⠀⠀⠀</a:t>
            </a:r>
            <a:br/>
            <a:r>
              <a:t>⠀⠀⠀⠀⠀⠀⠀⠀⠀⠀⠀⠛⠛⠛⠛⠛⠙⠑⠑⠑⠑⠑⠑⠑⠘⠛⠃⠑⠑⠑⠑⠑⠑⠃⠑⠑⠊⠑⠘⠛⠛⠛⠛⠛⠛⠃⠑⠑⠘⠛⠛⠛⠛⠛⠛⠛⠛⠛⠛⠛⠛⠛⠛⠛⠛⠛⠛⠛⠛⠀⠀⠀⠀⠀⠀⠀⠀⠀⠀⠀⠀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⠀⠀⠀⠀⠀⠀⠀⠀⠀⠀⠀⣿⣿⣿⣿⣿⣿⣿⣿⣿⣿⣿⣿⣿⣿⣿⣿⣿⣿⣿⣟⣹⣿⢿⢟⢻⢟⢟⢟⢟⢻⢿⢿⢿⢿⣿⣿⣿⣿⣿⣿⣿⣿⣿⣿⣿⣿⣿⣿⣿⣿⣿⣿⣿⣿⣿⣿⣿⣿⠀⠀⠀⠀⠀⠀⠀⠀⠀⠀⠀⠀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⠀⠀⠀⠀⠀⠀⠀⠀⠀⠀⠀⣿⣿⣿⣿⣿⣿⣿⣿⣿⣿⣿⣿⣿⣿⣿⣿⡟⢟⢝⢝⢝⢕⢕⢕⢕⢕⢕⢕⡕⢕⢕⢕⢕⢕⣝⣿⣿⣿⣿⣿⣿⣿⣿⣿⣿⣿⣿⣿⣿⣿⣿⣿⣿⣿⣿⣿⣿⣿⠀⠀⠀⠀⠀⠀⠀⠀⠀⠀⠀⠀</a:t>
            </a:r>
            <a:br/>
            <a:r>
              <a:t>⠀⠀⠀⠀⠀⠀⠀⠀⠀⠀⠀⣿⣿⣿⣿⣿⣿⣿⣿⣿⣿⣿⣿⣿⣿⣿⣿⡯⢕⢕⠕⠅⢕⢕⢕⢕⠕⢕⢕⢕⢕⢕⢕⢜⢝⡻⣾⢏⢻⣿⣿⣿⣿⣿⣿⣿⣿⣿⣿⣿⣿⣿⣿⣿⣿⣿⣿⣿⣿⠀⠀⠀⠀⠀⠀⠀⠀⠀⠀⠀⠀</a:t>
            </a:r>
            <a:br/>
            <a:r>
              <a:t>⠀⠀⠀⠀⠀⠀⠀⠀⠀⠀⠀⣿⣿⣿⣿⣿⣿⣿⣿⣿⣿⣿⣿⣿⣿⡿⢏⢕⢕⢕⢕⢔⢔⢅⢕⠑⠀⢑⢕⢕⢕⢕⠁⢕⢕⢕⡿⢹⣿⡿⣿⣿⣿⣿⣿⣿⣿⣿⣿⣿⣿⣿⣿⣿⣿⣿⣿⣿⣿⠀⠀⠀⠀⠀⠀⠀⠀⠀⠀⠀⠀</a:t>
            </a:r>
            <a:br/>
            <a:r>
              <a:t>⠀⠀⠀⠀⠀⠀⠀⠀⠀⠀⠀⣿⣿⣿⣿⣿⣿⣿⣿⣿⣿⣿⣿⡾⢇⢕⢕⢕⢕⢕⢕⢕⢕⢕⢕⢄⢄⢕⢕⢕⢕⢕⢕⢕⢕⢕⢕⢕⢝⡵⣿⣿⣿⣿⣿⣿⣿⣿⣿⣿⣿⣿⣿⣿⣿⣿⣿⣿⣿⠀⠀⠀⠀⠀⠀⠀⠀⠀⠀⠀⠀</a:t>
            </a:r>
            <a:br/>
            <a:r>
              <a:t>⠀⠀⠀⠀⠀⠀⠀⠀⠀⠀⠀⣿⣿⣿⣿⣿⣿⣿⣿⣿⣿⣿⣿⣯⡷⣟⢕⢕⢕⢕⢕⡕⣕⣕⣕⣕⣕⣱⣵⣵⣷⣷⣷⣷⣷⣧⡕⢕⢕⢕⣻⣿⣿⣿⣿⣿⣿⣿⣿⣿⣿⣿⣿⣿⣿⣿⣿⣿⣿⠀⠀⠀⠀⠀⠀⠀⠀⠀⠀⠀⠀</a:t>
            </a:r>
            <a:br/>
            <a:r>
              <a:t>⠀⠀⠀⠀⠀⠀⠀⠀⠀⠀⠀⣿⣿⣿⣿⣿⣿⣿⣿⣿⣿⣿⣿⣿⢏⢕⢕⢕⣵⣾⣿⢼⣿⣿⣿⣿⣿⣿⣿⣿⣿⣿⣿⣿⣿⣿⣿⡇⢕⢕⣽⣿⣿⣿⣿⣿⣿⣿⣿⣿⣿⣿⣿⣿⣿⣿⣿⣿⣿⠀⠀⠀⠀⠀⠀⠀⠀⠀⠀⠀⠀</a:t>
            </a:r>
            <a:br/>
            <a:r>
              <a:t>⠀⠀⠀⠀⠀⠀⠀⠀⠀⠀⠀⣿⣿⣿⣿⣿⣿⣿⣿⣿⣿⣿⣿⡟⢕⢕⢕⣸⣿⣿⣿⢱⣻⣿⣿⣿⣿⣿⣿⣿⣿⣿⣿⣿⣿⣿⣿⣿⣷⢻⣿⣿⣿⣿⣿⣿⣿⣿⣿⣿⣿⣿⣿⣿⣿⣿⣿⣿⣿⠀⠀⠀⠀⠀⠀⠀⠀⠀⠀⠀⠀</a:t>
            </a:r>
            <a:br/>
            <a:r>
              <a:t>⠀⠀⠀⠀⠀⠀⠀⠀⠀⠀⠀⣿⣿⣿⣿⣿⣿⣿⣿⣿⣿⣿⣿⡇⢕⢕⢕⣿⣻⢏⢗⢸⢝⣿⣿⣿⣿⣿⣿⣿⣿⣿⣿⣿⣿⣿⣿⣿⣿⣟⣿⣿⣿⣿⣿⣿⣿⣿⣿⣿⣿⣿⣿⣿⣿⣿⣿⣿⣿⠀⠀⠀⠀⠀⠀⠀⠀⠀⠀⠀⠀</a:t>
            </a:r>
            <a:br/>
            <a:r>
              <a:t>⠀⠀⠀⠀⠀⠀⠀⠀⠀⠀⠀⣿⣿⣿⣿⣿⣿⣿⣿⣿⣿⣿⣿⢇⢕⢕⣸⢷⢕⢕⢕⢕⢕⢝⢟⢻⢿⣿⣿⡿⢿⣿⣿⣿⣿⣿⣿⣿⡿⣿⣿⣿⣿⣿⣿⣿⣿⣿⣿⣿⣿⣿⣿⣿⣿⣿⣿⣿⣿⠀⠀⠀⠀⠀⠀⠀⠀⠀⠀⠀⠀</a:t>
            </a:r>
            <a:br/>
            <a:r>
              <a:t>⠀⠀⠀⠀⠀⠀⠀⠀⠀⠀⠀⣿⣿⣿⣿⣿⣿⣿⣿⣿⣿⣿⣿⡇⢕⢕⣯⣕⡕⢕⢕⢕⢇⢕⢕⢕⢜⣿⣿⡇⢕⢕⢜⣿⣿⣿⣿⣿⡕⣿⣿⣿⣿⣿⣿⣿⣿⣿⣿⣿⣿⣿⣿⣿⣿⣿⣿⣿⣿⠀⠀⠀⠀⠀⠀⠀⠀⠀⠀⠀⠀</a:t>
            </a:r>
            <a:br/>
            <a:r>
              <a:t>⠀⠀⠀⠀⠀⠀⠀⠀⠀⠀⠀⣿⣿⣿⣿⣿⣿⣿⣿⣿⣿⣿⣿⡷⢕⣱⣿⣿⢕⢕⢕⢕⢕⢕⢕⢕⢕⣿⣿⣿⣵⣵⣵⣼⣝⣿⣿⣿⣿⣿⣿⣿⣿⣿⣿⣿⣿⣿⣿⣿⣿⣿⣿⣿⣿⣿⣿⣿⣿⠀⠀⠀⠀⠀⠀⠀⠀⠀⠀⠀⠀</a:t>
            </a:r>
            <a:br/>
            <a:r>
              <a:t>⠀⠀⠀⠀⠀⠀⠀⠀⠀⠀⠀⣿⣿⣿⣿⣿⣿⣿⣿⣿⣿⣿⣵⡕⢕⣿⣿⣿⡇⢕⢕⢕⢕⢕⢕⢕⢱⣿⣿⣿⣿⣿⣿⣿⣿⣿⣿⣿⣿⡿⣿⣿⣿⣿⣿⣿⣿⣿⣿⣿⣿⣿⣿⣿⣿⣿⣿⣿⣿⠀⠀⠀⠀⠀⠀⠀⠀⠀⠀⠀⠀</a:t>
            </a:r>
            <a:br/>
            <a:r>
              <a:t>⠀⠀⠀⠀⠀⠀⠀⠀⠀⠀⠀⣿⣿⣿⣿⣿⣿⣿⣿⣿⣿⣿⣽⢇⢕⣿⣿⢏⢕⢕⢕⢕⢕⢕⢱⢕⢸⣿⣿⣿⣿⣿⣿⣿⣿⣿⣿⣿⣿⣧⣿⣿⣿⣿⣿⣿⣿⣿⣿⣿⣿⣿⣿⣿⣿⣿⣿⣿⣿⠀⠀⠀⠀⠀⠀⠀⠀⠀⠀⠀⠀</a:t>
            </a:r>
            <a:br/>
            <a:r>
              <a:t>⠀⠀⠀⠀⠀⠀⠀⠀⠀⠀⠀⣿⣿⣿⣿⣿⣿⣿⣿⣿⣿⣿⣿⣼⣎⡝⣿⡕⢕⣱⡕⢕⢕⢕⢕⢕⣕⣾⣧⣿⣿⣿⣿⣿⣿⣿⣿⣿⣿⣿⣿⣿⣿⣿⣿⣿⣿⣿⣿⣿⣿⣿⣿⣿⣿⣿⣿⣿⣿⠀⠀⠀⠀⠀⠀⠀⠀⠀⠀⠀⠀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⠀⠀⠀⠀⠀⠀⠀⠀⠀⠀⠀⣿⣿⣿⣿⣿⣿⣿⣿⣿⣿⣿⣿⣿⣿⣕⣾⣼⣷⣿⡇⢕⢕⢕⢕⢿⢿⣿⣿⣿⣿⣿⣿⣿⣿⣿⣿⣿⣿⣿⣿⣿⣿⣿⣿⣿⣿⣿⣿⣿⣿⣿⣿⣿⣿⣿⣿⣿⣿⠀⠀⠀⠀⠀⠀⠀⠀⠀⠀⠀⠀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⠀⠀⠀⠀⠀⠀⠀⠀⠀⠀⠀⣿⣿⣿⣿⣿⣿⣿⣿⣿⣿⣿⣿⣿⣿⣿⣿⢟⣿⡿⢕⢕⢕⢕⠑⠕⠕⠕⠜⢹⣿⣿⣿⣿⣿⣿⣿⣿⣿⣿⣿⣿⣿⣿⣿⣿⣿⣿⣿⣿⣿⣿⣿⣿⣿⣿⣿⣿⣿⠀⠀⠀⠀⠀⠀⠀⠀⠀⠀⠀⠀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⠀⠀⠀⠀⠀⠀⠀⠀⠀⠀⠀⣿⣿⣿⣿⣿⣿⣿⣿⣿⣿⣿⣿⣿⣿⣿⣿⡇⢕⢕⢕⢕⢕⢕⢳⣷⡷⣇⣱⣿⣿⣿⣿⣿⣿⣿⣿⣿⣿⣿⣿⣿⣿⣿⣿⣿⣿⣿⣿⣿⣿⣿⣿⣿⣿⣿⣿⣿⣿⠀⠀⠀⠀⠀⠀⠀⠀⠀⠀⠀⠀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⠀⠀⠀⠀⠀⠀⠀⠀⠀⠀⠀⣿⣿⣿⣿⣿⣿⣿⣿⣿⣿⣿⣿⣿⣿⣿⡗⢕⢕⢕⢕⢕⢕⣱⢜⢝⣏⣟⣿⣿⣿⣿⣿⣿⣿⣿⣿⣿⣿⣿⣿⣿⣿⣿⣿⣿⣿⣿⣿⣿⣿⣿⣿⣿⣿⣿⣿⣿⣿⠀⠀⠀⠀⠀⠀⠀⠀⠀⠀⠀⠀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⠀⠀⠀⠀⠀⠀⠀⠀⠀⠀⠀⣿⣿⣿⣿⣿⣿⣿⣿⣿⣿⣿⣿⣿⣿⣿⡏⢕⢕⢕⢕⢕⢕⢪⢕⡱⢝⢍⢝⢯⢹⣿⣿⣿⣿⣿⣿⣿⣿⣿⣿⣿⣿⣿⣿⣿⣿⣿⣿⣿⣿⣿⣿⣿⣿⣿⣿⣿⣿⠀⠀⠀⠀⠀⠀⠀⠀⠀⠀⠀⠀</a:t>
            </a:r>
            <a:br/>
            <a:r>
              <a:t>⠀⠀⠀⠀⠀⠀⠀⠀⠀⠀⠀⣿⣿⣿⣿⣿⣿⣿⣿⣿⣿⣿⣿⢟⢱⣿⡗⢕⢕⢕⢕⢕⢕⢸⢕⢜⢕⢕⡇⣽⣾⣿⣿⣿⣿⣿⣿⣿⣿⣿⣿⣿⣿⣿⣿⣿⣿⣿⣿⣿⣿⣿⣿⣿⣿⣿⣿⣿⣿⠀⠀⠀⠀⠀⠀⠀⠀⠀⠀⠀⠀</a:t>
            </a:r>
            <a:br/>
            <a:r>
              <a:t>⠀⠀⠀⠀⠀⠀⠀⠀⠀⠀⠀⣿⣿⣿⣿⣿⣿⣿⣿⢿⢟⢏⢕⢕⣿⡇⡇⢕⢕⢕⢕⢕⢕⢸⢕⢕⢕⢕⡇⣿⣿⣿⣿⣿⣟⢿⣿⣿⣿⣿⣿⣿⣿⣿⣿⣿⣿⣿⣿⣿⣿⣿⣿⣿⣿⣿⣿⣿⣿⠀⠀⠀⠀⠀⠀⠀⠀⠀⠀⠀⠀</a:t>
            </a:r>
            <a:br/>
            <a:r>
              <a:t>⠀⠀⠀⠀⠀⠀⠀⠀⠀⠀⠀⠛⠛⠛⠛⠋⠙⠑⠑⠑⠑⠑⠑⠑⠛⠃⠑⠑⠑⠑⠑⠑⠑⠘⠑⠑⠑⠑⠑⠛⠛⠛⠛⠛⠛⠑⠙⠛⠛⠛⠛⠛⠛⠛⠛⠛⠛⠛⠛⠛⠛⠛⠛⠛⠛⠛⠛⠛⠛⠀⠀⠀⠀⠀⠀⠀⠀⠀⠀⠀⠀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⠀⠀⠀⠀⠀⠀⠀⠀⠀⠀⠀⣿⣿⣿⣿⣿⣿⣿⣿⣿⣿⣿⣿⣿⣿⣿⣿⣿⡿⣿⣷⢾⢟⢝⢕⢝⢕⢕⢕⢕⢜⢝⢝⢝⢟⢿⣿⣿⣿⣿⣿⣿⣿⣿⣿⣿⣿⣿⣿⣿⣿⣿⣿⣿⣿⣿⣿⣿⣿⠀⠀⠀⠀⠀⠀⠀⠀⠀⠀⠀⠀</a:t>
            </a:r>
            <a:br/>
            <a:r>
              <a:t>⠀⠀⠀⠀⠀⠀⠀⠀⠀⠀⠀⣿⣿⣿⣿⣿⣿⣿⣿⣿⣿⣿⣿⣿⣿⣿⣿⢏⢕⢕⠕⠕⢕⢕⢕⠕⢕⢕⢕⢕⢕⢕⢕⢧⣾⣾⣿⢿⣿⣿⣿⣿⣿⣿⣿⣿⣿⣿⣿⣿⣿⣿⣿⣿⣿⣿⣿⣿⣿⠀⠀⠀⠀⠀⠀⠀⠀⠀⠀⠀⠀</a:t>
            </a:r>
            <a:br/>
            <a:r>
              <a:t>⠀⠀⠀⠀⠀⠀⠀⠀⠀⠀⠀⣿⣿⣿⣿⣿⣿⣿⣿⣿⣿⣿⣿⣿⣿⣿⢟⢕⢕⢕⢁⢑⢑⢕⢕⠕⠑⢕⢕⢕⢕⢕⠜⢕⢕⢝⡿⣧⣿⣿⣿⣿⣿⣿⣿⣿⣿⣿⣿⣿⣿⣿⣿⣿⣿⣿⣿⣿⣿⠀⠀⠀⠀⠀⠀⠀⠀⠀⠀⠀⠀</a:t>
            </a:r>
            <a:br/>
            <a:r>
              <a:t>⠀⠀⠀⠀⠀⠀⠀⠀⠀⠀⠀⣿⣿⣿⣿⣿⣿⣿⣿⣿⣿⣿⣿⣿⢟⢇⢕⢕⢕⢕⢕⢕⢕⢕⢕⠀⠄⢑⢕⢕⢕⢕⢔⢕⢕⢜⢝⢻⢿⡫⣿⣿⣿⣿⣿⣿⣿⣿⣿⣿⣿⣿⣿⣿⣿⣿⣿⣿⣿⠀⠀⠀⠀⠀⠀⠀⠀⠀⠀⠀⠀</a:t>
            </a:r>
            <a:br/>
            <a:r>
              <a:t>⠀⠀⠀⠀⠀⠀⠀⠀⠀⠀⠀⣿⣿⣿⣿⣿⣿⣿⣿⣿⣿⣿⣿⢯⣱⡵⢕⢕⢕⢕⢕⢕⢕⢕⢕⢔⢕⢕⡕⣕⣕⣕⣕⣕⣕⢕⡕⢕⢝⢹⣿⣿⣿⣿⣿⣿⣿⣿⣿⣿⣿⣿⣿⣿⣿⣿⣿⣿⣿⠀⠀⠀⠀⠀⠀⠀⠀⠀⠀⠀⠀</a:t>
            </a:r>
            <a:br/>
            <a:r>
              <a:t>⠀⠀⠀⠀⠀⠀⠀⠀⠀⠀⠀⣿⣿⣿⣿⣿⣿⣿⣿⣿⣿⣿⣿⣿⢵⢇⢕⢕⢕⣱⣵⣷⣷⣷⣷⣷⣷⣾⣿⣿⣿⣿⣿⣿⣿⣷⣧⢕⢕⢕⣿⣿⣿⣿⣿⣿⣿⣿⣿⣿⣿⣿⣿⣿⣿⣿⣿⣿⣿⠀⠀⠀⠀⠀⠀⠀⠀⠀⠀⠀⠀</a:t>
            </a:r>
            <a:br/>
            <a:r>
              <a:t>⠀⠀⠀⠀⠀⠀⠀⠀⠀⠀⠀⣿⣿⣿⣿⣿⣿⣿⣿⣿⣿⣿⣿⡏⢕⢕⢕⣳⣿⣿⡿⢽⣿⣿⣿⣿⣿⣿⣿⣿⣿⣿⣿⣿⣿⣿⣿⣧⡕⣼⣿⣿⣿⣿⣿⣿⣿⣿⣿⣿⣿⣿⣿⣿⣿⣿⣿⣿⣿⠀⠀⠀⠀⠀⠀⠀⠀⠀⠀⠀⠀</a:t>
            </a:r>
            <a:br/>
            <a:r>
              <a:t>⠀⠀⠀⠀⠀⠀⠀⠀⠀⠀⠀⣿⣿⣿⣿⣿⣿⣿⣿⣿⣿⣿⣿⡇⢕⢕⢱⣿⣿⢿⣵⣼⣿⣿⣿⣿⣿⣿⣿⣿⣿⣿⣿⣿⣿⣿⣿⣿⢧⣽⣿⣿⣿⣿⣿⣿⣿⣿⣿⣿⣿⣿⣿⣿⣿⣿⣿⣿⣿⠀⠀⠀⠀⠀⠀⠀⠀⠀⠀⠀⠀</a:t>
            </a:r>
            <a:br/>
            <a:r>
              <a:t>⠀⠀⠀⠀⠀⠀⠀⠀⠀⠀⠀⣿⣿⣿⣿⣿⣿⣿⣿⣿⣿⣿⣿⢕⢕⢕⢸⡟⢏⢕⢕⢕⢜⢿⣿⣿⣿⣿⣿⣿⣿⣿⣿⣿⣿⣿⣿⣿⣯⣿⣿⣿⣿⣿⣿⣿⣿⣿⣿⣿⣿⣿⣿⣿⣿⣿⣿⣿⣿⠀⠀⠀⠀⠀⠀⠀⠀⠀⠀⠀⠀</a:t>
            </a:r>
            <a:br/>
            <a:r>
              <a:t>⠀⠀⠀⠀⠀⠀⠀⠀⠀⠀⠀⣿⣿⣿⣿⣿⣿⣿⣿⣿⣿⣿⣿⢕⢕⢕⡷⢕⢕⢕⢕⢕⢕⢕⢕⢜⢹⣿⡿⢏⢟⢟⢿⣿⣿⣿⣿⣿⢜⣿⣿⣿⣿⣿⣿⣿⣿⣿⣿⣿⣿⣿⣿⣿⣿⣿⣿⣿⣿⠀⠀⠀⠀⠀⠀⠀⠀⠀⠀⠀⠀</a:t>
            </a:r>
            <a:br/>
            <a:r>
              <a:t>⠀⠀⠀⠀⠀⠀⠀⠀⠀⠀⠀⣿⣿⣿⣿⣿⣿⣿⣿⣿⣿⣿⣿⡇⢕⢱⣷⡷⢇⢕⢕⢕⢕⢕⢕⢕⢱⣿⣿⣕⢕⢕⢜⢻⣿⣿⣿⣿⣸⣿⣿⣿⣿⣿⣿⣿⣿⣿⣿⣿⣿⣿⣿⣿⣿⣿⣿⣿⣿⠀⠀⠀⠀⠀⠀⠀⠀⠀⠀⠀⠀</a:t>
            </a:r>
            <a:br/>
            <a:r>
              <a:t>⠀⠀⠀⠀⠀⠀⠀⠀⠀⠀⠀⣿⣿⣿⣿⣿⣿⣿⣿⣿⣿⡿⢟⢇⢱⣾⣿⡧⢕⢕⢕⢕⢕⢕⢕⢕⢸⣿⣿⣿⣿⣿⣿⣷⣾⣿⣿⣿⣿⣿⣿⣿⣿⣿⣿⣿⣿⣿⣿⣿⣿⣿⣿⣿⣿⣿⣿⣿⣿⠀⠀⠀⠀⠀⠀⠀⠀⠀⠀⠀⠀</a:t>
            </a:r>
            <a:br/>
            <a:r>
              <a:t>⠀⠀⠀⠀⠀⠀⠀⠀⠀⠀⠀⣿⣿⣿⣿⣿⣿⣿⣿⣿⣿⣿⢼⡇⢸⣿⣿⡣⢕⢕⢕⢕⢕⢕⢕⢕⣸⣿⣿⣿⣿⣿⣿⣿⣿⣿⣿⣿⣿⣽⣿⣿⣿⣿⣿⣿⣿⣿⣿⣿⣿⣿⣿⣿⣿⣿⣿⣿⣿⠀⠀⠀⠀⠀⠀⠀⠀⠀⠀⠀⠀</a:t>
            </a:r>
            <a:br/>
            <a:r>
              <a:t>⠀⠀⠀⠀⠀⠀⠀⠀⠀⠀⠀⣿⣿⣿⣿⣿⣿⣿⣿⣿⣿⣿⣟⣕⢕⢿⢷⢕⢕⢕⢕⢕⢕⢕⢜⢕⢝⣟⢻⣿⣿⣿⣿⣿⣿⣿⣿⣿⣿⣿⣿⣿⣿⣿⣿⣿⣿⣿⣿⣿⣿⣿⣿⣿⣿⣿⣿⣿⣿⠀⠀⠀⠀⠀⠀⠀⠀⠀⠀⠀⠀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⠀⠀⠀⠀⠀⠀⠀⠀⠀⠀⠀⣿⣿⣿⣿⣿⣿⣿⣿⣿⣿⣿⣿⣿⡗⢜⣜⢱⢕⣵⢕⢕⢕⢕⢱⣵⣷⣿⣿⣿⣿⣿⣿⣿⣿⣿⣿⣿⣿⣿⣿⣿⣿⣿⣿⣿⣿⣿⣿⣿⣿⣿⣿⣿⣿⣿⣿⣿⣿⠀⠀⠀⠀⠀⠀⠀⠀⠀⠀⠀⠀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⠀⠀⠀⠀⠀⠀⠀⠀⠀⠀⠀⣿⣿⣿⣿⣿⣿⣿⣿⣿⣿⣿⣿⣿⣷⣷⣿⣷⡿⢟⢕⢕⢕⢕⢜⢝⢟⢟⢿⣿⣿⣿⣿⣿⣿⣿⣿⣿⣿⣿⣿⣿⣿⣿⣿⣿⣿⣿⣿⣿⣿⣿⣿⣿⣿⣿⣿⣿⣿⠀⠀⠀⠀⠀⠀⠀⠀⠀⠀⠀⠀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⠀⠀⠀⠀⠀⠀⠀⠀⠀⠀⠀⣿⣿⣿⣿⣿⣿⣿⣿⣿⣿⣿⣿⣿⣿⣿⣟⢝⢕⢕⢕⢕⢕⢕⣅⣅⣅⢁⢅⣸⣿⣿⣿⣿⣿⣿⣿⣿⣿⣿⣿⣿⣿⣿⣿⣿⣿⣿⣿⣿⣿⣿⣿⣿⣿⣿⣿⣿⣿⠀⠀⠀⠀⠀⠀⠀⠀⠀⠀⠀⠀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⠀⠀⠀⠀⠀⠀⠀⠀⠀⠀⠀⣿⣿⣿⣿⣿⣿⣿⣿⣿⣿⣿⣿⣿⣿⣿⡝⡕⢕⢕⢕⢕⢕⢸⢿⢿⣿⣵⣿⣿⣿⣿⣿⣿⣿⣿⣿⣿⣿⣿⣿⣿⣿⣿⣿⣿⣿⣿⣿⣿⣿⣿⣿⣿⣿⣿⣿⣿⣿⠀⠀⠀⠀⠀⠀⠀⠀⠀⠀⠀⠀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⠀⠀⠀⠀⠀⠀⠀⠀⠀⠀⠀⣿⣿⣿⣿⣿⣿⣿⣿⣿⣿⣿⣿⣿⡿⣿⢇⢜⢕⢕⢕⢕⢕⢜⢵⡕⢜⢹⢝⢽⡟⣿⣿⣿⣿⣿⣿⣿⣿⣿⣿⣿⣿⣿⣿⣿⣿⣿⣿⣿⣿⣿⣿⣿⣿⣿⣿⣿⣿⠀⠀⠀⠀⠀⠀⠀⠀⠀⠀⠀⠀</a:t>
            </a:r>
            <a:br/>
            <a:r>
              <a:t>⠀⠀⠀⠀⠀⠀⠀⠀⠀⠀⠀⣿⣿⣿⣿⣿⣿⣿⣿⣿⣿⣿⣿⢟⣽⣿⢕⢕⢕⢕⢕⢕⢕⢜⢕⡪⢕⢼⣕⢽⣇⣿⣿⣿⣿⣿⣿⣿⣿⣿⣿⣿⣿⣿⣿⣿⣿⣿⣿⣿⣿⣿⣿⣿⣿⣿⣿⣿⣿⠀⠀⠀⠀⠀⠀⠀⠀⠀⠀⠀⠀</a:t>
            </a:r>
            <a:br/>
            <a:r>
              <a:t>⠀⠀⠀⠀⠀⠀⠀⠀⠀⠀⠀⣿⣿⣿⣿⣿⣿⣿⣿⣿⡿⢟⢝⢱⣿⢹⢵⢕⢕⢕⢕⢕⢕⢱⢕⢕⢕⢸⡇⢵⣿⣿⣿⣿⣿⣿⣿⣿⣿⣿⣿⣿⣿⣿⣿⣿⣿⣿⣿⣿⣿⣿⣿⣿⣿⣿⣿⣿⣿⠀⠀⠀⠀⠀⠀⠀⠀⠀⠀⠀⠀</a:t>
            </a:r>
            <a:br/>
            <a:r>
              <a:t>⠀⠀⠀⠀⠀⠀⠀⠀⠀⠀⠀⠛⠛⠛⠛⠛⠛⠋⠙⠑⠑⠑⠑⠘⠛⠘⠑⠑⠑⠑⠑⠑⠑⠘⠃⠑⠑⠘⠃⠑⠛⠛⠛⠛⠛⠛⠛⠛⠛⠛⠛⠛⠛⠛⠛⠛⠛⠛⠛⠛⠛⠛⠛⠛⠛⠛⠛⠛⠛⠀⠀⠀⠀⠀⠀⠀⠀⠀⠀⠀⠀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⠀⠀⠀⠀⠀⠀⠀⠀⠀⠀⠀⣿⣿⣿⣿⣿⣿⣿⣿⣿⣿⣿⣿⣿⣿⣿⣿⣿⣿⡟⣻⣿⡿⢿⢯⢟⢟⢻⢫⢿⢿⢿⢿⣿⣿⣿⣿⣿⣿⣿⣿⣿⣿⣿⣿⣿⣿⣿⣿⣿⣿⣿⣿⣿⣿⣿⣿⣿⣿⠀⠀⠀⠀⠀⠀⠀⠀⠀⠀⠀⠀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⠀⠀⠀⠀⠀⠀⠀⠀⠀⠀⠀⣿⣿⣿⣿⣿⣿⣿⣿⣿⣿⣿⣿⣿⣿⣿⣿⢟⢻⢟⢏⢕⢕⢕⢕⢕⢕⢕⢕⢕⢕⢕⢕⣕⣝⣿⣿⣿⣿⣿⣿⣿⣿⣿⣿⣿⣿⣿⣿⣿⣿⣿⣿⣿⣿⣿⣿⣿⣿⠀⠀⠀⠀⠀⠀⠀⠀⠀⠀⠀⠀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⠀⠀⠀⠀⠀⠀⠀⠀⠀⠀⠀⣿⣿⣿⣿⣿⣿⣿⣿⣿⣿⣿⣿⣿⣿⣿⡇⢕⢕⢕⢑⢕⢕⢕⢅⢕⢕⢕⢕⢕⢕⢱⢝⢗⡿⣹⡏⣿⣿⣿⣿⣿⣿⣿⣿⣿⣿⣿⣿⣿⣿⣿⣿⣿⣿⣿⣿⣿⣿⠀⠀⠀⠀⠀⠀⠀⠀⠀⠀⠀⠀</a:t>
            </a:r>
            <a:br/>
            <a:r>
              <a:t>⠀⠀⠀⠀⠀⠀⠀⠀⠀⠀⠀⣿⣿⣿⣿⣿⣿⣿⣿⣿⣿⣿⣿⣿⢿⢏⢕⢕⢔⢔⢄⢅⢕⢕⠕⠀⢑⢕⢕⢕⢕⢁⢕⢕⢕⡿⣹⣿⡿⣿⣿⣿⣿⣿⣿⣿⣿⣿⣿⣿⣿⣿⣿⣿⣿⣿⣿⣿⣿⠀⠀⠀⠀⠀⠀⠀⠀⠀⠀⠀⠀</a:t>
            </a:r>
            <a:br/>
            <a:r>
              <a:t>⠀⠀⠀⠀⠀⠀⠀⠀⠀⠀⠀⣿⣿⣿⣿⣿⣿⣿⣿⣿⣿⣿⣽⡕⢕⢕⢕⢕⢕⢕⢕⢕⢕⢕⢐⢁⢕⢕⢕⢕⢕⢕⢕⢕⢕⢕⢜⡹⣯⣿⣿⣿⣿⣿⣿⣿⣿⣿⣿⣿⣿⣿⣿⣿⣿⣿⣿⣿⣿⠀⠀⠀⠀⠀⠀⠀⠀⠀⠀⠀⠀</a:t>
            </a:r>
            <a:br/>
            <a:r>
              <a:t>⠀⠀⠀⠀⠀⠀⠀⠀⠀⠀⠀⣿⣿⣿⣿⣿⣿⣿⣿⣿⣿⣿⣕⣵⢷⢕⢕⢕⢕⢕⢕⢕⣕⣕⣕⡕⣕⣱⣵⣵⣷⣧⣵⣷⣧⡱⢕⢕⢜⣻⣿⣿⣿⣿⣿⣿⣿⣿⣿⣿⣿⣿⣿⣿⣿⣿⣿⣿⣿⠀⠀⠀⠀⠀⠀⠀⠀⠀⠀⠀⠀</a:t>
            </a:r>
            <a:br/>
            <a:r>
              <a:t>⠀⠀⠀⠀⠀⠀⠀⠀⠀⠀⠀⣿⣿⣿⣿⣿⣿⣿⣿⣿⣿⣿⣿⢗⢕⢕⢕⣱⣷⣷⣷⣿⣿⣿⣿⣿⣿⣿⣿⣿⣿⣿⣿⣿⣿⣿⡇⢕⢕⣽⣿⣿⣿⣿⣿⣿⣿⣿⣿⣿⣿⣿⣿⣿⣿⣿⣿⣿⣿⠀⠀⠀⠀⠀⠀⠀⠀⠀⠀⠀⠀</a:t>
            </a:r>
            <a:br/>
            <a:r>
              <a:t>⠀⠀⠀⠀⠀⠀⠀⠀⠀⠀⠀⣿⣿⣿⣿⣿⣿⣿⣿⣿⣿⣿⡿⢕⢕⢕⢸⣿⣿⡿⢇⢿⣿⣿⣿⣿⣿⣿⣿⣿⣿⣿⣿⣿⣿⣿⣿⣧⢻⣿⣿⣿⣿⣿⣿⣿⣿⣿⣿⣿⣿⣿⣿⣿⣿⣿⣿⣿⣿⠀⠀⠀⠀⠀⠀⠀⠀⠀⠀⠀⠀</a:t>
            </a:r>
            <a:br/>
            <a:r>
              <a:t>⠀⠀⠀⠀⠀⠀⠀⠀⠀⠀⠀⣿⣿⣿⣿⣿⣿⣿⣿⣿⣿⣿⡇⢕⢕⢕⢸⣿⢟⢕⢕⢕⢻⣿⣿⣿⣿⣿⣿⣿⣿⣿⣿⣿⣿⣿⣿⣯⣟⣿⣿⣿⣿⣿⣿⣿⣿⣿⣿⣿⣿⣿⣿⣿⣿⣿⣿⣿⣿⠀⠀⠀⠀⠀⠀⠀⠀⠀⠀⠀⠀</a:t>
            </a:r>
            <a:br/>
            <a:r>
              <a:t>⠀⠀⠀⠀⠀⠀⠀⠀⠀⠀⠀⣿⣿⣿⣿⣿⣿⣿⣿⣿⣿⣿⡇⢕⢕⢱⡕⢗⢕⢕⢕⢕⢜⢝⢟⢿⣿⣿⡿⢿⣿⣿⣿⣿⣿⣿⣿⡟⣿⣿⣿⣿⣿⣿⣿⣿⣿⣿⣿⣿⣿⣿⣿⣿⣿⣿⣿⣿⣿⠀⠀⠀⠀⠀⠀⠀⠀⠀⠀⠀⠀</a:t>
            </a:r>
            <a:br/>
            <a:r>
              <a:t>⠀⠀⠀⠀⠀⠀⠀⠀⠀⠀⠀⣿⣿⣿⣿⣿⣿⣿⣿⣿⣿⣿⡇⢕⢕⢼⣇⢕⢕⢕⢕⢕⢕⢕⢕⢕⣿⣿⡇⢕⢕⢕⣽⣿⣿⣿⣿⡇⣿⣿⣿⣿⣿⣿⣿⣿⣿⣿⣿⣿⣿⣿⣿⣿⣿⣿⣿⣿⣿⠀⠀⠀⠀⠀⠀⠀⠀⠀⠀⠀⠀</a:t>
            </a:r>
            <a:br/>
            <a:r>
              <a:t>⠀⠀⠀⠀⠀⠀⠀⠀⠀⠀⠀⣿⣿⣿⣿⣿⣿⣿⣿⣿⣿⣿⣷⢕⢕⣺⣿⢝⢕⢕⢕⢕⢕⢕⢕⢕⣿⣿⣿⣵⣧⣕⣼⣝⣿⣿⣿⣿⣿⣿⣿⣿⣿⣿⣿⣿⣿⣿⣿⣿⣿⣿⣿⣿⣿⣿⣿⣿⣿⠀⠀⠀⠀⠀⠀⠀⠀⠀⠀⠀⠀</a:t>
            </a:r>
            <a:br/>
            <a:r>
              <a:t>⠀⠀⠀⠀⠀⠀⠀⠀⠀⠀⠀⣿⣿⣿⣿⣿⣿⣿⣿⣿⣿⢏⡕⢕⣷⣿⣿⢇⢕⢜⢕⢕⢕⢕⢕⢕⣿⣿⣿⣿⣿⣿⣿⣿⣿⣿⣿⣿⡿⣿⣿⣿⣿⣿⣿⣿⣿⣿⣿⣿⣿⣿⣿⣿⣿⣿⣿⣿⣿⠀⠀⠀⠀⠀⠀⠀⠀⠀⠀⠀⠀</a:t>
            </a:r>
            <a:br/>
            <a:r>
              <a:t>⠀⠀⠀⠀⠀⠀⠀⠀⠀⠀⠀⣿⣿⣿⣿⣿⣿⣿⣿⣿⣿⣷⡏⢕⢸⣿⢇⢕⢕⢕⢕⢕⢕⢕⢕⢱⣿⣿⣿⣿⣿⣿⣿⣿⣿⣿⣿⣿⣷⣿⣿⣿⣿⣿⣿⣿⣿⣿⣿⣿⣿⣿⣿⣿⣿⣿⣿⣿⣿⠀⠀⠀⠀⠀⠀⠀⠀⠀⠀⠀⠀</a:t>
            </a:r>
            <a:br/>
            <a:r>
              <a:t>⠀⠀⠀⠀⠀⠀⠀⠀⠀⠀⠀⣿⣿⣿⣿⣿⣿⣿⣿⣿⣿⣿⣯⣕⢜⢿⢕⢕⢕⢕⢕⢕⢕⢕⢕⢕⣱⣧⣽⣿⣿⣿⣿⣿⣿⣿⣿⣿⣿⣿⣿⣿⣿⣿⣿⣿⣿⣿⣿⣿⣿⣿⣿⣿⣿⣿⣿⣿⣿⠀⠀⠀⠀⠀⠀⠀⠀⠀⠀⠀⠀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⠀⠀⠀⠀⠀⠀⠀⠀⠀⠀⠀⣿⣿⣿⣿⣿⣿⣿⣿⣿⣿⣿⣿⣿⢇⢕⡇⢇⢕⡜⢕⢕⢕⢕⣸⣿⣿⣿⣿⣿⣿⣿⣿⣿⣿⣿⣿⣿⣿⣿⣿⣿⣿⣿⣿⣿⣿⣿⣿⣿⣿⣿⣿⣿⣿⣿⣿⣿⣿⠀⠀⠀⠀⠀⠀⠀⠀⠀⠀⠀⠀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⠀⠀⠀⠀⠀⠀⠀⠀⠀⠀⠀⣿⣿⣿⣿⣿⣿⣿⣿⣿⣿⣿⣿⣿⣿⣿⢳⢜⢟⡕⢕⢕⢕⠕⢕⢕⢕⠜⢝⣿⣿⣿⣿⣿⣿⣿⣿⣿⣿⣿⣿⣿⣿⣿⣿⣿⣿⣿⣿⣿⣿⣿⣿⣿⣿⣿⣿⣿⣿⠀⠀⠀⠀⠀⠀⠀⠀⠀⠀⠀⠀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⠀⠀⠀⠀⠀⠀⠀⠀⠀⠀⠀⣿⣿⣿⣿⣿⣿⣿⣿⣿⣿⣿⣿⣿⣿⣿⡇⢵⢕⢕⢕⢕⢕⣴⢤⢤⢤⡄⣴⣾⣿⣿⣿⣿⣿⣿⣿⣿⣿⣿⣿⣿⣿⣿⣿⣿⣿⣿⣿⣿⣿⣿⣿⣿⣿⣿⣿⣿⣿⠀⠀⠀⠀⠀⠀⠀⠀⠀⠀⠀⠀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⠀⠀⠀⠀⠀⠀⠀⠀⠀⠀⠀⣿⣿⣿⣿⣿⣿⣿⣿⣿⣿⣿⣿⣿⣿⣿⢜⢕⢕⢕⢕⢕⢕⢸⢵⡕⢝⢹⢝⢿⡟⣿⣿⣿⣿⣿⣿⣿⣿⣿⣿⣿⣿⣿⣿⣿⣿⣿⣿⣿⣿⣿⣿⣿⣿⣿⣿⣿⣿⠀⠀⠀⠀⠀⠀⠀⠀⠀⠀⠀⠀</a:t>
            </a:r>
            <a:br/>
            <a:r>
              <a:t>⠀⠀⠀⠀⠀⠀⠀⠀⠀⠀⠀⣿⣿⣿⣿⣿⣿⣿⣿⣿⣿⣿⣿⡿⣿⡷⢕⢕⢕⢕⢕⢕⢕⣱⢕⡪⢕⢼⡇⢽⣧⣿⣿⣿⣿⣿⣿⣿⣿⣿⣿⣿⣿⣿⣿⣿⣿⣿⣿⣿⣿⣿⣿⣿⣿⣿⣿⣿⣿⠀⠀⠀⠀⠀⠀⠀⠀⠀⠀⠀⠀</a:t>
            </a:r>
            <a:br/>
            <a:r>
              <a:t>⠀⠀⠀⠀⠀⠀⠀⠀⠀⠀⠀⣿⣿⣿⣿⣿⣿⣿⣿⣿⣿⡿⢟⢱⡟⣧⢕⢕⢕⢕⢕⢕⢕⢸⢕⢕⢕⢱⡇⢽⣿⣿⣿⣿⣿⣿⣿⣿⣿⣿⣿⣿⣿⣿⣿⣿⣿⣿⣿⣿⣿⣿⣿⣿⣿⣿⣿⣿⣿⠀⠀⠀⠀⠀⠀⠀⠀⠀⠀⠀⠀</a:t>
            </a:r>
            <a:br/>
            <a:r>
              <a:t>⠀⠀⠀⠀⠀⠀⠀⠀⠀⠀⠀⠛⠛⠛⠛⠛⠛⠛⠛⠛⠙⠑⠑⠚⠃⠃⠑⠑⠑⠑⠑⠑⠑⠘⠑⠑⠑⠑⠃⠑⠛⠛⠛⠛⠛⠛⠛⠛⠛⠛⠛⠛⠛⠛⠛⠛⠛⠛⠛⠛⠛⠛⠛⠛⠛⠛⠛⠛⠛⠀⠀⠀⠀⠀⠀⠀⠀⠀⠀⠀⠀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⠀⠀⠀⠀⠀⠀⠀⠀⠀⠀⠀⣿⣿⣿⣿⣿⣿⣿⣿⣿⣿⣿⣿⣿⣿⣿⣿⣿⣿⢟⣻⣿⢿⢟⢝⢟⢟⢟⢝⢿⢿⢿⢿⣿⣿⣿⣿⣿⣿⣿⣿⣿⣿⣿⣿⣿⣿⣿⣿⣿⣿⣿⣿⣿⣿⣿⣿⣿⣿⠀⠀⠀⠀⠀⠀⠀⠀⠀⠀⠀⠀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⠀⠀⠀⠀⠀⠀⠀⠀⠀⠀⠀⣿⣿⣿⣿⣿⣿⣿⣿⣿⣿⣿⣿⣿⣿⣿⢿⢟⢟⢏⢕⢕⢕⢕⢕⢕⢕⢕⢕⢕⢕⢕⣕⢱⣹⣿⣿⣿⣿⣿⣿⣿⣿⣿⣿⣿⣿⣿⣿⣿⣿⣿⣿⣿⣿⣿⣿⣿⣿⠀⠀⠀⠀⠀⠀⠀⠀⠀⠀⠀⠀</a:t>
            </a:r>
            <a:br/>
            <a:r>
              <a:t>⠀⠀⠀⠀⠀⠀⠀⠀⠀⠀⠀⣿⣿⣿⣿⣿⣿⣿⣿⣿⣿⣿⣿⣿⣿⣏⡕⢕⢕⢑⢅⢕⢕⢕⢁⢕⢕⢕⢕⢕⢕⢕⢝⢟⢳⣿⡜⣿⣿⣿⣿⣿⣿⣿⣿⣿⣿⣿⣿⣿⣿⣿⣿⣿⣿⣿⣿⣿⣿⠀⠀⠀⠀⠀⠀⠀⠀⠀⠀⠀⠀</a:t>
            </a:r>
            <a:br/>
            <a:r>
              <a:t>⠀⠀⠀⠀⠀⠀⠀⠀⠀⠀⠀⣿⣿⣿⣿⣿⣿⣿⣿⣿⣿⣿⣿⣿⢟⢝⢕⢕⢔⢔⢄⢅⢕⢕⠑⠁⢕⢕⢜⢕⢕⢕⢕⢕⢜⢫⣿⣿⢻⣿⣿⣿⣿⣿⣿⣿⣿⣿⣿⣿⣿⣿⣿⣿⣿⣿⣿⣿⣿⠀⠀⠀⠀⠀⠀⠀⠀⠀⠀⠀⠀</a:t>
            </a:r>
            <a:br/>
            <a:r>
              <a:t>⠀⠀⠀⠀⠀⠀⠀⠀⠀⠀⠀⣿⣿⣿⣿⣿⣿⣿⣿⣿⣿⣿⣿⢝⢕⢕⢕⢕⢕⢕⢕⢕⢕⢕⢕⢅⢕⢕⢕⢕⢕⢕⢕⢕⢕⢕⢜⢟⢿⣿⣿⣿⣿⣿⣿⣿⣿⣿⣿⣿⣿⣿⣿⣿⣿⣿⣿⣿⣿⠀⠀⠀⠀⠀⠀⠀⠀⠀⠀⠀⠀</a:t>
            </a:r>
            <a:br/>
            <a:r>
              <a:t>⠀⠀⠀⠀⠀⠀⠀⠀⠀⠀⠀⣿⣿⣿⣿⣿⣿⣿⣿⣿⣿⣾⡣⡵⢇⢕⢕⢕⢕⢕⢕⣕⣕⣕⣕⣕⣱⣵⣵⣷⣷⣷⣷⣷⣧⣇⢕⢕⢝⣿⣿⣿⣿⣿⣿⣿⣿⣿⣿⣿⣿⣿⣿⣿⣿⣿⣿⣿⣿⠀⠀⠀⠀⠀⠀⠀⠀⠀⠀⠀⠀</a:t>
            </a:r>
            <a:br/>
            <a:r>
              <a:t>⠀⠀⠀⠀⠀⠀⠀⠀⠀⠀⠀⣿⣿⣿⣿⣿⣿⣿⣿⣿⣿⣿⣷⢕⢕⢕⢕⣕⣵⣿⣽⣿⣿⣿⣿⣿⣿⣿⣿⣿⣿⣿⣿⣿⣿⣿⡕⢕⣸⣿⣿⣿⣿⣿⣿⣿⣿⣿⣿⣿⣿⣿⣿⣿⣿⣿⣿⣿⣿⠀⠀⠀⠀⠀⠀⠀⠀⠀⠀⠀⠀</a:t>
            </a:r>
            <a:br/>
            <a:r>
              <a:t>⠀⠀⠀⠀⠀⠀⠀⠀⠀⠀⠀⣿⣿⣿⣿⣿⣿⣿⣿⣿⣿⣿⡇⢕⢕⢕⣼⣿⣿⣿⢕⢻⣿⣿⣿⣿⣿⣿⣿⣿⣿⣿⣿⣿⣿⣿⣿⣧⣻⣿⣿⣿⣿⣿⣿⣿⣿⣿⣿⣿⣿⣿⣿⣿⣿⣿⣿⣿⣿⠀⠀⠀⠀⠀⠀⠀⠀⠀⠀⠀⠀</a:t>
            </a:r>
            <a:br/>
            <a:r>
              <a:t>⠀⠀⠀⠀⠀⠀⠀⠀⠀⠀⠀⣿⣿⣿⣿⣿⣿⣿⣿⣿⣿⣿⡇⢕⢕⢕⢹⢿⢏⢕⢕⢜⢿⣿⣿⣿⣿⣿⣿⣿⣿⣿⣿⣿⣿⣿⣿⣿⣿⣿⣿⣿⣿⣿⣿⣿⣿⣿⣿⣿⣿⣿⣿⣿⣿⣿⣿⣿⣿⠀⠀⠀⠀⠀⠀⠀⠀⠀⠀⠀⠀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⠀⠀⠀⠀⠀⠀⠀⠀⠀⠀⠀⣿⣿⣿⣿⣿⣿⣿⣿⣿⣿⣿⡇⢕⢕⢱⣏⢕⢕⢜⢕⢕⢜⢝⢟⢿⣿⣿⡿⢿⢿⣿⣿⣿⣿⣿⣿⢟⣿⣿⣿⣿⣿⣿⣿⣿⣿⣿⣿⣿⣿⣿⣿⣿⣿⣿⣿⣿⣿⠀⠀⠀⠀⠀⠀⠀⠀⠀⠀⠀⠀</a:t>
            </a:r>
            <a:br/>
            <a:r>
              <a:t>⠀⠀⠀⠀⠀⠀⠀⠀⠀⠀⠀⣿⣿⣿⣿⣿⣿⣿⣿⣿⣿⣿⡇⢕⢕⣾⢕⡱⢕⢕⢕⢕⢕⢕⢕⢕⣿⣿⡇⢕⢕⢱⣽⣿⣿⣿⣿⣧⣿⣿⣿⣿⣿⣿⣿⣿⣿⣿⣿⣿⣿⣿⣿⣿⣿⣿⣿⣿⣿⠀⠀⠀⠀⠀⠀⠀⠀⠀⠀⠀⠀</a:t>
            </a:r>
            <a:br/>
            <a:r>
              <a:t>⠀⠀⠀⠀⠀⠀⠀⠀⠀⠀⠀⣿⣿⣿⣿⣿⣿⣿⣿⣿⣿⣿⣷⢕⢕⣿⡿⢇⢕⢕⢕⢕⢕⢕⢕⢕⣿⣿⣿⣧⣵⣵⣵⣽⣿⣿⣿⣿⣿⣿⣿⣿⣿⣿⣿⣿⣿⣿⣿⣿⣿⣿⣿⣿⣿⣿⣿⣿⣿⠀⠀⠀⠀⠀⠀⠀⠀⠀⠀⠀⠀</a:t>
            </a:r>
            <a:br/>
            <a:r>
              <a:t>⠀⠀⠀⠀⠀⠀⠀⠀⠀⠀⠀⣿⣿⣿⣿⣿⣿⣿⣿⣿⣿⢝⡕⢕⣼⣿⣿⢕⢕⢇⢕⢕⢕⢕⢕⢕⣿⣿⣿⣿⣿⣿⣿⣿⣿⣿⣿⣿⡟⣿⣿⣿⣿⣿⣿⣿⣿⣿⣿⣿⣿⣿⣿⣿⣿⣿⣿⣿⣿⠀⠀⠀⠀⠀⠀⠀⠀⠀⠀⠀⠀</a:t>
            </a:r>
            <a:br/>
            <a:r>
              <a:t>⠀⠀⠀⠀⠀⠀⠀⠀⠀⠀⠀⣿⣿⣿⣿⣿⣿⣿⣿⣿⣿⣷⡏⢕⢸⡿⢱⢕⢕⢕⢕⢕⢕⢕⢕⢱⣿⣿⣿⣿⣿⣿⣿⣿⣿⣿⣿⣿⣧⣿⣿⣿⣿⣿⣿⣿⣿⣿⣿⣿⣿⣿⣿⣿⣿⣿⣿⣿⣿⠀⠀⠀⠀⠀⠀⠀⠀⠀⠀⠀⠀</a:t>
            </a:r>
            <a:br/>
            <a:r>
              <a:t>⠀⠀⠀⠀⠀⠀⠀⠀⠀⠀⠀⣿⣿⣿⣿⣿⣿⣿⣿⣿⣿⣿⣵⣕⢜⢧⢕⢕⢕⢕⢕⢕⢕⢕⢕⢕⣱⣧⣼⣿⣿⣿⣿⣿⣿⣿⣿⣿⣿⣿⣿⣿⣿⣿⣿⣿⣿⣿⣿⣿⣿⣿⣿⣿⣿⣿⣿⣿⣿⠀⠀⠀⠀⠀⠀⠀⠀⠀⠀⠀⠀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⠀⠀⠀⠀⠀⠀⠀⠀⠀⠀⠀⣿⣿⣿⣿⣿⣿⣿⣿⣿⣿⣿⣿⣿⢇⢱⢜⢕⢕⢕⢕⢕⢕⢕⢸⣿⣿⣿⣿⣿⣿⣿⣿⣿⣿⣿⣿⣿⣿⣿⣿⣿⣿⣿⣿⣿⣿⣿⣿⣿⣿⣿⣿⣿⣿⣿⣿⣿⣿⠀⠀⠀⠀⠀⠀⠀⠀⠀⠀⠀⠀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⠀⠀⠀⠀⠀⠀⠀⠀⠀⠀⠀⣿⣿⣿⣿⣿⣿⣿⣿⣿⣿⣿⣿⣿⣿⣿⢯⣕⢗⢕⢕⢕⢕⠕⠕⢕⢱⠜⠝⢿⣿⣿⣿⣿⣿⣿⣿⣿⣿⣿⣿⣿⣿⣿⣿⣿⣿⣿⣿⣿⣿⣿⣿⣿⣿⣿⣿⣿⣿⠀⠀⠀⠀⠀⠀⠀⠀⠀⠀⠀⠀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⠀⠀⠀⠀⠀⠀⠀⠀⠀⠀⠀⣿⣿⣿⣿⣿⣿⣿⣿⣿⣿⣿⣿⣿⣿⣿⢇⢕⢕⢕⢕⢕⢕⣴⢤⢴⢤⢄⢰⣷⣿⣿⣿⣿⣿⣿⣿⣿⣿⣿⣿⣿⣿⣿⣿⣿⣿⣿⣿⣿⣿⣿⣿⣿⣿⣿⣿⣿⣿⠀⠀⠀⠀⠀⠀⠀⠀⠀⠀⠀⠀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⠀⠀⠀⠀⠀⠀⠀⠀⠀⠀⠀⣿⣿⣿⣿⣿⣿⣿⣿⣿⣿⣿⣿⣿⣿⣿⢜⢕⢕⢕⢕⢕⢕⢜⢵⡕⢜⡝⢝⢽⡟⣿⣿⣿⣿⣿⣿⣿⣿⣿⣿⣿⣿⣿⣿⣿⣿⣿⣿⣿⣿⣿⣿⣿⣿⣿⣿⣿⣿⠀⠀⠀⠀⠀⠀⠀⠀⠀⠀⠀⠀</a:t>
            </a:r>
            <a:br/>
            <a:r>
              <a:t>⠀⠀⠀⠀⠀⠀⠀⠀⠀⠀⠀⣿⣿⣿⣿⣿⣿⣿⣿⣿⣿⣿⣿⡿⣿⣿⢕⢕⢕⢕⢜⢕⢕⣕⢕⡪⢕⢪⢕⢼⣧⣿⣿⣿⣿⣿⣿⣿⣿⣿⣿⣿⣿⣿⣿⣿⣿⣿⣿⣿⣿⣿⣿⣿⣿⣿⣿⣿⣿⠀⠀⠀⠀⠀⠀⠀⠀⠀⠀⠀⠀</a:t>
            </a:r>
            <a:br/>
            <a:r>
              <a:t>⠀⠀⠀⠀⠀⠀⠀⠀⠀⠀⠀⣿⣿⣿⣿⣿⣿⣿⣿⣿⣿⡿⢻⢱⣿⣷⢕⢕⢕⢕⢕⢕⢕⢝⢕⢕⢕⢸⣕⢵⡿⣿⣿⣿⣿⣿⣿⣿⣿⣿⣿⣿⣿⣿⣿⣿⣿⣿⣿⣿⣿⣿⣿⣿⣿⣿⣿⣿⣿⠀⠀⠀⠀⠀⠀⠀⠀⠀⠀⠀⠀</a:t>
            </a:r>
            <a:br/>
            <a:r>
              <a:t>⠀⠀⠀⠀⠀⠀⠀⠀⠀⠀⠀⠛⠛⠛⠛⠛⠛⠛⠛⠛⠙⠑⠑⠘⠛⠛⠑⠑⠑⠑⠑⠑⠑⠑⠃⠑⠑⠘⠃⠑⠛⠛⠛⠛⠛⠛⠛⠛⠛⠛⠛⠛⠛⠛⠛⠛⠛⠛⠛⠛⠛⠛⠛⠛⠛⠛⠛⠛⠛⠀⠀⠀⠀⠀⠀⠀⠀⠀⠀⠀⠀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⠀⠀⠀⠀⠀⠀⠀⠀⠀⠀⠀⣿⣿⣿⣿⣿⣿⣿⣿⣿⣿⣿⣿⣿⣿⣿⣿⣿⣟⣹⣿⡿⢟⢟⢏⢝⢝⢕⢞⢟⢟⢟⢟⢿⣿⣿⣿⣿⣿⣿⣿⣿⣿⣿⣿⣿⣿⣿⣿⣿⣿⣿⣿⣿⣿⣿⣿⣿⣿⠀⠀⠀⠀⠀⠀⠀⠀⠀⠀⠀⠀</a:t>
            </a:r>
            <a:br/>
            <a:r>
              <a:t>⠀⠀⠀⠀⠀⠀⠀⠀⠀⠀⠀⣿⣿⣿⣿⣿⣿⣿⣿⣿⣿⣿⣿⣿⣿⡿⢿⢏⢟⢏⢕⢕⢕⢕⢕⢕⢕⢕⢕⢕⢕⢱⣱⣧⣽⡿⣿⣿⣿⣿⣿⣿⣿⣿⣿⣿⣿⣿⣿⣿⣿⣿⣿⣿⣿⣿⣿⣿⣿⠀⠀⠀⠀⠀⠀⠀⠀⠀⠀⠀⠀</a:t>
            </a:r>
            <a:br/>
            <a:r>
              <a:t>⠀⠀⠀⠀⠀⠀⠀⠀⠀⠀⠀⣿⣿⣿⣿⣿⣿⣿⣿⣿⣿⣿⣿⣿⣿⢟⢕⢕⢕⢅⢅⢕⢕⢕⢕⢕⢕⢕⢕⢕⢕⢇⢝⢹⢫⣯⣼⣿⣿⣿⣿⣿⣿⣿⣿⣿⣿⣿⣿⣿⣿⣿⣿⣿⣿⣿⣿⣿⣿⠀⠀⠀⠀⠀⠀⠀⠀⠀⠀⠀⠀</a:t>
            </a:r>
            <a:br/>
            <a:r>
              <a:t>⠀⠀⠀⠀⠀⠀⠀⠀⠀⠀⠀⣿⣿⣿⣿⣿⣿⣿⣿⣿⣿⣿⣿⢿⡟⢕⢕⢕⢔⢔⢔⢔⢕⢕⢑⢀⢕⢕⢕⢕⢁⢕⢕⢕⢎⢝⢿⣿⣹⣿⣿⣿⣿⣿⣿⣿⣿⣿⣿⣿⣿⣿⣿⣿⣿⣿⣿⣿⣿⠀⠀⠀⠀⠀⠀⠀⠀⠀⠀⠀⠀</a:t>
            </a:r>
            <a:br/>
            <a:r>
              <a:t>⠀⠀⠀⠀⠀⠀⠀⠀⠀⠀⠀⣿⣿⣿⣿⣿⣿⣿⣿⣿⣿⡷⡇⢕⢕⢕⢕⢕⢕⢕⢕⢕⢕⢕⢀⢔⢔⢕⢕⢕⢕⢕⢕⡕⢵⢕⢕⢟⢻⣿⣿⣿⣿⣿⣿⣿⣿⣿⣿⣿⣿⣿⣿⣿⣿⣿⣿⣿⣿⠀⠀⠀⠀⠀⠀⠀⠀⠀⠀⠀⠀</a:t>
            </a:r>
            <a:br/>
            <a:r>
              <a:t>⠀⠀⠀⠀⠀⠀⠀⠀⠀⠀⠀⣿⣿⣿⣿⣿⣿⣿⣿⣿⣿⣇⡱⢷⢇⢕⢕⢕⢕⢕⢕⣕⣵⣵⣕⣕⣵⣵⣷⣿⣿⣿⣿⣿⣷⣕⢕⢕⢱⣿⣿⣿⣿⣿⣿⣿⣿⣿⣿⣿⣿⣿⣿⣿⣿⣿⣿⣿⣿⠀⠀⠀⠀⠀⠀⠀⠀⠀⠀⠀⠀</a:t>
            </a:r>
            <a:br/>
            <a:r>
              <a:t>⠀⠀⠀⠀⠀⠀⠀⠀⠀⠀⠀⣿⣿⣿⣿⣿⣿⣿⣿⣿⣿⣿⡗⢕⢕⢕⢕⣵⣷⣿⣿⣿⣿⣿⣿⣿⣿⣿⣿⣿⣿⣿⣿⣿⣿⣿⣕⡱⣿⣿⣿⣿⣿⣿⣿⣿⣿⣿⣿⣿⣿⣿⣿⣿⣿⣿⣿⣿⣿⠀⠀⠀⠀⠀⠀⠀⠀⠀⠀⠀⠀</a:t>
            </a:r>
            <a:br/>
            <a:r>
              <a:t>⠀⠀⠀⠀⠀⠀⠀⠀⠀⠀⠀⣿⣿⣿⣿⣿⣿⣿⣿⣿⣿⣿⢇⢕⢕⢕⣿⣿⣿⡿⢕⢻⣿⣿⣿⣿⣿⣿⣿⣿⣿⣿⣿⣿⣿⣿⣿⣷⣿⣿⣿⣿⣿⣿⣿⣿⣿⣿⣿⣿⣿⣿⣿⣿⣿⣿⣿⣿⣿⠀⠀⠀⠀⠀⠀⠀⠀⠀⠀⠀⠀</a:t>
            </a:r>
            <a:br/>
            <a:r>
              <a:t>⠀⠀⠀⠀⠀⠀⠀⠀⠀⠀⠀⣿⣿⣿⣿⣿⣿⣿⣿⣿⣿⣿⢇⢕⢕⢕⢟⢿⢏⢕⢕⢕⣻⣿⣿⣿⣿⣿⣿⣿⣿⣿⣿⣿⣿⣿⣿⣿⣿⣿⣿⣿⣿⣿⣿⣿⣿⣿⣿⣿⣿⣿⣿⣿⣿⣿⣿⣿⣿⠀⠀⠀⠀⠀⠀⠀⠀⠀⠀⠀⠀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⠀⠀⠀⠀⠀⠀⠀⠀⠀⠀⠀⣿⣿⣿⣿⣿⣿⣿⣿⣿⣿⣿⢕⢕⢕⢱⡷⢇⢕⢕⢕⢕⢕⢜⢝⢻⣿⣿⡟⢟⢟⢿⢿⣿⣿⣿⣿⢝⣿⣿⣿⣿⣿⣿⣿⣿⣿⣿⣿⣿⣿⣿⣿⣿⣿⣿⣿⣿⣿⠀⠀⠀⠀⠀⠀⠀⠀⠀⠀⠀⠀</a:t>
            </a:r>
            <a:br/>
            <a:r>
              <a:t>⠀⠀⠀⠀⠀⠀⠀⠀⠀⠀⠀⣿⣿⣿⣿⣿⣿⣿⣿⣿⣿⣿⡇⢕⢕⣿⢇⡕⢕⢕⢕⢕⢕⢕⢕⢕⢺⣿⣯⡕⢕⢗⢷⣾⣿⣿⣿⣼⣿⣿⣿⣿⣿⣿⣿⣿⣿⣿⣿⣿⣿⣿⣿⣿⣿⣿⣿⣿⣿⠀⠀⠀⠀⠀⠀⠀⠀⠀⠀⠀⠀</a:t>
            </a:r>
            <a:br/>
            <a:r>
              <a:t>⠀⠀⠀⠀⠀⠀⠀⠀⠀⠀⠀⣿⣿⣿⣿⣿⣿⣿⣿⣿⣿⣿⡷⢕⢕⣿⣿⢇⢕⢕⢕⢕⢕⢕⢕⢕⢽⣿⣿⣷⣷⣷⣾⣷⣿⣿⣿⣿⣿⣿⣿⣿⣿⣿⣿⣿⣿⣿⣿⣿⣿⣿⣿⣿⣿⣿⣿⣿⣿⠀⠀⠀⠀⠀⠀⠀⠀⠀⠀⠀⠀</a:t>
            </a:r>
            <a:br/>
            <a:r>
              <a:t>⠀⠀⠀⠀⠀⠀⠀⠀⠀⠀⠀⣿⣿⣿⣿⣿⣿⣿⣿⣿⣿⣵⣜⢕⢱⣿⣿⢜⢕⢕⢕⢕⢕⢕⢕⢕⣽⣿⣿⣿⣿⣿⣿⣿⣿⣿⣿⣿⡇⣿⣿⣿⣿⣿⣿⣿⣿⣿⣿⣿⣿⣿⣿⣿⣿⣿⣿⣿⣿⠀⠀⠀⠀⠀⠀⠀⠀⠀⠀⠀⠀</a:t>
            </a:r>
            <a:br/>
            <a:r>
              <a:t>⠀⠀⠀⠀⠀⠀⠀⠀⠀⠀⠀⣿⣿⣿⣿⣿⣿⣿⣿⣿⣿⣾⣏⢕⢸⣿⢕⢕⢕⢕⢕⢕⢱⢕⢕⢇⢻⣿⢿⣿⣿⣿⣿⣿⣿⣿⣿⣿⣿⣿⣿⣿⣿⣿⣿⣿⣿⣿⣿⣿⣿⣿⣿⣿⣿⣿⣿⣿⣿⠀⠀⠀⠀⠀⠀⠀⠀⠀⠀⠀⠀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⠀⠀⠀⠀⠀⠀⠀⠀⠀⠀⠀⣿⣿⣿⣿⣿⣿⣿⣿⣿⣿⣿⣷⣵⡕⢏⢕⢕⢕⢕⢕⢕⢕⢕⢕⣕⣱⣷⣾⣿⣿⣿⣿⣿⣿⣿⣿⣿⣿⣿⣿⣿⣿⣿⣿⣿⣿⣿⣿⣿⣿⣿⣿⣿⣿⣿⣿⣿⣿⠀⠀⠀⠀⠀⠀⠀⠀⠀⠀⠀⠀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⠀⠀⠀⠀⠀⠀⠀⠀⠀⠀⠀⣿⣿⣿⣿⣿⣿⣿⣿⣿⣿⣿⣿⣟⣇⣕⡇⢕⢕⢕⢕⢕⢕⢕⢸⢿⢿⢿⣿⣿⣿⣿⣿⣿⣿⣿⣿⣿⣿⣿⣿⣿⣿⣿⣿⣿⣿⣿⣿⣿⣿⣿⣿⣿⣿⣿⣿⣿⣿⠀⠀⠀⠀⠀⠀⠀⠀⠀⠀⠀⠀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⠀⠀⠀⠀⠀⠀⠀⠀⠀⠀⠀⣿⣿⣿⣿⣿⣿⣿⣿⣿⣿⣿⣿⣿⣿⣿⡇⡕⢕⢕⢕⢕⢕⠕⠑⠕⠕⠕⠑⢻⣿⣿⣿⣿⣿⣿⣿⣿⣿⣿⣿⣿⣿⣿⣿⣿⣿⣿⣿⣿⣿⣿⣿⣿⣿⣿⣿⣿⣿⠀⠀⠀⠀⠀⠀⠀⠀⠀⠀⠀⠀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⠀⠀⠀⠀⠀⠀⠀⠀⠀⠀⠀⣿⣿⣿⣿⣿⣿⣿⣿⣿⣿⣿⣿⣿⣿⣿⢣⢕⢕⢕⢕⢕⢕⢣⡶⢷⢶⣆⣱⣿⣿⣿⣿⣿⣿⣿⣿⣿⣿⣿⣿⣿⣿⣿⣿⣿⣿⣿⣿⣿⣿⣿⣿⣿⣿⣿⣿⣿⣿⠀⠀⠀⠀⠀⠀⠀⠀⠀⠀⠀⠀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⠀⠀⠀⠀⠀⠀⠀⠀⠀⠀⠀⣿⣿⣿⣿⣿⣿⣿⣿⣿⣿⣿⣿⣿⣿⣿⢕⢕⢕⢕⢕⣕⢕⢕⢱⣕⢵⡝⢝⢹⣽⢿⣿⣿⣿⣿⣿⣿⣿⣿⣿⣿⣿⣿⣿⣿⣿⣿⣿⣿⣿⣿⣿⣿⣿⣿⣿⣿⣿⠀⠀⠀⠀⠀⠀⠀⠀⠀⠀⠀⠀</a:t>
            </a:r>
            <a:br/>
            <a:r>
              <a:t>⠀⠀⠀⠀⠀⠀⠀⠀⠀⠀⠀⣿⣿⣿⣿⣿⣿⣿⣿⣿⣿⣿⣿⡿⣽⣿⢇⢕⢕⢕⢜⢕⢕⣕⡼⢕⢽⡇⢕⢸⣿⣾⣿⣿⣿⣿⣿⣿⣿⣿⣿⣿⣿⣿⣿⣿⣿⣿⣿⣿⣿⣿⣿⣿⣿⣿⣿⣿⣿⠀⠀⠀⠀⠀⠀⠀⠀⠀⠀⠀⠀</a:t>
            </a:r>
            <a:br/>
            <a:r>
              <a:t>⠀⠀⠀⠀⠀⠀⠀⠀⠀⠀⠀⣿⣿⣿⣿⣿⣿⣿⣿⣿⡿⢟⢝⢕⣿⢻⢕⢕⢕⢕⢕⢕⢕⢕⡯⢕⢕⢇⢕⢸⣾⣿⣿⣿⣿⣿⣿⣿⣿⣿⣿⣿⣿⣿⣿⣿⣿⣿⣿⣿⣿⣿⣿⣿⣿⣿⣿⣿⣿⠀⠀⠀⠀⠀⠀⠀⠀⠀⠀⠀⠀</a:t>
            </a:r>
            <a:br/>
            <a:r>
              <a:t>⠀⠀⠀⠀⠀⠀⠀⠀⠀⠀⠀⠛⠛⠛⠛⠛⠛⠛⠛⠙⠑⠑⠑⠘⠛⠘⠑⠑⠑⠑⠑⠑⠑⠑⠛⠑⠑⠑⠑⠘⠛⠛⠛⠛⠛⠛⠛⠛⠛⠛⠛⠛⠛⠛⠛⠛⠛⠛⠛⠛⠛⠛⠛⠛⠛⠛⠛⠛⠛⠀⠀⠀⠀⠀⠀⠀⠀⠀⠀⠀⠀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⠀⠀⠀⠀⠀⠀⠀⠀⠀⠀⠀⣿⣿⣿⣿⣿⣿⣿⣿⣿⣿⣿⣿⣿⣿⣿⣿⣿⣿⡿⣿⣿⣿⡿⣻⣿⢿⣿⣻⣿⣿⣿⣿⣿⣿⣿⣿⣿⣿⣿⣿⣿⣿⣿⣿⣿⣿⣿⣿⣿⣿⣿⣿⣿⣿⣿⣿⣿⣿⠀⠀⠀⠀⠀⠀⠀⠀⠀⠀⠀⠀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⠀⠀⠀⠀⠀⠀⠀⠀⠀⠀⠀⣿⣿⣿⣿⣿⣿⣿⣿⣿⣿⣿⣿⣿⣿⣿⣿⣿⣿⡵⢟⢟⢝⢜⢕⢕⢕⢕⢕⢝⢜⢕⢜⢝⢿⣿⣿⣿⣿⣿⣿⣿⣿⣿⣿⣿⣿⣿⣿⣿⣿⣿⣿⣿⣿⣿⣿⣿⣿⠀⠀⠀⠀⠀⠀⠀⠀⠀⠀⠀⠀</a:t>
            </a:r>
            <a:br/>
            <a:r>
              <a:t>⠀⠀⠀⠀⠀⠀⠀⠀⠀⠀⠀⣿⣿⣿⣿⣿⣿⣿⣿⣿⣿⣿⣿⣿⣿⡿⢝⢕⢕⢕⠕⢕⢕⢕⢕⢕⢕⢕⢕⢕⢕⢕⢾⢿⣿⣿⢻⣿⣿⣿⣿⣿⣿⣿⣿⣿⣿⣿⣿⣿⣿⣿⣿⣿⣿⣿⣿⣿⣿⠀⠀⠀⠀⠀⠀⠀⠀⠀⠀⠀⠀</a:t>
            </a:r>
            <a:br/>
            <a:r>
              <a:t>⠀⠀⠀⠀⠀⠀⠀⠀⠀⠀⠀⣿⣿⣿⣿⣿⣿⣿⣿⣿⣿⣿⣿⣿⣿⢿⢕⢕⢕⢑⠕⢕⢕⢕⢔⠕⢕⢜⢕⢕⢕⢕⢕⢕⢸⣷⣿⣿⢿⣿⣿⣿⣿⣿⣿⣿⣿⣿⣿⣿⣿⣿⣿⣿⣿⣿⣿⣿⣿⠀⠀⠀⠀⠀⠀⠀⠀⠀⠀⠀⠀</a:t>
            </a:r>
            <a:br/>
            <a:r>
              <a:t>⠀⠀⠀⠀⠀⠀⠀⠀⠀⠀⠀⣿⣿⣿⣿⣿⣿⣿⣿⣿⣿⡿⡿⢝⢇⢕⢕⢕⢕⢕⢕⢕⢕⢕⠄⠀⢁⢕⢕⢕⢕⢕⢕⢕⢜⢕⢝⢿⣿⣿⣿⣿⣿⣿⣿⣿⣿⣿⣿⣿⣿⣿⣿⣿⣿⣿⣿⣿⣿⠀⠀⠀⠀⠀⠀⠀⠀⠀⠀⠀⠀</a:t>
            </a:r>
            <a:br/>
            <a:r>
              <a:t>⠀⠀⠀⠀⠀⠀⠀⠀⠀⠀⠀⣿⣿⣿⣿⣿⣿⣿⣿⣿⣿⡿⢟⢕⢕⢕⢕⢕⢕⢕⢕⢕⢕⢕⢔⢕⢕⢕⣕⣕⣱⣵⣵⣧⣜⢕⢕⢕⢜⣿⣿⣿⣿⣿⣿⣿⣿⣿⣿⣿⣿⣿⣿⣿⣿⣿⣿⣿⣿⠀⠀⠀⠀⠀⠀⠀⠀⠀⠀⠀⠀</a:t>
            </a:r>
            <a:br/>
            <a:r>
              <a:t>⠀⠀⠀⠀⠀⠀⠀⠀⠀⠀⠀⣿⣿⣿⣿⣿⣿⣿⣿⣿⣿⣿⡕⢏⢕⢕⢕⢕⢕⣕⣵⣵⣷⣷⣷⣷⣾⣿⣿⣿⣿⣿⣿⣿⣿⣷⡕⢕⢸⣿⣿⣿⣿⣿⣿⣿⣿⣿⣿⣿⣿⣿⣿⣿⣿⣿⣿⣿⣿⠀⠀⠀⠀⠀⠀⠀⠀⠀⠀⠀⠀</a:t>
            </a:r>
            <a:br/>
            <a:r>
              <a:t>⠀⠀⠀⠀⠀⠀⠀⠀⠀⠀⠀⣿⣿⣿⣿⣿⣿⣿⣿⣿⣿⣿⡇⢕⢕⢕⢱⣷⣿⣿⢿⣿⣿⣿⣿⣿⣿⣿⣿⣿⣿⣿⣿⣿⣿⣿⣷⡇⣿⣿⣿⣿⣿⣿⣿⣿⣿⣿⣿⣿⣿⣿⣿⣿⣿⣿⣿⣿⣿⠀⠀⠀⠀⠀⠀⠀⠀⠀⠀⠀⠀</a:t>
            </a:r>
            <a:br/>
            <a:r>
              <a:t>⠀⠀⠀⠀⠀⠀⠀⠀⠀⠀⠀⣿⣿⣿⣿⣿⣿⣿⣿⣿⣿⣿⡕⢕⢕⢕⣿⣿⣿⢿⢕⢹⣿⣿⣿⣿⣿⣿⣿⣿⣿⣿⣿⣿⣿⣿⣿⣿⣿⣿⣿⣿⣿⣿⣿⣿⣿⣿⣿⣿⣿⣿⣿⣿⣿⣿⣿⣿⣿⠀⠀⠀⠀⠀⠀⠀⠀⠀⠀⠀⠀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⠀⠀⠀⠀⠀⠀⠀⠀⠀⠀⠀⣿⣿⣿⣿⣿⣿⣿⣿⣿⣿⣿⡇⢕⢕⢕⡻⢻⢕⢕⢕⢕⢸⢿⣿⣿⣿⣿⣿⣿⣿⣿⣿⣿⣿⣿⣿⡿⣿⣿⣿⣿⣿⣿⣿⣿⣿⣿⣿⣿⣿⣿⣿⣿⣿⣿⣿⣿⣿⠀⠀⠀⠀⠀⠀⠀⠀⠀⠀⠀⠀</a:t>
            </a:r>
            <a:br/>
            <a:r>
              <a:t>⠀⠀⠀⠀⠀⠀⠀⠀⠀⠀⠀⣿⣿⣿⣿⣿⣿⣿⣿⣿⣿⣿⡕⢕⢕⢸⡟⢕⢕⢕⢕⢕⢕⢕⢕⢝⢻⣿⣯⢕⢝⢝⣟⣿⣿⣿⣿⣇⣿⣿⣿⣿⣿⣿⣿⣿⣿⣿⣿⣿⣿⣿⣿⣿⣿⣿⣿⣿⣿⠀⠀⠀⠀⠀⠀⠀⠀⠀⠀⠀⠀</a:t>
            </a:r>
            <a:br/>
            <a:r>
              <a:t>⠀⠀⠀⠀⠀⠀⠀⠀⠀⠀⠀⣿⣿⣿⣿⣿⣿⣿⣿⣿⣿⣿⣧⢕⢕⢸⣧⡕⢇⢕⢕⢕⢕⢕⢕⢕⢸⣿⣿⣇⣕⣕⣹⣟⣿⣿⣿⣿⣿⣿⣿⣿⣿⣿⣿⣿⣿⣿⣿⣿⣿⣿⣿⣿⣿⣿⣿⣿⣿⠀⠀⠀⠀⠀⠀⠀⠀⠀⠀⠀⠀</a:t>
            </a:r>
            <a:br/>
            <a:r>
              <a:t>⠀⠀⠀⠀⠀⠀⠀⠀⠀⠀⠀⣿⣿⣿⣿⣿⣿⣿⣿⣿⣿⡿⢟⢕⢕⣸⣿⢕⢕⢕⢕⢕⢕⢕⢕⢕⢸⣿⣿⣿⣿⣿⣿⣿⣿⣿⣿⣿⡟⣿⣿⣿⣿⣿⣿⣿⣿⣿⣿⣿⣿⣿⣿⣿⣿⣿⣿⣿⣿⠀⠀⠀⠀⠀⠀⠀⠀⠀⠀⠀⠀</a:t>
            </a:r>
            <a:br/>
            <a:r>
              <a:t>⠀⠀⠀⠀⠀⠀⠀⠀⠀⠀⠀⣿⣿⣿⣿⣿⣿⣿⣿⣿⣿⡇⣷⢕⢸⣿⡟⢇⢕⢕⢕⢕⢕⢕⢕⢕⣸⣿⣿⣿⣿⣿⣿⣿⣿⣿⣿⣿⣿⣿⣿⣿⣿⣿⣿⣿⣿⣿⣿⣿⣿⣿⣿⣿⣿⣿⣿⣿⣿⠀⠀⠀⠀⠀⠀⠀⠀⠀⠀⠀⠀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⠀⠀⠀⠀⠀⠀⠀⠀⠀⠀⠀⣿⣿⣿⣿⣿⣿⣿⣿⣿⣿⣷⡏⢕⢇⢿⢕⢜⢕⢕⢕⢕⢕⢕⢜⢕⢜⣻⣟⣿⣿⣿⣿⣿⣿⣿⣿⣿⣿⣿⣿⣿⣿⣿⣿⣿⣿⣿⣿⣿⣿⣿⣿⣿⣿⣿⣿⣿⣿⠀⠀⠀⠀⠀⠀⠀⠀⠀⠀⠀⠀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⠀⠀⠀⠀⠀⠀⠀⠀⠀⠀⠀⣿⣿⣿⣿⣿⣿⣿⣿⣿⣿⣿⣿⣿⡇⢜⢕⢕⢕⢕⢕⢕⢕⢕⢕⣵⣷⣿⣿⣿⣿⣿⣿⣿⣿⣿⣿⣿⣿⣿⣿⣿⣿⣿⣿⣿⣿⣿⣿⣿⣿⣿⣿⣿⣿⣿⣿⣿⣿⠀⠀⠀⠀⠀⠀⠀⠀⠀⠀⠀⠀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⠀⠀⠀⠀⠀⠀⠀⠀⠀⠀⠀⣿⣿⣿⣿⣿⣿⣿⣿⣿⣿⣿⣿⣿⣷⣷⡵⡕⢕⢕⢕⢕⢇⢕⢜⢏⢟⢟⢻⢿⣿⣿⣿⣿⣿⣿⣿⣿⣿⣿⣿⣿⣿⣿⣿⣿⣿⣿⣿⣿⣿⣿⣿⣿⣿⣿⣿⣿⣿⠀⠀⠀⠀⠀⠀⠀⠀⠀⠀⠀⠀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⠀⠀⠀⠀⠀⠀⠀⠀⠀⠀⠀⣿⣿⣿⣿⣿⣿⣿⣿⣿⣿⣿⣿⣿⣿⣿⡧⡸⢕⢕⢕⢕⢕⢅⢀⢁⢁⢁⢁⣅⣽⣿⣿⣿⣿⣿⣿⣿⣿⣿⣿⣿⣿⣿⣿⣿⣿⣿⣿⣿⣿⣿⣿⣿⣿⣿⣿⣿⣿⠀⠀⠀⠀⠀⠀⠀⠀⠀⠀⠀⠀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⠀⠀⠀⠀⠀⠀⠀⠀⠀⠀⠀⣿⣿⣿⣿⣿⣿⣿⣿⣿⣿⣿⣿⣿⣿⣿⡞⢕⢕⢕⢕⢕⢕⢜⢿⡿⢿⢏⣸⣿⣿⣿⣿⣿⣿⣿⣿⣿⣿⣿⣿⣿⣿⣿⣿⣿⣿⣿⣿⣿⣿⣿⣿⣿⣿⣿⣿⣿⣿⠀⠀⠀⠀⠀⠀⠀⠀⠀⠀⠀⠀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⠀⠀⠀⠀⠀⠀⠀⠀⠀⠀⠀⣿⣿⣿⣿⣿⣿⣿⣿⣿⣿⣿⣿⣿⡿⣿⡇⢕⢕⢕⢕⢕⢕⢕⢜⡵⣕⢼⡝⢝⢹⣽⣿⣿⣿⣿⣿⣿⣿⣿⣿⣿⣿⣿⣿⣿⣿⣿⣿⣿⣿⣿⣿⣿⣿⣿⣿⣿⣿⠀⠀⠀⠀⠀⠀⠀⠀⠀⠀⠀⠀</a:t>
            </a:r>
            <a:br/>
            <a:r>
              <a:t>⠀⠀⠀⠀⠀⠀⠀⠀⠀⠀⠀⣿⣿⣿⣿⣿⣿⣿⣿⣿⣿⣿⡿⢏⢸⣿⡇⢕⢕⢕⢕⢕⢕⢱⢼⡯⢕⢕⡇⢕⢸⣿⣿⣿⣿⣿⣿⣿⣿⣿⣿⣿⣿⣿⣿⣿⣿⣿⣿⣿⣿⣿⣿⣿⣿⣿⣿⣿⣿⠀⠀⠀⠀⠀⠀⠀⠀⠀⠀⠀⠀</a:t>
            </a:r>
            <a:br/>
            <a:r>
              <a:t>⠀⠀⠀⠀⠀⠀⠀⠀⠀⠀⠀⣿⣿⣿⣿⣿⣿⣿⣿⢿⢟⢝⢕⢕⣾⡏⡇⢕⢕⢕⢕⢕⢕⢕⢕⡯⢕⢕⢇⢕⢹⣿⣿⣿⣿⣿⣿⣿⣿⣿⣿⣿⣿⣿⣿⣿⣿⣿⣿⣿⣿⣿⣿⣿⣿⣿⣿⣿⣿⠀⠀⠀⠀⠀⠀⠀⠀⠀⠀⠀⠀</a:t>
            </a:r>
            <a:br/>
            <a:r>
              <a:t>⠀⠀⠀⠀⠀⠀⠀⠀⠀⠀⠀⠛⠛⠛⠛⠋⠙⠑⠑⠑⠑⠑⠑⠑⠛⠃⠃⠑⠑⠑⠑⠑⠑⠑⠑⠓⠑⠑⠑⠑⠘⠛⠛⠛⠛⠙⠛⠛⠛⠛⠛⠛⠛⠛⠛⠛⠛⠛⠛⠛⠛⠛⠛⠛⠛⠛⠛⠛⠛⠀⠀⠀⠀⠀⠀⠀⠀⠀⠀⠀⠀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⠀⠀⠀⠀⠀⠀⠀⠀⠀⠀⠀⣿⣿⣿⣿⣿⣿⣿⣿⣿⣿⣿⣿⣿⣿⣿⣿⣿⣿⣧⢾⢟⢏⢕⢝⢕⢕⢕⢕⢕⢕⢕⢕⢜⢻⣿⣿⣿⣿⣿⣿⣿⣿⣿⣿⣿⣿⣿⣿⣿⣿⣿⣿⣿⣿⣿⣿⣿⣿⠀⠀⠀⠀⠀⠀⠀⠀⠀⠀⠀⠀</a:t>
            </a:r>
            <a:br/>
            <a:r>
              <a:t>⠀⠀⠀⠀⠀⠀⠀⠀⠀⠀⠀⣿⣿⣿⣿⣿⣿⣿⣿⣿⣿⣿⣿⣿⣿⣿⡟⢝⢜⢕⢕⢕⢕⢕⠕⢕⢕⢕⢕⢕⢕⢕⡱⢳⢿⣿⡏⣻⣿⣿⣿⣿⣿⣿⣿⣿⣿⣿⣿⣿⣿⣿⣿⣿⣿⣿⣿⣿⣿⠀⠀⠀⠀⠀⠀⠀⠀⠀⠀⠀⠀</a:t>
            </a:r>
            <a:br/>
            <a:r>
              <a:t>⠀⠀⠀⠀⠀⠀⠀⠀⠀⠀⠀⣿⣿⣿⣿⣿⣿⣿⣿⣿⣿⣿⣿⣿⣿⣿⢗⢕⢕⢕⠔⠕⢕⢕⢕⠁⠕⢕⢕⢕⢕⠐⢕⢕⢕⣼⢻⣿⡟⣿⣿⣿⣿⣿⣿⣿⣿⣿⣿⣿⣿⣿⣿⣿⣿⣿⣿⣿⣿⠀⠀⠀⠀⠀⠀⠀⠀⠀⠀⠀⠀</a:t>
            </a:r>
            <a:br/>
            <a:r>
              <a:t>⠀⠀⠀⠀⠀⠀⠀⠀⠀⠀⠀⣿⣿⣿⣿⣿⣿⣿⣿⣿⣿⣿⡿⡿⢹⢕⢕⢕⢕⢕⢕⢕⢕⠕⢕⠀⠄⢁⢕⢕⢕⢔⢕⢕⢕⣕⢕⢝⢟⢾⣿⣿⣿⣿⣿⣿⣿⣿⣿⣿⣿⣿⣿⣿⣿⣿⣿⣿⣿⠀⠀⠀⠀⠀⠀⠀⠀⠀⠀⠀⠀</a:t>
            </a:r>
            <a:br/>
            <a:r>
              <a:t>⠀⠀⠀⠀⠀⠀⠀⠀⠀⠀⠀⣿⣿⣿⣿⣿⣿⣿⣿⣿⣿⣿⡿⢇⢕⢕⢕⢕⢕⢕⢕⢕⢕⢕⢔⢔⢕⢕⢕⣕⣵⣵⣵⣵⣧⣜⢕⢕⢕⢸⣿⣿⣿⣿⣿⣿⣿⣿⣿⣿⣿⣿⣿⣿⣿⣿⣿⣿⣿⠀⠀⠀⠀⠀⠀⠀⠀⠀⠀⠀⠀</a:t>
            </a:r>
            <a:br/>
            <a:r>
              <a:t>⠀⠀⠀⠀⠀⠀⠀⠀⠀⠀⠀⣿⣿⣿⣿⣿⣿⣿⣿⣿⣿⣿⣷⡜⢏⢕⢕⢕⢕⡕⡕⣕⣵⣷⣷⣷⣷⣿⣿⣿⣿⣿⣿⣿⣿⣿⣷⡕⢕⣼⣿⣿⣿⣿⣿⣿⣿⣿⣿⣿⣿⣿⣿⣿⣿⣿⣿⣿⣿⠀⠀⠀⠀⠀⠀⠀⠀⠀⠀⠀⠀</a:t>
            </a:r>
            <a:br/>
            <a:r>
              <a:t>⠀⠀⠀⠀⠀⠀⠀⠀⠀⠀⠀⣿⣿⣿⣿⣿⣿⣿⣿⣿⣿⣿⣿⡇⢕⢕⢕⣱⣾⣿⣿⢻⣿⣿⣿⣿⣿⣿⣿⣿⣿⣿⣿⣿⣿⣿⣿⣿⣇⣻⣿⣿⣿⣿⣿⣿⣿⣿⣿⣿⣿⣿⣿⣿⣿⣿⣿⣿⣿⠀⠀⠀⠀⠀⠀⠀⠀⠀⠀⠀⠀</a:t>
            </a:r>
            <a:br/>
            <a:r>
              <a:t>⠀⠀⠀⠀⠀⠀⠀⠀⠀⠀⠀⣿⣿⣿⣿⣿⣿⣿⣿⣿⣿⣿⣿⡕⢕⢕⢕⣿⣿⣿⡏⢕⢿⣿⣿⣿⣿⣿⣿⣿⣿⣿⣿⣿⣿⣿⣿⣿⣿⣿⣿⣿⣿⣿⣿⣿⣿⣿⣿⣿⣿⣿⣿⣿⣿⣿⣿⣿⣿⠀⠀⠀⠀⠀⠀⠀⠀⠀⠀⠀⠀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⠀⠀⠀⠀⠀⠀⠀⠀⠀⠀⠀⣿⣿⣿⣿⣿⣿⣿⣿⣿⣿⣿⣿⡇⢕⢕⢕⣿⢿⢟⢕⢇⢕⢻⢿⣿⣿⣿⣿⣿⣿⣿⣿⣿⣿⣿⣿⣿⢿⣿⣿⣿⣿⣿⣿⣿⣿⣿⣿⣿⣿⣿⣿⣿⣿⣿⣿⣿⣿⠀⠀⠀⠀⠀⠀⠀⠀⠀⠀⠀⠀</a:t>
            </a:r>
            <a:br/>
            <a:r>
              <a:t>⠀⠀⠀⠀⠀⠀⠀⠀⠀⠀⠀⣿⣿⣿⣿⣿⣿⣿⣿⣿⣿⣿⣿⡕⢕⢕⢸⢟⢕⢕⢕⢕⢕⢕⢕⢕⢝⢿⣿⣯⢕⢝⢝⣹⣿⣿⣿⣿⣷⣿⣿⣿⣿⣿⣿⣿⣿⣿⣿⣿⣿⣿⣿⣿⣿⣿⣿⣿⣿⠀⠀⠀⠀⠀⠀⠀⠀⠀⠀⠀⠀</a:t>
            </a:r>
            <a:br/>
            <a:r>
              <a:t>⠀⠀⠀⠀⠀⠀⠀⠀⠀⠀⠀⣿⣿⣿⣿⣿⣿⣿⣿⣿⣿⣿⣿⣇⢕⢕⣸⣗⢵⢇⢕⢕⢕⢕⢕⢕⢕⢸⣿⣿⣇⣕⣕⣹⣝⣿⣿⣿⣿⣿⣿⣿⣿⣿⣿⣿⣿⣿⣿⣿⣿⣿⣿⣿⣿⣿⣿⣿⣿⠀⠀⠀⠀⠀⠀⠀⠀⠀⠀⠀⠀</a:t>
            </a:r>
            <a:br/>
            <a:r>
              <a:t>⠀⠀⠀⠀⠀⠀⠀⠀⠀⠀⠀⣿⣿⣿⣿⣿⣿⣿⣿⣿⣿⣿⢟⢟⢕⢕⣿⡗⢇⢕⢕⢕⢜⢕⢕⢕⢕⢸⣿⣿⣿⣿⣿⣿⣿⣿⣿⣿⣿⣟⣿⣿⣿⣿⣿⣿⣿⣿⣿⣿⣿⣿⣿⣿⣿⣿⣿⣿⣿⠀⠀⠀⠀⠀⠀⠀⠀⠀⠀⠀⠀</a:t>
            </a:r>
            <a:br/>
            <a:r>
              <a:t>⠀⠀⠀⠀⠀⠀⠀⠀⠀⠀⠀⣿⣿⣿⣿⣿⣿⣿⣿⣿⣿⣿⡇⣧⢕⢸⣿⢇⢕⢕⢕⢕⢕⢕⢕⢕⡕⣾⣿⣿⣿⣿⣿⣿⣿⣿⣿⣿⣿⣿⣿⣿⣿⣿⣿⣿⣿⣿⣿⣿⣿⣿⣿⣿⣿⣿⣿⣿⣿⠀⠀⠀⠀⠀⠀⠀⠀⠀⠀⠀⠀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⠀⠀⠀⠀⠀⠀⠀⠀⠀⠀⠀⣿⣿⣿⣿⣿⣿⣿⣿⣿⣿⣿⣷⡇⡕⢝⢇⢕⢕⢕⢕⢕⢕⢕⢕⢜⢕⢜⣿⣟⣿⣿⣿⣿⣿⣿⣿⣿⣿⣿⣿⣿⣿⣿⣿⣿⣿⣿⣿⣿⣿⣿⣿⣿⣿⣿⣿⣿⣿⠀⠀⠀⠀⠀⠀⠀⠀⠀⠀⠀⠀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⠀⠀⠀⠀⠀⠀⠀⠀⠀⠀⠀⣿⣿⣿⣿⣿⣿⣿⣿⣿⣿⣿⣿⣿⣿⣗⢕⢇⢕⢕⢕⢕⢕⢕⢕⢕⣵⣾⣿⣿⣿⣿⣿⣿⣿⣿⣿⣿⣿⣿⣿⣿⣿⣿⣿⣿⣿⣿⣿⣿⣿⣿⣿⣿⣿⣿⣿⣿⣿⠀⠀⠀⠀⠀⠀⠀⠀⠀⠀⠀⠀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⠀⠀⠀⠀⠀⠀⠀⠀⠀⠀⠀⣿⣿⣿⣿⣿⣿⣿⣿⣿⣿⣿⣿⣿⣿⣾⣷⡵⢕⢕⢕⢕⢕⢕⢇⢕⢝⢟⢟⢻⢿⣿⣿⣿⣿⣿⣿⣿⣿⣿⣿⣿⣿⣿⣿⣿⣿⣿⣿⣿⣿⣿⣿⣿⣿⣿⣿⣿⣿⠀⠀⠀⠀⠀⠀⠀⠀⠀⠀⠀⠀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⠀⠀⠀⠀⠀⠀⠀⠀⠀⠀⠀⣿⣿⣿⣿⣿⣿⣿⣿⣿⣿⣿⣿⣿⣿⣿⣿⣇⢕⢜⢕⢕⢕⢕⢅⣄⣅⣅⣅⢄⣱⣼⣿⣿⣿⣿⣿⣿⣿⣿⣿⣿⣿⣿⣿⣿⣿⣿⣿⣿⣿⣿⣿⣿⣿⣿⣿⣿⣿⠀⠀⠀⠀⠀⠀⠀⠀⠀⠀⠀⠀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⠀⠀⠀⠀⠀⠀⠀⠀⠀⠀⠀⣿⣿⣿⣿⣿⣿⣿⣿⣿⣿⣿⣿⣿⣿⣿⣿⡕⢇⢕⢕⢕⢕⢕⢕⢻⢟⣿⣽⣾⣿⣿⣿⣿⣿⣿⣿⣿⣿⣿⣿⣿⣿⣿⣿⣿⣿⣿⣿⣿⣿⣿⣿⣿⣿⣿⣿⣿⣿⠀⠀⠀⠀⠀⠀⠀⠀⠀⠀⠀⠀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⠀⠀⠀⠀⠀⠀⠀⠀⠀⠀⠀⣿⣿⣿⣿⣿⣿⣿⣿⣿⣿⣿⣿⣿⢟⢹⣿⢕⢕⢕⢕⢕⢕⢕⢕⢕⣕⣵⢟⢟⣟⣟⣟⣻⣿⣿⣿⣿⣿⣿⣿⣿⣿⣿⣿⣿⣿⣿⣿⣿⣿⣿⣿⣿⣿⣿⣿⣿⣿⠀⠀⠀⠀⠀⠀⠀⠀⠀⠀⠀⠀</a:t>
            </a:r>
            <a:br/>
            <a:r>
              <a:t>⠀⠀⠀⠀⠀⠀⠀⠀⠀⠀⠀⣿⣿⣿⣿⣿⣿⣿⣿⣿⣿⡿⢟⢕⢕⣿⣾⢕⢕⢕⢕⢕⢕⢕⢕⢝⢿⣿⡗⢕⢜⢝⢝⣯⢽⣿⣿⣿⣿⣿⣿⣿⣿⣿⣿⣿⣿⣿⣿⣿⣿⣿⣿⣿⣿⣿⣿⣿⣿⠀⠀⠀⠀⠀⠀⠀⠀⠀⠀⠀⠀</a:t>
            </a:r>
            <a:br/>
            <a:r>
              <a:t>⠀⠀⠀⠀⠀⠀⠀⠀⠀⠀⠀⣿⣿⣿⣿⣿⡿⢿⢟⢏⠝⠕⠑⢕⠑⣿⡟⢕⢕⢕⢕⢕⢕⢕⢕⢕⢕⢸⡇⢕⢪⢕⢕⣿⣿⣿⣿⣿⣿⣿⣿⣿⣿⣿⣿⣿⣿⣿⣿⣿⣿⣿⣿⣿⣿⣿⣿⣿⣿⠀⠀⠀⠀⠀⠀⠀⠀⠀⠀⠀⠀</a:t>
            </a:r>
            <a:br/>
            <a:r>
              <a:t>⠀⠀⠀⠀⠀⠀⠀⠀⠀⠀⠀⢿⢟⢏⠝⠑⠁⠁⠀⠑⠀⠀⠀⠀⠀⣿⡇⢕⢕⢕⢕⢕⢕⢕⢕⢕⢕⣿⢕⢕⢕⡕⢕⣿⣿⡇⢝⢿⣿⣿⣿⣿⣿⣿⣿⣿⣿⣿⣿⣿⣿⣿⣿⣿⣿⣿⣿⣿⣿⠀⠀⠀⠀⠀⠀⠀⠀⠀⠀⠀⠀</a:t>
            </a:r>
            <a:br/>
            <a:r>
              <a:t>⠀⠀⠀⠀⠀⠀⠀⠀⠀⠀⠀⠑⠁⠀⠀⠀⠀⠀⠀⠀⠀⠀⠀⠀⠀⠛⠛⠑⠑⠑⠑⠑⠑⠑⠑⠑⠑⠛⠑⠑⠑⠃⠑⠛⠛⠃⠑⠑⠘⠙⠛⠛⠛⠛⠛⠛⠛⠛⠛⠛⠛⠛⠛⠛⠛⠛⠛⠛⠛⠀⠀⠀⠀⠀⠀⠀⠀⠀⠀⠀⠀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⠀⠀⠀⠀⠀⠀⠀⠀⠀⠀⠀⣿⣿⣿⣿⣿⣿⣿⣿⣿⣿⣿⣿⣿⣿⣿⣿⢿⢟⢟⢏⢕⢕⢕⢕⢕⢕⢕⢕⢕⢕⢕⢕⣵⣼⣾⣿⢿⣿⣿⣿⣿⣿⣿⣿⣿⣿⣿⣿⣿⣿⣿⣿⣿⣿⣿⣿⣿⣿⠀⠀⠀⠀⠀⠀⠀⠀⠀⠀⠀⠀</a:t>
            </a:r>
            <a:br/>
            <a:r>
              <a:t>⠀⠀⠀⠀⠀⠀⠀⠀⠀⠀⠀⣿⣿⣿⣿⣿⣿⣿⣿⣿⣿⣿⣿⣿⣿⣿⣿⡕⢕⢕⢅⢄⢄⢔⢕⢀⠁⢕⢕⢕⢕⢕⠕⢕⢕⢝⡿⣧⣿⣿⣿⣿⣿⣿⣿⣿⣿⣿⣿⣿⣿⣿⣿⣿⣿⣿⣿⣿⣿⠀⠀⠀⠀⠀⠀⠀⠀⠀⠀⠀⠀</a:t>
            </a:r>
            <a:br/>
            <a:r>
              <a:t>⠀⠀⠀⠀⠀⠀⠀⠀⠀⠀⠀⣿⣿⣿⣿⣿⣿⣿⣿⣿⣿⣿⣿⣿⣿⢟⢝⢕⢕⢕⢕⢔⢔⢔⢕⠑⠀⠁⢕⢕⢕⢕⢔⢕⢕⢜⢝⢝⢿⣷⣿⣿⣿⣿⣿⣿⣿⣿⣿⣿⣿⣿⣿⣿⣿⣿⣿⣿⣿⠀⠀⠀⠀⠀⠀⠀⠀⠀⠀⠀⠀</a:t>
            </a:r>
            <a:br/>
            <a:r>
              <a:t>⠀⠀⠀⠀⠀⠀⠀⠀⠀⠀⠀⣿⣿⣿⣿⣿⣿⣿⣿⣿⣿⣿⣿⣼⢕⢕⢕⢕⢕⢕⢕⢄⢕⢕⢕⢀⢄⢔⢕⢕⢕⣕⢕⣕⣕⣜⢇⢕⢕⢝⢻⣿⣿⣿⣿⣿⣿⣿⣿⣿⣿⣿⣿⣿⣿⣿⣿⣿⣿⠀⠀⠀⠀⠀⠀⠀⠀⠀⠀⠀⠀</a:t>
            </a:r>
            <a:br/>
            <a:r>
              <a:t>⠀⠀⠀⠀⠀⠀⠀⠀⠀⠀⠀⣿⣿⣿⣿⣿⣿⣿⣿⣿⣿⣿⣿⡇⢱⢇⢕⢕⢕⢕⢕⢕⣕⣵⣵⣵⣵⣵⣷⣿⣿⣿⣿⣿⣿⣿⣷⡕⢕⢕⣹⣿⣿⣿⣿⣿⣿⣿⣿⣿⣿⣿⣿⣿⣿⣿⣿⣿⣿⠀⠀⠀⠀⠀⠀⠀⠀⠀⠀⠀⠀</a:t>
            </a:r>
            <a:br/>
            <a:r>
              <a:t>⠀⠀⠀⠀⠀⠀⠀⠀⠀⠀⠀⣿⣿⣿⣿⣿⣿⣿⣿⣿⣿⣿⣿⣿⢕⢕⢕⢕⣱⣷⣿⣧⣿⣿⣿⣿⣿⣿⣿⣿⣿⣿⣿⣿⣿⣿⣿⣿⣵⢱⣿⣿⣿⣿⣿⣿⣿⣿⣿⣿⣿⣿⣿⣿⣿⣿⣿⣿⣿⠀⠀⠀⠀⠀⠀⠀⠀⠀⠀⠀⠀</a:t>
            </a:r>
            <a:br/>
            <a:r>
              <a:t>⠀⠀⠀⠀⠀⠀⠀⠀⠀⠀⠀⣿⣿⣿⣿⣿⣿⣿⣿⣿⣿⣿⣿⣿⢕⢕⢕⢸⣿⣿⣿⢇⣞⣿⣿⣿⣿⣿⣿⣿⣿⣿⣿⣿⣿⣿⣿⣿⣿⣿⣿⣿⣿⣿⣿⣿⣿⣿⣿⣿⣿⣿⣿⣿⣿⣿⣿⣿⣿⠀⠀⠀⠀⠀⠀⠀⠀⠀⠀⠀⠀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⠀⠀⠀⠀⠀⠀⠀⠀⠀⠀⠀⣿⣿⣿⣿⣿⣿⣿⣿⣿⣿⣿⣿⣿⢕⢕⢕⢸⣿⣿⢿⢇⢕⢿⣿⣿⣿⣿⣿⣿⣿⣿⣿⣿⣿⣿⣿⣿⣿⣿⣿⣿⣿⣿⣿⣿⣿⣿⣿⣿⣿⣿⣿⣿⣿⣿⣿⣿⣿⠀⠀⠀⠀⠀⠀⠀⠀⠀⠀⠀⠀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⠀⠀⠀⠀⠀⠀⠀⠀⠀⠀⠀⣿⣿⣿⣿⣿⣿⣿⣿⣿⣿⣿⣿⡿⢕⢕⢕⣼⢟⢕⢕⢕⢕⢕⢕⢜⢝⢿⣿⣿⣟⢟⢟⢻⢿⣿⣿⣿⣿⣸⣿⣿⣿⣿⣿⣿⣿⣿⣿⣿⣿⣿⣿⣿⣿⣿⣿⣿⣿⠀⠀⠀⠀⠀⠀⠀⠀⠀⠀⠀⠀</a:t>
            </a:r>
            <a:br/>
            <a:r>
              <a:t>⠀⠀⠀⠀⠀⠀⠀⠀⠀⠀⠀⣿⣿⣿⣿⣿⣿⣿⣿⣿⣿⣿⣿⣿⢕⢕⢜⣿⣱⢕⢕⢕⢝⢕⢕⢕⢕⢕⣿⣿⣷⢕⢕⢜⡟⢿⣿⣿⣿⣿⣿⣿⣿⣿⣿⣿⣿⣿⣿⣿⣿⣿⣿⣿⣿⣿⣿⣿⣿⠀⠀⠀⠀⠀⠀⠀⠀⠀⠀⠀⠀</a:t>
            </a:r>
            <a:br/>
            <a:r>
              <a:t>⠀⠀⠀⠀⠀⠀⠀⠀⠀⠀⠀⣿⣿⣿⣿⣿⣿⣿⣿⣿⣿⣿⣿⣿⡇⢕⢱⣿⡇⢕⢕⢕⢕⢕⢕⢕⢕⢕⣿⣿⣿⣿⣿⣿⣿⣿⣿⣿⣿⣿⣿⣿⣿⣿⣿⣿⣿⣿⣿⣿⣿⣿⣿⣿⣿⣿⣿⣿⣿⠀⠀⠀⠀⠀⠀⠀⠀⠀⠀⠀⠀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⠀⠀⠀⠀⠀⠀⠀⠀⠀⠀⠀⣿⣿⣿⣿⣿⣿⣿⣿⣿⣿⣿⣿⢵⡕⢕⣾⣿⢇⢕⢕⢕⢕⢕⢕⢕⢕⢕⣿⣿⣿⣿⣿⣿⣿⣿⣿⣿⣿⣿⣧⣿⣿⣿⣿⣿⣿⣿⣿⣿⣿⣿⣿⣿⣿⣿⣿⣿⣿⠀⠀⠀⠀⠀⠀⠀⠀⠀⠀⠀⠀</a:t>
            </a:r>
            <a:br/>
            <a:r>
              <a:t>⠀⠀⠀⠀⠀⠀⠀⠀⠀⠀⠀⣿⣿⣿⣿⣿⣿⣿⣿⣿⣿⣿⣿⣼⡇⢕⣻⢇⢕⢕⢕⢕⢕⢕⢕⢕⢕⢕⢻⡿⢿⣿⣿⣿⣿⣿⣿⣿⣿⣿⣿⣿⣿⣿⣿⣿⣿⣿⣿⣿⣿⣿⣿⣿⣿⣿⣿⣿⣿⠀⠀⠀⠀⠀⠀⠀⠀⠀⠀⠀⠀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⠀⠀⠀⠀⠀⠀⠀⠀⠀⠀⠀⣿⣿⣿⣿⣿⣿⣿⣿⣿⣿⣿⣿⣿⣼⣧⡕⢇⢕⢕⢕⢕⢕⢕⢕⢕⢕⣵⣼⣿⣿⣿⣿⣿⣿⣿⣿⣿⣿⣿⣿⣿⣿⣿⣿⣿⣿⣿⣿⣿⣿⣿⣿⣿⣿⣿⣿⣿⣿⠀⠀⠀⠀⠀⠀⠀⠀⠀⠀⠀⠀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⠀⠀⠀⠀⠀⠀⠀⠀⠀⠀⠀⣿⣿⣿⣿⣿⣿⣿⣿⣿⣿⣿⣿⣿⣿⣿⣇⣕⢕⢕⢕⢕⢕⢕⢕⢕⢜⢻⢿⢿⣿⣿⣿⣿⣿⣿⣿⣿⣿⣿⣿⣿⣿⣿⣿⣿⣿⣿⣿⣿⣿⣿⣿⣿⣿⣿⣿⣿⣿⠀⠀⠀⠀⠀⠀⠀⠀⠀⠀⠀⠀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⠀⠀⠀⠀⠀⠀⠀⠀⠀⠀⠀⣿⣿⣿⣿⣿⣿⣿⣿⣿⣿⣿⣿⣿⣿⣿⣿⣿⢕⢕⢕⢕⢕⢕⢕⢑⢑⢑⢑⢑⢑⣝⣿⣿⣿⣿⣿⣿⣿⣿⣿⣿⣿⣿⣿⣿⣿⣿⣿⣿⣿⣿⣿⣿⣿⣿⣿⣿⣿⠀⠀⠀⠀⠀⠀⠀⠀⠀⠀⠀⠀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⠀⠀⠀⠀⠀⠀⠀⠀⠀⠀⠀⣿⣿⣿⣿⣿⣿⣿⣿⣿⣿⣿⣿⣿⣿⣿⣿⡟⢱⢕⢕⢕⢕⢕⢕⢸⡿⢿⣿⣣⣾⣿⣿⣿⣿⣿⣿⣿⣿⣿⣿⣿⣿⣿⣿⣿⣿⣿⣿⣿⣿⣿⣿⣿⣿⣿⣿⣿⣿⠀⠀⠀⠀⠀⠀⠀⠀⠀⠀⠀⠀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⠀⠀⠀⠀⠀⠀⠀⠀⠀⠀⠀⣿⣿⣿⣿⣿⣿⣿⣿⣿⣿⣿⣿⣿⣿⢏⣿⡧⢕⢕⢕⢕⢕⢕⢕⢕⢜⣝⣹⣿⣿⣿⣿⣿⣿⣿⣿⣿⣿⣿⣿⣿⣿⣿⣿⣿⣿⣿⣿⣿⣿⣿⣿⣿⣿⣿⣿⣿⣿⠀⠀⠀⠀⠀⠀⠀⠀⠀⠀⠀⠀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⠀⠀⠀⠀⠀⠀⠀⠀⠀⠀⠀⣿⣿⣿⣿⣿⣿⣿⣿⣿⣿⣿⡿⢏⢕⢸⣿⢇⢕⢕⢕⢕⢕⢕⢕⢕⢿⣿⣿⢟⢟⣟⣟⣟⣻⣿⣿⣿⣿⣿⣿⣿⣿⣿⣿⣿⣿⣿⣿⣿⣿⣿⣿⣿⣿⣿⣿⣿⣿⠀⠀⠀⠀⠀⠀⠀⠀⠀⠀⠀⠀</a:t>
            </a:r>
            <a:br/>
            <a:r>
              <a:t>⠀⠀⠀⠀⠀⠀⠀⠀⠀⠀⠀⣿⣿⣿⣿⣿⣿⣿⡿⢿⢟⠝⠕⠕⠑⢸⡟⢕⢕⢕⢕⢕⢕⢕⢕⢕⢕⢝⢫⡗⢕⡜⢝⢝⣯⢹⣿⣿⣿⣿⣿⣿⣿⣿⣿⣿⣿⣿⣿⣿⣿⣿⣿⣿⣿⣿⣿⣿⣿⠀⠀⠀⠀⠀⠀⠀⠀⠀⠀⠀⠀</a:t>
            </a:r>
            <a:br/>
            <a:r>
              <a:t>⠀⠀⠀⠀⠀⠀⠀⠀⠀⠀⠀⣿⡿⢟⢟⠝⠑⠑⠁⠑⠀⠀⠀⠀⠀⢸⣷⢕⢕⢕⢕⢕⢕⢕⢕⢕⢕⢱⣾⢇⢕⢪⢕⢕⣿⣿⣿⣿⣿⣿⣿⣿⣿⣿⣿⣿⣿⣿⣿⣿⣿⣿⣿⣿⣿⣿⣿⣿⣿⠀⠀⠀⠀⠀⠀⠀⠀⠀⠀⠀⠀</a:t>
            </a:r>
            <a:br/>
            <a:r>
              <a:t>⠀⠀⠀⠀⠀⠀⠀⠀⠀⠀⠀⠑⠑⠁⠀⠀⠀⠀⠀⠀⠀⠀⠀⠀⠀⢸⣿⡕⢕⢕⢕⢕⢕⢕⢕⢕⢕⢿⣟⢕⢕⢕⡕⢕⣿⣿⢕⢝⢻⢿⣿⣿⣿⣿⣿⣿⣿⣿⣿⣿⣿⣿⣿⣿⣿⣿⣿⣿⣿⠀⠀⠀⠀⠀⠀⠀⠀⠀⠀⠀⠀</a:t>
            </a:r>
            <a:br/>
            <a:r>
              <a:t>⠀⠀⠀⠀⠀⠀⠀⠀⠀⠀⠀⠀⠀⠀⠀⠀⠀⠀⠀⠀⠀⠀⠀⠀⠀⠘⠛⠃⠑⠑⠑⠑⠑⠑⠑⠑⠑⠘⠓⠑⠑⠑⠃⠑⠛⠛⠑⠑⠑⠑⠘⠙⠛⠛⠛⠛⠛⠛⠛⠛⠛⠛⠛⠛⠛⠛⠛⠛⠛⠀⠀⠀⠀⠀⠀⠀⠀⠀⠀⠀⠀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⠀⠀⠀⠀⠀⠀⠀⠀⠀⠀⠀⣿⢾⣽⣿⣿⣿⣿⣿⣿⣿⣿⣿⣿⣿⣿⣿⣿⣿⣿⣿⣿⣿⣿⣿⣿⣿⣿⣿⣿⣿⣿⣿⣿⣿⣿⣿⣿⣿⣿⣿⣿⣿⣿⣿⣿⣿⣿⣿⣿⣿⣿⡇⢜⢿⣿⣿⣿⣿⠀⠀⠀⠀⠀⠀⠀⠀⠀⠀⠀⠀</a:t>
            </a:r>
            <a:br/>
            <a:r>
              <a:t>⠀⠀⠀⠀⠀⠀⠀⠀⠀⠀⠀⣿⣞⣿⣿⣾⣿⣿⣾⣿⣟⣿⣿⣿⣿⣿⣿⣿⣿⣿⣿⣿⣿⣿⣿⣿⣿⣿⣿⣿⣿⣿⣿⣿⣿⣿⣿⣿⣿⣿⣿⣿⣿⣿⣿⣿⣿⣿⣿⣿⣿⣟⢕⢕⣼⣿⣿⣿⣿⠀⠀⠀⠀⠀⠀⠀⠀⠀⠀⠀⠀</a:t>
            </a:r>
            <a:br/>
            <a:r>
              <a:t>⠀⠀⠀⠀⠀⠀⠀⠀⠀⠀⠀⣿⣿⣿⣿⣿⣿⣿⣿⣿⣿⣿⣿⣿⣿⣿⣿⣿⣿⣿⣿⣿⣿⡿⢟⠏⠍⠝⢑⢍⠙⢛⢿⣿⣿⣿⣿⣿⣿⣿⣿⣿⣿⣿⣿⣿⣿⣿⣿⣿⣿⣿⣿⣾⣿⣿⣿⣿⣿⠀⠀⠀⠀⠀⠀⠀⠀⠀⠀⠀⠀</a:t>
            </a:r>
            <a:br/>
            <a:r>
              <a:t>⠀⠀⠀⠀⠀⠀⠀⠀⠀⠀⠀⣿⣿⣿⣿⣿⣿⣿⣿⣿⣿⣿⣿⣿⣿⣿⣿⣿⣿⣿⣿⣿⠏⠉⠗⢦⣄⡀⠁⢄⢔⢁⠄⠘⢿⣿⣿⣿⣿⣿⣿⣿⣿⣿⣿⣿⣿⣿⣿⣿⣿⣿⣿⣿⣿⣿⣿⣿⣿⠀⠀⠀⠀⠀⠀⠀⠀⠀⠀⠀⠀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⠀⠀⠀⠀⠀⠀⠀⠀⠀⠀⠀⣿⣿⣿⣿⣿⣿⣿⣿⣿⣿⣿⣿⣿⣿⣿⣿⣿⣿⣿⣿⢃⠀⠀⠀⠁⢝⡿⡗⢱⠕⢗⢻⣦⡄⠝⣿⣿⣿⣿⣿⣿⣿⣿⣿⣿⣿⣿⣿⣿⣿⡿⠋⠑⠁⠑⠝⢻⣿⠀⠀⠀⠀⠀⠀⠀⠀⠀⠀⠀⠀</a:t>
            </a:r>
            <a:br/>
            <a:r>
              <a:t>⠀⠀⠀⠀⠀⠀⠀⠀⠀⠀⠀⣿⣿⣿⣿⣿⣿⣿⣿⣿⣿⣿⣿⣿⣿⣿⣿⣿⣿⣿⡇⢄⢄⢄⢄⢄⢔⣳⣼⣷⣷⣧⣼⣿⣿⢕⢸⣿⣿⣿⣿⣿⣿⣿⣿⣿⣿⣿⣿⣿⣿⣇⢄⢔⢔⢄⠅⢕⢹⠀⠀⠀⠀⠀⠀⠀⠀⠀⠀⠀⠀</a:t>
            </a:r>
            <a:br/>
            <a:r>
              <a:t>⠀⠀⠀⠀⠀⠀⠀⠀⠀⠀⠀⣿⣿⣿⣿⣿⣿⣿⣿⣿⣿⣿⣿⣿⣿⣿⣿⣿⣿⣿⢕⢕⢕⢕⢕⢕⢕⢻⣿⣿⣿⣿⣿⣿⣿⢕⢕⢿⣿⣿⣿⣿⣿⣿⣿⣿⣿⣿⣿⣿⢉⣿⣷⡕⠅⠁⠀⠀⠁⠀⠀⠀⠀⠀⠀⠀⠀⠀⠀⠀⠀</a:t>
            </a:r>
            <a:br/>
            <a:r>
              <a:t>⠀⠀⠀⠀⠀⠀⠀⠀⠀⠀⠀⣿⣿⣿⣿⣿⣿⣿⣿⣿⣿⣿⣿⣿⣿⣿⣿⣿⣿⣿⢕⢕⢕⢕⢕⣕⢱⣿⣿⣿⣿⣿⣿⣿⡇⢕⢕⢸⣿⣿⣿⣿⣿⣿⣿⣿⣿⣿⣿⣿⣷⣼⣿⣧⢕⢄⢄⢄⠀⠀⠀⠀⠀⠀⠀⠀⠀⠀⠀⠀⠀</a:t>
            </a:r>
            <a:br/>
            <a:r>
              <a:t>⠀⠀⠀⠀⠀⠀⠀⠀⠀⠀⠀⣿⣿⣿⣿⣿⣿⣿⣿⣿⣿⣿⣿⣿⣿⣿⣿⣿⣿⣿⣿⣿⣿⣿⣿⣿⣿⣿⣿⣿⣿⣿⣿⡿⢇⢕⢕⢸⣿⣿⣿⣿⣿⣿⣿⣿⣿⣿⣿⣿⣿⣿⣿⣿⢕⢅⠄⠅⠀⠀⠀⠀⠀⠀⠀⠀⠀⠀⠀⠀⠀</a:t>
            </a:r>
            <a:br/>
            <a:r>
              <a:t>⠀⠀⠀⠀⠀⠀⠀⠀⠀⠀⠀⣿⣿⣿⣿⣿⣿⣿⣿⣿⣿⣿⣿⣿⣿⣿⣿⣿⣿⣿⣿⣿⣿⣿⣿⣿⣿⢿⣿⣿⣿⣿⡿⣿⣕⢕⢕⢸⣿⣿⣿⣿⣿⣿⣿⣿⣿⣿⣿⣿⣿⣿⣿⣿⢕⠔⠀⢀⠀⠀⠀⠀⠀⠀⠀⠀⠀⠀⠀⠀⠀</a:t>
            </a:r>
            <a:br/>
            <a:r>
              <a:t>⠀⠀⠀⠀⠀⠀⠀⠀⠀⠀⠀⣿⣿⣿⣿⣿⣿⣿⣿⣿⣿⣿⣿⣿⣿⣿⣿⣿⣿⣿⣿⣿⣿⣿⣿⣿⡟⢕⢜⢙⢋⠁⢁⣿⣿⣷⣵⣸⣿⣿⣿⣿⣿⣿⣿⣿⣿⣿⣿⣿⣿⣿⣿⣿⢕⢑⠀⠀⠀⠀⠀⠀⠀⠀⠀⠀⠀⠀⠀⠀⠀</a:t>
            </a:r>
            <a:br/>
            <a:r>
              <a:t>⠀⠀⠀⠀⠀⠀⠀⠀⠀⠀⠀⣿⣿⣿⣿⣿⣿⣿⣿⣿⣿⣿⣿⣿⣿⣿⣿⣿⣿⣿⣿⣿⣿⣿⣿⣿⣗⡕⢕⢕⢕⢔⢱⣿⣿⣿⣿⣿⣿⣿⣿⣿⣿⣿⣿⣿⣿⣿⣿⣿⣿⣿⣿⡟⢕⢁⠁⠀⠀⠀⠀⠀⠀⠀⠀⠀⠀⠀⠀⠀⠀</a:t>
            </a:r>
            <a:br/>
            <a:r>
              <a:t>⠀⠀⠀⠀⠀⠀⠀⠀⠀⠀⠀⣿⣿⣿⣿⣿⣿⣿⣿⣿⣿⣿⣿⣿⣿⣿⣿⣿⣿⣿⣿⣿⣿⣿⣿⣿⣿⢕⢕⢕⢕⢕⣾⣿⣿⣿⣿⣿⣿⣿⣿⣿⣿⣿⣿⣿⣿⣿⣿⣿⣿⣿⣿⢕⢔⢄⠄⠄⢄⠀⠀⠀⠀⠀⠀⠀⠀⠀⠀⠀⠀</a:t>
            </a:r>
            <a:br/>
            <a:r>
              <a:t>⠀⠀⠀⠀⠀⠀⠀⠀⠀⠀⠀⣿⣿⣿⣿⣿⣿⣿⣿⣿⣿⣿⣿⣿⣷⣿⣿⣿⣿⣿⣿⣿⣿⣿⣿⣿⡇⢕⢕⢕⢕⢸⣿⣿⣿⣿⣿⣿⣿⣿⣿⣿⣿⣿⣿⣿⣿⣿⣿⣿⡏⣿⣿⢕⢕⢕⢔⢔⢔⠀⠀⠀⠀⠀⠀⠀⠀⠀⠀⠀⠀</a:t>
            </a:r>
            <a:br/>
            <a:r>
              <a:t>⠀⠀⠀⠀⠀⠀⠀⠀⠀⠀⠀⣿⣿⣿⣿⣿⣿⣿⣿⣿⣿⣿⣿⣿⣿⣿⣿⣿⣿⣿⣿⣿⣿⣿⣿⣿⡇⢕⢕⢕⢕⢸⣿⣿⣿⣿⣿⣿⣿⣿⣿⣿⣿⣿⣿⣿⣿⣿⣿⣿⣿⣿⣿⡇⢕⢕⢕⢕⢕⠀⠀⠀⠀⠀⠀⠀⠀⠀⠀⠀⠀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⠀⠀⠀⠀⠀⠀⠀⠀⠀⠀⠀⣿⣿⣿⣿⣿⣿⣿⣿⣿⣿⣿⣿⣿⣿⣿⣿⣿⣿⣿⣿⣿⣿⣿⣿⣿⣇⣕⣵⠇⠁⠁⢻⣿⣿⣿⣿⣿⣿⣿⣿⣿⣿⣿⣿⣿⣿⣿⣿⣿⣿⣿⣿⡧⢇⢕⢜⢕⢕⠀⠀⠀⠀⠀⠀⠀⠀⠀⠀⠀⠀</a:t>
            </a:r>
            <a:br/>
            <a:r>
              <a:t>⠀⠀⠀⠀⠀⠀⠀⠀⠀⠀⠀⣿⣿⣿⣿⣿⣿⣿⣿⣿⣿⣿⣿⣿⣿⣿⣿⣿⣿⣿⣿⣿⣿⣿⣿⣿⣿⣿⣿⣠⡄⠀⠘⣿⣿⣿⣿⣿⣿⣿⣿⣿⣿⣿⣿⣿⣿⣿⣿⡿⣿⣿⣿⣿⣗⣕⣎⣕⣕⠀⠀⠀⠀⠀⠀⠀⠀⠀⠀⠀⠀</a:t>
            </a:r>
            <a:br/>
            <a:r>
              <a:t>⠀⠀⠀⠀⠀⠀⠀⠀⠀⠀⠀⣿⣿⣿⣿⣿⣿⣿⣿⣿⣿⣿⣿⣿⣿⣿⣿⣿⣿⣿⣿⣿⣿⡿⢿⣿⢿⣟⡟⠛⠀⠀⠀⣿⣿⣿⣿⣿⣿⣿⣿⣿⣿⣿⣿⣿⣿⣿⣿⣿⣿⣿⣿⣿⣿⣿⣜⣅⣜⠀⠀⠀⠀⠀⠀⠀⠀⠀⠀⠀⠀</a:t>
            </a:r>
            <a:br/>
            <a:r>
              <a:t>⠀⠀⠀⠀⠀⠀⠀⠀⠀⠀⠀⣿⣿⣿⣿⣿⣿⣿⣿⣿⣿⣿⣿⣿⣿⣿⣿⣿⣿⣿⣿⣿⣿⣷⣿⣾⢀⠀⢄⢀⠐⠐⠀⢸⣿⣿⣿⣿⣿⣿⣿⣿⣿⣿⣿⣿⣿⣿⣿⣿⣿⣟⣿⣧⣵⣕⣕⡝⣝⠀⠀⠀⠀⠀⠀⠀⠀⠀⠀⠀⠀</a:t>
            </a:r>
            <a:br/>
            <a:r>
              <a:t>⠀⠀⠀⠀⠀⠀⠀⠀⠀⠀⠀⣿⣿⣿⣿⣿⣿⣿⣿⣿⣿⣿⣿⣿⣿⣿⣿⣿⣿⣿⣿⣿⣿⣿⣿⡏⠕⠕⠅⠀⠀⠀⠀⠑⣿⣿⣿⣿⣿⣿⣿⣯⣽⣵⣵⣯⣿⣿⣷⣾⣿⣿⣿⣿⣿⢿⢿⢿⢿⠀⠀⠀⠀⠀⠀⠀⠀⠀⠀⠀⠀</a:t>
            </a:r>
            <a:br/>
            <a:r>
              <a:t>⠀⠀⠀⠀⠀⠀⠀⠀⠀⠀⠀⣿⣿⣿⣿⣿⣿⣿⣷⣞⣿⣿⣿⣿⣿⣿⣿⣿⣿⣿⣿⣿⣿⣿⣿⡇⠀⠀⠀⠀⠀⠀⠀⠀⢹⣿⣿⣿⣿⣿⣿⣿⡿⢿⣿⣻⣻⣿⣟⣟⣏⡟⢟⢟⢇⢕⢝⢝⢝⠀⠀⠀⠀⠀⠀⠀⠀⠀⠀⠀⠀</a:t>
            </a:r>
            <a:br/>
            <a:r>
              <a:t>⠀⠀⠀⠀⠀⠀⠀⠀⠀⠀⠀⣿⣿⣿⣾⣿⣟⣻⣿⣿⣿⣿⣸⣿⣿⣿⣿⢿⣟⡽⢿⣿⣿⣿⣿⢇⠀⠀⠀⠀⠀⠀⠀⠀⢸⣿⣿⣿⣿⣿⣿⣿⣿⣿⣗⡗⢇⣽⣕⣕⡕⢕⢕⢗⢗⢳⢷⢵⢇⠀⠀⠀⠀⠀⠀⠀⠀⠀⠀⠀⠀</a:t>
            </a:r>
            <a:br/>
            <a:r>
              <a:t>⠀⠀⠀⠀⠀⠀⠀⠀⠀⠀⠀⠘⠙⠛⠛⠛⠛⠛⠋⠑⠘⠙⠋⠙⠛⠋⠁⠑⠁⠑⠑⠛⠛⠛⠛⠐⠀⠀⠀⠀⠀⠀⠀⠀⠁⠛⠛⠛⠛⠛⠛⠛⠛⠛⠛⠛⠛⠛⠛⠙⠑⠑⠑⠑⠑⠑⠑⠑⠑⠀⠀⠀⠀⠀⠀⠀⠀⠀⠀⠀⠀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⠀⠀⠀⠀⠀⠀⠀⠀⠀⠀⠀⣿⣿⣿⣿⣿⣿⣿⣿⣿⣿⣿⣿⣿⣿⣿⣿⡇⢕⢕⢁⠁⢑⢕⠅⠀⠁⠕⢕⢕⢕⢕⠕⢜⢝⢝⢿⢇⣹⣿⣿⣿⣿⣿⣿⣿⣿⣿⣿⣿⣿⣿⣿⣿⣿⣿⣿⣿⣿⠀⠀⠀⠀⠀⠀⠀⠀⠀⠀⠀⠀</a:t>
            </a:r>
            <a:br/>
            <a:r>
              <a:t>⠀⠀⠀⠀⠀⠀⠀⠀⠀⠀⠀⣿⣿⣿⣿⣿⣿⣿⣿⣿⣿⣿⣿⣿⣿⡿⢟⢕⢕⢕⢄⠀⠄⠀⠔⠄⠀⠀⠑⢕⢕⢕⢀⢕⢁⢕⢏⢸⢿⣟⢿⣿⣿⣿⣿⣿⣿⣿⣿⣿⣿⣿⣿⣿⣿⣿⣿⣿⣿⠀⠀⠀⠀⠀⠀⠀⠀⠀⠀⠀⠀</a:t>
            </a:r>
            <a:br/>
            <a:r>
              <a:t>⠀⠀⠀⠀⠀⠀⠀⠀⠀⠀⠀⣿⣿⣿⣿⣿⣿⣿⣿⣿⣿⣿⣿⣯⡏⢕⢕⢕⢕⢕⢕⢄⢁⢔⠑⢀⠀⢀⢔⢕⢕⢕⢕⢕⢕⢕⢱⢕⢕⢝⢺⣿⣿⣿⣿⣿⣿⣿⣿⣿⣿⣿⣿⣿⣿⣿⣿⣿⣿⠀⠀⠀⠀⠀⠀⠀⠀⠀⠀⠀⠀</a:t>
            </a:r>
            <a:br/>
            <a:r>
              <a:t>⠀⠀⠀⠀⠀⠀⠀⠀⠀⠀⠀⣿⣿⣿⣿⣿⣿⣿⣿⣿⣿⣿⣯⡏⢕⣵⢕⢕⢕⢕⢕⢕⢕⢕⣕⣕⣕⣕⣵⣵⣷⣷⣿⣷⣿⣿⣧⡕⢕⢕⢱⣿⣿⣿⣿⣿⣿⣿⣿⣿⣿⣿⣿⣿⣿⣿⣿⣿⣿⠀⠀⠀⠀⠀⠀⠀⠀⠀⠀⠀⠀</a:t>
            </a:r>
            <a:br/>
            <a:r>
              <a:t>⠀⠀⠀⠀⠀⠀⠀⠀⠀⠀⠀⣿⣿⣿⣿⣿⣿⣿⣿⣿⣿⣿⣿⣿⡕⢕⢕⢕⢕⣱⣵⡕⢸⣿⣿⣿⣿⣿⣿⣿⣿⣿⣿⣿⣿⣿⣿⣿⣕⡕⣼⣿⣿⣿⣿⣿⣿⣿⣿⣿⣿⣿⣿⣿⣿⣿⣿⣿⣿⠀⠀⠀⠀⠀⠀⠀⠀⠀⠀⠀⠀</a:t>
            </a:r>
            <a:br/>
            <a:r>
              <a:t>⠀⠀⠀⠀⠀⠀⠀⠀⠀⠀⠀⣿⣿⣿⣿⣿⣿⣿⣿⣿⣿⣿⣿⣿⢇⢕⢕⢕⣾⣿⣿⡇⢝⢽⣿⣿⣿⣿⣿⣿⣿⣿⣿⣿⣿⣿⣿⣿⣿⣧⣽⣿⣿⣿⣿⣿⣿⣿⣿⣿⣿⣿⣿⣿⣿⣿⣿⣿⣿⠀⠀⠀⠀⠀⠀⠀⠀⠀⠀⠀⠀</a:t>
            </a:r>
            <a:br/>
            <a:r>
              <a:t>⠀⠀⠀⠀⠀⠀⠀⠀⠀⠀⠀⣿⣿⣿⣿⣿⣿⣿⣿⣿⣿⣿⣿⣿⡕⢕⢕⢜⢻⣿⡽⡇⢜⢸⣿⣿⣿⣿⣿⣿⣿⣿⣿⣿⣿⣿⣿⣿⣿⣿⣿⣿⣿⣿⣿⣿⣿⣿⣿⣿⣿⣿⣿⣿⣿⣿⣿⣿⣿⠀⠀⠀⠀⠀⠀⠀⠀⠀⠀⠀⠀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⠀⠀⠀⠀⠀⠀⠀⠀⠀⠀⠀⣿⣿⣿⣿⣿⣿⣿⣿⣿⣿⣿⣿⣿⢕⢕⢕⢱⣾⢕⢇⢕⢕⢕⢕⢝⢟⢿⣿⣿⡿⢿⢿⢿⣿⣿⣿⣿⣿⣹⣿⣿⣿⣿⣿⣿⣿⣿⣿⣿⣿⣿⣿⣿⣿⣿⣿⣿⣿⠀⠀⠀⠀⠀⠀⠀⠀⠀⠀⠀⠀</a:t>
            </a:r>
            <a:br/>
            <a:r>
              <a:t>⠀⠀⠀⠀⠀⠀⠀⠀⠀⠀⠀⣿⣿⣿⣿⣿⣿⣿⣿⣿⣿⣿⣿⣿⡇⢕⢕⣼⡇⢕⢕⢕⢕⢇⢕⢕⢕⢕⢿⣿⣿⡕⢕⢕⢾⣿⣿⣿⣿⣿⣿⣿⣿⣿⣿⣿⣿⣿⣿⣿⣿⣿⣿⣿⣿⣿⣿⣿⣿⠀⠀⠀⠀⠀⠀⠀⠀⠀⠀⠀⠀</a:t>
            </a:r>
            <a:br/>
            <a:r>
              <a:t>⠀⠀⠀⠀⠀⠀⠀⠀⠀⠀⠀⣿⣿⣿⣿⣿⣿⣿⣿⣿⣿⣿⣿⣿⣧⢕⢕⣿⣿⡇⢕⢕⢕⢕⢕⢕⢕⢕⢹⣿⣿⣷⣷⣷⣾⣷⣿⣿⣿⣿⣿⣿⣿⣿⣿⣿⣿⣿⣿⣿⣿⣿⣿⣿⣿⣿⣿⣿⣿⠀⠀⠀⠀⠀⠀⠀⠀⠀⠀⠀⠀</a:t>
            </a:r>
            <a:br/>
            <a:r>
              <a:t>⠀⠀⠀⠀⠀⠀⠀⠀⠀⠀⠀⣿⣿⣿⣿⣿⣿⣿⣿⣿⣿⣿⣿⣟⡏⢕⢱⣿⣿⢕⢕⢕⢕⢕⢕⢕⢕⢕⢺⣿⣿⣿⣿⣿⣿⣿⣿⣿⣿⣿⣯⣻⣿⣿⣿⣿⣿⣿⣿⣿⣿⣿⣿⣿⣿⣿⣿⣿⣿⠀⠀⠀⠀⠀⠀⠀⠀⠀⠀⠀⠀</a:t>
            </a:r>
            <a:br/>
            <a:r>
              <a:t>⠀⠀⠀⠀⠀⠀⠀⠀⠀⠀⠀⣿⣿⣿⣿⣿⣿⣿⣿⣿⣿⣿⣿⣧⡏⢕⢸⡏⢕⢕⢕⢕⢕⢕⢕⢕⢕⢕⢻⣿⣿⣿⣿⣿⣿⣿⣿⣿⣿⣿⣿⣿⣿⣿⣿⣿⣿⣿⣿⣿⣿⣿⣿⣿⣿⣿⣿⣿⣿⠀⠀⠀⠀⠀⠀⠀⠀⠀⠀⠀⠀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⠀⠀⠀⠀⠀⠀⠀⠀⠀⠀⠀⣿⣿⣿⣿⣿⣿⣿⣿⣿⣿⣿⣿⣿⣧⣇⢜⢕⢕⢕⢕⢕⢕⢕⢕⢕⢕⣕⣱⣷⣷⣿⣿⣿⣿⣿⣿⣿⣿⣿⣿⣿⣿⣿⣿⣿⣿⣿⣿⣿⣿⣿⣿⣿⣿⣿⣿⣿⣿⠀⠀⠀⠀⠀⠀⠀⠀⠀⠀⠀⠀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⠀⠀⠀⠀⠀⠀⠀⠀⠀⠀⠀⣿⣿⣿⣿⣿⣿⣿⣿⣿⣿⣿⣿⣿⣿⣿⡏⢕⢕⢕⢕⢕⢕⢕⢕⢕⢱⢿⣿⣿⣿⣿⣿⣿⣿⣿⣿⣿⣿⣿⣿⣿⣿⣿⣿⣿⣿⣿⣿⣿⣿⣿⣿⣿⣿⣿⣿⣿⣿⠀⠀⠀⠀⠀⠀⠀⠀⠀⠀⠀⠀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⠀⠀⠀⠀⠀⠀⠀⠀⠀⠀⠀⣿⣿⣿⣿⣿⣿⣿⣿⣿⣿⣿⣿⣿⣿⣿⣿⣿⡕⢕⢕⢕⢕⢕⢕⢕⢑⢕⢕⢕⠜⢝⣻⣿⣿⣿⣿⣿⣿⣿⣿⣿⣿⣿⣿⣿⣿⣿⣿⣿⣿⣿⣿⣿⣿⣿⣿⣿⣿⠀⠀⠀⠀⠀⠀⠀⠀⠀⠀⠀⠀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⠀⠀⠀⠀⠀⠀⠀⠀⠀⠀⠀⣿⣿⣿⣿⣿⣿⣿⣿⣿⣿⣿⣿⣿⣿⣿⣿⣿⢱⢕⢕⢕⢕⢕⢕⢕⣷⣿⣿⢿⣵⣿⣿⣿⣿⣿⣿⣿⣿⣿⣿⣿⣿⣿⣿⣿⣿⣿⣿⣿⣿⣿⣿⣿⣿⣿⣿⣿⣿⠀⠀⠀⠀⠀⠀⠀⠀⠀⠀⠀⠀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⠀⠀⠀⠀⠀⠀⠀⠀⠀⠀⠀⣿⣿⣿⣿⣿⣿⣿⣿⣿⣿⣿⣿⣿⣿⢟⣿⡏⢕⢕⢕⢕⢕⢕⢕⢕⢕⢜⣟⣿⣿⣿⣿⣿⣿⣿⣿⣿⣿⣿⣿⣿⣿⣿⣿⣿⣿⣿⣿⣿⣿⣿⣿⣿⣿⣿⣿⣿⣿⠀⠀⠀⠀⠀⠀⠀⠀⠀⠀⠀⠀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⠀⠀⠀⠀⠀⠀⠀⠀⠀⠀⠀⣿⣿⣿⣿⣿⣿⣿⣿⣿⣿⣿⣿⢟⢕⢸⣿⢇⢕⢕⢕⢕⢕⢕⢕⢕⢾⣿⣿⣿⣿⣿⣿⣿⣿⣿⣿⣿⣿⣿⣿⣿⣿⣿⣿⣿⣿⣿⣿⣿⣿⣿⣿⣿⣿⣿⣿⣿⣿⠀⠀⠀⠀⠀⠀⠀⠀⠀⠀⠀⠀</a:t>
            </a:r>
            <a:br/>
            <a:r>
              <a:t>⠀⠀⠀⠀⠀⠀⠀⠀⠀⠀⠀⣿⣿⣿⣿⣿⣿⣿⣿⡿⢟⢏⠕⠕⠑⢸⣟⢕⢕⢕⢕⢕⢕⢕⢕⢕⢕⢝⢻⢟⢟⢟⣟⣟⣟⣿⣿⣿⣿⣿⣿⣿⣿⣿⣿⣿⣿⣿⣿⣿⣿⣿⣿⣿⣿⣿⣿⣿⣿⠀⠀⠀⠀⠀⠀⠀⠀⠀⠀⠀⠀</a:t>
            </a:r>
            <a:br/>
            <a:r>
              <a:t>⠀⠀⠀⠀⠀⠀⠀⠀⠀⠀⠀⣿⣿⡿⢟⢟⠏⠝⠑⠑⠁⠀⠀⠀⠀⢸⣿⢕⢕⢕⢕⢕⢕⢕⢕⢕⢕⢕⣸⡕⢇⡕⢝⢝⢹⡝⣿⣿⣿⣿⣿⣿⣿⣿⣿⣿⣿⣿⣿⣿⣿⣿⣿⣿⣿⣿⣿⣿⣿⠀⠀⠀⠀⠀⠀⠀⠀⠀⠀⠀⠀</a:t>
            </a:r>
            <a:br/>
            <a:r>
              <a:t>⠀⠀⠀⠀⠀⠀⠀⠀⠀⠀⠀⠝⠑⠑⠁⠀⠀⠀⠀⠀⠀⠀⠀⠀⠀⢕⣿⡕⢕⢕⢕⢕⢕⢕⢕⢕⢕⢱⣿⡇⢕⢣⢕⢱⣸⡧⡟⢿⢿⣿⣿⣿⣿⣿⣿⣿⣿⣿⣿⣿⣿⣿⣿⣿⣿⣿⣿⣿⣿⠀⠀⠀⠀⠀⠀⠀⠀⠀⠀⠀⠀</a:t>
            </a:r>
            <a:br/>
            <a:r>
              <a:t>⠀⠀⠀⠀⠀⠀⠀⠀⠀⠀⠀⠀⠀⠀⠀⠀⠀⠀⠀⠀⠀⠀⠀⠀⠀⠕⣿⣧⡕⢕⢕⢕⢕⢕⢕⢕⢕⢜⣿⢇⢕⢸⢕⢕⣺⡿⡇⢕⢕⢜⢝⢻⢿⣿⣿⣿⣿⣿⣿⣿⣿⣿⣿⣿⣿⣿⣿⣿⣿⠀⠀⠀⠀⠀⠀⠀⠀⠀⠀⠀⠀</a:t>
            </a:r>
            <a:br/>
            <a:r>
              <a:t>⠀⠀⠀⠀⠀⠀⠀⠀⠀⠀⠀⠀⠀⠀⠀⠀⠀⠀⠀⠀⠀⠀⠀⠀⠀⠀⠛⠛⠛⠓⠃⠑⠚⠛⠓⠑⠑⠑⠛⠑⠑⠘⠑⠑⠊⠛⠃⠑⠑⠑⠀⠑⠑⠘⠙⠛⠛⠛⠛⠛⠛⠛⠛⠛⠛⠛⠛⠛⠛⠀⠀⠀⠀⠀⠀⠀⠀⠀⠀⠀⠀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⠀⠀⠀⠀⠀⠀⠀⠀⠀⠀⠀⣿⣿⣿⣿⣿⣿⣿⣿⣿⣿⣿⣿⣿⣿⣿⡿⢏⢕⢑⢁⠀⠁⠁⠀⠄⠀⠀⠑⢕⢕⢕⠀⢑⢕⢕⢸⢫⣿⣿⣻⣿⣿⣿⣿⣿⣿⣿⣿⣿⣿⣿⣿⣿⣿⣿⣿⣿⣿⠀⠀⠀⠀⠀⠀⠀⠀⠀⠀⠀⠀</a:t>
            </a:r>
            <a:br/>
            <a:r>
              <a:t>⠀⠀⠀⠀⠀⠀⠀⠀⠀⠀⠀⣿⣿⣿⣿⣿⣿⣿⣿⣿⣿⣿⣿⣿⡟⢱⢕⢕⢕⢕⢕⠀⠀⠀⠀⠀⠀⠀⢀⢕⢕⢕⢔⢕⢕⢕⢕⢕⢜⢝⢿⣿⣿⣿⣿⣿⣿⣿⣿⣿⣿⣿⣿⣿⣿⣿⣿⣿⣿⠀⠀⠀⠀⠀⠀⠀⠀⠀⠀⠀⠀</a:t>
            </a:r>
            <a:br/>
            <a:r>
              <a:t>⠀⠀⠀⠀⠀⠀⠀⠀⠀⠀⠀⣿⣿⣿⣿⣿⣿⣿⣿⣿⣿⣿⣿⡟⢇⣕⢕⢕⢕⢕⢕⢕⢔⢕⢔⢔⢔⢔⢕⣱⣵⣵⣷⣷⣷⣷⣧⡕⢕⢕⢕⣿⣿⣿⣿⣿⣿⣿⣿⣿⣿⣿⣿⣿⣿⣿⣿⣿⣿⠀⠀⠀⠀⠀⠀⠀⠀⠀⠀⠀⠀</a:t>
            </a:r>
            <a:br/>
            <a:r>
              <a:t>⠀⠀⠀⠀⠀⠀⠀⠀⠀⠀⠀⣿⣿⣿⣿⣿⣿⣿⣿⣿⣿⣿⣿⣿⡕⢕⢕⢕⢕⢕⡕⢕⢕⣷⣿⣿⣿⣿⣿⣿⣿⣿⣿⣿⣿⣿⣿⣿⣕⢕⣱⣿⣿⣿⣿⣿⣿⣿⣿⣿⣿⣿⣿⣿⣿⣿⣿⣿⣿⠀⠀⠀⠀⠀⠀⠀⠀⠀⠀⠀⠀</a:t>
            </a:r>
            <a:br/>
            <a:r>
              <a:t>⠀⠀⠀⠀⠀⠀⠀⠀⠀⠀⠀⣿⣿⣿⣿⣿⣿⣿⣿⣿⣿⣿⣿⣿⡇⢕⢕⢕⢵⣿⣝⡇⢕⣿⣿⣿⣿⣿⣿⣿⣿⣿⣿⣿⣿⣿⣿⣿⣿⡷⣻⣿⣿⣿⣿⣿⣿⣿⣿⣿⣿⣿⣿⣿⣿⣿⣿⣿⣿⠀⠀⠀⠀⠀⠀⠀⠀⠀⠀⠀⠀</a:t>
            </a:r>
            <a:br/>
            <a:r>
              <a:t>⠀⠀⠀⠀⠀⠀⠀⠀⠀⠀⠀⣿⣿⣿⣿⣿⣿⣿⣿⣿⣿⣿⣿⣿⡕⢕⢕⢕⣾⣿⡟⢇⢕⢜⣿⣿⣿⣿⣿⣿⣿⣿⣿⣿⣿⣿⣿⣿⣿⣷⣿⣿⣿⣿⣿⣿⣿⣿⣿⣿⣿⣿⣿⣿⣿⣿⣿⣿⣿⠀⠀⠀⠀⠀⠀⠀⠀⠀⠀⠀⠀</a:t>
            </a:r>
            <a:br/>
            <a:r>
              <a:t>⠀⠀⠀⠀⠀⠀⠀⠀⠀⠀⠀⣿⣿⣿⣿⣿⣿⣿⣿⣿⣿⣿⣿⣿⡇⢕⢕⢕⣹⢏⢝⢕⢕⢕⢜⢻⢿⣿⣿⣿⣿⣿⣿⣿⣿⣿⣿⣿⣿⡟⣿⣿⣿⣿⣿⣿⣿⣿⣿⣿⣿⣿⣿⣿⣿⣿⣿⣿⣿⠀⠀⠀⠀⠀⠀⠀⠀⠀⠀⠀⠀</a:t>
            </a:r>
            <a:br/>
            <a:r>
              <a:t>⠀⠀⠀⠀⠀⠀⠀⠀⠀⠀⠀⣿⣿⣿⣿⣿⣿⣿⣿⣿⣿⣿⣿⣿⡕⢕⢕⣸⡟⢕⢕⢕⢱⢕⢕⢕⢕⢜⢻⣿⣿⡕⢕⢱⢽⣿⣿⣿⣿⣿⣿⣿⣿⣿⣿⣿⣿⣿⣿⣿⣿⣿⣿⣿⣿⣿⣿⣿⣿⠀⠀⠀⠀⠀⠀⠀⠀⠀⠀⠀⠀</a:t>
            </a:r>
            <a:br/>
            <a:r>
              <a:t>⠀⠀⠀⠀⠀⠀⠀⠀⠀⠀⠀⣿⣿⣿⣿⣿⣿⣿⣿⣿⣿⣿⣿⣿⣧⢕⢕⣸⣿⡮⢝⢕⢕⢕⢕⢕⢕⢕⢸⣿⣿⣷⣵⣵⣵⣮⣿⣿⣿⣿⣿⣿⣿⣿⣿⣿⣿⣿⣿⣿⣿⣿⣿⣿⣿⣿⣿⣿⣿⠀⠀⠀⠀⠀⠀⠀⠀⠀⠀⠀⠀</a:t>
            </a:r>
            <a:br/>
            <a:r>
              <a:t>⠀⠀⠀⠀⠀⠀⠀⠀⠀⠀⠀⣿⣿⣿⣿⣿⣿⣿⣿⣿⣿⣿⣿⢟⡫⢕⢕⣾⣿⢇⢕⢕⢕⢕⢕⢕⢕⢕⢸⣿⣿⣿⣿⣿⣿⣿⣿⣿⣿⣿⣿⢻⣿⣿⣿⣿⣿⣿⣿⣿⣿⣿⣿⣿⣿⣿⣿⣿⣿⠀⠀⠀⠀⠀⠀⠀⠀⠀⠀⠀⠀</a:t>
            </a:r>
            <a:br/>
            <a:r>
              <a:t>⠀⠀⠀⠀⠀⠀⠀⠀⠀⠀⠀⣿⣿⣿⣿⣿⣿⣿⣿⣿⣿⣿⣿⡇⡿⢕⢸⡿⢏⢕⢕⢕⢕⢕⢕⢕⢕⢕⢸⣿⣿⣿⣿⣿⣿⣿⣿⣿⣿⣿⣿⣾⣿⣿⣿⣿⣿⣿⣿⣿⣿⣿⣿⣿⣿⣿⣿⣿⣿⠀⠀⠀⠀⠀⠀⠀⠀⠀⠀⠀⠀</a:t>
            </a:r>
            <a:br/>
            <a:r>
              <a:t>⠀⠀⠀⠀⠀⠀⠀⠀⠀⠀⠀⣿⣿⣿⣿⣿⣿⣿⣿⣿⣿⣿⣿⣿⣇⣇⢇⢇⢕⢕⢕⢕⢕⢕⢕⢕⢕⢕⢕⣽⣽⣿⣿⣿⣿⣿⣿⣿⣿⣿⣿⣿⣿⣿⣿⣿⣿⣿⣿⣿⣿⣿⣿⣿⣿⣿⣿⣿⣿⠀⠀⠀⠀⠀⠀⠀⠀⠀⠀⠀⠀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⠀⠀⠀⠀⠀⠀⠀⠀⠀⠀⠀⣿⣿⣿⣿⣿⣿⣿⣿⣿⣿⣿⣿⣿⣿⣿⢗⢕⢕⢕⢕⢕⢕⢕⢕⢕⢕⣾⣿⣿⣿⣿⣿⣿⣿⣿⣿⣿⣿⣿⣿⣿⣿⣿⣿⣿⣿⣿⣿⣿⣿⣿⣿⣿⣿⣿⣿⣿⣿⠀⠀⠀⠀⠀⠀⠀⠀⠀⠀⠀⠀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⠀⠀⠀⠀⠀⠀⠀⠀⠀⠀⠀⣿⣿⣿⣿⣿⣿⣿⣿⣿⣿⣿⣿⣿⣿⣿⣿⣷⡕⢕⢕⢕⢕⢕⢕⢕⢕⢕⢜⢝⢝⢻⢿⣿⣿⣿⣿⣿⣿⣿⣿⣿⣿⣿⣿⣿⣿⣿⣿⣿⣿⣿⣿⣿⣿⣿⣿⣿⣿⠀⠀⠀⠀⠀⠀⠀⠀⠀⠀⠀⠀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⠀⠀⠀⠀⠀⠀⠀⠀⠀⠀⠀⣿⣿⣿⣿⣿⣿⣿⣿⣿⣿⣿⣿⣿⣿⣿⣿⡿⢳⢕⢕⢕⢕⢕⢕⢕⢷⣾⣷⣷⣵⣾⣿⣿⣿⣿⣿⣿⣿⣿⣿⣿⣿⣿⣿⣿⣿⣿⣿⣿⣿⣿⣿⣿⣿⣿⣿⣿⣿⠀⠀⠀⠀⠀⠀⠀⠀⠀⠀⠀⠀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⠀⠀⠀⠀⠀⠀⠀⠀⠀⠀⠀⣿⣿⣿⣿⣿⣿⣿⣿⣿⣿⣿⣿⣿⣿⢏⣿⣟⢕⢇⢕⢕⢕⢕⢕⢕⢕⢝⢟⣻⣿⣿⣿⣿⣿⣿⣿⣿⣿⣿⣿⣿⣿⣿⣿⣿⣿⣿⣿⣿⣿⣿⣿⣿⣿⣿⣿⣿⣿⠀⠀⠀⠀⠀⠀⠀⠀⠀⠀⠀⠀</a:t>
            </a:r>
            <a:br/>
            <a:r>
              <a:t>⠀⠀⠀⠀⠀⠀⠀⠀⠀⠀⠀⣿⣿⣿⣿⣿⣿⣿⣿⣿⣿⣿⡿⢟⢕⢸⣿⡇⢕⢕⢕⢕⢕⢕⢕⢕⢺⣿⣿⣿⣿⣿⣿⣿⣿⣿⣿⣿⣿⣿⣿⣿⣿⣿⣿⣿⣿⣿⣿⣿⣿⣿⣿⣿⣿⣿⣿⣿⣿⠀⠀⠀⠀⠀⠀⠀⠀⠀⠀⠀⠀</a:t>
            </a:r>
            <a:br/>
            <a:r>
              <a:t>⠀⠀⠀⠀⠀⠀⠀⠀⠀⠀⠀⣿⣿⣿⣿⣿⣿⣿⣿⡿⢟⢏⠕⠑⠁⢸⡿⢕⢕⢕⢕⢕⢕⢕⢕⢕⢕⢝⢟⣿⣿⣿⣿⣿⣿⣿⣿⣿⣿⣿⣿⣿⣿⣿⣿⣿⣿⣿⣿⣿⣿⣿⣿⣿⣿⣿⣿⣿⣿⠀⠀⠀⠀⠀⠀⠀⠀⠀⠀⠀⠀</a:t>
            </a:r>
            <a:br/>
            <a:r>
              <a:t>⠀⠀⠀⠀⠀⠀⠀⠀⠀⠀⠀⣿⣿⡿⢿⢟⠏⠝⠑⠑⠁⠀⠀⠀⠀⢕⣿⢕⢕⢕⢕⢕⢕⢕⢕⢕⢕⢕⣾⢟⢟⣟⣟⣟⣿⣿⣿⣿⣿⣿⣿⣿⣿⣿⣿⣿⣿⣿⣿⣿⣿⣿⣿⣿⣿⣿⣿⣿⣿⠀⠀⠀⠀⠀⠀⠀⠀⠀⠀⠀⠀</a:t>
            </a:r>
            <a:br/>
            <a:r>
              <a:t>⠀⠀⠀⠀⠀⠀⠀⠀⠀⠀⠀⢝⠕⠑⠁⠀⠀⠀⠀⠀⠀⠀⠀⠀⠀⠕⣿⡇⢕⢕⢕⢕⢕⢕⢕⢕⢕⢕⣯⢕⢱⢜⢍⢝⣯⢹⢟⢿⣿⣿⣿⣿⣿⣿⣿⣿⣿⣿⣿⣿⣿⣿⣿⣿⣿⣿⣿⣿⣿⠀⠀⠀⠀⠀⠀⠀⠀⠀⠀⠀⠀</a:t>
            </a:r>
            <a:br/>
            <a:r>
              <a:t>⠀⠀⠀⠀⠀⠀⠀⠀⠀⠀⠀⠀⠀⠀⠀⠀⠀⠀⠀⠀⠀⠀⠀⠀⠀⠀⢿⣷⡕⡕⢕⢕⡕⢕⢕⢕⢕⢕⣿⢇⢕⢱⢕⢕⣿⣾⢕⢕⢕⢝⢟⢿⣿⣿⣿⣿⣿⣿⣿⣿⣿⣿⣿⣿⣿⣿⣿⣿⣿⠀⠀⠀⠀⠀⠀⠀⠀⠀⠀⠀⠀</a:t>
            </a:r>
            <a:br/>
            <a:r>
              <a:t>⠀⠀⠀⠀⠀⠀⠀⠀⠀⠀⠀⠀⠀⠀⠀⠀⠀⠀⠀⠀⠀⠀⠀⠀⠀⠀⢸⣿⣿⣿⣷⣷⣿⣿⣷⣷⡷⡵⣿⢕⢕⢕⡕⢕⣿⣿⢕⢕⢕⢕⢕⢕⢕⢝⢟⢿⣿⣿⣿⣿⣿⣿⣿⣿⣿⣿⣿⣿⣿⠀⠀⠀⠀⠀⠀⠀⠀⠀⠀⠀⠀</a:t>
            </a:r>
            <a:br/>
            <a:r>
              <a:t>⠀⠀⠀⠀⠀⠀⠀⠀⠀⠀⠀⠀⠀⠀⠀⠀⠀⠀⠀⠀⠀⠀⠀⠀⠀⠀⠘⠛⠛⠛⠛⠛⠛⠛⠛⠛⠃⠘⠓⠑⠑⠑⠃⠑⠛⠛⠑⠑⠑⠑⠑⠑⠑⠑⠑⠑⠑⠙⠛⠛⠛⠛⠛⠛⠛⠛⠛⠛⠛⠀⠀⠀⠀⠀⠀⠀⠀⠀⠀⠀⠀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⠀⠀⠀⠀⠀⠀⠀⠀⠀⠀⠀⣿⣿⣿⣿⣿⣿⣿⣿⣿⣿⣿⣿⣵⢎⢕⢕⢕⢑⠑⠑⠀⠀⠀⠀⠀⠀⠀⠀⢀⠕⠔⢄⢕⢕⢕⢕⢕⢕⢜⢜⣿⣿⣿⣿⣿⣿⣿⣿⣿⣿⣿⣿⣿⣿⣿⣿⣿⣿⠀⠀⠀⠀⠀⠀⠀⠀⠀⠀⠀⠀</a:t>
            </a:r>
            <a:br/>
            <a:r>
              <a:t>⠀⠀⠀⠀⠀⠀⠀⠀⠀⠀⠀⣿⣿⣿⣿⣿⣿⣿⣿⣿⣿⣿⣷⣏⢕⡕⢕⢕⢕⢕⢄⢄⢄⢔⢄⢄⢔⢄⢔⣕⣱⣵⣧⣷⣷⣷⣷⣕⢕⢕⢕⢿⣿⣿⣿⣿⣿⣿⣿⣿⣿⣿⣿⣿⣿⣿⣿⣿⣿⠀⠀⠀⠀⠀⠀⠀⠀⠀⠀⠀⠀</a:t>
            </a:r>
            <a:br/>
            <a:r>
              <a:t>⠀⠀⠀⠀⠀⠀⠀⠀⠀⠀⠀⣿⣿⣿⣿⣿⣿⣿⣿⣿⣿⣿⣿⣿⡇⢕⢕⢕⢕⢕⢕⢕⢕⢷⣿⣷⣿⣾⣿⣿⣿⣿⣿⣿⣿⣿⣿⣿⣧⣕⢵⣿⣿⣿⣿⣿⣿⣿⣿⣿⣿⣿⣿⣿⣿⣿⣿⣿⣿⠀⠀⠀⠀⠀⠀⠀⠀⠀⠀⠀⠀</a:t>
            </a:r>
            <a:br/>
            <a:r>
              <a:t>⠀⠀⠀⠀⠀⠀⠀⠀⠀⠀⠀⣿⣿⣿⣿⣿⣿⣿⣿⣿⣿⣿⣿⣿⢇⢕⢕⢕⢕⢏⣕⢜⢕⢜⣿⣿⣿⣿⣿⣿⣿⣿⣿⣿⣿⣿⣿⣿⣿⣮⣾⣿⣿⣿⣿⣿⣿⣿⣿⣿⣿⣿⣿⣿⣿⣿⣿⣿⣿⠀⠀⠀⠀⠀⠀⠀⠀⠀⠀⠀⠀</a:t>
            </a:r>
            <a:br/>
            <a:r>
              <a:t>⠀⠀⠀⠀⠀⠀⠀⠀⠀⠀⠀⣿⣿⣿⣿⣿⣿⣿⣿⣿⣿⣿⣿⣿⡇⢕⢕⢕⢜⣿⡕⢕⢕⢕⢜⣿⣿⣿⣿⣿⣿⣿⣿⣿⣿⣿⣿⣿⣿⣿⣾⣿⣿⣿⣿⣿⣿⣿⣿⣿⣿⣿⣿⣿⣿⣿⣿⣿⣿⠀⠀⠀⠀⠀⠀⠀⠀⠀⠀⠀⠀</a:t>
            </a:r>
            <a:br/>
            <a:r>
              <a:t>⠀⠀⠀⠀⠀⠀⠀⠀⠀⠀⠀⣿⣿⣿⣿⣿⣿⣿⣿⣿⣿⣿⣿⣿⢇⢕⢕⢕⢵⡜⢕⢕⢕⢕⢕⢻⢿⢿⣿⣿⣿⣿⣿⣿⣿⣿⣿⣿⣿⣷⣿⣿⣿⣿⣿⣿⣿⣿⣿⣿⣿⣿⣿⣿⣿⣿⣿⣿⣿⠀⠀⠀⠀⠀⠀⠀⠀⠀⠀⠀⠀</a:t>
            </a:r>
            <a:br/>
            <a:r>
              <a:t>⠀⠀⠀⠀⠀⠀⠀⠀⠀⠀⠀⣿⣿⣿⣿⣿⣿⣿⣿⣿⣿⣿⣿⣿⡇⢕⢕⢸⡕⢕⢕⢕⢕⢕⢕⢕⢕⢕⢹⣿⣿⡇⢕⢕⢵⣽⣿⣿⣿⣿⣿⣿⣿⣿⣿⣿⣿⣿⣿⣿⣿⣿⣿⣿⣿⣿⣿⣿⣿⠀⠀⠀⠀⠀⠀⠀⠀⠀⠀⠀⠀</a:t>
            </a:r>
            <a:br/>
            <a:r>
              <a:t>⠀⠀⠀⠀⠀⠀⠀⠀⠀⠀⠀⣿⣿⣿⣿⣿⣿⣿⣿⣿⣿⣿⣿⣿⡿⢕⢕⢸⣽⡕⢝⢕⢕⢕⢕⢱⢕⢕⢕⣿⣿⣿⣵⣵⣵⣷⣼⣿⣿⣿⣿⢿⣿⣿⣿⣿⣿⣿⣿⣿⣿⣿⣿⣿⣿⣿⣿⣿⣿⠀⠀⠀⠀⠀⠀⠀⠀⠀⠀⠀⠀</a:t>
            </a:r>
            <a:br/>
            <a:r>
              <a:t>⠀⠀⠀⠀⠀⠀⠀⠀⠀⠀⠀⣿⣿⣿⣿⣿⣿⣿⣿⣿⣿⣿⣿⡧⣧⢕⢕⣼⣿⢟⢕⢕⢕⢕⢕⢕⢕⢕⢕⣿⣿⣿⣿⣿⣿⣿⣿⣿⣿⣿⣿⣼⣿⣿⣿⣿⣿⣿⣿⣿⣿⣿⣿⣿⣿⣿⣿⣿⣿⠀⠀⠀⠀⠀⠀⠀⠀⠀⠀⠀⠀</a:t>
            </a:r>
            <a:br/>
            <a:r>
              <a:t>⠀⠀⠀⠀⠀⠀⠀⠀⠀⠀⠀⣿⣿⣿⣿⣿⣿⣿⣿⣿⣿⣿⣿⣷⣟⡕⢕⢟⢏⢕⢕⢕⢕⢕⢕⢕⢕⣕⢕⣿⣿⣿⣿⣿⣿⣿⣿⣿⣿⣿⣿⣿⣿⣿⣿⣿⣿⣿⣿⣿⣿⣿⣿⣿⣿⣿⣿⣿⣿⠀⠀⠀⠀⠀⠀⠀⠀⠀⠀⠀⠀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⠀⠀⠀⠀⠀⠀⠀⠀⠀⠀⠀⣿⣿⣿⣿⣿⣿⣿⣿⣿⣿⣿⣿⣿⣷⣷⣕⢕⢕⢕⢕⢕⢕⢕⢕⢕⢕⢕⢕⢹⣏⣽⣿⣿⣿⣿⣿⣿⣿⣿⣿⣿⣿⣿⣿⣿⣿⣿⣿⣿⣿⣿⣿⣿⣿⣿⣿⣿⣿⠀⠀⠀⠀⠀⠀⠀⠀⠀⠀⠀⠀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⠀⠀⠀⠀⠀⠀⠀⠀⠀⠀⠀⣿⣿⣿⣿⣿⣿⣿⣿⣿⣿⣿⣿⣿⣿⣿⣟⣕⢕⢕⢕⢕⢕⢕⢕⢕⢕⢱⣿⣿⣿⣿⣿⣿⣿⣿⣿⣿⣿⣿⣿⣿⣿⣿⣿⣿⣿⣿⣿⣿⣿⣿⣿⣿⣿⣿⣿⣿⣿⠀⠀⠀⠀⠀⠀⠀⠀⠀⠀⠀⠀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⠀⠀⠀⠀⠀⠀⠀⠀⠀⠀⠀⣿⣿⣿⣿⣿⣿⣿⣿⣿⣿⣿⣿⣿⣿⣿⣿⣿⡇⢕⢕⢕⢕⢕⢕⢕⢕⢕⢕⢝⢝⢝⣿⣿⣿⣿⣿⣿⣿⣿⣿⣿⣿⣿⣿⣿⣿⣿⣿⣿⣿⣿⣿⣿⣿⣿⣿⣿⣿⠀⠀⠀⠀⠀⠀⠀⠀⠀⠀⠀⠀</a:t>
            </a:r>
            <a:br/>
            <a:r>
              <a:t>⠀⠀⠀⠀⠀⠀⠀⠀⠀⠀⠀⣿⣿⣿⣿⣿⣿⣿⣿⣿⣿⣿⣿⣿⣿⡟⣿⣏⢝⡕⢕⢕⢕⢕⢕⢕⢱⡮⣽⣕⣱⣷⣿⣿⣿⣿⣿⣿⣿⣿⣿⣿⣿⣿⣿⣿⣿⣿⣿⣿⣿⣿⣿⣿⣿⣿⣿⣿⣿⠀⠀⠀⠀⠀⠀⠀⠀⠀⠀⠀⠀</a:t>
            </a:r>
            <a:br/>
            <a:r>
              <a:t>⠀⠀⠀⠀⠀⠀⠀⠀⠀⠀⠀⣿⣿⣿⣿⣿⣿⣿⣿⣿⣿⣿⣿⡿⢏⢕⣿⡗⢕⢕⢕⢕⢕⢕⢕⢕⢕⣕⣕⣜⣿⣿⣿⣿⣿⣿⣿⣿⣿⣿⣿⣿⣿⣿⣿⣿⣿⣿⣿⣿⣿⣿⣿⣿⣿⣿⣿⣿⣿⠀⠀⠀⠀⠀⠀⠀⠀⠀⠀⠀⠀</a:t>
            </a:r>
            <a:br/>
            <a:r>
              <a:t>⠀⠀⠀⠀⠀⠀⠀⠀⠀⠀⠀⣿⣿⣿⣿⣿⣿⣿⣿⣿⣿⡿⢏⠕⠑⠑⣿⢕⢕⢕⢕⢕⢕⢕⢕⢕⢸⢿⣿⣿⣿⣿⣿⣿⣿⣿⣿⣿⣿⣿⣿⣿⣿⣿⣿⣿⣿⣿⣿⣿⣿⣿⣿⣿⣿⣿⣿⣿⣿⠀⠀⠀⠀⠀⠀⠀⠀⠀⠀⠀⠀</a:t>
            </a:r>
            <a:br/>
            <a:r>
              <a:t>⠀⠀⠀⠀⠀⠀⠀⠀⠀⠀⠀⣿⣿⣿⣿⣿⢿⢟⢟⠝⠑⠁⠀⠀⠀⠀⢿⡕⢕⢕⢕⢕⢕⢕⢕⢕⢕⢕⢝⣽⣿⣿⣿⣿⣿⣿⣿⣿⣿⣿⣿⣿⣿⣿⣿⣿⣿⣿⣿⣿⣿⣿⣿⣿⣿⣿⣿⣿⣿⠀⠀⠀⠀⠀⠀⠀⠀⠀⠀⠀⠀</a:t>
            </a:r>
            <a:br/>
            <a:r>
              <a:t>⠀⠀⠀⠀⠀⠀⠀⠀⠀⠀⠀⢿⢻⢏⠝⠑⠁⠁⠀⠀⠀⠀⠀⠀⠀⠀⢸⣇⢕⢕⢕⢕⢕⢕⢕⢕⢕⢕⢹⣿⣿⣿⣿⢻⣿⣿⢿⣿⣿⣿⣿⣿⣿⣿⣿⣿⣿⣿⣿⣿⣿⣿⣿⣿⣿⣿⣿⣿⣿⠀⠀⠀⠀⠀⠀⠀⠀⠀⠀⠀⠀</a:t>
            </a:r>
            <a:br/>
            <a:r>
              <a:t>⠀⠀⠀⠀⠀⠀⠀⠀⠀⠀⠀⠑⠁⠀⠀⠀⠀⠀⠀⠀⠀⠀⠀⠀⠀⠀⢜⣿⡕⢕⢕⢱⣧⡕⢕⢕⢕⢱⢝⢟⣟⣟⣇⣸⣿⣿⡇⢕⢝⢟⢿⣿⣿⣿⣿⣿⣿⣿⣿⣿⣿⣿⣿⣿⣿⣿⣿⣿⣿⠀⠀⠀⠀⠀⠀⠀⠀⠀⠀⠀⠀</a:t>
            </a:r>
            <a:br/>
            <a:r>
              <a:t>⠀⠀⠀⠀⠀⠀⠀⠀⠀⠀⠀⠀⠀⠀⠀⠀⠀⠀⠀⠀⠀⠀⠀⠀⠀⠀⠑⣿⣿⣷⣵⣵⣿⣿⣷⣵⣵⣾⢕⢱⢜⢍⢝⢽⡽⣿⣷⢕⢕⢕⢕⢕⢜⢟⢻⣿⣿⣿⣿⣿⣿⣿⣿⣿⣿⣿⣿⣿⣿⠀⠀⠀⠀⠀⠀⠀⠀⠀⠀⠀⠀</a:t>
            </a:r>
            <a:br/>
            <a:r>
              <a:t>⠀⠀⠀⠀⠀⠀⠀⠀⠀⠀⠀⠀⠀⠀⠀⠀⠀⠀⠀⠀⠀⠀⠀⠀⠀⠀⠀⢸⣿⣿⣿⣿⣿⣿⣿⣿⣿⣿⡇⢕⢕⢕⢕⢵⣧⣿⣿⢕⢕⢕⢕⢕⢕⢕⢕⢕⢝⢻⢿⣿⣿⣿⣿⣿⣿⣿⣿⣿⣿⠀⠀⠀⠀⠀⠀⠀⠀⠀⠀⠀⠀</a:t>
            </a:r>
            <a:br/>
            <a:r>
              <a:t>⠀⠀⠀⠀⠀⠀⠀⠀⠀⠀⠀⠀⠀⠀⢀⢄⢀⠀⢕⢕⠕⠀⠀⠀⠀⠀⠀⢜⣿⣿⣿⣿⣿⣿⣿⣿⣿⣿⡕⢕⢕⢕⢕⣿⣿⣿⣿⢕⢕⢕⢕⢕⢕⢕⢕⢕⢕⢕⢕⢟⢻⣿⣿⣿⣿⣿⣿⣿⣿⠀⠀⠀⠀⠀⠀⠀⠀⠀⠀⠀⠀</a:t>
            </a:r>
            <a:br/>
            <a:r>
              <a:t>⠀⠀⠀⠀⠀⠀⠀⠀⠀⠀⠀⠀⠑⠑⠑⠑⠀⠑⠑⠑⠀⠀⠀⠀⠀⠀⠀⠑⠛⠛⠛⠛⠛⠛⠛⠛⠛⠛⠑⠑⠘⠑⠑⠚⠛⠛⠛⠑⠑⠑⠑⠁⠑⠑⠑⠑⠑⠑⠑⠑⠑⠘⠙⠛⠛⠛⠛⠛⠛⠀⠀⠀⠀⠀⠀⠀⠀⠀⠀⠀⠀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⠀⠀⠀⠀⠀⠀⠀⠀⠀⠀⠀⣿⣿⣿⣿⣿⣿⣿⣿⣿⣿⣿⡿⢷⢇⢕⢕⢕⢐⠕⠑⠀⠀⠀⠀⠀⠀⠀⠀⠄⠁⠕⢄⢕⢕⢕⢇⢕⢕⢕⢜⣿⣿⣿⣿⣿⣿⣿⣿⣿⣿⣿⣿⣿⣿⣿⣿⣿⣿⠀⠀⠀⠀⠀⠀⠀⠀⠀⠀⠀⠀</a:t>
            </a:r>
            <a:br/>
            <a:r>
              <a:t>⠀⠀⠀⠀⠀⠀⠀⠀⠀⠀⠀⣿⣿⣿⣿⣿⣿⣿⣿⣿⣿⣿⣿⣏⢕⡕⢕⢕⢕⢔⢄⢄⢄⢔⢄⢄⢄⢄⢔⣕⣵⣵⣷⣷⣷⣿⣷⣕⢕⢕⢕⣻⣿⣿⣿⣿⣿⣿⣿⣿⣿⣿⣿⣿⣿⣿⣿⣿⣿⠀⠀⠀⠀⠀⠀⠀⠀⠀⠀⠀⠀</a:t>
            </a:r>
            <a:br/>
            <a:r>
              <a:t>⠀⠀⠀⠀⠀⠀⠀⠀⠀⠀⠀⣿⣿⣿⣿⣿⣿⣿⣿⣿⣿⣿⣿⣿⡇⢕⢕⢕⢕⢕⢕⢕⢕⣱⣷⣷⣿⣿⣿⣿⣿⣿⣿⣿⣿⣿⣿⣿⣷⣕⢧⣿⣿⣿⣿⣿⣿⣿⣿⣿⣿⣿⣿⣿⣿⣿⣿⣿⣿⠀⠀⠀⠀⠀⠀⠀⠀⠀⠀⠀⠀</a:t>
            </a:r>
            <a:br/>
            <a:r>
              <a:t>⠀⠀⠀⠀⠀⠀⠀⠀⠀⠀⠀⣿⣿⣿⣿⣿⣿⣿⣿⣿⣿⣿⣿⣿⢕⢕⢕⢕⢱⢏⡝⢇⢕⢜⣿⣿⣿⣿⣿⣿⣿⣿⣿⣿⣿⣿⣿⣿⣿⣟⣧⣿⣿⣿⣿⣿⣿⣿⣿⣿⣿⣿⣿⣿⣿⣿⣿⣿⣿⠀⠀⠀⠀⠀⠀⠀⠀⠀⠀⠀⠀</a:t>
            </a:r>
            <a:br/>
            <a:r>
              <a:t>⠀⠀⠀⠀⠀⠀⠀⠀⠀⠀⠀⣿⣿⣿⣿⣿⣿⣿⣿⣿⣿⣿⣿⣿⡇⢕⢕⢕⢜⢿⢕⢕⢕⢕⢜⣿⣿⣿⣿⣿⣿⣿⣿⣿⣿⣿⣿⣿⣿⣷⣿⣿⣿⣿⣿⣿⣿⣿⣿⣿⣿⣿⣿⣿⣿⣿⣿⣿⣿⠀⠀⠀⠀⠀⠀⠀⠀⠀⠀⠀⠀</a:t>
            </a:r>
            <a:br/>
            <a:r>
              <a:t>⠀⠀⠀⠀⠀⠀⠀⠀⠀⠀⠀⣿⣿⣿⣿⣿⣿⣿⣿⣿⣿⣿⣿⣿⢇⢕⢕⢕⢵⢕⢕⢕⢕⢕⢕⢻⢿⢿⣿⣿⣿⣿⣿⣿⣿⣿⣿⣿⣿⣧⣿⣿⣿⣿⣿⣿⣿⣿⣿⣿⣿⣿⣿⣿⣿⣿⣿⣿⣿⠀⠀⠀⠀⠀⠀⠀⠀⠀⠀⠀⠀</a:t>
            </a:r>
            <a:br/>
            <a:r>
              <a:t>⠀⠀⠀⠀⠀⠀⠀⠀⠀⠀⠀⣿⣿⣿⣿⣿⣿⣿⣿⣿⣿⣿⣿⣿⡧⢕⢕⢜⡕⢕⢕⢕⢕⢕⢕⢕⢕⢕⢹⣿⣿⡕⢕⢕⢵⢽⣿⣿⣿⣿⣿⣿⣿⣿⣿⣿⣿⣿⣿⣿⣿⣿⣿⣿⣿⣿⣿⣿⣿⠀⠀⠀⠀⠀⠀⠀⠀⠀⠀⠀⠀</a:t>
            </a:r>
            <a:br/>
            <a:r>
              <a:t>⠀⠀⠀⠀⠀⠀⠀⠀⠀⠀⠀⣿⣿⣿⣿⣿⣿⣿⣿⣿⣿⣿⣿⣿⢟⢕⢕⢸⣷⡵⢕⢕⡕⢕⢕⢵⢕⢕⢸⣿⣿⣿⣮⣷⣵⣷⣾⣿⣿⣿⣿⣻⣿⣿⣿⣿⣿⣿⣿⣿⣿⣿⣿⣿⣿⣿⣿⣿⣿⠀⠀⠀⠀⠀⠀⠀⠀⠀⠀⠀⠀</a:t>
            </a:r>
            <a:br/>
            <a:r>
              <a:t>⠀⠀⠀⠀⠀⠀⠀⠀⠀⠀⠀⣿⣿⣿⣿⣿⣿⣿⣿⣿⣿⣿⣿⡇⣧⢕⢕⣾⣿⢗⢕⢕⢕⢕⢕⢕⢕⢕⢕⣿⣿⣿⣿⣿⣿⣿⣿⣿⣿⣿⣿⣿⣿⣿⣿⣿⣿⣿⣿⣿⣿⣿⣿⣿⣿⣿⣿⣿⣿⠀⠀⠀⠀⠀⠀⠀⠀⠀⠀⠀⠀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⠀⠀⠀⠀⠀⠀⠀⠀⠀⠀⠀⣿⣿⣿⣿⣿⣿⣿⣿⣿⣿⣿⣿⣿⣏⢕⢕⢫⢕⢕⢕⢕⢕⢕⢕⢕⢕⣕⢕⣿⣿⣿⣿⣿⣿⣿⣿⣿⣿⣿⣿⣿⣿⣿⣿⣿⣿⣿⣿⣿⣿⣿⣿⣿⣿⣿⣿⣿⣿⠀⠀⠀⠀⠀⠀⠀⠀⠀⠀⠀⠀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⠀⠀⠀⠀⠀⠀⠀⠀⠀⠀⠀⣿⣿⣿⣿⣿⣿⣿⣿⣿⣿⣿⣿⣿⣷⣷⣕⢕⢕⢕⢕⢕⢕⢕⢕⢕⢕⢕⢕⢻⣟⣻⣿⣿⣿⣿⣿⣿⣿⣿⣿⣿⣿⣿⣿⣿⣿⣿⣿⣿⣿⣿⣿⣿⣿⣿⣿⣿⣿⠀⠀⠀⠀⠀⠀⠀⠀⠀⠀⠀⠀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⠀⠀⠀⠀⠀⠀⠀⠀⠀⠀⠀⣿⣿⣿⣿⣿⣿⣿⣿⣿⣿⣿⣿⣿⣿⣿⣏⣱⢕⢕⢕⢕⡕⢕⢕⢕⢕⣱⣾⣿⣿⣿⣿⣿⣿⣿⣿⣿⣿⣿⣿⣿⣿⣿⣿⣿⣿⣿⣿⣿⣿⣿⣿⣿⣿⣿⣿⣿⣿⠀⠀⠀⠀⠀⠀⠀⠀⠀⠀⠀⠀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⠀⠀⠀⠀⠀⠀⠀⠀⠀⠀⠀⣿⣿⣿⣿⣿⣿⣿⣿⣿⣿⣿⣿⣿⣿⣿⣿⣿⣇⢕⢕⢕⢕⢕⢕⢕⢕⢕⢜⢝⠝⢻⣿⣿⣿⣿⣿⣿⣿⣿⣿⣿⣿⣿⣿⣿⣿⣿⣿⣿⣿⣿⣿⣿⣿⣿⣿⣿⣿⠀⠀⠀⠀⠀⠀⠀⠀⠀⠀⠀⠀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⠀⠀⠀⠀⠀⠀⠀⠀⠀⠀⠀⣿⣿⣿⣿⣿⣿⣿⣿⣿⣿⣿⣿⣿⣿⢏⣿⣯⢝⡕⢕⢕⢕⢕⢕⢕⢱⡼⡽⢕⣱⣷⣿⣿⣿⣿⣿⣿⣿⣿⣿⣿⣿⣿⣿⣿⣿⣿⣿⣿⣿⣿⣿⣿⣿⣿⣿⣿⣿⠀⠀⠀⠀⠀⠀⠀⠀⠀⠀⠀⠀</a:t>
            </a:r>
            <a:br/>
            <a:r>
              <a:t>⠀⠀⠀⠀⠀⠀⠀⠀⠀⠀⠀⣿⣿⣿⣿⣿⣿⣿⣿⣿⣿⣿⣿⢟⢝⠕⣿⡇⢕⢕⢕⢕⢕⢕⢕⢕⢕⢕⢕⣝⣿⣿⣿⣿⣿⣿⣿⣿⣿⣿⣿⣿⣿⣿⣿⣿⣿⣿⣿⣿⣿⣿⣿⣿⣿⣿⣿⣿⣿⠀⠀⠀⠀⠀⠀⠀⠀⠀⠀⠀⠀</a:t>
            </a:r>
            <a:br/>
            <a:r>
              <a:t>⠀⠀⠀⠀⠀⠀⠀⠀⠀⠀⠀⣿⣿⣿⣿⣿⣿⣿⣿⣿⣿⢟⠕⠑⠁⠀⢸⢕⢕⢕⢕⢕⢕⢕⢕⢕⢜⢿⣿⣿⣿⣿⣿⣿⣿⣿⣿⣿⣿⣿⣿⣿⣿⣿⣿⣿⣿⣿⣿⣿⣿⣿⣿⣿⣿⣿⣿⣿⣿⠀⠀⠀⠀⠀⠀⠀⠀⠀⠀⠀⠀</a:t>
            </a:r>
            <a:br/>
            <a:r>
              <a:t>⠀⠀⠀⠀⠀⠀⠀⠀⠀⠀⠀⣿⣿⣿⣿⡿⢿⢟⠏⢕⠑⠁⠀⠀⠀⠀⢸⡇⢕⢕⢕⢕⢕⢕⢕⢕⢕⢕⢝⣻⣿⣿⣿⣿⣿⣿⣿⣿⣿⣿⣿⣿⣿⣿⣿⣿⣿⣿⣿⣿⣿⣿⣿⣿⣿⣿⣿⣿⣿⠀⠀⠀⠀⠀⠀⠀⠀⠀⠀⠀⠀</a:t>
            </a:r>
            <a:br/>
            <a:r>
              <a:t>⠀⠀⠀⠀⠀⠀⠀⠀⠀⠀⠀⢟⢟⢝⠕⠑⠁⠀⠀⠀⠀⠀⠀⠀⠀⠀⠕⣿⡕⢕⢕⢕⢕⢕⢕⢕⢕⢕⢸⣿⣿⣿⣿⢻⣿⣿⡟⢟⢿⣿⣿⣿⣿⣿⣿⣿⣿⣿⣿⣿⣿⣿⣿⣿⣿⣿⣿⣿⣿⠀⠀⠀⠀⠀⠀⠀⠀⠀⠀⠀⠀</a:t>
            </a:r>
            <a:br/>
            <a:r>
              <a:t>⠀⠀⠀⠀⠀⠀⠀⠀⠀⠀⠀⠁⠁⠀⠀⠀⠀⠀⠀⠀⠀⠀⠀⠀⠀⠀⠀⢻⣧⣕⡕⢜⣿⣧⡕⢕⢕⢱⢜⢟⢟⣟⣏⣜⣿⣿⣷⢕⢕⢕⢝⢟⢿⣿⣿⣿⣿⣿⣿⣿⣿⣿⣿⣿⣿⣿⣿⣿⣿⠀⠀⠀⠀⠀⠀⠀⠀⠀⠀⠀⠀</a:t>
            </a:r>
            <a:br/>
            <a:r>
              <a:t>⠀⠀⠀⠀⠀⠀⠀⠀⠀⠀⠀⠀⠀⠀⠀⠀⠀⠀⠀⠀⠀⠀⠀⠀⠀⠀⠀⢸⣿⣿⣿⣷⣿⣿⣿⣷⣾⣿⢕⡇⢜⢩⢝⢽⡝⣿⣿⡇⢕⢕⢕⢕⢕⢕⢝⢟⢿⣿⣿⣿⣿⣿⣿⣿⣿⣿⣿⣿⣿⠀⠀⠀⠀⠀⠀⠀⠀⠀⠀⠀⠀</a:t>
            </a:r>
            <a:br/>
            <a:r>
              <a:t>⠀⠀⠀⠀⠀⠀⠀⠀⠀⠀⠀⠀⠀⠀⠀⠀⠀⠀⠀⢀⢄⢀⠀⠀⠀⠀⠀⢕⣿⣿⣿⣿⣿⣿⣿⣿⣿⣿⡕⢕⢕⢸⢕⢕⣧⣿⣿⡇⢕⢕⢕⢕⢕⢕⢕⢕⢕⢎⢟⣿⣿⣿⣿⣿⣿⣿⣿⣿⣿⠀⠀⠀⠀⠀⠀⠀⠀⠀⠀⠀⠀</a:t>
            </a:r>
            <a:br/>
            <a:r>
              <a:t>⠀⠀⠀⠀⠀⠀⠀⠀⠀⠀⠀⠀⢀⢀⢀⢄⢔⠀⢄⢕⢕⠑⠀⠀⠀⠀⠀⠕⢹⣿⣿⣿⣿⣿⣿⣿⣿⣿⡕⢕⢕⢕⢕⣻⣿⣿⣿⡇⢕⢕⢕⠑⢕⢕⢕⢕⢕⢕⢕⢜⢝⡻⣿⣿⣿⣿⣿⣿⣿⠀⠀⠀⠀⠀⠀⠀⠀⠀⠀⠀⠀</a:t>
            </a:r>
            <a:br/>
            <a:r>
              <a:t>⠀⠀⠀⠀⠀⠀⠀⠀⠀⠀⠀⠀⠑⠑⠑⠑⠑⠀⠑⠑⠑⠀⠀⠀⠀⠀⠀⠀⠘⠛⠛⠛⠛⠛⠛⠛⠛⠛⠃⠑⠑⠑⠑⠚⠛⠛⠛⠃⠑⠑⠑⠀⠁⠑⠑⠑⠑⠑⠑⠑⠑⠑⠊⠛⠛⠛⠛⠛⠛⠀⠀⠀⠀⠀⠀⠀⠀⠀⠀⠀⠀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⠀⠀⠀⠀⠀⠀⠀⠀⠀⠀⠀⣿⣿⣿⣿⣿⣿⣿⣿⣿⣿⣿⣟⡹⢕⢕⢕⠕⠐⠔⠀⠀⠀⠀⠀⠀⠀⠀⠀⢅⢐⢁⢄⢕⢕⢕⢕⢕⢕⢕⢻⣿⣿⣿⣿⣿⣿⣿⣿⣿⣿⣿⣿⣿⣿⣿⣿⣿⣿⠀⠀⠀⠀⠀⠀⠀⠀⠀⠀⠀⠀</a:t>
            </a:r>
            <a:br/>
            <a:r>
              <a:t>⠀⠀⠀⠀⠀⠀⠀⠀⠀⠀⠀⣿⣿⣿⣿⣿⣿⣿⣿⣿⣿⣿⣷⢕⢕⢕⢕⢕⢕⢀⢀⢀⢀⢀⢀⢄⢄⢄⢕⢕⣰⣵⣵⣵⣷⣷⣧⡕⢕⢕⡝⣿⣿⣿⣿⣿⣿⣿⣿⣿⣿⣿⣿⣿⣿⣿⣿⣿⣿⠀⠀⠀⠀⠀⠀⠀⠀⠀⠀⠀⠀</a:t>
            </a:r>
            <a:br/>
            <a:r>
              <a:t>⠀⠀⠀⠀⠀⠀⠀⠀⠀⠀⠀⣿⣿⣿⣿⣿⣿⣿⣿⣿⣿⣿⣿⣇⢜⢕⢕⢕⢕⢕⢕⢕⢕⣵⣵⣷⣷⣷⣿⣿⣿⣿⣿⣿⣿⣿⣿⣿⣵⡕⣾⣿⣿⣿⣿⣿⣿⣿⣿⣿⣿⣿⣿⣿⣿⣿⣿⣿⣿⠀⠀⠀⠀⠀⠀⠀⠀⠀⠀⠀⠀</a:t>
            </a:r>
            <a:br/>
            <a:r>
              <a:t>⠀⠀⠀⠀⠀⠀⠀⠀⠀⠀⠀⣿⣿⣿⣿⣿⣿⣿⣿⣿⣿⣿⣿⡿⢕⢕⢕⢕⢕⡇⢕⢕⢜⢻⣿⣿⣿⣿⣿⣿⣿⣿⣿⣿⣿⣿⣿⣿⣿⣷⢼⣿⣿⣿⣿⣿⣿⣿⣿⣿⣿⣿⣿⣿⣿⣿⣿⣿⣿⠀⠀⠀⠀⠀⠀⠀⠀⠀⠀⠀⠀</a:t>
            </a:r>
            <a:br/>
            <a:r>
              <a:t>⠀⠀⠀⠀⠀⠀⠀⠀⠀⠀⠀⣿⣿⣿⣿⣿⣿⣿⣿⣿⣿⣿⣿⣧⢕⢕⢕⢕⢱⡿⢕⢕⢕⢕⢻⣿⣿⣿⣿⣿⣿⣿⣿⣿⣿⣿⣿⣿⣿⣿⣿⣿⣿⣿⣿⣿⣿⣿⣿⣿⣿⣿⣿⣿⣿⣿⣿⣿⣿⠀⠀⠀⠀⠀⠀⠀⠀⠀⠀⠀⠀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⠀⠀⠀⠀⠀⠀⠀⠀⠀⠀⠀⣿⣿⣿⣿⣿⣿⣿⣿⣿⣿⣿⣿⣿⢕⢕⢕⢕⢕⢕⢕⢕⢕⢕⢜⢿⣿⣿⣿⣿⣿⣿⣿⣿⣿⣿⣿⣿⣿⣗⣿⣿⣿⣿⣿⣿⣿⣿⣿⣿⣿⣿⣿⣿⣿⣿⣿⣿⣿⠀⠀⠀⠀⠀⠀⠀⠀⠀⠀⠀⠀</a:t>
            </a:r>
            <a:br/>
            <a:r>
              <a:t>⠀⠀⠀⠀⠀⠀⠀⠀⠀⠀⠀⣿⣿⣿⣿⣿⣿⣿⣿⣿⣿⣿⣿⣿⡕⢕⢕⣕⢕⢕⢕⢕⢕⣕⢕⢕⢕⢝⢻⣿⣯⢕⢕⢜⣽⣽⣿⣿⣿⣿⣿⣿⣿⣿⣿⣿⣿⣿⣿⣿⣿⣿⣿⣿⣿⣿⣿⣿⣿⠀⠀⠀⠀⠀⠀⠀⠀⠀⠀⠀⠀</a:t>
            </a:r>
            <a:br/>
            <a:r>
              <a:t>⠀⠀⠀⠀⠀⠀⠀⠀⠀⠀⠀⣿⣿⣿⣿⣿⣿⣿⣿⣿⣿⣿⣿⣿⣧⢕⢕⣱⣣⢕⢕⢕⢕⢅⢕⢕⢕⢕⢸⣿⣿⣧⣵⣵⣵⣧⣽⣿⣿⣿⣟⢻⣿⣿⣿⣿⣿⣿⣿⣿⣿⣿⣿⣿⣿⣿⣿⣿⣿⠀⠀⠀⠀⠀⠀⠀⠀⠀⠀⠀⠀</a:t>
            </a:r>
            <a:br/>
            <a:r>
              <a:t>⠀⠀⠀⠀⠀⠀⠀⠀⠀⠀⠀⣿⣿⣿⣿⣿⣿⣿⣿⣿⣿⣿⣿⡏⣕⢕⢕⣸⣿⢇⢕⢕⢕⢕⢕⢕⢕⢕⢜⣿⣿⣿⣿⣿⣿⣿⣿⣿⣿⣿⣿⣾⣿⣿⣿⣿⣿⣿⣿⣿⣿⣿⣿⣿⣿⣿⣿⣿⣿⠀⠀⠀⠀⠀⠀⠀⠀⠀⠀⠀⠀</a:t>
            </a:r>
            <a:br/>
            <a:r>
              <a:t>⠀⠀⠀⠀⠀⠀⠀⠀⠀⠀⠀⣿⣿⣿⣿⣿⣿⣿⣿⣿⣿⣿⣿⣇⡟⢕⢕⡟⢕⢕⢕⢕⢕⢕⢕⢕⢕⢕⢕⣿⣿⣿⣿⣿⣿⣿⣿⣿⣿⣿⣿⣿⣿⣿⣿⣿⣿⣿⣿⣿⣿⣿⣿⣿⣿⣿⣿⣿⣿⠀⠀⠀⠀⠀⠀⠀⠀⠀⠀⠀⠀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⠀⠀⠀⠀⠀⠀⠀⠀⠀⠀⠀⣿⣿⣿⣿⣿⣿⣿⣿⣿⣿⣿⣿⣿⣧⣵⢕⢕⢕⢕⢕⢕⢕⢕⢕⢕⢕⢜⢕⢻⡟⣻⣿⣿⣿⣿⣿⣿⣿⣿⣿⣿⣿⣿⣿⣿⣿⣿⣿⣿⣿⣿⣿⣿⣿⣿⣿⣿⣿⠀⠀⠀⠀⠀⠀⠀⠀⠀⠀⠀⠀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⠀⠀⠀⠀⠀⠀⠀⠀⠀⠀⠀⣿⣿⣿⣿⣿⣿⣿⣿⣿⣿⣿⣿⣿⣿⣿⢳⢕⢕⢕⢕⢕⢕⢕⢕⢕⢕⢱⣷⣾⣿⣿⣿⣿⣿⣿⣿⣿⣿⣿⣿⣿⣿⣿⣿⣿⣿⣿⣿⣿⣿⣿⣿⣿⣿⣿⣿⣿⣿⠀⠀⠀⠀⠀⠀⠀⠀⠀⠀⠀⠀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⠀⠀⠀⠀⠀⠀⠀⠀⠀⠀⠀⣿⣿⣿⣿⣿⣿⣿⣿⣿⣿⣿⣿⣿⣿⣿⣿⣷⡇⢕⢕⢕⢕⢕⢕⢕⢕⢜⢝⢟⢟⢿⣿⣿⣿⣿⣿⣿⣿⣿⣿⣿⣿⣿⣿⣿⣿⣿⣿⣿⣿⣿⣿⣿⣿⣿⣿⣿⣿⠀⠀⠀⠀⠀⠀⠀⠀⠀⠀⠀⠀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⠀⠀⠀⠀⠀⠀⠀⠀⠀⠀⠀⣿⣿⣿⣿⣿⣿⣿⣿⣿⣿⣿⣿⣿⣿⡿⣿⡟⢱⡕⢕⢕⢕⢕⢕⢕⢱⣔⢷⡔⢔⣵⣿⣿⣿⣿⣿⣿⣿⣿⣿⣿⣿⣿⣿⣿⣿⣿⣿⣿⣿⣿⣿⣿⣿⣿⣿⣿⣿⠀⠀⠀⠀⠀⠀⠀⠀⠀⠀⠀⠀</a:t>
            </a:r>
            <a:br/>
            <a:r>
              <a:t>⠀⠀⠀⠀⠀⠀⠀⠀⠀⠀⠀⣿⣿⣿⣿⣿⣿⣿⣿⣿⣿⣿⣿⣿⢟⢕⢻⡿⢕⢕⢕⢕⢕⢕⢕⢕⢕⢝⢞⢕⢼⣿⣿⣿⣿⣿⣿⣿⣿⣿⣿⣿⣿⣿⣿⣿⣿⣿⣿⣿⣿⣿⣿⣿⣿⣿⣿⣿⣿⠀⠀⠀⠀⠀⠀⠀⠀⠀⠀⠀⠀</a:t>
            </a:r>
            <a:br/>
            <a:r>
              <a:t>⠀⠀⠀⠀⠀⠀⠀⠀⠀⠀⠀⣿⣿⣿⣿⣿⣿⣿⣿⣿⣿⣿⢟⢕⠑⠑⢸⢇⢕⢕⢕⢕⢕⢕⢕⢕⢵⣷⣷⣷⣿⣿⣿⣿⣿⣿⣿⣿⣿⣿⣿⣿⣿⣿⣿⣿⣿⣿⣿⣿⣿⣿⣿⣿⣿⣿⣿⣿⣿⠀⠀⠀⠀⠀⠀⠀⠀⠀⠀⠀⠀</a:t>
            </a:r>
            <a:br/>
            <a:r>
              <a:t>⠀⠀⠀⠀⠀⠀⠀⠀⠀⠀⠀⣿⣿⣿⣿⣿⣿⣿⡿⢟⢏⠕⠁⠀⠀⠀⢜⣇⢕⢕⢕⢕⢕⢕⢕⢕⢕⢜⢟⢿⣿⣿⣿⣿⣿⣿⣿⣿⣿⣿⣿⣿⣿⣿⣿⣿⣿⣿⣿⣿⣿⣿⣿⣿⣿⣿⣿⣿⣿⠀⠀⠀⠀⠀⠀⠀⠀⠀⠀⠀⠀</a:t>
            </a:r>
            <a:br/>
            <a:r>
              <a:t>⠀⠀⠀⠀⠀⠀⠀⠀⠀⠀⠀⣿⣿⢿⢟⢝⠕⠑⠁⠁⠁⠀⠀⠀⠀⠀⠀⢿⡕⢕⢕⢕⢕⢕⢕⢕⢕⢕⢳⣿⣿⣿⣿⣿⣿⣿⣟⢻⢿⣿⣿⣿⣿⣿⣿⣿⣿⣿⣿⣿⣿⣿⣿⣿⣿⣿⣿⣿⣿⠀⠀⠀⠀⠀⠀⠀⠀⠀⠀⠀⠀</a:t>
            </a:r>
            <a:br/>
            <a:r>
              <a:t>⠀⠀⠀⠀⠀⠀⠀⠀⠀⠀⠀⠝⠕⠑⠁⠀⠀⠀⠀⠀⠀⠀⠀⠀⠀⠀⠀⢸⣷⡕⢕⢱⣿⣷⣇⢕⢕⢕⡕⢻⢿⣿⣿⣕⣿⣿⣿⢕⢕⢕⢝⢟⢿⢿⣿⣿⣿⣿⣿⣿⣿⣿⣿⣿⣿⣿⣿⣿⣿⠀⠀⠀⠀⠀⠀⠀⠀⠀⠀⠀⠀</a:t>
            </a:r>
            <a:br/>
            <a:r>
              <a:t>⠀⠀⠀⠀⠀⠀⠀⠀⠀⠀⠀⠀⠀⠀⠀⠀⠀⠀⠀⠀⠀⠀⠀⠀⠀⠀⠀⢕⣿⣿⣷⣵⣿⣿⣿⣧⣵⣧⡇⢕⢱⡝⢝⢹⣽⢻⣿⡇⢕⢕⢕⢕⢕⢕⢜⢟⢿⣿⣿⣿⣿⣿⣿⣿⣿⣿⣿⣿⣿⠀⠀⠀⠀⠀⠀⠀⠀⠀⠀⠀⠀</a:t>
            </a:r>
            <a:br/>
            <a:r>
              <a:t>⠀⠀⠀⠀⠀⠀⠀⠀⠀⠀⠀⠀⠀⠀⠀⠀⠀⠀⠀⠀⢀⢀⠀⠀⠀⠀⠀⠄⢻⣿⣿⣿⣿⣿⣿⣿⣿⣿⡯⢕⢹⢇⢕⡇⣿⣼⣿⣷⢕⢕⢕⢕⢕⢕⢕⢕⢕⢜⢻⣿⣿⣿⣿⣿⣿⣿⣿⣿⣿⠀⠀⠀⠀⠀⠀⠀⠀⠀⠀⠀⠀</a:t>
            </a:r>
            <a:br/>
            <a:r>
              <a:t>⠀⠀⠀⠀⠀⠀⠀⠀⠀⠀⠀⠀⠀⠀⠀⢀⢄⢔⠀⢔⢕⢕⠔⠀⠀⠀⠀⠀⢸⣿⣿⣿⣿⣿⣿⣿⣿⣿⡯⢕⢕⢇⢕⡸⣾⣿⣿⣿⢕⢕⢕⠕⢕⢕⢕⢕⢕⢕⢕⢜⢝⢿⣿⣿⣿⣿⣿⣿⣿⠀⠀⠀⠀⠀⠀⠀⠀⠀⠀⠀⠀</a:t>
            </a:r>
            <a:br/>
            <a:r>
              <a:t>⠀⠀⠀⠀⠀⠀⠀⠀⠀⠀⠀⠀⠑⠑⠑⠑⠑⠑⠀⠑⠑⠑⠀⠀⠀⠀⠀⠀⠑⠛⠛⠛⠛⠛⠛⠛⠛⠛⠛⠑⠑⠑⠑⠘⠛⠛⠛⠛⠑⠑⠑⠀⠀⠑⠑⠑⠑⠑⠑⠑⠑⠑⠘⠛⠛⠛⠛⠛⠛⠀⠀⠀⠀⠀⠀⠀⠀⠀⠀⠀⠀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⠀⠀⠀⠀⠀⠀⠀⠀⠀⠀⠀⣿⣿⣿⣿⣿⣿⣿⣿⣿⣿⣿⢿⢏⢜⢕⢕⢀⢔⢔⠀⠀⠀⠀⠀⠀⠀⠀⢕⠕⠕⢔⢕⢕⢕⢣⢕⢕⢕⢜⣿⣿⣿⣿⣿⣿⣿⣿⣿⣿⣿⣿⣿⣿⣿⣿⣿⣿⣿⠀⠀⠀⠀⠀⠀⠀⠀⠀⠀⠀⠀</a:t>
            </a:r>
            <a:br/>
            <a:r>
              <a:t>⠀⠀⠀⠀⠀⠀⠀⠀⠀⠀⠀⣿⣿⣿⣿⣿⣿⣿⣿⣿⣿⣯⢎⢕⢕⢕⢕⢔⢅⢀⢀⢀⢀⢀⢄⢄⢄⢕⢕⣱⣵⣷⣷⣷⣿⣷⣕⢕⢕⢜⣻⣿⣿⣿⣿⣿⣿⣿⣿⣿⣿⣿⣿⣿⣿⣿⣿⣿⣿⠀⠀⠀⠀⠀⠀⠀⠀⠀⠀⠀⠀</a:t>
            </a:r>
            <a:br/>
            <a:r>
              <a:t>⠀⠀⠀⠀⠀⠀⠀⠀⠀⠀⠀⣿⣿⣿⣿⣿⣿⣿⣿⣿⣿⣿⣧⢕⢕⢕⢕⢕⢕⢕⢕⢕⢱⣵⣵⣷⣷⣾⣿⣿⣿⣿⣿⣿⣿⣿⣿⣷⣕⢱⣿⣿⣿⣿⣿⣿⣿⣿⣿⣿⣿⣿⣿⣿⣿⣿⣿⣿⣿⠀⠀⠀⠀⠀⠀⠀⠀⠀⠀⠀⠀</a:t>
            </a:r>
            <a:br/>
            <a:r>
              <a:t>⠀⠀⠀⠀⠀⠀⠀⠀⠀⠀⠀⣿⣿⣿⣿⣿⣿⣿⣿⣿⣿⣿⣿⡕⢕⢕⢕⢕⣱⡧⢕⢕⢸⣿⣿⣿⣿⣿⣿⣿⣿⣿⣿⣿⣿⣿⣿⣿⣷⣧⣿⣿⣿⣿⣿⣿⣿⣿⣿⣿⣿⣿⣿⣿⣿⣿⣿⣿⣿⠀⠀⠀⠀⠀⠀⠀⠀⠀⠀⠀⠀</a:t>
            </a:r>
            <a:br/>
            <a:r>
              <a:t>⠀⠀⠀⠀⠀⠀⠀⠀⠀⠀⠀⣿⣿⣿⣿⣿⣿⣿⣿⣿⣿⣿⣿⡇⢕⢕⢕⢜⣿⡿⢕⢕⢕⢜⣿⣿⣿⣿⣿⣿⣿⣿⣿⣿⣿⣿⣿⣿⣿⣿⣿⣿⣿⣿⣿⣿⣿⣿⣿⣿⣿⣿⣿⣿⣿⣿⣿⣿⣿⠀⠀⠀⠀⠀⠀⠀⠀⠀⠀⠀⠀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⠀⠀⠀⠀⠀⠀⠀⠀⠀⠀⠀⣿⣿⣿⣿⣿⣿⣿⣿⣿⣿⣿⣿⡇⢕⢕⢕⢕⢏⢕⢕⢕⢕⢕⢻⣿⣿⣿⣿⣿⣿⣿⣿⣿⣿⣿⣿⣿⣿⣿⣿⣿⣿⣿⣿⣿⣿⣿⣿⣿⣿⣿⣿⣿⣿⣿⣿⣿⣿⠀⠀⠀⠀⠀⠀⠀⠀⠀⠀⠀⠀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⠀⠀⠀⠀⠀⠀⠀⠀⠀⠀⠀⣿⣿⣿⣿⣿⣿⣿⣿⣿⣿⣿⣿⡇⢕⢕⢕⢼⢇⢕⢕⢕⢕⡕⢕⢕⢕⢝⣿⣿⣿⡕⢕⢵⢼⣿⣿⣿⣿⣿⣿⣿⣿⣿⣿⣿⣿⣿⣿⣿⣿⣿⣿⣿⣿⣿⣿⣿⣿⠀⠀⠀⠀⠀⠀⠀⠀⠀⠀⠀⠀</a:t>
            </a:r>
            <a:br/>
            <a:r>
              <a:t>⠀⠀⠀⠀⠀⠀⠀⠀⠀⠀⠀⣿⣿⣿⣿⣿⣿⣿⣿⣿⣿⣿⣿⣿⡕⢕⢕⣯⣕⡕⢕⢕⢕⢕⢕⡕⢕⢕⢸⣿⣿⣧⣵⣴⣷⣷⣿⣿⣿⣿⡟⣿⣿⣿⣿⣿⣿⣿⣿⣿⣿⣿⣿⣿⣿⣿⣿⣿⣿⠀⠀⠀⠀⠀⠀⠀⠀⠀⠀⠀⠀</a:t>
            </a:r>
            <a:br/>
            <a:r>
              <a:t>⠀⠀⠀⠀⠀⠀⠀⠀⠀⠀⠀⣿⣿⣿⣿⣿⣿⣿⣿⣿⣿⣿⣿⢿⢇⢕⢕⣿⣿⢇⢱⢕⢕⢕⢕⢕⢕⢕⢸⣿⣿⣿⣿⣿⣿⣿⣿⣿⣿⣿⣿⣿⣿⣿⣿⣿⣿⣿⣿⣿⣿⣿⣿⣿⣿⣿⣿⣿⣿⠀⠀⠀⠀⠀⠀⠀⠀⠀⠀⠀⠀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⠀⠀⠀⠀⠀⠀⠀⠀⠀⠀⠀⣿⣿⣿⣿⣿⣿⣿⣿⣿⣿⣿⣿⡕⣇⢕⢕⢟⢏⢕⢕⢕⢕⢕⢕⢕⢕⢕⢸⣿⣿⣿⣿⣿⣿⣿⣿⣿⣿⣿⣿⣿⣿⣿⣿⣿⣿⣿⣿⣿⣿⣿⣿⣿⣿⣿⣿⣿⣿⠀⠀⠀⠀⠀⠀⠀⠀⠀⠀⠀⠀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⠀⠀⠀⠀⠀⠀⠀⠀⠀⠀⠀⣿⣿⣿⣿⣿⣿⣿⣿⣿⣿⣿⣿⣷⡇⢕⢕⢕⢕⢕⢕⢕⢕⢕⢕⢕⢜⢕⢜⣻⣟⣿⣿⣿⣿⣿⣿⣿⣿⣿⣿⣿⣿⣿⣿⣿⣿⣿⣿⣿⣿⣿⣿⣿⣿⣿⣿⣿⣿⠀⠀⠀⠀⠀⠀⠀⠀⠀⠀⠀⠀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⠀⠀⠀⠀⠀⠀⠀⠀⠀⠀⠀⣿⣿⣿⣿⣿⣿⣿⣿⣿⣿⣿⣿⣿⣿⣿⡕⢕⢕⢕⢕⢕⢕⢕⢕⢕⢕⢱⣷⣾⣿⣿⣿⣿⣿⣿⣿⣿⣿⣿⣿⣿⣿⣿⣿⣿⣿⣿⣿⣿⣿⣿⣿⣿⣿⣿⣿⣿⣿⠀⠀⠀⠀⠀⠀⠀⠀⠀⠀⠀⠀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⠀⠀⠀⠀⠀⠀⠀⠀⠀⠀⠀⣿⣿⣿⣿⣿⣿⣿⣿⣿⣿⣿⣿⣿⣿⣷⣯⣵⡕⢕⢕⢕⢕⢕⢕⢕⢕⢜⢝⢟⢟⢻⣿⣿⣿⣿⣿⣿⣿⣿⣿⣿⣿⣿⣿⣿⣿⣿⣿⣿⣿⣿⣿⣿⣿⣿⣿⣿⣿⠀⠀⠀⠀⠀⠀⠀⠀⠀⠀⠀⠀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⠀⠀⠀⠀⠀⠀⠀⠀⠀⠀⠀⣿⣿⣿⣿⣿⣿⣿⣿⣿⣿⣿⣿⣿⣿⣿⣿⣿⢕⢕⢕⢕⢕⢕⢕⢕⢱⣔⡶⢔⢔⣵⣾⣿⣿⣿⣿⣿⣿⣿⣿⣿⣿⣿⣿⣿⣿⣿⣿⣿⣿⣿⣿⣿⣿⣿⣿⣿⣿⠀⠀⠀⠀⠀⠀⠀⠀⠀⠀⠀⠀</a:t>
            </a:r>
            <a:br/>
            <a:r>
              <a:t>⠀⠀⠀⠀⠀⠀⠀⠀⠀⠀⠀⣿⣿⣿⣿⣿⣿⣿⣿⣿⣿⣿⣿⣿⣿⢟⢹⣿⢕⢕⢕⢕⢕⢕⢕⢕⢕⢝⢜⢇⢾⣿⣿⣿⣿⣿⣿⣿⣿⣿⣿⣿⣿⣿⣿⣿⣿⣿⣿⣿⣿⣿⣿⣿⣿⣿⣿⣿⣿⠀⠀⠀⠀⠀⠀⠀⠀⠀⠀⠀⠀</a:t>
            </a:r>
            <a:br/>
            <a:r>
              <a:t>⠀⠀⠀⠀⠀⠀⠀⠀⠀⠀⠀⣿⣿⣿⣿⣿⣿⣿⣿⣿⣿⣿⣿⡿⢕⠕⢸⡟⢕⢕⢕⢕⢕⢕⢕⢕⢵⣷⣷⣷⣿⣿⣿⣿⣿⣿⣿⣿⣿⣿⣿⣿⣿⣿⣿⣿⣿⣿⣿⣿⣿⣿⣿⣿⣿⣿⣿⣿⣿⠀⠀⠀⠀⠀⠀⠀⠀⠀⠀⠀⠀</a:t>
            </a:r>
            <a:br/>
            <a:r>
              <a:t>⠀⠀⠀⠀⠀⠀⠀⠀⠀⠀⠀⣿⣿⣿⣿⣿⣿⣿⣿⣿⣿⢟⢏⠑⠀⠀⠑⣇⢕⢕⢕⢕⢕⢕⢕⢕⢕⢜⢻⢿⣿⣿⣿⣿⣿⣿⣿⣿⣿⣿⣿⣿⣿⣿⣿⣿⣿⣿⣿⣿⣿⣿⣿⣿⣿⣿⣿⣿⣿⠀⠀⠀⠀⠀⠀⠀⠀⠀⠀⠀⠀</a:t>
            </a:r>
            <a:br/>
            <a:r>
              <a:t>⠀⠀⠀⠀⠀⠀⠀⠀⠀⠀⠀⣿⣿⣿⣿⣿⢿⢟⢏⢝⠕⠁⠀⠀⠀⠀⠀⢹⡕⢕⢕⢕⢕⢕⢕⢕⢕⢕⢸⣿⣿⣿⣿⣿⣿⣿⡿⢿⣿⣿⣿⣿⣿⣿⣿⣿⣿⣿⣿⣿⣿⣿⣿⣿⣿⣿⣿⣿⣿⠀⠀⠀⠀⠀⠀⠀⠀⠀⠀⠀⠀</a:t>
            </a:r>
            <a:br/>
            <a:r>
              <a:t>⠀⠀⠀⠀⠀⠀⠀⠀⠀⠀⠀⣿⢿⢟⢝⠕⠑⠁⠀⠀⠀⠀⠀⠀⠀⠀⠀⢜⣷⢕⢕⢕⣼⣷⣕⡕⢕⢕⢜⢿⢿⢿⢿⢟⢿⣿⣿⢕⢕⢝⢟⢿⣿⣿⣿⣿⣿⣿⣿⣿⣿⣿⣿⣿⣿⣿⣿⣿⣿⠀⠀⠀⠀⠀⠀⠀⠀⠀⠀⠀⠀</a:t>
            </a:r>
            <a:br/>
            <a:r>
              <a:t>⠀⠀⠀⠀⠀⠀⠀⠀⠀⠀⠀⠕⠑⠁⠀⠀⠀⠀⠀⠀⠀⠀⠀⠀⠀⠀⠀⠀⢻⣧⣵⣕⢸⣿⣿⣧⡕⢕⣕⢱⢕⢜⢝⢟⢻⡟⣿⡇⢕⢕⢕⢕⢕⢜⢟⢿⣿⣿⣿⣿⣿⣿⣿⣿⣿⣿⣿⣿⣿⠀⠀⠀⠀⠀⠀⠀⠀⠀⠀⠀⠀</a:t>
            </a:r>
            <a:br/>
            <a:r>
              <a:t>⠀⠀⠀⠀⠀⠀⠀⠀⠀⠀⠀⠀⠀⠀⠀⠀⠀⠀⠀⠀⠀⢀⢀⠀⠀⠀⠀⠀⢸⣿⣿⣿⣿⣿⣿⣿⣿⣿⣿⢕⡕⢕⢣⢕⢸⣧⣿⣿⢕⢕⢕⢕⢕⢕⢕⢕⢕⢟⣿⣿⣿⣿⣿⣿⣿⣿⣿⣿⣿⠀⠀⠀⠀⠀⠀⠀⠀⠀⠀⠀⠀</a:t>
            </a:r>
            <a:br/>
            <a:r>
              <a:t>⠀⠀⠀⠀⠀⠀⠀⠀⠀⠀⠀⠀⠀⠀⠀⠀⢀⢄⢔⠀⢔⢕⢕⠀⠀⠀⠀⠀⠕⣿⣿⣿⣿⣿⣿⣿⣿⣿⣿⢕⢇⢕⢸⢕⢽⣷⣿⣿⢕⢕⢕⢕⢕⢕⢕⢕⢕⢕⢜⢟⢻⣿⣿⣿⣿⣿⣿⣿⣿⠀⠀⠀⠀⠀⠀⠀⠀⠀⠀⠀⠀</a:t>
            </a:r>
            <a:br/>
            <a:r>
              <a:t>⠀⠀⠀⠀⠀⠀⠀⠀⠀⠀⠀⠀⠀⠀⠐⠑⠑⠑⠑⠀⠑⠑⠑⠑⠀⠀⠀⠀⠑⠘⠛⠛⠛⠛⠛⠛⠛⠛⠛⠑⠑⠑⠘⠑⠙⠛⠛⠛⠑⠑⠑⠑⠑⠑⠑⠑⠑⠑⠑⠑⠑⠑⠙⠛⠛⠛⠛⠛⠛⠀⠀⠀⠀⠀⠀⠀⠀⠀⠀⠀⠀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⠀⠀⠀⠀⠀⠀⠀⠀⠀⠀⠀⣿⣿⣿⣿⣿⣿⣿⣿⣿⣿⣿⢿⡿⢇⢕⠁⠀⠀⠐⠐⠀⠀⠀⠀⠁⠑⢕⢕⢀⢄⢕⢕⢜⢕⢕⢜⢝⢻⣿⣿⣿⣿⣿⣿⣿⣿⣿⣿⣿⣿⣿⣿⣿⣿⣿⣿⣿⣿⠀⠀⠀⠀⠀⠀⠀⠀⠀⠀⠀⠀</a:t>
            </a:r>
            <a:br/>
            <a:r>
              <a:t>⠀⠀⠀⠀⠀⠀⠀⠀⠀⠀⠀⣿⣿⣿⣿⣿⣿⣿⣿⣿⣿⢻⢕⢕⢕⢕⢔⢕⠔⠀⠀⠀⠀⠀⠀⢀⢄⢅⢅⢕⣕⣕⣵⣵⣕⢕⢕⢕⢸⣿⣿⣿⣿⣿⣿⣿⣿⣿⣿⣿⣿⣿⣿⣿⣿⣿⣿⣿⣿⠀⠀⠀⠀⠀⠀⠀⠀⠀⠀⠀⠀</a:t>
            </a:r>
            <a:br/>
            <a:r>
              <a:t>⠀⠀⠀⠀⠀⠀⠀⠀⠀⠀⠀⣿⣿⣿⣿⣿⣿⣿⣿⣿⣷⢣⢕⢕⢕⢕⢕⢕⢔⢔⢔⢕⢔⢔⢔⢕⣱⣵⣾⣿⣿⣿⣿⣿⣿⣷⣕⢕⣜⣿⣿⣿⣿⣿⣿⣿⣿⣿⣿⣿⣿⣿⣿⣿⣿⣿⣿⣿⣿⠀⠀⠀⠀⠀⠀⠀⠀⠀⠀⠀⠀</a:t>
            </a:r>
            <a:br/>
            <a:r>
              <a:t>⠀⠀⠀⠀⠀⠀⠀⠀⠀⠀⠀⣿⣿⣿⣿⣿⣿⣿⣿⣿⣿⣗⢕⢕⢕⢕⢕⢕⡕⢕⢕⣾⣷⣿⣿⣿⣿⣿⣿⣿⣿⣿⣿⣿⣿⣿⣿⣷⣜⣿⣿⣿⣿⣿⣿⣿⣿⣿⣿⣿⣿⣿⣿⣿⣿⣿⣿⣿⣿⠀⠀⠀⠀⠀⠀⠀⠀⠀⠀⠀⠀</a:t>
            </a:r>
            <a:br/>
            <a:r>
              <a:t>⠀⠀⠀⠀⠀⠀⠀⠀⠀⠀⠀⣿⣿⣿⣿⣿⣿⣿⣿⣿⣿⣿⡇⢕⢕⢕⢱⣾⣿⢇⢕⢝⢿⣿⣿⣿⣿⣿⣿⣿⣿⣿⣿⣿⣿⣿⣿⣿⣷⣾⣿⣿⣿⣿⣿⣿⣿⣿⣿⣿⣿⣿⣿⣿⣿⣿⣿⣿⣿⠀⠀⠀⠀⠀⠀⠀⠀⠀⠀⠀⠀</a:t>
            </a:r>
            <a:br/>
            <a:r>
              <a:t>⠀⠀⠀⠀⠀⠀⠀⠀⠀⠀⠀⣿⣿⣿⣿⣿⣿⣿⣿⣿⣿⣿⡕⢕⢕⢕⢸⣿⡏⢕⢕⢕⢸⣿⣿⣿⣿⣿⣿⣿⣿⣿⣿⣿⣿⣿⣿⣿⣿⣿⣿⣿⣿⣿⣿⣿⣿⣿⣿⣿⣿⣿⣿⣿⣿⣿⣿⣿⣿⠀⠀⠀⠀⠀⠀⠀⠀⠀⠀⠀⠀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⠀⠀⠀⠀⠀⠀⠀⠀⠀⠀⠀⣿⣿⣿⣿⣿⣿⣿⣿⣿⣿⣿⡇⢕⢕⢕⢜⡕⢇⢱⢕⢕⢕⢝⢟⢟⢿⣿⣿⣿⢟⢟⢟⣻⣿⣿⣿⣿⣿⣿⣿⣿⣿⣿⣿⣿⣿⣿⣿⣿⣿⣿⣿⣿⣿⣿⣿⣿⣿⠀⠀⠀⠀⠀⠀⠀⠀⠀⠀⠀⠀</a:t>
            </a:r>
            <a:br/>
            <a:r>
              <a:t>⠀⠀⠀⠀⠀⠀⠀⠀⠀⠀⠀⣿⣿⣿⣿⣿⣿⣿⣿⣿⣿⣿⣧⢕⢕⢕⣵⡇⢕⢕⢕⢕⢕⢕⢕⢕⢕⢻⣿⣿⡇⢜⢝⢹⣝⣻⣿⣿⣿⣿⣿⣿⣿⣿⣿⣿⣿⣿⣿⣿⣿⣿⣿⣿⣿⣿⣿⣿⣿⠀⠀⠀⠀⠀⠀⠀⠀⠀⠀⠀⠀</a:t>
            </a:r>
            <a:br/>
            <a:r>
              <a:t>⠀⠀⠀⠀⠀⠀⠀⠀⠀⠀⠀⣿⣿⣿⣿⣿⣿⣿⣿⣿⣿⣿⣿⣇⢕⢕⢻⣧⡕⢕⢕⢕⢕⢕⢕⢕⢕⢜⣿⣿⣿⣿⣿⣿⣿⣿⣿⣿⣿⣿⣾⣿⣿⣿⣿⣿⣿⣿⣿⣿⣿⣿⣿⣿⣿⣿⣿⣿⣿⠀⠀⠀⠀⠀⠀⠀⠀⠀⠀⠀⠀</a:t>
            </a:r>
            <a:br/>
            <a:r>
              <a:t>⠀⠀⠀⠀⠀⠀⠀⠀⠀⠀⠀⣿⣿⣿⣿⣿⣿⣿⣿⣿⣿⣿⡿⢏⢕⢕⢸⣿⢗⢳⢕⢕⢕⢕⢕⢕⢕⢕⣿⣿⣿⣿⣿⣿⣿⣿⣿⣿⣿⣿⣿⣿⣿⣿⣿⣿⣿⣿⣿⣿⣿⣿⣿⣿⣿⣿⣿⣿⣿⠀⠀⠀⠀⠀⠀⠀⠀⠀⠀⠀⠀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⠀⠀⠀⠀⠀⠀⠀⠀⠀⠀⠀⣿⣿⣿⣿⣿⣿⣿⣿⣿⣿⣿⣧⢹⢕⢕⢜⢕⢕⢕⢕⢕⢕⢕⢕⢕⢕⢕⣿⣿⣿⣿⣿⣿⣿⣿⣿⣿⣿⣿⣿⣿⣿⣿⣿⣿⣿⣿⣿⣿⣿⣿⣿⣿⣿⣿⣿⣿⣿⠀⠀⠀⠀⠀⠀⠀⠀⠀⠀⠀⠀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⠀⠀⠀⠀⠀⠀⠀⠀⠀⠀⠀⣿⣿⣿⣿⣿⣿⣿⣿⣿⣿⣿⣿⣿⣕⡕⢕⢕⢕⢕⢕⢕⢕⢕⢕⢕⢕⢕⣸⣷⣾⣿⣿⣿⣿⣿⣿⣿⣿⣿⣿⣿⣿⣿⣿⣿⣿⣿⣿⣿⣿⣿⣿⣿⣿⣿⣿⣿⣿⠀⠀⠀⠀⠀⠀⠀⠀⠀⠀⠀⠀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⠀⠀⠀⠀⠀⠀⠀⠀⠀⠀⠀⣿⣿⣿⣿⣿⣿⣿⣿⣿⣿⣿⣿⣿⣿⡷⡕⢕⢕⢕⢕⢕⢕⢕⢕⢕⢕⣿⣿⣿⣿⣿⣿⣿⣿⣿⣿⣿⣿⣿⣿⣿⣿⣿⣿⣿⣿⣿⣿⣿⣿⣿⣿⣿⣿⣿⣿⣿⣿⠀⠀⠀⠀⠀⠀⠀⠀⠀⠀⠀⠀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⠀⠀⠀⠀⠀⠀⠀⠀⠀⠀⠀⣿⣿⣿⣿⣿⣿⣿⣿⣿⣿⣿⣿⣿⣿⣿⣷⡗⢕⢕⢕⢕⢕⢕⢕⢕⢕⢕⢕⢕⢘⢹⣿⣿⣿⣿⣿⣿⣿⣿⣿⣿⣿⣿⣿⣿⣿⣿⣿⣿⣿⣿⣿⣿⣿⣿⣿⣿⣿⠀⠀⠀⠀⠀⠀⠀⠀⠀⠀⠀⠀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⠀⠀⠀⠀⠀⠀⠀⠀⠀⠀⠀⣿⣿⣿⣿⣿⣿⣿⣿⣿⣿⣿⣿⣿⣿⣿⢿⣷⢕⢕⢕⢕⢕⢕⢕⢕⢕⢾⣽⢕⣵⣿⣿⣿⣿⣿⣿⣿⣿⣿⣿⣿⣿⣿⣿⣿⣿⣿⣿⣿⣿⣿⣿⣿⣿⣿⣿⣿⣿⠀⠀⠀⠀⠀⠀⠀⠀⠀⠀⠀⠀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⠀⠀⠀⠀⠀⠀⠀⠀⠀⠀⠀⣿⣿⣿⣿⣿⣿⣿⣿⣿⣿⣿⣿⣿⡿⢏⢸⣿⢕⢕⢕⢕⢕⢕⢕⢕⢕⣕⣜⣱⣽⣿⣿⣿⣿⣿⣿⣿⣿⣿⣿⣿⣿⣿⣿⣿⣿⣿⣿⣿⣿⣿⣿⣿⣿⣿⣿⣿⣿⠀⠀⠀⠀⠀⠀⠀⠀⠀⠀⠀⠀</a:t>
            </a:r>
            <a:br/>
            <a:r>
              <a:t>⠀⠀⠀⠀⠀⠀⠀⠀⠀⠀⠀⣿⣿⣿⣿⣿⣿⣿⣿⣿⣿⣿⣿⢟⠕⠑⠑⣟⢕⢕⢕⢕⢕⢕⢕⢕⢟⢻⣿⣿⣿⣿⣿⣿⣿⣿⣿⣿⣿⣿⣿⣿⣿⣿⣿⣿⣿⣿⣿⣿⣿⣿⣿⣿⣿⣿⣿⣿⣿⠀⠀⠀⠀⠀⠀⠀⠀⠀⠀⠀⠀</a:t>
            </a:r>
            <a:br/>
            <a:r>
              <a:t>⠀⠀⠀⠀⠀⠀⠀⠀⠀⠀⠀⣿⣿⣿⣿⣿⣿⣿⣿⣿⢿⢟⠕⠁⠀⠀⠀⢸⡕⢕⢕⢕⢕⢕⢕⢕⢕⢕⢜⣹⣿⣿⣿⣿⣿⣿⣿⣿⣿⣿⣿⣿⣿⣿⣿⣿⣿⣿⣿⣿⣿⣿⣿⣿⣿⣿⣿⣿⣿⠀⠀⠀⠀⠀⠀⠀⠀⠀⠀⠀⠀</a:t>
            </a:r>
            <a:br/>
            <a:r>
              <a:t>⠀⠀⠀⠀⠀⠀⠀⠀⠀⠀⠀⣿⣿⣿⣿⡿⢿⢟⢏⠕⠑⠀⠀⠀⠀⠀⠀⠜⣷⢕⢕⢕⢕⢕⢕⢕⢕⢕⢕⡿⢿⢿⢿⢿⢿⢿⣷⡝⢝⢟⢿⣿⣿⣿⣿⣿⣿⣿⣿⣿⣿⣿⣿⣿⣿⣿⣿⣿⣿⠀⠀⠀⠀⠀⠀⠀⠀⠀⠀⠀⠀</a:t>
            </a:r>
            <a:br/>
            <a:r>
              <a:t>⠀⠀⠀⠀⠀⠀⠀⠀⠀⠀⠀⣿⢿⢏⢝⠕⠑⠁⠀⠀⠀⠀⠀⠀⠀⠀⠀⠀⢻⣇⢕⢕⢱⣷⣧⡕⢕⢕⢕⢇⣵⢱⢝⢝⢏⣿⢻⣇⢕⢕⢕⢕⢜⢝⢻⢿⣿⣿⣿⣿⣿⣿⣿⣿⣿⣿⣿⣿⣿⠀⠀⠀⠀⠀⠀⠀⠀⠀⠀⠀⠀</a:t>
            </a:r>
            <a:br/>
            <a:r>
              <a:t>⠀⠀⠀⠀⠀⠀⠀⠀⠀⠀⠀⠕⠑⠁⠀⠀⠀⠀⠀⠀⠀⠀⠀⠀⠀⠀⠀⠀⢜⣿⣷⣷⣕⣿⣿⣿⣕⣕⣕⡕⢕⢸⡗⢕⡱⣿⣸⣿⡕⢕⢕⢕⢕⢕⢕⢕⢝⢟⢿⣿⣿⣿⣿⣿⣿⣿⣿⣿⣿⠀⠀⠀⠀⠀⠀⠀⠀⠀⠀⠀⠀</a:t>
            </a:r>
            <a:br/>
            <a:r>
              <a:t>⠀⠀⠀⠀⠀⠀⠀⠀⠀⠀⠀⠀⠀⠀⠀⠀⠀⠀⢀⢀⠀⢔⢕⢔⠀⠀⠀⠀⠀⢹⣿⣿⣿⣿⣿⣿⣿⣿⣿⡧⢕⢕⡇⢕⢪⣿⣿⣿⡇⢕⢕⢕⢕⢕⢕⢕⢕⢕⢕⢜⢿⣿⣿⣿⣿⣿⣿⣿⣿⠀⠀⠀⠀⠀⠀⠀⠀⠀⠀⠀⠀</a:t>
            </a:r>
            <a:br/>
            <a:r>
              <a:t>⠀⠀⠀⠀⠀⠀⠀⠀⠀⠀⠀⠀⠀⠀⠀⠀⠀⠑⠑⠑⠀⠑⠑⠑⠀⠀⠀⠀⠀⠘⠛⠛⠛⠛⠛⠛⠛⠛⠛⠃⠑⠑⠑⠑⠘⠛⠛⠛⠃⠑⠑⠑⠑⠑⠑⠑⠑⠑⠑⠑⠑⠑⠙⠛⠛⠛⠛⠛⠛⠀⠀⠀⠀⠀⠀⠀⠀⠀⠀⠀⠀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⠀⠀⠀⠀⠀⠀⠀⠀⠀⠀⠀⣿⣿⣿⣿⣿⣿⣿⣿⣿⣿⣿⣿⣿⢕⢕⠀⠀⠀⠄⠕⠑⠀⠁⠁⠕⢕⢕⢕⠀⢕⠕⢕⢟⢜⢝⢻⢿⣿⣿⣿⣿⣿⣿⣿⣿⣿⣿⣿⣿⣿⣿⣿⣿⣿⣿⣿⣿⣿⠀⠀⠀⠀⠀⠀⠀⠀⠀⠀⠀⠀</a:t>
            </a:r>
            <a:br/>
            <a:r>
              <a:t>⠀⠀⠀⠀⠀⠀⠀⠀⠀⠀⠀⣿⣿⣿⣿⣿⣿⣿⣿⣿⣿⣟⢝⢝⢕⢕⢔⢔⠀⠀⠀⠀⠁⠀⠀⠀⢕⢕⢕⢕⢕⢕⢕⢇⢕⢕⢕⢕⣿⣿⣿⣿⣿⣿⣿⣿⣿⣿⣿⣿⣿⣿⣿⣿⣿⣿⣿⣿⣿⠀⠀⠀⠀⠀⠀⠀⠀⠀⠀⠀⠀</a:t>
            </a:r>
            <a:br/>
            <a:r>
              <a:t>⠀⠀⠀⠀⠀⠀⠀⠀⠀⠀⠀⣿⣿⣿⣿⣿⣿⣿⣿⣿⡣⢇⢕⢕⢕⢕⢕⢕⢄⢄⢔⢄⢄⢄⢄⢕⢕⣱⣵⣷⣷⣿⣿⣿⣷⡕⢕⢕⢼⣿⣿⣿⣿⣿⣿⣿⣿⣿⣿⣿⣿⣿⣿⣿⣿⣿⣿⣿⣿⠀⠀⠀⠀⠀⠀⠀⠀⠀⠀⠀⠀</a:t>
            </a:r>
            <a:br/>
            <a:r>
              <a:t>⠀⠀⠀⠀⠀⠀⠀⠀⠀⠀⠀⣿⣿⣿⣿⣿⣿⣿⣿⣿⣿⢕⢕⢕⢕⢕⢕⢕⢕⢕⢕⣵⣵⣵⣵⣾⣿⣿⣿⣿⣿⣿⣿⣿⣿⣿⣷⡕⢺⣿⣿⣿⣿⣿⣿⣿⣿⣿⣿⣿⣿⣿⣿⣿⣿⣿⣿⣿⣿⠀⠀⠀⠀⠀⠀⠀⠀⠀⠀⠀⠀</a:t>
            </a:r>
            <a:br/>
            <a:r>
              <a:t>⠀⠀⠀⠀⠀⠀⠀⠀⠀⠀⠀⣿⣿⣿⣿⣿⣿⣿⣿⣿⣿⡇⢕⢕⢕⢕⢕⣵⣿⣕⢝⣿⣿⣿⣿⣿⣿⣿⣿⣿⣿⣿⣿⣿⣿⣿⣿⡿⣟⣿⣿⣿⣿⣿⣿⣿⣿⣿⣿⣿⣿⣿⣿⣿⣿⣿⣿⣿⣿⠀⠀⠀⠀⠀⠀⠀⠀⠀⠀⠀⠀</a:t>
            </a:r>
            <a:br/>
            <a:r>
              <a:t>⠀⠀⠀⠀⠀⠀⠀⠀⠀⠀⠀⣿⣿⣿⣿⣿⣿⣿⣿⣿⣿⣿⢕⢕⢕⢱⢿⣿⣿⢏⢕⢜⢿⣿⣿⣿⣿⣿⣿⣿⣿⣿⣿⣿⣿⣿⣿⣿⣿⣿⣿⣿⣿⣿⣿⣿⣿⣿⣿⣿⣿⣿⣿⣿⣿⣿⣿⣿⣿⠀⠀⠀⠀⠀⠀⠀⠀⠀⠀⠀⠀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⠀⠀⠀⠀⠀⠀⠀⠀⠀⠀⠀⣿⣿⣿⣿⣿⣿⣿⣿⣿⣿⣷⡕⢕⢕⢕⢜⢟⢕⢕⢕⢕⢺⣿⣿⣿⣿⣿⣿⣿⣿⣿⣿⣿⣿⣿⣿⣿⣿⣿⣿⣿⣿⣿⣿⣿⣿⣿⣿⣿⣿⣿⣿⣿⣿⣿⣿⣿⣿⠀⠀⠀⠀⠀⠀⠀⠀⠀⠀⠀⠀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⠀⠀⠀⠀⠀⠀⠀⠀⠀⠀⠀⣿⣿⣿⣿⣿⣿⣿⣿⣿⣿⣿⡇⢕⢕⢕⣱⢷⢎⢕⢕⢕⢕⢕⢕⢜⢻⣿⣿⣧⢕⢕⢵⢿⢿⣿⣿⣿⣿⣿⣿⣿⣿⣿⣿⣿⣿⣿⣿⣿⣿⣿⣿⣿⣿⣿⣿⣿⣿⠀⠀⠀⠀⠀⠀⠀⠀⠀⠀⠀⠀</a:t>
            </a:r>
            <a:br/>
            <a:r>
              <a:t>⠀⠀⠀⠀⠀⠀⠀⠀⠀⠀⠀⣿⣿⣿⣿⣿⣿⣿⣿⣿⣿⣿⣷⢕⢕⢕⣇⢕⡵⢕⢕⢕⢕⢕⢕⢕⢕⣿⣿⣿⣷⣷⣷⣿⣾⣿⣿⣿⣿⣯⣿⣿⣿⣿⣿⣿⣿⣿⣿⣿⣿⣿⣿⣿⣿⣿⣿⣿⣿⠀⠀⠀⠀⠀⠀⠀⠀⠀⠀⠀⠀</a:t>
            </a:r>
            <a:br/>
            <a:r>
              <a:t>⠀⠀⠀⠀⠀⠀⠀⠀⠀⠀⠀⣿⣿⣿⣿⣿⣿⣿⣿⣿⣿⣿⣿⢇⢕⢕⣿⡿⢕⢱⢕⢕⢕⢕⢕⢕⢕⢸⣿⣿⣿⣿⣿⣿⣿⣿⣿⣿⣿⣿⣿⣿⣿⣿⣿⣿⣿⣿⣿⣿⣿⣿⣿⣿⣿⣿⣿⣿⣿⠀⠀⠀⠀⠀⠀⠀⠀⠀⠀⠀⠀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⠀⠀⠀⠀⠀⠀⠀⠀⠀⠀⠀⣿⣿⣿⣿⣿⣿⣿⣿⣿⣿⣿⡕⣕⢕⢕⢟⢗⢕⢕⢕⢕⢕⢕⢕⢕⢕⢼⣿⣿⣿⣿⣿⣿⣿⣿⣿⣿⣿⣿⣿⣿⣿⣿⣿⣿⣿⣿⣿⣿⣿⣿⣿⣿⣿⣿⣿⣿⣿⠀⠀⠀⠀⠀⠀⠀⠀⠀⠀⠀⠀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⠀⠀⠀⠀⠀⠀⠀⠀⠀⠀⠀⣿⣿⣿⣿⣿⣿⣿⣿⣿⣿⣿⣧⡏⢕⢕⢕⢕⢕⢕⢕⢕⢕⢕⢕⢕⢕⢝⢿⣟⣿⣿⣿⣿⣿⣿⣿⣿⣿⣿⣿⣿⣿⣿⣿⣿⣿⣿⣿⣿⣿⣿⣿⣿⣿⣿⣿⣿⣿⠀⠀⠀⠀⠀⠀⠀⠀⠀⠀⠀⠀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⠀⠀⠀⠀⠀⠀⠀⠀⠀⠀⠀⣿⣿⣿⣿⣿⣿⣿⣿⣿⣿⣿⣿⣷⣵⣕⢕⢕⢕⢕⢕⢕⢕⢕⢕⢕⢕⣷⣿⣿⣿⣿⣿⣿⣿⣿⣿⣿⣿⣿⣿⣿⣿⣿⣿⣿⣿⣿⣿⣿⣿⣿⣿⣿⣿⣿⣿⣿⣿⠀⠀⠀⠀⠀⠀⠀⠀⠀⠀⠀⠀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⠀⠀⠀⠀⠀⠀⠀⠀⠀⠀⠀⣿⣿⣿⣿⣿⣿⣿⣿⣿⣿⣿⣿⣿⣿⣯⣕⢕⢕⢕⢕⢕⢕⢕⢕⢕⢕⢟⢟⢟⢻⣿⣿⣿⣿⣿⣿⣿⣿⣿⣿⣿⣿⣿⣿⣿⣿⣿⣿⣿⣿⣿⣿⣿⣿⣿⣿⣿⣿⠀⠀⠀⠀⠀⠀⠀⠀⠀⠀⠀⠀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⠀⠀⠀⠀⠀⠀⠀⠀⠀⠀⠀⣿⣿⣿⣿⣿⣿⣿⣿⣿⣿⣿⣿⣿⣿⣿⣿⡇⢕⢕⢕⢕⢕⢕⢕⢕⢵⣵⢇⢕⣱⣾⣿⣿⣿⣿⣿⣿⣿⣿⣿⣿⣿⣿⣿⣿⣿⣿⣿⣿⣿⣿⣿⣿⣿⣿⣿⣿⣿⠀⠀⠀⠀⠀⠀⠀⠀⠀⠀⠀⠀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⠀⠀⠀⠀⠀⠀⠀⠀⠀⠀⠀⣿⣿⣿⣿⣿⣿⣿⣿⣿⣿⣿⣿⣿⣿⡿⢹⣷⢕⢕⢕⢕⢕⢕⢕⢕⢜⢝⢇⢜⣿⣿⣿⣿⣿⣿⣿⣿⣿⣿⣿⣿⣿⣿⣿⣿⣿⣿⣿⣿⣿⣿⣿⣿⣿⣿⣿⣿⣿⠀⠀⠀⠀⠀⠀⠀⠀⠀⠀⠀⠀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⠀⠀⠀⠀⠀⠀⠀⠀⠀⠀⠀⣿⣿⣿⣿⣿⣿⣿⣿⣿⣿⣿⣿⣿⢟⢕⢸⣿⢕⢕⢕⢕⢕⢕⢕⢱⡵⣷⣾⣿⣿⣿⣿⣿⣿⣿⣿⣿⣿⣿⣿⣿⣿⣿⣿⣿⣿⣿⣿⣿⣿⣿⣿⣿⣿⣿⣿⣿⣿⠀⠀⠀⠀⠀⠀⠀⠀⠀⠀⠀⠀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⠀⠀⠀⠀⠀⠀⠀⠀⠀⠀⠀⣿⣿⣿⣿⣿⣿⣿⣿⣿⣿⣿⢟⠕⠁⠀⠕⣧⢕⢕⢕⢕⢕⢕⢕⢕⢕⢝⢿⢿⣿⣿⣿⣿⣿⣿⣿⣿⣿⣿⣿⣿⣿⣿⣿⣿⣿⣿⣿⣿⣿⣿⣿⣿⣿⣿⣿⣿⣿⠀⠀⠀⠀⠀⠀⠀⠀⠀⠀⠀⠀</a:t>
            </a:r>
            <a:br/>
            <a:r>
              <a:t>⠀⠀⠀⠀⠀⠀⠀⠀⠀⠀⠀⣿⣿⣿⣿⣿⣿⣿⡿⢟⢟⠕⠁⠀⠀⠀⠀⢸⡕⢕⢕⢕⢕⢕⢕⢕⢕⢕⢱⡿⠿⢿⢿⢿⢿⢿⣿⢻⢿⣿⣿⣿⣿⣿⣿⣿⣿⣿⣿⣿⣿⣿⣿⣿⣿⣿⣿⣿⣿⠀⠀⠀⠀⠀⠀⠀⠀⠀⠀⠀⠀</a:t>
            </a:r>
            <a:br/>
            <a:r>
              <a:t>⠀⠀⠀⠀⠀⠀⠀⠀⠀⠀⠀⣿⣿⣿⡿⢟⢏⠕⠑⠁⠁⠀⠀⠀⠀⠀⠀⢜⣿⡕⢕⢕⢕⣕⢕⢕⢕⢕⢸⡇⢵⢕⢝⢟⢟⣟⢻⡇⢕⢕⢝⢝⢟⢿⣿⣿⣿⣿⣿⣿⣿⣿⣿⣿⣿⣿⣿⣿⣿⠀⠀⠀⠀⠀⠀⠀⠀⠀⠀⠀⠀</a:t>
            </a:r>
            <a:br/>
            <a:r>
              <a:t>⠀⠀⠀⠀⠀⠀⠀⠀⠀⠀⠀⢟⢏⢕⠑⠁⠀⠀⠀⠀⠀⠀⠀⠀⠀⠀⠀⠀⢻⣧⣕⡕⢜⣿⣿⣇⢕⢕⢕⡇⢕⢸⡕⢕⡕⣿⣸⣿⢕⢕⢕⢕⢕⢕⢕⢝⢟⢿⣿⣿⣿⣿⣿⣿⣿⣿⣿⣿⣿⠀⠀⠀⠀⠀⠀⠀⠀⠀⠀⠀⠀</a:t>
            </a:r>
            <a:br/>
            <a:r>
              <a:t>⠀⠀⠀⠀⠀⠀⠀⠀⠀⠀⠀⠁⠁⠀⠀⠀⠀⠀⠀⠀⠀⢄⢄⠀⠀⠀⠀⠀⢜⣿⣿⣿⣾⣿⣿⣿⣿⣷⣾⡧⢕⢕⡇⢕⡼⣿⣾⣿⡇⢕⢕⢕⢕⢕⢕⢕⢕⢕⢕⢝⢿⣿⣿⣿⣿⣿⣿⣿⣿⠀⠀⠀⠀⠀⠀⠀⠀⠀⠀⠀⠀</a:t>
            </a:r>
            <a:br/>
            <a:r>
              <a:t>⠀⠀⠀⠀⠀⠀⠀⠀⠀⠀⠀⠀⠀⠀⠀⠀⠀⠀⠐⠀⠀⠑⠑⠑⠀⠀⠀⠀⠀⠙⠛⠛⠛⠛⠛⠛⠛⠛⠛⠃⠑⠑⠃⠑⠘⠛⠛⠛⠃⠑⠑⠑⠑⠑⠑⠑⠑⠑⠑⠑⠑⠑⠘⠛⠛⠛⠛⠛⠛⠀⠀⠀⠀⠀⠀⠀⠀⠀⠀⠀⠀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⠀⠀⠀⠀⠀⠀⠀⠀⠀⠀⠀⣿⣿⣿⣿⣿⣿⣿⣿⣿⣿⣿⣿⡏⢕⠑⠕⠁⠑⢁⢅⢁⠑⠑⢕⢕⢕⢕⠑⠕⢕⢕⣸⢟⢿⣿⣼⣿⣿⣿⣿⣿⣿⣿⣿⣿⣿⣿⣿⣿⣿⣿⣿⣿⣿⣿⣿⣿⣿⠀⠀⠀⠀⠀⠀⠀⠀⠀⠀⠀⠀</a:t>
            </a:r>
            <a:br/>
            <a:r>
              <a:t>⠀⠀⠀⠀⠀⠀⠀⠀⠀⠀⠀⣿⣿⣿⣿⣿⣿⣿⣿⣿⣿⣿⡿⢇⢕⠕⠀⠐⠐⠁⠀⢄⠀⠀⠁⠕⢕⢕⢔⢔⢕⢕⢱⡇⢕⢕⢕⢻⣿⣿⣿⣿⣿⣿⣿⣿⣿⣿⣿⣿⣿⣿⣿⣿⣿⣿⣿⣿⣿⠀⠀⠀⠀⠀⠀⠀⠀⠀⠀⠀⠀</a:t>
            </a:r>
            <a:br/>
            <a:r>
              <a:t>⠀⠀⠀⠀⠀⠀⠀⠀⠀⠀⠀⣿⣿⣿⣿⣿⣿⣿⣿⣿⢻⢕⢕⢕⢕⢕⢕⢕⠀⢕⢔⢔⠀⠀⢄⢕⢕⢕⣕⣕⣱⣵⣵⣵⡕⢕⢕⢜⣿⣿⣿⣿⣿⣿⣿⣿⣿⣿⣿⣿⣿⣿⣿⣿⣿⣿⣿⣿⣿⠀⠀⠀⠀⠀⠀⠀⠀⠀⠀⠀⠀</a:t>
            </a:r>
            <a:br/>
            <a:r>
              <a:t>⠀⠀⠀⠀⠀⠀⠀⠀⠀⠀⠀⣿⣿⣿⣿⣿⣿⣿⣿⣏⡫⢕⢕⢕⢕⢕⢕⢕⢕⢕⢕⢕⢕⣕⣕⣵⣷⣿⣿⣿⣿⣿⣿⣿⣿⣕⡕⣜⣿⣿⣿⣿⣿⣿⣿⣿⣿⣿⣿⣿⣿⣿⣿⣿⣿⣿⣿⣿⣿⠀⠀⠀⠀⠀⠀⠀⠀⠀⠀⠀⠀</a:t>
            </a:r>
            <a:br/>
            <a:r>
              <a:t>⠀⠀⠀⠀⠀⠀⠀⠀⠀⠀⠀⣿⣿⣿⣿⣿⣿⣿⣿⣿⣧⢕⢕⢕⢕⢕⢕⣵⣕⢱⣾⣿⣿⣿⣿⣿⣿⣿⣿⣿⣿⣿⣿⣿⣿⣿⣷⣼⣿⣿⣿⣿⣿⣿⣿⣿⣿⣿⣿⣿⣿⣿⣿⣿⣿⣿⣿⣿⣿⠀⠀⠀⠀⠀⠀⠀⠀⠀⠀⠀⠀</a:t>
            </a:r>
            <a:br/>
            <a:r>
              <a:t>⠀⠀⠀⠀⠀⠀⠀⠀⠀⠀⠀⣿⣿⣿⣿⣿⣿⣿⣿⣿⣿⡇⢕⢕⢕⢱⣾⣿⡿⢕⢝⣿⣿⣿⣿⣿⣿⣿⣿⣿⣿⣿⣿⣿⣿⣿⣿⣿⣿⣿⣿⣿⣿⣿⣿⣿⣿⣿⣿⣿⣿⣿⣿⣿⣿⣿⣿⣿⣿⠀⠀⠀⠀⠀⠀⠀⠀⠀⠀⠀⠀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⠀⠀⠀⠀⠀⠀⠀⠀⠀⠀⠀⣿⣿⣿⣿⣿⣿⣿⣿⣿⣿⡇⢕⢕⢕⢸⣿⣿⢕⢕⢕⢕⣿⣿⣿⣿⣿⣿⣿⣿⣿⣿⣿⣿⣿⣿⣿⣿⣿⣿⣿⣿⣿⣿⣿⣿⣿⣿⣿⣿⣿⣿⣿⣿⣿⣿⣿⣿⣿⠀⠀⠀⠀⠀⠀⠀⠀⠀⠀⠀⠀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⠀⠀⠀⠀⠀⠀⠀⠀⠀⠀⠀⣿⣿⣿⣿⣿⣿⣿⣿⣿⣿⣗⢕⢕⢕⢜⣿⡇⢇⢕⢕⢜⢝⢟⢟⢿⣿⣿⣿⢟⢟⢟⣻⣿⣿⣿⣿⣿⣿⣿⣿⣿⣿⣿⣿⣿⣿⣿⣿⣿⣿⣿⣿⣿⣿⣿⣿⣿⣿⠀⠀⠀⠀⠀⠀⠀⠀⠀⠀⠀⠀</a:t>
            </a:r>
            <a:br/>
            <a:r>
              <a:t>⠀⠀⠀⠀⠀⠀⠀⠀⠀⠀⠀⣿⣿⣿⣿⣿⣿⣿⣿⣿⣿⣿⡕⢕⢕⣱⢜⢕⢕⢕⢱⢕⢕⢕⢕⢜⢻⣿⣿⣇⣕⣜⣹⣝⣿⣿⣿⣿⣿⣿⣿⣿⣿⣿⣿⣿⣿⣿⣿⣿⣿⣿⣿⣿⣿⣿⣿⣿⣿⠀⠀⠀⠀⠀⠀⠀⠀⠀⠀⠀⠀</a:t>
            </a:r>
            <a:br/>
            <a:r>
              <a:t>⠀⠀⠀⠀⠀⠀⠀⠀⠀⠀⠀⣿⣿⣿⣿⣿⣿⣿⣿⣿⣿⣿⣧⢕⢕⢸⣇⡗⢕⢕⢕⢕⢕⢕⢕⢕⢜⣿⣿⣿⣿⣿⣿⣿⣿⣿⣿⣿⣿⣿⣿⣿⣿⣿⣿⣿⣿⣿⣿⣿⣿⣿⣿⣿⣿⣿⣿⣿⣿⠀⠀⠀⠀⠀⠀⠀⠀⠀⠀⠀⠀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⠀⠀⠀⠀⠀⠀⠀⠀⠀⠀⠀⣿⣿⣿⣿⣿⣿⣿⣿⣿⣿⣿⢟⢕⢕⢸⣿⡟⢸⢇⢕⢕⢕⢕⢕⢕⢕⣿⣿⣿⣿⣿⣿⣿⣿⣿⣿⣿⣿⣿⣿⣿⣿⣿⣿⣿⣿⣿⣿⣿⣿⣿⣿⣿⣿⣿⣿⣿⣿⠀⠀⠀⠀⠀⠀⠀⠀⠀⠀⠀⠀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⠀⠀⠀⠀⠀⠀⠀⠀⠀⠀⠀⣿⣿⣿⣿⣿⣿⣿⣿⣿⣿⣿⢸⡇⢕⢜⢕⢇⢕⢕⢕⢕⢕⢕⢕⢕⢕⣿⣿⣿⣿⣿⣿⣿⣿⣿⣿⣿⣿⣿⣿⣿⣿⣿⣿⣿⣿⣿⣿⣿⣿⣿⣿⣿⣿⣿⣿⣿⣿⠀⠀⠀⠀⠀⠀⠀⠀⠀⠀⠀⠀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⠀⠀⠀⠀⠀⠀⠀⠀⠀⠀⠀⣿⣿⣿⣿⣿⣿⣿⣿⣿⣿⣿⣿⡕⢕⢕⢕⢕⢕⢕⢕⢕⢕⢕⢕⢕⢕⣸⣷⣾⣿⣿⣿⣿⣿⣿⣿⣿⣿⣿⣿⣿⣿⣿⣿⣿⣿⣿⣿⣿⣿⣿⣿⣿⣿⣿⣿⣿⣿⠀⠀⠀⠀⠀⠀⠀⠀⠀⠀⠀⠀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⠀⠀⠀⠀⠀⠀⠀⠀⠀⠀⠀⣿⣿⣿⣿⣿⣿⣿⣿⣿⣿⣿⣿⣿⣿⡕⢕⢕⢕⢕⢕⢕⢕⢕⢕⢕⢽⣿⣿⣿⣿⣿⣿⣿⣿⣿⣿⣿⣿⣿⣿⣿⣿⣿⣿⣿⣿⣿⣿⣿⣿⣿⣿⣿⣿⣿⣿⣿⣿⠀⠀⠀⠀⠀⠀⠀⠀⠀⠀⠀⠀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⠀⠀⠀⠀⠀⠀⠀⠀⠀⠀⠀⣿⣿⣿⣿⣿⣿⣿⣿⣿⣿⣿⣿⣿⣿⣷⣷⡕⢕⢕⢕⢕⢕⢕⢕⢕⢕⡕⢕⢕⣝⣿⣿⣿⣿⣿⣿⣿⣿⣿⣿⣿⣿⣿⣿⣿⣿⣿⣿⣿⣿⣿⣿⣿⣿⣿⣿⣿⣿⠀⠀⠀⠀⠀⠀⠀⠀⠀⠀⠀⠀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⠀⠀⠀⠀⠀⠀⠀⠀⠀⠀⠀⣿⣿⣿⣿⣿⣿⣿⣿⣿⣿⣿⣿⣿⣿⣿⣿⡗⢕⢕⢕⢕⢕⢕⢕⢜⢻⣯⢕⣼⣿⣿⣿⣿⣿⣿⣿⣿⣿⣿⣿⣿⣿⣿⣿⣿⣿⣿⣿⣿⣿⣿⣿⣿⣿⣿⣿⣿⣿⠀⠀⠀⠀⠀⠀⠀⠀⠀⠀⠀⠀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⠀⠀⠀⠀⠀⠀⠀⠀⠀⠀⠀⣿⣿⣿⣿⣿⣿⣿⣿⣿⣿⣿⣿⣿⣿⢟⢻⡇⢕⢕⢕⢕⢕⢕⢕⢕⣱⣵⣵⣼⣿⣿⣿⣿⣿⣿⣿⣿⣿⣿⣿⣿⣿⣿⣿⣿⣿⣿⣿⣿⣿⣿⣿⣿⣿⣿⣿⣿⣿⠀⠀⠀⠀⠀⠀⠀⠀⠀⠀⠀⠀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⠀⠀⠀⠀⠀⠀⠀⠀⠀⠀⠀⣿⣿⣿⣿⣿⣿⣿⣿⣿⣿⣿⣿⡿⢏⢕⢸⡗⢕⢕⢕⢕⢕⢕⢕⢝⢻⣿⣿⣿⣿⣿⣿⣿⣿⣿⣿⣿⣿⣿⣿⣿⣿⣿⣿⣿⣿⣿⣿⣿⣿⣿⣿⣿⣿⣿⣿⣿⣿⠀⠀⠀⠀⠀⠀⠀⠀⠀⠀⠀⠀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⠀⠀⠀⠀⠀⠀⠀⠀⠀⠀⠀⣿⣿⣿⣿⣿⣿⣿⣿⣿⣿⡿⢏⠕⠑⠀⢜⣇⢕⢕⢕⢕⢕⢕⢕⢕⢕⢕⢝⡽⠿⢿⢿⢿⢿⢿⣿⣿⣿⣿⣿⣿⣿⣿⣿⣿⣿⣿⣿⣿⣿⣿⣿⣿⣿⣿⣿⣿⣿⠀⠀⠀⠀⠀⠀⠀⠀⠀⠀⠀⠀</a:t>
            </a:r>
            <a:br/>
            <a:r>
              <a:t>⠀⠀⠀⠀⠀⠀⠀⠀⠀⠀⠀⣿⣿⣿⣿⣿⣿⣿⢿⢟⢝⠑⠀⠀⠀⠀⠁⣿⡕⢕⢕⢕⢕⢕⢕⢕⢕⢕⣼⡇⢵⢕⢝⢟⢻⣟⢻⡝⢟⢻⢿⣿⣿⣿⣿⣿⣿⣿⣿⣿⣿⣿⣿⣿⣿⣿⣿⣿⣿⠀⠀⠀⠀⠀⠀⠀⠀⠀⠀⠀⠀</a:t>
            </a:r>
            <a:br/>
            <a:r>
              <a:t>⠀⠀⠀⠀⠀⠀⠀⠀⠀⠀⠀⣿⣿⣿⢿⢟⢏⠕⠁⠁⠀⠀⠀⠀⠀⠀⠀⢸⣷⢕⢕⢕⢵⣵⡕⢕⢕⢕⢹⡇⢕⢸⡗⢕⡱⣿⣸⣧⢕⢕⢕⢕⢝⢝⢻⢿⣿⣿⣿⣿⣿⣿⣿⣿⣿⣿⣿⣿⣿⠀⠀⠀⠀⠀⠀⠀⠀⠀⠀⠀⠀</a:t>
            </a:r>
            <a:br/>
            <a:r>
              <a:t>⠀⠀⠀⠀⠀⠀⠀⠀⠀⠀⠀⢟⢏⠕⠑⠁⠀⠀⠀⠀⠀⠀⠀⠀⠀⠀⠀⠑⢿⣷⣵⣕⢸⣿⣿⣵⣕⣕⣕⡧⢕⢕⡇⢕⢼⣿⣿⣿⡕⢕⢕⢕⢕⢕⢕⢕⢕⢝⢟⢿⣿⣿⣿⣿⣿⣿⣿⣿⣿⠀⠀⠀⠀⠀⠀⠀⠀⠀⠀⠀⠀</a:t>
            </a:r>
            <a:br/>
            <a:r>
              <a:t>⠀⠀⠀⠀⠀⠀⠀⠀⠀⠀⠀⠁⠁⠀⠀⠀⠀⠀⠀⠀⠀⠐⠐⠀⠀⠀⠀⠀⠘⠛⠛⠛⠛⠛⠛⠛⠛⠛⠛⠃⠑⠑⠃⠑⠘⠛⠛⠛⠃⠑⠑⠑⠑⠑⠑⠑⠑⠑⠑⠑⠑⠙⠛⠛⠛⠛⠛⠛⠛⠀⠀⠀⠀⠀⠀⠀⠀⠀⠀⠀⠀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⠀⠀⠀⠀⠀⠀⠀⠀⠀⠀⠀⣿⣿⣿⣿⣿⣿⣿⣿⣿⣿⣿⣿⡿⢟⢟⢇⢕⢕⢕⢕⢕⢕⢕⢕⢕⢕⢕⢕⢕⢝⢻⢿⣷⣿⣿⣿⣿⣿⣿⣿⣿⣿⣿⣿⣿⣿⣿⣿⣿⣿⣿⣿⣿⣿⣿⣿⣿⣿⠀⠀⠀⠀⠀⠀⠀⠀⠀⠀⠀⠀</a:t>
            </a:r>
            <a:br/>
            <a:r>
              <a:t>⠀⠀⠀⠀⠀⠀⠀⠀⠀⠀⠀⣿⣿⣿⣿⣿⣿⣿⣿⣿⣿⣿⣧⢕⢕⢅⢀⢀⢄⢔⠑⠄⠀⠕⢕⢕⢕⢕⠀⢕⢕⢕⢏⢜⢟⡷⣽⣿⣿⣿⣿⣿⣿⣿⣿⣿⣿⣿⣿⣿⣿⣿⣿⣿⣿⣿⣿⣿⣿⠀⠀⠀⠀⠀⠀⠀⠀⠀⠀⠀⠀</a:t>
            </a:r>
            <a:br/>
            <a:r>
              <a:t>⠀⠀⠀⠀⠀⠀⠀⠀⠀⠀⠀⣿⣿⣿⣿⣿⣿⣿⣿⣿⣿⢿⢟⢕⢕⢕⢔⢄⢔⢔⢕⢕⠀⠀⢁⢕⢕⢕⢕⢕⢕⢕⢎⢕⢕⢕⢜⣿⣿⣿⣿⣿⣿⣿⣿⣿⣿⣿⣿⣿⣿⣿⣿⣿⣿⣿⣿⣿⣿⠀⠀⠀⠀⠀⠀⠀⠀⠀⠀⠀⠀</a:t>
            </a:r>
            <a:br/>
            <a:r>
              <a:t>⠀⠀⠀⠀⠀⠀⠀⠀⠀⠀⠀⣿⣿⣿⣿⣿⣿⣿⣿⣏⡏⢕⢕⢕⢕⢕⢕⢕⢕⢕⢕⢕⢄⢔⢕⢕⣱⣵⣷⣷⣾⣿⣷⣧⡕⢕⢕⣽⣿⣿⣿⣿⣿⣿⣿⣿⣿⣿⣿⣿⣿⣿⣿⣿⣿⣿⣿⣿⣿⠀⠀⠀⠀⠀⠀⠀⠀⠀⠀⠀⠀</a:t>
            </a:r>
            <a:br/>
            <a:r>
              <a:t>⠀⠀⠀⠀⠀⠀⠀⠀⠀⠀⠀⣿⣿⣿⣿⣿⣿⣿⣿⣼⢕⢕⢕⢕⢕⢕⢕⢕⢕⣕⣵⣵⣵⣵⣾⣿⣿⣿⣿⣿⣿⣿⣿⣿⣷⣵⢕⣮⣿⣿⣿⣿⣿⣿⣿⣿⣿⣿⣿⣿⣿⣿⣿⣿⣿⣿⣿⣿⣿⠀⠀⠀⠀⠀⠀⠀⠀⠀⠀⠀⠀</a:t>
            </a:r>
            <a:br/>
            <a:r>
              <a:t>⠀⠀⠀⠀⠀⠀⠀⠀⠀⠀⠀⣿⣿⣿⣿⣿⣿⣿⣿⣿⣇⢕⢕⢕⢕⢕⣵⣿⣗⢻⣿⣿⣿⣿⣿⣿⣿⣿⣿⣿⣿⣿⣿⣿⣿⣿⣷⡻⣿⣿⣿⣿⣿⣿⣿⣿⣿⣿⣿⣿⣿⣿⣿⣿⣿⣿⣿⣿⣿⠀⠀⠀⠀⠀⠀⠀⠀⠀⠀⠀⠀</a:t>
            </a:r>
            <a:br/>
            <a:r>
              <a:t>⠀⠀⠀⠀⠀⠀⠀⠀⠀⠀⠀⣿⣿⣿⣿⣿⣿⣿⣿⣿⣿⢕⢕⢕⢕⢿⣿⣿⢕⢕⢝⣿⣿⣿⣿⣿⣿⣿⣿⣿⣿⣿⣿⣿⣿⣿⣿⣿⣿⣿⣿⣿⣿⣿⣿⣿⣿⣿⣿⣿⣿⣿⣿⣿⣿⣿⣿⣿⣿⠀⠀⠀⠀⠀⠀⠀⠀⠀⠀⠀⠀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⠀⠀⠀⠀⠀⠀⠀⠀⠀⠀⠀⣿⣿⣿⣿⣿⣿⣿⣿⣿⣿⢕⢕⢕⢕⣾⣿⢷⢕⢕⢕⢿⣿⣿⣿⣿⣿⣿⣿⣿⣿⣿⣿⣿⣿⣿⣿⣿⣿⣿⣿⣿⣿⣿⣿⣿⣿⣿⣿⣿⣿⣿⣿⣿⣿⣿⣿⣿⣿⠀⠀⠀⠀⠀⠀⠀⠀⠀⠀⠀⠀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⠀⠀⠀⠀⠀⠀⠀⠀⠀⠀⠀⣿⣿⣿⣿⣿⣿⣿⣿⣿⣿⡇⢕⢕⢕⢏⢝⢇⢕⢕⢕⢕⢕⢕⢝⢻⣿⣿⣧⢕⢱⢼⢿⣿⣿⣿⣿⣿⣿⣿⣿⣿⣿⣿⣿⣿⣿⣿⣿⣿⣿⣿⣿⣿⣿⣿⣿⣿⣿⠀⠀⠀⠀⠀⠀⠀⠀⠀⠀⠀⠀</a:t>
            </a:r>
            <a:br/>
            <a:r>
              <a:t>⠀⠀⠀⠀⠀⠀⠀⠀⠀⠀⠀⣿⣿⣿⣿⣿⣿⣿⣿⣿⣿⣧⢕⢕⢕⡎⢕⢕⢕⢕⢝⢕⢕⢕⢕⢜⣿⣿⣿⣵⣵⣵⣷⣾⣿⣿⣿⣿⡿⣿⣿⣿⣿⣿⣿⣿⣿⣿⣿⣿⣿⣿⣿⣿⣿⣿⣿⣿⣿⠀⠀⠀⠀⠀⠀⠀⠀⠀⠀⠀⠀</a:t>
            </a:r>
            <a:br/>
            <a:r>
              <a:t>⠀⠀⠀⠀⠀⠀⠀⠀⠀⠀⠀⣿⣿⣿⣿⣿⣿⣿⣿⣿⣿⣿⡇⢕⢕⣿⣿⣕⢱⢕⢕⢕⢕⢕⢕⢕⣾⣿⣿⣿⣿⣿⣿⣿⣿⣿⣿⣿⣿⣿⣿⣿⣿⣿⣿⣿⣿⣿⣿⣿⣿⣿⣿⣿⣿⣿⣿⣿⣿⠀⠀⠀⠀⠀⠀⠀⠀⠀⠀⠀⠀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⠀⠀⠀⠀⠀⠀⠀⠀⠀⠀⠀⣿⣿⣿⣿⣿⣿⣿⣿⣿⣿⡟⡕⢕⢕⣿⢟⢕⢕⢕⢕⢕⢕⢕⢕⢕⢸⣿⣿⣿⣿⣿⣿⣿⣿⣿⣿⣿⣿⣿⣿⣿⣿⣿⣿⣿⣿⣿⣿⣿⣿⣿⣿⣿⣿⣿⣿⣿⣿⠀⠀⠀⠀⠀⠀⠀⠀⠀⠀⠀⠀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⠀⠀⠀⠀⠀⠀⠀⠀⠀⠀⠀⣿⣿⣿⣿⣿⣿⣿⣿⣿⣿⣇⣿⢕⢕⢕⢜⢕⢕⢕⢕⢕⢕⢕⢕⢕⢜⣿⣟⣿⣿⣿⣿⣿⣿⣿⣿⣿⣿⣿⣿⣿⣿⣿⣿⣿⣿⣿⣿⣿⣿⣿⣿⣿⣿⣿⣿⣿⣿⠀⠀⠀⠀⠀⠀⠀⠀⠀⠀⠀⠀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⠀⠀⠀⠀⠀⠀⠀⠀⠀⠀⠀⣿⣿⣿⣿⣿⣿⣿⣿⣿⣿⣿⣷⣕⡕⢕⢕⢕⢕⢕⢕⢕⢕⢕⢕⢱⣷⣿⣿⣿⣿⣿⣿⣿⣿⣿⣿⣿⣿⣿⣿⣿⣿⣿⣿⣿⣿⣿⣿⣿⣿⣿⣿⣿⣿⣿⣿⣿⣿⠀⠀⠀⠀⠀⠀⠀⠀⠀⠀⠀⠀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⠀⠀⠀⠀⠀⠀⠀⠀⠀⠀⠀⣿⣿⣿⣿⣿⣿⣿⣿⣿⣿⣿⣿⣿⣷⢕⢕⢕⢕⢕⢕⢕⢕⢕⢕⢜⢟⢟⢟⢿⣿⣿⣿⣿⣿⣿⣿⣿⣿⣿⣿⣿⣿⣿⣿⣿⣿⣿⣿⣿⣿⣿⣿⣿⣿⣿⣿⣿⣿⠀⠀⠀⠀⠀⠀⠀⠀⠀⠀⠀⠀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⠀⠀⠀⠀⠀⠀⠀⠀⠀⠀⠀⣿⣿⣿⣿⣿⣿⣿⣿⣿⣿⣿⣿⣿⣿⣿⣇⡕⢕⢕⢕⢕⢕⢕⢕⢕⣵⢕⢕⣵⣿⣿⣿⣿⣿⣿⣿⣿⣿⣿⣿⣿⣿⣿⣿⣿⣿⣿⣿⣿⣿⣿⣿⣿⣿⣿⣿⣿⣿⠀⠀⠀⠀⠀⠀⠀⠀⠀⠀⠀⠀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⠀⠀⠀⠀⠀⠀⠀⠀⠀⠀⠀⣿⣿⣿⣿⣿⣿⣿⣿⣿⣿⣿⣿⣿⣿⣿⣿⢕⢕⢕⢕⢕⢕⢕⢕⢕⢝⢇⢹⣿⣿⣿⣿⣿⣿⣿⣿⣿⣿⣿⣿⣿⣿⣿⣿⣿⣿⣿⣿⣿⣿⣿⣿⣿⣿⣿⣿⣿⣿⠀⠀⠀⠀⠀⠀⠀⠀⠀⠀⠀⠀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⠀⠀⠀⠀⠀⠀⠀⠀⠀⠀⠀⣿⣿⣿⣿⣿⣿⣿⣿⣿⣿⣿⣿⣿⣿⢏⣿⡕⢕⢕⢕⢕⢕⢕⢱⣷⣷⣾⣿⣿⣿⣿⣿⣿⣿⣿⣿⣿⣿⣿⣿⣿⣿⣿⣿⣿⣿⣿⣿⣿⣿⣿⣿⣿⣿⣿⣿⣿⣿⠀⠀⠀⠀⠀⠀⠀⠀⠀⠀⠀⠀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⠀⠀⠀⠀⠀⠀⠀⠀⠀⠀⠀⣿⣿⣿⣿⣿⣿⣿⣿⣿⣿⣿⣿⡿⢕⢕⣿⡕⢕⢕⢕⢕⢕⢕⢕⢕⢝⢿⢿⡿⢿⢿⢿⢿⢿⢿⣿⣿⣿⣿⣿⣿⣿⣿⣿⣿⣿⣿⣿⣿⣿⣿⣿⣿⣿⣿⣿⣿⣿⠀⠀⠀⠀⠀⠀⠀⠀⠀⠀⠀⠀</a:t>
            </a:r>
            <a:br/>
            <a:r>
              <a:t>⠀⠀⠀⠀⠀⠀⠀⠀⠀⠀⠀⣿⣿⣿⣿⣿⣿⣿⣿⣿⣿⡿⢏⠑⠑⠁⢹⡇⢕⢕⢕⢕⢕⢕⢕⢕⢕⢕⣼⡇⣵⢕⢝⢝⢏⣿⢻⣿⣿⣿⣿⣿⣿⣿⣿⣿⣿⣿⣿⣿⣿⣿⣿⣿⣿⣿⣿⣿⣿⠀⠀⠀⠀⠀⠀⠀⠀⠀⠀⠀⠀</a:t>
            </a:r>
            <a:br/>
            <a:r>
              <a:t>⠀⠀⠀⠀⠀⠀⠀⠀⠀⠀⠀⣿⣿⣿⣿⣿⣿⣿⢿⢟⢕⠁⠀⠀⠀⠀⢸⣧⢕⢕⢕⢕⢕⢕⢕⢕⢕⢱⣿⡇⢕⢼⡗⢕⡣⣿⣸⡕⢝⢝⢟⢿⢿⣿⣿⣿⣿⣿⣿⣿⣿⣿⣿⣿⣿⣿⣿⣿⣿⠀⠀⠀⠀⠀⠀⠀⠀⠀⠀⠀⠀</a:t>
            </a:r>
            <a:br/>
            <a:r>
              <a:t>⠀⠀⠀⠀⠀⠀⠀⠀⠀⠀⠀⣿⣿⣿⢿⢟⠝⠑⠁⠀⠀⠀⠀⠀⠀⠀⠑⣿⣇⢕⢕⢕⣕⡕⢕⢕⢕⢕⢹⡯⢕⢕⡇⢕⡪⣿⣾⣧⢕⢕⢕⢕⢕⢕⢝⢝⢻⢿⣿⣿⣿⣿⣿⣿⣿⣿⣿⣿⣿⠀⠀⠀⠀⠀⠀⠀⠀⠀⠀⠀⠀</a:t>
            </a:r>
            <a:br/>
            <a:r>
              <a:t>⠀⠀⠀⠀⠀⠀⠀⠀⠀⠀⠀⠛⠙⠑⠑⠁⠀⠀⠀⠀⠀⠀⠀⠀⠀⠀⠀⠘⠛⠓⠃⠑⠚⠛⠃⠑⠑⠑⠘⠃⠑⠑⠃⠑⠘⠚⠛⠛⠑⠑⠑⠑⠑⠑⠑⠑⠑⠑⠑⠙⠛⠛⠛⠛⠛⠛⠛⠛⠛⠀⠀⠀⠀⠀⠀⠀⠀⠀⠀⠀⠀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⠀⠀⠀⠀⠀⠀⠀⠀⠀⠀⠀⡹⢽⣿⡏⢻⢿⣿⣿⣿⣿⣿⣿⣿⣿⣿⣿⣿⣿⣿⣿⣿⣿⣿⣿⣿⣿⣿⣿⣿⣿⣿⣿⣿⣿⣿⣿⣿⣿⣿⣿⣿⣿⣿⣿⣿⣿⣿⣿⣿⣿⣿⡇⢟⢿⣿⣿⣿⣿⠀⠀⠀⠀⠀⠀⠀⠀⠀⠀⠀⠀</a:t>
            </a:r>
            <a:br/>
            <a:r>
              <a:t>⠀⠀⠀⠀⠀⠀⠀⠀⠀⠀⠀⢱⣜⣷⣷⣾⣿⣷⡞⢻⣻⣿⣿⣿⣿⣿⣿⣿⣿⣿⣿⣿⣿⣿⣿⣿⣿⣿⣿⣿⣿⣿⣿⣿⣿⣿⣿⣿⣿⣿⣿⣿⣿⣿⣿⣿⣿⣿⣿⣿⣿⣿⢕⢕⣼⣿⣿⣿⣿⠀⠀⠀⠀⠀⠀⠀⠀⠀⠀⠀⠀</a:t>
            </a:r>
            <a:br/>
            <a:r>
              <a:t>⠀⠀⠀⠀⠀⠀⠀⠀⠀⠀⠀⣿⣝⣻⣿⣿⣿⣿⣽⣿⣿⣿⣿⣿⣽⣿⣿⣿⣿⣿⣿⣿⣿⡿⠟⢝⠉⢙⢅⠁⠝⢙⢿⣿⣿⣿⣿⣿⣿⣿⣿⣿⣿⣿⣿⣿⣿⣿⣿⣿⣿⣿⣿⣿⣿⣿⣿⣿⣿⠀⠀⠀⠀⠀⠀⠀⠀⠀⠀⠀⠀</a:t>
            </a:r>
            <a:br/>
            <a:r>
              <a:t>⠀⠀⠀⠀⠀⠀⠀⠀⠀⠀⠀⢿⣾⣿⣿⣿⣿⣿⣟⣻⣿⣿⣿⣿⣿⣿⣿⣿⣿⣿⣿⣿⠋⠈⠗⢶⣔⡀⠁⢅⢔⢀⠀⠘⠿⣿⣿⣿⣿⣿⣿⣿⣿⣿⣿⣿⣿⣿⣿⣿⣿⣿⣿⣿⣿⣿⣿⣿⣿⠀⠀⠀⠀⠀⠀⠀⠀⠀⠀⠀⠀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⠀⠀⠀⠀⠀⠀⠀⠀⠀⠀⠀⣿⣿⣿⣿⣿⣿⣿⣿⣿⣿⣿⣿⣿⣿⣿⣿⣿⣿⣿⡿⢑⠀⠀⠀⠈⠙⡿⢇⣕⢱⢵⢶⣄⢀⢜⣿⣿⣿⣿⣿⣿⣿⣿⣿⣿⣿⣿⣿⣿⣿⡿⠋⠑⠅⢁⠝⢻⣿⠀⠀⠀⠀⠀⠀⠀⠀⠀⠀⠀⠀</a:t>
            </a:r>
            <a:br/>
            <a:r>
              <a:t>⠀⠀⠀⠀⠀⠀⠀⠀⠀⠀⠀⣿⡿⣿⣿⣿⣾⣿⣿⣿⣿⣿⣿⣿⣿⣿⣿⣿⣿⣿⢇⢄⢄⢄⢄⢄⢕⢵⣵⣴⣴⣼⣷⣿⣷⢕⢸⣿⣿⣿⣿⣿⣿⣿⣿⣿⣿⣿⣿⣿⣿⣕⢀⠄⠅⠄⠐⠑⢹⠀⠀⠀⠀⠀⠀⠀⠀⠀⠀⠀⠀</a:t>
            </a:r>
            <a:br/>
            <a:r>
              <a:t>⠀⠀⠀⠀⠀⠀⠀⠀⠀⠀⠀⣿⣿⣿⣿⣿⣿⣿⣿⣿⣿⡿⣿⣿⣿⣿⣿⣿⣿⡿⢕⢕⢕⢕⢅⢕⢕⣿⣿⣿⣿⣿⣿⣿⡯⢕⢕⢿⣿⣿⣿⣿⣿⣿⣿⣿⣿⣿⣿⣿⢘⣿⣷⡔⢁⠁⠀⠀⠀⠀⠀⠀⠀⠀⠀⠀⠀⠀⠀⠀⠀</a:t>
            </a:r>
            <a:br/>
            <a:r>
              <a:t>⠀⠀⠀⠀⠀⠀⠀⠀⠀⠀⠀⣿⣿⡿⢿⣿⣿⣿⣿⢿⣿⣿⣿⣿⣯⣿⣿⣿⣿⡇⢕⢕⢕⢕⢕⢕⣱⣾⣿⣿⣿⣿⣿⣿⡇⢕⢕⢸⣿⣿⣿⣿⣿⣿⣿⣿⣿⣿⣿⣿⣯⣼⣿⣧⢔⢄⢀⢀⠀⠀⠀⠀⠀⠀⠀⠀⠀⠀⠀⠀⠀</a:t>
            </a:r>
            <a:br/>
            <a:r>
              <a:t>⠀⠀⠀⠀⠀⠀⠀⠀⠀⠀⠀⣿⣿⣿⣿⣿⣿⣿⣿⣿⣿⣿⣿⣿⣿⣿⣿⣿⣿⣿⣿⣿⣾⣿⣿⣿⣿⣿⣿⣿⣿⣾⣿⢿⢕⢕⢕⢸⣿⣿⣿⣿⣿⣿⣿⣿⣿⣿⣿⣿⣿⣿⣿⣿⢕⠀⠀⠀⠀⠀⠀⠀⠀⠀⠀⠀⠀⠀⠀⠀⠀</a:t>
            </a:r>
            <a:br/>
            <a:r>
              <a:t>⠀⠀⠀⠀⠀⠀⠀⠀⠀⠀⠀⣿⣿⣿⣟⣻⣻⣟⣟⣟⣿⣿⣿⣿⣿⣿⣿⣿⣿⣿⣿⣿⣿⣿⣿⣿⣿⢿⣿⣿⣿⣿⣿⣧⡕⢕⢕⢸⣿⣿⣿⣿⣿⣿⣿⣿⣿⣿⣿⣿⣿⣿⣿⣿⢁⠀⠀⠀⠀⠀⠀⠀⠀⠀⠀⠀⠀⠀⠀⠀⠀</a:t>
            </a:r>
            <a:br/>
            <a:r>
              <a:t>⠀⠀⠀⠀⠀⠀⠀⠀⠀⠀⠀⣿⡿⢷⣵⣧⢿⡿⢷⣿⣿⣿⣿⣿⣿⣿⣿⣿⣿⣿⣿⣿⣿⣿⣿⣿⡇⢜⢟⠿⠟⠙⢹⣿⣷⣕⡕⢸⣿⣿⣿⣿⣿⣿⣿⣿⣿⣿⣿⣿⣿⣿⣿⣿⠐⠀⠀⠀⠀⠀⠀⠀⠀⠀⠀⠀⠀⠀⠀⠀⠀</a:t>
            </a:r>
            <a:br/>
            <a:r>
              <a:t>⠀⠀⠀⠀⠀⠀⠀⠀⠀⠀⠀⣿⣿⣿⣿⣿⣿⣿⣿⣿⣿⣿⣿⣿⣿⣿⣿⣿⣿⣿⣿⣿⣿⣿⣿⣿⡱⢕⢕⢕⢕⢔⢸⣿⣿⣿⣿⣿⣿⣿⣿⣿⣿⣿⣿⣿⣿⣿⣿⣿⣿⣿⣿⡟⠀⠀⠀⠀⠀⠀⠀⠀⠀⠀⠀⠀⠀⠀⠀⠀⠀</a:t>
            </a:r>
            <a:br/>
            <a:r>
              <a:t>⠀⠀⠀⠀⠀⠀⠀⠀⠀⠀⠀⣿⣿⣾⣿⣷⣾⣷⣿⣿⣿⣿⣿⣿⣿⣿⣿⣿⣿⣿⣿⣿⣿⣿⣿⣿⡏⢕⢕⢕⢕⢕⣾⣿⣿⣿⣿⣿⣿⣿⣿⣿⣿⣿⣿⣿⣿⣿⣿⣿⢝⣿⣿⢕⢔⢄⠀⠀⠄⠀⠀⠀⠀⠀⠀⠀⠀⠀⠀⠀⠀</a:t>
            </a:r>
            <a:br/>
            <a:r>
              <a:t>⠀⠀⠀⠀⠀⠀⠀⠀⠀⠀⠀⣷⣷⣷⣿⣿⣿⣿⣿⣿⣿⣿⣿⣿⣷⣿⣿⣿⣿⣿⣿⣿⣿⣿⣿⣿⢇⢕⢕⢕⢕⢸⣿⣿⣿⣿⣿⣿⣿⣿⣿⣿⣿⣿⣿⣿⣿⣿⣿⣿⡇⣿⣿⢕⢕⢔⢄⠄⢔⠀⠀⠀⠀⠀⠀⠀⠀⠀⠀⠀⠀</a:t>
            </a:r>
            <a:br/>
            <a:r>
              <a:t>⠀⠀⠀⠀⠀⠀⠀⠀⠀⠀⠀⣿⣿⣿⣿⣿⣿⣿⣿⣿⣿⣿⣿⣿⣿⣿⣿⣿⣿⣿⣿⣿⣿⣿⣿⣿⢕⢕⢕⢕⢕⢺⣿⣿⣿⣿⣿⣿⣿⣿⣿⣿⣿⣿⣿⣿⣿⣿⣿⣿⣿⣿⣿⢕⢕⢕⢕⢔⢕⠀⠀⠀⠀⠀⠀⠀⠀⠀⠀⠀⠀</a:t>
            </a:r>
            <a:br/>
            <a:r>
              <a:t>⠀⠀⠀⠀⠀⠀⠀⠀⠀⠀⠀⣿⣿⣿⣿⣿⣿⣿⣿⣿⣿⣿⣿⣿⣿⣿⣿⣿⣿⣿⣿⣿⣿⣿⣿⣿⢕⢕⣕⢕⠕⠜⣿⣿⣿⣿⣿⣿⣿⣿⣿⣿⣿⣿⣿⣿⣿⣿⣿⣿⣿⣿⣿⢇⢕⢕⢕⢕⢕⠀⠀⠀⠀⠀⠀⠀⠀⠀⠀⠀⠀</a:t>
            </a:r>
            <a:br/>
            <a:r>
              <a:t>⠀⠀⠀⠀⠀⠀⠀⠀⠀⠀⠀⣿⣿⣿⣿⣿⣿⣿⣿⣿⣿⣿⣿⣿⣿⣿⣿⣿⣿⣿⣿⣿⣿⣿⣿⣿⣿⣿⡧⢀⠀⠀⢹⣿⣿⣿⣿⣿⣿⣿⣿⣿⣿⣿⣿⣿⣿⣿⣿⣿⣟⣻⣯⣵⣵⣕⣕⣕⣕⠀⠀⠀⠀⠀⠀⠀⠀⠀⠀⠀⠀</a:t>
            </a:r>
            <a:br/>
            <a:r>
              <a:t>⠀⠀⠀⠀⠀⠀⠀⠀⠀⠀⠀⣿⣿⣿⣿⣿⣿⣿⣿⣿⣿⣿⣿⣿⣿⣿⣿⣿⣿⣿⣿⣿⣿⣿⣿⣿⣿⣿⡿⠏⠁⠀⢜⣿⣿⣿⣿⣿⣿⣿⣿⣿⣿⣿⣿⣿⣿⣿⣿⣽⣿⣿⣿⣿⣾⡷⢕⢅⢜⠀⠀⠀⠀⠀⠀⠀⠀⠀⠀⠀⠀</a:t>
            </a:r>
            <a:br/>
            <a:r>
              <a:t>⠀⠀⠀⠀⠀⠀⠀⠀⠀⠀⠀⣿⣿⣿⣿⣿⣿⣿⣿⣿⣿⣿⣿⣿⣿⣿⣿⣿⣿⣿⣿⣿⣟⣼⣿⡏⠙⠋⠁⠀⠀⠀⠀⣿⣿⣿⣿⣿⣿⣿⣿⣿⣿⣿⣿⣿⣿⣿⣿⣿⣿⣿⣿⣿⣯⣕⢕⣜⣝⠀⠀⠀⠀⠀⠀⠀⠀⠀⠀⠀⠀</a:t>
            </a:r>
            <a:br/>
            <a:r>
              <a:t>⠀⠀⠀⠀⠀⠀⠀⠀⠀⠀⠀⣿⣿⣿⣿⣿⣿⣿⣿⣿⣿⣿⣿⣿⣿⣿⣿⣿⣿⣿⣿⣿⣿⣿⣿⢇⢔⢀⠁⠀⠀⠀⠀⢸⣿⣿⣿⣿⣿⣿⣿⣿⣿⣿⣿⣿⣿⣿⣿⣿⣿⣿⣿⣿⣿⢿⢿⢿⢿⠀⠀⠀⠀⠀⠀⠀⠀⠀⠀⠀⠀</a:t>
            </a:r>
            <a:br/>
            <a:r>
              <a:t>⠀⠀⠀⠀⠀⠀⠀⠀⠀⠀⠀⣿⣿⣿⣿⣿⣿⣿⣷⣿⣿⣿⣿⣿⣿⣿⣿⣿⣿⣿⣿⣿⣿⣿⣿⢑⠁⠁⠀⠁⠀⠀⠀⠑⣿⣿⣿⣿⣿⣿⣿⣿⣿⢻⣿⣟⣟⣿⣟⡟⢏⢝⢟⢟⢇⢕⢝⢕⢝⠀⠀⠀⠀⠀⠀⠀⠀⠀⠀⠀⠀</a:t>
            </a:r>
            <a:br/>
            <a:r>
              <a:t>⠀⠀⠀⠀⠀⠀⠀⠀⠀⠀⠀⣿⣿⣿⣿⣿⣟⣿⣿⣿⣿⣿⣽⣿⣿⣿⣿⣿⣟⣿⣿⣿⣿⣿⣿⢑⠀⠀⠀⠀⠀⠀⠀⠀⢹⣿⣿⣿⣿⣿⣿⣿⣿⣷⣷⣮⣣⢻⣝⣕⡕⢕⢕⢇⢗⢳⢇⢱⢕⠀⠀⠀⠀⠀⠀⠀⠀⠀⠀⠀⠀</a:t>
            </a:r>
            <a:br/>
            <a:r>
              <a:t>⠀⠀⠀⠀⠀⠀⠀⠀⠀⠀⠀⠛⠛⠛⠛⠛⠛⠛⠋⠙⠙⠛⠋⠙⠛⠋⠘⠙⠁⠑⠙⠛⠛⠛⠃⠀⠀⠀⠀⠀⠀⠀⠀⠀⠘⠛⠛⠛⠛⠛⠛⠛⠛⠛⠓⠛⠛⠛⠛⠙⠑⠑⠑⠑⠑⠑⠑⠑⠑⠀⠀⠀⠀⠀⠀⠀⠀⠀⠀⠀⠀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⠀⠀⠀⠀⠀⠀⠀⠀⠀⠀⠀⣿⣿⣿⣿⣿⣿⣿⣿⣿⣿⣿⣿⣿⣿⣯⣽⢿⢟⢕⢝⢕⢕⢕⢕⢕⢕⢕⢕⢕⣼⣻⣿⣿⣿⣿⣿⣿⣿⣿⣿⣿⣿⣿⣿⣿⣿⣿⣿⣿⣿⣿⣿⣿⣿⣿⣿⣿⣿⠀⠀⠀⠀⠀⠀⠀⠀⠀⠀⠀⠀</a:t>
            </a:r>
            <a:br/>
            <a:r>
              <a:t>⠀⠀⠀⠀⠀⠀⠀⠀⠀⠀⠀⣿⣿⣿⣿⣿⣿⣿⣿⣿⣿⣿⣿⡿⢟⢟⢕⢕⢕⢕⢜⢕⢕⢕⢕⢕⢕⢕⢕⢜⢜⢻⡿⣼⣿⣿⣿⣿⣿⣿⣿⣿⣿⣿⣿⣿⣿⣿⣿⣿⣿⣿⣿⣿⣿⣿⣿⣿⣿⠀⠀⠀⠀⠀⠀⠀⠀⠀⠀⠀⠀</a:t>
            </a:r>
            <a:br/>
            <a:r>
              <a:t>⠀⠀⠀⠀⠀⠀⠀⠀⠀⠀⠀⣿⣿⣿⣿⣿⣿⣿⣿⣿⣿⣿⡷⢵⢕⢕⢕⠕⢕⢕⢕⢕⠕⢕⢕⢕⢕⢕⢕⢕⢕⢎⢎⢝⢻⣯⢿⣿⣿⣿⣿⣿⣿⣿⣿⣿⣿⣿⣿⣿⣿⣿⣿⣿⣿⣿⣿⣿⣿⠀⠀⠀⠀⠀⠀⠀⠀⠀⠀⠀⠀</a:t>
            </a:r>
            <a:br/>
            <a:r>
              <a:t>⠀⠀⠀⠀⠀⠀⠀⠀⠀⠀⠀⣿⣿⣿⣿⣿⣿⣿⣿⣿⣿⡿⢟⢕⢕⢕⢔⢕⢕⢔⢕⢕⠔⢕⢕⢕⢕⢕⢕⢕⢱⡕⢷⢕⢕⢕⢝⣿⣿⣿⣿⣿⣿⣿⣿⣿⣿⣿⣿⣿⣿⣿⣿⣿⣿⣿⣿⣿⣿⠀⠀⠀⠀⠀⠀⠀⠀⠀⠀⠀⠀</a:t>
            </a:r>
            <a:br/>
            <a:r>
              <a:t>⠀⠀⠀⠀⠀⠀⠀⠀⠀⠀⠀⣿⣿⣿⣿⣿⣿⣿⣿⣟⡟⢕⢕⢕⢕⢕⢕⢕⢕⢕⢕⢔⢕⢕⢕⣱⣵⣷⣷⣾⣿⣿⣷⣧⢕⢕⢕⣻⣿⣿⣿⣿⣿⣿⣿⣿⣿⣿⣿⣿⣿⣿⣿⣿⣿⣿⣿⣿⣿⠀⠀⠀⠀⠀⠀⠀⠀⠀⠀⠀⠀</a:t>
            </a:r>
            <a:br/>
            <a:r>
              <a:t>⠀⠀⠀⠀⠀⠀⠀⠀⠀⠀⠀⣿⣿⣿⣿⣿⣿⣿⣿⢝⢜⣕⢕⢕⢕⢕⢕⣕⣕⣵⣷⣷⣷⣾⣿⣿⣿⣿⣿⣿⣿⣿⣿⣿⣷⣵⢣⣼⣿⣿⣿⣿⣿⣿⣿⣿⣿⣿⣿⣿⣿⣿⣿⣿⣿⣿⣿⣿⣿⠀⠀⠀⠀⠀⠀⠀⠀⠀⠀⠀⠀</a:t>
            </a:r>
            <a:br/>
            <a:r>
              <a:t>⠀⠀⠀⠀⠀⠀⠀⠀⠀⠀⠀⣿⣿⣿⣿⣿⣿⣿⣿⣿⡜⢕⢕⢕⢕⣱⣾⣿⡏⢻⣿⣿⣿⣿⣿⣿⣿⣿⣿⣿⣿⣿⣿⣿⣿⣿⡳⢺⣿⣿⣿⣿⣿⣿⣿⣿⣿⣿⣿⣿⣿⣿⣿⣿⣿⣿⣿⣿⣿⠀⠀⠀⠀⠀⠀⠀⠀⠀⠀⠀⠀</a:t>
            </a:r>
            <a:br/>
            <a:r>
              <a:t>⠀⠀⠀⠀⠀⠀⠀⠀⠀⠀⠀⣿⣿⣿⣿⣿⣿⣿⣿⣿⣯⢕⢕⢕⢱⣿⣿⣿⢧⢼⣿⣿⣿⣿⣿⣿⣿⣿⣿⣿⣿⣿⣿⣿⣿⣿⣿⣿⣿⣿⣿⣿⣿⣿⣿⣿⣿⣿⣿⣿⣿⣿⣿⣿⣿⣿⣿⣿⣿⠀⠀⠀⠀⠀⠀⠀⠀⠀⠀⠀⠀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⠀⠀⠀⠀⠀⠀⠀⠀⠀⠀⠀⣿⣿⣿⣿⣿⣿⣿⣿⣿⣿⢕⢕⢕⢕⣾⣿⡷⡕⢜⢿⢿⢿⣿⣿⣿⣿⣿⢿⢿⢿⣿⣿⣿⣿⣿⣿⣿⣿⣿⣿⣿⣿⣿⣿⣿⣿⣿⣿⣿⣿⣿⣿⣿⣿⣿⣿⣿⣿⠀⠀⠀⠀⠀⠀⠀⠀⠀⠀⠀⠀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⠀⠀⠀⠀⠀⠀⠀⠀⠀⠀⠀⣿⣿⣿⣿⣿⣿⣿⣿⣿⣿⡇⢕⢕⢕⡯⢜⢏⢕⢕⣕⡕⢕⢕⢝⢿⣿⣿⣷⢕⢗⢻⢿⣿⣿⣿⣿⣿⣿⣿⣿⣿⣿⣿⣿⣿⣿⣿⣿⣿⣿⣿⣿⣿⣿⣿⣿⣿⣿⠀⠀⠀⠀⠀⠀⠀⠀⠀⠀⠀⠀</a:t>
            </a:r>
            <a:br/>
            <a:r>
              <a:t>⠀⠀⠀⠀⠀⠀⠀⠀⠀⠀⠀⣿⣿⣿⣿⣿⣿⣿⣿⣿⣿⣇⢕⢕⢸⡇⣕⢕⢕⢜⢕⢱⢕⢕⢕⢸⣿⣿⣷⣷⣷⣾⣷⣾⣿⣿⣿⣿⡿⣿⣿⣿⣿⣿⣿⣿⣿⣿⣿⣿⣿⣿⣿⣿⣿⣿⣿⣿⣿⠀⠀⠀⠀⠀⠀⠀⠀⠀⠀⠀⠀</a:t>
            </a:r>
            <a:br/>
            <a:r>
              <a:t>⠀⠀⠀⠀⠀⠀⠀⠀⠀⠀⠀⣿⣿⣿⣿⣿⣿⣿⣿⣿⣿⣿⡕⢕⢸⣿⣷⡵⢱⢕⢕⢕⢕⢕⢕⢕⣿⣿⣿⣿⣿⣿⣿⣿⣿⣿⣿⣿⣷⣽⣿⣿⣿⣿⣿⣿⣿⣿⣿⣿⣿⣿⣿⣿⣿⣿⣿⣿⣿⠀⠀⠀⠀⠀⠀⠀⠀⠀⠀⠀⠀</a:t>
            </a:r>
            <a:br/>
            <a:r>
              <a:t>⠀⠀⠀⠀⠀⠀⠀⠀⠀⠀⠀⣿⣿⣿⣿⣿⣿⣿⣿⣿⣿⢟⢇⢕⢕⣿⢻⡏⢕⢕⢕⢕⢕⢜⢕⡕⣿⣿⣿⣿⣿⣿⣿⣿⣿⣿⣿⣿⣿⣿⣿⣿⣿⣿⣿⣿⣿⣿⣿⣿⣿⣿⣿⣿⣿⣿⣿⣿⣿⠀⠀⠀⠀⠀⠀⠀⠀⠀⠀⠀⠀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⠀⠀⠀⠀⠀⠀⠀⠀⠀⠀⠀⣿⣿⣿⣿⣿⣿⣿⣿⣿⣿⡗⣷⢕⢕⢜⢕⢕⢕⢕⢕⢕⢕⢕⢕⢕⢸⣯⣼⣿⣿⣿⣿⣿⣿⣿⣿⣿⣿⣿⣿⣿⣿⣿⣿⣿⣿⣿⣿⣿⣿⣿⣿⣿⣿⣿⣿⣿⣿⠀⠀⠀⠀⠀⠀⠀⠀⠀⠀⠀⠀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⠀⠀⠀⠀⠀⠀⠀⠀⠀⠀⠀⣿⣿⣿⣿⣿⣿⣿⣿⣿⣿⣿⣿⢇⢕⢕⢕⢕⢕⢕⢕⢕⢕⢕⢗⢺⣿⣿⣿⣿⣿⣿⣿⣿⣿⣿⣿⣿⣿⣿⣿⣿⣿⣿⣿⣿⣿⣿⣿⣿⣿⣿⣿⣿⣿⣿⣿⣿⣿⠀⠀⠀⠀⠀⠀⠀⠀⠀⠀⠀⠀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⠀⠀⠀⠀⠀⠀⠀⠀⠀⠀⠀⣿⣿⣿⣿⣿⣿⣿⣿⣿⣿⣿⣿⣿⣷⢕⢕⢕⢕⢱⢇⢕⢕⢕⢕⢝⢝⢝⠝⢻⣿⣿⣿⣿⣿⣿⣿⣿⣿⣿⣿⣿⣿⣿⣿⣿⣿⣿⣿⣿⣿⣿⣿⣿⣿⣿⣿⣿⣿⠀⠀⠀⠀⠀⠀⠀⠀⠀⠀⠀⠀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⠀⠀⠀⠀⠀⠀⠀⠀⠀⠀⠀⣿⣿⣿⣿⣿⣿⣿⣿⣿⣿⣿⣿⣿⣿⣷⣷⡕⢕⢕⢕⢕⢕⢕⢕⣵⣷⡕⣱⣾⣿⣿⣿⣿⣿⣿⣿⣿⣿⣿⣿⣿⣿⣿⣿⣿⣿⣿⣿⣿⣿⣿⣿⣿⣿⣿⣿⣿⣿⠀⠀⠀⠀⠀⠀⠀⠀⠀⠀⠀⠀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⠀⠀⠀⠀⠀⠀⠀⠀⠀⠀⠀⣿⣿⣿⣿⣿⣿⣿⣿⣿⣿⣿⣿⣿⣿⣿⣿⡱⢕⢕⢕⢕⢕⡕⢕⢜⢝⢜⣻⣿⣿⣿⣿⣿⣿⣿⣿⣿⣿⣿⣿⣿⣿⣿⣿⣿⣿⣿⣿⣿⣿⣿⣿⣿⣿⣿⣿⣿⣿⠀⠀⠀⠀⠀⠀⠀⠀⠀⠀⠀⠀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⠀⠀⠀⠀⠀⠀⠀⠀⠀⠀⠀⣿⣿⣿⣿⣿⣿⣿⣿⣿⣿⣿⣿⣿⣿⣿⢿⡇⢕⢕⢕⢕⢕⢕⢵⢿⣿⣿⣿⣿⡿⢿⢿⢿⢿⢿⣿⣿⣿⣿⣿⣿⣿⣿⣿⣿⣿⣿⣿⣿⣿⣿⣿⣿⣿⣿⣿⣿⣿⠀⠀⠀⠀⠀⠀⠀⠀⠀⠀⠀⠀</a:t>
            </a:r>
            <a:br/>
            <a:r>
              <a:t>⠀⠀⠀⠀⠀⠀⠀⠀⠀⠀⠀⣿⣿⣿⣿⣿⣿⣿⣿⣿⣿⣿⣿⣿⡿⢏⣾⡇⢕⢕⢕⢕⢕⢕⢕⢕⢝⢟⢿⣿⡧⢵⢱⢝⢝⢝⣽⢻⣿⣿⣿⣿⣿⣿⣿⣿⣿⣿⣿⣿⣿⣿⣿⣿⣿⣿⣿⣿⣿⠀⠀⠀⠀⠀⠀⠀⠀⠀⠀⠀⠀</a:t>
            </a:r>
            <a:br/>
            <a:r>
              <a:t>⠀⠀⠀⠀⠀⠀⠀⠀⠀⠀⠀⣿⣿⣿⣿⣿⣿⣿⣿⣿⣿⣿⣿⢟⢕⢕⢿⣱⢕⢕⢕⢕⢕⢕⢕⢕⢕⢕⢸⣿⡏⢕⢹⢗⢕⡇⣿⣼⣿⣿⣿⣿⣿⣿⣿⣿⣿⣿⣿⣿⣿⣿⣿⣿⣿⣿⣿⣿⣿⠀⠀⠀⠀⠀⠀⠀⠀⠀⠀⠀⠀</a:t>
            </a:r>
            <a:br/>
            <a:r>
              <a:t>⠀⠀⠀⠀⠀⠀⠀⠀⠀⠀⠀⣿⣿⣿⣿⣿⣿⣿⣿⣿⢿⢟⢕⠑⠁⠁⢸⡏⢕⢕⢕⢕⢕⢕⢕⢕⢕⢱⣿⣿⡯⢕⢜⢇⢕⡪⣿⣿⢕⢕⢝⢝⢟⢿⢿⣿⣿⣿⣿⣿⣿⣿⣿⣿⣿⣿⣿⣿⣿⠀⠀⠀⠀⠀⠀⠀⠀⠀⠀⠀⠀</a:t>
            </a:r>
            <a:br/>
            <a:r>
              <a:t>⠀⠀⠀⠀⠀⠀⠀⠀⠀⠀⠀⠛⠛⠛⠛⠛⠛⠛⠋⠑⠑⠁⠀⠀⠀⠀⠘⠛⠑⠑⠑⠑⠑⠑⠑⠑⠑⠑⠘⠛⠃⠑⠑⠑⠑⠘⠚⠛⠑⠑⠑⠑⠀⠑⠑⠑⠙⠙⠛⠛⠛⠛⠛⠛⠛⠛⠛⠛⠛⠀⠀⠀⠀⠀⠀⠀⠀⠀⠀⠀⠀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⠀⠀⠀⠀⠀⠀⠀⠀⠀⠀⠀⣿⣿⣿⣿⣿⣿⣿⣿⣿⣿⣿⣿⣿⣿⣿⣟⣿⡿⢟⢻⢕⢕⢕⢕⢕⢕⢕⢕⢕⢜⣻⣿⣿⣿⣿⣿⣿⣿⣿⣿⣿⣿⣿⣿⣿⣿⣿⣿⣿⣿⣿⣿⣿⣿⣿⣿⣿⣿⠀⠀⠀⠀⠀⠀⠀⠀⠀⠀⠀⠀</a:t>
            </a:r>
            <a:br/>
            <a:r>
              <a:t>⠀⠀⠀⠀⠀⠀⠀⠀⠀⠀⠀⣿⣿⣿⣿⣿⣿⣿⣿⣿⣿⣿⣿⣿⡟⢟⢻⢕⢕⢕⢕⢜⢕⢕⢕⢕⢕⢕⢕⢞⢟⢟⣿⣽⣿⣿⣿⣿⣿⣿⣿⣿⣿⣿⣿⣿⣿⣿⣿⣿⣿⣿⣿⣿⣿⣿⣿⣿⣿⠀⠀⠀⠀⠀⠀⠀⠀⠀⠀⠀⠀</a:t>
            </a:r>
            <a:br/>
            <a:r>
              <a:t>⠀⠀⠀⠀⠀⠀⠀⠀⠀⠀⠀⣿⣿⣿⣿⣿⣿⣿⣿⣿⣿⣿⣿⣕⢕⢕⢕⢕⢕⢕⢕⢔⠕⢕⢕⢇⢕⢕⢕⢕⢕⢸⢏⢺⢯⣯⣿⣿⣿⣿⣿⣿⣿⣿⣿⣿⣿⣿⣿⣿⣿⣿⣿⣿⣿⣿⣿⣿⣿⠀⠀⠀⠀⠀⠀⠀⠀⠀⠀⠀⠀</a:t>
            </a:r>
            <a:br/>
            <a:r>
              <a:t>⠀⠀⠀⠀⠀⠀⠀⠀⠀⠀⠀⣿⣿⣿⣿⣿⣿⣿⣿⣿⣿⣿⡿⢕⢕⢕⢔⢅⢕⢕⢕⢕⢐⢕⢕⢕⢕⢕⢕⢕⢕⣕⣵⢕⢕⢜⢕⢿⣿⣿⣿⣿⣿⣿⣿⣿⣿⣿⣿⣿⣿⣿⣿⣿⣿⣿⣿⣿⣿⠀⠀⠀⠀⠀⠀⠀⠀⠀⠀⠀⠀</a:t>
            </a:r>
            <a:br/>
            <a:r>
              <a:t>⠀⠀⠀⠀⠀⠀⠀⠀⠀⠀⠀⣿⣿⣿⣿⣿⣿⣿⣿⣿⢿⢏⢇⢕⢕⢕⢕⢕⢕⢕⢕⢕⢕⢕⢕⣕⣱⣵⣷⣷⣾⣿⣷⣕⡕⢕⢕⢺⣿⣿⣿⣿⣿⣿⣿⣿⣿⣿⣿⣿⣿⣿⣿⣿⣿⣿⣿⣿⣿⠀⠀⠀⠀⠀⠀⠀⠀⠀⠀⠀⠀</a:t>
            </a:r>
            <a:br/>
            <a:r>
              <a:t>⠀⠀⠀⠀⠀⠀⠀⠀⠀⠀⠀⣿⣿⣿⣿⣿⣿⣿⣿⡿⢟⡕⢕⢕⢕⢕⢕⢕⣕⣱⣵⣵⣧⣷⣾⣿⣿⣿⣿⣿⣿⣿⣿⣿⣷⣕⡕⣱⣿⣿⣿⣿⣿⣿⣿⣿⣿⣿⣿⣿⣿⣿⣿⣿⣿⣿⣿⣿⣿⠀⠀⠀⠀⠀⠀⠀⠀⠀⠀⠀⠀</a:t>
            </a:r>
            <a:br/>
            <a:r>
              <a:t>⠀⠀⠀⠀⠀⠀⠀⠀⠀⠀⠀⣿⣿⣿⣿⣿⣿⣿⣿⣿⣏⢟⢕⢕⢕⢕⣵⣿⣿⢻⣿⣿⣿⣿⣿⣿⣿⣿⣿⣿⣿⣿⣿⣿⣿⣿⣷⡵⣿⣿⣿⣿⣿⣿⣿⣿⣿⣿⣿⣿⣿⣿⣿⣿⣿⣿⣿⣿⣿⠀⠀⠀⠀⠀⠀⠀⠀⠀⠀⠀⠀</a:t>
            </a:r>
            <a:br/>
            <a:r>
              <a:t>⠀⠀⠀⠀⠀⠀⠀⠀⠀⠀⠀⣿⣿⣿⣿⣿⣿⣿⣿⣿⣿⡇⢕⢕⢕⣾⣿⣿⢿⣜⣿⣿⣿⣿⣿⣿⣿⣿⣿⣿⣿⣿⣿⣿⣿⣿⣷⣵⣾⣿⣿⣿⣿⣿⣿⣿⣿⣿⣿⣿⣿⣿⣿⣿⣿⣿⣿⣿⣿⠀⠀⠀⠀⠀⠀⠀⠀⠀⠀⠀⠀</a:t>
            </a:r>
            <a:br/>
            <a:r>
              <a:t>⠀⠀⠀⠀⠀⠀⠀⠀⠀⠀⠀⣿⣿⣿⣿⣿⣿⣿⣿⣿⣿⡇⢕⢕⢕⣿⣿⣿⡯⢷⢾⢿⣿⣿⣿⣿⣿⣿⣿⢿⢿⣿⣿⣿⣿⣿⣿⣿⣿⣿⣿⣿⣿⣿⣿⣿⣿⣿⣿⣿⣿⣿⣿⣿⣿⣿⣿⣿⣿⠀⠀⠀⠀⠀⠀⠀⠀⠀⠀⠀⠀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⠀⠀⠀⠀⠀⠀⠀⠀⠀⠀⠀⣿⣿⣿⣿⣿⣿⣿⣿⣿⣿⡇⢕⢕⢕⣿⡿⢞⢕⢕⢕⢕⢕⢕⢝⢿⣿⣿⣷⢵⢵⢾⢿⣿⣿⣿⣿⣿⣿⣿⣿⣿⣿⣿⣿⣿⣿⣿⣿⣿⣿⣿⣿⣿⣿⣿⣿⣿⣿⠀⠀⠀⠀⠀⠀⠀⠀⠀⠀⠀⠀</a:t>
            </a:r>
            <a:br/>
            <a:r>
              <a:t>⠀⠀⠀⠀⠀⠀⠀⠀⠀⠀⠀⣿⣿⣿⣿⣿⣿⣿⣿⣿⣿⣿⢕⢕⢕⣏⢕⡕⢕⢕⢝⢕⢕⢕⢕⢸⣿⣿⣿⣧⣵⣵⣷⣾⣿⣿⣿⣿⣿⣿⣿⣿⣿⣿⣿⣿⣿⣿⣿⣿⣿⣿⣿⣿⣿⣿⣿⣿⣿⠀⠀⠀⠀⠀⠀⠀⠀⠀⠀⠀⠀</a:t>
            </a:r>
            <a:br/>
            <a:r>
              <a:t>⠀⠀⠀⠀⠀⠀⠀⠀⠀⠀⠀⣿⣿⣿⣿⣿⣿⣿⣿⣿⣿⣿⡇⢕⢕⣿⣿⡕⢕⢕⢕⢕⢜⢕⢕⢕⣿⣿⣿⣿⣿⣿⣿⣿⣿⣿⣿⣿⣿⣜⣿⣿⣿⣿⣿⣿⣿⣿⣿⣿⣿⣿⣿⣿⣿⣿⣿⣿⣿⠀⠀⠀⠀⠀⠀⠀⠀⠀⠀⠀⠀</a:t>
            </a:r>
            <a:br/>
            <a:r>
              <a:t>⠀⠀⠀⠀⠀⠀⠀⠀⠀⠀⠀⣿⣿⣿⣿⣿⣿⣿⣿⣿⣿⣿⢿⢕⢕⣿⣿⣟⢕⢕⢕⢕⢕⢕⢕⣕⣿⣿⣿⣿⣿⣿⣿⣿⣿⣿⣿⣿⣿⣿⣿⣿⣿⣿⣿⣿⣿⣿⣿⣿⣿⣿⣿⣿⣿⣿⣿⣿⣿⠀⠀⠀⠀⠀⠀⠀⠀⠀⠀⠀⠀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⠀⠀⠀⠀⠀⠀⠀⠀⠀⠀⠀⣿⣿⣿⣿⣿⣿⣿⣿⣿⣿⣯⢵⡕⢕⢜⢕⢕⢕⢕⢕⢕⢕⢕⢕⢕⢸⣯⣽⣿⣿⣿⣿⣿⣿⣿⣿⣿⣿⣿⣿⣿⣿⣿⣿⣿⣿⣿⣿⣿⣿⣿⣿⣿⣿⣿⣿⣿⣿⠀⠀⠀⠀⠀⠀⠀⠀⠀⠀⠀⠀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⠀⠀⠀⠀⠀⠀⠀⠀⠀⠀⠀⣿⣿⣿⣿⣿⣿⣿⣿⣿⣿⣿⣾⢇⢕⢇⢕⢕⢕⢕⢕⢕⢕⢕⢕⢷⣿⣿⣿⣿⣿⣿⣿⣿⣿⣿⣿⣿⣿⣿⣿⣿⣿⣿⣿⣿⣿⣿⣿⣿⣿⣿⣿⣿⣿⣿⣿⣿⣿⠀⠀⠀⠀⠀⠀⠀⠀⠀⠀⠀⠀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⠀⠀⠀⠀⠀⠀⠀⠀⠀⠀⠀⣿⣿⣿⣿⣿⣿⣿⣿⣿⣿⣿⣿⣿⣷⡕⢕⢕⢕⢕⢕⢕⢕⢕⢕⢜⢝⢝⢟⢻⣿⣿⣿⣿⣿⣿⣿⣿⣿⣿⣿⣿⣿⣿⣿⣿⣿⣿⣿⣿⣿⣿⣿⣿⣿⣿⣿⣿⣿⠀⠀⠀⠀⠀⠀⠀⠀⠀⠀⠀⠀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⠀⠀⠀⠀⠀⠀⠀⠀⠀⠀⠀⣿⣿⣿⣿⣿⣿⣿⣿⣿⣿⣿⣿⣿⣿⣧⣷⡇⢕⢕⢕⢕⢕⢕⢕⣴⡗⢇⢔⣷⣿⣿⣿⣿⣿⣿⣿⣿⣿⣿⣿⣿⣿⣿⣿⣿⣿⣿⣿⣿⣿⣿⣿⣿⣿⣿⣿⣿⣿⠀⠀⠀⠀⠀⠀⠀⠀⠀⠀⠀⠀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⠀⠀⠀⠀⠀⠀⠀⠀⠀⠀⠀⣿⣿⣿⣿⣿⣿⣿⣿⣿⣿⣿⣿⣿⣿⣿⣿⡷⡕⢕⢕⢕⢕⢕⢕⢜⢟⢎⢻⣿⣿⣿⣿⣿⣿⣿⣿⣿⣿⣿⣿⣿⣿⣿⣿⣿⣿⣿⣿⣿⣿⣿⣿⣿⣿⣿⣿⣿⣿⠀⠀⠀⠀⠀⠀⠀⠀⠀⠀⠀⠀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⠀⠀⠀⠀⠀⠀⠀⠀⠀⠀⠀⣿⣿⣿⣿⣿⣿⣿⣿⣿⣿⣿⣿⣿⣿⣿⣿⣿⢕⢕⢕⢕⢕⢕⢷⢾⣿⣿⣿⣿⣿⢿⢿⢿⢿⢿⢿⣿⣿⣿⣿⣿⣿⣿⣿⣿⣿⣿⣿⣿⣿⣿⣿⣿⣿⣿⣿⣿⣿⠀⠀⠀⠀⠀⠀⠀⠀⠀⠀⠀⠀</a:t>
            </a:r>
            <a:br/>
            <a:r>
              <a:t>⠀⠀⠀⠀⠀⠀⠀⠀⠀⠀⠀⣿⣿⣿⣿⣿⣿⣿⣿⣿⣿⣿⣿⣿⣿⣿⢿⣿⡕⢕⢕⢕⢕⢕⢕⢜⢹⢿⢿⣿⣿⡵⣕⢜⡝⢝⢹⡟⣿⣿⣿⣿⣿⣿⣿⣿⣿⣿⣿⣿⣿⣿⣿⣿⣿⣿⣿⣿⣿⠀⠀⠀⠀⠀⠀⠀⠀⠀⠀⠀⠀</a:t>
            </a:r>
            <a:br/>
            <a:r>
              <a:t>⠀⠀⠀⠀⠀⠀⠀⠀⠀⠀⠀⣿⣿⣿⣿⣿⣿⣿⣿⣿⣿⣿⣿⣿⢟⢕⢸⣏⡇⢕⢕⢕⢕⢕⢕⢕⢕⢕⢕⣿⣿⢕⡇⢕⢪⢕⢸⣧⣿⣿⣿⣿⣿⣿⣿⣿⣿⣿⣿⣿⣿⣿⣿⣿⣿⣿⣿⣿⣿⠀⠀⠀⠀⠀⠀⠀⠀⠀⠀⠀⠀</a:t>
            </a:r>
            <a:br/>
            <a:r>
              <a:t>⠀⠀⠀⠀⠀⠀⠀⠀⠀⠀⠀⣿⣿⣿⣿⣿⣿⣿⣿⣿⣿⣿⢟⢕⠕⢕⢜⣿⢇⢕⢕⢕⢕⢕⢕⢕⢕⢕⣼⣿⣿⢕⢇⢕⢸⢕⢽⣿⡇⢝⢝⢟⢻⢿⣿⣿⣿⣿⣿⣿⣿⣿⣿⣿⣿⣿⣿⣿⣿⠀⠀⠀⠀⠀⠀⠀⠀⠀⠀⠀⠀</a:t>
            </a:r>
            <a:br/>
            <a:r>
              <a:t>⠀⠀⠀⠀⠀⠀⠀⠀⠀⠀⠀⠛⠛⠛⠛⠛⠛⠛⠛⠛⠋⠑⠑⠑⠀⠀⠑⠛⠃⠑⠑⠑⠑⠑⠑⠑⠑⠑⠘⠛⠛⠑⠑⠑⠘⠑⠘⠛⠃⠑⠑⠑⠑⠑⠑⠘⠙⠛⠛⠛⠛⠛⠛⠛⠛⠛⠛⠛⠛⠀⠀⠀⠀⠀⠀⠀⠀⠀⠀⠀⠀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⠀⠀⠀⠀⠀⠀⠀⠀⠀⠀⠀⣿⣿⣿⣿⣿⣿⣿⣿⣿⣿⣿⣿⣿⣿⣿⣿⣿⣿⡿⢟⢟⢝⢝⢝⢕⢕⢕⢕⢕⢕⡝⣿⣿⣿⣿⣿⣿⣿⣿⣿⣿⣿⣿⣿⣿⣿⣿⣿⣿⣿⣿⣿⣿⣿⣿⣿⣿⣿⠀⠀⠀⠀⠀⠀⠀⠀⠀⠀⠀⠀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⠀⠀⠀⠀⠀⠀⠀⠀⠀⠀⠀⣿⣿⣿⣿⣿⣿⣿⣿⣿⣿⣿⣿⣿⣿⣿⢿⢟⢕⢕⢕⢕⢇⢕⢕⢕⢕⢕⢕⢕⢸⢺⡿⣟⣹⣿⣿⣿⣿⣿⣿⣿⣿⣿⣿⣿⣿⣿⣿⣿⣿⣿⣿⣿⣿⣿⣿⣿⣿⠀⠀⠀⠀⠀⠀⠀⠀⠀⠀⠀⠀</a:t>
            </a:r>
            <a:br/>
            <a:r>
              <a:t>⠀⠀⠀⠀⠀⠀⠀⠀⠀⠀⠀⣿⣿⣿⣿⣿⣿⣿⣿⣿⣿⣿⣿⣿⣝⢕⢕⢕⢕⢕⢕⢕⢕⢕⢕⢕⢕⢕⢕⢕⢕⢕⢵⢕⢿⣿⣏⣿⣿⣿⣿⣿⣿⣿⣿⣿⣿⣿⣿⣿⣿⣿⣿⣿⣿⣿⣿⣿⣿⠀⠀⠀⠀⠀⠀⠀⠀⠀⠀⠀⠀</a:t>
            </a:r>
            <a:br/>
            <a:r>
              <a:t>⠀⠀⠀⠀⠀⠀⠀⠀⠀⠀⠀⣿⣿⣿⣿⣿⣿⣿⣿⣿⣿⣿⣿⡿⢝⢕⢕⢕⢅⢕⢕⢕⠕⢐⢕⢕⢕⢕⢕⢕⢕⢕⢱⣕⢕⢜⢟⢻⣿⣿⣿⣿⣿⣿⣿⣿⣿⣿⣿⣿⣿⣿⣿⣿⣿⣿⣿⣿⣿⠀⠀⠀⠀⠀⠀⠀⠀⠀⠀⠀⠀</a:t>
            </a:r>
            <a:br/>
            <a:r>
              <a:t>⠀⠀⠀⠀⠀⠀⠀⠀⠀⠀⠀⣿⣿⣿⣿⣿⣿⣿⣿⣿⣿⡿⢯⢕⢕⢕⢕⢕⢕⢕⢕⢕⢕⢔⢕⢕⢕⣕⣵⣵⣵⣽⣷⣼⡕⢕⢕⢕⢻⣿⣿⣿⣿⣿⣿⣿⣿⣿⣿⣿⣿⣿⣿⣿⣿⣿⣿⣿⣿⠀⠀⠀⠀⠀⠀⠀⠀⠀⠀⠀⠀</a:t>
            </a:r>
            <a:br/>
            <a:r>
              <a:t>⠀⠀⠀⠀⠀⠀⠀⠀⠀⠀⠀⣿⣿⣿⣿⣿⣿⣿⣿⣿⣿⡟⢕⢕⢕⢕⢕⢕⢕⢕⣕⣵⣵⣵⣵⣿⣿⣿⣿⣿⣿⣿⣿⣿⣿⣇⡕⢕⢞⣿⣿⣿⣿⣿⣿⣿⣿⣿⣿⣿⣿⣿⣿⣿⣿⣿⣿⣿⣿⠀⠀⠀⠀⠀⠀⠀⠀⠀⠀⠀⠀</a:t>
            </a:r>
            <a:br/>
            <a:r>
              <a:t>⠀⠀⠀⠀⠀⠀⠀⠀⠀⠀⠀⣿⣿⣿⣿⣿⣿⣿⣿⣿⣿⡎⢟⢕⢕⢕⢕⣵⣿⣿⣿⣿⣿⣿⣿⣿⣿⣿⣿⣿⣿⣿⣿⣿⣿⣿⣿⢪⢝⣿⣿⣿⣿⣿⣿⣿⣿⣿⣿⣿⣿⣿⣿⣿⣿⣿⣿⣿⣿⠀⠀⠀⠀⠀⠀⠀⠀⠀⠀⠀⠀</a:t>
            </a:r>
            <a:br/>
            <a:r>
              <a:t>⠀⠀⠀⠀⠀⠀⠀⠀⠀⠀⠀⣿⣿⣿⣿⣿⣿⣿⣿⣿⣿⣿⢇⢕⢕⢱⣿⣿⣿⢝⣿⣿⣿⣿⣿⣿⣿⣿⣿⣿⣿⣿⣿⣿⣿⣿⣿⣯⣮⣽⣿⣿⣿⣿⣿⣿⣿⣿⣿⣿⣿⣿⣿⣿⣿⣿⣿⣿⣿⠀⠀⠀⠀⠀⠀⠀⠀⠀⠀⠀⠀</a:t>
            </a:r>
            <a:br/>
            <a:r>
              <a:t>⠀⠀⠀⠀⠀⠀⠀⠀⠀⠀⠀⣿⣿⣿⣿⣿⣿⣿⣿⣿⣿⣿⢕⢕⢕⢜⣿⣿⡟⢪⡝⢻⣿⣿⣿⣿⣿⣿⣿⣿⣿⣿⣿⣿⣿⣿⣿⡿⣿⣿⣿⣿⣿⣿⣿⣿⣿⣿⣿⣿⣿⣿⣿⣿⣿⣿⣿⣿⣿⠀⠀⠀⠀⠀⠀⠀⠀⠀⠀⠀⠀</a:t>
            </a:r>
            <a:br/>
            <a:r>
              <a:t>⠀⠀⠀⠀⠀⠀⠀⠀⠀⠀⠀⣿⣿⣿⣿⣿⣿⣿⣿⣿⣿⣿⡇⢕⢕⢕⣯⢿⢎⢕⢕⢕⢕⢕⢝⢻⣿⣿⣿⣸⢱⣵⣽⣿⣿⣿⣿⣿⣿⣿⣿⣿⣿⣿⣿⣿⣿⣿⣿⣿⣿⣿⣿⣿⣿⣿⣿⣿⣿⠀⠀⠀⠀⠀⠀⠀⠀⠀⠀⠀⠀</a:t>
            </a:r>
            <a:br/>
            <a:r>
              <a:t>⠀⠀⠀⠀⠀⠀⠀⠀⠀⠀⠀⣿⣿⣿⣿⣿⣿⣿⣿⣿⣿⣿⡇⢕⢕⢸⡏⢕⢕⢕⢕⢏⢕⢕⢕⢕⢻⣿⣿⣧⣵⣕⣵⣼⣽⣿⣿⣿⣿⣿⣿⣿⣿⣿⣿⣿⣿⣿⣿⣿⣿⣿⣿⣿⣿⣿⣿⣿⣿⠀⠀⠀⠀⠀⠀⠀⠀⠀⠀⠀⠀</a:t>
            </a:r>
            <a:br/>
            <a:r>
              <a:t>⠀⠀⠀⠀⠀⠀⠀⠀⠀⠀⠀⣿⣿⣿⣿⣿⣿⣿⣿⣿⣿⣿⣿⡕⢕⢕⣷⡇⢕⢵⢕⢕⢕⢕⢕⢕⢸⣿⣿⣿⣿⣿⣿⣿⣿⣿⣿⣿⣿⣯⣻⣿⣿⣿⣿⣿⣿⣿⣿⣿⣿⣿⣿⣿⣿⣿⣿⣿⣿⠀⠀⠀⠀⠀⠀⠀⠀⠀⠀⠀⠀</a:t>
            </a:r>
            <a:br/>
            <a:r>
              <a:t>⠀⠀⠀⠀⠀⠀⠀⠀⠀⠀⠀⣿⣿⣿⣿⣿⣿⣿⣿⣿⣿⣿⣿⡷⢕⢱⣿⣿⡇⢕⢕⢕⢕⢕⢕⢕⣸⣿⣿⣿⣿⣿⣿⣿⣿⣿⣿⣿⣿⣿⣿⣿⣿⣿⣿⣿⣿⣿⣿⣿⣿⣿⣿⣿⣿⣿⣿⣿⣿⠀⠀⠀⠀⠀⠀⠀⠀⠀⠀⠀⠀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⠀⠀⠀⠀⠀⠀⠀⠀⠀⠀⠀⣿⣿⣿⣿⣿⣿⣿⣿⣿⣿⣿⣧⣧⢕⢜⢏⢕⢇⢕⢕⢕⢕⢕⢕⢕⢜⣻⣏⣿⣿⣿⣿⣿⣿⣿⣿⣿⣿⣿⣿⣿⣿⣿⣿⣿⣿⣿⣿⣿⣿⣿⣿⣿⣿⣿⣿⣿⣿⠀⠀⠀⠀⠀⠀⠀⠀⠀⠀⠀⠀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⠀⠀⠀⠀⠀⠀⠀⠀⠀⠀⠀⣿⣿⣿⣿⣿⣿⣿⣿⣿⣿⣿⣿⣿⢕⢕⡕⢕⢕⢕⢕⢕⢕⢕⢕⢱⣷⣾⣿⣿⣿⣿⣿⣿⣿⣿⣿⣿⣿⣿⣿⣿⣿⣿⣿⣿⣿⣿⣿⣿⣿⣿⣿⣿⣿⣿⣿⣿⣿⠀⠀⠀⠀⠀⠀⠀⠀⠀⠀⠀⠀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⠀⠀⠀⠀⠀⠀⠀⠀⠀⠀⠀⣿⣿⣿⣿⣿⣿⣿⣿⣿⣿⣿⣿⣿⣷⣧⢕⢕⢕⢕⢕⢕⢕⢕⢕⢕⢟⢟⢟⢿⣿⣿⣿⣿⣿⣿⣿⣿⣿⣿⣿⣿⣿⣿⣿⣿⣿⣿⣿⣿⣿⣿⣿⣿⣿⣿⣿⣿⣿⠀⠀⠀⠀⠀⠀⠀⠀⠀⠀⠀⠀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⠀⠀⠀⠀⠀⠀⠀⠀⠀⠀⠀⣿⣿⣿⣿⣿⣿⣿⣿⣿⣿⣿⣿⣿⣿⣯⣵⣵⢕⢕⢕⢕⢕⢕⢕⢱⣱⡵⢔⣰⣾⣿⣿⣿⣿⣿⣿⣿⣿⣿⣿⣿⣿⣿⣿⣿⣿⣿⣿⣿⣿⣿⣿⣿⣿⣿⣿⣿⣿⠀⠀⠀⠀⠀⠀⠀⠀⠀⠀⠀⠀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⠀⠀⠀⠀⠀⠀⠀⠀⠀⠀⠀⣿⣿⣿⣿⣿⣿⣿⣿⣿⣿⣿⣿⣿⣿⣿⣿⣿⣧⢕⢕⢕⢕⢕⢕⢕⢟⢗⢹⣿⣿⣿⣿⣿⣿⣿⣿⣿⣿⣿⣿⣿⣿⣿⣿⣿⣿⣿⣿⣿⣿⣿⣿⣿⣿⣿⣿⣿⣿⠀⠀⠀⠀⠀⠀⠀⠀⠀⠀⠀⠀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⠀⠀⠀⠀⠀⠀⠀⠀⠀⠀⠀⣿⣿⣿⣿⣿⣿⣿⣿⣿⣿⣿⣿⣿⣿⣿⣿⣿⣏⢇⢕⢕⢕⢕⢱⣷⣷⣷⣿⣿⣿⡿⢿⢿⣿⣿⣿⣿⣿⣿⣿⣿⣿⣿⣿⣿⣿⣿⣿⣿⣿⣿⣿⣿⣿⣿⣿⣿⣿⠀⠀⠀⠀⠀⠀⠀⠀⠀⠀⠀⠀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⠀⠀⠀⠀⠀⠀⠀⠀⠀⠀⠀⣿⣿⣿⣿⣿⣿⣿⣿⣿⣿⣿⣿⣿⣿⣿⣿⢿⣿⢕⢕⢕⢕⢕⢕⢕⢝⢿⢿⣿⣿⡧⢕⢱⣝⢝⢝⣽⢻⣿⣿⣿⣿⣿⣿⣿⣿⣿⣿⣿⣿⣿⣿⣿⣿⣿⣿⣿⣿⠀⠀⠀⠀⠀⠀⠀⠀⠀⠀⠀⠀</a:t>
            </a:r>
            <a:br/>
            <a:r>
              <a:t>⠀⠀⠀⠀⠀⠀⠀⠀⠀⠀⠀⣿⣿⣿⣿⣿⣿⣿⣿⣿⣿⣿⣿⣿⣿⢟⢕⢸⣿⢕⢕⢕⢕⢕⢕⢕⢕⢕⢕⢸⣿⡏⢕⢸⢗⢕⡇⣿⣼⣿⣿⣿⣿⣿⣿⣿⣿⣿⣿⣿⣿⣿⣿⣿⣿⣿⣿⣿⣿⠀⠀⠀⠀⠀⠀⠀⠀⠀⠀⠀⠀</a:t>
            </a:r>
            <a:br/>
            <a:r>
              <a:t>⠀⠀⠀⠀⠀⠀⠀⠀⠀⠀⠀⣿⣿⣿⣿⣿⣿⣿⣿⣿⣿⣿⣿⢟⢏⢕⢕⢸⣿⢕⢕⢕⢕⢕⢕⢕⢕⢕⢕⣿⣿⡯⢕⢕⢕⢕⡪⣿⣿⢜⢝⢟⢻⢿⣿⣿⣿⣿⣿⣿⣿⣿⣿⣿⣿⣿⣿⣿⣿⠀⠀⠀⠀⠀⠀⠀⠀⠀⠀⠀⠀</a:t>
            </a:r>
            <a:br/>
            <a:r>
              <a:t>⠀⠀⠀⠀⠀⠀⠀⠀⠀⠀⠀⠛⠛⠛⠛⠛⠛⠛⠛⠛⠛⠋⠑⠑⠑⠑⠑⠘⠛⠑⠑⠑⠑⠑⠑⠑⠑⠑⠑⠛⠛⠃⠑⠑⠑⠑⠑⠛⠛⠑⠑⠑⠑⠁⠑⠑⠙⠛⠛⠛⠛⠛⠛⠛⠛⠛⠛⠛⠛⠀⠀⠀⠀⠀⠀⠀⠀⠀⠀⠀⠀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⠀⠀⠀⠀⠀⠀⠀⠀⠀⠀⠀⣿⣿⣿⣿⣿⣿⣿⣿⣿⣿⣿⣿⣿⣿⣿⣿⣿⣿⣿⣿⣿⡿⢟⢟⢟⢝⢝⢏⢟⢝⢝⢻⣿⣿⣿⣿⣿⣿⣿⣿⣿⣿⣿⣿⣿⣿⣿⣿⣿⣿⣿⣿⣿⣿⣿⣿⣿⣿⠀⠀⠀⠀⠀⠀⠀⠀⠀⠀⠀⠀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⠀⠀⠀⠀⠀⠀⠀⠀⠀⠀⠀⣿⣿⣿⣿⣿⣿⣿⣿⣿⣿⣿⣿⣿⣿⣿⣿⣿⡿⢏⢝⢕⢱⢕⢕⢕⢕⢕⢕⢕⢕⣱⢳⣽⡟⢿⣿⣿⣿⣿⣿⣿⣿⣿⣿⣿⣿⣿⣿⣿⣿⣿⣿⣿⣿⣿⣿⣿⣿⠀⠀⠀⠀⠀⠀⠀⠀⠀⠀⠀⠀</a:t>
            </a:r>
            <a:br/>
            <a:r>
              <a:t>⠀⠀⠀⠀⠀⠀⠀⠀⠀⠀⠀⣿⣿⣿⣿⣿⣿⣿⣿⣿⣿⣿⣿⣿⣿⢟⢝⢕⢕⢕⢕⢕⢕⢕⢕⢕⢕⢕⢕⢕⢕⢕⢕⣱⢟⣿⣿⡿⣿⣿⣿⣿⣿⣿⣿⣿⣿⣿⣿⣿⣿⣿⣿⣿⣿⣿⣿⣿⣿⠀⠀⠀⠀⠀⠀⠀⠀⠀⠀⠀⠀</a:t>
            </a:r>
            <a:br/>
            <a:r>
              <a:t>⠀⠀⠀⠀⠀⠀⠀⠀⠀⠀⠀⣿⣿⣿⣿⣿⣿⣿⣿⣿⣿⣿⣿⣿⣿⢟⢇⢑⢑⢅⢕⢕⢕⢕⢅⢕⢕⢕⢕⢕⢕⢕⢕⢕⢕⢜⢝⡿⢺⣿⣿⣿⣿⣿⣿⣿⣿⣿⣿⣿⣿⣿⣿⣿⣿⣿⣿⣿⣿⠀⠀⠀⠀⠀⠀⠀⠀⠀⠀⠀⠀</a:t>
            </a:r>
            <a:br/>
            <a:r>
              <a:t>⠀⠀⠀⠀⠀⠀⠀⠀⠀⠀⠀⣿⣿⣿⣿⣿⣿⣿⣿⣿⣿⣿⣿⡟⢇⢕⢕⢕⢕⢕⢕⢕⢕⢔⢕⢕⢕⢕⢕⣕⣕⣕⣵⣜⡗⡕⢕⢕⢜⣻⣿⣿⣿⣿⣿⣿⣿⣿⣿⣿⣿⣿⣿⣿⣿⣿⣿⣿⣿⠀⠀⠀⠀⠀⠀⠀⠀⠀⠀⠀⠀</a:t>
            </a:r>
            <a:br/>
            <a:r>
              <a:t>⠀⠀⠀⠀⠀⠀⠀⠀⠀⠀⠀⣿⣿⣿⣿⣿⣿⣿⣿⣿⣿⣿⡯⢕⢕⢕⢕⢕⢕⢕⢕⢕⢕⣕⣕⣕⣵⣾⣿⣿⣿⣿⣿⣿⣿⣷⡕⢕⢕⢼⣿⣿⣿⣿⣿⣿⣿⣿⣿⣿⣿⣿⣿⣿⣿⣿⣿⣿⣿⠀⠀⠀⠀⠀⠀⠀⠀⠀⠀⠀⠀</a:t>
            </a:r>
            <a:br/>
            <a:r>
              <a:t>⠀⠀⠀⠀⠀⠀⠀⠀⠀⠀⠀⣿⣿⣿⣿⣿⣿⣿⣿⣿⣿⣿⡷⢷⢇⢕⢕⢕⣱⣕⣸⣿⣿⣿⣿⣿⣿⣿⣿⣿⣿⣿⣿⣿⣿⣿⣿⣷⡕⢳⣿⣿⣿⣿⣿⣿⣿⣿⣿⣿⣿⣿⣿⣿⣿⣿⣿⣿⣿⠀⠀⠀⠀⠀⠀⠀⠀⠀⠀⠀⠀</a:t>
            </a:r>
            <a:br/>
            <a:r>
              <a:t>⠀⠀⠀⠀⠀⠀⠀⠀⠀⠀⠀⣿⣿⣿⣿⣿⣿⣿⣿⣿⣿⣿⣷⢕⢕⢕⢱⣾⣿⣿⡿⣿⣿⣿⣿⣿⣿⣿⣿⣿⣿⣿⣿⣿⣿⣿⣿⣿⡼⣕⣿⣿⣿⣿⣿⣿⣿⣿⣿⣿⣿⣿⣿⣿⣿⣿⣿⣿⣿⠀⠀⠀⠀⠀⠀⠀⠀⠀⠀⠀⠀</a:t>
            </a:r>
            <a:br/>
            <a:r>
              <a:t>⠀⠀⠀⠀⠀⠀⠀⠀⠀⠀⠀⣿⣿⣿⣿⣿⣿⣿⣿⣿⣿⣿⣿⢕⢕⢕⢸⣿⣿⡷⢎⢻⢿⣿⣿⣿⣿⣿⣿⣿⣿⣿⣿⣿⣿⣿⣿⣿⣿⣾⣿⣿⣿⣿⣿⣿⣿⣿⣿⣿⣿⣿⣿⣿⣿⣿⣿⣿⣿⠀⠀⠀⠀⠀⠀⠀⠀⠀⠀⠀⠀</a:t>
            </a:r>
            <a:br/>
            <a:r>
              <a:t>⠀⠀⠀⠀⠀⠀⠀⠀⠀⠀⠀⣿⣿⣿⣿⣿⣿⣿⣿⣿⣿⣿⣿⡇⢕⢕⢕⣿⢿⢗⢕⢕⢜⢝⢟⢟⢿⣿⣿⣟⢝⢝⣝⣻⣿⣿⣿⣿⣿⣿⣿⣿⣿⣿⣿⣿⣿⣿⣿⣿⣿⣿⣿⣿⣿⣿⣿⣿⣿⠀⠀⠀⠀⠀⠀⠀⠀⠀⠀⠀⠀</a:t>
            </a:r>
            <a:br/>
            <a:r>
              <a:t>⠀⠀⠀⠀⠀⠀⠀⠀⠀⠀⠀⣿⣿⣿⣿⣿⣿⣿⣿⣿⣿⣿⣿⡇⢕⢕⢱⡏⢕⢕⢕⢱⢇⢇⢕⢕⢜⣿⣿⣿⡏⢜⢝⢹⣟⣿⣿⣿⣿⣿⣿⣿⣿⣿⣿⣿⣿⣿⣿⣿⣿⣿⣿⣿⣿⣿⣿⣿⣿⠀⠀⠀⠀⠀⠀⠀⠀⠀⠀⠀⠀</a:t>
            </a:r>
            <a:br/>
            <a:r>
              <a:t>⠀⠀⠀⠀⠀⠀⠀⠀⠀⠀⠀⣿⣿⣿⣿⣿⣿⣿⣿⣿⣿⣿⣿⣷⢕⢕⢸⡇⡜⢕⢕⢕⢕⢕⢕⢕⢕⣹⣿⣿⣿⣿⣿⣿⣿⣿⣿⣿⣿⣿⡿⢿⣿⣿⣿⣿⣿⣿⣿⣿⣿⣿⣿⣿⣿⣿⣿⣿⣿⠀⠀⠀⠀⠀⠀⠀⠀⠀⠀⠀⠀</a:t>
            </a:r>
            <a:br/>
            <a:r>
              <a:t>⠀⠀⠀⠀⠀⠀⠀⠀⠀⠀⠀⣿⣿⣿⣿⣿⣿⣿⣿⣿⣿⣿⣿⣿⣇⢕⢸⣟⣿⡇⢕⢕⢕⢕⢕⢕⢕⢸⣿⣿⣿⣿⣿⣿⣿⣿⣿⣿⣿⣿⣿⣾⣿⣿⣿⣿⣿⣿⣿⣿⣿⣿⣿⣿⣿⣿⣿⣿⣿⠀⠀⠀⠀⠀⠀⠀⠀⠀⠀⠀⠀</a:t>
            </a:r>
            <a:br/>
            <a:r>
              <a:t>⠀⠀⠀⠀⠀⠀⠀⠀⠀⠀⠀⣿⣿⣿⣿⣿⣿⣿⣿⣿⣿⣿⣿⡏⣝⢕⢸⢟⢝⢕⢕⢕⢕⢕⢕⢕⠜⢝⣿⢿⣿⣿⣿⣿⣿⣿⣿⣿⣿⣿⣿⣿⣿⣿⣿⣿⣿⣿⣿⣿⣿⣿⣿⣿⣿⣿⣿⣿⣿⠀⠀⠀⠀⠀⠀⠀⠀⠀⠀⠀⠀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⠀⠀⠀⠀⠀⠀⠀⠀⠀⠀⠀⣿⣿⣿⣿⣿⣿⣿⣿⣿⣿⣿⣿⣯⣿⢕⢸⡕⢕⢕⢕⢕⢕⢕⢕⢕⢕⣵⣿⣿⣿⣿⣿⣿⣿⣿⣿⣿⣿⣿⣿⣿⣿⣿⣿⣿⣿⣿⣿⣿⣿⣿⣿⣿⣿⣿⣿⣿⣿⠀⠀⠀⠀⠀⠀⠀⠀⠀⠀⠀⠀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⠀⠀⠀⠀⠀⠀⠀⠀⠀⠀⠀⣿⣿⣿⣿⣿⣿⣿⣿⣿⣿⣿⣿⣿⣿⣵⡜⢕⢕⢕⢕⢕⢕⢕⢕⢕⢜⢿⢿⢿⣿⣿⣿⣿⣿⣿⣿⣿⣿⣿⣿⣿⣿⣿⣿⣿⣿⣿⣿⣿⣿⣿⣿⣿⣿⣿⣿⣿⣿⠀⠀⠀⠀⠀⠀⠀⠀⠀⠀⠀⠀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⠀⠀⠀⠀⠀⠀⠀⠀⠀⠀⠀⣿⣿⣿⣿⣿⣿⣿⣿⣿⣿⣿⣿⣿⣿⣿⣷⣕⡕⡕⢕⢜⢕⢕⢕⢕⢕⢕⡕⢕⢜⣿⣿⣿⣿⣿⣿⣿⣿⣿⣿⣿⣿⣿⣿⣿⣿⣿⣿⣿⣿⣿⣿⣿⣿⣿⣿⣿⣿⠀⠀⠀⠀⠀⠀⠀⠀⠀⠀⠀⠀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⠀⠀⠀⠀⠀⠀⠀⠀⠀⠀⠀⣿⣿⣿⣿⣿⣿⣿⣿⣿⣿⣿⣿⣿⣿⣿⣿⣿⣿⡕⢕⢕⢕⢕⢕⢕⢜⢿⢕⢷⣿⣿⣿⣿⣿⣿⣿⣿⣿⣿⣿⣿⣿⣿⣿⣿⣿⣿⣿⣿⣿⣿⣿⣿⣿⣿⣿⣿⣿⠀⠀⠀⠀⠀⠀⠀⠀⠀⠀⠀⠀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⠀⠀⠀⠀⠀⠀⠀⠀⠀⠀⠀⣿⣿⣿⣿⣿⣿⣿⣿⣿⣿⣿⣿⣿⣿⣿⣿⣿⣿⡟⢕⢕⢕⢕⢕⣕⣱⣵⣵⣵⣿⣿⢿⢿⣿⣿⣿⣿⣿⣿⣿⣿⣿⣿⣿⣿⣿⣿⣿⣿⣿⣿⣿⣿⣿⣿⣿⣿⣿⠀⠀⠀⠀⠀⠀⠀⠀⠀⠀⠀⠀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⠀⠀⠀⠀⠀⠀⠀⠀⠀⠀⠀⣿⣿⣿⣿⣿⣿⣿⣿⣿⣿⣿⣿⣿⣿⣿⣿⣿⣿⣷⢕⢕⢕⢕⢕⢕⢝⢻⣿⣿⣿⣿⢕⡱⢝⢹⢝⢽⡝⣿⣿⣿⣿⣿⣿⣿⣿⣿⣿⣿⣿⣿⣿⣿⣿⣿⣿⣿⣿⠀⠀⠀⠀⠀⠀⠀⠀⠀⠀⠀⠀</a:t>
            </a:r>
            <a:br/>
            <a:r>
              <a:t>⠀⠀⠀⠀⠀⠀⠀⠀⠀⠀⠀⣿⣿⣿⣿⣿⣿⣿⣿⣿⣿⣿⣿⣿⣿⣿⣿⢟⢸⣿⢕⢕⢕⢕⢕⢕⢕⢕⢕⢝⢻⣯⢕⢪⢕⢼⡇⢕⣇⣿⣿⣿⣿⣿⣿⣿⣿⣿⣿⣿⣿⣿⣿⣿⣿⣿⣿⣿⣿⠀⠀⠀⠀⠀⠀⠀⠀⠀⠀⠀⠀</a:t>
            </a:r>
            <a:br/>
            <a:r>
              <a:t>⠀⠀⠀⠀⠀⠀⠀⠀⠀⠀⠀⣿⣿⣿⣿⣿⣿⣿⣿⣿⣿⣿⣿⣿⣿⢟⢕⢕⢸⣿⢕⢕⢕⢕⢕⢕⢕⢕⢕⢕⣾⣿⢕⢕⢕⢕⡇⢵⣿⡟⢝⢻⢿⣿⣿⣿⣿⣿⣿⣿⣿⣿⣿⣿⣿⣿⣿⣿⣿⠀⠀⠀⠀⠀⠀⠀⠀⠀⠀⠀⠀</a:t>
            </a:r>
            <a:br/>
            <a:r>
              <a:t>⠀⠀⠀⠀⠀⠀⠀⠀⠀⠀⠀⠛⠛⠛⠛⠛⠛⠛⠛⠛⠛⠛⠛⠛⠙⠑⠑⠑⠘⠛⠃⠑⠑⠑⠑⠑⠑⠑⠑⠘⠛⠋⠑⠑⠑⠘⠑⠛⠛⠛⠑⠑⠑⠑⠘⠙⠛⠛⠛⠛⠛⠛⠛⠛⠛⠛⠛⠛⠛⠀⠀⠀⠀⠀⠀⠀⠀⠀⠀⠀⠀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⠀⠀⠀⠀⠀⠀⠀⠀⠀⠀⠀⣿⣿⣿⣿⣿⣿⣿⣿⣿⣿⣿⣿⣿⣿⣿⣿⣿⣿⣿⣿⣿⣿⣿⣿⣿⡿⢟⢟⢟⢟⢟⢟⢟⢟⢻⣿⣿⣿⣿⣿⣿⣿⣿⣿⣿⣿⣿⣿⣿⣿⣿⣿⣿⣿⣿⣿⣿⣿⠀⠀⠀⠀⠀⠀⠀⠀⠀⠀⠀⠀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⠀⠀⠀⠀⠀⠀⠀⠀⠀⠀⠀⣿⣿⣿⣿⣿⣿⣿⣿⣿⣿⣿⣿⣿⣿⣿⣿⣿⣿⣿⣿⣿⢟⢏⢕⢱⢵⢕⢕⢕⢕⢕⢕⢕⢕⣵⣼⣿⣿⣿⣿⣿⣿⣿⣿⣿⣿⣿⣿⣿⣿⣿⣿⣿⣿⣿⣿⣿⣿⠀⠀⠀⠀⠀⠀⠀⠀⠀⠀⠀⠀</a:t>
            </a:r>
            <a:br/>
            <a:r>
              <a:t>⠀⠀⠀⠀⠀⠀⠀⠀⠀⠀⠀⣿⣿⣿⣿⣿⣿⣿⣿⣿⣿⣿⣿⣿⣿⣿⣿⣿⡟⢏⢝⢕⢜⢕⢕⢅⢕⢕⢕⢕⢕⢕⢕⢕⢜⢝⢝⡿⢷⣿⣿⣿⣿⣿⣿⣿⣿⣿⣿⣿⣿⣿⣿⣿⣿⣿⣿⣿⣿⠀⠀⠀⠀⠀⠀⠀⠀⠀⠀⠀⠀</a:t>
            </a:r>
            <a:br/>
            <a:r>
              <a:t>⠀⠀⠀⠀⠀⠀⠀⠀⠀⠀⠀⣿⣿⣿⣿⣿⣿⣿⣿⣿⣿⣿⣿⣿⣿⣿⣿⣿⡟⢝⢕⢕⢕⢅⢕⢕⢕⢁⢕⢕⢕⢕⢕⢕⢕⢕⢕⢕⢜⢟⢿⣾⣿⣿⣿⣿⣿⣿⣿⣿⣿⣿⣿⣿⣿⣿⣿⣿⣿⠀⠀⠀⠀⠀⠀⠀⠀⠀⠀⠀⠀</a:t>
            </a:r>
            <a:br/>
            <a:r>
              <a:t>⠀⠀⠀⠀⠀⠀⠀⠀⠀⠀⠀⣿⣿⣿⣿⣿⣿⣿⣿⣿⣿⣿⣿⣿⣿⣿⣿⡟⢕⢕⢕⢕⢕⢕⢕⢕⢕⢕⢕⢕⢕⢕⢕⢕⡕⣕⣕⢳⢕⢕⢜⢝⢻⣿⣿⣿⣿⣿⣿⣿⣿⣿⣿⣿⣿⣿⣿⣿⣿⠀⠀⠀⠀⠀⠀⠀⠀⠀⠀⠀⠀</a:t>
            </a:r>
            <a:br/>
            <a:r>
              <a:t>⠀⠀⠀⠀⠀⠀⠀⠀⠀⠀⠀⣿⣿⣿⣿⣿⣿⣿⣿⣿⣿⣿⣿⣿⣿⣿⢝⢕⢕⢕⢕⢕⢕⢕⢕⢕⣕⣕⣕⣵⣷⣿⣿⣿⣿⣿⣿⣿⣷⡕⢕⢕⡜⣿⣿⣿⣿⣿⣿⣿⣿⣿⣿⣿⣿⣿⣿⣿⣿⠀⠀⠀⠀⠀⠀⠀⠀⠀⠀⠀⠀</a:t>
            </a:r>
            <a:br/>
            <a:r>
              <a:t>⠀⠀⠀⠀⠀⠀⠀⠀⠀⠀⠀⣿⣿⣿⣿⣿⣿⣿⣿⣿⣿⣿⣿⣿⣿⣿⢾⢟⢕⢕⢕⢕⣵⣷⣿⣿⣿⣿⣿⣿⣿⣿⣿⣿⣿⣿⣿⣿⣿⣿⣧⡕⣼⣿⣿⣿⣿⣿⣿⣿⣿⣿⣿⣿⣿⣿⣿⣿⣿⠀⠀⠀⠀⠀⠀⠀⠀⠀⠀⠀⠀</a:t>
            </a:r>
            <a:br/>
            <a:r>
              <a:t>⠀⠀⠀⠀⠀⠀⠀⠀⠀⠀⠀⣿⣿⣿⣿⣿⣿⣿⣿⣿⣿⣿⣿⣿⣿⣿⡟⢕⢕⢕⣵⣿⣿⣿⣿⣿⣿⣿⣿⣿⣿⣿⣿⣿⣿⣿⣿⣿⣿⣿⣿⡟⢮⣿⣿⣿⣿⣿⣿⣿⣿⣿⣿⣿⣿⣿⣿⣿⣿⠀⠀⠀⠀⠀⠀⠀⠀⠀⠀⠀⠀</a:t>
            </a:r>
            <a:br/>
            <a:r>
              <a:t>⠀⠀⠀⠀⠀⠀⠀⠀⠀⠀⠀⣿⣿⣿⣿⣿⣿⣿⣿⣿⣿⣿⣿⣿⣿⣿⡇⢕⢕⢕⢿⣿⢿⡿⢿⣿⣿⣿⣿⣿⣿⣿⣿⣿⣿⣿⣿⣿⣿⣿⣿⣿⣵⣿⣿⣿⣿⣿⣿⣿⣿⣿⣿⣿⣿⣿⣿⣿⣿⠀⠀⠀⠀⠀⠀⠀⠀⠀⠀⠀⠀</a:t>
            </a:r>
            <a:br/>
            <a:r>
              <a:t>⠀⠀⠀⠀⠀⠀⠀⠀⠀⠀⠀⣿⣿⣿⣿⣿⣿⣿⣿⣿⣿⣿⣿⣿⣿⣿⡇⢕⢕⢕⢸⢏⢏⢕⢕⢕⢝⢟⢟⣿⣿⣿⡟⢟⢟⢟⣻⣿⣿⣿⣿⣿⣿⣿⣿⣿⣿⣿⣿⣿⣿⣿⣿⣿⣿⣿⣿⣿⣿⠀⠀⠀⠀⠀⠀⠀⠀⠀⠀⠀⠀</a:t>
            </a:r>
            <a:br/>
            <a:r>
              <a:t>⠀⠀⠀⠀⠀⠀⠀⠀⠀⠀⠀⣿⣿⣿⣿⣿⣿⣿⣿⣿⣿⣿⣿⣿⣿⣿⡇⢕⢕⢱⢕⢕⢕⢕⢱⢵⢕⢕⢕⢜⣿⣿⣿⡟⢝⢟⢻⣿⣿⣿⣿⣿⣿⣿⣿⣿⣿⣿⣿⣿⣿⣿⣿⣿⣿⣿⣿⣿⣿⠀⠀⠀⠀⠀⠀⠀⠀⠀⠀⠀⠀</a:t>
            </a:r>
            <a:br/>
            <a:r>
              <a:t>⠀⠀⠀⠀⠀⠀⠀⠀⠀⠀⠀⣿⣿⣿⣿⣿⣿⣿⣿⣿⣿⣿⣿⣿⣿⣿⣿⡕⢕⢜⣧⡕⢕⢕⢕⢕⢕⢕⢕⢕⣿⣿⣿⣿⣾⣿⣿⣿⣿⣿⣿⣿⣿⣿⣿⣿⣿⣿⣿⣿⣿⣿⣿⣿⣿⣿⣿⣿⣿⠀⠀⠀⠀⠀⠀⠀⠀⠀⠀⠀⠀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⠀⠀⠀⠀⠀⠀⠀⠀⠀⠀⠀⣿⣿⣿⣿⣿⣿⣿⣿⣿⣿⣿⣿⣿⣿⣿⣿⣧⢕⢱⣿⣷⢕⢕⢕⢕⢕⢕⢕⢕⣿⣿⣿⣿⣿⣿⣿⣿⣿⣿⣿⣿⣿⣿⣽⣿⣿⣿⣿⣿⣿⣿⣿⣿⣿⣿⣿⣿⣿⠀⠀⠀⠀⠀⠀⠀⠀⠀⠀⠀⠀</a:t>
            </a:r>
            <a:br/>
            <a:r>
              <a:t>⠀⠀⠀⠀⠀⠀⠀⠀⠀⠀⠀⣿⣿⣿⣿⣿⣿⣿⣿⣿⣿⣿⣿⣿⣿⣿⣏⡕⢕⢿⡏⢝⢕⢕⢕⢕⢕⢕⢕⢕⢻⡿⢿⣿⣿⣿⣿⣿⣿⣿⣿⣿⣿⣿⣿⣿⣿⣿⣿⣿⣿⣿⣿⣿⣿⣿⣿⣿⣿⠀⠀⠀⠀⠀⠀⠀⠀⠀⠀⠀⠀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⠀⠀⠀⠀⠀⠀⠀⠀⠀⠀⠀⣿⣿⣿⣿⣿⣿⣿⣿⣿⣿⣿⣿⣿⣿⣿⣿⣿⢕⢸⡕⢕⢕⢕⢕⢕⢕⢕⢕⢕⣵⣿⣷⣿⣿⣿⣿⣿⣿⣿⣿⣿⣿⣿⣿⣿⣿⣿⣿⣿⣿⣿⣿⣿⣿⣿⣿⣿⣿⠀⠀⠀⠀⠀⠀⠀⠀⠀⠀⠀⠀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⠀⠀⠀⠀⠀⠀⠀⠀⠀⠀⠀⣿⣿⣿⣿⣿⣿⣿⣿⣿⣿⣿⣿⣿⣿⣿⣿⣷⣵⡕⢗⡇⢕⢕⢕⢕⢕⢕⢕⢸⣿⣿⣿⣿⣿⣿⣿⣿⣿⣿⣿⣿⣿⣿⣿⣿⣿⣿⣿⣿⣿⣿⣿⣿⣿⣿⣿⣿⣿⠀⠀⠀⠀⠀⠀⠀⠀⠀⠀⠀⠀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⠀⠀⠀⠀⠀⠀⠀⠀⠀⠀⠀⣿⣿⣿⣿⣿⣿⣿⣿⣿⣿⣿⣿⣿⣿⣿⣿⣿⣿⣇⣕⡕⢕⢕⢕⢕⢕⢕⢕⢕⢘⢙⢙⣟⣻⣿⣿⣿⣿⣿⣿⣿⣿⣿⣿⣿⣿⣿⣿⣿⣿⣿⣿⣿⣿⣿⣿⣿⣿⠀⠀⠀⠀⠀⠀⠀⠀⠀⠀⠀⠀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⠀⠀⠀⠀⠀⠀⠀⠀⠀⠀⠀⣿⣿⣿⣿⣿⣿⣿⣿⣿⣿⣿⣿⣿⣿⣿⣿⣿⣿⣿⣿⣷⢕⢕⢕⢕⢕⢕⢕⢕⢗⢳⢿⢿⢿⢿⢿⢿⣿⣿⣿⣿⣿⣿⣿⣿⣿⣿⣿⣿⣿⣿⣿⣿⣿⣿⣿⣿⣿⠀⠀⠀⠀⠀⠀⠀⠀⠀⠀⠀⠀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⠀⠀⠀⠀⠀⠀⠀⠀⠀⠀⠀⣿⣿⣿⣿⣿⣿⣿⣿⣿⣿⣿⣿⣿⣿⣿⣿⣿⣿⣿⣿⣿⣇⢕⢕⢕⢕⢕⢕⢕⣵⣼⡱⢕⢜⢟⢟⢻⡟⣿⣿⣿⣿⣿⣿⣿⣿⣿⣿⣿⣿⣿⣿⣿⣿⣿⣿⣿⣿⠀⠀⠀⠀⠀⠀⠀⠀⠀⠀⠀⠀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⠀⠀⠀⠀⠀⠀⠀⠀⠀⠀⠀⣿⣿⣿⣿⣿⣿⣿⣿⣿⣿⣿⣿⣿⣿⣿⣿⣿⣿⣿⣿⣿⡇⢕⢕⢕⢕⢕⢕⢟⢿⣿⡕⡕⢕⡣⢕⢸⣧⣿⣿⣿⣿⣿⣿⣿⣿⣿⣿⣿⣿⣿⣿⣿⣿⣿⣿⣿⣿⠀⠀⠀⠀⠀⠀⠀⠀⠀⠀⠀⠀</a:t>
            </a:r>
            <a:br/>
            <a:r>
              <a:t>⠀⠀⠀⠀⠀⠀⠀⠀⠀⠀⠀⣿⣿⣿⣿⣿⣿⣿⣿⣿⣿⣿⣿⣿⣿⣿⣿⣿⣿⣿⣿⣿⡧⢕⢕⢕⢕⢕⢕⢕⢕⢜⢕⡇⢕⢸⢕⢽⣿⣿⣿⣿⣿⣿⣿⣿⣿⣿⣿⣿⣿⣿⣿⣿⣿⣿⣿⣿⣿⠀⠀⠀⠀⠀⠀⠀⠀⠀⠀⠀⠀</a:t>
            </a:r>
            <a:br/>
            <a:r>
              <a:t>⠀⠀⠀⠀⠀⠀⠀⠀⠀⠀⠀⠛⠛⠛⠛⠛⠛⠛⠛⠛⠛⠛⠛⠛⠛⠛⠛⠛⠛⠛⠃⠛⠛⠑⠑⠑⠑⠑⠑⠑⠑⠑⠑⠃⠑⠘⠓⠙⠛⠛⠛⠛⠛⠛⠛⠛⠛⠛⠛⠛⠛⠛⠛⠛⠛⠛⠛⠛⠛⠀⠀⠀⠀⠀⠀⠀⠀⠀⠀⠀⠀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⠀⠀⠀⠀⠀⠀⠀⠀⠀⠀⠀⣿⣿⣿⣿⣿⣿⣿⣿⣿⣿⣿⣿⣿⣿⣿⣿⣿⣿⣿⣿⣿⣿⣿⣿⣿⢟⢟⢟⢕⢕⢕⢕⢜⢕⢝⢕⢜⢻⣿⣿⣿⣿⣿⣿⣿⣿⣿⣿⣿⣿⣿⣿⣿⣿⣿⣿⣿⣿⠀⠀⠀⠀⠀⠀⠀⠀⠀⠀⠀⠀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⠀⠀⠀⠀⠀⠀⠀⠀⠀⠀⠀⣿⣿⣿⣿⣿⣿⣿⣿⣿⣿⣿⣿⣿⣿⣿⣿⣿⣿⣿⣿⣿⢿⢟⢟⢕⢕⢕⠝⢕⢕⢕⢕⢕⢕⢕⢱⢷⢿⣿⣿⣿⣿⣿⣿⣿⣿⣿⣿⣿⣿⣿⣿⣿⣿⣿⣿⣿⣿⠀⠀⠀⠀⠀⠀⠀⠀⠀⠀⠀⠀</a:t>
            </a:r>
            <a:br/>
            <a:r>
              <a:t>⠀⠀⠀⠀⠀⠀⠀⠀⠀⠀⠀⣿⣿⣿⣿⣿⣿⣿⣿⣿⣿⣿⣿⣿⣿⣿⣿⣿⣿⣿⣿⢵⢕⢕⠕⠕⢕⢕⢕⢕⢕⢕⢕⢕⢕⢕⢕⢕⢱⢽⢿⣿⣿⣿⣿⣿⣿⣿⣿⣿⣿⣿⣿⣿⣿⣿⣿⣿⣿⠀⠀⠀⠀⠀⠀⠀⠀⠀⠀⠀⠀</a:t>
            </a:r>
            <a:br/>
            <a:r>
              <a:t>⠀⠀⠀⠀⠀⠀⠀⠀⠀⠀⠀⣿⣿⣿⣿⣿⣿⣿⣿⣿⣿⣿⣿⣿⣿⣿⣿⣿⣿⡿⢇⢕⢕⢕⢕⢕⢕⢕⢕⢕⢕⢕⢕⢕⢕⢕⢕⢕⢕⢕⢕⢜⢻⣿⣿⣿⣿⣿⣿⣿⣿⣿⣿⣿⣿⣿⣿⣿⣿⠀⠀⠀⠀⠀⠀⠀⠀⠀⠀⠀⠀</a:t>
            </a:r>
            <a:br/>
            <a:r>
              <a:t>⠀⠀⠀⠀⠀⠀⠀⠀⠀⠀⠀⣿⣿⣿⣿⣿⣿⣿⣿⣿⣿⣿⣿⣿⣿⣿⣿⣿⡟⢕⢕⢕⢕⢕⢕⢕⢕⢕⢕⢕⢕⢕⢕⣕⣵⣵⣵⣵⣷⣜⡗⡕⢕⢕⢻⣿⣿⣿⣿⣿⣿⣿⣿⣿⣿⣿⣿⣿⣿⠀⠀⠀⠀⠀⠀⠀⠀⠀⠀⠀⠀</a:t>
            </a:r>
            <a:br/>
            <a:r>
              <a:t>⠀⠀⠀⠀⠀⠀⠀⠀⠀⠀⠀⣿⣿⣿⣿⣿⣿⣿⣿⣿⣿⣿⣿⣿⣿⣿⣿⣿⣵⡵⢕⢕⢕⢕⣕⣱⣵⣵⣵⣷⣷⣾⣿⣿⣿⣿⣿⣿⣿⣿⣿⣧⢕⢕⢼⣿⣿⣿⣿⣿⣿⣿⣿⣿⣿⣿⣿⣿⣿⠀⠀⠀⠀⠀⠀⠀⠀⠀⠀⠀⠀</a:t>
            </a:r>
            <a:br/>
            <a:r>
              <a:t>⠀⠀⠀⠀⠀⠀⠀⠀⠀⠀⠀⣿⣿⣿⣿⣿⣿⣿⣿⣿⣿⣿⣿⣿⣿⣿⣿⣿⣧⢕⢕⢕⣕⣾⣿⣿⣿⣿⣿⣿⣿⣿⣿⣿⣿⣿⣿⣿⣿⣿⣿⣿⣷⣎⢷⣿⣿⣿⣿⣿⣿⣿⣿⣿⣿⣿⣿⣿⣿⠀⠀⠀⠀⠀⠀⠀⠀⠀⠀⠀⠀</a:t>
            </a:r>
            <a:br/>
            <a:r>
              <a:t>⠀⠀⠀⠀⠀⠀⠀⠀⠀⠀⠀⣿⣿⣿⣿⣿⣿⣿⣿⣿⣿⣿⣿⣿⣿⣿⣿⣿⡇⢕⢕⢕⣿⣿⣏⣹⣿⢿⣿⣿⣿⣿⣿⣿⣿⣿⣿⣿⣿⣿⣿⣿⣿⣯⣟⣿⣿⣿⣿⣿⣿⣿⣿⣿⣿⣿⣿⣿⣿⠀⠀⠀⠀⠀⠀⠀⠀⠀⠀⠀⠀</a:t>
            </a:r>
            <a:br/>
            <a:r>
              <a:t>⠀⠀⠀⠀⠀⠀⠀⠀⠀⠀⠀⣿⣿⣿⣿⣿⣿⣿⣿⣿⣿⣿⣿⣿⣿⣿⣿⣿⢕⢕⢕⢕⣻⣿⢕⢝⢝⢹⢿⣿⣿⣿⣿⣿⣿⣿⣿⣿⣿⣿⣿⣿⣿⣿⣿⣿⣿⣿⣿⣿⣿⣿⣿⣿⣿⣿⣿⣿⣿⠀⠀⠀⠀⠀⠀⠀⠀⠀⠀⠀⠀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⠀⠀⠀⠀⠀⠀⠀⠀⠀⠀⠀⣿⣿⣿⣿⣿⣿⣿⣿⣿⣿⣿⣿⣿⣿⣿⣿⣿⡇⢕⢕⢕⢗⢇⢕⢕⢕⢕⢕⢕⢜⢻⣿⣿⣯⣕⣕⣸⣽⣿⣿⣿⣿⣿⣿⣿⣿⣿⣿⣿⣿⣿⣿⣿⣿⣿⣿⣿⣿⠀⠀⠀⠀⠀⠀⠀⠀⠀⠀⠀⠀</a:t>
            </a:r>
            <a:br/>
            <a:r>
              <a:t>⠀⠀⠀⠀⠀⠀⠀⠀⠀⠀⠀⣿⣿⣿⣿⣿⣿⣿⣿⣿⣿⣿⣿⣿⣿⣿⣿⣿⣇⢕⢕⢱⢕⢕⢕⢕⢕⢟⢇⢕⢕⢜⣿⣿⣿⣟⢟⢻⢿⣿⣿⣿⣿⣿⣿⣿⣿⣿⣿⣿⣿⣿⣿⣿⣿⣿⣿⣿⣿⠀⠀⠀⠀⠀⠀⠀⠀⠀⠀⠀⠀</a:t>
            </a:r>
            <a:br/>
            <a:r>
              <a:t>⠀⠀⠀⠀⠀⠀⠀⠀⠀⠀⠀⣿⣿⣿⣿⣿⣿⣿⣿⣿⣿⣿⣿⣿⣿⣿⣿⣿⣿⡕⢕⢸⣿⡇⢕⢕⢕⢕⢕⢕⢕⢕⣿⣿⣿⣿⣿⣿⣿⣿⣿⣿⣿⣿⣿⣿⣿⣿⣿⣿⣿⣿⣿⣿⣿⣿⣿⣿⣿⠀⠀⠀⠀⠀⠀⠀⠀⠀⠀⠀⠀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⠀⠀⠀⠀⠀⠀⠀⠀⠀⠀⠀⣿⣿⣿⣿⣿⣿⣿⣿⣿⣿⣿⣿⣿⣿⣿⣿⣿⡿⢇⢕⣾⣿⢕⢕⢕⢕⢕⢕⢕⢕⢕⣿⣿⣿⣿⣿⣿⣿⣿⣿⣿⣿⣿⣿⣷⣿⣿⣿⣿⣿⣿⣿⣿⣿⣿⣿⣿⣿⠀⠀⠀⠀⠀⠀⠀⠀⠀⠀⠀⠀</a:t>
            </a:r>
            <a:br/>
            <a:r>
              <a:t>⠀⠀⠀⠀⠀⠀⠀⠀⠀⠀⠀⣿⣿⣿⣿⣿⣿⣿⣿⣿⣿⣿⣿⣿⣿⣿⣿⣿⣵⡇⢕⣿⢏⢕⢕⢕⢕⢕⢕⢕⢕⢕⢸⣝⣻⣿⣿⣿⣿⣿⣿⣿⣿⣿⣿⣿⣿⣿⣿⣿⣿⣿⣿⣿⣿⣿⣿⣿⣿⠀⠀⠀⠀⠀⠀⠀⠀⠀⠀⠀⠀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⠀⠀⠀⠀⠀⠀⠀⠀⠀⠀⠀⣿⣿⣿⣿⣿⣿⣿⣿⣿⣿⣿⣿⣿⣿⣿⣿⣿⣿⡕⢕⢹⡇⢕⢕⢕⢕⢕⢕⢕⢕⣱⣿⣿⣿⣿⣿⣿⣿⣿⣿⣿⣿⣿⣿⣿⣿⣿⣿⣿⣿⣿⣿⣿⣿⣿⣿⣿⣿⠀⠀⠀⠀⠀⠀⠀⠀⠀⠀⠀⠀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⠀⠀⠀⠀⠀⠀⠀⠀⠀⠀⠀⣿⣿⣿⣿⣿⣿⣿⣿⣿⣿⣿⣿⣿⣿⣿⣿⣿⣿⣿⣿⢇⢕⢕⢕⢕⢕⢕⢕⢕⢕⢝⢿⢿⣿⣿⣿⣿⣿⣿⣿⣿⣿⣿⣿⣿⣿⣿⣿⣿⣿⣿⣿⣿⣿⣿⣿⣿⣿⠀⠀⠀⠀⠀⠀⠀⠀⠀⠀⠀⠀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⠀⠀⠀⠀⠀⠀⠀⠀⠀⠀⠀⣿⣿⣿⣿⣿⣿⣿⣿⣿⣿⣿⣿⣿⣿⣿⣿⣿⣿⣿⣿⣷⣷⡵⢕⢕⢕⢕⢕⢕⢕⢕⡵⢵⢵⢿⢿⢿⣿⣿⣿⣿⣿⣿⣿⣿⣿⣿⣿⣿⣿⣿⣿⣿⣿⣿⣿⣿⣿⠀⠀⠀⠀⠀⠀⠀⠀⠀⠀⠀⠀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⠀⠀⠀⠀⠀⠀⠀⠀⠀⠀⠀⣿⣿⣿⣿⣿⣿⣿⣿⣿⣿⣿⣿⣿⣿⣿⣿⣿⣿⣿⣿⣿⣿⣿⢕⢕⢕⢕⢕⢕⢕⢜⡱⢕⡝⢛⢟⢻⡟⣿⣿⣿⣿⣿⣿⣿⣿⣿⣿⣿⣿⣿⣿⣿⣿⣿⣿⣿⣿⠀⠀⠀⠀⠀⠀⠀⠀⠀⠀⠀⠀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⠀⠀⠀⠀⠀⠀⠀⠀⠀⠀⠀⣿⣿⣿⣿⣿⣿⣿⣿⣿⣿⣿⣿⣿⣿⣿⣿⣿⣿⣿⣿⣿⣿⣿⢕⢕⢕⢕⢕⢕⢕⢿⡏⢕⢎⡗⢕⢸⣇⣿⣿⣿⣿⣿⣿⣿⣿⣿⣿⣿⣿⣿⣿⣿⣿⣿⣿⣿⣿⠀⠀⠀⠀⠀⠀⠀⠀⠀⠀⠀⠀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⠀⠀⠀⠀⠀⠀⠀⠀⠀⠀⠀⣿⣿⣿⣿⣿⣿⣿⣿⣿⣿⣿⣿⣿⣿⣿⣿⣿⣿⣿⣿⣿⣿⣿⡕⢕⢕⢕⢕⢕⢕⢕⢕⡇⢕⢱⢜⢼⣷⣿⣿⣿⣿⣿⣿⣿⣿⣿⣿⣿⣿⣿⣿⣿⣿⣿⣿⣿⣿⠀⠀⠀⠀⠀⠀⠀⠀⠀⠀⠀⠀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⠀⠀⠀⠀⠀⠀⠀⠀⠀⠀⠀⠛⠛⠛⠛⠛⠛⠛⠛⠛⠛⠛⠛⠛⠛⠛⠛⠛⠛⠛⠛⠛⠛⠛⠃⠑⠑⠑⠑⠑⠑⠑⠑⠃⠑⠘⠚⠙⠛⠛⠛⠛⠛⠛⠛⠛⠛⠛⠛⠛⠛⠛⠛⠛⠛⠛⠛⠛⠛⠀⠀⠀⠀⠀⠀⠀⠀⠀⠀⠀⠀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⠀⠀⠀⠀⠀⠀⠀⠀⠀⠀⠀⣿⣿⣿⣿⣿⣿⣿⣿⣿⣿⣿⣿⣿⣿⣿⣿⣿⣿⣿⣿⣿⣿⣿⣿⡿⣿⣿⡿⢿⢿⢏⢝⢝⢝⢝⢏⢟⢏⢟⢿⣿⣿⣿⣿⣿⣿⣿⣿⣿⣿⣿⣿⣿⣿⣿⣿⣿⣿⠀⠀⠀⠀⠀⠀⠀⠀⠀⠀⠀⠀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⠀⠀⠀⠀⠀⠀⠀⠀⠀⠀⠀⣿⣿⣿⣿⣿⣿⣿⣿⣿⣿⣿⣿⣿⣿⣿⣿⣿⣿⣿⣿⣿⣿⣿⣿⢿⢟⢝⢕⢕⢕⢕⢕⢕⢕⢕⢕⢕⢱⣵⣾⣿⣿⣿⣿⣿⣿⣿⣿⣿⣿⣿⣿⣿⣿⣿⣿⣿⣿⠀⠀⠀⠀⠀⠀⠀⠀⠀⠀⠀⠀</a:t>
            </a:r>
            <a:br/>
            <a:r>
              <a:t>⠀⠀⠀⠀⠀⠀⠀⠀⠀⠀⠀⣿⣿⣿⣿⣿⣿⣿⣿⣿⣿⣿⣿⣿⣿⣿⣿⣿⣿⣿⣿⣿⡏⢕⢕⢕⢑⢕⢕⢕⢕⢕⢕⢕⢕⢕⢕⢕⢕⢕⢕⣹⣻⣾⣿⣿⣿⣿⣿⣿⣿⣿⣿⣿⣿⣿⣿⣿⣿⠀⠀⠀⠀⠀⠀⠀⠀⠀⠀⠀⠀</a:t>
            </a:r>
            <a:br/>
            <a:r>
              <a:t>⠀⠀⠀⠀⠀⠀⠀⠀⠀⠀⠀⣿⣿⣿⣿⣿⣿⣿⣿⣿⣿⣿⣿⣿⣿⣿⣿⣿⣿⣿⣿⡿⢏⢕⢕⢕⢅⢕⢕⢕⢕⢔⢕⢕⢕⢕⢕⢕⢕⢕⢕⢝⢜⢟⣿⣿⣿⣿⣿⣿⣿⣿⣿⣿⣿⣿⣿⣿⣿⠀⠀⠀⠀⠀⠀⠀⠀⠀⠀⠀⠀</a:t>
            </a:r>
            <a:br/>
            <a:r>
              <a:t>⠀⠀⠀⠀⠀⠀⠀⠀⠀⠀⠀⣿⣿⣿⣿⣿⣿⣿⣿⣿⣿⣿⣿⣿⣿⣿⣿⣿⣿⣿⢟⢕⢕⢕⢕⢕⢕⢕⢕⢕⢕⢕⢕⢕⢕⢕⢕⣕⣕⣕⣵⣕⢕⢕⢜⢜⢿⣿⣿⣿⣿⣿⣿⣿⣿⣿⣿⣿⣿⠀⠀⠀⠀⠀⠀⠀⠀⠀⠀⠀⠀</a:t>
            </a:r>
            <a:br/>
            <a:r>
              <a:t>⠀⠀⠀⠀⠀⠀⠀⠀⠀⠀⠀⣿⣿⣿⣿⣿⣿⣿⣿⣿⣿⣿⣿⣿⣿⣿⣿⣿⣿⣟⣕⡕⢕⢕⢕⢕⢕⢕⣕⣕⣕⣕⣱⣵⣷⣿⣿⣿⣿⣿⣿⣿⣿⣕⢕⢱⣿⣿⣿⣿⣿⣿⣿⣿⣿⣿⣿⣿⣿⠀⠀⠀⠀⠀⠀⠀⠀⠀⠀⠀⠀</a:t>
            </a:r>
            <a:br/>
            <a:r>
              <a:t>⠀⠀⠀⠀⠀⠀⠀⠀⠀⠀⠀⣿⣿⣿⣿⣿⣿⣿⣿⣿⣿⣿⣿⣿⣿⣿⣿⣿⣿⣯⡝⢕⢕⢕⢕⣵⣿⣿⣿⣿⣿⣿⣿⣿⣿⣿⣿⣿⣿⣿⣿⣿⣿⣿⣧⡵⣿⣿⣿⣿⣿⣿⣿⣿⣿⣿⣿⣿⣿⠀⠀⠀⠀⠀⠀⠀⠀⠀⠀⠀⠀</a:t>
            </a:r>
            <a:br/>
            <a:r>
              <a:t>⠀⠀⠀⠀⠀⠀⠀⠀⠀⠀⠀⣿⣿⣿⣿⣿⣿⣿⣿⣿⣿⣿⣿⣿⣿⣿⣿⣿⣿⣿⢕⢕⢕⢕⣿⣿⡿⡏⣹⣿⣿⣿⣿⣿⣿⣿⣿⣿⣿⣿⣿⣿⣿⣿⣿⣿⣿⣿⣿⣿⣿⣿⣿⣿⣿⣿⣿⣿⣿⠀⠀⠀⠀⠀⠀⠀⠀⠀⠀⠀⠀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⠀⠀⠀⠀⠀⠀⠀⠀⠀⠀⠀⣿⣿⣿⣿⣿⣿⣿⣿⣿⣿⣿⣿⣿⣿⣿⣿⣿⣿⣯⢕⢕⢕⢜⢻⡟⡝⢞⢹⢷⣿⣿⣿⣿⣿⣿⣿⣿⣿⣿⣿⣿⣿⣿⣿⣿⣿⣿⣿⣿⣿⣿⣿⣿⣿⣿⣿⣿⣿⠀⠀⠀⠀⠀⠀⠀⠀⠀⠀⠀⠀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⠀⠀⠀⠀⠀⠀⠀⠀⠀⠀⠀⣿⣿⣿⣿⣿⣿⣿⣿⣿⣿⣿⣿⣿⣿⣿⣿⣿⣿⣿⢕⢕⢕⢕⢵⢕⢕⢕⢕⢕⢝⢝⢟⢿⣿⣿⣟⡟⢟⢟⢻⢿⣿⣿⣿⣿⣿⣿⣿⣿⣿⣿⣿⣿⣿⣿⣿⣿⣿⠀⠀⠀⠀⠀⠀⠀⠀⠀⠀⠀⠀</a:t>
            </a:r>
            <a:br/>
            <a:r>
              <a:t>⠀⠀⠀⠀⠀⠀⠀⠀⠀⠀⠀⣿⣿⣿⣿⣿⣿⣿⣿⣿⣿⣿⣿⣿⣿⣿⣿⣿⣿⣿⡕⢕⢕⢜⢕⢕⢕⢕⢱⣵⢕⢕⢕⢜⣿⣿⣿⣷⣿⣿⣿⣿⣿⣿⣿⣿⣿⣿⣿⣿⣿⣿⣿⣿⣿⣿⣿⣿⣿⠀⠀⠀⠀⠀⠀⠀⠀⠀⠀⠀⠀</a:t>
            </a:r>
            <a:br/>
            <a:r>
              <a:t>⠀⠀⠀⠀⠀⠀⠀⠀⠀⠀⠀⣿⣿⣿⣿⣿⣿⣿⣿⣿⣿⣿⣿⣿⣿⣿⣿⣿⣿⣿⣧⢕⢕⢸⣷⢕⢕⢕⢕⢕⢕⢕⢕⢕⣿⣿⣿⣿⣷⣵⣽⣿⣿⣿⣿⣿⣿⣿⣿⣿⣿⣿⣿⣿⣿⣿⣿⣿⣿⠀⠀⠀⠀⠀⠀⠀⠀⠀⠀⠀⠀</a:t>
            </a:r>
            <a:br/>
            <a:r>
              <a:t>⠀⠀⠀⠀⠀⠀⠀⠀⠀⠀⠀⣿⣿⣿⣿⣿⣿⣿⣿⣿⣿⣿⣿⣿⣿⣿⣿⣿⣿⡿⢟⢕⢕⣼⡟⢇⢕⢕⢕⢕⢕⢕⢕⢕⣿⣿⣿⣿⣿⣿⣿⣿⣿⣿⣿⣿⣿⣿⣿⣿⣿⣿⣿⣿⣿⣿⣿⣿⣿⠀⠀⠀⠀⠀⠀⠀⠀⠀⠀⠀⠀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⠀⠀⠀⠀⠀⠀⠀⠀⠀⠀⠀⣿⣿⣿⣿⣿⣿⣿⣿⣿⣿⣿⣿⣿⣿⣿⣿⣿⣿⣷⣿⢕⢜⣿⢕⢕⢕⢕⢕⢕⢕⢕⢕⢕⢻⢿⢿⣿⣿⣿⣿⣿⣿⣿⣿⣿⣿⣿⣿⣿⣿⣿⣿⣿⣿⣿⣿⣿⣿⠀⠀⠀⠀⠀⠀⠀⠀⠀⠀⠀⠀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⠀⠀⠀⠀⠀⠀⠀⠀⠀⠀⠀⣿⣿⣿⣿⣿⣿⣿⣿⣿⣿⣿⣿⣿⣿⣿⣿⣿⣿⣿⣿⢕⢕⢿⢕⢕⢕⢕⢕⢕⢕⢕⢕⢕⣸⣷⣾⣿⣿⣿⣿⣿⣿⣿⣿⣿⣿⣿⣿⣿⣿⣿⣿⣿⣿⣿⣿⣿⣿⠀⠀⠀⠀⠀⠀⠀⠀⠀⠀⠀⠀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⠀⠀⠀⠀⠀⠀⠀⠀⠀⠀⠀⣿⣿⣿⣿⣿⣿⣿⣿⣿⣿⣿⣿⣿⣿⣿⣿⣿⣿⣿⣿⣿⡷⢕⢕⢕⢕⢕⢕⢕⢕⢕⢕⢿⣿⣿⣿⣿⣿⣿⣿⣿⣿⣿⣿⣿⣿⣿⣿⣿⣿⣿⣿⣿⣿⣿⣿⣿⣿⠀⠀⠀⠀⠀⠀⠀⠀⠀⠀⠀⠀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⠀⠀⠀⠀⠀⠀⠀⠀⠀⠀⠀⣿⣿⣿⣿⣿⣿⣿⣿⣿⣿⣿⣿⣿⣿⣿⣿⣿⣿⣿⣿⣿⣿⣷⣧⡜⢕⢕⢕⢕⢕⢕⡕⢕⢝⢝⣝⣻⣿⣻⣿⣿⣿⣿⣿⣿⣿⣿⣿⣿⣿⣿⣿⣿⣿⣿⣿⣿⣿⠀⠀⠀⠀⠀⠀⠀⠀⠀⠀⠀⠀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⠀⠀⠀⠀⠀⠀⠀⠀⠀⠀⠀⣿⣿⣿⣿⣿⣿⣿⣿⣿⣿⣿⣿⣿⣿⣿⣿⣿⣿⣿⣿⣿⣿⣿⣿⡯⢕⢕⢕⢕⢕⢞⡱⢜⢟⢛⢟⣟⣟⣿⣿⣿⣿⣿⣿⣿⣿⣿⣿⣿⣿⣿⣿⣿⣿⣿⣿⣿⣿⠀⠀⠀⠀⠀⠀⠀⠀⠀⠀⠀⠀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⠀⠀⠀⠀⠀⠀⠀⠀⠀⠀⠀⣿⣿⣿⣿⣿⣿⣿⣿⣿⣿⣿⣿⣿⣿⣿⣿⣿⣿⣿⣿⣿⣿⣿⣿⡗⢇⢕⢕⢕⢕⢹⢸⢕⢸⡇⢕⣪⣞⣿⣿⣿⣿⣿⣿⣿⣿⣿⣿⣿⣿⣿⣿⣿⣿⣿⣿⣿⣿⠀⠀⠀⠀⠀⠀⠀⠀⠀⠀⠀⠀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⠀⠀⠀⠀⠀⠀⠀⠀⠀⠀⠀⣿⣿⣿⣿⣿⣿⣿⣿⣿⣿⣿⣿⣿⣿⣿⣿⣿⣿⣿⣿⣿⣿⣿⣿⣯⢕⢕⢕⢕⢕⢸⡇⢕⢕⢕⢕⣿⣿⣿⣿⣿⣿⣿⣿⣿⣿⣿⣿⣿⣿⣿⣿⣿⣿⣿⣿⣿⣿⠀⠀⠀⠀⠀⠀⠀⠀⠀⠀⠀⠀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⠀⠀⠀⠀⠀⠀⠀⠀⠀⠀⠀⠛⠛⠛⠛⠛⠛⠛⠛⠛⠛⠛⠛⠛⠛⠛⠛⠛⠛⠛⠛⠛⠛⠛⠛⠛⠑⠑⠑⠑⠑⠘⠑⠑⠑⠑⠘⠛⠛⠛⠛⠛⠛⠛⠛⠛⠛⠛⠛⠛⠛⠛⠛⠛⠛⠛⠛⠛⠛⠀⠀⠀⠀⠀⠀⠀⠀⠀⠀⠀⠀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⠀⠀⠀⠀⠀⠀⠀⠀⠀⠀⠀⣿⣿⣿⣿⣿⣿⣿⣿⣿⣿⣿⣿⣿⣿⣿⣿⣿⣿⣿⣿⣿⣿⣿⣿⣿⣿⣏⣽⣿⡿⢟⢟⢏⢝⢝⢝⢝⢝⢝⢝⢝⢻⣿⣿⣿⣿⣿⣿⣿⣿⣿⣿⣿⣿⣿⣿⣿⣿⠀⠀⠀⠀⠀⠀⠀⠀⠀⠀⠀⠀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⠀⠀⠀⠀⠀⠀⠀⠀⠀⠀⠀⣿⣿⣿⣿⣿⣿⣿⣿⣿⣿⣿⣿⣿⣿⣿⣿⣿⣿⣿⣿⣿⣿⣿⣿⢿⢟⢟⢝⢕⢕⢕⢕⢕⢕⢕⢕⢕⢕⢕⢱⣷⣾⣿⣿⣿⣿⣿⣿⣿⣿⣿⣿⣿⣿⣿⣿⣿⣿⠀⠀⠀⠀⠀⠀⠀⠀⠀⠀⠀⠀</a:t>
            </a:r>
            <a:br/>
            <a:r>
              <a:t>⠀⠀⠀⠀⠀⠀⠀⠀⠀⠀⠀⣿⣿⣿⣿⣿⣿⣿⣿⣿⣿⣿⣿⣿⣿⣿⣿⣿⣿⣿⣿⣿⣿⣿⣧⡕⢕⢕⢑⢑⢕⢔⢕⢅⢕⢕⢕⢕⢕⢕⢕⢕⢕⢝⣿⣿⣿⣿⣿⣿⣿⣿⣿⣿⣿⣿⣿⣿⣿⠀⠀⠀⠀⠀⠀⠀⠀⠀⠀⠀⠀</a:t>
            </a:r>
            <a:br/>
            <a:r>
              <a:t>⠀⠀⠀⠀⠀⠀⠀⠀⠀⠀⠀⣿⣿⣿⣿⣿⣿⣿⣿⣿⣿⣿⣿⣿⣿⣿⣿⣿⣿⣿⣿⣿⡿⢟⢕⢕⢕⢕⢔⢄⢅⢕⢕⠕⠀⢑⢕⢕⢕⢕⢔⢕⢕⢕⢕⢜⣿⣿⣿⣿⣿⣿⣿⣿⣿⣿⣿⣿⣿⠀⠀⠀⠀⠀⠀⠀⠀⠀⠀⠀⠀</a:t>
            </a:r>
            <a:br/>
            <a:r>
              <a:t>⠀⠀⠀⠀⠀⠀⠀⠀⠀⠀⠀⣿⣿⣿⣿⣿⣿⣿⣿⣿⣿⣿⣿⣿⣿⣿⣿⣿⣿⣿⣯⣏⢕⢕⢕⢕⢕⢕⢕⢕⢕⢕⢕⢕⢕⢔⢕⢕⢕⣕⣕⣕⣵⣞⣇⢕⢕⢜⣿⣿⣿⣿⣿⣿⣿⣿⣿⣿⣿⠀⠀⠀⠀⠀⠀⠀⠀⠀⠀⠀⠀</a:t>
            </a:r>
            <a:br/>
            <a:r>
              <a:t>⠀⠀⠀⠀⠀⠀⠀⠀⠀⠀⠀⣿⣿⣿⣿⣿⣿⣿⣿⣿⣿⣿⣿⣿⣿⣿⣿⣿⣿⣿⣿⡱⢵⢕⢕⢕⢕⢕⢕⢕⣕⣕⣵⣵⣕⣵⣵⣾⣿⣿⣿⣿⣿⣿⣿⣧⢕⢕⣿⣿⣿⣿⣿⣿⣿⣿⣿⣿⣿⠀⠀⠀⠀⠀⠀⠀⠀⠀⠀⠀⠀</a:t>
            </a:r>
            <a:br/>
            <a:r>
              <a:t>⠀⠀⠀⠀⠀⠀⠀⠀⠀⠀⠀⣿⣿⣿⣿⣿⣿⣿⣿⣿⣿⣿⣿⣿⣿⣿⣿⣿⣿⣿⣿⡷⢕⢕⢕⢕⣕⣵⣾⣿⣿⣿⣿⣿⣿⣿⣿⣿⣿⣿⣿⣿⣿⣿⣿⣿⣿⣿⣿⣿⣿⣿⣿⣿⣿⣿⣿⣿⣿⠀⠀⠀⠀⠀⠀⠀⠀⠀⠀⠀⠀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⠀⠀⠀⠀⠀⠀⠀⠀⠀⠀⠀⣿⣿⣿⣿⣿⣿⣿⣿⣿⣿⣿⣿⣿⣿⣿⣿⣿⣿⣿⣿⡇⢕⢕⢕⢕⣿⡿⢟⢇⢜⢿⣿⣿⣿⣿⣿⣿⣿⣿⣿⣿⣿⣿⣿⣿⣿⣿⣿⣿⣿⣿⣿⣿⣿⣿⣿⣿⣿⠀⠀⠀⠀⠀⠀⠀⠀⠀⠀⠀⠀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⠀⠀⠀⠀⠀⠀⠀⠀⠀⠀⠀⣿⣿⣿⣿⣿⣿⣿⣿⣿⣿⣿⣿⣿⣿⣿⣿⣿⣿⣿⣿⡷⢕⢕⢕⢕⣽⢷⢜⢕⡕⢕⢻⣿⣿⣿⣿⣿⣿⣿⣿⣿⣿⣿⣿⣿⣿⣿⣿⣿⣿⣿⣿⣿⣿⣿⣿⣿⣿⠀⠀⠀⠀⠀⠀⠀⠀⠀⠀⠀⠀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⠀⠀⠀⠀⠀⠀⠀⠀⠀⠀⠀⣿⣿⣿⣿⣿⣿⣿⣿⣿⣿⣿⣿⣿⣿⣿⣿⣿⣿⣿⣿⡇⢕⢕⢕⡕⢕⢕⢕⢕⢕⢕⢜⢝⢟⢻⣿⣿⣿⡟⢟⢟⢟⢿⣿⣿⣿⣿⣿⣿⣿⣿⣿⣿⣿⣿⣿⣿⣿⠀⠀⠀⠀⠀⠀⠀⠀⠀⠀⠀⠀</a:t>
            </a:r>
            <a:br/>
            <a:r>
              <a:t>⠀⠀⠀⠀⠀⠀⠀⠀⠀⠀⠀⣿⣿⣿⣿⣿⣿⣿⣿⣿⣿⣿⣿⣿⣿⣿⣿⣿⣿⣿⣿⣷⢕⢕⢕⢞⢕⢕⢕⢕⢕⣱⡕⢕⢕⢕⢹⣿⣿⣿⣷⣿⣿⣿⣿⣿⣿⣿⣿⣿⣿⣿⣿⣿⣿⣿⣿⣿⣿⠀⠀⠀⠀⠀⠀⠀⠀⠀⠀⠀⠀</a:t>
            </a:r>
            <a:br/>
            <a:r>
              <a:t>⠀⠀⠀⠀⠀⠀⠀⠀⠀⠀⠀⣿⣿⣿⣿⣿⣿⣿⣿⣿⣿⣿⣿⣿⣿⣿⣿⣿⣿⣿⣿⣿⡇⢕⢕⣸⣷⡕⢕⢕⢕⢕⢕⢕⢕⢕⢸⣿⣿⣿⣷⣧⣽⣿⣿⣿⣿⣿⣟⣿⣿⣿⣿⣿⣿⣿⣿⣿⣿⠀⠀⠀⠀⠀⠀⠀⠀⠀⠀⠀⠀</a:t>
            </a:r>
            <a:br/>
            <a:r>
              <a:t>⠀⠀⠀⠀⠀⠀⠀⠀⠀⠀⠀⣿⣿⣿⣿⣿⣿⣿⣿⣿⣿⣿⣿⣿⣿⣿⣿⣿⣿⣿⣿⢵⡕⢕⢱⣿⢇⢕⢕⢕⢕⢕⢕⢕⢕⢕⢸⣿⣿⣿⣿⣿⣿⣿⣿⣿⣿⣿⣿⣿⣿⣿⣿⣿⣿⣿⣿⣿⣿⠀⠀⠀⠀⠀⠀⠀⠀⠀⠀⠀⠀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⠀⠀⠀⠀⠀⠀⠀⠀⠀⠀⠀⣿⣿⣿⣿⣿⣿⣿⣿⣿⣿⣿⣿⣿⣿⣿⣿⣿⣿⣿⣿⣿⡇⢕⢸⢇⢕⢕⢕⢕⢕⢕⢕⢕⢕⢕⢸⣿⣿⣿⣿⣿⣿⣿⣿⣿⣿⣿⣿⣿⣿⣿⣿⣿⣿⣿⣿⣿⣿⠀⠀⠀⠀⠀⠀⠀⠀⠀⠀⠀⠀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⠀⠀⠀⠀⠀⠀⠀⠀⠀⠀⠀⣿⣿⣿⣿⣿⣿⣿⣿⣿⣿⣿⣿⣿⣿⣿⣿⣿⣿⣿⣿⣿⣷⣧⡕⢕⢕⢕⢕⢕⢕⢕⢕⢕⢕⢕⣕⣷⣷⣿⣿⣿⣿⣿⣿⣿⣿⣿⣿⣿⣿⣿⣿⣿⣿⣿⣿⣿⣿⠀⠀⠀⠀⠀⠀⠀⠀⠀⠀⠀⠀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⠀⠀⠀⠀⠀⠀⠀⠀⠀⠀⠀⣿⣿⣿⣿⣿⣿⣿⣿⣿⣿⣿⣿⣿⣿⣿⣿⣿⣿⣿⣿⣿⣿⣿⣧⣕⡕⢕⢕⢕⢕⢕⢕⢕⢕⢾⣿⣿⣿⣿⣿⣿⣿⣿⣿⣿⣿⣿⣿⣿⣿⣿⣿⣿⣿⣿⣿⣿⣿⠀⠀⠀⠀⠀⠀⠀⠀⠀⠀⠀⠀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⠀⠀⠀⠀⠀⠀⠀⠀⠀⠀⠀⣿⣿⣿⣿⣿⣿⣿⣿⣿⣿⣿⣿⣿⣿⣿⣿⣿⣿⣿⣿⣿⣿⣿⣿⣿⣗⢕⢎⢕⢕⣕⣕⣕⣕⣕⣝⣹⣽⣿⣿⣿⣿⣿⣿⣿⣿⣿⣿⣿⣿⣿⣿⣿⣿⣿⣿⣿⣿⠀⠀⠀⠀⠀⠀⠀⠀⠀⠀⠀⠀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⠀⠀⠀⠀⠀⠀⠀⠀⠀⠀⠀⣿⣿⣿⣿⣿⣿⣿⣿⣿⣿⣿⣿⣿⣿⣿⣿⣿⣿⣿⣿⣿⣿⣿⣿⣿⣿⡇⢕⢕⢕⢇⡱⣜⢟⡟⢟⣟⢻⣿⣿⣿⣿⣿⣿⣿⣿⣿⣿⣿⣿⣿⣿⣿⣿⣿⣿⣿⣿⠀⠀⠀⠀⠀⠀⠀⠀⠀⠀⠀⠀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⠀⠀⠀⠀⠀⠀⠀⠀⠀⠀⠀⣿⣿⣿⣿⣿⣿⣿⣿⣿⣿⣿⣿⣿⣿⣿⣿⣿⣿⣿⣿⣿⣿⣿⣿⣿⣿⡕⢕⢕⢕⢕⢸⢗⢕⡇⢕⣿⣸⣿⣿⣿⣿⣿⣿⣿⣿⣿⣿⣿⣿⣿⣿⣿⣿⣿⣿⣿⣿⠀⠀⠀⠀⠀⠀⠀⠀⠀⠀⠀⠀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⠀⠀⠀⠀⠀⠀⠀⠀⠀⠀⠀⣿⣿⣿⣿⣿⣿⣿⣿⣿⣿⣿⣿⣿⣿⣿⣿⣿⣿⣿⣿⣿⣿⣿⣿⣿⣿⡇⢕⢕⢕⢸⢕⢕⢕⡇⢕⣽⣿⣿⣿⣿⣿⣿⣿⣿⣿⣿⣿⣿⣿⣿⣿⣿⣿⣿⣿⣿⣿⠀⠀⠀⠀⠀⠀⠀⠀⠀⠀⠀⠀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⠀⠀⠀⠀⠀⠀⠀⠀⠀⠀⠀⠛⠛⠛⠛⠛⠛⠛⠛⠛⠛⠛⠛⠛⠛⠛⠛⠛⠛⠛⠛⠛⠛⠛⠛⠛⠛⠓⠑⠑⠑⠛⠑⠑⠑⠑⠑⠛⠚⠛⠛⠛⠛⠛⠛⠛⠛⠛⠛⠛⠛⠛⠛⠛⠛⠛⠛⠛⠛⠀⠀⠀⠀⠀⠀⠀⠀⠀⠀⠀⠀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⠀⠀⠀⠀⠀⠀⠀⠀⠀⠀⠀⣿⣿⣿⣿⣿⣿⣿⣿⣿⣿⣿⣿⣿⣿⣿⣿⣿⣿⣿⣿⣿⣿⣿⣿⣿⣿⣿⣿⣿⣿⣿⣿⢿⢿⢿⢿⣿⣿⣿⣿⣿⣿⣿⣿⣿⣿⣿⣿⣿⣿⣿⣿⣿⣿⣿⣿⣿⣿⠀⠀⠀⠀⠀⠀⠀⠀⠀⠀⠀⠀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⠀⠀⠀⠀⠀⠀⠀⠀⠀⠀⠀⣿⣿⣿⣿⣿⣿⣿⣿⣿⣿⣿⣿⣿⣿⣿⣿⣿⣿⣿⣿⣿⣿⣿⣿⣿⣿⣿⣿⣿⣿⡵⢕⢕⢇⡵⢼⢟⢕⢞⢏⢕⢜⢝⢟⢿⢿⣿⣿⣿⣿⣿⣿⣿⣿⣿⣿⣿⣿⠀⠀⠀⠀⠀⠀⠀⠀⠀⠀⠀⠀</a:t>
            </a:r>
            <a:br/>
            <a:r>
              <a:t>⠀⠀⠀⠀⠀⠀⠀⠀⠀⠀⠀⣿⣿⣿⣿⣿⣿⣿⣿⣿⣿⣿⣿⣿⣿⣿⣿⣿⣿⣿⣿⣿⣿⣿⣿⣿⣿⣿⣫⡿⢟⢇⢕⢕⠕⠕⢕⢕⢁⢀⠀⢅⢅⢕⢕⢕⢕⣱⣿⣿⣿⣿⣿⣿⣿⣿⣿⣿⣿⠀⠀⠀⠀⠀⠀⠀⠀⠀⠀⠀⠀</a:t>
            </a:r>
            <a:br/>
            <a:r>
              <a:t>⠀⠀⠀⠀⠀⠀⠀⠀⠀⠀⠀⣿⣿⣿⣿⣿⣿⣿⣿⣿⣿⣿⣿⣿⣿⣿⣿⣿⣿⣿⣿⣿⣿⣿⣿⣿⢿⣿⣏⢕⢕⠑⠅⠁⠀⠀⢀⢐⢕⢕⢕⢕⢕⢕⢕⢕⢟⢟⢝⣿⣿⣿⣿⣿⣿⣿⣿⣿⣿⠀⠀⠀⠀⠀⠀⠀⠀⠀⠀⠀⠀</a:t>
            </a:r>
            <a:br/>
            <a:r>
              <a:t>⠀⠀⠀⠀⠀⠀⠀⠀⠀⠀⠀⣿⣿⣿⣿⣿⣿⣿⣿⣿⣿⣿⣿⣿⣿⣿⣿⣿⣿⣿⣿⣿⣿⣿⢿⢇⢕⢜⢕⢕⢕⢔⢄⢔⠄⠄⢕⢑⢔⢅⠁⠕⢕⢕⢕⢑⢕⢕⢕⢿⣿⣿⣿⣿⣿⣿⣿⣿⣿⠀⠀⠀⠀⠀⠀⠀⠀⠀⠀⠀⠀</a:t>
            </a:r>
            <a:br/>
            <a:r>
              <a:t>⠀⠀⠀⠀⠀⠀⠀⠀⠀⠀⠀⣿⣿⣿⣿⣿⣿⣿⣿⣿⣿⣿⣿⣿⣿⣿⣿⣿⣿⣿⣿⣿⣿⡇⢕⢕⢕⢕⢕⢕⢔⢕⢕⢕⢔⠀⠄⠀⢁⢁⠀⢀⢅⢕⢕⢕⢕⢕⣵⡟⣿⣿⣿⣿⣿⣿⣿⣿⣿⠀⠀⠀⠀⠀⠀⠀⠀⠀⠀⠀⠀</a:t>
            </a:r>
            <a:br/>
            <a:r>
              <a:t>⠀⠀⠀⠀⠀⠀⠀⠀⠀⠀⠀⣿⣿⣿⣿⣿⣿⣿⣿⣿⣿⣿⣿⣿⣿⣿⣿⣿⣿⣿⣿⣿⣿⣷⡕⢕⢕⢕⢕⢕⢕⢕⢕⢕⢕⢕⢕⢕⢕⢕⢕⢕⢕⣕⣱⣵⣵⣿⣿⣏⣜⣿⣿⣿⣿⣿⣿⣿⣿⠀⠀⠀⠀⠀⠀⠀⠀⠀⠀⠀⠀</a:t>
            </a:r>
            <a:br/>
            <a:r>
              <a:t>⠀⠀⠀⠀⠀⠀⠀⠀⠀⠀⠀⣿⣿⣿⣿⣿⣿⣿⣿⣿⣿⣿⣿⣿⣿⣿⣿⣿⣿⣿⣿⣿⣿⣿⣿⢕⢕⢕⢕⢕⢕⢕⢕⡵⣱⣷⣷⣷⣷⣷⣷⣷⣿⣿⣿⣿⣿⣿⣿⣿⣿⣿⣿⣿⣿⣿⣿⣿⣿⠀⠀⠀⠀⠀⠀⠀⠀⠀⠀⠀⠀</a:t>
            </a:r>
            <a:br/>
            <a:r>
              <a:t>⠀⠀⠀⠀⠀⠀⠀⠀⠀⠀⠀⣿⣿⣿⣿⣿⣿⣿⣿⣿⣿⣿⣿⣿⣿⣿⣿⣿⣿⣿⣿⣿⣿⣿⢏⢕⢕⢕⢕⢕⢵⣿⣿⡟⢕⢽⣿⣿⣿⣿⣿⣿⣿⣿⣿⣿⣿⣿⣿⣿⣿⣿⣿⣿⣿⣿⣿⣿⣿⠀⠀⠀⠀⠀⠀⠀⠀⠀⠀⠀⠀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⠀⠀⠀⠀⠀⠀⠀⠀⠀⠀⠀⣿⣿⣿⣿⣿⣿⣿⣿⣿⣿⣿⣿⣿⣿⣿⣿⣿⣿⣿⣿⣿⣿⣿⡕⢕⢕⢕⢕⢕⢸⣿⢏⢕⢕⢕⢿⣿⣿⣿⣿⣿⣿⣿⣿⣿⣿⣿⣿⣿⣿⣿⣿⣿⣿⣿⣿⣿⣿⠀⠀⠀⠀⠀⠀⠀⠀⠀⠀⠀⠀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⠀⠀⠀⠀⠀⠀⠀⠀⠀⠀⠀⣿⣿⣿⣿⣿⣿⣿⣿⣿⣿⣿⣿⣿⣿⣿⣿⣿⣿⣿⣿⣿⣿⣿⢕⢕⢕⢕⢕⢕⢝⢝⢕⢕⢕⢕⣱⣿⣿⣿⣿⣿⣿⣿⣿⣿⣿⣿⣿⣿⣿⣿⣿⣿⣿⣿⣿⣿⣿⠀⠀⠀⠀⠀⠀⠀⠀⠀⠀⠀⠀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⠀⠀⠀⠀⠀⠀⠀⠀⠀⠀⠀⣿⣿⣿⣿⣿⣿⣿⣿⣿⣿⣿⣿⣿⣿⣿⣿⣿⣿⣿⣿⣿⣿⣿⡕⢕⢕⢕⢕⣾⡟⢕⢕⢕⢕⢕⢕⢕⢝⢝⢟⢿⣿⣿⡟⢝⣝⣟⣿⣿⣿⣿⣿⣿⣿⣿⣿⣿⣿⠀⠀⠀⠀⠀⠀⠀⠀⠀⠀⠀⠀</a:t>
            </a:r>
            <a:br/>
            <a:r>
              <a:t>⠀⠀⠀⠀⠀⠀⠀⠀⠀⠀⠀⣿⣿⣿⣿⣿⣿⣿⣿⣿⣿⣿⣿⣿⣿⣿⣿⣿⣿⣿⣿⣿⣿⢟⡕⢕⢕⢕⢕⣿⡇⢕⢕⢕⢕⢕⢺⢗⢕⢕⢕⢸⣿⣿⣿⣿⣿⣿⣿⣿⣿⣿⣿⣿⣿⣿⣿⣿⣿⠀⠀⠀⠀⠀⠀⠀⠀⠀⠀⠀⠀</a:t>
            </a:r>
            <a:br/>
            <a:r>
              <a:t>⠀⠀⠀⠀⠀⠀⠀⠀⠀⠀⠀⣿⣿⣿⣿⣿⣿⣿⣿⣿⣿⣿⣿⣿⣿⣿⣿⣿⣿⣿⣿⣿⣿⣧⡿⢇⢕⡕⢸⣿⡇⢕⢕⢷⣷⣷⣷⡇⢕⢕⢕⢸⣿⣿⣿⣿⣿⣿⣿⣿⣿⣿⣿⣿⣿⣿⣿⣿⣿⠀⠀⠀⠀⠀⠀⠀⠀⠀⠀⠀⠀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⠀⠀⠀⠀⠀⠀⠀⠀⠀⠀⠀⣿⣿⣿⣿⣿⣿⣿⣿⣿⣿⣿⣿⣿⣿⣿⣿⣿⣿⣿⣿⣿⣿⣿⣇⣿⢕⢇⢕⢜⢕⢕⢕⢜⢿⣿⢿⢏⢕⢕⢕⢜⣿⣿⣿⣿⣿⣿⣿⣿⣿⣿⣿⣿⣿⣿⣿⣿⣿⠀⠀⠀⠀⠀⠀⠀⠀⠀⠀⠀⠀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⠀⠀⠀⠀⠀⠀⠀⠀⠀⠀⠀⣿⣿⣿⣿⣿⣿⣿⣿⣿⣿⣿⣿⣿⣿⣿⣿⣿⣿⣿⣿⣿⣿⣿⣿⣿⣿⡇⢕⢕⢕⢕⢕⢕⢕⢕⢕⢕⢕⢕⢕⢕⢿⣿⣿⣿⣿⣿⣿⣿⣿⣿⣿⣿⣿⣿⣿⣿⣿⠀⠀⠀⠀⠀⠀⠀⠀⠀⠀⠀⠀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⠀⠀⠀⠀⠀⠀⠀⠀⠀⠀⠀⣿⣿⣿⣿⣿⣿⣿⣿⣿⣿⣿⣿⣿⣿⣿⣿⣿⣿⣿⣿⣿⣿⣿⣿⣿⣿⣷⡎⢇⢕⢕⢕⢕⢕⢕⢕⢕⢕⣕⣱⣵⣷⣾⣿⣿⣿⣿⣿⣿⣿⣿⣿⣿⣿⣿⣿⣿⣿⠀⠀⠀⠀⠀⠀⠀⠀⠀⠀⠀⠀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⠀⠀⠀⠀⠀⠀⠀⠀⠀⠀⠀⣿⣿⣿⣿⣿⣿⣿⣿⣿⣿⣿⣿⣿⣿⣿⣿⣿⣿⣿⣿⣿⣿⣿⣿⣿⣿⣿⣿⣇⢕⢕⢕⢕⢕⢕⢕⢕⢕⢜⢻⣿⣿⣿⣿⣿⣿⣿⣿⣿⣿⣿⣿⣿⣿⣿⣿⣿⣿⠀⠀⠀⠀⠀⠀⠀⠀⠀⠀⠀⠀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⠀⠀⠀⠀⠀⠀⠀⠀⠀⠀⠀⣿⣿⣿⣿⣿⣿⣿⣿⣿⣿⣿⣿⣿⣿⣿⣿⣿⣿⣿⣿⣿⣿⣿⣿⣿⣿⣿⣿⡟⢕⣜⣕⣕⣕⣕⣕⡕⢕⢵⣷⣷⣾⣿⣿⣿⣿⣿⣿⣿⣿⣿⣿⣿⣿⣿⣿⣿⣿⠀⠀⠀⠀⠀⠀⠀⠀⠀⠀⠀⠀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⠀⠀⠀⠀⠀⠀⠀⠀⠀⠀⠀⣿⣿⣿⣿⣿⣿⣿⣿⣿⣿⣿⣿⣿⣿⣿⣿⣿⣿⣿⣿⣿⣿⣿⣿⣿⣿⣿⣿⣧⢜⣇⡕⣝⢟⡟⢟⣟⢷⢕⢱⣾⣿⣿⣿⣿⣿⣿⣿⣿⣿⣿⣿⣿⣿⣿⣿⣿⣿⠀⠀⠀⠀⠀⠀⠀⠀⠀⠀⠀⠀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⠀⠀⠀⠀⠀⠀⠀⠀⠀⠀⠀⣿⣿⣿⣿⣿⣿⣿⣿⣿⣿⣿⣿⣿⣿⣿⣿⣿⣿⣿⣿⣿⣿⣿⣿⣿⣿⣿⣿⣿⡕⣗⢹⡗⢕⡣⢕⢿⢸⢕⢕⣿⣿⣿⣿⣿⣿⣿⣿⡎⢟⢿⣿⣿⣿⣿⣿⣿⣿⠀⠀⠀⠀⠀⠀⠀⠀⠀⠀⠀⠀</a:t>
            </a:r>
            <a:br/>
            <a:r>
              <a:t>⠀⠀⠀⠀⠀⠀⠀⠀⠀⠀⠀⣿⣿⣿⣿⣿⣿⣿⣿⣿⣿⣿⣿⣿⣿⣿⣿⣿⣿⣿⣿⣿⣿⣿⣿⣿⣿⡿⢻⣿⢕⣗⢜⢕⢕⡸⢕⣽⡿⢕⢕⣻⣿⣿⣿⣿⣿⣿⣿⢇⢕⢕⢜⢟⢻⢿⣿⣿⣿⠀⠀⠀⠀⠀⠀⠀⠀⠀⠀⠀⠀</a:t>
            </a:r>
            <a:br/>
            <a:r>
              <a:t>⠀⠀⠀⠀⠀⠀⠀⠀⠀⠀⠀⠛⠛⠛⠛⠛⠛⠛⠛⠛⠛⠛⠛⠛⠛⠛⠛⠛⠛⠛⠛⠛⠛⠛⠛⠛⠛⠑⠘⠛⠘⠋⠑⠑⠑⠊⠑⠛⠃⠘⠛⠛⠛⠛⠛⠛⠛⠛⠛⠃⠑⠑⠑⠑⠑⠑⠑⠘⠙⠀⠀⠀⠀⠀⠀⠀⠀⠀⠀⠀⠀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⠀⠀⠀⠀⠀⠀⠀⠀⠀⠀⠀⣿⣿⣿⣿⣿⣿⣿⣿⣿⣿⣿⣿⣿⣿⣿⣿⣿⣿⣿⣿⣿⣿⣿⣿⣿⣿⣿⣿⣿⣿⣿⣿⡿⢟⢝⢕⢕⢕⢕⢽⢟⢟⢻⢟⢻⢻⣿⣿⣿⣿⣿⣿⣿⣿⣿⣿⣿⣿⠀⠀⠀⠀⠀⠀⠀⠀⠀⠀⠀⠀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⠀⠀⠀⠀⠀⠀⠀⠀⠀⠀⠀⣿⣿⣿⣿⣿⣿⣿⣿⣿⣿⣿⣿⣿⣿⣿⣿⣿⣿⣿⣿⣿⣿⣿⣿⣿⣿⣿⣿⣿⢿⢟⣯⣾⢇⢕⢀⠀⠑⢑⢑⠁⠁⠑⠕⢕⢕⢜⢝⢝⢟⣿⣿⣿⣿⣿⣿⣿⣿⠀⠀⠀⠀⠀⠀⠀⠀⠀⠀⠀⠀</a:t>
            </a:r>
            <a:br/>
            <a:r>
              <a:t>⠀⠀⠀⠀⠀⠀⠀⠀⠀⠀⠀⣿⣿⣿⣿⣿⣿⣿⣿⣿⣿⣿⣿⣿⣿⣿⣿⣿⣿⣿⣿⣿⣿⣿⣿⣿⣿⣿⣿⡿⢿⢿⢟⢕⠑⠑⠁⠀⠀⠀⠁⢅⢄⢄⢕⢕⢕⢕⢕⣱⣷⣿⣿⣿⣿⣿⣿⣿⣿⠀⠀⠀⠀⠀⠀⠀⠀⠀⠀⠀⠀</a:t>
            </a:r>
            <a:br/>
            <a:r>
              <a:t>⠀⠀⠀⠀⠀⠀⠀⠀⠀⠀⠀⣿⣿⣿⣿⣿⣿⣿⣿⣿⣿⣿⣿⣿⣿⣿⣿⣿⣿⣿⣿⣿⣿⣿⣿⣿⡿⢟⢕⢕⢕⢕⢕⢕⠀⠀⠀⠀⢀⢄⢔⠕⠕⢕⢕⢕⢕⢕⢕⢕⢕⢕⣿⣿⣿⣿⣿⣿⣿⠀⠀⠀⠀⠀⠀⠀⠀⠀⠀⠀⠀</a:t>
            </a:r>
            <a:br/>
            <a:r>
              <a:t>⠀⠀⠀⠀⠀⠀⠀⠀⠀⠀⠀⣿⣿⣿⣿⣿⣿⣿⣿⣿⣿⣿⣿⣿⣿⣿⣿⣿⣿⣿⣿⣿⣿⣿⣿⢇⢕⢕⢕⢕⢕⢕⢕⠁⠀⢐⢐⠑⠐⠐⠑⠕⠕⠁⠁⠁⢑⢕⢕⢕⢕⢕⣿⣿⣿⣿⣿⣿⣿⠀⠀⠀⠀⠀⠀⠀⠀⠀⠀⠀⠀</a:t>
            </a:r>
            <a:br/>
            <a:r>
              <a:t>⠀⠀⠀⠀⠀⠀⠀⠀⠀⠀⠀⣿⣿⣿⣿⣿⣿⣿⣿⣿⣿⣿⣿⣿⣿⣿⣿⣿⣿⣿⣿⣿⣿⣿⣿⣧⢕⢕⢕⢕⢕⢕⢕⢕⢔⢔⢕⢕⢄⢄⢄⢄⢄⢄⢄⢄⢕⢕⢕⢕⣵⣾⣿⣿⣿⣿⣿⣿⣿⠀⠀⠀⠀⠀⠀⠀⠀⠀⠀⠀⠀</a:t>
            </a:r>
            <a:br/>
            <a:r>
              <a:t>⠀⠀⠀⠀⠀⠀⠀⠀⠀⠀⠀⣿⣿⣿⣿⣿⣿⣿⣿⣿⣿⣿⣿⣿⣿⣿⣿⣿⣿⣿⣿⣿⣿⣿⣿⣿⣷⢇⢕⢕⢕⢕⢕⢕⢕⢕⢕⢕⢕⢕⣕⣕⢕⢕⢕⣱⣵⣷⣷⣿⣿⣿⣿⣿⣿⣿⣿⣿⣿⠀⠀⠀⠀⠀⠀⠀⠀⠀⠀⠀⠀</a:t>
            </a:r>
            <a:br/>
            <a:r>
              <a:t>⠀⠀⠀⠀⠀⠀⠀⠀⠀⠀⠀⣿⣿⣿⣿⣿⣿⣿⣿⣿⣿⣿⣿⣿⣿⣿⣿⣿⣿⣿⣿⣿⣿⣿⣿⣿⢇⢕⢕⢕⢕⢕⢕⢱⣵⣕⢕⢕⢿⣿⣿⣿⣿⣿⣿⣿⣿⣿⣿⣿⣿⣿⣿⣿⣿⣿⣿⣿⣿⠀⠀⠀⠀⠀⠀⠀⠀⠀⠀⠀⠀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⠀⠀⠀⠀⠀⠀⠀⠀⠀⠀⠀⣿⣿⣿⣿⣿⣿⣿⣿⣿⣿⣿⣿⣿⣿⣿⣿⣿⣿⣿⣿⣿⣿⣿⣿⢇⢕⢕⢕⢕⢕⢕⢕⢜⢗⢕⢕⢕⢸⣿⣿⣿⣿⣿⣿⣿⣿⣿⣿⣿⣿⣿⣿⣿⣿⣿⣿⣿⣿⠀⠀⠀⠀⠀⠀⠀⠀⠀⠀⠀⠀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⠀⠀⠀⠀⠀⠀⠀⠀⠀⠀⠀⣿⣿⣿⣿⣿⣿⣿⣿⣿⣿⣿⣿⣿⣿⣿⣿⣿⣿⣿⣿⣿⣿⣿⣿⢕⢕⢕⢕⢕⢕⢕⢕⢜⢕⢕⢕⢕⢕⢻⣿⣿⣿⣿⣿⣿⣿⣿⣿⣿⣿⣿⣿⣿⣿⣿⣿⣿⣿⠀⠀⠀⠀⠀⠀⠀⠀⠀⠀⠀⠀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⠀⠀⠀⠀⠀⠀⠀⠀⠀⠀⠀⣿⣿⣿⣿⣿⣿⣿⣿⣿⣿⣿⣿⣿⣿⣿⣿⣿⣿⣿⣿⣿⣿⣿⣿⣕⢕⢕⢕⢕⢕⢕⢱⢕⢕⢕⢕⢜⢻⢿⢿⢿⣿⣿⣿⣿⣿⣿⣿⣿⣿⣿⣿⣿⣿⣿⣿⣿⣿⠀⠀⠀⠀⠀⠀⠀⠀⠀⠀⠀⠀</a:t>
            </a:r>
            <a:br/>
            <a:r>
              <a:t>⠀⠀⠀⠀⠀⠀⠀⠀⠀⠀⠀⣿⣿⣿⣿⣿⣿⣿⣿⣿⣿⣿⣿⣿⣿⣿⣿⣿⣿⣿⣿⣿⣿⣿⡟⢝⢕⢕⢕⢕⢕⢸⡏⡕⢕⢕⢕⢕⢕⣕⣕⢕⢕⢜⣻⣿⣿⣵⣵⣵⣿⣿⣿⣿⣿⣿⣿⣿⣿⠀⠀⠀⠀⠀⠀⠀⠀⠀⠀⠀⠀</a:t>
            </a:r>
            <a:br/>
            <a:r>
              <a:t>⠀⠀⠀⠀⠀⠀⠀⠀⠀⠀⠀⣿⣿⣿⣿⣿⣿⣿⣿⣿⣿⣿⣿⣿⣿⣿⣿⣿⣿⣿⣿⣿⣿⣿⣧⣾⢏⢕⢕⢕⢕⣿⡝⢕⢕⣕⣵⣵⣜⣏⣕⡕⢕⢕⣿⣿⣿⣿⣿⣿⣿⣿⣿⣿⣿⣿⣿⣿⣿⠀⠀⠀⠀⠀⠀⠀⠀⠀⠀⠀⠀</a:t>
            </a:r>
            <a:br/>
            <a:r>
              <a:t>⠀⠀⠀⠀⠀⠀⠀⠀⠀⠀⠀⣿⣿⣿⣿⣿⣿⣿⣿⣿⣿⣿⣿⣿⣿⣿⣿⣿⣿⣿⣿⣿⣿⣿⣿⣯⢷⡇⢺⢇⢝⢝⢏⢕⢕⢜⢿⣿⣿⣿⣿⢇⢕⢕⢸⣿⣿⣿⣿⣿⣿⣿⣿⣿⣿⣿⣿⣿⣿⠀⠀⠀⠀⠀⠀⠀⠀⠀⠀⠀⠀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⠀⠀⠀⠀⠀⠀⠀⠀⠀⠀⠀⣿⣿⣿⣿⣿⣿⣿⣿⣿⣿⣿⣿⣿⣿⣿⣿⣿⣿⣿⣿⣿⣿⣿⣿⣿⣿⣿⣞⢕⢕⢕⢕⢕⢕⢕⢜⣿⣿⣿⢟⢕⢕⢕⢜⣿⣿⣿⣿⣿⣿⣿⣿⣿⣿⣿⣿⣿⣿⠀⠀⠀⠀⠀⠀⠀⠀⠀⠀⠀⠀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⠀⠀⠀⠀⠀⠀⠀⠀⠀⠀⠀⣿⣿⣿⣿⣿⣿⣿⣿⣿⣿⣿⣿⣿⣿⣿⣿⣿⣿⣿⣿⣿⣿⣿⣿⣿⣿⣿⣿⣧⢕⢕⢕⢕⢕⢕⢕⢕⢏⢕⢕⢕⢕⢕⢕⢻⣿⣿⣿⣿⣿⣿⣿⣿⣿⣿⣿⣿⣿⠀⠀⠀⠀⠀⠀⠀⠀⠀⠀⠀⠀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⠀⠀⠀⠀⠀⠀⠀⠀⠀⠀⠀⣿⣿⣿⣿⣿⣿⣿⣿⣿⣿⣿⣿⣿⣿⣿⣿⣿⣿⣿⣿⣿⣿⣿⣿⣿⣿⣿⣿⣿⡕⢕⢕⢕⢕⢕⢕⢕⢕⢕⢕⢱⢷⣷⣿⣿⣿⣿⣿⣿⣿⣿⣿⣿⣿⣿⣿⣿⣿⠀⠀⠀⠀⠀⠀⠀⠀⠀⠀⠀⠀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⠀⠀⠀⠀⠀⠀⠀⠀⠀⠀⠀⣿⣿⣿⣿⣿⣿⣿⣿⣿⣿⣿⣿⣿⣿⣿⣿⣿⣿⣿⣿⣿⣿⣿⣿⣿⣿⣿⣿⣿⡇⢕⢕⢕⢕⢕⢕⢕⢕⢕⢕⢕⣕⣝⣻⣿⣿⣿⣿⣿⣿⣿⣿⣿⣿⣿⣿⣿⣿⠀⠀⠀⠀⠀⠀⠀⠀⠀⠀⠀⠀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⠀⠀⠀⠀⠀⠀⠀⠀⠀⠀⠀⣿⣿⣿⣿⣿⣿⣿⣿⣿⣿⣿⣿⣿⣿⣿⣿⣿⣿⣿⣿⣿⣿⣿⣿⣿⣿⣿⣿⣿⣧⣕⣕⢕⡕⡕⢕⢕⢕⢕⢕⢜⢝⣿⣿⣿⣿⣿⣿⣿⣿⣿⣿⣿⣿⣿⣿⣿⣿⠀⠀⠀⠀⠀⠀⠀⠀⠀⠀⠀⠀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⠀⠀⠀⠀⠀⠀⠀⠀⠀⠀⠀⣿⣿⣿⣿⣿⣿⣿⣿⣿⣿⣿⣿⣿⣿⣿⣿⣿⣿⣿⣿⣿⣿⣿⣿⣿⣿⣿⣿⣿⣿⣇⢵⡝⢟⡟⢻⣟⣗⢕⢕⢕⢕⢿⣿⣿⣿⣿⣿⣿⢜⢝⢿⣿⣿⣿⣿⣿⣿⠀⠀⠀⠀⠀⠀⠀⠀⠀⠀⠀⠀</a:t>
            </a:r>
            <a:br/>
            <a:r>
              <a:t>⠀⠀⠀⠀⠀⠀⠀⠀⠀⠀⠀⣿⣿⣿⣿⣿⣿⣿⣿⣿⣿⣿⣿⣿⣿⣿⣿⣿⣿⣿⣿⣿⣿⣿⣿⣿⣿⣿⣿⣿⡏⣗⢝⢇⢕⢱⢕⢽⡜⢕⢕⢕⢕⣾⣿⣿⣿⣿⣿⣿⢕⢕⢕⢜⢟⢻⢿⣿⣿⠀⠀⠀⠀⠀⠀⠀⠀⠀⠀⠀⠀</a:t>
            </a:r>
            <a:br/>
            <a:r>
              <a:t>⠀⠀⠀⠀⠀⠀⠀⠀⠀⠀⠀⣿⣿⣿⣿⣿⣿⣿⣿⣿⣿⣿⣿⣿⣿⣿⣿⣿⣿⣿⣿⣿⣿⣿⣿⣿⣿⡟⢕⣿⣧⣿⢕⢕⢕⢸⢱⣿⣇⢕⢱⣾⣿⣿⣿⣿⣿⣿⣿⣿⢕⢕⢕⢕⢕⢕⠕⠕⠕⠀⠀⠀⠀⠀⠀⠀⠀⠀⠀⠀⠀</a:t>
            </a:r>
            <a:br/>
            <a:r>
              <a:t>⠀⠀⠀⠀⠀⠀⠀⠀⠀⠀⠀⠛⠛⠛⠛⠛⠛⠛⠛⠛⠛⠛⠛⠛⠛⠛⠛⠛⠛⠛⠛⠛⠛⠛⠛⠛⠋⠑⠑⠛⠛⠋⠑⠑⠑⠊⠙⠛⠃⠑⠛⠛⠛⠛⠛⠛⠘⠛⠛⠛⠑⠑⠑⠑⠑⠑⠀⠀⠀⠀⠀⠀⠀⠀⠀⠀⠀⠀⠀⠀⠀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⠀⠀⠀⠀⠀⠀⠀⠀⠀⠀⠀⣿⣿⣿⣿⣿⣿⣿⣿⣿⣿⣿⣿⣿⣿⢕⢱⣿⣿⣿⣿⣿⣿⣿⣿⣿⣿⣿⣿⣿⣿⣿⣿⣿⣿⣿⣿⣿⣿⣿⣿⣿⣿⣿⣿⣿⣿⣿⣿⣿⣿⣿⣿⣿⣿⣿⣿⣿⣿⠀⠀⠀⠀⠀⠀⠀⠀⠀⠀⠀⠀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⠀⠀⠀⠀⠀⠀⠀⠀⠀⠀⠀⣿⣿⣿⣿⣿⣿⣿⣿⣿⣿⣿⣿⣿⢕⢸⣿⣿⣿⣿⣿⣿⣿⣿⣿⣿⣿⣿⡟⠙⠙⠛⠻⢿⣿⣿⣿⣿⣿⣿⣿⣿⣿⣿⡿⢻⣿⣿⣿⣿⣿⣿⣿⣿⣿⣿⣿⣿⣿⠀⠀⠀⠀⠀⠀⠀⠀⠀⠀⠀⠀</a:t>
            </a:r>
            <a:br/>
            <a:r>
              <a:t>⠀⠀⠀⠀⠀⠀⠀⠀⠀⠀⠀⣿⣿⣿⣿⣿⣿⣿⣿⣿⣿⣿⣿⣿⢕⢸⣿⣿⣿⣿⣿⣿⣿⣿⣿⣿⢟⢝⠐⠀⠀⠀⠀⢔⢕⢕⠙⠝⢝⢟⢟⢟⢝⢕⢕⢸⣿⣿⣿⣿⣿⣿⣿⣿⣿⣿⣿⣿⣿⠀⠀⠀⠀⠀⠀⠀⠀⠀⠀⠀⠀</a:t>
            </a:r>
            <a:br/>
            <a:r>
              <a:t>⠀⠀⠀⠀⠀⠀⠀⠀⠀⠀⠀⣿⣿⣿⣿⣿⣿⣿⣿⣿⣿⣿⣿⣿⢕⢸⣿⣿⣿⣿⣿⣿⣿⣿⢟⢕⠕⢕⠔⠀⠀⠀⢔⢕⢕⢑⠄⢕⢕⠕⠑⠁⢁⢅⢔⢸⣿⣿⣿⣿⣿⣿⣿⣿⣿⣿⣿⣿⣿⠀⠀⠀⠀⠀⠀⠀⠀⠀⠀⠀⠀</a:t>
            </a:r>
            <a:br/>
            <a:r>
              <a:t>⠀⠀⠀⠀⠀⠀⠀⠀⠀⠀⠀⣿⣿⣿⣿⣿⣿⣿⣿⣿⣿⣿⣿⣿⢕⢸⣿⣿⣿⣿⣿⣿⣿⢇⡕⢕⢕⢕⢕⢔⠔⢄⠀⢕⢔⢔⢕⢕⠁⠀⠀⠀⢕⢕⢕⣱⣿⣿⣿⣿⣿⣿⣿⣿⣿⣿⣿⣿⣿⠀⠀⠀⠀⠀⠀⠀⠀⠀⠀⠀⠀</a:t>
            </a:r>
            <a:br/>
            <a:r>
              <a:t>⠀⠀⠀⠀⠀⠀⠀⠀⠀⠀⠀⣿⣿⣿⣿⣿⣿⣿⣿⣿⣿⣿⣿⣿⢕⣾⣿⣿⣿⣿⣿⡿⢕⠕⠜⠑⠕⢕⠕⠕⠑⢕⢔⢕⢕⢕⢕⢔⢄⢔⣔⣠⣵⣷⣿⣿⣿⣿⣿⣿⣿⣿⣿⣿⣿⣿⣿⣿⣿⠀⠀⠀⠀⠀⠀⠀⠀⠀⠀⠀⠀</a:t>
            </a:r>
            <a:br/>
            <a:r>
              <a:t>⠀⠀⠀⠀⠀⠀⠀⠀⠀⠀⠀⣿⣿⣿⣿⣿⣿⣿⣿⣿⣿⣿⣿⣿⢕⣿⣿⣿⣿⣿⣿⢇⠔⠀⠀⠄⢔⢕⢕⢐⢀⢄⢅⢕⢕⢕⢱⣷⣾⣿⣿⣿⣿⣿⣿⣿⣿⣿⣿⣿⣿⣿⣿⣿⣿⣿⣿⣿⣿⠀⠀⠀⠀⠀⠀⠀⠀⠀⠀⠀⠀</a:t>
            </a:r>
            <a:br/>
            <a:r>
              <a:t>⠀⠀⠀⠀⠀⠀⠀⠀⠀⠀⠀⣿⣿⣿⣿⣿⣿⣿⣿⣿⣿⣿⣿⣿⢕⣿⣿⣿⣿⣿⣿⡵⢕⢕⢕⢔⢕⢕⢕⢔⢔⢔⢔⢕⣕⣵⣿⣿⣿⣿⣿⣿⣿⣿⣿⣿⣿⣿⣿⣿⣿⣿⣿⣿⣿⣿⣿⣿⣿⠀⠀⠀⠀⠀⠀⠀⠀⠀⠀⠀⠀</a:t>
            </a:r>
            <a:br/>
            <a:r>
              <a:t>⠀⠀⠀⠀⠀⠀⠀⠀⠀⠀⠀⣿⣿⣿⣿⣿⣿⣿⣿⣿⣿⣿⣿⣿⣱⣿⣿⣿⣿⣿⣿⣷⣕⣱⣵⣴⣴⣴⣴⣶⣶⣷⣿⣿⣿⣿⣿⣿⣿⣿⣿⣿⣿⣿⣿⣿⣿⣿⣿⣿⣿⣿⣿⣿⣿⣿⣿⣿⣿⠀⠀⠀⠀⠀⠀⠀⠀⠀⠀⠀⠀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⠀⠀⠀⠀⠀⠀⠀⠀⠀⠀⠀⣿⣿⣿⣿⣿⣿⣿⣿⣿⣿⣿⡟⢏⢟⢹⣿⣿⣿⣿⣿⣿⣿⣿⢿⣿⣿⣿⣿⣿⣿⣿⣿⣿⣿⣿⣿⣿⣿⣿⣿⣿⣿⣿⣿⣿⣿⣿⣿⣿⣿⣿⣿⣿⣿⣿⣿⣿⣿⠀⠀⠀⠀⠀⠀⠀⠀⠀⠀⠀⠀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⠀⠀⠀⠀⠀⠀⠀⠀⠀⠀⠀⠑⠑⠙⠙⠙⠛⠛⠛⠛⠛⠛⠃⠑⠑⠘⠛⠛⠛⠛⠛⠛⠛⠋⠑⠑⠘⠙⠛⠛⠛⠛⠛⠛⠛⠛⠛⠛⠛⠛⠛⠛⠛⠛⠛⠛⠛⠛⠛⠛⠛⠛⠛⠛⠛⠛⠛⠛⠛⠀⠀⠀⠀⠀⠀⠀⠀⠀⠀⠀⠀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⠀⠀⠀⠀⠀⠀⠀⠀⠀⠀⠀⡜⣷⢷⢫⣿⣻⣿⣿⣿⣿⣿⣿⣿⣿⣿⣿⣿⣿⣿⣿⣿⣿⣿⣿⣿⣿⣿⣿⣿⣿⣿⣿⣿⣿⣿⣿⣿⣿⣿⣿⣿⣿⣿⣿⣿⣿⣿⣿⣿⣿⣿⢏⢜⣿⣿⣿⣿⣿⠀⠀⠀⠀⠀⠀⠀⠀⠀⠀⠀⠀</a:t>
            </a:r>
            <a:br/>
            <a:r>
              <a:t>⠀⠀⠀⠀⠀⠀⠀⠀⠀⠀⠀⢕⣽⣿⣿⣿⣿⣿⡟⣿⣽⣿⣻⣿⣿⣿⣿⣟⣿⣿⣿⣿⣿⣿⣿⣿⣿⣿⣿⣿⣿⣿⣿⣿⣿⣿⣿⣿⣿⣿⣿⣿⣿⣿⣿⣿⣿⣿⣿⣿⣿⣟⢕⣱⣾⣿⣿⣿⣿⠀⠀⠀⠀⠀⠀⠀⠀⠀⠀⠀⠀</a:t>
            </a:r>
            <a:br/>
            <a:r>
              <a:t>⠀⠀⠀⠀⠀⠀⠀⠀⠀⠀⠀⣯⣽⣿⣿⣿⣻⣿⣿⣿⣿⣿⣿⣿⣿⣿⣿⣿⣿⣿⣿⣿⣿⡟⠏⠅⠕⢀⠀⠀⠉⠙⢿⣿⣿⣿⣿⣿⣿⣿⣿⣿⣿⣿⣿⣿⣿⣿⣿⣿⣿⣿⣿⣿⣿⣿⣿⣿⣿⠀⠀⠀⠀⠀⠀⠀⠀⠀⠀⠀⠀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⠀⠀⠀⠀⠀⠀⠀⠀⠀⠀⠀⣿⣿⣿⣿⣿⣿⣿⣿⣿⣿⣿⣿⣿⣿⣿⣿⣿⣿⣿⣿⡿⠑⠈⠛⢶⣤⡄⠀⢄⠔⢀⢀⠈⠻⣿⣿⣿⣿⣿⣿⣿⣿⣿⣿⣿⣿⣿⣿⣿⣿⣿⣿⣿⣿⣿⣿⣿⣿⠀⠀⠀⠀⠀⠀⠀⠀⠀⠀⠀⠀</a:t>
            </a:r>
            <a:br/>
            <a:r>
              <a:t>⠀⠀⠀⠀⠀⠀⠀⠀⠀⠀⠀⣿⣿⣿⣿⣿⣿⣿⣿⣿⣿⣿⣿⣿⣿⣯⣿⣿⣿⣿⡟⢀⠀⠀⠀⠁⠝⢿⣃⣕⣵⣴⣔⠀⢄⢜⣿⣿⣿⣿⣿⣿⣿⣿⣿⣿⣿⣿⣿⣿⣿⢟⠙⠁⠁⠄⠙⢻⣿⠀⠀⠀⠀⠀⠀⠀⠀⠀⠀⠀⠀</a:t>
            </a:r>
            <a:br/>
            <a:r>
              <a:t>⠀⠀⠀⠀⠀⠀⠀⠀⠀⠀⠀⣻⣿⣿⣿⣿⣿⣿⣿⣿⣿⣿⣿⣿⣿⣿⣿⣿⣿⣿⢕⠀⠄⢄⢔⢔⣕⣗⣨⣅⣕⣮⣿⣧⢔⢕⢸⣿⣿⣿⣿⣿⣿⣿⣿⣿⣿⣿⣿⣿⣿⣦⢀⠀⠔⠄⠀⠁⠹⠀⠀⠀⠀⠀⠀⠀⠀⠀⠀⠀⠀</a:t>
            </a:r>
            <a:br/>
            <a:r>
              <a:t>⠀⠀⠀⠀⠀⠀⠀⠀⠀⠀⠀⣿⣿⣿⣿⣿⣿⣿⣿⣿⣿⣟⣿⣿⣿⣿⣿⣿⣿⡟⢀⢅⢕⢕⢕⢕⣿⣿⣿⣿⣿⣿⣿⣿⢕⢕⢕⢻⣿⣿⣿⣿⣿⣿⣿⣿⣿⣿⣿⡿⢌⣿⣷⡔⠀⠀⠀⠀⠀⠀⠀⠀⠀⠀⠀⠀⠀⠀⠀⠀⠀</a:t>
            </a:r>
            <a:br/>
            <a:r>
              <a:t>⠀⠀⠀⠀⠀⠀⠀⠀⠀⠀⠀⣿⣿⣟⣿⣿⣿⣿⣿⣿⣿⣻⣿⣿⣯⣿⣿⣿⣿⡇⢕⢕⢕⢕⢕⣱⣽⣿⣿⣿⣿⣿⣿⡟⢕⢕⢕⢸⣿⣿⣿⣿⣿⣿⣿⣿⣿⣿⣿⣿⣿⣼⣿⣧⢄⠀⠀⠀⠀⠀⠀⠀⠀⠀⠀⠀⠀⠀⠀⠀⠀</a:t>
            </a:r>
            <a:br/>
            <a:r>
              <a:t>⠀⠀⠀⠀⠀⠀⠀⠀⠀⠀⠀⣿⣿⣿⣿⣿⣿⣿⣿⣿⣿⣿⣽⣿⣿⣿⣿⣿⣿⣿⣿⣿⣾⣿⣿⣿⣿⣿⣿⣿⣿⣿⣿⢇⢕⢕⢕⢸⣿⣿⣿⣿⣿⣿⣿⣿⣿⣿⣿⣿⣿⣿⣿⣿⢀⠀⠀⠀⠀⠀⠀⠀⠀⠀⠀⠀⠀⠀⠀⠀⠀</a:t>
            </a:r>
            <a:br/>
            <a:r>
              <a:t>⠀⠀⠀⠀⠀⠀⠀⠀⠀⠀⠀⣿⣿⣿⣝⣯⣽⣿⣿⣟⣿⣿⣿⣿⣿⣿⣿⣿⣿⣿⣿⣿⣿⣿⣿⣿⣿⣿⣿⣿⣷⣿⣇⢕⢕⢕⢕⢸⣿⣿⣿⣿⣿⣿⣿⣿⣿⣿⣿⣿⣿⣿⣿⣿⢁⠀⠀⠀⠀⠀⠀⠀⠀⠀⠀⠀⠀⠀⠀⠀⠀</a:t>
            </a:r>
            <a:br/>
            <a:r>
              <a:t>⠀⠀⠀⠀⠀⠀⠀⠀⠀⠀⠀⣿⣿⣷⣷⣷⣷⣟⣞⣷⣿⣷⣿⣿⣿⣿⣿⣿⣿⣿⣿⣿⣿⣿⣿⡟⢝⢿⣿⣿⢟⠟⣿⣧⡕⢕⢕⢸⣿⣿⣿⣿⣿⣿⣿⣿⣿⣿⣿⣿⣿⣿⣿⣿⠀⠀⠀⠀⠀⠀⠀⠀⠀⠀⠀⠀⠀⠀⠀⠀⠀</a:t>
            </a:r>
            <a:br/>
            <a:r>
              <a:t>⠀⠀⠀⠀⠀⠀⠀⠀⠀⠀⠀⣿⣿⣿⣿⣿⣿⣿⣿⣿⣿⣿⣿⣿⣿⣿⣿⣿⣿⣿⣿⣿⣿⣿⣿⡇⡕⢕⢅⢐⢀⢄⣿⣿⣿⣷⣵⣸⣿⣿⣿⣿⣿⣿⣿⣿⣿⣿⣿⣿⣿⣿⣿⡟⠀⠀⠀⠀⠀⠀⠀⠀⠀⠀⠀⠀⠀⠀⠀⠀⠀</a:t>
            </a:r>
            <a:br/>
            <a:r>
              <a:t>⠀⠀⠀⠀⠀⠀⠀⠀⠀⠀⠀⣿⣿⣿⣿⣾⣿⣿⣿⣿⢿⣿⣿⣿⣿⣿⣿⣿⣿⣿⣿⣿⣿⣿⣿⣯⢕⢕⢕⢕⢕⢸⣿⣿⣿⣿⣿⣿⣿⣿⣿⣿⣿⣿⣿⣿⣿⣿⣿⣿⢿⣿⣿⢕⢔⢄⠀⠀⠀⠀⠀⠀⠀⠀⠀⠀⠀⠀⠀⠀⠀</a:t>
            </a:r>
            <a:br/>
            <a:r>
              <a:t>⠀⠀⠀⠀⠀⠀⠀⠀⠀⠀⠀⣿⣾⣾⣿⣿⣿⣿⣿⣿⣿⣿⣿⣿⣷⣿⣿⣿⣿⣿⣿⣿⣿⣿⣿⡿⢕⢕⢕⢕⢱⣿⣿⣿⣿⣿⣿⣿⣿⣿⣿⣿⣿⣿⣿⣿⣿⣿⣿⣿⡇⣿⣿⢕⢕⢕⠀⠀⠄⠀⠀⠀⠀⠀⠀⠀⠀⠀⠀⠀⠀</a:t>
            </a:r>
            <a:br/>
            <a:r>
              <a:t>⠀⠀⠀⠀⠀⠀⠀⠀⠀⠀⠀⣿⣿⣿⣿⣿⣿⣿⣿⣿⣿⣿⣿⣿⣿⣿⣿⣿⣿⣿⣿⣿⣿⣿⣿⡇⢕⢕⢕⢕⢸⣿⣿⣿⣿⣿⣿⣿⣿⣿⣿⣿⣿⣿⣿⣿⣿⣿⣿⣿⣿⣿⣿⢕⢕⢔⢕⢔⢕⠀⠀⠀⠀⠀⠀⠀⠀⠀⠀⠀⠀</a:t>
            </a:r>
            <a:br/>
            <a:r>
              <a:t>⠀⠀⠀⠀⠀⠀⠀⠀⠀⠀⠀⣿⣿⣿⣿⣿⣿⣿⣿⣿⣿⣿⣿⣿⣿⣿⣿⣿⣿⣿⣿⣿⣿⣿⣿⡇⢕⢕⢕⢕⢜⣿⣿⣿⣿⣿⣿⣿⣿⣿⣿⣿⣿⣿⣿⣿⣿⣿⣿⣿⣿⣿⣿⢇⢕⢕⢕⢕⢕⠀⠀⠀⠀⠀⠀⠀⠀⠀⠀⠀⠀</a:t>
            </a:r>
            <a:br/>
            <a:r>
              <a:t>⠀⠀⠀⠀⠀⠀⠀⠀⠀⠀⠀⣿⣿⣿⣿⣿⣿⣿⣿⣿⣿⣿⣿⣿⣿⣿⣿⣿⣿⣿⣿⣿⣿⣿⣿⡕⢕⢕⢑⠑⠀⢻⣿⣿⣿⣿⣿⣿⣿⣿⣿⣿⣿⣿⣿⣿⣿⣿⣿⣿⣟⣝⣝⣕⣕⣕⣕⣕⣕⠀⠀⠀⠀⠀⠀⠀⠀⠀⠀⠀⠀</a:t>
            </a:r>
            <a:br/>
            <a:r>
              <a:t>⠀⠀⠀⠀⠀⠀⠀⠀⠀⠀⠀⣿⣿⣿⣿⣿⣿⣿⣿⣿⣿⣿⣿⣿⣿⣿⣿⣿⣿⣿⣿⣿⣿⣿⣿⣷⡾⠃⠁⠀⠀⠑⣿⣿⣿⣿⣿⣿⣿⣿⣿⣿⣿⣿⣿⣿⣿⣿⣿⣿⣷⣷⣷⣷⣷⡷⢕⢅⢜⠀⠀⠀⠀⠀⠀⠀⠀⠀⠀⠀⠀</a:t>
            </a:r>
            <a:br/>
            <a:r>
              <a:t>⠀⠀⠀⠀⠀⠀⠀⠀⠀⠀⠀⣿⣿⣿⣿⣿⣿⣿⣿⣿⣿⣿⣿⣿⣿⣿⣿⣿⣿⣿⣿⣿⣿⣿⣿⣿⣿⣷⢆⠄⠀⠀⣿⣿⣿⣿⣿⣿⣿⣿⣿⣿⣿⣿⣿⣿⣿⣿⣿⣿⣿⣿⣯⣱⣕⣕⡕⢜⣝⠀⠀⠀⠀⠀⠀⠀⠀⠀⠀⠀⠀</a:t>
            </a:r>
            <a:br/>
            <a:r>
              <a:t>⠀⠀⠀⠀⠀⠀⠀⠀⠀⠀⠀⣿⣿⣿⣿⣿⣿⣿⣿⣿⣿⣿⣿⣿⣿⣿⣿⣿⣿⣿⣿⡿⣻⣿⣿⣿⡿⠋⠀⠂⠂⠀⢸⣿⣿⣿⣿⣿⣿⣿⣿⣿⣿⣿⣿⣿⣿⣿⣿⣿⣿⣿⣿⣿⣿⢿⢿⢿⢿⠀⠀⠀⠀⠀⠀⠀⠀⠀⠀⠀⠀</a:t>
            </a:r>
            <a:br/>
            <a:r>
              <a:t>⠀⠀⠀⠀⠀⠀⠀⠀⠀⠀⠀⣿⣿⣿⣿⣿⣿⣿⣿⣿⣿⣿⣿⣿⣿⣿⣿⣿⣿⣿⣿⣿⣿⣿⢇⠁⠀⠀⠀⠀⠀⠀⠘⣿⣿⣿⣿⣿⣿⣿⣿⡿⡿⢿⣿⣿⣿⣿⣿⢟⢟⢟⢟⢟⢗⢕⢝⢝⢕⠀⠀⠀⠀⠀⠀⠀⠀⠀⠀⠀⠀</a:t>
            </a:r>
            <a:br/>
            <a:r>
              <a:t>⠀⠀⠀⠀⠀⠀⠀⠀⠀⠀⠀⣿⣿⣿⣿⣿⣿⣿⣿⣿⣿⣟⣿⣿⣿⣿⣿⣿⢿⣿⣿⣿⣿⣿⢁⠀⠀⠀⠀⠀⠀⠀⠀⣿⣿⣿⣿⣿⣿⣿⣿⣿⣿⣿⣜⡽⡟⣟⢝⢝⢜⢕⢕⢗⢳⢷⢧⢱⢕⠀⠀⠀⠀⠀⠀⠀⠀⠀⠀⠀⠀</a:t>
            </a:r>
            <a:br/>
            <a:r>
              <a:t>⠀⠀⠀⠀⠀⠀⠀⠀⠀⠀⠀⠛⠛⠛⠛⠛⠛⠛⠛⠛⠛⠛⠛⠛⠛⠛⠙⠙⠘⠛⠛⠛⠛⠛⠀⠀⠀⠀⠀⠀⠀⠀⠀⠘⠛⠛⠛⠛⠛⠛⠛⠛⠛⠛⠛⠛⠛⠛⠛⠙⠑⠑⠙⠑⠑⠑⠑⠑⠑⠀⠀⠀⠀⠀⠀⠀⠀⠀⠀⠀⠀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⠀⠀⠀⠀⠀⠀⠀⠀⠀⠀⠀⣿⣿⣿⣿⣿⣿⣿⣿⣿⣿⣿⣿⣿⣿⣿⣿⣿⣿⣿⣿⣿⣿⣿⣿⣿⣿⣿⣿⣿⣿⣿⣿⡿⣿⢿⣇⢵⡕⢕⠑⠁⠁⠕⠕⠑⠑⢕⢕⢕⢝⢟⢿⣿⣿⣿⣿⣿⣿⠀⠀⠀⠀⠀⠀⠀⠀⠀⠀⠀⠀</a:t>
            </a:r>
            <a:br/>
            <a:r>
              <a:t>⠀⠀⠀⠀⠀⠀⠀⠀⠀⠀⠀⣿⣿⣿⣿⣿⣿⣿⣿⣿⣿⣿⣿⣿⣿⣿⣿⣿⣿⣿⣿⣿⣿⣿⣿⣿⣿⣿⣿⣿⣿⡿⢽⢞⢕⡷⢞⢝⠑⠐⠀⠀⠀⠀⠀⠀⢀⢀⢕⢕⢕⢕⢕⢕⣿⣿⣿⣿⣿⠀⠀⠀⠀⠀⠀⠀⠀⠀⠀⠀⠀</a:t>
            </a:r>
            <a:br/>
            <a:r>
              <a:t>⠀⠀⠀⠀⠀⠀⠀⠀⠀⠀⠀⣿⣿⣿⣿⣿⣿⣿⣿⣿⣿⣿⣿⣿⣿⣿⣿⣿⣿⣿⣿⣿⣿⣿⣿⣿⣿⣿⣿⢿⢏⠕⢑⢕⢕⢕⢕⠀⠀⠀⠀⠀⠀⢀⢔⢕⢕⢕⢕⢕⢕⢕⢜⢟⢟⢻⣿⣿⣿⠀⠀⠀⠀⠀⠀⠀⠀⠀⠀⠀⠀</a:t>
            </a:r>
            <a:br/>
            <a:r>
              <a:t>⠀⠀⠀⠀⠀⠀⠀⠀⠀⠀⠀⣿⣿⣿⣿⣿⣿⣿⣿⣿⣿⣿⣿⣿⣿⣿⣿⣿⣿⣿⣿⣿⣿⣿⣿⣿⣿⡟⢕⢕⢕⢕⢕⢕⢕⢑⠀⠀⠀⠀⠔⠔⢔⢕⢕⢕⢕⠕⠕⠕⢜⢕⢕⢕⢕⢸⣿⣿⣿⠀⠀⠀⠀⠀⠀⠀⠀⠀⠀⠀⠀</a:t>
            </a:r>
            <a:br/>
            <a:r>
              <a:t>⠀⠀⠀⠀⠀⠀⠀⠀⠀⠀⠀⣿⣿⣿⣿⣿⣿⣿⣿⣿⣿⣿⣿⣿⣿⣿⣿⣿⣿⣿⣿⣿⣿⣿⣿⣿⣿⣿⡕⢕⢕⢕⢕⢕⢕⢕⢔⢄⢀⢀⠄⠄⠀⢁⠁⠀⠀⠀⠀⢀⢕⢕⢕⢕⣕⣾⣿⣿⣿⠀⠀⠀⠀⠀⠀⠀⠀⠀⠀⠀⠀</a:t>
            </a:r>
            <a:br/>
            <a:r>
              <a:t>⠀⠀⠀⠀⠀⠀⠀⠀⠀⠀⠀⣿⣿⣿⣿⣿⣿⣿⣿⣿⣿⣿⣿⣿⣿⣿⣿⣿⣿⣿⣿⣿⣿⣿⣿⣿⣿⡿⢕⢕⢕⢕⢕⢕⢕⢕⢕⢕⢕⢕⢕⢕⢕⢕⢕⢕⢕⢕⢕⢕⣕⣕⣵⣾⣿⣿⣿⣿⣿⠀⠀⠀⠀⠀⠀⠀⠀⠀⠀⠀⠀</a:t>
            </a:r>
            <a:br/>
            <a:r>
              <a:t>⠀⠀⠀⠀⠀⠀⠀⠀⠀⠀⠀⣿⣿⣿⣿⣿⣿⣿⣿⣿⣿⣿⣿⣿⣿⣿⣿⣿⣿⣿⣿⣿⣿⣿⣿⣿⣿⣷⢗⢕⢕⢕⢕⢕⢕⢕⢕⢕⢕⢕⢕⢱⣷⣷⣾⣷⣷⣷⣷⣿⣿⣿⣿⣿⣿⣿⣿⣿⣿⠀⠀⠀⠀⠀⠀⠀⠀⠀⠀⠀⠀</a:t>
            </a:r>
            <a:br/>
            <a:r>
              <a:t>⠀⠀⠀⠀⠀⠀⠀⠀⠀⠀⠀⣿⣿⣿⣿⣿⣿⣿⣿⣿⣿⣿⣿⣿⣿⣿⣿⣿⣿⣿⣿⣿⣿⣿⣿⣿⡿⢇⢕⢕⢕⢕⢕⢕⢕⢕⢕⢕⢜⢕⢕⢸⣿⣿⣿⣿⣿⣿⣿⣿⣿⣿⣿⣿⣿⣿⣿⣿⣿⠀⠀⠀⠀⠀⠀⠀⠀⠀⠀⠀⠀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⠀⠀⠀⠀⠀⠀⠀⠀⠀⠀⠀⣿⣿⣿⣿⣿⣿⣿⣿⣿⣿⣿⣿⣿⣿⣿⣿⣿⣿⣿⣿⣿⣿⣿⣿⣿⢇⢕⢕⢕⢕⢕⢕⢕⢕⢕⢕⢕⢕⢕⢕⢸⣿⣿⣿⣿⣿⣿⣿⣿⣿⣿⣿⣿⣿⣿⣿⣿⣿⠀⠀⠀⠀⠀⠀⠀⠀⠀⠀⠀⠀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⠀⠀⠀⠀⠀⠀⠀⠀⠀⠀⠀⣿⣿⣿⣿⣿⣿⣿⣿⣿⣿⣿⣿⣿⣿⣿⣿⣿⣿⣿⣿⣿⣿⣿⣿⣿⣵⡕⢕⢕⢕⢕⢕⢕⢕⢕⢕⢕⢕⢕⣷⣿⣿⣿⣿⣿⣿⣿⣿⣿⣿⣿⣿⣿⣿⣿⣿⣿⣿⠀⠀⠀⠀⠀⠀⠀⠀⠀⠀⠀⠀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⠀⠀⠀⠀⠀⠀⠀⠀⠀⠀⠀⣿⣿⣿⣿⣿⣿⣿⣿⣿⣿⣿⣿⣿⣿⣿⣿⣿⣿⣿⣿⣿⣿⣿⣿⣿⡏⣕⢕⢕⢕⢕⢕⢕⣵⡕⢕⢕⢕⢕⢕⢕⢝⢝⢝⢝⢻⣿⣿⣿⢟⢟⣻⣿⣿⣿⣿⣿⣿⠀⠀⠀⠀⠀⠀⠀⠀⠀⠀⠀⠀</a:t>
            </a:r>
            <a:br/>
            <a:r>
              <a:t>⠀⠀⠀⠀⠀⠀⠀⠀⠀⠀⠀⣿⣿⣿⣿⣿⣿⣿⣿⣿⣿⣿⣿⣿⣿⣿⣿⣿⣿⣿⣿⣿⣿⣿⣿⣿⣷⡟⢇⢕⣕⢕⣕⣜⣝⢕⢕⢕⣕⣕⣕⣱⢾⣟⡕⢕⢕⣿⣿⣿⣿⣿⣿⣿⣿⣿⣿⣿⣿⠀⠀⠀⠀⠀⠀⠀⠀⠀⠀⠀⠀</a:t>
            </a:r>
            <a:br/>
            <a:r>
              <a:t>⠀⠀⠀⠀⠀⠀⠀⠀⠀⠀⠀⣿⣿⣿⣿⣿⣿⣿⣿⣿⣿⣿⣿⣿⣿⣿⣿⣿⣿⣿⣿⣿⣿⣿⣿⣿⣿⣇⣿⡇⢻⣷⢜⢝⢝⢕⢕⢜⢿⣿⣿⣿⣿⣿⣿⢕⢕⣿⣿⣿⣿⣿⣿⣿⣿⣿⣿⣿⣿⠀⠀⠀⠀⠀⠀⠀⠀⠀⠀⠀⠀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⠀⠀⠀⠀⠀⠀⠀⠀⠀⠀⠀⣿⣿⣿⣿⣿⣿⣿⣿⣿⣿⣿⣿⣿⣿⣿⣿⣿⣿⣿⣿⣿⣿⣿⣿⣿⣿⣿⣿⣿⡇⢕⢕⢕⢕⢕⢕⢕⢕⢻⣿⣿⣿⣿⢇⢕⢕⢸⣿⣿⣿⣿⣿⣿⣿⣿⣿⣿⣿⠀⠀⠀⠀⠀⠀⠀⠀⠀⠀⠀⠀</a:t>
            </a:r>
            <a:br/>
            <a:r>
              <a:t>⠀⠀⠀⠀⠀⠀⠀⠀⠀⠀⠀⣿⣿⣿⣿⣿⣿⣿⣿⣿⣿⣿⣿⣿⣿⣿⣿⣿⣿⣿⣿⣿⣿⣿⣿⣿⣿⣿⣿⣿⣷⡕⢕⢕⢕⢕⢕⢕⢕⢜⣿⣿⡿⢕⢕⢕⢕⢸⣿⣿⣿⣿⣿⣿⣿⣿⣿⣿⣿⠀⠀⠀⠀⠀⠀⠀⠀⠀⠀⠀⠀</a:t>
            </a:r>
            <a:br/>
            <a:r>
              <a:t>⠀⠀⠀⠀⠀⠀⠀⠀⠀⠀⠀⣿⣿⣿⣿⣿⣿⣿⣿⣿⣿⣿⣿⣿⣿⣿⣿⣿⣿⣿⣿⣿⣿⣿⣿⣿⣿⣿⣿⣿⣿⡇⢕⢕⢕⢕⢕⢕⢕⢕⢝⢝⢕⢕⢕⣱⣵⣵⣿⣿⣿⣿⣿⣿⣿⣿⣿⣿⣿⠀⠀⠀⠀⠀⠀⠀⠀⠀⠀⠀⠀</a:t>
            </a:r>
            <a:br/>
            <a:r>
              <a:t>⠀⠀⠀⠀⠀⠀⠀⠀⠀⠀⠀⣿⣿⣿⣿⣿⣿⣿⣿⣿⣿⣿⣿⣿⣿⣿⣿⣿⣿⣿⣿⣿⣿⣿⣿⣿⣿⣿⣿⣿⣿⡧⢕⢕⢕⢕⢕⢕⢕⢕⢕⢕⢕⢕⢜⢝⣿⣿⣿⣿⣿⣿⣿⣿⣿⣿⣿⣿⣿⠀⠀⠀⠀⠀⠀⠀⠀⠀⠀⠀⠀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⠀⠀⠀⠀⠀⠀⠀⠀⠀⠀⠀⣿⣿⣿⣿⣿⣿⣿⣿⣿⣿⣿⣿⣿⣿⣿⣿⣿⣿⣿⣿⣿⣿⣿⣿⣿⣿⣿⣿⣿⣿⣿⢕⢕⢕⢕⢕⢕⢕⢕⢕⢕⢕⢕⢿⣿⣿⣿⣿⣿⣿⣿⣿⣿⣿⣿⣿⣿⣿⠀⠀⠀⠀⠀⠀⠀⠀⠀⠀⠀⠀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⠀⠀⠀⠀⠀⠀⠀⠀⠀⠀⠀⣿⣿⣿⣿⣿⣿⣿⣿⣿⣿⣿⣿⣿⣿⣿⣿⣿⣿⣿⣿⣿⣿⣿⣿⣿⣿⣿⣿⣿⣿⣿⢕⡕⣕⢕⢕⢕⢕⢕⢕⢕⢕⣕⣕⣿⣿⣿⣿⣿⡇⢝⢟⢿⣿⣿⣿⣿⣿⠀⠀⠀⠀⠀⠀⠀⠀⠀⠀⠀⠀</a:t>
            </a:r>
            <a:br/>
            <a:r>
              <a:t>⠀⠀⠀⠀⠀⠀⠀⠀⠀⠀⠀⣿⣿⣿⣿⣿⣿⣿⣿⣿⣿⣿⣿⣿⣿⣿⣿⣿⣿⣿⣿⣿⣿⣿⣿⣿⣿⣿⣿⣿⣿⣣⢕⡝⢛⢟⢻⡟⡇⢕⢕⢕⢕⢕⢕⣿⣿⣿⣿⣿⡇⢕⢕⢕⢝⢟⢻⢿⣿⠀⠀⠀⠀⠀⠀⠀⠀⠀⠀⠀⠀</a:t>
            </a:r>
            <a:br/>
            <a:r>
              <a:t>⠀⠀⠀⠀⠀⠀⠀⠀⠀⠀⠀⣿⣿⣿⣿⣿⣿⣿⣿⣿⣿⣿⣿⣿⣿⣿⣿⣿⣿⣿⣿⣿⣿⣿⣿⣿⣿⣿⢟⢹⣿⡗⢕⢪⢕⢼⢸⣧⡇⢕⢕⢕⣵⣷⣿⣿⣿⣿⣿⣿⢇⢕⢕⢕⢕⢕⢕⠕⢕⠀⠀⠀⠀⠀⠀⠀⠀⠀⠀⠀⠀</a:t>
            </a:r>
            <a:br/>
            <a:r>
              <a:t>⠀⠀⠀⠀⠀⠀⠀⠀⠀⠀⠀⣿⣿⣿⣿⣿⣿⣿⣿⣿⣿⣿⣿⣿⣿⣿⣿⣿⣿⣿⣿⣿⣿⣿⣿⢿⢟⢕⢕⢸⣿⣟⡕⢇⢕⢝⢼⣷⡏⢕⢕⣿⣿⣿⡿⢟⣱⣿⣿⣿⢕⢕⢕⢕⢕⢕⠀⠀⠀⠀⠀⠀⠀⠀⠀⠀⠀⠀⠀⠀⠀</a:t>
            </a:r>
            <a:br/>
            <a:r>
              <a:t>⠀⠀⠀⠀⠀⠀⠀⠀⠀⠀⠀⠛⠛⠛⠛⠛⠛⠛⠛⠛⠛⠛⠛⠛⠛⠛⠛⠛⠛⠛⠛⠛⠛⠋⠑⠑⠑⠑⠑⠑⠛⠃⠃⠑⠑⠑⠙⠛⠓⠓⠑⠛⠛⠑⠑⠘⠛⠛⠛⠛⠃⠑⠑⠑⠑⠑⠀⠀⠀⠀⠀⠀⠀⠀⠀⠀⠀⠀⠀⠀⠀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⠀⠀⠀⠀⠀⠀⠀⠀⠀⠀⠀⣿⣿⣿⣿⣿⣿⣿⣿⣿⣿⣿⣿⣿⣿⣿⣿⣿⣿⣿⣿⣿⣿⣿⣿⣿⣿⣿⣿⣿⣿⣿⣿⣿⢏⢕⠎⢕⢕⢕⢕⠕⠁⠀⠀⠀⠀⠀⠀⠀⢀⢁⢕⢕⢕⢜⢝⣻⣿⠀⠀⠀⠀⠀⠀⠀⠀⠀⠀⠀⠀</a:t>
            </a:r>
            <a:br/>
            <a:r>
              <a:t>⠀⠀⠀⠀⠀⠀⠀⠀⠀⠀⠀⣿⣿⣿⣿⣿⣿⣿⣿⣿⣿⣿⣿⣿⣿⣿⣿⣿⣿⣿⣿⣿⣿⣿⣿⣿⣿⣿⣿⣿⣿⣿⢟⠕⠁⠀⠀⢕⠕⠐⠀⠀⠀⠀⠀⠀⠀⢀⢔⢕⢕⢕⢕⢕⢕⢗⢻⢿⢿⠀⠀⠀⠀⠀⠀⠀⠀⠀⠀⠀⠀</a:t>
            </a:r>
            <a:br/>
            <a:r>
              <a:t>⠀⠀⠀⠀⠀⠀⠀⠀⠀⠀⠀⣿⣿⣿⣿⣿⣿⣿⣿⣿⣿⣿⣿⣿⣿⣿⣿⣿⣿⣿⣿⣿⣿⣿⣿⣿⣿⣿⣿⣟⡏⢕⢐⢀⢔⢄⠀⠕⢄⠀⠀⠀⠀⠀⠐⠔⢑⢕⢕⢕⠕⠕⢕⢕⢇⢕⢕⢕⢕⠀⠀⠀⠀⠀⠀⠀⠀⠀⠀⠀⠀</a:t>
            </a:r>
            <a:br/>
            <a:r>
              <a:t>⠀⠀⠀⠀⠀⠀⠀⠀⠀⠀⠀⣿⣿⣿⣿⣿⣿⣿⣿⣿⣿⣿⣿⣿⣿⣿⣿⣿⣿⣿⣿⣿⣿⣿⣿⣿⣿⣿⣿⣿⡧⢕⢕⢕⢕⢕⢔⢄⢕⢕⢄⢄⢀⠀⠀⢀⠀⠁⠁⠀⢀⠀⠀⢀⢕⢕⢕⢕⣱⠀⠀⠀⠀⠀⠀⠀⠀⠀⠀⠀⠀</a:t>
            </a:r>
            <a:br/>
            <a:r>
              <a:t>⠀⠀⠀⠀⠀⠀⠀⠀⠀⠀⠀⣿⣿⣿⣿⣿⣿⣿⣿⣿⣿⣿⣿⣿⣿⣿⣿⣿⣿⣿⣿⣿⣿⣿⣿⣿⣿⣿⣿⡿⢕⢕⢕⢔⢕⢕⢕⢕⢕⢕⢕⢕⢕⢔⢕⢕⢕⢕⢕⢕⢕⢕⢕⢕⢕⣕⣵⣾⣿⠀⠀⠀⠀⠀⠀⠀⠀⠀⠀⠀⠀</a:t>
            </a:r>
            <a:br/>
            <a:r>
              <a:t>⠀⠀⠀⠀⠀⠀⠀⠀⠀⠀⠀⣿⣿⣿⣿⣿⣿⣿⣿⣿⣿⣿⣿⣿⣿⣿⣿⣿⣿⣿⣿⣿⣿⣿⣿⣿⣿⣿⣿⡷⢕⢕⢕⢕⢕⢕⢕⢕⢕⢕⢕⢕⣕⣵⣵⣷⣷⣾⣷⣷⣧⣵⣷⣿⣿⣿⣿⣿⣿⠀⠀⠀⠀⠀⠀⠀⠀⠀⠀⠀⠀</a:t>
            </a:r>
            <a:br/>
            <a:r>
              <a:t>⠀⠀⠀⠀⠀⠀⠀⠀⠀⠀⠀⣿⣿⣿⣿⣿⣿⣿⣿⣿⣿⣿⣿⣿⣿⣿⣿⣿⣿⣿⣿⣿⣿⣿⣿⣿⣿⣿⡟⢕⢕⢕⢕⢕⢕⢕⢕⢕⢕⢕⢕⢕⢺⣿⣿⣿⣿⣿⣿⣿⣿⣿⣿⣿⣿⣿⣿⣿⣿⠀⠀⠀⠀⠀⠀⠀⠀⠀⠀⠀⠀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⠀⠀⠀⠀⠀⠀⠀⠀⠀⠀⠀⣿⣿⣿⣿⣿⣿⣿⣿⣿⣿⣿⣿⣿⣿⣿⣿⣿⣿⣿⣿⣿⣿⣿⣿⣿⣿⡯⢕⢕⢕⢕⢕⢕⢕⢕⢕⢕⢕⢕⢕⢕⢱⣧⣿⣿⣿⣿⣿⣿⣿⣿⣿⣿⣿⣿⣿⣿⣿⠀⠀⠀⠀⠀⠀⠀⠀⠀⠀⠀⠀</a:t>
            </a:r>
            <a:br/>
            <a:r>
              <a:t>⠀⠀⠀⠀⠀⠀⠀⠀⠀⠀⠀⣿⣿⣿⣿⣿⣿⣿⣿⣿⣿⣿⣿⣿⣿⣿⣿⣿⣿⣿⣿⣿⣿⣿⣿⣿⣿⣧⡵⢇⢕⢕⢕⢕⢕⢕⢕⢕⢕⢕⢕⢕⣾⣿⣿⣿⣿⣿⣿⣿⣿⣿⣿⣿⣿⣿⣿⣿⣿⠀⠀⠀⠀⠀⠀⠀⠀⠀⠀⠀⠀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⠀⠀⠀⠀⠀⠀⠀⠀⠀⠀⠀⣿⣿⣿⣿⣿⣿⣿⣿⣿⣿⣿⣿⣿⣿⣿⣿⣿⣿⣿⣿⣿⣿⣿⣿⣿⣿⣿⣕⣵⢕⢕⢕⢕⢕⢕⢕⢕⢕⢕⢕⢕⢕⢝⢝⢝⢝⢝⢟⢿⣿⣿⣿⢿⢿⣿⣿⣿⣿⠀⠀⠀⠀⠀⠀⠀⠀⠀⠀⠀⠀</a:t>
            </a:r>
            <a:br/>
            <a:r>
              <a:t>⠀⠀⠀⠀⠀⠀⠀⠀⠀⠀⠀⣿⣿⣿⣿⣿⣿⣿⣿⣿⣿⣿⣿⣿⣿⣿⣿⣿⣿⣿⣿⣿⣿⣿⣿⣿⣿⣿⣿⢇⣕⢕⣵⣕⣵⣵⡕⢕⢕⢕⣱⣵⣵⣕⣺⣿⣣⣵⡕⣱⣿⣿⣷⣷⣿⣿⣿⣿⣿⠀⠀⠀⠀⠀⠀⠀⠀⠀⠀⠀⠀</a:t>
            </a:r>
            <a:br/>
            <a:r>
              <a:t>⠀⠀⠀⠀⠀⠀⠀⠀⠀⠀⠀⣿⣿⣿⣿⣿⣿⣿⣿⣿⣿⣿⣿⣿⣿⣿⣿⣿⣿⣿⣿⣿⣿⣿⣿⣿⣿⣿⣿⣮⣿⡕⡝⢿⣝⢟⢕⢕⢕⢜⢿⣿⣿⣿⣿⣿⣿⣿⢝⢸⣿⣿⣿⣿⣿⣿⣿⣿⣿⠀⠀⠀⠀⠀⠀⠀⠀⠀⠀⠀⠀</a:t>
            </a:r>
            <a:br/>
            <a:r>
              <a:t>⠀⠀⠀⠀⠀⠀⠀⠀⠀⠀⠀⣿⣿⣿⣿⣿⣿⣿⣿⣿⣿⣿⣿⣿⣿⣿⣿⣿⣿⣿⣿⣿⣿⣿⣿⣿⣿⣿⣿⣿⣿⣿⣇⢜⢝⢕⢕⢕⢕⢕⢕⢻⣿⣿⣿⣿⡿⢏⢕⢜⣿⣿⣿⣿⣿⣿⣿⣿⣿⠀⠀⠀⠀⠀⠀⠀⠀⠀⠀⠀⠀</a:t>
            </a:r>
            <a:br/>
            <a:r>
              <a:t>⠀⠀⠀⠀⠀⠀⠀⠀⠀⠀⠀⣿⣿⣿⣿⣿⣿⣿⣿⣿⣿⣿⣿⣿⣿⣿⣿⣿⣿⣿⣿⣿⣿⣿⣿⣿⣿⣿⣿⣿⣿⣿⣷⢇⢕⢕⢕⢕⢕⢕⢕⢜⣿⣿⣿⡟⢕⢕⢕⢜⢿⣿⣿⣿⣿⣿⣿⣿⣿⠀⠀⠀⠀⠀⠀⠀⠀⠀⠀⠀⠀</a:t>
            </a:r>
            <a:br/>
            <a:r>
              <a:t>⠀⠀⠀⠀⠀⠀⠀⠀⠀⠀⠀⣿⣿⣿⣿⣿⣿⣿⣿⣿⣿⣿⣿⣿⣿⣿⣿⣿⣿⣿⣿⣿⣿⣿⣿⣿⣿⣿⣿⣿⣿⣿⣯⢕⢕⢕⢕⢕⢕⢕⢕⢕⡿⢟⢕⢕⢕⣵⣱⣵⣾⣿⣿⣿⣿⣿⣿⣿⣿⠀⠀⠀⠀⠀⠀⠀⠀⠀⠀⠀⠀</a:t>
            </a:r>
            <a:br/>
            <a:r>
              <a:t>⠀⠀⠀⠀⠀⠀⠀⠀⠀⠀⠀⣿⣿⣿⣿⣿⣿⣿⣿⣿⣿⣿⣿⣿⣿⣿⣿⣿⣿⣿⣿⣿⣿⣿⣿⣿⣿⣿⣿⣿⣿⣿⣿⢕⢕⢕⢕⢕⢕⢕⢕⢜⢕⢕⢕⢕⢜⢝⣿⣿⣿⣿⣿⣿⣿⣿⣿⣿⣿⠀⠀⠀⠀⠀⠀⠀⠀⠀⠀⠀⠀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⠀⠀⠀⠀⠀⠀⠀⠀⠀⠀⠀⣿⣿⣿⣿⣿⣿⣿⣿⣿⣿⣿⣿⣿⣿⣿⣿⣿⣿⣿⣿⣿⣿⣿⣿⣿⣿⣿⣿⣿⣿⣿⣿⡕⢕⢕⢕⢕⢕⢕⢕⢕⢕⢕⢕⢺⢿⣿⣿⣿⣿⣿⣿⣿⣿⣿⣿⣿⣿⠀⠀⠀⠀⠀⠀⠀⠀⠀⠀⠀⠀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⠀⠀⠀⠀⠀⠀⠀⠀⠀⠀⠀⣿⣿⣿⣿⣿⣿⣿⣿⣿⣿⣿⣿⣿⣿⣿⣿⣿⣿⣿⣿⣿⣿⣿⣿⣿⣿⣿⣿⣿⣿⣿⣿⡇⢕⢕⢕⢕⢕⢕⢕⢕⢕⢕⣵⣵⣼⣿⣿⣿⣿⢝⢝⢿⣿⣿⣿⣿⣿⠀⠀⠀⠀⠀⠀⠀⠀⠀⠀⠀⠀</a:t>
            </a:r>
            <a:br/>
            <a:r>
              <a:t>⠀⠀⠀⠀⠀⠀⠀⠀⠀⠀⠀⣿⣿⣿⣿⣿⣿⣿⣿⣿⣿⣿⣿⣿⣿⣿⣿⣿⣿⣿⣿⣿⣿⣿⣿⣿⣿⣿⣿⡿⣿⡟⢿⣗⣕⣕⢕⢕⢕⢕⢕⢕⢕⢕⢝⢝⢸⣿⣿⣿⡟⢕⢕⢕⢝⢟⢻⢿⣿⠀⠀⠀⠀⠀⠀⠀⠀⠀⠀⠀⠀</a:t>
            </a:r>
            <a:br/>
            <a:r>
              <a:t>⠀⠀⠀⠀⠀⠀⠀⠀⠀⠀⠀⣿⣿⣿⣿⣿⣿⣿⣿⣿⣿⣿⣿⣿⣿⣿⣿⣿⣿⣿⣿⣿⣿⣿⣿⣿⣿⡿⢏⢝⣿⡵⢜⢟⡛⢟⣟⢟⢕⢕⢕⢕⢕⣱⣵⣿⣿⢿⣿⣿⡇⢕⢕⢕⢕⢕⠕⢑⠕⠀⠀⠀⠀⠀⠀⠀⠀⠀⠀⠀⠀</a:t>
            </a:r>
            <a:br/>
            <a:r>
              <a:t>⠀⠀⠀⠀⠀⠀⠀⠀⠀⠀⠀⣿⣿⣿⣿⣿⣿⣿⣿⣿⣿⣿⣿⣿⣿⣿⣿⣿⣿⣿⣿⣿⣿⣿⡿⢟⢟⢕⢕⢕⣿⡎⢕⢽⡣⢕⣾⣼⣕⢕⢕⢱⣿⣿⡿⢟⣱⣾⣿⣿⢇⢕⢕⢕⢕⢕⠀⠀⠀⠀⠀⠀⠀⠀⠀⠀⠀⠀⠀⠀⠀</a:t>
            </a:r>
            <a:br/>
            <a:r>
              <a:t>⠀⠀⠀⠀⠀⠀⠀⠀⠀⠀⠀⣿⣿⣿⣿⣿⣿⣿⣿⣿⣿⣿⣿⣿⣿⣿⣿⣿⣿⣿⣿⢿⢏⢕⢕⢕⢕⢕⢕⠑⣿⡇⢱⢜⢜⢕⣿⣿⣿⣿⡷⢏⢝⢕⢕⣼⣿⣿⣿⣿⡇⢕⢕⢕⢕⢁⠀⠀⠀⠀⠀⠀⠀⠀⠀⠀⠀⠀⠀⠀⠀</a:t>
            </a:r>
            <a:br/>
            <a:r>
              <a:t>⠀⠀⠀⠀⠀⠀⠀⠀⠀⠀⠀⠛⠛⠛⠛⠛⠛⠛⠛⠛⠛⠛⠛⠛⠛⠛⠛⠛⠛⠛⠑⠑⠑⠑⠀⠀⠀⠁⠑⠀⠙⠑⠘⠑⠑⠊⠛⠛⠛⠋⠑⠑⠑⠑⠛⠛⠛⠛⠛⠛⠃⠑⠑⠑⠑⠑⠀⠀⠀⠀⠀⠀⠀⠀⠀⠀⠀⠀⠀⠀⠀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⠀⠀⠀⠀⠀⠀⠀⠀⠀⠀⠀⣿⣿⣿⣿⣿⣿⣿⣿⣿⣿⣿⣿⣿⣿⣿⣿⣿⣿⣿⣿⣿⣿⣿⣿⣿⣿⣿⣿⣿⣿⣿⢏⡝⢇⠁⠀⠀⠀⠀⠀⠀⠀⠀⠀⠀⠀⠀⠀⠀⠀⢀⢕⢕⢕⢕⠜⢕⢸⠀⠀⠀⠀⠀⠀⠀⠀⠀⠀⠀⠀</a:t>
            </a:r>
            <a:br/>
            <a:r>
              <a:t>⠀⠀⠀⠀⠀⠀⠀⠀⠀⠀⠀⣿⣿⣿⣿⣿⣿⣿⣿⣿⣿⣿⣿⣿⣿⣿⣿⣿⣿⣿⣿⣿⣿⣿⣿⣿⣿⣿⣿⣿⣿⣿⣿⣇⢔⢄⠀⠀⠀⠀⠀⠀⠀⠀⠀⠀⠀⠀⠀⠀⠀⠁⠑⠑⠑⠁⠀⠁⠘⠀⠀⠀⠀⠀⠀⠀⠀⠀⠀⠀⠀</a:t>
            </a:r>
            <a:br/>
            <a:r>
              <a:t>⠀⠀⠀⠀⠀⠀⠀⠀⠀⠀⠀⣿⣿⣿⣿⣿⣿⣿⣿⣿⣿⣿⣿⣿⣿⣿⣿⣿⣿⣿⣿⣿⣿⣿⣿⣿⣿⣿⣿⣿⣿⣿⢏⢕⠑⠀⠀⠀⠀⠀⠀⠁⢀⢔⢔⢔⢔⢄⢄⢄⢔⢄⢔⢄⢄⢄⢀⢄⢀⠀⠀⠀⠀⠀⠀⠀⠀⠀⠀⠀⠀</a:t>
            </a:r>
            <a:br/>
            <a:r>
              <a:t>⠀⠀⠀⠀⠀⠀⠀⠀⠀⠀⠀⣿⣿⣿⣿⣿⣿⣿⣿⣿⣿⣿⣿⣿⣿⣿⣿⣿⣿⣿⣿⣿⣿⣿⣿⣿⣿⣿⣿⣿⣿⣧⢕⠕⠀⠀⠀⠀⠀⢀⢄⢕⢕⢕⢕⢕⣵⣵⣵⣵⣵⣵⣵⣕⡕⢕⢕⢕⣕⠀⠀⠀⠀⠀⠀⠀⠀⠀⠀⠀⠀</a:t>
            </a:r>
            <a:br/>
            <a:r>
              <a:t>⠀⠀⠀⠀⠀⠀⠀⠀⠀⠀⠀⣿⣿⣿⣿⣿⣿⣿⣿⣿⣿⣿⣿⣿⣿⣿⣿⣿⣿⣿⣿⣿⣿⣿⣿⣿⣿⣿⣿⣻⢇⢕⢕⢐⠀⠀⠀⠀⢅⢕⢕⢕⢕⢕⢕⢜⣿⣿⣿⣿⣿⣿⣿⣿⣿⣿⣿⣿⣿⠀⠀⠀⠀⠀⠀⠀⠀⠀⠀⠀⠀</a:t>
            </a:r>
            <a:br/>
            <a:r>
              <a:t>⠀⠀⠀⠀⠀⠀⠀⠀⠀⠀⠀⣿⣿⣿⣿⣿⣿⣿⣿⣿⣿⣿⣿⣿⣿⣿⣿⣿⣿⣿⣿⣿⣿⣿⣿⣿⣿⣿⡏⢗⢕⢕⢕⢕⢄⢕⢕⢔⢕⢕⢕⢕⢕⢕⢕⢕⣽⣿⣿⣿⣿⣿⣿⣿⣿⣿⣿⣿⣿⠀⠀⠀⠀⠀⠀⠀⠀⠀⠀⠀⠀</a:t>
            </a:r>
            <a:br/>
            <a:r>
              <a:t>⠀⠀⠀⠀⠀⠀⠀⠀⠀⠀⠀⣿⣿⣿⣿⣿⣿⣿⣿⣿⣿⣿⣿⣿⣿⣿⣿⣿⣿⣿⣿⣿⣿⣿⣿⣿⣿⣿⣿⢕⡵⢗⢕⢕⢕⢕⢕⢕⢕⢕⢕⢕⢕⢕⢕⢱⣿⣿⣿⣿⣿⣿⣿⣿⣿⣿⣿⣿⣿⠀⠀⠀⠀⠀⠀⠀⠀⠀⠀⠀⠀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⠀⠀⠀⠀⠀⠀⠀⠀⠀⠀⠀⣿⣿⣿⣿⣿⣿⣿⣿⣿⣿⣿⣿⣿⣿⣿⣿⣿⣿⣿⣿⣿⣿⣿⣿⣿⣿⣿⣿⣿⡕⣵⢵⢕⢕⢕⢕⢕⢕⢕⢕⢕⢕⢕⢕⢜⢟⢟⢻⢿⢿⢿⣿⣿⣿⣿⣿⣿⣿⠀⠀⠀⠀⠀⠀⠀⠀⠀⠀⠀⠀</a:t>
            </a:r>
            <a:br/>
            <a:r>
              <a:t>⠀⠀⠀⠀⠀⠀⠀⠀⠀⠀⠀⣿⣿⣿⣿⣿⣿⣿⣿⣿⣿⣿⣿⣿⣿⣿⣿⣿⣿⣿⣿⣿⣿⣿⣿⣿⣿⣿⣿⣿⣿⣕⣧⢕⣵⣷⣵⣕⡕⢕⢕⢕⣕⣵⣵⣕⢕⢳⣷⡇⣕⡕⢜⣿⡿⢟⢟⣻⣿⠀⠀⠀⠀⠀⠀⠀⠀⠀⠀⠀⠀</a:t>
            </a:r>
            <a:br/>
            <a:r>
              <a:t>⠀⠀⠀⠀⠀⠀⠀⠀⠀⠀⠀⣿⣿⣿⣿⣿⣿⣿⣿⣿⣿⣿⣿⣿⣿⣿⣿⣿⣿⣿⣿⣿⣿⣿⣿⣿⣿⣿⣿⣿⣿⣧⣿⣕⢜⢻⣿⢻⢇⢕⢕⢕⢹⣿⣿⣿⣿⣿⣿⣿⣿⣿⣿⣿⣿⣿⣿⣿⣿⠀⠀⠀⠀⠀⠀⠀⠀⠀⠀⠀⠀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⠀⠀⠀⠀⠀⠀⠀⠀⠀⠀⠀⣿⣿⣿⣿⣿⣿⣿⣿⣿⣿⣿⣿⣿⣿⣿⣿⣿⣿⣿⣿⣿⣿⣿⣿⣿⣿⣿⣿⣿⣷⣿⣼⢟⢇⢜⡟⢳⢕⢕⢕⢕⢕⢻⣿⣿⣿⣿⣿⣿⣿⣿⣿⣿⣿⣿⣿⣿⣿⠀⠀⠀⠀⠀⠀⠀⠀⠀⠀⠀⠀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⠀⠀⠀⠀⠀⠀⠀⠀⠀⠀⠀⣿⣿⣿⣿⣿⣿⣿⣿⣿⣿⣿⣿⣿⣿⣿⣿⣿⣿⣿⣿⣿⣿⣿⣿⣿⣿⣿⣿⣿⣿⣿⣷⣿⡇⢜⢟⡇⢕⢕⢕⢕⢕⢕⣿⣿⣿⣿⣿⢟⢕⣷⣿⣿⣿⣿⣿⣿⣿⠀⠀⠀⠀⠀⠀⠀⠀⠀⠀⠀⠀</a:t>
            </a:r>
            <a:br/>
            <a:r>
              <a:t>⠀⠀⠀⠀⠀⠀⠀⠀⠀⠀⠀⣿⣿⣿⣿⣿⣿⣿⣿⣿⣿⣿⣿⣿⣿⣿⣿⣿⣿⣿⣿⣿⣿⣿⣿⣿⣿⣿⣿⣿⣿⣿⣿⣿⡇⢕⢕⢕⢕⢕⢕⢕⢕⢕⣿⣿⣿⣿⣧⢕⢕⢕⢕⣻⣿⣿⣿⣿⣿⠀⠀⠀⠀⠀⠀⠀⠀⠀⠀⠀⠀</a:t>
            </a:r>
            <a:br/>
            <a:r>
              <a:t>⠀⠀⠀⠀⠀⠀⠀⠀⠀⠀⠀⣿⣿⣿⣿⣿⣿⣿⣿⣿⣿⣿⣿⣿⣿⣿⣿⣿⣿⣿⣿⣿⣿⣿⣿⣿⣿⣿⣿⣿⣿⣿⣿⡷⢕⢕⢕⢕⢕⢕⢕⢕⢕⢹⣿⡟⢝⢝⢻⢿⣿⣷⣿⣿⣿⣿⣿⣿⣿⠀⠀⠀⠀⠀⠀⠀⠀⠀⠀⠀⠀</a:t>
            </a:r>
            <a:br/>
            <a:r>
              <a:t>⠀⠀⠀⠀⠀⠀⠀⠀⠀⠀⠀⣿⣿⣿⣿⣿⣿⣿⣿⣿⣿⣿⣿⣿⣿⣿⣿⣿⣿⣿⣿⣿⣿⣿⣿⣿⣿⣿⣿⣿⣿⣿⣿⡏⢕⢕⢕⢕⢕⢕⢕⢕⢕⢜⣿⣿⣷⣷⣷⣷⣽⣿⣿⣿⣿⣿⣿⣿⣿⠀⠀⠀⠀⠀⠀⠀⠀⠀⠀⠀⠀</a:t>
            </a:r>
            <a:br/>
            <a:r>
              <a:t>⠀⠀⠀⠀⠀⠀⠀⠀⠀⠀⠀⣿⣿⣿⣿⣿⣿⣿⣿⣿⣿⣿⣿⣿⣿⣿⣿⣿⣿⣿⣿⣿⣿⣿⣿⣿⣿⣿⣿⣿⣿⣿⣿⣏⢕⢕⢕⢕⢕⢕⢕⢕⢕⢕⢕⣹⣿⣜⣽⣿⣿⣿⣿⣿⣿⣿⣿⣿⣿⠀⠀⠀⠀⠀⠀⠀⠀⠀⠀⠀⠀</a:t>
            </a:r>
            <a:br/>
            <a:r>
              <a:t>⠀⠀⠀⠀⠀⠀⠀⠀⠀⠀⠀⣿⣿⣿⣿⣿⣿⣿⣿⣿⣿⣿⣿⣿⣿⣿⣿⣿⣿⣿⣿⣿⣿⣿⣿⣿⣿⣿⢿⣿⡇⢻⢸⣿⢕⢕⢕⢕⢕⢕⢕⢕⢕⢕⢕⢻⡿⢿⣿⣿⡿⢕⢝⢿⣿⣿⣿⣿⣿⠀⠀⠀⠀⠀⠀⠀⠀⠀⠀⠀⠀</a:t>
            </a:r>
            <a:br/>
            <a:r>
              <a:t>⠀⠀⠀⠀⠀⠀⠀⠀⠀⠀⠀⣿⣿⣿⣿⣿⣿⣿⣿⣿⣿⣿⣿⣿⣿⣿⣿⣿⣿⣿⣿⣿⣿⣿⣿⡿⢟⢕⢸⣿⡇⢕⢕⣿⢕⢕⢕⢕⢕⢕⢕⢕⢕⢕⢕⣕⣧⣼⣿⣿⢕⢕⢕⢕⢕⢝⢟⢻⢿⠀⠀⠀⠀⠀⠀⠀⠀⠀⠀⠀⠀</a:t>
            </a:r>
            <a:br/>
            <a:r>
              <a:t>⠀⠀⠀⠀⠀⠀⠀⠀⠀⠀⠀⣿⣿⣿⣿⣿⣿⣿⣿⣿⣿⣿⣿⣿⣿⣿⣿⣿⣿⣿⣿⢟⢏⢝⢕⢕⢕⢕⢸⡿⢷⢕⢕⢕⢕⢕⡕⢕⢕⢕⢕⢕⣵⣵⣾⢟⣽⣿⣿⡇⢕⢕⢕⢕⢕⠑⠑⢕⢕⠀⠀⠀⠀⠀⠀⠀⠀⠀⠀⠀⠀</a:t>
            </a:r>
            <a:br/>
            <a:r>
              <a:t>⠀⠀⠀⠀⠀⠀⠀⠀⠀⠀⠀⣿⣿⣿⣿⣿⣿⣿⣿⣿⣿⣿⣿⣿⣿⣿⣿⢿⢟⢝⢕⠕⠕⠑⠑⠕⢕⢕⠕⣧⢕⢜⢟⢟⢻⣟⣗⣵⣵⣵⣷⢟⢟⢏⣵⣿⣿⣿⣿⢕⢕⢕⢕⢕⠕⠀⠀⠀⠀⠀⠀⠀⠀⠀⠀⠀⠀⠀⠀⠀⠀</a:t>
            </a:r>
            <a:br/>
            <a:r>
              <a:t>⠀⠀⠀⠀⠀⠀⠀⠀⠀⠀⠀⣿⣿⣿⣿⣿⣿⣿⣿⣿⣿⣿⣿⣿⢿⢏⢕⢕⠕⠑⠁⠀⠀⠀⠀⠀⠕⠁⠀⢽⢕⢼⡣⢕⣸⣷⣿⣿⢟⢝⢕⢕⣵⣿⣿⣿⣿⣿⣿⢕⢕⢕⢕⢕⠑⠀⠀⠀⠀⠀⠀⠀⠀⠀⠀⠀⠀⠀⠀⠀⠀</a:t>
            </a:r>
            <a:br/>
            <a:r>
              <a:t>⠀⠀⠀⠀⠀⠀⠀⠀⠀⠀⠀⣿⣿⣿⣿⣿⣿⣿⣿⣿⣿⢟⢝⢕⢕⢕⠑⠀⠀⠀⠀⠀⠀⠀⠀⠀⠀⠀⠀⡏⢇⢕⢪⢕⢽⣿⡿⢇⢕⣱⣷⣿⣿⣿⣿⣿⣿⣿⡟⢕⢕⢕⢕⠕⠀⠀⠀⠀⠀⠀⠀⠀⠀⠀⠀⠀⠀⠀⠀⠀⠀</a:t>
            </a:r>
            <a:br/>
            <a:r>
              <a:t>⠀⠀⠀⠀⠀⠀⠀⠀⠀⠀⠀⠛⠛⠛⠛⠛⠛⠛⠛⠋⠑⠑⠑⠑⠑⠀⠀⠀⠀⠀⠀⠀⠀⠀⠀⠀⠀⠀⠀⠃⠑⠑⠘⠑⠙⠛⠋⠑⠛⠛⠛⠛⠛⠛⠛⠛⠛⠛⠑⠑⠑⠑⠑⠀⠀⠀⠀⠀⠀⠀⠀⠀⠀⠀⠀⠀⠀⠀⠀⠀⠀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⠀⠀⠀⠀⠀⠀⠀⠀⠀⠀⠀⣿⣿⣿⣿⣿⣿⣿⣿⣿⣿⣿⣿⣿⣿⣿⣿⣿⣿⣿⣿⣿⣿⣿⣿⣿⣿⣿⣿⣿⣿⣿⣯⡕⢕⠁⠀⠀⠀⠀⠀⠀⠀⠀⠀⠀⠀⠀⠀⠀⠀⠐⠔⢕⢑⢱⡕⠁⠕⠀⠀⠀⠀⠀⠀⠀⠀⠀⠀⠀⠀</a:t>
            </a:r>
            <a:br/>
            <a:r>
              <a:t>⠀⠀⠀⠀⠀⠀⠀⠀⠀⠀⠀⣿⣿⣿⣿⣿⣿⣿⣿⣿⣿⣿⣿⣿⣿⣿⣿⣿⣿⣿⣿⣿⣿⣿⣿⣿⣿⣿⣿⣿⣿⡿⢟⡟⠕⠀⠀⠀⠀⠀⠀⠀⠀⠀⠀⠀⠀⠀⠀⠀⠀⠀⠀⠀⠁⠁⠀⠀⠀⠀⠀⠀⠀⠀⠀⠀⠀⠀⠀⠀⠀</a:t>
            </a:r>
            <a:br/>
            <a:r>
              <a:t>⠀⠀⠀⠀⠀⠀⠀⠀⠀⠀⠀⣿⣿⣿⣿⣿⣿⣿⣿⣿⣿⣿⣿⣿⣿⣿⣿⣿⣿⣿⣿⣿⣿⣿⣿⣿⣿⣿⣿⣿⣿⡷⢏⢑⠀⠀⠀⠀⠀⠀⠀⠀⢄⢀⢕⢕⢕⢔⢕⢔⢔⢕⢔⢔⢕⢄⢄⢄⢄⠀⠀⠀⠀⠀⠀⠀⠀⠀⠀⠀⠀</a:t>
            </a:r>
            <a:br/>
            <a:r>
              <a:t>⠀⠀⠀⠀⠀⠀⠀⠀⠀⠀⠀⣿⣿⣿⣿⣿⣿⣿⣿⣿⣿⣿⣿⣿⣿⣿⣿⣿⣿⣿⣿⣿⣿⣿⣿⣿⣿⣿⣿⣟⣟⢹⢕⠁⠀⠀⠀⠀⠀⢀⢀⢔⢕⢕⢕⢕⣱⣷⣿⣿⣿⣷⣷⣷⣵⣕⢕⣕⣕⠀⠀⠀⠀⠀⠀⠀⠀⠀⠀⠀⠀</a:t>
            </a:r>
            <a:br/>
            <a:r>
              <a:t>⠀⠀⠀⠀⠀⠀⠀⠀⠀⠀⠀⣿⣿⣿⣿⣿⣿⣿⣿⣿⣿⣿⣿⣿⣿⣿⣿⣿⣿⣿⣿⣿⣿⣿⣿⣿⣿⣿⡿⢕⢇⢕⢐⠀⠀⠀⠀⠀⠀⠕⢕⢕⢕⢕⢕⢕⢸⣿⣿⣿⣿⣿⣿⣿⣿⣿⣿⣿⣿⠀⠀⠀⠀⠀⠀⠀⠀⠀⠀⠀⠀</a:t>
            </a:r>
            <a:br/>
            <a:r>
              <a:t>⠀⠀⠀⠀⠀⠀⠀⠀⠀⠀⠀⣿⣿⣿⣿⣿⣿⣿⣿⣿⣿⣿⣿⣿⣿⣿⣿⣿⣿⣿⣿⣿⣿⣿⣿⣿⣿⣿⣇⢕⢕⢕⡕⢕⢀⢐⢕⢄⢅⢕⢕⢕⢕⢕⢕⢕⢕⣿⣿⣿⣿⣿⣿⣿⣿⣿⣿⣿⣿⠀⠀⠀⠀⠀⠀⠀⠀⠀⠀⠀⠀</a:t>
            </a:r>
            <a:br/>
            <a:r>
              <a:t>⠀⠀⠀⠀⠀⠀⠀⠀⠀⠀⠀⣿⣿⣿⣿⣿⣿⣿⣿⣿⣿⣿⣿⣿⣿⣿⣿⣿⣿⣿⣿⣿⣿⣿⣿⣿⣿⣿⣷⢕⡞⢕⣕⢕⢕⢕⢕⢕⢕⢕⢕⢕⢕⢕⢕⢕⣾⣿⣿⣿⣿⣿⣿⣿⣿⣿⣿⣿⣿⠀⠀⠀⠀⠀⠀⠀⠀⠀⠀⠀⠀</a:t>
            </a:r>
            <a:br/>
            <a:r>
              <a:t>⠀⠀⠀⠀⠀⠀⠀⠀⠀⠀⠀⣿⣿⣿⣿⣿⣿⣿⣿⣿⣿⣿⣿⣿⣿⣿⣿⣿⣿⣿⣿⣿⣿⣿⣿⣿⣿⣿⣿⣷⡕⡕⢝⢕⢕⢕⡕⢕⢕⢕⢕⢕⢕⢕⢕⢕⢕⢕⣜⣝⢟⢟⢟⢿⣿⣿⣿⣿⣿⠀⠀⠀⠀⠀⠀⠀⠀⠀⠀⠀⠀</a:t>
            </a:r>
            <a:br/>
            <a:r>
              <a:t>⠀⠀⠀⠀⠀⠀⠀⠀⠀⠀⠀⣿⣿⣿⣿⣿⣿⣿⣿⣿⣿⣿⣿⣿⣿⣿⣿⣿⣿⣿⣿⣿⣿⣿⣿⣿⣿⣿⣿⣏⢧⡇⢸⢕⢸⣇⣷⡷⡷⢕⢕⢱⢵⣿⣿⣷⣧⣱⣹⣟⣇⣵⣵⣼⣿⣟⣏⣝⣿⠀⠀⠀⠀⠀⠀⠀⠀⠀⠀⠀⠀</a:t>
            </a:r>
            <a:br/>
            <a:r>
              <a:t>⠀⠀⠀⠀⠀⠀⠀⠀⠀⠀⠀⣿⣿⣿⣿⣿⣿⣿⣿⣿⣿⣿⣿⣿⣿⣿⣿⣿⣿⣿⣿⣿⣿⣿⣿⣿⣿⣿⣿⣿⢏⢻⢻⢷⢕⢕⢿⡿⢇⢕⢕⢕⢕⢻⣿⣿⣿⣿⣿⣿⣿⣿⣿⣿⣿⣿⣿⣿⣿⠀⠀⠀⠀⠀⠀⠀⠀⠀⠀⠀⠀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⠀⠀⠀⠀⠀⠀⠀⠀⠀⠀⠀⣿⣿⣿⣿⣿⣿⣿⣿⣿⣿⣿⣿⣿⣿⣿⣿⣿⣿⣿⣿⣿⣿⣿⣿⣿⣿⣿⣿⣿⣷⣷⢕⣕⣵⣕⣵⢼⢇⢕⢕⢕⢕⢕⢿⣿⣿⣿⣿⣿⣿⣿⣿⣿⣿⣿⣿⣿⣿⠀⠀⠀⠀⠀⠀⠀⠀⠀⠀⠀⠀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⠀⠀⠀⠀⠀⠀⠀⠀⠀⠀⠀⣿⣿⣿⣿⣿⣿⣿⣿⣿⣿⣿⣿⣿⣿⣿⣿⣿⣿⣿⣿⣿⣿⣿⣿⣿⣿⣿⣿⣿⣿⣿⣿⣿⢟⢕⢇⢕⢕⢕⢕⢕⢕⢕⢸⣿⣿⣿⣿⡿⢝⢿⢿⢿⣿⣿⣿⣿⣿⠀⠀⠀⠀⠀⠀⠀⠀⠀⠀⠀⠀</a:t>
            </a:r>
            <a:br/>
            <a:r>
              <a:t>⠀⠀⠀⠀⠀⠀⠀⠀⠀⠀⠀⣿⣿⣿⣿⣿⣿⣿⣿⣿⣿⣿⣿⣿⣿⣿⣿⣿⣿⣿⣿⣿⣿⣿⣿⣿⣿⣿⣿⣿⣿⣿⣿⣇⢕⢕⢕⢕⢕⢕⢕⢕⢕⢕⣿⣿⣿⣿⣿⣧⣕⢔⢕⣱⣿⣿⣿⣿⣿⠀⠀⠀⠀⠀⠀⠀⠀⠀⠀⠀⠀</a:t>
            </a:r>
            <a:br/>
            <a:r>
              <a:t>⠀⠀⠀⠀⠀⠀⠀⠀⠀⠀⠀⣿⣿⣿⣿⣿⣿⣿⣿⣿⣿⣿⣿⣿⣿⣿⣿⣿⣿⣿⣿⣿⣿⣿⣿⣿⣿⣿⣿⣿⣿⣿⣿⡗⢕⢕⢕⢕⢕⢕⢕⢕⢕⢜⣿⣿⣕⣕⢜⢝⢿⣿⣿⣿⣿⣿⣿⣿⣿⠀⠀⠀⠀⠀⠀⠀⠀⠀⠀⠀⠀</a:t>
            </a:r>
            <a:br/>
            <a:r>
              <a:t>⠀⠀⠀⠀⠀⠀⠀⠀⠀⠀⠀⣿⣿⣿⣿⣿⣿⣿⣿⣿⣿⣿⣿⣿⣿⣿⣿⣿⣿⣿⣿⣿⣿⣿⣿⣿⣿⣿⣿⣿⣿⣿⡿⢕⢕⢕⢕⢕⢕⢕⢕⢕⢕⢕⢹⣿⣿⣿⣿⣿⣷⣿⣿⣿⣿⣿⣿⣿⣿⠀⠀⠀⠀⠀⠀⠀⠀⠀⠀⠀⠀</a:t>
            </a:r>
            <a:br/>
            <a:r>
              <a:t>⠀⠀⠀⠀⠀⠀⠀⠀⠀⠀⠀⣿⣿⣿⣿⣿⣿⣿⣿⣿⣿⣿⣿⣿⣿⣿⣿⣿⣿⣿⣿⣿⣿⣿⣿⣿⣿⣿⣿⡿⣿⢕⣿⢕⢕⢕⢕⢕⢕⢕⢕⢕⢕⢕⢱⣾⣿⣷⣾⣿⣿⣿⣿⣿⣿⣿⣿⣿⣿⠀⠀⠀⠀⠀⠀⠀⠀⠀⠀⠀⠀</a:t>
            </a:r>
            <a:br/>
            <a:r>
              <a:t>⠀⠀⠀⠀⠀⠀⠀⠀⠀⠀⠀⣿⣿⣿⣿⣿⣿⣿⣿⣿⣿⣿⣿⣿⣿⣿⣿⣿⣿⣿⣿⣿⣿⣿⣿⢟⢏⢸⣿⡇⢜⢕⣿⢕⢕⢕⢕⢕⢕⢕⢕⢕⢕⢕⢕⢹⣿⢝⣿⣿⢏⢹⢿⣿⣿⣿⣿⣿⣿⠀⠀⠀⠀⠀⠀⠀⠀⠀⠀⠀⠀</a:t>
            </a:r>
            <a:br/>
            <a:r>
              <a:t>⠀⠀⠀⠀⠀⠀⠀⠀⠀⠀⠀⣿⣿⣿⣿⣿⣿⣿⣿⣿⣿⣿⣿⣿⣿⣿⣿⣿⣿⡿⢟⢟⢝⢕⢕⢕⢕⢸⣿⡇⢕⢕⢹⢕⢕⢕⢕⢕⢕⢕⢕⢕⢕⢕⣕⣵⣷⣮⡏⢕⢕⢕⢕⢜⢝⢻⢿⣿⣿⠀⠀⠀⠀⠀⠀⠀⠀⠀⠀⠀⠀</a:t>
            </a:r>
            <a:br/>
            <a:r>
              <a:t>⠀⠀⠀⠀⠀⠀⠀⠀⠀⠀⠀⣿⣿⣿⣿⣿⣿⣿⣿⣿⣿⣿⣿⣿⣿⡿⢟⢏⢕⢕⠕⠑⠑⠑⢕⢕⢕⢸⡿⢿⢕⢕⢕⢕⢕⡕⢕⢕⢕⢕⢕⣵⣷⡿⣫⣾⣿⣿⢇⢕⢕⢕⢕⠕⠁⠁⢑⢕⢜⠀⠀⠀⠀⠀⠀⠀⠀⠀⠀⠀⠀</a:t>
            </a:r>
            <a:br/>
            <a:r>
              <a:t>⠀⠀⠀⠀⠀⠀⠀⠀⠀⠀⠀⣿⣿⣿⣿⣿⣿⣿⣿⣿⣿⣿⢿⢏⢕⢕⢕⠑⠁⠀⠀⠀⠀⠀⠁⢕⠑⠕⡧⢵⢜⢟⢟⢻⡟⣳⣵⣵⣷⡷⢟⢏⣱⣾⣿⣿⣿⣿⢕⢕⢕⢕⠕⠀⠀⠀⠀⠀⠐⠀⠀⠀⠀⠀⠀⠀⠀⠀⠀⠀⠀</a:t>
            </a:r>
            <a:br/>
            <a:r>
              <a:t>⠀⠀⠀⠀⠀⠀⠀⠀⠀⠀⠀⣿⣿⣿⣿⣿⣿⣿⣿⢿⢏⢕⢕⢕⠑⠁⠀⠀⠀⠀⠀⠀⠀⠀⠀⠕⠀⠀⢽⢕⢜⡇⢕⢸⣷⣿⡿⢏⢕⢕⣱⣾⣿⣿⣿⣿⣿⣿⢕⢕⢕⢕⢔⠀⠀⠀⠀⠀⠀⠀⠀⠀⠀⠀⠀⠀⠀⠀⠀⠀⠀</a:t>
            </a:r>
            <a:br/>
            <a:r>
              <a:t>⠀⠀⠀⠀⠀⠀⠀⠀⠀⠀⠀⣿⣿⣿⣿⣿⢟⢏⢕⢕⠕⠕⠕⠀⠀⠀⠀⠀⠀⠀⠀⠀⠀⠀⠀⠀⠀⠀⡝⢕⢕⢜⢕⢽⣿⡿⢕⣱⣷⣿⣿⣿⣿⣿⣿⣿⣿⢇⢕⢕⢕⠕⠀⠀⠀⠀⠀⠀⠀⠀⠀⠀⠀⠀⠀⠀⠀⠀⠀⠀⠀</a:t>
            </a:r>
            <a:br/>
            <a:r>
              <a:t>⠀⠀⠀⠀⠀⠀⠀⠀⠀⠀⠀⠛⠛⠛⠛⠃⠑⠑⠁⠀⠀⠀⠀⠀⠀⠀⠀⠀⠀⠀⠀⠀⠀⠀⠀⠀⠀⠐⠑⠑⠑⠘⠓⠙⠛⠛⠛⠛⠛⠛⠛⠛⠛⠛⠛⠛⠃⠁⠑⠑⠑⠀⠀⠀⠀⠀⠀⠀⠀⠀⠀⠀⠀⠀⠀⠀⠀⠀⠀⠀⠀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⠀⠀⠀⠀⠀⠀⠀⠀⠀⠀⠀⣿⣿⣿⣿⣿⣿⣿⣿⣿⣿⣿⣿⣿⣿⣿⣿⣿⣿⣿⣿⣿⣿⣿⣿⣿⣿⣿⣿⣿⣿⣿⣏⡵⢕⠁⠀⠀⠀⠀⠀⠀⠀⠀⠀⠀⠀⠀⠀⠀⠀⠐⠐⢄⢕⠕⢕⢕⠘⠀⠀⠀⠀⠀⠀⠀⠀⠀⠀⠀⠀</a:t>
            </a:r>
            <a:br/>
            <a:r>
              <a:t>⠀⠀⠀⠀⠀⠀⠀⠀⠀⠀⠀⣿⣿⣿⣿⣿⣿⣿⣿⣿⣿⣿⣿⣿⣿⣿⣿⣿⣿⣿⣿⣿⣿⣿⣿⣿⣿⣿⣿⣿⣿⣿⢟⡇⠕⠔⠀⠀⢀⠀⠀⠀⠀⠄⠀⢀⠀⠀⠀⠀⠀⠀⢀⠀⠀⠁⠑⠁⠀⠀⠀⠀⠀⠀⠀⠀⠀⠀⠀⠀⠀</a:t>
            </a:r>
            <a:br/>
            <a:r>
              <a:t>⠀⠀⠀⠀⠀⠀⠀⠀⠀⠀⠀⣿⣿⣿⣿⣿⣿⣿⣿⣿⣿⣿⣿⣿⣿⣿⣿⣿⣿⣿⣿⣿⣿⣿⣿⣿⣿⣿⣿⣿⣿⣷⢞⠑⠀⠀⠀⠐⠀⠀⠀⠀⠀⢀⢄⢕⢕⢕⢕⢕⢔⢔⢕⢔⢔⢔⢀⢀⢀⠀⠀⠀⠀⠀⠀⠀⠀⠀⠀⠀⠀</a:t>
            </a:r>
            <a:br/>
            <a:r>
              <a:t>⠀⠀⠀⠀⠀⠀⠀⠀⠀⠀⠀⣿⣿⣿⣿⣿⣿⣿⣿⣿⣿⣿⣿⣿⣿⣿⣿⣿⣿⣿⣿⣿⣿⣿⣿⣿⣿⣿⣿⣟⣟⢝⢕⠀⠀⠀⠀⠀⠀⢁⢄⢄⢕⢕⢕⢕⢱⣵⣷⣷⣷⣷⣷⣧⣵⣕⢕⢕⢕⠀⠀⠀⠀⠀⠀⠀⠀⠀⠀⠀⠀</a:t>
            </a:r>
            <a:br/>
            <a:r>
              <a:t>⠀⠀⠀⠀⠀⠀⠀⠀⠀⠀⠀⣿⣿⣿⣿⣿⣿⣿⣿⣿⣿⣿⣿⣿⣿⣿⣿⣿⣿⣿⣿⣿⣿⣿⣿⣿⣿⣿⡯⢕⢕⢕⠀⠀⠀⠀⠀⠀⠀⢅⢕⢕⢕⢕⢕⢕⢿⣻⣿⣿⣿⣿⣿⣿⣿⣿⣷⣷⣾⠀⠀⠀⠀⠀⠀⠀⠀⠀⠀⠀⠀</a:t>
            </a:r>
            <a:br/>
            <a:r>
              <a:t>⠀⠀⠀⠀⠀⠀⠀⠀⠀⠀⠀⣿⣿⣿⣿⣿⣿⣿⣿⣿⣿⣿⣿⣿⣿⣿⣿⣿⣿⣿⣿⣿⣿⣿⣿⣿⣿⣿⢕⢕⢕⢕⢅⢅⠀⠀⢕⢁⢄⢔⢕⢕⢕⢕⢕⢕⢻⣿⣿⣿⣿⣿⣿⣿⣿⣿⣿⣿⣿⠀⠀⠀⠀⠀⠀⠀⠀⠀⠀⠀⠀</a:t>
            </a:r>
            <a:br/>
            <a:r>
              <a:t>⠀⠀⠀⠀⠀⠀⠀⠀⠀⠀⠀⣿⣿⣿⣿⣿⣿⣿⣿⣿⣿⣿⣿⣿⣿⣿⣿⣿⣿⣿⣿⣿⣿⣿⣿⣿⣿⣿⢕⢕⡕⢏⢱⢕⢕⢕⢅⢕⢕⢕⢕⢕⢕⢕⢕⢵⢿⣿⣿⣿⣿⣿⣿⣿⣿⣿⣿⣿⣿⠀⠀⠀⠀⠀⠀⠀⠀⠀⠀⠀⠀</a:t>
            </a:r>
            <a:br/>
            <a:r>
              <a:t>⠀⠀⠀⠀⠀⠀⠀⠀⠀⠀⠀⣿⣿⣿⣿⣿⣿⣿⣿⣿⣿⣿⣿⣿⣿⣿⣿⣿⣿⣿⣿⣿⣿⣿⣿⣿⣿⣿⣗⡕⡗⣱⢏⢇⢕⢕⢕⢕⢕⢕⢕⢕⢕⢕⢕⢕⢕⢹⢝⣝⢻⢿⢿⣿⣿⣿⣿⣿⣿⠀⠀⠀⠀⠀⠀⠀⠀⠀⠀⠀⠀</a:t>
            </a:r>
            <a:br/>
            <a:r>
              <a:t>⠀⠀⠀⠀⠀⠀⠀⠀⠀⠀⠀⣿⣿⣿⣿⣿⣿⣿⣿⣿⣿⣿⣿⣿⣿⣿⣿⣿⣿⣿⣿⣿⣿⣿⣿⣿⣿⣿⣿⢕⢻⣇⢸⢕⢱⡇⣸⣷⣵⢕⢕⢷⣷⣿⣿⣷⣯⣝⣝⣿⡟⣇⣱⣱⣿⣿⢿⢿⣿⠀⠀⠀⠀⠀⠀⠀⠀⠀⠀⠀⠀</a:t>
            </a:r>
            <a:br/>
            <a:r>
              <a:t>⠀⠀⠀⠀⠀⠀⠀⠀⠀⠀⠀⣿⣿⣿⣿⣿⣿⣿⣿⣿⣿⣿⣿⣿⣿⣿⣿⣿⣿⣿⣿⣿⣿⣿⣿⣿⣿⣿⣿⡕⢜⢯⢻⡷⢕⢇⢸⡹⢝⢕⢕⢕⢕⢹⣿⣿⣿⣿⣿⣿⣿⣿⣿⣿⣿⡷⣿⣾⣿⠀⠀⠀⠀⠀⠀⠀⠀⠀⠀⠀⠀</a:t>
            </a:r>
            <a:br/>
            <a:r>
              <a:t>⠀⠀⠀⠀⠀⠀⠀⠀⠀⠀⠀⣿⣿⣿⣿⣿⣿⣿⣿⣿⣿⣿⣿⣿⣿⣿⣿⣿⣿⣿⣿⣿⣿⣿⣿⣿⣿⣿⣿⣷⣵⣇⣕⣕⣕⢕⣸⢕⢕⢕⢕⢕⢕⢕⢿⣿⣿⣿⣿⣿⣿⣿⣿⣿⣿⣿⣿⣿⣿⠀⠀⠀⠀⠀⠀⠀⠀⠀⠀⠀⠀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⠀⠀⠀⠀⠀⠀⠀⠀⠀⠀⠀⣿⣿⣿⣿⣿⣿⣿⣿⣿⣿⣿⣿⣿⣿⣿⣿⣿⣿⣿⣿⣿⣿⣿⣿⣿⣿⣿⣿⣿⣿⣿⣿⣿⢇⢜⢕⢕⢕⢕⢕⢕⢕⢕⢱⣿⣿⣿⣿⣿⡿⣿⣿⣿⣿⣿⣿⣿⣿⠀⠀⠀⠀⠀⠀⠀⠀⠀⠀⠀⠀</a:t>
            </a:r>
            <a:br/>
            <a:r>
              <a:t>⠀⠀⠀⠀⠀⠀⠀⠀⠀⠀⠀⣿⣿⣿⣿⣿⣿⣿⣿⣿⣿⣿⣿⣿⣿⣿⣿⣿⣿⣿⣿⣿⣿⣿⣿⣿⣿⣿⣿⣿⣿⣿⡞⢏⢕⢕⢕⢕⢕⢕⢕⢕⢕⢕⣿⣿⣿⣿⣿⣿⡕⢕⢕⢝⣻⣿⣿⣿⣿⠀⠀⠀⠀⠀⠀⠀⠀⠀⠀⠀⠀</a:t>
            </a:r>
            <a:br/>
            <a:r>
              <a:t>⠀⠀⠀⠀⠀⠀⠀⠀⠀⠀⠀⣿⣿⣿⣿⣿⣿⣿⣿⣿⣿⣿⣿⣿⣿⣿⣿⣿⣿⣿⣿⣿⣿⣿⣿⣿⣿⣿⣿⣿⡿⣿⡿⢕⢕⢕⢕⢕⢕⢕⢕⢕⢕⢕⢿⣿⣟⢏⢝⢿⣿⣿⣾⣿⣿⣿⣿⣿⣿⠀⠀⠀⠀⠀⠀⠀⠀⠀⠀⠀⠀</a:t>
            </a:r>
            <a:br/>
            <a:r>
              <a:t>⠀⠀⠀⠀⠀⠀⠀⠀⠀⠀⠀⣿⣿⣿⣿⣿⣿⣿⣿⣿⣿⣿⣿⣿⣿⣿⣿⣿⣿⣿⣿⣿⣿⣿⣿⣿⣿⣿⣿⣿⢏⣿⢜⢕⢕⢕⢕⢕⢕⢕⢕⢕⢕⢕⢸⣿⣿⣿⣷⣷⣮⣿⣿⣿⣿⣿⣿⣿⣿⠀⠀⠀⠀⠀⠀⠀⠀⠀⠀⠀⠀</a:t>
            </a:r>
            <a:br/>
            <a:r>
              <a:t>⠀⠀⠀⠀⠀⠀⠀⠀⠀⠀⠀⣿⣿⣿⣿⣿⣿⣿⣿⣿⣿⣿⣿⣿⣿⣿⣿⣿⣿⣿⣿⣿⣿⣿⣿⣿⢿⣿⡟⡿⢕⣽⢕⢕⢕⢕⢕⢕⢕⢕⢕⢕⢕⢕⢸⣿⣿⣿⣿⣿⣿⣿⣿⣿⣿⣿⣿⣿⣿⠀⠀⠀⠀⠀⠀⠀⠀⠀⠀⠀⠀</a:t>
            </a:r>
            <a:br/>
            <a:r>
              <a:t>⠀⠀⠀⠀⠀⠀⠀⠀⠀⠀⠀⣿⣿⣿⣿⣿⣿⣿⣿⣿⣿⣿⣿⣿⣿⣿⣿⣿⣿⣿⣿⢿⢟⢟⢟⢝⢸⣿⡇⢕⢕⢹⢕⢕⢕⢕⢕⢕⢕⢕⢕⢕⢕⢕⢕⢹⣿⢿⣿⣿⣿⣿⣿⣿⣿⣿⣿⣿⣿⠀⠀⠀⠀⠀⠀⠀⠀⠀⠀⠀⠀</a:t>
            </a:r>
            <a:br/>
            <a:r>
              <a:t>⠀⠀⠀⠀⠀⠀⠀⠀⠀⠀⠀⣿⣿⣿⣿⣿⣿⣿⣿⣿⣿⣿⣿⣿⣿⣿⢿⢟⢏⢕⠕⢕⢕⢕⢕⢕⢸⣿⡇⢕⢕⢕⢕⢕⢕⢕⢕⢕⢕⢕⢕⢕⢕⢕⢕⣧⣵⡽⢟⢕⢜⢟⢿⣿⣿⣿⣿⣿⣿⠀⠀⠀⠀⠀⠀⠀⠀⠀⠀⠀⠀</a:t>
            </a:r>
            <a:br/>
            <a:r>
              <a:t>⠀⠀⠀⠀⠀⠀⠀⠀⠀⠀⠀⣿⣿⣿⣿⣿⣿⣿⣿⣿⣿⡿⢟⢟⢝⢕⢕⠕⠁⠀⠔⠀⠀⢕⢕⠕⢸⡿⢿⢕⢕⢕⢕⣕⢕⢕⢕⢕⢕⢕⢕⣱⣵⢞⣿⣿⣿⢕⢕⢕⢕⢕⢕⢕⢝⢝⢟⢿⣿⠀⠀⠀⠀⠀⠀⠀⠀⠀⠀⠀⠀</a:t>
            </a:r>
            <a:br/>
            <a:r>
              <a:t>⠀⠀⠀⠀⠀⠀⠀⠀⠀⠀⠀⣿⣿⣿⣿⣿⣿⣿⣿⢿⢏⢕⢕⠕⠑⠁⠀⠀⠀⠀⠀⠀⠀⠑⢕⠀⢜⡵⢕⢜⢟⢟⢿⡟⣇⣕⣕⣵⣵⡷⢿⢏⣵⣿⣿⣿⡟⢕⢕⢕⢕⢕⠔⠀⠄⠑⠕⢕⢕⠀⠀⠀⠀⠀⠀⠀⠀⠀⠀⠀⠀</a:t>
            </a:r>
            <a:br/>
            <a:r>
              <a:t>⠀⠀⠀⠀⠀⠀⠀⠀⠀⠀⠀⣿⣿⣿⡿⢿⢟⢕⢕⢕⢕⠕⠁⠀⠀⠀⠀⠀⠀⠀⠀⠀⠀⠀⠁⠀⢕⢕⡣⢕⢣⣕⢼⣧⣿⣿⢟⢏⢕⣱⣵⣿⣿⣿⣿⣿⡷⢕⢕⢕⢕⢕⠀⠀⠀⠀⠀⠀⠀⠀⠀⠀⠀⠀⠀⠀⠀⠀⠀⠀⠀</a:t>
            </a:r>
            <a:br/>
            <a:r>
              <a:t>⠀⠀⠀⠀⠀⠀⠀⠀⠀⠀⠀⣿⣿⡏⢕⢕⢕⠕⠁⠀⠀⠀⠀⠀⠀⠀⠀⠀⠀⠀⠀⠀⠀⠀⠀⠀⢕⢕⢕⢕⢸⡗⢽⣿⡟⢕⣕⣵⣾⣿⣿⣿⣿⣿⣿⣿⢇⢕⢕⢕⢕⠕⠀⠀⠀⠀⠀⠀⠀⠀⠀⠀⠀⠀⠀⠀⠀⠀⠀⠀⠀</a:t>
            </a:r>
            <a:br/>
            <a:r>
              <a:t>⠀⠀⠀⠀⠀⠀⠀⠀⠀⠀⠀⠛⠛⠑⠑⠁⠀⠀⠀⠀⠁⠀⠀⠀⠀⠀⠀⠀⠀⠀⠀⠀⠀⠀⠀⠀⠑⠑⠑⠑⠑⠃⠙⠛⠓⠚⠛⠛⠛⠛⠛⠛⠛⠛⠛⠃⠑⠑⠑⠑⠑⠀⠀⠀⠀⠀⠀⠀⠀⠀⠀⠀⠀⠀⠀⠀⠀⠀⠀⠀⠀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⠀⠀⠀⠀⠀⠀⠀⠀⠀⠀⠀⢱⣿⣮⡯⢿⣿⣿⣿⣿⢿⣼⣿⣿⣿⣿⢿⣻⡿⢿⣿⣿⣿⣿⣿⣿⣿⢿⠟⢟⠛⠟⠿⢿⣿⣿⣿⣿⣿⣿⣿⣿⣿⣿⣿⣿⣿⣿⣿⣿⣿⣿⣿⣿⣧⣵⣾⣿⣿⠀⠀⠀⠀⠀⠀⠀⠀⠀⠀⠀⠀</a:t>
            </a:r>
            <a:br/>
            <a:r>
              <a:t>⠀⠀⠀⠀⠀⠀⠀⠀⠀⠀⠀⢜⣻⣿⣿⣷⣿⣿⣷⣿⣿⣿⣿⣿⣿⣿⣿⣿⣿⣿⣿⣿⣿⣿⢿⠫⢥⣑⠑⠀⠐⠑⠄⠐⠝⢻⣿⣿⣿⣿⣿⣿⣿⣿⣿⣿⣿⣿⣿⣿⣿⣿⣿⣿⣿⣿⣿⣿⣿⠀⠀⠀⠀⠀⠀⠀⠀⠀⠀⠀⠀</a:t>
            </a:r>
            <a:br/>
            <a:r>
              <a:t>⠀⠀⠀⠀⠀⠀⠀⠀⠀⠀⠀⢝⢿⣾⣿⣿⣿⣿⣿⣿⣿⣷⣿⣿⣿⣿⣿⣿⣿⣿⣿⣿⣿⢟⠐⠄⠀⠙⢿⣧⣄⠕⢕⢐⠐⠀⠜⢿⣿⣿⣿⣿⣿⣿⣿⣿⣿⣿⣿⣿⣿⣿⣿⣿⡿⢟⢟⠟⢻⠀⠀⠀⠀⠀⠀⠀⠀⠀⠀⠀⠀</a:t>
            </a:r>
            <a:br/>
            <a:r>
              <a:t>⠀⠀⠀⠀⠀⠀⠀⠀⠀⠀⠀⣾⢿⢿⣿⣿⣿⣿⣿⣿⣿⣿⣿⣿⣿⣿⣿⣿⣾⣿⣿⣿⡏⢑⠑⢅⠐⠄⠔⢹⣿⣧⡕⢕⢕⢄⢑⢕⢻⣿⣿⣿⣿⣿⣿⣿⣿⣿⣿⣿⣿⣿⣿⡏⠁⠐⢐⠁⠑⠀⠀⠀⠀⠀⠀⠀⠀⠀⠀⠀⠀</a:t>
            </a:r>
            <a:br/>
            <a:r>
              <a:t>⠀⠀⠀⠀⠀⠀⠀⠀⠀⠀⠀⣿⣷⣷⡟⣻⢿⣿⣿⣿⢿⣿⣿⣿⡿⣿⣿⢿⣿⣿⣿⣿⢕⢅⢕⢕⢕⠑⢅⢕⢹⣿⣷⡕⢕⢕⠕⢕⢜⣿⣿⣿⣿⣿⣿⣿⣿⣿⣿⣿⣿⣿⠟⣿⣧⢁⠑⠁⠑⠀⠀⠀⠀⠀⠀⠀⠀⠀⠀⠀⠀</a:t>
            </a:r>
            <a:br/>
            <a:r>
              <a:t>⠀⠀⠀⠀⠀⠀⠀⠀⠀⠀⠀⢵⢷⣼⡿⢿⢯⣽⣹⣿⣻⣿⡟⢿⣿⣽⣷⣮⣵⢝⣹⣯⢕⢕⢕⢕⢕⣕⡔⢕⢕⣿⣿⣷⢕⢕⢕⢕⢕⣿⣿⣿⣿⣿⣿⣿⣿⣿⣿⣿⣿⣿⣥⢹⣿⣇⢑⠄⠕⠀⠀⠀⠀⠀⠀⠀⠀⠀⠀⠀⠀</a:t>
            </a:r>
            <a:br/>
            <a:r>
              <a:t>⠀⠀⠀⠀⠀⠀⠀⠀⠀⠀⠀⢜⣝⣿⣟⣿⣷⡞⣞⣿⣟⣿⣷⣯⣿⣿⣿⣿⣿⣿⣿⣿⣧⣵⣵⣱⣾⣿⣿⣷⣷⣿⣿⣿⢕⢕⢕⢕⢕⢸⣿⣿⣿⣿⣿⣿⣿⣿⣿⣿⣿⣿⣿⣿⣿⣿⢕⠑⠕⠀⠀⠀⠀⠀⠀⠀⠀⠀⠀⠀⠀</a:t>
            </a:r>
            <a:br/>
            <a:r>
              <a:t>⠀⠀⠀⠀⠀⠀⠀⠀⠀⠀⠀⢕⢟⢟⢟⢻⡿⢿⢿⢷⢿⢿⢾⣽⣿⣿⣿⣿⣿⣿⣿⣿⣿⣿⣿⣿⣿⣿⣿⣿⣿⣿⣿⣿⡕⢕⢕⢕⢕⣾⣿⣿⣿⣿⣿⣿⣿⣿⣿⣿⣿⣿⣿⣿⣿⣿⢕⠅⠀⠀⠀⠀⠀⠀⠀⠀⠀⠀⠀⠀⠀</a:t>
            </a:r>
            <a:br/>
            <a:r>
              <a:t>⠀⠀⠀⠀⠀⠀⠀⠀⠀⠀⠀⢜⢽⢽⡿⢿⣝⢹⡹⣽⢏⢹⣝⡯⣿⣿⣿⣿⣿⣿⣿⣿⣿⣿⣿⣿⣿⣿⣿⣿⣿⣿⣿⣿⡗⢕⢕⢕⢕⣼⣿⣿⣿⣿⣿⣿⣿⣿⣿⣿⣿⣿⣿⣿⣿⣿⠑⠐⠀⠀⠀⠀⠀⠀⠀⠀⠀⠀⠀⠀⠀</a:t>
            </a:r>
            <a:br/>
            <a:r>
              <a:t>⠀⠀⠀⠀⠀⠀⠀⠀⠀⠀⠀⢱⣗⣗⣳⣷⣷⣗⣳⣻⣗⣷⣿⣗⣟⣿⣿⣿⣿⣿⡿⢝⣿⣿⣿⣿⣿⣿⣿⣿⣿⣿⣿⣿⡧⢕⢱⢵⢕⣻⣿⣿⣿⣿⣿⣿⣿⣿⣿⣿⣿⣿⣿⣿⣿⣿⠑⠀⠀⠀⠀⠀⠀⠀⠀⠀⠀⠀⠀⠀⠀</a:t>
            </a:r>
            <a:br/>
            <a:r>
              <a:t>⠀⠀⠀⠀⠀⠀⠀⠀⠀⠀⠀⣱⣽⢵⡵⣵⢿⡵⣵⡻⢵⣳⣿⣷⣾⣿⣿⣿⣹⢵⣱⣼⣿⣿⣿⣿⣿⣿⣟⣯⣿⣿⣿⣿⣟⣎⣸⡇⢕⢿⣿⣿⣿⣿⣿⣿⣿⣿⣿⣿⣿⣿⣿⣿⣿⢇⠐⠀⠀⠀⠀⠀⠀⠀⠀⠀⠀⠀⠀⠀⠀</a:t>
            </a:r>
            <a:br/>
            <a:r>
              <a:t>⠀⠀⠀⠀⠀⠀⠀⠀⠀⠀⠀⢕⣹⣝⣿⣻⣫⣿⣿⣷⣷⣷⣷⣷⣿⣿⣿⣿⣾⡿⣿⣿⣿⣿⣿⣿⣿⣿⣿⣿⣿⣿⣿⣿⣿⣷⣿⣾⣿⣿⣿⣿⣿⣿⣿⣿⣿⣿⣿⣿⣿⣿⢼⣿⣿⢕⢕⢔⠀⠀⠀⠀⠀⠀⠀⠀⠀⠀⠀⠀⠀</a:t>
            </a:r>
            <a:br/>
            <a:r>
              <a:t>⠀⠀⠀⠀⠀⠀⠀⠀⠀⠀⠀⢜⢷⣷⢳⢻⣞⣿⣿⣿⣿⣿⣿⣿⣿⣿⣿⣿⡏⣟⡻⢿⣿⣿⣿⣿⣿⣿⣿⣿⣿⣿⣿⣿⣿⣿⣿⣿⣿⣿⣿⣿⣿⣿⣿⣿⣿⣿⣿⣿⣿⣿⣵⣿⣿⢕⢕⢕⢅⠀⠀⠀⠀⠀⠀⠀⠀⠀⠀⠀⠀</a:t>
            </a:r>
            <a:br/>
            <a:r>
              <a:t>⠀⠀⠀⠀⠀⠀⠀⠀⠀⠀⠀⢜⣯⡿⢿⣯⣿⣿⢿⣿⢟⣻⣿⣿⣿⣿⣿⣿⣷⢕⢕⢜⢿⣿⣿⣿⣿⣿⣿⣿⣿⣿⣿⣿⣿⣿⣿⣿⣿⣿⣿⣿⣿⣿⣿⣿⣿⣿⣿⣿⣿⣿⣿⣿⣿⢕⢕⢕⢕⠀⠀⠀⠀⠀⠀⠀⠀⠀⠀⠀⠀</a:t>
            </a:r>
            <a:br/>
            <a:r>
              <a:t>⠀⠀⠀⠀⠀⠀⠀⠀⠀⠀⠀⢕⣾⣷⣞⣟⣻⣿⣿⣿⣿⣿⣿⣿⣿⣿⣿⣿⣿⢕⢕⢕⢜⣿⣿⣿⣿⣿⣿⣿⣿⣿⣿⣿⣿⣿⣿⣿⣿⣿⣿⣿⣿⣿⣿⣿⣿⣿⣿⣿⣿⣿⡿⢿⢿⢇⢱⢕⢕⠀⠀⠀⠀⠀⠀⠀⠀⠀⠀⠀⠀</a:t>
            </a:r>
            <a:br/>
            <a:r>
              <a:t>⠀⠀⠀⠀⠀⠀⠀⠀⠀⠀⠀⣜⣽⣿⣿⣿⣿⣿⣿⣿⣿⣿⣿⣿⣿⣿⣿⣿⣿⡇⢕⢕⢕⣿⣿⣿⣿⣿⣿⣿⣿⣿⣿⣿⣿⣿⣿⣿⣿⣿⣿⣿⣿⣿⣿⣿⣿⣿⣿⣿⣿⣿⣱⣟⣿⣿⣷⡗⢗⠀⠀⠀⠀⠀⠀⠀⠀⠀⠀⠀⠀</a:t>
            </a:r>
            <a:br/>
            <a:r>
              <a:t>⠀⠀⠀⠀⠀⠀⠀⠀⠀⠀⠀⢜⢿⣿⣿⣿⣿⣿⢿⡿⣟⣻⣿⣿⣿⣿⣿⣿⣿⣿⡅⢑⢕⢿⣿⣿⣿⣿⣿⣿⣿⣿⣿⣽⣿⣟⢿⣿⣿⣿⣿⣿⣿⣿⣿⣿⣿⣿⣿⣿⣿⡿⢿⢟⢟⡟⢝⢱⢕⠀⠀⠀⠀⠀⠀⠀⠀⠀⠀⠀⠀</a:t>
            </a:r>
            <a:br/>
            <a:r>
              <a:t>⠀⠀⠀⠀⠀⠀⠀⠀⠀⠀⠀⣿⣿⣿⣿⢷⣾⣿⣿⡿⡿⢿⢿⣿⣿⣿⣿⣿⢿⣿⡇⠑⢠⣼⣿⣿⣿⣿⣿⣿⣿⣿⣿⣿⣿⣿⣿⣿⣿⣿⣿⣿⣿⣿⣻⣿⣯⣯⣽⣕⣵⣹⣿⣿⣿⣿⣿⣿⣷⠀⠀⠀⠀⠀⠀⠀⠀⠀⠀⠀⠀</a:t>
            </a:r>
            <a:br/>
            <a:r>
              <a:t>⠀⠀⠀⠀⠀⠀⠀⠀⠀⠀⠀⣾⣿⣿⣿⣿⡿⢿⣟⣷⣷⣜⣽⢿⣿⣿⣿⣿⣿⣿⡇⠀⢕⢝⢿⣿⣿⣿⣿⣿⣿⣿⣿⣿⣿⣿⣻⢟⣟⣻⣿⣿⣿⡿⣿⣿⣿⣿⣿⡿⢿⢿⢿⢟⢿⢯⢇⢗⢕⠀⠀⠀⠀⠀⠀⠀⠀⠀⠀⠀⠀</a:t>
            </a:r>
            <a:br/>
            <a:r>
              <a:t>⠀⠀⠀⠀⠀⠀⠀⠀⠀⠀⠀⣿⡿⣿⢿⣿⣿⣿⣯⣽⣿⡿⣿⣷⣾⢽⣿⣿⣻⣿⡕⠀⠁⠀⢸⣿⣿⣿⣿⣿⣿⣿⣿⣿⣿⣿⣿⣿⣾⣽⣿⣿⣿⣿⣿⣷⣿⣏⣽⢟⣝⡟⢕⢵⢗⢱⢵⢕⢵⠀⠀⠀⠀⠀⠀⠀⠀⠀⠀⠀⠀</a:t>
            </a:r>
            <a:br/>
            <a:r>
              <a:t>⠀⠀⠀⠀⠀⠀⠀⠀⠀⠀⠀⣿⣷⣾⡸⠟⠟⠝⢿⠟⠕⠅⢅⠜⠑⠑⢝⣿⣿⣿⡇⠀⠀⠄⢜⣿⣿⣿⣿⣿⣿⣿⣿⣿⣿⣿⣿⣿⣿⣿⡿⢟⢏⢝⢟⢻⣿⣿⣿⣿⣿⣟⢟⢟⢕⢕⢕⢇⢕⠀⠀⠀⠀⠀⠀⠀⠀⠀⠀⠀⠀</a:t>
            </a:r>
            <a:br/>
            <a:r>
              <a:t>⠀⠀⠀⠀⠀⠀⠀⠀⠀⠀⠀⠟⢟⠝⠅⠔⠑⠁⠀⠀⠀⠀⠀⠀⠀⠐⢕⣿⣿⣿⢇⠀⠀⠀⠀⢻⣿⣿⣿⣿⣿⣿⣿⣿⣿⣿⣿⣿⣿⣿⣧⣕⣵⣵⣵⣾⣿⣿⣿⣿⣿⣿⣿⣿⣷⣷⣷⣵⣿⠀⠀⠀⠀⠀⠀⠀⠀⠀⠀⠀⠀</a:t>
            </a:r>
            <a:br/>
            <a:r>
              <a:t>⠀⠀⠀⠀⠀⠀⠀⠀⠀⠀⠀⠀⠀⠀⠀⠀⠀⠀⠀⠀⠀⠀⠀⠀⠀⠁⠘⠛⠛⠛⠀⠀⠀⠀⠀⠘⠛⠛⠛⠛⠛⠛⠛⠛⠛⠛⠛⠛⠛⠛⠛⠛⠛⠛⠛⠛⠛⠛⠛⠛⠛⠛⠛⠛⠛⠛⠛⠛⠛⠀⠀⠀⠀⠀⠀⠀⠀⠀⠀⠀⠀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⠀⠀⠀⠀⠀⠀⠀⠀⠀⠀⠀⢕⢕⢕⢕⣼⣟⢿⣷⣝⢕⢗⣹⣿⣯⣽⢟⣟⢗⣧⣿⣿⣧⢷⢱⢝⠕⠇⠏⢛⠙⠕⢸⢣⣼⣧⣽⣿⣿⣿⣿⣿⣿⣿⣿⣿⣿⣿⣿⣿⣿⣿⣿⣧⣵⣾⣿⣿⣿⠀⠀⠀⠀⠀⠀⠀⠀⠀⠀⠀⠀</a:t>
            </a:r>
            <a:br/>
            <a:r>
              <a:t>⠀⠀⠀⠀⠀⠀⠀⠀⠀⠀⠀⢕⢕⢕⢕⢝⣷⣳⣞⢗⢟⢻⣿⣝⣹⣟⣻⢗⢿⣟⣻⢏⢿⢕⠗⢵⣅⡁⠀⠀⠐⢀⠀⠁⠕⢞⣼⣷⣿⣿⣿⣿⣿⣿⣿⣿⣿⣿⣿⣿⣿⣿⣿⣿⣿⣿⣿⡿⣿⠀⠀⠀⠀⠀⠀⠀⠀⠀⠀⠀⠀</a:t>
            </a:r>
            <a:br/>
            <a:r>
              <a:t>⠀⠀⠀⠀⠀⠀⠀⠀⠀⠀⠀⢕⣱⣧⣼⡟⣗⣿⡵⡗⢕⣕⣏⣿⡞⢗⢷⢿⣷⣽⣿⢧⢕⠐⢀⠀⠘⢻⣷⣔⠑⢑⠔⢐⠀⠁⢸⣿⣿⣿⣿⣿⣿⣿⣿⣿⣿⣿⣿⣿⣿⣿⣿⡿⢟⠟⠟⢻⣿⠀⠀⠀⠀⠀⠀⠀⠀⠀⠀⠀⠀</a:t>
            </a:r>
            <a:br/>
            <a:r>
              <a:t>⠀⠀⠀⠀⠀⠀⠀⠀⠀⠀⠀⢕⢵⢕⡕⢹⡜⣕⣕⢳⡷⣵⣞⣧⣵⣿⣿⡿⣿⣻⣽⢝⢔⢐⢔⠀⠄⠐⢹⣿⣷⡕⢔⢕⢔⢄⢁⢸⣿⣿⣿⣿⣿⣿⣿⣿⣿⣿⣿⣿⣿⣿⡏⢑⠄⢀⠄⠐⢌⠀⠀⠀⠀⠀⠀⠀⠀⠀⠀⠀⠀</a:t>
            </a:r>
            <a:br/>
            <a:r>
              <a:t>⠀⠀⠀⠀⠀⠀⠀⠀⠀⠀⠀⢕⣕⡗⢗⢞⢿⢿⢿⢯⣼⣿⢿⢿⢷⣺⣽⣷⣮⣿⣻⢕⢕⢕⢕⢕⢕⢐⢅⢹⣿⣿⡕⢕⢕⢕⢕⢕⣿⣿⣿⣿⣿⣿⣿⣿⣿⣿⣿⣿⣿⢟⣿⣧⢕⢅⢔⠐⠀⠀⠀⠀⠀⠀⠀⠀⠀⠀⠀⠀⠀</a:t>
            </a:r>
            <a:br/>
            <a:r>
              <a:t>⠀⠀⠀⠀⠀⠀⠀⠀⠀⠀⠀⢱⢵⢵⢯⢽⢽⢹⡽⣝⣝⣟⣗⣗⣿⣿⣻⣽⣝⣟⢟⢷⣇⢕⢕⢕⢕⢅⢔⢕⣿⣿⣿⡕⢕⢕⢕⢕⢸⣿⣿⣿⣿⣿⣿⣿⣿⣿⣿⣿⣿⣵⣼⣿⣧⢔⢁⠀⠀⠀⠀⠀⠀⠀⠀⠀⠀⠀⠀⠀⠀</a:t>
            </a:r>
            <a:br/>
            <a:r>
              <a:t>⠀⠀⠀⠀⠀⠀⠀⠀⠀⠀⠀⢜⣝⣝⣱⣗⣗⣗⣻⣿⣳⣳⢗⢇⣿⣿⣿⣿⣿⣿⣿⣿⣿⣷⣷⣷⣾⣾⣿⣿⣿⣿⣿⡕⢕⢕⢕⢕⢸⣿⣿⣿⣿⣿⣿⣿⣿⣿⣿⣿⣿⣿⣿⣿⣿⢕⠕⠅⢕⠀⠀⠀⠀⠀⠀⠀⠀⠀⠀⠀⠀</a:t>
            </a:r>
            <a:br/>
            <a:r>
              <a:t>⠀⠀⠀⠀⠀⠀⠀⠀⠀⠀⠀⢜⢟⢻⢯⡞⢟⢟⢿⢷⢿⢧⢿⢿⢿⣿⣿⣿⣿⣿⣿⣿⣿⣿⣿⣿⣿⣿⣿⣿⣿⣿⣿⣇⢕⢕⢕⢕⢸⣿⣿⣿⣿⣿⣿⣿⣿⣿⣿⣿⣿⣿⣿⣿⣿⢕⠕⢐⠀⠀⠀⠀⠀⠀⠀⠀⠀⠀⠀⠀⠀</a:t>
            </a:r>
            <a:br/>
            <a:r>
              <a:t>⠀⠀⠀⠀⠀⠀⠀⠀⠀⠀⠀⢹⣽⢿⢿⢽⢝⢹⡽⢽⢹⣝⣽⣽⣿⣿⣿⣿⣿⣿⣿⣿⣿⣿⣿⣿⣿⣿⣿⣿⣿⣿⣿⡗⢕⢕⢕⢕⢸⣿⣿⣿⣿⣿⣿⣿⣿⣿⣿⣿⣿⣿⣿⣿⣿⢕⠐⠀⢕⠀⠀⠀⠀⠀⠀⠀⠀⠀⠀⠀⠀</a:t>
            </a:r>
            <a:br/>
            <a:r>
              <a:t>⠀⠀⠀⠀⠀⠀⠀⠀⠀⠀⠀⣕⣗⣗⣷⣷⣷⣷⣳⣷⣷⣷⣷⣺⣿⣻⣿⣿⣿⣿⣿⣿⢻⣿⣿⣿⣿⣿⣿⣿⣿⣿⣿⡯⢕⢜⢵⢜⢸⣿⣿⣿⣿⣿⣿⣿⣿⣿⣿⣿⣿⣿⣿⣿⣿⢕⠄⠄⠁⠀⠀⠀⠀⠀⠀⠀⠀⠀⠀⠀⠀</a:t>
            </a:r>
            <a:br/>
            <a:r>
              <a:t>⠀⠀⠀⠀⠀⠀⠀⠀⠀⠀⠀⣿⡧⣵⣼⡧⣵⣵⣽⣷⣷⣾⣷⣾⣿⣾⣿⣿⣿⣟⡏⢕⣸⣿⣿⣿⣿⣿⣿⣿⣿⣿⣿⣷⣇⣜⣻⣼⣻⣿⣿⣿⣿⣿⣿⣿⣿⣿⣿⣿⣿⣿⣿⣿⢇⢑⢄⠅⠀⠀⠀⠀⠀⠀⠀⠀⠀⠀⠀⠀⠀</a:t>
            </a:r>
            <a:br/>
            <a:r>
              <a:t>⠀⠀⠀⠀⠀⠀⠀⠀⠀⠀⠀⢸⣼⣿⣟⣫⣿⣿⣿⣿⣾⣷⣿⣾⣷⣯⣽⣿⣿⣿⣷⣿⣿⣿⣿⣿⣿⣿⣿⣿⣿⣿⣿⣿⣾⣷⣿⣿⣾⣿⣿⣿⣿⣿⣿⣿⣿⣿⣿⣿⣿⢟⣿⣿⢕⢕⢕⢅⠕⠀⠀⠀⠀⠀⠀⠀⠀⠀⠀⠀⠀</a:t>
            </a:r>
            <a:br/>
            <a:r>
              <a:t>⠀⠀⠀⠀⠀⠀⠀⠀⠀⠀⠀⣾⣿⣾⣿⣟⣿⣿⣿⣿⣿⣿⣿⣿⣿⣿⣿⣿⣿⢿⣿⣿⣿⣿⣿⣿⣿⣿⣿⣿⣿⣿⣿⣿⣿⣿⣿⣿⣿⣿⣿⣿⣿⣿⣿⣿⣿⣿⣿⣿⣿⣧⣿⣿⢇⢕⢕⢕⢕⠀⠀⠀⠀⠀⠀⠀⠀⠀⠀⠀⠀</a:t>
            </a:r>
            <a:br/>
            <a:r>
              <a:t>⠀⠀⠀⠀⠀⠀⠀⠀⠀⠀⠀⣿⣿⣿⣿⣿⣿⣿⣿⣿⣿⣿⣿⣿⣿⣿⣿⣿⣿⡞⣻⣿⣿⣿⣿⣿⣿⣻⣿⣿⣿⣿⣿⣿⣿⣿⣿⣿⣿⣿⣿⣿⣿⣿⣿⣿⣿⣿⣿⣿⣿⣿⣿⣿⡇⢕⢕⢕⢕⠀⠀⠀⠀⠀⠀⠀⠀⠀⠀⠀⠀</a:t>
            </a:r>
            <a:br/>
            <a:r>
              <a:t>⠀⠀⠀⠀⠀⠀⠀⠀⠀⠀⠀⣼⣾⣟⣿⣿⣿⣿⣿⣿⣿⣿⣿⣿⣿⣿⣿⣿⣿⡇⢕⢜⢻⣿⣿⣿⣿⣿⣿⣿⣿⣿⣿⣿⣿⣿⣿⣿⣿⣿⣿⣿⣿⣿⣿⣿⣿⣿⣿⣿⣿⡿⢿⢿⢝⢽⢕⢇⢕⠀⠀⠀⠀⠀⠀⠀⠀⠀⠀⠀⠀</a:t>
            </a:r>
            <a:br/>
            <a:r>
              <a:t>⠀⠀⠀⠀⠀⠀⠀⠀⠀⠀⠀⣽⣿⣿⣿⣿⣿⣿⣿⣿⣿⣿⣿⣿⣿⣿⣿⣿⣿⡇⢕⢕⢸⣿⣿⣿⣿⣿⣿⣿⣿⣿⣿⣿⣿⣿⣿⣿⣿⣿⣿⣿⣿⣿⣿⣿⣿⣿⣿⣿⣿⣽⣿⣽⣿⣿⡟⢗⢞⠀⠀⠀⠀⠀⠀⠀⠀⠀⠀⠀⠀</a:t>
            </a:r>
            <a:br/>
            <a:r>
              <a:t>⠀⠀⠀⠀⠀⠀⠀⠀⠀⠀⠀⣿⣿⣿⣿⣿⣿⣿⣿⣿⣿⣿⣿⣿⣿⣿⣿⣿⣿⣧⢑⢕⢸⣿⣿⣿⣿⣿⣿⣿⣿⣿⣿⣿⣻⣿⣿⣿⣿⣿⣿⣿⣿⣿⣿⣿⣿⣿⣿⣿⣿⣿⣿⣟⣟⣻⣷⣷⡷⠀⠀⠀⠀⠀⠀⠀⠀⠀⠀⠀⠀</a:t>
            </a:r>
            <a:br/>
            <a:r>
              <a:t>⠀⠀⠀⠀⠀⠀⠀⠀⠀⠀⠀⣿⣿⣿⣿⣿⣿⣿⣿⣿⢿⣿⣿⣿⣿⣿⣿⣿⣿⣿⢔⠁⢸⣿⣿⣿⣿⣿⣿⣿⣿⣿⣿⣿⣿⣿⣿⣿⣿⣿⣿⣿⣿⣟⣿⣿⣿⣿⣷⣿⣿⣿⣿⣿⣿⣿⣿⣷⣷⠀⠀⠀⠀⠀⠀⠀⠀⠀⠀⠀⠀</a:t>
            </a:r>
            <a:br/>
            <a:r>
              <a:t>⠀⠀⠀⠀⠀⠀⠀⠀⠀⠀⠀⣿⣿⣿⣿⣿⣿⣿⣿⣷⣾⣿⣿⣿⣿⣿⣿⣿⣿⣿⢑⢀⢔⣿⣿⣿⣿⣿⣿⣿⣿⣿⣿⣿⣿⣿⣿⢿⣾⣿⣿⣿⣿⣿⣿⣿⣿⢿⣿⢿⢿⡿⢿⢿⢿⢯⢗⢗⢗⠀⠀⠀⠀⠀⠀⠀⠀⠀⠀⠀⠀</a:t>
            </a:r>
            <a:br/>
            <a:r>
              <a:t>⠀⠀⠀⠀⠀⠀⠀⠀⠀⠀⠀⣿⣿⣿⣿⣿⣿⣿⣿⣿⣿⣿⣿⣾⣿⣿⣿⣿⣿⣟⡇⠀⢁⢸⣿⣿⣿⣿⣿⣿⣿⣿⣿⣿⣿⣿⣯⣷⣿⣿⣿⣿⣿⣿⣿⣿⣿⣿⣽⣟⣿⡕⢕⢗⢧⢵⢵⡕⢕⠀⠀⠀⠀⠀⠀⠀⠀⠀⠀⠀⠀</a:t>
            </a:r>
            <a:br/>
            <a:r>
              <a:t>⠀⠀⠀⠀⠀⠀⠀⠀⠀⠀⠀⣵⣿⡿⢿⠿⢻⣿⡿⢝⢕⢕⢝⠯⠝⢟⢻⣿⣾⣿⡇⠀⠀⢜⣿⣿⣿⣿⣿⣿⣿⣿⣿⣿⣿⣿⣿⣿⣿⣿⣿⢟⢟⢟⢟⢿⣿⣿⣿⣿⣿⣿⢿⢟⢕⢕⢕⢕⢕⠀⠀⠀⠀⠀⠀⠀⠀⠀⠀⠀⠀</a:t>
            </a:r>
            <a:br/>
            <a:r>
              <a:t>⠀⠀⠀⠀⠀⠀⠀⠀⠀⠀⠀⢿⠟⢑⢄⠅⠐⠑⠀⠀⠀⠁⠁⠁⠐⠕⢕⢸⣿⣿⠑⢀⠀⢑⣿⣿⣿⣿⣿⣿⣿⣿⣿⣿⣿⣿⣿⣿⣿⣿⣟⣵⣵⣵⣵⣾⣿⣿⣿⣿⣿⣿⣿⣿⣷⣷⣧⣷⣷⠀⠀⠀⠀⠀⠀⠀⠀⠀⠀⠀⠀</a:t>
            </a:r>
            <a:br/>
            <a:r>
              <a:t>⠀⠀⠀⠀⠀⠀⠀⠀⠀⠀⠀⠀⠀⠀⠀⠀⠀⠀⠀⠀⠀⠀⠀⠀⠑⠑⠑⠘⠛⠛⠀⠀⠀⠁⠘⠛⠛⠛⠛⠛⠛⠛⠛⠛⠛⠛⠛⠛⠛⠛⠛⠛⠛⠛⠛⠛⠛⠛⠛⠛⠛⠛⠛⠛⠛⠛⠛⠛⠛⠀⠀⠀⠀⠀⠀⠀⠀⠀⠀⠀⠀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⠀⠀⠀⠀⠀⠀⠀⠀⠀⠀⠀⢕⢕⢕⢱⣽⢟⡷⣇⡕⢕⢕⢱⣷⡜⣝⢕⢕⢱⡵⣾⡇⢕⢇⢕⢕⠜⢎⠝⠑⠑⢱⢽⡼⣽⣮⣿⣿⣿⣿⣿⣿⣿⣿⣿⣿⣿⣿⣿⣿⣿⣿⣿⣵⣵⣿⣿⣿⣿⠀⠀⠀⠀⠀⠀⠀⠀⠀⠀⠀⠀</a:t>
            </a:r>
            <a:br/>
            <a:r>
              <a:t>⠀⠀⠀⠀⠀⠀⠀⠀⠀⠀⠀⢕⢕⣕⢜⣝⡗⣷⢟⢾⢟⢣⣏⣝⢇⢝⢗⢞⣏⢟⢝⢝⢕⠕⠣⣤⣀⠁⠀⠁⠀⢀⠀⠘⢱⢣⣿⣿⣿⣿⣿⣿⣿⣿⣿⣿⣿⣿⣿⣿⣿⣿⣿⣿⣿⣻⣿⢿⣿⠀⠀⠀⠀⠀⠀⠀⠀⠀⠀⠀⠀</a:t>
            </a:r>
            <a:br/>
            <a:r>
              <a:t>⠀⠀⠀⠀⠀⠀⠀⠀⠀⠀⠀⢱⣵⣵⣝⣻⣻⡗⢷⡗⢗⣞⣿⡇⢟⢕⢎⣿⣵⣕⡿⢝⠑⠀⢀⠑⢙⢿⣧⡄⠕⠕⠔⠀⠀⢑⢿⣿⣿⣿⣿⣿⣿⣿⣿⣿⣿⣿⣿⣿⣿⣿⣿⢿⢟⠟⢟⢿⣿⠀⠀⠀⠀⠀⠀⠀⠀⠀⠀⠀⠀</a:t>
            </a:r>
            <a:br/>
            <a:r>
              <a:t>⠀⠀⠀⠀⠀⠀⠀⠀⠀⠀⠀⢕⢵⢵⢸⣝⣝⣗⡇⣷⢵⣼⣿⣵⡽⣿⡿⢾⣽⡷⡹⢕⢐⢀⠀⠐⠐⠈⢿⣿⣇⢕⢕⢄⢄⠔⢑⢻⣿⣿⣿⣿⣿⣿⣿⣿⣿⣿⣿⣿⣿⣿⢑⢅⢀⢅⠔⢕⠜⠀⠀⠀⠀⠀⠀⠀⠀⠀⠀⠀⠀</a:t>
            </a:r>
            <a:br/>
            <a:r>
              <a:t>⠀⠀⠀⠀⠀⠀⠀⠀⠀⠀⠀⢕⣗⢗⢞⢿⢻⣿⣿⣯⣿⣿⣿⣷⣷⡷⣽⣷⣽⣿⣏⡕⢕⢅⢕⢕⢕⢐⢜⢿⣿⣧⢕⢕⢕⢕⢕⢸⣿⣿⣿⣿⣿⣿⣿⣿⣿⣿⣿⣿⡿⢻⣷⡔⢕⢕⠕⠐⠑⠀⠀⠀⠀⠀⠀⠀⠀⠀⠀⠀⠀</a:t>
            </a:r>
            <a:br/>
            <a:r>
              <a:t>⠀⠀⠀⠀⠀⠀⠀⠀⠀⠀⠀⢵⣼⢿⢿⢽⣝⣽⣏⣝⣏⣗⣗⣞⣻⣿⢿⣗⣝⡟⢟⢻⣷⡕⢕⢕⢕⢕⢕⢸⣿⣿⣇⢕⢕⢕⢕⢕⣿⣿⣿⣿⣿⣿⣿⣿⣿⣿⣿⣿⣧⣵⣿⣿⡕⢄⠄⠀⢄⠀⠀⠀⠀⠀⠀⠀⠀⠀⠀⠀⠀</a:t>
            </a:r>
            <a:br/>
            <a:r>
              <a:t>⠀⠀⠀⠀⠀⠀⠀⠀⠀⠀⠀⣸⣽⣟⣷⣞⣗⣞⣿⣿⣿⣕⢺⢿⣿⣿⣿⣿⣿⣯⣿⣿⣿⣿⣷⣷⣷⣷⣿⣿⣿⣿⣿⢕⢕⢕⢕⢕⣿⣿⣿⣿⣿⣿⣿⣿⣿⣿⣿⣿⣿⣿⣿⣿⡇⢕⠑⠕⢕⠀⠀⠀⠀⠀⠀⠀⠀⠀⠀⠀⠀</a:t>
            </a:r>
            <a:br/>
            <a:r>
              <a:t>⠀⠀⠀⠀⠀⠀⠀⠀⠀⠀⠀⢹⢿⢿⣿⢿⢿⢿⡿⢾⢿⡿⣿⣿⣿⣿⣿⣿⣿⣿⣿⣿⣿⣿⣿⣿⣿⣿⣿⣿⣿⣿⣿⢕⢕⢕⢕⢕⣿⣿⣿⣿⣿⣿⣿⣿⣿⣿⣿⣿⣿⣿⣿⣿⡇⢕⠔⠄⠁⠀⠀⠀⠀⠀⠀⠀⠀⠀⠀⠀⠀</a:t>
            </a:r>
            <a:br/>
            <a:r>
              <a:t>⠀⠀⠀⠀⠀⠀⠀⠀⠀⠀⠀⣸⣿⣿⣏⣟⣹⣿⣿⣝⣏⣻⣽⣿⣿⣿⣿⣿⣿⣿⣿⣿⣿⣿⣿⣿⣿⣿⣿⣿⣿⣿⣿⢇⢕⢕⢕⢕⣿⣿⣿⣿⣿⣿⣿⣿⣿⣿⣿⣿⣿⣿⣿⣿⡇⢕⢔⠀⠀⠀⠀⠀⠀⠀⠀⠀⠀⠀⠀⠀⠀</a:t>
            </a:r>
            <a:br/>
            <a:r>
              <a:t>⠀⠀⠀⠀⠀⠀⠀⠀⠀⠀⠀⢗⡷⣷⣷⣾⣷⣾⣷⣷⣷⣷⣿⣿⣿⣻⣿⣿⣿⣿⣿⣿⡿⢻⣿⣿⣿⣿⣿⣿⣿⣿⣿⢽⢕⢕⢕⢕⣿⣿⣿⣿⣿⣿⣿⣿⣿⣿⣿⣿⣿⣿⣿⣿⡇⢅⢕⠀⠀⠀⠀⠀⠀⠀⠀⠀⠀⠀⠀⠀⠀</a:t>
            </a:r>
            <a:br/>
            <a:r>
              <a:t>⠀⠀⠀⠀⠀⠀⠀⠀⠀⠀⠀⢿⣽⣽⣿⣯⣽⣿⣿⣿⣿⣿⣿⣿⣿⣿⣿⣿⣿⣿⢟⢏⢕⣿⣿⣿⣿⣿⣿⣿⣿⣿⣿⣟⣇⣜⣽⡕⣿⣿⣿⣿⣿⣿⣿⣿⣿⣿⣿⣿⣿⣿⣿⡟⢕⢔⠁⠀⢀⠀⠀⠀⠀⠀⠀⠀⠀⠀⠀⠀⠀</a:t>
            </a:r>
            <a:br/>
            <a:r>
              <a:t>⠀⠀⠀⠀⠀⠀⠀⠀⠀⠀⠀⣽⣽⣿⣿⣿⣿⣿⣿⣿⣿⣿⣿⣿⣿⣿⣿⣿⣿⣿⣿⣷⣿⣿⣿⣿⣿⣿⣿⣿⣿⣿⣿⣾⣿⣿⣿⣿⣿⣿⣿⣿⣿⣿⣿⣿⣿⣿⣿⣿⣿⢻⣿⡇⢕⢕⢕⠑⠕⠀⠀⠀⠀⠀⠀⠀⠀⠀⠀⠀⠀</a:t>
            </a:r>
            <a:br/>
            <a:r>
              <a:t>⠀⠀⠀⠀⠀⠀⠀⠀⠀⠀⠀⣿⣿⣿⣿⣿⣿⣿⣿⣿⣿⣿⣿⣿⣿⣿⣿⣿⣿⡿⢻⣿⣿⣿⣿⣿⣿⣿⣿⣿⣿⣿⣿⣿⣿⣿⣿⣿⣿⣿⣿⣿⣿⣿⣿⣿⣿⣿⣿⣿⣿⣼⣿⡗⢕⢕⢕⢕⢕⠀⠀⠀⠀⠀⠀⠀⠀⠀⠀⠀⠀</a:t>
            </a:r>
            <a:br/>
            <a:r>
              <a:t>⠀⠀⠀⠀⠀⠀⠀⠀⠀⠀⠀⣿⣿⣿⣿⣿⣿⣿⣿⣿⣿⣿⣿⣿⣿⣿⣿⣿⣿⣏⢕⣯⣿⣿⣿⣿⣿⣿⣿⣿⣿⣿⣿⣿⣿⣿⣿⣿⣿⣿⣿⣿⣿⣿⣿⣿⣿⣿⣿⣿⣿⣿⣿⣿⢕⡕⢕⢕⢕⠀⠀⠀⠀⠀⠀⠀⠀⠀⠀⠀⠀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⠀⠀⠀⠀⠀⠀⠀⠀⠀⠀⠀⣿⣿⣿⣿⣿⣿⣿⣿⣿⣿⣿⣿⣿⣿⣿⣿⣿⣿⣿⣿⣿⣿⣿⣿⣿⣿⣿⣿⣿⣿⣿⣿⣿⣿⣿⣿⣿⣿⣿⣿⣿⣿⣿⣿⣿⣿⣿⣿⣿⣿⢿⢿⢯⢽⢗⢜⢕⣕⠀⠀⠀⠀⠀⠀⠀⠀⠀⠀⠀⠀</a:t>
            </a:r>
            <a:br/>
            <a:r>
              <a:t>⠀⠀⠀⠀⠀⠀⠀⠀⠀⠀⠀⣿⣿⣿⣿⣿⣿⣿⣿⣿⣿⣿⣿⣿⣿⣿⣿⣿⣿⣿⣿⣿⣿⣿⣿⡟⣿⣿⣿⣿⣿⣿⣿⣿⣿⣿⣿⣿⣿⣿⣿⣿⣿⣿⣿⣿⣿⣿⣿⣿⣿⣿⣿⣿⣿⣿⢗⢗⢳⠀⠀⠀⠀⠀⠀⠀⠀⠀⠀⠀⠀</a:t>
            </a:r>
            <a:br/>
            <a:r>
              <a:t>⠀⠀⠀⠀⠀⠀⠀⠀⠀⠀⠀⣿⣿⣿⣿⣿⣿⣿⣿⣿⣿⣿⣿⣿⣿⣿⣿⣿⣿⣿⣿⣿⡿⣿⣿⣿⣿⣿⣿⣿⣿⣿⣿⣟⣿⣿⣿⣿⣿⣿⣿⣿⣿⣿⣿⣿⣿⣿⣿⣿⣿⣿⣟⣻⣟⡿⡷⢷⢷⠀⠀⠀⠀⠀⠀⠀⠀⠀⠀⠀⠀</a:t>
            </a:r>
            <a:br/>
            <a:r>
              <a:t>⠀⠀⠀⠀⠀⠀⠀⠀⠀⠀⠀⣿⣿⣿⣿⣿⣿⣿⣿⣿⣿⣿⣿⣿⣿⣿⣿⣿⣿⣿⡕⠁⢕⣿⣿⣿⣿⣿⣿⣿⣿⣿⣿⣿⣿⣿⣿⣿⣿⣿⣿⢿⣿⣿⣿⣿⣿⣿⣷⣿⣿⣿⣿⣿⣿⣿⣿⣷⣷⠀⠀⠀⠀⠀⠀⠀⠀⠀⠀⠀⠀</a:t>
            </a:r>
            <a:br/>
            <a:r>
              <a:t>⠀⠀⠀⠀⠀⠀⠀⠀⠀⠀⠀⣿⣿⣿⣿⣿⣿⣿⣿⣷⣿⣿⣿⣿⣿⣿⣿⣿⣿⡿⢑⠀⢕⣿⣿⣿⣿⣿⣿⣿⣿⣿⣿⣿⣿⣿⢿⢿⣾⣿⣿⣿⣿⣿⣿⣿⣿⣿⡿⢿⢿⢿⢿⢿⢿⢟⢳⢗⢟⠀⠀⠀⠀⠀⠀⠀⠀⠀⠀⠀⠀</a:t>
            </a:r>
            <a:br/>
            <a:r>
              <a:t>⠀⠀⠀⠀⠀⠀⠀⠀⠀⠀⠀⣿⣿⣿⣿⣾⣿⣟⣿⣿⣿⣿⣾⣿⣿⣿⣿⣿⢿⢟⠃⠀⠁⢹⣿⣿⣿⣿⣿⣿⣿⣿⣿⣿⣿⣿⣯⣻⣿⣿⣿⣿⣿⣿⣿⣿⣿⣿⣿⣯⣏⢕⢕⢵⢵⢵⣕⢱⡕⠀⠀⠀⠀⠀⠀⠀⠀⠀⠀⠀⠀</a:t>
            </a:r>
            <a:br/>
            <a:r>
              <a:t>⠀⠀⠀⠀⠀⠀⠀⠀⠀⠀⠀⣼⣏⣾⢿⢿⢿⣿⡟⢝⢝⢝⢻⠜⠝⢟⢻⣷⣾⣿⢀⠀⠄⢸⣿⣿⣿⣿⣿⣿⣿⣿⣿⣿⣿⣿⣿⣿⣿⣿⣿⢿⢟⢟⢿⢿⣿⣿⣿⣿⣿⣿⢿⢇⢕⢕⢕⢕⢕⠀⠀⠀⠀⠀⠀⠀⠀⠀⠀⠀⠀</a:t>
            </a:r>
            <a:br/>
            <a:r>
              <a:t>⠀⠀⠀⠀⠀⠀⠀⠀⠀⠀⠀⢟⠏⢅⢐⠔⠑⠑⠁⠀⠁⠑⠐⠀⠁⢕⢕⢹⣿⡿⠀⠀⠑⢸⣿⣿⣿⣿⣿⣿⣿⣿⣿⣿⣿⣿⣿⣿⣿⣿⣵⣵⣵⣵⣕⣵⣿⣿⣿⣿⣿⣿⣿⣿⣷⣵⣵⣵⣵⠀⠀⠀⠀⠀⠀⠀⠀⠀⠀⠀⠀</a:t>
            </a:r>
            <a:br/>
            <a:r>
              <a:t>⠀⠀⠀⠀⠀⠀⠀⠀⠀⠀⠀⠀⠀⠀⠀⠀⠀⠀⠀⠀⠀⠀⠀⠀⠑⠐⠑⠛⠛⠃⠀⠀⠀⠑⠛⠛⠛⠛⠛⠛⠛⠛⠛⠛⠛⠛⠛⠛⠛⠛⠛⠛⠛⠛⠛⠛⠛⠛⠛⠛⠛⠛⠛⠛⠛⠛⠛⠛⠛⠀⠀⠀⠀⠀⠀⠀⠀⠀⠀⠀⠀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⠀⠀⠀⠀⠀⠀⠀⠀⠀⠀⠀⢕⢕⢕⣼⡿⢿⢷⣕⢕⢗⢇⣾⣇⢝⢕⢕⢕⢕⣼⣿⡽⢎⢗⡕⢇⠝⢟⠙⠋⠝⢿⢻⣿⣿⣽⣿⣿⣿⣿⣿⣿⣿⣿⣿⣿⣿⣿⣿⣿⣿⣿⣯⣵⣿⣿⣿⣿⣿⠀⠀⠀⠀⠀⠀⠀⠀⠀⠀⠀⠀</a:t>
            </a:r>
            <a:br/>
            <a:r>
              <a:t>⠀⠀⠀⠀⠀⠀⠀⠀⠀⠀⠀⢕⢕⣕⣽⣗⣷⣿⢗⢿⢗⣿⣝⣝⣜⢇⢗⢻⡝⢏⢝⢣⢜⠕⢥⣅⡁⠀⠀⠀⢀⠄⠘⢝⢻⢾⣿⣿⣿⣿⣿⣿⣿⣿⣿⣿⣿⣿⣿⣿⣿⣿⣿⣿⣿⣿⣿⣿⣿⠀⠀⠀⠀⠀⠀⠀⠀⠀⠀⠀⠀</a:t>
            </a:r>
            <a:br/>
            <a:r>
              <a:t>⠀⠀⠀⠀⠀⠀⠀⠀⠀⠀⠀⢵⣵⣿⣿⣿⣿⡿⣷⢕⣇⣿⣿⢟⢇⢣⢸⣯⣮⣻⢗⢕⠀⠀⠀⠘⢻⣷⣔⢁⠕⠐⠐⠀⠁⢹⣿⣿⣿⣿⣿⣿⣿⣿⣿⣿⣿⣿⣿⣿⣿⣿⡿⢟⠟⢟⢻⣿⣿⠀⠀⠀⠀⠀⠀⠀⠀⠀⠀⠀⠀</a:t>
            </a:r>
            <a:br/>
            <a:r>
              <a:t>⠀⠀⠀⠀⠀⠀⠀⠀⠀⠀⠀⢱⢵⢜⣽⣝⣝⣕⢳⣾⣵⣼⣵⡼⣿⣿⡿⣿⣿⣫⢝⢐⠀⢀⠀⠀⠐⠝⣿⣷⡕⢕⢅⢄⢄⢑⢸⣿⣿⣿⣿⣿⣿⣿⣿⣿⣿⣿⣿⣿⣿⡏⢁⢄⢐⢅⠔⠘⢻⠀⠀⠀⠀⠀⠀⠀⠀⠀⠀⠀⠀</a:t>
            </a:r>
            <a:br/>
            <a:r>
              <a:t>⠀⠀⠀⠀⠀⠀⠀⠀⠀⠀⠀⢕⡗⢗⢟⢿⣿⢼⢯⣿⣿⡿⢿⣿⣺⣿⣷⣺⣷⣿⣇⡕⢕⢔⢁⢔⠅⢀⢹⣿⣿⡕⢕⢕⠕⢕⢕⢿⣿⣿⣿⣿⣿⣿⣿⣿⣿⣿⣿⣿⢟⣿⣧⢕⢁⢁⢁⠀⠑⠀⠀⠀⠀⠀⠀⠀⠀⠀⠀⠀⠀</a:t>
            </a:r>
            <a:br/>
            <a:r>
              <a:t>⠀⠀⠀⠀⠀⠀⠀⠀⠀⠀⠀⢵⡷⢾⢯⢽⣝⡟⣝⣹⣻⣷⣗⣟⣟⣿⣿⢿⢟⢟⢿⢿⢷⣕⢕⢕⢕⢄⢕⣿⣿⣿⡕⢕⢕⢕⢕⢸⣿⣿⣿⣿⣿⣿⣿⣿⣿⣿⣿⣿⣴⣽⣿⣇⢀⢀⢀⠀⢄⠀⠀⠀⠀⠀⠀⠀⠀⠀⠀⠀⠀</a:t>
            </a:r>
            <a:br/>
            <a:r>
              <a:t>⠀⠀⠀⠀⠀⠀⠀⠀⠀⠀⠀⣿⣏⣳⣗⣗⣞⣻⡿⢻⣷⣎⡽⢯⣿⣿⣾⣿⣿⣿⣕⣷⣾⣿⣷⣷⣷⣿⣾⣿⣿⣿⡇⢕⢕⢕⢕⢸⣿⣿⣿⣿⣿⣿⣿⣿⣿⣿⣿⣿⣿⣿⣿⣿⢕⠑⠑⠀⠀⠀⠀⠀⠀⠀⠀⠀⠀⠀⠀⠀⠀</a:t>
            </a:r>
            <a:br/>
            <a:r>
              <a:t>⠀⠀⠀⠀⠀⠀⠀⠀⠀⠀⠀⢿⢿⢿⡿⢿⢿⢿⢿⢿⢿⡿⣿⣿⣿⣿⣿⣿⣿⣿⣿⣿⣿⣿⣿⣿⣿⣿⣿⣿⣿⣿⣇⢕⢕⢕⢕⢸⣿⣿⣿⣿⣿⣿⣿⣿⣿⣿⣿⣿⣿⣿⣿⣿⢕⢕⢕⠀⠑⠀⠀⠀⠀⠀⠀⠀⠀⠀⠀⠀⠀</a:t>
            </a:r>
            <a:br/>
            <a:r>
              <a:t>⠀⠀⠀⠀⠀⠀⠀⠀⠀⠀⠀⣸⣿⣏⣝⣏⣹⣿⣏⣹⣟⣯⣽⣿⣿⣿⣿⣿⣿⣿⣿⣿⣿⣿⣿⣿⣿⣿⣿⣿⣿⣿⡇⢕⢕⢕⢕⢸⣿⣿⣿⣿⣿⣿⣿⣿⣿⣿⣿⣿⣿⣿⣿⣿⢕⠀⠀⠀⠀⠀⠀⠀⠀⠀⠀⠀⠀⠀⠀⠀⠀</a:t>
            </a:r>
            <a:br/>
            <a:r>
              <a:t>⠀⠀⠀⠀⠀⠀⠀⠀⠀⠀⠀⢗⢷⣷⣷⡾⣳⢿⣾⣷⣾⣷⣿⣿⣟⣿⣿⣿⣿⣿⣿⣿⣿⡿⣻⣿⣿⣿⣿⣿⣿⣿⣯⢕⢱⢵⢕⢸⣿⣿⣿⣿⣿⣿⣿⣿⣿⣿⣿⣿⣿⣿⣿⣿⢅⠑⠀⠀⠀⠀⠀⠀⠀⠀⠀⠀⠀⠀⠀⠀⠀</a:t>
            </a:r>
            <a:br/>
            <a:r>
              <a:t>⠀⠀⠀⠀⠀⠀⠀⠀⠀⠀⠀⢹⢯⣽⡯⣽⣵⡯⣽⣵⣽⣽⣾⣿⣿⣿⣿⣿⣿⣿⡿⢟⢏⢱⣿⣿⣿⣿⣿⣿⣿⣿⣧⣝⣕⣪⢵⣸⣿⣿⣿⣿⣿⣿⣿⣿⣿⣿⣿⣿⣿⣿⣿⢇⢔⢑⠀⠀⢀⠀⠀⠀⠀⠀⠀⠀⠀⠀⠀⠀⠀</a:t>
            </a:r>
            <a:br/>
            <a:r>
              <a:t>⠀⠀⠀⠀⠀⠀⠀⠀⠀⠀⠀⢱⣽⣽⣽⣽⣽⣽⣿⣿⣿⣿⣿⣷⣿⣿⣿⣾⣿⣿⣷⣷⣾⣿⣿⣿⣿⣿⣿⣿⣿⣿⣿⣷⣾⣿⣿⣾⣿⣿⣿⣿⣿⣿⣿⣿⣿⣿⣿⣿⡟⣿⣿⢕⢕⢕⢄⠑⢕⠀⠀⠀⠀⠀⠀⠀⠀⠀⠀⠀⠀</a:t>
            </a:r>
            <a:br/>
            <a:r>
              <a:t>⠀⠀⠀⠀⠀⠀⠀⠀⠀⠀⠀⣾⣽⣿⣿⣿⣿⣿⣿⣿⣿⣿⣿⣿⣿⣿⣿⣿⣿⣿⣿⣿⣿⣿⣿⣿⣿⣿⣿⣿⣿⣿⣿⣿⣿⣿⣿⣿⣿⣿⣿⣿⣿⣿⣿⣿⣿⣿⣿⣿⣧⣿⣿⢕⢕⢕⢕⢅⢕⠀⠀⠀⠀⠀⠀⠀⠀⠀⠀⠀⠀</a:t>
            </a:r>
            <a:br/>
            <a:r>
              <a:t>⠀⠀⠀⠀⠀⠀⠀⠀⠀⠀⠀⣿⣿⣿⣿⣿⣿⣿⣿⣿⣿⣿⣿⣿⣿⣿⣿⣿⣿⣿⢕⢟⢿⣿⣿⣿⣿⣿⣿⣿⣿⣿⣿⣿⣿⣿⣿⣿⣿⣿⣿⣿⣿⣿⣿⣿⣿⣿⣿⣿⣿⣿⣿⢕⢕⢕⢕⡕⢕⠀⠀⠀⠀⠀⠀⠀⠀⠀⠀⠀⠀</a:t>
            </a:r>
            <a:br/>
            <a:r>
              <a:t>⠀⠀⠀⠀⠀⠀⠀⠀⠀⠀⠀⢼⣿⣿⣿⣿⣿⣿⣿⣿⣿⣿⣿⣿⣿⣿⣿⣿⣿⣿⢕⢕⢝⣿⣿⣿⣿⣿⣿⣿⣿⣿⣿⣿⣿⣿⣿⣿⣿⣿⣿⣿⣿⣿⣿⣿⣿⣿⣿⣿⡿⢿⢿⢼⢵⢇⢕⢕⡕⠀⠀⠀⠀⠀⠀⠀⠀⠀⠀⠀⠀</a:t>
            </a:r>
            <a:br/>
            <a:r>
              <a:t>⠀⠀⠀⠀⠀⠀⠀⠀⠀⠀⠀⣿⣿⣿⣿⣿⣿⣿⣿⣿⣿⣿⣿⣿⣿⣿⣿⣿⣿⣿⢕⢕⢕⣿⣿⣿⣿⣿⣿⣿⣿⣿⣿⣿⣿⣿⣿⣿⣿⣿⣿⣿⣿⣿⣿⣿⣿⣿⣿⣿⣿⣿⣿⣿⣿⡿⢗⢗⡷⠀⠀⠀⠀⠀⠀⠀⠀⠀⠀⠀⠀</a:t>
            </a:r>
            <a:br/>
            <a:r>
              <a:t>⠀⠀⠀⠀⠀⠀⠀⠀⠀⠀⠀⣿⣿⣿⣿⣿⣿⣿⣿⣿⣿⣿⣿⣿⣿⣿⣿⣿⣿⣿⣧⣷⣾⣿⣿⣿⣿⣿⣿⣿⣿⣿⣿⣿⣿⣟⣿⣿⣿⣿⣿⣿⣿⣿⣿⣿⣿⣿⣿⣿⣿⣿⣻⣻⣿⣿⣷⢷⢷⠀⠀⠀⠀⠀⠀⠀⠀⠀⠀⠀⠀</a:t>
            </a:r>
            <a:br/>
            <a:r>
              <a:t>⠀⠀⠀⠀⠀⠀⠀⠀⠀⠀⠀⣿⣿⣿⣿⣿⣿⣿⣿⣿⣿⣿⣿⣿⣿⣿⣿⣿⣿⣿⣿⣿⣿⣿⢏⣿⣿⣿⣿⣿⣿⣿⣿⣿⣿⣿⣿⣿⣿⣿⡿⣿⣟⣿⣿⣿⣿⣿⣷⣿⣿⣿⣿⣿⣿⣿⣷⣷⣷⠀⠀⠀⠀⠀⠀⠀⠀⠀⠀⠀⠀</a:t>
            </a:r>
            <a:br/>
            <a:r>
              <a:t>⠀⠀⠀⠀⠀⠀⠀⠀⠀⠀⠀⣿⣿⣿⣿⣿⣿⣿⣧⣼⣿⣿⣿⣿⣿⣿⣿⣿⣿⣿⣿⣿⡿⣿⣿⣿⣿⣿⣿⣿⣿⣿⣿⣿⣿⡿⣿⢿⣿⣿⣿⡿⣿⣿⣿⣿⣿⣿⡿⢿⢿⡿⢿⢿⢿⢟⢳⢞⢟⠀⠀⠀⠀⠀⠀⠀⠀⠀⠀⠀⠀</a:t>
            </a:r>
            <a:br/>
            <a:r>
              <a:t>⠀⠀⠀⠀⠀⠀⠀⠀⠀⠀⠀⣿⣿⣿⣧⣷⣿⣟⣿⣿⣿⣿⣿⣿⣿⣿⣿⣿⣿⣿⢏⠅⠕⣿⣿⣿⣿⣿⣿⣿⣿⣿⣿⣿⣿⣿⣾⣽⣿⣿⣿⣿⣿⣿⣿⣿⣿⣿⣿⡮⢇⢕⢱⢵⢵⣵⡕⢕⣕⠀⠀⠀⠀⠀⠀⠀⠀⠀⠀⠀⠀</a:t>
            </a:r>
            <a:br/>
            <a:r>
              <a:t>⠀⠀⠀⠀⠀⠀⠀⠀⠀⠀⠀⣜⣸⣿⢿⢿⣿⣿⢟⢝⢝⢹⢟⢻⢝⢛⢿⣿⣿⣿⢀⠀⠅⢸⣿⣿⣿⣿⣿⣿⣿⣿⣿⣿⣿⣿⣿⣿⣿⣿⣿⢿⢿⢿⢿⢿⣿⣿⣿⣿⣿⢷⢟⢇⢕⢕⢕⢕⢕⠀⠀⠀⠀⠀⠀⠀⠀⠀⠀⠀⠀</a:t>
            </a:r>
            <a:br/>
            <a:r>
              <a:t>⠀⠀⠀⠀⠀⠀⠀⠀⠀⠀⠀⠟⠕⢁⠐⠅⠙⠁⠁⠁⠑⠑⠅⠀⠅⢕⢕⣹⣿⡟⠀⠀⢑⢸⣿⣿⣿⣿⣿⣿⣿⣿⣿⣿⣿⣿⣿⣿⣿⣿⣗⣕⣕⣕⣕⣱⣿⣿⣿⣿⣿⣿⣿⣧⣷⣵⣵⣵⣕⠀⠀⠀⠀⠀⠀⠀⠀⠀⠀⠀⠀</a:t>
            </a:r>
            <a:br/>
            <a:r>
              <a:t>⠀⠀⠀⠀⠀⠀⠀⠀⠀⠀⠀⠀⠀⠁⠀⠀⠀⠀⠀⠀⠀⠀⠀⠀⠑⠑⠑⠛⠛⠑⠀⠀⠀⠘⠛⠛⠛⠛⠛⠛⠛⠛⠛⠛⠛⠛⠛⠛⠛⠛⠛⠛⠛⠛⠛⠛⠛⠛⠛⠛⠛⠛⠛⠛⠛⠛⠛⠛⠛⠀⠀⠀⠀⠀⠀⠀⠀⠀⠀⠀⠀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⠀⠀⠀⠀⠀⠀⠀⠀⠀⠀⠀⢕⢕⢱⣾⢿⢷⢇⡕⢕⢗⣻⣿⣕⣝⣏⣟⢳⣵⣿⣿⣽⣽⣿⢽⠝⠟⠟⠛⠟⠻⢿⣿⣿⣿⣿⣿⣿⣿⣿⣿⣿⣿⣿⣿⣿⣿⣿⣿⣿⣿⣿⣵⣵⣿⣿⣿⣿⣿⠀⠀⠀⠀⠀⠀⠀⠀⠀⠀⠀⠀</a:t>
            </a:r>
            <a:br/>
            <a:r>
              <a:t>⠀⠀⠀⠀⠀⠀⠀⠀⠀⠀⠀⢕⢕⢜⣽⣳⣾⢳⢞⢟⢿⣏⣝⣟⣿⢗⢟⣟⡻⣏⢿⡿⠝⠣⣵⣅⢀⠁⠀⠀⢀⠀⠙⢻⣿⣿⣿⣿⣿⣿⣿⣿⣿⣿⣿⣿⣿⣿⣿⣿⣿⣿⣿⣿⣿⡿⣿⣿⣿⠀⠀⠀⠀⠀⠀⠀⠀⠀⠀⠀⠀</a:t>
            </a:r>
            <a:br/>
            <a:r>
              <a:t>⠀⠀⠀⠀⠀⠀⠀⠀⠀⠀⠀⣵⣼⣟⣷⣿⣧⣾⣷⢷⣾⣿⣿⢿⢺⢿⣿⣿⣿⣿⡿⠑⠀⠀⠕⠙⢿⣦⡄⠑⠕⠔⢀⠀⠈⢿⣿⣿⣿⣿⣿⣿⣿⣿⣿⣿⣿⣿⣿⣿⣿⣿⠿⢟⢟⢟⢿⣿⣿⠀⠀⠀⠀⠀⠀⠀⠀⠀⠀⠀⠀</a:t>
            </a:r>
            <a:br/>
            <a:r>
              <a:t>⠀⠀⠀⠀⠀⠀⠀⠀⠀⠀⠀⢱⡼⡏⣝⣝⣗⣞⣷⣧⣾⣿⣽⣿⣿⣿⣿⣿⣿⣿⢇⢐⠀⢀⠐⠁⠌⢻⣿⣧⢕⢕⢅⢄⢄⠑⢿⣿⣿⣿⣿⣿⣿⣿⣿⣿⣿⣿⣿⣿⣿⢑⢁⢀⢑⠅⢑⠝⣿⠀⠀⠀⠀⠀⠀⠀⠀⠀⠀⠀⠀</a:t>
            </a:r>
            <a:br/>
            <a:r>
              <a:t>⠀⠀⠀⠀⠀⠀⠀⠀⠀⠀⠀⢗⢳⢿⢿⣿⡿⣿⣿⣿⣿⡿⣿⣿⣿⣿⣿⣿⣿⣿⣕⣕⡕⢕⢕⠅⢑⢅⢿⣿⣷⢕⢕⢕⢕⢕⢸⣿⣿⣿⣿⣿⣿⣿⣿⣿⣿⣿⣿⡿⢻⣷⡕⢑⢁⠁⠀⠀⠜⠀⠀⠀⠀⠀⠀⠀⠀⠀⠀⠀⠀</a:t>
            </a:r>
            <a:br/>
            <a:r>
              <a:t>⠀⠀⠀⠀⠀⠀⠀⠀⠀⠀⠀⢼⢽⢿⣽⣿⣽⣿⣿⣿⣿⣿⣿⣿⣿⣿⣯⣿⢟⢟⢻⢯⢿⣷⡕⢕⢕⢔⢸⣿⣿⣇⢕⢕⢕⢕⢕⣿⣿⣿⣿⣿⣿⣿⣿⣿⣿⣿⣿⣧⡵⣿⣿⡔⢄⢄⠀⠀⢄⠀⠀⠀⠀⠀⠀⠀⠀⠀⠀⠀⠀</a:t>
            </a:r>
            <a:br/>
            <a:r>
              <a:t>⠀⠀⠀⠀⠀⠀⠀⠀⠀⠀⠀⣹⣿⣷⣷⣗⣿⣿⣿⣿⣿⣿⣿⣿⣿⣿⣽⣾⣿⣿⣯⣱⣷⣿⣿⣿⣾⣿⣿⣿⣿⣿⢕⢕⢕⢕⢕⢸⣿⣿⣿⣿⣿⣿⣿⣿⣿⣿⣿⣿⣿⣿⣿⡇⢕⠀⠀⠀⠀⠀⠀⠀⠀⠀⠀⠀⠀⠀⠀⠀⠀</a:t>
            </a:r>
            <a:br/>
            <a:r>
              <a:t>⠀⠀⠀⠀⠀⠀⠀⠀⠀⠀⠀⢿⢿⣿⢿⢿⢿⢿⢿⢿⣿⣿⣿⣿⣿⣿⣿⣿⣿⣿⣿⣿⣿⣿⣿⣿⣿⣿⣿⣿⣿⣿⡕⢕⢕⢕⢕⣿⣿⣿⣿⣿⣿⣿⣿⣿⣿⣿⣿⣿⣿⣿⣿⡇⢕⠐⠀⠐⠀⠀⠀⠀⠀⠀⠀⠀⠀⠀⠀⠀⠀</a:t>
            </a:r>
            <a:br/>
            <a:r>
              <a:t>⠀⠀⠀⠀⠀⠀⠀⠀⠀⠀⠀⢿⣿⣝⣞⣝⣟⣿⣝⣟⣹⣟⣿⣿⣿⣿⣿⣿⣿⣿⣿⣿⣿⣿⣿⣿⣿⣿⣿⣿⣿⣿⢇⢕⢕⢕⢕⣹⣿⣿⣿⣿⣿⣿⣿⣿⣿⣿⣿⣿⣿⣿⣿⡇⢕⠀⠀⠀⠀⠀⠀⠀⠀⠀⠀⠀⠀⠀⠀⠀⠀</a:t>
            </a:r>
            <a:br/>
            <a:r>
              <a:t>⠀⠀⠀⠀⠀⠀⠀⠀⠀⠀⠀⢷⢷⣾⣷⢞⡿⣷⣷⣷⣿⣿⣿⣿⣿⣿⣿⣿⣿⣿⣿⣿⣿⣿⢟⣿⣿⣿⣿⣿⣿⣿⡽⢕⢱⢵⢕⣿⣿⣿⣿⣿⣿⣿⣿⣿⣿⣿⣿⣿⣿⣿⣿⡇⠀⠀⠀⠀⠀⠀⠀⠀⠀⠀⠀⠀⠀⠀⠀⠀⠀</a:t>
            </a:r>
            <a:br/>
            <a:r>
              <a:t>⠀⠀⠀⠀⠀⠀⠀⠀⠀⠀⠀⣝⢹⣽⣽⣽⣿⣿⣽⣽⣯⣷⣿⣿⣿⣿⣿⣿⣿⣿⣿⡿⢟⢕⣼⣿⣿⣿⣿⣿⣿⣿⣾⣝⣹⣝⣕⣿⣿⣿⣿⣿⣿⣿⣿⣿⣿⣿⣿⣿⣿⣿⡟⢑⢀⠀⠀⠀⠀⠀⠀⠀⠀⠀⠀⠀⠀⠀⠀⠀⠀</a:t>
            </a:r>
            <a:br/>
            <a:r>
              <a:t>⠀⠀⠀⠀⠀⠀⠀⠀⠀⠀⠀⣿⣿⣽⣯⣽⣽⣽⣿⣽⣿⣿⣿⣿⣿⣿⣿⣷⣿⣿⣿⣾⣵⣾⣿⣿⣿⣿⣿⣿⣿⣿⣷⣿⣷⣾⣷⣿⣿⣿⣿⣿⣿⣿⣿⣿⣿⣿⣿⣿⢻⣿⡇⢕⢕⢑⠀⠀⢔⠀⠀⠀⠀⠀⠀⠀⠀⠀⠀⠀⠀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⠀⠀⠀⠀⠀⠀⠀⠀⠀⠀⠀⣿⣿⣿⣿⣿⣿⣿⣿⣿⣿⣿⣿⣿⣿⣿⣿⣿⣿⣿⣿⣿⣿⣿⣿⣿⣿⣿⣿⣿⣿⣿⣿⣿⣿⣿⣿⣿⣿⣿⣿⣿⣿⣿⣿⣿⣿⣿⣿⣿⣼⣿⡗⢕⢕⢕⢕⢕⢕⠀⠀⠀⠀⠀⠀⠀⠀⠀⠀⠀⠀</a:t>
            </a:r>
            <a:br/>
            <a:r>
              <a:t>⠀⠀⠀⠀⠀⠀⠀⠀⠀⠀⠀⣿⣿⣿⣿⣿⣿⣿⣿⣿⣿⣿⣿⣿⣿⣿⣿⣿⣿⣿⡇⢹⢿⣿⣿⣿⣿⣿⣿⣿⣿⣿⣿⣿⣿⣿⣿⣿⣿⣿⣿⣿⣿⣿⣿⣿⣿⣿⣿⣿⣿⣿⣷⢕⡕⢕⢕⢕⢕⠀⠀⠀⠀⠀⠀⠀⠀⠀⠀⠀⠀</a:t>
            </a:r>
            <a:br/>
            <a:r>
              <a:t>⠀⠀⠀⠀⠀⠀⠀⠀⠀⠀⠀⣿⣿⣿⣿⣿⣿⣿⣿⣿⣿⣿⣿⣿⣿⣿⣿⣿⣿⣿⡇⢕⢜⣿⣿⣿⣿⣿⣿⣿⣿⣿⣿⣿⣿⣿⣿⣿⣿⣿⣿⣿⣿⣿⣿⣿⣿⣿⣿⣿⢿⢿⢧⢼⢼⢗⢕⢕⢕⠀⠀⠀⠀⠀⠀⠀⠀⠀⠀⠀⠀</a:t>
            </a:r>
            <a:br/>
            <a:r>
              <a:t>⠀⠀⠀⠀⠀⠀⠀⠀⠀⠀⠀⣿⣿⣿⣿⣿⣿⣿⣿⣿⣿⣿⣿⣿⣿⣿⣿⣿⣿⣿⡇⢕⢕⢾⣿⣿⣿⣿⣿⣿⣿⣿⣿⣿⣿⣿⣿⣿⣿⣿⣿⣿⣿⣿⣿⣿⣿⣿⣿⣿⣿⣿⣿⣿⣿⡗⢗⢳⡷⠀⠀⠀⠀⠀⠀⠀⠀⠀⠀⠀⠀</a:t>
            </a:r>
            <a:br/>
            <a:r>
              <a:t>⠀⠀⠀⠀⠀⠀⠀⠀⠀⠀⠀⣿⣿⣿⣿⣿⣿⣿⣿⣿⣿⣿⣿⣿⣿⣿⣿⣿⣿⣿⣧⢕⢕⣿⣿⣿⣿⣿⣿⣿⣿⣿⣿⣿⣟⣿⣿⣿⣿⣿⣿⣿⣿⣿⣿⣿⣿⣿⣿⣿⣿⣟⢟⣟⣿⡵⡷⢷⢷⠀⠀⠀⠀⠀⠀⠀⠀⠀⠀⠀⠀</a:t>
            </a:r>
            <a:br/>
            <a:r>
              <a:t>⠀⠀⠀⠀⠀⠀⠀⠀⠀⠀⠀⣿⣿⣯⣿⣿⣿⣿⣿⣿⣿⣿⣿⣿⣿⣿⣿⣿⣿⣿⣿⢕⣵⣿⣿⣿⣿⣿⣿⣿⣿⣿⣿⣿⣿⣿⣿⣿⣿⣿⣿⣿⣿⣿⣿⣿⣿⣷⣷⣿⣿⣿⣿⣿⣿⣿⣷⣾⣷⠀⠀⠀⠀⠀⠀⠀⠀⠀⠀⠀⠀</a:t>
            </a:r>
            <a:br/>
            <a:r>
              <a:t>⠀⠀⠀⠀⠀⠀⠀⠀⠀⠀⠀⣿⣿⣿⣿⣿⣿⣿⣽⣿⣿⣿⣿⣿⣿⣿⣿⣿⣿⣿⣿⣿⣿⡿⣿⣿⣿⣿⣿⣿⣿⣿⣿⣿⣿⣿⢿⣿⣿⣿⣿⣿⣿⣿⣿⣿⣿⣿⡿⢿⢿⢿⢿⢿⢟⢟⢷⢟⢻⠀⠀⠀⠀⠀⠀⠀⠀⠀⠀⠀⠀</a:t>
            </a:r>
            <a:br/>
            <a:r>
              <a:t>⠀⠀⠀⠀⠀⠀⠀⠀⠀⠀⠀⣿⣿⣿⣽⣵⡟⣿⣿⣿⣿⣯⣹⣿⣿⣿⣿⣿⣿⣿⣿⣿⡿⣷⣿⣿⣿⣿⣿⣿⣿⣿⣿⣿⣿⣿⣿⣿⣿⣿⣿⣿⣿⣿⣿⣿⣿⣿⣿⡟⢇⢕⢵⢵⢵⣕⢕⣕⡕⠀⠀⠀⠀⠀⠀⠀⠀⠀⠀⠀⠀</a:t>
            </a:r>
            <a:br/>
            <a:r>
              <a:t>⠀⠀⠀⠀⠀⠀⠀⠀⠀⠀⠀⢏⣽⣿⢿⣿⣿⡿⢟⢝⢝⢿⣟⢻⢿⢻⣿⣿⣿⣿⣿⢟⠕⣿⣿⣿⣿⣿⣿⣿⣿⣿⣿⣿⣿⣿⣿⣿⣿⣿⣿⡿⢿⢿⢿⢿⣿⣿⣿⣿⣷⡷⢳⢕⢕⢕⢕⢕⢕⠀⠀⠀⠀⠀⠀⠀⠀⠀⠀⠀⠀</a:t>
            </a:r>
            <a:br/>
            <a:r>
              <a:t>⠀⠀⠀⠀⠀⠀⠀⠀⠀⠀⠀⠗⠕⠁⢁⠜⠙⠁⠁⠁⠘⠁⠄⠀⢕⢸⣿⣿⣿⣿⠕⠐⢕⣼⣿⣿⣿⣿⣿⣿⣿⣿⣿⣿⣿⣿⣿⣿⣿⣿⣷⣕⣕⣕⣕⣱⣿⣿⣿⣿⣿⣿⣷⣷⣵⣵⣵⣵⣕⠀⠀⠀⠀⠀⠀⠀⠀⠀⠀⠀⠀</a:t>
            </a:r>
            <a:br/>
            <a:r>
              <a:t>⠀⠀⠀⠀⠀⠀⠀⠀⠀⠀⠀⠀⠁⠀⠀⠀⠀⠀⠀⠀⠀⠀⠀⠑⠑⠑⠙⠛⠛⠃⠁⠀⠁⠙⠛⠛⠛⠛⠛⠛⠛⠛⠛⠛⠛⠛⠛⠛⠛⠛⠛⠛⠛⠛⠛⠛⠛⠛⠛⠛⠛⠛⠛⠛⠛⠛⠛⠛⠛⠀⠀⠀⠀⠀⠀⠀⠀⠀⠀⠀⠀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⠀⠀⠀⠀⠀⠀⠀⠀⠀⠀⠀⢗⣷⢗⢜⣟⢿⢿⡿⣿⣿⣿⣿⣿⣿⣿⣿⣿⣿⣿⣿⣿⣿⣿⣿⣿⣿⣿⣿⣿⣿⣿⣿⣿⣿⣿⣿⣿⣿⣿⣿⣿⣿⣿⣿⣿⣿⣿⣿⣿⣿⣿⡕⢜⢻⣿⣿⣿⣿⠀⠀⠀⠀⠀⠀⠀⠀⠀⠀⠀⠀</a:t>
            </a:r>
            <a:br/>
            <a:r>
              <a:t>⠀⠀⠀⠀⠀⠀⠀⠀⠀⠀⠀⢕⡽⢿⣿⣿⣿⡿⢏⣏⣽⣿⣿⣿⣿⣿⣿⣟⣿⣿⣿⣿⣿⣿⣿⣿⣿⣿⡿⢿⣿⣿⣿⣿⣿⣿⣿⣿⣿⣿⣿⣿⣿⣿⣿⣿⣿⣿⣿⣿⣿⣿⡕⣕⣾⣿⣿⣿⣿⠀⠀⠀⠀⠀⠀⠀⠀⠀⠀⠀⠀</a:t>
            </a:r>
            <a:br/>
            <a:r>
              <a:t>⠀⠀⠀⠀⠀⠀⠀⠀⠀⠀⠀⣧⣽⣿⣿⣿⣿⣷⣿⣿⣿⣿⣿⣿⣿⣿⣳⣿⣿⣿⣿⣿⣿⡟⠙⠅⠑⠄⢀⠄⠘⠙⠻⣿⣿⣿⣿⣿⣿⣿⣿⣿⣿⣿⣿⣿⣿⣿⣿⣿⣿⣿⣿⣿⣿⣿⣿⣿⣿⠀⠀⠀⠀⠀⠀⠀⠀⠀⠀⠀⠀</a:t>
            </a:r>
            <a:br/>
            <a:r>
              <a:t>⠀⠀⠀⠀⠀⠀⠀⠀⠀⠀⠀⣿⣿⣿⣿⣿⣿⣿⣽⣟⣿⣿⣿⣿⣿⣿⣿⣿⣿⣷⣿⢏⠁⠈⠛⢶⣴⡄⠀⢅⢔⢀⠀⠈⠟⣿⣻⣿⣿⣿⣿⣿⣿⣿⣿⣿⣿⣿⣿⣿⣿⣿⣿⣿⣿⣿⣿⣿⣿⠀⠀⠀⠀⠀⠀⠀⠀⠀⠀⠀⠀</a:t>
            </a:r>
            <a:br/>
            <a:r>
              <a:t>⠀⠀⠀⠀⠀⠀⠀⠀⠀⠀⠀⣿⣿⣿⣿⣿⣿⣽⣿⣿⣿⣿⣿⣿⣽⣯⣿⣿⣿⣿⢏⠀⠀⠀⠀⠁⢝⢿⢓⢱⣴⣄⠐⠀⠀⠘⣿⣿⣿⣿⣿⣿⣿⣿⣿⣿⣿⣿⣿⣿⣿⢟⠉⠀⠀⠀⠈⢻⣿⠀⠀⠀⠀⠀⠀⠀⠀⠀⠀⠀⠀</a:t>
            </a:r>
            <a:br/>
            <a:r>
              <a:t>⠀⠀⠀⠀⠀⠀⠀⠀⠀⠀⠀⣿⣿⣿⣿⣷⣿⣿⣿⣿⣿⣿⣿⣿⣿⣿⣿⣿⣿⣿⢅⢀⢄⢄⢄⢕⢱⢚⣝⢩⣾⣻⣷⡕⢔⢕⢸⣿⣿⣿⣿⣿⣿⣿⣿⣿⣿⣿⣿⣿⣿⣦⡀⠀⠐⠀⠀⠐⠜⠀⠀⠀⠀⠀⠀⠀⠀⠀⠀⠀⠀</a:t>
            </a:r>
            <a:br/>
            <a:r>
              <a:t>⠀⠀⠀⠀⠀⠀⠀⠀⠀⠀⠀⣿⣿⣿⣿⣿⣿⣿⣿⣿⣿⣿⣿⣿⣿⣿⣿⣿⣿⢏⢅⢕⢕⢕⢕⣼⣿⣿⣿⣿⣿⣿⣿⡇⢕⢕⢕⢿⣿⣿⣿⣿⣿⣿⣿⣿⣿⣿⣿⡿⢅⢿⣷⡄⠀⠀⠀⠀⠀⠀⠀⠀⠀⠀⠀⠀⠀⠀⠀⠀⠀</a:t>
            </a:r>
            <a:br/>
            <a:r>
              <a:t>⠀⠀⠀⠀⠀⠀⠀⠀⠀⠀⠀⣿⣯⣟⣿⣿⣿⣿⣿⣿⣿⢻⣿⣿⣿⣿⣿⣿⣿⡇⢕⢕⢕⢕⢕⣹⣿⣿⣿⣿⣿⣿⣿⢇⢕⢕⢕⢸⣿⣿⣿⣿⣿⣿⣿⣿⣿⣿⣿⣿⣿⣾⣿⣧⠔⠀⠀⠀⠀⠀⠀⠀⠀⠀⠀⠀⠀⠀⠀⠀⠀</a:t>
            </a:r>
            <a:br/>
            <a:r>
              <a:t>⠀⠀⠀⠀⠀⠀⠀⠀⠀⠀⠀⣿⣿⣿⣿⣽⣿⣿⣿⣿⣿⣿⣿⣿⢿⣿⣿⣿⣿⣿⣿⣿⣷⣿⣿⣿⣿⣿⣿⣿⣿⣿⣿⢕⢕⢕⢕⢸⣿⣿⣿⣿⣿⣿⣿⣿⣿⣿⣿⣿⣿⣿⣿⣿⢀⠀⠀⠀⠀⠀⠀⠀⠀⠀⠀⠀⠀⠀⠀⠀⠀</a:t>
            </a:r>
            <a:br/>
            <a:r>
              <a:t>⠀⠀⠀⠀⠀⠀⠀⠀⠀⠀⠀⣿⣿⣿⣝⣟⣽⣯⣟⣻⣿⣻⣿⣿⣿⣿⣿⣿⣿⣿⣿⣿⣿⣿⣿⣿⣿⣿⣿⣿⣿⣿⣇⢕⢕⢕⢕⢸⣿⣿⣿⣿⣿⣿⣿⣿⣿⣿⣿⣿⣿⣿⣿⣿⢁⠀⠀⠀⠀⠀⠀⠀⠀⠀⠀⠀⠀⠀⠀⠀⠀</a:t>
            </a:r>
            <a:br/>
            <a:r>
              <a:t>⠀⠀⠀⠀⠀⠀⠀⠀⠀⠀⠀⡿⢿⣷⡷⣷⣾⣿⣞⣷⣿⣳⣿⣿⣿⣿⣿⣿⣿⣿⣿⣿⣿⣿⣿⢟⢿⣿⣿⣿⢿⢻⣷⣕⢕⢕⢕⢸⣿⣿⣿⣿⣿⣿⣿⣿⣿⣿⣿⣿⣿⣿⣿⣿⠀⠀⠀⠀⠀⠀⠀⠀⠀⠀⠀⠀⠀⠀⠀⠀⠀</a:t>
            </a:r>
            <a:br/>
            <a:r>
              <a:t>⠀⠀⠀⠀⠀⠀⠀⠀⠀⠀⠀⣿⣿⣿⣿⣿⣿⢿⣿⢿⣿⡿⣿⣿⣿⣿⣿⣿⣿⣿⣿⣿⣿⣿⣿⡕⢕⢝⢙⠁⢁⢸⣿⣿⣷⣵⡕⢸⣿⣿⣿⣿⣿⣿⣿⣿⣿⣿⣿⣿⣿⣿⣿⡟⠀⠀⠀⠀⠀⠀⠀⠀⠀⠀⠀⠀⠀⠀⠀⠀⠀</a:t>
            </a:r>
            <a:br/>
            <a:r>
              <a:t>⠀⠀⠀⠀⠀⠀⠀⠀⠀⠀⠀⣷⣿⣿⣷⣾⣿⣿⣿⢿⢿⣿⣿⣿⣿⣿⣿⣿⣿⣿⣿⣿⣿⣿⣿⣝⢕⢕⢕⢕⢕⣼⣿⣿⣿⣿⣿⣾⣿⣿⣿⣿⣿⣿⣿⣿⣿⣿⣿⣿⣿⣿⣿⢕⢄⢀⠀⠀⠀⠀⠀⠀⠀⠀⠀⠀⠀⠀⠀⠀⠀</a:t>
            </a:r>
            <a:br/>
            <a:r>
              <a:t>⠀⠀⠀⠀⠀⠀⠀⠀⠀⠀⠀⣷⣿⣿⣿⣿⣿⣿⣿⣿⣿⣿⣿⣿⣾⣿⣿⣿⣿⣿⣿⣿⣿⣿⣿⡏⢕⢕⢕⢕⢱⣿⣿⣿⣿⣿⣿⣿⣿⣿⣿⣿⣿⣿⣿⣿⣿⣿⣿⣿⡇⣿⣿⢕⢕⠕⢀⠀⠄⠀⠀⠀⠀⠀⠀⠀⠀⠀⠀⠀⠀</a:t>
            </a:r>
            <a:br/>
            <a:r>
              <a:t>⠀⠀⠀⠀⠀⠀⠀⠀⠀⠀⠀⣿⣿⣿⣿⣿⣿⣿⣿⣿⣿⣿⣿⣿⣿⣿⣿⣿⣿⣿⣿⣿⣿⣿⣿⡇⢕⢕⢕⢕⢸⣿⣿⣿⣿⣿⣿⣿⣿⣿⣿⣿⣿⣿⣿⣿⣿⣿⣿⣿⣿⣿⣿⢕⢕⢔⢕⢔⢕⠀⠀⠀⠀⠀⠀⠀⠀⠀⠀⠀⠀</a:t>
            </a:r>
            <a:br/>
            <a:r>
              <a:t>⠀⠀⠀⠀⠀⠀⠀⠀⠀⠀⠀⣿⣿⣿⣿⣿⣿⣿⣿⣿⣿⣿⣿⣿⣿⣿⣿⣿⣿⣿⣿⣿⣿⣿⣿⢕⢕⢕⢕⢕⢹⣿⣿⣿⣿⣿⣿⣿⣿⣿⣿⣿⣿⣿⣿⣿⣿⣿⣿⣿⣿⣿⣿⢇⢕⢕⢕⢕⢕⠀⠀⠀⠀⠀⠀⠀⠀⠀⠀⠀⠀</a:t>
            </a:r>
            <a:br/>
            <a:r>
              <a:t>⠀⠀⠀⠀⠀⠀⠀⠀⠀⠀⠀⣿⣿⣿⣿⣿⣿⣿⣿⣿⣿⣿⣿⣿⣿⣿⣿⣿⣿⣿⣿⣿⣿⣿⣿⢕⢕⢕⢕⠑⠘⣿⣿⣿⣿⣿⣿⣿⣿⣿⣿⣿⣿⣿⣿⣿⣿⣿⣿⣿⣟⣹⣽⣕⣕⣕⣕⣕⣕⠀⠀⠀⠀⠀⠀⠀⠀⠀⠀⠀⠀</a:t>
            </a:r>
            <a:br/>
            <a:r>
              <a:t>⠀⠀⠀⠀⠀⠀⠀⠀⠀⠀⠀⣿⣿⣿⣿⣿⣿⣿⣿⣿⣿⣿⣿⣿⣿⣿⣿⣿⣿⣿⣿⣿⣿⣿⣿⢕⢕⠕⠀⠀⠀⢸⣿⣿⣿⣿⣿⣿⣿⣿⣿⣿⣿⣿⣿⣿⣿⣿⣿⣿⢷⣷⣷⣷⣷⡷⢕⢅⡜⠀⠀⠀⠀⠀⠀⠀⠀⠀⠀⠀⠀</a:t>
            </a:r>
            <a:br/>
            <a:r>
              <a:t>⠀⠀⠀⠀⠀⠀⠀⠀⠀⠀⠀⣿⣿⣿⣿⣿⣿⣿⣿⣿⣿⣿⣿⣿⣿⣿⣿⣿⣿⣿⣿⣿⣿⣿⣿⡾⠇⠀⢀⠀⠀⢸⣿⣿⣿⣿⣿⣿⣿⣿⣿⣿⣿⣿⣿⣿⣿⢿⢟⣟⣻⣽⣽⣵⣕⢕⢕⢜⣝⠀⠀⠀⠀⠀⠀⠀⠀⠀⠀⠀⠀</a:t>
            </a:r>
            <a:br/>
            <a:r>
              <a:t>⠀⠀⠀⠀⠀⠀⠀⠀⠀⠀⠀⣿⣿⣿⣿⣿⣿⣿⣿⣿⣿⣿⣿⣿⣿⣿⣿⣿⣿⣿⣿⣿⣿⣿⣿⣷⣶⠅⠠⠠⠀⠁⣿⣿⣿⣿⣿⣿⣿⣿⣿⣿⣿⣿⣿⣿⣿⣿⣿⣵⣞⣽⣿⣿⣿⢿⢿⢿⢿⠀⠀⠀⠀⠀⠀⠀⠀⠀⠀⠀⠀</a:t>
            </a:r>
            <a:br/>
            <a:r>
              <a:t>⠀⠀⠀⠀⠀⠀⠀⠀⠀⠀⠀⣿⣿⣿⣿⣿⣿⣿⣾⣿⣿⣿⣿⣿⣿⣿⣿⣿⣿⣿⣿⣿⣿⣿⣿⡿⠏⠀⠐⠀⠀⠀⢻⣿⣿⣿⣿⣿⣿⣿⣿⣿⣿⣿⣿⣿⣿⣿⣟⡟⢟⢟⢟⢟⢗⢜⢝⢏⢝⠀⠀⠀⠀⠀⠀⠀⠀⠀⠀⠀⠀</a:t>
            </a:r>
            <a:br/>
            <a:r>
              <a:t>⠀⠀⠀⠀⠀⠀⠀⠀⠀⠀⠀⣿⣿⣿⣿⣿⣿⣿⣿⣿⣿⣟⣿⣿⣿⣿⣿⣿⣿⣿⣿⣿⣿⡟⠙⠁⠀⠀⠀⠀⠀⠀⢸⣿⣿⣿⣿⣿⣿⣿⣿⣿⣿⣿⣿⣿⣟⢏⣝⣝⡜⢕⢕⢗⢗⢷⢧⢱⢕⠀⠀⠀⠀⠀⠀⠀⠀⠀⠀⠀⠀</a:t>
            </a:r>
            <a:br/>
            <a:r>
              <a:t>⠀⠀⠀⠀⠀⠀⠀⠀⠀⠀⠀⠛⠛⠛⠛⠛⠛⠛⠛⠛⠛⠛⠛⠛⠛⠓⠘⠙⠛⠛⠛⠛⠛⠃⠀⠀⠀⠀⠀⠀⠀⠀⠑⠛⠛⠛⠛⠛⠛⠛⠛⠛⠛⠛⠛⠛⠛⠛⠛⠋⠑⠙⠙⠑⠑⠑⠑⠑⠑⠀⠀⠀⠀⠀⠀⠀⠀⠀⠀⠀⠀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⠀⠀⠀⠀⠀⠀⠀⠀⠀⠀⠀⢕⣼⣿⢿⢿⣏⣕⣿⣿⣿⣿⣿⣿⣿⣿⣿⣿⣿⣿⣿⣿⣿⡿⢟⢟⢟⠛⠋⠟⢿⣿⣿⣿⣿⣿⣿⣿⣿⣿⣿⣿⣿⣿⣿⣿⣿⣿⣿⣿⣷⣵⣾⣿⣿⣿⣿⣿⣿⠀⠀⠀⠀⠀⠀⠀⠀⠀⠀⠀⠀</a:t>
            </a:r>
            <a:br/>
            <a:r>
              <a:t>⠀⠀⠀⠀⠀⠀⠀⠀⠀⠀⠀⢸⣿⣿⣷⣿⡿⢿⣿⣿⣿⣿⣿⣿⣿⣿⣿⣿⣿⣿⣿⢟⠳⢥⣅⡀⠀⠑⠀⠐⠄⠘⠻⣿⡿⣿⣿⣿⣿⣿⣿⣿⣿⣿⣿⣿⣿⣿⣿⣿⣿⣿⣿⣿⣿⢿⣿⣿⣿⠀⠀⠀⠀⠀⠀⠀⠀⠀⠀⠀⠀</a:t>
            </a:r>
            <a:br/>
            <a:r>
              <a:t>⠀⠀⠀⠀⠀⠀⠀⠀⠀⠀⠀⣿⣿⣿⣿⣿⣿⣿⣿⣿⣿⣿⣿⢿⣿⣿⣿⣿⣿⣿⠏⠀⠀⠑⠙⢿⣧⣅⢑⠕⠐⠐⠀⢁⢻⣿⣿⣿⣿⣿⣿⣿⣿⣿⣿⣿⣿⣿⣿⣿⣿⢿⢟⠛⠟⢿⣿⣿⣿⠀⠀⠀⠀⠀⠀⠀⠀⠀⠀⠀⠀</a:t>
            </a:r>
            <a:br/>
            <a:r>
              <a:t>⠀⠀⠀⠀⠀⠀⠀⠀⠀⠀⠀⣿⣻⣿⣟⣯⣿⣷⣿⣿⣿⣯⣿⣿⣿⣿⣿⣿⣿⢇⢁⢀⠀⢐⠐⢅⢻⣿⣧⢕⢕⢅⢔⢄⠕⢻⣿⣿⣿⣿⣿⣿⣿⣿⣿⣿⣿⣿⣿⣿⢑⢀⠀⢁⠁⢅⢝⣿⣿⠀⠀⠀⠀⠀⠀⠀⠀⠀⠀⠀⠀</a:t>
            </a:r>
            <a:br/>
            <a:r>
              <a:t>⠀⠀⠀⠀⠀⠀⠀⠀⠀⠀⠀⣿⣿⣿⣿⡿⣿⣿⣿⣿⣿⣿⣿⣿⣿⣿⣿⡿⣿⣾⢾⣷⣷⣵⣕⢔⢕⢿⣿⣷⡕⢕⢕⢕⢕⢜⣿⣿⣿⣿⣿⣿⣿⣿⣿⣿⣿⣿⡿⢻⣷⡔⢀⠐⠀⠀⠀⠜⣿⠀⠀⠀⠀⠀⠀⠀⠀⠀⠀⠀⠀</a:t>
            </a:r>
            <a:br/>
            <a:r>
              <a:t>⠀⠀⠀⠀⠀⠀⠀⠀⠀⠀⠀⢿⣿⣿⣯⣿⣿⣟⣻⣿⣷⣿⣻⡟⣿⣺⣿⣿⣻⣯⣵⣜⡟⢗⣿⣧⢔⢸⣿⣿⣧⢕⢕⢕⢕⢕⢻⣿⣿⣿⣿⣿⣿⣿⣿⣿⣿⣿⣧⡜⣿⣿⡔⢐⠀⠀⠀⠀⢹⠀⠀⠀⠀⠀⠀⠀⠀⠀⠀⠀⠀</a:t>
            </a:r>
            <a:br/>
            <a:r>
              <a:t>⠀⠀⠀⠀⠀⠀⠀⠀⠀⠀⠀⣻⣷⣻⣗⣻⣿⡿⣿⣾⣼⡿⣿⣿⣯⣿⣿⣿⣿⣿⣿⣿⣧⣿⣿⣿⣿⣿⣿⣿⣿⢕⢕⢕⢕⢕⢸⣿⣿⣿⣿⣿⣿⣿⣿⣿⣿⣿⣿⣿⣿⣿⡇⢁⠑⠀⠀⠀⢸⠀⠀⠀⠀⠀⠀⠀⠀⠀⠀⠀⠀</a:t>
            </a:r>
            <a:br/>
            <a:r>
              <a:t>⠀⠀⠀⠀⠀⠀⠀⠀⠀⠀⠀⢿⣿⢿⣿⢿⡿⢿⣿⡿⣿⣿⣿⣿⣿⣿⣿⣿⣿⣿⣿⣿⣿⣿⣾⣿⣿⣿⣿⣿⣿⡕⢕⢕⢕⢕⢸⣿⣿⣿⣿⣿⣿⣿⣿⣿⣿⣿⣿⣿⣿⣿⡇⢕⠀⠀⠀⠀⢸⠀⠀⠀⠀⠀⠀⠀⠀⠀⠀⠀⠀</a:t>
            </a:r>
            <a:br/>
            <a:r>
              <a:t>⠀⠀⠀⠀⠀⠀⠀⠀⠀⠀⠀⣿⣟⣟⣟⣟⣿⣿⣗⣿⣿⣿⣿⣿⣿⣿⣿⣿⣿⣿⣿⣿⣿⣿⣿⣿⣿⣿⣿⣿⣿⡇⢕⢕⢕⢕⢸⣿⣿⣿⣿⣿⣿⣿⣿⣿⣿⣿⣿⣿⣿⣿⡇⢐⠄⠀⠀⠀⢸⠀⠀⠀⠀⠀⠀⠀⠀⠀⠀⠀⠀</a:t>
            </a:r>
            <a:br/>
            <a:r>
              <a:t>⠀⠀⠀⠀⠀⠀⠀⠀⠀⠀⠀⣿⣿⣿⣿⡿⣿⣿⣷⣿⣿⣿⣿⣿⣿⣿⣿⣿⣿⣿⣿⣿⣿⣿⢟⣱⣿⣿⣿⣿⣿⡯⢵⢱⢕⢕⢸⣿⣿⣿⣿⣿⣿⣿⣿⣿⣿⣿⣿⣿⣿⣿⡇⠄⠔⠀⠀⠀⢸⠀⠀⠀⠀⠀⠀⠀⠀⠀⠀⠀⠀</a:t>
            </a:r>
            <a:br/>
            <a:r>
              <a:t>⠀⠀⠀⠀⠀⠀⠀⠀⠀⠀⠀⣟⣿⣿⣿⣿⣿⣿⣽⣿⣿⣿⣿⣿⣿⣿⣿⣿⣿⣿⣿⣿⢏⢱⣱⣿⣿⣿⣿⣿⣿⣿⣷⣏⣫⢽⢾⣿⣿⣿⣿⣿⣿⣿⣿⣿⣿⣿⣿⣿⣿⡟⢑⠔⠀⠀⠀⠀⢸⠀⠀⠀⠀⠀⠀⠀⠀⠀⠀⠀⠀</a:t>
            </a:r>
            <a:br/>
            <a:r>
              <a:t>⠀⠀⠀⠀⠀⠀⠀⠀⠀⠀⠀⣿⣿⣿⣿⣽⣿⣯⣿⣿⣿⣿⣿⣟⣿⣿⣿⣿⣿⣿⣿⣿⣷⣾⣿⣿⣿⣿⣿⣿⣿⣿⣿⣿⣿⣾⣿⣿⣿⣿⣿⣿⣿⣿⣿⣿⣿⣿⣿⢹⣿⡇⢕⢕⢕⠀⠀⢀⢸⠀⠀⠀⠀⠀⠀⠀⠀⠀⠀⠀⠀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⠀⠀⠀⠀⠀⠀⠀⠀⠀⠀⠀⣿⣿⣿⣿⣿⣿⣿⣿⣿⣿⣿⣿⣿⣿⣿⣿⣿⣿⣿⣿⣿⣿⣿⣿⣿⣿⣿⣿⣿⣿⣿⣿⣿⣿⣿⣿⣿⣿⣿⣿⣿⣿⣿⣿⣿⣿⣿⣿⣼⣿⣇⢕⢕⢔⢔⢕⢕⢸⠀⠀⠀⠀⠀⠀⠀⠀⠀⠀⠀⠀</a:t>
            </a:r>
            <a:br/>
            <a:r>
              <a:t>⠀⠀⠀⠀⠀⠀⠀⠀⠀⠀⠀⣿⣿⣿⣿⣿⣿⣿⣿⣿⣿⣿⣿⣿⣿⣿⣿⣿⣿⣿⣿⢜⣿⣿⣿⣿⣿⣿⣿⣿⣿⣿⣿⣿⣿⣿⣿⣿⣿⣿⣿⣿⣿⣿⣿⣿⣿⣿⣿⣿⣿⣇⢕⢕⢕⢕⢕⢕⢸⠀⠀⠀⠀⠀⠀⠀⠀⠀⠀⠀⠀</a:t>
            </a:r>
            <a:br/>
            <a:r>
              <a:t>⠀⠀⠀⠀⠀⠀⠀⠀⠀⠀⠀⣿⣿⣿⣿⣿⣿⣿⣿⣿⣿⣿⣿⣿⣿⣿⣿⣿⣿⣿⣿⢕⢱⣿⣿⣿⣿⣿⣿⣿⣿⣿⣿⣿⣿⣿⣿⣿⣿⣿⣿⣿⣿⣿⣿⣿⣿⣿⣿⢿⢿⢯⢸⢕⢕⢕⢕⢕⢸⠀⠀⠀⠀⠀⠀⠀⠀⠀⠀⠀⠀</a:t>
            </a:r>
            <a:br/>
            <a:r>
              <a:t>⠀⠀⠀⠀⠀⠀⠀⠀⠀⠀⠀⣿⣿⣿⣿⣿⣿⣿⣿⣿⣿⣿⣿⣿⣿⣿⣿⣿⣿⣿⣿⣕⢕⣻⣿⣿⣿⣿⣿⣿⣿⣿⣿⣿⣿⣿⣿⣿⣿⣿⣿⣿⣿⣿⣿⣿⣿⣿⣿⣿⣿⣿⣿⣿⢗⢗⢳⡷⢾⠀⠀⠀⠀⠀⠀⠀⠀⠀⠀⠀⠀</a:t>
            </a:r>
            <a:br/>
            <a:r>
              <a:t>⠀⠀⠀⠀⠀⠀⠀⠀⠀⠀⠀⣿⣿⣿⣿⣿⣿⣿⣿⣿⣿⣿⣿⣿⣿⣿⣿⣿⣿⣿⣿⡿⢱⣾⣿⣿⣿⣿⣿⣿⣿⣿⣿⣿⣿⣿⣿⣿⣿⣿⣿⣿⣿⣿⣿⣿⣿⣿⣿⢿⢿⣟⢟⢫⢵⢷⢷⢷⣷⠀⠀⠀⠀⠀⠀⠀⠀⠀⠀⠀⠀</a:t>
            </a:r>
            <a:br/>
            <a:r>
              <a:t>⠀⠀⠀⠀⠀⠀⠀⠀⠀⠀⠀⣿⣿⣿⣿⣿⣿⣿⣿⣿⣿⣿⣿⣿⣿⣿⣿⣿⣿⣿⣿⣷⢸⣿⣿⣿⣿⣿⣿⣿⣿⣿⣿⣿⣿⣿⣿⣿⣿⣿⣿⣿⣿⣿⣿⣿⣧⣗⣿⣿⣿⣿⣿⣿⣾⣿⣿⣿⣿⠀⠀⠀⠀⠀⠀⠀⠀⠀⠀⠀⠀</a:t>
            </a:r>
            <a:br/>
            <a:r>
              <a:t>⠀⠀⠀⠀⠀⠀⠀⠀⠀⠀⠀⣿⣿⣿⣿⣿⣿⣿⣿⣿⣿⣿⣿⣿⣿⣿⣿⣿⣿⣽⣿⡇⣸⣿⣿⣿⣿⣿⣿⣿⣿⣿⣿⣿⣿⣿⣿⣿⣿⣿⣿⣿⣿⣿⣿⣿⣿⣿⣿⢿⢿⢿⢿⢿⢻⢷⢿⢯⢿⠀⠀⠀⠀⠀⠀⠀⠀⠀⠀⠀⠀</a:t>
            </a:r>
            <a:br/>
            <a:r>
              <a:t>⠀⠀⠀⠀⠀⠀⠀⠀⠀⠀⠀⣿⣿⣿⣿⣿⣿⣿⣿⣿⣿⣿⣿⣿⣿⣿⣿⣿⢏⣿⣿⣿⣿⣿⣿⣿⣿⣿⣿⣿⣿⣿⣿⣿⣿⣿⣿⣿⣿⣿⣿⣿⣿⣿⣿⣿⣿⣿⢿⡟⢧⢵⣵⣵⣵⣕⣕⡕⢕⠀⠀⠀⠀⠀⠀⠀⠀⠀⠀⠀⠀</a:t>
            </a:r>
            <a:br/>
            <a:r>
              <a:t>⠀⠀⠀⠀⠀⠀⠀⠀⠀⠀⠀⣿⣿⣿⣿⣿⣿⡿⢿⣿⣿⣿⣿⣿⢿⢽⢟⢿⣿⣿⣿⣿⣽⣿⣿⣿⣿⣿⣿⣿⣿⣿⣿⣿⣿⣿⣿⣿⣿⣿⣿⣿⢿⢿⢿⢿⣿⣿⣿⡿⣷⣷⢇⢕⢕⢕⢕⢱⢇⠀⠀⠀⠀⠀⠀⠀⠀⠀⠀⠀⠀</a:t>
            </a:r>
            <a:br/>
            <a:r>
              <a:t>⠀⠀⠀⠀⠀⠀⠀⠀⠀⠀⠀⢟⢝⢝⢟⢟⠏⠑⠜⢟⢝⢝⢕⢇⢕⢇⢜⣽⣿⣿⣿⡿⢻⣿⣿⣿⣿⣿⣿⣿⣿⣿⣿⣿⣿⣿⣿⣿⣿⣿⣿⣕⣕⢕⢕⣕⣼⣿⣿⣿⣿⣷⣧⣵⣵⣕⣱⡵⣕⠀⠀⠀⠀⠀⠀⠀⠀⠀⠀⠀⠀</a:t>
            </a:r>
            <a:br/>
            <a:r>
              <a:t>⠀⠀⠀⠀⠀⠀⠀⠀⠀⠀⠀⠑⠑⠁⠁⠀⠀⠀⠀⠐⠑⠑⠑⠑⠑⠑⠘⠛⠛⠛⠋⠁⠘⠛⠛⠛⠛⠛⠛⠛⠛⠛⠛⠛⠛⠛⠛⠛⠛⠛⠛⠛⠛⠛⠛⠛⠛⠛⠛⠛⠛⠛⠛⠛⠛⠛⠛⠛⠛⠀⠀⠀⠀⠀⠀⠀⠀⠀⠀⠀⠀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⠀⠀⠀⠀⠀⠀⠀⠀⠀⠀⠀⢱⣼⣿⢿⣿⣱⣾⣿⣿⣿⣿⣿⣿⣿⣿⣿⣿⣿⣿⣿⣿⣿⢿⢟⢟⠛⢛⠛⠿⣿⣿⣿⣿⣿⣿⣿⣿⣿⣿⣿⣿⣿⣿⣿⣿⣿⣿⣿⣿⣵⣵⣾⣿⣿⣿⣿⣿⣿⠀⠀⠀⠀⠀⠀⠀⠀⠀⠀⠀⠀</a:t>
            </a:r>
            <a:br/>
            <a:r>
              <a:t>⠀⠀⠀⠀⠀⠀⠀⠀⠀⠀⠀⣿⣿⣿⣿⣿⣿⣿⣿⣿⣿⣿⣿⣿⣿⣿⣿⣿⣿⣿⡿⠟⢧⣅⣑⠀⠁⠐⠄⠀⠁⠙⢿⣿⣿⣿⣿⣿⣿⣿⣿⣿⣿⣿⣿⣿⣿⣿⣿⣿⣿⣿⣿⣿⢿⣿⣿⣿⣿⠀⠀⠀⠀⠀⠀⠀⠀⠀⠀⠀⠀</a:t>
            </a:r>
            <a:br/>
            <a:r>
              <a:t>⠀⠀⠀⠀⠀⠀⠀⠀⠀⠀⠀⣿⣿⣿⣿⣿⣿⣿⣿⣿⣿⣿⣿⣿⣿⣿⣿⣿⣿⡿⠕⠀⠀⠜⢻⣷⣦⡕⢕⢑⢐⠀⢀⢝⣿⣿⣿⣿⣿⣿⣿⣿⣿⣿⣿⣿⣿⣿⣿⣿⡿⢟⠟⠟⢻⣿⣿⣿⣿⠀⠀⠀⠀⠀⠀⠀⠀⠀⠀⠀⠀</a:t>
            </a:r>
            <a:br/>
            <a:r>
              <a:t>⠀⠀⠀⠀⠀⠀⠀⠀⠀⠀⠀⣿⣿⣿⣿⣿⣿⣿⣿⣿⣿⣿⣿⣿⣿⣿⣿⣿⣿⣃⣅⣕⣔⢔⢀⢜⣿⣿⣕⢔⢕⢄⢄⢅⢜⣿⣿⣿⣿⣿⣿⣿⣿⣿⣿⣿⣿⣿⣿⡟⠁⠀⠐⠁⠀⢘⢻⣿⣿⠀⠀⠀⠀⠀⠀⠀⠀⠀⠀⠀⠀</a:t>
            </a:r>
            <a:br/>
            <a:r>
              <a:t>⠀⠀⠀⠀⠀⠀⠀⠀⠀⠀⠀⣿⣿⣿⣿⣿⣿⣿⣿⣿⣿⣿⣿⣿⣿⣿⣿⣿⣽⣿⡿⢿⣿⣿⣷⣵⢜⣿⣿⣇⢕⢕⢕⢕⢕⢹⣿⣿⣿⣿⣿⣿⣿⣿⣿⣿⣿⣿⡟⣿⣆⢀⢁⠐⠀⠀⠑⢿⣿⠀⠀⠀⠀⠀⠀⠀⠀⠀⠀⠀⠀</a:t>
            </a:r>
            <a:br/>
            <a:r>
              <a:t>⠀⠀⠀⠀⠀⠀⠀⠀⠀⠀⠀⣿⣿⣿⣿⣿⣿⣿⣿⣿⣿⣿⣿⣿⣿⣿⣿⣿⣿⣾⣿⣷⣇⢕⣱⣿⣇⣿⣿⣿⡕⢕⢕⢕⢕⢜⣿⣿⣿⣿⣿⣿⣿⣿⣿⣿⣿⣿⣕⢹⣿⣇⢄⠀⠀⠀⠀⢜⣿⠀⠀⠀⠀⠀⠀⠀⠀⠀⠀⠀⠀</a:t>
            </a:r>
            <a:br/>
            <a:r>
              <a:t>⠀⠀⠀⠀⠀⠀⠀⠀⠀⠀⠀⣿⣿⣿⣿⣿⣿⣿⣿⣿⣿⣿⣿⣿⣿⣿⣿⣿⣿⣿⣿⣿⣿⣿⡿⣿⣿⣿⣿⣿⡇⢕⢕⢕⢕⢕⣿⣿⣿⣿⣿⣿⣿⣿⣿⣿⣿⣿⣿⣿⣿⣿⢕⠐⠀⠀⠀⠀⣿⠀⠀⠀⠀⠀⠀⠀⠀⠀⠀⠀⠀</a:t>
            </a:r>
            <a:br/>
            <a:r>
              <a:t>⠀⠀⠀⠀⠀⠀⠀⠀⠀⠀⠀⣿⣿⣿⣿⣿⣿⣿⣿⣿⣿⣿⣿⣿⣿⣿⣿⣿⣿⣿⣿⣿⣿⣿⣿⣿⣿⣿⣿⣿⣯⡕⢕⢕⢕⢕⣿⣿⣿⣿⣿⣿⣿⣿⣿⣿⣿⣿⣿⣿⣿⣿⢕⢀⠀⠀⠀⠔⣿⠀⠀⠀⠀⠀⠀⠀⠀⠀⠀⠀⠀</a:t>
            </a:r>
            <a:br/>
            <a:r>
              <a:t>⠀⠀⠀⠀⠀⠀⠀⠀⠀⠀⠀⣿⣿⣟⣻⣿⣿⣿⣻⣿⣿⣿⣿⣿⣿⣿⣿⣿⣿⣿⣿⣿⣿⣿⣿⣿⣽⣿⣿⣿⣗⢇⢕⢕⢕⢕⣿⣿⣿⣿⣿⣿⣿⣿⣿⣿⣿⣿⣿⣿⣿⣿⠕⠔⠄⠀⠀⠔⣿⠀⠀⠀⠀⠀⠀⠀⠀⠀⠀⠀⠀</a:t>
            </a:r>
            <a:br/>
            <a:r>
              <a:t>⠀⠀⠀⠀⠀⠀⠀⠀⠀⠀⠀⣿⣿⣿⣿⢿⣾⣿⣿⣿⣿⣿⣿⣿⣿⣿⣿⣿⣿⣿⣿⣿⣿⡿⢟⣵⣿⣿⣿⣿⣿⣹⢕⢵⢕⢕⣿⣿⣿⣿⣿⣿⣿⣿⣿⣿⣿⣿⣿⣿⣿⣿⢕⠅⠐⠀⠀⠐⣿⠀⠀⠀⠀⠀⠀⠀⠀⠀⠀⠀⠀</a:t>
            </a:r>
            <a:br/>
            <a:r>
              <a:t>⠀⠀⠀⠀⠀⠀⠀⠀⠀⠀⠀⣿⣿⣟⣿⣿⣿⣿⣿⣿⣿⣿⣿⣿⣿⣿⣿⣿⣿⣿⣿⣿⣱⢕⣽⣿⣿⣿⣿⣿⣿⣿⣿⣯⡽⣼⣿⣿⣿⣿⣿⣿⣿⣿⣿⣿⣿⣿⣿⣿⣿⢇⢐⢀⠀⠀⠀⠁⣿⠀⠀⠀⠀⠀⠀⠀⠀⠀⠀⠀⠀</a:t>
            </a:r>
            <a:br/>
            <a:r>
              <a:t>⠀⠀⠀⠀⠀⠀⠀⠀⠀⠀⠀⣿⣿⣿⣿⣿⣿⣿⣿⣿⣿⣯⣿⣻⣿⣿⣿⣿⣿⣿⣿⣿⣿⣿⣿⣿⣿⣿⣿⣿⣿⣿⣿⣿⣿⣿⣿⣿⣿⣿⣿⣿⣿⣿⣿⣿⣿⣿⡟⣿⣿⢕⢕⢕⢁⢀⠀⢄⣿⠀⠀⠀⠀⠀⠀⠀⠀⠀⠀⠀⠀</a:t>
            </a:r>
            <a:br/>
            <a:r>
              <a:t>⠀⠀⠀⠀⠀⠀⠀⠀⠀⠀⠀⣿⣿⣿⣿⣿⣿⣿⣿⣿⣿⣿⣿⣿⣿⣿⣿⣿⣿⣿⣿⢷⣿⣿⣿⣿⣿⣿⣿⣿⣿⣿⣿⣿⣿⣿⣿⣿⣿⣿⣿⣿⣿⣿⣿⣿⣿⣿⣧⣿⣿⢕⢕⢕⢔⢕⢕⢕⣿⠀⠀⠀⠀⠀⠀⠀⠀⠀⠀⠀⠀</a:t>
            </a:r>
            <a:br/>
            <a:r>
              <a:t>⠀⠀⠀⠀⠀⠀⠀⠀⠀⠀⠀⣿⣿⣿⣿⣿⣿⣿⣿⣿⣿⣿⣿⣿⣿⣿⣿⣿⣿⣿⣿⢸⣿⣿⣿⣿⣿⣿⣿⣿⣿⣿⣿⣿⣿⣿⣿⣿⣿⣿⣿⣿⣿⣿⣿⣿⣿⣿⣿⣿⣿⡇⢕⢕⢕⢕⢕⢕⣿⠀⠀⠀⠀⠀⠀⠀⠀⠀⠀⠀⠀</a:t>
            </a:r>
            <a:br/>
            <a:r>
              <a:t>⠀⠀⠀⠀⠀⠀⠀⠀⠀⠀⠀⣿⣿⣿⣿⣿⣿⣿⣿⣿⣿⣿⣿⣿⣿⣿⣿⣿⣿⣿⣿⢜⡜⣿⣿⣿⣿⣿⣿⣿⣿⣿⣿⣿⣿⣿⣿⣿⣿⣿⣿⣿⣿⣿⣿⣿⣿⣿⡿⢿⢿⢏⢵⢕⢕⢕⢕⢕⣿⠀⠀⠀⠀⠀⠀⠀⠀⠀⠀⠀⠀</a:t>
            </a:r>
            <a:br/>
            <a:r>
              <a:t>⠀⠀⠀⠀⠀⠀⠀⠀⠀⠀⠀⣿⣿⣿⣿⣿⣿⣿⣿⣿⣿⣿⣿⣿⣿⣿⣿⣿⣿⣿⣿⣧⢕⣼⣿⣿⣿⣿⣿⣿⣿⣿⣿⣿⣿⣿⣿⣿⣿⣿⣿⣿⣿⣿⣿⣿⣿⣿⣗⣞⣟⣿⣷⡗⢗⢗⢷⢷⢿⠀⠀⠀⠀⠀⠀⠀⠀⠀⠀⠀⠀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⠀⠀⠀⠀⠀⠀⠀⠀⠀⠀⠀⣿⣿⣿⣿⣿⣿⣿⣿⣿⣿⣿⣿⣿⣿⣿⣿⣿⣿⣿⣿⣿⣷⣿⣿⣿⣿⣿⣿⣿⣿⣿⣿⣿⣿⣿⣿⣿⣿⣿⣿⣿⣿⣿⣿⣿⣿⣿⡿⢿⢟⡟⢟⢣⢵⢷⢷⢷⢷⠀⠀⠀⠀⠀⠀⠀⠀⠀⠀⠀⠀</a:t>
            </a:r>
            <a:br/>
            <a:r>
              <a:t>⠀⠀⠀⠀⠀⠀⠀⠀⠀⠀⠀⣿⣿⣿⣿⣿⣿⣿⣿⣿⣿⣿⣿⣿⣿⣿⣿⣿⣿⣿⣿⣿⣹⣿⣿⣿⣿⣿⣿⣿⣿⣿⣿⣿⣿⣿⣿⣿⣿⣿⢿⣿⣿⣟⣝⣹⣕⣗⣟⣿⣿⣿⣿⣿⣷⣷⣷⣷⣷⠀⠀⠀⠀⠀⠀⠀⠀⠀⠀⠀⠀</a:t>
            </a:r>
            <a:br/>
            <a:r>
              <a:t>⠀⠀⠀⠀⠀⠀⠀⠀⠀⠀⠀⣿⣿⣿⣿⣿⣿⣿⣿⣿⣿⣿⣿⣿⣿⣿⣿⣿⣿⣯⣿⣿⢽⣿⣿⣿⣿⣿⣿⣿⣿⣿⣿⣿⣿⣿⣿⣿⣿⣿⣿⣿⣿⣿⣿⣿⣿⣿⡿⢿⡿⢿⡿⢟⢯⢼⢽⢽⢿⠀⠀⠀⠀⠀⠀⠀⠀⠀⠀⠀⠀</a:t>
            </a:r>
            <a:br/>
            <a:r>
              <a:t>⠀⠀⠀⠀⠀⠀⠀⠀⠀⠀⠀⣿⣿⣿⣿⣿⣿⣿⣿⣿⣿⣿⣿⣿⣿⣿⣿⣿⣯⣿⣿⣿⣿⣿⣿⣿⣿⣿⣿⣿⣿⣿⣿⣿⣿⣿⣿⣿⣿⣿⣿⣿⣯⣿⣿⣻⣿⣞⢳⢧⡱⢧⡵⣵⣕⣕⣕⢕⢕⠀⠀⠀⠀⠀⠀⠀⠀⠀⠀⠀⠀</a:t>
            </a:r>
            <a:br/>
            <a:r>
              <a:t>⠀⠀⠀⠀⠀⠀⠀⠀⠀⠀⠀⣿⣿⣿⣿⣿⣿⢿⣿⣿⣷⡿⣿⣿⡿⢿⢟⢟⣿⣿⣿⣿⣝⣿⣿⣿⣿⣿⣿⣿⣿⣿⣿⣿⣿⣿⣿⣿⣿⣿⣿⣿⢿⢟⢻⢿⢿⣿⣿⢷⣷⡷⢕⢕⢜⢕⢕⢱⢕⠀⠀⠀⠀⠀⠀⠀⠀⠀⠀⠀⠀</a:t>
            </a:r>
            <a:br/>
            <a:r>
              <a:t>⠀⠀⠀⠀⠀⠀⠀⠀⠀⠀⠀⢟⢏⢟⢿⢿⠝⠑⢗⢟⢏⢝⢕⢕⢔⢕⢝⣼⣿⣿⣿⣿⢿⣿⣿⣿⣿⣿⣿⣿⣿⣿⣿⣿⣿⣿⣿⣿⣿⣿⣿⣕⣕⢕⢕⣕⣼⣿⣿⣿⣷⣷⣵⣕⣕⣕⣕⡱⡕⠀⠀⠀⠀⠀⠀⠀⠀⠀⠀⠀⠀</a:t>
            </a:r>
            <a:br/>
            <a:r>
              <a:t>⠀⠀⠀⠀⠀⠀⠀⠀⠀⠀⠀⠑⠑⠁⠁⠀⠀⠀⠀⠑⠑⠑⠑⠑⠑⠑⠘⠛⠛⠛⠛⠃⠘⠛⠛⠛⠛⠛⠛⠛⠛⠛⠛⠛⠛⠛⠛⠛⠛⠛⠛⠛⠛⠛⠛⠛⠛⠛⠛⠛⠛⠛⠛⠛⠛⠛⠛⠛⠛⠀⠀⠀⠀⠀⠀⠀⠀⠀⠀⠀⠀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⠀⠀⠀⠀⠀⠀⠀⠀⠀⠀⠀⣿⣿⣿⣿⣿⣿⣿⣿⣿⣿⣿⣿⣿⣿⣿⣿⣿⣿⣿⣿⣿⣿⢟⢟⢟⠛⢛⠟⢿⣿⣿⣿⣿⣿⣿⣿⣿⣿⣿⣿⣿⣿⣿⣿⣿⣿⣿⣿⣧⣵⣾⣿⣿⣿⣿⣿⣿⣿⠀⠀⠀⠀⠀⠀⠀⠀⠀⠀⠀⠀</a:t>
            </a:r>
            <a:br/>
            <a:r>
              <a:t>⠀⠀⠀⠀⠀⠀⠀⠀⠀⠀⠀⣿⣿⣿⣿⣿⣿⣿⣿⣿⣿⣿⣿⣿⣿⣿⣿⣿⣿⣿⡿⠻⢥⣅⡁⠁⠑⠄⢐⠔⠈⠻⣿⣿⣿⣿⣿⣿⣿⣿⣿⣿⣿⣿⣿⣿⣿⣿⣿⣿⣿⣿⣿⢿⢿⣿⣿⣿⣿⠀⠀⠀⠀⠀⠀⠀⠀⠀⠀⠀⠀</a:t>
            </a:r>
            <a:br/>
            <a:r>
              <a:t>⠀⠀⠀⠀⠀⠀⠀⠀⠀⠀⠀⣿⣿⣿⣿⣿⣿⣿⣿⣿⣿⣿⣿⣿⣿⣿⣿⣿⣿⢟⢀⠀⢑⠙⢿⣷⣕⢕⢕⠔⠐⠀⢈⢹⣿⣿⣿⣿⣿⣿⣿⣿⣿⣿⣿⣿⣿⣿⣿⣿⡿⠟⠟⢻⢿⣿⣿⣿⣿⠀⠀⠀⠀⠀⠀⠀⠀⠀⠀⠀⠀</a:t>
            </a:r>
            <a:br/>
            <a:r>
              <a:t>⠀⠀⠀⠀⠀⠀⠀⠀⠀⠀⠀⣿⣿⣿⣿⣿⣿⣿⣿⣿⣿⣿⣿⣿⣿⣿⣿⣿⡿⢵⣷⣷⣷⣵⣅⣻⣿⣧⡔⢕⢕⢔⢄⢕⢻⣿⣿⣿⣿⣿⣿⣿⣿⣿⣿⣿⣿⣿⣿⠋⠀⠀⠀⠁⠄⠹⣿⣿⣿⠀⠀⠀⠀⠀⠀⠀⠀⠀⠀⠀⠀</a:t>
            </a:r>
            <a:br/>
            <a:r>
              <a:t>⠀⠀⠀⠀⠀⠀⠀⠀⠀⠀⠀⣿⣿⣿⣿⣿⣿⣿⣿⣿⣿⣿⣿⣿⣿⣿⣿⣿⣟⣟⣽⣟⣝⢳⢿⣿⣿⣿⣷⡕⢕⢕⢕⢕⢕⣿⣿⣿⣿⣿⣿⣿⣿⣿⣿⣿⣿⣿⢻⣷⡄⠁⠁⠀⠀⠀⢸⣿⣿⠀⠀⠀⠀⠀⠀⠀⠀⠀⠀⠀⠀</a:t>
            </a:r>
            <a:br/>
            <a:r>
              <a:t>⠀⠀⠀⠀⠀⠀⠀⠀⠀⠀⠀⣿⣿⣿⣿⣿⣿⣿⣿⣿⣿⣿⣿⣿⣿⣿⣿⣿⣿⣿⣿⣿⣿⣧⣼⣾⣿⣿⣿⣷⢕⢕⢕⢕⢕⢹⣿⣿⣿⣿⣿⣿⣿⣿⣿⣿⣿⣯⢌⣿⣷⢄⠀⠀⠀⠀⠀⢻⣿⠀⠀⠀⠀⠀⠀⠀⠀⠀⠀⠀⠀</a:t>
            </a:r>
            <a:br/>
            <a:r>
              <a:t>⠀⠀⠀⠀⠀⠀⠀⠀⠀⠀⠀⣿⣿⣿⣿⣿⣿⣿⣿⣿⣿⣿⣿⣿⣿⣿⣿⣿⣿⣿⣿⣿⣿⣿⣿⣿⣿⣿⣿⣿⡇⢕⢕⢕⢕⢸⣿⣿⣿⣿⣿⣿⣿⣿⣿⣿⣿⣿⣷⣿⣿⡇⠀⠀⠀⠀⠀⢸⣿⠀⠀⠀⠀⠀⠀⠀⠀⠀⠀⠀⠀</a:t>
            </a:r>
            <a:br/>
            <a:r>
              <a:t>⠀⠀⠀⠀⠀⠀⠀⠀⠀⠀⠀⣿⣿⣿⣿⣿⣿⣿⣿⣿⣿⣿⣿⣿⣿⣿⣿⣿⣿⣿⣿⣿⣿⣿⣿⣿⣿⣿⣿⣿⡕⢕⢕⢕⢕⢸⣿⣿⣿⣿⣿⣿⣿⣿⣿⣿⣿⣿⣿⣿⣿⡇⠄⠄⠀⠀⠀⢸⣿⠀⠀⠀⠀⠀⠀⠀⠀⠀⠀⠀⠀</a:t>
            </a:r>
            <a:br/>
            <a:r>
              <a:t>⠀⠀⠀⠀⠀⠀⠀⠀⠀⠀⠀⣿⣷⣟⣿⣿⣿⣷⣿⣿⣿⣿⣿⣿⣿⣿⣿⣿⣿⣿⣿⣿⣿⣿⣿⡿⣾⣿⣿⣿⡗⢕⢕⢕⢕⢸⣿⣿⣿⣿⣿⣿⣿⣿⣿⣿⣿⣿⣿⣿⣿⡇⠀⠀⠀⠀⠀⢸⣿⠀⠀⠀⠀⠀⠀⠀⠀⠀⠀⠀⠀</a:t>
            </a:r>
            <a:br/>
            <a:r>
              <a:t>⠀⠀⠀⠀⠀⠀⠀⠀⠀⠀⠀⣽⣿⣿⡿⣿⣽⣽⣿⣿⣿⣿⢿⣿⣿⣿⣿⣿⣿⣿⣿⣟⡿⢟⢝⣾⣿⣿⣿⣿⣯⣕⢕⣣⡕⢸⣿⣿⣿⣿⣿⣿⣿⣿⣿⣿⣿⣿⣿⣿⣿⡇⠀⠀⠀⠀⠀⢸⣿⠀⠀⠀⠀⠀⠀⠀⠀⠀⠀⠀⠀</a:t>
            </a:r>
            <a:br/>
            <a:r>
              <a:t>⠀⠀⠀⠀⠀⠀⠀⠀⠀⠀⠀⣿⣟⣿⣿⣿⣿⣿⣿⣿⣿⣿⣿⣿⣿⣿⣿⣿⣿⣿⣿⣿⣕⣵⣿⣿⣿⣿⣿⣿⣿⣿⣿⣿⣽⣼⣿⣿⣿⣿⣿⣿⣿⣿⣿⣿⣿⣿⣿⣿⡟⢑⠐⢀⠀⠀⠀⢱⣷⠀⠀⠀⠀⠀⠀⠀⠀⠀⠀⠀⠀</a:t>
            </a:r>
            <a:br/>
            <a:r>
              <a:t>⠀⠀⠀⠀⠀⠀⠀⠀⠀⠀⠀⣟⣿⣟⣻⣿⣿⣿⣿⣿⣿⣽⣟⣿⣿⣿⣿⣿⣿⣿⣿⣿⣿⣿⣿⣿⣿⣿⣿⣿⣿⣿⣿⣿⣿⣿⣿⣿⣿⣿⣿⣿⣿⣿⣿⣿⣿⣿⢹⣿⡇⢕⢑⠐⠀⢀⠀⢕⣿⠀⠀⠀⠀⠀⠀⠀⠀⠀⠀⠀⠀</a:t>
            </a:r>
            <a:br/>
            <a:r>
              <a:t>⠀⠀⠀⠀⠀⠀⠀⠀⠀⠀⠀⣿⣿⣿⣿⣿⣿⣿⣿⣿⣿⣿⣿⣿⣿⣿⣿⣿⣿⣿⣿⢸⣿⣿⣿⣿⣿⣿⣿⣿⣿⣿⣿⣿⣿⣿⣿⣿⣿⣿⣿⣿⣿⣿⣿⣿⣿⣿⣼⣿⡇⢕⢕⢕⢐⢔⢅⢸⣿⠀⠀⠀⠀⠀⠀⠀⠀⠀⠀⠀⠀</a:t>
            </a:r>
            <a:br/>
            <a:r>
              <a:t>⠀⠀⠀⠀⠀⠀⠀⠀⠀⠀⠀⣿⣿⣿⣿⣿⣿⣿⣿⣿⣿⣿⣿⣿⣿⣿⣿⣿⣿⣿⡟⢜⢿⣿⣿⣿⣿⣿⣿⣿⣿⣿⣿⣿⣿⣿⣿⣿⣿⣿⣿⣿⣿⣿⣿⣿⣿⣿⣿⣿⣟⢕⢕⢕⢕⢕⢕⢸⣿⠀⠀⠀⠀⠀⠀⠀⠀⠀⠀⠀⠀</a:t>
            </a:r>
            <a:br/>
            <a:r>
              <a:t>⠀⠀⠀⠀⠀⠀⠀⠀⠀⠀⠀⣿⣿⣿⣿⣿⣿⣿⣿⣿⣿⣿⣿⣿⣿⣿⣿⣿⣿⣿⣿⢕⡸⣿⣿⣿⣿⣿⣿⣿⣿⣿⣿⣿⣿⣿⣿⣿⣿⣿⣿⣿⣿⣿⣿⣿⣿⣿⣿⢿⢷⢕⢕⢕⢕⢕⢕⢸⣿⠀⠀⠀⠀⠀⠀⠀⠀⠀⠀⠀⠀</a:t>
            </a:r>
            <a:br/>
            <a:r>
              <a:t>⠀⠀⠀⠀⠀⠀⠀⠀⠀⠀⠀⣿⣿⣿⣿⣿⣿⣿⣿⣿⣿⣿⣿⣿⣿⣿⣿⣿⣿⣿⣿⣷⣕⣿⣿⣿⣿⣿⣿⣿⣿⣿⣿⣿⣿⣿⣿⣿⣿⣿⣿⣿⣿⣿⣿⣿⣿⣿⣗⣗⣗⣳⣗⡗⢗⢳⡷⢾⡿⠀⠀⠀⠀⠀⠀⠀⠀⠀⠀⠀⠀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⠀⠀⠀⠀⠀⠀⠀⠀⠀⠀⠀⣿⣿⣿⣿⣿⣿⣿⣿⣿⣿⣿⣿⣿⣿⣿⣿⣿⣿⣿⣿⣿⣿⣿⣿⣿⣿⣿⣿⣿⣿⣿⣿⣿⣿⣿⣿⣿⣿⣿⣿⣿⣿⣿⣿⣿⣿⣿⡿⢿⢟⢟⢟⢕⢕⢗⢷⢧⢇⠀⠀⠀⠀⠀⠀⠀⠀⠀⠀⠀⠀</a:t>
            </a:r>
            <a:br/>
            <a:r>
              <a:t>⠀⠀⠀⠀⠀⠀⠀⠀⠀⠀⠀⣿⣿⣿⣿⣿⣿⣿⣿⣿⣿⣿⣿⣿⣿⣿⣿⣿⣿⣿⣿⣿⣿⣿⣿⣿⣿⣿⣿⣿⣿⣿⣿⣿⣿⣿⣿⣿⣿⣿⢿⣿⣟⣟⡝⡝⡕⢗⣻⣟⣿⣿⣷⣧⣷⣷⣷⣷⣷⠀⠀⠀⠀⠀⠀⠀⠀⠀⠀⠀⠀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⠀⠀⠀⠀⠀⠀⠀⠀⠀⠀⠀⣿⣿⣿⣿⣿⣿⣿⣿⣿⣿⣿⣿⣿⣿⣿⣿⣿⣿⣿⣿⣿⣿⣿⣿⣿⣿⣿⣿⣿⣿⣿⣿⣿⣿⣿⣿⣿⣿⣿⣿⣿⣿⣿⣿⣿⣿⣿⢿⣿⢿⣿⡟⢝⢽⢽⢽⢽⢿⠀⠀⠀⠀⠀⠀⠀⠀⠀⠀⠀⠀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⠀⠀⠀⠀⠀⠀⠀⠀⠀⠀⠀⣿⣿⣿⣿⣿⣿⣿⣿⣿⣿⣿⣿⣿⣿⣿⣿⣿⣿⣿⣿⣿⣿⣿⣿⣿⣿⣿⣿⣿⣿⣿⣿⣿⣿⣿⣿⣿⣿⣿⣿⣿⣿⣿⣿⣿⢷⢳⢷⢕⢵⣕⣕⣕⡕⣕⢕⢕⢕⠀⠀⠀⠀⠀⠀⠀⠀⠀⠀⠀⠀</a:t>
            </a:r>
            <a:br/>
            <a:r>
              <a:t>⠀⠀⠀⠀⠀⠀⠀⠀⠀⠀⠀⣿⣿⣿⣿⣿⣿⣿⣿⣿⣾⣿⣿⣿⣿⢿⢿⢻⣿⣿⣿⣿⣿⣿⣿⣿⣿⣿⣿⣿⣿⣿⣿⣿⣿⣿⣿⣿⣿⣿⣿⣿⢿⢟⢟⢳⢾⣷⣷⢷⣷⢧⢕⢕⢝⢝⢹⢧⢕⠀⠀⠀⠀⠀⠀⠀⠀⠀⠀⠀⠀</a:t>
            </a:r>
            <a:br/>
            <a:r>
              <a:t>⠀⠀⠀⠀⠀⠀⠀⠀⠀⠀⠀⢿⢿⢿⡿⢟⠻⢞⢿⢟⢟⢝⢹⢕⢕⢱⢇⣼⣿⣿⣿⣿⢿⣿⣿⣿⣿⣿⣿⣿⣿⣿⣿⣿⣿⣿⣿⣿⣿⣿⣿⢕⢕⢕⢕⢕⣱⣿⣿⣿⣷⣧⣕⣕⣕⣕⡕⢱⢕⠀⠀⠀⠀⠀⠀⠀⠀⠀⠀⠀⠀</a:t>
            </a:r>
            <a:br/>
            <a:r>
              <a:t>⠀⠀⠀⠀⠀⠀⠀⠀⠀⠀⠀⠑⠑⠑⠁⠀⠀⠀⠑⠑⠑⠑⠑⠑⠑⠑⠘⠛⠛⠃⠑⠙⠛⠛⠛⠛⠛⠛⠛⠛⠛⠛⠛⠛⠛⠛⠛⠛⠛⠛⠛⠛⠓⠓⠛⠛⠛⠛⠛⠛⠛⠛⠛⠛⠛⠛⠛⠛⠛⠀⠀⠀⠀⠀⠀⠀⠀⠀⠀⠀⠀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⠀⠀⠀⠀⠀⠀⠀⠀⠀⠀⠀⣿⣿⣿⣿⣿⣿⣿⣿⣿⣿⣿⣿⣿⣿⣿⣿⣿⣿⣿⣿⣿⡿⢟⢟⢟⠟⢟⢿⢿⣿⣿⣿⣿⣿⣿⣿⣿⣿⣿⣿⣿⣿⣿⣿⣿⣿⣿⣿⣵⣼⣿⣿⣿⣿⣿⣿⣿⣿⠀⠀⠀⠀⠀⠀⠀⠀⠀⠀⠀⠀</a:t>
            </a:r>
            <a:br/>
            <a:r>
              <a:t>⠀⠀⠀⠀⠀⠀⠀⠀⠀⠀⠀⣿⣿⣿⣿⣿⣿⣿⣿⣿⣿⣿⣿⣿⣿⣿⣿⣿⣿⣿⠟⢵⣅⡅⠁⠕⠑⢐⠔⠁⠙⢻⣿⣿⣿⣿⣿⣿⣿⣿⣿⣿⣿⣿⣿⣿⣿⣿⣿⣿⣿⣿⢿⢿⣿⣿⣿⣿⣿⠀⠀⠀⠀⠀⠀⠀⠀⠀⠀⠀⠀</a:t>
            </a:r>
            <a:br/>
            <a:r>
              <a:t>⠀⠀⠀⠀⠀⠀⠀⠀⠀⠀⠀⣿⣿⣿⣿⣿⣿⣿⣿⣿⣿⣿⣿⣿⣿⣿⣿⣿⣿⢃⢁⣐⣜⡻⣷⣴⡅⢕⠕⠔⠀⠐⢜⣿⣿⣿⣿⣿⣿⣿⣿⣿⣿⣿⣿⣿⣿⣿⣿⣿⢿⠿⢿⢿⣿⣿⣿⣿⣿⠀⠀⠀⠀⠀⠀⠀⠀⠀⠀⠀⠀</a:t>
            </a:r>
            <a:br/>
            <a:r>
              <a:t>⠀⠀⠀⠀⠀⠀⠀⠀⠀⠀⠀⣿⣿⣿⣿⣿⣿⣿⣿⣿⣿⣿⣿⣿⣿⣿⣿⣿⣣⣵⣼⡿⣽⣟⣿⣿⣿⣕⢕⢅⢕⢄⢄⢜⢿⣿⣿⣿⣿⣿⣿⣿⣿⣿⣿⣿⣿⣿⡟⠁⠀⠀⠀⠁⠜⢿⣿⣿⣿⠀⠀⠀⠀⠀⠀⠀⠀⠀⠀⠀⠀</a:t>
            </a:r>
            <a:br/>
            <a:r>
              <a:t>⠀⠀⠀⠀⠀⠀⠀⠀⠀⠀⠀⣿⣿⣿⣿⣿⣿⣿⣿⣿⣿⣿⣿⣿⣿⣿⣿⡟⢹⣷⣿⣿⣷⣧⡝⢻⣿⣿⣇⢕⢕⢕⢕⢕⢸⣿⣿⣿⣿⣿⣿⣿⣿⣿⣿⣿⣿⡿⣷⣔⠀⠀⠔⠀⠀⠘⢿⣿⣿⠀⠀⠀⠀⠀⠀⠀⠀⠀⠀⠀⠀</a:t>
            </a:r>
            <a:br/>
            <a:r>
              <a:t>⠀⠀⠀⠀⠀⠀⠀⠀⠀⠀⠀⣯⣿⣿⣿⣿⣿⣿⣿⣿⣿⣿⣿⣿⣿⣿⣿⡇⣽⣿⣿⣿⣿⣿⣿⣿⣿⣿⣿⡇⢕⢕⢕⢕⢕⣿⣿⣿⣿⣿⣿⣿⣿⣿⣿⣿⣿⡕⢹⣿⡇⠀⠀⠀⠀⠀⢜⣿⣿⠀⠀⠀⠀⠀⠀⠀⠀⠀⠀⠀⠀</a:t>
            </a:r>
            <a:br/>
            <a:r>
              <a:t>⠀⠀⠀⠀⠀⠀⠀⠀⠀⠀⠀⡷⢾⡾⢿⣿⣽⣿⣯⢿⣿⣿⣿⣿⣿⣿⣿⣯⣿⣿⣿⣿⣿⣿⣿⣿⣿⣿⣿⣗⢕⢕⢕⢕⢕⣿⣿⣿⣿⣿⣿⣿⣿⣿⣿⣿⣿⣿⣿⣿⣿⢔⠀⠄⠐⠀⠀⣿⣿⠀⠀⠀⠀⠀⠀⠀⠀⠀⠀⠀⠀</a:t>
            </a:r>
            <a:br/>
            <a:r>
              <a:t>⠀⠀⠀⠀⠀⠀⠀⠀⠀⠀⠀⣿⣿⣿⣿⣿⣿⣿⣿⣿⣿⣷⣻⣿⣿⣿⣿⣿⣿⣿⣿⣿⣿⣿⣿⣿⣿⣿⣿⡯⢕⢕⢕⢕⢕⣿⣿⣿⣿⣿⣿⣿⣿⣿⣿⣿⣿⣿⣿⣿⣿⢕⠀⠀⠀⠀⢀⣿⣿⠀⠀⠀⠀⠀⠀⠀⠀⠀⠀⠀⠀</a:t>
            </a:r>
            <a:br/>
            <a:r>
              <a:t>⠀⠀⠀⠀⠀⠀⠀⠀⠀⠀⠀⢷⢗⢳⣾⡞⢳⢞⣿⡻⣿⣿⣿⣿⣿⣿⣿⣿⣿⣿⣿⣿⣿⣿⣿⢟⣿⣿⣿⣿⣕⢕⢕⢕⢕⣿⣿⣿⣿⣿⣿⣿⣿⣿⣿⣿⣿⣿⣿⣿⣿⢅⠀⠀⠀⠀⠀⣿⣿⠀⠀⠀⠀⠀⠀⠀⠀⠀⠀⠀⠀</a:t>
            </a:r>
            <a:br/>
            <a:r>
              <a:t>⠀⠀⠀⠀⠀⠀⠀⠀⠀⠀⠀⣽⣽⣯⣽⣽⣽⣿⣽⣿⣿⣿⣿⣿⣿⣿⣿⣿⣿⣿⣿⡯⢟⡝⣱⣿⣿⣿⣿⣿⣿⣧⣱⡕⡕⣿⣿⣿⣿⣿⣿⣿⣿⣿⣿⣿⣿⣿⣿⣿⣿⢑⠀⠀⠀⠀⠀⣿⣿⠀⠀⠀⠀⠀⠀⠀⠀⠀⠀⠀⠀</a:t>
            </a:r>
            <a:br/>
            <a:r>
              <a:t>⠀⠀⠀⠀⠀⠀⠀⠀⠀⠀⠀⣟⣟⣿⣷⣟⣞⣻⣟⣻⣿⣿⣿⣿⣿⣿⣿⣿⣿⣿⣿⣷⣷⣷⣿⣿⣿⣿⣿⣿⣿⣿⣿⣷⣵⣿⣿⣿⣿⣿⣿⣿⣿⣿⣿⣿⣿⣟⣿⣿⢏⢁⠀⠀⠀⠀⠀⣿⣿⠀⠀⠀⠀⠀⠀⠀⠀⠀⠀⠀⠀</a:t>
            </a:r>
            <a:br/>
            <a:r>
              <a:t>⠀⠀⠀⠀⠀⠀⠀⠀⠀⠀⠀⡯⣿⣟⣻⣟⣞⣿⣿⣿⣿⣿⢿⣿⣿⣽⣿⣿⣿⣿⣿⣿⣿⣿⣿⣿⣿⣿⣿⣿⣿⣿⣿⣿⣿⣿⣿⣿⣿⣿⣿⣿⣿⣿⣿⣿⣿⡇⣿⣿⢕⢅⢄⠀⠄⠀⢀⣻⣿⠀⠀⠀⠀⠀⠀⠀⠀⠀⠀⠀⠀</a:t>
            </a:r>
            <a:br/>
            <a:r>
              <a:t>⠀⠀⠀⠀⠀⠀⠀⠀⠀⠀⠀⣿⣿⣿⣿⣿⣿⣿⣿⣿⣿⣿⣿⣿⣿⣿⣿⣿⣿⣿⡇⢽⣿⣿⣿⣿⣿⣿⣿⣿⣿⣿⣿⣿⣿⣿⣿⣿⣿⣿⣿⣿⣿⣿⣿⣿⣿⣧⣿⣿⡕⢕⢕⢄⢀⢔⢕⣿⣿⠀⠀⠀⠀⠀⠀⠀⠀⠀⠀⠀⠀</a:t>
            </a:r>
            <a:br/>
            <a:r>
              <a:t>⠀⠀⠀⠀⠀⠀⠀⠀⠀⠀⠀⣿⣿⣿⣿⣿⣿⣿⣿⣿⣿⣿⣿⣿⣿⣿⣿⣿⣿⣿⡇⢜⣿⣿⣿⣿⣿⣿⣿⣿⣿⣿⣿⣿⣿⣿⣿⣿⣿⣿⣿⣿⣿⣿⣿⣿⣿⣿⣿⣿⡇⢕⢕⢔⢔⢕⢕⣿⣿⠀⠀⠀⠀⠀⠀⠀⠀⠀⠀⠀⠀</a:t>
            </a:r>
            <a:br/>
            <a:r>
              <a:t>⠀⠀⠀⠀⠀⠀⠀⠀⠀⠀⠀⣿⣿⣿⣿⣿⣿⣿⣿⣿⣿⣿⣿⣿⣿⣿⣿⣿⣿⣿⣧⣣⢸⣿⣿⣿⣿⣿⣿⣿⣿⣿⣿⣿⣿⣿⣿⣿⣿⣿⣿⣿⣿⣿⣿⣿⣿⣿⣿⣿⢇⢕⢕⢕⢕⢕⢕⣿⣿⠀⠀⠀⠀⠀⠀⠀⠀⠀⠀⠀⠀</a:t>
            </a:r>
            <a:br/>
            <a:r>
              <a:t>⠀⠀⠀⠀⠀⠀⠀⠀⠀⠀⠀⣿⣿⣿⣿⣿⣿⣿⣿⣿⣿⣿⣿⣿⣿⣿⣿⣿⣿⣿⣿⣷⣕⣿⣿⣿⣿⣿⣿⣿⣿⣿⣿⣿⣿⣿⣿⣿⣿⣿⣿⣿⣿⣿⣿⣿⣿⡗⣗⣗⣗⣗⣗⢱⢕⢵⣵⣿⡿⠀⠀⠀⠀⠀⠀⠀⠀⠀⠀⠀⠀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⠀⠀⠀⠀⠀⠀⠀⠀⠀⠀⠀⣿⣿⣿⣿⣿⣿⣿⣿⣿⣿⣿⣿⣿⣿⣿⣿⣿⣿⣿⣿⣿⣿⣿⣿⣿⣿⣿⣿⣿⣿⣿⣿⣿⣿⣿⣿⣿⣿⣿⣿⣿⣿⣿⣿⣿⣿⣻⢿⢿⢟⢟⢇⢔⢕⢵⢕⢕⢇⠀⠀⠀⠀⠀⠀⠀⠀⠀⠀⠀⠀</a:t>
            </a:r>
            <a:br/>
            <a:r>
              <a:t>⠀⠀⠀⠀⠀⠀⠀⠀⠀⠀⠀⣿⣿⣿⣿⣿⣿⣿⣿⣿⣿⣿⣿⣿⣿⣿⣿⣿⣿⣿⣿⣿⣿⣿⣿⣿⣿⣿⣿⣿⣿⣿⣿⣿⣿⣿⣿⣿⣿⣿⢿⢿⢟⢟⢝⢝⢕⢗⢳⢷⣷⣷⣷⣵⣵⣷⣧⣵⣵⠀⠀⠀⠀⠀⠀⠀⠀⠀⠀⠀⠀</a:t>
            </a:r>
            <a:br/>
            <a:r>
              <a:t>⠀⠀⠀⠀⠀⠀⠀⠀⠀⠀⠀⣿⣿⣿⣿⣿⣿⣿⣿⣿⣿⣿⣿⣿⣿⣿⣿⣿⣿⣿⣿⣿⣿⣿⣿⣿⣿⣿⣿⣿⣿⣿⣿⣿⣿⣿⣿⣿⣷⣾⣿⣿⣿⣿⣿⣷⣷⣷⣷⣿⣿⣿⢿⢹⢽⢽⢽⣿⣿⠀⠀⠀⠀⠀⠀⠀⠀⠀⠀⠀⠀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⠀⠀⠀⠀⠀⠀⠀⠀⠀⠀⠀⣿⣿⣿⣿⣿⣿⣿⣿⣿⣿⣿⣿⣿⣿⣿⣿⣿⣿⣿⣿⣿⣿⣿⣿⣿⣿⣿⣿⣿⣿⣿⣿⣿⣿⣿⣿⣿⣿⣿⣿⣿⣿⣿⣿⡿⢷⢧⢵⢕⣕⣱⣕⣕⢕⢕⢕⢕⢕⠀⠀⠀⠀⠀⠀⠀⠀⠀⠀⠀⠀</a:t>
            </a:r>
            <a:br/>
            <a:r>
              <a:t>⠀⠀⠀⠀⠀⠀⠀⠀⠀⠀⠀⣿⣿⣿⣿⣿⣿⣿⣿⣿⣿⣿⣿⣿⣿⣿⢿⣿⣿⣿⣿⣿⣿⣿⣿⣿⣿⣿⣿⣿⣿⣿⣿⣿⣿⣿⣿⣿⣿⣿⣿⣿⢿⢟⢝⢗⢗⣷⣷⣵⣵⡜⢝⢝⢝⢝⢹⢵⢕⠀⠀⠀⠀⠀⠀⠀⠀⠀⠀⠀⠀</a:t>
            </a:r>
            <a:br/>
            <a:r>
              <a:t>⠀⠀⠀⠀⠀⠀⠀⠀⠀⠀⠀⡿⣿⣿⣿⣿⡿⣿⡿⢿⢟⢟⣽⣹⢕⣷⢕⣼⣿⣿⢟⣿⣟⣿⣿⣿⣿⣿⣿⣿⣿⣿⣿⣿⣿⣿⣿⣿⣿⣿⣿⢇⢕⢕⢕⢕⣱⣾⣿⣽⣵⣕⣕⣕⢕⣕⣕⢱⢕⠀⠀⠀⠀⠀⠀⠀⠀⠀⠀⠀⠀</a:t>
            </a:r>
            <a:br/>
            <a:r>
              <a:t>⠀⠀⠀⠀⠀⠀⠀⠀⠀⠀⠀⠑⠛⠛⠙⠁⠀⠑⠑⠃⠑⠘⠑⠙⠑⠑⠓⠛⠛⠋⠑⠑⠘⠛⠛⠛⠛⠛⠛⠛⠛⠛⠛⠛⠛⠛⠛⠛⠛⠛⠛⠛⠓⠓⠓⠓⠛⠛⠛⠛⠛⠛⠛⠛⠛⠛⠓⠛⠛⠀⠀⠀⠀⠀⠀⠀⠀⠀⠀⠀⠀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⠀⠀⠀⠀⠀⠀⠀⠀⠀⠀⠀⢿⣿⣿⣏⡺⣿⣿⣿⣿⡿⣿⣿⢿⣿⣿⣿⣿⣿⣿⣿⣿⢿⠿⠿⠟⠟⢿⣿⣿⣿⣿⣿⣿⣿⣿⣿⣿⣿⣿⣿⣿⢿⣿⣿⣿⣿⣿⣕⣱⣿⣿⣿⣾⣿⣿⣿⣿⣿⠀⠀⠀⠀⠀⠀⠀⠀⠀⠀⠀⠀</a:t>
            </a:r>
            <a:br/>
            <a:r>
              <a:t>⠀⠀⠀⠀⠀⠀⠀⠀⠀⠀⠀⣷⣿⣿⣿⣿⣿⣿⣿⣿⣿⣿⣷⣿⣿⣿⣿⣿⣿⡿⢯⣕⢑⠑⠀⠐⢅⢅⠘⠝⢿⣿⣿⣿⣿⣿⣿⣿⣿⣿⣾⣿⣿⣿⣿⣿⣿⣿⣿⣿⣿⣿⣿⣿⣿⣿⣿⣿⣿⠀⠀⠀⠀⠀⠀⠀⠀⠀⠀⠀⠀</a:t>
            </a:r>
            <a:br/>
            <a:r>
              <a:t>⠀⠀⠀⠀⠀⠀⠀⠀⠀⠀⠀⣿⣿⣿⣿⣿⣾⣿⣿⣿⣿⣿⣿⣿⣿⣿⣿⣿⠏⠀⢀⢹⢻⢷⣔⡀⢑⢕⠄⠄⠀⠙⣿⣿⣿⣿⣿⣿⣿⣿⣿⣿⣿⣿⣿⣿⣿⣿⣿⣿⢿⠿⢿⣿⣿⣿⣿⣿⣿⠀⠀⠀⠀⠀⠀⠀⠀⠀⠀⠀⠀</a:t>
            </a:r>
            <a:br/>
            <a:r>
              <a:t>⠀⠀⠀⠀⠀⠀⠀⠀⠀⠀⠀⢻⣿⣿⣿⣿⣿⣿⣿⣿⣿⣿⣷⣿⣿⣿⣿⢇⢕⣕⣾⡏⢝⣻⣿⣿⡵⣕⢔⢅⢅⢐⢜⢿⣿⣿⣿⣿⣿⣿⣿⣿⣿⣿⣿⣿⣿⡿⠃⠀⠐⠁⠅⠝⣿⣿⣿⣿⣿⠀⠀⠀⠀⠀⠀⠀⠀⠀⠀⠀⠀</a:t>
            </a:r>
            <a:br/>
            <a:r>
              <a:t>⠀⠀⠀⠀⠀⠀⠀⠀⠀⠀⠀⣿⣿⣿⣿⣿⣿⣿⣿⣿⣿⣿⣿⣿⣿⣿⡿⢕⢕⢹⣿⣿⣿⣷⣷⣾⣿⣾⡕⢕⢕⢕⢕⢸⣿⣿⣿⣿⣿⣿⣿⣿⣿⣿⣿⣿⣿⣷⡄⠄⠀⠀⠀⠀⢜⣿⣿⣿⣿⠀⠀⠀⠀⠀⠀⠀⠀⠀⠀⠀⠀</a:t>
            </a:r>
            <a:br/>
            <a:r>
              <a:t>⠀⠀⠀⠀⠀⠀⠀⠀⠀⠀⠀⢿⢿⣿⢿⣿⣿⣽⣾⣿⣿⣿⣟⣿⣿⣿⡇⢕⢕⢼⣿⣿⣿⣿⣿⣿⣿⣿⡇⢕⢕⢔⢕⢕⣿⣿⣿⣿⣿⣿⣿⣿⣿⣿⣿⣿⡇⢻⣿⡔⠀⠀⠀⠀⠀⢸⣿⣿⣿⠀⠀⠀⠀⠀⠀⠀⠀⠀⠀⠀⠀</a:t>
            </a:r>
            <a:br/>
            <a:r>
              <a:t>⠀⠀⠀⠀⠀⠀⠀⠀⠀⠀⠀⣾⣽⣿⣿⣿⣯⣿⣿⣿⣿⣿⣿⣿⣿⣿⣇⣕⣕⣿⣿⣿⣿⣿⣿⣿⣿⣿⣧⢕⢕⢕⢕⢕⢸⣿⣿⣿⣿⣿⣿⣿⣿⣿⣿⣿⣷⣼⣿⣿⢄⠀⠀⠀⠀⠑⣿⣿⣿⠀⠀⠀⠀⠀⠀⠀⠀⠀⠀⠀⠀</a:t>
            </a:r>
            <a:br/>
            <a:r>
              <a:t>⠀⠀⠀⠀⠀⠀⠀⠀⠀⠀⠀⣾⣿⣿⣿⣿⣿⣿⣷⣿⡿⣿⣿⣿⣿⣿⣿⣿⣿⣿⣿⣿⣿⣿⣿⣿⣿⣿⣷⢕⢕⢕⢕⢕⣾⣿⣿⣿⣿⣿⣿⣿⣿⣿⣿⣿⣿⣿⣿⣿⠔⠀⠀⠀⠀⢀⣿⣿⣿⠀⠀⠀⠀⠀⠀⠀⠀⠀⠀⠀⠀</a:t>
            </a:r>
            <a:br/>
            <a:r>
              <a:t>⠀⠀⠀⠀⠀⠀⠀⠀⠀⠀⠀⢽⢿⣿⣽⣯⣽⣿⢿⣿⣿⣿⣿⣿⣿⣿⣿⣿⣿⣿⣿⣿⣿⣿⣿⣿⣿⣿⣿⡕⢕⢕⢕⢕⣿⣿⣿⣿⣿⣿⣿⣿⣿⣿⣿⣿⣿⣿⣿⣿⢅⠀⠀⠀⠀⠕⣿⣿⣿⠀⠀⠀⠀⠀⠀⠀⠀⠀⠀⠀⠀</a:t>
            </a:r>
            <a:br/>
            <a:r>
              <a:t>⠀⠀⠀⠀⠀⠀⠀⠀⠀⠀⠀⣷⣾⣿⣿⣿⣿⣿⣿⣿⣿⣿⣿⣿⣿⣿⣿⣿⣿⣿⣿⢯⢝⣏⢹⣾⣿⣿⣿⣿⣧⡕⡕⢕⣿⣿⣿⣿⣿⣿⣿⣿⣿⣿⣿⣿⣿⣿⣿⣿⠄⠀⠀⠀⠀⠀⣿⣿⣿⠀⠀⠀⠀⠀⠀⠀⠀⠀⠀⠀⠀</a:t>
            </a:r>
            <a:br/>
            <a:r>
              <a:t>⠀⠀⠀⠀⠀⠀⠀⠀⠀⠀⠀⣿⣿⣿⣿⣿⣿⣿⣿⣿⣿⣿⣿⣿⣿⣿⣿⣿⣿⣿⣿⣿⣾⣵⣿⣿⣿⣿⣿⣿⣿⣿⣿⡵⣿⣿⣿⣿⣿⣿⣿⣿⣿⣿⣿⣿⣿⣿⣿⠟⢕⠀⠀⠀⠀⠀⣿⣿⣿⠀⠀⠀⠀⠀⠀⠀⠀⠀⠀⠀⠀</a:t>
            </a:r>
            <a:br/>
            <a:r>
              <a:t>⠀⠀⠀⠀⠀⠀⠀⠀⠀⠀⠀⣿⡿⢿⣿⢿⣿⣿⣿⣿⣿⣿⣿⣿⣿⣿⣿⣿⣿⣿⣿⣿⣿⣿⣿⣿⣿⣿⣿⣿⣿⣿⣿⣿⣿⣿⣿⣿⣿⣿⣿⣿⣿⣿⣿⣿⣿⣿⣿⢕⢔⢔⠀⠀⠀⠀⢿⣿⣿⠀⠀⠀⠀⠀⠀⠀⠀⠀⠀⠀⠀</a:t>
            </a:r>
            <a:br/>
            <a:r>
              <a:t>⠀⠀⠀⠀⠀⠀⠀⠀⠀⠀⠀⣿⣿⣿⣿⣿⣿⣿⣿⣿⣿⣿⣿⣿⣿⣿⣿⣿⣿⡿⣿⣿⣿⣿⣿⣿⣿⣿⣿⣿⣿⣿⣿⣿⣿⣿⣿⣿⣿⣿⣿⣿⣿⣿⣿⣿⣷⣿⣿⢕⢕⢕⢐⠄⢐⢕⣿⣿⣿⠀⠀⠀⠀⠀⠀⠀⠀⠀⠀⠀⠀</a:t>
            </a:r>
            <a:br/>
            <a:r>
              <a:t>⠀⠀⠀⠀⠀⠀⠀⠀⠀⠀⠀⣿⣿⣿⣿⣿⣿⣿⣿⣿⣿⣿⣿⣿⣿⣿⣿⣿⣿⣷⡫⢼⣿⣿⣿⣿⣿⣿⣿⣿⣿⣿⣿⣿⣿⣿⣿⣿⣿⣿⣿⣿⣿⣿⣿⣿⣿⣿⣿⡕⢕⢕⢕⢕⢕⢕⣿⣿⣟⠀⠀⠀⠀⠀⠀⠀⠀⠀⠀⠀⠀</a:t>
            </a:r>
            <a:br/>
            <a:r>
              <a:t>⠀⠀⠀⠀⠀⠀⠀⠀⠀⠀⠀⣿⣿⣿⣿⣿⣿⣿⣿⣿⣿⣿⣿⣿⣿⣿⣿⣿⣿⣿⡝⢺⣿⣿⣿⣿⣿⣿⣿⣿⣿⣿⣿⣿⣿⣿⣿⣿⣿⣿⣿⣿⣿⣿⣿⣿⣿⣿⣿⢇⢕⢕⢕⢕⢕⢕⣿⣿⣿⠀⠀⠀⠀⠀⠀⠀⠀⠀⠀⠀⠀</a:t>
            </a:r>
            <a:br/>
            <a:r>
              <a:t>⠀⠀⠀⠀⠀⠀⠀⠀⠀⠀⠀⣿⣿⣿⣿⣿⣿⣿⣿⣿⣿⣿⣿⣿⣿⣿⣿⣿⣿⣿⣿⡇⢻⣿⣿⣿⣿⣿⣿⣿⣿⣿⣿⣿⣿⣿⣿⣿⣿⣿⣿⣿⣿⣿⣿⣿⡿⢽⢧⢵⢵⢵⢵⢵⣱⣵⣿⣿⣿⠀⠀⠀⠀⠀⠀⠀⠀⠀⠀⠀⠀</a:t>
            </a:r>
            <a:br/>
            <a:r>
              <a:t>⠀⠀⠀⠀⠀⠀⠀⠀⠀⠀⠀⣿⣿⣿⣿⣿⣿⣿⣿⣿⣿⣿⣿⣿⣿⣿⣿⣿⣿⣿⣿⣷⣺⣿⣿⣿⣿⣿⣿⣿⣿⣿⣿⣿⣿⣿⣿⣿⣿⣿⣿⣿⣿⣿⣿⣿⣿⣿⣿⣿⡿⢏⣕⣰⣼⣵⣽⣵⣱⠀⠀⠀⠀⠀⠀⠀⠀⠀⠀⠀⠀</a:t>
            </a:r>
            <a:br/>
            <a:r>
              <a:t>⠀⠀⠀⠀⠀⠀⠀⠀⠀⠀⠀⣿⣿⣿⣿⣿⣿⣿⣿⣿⣿⣿⣿⣿⣿⣿⣿⣿⣿⣿⣿⣿⢏⣿⣿⣿⣿⣿⣿⣿⣿⣿⣿⣿⣿⣿⣿⣿⣿⣿⣿⡿⢿⢿⢟⡟⢽⣷⣷⣷⣷⣼⣵⣕⣵⣵⣵⣜⣵⠀⠀⠀⠀⠀⠀⠀⠀⠀⠀⠀⠀</a:t>
            </a:r>
            <a:br/>
            <a:r>
              <a:t>⠀⠀⠀⠀⠀⠀⠀⠀⠀⠀⠀⣿⣿⣿⣿⣿⣿⣿⣿⣿⣿⣿⣿⣿⣿⣿⣿⣿⣿⣿⣿⣿⢕⢹⣿⣿⣿⣿⣿⣿⣿⣿⣿⣿⣿⣿⣿⣿⣽⣷⣾⣾⣷⣿⣿⣷⣾⣿⣾⣿⣿⢿⢟⣟⢟⣟⣿⣿⣿⠀⠀⠀⠀⠀⠀⠀⠀⠀⠀⠀⠀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⠀⠀⠀⠀⠀⠀⠀⠀⠀⠀⠀⣿⣿⣿⣿⣿⣿⣿⣿⣿⣿⣿⣿⣿⣿⣿⣿⣿⣿⣿⣿⣿⣷⣿⣿⣿⣿⣿⣿⣿⣿⣿⣿⣿⣿⣿⣿⣿⣿⣿⣿⣿⣿⣿⣿⣽⣽⣽⢝⢝⢝⢕⢕⢝⢕⢕⢝⢝⢝⠀⠀⠀⠀⠀⠀⠀⠀⠀⠀⠀⠀</a:t>
            </a:r>
            <a:br/>
            <a:r>
              <a:t>⠀⠀⠀⠀⠀⠀⠀⠀⠀⠀⠀⣿⣿⣿⣿⣿⣿⣿⣿⣿⣿⣿⣿⣿⣿⢿⣿⢿⢿⣿⣿⣿⣿⣿⣿⣿⣿⣿⣿⣿⣿⣿⣿⣿⣿⣿⣿⣿⣿⣿⣿⣿⣿⡿⢿⣿⣿⣵⣵⣝⣟⢟⢿⢗⢞⢗⣏⢕⢕⠀⠀⠀⠀⠀⠀⠀⠀⠀⠀⠀⠀</a:t>
            </a:r>
            <a:br/>
            <a:r>
              <a:t>⠀⠀⠀⠀⠀⠀⠀⠀⠀⠀⠀⣿⣿⣿⣿⣿⣿⣿⣿⣟⢿⢟⢟⢏⢝⢕⢕⣱⣿⣿⡏⢻⠟⢹⣿⣿⣿⣿⣿⣿⣿⣿⣿⣿⣿⣿⣿⣿⣿⣿⣿⡏⢕⢕⢕⢕⢸⣿⣿⣿⣟⢕⢕⢕⢕⢕⢕⡕⡕⠀⠀⠀⠀⠀⠀⠀⠀⠀⠀⠀⠀</a:t>
            </a:r>
            <a:br/>
            <a:r>
              <a:t>⠀⠀⠀⠀⠀⠀⠀⠀⠀⠀⠀⠛⠛⠛⠑⠙⠘⠙⠑⠐⠑⠑⠘⠑⠑⠑⠑⠛⠛⠛⠃⠑⠑⠛⠛⠛⠛⠛⠛⠛⠛⠛⠛⠛⠛⠛⠛⠛⠛⠛⠛⠃⠑⠑⠑⠘⠛⠛⠛⠛⠛⠛⠛⠛⠛⠛⠚⠃⠛⠀⠀⠀⠀⠀⠀⠀⠀⠀⠀⠀⠀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⠀⠀⠀⠀⠀⠀⠀⠀⠀⠀⠀⣿⣿⣏⣵⣿⣿⣿⣿⣿⢿⣿⣿⣿⣿⣿⣿⣿⣿⣿⣿⣿⢿⢿⠿⠿⢻⣿⣿⣿⣿⣿⣿⣿⣿⣿⣿⣿⣷⣿⣿⣿⣿⣿⣿⣿⣿⣏⣕⣵⣿⣿⣿⣿⣿⣿⣿⣿⣿⠀⠀⠀⠀⠀⠀⠀⠀⠀⠀⠀⠀</a:t>
            </a:r>
            <a:br/>
            <a:r>
              <a:t>⠀⠀⠀⠀⠀⠀⠀⠀⠀⠀⠀⣿⣿⣿⣿⣿⣿⣿⣿⣿⣿⣿⣿⣿⣿⣿⣿⣿⣿⢿⣝⡑⢕⠕⠔⠐⢅⢑⢙⢻⣿⣿⣿⣿⣿⣿⣿⣿⣿⣷⣿⣿⣿⣾⣿⣿⣿⣿⣿⣿⣿⣿⣿⣿⣿⣿⣿⣿⣿⠀⠀⠀⠀⠀⠀⠀⠀⠀⠀⠀⠀</a:t>
            </a:r>
            <a:br/>
            <a:r>
              <a:t>⠀⠀⠀⠀⠀⠀⠀⠀⠀⠀⠀⣿⣿⣿⣿⣾⣿⣿⣿⣿⣿⣿⣿⣿⣿⣿⣿⡿⠃⠀⢜⢿⡷⣴⣅⢔⢕⠅⢐⠄⠘⢻⣿⣿⣿⣿⣿⣿⣿⣿⣿⣿⣿⣿⣿⣿⣿⣿⣿⣿⣾⣾⣿⣿⣿⣿⣿⣿⣿⠀⠀⠀⠀⠀⠀⠀⠀⠀⠀⠀⠀</a:t>
            </a:r>
            <a:br/>
            <a:r>
              <a:t>⠀⠀⠀⠀⠀⠀⠀⠀⠀⠀⠀⢿⣟⡿⣿⣿⣿⣿⣿⣿⣿⣿⣿⣿⣿⣿⡿⢕⢄⢔⢰⢷⢗⢟⢻⣿⣷⣔⢐⢐⢕⢑⢻⣿⣿⣿⣿⣿⣿⣿⣿⣿⣿⣿⣿⣿⡿⢟⠁⠀⠀⠁⠝⢿⣿⣿⣿⣿⣿⠀⠀⠀⠀⠀⠀⠀⠀⠀⠀⠀⠀</a:t>
            </a:r>
            <a:br/>
            <a:r>
              <a:t>⠀⠀⠀⠀⠀⠀⠀⠀⠀⠀⠀⣿⣿⣿⣿⣿⣿⣿⣿⣿⣿⣿⣿⣿⣿⣿⡇⢕⢔⢱⣾⣿⣾⣾⣿⣿⣿⣿⣧⢕⢕⢕⢕⣿⣿⣿⣿⣿⣿⣿⣿⣿⣿⣿⣿⣿⣷⣔⠀⠄⠀⠀⢀⠑⢻⣿⣿⣿⣿⠀⠀⠀⠀⠀⠀⠀⠀⠀⠀⠀⠀</a:t>
            </a:r>
            <a:br/>
            <a:r>
              <a:t>⠀⠀⠀⠀⠀⠀⠀⠀⠀⠀⠀⣿⣿⣿⣿⣿⣿⣿⣿⣿⣿⣿⣿⣿⣿⣿⢕⢕⢕⢕⣿⣿⣿⣿⣿⣿⣿⣿⡇⢕⢕⢕⢕⢸⣿⣿⣿⣿⣿⣿⣿⣿⣿⣿⣿⡟⢜⣿⣧⠀⠀⠀⠀⠀⠘⣿⣿⣿⣿⠀⠀⠀⠀⠀⠀⠀⠀⠀⠀⠀⠀</a:t>
            </a:r>
            <a:br/>
            <a:r>
              <a:t>⠀⠀⠀⠀⠀⠀⠀⠀⠀⠀⠀⣽⣿⣿⣿⣿⣿⣿⣿⣿⣿⣿⣿⣿⣿⣿⣕⡕⣕⣱⣿⣿⣿⣿⣿⣿⣿⣿⡇⢕⢕⢕⢕⢕⣿⣿⣿⣿⣿⣿⣿⣿⣿⣿⣿⣿⣷⣿⣿⡇⠀⠀⠀⠀⠀⢻⣿⣿⣿⠀⠀⠀⠀⠀⠀⠀⠀⠀⠀⠀⠀</a:t>
            </a:r>
            <a:br/>
            <a:r>
              <a:t>⠀⠀⠀⠀⠀⠀⠀⠀⠀⠀⠀⣿⣿⣿⣿⣿⣿⣿⣿⣿⣿⣿⣿⣿⣿⣿⣿⣿⣿⣿⣿⣿⣿⣿⣿⣿⣿⣿⡇⢕⢕⢕⢕⢱⣿⣿⣿⣿⣿⣿⣿⣿⣿⣿⣿⣿⣿⣿⣿⡇⠀⠀⠀⠀⠀⢸⣿⣿⣿⠀⠀⠀⠀⠀⠀⠀⠀⠀⠀⠀⠀</a:t>
            </a:r>
            <a:br/>
            <a:r>
              <a:t>⠀⠀⠀⠀⠀⠀⠀⠀⠀⠀⠀⣿⣿⣿⣿⣿⣿⣿⣿⣿⣿⣿⣿⣿⣿⣿⣿⣿⣿⣿⣿⣿⣿⣿⣿⣿⢿⣿⣗⢕⢕⢕⢕⢜⣿⣿⣿⣿⣿⣿⣿⣿⣿⣿⣿⣿⣿⣿⣿⡇⠀⠀⠀⠀⠀⢸⣿⣿⣿⠀⠀⠀⠀⠀⠀⠀⠀⠀⠀⠀⠀</a:t>
            </a:r>
            <a:br/>
            <a:r>
              <a:t>⠀⠀⠀⠀⠀⠀⠀⠀⠀⠀⠀⣾⣿⣿⣿⣿⣿⣿⣿⣿⣿⣿⣿⣿⣿⣿⣿⣿⣿⣿⣿⣿⡿⢟⢟⣱⣿⣿⣷⣧⡕⢕⢕⢱⣿⣿⣿⣿⣿⣿⣿⣿⣿⣿⣿⣿⣿⣿⣿⡇⠀⠀⠀⠀⠀⢸⣿⣿⣿⠀⠀⠀⠀⠀⠀⠀⠀⠀⠀⠀⠀</a:t>
            </a:r>
            <a:br/>
            <a:r>
              <a:t>⠀⠀⠀⠀⠀⠀⠀⠀⠀⠀⠀⣿⣿⣿⣿⣿⣿⣿⣿⣿⣿⣿⣿⣿⣿⣿⣿⣿⣿⣿⣿⣿⣇⣕⣵⣿⣿⣿⣿⣿⣿⣿⣽⢾⣿⣿⣿⣿⣿⣿⣿⣿⣿⣿⣿⣿⣿⣿⣿⠇⠀⠀⠄⠀⠀⢸⣿⣿⣿⠀⠀⠀⠀⠀⠀⠀⠀⠀⠀⠀⠀</a:t>
            </a:r>
            <a:br/>
            <a:r>
              <a:t>⠀⠀⠀⠀⠀⠀⠀⠀⠀⠀⠀⣿⣿⣿⣿⣿⣿⣿⣿⣿⣿⣿⣿⣿⣿⣿⣿⣿⣿⣿⣿⣿⣾⣿⣿⣿⣿⣿⣿⣿⣿⣿⣿⣿⣿⣿⣿⣿⣿⣿⣿⣿⣿⣿⣿⣿⢽⣿⡇⢑⢐⠐⢀⠀⠀⢸⣿⣿⣿⠀⠀⠀⠀⠀⠀⠀⠀⠀⠀⠀⠀</a:t>
            </a:r>
            <a:br/>
            <a:r>
              <a:t>⠀⠀⠀⠀⠀⠀⠀⠀⠀⠀⠀⣿⣿⣿⣿⣿⣿⣿⣿⣿⣿⣿⣿⣿⣿⣿⣿⣿⣿⢻⡿⣿⣿⣿⣿⣿⣿⣿⣿⣿⣿⣿⣿⣿⣿⣿⣿⣿⣿⣿⣿⣿⣿⣿⣿⣿⣿⣿⡇⢕⢕⢔⢔⢄⢔⢸⣿⣿⣿⠀⠀⠀⠀⠀⠀⠀⠀⠀⠀⠀⠀</a:t>
            </a:r>
            <a:br/>
            <a:r>
              <a:t>⠀⠀⠀⠀⠀⠀⠀⠀⠀⠀⠀⣿⣿⣿⣿⣿⣿⣿⣿⣿⣿⣿⣿⣿⣿⣿⣿⣿⣿⢜⡕⢹⣿⣿⣿⣿⣿⣿⣿⣿⣿⣿⣿⣿⣿⣿⣿⣿⣿⣿⣿⣿⣿⣿⣿⣿⣿⣿⣧⢕⢕⢕⢕⢕⢕⢸⣿⣿⣿⠀⠀⠀⠀⠀⠀⠀⠀⠀⠀⠀⠀</a:t>
            </a:r>
            <a:br/>
            <a:r>
              <a:t>⠀⠀⠀⠀⠀⠀⠀⠀⠀⠀⠀⣿⣿⣿⣿⣿⣿⣿⣿⣿⣿⣿⣿⣿⣿⣿⣿⣿⣿⡎⢵⣺⣿⣿⣿⣿⣿⣿⣿⣿⣿⣿⣿⣿⣿⣿⣿⣿⣿⣿⣿⣿⣿⣿⣿⣿⣿⣿⡇⢱⢕⢕⢕⢕⢕⢸⣿⣿⣿⠀⠀⠀⠀⠀⠀⠀⠀⠀⠀⠀⠀</a:t>
            </a:r>
            <a:br/>
            <a:r>
              <a:t>⠀⠀⠀⠀⠀⠀⠀⠀⠀⠀⠀⣿⣿⣿⣿⣿⣿⣿⣿⣿⣿⣿⣿⣿⣿⣿⣿⣿⣿⣷⣕⢜⢿⣿⣿⣿⣿⣿⣿⣿⣿⣿⣿⣿⣿⣿⣿⣿⣿⣿⣿⣿⣿⣿⣿⣿⣯⡽⢵⢵⣵⢕⣕⣕⣕⣸⣿⣿⣿⠀⠀⠀⠀⠀⠀⠀⠀⠀⠀⠀⠀</a:t>
            </a:r>
            <a:br/>
            <a:r>
              <a:t>⠀⠀⠀⠀⠀⠀⠀⠀⠀⠀⠀⣿⣿⣿⣿⣿⣿⣿⣿⣿⣿⣿⣿⣿⣿⣿⣿⣿⣿⣿⣿⡕⢸⣿⣿⣿⣿⣿⣿⣿⣿⣿⣿⣿⣿⣿⣿⣿⣿⣿⣿⣿⣿⣿⣿⣿⣿⣿⣿⣿⣿⡧⣕⣜⣝⣝⣽⣕⡕⠀⠀⠀⠀⠀⠀⠀⠀⠀⠀⠀⠀</a:t>
            </a:r>
            <a:br/>
            <a:r>
              <a:t>⠀⠀⠀⠀⠀⠀⠀⠀⠀⠀⠀⣿⣿⣿⣿⣿⣿⣿⣿⣿⣿⣿⣿⣿⣿⣿⣿⣿⣿⣿⣿⡟⢸⣿⣿⣿⣿⣿⣿⣿⣿⣿⣿⣿⣿⣿⣿⣿⣿⣿⣿⣿⢿⢿⢟⣻⣽⣽⣵⣵⣵⣽⣕⣝⣝⣝⣕⣜⣝⠀⠀⠀⠀⠀⠀⠀⠀⠀⠀⠀⠀</a:t>
            </a:r>
            <a:br/>
            <a:r>
              <a:t>⠀⠀⠀⠀⠀⠀⠀⠀⠀⠀⠀⣿⣿⣿⣿⣿⣿⣿⣿⣿⣿⣿⣿⣿⣿⣿⣿⣿⣿⣿⣿⣿⠕⣿⣿⣿⣿⣿⣿⣿⣿⣿⣿⣿⣿⣿⣿⣿⣽⣿⣷⣷⣷⣷⣷⣷⣷⣷⣾⣿⣿⣿⡿⢿⢿⢿⣿⣿⣿⠀⠀⠀⠀⠀⠀⠀⠀⠀⠀⠀⠀</a:t>
            </a:r>
            <a:br/>
            <a:r>
              <a:t>⠀⠀⠀⠀⠀⠀⠀⠀⠀⠀⠀⣿⣿⣿⣿⣿⣿⣿⣿⣿⣿⣿⣿⣿⣿⣿⣿⣿⣿⣿⣿⡟⣱⣾⣿⣿⣿⣿⣿⣿⣿⣿⣿⣿⣿⣿⣿⣿⣿⣿⣿⣿⣻⣿⣿⣟⣟⡟⢝⢝⢇⢕⢜⢝⢝⢝⢝⢝⢝⠀⠀⠀⠀⠀⠀⠀⠀⠀⠀⠀⠀</a:t>
            </a:r>
            <a:br/>
            <a:r>
              <a:t>⠀⠀⠀⠀⠀⠀⠀⠀⠀⠀⠀⣿⣿⣿⣿⣿⣿⣿⢿⣿⣿⣿⣿⣿⣿⣿⣿⣿⢿⣿⣿⣿⣿⣿⣿⣿⣿⣿⣿⣿⣿⣿⣿⣿⣿⣿⣿⣿⣿⣿⣿⣯⣿⣿⢿⣟⣝⣕⣺⣟⢿⢷⢷⢷⢷⢵⣕⣗⢕⠀⠀⠀⠀⠀⠀⠀⠀⠀⠀⠀⠀</a:t>
            </a:r>
            <a:br/>
            <a:r>
              <a:t>⠀⠀⠀⠀⠀⠀⠀⠀⠀⠀⠀⣿⣿⣿⡿⢿⣿⣿⣿⣿⡿⢿⠟⢟⢋⢝⢕⢕⣿⣿⣿⣿⣿⣿⣿⣿⣿⣿⣿⣿⣿⣿⣿⣿⣿⣿⣿⣿⣿⣿⣿⡟⢝⢕⢕⢝⢹⣿⣿⣿⢟⢕⢕⢕⢇⢝⢕⡱⢕⠀⠀⠀⠀⠀⠀⠀⠀⠀⠀⠀⠀</a:t>
            </a:r>
            <a:br/>
            <a:r>
              <a:t>⠀⠀⠀⠀⠀⠀⠀⠀⠀⠀⠀⠛⠛⠃⠑⠑⠚⠙⠙⠑⠑⠑⠑⠑⠑⠑⠑⠚⠛⠛⠋⠘⠙⠘⠛⠛⠛⠛⠛⠛⠛⠛⠛⠛⠛⠛⠛⠛⠛⠛⠛⠃⠑⠑⠑⠑⠛⠛⠛⠛⠛⠓⠓⠓⠚⠚⠋⠓⠛⠀⠀⠀⠀⠀⠀⠀⠀⠀⠀⠀⠀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⠀⠀⠀⠀⠀⠀⠀⠀⠀⠀⠀⣿⣿⣯⣼⣿⣿⣿⣿⣿⣿⣿⣿⣿⣿⣿⣿⣿⣿⣿⣿⣿⢿⢿⢿⢿⣿⣿⣿⣿⣿⣿⣿⣿⣿⣿⣿⣿⣿⣿⣿⣿⣿⣯⣾⣿⣿⡇⣕⣷⣿⣿⣿⣿⣿⣿⣿⣿⣿⠀⠀⠀⠀⠀⠀⠀⠀⠀⠀⠀⠀</a:t>
            </a:r>
            <a:br/>
            <a:r>
              <a:t>⠀⠀⠀⠀⠀⠀⠀⠀⠀⠀⠀⣿⣿⣿⣿⣿⣿⣿⣿⣿⣿⣿⣿⣿⣿⣿⣿⣿⣿⣟⡙⠕⠕⢕⠔⠄⢕⠌⢟⢿⣿⣿⣿⣿⣿⣿⣿⣿⣿⣿⣿⣿⣾⣿⣿⡿⣿⣿⣿⣿⣿⣿⣿⣿⣿⣿⣿⣿⣿⠀⠀⠀⠀⠀⠀⠀⠀⠀⠀⠀⠀</a:t>
            </a:r>
            <a:br/>
            <a:r>
              <a:t>⠀⠀⠀⠀⠀⠀⠀⠀⠀⠀⠀⣿⣿⣿⣿⣿⣿⣿⣿⣿⣿⣿⣿⣿⣿⣿⣿⢟⠁⠁⢟⣿⣧⣔⢁⢕⢕⢄⢐⠑⢟⣿⣿⣿⣿⣿⣿⣿⣿⣿⣿⣿⣿⣿⣿⣿⣿⣿⣿⣷⣿⣯⣿⣿⣿⣿⣿⣿⣿⠀⠀⠀⠀⠀⠀⠀⠀⠀⠀⠀⠀</a:t>
            </a:r>
            <a:br/>
            <a:r>
              <a:t>⠀⠀⠀⠀⠀⠀⠀⠀⠀⠀⠀⢿⣿⣿⣿⣿⣿⣿⣿⣿⣿⣿⣿⣿⣿⣿⡟⢐⢄⠐⢅⢰⣽⡽⢯⢷⣧⣔⠔⢑⢐⢜⣿⣿⣿⣿⣿⣿⣿⣿⣿⣿⣿⣯⣿⣿⡿⠏⠁⠀⠀⠈⢻⣿⣿⣿⣿⣿⣿⠀⠀⠀⠀⠀⠀⠀⠀⠀⠀⠀⠀</a:t>
            </a:r>
            <a:br/>
            <a:r>
              <a:t>⠀⠀⠀⠀⠀⠀⠀⠀⠀⠀⠀⣿⣿⣿⣿⣿⣿⣿⣿⣿⣿⣿⣿⣿⣿⣿⢕⢕⢐⢱⣽⣷⣷⣼⣵⣷⣿⣿⣷⢕⢕⢕⢸⣿⣿⣿⣿⣿⣿⣿⣿⣿⣿⣿⣿⣿⣧⡄⠀⠄⠀⠀⠁⢹⣿⣿⣿⣿⣿⠀⠀⠀⠀⠀⠀⠀⠀⠀⠀⠀⠀</a:t>
            </a:r>
            <a:br/>
            <a:r>
              <a:t>⠀⠀⠀⠀⠀⠀⠀⠀⠀⠀⠀⣿⣿⣿⣿⣿⣿⣿⣿⣿⣿⣿⣿⣿⣿⡏⢕⢕⢕⢕⣿⣿⣿⣿⣿⣿⣿⣿⣿⢕⢕⢕⢕⣿⣿⣿⣿⣿⣿⣿⣿⣿⣿⣿⣿⢏⢿⣷⡄⠀⢀⠀⠀⠀⢹⣿⣿⣿⣿⠀⠀⠀⠀⠀⠀⠀⠀⠀⠀⠀⠀</a:t>
            </a:r>
            <a:br/>
            <a:r>
              <a:t>⠀⠀⠀⠀⠀⠀⠀⠀⠀⠀⠀⣿⣿⣿⣿⣿⣿⣿⣿⣿⣿⣿⣿⣿⣿⣇⣕⣕⣕⣕⣿⣿⣿⣿⣿⣿⣿⣿⡏⢕⢕⢕⢕⢸⣿⣿⣿⣿⣿⣿⣿⣿⣿⣿⣿⣧⣽⣿⣧⠅⠀⠀⠀⠀⢜⣿⣿⣿⣿⠀⠀⠀⠀⠀⠀⠀⠀⠀⠀⠀⠀</a:t>
            </a:r>
            <a:br/>
            <a:r>
              <a:t>⠀⠀⠀⠀⠀⠀⠀⠀⠀⠀⠀⣿⣿⣿⣿⣿⣿⣿⣿⣿⣿⣿⣿⣿⣿⣿⣿⣿⣿⣿⣿⣿⣿⣿⣿⣿⣿⣿⡏⢕⢕⢕⢕⢸⣿⣿⣿⣿⣿⣿⣿⣿⣿⣿⣿⣿⣿⣿⣿⢕⠀⠀⠀⠀⢕⣿⣿⣿⣿⠀⠀⠀⠀⠀⠀⠀⠀⠀⠀⠀⠀</a:t>
            </a:r>
            <a:br/>
            <a:r>
              <a:t>⠀⠀⠀⠀⠀⠀⠀⠀⠀⠀⠀⣿⣿⣿⣿⣿⣿⣿⣿⣿⣿⣿⣿⣿⣿⣿⣿⣿⣿⣿⣿⣿⣿⣿⣿⣿⡿⣿⣇⢕⢕⡕⢕⢻⣿⣿⣿⣿⣿⣿⣿⣿⣿⣿⣿⣿⣿⣿⣿⢅⠀⠀⠀⠀⢕⣿⣿⣿⣿⠀⠀⠀⠀⠀⠀⠀⠀⠀⠀⠀⠀</a:t>
            </a:r>
            <a:br/>
            <a:r>
              <a:t>⠀⠀⠀⠀⠀⠀⠀⠀⠀⠀⠀⣿⣿⢿⣿⣿⣿⣿⣿⣿⣿⣿⣿⣿⣿⣿⣿⣿⣿⣿⣿⣿⣿⣿⣿⢟⣱⣿⣿⡕⢕⢕⢕⢸⣿⣿⣿⣿⣿⣿⣿⣿⣿⣿⣿⣿⣿⣿⣿⠄⠀⠀⠀⠀⢀⣿⣿⣿⣿⠀⠀⠀⠀⠀⠀⠀⠀⠀⠀⠀⠀</a:t>
            </a:r>
            <a:br/>
            <a:r>
              <a:t>⠀⠀⠀⠀⠀⠀⠀⠀⠀⠀⠀⣿⣿⣿⣿⣿⣿⣿⣿⣿⣿⣿⣿⣿⣿⣿⣿⣿⣿⣿⣟⣿⢝⢕⢄⣵⣿⣿⣿⣿⣷⣮⢷⣸⣿⣿⣿⣿⣿⣿⣿⣿⣿⣿⣿⣿⣿⣿⡟⠀⠀⠀⠀⠀⠀⣿⣿⣿⣿⠀⠀⠀⠀⠀⠀⠀⠀⠀⠀⠀⠀</a:t>
            </a:r>
            <a:br/>
            <a:r>
              <a:t>⠀⠀⠀⠀⠀⠀⠀⠀⠀⠀⠀⣿⣿⣿⣿⣿⣿⣿⡿⣿⣿⢿⣿⣿⣿⣿⣿⣿⣿⣿⣿⣿⣷⣣⣾⣿⣿⣿⣿⣿⣿⣿⣿⣽⣿⣿⣿⣿⣿⣿⣿⣿⣿⣿⣿⡟⣿⣿⢔⢅⠀⠀⠀⠀⠀⣿⣿⣿⣿⠀⠀⠀⠀⠀⠀⠀⠀⠀⠀⠀⠀</a:t>
            </a:r>
            <a:br/>
            <a:r>
              <a:t>⠀⠀⠀⠀⠀⠀⠀⠀⠀⠀⠀⣷⣾⣿⣿⣿⣿⣿⣿⣿⣿⣿⣿⣿⣿⣿⣿⣿⣿⢿⣿⣿⣿⣿⣿⣿⣿⣿⣿⣿⣿⣿⣿⣿⣿⣿⣿⣿⣿⣿⣿⣿⣿⣿⣿⣗⣿⣿⢕⢕⠕⢄⢔⢔⢄⣿⣿⣿⣿⠀⠀⠀⠀⠀⠀⠀⠀⠀⠀⠀⠀</a:t>
            </a:r>
            <a:br/>
            <a:r>
              <a:t>⠀⠀⠀⠀⠀⠀⠀⠀⠀⠀⠀⣿⣿⣿⣿⣿⣿⣿⣿⣿⣿⣿⣿⣿⣿⣿⣿⣿⣿⢸⢟⢻⣿⣿⣿⣿⣿⣿⣿⣿⣿⣿⣿⣿⣿⣿⣿⣿⣿⣿⣿⣿⣿⣿⣿⣿⣿⣿⢕⢕⢕⢕⢕⢕⢕⣿⣿⣿⣿⠀⠀⠀⠀⠀⠀⠀⠀⠀⠀⠀⠀</a:t>
            </a:r>
            <a:br/>
            <a:r>
              <a:t>⠀⠀⠀⠀⠀⠀⠀⠀⠀⠀⠀⣿⣿⣿⣿⣿⣿⣿⣿⣿⣿⣿⣿⣿⣿⣿⣿⣿⣏⢜⢇⢜⣿⣿⣿⣿⣿⣿⣿⣿⣿⣿⣿⣿⣿⣿⣿⣿⣿⣿⣿⣿⣿⣿⣿⣿⣿⣿⢕⢕⢕⢕⢕⢕⢕⣿⣿⣿⣿⠀⠀⠀⠀⠀⠀⠀⠀⠀⠀⠀⠀</a:t>
            </a:r>
            <a:br/>
            <a:r>
              <a:t>⠀⠀⠀⠀⠀⠀⠀⠀⠀⠀⠀⣿⣿⣿⣿⣿⣿⣿⣿⣿⣿⣿⣿⣿⣿⣿⣿⣿⣿⣕⢕⢎⣿⣿⣿⣿⣿⣿⣿⣿⣿⣿⣿⣿⣿⣿⣿⣿⣿⣿⣿⣿⣿⣿⣿⣿⣝⣹⣕⣕⣕⣕⣕⣕⣱⣿⣿⣿⣿⠀⠀⠀⠀⠀⠀⠀⠀⠀⠀⠀⠀</a:t>
            </a:r>
            <a:br/>
            <a:r>
              <a:t>⠀⠀⠀⠀⠀⠀⠀⠀⠀⠀⠀⣿⣿⣿⣿⣿⣿⣿⣿⣿⣿⣿⣿⣿⣿⣿⣿⣿⣿⣷⣗⢕⢹⣿⣿⣿⣿⣿⣿⣿⣿⣿⣿⣿⣿⣿⣿⣿⣿⣿⣿⣿⣿⣿⣿⣷⣷⣷⣷⣿⣾⣕⢕⣟⣝⣏⣝⢝⢕⠀⠀⠀⠀⠀⠀⠀⠀⠀⠀⠀⠀</a:t>
            </a:r>
            <a:br/>
            <a:r>
              <a:t>⠀⠀⠀⠀⠀⠀⠀⠀⠀⠀⠀⣿⣿⣿⣿⣿⣿⣿⣿⣿⣿⣿⣿⣿⣿⣿⣿⣿⣿⣿⣿⡕⢸⣿⣿⣿⣿⣿⣿⣿⣿⣿⣿⣿⣿⣿⣿⣿⣿⣿⣿⣿⢿⢿⢟⣻⣝⣽⣵⣱⢕⣕⡜⣜⣝⡕⡜⣜⣕⠀⠀⠀⠀⠀⠀⠀⠀⠀⠀⠀⠀</a:t>
            </a:r>
            <a:br/>
            <a:r>
              <a:t>⠀⠀⠀⠀⠀⠀⠀⠀⠀⠀⠀⣿⣿⣿⣿⣿⣿⣿⣿⣿⣿⣿⣿⣿⣿⣿⣿⣿⣿⣿⣿⡧⢜⣿⣿⣿⣿⣿⣿⣿⣿⣿⣿⣿⣿⣿⣿⣿⣽⣽⣵⣵⣵⣵⣵⣵⣱⣾⣿⣿⡿⢿⢿⢿⢿⢿⣿⣿⣽⠀⠀⠀⠀⠀⠀⠀⠀⠀⠀⠀⠀</a:t>
            </a:r>
            <a:br/>
            <a:r>
              <a:t>⠀⠀⠀⠀⠀⠀⠀⠀⠀⠀⠀⣿⣿⣿⣿⣿⣿⣿⣿⣿⣿⣿⣿⣿⣿⣿⣿⣿⣿⣿⣿⡕⢱⣿⣿⣿⣿⣿⣿⣿⣿⣿⣿⣿⣿⣿⣿⣿⣿⣿⣿⣿⣿⣿⣿⡟⢟⢟⢟⢟⢇⢕⢝⢏⢝⢟⢟⢟⢟⠀⠀⠀⠀⠀⠀⠀⠀⠀⠀⠀⠀</a:t>
            </a:r>
            <a:br/>
            <a:r>
              <a:t>⠀⠀⠀⠀⠀⠀⠀⠀⠀⠀⠀⣿⣿⣿⣿⣿⣿⣿⣿⣿⣿⣿⣿⣿⣿⣿⣿⣿⣿⣿⣿⣧⣷⣿⣿⣿⣿⣿⣿⣿⣿⣿⣿⣿⣿⣿⣿⣿⣿⣿⣽⣞⣿⢝⣝⣝⡝⣕⢗⢷⢳⢷⢷⢷⡵⢕⢇⢕⢕⠀⠀⠀⠀⠀⠀⠀⠀⠀⠀⠀⠀</a:t>
            </a:r>
            <a:br/>
            <a:r>
              <a:t>⠀⠀⠀⠀⠀⠀⠀⠀⠀⠀⠀⣿⣿⣿⣿⣿⣿⣿⡿⣿⣿⢿⢽⢟⢓⢝⢝⢕⣿⣿⣿⣿⣿⣿⣿⣿⣿⣿⣿⣿⣿⣿⣿⣿⣿⣿⣿⣿⣿⣿⣿⡟⢟⢝⢝⢟⢻⣿⣿⢿⢷⢗⢗⢕⢕⢏⢕⣕⢕⠀⠀⠀⠀⠀⠀⠀⠀⠀⠀⠀⠀</a:t>
            </a:r>
            <a:br/>
            <a:r>
              <a:t>⠀⠀⠀⠀⠀⠀⠀⠀⠀⠀⠀⠛⠛⠑⠑⠑⠚⠋⠙⠑⠑⠑⠑⠑⠑⠑⠑⠚⠛⠛⠛⠛⠛⠛⠛⠛⠛⠛⠛⠛⠛⠛⠛⠛⠛⠛⠛⠛⠛⠛⠛⠑⠑⠑⠑⠑⠛⠛⠛⠛⠓⠓⠃⠑⠓⠑⠛⠚⠃⠀⠀⠀⠀⠀⠀⠀⠀⠀⠀⠀⠀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⠀⠀⠀⠀⠀⠀⠀⠀⠀⠀⠀⣿⣿⣿⣿⣿⣿⣿⣿⣿⣿⣿⣿⣿⣿⣿⣿⣿⣿⣿⣿⣿⡿⢿⢿⢿⣿⣿⣿⣿⣿⣿⣿⣿⣿⣿⣿⣿⣿⣿⣿⣿⣿⣿⣿⣿⣗⢕⣱⣿⣿⣿⣿⣿⣿⣿⣿⣿⣿⠀⠀⠀⠀⠀⠀⠀⠀⠀⠀⠀⠀</a:t>
            </a:r>
            <a:br/>
            <a:r>
              <a:t>⠀⠀⠀⠀⠀⠀⠀⠀⠀⠀⠀⣿⣿⣿⣿⣿⣿⣿⣿⣿⣿⣿⣿⣿⣿⣿⣿⣿⣿⣏⠕⠕⢑⠕⠔⢔⠜⢙⢿⣿⣿⣿⣿⣿⣿⣿⣿⣿⣿⣿⣿⣿⣿⣿⣿⣿⣿⣿⣿⣿⣿⣿⣿⣿⣿⣿⣿⣿⣿⠀⠀⠀⠀⠀⠀⠀⠀⠀⠀⠀⠀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⠀⠀⠀⠀⠀⠀⠀⠀⠀⠀⠀⣿⣿⣿⣿⣿⣿⣿⣿⣿⣿⣿⣿⣿⣿⣿⣿⠏⠁⢹⢻⣷⣕⡐⢕⢕⢅⢐⠐⢙⢻⣿⣿⣿⣿⣿⣿⣿⣿⣿⣿⣿⣿⣿⣿⣿⣿⣿⣿⣿⣿⣿⣿⣿⣿⣿⣿⣿⣿⠀⠀⠀⠀⠀⠀⠀⠀⠀⠀⠀⠀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⠀⠀⠀⠀⠀⠀⠀⠀⠀⠀⠀⣿⣿⣿⣿⣿⣿⣿⣿⣿⣿⣿⣿⣿⣿⣿⢇⢀⠐⢄⠄⢜⢟⣟⣷⣷⣴⡕⢔⢄⢕⢻⣿⣿⣿⣿⣿⣿⣿⣿⣿⣿⣿⣿⣿⣿⡟⠙⠁⠁⠈⠻⣿⣿⣿⣿⣿⣿⣿⠀⠀⠀⠀⠀⠀⠀⠀⠀⠀⠀⠀</a:t>
            </a:r>
            <a:br/>
            <a:r>
              <a:t>⠀⠀⠀⠀⠀⠀⠀⠀⠀⠀⠀⣿⣿⣿⣿⣿⣿⣿⣿⣿⣿⣿⣿⣿⣿⡏⢕⠔⢔⢕⣕⢵⣞⣝⢹⣇⣻⣿⣧⡕⢕⢕⣿⣿⣿⣿⣿⣿⣿⣿⣿⣿⣿⣿⣿⣯⡄⠀⠐⠀⠀⠀⠜⣿⣿⣿⣿⣿⣿⠀⠀⠀⠀⠀⠀⠀⠀⠀⠀⠀⠀</a:t>
            </a:r>
            <a:br/>
            <a:r>
              <a:t>⠀⠀⠀⠀⠀⠀⠀⠀⠀⠀⠀⣿⣿⣿⣿⣿⣿⣿⣿⣿⣿⣿⣿⣿⣿⢇⢕⢕⢅⢕⢿⣿⣿⣿⣿⣿⣿⣿⣿⢇⢕⢕⢸⣿⣿⣿⣿⣿⣿⣿⣿⣿⣿⣿⡿⢹⣿⡇⠀⠀⠀⠀⠀⢜⣿⣿⣿⣿⣿⠀⠀⠀⠀⠀⠀⠀⠀⠀⠀⠀⠀</a:t>
            </a:r>
            <a:br/>
            <a:r>
              <a:t>⠀⠀⠀⠀⠀⠀⠀⠀⠀⠀⠀⣿⣿⣿⣿⣿⣿⣿⣿⣿⣿⣿⣿⣿⣿⢕⡕⡕⣕⣕⣼⣿⣿⣿⣿⣿⣿⣿⣿⢕⢕⢕⢕⣿⣿⣿⣿⣿⣿⣿⣿⣿⣿⣿⣧⡕⣿⣿⡔⠀⠀⠀⠀⠀⢿⣿⣿⣿⣿⠀⠀⠀⠀⠀⠀⠀⠀⠀⠀⠀⠀</a:t>
            </a:r>
            <a:br/>
            <a:r>
              <a:t>⠀⠀⠀⠀⠀⠀⠀⠀⠀⠀⠀⣿⣿⣿⣿⣿⣿⣿⣿⣿⣿⣿⣿⣿⣿⣿⣿⣿⣿⣿⣿⣿⣿⣿⣿⣿⣿⣿⣷⢕⢕⢕⢕⣿⣿⣿⣿⣿⣿⣿⣿⣿⣿⣿⣿⣿⣿⣿⡇⠀⠀⠀⠀⠀⢸⣿⣿⣿⣿⠀⠀⠀⠀⠀⠀⠀⠀⠀⠀⠀⠀</a:t>
            </a:r>
            <a:br/>
            <a:r>
              <a:t>⠀⠀⠀⠀⠀⠀⠀⠀⠀⠀⠀⣿⣿⣿⣿⣿⣿⣿⣿⣿⣿⣿⣿⣿⣿⣿⣿⣿⣿⣿⣿⣿⣿⣿⣿⣿⣿⣿⢇⢕⢕⢕⢕⣿⣿⣿⣿⣿⣿⣿⣿⣿⣿⣿⣿⣿⣿⣿⡇⠑⠀⠀⠀⠀⢸⣿⣿⣿⣿⠀⠀⠀⠀⠀⠀⠀⠀⠀⠀⠀⠀</a:t>
            </a:r>
            <a:br/>
            <a:r>
              <a:t>⠀⠀⠀⠀⠀⠀⠀⠀⠀⠀⠀⣿⣿⣿⣿⣾⣿⣿⣿⣿⣿⣿⣿⣿⣿⣿⣿⣿⣿⣿⣿⣿⣿⣿⣿⣿⢏⣿⣷⡕⢕⢕⢕⣿⣿⣿⣿⣿⣿⣿⣿⣿⣿⣿⣿⣿⣿⣿⡇⠀⠀⠀⠀⠀⢸⣿⣾⣿⣿⠀⠀⠀⠀⠀⠀⠀⠀⠀⠀⠀⠀</a:t>
            </a:r>
            <a:br/>
            <a:r>
              <a:t>⠀⠀⠀⠀⠀⠀⠀⠀⠀⠀⠀⣿⣿⣿⣿⣿⣿⣿⣿⣿⣿⣿⣿⣿⣿⣿⣿⣿⣿⣿⡿⣟⢿⠿⠛⠁⣼⣿⣿⣷⣷⣪⢕⣿⣿⣿⣿⣿⣿⣿⣿⣿⣿⣿⣿⣷⣿⣿⢇⠀⠀⠀⠀⠀⢜⣟⣟⣿⣿⠀⠀⠀⠀⠀⠀⠀⠀⠀⠀⠀⠀</a:t>
            </a:r>
            <a:br/>
            <a:r>
              <a:t>⠀⠀⠀⠀⠀⠀⠀⠀⠀⠀⠀⣿⣿⣿⣷⣿⣿⣿⣿⣿⣿⣿⣿⣿⣿⣿⣿⣿⣿⣿⣿⣿⡝⢕⢕⣼⣿⣿⣿⣿⣿⣿⣯⣿⣿⣿⣿⣿⣿⣿⣿⣿⣿⣿⣿⢻⣿⡇⢐⠀⠀⠀⠀⠀⢱⣿⣿⣿⣿⠀⠀⠀⠀⠀⠀⠀⠀⠀⠀⠀⠀</a:t>
            </a:r>
            <a:br/>
            <a:r>
              <a:t>⠀⠀⠀⠀⠀⠀⠀⠀⠀⠀⠀⣿⣿⣷⣷⣿⣿⣿⣿⣯⣿⣿⣿⣿⣿⣿⣿⣿⣿⣿⣿⡿⣯⣷⣿⣿⣿⣿⣿⣿⣿⣿⣿⣿⣿⣿⣿⣿⣿⣿⣿⣿⣿⣿⣿⢹⣿⡇⢕⠔⠀⠀⠀⢀⢸⣿⣿⣿⣿⠀⠀⠀⠀⠀⠀⠀⠀⠀⠀⠀⠀</a:t>
            </a:r>
            <a:br/>
            <a:r>
              <a:t>⠀⠀⠀⠀⠀⠀⠀⠀⠀⠀⠀⣿⣿⣿⣿⣿⣿⣿⣿⣿⣿⣿⣿⣿⣿⣿⣿⣿⣿⢹⢮⢿⢿⣿⣿⣿⣿⣿⣿⣿⣿⣿⣿⣿⣿⣿⣿⣿⣿⣿⣿⣿⣿⣿⣿⣿⣿⡇⢕⢔⢕⢔⢕⢕⢸⣿⣻⢿⣿⠀⠀⠀⠀⠀⠀⠀⠀⠀⠀⠀⠀</a:t>
            </a:r>
            <a:br/>
            <a:r>
              <a:t>⠀⠀⠀⠀⠀⠀⠀⠀⠀⠀⠀⣿⣿⣿⣿⣿⣿⣿⣿⣿⣿⣿⣿⣿⣿⣿⣿⣿⣿⢸⡕⢹⣻⣿⣿⣿⣿⣿⣿⣿⣿⣿⣿⣿⣿⣿⣿⣿⣿⣿⣿⣿⣿⣿⣿⣿⣿⡇⢕⢕⢕⢕⢕⢕⢸⣿⣿⣿⣿⠀⠀⠀⠀⠀⠀⠀⠀⠀⠀⠀⠀</a:t>
            </a:r>
            <a:br/>
            <a:r>
              <a:t>⠀⠀⠀⠀⠀⠀⠀⠀⠀⠀⠀⣿⣿⣿⣿⣿⣿⣿⣿⣿⣿⣿⣿⣿⣿⣿⣿⣿⣿⢕⢕⢕⢽⣿⣿⣿⣿⣿⣿⣿⣿⣿⣿⣿⣿⣿⣿⣿⣿⣿⣿⣿⣿⣿⣿⢟⣏⣕⣕⣕⣕⢕⢕⢕⣸⣿⣿⣿⣿⠀⠀⠀⠀⠀⠀⠀⠀⠀⠀⠀⠀</a:t>
            </a:r>
            <a:br/>
            <a:r>
              <a:t>⠀⠀⠀⠀⠀⠀⠀⠀⠀⠀⠀⣿⣿⣿⣿⣿⣿⣿⣿⣿⣿⣿⣿⣿⣿⣿⣿⣿⣿⣇⢕⢕⢸⣿⣿⣿⣿⣿⣿⣿⣿⣿⣿⣿⣿⣿⣿⣿⣿⣿⣿⣿⣿⣿⣿⢱⢷⣷⡗⣷⢕⢕⢜⢟⢟⢏⢝⢕⢕⠀⠀⠀⠀⠀⠀⠀⠀⠀⠀⠀⠀</a:t>
            </a:r>
            <a:br/>
            <a:r>
              <a:t>⠀⠀⠀⠀⠀⠀⠀⠀⠀⠀⠀⣿⣿⣿⣿⣿⣿⣿⣿⣿⣿⣿⣿⣿⣿⣿⣿⣿⣿⣿⣧⢕⢕⣿⣿⣿⣿⣿⣿⣿⣿⣿⣿⣿⣿⣿⣿⣿⣿⣿⣿⡟⡟⢏⢝⢕⣕⣕⣕⣕⡕⢕⢕⢕⢕⢕⢕⢕⣱⠀⠀⠀⠀⠀⠀⠀⠀⠀⠀⠀⠀</a:t>
            </a:r>
            <a:br/>
            <a:r>
              <a:t>⠀⠀⠀⠀⠀⠀⠀⠀⠀⠀⠀⣿⣿⣿⣿⣿⣿⣿⣿⣿⣿⣿⣿⣿⣿⣿⣿⣿⣿⣿⣿⢇⢕⣿⣿⣿⣿⣿⣿⣿⣿⣿⣿⣿⣿⣿⣿⣿⣯⣝⣵⣕⣕⢕⣜⣝⣽⣽⣿⣿⣿⣿⢿⢿⢿⣿⣿⣿⣿⠀⠀⠀⠀⠀⠀⠀⠀⠀⠀⠀⠀</a:t>
            </a:r>
            <a:br/>
            <a:r>
              <a:t>⠀⠀⠀⠀⠀⠀⠀⠀⠀⠀⠀⣿⣿⣿⣿⣿⣿⣿⣿⣿⣿⣿⣿⣿⣿⣿⣿⣿⣿⣿⣿⠑⢱⣿⣿⣿⣿⣿⣿⣿⣿⣿⣿⣿⣿⣿⣿⣿⣿⣿⢿⡿⣿⣿⢿⢟⢟⢟⢻⢇⢕⢕⢞⢗⢝⢟⢟⢟⢻⠀⠀⠀⠀⠀⠀⠀⠀⠀⠀⠀⠀</a:t>
            </a:r>
            <a:br/>
            <a:r>
              <a:t>⠀⠀⠀⠀⠀⠀⠀⠀⠀⠀⠀⣿⣿⣿⣿⣿⣿⣿⣿⣿⣿⣿⣿⣿⣿⣿⣿⣿⣿⣿⡿⠀⢜⣹⣿⣿⣿⣿⣿⣿⣿⣿⣿⣿⣿⣿⣿⣿⣽⣽⣝⡝⣟⡟⢟⢟⢝⢕⢱⢷⢵⣵⣵⣵⣕⢕⢕⢕⢕⠀⠀⠀⠀⠀⠀⠀⠀⠀⠀⠀⠀</a:t>
            </a:r>
            <a:br/>
            <a:r>
              <a:t>⠀⠀⠀⠀⠀⠀⠀⠀⠀⠀⠀⣿⣿⣿⣿⣿⣿⣿⣿⣿⣿⣟⢿⢯⢟⢏⢝⢻⣿⣿⣧⣴⣿⣿⣿⣿⣿⣿⣿⣿⣿⣿⣿⣿⣿⣿⣿⣿⣿⣿⣿⡽⢿⢟⢟⢿⢿⢷⡷⢗⢕⢕⢕⢕⢕⢗⢕⢕⢕⠀⠀⠀⠀⠀⠀⠀⠀⠀⠀⠀⠀</a:t>
            </a:r>
            <a:br/>
            <a:r>
              <a:t>⠀⠀⠀⠀⠀⠀⠀⠀⠀⠀⠀⠛⠋⠙⠋⠛⠛⠓⠋⠙⠑⠐⠑⠑⠑⠑⠑⠛⠛⠛⠛⠛⠛⠛⠛⠛⠛⠛⠛⠛⠛⠛⠛⠛⠛⠛⠛⠛⠛⠛⠋⠑⠑⠑⠑⠑⠛⠛⠚⠓⠃⠑⠑⠑⠑⠑⠓⠑⠑⠀⠀⠀⠀⠀⠀⠀⠀⠀⠀⠀⠀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⠀⠀⠀⠀⠀⠀⠀⠀⠀⠀⠀⢕⢵⢾⣿⣿⣿⣿⣿⣿⣿⣿⣿⣿⣿⣿⣿⣿⣿⣿⣿⣿⣿⣿⣿⣿⣿⣿⣿⣿⣿⣿⣿⣿⣿⣿⣿⣿⣿⣿⣿⣿⣿⣿⣿⡯⢕⢱⣿⣿⣿⣿⣿⣿⣿⣿⣿⣿⣿⠀⠀⠀⠀⠀⠀⠀⠀⠀⠀⠀⠀</a:t>
            </a:r>
            <a:br/>
            <a:r>
              <a:t>⠀⠀⠀⠀⠀⠀⠀⠀⠀⠀⠀⣿⣿⣿⣿⣿⣿⣿⣿⣿⣿⣿⣿⣿⣿⣿⣿⣿⢟⠝⠕⠅⠔⢔⠅⢉⢻⢿⣿⣿⣿⣿⣿⣿⣿⣿⣿⣿⣿⣿⣿⣿⣿⣿⣿⣿⣷⣿⣿⣿⣿⣿⣿⣿⣿⣿⣿⣿⣿⠀⠀⠀⠀⠀⠀⠀⠀⠀⠀⠀⠀</a:t>
            </a:r>
            <a:br/>
            <a:r>
              <a:t>⠀⠀⠀⠀⠀⠀⠀⠀⠀⠀⠀⣾⣷⣵⣾⣿⣿⣿⣿⣿⣿⣿⣿⣿⣿⣿⠏⠈⢝⣷⣦⣅⢐⢄⢔⢅⠔⠅⠹⢿⣿⣿⣿⣿⣿⣿⣿⣿⣿⣿⣿⣿⣿⣿⣿⣿⣿⣿⣿⣿⣿⣿⣿⣿⣿⣿⣿⣿⣿⠀⠀⠀⠀⠀⠀⠀⠀⠀⠀⠀⠀</a:t>
            </a:r>
            <a:br/>
            <a:r>
              <a:t>⠀⠀⠀⠀⠀⠀⠀⠀⠀⠀⠀⢿⣻⣿⣿⣿⣿⣿⣽⣯⣽⣿⣿⣿⣿⢕⠀⠀⠀⠁⠝⣿⣷⣕⢕⢅⢅⠁⠀⢜⢿⣿⣿⣿⣿⣿⣿⣿⣿⣿⣿⣿⣿⣿⣿⣿⠟⠋⠙⠝⢿⣿⣿⣿⣿⣿⣿⣿⣿⠀⠀⠀⠀⠀⠀⠀⠀⠀⠀⠀⠀</a:t>
            </a:r>
            <a:br/>
            <a:r>
              <a:t>⠀⠀⠀⠀⠀⠀⠀⠀⠀⠀⠀⣿⣿⣿⣿⣿⣿⣿⣿⣿⣿⣿⣿⣿⡇⠕⠄⢅⠕⠐⢅⢜⢽⣵⡾⢿⣿⣧⣕⢕⢜⣿⣿⣿⣿⣿⣿⣿⣿⣿⣿⣿⣿⣿⣟⢅⠀⠄⢐⠐⠕⢻⣿⣿⣿⣿⣿⣿⣿⠀⠀⠀⠀⠀⠀⠀⠀⠀⠀⠀⠀</a:t>
            </a:r>
            <a:br/>
            <a:r>
              <a:t>⠀⠀⠀⠀⠀⠀⠀⠀⠀⠀⠀⣿⣿⣿⣻⣏⣿⣿⣿⣿⣿⣿⣿⣿⢕⠔⢅⢕⢅⢕⣕⣇⣨⣵⣵⣼⣾⣿⣿⡇⢕⢹⣿⣿⣿⣿⣿⣿⣿⣿⣿⣿⣿⣿⢿⣷⡄⠐⠀⠀⠐⠁⢻⣿⣿⣿⣿⣿⣿⠀⠀⠀⠀⠀⠀⠀⠀⠀⠀⠀⠀</a:t>
            </a:r>
            <a:br/>
            <a:r>
              <a:t>⠀⠀⠀⠀⠀⠀⠀⠀⠀⠀⠀⣾⢷⡞⢾⢽⣽⡽⣯⡽⣽⣿⣿⣿⢕⢕⢕⢕⡕⢕⣷⣿⣿⣿⣿⣿⣿⣿⣿⡇⢕⢜⣿⣿⣿⣿⣿⣿⣿⣿⣿⣿⣿⣗⣸⣿⣷⢀⠀⠀⠀⠀⢜⣿⣿⣿⣿⣿⣿⠀⠀⠀⠀⠀⠀⠀⠀⠀⠀⠀⠀</a:t>
            </a:r>
            <a:br/>
            <a:r>
              <a:t>⠀⠀⠀⠀⠀⠀⠀⠀⠀⠀⠀⡿⢿⡿⣽⣯⣟⣏⣿⣿⣻⣿⣿⣷⣿⣷⣿⣿⣿⣿⣿⣿⣿⣿⣿⣿⣿⣿⣿⢕⢕⢕⣿⣿⣿⣿⣿⣿⣿⣿⣿⣿⣿⣿⣿⣿⣿⢕⠀⠀⢀⠀⠀⣿⣿⣿⣿⣿⣿⠀⠀⠀⠀⠀⠀⠀⠀⠀⠀⠀⠀</a:t>
            </a:r>
            <a:br/>
            <a:r>
              <a:t>⠀⠀⠀⠀⠀⠀⠀⠀⠀⠀⠀⣟⢻⢟⣟⣿⣿⣟⡷⢿⣿⣷⣿⣿⣿⣿⣿⣿⣿⣿⣿⣿⣿⣿⣿⣿⣿⣿⣿⢕⢕⢜⣿⣿⣿⣿⣿⣿⣿⣿⣿⣿⣿⣿⣿⣿⣿⢕⠑⠐⠀⠀⠐⣿⣿⣿⣿⣿⣿⠀⠀⠀⠀⠀⠀⠀⠀⠀⠀⠀⠀</a:t>
            </a:r>
            <a:br/>
            <a:r>
              <a:t>⠀⠀⠀⠀⠀⠀⠀⠀⠀⠀⠀⢽⡽⢯⡽⣽⣽⣿⣽⣿⣿⣿⣿⣽⣿⣿⣿⣿⣿⣿⣿⣿⣿⣿⣿⣿⣿⣿⣝⢕⢕⢕⣿⣿⣿⣿⣿⣿⣿⣿⣿⣿⣿⣿⣿⣿⣿⢕⠀⠀⠀⠀⠐⣿⣿⣿⣿⣿⣿⠀⠀⠀⠀⠀⠀⠀⠀⠀⠀⠀⠀</a:t>
            </a:r>
            <a:br/>
            <a:r>
              <a:t>⠀⠀⠀⠀⠀⠀⠀⠀⠀⠀⠀⣷⣳⣿⣿⣾⣿⣿⣻⣿⣿⣿⣿⣿⣿⣿⣿⣿⣿⣿⣿⣿⣿⣿⣿⣿⢟⢹⣿⣷⡱⣕⣿⣿⣿⣿⣿⣿⣿⣿⣿⣿⣿⣿⣿⣿⣿⠕⠀⠀⠀⠀⠀⢻⢿⢿⣿⣿⣿⠀⠀⠀⠀⠀⠀⠀⠀⠀⠀⠀⠀</a:t>
            </a:r>
            <a:br/>
            <a:r>
              <a:t>⠀⠀⠀⠀⠀⠀⠀⠀⠀⠀⠀⣽⣽⣽⣯⣵⣿⣿⣿⣿⣿⣿⣿⣿⣿⣿⣿⣿⣿⣿⣿⣿⢝⢟⢋⢁⢄⣿⣿⣿⣿⣾⣿⣿⣿⣿⣿⣿⣿⣿⣿⣿⣿⣿⣿⣿⡝⢅⠄⠀⠀⠀⠀⢸⣿⣿⣿⣿⣿⠀⠀⠀⠀⠀⠀⠀⠀⠀⠀⠀⠀</a:t>
            </a:r>
            <a:br/>
            <a:r>
              <a:t>⠀⠀⠀⠀⠀⠀⠀⠀⠀⠀⠀⣿⣽⣿⣿⣿⣿⣾⣯⣷⣿⣿⣿⣿⣾⣿⣿⣿⣿⣿⣾⣿⢗⢱⢱⣱⣿⣿⣿⣿⣿⣿⣿⣿⣿⣿⣿⣿⣿⣿⣿⣿⣿⣿⣿⣿⡇⢕⠅⠀⠀⠀⠄⢱⣾⣿⣿⣿⣿⠀⠀⠀⠀⠀⠀⠀⠀⠀⠀⠀⠀</a:t>
            </a:r>
            <a:br/>
            <a:r>
              <a:t>⠀⠀⠀⠀⠀⠀⠀⠀⠀⠀⠀⣿⣿⣿⣿⣿⣿⣿⣿⣿⣿⣿⣿⣿⣿⣿⣿⣿⣿⡿⣻⢯⣿⡕⣷⣿⣿⣿⣿⣿⣿⣿⣿⣿⣿⣿⣿⣿⣿⣿⣿⣿⣿⣿⣿⣿⡇⢕⢅⢄⢕⢄⢔⣸⡿⢟⣻⣿⣿⠀⠀⠀⠀⠀⠀⠀⠀⠀⠀⠀⠀</a:t>
            </a:r>
            <a:br/>
            <a:r>
              <a:t>⠀⠀⠀⠀⠀⠀⠀⠀⠀⠀⠀⣿⣿⣿⣿⣿⣿⣿⣿⣿⣿⣿⣿⣿⣿⣿⣿⣿⣿⡇⢿⢕⢜⢼⣿⣿⣿⣿⣿⣿⣿⣿⣿⣿⣿⣿⣿⣿⣿⣿⣿⣿⣿⣿⣿⣿⡇⢕⢕⢕⢕⢕⢕⢿⣷⣧⣿⣿⣿⠀⠀⠀⠀⠀⠀⠀⠀⠀⠀⠀⠀</a:t>
            </a:r>
            <a:br/>
            <a:r>
              <a:t>⠀⠀⠀⠀⠀⠀⠀⠀⠀⠀⠀⣯⣿⣿⣿⣿⣿⣿⣿⣿⣿⣿⣿⣿⣿⣿⣿⣿⣿⡇⢕⢕⢕⣿⣿⣿⣿⣿⣿⣿⣿⣿⣿⣿⣿⣿⣿⣿⣿⣿⣿⣿⣿⣿⢟⢟⢇⢕⢕⢕⢕⢕⢕⣹⣿⣿⣿⣿⣿⠀⠀⠀⠀⠀⠀⠀⠀⠀⠀⠀⠀</a:t>
            </a:r>
            <a:br/>
            <a:r>
              <a:t>⠀⠀⠀⠀⠀⠀⠀⠀⠀⠀⠀⣿⣿⣿⣿⣿⣿⣿⣿⣿⣿⣿⣿⣿⣿⣿⣿⣿⣿⡇⢕⢕⢕⣿⣿⣿⣿⣿⣿⣿⣿⣿⣿⣿⣿⣿⣿⣿⣿⣿⣿⣿⣿⣿⣸⣽⢽⢵⢕⢕⢕⢕⢝⢏⢟⢝⢝⢙⠕⠀⠀⠀⠀⠀⠀⠀⠀⠀⠀⠀⠀</a:t>
            </a:r>
            <a:br/>
            <a:r>
              <a:t>⠀⠀⠀⠀⠀⠀⠀⠀⠀⠀⠀⣿⣿⣿⣿⣿⣿⣿⣿⣿⣿⣿⣿⣿⣿⣿⣿⣿⣿⡇⢕⢕⢕⢿⣿⣿⣿⣿⣿⣿⣿⣿⣿⣿⣿⣿⣿⣿⣿⣿⣿⣿⡟⢇⢕⢕⢝⢕⢕⢕⢕⢕⢕⢕⢕⢕⢕⢕⣕⠀⠀⠀⠀⠀⠀⠀⠀⠀⠀⠀⠀</a:t>
            </a:r>
            <a:br/>
            <a:r>
              <a:t>⠀⠀⠀⠀⠀⠀⠀⠀⠀⠀⠀⣿⣻⣿⣿⣿⣿⡿⣿⣿⣿⣿⣿⣿⣿⣿⣿⣿⣿⣿⢕⢕⢕⣸⣿⣿⣿⣿⣿⣿⣿⣿⣿⣿⣿⣿⣿⣿⣟⣏⣕⣕⢕⢕⢟⢟⣿⣿⣿⣷⣷⣷⣿⣷⣷⣾⣟⣿⣿⠀⠀⠀⠀⠀⠀⠀⠀⠀⠀⠀⠀</a:t>
            </a:r>
            <a:br/>
            <a:r>
              <a:t>⠀⠀⠀⠀⠀⠀⠀⠀⠀⠀⠀⡿⢿⣿⣿⣿⣿⣿⣿⣿⣿⣿⣿⣿⣿⣿⣿⣿⣿⣿⢕⢕⢕⣿⣿⣿⣿⣿⣿⣿⣿⣿⣿⣿⣿⣿⣿⣿⣿⣿⣿⣿⣿⣿⣿⢿⢿⢯⢽⢝⢕⢱⢝⢻⢿⢿⢿⢿⢿⠀⠀⠀⠀⠀⠀⠀⠀⠀⠀⠀⠀</a:t>
            </a:r>
            <a:br/>
            <a:r>
              <a:t>⠀⠀⠀⠀⠀⠀⠀⠀⠀⠀⠀⢷⣞⣻⣯⣿⣿⣿⣿⣿⣿⣿⣿⣿⣿⣿⣿⣿⣿⡇⠑⢕⣕⣿⣿⣿⣿⣿⣿⣿⣿⣿⣿⣿⣿⣿⣿⣿⡿⢻⡿⢷⢿⢷⢷⢧⢕⢕⣕⣕⣕⡕⢕⢕⢕⢕⢕⢕⢕⠀⠀⠀⠀⠀⠀⠀⠀⠀⠀⠀⠀</a:t>
            </a:r>
            <a:br/>
            <a:r>
              <a:t>⠀⠀⠀⠀⠀⠀⠀⠀⠀⠀⠀⣻⣿⣿⣧⣧⣽⣿⣿⣿⢿⢿⡗⢻⣿⣿⣿⣿⣿⠃⠑⠁⢕⣿⣿⣿⣿⣿⣿⣿⣿⣿⣿⣿⣿⣿⣿⣿⣿⣿⣿⣽⣵⣷⣷⣷⣵⣵⡕⢕⢝⢕⢜⢝⢕⢕⢕⢕⢕⠀⠀⠀⠀⠀⠀⠀⠀⠀⠀⠀⠀</a:t>
            </a:r>
            <a:br/>
            <a:r>
              <a:t>⠀⠀⠀⠀⠀⠀⠀⠀⠀⠀⠀⠛⠙⠙⠙⠛⠘⠙⠋⠑⠁⠁⠁⠑⠛⠛⠛⠛⠋⠀⠀⠓⠛⠛⠛⠛⠛⠛⠛⠛⠛⠛⠛⠛⠛⠛⠛⠛⠛⠛⠋⠑⠑⠑⠑⠛⠛⠛⠑⠑⠑⠑⠑⠑⠑⠑⠑⠑⠑⠀⠀⠀⠀⠀⠀⠀⠀⠀⠀⠀⠀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⠀⠀⠀⠀⠀⠀⠀⠀⠀⠀⠀⢵⣾⣿⣿⣿⣿⣿⣿⣿⣿⣿⣿⣿⣿⣿⣿⣿⣿⣿⣿⣿⣿⣿⣿⣿⣿⣿⣿⣿⣿⣿⣿⣿⣿⣿⣿⣿⣿⣿⣿⣿⣿⣿⣿⡏⢕⣸⣿⣿⣿⣿⣿⣿⣿⣿⣿⣿⣿⠀⠀⠀⠀⠀⠀⠀⠀⠀⠀⠀⠀</a:t>
            </a:r>
            <a:br/>
            <a:r>
              <a:t>⠀⠀⠀⠀⠀⠀⠀⠀⠀⠀⠀⣿⣿⣿⣿⣿⣿⣿⣿⣿⣿⣿⣿⣿⣿⣿⣿⡟⠏⠕⠕⢕⢅⠑⢙⠝⢿⣿⣿⣿⣿⣿⣿⣿⣿⣿⣿⣿⣿⣿⣿⣿⣿⣿⣿⣷⣾⣿⣿⣿⣿⣿⣿⣿⣿⣿⣿⣿⣿⠀⠀⠀⠀⠀⠀⠀⠀⠀⠀⠀⠀</a:t>
            </a:r>
            <a:br/>
            <a:r>
              <a:t>⠀⠀⠀⠀⠀⠀⠀⠀⠀⠀⠀⣿⣽⣿⣿⣿⣿⣿⣿⣿⣿⣿⣿⣿⣿⡟⠑⢝⢳⣦⣄⢄⢔⢄⢅⢑⠀⠜⢿⣿⣿⣿⣿⣿⣿⣿⣿⣿⣿⣿⣿⣿⣿⣿⣿⣿⣿⣿⣟⣿⣿⣿⣿⣿⣿⣿⣿⣿⣿⠀⠀⠀⠀⠀⠀⠀⠀⠀⠀⠀⠀</a:t>
            </a:r>
            <a:br/>
            <a:r>
              <a:t>⠀⠀⠀⠀⠀⠀⠀⠀⠀⠀⠀⣿⣿⣿⣿⣿⢿⣿⣿⣿⣿⣿⣿⣿⡏⠀⠀⠁⠁⠍⢿⣷⣔⢅⢐⠕⢅⠀⠄⢹⣿⣿⣿⣿⣿⣿⣿⣿⣿⣿⣿⣿⣿⣿⣿⡿⢟⢟⢟⢿⣿⣿⣿⣿⣿⣿⣿⣿⣿⠀⠀⠀⠀⠀⠀⠀⠀⠀⠀⠀⠀</a:t>
            </a:r>
            <a:br/>
            <a:r>
              <a:t>⠀⠀⠀⠀⠀⠀⠀⠀⠀⠀⠀⣿⣿⣿⣿⣿⣿⣿⣿⣿⣿⣿⣿⣿⢕⢀⢄⢄⠄⠐⢘⢻⣏⣕⣵⣾⣷⣔⡄⢑⢹⣿⣿⣿⣿⣿⣿⣿⣿⣿⣿⣿⣿⣿⡏⢅⢕⢕⢅⢕⢹⣿⣿⣿⣿⣿⣿⣿⣿⠀⠀⠀⠀⠀⠀⠀⠀⠀⠀⠀⠀</a:t>
            </a:r>
            <a:br/>
            <a:r>
              <a:t>⠀⠀⠀⠀⠀⠀⠀⠀⠀⠀⠀⣿⣿⣿⣿⣿⣿⣿⣿⣿⣿⣿⣿⡇⢕⢄⢄⢔⢅⢕⣕⢵⢗⣝⣕⣸⣼⣿⣿⡇⢜⣿⣿⣿⣿⣿⣿⣿⣿⣿⣿⣿⣿⣿⣷⡔⠕⠕⢄⠑⠑⢹⣿⣿⣿⣿⣿⣿⣿⠀⠀⠀⠀⠀⠀⠀⠀⠀⠀⠀⠀</a:t>
            </a:r>
            <a:br/>
            <a:r>
              <a:t>⠀⠀⠀⠀⠀⠀⠀⠀⠀⠀⠀⣿⣿⣿⣿⣿⣿⣿⣿⣿⣿⣿⣿⡇⢕⢕⢕⢕⣕⢕⣿⣿⣿⣿⣿⣿⣿⣿⣿⡇⢕⢻⣿⣿⣿⣿⣿⣿⣿⣿⣿⣿⣿⡝⣿⣿⡕⢀⢀⠀⢀⢕⣿⣿⣿⣿⣿⣿⣿⠀⠀⠀⠀⠀⠀⠀⠀⠀⠀⠀⠀</a:t>
            </a:r>
            <a:br/>
            <a:r>
              <a:t>⠀⠀⠀⠀⠀⠀⠀⠀⠀⠀⠀⣿⣿⣿⣿⣿⣿⣿⣿⣿⣿⣿⣿⣷⣿⣿⣿⣿⣿⣿⣽⣿⣿⣿⣿⣿⣿⣿⣿⢇⢕⢸⣿⣿⣿⣿⣿⣿⣿⣿⣿⣿⣿⣿⣿⣿⡇⠁⢁⢄⠅⢐⢿⣿⣿⣿⣿⣿⣿⠀⠀⠀⠀⠀⠀⠀⠀⠀⠀⠀⠀</a:t>
            </a:r>
            <a:br/>
            <a:r>
              <a:t>⠀⠀⠀⠀⠀⠀⠀⠀⠀⠀⠀⣿⣿⣿⣿⣿⣿⣷⣿⣿⣿⣿⣿⣿⣿⣿⣿⣿⣿⣿⣿⣿⣿⣿⣿⣿⣿⣿⣿⡇⢕⢻⣿⣿⣿⣿⣿⣿⣿⣿⣿⣿⣿⣿⣿⣿⡇⠕⠁⠕⠀⠔⢸⣿⣿⣿⣿⣿⣿⠀⠀⠀⠀⠀⠀⠀⠀⠀⠀⠀⠀</a:t>
            </a:r>
            <a:br/>
            <a:r>
              <a:t>⠀⠀⠀⠀⠀⠀⠀⠀⠀⠀⠀⣿⣿⣿⣿⣿⣿⣿⣿⣿⣿⣿⣿⣿⣿⣿⣿⣿⣿⣿⣿⣿⣿⣿⣿⣿⣿⣿⡟⢕⢕⢸⣿⣿⣿⣿⣿⣿⣿⣿⣿⣿⣿⣿⣿⣿⡇⠐⢑⠐⠀⠀⢸⣿⣿⣿⣿⣿⣿⠀⠀⠀⠀⠀⠀⠀⠀⠀⠀⠀⠀</a:t>
            </a:r>
            <a:br/>
            <a:r>
              <a:t>⠀⠀⠀⠀⠀⠀⠀⠀⠀⠀⠀⣿⣿⣿⣿⣿⣿⣟⣿⣿⣿⣿⣿⣿⣿⣿⣿⣿⣿⣿⣿⣿⣿⣿⣿⣿⣿⢻⣿⣧⡕⣼⣿⣿⣿⣿⣿⣿⣿⣿⣿⣿⣿⣿⣿⣿⡇⠀⠐⠀⠀⠀⢸⣿⣿⣿⣿⣿⣿⠀⠀⠀⠀⠀⠀⠀⠀⠀⠀⠀⠀</a:t>
            </a:r>
            <a:br/>
            <a:r>
              <a:t>⠀⠀⠀⠀⠀⠀⠀⠀⠀⠀⠀⣿⣽⣿⣿⣿⣿⣿⣿⣿⣿⣿⣿⣿⣿⣿⣿⣿⣿⣿⣟⣿⢿⢿⢟⠛⠁⣸⣿⣿⣽⣿⣿⣿⣿⣿⣿⣿⣿⣿⣿⣿⣿⣿⣿⡏⢅⠁⠀⠀⠀⠀⢸⣿⣿⣿⣿⣿⣿⠀⠀⠀⠀⠀⠀⠀⠀⠀⠀⠀⠀</a:t>
            </a:r>
            <a:br/>
            <a:r>
              <a:t>⠀⠀⠀⠀⠀⠀⠀⠀⠀⠀⠀⣿⣿⣯⣽⣿⣿⣿⣻⣿⣿⣿⣿⣿⣿⣿⣿⣿⣿⣿⣿⣷⣕⢕⢕⢕⣴⣿⣿⣿⣿⣿⣿⣿⣿⣿⣿⣿⣿⣿⣿⣿⣿⣿⣿⡇⢕⢕⠄⠀⢀⢄⢸⣿⣿⣿⣿⣿⣿⠀⠀⠀⠀⠀⠀⠀⠀⠀⠀⠀⠀</a:t>
            </a:r>
            <a:br/>
            <a:r>
              <a:t>⠀⠀⠀⠀⠀⠀⠀⠀⠀⠀⠀⣿⣿⣿⣿⣿⣿⣿⣿⣿⣿⣿⣿⣿⣿⣿⣿⣿⣿⣿⢿⡹⣧⣼⢕⣷⣿⣿⣿⣿⣿⣿⣿⣿⣿⣿⣿⣿⣿⣿⣿⣿⣿⣿⣿⡧⢕⢕⢕⢐⢕⢕⢸⣿⣿⣿⣿⣿⣿⠀⠀⠀⠀⠀⠀⠀⠀⠀⠀⠀⠀</a:t>
            </a:r>
            <a:br/>
            <a:r>
              <a:t>⠀⠀⠀⠀⠀⠀⠀⠀⠀⠀⠀⣿⣿⣿⣿⣿⣿⣿⣿⣿⣿⣿⣿⣿⣿⣿⣿⣿⣿⣿⢜⢕⢱⢝⣿⣿⣿⣿⣿⣿⣿⣿⣿⣿⣿⣿⣿⣿⣿⣿⣿⣿⣿⣿⣿⣿⢕⢕⢕⢕⢕⢕⢸⣿⣿⣿⣿⣿⣿⠀⠀⠀⠀⠀⠀⠀⠀⠀⠀⠀⠀</a:t>
            </a:r>
            <a:br/>
            <a:r>
              <a:t>⠀⠀⠀⠀⠀⠀⠀⠀⠀⠀⠀⣿⣿⣿⣿⣿⣿⣿⣿⣿⣿⣿⣿⣿⣿⣿⣿⣿⣿⣿⢕⢕⢕⢸⣿⣿⣿⣿⣿⣿⣿⣿⣿⣿⣿⣿⣿⣿⣿⣿⣿⣿⣿⡿⢿⢟⢕⢕⢕⢕⢕⢕⢸⣿⣿⣿⣿⣿⣿⠀⠀⠀⠀⠀⠀⠀⠀⠀⠀⠀⠀</a:t>
            </a:r>
            <a:br/>
            <a:r>
              <a:t>⠀⠀⠀⠀⠀⠀⠀⠀⠀⠀⠀⣿⣿⣿⣿⣿⣿⣿⣿⣿⣿⣿⣿⣿⣿⣿⣿⣿⣿⡇⢕⢕⢕⣸⣿⣿⣿⣿⣿⣿⣿⣿⣿⣿⣿⣿⣿⣿⣿⣿⣿⣿⣿⣇⣝⣽⣽⣼⢕⢗⢕⢗⢿⢿⢟⢟⢝⠝⠇⠀⠀⠀⠀⠀⠀⠀⠀⠀⠀⠀⠀</a:t>
            </a:r>
            <a:br/>
            <a:r>
              <a:t>⠀⠀⠀⠀⠀⠀⠀⠀⠀⠀⠀⣿⣿⣿⣿⣿⣿⣿⣿⣿⣿⣿⣿⣿⣿⣿⣿⣿⣿⡇⢕⢕⢕⢸⣿⣿⣿⣿⣿⣿⣿⣿⣿⣿⣿⣿⣿⣿⣿⣿⣿⣿⣟⢹⢝⢕⢏⢕⢕⢕⢕⢇⢕⢕⢕⢕⢵⢕⣕⠀⠀⠀⠀⠀⠀⠀⠀⠀⠀⠀⠀</a:t>
            </a:r>
            <a:br/>
            <a:r>
              <a:t>⠀⠀⠀⠀⠀⠀⠀⠀⠀⠀⠀⣿⣿⣿⣿⣿⣿⣿⣿⣿⣿⣿⣿⣿⣿⣿⣿⣿⣿⡇⢕⢕⢕⢸⣿⣿⣿⣿⣿⣿⣿⣿⣿⣿⣿⣿⣿⣿⣿⢏⢝⢕⢕⢞⢟⣻⣿⣿⣷⣷⣷⣷⣷⣷⣷⣷⣾⣿⣿⠀⠀⠀⠀⠀⠀⠀⠀⠀⠀⠀⠀</a:t>
            </a:r>
            <a:br/>
            <a:r>
              <a:t>⠀⠀⠀⠀⠀⠀⠀⠀⠀⠀⠀⣿⣿⣿⣿⣿⣿⣿⣿⣿⣿⣿⣿⣿⣿⣿⣿⣿⣿⢇⢕⢕⢕⢸⣿⣿⣿⣿⣿⣿⣿⣿⣿⣿⣿⣿⣿⣿⣿⣿⣿⣷⣷⣾⣿⣿⣿⣿⡝⢹⢽⡽⢽⣿⣿⣿⣿⣿⣿⠀⠀⠀⠀⠀⠀⠀⠀⠀⠀⠀⠀</a:t>
            </a:r>
            <a:br/>
            <a:r>
              <a:t>⠀⠀⠀⠀⠀⠀⠀⠀⠀⠀⠀⢵⢿⣿⣿⣿⣿⣿⣿⣿⣿⣿⣿⣿⣿⣿⣿⣿⣿⠕⠕⢕⢕⣿⣿⣿⣿⣿⣿⣿⣿⣿⣿⣿⣿⣿⣿⣿⣿⢿⣯⣿⡿⢵⢵⢕⢕⣕⢕⢕⢕⢕⢕⢕⢕⢕⢕⢕⢕⠀⠀⠀⠀⠀⠀⠀⠀⠀⠀⠀⠀</a:t>
            </a:r>
            <a:br/>
            <a:r>
              <a:t>⠀⠀⠀⠀⠀⠀⠀⠀⠀⠀⠀⣿⣿⣿⣯⣹⣿⣿⣿⣿⣿⡿⢿⣿⣿⣿⣿⣿⢇⠀⢑⢕⢗⣿⣿⣿⣿⣿⣿⣿⣿⣿⣿⣿⣿⣿⣿⣿⣿⣿⣷⣧⣷⣧⣵⣵⣕⣵⢜⢝⢏⢜⢕⢕⢕⢕⢕⢕⢕⠀⠀⠀⠀⠀⠀⠀⠀⠀⠀⠀⠀</a:t>
            </a:r>
            <a:br/>
            <a:r>
              <a:t>⠀⠀⠀⠀⠀⠀⠀⠀⠀⠀⠀⠛⠛⠛⠛⠛⠛⠛⠛⠃⠙⠁⠘⠛⠛⠛⠛⠛⠁⠑⠁⠑⠑⠛⠛⠛⠛⠛⠛⠛⠛⠛⠛⠛⠛⠛⠛⠛⠛⠛⠛⠋⠙⠙⠛⠛⠛⠛⠑⠑⠑⠑⠑⠑⠑⠑⠑⠘⠑⠀⠀⠀⠀⠀⠀⠀⠀⠀⠀⠀⠀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⠀⠀⠀⠀⠀⠀⠀⠀⠀⠀⠀⢑⡕⢕⢕⢎⢗⢝⢱⢻⣝⣝⣝⣣⣇⢿⢿⣷⣷⣿⣿⣿⢿⣿⣿⣿⣿⣿⣿⣿⣿⣿⣿⣿⣿⣿⣿⣿⣿⣿⣿⣿⣿⣿⣿⣿⣿⣿⣿⣿⣿⣿⡕⢝⢻⣿⣿⣿⣿⠀⠀⠀⠀⠀⠀⠀⠀⠀⠀⠀⠀</a:t>
            </a:r>
            <a:br/>
            <a:r>
              <a:t>⠀⠀⠀⠀⠀⠀⠀⠀⠀⠀⠀⢕⢜⢻⣧⣿⣇⢝⢝⣕⣵⣻⣽⢿⢽⣿⣿⣟⣞⣿⡇⣿⢹⡵⣿⢻⣿⢿⢿⢿⣿⣿⣿⣿⣿⣿⣿⣿⣿⣿⣿⣿⣿⣿⣿⣿⣿⣿⣿⣿⣿⣏⣕⣵⣾⣿⣿⣿⣿⠀⠀⠀⠀⠀⠀⠀⠀⠀⠀⠀⠀</a:t>
            </a:r>
            <a:br/>
            <a:r>
              <a:t>⠀⠀⠀⠀⠀⠀⠀⠀⠀⠀⠀⢵⣼⣿⣿⣽⣿⣷⣾⣽⣽⡿⢿⣷⣿⣷⣳⡾⣿⣿⣿⡝⣿⣟⢕⠅⠁⠀⠄⠀⠁⠙⠻⣿⣿⣿⣿⣿⣿⣿⣿⣿⣿⣿⣿⣿⣿⣿⣿⣿⣿⣿⣿⣿⣿⣿⣿⣿⣿⠀⠀⠀⠀⠀⠀⠀⠀⠀⠀⠀⠀</a:t>
            </a:r>
            <a:br/>
            <a:r>
              <a:t>⠀⠀⠀⠀⠀⠀⠀⠀⠀⠀⠀⣷⣾⣿⣿⣿⣿⣽⣽⣻⣿⣷⣿⣟⣺⣗⣧⢷⢼⣧⢕⢇⠁⠈⠙⢷⣦⣄⠀⠔⠔⠀⠀⠈⠟⣿⣿⣿⣿⣿⣿⣿⣿⣿⣿⣿⣿⣿⣿⣿⣿⣿⣿⣿⣷⣿⣿⣿⣿⠀⠀⠀⠀⠀⠀⠀⠀⠀⠀⠀⠀</a:t>
            </a:r>
            <a:br/>
            <a:r>
              <a:t>⠀⠀⠀⠀⠀⠀⠀⠀⠀⠀⠀⣿⣿⣿⣿⣿⣿⣟⣟⣿⣻⣿⡗⣮⣼⣼⣿⣿⣾⢫⢇⠀⠀⠀⠀⠀⢝⢿⢷⣕⡅⠄⢐⠀⠀⠜⣿⣿⣿⣿⣿⣿⣿⣿⣿⣿⣿⣿⣿⣿⣿⢟⠑⠀⠀⠀⠘⢻⣿⠀⠀⠀⠀⠀⠀⠀⠀⠀⠀⠀⠀</a:t>
            </a:r>
            <a:br/>
            <a:r>
              <a:t>⠀⠀⠀⠀⠀⠀⠀⠀⠀⠀⠀⣻⣿⣿⣷⣷⣾⣿⣿⣿⣿⣿⣿⣽⣿⣿⣽⣿⣿⣯⢅⢀⠄⢔⢔⢕⡱⢗⢚⢹⢿⣷⣕⢔⢄⢕⢸⣿⣿⣿⣿⣿⣿⣿⣿⣿⣿⣿⣿⣿⣿⣦⡀⢀⠄⠀⠀⠐⠜⠀⠀⠀⠀⠀⠀⠀⠀⠀⠀⠀⠀</a:t>
            </a:r>
            <a:br/>
            <a:r>
              <a:t>⠀⠀⠀⠀⠀⠀⠀⠀⠀⠀⠀⣷⣾⣽⡿⣿⣿⣿⣿⣿⣿⣝⣿⣿⣿⣿⣿⣾⣿⢇⢅⢔⢕⢕⢸⣷⣷⣿⣷⣿⣿⣿⡟⢕⢕⢕⢕⢿⣿⣿⣿⣿⣿⣿⣿⣿⣿⣿⣿⡿⢅⢿⣷⡄⠀⠀⠀⠀⠀⠀⠀⠀⠀⠀⠀⠀⠀⠀⠀⠀⠀</a:t>
            </a:r>
            <a:br/>
            <a:r>
              <a:t>⠀⠀⠀⠀⠀⠀⠀⠀⠀⠀⠀⣿⣽⣟⣿⣿⣿⣿⣿⣿⣿⣿⣿⣾⣾⣯⣿⣿⣿⡇⢕⢕⡕⢕⢜⣿⣿⣿⣿⣿⣿⣿⡿⢕⢕⢕⢕⢸⣿⣿⣿⣿⣿⣿⣿⣿⣿⣿⣿⣿⣿⣾⣿⣧⠄⠀⠀⠀⠀⠀⠀⠀⠀⠀⠀⠀⠀⠀⠀⠀⠀</a:t>
            </a:r>
            <a:br/>
            <a:r>
              <a:t>⠀⠀⠀⠀⠀⠀⠀⠀⠀⠀⠀⣿⣿⣷⣯⣽⣿⣿⣿⣿⣿⣿⣿⡽⢿⣿⣿⣿⣿⣿⣿⣿⣾⣿⣿⣿⣿⣿⣿⣿⣿⣿⡧⢕⢕⢕⢕⢸⣿⣿⣿⣿⣿⣿⣿⣿⣿⣿⣿⣿⣿⣿⣿⣿⢄⠀⠀⠀⠀⠀⠀⠀⠀⠀⠀⠀⠀⠀⠀⠀⠀</a:t>
            </a:r>
            <a:br/>
            <a:r>
              <a:t>⠀⠀⠀⠀⠀⠀⠀⠀⠀⠀⠀⣿⣿⣏⣝⣝⣿⣹⣻⣟⣿⣿⣿⣿⣿⣿⣿⣿⣿⣿⣿⣿⣿⣿⣿⣿⣿⣿⣿⣿⣿⣿⡇⢕⢕⢕⢕⢸⣿⣿⣿⣿⣿⣿⣿⣿⣿⣿⣿⣿⣿⣿⣿⣿⢀⠀⠀⠀⠀⠀⠀⠀⠀⠀⠀⠀⠀⠀⠀⠀⠀</a:t>
            </a:r>
            <a:br/>
            <a:r>
              <a:t>⠀⠀⠀⠀⠀⠀⠀⠀⠀⠀⠀⡟⢷⣷⡷⣞⣾⣟⣾⣷⣟⣷⣿⣿⣿⣿⣿⣿⣷⣿⣿⣿⣿⣿⣿⣿⣿⣿⣿⣿⣿⣿⣧⢕⢕⢕⢕⢸⣿⣿⣿⣿⣿⣿⣿⣿⣿⣿⣿⣿⣿⣿⣿⣿⠀⠀⠀⠀⠀⠀⠀⠀⠀⠀⠀⠀⠀⠀⠀⠀⠀</a:t>
            </a:r>
            <a:br/>
            <a:r>
              <a:t>⠀⠀⠀⠀⠀⠀⠀⠀⠀⠀⠀⣿⣿⣿⢿⣿⣿⢿⣿⢿⣿⣿⣿⣿⣿⣿⣿⣿⣿⣿⣿⣿⣿⣿⡇⢕⢝⠟⠟⠝⠑⢹⣿⣷⣵⡽⢇⢸⣿⣿⣿⣿⣿⣿⣿⣿⣿⣿⣿⣿⣿⣿⣿⡟⠀⠀⠀⠀⠀⠀⠀⠀⠀⠀⠀⠀⠀⠀⠀⠀⠀</a:t>
            </a:r>
            <a:br/>
            <a:r>
              <a:t>⠀⠀⠀⠀⠀⠀⠀⠀⠀⠀⠀⣷⣷⣻⣷⣷⣿⣿⡿⡿⢿⣿⣿⣿⣿⣿⣿⣿⣿⣿⣿⣿⣿⣿⣇⢕⢕⢕⢕⢔⢕⣿⣿⣿⣿⣿⣿⣼⣿⣿⣿⣿⣿⣿⣿⣿⣿⣿⣿⣿⣿⣿⣿⢕⢄⢀⠀⠀⠀⠀⠀⠀⠀⠀⠀⠀⠀⠀⠀⠀⠀</a:t>
            </a:r>
            <a:br/>
            <a:r>
              <a:t>⠀⠀⠀⠀⠀⠀⠀⠀⠀⠀⠀⣷⣿⣽⣿⣿⣿⣿⣿⣿⣿⣿⣿⣿⣾⣿⣿⣿⣿⣿⣿⣿⣿⣿⣿⡇⢕⢕⢕⢕⢱⣿⣿⣿⣿⣿⣿⣿⣿⣿⣿⣿⣿⣿⣿⣿⣿⣿⣿⣿⡇⣿⣿⡕⢕⠕⢀⠀⠄⠀⠀⠀⠀⠀⠀⠀⠀⠀⠀⠀⠀</a:t>
            </a:r>
            <a:br/>
            <a:r>
              <a:t>⠀⠀⠀⠀⠀⠀⠀⠀⠀⠀⠀⣿⣿⣿⣿⣿⣿⣿⣿⣿⣿⣿⣿⣿⣿⣿⣿⣿⣿⣿⣿⣿⣿⣿⣿⡇⢕⢕⢕⢕⣿⣿⣿⣿⣿⣿⣿⣿⣿⣿⣿⣿⣿⣿⣿⣿⣿⣿⣿⣿⣿⣿⣿⢕⢕⢔⢕⢔⢕⠀⠀⠀⠀⠀⠀⠀⠀⠀⠀⠀⠀</a:t>
            </a:r>
            <a:br/>
            <a:r>
              <a:t>⠀⠀⠀⠀⠀⠀⠀⠀⠀⠀⠀⣿⣿⣿⣿⣿⣿⣿⣿⣿⣿⣿⣿⣿⣿⣿⣿⣿⣿⣿⣿⣿⣿⣿⣿⢇⢕⢕⢕⢕⣿⣿⣿⣿⣿⣿⣿⣿⣿⣿⣿⣿⣿⣿⣿⣿⣿⣿⣿⣿⣿⣿⣿⢇⢕⢕⢕⢕⢕⠀⠀⠀⠀⠀⠀⠀⠀⠀⠀⠀⠀</a:t>
            </a:r>
            <a:br/>
            <a:r>
              <a:t>⠀⠀⠀⠀⠀⠀⠀⠀⠀⠀⠀⣿⣿⣿⣿⣿⣿⣿⣿⣿⣿⣿⣿⣿⣿⣿⣿⣿⣿⣿⣿⣿⣿⣿⣿⢕⢕⢕⢕⠕⢹⣿⣿⣿⣿⣿⣿⣿⣿⣿⣿⣿⣿⣿⣿⣿⣿⣿⣿⣿⣟⣝⣝⣕⣕⣕⣕⢕⣕⠀⠀⠀⠀⠀⠀⠀⠀⠀⠀⠀⠀</a:t>
            </a:r>
            <a:br/>
            <a:r>
              <a:t>⠀⠀⠀⠀⠀⠀⠀⠀⠀⠀⠀⣿⣿⣿⣿⣿⣿⣿⣿⣿⣿⣿⣿⣿⣿⣿⣿⣿⣿⣿⣿⣿⣿⣿⣿⢕⢀⢕⠑⠀⠁⢿⣿⣿⣿⣿⣿⣿⣿⣿⣿⣿⣿⣿⣿⣿⣿⣿⣿⣿⢷⣷⣷⣷⣷⣷⢕⢅⡜⠀⠀⠀⠀⠀⠀⠀⠀⠀⠀⠀⠀</a:t>
            </a:r>
            <a:br/>
            <a:r>
              <a:t>⠀⠀⠀⠀⠀⠀⠀⠀⠀⠀⠀⣿⣿⣿⣿⣿⣿⣿⣿⣿⣿⣿⣿⣿⣿⣿⣿⣿⣿⣿⣿⣿⣿⣿⡇⢐⠑⠀⠀⠀⠀⢸⣿⣿⣿⣿⣿⣿⣿⣿⣿⣿⣿⣿⣿⣿⡿⢿⢟⢟⣻⣽⣹⣵⣕⡕⢕⢕⡝⠀⠀⠀⠀⠀⠀⠀⠀⠀⠀⠀⠀</a:t>
            </a:r>
            <a:br/>
            <a:r>
              <a:t>⠀⠀⠀⠀⠀⠀⠀⠀⠀⠀⠀⣿⣿⣿⣿⣿⣿⣿⣿⣿⣿⣿⣿⣿⣿⣿⣿⣿⣿⣿⣿⣿⣿⣿⡷⠃⠀⠀⡀⡀⠀⢸⣿⣿⣿⣿⣿⣿⣿⣿⣿⣿⣿⣯⣽⣵⣵⣧⣵⣵⣸⣽⣿⣿⣿⡿⢿⢿⢿⠀⠀⠀⠀⠀⠀⠀⠀⠀⠀⠀⠀</a:t>
            </a:r>
            <a:br/>
            <a:r>
              <a:t>⠀⠀⠀⠀⠀⠀⠀⠀⠀⠀⠀⣿⣿⣿⣿⣿⣿⣯⣾⣿⣿⣿⣿⣿⣿⣿⣿⣿⣿⣿⣿⣿⣿⣿⣄⣜⠕⠄⠁⠁⠀⠔⣿⣿⣿⣿⣿⣿⣿⣿⣿⣿⣿⣿⣿⣿⣿⣿⣟⡟⢟⢟⢟⢟⢗⢜⢝⢇⢇⠀⠀⠀⠀⠀⠀⠀⠀⠀⠀⠀⠀</a:t>
            </a:r>
            <a:br/>
            <a:r>
              <a:t>⠀⠀⠀⠀⠀⠀⠀⠀⠀⠀⠀⣿⣿⣿⣿⣿⣿⣿⣿⣿⣿⣯⣿⣿⣿⣿⣿⣿⣿⣿⣿⣿⣿⣿⡿⠃⠀⠀⠀⠀⠀⠀⢿⣿⣿⣿⣿⣿⣿⣿⣿⣿⣿⣿⣿⣯⣝⡏⣝⢝⡝⢕⢕⢗⢗⢷⢧⢵⢕⠀⠀⠀⠀⠀⠀⠀⠀⠀⠀⠀⠀</a:t>
            </a:r>
            <a:br/>
            <a:r>
              <a:t>⠀⠀⠀⠀⠀⠀⠀⠀⠀⠀⠀⠛⠛⠛⠛⠛⠛⠛⠋⠛⠛⠛⠛⠛⠛⠓⠘⠛⠛⠛⠛⠛⠛⠋⠀⠀⠀⠀⠀⠀⠀⠀⠘⠛⠛⠛⠛⠛⠛⠛⠛⠛⠛⠛⠛⠛⠛⠛⠛⠛⠛⠛⠛⠃⠃⠑⠑⠑⠑⠀⠀⠀⠀⠀⠀⠀⠀⠀⠀⠀⠀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⠀⠀⠀⠀⠀⠀⠀⠀⠀⠀⠀⢱⣵⣿⣿⣿⣿⣿⣿⣿⣽⣟⣿⣿⣿⣿⣿⣿⣿⣿⣿⣿⣿⣿⣿⣿⣿⣿⣿⣿⣿⣿⣿⣿⣿⣿⣿⣿⣿⣿⣿⣿⣿⣿⣟⢕⢕⣿⣿⣿⣿⣿⣿⣿⣿⣿⣿⣿⣿⠀⠀⠀⠀⠀⠀⠀⠀⠀⠀⠀⠀</a:t>
            </a:r>
            <a:br/>
            <a:r>
              <a:t>⠀⠀⠀⠀⠀⠀⠀⠀⠀⠀⠀⣾⣷⣿⣿⣿⣷⣾⣿⣷⣿⣿⣿⣿⣿⣿⡿⢟⠝⢅⢑⢑⢁⠌⢙⢻⣿⣿⣿⣿⣿⣿⣿⣿⣿⣿⣿⣿⣿⣿⣿⣿⣿⣿⣷⣵⣾⣿⣿⣿⣿⣿⣿⣿⣿⣿⣿⣿⣿⠀⠀⠀⠀⠀⠀⠀⠀⠀⠀⠀⠀</a:t>
            </a:r>
            <a:br/>
            <a:r>
              <a:t>⠀⠀⠀⠀⠀⠀⠀⠀⠀⠀⠀⣽⣽⣿⣿⣿⣿⣿⣿⣿⣿⣿⣿⣽⢝⠋⢙⢳⣦⣄⡀⠀⢔⢅⢔⠁⠜⢻⣿⣿⣿⣿⣿⣿⣿⣿⣿⣿⣿⣿⣿⣿⣿⣿⣿⣿⣿⣿⡿⣿⣿⣿⣿⣿⣿⣿⣿⣿⣿⠀⠀⠀⠀⠀⠀⠀⠀⠀⠀⠀⠀</a:t>
            </a:r>
            <a:br/>
            <a:r>
              <a:t>⠀⠀⠀⠀⠀⠀⠀⠀⠀⠀⠀⣿⣿⣿⣿⣷⣿⣿⣿⣿⣿⣿⣿⣿⠕⠀⠁⠈⠉⢻⣿⣧⡅⢕⢑⢔⠄⠀⢜⣿⣿⣿⣿⣿⣿⣿⣿⣿⣿⣿⣿⣿⣿⣿⣿⢿⢟⢟⢿⣿⣿⣿⣿⣿⣿⣿⣿⣿⣿⠀⠀⠀⠀⠀⠀⠀⠀⠀⠀⠀⠀</a:t>
            </a:r>
            <a:br/>
            <a:r>
              <a:t>⠀⠀⠀⠀⠀⠀⠀⠀⠀⠀⠀⣿⣿⣿⣿⣿⣿⣿⣿⣿⣿⣿⣿⢇⢄⢄⢄⢀⠀⢐⢹⣿⢷⢕⢱⣴⣔⡔⢅⢜⣿⣿⣿⣿⣿⣿⣿⣿⣿⣿⣿⣿⣿⡿⢕⢕⢕⢕⢑⢝⣿⣿⣿⣿⣿⣿⣿⣿⣿⠀⠀⠀⠀⠀⠀⠀⠀⠀⠀⠀⠀</a:t>
            </a:r>
            <a:br/>
            <a:r>
              <a:t>⠀⠀⠀⠀⠀⠀⠀⠀⠀⠀⠀⣿⣿⣿⢿⣿⣿⣿⡿⣿⣿⣿⣿⢕⢔⢄⢄⢄⢅⢔⢕⣱⢽⡟⢹⢻⣻⣿⣷⡕⢻⣿⣿⣿⣿⣿⣿⣿⣿⣿⣿⣿⣿⣿⣆⠁⢕⢅⠅⠅⢜⣿⣿⣿⣿⣿⣿⣿⣿⠀⠀⠀⠀⠀⠀⠀⠀⠀⠀⠀⠀</a:t>
            </a:r>
            <a:br/>
            <a:r>
              <a:t>⠀⠀⠀⠀⠀⠀⠀⠀⠀⠀⠀⣾⡿⢿⣿⣿⣿⣿⣿⣿⣿⣿⣧⢕⢕⢕⢕⢕⢕⢕⢷⣾⣾⣿⣿⣿⣿⣿⣿⡇⢸⣿⣿⣿⣿⣿⣿⣿⣿⣿⣿⣿⡧⣿⣿⡇⢕⠀⠀⠀⢑⢻⣿⣿⣿⣿⣿⣿⣿⠀⠀⠀⠀⠀⠀⠀⠀⠀⠀⠀⠀</a:t>
            </a:r>
            <a:br/>
            <a:r>
              <a:t>⠀⠀⠀⠀⠀⠀⠀⠀⠀⠀⠀⣿⣿⣷⣟⣻⣿⣿⣿⣿⣿⣿⣿⣷⣷⣷⣿⣿⣿⣷⢻⣿⣿⣿⣿⣿⣿⣿⣿⡇⢜⣿⣿⣿⣿⣿⣿⣿⣿⣿⣿⣿⣿⣼⣿⣿⢕⠀⠑⢀⢅⢸⣿⣿⣿⣿⣿⣿⣿⠀⠀⠀⠀⠀⠀⠀⠀⠀⠀⠀⠀</a:t>
            </a:r>
            <a:br/>
            <a:r>
              <a:t>⠀⠀⠀⠀⠀⠀⠀⠀⠀⠀⠀⢿⣿⣿⣿⣿⣿⣿⣿⣿⣿⣿⣿⣿⣿⣿⣿⣿⣿⣿⣿⣿⣿⣿⣿⣿⣿⣿⣿⡇⢸⣿⣿⣿⣿⣿⣿⣿⣿⣿⣿⣿⣿⣿⣿⣿⢕⢔⠑⠑⠐⢸⣿⣿⣿⣿⣿⣿⣿⠀⠀⠀⠀⠀⠀⠀⠀⠀⠀⠀⠀</a:t>
            </a:r>
            <a:br/>
            <a:r>
              <a:t>⠀⠀⠀⠀⠀⠀⠀⠀⠀⠀⠀⣻⣝⣿⣽⣿⣿⣿⣿⣿⣿⣿⣿⣿⣿⣿⣿⣿⣿⣿⣿⣿⣿⣿⣿⣿⣿⣿⡿⢇⢸⣿⣿⣿⣿⣿⣿⣿⣿⣿⣿⣿⣿⣿⣿⣿⠕⠑⠕⠀⠀⢸⣿⣿⣿⣿⣿⣿⣿⠀⠀⠀⠀⠀⠀⠀⠀⠀⠀⠀⠀</a:t>
            </a:r>
            <a:br/>
            <a:r>
              <a:t>⠀⠀⠀⠀⠀⠀⠀⠀⠀⠀⠀⣷⣿⣿⣿⣿⣿⣿⣿⣿⣿⣿⣿⣿⣿⣿⣿⣿⣿⣿⣿⣿⣿⣿⣿⣿⣿⣿⣷⣕⢸⣿⣿⣿⣿⣿⣿⣿⣿⣿⣿⣿⣿⣿⣿⣿⢕⠁⠀⠀⠀⢸⣿⣿⣿⣿⣿⣿⣿⠀⠀⠀⠀⠀⠀⠀⠀⠀⠀⠀⠀</a:t>
            </a:r>
            <a:br/>
            <a:r>
              <a:t>⠀⠀⠀⠀⠀⠀⠀⠀⠀⠀⠀⣝⣿⣻⣽⣿⣿⣿⣿⣿⣿⣿⣿⣿⣿⣿⣿⣿⣿⣿⡿⣿⣿⣿⣿⡿⠟⢸⣿⣿⣿⣿⣿⣿⣿⣿⣿⣿⣿⣿⣿⣿⣿⣿⣿⢇⢕⢀⠀⠀⠀⢕⣿⣿⣿⣿⣿⣿⡟⠀⠀⠀⠀⠀⠀⠀⠀⠀⠀⠀⠀</a:t>
            </a:r>
            <a:br/>
            <a:r>
              <a:t>⠀⠀⠀⠀⠀⠀⠀⠀⠀⠀⠀⣿⣿⣿⣿⣯⣿⣿⣿⣿⣿⣿⣿⣿⣿⣿⣿⣿⣿⣿⣿⣯⢝⢝⢕⢄⢄⣼⣿⣿⣿⣿⣿⣿⣿⣿⣿⣿⣿⣿⣿⣿⣿⣿⣿⢕⢕⢕⠐⠀⢄⢕⣿⣿⣿⣿⣿⣿⡇⠀⠀⠀⠀⠀⠀⠀⠀⠀⠀⠀⠀</a:t>
            </a:r>
            <a:br/>
            <a:r>
              <a:t>⠀⠀⠀⠀⠀⠀⠀⠀⠀⠀⠀⣿⣿⣿⣿⣿⣿⣿⣿⣿⣿⣿⣿⣿⣿⣿⣿⣿⣿⣿⣿⢿⣗⣇⢕⢕⣵⣿⣿⣿⣿⣿⣿⣿⣿⣿⣿⣿⣿⣿⣿⣿⣿⣿⣿⢕⢕⢕⢄⢕⢅⢕⣿⣿⣿⣿⣿⣿⡕⠀⠀⠀⠀⠀⠀⠀⠀⠀⠀⠀⠀</a:t>
            </a:r>
            <a:br/>
            <a:r>
              <a:t>⠀⠀⠀⠀⠀⠀⠀⠀⠀⠀⠀⣿⣿⣿⣿⣿⣿⣿⣿⣿⣿⣿⣿⣿⣿⣿⣿⣿⣿⣿⢝⡪⢗⡫⣷⣿⣿⣿⣿⣿⣿⣿⣿⣿⣿⣿⣿⣿⣿⣿⣿⣿⣿⣿⣿⡕⢕⢕⢕⢕⢕⢸⣿⣿⣽⣿⣿⣿⡇⠀⠀⠀⠀⠀⠀⠀⠀⠀⠀⠀⠀</a:t>
            </a:r>
            <a:br/>
            <a:r>
              <a:t>⠀⠀⠀⠀⠀⠀⠀⠀⠀⠀⠀⣿⣿⣿⣿⣿⣿⣿⣿⣿⣿⣿⣿⣿⣿⣿⣿⣿⣿⣿⢸⢇⢕⢕⢹⣿⣿⣿⣿⣿⣿⣿⣿⣿⣿⣿⣿⣿⣿⣿⣿⣿⣿⢿⢿⢕⢕⢕⢕⢕⢕⢜⣿⣿⣿⣿⣿⣿⡇⠀⠀⠀⠀⠀⠀⠀⠀⠀⠀⠀⠀</a:t>
            </a:r>
            <a:br/>
            <a:r>
              <a:t>⠀⠀⠀⠀⠀⠀⠀⠀⠀⠀⠀⣿⣿⣿⣿⣿⣿⣿⣿⣿⣿⣿⣿⣿⣿⣿⣿⣿⣿⣿⢕⢕⢕⢕⣿⣿⣿⣿⣿⣿⣿⣿⣿⣿⣿⣿⣿⣿⣿⣿⣿⣿⡟⢞⣗⣗⣗⡗⢗⢗⢷⢾⢿⢿⢟⢟⠻⠟⠁⠀⠀⠀⠀⠀⠀⠀⠀⠀⠀⠀⠀</a:t>
            </a:r>
            <a:br/>
            <a:r>
              <a:t>⠀⠀⠀⠀⠀⠀⠀⠀⠀⠀⠀⣿⣿⣿⣿⣿⣿⣿⣿⣿⣿⣿⣿⣿⣿⣿⣿⣿⣿⡇⢕⢕⢕⢕⣿⣿⣿⣿⣿⣿⣿⣿⣿⣿⣿⣿⣿⣿⣿⣿⣿⣿⡏⢯⢝⢟⢟⢇⢕⢕⢕⢕⢕⢕⢕⢕⢱⢕⢕⠀⠀⠀⠀⠀⠀⠀⠀⠀⠀⠀⠀</a:t>
            </a:r>
            <a:br/>
            <a:r>
              <a:t>⠀⠀⠀⠀⠀⠀⠀⠀⠀⠀⠀⣿⣿⣿⣿⣿⣽⣿⣿⣿⣿⣿⣿⣿⣿⣿⣿⣿⣿⢕⢕⢕⢕⢕⣿⣿⣿⣿⣿⣿⣿⣿⣿⣿⣿⣿⣿⣿⣿⢝⢝⢕⢱⢷⢷⢾⣷⣧⣵⣵⣵⣵⣵⣵⣵⣷⣿⣿⣿⠀⠀⠀⠀⠀⠀⠀⠀⠀⠀⠀⠀</a:t>
            </a:r>
            <a:br/>
            <a:r>
              <a:t>⠀⠀⠀⠀⠀⠀⠀⠀⠀⠀⠀⣿⣿⣿⣿⣿⣿⣿⣿⣿⣿⣿⣿⣿⣿⣿⣿⣿⡿⠅⢕⢕⢕⢕⣿⣿⣿⣿⣿⣿⣿⣿⣿⣿⣿⣿⣿⣿⣿⣿⣷⣷⣷⣾⣿⣿⣟⢟⢟⢏⣹⣿⣿⣿⣿⣿⣿⣿⣿⠀⠀⠀⠀⠀⠀⠀⠀⠀⠀⠀⠀</a:t>
            </a:r>
            <a:br/>
            <a:r>
              <a:t>⠀⠀⠀⠀⠀⠀⠀⠀⠀⠀⠀⢸⢵⣿⣿⣿⣿⣿⣿⣿⣿⣿⣿⣿⣿⣿⣿⣿⡇⢄⢕⢕⢕⢕⣿⣿⣿⣿⣿⣿⣿⣿⣿⣿⣿⣿⣿⣿⣿⣽⣿⣿⣯⣝⣝⢕⢜⢕⢕⢕⢕⢕⢕⢕⢕⢕⢝⢕⢕⠀⠀⠀⠀⠀⠀⠀⠀⠀⠀⠀⠀</a:t>
            </a:r>
            <a:br/>
            <a:r>
              <a:t>⠀⠀⠀⠀⠀⠀⠀⠀⠀⠀⠀⢺⣟⣟⣻⢿⣿⣿⣿⣿⣿⣿⣿⣿⣿⣿⣯⣿⠅⠅⢕⣕⡑⢕⣿⣿⣿⣿⣿⣿⣿⣿⣿⣿⣿⣿⣿⣿⣿⣟⣷⣫⣵⣵⣵⣕⣜⡕⢝⢟⢇⢕⢗⣕⢕⢕⢕⢕⢕⠀⠀⠀⠀⠀⠀⠀⠀⠀⠀⠀⠀</a:t>
            </a:r>
            <a:br/>
            <a:r>
              <a:t>⠀⠀⠀⠀⠀⠀⠀⠀⠀⠀⠀⠙⠛⠛⠛⠛⠛⠛⠋⠙⠓⠘⠛⠛⠛⠛⠛⠃⠀⠀⠑⠑⠘⠚⠛⠛⠛⠛⠛⠛⠛⠛⠛⠛⠛⠛⠛⠛⠛⠛⠛⠛⠛⠛⠛⠛⠛⠛⠘⠘⠑⠑⠙⠑⠑⠑⠑⠙⠑⠀⠀⠀⠀⠀⠀⠀⠀⠀⠀⠀⠀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⠀⠀⠀⠀⠀⠀⠀⠀⠀⠀⠀⢕⣱⣯⣽⣟⣳⢿⣿⣏⡝⢟⣿⣝⣿⣿⣿⣿⢿⣿⣿⣿⣿⣿⣿⣿⣿⣿⣿⣿⣿⣿⣿⣿⣿⣿⣿⣿⣿⣿⣿⣿⣿⣿⢇⢕⣿⣿⣿⣿⣿⣿⣿⣿⣿⣿⣿⣿⣿⠀⠀⠀⠀⠀⠀⠀⠀⠀⠀⠀⠀</a:t>
            </a:r>
            <a:br/>
            <a:r>
              <a:t>⠀⠀⠀⠀⠀⠀⠀⠀⠀⠀⠀⡧⣷⡿⢿⣿⡷⣿⣗⣷⣿⣿⣿⣿⡿⣿⢟⢏⢍⠜⢕⢁⢁⢙⢟⢿⣿⣿⣿⣿⣿⣿⣿⣿⣿⣿⣿⣿⣿⣿⣿⣿⣿⣿⣵⣾⣿⣿⣿⣿⣿⣿⣿⣿⣿⣿⣿⣿⣝⠀⠀⠀⠀⠀⠀⠀⠀⠀⠀⠀⠀</a:t>
            </a:r>
            <a:br/>
            <a:r>
              <a:t>⠀⠀⠀⠀⠀⠀⠀⠀⠀⠀⠀⣕⣺⣿⣾⣷⢳⡗⢼⣽⣳⣹⣏⣾⡝⠉⢟⢶⣤⡁⠔⢁⢅⢕⢀⠑⠝⢿⣿⣿⣿⣿⣿⣿⣿⣿⣿⣿⣿⣿⣿⣿⣿⣿⣿⣿⣿⢿⣿⣿⣿⣿⣿⣿⣿⣿⣿⣿⡟⠀⠀⠀⠀⠀⠀⠀⠀⠀⠀⠀⠀</a:t>
            </a:r>
            <a:br/>
            <a:r>
              <a:t>⠀⠀⠀⠀⠀⠀⠀⠀⠀⠀⠀⢧⣺⢷⢷⣵⣽⣽⣹⣷⣿⣯⣽⡗⠀⠀⠁⠈⢝⣿⣧⡕⢕⢅⠁⢀⢀⠅⢻⣿⣿⣿⣿⣿⣿⣿⣿⣿⣿⣿⣿⣿⣿⣿⡿⠿⢿⢿⣿⣿⣿⣿⣿⣿⣿⣿⣿⣿⣯⠀⠀⠀⠀⠀⠀⠀⠀⠀⠀⠀⠀</a:t>
            </a:r>
            <a:br/>
            <a:r>
              <a:t>⠀⠀⠀⠀⠀⠀⠀⠀⠀⠀⠀⣼⣿⣿⣿⣿⣿⣿⣿⣿⣿⣿⡿⢕⢀⢅⢄⢄⠐⠜⣿⣿⣇⢕⢕⣔⢔⢀⢕⢻⣿⣿⣿⣿⣿⣿⣿⣿⣿⣿⣿⣿⣿⢏⢑⢅⢕⠅⢜⢿⣿⣿⣿⣿⣿⣿⣿⣿⡏⠀⠀⠀⠀⠀⠀⠀⠀⠀⠀⠀⠀</a:t>
            </a:r>
            <a:br/>
            <a:r>
              <a:t>⠀⠀⠀⠀⠀⠀⠀⠀⠀⠀⠀⣿⡿⡟⣿⣿⣿⣿⢿⣿⣿⣿⡇⢕⢄⢄⢄⢄⢄⢑⢜⢫⣵⢼⢿⡟⢿⣷⣕⢸⣿⣿⣿⣿⣿⣿⣿⣿⣿⣿⣿⣿⣿⣧⢄⠕⠕⢑⠄⠜⢿⣿⣿⣿⣿⣿⣿⣿⡇⠀⠀⠀⠀⠀⠀⠀⠀⠀⠀⠀⠀</a:t>
            </a:r>
            <a:br/>
            <a:r>
              <a:t>⠀⠀⠀⠀⠀⠀⠀⠀⠀⠀⠀⡿⣿⢻⣿⣿⣿⣟⣿⣿⣿⣾⢕⢕⢕⢕⢕⢕⢕⢱⣕⣱⣴⣧⣵⣾⣿⣿⣿⡇⣿⣿⣿⣿⣿⣿⣿⣿⣿⣿⣿⣿⢸⣿⣧⢔⠀⠁⠀⢁⢜⣿⣿⣿⣿⣿⣿⣿⡇⠀⠀⠀⠀⠀⠀⠀⠀⠀⠀⠀⠀</a:t>
            </a:r>
            <a:br/>
            <a:r>
              <a:t>⠀⠀⠀⠀⠀⠀⠀⠀⠀⠀⠀⣾⣾⣾⣿⢿⣿⣷⣿⣿⣿⣿⣷⣵⣷⣷⣾⣿⣿⣷⢾⣿⣿⣿⣿⣿⣿⣿⣿⡇⢽⣿⣿⣿⣿⣿⣿⣿⣿⣿⣿⣿⡇⣿⣿⡕⢔⢔⠁⠁⢑⣿⣿⣿⣿⣿⣿⣿⡇⠀⠀⠀⠀⠀⠀⠀⠀⠀⠀⠀⠀</a:t>
            </a:r>
            <a:br/>
            <a:r>
              <a:t>⠀⠀⠀⠀⠀⠀⠀⠀⠀⠀⠀⢷⣿⣿⣿⣿⣽⣿⣿⣿⣿⣿⣿⣿⣿⣿⣿⣿⣿⣿⣻⣿⣿⣿⣿⣿⣿⣿⣿⢕⣿⣿⣿⣿⣿⣿⣿⣿⣿⣿⣿⣿⣿⣿⣿⡇⠔⠔⠁⠁⢐⣿⣿⣿⣿⣿⣿⣿⡇⠀⠀⠀⠀⠀⠀⠀⠀⠀⠀⠀⠀</a:t>
            </a:r>
            <a:br/>
            <a:r>
              <a:t>⠀⠀⠀⠀⠀⠀⠀⠀⠀⠀⠀⣗⣻⣾⣿⣿⣿⣿⣿⣿⣿⣿⣿⣿⣿⣿⣿⣿⣿⣿⣿⣿⣿⣿⣿⣿⣿⣿⣿⢇⣾⣿⣿⣿⣿⣿⣿⣿⣿⣿⣿⣿⣿⣿⣿⢇⢑⠐⠑⠀⠔⣿⣿⣿⣿⣿⣿⣿⢇⠀⠀⠀⠀⠀⠀⠀⠀⠀⠀⠀⠀</a:t>
            </a:r>
            <a:br/>
            <a:r>
              <a:t>⠀⠀⠀⠀⠀⠀⠀⠀⠀⠀⠀⣽⣿⣿⣿⣿⣿⣿⣿⣿⣿⣿⣿⣿⣿⣿⣿⣿⣿⣿⣿⣿⣿⣿⣿⣿⣿⣿⣏⢕⣿⣿⣿⣿⣿⣿⣿⣿⣿⣿⣿⣿⣯⣿⣿⢇⠐⠄⠀⠀⠀⣿⣿⣿⣿⣿⣿⣿⢕⠀⠀⠀⠀⠀⠀⠀⠀⠀⠀⠀⠀</a:t>
            </a:r>
            <a:br/>
            <a:r>
              <a:t>⠀⠀⠀⠀⠀⠀⠀⠀⠀⠀⠀⣻⣿⣯⣿⣿⣿⣿⣿⣿⣿⣿⣿⣿⣿⣿⣿⣿⣿⣿⣿⣿⣿⣿⣿⣿⣿⢻⣿⣷⣿⣿⣿⣿⣿⣿⣿⣿⣿⣿⣿⣿⣿⣿⡟⠕⠔⠀⠀⠀⠀⣿⣿⣿⣿⣿⣿⣿⠕⠀⠀⠀⠀⠀⠀⠀⠀⠀⠀⠀⠀</a:t>
            </a:r>
            <a:br/>
            <a:r>
              <a:t>⠀⠀⠀⠀⠀⠀⠀⠀⠀⠀⠀⣿⣟⣟⣻⣿⡿⣿⣿⣿⣿⣿⣿⣿⣿⣿⣿⣿⣿⣿⣧⡟⢻⢿⠟⠋⠁⢔⣿⣿⣿⣿⣿⣿⣿⣿⣿⣿⣿⣿⣿⣿⣿⣿⡇⢑⢕⠀⠄⢅⢐⣿⣿⣿⣿⣿⣿⣿⠀⠀⠀⠀⠀⠀⠀⠀⠀⠀⠀⠀⠀</a:t>
            </a:r>
            <a:br/>
            <a:r>
              <a:t>⠀⠀⠀⠀⠀⠀⠀⠀⠀⠀⠀⣿⣿⣿⣿⣿⣿⣿⣿⣿⣿⣿⣿⣿⣿⣿⣿⣿⣿⣿⢿⣵⣇⡕⡕⢕⢕⣽⣿⣿⣿⣿⣿⣿⣿⣿⣿⣿⣿⣿⣿⣿⣿⣿⡇⢕⢅⢄⢔⢕⢔⣿⣿⣿⣿⣿⣿⡇⠀⠀⠀⠀⠀⠀⠀⠀⠀⠀⠀⠀⠀</a:t>
            </a:r>
            <a:br/>
            <a:r>
              <a:t>⠀⠀⠀⠀⠀⠀⠀⠀⠀⠀⠀⣿⣿⣿⣿⣿⣿⣿⣿⣿⣿⣿⣿⣿⣿⣿⣿⣿⣿⣿⣾⡯⢧⢕⢕⢕⣵⣿⣿⣿⣿⣿⣿⣿⣿⣿⣿⣿⣿⣿⣿⣿⣿⣿⡇⢕⢕⢕⢕⢕⢕⣿⣿⣿⣿⣿⣿⣷⠀⠀⠀⠀⠀⠀⠀⠀⠀⠀⠀⠀⠀</a:t>
            </a:r>
            <a:br/>
            <a:r>
              <a:t>⠀⠀⠀⠀⠀⠀⠀⠀⠀⠀⠀⣿⣿⣿⣿⣿⣿⣿⣿⣿⣿⣿⣿⣿⣿⣿⣿⣿⣿⣿⡏⡏⢜⢗⢹⣾⣿⣿⣿⣿⣿⣿⣿⣿⣿⣿⣿⣿⣿⣿⣿⣿⣿⣿⢏⢕⢕⢕⢕⢕⢕⣿⣿⣿⣿⣿⣿⣿⠔⠀⠀⠀⠀⠀⠀⠀⠀⠀⠀⠀⠀</a:t>
            </a:r>
            <a:br/>
            <a:r>
              <a:t>⠀⠀⠀⠀⠀⠀⠀⠀⠀⠀⠀⣿⣿⣿⣿⣿⣿⣿⣿⣿⣿⣿⣿⣿⣿⣿⣿⣿⣿⣿⡇⢕⢕⢕⢱⣿⣿⣿⣿⣿⣿⣿⣿⣿⣿⣿⣿⣿⣿⣿⣿⣿⢳⢗⣗⣳⣷⡗⢕⢧⣵⣿⡿⢿⢟⢟⢿⠇⠀⠀⠀⠀⠀⠀⠀⠀⠀⠀⠀⠀⠀</a:t>
            </a:r>
            <a:br/>
            <a:r>
              <a:t>⠀⠀⠀⠀⠀⠀⠀⠀⠀⠀⠀⣿⣿⣿⣿⣿⣿⣿⣿⣿⣿⣿⣿⣿⣿⣿⣿⣿⣿⡿⢕⢕⢕⢕⢼⣿⣿⣿⣿⣿⣿⣿⣿⣿⣿⣿⣿⣿⣿⣿⣿⡿⣟⡿⢿⢟⢗⢕⢔⢱⢕⢕⢕⢕⢕⢔⡔⡔⣔⠀⠀⠀⠀⠀⠀⠀⠀⠀⠀⠀⠀</a:t>
            </a:r>
            <a:br/>
            <a:r>
              <a:t>⠀⠀⠀⠀⠀⠀⠀⠀⠀⠀⠀⣿⣿⣿⡟⣏⣽⣿⣿⣿⣿⣿⣿⣿⣿⣿⣿⣿⣿⢇⢕⢕⢕⢕⢸⣿⣿⣿⣿⣿⣿⣿⣿⣿⣿⣿⣿⣿⣿⡟⢝⢱⢷⢷⣷⣷⣱⣵⣵⣵⣵⣵⣵⣵⣵⣵⣷⣿⣿⠀⠀⠀⠀⠀⠀⠀⠀⠀⠀⠀⠀</a:t>
            </a:r>
            <a:br/>
            <a:r>
              <a:t>⠀⠀⠀⠀⠀⠀⠀⠀⠀⠀⠀⣿⣿⣿⣿⣯⣽⣿⣿⣿⣿⣿⣿⣿⣿⣿⣿⣿⡟⠁⢕⢕⢕⢕⢸⣿⣿⣿⣿⣿⣿⣿⣿⣿⣿⣿⣿⣿⣿⣷⣷⣮⣽⣿⣿⣿⢿⢟⢟⢟⣟⣻⣿⣿⣿⣿⣿⣿⣿⠀⠀⠀⠀⠀⠀⠀⠀⠀⠀⠀⠀</a:t>
            </a:r>
            <a:br/>
            <a:r>
              <a:t>⠀⠀⠀⠀⠀⠀⠀⠀⠀⠀⠀⢝⡽⢿⣾⣿⣿⣿⣿⣿⣿⣿⣿⣿⣿⣿⣿⣿⠇⢅⢕⢕⢕⢕⢸⣿⣿⣿⣿⣿⣿⣿⣿⣿⣿⣿⣿⣿⣿⣻⣿⣟⣝⡝⢝⢝⢕⢕⢕⢕⢕⢜⢝⢝⢝⢝⢝⢝⢝⠀⠀⠀⠀⠀⠀⠀⠀⠀⠀⠀⠀</a:t>
            </a:r>
            <a:br/>
            <a:r>
              <a:t>⠀⠀⠀⠀⠀⠀⠀⠀⠀⠀⠀⢱⢝⢞⢻⢿⣿⣿⣿⣿⣿⣿⣿⣿⣿⣿⡿⢏⠀⠕⢕⢕⢕⢕⢸⣿⣿⣿⣿⣿⣿⣿⣿⣿⣿⣿⣿⣿⣿⣯⣿⣽⣝⣕⡕⢕⢕⢕⢗⢗⢕⢇⢕⢕⢕⢕⢕⢕⢕⠀⠀⠀⠀⠀⠀⠀⠀⠀⠀⠀⠀</a:t>
            </a:r>
            <a:br/>
            <a:r>
              <a:t>⠀⠀⠀⠀⠀⠀⠀⠀⠀⠀⠀⠑⠑⠓⠓⠚⠛⠛⠛⠙⠙⠛⠛⠛⠛⠛⠛⠛⠁⠑⠐⠓⠂⠀⠚⠛⠛⠛⠛⠛⠛⠛⠛⠛⠛⠛⠛⠛⠛⠛⠛⠛⠛⠛⠛⠛⠓⠃⠑⠑⠑⠑⠘⠑⠑⠑⠑⠑⠑⠀⠀⠀⠀⠀⠀⠀⠀⠀⠀⠀⠀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⠀⠀⠀⠀⠀⠀⠀⠀⠀⠀⠀⢕⣵⡝⢟⣼⣽⣿⡟⢗⣻⣿⢯⣹⣯⣗⡿⣿⣿⣿⣿⣿⣿⣿⣿⣿⣿⣿⣿⣿⣿⣿⣿⣿⣿⣿⣿⣿⣿⣿⣿⣿⣿⢇⢝⣿⣿⣿⣿⣿⣿⣿⣿⣿⣿⣿⣿⡟⢏⠀⠀⠀⠀⠀⠀⠀⠀⠀⠀⠀⠀</a:t>
            </a:r>
            <a:br/>
            <a:r>
              <a:t>⠀⠀⠀⠀⠀⠀⠀⠀⠀⠀⠀⣱⡿⢿⣿⣷⣷⣜⣵⣷⣿⣿⣿⡿⣿⡿⢟⢊⠝⠙⠉⢙⢟⢿⣿⣿⣿⣿⣿⣿⣿⣿⣿⣿⣿⣿⣿⣿⣿⣿⣿⣿⣿⣵⣽⣿⣿⣿⣿⣿⣿⣿⣿⣿⣿⣿⡟⢇⡇⠀⠀⠀⠀⠀⠀⠀⠀⠀⠀⠀⠀</a:t>
            </a:r>
            <a:br/>
            <a:r>
              <a:t>⠀⠀⠀⠀⠀⠀⠀⠀⠀⠀⠀⢷⣷⣷⣷⢿⡿⣽⣿⣿⣿⣟⣿⢞⠓⢲⣵⣄⢁⠐⢁⢔⢕⠑⠘⢻⣿⣿⣿⣿⣿⣿⣿⣿⣿⣿⣿⣿⣿⣿⣿⣿⣿⣿⣿⣿⣿⣿⣿⣿⣿⣿⣿⣿⣿⣿⣿⢿⣿⠀⠀⠀⠀⠀⠀⠀⠀⠀⠀⠀⠀</a:t>
            </a:r>
            <a:br/>
            <a:r>
              <a:t>⠀⠀⠀⠀⠀⠀⠀⠀⠀⠀⠀⢾⡷⣯⡹⣝⣟⣻⣿⣿⣽⣿⢏⠁⠀⠑⠛⢻⣷⣦⢑⢕⢑⢑⢀⠀⠘⢿⣿⣿⣿⣿⣿⣿⣿⣿⣿⣿⣿⣿⣿⣿⣿⣿⡿⢿⢾⣿⣿⣿⣿⣿⣿⣿⣿⣿⣿⣿⣿⠀⠀⠀⠀⠀⠀⠀⠀⠀⠀⠀⠀</a:t>
            </a:r>
            <a:br/>
            <a:r>
              <a:t>⠀⠀⠀⠀⠀⠀⠀⠀⠀⠀⠀⣿⣿⣷⣿⣿⣿⣿⣿⣿⣿⡿⢕⢅⠀⠀⠀⠔⢹⣿⣷⡕⢕⢕⢄⢄⢅⠜⢿⣿⣿⣿⣿⣿⣿⣿⣿⣿⣿⣿⣿⣿⢟⠁⢐⠐⠅⠝⣿⣿⣿⣿⣿⣿⣿⣿⣿⣿⣿⠀⠀⠀⠀⠀⠀⠀⠀⠀⠀⠀⠀</a:t>
            </a:r>
            <a:br/>
            <a:r>
              <a:t>⠀⠀⠀⠀⠀⠀⠀⠀⠀⠀⠀⣿⣿⣿⣿⣿⣿⣿⣿⣿⣿⡇⠄⢑⢀⢕⠀⢀⢑⢹⣿⢟⡕⣕⣵⣲⣱⣕⢸⣿⣿⣿⣿⣿⣿⣿⣿⣿⣿⣿⣿⣿⣔⢁⠐⠄⠐⠄⢜⣿⣿⣿⣿⣿⣿⣿⣿⢕⡿⠀⠀⠀⠀⠀⠀⠀⠀⠀⠀⠀⠀</a:t>
            </a:r>
            <a:br/>
            <a:r>
              <a:t>⠀⠀⠀⠀⠀⠀⠀⠀⠀⠀⠀⣿⣿⣿⣿⣿⣿⣿⣿⣿⣿⢕⢕⢕⢕⢕⢕⢔⢕⢕⢇⢝⢛⢝⣜⣵⣿⣿⣷⣿⣿⣿⣿⣿⣿⣿⣿⣿⣿⣿⣿⣻⣿⡇⠀⠀⠀⠀⢁⢸⣿⣿⣿⣿⣿⣿⣿⢱⣿⠀⠀⠀⠀⠀⠀⠀⠀⠀⠀⠀⠀</a:t>
            </a:r>
            <a:br/>
            <a:r>
              <a:t>⠀⠀⠀⠀⠀⠀⠀⠀⠀⠀⠀⣿⣿⢿⣿⣿⣿⣿⣿⣿⣿⣷⣵⣵⣷⣷⣧⣾⣿⡟⣷⣾⣿⣿⣿⣿⣿⣿⣿⣿⣿⣿⣿⣿⣿⣿⣿⣿⣿⣿⣿⣼⣿⣿⢔⠄⠄⢀⠁⢜⣿⣿⣿⣿⣿⣿⣿⢸⣿⠀⠀⠀⠀⠀⠀⠀⠀⠀⠀⠀⠀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⠀⠀⠀⠀⠀⠀⠀⠀⠀⠀⠀⣿⣿⣿⣿⣿⣿⣿⣿⣿⣿⣿⣿⣿⣿⣿⣿⣿⣿⣷⣿⣿⣿⣿⣿⣿⣿⣿⣿⣿⣿⣿⣿⣿⣿⣿⣿⣿⣿⣿⣿⣿⣿⣿⢕⢄⠀⠀⠀⢔⣿⣿⣿⣿⣿⣿⣿⢸⣿⠀⠀⠀⠀⠀⠀⠀⠀⠀⠀⠀⠀</a:t>
            </a:r>
            <a:br/>
            <a:r>
              <a:t>⠀⠀⠀⠀⠀⠀⠀⠀⠀⠀⠀⢿⢿⣿⣿⢿⣿⣿⣿⣿⣿⣿⣿⣿⣿⣿⣿⣿⣿⣿⣿⣿⣿⣿⣿⣿⣿⣿⣿⣿⣿⣿⣿⣿⣿⣿⣿⣿⣿⣿⣿⣿⣿⣿⢕⠀⠀⠀⠀⢕⣿⣿⣿⣿⣿⣿⣿⢸⣿⠀⠀⠀⠀⠀⠀⠀⠀⠀⠀⠀⠀</a:t>
            </a:r>
            <a:br/>
            <a:r>
              <a:t>⠀⠀⠀⠀⠀⠀⠀⠀⠀⠀⠀⣯⣿⣿⣿⣿⣿⣿⣿⣿⣿⣿⣿⣿⣿⣿⣿⣿⣿⣿⣿⣿⣿⣿⣿⣿⣿⣿⡿⣿⣿⣿⣿⣿⣿⣿⣿⣿⣿⣿⣿⣿⣿⣿⢕⠀⠀⠀⠀⠀⣿⣿⣿⣿⣿⣿⣿⢸⣿⠀⠀⠀⠀⠀⠀⠀⠀⠀⠀⠀⠀</a:t>
            </a:r>
            <a:br/>
            <a:r>
              <a:t>⠀⠀⠀⠀⠀⠀⠀⠀⠀⠀⠀⡿⢞⣷⣷⣷⣿⣿⣿⣿⣿⣿⣿⣿⣿⣿⣿⣿⣿⣿⣿⣿⣿⣿⣿⣿⣿⣿⣷⣿⣿⣿⣿⣿⣿⣿⣿⣿⣿⣿⣿⣷⣿⢟⠑⠀⠀⠀⠀⠀⣿⣯⣿⣿⣿⣿⡿⢘⣿⠀⠀⠀⠀⠀⠀⠀⠀⠀⠀⠀⠀</a:t>
            </a:r>
            <a:br/>
            <a:r>
              <a:t>⠀⠀⠀⠀⠀⠀⠀⠀⠀⠀⠀⢿⢿⢿⢿⢿⣿⣿⣿⣿⣟⣻⣿⣿⣿⣿⣿⣿⣿⣿⣿⢻⣿⣿⣿⣿⠟⠙⣿⣿⣿⣿⣿⣿⣿⣿⣿⣿⣿⣿⣿⣿⣿⡕⢕⠅⠀⠀⠀⠀⣿⣿⣿⣿⣿⣿⡇⠀⣿⠀⠀⠀⠀⠀⠀⠀⠀⠀⠀⠀⠀</a:t>
            </a:r>
            <a:br/>
            <a:r>
              <a:t>⠀⠀⠀⠀⠀⠀⠀⠀⠀⠀⠀⣿⣿⢾⣿⣷⣿⣿⣿⣿⣿⣿⣿⣿⣿⣿⣿⣿⣿⣿⢿⡇⢝⢟⢋⢑⢀⣔⣿⣿⣿⣿⣿⣿⣿⣿⣿⣿⣿⣿⣿⣿⣿⡇⢕⢕⢄⠀⠐⢔⣿⣿⣿⣿⣿⣿⡇⠀⣿⠀⠀⠀⠀⠀⠀⠀⠀⠀⠀⠀⠀</a:t>
            </a:r>
            <a:br/>
            <a:r>
              <a:t>⠀⠀⠀⠀⠀⠀⠀⠀⠀⠀⠀⣿⣿⣿⣿⣿⣿⣿⣿⣿⣿⣿⣿⣿⣿⣿⣿⣿⣿⣿⣺⡿⡣⢱⡕⢕⢱⣱⣿⣿⣿⣿⣿⣿⣿⣿⣿⣿⣿⣿⣿⣿⣿⡇⢕⢕⢕⢕⢕⢕⣿⣯⣷⣷⣾⣿⡇⠀⢹⠀⠀⠀⠀⠀⠀⠀⠀⠀⠀⠀⠀</a:t>
            </a:r>
            <a:br/>
            <a:r>
              <a:t>⠀⠀⠀⠀⠀⠀⠀⠀⠀⠀⠀⣿⣳⣿⣿⣿⣿⣿⣿⣿⣿⣿⣿⣿⣿⣿⣿⣿⣿⣿⣟⡫⢕⢇⢕⢞⢱⣿⣿⣿⣿⣿⣿⣿⣿⣿⣿⣿⣿⣿⣿⣿⣿⡇⢕⢕⢕⢕⢕⢕⣿⣿⣿⣿⣿⣿⡇⠀⣸⠀⠀⠀⠀⠀⠀⠀⠀⠀⠀⠀⠀</a:t>
            </a:r>
            <a:br/>
            <a:r>
              <a:t>⠀⠀⠀⠀⠀⠀⠀⠀⠀⠀⠀⣿⣿⣿⣿⣿⣿⣿⣿⣿⣿⣿⣿⣿⣿⣿⣿⣿⣿⣿⣿⢜⢕⢕⢕⢕⣿⣿⣿⣿⣿⣿⣿⣿⣿⣿⣿⣿⣿⣿⣿⢧⢵⢵⢵⢵⡵⢵⢵⣵⣿⣿⣿⢿⣿⡿⠃⠀⢸⠀⠀⠀⠀⠀⠀⠀⠀⠀⠀⠀⠀</a:t>
            </a:r>
            <a:br/>
            <a:r>
              <a:t>⠀⠀⠀⠀⠀⠀⠀⠀⠀⠀⠀⣿⣿⣿⣿⣿⣿⣿⣿⣿⣿⣿⣿⣿⣿⣿⣿⣿⣿⣿⡏⢕⢕⢕⢕⣼⣿⣿⣿⣿⣿⣿⣿⣿⣿⣿⣿⣿⣿⣿⣿⢾⢿⣿⢿⢿⢕⢕⢜⡕⢝⢕⢕⢕⢔⢄⡅⢄⢌⠀⠀⠀⠀⠀⠀⠀⠀⠀⠀⠀⠀</a:t>
            </a:r>
            <a:br/>
            <a:r>
              <a:t>⠀⠀⠀⠀⠀⠀⠀⠀⠀⠀⠀⣿⣿⣿⢿⣿⣿⣿⣿⣿⣿⣿⣿⣿⣿⣿⣿⣿⣿⣿⢕⢕⢕⢕⢕⢿⣿⣿⣿⣿⣿⣿⣿⣿⣿⣿⣿⣿⣿⢟⣫⣽⣵⣵⣵⣵⣕⣕⣕⣕⣕⣕⣕⣕⣵⣷⣷⣷⣾⠀⠀⠀⠀⠀⠀⠀⠀⠀⠀⠀⠀</a:t>
            </a:r>
            <a:br/>
            <a:r>
              <a:t>⠀⠀⠀⠀⠀⠀⠀⠀⠀⠀⠀⣿⣿⡷⢾⣿⣿⣿⣿⣿⣿⣿⣿⣿⣿⣿⣿⣿⣿⡇⠕⢕⢕⢕⢕⢸⣿⣿⣿⣿⣿⣿⣿⣿⣿⣿⣿⣿⣿⣷⣵⣧⣷⣷⣿⢿⢿⢿⢿⢿⢿⣿⣿⣿⣿⣿⣿⣿⣿⠀⠀⠀⠀⠀⠀⠀⠀⠀⠀⠀⠀</a:t>
            </a:r>
            <a:br/>
            <a:r>
              <a:t>⠀⠀⠀⠀⠀⠀⠀⠀⠀⠀⠀⢻⣞⣻⣿⣿⣿⣿⣿⣿⣿⣿⣿⣿⣿⣿⣿⣿⡿⠅⢕⢕⢕⢕⢕⢜⣿⣿⣿⣿⣿⣿⣿⣿⣿⣿⣿⣿⣿⢿⣟⡿⢟⢟⢟⢕⢕⢕⢝⢝⢝⢝⢝⢟⢟⢟⢟⢟⢟⠀⠀⠀⠀⠀⠀⠀⠀⠀⠀⠀⠀</a:t>
            </a:r>
            <a:br/>
            <a:r>
              <a:t>⠀⠀⠀⠀⠀⠀⠀⠀⠀⠀⠀⢽⣽⣿⣿⣿⣿⣿⣿⣿⣿⣿⣿⣿⣿⣿⣿⣿⡇⠐⢕⢕⢅⢕⢕⢱⣿⣿⣿⣿⣿⣿⣿⣿⣿⣿⣿⣿⣿⣿⣿⡽⢏⢕⢕⢕⢱⢵⢵⢕⢕⢕⢕⢕⢕⢕⢕⢕⢕⠀⠀⠀⠀⠀⠀⠀⠀⠀⠀⠀⠀</a:t>
            </a:r>
            <a:br/>
            <a:r>
              <a:t>⠀⠀⠀⠀⠀⠀⠀⠀⠀⠀⠀⠑⠑⠋⠛⠛⠛⠛⠛⠛⠛⠛⠛⠛⠛⠛⠛⠛⠁⠑⠑⠑⠑⠑⠑⠘⠛⠛⠛⠛⠛⠛⠛⠛⠛⠛⠛⠛⠛⠛⠛⠛⠛⠓⠓⠓⠑⠑⠑⠑⠑⠑⠃⠑⠑⠑⠑⠑⠑⠀⠀⠀⠀⠀⠀⠀⠀⠀⠀⠀⠀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⠀⠀⠀⠀⠀⠀⠀⠀⠀⠀⠀⣿⣿⣿⣿⣿⣿⣿⣿⣿⣿⣿⣿⣿⣿⣿⣿⣿⣿⣿⣿⣿⣿⣿⣿⣿⣿⣿⣿⣿⣿⣿⣿⣿⣿⣿⣿⣿⣿⣿⣿⣿⢇⢜⢻⣿⣿⣿⣿⣿⣿⣿⣿⣿⣿⣿⣟⢸⡝⠀⠀⠀⠀⠀⠀⠀⠀⠀⠀⠀⠀</a:t>
            </a:r>
            <a:br/>
            <a:r>
              <a:t>⠀⠀⠀⠀⠀⠀⠀⠀⠀⠀⠀⣿⣿⣿⣿⣿⣿⣿⣿⣿⣿⣿⣿⣿⣿⢿⢟⠟⢟⢝⢙⢟⢿⣿⣿⣿⣿⣿⣿⣿⣿⣿⣿⣿⣿⣿⣿⣿⣿⣿⣿⣿⣕⣵⣾⣿⣿⣿⣿⣿⣿⣿⣿⣿⣿⡿⢿⢸⢱⠀⠀⠀⠀⠀⠀⠀⠀⠀⠀⠀⠀</a:t>
            </a:r>
            <a:br/>
            <a:r>
              <a:t>⠀⠀⠀⠀⠀⠀⠀⠀⠀⠀⠀⣿⣿⣿⣿⣿⣿⣿⣿⣿⣿⣿⣿⢟⠳⢦⣕⡁⠅⢕⠕⢕⢕⠜⢟⢿⣿⣿⣿⣿⣿⣿⣿⣿⣿⣿⣿⣿⣿⣿⣿⣿⣿⣿⣿⣿⣿⣿⣿⣿⣿⣿⣿⣿⣿⣿⣿⣷⣿⠀⠀⠀⠀⠀⠀⠀⠀⠀⠀⠀⠀</a:t>
            </a:r>
            <a:br/>
            <a:r>
              <a:t>⠀⠀⠀⠀⠀⠀⠀⠀⠀⠀⠀⣿⣿⣿⣿⣿⣿⣿⣿⣿⣿⣿⠏⠀⠑⠓⠻⣿⣧⡔⢕⢕⢐⠐⠐⢈⢹⣿⣿⣿⣿⣿⣿⣿⣿⣿⣿⣿⣿⣿⣿⣿⣿⣿⢾⢷⣿⣿⣿⣿⣿⣿⣿⣿⣿⣿⡷⣿⣿⠀⠀⠀⠀⠀⠀⠀⠀⠀⠀⠀⠀</a:t>
            </a:r>
            <a:br/>
            <a:r>
              <a:t>⠀⠀⠀⠀⠀⠀⠀⠀⠀⠀⠀⣿⣿⣿⣿⣿⣿⣿⣿⣿⣿⡇⢄⠀⠀⠀⠐⢘⣿⣿⣇⢕⢕⢅⢕⢑⢕⢹⣿⣿⣿⣿⣿⣿⣿⣿⣿⣿⣿⣿⣿⡿⠑⠀⢀⠐⠝⢿⣿⣿⣿⣿⣿⣿⣿⣿⡗⣿⡿⠀⠀⠀⠀⠀⠀⠀⠀⠀⠀⠀⠀</a:t>
            </a:r>
            <a:br/>
            <a:r>
              <a:t>⠀⠀⠀⠀⠀⠀⠀⠀⠀⠀⠀⡿⣿⣿⣿⣿⣿⣿⣿⣿⣿⢕⢕⢔⢄⢔⢐⢅⢜⣿⣿⢇⡕⡱⣵⣷⣵⣕⣿⣿⣿⣿⣿⣿⣿⣿⣿⣿⣿⣿⣿⣧⢀⠀⠅⠄⠁⢑⢿⣿⣿⣿⣿⣿⣿⣿⡇⣿⢕⠀⠀⠀⠀⠀⠀⠀⠀⠀⠀⠀⠀</a:t>
            </a:r>
            <a:br/>
            <a:r>
              <a:t>⠀⠀⠀⠀⠀⠀⠀⠀⠀⠀⠀⣷⣿⣿⣿⣿⣿⣿⣿⣿⡏⢕⢕⢕⢕⢕⢕⢕⢕⢝⢏⢝⢛⢏⡍⣕⣿⣿⣿⣿⣿⣿⣿⣿⣿⣿⣿⣿⣿⣿⡟⣿⣧⢄⠀⠀⠀⠀⠘⣿⣿⣿⣿⣿⣿⣿⡇⣿⡇⠀⠀⠀⠀⠀⠀⠀⠀⠀⠀⠀⠀</a:t>
            </a:r>
            <a:br/>
            <a:r>
              <a:t>⠀⠀⠀⠀⠀⠀⠀⠀⠀⠀⠀⣿⣿⣿⣿⣿⣿⣿⣿⣿⣧⣵⣱⣵⣷⣷⣷⣷⣷⡳⣷⣾⣿⣿⣿⣿⣿⣿⣿⣿⣿⣿⣿⣿⣿⣿⣿⣿⣿⣿⡕⣿⣿⡇⠐⠀⠀⠀⠁⣿⣿⣿⣿⣿⣿⣿⡇⣿⡇⠀⠀⠀⠀⠀⠀⠀⠀⠀⠀⠀⠀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⠀⠀⠀⠀⠀⠀⠀⠀⠀⠀⠀⣿⣿⣿⣿⣿⣿⣿⣿⣿⣿⣿⣿⣿⣿⣿⣿⣿⣿⣿⣿⣿⣿⣿⣿⣿⣿⣿⣿⣿⣿⣿⣿⣿⣿⣿⣿⣿⣿⣿⣿⣿⣿⡇⠀⠀⠀⠀⠀⢸⣿⣿⣿⣿⣿⣿⡇⣿⡇⠀⠀⠀⠀⠀⠀⠀⠀⠀⠀⠀⠀</a:t>
            </a:r>
            <a:br/>
            <a:r>
              <a:t>⠀⠀⠀⠀⠀⠀⠀⠀⠀⠀⠀⢿⣿⣿⣿⣿⣿⣿⣿⣿⣿⣿⣿⣿⣿⣿⣿⣿⣿⣿⣿⣿⣿⣿⣿⣿⣿⣿⣿⣿⣿⣿⣿⣿⣿⣿⣿⣿⣿⣿⣿⣿⣿⡇⠀⠀⠀⠀⠀⢸⣿⣿⣿⣿⣿⡿⢇⣿⡇⠀⠀⠀⠀⠀⠀⠀⠀⠀⠀⠀⠀</a:t>
            </a:r>
            <a:br/>
            <a:r>
              <a:t>⠀⠀⠀⠀⠀⠀⠀⠀⠀⠀⠀⣻⣿⣿⣿⣿⣿⣿⣿⣿⣿⣿⣿⣿⣿⣿⣿⣿⣿⣿⣿⣿⣿⣿⣿⣿⣿⣿⣿⣿⣿⣿⣿⣿⣿⣿⣿⣿⣿⣿⡿⣿⣿⡇⠀⠐⠀⠀⠀⢸⣿⣿⣿⣿⣿⣯⡇⣿⡇⠀⠀⠀⠀⠀⠀⠀⠀⠀⠀⠀⠀</a:t>
            </a:r>
            <a:br/>
            <a:r>
              <a:t>⠀⠀⠀⠀⠀⠀⠀⠀⠀⠀⠀⣿⢿⣿⣿⣿⣿⣿⣿⣿⣿⣿⣿⣿⣿⣿⣿⣿⣿⣿⣿⣿⣿⣿⣿⣿⣿⣿⣿⣿⣿⣿⣿⣿⣿⣿⣿⣿⣿⣿⣿⣿⡿⠇⠀⠀⠀⠀⠀⢸⣿⣽⣿⣿⣿⣿⢇⢹⣵⠀⠀⠀⠀⠀⠀⠀⠀⠀⠀⠀⠀</a:t>
            </a:r>
            <a:br/>
            <a:r>
              <a:t>⠀⠀⠀⠀⠀⠀⠀⠀⠀⠀⠀⣿⣿⢿⣿⣿⢿⣿⣿⣿⣿⣿⣿⣿⣿⣿⣿⣿⣿⣿⢿⣿⣿⣿⣿⣿⡿⢺⣿⣿⣿⣿⣿⣿⣿⣿⣿⣿⣿⣿⣿⣿⡇⢑⠔⠄⠀⠀⠀⢜⣿⣿⣿⣿⣿⣿⠐⢸⣧⠀⠀⠀⠀⠀⠀⠀⠀⠀⠀⠀⠀</a:t>
            </a:r>
            <a:br/>
            <a:r>
              <a:t>⠀⠀⠀⠀⠀⠀⠀⠀⠀⠀⠀⣿⣿⣿⣿⣿⣿⣿⣿⣿⣿⣿⣿⣿⣿⣿⣿⣿⣿⣿⣞⢜⢟⢟⠏⢁⠀⢕⣿⣿⣿⣿⣿⣿⣿⣿⣿⣿⣿⣿⣿⣿⡇⢕⢕⢁⢀⢀⠀⢸⣿⣿⣿⣿⣿⣿⠀⢸⣿⠀⠀⠀⠀⠀⠀⠀⠀⠀⠀⠀⠀</a:t>
            </a:r>
            <a:br/>
            <a:r>
              <a:t>⠀⠀⠀⠀⠀⠀⠀⠀⠀⠀⠀⣿⣿⣿⣿⣿⣿⣿⣿⣿⣿⣿⣿⣿⣿⣿⣿⣿⣿⣿⣿⣷⢵⢕⡕⢕⢕⣽⣿⣿⣿⣿⣿⣿⣿⣿⣿⣿⣿⣿⣿⣿⣷⢕⢕⢕⢕⢔⢕⢸⣿⣝⣝⣿⣿⣿⠀⢸⣿⠀⠀⠀⠀⠀⠀⠀⠀⠀⠀⠀⠀</a:t>
            </a:r>
            <a:br/>
            <a:r>
              <a:t>⠀⠀⠀⠀⠀⠀⠀⠀⠀⠀⠀⣿⣿⣿⣿⣿⣿⣿⣿⣿⣿⣿⣿⣿⣿⣿⣿⣿⣿⣿⣿⣫⢇⢕⢕⢕⢱⣿⣿⣿⣿⣿⣿⣿⣿⣿⣿⣿⣿⣿⣿⣿⣿⢕⢕⢕⢕⢕⢕⢸⣿⣿⣿⣿⣿⣿⠄⢜⣿⠀⠀⠀⠀⠀⠀⠀⠀⠀⠀⠀⠀</a:t>
            </a:r>
            <a:br/>
            <a:r>
              <a:t>⠀⠀⠀⠀⠀⠀⠀⠀⠀⠀⠀⣿⣿⣿⣿⣿⣿⣿⣿⣿⣿⣿⣿⣿⣿⣿⣿⣿⣿⣿⣿⢕⢕⢕⢕⢕⣿⣿⣿⣿⣿⣿⣿⣿⣿⣿⣿⣿⣿⣿⣿⢽⢵⢵⢵⢕⢕⣕⣕⣼⣿⣿⡿⢿⣿⢏⠀⠘⣿⠀⠀⠀⠀⠀⠀⠀⠀⠀⠀⠀⠀</a:t>
            </a:r>
            <a:br/>
            <a:r>
              <a:t>⠀⠀⠀⠀⠀⠀⠀⠀⠀⠀⠀⣿⣿⣿⣿⣿⣿⣿⣿⣿⣿⣿⣿⣿⣿⣿⣿⣿⣿⣿⣟⢕⢕⢕⢕⣵⣿⣿⣿⣿⣿⣿⣿⣿⣿⣿⣿⣿⣿⣿⣷⣷⣿⣿⡿⢇⢕⢕⢝⢝⢝⢕⢕⢅⢅⢅⢄⢔⢱⠀⠀⠀⠀⠀⠀⠀⠀⠀⠀⠀⠀</a:t>
            </a:r>
            <a:br/>
            <a:r>
              <a:t>⠀⠀⠀⠀⠀⠀⠀⠀⠀⠀⠀⣿⣿⣿⣿⣿⣿⣿⣿⣿⣿⣿⣿⣿⣿⣿⣿⣿⣿⣿⢇⢕⢕⢕⢕⢿⣿⣿⣿⣿⣿⣿⣿⣿⣿⣿⣿⣿⣿⢟⣎⣝⣵⣵⣱⡕⣕⣕⣕⣕⣕⣕⣕⣸⣵⣕⣷⣧⢵⠀⠀⠀⠀⠀⠀⠀⠀⠀⠀⠀⠀</a:t>
            </a:r>
            <a:br/>
            <a:r>
              <a:t>⠀⠀⠀⠀⠀⠀⠀⠀⠀⠀⠀⣿⣿⣿⣿⣿⣿⣿⣿⣿⣿⣿⣿⣿⣿⣿⣿⣿⣿⡿⢑⢕⢕⢕⢕⢸⣿⣿⣿⣿⣿⣿⣿⣿⣿⣿⣿⣿⣿⣧⣵⣎⣯⣿⣿⣿⢿⢿⢿⢿⢿⣿⣿⣯⣿⣿⣯⣿⣿⠀⠀⠀⠀⠀⠀⠀⠀⠀⠀⠀⠀</a:t>
            </a:r>
            <a:br/>
            <a:r>
              <a:t>⠀⠀⠀⠀⠀⠀⠀⠀⠀⠀⠀⢿⣿⣿⣿⣿⣿⣿⣿⣿⣿⣿⣿⣿⣿⣿⣿⣿⣿⢇⢕⢕⢕⢕⢕⢕⣿⣿⣿⣿⣿⣿⣿⣿⣿⣿⣿⣿⣿⡿⡿⢿⢟⢟⢱⢕⢕⢕⢕⢗⢝⢟⢟⢟⢟⢟⢟⢟⢟⠀⠀⠀⠀⠀⠀⠀⠀⠀⠀⠀⠀</a:t>
            </a:r>
            <a:br/>
            <a:r>
              <a:t>⠀⠀⠀⠀⠀⠀⠀⠀⠀⠀⠀⣽⣿⣿⣿⣿⣿⣿⣿⣿⣿⣿⣿⣿⣿⣿⣿⣿⣿⢑⢑⢕⢕⢕⢕⢕⣿⣿⣿⣿⣿⣿⣿⣿⣿⣿⣿⣿⣿⡿⢻⢟⢇⢕⢱⢕⢱⣵⡕⢕⣕⢕⢕⢕⢕⢕⢕⢕⢕⠀⠀⠀⠀⠀⠀⠀⠀⠀⠀⠀⠀</a:t>
            </a:r>
            <a:br/>
            <a:r>
              <a:t>⠀⠀⠀⠀⠀⠀⠀⠀⠀⠀⠀⠘⠙⠛⠛⠛⠛⠛⠛⠛⠛⠛⠛⠛⠛⠛⠛⠛⠃⠀⠑⠑⠑⠑⠁⠑⠛⠛⠛⠛⠛⠛⠛⠛⠛⠛⠛⠛⠛⠙⠙⠚⠓⠓⠓⠓⠑⠑⠑⠑⠑⠑⠑⠑⠑⠑⠑⠑⠑⠀⠀⠀⠀⠀⠀⠀⠀⠀⠀⠀⠀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⠀⠀⠀⠀⠀⠀⠀⠀⠀⠀⠀⣿⣿⣿⣿⣿⣿⣿⣿⣿⣿⣿⣿⣿⣿⣿⣿⣿⣿⣿⣿⣿⣿⣿⣿⣿⣿⣿⣿⣿⣿⣿⣿⣿⣿⣿⣿⣿⣿⣿⣿⡷⢜⢻⣿⣿⣿⣿⣿⣿⣿⣿⣿⣿⣿⣿⡏⡟⢇⠀⠀⠀⠀⠀⠀⠀⠀⠀⠀⠀⠀</a:t>
            </a:r>
            <a:br/>
            <a:r>
              <a:t>⠀⠀⠀⠀⠀⠀⠀⠀⠀⠀⠀⣿⣿⣿⣿⣿⣿⣿⣿⣿⣿⣿⣿⣿⣿⢟⢟⠟⢏⢙⢟⢻⢿⣿⣿⣿⣿⣿⣿⣿⣿⣿⣿⣿⣿⣿⣿⣿⣿⣿⣿⣏⣱⣵⣿⣿⣿⣿⣿⣿⣿⣿⣿⣿⣟⢿⢷⢗⣣⠀⠀⠀⠀⠀⠀⠀⠀⠀⠀⠀⠀</a:t>
            </a:r>
            <a:br/>
            <a:r>
              <a:t>⠀⠀⠀⠀⠀⠀⠀⠀⠀⠀⠀⣿⣿⣿⣿⣿⣿⣿⣿⣿⣿⣿⡿⠻⢧⣅⡅⠁⠑⢐⠔⢕⠕⠙⢿⣿⣿⣿⣿⣿⣿⣿⣿⣿⣿⣿⣿⣿⣿⣿⣿⣿⣿⣿⣿⣿⣿⣿⣿⣿⣿⣿⣿⣿⣿⣿⣿⣾⣷⠀⠀⠀⠀⠀⠀⠀⠀⠀⠀⠀⠀</a:t>
            </a:r>
            <a:br/>
            <a:r>
              <a:t>⠀⠀⠀⠀⠀⠀⠀⠀⠀⠀⠀⣿⣿⣿⣿⣿⣿⣿⣿⣿⣿⡟⠁⠑⠑⠟⢿⣷⣔⠐⢕⢕⠑⠄⠑⠝⣿⣿⣿⣿⣿⣿⣿⣿⣿⣿⣿⣿⣿⣿⣿⣿⣿⣿⣷⣮⣿⣿⣿⣿⣿⣿⣿⣿⣿⣿⣼⣿⣿⠀⠀⠀⠀⠀⠀⠀⠀⠀⠀⠀⠀</a:t>
            </a:r>
            <a:br/>
            <a:r>
              <a:t>⠀⠀⠀⠀⠀⠀⠀⠀⠀⠀⠀⣿⣿⣿⣿⣿⣿⣿⣿⣿⡿⢑⠀⠄⠄⠄⢅⢻⣿⣷⡅⢕⢕⢅⢐⠕⢜⣿⣿⣿⣿⣿⣿⣿⣿⣿⣿⣿⣿⣿⣿⠟⠁⢀⠀⢈⢻⣿⣿⣿⣿⣿⣿⣿⣿⣿⢻⣿⢝⠀⠀⠀⠀⠀⠀⠀⠀⠀⠀⠀⠀</a:t>
            </a:r>
            <a:br/>
            <a:r>
              <a:t>⠀⠀⠀⠀⠀⠀⠀⠀⠀⠀⠀⣿⣿⣿⣿⣿⣿⣿⣿⣿⡇⢕⢄⢔⢄⢄⠐⢑⢿⣿⣿⡕⢕⢳⣵⣧⣕⣸⣿⣿⣿⣿⣿⣿⣿⣿⣿⣿⣿⣿⣯⡄⠀⠄⠀⠀⠀⢹⣿⣿⣿⣿⣿⣿⣿⣿⢸⡗⠁⠀⠀⠀⠀⠀⠀⠀⠀⠀⠀⠀⠀</a:t>
            </a:r>
            <a:br/>
            <a:r>
              <a:t>⠀⠀⠀⠀⠀⠀⠀⠀⠀⠀⠀⣿⣿⣿⣿⣿⣿⣿⣿⣿⢕⢕⢕⢕⢕⢕⢔⢕⢜⢿⣏⢼⢾⢟⡝⢝⣻⣿⣿⣿⣿⣿⣿⣿⣿⣿⣿⣿⣿⡿⢿⣿⡅⢀⠀⠀⠀⠀⢻⣿⣿⣿⣿⣿⣿⣿⢸⡟⠀⠀⠀⠀⠀⠀⠀⠀⠀⠀⠀⠀⠀</a:t>
            </a:r>
            <a:br/>
            <a:r>
              <a:t>⠀⠀⠀⠀⠀⠀⠀⠀⠀⠀⠀⣿⣿⣿⣿⣿⣿⣿⣿⣿⣵⣵⣵⣵⣵⣷⣷⣷⣾⡳⣧⣿⣿⣿⣿⣿⣿⣿⣿⣿⣿⣿⣿⣿⣿⣿⣿⣿⣿⣷⢸⣿⣧⠀⠀⠀⠀⠀⢸⣿⣿⣿⣿⣿⣿⣿⢸⡇⠀⠀⠀⠀⠀⠀⠀⠀⠀⠀⠀⠀⠀</a:t>
            </a:r>
            <a:br/>
            <a:r>
              <a:t>⠀⠀⠀⠀⠀⠀⠀⠀⠀⠀⠀⣿⣿⣿⣿⣿⣿⣿⣿⣿⣿⣿⣿⣿⣿⣿⣿⣿⣿⣏⣿⣿⣿⣿⣿⣿⣿⣿⣿⣿⣿⣿⣿⣿⣿⣿⣿⣿⣿⣿⣼⣿⣿⢔⠀⠀⠀⠀⢜⣿⣿⣿⣿⣿⣿⡏⢸⡇⠀⠀⠀⠀⠀⠀⠀⠀⠀⠀⠀⠀⠀</a:t>
            </a:r>
            <a:br/>
            <a:r>
              <a:t>⠀⠀⠀⠀⠀⠀⠀⠀⠀⠀⠀⢿⣿⣿⣿⣿⣿⣿⣿⣿⣿⣿⣿⣿⣿⣿⣿⣿⣿⣷⣿⣿⣿⣿⣿⣿⣿⣿⣿⣿⣿⣿⣿⣿⣿⣿⣿⣿⣿⣿⣿⣿⣿⢀⠀⠀⠀⠀⢕⣿⣿⣿⣿⣿⣿⡇⢸⡇⠀⠀⠀⠀⠀⠀⠀⠀⠀⠀⠀⠀⠀</a:t>
            </a:r>
            <a:br/>
            <a:r>
              <a:t>⠀⠀⠀⠀⠀⠀⠀⠀⠀⠀⠀⣾⣿⣿⣿⣿⣿⣿⣿⣿⣿⣿⣿⣿⣿⣿⣿⣿⣿⣿⣿⣿⣿⣿⣿⣿⣿⣿⣿⣿⣿⣿⣿⣿⣿⣿⣿⣿⣿⣿⢿⣿⣿⠐⠀⠀⠀⠀⢕⣿⣿⣿⣿⣿⣿⣿⢸⡧⢔⠀⠀⠀⠀⠀⠀⠀⠀⠀⠀⠀⠀</a:t>
            </a:r>
            <a:br/>
            <a:r>
              <a:t>⠀⠀⠀⠀⠀⠀⠀⠀⠀⠀⠀⢿⣿⣿⣿⣿⣿⣿⣿⣿⣿⣿⣿⣿⣿⣿⣿⣿⣿⣿⣿⣿⣿⣯⣿⣿⣿⣿⣽⣿⣿⣿⣿⣿⣿⣿⣿⣿⣿⣷⣽⣿⢟⠅⠀⠀⠀⠀⠀⢝⣿⣿⣿⣿⣿⡯⠜⣷⢅⠀⠀⠀⠀⠀⠀⠀⠀⠀⠀⠀⠀</a:t>
            </a:r>
            <a:br/>
            <a:r>
              <a:t>⠀⠀⠀⠀⠀⠀⠀⠀⠀⠀⠀⣿⣿⣿⣿⣿⣿⣿⡿⣿⣿⣿⣿⣿⣿⣿⣿⣿⣿⣿⢿⣿⣿⣿⣿⣿⡿⢻⣿⣿⣿⣿⣿⣿⣿⣿⣿⣿⣿⣿⣿⣿⢕⢐⢀⠀⠀⠀⠀⢱⢹⣿⣿⣿⣿⡇⢀⣿⡇⠀⠀⠀⠀⠀⠀⠀⠀⠀⠀⠀⠀</a:t>
            </a:r>
            <a:br/>
            <a:r>
              <a:t>⠀⠀⠀⠀⠀⠀⠀⠀⠀⠀⠀⣿⣿⣿⣯⣿⣿⣿⣿⣿⣿⣿⣿⣿⣿⣿⣿⣿⣿⡧⢏⢝⢻⢿⢟⠋⠀⢸⣿⣿⣿⣿⣿⣿⣿⣿⣿⣿⣿⣿⣿⣿⢕⢕⢐⠀⠀⠀⠀⣵⣼⣿⣿⣿⣿⡇⠀⣿⣿⠀⠀⠀⠀⠀⠀⠀⠀⠀⠀⠀⠀</a:t>
            </a:r>
            <a:br/>
            <a:r>
              <a:t>⠀⠀⠀⠀⠀⠀⠀⠀⠀⠀⠀⣿⣿⣿⣿⣿⣿⣿⣿⣿⣿⣿⣿⣿⣿⣿⣿⣿⣿⣿⣷⣷⣕⢔⢕⢕⢔⣸⣿⣿⣿⣿⣿⣿⣿⣿⣿⣿⣿⣿⣿⣿⢕⢕⢕⢔⢔⢔⢕⣿⡇⣽⣿⣿⣿⡇⠀⣿⡟⠀⠀⠀⠀⠀⠀⠀⠀⠀⠀⠀⠀</a:t>
            </a:r>
            <a:br/>
            <a:r>
              <a:t>⠀⠀⠀⠀⠀⠀⠀⠀⠀⠀⠀⣿⣿⣿⣿⣿⣿⣿⣿⣿⣿⣿⣿⣿⣿⣿⣿⣿⣿⣿⣿⡧⢇⢕⢱⢗⢱⣿⣿⣿⣿⣿⣿⣿⣿⣿⣿⣿⣿⣿⣿⣿⢇⢕⢕⢕⢕⢕⢕⣿⣷⣿⣿⣿⣿⡇⠐⣿⡇⠀⠀⠀⠀⠀⠀⠀⠀⠀⠀⠀⠀</a:t>
            </a:r>
            <a:br/>
            <a:r>
              <a:t>⠀⠀⠀⠀⠀⠀⠀⠀⠀⠀⠀⣿⣿⣿⣿⣿⣿⣿⣿⣿⣿⣿⣿⣿⣿⣿⣿⣿⣿⣿⡏⢗⢜⢱⡕⢕⣿⣿⣿⣿⣿⣿⣿⣿⣿⣿⣿⣿⣿⣿⣏⣹⣕⣕⣕⡕⣕⣕⣱⣿⣿⣿⡿⢿⣿⠁⠀⢻⣷⠀⠀⠀⠀⠀⠀⠀⠀⠀⠀⠀⠀</a:t>
            </a:r>
            <a:br/>
            <a:r>
              <a:t>⠀⠀⠀⠀⠀⠀⠀⠀⠀⠀⠀⣿⣿⣿⣿⣿⣿⣿⣿⣿⣿⣿⣿⣿⣿⣿⣿⣿⣿⣿⣏⢕⢕⢕⢕⣸⣿⣿⣿⣿⣿⣿⣿⣿⣿⣿⣿⣿⣿⣿⣷⢷⣷⣳⡗⢕⢕⢜⢝⢝⢕⢕⢕⢅⢁⢄⢔⢜⢟⠀⠀⠀⠀⠀⠀⠀⠀⠀⠀⠀⠀</a:t>
            </a:r>
            <a:br/>
            <a:r>
              <a:t>⠀⠀⠀⠀⠀⠀⠀⠀⠀⠀⠀⣿⣿⣿⣿⣿⣿⣿⣿⣿⣿⣿⣿⣿⣿⣿⣿⣿⣿⣿⡇⢕⢕⢕⢕⣿⣿⣿⣿⣿⣿⣿⣿⣿⣿⣿⣿⣿⣿⢟⣣⣝⣕⣕⣕⡕⢕⢕⢕⢕⡕⢕⣕⣸⣕⣵⣷⣕⢕⠀⠀⠀⠀⠀⠀⠀⠀⠀⠀⠀⠀</a:t>
            </a:r>
            <a:br/>
            <a:r>
              <a:t>⠀⠀⠀⠀⠀⠀⠀⠀⠀⠀⠀⣿⣿⣿⣿⣿⣿⣿⣿⣿⣿⣿⣿⣿⣿⣿⣿⣿⣿⣿⢕⢕⢕⢕⢕⢸⣿⣿⣿⣿⣿⣿⣿⣿⣿⣿⣿⣿⣿⣮⡝⣹⣽⣿⣿⣿⣿⢿⣿⣿⢿⣯⣽⣿⣿⣿⣿⣿⣿⠀⠀⠀⠀⠀⠀⠀⠀⠀⠀⠀⠀</a:t>
            </a:r>
            <a:br/>
            <a:r>
              <a:t>⠀⠀⠀⠀⠀⠀⠀⠀⠀⠀⠀⣿⣿⣾⣿⣿⣿⣿⣿⣿⣿⣿⣿⣿⣿⣿⣿⣿⣿⡏⢕⢕⢕⢕⢕⢜⣿⣿⣿⣿⣿⣿⣿⣿⣿⣿⣿⣿⣿⣿⢿⢿⢿⢏⢵⢕⢕⢕⢗⢞⢟⢟⢟⢟⢟⢟⢻⢿⢻⠀⠀⠀⠀⠀⠀⠀⠀⠀⠀⠀⠀</a:t>
            </a:r>
            <a:br/>
            <a:r>
              <a:t>⠀⠀⠀⠀⠀⠀⠀⠀⠀⠀⠀⢻⣿⣿⣿⣿⣿⣿⣿⣿⣿⣿⣿⣿⣿⣿⣿⣿⣿⡇⢑⢕⢕⢕⢕⢕⢿⣿⣿⣿⣿⣿⣿⣿⣿⣿⣿⣿⣿⢟⢗⢗⢕⢕⢕⢕⣕⣕⢕⣕⢕⢕⢕⢕⢕⢕⢕⢕⢕⠀⠀⠀⠀⠀⠀⠀⠀⠀⠀⠀⠀</a:t>
            </a:r>
            <a:br/>
            <a:r>
              <a:t>⠀⠀⠀⠀⠀⠀⠀⠀⠀⠀⠀⠙⠛⠛⠛⠛⠛⠛⠛⠛⠛⠛⠛⠛⠛⠛⠛⠛⠛⠑⠑⠑⠑⠑⠑⠑⠛⠛⠛⠛⠛⠛⠛⠛⠛⠛⠛⠛⠛⠓⠓⠓⠓⠑⠑⠑⠑⠑⠑⠑⠑⠑⠑⠑⠑⠑⠑⠑⠑⠀⠀⠀⠀⠀⠀⠀⠀⠀⠀⠀⠀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⠀⠀⠀⠀⠀⠀⠀⠀⠀⠀⠀⣿⣿⣿⣿⣿⣿⣿⣿⣿⣿⣿⣿⣿⣿⣿⣿⣿⣿⣿⣿⣿⣿⣿⣿⣿⣿⣿⣿⣿⣿⣿⣿⣿⣿⣿⣿⣿⣿⣿⣿⢕⢝⢿⣿⣿⣿⣿⣿⣿⣿⣿⣿⣿⣿⣿⢸⢟⢣⠀⠀⠀⠀⠀⠀⠀⠀⠀⠀⠀⠀</a:t>
            </a:r>
            <a:br/>
            <a:r>
              <a:t>⠀⠀⠀⠀⠀⠀⠀⠀⠀⠀⠀⣿⣿⣿⣿⣿⣿⣿⣿⣿⣿⣿⣿⣿⡿⢟⢟⠟⢟⠛⢟⢿⣿⣿⣿⣿⣿⣿⣿⣿⣿⣿⣿⣿⣿⣿⣿⣿⣿⣿⣯⣕⣕⣾⣿⣿⣿⣿⣿⣿⣿⣿⣿⣿⣿⢿⣞⣗⣕⠀⠀⠀⠀⠀⠀⠀⠀⠀⠀⠀⠀</a:t>
            </a:r>
            <a:br/>
            <a:r>
              <a:t>⠀⠀⠀⠀⠀⠀⠀⠀⠀⠀⠀⣿⣿⣿⣿⣿⣿⣿⣿⣿⣿⣿⢟⢷⣥⣑⠐⠅⠁⢑⢕⠕⢘⠻⣿⣿⣿⣿⣿⣿⣿⣿⣿⣿⣿⣿⣿⣿⣿⣿⣿⣿⣿⣿⣿⣿⣿⣿⣿⣿⣿⣿⣿⣿⣿⣷⣿⣷⣾⠀⠀⠀⠀⠀⠀⠀⠀⠀⠀⠀⠀</a:t>
            </a:r>
            <a:br/>
            <a:r>
              <a:t>⠀⠀⠀⠀⠀⠀⠀⠀⠀⠀⠀⣿⣿⣿⣿⢿⣿⣿⣿⣿⣿⠏⠀⠕⠞⢻⣷⣦⡄⠕⠕⠕⠀⠁⠈⢻⣿⣿⣿⣿⣿⣿⣿⣿⣿⣿⣿⣿⣿⣿⣿⣿⣿⣷⣯⣿⣿⣿⣿⣿⣿⣿⣿⣿⣿⣧⣿⣿⣿⠀⠀⠀⠀⠀⠀⠀⠀⠀⠀⠀⠀</a:t>
            </a:r>
            <a:br/>
            <a:r>
              <a:t>⠀⠀⠀⠀⠀⠀⠀⠀⠀⠀⠀⣿⣿⣿⣿⣿⣿⣿⣿⣿⢇⢁⢀⠐⠐⠁⢝⣿⣿⣇⢕⢅⢅⢐⢅⢕⢹⣿⣿⣿⣿⣿⣿⣿⣿⣿⣿⣿⣿⣿⡿⠋⠁⠀⠁⠙⢿⣿⣿⣿⣿⣿⣿⣿⣿⡟⣿⢏⢝⠀⠀⠀⠀⠀⠀⠀⠀⠀⠀⠀⠀</a:t>
            </a:r>
            <a:br/>
            <a:r>
              <a:t>⠀⠀⠀⠀⠀⠀⠀⠀⠀⠀⠀⣿⣿⣿⣿⣿⣿⣿⣿⣿⢕⢕⢕⢕⢔⢄⢔⢸⣿⣿⣧⢕⢕⢰⣴⣵⣕⣿⣿⣿⣿⣿⣿⣿⣿⣿⣿⣿⣿⣿⣕⠐⠄⠐⠀⠄⠘⢿⣿⣿⣿⣿⣿⣿⣿⡇⣟⢅⢁⠀⠀⠀⠀⠀⠀⠀⠀⠀⠀⠀⠀</a:t>
            </a:r>
            <a:br/>
            <a:r>
              <a:t>⠀⠀⠀⠀⠀⠀⠀⠀⠀⠀⠀⣿⣿⣿⣿⣿⣿⣿⣿⡇⢕⢕⢕⢕⢕⢅⢕⢕⢹⣟⢏⣗⢷⢗⡟⡟⢿⣿⣿⣿⣿⣿⣿⣿⣿⣿⣿⣿⣿⡿⣿⣇⠀⠁⠀⠀⠀⢜⣿⣿⣿⣿⣿⣿⣿⡇⣿⢕⠀⠀⠀⠀⠀⠀⠀⠀⠀⠀⠀⠀⠀</a:t>
            </a:r>
            <a:br/>
            <a:r>
              <a:t>⠀⠀⠀⠀⠀⠀⠀⠀⠀⠀⠀⣿⣿⣿⣿⣿⣿⣿⣿⣧⢵⣵⣵⣵⣵⣷⣷⣷⣽⣧⣵⣷⣾⣷⣷⣿⣿⣿⣿⣿⣿⣿⣿⣿⣿⣿⣿⣿⣿⡇⣿⣿⡕⠀⠄⠄⠀⠁⢿⣿⣿⣿⣿⣿⣿⡇⣿⢕⠀⠀⠀⠀⠀⠀⠀⠀⠀⠀⠀⠀⠀</a:t>
            </a:r>
            <a:br/>
            <a:r>
              <a:t>⠀⠀⠀⠀⠀⠀⠀⠀⠀⠀⠀⣷⣿⡿⢿⣿⣿⣿⣿⣿⣿⣿⣿⣿⣿⣿⣿⣿⣿⣾⣿⣿⣿⣿⣿⣿⣿⣿⣿⣿⣿⣿⣿⣿⣿⣿⣿⣿⣿⣇⣿⣿⡇⠀⠀⠀⠀⠀⢸⣿⣿⣿⣿⣿⣿⡇⣿⢕⠀⠀⠀⠀⠀⠀⠀⠀⠀⠀⠀⠀⠀</a:t>
            </a:r>
            <a:br/>
            <a:r>
              <a:t>⠀⠀⠀⠀⠀⠀⠀⠀⠀⠀⠀⣯⣻⣿⣻⣿⣿⣿⣟⣿⣿⣿⣿⣿⣿⣿⣿⣿⣿⣿⣿⣿⣿⣿⣿⣿⣿⣿⣿⣿⣿⣿⣿⣿⣿⣿⣿⣿⣿⣿⣿⣿⡇⠀⠀⠀⠀⠀⢸⣿⣿⣿⣿⣿⣿⡇⣿⢕⠀⠀⠀⠀⠀⠀⠀⠀⠀⠀⠀⠀⠀</a:t>
            </a:r>
            <a:br/>
            <a:r>
              <a:t>⠀⠀⠀⠀⠀⠀⠀⠀⠀⠀⠀⡾⣿⣷⣿⣿⣿⣿⣿⣿⣿⣿⣿⣿⣿⣿⣿⣿⣿⣿⣿⣿⣿⣿⣿⣿⣿⣿⣿⣿⣿⣿⣿⣿⣿⣿⣿⣿⣿⢟⣿⣿⡇⠀⢀⠀⠀⠀⢜⣻⣿⣿⣿⣿⣿⡇⣿⢕⢰⠀⠀⠀⠀⠀⠀⠀⠀⠀⠀⠀⠀</a:t>
            </a:r>
            <a:br/>
            <a:r>
              <a:t>⠀⠀⠀⠀⠀⠀⠀⠀⠀⠀⠀⣽⣽⣽⣿⣿⣿⣿⢯⣿⣿⣿⣿⣿⣿⣿⣿⣿⣿⣿⣿⣿⣿⣿⣿⣿⣿⣿⣿⣿⣿⣿⣿⣿⣿⣿⣿⣿⣿⣹⣿⣿⢇⠀⠀⠀⠀⠀⢜⢝⣻⣿⣿⣿⣿⢇⢿⡕⢸⠀⠀⠀⠀⠀⠀⠀⠀⠀⠀⠀⠀</a:t>
            </a:r>
            <a:br/>
            <a:r>
              <a:t>⠀⠀⠀⠀⠀⠀⠀⠀⠀⠀⠀⣾⣷⣾⣿⣿⣿⣿⣿⣿⣿⣿⣿⣿⣿⣿⣿⣿⣿⡿⣟⣿⣿⣿⣿⣿⣿⢿⣿⣿⣿⣿⣿⣿⣿⣿⣿⣿⣿⣿⣿⡇⢑⢀⠀⠀⠀⠀⢱⡿⣽⣿⣿⣿⣿⠀⢸⣯⣼⠀⠀⠀⠀⠀⠀⠀⠀⠀⠀⠀⠀</a:t>
            </a:r>
            <a:br/>
            <a:r>
              <a:t>⠀⠀⠀⠀⠀⠀⠀⠀⠀⠀⠀⣵⣷⣧⣽⣾⣿⣿⣿⣷⣿⣿⣿⣿⣿⣿⣿⣿⣿⢧⡏⢻⣿⣿⢿⠟⠍⢸⣿⣿⣿⣿⣿⣿⣿⣿⣿⣿⣿⣿⣿⣇⢕⢕⢀⠀⠀⠄⢸⣿⣿⣿⣿⣿⣿⠀⢸⣿⣽⠀⠀⠀⠀⠀⠀⠀⠀⠀⠀⠀⠀</a:t>
            </a:r>
            <a:br/>
            <a:r>
              <a:t>⠀⠀⠀⠀⠀⠀⠀⠀⠀⠀⠀⣿⣿⣿⣿⣿⣿⣿⣿⣿⣿⣿⣿⣿⣿⣿⣿⣿⣿⣿⣷⣕⢕⢅⢕⢄⢄⣼⣿⣿⣿⣿⣿⣿⣿⣿⣿⣿⣿⣿⣿⣇⢕⢕⢕⢔⢕⢕⢸⣿⣿⣿⣿⣿⣿⠀⢸⣿⢟⠀⠀⠀⠀⠀⠀⠀⠀⠀⠀⠀⠀</a:t>
            </a:r>
            <a:br/>
            <a:r>
              <a:t>⠀⠀⠀⠀⠀⠀⠀⠀⠀⠀⠀⣿⣿⣿⣿⣿⣿⣿⣿⣿⣿⣿⣿⣿⣿⣿⣿⣿⣿⣿⣿⢇⡕⢕⢕⡱⢱⣿⣿⣿⣿⣿⣿⣿⣿⣿⣿⣿⣿⣿⣿⡯⢕⢕⢕⢕⢕⢕⢹⣿⣿⣿⣿⣿⣿⠀⢸⣿⢝⠀⠀⠀⠀⠀⠀⠀⠀⠀⠀⠀⠀</a:t>
            </a:r>
            <a:br/>
            <a:r>
              <a:t>⠀⠀⠀⠀⠀⠀⠀⠀⠀⠀⠀⣿⣿⣿⣿⣿⣿⣿⣿⣿⣿⣿⣿⣿⣿⣿⣿⣿⣿⣿⡗⡵⢱⢇⢜⢕⣾⣿⣿⣿⣿⣿⣿⣿⣿⣿⣿⣿⣿⣿⣝⣝⣕⣕⣕⣕⣕⣕⣼⣿⣿⣿⡿⢿⡏⠀⠜⣿⣷⠀⠀⠀⠀⠀⠀⠀⠀⠀⠀⠀⠀</a:t>
            </a:r>
            <a:br/>
            <a:r>
              <a:t>⠀⠀⠀⠀⠀⠀⠀⠀⠀⠀⠀⣿⣿⣿⣿⣿⣿⣿⣿⣿⣿⣿⣿⣿⣿⣿⣿⣿⣿⣿⡇⢕⢕⢕⢕⣼⣿⣿⣿⣿⣿⣿⣿⣿⣿⣿⣿⣿⣿⣷⣷⣷⣷⣾⡇⢕⢕⢏⢝⢝⢕⢕⢕⢌⡁⢐⢑⢻⢗⠀⠀⠀⠀⠀⠀⠀⠀⠀⠀⠀⠀</a:t>
            </a:r>
            <a:br/>
            <a:r>
              <a:t>⠀⠀⠀⠀⠀⠀⠀⠀⠀⠀⠀⣿⣿⣿⣿⣿⣿⣿⣿⣿⣿⣿⣿⣿⣿⣿⣿⣿⣿⣿⢇⢕⢕⢕⢕⣿⣿⣿⣿⣿⣿⣿⣿⣿⣿⣿⣿⣿⣿⢟⣟⣝⣕⣕⣕⢕⢕⢕⢕⢕⢕⢕⣣⣼⣷⣷⣵⣕⢕⠀⠀⠀⠀⠀⠀⠀⠀⠀⠀⠀⠀</a:t>
            </a:r>
            <a:br/>
            <a:r>
              <a:t>⠀⠀⠀⠀⠀⠀⠀⠀⠀⠀⠀⣟⣯⣿⣿⣿⣿⣿⣿⣿⣿⣿⣿⣿⣿⣿⣿⣿⣿⣿⢕⢕⢕⢕⢜⣿⣿⣿⣿⣿⣿⣿⣿⣿⣿⣿⣿⣿⣿⣝⣯⣽⣿⣾⣿⣿⣿⣿⣿⣿⣿⣿⣿⣿⣿⣿⣿⣿⣿⠀⠀⠀⠀⠀⠀⠀⠀⠀⠀⠀⠀</a:t>
            </a:r>
            <a:br/>
            <a:r>
              <a:t>⠀⠀⠀⠀⠀⠀⠀⠀⠀⠀⠀⣿⣿⣿⣿⣿⣿⣿⣿⣿⣿⣿⣿⣿⣿⣿⣿⣿⣿⡟⢕⢕⢕⢕⢕⢸⣿⣿⣿⣿⣿⣿⣿⣿⣿⣿⣿⣿⣿⣿⣿⡿⢿⢝⢕⢕⢕⢱⢞⢻⢻⢿⢿⢿⢿⢿⢿⢿⢿⠀⠀⠀⠀⠀⠀⠀⠀⠀⠀⠀⠀</a:t>
            </a:r>
            <a:br/>
            <a:r>
              <a:t>⠀⠀⠀⠀⠀⠀⠀⠀⠀⠀⠀⣿⣿⣿⣿⣿⣿⣿⣿⣿⣿⣿⣿⣿⣿⣿⣿⣿⣿⡇⢕⢕⢕⢕⢕⢜⣿⣿⣿⣿⣿⣿⣿⣿⣿⣿⣿⣿⣿⣿⢷⢗⢇⢕⢕⣕⣕⣕⢕⡕⢕⢕⢕⢕⢕⢕⢕⢕⢕⠀⠀⠀⠀⠀⠀⠀⠀⠀⠀⠀⠀</a:t>
            </a:r>
            <a:br/>
            <a:r>
              <a:t>⠀⠀⠀⠀⠀⠀⠀⠀⠀⠀⠀⠛⠛⠛⠛⠛⠛⠛⠛⠛⠛⠛⠛⠛⠛⠛⠛⠛⠛⠃⠑⠑⠑⠑⠑⠑⠛⠛⠛⠛⠛⠛⠛⠛⠛⠛⠛⠛⠛⠓⠛⠓⠓⠑⠑⠑⠘⠙⠑⠙⠑⠑⠑⠑⠑⠑⠑⠑⠑⠀⠀⠀⠀⠀⠀⠀⠀⠀⠀⠀⠀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⠀⠀⠀⠀⠀⠀⠀⠀⠀⠀⠀⣿⣿⣿⣿⣿⣿⣿⣿⣿⣿⣿⣿⣿⣿⣿⣿⣿⣿⣿⣿⣿⣿⣿⣿⣿⣿⣿⣿⣿⣿⣿⣿⣿⣿⣿⣿⣿⣿⣿⡕⢟⣿⣿⣿⣿⣿⣿⣿⣿⣿⣿⣿⣿⣿⣿⢗⢫⢕⠀⠀⠀⠀⠀⠀⠀⠀⠀⠀⠀⠀</a:t>
            </a:r>
            <a:br/>
            <a:r>
              <a:t>⠀⠀⠀⠀⠀⠀⠀⠀⠀⠀⠀⣿⣿⣿⣿⣿⣿⣿⣿⣿⣿⣿⣿⣿⢿⢟⢟⢟⢟⢿⢿⣿⣿⣿⣿⣿⣿⣿⣿⣿⣿⣿⣿⣿⣿⣿⣿⣿⣿⣿⡇⣕⣼⣿⣿⣿⣿⣿⣿⣿⣿⣿⣿⡿⣿⡾⣗⣕⣜⠀⠀⠀⠀⠀⠀⠀⠀⠀⠀⠀⠀</a:t>
            </a:r>
            <a:br/>
            <a:r>
              <a:t>⠀⠀⠀⠀⠀⠀⠀⠀⠀⠀⠀⣿⣿⣿⣿⣿⣿⣿⣿⣿⣿⡿⢯⣅⡑⠕⠕⠕⢑⢕⢔⢝⢻⣿⣿⣿⣿⣿⣿⣿⣿⣿⣿⣿⣿⣿⣿⣿⣿⣿⣿⣿⣿⣿⣿⣿⣿⣿⣿⣿⣿⣿⣿⣿⣇⣷⣽⣾⣿⠀⠀⠀⠀⠀⠀⠀⠀⠀⠀⠀⠀</a:t>
            </a:r>
            <a:br/>
            <a:r>
              <a:t>⠀⠀⠀⠀⠀⠀⠀⠀⠀⠀⠀⣿⣿⣿⣿⣿⣿⣿⣿⣿⢏⠐⠱⠾⢿⣷⣅⢐⢕⢕⠅⠄⠁⠜⢻⣿⣿⣿⣿⣿⣿⣿⣿⣿⣿⣿⣿⣿⣿⣿⣿⣿⣿⣿⣿⣿⣿⣿⣿⣿⣿⣿⣿⣿⣿⣿⣿⣿⣿⠀⠀⠀⠀⠀⠀⠀⠀⠀⠀⠀⠀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⠀⠀⠀⠀⠀⠀⠀⠀⠀⠀⠀⣿⣿⣿⣿⣿⣿⣿⣿⡏⢁⢀⠀⠀⠐⢹⣿⣷⡕⢕⢕⢅⢕⢔⢕⢻⣿⣿⣿⣿⣿⣿⣿⣿⣿⣿⣿⣿⣿⣿⠏⢑⠁⠑⠻⣿⣿⣿⣿⣿⣿⣿⣿⣿⣿⣿⢝⢟⢝⠀⠀⠀⠀⠀⠀⠀⠀⠀⠀⠀⠀</a:t>
            </a:r>
            <a:br/>
            <a:r>
              <a:t>⠀⠀⠀⠀⠀⠀⠀⠀⠀⠀⠀⣿⣿⣿⣿⣿⣿⣿⣿⢕⢕⢕⢔⢄⢔⢕⢹⣿⣿⣇⢕⢕⢕⢕⢕⢕⣿⣿⣿⣿⣿⣿⣿⣿⣿⣿⣿⣿⣿⡇⠀⠄⠀⠀⠑⠜⣿⣿⣿⣿⣿⣿⣿⣿⡇⣿⢕⠁⠑⠀⠀⠀⠀⠀⠀⠀⠀⠀⠀⠀⠀</a:t>
            </a:r>
            <a:br/>
            <a:r>
              <a:t>⠀⠀⠀⠀⠀⠀⠀⠀⠀⠀⠀⣿⣿⣿⣿⣿⣿⣿⡟⢕⢕⢕⢕⢕⢅⢕⢕⢻⣿⣿⡇⢕⢱⣱⣿⣷⣽⣿⣿⣿⣿⣿⣿⣿⣿⣿⣿⣿⣿⣿⣇⠀⠀⠀⠀⠀⢸⣿⣿⣿⣿⣿⣿⣿⡇⣿⢕⠀⢀⠀⠀⠀⠀⠀⠀⠀⠀⠀⠀⠀⠀</a:t>
            </a:r>
            <a:br/>
            <a:r>
              <a:t>⠀⠀⠀⠀⠀⠀⠀⠀⠀⠀⠀⣿⣿⣿⣿⣿⣿⣿⣏⣕⣱⣵⣵⣵⣵⣵⣵⣾⡿⢇⡹⢟⡟⢹⣱⣽⣿⣿⣿⣿⣿⣿⣿⣿⣿⣿⣿⣿⡕⣿⣿⡔⢄⠀⠀⠀⠁⣿⣿⣿⣿⣿⣿⣿⡇⣿⢕⠀⢕⠀⠀⠀⠀⠀⠀⠀⠀⠀⠀⠀⠀</a:t>
            </a:r>
            <a:br/>
            <a:r>
              <a:t>⠀⠀⠀⠀⠀⠀⠀⠀⠀⠀⠀⣿⣿⣿⣿⣿⣿⣿⣿⣿⣿⣿⣿⣿⣿⣿⣿⣿⣿⣷⣾⣿⣿⣿⣿⣿⣿⣿⣿⣿⣿⣿⣿⣿⣿⣿⣿⣿⣷⣾⣿⡇⢀⠀⠀⠀⢁⢿⣿⣿⣿⣿⣿⣿⡇⣿⢕⠀⢱⠀⠀⠀⠀⠀⠀⠀⠀⠀⠀⠀⠀</a:t>
            </a:r>
            <a:br/>
            <a:r>
              <a:t>⠀⠀⠀⠀⠀⠀⠀⠀⠀⠀⠀⣿⣿⣿⣿⣿⣿⣿⣿⣿⣿⣿⣿⣿⣿⣿⣿⣿⣿⣿⣿⣿⣿⣿⣿⣿⣿⣿⣿⣿⣿⣿⣿⣿⣿⣿⣿⣿⣿⣿⣿⡇⠁⠀⠀⠀⠀⢸⣿⣿⣿⣿⣿⣿⢕⣿⢕⠀⢜⠀⠀⠀⠀⠀⠀⠀⠀⠀⠀⠀⠀</a:t>
            </a:r>
            <a:br/>
            <a:r>
              <a:t>⠀⠀⠀⠀⠀⠀⠀⠀⠀⠀⠀⣿⣿⣿⣿⣿⣿⣿⣿⣿⣿⣿⣿⣿⣿⣿⣿⣿⣿⣿⣿⣿⣿⣿⣿⣿⣿⣿⣿⣿⣿⣿⣿⣿⣿⣿⣿⣿⣿⣿⣿⡇⠀⠀⠀⠀⠀⢸⣿⣿⣿⣿⣿⣿⡇⣿⢕⣦⠀⠀⠀⠀⠀⠀⠀⠀⠀⠀⠀⠀⠀</a:t>
            </a:r>
            <a:br/>
            <a:r>
              <a:t>⠀⠀⠀⠀⠀⠀⠀⠀⠀⠀⠀⣿⣿⣿⣿⣿⣿⣿⣿⣿⣿⣿⣿⣿⣿⣿⣿⣿⣿⣿⣿⣿⣿⣿⣿⣿⣿⣿⣿⣿⣿⣿⣿⣿⣿⣿⣿⣿⣯⣿⣿⢇⠀⠀⠀⠀⠀⢸⢿⣿⣿⣿⣿⣿⢕⢿⡔⣿⢔⠀⠀⠀⠀⠀⠀⠀⠀⠀⠀⠀⠀</a:t>
            </a:r>
            <a:br/>
            <a:r>
              <a:t>⠀⠀⠀⠀⠀⠀⠀⠀⠀⠀⠀⣿⣿⣿⣿⣿⣿⣿⣿⣿⣿⣿⣿⣿⣿⣿⣿⣿⣿⣿⣿⣿⣿⣿⣻⣿⣿⣿⣿⣿⣿⣿⣿⣿⣿⣿⣿⣿⣿⣿⡇⠔⢄⠀⠀⠀⠀⢱⣾⣿⣿⣿⣿⣿⠁⢸⣇⣿⣵⠀⠀⠀⠀⠀⠀⠀⠀⠀⠀⠀⠀</a:t>
            </a:r>
            <a:br/>
            <a:r>
              <a:t>⠀⠀⠀⠀⠀⠀⠀⠀⠀⠀⠀⣹⣿⣹⣿⣿⣿⣿⣯⣿⣿⣿⣿⣿⣿⣿⣿⣿⣿⢿⣿⣿⣿⣿⣿⣿⣿⣿⣿⣿⣿⣿⣿⣿⣿⣿⣿⣿⣿⣿⡇⢕⠕⠄⠀⠀⠄⢱⣿⣿⣿⣿⣿⣿⠀⢸⣿⣿⣻⠀⠀⠀⠀⠀⠀⠀⠀⠀⠀⠀⠀</a:t>
            </a:r>
            <a:br/>
            <a:r>
              <a:t>⠀⠀⠀⠀⠀⠀⠀⠀⠀⠀⠀⣿⣿⣿⣿⣿⣿⣿⣿⣿⣿⣿⣿⣿⣿⣿⣿⣿⣿⣾⢜⢿⣿⣿⢟⢫⠇⢻⣿⣿⣿⣿⣿⣿⣿⣿⣿⣿⣿⣿⣇⢕⢕⢔⢕⢔⢔⢸⣿⣿⣿⣿⣿⣿⠀⢸⣿⢿⢟⠀⠀⠀⠀⠀⠀⠀⠀⠀⠀⠀⠀</a:t>
            </a:r>
            <a:br/>
            <a:r>
              <a:t>⠀⠀⠀⠀⠀⠀⠀⠀⠀⠀⠀⣿⣿⣿⣿⣿⣿⣿⣿⣿⣿⣿⣿⣿⣿⣿⣿⣿⣿⣿⣷⡕⢕⢕⢕⢔⡴⣿⣿⣿⣿⣿⣿⣿⣿⣿⣿⣿⣿⣿⣿⢕⢕⢕⢕⢕⢕⢸⣿⣿⣿⣿⣿⣿⠀⢸⣿⢝⣕⠀⠀⠀⠀⠀⠀⠀⠀⠀⠀⠀⠀</a:t>
            </a:r>
            <a:br/>
            <a:r>
              <a:t>⠀⠀⠀⠀⠀⠀⠀⠀⠀⠀⠀⣿⣿⣿⣿⣿⣿⣿⣿⣿⣿⣿⣿⣿⣿⣿⣿⣿⣿⣿⣫⢇⢕⢕⢕⢱⢪⣿⣿⣿⣿⣿⣿⣿⣿⣿⣿⣿⣿⣟⣏⣕⣇⣕⢕⢕⢕⣸⣿⣿⣿⢟⢟⢟⠀⠜⡿⣷⣿⠀⠀⠀⠀⠀⠀⠀⠀⠀⠀⠀⠀</a:t>
            </a:r>
            <a:br/>
            <a:r>
              <a:t>⠀⠀⠀⠀⠀⠀⠀⠀⠀⠀⠀⣿⣿⣿⣿⣿⣿⣿⣿⣿⣿⣿⣿⣿⣿⣿⣿⣿⣿⣿⢳⡇⢕⡕⢜⢱⣿⣿⣿⣿⣿⣿⣿⣿⣿⣿⣿⣿⣯⣽⣵⣿⣾⡏⢝⢜⢟⢟⢏⢝⢕⢌⢙⢑⢀⢁⢻⢟⢟⠀⠀⠀⠀⠀⠀⠀⠀⠀⠀⠀⠀</a:t>
            </a:r>
            <a:br/>
            <a:r>
              <a:t>⠀⠀⠀⠀⠀⠀⠀⠀⠀⠀⠀⣿⣿⣿⣿⣿⣿⣿⣿⣿⣿⣿⣿⣿⣿⣿⣿⣿⣿⣿⢜⢕⢕⢕⢕⣼⣿⣿⣿⣿⣿⣿⣿⣿⣿⣿⣿⣿⡷⣟⢏⢝⣕⡕⢕⢕⢜⢕⢕⢕⢱⢗⢗⣸⣷⣾⣇⢕⢇⠀⠀⠀⠀⠀⠀⠀⠀⠀⠀⠀⠀</a:t>
            </a:r>
            <a:br/>
            <a:r>
              <a:t>⠀⠀⠀⠀⠀⠀⠀⠀⠀⠀⠀⡿⣿⣿⣿⣿⣿⣿⣿⣿⣿⣿⣿⣿⣿⣿⣿⣿⣿⣿⢕⢕⢕⢕⢸⣿⣿⣿⣿⣿⣿⣿⣿⣿⣿⣿⣿⣿⣿⣻⢿⣻⣿⣿⣷⣷⣿⣿⣿⣿⣿⣿⣿⣿⣿⣿⣿⣷⣷⠀⠀⠀⠀⠀⠀⠀⠀⠀⠀⠀⠀</a:t>
            </a:r>
            <a:br/>
            <a:r>
              <a:t>⠀⠀⠀⠀⠀⠀⠀⠀⠀⠀⠀⣿⣻⣿⣿⣿⣿⣿⣿⣿⣿⣿⣿⣿⣿⣿⣿⣿⣿⡇⢕⢕⢕⢕⢸⣿⣿⣿⣿⣿⣿⣿⣿⣿⣿⣿⣿⣿⣿⣿⣿⣿⣯⣝⢝⢝⢱⢽⢿⢿⢿⢿⣿⣿⣿⣿⡿⢿⣿⠀⠀⠀⠀⠀⠀⠀⠀⠀⠀⠀⠀</a:t>
            </a:r>
            <a:br/>
            <a:r>
              <a:t>⠀⠀⠀⠀⠀⠀⠀⠀⠀⠀⠀⣽⣿⣿⣿⣿⣿⣿⣿⣿⣿⣿⣿⣿⣿⣿⣿⣿⣿⡇⢕⢕⢕⢕⢕⣿⣿⣿⣿⣿⣿⣿⣿⣿⣿⣿⣿⣿⣿⣿⣽⣧⣕⣕⢕⢕⢕⢕⢕⢕⢕⢕⢕⢕⢕⢕⢕⢱⢜⠀⠀⠀⠀⠀⠀⠀⠀⠀⠀⠀⠀</a:t>
            </a:r>
            <a:br/>
            <a:r>
              <a:t>⠀⠀⠀⠀⠀⠀⠀⠀⠀⠀⠀⠛⠛⠛⠛⠛⠛⠛⠛⠛⠛⠛⠛⠛⠛⠛⠛⠛⠛⠑⠑⠑⠑⠑⠑⠙⠛⠛⠛⠛⠛⠛⠛⠛⠛⠛⠛⠛⠛⠛⠋⠓⠘⠘⠙⠙⠛⠛⠙⠃⠑⠑⠑⠑⠘⠘⠙⠓⠑⠀⠀⠀⠀⠀⠀⠀⠀⠀⠀⠀⠀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⠀⠀⠀⠀⠀⠀⠀⠀⠀⠀⠀⣿⣿⣿⣿⣿⣿⣿⣿⣿⣿⣿⣿⣿⣿⣿⣿⣿⣿⣿⣿⣿⣿⣿⣿⣿⣿⣿⣿⣿⣿⣿⣿⣿⣿⣿⣿⣿⣿⣿⢝⢻⣿⣿⣿⣿⣿⣿⣿⣿⣿⣿⣿⣿⢿⢿⢞⡗⣕⠀⠀⠀⠀⠀⠀⠀⠀⠀⠀⠀⠀</a:t>
            </a:r>
            <a:br/>
            <a:r>
              <a:t>⠀⠀⠀⠀⠀⠀⠀⠀⠀⠀⠀⣿⣿⣿⣿⣿⣿⣿⣿⣿⣿⣿⣿⡿⢿⢟⢟⢟⢟⢿⣿⣿⣿⣿⣿⣿⣿⣿⣿⣿⣿⣿⣿⣿⣿⣿⣿⣿⣿⣟⢕⣱⣿⣿⣿⣿⣿⣿⣿⣿⣿⣿⣿⣿⣷⢗⣮⣇⣏⠀⠀⠀⠀⠀⠀⠀⠀⠀⠀⠀⠀</a:t>
            </a:r>
            <a:br/>
            <a:r>
              <a:t>⠀⠀⠀⠀⠀⠀⠀⠀⠀⠀⠀⣿⣿⣿⣿⣿⣿⣿⣿⣿⣿⢿⣵⣑⠑⠑⠔⢕⢕⠕⢘⠝⢿⣿⣿⣿⣿⣿⣿⣿⣿⣿⣿⣿⣿⣿⣿⣿⣿⣿⣿⣿⣿⣿⣿⣿⣿⣿⣿⣿⣿⣿⣿⣷⣺⣾⣵⣿⣧⠀⠀⠀⠀⠀⠀⠀⠀⠀⠀⠀⠀</a:t>
            </a:r>
            <a:br/>
            <a:r>
              <a:t>⠀⠀⠀⠀⠀⠀⠀⠀⠀⠀⠀⣿⣿⣿⣿⣿⣿⣿⣿⡿⠃⠕⠼⢿⣷⣦⡔⢑⢕⢕⠔⢕⠐⠝⣿⣿⣿⣿⣿⣿⣿⣿⣿⣿⣿⣿⣿⣿⣿⣿⣿⣿⣿⣽⣿⣿⣿⣿⣿⣿⣿⣿⣿⣿⣿⣿⣿⣿⣿⠀⠀⠀⠀⠀⠀⠀⠀⠀⠀⠀⠀</a:t>
            </a:r>
            <a:br/>
            <a:r>
              <a:t>⠀⠀⠀⠀⠀⠀⠀⠀⠀⠀⠀⣿⣿⣿⣿⣿⣿⣿⣿⢃⢀⢀⢀⠀⢜⢿⣿⣧⢕⢕⢕⢕⢕⢕⢜⣿⣿⣿⣿⣿⣿⣿⣿⣿⣿⣿⣿⣿⣿⡿⠙⠁⠘⢙⢿⣿⣿⣿⣿⣿⣿⣿⣿⣿⢿⣯⢝⢏⢝⠀⠀⠀⠀⠀⠀⠀⠀⠀⠀⠀⠀</a:t>
            </a:r>
            <a:br/>
            <a:r>
              <a:t>⠀⠀⠀⠀⠀⠀⠀⠀⠀⠀⠀⣿⣿⣿⣿⣿⣿⣿⡇⢔⢕⢕⢕⢔⢔⢜⢿⣿⣷⡕⢕⢕⢕⢕⢕⢸⣿⣿⣿⣿⣿⣿⣿⣿⣿⣿⣿⣿⣿⢕⠀⢅⠀⠀⠅⢻⣿⣿⣿⣿⣿⣿⣿⣿⢸⢏⠑⠑⢕⠀⠀⠀⠀⠀⠀⠀⠀⠀⠀⠀⠀</a:t>
            </a:r>
            <a:br/>
            <a:r>
              <a:t>⠀⠀⠀⠀⠀⠀⠀⠀⠀⠀⠀⣿⣿⣿⣿⣿⣿⣿⢇⢕⢕⢕⢕⢕⢕⢕⢜⣿⣿⣷⡕⢕⢱⣱⣧⣕⣿⣿⣿⣿⣿⣿⣿⣿⣿⣿⣿⣿⣿⣷⡅⠄⠀⠀⠀⠑⢿⣿⣿⣿⣿⣿⣿⣿⢸⡇⠁⠁⠀⠀⠀⠀⠀⠀⠀⠀⠀⠀⠀⠀⠀</a:t>
            </a:r>
            <a:br/>
            <a:r>
              <a:t>⠀⠀⠀⠀⠀⠀⠀⠀⠀⠀⠀⣿⣿⣿⣿⣿⣿⣿⣕⣕⣕⣱⣵⣵⣵⣵⣵⣿⣿⢏⢕⣷⢷⢟⢏⢻⣿⣿⣿⣿⣿⣿⣿⣿⣿⣿⣿⣯⢸⣿⣧⢀⠀⠀⠀⠀⢸⣿⣿⣿⣿⣿⣿⣿⢸⡇⠀⠑⢇⠀⠀⠀⠀⠀⠀⠀⠀⠀⠀⠀⠀</a:t>
            </a:r>
            <a:br/>
            <a:r>
              <a:t>⠀⠀⠀⠀⠀⠀⠀⠀⠀⠀⠀⣿⣿⣿⣿⣿⣿⣿⣿⣿⣿⣿⣿⣿⣿⣿⣿⣿⣯⣟⣷⣷⣷⣾⣿⣿⣿⣿⣿⣿⣿⣿⣿⣿⣿⣿⣿⣷⣼⣿⣿⢀⠁⠀⠀⠀⢸⣿⣿⣿⣿⣿⣿⣿⢸⡇⠐⠐⣷⠀⠀⠀⠀⠀⠀⠀⠀⠀⠀⠀⠀</a:t>
            </a:r>
            <a:br/>
            <a:r>
              <a:t>⠀⠀⠀⠀⠀⠀⠀⠀⠀⠀⠀⣿⣿⣿⣿⣿⣿⣿⣿⣿⣿⣿⣿⣿⣿⣿⣿⣿⣷⣿⣿⣿⣿⣿⣿⣿⣿⣿⣿⣿⣿⣿⣿⣿⣿⣿⣿⣿⣿⣿⣿⢔⠀⠀⠀⠀⢕⣿⣿⣿⣿⣿⣿⣿⢸⡇⠀⠁⢝⠀⠀⠀⠀⠀⠀⠀⠀⠀⠀⠀⠀</a:t>
            </a:r>
            <a:br/>
            <a:r>
              <a:t>⠀⠀⠀⠀⠀⠀⠀⠀⠀⠀⠀⣿⣿⣿⣿⣿⣿⣿⣿⣿⣿⣿⣿⣿⣿⣿⣿⣿⣿⣿⣿⣿⣿⣿⣿⣿⣿⣿⣿⣿⣿⣿⣿⣿⣿⣿⣿⣿⢾⣿⣿⢑⠀⠀⠀⠀⠑⣿⣿⣿⣿⣿⣿⣷⢸⡇⢰⡔⢄⠀⠀⠀⠀⠀⠀⠀⠀⠀⠀⠀⠀</a:t>
            </a:r>
            <a:br/>
            <a:r>
              <a:t>⠀⠀⠀⠀⠀⠀⠀⠀⠀⠀⠀⣿⣿⣿⣿⣿⣿⣿⣿⣿⣿⣿⣿⣿⣿⣿⣿⣿⣿⣿⣿⣿⣿⣿⣿⣿⣿⣿⣿⣿⣿⣿⣿⣿⣿⣿⣿⣿⣿⣿⡿⠅⠀⠀⠀⠀⠀⣿⣿⣿⣿⣿⣿⡟⢸⣧⢸⡇⠕⠀⠀⠀⠀⠀⠀⠀⠀⠀⠀⠀⠀</a:t>
            </a:r>
            <a:br/>
            <a:r>
              <a:t>⠀⠀⠀⠀⠀⠀⠀⠀⠀⠀⠀⣿⣿⣿⣿⣿⣿⣿⣿⣿⣿⣿⣿⣿⣿⣿⣿⣿⣿⣿⣿⣿⣿⣿⣿⣿⣿⣿⣿⣿⣿⣿⣿⣿⣿⣿⣿⣿⣿⣿⢕⢔⢔⠀⠀⠀⠀⢺⣿⣿⣿⣿⣿⡇⠀⣿⣼⣇⣴⠀⠀⠀⠀⠀⠀⠀⠀⠀⠀⠀⠀</a:t>
            </a:r>
            <a:br/>
            <a:r>
              <a:t>⠀⠀⠀⠀⠀⠀⠀⠀⠀⠀⠀⣿⣿⣿⣿⣿⣿⣿⣿⣿⣿⣿⣿⣿⣿⣿⣿⣿⣿⣿⣿⣿⣿⣿⣿⣿⣿⣿⣿⣿⣿⣿⣿⣿⣿⣿⣿⣿⣿⣿⢕⢕⢕⠀⠀⠀⠄⣼⣿⡿⣿⣿⣿⡇⠀⣿⣿⣿⣿⠀⠀⠀⠀⠀⠀⠀⠀⠀⠀⠀⠀</a:t>
            </a:r>
            <a:br/>
            <a:r>
              <a:t>⠀⠀⠀⠀⠀⠀⠀⠀⠀⠀⠀⣿⣿⣿⣿⣿⣿⣿⣿⣿⣿⣿⣿⣿⣿⣿⣿⣿⣿⣿⢻⣿⣿⣿⣿⢿⡝⣿⣿⣿⣿⣿⣿⣿⣿⣿⣿⣿⣿⣿⡇⢕⢕⢕⢕⢔⢕⣿⣟⢻⣿⣿⣿⡇⠀⣻⡿⢗⡟⠀⠀⠀⠀⠀⠀⠀⠀⠀⠀⠀⠀</a:t>
            </a:r>
            <a:br/>
            <a:r>
              <a:t>⠀⠀⠀⠀⠀⠀⠀⠀⠀⠀⠀⣿⣿⣿⣿⣿⣿⣿⣿⣿⣿⣿⣿⣿⣿⣿⣿⣿⣯⣿⣇⢜⢝⢓⢐⢈⢐⣿⣿⣿⣿⣿⣿⣿⣿⣿⣿⣿⣿⣿⡇⢕⢕⢕⢕⢕⢕⣿⣿⣿⣿⣿⣿⡇⠀⣿⡿⣫⣕⠀⠀⠀⠀⠀⠀⠀⠀⠀⠀⠀⠀</a:t>
            </a:r>
            <a:br/>
            <a:r>
              <a:t>⠀⠀⠀⠀⠀⠀⠀⠀⠀⠀⠀⣿⣿⣿⣿⣿⣿⣿⣿⣿⣿⣿⣿⣿⣿⣿⣿⣿⣿⣿⣿⡧⢵⢕⢕⣕⢧⣿⣿⣿⣿⣿⣿⣿⣿⣿⣿⣿⣟⣟⣕⣕⣕⢕⢕⢕⢕⣿⣿⣿⣿⣿⢿⠃⠄⢻⣷⣾⣿⠀⠀⠀⠀⠀⠀⠀⠀⠀⠀⠀⠀</a:t>
            </a:r>
            <a:br/>
            <a:r>
              <a:t>⠀⠀⠀⠀⠀⠀⠀⠀⠀⠀⠀⣿⣿⣿⣿⣿⣿⣿⣿⣿⣿⣿⣿⣿⣿⣿⣿⣿⣿⣿⣯⡟⣇⢕⡗⢕⣼⣿⣿⣿⣿⣿⣿⣿⣿⣿⣿⣿⣯⣽⣽⣿⣽⢏⢝⢝⢟⢟⢏⢝⢕⢑⢑⢐⢀⢜⢿⢟⢟⠀⠀⠀⠀⠀⠀⠀⠀⠀⠀⠀⠀</a:t>
            </a:r>
            <a:br/>
            <a:r>
              <a:t>⠀⠀⠀⠀⠀⠀⠀⠀⠀⠀⠀⣿⣿⣿⣿⣿⣿⣿⣿⣿⣿⣿⣿⣿⣿⣿⣿⣿⣿⣿⡇⢇⢜⣳⢕⣺⣿⣿⣿⣿⣿⣿⣿⣿⣿⣿⣿⣿⢿⢟⢟⢝⡝⢕⢕⢕⢕⢕⢕⢕⢕⢗⢗⣳⣵⣷⣗⢕⢕⠀⠀⠀⠀⠀⠀⠀⠀⠀⠀⠀⠀</a:t>
            </a:r>
            <a:br/>
            <a:r>
              <a:t>⠀⠀⠀⠀⠀⠀⠀⠀⠀⠀⠀⣿⣿⣿⣿⣿⣿⣿⣿⣿⣿⣿⣿⣿⣿⣿⣿⣿⣿⣿⡇⢕⢕⢕⢕⣿⣿⣿⣿⣿⣿⣿⣿⣿⣿⣿⣿⣿⣿⣟⣟⣿⣿⣷⣷⣷⣷⣿⣷⣷⣿⣿⣿⣿⣿⣿⣷⣷⣿⠀⠀⠀⠀⠀⠀⠀⠀⠀⠀⠀⠀</a:t>
            </a:r>
            <a:br/>
            <a:r>
              <a:t>⠀⠀⠀⠀⠀⠀⠀⠀⠀⠀⠀⣿⣿⣿⣿⣿⣿⣿⣿⣿⣿⣿⣿⣿⣿⣿⣿⣿⣿⣿⢇⢕⢕⢕⢸⣿⣿⣿⣿⣿⣿⣿⣿⣿⣿⣿⣿⣿⣿⣿⣿⣿⣏⣝⢝⢹⣽⣽⢿⢿⣿⣿⣿⣿⣿⣿⣿⣿⣿⠀⠀⠀⠀⠀⠀⠀⠀⠀⠀⠀⠀</a:t>
            </a:r>
            <a:br/>
            <a:r>
              <a:t>⠀⠀⠀⠀⠀⠀⠀⠀⠀⠀⠀⣿⣿⣿⣿⣿⣿⣿⣿⣿⣿⣿⣿⣿⣿⣿⣿⣿⣿⣿⢕⢕⢕⢕⢕⣿⣿⣿⣿⣿⣿⣿⣿⣿⣿⣿⣿⣿⣿⣿⣯⡵⣕⣕⡕⢕⡕⢕⢕⢕⢕⢕⢕⢕⢕⢕⢕⢼⢼⠀⠀⠀⠀⠀⠀⠀⠀⠀⠀⠀⠀</a:t>
            </a:r>
            <a:br/>
            <a:r>
              <a:t>⠀⠀⠀⠀⠀⠀⠀⠀⠀⠀⠀⠛⠛⠛⠛⠛⠛⠛⠛⠛⠛⠛⠛⠛⠛⠛⠛⠛⠛⠃⠑⠑⠑⠑⠑⠘⠛⠛⠛⠛⠛⠛⠛⠛⠛⠛⠛⠛⠛⠛⠙⠊⠙⠙⠙⠛⠛⠛⠛⠓⠑⠑⠑⠓⠓⠚⠚⠛⠃⠀⠀⠀⠀⠀⠀⠀⠀⠀⠀⠀⠀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⠀⠀⠀⠀⠀⠀⠀⠀⠀⠀⠀⣿⣿⣿⣿⣿⣿⣿⣿⣿⣿⣿⣿⣿⣿⣿⣿⣿⣿⣿⣿⣿⣿⣿⣿⣿⣿⣿⣿⣿⣿⣿⣿⣿⣿⣿⣿⣿⣿⣿⢝⢿⣿⣿⣿⣿⣿⣿⣿⣿⣿⣿⣿⣿⣿⢿⢻⢣⣕⠀⠀⠀⠀⠀⠀⠀⠀⠀⠀⠀⠀</a:t>
            </a:r>
            <a:br/>
            <a:r>
              <a:t>⠀⠀⠀⠀⠀⠀⠀⠀⠀⠀⠀⣿⣿⣿⣿⣿⣿⣿⣿⣿⣿⣿⣿⢿⢟⢟⢟⠟⢻⢿⣿⣿⣿⣿⣿⣿⣿⣿⣿⣿⣿⣿⣿⣿⣿⣿⣿⣿⣿⡇⢇⣼⣿⣿⣿⣿⣿⣿⣿⣿⣿⣿⣿⣿⡾⢗⣕⣜⡕⠀⠀⠀⠀⠀⠀⠀⠀⠀⠀⠀⠀</a:t>
            </a:r>
            <a:br/>
            <a:r>
              <a:t>⠀⠀⠀⠀⠀⠀⠀⠀⠀⠀⠀⣿⣿⣿⣿⣿⣿⣿⣿⣿⡿⢯⣕⡑⢑⢑⠔⠅⠕⢔⢜⢻⣿⣿⣿⣿⣿⣿⣿⣿⣿⣿⣿⣿⣿⣿⣿⣿⣿⣿⣿⣿⣿⣿⣿⣿⣿⣿⣿⣿⣿⣿⣿⣷⣷⣽⣼⣿⣵⠀⠀⠀⠀⠀⠀⠀⠀⠀⠀⠀⠀</a:t>
            </a:r>
            <a:br/>
            <a:r>
              <a:t>⠀⠀⠀⠀⠀⠀⠀⠀⠀⠀⠀⣿⣿⣿⣿⣿⣿⣿⣿⢟⠔⠰⢹⢿⣷⣔⢑⢕⢑⠔⠔⠅⠘⢻⣿⣿⣿⣿⣿⣿⣿⣿⣿⣿⣿⣿⣿⣿⣿⣿⣿⣿⣯⣿⣿⣿⣿⣿⣿⣿⣿⣿⣿⣿⣿⣿⣿⣿⣿⠀⠀⠀⠀⠀⠀⠀⠀⠀⠀⠀⠀</a:t>
            </a:r>
            <a:br/>
            <a:r>
              <a:t>⠀⠀⠀⠀⠀⠀⠀⠀⠀⠀⠀⣿⣿⣿⣿⣿⣿⣿⡟⢁⠀⠀⠀⠔⢹⣿⣷⡕⢕⢕⢕⢕⢔⢕⢻⣿⣿⣿⣿⣿⣿⣿⣿⣿⣿⣿⣿⣿⣿⠟⠙⠍⠙⢟⣿⣿⣿⣿⣿⣿⣿⣿⣿⡿⣿⡝⢟⢏⢕⠀⠀⠀⠀⠀⠀⠀⠀⠀⠀⠀⠀</a:t>
            </a:r>
            <a:br/>
            <a:r>
              <a:t>⠀⠀⠀⠀⠀⠀⠀⠀⠀⠀⠀⣿⣿⣿⣿⣿⣿⣿⢑⢄⢔⢔⢔⢔⢑⢹⣿⣿⣇⢕⢕⢕⢕⢕⢕⢿⣿⣿⣿⣿⣿⣿⣿⣿⣿⣿⣿⣿⡇⠅⠅⠄⠀⠅⠜⣿⣿⣿⣿⣿⣿⣿⣿⡇⡿⢑⠑⠕⢰⠀⠀⠀⠀⠀⠀⠀⠀⠀⠀⠀⠀</a:t>
            </a:r>
            <a:br/>
            <a:r>
              <a:t>⠀⠀⠀⠀⠀⠀⠀⠀⠀⠀⠀⣿⣿⣿⣿⣿⣿⡟⢕⢕⢕⢕⢕⢕⢕⢕⢻⣿⣿⣇⢕⢕⣵⢵⣵⣸⣿⣿⣿⣿⣿⣿⣿⣿⣿⣿⣿⣿⣿⣇⠁⠀⠀⠐⠀⠜⣿⣿⣿⣿⣿⣿⣿⡇⣷⢕⠀⢅⠅⠀⠀⠀⠀⠀⠀⠀⠀⠀⠀⠀⠀</a:t>
            </a:r>
            <a:br/>
            <a:r>
              <a:t>⠀⠀⠀⠀⠀⠀⠀⠀⠀⠀⠀⣿⣿⣿⣿⣿⣿⣧⣕⣕⣵⣵⣵⣵⣵⣵⣺⣿⡿⣫⣵⣗⣽⢿⡺⣿⣿⣿⣿⣿⣿⣿⣿⣿⣿⣿⣿⡇⣿⣿⡔⢐⠀⠀⠀⠄⢿⣿⣿⣿⣿⣿⣿⡇⣿⢕⠀⢕⢇⠀⠀⠀⠀⠀⠀⠀⠀⠀⠀⠀⠀</a:t>
            </a:r>
            <a:br/>
            <a:r>
              <a:t>⠀⠀⠀⠀⠀⠀⠀⠀⠀⠀⠀⣿⣿⣿⣿⣿⣿⣿⣿⣿⣿⣿⣿⣿⣿⣿⣿⣿⡹⢵⣜⣽⣵⣧⣷⣿⣿⣿⣿⣿⣿⣿⣿⣿⣿⣿⣿⣇⣾⣿⡇⢀⠀⠀⠁⠀⢸⣿⣿⣿⣿⣿⣿⡇⣿⢕⠀⢱⡷⠀⠀⠀⠀⠀⠀⠀⠀⠀⠀⠀⠀</a:t>
            </a:r>
            <a:br/>
            <a:r>
              <a:t>⠀⠀⠀⠀⠀⠀⠀⠀⠀⠀⠀⣷⣿⣿⣿⣿⣿⣿⣿⣿⣿⣿⣿⣿⣿⣿⣿⣿⣻⣿⣿⣿⣿⣿⣿⣿⣿⣿⣿⣿⣿⣿⣿⣿⣿⣿⣿⣿⣿⣿⡇⠑⠀⠀⠀⠀⢸⣿⣿⣿⣿⣿⣿⡇⣿⢕⠀⢜⢇⠀⠀⠀⠀⠀⠀⠀⠀⠀⠀⠀⠀</a:t>
            </a:r>
            <a:br/>
            <a:r>
              <a:t>⠀⠀⠀⠀⠀⠀⠀⠀⠀⠀⠀⣿⣿⣿⣿⣿⣿⣿⣿⣿⣿⣿⣿⣿⣿⣿⣿⣿⣿⣿⣿⣿⣿⣿⣿⣿⣿⣿⣿⣿⣿⣿⣿⣿⣿⣿⣿⡯⢿⣿⡇⠁⠀⠀⠀⠀⢸⡿⣾⣿⣿⣿⣿⡇⣿⢕⣴⢀⠀⠀⠀⠀⠀⠀⠀⠀⠀⠀⠀⠀⠀</a:t>
            </a:r>
            <a:br/>
            <a:r>
              <a:t>⠀⠀⠀⠀⠀⠀⠀⠀⠀⠀⠀⣿⣿⣿⣿⣿⣿⣿⣿⣿⣿⣿⣿⣿⣿⣿⣿⣿⣿⣿⣿⣿⣿⣿⣿⣿⣿⣿⣿⣿⣿⣿⣿⣿⣿⣿⣿⣇⣼⣿⡇⠀⠀⠀⠀⠀⢜⣗⡟⣾⣿⣿⣿⡇⢻⡕⣿⠐⠀⠀⠀⠀⠀⠀⠀⠀⠀⠀⠀⠀⠀</a:t>
            </a:r>
            <a:br/>
            <a:r>
              <a:t>⠀⠀⠀⠀⠀⠀⠀⠀⠀⠀⠀⣿⣿⣿⣿⣿⣿⣿⣿⣿⣿⣿⣿⣿⣿⣿⣿⣿⣿⣿⣿⣿⣿⣿⣿⣿⣿⣿⣿⣿⣿⣿⣿⣿⣿⣿⣿⣿⣿⣯⠔⢄⠀⠀⠀⠀⢕⢿⣿⣿⣿⣿⣿⠑⢜⣧⣿⣱⣴⠀⠀⠀⠀⠀⠀⠀⠀⠀⠀⠀⠀</a:t>
            </a:r>
            <a:br/>
            <a:r>
              <a:t>⠀⠀⠀⠀⠀⠀⠀⠀⠀⠀⠀⣿⢿⣿⣿⣯⣿⣿⣿⣿⣿⣿⣿⣿⣿⣿⣿⣿⣿⣿⣿⣿⣿⣯⣿⣿⣿⣿⣿⣿⣿⣿⣿⣿⣿⣿⣿⣿⣿⣿⢕⢕⠕⠀⠀⢀⢔⣼⣿⣿⣿⣿⣿⠐⢕⣿⣿⣿⣿⠀⠀⠀⠀⠀⠀⠀⠀⠀⠀⠀⠀</a:t>
            </a:r>
            <a:br/>
            <a:r>
              <a:t>⠀⠀⠀⠀⠀⠀⠀⠀⠀⠀⠀⣿⣿⣿⣿⣿⣿⣿⣿⣿⣿⣿⣿⣿⣿⣿⣿⣿⣿⣿⢿⣿⣿⣿⣿⡿⡻⣿⣿⣿⣿⣿⣿⣿⣿⣿⣿⣿⣿⣿⢕⢕⢕⢔⢔⢔⢸⣿⣟⡻⣿⣿⣿⠀⢕⣿⢾⡗⡟⠀⠀⠀⠀⠀⠀⠀⠀⠀⠀⠀⠀</a:t>
            </a:r>
            <a:br/>
            <a:r>
              <a:t>⠀⠀⠀⠀⠀⠀⠀⠀⠀⠀⠀⣿⣿⣿⣿⣿⣿⣿⣿⣿⣿⣿⣿⣿⣿⣿⣿⣿⣿⣿⡕⢝⠟⠏⠉⠑⠁⣽⣿⣿⣿⣿⣿⣿⣿⣿⣿⣿⣿⣿⢕⡕⢕⢕⢕⢕⢱⣿⣵⣿⣿⣿⣿⠐⢅⣿⢟⣜⣕⠀⠀⠀⠀⠀⠀⠀⠀⠀⠀⠀⠀</a:t>
            </a:r>
            <a:br/>
            <a:r>
              <a:t>⠀⠀⠀⠀⠀⠀⠀⠀⠀⠀⠀⣿⣿⣿⣿⣿⣿⣿⣿⣿⣿⣿⣿⣿⣿⣿⣿⣿⣿⣿⣾⢵⢕⣕⢕⢱⣕⣿⣿⣿⣿⣿⣿⣿⣿⣿⣿⣿⢟⢟⢇⢇⢕⢕⢕⢕⢜⣿⣿⣿⣿⣿⢟⠀⠑⣿⣷⣿⣿⠀⠀⠀⠀⠀⠀⠀⠀⠀⠀⠀⠀</a:t>
            </a:r>
            <a:br/>
            <a:r>
              <a:t>⠀⠀⠀⠀⠀⠀⠀⠀⠀⠀⠀⣿⣿⣿⣿⣿⣿⣿⣿⣿⣿⣿⣿⣿⣿⣿⣿⣿⣿⣿⣗⢟⣕⡕⢱⡞⣱⣿⣿⣿⣿⣿⣿⣿⣿⣿⣿⣿⣹⣽⣽⡿⢽⢕⢑⢝⢟⢟⢝⢝⢕⢑⢑⢀⢀⢹⢵⢏⢝⠀⠀⠀⠀⠀⠀⠀⠀⠀⠀⠀⠀</a:t>
            </a:r>
            <a:br/>
            <a:r>
              <a:t>⠀⠀⠀⠀⠀⠀⠀⠀⠀⠀⠀⣿⣿⣿⣿⣿⣿⣿⣿⣿⣿⣿⣿⣿⣿⣿⣿⣿⣿⣿⣿⢿⢜⢷⡕⢱⣿⣿⣿⣿⣿⣿⣿⣿⣿⣿⣿⡿⢟⢟⢟⢕⢕⢕⢕⢕⢕⢕⢕⢕⢕⢕⢗⣧⣵⣇⢕⢗⢕⠀⠀⠀⠀⠀⠀⠀⠀⠀⠀⠀⠀</a:t>
            </a:r>
            <a:br/>
            <a:r>
              <a:t>⠀⠀⠀⠀⠀⠀⠀⠀⠀⠀⠀⣿⣿⣿⣿⣿⣿⣿⣿⣿⣿⣿⣿⣿⣿⣿⣿⣿⣿⣿⣿⢕⢕⢕⢕⣸⣿⣿⣿⣿⣿⣿⣿⣿⣿⣿⣿⣿⣿⣟⣿⣿⣿⣷⣷⣷⣷⣷⣷⣾⣻⣻⣿⣿⣿⣿⣷⣷⣿⠀⠀⠀⠀⠀⠀⠀⠀⠀⠀⠀⠀</a:t>
            </a:r>
            <a:br/>
            <a:r>
              <a:t>⠀⠀⠀⠀⠀⠀⠀⠀⠀⠀⠀⣿⣿⣿⣿⣿⣿⣿⣿⣿⣿⣿⣿⣿⣿⣿⣿⣿⣿⣿⡿⢕⢕⢕⢕⣿⣿⣿⣿⣿⣿⣿⣿⣿⣿⣿⣿⣿⣿⣷⣿⢯⡝⢟⢝⢽⢽⣽⣽⡿⣿⣿⣿⣿⣿⣿⣿⣿⣿⠀⠀⠀⠀⠀⠀⠀⠀⠀⠀⠀⠀</a:t>
            </a:r>
            <a:br/>
            <a:r>
              <a:t>⠀⠀⠀⠀⠀⠀⠀⠀⠀⠀⠀⣿⣿⣿⣿⣿⣿⣿⣿⣿⣿⣿⣿⣿⣿⣿⣿⣿⣿⣿⡇⢕⢕⢕⢕⢹⣿⣿⣿⣿⣿⣿⣿⣿⣿⣿⣿⣿⣿⣯⣧⣕⣝⣕⡕⢕⢕⢕⢕⢕⢕⢕⢕⢕⢕⢕⢱⢵⢾⠀⠀⠀⠀⠀⠀⠀⠀⠀⠀⠀⠀</a:t>
            </a:r>
            <a:br/>
            <a:r>
              <a:t>⠀⠀⠀⠀⠀⠀⠀⠀⠀⠀⠀⠛⠛⠛⠛⠛⠛⠛⠛⠛⠛⠛⠛⠛⠛⠛⠛⠛⠛⠛⠃⠑⠑⠑⠑⠑⠛⠛⠛⠛⠛⠛⠛⠛⠛⠛⠛⠛⠛⠛⠛⠋⠙⠙⠛⠛⠛⠓⠓⠓⠑⠑⠑⠓⠓⠛⠚⠛⠃⠀⠀⠀⠀⠀⠀⠀⠀⠀⠀⠀⠀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⠀⠀⠀⠀⠀⠀⠀⠀⠀⠀⠀⣹⣷⣿⡻⣿⣿⣿⣿⣿⣿⣿⣿⣿⣿⣿⣿⣿⣿⣿⣿⣿⣿⣿⣿⣿⣿⣿⣿⣿⣿⣿⣿⣿⣿⣿⣿⣿⣿⡏⡻⣿⣿⣿⣿⣿⣿⣿⣿⣿⣿⣿⣿⡿⡿⢾⡕⡧⢕⠀⠀⠀⠀⠀⠀⠀⠀⠀⠀⠀⠀</a:t>
            </a:r>
            <a:br/>
            <a:r>
              <a:t>⠀⠀⠀⠀⠀⠀⠀⠀⠀⠀⠀⣾⣿⣽⣿⣿⣿⣿⣿⣿⣿⣿⡿⢟⢟⢟⢟⠟⢿⢿⣿⣿⣿⣿⣿⣿⣿⣿⣿⣿⣿⣿⣿⣿⣿⣿⣿⣿⣿⣕⣱⣿⣿⣿⣿⣿⣿⣿⣿⣿⣿⣿⣿⣷⡫⣇⣇⣫⢄⠀⠀⠀⠀⠀⠀⠀⠀⠀⠀⠀⠀</a:t>
            </a:r>
            <a:br/>
            <a:r>
              <a:t>⠀⠀⠀⠀⠀⠀⠀⠀⠀⠀⠀⣽⣿⣿⣿⣿⣿⣿⣿⣿⢿⣥⣑⢅⠅⠐⢑⢕⢕⢕⢝⢻⣿⣿⣿⣿⣿⣿⣿⣿⣿⣿⣿⣿⣿⣿⣿⣿⣿⣿⣿⣿⣿⣿⣿⣿⣿⣿⣿⣿⣿⣿⣷⣾⣿⣵⣿⣿⡕⠀⠀⠀⠀⠀⠀⠀⠀⠀⠀⠀⠀</a:t>
            </a:r>
            <a:br/>
            <a:r>
              <a:t>⠀⠀⠀⠀⠀⠀⠀⠀⠀⠀⠀⡿⣾⣿⣿⣿⣿⣿⡿⠃⠔⠵⢽⣿⣦⡐⠑⢕⢕⠄⠐⠁⠝⢿⣿⣿⣿⣿⣿⣿⣿⣿⣿⣿⣿⣿⣿⣿⣿⣿⣿⣿⣿⣿⣿⣿⣿⣿⣿⣿⣿⣿⣿⣼⣿⣿⣿⣿⢇⠀⠀⠀⠀⠀⠀⠀⠀⠀⠀⠀⠀</a:t>
            </a:r>
            <a:br/>
            <a:r>
              <a:t>⠀⠀⠀⠀⠀⠀⠀⠀⠀⠀⠀⣿⣷⣿⣿⣿⣿⣿⢇⠀⠀⠀⠀⢘⢿⣿⣧⡕⢕⢑⢐⢕⢕⢜⢿⣿⣿⣿⣿⣿⣿⣿⣿⣿⣿⣿⣿⣿⡿⠏⠉⠘⠝⢻⣿⣿⣿⣿⣿⣿⣿⣿⣿⢾⣧⢝⢟⢝⢕⠀⠀⠀⠀⠀⠀⠀⠀⠀⠀⠀⠀</a:t>
            </a:r>
            <a:br/>
            <a:r>
              <a:t>⠀⠀⠀⠀⠀⠀⠀⠀⠀⠀⠀⣿⣿⣿⣿⣿⣿⡏⢁⢔⢕⢄⠔⠄⠕⢿⣿⣷⡕⢕⢕⢕⢕⢕⢸⣿⣿⣿⣿⣿⣿⣿⣿⣿⣿⣿⣿⣿⡅⠀⠅⢐⠐⠁⢹⣿⣿⣿⣿⣿⣿⣿⣿⢸⢇⠑⠑⠡⢔⠀⠀⠀⠀⠀⠀⠀⠀⠀⠀⠀⠀</a:t>
            </a:r>
            <a:br/>
            <a:r>
              <a:t>⠀⠀⠀⠀⠀⠀⠀⠀⠀⠀⠀⣿⣿⣿⣿⣿⣿⢇⢕⢕⢕⢕⢕⢄⢕⢜⣿⣿⣿⡕⢕⣕⣵⣵⣕⣻⣿⣿⣿⣿⣿⣿⣿⣿⣿⣿⣿⢿⣷⡄⠄⠀⠀⠀⠐⢻⣿⣿⣿⣿⣿⣿⣿⢸⡇⠀⠀⠄⠐⠀⠀⠀⠀⠀⠀⠀⠀⠀⠀⠀⠀</a:t>
            </a:r>
            <a:br/>
            <a:r>
              <a:t>⠀⠀⠀⠀⠀⠀⠀⠀⠀⠀⠀⣯⣿⣿⣿⣿⣿⣕⣕⣱⣱⣵⣵⣵⣵⣵⣿⣿⣟⣵⣷⣿⣿⡿⢿⣿⣿⣿⣿⣿⣿⣿⣿⣿⣿⣿⣿⢸⣿⣷⢐⠁⠄⠄⠁⢜⣿⣿⣿⣿⣿⣿⣿⢸⡇⠐⢕⢗⢇⠀⠀⠀⠀⠀⠀⠀⠀⠀⠀⠀⠀</a:t>
            </a:r>
            <a:br/>
            <a:r>
              <a:t>⠀⠀⠀⠀⠀⠀⠀⠀⠀⠀⠀⣿⣿⣿⣿⣿⣿⣿⣿⣿⣿⣿⣿⣿⣿⣿⣿⡟⡱⣕⣏⣝⣱⣼⣿⣿⣿⣿⣿⣿⣿⣿⣿⣿⣿⣿⣿⣵⣿⣿⢕⠀⠀⠄⠀⠁⣿⣿⣿⣿⣿⣿⣿⢸⡇⠀⢕⣷⣸⠀⠀⠀⠀⠀⠀⠀⠀⠀⠀⠀⠀</a:t>
            </a:r>
            <a:br/>
            <a:r>
              <a:t>⠀⠀⠀⠀⠀⠀⠀⠀⠀⠀⠀⣿⣿⣿⣿⣿⣿⣿⣿⣿⣿⣿⣿⣿⣿⣿⣿⡟⣳⣿⣿⣿⣿⣿⣿⣿⣿⣿⣿⣿⣿⣿⣿⣿⣿⣿⣿⣿⣿⣿⢕⠀⠀⠀⠀⠀⣿⣿⣿⣿⣿⣿⣿⢸⡇⠀⠕⢹⠼⠀⠀⠀⠀⠀⠀⠀⠀⠀⠀⠀⠀</a:t>
            </a:r>
            <a:br/>
            <a:r>
              <a:t>⠀⠀⠀⠀⠀⠀⠀⠀⠀⠀⠀⣿⣿⣿⣿⣿⣟⣿⣿⣿⣿⣿⣿⣿⣿⣿⣿⣿⣿⣿⣿⣿⣿⣿⣿⣿⣿⣿⣿⣿⣿⣿⣿⣿⣿⣿⣿⡎⣿⣿⢕⠀⠀⠀⠀⠀⢻⢷⣷⣿⣿⣿⣿⢸⡇⢰⡔⠀⠀⠀⠀⠀⠀⠀⠀⠀⠀⠀⠀⠀⠀</a:t>
            </a:r>
            <a:br/>
            <a:r>
              <a:t>⠀⠀⠀⠀⠀⠀⠀⠀⠀⠀⠀⣿⣿⣿⣿⣿⣿⣿⣿⣿⣿⣿⣿⣿⣿⣿⣿⣿⣿⣿⣿⣿⣿⣿⣿⣿⣿⣿⣿⣿⣿⣿⣿⣿⣿⣿⣿⣵⣿⣿⠕⠀⠀⠀⠀⠀⢞⡇⢕⢎⣿⣿⣿⠕⣧⢸⡇⠀⠀⠀⠀⠀⠀⠀⠀⠀⠀⠀⠀⠀⠀</a:t>
            </a:r>
            <a:br/>
            <a:r>
              <a:t>⠀⠀⠀⠀⠀⠀⠀⠀⠀⠀⠀⣿⣿⣿⣿⣿⣿⣿⣿⣿⣿⣿⣿⣿⣿⣿⣿⣿⣿⣿⣿⣿⣿⣿⣿⣿⣿⣿⣿⣿⣿⣿⣿⣿⣿⣿⣿⣿⣿⡇⠄⠄⠀⠀⠀⠀⢱⢗⢳⣿⣿⣿⡟⠀⢹⣼⣧⣵⣵⠀⠀⠀⠀⠀⠀⠀⠀⠀⠀⠀⠀</a:t>
            </a:r>
            <a:br/>
            <a:r>
              <a:t>⠀⠀⠀⠀⠀⠀⠀⠀⠀⠀⠀⣿⣿⣿⣿⣿⣿⣿⣿⣿⣿⣿⣿⣿⣿⣿⣿⣿⣿⣿⣿⣿⣿⣽⣽⣿⣿⣿⣿⣿⣿⣿⣿⣿⣿⣿⣿⣿⣿⡇⢕⠕⢀⠀⠀⠀⢱⣵⣾⢿⣿⣿⡇⠀⢸⣿⣏⣿⣿⠀⠀⠀⠀⠀⠀⠀⠀⠀⠀⠀⠀</a:t>
            </a:r>
            <a:br/>
            <a:r>
              <a:t>⠀⠀⠀⠀⠀⠀⠀⠀⠀⠀⠀⣿⣿⣿⣿⣿⣿⣿⣿⣿⣿⣿⣿⣿⣿⣿⣿⣿⣿⣿⢿⣿⣿⣿⣿⡿⡻⣿⣿⣿⣿⣿⣿⣿⣿⣿⣿⣿⣿⡇⢕⢕⢕⢔⢔⢕⢸⣟⢟⢯⣯⣿⡇⠀⢸⡗⢗⢏⢝⠀⠀⠀⠀⠀⠀⠀⠀⠀⠀⠀⠀</a:t>
            </a:r>
            <a:br/>
            <a:r>
              <a:t>⠀⠀⠀⠀⠀⠀⠀⠀⠀⠀⠀⣿⣿⣿⣿⣿⣿⣿⣿⣿⣿⣿⣿⣿⣿⣿⣿⣿⣿⣿⢕⢝⢟⠜⠁⠑⢁⢸⣿⣿⣿⣿⣿⣿⣿⣿⣿⣿⣿⡇⢕⢕⢕⢕⢕⢕⢸⣯⣽⣿⣿⣿⡇⠀⢸⡏⡕⢅⢅⠀⠀⠀⠀⠀⠀⠀⠀⠀⠀⠀⠀</a:t>
            </a:r>
            <a:br/>
            <a:r>
              <a:t>⠀⠀⠀⠀⠀⠀⠀⠀⠀⠀⠀⣿⣿⣿⣿⣿⣿⣿⣿⣿⣿⣿⣿⣿⣿⣿⣿⣿⣿⣿⣿⢷⢕⣕⢕⢕⡱⣿⣿⣿⣿⣿⣿⣿⣿⣿⣿⣿⢟⢗⢕⢗⢕⢕⢕⢕⢸⣿⣿⣿⣿⢿⢇⠀⢜⡿⣾⢿⢿⠀⠀⠀⠀⠀⠀⠀⠀⠀⠀⠀⠀</a:t>
            </a:r>
            <a:br/>
            <a:r>
              <a:t>⠀⠀⠀⠀⠀⠀⠀⠀⠀⠀⠀⣿⣿⣿⣿⣿⣿⣿⣿⣿⣿⣿⣿⣿⣿⣿⣿⣿⣿⣿⣿⣿⢧⡕⢵⡜⢹⣿⣿⣿⣿⣿⣿⣿⣿⣿⣿⣏⣽⣽⡧⢵⢇⢕⢜⢕⢜⢎⢝⢕⢑⢑⢀⢀⢁⢱⢗⢕⢕⠀⠀⠀⠀⠀⠀⠀⠀⠀⠀⠀⠀</a:t>
            </a:r>
            <a:br/>
            <a:r>
              <a:t>⠀⠀⠀⠀⠀⠀⠀⠀⠀⠀⠀⣿⣿⣿⣿⣿⣿⣿⣿⣿⣿⣿⣿⣿⣿⣿⣿⣿⣿⣿⣿⡿⡞⢳⢟⢕⣿⣿⣿⣿⣿⣿⣿⣿⣿⣿⣿⡷⢏⢝⢏⢝⢕⢕⢕⢕⢕⢕⢕⢕⢕⣗⣣⣕⣱⣕⢕⢜⢕⠀⠀⠀⠀⠀⠀⠀⠀⠀⠀⠀⠀</a:t>
            </a:r>
            <a:br/>
            <a:r>
              <a:t>⠀⠀⠀⠀⠀⠀⠀⠀⠀⠀⠀⣿⣿⣿⣿⣿⣿⣿⣿⣿⣿⣿⣿⣿⣿⣿⣿⣿⣿⣿⣿⡗⢕⢕⢕⢕⣿⣿⣿⣿⣿⣿⣿⣿⣿⣿⣿⣿⣿⣟⣿⣿⣿⣷⣷⣷⣷⣷⣷⣾⣿⣿⣿⣟⣿⣷⣷⣷⣿⠀⠀⠀⠀⠀⠀⠀⠀⠀⠀⠀⠀</a:t>
            </a:r>
            <a:br/>
            <a:r>
              <a:t>⠀⠀⠀⠀⠀⠀⠀⠀⠀⠀⠀⣿⣿⣿⣿⣿⣿⣿⣿⣿⣿⣿⣿⣿⣿⣿⣿⣿⣿⣿⣿⣇⢕⢕⢕⢸⣿⣿⣿⣿⣿⣿⣿⣿⣿⣿⣿⣿⣿⣾⣿⢯⢟⢏⢝⢽⣽⢽⢿⣿⣿⣿⣿⣿⣿⣿⣿⣿⣿⠀⠀⠀⠀⠀⠀⠀⠀⠀⠀⠀⠀</a:t>
            </a:r>
            <a:br/>
            <a:r>
              <a:t>⠀⠀⠀⠀⠀⠀⠀⠀⠀⠀⠀⣿⣿⣿⣿⣿⣿⣿⣿⣿⣿⣿⣿⣿⣿⣿⣿⣿⣿⣿⣿⢇⢕⢕⢕⢕⢻⣿⣿⣿⣿⣿⣿⣿⣿⣿⣿⣿⣿⣽⣕⢕⢝⣕⢕⢕⢕⢕⢕⢕⢕⢕⢕⢕⢕⢕⢕⢼⢞⠀⠀⠀⠀⠀⠀⠀⠀⠀⠀⠀⠀</a:t>
            </a:r>
            <a:br/>
            <a:r>
              <a:t>⠀⠀⠀⠀⠀⠀⠀⠀⠀⠀⠀⠛⠛⠛⠛⠛⠛⠛⠛⠛⠛⠛⠛⠛⠛⠛⠛⠛⠛⠛⠛⠑⠑⠑⠑⠑⠑⠛⠛⠛⠛⠛⠛⠛⠛⠛⠛⠛⠛⠋⠋⠑⠙⠛⠃⠛⠃⠓⠓⠓⠑⠑⠑⠃⠑⠃⠑⠚⠑⠀⠀⠀⠀⠀⠀⠀⠀⠀⠀⠀⠀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⠀⠀⠀⠀⠀⠀⠀⠀⠀⠀⠀⢕⢕⢕⢕⣝⢗⢏⢳⡳⣜⣕⣕⡳⢗⢻⢿⢷⣿⣿⣿⣿⣿⡿⣿⣿⣿⣿⣿⣿⣿⣿⣿⣿⣿⣿⣿⣿⣿⣿⣿⣿⣿⣿⣿⣿⣿⢯⣿⣿⣿⣿⢕⢝⢻⣿⣿⣿⣿⠀⠀⠀⠀⠀⠀⠀⠀⠀⠀⠀⠀</a:t>
            </a:r>
            <a:br/>
            <a:r>
              <a:t>⠀⠀⠀⠀⠀⠀⠀⠀⠀⠀⠀⢔⡜⢱⣧⣿⣕⢝⢝⡕⣵⣯⣝⢣⢽⢿⢿⣝⣟⣿⣕⣟⢱⡷⢿⢻⡿⡿⢿⢿⣿⣿⣿⣿⣿⣿⣿⣿⣿⣿⣿⣿⣿⣿⣿⣿⣿⣿⣿⣿⣿⣏⣕⣵⣾⣿⣿⣿⣿⠀⠀⠀⠀⠀⠀⠀⠀⠀⠀⠀⠀</a:t>
            </a:r>
            <a:br/>
            <a:r>
              <a:t>⠀⠀⠀⠀⠀⠀⠀⠀⠀⠀⠀⢱⢼⣿⣟⣽⣽⣷⣷⣧⣿⢿⢿⣷⡷⣗⣷⡾⣿⢿⡷⢎⢝⣏⢑⠁⠀⠀⠀⠀⠁⠙⠻⢿⣿⣿⣿⣿⣿⣿⣿⣿⣿⣿⣿⣿⣿⣿⣿⣿⣿⣿⣿⣿⣿⣿⣿⣿⣿⠀⠀⠀⠀⠀⠀⠀⠀⠀⠀⠀⠀</a:t>
            </a:r>
            <a:br/>
            <a:r>
              <a:t>⠀⠀⠀⠀⠀⠀⠀⠀⠀⠀⠀⣷⣷⣷⣿⣿⣿⣽⣽⢏⣾⣾⣿⣞⣞⣗⣼⢷⢷⣧⢱⢇⠁⠈⠙⢷⣦⣄⠀⠔⢔⠀⠀⠈⠝⣿⣿⣿⣿⣿⣿⣿⣿⣿⣿⣿⣿⣿⣿⣿⣿⣿⣿⣿⢿⢷⣷⣿⣿⠀⠀⠀⠀⠀⠀⠀⠀⠀⠀⠀⠀</a:t>
            </a:r>
            <a:br/>
            <a:r>
              <a:t>⠀⠀⠀⠀⠀⠀⠀⠀⠀⠀⠀⣿⣿⣿⣿⣿⣿⣿⣟⣾⣻⣿⡗⣪⣧⣵⣿⢿⣷⡗⢇⠀⠀⠀⠀⠀⠝⣿⣷⡕⠄⢐⠀⠀⠐⠜⢿⣿⣿⣿⣿⣿⣿⣿⣿⣿⣿⣿⣿⣿⣿⡟⠑⠀⠀⠀⠈⠹⣿⠀⠀⠀⠀⠀⠀⠀⠀⠀⠀⠀⠀</a:t>
            </a:r>
            <a:br/>
            <a:r>
              <a:t>⠀⠀⠀⠀⠀⠀⠀⠀⠀⠀⠀⣻⣟⣿⣷⣾⣿⣿⣿⣿⣿⢿⣿⣿⣿⣿⣜⣷⣷⡧⢔⢄⢐⢔⢄⢔⣵⢵⢟⣿⣧⡕⢔⢅⢅⢔⢸⣿⣿⣿⣿⣿⣿⣿⣿⣿⣿⣿⣿⣿⣿⣧⡀⢀⠐⠀⠀⠀⠜⠀⠀⠀⠀⠀⠀⠀⠀⠀⠀⠀⠀</a:t>
            </a:r>
            <a:br/>
            <a:r>
              <a:t>⠀⠀⠀⠀⠀⠀⠀⠀⠀⠀⠀⣿⣾⡽⢿⡿⣿⣯⢿⣿⣿⣹⣿⣿⣿⣟⣿⣿⣿⢇⢅⢕⢕⢱⣵⣱⣴⣴⣿⣿⣿⣿⢕⢕⢔⢕⢕⢻⣿⣿⣿⣿⣿⣿⣿⣿⣿⣿⣿⣿⢀⢻⣷⡅⠀⠀⠀⠀⠀⠀⠀⠀⠀⠀⠀⠀⠀⠀⠀⠀⠀</a:t>
            </a:r>
            <a:br/>
            <a:r>
              <a:t>⠀⠀⠀⠀⠀⠀⠀⠀⠀⠀⠀⣿⣯⣝⣟⣿⣿⣿⣿⣿⣿⣿⣷⣿⣿⡿⣿⣿⣿⡇⢕⢕⡕⣱⢿⣿⣿⣿⣿⣿⣿⣿⢕⢕⢕⢕⢕⢸⣿⣿⣿⣿⣿⣿⣿⣿⣿⣿⣿⣿⣿⣾⣿⣷⢀⠀⠀⠀⠀⠀⠀⠀⠀⠀⠀⠀⠀⠀⠀⠀⠀</a:t>
            </a:r>
            <a:br/>
            <a:r>
              <a:t>⠀⠀⠀⠀⠀⠀⠀⠀⠀⠀⠀⣿⣿⣷⣯⣽⣾⣿⣿⣿⣿⣿⣽⣿⢿⣿⣿⣿⣿⣿⣿⣿⣿⣿⣽⣿⣿⣿⣿⣿⣿⣿⢕⢕⢕⢕⢕⢸⣿⣿⣿⣿⣿⣿⣿⣿⣿⣿⣿⣿⣿⣿⣿⣿⢕⠀⠀⠀⠀⠀⠀⠀⠀⠀⠀⠀⠀⠀⠀⠀⠀</a:t>
            </a:r>
            <a:br/>
            <a:r>
              <a:t>⠀⠀⠀⠀⠀⠀⠀⠀⠀⠀⠀⣽⣿⣏⣝⣯⣿⣽⣹⣻⣿⣿⣿⣿⣿⣿⣿⣿⣟⣿⣿⣿⣿⣿⣿⣿⣿⣿⣿⣿⣿⣿⢕⢕⢕⢕⢕⢸⣿⣿⣿⣿⣿⣿⣿⣿⣿⣿⣿⣿⣿⣿⣿⣿⢀⠀⠀⠀⠀⠀⠀⠀⠀⠀⠀⠀⠀⠀⠀⠀⠀</a:t>
            </a:r>
            <a:br/>
            <a:r>
              <a:t>⠀⠀⠀⠀⠀⠀⠀⠀⠀⠀⠀⣿⢷⣷⡷⣾⣾⣳⣾⣷⣻⣷⣿⣿⣿⣿⣿⣿⣷⣿⣿⣿⣿⣿⣿⣿⣿⣿⣿⣿⣿⣿⡕⢕⢕⢕⢕⢸⣿⣯⣽⣿⣿⣿⣿⣿⣿⣿⣿⣿⣿⣿⣿⣿⠀⠀⠀⠀⠀⠀⠀⠀⠀⠀⠀⠀⠀⠀⠀⠀⠀</a:t>
            </a:r>
            <a:br/>
            <a:r>
              <a:t>⠀⠀⠀⠀⠀⠀⠀⠀⠀⠀⠀⣿⣿⡿⣿⣿⣽⢿⡿⣿⣿⣿⣿⣿⣿⣿⣿⣿⣿⣿⣿⣿⣿⣿⡿⢻⢿⣿⢿⢟⠋⣿⣿⣵⡜⢵⢕⢸⣿⣿⣿⣿⣿⣿⣿⣿⣿⣿⣿⣿⣿⣿⣿⡟⠀⠀⠀⠀⠀⠀⠀⠀⠀⠀⠀⠀⠀⠀⠀⠀⠀</a:t>
            </a:r>
            <a:br/>
            <a:r>
              <a:t>⠀⠀⠀⠀⠀⠀⠀⠀⠀⠀⠀⣷⣷⣻⣷⣿⣿⣿⡿⢿⢿⣿⣿⣿⣿⣿⣿⣿⣟⣿⣿⣿⣿⣿⣕⢕⢕⢕⢀⢄⢄⣿⣿⣿⣿⣧⣵⣸⣿⣿⣿⣿⣿⣿⣿⣿⣿⣿⣿⣿⡟⣿⣿⢕⢔⢀⠀⠀⠀⠀⠀⠀⠀⠀⠀⠀⠀⠀⠀⠀⠀</a:t>
            </a:r>
            <a:br/>
            <a:r>
              <a:t>⠀⠀⠀⠀⠀⠀⠀⠀⠀⠀⠀⣷⣿⣿⣿⣿⣿⣿⣿⣿⣿⣿⣿⣿⣾⣿⣿⣿⣿⣿⣿⣿⣿⣿⣿⡕⢕⢕⢕⢕⢸⣿⣿⣿⣿⣿⣿⣿⣿⣿⣿⣿⣿⣿⣿⣿⣿⣿⣿⣿⡇⣿⣿⡕⢕⢑⢀⠀⠄⠀⠀⠀⠀⠀⠀⠀⠀⠀⠀⠀⠀</a:t>
            </a:r>
            <a:br/>
            <a:r>
              <a:t>⠀⠀⠀⠀⠀⠀⠀⠀⠀⠀⠀⣿⣿⣿⣿⣿⣿⣿⣿⣿⣿⣿⣿⣿⣿⣿⣿⣿⣿⣿⣿⣿⣿⣿⣿⡇⢕⢕⢕⢱⣿⣿⣿⣿⣿⣿⣿⣿⣿⣿⣿⣿⣿⣿⣿⣿⣿⣿⣿⣿⣿⣿⣿⡕⢕⢕⢕⢔⢕⠀⠀⠀⠀⠀⠀⠀⠀⠀⠀⠀⠀</a:t>
            </a:r>
            <a:br/>
            <a:r>
              <a:t>⠀⠀⠀⠀⠀⠀⠀⠀⠀⠀⠀⣿⣿⣿⣿⣿⣿⣿⣿⣿⣿⣿⣿⣿⣿⣿⣿⣿⣿⣿⣿⣿⣿⣿⣿⢇⢕⢕⢕⢱⣿⣿⣿⣿⣿⣿⣿⣿⣿⣿⣿⣿⣿⣿⣿⣿⣿⣿⣿⣿⣿⣿⣿⢇⢕⢕⢕⢕⢕⠀⠀⠀⠀⠀⠀⠀⠀⠀⠀⠀⠀</a:t>
            </a:r>
            <a:br/>
            <a:r>
              <a:t>⠀⠀⠀⠀⠀⠀⠀⠀⠀⠀⠀⣿⣿⣿⣿⣿⣿⣿⣿⣿⣿⣿⣿⣿⣿⣿⣿⣿⣿⣿⣿⣿⣿⣿⣿⢕⢕⢕⢕⢕⣿⣿⣿⣿⣿⣿⣿⣿⣿⣿⣿⣿⣿⣿⣿⣿⣿⣿⣿⣿⣟⣹⣝⣕⣕⣕⣕⢕⣕⠀⠀⠀⠀⠀⠀⠀⠀⠀⠀⠀⠀</a:t>
            </a:r>
            <a:br/>
            <a:r>
              <a:t>⠀⠀⠀⠀⠀⠀⠀⠀⠀⠀⠀⣿⣿⣿⣿⣿⣿⣿⣿⣿⣿⣿⣿⣿⣿⣿⣿⣿⣿⣿⣿⣿⣿⣿⡟⢕⠁⢕⠑⠀⢸⣿⣿⣿⣿⣿⣿⣿⣿⣿⣿⣿⣿⣿⣿⣿⣿⣿⣿⣿⣷⣷⣷⣷⣷⡷⢕⢕⢜⠀⠀⠀⠀⠀⠀⠀⠀⠀⠀⠀⠀</a:t>
            </a:r>
            <a:br/>
            <a:r>
              <a:t>⠀⠀⠀⠀⠀⠀⠀⠀⠀⠀⠀⣿⣿⣿⣿⣿⣿⣿⣿⣿⣿⣿⣿⣿⣿⣿⣿⣿⣿⣿⣿⣿⣿⣿⡇⠁⠔⠁⠀⠀⠀⣿⣿⣿⣿⣿⣿⣿⣿⣿⣿⣿⣿⣿⣿⣿⡿⢿⢟⣟⣻⣽⣝⣵⣕⣕⢕⢕⡝⠀⠀⠀⠀⠀⠀⠀⠀⠀⠀⠀⠀</a:t>
            </a:r>
            <a:br/>
            <a:r>
              <a:t>⠀⠀⠀⠀⠀⠀⠀⠀⠀⠀⠀⣿⣿⣿⣿⣿⣿⣿⣿⣿⣿⣿⣿⣿⣿⣿⣿⣿⣿⣿⣿⣿⣿⣿⡇⠐⠀⠀⠀⠀⠀⢻⣿⣿⣿⣿⣿⣿⣿⣿⣿⣿⣿⣽⣽⣵⣵⣵⣵⣕⣼⣹⣿⣿⣿⡿⢿⢿⢿⠀⠀⠀⠀⠀⠀⠀⠀⠀⠀⠀⠀</a:t>
            </a:r>
            <a:br/>
            <a:r>
              <a:t>⠀⠀⠀⠀⠀⠀⠀⠀⠀⠀⠀⣿⣿⣿⣿⣿⣿⣿⣾⣿⣿⣿⣿⣿⣿⣿⣿⣿⣿⣿⣿⣿⣿⡿⠁⢴⢄⠔⠐⠂⠀⢸⣿⣿⣿⣿⣿⣿⣿⣿⣿⣿⣿⣿⣿⣿⣿⣿⣟⢟⢟⢟⢟⢟⢕⢇⢝⢇⢕⠀⠀⠀⠀⠀⠀⠀⠀⠀⠀⠀⠀</a:t>
            </a:r>
            <a:br/>
            <a:r>
              <a:t>⠀⠀⠀⠀⠀⠀⠀⠀⠀⠀⠀⣿⣿⣿⣿⣿⣿⣿⣿⣿⣿⣯⣿⣿⣿⣿⣿⣿⣿⣿⣿⣿⣿⡇⠀⠔⠕⠐⠀⠀⠀⠑⣿⣿⣿⣿⣿⣿⣿⣿⣿⣿⣿⣿⣷⣧⢏⣝⢝⢝⡝⢕⢕⢗⢣⢵⢵⡕⢕⠀⠀⠀⠀⠀⠀⠀⠀⠀⠀⠀⠀</a:t>
            </a:r>
            <a:br/>
            <a:r>
              <a:t>⠀⠀⠀⠀⠀⠀⠀⠀⠀⠀⠀⠛⠛⠛⠛⠛⠛⠛⠛⠛⠛⠛⠛⠛⠛⠓⠛⠛⠛⠛⠛⠛⠛⠃⠀⠀⠀⠀⠀⠀⠀⠀⠛⠛⠛⠛⠛⠛⠛⠛⠛⠛⠛⠛⠛⠛⠛⠛⠓⠛⠛⠛⠛⠓⠑⠑⠑⠑⠑⠀⠀⠀⠀⠀⠀⠀⠀⠀⠀⠀⠀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⠀⠀⠀⠀⠀⠀⠀⠀⠀⠀⠀⣿⣿⣟⢿⣿⣿⣿⣿⣿⣿⣿⣿⣿⣿⣿⣿⣿⣿⣿⣿⣿⣿⣿⣿⣿⣿⣿⣿⣿⣿⣿⣿⣿⣿⣿⣿⣿⡇⢜⢿⣿⣿⣿⣿⣿⣿⣿⣿⣿⣿⣿⣟⣟⢗⢻⢕⡱⠕⠀⠀⠀⠀⠀⠀⠀⠀⠀⠀⠀⠀</a:t>
            </a:r>
            <a:br/>
            <a:r>
              <a:t>⠀⠀⠀⠀⠀⠀⠀⠀⠀⠀⠀⣿⣿⣿⣿⣿⣿⣿⣿⣿⣿⡿⢇⢟⢛⢟⠛⠟⢿⣿⣿⣿⣿⣿⣿⣿⣿⣿⣿⣿⣿⣿⣿⣿⣿⣿⣿⣿⡇⣇⣾⣿⣿⣿⣿⣿⣿⣿⣿⣿⣿⡿⡏⡿⢵⣎⣜⡀⠀⠀⠀⠀⠀⠀⠀⠀⠀⠀⠀⠀⠀</a:t>
            </a:r>
            <a:br/>
            <a:r>
              <a:t>⠀⠀⠀⠀⠀⠀⠀⠀⠀⠀⠀⣿⣿⣿⣿⣿⣿⣿⣿⢿⢧⣅⢅⠄⠔⠑⠄⠑⢑⠘⠟⣿⣿⣿⣿⣿⣿⣿⣿⣿⣿⣿⣿⣿⣿⣿⣿⣿⣿⣿⣿⣿⣿⣿⣿⣿⣿⣿⣿⣿⣿⣿⣇⣿⣵⣾⣿⣕⢀⠀⠀⠀⠀⠀⠀⠀⠀⠀⠀⠀⠀</a:t>
            </a:r>
            <a:br/>
            <a:r>
              <a:t>⠀⠀⠀⠀⠀⠀⠀⠀⠀⠀⠀⣿⣿⣿⣿⣿⣿⣿⠏⠔⠴⠽⢿⣷⣅⠄⢑⢐⠄⠀⠅⠘⢻⣿⣿⣿⣿⣿⣿⣿⣿⣿⣿⣿⣿⣿⣿⣿⣿⣿⣿⣿⣿⣿⣿⣿⣿⣿⣿⣿⣿⣿⣾⣿⣿⣿⣿⡿⠕⠀⠀⠀⠀⠀⠀⠀⠀⠀⠀⠀⠀</a:t>
            </a:r>
            <a:br/>
            <a:r>
              <a:t>⠀⠀⠀⠀⠀⠀⠀⠀⠀⠀⠀⣿⣿⣿⣿⣿⣿⡏⠀⠀⠀⠀⠀⢻⣿⣷⡕⢕⢕⢁⢀⠐⢕⢹⣿⣿⣿⣿⣿⣿⣿⣿⣿⣿⣿⣿⣿⣿⢟⢉⠑⠁⢝⣿⣿⣿⣿⣿⣿⣿⣿⣿⡿⣯⢜⢝⢙⢕⠄⠀⠀⠀⠀⠀⠀⠀⠀⠀⠀⠀⠀</a:t>
            </a:r>
            <a:br/>
            <a:r>
              <a:t>⠀⠀⠀⠀⠀⠀⠀⠀⠀⠀⠀⣿⣿⣿⣿⣿⣿⢕⢐⢔⢔⢀⢀⠅⢹⣿⣿⣇⢕⢕⢕⢕⢕⢕⢿⣿⣿⣿⣿⣿⣿⣿⣿⣿⣿⣿⣿⡇⠀⠀⠀⠀⠀⠘⢿⣿⣿⣿⣿⣿⣿⣿⡇⣷⠁⠑⠔⠤⢄⠀⠀⠀⠀⠀⠀⠀⠀⠀⠀⠀⠀</a:t>
            </a:r>
            <a:br/>
            <a:r>
              <a:t>⠀⠀⠀⠀⠀⠀⠀⠀⠀⠀⠀⣿⣿⣿⣿⣿⡟⢕⢕⢕⢔⢔⢕⢕⢕⢻⣿⣿⢇⢱⣵⣽⣿⣷⣾⣿⣿⣿⣿⣿⣿⣿⣿⣿⣿⣿⣿⣿⣇⠀⠀⠐⠀⠀⢜⣿⣿⣿⣿⣿⣿⣿⡇⣿⢐⠀⠀⠀⠀⠀⠀⠀⠀⠀⠀⠀⠀⠀⠀⠀⠀</a:t>
            </a:r>
            <a:br/>
            <a:r>
              <a:t>⠀⠀⠀⠀⠀⠀⠀⠀⠀⠀⠀⣿⣿⣿⣿⣿⣧⣕⢕⣱⣕⣕⣵⣵⣱⣼⣿⡧⢾⣯⡾⢟⢝⣹⣿⣿⣿⣿⣿⣿⣿⣿⣿⣿⣿⣿⡇⣿⣿⡔⢀⠀⠄⠀⠁⢿⣿⣿⣿⣿⣿⣿⢇⣿⠄⢅⢕⢕⡕⠀⠀⠀⠀⠀⠀⠀⠀⠀⠀⠀⠀</a:t>
            </a:r>
            <a:br/>
            <a:r>
              <a:t>⠀⠀⠀⠀⠀⠀⠀⠀⠀⠀⠀⣿⣿⣿⣿⣿⣷⣾⣿⣿⣿⣿⣿⣿⣿⣿⣧⢵⣹⣵⣵⣾⣿⣿⣿⣿⣿⣿⣿⣿⣿⣿⣿⣿⣿⣿⣧⣾⣿⡇⢁⠀⠀⠀⠀⢸⣿⣿⣿⣿⣿⣿⡕⣿⠀⢔⡷⢱⡇⠀⠀⠀⠀⠀⠀⠀⠀⠀⠀⠀⠀</a:t>
            </a:r>
            <a:br/>
            <a:r>
              <a:t>⠀⠀⠀⠀⠀⠀⠀⠀⠀⠀⠀⣿⣿⣿⣿⣿⣿⣿⣿⣿⣿⣿⣿⣿⣿⣿⣏⢽⣿⣿⣿⣿⣿⣿⣿⣿⣿⣿⣿⣿⣿⣿⣿⣿⣿⣿⣿⣿⣿⡇⢁⠀⠀⠀⠀⢸⣿⣿⣿⣿⣿⣿⡕⣿⢄⠄⠵⠜⠇⠀⠀⠀⠀⠀⠀⠀⠀⠀⠀⠀⠀</a:t>
            </a:r>
            <a:br/>
            <a:r>
              <a:t>⠀⠀⠀⠀⠀⠀⠀⠀⠀⠀⠀⣾⣿⣿⣿⣿⣿⣿⣿⣿⣿⣿⣿⣿⣿⣿⣿⣾⣿⣿⣿⣿⣿⣿⣿⣿⣿⣿⣿⣿⣿⣿⣿⣿⣿⣿⡟⣹⣿⡇⠀⠀⠀⠀⠀⢸⣿⣾⣿⣿⣿⣿⡇⣿⢰⡆⠀⠀⠀⠀⠀⠀⠀⠀⠀⠀⠀⠀⠀⠀⠀</a:t>
            </a:r>
            <a:br/>
            <a:r>
              <a:t>⠀⠀⠀⠀⠀⠀⠀⠀⠀⠀⠀⢷⣿⣿⣿⣿⣿⣿⣿⣿⣿⣿⣿⣿⣿⣿⣿⣿⣿⣿⣿⣿⣿⣿⣿⣿⣿⣿⣿⣿⣿⣿⣿⣿⣿⣿⣷⣼⣿⢇⠄⠁⠀⠀⠀⢜⣗⣝⣻⣿⣿⣿⡇⢻⢕⡇⠀⠀⠀⠀⠀⠀⠀⠀⠀⠀⠀⠀⠀⠀⠀</a:t>
            </a:r>
            <a:br/>
            <a:r>
              <a:t>⠀⠀⠀⠀⠀⠀⠀⠀⠀⠀⠀⣿⣿⣿⣯⣿⣿⣿⣿⣿⣿⣿⣿⣿⣿⣿⣿⣿⣿⣿⣿⣿⣿⣿⣿⣿⣿⣿⣿⣿⣿⣿⣿⣿⣿⣿⣿⣿⣷⢔⠀⠀⠀⠀⠀⢕⣿⢿⢯⣿⣿⣿⠁⢸⣵⣧⣵⣵⣵⠀⠀⠀⠀⠀⠀⠀⠀⠀⠀⠀⠀</a:t>
            </a:r>
            <a:br/>
            <a:r>
              <a:t>⠀⠀⠀⠀⠀⠀⠀⠀⠀⠀⠀⣿⣻⣿⣿⣿⣟⣿⣿⣿⣿⣿⣿⣿⣿⣿⣿⣿⣿⣿⣿⣿⣷⣷⣾⣿⡟⢿⣿⣿⣿⣿⣿⣿⣿⣿⣿⣿⣿⢕⢔⠔⠀⠀⠀⢔⣷⣾⢧⣿⣿⣿⠑⠅⣽⣿⢿⢹⣷⠀⠀⠀⠀⠀⠀⠀⠀⠀⠀⠀⠀</a:t>
            </a:r>
            <a:br/>
            <a:r>
              <a:t>⠀⠀⠀⠀⠀⠀⠀⠀⠀⠀⠀⣾⣿⣿⣿⣿⣿⣿⣿⣿⣿⣿⣿⣿⣿⣿⣿⣿⣿⣿⢿⢿⡿⢿⢿⠟⢕⢸⣿⣿⣿⣿⣿⣿⣿⣿⣿⣿⣿⢕⢕⢕⢕⢄⢔⢕⣿⡟⢫⣽⣿⣿⠀⠀⣟⢟⢟⢝⢝⠀⠀⠀⠀⠀⠀⠀⠀⠀⠀⠀⠀</a:t>
            </a:r>
            <a:br/>
            <a:r>
              <a:t>⠀⠀⠀⠀⠀⠀⠀⠀⠀⠀⠀⣿⣿⣿⣿⣿⣿⣿⣿⣿⣿⣿⣿⣿⣿⣿⣿⣿⣿⣿⣧⡕⢕⢔⢀⢀⢄⣼⣿⣿⣿⣿⣿⣿⣿⣿⣿⣿⣿⢕⢕⢕⢕⢕⢕⢕⣿⣿⣾⣿⣿⣿⠀⠀⣿⢕⢕⢅⢄⠀⠀⠀⠀⠀⠀⠀⠀⠀⠀⠀⠀</a:t>
            </a:r>
            <a:br/>
            <a:r>
              <a:t>⠀⠀⠀⠀⠀⠀⠀⠀⠀⠀⠀⣿⣿⣿⣿⣿⣿⣿⣿⣿⣿⣿⣿⣿⣿⣿⣿⣿⣿⣿⣿⣿⡗⢇⢗⢕⡹⣺⣿⣿⣿⣿⣿⣿⣿⣿⣿⡟⢟⢕⢕⢕⢕⢕⢕⢕⣿⣿⣿⣿⡿⢿⠐⠀⢿⢷⣿⢿⡿⠀⠀⠀⠀⠀⠀⠀⠀⠀⠀⠀⠀</a:t>
            </a:r>
            <a:br/>
            <a:r>
              <a:t>⠀⠀⠀⠀⠀⠀⠀⠀⠀⠀⠀⣿⣿⣿⣿⣿⣿⣿⣿⣿⣿⣿⣿⣿⣿⣿⣿⣿⣿⣿⣿⣿⣽⣧⣱⡼⢇⣾⣿⣿⣿⣿⣿⣿⣿⣿⣿⣫⣽⣽⢼⢕⢕⢕⢜⢕⢟⢝⢕⢅⢑⢁⢀⢀⢕⢕⢇⢕⢕⠀⠀⠀⠀⠀⠀⠀⠀⠀⠀⠀⠀</a:t>
            </a:r>
            <a:br/>
            <a:r>
              <a:t>⠀⠀⠀⠀⠀⠀⠀⠀⠀⠀⠀⣿⣿⣿⣿⣿⣿⣿⣿⣿⣿⣿⣿⣿⣿⣿⣿⣿⣿⣿⣿⣿⡿⢿⢝⢝⢜⣿⣿⣿⣿⣿⣿⣿⣿⣿⣿⡏⢇⢝⢜⢕⢕⢕⢕⢕⢕⢕⢕⢕⢕⢕⢱⣕⣕⡕⢕⢕⢕⠀⠀⠀⠀⠀⠀⠀⠀⠀⠀⠀⠀</a:t>
            </a:r>
            <a:br/>
            <a:r>
              <a:t>⠀⠀⠀⠀⠀⠀⠀⠀⠀⠀⠀⣿⣿⣿⣿⣿⣿⣿⣿⣿⣿⣿⣿⣿⣿⣿⣿⣿⣿⣿⣿⣿⡇⢟⢕⢕⢱⣿⣿⣿⣿⣿⣿⣿⣿⣿⣿⣿⡟⢿⣿⣽⣵⣵⣷⣷⣷⣷⣷⣟⣟⣿⣟⡻⣷⣷⣷⣷⣾⠀⠀⠀⠀⠀⠀⠀⠀⠀⠀⠀⠀</a:t>
            </a:r>
            <a:br/>
            <a:r>
              <a:t>⠀⠀⠀⠀⠀⠀⠀⠀⠀⠀⠀⣿⣿⣿⣿⣿⣿⣿⣿⣿⣿⣿⣿⣿⣿⣿⣿⣿⣿⣿⣿⣿⣷⢕⢕⢕⢕⢿⣿⣿⣿⣿⣿⣿⣿⣿⣿⣿⣷⣾⣯⢝⢏⢝⢹⢹⢹⢽⢟⣿⡿⣿⣿⣿⣿⣿⣿⢿⣿⠀⠀⠀⠀⠀⠀⠀⠀⠀⠀⠀⠀</a:t>
            </a:r>
            <a:br/>
            <a:r>
              <a:t>⠀⠀⠀⠀⠀⠀⠀⠀⠀⠀⠀⣿⣿⣿⣿⣿⣿⣿⣿⣿⣿⣿⣿⣿⣿⣿⣿⣿⣿⣿⣿⣿⢕⢕⢕⢕⢕⢕⢻⣿⣿⣿⣿⣿⣿⣿⣿⣿⣝⣝⡕⢕⢝⢕⢕⢕⢕⢕⢕⢕⢕⢕⢕⢕⢕⢕⢕⢕⢕⠀⠀⠀⠀⠀⠀⠀⠀⠀⠀⠀⠀</a:t>
            </a:r>
            <a:br/>
            <a:r>
              <a:t>⠀⠀⠀⠀⠀⠀⠀⠀⠀⠀⠀⠛⠛⠛⠛⠛⠛⠛⠛⠛⠛⠛⠛⠛⠛⠛⠛⠛⠛⠛⠛⠛⠑⠑⠑⠑⠑⠑⠑⠛⠛⠛⠛⠛⠛⠛⠛⠛⠋⠑⠑⠑⠙⠓⠓⠓⠑⠑⠃⠑⠑⠑⠑⠑⠑⠑⠑⠑⠑⠀⠀⠀⠀⠀⠀⠀⠀⠀⠀⠀⠀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⠀⠀⠀⠀⠀⠀⠀⠀⠀⠀⠀⣿⣿⣟⣿⣿⣿⣿⣿⣿⣿⣿⣿⣿⣿⣿⣿⣿⣿⣿⣿⣿⣿⣿⣿⣿⣿⣿⣿⣿⣿⣿⣿⣿⣿⣿⣿⣿⡸⢻⣿⣿⣿⣿⣿⣿⣿⣿⣿⣿⣿⣿⡻⡟⢟⢏⣇⢕⠑⠀⠀⠀⠀⠀⠀⠀⠀⠀⠀⠀⠀</a:t>
            </a:r>
            <a:br/>
            <a:r>
              <a:t>⠀⠀⠀⠀⠀⠀⠀⠀⠀⠀⠀⣿⣿⣿⣿⣿⣿⣿⣿⣿⣿⢿⠟⠛⠟⠛⠟⠻⢿⣿⣿⣿⣿⣿⣿⣿⣿⣿⣿⣿⣿⣿⣿⣿⣿⣿⣿⣿⣕⣱⣿⣿⣿⣿⣿⣿⣿⣿⣿⣿⣿⣿⢿⢷⡣⣇⣱⠀⠀⠀⠀⠀⠀⠀⠀⠀⠀⠀⠀⠀⠀</a:t>
            </a:r>
            <a:br/>
            <a:r>
              <a:t>⠀⠀⠀⠀⠀⠀⠀⠀⠀⠀⠀⣿⣿⣿⣿⣿⣿⣿⣿⠿⣥⣕⢑⠁⠐⠑⠄⢑⠐⠜⢻⣿⣿⣿⣿⣿⣿⣿⣿⣿⣿⣿⣿⣿⣿⣿⣿⣿⣿⣿⣿⣿⣿⣿⣿⣿⣿⣿⣿⣿⣿⣷⣺⣿⣵⣿⣷⡔⠀⠀⠀⠀⠀⠀⠀⠀⠀⠀⠀⠀⠀</a:t>
            </a:r>
            <a:br/>
            <a:r>
              <a:t>⠀⠀⠀⠀⠀⠀⠀⠀⠀⠀⠀⡿⣿⣿⣿⣿⣿⡿⠃⠕⠵⢽⣿⣦⣄⠔⢑⢔⢀⠄⠀⠘⢻⣿⣿⣿⣿⣿⣿⣿⣿⣿⣿⣿⣿⣿⣿⣿⣿⣿⣿⣿⣿⣿⣿⣿⣿⣿⣿⣿⣿⣿⣼⣿⣿⣿⣿⢇⠐⠀⠀⠀⠀⠀⠀⠀⠀⠀⠀⠀⠀</a:t>
            </a:r>
            <a:br/>
            <a:r>
              <a:t>⠀⠀⠀⠀⠀⠀⠀⠀⠀⠀⠀⣿⣿⣿⣿⣿⣿⢇⢀⠀⠀⠀⢘⢻⣿⣧⡔⢕⢕⠀⢀⢀⢕⢻⣿⣿⣿⣿⣿⣿⣿⣿⣿⣿⣿⣿⣿⡿⠋⠁⠁⠘⢻⣿⣿⣿⣿⣿⣿⣿⣿⣿⢾⡷⢝⢝⠕⠑⢀⠀⠀⠀⠀⠀⠀⠀⠀⠀⠀⠀⠀</a:t>
            </a:r>
            <a:br/>
            <a:r>
              <a:t>⠀⠀⠀⠀⠀⠀⠀⠀⠀⠀⠀⣿⣿⣿⣿⣿⡏⢁⢄⢔⠄⠀⢀⠕⢻⣿⣷⡕⢕⢕⢕⢵⣵⣕⣿⣿⣿⣿⣿⣿⣿⣿⣿⣿⣿⣿⣿⡅⠄⠐⠄⠀⠀⢝⣿⣿⣿⣿⣿⣿⣿⣿⢸⡕⠁⠑⠔⠤⠄⠀⠀⠀⠀⠀⠀⠀⠀⠀⠀⠀⠀</a:t>
            </a:r>
            <a:br/>
            <a:r>
              <a:t>⠀⠀⠀⠀⠀⠀⠀⠀⠀⠀⠀⣿⣿⣿⣿⣿⢇⢕⢕⢔⢔⢅⢅⢕⢜⣿⣿⣟⣱⢿⣿⣿⢿⢿⣿⣿⣿⣿⣿⣿⣿⣿⣿⣿⣿⣿⣿⣿⡕⠀⠀⠀⠀⠀⢹⣿⣿⣿⣿⣿⣿⣿⢸⡇⠀⢀⢀⠀⠀⠀⠀⠀⠀⠀⠀⠀⠀⠀⠀⠀⠀</a:t>
            </a:r>
            <a:br/>
            <a:r>
              <a:t>⠀⠀⠀⠀⠀⠀⠀⠀⠀⠀⠀⣿⣿⣿⣿⣿⣇⡕⡕⣕⣕⣵⣵⣵⣵⣿⢏⢝⢽⢟⣏⣵⣵⣿⣿⣿⣿⣿⣿⣿⣿⣿⣿⣿⣿⣿⢜⣿⣷⢄⢐⠀⠀⠀⠘⣿⣿⣿⣿⣿⣿⣿⢸⡇⠀⢕⢕⣵⢕⠀⠀⠀⠀⠀⠀⠀⠀⠀⠀⠀⠀</a:t>
            </a:r>
            <a:br/>
            <a:r>
              <a:t>⠀⠀⠀⠀⠀⠀⠀⠀⠀⠀⠀⣿⣿⣿⣿⣿⣿⣿⣿⣿⣿⣿⣿⣿⣿⣷⡧⣵⣾⣿⣿⣿⣿⣿⣿⣿⣿⣿⣿⣿⣿⣿⣿⣿⣿⣿⣷⣿⣿⡕⢀⠀⠀⠀⠀⣿⣿⣿⣿⣿⣿⣿⢜⡇⠀⢸⢏⣷⢕⠀⠀⠀⠀⠀⠀⠀⠀⠀⠀⠀⠀</a:t>
            </a:r>
            <a:br/>
            <a:r>
              <a:t>⠀⠀⠀⠀⠀⠀⠀⠀⠀⠀⠀⢿⢿⢯⢿⣿⣿⣿⣿⣿⣿⣿⣿⣿⣿⣿⣧⣺⣿⣿⣿⣿⣿⣿⣿⣿⣿⣿⣿⣿⣿⣿⣿⣿⣿⣿⣽⣿⣿⢕⠁⠀⠀⠀⠀⣽⣟⣿⣿⣿⣿⣿⢕⡇⠀⠱⠵⠟⠕⠀⠀⠀⠀⠀⠀⠀⠀⠀⠀⠀⠀</a:t>
            </a:r>
            <a:br/>
            <a:r>
              <a:t>⠀⠀⠀⠀⠀⠀⠀⠀⠀⠀⠀⣵⣾⣝⣟⣟⣿⣿⣿⣿⣿⣿⣿⣿⣿⣿⣿⣿⣿⣿⣿⣿⣿⣿⣿⣿⣿⣿⣿⣿⣿⣿⣿⣿⣿⣿⡜⣿⣿⢕⠀⠀⠀⠀⠀⢕⣜⣿⣿⣿⣿⣿⢑⡇⢰⢔⠀⠀⠀⠀⠀⠀⠀⠀⠀⠀⠀⠀⠀⠀⠀</a:t>
            </a:r>
            <a:br/>
            <a:r>
              <a:t>⠀⠀⠀⠀⠀⠀⠀⠀⠀⠀⠀⢱⣵⢿⢿⢷⣿⣿⣿⣿⣿⣿⣿⣿⣿⣿⣿⣿⣿⣿⣿⣿⣿⣿⣿⣿⣿⣿⣿⣿⣿⣿⣿⣿⣿⣿⣱⣿⣿⠇⠀⠀⠀⠀⠀⢕⢕⢜⣿⣿⣿⣿⠀⡇⢸⡕⠀⠀⠀⠀⠀⠀⠀⠀⠀⠀⠀⠀⠀⠀⠀</a:t>
            </a:r>
            <a:br/>
            <a:r>
              <a:t>⠀⠀⠀⠀⠀⠀⠀⠀⠀⠀⠀⣗⣹⣏⣝⣝⣻⣿⣿⣿⣿⣿⣿⣿⣿⣿⣿⣿⣿⣿⣿⣿⣟⣟⣻⣿⣿⣿⣿⣿⣿⣿⣿⣿⣿⣿⣿⣿⡇⠔⠀⠀⠀⠀⠀⢸⢇⢕⣽⣿⣿⡟⠀⢜⣸⣧⣵⣵⣵⠀⠀⠀⠀⠀⠀⠀⠀⠀⠀⠀⠀</a:t>
            </a:r>
            <a:br/>
            <a:r>
              <a:t>⠀⠀⠀⠀⠀⠀⠀⠀⠀⠀⠀⣟⣻⣿⣟⣿⣟⣿⣿⣿⣿⣿⣿⣿⣿⣿⣿⣿⣿⣿⣿⣿⣿⣿⣿⣿⣇⢻⣿⣿⣿⣿⣿⣿⣿⣿⣿⣿⡇⢕⢔⠀⠀⠀⠐⢸⣷⣷⢻⣿⣿⡏⠀⢸⣽⡿⢿⢯⣿⠀⠀⠀⠀⠀⠀⠀⠀⠀⠀⠀⠀</a:t>
            </a:r>
            <a:br/>
            <a:r>
              <a:t>⠀⠀⠀⠀⠀⠀⠀⠀⠀⠀⠀⣞⣟⣿⣿⣿⣿⣿⣿⣿⣿⣿⣿⣿⣿⣿⣿⣿⣿⣿⡎⢻⢟⢛⠛⠝⠎⢕⣿⣿⣿⣿⣿⣿⣿⣿⣿⣿⡇⢕⢕⢕⢕⢄⢔⢸⣿⢗⣵⣽⣿⡇⠀⢸⡟⢟⢝⢝⢕⠀⠀⠀⠀⠀⠀⠀⠀⠀⠀⠀⠀</a:t>
            </a:r>
            <a:br/>
            <a:r>
              <a:t>⠀⠀⠀⠀⠀⠀⠀⠀⠀⠀⠀⣿⣿⣿⣿⣿⣿⣿⣿⣿⣿⣿⣿⣿⣿⣿⣿⣿⣿⣷⣿⣵⣕⡕⡔⢄⢴⡿⣿⣿⣿⣿⣿⣿⣿⣿⣿⣿⡧⢕⢕⢕⢕⢕⢕⢸⣿⣿⣿⣿⣿⣷⠀⢸⡇⢕⢕⡄⣄⠀⠀⠀⠀⠀⠀⠀⠀⠀⠀⠀⠀</a:t>
            </a:r>
            <a:br/>
            <a:r>
              <a:t>⠀⠀⠀⠀⠀⠀⠀⠀⠀⠀⠀⣿⣿⣿⣿⣿⣿⣿⣿⣿⣿⣿⣿⣿⣿⣿⣿⣿⣿⣿⣿⣿⣿⣝⢝⢕⡺⣳⣿⣿⣿⣿⣿⣿⣿⣿⣿⢟⢇⡕⢕⢕⢕⢕⢕⣸⣿⣿⣿⣿⢿⡏⠀⠜⣿⣾⣿⣿⣿⠀⠀⠀⠀⠀⠀⠀⠀⠀⠀⠀⠀</a:t>
            </a:r>
            <a:br/>
            <a:r>
              <a:t>⠀⠀⠀⠀⠀⠀⠀⠀⠀⠀⠀⣿⣿⣿⣿⣿⣿⣿⣿⣿⣿⣿⣿⣿⣿⣿⣿⣿⣿⣿⣿⣿⣷⣿⣟⡾⢕⢻⣿⣿⣿⣿⣿⣿⣿⣿⣿⣹⣽⡽⢽⢇⢕⢕⢟⢟⢟⢝⢕⢅⢑⢁⢀⢐⢝⢗⢝⢜⢕⠀⠀⠀⠀⠀⠀⠀⠀⠀⠀⠀⠀</a:t>
            </a:r>
            <a:br/>
            <a:r>
              <a:t>⠀⠀⠀⠀⠀⠀⠀⠀⠀⠀⠀⣿⣿⣿⣿⣿⣿⣿⣿⣿⣿⣿⣿⣿⣿⣿⣿⣿⣿⣿⣿⣿⣿⣻⡹⢕⢕⣸⣿⣿⣿⣿⣿⣿⣿⣿⣿⡝⢇⢝⢝⢕⢕⢕⢕⢕⢕⢕⢕⢕⢕⢕⣕⣵⣕⣕⢕⢕⢕⠀⠀⠀⠀⠀⠀⠀⠀⠀⠀⠀⠀</a:t>
            </a:r>
            <a:br/>
            <a:r>
              <a:t>⠀⠀⠀⠀⠀⠀⠀⠀⠀⠀⠀⣿⣿⣿⣿⣿⣿⣿⣿⣿⣿⣿⣿⣿⣿⣿⣿⣿⣿⣿⣿⣿⣿⢹⢕⢕⢕⢹⣿⣿⣿⣿⣿⣿⣿⣿⣿⣿⡟⣻⣿⣽⣷⣷⣷⣷⣾⣷⣿⣟⣟⣿⣟⣻⣷⣷⣷⣷⣿⠀⠀⠀⠀⠀⠀⠀⠀⠀⠀⠀⠀</a:t>
            </a:r>
            <a:br/>
            <a:r>
              <a:t>⠀⠀⠀⠀⠀⠀⠀⠀⠀⠀⠀⣿⣿⣿⣿⣿⣿⣿⣿⣿⣿⣿⣿⣿⣿⣿⣿⣿⣿⣿⣿⣿⡿⢇⢕⢕⢜⢕⢹⣿⣿⣿⣿⣿⣿⣿⣿⣿⣷⣾⣝⢝⢟⢝⢝⢝⢽⢽⢿⣿⢿⢿⣿⣿⣿⣿⣿⣿⢿⠀⠀⠀⠀⠀⠀⠀⠀⠀⠀⠀⠀</a:t>
            </a:r>
            <a:br/>
            <a:r>
              <a:t>⠀⠀⠀⠀⠀⠀⠀⠀⠀⠀⠀⣿⣿⣿⣿⣿⣿⣿⣿⣿⣿⣿⣿⣿⣿⣿⣿⣿⣿⣿⣿⣿⡇⢕⢕⢕⢕⢕⢕⢻⣿⣿⣿⣿⣿⣿⣿⣟⣏⣕⢕⢕⢕⢕⢕⢕⢕⢕⢕⢕⢕⢕⢕⢕⢕⢕⢕⢱⢼⠀⠀⠀⠀⠀⠀⠀⠀⠀⠀⠀⠀</a:t>
            </a:r>
            <a:br/>
            <a:r>
              <a:t>⠀⠀⠀⠀⠀⠀⠀⠀⠀⠀⠀⠛⠛⠛⠛⠛⠛⠛⠛⠛⠛⠛⠛⠛⠛⠛⠛⠛⠛⠛⠛⠛⠃⠑⠑⠑⠑⠑⠑⠐⠛⠛⠛⠛⠛⠛⠛⠙⠙⠑⠑⠑⠘⠃⠓⠓⠑⠑⠃⠑⠑⠑⠑⠑⠑⠑⠑⠑⠑⠀⠀⠀⠀⠀⠀⠀⠀⠀⠀⠀⠀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⠀⠀⠀⠀⠀⠀⠀⠀⠀⠀⠀⣿⣿⢻⣿⣿⣿⣿⣿⣿⣿⣿⣿⣿⣿⣿⣿⣿⣿⣿⣿⣿⣿⣿⣿⣿⣿⣿⣿⣿⣿⣿⣿⣿⣿⣿⣿⡇⢜⢻⣿⣿⣿⣿⣿⣿⣿⣿⣿⣿⣿⣿⢜⢟⢪⢕⡱⠗⠁⠀⠀⠀⠀⠀⠀⠀⠀⠀⠀⠀⠀</a:t>
            </a:r>
            <a:br/>
            <a:r>
              <a:t>⠀⠀⠀⠀⠀⠀⠀⠀⠀⠀⠀⣧⣼⣿⣿⣿⣿⣿⣿⣿⡿⠟⢛⠛⠙⢝⠛⠻⢿⣿⣿⣿⣿⣿⣿⣿⣿⣿⣿⣿⣿⣿⣿⣿⣿⣿⣿⣇⣕⣾⣿⣿⣿⣿⣿⣿⣿⣿⣿⣿⡿⢿⡜⣇⢕⣅⡔⠀⠀⠀⠀⠀⠀⠀⠀⠀⠀⠀⠀⠀⠀</a:t>
            </a:r>
            <a:br/>
            <a:r>
              <a:t>⠀⠀⠀⠀⠀⠀⠀⠀⠀⠀⠀⣿⣿⣿⣿⣿⣿⣿⢿⢯⣥⣁⠁⠀⠑⠑⠄⢑⠔⠝⢻⣿⣿⣿⣿⣿⣿⣿⣿⣿⣿⣿⣿⣿⣿⣿⣿⣿⣿⣿⣿⣿⣿⣿⣿⣿⣿⣿⣿⣿⣿⣷⣿⣷⣾⣿⣧⢄⠀⠀⠀⠀⠀⠀⠀⠀⠀⠀⠀⠀⠀</a:t>
            </a:r>
            <a:br/>
            <a:r>
              <a:t>⠀⠀⠀⠀⠀⠀⠀⠀⠀⠀⠀⡿⣿⣿⣿⣿⣿⢟⠕⠔⠺⢿⣷⣦⡀⠔⢔⢔⠄⠄⠁⢙⢿⣿⣿⣿⣿⣿⣿⣿⣿⣿⣿⣿⣿⣿⣿⣿⣿⣿⣷⣯⣿⣿⣿⣿⣿⣿⣿⣿⣿⣧⣿⣿⣿⣿⡿⠕⠀⠀⠀⠀⠀⠀⠀⠀⠀⠀⠀⠀⠀</a:t>
            </a:r>
            <a:br/>
            <a:r>
              <a:t>⠀⠀⠀⠀⠀⠀⠀⠀⠀⠀⠀⣿⣿⣿⣿⣿⡟⠀⠀⠀⠐⢀⢜⣿⣿⣇⢔⢕⢕⢑⢄⣕⣜⣿⣿⣿⣿⣿⣿⣿⣿⣿⣿⣿⣿⣿⣿⢟⠁⠀⠁⠘⢻⣿⣿⣿⣿⣿⣿⣿⣿⡗⣿⢇⢝⢝⢕⠐⠀⠀⠀⠀⠀⠀⠀⠀⠀⠀⠀⠀⠀</a:t>
            </a:r>
            <a:br/>
            <a:r>
              <a:t>⠀⠀⠀⠀⠀⠀⠀⠀⠀⠀⠀⣿⣿⣿⣿⣿⢇⢀⠐⠀⢀⠄⢅⠜⣿⣿⣷⡕⢕⢷⣾⣿⣿⣿⣿⣿⣿⣿⣿⣿⣿⣿⣿⣿⣿⣿⣏⢀⠄⠄⠀⠀⠁⢻⣿⣿⣿⣿⣿⣿⣿⡇⢹⠑⠁⠔⠔⠄⠄⠀⠀⠀⠀⠀⠀⠀⠀⠀⠀⠀⠀</a:t>
            </a:r>
            <a:br/>
            <a:r>
              <a:t>⠀⠀⠀⠀⠀⠀⠀⠀⠀⠀⠀⣟⢿⣿⣿⣿⢕⢕⢕⢄⢅⢕⢔⢕⢸⣿⢿⢺⢻⢿⢟⣕⣵⣾⣿⣿⣿⣿⣿⣿⣿⣿⣿⣿⣿⣿⣿⣷⢀⠀⠀⠀⠀⠁⣿⣿⣿⣿⣿⣿⣿⡇⢸⢑⢀⠀⠄⠀⠁⠀⠀⠀⠀⠀⠀⠀⠀⠀⠀⠀⠀</a:t>
            </a:r>
            <a:br/>
            <a:r>
              <a:t>⠀⠀⠀⠀⠀⠀⠀⠀⠀⠀⠀⣽⣽⣿⣿⣿⣕⣕⣕⣕⣱⣵⣵⣵⣮⣯⣗⢕⣵⣷⣿⣿⣿⣿⣿⣿⣿⣿⣿⣿⣿⣿⣿⣿⣿⡏⢸⣿⣇⠄⠀⠀⠀⠀⢸⣿⣿⣿⣿⣿⣿⡇⢸⢕⠕⢝⢱⡕⢕⠀⠀⠀⠀⠀⠀⠀⠀⠀⠀⠀⠀</a:t>
            </a:r>
            <a:br/>
            <a:r>
              <a:t>⠀⠀⠀⠀⠀⠀⠀⠀⠀⠀⠀⣻⣿⣿⣿⣿⣿⣿⣿⣿⣿⣿⣿⣿⣿⣿⡧⣾⣿⣿⣿⣿⣿⣿⣿⣿⣿⣿⣿⣿⣿⣿⣿⣿⣿⣗⣿⣿⣿⢔⠀⠀⠀⠀⢸⣿⣿⣿⣿⣿⣿⡇⢸⢕⠅⣟⢱⡇⠑⠀⠀⠀⠀⠀⠀⠀⠀⠀⠀⠀⠀</a:t>
            </a:r>
            <a:br/>
            <a:r>
              <a:t>⠀⠀⠀⠀⠀⠀⠀⠀⠀⠀⠀⢿⢿⢿⢿⢿⣿⣿⣿⣿⣿⣿⣿⣿⣿⣿⣿⣽⣿⣿⣿⣿⣿⣿⣿⣿⣿⣿⣿⣿⣿⣿⣿⣿⣿⣿⢿⣿⣿⠀⠀⠀⠀⠀⢸⣿⣿⣿⣿⣿⣿⡇⢸⢕⠁⠝⠜⠇⠀⠀⠀⠀⠀⠀⠀⠀⠀⠀⠀⠀⠀</a:t>
            </a:r>
            <a:br/>
            <a:r>
              <a:t>⠀⠀⠀⠀⠀⠀⠀⠀⠀⠀⠀⢺⣿⣝⣗⣺⣿⣿⣿⣿⣿⣿⣿⣿⣿⣿⣿⣿⣿⣿⣿⣿⣿⣿⣿⣿⣿⣿⣿⣿⣿⣿⣿⣿⣿⣿⢹⣿⣿⠀⠀⠀⠀⠀⢕⣿⣿⣿⣿⣿⣿⡇⢸⢕⡆⠀⠀⠀⠀⠀⠀⠀⠀⠀⠀⠀⠀⠀⠀⠀⠀</a:t>
            </a:r>
            <a:br/>
            <a:r>
              <a:t>⠀⠀⠀⠀⠀⠀⠀⠀⠀⠀⠀⢼⡼⢿⢿⢿⣿⣿⣿⣿⣿⣿⣿⣿⣿⣿⣿⣿⣿⣿⣿⣿⣿⣿⣿⣿⣿⣿⣿⣿⣿⣿⣿⣿⣿⣷⣼⣿⡿⠀⠀⠀⠀⠀⠐⣿⣿⣿⣿⣿⣿⡇⠜⡇⣿⠐⠀⠀⠀⠀⠀⠀⠀⠀⠀⠀⠀⠀⠀⠀⠀</a:t>
            </a:r>
            <a:br/>
            <a:r>
              <a:t>⠀⠀⠀⠀⠀⠀⠀⠀⠀⠀⠀⣹⣻⣏⣝⣝⣿⣿⣿⣿⣿⣿⣿⣿⣿⣿⣿⣿⣿⣿⣿⣿⣷⣷⣿⣿⡿⣿⣿⣿⣿⣿⣿⣿⣿⣿⣿⣿⢔⠄⠄⠀⠀⠀⠀⣿⣿⣿⣿⣿⣿⡇⠀⣿⣿⣵⣵⣷⣷⠀⠀⠀⠀⠀⠀⠀⠀⠀⠀⠀⠀</a:t>
            </a:r>
            <a:br/>
            <a:r>
              <a:t>⠀⠀⠀⠀⠀⠀⠀⠀⠀⠀⠀⢻⣿⣟⣟⣻⣻⣿⣿⣿⣿⣿⣿⣿⣿⣿⣿⣿⣿⣿⡿⣿⣿⣿⣿⠿⢣⢝⣿⣿⣿⣿⣿⣿⣿⣿⣿⣿⢕⢕⠔⠀⠐⠀⠀⣿⣿⣿⣿⣿⣿⡇⠀⣿⣿⢧⢿⣼⣿⠀⠀⠀⠀⠀⠀⠀⠀⠀⠀⠀⠀</a:t>
            </a:r>
            <a:br/>
            <a:r>
              <a:t>⠀⠀⠀⠀⠀⠀⠀⠀⠀⠀⠀⣿⣿⣿⣿⣿⣿⣿⣿⣿⣿⣿⣿⣿⣿⣿⣿⣿⣿⣿⣗⡕⢕⡄⢀⢀⢁⣼⣿⣿⣿⣿⣿⣿⣿⣿⣿⣿⡇⢕⢕⢕⢄⢔⢔⣿⣿⣿⣿⣿⣿⡇⠀⢿⢟⢟⢝⢝⢕⠀⠀⠀⠀⠀⠀⠀⠀⠀⠀⠀⠀</a:t>
            </a:r>
            <a:br/>
            <a:r>
              <a:t>⠀⠀⠀⠀⠀⠀⠀⠀⠀⠀⠀⣿⣿⣿⣿⣿⣿⣿⣿⣿⣿⣿⣿⣿⣿⣿⣿⣿⣿⣿⣿⣿⣷⢷⢵⢗⣱⡟⣿⣿⣿⣿⣿⣿⣿⣿⣿⣿⡇⢕⢕⢕⢕⢕⢕⣿⣿⣿⣿⣿⣿⡇⠀⣹⢕⢕⢄⣄⣄⠀⠀⠀⠀⠀⠀⠀⠀⠀⠀⠀⠀</a:t>
            </a:r>
            <a:br/>
            <a:r>
              <a:t>⠀⠀⠀⠀⠀⠀⠀⠀⠀⠀⠀⣿⣿⣿⣿⣿⣿⣿⣿⣿⣿⣿⣿⣿⣿⣿⣿⣿⣿⣿⣿⣿⣯⢟⡷⣣⡿⣷⣿⣿⣿⣿⣿⣿⣿⣿⣟⣟⢕⢕⣕⢕⢕⢕⢕⣿⣿⣿⣿⢿⢿⠃⠀⢹⣷⣿⡿⣾⣾⠀⠀⠀⠀⠀⠀⠀⠀⠀⠀⠀⠀</a:t>
            </a:r>
            <a:br/>
            <a:r>
              <a:t>⠀⠀⠀⠀⠀⠀⠀⠀⠀⠀⠀⣿⣿⣿⣿⣿⣿⣿⣿⣿⣿⣿⣿⣿⣿⣿⣿⣿⣿⣿⣿⣿⣿⣿⢾⢻⢇⢸⣿⣿⣿⣿⣿⣿⣿⣿⣟⣽⣽⡽⡽⡕⢕⢘⢟⢟⢝⢕⢕⢅⢑⢀⢐⢘⢝⢟⢝⢝⢝⠀⠀⠀⠀⠀⠀⠀⠀⠀⠀⠀⠀</a:t>
            </a:r>
            <a:br/>
            <a:r>
              <a:t>⠀⠀⠀⠀⠀⠀⠀⠀⠀⠀⠀⣿⣿⣿⣿⣿⣿⣿⣿⣿⣿⣿⣿⣿⣿⣿⣿⣿⣿⣿⣿⣿⣿⣷⡧⢕⢕⢺⣾⣿⣿⣿⣿⣿⣿⣿⣿⡏⢞⢏⢜⢕⢕⢕⢕⢕⢕⢕⢕⢕⣇⢵⣵⣗⣕⡕⢇⢕⢕⠀⠀⠀⠀⠀⠀⠀⠀⠀⠀⠀⠀</a:t>
            </a:r>
            <a:br/>
            <a:r>
              <a:t>⠀⠀⠀⠀⠀⠀⠀⠀⠀⠀⠀⣿⣿⣿⣿⣿⣿⣿⣿⣿⣿⣿⣿⣿⣿⣿⣿⣿⣿⣿⣿⣿⣿⣷⢇⢕⢕⢇⢹⣿⣿⣿⣿⣿⣿⣿⣟⢿⡿⣿⣽⣽⣷⣷⣷⣷⣷⣷⣿⣟⣟⣿⣟⣿⣷⣷⣷⣷⣿⠀⠀⠀⠀⠀⠀⠀⠀⠀⠀⠀⠀</a:t>
            </a:r>
            <a:br/>
            <a:r>
              <a:t>⠀⠀⠀⠀⠀⠀⠀⠀⠀⠀⠀⣿⣿⣿⣿⣿⣿⣿⣿⣿⣿⣿⣿⣿⣿⣿⣿⣿⣿⣿⣿⣿⣿⢕⢕⢕⢜⢕⢕⢻⣿⣿⣿⣿⣿⣿⣿⣮⣷⣯⡝⢟⢏⢝⢹⢽⣽⡿⣿⣿⢿⣿⣿⣿⣿⢿⢿⢿⣿⠀⠀⠀⠀⠀⠀⠀⠀⠀⠀⠀⠀</a:t>
            </a:r>
            <a:br/>
            <a:r>
              <a:t>⠀⠀⠀⠀⠀⠀⠀⠀⠀⠀⠀⣿⣿⣿⣿⣿⣿⣿⣿⣿⣿⣿⣿⣿⣿⣿⣿⣿⣿⣿⣿⣿⣿⢕⢕⢧⢕⢕⢕⢑⣿⣿⣿⣿⣿⣿⣟⣽⣏⣕⢕⢝⢕⢕⢕⢕⢕⢕⢕⢕⢕⢕⢕⢕⢕⢕⢕⢸⢧⠀⠀⠀⠀⠀⠀⠀⠀⠀⠀⠀⠀</a:t>
            </a:r>
            <a:br/>
            <a:r>
              <a:t>⠀⠀⠀⠀⠀⠀⠀⠀⠀⠀⠀⠛⠛⠛⠛⠛⠛⠛⠛⠛⠛⠛⠛⠛⠛⠛⠛⠛⠛⠛⠛⠛⠃⠑⠑⠑⠑⠑⠑⠑⠛⠛⠛⠛⠛⠛⠛⠋⠙⠑⠑⠑⠑⠓⠓⠓⠑⠓⠑⠑⠑⠑⠑⠑⠑⠑⠑⠑⠑⠀⠀⠀⠀⠀⠀⠀⠀⠀⠀⠀⠀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⠀⠀⠀⠀⠀⠀⠀⠀⠀⠀⠀⣿⣿⣿⣿⣿⣿⣿⣿⣿⣿⣿⣿⣿⣿⣿⣿⣿⣿⣿⣿⣿⣿⣿⣿⣿⣿⣿⣿⣿⣿⣿⣿⣿⣿⣿⣿⢇⢝⢿⣿⣿⣿⣿⣿⣿⣿⣿⣿⣿⣿⡟⢟⢗⢝⢱⢕⠊⠀⠀⠀⠀⠀⠀⠀⠀⠀⠀⠀⠀⠀</a:t>
            </a:r>
            <a:br/>
            <a:r>
              <a:t>⠀⠀⠀⠀⠀⠀⠀⠀⠀⠀⠀⣵⣿⣿⣿⣿⣿⣿⣿⣿⡿⢟⠟⠏⢙⠙⢝⢻⣿⣿⣿⣿⣿⣿⣿⣿⣿⣿⣿⣿⣿⣿⣿⣿⣿⣿⣿⣕⣱⣾⣿⣯⣿⣿⣿⣿⣿⣿⣿⣿⣿⡇⣇⡗⢇⣴⠀⠀⠀⠀⠀⠀⠀⠀⠀⠀⠀⠀⠀⠀⠀</a:t>
            </a:r>
            <a:br/>
            <a:r>
              <a:t>⠀⠀⠀⠀⠀⠀⠀⠀⠀⠀⠀⣿⣿⣿⣿⣿⣿⣿⢿⢧⣅⡁⢁⠕⠕⠑⢅⢅⠜⠝⢿⣿⣿⣿⣿⣿⣿⣿⣿⣿⣿⣿⣿⣿⣿⣿⣿⣿⣿⣿⣿⣿⣿⣿⣿⣿⣿⣿⣿⣿⣿⣧⣷⣷⣾⣿⣔⠄⠀⠀⠀⠀⠀⠀⠀⠀⠀⠀⠀⠀⠀</a:t>
            </a:r>
            <a:br/>
            <a:r>
              <a:t>⠀⠀⠀⠀⠀⠀⠀⠀⠀⠀⠀⣿⣿⣿⣿⣿⣿⠏⠕⠰⠿⢿⣷⣄⢐⢕⢕⢔⢔⢀⢅⢹⣿⣿⣿⣿⣿⣿⣿⣿⣿⣿⣿⣿⣿⣿⣿⣿⣿⣷⣿⣿⣿⣿⣿⣿⣿⣿⣿⣿⣿⣿⡿⣿⣿⣿⢟⠁⠀⠀⠀⠀⠀⠀⠀⠀⠀⠀⠀⠀⠀</a:t>
            </a:r>
            <a:br/>
            <a:r>
              <a:t>⠀⠀⠀⠀⠀⠀⠀⠀⠀⠀⠀⣿⣿⣿⣿⣿⡏⢀⠀⠀⠀⢐⢹⣿⣷⡕⢕⢕⢕⣵⣱⣽⣿⣿⣿⣿⣿⣿⣿⣿⣿⣿⣿⣿⣿⣿⡿⠋⠁⠁⠁⠝⢿⣿⣿⣿⣿⣿⣿⣿⣿⢟⡷⢜⢝⠕⢑⢀⠀⠀⠀⠀⠀⠀⠀⠀⠀⠀⠀⠀⠀</a:t>
            </a:r>
            <a:br/>
            <a:r>
              <a:t>⠀⠀⠀⠀⠀⠀⠀⠀⠀⠀⠀⣿⣿⣿⣿⣿⢕⢄⠀⢀⢀⠔⢑⢹⣿⣿⣾⢵⢷⣾⢟⡏⣱⣿⣿⣿⣿⣿⣿⣿⣿⣿⣿⣿⣿⣿⣇⠄⠐⠀⠐⠀⠘⢿⣿⣿⣿⣿⣿⣿⣿⢕⡇⠀⠑⠔⠔⠄⠀⠀⠀⠀⠀⠀⠀⠀⠀⠀⠀⠀⠀</a:t>
            </a:r>
            <a:br/>
            <a:r>
              <a:t>⠀⠀⠀⠀⠀⠀⠀⠀⠀⠀⠀⣿⣿⣿⣿⡏⢕⢕⢕⢄⢅⢔⢔⢕⢻⣿⢣⢕⣵⣷⣷⣿⣿⣿⣿⣿⣿⣿⣿⣿⣿⣿⣿⣿⣿⣿⣿⣆⠐⠁⠀⠀⠀⠜⣿⣿⣿⣿⣿⣿⣿⢕⡇⠀⠁⠔⠀⠀⠁⠀⠀⠀⠀⠀⠀⠀⠀⠀⠀⠀⠀</a:t>
            </a:r>
            <a:br/>
            <a:r>
              <a:t>⠀⠀⠀⠀⠀⠀⠀⠀⠀⠀⠀⣿⣿⣿⣿⣇⣕⣕⣵⣵⣵⣵⣵⣵⣼⣿⣏⣻⣿⣿⣿⣿⣿⣿⣿⣿⣿⣿⣿⣿⣿⣿⣿⣿⣿⡇⣿⣿⡔⠀⠀⠀⠀⠀⢿⣿⣿⣿⣿⣿⣿⡕⡇⠐⢜⢕⣵⢅⠀⠀⠀⠀⠀⠀⠀⠀⠀⠀⠀⠀⠀</a:t>
            </a:r>
            <a:br/>
            <a:r>
              <a:t>⠀⠀⠀⠀⠀⠀⠀⠀⠀⠀⠀⣿⣿⣿⣿⣿⣿⣿⣿⣿⣿⣿⣿⣿⣿⣿⣿⣿⣿⣿⣿⣿⣿⣿⣿⣿⣿⣿⣿⣿⣿⣿⣿⣿⣿⣷⣿⣿⡇⢐⠀⠀⠀⠀⢸⣿⣿⣿⣿⣿⣿⡕⡇⠀⢸⢗⣷⢕⠀⠀⠀⠀⠀⠀⠀⠀⠀⠀⠀⠀⠀</a:t>
            </a:r>
            <a:br/>
            <a:r>
              <a:t>⠀⠀⠀⠀⠀⠀⠀⠀⠀⠀⠀⣿⣿⣿⣿⣿⣿⣿⣿⣿⣿⣿⣿⣿⣿⣿⣿⣿⣿⣿⣿⣿⣿⣿⣿⣿⣿⣿⣿⣿⣿⣿⣿⣿⣿⡿⣿⣿⡇⠁⠄⠀⠀⠀⢸⣿⣿⣿⣿⣿⣿⢕⣏⠀⠜⠕⠟⠀⢀⠀⠀⠀⠀⠀⠀⠀⠀⠀⠀⠀⠀</a:t>
            </a:r>
            <a:br/>
            <a:r>
              <a:t>⠀⠀⠀⠀⠀⠀⠀⠀⠀⠀⠀⣿⣿⣿⣿⣿⣿⣿⣿⣿⣿⣿⣿⣿⣿⣿⣿⣿⣿⣿⣿⣿⣿⣿⣿⣿⣿⣿⣿⣿⣿⣿⣿⣿⣿⡗⢿⣿⡇⠀⠀⠀⠀⠀⢸⣿⣿⣿⣿⣿⣿⡇⣷⢱⢔⠀⠀⠀⠀⠀⠀⠀⠀⠀⠀⠀⠀⠀⠀⠀⠀</a:t>
            </a:r>
            <a:br/>
            <a:r>
              <a:t>⠀⠀⠀⠀⠀⠀⠀⠀⠀⠀⠀⣿⣿⣿⣿⣿⣿⣿⣿⣿⣿⣿⣿⣿⣿⣿⣿⣿⣿⣿⣿⣿⣯⣽⣵⣿⣿⣿⣿⣿⣿⣿⣿⣿⣿⣇⣾⣿⢇⠀⠀⠀⠀⠀⢸⣿⣿⣿⣿⣿⣿⡇⢻⣸⡇⠀⠀⠀⠀⠀⠀⠀⠀⠀⠀⠀⠀⠀⠀⠀⠀</a:t>
            </a:r>
            <a:br/>
            <a:r>
              <a:t>⠀⠀⠀⠀⠀⠀⠀⠀⠀⠀⠀⣿⣿⣿⣿⣿⣿⣿⣿⣿⣿⣿⣿⣿⣿⣿⣿⣿⣿⣿⣿⣿⣿⣿⣿⣿⣟⢿⣿⣿⣿⣿⣿⣿⣿⣿⣿⣧⢔⠄⠀⠀⠀⠀⢸⣿⣿⣿⣿⣿⣿⠕⢸⣿⣧⣵⣵⣷⣾⠀⠀⠀⠀⠀⠀⠀⠀⠀⠀⠀⠀</a:t>
            </a:r>
            <a:br/>
            <a:r>
              <a:t>⠀⠀⠀⠀⠀⠀⠀⠀⠀⠀⠀⣿⣿⣿⣻⣟⣿⣿⣿⣿⣿⣿⣿⣿⣿⣿⣿⣿⣿⣿⣧⢝⢏⢝⠙⠅⠎⢄⣿⣿⣿⣿⣿⣿⣿⣿⣿⣿⢕⢔⠄⠀⠀⠄⢱⣿⣿⣿⣿⣿⣿⠅⢜⣿⡯⢽⣽⣿⣿⠀⠀⠀⠀⠀⠀⠀⠀⠀⠀⠀⠀</a:t>
            </a:r>
            <a:br/>
            <a:r>
              <a:t>⠀⠀⠀⠀⠀⠀⠀⠀⠀⠀⠀⣿⣿⣿⣿⣿⣿⣿⣿⣿⣿⣿⣿⣿⣿⣿⣿⣿⣿⣿⣿⣧⣵⣕⣕⡔⢱⣟⣿⣿⣿⣿⣿⣿⣿⣿⣿⣿⢕⢕⢕⢕⢔⢔⢸⣿⣿⣿⣿⣿⣿⠀⢅⣿⡟⢝⢝⠕⠕⠀⠀⠀⠀⠀⠀⠀⠀⠀⠀⠀⠀</a:t>
            </a:r>
            <a:br/>
            <a:r>
              <a:t>⠀⠀⠀⠀⠀⠀⠀⠀⠀⠀⠀⣿⣿⣿⣿⣿⣿⣿⣿⣿⣿⣿⣿⣿⣿⣿⣿⣿⣿⣿⣿⣿⣿⣧⣝⣱⣞⡞⣿⣿⣿⣿⣿⣿⣿⣿⣿⣿⡕⢕⢕⢕⢕⢕⢸⣿⣿⣿⣿⣿⣿⠀⢀⡿⢕⡅⣄⢤⣔⠀⠀⠀⠀⠀⠀⠀⠀⠀⠀⠀⠀</a:t>
            </a:r>
            <a:br/>
            <a:r>
              <a:t>⠀⠀⠀⠀⠀⠀⠀⠀⠀⠀⠀⣿⣿⣿⣿⣿⣿⣿⣿⣿⣿⣿⣿⣿⣿⣿⣿⣿⣿⣿⣿⣿⣿⣿⣿⣽⡏⢻⣿⣿⣿⣿⣿⣿⣿⣿⣟⣟⢕⣕⡇⢕⢕⢕⢱⣿⣿⣿⢿⢿⢟⠁⠀⢻⢻⢿⢟⣟⢟⠀⠀⠀⠀⠀⠀⠀⠀⠀⠀⠀⠀</a:t>
            </a:r>
            <a:br/>
            <a:r>
              <a:t>⠀⠀⠀⠀⠀⠀⠀⠀⠀⠀⠀⣿⣿⣿⣿⣿⣿⣿⣿⣿⣿⣿⣿⣿⣿⣿⣿⣿⣿⣿⣿⣿⣿⣿⣷⡜⢕⢸⢿⣿⣿⣿⣿⣿⣿⣿⣿⣽⣽⢷⢜⢕⢕⢝⢟⢏⢕⢕⢅⢁⢁⢀⢐⢕⢞⢇⢕⢕⢕⠀⠀⠀⠀⠀⠀⠀⠀⠀⠀⠀⠀</a:t>
            </a:r>
            <a:br/>
            <a:r>
              <a:t>⠀⠀⠀⠀⠀⠀⠀⠀⠀⠀⠀⣿⣿⣿⣿⣿⣿⣿⣿⣿⣿⣿⣿⣿⣿⣿⣿⣿⣿⣿⣿⣿⣿⡿⡯⢕⢕⣼⢸⣿⣿⣿⣿⣿⣿⣿⡿⢕⢝⢕⢕⢕⢕⢕⢕⢕⢕⢕⢕⢱⢱⢵⣵⣷⣕⡕⢕⢕⢕⠀⠀⠀⠀⠀⠀⠀⠀⠀⠀⠀⠀</a:t>
            </a:r>
            <a:br/>
            <a:r>
              <a:t>⠀⠀⠀⠀⠀⠀⠀⠀⠀⠀⠀⣿⣿⣿⣿⣿⣿⣿⣿⣿⣿⣿⣿⣿⣿⣿⣿⣿⣿⣿⣿⣿⣿⣇⢇⢕⢕⢎⢕⢿⣿⣿⣿⣿⣿⣿⢟⢻⣿⣿⣿⣯⣷⣷⣷⣷⣷⣷⣿⣿⣿⣿⣻⣿⣷⣷⣷⣾⣿⠀⠀⠀⠀⠀⠀⠀⠀⠀⠀⠀⠀</a:t>
            </a:r>
            <a:br/>
            <a:r>
              <a:t>⠀⠀⠀⠀⠀⠀⠀⠀⠀⠀⠀⣿⣿⣿⣿⣿⣿⣿⣿⣿⣿⣿⣿⣿⣿⣿⣿⣿⣿⣿⣿⣿⣿⡇⢕⢱⡇⢕⢕⢜⢿⣿⣿⣿⣿⣿⣾⣾⣮⣽⢏⢝⢏⢝⢽⣽⣿⣿⣿⣿⣿⣿⣿⣿⣿⡿⢿⢿⣿⠀⠀⠀⠀⠀⠀⠀⠀⠀⠀⠀⠀</a:t>
            </a:r>
            <a:br/>
            <a:r>
              <a:t>⠀⠀⠀⠀⠀⠀⠀⠀⠀⠀⠀⣿⣿⣿⣿⣿⣿⣿⣿⣿⣿⣿⣿⣿⣿⣿⣿⣿⣿⣿⣿⣿⣿⢕⢕⢇⢕⢕⢕⢕⣿⣿⣿⣿⣿⣿⣿⣿⣝⡕⢕⢜⢕⢕⢕⢕⢕⢕⢕⢕⢕⢕⢕⢕⢕⢕⢕⢷⢷⠀⠀⠀⠀⠀⠀⠀⠀⠀⠀⠀⠀</a:t>
            </a:r>
            <a:br/>
            <a:r>
              <a:t>⠀⠀⠀⠀⠀⠀⠀⠀⠀⠀⠀⠛⠛⠛⠛⠛⠛⠛⠛⠛⠛⠛⠛⠛⠛⠛⠛⠛⠛⠛⠛⠛⠛⠑⠑⠑⠑⠑⠑⠑⠛⠛⠛⠛⠛⠛⠛⠛⠙⠑⠑⠑⠑⠓⠓⠓⠑⠃⠑⠑⠑⠑⠑⠑⠑⠑⠓⠓⠃⠀⠀⠀⠀⠀⠀⠀⠀⠀⠀⠀⠀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⠀⠀⠀⠀⠀⠀⠀⠀⠀⠀⠀⣿⣿⣿⣿⣿⣿⣿⣿⣿⣿⣿⣿⣿⣿⣿⣿⣿⣿⣿⣿⣿⣿⣿⣿⣿⣿⣿⣿⣿⣿⣿⣿⣿⣿⣿⡧⢜⢹⣿⣿⣿⣿⣿⣿⣿⣿⣿⣿⣿⣿⢞⢇⢏⢕⢕⠊⠁⠀⠀⠀⠀⠀⠀⠀⠀⠀⠀⠀⠀⠀</a:t>
            </a:r>
            <a:br/>
            <a:r>
              <a:t>⠀⠀⠀⠀⠀⠀⠀⠀⠀⠀⠀⣿⣿⣿⣿⣿⣿⣿⣿⡿⢟⢟⢟⢝⢝⠝⢻⢿⣿⣿⣿⣿⣿⣿⣿⣿⣿⣿⣿⣿⣿⣿⣿⣿⣿⣿⣏⣕⣷⣿⣿⣿⣿⣿⣿⣿⣿⣿⣿⡿⢟⡷⡱⢎⣵⢄⠀⠀⠀⠀⠀⠀⠀⠀⠀⠀⠀⠀⠀⠀⠀</a:t>
            </a:r>
            <a:br/>
            <a:r>
              <a:t>⠀⠀⠀⠀⠀⠀⠀⠀⠀⠀⠀⣿⣿⣿⣿⣿⣿⡿⢯⣥⣑⠅⢕⢕⢕⢕⢕⢕⢝⢻⣿⣿⣿⣿⣿⣿⣿⣿⣿⣿⣿⣿⣿⣿⣿⣿⣿⣿⣿⣿⣿⣿⣿⣿⣿⣿⣿⣿⣿⣿⣧⣿⣷⣾⣿⣧⢀⠀⠀⠀⠀⠀⠀⠀⠀⠀⠀⠀⠀⠀⠀</a:t>
            </a:r>
            <a:br/>
            <a:r>
              <a:t>⠀⠀⠀⠀⠀⠀⠀⠀⠀⠀⠀⣿⣿⣿⣿⣿⢟⠕⠔⠼⢿⣷⣴⡕⢕⢕⢕⢕⢕⣣⣾⢾⢾⣿⣿⣿⣿⣿⣿⣿⣿⣿⣿⣿⣿⣿⣿⣿⣷⣿⣽⣿⣿⣿⣿⣿⣿⣿⣿⣿⡧⣿⣿⣿⣿⡿⠕⠀⠀⠀⠀⠀⠀⠀⠀⠀⠀⠀⠀⠀⠀</a:t>
            </a:r>
            <a:br/>
            <a:r>
              <a:t>⠀⠀⠀⠀⠀⠀⠀⠀⠀⠀⠀⣿⣿⣿⣿⡟⠀⠀⠀⠀⠀⢹⣿⣿⣕⣵⢕⢽⢿⢏⢵⣱⣾⣿⣿⣿⣿⣿⣿⣿⣿⣿⣿⣿⣿⣿⢟⠁⠕⠅⠝⢿⣿⣿⣿⣿⣿⣿⣿⣿⡗⣿⢇⢝⠕⠕⠀⠀⠀⠀⠀⠀⠀⠀⠀⠀⠀⠀⠀⠀⠀</a:t>
            </a:r>
            <a:br/>
            <a:r>
              <a:t>⠀⠀⠀⠀⠀⠀⠀⠀⠀⠀⠀⣿⣿⣿⣿⢕⢁⢕⢀⠀⢄⢕⢜⣿⣿⡇⢎⣷⣾⣿⣿⣿⣿⣿⣿⣿⣿⣿⣿⣿⣿⣿⣿⣿⣿⣏⠐⠀⠐⠅⠄⠑⢻⣿⣿⣿⣿⣿⣿⣿⡇⡇⠑⠅⠔⠄⢄⠀⢀⠀⠀⠀⠀⠀⠀⠀⠀⠀⠀⠀⠀</a:t>
            </a:r>
            <a:br/>
            <a:r>
              <a:t>⠀⠀⠀⠀⠀⠀⠀⠀⠀⠀⠀⣿⣿⣿⣿⢕⢕⢕⢕⢕⢔⢕⢕⢹⣿⣝⣟⣿⣿⣿⣿⣿⣿⣿⣿⣿⣿⣿⣿⣿⣿⣿⣿⣿⣿⣿⣧⢔⠀⠀⠀⠀⠜⣿⣿⣿⣿⣿⣿⣿⡇⣷⢀⠀⠀⠀⠁⠀⠕⠀⠀⠀⠀⠀⠀⠀⠀⠀⠀⠀⠀</a:t>
            </a:r>
            <a:br/>
            <a:r>
              <a:t>⠀⠀⠀⠀⠀⠀⠀⠀⠀⠀⠀⣿⣿⣿⣿⣕⣕⣱⣕⣵⣵⣵⣷⣾⣿⣿⣿⣿⣿⣿⣿⣿⣿⣿⣿⣿⣿⣿⣿⣿⣿⣿⣿⣿⣿⢿⣿⡇⠀⠀⠕⠀⠀⢹⣿⣿⣿⣿⣿⣿⡇⣷⠅⢝⢝⣕⢕⠁⢕⠀⠀⠀⠀⠀⠀⠀⠀⠀⠀⠀⠀</a:t>
            </a:r>
            <a:br/>
            <a:r>
              <a:t>⠀⠀⠀⠀⠀⠀⠀⠀⠀⠀⠀⣿⣿⣿⣿⣿⣿⣿⣿⣿⣿⣿⣿⣿⣿⣿⣿⣽⣿⣿⣿⣿⣿⣿⣿⣿⣿⣿⣿⣿⣿⣿⣿⣿⣿⣾⣿⣇⠕⠀⠀⠀⠀⢸⣿⣿⣿⣿⣿⣿⡇⣿⠀⢸⢝⣷⠕⠀⠑⠀⠀⠀⠀⠀⠀⠀⠀⠀⠀⠀⠀</a:t>
            </a:r>
            <a:br/>
            <a:r>
              <a:t>⠀⠀⠀⠀⠀⠀⠀⠀⠀⠀⠀⣿⣿⣿⣿⣿⣿⣿⣿⣿⣿⣿⣿⣿⣿⣿⣿⣿⣿⣿⣿⣿⣿⣿⣿⣿⣿⣿⣿⣿⣿⣿⣿⣿⣿⣿⣿⣇⢀⠁⠀⠀⠀⢸⣿⣿⣿⣿⣿⣿⡇⢸⢄⠕⠕⠟⠐⠀⠐⠀⠀⠀⠀⠀⠀⠀⠀⠀⠀⠀⠀</a:t>
            </a:r>
            <a:br/>
            <a:r>
              <a:t>⠀⠀⠀⠀⠀⠀⠀⠀⠀⠀⠀⣿⣿⣿⣿⣿⣿⣿⣿⣿⣿⣿⣿⣿⣿⣿⣿⣿⣿⣿⣿⣿⣽⣽⣵⣿⣿⣿⣿⣿⣿⣿⣿⣿⣿⢹⣿⣯⢄⢀⠀⠀⠀⢸⣿⣿⣿⣿⣿⣿⡇⢸⢰⡆⠀⠀⠀⠀⠀⠀⠀⠀⠀⠀⠀⠀⠀⠀⠀⠀⠀</a:t>
            </a:r>
            <a:br/>
            <a:r>
              <a:t>⠀⠀⠀⠀⠀⠀⠀⠀⠀⠀⠀⣿⣿⣿⣿⣿⣿⣿⣿⣿⣿⣿⣿⣿⣿⣿⣿⣿⣿⣿⣿⣿⣿⣿⣿⣿⡿⡿⣿⣿⣿⣿⣿⣿⣿⣾⣿⡿⢁⠀⢀⠀⠀⢜⣿⣿⣿⣿⣿⣿⡇⢸⣾⡇⢀⢀⢀⢀⠀⠀⠀⠀⠀⠀⠀⠀⠀⠀⠀⠀⠀</a:t>
            </a:r>
            <a:br/>
            <a:r>
              <a:t>⠀⠀⠀⠀⠀⠀⠀⠀⠀⠀⠀⣿⣿⣿⣿⣿⣿⣿⣿⣿⣿⣿⣿⣿⣿⣿⣿⣿⣿⣿⣏⢻⢯⡋⠛⠋⢕⢕⣿⣿⣿⣿⣿⣿⣿⣿⣿⢔⢔⠔⠀⠀⠀⠄⣿⣿⣿⣿⣿⣿⡇⠑⣿⣷⣧⡵⣷⣷⣿⠀⠀⠀⠀⠀⠀⠀⠀⠀⠀⠀⠀</a:t>
            </a:r>
            <a:br/>
            <a:r>
              <a:t>⠀⠀⠀⠀⠀⠀⠀⠀⠀⠀⠀⣿⣿⣿⣿⣿⣿⣿⣿⣿⣿⣿⣿⣿⣿⣿⣿⣿⣿⣿⣿⣵⣕⣗⣕⢔⢕⣾⣿⣿⣿⣿⣿⣿⣿⣿⣿⢕⢕⢔⠀⠀⠄⢔⣿⣿⣿⣿⣿⣿⢇⠐⣿⡿⢼⣿⣿⣿⣿⠀⠀⠀⠀⠀⠀⠀⠀⠀⠀⠀⠀</a:t>
            </a:r>
            <a:br/>
            <a:r>
              <a:t>⠀⠀⠀⠀⠀⠀⠀⠀⠀⠀⠀⣿⣿⣿⣿⣿⣿⣿⣿⣿⣿⣿⣿⣿⣿⣿⣿⣿⣿⣿⣿⣿⣿⣏⡝⢝⣵⡿⣿⣿⣿⣿⣿⣿⣿⣿⣿⡇⢕⢕⢕⢔⢔⢕⣿⣿⣿⣿⣿⣿⡕⠀⣿⡟⢝⢝⢕⠕⠕⠀⠀⠀⠀⠀⠀⠀⠀⠀⠀⠀⠀</a:t>
            </a:r>
            <a:br/>
            <a:r>
              <a:t>⠀⠀⠀⠀⠀⠀⠀⠀⠀⠀⠀⣿⣿⣿⣿⣿⣿⣿⣿⣿⣿⣿⣿⣿⣿⣿⣿⣿⣿⣿⣿⣿⣿⣿⣿⣧⣿⣿⣿⣿⣿⣿⣿⣿⣿⣿⣿⣇⡕⢕⢕⢕⢕⢕⣿⣿⣿⣿⣿⣿⡇⠀⣿⢵⣕⣔⣠⣄⣄⠀⠀⠀⠀⠀⠀⠀⠀⠀⠀⠀⠀</a:t>
            </a:r>
            <a:br/>
            <a:r>
              <a:t>⠀⠀⠀⠀⠀⠀⠀⠀⠀⠀⠀⣿⣿⣿⣿⣿⣿⣿⣿⣿⣿⣿⣿⣿⣿⣿⣿⣿⣿⣿⣿⣿⣿⣿⣿⣻⢟⡇⣿⣿⣿⣿⣿⣿⣿⣿⣿⣿⣗⣗⢕⢕⢕⢕⣿⣿⣿⢿⢻⢝⠁⠀⢿⣟⣟⢝⢝⣝⣝⠀⠀⠀⠀⠀⠀⠀⠀⠀⠀⠀⠀</a:t>
            </a:r>
            <a:br/>
            <a:r>
              <a:t>⠀⠀⠀⠀⠀⠀⠀⠀⠀⠀⠀⣿⣿⣿⣿⣿⣿⣿⣿⣿⣿⣿⣿⣿⣿⣿⣿⣿⣿⣿⣿⣿⣿⣿⣿⡗⢕⢕⣻⣿⣿⣿⣿⣿⣿⣿⣿⣯⣯⣽⡝⢝⢝⢟⢟⢕⢕⢕⢅⢁⢀⢔⢞⢟⢟⡟⢟⢫⢻⠀⠀⠀⠀⠀⠀⠀⠀⠀⠀⠀⠀</a:t>
            </a:r>
            <a:br/>
            <a:r>
              <a:t>⠀⠀⠀⠀⠀⠀⠀⠀⠀⠀⠀⣿⣿⣿⣿⣿⣿⣿⣿⣿⣿⣿⣿⣿⣿⣿⣿⣿⣿⣿⣿⣿⣿⣿⣿⢕⢕⢜⡟⢿⣿⣿⣿⣿⣿⣿⡿⢟⢟⢝⢕⢕⢝⢏⢕⢕⢕⢕⢱⢾⣼⣷⣷⣗⡞⣏⣝⣝⣕⠀⠀⠀⠀⠀⠀⠀⠀⠀⠀⠀⠀</a:t>
            </a:r>
            <a:br/>
            <a:r>
              <a:t>⠀⠀⠀⠀⠀⠀⠀⠀⠀⠀⠀⣿⣿⣿⣿⣿⣿⣿⣿⣿⣿⣿⣿⣿⣿⣿⣿⣿⣿⣿⣿⣿⣿⣿⢏⢕⢕⢕⢕⢜⢿⣿⣿⣿⣿⣿⣿⣿⣿⣿⣿⣷⣷⣷⣷⣾⣷⣿⣿⣿⣿⣻⣿⣿⣷⣷⣾⣿⣿⠀⠀⠀⠀⠀⠀⠀⠀⠀⠀⠀⠀</a:t>
            </a:r>
            <a:br/>
            <a:r>
              <a:t>⠀⠀⠀⠀⠀⠀⠀⠀⠀⠀⠀⣿⣿⣿⣿⣿⣿⣿⣿⣿⣿⣿⣿⣿⣿⣿⣿⣿⣿⣿⣿⣿⣿⣿⢕⢕⢕⢕⢕⢕⢜⢿⣿⣿⣿⣿⣿⣿⣿⣿⣟⢟⢯⣝⣽⣿⣿⣿⣿⣿⣿⣿⣿⣿⣿⣿⣿⣿⣿⠀⠀⠀⠀⠀⠀⠀⠀⠀⠀⠀⠀</a:t>
            </a:r>
            <a:br/>
            <a:r>
              <a:t>⠀⠀⠀⠀⠀⠀⠀⠀⠀⠀⠀⣿⣿⣿⣿⣿⣿⣿⣿⣿⣿⣿⣿⣿⣿⣿⣿⣿⣿⣿⣿⣿⣿⡿⢕⢕⢕⢕⢕⢕⠁⣻⣿⣿⣿⣿⣿⣿⣿⣿⣝⡝⣕⢕⢕⢕⢇⢕⢕⢕⢜⢵⢕⢵⣧⣿⢿⣿⣿⠀⠀⠀⠀⠀⠀⠀⠀⠀⠀⠀⠀</a:t>
            </a:r>
            <a:br/>
            <a:r>
              <a:t>⠀⠀⠀⠀⠀⠀⠀⠀⠀⠀⠀⠛⠛⠛⠛⠛⠛⠛⠛⠛⠛⠛⠛⠛⠛⠛⠛⠛⠛⠛⠛⠛⠛⠃⠑⠑⠑⠑⠑⠑⠑⠛⠛⠛⠛⠛⠛⠛⠛⠛⠛⠛⠛⠛⠛⠚⠚⠊⠑⠘⠘⠘⠛⠛⠚⠓⠛⠓⠓⠀⠀⠀⠀⠀⠀⠀⠀⠀⠀⠀⠀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⠀⠀⠀⠀⠀⠀⠀⠀⠀⠀⠀⣝⣟⣿⣿⣿⣿⣿⣿⣿⣿⣿⣿⣿⣿⣿⣿⣿⣿⣿⣿⣿⣿⣿⣿⣿⣿⣿⣿⣿⣿⣿⣿⣿⣿⣿⢇⢝⣿⣿⣿⣿⣿⣿⣿⣿⣿⣿⣿⣿⡇⡟⢎⢏⣱⠕⠁⠀⠀⠀⠀⠀⠀⠀⠀⠀⠀⠀⠀⠀⠀</a:t>
            </a:r>
            <a:br/>
            <a:r>
              <a:t>⠀⠀⠀⠀⠀⠀⠀⠀⠀⠀⠀⣿⣿⣿⣿⣿⣿⣿⣿⢿⢏⢝⠝⢝⢝⢝⢻⢿⣿⣿⣿⣿⣿⣿⣿⣿⣿⣿⣿⣿⣿⣿⣿⣿⣿⣿⣕⣱⣿⣿⣿⣿⣿⣿⣿⣿⣿⣿⣿⡿⣧⢗⡕⣇⣰⠀⠀⠀⠀⠀⠀⠀⠀⠀⠀⠀⠀⠀⠀⠀⠀</a:t>
            </a:r>
            <a:br/>
            <a:r>
              <a:t>⠀⠀⠀⠀⠀⠀⠀⠀⠀⠀⠀⣿⣿⣿⣿⣟⣿⠿⢧⣕⡑⠅⢕⠕⢕⢕⠕⢜⢙⡿⢿⣿⣿⣿⣿⣿⣿⣿⣿⣿⣿⣿⣿⣿⣿⣿⣿⣿⣿⣿⣿⣿⣿⣿⣿⣿⣿⣿⣿⣿⣾⣷⣷⣿⣷⡔⢀⠀⠀⠀⠀⠀⠀⠀⠀⠀⠀⠀⠀⠀⠀</a:t>
            </a:r>
            <a:br/>
            <a:r>
              <a:t>⠀⠀⠀⠀⠀⠀⠀⠀⠀⠀⠀⣿⣿⣿⣿⣿⠋⠕⠖⠿⢿⣷⣕⢕⢕⢕⢕⢕⣳⣾⢗⢟⢿⣿⣿⣿⣿⣿⣿⣿⣿⣿⣿⣿⣿⣿⣿⣿⣿⣿⣿⣿⣿⣿⣿⣿⣿⣿⣿⣿⣼⡿⣿⣿⣿⢏⠀⠀⠀⠀⠀⠀⠀⠀⠀⠀⠀⠀⠀⠀⠀</a:t>
            </a:r>
            <a:br/>
            <a:r>
              <a:t>⠀⠀⠀⠀⠀⠀⠀⠀⠀⠀⠀⣿⣿⣿⣿⢇⠀⠀⠀⠀⢈⢻⣿⣷⣕⢜⢸⠞⢏⢕⣧⣾⣿⣿⣿⣿⣿⣿⣿⣿⣿⣿⣿⣿⣿⣿⢏⢑⢅⢕⠝⣿⣿⣿⣿⣿⣿⣿⣿⣿⢺⡷⢜⢝⢕⠑⠐⠀⠀⠀⠀⠀⠀⠀⠀⠀⠀⠀⠀⠀⠀</a:t>
            </a:r>
            <a:br/>
            <a:r>
              <a:t>⠀⠀⠀⠀⠀⠀⠀⠀⠀⠀⠀⣿⣿⣿⡟⢐⢔⢕⢀⢀⢀⠕⢻⣿⣯⢗⣕⣿⣿⣿⣿⣿⣿⣿⣿⣿⣿⣿⣿⣿⣿⣿⣿⣿⣿⡇⠄⠑⢐⠀⢀⠜⣿⣿⣿⣿⣿⣿⣿⣿⢼⡇⠁⠔⠔⠄⠄⢀⢀⠀⠀⠀⠀⠀⠀⠀⠀⠀⠀⠀⠀</a:t>
            </a:r>
            <a:br/>
            <a:r>
              <a:t>⠀⠀⠀⠀⠀⠀⠀⠀⠀⠀⠀⣿⣿⣿⡇⢕⢅⢅⢅⢅⢕⢕⢜⣿⣿⣝⣻⣿⣿⣿⣿⣿⣿⣿⣿⣿⣿⣿⣿⣿⣿⣿⣿⣿⣿⣿⡆⠔⠀⠀⠀⠀⢸⣿⣿⣿⣿⣿⣿⣿⢕⡇⠀⠀⠀⠀⠑⢑⢕⠀⠀⠀⠀⠀⠀⠀⠀⠀⠀⠀⠀</a:t>
            </a:r>
            <a:br/>
            <a:r>
              <a:t>⠀⠀⠀⠀⠀⠀⠀⠀⠀⠀⠀⣿⣿⣿⣇⣕⣕⣕⣕⣵⣵⣵⣵⣿⣿⣿⣾⣿⣿⣿⣿⣿⣿⣿⣿⣿⣿⣿⣿⣿⣿⣿⣿⣿⡏⣿⣿⡅⢄⠀⠀⠀⠕⣿⣿⣿⣿⣿⣿⣿⢕⡇⢕⢝⢱⡕⢅⢕⢕⠀⠀⠀⠀⠀⠀⠀⠀⠀⠀⠀⠀</a:t>
            </a:r>
            <a:br/>
            <a:r>
              <a:t>⠀⠀⠀⠀⠀⠀⠀⠀⠀⠀⠀⣿⣿⣿⣿⣿⣿⣿⣿⣿⣿⣿⣿⣿⣿⣿⣿⣿⣿⣿⣿⣿⣿⣿⣿⣿⣿⣿⣿⣿⣿⣿⣿⣿⣷⣿⣿⡇⠄⠔⠔⠀⠐⣿⣿⣿⣿⣿⣿⣿⡕⡇⢕⡏⣵⡇⠕⠁⠁⠀⠀⠀⠀⠀⠀⠀⠀⠀⠀⠀⠀</a:t>
            </a:r>
            <a:br/>
            <a:r>
              <a:t>⠀⠀⠀⠀⠀⠀⠀⠀⠀⠀⠀⣿⣿⣿⣿⣿⣿⣿⣿⣿⣿⣿⣿⣿⣿⣿⣿⣿⣿⣿⣿⣿⣿⣿⡿⣿⣿⣿⣿⣿⣿⣿⣿⣿⣿⣿⣿⡇⠀⠀⠀⠀⠀⣿⣿⣿⣿⣿⣿⣿⢕⡇⠕⠕⠜⠇⠀⠐⠀⠀⠀⠀⠀⠀⠀⠀⠀⠀⠀⠀⠀</a:t>
            </a:r>
            <a:br/>
            <a:r>
              <a:t>⠀⠀⠀⠀⠀⠀⠀⠀⠀⠀⠀⣿⣿⣿⣿⣿⣿⣿⣿⣿⣿⣿⣿⣿⣿⣿⣿⣯⣿⣿⣿⣿⣧⣦⣾⣿⣿⣿⣿⣿⣿⣿⣿⣿⣟⣿⣿⡇⢁⠀⠀⠀⢀⢹⣿⣿⣿⣿⣿⣿⡕⡇⣶⢀⠀⠀⠄⠀⠀⠀⠀⠀⠀⠀⠀⠀⠀⠀⠀⠀⠀</a:t>
            </a:r>
            <a:br/>
            <a:r>
              <a:t>⠀⠀⠀⠀⠀⠀⠀⠀⠀⠀⠀⣿⣿⣿⣿⣿⣿⣿⣿⣿⣿⣿⣿⣿⣿⣿⣿⣿⣿⣿⣿⣿⣿⣿⣿⣿⡿⡻⣿⣿⣿⣿⣿⣿⣯⣿⣿⢇⠁⠀⠀⠀⠀⢸⣿⣿⣿⣿⣿⣿⢇⢳⣿⢕⢀⢀⢀⢀⢀⠀⠀⠀⠀⠀⠀⠀⠀⠀⠀⠀⠀</a:t>
            </a:r>
            <a:br/>
            <a:r>
              <a:t>⠀⠀⠀⠀⠀⠀⠀⠀⠀⠀⠀⣿⣿⣿⣿⣿⣿⣿⣿⣿⣿⣿⣿⣿⣿⣿⣿⣿⣿⣿⣏⢹⢯⢟⠟⠋⢕⢕⣾⣿⣿⣿⣿⣿⣿⣿⡇⢕⢔⠔⠀⠀⠀⢸⣿⣿⣿⣿⣿⣿⠑⢸⣿⣷⣵⣷⣷⣷⣿⠀⠀⠀⠀⠀⠀⠀⠀⠀⠀⠀⠀</a:t>
            </a:r>
            <a:br/>
            <a:r>
              <a:t>⠀⠀⠀⠀⠀⠀⠀⠀⠀⠀⠀⣿⣿⣿⣿⣿⣿⣿⣿⣿⣿⣿⣿⣿⣿⣿⣿⣿⣿⣿⣿⣧⣕⣕⣇⡕⢕⣵⣿⣿⣿⣿⣿⣿⣿⣿⣷⢕⢕⢔⢀⠐⢔⢱⣿⣿⣿⣿⣿⣿⠀⢸⣿⢯⣿⣿⣿⣿⡿⠀⠀⠀⠀⠀⠀⠀⠀⠀⠀⠀⠀</a:t>
            </a:r>
            <a:br/>
            <a:r>
              <a:t>⠀⠀⠀⠀⠀⠀⠀⠀⠀⠀⠀⣿⣿⣿⣿⣿⣿⣿⣿⣿⣿⣿⣿⣿⣿⣿⣿⣿⣿⣿⣿⣿⣿⢿⣝⢹⣧⣿⣿⣿⣿⣿⣿⣿⣿⣿⣿⣇⢕⢕⢕⢕⢕⢸⣿⣿⣼⣽⣿⣿⠀⢸⣟⡏⢝⢝⠕⠕⠕⠀⠀⠀⠀⠀⠀⠀⠀⠀⠀⠀⠀</a:t>
            </a:r>
            <a:br/>
            <a:r>
              <a:t>⠀⠀⠀⠀⠀⠀⠀⠀⠀⠀⠀⣿⣿⣿⣿⣿⣿⣿⣿⣿⣿⣿⣿⣿⣿⣿⣿⣿⣿⣿⣿⣿⣿⣷⣿⣿⣾⣿⢿⣿⣿⣿⣿⣿⣿⣿⣿⣿⣏⡕⡕⢕⢕⢸⣿⣿⣾⣿⣿⣿⠀⢕⡧⢵⣥⣤⣄⣤⣔⠀⠀⠀⠀⠀⠀⠀⠀⠀⠀⠀⠀</a:t>
            </a:r>
            <a:br/>
            <a:r>
              <a:t>⠀⠀⠀⠀⠀⠀⠀⠀⠀⠀⠀⣿⣿⣿⣿⣿⣿⣿⣿⣿⣿⣿⣿⣿⣿⣿⣿⣿⣿⣿⣿⣿⣿⣿⣿⣿⣿⣝⢹⣿⣿⣿⣿⣿⣿⣿⣿⣿⣟⡎⢕⢕⢕⢸⣿⣿⣿⢿⢿⢟⠀⠘⣿⣟⢻⡝⣏⣝⣻⠀⠀⠀⠀⠀⠀⠀⠀⠀⠀⠀⠀</a:t>
            </a:r>
            <a:br/>
            <a:r>
              <a:t>⠀⠀⠀⠀⠀⠀⠀⠀⠀⠀⠀⣿⣿⣿⣿⣿⣿⣿⣿⣿⣿⣿⣿⣿⣿⣿⣿⣿⣿⣿⣿⣿⣿⣿⣿⢹⢇⢜⢜⣿⣿⣿⣿⣿⣿⣿⣿⣿⣯⣿⢝⢝⢝⢟⢏⢕⢕⢕⢅⢁⢔⡐⢟⢟⣟⡟⣟⣏⣽⠀⠀⠀⠀⠀⠀⠀⠀⠀⠀⠀⠀</a:t>
            </a:r>
            <a:br/>
            <a:r>
              <a:t>⠀⠀⠀⠀⠀⠀⠀⠀⠀⠀⠀⣿⣿⣿⣿⣿⣿⣿⣿⣿⣿⣿⣿⣿⣿⣿⣿⣿⣿⣿⣿⣿⣿⣿⣿⣿⡕⢕⢸⡝⣿⣿⣿⣿⣿⣿⣿⣿⣟⢝⢕⢕⢏⢗⢕⢕⢱⢕⣷⣷⣿⣷⣷⣗⣟⣿⣹⣽⣿⠀⠀⠀⠀⠀⠀⠀⠀⠀⠀⠀⠀</a:t>
            </a:r>
            <a:br/>
            <a:r>
              <a:t>⠀⠀⠀⠀⠀⠀⠀⠀⠀⠀⠀⣿⣿⣿⣿⣿⣿⣿⣿⣿⣿⣿⣿⣿⣿⣿⣿⣿⣿⣿⣿⣿⣿⣿⣿⢇⢕⢕⢇⢕⢸⣿⣿⣿⣿⣿⣿⣿⣿⣿⣿⣾⣷⣾⣿⣿⣿⣿⣿⣿⣿⣿⣿⣿⣷⣿⣾⣿⣿⠀⠀⠀⠀⠀⠀⠀⠀⠀⠀⠀⠀</a:t>
            </a:r>
            <a:br/>
            <a:r>
              <a:t>⠀⠀⠀⠀⠀⠀⠀⠀⠀⠀⠀⣿⣿⣿⣿⣿⣿⣿⣿⣿⣿⣿⣿⣿⣿⣿⣿⣿⣿⣿⣿⣿⣿⣿⡟⢕⢕⢕⢕⢕⢕⠜⣿⣿⣿⣿⣿⣿⣿⣿⣿⣿⣏⣽⣽⣿⣿⣿⣿⣿⣿⣿⣿⣿⣿⣿⣿⣿⣿⠀⠀⠀⠀⠀⠀⠀⠀⠀⠀⠀⠀</a:t>
            </a:r>
            <a:br/>
            <a:r>
              <a:t>⠀⠀⠀⠀⠀⠀⠀⠀⠀⠀⠀⣿⣿⣿⣿⣿⣿⣿⣿⣿⣿⣿⣿⣿⣿⣿⣿⣿⣿⣿⣿⣿⣿⣿⡇⢕⢕⢕⢕⢕⢕⢅⣸⣿⣿⣿⣿⣿⣿⣿⣿⣟⣝⡝⡝⢕⢕⢕⢕⢳⢝⣵⢱⣿⣧⣿⢿⣿⣿⠀⠀⠀⠀⠀⠀⠀⠀⠀⠀⠀⠀</a:t>
            </a:r>
            <a:br/>
            <a:r>
              <a:t>⠀⠀⠀⠀⠀⠀⠀⠀⠀⠀⠀⠛⠛⠛⠛⠛⠛⠛⠛⠛⠛⠛⠛⠛⠛⠛⠛⠛⠛⠛⠛⠛⠛⠛⠃⠑⠑⠑⠑⠑⠑⠘⠛⠛⠛⠛⠛⠛⠛⠛⠛⠛⠛⠛⠛⠛⠛⠋⠙⠙⠚⠛⠚⠛⠛⠓⠛⠛⠓⠀⠀⠀⠀⠀⠀⠀⠀⠀⠀⠀⠀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⠀⠀⠀⠀⠀⠀⠀⠀⠀⠀⠀⢜⣺⣿⣿⣽⣿⣿⣿⣿⢿⣿⣿⣿⣿⣿⣿⣿⣿⣿⣿⣿⣿⣿⣿⣿⣿⣿⣿⣿⣿⣿⣿⣿⣿⣿⢜⢝⣿⣿⣿⣿⣿⣿⣿⣿⣿⣿⣿⣿⢸⢟⢜⢇⡕⠇⠁⠀⠀⠀⠀⠀⠀⠀⠀⠀⠀⠀⠀⠀⠀</a:t>
            </a:r>
            <a:br/>
            <a:r>
              <a:t>⠀⠀⠀⠀⠀⠀⠀⠀⠀⠀⠀⣿⣿⣿⣿⣿⣿⣿⡿⢟⢏⠝⢝⢝⢙⢝⢻⣿⣿⣷⣿⣿⣿⣿⣿⣿⣿⣿⣿⣿⣿⣿⣿⣿⣿⣯⣱⣵⣿⣿⣿⣿⣿⣿⣿⣿⣿⣿⣿⢿⢸⢾⢞⣅⡔⠀⠀⠀⠀⠀⠀⠀⠀⠀⠀⠀⠀⠀⠀⠀⠀</a:t>
            </a:r>
            <a:br/>
            <a:r>
              <a:t>⠀⠀⠀⠀⠀⠀⠀⠀⠀⠀⠀⣿⣿⣿⣿⣿⡿⠿⣵⣅⢁⠕⢕⢑⢕⢕⢕⢜⢟⣿⣿⣿⣿⣿⣿⣿⣿⣿⣿⣿⣿⣿⣿⣿⣿⣿⣿⣿⣿⣿⣿⣿⣿⣿⣿⣿⣿⣿⣿⣷⣾⣧⣷⣿⣧⡄⠀⠀⠀⠀⠀⠀⠀⠀⠀⠀⠀⠀⠀⠀⠀</a:t>
            </a:r>
            <a:br/>
            <a:r>
              <a:t>⠀⠀⠀⠀⠀⠀⠀⠀⠀⠀⠀⣿⣿⣿⣿⡟⠝⠕⠳⢿⣿⣧⡕⢕⢕⢕⢕⢕⢇⣳⡷⢷⣿⣿⣿⣿⣿⣿⣿⣿⣿⣿⣿⣿⣿⣿⣿⣿⣿⣿⣿⣿⣿⣿⣿⣿⣿⣿⣿⣿⣿⢿⣿⣿⣿⢇⠁⠀⠀⠀⠀⠀⠀⠀⠀⠀⠀⠀⠀⠀⠀</a:t>
            </a:r>
            <a:br/>
            <a:r>
              <a:t>⠀⠀⠀⠀⠀⠀⠀⠀⠀⠀⠀⣿⣿⣿⣿⢕⠄⠀⠀⠄⠜⢿⣿⣧⣕⢱⢗⢿⢏⣱⣕⣷⣿⣿⣿⣿⣿⣿⣿⣿⣿⣿⣿⣿⣿⡿⢋⢅⠅⢜⢻⣿⣿⣿⣿⣿⣿⣿⣿⣿⣿⢧⢝⠝⠑⠀⠀⠀⠀⠀⠀⠀⠀⠀⠀⠀⠀⠀⠀⠀⠀</a:t>
            </a:r>
            <a:br/>
            <a:r>
              <a:t>⠀⠀⠀⠀⠀⠀⠀⠀⠀⠀⠀⣿⣿⣿⡇⢕⢄⢄⠀⢄⠅⢜⣿⣿⡟⢱⢣⣷⣿⣿⣿⣿⣿⣿⣿⣿⣿⣿⣿⣿⣿⣿⣿⣿⣿⡕⢀⠐⠐⠔⠅⢹⣿⣿⣿⣿⣿⣿⣿⣿⢸⢑⠔⠔⠄⠄⠀⢀⢀⠀⠀⠀⠀⠀⠀⠀⠀⠀⠀⠀⠀</a:t>
            </a:r>
            <a:br/>
            <a:r>
              <a:t>⠀⠀⠀⠀⠀⠀⠀⠀⠀⠀⠀⣿⣿⣿⢇⢕⢕⢕⢕⢅⢕⢕⢸⣿⣿⡎⣿⣿⣿⣿⣿⣿⣿⣿⣿⣿⣿⣿⣿⣿⣿⣿⣿⣿⣿⣷⡅⢀⠀⠀⠀⠑⢻⣿⣿⣿⣿⣿⣿⣿⢸⢕⢀⠁⠀⠄⠀⢕⢕⠀⠀⠀⠀⠀⠀⠀⠀⠀⠀⠀⠀</a:t>
            </a:r>
            <a:br/>
            <a:r>
              <a:t>⠀⠀⠀⠀⠀⠀⠀⠀⠀⠀⠀⣿⣿⣿⣕⣕⣱⣕⣱⣵⣵⣵⣼⣿⣿⣷⣿⣿⣿⣿⣿⣿⣿⣿⣿⣿⣿⣿⣿⣿⣿⣿⣿⣿⢹⣿⣧⢄⠀⢀⠀⠐⢸⣿⣿⣿⣿⣿⣿⣿⢸⢕⢜⢝⣵⢕⠑⢕⢕⠀⠀⠀⠀⠀⠀⠀⠀⠀⠀⠀⠀</a:t>
            </a:r>
            <a:br/>
            <a:r>
              <a:t>⠀⠀⠀⠀⠀⠀⠀⠀⠀⠀⠀⣿⣿⣿⣿⣿⣿⣿⣿⣿⣿⣿⣿⣿⣿⣿⣿⣿⣿⣿⣿⣿⣿⣿⣿⣿⣿⣿⣿⣿⣿⣿⣿⣿⣾⣿⣿⢕⠑⠀⠀⠀⢕⣿⣿⣿⣿⣿⣿⣿⢸⢕⢸⢣⣷⢕⠀⠅⠀⠀⠀⠀⠀⠀⠀⠀⠀⠀⠀⠀⠀</a:t>
            </a:r>
            <a:br/>
            <a:r>
              <a:t>⠀⠀⠀⠀⠀⠀⠀⠀⠀⠀⠀⣿⣿⣿⣿⣿⣿⣿⣿⣿⣿⣿⣿⣿⣿⣿⣿⣿⣿⣿⣿⣿⣿⣿⣿⣿⣿⣿⣿⣿⣿⣿⣿⣿⣿⣿⣿⢅⠀⠀⠀⠀⠅⣿⣿⣿⣿⣿⣿⣟⢸⢕⠜⠕⠟⠀⠀⠑⠀⠀⠀⠀⠀⠀⠀⠀⠀⠀⠀⠀⠀</a:t>
            </a:r>
            <a:br/>
            <a:r>
              <a:t>⠀⠀⠀⠀⠀⠀⠀⠀⠀⠀⠀⣿⣿⣿⣿⣿⣿⣿⣿⣿⣿⣿⣿⣿⣿⣿⣿⣽⣿⣿⣿⣿⣏⣹⣽⣿⣿⣿⣿⣿⣿⣿⣿⣿⣿⣿⣿⢕⢀⠀⠀⠀⢀⣿⣿⣿⣿⣿⣿⣿⢸⣵⡆⠀⠀⠀⠀⠄⠀⠀⠀⠀⠀⠀⠀⠀⠀⠀⠀⠀⠀</a:t>
            </a:r>
            <a:br/>
            <a:r>
              <a:t>⠀⠀⠀⠀⠀⠀⠀⠀⠀⠀⠀⣿⣿⣿⣿⣿⣿⣿⣿⣿⣿⣿⣿⣿⣿⣿⣿⣿⣿⣿⣿⣿⣿⣿⣿⣿⣿⣿⢿⣿⣿⣿⣿⣿⣯⣿⣿⢕⢀⠀⠀⠀⠀⢻⣟⣻⣿⣿⣿⣿⠘⣇⡇⢐⢀⢀⢀⢀⢀⠀⠀⠀⠀⠀⠀⠀⠀⠀⠀⠀⠀</a:t>
            </a:r>
            <a:br/>
            <a:r>
              <a:t>⠀⠀⠀⠀⠀⠀⠀⠀⠀⠀⠀⣿⣿⣿⣿⣿⣿⣿⣿⣿⣿⣿⣿⣿⣿⣿⣿⣿⣿⣿⣿⢿⣟⢿⢿⢿⢏⢎⢸⣿⣿⣿⣿⣿⣿⣿⡇⢕⢔⠄⠀⠀⠄⢸⣿⣿⣿⣿⣿⡏⠀⢻⣿⣧⣷⢷⣷⣾⣾⠀⠀⠀⠀⠀⠀⠀⠀⠀⠀⠀⠀</a:t>
            </a:r>
            <a:br/>
            <a:r>
              <a:t>⠀⠀⠀⠀⠀⠀⠀⠀⠀⠀⠀⣿⣿⣿⣿⣿⣿⣿⣿⣿⣿⣿⣿⣿⣿⣿⣿⣿⣿⣿⣿⣧⢕⢕⢔⢄⢕⢕⣷⣿⣿⣿⣿⣿⣿⣿⣿⣇⢕⠔⢁⠔⢄⢸⣿⣿⣿⣿⣿⡏⠀⢸⡿⢵⣽⣟⣻⣿⣿⠀⠀⠀⠀⠀⠀⠀⠀⠀⠀⠀⠀</a:t>
            </a:r>
            <a:br/>
            <a:r>
              <a:t>⠀⠀⠀⠀⠀⠀⠀⠀⠀⠀⠀⣿⣿⣿⣿⣿⣿⣿⣿⣿⣿⣿⣿⣿⣿⣿⣿⣿⣿⣿⣿⣿⣿⣷⢿⢷⢷⣽⣿⣿⣿⣿⣿⣿⣿⣿⣿⣿⣇⢕⢕⢕⢕⢸⣟⡟⣽⣿⣿⡇⠀⢸⣟⢏⢝⢕⢕⠕⠕⠀⠀⠀⠀⠀⠀⠀⠀⠀⠀⠀⠀</a:t>
            </a:r>
            <a:br/>
            <a:r>
              <a:t>⠀⠀⠀⠀⠀⠀⠀⠀⠀⠀⠀⣿⣿⣿⣿⣿⣿⣿⣿⣿⣿⣿⣿⣿⣿⣿⣿⣿⣿⣿⣿⣿⣿⣿⣿⣷⣾⣿⣿⣿⣿⣿⣿⣿⣿⣿⣿⣿⣿⣧⢇⢕⢕⢸⣿⣷⣿⣿⣿⣷⠀⢸⢯⣣⣵⣤⣤⣴⣴⠀⠀⠀⠀⠀⠀⠀⠀⠀⠀⠀⠀</a:t>
            </a:r>
            <a:br/>
            <a:r>
              <a:t>⠀⠀⠀⠀⠀⠀⠀⠀⠀⠀⠀⣿⣿⣿⣿⣿⣿⣿⣿⣿⣿⣿⣿⣿⣿⣿⣿⣿⣿⣿⣿⣿⣿⣿⣿⣿⡿⣿⡿⢿⣿⣿⣿⣿⣿⣿⣿⣿⣿⡏⢕⢕⢕⣸⣿⣿⣿⡿⢿⢏⠀⢜⣟⣻⢿⡟⢻⢻⢻⠀⠀⠀⠀⠀⠀⠀⠀⠀⠀⠀⠀</a:t>
            </a:r>
            <a:br/>
            <a:r>
              <a:t>⠀⠀⠀⠀⠀⠀⠀⠀⠀⠀⠀⣿⣿⣿⣿⣿⣿⣿⣿⣿⣿⣿⣿⣿⣿⣿⣿⣿⣿⣿⣿⣿⣿⣿⣿⣿⣿⡏⢕⢸⣿⣿⣿⣿⣿⣿⣿⣿⣿⣿⢇⢝⢝⢝⢎⢕⢕⢅⢑⢑⢐⡕⣳⢞⣇⣽⣧⣵⣾⠀⠀⠀⠀⠀⠀⠀⠀⠀⠀⠀⠀</a:t>
            </a:r>
            <a:br/>
            <a:r>
              <a:t>⠀⠀⠀⠀⠀⠀⠀⠀⠀⠀⠀⣿⣿⣿⣿⣿⣿⣿⣿⣿⣿⣿⣿⣿⣿⣿⣿⣿⣿⣿⣿⣿⣿⣿⣿⣿⣷⢕⢕⢸⢿⣿⣿⣿⣿⣿⣿⣿⣿⣷⣵⡜⢿⢷⣧⣷⣷⣷⣷⣿⣿⣿⣿⣿⣿⣿⣿⣿⣿⠀⠀⠀⠀⠀⠀⠀⠀⠀⠀⠀⠀</a:t>
            </a:r>
            <a:br/>
            <a:r>
              <a:t>⠀⠀⠀⠀⠀⠀⠀⠀⠀⠀⠀⣿⣿⣿⣿⣿⣿⣿⣿⣿⣿⣿⣿⣿⣿⣿⣿⣿⣿⣿⣿⣿⣿⣿⣿⣿⢕⢕⢕⢕⢕⢻⣿⣿⣿⣿⣿⣿⣿⣿⣿⣿⣿⣿⣿⣿⣿⣿⣿⣿⣿⣿⣿⣿⣿⣿⣿⣿⣿⠀⠀⠀⠀⠀⠀⠀⠀⠀⠀⠀⠀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⠀⠀⠀⠀⠀⠀⠀⠀⠀⠀⠀⣿⣿⣿⣿⣿⣿⣿⣿⣿⣿⣿⣿⣿⣿⣿⣿⣿⣿⣿⣿⣿⣿⣿⣿⡏⢕⢕⢕⢕⢕⢕⢹⣿⣿⣿⣿⣿⣿⣿⣿⣿⣿⣿⣿⣿⣿⣿⣿⣿⣿⣿⣿⣿⣿⣿⣿⣿⣿⠀⠀⠀⠀⠀⠀⠀⠀⠀⠀⠀⠀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⠀⠀⠀⠀⠀⠀⠀⠀⠀⠀⠀⣿⣿⣿⣿⣿⣿⣿⣿⣿⣿⣿⣿⣿⣿⣿⣿⣿⣿⣿⣿⣿⣿⣿⣿⡇⢕⢕⢕⢕⢕⢕⢕⣿⣿⣿⣿⣿⣿⣿⣿⣿⣿⣏⣝⡗⢕⢝⢝⡕⡏⢽⢼⣟⣽⣿⣿⣿⣿⠀⠀⠀⠀⠀⠀⠀⠀⠀⠀⠀⠀</a:t>
            </a:r>
            <a:br/>
            <a:r>
              <a:t>⠀⠀⠀⠀⠀⠀⠀⠀⠀⠀⠀⠛⠛⠛⠛⠛⠛⠛⠛⠛⠛⠛⠛⠛⠛⠛⠛⠛⠛⠛⠛⠛⠛⠛⠛⠋⠑⠑⠑⠑⠑⠑⠑⠛⠛⠛⠛⠛⠛⠛⠛⠛⠛⠛⠛⠛⠛⠃⠋⠙⠓⠛⠓⠛⠛⠓⠛⠛⠛⠀⠀⠀⠀⠀⠀⠀⠀⠀⠀⠀⠀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⠀⠀⠀⠀⠀⠀⠀⠀⠀⠀⠀⢕⢞⣿⣵⣼⣝⣾⡾⣿⢿⣿⣿⣿⣿⣯⣿⣿⣿⣿⣿⣿⣿⣿⣿⣿⣿⣿⣿⣿⣿⣿⣿⣿⣿⣿⢕⢻⣿⣿⣿⣿⣿⣿⣿⣿⣿⣿⣿⣿⢺⢗⢟⢕⡕⠊⠁⠀⠀⠀⠀⠀⠀⠀⠀⠀⠀⠀⠀⠀⠀</a:t>
            </a:r>
            <a:br/>
            <a:r>
              <a:t>⠀⠀⠀⠀⠀⠀⠀⠀⠀⠀⠀⣼⣿⣿⣿⣿⣷⣿⢷⢟⢜⢝⠝⠝⢙⢟⢿⣿⣾⣿⣿⣿⣿⣿⣿⣿⣿⣿⣿⣿⣿⣿⣿⣿⣿⣇⡕⣳⣿⣿⣿⣿⣿⣿⣿⣿⣿⣿⣿⡯⡗⣇⢞⣑⡀⠀⠀⠀⠀⠀⠀⠀⠀⠀⠀⠀⠀⠀⠀⠀⠀</a:t>
            </a:r>
            <a:br/>
            <a:r>
              <a:t>⠀⠀⠀⠀⠀⠀⠀⠀⠀⠀⠀⣷⣻⣿⣿⣻⢿⢧⣅⡁⠅⢑⢑⢑⢕⢕⢕⢝⢻⣿⣿⣿⣿⣿⣿⣿⣿⣿⣿⣿⣿⣿⣿⣿⣿⣿⣿⣿⣿⣿⣿⣿⣿⣿⣿⣿⣿⣿⣷⣗⣿⣵⣾⣿⣕⢀⠀⠀⠀⠀⠀⠀⠀⠀⠀⠀⠀⠀⠀⠀⠀</a:t>
            </a:r>
            <a:br/>
            <a:r>
              <a:t>⠀⠀⠀⠀⠀⠀⠀⠀⠀⠀⠀⣿⣿⣿⣿⢏⠇⠶⠼⢿⣷⣵⡕⢕⢕⢕⢔⢕⢕⣜⣝⣿⣿⣿⣿⣿⣿⣿⣿⣿⣿⣿⣿⣿⣿⣿⣿⣿⣿⣿⣿⣿⣿⣿⣿⣿⣿⣿⣿⣧⣿⣿⣿⣿⡿⢕⠀⠀⠀⠀⠀⠀⠀⠀⠀⠀⠀⠀⠀⠀⠀</a:t>
            </a:r>
            <a:br/>
            <a:r>
              <a:t>⠀⠀⠀⠀⠀⠀⠀⠀⠀⠀⠀⣿⣿⣿⡟⠀⠀⠀⠀⢄⢹⣿⣿⣕⢕⣕⢕⣵⡾⢟⢝⣝⣿⣿⣿⣿⣿⣿⣿⣿⣿⣿⣿⣿⣿⡟⢙⠕⠅⢙⢿⣿⣿⣿⣿⣿⣿⣿⣿⡷⡧⢜⢝⢝⢁⠀⠀⠀⠀⠀⠀⠀⠀⠀⠀⠀⠀⠀⠀⠀⠀</a:t>
            </a:r>
            <a:br/>
            <a:r>
              <a:t>⠀⠀⠀⠀⠀⠀⠀⠀⠀⠀⠀⣿⣿⣿⢕⢑⠀⠄⠀⠔⢕⢹⣿⣿⡷⢕⢕⣹⣧⣼⣷⣿⣿⣿⣿⣿⣿⣿⣿⣿⣿⣿⣿⣿⣟⠅⢀⠔⠄⢐⠘⢿⣿⣿⣿⣿⣿⣿⣿⡇⡇⠁⠔⢄⢄⢀⠀⢀⠀⠀⠀⠀⠀⠀⠀⠀⠀⠀⠀⠀⠀</a:t>
            </a:r>
            <a:br/>
            <a:r>
              <a:t>⠀⠀⠀⠀⠀⠀⠀⠀⠀⠀⠀⣿⣿⡿⢕⢕⢕⢄⢕⢕⢔⢕⢻⣿⣧⡵⣼⣿⣿⣿⣿⣿⣿⣿⣿⣿⣿⣿⣿⣿⣿⣿⣿⣿⣿⣧⢀⠄⠀⠀⠁⠜⣿⣿⣿⣿⣿⣿⣿⡇⡧⠅⠅⠐⠐⠕⠀⢕⢅⠀⠀⠀⠀⠀⠀⠀⠀⠀⠀⠀⠀</a:t>
            </a:r>
            <a:br/>
            <a:r>
              <a:t>⠀⠀⠀⠀⠀⠀⠀⠀⠀⠀⠀⣿⣿⣿⢕⡕⣱⣵⣵⣵⣵⣵⣼⣿⣿⣮⣿⣿⣿⣿⣿⣿⣿⣿⣿⣿⣿⣿⣿⣿⣿⣿⣿⣿⢿⣿⡇⢔⠀⢄⠐⠑⢹⣿⣿⣿⣿⣿⣿⡇⣧⢕⢕⢱⡕⢐⢔⢔⢔⠀⠀⠀⠀⠀⠀⠀⠀⠀⠀⠀⠀</a:t>
            </a:r>
            <a:br/>
            <a:r>
              <a:t>⠀⠀⠀⠀⠀⠀⠀⠀⠀⠀⠀⣿⣿⣿⣿⣿⣿⣿⣿⣿⣿⣿⣿⣿⣿⣿⣿⣿⣿⣿⣿⣿⣿⣿⣿⣿⣿⣿⣿⣿⣿⣿⣿⣿⣾⣿⡇⢑⠁⠑⠐⠀⢸⣿⣿⣿⣿⣿⣿⡇⢿⢕⡧⣾⡕⢕⠑⠐⠀⠀⠀⠀⠀⠀⠀⠀⠀⠀⠀⠀⠀</a:t>
            </a:r>
            <a:br/>
            <a:r>
              <a:t>⠀⠀⠀⠀⠀⠀⠀⠀⠀⠀⠀⣿⣿⣿⣿⣿⣿⣿⣿⣿⣿⣿⣿⣿⣿⣿⣿⣿⣿⣿⣿⣿⣿⣿⣿⣿⣿⣿⣿⣿⣿⣿⣿⣿⣿⣿⣏⢕⠀⠀⠀⠀⢸⣿⣿⣿⣿⣿⣿⡇⢸⠕⠽⠜⠇⠀⠀⠀⠀⠀⠀⠀⠀⠀⠀⠀⠀⠀⠀⠀⠀</a:t>
            </a:r>
            <a:br/>
            <a:r>
              <a:t>⠀⠀⠀⠀⠀⠀⠀⠀⠀⠀⠀⣿⣿⣿⣿⣿⣿⣿⣿⣿⣿⣿⣿⣿⣿⣿⣿⣿⣿⣿⣿⣿⣿⡿⢿⣿⣿⣿⣿⣿⣿⣿⣿⣿⣺⣿⣯⢕⢀⠀⠀⠀⢸⣿⣿⣿⣿⣿⣿⡇⢸⣴⢔⠀⠀⠀⠀⠀⠀⠀⠀⠀⠀⠀⠀⠀⠀⠀⠀⠀⠀</a:t>
            </a:r>
            <a:br/>
            <a:r>
              <a:t>⠀⠀⠀⠀⠀⠀⠀⠀⠀⠀⠀⣿⣿⣿⣿⣿⣿⣿⣿⣿⣿⣿⣿⣿⣿⣿⣿⣯⣽⣿⣿⣿⣿⣿⣿⣿⣿⣿⣿⣿⣿⣿⣿⣿⣽⣿⡿⢔⠕⠀⠀⠀⠕⣟⣟⣿⣿⣿⣿⡇⢸⣼⢕⠀⠀⠀⠀⠀⢀⠀⠀⠀⠀⠀⠀⠀⠀⠀⠀⠀⠀</a:t>
            </a:r>
            <a:br/>
            <a:r>
              <a:t>⠀⠀⠀⠀⠀⠀⠀⠀⠀⠀⠀⣿⣿⣿⣿⣿⣿⣿⣿⣿⣿⣿⣿⣿⣿⣿⣿⣿⣿⣿⣿⣿⣿⣿⣿⣿⣿⣿⢏⣿⣿⣿⣿⣿⣿⣿⣕⢕⢔⠐⠔⠀⠀⣿⢷⣿⣿⣿⣿⡇⠘⣿⣧⣵⣷⣷⣷⣾⣾⠀⠀⠀⠀⠀⠀⠀⠀⠀⠀⠀⠀</a:t>
            </a:r>
            <a:br/>
            <a:r>
              <a:t>⠀⠀⠀⠀⠀⠀⠀⠀⠀⠀⠀⣿⣿⣿⣿⣿⣿⣿⣿⣿⣿⣿⣿⣿⣿⣿⣿⣿⣿⣿⣿⣯⢯⢝⢝⢙⢕⢕⢱⣿⣿⣿⣿⣿⣿⣿⣿⣷⡕⢕⢕⢕⢔⣿⣿⣿⣿⣿⣿⢇⠁⣿⡿⢵⣾⣟⣻⣿⣿⠀⠀⠀⠀⠀⠀⠀⠀⠀⠀⠀⠀</a:t>
            </a:r>
            <a:br/>
            <a:r>
              <a:t>⠀⠀⠀⠀⠀⠀⠀⠀⠀⠀⠀⣿⣿⣿⣿⣿⣿⣿⣿⣿⣿⣿⣿⣿⣿⣿⣿⣿⣿⣿⣿⣿⣧⣕⡕⣇⣕⣕⣸⣿⣿⣿⣿⣿⣿⣿⣿⣿⣿⣧⢕⢕⢕⣿⣟⢿⣯⣿⣿⡇⢀⣿⣟⡏⢝⢕⠕⠕⢑⠀⠀⠀⠀⠀⠀⠀⠀⠀⠀⠀⠀</a:t>
            </a:r>
            <a:br/>
            <a:r>
              <a:t>⠀⠀⠀⠀⠀⠀⠀⠀⠀⠀⠀⣿⣿⣿⣿⣿⣿⣿⣿⣿⣿⣿⣿⣿⣿⣿⣿⣿⣿⣿⣿⣿⣿⣿⣿⣯⣽⣽⣿⣿⣿⣿⣿⣿⣿⣿⣿⣿⣿⣿⣷⡕⢕⣿⣿⣿⣿⣿⣿⡇⠐⣿⢟⣕⣰⣤⣴⣥⣴⠀⠀⠀⠀⠀⠀⠀⠀⠀⠀⠀⠀</a:t>
            </a:r>
            <a:br/>
            <a:r>
              <a:t>⠀⠀⠀⠀⠀⠀⠀⠀⠀⠀⠀⣿⣿⣿⣿⣿⣿⣿⣿⣿⣿⣿⣿⣿⣿⣿⣿⣿⣿⣿⣿⣿⣿⣿⣿⣿⣿⡟⡿⢸⢿⣿⣿⣿⣿⣿⣿⣿⣿⣿⣿⢇⢕⣿⣿⣿⣿⣿⣿⠇⠔⢻⣷⣿⣿⣿⣿⣿⣿⠀⠀⠀⠀⠀⠀⠀⠀⠀⠀⠀⠀</a:t>
            </a:r>
            <a:br/>
            <a:r>
              <a:t>⠀⠀⠀⠀⠀⠀⠀⠀⠀⠀⠀⣿⣿⣿⣿⣿⣿⣿⣿⣿⣿⣿⣿⣿⣿⣿⣿⣿⣿⣿⣿⣿⣿⣿⣿⣿⣿⣱⢇⡕⢹⣿⣿⣿⣿⣿⣿⣿⣿⣿⡟⢝⢟⢟⢏⢝⢕⢘⢑⢀⣄⣸⣷⣿⣽⣷⣷⣿⣾⠀⠀⠀⠀⠀⠀⠀⠀⠀⠀⠀⠀</a:t>
            </a:r>
            <a:br/>
            <a:r>
              <a:t>⠀⠀⠀⠀⠀⠀⠀⠀⠀⠀⠀⣿⣿⣿⣿⣿⣿⣿⣿⣿⣿⣿⣿⣿⣿⣿⣿⣿⣿⣿⣿⣿⣿⣿⣿⣿⣿⡿⢕⢕⢝⣿⣿⣿⣿⣿⣿⣿⣿⣿⣷⣾⣿⣿⣿⣿⣿⣿⣿⣿⣿⣿⣿⣿⣿⣿⣿⣿⣿⠀⠀⠀⠀⠀⠀⠀⠀⠀⠀⠀⠀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⠀⠀⠀⠀⠀⠀⠀⠀⠀⠀⠀⣿⣿⣿⣿⣿⣿⣿⣿⣿⣿⣿⣿⣿⣿⣿⣿⣿⣿⣿⣿⣿⣿⣿⣿⣿⣿⢕⢕⢕⢕⢝⣿⣿⣿⣿⣿⣿⣿⣿⣿⣿⣿⣿⣿⣿⣿⣿⣿⣿⣿⣿⣿⣿⣿⣿⣿⣿⣿⠀⠀⠀⠀⠀⠀⠀⠀⠀⠀⠀⠀</a:t>
            </a:r>
            <a:br/>
            <a:r>
              <a:t>⠀⠀⠀⠀⠀⠀⠀⠀⠀⠀⠀⣿⣿⣿⣿⡿⣿⣿⣿⣿⣿⣿⣿⣿⣿⣿⣿⣿⣿⣿⣿⣿⣿⣿⣿⣿⣿⢕⢕⢕⢕⢕⢜⢿⣿⣿⣿⣿⣿⣿⣿⣿⣿⣿⣿⣿⣿⣿⣿⣿⣿⣿⣿⣿⣿⣿⣿⣿⣿⠀⠀⠀⠀⠀⠀⠀⠀⠀⠀⠀⠀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⠀⠀⠀⠀⠀⠀⠀⠀⠀⠀⠀⣿⣿⣿⣿⣿⣿⣿⣿⣿⣿⣿⣿⣿⣿⣿⣿⣿⣿⣿⣿⣿⣿⣿⣿⣿⣿⢕⢕⢕⢕⢕⢕⢜⣿⣿⣿⣿⣿⣿⣿⣿⣿⣿⣿⣯⣽⣽⡹⣹⢝⢝⡽⡽⣻⣿⣾⣯⣽⠀⠀⠀⠀⠀⠀⠀⠀⠀⠀⠀⠀</a:t>
            </a:r>
            <a:br/>
            <a:r>
              <a:t>⠀⠀⠀⠀⠀⠀⠀⠀⠀⠀⠀⠛⠛⠛⠛⠛⠛⠛⠛⠛⠛⠛⠛⠛⠛⠛⠛⠛⠛⠛⠛⠛⠛⠛⠛⠛⠃⠑⠑⠑⠑⠑⠑⠑⠛⠛⠛⠛⠛⠛⠛⠛⠛⠛⠛⠛⠛⠛⠛⠋⠛⠓⠓⠛⠓⠓⠃⠚⠛⠀⠀⠀⠀⠀⠀⠀⠀⠀⠀⠀⠀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⠀⠀⠀⠀⠀⠀⠀⠀⠀⠀⠀⢻⣿⣿⣿⣿⣿⣿⣿⣿⣿⣿⣿⣿⣿⣿⣿⣿⣿⣿⣿⣿⣿⣿⣿⣿⣿⣿⣿⣿⣿⣿⣿⣿⣿⡇⢜⣿⣿⣿⣿⣿⣿⣿⣿⣿⣿⣿⣿⡯⡧⢽⢇⡕⢕⠎⠁⠀⠀⠀⠀⠀⠀⠀⠀⠀⠀⠀⠀⠀⠀</a:t>
            </a:r>
            <a:br/>
            <a:r>
              <a:t>⠀⠀⠀⠀⠀⠀⠀⠀⠀⠀⠀⣿⣿⣿⣿⣿⣿⣿⢿⢟⢟⠟⢛⠟⢟⢿⣿⣿⣿⣿⣿⣿⣿⣿⣿⣿⣿⣿⣿⣿⣿⣿⣿⣿⣿⢕⢱⣽⣿⣿⣿⣿⣿⣿⣿⣿⣿⣿⣿⢧⢕⡵⠇⢅⠀⠀⠀⠀⠀⠀⠀⠀⠀⠀⠀⠀⠀⠀⠀⠀⠀</a:t>
            </a:r>
            <a:br/>
            <a:r>
              <a:t>⠀⠀⠀⠀⠀⠀⠀⠀⠀⠀⠀⣿⣿⣿⣿⣿⢿⣕⣑⢕⢕⠕⢑⠕⢕⢕⢜⠻⣿⣿⣿⣿⣿⣿⣿⣿⣿⣿⣿⣿⣿⣿⣿⣿⣿⣿⣿⣿⣿⣿⣿⣿⣿⣿⣿⣿⣿⣿⣼⣸⣏⣵⣿⣇⢄⠀⠀⠀⠀⠀⠀⠀⠀⠀⠀⠀⠀⠀⠀⠀⠀</a:t>
            </a:r>
            <a:br/>
            <a:r>
              <a:t>⠀⠀⠀⠀⠀⠀⠀⠀⠀⠀⠀⣿⣿⣿⣿⠗⠴⢬⢿⣷⣧⡑⢕⠕⢕⠔⠔⢑⠕⢻⣿⣿⣿⣿⣿⣿⣿⣿⣿⣿⣿⣿⣿⣿⣿⣿⣿⣿⣿⣿⣿⣿⣿⣿⣿⣿⣿⣿⣿⣿⣿⣿⣿⣿⡇⠀⠀⠀⠀⠀⠀⠀⠀⠀⠀⠀⠀⠀⠀⠀⠀</a:t>
            </a:r>
            <a:br/>
            <a:r>
              <a:t>⠀⠀⠀⠀⠀⠀⠀⠀⠀⠀⠀⣿⣿⣿⢇⠄⢄⠀⢀⢜⣿⣿⣧⢕⢕⢕⢕⢕⡕⢕⡝⢟⣿⣿⣿⣿⣿⣿⣿⣿⣿⣿⣿⣿⣿⠟⠙⠙⢙⢿⣿⣿⣿⣿⣿⣿⣿⣿⣿⣽⣜⢟⢟⠝⠁⠀⠀⠀⠀⠀⠀⠀⠀⠀⠀⠀⠀⠀⠀⠀⠀</a:t>
            </a:r>
            <a:br/>
            <a:r>
              <a:t>⠀⠀⠀⠀⠀⠀⠀⠀⠀⠀⠀⣿⣿⡏⢅⠀⠄⢁⠀⠄⢜⣿⣿⣷⡕⢕⢕⢜⣹⣼⢟⢟⢻⣿⣿⣿⣿⣿⣿⣿⣿⣿⣿⣿⢇⠄⠁⠀⠄⠕⢻⣿⣿⣿⣿⣿⣿⣿⣿⢸⠕⢅⢄⢀⠀⠀⠀⠀⠀⠀⠀⠀⠀⠀⠀⠀⠀⠀⠀⠀⠀</a:t>
            </a:r>
            <a:br/>
            <a:r>
              <a:t>⠀⠀⠀⠀⠀⠀⠀⠀⠀⠀⠀⣿⣿⢇⢕⢅⢕⢔⢁⢅⢕⢸⣿⣿⣷⢟⢜⢿⣏⡱⣕⣾⣿⣿⣿⣿⣿⣿⣿⣿⣿⣿⣿⣿⣷⡄⠀⠔⠀⠀⠑⢻⣿⣿⣿⣿⣿⣿⣿⢸⢕⠐⠀⠀⠅⠄⢕⢔⠀⠀⠀⠀⠀⠀⠀⠀⠀⠀⠀⠀⠀</a:t>
            </a:r>
            <a:br/>
            <a:r>
              <a:t>⠀⠀⠀⠀⠀⠀⠀⠀⠀⠀⠀⣿⣿⡇⢕⢕⣕⢕⣕⣱⣱⣵⣿⣿⣿⡕⣱⣷⣿⣿⣿⣿⣿⣿⣿⣿⣿⣿⣿⣿⣿⣿⣿⣿⣿⣧⢕⢔⢀⢄⠀⢜⣿⣿⣿⣿⣿⣿⣿⢸⢕⢖⢆⡔⠄⠔⢕⢅⠀⠀⠀⠀⠀⠀⠀⠀⠀⠀⠀⠀⠀</a:t>
            </a:r>
            <a:br/>
            <a:r>
              <a:t>⠀⠀⠀⠀⠀⠀⠀⠀⠀⠀⠀⣿⣿⣿⣿⣿⣿⣿⣿⣿⣿⣿⣿⣿⣿⣧⣿⣿⣿⣿⣿⣿⣿⣿⣿⣿⣿⣿⣿⣿⣿⣿⣿⣿⣿⣿⢕⠀⠁⠁⠀⠐⣿⣿⣿⣿⣿⣿⣿⢸⢕⡷⢱⡕⠑⠄⠁⠁⠁⠀⠀⠀⠀⠀⠀⠀⠀⠀⠀⠀⠀</a:t>
            </a:r>
            <a:br/>
            <a:r>
              <a:t>⠀⠀⠀⠀⠀⠀⠀⠀⠀⠀⠀⣿⣿⣿⣿⣿⣿⣿⣿⣿⣿⣿⣿⣿⣿⣿⣫⣿⣿⣿⣿⣿⣿⣿⣿⣿⣿⣿⣿⣿⣿⣿⣿⣿⣿⣿⢕⢑⠀⠀⠀⠀⣿⣿⣿⣿⣿⣿⣿⢜⢕⢕⢸⢇⠀⠀⠀⠀⠀⠀⠀⠀⠀⠀⠀⠀⠀⠀⠀⠀⠀</a:t>
            </a:r>
            <a:br/>
            <a:r>
              <a:t>⠀⠀⠀⠀⠀⠀⠀⠀⠀⠀⠀⣿⣿⣿⣿⣿⣿⣿⣿⣿⣿⣿⣿⣿⣿⣿⣗⣻⣿⣿⣿⣿⣿⣿⣿⣿⣿⣿⣿⣿⣿⣿⣿⡯⣿⣿⢕⢑⠀⠀⠀⠁⣿⣿⣿⣿⣿⣿⣿⢜⣧⡄⠀⠀⠀⠀⠀⠀⠀⠀⠀⠀⠀⠀⠀⠀⠀⠀⠀⠀⠀</a:t>
            </a:r>
            <a:br/>
            <a:r>
              <a:t>⠀⠀⠀⠀⠀⠀⠀⠀⠀⠀⠀⣿⣿⣿⣿⣿⣿⣿⣿⣿⣿⣿⣿⣿⣿⣿⣟⡿⣿⣿⣿⣿⣿⣿⣿⣿⣿⣿⣿⣿⣿⣿⣿⣇⣿⣿⢕⢅⢔⠀⠁⠀⢿⣿⣿⣿⣿⣿⣿⠕⣿⡇⠀⠀⠀⠀⠀⢀⠀⠀⠀⠀⠀⠀⠀⠀⠀⠀⠀⠀⠀</a:t>
            </a:r>
            <a:br/>
            <a:r>
              <a:t>⠀⠀⠀⠀⠀⠀⠀⠀⠀⠀⠀⣿⣿⣿⣿⣿⣿⣿⣿⣿⣿⣿⣿⣿⣿⣿⣿⣷⢺⣿⣿⣿⣿⣿⣿⣿⣿⣿⣿⣿⣿⣿⣿⣿⣿⣏⡕⢔⢔⢀⢄⠄⢸⣿⣿⣿⣿⣿⣿⠁⢿⣇⣵⣴⣵⣷⣷⣷⣷⠀⠀⠀⠀⠀⠀⠀⠀⠀⠀⠀⠀</a:t>
            </a:r>
            <a:br/>
            <a:r>
              <a:t>⠀⠀⠀⠀⠀⠀⠀⠀⠀⠀⠀⣿⣿⣿⣿⣿⣿⣿⣿⣿⣿⣿⣿⣿⣿⣿⣿⣷⣾⣿⣿⣻⣿⣿⣿⣿⣿⣿⣿⢟⣿⣿⣿⣿⣿⣿⣿⣷⣧⣔⢕⢕⣿⣿⣿⣿⣿⣿⣿⠀⣼⣿⣟⣵⣿⣿⣿⣿⣿⠀⠀⠀⠀⠀⠀⠀⠀⠀⠀⠀⠀</a:t>
            </a:r>
            <a:br/>
            <a:r>
              <a:t>⠀⠀⠀⠀⠀⠀⠀⠀⠀⠀⠀⣾⣿⣿⣿⣿⣿⣿⣿⣿⣿⣿⣿⣿⣿⣿⣿⣿⣿⣿⣿⣿⢝⢟⠿⠟⢟⡿⢏⢕⢿⣿⣿⣿⣿⣿⣿⣿⣿⣿⣷⣕⣻⣿⣿⣿⣿⣿⣿⠀⢸⡷⢟⢟⢏⢝⢝⠝⢝⠀⠀⠀⠀⠀⠀⠀⠀⠀⠀⠀⠀</a:t>
            </a:r>
            <a:br/>
            <a:r>
              <a:t>⠀⠀⠀⠀⠀⠀⠀⠀⠀⠀⠀⣿⣿⣿⣿⣿⣿⣿⣿⣿⣿⣿⣿⣿⣿⣿⣿⣿⣿⣿⣿⣿⣷⢕⢕⡕⢕⢔⢕⣸⣿⣿⣿⣿⣿⣿⣿⣿⣿⣿⣿⣿⣿⣿⣿⣿⣿⣿⣿⠄⢸⣟⢕⢅⣁⣁⣔⣄⣕⠀⠀⠀⠀⠀⠀⠀⠀⠀⠀⠀⠀</a:t>
            </a:r>
            <a:br/>
            <a:r>
              <a:t>⠀⠀⠀⠀⠀⠀⠀⠀⠀⠀⠀⣿⣿⣿⣿⣿⣿⣿⣿⣿⣿⣿⣿⣿⣿⣿⣿⣿⣿⣿⣿⣿⣿⣿⣷⣷⡾⢞⢏⢸⣟⢿⣿⣿⣿⣿⣿⣿⣿⣿⣿⣿⣿⣿⣿⣿⣿⣿⡟⠀⢸⣾⣿⣿⣿⣿⣿⣿⡿⠀⠀⠀⠀⠀⠀⠀⠀⠀⠀⠀⠀</a:t>
            </a:r>
            <a:br/>
            <a:r>
              <a:t>⠀⠀⠀⠀⠀⠀⠀⠀⠀⠀⠀⣿⣿⣿⣿⣿⣿⣿⣿⣿⣿⣿⣿⣿⣿⣿⣿⣿⣿⣿⣿⣿⣿⣿⣿⣻⣿⣷⢣⣿⢣⢿⣿⣿⣿⣿⣿⣿⣿⣿⣿⣿⣿⣿⢟⢏⢝⠗⠇⠄⢸⣿⣿⣿⣿⣿⣿⣿⣿⠀⠀⠀⠀⠀⠀⠀⠀⠀⠀⠀⠀</a:t>
            </a:r>
            <a:br/>
            <a:r>
              <a:t>⠀⠀⠀⠀⠀⠀⠀⠀⠀⠀⠀⣿⣿⣿⣿⣿⣿⣿⣿⣿⣿⣿⣿⣿⣿⣿⣿⣿⣿⣿⣿⣿⣿⣿⣿⣿⣷⣵⢝⡺⢕⢜⣿⣿⣿⣿⣿⣿⣿⣿⣿⣿⣿⣿⣷⣷⣷⣷⣷⣿⣿⣿⢽⢿⡿⢿⢿⢿⣿⠀⠀⠀⠀⠀⠀⠀⠀⠀⠀⠀⠀</a:t>
            </a:r>
            <a:br/>
            <a:r>
              <a:t>⠀⠀⠀⠀⠀⠀⠀⠀⠀⠀⠀⣿⣿⣿⣿⣿⣿⣿⣿⣿⣿⣿⣿⣿⣿⣿⣿⣿⣿⣿⣿⣿⣿⣿⣿⣿⣿⣿⡗⢕⢕⢕⣿⣿⣿⣿⣿⣿⣿⣿⣿⣿⣿⣿⣿⣿⣿⣿⣿⣿⣿⣿⣷⣯⣷⣷⣾⣿⣿⠀⠀⠀⠀⠀⠀⠀⠀⠀⠀⠀⠀</a:t>
            </a:r>
            <a:br/>
            <a:r>
              <a:t>⠀⠀⠀⠀⠀⠀⠀⠀⠀⠀⠀⣿⣿⣿⣿⣿⣿⢿⣿⣿⣿⣿⣿⣿⣿⣿⣿⣿⣿⣿⣿⣿⣿⣿⣿⣿⣿⣿⡇⢕⢕⢕⢜⢿⣿⣿⣿⣿⣿⣿⣿⣿⣿⣿⣿⣿⣿⣿⣿⣷⣿⣿⣿⣿⣿⣿⣿⣿⣿⠀⠀⠀⠀⠀⠀⠀⠀⠀⠀⠀⠀</a:t>
            </a:r>
            <a:br/>
            <a:r>
              <a:t>⠀⠀⠀⠀⠀⠀⠀⠀⠀⠀⠀⣿⣿⣿⣿⣱⣱⣾⣿⣿⣿⣿⣿⣿⣿⣿⣿⣿⣿⣿⣿⣿⣿⣿⣿⣿⣿⣿⣏⢕⢕⢕⢕⢜⢿⣿⣿⣿⣿⣿⣿⣿⣿⣿⣿⣿⣿⣿⣿⣿⣿⣿⣿⣿⣿⣿⣿⣟⣿⠀⠀⠀⠀⠀⠀⠀⠀⠀⠀⠀⠀</a:t>
            </a:r>
            <a:br/>
            <a:r>
              <a:t>⠀⠀⠀⠀⠀⠀⠀⠀⠀⠀⠀⠛⠛⠛⠛⠛⠛⠛⠛⠛⠛⠛⠛⠛⠛⠛⠛⠛⠛⠛⠛⠛⠛⠛⠛⠛⠛⠛⠛⠑⠑⠑⠑⠑⠑⠛⠛⠛⠛⠛⠋⠛⠛⠛⠛⠛⠛⠛⠛⠛⠛⠛⠛⠛⠛⠙⠛⠛⠛⠀⠀⠀⠀⠀⠀⠀⠀⠀⠀⠀⠀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⠀⠀⠀⠀⠀⠀⠀⠀⠀⠀⠀⣿⣿⣿⣿⣿⣿⣿⣿⣿⣿⣿⣿⣿⣿⣿⣿⣿⣿⣿⣿⣿⣿⣿⣿⣿⣿⣿⣿⣿⣿⣿⣿⣿⣯⢜⢻⣿⣿⣿⣿⣿⣿⣿⣿⣿⣿⣿⣿⢳⣮⢻⢕⢕⢵⠊⠁⠀⠀⠀⠀⠀⠀⠀⠀⠀⠀⠀⠀⠀⠀</a:t>
            </a:r>
            <a:br/>
            <a:r>
              <a:t>⠀⠀⠀⠀⠀⠀⠀⠀⠀⠀⠀⣿⣿⣿⣿⣿⣿⣿⡿⢟⢟⢟⢟⠟⢿⢿⣿⣿⣿⣿⣿⣷⣾⣿⣿⣳⣿⣿⣿⣿⣿⣿⣿⣿⡏⢕⢱⣿⣿⣿⣿⣿⣿⣿⣿⣿⣿⣿⣿⣱⢇⡷⠕⢁⠀⠀⠀⠀⠀⠀⠀⠀⠀⠀⠀⠀⠀⠀⠀⠀⠀</a:t>
            </a:r>
            <a:br/>
            <a:r>
              <a:t>⠀⠀⠀⠀⠀⠀⠀⠀⠀⠀⠀⣿⣿⣿⣿⣿⣿⣅⢑⢑⢔⠕⢔⠕⢕⢕⢝⢻⣿⣿⣿⣿⣿⣿⣿⣿⣿⣿⣿⣿⣿⣿⣿⣿⣿⣾⣿⣿⣿⣿⣿⣿⣿⣿⣿⣿⣿⣯⣝⣗⣝⣼⣿⡕⠀⠀⠀⠀⠀⠀⠀⠀⠀⠀⠀⠀⠀⠀⠀⠀⠀</a:t>
            </a:r>
            <a:br/>
            <a:r>
              <a:t>⠀⠀⠀⠀⠀⠀⠀⠀⠀⠀⠀⣿⣿⣿⡿⢣⢥⣹⣿⣷⣔⠄⢔⢕⢕⢅⠄⠁⠘⢻⣿⣿⣿⣿⣿⣿⣿⣿⣿⣿⣿⣿⣿⣿⣿⣿⣿⣿⣻⣿⣿⣿⣿⣿⣿⣿⣿⣿⣟⣿⣿⣿⣿⣿⢕⠀⠀⠀⠀⠀⠀⠀⠀⠀⠀⠀⠀⠀⠀⠀⠀</a:t>
            </a:r>
            <a:br/>
            <a:r>
              <a:t>⠀⠀⠀⠀⠀⠀⠀⠀⠀⠀⠀⣿⣿⣿⠑⠀⢀⠀⠁⢻⣿⣷⣕⢕⢕⢕⢕⢕⢕⢜⢻⣿⣿⣿⣿⣿⣿⣿⣿⣿⣿⣿⣿⣿⣿⠟⠝⠙⠻⣿⣿⣿⣿⣿⣿⣿⣿⣿⣯⣟⡝⢟⢟⠏⠁⠀⠀⠀⠀⠀⠀⠀⠀⠀⠀⠀⠀⠀⠀⠀⠀</a:t>
            </a:r>
            <a:br/>
            <a:r>
              <a:t>⠀⠀⠀⠀⠀⠀⠀⠀⠀⠀⠀⣿⣿⡇⢀⠀⢀⠐⢀⠐⢹⣿⣿⣧⢕⢕⢕⢕⡔⣱⣸⣯⣿⣿⣿⣿⣿⣿⣿⣿⣿⣿⣿⣿⠑⠀⠀⠀⠀⢘⢿⣿⣿⣿⣿⣿⣿⣿⡇⡏⢕⢁⢁⠀⠀⠀⠀⠀⠀⠀⠀⠀⠀⠀⠀⠀⠀⠀⠀⠀⠀</a:t>
            </a:r>
            <a:br/>
            <a:r>
              <a:t>⠀⠀⠀⠀⠀⠀⠀⠀⠀⠀⠀⣿⣿⢕⢐⢕⢕⢄⢄⢅⢑⢻⣿⣿⣧⢱⣕⣕⣸⣿⢿⢟⢟⣿⣿⣿⣿⣿⣿⣿⣿⣿⣿⣿⣆⢐⠐⠀⠀⠀⠜⣿⣿⣿⣿⣿⣿⣿⡇⢕⠄⠁⠁⠑⠀⢕⢔⠀⠀⠀⠀⠀⠀⠀⠀⠀⠀⠀⠀⠀⠀</a:t>
            </a:r>
            <a:br/>
            <a:r>
              <a:t>⠀⠀⠀⠀⠀⠀⠀⠀⠀⠀⠀⣿⣿⢕⢕⢕⢕⣕⣕⣕⣕⣜⣿⣿⣿⢏⢕⢟⢟⣕⣧⣾⣿⣿⣿⣿⣿⣿⣿⣿⣿⣿⣿⢿⣿⡇⢁⠀⠀⠄⠀⢹⣿⣿⣿⣿⣿⣿⡇⢱⢱⢔⢔⢔⠄⢅⢅⠀⠀⠀⠀⠀⠀⠀⠀⠀⠀⠀⠀⠀⠀</a:t>
            </a:r>
            <a:br/>
            <a:r>
              <a:t>⠀⠀⠀⠀⠀⠀⠀⠀⠀⠀⠀⣿⣿⣿⣿⣿⣿⣿⣿⣿⣿⣿⣿⣿⣿⣕⢵⣾⣿⣿⣿⣿⣿⣿⣿⣿⣿⣿⣿⣿⣿⣿⣿⣼⣿⣿⢕⠑⠁⠀⠀⢸⣿⣿⣿⣿⣿⣿⡇⢸⢱⢕⣝⢕⠀⠕⠁⠁⠀⠀⠀⠀⠀⠀⠀⠀⠀⠀⠀⠀⠀</a:t>
            </a:r>
            <a:br/>
            <a:r>
              <a:t>⠀⠀⠀⠀⠀⠀⠀⠀⠀⠀⠀⣿⣿⣿⣿⣿⣿⣿⣿⣿⣿⣿⣿⣿⣿⣿⢞⣿⣿⣿⣿⣿⣿⣿⣿⣿⣿⣿⣿⣿⣿⣿⣿⣾⣿⣿⠕⠐⠀⠀⠀⢕⣿⣿⣿⣿⣿⣿⡇⢸⢜⣇⡿⠕⠀⠀⠀⠀⠀⠀⠀⠀⠀⠀⠀⠀⠀⠀⠀⠀⠀</a:t>
            </a:r>
            <a:br/>
            <a:r>
              <a:t>⠀⠀⠀⠀⠀⠀⠀⠀⠀⠀⠀⣿⣿⣿⣿⣿⣿⣿⣿⣿⣿⣿⣿⣿⣿⣿⢕⣿⣿⣿⣿⣿⣿⣿⣿⣿⣿⣿⣿⣿⣿⣿⣿⣾⣿⣿⢔⠔⠄⠀⠀⢕⣿⣿⣿⣿⣿⣿⡇⢸⣕⢀⠀⠀⠀⠀⠀⠀⠀⠀⠀⠀⠀⠀⠀⠀⠀⠀⠀⠀⠀</a:t>
            </a:r>
            <a:br/>
            <a:r>
              <a:t>⠀⠀⠀⠀⠀⠀⠀⠀⠀⠀⠀⣿⣿⣿⣿⣿⣿⣿⣿⣿⣿⣿⣿⣿⣿⣿⣟⢼⣿⣿⣿⣿⣿⣿⣿⣿⣿⣿⣿⣿⣿⣿⣿⣽⣿⣿⢅⠐⠄⠀⠀⢜⣿⣿⣿⣿⣿⣿⡿⢸⣿⢕⠀⠀⠀⠀⠀⠀⠀⠀⠀⠀⠀⠀⠀⠀⠀⠀⠀⠀⠀</a:t>
            </a:r>
            <a:br/>
            <a:r>
              <a:t>⠀⠀⠀⠀⠀⠀⠀⠀⠀⠀⠀⣿⣿⣿⣿⣿⣿⣿⣿⣿⣿⣿⣿⣿⣿⣿⣕⢸⢿⣿⣿⣿⣿⣿⣿⣿⣿⣿⣿⣿⣿⣿⣿⣿⣿⢇⢕⢑⢀⠅⢐⢅⣿⣿⣿⣿⣿⣿⡇⠕⣿⡕⣔⣴⣴⣴⣵⣴⣵⠀⠀⠀⠀⠀⠀⠀⠀⠀⠀⠀⠀</a:t>
            </a:r>
            <a:br/>
            <a:r>
              <a:t>⠀⠀⠀⠀⠀⠀⠀⠀⠀⠀⠀⣿⣿⣿⣿⣿⣿⣿⣿⣿⣿⣿⣿⣿⣿⣿⣟⣵⣼⣽⣿⣿⣿⣿⣿⣿⣿⣿⣿⣿⣿⣿⣿⣿⣿⣿⣷⣧⣴⣔⡔⢄⣿⣿⣿⣿⣿⣿⡇⠀⣿⣿⣯⣽⣿⢿⣿⣿⣿⠀⠀⠀⠀⠀⠀⠀⠀⠀⠀⠀⠀</a:t>
            </a:r>
            <a:br/>
            <a:r>
              <a:t>⠀⠀⠀⠀⠀⠀⠀⠀⠀⠀⠀⣿⣿⣿⣿⣿⣿⣿⣿⣿⣿⣿⣿⣿⣿⣿⣿⣿⣿⣿⣿⣟⢿⣿⣿⣿⣿⣿⣿⡇⢹⣿⣿⣿⣿⣿⣿⣿⣿⣿⣿⣧⣿⣿⣿⣿⣿⣿⡇⠀⣿⢿⢞⢟⢝⢝⢝⢝⢝⠀⠀⠀⠀⠀⠀⠀⠀⠀⠀⠀⠀</a:t>
            </a:r>
            <a:br/>
            <a:r>
              <a:t>⠀⠀⠀⠀⠀⠀⠀⠀⠀⠀⠀⣿⣿⣿⣿⣿⣿⣿⣿⣿⣿⣿⣿⣿⣿⣿⣿⣿⣿⣿⣿⣿⡇⢍⠛⠛⢟⢟⢇⢕⣾⣿⣿⣿⣿⣿⣿⣿⣿⣿⣿⣿⣿⣿⣿⣿⣿⣿⡇⠄⣿⢇⢕⢁⢁⡑⢔⢐⢕⠀⠀⠀⠀⠀⠀⠀⠀⠀⠀⠀⠀</a:t>
            </a:r>
            <a:br/>
            <a:r>
              <a:t>⠀⠀⠀⠀⠀⠀⠀⠀⠀⠀⠀⣿⣿⣿⣿⣿⣿⣿⣿⣿⣿⣿⣿⣿⣿⣿⣿⣿⣿⣿⣿⣿⣿⣇⡕⢔⢕⢕⣕⡱⣿⣿⣿⣿⣿⣿⣿⣿⣿⣿⣿⣿⣿⣿⣿⣿⣿⣿⡇⠀⣿⣽⣿⣿⣿⣿⣿⣿⣿⠀⠀⠀⠀⠀⠀⠀⠀⠀⠀⠀⠀</a:t>
            </a:r>
            <a:br/>
            <a:r>
              <a:t>⠀⠀⠀⠀⠀⠀⠀⠀⠀⠀⠀⣿⣿⣿⣿⣿⣿⣿⣿⣿⣿⣿⣿⣿⣿⣿⣿⣿⣿⣿⣿⣿⣿⣿⣿⣿⣾⣟⡝⢱⣿⣝⣿⣿⣿⣿⣿⣿⣿⣿⣿⣿⣿⣿⣿⡿⢫⢟⢄⢀⣸⣷⣿⣷⣷⣿⣿⣿⣿⠀⠀⠀⠀⠀⠀⠀⠀⠀⠀⠀⠀</a:t>
            </a:r>
            <a:br/>
            <a:r>
              <a:t>⠀⠀⠀⠀⠀⠀⠀⠀⠀⠀⠀⣿⣿⣿⣿⣿⣿⣿⣿⣿⣿⣿⣿⣿⣿⣿⣿⣿⣿⣿⣿⣿⣿⣿⣿⣿⣿⣻⡵⢾⣟⢕⣻⣿⣿⣿⣿⣿⣿⣿⣿⣿⣿⣿⣿⣷⣧⣵⣷⣷⣷⣮⣷⣿⢿⢿⢿⢿⣿⠀⠀⠀⠀⠀⠀⠀⠀⠀⠀⠀⠀</a:t>
            </a:r>
            <a:br/>
            <a:r>
              <a:t>⠀⠀⠀⠀⠀⠀⠀⠀⠀⠀⠀⣿⣿⣿⣿⣿⣿⣿⣿⣿⣿⣿⣿⣿⣿⣿⣿⣿⣿⣿⣿⣿⣿⣿⣿⣿⣿⣿⡮⢹⢇⢕⢸⣿⣿⣿⣿⣿⣿⣿⣿⣿⣿⣿⣿⣿⣿⣿⣿⣿⣿⣿⣷⣗⣳⣷⣷⣿⣿⠀⠀⠀⠀⠀⠀⠀⠀⠀⠀⠀⠀</a:t>
            </a:r>
            <a:br/>
            <a:r>
              <a:t>⠀⠀⠀⠀⠀⠀⠀⠀⠀⠀⠀⣿⣿⣿⣿⣿⣿⣿⣿⣿⣿⣿⣿⣿⣿⣿⣿⣿⣿⣿⣿⣿⣿⣿⣿⣿⣿⣿⣧⢇⢕⢕⢜⣿⣿⣿⣿⣿⣿⣿⣿⣿⣿⣿⣿⣿⣿⣿⣿⣿⣿⣿⣿⣿⣿⣿⣿⣿⣿⠀⠀⠀⠀⠀⠀⠀⠀⠀⠀⠀⠀</a:t>
            </a:r>
            <a:br/>
            <a:r>
              <a:t>⠀⠀⠀⠀⠀⠀⠀⠀⠀⠀⠀⣿⣿⣿⡏⢕⣱⣿⣿⣿⣿⣿⣿⣿⣿⣿⣿⣿⣿⣿⣿⣿⣿⣿⣿⣿⣿⣿⣿⢕⢕⢕⢕⢎⢿⣿⣿⣿⣿⣿⣿⣿⣿⣿⣿⣿⣿⣿⣿⣿⣿⣿⣿⣿⣿⡿⣟⢿⣿⠀⠀⠀⠀⠀⠀⠀⠀⠀⠀⠀⠀</a:t>
            </a:r>
            <a:br/>
            <a:r>
              <a:t>⠀⠀⠀⠀⠀⠀⠀⠀⠀⠀⠀⠛⠛⠛⠋⠙⠛⠛⠛⠛⠛⠛⠛⠛⠛⠛⠛⠛⠛⠛⠛⠛⠛⠛⠛⠛⠛⠛⠛⠃⠑⠑⠑⠑⠘⠛⠛⠛⠛⠛⠛⠙⠛⠛⠛⠛⠛⠛⠛⠛⠛⠛⠛⠛⠛⠛⠛⠛⠛⠀⠀⠀⠀⠀⠀⠀⠀⠀⠀⠀⠀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⠀⠀⠀⠀⠀⠀⠀⠀⠀⠀⠀⢕⢕⢕⢕⣜⢝⣕⢇⢕⢵⣵⣽⣿⣟⣻⣿⡿⣿⣿⣿⣿⣿⣿⣿⣿⣿⣿⣿⣿⣿⣿⣿⣿⣿⣿⣿⣷⣿⣿⣿⣷⣿⣯⢿⣿⣿⣿⣿⣿⣿⡿⢕⢜⢻⣿⣿⣿⣿⠀⠀⠀⠀⠀⠀⠀⠀⠀⠀⠀⠀</a:t>
            </a:r>
            <a:br/>
            <a:r>
              <a:t>⠀⠀⠀⠀⠀⠀⠀⠀⠀⠀⠀⢕⢜⣵⣷⣟⡕⢜⢱⢵⢽⣾⣟⣳⢿⡿⢿⣽⣻⣿⣿⣿⣿⣿⣿⢿⢿⠿⠿⠿⢿⣿⣿⣟⣽⣿⣷⣷⣿⣿⣿⣿⣷⣿⣿⣿⣿⣿⣿⣿⣿⣿⣵⣵⣿⣿⣿⣿⣿⠀⠀⠀⠀⠀⠀⠀⠀⠀⠀⠀⠀</a:t>
            </a:r>
            <a:br/>
            <a:r>
              <a:t>⠀⠀⠀⠀⠀⠀⠀⠀⠀⠀⠀⢕⢸⢿⣵⣼⡿⣯⣷⢧⢾⢻⢿⣿⢻⡯⣿⡟⢿⡿⡻⣟⡿⢏⣁⠐⠀⠀⠐⠀⠀⠁⠙⢯⢏⡿⢯⢗⣻⣿⣿⣿⣿⣿⣿⣿⣿⣿⣿⣿⣿⣿⣿⣿⡿⡿⣿⣿⣿⠀⠀⠀⠀⠀⠀⠀⠀⠀⠀⠀⠀</a:t>
            </a:r>
            <a:br/>
            <a:r>
              <a:t>⠀⠀⠀⠀⠀⠀⠀⠀⠀⠀⠀⢸⡽⢿⣿⣿⡷⣇⢵⢱⡿⢿⢿⡏⢇⣷⣗⣽⢺⣷⡗⠇⠀⠀⠉⢻⣶⣄⠀⠔⠀⠀⠀⠀⠑⢳⣹⣿⣿⣿⣿⣿⣿⣿⣿⣿⣿⣿⣿⣿⣿⣿⣿⡿⢿⠿⢿⣿⣿⠀⠀⠀⠀⠀⠀⠀⠀⠀⠀⠀⠀</a:t>
            </a:r>
            <a:br/>
            <a:r>
              <a:t>⠀⠀⠀⠀⠀⠀⠀⠀⠀⠀⠀⡟⡿⣿⢻⢯⢵⢿⣞⣫⣏⣟⣗⣷⣷⣧⢾⣿⢷⡕⢇⠀⠀⠀⠀⠀⠘⢿⣷⣔⢄⢐⢀⢀⠀⠈⢹⣿⣿⣿⣿⣗⣻⣿⣿⣿⣿⣿⣿⣿⣿⡟⠁⠀⢀⠐⠁⠝⢿⠀⠀⠀⠀⠀⠀⠀⠀⠀⠀⠀⠀</a:t>
            </a:r>
            <a:br/>
            <a:r>
              <a:t>⠀⠀⠀⠀⠀⠀⠀⠀⠀⠀⠀⢻⣻⣿⣿⣷⣿⣿⣿⣿⣿⣿⣽⣽⣿⣿⣯⣽⡵⡇⠐⢄⢀⢀⢐⢔⢔⣮⣿⣿⣧⢕⢕⢄⢄⢕⢕⢿⣯⣯⣿⣿⣿⣷⣷⣿⣿⣿⣿⣿⡿⣷⡄⠀⠐⠀⠀⠀⠘⠀⠀⠀⠀⠀⠀⠀⠀⠀⠀⠀⠀</a:t>
            </a:r>
            <a:br/>
            <a:r>
              <a:t>⠀⠀⠀⠀⠀⠀⠀⠀⠀⠀⠀⣾⣷⣟⣿⣿⣿⡷⡾⣿⢿⣽⣿⣿⣿⣟⣻⣿⣟⢇⠄⢕⢕⢇⢝⡟⢍⣜⣿⣿⣿⣇⢕⢕⢐⢕⢕⢜⣽⣝⣿⣯⣿⣿⣿⣿⣿⣿⣿⣿⡁⢻⣿⡇⠀⠀⠀⠀⠀⠀⠀⠀⠀⠀⠀⠀⠀⠀⠀⠀⠀</a:t>
            </a:r>
            <a:br/>
            <a:r>
              <a:t>⠀⠀⠀⠀⠀⠀⠀⠀⠀⠀⠀⣿⣝⣹⣯⣿⣿⣿⣿⣿⣟⣿⣿⣟⣺⣷⣾⣿⡟⢕⣕⣕⢝⣷⣿⣿⣿⣿⣿⣿⣿⣿⢕⢕⢅⢕⢕⢱⣿⣿⣿⣿⣿⣿⣿⣿⣿⣿⣿⣿⣿⣾⣿⣿⢔⠀⠀⠀⠀⠀⠀⠀⠀⠀⠀⠀⠀⠀⠀⠀⠀</a:t>
            </a:r>
            <a:br/>
            <a:r>
              <a:t>⠀⠀⠀⠀⠀⠀⠀⠀⠀⠀⠀⣿⣿⣿⣿⣿⣿⣿⣿⣿⣾⣿⣯⣽⢾⣽⣿⣿⣿⣿⣿⣿⣯⣿⣿⣿⣿⣿⣿⣿⣿⣿⡕⢕⢕⢕⢕⢱⣿⣞⣿⣿⣿⣿⣿⣿⣿⣿⣿⣿⣿⣿⣿⣿⢕⠀⠀⠀⠀⠀⠀⠀⠀⠀⠀⠀⠀⠀⠀⠀⠀</a:t>
            </a:r>
            <a:br/>
            <a:r>
              <a:t>⠀⠀⠀⠀⠀⠀⠀⠀⠀⠀⠀⣿⡿⣽⣽⢯⣽⣽⣯⡽⡯⢿⣿⣿⣯⣽⣿⣿⣿⣿⣿⣿⣿⣿⣿⣿⣿⣿⣿⣿⣿⣿⢇⢕⢕⢕⢕⢸⣿⣿⢿⣿⣿⣿⣿⣿⣿⣿⣿⣿⣿⣿⣿⣿⢄⠀⠀⠀⠀⠀⠀⠀⠀⠀⠀⠀⠀⠀⠀⠀⠀</a:t>
            </a:r>
            <a:br/>
            <a:r>
              <a:t>⠀⠀⠀⠀⠀⠀⠀⠀⠀⠀⠀⣟⣷⣾⣷⣾⣿⣳⣞⣳⣷⣷⣿⣷⣿⣿⣿⣿⣷⣿⣿⣿⣿⣿⣿⣿⣿⣿⣿⣿⣿⣿⢵⢕⢕⢕⢕⢸⣿⣯⣯⣿⣿⣿⣿⣿⣿⣿⣿⣿⣿⣿⣿⣿⢄⠀⠀⠀⠀⠀⠀⠀⠀⠀⠀⠀⠀⠀⠀⠀⠀</a:t>
            </a:r>
            <a:br/>
            <a:r>
              <a:t>⠀⠀⠀⠀⠀⠀⠀⠀⠀⠀⠀⢿⣿⣿⢿⣿⣽⢿⡿⢿⢿⣿⣿⣷⣿⣿⣿⣟⣻⣿⣿⣿⣿⡿⢿⣿⣿⣿⣿⡟⣿⣿⣧⢕⢕⢕⢕⢸⣿⣿⣿⣿⣿⣿⣿⣿⣿⣷⣿⣿⢿⣾⣿⢟⠁⠀⠀⠀⠀⠀⠀⠀⠀⠀⠀⠀⠀⠀⠀⠀⠀</a:t>
            </a:r>
            <a:br/>
            <a:r>
              <a:t>⠀⠀⠀⠀⠀⠀⠀⠀⠀⠀⠀⣷⣿⣿⣿⡿⢿⣿⢿⣿⣿⣿⣿⣿⣿⣻⣿⣿⣿⣿⣿⣿⣿⡏⢜⢝⠟⢉⠑⠀⣾⣿⣿⣷⣷⣹⣇⣸⣿⣿⣿⣿⣿⣿⣿⣿⣿⣿⣿⣿⡇⣿⣿⡇⢐⠀⠀⠀⠀⠀⠀⠀⠀⠀⠀⠀⠀⠀⠀⠀⠀</a:t>
            </a:r>
            <a:br/>
            <a:r>
              <a:t>⠀⠀⠀⠀⠀⠀⠀⠀⠀⠀⠀⣿⣿⣷⣿⣿⣿⣿⣿⣿⣿⣿⣿⣿⣿⣿⣿⣿⣿⣿⣿⣿⣿⣧⢕⢕⢕⢔⢔⢕⣿⣿⣿⣿⣿⣿⣿⣿⣿⣿⣿⣿⣿⣿⣿⣿⣿⣿⣿⣿⡇⣿⣿⡇⢕⢑⢀⠀⢀⠀⠀⠀⠀⠀⠀⠀⠀⠀⠀⠀⠀</a:t>
            </a:r>
            <a:br/>
            <a:r>
              <a:t>⠀⠀⠀⠀⠀⠀⠀⠀⠀⠀⠀⣿⣿⣿⣿⣿⣿⣿⣿⣿⣿⣿⣿⣿⣿⣿⣿⣿⣿⣿⣿⣿⣿⣿⣷⢕⢕⢕⢕⢱⣿⣿⣿⣿⣿⣿⣿⣿⣿⣿⣿⣿⣿⣿⣿⣿⣿⣿⣿⣿⣿⣿⣿⡇⢕⢕⢕⢔⢕⠀⠀⠀⠀⠀⠀⠀⠀⠀⠀⠀⠀</a:t>
            </a:r>
            <a:br/>
            <a:r>
              <a:t>⠀⠀⠀⠀⠀⠀⠀⠀⠀⠀⠀⣿⣿⣿⣿⣿⣿⣿⣿⣿⣿⣿⣿⣿⣿⣿⣿⣿⣿⣿⣿⣿⣿⣿⣿⢕⢕⢕⢕⢹⣿⣿⣿⣿⣿⣿⣿⣿⣿⣿⣿⣿⣿⣿⣿⣿⣿⣿⣿⣿⣿⣿⣿⡇⢕⢕⢕⢕⢕⠀⠀⠀⠀⠀⠀⠀⠀⠀⠀⠀⠀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⠀⠀⠀⠀⠀⠀⠀⠀⠀⠀⠀⣿⣿⣿⣿⣿⣿⣿⣿⣿⣿⣿⣿⣿⣿⣿⣿⣿⣿⣿⣿⣿⣿⣿⣿⢕⢕⠁⢕⢸⣿⣿⣿⣿⣿⣿⣿⣿⣿⣿⣿⣿⣿⣿⣿⣿⣿⣿⣿⣿⡏⣹⡽⢕⢕⢕⢕⢕⢕⠀⠀⠀⠀⠀⠀⠀⠀⠀⠀⠀⠀</a:t>
            </a:r>
            <a:br/>
            <a:r>
              <a:t>⠀⠀⠀⠀⠀⠀⠀⠀⠀⠀⠀⣿⣿⣿⣿⣿⣿⣿⣿⣿⣿⣿⣿⣿⣿⣿⣿⣿⣿⣿⣿⣿⣿⣿⡟⢕⠁⢔⠑⠜⢿⣿⣿⣿⣿⣿⣿⣿⣿⣿⣿⣿⣿⣿⣿⣿⣿⣿⣿⣿⣧⣷⣷⣾⡷⢞⢕⢅⡕⠀⠀⠀⠀⠀⠀⠀⠀⠀⠀⠀⠀</a:t>
            </a:r>
            <a:br/>
            <a:r>
              <a:t>⠀⠀⠀⠀⠀⠀⠀⠀⠀⠀⠀⣿⣿⣿⣿⣿⣿⣿⣿⣿⣿⣿⣿⣿⣿⣿⣿⣿⣿⣿⣿⣿⣿⣿⢇⠑⢄⠕⠀⠀⠜⣿⣿⣿⣿⣿⣿⣿⣿⣿⣿⣿⣿⣿⣿⣿⢿⢿⢟⢟⣽⣽⣵⣵⣵⡕⢕⡕⣕⠀⠀⠀⠀⠀⠀⠀⠀⠀⠀⠀⠀</a:t>
            </a:r>
            <a:br/>
            <a:r>
              <a:t>⠀⠀⠀⠀⠀⠀⠀⠀⠀⠀⠀⣿⣿⣿⣿⣿⣿⣿⣿⣿⣿⣿⣿⣿⣿⣿⣿⣿⣿⣿⣿⣿⣿⣿⠕⢐⠁⠀⠀⠀⠀⣿⣿⣿⣿⣿⣿⣿⣿⣟⣟⣫⣽⣽⣵⣵⣵⣵⣕⣕⣕⣕⣾⣿⣿⢿⢿⢿⢿⠀⠀⠀⠀⠀⠀⠀⠀⠀⠀⠀⠀</a:t>
            </a:r>
            <a:br/>
            <a:r>
              <a:t>⠀⠀⠀⠀⠀⠀⠀⠀⠀⠀⠀⣿⣿⣿⣿⣿⣿⣷⣿⣿⣿⣿⣿⣿⣿⣿⣿⣿⣿⣿⣿⣿⣿⡇⠀⠀⠀⢀⢀⢀⠀⣿⣿⣿⣿⣿⣿⣿⡿⣟⢟⢟⢟⢟⢟⣟⣟⣻⣟⢟⢟⢟⢟⢟⢗⢕⢜⢕⢝⠀⠀⠀⠀⠀⠀⠀⠀⠀⠀⠀⠀</a:t>
            </a:r>
            <a:br/>
            <a:r>
              <a:t>⠀⠀⠀⠀⠀⠀⠀⠀⠀⠀⠀⣿⣿⣿⣿⣟⣿⣿⣿⣿⣿⣯⣿⣿⣿⣿⣿⣿⣿⣿⣿⣿⡿⠁⠀⢝⢕⢌⠁⠀⠀⢻⣿⣿⣿⣿⣿⣟⢕⡕⡕⢕⢕⢕⢕⢕⢜⢝⢝⢝⢕⢕⢕⢕⢕⢱⢵⢕⢕⠀⠀⠀⠀⠀⠀⠀⠀⠀⠀⠀⠀</a:t>
            </a:r>
            <a:br/>
            <a:r>
              <a:t>⠀⠀⠀⠀⠀⠀⠀⠀⠀⠀⠀⠛⠛⠛⠛⠛⠛⠛⠋⠙⠛⠛⠛⠛⠛⠛⠛⠛⠛⠛⠛⠛⠃⠀⠀⠁⠁⠀⠀⠀⠀⠘⠛⠛⠛⠛⠛⠛⠛⠛⠛⠓⠓⠃⠓⠑⠓⠚⠛⠛⠓⠑⠛⠃⠑⠑⠑⠑⠑⠀⠀⠀⠀⠀⠀⠀⠀⠀⠀⠀⠀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⠀⠀⠀⠀⠀⠀⠀⠀⠀⠀⠀⢿⣿⣟⣿⣿⣿⣿⣿⣿⣿⣿⣿⣿⣿⣿⣿⣿⣿⣿⣿⣿⣿⣿⣿⣿⣿⣿⣿⣿⣿⣿⣿⣯⡇⢹⢿⣿⣿⣿⣿⣿⣿⣿⣿⣿⣿⣿⡿⣵⣻⡇⢕⣱⢵⠊⠁⠀⠀⠀⠀⠀⠀⠀⠀⠀⠀⠀⠀⠀⠀</a:t>
            </a:r>
            <a:br/>
            <a:r>
              <a:t>⠀⠀⠀⠀⠀⠀⠀⠀⠀⠀⠀⣿⣿⣿⣿⣿⣿⣿⢿⢟⢟⠟⠛⠟⢿⣿⣿⣿⣿⣿⣿⣿⣿⣿⣿⣿⣿⣿⣿⣿⣿⣿⣿⣿⢕⢕⣸⣿⡿⣿⣿⣿⣿⣿⣿⣿⣿⣿⡇⣵⣵⡧⢘⠁⠀⠀⠀⠀⠀⠀⠀⠀⠀⠀⠀⠀⠀⠀⠀⠀⠀</a:t>
            </a:r>
            <a:br/>
            <a:r>
              <a:t>⠀⠀⠀⠀⠀⠀⠀⠀⠀⠀⠀⣿⣿⣿⣿⢿⣏⡁⢁⠄⢁⢔⠔⠄⠔⢑⠟⢿⣿⣿⣿⣿⣿⣿⣿⣿⣿⣿⣿⣿⣿⣿⣿⣿⣷⣾⣿⣿⣿⣿⣿⣿⣿⣿⣿⣿⣿⣟⣱⡟⣇⣳⣗⢀⠀⠀⠀⠀⠀⠀⠀⠀⠀⠀⠀⠀⠀⠀⠀⠀⠀</a:t>
            </a:r>
            <a:br/>
            <a:r>
              <a:t>⠀⠀⠀⠀⠀⠀⠀⠀⠀⠀⠀⣿⣿⣿⢿⢄⣌⣻⣷⣦⡀⠀⢅⠕⢐⢀⠐⢁⢝⢿⣿⣿⣿⣿⣿⣿⣿⣿⣿⣿⣿⣿⣿⣿⣿⣿⣟⣟⣿⣿⣿⣿⣿⣿⣿⣿⣿⣿⢻⣿⣿⣿⣿⣧⢄⠀⠀⠀⠀⠀⠀⠀⠀⠀⠀⠀⠀⠀⠀⠀⠀</a:t>
            </a:r>
            <a:br/>
            <a:r>
              <a:t>⠀⠀⠀⠀⠀⠀⠀⠀⠀⠀⠀⣿⣿⡏⠀⠀⠀⠁⠘⢿⣿⣧⡅⢄⠔⢔⠔⠔⠁⢜⣿⣿⣿⣿⣿⣿⣿⣿⣿⣿⣿⣿⣿⣿⡿⠟⠛⠟⢿⣿⣿⣿⣿⣿⣿⣿⣿⣿⣻⣏⢻⢿⢟⠑⠁⠀⠀⠀⠀⠀⠀⠀⠀⠀⠀⠀⠀⠀⠀⠀⠀</a:t>
            </a:r>
            <a:br/>
            <a:r>
              <a:t>⠀⠀⠀⠀⠀⠀⠀⠀⠀⠀⠀⣿⣿⢕⠀⢀⠀⠁⢔⢘⢿⣿⣷⡕⢕⢕⢕⢔⢕⢕⢸⣿⣿⣿⣿⣿⣿⣿⣿⣿⣿⣿⣿⡟⠁⠀⠀⠀⠀⢹⣿⣿⣿⣿⣿⣿⣿⣿⢟⡏⢅⢁⠀⠀⠀⠀⠀⠀⠀⠀⠀⠀⠀⠀⠀⠀⠀⠀⠀⠀⠀</a:t>
            </a:r>
            <a:br/>
            <a:r>
              <a:t>⠀⠀⠀⠀⠀⠀⠀⠀⠀⠀⠀⣿⡿⢕⢐⢀⢀⢔⢄⢕⢜⣿⣿⣿⡕⢕⢕⢕⣵⣱⣵⣵⣾⣿⣿⣿⣿⣿⣿⣿⣿⣿⣿⣷⡔⠐⠀⠀⠀⠁⢹⣿⣿⣿⣿⣿⣿⣿⢕⡕⠁⠁⠁⠀⠀⢔⢐⠀⠀⠀⠀⠀⠀⠀⠀⠀⠀⠀⠀⠀⠀</a:t>
            </a:r>
            <a:br/>
            <a:r>
              <a:t>⠀⠀⠀⠀⠀⠀⠀⠀⠀⠀⠀⣿⡇⢕⢕⢕⢕⢕⢕⢕⢕⣹⣿⣿⣿⣱⡧⣕⣵⡿⢟⢝⣹⣿⣿⣿⣿⣿⣿⣿⣿⣿⣿⣿⣷⢄⠀⠀⠀⠀⠁⣿⣿⣿⣿⣿⣿⣿⢕⡇⢤⢄⢄⢀⢅⢑⢐⠀⠀⠀⠀⠀⠀⠀⠀⠀⠀⠀⠀⠀⠀</a:t>
            </a:r>
            <a:br/>
            <a:r>
              <a:t>⠀⠀⠀⠀⠀⠀⠀⠀⠀⠀⠀⣿⣷⣷⣾⣿⣿⣿⣿⣿⣿⣿⣿⣿⣿⡏⢕⢋⢻⣕⣧⣾⣿⣿⣿⣿⣿⣿⣿⣿⣿⣿⣇⣿⣿⡇⠁⠀⠀⠀⠀⢸⣿⣿⣿⣿⣿⣿⢕⡇⡵⢜⡇⠔⠕⠑⠑⠐⠀⠀⠀⠀⠀⠀⠀⠀⠀⠀⠀⠀⠀</a:t>
            </a:r>
            <a:br/>
            <a:r>
              <a:t>⠀⠀⠀⠀⠀⠀⠀⠀⠀⠀⠀⣿⣿⣿⣿⣿⣿⣿⣿⣿⣿⣿⣿⣿⣿⡮⢱⣿⣿⣿⣿⣿⣿⣿⣿⣿⣿⣿⣿⣿⣿⣿⣿⣿⣿⡇⢔⠀⠀⠀⠀⢸⣿⣿⣿⣿⣿⣿⡕⡇⢇⢸⡇⠀⠀⠀⠀⠀⠀⠀⠀⠀⠀⠀⠀⠀⠀⠀⠀⠀⠀</a:t>
            </a:r>
            <a:br/>
            <a:r>
              <a:t>⠀⠀⠀⠀⠀⠀⠀⠀⠀⠀⠀⣿⣿⣿⣿⣿⣿⣿⣿⣿⣿⣿⣿⣿⣿⡿⢕⢿⣿⣿⣿⣿⣿⣿⣿⣿⣿⣿⣿⣿⣿⣿⣿⣿⣿⡇⠔⠐⠀⠀⠀⢸⣿⣿⣿⣿⣿⣿⢇⣇⡅⠁⠁⠀⠀⠀⠀⠀⠀⠀⠀⠀⠀⠀⠀⠀⠀⠀⠀⠀⠀</a:t>
            </a:r>
            <a:br/>
            <a:r>
              <a:t>⠀⠀⠀⠀⠀⠀⠀⠀⠀⠀⠀⣿⣿⣿⣿⣿⣿⣿⣿⣿⣿⣿⣿⣿⣿⡿⢕⢸⣿⣿⣿⣿⣿⣿⣿⣿⣿⣿⣿⣿⣿⣿⡗⣿⣿⡇⠑⢔⠀⠀⠐⢸⣿⣿⣿⣿⣿⣿⢕⣿⡇⠀⠀⠀⠀⠀⠀⠀⠀⠀⠀⠀⠀⠀⠀⠀⠀⠀⠀⠀⠀</a:t>
            </a:r>
            <a:br/>
            <a:r>
              <a:t>⠀⠀⠀⠀⠀⠀⠀⠀⠀⠀⠀⣽⣿⣿⣿⣿⣿⣿⣿⣿⣿⣿⣿⣿⣿⡟⢵⢕⣿⣿⣿⣿⣿⣿⣿⣿⣿⣿⣿⣿⣿⣿⣿⣿⡟⢑⢀⠀⠀⠀⠀⢸⣿⣿⣿⣿⣿⣿⢃⢸⣇⣔⣔⣔⣤⣴⣴⣴⣴⠀⠀⠀⠀⠀⠀⠀⠀⠀⠀⠀⠀</a:t>
            </a:r>
            <a:br/>
            <a:r>
              <a:t>⠀⠀⠀⠀⠀⠀⠀⠀⠀⠀⠀⣿⣿⣿⣿⣿⣿⣿⣿⣿⣿⣿⣿⣿⣿⡿⣇⣕⡺⣿⣿⣿⣿⣿⣿⣿⣿⣿⣿⣿⣿⣿⣿⣿⣷⣵⣕⣄⢀⢁⢀⢸⣿⣿⣿⣿⣿⣿⠁⢸⣿⡿⣿⣿⣿⣿⣿⣿⣿⠀⠀⠀⠀⠀⠀⠀⠀⠀⠀⠀⠀</a:t>
            </a:r>
            <a:br/>
            <a:r>
              <a:t>⠀⠀⠀⠀⠀⠀⠀⠀⠀⠀⠀⣿⣯⣿⣿⣿⣿⣿⣿⣿⣿⣿⣿⣿⣿⣿⣿⣿⣿⣿⣿⣿⣿⣿⣿⣿⣿⣿⣿⣿⢿⣿⣿⣿⣿⣿⣿⣿⣿⣿⣷⣼⣿⣿⣿⢿⣿⣿⠀⢸⣿⢿⢿⢞⢟⢟⢟⢝⢟⠀⠀⠀⠀⠀⠀⠀⠀⠀⠀⠀⠀</a:t>
            </a:r>
            <a:br/>
            <a:r>
              <a:t>⠀⠀⠀⠀⠀⠀⠀⠀⠀⠀⠀⣿⣿⣿⣿⣿⣿⣿⣿⣿⣿⣿⣿⣿⣿⣿⣿⣿⣿⣿⣿⣿⡻⣿⣿⣿⣿⣿⣿⡿⢕⣿⣿⣿⣿⣿⣿⣿⣿⣿⣿⣿⣿⣿⣿⣿⣿⣿⢐⢸⡧⢕⠑⠁⠁⢁⢀⠕⢕⠀⠀⠀⠀⠀⠀⠀⠀⠀⠀⠀⠀</a:t>
            </a:r>
            <a:br/>
            <a:r>
              <a:t>⠀⠀⠀⠀⠀⠀⠀⠀⠀⠀⠀⣿⣿⣿⣿⣿⣿⣿⣿⣿⣿⣿⣿⣿⣿⣿⣿⣿⣿⣿⣿⣿⣧⢌⠉⠙⢙⢟⢏⢕⢸⣿⣿⣿⣿⣿⣿⣿⣿⣿⣿⣿⣿⣿⣿⣿⣿⣿⢁⢸⣯⣾⣾⣿⣿⣿⣿⣿⣿⠀⠀⠀⠀⠀⠀⠀⠀⠀⠀⠀⠀</a:t>
            </a:r>
            <a:br/>
            <a:r>
              <a:t>⠀⠀⠀⠀⠀⠀⠀⠀⠀⠀⠀⣿⣿⣿⣿⣿⣿⣿⣿⣿⣿⣿⣿⣿⣿⣿⣿⣿⣿⣿⣿⣿⣿⣷⣕⡕⣕⡱⣕⡱⢺⣿⣺⣿⣿⣿⣿⣿⣿⣿⣿⣿⣿⣿⣿⣿⣿⣿⢕⢅⣿⣽⣽⣿⣷⣾⣾⣷⣾⠀⠀⠀⠀⠀⠀⠀⠀⠀⠀⠀⠀</a:t>
            </a:r>
            <a:br/>
            <a:r>
              <a:t>⠀⠀⠀⠀⠀⠀⠀⠀⠀⠀⠀⣿⣿⣿⣿⣿⣿⣿⣿⣿⣿⣿⣿⣿⣿⣿⣿⣿⣿⣿⣿⣿⣿⣿⣿⣿⣯⡿⢵⢕⣾⡏⢹⣿⣿⣿⣿⣿⣿⣿⣿⣿⣿⣿⣿⣿⣿⣿⣵⣶⣞⣹⣿⣿⣿⣿⣿⣿⣿⠀⠀⠀⠀⠀⠀⠀⠀⠀⠀⠀⠀</a:t>
            </a:r>
            <a:br/>
            <a:r>
              <a:t>⠀⠀⠀⠀⠀⠀⠀⠀⠀⠀⠀⣿⣿⣿⣿⣿⣿⣿⣿⣿⣿⣿⣿⣿⣿⣿⣿⣿⣿⣿⣿⣿⣿⣿⣿⣿⣏⣿⡝⢕⣿⢕⢜⣿⣿⣿⣿⣿⣿⣿⣿⣿⣿⣿⣿⣿⣿⣿⣿⣿⣿⣿⣿⣽⣵⣵⣷⣿⣿⠀⠀⠀⠀⠀⠀⠀⠀⠀⠀⠀⠀</a:t>
            </a:r>
            <a:br/>
            <a:r>
              <a:t>⠀⠀⠀⠀⠀⠀⠀⠀⠀⠀⠀⣿⣿⣿⣿⣿⣿⣿⣿⣿⣿⣿⣿⣿⣿⣿⣿⣿⣿⣿⣿⣿⣿⣿⣿⣿⣿⣿⣧⡇⡝⢕⢕⢹⣿⣿⣿⣿⣿⣿⣿⣿⣿⣿⣿⣿⣿⣿⣿⣿⣿⣿⣿⣿⣿⣿⣿⣿⣿⠀⠀⠀⠀⠀⠀⠀⠀⠀⠀⠀⠀</a:t>
            </a:r>
            <a:br/>
            <a:r>
              <a:t>⠀⠀⠀⠀⠀⠀⠀⠀⠀⠀⠀⣿⣿⣿⢏⢝⣽⣿⣿⣿⣿⣿⣿⣿⣿⣿⣿⣿⣿⣿⣿⣿⣿⣿⣿⣿⣿⣿⣿⣕⢕⢕⢕⢜⣿⣿⣿⣿⣿⣿⣿⣿⣿⣿⣿⣿⣿⣿⣿⣿⣿⣿⣿⣿⣿⣿⣿⣿⣿⠀⠀⠀⠀⠀⠀⠀⠀⠀⠀⠀⠀</a:t>
            </a:r>
            <a:br/>
            <a:r>
              <a:t>⠀⠀⠀⠀⠀⠀⠀⠀⠀⠀⠀⠛⠛⠛⠑⠑⠛⠛⠛⠛⠛⠛⠛⠛⠛⠛⠛⠛⠛⠛⠛⠛⠛⠛⠛⠛⠛⠛⠛⠃⠑⠑⠑⠑⠘⠛⠛⠛⠛⠛⠛⠛⠛⠛⠛⠛⠛⠛⠛⠛⠛⠛⠛⠛⠛⠛⠛⠛⠛⠀⠀⠀⠀⠀⠀⠀⠀⠀⠀⠀⠀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⠀⠀⠀⠀⠀⠀⠀⠀⠀⠀⠀⣿⣿⣿⣿⣿⣿⣿⣿⣿⣿⣿⣿⣿⣿⣿⣿⣿⣿⣿⣿⣿⣿⣿⣿⣿⣿⣿⣿⣿⣿⣿⣿⣿⢎⢿⣿⣿⣿⣿⣿⣿⣿⣿⣿⣿⣿⣿⣿⣾⣷⡜⢇⣱⠕⠑⠀⠀⠀⠀⠀⠀⠀⠀⠀⠀⠀⠀⠀⠀⠀</a:t>
            </a:r>
            <a:br/>
            <a:r>
              <a:t>⠀⠀⠀⠀⠀⠀⠀⠀⠀⠀⠀⣿⣿⣿⣿⣿⣿⣿⢿⢟⢟⢟⢟⢻⣿⣿⣿⣿⣿⣿⣿⣿⣿⣿⣿⣿⣿⣿⣿⣿⣿⣿⣿⣿⢕⢕⣿⣿⣿⣿⣿⣿⣿⣿⣿⣿⣿⣿⢜⡹⣱⢕⢋⠁⠀⠀⠀⠀⠀⠀⠀⠀⠀⠀⠀⠀⠀⠀⠀⠀⠀</a:t>
            </a:r>
            <a:br/>
            <a:r>
              <a:t>⠀⠀⠀⠀⠀⠀⠀⠀⠀⠀⠀⣿⣿⣿⣿⣿⣏⢑⠕⢐⠐⢔⢄⢄⢕⢝⢻⣿⣿⣿⣿⣿⣿⣿⣿⣿⣿⣿⣿⣿⣿⣿⣿⣿⣷⣿⣿⣿⣿⣿⣿⣿⣿⣿⣿⣿⣿⣟⣸⢗⣕⣶⡇⢀⠀⠀⠀⠀⠀⠀⠀⠀⠀⠀⠀⠀⠀⠀⠀⠀⠀</a:t>
            </a:r>
            <a:br/>
            <a:r>
              <a:t>⠀⠀⠀⠀⠀⠀⠀⠀⠀⠀⠀⣿⣿⣿⢧⣅⣝⣿⣷⣄⢁⠄⢔⢕⢄⢅⢁⠜⢿⣿⣿⣿⣿⣿⣿⣿⣿⣿⣿⣿⣿⣿⣿⣿⣿⣿⣿⣻⣿⣿⣿⣿⣿⣿⣿⣿⣿⣟⣿⣿⣿⣿⣿⡕⠀⠀⠀⠀⠀⠀⠀⠀⠀⠀⠀⠀⠀⠀⠀⠀⠀</a:t>
            </a:r>
            <a:br/>
            <a:r>
              <a:t>⠀⠀⠀⠀⠀⠀⠀⠀⠀⠀⠀⣿⣿⢇⠀⠀⠀⠁⢹⣿⣷⣔⢄⢕⠐⠀⠑⢐⠑⢻⣿⣿⣿⣿⣿⣿⣿⣿⣿⣿⣿⣿⣿⣿⡿⠟⠛⢻⣿⣿⣿⣿⣿⣿⣿⣿⣿⣿⣿⢝⢿⢿⢟⠑⠀⠀⠀⠀⠀⠀⠀⠀⠀⠀⠀⠀⠀⠀⠀⠀⠀</a:t>
            </a:r>
            <a:br/>
            <a:r>
              <a:t>⠀⠀⠀⠀⠀⠀⠀⠀⠀⠀⠀⣿⡟⠄⢁⠀⠀⠀⢐⢹⣿⣿⣧⢕⢕⢕⢕⢕⢕⢕⢻⣿⣿⣿⣿⣿⣿⣿⣿⣿⣿⣿⣿⢏⠀⢁⠐⠁⢌⢿⣿⣿⣿⣿⣿⣿⣿⣿⢿⢕⢑⠁⠀⠀⠀⠀⠀⠀⠀⠀⠀⠀⠀⠀⠀⠀⠀⠀⠀⠀⠀</a:t>
            </a:r>
            <a:br/>
            <a:r>
              <a:t>⠀⠀⠀⠀⠀⠀⠀⠀⠀⠀⠀⣿⡇⢔⢁⢔⢔⢔⢕⢕⢹⣿⣿⣧⢕⢕⢕⢑⢕⢕⢜⣻⡿⣿⣿⣿⣿⣿⣿⣿⣿⣿⣿⣇⠀⠀⠀⠀⠀⠘⢿⣿⣿⣿⣿⣿⣿⣿⢸⢁⠈⠑⢑⠀⢔⢔⠀⠀⠀⠀⠀⠀⠀⠀⠀⠀⠀⠀⠀⠀⠀</a:t>
            </a:r>
            <a:br/>
            <a:r>
              <a:t>⠀⠀⠀⠀⠀⠀⠀⠀⠀⠀⠀⣿⡕⢕⢕⢕⢕⢕⢕⢕⣕⣿⣿⣿⣇⢕⢕⢕⢸⢧⣷⣿⣾⣿⣿⣿⣿⣿⣿⣿⣿⣿⣿⣿⡇⢀⢀⠀⠀⠀⢸⣿⣿⣿⣿⣿⣿⣯⢸⢔⢄⢄⢔⢀⢑⢑⠀⠀⠀⠀⠀⠀⠀⠀⠀⠀⠀⠀⠀⠀⠀</a:t>
            </a:r>
            <a:br/>
            <a:r>
              <a:t>⠀⠀⠀⠀⠀⠀⠀⠀⠀⠀⠀⣿⣷⣷⣿⣿⣾⣿⣿⣿⣿⣿⣿⣿⣿⣱⢟⢪⣷⡿⢟⢕⣱⣾⣿⣿⣿⣿⣿⣿⣿⣿⣿⣿⣿⢔⠐⠀⠀⠁⠑⣿⣿⣿⣿⣿⣿⣿⢸⢱⢕⡇⢕⠀⢕⠑⠑⠀⠀⠀⠀⠀⠀⠀⠀⠀⠀⠀⠀⠀⠀</a:t>
            </a:r>
            <a:br/>
            <a:r>
              <a:t>⠀⠀⠀⠀⠀⠀⠀⠀⠀⠀⠀⣿⣿⣿⣿⣿⣿⣿⣿⣿⣿⣿⣿⣿⣿⢕⢕⢡⣵⣧⣾⣿⣿⣿⣿⣿⣿⣿⣿⣿⣿⣿⣿⣿⣿⢕⠔⠀⠀⠀⠀⢿⣿⣿⣿⣿⣿⣿⢸⢸⢱⣿⢑⠀⠀⠀⠀⠀⠀⠀⠀⠀⠀⠀⠀⠀⠀⠀⠀⠀⠀</a:t>
            </a:r>
            <a:br/>
            <a:r>
              <a:t>⠀⠀⠀⠀⠀⠀⠀⠀⠀⠀⠀⣿⣿⣿⣿⣿⣿⣿⣿⣿⣿⣿⣿⣿⣿⢽⢼⢿⣿⣿⣿⣿⣿⣿⣿⣿⣿⣿⣿⣿⣿⣿⣿⣿⣿⢕⠀⠀⠀⠀⠀⢾⣻⣿⣿⣿⣿⡷⢸⣜⠁⠁⠁⠀⠀⠀⠀⠀⠀⠀⠀⠀⠀⠀⠀⠀⠀⠀⠀⠀⠀</a:t>
            </a:r>
            <a:br/>
            <a:r>
              <a:t>⠀⠀⠀⠀⠀⠀⠀⠀⠀⠀⠀⣿⣿⣿⣿⣿⣿⣿⣿⣿⣿⣿⣿⣿⣿⢕⢕⢜⣿⣿⣿⣿⣿⣿⣿⣿⣿⣿⣿⣿⣿⣿⣿⣿⣿⢕⠑⠀⠀⠀⠀⢝⡟⢟⣿⣿⣿⣯⢸⣿⠅⠀⠀⠀⠀⠀⠀⠀⠀⠀⠀⠀⠀⠀⠀⠀⠀⠀⠀⠀⠀</a:t>
            </a:r>
            <a:br/>
            <a:r>
              <a:t>⠀⠀⠀⠀⠀⠀⠀⠀⠀⠀⠀⣿⣿⣿⣿⣿⣿⣿⣿⣿⣿⣿⣿⣿⣿⡧⢜⢸⢿⣿⣿⣿⣿⣿⣿⣿⣿⣿⣿⣿⣿⣿⣿⣿⢟⢑⢐⠐⠀⠀⠀⢕⣱⣷⢿⣿⣿⡿⠁⣿⢔⢄⣄⣄⣄⣔⣔⣔⣴⠀⠀⠀⠀⠀⠀⠀⠀⠀⠀⠀⠀</a:t>
            </a:r>
            <a:br/>
            <a:r>
              <a:t>⠀⠀⠀⠀⠀⠀⠀⠀⠀⠀⠀⣿⣿⣿⣿⣿⣿⣿⣿⣿⣿⣿⣿⣿⣿⣷⢕⡱⢻⣿⣿⣿⣿⣿⣿⣿⣿⣿⣿⣿⣿⣿⣿⣿⡇⢕⢑⠔⠄⠄⠀⢜⣽⣿⣹⣿⣿⡇⠀⢺⣿⡿⣿⣿⣿⣿⣿⣟⣿⠀⠀⠀⠀⠀⠀⠀⠀⠀⠀⠀⠀</a:t>
            </a:r>
            <a:br/>
            <a:r>
              <a:t>⠀⠀⠀⠀⠀⠀⠀⠀⠀⠀⠀⣿⣽⣿⣿⣿⣿⣿⣿⣿⣿⣿⣿⣿⣿⣿⣿⣿⣿⣿⣿⣿⣿⣿⣿⣿⣿⣿⣿⣿⣿⣿⣿⣿⣷⣷⣷⣷⣴⣔⣕⣸⣿⣿⢝⣿⣿⡇⠀⢹⣽⢿⢿⢗⢟⢟⢟⢟⢿⠀⠀⠀⠀⠀⠀⠀⠀⠀⠀⠀⠀</a:t>
            </a:r>
            <a:br/>
            <a:r>
              <a:t>⠀⠀⠀⠀⠀⠀⠀⠀⠀⠀⠀⣿⣿⣿⣿⣿⣿⣿⣿⣿⣿⣿⣿⣿⣿⣿⣿⣿⣿⣿⣿⣿⣿⣿⣿⣿⣿⣿⣿⣿⡟⣻⣿⣿⣿⣿⣿⣿⣿⣿⣿⣿⣿⣿⣾⣷⣿⡇⠀⢸⢇⠕⠑⠁⠑⠅⠅⠕⠕⠀⠀⠀⠀⠀⠀⠀⠀⠀⠀⠀⠀</a:t>
            </a:r>
            <a:br/>
            <a:r>
              <a:t>⠀⠀⠀⠀⠀⠀⠀⠀⠀⠀⠀⣿⣿⣿⣿⣿⣿⣿⣿⣿⣿⣿⣿⣿⣿⣿⣿⣿⣿⣿⣿⣿⡟⢿⣿⣿⡿⣿⣿⡿⢇⣮⣿⣿⣿⣿⣿⣿⣿⣿⣿⣿⣿⣿⣿⣿⣿⣧⣄⣸⣵⣷⣷⣷⣷⣷⣷⣾⣿⠀⠀⠀⠀⠀⠀⠀⠀⠀⠀⠀⠀</a:t>
            </a:r>
            <a:br/>
            <a:r>
              <a:t>⠀⠀⠀⠀⠀⠀⠀⠀⠀⠀⠀⣿⣿⣿⣿⣿⣿⣿⣿⣿⣿⣿⣿⣿⣿⣿⣿⣿⣿⣿⣿⣿⣷⣕⢀⠁⢅⢜⢕⢕⢕⣺⢿⣿⣿⣿⣿⣿⣿⣿⣿⣿⣿⣿⣿⣿⣿⣿⣿⣿⣿⣿⣽⡽⡽⢽⣝⣹⣻⠀⠀⠀⠀⠀⠀⠀⠀⠀⠀⠀⠀</a:t>
            </a:r>
            <a:br/>
            <a:r>
              <a:t>⠀⠀⠀⠀⠀⠀⠀⠀⠀⠀⠀⣿⣿⣿⣿⣿⣿⣿⣿⣿⣿⣿⣿⣿⣿⣿⣿⣿⣿⣿⣿⣿⣿⣷⣧⣵⣕⣱⣵⣵⢵⣿⣟⣿⣿⣿⣿⣿⣿⣿⣿⣿⣿⣿⣿⣿⣿⣿⣿⣿⣿⣵⣷⣿⣿⣿⣿⣿⣿⠀⠀⠀⠀⠀⠀⠀⠀⠀⠀⠀⠀</a:t>
            </a:r>
            <a:br/>
            <a:r>
              <a:t>⠀⠀⠀⠀⠀⠀⠀⠀⠀⠀⠀⣿⣿⣿⣿⣿⣿⣿⣿⣿⣿⣿⣿⣿⣿⣿⣿⣿⣿⣿⣿⣿⣿⣿⣿⣿⣿⣿⣧⡕⢸⣿⢝⢿⣿⣿⣿⣿⣿⣿⣿⣿⣿⣿⣿⣿⣿⣿⣿⣿⣿⣿⣿⣿⣷⣷⣾⣿⣿⠀⠀⠀⠀⠀⠀⠀⠀⠀⠀⠀⠀</a:t>
            </a:r>
            <a:br/>
            <a:r>
              <a:t>⠀⠀⠀⠀⠀⠀⠀⠀⠀⠀⠀⣿⣿⣿⣿⣿⣿⣿⣿⣿⣿⣟⣿⣿⣷⣿⣿⣿⣿⣿⣿⣿⣿⣿⣿⣿⣿⣿⡿⡕⢼⡗⢕⢹⣿⣿⣿⣿⣿⣿⣿⣿⣿⣿⣿⣿⣿⣿⣿⣿⣿⣿⣿⣿⣿⣿⣿⣿⣿⠀⠀⠀⠀⠀⠀⠀⠀⠀⠀⠀⠀</a:t>
            </a:r>
            <a:br/>
            <a:r>
              <a:t>⠀⠀⠀⠀⠀⠀⠀⠀⠀⠀⠀⣿⣿⡟⢏⢝⣽⣿⣿⣿⣿⣿⣿⣿⣿⣿⣿⣿⣿⣿⣿⣿⣿⣿⣿⣿⣿⣿⣟⡕⢸⢕⢕⢜⣿⣿⣿⣿⣿⣿⣿⣿⣿⣿⣿⣿⣿⣿⣿⣿⣿⣿⣿⣿⣿⣿⣿⣿⣿⠀⠀⠀⠀⠀⠀⠀⠀⠀⠀⠀⠀</a:t>
            </a:r>
            <a:br/>
            <a:r>
              <a:t>⠀⠀⠀⠀⠀⠀⠀⠀⠀⠀⠀⠛⠛⠃⠑⠘⠛⠛⠛⠛⠛⠛⠛⠛⠛⠛⠛⠛⠛⠛⠛⠛⠛⠛⠛⠛⠛⠛⠛⠘⠑⠑⠑⠑⠛⠛⠛⠛⠛⠛⠛⠛⠛⠛⠛⠛⠛⠛⠛⠛⠛⠛⠛⠛⠛⠛⠛⠛⠛⠀⠀⠀⠀⠀⠀⠀⠀⠀⠀⠀⠀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⠀⠀⠀⠀⠀⠀⠀⠀⠀⠀⠀⣿⢮⣿⣿⣿⣿⣿⣿⣿⣿⣿⣿⣿⣿⣿⣿⣿⣿⣿⣿⣿⣿⣿⣿⣿⣿⣿⣿⣿⣿⣿⣿⡝⢿⣿⣿⣿⣿⣿⣿⣿⣿⣿⣿⣿⣿⣿⣷⣷⡎⢕⢱⠕⠑⠁⠀⠀⠀⠀⠀⠀⠀⠀⠀⠀⠀⠀⠀⠀⠀</a:t>
            </a:r>
            <a:br/>
            <a:r>
              <a:t>⠀⠀⠀⠀⠀⠀⠀⠀⠀⠀⠀⣿⣿⣿⣿⣿⡿⢟⢟⢟⢛⠟⢻⢿⣿⣿⣿⣿⣿⣿⣿⣿⣿⣿⣿⣿⣿⣿⣿⣿⣿⣿⣿⢇⢕⣿⣿⣿⣿⣿⣿⣿⣿⣿⣿⣿⣿⣽⡜⣸⢕⢎⠁⠀⠀⠀⠀⠀⠀⠀⠀⠀⠀⠀⠀⠀⠀⠀⠀⠀⠀</a:t>
            </a:r>
            <a:br/>
            <a:r>
              <a:t>⠀⠀⠀⠀⠀⠀⠀⠀⠀⠀⠀⢟⢿⢧⢯⣕⡁⠁⠅⠐⠕⢕⢑⢕⢜⢻⣿⣿⣿⣿⣿⣿⣿⣿⣿⣿⣿⣿⣿⣿⣿⣿⣿⣷⣿⣿⣿⣿⣿⣿⣿⣿⣿⣿⣿⣿⣟⢸⢞⢕⣶⡇⠀⠀⠀⠀⠀⠀⠀⠀⠀⠀⠀⠀⠀⠀⠀⠀⠀⠀⠀</a:t>
            </a:r>
            <a:br/>
            <a:r>
              <a:t>⠀⠀⠀⠀⠀⠀⠀⠀⠀⠀⠀⣿⡽⠇⢤⣝⣿⣷⣔⡀⢔⢕⠕⢑⢄⢑⢘⢻⣿⣿⣿⣿⣿⣿⣿⣿⣿⣿⣿⣿⣿⣿⣿⣿⣿⣿⣿⣿⣿⣿⣿⣿⣿⣿⣿⣿⣿⣿⣿⣿⣿⣿⡇⠔⠀⠀⠀⠀⠀⠀⠀⠀⠀⠀⠀⠀⠀⠀⠀⠀⠀</a:t>
            </a:r>
            <a:br/>
            <a:r>
              <a:t>⠀⠀⠀⠀⠀⠀⠀⠀⠀⠀⠀⢕⢕⠀⠀⠀⠁⢹⣿⣿⣔⢕⢔⢅⠄⠅⠄⢅⢻⣿⣿⣿⣿⣿⣿⣿⣿⣿⣿⣿⣿⣿⣿⡿⠟⠟⢻⣿⣿⣿⣿⣿⣿⣿⣿⣿⣿⣿⢝⢿⢿⢟⠑⠀⠀⠀⠀⠀⠀⠀⠀⠀⠀⠀⠀⠀⠀⠀⠀⠀⠀</a:t>
            </a:r>
            <a:br/>
            <a:r>
              <a:t>⠀⠀⠀⠀⠀⠀⠀⠀⠀⠀⠀⡎⠀⠀⠀⠀⠀⠀⠜⣿⣿⣧⡕⢕⢕⢔⢔⢕⢕⢻⣿⣿⣿⣿⣿⣿⣿⣿⣿⣿⣿⣿⡟⠁⠀⠀⠀⠘⢿⣿⣿⣿⣿⣿⣿⣿⣿⢹⢝⠁⠑⠀⠀⠀⠀⠀⠀⠀⠀⠀⠀⠀⠀⠀⠀⠀⠀⠀⠀⠀⠀</a:t>
            </a:r>
            <a:br/>
            <a:r>
              <a:t>⠀⠀⠀⠀⠀⠀⠀⠀⠀⠀⠀⢕⢀⢀⢔⢀⢐⢕⢕⢹⣿⣿⣷⡕⢕⢕⢕⢕⢕⢜⣿⣿⣿⣿⣿⣿⣿⣿⣿⣿⣿⣿⣇⢁⠁⠀⠀⠀⠘⢿⣿⣿⣿⣿⣿⣿⡿⢸⠑⠘⠑⢐⠀⢔⢄⠀⠀⠀⠀⠀⠀⠀⠀⠀⠀⠀⠀⠀⠀⠀⠀</a:t>
            </a:r>
            <a:br/>
            <a:r>
              <a:t>⠀⠀⠀⠀⠀⠀⠀⠀⠀⠀⠀⢕⢕⢕⢕⢕⢕⢕⡕⣕⣿⣿⣿⣧⢕⢕⢕⢕⢕⢕⡟⡝⡵⡟⣿⣯⣿⣝⣻⣿⣿⣿⣿⡇⠁⢀⠀⠀⠀⢸⣿⣿⣿⣿⣿⣿⣧⢸⢕⢄⢀⢑⢀⢑⠑⠀⠀⠀⠀⠀⠀⠀⠀⠀⠀⠀⠀⠀⠀⠀⠀</a:t>
            </a:r>
            <a:br/>
            <a:r>
              <a:t>⠀⠀⠀⠀⠀⠀⠀⠀⠀⠀⠀⣷⣾⣷⣷⣿⣿⣿⣿⣿⣿⣿⣿⣿⢕⢕⢕⣱⣕⢜⣗⣿⢟⢻⢿⣿⣿⣿⣿⣿⣿⣿⣿⣿⢕⠁⠀⠀⠀⠑⣿⣿⣿⣿⣿⣿⣿⢸⣕⢕⡇⢐⢐⢑⠑⠐⠀⠀⠀⠀⠀⠀⠀⠀⠀⠀⠀⠀⠀⠀⠀</a:t>
            </a:r>
            <a:br/>
            <a:r>
              <a:t>⠀⠀⠀⠀⠀⠀⠀⠀⠀⠀⠀⣿⣿⣿⣿⣿⣿⣿⣿⣿⣿⣿⣿⣿⢕⢕⢱⢕⠝⢿⡝⢇⣱⣷⣿⣿⣿⣿⣿⣿⣿⣿⣿⣿⢕⠀⠀⠐⠀⢀⣿⣿⣿⣿⣿⣿⣿⢸⢿⢸⡇⠀⠀⠀⠀⠀⠀⠀⠀⠀⠀⠀⠀⠀⠀⠀⠀⠀⠀⠀⠀</a:t>
            </a:r>
            <a:br/>
            <a:r>
              <a:t>⠀⠀⠀⠀⠀⠀⠀⠀⠀⠀⠀⣿⣿⣿⣿⣿⣿⣿⣿⣿⣿⣿⣿⣿⢇⢕⡕⢕⣱⣷⣿⣿⣿⣿⣿⣿⣿⣿⣿⣿⣿⣿⣿⣿⢕⠀⠀⠀⠀⠀⣿⣿⣿⣿⣿⣿⣿⢸⡝⠁⠁⠀⠀⠀⠀⠀⠀⠀⠀⠀⠀⠀⠀⠀⠀⠀⠀⠀⠀⠀⠀</a:t>
            </a:r>
            <a:br/>
            <a:r>
              <a:t>⠀⠀⠀⠀⠀⠀⠀⠀⠀⠀⠀⣿⣿⣿⣿⣿⣿⣿⣿⣿⣿⣿⣿⣿⢧⢕⢕⢳⢿⣿⣿⣿⣿⣿⣿⣿⣿⣿⣿⣿⣿⣿⣿⣿⢕⠔⠀⠀⠀⠀⣿⣿⣿⣿⣿⣿⣿⢸⣷⠀⠀⠀⠀⠀⠀⠀⠀⠀⠀⠀⠀⠀⠀⠀⠀⠀⠀⠀⠀⠀⠀</a:t>
            </a:r>
            <a:br/>
            <a:r>
              <a:t>⠀⠀⠀⠀⠀⠀⠀⠀⠀⠀⠀⣿⣿⣿⣿⣿⣿⣿⣿⣿⣿⣿⣿⣿⢯⢕⢱⢵⡽⣿⣿⣿⣿⣿⣿⣿⣿⣿⣿⣿⣿⣿⣿⡟⢕⠄⠀⠀⠀⠀⢱⣷⣾⣿⣿⣿⣿⠁⣿⢄⢄⣄⣄⣔⣔⣔⣰⣕⣕⠀⠀⠀⠀⠀⠀⠀⠀⠀⠀⠀⠀</a:t>
            </a:r>
            <a:br/>
            <a:r>
              <a:t>⠀⠀⠀⠀⠀⠀⠀⠀⠀⠀⠀⣿⣿⣿⣿⣿⣿⣿⣿⣿⣿⣿⣿⣿⡯⢵⡵⢵⣳⣿⣿⣿⣿⣿⣿⣿⣿⣿⣿⣿⣿⣿⣿⡇⢕⢕⠄⠀⠄⠀⢸⣿⣿⣿⣿⣿⡏⠀⣿⣿⣟⣿⣿⣿⣿⣿⣿⣿⣿⠀⠀⠀⠀⠀⠀⠀⠀⠀⠀⠀⠀</a:t>
            </a:r>
            <a:br/>
            <a:r>
              <a:t>⠀⠀⠀⠀⠀⠀⠀⠀⠀⠀⠀⣹⣿⣿⣿⣿⣿⣿⣿⣿⣿⣿⣿⣿⣿⣿⣿⣷⣿⣿⣿⣿⣿⣿⣿⣿⣿⣿⣿⣿⣿⣿⣿⣧⣕⢕⢔⢔⢔⢅⢸⣿⣿⣿⣿⣿⡇⠀⣻⣽⢿⢟⢗⢟⢟⢟⢿⢿⢟⠀⠀⠀⠀⠀⠀⠀⠀⠀⠀⠀⠀</a:t>
            </a:r>
            <a:br/>
            <a:r>
              <a:t>⠀⠀⠀⠀⠀⠀⠀⠀⠀⠀⠀⣿⣿⣿⣿⣿⣿⣿⣿⣿⣿⣿⣿⣿⣿⣿⣿⣿⣿⣿⣿⣿⣿⡿⢿⣟⣻⣿⣿⣿⣿⣿⢿⣿⣿⣿⣿⣿⣿⣿⣿⣿⣿⣿⣿⣿⡇⠔⢸⡕⠕⠑⠕⠅⠄⠕⠕⠕⠕⠀⠀⠀⠀⠀⠀⠀⠀⠀⠀⠀⠀</a:t>
            </a:r>
            <a:br/>
            <a:r>
              <a:t>⠀⠀⠀⠀⠀⠀⠀⠀⠀⠀⠀⣿⣿⣿⣿⣿⣿⣿⣿⣿⣿⣿⣿⣿⣿⣿⣿⣿⣿⣿⣿⣿⣿⣿⣿⣿⣿⣿⣿⣿⣿⡿⢕⣽⣿⣿⣿⣿⣿⣿⣿⣿⣿⣿⣿⣿⣷⣶⣾⣾⣵⣿⣿⣿⣿⣿⣿⣿⣿⠀⠀⠀⠀⠀⠀⠀⠀⠀⠀⠀⠀</a:t>
            </a:r>
            <a:br/>
            <a:r>
              <a:t>⠀⠀⠀⠀⠀⠀⠀⠀⠀⠀⠀⣿⣿⣿⣿⣿⣿⣿⣿⣿⣿⣿⣿⣿⣿⣿⣿⣿⣿⣿⣿⣿⣿⢝⠿⢿⢿⢿⣿⣿⢏⢕⢱⡟⣿⣿⣿⣿⣿⣿⣿⣿⣿⣿⣿⣿⣿⣿⣿⣿⣿⣿⣿⣿⣿⣯⣷⣿⣽⠀⠀⠀⠀⠀⠀⠀⠀⠀⠀⠀⠀</a:t>
            </a:r>
            <a:br/>
            <a:r>
              <a:t>⠀⠀⠀⠀⠀⠀⠀⠀⠀⠀⠀⣿⣿⣿⣿⣿⣿⣿⣿⣿⣿⣿⣿⣿⣿⣿⣿⣿⣿⣿⣿⣿⣿⣧⡄⠀⢀⢔⢋⢕⢕⢕⢳⣷⢿⣿⣿⣿⣿⣿⣿⣿⣿⣿⣿⣿⣿⣿⣿⣿⣿⣿⣿⣿⣿⣿⣿⣿⣽⠀⠀⠀⠀⠀⠀⠀⠀⠀⠀⠀⠀</a:t>
            </a:r>
            <a:br/>
            <a:r>
              <a:t>⠀⠀⠀⠀⠀⠀⠀⠀⠀⠀⠀⣿⣿⣿⣿⣿⣿⣿⣿⣿⣿⣿⣿⣿⣿⣿⣿⣿⣿⣿⣿⣿⣿⣿⣽⣧⣵⡵⣕⡣⢱⢕⣿⢯⣿⣿⣿⣿⣿⣿⣿⣿⣿⣿⣿⣿⣿⣿⣿⣿⣿⣿⣿⣿⣿⣿⣿⣿⣿⠀⠀⠀⠀⠀⠀⠀⠀⠀⠀⠀⠀</a:t>
            </a:r>
            <a:br/>
            <a:r>
              <a:t>⠀⠀⠀⠀⠀⠀⠀⠀⠀⠀⠀⣿⣿⣿⣿⣿⣿⣿⣿⣿⣿⣟⣟⡱⣹⣹⣽⣿⣿⣿⣿⣿⣿⣿⣿⣿⣿⣿⣧⣵⢟⢱⣾⢕⢸⣿⣿⣿⣿⣿⣿⣿⣿⣿⣿⣿⣿⣿⣿⣿⣿⣿⣿⣿⣿⣿⣿⣿⣿⠀⠀⠀⠀⠀⠀⠀⠀⠀⠀⠀⠀</a:t>
            </a:r>
            <a:br/>
            <a:r>
              <a:t>⠀⠀⠀⠀⠀⠀⠀⠀⠀⠀⠀⣿⡟⢟⢏⣹⣿⣿⣿⣿⣿⣿⣿⣿⣿⣿⣿⣿⣿⣿⣿⣿⣿⣿⣿⣿⣿⣿⣿⢟⢕⢜⡇⢕⢸⣿⣿⣿⣿⣿⣿⣿⣿⣿⣿⣿⣿⣿⣿⣿⣿⣿⣿⣿⣿⣿⣿⣿⣿⠀⠀⠀⠀⠀⠀⠀⠀⠀⠀⠀⠀</a:t>
            </a:r>
            <a:br/>
            <a:r>
              <a:t>⠀⠀⠀⠀⠀⠀⠀⠀⠀⠀⠀⠛⠛⠑⠛⠛⠛⠛⠛⠛⠛⠛⠛⠛⠛⠛⠛⠛⠛⠛⠛⠛⠛⠛⠛⠛⠛⠛⠚⠑⠑⠑⠑⠑⠑⠛⠛⠛⠛⠛⠛⠛⠛⠛⠛⠛⠛⠛⠛⠛⠛⠛⠛⠛⠛⠛⠛⠛⠛⠀⠀⠀⠀⠀⠀⠀⠀⠀⠀⠀⠀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⠀⠀⠀⠀⠀⠀⠀⠀⠀⠀⠀⣿⣿⣿⣿⣿⣿⣿⣿⣿⣿⣿⣿⣿⣿⡿⢿⢻⣫⣹⣿⢏⢿⢿⢏⢝⢹⢟⢟⢟⢟⢿⣿⣿⣿⣿⣿⣿⣿⣿⣿⣿⣿⣿⣿⣿⣿⣿⣿⣿⣿⣿⣿⣿⣿⣿⣿⣿⣿⠀⠀⠀⠀⠀⠀⠀⠀⠀⠀⠀⠀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⠀⠀⠀⠀⠀⠀⠀⠀⠀⠀⠀⣿⣿⣿⣿⣿⣿⣿⣿⣿⣿⣿⣿⣿⣿⣟⢕⣵⢯⢝⢕⢕⢑⠅⢑⢕⢕⢕⢕⢱⣕⣷⣿⣿⣿⣿⣿⣿⣿⣿⣿⣿⣿⣿⣿⣿⣿⣿⣿⣿⣿⣿⣿⣿⣿⣿⣿⣿⣿⠀⠀⠀⠀⠀⠀⠀⠀⠀⠀⠀⠀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⠀⠀⠀⠀⠀⠀⠀⠀⠀⠀⠀⣿⣿⣿⣿⣿⣿⣿⣿⣿⣿⣿⣿⣿⢕⢕⢕⢕⠕⠁⠁⢅⢕⠕⢕⢕⢕⢕⢕⢑⢕⢜⢻⣿⣿⣿⣿⣿⣿⣿⣿⣿⣿⣿⣿⣿⣿⣿⣿⣿⣿⣿⣿⣿⣿⣿⣿⣿⣿⠀⠀⠀⠀⠀⠀⠀⠀⠀⠀⠀⠀</a:t>
            </a:r>
            <a:br/>
            <a:r>
              <a:t>⠀⠀⠀⠀⠀⠀⠀⠀⠀⠀⠀⣿⣿⣿⣿⣿⣿⣿⣿⣿⣿⣿⢏⢕⢕⢀⢀⢄⢄⢀⢕⢕⢕⢄⠁⢑⢕⢕⢕⢕⢕⢕⢕⣿⣿⣿⣿⣿⣿⣿⣿⣿⣿⣿⣿⣿⣿⣿⣿⣿⣿⣿⣿⣿⣿⣿⣿⣿⣿⠀⠀⠀⠀⠀⠀⠀⠀⠀⠀⠀⠀</a:t>
            </a:r>
            <a:br/>
            <a:r>
              <a:t>⠀⠀⠀⠀⠀⠀⠀⠀⠀⠀⠀⣿⣿⣿⣿⣿⣿⣿⣿⡿⢕⢕⢕⢕⢕⢑⢔⢄⢄⠀⢄⢅⢕⢕⢁⢀⢕⢕⢕⢕⢕⣱⣿⣯⢹⣿⣿⣿⣿⣿⣿⣿⣿⣿⣿⣿⣿⣿⣿⣿⣿⣿⣿⣿⣿⣿⣿⣿⣿⠀⠀⠀⠀⠀⠀⠀⠀⠀⠀⠀⠀</a:t>
            </a:r>
            <a:br/>
            <a:r>
              <a:t>⠀⠀⠀⠀⠀⠀⠀⠀⠀⠀⠀⣿⣿⣿⣿⣿⣿⣿⢇⢕⢕⢕⢕⢕⢕⢅⢕⢕⢕⢕⢕⢕⢕⢕⢕⢕⢕⣱⣵⣷⣿⣿⣿⣾⣕⣿⣿⣿⣿⣿⣿⣿⣿⣿⣿⣿⣿⣿⣿⣿⣿⣿⣿⣿⣿⣿⣿⣿⣿⠀⠀⠀⠀⠀⠀⠀⠀⠀⠀⠀⠀</a:t>
            </a:r>
            <a:br/>
            <a:r>
              <a:t>⠀⠀⠀⠀⠀⠀⠀⠀⠀⠀⠀⣿⣿⣿⣿⣿⣿⣯⢕⢕⢕⢕⢕⢕⢕⢕⢕⢕⢕⢕⣕⣵⣷⣷⣷⣾⣿⣿⣿⣿⣿⣿⣿⣿⣿⣿⣿⣿⣿⣿⣿⣿⣿⣿⣿⣿⣿⣿⣿⣿⣿⣿⣿⣿⣿⣿⣿⣿⣿⠀⠀⠀⠀⠀⠀⠀⠀⠀⠀⠀⠀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⠀⠀⠀⠀⠀⠀⠀⠀⠀⠀⠀⣿⣿⣿⣿⣿⣿⣿⣧⡕⢕⢕⢕⢕⢕⢕⣕⣵⣷⡟⢻⣿⣿⣿⣿⣿⣿⣿⣿⣿⣿⣿⣿⣿⣿⣿⣿⣿⣿⣿⣿⣿⣿⣿⣿⣿⣿⣿⣿⣿⣿⣿⣿⣿⣿⣿⣿⣿⣿⠀⠀⠀⠀⠀⠀⠀⠀⠀⠀⠀⠀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⠀⠀⠀⠀⠀⠀⠀⠀⠀⠀⠀⣿⣿⣿⣿⣿⣿⣿⣟⢕⢕⢕⢕⢕⢕⢱⣿⣿⡿⢝⢕⣿⣿⣿⣿⣿⣿⣿⣿⣿⣿⣿⣿⣿⣿⣿⣿⣿⣿⣿⣿⣿⣿⣿⣿⣿⣿⣿⣿⣿⣿⣿⣿⣿⣿⣿⣿⣿⣿⠀⠀⠀⠀⠀⠀⠀⠀⠀⠀⠀⠀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⠀⠀⠀⠀⠀⠀⠀⠀⠀⠀⠀⣿⣿⣿⣿⣿⣿⣿⣿⢇⢕⢕⢕⢕⢕⢕⢻⢿⡕⢕⢕⢜⢿⢟⣿⣿⣿⣿⣿⣿⣿⣿⣿⣿⣿⣿⣿⣿⣿⣿⣿⣿⣿⣿⣿⣿⣿⣿⣿⣿⣿⣿⣿⣿⣿⣿⣿⣿⣿⠀⠀⠀⠀⠀⠀⠀⠀⠀⠀⠀⠀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⠀⠀⠀⠀⠀⠀⠀⠀⠀⠀⠀⣿⣿⣿⣿⣿⣿⣿⣿⢕⢕⢕⢕⢕⢕⢕⡕⡇⢕⢕⢝⢏⢕⢕⢝⢝⢏⢻⣿⣿⢝⢹⣽⣿⣿⣿⣿⣿⣿⣿⣿⣿⣿⣿⣿⣿⣿⣿⣿⣿⣿⣿⣿⣿⣿⣿⣿⣿⣿⠀⠀⠀⠀⠀⠀⠀⠀⠀⠀⠀⠀</a:t>
            </a:r>
            <a:br/>
            <a:r>
              <a:t>⠀⠀⠀⠀⠀⠀⠀⠀⠀⠀⠀⣿⣿⣿⣿⣿⣿⣿⣿⡇⢕⢕⢕⢕⢕⢺⡏⢕⢕⢕⢕⢕⢷⣟⢇⢕⢕⢕⣿⣿⣿⣷⣷⣿⣿⣿⣿⣿⣿⣿⣿⣿⣿⣿⣿⣿⣿⣿⣿⣿⣿⣿⣿⣿⣿⣿⣿⣿⣿⠀⠀⠀⠀⠀⠀⠀⠀⠀⠀⠀⠀</a:t>
            </a:r>
            <a:br/>
            <a:r>
              <a:t>⠀⠀⠀⠀⠀⠀⠀⠀⠀⠀⠀⣿⣿⣿⣿⣿⣿⣿⣿⣷⣵⢕⢕⢕⢕⢸⣿⣧⢕⢕⣵⣵⣾⡿⢕⢕⢕⢕⢸⣿⣿⣿⣿⣿⣿⣿⣿⣿⣿⣿⣿⣿⣿⣿⣿⣿⣿⣿⣿⣿⣿⣿⣿⣿⣿⣿⣿⣿⣿⠀⠀⠀⠀⠀⠀⠀⠀⠀⠀⠀⠀</a:t>
            </a:r>
            <a:br/>
            <a:r>
              <a:t>⠀⠀⠀⠀⠀⠀⠀⠀⠀⠀⠀⣿⣿⣿⣿⣿⣿⣿⣿⡯⢱⣜⢕⢕⢕⢸⡿⢇⢕⢕⢟⢻⣿⢇⢕⢕⢕⢕⢕⣿⣿⣿⣿⣿⣿⣿⣿⣿⣿⣿⣿⣿⣿⣿⣿⣿⣿⣿⣿⣿⣿⣿⣿⣿⣿⣿⣿⣿⣿⠀⠀⠀⠀⠀⠀⠀⠀⠀⠀⠀⠀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⠀⠀⠀⠀⠀⠀⠀⠀⠀⠀⠀⣿⣿⣿⣿⣿⣿⣿⣿⣿⣾⣗⣕⢱⡇⢕⢕⢕⢕⢕⢕⢕⢕⢕⢕⢕⢕⢕⢕⢸⣿⣿⣿⣿⣿⣿⣿⣿⣿⣿⣿⣿⣿⣿⣿⣿⣿⣿⣿⣿⣿⣿⣿⣿⣿⣿⣿⣿⣿⠀⠀⠀⠀⠀⠀⠀⠀⠀⠀⠀⠀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⠀⠀⠀⠀⠀⠀⠀⠀⠀⠀⠀⣿⣿⣿⣿⣿⣿⣿⣿⣿⣿⣗⢺⣮⡕⢕⢕⢕⢕⢕⢕⢕⢕⣱⡕⢕⢕⢱⣾⣿⣿⣿⣿⣿⣿⣿⣿⣿⣿⣿⣿⣿⣿⣿⣿⣿⣿⣿⣿⣿⣿⣿⣿⣿⣿⣿⣿⣿⣿⠀⠀⠀⠀⠀⠀⠀⠀⠀⠀⠀⠀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⠀⠀⠀⠀⠀⠀⠀⠀⠀⠀⠀⣿⣿⣿⣿⣿⣿⣿⣿⣿⣿⣿⣷⡕⢕⢕⢕⢕⢕⢕⢕⢕⢕⢟⢕⢕⢕⢜⢟⢿⣟⢟⢻⣿⣿⣿⣿⣿⣿⣿⣿⣿⣿⣿⣿⣿⣿⣿⣿⣿⣿⣿⣿⣿⣿⣿⣿⣿⣿⠀⠀⠀⠀⠀⠀⠀⠀⠀⠀⠀⠀</a:t>
            </a:r>
            <a:br/>
            <a:r>
              <a:t>⠀⠀⠀⠀⠀⠀⠀⠀⠀⠀⠀⣿⣿⣿⣿⣿⣿⣿⣿⣿⣿⣿⢏⣿⡕⢕⢕⢕⢕⢕⢕⢕⢕⣱⣵⣕⡕⢱⣷⣼⣿⣱⣿⣿⣿⣿⣿⣿⣿⣿⣿⣿⣿⣿⣿⣿⣿⣿⣿⣿⣿⣿⣿⣿⣿⣿⣿⣿⣿⠀⠀⠀⠀⠀⠀⠀⠀⠀⠀⠀⠀</a:t>
            </a:r>
            <a:br/>
            <a:r>
              <a:t>⠀⠀⠀⠀⠀⠀⠀⠀⠀⠀⠀⣿⣿⣿⣿⣿⣿⣿⣿⣿⡿⢏⢕⣿⡇⢕⢕⢕⢕⢕⢕⢕⢕⢜⢝⢕⢕⢜⢿⣿⣿⣿⣿⣿⣿⣿⣿⣿⣿⣿⣿⣿⣿⣿⣿⣿⣿⣿⣿⣿⣿⣿⣿⣿⣿⣿⣿⣿⣿⠀⠀⠀⠀⠀⠀⠀⠀⠀⠀⠀⠀</a:t>
            </a:r>
            <a:br/>
            <a:r>
              <a:t>⠀⠀⠀⠀⠀⠀⠀⠀⠀⠀⠀⣿⣿⣿⣿⣿⣿⣿⡿⢏⠕⠁⠀⢸⡇⢕⢕⢕⢕⢕⢕⢕⢕⢕⢕⢕⢕⢱⢵⢾⣿⣿⣿⣿⣿⣿⣿⣿⣿⣿⣿⣿⣿⣿⣿⣿⣿⣿⣿⣿⣿⣿⣿⣿⣿⣿⣿⣿⣿⠀⠀⠀⠀⠀⠀⠀⠀⠀⠀⠀⠀</a:t>
            </a:r>
            <a:br/>
            <a:r>
              <a:t>⠀⠀⠀⠀⠀⠀⠀⠀⠀⠀⠀⣿⣿⣿⡿⢿⢟⢝⠑⠁⠀⠀⠀⢜⣷⢕⢕⢕⢕⢕⢕⢕⢕⢇⢵⢘⢟⢟⢟⣟⢻⣿⣿⣿⣿⣿⣿⣿⣿⣿⣿⣿⣿⣿⣿⣿⣿⣿⣿⣿⣿⣿⣿⣿⣿⣿⣿⣿⣿⠀⠀⠀⠀⠀⠀⠀⠀⠀⠀⠀⠀</a:t>
            </a:r>
            <a:br/>
            <a:r>
              <a:t>⠀⠀⠀⠀⠀⠀⠀⠀⠀⠀⠀⢟⢟⠕⠑⠁⠀⠀⠀⠀⠀⠀⠀⠀⢻⣧⢕⢕⢕⢕⢕⢕⢕⢕⢜⢱⢕⢕⢕⣿⣸⣿⣿⣇⢝⢝⢟⢿⣿⣿⣿⣿⣿⣿⣿⣿⣿⣿⣿⣿⣿⣿⣿⣿⣿⣿⣿⣿⣿⠀⠀⠀⠀⠀⠀⠀⠀⠀⠀⠀⠀</a:t>
            </a:r>
            <a:br/>
            <a:r>
              <a:t>⠀⠀⠀⠀⠀⠀⠀⠀⠀⠀⠀⠁⠀⠀⠀⠀⠀⠀⠀⠀⠀⠀⠀⠀⠘⠛⠃⠑⠑⠑⠑⠑⠑⠑⠑⠑⠑⠑⠑⠛⠛⠛⠛⠛⠑⠑⠑⠑⠑⠙⠙⠛⠛⠛⠛⠛⠛⠛⠛⠛⠛⠛⠛⠛⠛⠛⠛⠛⠛⠀⠀⠀⠀⠀⠀⠀⠀⠀⠀⠀⠀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⠀⠀⠀⠀⠀⠀⠀⠀⠀⠀⠀⣿⣿⣿⣿⣿⣿⣿⣿⣿⣿⣿⣿⡿⢇⢕⢿⢟⢏⢕⠜⠕⠁⠕⢕⢕⢕⢕⣕⢱⣾⣿⣿⣿⣿⣿⣿⣿⣿⣿⣿⣿⣿⣿⣿⣿⣿⣿⣿⣿⣿⣿⣿⣿⣿⣿⣿⣿⣿⠀⠀⠀⠀⠀⠀⠀⠀⠀⠀⠀⠀</a:t>
            </a:r>
            <a:br/>
            <a:r>
              <a:t>⠀⠀⠀⠀⠀⠀⠀⠀⠀⠀⠀⣿⣿⣿⣿⣿⣿⣿⣿⣿⡿⡻⢟⢗⢕⢗⢕⢑⠑⠁⢕⢔⢄⢕⢕⢕⢕⢕⢕⢕⢜⣿⣿⣿⣿⣿⣿⣿⣿⣿⣿⣿⣿⣿⣿⣿⣿⣿⣿⣿⣿⣿⣿⣿⣿⣿⣿⣿⣿⠀⠀⠀⠀⠀⠀⠀⠀⠀⠀⠀⠀</a:t>
            </a:r>
            <a:br/>
            <a:r>
              <a:t>⠀⠀⠀⠀⠀⠀⠀⠀⠀⠀⠀⣿⣿⣿⣿⣿⣿⣿⣿⣿⣿⢟⢇⢑⠑⠑⠀⠀⠄⢕⢕⢄⢁⠑⢕⢕⢕⢕⢕⢕⢕⣽⢿⣿⣿⣿⣿⣿⣿⣿⣿⣿⣿⣿⣿⣿⣿⣿⣿⣿⣿⣿⣿⣿⣿⣿⣿⣿⣿⠀⠀⠀⠀⠀⠀⠀⠀⠀⠀⠀⠀</a:t>
            </a:r>
            <a:br/>
            <a:r>
              <a:t>⠀⠀⠀⠀⠀⠀⠀⠀⠀⠀⠀⣿⣿⣿⣿⣿⣿⣿⣿⢟⢕⢕⢕⠕⢔⢀⢁⢑⠁⠁⠑⢕⠕⠀⢀⢕⢕⢕⢕⢕⣾⣿⡕⢺⣿⣿⣿⣿⣿⣿⣿⣿⣿⣿⣿⣿⣿⣿⣿⣿⣿⣿⣿⣿⣿⣿⣿⣿⣿⠀⠀⠀⠀⠀⠀⠀⠀⠀⠀⠀⠀</a:t>
            </a:r>
            <a:br/>
            <a:r>
              <a:t>⠀⠀⠀⠀⠀⠀⠀⠀⠀⠀⠀⣿⣿⣿⣿⣿⣿⢏⢇⢕⢕⢕⢕⢅⢁⢕⢕⢕⢀⢕⢔⢕⢅⢔⢕⢕⣱⣵⣾⣿⣿⣿⣷⣕⢹⣿⣿⣿⣿⣿⣿⣿⣿⣿⣿⣿⣿⣿⣿⣿⣿⣿⣿⣿⣿⣿⣿⣿⣿⠀⠀⠀⠀⠀⠀⠀⠀⠀⠀⠀⠀</a:t>
            </a:r>
            <a:br/>
            <a:r>
              <a:t>⠀⠀⠀⠀⠀⠀⠀⠀⠀⠀⠀⣿⣿⣿⣿⣿⡿⢕⢕⢕⢕⢕⢕⢕⢕⢕⢕⢕⢕⢕⣱⣵⣵⣵⣷⣿⣿⣿⣿⣿⣿⣿⣿⣿⣿⣿⣿⣿⣿⣿⣿⣿⣿⣿⣿⣿⣿⣿⣿⣿⣿⣿⣿⣿⣿⣿⣿⣿⣿⠀⠀⠀⠀⠀⠀⠀⠀⠀⠀⠀⠀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⠀⠀⠀⠀⠀⠀⠀⠀⠀⠀⠀⣿⣿⣿⣿⣿⣿⡇⢕⢕⢕⢕⢕⢕⢕⢕⢕⣵⡕⢸⣿⣿⣿⣿⣿⣿⣿⣿⣿⣿⣿⣿⣿⣿⣿⣿⣿⣿⣿⣿⣿⣿⣿⣿⣿⣿⣿⣿⣿⣿⣿⣿⣿⣿⣿⣿⣿⣿⣿⠀⠀⠀⠀⠀⠀⠀⠀⠀⠀⠀⠀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⠀⠀⠀⠀⠀⠀⠀⠀⠀⠀⠀⣿⣿⣿⣿⣿⣿⣿⢇⢕⢕⢕⢕⢕⢱⣾⣿⡏⢕⢕⢿⣿⣿⣿⣿⣿⣿⣿⣿⣿⣿⣿⣿⣿⣿⣿⣿⣿⣿⣿⣿⣿⣿⣿⣿⣿⣿⣿⣿⣿⣿⣿⣿⣿⣿⣿⣿⣿⣿⠀⠀⠀⠀⠀⠀⠀⠀⠀⠀⠀⠀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⠀⠀⠀⠀⠀⠀⠀⠀⠀⠀⠀⣿⣿⣿⣿⣿⣿⣿⡇⢕⢕⢕⢕⢕⢜⢻⣿⡇⢕⢕⢕⢿⢟⣿⣿⣿⣿⣿⣿⣿⣿⣿⣿⣿⣿⣿⣿⣿⣿⣿⣿⣿⣿⣿⣿⣿⣿⣿⣿⣿⣿⣿⣿⣿⣿⣿⣿⣿⣿⠀⠀⠀⠀⠀⠀⠀⠀⠀⠀⠀⠀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⠀⠀⠀⠀⠀⠀⠀⠀⠀⠀⠀⣿⣿⣿⣿⣿⣿⣿⡇⢕⢕⢕⢕⢕⢕⢕⢕⢕⢕⢕⢕⢕⢕⢝⢟⢟⢻⣿⣿⢏⢽⣽⣿⣿⣿⣿⣿⣿⣿⣿⣿⣿⣿⣿⣿⣿⣿⣿⣿⣿⣿⣿⣿⣿⣿⣿⣿⣿⣿⠀⠀⠀⠀⠀⠀⠀⠀⠀⠀⠀⠀</a:t>
            </a:r>
            <a:br/>
            <a:r>
              <a:t>⠀⠀⠀⠀⠀⠀⠀⠀⠀⠀⠀⣿⣿⣿⣿⣿⣿⣿⣧⢕⢕⢕⢕⢕⢱⡇⢕⢕⢕⢕⢕⣵⡷⢇⢕⢕⢕⢿⣿⣿⣷⣷⣿⣿⣿⣿⣿⣿⣿⣿⣿⣿⣿⣿⣿⣿⣿⣿⣿⣿⣿⣿⣿⣿⣿⣿⣿⣿⣿⠀⠀⠀⠀⠀⠀⠀⠀⠀⠀⠀⠀</a:t>
            </a:r>
            <a:br/>
            <a:r>
              <a:t>⠀⠀⠀⠀⠀⠀⠀⠀⠀⠀⠀⣿⣿⣿⣿⣿⣿⣿⣿⣇⢕⢕⢕⢕⢕⣿⡕⢕⢕⢕⣕⣵⡷⢕⢕⢕⢕⢜⣿⣿⣿⣿⣿⣿⣿⣿⣿⣿⣿⣿⣿⣿⣿⣿⣿⣿⣿⣿⣿⣿⣿⣿⣿⣿⣿⣿⣿⣿⣿⠀⠀⠀⠀⠀⠀⠀⠀⠀⠀⠀⠀</a:t>
            </a:r>
            <a:br/>
            <a:r>
              <a:t>⠀⠀⠀⠀⠀⠀⠀⠀⠀⠀⠀⣿⣿⣿⣿⣿⣿⣿⣿⡟⣕⢕⢕⢕⢕⣿⡇⢕⢕⢜⢻⢿⢕⢕⢕⢕⢕⢕⢹⣿⣿⣿⣿⣿⣿⣿⣿⣿⣿⣿⣿⣿⣿⣿⣿⣿⣿⣿⣿⣿⣿⣿⣿⣿⣿⣿⣿⣿⣿⠀⠀⠀⠀⠀⠀⠀⠀⠀⠀⠀⠀</a:t>
            </a:r>
            <a:br/>
            <a:r>
              <a:t>⠀⠀⠀⠀⠀⠀⠀⠀⠀⠀⠀⣿⣿⣿⣿⣿⣿⣿⣿⣮⢻⢇⡕⣕⢕⢕⢕⢕⢕⢕⢕⢕⢕⢕⢕⢕⢕⢕⢜⣿⣿⣿⣿⣿⣿⣿⣿⣿⣿⣿⣿⣿⣿⣿⣿⣿⣿⣿⣿⣿⣿⣿⣿⣿⣿⣿⣿⣿⣿⠀⠀⠀⠀⠀⠀⠀⠀⠀⠀⠀⠀</a:t>
            </a:r>
            <a:br/>
            <a:r>
              <a:t>⠀⠀⠀⠀⠀⠀⠀⠀⠀⠀⠀⣿⣿⣿⣿⣿⣿⣿⣿⣿⣾⢽⣧⡜⢕⢕⢕⢕⢕⢕⢕⢕⢕⡕⢕⢕⢕⣼⣿⣿⣿⣿⣿⣿⣿⣿⣿⣿⣿⣿⣿⣿⣿⣿⣿⣿⣿⣿⣿⣿⣿⣿⣿⣿⣿⣿⣿⣿⣿⠀⠀⠀⠀⠀⠀⠀⠀⠀⠀⠀⠀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⠀⠀⠀⠀⠀⠀⠀⠀⠀⠀⠀⣿⣿⣿⣿⣿⣿⣿⣿⣿⣿⣿⣽⢝⢕⢕⢕⢕⢕⢕⢕⢕⢜⢇⢕⢕⢕⢝⣿⣿⣿⢝⣿⣿⣿⣿⣿⣿⣿⣿⣿⣿⣿⣿⣿⣿⣿⣿⣿⣿⣿⣿⣿⣿⣿⣿⣿⣿⣿⠀⠀⠀⠀⠀⠀⠀⠀⠀⠀⠀⠀</a:t>
            </a:r>
            <a:br/>
            <a:r>
              <a:t>⠀⠀⠀⠀⠀⠀⠀⠀⠀⠀⠀⣿⣿⣿⣿⣿⣿⣿⣿⣿⣿⣿⢟⣇⢕⢕⢕⢕⢕⢕⢕⢕⢕⣵⣕⡕⢕⣱⣿⣿⣿⣼⣿⣿⣿⣿⣿⣿⣿⣿⣿⣿⣿⣿⣿⣿⣿⣿⣿⣿⣿⣿⣿⣿⣿⣿⣿⣿⣿⠀⠀⠀⠀⠀⠀⠀⠀⠀⠀⠀⠀</a:t>
            </a:r>
            <a:br/>
            <a:r>
              <a:t>⠀⠀⠀⠀⠀⠀⠀⠀⠀⠀⠀⣿⣿⣿⣿⣿⣿⣿⣿⣿⡿⢏⠕⢿⡕⢕⢕⢕⢕⢕⢕⢕⢕⢟⢕⢕⢕⢝⢿⣿⣿⣿⣿⣿⣿⣿⣿⣿⣿⣿⣿⣿⣿⣿⣿⣿⣿⣿⣿⣿⣿⣿⣿⣿⣿⣿⣿⣿⣿⠀⠀⠀⠀⠀⠀⠀⠀⠀⠀⠀⠀</a:t>
            </a:r>
            <a:br/>
            <a:r>
              <a:t>⠀⠀⠀⠀⠀⠀⠀⠀⠀⠀⠀⣿⣿⣿⣿⣿⣿⣿⡿⢟⠕⠁⠀⢸⡕⢕⢕⢕⢕⢕⢕⢕⢕⢕⢕⢕⢕⣵⣷⣿⣿⣿⣿⣿⣿⣿⣿⣿⣿⣿⣿⣿⣿⣿⣿⣿⣿⣿⣿⣿⣿⣿⣿⣿⣿⣿⣿⣿⣿⠀⠀⠀⠀⠀⠀⠀⠀⠀⠀⠀⠀</a:t>
            </a:r>
            <a:br/>
            <a:r>
              <a:t>⠀⠀⠀⠀⠀⠀⠀⠀⠀⠀⠀⣿⣿⣿⣿⢿⢟⢏⠑⠁⠀⠀⠀⠑⣷⢕⢕⢕⢕⢕⢕⢕⢕⢕⠕⢕⢝⢻⢿⢿⣿⣿⣿⣿⣿⣿⣿⣿⣿⣿⣿⣿⣿⣿⣿⣿⣿⣿⣿⣿⣿⣿⣿⣿⣿⣿⣿⣿⣿⠀⠀⠀⠀⠀⠀⠀⠀⠀⠀⠀⠀</a:t>
            </a:r>
            <a:br/>
            <a:r>
              <a:t>⠀⠀⠀⠀⠀⠀⠀⠀⠀⠀⠀⢿⢟⢝⠑⠑⠁⠀⠀⠀⠀⠀⠀⠀⢹⣷⢕⢕⢕⢕⢕⢕⢕⢕⢵⢜⢟⢟⢟⢟⢻⣿⣿⣧⢕⢝⢟⢻⢿⣿⣿⣿⣿⣿⣿⣿⣿⣿⣿⣿⣿⣿⣿⣿⣿⣿⣿⣿⣿⠀⠀⠀⠀⠀⠀⠀⠀⠀⠀⠀⠀</a:t>
            </a:r>
            <a:br/>
            <a:r>
              <a:t>⠀⠀⠀⠀⠀⠀⠀⠀⠀⠀⠀⠁⠀⠀⠀⠀⠀⠀⠀⠀⠀⠀⠀⠀⢜⣿⣧⣕⣕⢕⣕⣕⢕⢕⢕⢱⢕⢕⢕⣿⣸⣿⣿⣿⡕⢕⢕⢕⢕⢕⢝⢝⢻⢿⣿⣿⣿⣿⣿⣿⣿⣿⣿⣿⣿⣿⣿⣿⣿⠀⠀⠀⠀⠀⠀⠀⠀⠀⠀⠀⠀</a:t>
            </a:r>
            <a:br/>
            <a:r>
              <a:t>⠀⠀⠀⠀⠀⠀⠀⠀⠀⠀⠀⠀⠀⠀⠀⠀⠀⠀⠀⠀⠀⠀⠀⠀⠀⠙⠛⠛⠛⠛⠛⠛⠃⠃⠑⠑⠑⠑⠃⠛⠛⠛⠛⠛⠃⠑⠑⠑⠑⠑⠑⠑⠑⠑⠘⠛⠛⠛⠛⠛⠛⠛⠛⠛⠛⠛⠛⠛⠛⠀⠀⠀⠀⠀⠀⠀⠀⠀⠀⠀⠀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⠀⠀⠀⠀⠀⠀⠀⠀⠀⠀⠀⣿⣿⣿⣿⣿⣿⣿⣿⣿⣿⢿⢕⢵⢎⠕⠑⠑⢐⢄⢀⢕⢕⢔⢕⢕⢕⢝⢝⢿⣿⣿⣿⣿⣿⣿⣿⣿⣿⣿⣿⣿⣿⣿⣿⣿⣿⣿⣿⣿⣿⣿⣿⣿⣿⣿⣿⣿⣿⠀⠀⠀⠀⠀⠀⠀⠀⠀⠀⠀⠀</a:t>
            </a:r>
            <a:br/>
            <a:r>
              <a:t>⠀⠀⠀⠀⠀⠀⠀⠀⠀⠀⠀⣿⣿⣿⣿⣿⣿⣿⣿⣵⡽⢕⠕⠑⠁⠀⠀⢀⢄⠁⠑⠕⢕⢕⢕⢕⢀⢕⢕⢸⡟⢻⢿⣿⣿⣿⣿⣿⣿⣿⣿⣿⣿⣿⣿⣿⣿⣿⣿⣿⣿⣿⣿⣿⣿⣿⣿⣿⣿⠀⠀⠀⠀⠀⠀⠀⠀⠀⠀⠀⠀</a:t>
            </a:r>
            <a:br/>
            <a:r>
              <a:t>⠀⠀⠀⠀⠀⠀⠀⠀⠀⠀⠀⣿⣿⣿⣿⣿⣿⣿⡿⢇⢕⢕⠄⠀⠀⠔⠔⠔⠕⢕⠕⠀⠀⠁⢕⢕⢕⢕⣱⣿⡧⡕⢺⣿⣿⣿⣿⣿⣿⣿⣿⣿⣿⣿⣿⣿⣿⣿⣿⣿⣿⣿⣿⣿⣿⣿⣿⣿⣿⠀⠀⠀⠀⠀⠀⠀⠀⠀⠀⠀⠀</a:t>
            </a:r>
            <a:br/>
            <a:r>
              <a:t>⠀⠀⠀⠀⠀⠀⠀⠀⠀⠀⠀⣿⣿⣿⣿⣿⢿⢝⢕⢕⢕⠅⠐⠄⢔⢔⢀⠀⢀⢀⢕⢀⢄⢕⢕⣱⣵⣾⣿⣿⣿⣧⣕⢽⣿⣿⣿⣿⣿⣿⣿⣿⣿⣿⣿⣿⣿⣿⣿⣿⣿⣿⣿⣿⣿⣿⣿⣿⣿⠀⠀⠀⠀⠀⠀⠀⠀⠀⠀⠀⠀</a:t>
            </a:r>
            <a:br/>
            <a:r>
              <a:t>⠀⠀⠀⠀⠀⠀⠀⠀⠀⠀⠀⣿⣿⣿⣿⡿⢕⢕⢕⢕⢕⢕⢔⢔⢕⢕⢕⢔⢕⢕⣕⣕⣱⣵⣿⣿⣿⣿⣿⣿⣿⣿⣿⣷⣿⣿⣿⣿⣿⣿⣿⣿⣿⣿⣿⣿⣿⣿⣿⣿⣿⣿⣿⣿⣿⣿⣿⣿⣿⠀⠀⠀⠀⠀⠀⠀⠀⠀⠀⠀⠀</a:t>
            </a:r>
            <a:br/>
            <a:r>
              <a:t>⠀⠀⠀⠀⠀⠀⠀⠀⠀⠀⠀⣿⣿⣿⣿⣧⡕⢕⢕⢕⢕⢕⢕⢕⢕⢕⡕⢕⣾⣿⣿⣿⣿⣿⣿⣿⣿⣿⣿⣿⣿⣿⣿⣿⣿⣿⣿⣿⣿⣿⣿⣿⣿⣿⣿⣿⣿⣿⣿⣿⣿⣿⣿⣿⣿⣿⣿⣿⣿⠀⠀⠀⠀⠀⠀⠀⠀⠀⠀⠀⠀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⠀⠀⠀⠀⠀⠀⠀⠀⠀⠀⠀⣿⣿⣿⣿⣿⣷⡕⢕⢕⢕⢕⢕⢕⣵⡇⢝⢕⢜⢻⣿⣿⣿⣿⣿⣿⣿⣿⣿⣿⣿⣿⣿⣿⣿⣿⣿⣿⣿⣿⣿⣿⣿⣿⣿⣿⣿⣿⣿⣿⣿⣿⣿⣿⣿⣿⣿⣿⣿⠀⠀⠀⠀⠀⠀⠀⠀⠀⠀⠀⠀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⠀⠀⠀⠀⠀⠀⠀⠀⠀⠀⠀⣿⣿⣿⣿⣿⣿⡕⢕⢕⢕⢕⢕⢜⢟⢇⢕⢕⢕⢜⢝⢻⣿⣿⣿⣿⣿⣿⣿⣿⣿⣿⣿⣿⣿⣿⣿⣿⣿⣿⣿⣿⣿⣿⣿⣿⣿⣿⣿⣿⣿⣿⣿⣿⣿⣿⣿⣿⣿⠀⠀⠀⠀⠀⠀⠀⠀⠀⠀⠀⠀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⠀⠀⠀⠀⠀⠀⠀⠀⠀⠀⠀⣿⣿⣿⣿⣿⣿⣯⢕⢕⢕⢕⢕⢕⢕⢕⢕⢕⢕⢕⢕⢕⢸⢿⢟⢻⣿⣿⣏⢹⣽⣿⣿⣿⣿⣿⣿⣿⣿⣿⣿⣿⣿⣿⣿⣿⣿⣿⣿⣿⣿⣿⣿⣿⣿⣿⣿⣿⣿⠀⠀⠀⠀⠀⠀⠀⠀⠀⠀⠀⠀</a:t>
            </a:r>
            <a:br/>
            <a:r>
              <a:t>⠀⠀⠀⠀⠀⠀⠀⠀⠀⠀⠀⣿⣿⣿⣿⣿⣿⣿⡕⢕⢕⢕⢕⢕⡕⢕⢕⢕⢕⢕⣱⣵⢕⢕⢕⢕⢿⣿⣿⣷⣷⣷⣿⣿⣿⣿⣿⣿⣿⣿⣿⣿⣿⣿⣿⣿⣿⣿⣿⣿⣿⣿⣿⣿⣿⣿⣿⣿⣿⠀⠀⠀⠀⠀⠀⠀⠀⠀⠀⠀⠀</a:t>
            </a:r>
            <a:br/>
            <a:r>
              <a:t>⠀⠀⠀⠀⠀⠀⠀⠀⠀⠀⠀⣿⣿⣿⣿⣿⣿⣿⣷⢕⢕⢕⢕⢕⢕⢕⢕⢕⢕⢕⢝⡕⢕⢕⢕⢕⢜⣿⣿⣿⣿⣿⣿⣿⣿⣿⣿⣿⣿⣿⣿⣿⣿⣿⣿⣿⣿⣿⣿⣿⣿⣿⣿⣿⣿⣿⣿⣿⣿⠀⠀⠀⠀⠀⠀⠀⠀⠀⠀⠀⠀</a:t>
            </a:r>
            <a:br/>
            <a:r>
              <a:t>⠀⠀⠀⠀⠀⠀⠀⠀⠀⠀⠀⣿⣿⣿⣿⣿⣿⣿⣿⢷⢕⢕⢕⢕⢕⢇⢕⢕⢕⢜⢇⢕⢕⢕⢕⢕⢕⢸⣿⣿⣿⣿⣿⣿⣿⣿⣿⣿⣿⣿⣿⣿⣿⣿⣿⣿⣿⣿⣿⣿⣿⣿⣿⣿⣿⣿⣿⣿⣿⠀⠀⠀⠀⠀⠀⠀⠀⠀⠀⠀⠀</a:t>
            </a:r>
            <a:br/>
            <a:r>
              <a:t>⠀⠀⠀⠀⠀⠀⠀⠀⠀⠀⠀⣿⣿⣿⣿⣿⣿⣿⣿⢕⣧⢕⢕⢕⢕⢕⢕⢕⢕⢕⢕⢕⢕⢕⢕⢕⢕⢜⣿⣿⣿⣷⣿⣿⣿⣿⣿⣿⣿⣿⣿⣿⣿⣿⣿⣿⣿⣿⣿⣿⣿⣿⣿⣿⣿⣿⣿⣿⣿⠀⠀⠀⠀⠀⠀⠀⠀⠀⠀⠀⠀</a:t>
            </a:r>
            <a:br/>
            <a:r>
              <a:t>⠀⠀⠀⠀⠀⠀⠀⠀⠀⠀⠀⣿⣿⣿⣿⣿⣿⣿⣿⣷⣟⢱⡕⢇⢕⢕⢕⢕⢕⢕⢕⢕⣕⢕⢕⢕⢱⣾⣿⣿⣿⣿⣿⣿⣿⣿⣿⣿⣿⣿⣿⣿⣿⣿⣿⣿⣿⣿⣿⣿⣿⣿⣿⣿⣿⣿⣿⣿⣿⠀⠀⠀⠀⠀⠀⠀⠀⠀⠀⠀⠀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⠀⠀⠀⠀⠀⠀⠀⠀⠀⠀⠀⣿⣿⣿⣿⣿⣿⣿⣿⣿⣿⣝⡿⢇⢕⢕⢕⢕⢕⢕⢕⢕⢟⢕⢕⢕⢕⣻⣿⣿⡏⣹⣿⣿⣿⣿⣿⣿⣿⣿⣿⣿⣿⣿⣿⣿⣿⣿⣿⣿⣿⣿⣿⣿⣿⣿⣿⣿⣿⠀⠀⠀⠀⠀⠀⠀⠀⠀⠀⠀⠀</a:t>
            </a:r>
            <a:br/>
            <a:r>
              <a:t>⠀⠀⠀⠀⠀⠀⠀⠀⠀⠀⠀⣿⣿⣿⣿⣿⣿⣿⣿⣿⣿⣿⢷⡕⢕⢕⢕⢕⢕⢕⢕⢕⢱⣵⣕⢕⣵⣼⣾⣿⣧⣿⣿⣿⣿⣿⣿⣿⣿⣿⣿⣿⣿⣿⣿⣿⣿⣿⣿⣿⣿⣿⣿⣿⣿⣿⣿⣿⣿⠀⠀⠀⠀⠀⠀⠀⠀⠀⠀⠀⠀</a:t>
            </a:r>
            <a:br/>
            <a:r>
              <a:t>⠀⠀⠀⠀⠀⠀⠀⠀⠀⠀⠀⣿⣿⣿⣿⣿⣿⣿⣿⣿⣿⢏⠑⢇⢕⢕⢕⢕⢕⢕⢕⢕⢜⢏⢕⢕⢕⢝⢿⣿⣿⣿⣿⣿⣿⣿⣿⣿⣿⣿⣿⣿⣿⣿⣿⣿⣿⣿⣿⣿⣿⣿⣿⣿⣿⣿⣿⣿⣿⠀⠀⠀⠀⠀⠀⠀⠀⠀⠀⠀⠀</a:t>
            </a:r>
            <a:br/>
            <a:r>
              <a:t>⠀⠀⠀⠀⠀⠀⠀⠀⠀⠀⠀⣿⣿⣿⣿⣿⣿⣿⣿⢟⢕⠑⠀⢕⡕⢕⢕⢕⢕⢕⢕⢕⢕⢕⢕⢕⢕⣵⣿⣿⣿⣿⣿⣿⣿⣿⣿⣿⣿⣿⣿⣿⣿⣿⣿⣿⣿⣿⣿⣿⣿⣿⣿⣿⣿⣿⣿⣿⣿⠀⠀⠀⠀⠀⠀⠀⠀⠀⠀⠀⠀</a:t>
            </a:r>
            <a:br/>
            <a:r>
              <a:t>⠀⠀⠀⠀⠀⠀⠀⠀⠀⠀⠀⣿⣿⣿⣿⣿⢿⢟⠕⠑⠀⠀⠀⠀⢳⡕⢕⢕⢕⢕⢕⢕⢕⢕⢕⢕⢜⢟⢿⣿⣿⣿⣿⡿⢿⣿⣿⣿⣿⣿⣿⣿⣿⣿⣿⣿⣿⣿⣿⣿⣿⣿⣿⣿⣿⣿⣿⣿⣿⠀⠀⠀⠀⠀⠀⠀⠀⠀⠀⠀⠀</a:t>
            </a:r>
            <a:br/>
            <a:r>
              <a:t>⠀⠀⠀⠀⠀⠀⠀⠀⠀⠀⠀⡿⢿⢏⢝⠑⠑⠁⠀⠀⠀⠀⠀⠀⢜⣷⡕⢕⢕⢕⢕⢕⢕⢕⠕⢱⢵⢷⢾⢿⣿⣿⣿⣷⢕⢕⢜⢝⢟⢿⢿⣿⣿⣿⣿⣿⣿⣿⣿⣿⣿⣿⣿⣿⣿⣿⣿⣿⣿⠀⠀⠀⠀⠀⠀⠀⠀⠀⠀⠀⠀</a:t>
            </a:r>
            <a:br/>
            <a:r>
              <a:t>⠀⠀⠀⠀⠀⠀⠀⠀⠀⠀⠀⠑⠑⠀⠀⠀⠀⠀⠀⠀⠀⠀⠀⠀⠀⢻⣷⣕⢕⣕⣕⣵⣕⢜⢵⡕⢝⢟⢟⢟⢻⣿⣿⣿⡇⢕⢕⢕⢕⢕⢕⢕⢝⢝⢻⢿⣿⣿⣿⣿⣿⣿⣿⣿⣿⣿⣿⣿⣿⠀⠀⠀⠀⠀⠀⠀⠀⠀⠀⠀⠀</a:t>
            </a:r>
            <a:br/>
            <a:r>
              <a:t>⠀⠀⠀⠀⠀⠀⠀⠀⠀⠀⠀⠀⠀⠀⠀⠀⠀⠀⠀⠀⠀⠀⠀⠀⠀⢜⣿⣿⣿⣿⣿⣿⣷⣎⢕⢣⢕⢱⡕⣿⣼⣿⣿⣿⣧⢕⢕⢕⢕⢕⢕⢕⢕⢕⢕⢕⢝⢟⢿⣿⣿⣿⣿⣿⣿⣿⣿⣿⣿⠀⠀⠀⠀⠀⠀⠀⠀⠀⠀⠀⠀</a:t>
            </a:r>
            <a:br/>
            <a:r>
              <a:t>⠀⠀⠀⠀⠀⠀⠀⠀⠀⠀⠀⠀⠀⠀⠀⠀⠀⠀⠀⠀⠀⠀⠀⠀⠀⠁⠙⠛⠛⠛⠛⠛⠛⠛⠑⠘⠑⠑⠊⠛⠛⠛⠛⠛⠛⠑⠑⠑⠑⠑⠑⠑⠑⠑⠑⠑⠑⠑⠑⠘⠛⠛⠛⠛⠛⠛⠛⠛⠛⠀⠀⠀⠀⠀⠀⠀⠀⠀⠀⠀⠀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⠀⠀⠀⠀⠀⠀⠀⠀⠀⠀⠀⣿⣿⣿⣿⣿⣿⡿⡧⢞⢏⢕⢁⠁⠕⠑⠕⠕⢕⢕⢕⢕⢕⢕⢕⢜⣿⢜⢟⢟⣿⣿⣿⣿⣿⣿⣿⣿⣿⣿⣿⣿⣿⣿⣿⣿⣿⣿⣿⣿⣿⣿⣿⣿⣿⣿⣿⣿⣿⠀⠀⠀⠀⠀⠀⠀⠀⠀⠀⠀⠀</a:t>
            </a:r>
            <a:br/>
            <a:r>
              <a:t>⠀⠀⠀⠀⠀⠀⠀⠀⠀⠀⠀⣿⣿⣿⣿⣿⣽⢗⢕⠑⠁⠀⠀⢀⢑⢐⢄⠀⠀⠑⢕⢕⢕⢕⢕⣧⣽⡇⢕⢕⢝⣿⣿⣿⣿⣿⣿⣿⣿⣿⣿⣿⣿⣿⣿⣿⣿⣿⣿⣿⣿⣿⣿⣿⣿⣿⣿⣿⣿⠀⠀⠀⠀⠀⠀⠀⠀⠀⠀⠀⠀</a:t>
            </a:r>
            <a:br/>
            <a:r>
              <a:t>⠀⠀⠀⠀⠀⠀⠀⠀⠀⠀⠀⣿⣿⣿⣿⣿⢯⢇⢕⢀⠀⠁⢁⠀⠀⠁⠑⠀⠀⢄⢕⢕⣱⣵⣾⣿⣿⣿⣷⣵⣕⢼⣿⣿⣿⣿⣿⣿⣿⣿⣿⣿⣿⣿⣿⣿⣿⣿⣿⣿⣿⣿⣿⣿⣿⣿⣿⣿⣿⠀⠀⠀⠀⠀⠀⠀⠀⠀⠀⠀⠀</a:t>
            </a:r>
            <a:br/>
            <a:r>
              <a:t>⠀⠀⠀⠀⠀⠀⠀⠀⠀⠀⠀⣿⣿⣿⢟⢕⢕⢕⢄⠐⢕⢕⢕⢄⢄⢄⢔⢔⢕⢕⣱⣿⣿⣿⣿⣿⣿⣿⣿⣿⣿⣗⣽⣿⣿⣿⣿⣿⣿⣿⣿⣿⣿⣿⣿⣿⣿⣿⣿⣿⣿⣿⣿⣿⣿⣿⣿⣿⣿⠀⠀⠀⠀⠀⠀⠀⠀⠀⠀⠀⠀</a:t>
            </a:r>
            <a:br/>
            <a:r>
              <a:t>⠀⠀⠀⠀⠀⠀⠀⠀⠀⠀⠀⣿⣿⡿⢜⢕⢕⢕⢕⢕⢕⢕⢕⢕⢕⣕⣵⣾⣿⣿⣿⣿⣿⣿⣿⣿⣿⣿⣿⣿⣿⣿⣿⣿⣿⣿⣿⣿⣿⣿⣿⣿⣿⣿⣿⣿⣿⣿⣿⣿⣿⣿⣿⣿⣿⣿⣿⣿⣿⠀⠀⠀⠀⠀⠀⠀⠀⠀⠀⠀⠀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⠀⠀⠀⠀⠀⠀⠀⠀⠀⠀⠀⣿⣿⣷⡕⢕⢕⢕⢕⢕⢕⢕⢱⣷⡏⢹⢿⣿⣿⣿⣿⣿⣿⣿⣿⣿⣿⣿⣿⣿⣿⣿⣿⣿⣿⣿⣿⣿⣿⣿⣿⣿⣿⣿⣿⣿⣿⣿⣿⣿⣿⣿⣿⣿⣿⣿⣿⣿⣿⠀⠀⠀⠀⠀⠀⠀⠀⠀⠀⠀⠀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⠀⠀⠀⠀⠀⠀⠀⠀⠀⠀⠀⣿⣿⣿⣿⡕⢕⢕⢕⢕⢕⢱⢿⡏⢕⢕⢕⢝⢟⢿⣿⣿⣿⣿⣿⣿⣿⡿⣿⣿⣿⣿⣿⣿⣿⣿⣿⣿⣿⣿⣿⣿⣿⣿⣿⣿⣿⣿⣿⣿⣿⣿⣿⣿⣿⣿⣿⣿⣿⠀⠀⠀⠀⠀⠀⠀⠀⠀⠀⠀⠀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⠀⠀⠀⠀⠀⠀⠀⠀⠀⠀⠀⣿⣿⣿⣿⣷⢕⢕⢕⢕⢕⢕⢕⢕⢕⢕⢕⢕⢕⢱⢾⢿⢟⢿⣿⣿⡽⢷⢾⢿⣿⣿⣿⣿⣿⣿⣿⣿⣿⣿⣿⣿⣿⣿⣿⣿⣿⣿⣿⣿⣿⣿⣿⣿⣿⣿⣿⣿⣿⠀⠀⠀⠀⠀⠀⠀⠀⠀⠀⠀⠀</a:t>
            </a:r>
            <a:br/>
            <a:r>
              <a:t>⠀⠀⠀⠀⠀⠀⠀⠀⠀⠀⠀⣿⣿⣿⣿⣿⣧⢕⢕⢕⢕⢕⢕⢕⢕⢕⢕⢕⢕⣕⡕⢕⢕⢜⢿⣿⣿⣿⣿⣿⣿⣿⣿⣿⣿⣿⣿⣿⣿⣿⣿⣿⣿⣿⣿⣿⣿⣿⣿⣿⣿⣿⣿⣿⣿⣿⣿⣿⣿⠀⠀⠀⠀⠀⠀⠀⠀⠀⠀⠀⠀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⠀⠀⠀⠀⠀⠀⠀⠀⠀⠀⠀⣿⣿⣿⣿⣿⣿⡇⢕⢕⢕⢕⢕⢕⢕⢕⢕⢕⢟⢝⢕⢕⢕⢕⢕⣿⣿⣿⣿⣿⣿⣿⣿⣿⣿⣿⣿⣿⣿⣿⣿⣿⣿⣿⣿⣿⣿⣿⣿⣿⣿⣿⣿⣿⣿⣿⣿⣿⣿⠀⠀⠀⠀⠀⠀⠀⠀⠀⠀⠀⠀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⠀⠀⠀⠀⠀⠀⠀⠀⠀⠀⠀⣿⣿⣿⣿⣿⣿⣿⣕⢕⢕⢕⢕⢕⢕⢕⢕⢕⢕⢕⢕⢕⢕⢕⢕⢜⣿⣿⣿⣿⣿⣿⣿⣿⣿⣿⣿⣿⣿⣿⣿⣿⣿⣿⣿⣿⣿⣿⣿⣿⣿⣿⣿⣿⣿⣿⣿⣿⣿⠀⠀⠀⠀⠀⠀⠀⠀⠀⠀⠀⠀</a:t>
            </a:r>
            <a:br/>
            <a:r>
              <a:t>⠀⠀⠀⠀⠀⠀⠀⠀⠀⠀⠀⣿⣿⣿⣿⣿⣿⣿⡿⢇⢕⢕⢕⢕⢕⢕⢕⢕⢕⢕⢕⢕⢕⢕⢕⢕⢹⣿⣿⣿⣿⣿⣿⣿⣿⣿⣿⣿⣿⣿⣿⣿⣿⣿⣿⣿⣿⣿⣿⣿⣿⣿⣿⣿⣿⣿⣿⣿⣿⠀⠀⠀⠀⠀⠀⠀⠀⠀⠀⠀⠀</a:t>
            </a:r>
            <a:br/>
            <a:r>
              <a:t>⠀⠀⠀⠀⠀⠀⠀⠀⠀⠀⠀⣿⣿⣿⣿⣿⣿⣿⣧⡱⣇⢕⢕⢕⢕⢕⢕⢕⢕⢕⢕⣕⢕⢕⢕⢱⣿⣿⣿⣿⣿⣿⣿⣿⣿⣿⣿⣿⣿⣿⣿⣿⣿⣿⣿⣿⣿⣿⣿⣿⣿⣿⣿⣿⣿⣿⣿⣿⣿⠀⠀⠀⠀⠀⠀⠀⠀⠀⠀⠀⠀</a:t>
            </a:r>
            <a:br/>
            <a:r>
              <a:t>⠀⠀⠀⠀⠀⠀⠀⠀⠀⠀⠀⣿⣿⣿⣿⣿⣿⣿⣿⣧⣇⢕⡕⢕⢕⢕⢕⢕⢕⢕⢜⢕⢕⢕⢕⢜⣽⣿⣿⡗⢰⣾⣿⣿⣿⣿⣿⣿⣿⣿⣿⣿⣿⣿⣿⣿⣿⣿⣿⣿⣿⣿⣿⣿⣿⣿⣿⣿⣿⠀⠀⠀⠀⠀⠀⠀⠀⠀⠀⠀⠀</a:t>
            </a:r>
            <a:br/>
            <a:r>
              <a:t>⠀⠀⠀⠀⠀⠀⠀⠀⠀⠀⠀⣿⣿⣿⣿⣿⣿⣿⣿⣿⣿⣧⡝⢇⢕⢕⢕⢕⢕⢕⢕⢕⣵⣕⣕⢕⣱⣷⢿⢣⣾⣿⣿⣿⣿⣿⣿⣿⣿⣿⣿⣿⣿⣿⣿⣿⣿⣿⣿⣿⣿⣿⣿⣿⣿⣿⣿⣿⣿⠀⠀⠀⠀⠀⠀⠀⠀⠀⠀⠀⠀</a:t>
            </a:r>
            <a:br/>
            <a:r>
              <a:t>⠀⠀⠀⠀⠀⠀⠀⠀⠀⠀⠀⣿⣿⣿⣿⣿⣿⣿⣿⣿⣿⣿⢿⣕⢕⢕⢕⢕⢕⢕⢕⢕⢏⢕⢕⢕⢕⢗⣻⣿⣿⣿⣿⣿⣿⣿⣿⣿⣿⣿⣿⣿⣿⣿⣿⣿⣿⣿⣿⣿⣿⣿⣿⣿⣿⣿⣿⣿⣿⠀⠀⠀⠀⠀⠀⠀⠀⠀⠀⠀⠀</a:t>
            </a:r>
            <a:br/>
            <a:r>
              <a:t>⠀⠀⠀⠀⠀⠀⠀⠀⠀⠀⠀⣿⣿⣿⣿⣿⣿⣿⣿⣿⣿⢏⠕⠘⢕⢕⢕⢕⢕⢕⢕⢕⢕⢕⢕⢕⢕⣾⣿⣿⣿⣿⣿⣿⣿⣿⣿⣿⣿⣿⣿⣿⣿⣿⣿⣿⣿⣿⣿⣿⣿⣿⣿⣿⣿⣿⣿⣿⣿⠀⠀⠀⠀⠀⠀⠀⠀⠀⠀⠀⠀</a:t>
            </a:r>
            <a:br/>
            <a:r>
              <a:t>⠀⠀⠀⠀⠀⠀⠀⠀⠀⠀⠀⣿⣿⣿⣿⣿⣿⡿⢿⢟⢕⠑⠀⠀⠁⢕⢕⢕⢕⢕⢕⢕⢕⢕⢕⢕⢕⢜⢻⣿⣿⣿⣿⣟⢟⢿⢿⣿⣿⣿⣿⣿⣿⣿⣿⣿⣿⣿⣿⣿⣿⣿⣿⣿⣿⣿⣿⣿⣿⠀⠀⠀⠀⠀⠀⠀⠀⠀⠀⠀⠀</a:t>
            </a:r>
            <a:br/>
            <a:r>
              <a:t>⠀⠀⠀⠀⠀⠀⠀⠀⠀⠀⠀⣿⣿⣿⢟⢹⢕⢜⢕⠑⠀⠀⠀⠀⠀⢱⡕⢕⢕⢕⢕⢕⢕⢕⢕⢕⣵⣵⣷⣿⣿⣿⣿⣿⣧⢕⢕⢕⢕⢝⢝⢟⢟⢿⢿⣿⣿⣿⣿⣿⣿⣿⣿⣿⣿⣿⣿⣿⣿⠀⠀⠀⠀⠀⠀⠀⠀⠀⠀⠀⠀</a:t>
            </a:r>
            <a:br/>
            <a:r>
              <a:t>⠀⠀⠀⠀⠀⠀⠀⠀⠀⠀⠀⢟⢟⢕⠕⠑⠁⠀⠀⠀⠀⠀⠀⠀⠀⠀⢻⣇⢕⢕⢕⢕⣵⣕⢕⠸⢿⢿⢿⢿⢿⡟⣿⣿⣿⣇⢕⢕⢕⢕⢕⢕⢕⢕⢕⢜⢝⢟⢿⣿⣿⣿⣿⣿⣿⣿⣿⣿⣿⠀⠀⠀⠀⠀⠀⠀⠀⠀⠀⠀⠀</a:t>
            </a:r>
            <a:br/>
            <a:r>
              <a:t>⠀⠀⠀⠀⠀⠀⠀⠀⠀⠀⠀⠑⠁⠀⠀⠀⠀⠀⠀⠀⠀⠀⠀⠀⠀⠀⠜⢿⣷⣵⣵⣿⣿⣿⡇⢵⢜⢝⢟⢻⣟⢇⣿⣿⣿⣿⡕⢕⢕⢕⢕⢕⢕⢕⢕⢕⢕⢕⢕⢕⢝⢿⣿⣿⣿⣿⣿⣿⣿⠀⠀⠀⠀⠀⠀⠀⠀⠀⠀⠀⠀</a:t>
            </a:r>
            <a:br/>
            <a:r>
              <a:t>⠀⠀⠀⠀⠀⠀⠀⠀⠀⠀⠀⠀⠀⠀⠀⠀⠀⠀⠀⠀⠀⠀⠀⠀⠀⠀⠀⢜⣿⣿⣿⣿⣿⣿⡇⢕⢸⢕⢕⡕⣿⣱⣿⣿⣿⣿⡇⢕⢕⢕⢕⢕⢕⢕⢕⢕⢕⢕⢕⢕⢕⢕⢹⣿⣿⣿⣿⣿⣿⠀⠀⠀⠀⠀⠀⠀⠀⠀⠀⠀⠀</a:t>
            </a:r>
            <a:br/>
            <a:r>
              <a:t>⠀⠀⠀⠀⠀⠀⠀⠀⠀⠀⠀⠀⠀⠀⠀⠀⠀⠀⠀⠀⠑⠑⠀⠀⠀⠀⠀⠁⠙⠛⠛⠛⠛⠛⠃⠑⠑⠃⠑⠘⠛⠛⠛⠛⠛⠛⠃⠑⠑⠑⠑⠑⠑⠑⠑⠑⠑⠑⠑⠑⠑⠑⠑⠛⠛⠛⠛⠛⠛⠀⠀⠀⠀⠀⠀⠀⠀⠀⠀⠀⠀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⠀⠀⠀⠀⠀⠀⠀⠀⠀⠀⠀⣿⣿⣿⣿⣿⣿⢣⣿⢟⠝⢕⢕⢕⢕⢕⢕⢕⢕⢕⢕⢕⢕⢸⡟⢜⢟⢟⢻⣿⣿⣿⣿⣿⣿⣿⣿⣿⣿⣿⣿⣿⣿⣿⣿⣿⣿⣿⣿⣿⣿⣿⣿⣿⣿⣿⣿⣿⣿⠀⠀⠀⠀⠀⠀⠀⠀⠀⠀⠀⠀</a:t>
            </a:r>
            <a:br/>
            <a:r>
              <a:t>⠀⠀⠀⠀⠀⠀⠀⠀⠀⠀⠀⣿⣿⣿⣿⢿⢏⢕⢕⠕⠔⠀⢅⢄⢀⠀⠑⠕⢕⢕⢕⢕⢕⢱⣜⣇⢕⢕⢕⢹⣿⣿⣿⣿⣿⣿⣿⣿⣿⣿⣿⣿⣿⣿⣿⣿⣿⣿⣿⣿⣿⣿⣿⣿⣿⣿⣿⣿⣿⠀⠀⠀⠀⠀⠀⠀⠀⠀⠀⠀⠀</a:t>
            </a:r>
            <a:br/>
            <a:r>
              <a:t>⠀⠀⠀⠀⠀⠀⠀⠀⠀⠀⠀⣿⣿⣿⣿⣯⢕⢕⢀⠄⠐⠑⢑⠑⢕⠐⠀⢄⢕⢕⢕⣵⣷⣿⣿⣿⣿⣧⣕⢕⢝⣿⣿⣿⣿⣿⣿⣿⣿⣿⣿⣿⣿⣿⣿⣿⣿⣿⣿⣿⣿⣿⣿⣿⣿⣿⣿⣿⣿⠀⠀⠀⠀⠀⠀⠀⠀⠀⠀⠀⠀</a:t>
            </a:r>
            <a:br/>
            <a:r>
              <a:t>⠀⠀⠀⠀⠀⠀⠀⠀⠀⠀⠀⣿⣿⣿⢟⢇⢕⠕⢀⢄⢄⢄⠔⢐⢅⢄⢔⢕⢱⣼⣿⣿⣿⣿⣿⣿⣿⣿⣿⣷⡇⢺⣿⣿⣿⣿⣿⣿⣿⣿⣿⣿⣿⣿⣿⣿⣿⣿⣿⣿⣿⣿⣿⣿⣿⣿⣿⣿⣿⠀⠀⠀⠀⠀⠀⠀⠀⠀⠀⠀⠀</a:t>
            </a:r>
            <a:br/>
            <a:r>
              <a:t>⠀⠀⠀⠀⠀⠀⠀⠀⠀⠀⠀⣿⣿⢏⢕⢕⢕⢕⢕⢕⢕⢕⢕⢕⢕⣱⣷⣷⣿⣿⣿⣿⣿⣿⣿⣿⣿⣿⣿⣿⣷⣿⣿⣿⣿⣿⣿⣿⣿⣿⣿⣿⣿⣿⣿⣿⣿⣿⣿⣿⣿⣿⣿⣿⣿⣿⣿⣿⣿⠀⠀⠀⠀⠀⠀⠀⠀⠀⠀⠀⠀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⠀⠀⠀⠀⠀⠀⠀⠀⠀⠀⠀⣿⣿⢕⢕⢕⢕⢕⢕⢕⢕⢱⡵⣷⢼⣿⣿⣿⣿⣿⣿⣿⣿⣿⣿⣿⣿⣿⣿⣿⣿⣿⣿⣿⣿⣿⣿⣿⣿⣿⣿⣿⣿⣿⣿⣿⣿⣿⣿⣿⣿⣿⣿⣿⣿⣿⣿⣿⣿⠀⠀⠀⠀⠀⠀⠀⠀⠀⠀⠀⠀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⠀⠀⠀⠀⠀⠀⠀⠀⠀⠀⠀⣿⣿⣧⢕⢕⢕⢕⢕⢕⢕⣿⡿⢕⢕⢜⢝⢿⢿⣿⣿⣿⣿⣿⣿⣿⣿⡿⣿⣿⣿⣿⣿⣿⣿⣿⣿⣿⣿⣿⣿⣿⣿⣿⣿⣿⣿⣿⣿⣿⣿⣿⣿⣿⣿⣿⣿⣿⣿⠀⠀⠀⠀⠀⠀⠀⠀⠀⠀⠀⠀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⠀⠀⠀⠀⠀⠀⠀⠀⠀⠀⠀⣿⣿⣿⣧⢕⢕⢕⢕⢕⢜⢝⢕⢕⢕⢕⢕⢕⣻⣿⡿⢿⣿⣿⣿⡧⢷⢟⣟⣿⣿⣿⣿⣿⣿⣿⣿⣿⣿⣿⣿⣿⣿⣿⣿⣿⣿⣿⣿⣿⣿⣿⣿⣿⣿⣿⣿⣿⣿⠀⠀⠀⠀⠀⠀⠀⠀⠀⠀⠀⠀</a:t>
            </a:r>
            <a:br/>
            <a:r>
              <a:t>⠀⠀⠀⠀⠀⠀⠀⠀⠀⠀⠀⣿⣿⣿⣿⣇⢕⢕⢕⢕⢕⢕⢕⢕⡇⢕⢕⢕⣕⢕⢕⢕⢝⢿⣿⣿⣿⣿⣿⣿⣿⣿⣿⣿⣿⣿⣿⣿⣿⣿⣿⣿⣿⣿⣿⣿⣿⣿⣿⣿⣿⣿⣿⣿⣿⣿⣿⣿⣿⠀⠀⠀⠀⠀⠀⠀⠀⠀⠀⠀⠀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⠀⠀⠀⠀⠀⠀⠀⠀⠀⠀⠀⣿⣿⣿⣿⣿⡇⢕⢕⢕⢕⢕⢕⢕⢕⢕⢱⢿⢏⢕⢕⢕⢕⢜⣿⣿⣿⣿⣿⣿⣿⣿⣿⣿⣿⣿⣿⣿⣿⣿⣿⣿⣿⣿⣿⣿⣿⣿⣿⣿⣿⣿⣿⣿⣿⣿⣿⣿⣿⠀⠀⠀⠀⠀⠀⠀⠀⠀⠀⠀⠀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⠀⠀⠀⠀⠀⠀⠀⠀⠀⠀⠀⣿⣿⣿⣿⣿⣿⡕⢕⢕⢕⢕⢕⢕⢕⢕⢕⢕⢕⢕⢕⢕⢕⢕⢸⣿⣿⣿⣿⣿⣿⣿⣿⣿⣿⣿⣿⣿⣿⣿⣿⣿⣿⣿⣿⣿⣿⣿⣿⣿⣿⣿⣿⣿⣿⣿⣿⣿⣿⠀⠀⠀⠀⠀⠀⠀⠀⠀⠀⠀⠀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⠀⠀⠀⠀⠀⠀⠀⠀⠀⠀⠀⣿⣿⣿⣿⣿⣿⣿⣇⢕⢕⢕⢕⢕⢕⢕⢕⢕⢕⢕⢕⢕⢕⢕⢕⢹⣷⣿⣿⣿⣿⣿⣿⣿⣿⣿⣿⣿⣿⣿⣿⣿⣿⣿⣿⣿⣿⣿⣿⣿⣿⣿⣿⣿⣿⣿⣿⣿⣿⠀⠀⠀⠀⠀⠀⠀⠀⠀⠀⠀⠀</a:t>
            </a:r>
            <a:br/>
            <a:r>
              <a:t>⠀⠀⠀⠀⠀⠀⠀⠀⠀⠀⠀⣿⣿⣿⣿⣿⣿⣿⡟⢕⢕⢕⢕⢕⢕⢕⢕⢕⢕⢕⢕⢕⢕⢕⢱⣿⣿⣿⣿⣿⣿⣿⣿⣿⣿⣿⣿⣿⣿⣿⣿⣿⣿⣿⣿⣿⣿⣿⣿⣿⣿⣿⣿⣿⣿⣿⣿⣿⣿⠀⠀⠀⠀⠀⠀⠀⠀⠀⠀⠀⠀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⠀⠀⠀⠀⠀⠀⠀⠀⠀⠀⠀⣿⣿⣿⣿⣿⣿⣿⣷⡜⡇⢕⢕⢕⢕⢕⢕⢕⢕⢕⢕⢕⢕⢕⢕⢹⣿⢿⢟⢕⣼⣿⣿⣿⣿⣿⣿⣿⣿⣿⣿⣿⣿⣿⣿⣿⣿⣿⣿⣿⣿⣿⣿⣿⣿⣿⣿⣿⣿⠀⠀⠀⠀⠀⠀⠀⠀⠀⠀⠀⠀</a:t>
            </a:r>
            <a:br/>
            <a:r>
              <a:t>⠀⠀⠀⠀⠀⠀⠀⠀⠀⠀⠀⣿⣿⣿⣿⣿⣿⣿⣿⣿⣿⡕⢧⡕⢕⢕⢕⢕⢕⢕⢕⢕⣵⡕⢕⢕⢱⢗⣱⣿⣿⣿⣿⣿⣿⣿⣿⣿⣿⣿⣿⣿⣿⣿⣿⣿⣿⣿⣿⣿⣿⣿⣿⣿⣿⣿⣿⣿⣿⠀⠀⠀⠀⠀⠀⠀⠀⠀⠀⠀⠀</a:t>
            </a:r>
            <a:br/>
            <a:r>
              <a:t>⠀⠀⠀⠀⠀⠀⠀⠀⠀⠀⠀⣿⣿⣿⣿⣿⣿⣿⣿⣿⣿⣿⣧⡕⢕⢕⢕⢕⢕⢕⢕⢜⢝⢕⢕⢕⢕⣽⣿⣿⣿⣿⣿⣿⣿⣿⣿⣿⣿⣿⣿⣿⣿⣿⣿⣿⣿⣿⣿⣿⣿⣿⣿⣿⣿⣿⣿⣿⣿⠀⠀⠀⠀⠀⠀⠀⠀⠀⠀⠀⠀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⠀⠀⠀⠀⠀⠀⠀⠀⠀⠀⠀⣿⣿⣿⣿⣿⣿⣿⣿⣿⣿⣿⢏⢱⢇⢕⢕⢕⢕⢕⢕⢕⢕⢕⢕⢕⢜⢿⣿⣿⣿⣿⣿⣿⣿⣿⣿⣿⣿⣿⣿⣿⣿⣿⣿⣿⣿⣿⣿⣿⣿⣿⣿⣿⣿⣿⣿⣿⣿⠀⠀⠀⠀⠀⠀⠀⠀⠀⠀⠀⠀</a:t>
            </a:r>
            <a:br/>
            <a:r>
              <a:t>⠀⠀⠀⠀⠀⠀⠀⠀⠀⠀⠀⣿⣿⣿⣿⣿⣿⣿⣿⣿⡿⢏⠑⠁⢕⢕⢕⢕⢕⢕⢕⢕⢕⢕⢕⢕⢕⢜⢹⣿⣿⣿⣿⣿⡿⢿⣿⣿⣿⣿⣿⣿⣿⣿⣿⣿⣿⣿⣿⣿⣿⣿⣿⣿⣿⣿⣿⣿⣿⠀⠀⠀⠀⠀⠀⠀⠀⠀⠀⠀⠀</a:t>
            </a:r>
            <a:br/>
            <a:r>
              <a:t>⠀⠀⠀⠀⠀⠀⠀⠀⠀⠀⠀⣿⣿⣿⣿⡿⢟⢏⢝⢝⠕⠁⠀⠀⠀⠑⢕⢕⢕⢕⢕⢕⢕⢕⢕⢕⣱⣵⣷⣿⣿⣿⣿⣿⣿⡕⢕⢜⢝⢝⢟⢟⢿⢿⣿⣿⣿⣿⣿⣿⣿⣿⣿⣿⣿⣿⣿⣿⣿⠀⠀⠀⠀⠀⠀⠀⠀⠀⠀⠀⠀</a:t>
            </a:r>
            <a:br/>
            <a:r>
              <a:t>⠀⠀⠀⠀⠀⠀⠀⠀⠀⠀⠀⣿⣿⢟⢏⢕⢕⠕⠑⠁⠀⠀⠀⠀⠀⠀⢱⡕⢕⢕⢕⢕⣱⣵⡷⢾⢿⢿⢿⣿⣿⣿⡿⣿⣿⣿⡕⢕⢕⢕⢕⢕⢕⢕⢕⢜⢝⢟⢿⣿⣿⣿⣿⣿⣿⣿⣿⣿⣿⠀⠀⠀⠀⠀⠀⠀⠀⠀⠀⠀⠀</a:t>
            </a:r>
            <a:br/>
            <a:r>
              <a:t>⠀⠀⠀⠀⠀⠀⠀⠀⠀⠀⠀⢏⢝⠕⠑⠁⠀⠀⠀⠀⠀⠀⠀⠀⠀⠀⠁⢿⣧⡕⣕⣽⣿⣿⣟⡕⢜⢟⢛⢟⣟⡟⢇⣿⣿⣿⣿⢕⢕⢕⢕⢕⢕⢕⢕⢕⢕⢕⢕⢕⢜⢝⢿⣿⣿⣿⣿⣿⣿⠀⠀⠀⠀⠀⠀⠀⠀⠀⠀⠀⠀</a:t>
            </a:r>
            <a:br/>
            <a:r>
              <a:t>⠀⠀⠀⠀⠀⠀⠀⠀⠀⠀⠀⠁⠀⠀⠀⠀⠀⠀⠀⠀⠀⠀⠀⠀⠀⠀⠀⠜⢿⣿⣿⣿⣿⣿⣿⢜⢕⢸⢕⢕⡪⣇⢕⣿⣿⣿⣿⡕⢕⢕⢕⢕⢕⢕⢕⢕⢕⢕⢕⢕⢕⢕⢕⢹⣿⣿⣿⣿⣿⠀⠀⠀⠀⠀⠀⠀⠀⠀⠀⠀⠀</a:t>
            </a:r>
            <a:br/>
            <a:r>
              <a:t>⠀⠀⠀⠀⠀⠀⠀⠀⠀⠀⠀⠀⠀⠀⠀⠀⠀⠀⠀⠀⠑⠑⠐⠀⠀⠀⠀⠀⠘⠛⠛⠛⠛⠛⠛⠑⠑⠘⠑⠑⠚⠛⠙⠛⠛⠛⠛⠃⠑⠑⠑⠑⠑⠑⠑⠑⠑⠑⠑⠑⠑⠑⠑⠑⠛⠛⠛⠛⠛⠀⠀⠀⠀⠀⠀⠀⠀⠀⠀⠀⠀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⠀⠀⠀⠀⠀⠀⠀⠀⠀⠀⠀⣿⣿⣿⣿⣿⡿⣿⣿⡕⢝⢕⢕⢕⢕⢕⢕⢕⢕⢕⢜⢱⣿⢏⢟⢿⢿⢿⣿⣿⣿⣿⣿⣿⣿⣿⣿⣿⣿⣿⣿⣿⣿⣿⣿⣿⣿⣿⣿⣿⣿⣿⣿⣿⣿⣿⣿⣿⣿⠀⠀⠀⠀⠀⠀⠀⠀⠀⠀⠀⠀</a:t>
            </a:r>
            <a:br/>
            <a:r>
              <a:t>⠀⠀⠀⠀⠀⠀⠀⠀⠀⠀⠀⣿⣿⣿⣿⡏⣼⡟⢕⠕⢕⠎⠑⠑⢕⢕⢕⢕⢕⢕⢕⢕⢝⢱⢕⢕⢕⢜⢻⣿⣿⣿⣿⣿⣿⣿⣿⣿⣿⣿⣿⣿⣿⣿⣿⣿⣿⣿⣿⣿⣿⣿⣿⣿⣿⣿⣿⣿⣿⠀⠀⠀⠀⠀⠀⠀⠀⠀⠀⠀⠀</a:t>
            </a:r>
            <a:br/>
            <a:r>
              <a:t>⠀⠀⠀⠀⠀⠀⠀⠀⠀⠀⠀⣿⣿⣿⢟⢕⢕⠕⠕⢐⢔⢕⢑⢀⠀⢑⢕⢕⢕⢕⣕⣵⣿⣿⣷⣧⣕⢕⢕⢝⣿⣿⣿⣿⣿⣿⣿⣿⣿⣿⣿⣿⣿⣿⣿⣿⣿⣿⣿⣿⣿⣿⣿⣿⣿⣿⣿⣿⣿⠀⠀⠀⠀⠀⠀⠀⠀⠀⠀⠀⠀</a:t>
            </a:r>
            <a:br/>
            <a:r>
              <a:t>⠀⠀⠀⠀⠀⠀⠀⠀⠀⠀⠀⣿⣿⣿⡵⢕⢕⠔⢁⢁⠄⢀⢔⢕⢀⢄⢕⢕⣱⣾⣿⣿⣿⣿⣿⣿⣿⣿⣇⢕⢸⣿⣿⣿⣿⣿⣿⣿⣿⣿⣿⣿⣿⣿⣿⣿⣿⣿⣿⣿⣿⣿⣿⣿⣿⣿⣿⣿⣿⠀⠀⠀⠀⠀⠀⠀⠀⠀⠀⠀⠀</a:t>
            </a:r>
            <a:br/>
            <a:r>
              <a:t>⠀⠀⠀⠀⠀⠀⠀⠀⠀⠀⠀⣿⣿⡟⢕⢕⢕⢔⢕⢕⢕⢕⢕⢕⢕⣕⣱⣾⣿⣿⣿⣿⣿⣿⣿⣿⣿⣿⣿⣷⣼⣿⣿⣿⣿⣿⣿⣿⣿⣿⣿⣿⣿⣿⣿⣿⣿⣿⣿⣿⣿⣿⣿⣿⣿⣿⣿⣿⣿⠀⠀⠀⠀⠀⠀⠀⠀⠀⠀⠀⠀</a:t>
            </a:r>
            <a:br/>
            <a:r>
              <a:t>⠀⠀⠀⠀⠀⠀⠀⠀⠀⠀⠀⣿⡏⢕⢕⢕⢕⢕⢕⢕⢕⢕⣕⣵⣿⣿⣿⣿⣿⣿⣿⣿⣿⣿⣿⣿⣿⣿⣿⣿⣿⣿⣿⣿⣿⣿⣿⣿⣿⣿⣿⣿⣿⣿⣿⣿⣿⣿⣿⣿⣿⣿⣿⣿⣿⣿⣿⣿⣿⠀⠀⠀⠀⠀⠀⠀⠀⠀⠀⠀⠀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⠀⠀⠀⠀⠀⠀⠀⠀⠀⠀⠀⣿⡇⢕⢕⢕⢕⢕⢕⢕⣱⣿⡟⢝⢻⢿⣿⣿⣿⣿⣿⣿⣿⣿⣿⣿⣿⣿⣿⣿⣿⣿⣿⣿⣿⣿⣿⣿⣿⣿⣿⣿⣿⣿⣿⣿⣿⣿⣿⣿⣿⣿⣿⣿⣿⣿⣿⣿⣿⠀⠀⠀⠀⠀⠀⠀⠀⠀⠀⠀⠀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⠀⠀⠀⠀⠀⠀⠀⠀⠀⠀⠀⣿⣷⣇⢕⢕⢕⢕⢕⢕⡿⢿⢝⢕⢕⢜⢟⣻⣿⣿⣿⣿⣿⣿⣿⣼⢿⢿⣿⣿⣿⣿⣿⣽⣿⣿⣿⣿⣿⣿⣿⣿⣿⣿⣿⣿⣿⣿⣿⣿⣿⣿⣿⣿⣿⣿⣿⣿⣿⠀⠀⠀⠀⠀⠀⠀⠀⠀⠀⠀⠀</a:t>
            </a:r>
            <a:br/>
            <a:r>
              <a:t>⠀⠀⠀⠀⠀⠀⠀⠀⠀⠀⠀⣿⣿⣿⣇⢕⢕⢕⢕⢕⢕⢜⢕⢕⢕⢕⢕⢇⢝⢝⢜⢝⣿⣿⣿⣷⣷⣿⣿⣿⣿⣿⣿⣿⣿⣿⣿⣿⣿⣿⣿⣿⣿⣿⣿⣿⣿⣿⣿⣿⣿⣿⣿⣿⣿⣿⣿⣿⣿⠀⠀⠀⠀⠀⠀⠀⠀⠀⠀⠀⠀</a:t>
            </a:r>
            <a:br/>
            <a:r>
              <a:t>⠀⠀⠀⠀⠀⠀⠀⠀⠀⠀⠀⣿⣿⣿⣿⡇⢕⢕⢕⢕⢕⢕⢕⢕⢕⢕⣱⡷⢇⢕⢕⢕⢜⣿⣿⣿⣿⣿⣿⣿⣿⣿⣿⣿⣿⣿⣿⣿⣿⣿⣿⣿⣿⣿⣿⣿⣿⣿⣿⣿⣿⣿⣿⣿⣿⣿⣿⣿⣿⠀⠀⠀⠀⠀⠀⠀⠀⠀⠀⠀⠀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⠀⠀⠀⠀⠀⠀⠀⠀⠀⠀⠀⣿⣿⣿⣿⣿⣇⢕⢕⢕⢕⢕⢕⢕⢕⢕⢕⢕⢕⢕⢕⢕⢕⢜⣿⣿⣿⣿⣿⣿⣿⣿⣿⣿⣿⣿⣿⣿⣿⣿⣿⣿⣿⣿⣿⣿⣿⣿⣿⣿⣿⣿⣿⣿⣿⣿⣿⣿⣿⠀⠀⠀⠀⠀⠀⠀⠀⠀⠀⠀⠀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⠀⠀⠀⠀⠀⠀⠀⠀⠀⠀⠀⣿⣿⣿⣿⣿⣿⣇⢕⢕⢕⢕⢕⢕⢕⢱⢕⢕⢕⢕⢕⢕⢜⠕⢻⣿⣿⣿⣿⣿⣿⣿⣿⣿⣿⣿⣿⣿⣿⣿⣿⣿⣿⣿⣿⣿⣿⣿⣿⣿⣿⣿⣿⣿⣿⣿⣿⣿⣿⠀⠀⠀⠀⠀⠀⠀⠀⠀⠀⠀⠀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⠀⠀⠀⠀⠀⠀⠀⠀⠀⠀⠀⣿⣿⣿⣿⣿⣿⣿⣧⢕⢕⢕⢕⢕⢕⢕⢕⢕⢕⢕⢕⢕⢕⢕⢱⣿⣿⣿⣿⣿⣿⣿⣿⣿⣿⣿⣿⣿⣿⣿⣿⣿⣿⣿⣿⣿⣿⣿⣿⣿⣿⣿⣿⣿⣿⣿⣿⣿⣿⠀⠀⠀⠀⠀⠀⠀⠀⠀⠀⠀⠀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⠀⠀⠀⠀⠀⠀⠀⠀⠀⠀⠀⣿⣿⣿⣿⣿⣿⣿⣏⢱⢕⢕⢕⢕⢕⢕⢕⢕⢕⢕⢇⢕⢕⢕⢜⣻⣿⡯⣯⣽⣿⣿⣿⣿⣿⣿⣿⣿⣿⣿⣿⣿⣿⣿⣿⣿⣿⣿⣿⣿⣿⣿⣿⣿⣿⣿⣿⣿⣿⠀⠀⠀⠀⠀⠀⠀⠀⠀⠀⠀⠀</a:t>
            </a:r>
            <a:br/>
            <a:r>
              <a:t>⠀⠀⠀⠀⠀⠀⠀⠀⠀⠀⠀⣿⣿⣿⣿⣿⣿⣿⣿⣧⣵⢕⢕⢕⢕⢕⢕⢕⢕⢕⢕⢕⢕⢕⢕⢝⣱⣾⣿⣿⣿⣿⣿⣿⣿⣿⣿⣿⣿⣿⣿⣿⣿⣿⣿⣿⣿⣿⣿⣿⣿⣿⣿⣿⣿⣿⣿⣿⣿⠀⠀⠀⠀⠀⠀⠀⠀⠀⠀⠀⠀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⠀⠀⠀⠀⠀⠀⠀⠀⠀⠀⠀⣿⣿⣿⣿⣿⣿⣿⣿⣿⣿⣮⡗⢇⢕⢕⢕⢕⢕⢕⢕⢕⢕⢕⢕⢕⣾⣿⣿⣿⣿⣿⣿⣿⣿⣿⣿⣿⣿⣿⣿⣿⣿⣿⣿⣿⣿⣿⣿⣿⣿⣿⣿⣿⣿⣿⣿⣿⣿⠀⠀⠀⠀⠀⠀⠀⠀⠀⠀⠀⠀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⠀⠀⠀⠀⠀⠀⠀⠀⠀⠀⠀⣿⣿⣿⣿⣿⣿⣿⣿⣿⣿⣿⣿⣷⡕⢕⢕⢕⢕⢕⢕⢕⢕⢕⢕⢕⢟⢿⣿⣿⣿⣿⣿⣿⣿⣿⣿⣿⣿⣿⣿⣿⣿⣿⣿⣿⣿⣿⣿⣿⣿⣿⣿⣿⣿⣿⣿⣿⣿⠀⠀⠀⠀⠀⠀⠀⠀⠀⠀⠀⠀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⠀⠀⠀⠀⠀⠀⠀⠀⠀⠀⠀⣿⣿⣿⣿⣿⣿⣿⣿⣿⣿⣿⢟⠜⢧⢕⢕⢕⢕⢕⢕⢕⢕⢕⢕⢕⢕⢕⢻⣿⣿⣿⣿⣿⣿⣿⣿⣿⣿⣿⣿⣿⣿⣿⣿⣿⣿⣿⣿⣿⣿⣿⣿⣿⣿⣿⣿⣿⣿⠀⠀⠀⠀⠀⠀⠀⠀⠀⠀⠀⠀</a:t>
            </a:r>
            <a:br/>
            <a:r>
              <a:t>⠀⠀⠀⠀⠀⠀⠀⠀⠀⠀⠀⣿⣿⣿⣿⣿⣿⣿⡿⢿⢟⢏⠑⠀⠁⢕⢕⢕⢕⢕⢕⢕⢕⢕⢕⢕⢕⣱⣾⣿⣿⣿⣿⣿⣿⣧⢝⢝⢝⢟⢿⢿⢿⣿⣿⣿⣿⣿⣿⣿⣿⣿⣿⣿⣿⣿⣿⣿⣿⠀⠀⠀⠀⠀⠀⠀⠀⠀⠀⠀⠀</a:t>
            </a:r>
            <a:br/>
            <a:r>
              <a:t>⠀⠀⠀⠀⠀⠀⠀⠀⠀⠀⠀⣿⣿⣿⣿⢿⢏⢕⢕⢕⠑⠁⠀⠀⠀⠀⢕⢕⢕⢕⢕⢕⢕⢕⢱⢵⢿⢿⢿⣿⣿⣿⣿⣿⣿⣿⣧⢕⢕⢕⢕⢕⢕⢕⢝⢝⢟⢻⢿⣿⣿⣿⣿⣿⣿⣿⣿⣿⣿⠀⠀⠀⠀⠀⠀⠀⠀⠀⠀⠀⠀</a:t>
            </a:r>
            <a:br/>
            <a:r>
              <a:t>⠀⠀⠀⠀⠀⠀⠀⠀⠀⠀⠀⣿⣿⢿⢕⢕⠕⠑⠁⠀⠀⠀⠀⠀⠀⠀⠁⢷⣕⢕⢕⢳⣿⣿⣾⣇⢕⡝⢟⡟⢻⡟⣻⢹⣿⣿⣿⡇⢕⢕⢕⢕⢕⢕⢕⢕⢕⢕⢕⢕⢝⢝⢻⢿⣿⣿⣿⣿⣿⠀⠀⠀⠀⠀⠀⠀⠀⠀⠀⠀⠀</a:t>
            </a:r>
            <a:br/>
            <a:r>
              <a:t>⠀⠀⠀⠀⠀⠀⠀⠀⠀⠀⠀⢏⢕⠑⠁⠀⠀⠀⠀⠀⠀⠀⠀⠀⠀⠀⠀⠘⢿⣷⣵⣾⣿⣿⣿⡗⢝⢣⢕⢱⢕⣵⡟⢸⣿⣿⣿⣷⢕⢕⢕⢕⢕⢕⢕⢕⢕⢕⢕⢕⢕⢕⢕⢜⢻⣿⣿⣿⣿⠀⠀⠀⠀⠀⠀⠀⠀⠀⠀⠀⠀</a:t>
            </a:r>
            <a:br/>
            <a:r>
              <a:t>⠀⠀⠀⠀⠀⠀⠀⠀⠀⠀⠀⠀⠀⠀⠀⠀⠀⠀⠀⠀⠀⠑⠑⠀⠀⠀⠀⠀⠘⠛⠛⠛⠛⠛⠛⠃⠑⠑⠑⠘⠘⠛⠃⠘⠛⠛⠛⠛⠃⠑⠑⠑⠑⠑⠑⠑⠑⠑⠑⠑⠑⠑⠑⠑⠑⠙⠛⠛⠛⠀⠀⠀⠀⠀⠀⠀⠀⠀⠀⠀⠀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⠀⠀⠀⠀⠀⠀⠀⠀⠀⠀⠀⣿⣿⣿⣿⣿⣿⣿⣿⢕⡟⢏⢝⢕⢕⢕⢕⢕⢕⢕⢞⢸⣿⢿⣿⣿⣿⣿⣿⣿⣿⣿⣿⣿⣿⣿⣿⣿⣿⣿⣿⣿⣿⣿⣿⣿⣿⣿⣿⣿⣿⣿⣿⣿⣿⣿⣿⣿⣿⠀⠀⠀⠀⠀⠀⠀⠀⠀⠀⠀⠀</a:t>
            </a:r>
            <a:br/>
            <a:r>
              <a:t>⠀⠀⠀⠀⠀⠀⠀⠀⠀⠀⠀⣿⣿⣿⣿⣟⣻⡿⢿⢕⢕⡕⢕⢕⢕⢕⢕⢕⢕⢕⢕⢝⢟⢕⢜⢕⢕⢻⣿⣿⣿⣿⣿⣿⣿⣿⣿⣿⣿⣿⣿⣿⣿⣿⣿⣿⣿⣿⣿⣿⣿⣿⣿⣿⣿⣿⣿⣿⣿⠀⠀⠀⠀⠀⠀⠀⠀⠀⠀⠀⠀</a:t>
            </a:r>
            <a:br/>
            <a:r>
              <a:t>⠀⠀⠀⠀⠀⠀⠀⠀⠀⠀⠀⣿⣿⣿⡿⢸⢿⢵⢅⠑⢕⢕⢅⠁⢕⢕⢕⢕⢕⢕⢕⢕⣧⣵⣇⡕⢜⢕⢜⢿⣿⣿⣿⣿⣿⣿⣿⣿⣿⣿⣿⣿⣿⣿⣿⣿⣿⣿⣿⣿⣿⣿⣿⣿⣿⣿⣿⣿⣿⠀⠀⠀⠀⠀⠀⠀⠀⠀⠀⠀⠀</a:t>
            </a:r>
            <a:br/>
            <a:r>
              <a:t>⠀⠀⠀⠀⠀⠀⠀⠀⠀⠀⠀⣿⣿⣯⢝⢕⢕⢑⢑⢔⠕⠕⢔⢄⠀⢕⢕⢕⢕⣵⣷⣿⣿⣿⣿⣿⣧⣵⢕⢕⣻⣿⣿⣿⣿⣿⣿⣿⣿⣿⣿⣿⣿⣿⣿⣿⣿⣿⣿⣿⣿⣿⣿⣿⣿⣿⣿⣿⣿⠀⠀⠀⠀⠀⠀⠀⠀⠀⠀⠀⠀</a:t>
            </a:r>
            <a:br/>
            <a:r>
              <a:t>⠀⠀⠀⠀⠀⠀⠀⠀⠀⠀⠀⣿⣿⣿⢗⢇⢕⢁⢔⢕⢕⢕⢕⢕⢄⢕⢕⣵⣿⣿⣿⣿⣿⣿⣿⣿⣿⣿⣧⡕⣸⣿⣿⣿⣿⣿⣿⣿⣿⣿⣿⣿⣿⣿⣿⣿⣿⣿⣿⣿⣿⣿⣿⣿⣿⣿⣿⣿⣿⠀⠀⠀⠀⠀⠀⠀⠀⠀⠀⠀⠀</a:t>
            </a:r>
            <a:br/>
            <a:r>
              <a:t>⠀⠀⠀⠀⠀⠀⠀⠀⠀⠀⠀⣿⣿⢏⢕⢕⢕⢕⢕⢕⢕⢕⢕⢕⣱⣵⣾⣿⣿⣿⣿⣿⣿⣿⣿⣿⣿⣿⣿⣿⣿⣿⣿⣿⣿⣿⣿⣿⣿⣿⣿⣿⣿⣿⣿⣿⣿⣿⣿⣿⣿⣿⣿⣿⣿⣿⣿⣿⣿⠀⠀⠀⠀⠀⠀⠀⠀⠀⠀⠀⠀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⠀⠀⠀⠀⠀⠀⠀⠀⠀⠀⠀⣿⢕⢕⢕⢕⢕⢕⢕⢕⢕⣱⣷⢿⣿⣿⣿⣿⣿⣿⣿⣿⣿⣿⣿⣿⣿⣿⣿⣿⣿⣿⣿⣿⣿⣿⣿⣿⣿⣿⣿⣿⣿⣿⣿⣿⣿⣿⣿⣿⣿⣿⣿⣿⣿⣿⣿⣿⣿⠀⠀⠀⠀⠀⠀⠀⠀⠀⠀⠀⠀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⠀⠀⠀⠀⠀⠀⠀⠀⠀⠀⠀⣿⣕⢕⢕⢕⢕⢕⢕⢕⣿⣿⢕⢕⢝⢻⣿⣿⣿⣿⣿⣿⣿⣿⡿⢿⣿⣿⣿⣿⣿⣿⣿⣿⣿⣿⣿⣿⣿⣿⣿⣿⣿⣿⣿⣿⣿⣿⣿⣿⣿⣿⣿⣿⣿⣿⣿⣿⣿⠀⠀⠀⠀⠀⠀⠀⠀⠀⠀⠀⠀</a:t>
            </a:r>
            <a:br/>
            <a:r>
              <a:t>⠀⠀⠀⠀⠀⠀⠀⠀⠀⠀⠀⣿⣿⣷⡕⢕⢕⢕⢕⢕⢹⢏⢕⢕⢕⢕⢕⣿⣿⣿⢿⣿⣿⣿⡷⣟⣻⣽⣿⣿⣿⣿⣿⣿⣿⣿⣿⣿⣿⣿⣿⣿⣿⣿⣿⣿⣿⣿⣿⣿⣿⣿⣿⣿⣿⣿⣿⣿⣿⠀⠀⠀⠀⠀⠀⠀⠀⠀⠀⠀⠀</a:t>
            </a:r>
            <a:br/>
            <a:r>
              <a:t>⠀⠀⠀⠀⠀⠀⠀⠀⠀⠀⠀⣿⣿⣿⣧⢕⢕⢕⢕⢕⢕⢕⢕⢕⢕⢕⢕⢕⢕⢕⢕⢜⢿⣿⣿⣿⣿⣿⣿⣿⣿⣿⣿⣿⣿⣿⣿⣿⣿⣿⣿⣿⣿⣿⣿⣿⣿⣿⣿⣿⣿⣿⣿⣿⣿⣿⣿⣿⣿⠀⠀⠀⠀⠀⠀⠀⠀⠀⠀⠀⠀</a:t>
            </a:r>
            <a:br/>
            <a:r>
              <a:t>⠀⠀⠀⠀⠀⠀⠀⠀⠀⠀⠀⣿⣿⣿⣿⣇⡕⢕⢕⢕⢕⢕⢕⢕⢕⢕⢾⢏⢕⢕⢕⢕⢕⢿⣿⣿⣿⣿⣿⣿⣿⣿⣿⣿⣿⣿⣿⣿⣿⣿⣿⣿⣿⣿⣿⣿⣿⣿⣿⣿⣿⣿⣿⣿⣿⣿⣿⣿⣿⠀⠀⠀⠀⠀⠀⠀⠀⠀⠀⠀⠀</a:t>
            </a:r>
            <a:br/>
            <a:r>
              <a:t>⠀⠀⠀⠀⠀⠀⠀⠀⠀⠀⠀⣿⣿⣿⣿⣿⣧⡕⢕⢕⢕⢕⢕⢕⢕⢕⢕⢕⢕⢕⢕⢕⢕⢸⣿⣿⣿⣿⣿⣿⣿⣿⣿⣿⣿⣿⣿⣿⣿⣿⣿⣿⣿⣿⣿⣿⣿⣿⣿⣿⣿⣿⣿⣿⣿⣿⣿⣿⣿⠀⠀⠀⠀⠀⠀⠀⠀⠀⠀⠀⠀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⠀⠀⠀⠀⠀⠀⠀⠀⠀⠀⠀⣿⣿⣿⣿⣿⣿⣷⣕⢕⢕⢕⢕⢕⢕⢕⢕⢕⢕⢕⢕⢕⢕⢕⢹⣿⣿⣿⣿⣿⣿⣿⣿⣿⣿⣿⣿⣿⣿⣿⣿⣿⣿⣿⣿⣿⣿⣿⣿⣿⣿⣿⣿⣿⣿⣿⣿⣿⣿⠀⠀⠀⠀⠀⠀⠀⠀⠀⠀⠀⠀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⠀⠀⠀⠀⠀⠀⠀⠀⠀⠀⠀⣿⣿⣿⣿⣿⣿⣿⣿⢇⢕⢕⢕⢕⢕⢕⢕⢕⢕⢕⡕⢕⢕⢕⢾⣿⣿⡿⢿⣿⣿⣿⣿⣿⣿⣿⣿⣿⣿⣿⣿⣿⣿⣿⣿⣿⣿⣿⣿⣿⣿⣿⣿⣿⣿⣿⣿⣿⣿⠀⠀⠀⠀⠀⠀⠀⠀⠀⠀⠀⠀</a:t>
            </a:r>
            <a:br/>
            <a:r>
              <a:t>⠀⠀⠀⠀⠀⠀⠀⠀⠀⠀⠀⣿⣿⣿⣿⣿⣿⣿⣿⡕⡕⢕⢕⢕⢕⢕⢕⢕⢕⢕⢕⢕⢕⢕⢜⣽⢿⢏⣵⣿⣿⣿⣿⣿⣿⣿⣿⣿⣿⣿⣿⣿⣿⣿⣿⣿⣿⣿⣿⣿⣿⣿⣿⣿⣿⣿⣿⣿⣿⠀⠀⠀⠀⠀⠀⠀⠀⠀⠀⠀⠀</a:t>
            </a:r>
            <a:br/>
            <a:r>
              <a:t>⠀⠀⠀⠀⠀⠀⠀⠀⠀⠀⠀⣿⣿⣿⣿⣿⣿⣿⣿⣿⣷⡕⣕⡕⢕⢕⢕⢕⢕⢕⢕⢕⢕⢕⢕⢕⢺⣿⣿⣿⣿⣿⣿⣿⣿⣿⣿⣿⣿⣿⣿⣿⣿⣿⣿⣿⣿⣿⣿⣿⣿⣿⣿⣿⣿⣿⣿⣿⣿⠀⠀⠀⠀⠀⠀⠀⠀⠀⠀⠀⠀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⠀⠀⠀⠀⠀⠀⠀⠀⠀⠀⠀⣿⣿⣿⣿⣿⣿⣿⣿⣿⣿⣿⣮⣇⢕⢕⢕⢕⢕⢕⢕⢕⢕⢕⢕⢕⣿⣿⣿⣿⣿⣿⣿⣿⣿⣿⣿⣿⣿⣿⣿⣿⣿⣿⣿⣿⣿⣿⣿⣿⣿⣿⣿⣿⣿⣿⣿⣿⣿⠀⠀⠀⠀⠀⠀⠀⠀⠀⠀⠀⠀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⠀⠀⠀⠀⠀⠀⠀⠀⠀⠀⠀⣿⣿⣿⣿⣿⣿⣿⣿⣿⣿⣿⣿⢟⣧⢕⢕⢕⢕⢕⢕⢕⢕⢕⢕⢕⢝⢹⣿⣿⣿⣿⣿⣿⣿⣿⣿⣿⣿⣿⣿⣿⣿⣿⣿⣿⣿⣿⣿⣿⣿⣿⣿⣿⣿⣿⣿⣿⣿⠀⠀⠀⠀⠀⠀⠀⠀⠀⠀⠀⠀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⠀⠀⠀⠀⠀⠀⠀⠀⠀⠀⠀⣿⣿⣿⣿⣿⣿⣿⣿⣿⣿⣿⢏⠕⠘⢕⢕⢕⢕⢕⢕⢕⢕⢕⢕⢕⢕⢕⢸⣿⣿⣿⣿⣿⣿⣯⢝⢏⢟⢻⢿⢿⣿⣿⣿⣿⣿⣿⣿⣿⣿⣿⣿⣿⣿⣿⣿⣿⣿⠀⠀⠀⠀⠀⠀⠀⠀⠀⠀⠀⠀</a:t>
            </a:r>
            <a:br/>
            <a:r>
              <a:t>⠀⠀⠀⠀⠀⠀⠀⠀⠀⠀⠀⣿⣿⣿⣿⣿⣿⢿⢟⡝⢕⢕⠁⠀⠀⠁⢕⢕⢕⢕⢕⢕⢕⢕⢕⢕⢵⢾⢿⣿⣿⣿⣿⣿⣿⣿⣧⢕⢕⢅⢕⢕⢕⢜⢝⢝⢟⢻⢿⣿⣿⣿⣿⣿⣿⣿⣿⣿⣿⠀⠀⠀⠀⠀⠀⠀⠀⠀⠀⠀⠀</a:t>
            </a:r>
            <a:br/>
            <a:r>
              <a:t>⠀⠀⠀⠀⠀⠀⠀⠀⠀⠀⠀⣿⣿⣿⣿⢟⢕⢕⢕⠑⠑⠀⠀⠀⠀⠀⠀⢱⡕⢕⢕⢕⣳⣵⡕⢝⡱⢜⢟⡛⢟⣟⢟⡟⣿⣿⣿⣇⢕⢕⢕⢕⢕⢕⢕⢕⢕⢕⢕⢕⢝⢝⢻⢿⣿⣿⣿⣿⣿⠀⠀⠀⠀⠀⠀⠀⠀⠀⠀⠀⠀</a:t>
            </a:r>
            <a:br/>
            <a:r>
              <a:t>⠀⠀⠀⠀⠀⠀⠀⠀⠀⠀⠀⣿⡿⢟⢕⠑⠁⠀⠀⠀⠀⠀⠀⠀⠀⠀⠀⠘⢿⣧⣕⢱⣿⣿⣿⣗⢜⢗⢕⢇⢕⣾⣼⡇⣿⣿⣿⣿⡕⢕⢕⢕⢕⢕⢕⢕⢕⢕⢕⢕⢕⢕⢕⢕⢜⢻⣿⣿⣿⠀⠀⠀⠀⠀⠀⠀⠀⠀⠀⠀⠀</a:t>
            </a:r>
            <a:br/>
            <a:r>
              <a:t>⠀⠀⠀⠀⠀⠀⠀⠀⠀⠀⠀⠑⠑⠑⠀⠀⠀⠀⠀⠀⠀⠀⠀⠀⠀⠀⠀⠀⠘⠛⠛⠛⠛⠛⠛⠛⠑⠑⠑⠑⠑⠛⠛⠑⠛⠛⠛⠛⠃⠑⠑⠑⠑⠑⠑⠑⠑⠑⠑⠑⠑⠑⠑⠑⠑⠑⠙⠛⠛⠀⠀⠀⠀⠀⠀⠀⠀⠀⠀⠀⠀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⠀⠀⠀⠀⠀⠀⠀⠀⠀⠀⠀⢕⡕⢕⢕⣕⢝⣝⣝⢟⢽⣯⣽⣿⣿⣿⣿⣿⣿⣿⣿⣿⣿⣿⣿⣿⣿⣿⣿⣿⣻⣿⣼⢿⣿⡿⢿⣿⣿⣿⣿⣿⣿⣿⣿⣿⣿⣿⣿⣿⣿⣿⢇⢕⢹⣿⣿⣿⣿⠀⠀⠀⠀⠀⠀⠀⠀⠀⠀⠀⠀</a:t>
            </a:r>
            <a:br/>
            <a:r>
              <a:t>⠀⠀⠀⠀⠀⠀⠀⠀⠀⠀⠀⢕⣕⣻⣿⣟⣗⢇⣱⣵⣿⣿⣿⣿⣿⣿⢿⣽⣿⣿⣿⣿⣿⣿⣿⢿⠿⠟⠟⠟⠿⢿⣿⣻⣽⣽⣿⣷⣾⣿⣿⣿⣿⣿⣿⣿⣿⣿⣿⣿⣿⣿⣵⣵⣿⣿⣿⣿⣿⠀⠀⠀⠀⠀⠀⠀⠀⠀⠀⠀⠀</a:t>
            </a:r>
            <a:br/>
            <a:r>
              <a:t>⠀⠀⠀⠀⠀⠀⠀⠀⠀⠀⠀⢱⣾⢿⣷⣷⣿⣿⣿⣿⣿⣿⣿⣿⣿⣿⣿⣟⣿⣿⣿⣿⡿⢯⣅⢐⠀⠀⠀⠀⠀⠐⠙⢏⢯⣾⢯⣿⢿⣿⣿⣿⣿⣿⣿⣿⣿⣿⣿⣿⣿⣿⣿⣿⣿⣿⢿⣿⣿⠀⠀⠀⠀⠀⠀⠀⠀⠀⠀⠀⠀</a:t>
            </a:r>
            <a:br/>
            <a:r>
              <a:t>⠀⠀⠀⠀⠀⠀⠀⠀⠀⠀⠀⣿⣿⣿⣿⣿⣷⣷⣾⣯⣿⣿⢿⣯⣯⣽⣿⣿⣿⣷⣿⠇⠀⠀⠈⢻⣷⣴⡀⠐⠀⠀⠀⠀⠈⢞⣽⣿⣿⣿⣿⣿⣿⣿⣿⣿⣿⣿⣿⣿⣿⣿⣿⢿⠿⠿⢿⣿⣿⠀⠀⠀⠀⠀⠀⠀⠀⠀⠀⠀⠀</a:t>
            </a:r>
            <a:br/>
            <a:r>
              <a:t>⠀⠀⠀⠀⠀⠀⠀⠀⠀⠀⠀⣟⡟⣿⢻⢿⢹⢯⣽⣿⣿⣟⣗⣷⣾⣷⣿⣿⣿⣻⢇⠀⠀⠀⠀⠀⠘⢿⣿⣆⢔⠄⢀⢀⠀⢁⢸⢿⣯⣿⣿⣿⣿⣿⣿⣿⣿⣿⣿⣿⣿⡟⠑⠀⠀⠀⠐⢘⢻⠀⠀⠀⠀⠀⠀⠀⠀⠀⠀⠀⠀</a:t>
            </a:r>
            <a:br/>
            <a:r>
              <a:t>⠀⠀⠀⠀⠀⠀⠀⠀⠀⠀⠀⢿⣽⣿⣿⣿⣿⣿⣷⣿⣿⣯⣿⢾⣿⣿⣽⢿⡽⡏⠄⠄⢐⢄⢔⢔⢰⢼⣿⣿⣧⢕⢕⢔⠔⢔⢕⢷⣿⣽⣿⣿⣿⣿⣿⣿⣿⣿⣿⣿⡿⣷⣕⠀⠀⠀⠄⠀⠀⠀⠀⠀⠀⠀⠀⠀⠀⠀⠀⠀⠀</a:t>
            </a:r>
            <a:br/>
            <a:r>
              <a:t>⠀⠀⠀⠀⠀⠀⠀⠀⠀⠀⠀⣾⣿⣞⣻⣟⣿⢾⢷⡿⣿⢼⣿⣿⢿⣝⣏⣿⣝⡇⢄⢕⢕⢕⠷⢞⢋⢝⣿⣿⣿⣇⢕⢕⢕⢕⢕⢸⣿⣿⣿⣿⣿⣿⣿⣿⣿⣿⣿⣿⣕⢸⣿⣇⠀⠀⠀⠀⠀⠀⠀⠀⠀⠀⠀⠀⠀⠀⠀⠀⠀</a:t>
            </a:r>
            <a:br/>
            <a:r>
              <a:t>⠀⠀⠀⠀⠀⠀⠀⠀⠀⠀⠀⣿⣽⣽⡯⣿⣿⣿⣻⣏⣷⣳⣾⣞⣳⣗⣷⣿⣟⡕⣕⣕⢣⣷⣿⣿⣾⣿⣿⣿⣿⣿⢕⢕⢕⢕⢕⢜⣿⣿⣿⣿⣿⣿⣿⣿⣿⣿⣿⣿⣿⣾⣿⣿⢕⠀⠀⠀⠀⠀⠀⠀⠀⠀⠀⠀⠀⠀⠀⠀⠀</a:t>
            </a:r>
            <a:br/>
            <a:r>
              <a:t>⠀⠀⠀⠀⠀⠀⠀⠀⠀⠀⠀⣿⡿⣿⣾⣿⣿⣿⣿⣿⣷⣷⣷⡟⢯⣵⣼⣿⣿⣿⣿⣿⣿⣿⣿⣿⣿⣿⣿⣿⣿⣿⡕⢕⢕⢕⢕⢱⣿⣿⣿⣿⣿⣿⣿⣿⣿⣿⣿⣿⣿⣿⣿⣿⡕⠀⠀⠀⠀⠀⠀⠀⠀⠀⠀⠀⠀⠀⠀⠀⠀</a:t>
            </a:r>
            <a:br/>
            <a:r>
              <a:t>⠀⠀⠀⠀⠀⠀⠀⠀⠀⠀⠀⣿⣿⡧⢽⢼⣽⡽⣽⢽⡽⢿⣯⣿⣽⣽⡿⢽⢽⣿⣿⣿⣿⣿⣿⣿⣿⣿⣿⣿⣿⣿⢕⢕⢕⢕⢕⢸⣿⣿⣿⣿⣿⣿⣿⣿⣿⣿⣿⣿⣿⣿⣿⣿⢕⠀⠀⠀⠀⠀⠀⠀⠀⠀⠀⠀⠀⠀⠀⠀⠀</a:t>
            </a:r>
            <a:br/>
            <a:r>
              <a:t>⠀⠀⠀⠀⠀⠀⠀⠀⠀⠀⠀⣿⣷⣷⣷⣝⣿⣗⣞⣳⣟⣿⣿⣿⣿⣟⣿⡿⣯⣿⣿⣿⣿⣿⣿⣿⣿⣿⣿⣿⣿⣿⡇⢕⢕⢕⢕⢸⣿⣿⣿⣿⣿⣿⣿⣿⣿⣿⣿⣿⣟⡿⣿⣿⡕⠀⠀⠀⠀⠀⠀⠀⠀⠀⠀⠀⠀⠀⠀⠀⠀</a:t>
            </a:r>
            <a:br/>
            <a:r>
              <a:t>⠀⠀⠀⠀⠀⠀⠀⠀⠀⠀⠀⣿⣿⣿⢿⣿⡽⢿⡾⢿⣟⣻⣿⣷⣾⣿⣿⣟⣞⣿⣿⣿⣿⣿⣿⣿⣿⣿⡿⢿⣿⣿⣏⢕⢕⣗⢕⢱⣿⣿⣿⣿⣿⣿⣿⣿⣿⣿⣿⣿⣿⣿⣿⡿⠕⠀⠀⠀⠀⠀⠀⠀⠀⠀⠀⠀⠀⠀⠀⠀⠀</a:t>
            </a:r>
            <a:br/>
            <a:r>
              <a:t>⠀⠀⠀⠀⠀⠀⠀⠀⠀⠀⠀⣿⣿⣿⣿⡿⢿⢿⣿⣿⣿⣿⣟⣿⢿⣟⣿⣿⣿⣿⣿⣿⣿⢕⢝⢟⠝⠉⠘⢀⣿⣿⣿⣷⣷⣟⣇⢼⣿⣿⣿⣿⣿⣿⣿⣿⣿⣿⣿⣿⡇⣿⣿⡇⢔⠀⠀⠀⠀⠀⠀⠀⠀⠀⠀⠀⠀⠀⠀⠀⠀</a:t>
            </a:r>
            <a:br/>
            <a:r>
              <a:t>⠀⠀⠀⠀⠀⠀⠀⠀⠀⠀⠀⣿⣿⣷⣿⣿⣿⣿⣿⣿⣿⣿⣿⣿⣿⣿⣿⣿⣿⣿⣿⣿⣿⡵⢕⢕⢕⢕⢕⢱⣿⣿⣿⣿⣿⣿⣿⣿⣿⣿⣿⣿⣿⣿⣿⣿⣿⣿⣿⣿⣇⣻⣿⡇⢕⠑⢁⢀⢀⠀⠀⠀⠀⠀⠀⠀⠀⠀⠀⠀⠀</a:t>
            </a:r>
            <a:br/>
            <a:r>
              <a:t>⠀⠀⠀⠀⠀⠀⠀⠀⠀⠀⠀⣿⣿⣿⣿⣿⣿⣿⣿⣿⣿⣿⣿⣿⣿⣿⣿⣿⣿⣿⣿⣿⣿⣿⣧⢕⢕⢕⢕⣸⣿⣿⣿⣿⣿⣿⣿⣿⣿⣿⣿⣿⣿⣿⣿⣿⣿⣿⣿⣿⣿⣿⣿⡇⢕⢕⢕⢔⢕⠀⠀⠀⠀⠀⠀⠀⠀⠀⠀⠀⠀</a:t>
            </a:r>
            <a:br/>
            <a:r>
              <a:t>⠀⠀⠀⠀⠀⠀⠀⠀⠀⠀⠀⣿⣿⣿⣿⣿⣿⣿⣿⣿⣿⣿⣿⣿⣿⣿⣿⣿⣿⣿⣿⣿⣿⣿⣿⢕⢕⢕⢕⣿⣿⣿⣿⣿⣿⣿⣿⣿⣿⣿⣿⣿⣿⣿⣿⣿⣿⣿⣿⣿⣿⣿⣿⡇⢕⢕⢕⢕⢕⠀⠀⠀⠀⠀⠀⠀⠀⠀⠀⠀⠀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⠀⠀⠀⠀⠀⠀⠀⠀⠀⠀⠀⣿⣿⣿⣿⣿⣿⣿⣿⣿⣿⣿⣿⣿⣿⣿⣿⣿⣿⣿⣿⣿⣿⣿⡿⢕⢕⠀⢕⣿⣿⣿⣿⣿⣿⣿⣿⣿⣿⣿⣿⣿⣿⣿⣿⣿⣿⣿⣿⣿⡏⢹⢽⢵⢕⢵⢕⢕⡕⠀⠀⠀⠀⠀⠀⠀⠀⠀⠀⠀⠀</a:t>
            </a:r>
            <a:br/>
            <a:r>
              <a:t>⠀⠀⠀⠀⠀⠀⠀⠀⠀⠀⠀⣿⣿⣿⣿⣿⣿⣿⣿⣿⣿⣿⣿⣿⣿⣿⣿⣿⣿⣿⣿⣿⣿⣿⡇⢕⠁⢕⠑⢸⣿⣿⣿⣿⣿⣿⣿⣿⣿⣿⣿⣿⣿⣿⣿⣿⣿⣿⣿⣿⣧⣷⣾⣷⡿⢿⢕⢅⢔⠀⠀⠀⠀⠀⠀⠀⠀⠀⠀⠀⠀</a:t>
            </a:r>
            <a:br/>
            <a:r>
              <a:t>⠀⠀⠀⠀⠀⠀⠀⠀⠀⠀⠀⣿⣿⣿⣿⣿⣿⣿⣿⣿⣿⣿⣿⣿⣿⣿⣿⣿⣿⣿⣿⣿⣿⣿⢕⠁⢀⠑⠀⠀⢻⣿⣿⣿⣿⣿⣿⣿⣿⣿⣿⣿⣿⣿⣿⣿⢿⢿⢟⢟⣹⣽⣵⣵⣵⣕⣕⣕⣕⠀⠀⠀⠀⠀⠀⠀⠀⠀⠀⠀⠀</a:t>
            </a:r>
            <a:br/>
            <a:r>
              <a:t>⠀⠀⠀⠀⠀⠀⠀⠀⠀⠀⠀⣿⣿⣿⣿⣿⣿⣿⣿⣿⣿⣿⣿⣿⣿⣿⣿⣿⣿⣿⣿⣿⣿⡏⠀⢀⠑⠀⠀⠀⣾⣿⣿⣿⣿⣿⣿⣿⣿⣟⣟⣫⣽⣵⣵⣧⣵⣵⣕⣕⣕⣱⣷⣿⣿⢿⢿⢿⢿⠀⠀⠀⠀⠀⠀⠀⠀⠀⠀⠀⠀</a:t>
            </a:r>
            <a:br/>
            <a:r>
              <a:t>⠀⠀⠀⠀⠀⠀⠀⠀⠀⠀⠀⣿⣿⣿⣿⣯⣿⣧⢾⣺⣿⣿⣿⣿⣿⣿⣿⣿⣿⣿⣿⣿⣿⢇⠀⠀⠀⠀⠀⢰⣿⣿⣿⣿⣿⣿⣿⣿⢟⣟⢟⢟⢟⢟⢟⢟⣟⣻⣟⡟⢟⢝⢟⢟⢇⢕⢕⢕⢜⠀⠀⠀⠀⠀⠀⠀⠀⠀⠀⠀⠀</a:t>
            </a:r>
            <a:br/>
            <a:r>
              <a:t>⠀⠀⠀⠀⠀⠀⠀⠀⠀⠀⠀⣿⣿⣿⣿⡟⢻⣿⣿⣿⣯⣏⣿⣿⣿⣿⣿⣿⣿⣿⣿⣿⡟⠁⠀⠇⢔⠌⠁⠈⢻⣿⣿⣿⣿⣿⣿⡕⣕⣕⢕⢕⢕⢕⡕⢕⢕⢝⢕⢜⢕⢕⢕⢕⢕⢱⢵⢕⢵⠀⠀⠀⠀⠀⠀⠀⠀⠀⠀⠀⠀</a:t>
            </a:r>
            <a:br/>
            <a:r>
              <a:t>⠀⠀⠀⠀⠀⠀⠀⠀⠀⠀⠀⠙⠛⠛⠛⠛⠛⠛⠋⠙⠙⠛⠛⠛⠛⠛⠛⠛⠛⠛⠛⠛⠁⠀⠀⠁⠑⠀⠀⠀⠘⠛⠛⠑⠛⠛⠛⠛⠛⠛⠛⠓⠛⠃⠓⠑⠓⠓⠛⠛⠓⠑⠚⠋⠑⠑⠑⠑⠑⠀⠀⠀⠀⠀⠀⠀⠀⠀⠀⠀⠀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⠀⠀⠀⠀⠀⠀⠀⠀⠀⠀⠀⣿⣿⣿⣿⣿⣿⣿⣿⣿⣿⣿⡟⡟⣻⡟⢟⢝⢝⢝⢇⢸⡕⣿⣿⣿⣿⣿⣿⣿⣿⣿⣿⣿⣿⣿⣿⣿⣿⣿⣿⣿⣿⣿⣿⣿⣿⣿⣿⣿⣿⣿⣿⣿⣿⣿⣿⣿⣿⠀⠀⠀⠀⠀⠀⠀⠀⠀⠀⠀⠀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⠀⠀⠀⠀⠀⠀⠀⠀⠀⠀⠀⣿⣿⣿⣿⣿⣿⣿⣿⡏⢹⢟⢗⢟⢕⢕⢕⢕⢕⢕⡕⣼⣷⢿⣿⣿⣿⣿⣿⣿⣿⣿⣿⣿⣿⣿⣿⣿⣿⣿⣿⣿⣿⣿⣿⣿⣿⣿⣿⣿⣿⣿⣿⣿⣿⣿⣿⣿⣿⠀⠀⠀⠀⠀⠀⠀⠀⠀⠀⠀⠀</a:t>
            </a:r>
            <a:br/>
            <a:r>
              <a:t>⠀⠀⠀⠀⠀⠀⠀⠀⠀⠀⠀⣿⣿⣿⣿⣿⢝⡿⣟⢕⢕⢕⢕⢕⢕⢕⢕⢕⢕⢕⢕⢕⣿⢇⢕⢜⢕⢜⢿⣿⣿⣿⣿⣿⣿⣿⣿⣿⣿⣿⣿⣿⣿⣿⣿⣿⣿⣿⣿⣿⣿⣿⣿⣿⣿⣿⣿⣿⣿⠀⠀⠀⠀⠀⠀⠀⠀⠀⠀⠀⠀</a:t>
            </a:r>
            <a:br/>
            <a:r>
              <a:t>⠀⠀⠀⠀⠀⠀⠀⠀⠀⠀⠀⣿⣿⣿⢿⢇⢿⢎⢕⠕⢕⢕⠕⢕⢕⢕⢕⢕⢕⢑⢕⢕⢕⣕⡱⡕⢕⢕⢕⢹⣿⣿⣿⣿⣿⣿⣿⣿⣿⣿⣿⣿⣿⣿⣿⣿⣿⣿⣿⣿⣿⣿⣿⣿⣿⣿⣿⣿⣿⠀⠀⠀⠀⠀⠀⠀⠀⠀⠀⠀⠀</a:t>
            </a:r>
            <a:br/>
            <a:r>
              <a:t>⠀⠀⠀⠀⠀⠀⠀⠀⠀⠀⠀⣿⣿⣿⡝⢕⢕⠕⠕⢀⢔⢕⢔⠀⠁⠕⢕⢕⢕⢕⢕⣱⣿⣿⣿⣿⣧⣕⡕⢕⢹⣿⣿⣿⣿⣿⣿⣿⣿⣿⣿⣿⣿⣿⣿⣿⣿⣿⣿⣿⣿⣿⣿⣿⣿⣿⣿⣿⣿⠀⠀⠀⠀⠀⠀⠀⠀⠀⠀⠀⠀</a:t>
            </a:r>
            <a:br/>
            <a:r>
              <a:t>⠀⠀⠀⠀⠀⠀⠀⠀⠀⠀⠀⣿⣿⣿⡕⢕⢕⠔⢕⢁⢕⢕⢕⢕⢄⢕⢕⢕⣱⣾⣿⣿⣿⣿⣿⣿⣿⣿⣷⡇⢜⣻⣿⣿⣿⣿⣿⣿⣿⣿⣿⣿⣿⣿⣿⣿⣿⣿⣿⣿⣿⣿⣿⣿⣿⣿⣿⣿⣿⠀⠀⠀⠀⠀⠀⠀⠀⠀⠀⠀⠀</a:t>
            </a:r>
            <a:br/>
            <a:r>
              <a:t>⠀⠀⠀⠀⠀⠀⠀⠀⠀⠀⠀⣿⡟⢕⢕⢕⢕⢕⢕⢕⢅⢕⢕⢕⢕⢕⣕⣾⣿⣿⣿⣿⣿⣿⣿⣿⣿⣿⣿⣿⣾⣿⣿⣿⣿⣿⣿⣿⣿⣿⣿⣿⣿⣿⣿⣿⣿⣿⣿⣿⣿⣿⣿⣿⣿⣿⣿⣿⣿⠀⠀⠀⠀⠀⠀⠀⠀⠀⠀⠀⠀</a:t>
            </a:r>
            <a:br/>
            <a:r>
              <a:t>⠀⠀⠀⠀⠀⠀⠀⠀⠀⠀⠀⣿⣇⢕⢕⢕⢕⢕⢕⢕⢕⣕⣱⣵⣾⣿⣿⣿⣿⣿⣿⣿⣿⣿⣿⣿⣿⣿⣿⣿⣿⣿⣿⣿⣿⣿⣿⣿⣿⣿⣿⣿⣿⣿⣿⣿⣿⣿⣿⣿⣿⣿⣿⣿⣿⣿⣿⣿⣿⠀⠀⠀⠀⠀⠀⠀⠀⠀⠀⠀⠀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⠀⠀⠀⠀⠀⠀⠀⠀⠀⠀⠀⣿⣿⣧⢕⢕⢕⢕⢕⢕⣿⣿⢏⢝⢻⡿⣿⣿⣿⣿⣿⣿⣿⣿⣿⣿⣿⣿⣿⣿⣿⣿⣿⣿⣿⣿⣿⣿⣿⣿⣿⣿⣿⣿⣿⣿⣿⣿⣿⣿⣿⣿⣿⣿⣿⣿⣿⣿⣿⠀⠀⠀⠀⠀⠀⠀⠀⠀⠀⠀⠀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⠀⠀⠀⠀⠀⠀⠀⠀⠀⠀⠀⣿⣿⣿⣇⢕⢕⢕⢕⢜⢻⡟⢕⢕⢕⢕⢟⣿⣿⣿⣿⣿⣿⢿⢟⣟⣿⣿⣿⣿⣿⣿⣿⣿⣿⣿⣿⣿⣿⣿⣿⣿⣿⣿⣿⣿⣿⣿⣿⣿⣿⣿⣿⣿⣿⣿⣿⣿⣿⠀⠀⠀⠀⠀⠀⠀⠀⠀⠀⠀⠀</a:t>
            </a:r>
            <a:br/>
            <a:r>
              <a:t>⠀⠀⠀⠀⠀⠀⠀⠀⠀⠀⠀⣿⣿⣿⣿⡕⢕⢕⢕⢕⢕⢕⢕⢕⢕⢕⢕⢜⢟⢏⢻⣿⣿⣿⣵⣵⣵⣿⣿⣿⣿⣿⣿⣿⣿⣿⣿⣿⣿⣿⣿⣿⣿⣿⣿⣿⣿⣿⣿⣿⣿⣿⣿⣿⣿⣿⣿⣿⣿⠀⠀⠀⠀⠀⠀⠀⠀⠀⠀⠀⠀</a:t>
            </a:r>
            <a:br/>
            <a:r>
              <a:t>⠀⠀⠀⠀⠀⠀⠀⠀⠀⠀⠀⣿⣿⣿⣿⣷⡕⢕⢕⢕⢕⢕⢕⢕⢕⢕⣕⢕⢕⢕⢕⢜⣿⣿⣿⣿⣿⣿⣿⣿⣿⣿⣿⣿⣿⣿⣿⣿⣿⣿⣿⣿⣿⣿⣿⣿⣿⣿⣿⣿⣿⣿⣿⣿⣿⣿⣿⣿⣿⠀⠀⠀⠀⠀⠀⠀⠀⠀⠀⠀⠀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⠀⠀⠀⠀⠀⠀⠀⠀⠀⠀⠀⣿⣿⣿⣿⣿⣿⣕⢕⢕⢕⢕⢕⢕⢕⢕⢕⢕⢕⢕⢕⢕⢸⣿⣿⣿⣿⣿⣿⣿⣿⣿⣿⣿⣿⣿⣿⣿⣿⣿⣿⣿⣿⣿⣿⣿⣿⣿⣿⣿⣿⣿⣿⣿⣿⣿⣿⣿⣿⠀⠀⠀⠀⠀⠀⠀⠀⠀⠀⠀⠀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⠀⠀⠀⠀⠀⠀⠀⠀⠀⠀⠀⣿⣿⣿⣿⣿⣿⣿⣧⢕⢕⢕⢕⢕⢱⢕⢕⢕⢕⢕⢕⢕⢕⢿⣿⣿⣿⣿⣿⣿⣿⣿⣿⣿⣿⣿⣿⣿⣿⣿⣿⣿⣿⣿⣿⣿⣿⣿⣿⣿⣿⣿⣿⣿⣿⣿⣿⣿⣿⠀⠀⠀⠀⠀⠀⠀⠀⠀⠀⠀⠀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⠀⠀⠀⠀⠀⠀⠀⠀⠀⠀⠀⣿⣿⣿⣿⣿⣿⣿⡏⢕⢕⢕⢕⢕⢕⢕⢕⢕⢕⢕⢕⢕⢕⢜⣿⣿⣿⣿⣿⣿⣿⣿⣿⣿⣿⣿⣿⣿⣿⣿⣿⣿⣿⣿⣿⣿⣿⣿⣿⣿⣿⣿⣿⣿⣿⣿⣿⣿⣿⠀⠀⠀⠀⠀⠀⠀⠀⠀⠀⠀⠀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⠀⠀⠀⠀⠀⠀⠀⠀⠀⠀⠀⣿⣿⣿⣿⣿⣿⣿⣿⣕⢕⢕⢕⢕⢕⢕⢕⢕⢕⢕⢕⢕⢕⢸⣿⡿⢟⢟⢿⣿⣿⣿⣿⣿⣿⣿⣿⣿⣿⣿⣿⣿⣿⣿⣿⣿⣿⣿⣿⣿⣿⣿⣿⣿⣿⣿⣿⣿⣿⠀⠀⠀⠀⠀⠀⠀⠀⠀⠀⠀⠀</a:t>
            </a:r>
            <a:br/>
            <a:r>
              <a:t>⠀⠀⠀⠀⠀⠀⠀⠀⠀⠀⠀⣿⣿⣿⣿⣿⣿⣿⣿⣿⣷⣕⢕⢕⢕⢕⢕⢕⢕⢕⢕⢕⢕⡕⢕⢟⣕⢕⣼⣿⣿⣿⣿⣿⣿⣿⣿⣿⣿⣿⣿⣿⣿⣿⣿⣿⣿⣿⣿⣿⣿⣿⣿⣿⣿⣿⣿⣿⣿⠀⠀⠀⠀⠀⠀⠀⠀⠀⠀⠀⠀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⠀⠀⠀⠀⠀⠀⠀⠀⠀⠀⠀⣿⣿⣿⣿⣿⣿⣿⣿⣿⣿⣿⣷⣵⡕⢕⢕⢕⢕⢕⢕⢕⢕⢕⢸⡏⡱⣵⣿⣿⣿⣿⣿⣿⣿⣿⣿⣿⣿⣿⣿⣿⣿⣿⣿⣿⣿⣿⣿⣿⣿⣿⣿⣿⣿⣿⣿⣿⣿⠀⠀⠀⠀⠀⠀⠀⠀⠀⠀⠀⠀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⠀⠀⠀⠀⠀⠀⠀⠀⠀⠀⠀⣿⣿⣿⣿⣿⣿⣿⣿⣿⣿⣿⣿⡿⢷⢕⢕⢕⢕⢕⢕⢕⢕⢕⢕⢕⣿⣿⣿⣿⣿⣿⣿⣿⣿⣿⣿⣿⣿⣿⣿⣿⣿⣿⣿⣿⣿⣿⣿⣿⣿⣿⣿⣿⣿⣿⣿⣿⣿⠀⠀⠀⠀⠀⠀⠀⠀⠀⠀⠀⠀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⠀⠀⠀⠀⠀⠀⠀⠀⠀⠀⠀⣿⣿⣿⣿⣿⣿⣿⣿⣿⣿⣿⢟⠕⠘⢇⢕⢕⢕⢕⢕⢕⢕⢕⢕⢜⢻⢿⢿⢿⣿⣿⣿⣿⣿⣿⡕⢕⢜⢝⠝⢝⢟⢻⢿⢿⣿⣿⣿⣿⣿⣿⣿⣿⣿⣿⣿⣿⣿⠀⠀⠀⠀⠀⠀⠀⠀⠀⠀⠀⠀</a:t>
            </a:r>
            <a:br/>
            <a:r>
              <a:t>⠀⠀⠀⠀⠀⠀⠀⠀⠀⠀⠀⣿⣿⣿⣿⣿⣿⡿⢟⡏⢝⢕⠑⠀⠀⠁⢕⢕⢕⢕⢕⢕⢕⢕⢕⢜⡱⢜⢝⢛⢟⣟⢟⡇⣿⣿⣿⡕⢕⢕⢄⢑⢑⢕⢕⢕⢕⢕⢝⢝⢟⢿⢿⣿⣿⣿⣿⣿⣿⠀⠀⠀⠀⠀⠀⠀⠀⠀⠀⠀⠀</a:t>
            </a:r>
            <a:br/>
            <a:r>
              <a:t>⠀⠀⠀⠀⠀⠀⠀⠀⠀⠀⠀⣿⣿⣿⣿⡿⢫⢕⢕⠕⠑⠀⠀⠀⠀⠀⠀⢵⢕⢕⢕⢕⣵⣕⡕⢕⢜⢕⢸⢇⢕⣪⣎⢇⢸⣿⣿⣿⡕⢕⢕⢅⢕⢕⢕⢕⢕⢕⢕⢕⢕⢕⢕⢕⢝⢟⢿⣿⣿⠀⠀⠀⠀⠀⠀⠀⠀⠀⠀⠀⠀</a:t>
            </a:r>
            <a:br/>
            <a:r>
              <a:t>⠀⠀⠀⠀⠀⠀⠀⠀⠀⠀⠀⠛⠛⠛⠋⠑⠑⠁⠀⠀⠀⠀⠀⠀⠀⠀⠀⠘⠛⠑⠑⠘⠛⠛⠛⠚⠑⠑⠑⠑⠑⠚⠛⠑⠘⠛⠛⠛⠃⠑⠑⠑⠑⠑⠑⠑⠑⠑⠑⠑⠑⠑⠑⠑⠑⠑⠘⠛⠛⠀⠀⠀⠀⠀⠀⠀⠀⠀⠀⠀⠀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⠀⠀⠀⠀⠀⠀⠀⠀⠀⠀⠀⣿⣿⣿⣿⣿⣿⣿⣿⣿⣿⣿⣿⣿⣿⣿⣿⣿⡿⢿⢟⢟⢻⢿⣿⣿⣿⣿⣿⣿⣿⣿⣿⣿⣿⣿⣿⣿⣿⣿⣿⣿⣿⣿⣿⣿⣿⣿⣿⣿⣿⣿⣿⣿⣿⣿⣿⣿⣿⠀⠀⠀⠀⠀⠀⠀⠀⠀⠀⠀⠀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⠀⠀⠀⠀⠀⠀⠀⠀⠀⠀⠀⣿⣿⣿⣿⣿⣿⣿⣿⣿⡿⣿⣿⣱⡕⢾⢕⢕⢕⢕⢕⢕⣵⢕⣿⣿⣿⣿⣿⣿⣿⣿⣿⣿⣿⣿⣿⣿⣿⣿⣿⣿⣿⣿⣿⣿⣿⣿⣿⣿⣿⣿⣿⣿⣿⣿⣿⣿⣿⠀⠀⠀⠀⠀⠀⠀⠀⠀⠀⠀⠀</a:t>
            </a:r>
            <a:br/>
            <a:r>
              <a:t>⠀⠀⠀⠀⠀⠀⠀⠀⠀⠀⠀⣿⣿⣿⣿⣿⡟⢻⣿⢿⢕⢕⢕⠕⢕⢕⢕⢕⢕⢕⢱⢜⢾⣟⢿⢿⢿⢿⣿⣿⣿⣿⣿⣿⣿⣿⣿⣿⣿⣿⣿⣿⣿⣿⣿⣿⣿⣿⣿⣿⣿⣿⣿⣿⣿⣿⣿⣿⣿⠀⠀⠀⠀⠀⠀⠀⠀⠀⠀⠀⠀</a:t>
            </a:r>
            <a:br/>
            <a:r>
              <a:t>⠀⠀⠀⠀⠀⠀⠀⠀⠀⠀⠀⣿⣿⣿⣿⡿⢕⡜⢽⢕⢕⢅⢔⢅⢕⢕⢕⢕⢕⢕⢕⢕⢜⢿⢕⢕⢕⢕⢜⢻⣿⣿⣿⣿⣿⣿⣿⣿⣿⣿⣿⣿⣿⣿⣿⣿⣿⣿⣿⣿⣿⣿⣿⣿⣿⣿⣿⣿⣿⠀⠀⠀⠀⠀⠀⠀⠀⠀⠀⠀⠀</a:t>
            </a:r>
            <a:br/>
            <a:r>
              <a:t>⠀⠀⠀⠀⠀⠀⠀⠀⠀⠀⠀⣿⣿⣿⡗⢕⢕⢕⢕⠁⠕⢕⢕⠕⢕⢕⢕⢕⢕⢕⢕⢕⢕⣱⣵⣧⣕⢕⢕⢕⢹⣿⣿⣿⣿⣿⣿⣿⣿⣿⣿⣿⣿⣿⣿⣿⣿⣿⣿⣿⣿⣿⣿⣿⣿⣿⣿⣿⣿⠀⠀⠀⠀⠀⠀⠀⠀⠀⠀⠀⠀</a:t>
            </a:r>
            <a:br/>
            <a:r>
              <a:t>⠀⠀⠀⠀⠀⠀⠀⠀⠀⠀⠀⣿⣿⣿⡏⢕⢑⠕⢑⢅⢕⢕⢕⢅⠀⢑⢕⢕⢕⢕⣕⣵⣾⣿⣿⣿⣿⣧⣕⡕⢕⣹⣿⣿⣿⣿⣿⣿⣿⣿⣿⣿⣿⣿⣿⣿⣿⣿⣿⣿⣿⣿⣿⣿⣿⣿⣿⣿⣿⠀⠀⠀⠀⠀⠀⠀⠀⠀⠀⠀⠀</a:t>
            </a:r>
            <a:br/>
            <a:r>
              <a:t>⠀⠀⠀⠀⠀⠀⠀⠀⠀⠀⠀⣿⣿⡏⢕⢕⢕⢕⢕⢄⠐⢔⢔⢔⢀⢔⢕⢕⣱⣾⣿⣿⣿⣿⣿⣿⣿⣿⣿⣿⣕⣼⣿⣿⣿⣿⣿⣿⣿⣿⣿⣿⣿⣿⣿⣿⣿⣿⣿⣿⣿⣿⣿⣿⣿⣿⣿⣿⣿⠀⠀⠀⠀⠀⠀⠀⠀⠀⠀⠀⠀</a:t>
            </a:r>
            <a:br/>
            <a:r>
              <a:t>⠀⠀⠀⠀⠀⠀⠀⠀⠀⠀⠀⣿⣯⢕⢕⢕⢕⢕⢕⢕⢕⢕⢕⢕⣕⣱⣵⣾⣿⣿⣿⣿⣿⣿⣿⣿⣿⣿⣿⣿⣿⣿⣿⣿⣿⣿⣿⣿⣿⣿⣿⣿⣿⣿⣿⣿⣿⣿⣿⣿⣿⣿⣿⣿⣿⣿⣿⣿⣿⠀⠀⠀⠀⠀⠀⠀⠀⠀⠀⠀⠀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⠀⠀⠀⠀⠀⠀⠀⠀⠀⠀⠀⣿⣿⣷⡇⢕⢕⢕⢕⢕⣱⣵⣷⣿⣿⣿⣿⣿⣿⣿⣿⣿⣿⣿⣿⣿⣿⣿⣿⣿⣿⣿⣿⣿⣿⣿⣿⣿⣿⣿⣿⣿⣿⣿⣿⣿⣿⣿⣿⣿⣿⣿⣿⣿⣿⣿⣿⣿⣿⠀⠀⠀⠀⠀⠀⠀⠀⠀⠀⠀⠀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⠀⠀⠀⠀⠀⠀⠀⠀⠀⠀⠀⣿⣿⣿⡇⢕⢕⢕⢕⢕⣿⣿⢏⢜⢜⢻⣿⣿⣿⣿⣿⣿⣿⣿⣿⣿⣿⣿⣿⣿⣿⣿⣿⣿⣻⣿⣿⣿⣿⣿⣿⣿⣿⣿⣿⣿⣿⣿⣿⣿⣿⣿⣿⣿⣿⣿⣿⣿⣿⠀⠀⠀⠀⠀⠀⠀⠀⠀⠀⠀⠀</a:t>
            </a:r>
            <a:br/>
            <a:r>
              <a:t>⠀⠀⠀⠀⠀⠀⠀⠀⠀⠀⠀⣿⣿⣿⣿⡇⢕⢕⢕⢕⢜⢏⢕⢕⢕⢕⢕⢿⣿⣿⣿⣿⣿⡿⢟⣹⣿⣿⣿⣿⣿⣿⣿⣿⣿⣿⣿⣿⣿⣿⣿⣿⣿⣿⣿⣿⣿⣿⣿⣿⣿⣿⣿⣿⣿⣿⣿⣿⣿⠀⠀⠀⠀⠀⠀⠀⠀⠀⠀⠀⠀</a:t>
            </a:r>
            <a:br/>
            <a:r>
              <a:t>⠀⠀⠀⠀⠀⠀⠀⠀⠀⠀⠀⣿⣿⣿⣿⣷⡕⢕⢕⢕⢕⢕⢕⢕⢕⢕⢕⢜⢟⢕⢝⣿⣿⣿⣧⣵⣵⣿⣿⣿⣿⣿⣿⣿⣿⣿⣿⣿⣿⣿⣿⣿⣿⣿⣿⣿⣿⣿⣿⣿⣿⣿⣿⣿⣿⣿⣿⣿⣿⠀⠀⠀⠀⠀⠀⠀⠀⠀⠀⠀⠀</a:t>
            </a:r>
            <a:br/>
            <a:r>
              <a:t>⠀⠀⠀⠀⠀⠀⠀⠀⠀⠀⠀⣿⣿⣿⣿⣿⣿⡕⢕⢕⢕⢕⢕⢕⢕⢕⢕⢕⢕⢕⢕⢜⣿⣿⣿⣿⣿⣿⣿⣿⣿⣿⣿⣿⣿⣿⣿⣿⣿⣿⣿⣿⣿⣿⣿⣿⣿⣿⣿⣿⣿⣿⣿⣿⣿⣿⣿⣿⣿⠀⠀⠀⠀⠀⠀⠀⠀⠀⠀⠀⠀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⠀⠀⠀⠀⠀⠀⠀⠀⠀⠀⠀⣿⣿⣿⣿⣿⣿⣿⣇⢕⢕⢕⢕⢕⢕⢕⢕⢕⢕⢕⢕⢕⢸⣿⣿⣿⣿⣿⣿⣿⣿⣿⣿⣿⣿⣿⣿⣿⣿⣿⣿⣿⣿⣿⣿⣿⣿⣿⣿⣿⣿⣿⣿⣿⣿⣿⣿⣿⣿⠀⠀⠀⠀⠀⠀⠀⠀⠀⠀⠀⠀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⠀⠀⠀⠀⠀⠀⠀⠀⠀⠀⠀⣿⣿⣿⣿⣿⣿⣿⡏⢕⢕⢕⢇⢕⢕⢕⢕⢕⢕⢕⢕⢕⢕⣿⣿⣿⣿⣿⣿⣿⣿⣿⣿⣿⣿⣿⣿⣿⣿⣿⣿⣿⣿⣿⣿⣿⣿⣿⣿⣿⣿⣿⣿⣿⣿⣿⣿⣿⣿⠀⠀⠀⠀⠀⠀⠀⠀⠀⠀⠀⠀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⠀⠀⠀⠀⠀⠀⠀⠀⠀⠀⠀⣿⣿⣿⣿⣿⣿⣿⣷⡕⢕⢕⢕⢕⢕⢕⢕⢕⢕⢕⢕⢕⢕⢸⣿⣿⣿⣿⣿⣿⣿⣿⣿⣿⣿⣿⣿⣿⣿⣿⣿⣿⣿⣿⣿⣿⣿⣿⣿⣿⣿⣿⣿⣿⣿⣿⣿⣿⣿⠀⠀⠀⠀⠀⠀⠀⠀⠀⠀⠀⠀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⠀⠀⠀⠀⠀⠀⠀⠀⠀⠀⠀⣿⣿⣿⣿⣿⣿⣿⣿⣿⣧⡕⢕⢕⢕⢕⢕⢕⢕⢕⢕⢕⢕⡿⢿⢿⢟⢟⢿⣿⣿⣿⣿⣿⣿⣿⣿⣿⣿⣿⣿⣿⣿⣿⣿⣿⣿⣿⣿⣿⣿⣿⣿⣿⣿⣿⣿⣿⣿⠀⠀⠀⠀⠀⠀⠀⠀⠀⠀⠀⠀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⠀⠀⠀⠀⠀⠀⠀⠀⠀⠀⠀⣿⣿⣿⣿⣿⣿⣿⣿⣿⣿⣿⣕⣕⣕⢕⢕⢕⢕⢕⢕⢕⢱⢑⢕⣵⢵⢕⣾⣿⣿⣿⣿⣿⣿⣿⣿⣿⣿⣿⣿⣿⣿⣿⣿⣿⣿⣿⣿⣿⣿⣿⣿⣿⣿⣿⣿⣿⣿⠀⠀⠀⠀⠀⠀⠀⠀⠀⠀⠀⠀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⠀⠀⠀⠀⠀⠀⠀⠀⠀⠀⠀⣿⣿⣿⣿⣿⣿⣿⣿⣿⣿⣿⣿⣿⣿⢕⢕⢕⢕⢕⢕⢕⢜⢝⢿⢕⣵⣾⣿⣿⣿⣿⣿⣿⣿⣿⣿⣿⣿⣿⣿⣿⣿⣿⣿⣿⣿⣿⣿⣿⣿⣿⣿⣿⣿⣿⣿⣿⣿⠀⠀⠀⠀⠀⠀⠀⠀⠀⠀⠀⠀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⠀⠀⠀⠀⠀⠀⠀⠀⠀⠀⠀⣿⣿⣿⣿⣿⣿⣿⣿⣿⣿⣿⣿⢏⢜⡕⢕⢕⢕⢕⢕⢕⢕⢕⢕⢱⢵⢿⢿⢿⢿⣿⣿⢿⣿⣿⡟⢟⢟⢿⢿⢿⣿⣿⣿⣿⣿⣿⣿⣿⣿⣿⣿⣿⣿⣿⣿⣿⣿⠀⠀⠀⠀⠀⠀⠀⠀⠀⠀⠀⠀</a:t>
            </a:r>
            <a:br/>
            <a:r>
              <a:t>⠀⠀⠀⠀⠀⠀⠀⠀⠀⠀⠀⣿⣿⣿⣿⣿⣿⣿⣿⣿⣿⡟⢕⠁⠀⠕⢕⢕⢕⢕⢕⢕⢕⢕⢕⢟⡱⢕⢝⢛⢟⣟⡟⢕⣿⣿⣷⡕⢕⢕⢕⢕⠕⢕⢝⢝⢝⢟⢻⢿⢿⣿⣿⣿⣿⣿⣿⣿⣿⠀⠀⠀⠀⠀⠀⠀⠀⠀⠀⠀⠀</a:t>
            </a:r>
            <a:br/>
            <a:r>
              <a:t>⠀⠀⠀⠀⠀⠀⠀⠀⠀⠀⠀⣿⣿⣿⣿⣿⣿⣿⡿⢏⢝⠑⠀⠀⠀⠀⢕⢕⢕⢕⢕⢕⢕⢕⢕⢕⢕⢕⢼⡇⢕⡸⣇⢕⢹⣿⣿⣷⢕⢕⢕⢐⢔⢕⢕⢕⢕⢕⢕⢕⢕⢜⢝⢟⢟⢿⣿⣿⣿⠀⠀⠀⠀⠀⠀⠀⠀⠀⠀⠀⠀</a:t>
            </a:r>
            <a:br/>
            <a:r>
              <a:t>⠀⠀⠀⠀⠀⠀⠀⠀⠀⠀⠀⠛⠛⠛⠛⠛⠋⠑⠑⠁⠁⠀⠀⠀⠀⠀⠑⠓⠑⠑⠑⠘⠓⠃⠑⠑⠑⠑⠑⠑⠑⠘⠛⠃⠘⠛⠛⠛⠃⠑⠑⠑⠑⠑⠑⠑⠑⠑⠑⠑⠑⠑⠑⠑⠑⠑⠘⠛⠛⠀⠀⠀⠀⠀⠀⠀⠀⠀⠀⠀⠀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⠀⠀⠀⠀⠀⠀⠀⠀⠀⠀⠀⣿⣿⣿⣿⣿⣿⣿⣿⣿⣿⣿⢿⣿⢟⢟⢻⢽⢿⢟⢟⢇⢕⢜⢟⣿⣿⣿⣿⣿⣿⣿⣿⣿⣿⣿⣿⣿⣿⣿⣿⣿⣿⣿⣿⣿⣿⣿⣿⣿⣿⣿⣿⣿⣿⣿⣿⣿⣿⠀⠀⠀⠀⠀⠀⠀⠀⠀⠀⠀⠀</a:t>
            </a:r>
            <a:br/>
            <a:r>
              <a:t>⠀⠀⠀⠀⠀⠀⠀⠀⠀⠀⠀⣿⣿⣿⣿⣿⣿⡿⢿⣻⣿⢏⢞⢿⢕⢇⠜⢕⢕⢕⢕⢕⢕⢷⣵⣾⣿⣿⣽⣿⣿⣿⣿⣿⣿⣿⣿⣿⣿⣿⣿⣿⣿⣿⣿⣿⣿⣿⣿⣿⣿⣿⣿⣿⣿⣿⣿⣿⣿⠀⠀⠀⠀⠀⠀⠀⠀⠀⠀⠀⠀</a:t>
            </a:r>
            <a:br/>
            <a:r>
              <a:t>⠀⠀⠀⠀⠀⠀⠀⠀⠀⠀⠀⣿⣿⣿⣿⣿⣿⢇⣱⢟⢝⢕⢕⢕⢕⢕⢕⢔⢕⢕⢕⢕⢜⢹⣧⢝⢝⢝⢕⢹⣿⣿⣿⣿⣿⣿⣿⣿⣿⣿⣿⣿⣿⣿⣿⣿⣿⣿⣿⣿⣿⣿⣿⣿⣿⣿⣿⣿⣿⠀⠀⠀⠀⠀⠀⠀⠀⠀⠀⠀⠀</a:t>
            </a:r>
            <a:br/>
            <a:r>
              <a:t>⠀⠀⠀⠀⠀⠀⠀⠀⠀⠀⠀⣿⣿⣿⣿⡟⢝⢕⢕⢝⠕⢕⢔⢔⢕⢕⢕⢕⢕⢕⠕⢕⢕⢕⢏⢕⢕⢕⢕⢕⢜⣿⣿⣿⣿⣿⣿⣿⣿⣿⣿⣿⣿⣿⣿⣿⣿⣿⣿⣿⣿⣿⣿⣿⣿⣿⣿⣿⣿⠀⠀⠀⠀⠀⠀⠀⠀⠀⠀⠀⠀</a:t>
            </a:r>
            <a:br/>
            <a:r>
              <a:t>⠀⠀⠀⠀⠀⠀⠀⠀⠀⠀⠀⣿⣿⣿⣿⢇⢕⢕⢕⠑⢀⢅⢕⢅⠑⠕⢕⢕⢕⢕⢔⢕⢕⣱⣷⣷⣷⣵⢕⢕⢕⢜⣿⣿⣿⣿⣿⣿⣿⣿⣿⣿⣿⣿⣿⣿⣿⣿⣿⣿⣿⣿⣿⣿⣿⣿⣿⣿⣿⠀⠀⠀⠀⠀⠀⠀⠀⠀⠀⠀⠀</a:t>
            </a:r>
            <a:br/>
            <a:r>
              <a:t>⠀⠀⠀⠀⠀⠀⠀⠀⠀⠀⠀⣿⣿⡿⢟⢇⢕⢄⢔⠔⠑⢑⢑⢐⠀⢀⢔⢕⢕⢕⣕⣵⣾⣿⣿⣿⣿⣿⣷⣷⣕⢕⣾⣿⣿⣿⣿⣿⣿⣿⣿⣿⣿⣿⣿⣿⣿⣿⣿⣿⣿⣿⣿⣿⣿⣿⣿⣿⣿⠀⠀⠀⠀⠀⠀⠀⠀⠀⠀⠀⠀</a:t>
            </a:r>
            <a:br/>
            <a:r>
              <a:t>⠀⠀⠀⠀⠀⠀⠀⠀⠀⠀⠀⣿⣿⣏⢇⢕⢕⢕⢕⢕⢕⢀⢕⢕⢕⢕⢕⢕⣱⣾⣿⣿⣿⣿⣿⣿⣿⣿⣿⣿⣧⣵⣾⣿⣿⣿⣿⣿⣿⣿⣿⣿⣿⣿⣿⣿⣿⣿⣿⣿⣿⣿⣿⣿⣿⣿⣿⣿⣿⠀⠀⠀⠀⠀⠀⠀⠀⠀⠀⠀⠀</a:t>
            </a:r>
            <a:br/>
            <a:r>
              <a:t>⠀⠀⠀⠀⠀⠀⠀⠀⠀⠀⠀⣿⣿⣿⣧⢕⢕⢕⢕⢕⢕⢕⣕⣱⣵⣵⣷⣷⣿⣿⣿⣿⣿⣿⣿⣿⣿⣿⣿⣿⣿⣿⣿⣿⣿⣿⣿⣿⣿⣿⣿⣿⣿⣿⣿⣿⣿⣿⣿⣿⣿⣿⣿⣿⣿⣿⣿⣿⣿⠀⠀⠀⠀⠀⠀⠀⠀⠀⠀⠀⠀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⠀⠀⠀⠀⠀⠀⠀⠀⠀⠀⠀⣿⣿⣿⣿⡇⢕⢕⢕⢕⢱⣿⣿⢏⢟⣿⣿⣿⣿⣿⣿⣿⣿⣿⣿⣿⣿⣿⣿⣿⣿⣿⣿⣿⣿⣿⣿⣿⣿⣿⣿⣿⣿⣿⣿⣿⣿⣿⣿⣿⣿⣿⣿⣿⣿⣿⣿⣿⣿⠀⠀⠀⠀⠀⠀⠀⠀⠀⠀⠀⠀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⠀⠀⠀⠀⠀⠀⠀⠀⠀⠀⠀⣿⣿⣿⣿⣷⢕⢕⢕⢕⢸⢿⢏⢕⢕⢕⢸⣿⣿⣿⣿⣿⣿⣿⣿⣿⣿⣿⣿⣿⣿⣿⣿⣿⣿⣿⣿⣿⣿⣿⣿⣿⣿⣿⣿⣿⣿⣿⣿⣿⣿⣿⣿⣿⣿⣿⣿⣿⣿⠀⠀⠀⠀⠀⠀⠀⠀⠀⠀⠀⠀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⠀⠀⠀⠀⠀⠀⠀⠀⠀⠀⠀⣿⣿⣿⣿⣿⣧⢕⢕⢕⢕⢕⢕⢕⢕⢕⢕⢜⣿⢟⢿⣾⣿⡟⢝⢱⢼⡿⣿⣿⣿⣿⣿⣿⣿⣿⣿⣿⣿⣿⣿⣿⣿⣿⣿⣿⣿⣿⣿⣿⣿⣿⣿⣿⣿⣿⣿⣿⣿⠀⠀⠀⠀⠀⠀⠀⠀⠀⠀⠀⠀</a:t>
            </a:r>
            <a:br/>
            <a:r>
              <a:t>⠀⠀⠀⠀⠀⠀⠀⠀⠀⠀⠀⣿⣿⣿⣿⣿⣿⣇⢕⢕⢕⢕⢜⢕⢕⢕⢕⢕⢕⢕⢕⢻⣿⣿⣷⣷⣷⣾⣿⣿⣿⣿⣿⣿⣿⣿⣿⣿⣿⣿⣿⣿⣿⣿⣿⣿⣿⣿⣿⣿⣿⣿⣿⣿⣿⣿⣿⣿⣿⠀⠀⠀⠀⠀⠀⠀⠀⠀⠀⠀⠀</a:t>
            </a:r>
            <a:br/>
            <a:r>
              <a:t>⠀⠀⠀⠀⠀⠀⠀⠀⠀⠀⠀⣿⣿⣿⣿⣿⣿⣿⣧⢕⢕⢕⢕⢕⢕⢕⢕⢕⢕⢕⢕⢕⢻⣿⣿⣿⣿⣿⣿⣿⣿⣿⣿⣿⣿⣿⣿⣿⣿⣿⣿⣿⣿⣿⣿⣿⣿⣿⣿⣿⣿⣿⣿⣿⣿⣿⣿⣿⣿⠀⠀⠀⠀⠀⠀⠀⠀⠀⠀⠀⠀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⠀⠀⠀⠀⠀⠀⠀⠀⠀⠀⠀⣿⣿⣿⣿⣿⣿⣿⡟⢕⢕⢕⢕⢕⢕⢕⢕⢕⢕⢕⢕⢕⢸⣿⣿⣿⣟⢿⣿⣿⣿⣿⣿⣿⣿⣿⣿⣿⣿⣿⣿⣿⣿⣿⣿⣿⣿⣿⣿⣿⣿⣿⣿⣿⣿⣿⣿⣿⣿⠀⠀⠀⠀⠀⠀⠀⠀⠀⠀⠀⠀</a:t>
            </a:r>
            <a:br/>
            <a:r>
              <a:t>⠀⠀⠀⠀⠀⠀⠀⠀⠀⠀⠀⣿⣿⣿⣿⣿⣿⣿⣷⡕⢕⢕⢕⢕⢜⢕⢕⢕⢕⢕⢕⢕⢕⢿⣿⣿⣿⣷⣿⣿⣿⣿⣿⣿⣿⣿⣿⣿⣿⣿⣿⣿⣿⣿⣿⣿⣿⣿⣿⣿⣿⣿⣿⣿⣿⣿⣿⣿⣿⠀⠀⠀⠀⠀⠀⠀⠀⠀⠀⠀⠀</a:t>
            </a:r>
            <a:br/>
            <a:r>
              <a:t>⠀⠀⠀⠀⠀⠀⠀⠀⠀⠀⠀⣿⣿⣿⣿⣿⣿⣿⣿⣿⣇⢕⢕⢕⢕⢕⢕⢕⢕⢕⢕⢕⢕⣱⣿⣿⣿⣿⣿⣿⣿⣿⣿⣿⣿⣿⣿⣿⣿⣿⣿⣿⣿⣿⣿⣿⣿⣿⣿⣿⣿⣿⣿⣿⣿⣿⣿⣿⣿⠀⠀⠀⠀⠀⠀⠀⠀⠀⠀⠀⠀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⠀⠀⠀⠀⠀⠀⠀⠀⠀⠀⠀⣿⣿⣿⣿⣿⣿⣿⣿⣿⣿⣷⡕⢕⢕⢕⢕⢕⢕⢕⢕⢕⢕⢿⢟⢟⢏⢟⣻⣿⣿⣿⣿⣿⣿⣿⣿⣿⣿⣿⣿⣿⣿⣿⣿⣿⣿⣿⣿⣿⣿⣿⣿⣿⣿⣿⣿⣿⣿⠀⠀⠀⠀⠀⠀⠀⠀⠀⠀⠀⠀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⠀⠀⠀⠀⠀⠀⠀⠀⠀⠀⠀⣿⣿⣿⣿⣿⣿⣿⣿⣿⣿⣿⣿⣿⣿⡇⢕⢕⢕⢕⢕⢕⢵⡅⡵⢷⢗⢕⣿⣿⣿⣿⣿⣿⣿⣿⣿⣿⣿⣿⣿⣿⣿⣿⣿⣿⣿⣿⣿⣿⣿⣿⣿⣿⣿⣿⣿⣿⣿⠀⠀⠀⠀⠀⠀⠀⠀⠀⠀⠀⠀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⠀⠀⠀⠀⠀⠀⠀⠀⠀⠀⠀⣿⣿⣿⣿⣿⣿⣿⣿⣿⣿⣿⣿⣿⢟⡇⢕⢕⢕⢕⢕⢕⢕⢝⢇⢱⢷⢾⢿⢿⣿⣿⣿⣿⣿⣿⢿⢿⣿⣿⣿⣿⣿⣿⣿⣿⣿⣿⣿⣿⣿⣿⣿⣿⣿⣿⣿⣿⣿⠀⠀⠀⠀⠀⠀⠀⠀⠀⠀⠀⠀</a:t>
            </a:r>
            <a:br/>
            <a:r>
              <a:t>⠀⠀⠀⠀⠀⠀⠀⠀⠀⠀⠀⣿⣿⣿⣿⣿⣿⣿⣿⣿⣿⣿⡟⢕⠑⢕⢕⢕⢕⢕⢕⢕⢕⢕⢕⢱⣕⢕⡝⢛⢟⢟⡟⡏⣿⣿⣧⢕⢕⢕⠜⠝⢝⢟⢟⢟⢿⢿⣿⣿⣿⣿⣿⣿⣿⣿⣿⣿⣿⠀⠀⠀⠀⠀⠀⠀⠀⠀⠀⠀⠀</a:t>
            </a:r>
            <a:br/>
            <a:r>
              <a:t>⠀⠀⠀⠀⠀⠀⠀⠀⠀⠀⠀⣿⣿⣿⣿⣿⣿⣿⣿⣿⡿⢏⠕⠀⠀⠀⢕⢕⢕⢕⢕⢕⢕⢕⢕⢜⢇⢕⢪⣕⢕⢸⣇⡇⢸⣿⣿⣧⢕⢕⢕⢀⠀⠅⢑⢕⢕⢕⢕⢕⢜⢝⢟⢿⢿⣿⣿⣿⣿⠀⠀⠀⠀⠀⠀⠀⠀⠀⠀⠀⠀</a:t>
            </a:r>
            <a:br/>
            <a:r>
              <a:t>⠀⠀⠀⠀⠀⠀⠀⠀⠀⠀⠀⠛⠛⠛⠛⠛⠛⠛⠛⠙⠑⠁⠀⠀⠀⠀⠘⠑⠑⠑⠑⠑⠑⠑⠑⠑⠃⠑⠑⠑⠘⠚⠓⠃⠘⠛⠛⠛⠃⠑⠑⠑⠑⠑⠑⠑⠑⠑⠑⠑⠑⠑⠑⠑⠑⠑⠙⠛⠛⠀⠀⠀⠀⠀⠀⠀⠀⠀⠀⠀⠀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⠀⠀⠀⠀⠀⠀⠀⠀⠀⠀⠀⣿⣿⣿⣿⣿⣿⣿⣿⣿⣿⣿⣿⣿⣿⣿⢿⢿⢟⣻⣿⣿⢿⢟⢟⢻⣿⣿⣿⣿⣿⣿⣿⣿⣿⣿⣿⣿⣿⣿⣿⣿⣿⣿⣿⣿⣿⣿⣿⣿⣿⣿⣿⣿⣿⣿⣿⣿⣿⠀⠀⠀⠀⠀⠀⠀⠀⠀⠀⠀⠀</a:t>
            </a:r>
            <a:br/>
            <a:r>
              <a:t>⠀⠀⠀⠀⠀⠀⠀⠀⠀⠀⠀⣿⣿⣿⣿⣿⣿⣿⣿⡟⡗⢺⡿⢹⢿⣇⢕⢕⢝⢕⢕⢕⢕⢕⢕⡱⣜⣿⣿⣿⣿⣿⣿⣿⣿⣿⣿⣿⣿⣿⣿⣿⣿⣿⣿⣿⣿⣿⣿⣿⣿⣿⣿⣿⣿⣿⣿⣿⣿⠀⠀⠀⠀⠀⠀⠀⠀⠀⠀⠀⠀</a:t>
            </a:r>
            <a:br/>
            <a:r>
              <a:t>⠀⠀⠀⠀⠀⠀⠀⠀⠀⠀⠀⣿⣿⣿⣿⣿⣿⣿⢗⢕⡿⢟⢇⢕⠕⢑⢕⢔⢅⢑⢕⢕⢕⢕⢾⣷⢾⣿⢿⡳⢺⣿⣿⣿⣿⣿⣿⣿⣿⣿⣿⣿⣿⣿⣿⣿⣿⣿⣿⣿⣿⣿⣿⣿⣿⣿⣿⣿⣿⠀⠀⠀⠀⠀⠀⠀⠀⠀⠀⠀⠀</a:t>
            </a:r>
            <a:br/>
            <a:r>
              <a:t>⠀⠀⠀⠀⠀⠀⠀⠀⠀⠀⠀⣿⣿⣿⣿⣿⣿⢫⢕⢏⢝⢕⢕⢔⢅⢔⢕⢕⢕⢕⢕⢕⢕⢕⢕⡿⡕⢕⢕⢕⢜⢹⣿⣿⣿⣿⣿⣿⣿⣿⣿⣿⣿⣿⣿⣿⣿⣿⣿⣿⣿⣿⣿⣿⣿⣿⣿⣿⣿⠀⠀⠀⠀⠀⠀⠀⠀⠀⠀⠀⠀</a:t>
            </a:r>
            <a:br/>
            <a:r>
              <a:t>⠀⠀⠀⠀⠀⠀⠀⠀⠀⠀⠀⣿⣿⣿⣿⣿⢇⢕⢕⢕⠕⠀⢑⢕⢑⠕⠕⢕⢱⢕⢕⢄⢕⢕⢕⣕⣕⣱⢕⢕⢕⢕⢸⣿⣿⣿⣿⣿⣿⣿⣿⣿⣿⣿⣿⣿⣿⣿⣿⣿⣿⣿⣿⣿⣿⣿⣿⣿⣿⠀⠀⠀⠀⠀⠀⠀⠀⠀⠀⠀⠀</a:t>
            </a:r>
            <a:br/>
            <a:r>
              <a:t>⠀⠀⠀⠀⠀⠀⠀⠀⠀⠀⠀⣿⣿⣿⡿⢿⣇⢕⢕⢁⠅⠅⠕⠕⢕⠀⠀⢑⢕⢕⢕⢕⢕⣕⣵⣿⣿⣿⣿⣕⢕⢕⢕⣻⣿⣿⣿⣿⣿⣿⣿⣿⣿⣿⣿⣿⣿⣿⣿⣿⣿⣿⣿⣿⣿⣿⣿⣿⣿⠀⠀⠀⠀⠀⠀⠀⠀⠀⠀⠀⠀</a:t>
            </a:r>
            <a:br/>
            <a:r>
              <a:t>⠀⠀⠀⠀⠀⠀⠀⠀⠀⠀⠀⣿⣿⣿⣏⢕⢕⢕⢕⢕⢕⢔⢕⢕⢕⢔⢔⢕⢕⢕⣱⣾⣿⣿⣿⣿⣿⣿⣿⣿⣿⣵⢕⣿⣿⣿⣿⣿⣿⣿⣿⣿⣿⣿⣿⣿⣿⣿⣿⣿⣿⣿⣿⣿⣿⣿⣿⣿⣿⠀⠀⠀⠀⠀⠀⠀⠀⠀⠀⠀⠀</a:t>
            </a:r>
            <a:br/>
            <a:r>
              <a:t>⠀⠀⠀⠀⠀⠀⠀⠀⠀⠀⠀⣿⣿⣿⣿⣧⢕⢕⢕⢕⢕⢕⢕⢕⣕⣕⣕⣵⣵⣿⣿⣿⣿⣿⣿⣿⣿⣿⣿⣿⣿⣷⣿⣿⣿⣿⣿⣿⣿⣿⣿⣿⣿⣿⣿⣿⣿⣿⣿⣿⣿⣿⣿⣿⣿⣿⣿⣿⣿⠀⠀⠀⠀⠀⠀⠀⠀⠀⠀⠀⠀</a:t>
            </a:r>
            <a:br/>
            <a:r>
              <a:t>⠀⠀⠀⠀⠀⠀⠀⠀⠀⠀⠀⣿⣿⣿⣿⣿⢇⢕⢕⢕⢕⣱⣿⣿⢿⢿⣿⣿⣿⣿⣿⣿⣿⣿⣿⣿⣿⣿⣿⣿⣿⣿⣿⣿⣿⣿⣿⣿⣿⣿⣿⣿⣿⣿⣿⣿⣿⣿⣿⣿⣿⣿⣿⣿⣿⣿⣿⣿⣿⠀⠀⠀⠀⠀⠀⠀⠀⠀⠀⠀⠀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⠀⠀⠀⠀⠀⠀⠀⠀⠀⠀⠀⣿⣿⣿⣿⣿⣧⢕⢕⢕⢕⢿⣿⢇⢕⢜⢝⣿⣿⣿⣿⣿⣿⣿⣿⣿⣿⣿⣿⣿⣿⣿⣿⣿⣿⡿⣿⣿⣿⣿⣿⣿⣿⣿⣿⣿⣿⣿⣿⣿⣿⣿⣿⣿⣿⣿⣿⣿⣿⠀⠀⠀⠀⠀⠀⠀⠀⠀⠀⠀⠀</a:t>
            </a:r>
            <a:br/>
            <a:r>
              <a:t>⠀⠀⠀⠀⠀⠀⠀⠀⠀⠀⠀⣿⣿⣿⣿⣿⣿⡕⢕⢕⢕⢞⢕⡕⢕⢕⢕⢜⢻⣿⢿⣿⣿⣿⢿⢿⢟⣟⣿⣿⣿⣿⣿⣿⣿⣿⣿⣿⣿⣿⣿⣿⣿⣿⣿⣿⣿⣿⣿⣿⣿⣿⣿⣿⣿⣿⣿⣿⣿⠀⠀⠀⠀⠀⠀⠀⠀⠀⠀⠀⠀</a:t>
            </a:r>
            <a:br/>
            <a:r>
              <a:t>⠀⠀⠀⠀⠀⠀⠀⠀⠀⠀⠀⣿⣿⣿⣿⣿⣿⣿⡕⢕⢕⢕⢕⢕⡕⢕⢕⢕⢜⢏⢝⢻⣷⣿⣕⣕⡞⢟⣻⣿⣿⣿⣿⣿⣿⣿⣿⣿⣿⣿⣿⣿⣿⣿⣿⣿⣿⣿⣿⣿⣿⣿⣿⣿⣿⣿⣿⣿⣿⠀⠀⠀⠀⠀⠀⠀⠀⠀⠀⠀⠀</a:t>
            </a:r>
            <a:br/>
            <a:r>
              <a:t>⠀⠀⠀⠀⠀⠀⠀⠀⠀⠀⠀⣿⣿⣿⣿⣿⣿⣿⣿⡕⢕⢕⢕⢕⢕⢕⢕⢕⢕⢕⢕⢕⢻⣿⣿⣿⣿⣿⣿⣿⣿⣿⣿⣿⣿⣿⣿⣿⣿⣿⣿⣿⣿⣿⣿⣿⣿⣿⣿⣿⣿⣿⣿⣿⣿⣿⣿⣿⣿⠀⠀⠀⠀⠀⠀⠀⠀⠀⠀⠀⠀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⠀⠀⠀⠀⠀⠀⠀⠀⠀⠀⠀⣿⣿⣿⣿⣿⣿⣿⣿⢏⢕⢕⢕⡕⢕⡕⢕⢕⢕⢕⢕⢕⢜⣿⣿⣿⣿⣿⣿⣿⣿⣿⣿⣿⣿⣿⣿⣿⣿⣿⣿⣿⣿⣿⣿⣿⣿⣿⣿⣿⣿⣿⣿⣿⣿⣿⣿⣿⣿⠀⠀⠀⠀⠀⠀⠀⠀⠀⠀⠀⠀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⠀⠀⠀⠀⠀⠀⠀⠀⠀⠀⠀⣿⣿⣿⣿⣿⣿⣿⣿⡕⢕⢕⢕⢕⢕⢕⢕⢕⢕⢕⢕⢕⢕⣿⣿⣿⣿⣝⢿⣿⣿⣿⣿⣿⣿⣿⣿⣿⣿⣿⣿⣿⣿⣿⣿⣿⣿⣿⣿⣿⣿⣿⣿⣿⣿⣿⣿⣿⣿⠀⠀⠀⠀⠀⠀⠀⠀⠀⠀⠀⠀</a:t>
            </a:r>
            <a:br/>
            <a:r>
              <a:t>⠀⠀⠀⠀⠀⠀⠀⠀⠀⠀⠀⣿⣿⣿⣿⣿⣿⣿⣿⣿⣇⢕⢕⢕⢕⢕⢕⢕⢕⢕⢕⢕⢕⢜⢿⣿⣿⣿⣿⣿⣿⣿⣿⣿⣿⣿⣿⣿⣿⣿⣿⣿⣿⣿⣿⣿⣿⣿⣿⣿⣿⣿⣿⣿⣿⣿⣿⣿⣿⠀⠀⠀⠀⠀⠀⠀⠀⠀⠀⠀⠀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⠀⠀⠀⠀⠀⠀⠀⠀⠀⠀⠀⣿⣿⣿⣿⣿⣿⣿⣿⣿⣿⣷⡕⢕⢕⢕⢕⢕⢕⢕⢕⢕⢕⣾⣿⣿⣿⣿⣿⣿⣿⣿⣿⣿⣿⣿⣿⣿⣿⣿⣿⣿⣿⣿⣿⣿⣿⣿⣿⣿⣿⣿⣿⣿⣿⣿⣿⣿⣿⠀⠀⠀⠀⠀⠀⠀⠀⠀⠀⠀⠀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⠀⠀⠀⠀⠀⠀⠀⠀⠀⠀⠀⣿⣿⣿⣿⣿⣿⣿⣿⣿⣿⣿⣿⣿⣿⣇⢕⢕⢕⢕⢕⢕⢕⢝⢝⣱⣕⢕⣵⣿⣿⣿⣿⣿⣿⣿⣿⣿⣿⣿⣿⣿⣿⣿⣿⣿⣿⣿⣿⣿⣿⣿⣿⣿⣿⣿⣿⣿⣿⠀⠀⠀⠀⠀⠀⠀⠀⠀⠀⠀⠀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⠀⠀⠀⠀⠀⠀⠀⠀⠀⠀⠀⣿⣿⣿⣿⣿⣿⣿⣿⣿⣿⣿⣿⣿⡿⢯⢕⢕⢕⢕⢕⢕⢜⢷⡜⢝⢕⢵⢿⣿⣿⣿⣿⣿⣿⣿⣿⣿⣿⣿⣿⣿⣿⣿⣿⣿⣿⣿⣿⣿⣿⣿⣿⣿⣿⣿⣿⣿⣿⠀⠀⠀⠀⠀⠀⠀⠀⠀⠀⠀⠀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⠀⠀⠀⠀⠀⠀⠀⠀⠀⠀⠀⣿⣿⣿⣿⣿⣿⣿⣿⣿⣿⣿⣿⡿⢕⠜⢕⢕⢕⢕⢕⢕⢕⢕⢕⢜⣇⢕⡝⢟⡟⢻⡟⡇⢿⣿⣧⢕⢝⢝⢝⠟⢟⢻⢿⢿⢿⣿⣿⣿⣿⣿⣿⣿⣿⣿⣿⣿⣿⠀⠀⠀⠀⠀⠀⠀⠀⠀⠀⠀⠀</a:t>
            </a:r>
            <a:br/>
            <a:r>
              <a:t>⠀⠀⠀⠀⠀⠀⠀⠀⠀⠀⠀⣿⣿⣿⣿⣿⣿⣿⣿⣿⣿⣿⢏⢕⠑⠁⡇⢕⢕⢕⢕⢕⢕⢕⢕⢝⡗⢝⢇⢕⢱⢕⣵⡕⢸⣿⣿⣧⢕⢕⢕⢀⠀⠁⠕⢕⢕⢕⢕⢝⢝⢟⢻⢿⣿⣿⣿⣿⣿⠀⠀⠀⠀⠀⠀⠀⠀⠀⠀⠀⠀</a:t>
            </a:r>
            <a:br/>
            <a:r>
              <a:t>⠀⠀⠀⠀⠀⠀⠀⠀⠀⠀⠀⠛⠛⠛⠛⠛⠛⠛⠛⠛⠛⠑⠁⠀⠀⠀⠘⠑⠑⠑⠑⠑⠑⠑⠑⠑⠃⠑⠑⠑⠘⠑⠛⠃⠑⠛⠛⠛⠃⠑⠑⠑⠐⠐⠑⠑⠑⠑⠑⠑⠑⠑⠑⠑⠑⠑⠙⠛⠛⠀⠀⠀⠀⠀⠀⠀⠀⠀⠀⠀⠀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⠀⠀⠀⠀⠀⠀⠀⠀⠀⠀⠀⣿⣿⣿⣿⣿⣿⣿⣿⣿⣿⣿⣿⣿⣿⣿⢟⣿⡿⢏⢝⡹⢻⢟⢟⢟⢟⢟⢟⢿⣿⣿⣿⣿⣿⣿⣿⣿⣿⣿⣿⣿⣿⣿⣿⣿⣿⣿⣿⣿⣿⣿⣿⣿⣿⣿⣿⣿⣿⠀⠀⠀⠀⠀⠀⠀⠀⠀⠀⠀⠀</a:t>
            </a:r>
            <a:br/>
            <a:r>
              <a:t>⠀⠀⠀⠀⠀⠀⠀⠀⠀⠀⠀⣿⣿⣿⣿⣿⣿⣿⣿⣿⣿⡿⢫⣿⡿⢏⢜⢝⢜⢕⢕⢕⢕⢕⢕⢕⢕⣷⣷⢕⣿⣿⣟⣿⣿⣿⣿⣿⣿⣿⣿⣿⣿⣿⣿⣿⣿⣿⣿⣿⣿⣿⣿⣿⣿⣿⣿⣿⣿⠀⠀⠀⠀⠀⠀⠀⠀⠀⠀⠀⠀</a:t>
            </a:r>
            <a:br/>
            <a:r>
              <a:t>⠀⠀⠀⠀⠀⠀⠀⠀⠀⠀⠀⣿⣿⣿⣿⣿⣿⣿⣿⡿⡿⣷⢟⢟⢕⢕⢕⢕⢕⢔⢕⢕⢕⢕⢕⢕⢕⢟⣿⢻⢿⢿⢧⢾⣿⣿⣿⣿⣿⣿⣿⣿⣿⣿⣿⣿⣿⣿⣿⣿⣿⣿⣿⣿⣿⣿⣿⣿⣿⠀⠀⠀⠀⠀⠀⠀⠀⠀⠀⠀⠀</a:t>
            </a:r>
            <a:br/>
            <a:r>
              <a:t>⠀⠀⠀⠀⠀⠀⠀⠀⠀⠀⠀⣿⣿⣿⣿⣿⣿⣿⣿⢗⢕⢕⢕⠕⠕⢕⢕⢕⢕⢕⢕⢕⢕⢕⢑⢕⢕⢕⢕⢕⢕⢕⢕⢕⢻⣿⣿⣿⣿⣿⣿⣿⣿⣿⣿⣿⣿⣿⣿⣿⣿⣿⣿⣿⣿⣿⣿⣿⣿⠀⠀⠀⠀⠀⠀⠀⠀⠀⠀⠀⠀</a:t>
            </a:r>
            <a:br/>
            <a:r>
              <a:t>⠀⠀⠀⠀⠀⠀⠀⠀⠀⠀⠀⣿⣿⣿⣿⣿⣿⣿⣿⡧⢕⢕⢅⢕⠕⢕⢕⢕⠐⠑⢕⢕⢕⢕⢕⢕⢕⢱⣵⣵⣕⢕⢕⢕⢜⣿⣿⣿⣿⣿⣿⣿⣿⣿⣿⣿⣿⣿⣿⣿⣿⣿⣿⣿⣿⣿⣿⣿⣿⠀⠀⠀⠀⠀⠀⠀⠀⠀⠀⠀⠀</a:t>
            </a:r>
            <a:br/>
            <a:r>
              <a:t>⠀⠀⠀⠀⠀⠀⠀⠀⠀⠀⠀⣿⣿⣿⣿⣿⣿⣟⢏⢕⢕⢕⢕⢕⢕⢕⢕⢕⢔⢕⢕⢕⢕⣕⣵⣷⣾⣿⣿⣿⣿⣷⣕⢕⡕⢻⣿⣿⣿⣿⣿⣿⣿⣿⣿⣿⣿⣿⣿⣿⣿⣿⣿⣿⣿⣿⣿⣿⣿⠀⠀⠀⠀⠀⠀⠀⠀⠀⠀⠀⠀</a:t>
            </a:r>
            <a:br/>
            <a:r>
              <a:t>⠀⠀⠀⠀⠀⠀⠀⠀⠀⠀⠀⣿⣿⣿⣿⣿⣿⣧⢕⢕⢕⢕⢕⢕⢕⢕⢕⢕⢕⣕⣕⣵⣿⣿⣿⣿⣿⣿⣿⣿⣿⣿⣿⣷⡵⢼⣿⣿⣿⣿⣿⣿⣿⣿⣿⣿⣿⣿⣿⣿⣿⣿⣿⣿⣿⣿⣿⣿⣿⠀⠀⠀⠀⠀⠀⠀⠀⠀⠀⠀⠀</a:t>
            </a:r>
            <a:br/>
            <a:r>
              <a:t>⠀⠀⠀⠀⠀⠀⠀⠀⠀⠀⠀⣿⣿⣿⣿⣿⣿⣿⡗⢕⢕⢕⢕⢕⣵⣷⣿⣿⣿⣿⣿⣿⣿⣿⣿⣿⣿⣿⣿⣿⣿⣿⣿⣿⣿⣿⣿⣿⣿⣿⣿⣿⣿⣿⣿⣿⣿⣿⣿⣿⣿⣿⣿⣿⣿⣿⣿⣿⣿⠀⠀⠀⠀⠀⠀⠀⠀⠀⠀⠀⠀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⠀⠀⠀⠀⠀⠀⠀⠀⠀⠀⠀⣿⣿⣿⣿⣿⣿⣿⣧⢕⢕⢕⢱⣿⣿⣿⢝⢯⢿⣿⣿⣿⣿⣿⣿⣿⣿⣿⣿⣿⣿⣿⣿⣿⣿⣿⣿⣿⣿⣿⣿⣿⣿⣿⣿⣿⣿⣿⣿⣿⣿⣿⣿⣿⣿⣿⣿⣿⣿⠀⠀⠀⠀⠀⠀⠀⠀⠀⠀⠀⠀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⠀⠀⠀⠀⠀⠀⠀⠀⠀⠀⠀⣿⣿⣿⣿⣿⣿⣿⣿⡕⢕⢕⢕⣿⣿⢝⢕⢜⢞⣿⣿⣿⣿⣿⣿⣿⣿⣿⣿⣿⣿⣿⣿⣿⣿⣿⣿⣿⣿⣿⣿⣿⣿⣿⣿⣿⣿⣿⣿⣿⣿⣿⣿⣿⣿⣿⣿⣿⣿⠀⠀⠀⠀⠀⠀⠀⠀⠀⠀⠀⠀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⠀⠀⠀⠀⠀⠀⠀⠀⠀⠀⠀⣿⣿⣿⣿⣿⣿⣿⣿⣇⢕⢕⢕⢜⢕⢕⢕⢕⢕⢕⢟⢟⢻⣿⣿⣽⡝⢕⢵⣷⣿⣿⣿⣿⣿⣿⣿⣿⣿⣿⣿⣿⣿⣿⣿⣿⣿⣿⣿⣿⣿⣿⣿⣿⣿⣿⣿⣿⣿⠀⠀⠀⠀⠀⠀⠀⠀⠀⠀⠀⠀</a:t>
            </a:r>
            <a:br/>
            <a:r>
              <a:t>⠀⠀⠀⠀⠀⠀⠀⠀⠀⠀⠀⣿⣿⣿⣿⣿⣿⣿⣿⣿⣇⢕⢕⡇⢕⢕⢕⢕⢕⢕⢕⢕⢕⢸⣿⣿⣧⣵⣵⣵⣷⣿⣿⣿⣿⣿⣿⣿⣿⣿⣿⣿⣿⣿⣿⣿⣿⣿⣿⣿⣿⣿⣿⣿⣿⣿⣿⣿⣿⠀⠀⠀⠀⠀⠀⠀⠀⠀⠀⠀⠀</a:t>
            </a:r>
            <a:br/>
            <a:r>
              <a:t>⠀⠀⠀⠀⠀⠀⠀⠀⠀⠀⠀⣿⣿⣿⣿⣿⣿⣿⣿⣿⣿⡕⢕⢱⡇⢕⢕⢕⢕⢕⢕⢕⢕⢕⣿⣿⣿⣿⣿⣿⣿⣿⣿⣿⣿⣿⣿⣿⣿⣿⣿⣿⣿⣿⣿⣿⣿⣿⣿⣿⣿⣿⣿⣿⣿⣿⣿⣿⣿⠀⠀⠀⠀⠀⠀⠀⠀⠀⠀⠀⠀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⠀⠀⠀⠀⠀⠀⠀⠀⠀⠀⠀⣿⣿⣿⣿⣿⣿⣿⣿⣿⡏⡕⢕⢕⣺⣷⡗⢇⢕⢕⢕⢕⢕⢕⣿⣿⣿⣿⣿⣿⣿⣿⣿⣿⣿⣿⣿⣿⣿⣿⣿⣿⣿⣿⣿⣿⣿⣿⣿⣿⣿⣿⣿⣿⣿⣿⣿⣿⣿⠀⠀⠀⠀⠀⠀⠀⠀⠀⠀⠀⠀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⠀⠀⠀⠀⠀⠀⠀⠀⠀⠀⠀⣿⣿⣿⣿⣿⣿⣿⣿⣿⣿⡕⢕⢕⢕⢜⢕⢕⢕⢕⢕⢕⢕⢕⢸⣿⣿⣿⣷⣽⣿⣿⣿⣿⣿⣿⣿⣿⣿⣿⣿⣿⣿⣿⣿⣿⣿⣿⣿⣿⣿⣿⣿⣿⣿⣿⣿⣿⣿⠀⠀⠀⠀⠀⠀⠀⠀⠀⠀⠀⠀</a:t>
            </a:r>
            <a:br/>
            <a:r>
              <a:t>⠀⠀⠀⠀⠀⠀⠀⠀⠀⠀⠀⣿⣿⣿⣿⣿⣿⣿⣿⣿⣿⣿⣵⢕⢕⢕⢕⢕⢕⢕⢕⢕⢕⢕⣱⣿⣿⣿⣿⣿⣿⣿⣿⣿⣿⣿⣿⣿⣿⣿⣿⣿⣿⣿⣿⣿⣿⣿⣿⣿⣿⣿⣿⣿⣿⣿⣿⣿⣿⠀⠀⠀⠀⠀⠀⠀⠀⠀⠀⠀⠀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⠀⠀⠀⠀⠀⠀⠀⠀⠀⠀⠀⣿⣿⣿⣿⣿⣿⣿⣿⣿⣿⣿⣿⣧⣕⣱⢕⢕⢕⢕⢕⢕⢕⢕⢿⢿⢟⢟⢻⢿⣿⣿⣿⣿⣿⣿⣿⣿⣿⣿⣿⣿⣿⣿⣿⣿⣿⣿⣿⣿⣿⣿⣿⣿⣿⣿⣿⣿⣿⠀⠀⠀⠀⠀⠀⠀⠀⠀⠀⠀⠀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⠀⠀⠀⠀⠀⠀⠀⠀⠀⠀⠀⣿⣿⣿⣿⣿⣿⣿⣿⣿⣿⣿⣿⣿⣿⣿⣷⢕⢕⢕⢕⢕⢕⢕⢕⣼⣽⣷⢇⣵⣿⣿⣿⣿⣿⣿⣿⣿⣿⣿⣿⣿⣿⣿⣿⣿⣿⣿⣿⣿⣿⣿⣿⣿⣿⣿⣿⣿⣿⠀⠀⠀⠀⠀⠀⠀⠀⠀⠀⠀⠀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⠀⠀⠀⠀⠀⠀⠀⠀⠀⠀⠀⣿⣿⣿⣿⣿⣿⣿⣿⣿⣿⣿⣿⣿⣿⣿⢿⡇⢕⢕⢕⢕⢕⢜⢟⢜⣵⢵⢾⢿⣿⣿⣿⣿⣿⣿⣿⣿⣿⣿⣿⣿⣿⣿⣿⣿⣿⣿⣿⣿⣿⣿⣿⣿⣿⣿⣿⣿⣿⠀⠀⠀⠀⠀⠀⠀⠀⠀⠀⠀⠀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⠀⠀⠀⠀⠀⠀⠀⠀⠀⠀⠀⣿⣿⣿⣿⣿⣿⣿⣿⣿⣿⣿⣿⣿⣿⢏⢕⡇⢕⢕⢕⢕⢕⢕⢕⢱⣵⣇⢵⡘⢟⡟⢟⣟⢻⢻⣿⣧⢕⢝⢝⢝⠝⢟⢟⢻⢿⢿⣿⣿⣿⣿⣿⣿⣿⣿⣿⣿⣿⠀⠀⠀⠀⠀⠀⠀⠀⠀⠀⠀⠀</a:t>
            </a:r>
            <a:br/>
            <a:r>
              <a:t>⠀⠀⠀⠀⠀⠀⠀⠀⠀⠀⠀⣿⣿⣿⣿⣿⣿⣿⣿⣿⣿⣿⣿⡿⢕⢕⠑⣗⢕⢕⢕⢕⢕⢕⢕⢜⢟⡗⢹⢇⢕⡣⢕⢽⣕⢸⣿⣿⣧⢕⢕⢕⠀⠀⠀⢁⠕⠕⢕⢕⢕⢝⢝⢝⢟⢿⢿⣿⣿⠀⠀⠀⠀⠀⠀⠀⠀⠀⠀⠀⠀</a:t>
            </a:r>
            <a:br/>
            <a:r>
              <a:t>⠀⠀⠀⠀⠀⠀⠀⠀⠀⠀⠀⠛⠛⠛⠛⠛⠛⠛⠛⠛⠛⠛⠋⠑⠑⠀⠀⠙⠑⠑⠑⠑⠑⠑⠑⠑⠑⠑⠑⠑⠑⠑⠑⠛⠛⠑⠛⠛⠛⠃⠑⠑⠑⠐⠑⠐⠐⠑⠑⠑⠑⠑⠑⠑⠑⠑⠑⠑⠑⠀⠀⠀⠀⠀⠀⠀⠀⠀⠀⠀⠀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⠀⠀⠀⠀⠀⠀⠀⠀⠀⠀⠀⣿⣿⣿⣿⣿⣿⣿⣿⣿⣿⣿⣿⣿⢿⣿⣿⢟⡼⢟⢕⢞⢇⢏⢝⢕⢕⢝⢝⣝⢟⢿⣿⣿⣿⣿⣿⣿⣿⣿⣿⣿⣿⣿⣿⣿⣿⣿⣿⣿⣿⣿⣿⣿⣿⣿⣿⣿⣿⠀⠀⠀⠀⠀⠀⠀⠀⠀⠀⠀⠀</a:t>
            </a:r>
            <a:br/>
            <a:r>
              <a:t>⠀⠀⠀⠀⠀⠀⠀⠀⠀⠀⠀⣿⣿⣿⣿⣿⣿⣿⣿⣿⣿⣿⣿⣷⡾⢟⢕⢕⢕⢕⢕⢕⢕⢕⢕⢕⢕⢱⢳⢿⣷⣼⣿⣿⣻⣿⣿⣿⣿⣿⣿⣿⣿⣿⣿⣿⣿⣿⣿⣿⣿⣿⣿⣿⣿⣿⣿⣿⣿⠀⠀⠀⠀⠀⠀⠀⠀⠀⠀⠀⠀</a:t>
            </a:r>
            <a:br/>
            <a:r>
              <a:t>⠀⠀⠀⠀⠀⠀⠀⠀⠀⠀⠀⣿⣿⣿⣿⣿⣿⣿⣿⣿⣿⢟⢝⢕⢕⢕⢕⢕⢕⢕⢕⢕⢕⢕⢕⢕⢕⢕⢕⢸⢇⢞⢿⢿⢳⣽⣿⣿⣿⣿⣿⣿⣿⣿⣿⣿⣿⣿⣿⣿⣿⣿⣿⣿⣿⣿⣿⣿⣿⠀⠀⠀⠀⠀⠀⠀⠀⠀⠀⠀⠀</a:t>
            </a:r>
            <a:br/>
            <a:r>
              <a:t>⠀⠀⠀⠀⠀⠀⠀⠀⠀⠀⠀⣿⣿⣿⣿⣿⣿⣿⣿⣿⣷⡕⢕⢕⢅⢅⢕⢕⢕⠔⠀⢕⢕⢕⢕⢕⢔⢕⢕⢕⢕⢕⢕⢕⢕⢜⣿⣿⣿⣿⣿⣿⣿⣿⣿⣿⣿⣿⣿⣿⣿⣿⣿⣿⣿⣿⣿⣿⣿⠀⠀⠀⠀⠀⠀⠀⠀⠀⠀⠀⠀</a:t>
            </a:r>
            <a:br/>
            <a:r>
              <a:t>⠀⠀⠀⠀⠀⠀⠀⠀⠀⠀⠀⣿⣿⣿⣿⣿⣿⣿⣿⡿⢟⢕⢕⢕⢕⢕⢕⢔⢕⢄⠔⢕⢕⢕⢕⢕⣕⣕⣵⣷⣷⣧⣕⢕⢕⢕⣹⣿⣿⣿⣿⣿⣿⣿⣿⣿⣿⣿⣿⣿⣿⣿⣿⣿⣿⣿⣿⣿⣿⠀⠀⠀⠀⠀⠀⠀⠀⠀⠀⠀⠀</a:t>
            </a:r>
            <a:br/>
            <a:r>
              <a:t>⠀⠀⠀⠀⠀⠀⠀⠀⠀⠀⠀⣿⣿⣿⣿⣿⣿⣿⣷⡕⢕⢕⢕⢕⢕⢕⢕⢕⢕⢕⢕⢕⢕⣵⣷⣿⣿⣿⣿⣿⣿⣿⣿⣧⡕⢱⢜⣿⣿⣿⣿⣿⣿⣿⣿⣿⣿⣿⣿⣿⣿⣿⣿⣿⣿⣿⣿⣿⣿⠀⠀⠀⠀⠀⠀⠀⠀⠀⠀⠀⠀</a:t>
            </a:r>
            <a:br/>
            <a:r>
              <a:t>⠀⠀⠀⠀⠀⠀⠀⠀⠀⠀⠀⣿⣿⣿⣿⣿⣿⣿⣿⣵⢕⢕⢕⢕⢕⣕⣵⣵⣷⣷⣷⣾⣿⣿⣿⣿⣿⣿⣿⣿⣿⣿⣿⣿⣿⢇⡳⣿⣿⣿⣿⣿⣿⣿⣿⣿⣿⣿⣿⣿⣿⣿⣿⣿⣿⣿⣿⣿⣿⠀⠀⠀⠀⠀⠀⠀⠀⠀⠀⠀⠀</a:t>
            </a:r>
            <a:br/>
            <a:r>
              <a:t>⠀⠀⠀⠀⠀⠀⠀⠀⠀⠀⠀⣿⣿⣿⣿⣿⣿⣿⣿⣷⢕⢕⢕⢕⣼⣿⣿⡿⣿⣿⣿⣿⣿⣿⣿⣿⣿⣿⣿⣿⣿⣿⣿⣿⣿⣿⣿⣿⣿⣿⣿⣿⣿⣿⣿⣿⣿⣿⣿⣿⣿⣿⣿⣿⣿⣿⣿⣿⣿⠀⠀⠀⠀⠀⠀⠀⠀⠀⠀⠀⠀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⠀⠀⠀⠀⠀⠀⠀⠀⠀⠀⠀⣿⣿⣿⣿⣿⣿⣿⣿⣿⢕⢕⢕⢜⣿⣿⢿⢕⢜⢿⣿⣿⣿⣿⣿⣿⣿⣿⣿⣿⣿⣿⣿⣿⣿⣿⣿⣿⣿⣿⣿⣿⣿⣿⣿⣿⣿⣿⣿⣿⣿⣿⣿⣿⣿⣿⣿⣿⣿⠀⠀⠀⠀⠀⠀⠀⠀⠀⠀⠀⠀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⠀⠀⠀⠀⠀⠀⠀⠀⠀⠀⠀⣿⣿⣿⣿⣿⣿⣿⣿⣿⡇⢕⢕⢕⡝⢯⡕⢇⢕⢱⢽⢿⢿⣿⣿⣿⢟⢟⢟⢟⣟⣿⣿⣿⣿⣿⣿⣿⣿⣿⣿⣿⣿⣿⣿⣿⣿⣿⣿⣿⣿⣿⣿⣿⣿⣿⣿⣿⣿⠀⠀⠀⠀⠀⠀⠀⠀⠀⠀⠀⠀</a:t>
            </a:r>
            <a:br/>
            <a:r>
              <a:t>⠀⠀⠀⠀⠀⠀⠀⠀⠀⠀⠀⣿⣿⣿⣿⣿⣿⣿⣿⣿⣷⢕⢕⢕⢕⢕⢜⢕⢕⢕⢕⢕⢕⢜⢻⣿⣿⡇⢕⢝⣝⣟⣿⣿⣿⣿⣿⣿⡝⣿⣿⣿⣿⣿⣿⣿⣿⣿⣿⣿⣿⣿⣿⣿⣿⣿⣿⣿⣿⠀⠀⠀⠀⠀⠀⠀⠀⠀⠀⠀⠀</a:t>
            </a:r>
            <a:br/>
            <a:r>
              <a:t>⠀⠀⠀⠀⠀⠀⠀⠀⠀⠀⠀⣿⣿⣿⣿⣿⣿⣿⣿⣿⣿⣇⢕⢕⢱⢕⢕⢕⢕⢕⢕⢕⢕⢕⢜⣿⣿⣿⣿⣿⣿⣿⣿⣿⣿⣿⣿⣿⣿⣿⣿⣿⣿⣿⣿⣿⣿⣿⣿⣿⣿⣿⣿⣿⣿⣿⣿⣿⣿⠀⠀⠀⠀⠀⠀⠀⠀⠀⠀⠀⠀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⠀⠀⠀⠀⠀⠀⠀⠀⠀⠀⠀⣿⣿⣿⣿⣿⣿⣿⣿⣿⣿⡿⢇⢕⢳⡷⣇⢕⢕⢕⢕⢕⢕⢕⢕⣿⣿⣿⣿⣿⣿⣿⣿⣿⣿⣿⣿⣿⣿⣿⣿⣿⣿⣿⣿⣿⣿⣿⣿⣿⣿⣿⣿⣿⣿⣿⣿⣿⣿⠀⠀⠀⠀⠀⠀⠀⠀⠀⠀⠀⠀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⠀⠀⠀⠀⠀⠀⠀⠀⠀⠀⠀⣿⣿⣿⣿⣿⣿⣿⣿⣿⣿⡕⡕⢕⢹⡟⢟⢕⢕⢕⢕⢕⢕⢕⢕⣿⣿⣿⣿⣟⢿⣿⣿⣿⣿⣿⣿⣿⣿⣿⣿⣿⣿⣿⣿⣿⣿⣿⣿⣿⣿⣿⣿⣿⣿⣿⣿⣿⣿⠀⠀⠀⠀⠀⠀⠀⠀⠀⠀⠀⠀</a:t>
            </a:r>
            <a:br/>
            <a:r>
              <a:t>⠀⠀⠀⠀⠀⠀⠀⠀⠀⠀⠀⣿⣿⣿⣿⣿⣿⣿⣿⣿⣿⣷⡇⢕⢜⢕⢕⢕⢕⢕⢕⢕⢕⢕⢕⢜⣿⣿⣿⣿⣿⣿⣿⣿⣿⣿⣿⣿⣿⣿⣿⣿⣿⣿⣿⣿⣿⣿⣿⣿⣿⣿⣿⣿⣿⣿⣿⣿⣿⠀⠀⠀⠀⠀⠀⠀⠀⠀⠀⠀⠀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⠀⠀⠀⠀⠀⠀⠀⠀⠀⠀⠀⣿⣿⣿⣿⣿⣿⣿⣿⣿⣿⣿⣿⣷⢕⢕⢕⢕⢕⢕⢕⢕⢕⢕⢱⣿⣿⣿⣿⣿⣿⣿⣿⣿⣿⣿⣿⣿⣿⣿⣿⣿⣿⣿⣿⣿⣿⣿⣿⣿⣿⣿⣿⣿⣿⣿⣿⣿⣿⠀⠀⠀⠀⠀⠀⠀⠀⠀⠀⠀⠀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⠀⠀⠀⠀⠀⠀⠀⠀⠀⠀⠀⣿⣿⣿⣿⣿⣿⣿⣿⣿⣿⣿⣿⣿⣷⣵⣧⢜⢕⢕⢕⢕⢕⢕⢕⢱⡵⣧⣧⢌⣹⣿⣿⣿⣿⣿⣿⣿⣿⣿⣿⣿⣿⣿⣿⣿⣿⣿⣿⣿⣿⣿⣿⣿⣿⣿⣿⣿⣿⠀⠀⠀⠀⠀⠀⠀⠀⠀⠀⠀⠀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⠀⠀⠀⠀⠀⠀⠀⠀⠀⠀⠀⣿⣿⣿⣿⣿⣿⣿⣿⣿⣿⣿⣿⣿⣿⣿⣿⣧⢕⢕⢕⢕⢕⢔⢱⢷⢿⢟⣫⣼⣿⣿⣿⣿⣿⣿⣿⣿⣿⣿⣿⣿⣿⣿⣿⣿⣿⣿⣿⣿⣿⣿⣿⣿⣿⣿⣿⣿⣿⠀⠀⠀⠀⠀⠀⠀⠀⠀⠀⠀⠀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⠀⠀⠀⠀⠀⠀⠀⠀⠀⠀⠀⣿⣿⣿⣿⣿⣿⣿⣿⣿⣿⣿⣿⣿⣿⣿⣿⢻⢇⢕⢕⢕⢕⢕⢕⢕⢝⣏⢿⢿⢿⢿⢿⣿⣿⣿⣿⡿⣿⣿⣿⣿⣿⣿⣿⣿⣿⣿⣿⣿⣿⣿⣿⣿⣿⣿⣿⣿⣿⠀⠀⠀⠀⠀⠀⠀⠀⠀⠀⠀⠀</a:t>
            </a:r>
            <a:br/>
            <a:r>
              <a:t>⠀⠀⠀⠀⠀⠀⠀⠀⠀⠀⠀⣿⣿⣿⣿⣿⣿⣿⣿⣿⣿⣿⣿⣿⣿⡿⢇⢸⡇⢕⢕⢕⢕⢵⢕⢜⢿⣿⡱⢜⢝⢛⢟⣟⣟⢻⣿⣷⡜⢝⢝⢝⢟⢟⢟⢿⢿⢿⢿⣿⣿⣿⣿⣿⣿⣿⣿⣿⣿⠀⠀⠀⠀⠀⠀⠀⠀⠀⠀⠀⠀</a:t>
            </a:r>
            <a:br/>
            <a:r>
              <a:t>⠀⠀⠀⠀⠀⠀⠀⠀⠀⠀⠀⣿⣿⣿⣿⣿⣿⣿⣿⣿⣿⣿⣿⣿⢟⢕⢕⢸⡇⢕⢕⢕⢕⢕⢕⢕⢕⢝⢎⢕⢼⢇⢕⣸⣇⢕⣿⣿⣷⡕⢕⢕⢔⠐⠀⠁⠑⠕⢕⢕⢕⢜⢝⢝⢝⢟⢿⢿⣿⠀⠀⠀⠀⠀⠀⠀⠀⠀⠀⠀⠀</a:t>
            </a:r>
            <a:br/>
            <a:r>
              <a:t>⠀⠀⠀⠀⠀⠀⠀⠀⠀⠀⠀⠛⠛⠛⠛⠛⠛⠛⠛⠛⠛⠛⠛⠋⠑⠑⠑⠘⠛⠑⠑⠑⠑⠑⠑⠑⠑⠘⠑⠑⠑⠑⠑⠛⠛⠑⠛⠛⠛⠃⠑⠑⠑⠑⠐⠐⠑⠑⠑⠑⠑⠑⠑⠑⠑⠑⠑⠑⠑⠀⠀⠀⠀⠀⠀⠀⠀⠀⠀⠀⠀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⠀⠀⠀⠀⠀⠀⠀⠀⠀⠀⠀⣿⣿⣿⣿⣿⣿⣿⣿⣿⣿⣿⣿⣿⣿⣿⣿⣿⣿⣿⣿⣿⣿⣿⣿⡿⣿⡿⢿⣿⣿⣿⣿⣿⣿⣿⣿⣿⣿⣿⣿⣿⣿⣿⣿⣿⣿⣿⣿⣿⣿⣿⣿⣿⣿⣿⣿⣿⣿⠀⠀⠀⠀⠀⠀⠀⠀⠀⠀⠀⠀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⠀⠀⠀⠀⠀⠀⠀⠀⠀⠀⠀⣿⣿⣿⣿⣿⣿⣿⣿⣿⣿⣿⣿⣿⣿⢟⣿⣿⢟⢳⢏⢕⢕⢕⢕⢕⢕⢕⢕⢕⣹⣿⢿⣿⣿⣿⣿⣿⣿⣿⣿⣿⣿⣿⣿⣿⣿⣿⣿⣿⣿⣿⣿⣿⣿⣿⣿⣿⣿⠀⠀⠀⠀⠀⠀⠀⠀⠀⠀⠀⠀</a:t>
            </a:r>
            <a:br/>
            <a:r>
              <a:t>⠀⠀⠀⠀⠀⠀⠀⠀⠀⠀⠀⣿⣿⣿⣿⣿⣿⣿⣿⣿⣿⣿⣿⣿⢿⢿⢏⢕⢕⢕⢱⢕⢕⢕⢕⢕⢕⢕⢕⢞⢿⣿⣧⣿⣿⣿⣿⣿⣿⣿⣿⣿⣿⣿⣿⣿⣿⣿⣿⣿⣿⣿⣿⣿⣿⣿⣿⣿⣿⠀⠀⠀⠀⠀⠀⠀⠀⠀⠀⠀⠀</a:t>
            </a:r>
            <a:br/>
            <a:r>
              <a:t>⠀⠀⠀⠀⠀⠀⠀⠀⠀⠀⠀⣿⣿⣿⣿⣿⣿⣿⣿⣿⣿⣿⣏⢕⢕⢕⠕⢕⢕⢕⢅⢑⢕⢕⢕⢕⢕⠑⢕⢕⢕⢾⢇⢻⢿⡧⣝⣿⣿⣿⣿⣿⣿⣿⣿⣿⣿⣿⣿⣿⣿⣿⣿⣿⣿⣿⣿⣿⣿⠀⠀⠀⠀⠀⠀⠀⠀⠀⠀⠀⠀</a:t>
            </a:r>
            <a:br/>
            <a:r>
              <a:t>⠀⠀⠀⠀⠀⠀⠀⠀⠀⠀⠀⣿⣿⣿⣿⣿⣿⣿⣿⣿⣿⣿⡷⢕⢕⢕⢅⢅⢅⢕⢕⠁⢄⢑⢕⢕⢕⢅⢕⢕⢕⢱⢕⢕⢕⢕⢜⢻⣿⣿⣿⣿⣿⣿⣿⣿⣿⣿⣿⣿⣿⣿⣿⣿⣿⣿⣿⣿⣿⠀⠀⠀⠀⠀⠀⠀⠀⠀⠀⠀⠀</a:t>
            </a:r>
            <a:br/>
            <a:r>
              <a:t>⠀⠀⠀⠀⠀⠀⠀⠀⠀⠀⠀⣿⣿⣿⣿⣿⣿⣿⣿⣿⢿⢯⢕⢕⢕⢕⢕⢕⢕⢕⢕⢔⢕⢕⢕⢕⣕⣵⣵⣵⣷⣾⣧⣕⡕⢕⢕⢜⣿⣿⣿⣿⣿⣿⣿⣿⣿⣿⣿⣿⣿⣿⣿⣿⣿⣿⣿⣿⣿⠀⠀⠀⠀⠀⠀⠀⠀⠀⠀⠀⠀</a:t>
            </a:r>
            <a:br/>
            <a:r>
              <a:t>⠀⠀⠀⠀⠀⠀⠀⠀⠀⠀⠀⣿⣿⣿⣿⣿⣿⣿⣿⣿⡏⢕⢕⢕⢕⢕⢕⢕⢕⢕⣕⣕⣕⣱⣷⣿⣿⣿⣿⣿⣿⣿⣿⣿⣷⣕⢕⢜⣿⣿⣿⣿⣿⣿⣿⣿⣿⣿⣿⣿⣿⣿⣿⣿⣿⣿⣿⣿⣿⠀⠀⠀⠀⠀⠀⠀⠀⠀⠀⠀⠀</a:t>
            </a:r>
            <a:br/>
            <a:r>
              <a:t>⠀⠀⠀⠀⠀⠀⠀⠀⠀⠀⠀⣿⣿⣿⣿⣿⣿⣿⣿⣿⣿⢎⢕⢕⢕⢕⣵⣾⣿⣿⣿⣿⣿⣿⣿⣿⣿⣿⣿⣿⣿⣿⣿⣿⣿⣿⣵⢵⣽⣿⣿⣿⣿⣿⣿⣿⣿⣿⣿⣿⣿⣿⣿⣿⣿⣿⣿⣿⣿⠀⠀⠀⠀⠀⠀⠀⠀⠀⠀⠀⠀</a:t>
            </a:r>
            <a:br/>
            <a:r>
              <a:t>⠀⠀⠀⠀⠀⠀⠀⠀⠀⠀⠀⣿⣿⣿⣿⣿⣿⣿⣿⣿⣿⢇⢕⢕⢱⣾⣿⣿⡿⢟⢻⣿⣿⣿⣿⣿⣿⣿⣿⣿⣿⣿⣿⣿⣿⣿⣷⣹⣿⣿⣿⣿⣿⣿⣿⣿⣿⣿⣿⣿⣿⣿⣿⣿⣿⣿⣿⣿⣿⠀⠀⠀⠀⠀⠀⠀⠀⠀⠀⠀⠀</a:t>
            </a:r>
            <a:br/>
            <a:r>
              <a:t>⠀⠀⠀⠀⠀⠀⠀⠀⠀⠀⠀⣿⣿⣿⣿⣿⣿⣿⣿⣿⣿⡇⢕⢕⢜⢿⣿⣿⢕⢕⢻⣿⣿⣿⣿⣿⣿⣿⣿⣿⣿⣿⣿⣿⣿⣿⣿⣿⣿⣿⣿⣿⣿⣿⣿⣿⣿⣿⣿⣿⣿⣿⣿⣿⣿⣿⣿⣿⣿⠀⠀⠀⠀⠀⠀⠀⠀⠀⠀⠀⠀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⠀⠀⠀⠀⠀⠀⠀⠀⠀⠀⠀⣿⣿⣿⣿⣿⣿⣿⣿⣿⣿⡇⢕⢕⢕⢜⡗⢽⢕⢕⢕⢝⢝⢝⢟⣿⣿⣽⢝⡕⣜⣽⣽⣿⣿⣿⣿⣿⣿⣿⣿⣿⣿⣿⣿⣿⣿⣿⣿⣿⣿⣿⣿⣿⣿⣿⣿⣿⣿⠀⠀⠀⠀⠀⠀⠀⠀⠀⠀⠀⠀</a:t>
            </a:r>
            <a:br/>
            <a:r>
              <a:t>⠀⠀⠀⠀⠀⠀⠀⠀⠀⠀⠀⣿⣿⣿⣿⣿⣿⣿⣿⣿⣿⣿⡕⢕⢕⡇⢕⢕⢕⢕⢕⢕⢕⢕⢕⢸⣿⣿⣧⣕⣱⣵⣼⣽⣿⣿⣿⣿⣿⢿⣿⣿⣿⣿⣿⣿⣿⣿⣿⣿⣿⣿⣿⣿⣿⣿⣿⣿⣿⠀⠀⠀⠀⠀⠀⠀⠀⠀⠀⠀⠀</a:t>
            </a:r>
            <a:br/>
            <a:r>
              <a:t>⠀⠀⠀⠀⠀⠀⠀⠀⠀⠀⠀⣿⣿⣿⣿⣿⣿⣿⣿⣿⣿⣿⣇⢕⢕⣱⣸⢕⢕⢕⢕⢕⢕⢕⢕⢜⣿⣿⣿⣿⣿⣿⣿⣿⣿⣿⣿⣿⣿⣷⣿⣿⣿⣿⣿⣿⣿⣿⣿⣿⣿⣿⣿⣿⣿⣿⣿⣿⣿⠀⠀⠀⠀⠀⠀⠀⠀⠀⠀⠀⠀</a:t>
            </a:r>
            <a:br/>
            <a:r>
              <a:t>⠀⠀⠀⠀⠀⠀⠀⠀⠀⠀⠀⣿⣿⣿⣿⣿⣿⣿⣿⣿⣿⣿⢿⢇⢕⣿⣿⡗⢇⢕⢕⢕⢕⢕⢕⢕⣿⣿⣿⣿⣿⣿⣿⣿⣿⣿⣿⣿⣿⣿⣿⣿⣿⣿⣿⣿⣿⣿⣿⣿⣿⣿⣿⣿⣿⣿⣿⣿⣿⠀⠀⠀⠀⠀⠀⠀⠀⠀⠀⠀⠀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⠀⠀⠀⠀⠀⠀⠀⠀⠀⠀⠀⣿⣿⣿⣿⣿⣿⣿⣿⣿⣿⣿⡷⡇⢕⢜⢏⢝⢕⢕⢕⢕⢕⢕⢕⢕⢻⣟⣟⣿⣯⣻⣿⣿⣿⣿⣿⣿⣿⣿⣿⣿⣿⣿⣿⣿⣿⣿⣿⣿⣿⣿⣿⣿⣿⣿⣿⣿⣿⠀⠀⠀⠀⠀⠀⠀⠀⠀⠀⠀⠀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⠀⠀⠀⠀⠀⠀⠀⠀⠀⠀⠀⣿⣿⣿⣿⣿⣿⣿⣿⣿⣿⣿⣿⡇⢕⢕⢕⢕⢕⢕⢕⢕⢕⢕⢕⢱⣼⣿⣿⣿⣿⣿⣿⣿⣿⣿⣿⣿⣿⣿⣿⣿⣿⣿⣿⣿⣿⣿⣿⣿⣿⣿⣿⣿⣿⣿⣿⣿⣿⠀⠀⠀⠀⠀⠀⠀⠀⠀⠀⠀⠀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⠀⠀⠀⠀⠀⠀⠀⠀⠀⠀⠀⣿⣿⣿⣿⣿⣿⣿⣿⣿⣿⣿⣿⣿⣷⡕⢕⢕⢕⢕⢕⢕⢕⡵⢕⢜⢟⢻⢿⢿⢿⣿⣿⣿⣿⣿⣿⣿⣿⣿⣿⣿⣿⣿⣿⣿⣿⣿⣿⣿⣿⣿⣿⣿⣿⣿⣿⣿⣿⠀⠀⠀⠀⠀⠀⠀⠀⠀⠀⠀⠀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⠀⠀⠀⠀⠀⠀⠀⠀⠀⠀⠀⣿⣿⣿⣿⣿⣿⣿⣿⣿⣿⣿⣿⣿⣿⣷⣷⣇⢕⢕⢕⢕⢕⢕⠑⢕⢟⣻⣿⣯⣔⣼⣿⣿⣿⣿⣿⣿⣿⣿⣿⣿⣿⣿⣿⣿⣿⣿⣿⣿⣿⣿⣿⣿⣿⣿⣿⣿⣿⠀⠀⠀⠀⠀⠀⠀⠀⠀⠀⠀⠀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⠀⠀⠀⠀⠀⠀⠀⠀⠀⠀⠀⣿⣿⣿⣿⣿⣿⣿⣿⣿⣿⣿⣿⣿⣿⣿⣿⣿⡜⢕⢕⢕⢕⢕⢕⢜⢟⣟⣯⣷⣿⣿⣿⣿⣿⣿⣿⣿⣿⣿⣿⣿⣿⣿⣿⣿⣿⣿⣿⣿⣿⣿⣿⣿⣿⣿⣿⣿⣿⠀⠀⠀⠀⠀⠀⠀⠀⠀⠀⠀⠀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⠀⠀⠀⠀⠀⠀⠀⠀⠀⠀⠀⣿⣿⣿⣿⣿⣿⣿⣿⣿⣿⣿⣿⣿⣿⣿⣿⣿⣿⢇⢕⢕⡕⢕⢕⢕⣱⣵⡼⢿⢿⢿⢿⢿⣿⣿⣿⣿⣿⣿⣿⣿⣿⣿⣿⣿⣿⣿⣿⣿⣿⣿⣿⣿⣿⣿⣿⣿⣿⠀⠀⠀⠀⠀⠀⠀⠀⠀⠀⠀⠀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⠀⠀⠀⠀⠀⠀⠀⠀⠀⠀⠀⣿⣿⣿⣿⣿⣿⣿⣿⣿⣿⣿⣿⣿⣿⣿⡿⢇⣿⢕⢕⢕⢜⢝⢕⢕⢝⢿⣇⢕⡜⢟⢟⢻⣟⣻⣿⣿⡝⢟⢻⢿⢿⢿⣿⣿⣿⣿⣿⣿⣿⣿⣿⣿⣿⣿⣿⣿⣿⠀⠀⠀⠀⠀⠀⠀⠀⠀⠀⠀⠀</a:t>
            </a:r>
            <a:br/>
            <a:r>
              <a:t>⠀⠀⠀⠀⠀⠀⠀⠀⠀⠀⠀⣿⣿⣿⣿⣿⣿⣿⣿⣿⣿⣿⣿⣿⣿⡟⢕⠕⣷⢇⢕⢕⢕⢕⢕⢕⢕⢕⡗⢕⢱⢕⢕⢕⣽⡜⢹⣿⣷⢕⢕⢕⢕⠑⠑⠑⠕⢝⢝⢝⢟⢟⢟⢿⢿⢿⣿⣿⣿⠀⠀⠀⠀⠀⠀⠀⠀⠀⠀⠀⠀</a:t>
            </a:r>
            <a:br/>
            <a:r>
              <a:t>⠀⠀⠀⠀⠀⠀⠀⠀⠀⠀⠀⠛⠛⠛⠛⠛⠛⠛⠛⠛⠛⠛⠛⠛⠋⠑⠑⠀⠛⠃⠑⠑⠑⠑⠑⠑⠑⠑⠃⠑⠑⠑⠑⠘⠛⠃⠘⠛⠛⠃⠑⠑⠑⠐⠀⠀⠀⠐⠐⠑⠑⠑⠑⠑⠑⠑⠑⠘⠙⠀⠀⠀⠀⠀⠀⠀⠀⠀⠀⠀⠀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⠀⠀⠀⠀⠀⠀⠀⠀⠀⠀⠀⣿⣿⣿⣿⣿⣿⣿⣿⣿⣿⣿⣿⣿⣿⣿⣿⣿⣿⡿⢟⢞⢝⢝⢝⢕⢜⢕⢕⢕⢕⢝⣿⣿⣿⣿⣿⣿⣿⣿⣿⣿⣿⣿⣿⣿⣿⣿⣿⣿⣿⣿⣿⣿⣿⣿⣿⣿⣿⠀⠀⠀⠀⠀⠀⠀⠀⠀⠀⠀⠀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⠀⠀⠀⠀⠀⠀⠀⠀⠀⠀⠀⣿⣿⣿⣿⣿⣿⣿⣿⣿⣿⣿⣿⣿⣿⣿⡿⢟⡕⢕⢕⢕⢇⢕⢕⢕⢕⢕⢕⢕⢳⢿⢿⣿⣝⣿⣿⣿⣿⣿⣿⣿⣿⣿⣿⣿⣿⣿⣿⣿⣿⣿⣿⣿⣿⣿⣿⣿⣿⠀⠀⠀⠀⠀⠀⠀⠀⠀⠀⠀⠀</a:t>
            </a:r>
            <a:br/>
            <a:r>
              <a:t>⠀⠀⠀⠀⠀⠀⠀⠀⠀⠀⠀⣿⣿⣿⣿⣿⣿⣿⣿⣿⣿⣿⣿⣿⣝⡕⢕⢕⢑⢕⢕⢔⢕⠕⢕⢕⢕⢕⢕⢕⢕⢕⢱⢝⢽⣿⣯⡹⣿⣿⣿⣿⣿⣿⣿⣿⣿⣿⣿⣿⣿⣿⣿⣿⣿⣿⣿⣿⣿⠀⠀⠀⠀⠀⠀⠀⠀⠀⠀⠀⠀</a:t>
            </a:r>
            <a:br/>
            <a:r>
              <a:t>⠀⠀⠀⠀⠀⠀⠀⠀⠀⠀⠀⣿⣿⣿⣿⣿⣿⣿⣿⣿⣿⣿⣿⡿⢏⢕⢅⢅⢄⢔⢕⢕⠑⠀⢅⢕⢕⢕⢕⢕⢕⢕⢕⣕⢕⢕⢝⢕⣿⣿⣿⣿⣿⣿⣿⣿⣿⣿⣿⣿⣿⣿⣿⣿⣿⣿⣿⣿⣿⠀⠀⠀⠀⠀⠀⠀⠀⠀⠀⠀⠀</a:t>
            </a:r>
            <a:br/>
            <a:r>
              <a:t>⠀⠀⠀⠀⠀⠀⠀⠀⠀⠀⠀⣿⣿⣿⣿⣿⣿⣿⣿⣿⣿⣿⢏⢕⢕⢕⢕⢕⢕⢕⢕⢕⢕⢔⢕⢕⢕⣕⣱⣵⣵⣷⣷⣵⣱⢕⢕⢕⢸⣿⣿⣿⣿⣿⣿⣿⣿⣿⣿⣿⣿⣿⣿⣿⣿⣿⣿⣿⣿⠀⠀⠀⠀⠀⠀⠀⠀⠀⠀⠀⠀</a:t>
            </a:r>
            <a:br/>
            <a:r>
              <a:t>⠀⠀⠀⠀⠀⠀⠀⠀⠀⠀⠀⣿⣿⣿⣿⣿⣿⣿⣿⣿⣿⡗⢕⢕⢕⢕⢕⢕⢕⢕⣕⣕⣱⣵⣵⣷⣿⣿⣿⣿⣿⣿⣿⣿⣿⣧⡕⢕⢕⣿⣿⣿⣿⣿⣿⣿⣿⣿⣿⣿⣿⣿⣿⣿⣿⣿⣿⣿⣿⠀⠀⠀⠀⠀⠀⠀⠀⠀⠀⠀⠀</a:t>
            </a:r>
            <a:br/>
            <a:r>
              <a:t>⠀⠀⠀⠀⠀⠀⠀⠀⠀⠀⠀⣿⣿⣿⣿⣿⣿⣿⣿⣿⣿⣟⢗⢕⢕⢕⢕⣕⣷⣿⣿⣿⣿⣿⣿⣿⣿⣿⣿⣿⣿⣿⣿⣿⣿⣿⣿⢧⡹⣻⣿⣿⣿⣿⣿⣿⣿⣿⣿⣿⣿⣿⣿⣿⣿⣿⣿⣿⣿⠀⠀⠀⠀⠀⠀⠀⠀⠀⠀⠀⠀</a:t>
            </a:r>
            <a:br/>
            <a:r>
              <a:t>⠀⠀⠀⠀⠀⠀⠀⠀⠀⠀⠀⣿⣿⣿⣿⣿⣿⣿⣿⣿⣿⣿⢇⢕⢕⢕⣾⣿⣿⡇⢜⣟⢿⣿⣿⣿⣿⣿⣿⣿⣿⣿⣿⣿⣿⣿⣿⣷⢣⣽⣿⣿⣿⣿⣿⣿⣿⣿⣿⣿⣿⣿⣿⣿⣿⣿⣿⣿⣿⠀⠀⠀⠀⠀⠀⠀⠀⠀⠀⠀⠀</a:t>
            </a:r>
            <a:br/>
            <a:r>
              <a:t>⠀⠀⠀⠀⠀⠀⠀⠀⠀⠀⠀⣿⣿⣿⣿⣿⣿⣿⣿⣿⣿⣿⡇⢕⢕⢕⢹⣿⣿⢗⢕⢝⢷⣿⣿⣿⣿⣿⣿⣿⣿⣿⣿⣿⣿⣿⣿⣟⣿⣿⣿⣿⣿⣿⣿⣿⣿⣿⣿⣿⣿⣿⣿⣿⣿⣿⣿⣿⣿⠀⠀⠀⠀⠀⠀⠀⠀⠀⠀⠀⠀</a:t>
            </a:r>
            <a:br/>
            <a:r>
              <a:t>⠀⠀⠀⠀⠀⠀⠀⠀⠀⠀⠀⣿⣿⣿⣿⣿⣿⣿⣿⣿⣿⣿⡇⢕⢕⢕⢱⢜⢜⢜⢕⢕⢜⢝⢝⢟⢿⣿⣧⡕⢕⣜⣽⣽⣿⣿⣿⣿⣿⣿⣿⣿⣿⣿⣿⣿⣿⣿⣿⣿⣿⣿⣿⣿⣿⣿⣿⣿⣿⠀⠀⠀⠀⠀⠀⠀⠀⠀⠀⠀⠀</a:t>
            </a:r>
            <a:br/>
            <a:r>
              <a:t>⠀⠀⠀⠀⠀⠀⠀⠀⠀⠀⠀⣿⣿⣿⣿⣿⣿⣿⣿⣿⣿⣿⣷⢕⢕⢕⢇⢕⢕⢕⢕⢕⢕⢕⢕⢕⢸⣿⣿⣗⣕⣕⣱⣼⣿⣿⣿⣿⣿⣿⣿⣿⣿⣿⣿⣿⣿⣿⣿⣿⣿⣿⣿⣿⣿⣿⣿⣿⣿⠀⠀⠀⠀⠀⠀⠀⠀⠀⠀⠀⠀</a:t>
            </a:r>
            <a:br/>
            <a:r>
              <a:t>⠀⠀⠀⠀⠀⠀⠀⠀⠀⠀⠀⣿⣿⣿⣿⣿⣿⣿⣿⣿⣿⣿⣿⡇⢕⢕⣸⣱⣕⢕⢕⢕⢕⢕⢕⢕⢱⣿⣿⣿⣿⣿⣿⣿⣿⣿⣿⣿⣿⣿⡽⣿⣿⣿⣿⣿⣿⣿⣿⣿⣿⣿⣿⣿⣿⣿⣿⣿⣿⠀⠀⠀⠀⠀⠀⠀⠀⠀⠀⠀⠀</a:t>
            </a:r>
            <a:br/>
            <a:r>
              <a:t>⠀⠀⠀⠀⠀⠀⠀⠀⠀⠀⠀⣿⣿⣿⣿⣿⣿⣿⣿⣿⣿⣿⣿⣿⢕⢕⣿⣿⡇⢕⢕⢕⢕⢕⢕⢕⢜⣿⣿⣿⣿⣿⣿⣿⣿⣿⣿⣿⣿⣿⣿⣿⣿⣿⣿⣿⣿⣿⣿⣿⣿⣿⣿⣿⣿⣿⣿⣿⣿⠀⠀⠀⠀⠀⠀⠀⠀⠀⠀⠀⠀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⠀⠀⠀⠀⠀⠀⠀⠀⠀⠀⠀⣿⣿⣿⣿⣿⣿⣿⣿⣿⣿⣿⣿⢵⡕⢕⡟⢎⢕⢕⢕⢕⢕⢕⢕⢜⢜⢻⣿⣟⣿⣜⢿⣿⣿⣿⣿⣿⣿⣿⣿⣿⣿⣿⣿⣿⣿⣿⣿⣿⣿⣿⣿⣿⣿⣿⣿⣿⣿⠀⠀⠀⠀⠀⠀⠀⠀⠀⠀⠀⠀</a:t>
            </a:r>
            <a:br/>
            <a:r>
              <a:t>⠀⠀⠀⠀⠀⠀⠀⠀⠀⠀⠀⣿⣿⣿⣿⣿⣿⣿⣿⣿⣿⣿⣿⣾⡕⢕⢕⡕⢕⢕⢕⢕⢕⢕⢕⢕⣵⣾⣿⣿⣿⣿⣾⣿⣿⣿⣿⣿⣿⣿⣿⣿⣿⣿⣿⣿⣿⣿⣿⣿⣿⣿⣿⣿⣿⣿⣿⣿⣿⠀⠀⠀⠀⠀⠀⠀⠀⠀⠀⠀⠀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⠀⠀⠀⠀⠀⠀⠀⠀⠀⠀⠀⣿⣿⣿⣿⣿⣿⣿⣿⣿⣿⣿⣿⣿⣷⣧⢕⢕⢕⢕⢕⢕⢕⢕⢱⢕⢟⢟⢟⢟⢿⢿⣿⣿⣿⣿⣿⣿⣿⣿⣿⣿⣿⣿⣿⣿⣿⣿⣿⣿⣿⣿⣿⣿⣿⣿⣿⣿⣿⠀⠀⠀⠀⠀⠀⠀⠀⠀⠀⠀⠀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⠀⠀⠀⠀⠀⠀⠀⠀⠀⠀⠀⣿⣿⣿⣿⣿⣿⣿⣿⣿⣿⣿⣿⣿⣿⣿⣧⣵⣕⢕⢕⢕⢕⢕⠑⢕⢜⢝⢹⣽⣇⢄⣼⣿⣿⣿⣿⣿⣿⣿⣿⣿⣿⣿⣿⣿⣿⣿⣿⣿⣿⣿⣿⣿⣿⣿⣿⣿⣿⠀⠀⠀⠀⠀⠀⠀⠀⠀⠀⠀⠀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⠀⠀⠀⠀⠀⠀⠀⠀⠀⠀⠀⣿⣿⣿⣿⣿⣿⣿⣿⣿⣿⣿⣿⣿⣿⣿⣿⣿⣧⡕⢕⢱⢕⢕⢕⢕⢱⢾⣿⣿⣷⣾⣿⣿⣿⣿⣿⣿⣿⣿⣿⣿⣿⣿⣿⣿⣿⣿⣿⣿⣿⣿⣿⣿⣿⣿⣿⣿⣿⠀⠀⠀⠀⠀⠀⠀⠀⠀⠀⠀⠀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⠀⠀⠀⠀⠀⠀⠀⠀⠀⠀⠀⣿⣿⣿⣿⣿⣿⣿⣿⣿⣿⣿⣿⣿⣿⣿⣿⣿⣿⣧⡕⢱⢇⢕⢕⢕⢕⢜⢟⢿⣿⣿⣿⣿⣿⣿⣿⣿⣿⣿⣿⣿⣿⣿⣿⣿⣿⣿⣿⣿⣿⣿⣿⣿⣿⣿⣿⣿⣿⠀⠀⠀⠀⠀⠀⠀⠀⠀⠀⠀⠀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⠀⠀⠀⠀⠀⠀⠀⠀⠀⠀⠀⣿⣿⣿⣿⣿⣿⣿⣿⣿⣿⣿⣿⣿⣿⣿⣿⣿⢿⣯⢱⢕⢕⢟⢕⢕⢕⣾⣟⣕⢜⢟⢟⢟⣟⢿⣿⣿⡿⢿⣿⣿⣿⣿⣿⣿⣿⣿⣿⣿⣿⣿⣿⣿⣿⣿⣿⣿⣿⠀⠀⠀⠀⠀⠀⠀⠀⠀⠀⠀⠀</a:t>
            </a:r>
            <a:br/>
            <a:r>
              <a:t>⠀⠀⠀⠀⠀⠀⠀⠀⠀⠀⠀⣿⣿⣿⣿⣿⣿⣿⣿⣿⣿⣿⣿⣿⣿⣿⣿⢏⢸⡟⢕⢕⢕⢕⢕⢕⢕⢜⢟⡜⢕⢸⡇⢕⣪⣾⡿⣿⣿⢕⢜⢝⢟⢟⢿⢿⢿⢿⣿⣿⣿⣿⣿⣿⣿⣿⣿⣿⣿⠀⠀⠀⠀⠀⠀⠀⠀⠀⠀⠀⠀</a:t>
            </a:r>
            <a:br/>
            <a:r>
              <a:t>⠀⠀⠀⠀⠀⠀⠀⠀⠀⠀⠀⠛⠛⠛⠛⠛⠛⠛⠛⠛⠛⠛⠛⠛⠛⠛⠑⠑⠘⠃⠃⠑⠑⠑⠑⠑⠑⠑⠘⠑⠑⠘⠑⠑⠚⠛⠃⠛⠛⠃⠑⠑⠑⠑⠁⠀⠁⠑⠑⠑⠙⠙⠙⠛⠛⠛⠛⠛⠛⠀⠀⠀⠀⠀⠀⠀⠀⠀⠀⠀⠀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⠀⠀⠀⠀⠀⠀⠀⠀⠀⠀⠀⣿⣿⣿⣿⣿⣿⣿⣿⣿⣿⣿⣿⣿⣿⣿⣿⣿⣿⣿⣿⣿⣿⣿⣿⢿⢿⢿⢿⢿⢿⢿⢻⢿⣿⣿⣿⣿⣿⣿⣿⣿⣿⣿⣿⣿⣿⣿⣿⣿⣿⣿⣿⣿⣿⣿⣿⣿⣿⠀⠀⠀⠀⠀⠀⠀⠀⠀⠀⠀⠀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⠀⠀⠀⠀⠀⠀⠀⠀⠀⠀⠀⣿⣿⣿⣿⣿⣿⣿⣿⣿⣿⣿⣿⣿⣿⣿⣿⣿⣿⣿⡟⢟⢝⢜⣇⢕⢕⢕⢕⢕⢕⢕⡕⣱⣹⣿⣿⣿⣿⣿⣿⣿⣿⣿⣿⣿⣿⣿⣿⣿⣿⣿⣿⣿⣿⣿⣿⣿⣿⠀⠀⠀⠀⠀⠀⠀⠀⠀⠀⠀⠀</a:t>
            </a:r>
            <a:br/>
            <a:r>
              <a:t>⠀⠀⠀⠀⠀⠀⠀⠀⠀⠀⠀⣿⣿⣿⣿⣿⣿⣿⣿⣿⣿⣿⣿⣿⣿⣿⡿⢟⢏⢝⢕⢕⢕⢕⢑⢕⢕⢕⢕⢕⢕⢕⢕⢏⢟⣻⢵⣻⣿⣿⣿⣿⣿⣿⣿⣿⣿⣿⣿⣿⣿⣿⣿⣿⣿⣿⣿⣿⣿⠀⠀⠀⠀⠀⠀⠀⠀⠀⠀⠀⠀</a:t>
            </a:r>
            <a:br/>
            <a:r>
              <a:t>⠀⠀⠀⠀⠀⠀⠀⠀⠀⠀⠀⣿⣿⣿⣿⣿⣿⣿⣿⣿⣿⣿⣿⣿⣿⣿⡿⢗⢕⢕⢑⢑⢕⢕⢕⠑⢕⢕⢕⢕⢕⢅⢕⢕⢕⢏⢜⢿⣿⣹⣿⣿⣿⣿⣿⣿⣿⣿⣿⣿⣿⣿⣿⣿⣿⣿⣿⣿⣿⠀⠀⠀⠀⠀⠀⠀⠀⠀⠀⠀⠀</a:t>
            </a:r>
            <a:br/>
            <a:r>
              <a:t>⠀⠀⠀⠀⠀⠀⠀⠀⠀⠀⠀⣿⣿⣿⣿⣿⣿⣿⣿⣿⣿⣿⣿⣿⡿⡟⢕⢕⢕⢕⢕⢕⢕⢕⢕⠁⢕⢕⢕⢕⢕⢕⢕⢕⡕⢕⡕⢕⢜⢟⣿⣿⣿⣿⣿⣿⣿⣿⣿⣿⣿⣿⣿⣿⣿⣿⣿⣿⣿⠀⠀⠀⠀⠀⠀⠀⠀⠀⠀⠀⠀</a:t>
            </a:r>
            <a:br/>
            <a:r>
              <a:t>⠀⠀⠀⠀⠀⠀⠀⠀⠀⠀⠀⣿⣿⣿⣿⣿⣿⣿⣿⣿⣿⣿⣿⣿⢟⢕⢕⢕⢕⢕⢕⢕⢕⢕⢕⢕⢕⣕⣵⣵⣷⣷⣷⣿⣿⣷⣽⢕⢕⢕⢸⣿⣿⣿⣿⣿⣿⣿⣿⣿⣿⣿⣿⣿⣿⣿⣿⣿⣿⠀⠀⠀⠀⠀⠀⠀⠀⠀⠀⠀⠀</a:t>
            </a:r>
            <a:br/>
            <a:r>
              <a:t>⠀⠀⠀⠀⠀⠀⠀⠀⠀⠀⠀⣿⣿⣿⣿⣿⣿⣿⣿⣿⣿⣿⣿⣯⣵⢷⢕⢕⢕⢕⣱⣵⣷⣾⣿⣿⣿⣿⣿⣿⣿⣿⣿⣿⣿⣿⣿⣷⣕⢱⣝⣿⣿⣿⣿⣿⣿⣿⣿⣿⣿⣿⣿⣿⣿⣿⣿⣿⣿⠀⠀⠀⠀⠀⠀⠀⠀⠀⠀⠀⠀</a:t>
            </a:r>
            <a:br/>
            <a:r>
              <a:t>⠀⠀⠀⠀⠀⠀⠀⠀⠀⠀⠀⣿⣿⣿⣿⣿⣿⣿⣿⣿⣿⣿⣿⣷⡕⢕⢕⢕⣵⣾⣿⣿⢻⣿⣿⣿⣿⣿⣿⣿⣿⣿⣿⣿⣿⣿⣿⣿⣿⣧⣝⣿⣿⣿⣿⣿⣿⣿⣿⣿⣿⣿⣿⣿⣿⣿⣿⣿⣿⠀⠀⠀⠀⠀⠀⠀⠀⠀⠀⠀⠀</a:t>
            </a:r>
            <a:br/>
            <a:r>
              <a:t>⠀⠀⠀⠀⠀⠀⠀⠀⠀⠀⠀⣿⣿⣿⣿⣿⣿⣿⣿⣿⣿⣿⣿⣿⢕⢕⢕⢸⣿⣿⣿⢕⢇⣿⣿⣿⣿⣿⣿⣿⣿⣿⣿⣿⣿⣿⣿⣿⣿⣧⣷⣿⣿⣿⣿⣿⣿⣿⣿⣿⣿⣿⣿⣿⣿⣿⣿⣿⣿⠀⠀⠀⠀⠀⠀⠀⠀⠀⠀⠀⠀</a:t>
            </a:r>
            <a:br/>
            <a:r>
              <a:t>⠀⠀⠀⠀⠀⠀⠀⠀⠀⠀⠀⣿⣿⣿⣿⣿⣿⣿⣿⣿⣿⣿⣿⣿⡕⢕⢕⢕⢸⢟⢗⢕⢕⢕⢟⢻⢿⣿⣿⣿⢿⢻⢿⢿⣿⣿⣿⣿⣿⣿⣿⣿⣿⣿⣿⣿⣿⣿⣿⣿⣿⣿⣿⣿⣿⣿⣿⣿⣿⠀⠀⠀⠀⠀⠀⠀⠀⠀⠀⠀⠀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⠀⠀⠀⠀⠀⠀⠀⠀⠀⠀⠀⣿⣿⣿⣿⣿⣿⣿⣿⣿⣿⣿⣿⣿⡇⢕⢕⢕⡇⢕⢕⢕⢕⢕⢕⢕⢕⢜⣿⣿⣿⡕⢕⢱⢷⢿⣿⣿⣿⣿⣿⣿⣿⣿⣿⣿⣿⣿⣿⣿⣿⣿⣿⣿⣿⣿⣿⣿⣿⠀⠀⠀⠀⠀⠀⠀⠀⠀⠀⠀⠀</a:t>
            </a:r>
            <a:br/>
            <a:r>
              <a:t>⠀⠀⠀⠀⠀⠀⠀⠀⠀⠀⠀⣿⣿⣿⣿⣿⣿⣿⣿⣿⣿⣿⣿⣿⣇⢕⢕⢸⡕⢕⢕⢕⢕⢕⢕⢕⢕⢕⢹⣿⣿⣷⣵⣵⣾⣷⣿⣿⣿⣿⣿⣿⣿⣿⣿⣿⣿⣿⣿⣿⣿⣿⣿⣿⣿⣿⣿⣿⣿⠀⠀⠀⠀⠀⠀⠀⠀⠀⠀⠀⠀</a:t>
            </a:r>
            <a:br/>
            <a:r>
              <a:t>⠀⠀⠀⠀⠀⠀⠀⠀⠀⠀⠀⣿⣿⣿⣿⣿⣿⣿⣿⣿⣿⣿⣿⣿⣿⡕⢕⢱⣿⣇⢕⢕⢕⢕⢕⢕⢕⢕⢸⣿⣿⣿⣿⣿⣿⣿⣿⣿⣿⣿⣿⣯⢻⣿⣿⣿⣿⣿⣿⣿⣿⣿⣿⣿⣿⣿⣿⣿⣿⠀⠀⠀⠀⠀⠀⠀⠀⠀⠀⠀⠀</a:t>
            </a:r>
            <a:br/>
            <a:r>
              <a:t>⠀⠀⠀⠀⠀⠀⠀⠀⠀⠀⠀⣿⣿⣿⣿⣿⣿⣿⣿⣿⣿⣿⣿⣿⡟⡏⢕⢸⣿⢻⢕⢕⢕⢕⢕⢕⢕⢕⢼⣿⣿⣿⣿⣿⣿⣿⣿⣿⣿⣿⣿⣿⣿⣿⣿⣿⣿⣿⣿⣿⣿⣿⣿⣿⣿⣿⣿⣿⣿⠀⠀⠀⠀⠀⠀⠀⠀⠀⠀⠀⠀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⠀⠀⠀⠀⠀⠀⠀⠀⠀⠀⠀⣿⣿⣿⣿⣿⣿⣿⣿⣿⣿⣿⣿⣿⡟⣷⢕⢸⡏⢕⢕⢕⢕⢕⢕⢕⢕⢕⢕⣺⣷⣾⣿⡜⣿⣿⣿⣿⣿⣿⣿⣿⣿⣿⣿⣿⣿⣿⣿⣿⣿⣿⣿⣿⣿⣿⣿⣿⣿⠀⠀⠀⠀⠀⠀⠀⠀⠀⠀⠀⠀</a:t>
            </a:r>
            <a:br/>
            <a:r>
              <a:t>⠀⠀⠀⠀⠀⠀⠀⠀⠀⠀⠀⣿⣿⣿⣿⣿⣿⣿⣿⣿⣿⣿⣿⣿⣿⣟⣕⢕⢿⢕⢕⢕⢕⢕⢕⢕⢕⢼⣿⣿⣿⣿⣿⣿⣿⣿⣿⣿⣿⣿⣿⣿⣿⣿⣿⣿⣿⣿⣿⣿⣿⣿⣿⣿⣿⣿⣿⣿⣿⠀⠀⠀⠀⠀⠀⠀⠀⠀⠀⠀⠀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⠀⠀⠀⠀⠀⠀⠀⠀⠀⠀⠀⣿⣿⣿⣿⣿⣿⣿⣿⣿⣿⣿⣿⣿⣿⣿⣿⡇⢜⢕⢕⢕⢇⢕⢕⢜⢕⢕⣵⣵⡽⢽⠝⢻⣿⣿⣿⣿⣿⣿⣿⣿⣿⣿⣿⣿⣿⣿⣿⣿⣿⣿⣿⣿⣿⣿⣿⣿⣿⠀⠀⠀⠀⠀⠀⠀⠀⠀⠀⠀⠀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⠀⠀⠀⠀⠀⠀⠀⠀⠀⠀⠀⣿⣿⣿⣿⣿⣿⣿⣿⣿⣿⣿⣿⣿⣿⣿⣿⣿⣿⣎⢕⡳⢗⡕⢕⡄⢄⡔⣴⣴⣴⣵⢔⣱⣿⣿⣿⣿⣿⣿⣿⣿⣿⣿⣿⣿⣿⣿⣿⣿⣿⣿⣿⣿⣿⣿⣿⣿⣿⠀⠀⠀⠀⠀⠀⠀⠀⠀⠀⠀⠀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⠀⠀⠀⠀⠀⠀⠀⠀⠀⠀⠀⣿⣿⣿⣿⣿⣿⣿⣿⣿⣿⣿⣿⣿⣿⣿⣿⣿⣿⣿⡕⢕⣽⡕⢕⢗⢕⢧⣽⡿⢿⢿⣵⣿⣿⣿⣿⣿⣿⣿⣿⣿⣿⣿⣿⣿⣿⣿⣿⣿⣿⣿⣿⣿⣿⣿⣿⣿⣿⠀⠀⠀⠀⠀⠀⠀⠀⠀⠀⠀⠀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⠀⠀⠀⠀⠀⠀⠀⠀⠀⠀⠀⣿⣿⣿⣿⣿⣿⣿⣿⣿⣿⣿⣿⣿⣿⣿⣿⣿⣿⣿⣿⣇⢕⢻⣕⡕⢕⢕⢜⢇⢱⢘⢟⡟⢟⣟⢻⣿⣿⣿⣿⣿⣿⣿⣿⣿⣿⣿⣿⣿⣿⣿⣿⣿⣿⣿⣿⣿⣿⠀⠀⠀⠀⠀⠀⠀⠀⠀⠀⠀⠀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⠀⠀⠀⠀⠀⠀⠀⠀⠀⠀⠀⣿⣿⣿⣿⣿⣿⣿⣿⣿⣿⣿⣿⣿⣿⣿⣿⣿⣿⣿⣿⡏⢷⢕⢝⡗⢕⢵⣷⣇⢜⢇⢕⡇⢕⢿⣸⣿⣿⡏⢟⢿⣿⣿⣿⣿⣿⣿⣿⣿⣿⣿⣿⣿⣿⣿⣿⣿⣿⠀⠀⠀⠀⠀⠀⠀⠀⠀⠀⠀⠀</a:t>
            </a:r>
            <a:br/>
            <a:r>
              <a:t>⠀⠀⠀⠀⠀⠀⠀⠀⠀⠀⠀⠛⠛⠛⠛⠛⠛⠛⠛⠛⠛⠛⠛⠛⠛⠛⠛⠛⠛⠃⠛⠃⠑⠑⠑⠑⠑⠑⠘⠃⠘⠑⠑⠃⠑⠙⠛⠛⠛⠃⠑⠑⠘⠙⠛⠛⠛⠛⠛⠛⠛⠛⠛⠛⠛⠛⠛⠛⠛⠀⠀⠀⠀⠀⠀⠀⠀⠀⠀⠀⠀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⠀⠀⠀⠀⠀⠀⠀⠀⠀⠀⠀⣿⣿⣿⣿⣿⣿⣿⣿⣿⣿⣿⣿⣿⣿⣿⣿⣿⣿⣿⣿⣿⡿⢟⢟⢕⢕⢕⢕⢕⢝⢕⢕⢕⢜⢻⣿⣿⣿⣿⣿⣿⣿⣿⣿⣿⣿⣿⣿⣿⣿⣿⣿⣿⣿⣿⣿⣿⣿⠀⠀⠀⠀⠀⠀⠀⠀⠀⠀⠀⠀</a:t>
            </a:r>
            <a:br/>
            <a:r>
              <a:t>⠀⠀⠀⠀⠀⠀⠀⠀⠀⠀⠀⣿⣿⣿⣿⣿⣿⣿⣿⣿⣿⣿⣿⣿⣿⣿⣿⣿⢿⢟⢏⢕⢕⠕⢕⢗⢕⢕⢕⢕⢕⢕⢕⢷⢾⢿⣿⣝⣿⣿⣿⣿⣿⣿⣿⣿⣿⣿⣿⣿⣿⣿⣿⣿⣿⣿⣿⣿⣿⠀⠀⠀⠀⠀⠀⠀⠀⠀⠀⠀⠀</a:t>
            </a:r>
            <a:br/>
            <a:r>
              <a:t>⠀⠀⠀⠀⠀⠀⠀⠀⠀⠀⠀⣿⣿⣿⣿⣿⣿⣿⣿⣿⣿⣿⣿⣿⣿⣿⣿⣇⡕⢕⢕⢕⢕⢕⢕⢔⠕⢕⢕⢕⢕⢕⢑⢕⢕⢱⢏⢸⣿⣽⡹⣿⣿⣿⣿⣿⣿⣿⣿⣿⣿⣿⣿⣿⣿⣿⣿⣿⣿⠀⠀⠀⠀⠀⠀⠀⠀⠀⠀⠀⠀</a:t>
            </a:r>
            <a:br/>
            <a:r>
              <a:t>⠀⠀⠀⠀⠀⠀⠀⠀⠀⠀⠀⣿⣿⣿⣿⣿⣿⣿⣿⣿⣿⣿⣿⣿⣿⣿⢿⢕⢕⢕⢔⢔⢕⢕⢕⠐⠄⢑⢕⢕⢕⢕⢕⢕⢕⢕⢕⢕⢕⢝⢎⣿⣿⣿⣿⣿⣿⣿⣿⣿⣿⣿⣿⣿⣿⣿⣿⣿⣿⠀⠀⠀⠀⠀⠀⠀⠀⠀⠀⠀⠀</a:t>
            </a:r>
            <a:br/>
            <a:r>
              <a:t>⠀⠀⠀⠀⠀⠀⠀⠀⠀⠀⠀⣿⣿⣿⣿⣿⣿⣿⣿⣿⣿⣿⣿⣿⣟⢗⢕⢕⢕⢕⢕⢕⢕⢕⢕⢅⢅⢕⢕⢕⣕⣱⣵⣵⣵⣧⣕⡇⢕⢕⢕⢸⣿⣿⣿⣿⣿⣿⣿⣿⣿⣿⣿⣿⣿⣿⣿⣿⣿⠀⠀⠀⠀⠀⠀⠀⠀⠀⠀⠀⠀</a:t>
            </a:r>
            <a:br/>
            <a:r>
              <a:t>⠀⠀⠀⠀⠀⠀⠀⠀⠀⠀⠀⣿⣿⣿⣿⣿⣿⣿⣿⣿⣿⣿⣿⣿⣏⣱⡵⢕⢕⢕⢕⢕⢕⣱⣵⣵⣵⣵⣾⣿⣿⣿⣿⣿⣿⣿⣿⣿⣧⡕⢕⢣⣿⣿⣿⣿⣿⣿⣿⣿⣿⣿⣿⣿⣿⣿⣿⣿⣿⠀⠀⠀⠀⠀⠀⠀⠀⠀⠀⠀⠀</a:t>
            </a:r>
            <a:br/>
            <a:r>
              <a:t>⠀⠀⠀⠀⠀⠀⠀⠀⠀⠀⠀⣿⣿⣿⣿⣿⣿⣿⣿⣿⣿⣿⣿⣿⣿⡕⢕⢕⢕⣕⣵⣿⣿⣿⣿⣿⣿⣿⣿⣿⣿⣿⣿⣿⣿⣿⣿⣿⣿⣿⣜⢻⣿⣿⣿⣿⣿⣿⣿⣿⣿⣿⣿⣿⣿⣿⣿⣿⣿⠀⠀⠀⠀⠀⠀⠀⠀⠀⠀⠀⠀</a:t>
            </a:r>
            <a:br/>
            <a:r>
              <a:t>⠀⠀⠀⠀⠀⠀⠀⠀⠀⠀⠀⣿⣿⣿⣿⣿⣿⣿⣿⣿⣿⣿⣿⣿⣿⢕⢕⢕⢕⣿⣿⣿⢕⢝⢻⣿⣿⣿⣿⣿⣿⣿⣿⣿⣿⣿⣿⣿⣿⣿⢎⣯⣿⣿⣿⣿⣿⣿⣿⣿⣿⣿⣿⣿⣿⣿⣿⣿⣿⠀⠀⠀⠀⠀⠀⠀⠀⠀⠀⠀⠀</a:t>
            </a:r>
            <a:br/>
            <a:r>
              <a:t>⠀⠀⠀⠀⠀⠀⠀⠀⠀⠀⠀⣿⣿⣿⣿⣿⣿⣿⣿⣿⣿⣿⣿⣿⣿⢕⢕⢕⢕⢟⢏⢇⢕⢕⢗⣿⣿⣿⣿⣿⣿⣿⣿⣿⣿⣿⣿⣿⣿⣿⡿⣿⣿⣿⣿⣿⣿⣿⣿⣿⣿⣿⣿⣿⣿⣿⣿⣿⣿⠀⠀⠀⠀⠀⠀⠀⠀⠀⠀⠀⠀</a:t>
            </a:r>
            <a:br/>
            <a:r>
              <a:t>⠀⠀⠀⠀⠀⠀⠀⠀⠀⠀⠀⣿⣿⣿⣿⣿⣿⣿⣿⣿⣿⣿⣿⣿⣿⡇⢕⢕⢕⢕⢕⢕⢕⢕⢕⢕⢕⢜⢻⣿⣿⡕⢕⢜⣝⣽⣿⣿⣿⣿⣷⣿⣿⣿⣿⣿⣿⣿⣿⣿⣿⣿⣿⣿⣿⣿⣿⣿⣿⠀⠀⠀⠀⠀⠀⠀⠀⠀⠀⠀⠀</a:t>
            </a:r>
            <a:br/>
            <a:r>
              <a:t>⠀⠀⠀⠀⠀⠀⠀⠀⠀⠀⠀⣿⣿⣿⣿⣿⣿⣿⣿⣿⣿⣿⣿⣿⣿⣇⢕⢕⢸⢕⢕⢕⢕⢕⢕⢕⢕⢕⢕⣿⣿⣿⣕⣕⣕⣸⣝⣿⣿⣿⣿⣿⣿⣿⣿⣿⣿⣿⣿⣿⣿⣿⣿⣿⣿⣿⣿⣿⣿⠀⠀⠀⠀⠀⠀⠀⠀⠀⠀⠀⠀</a:t>
            </a:r>
            <a:br/>
            <a:r>
              <a:t>⠀⠀⠀⠀⠀⠀⠀⠀⠀⠀⠀⣿⣿⣿⣿⣿⣿⣿⣿⣿⣿⣿⣿⣿⣿⣿⡕⢕⢸⣷⡇⢕⢕⢕⢕⢕⢕⢕⢕⣼⣿⣿⣿⣿⣿⣿⣿⣿⣿⣿⣿⣿⣯⣿⣿⣿⣿⣿⣿⣿⣿⣿⣿⣿⣿⣿⣿⣿⣿⠀⠀⠀⠀⠀⠀⠀⠀⠀⠀⠀⠀</a:t>
            </a:r>
            <a:br/>
            <a:r>
              <a:t>⠀⠀⠀⠀⠀⠀⠀⠀⠀⠀⠀⣿⣿⣿⣿⣿⣿⣿⣿⣿⣿⣿⣿⣿⣿⢟⢇⢕⣼⣿⣝⢕⢕⢕⢕⢕⢕⢕⢕⣽⣿⣿⣿⣿⣿⣿⣿⣿⣿⣿⣿⣿⣿⣿⣿⣿⣿⣿⣿⣿⣿⣿⣿⣿⣿⣿⣿⣿⣿⠀⠀⠀⠀⠀⠀⠀⠀⠀⠀⠀⠀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⠀⠀⠀⠀⠀⠀⠀⠀⠀⠀⠀⣿⣿⣿⣿⣿⣿⣿⣿⣿⣿⣿⣿⣿⣿⣿⡇⢕⣿⡇⢕⢕⢕⢕⢕⢕⢕⢕⢕⢝⣿⣟⣿⣧⢻⣿⣿⣿⣿⣿⣿⣿⣿⣿⣿⣿⣿⣿⣿⣿⣿⣿⣿⣿⣿⣿⣿⣿⣿⠀⠀⠀⠀⠀⠀⠀⠀⠀⠀⠀⠀</a:t>
            </a:r>
            <a:br/>
            <a:r>
              <a:t>⠀⠀⠀⠀⠀⠀⠀⠀⠀⠀⠀⣿⣿⣿⣿⣿⣿⣿⣿⣿⣿⣿⣿⣿⣿⣿⣇⡕⢜⡧⢕⢕⢕⢕⢕⢕⢕⢕⢱⣵⣿⣿⣿⣿⣷⣿⣿⣿⣿⣿⣿⣿⣿⣿⣿⣿⣿⣿⣿⣿⣿⣿⣿⣿⣿⣿⣿⣿⣿⠀⠀⠀⠀⠀⠀⠀⠀⠀⠀⠀⠀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⠀⠀⠀⠀⠀⠀⠀⠀⠀⠀⠀⣿⣿⣿⣿⣿⣿⣿⣿⣿⣿⣿⣿⣿⣿⣿⣿⣿⢕⢜⢕⢕⢕⢕⢕⢕⢗⢕⢜⢟⢟⢟⢿⢿⣿⣿⣿⣿⣿⣿⣿⣿⣿⣿⣿⣿⣿⣿⣿⣿⣿⣿⣿⣿⣿⣿⣿⣿⣿⠀⠀⠀⠀⠀⠀⠀⠀⠀⠀⠀⠀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⠀⠀⠀⠀⠀⠀⠀⠀⠀⠀⠀⣿⣿⣿⣿⣿⣿⣿⣿⣿⣿⣿⣿⣿⣿⣿⣿⣿⣷⣾⡇⢱⣷⡕⢕⢕⠁⢑⢌⢝⣝⣽⡝⢄⣱⣿⣿⣿⣿⣿⣿⣿⣿⣿⣿⣿⣿⣿⣿⣿⣿⣿⣿⣿⣿⣿⣿⣿⣿⠀⠀⠀⠀⠀⠀⠀⠀⠀⠀⠀⠀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⠀⠀⠀⠀⠀⠀⠀⠀⠀⠀⠀⣿⣿⣿⣿⣿⣿⣿⣿⣿⣿⣿⣿⣿⣿⣿⣿⣿⣿⣿⣿⡕⢸⣇⢇⢕⢇⢕⢷⣾⢿⢿⣷⣾⣿⣿⣿⣿⣿⣿⣿⣿⣿⣿⣿⣿⣿⣿⣿⣿⣿⣿⣿⣿⣿⣿⣿⣿⣿⠀⠀⠀⠀⠀⠀⠀⠀⠀⠀⠀⠀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⠀⠀⠀⠀⠀⠀⠀⠀⠀⠀⠀⣿⣿⣿⣿⣿⣿⣿⣿⣿⣿⣿⣿⣿⣿⣿⣿⣿⣿⣿⣿⣿⣇⢏⢇⡕⢕⢕⢕⣇⢕⡜⢟⡟⢻⡻⢿⣿⣿⣿⣿⣿⣿⣿⣿⣿⣿⣿⣿⣿⣿⣿⣿⣿⣿⣿⣿⣿⣿⠀⠀⠀⠀⠀⠀⠀⠀⠀⠀⠀⠀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⠀⠀⠀⠀⠀⠀⠀⠀⠀⠀⠀⣿⣿⣿⣿⣿⣿⣿⣿⣿⣿⣿⣿⣿⣿⣿⣿⣿⣿⣿⣿⣿⡟⢇⢜⢳⢕⢕⢱⡗⢹⡇⢕⡱⢕⣯⣿⣿⣿⣿⡎⢟⢿⣿⣿⣿⣿⣿⣿⣿⣿⣿⣿⣿⣿⣿⣿⣿⣿⠀⠀⠀⠀⠀⠀⠀⠀⠀⠀⠀⠀</a:t>
            </a:r>
            <a:br/>
            <a:r>
              <a:t>⠀⠀⠀⠀⠀⠀⠀⠀⠀⠀⠀⠛⠛⠛⠛⠛⠛⠛⠛⠛⠛⠛⠛⠛⠛⠛⠛⠛⠛⠛⠋⠛⠓⠑⠑⠑⠑⠑⠑⠃⠑⠃⠑⠘⠓⠛⠛⠛⠛⠛⠃⠑⠑⠙⠛⠛⠛⠛⠛⠛⠛⠛⠛⠛⠛⠛⠛⠛⠛⠀⠀⠀⠀⠀⠀⠀⠀⠀⠀⠀⠀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⠀⠀⠀⠀⠀⠀⠀⠀⠀⠀⠀⢱⣕⣵⣽⣵⢽⣻⣿⢿⣿⣿⣿⣿⣿⣿⣿⣿⣿⣿⣿⣿⣿⣿⣿⣿⣿⣿⣿⣿⣿⣿⣿⣿⣿⣿⣿⣿⣿⣿⣿⣿⣿⣿⣿⣿⣿⣿⣿⣿⣿⣿⡇⢕⢜⣿⣿⡿⣿⠀⠀⠀⠀⠀⠀⠀⠀⠀⠀⠀⠀</a:t>
            </a:r>
            <a:br/>
            <a:r>
              <a:t>⠀⠀⠀⠀⠀⠀⠀⠀⠀⠀⠀⢱⢼⣿⣿⣿⣾⣯⣼⣿⣿⣿⣿⡿⣿⣿⣿⣿⣿⣿⣿⣿⣿⣿⣿⢿⠟⢟⠟⠟⠿⢿⣿⣿⣿⣿⣿⣿⣿⣿⣿⣿⣿⣿⣿⣿⣿⣿⣿⣿⣿⣿⣧⣵⣿⣿⣿⣿⣿⠀⠀⠀⠀⠀⠀⠀⠀⠀⠀⠀⠀</a:t>
            </a:r>
            <a:br/>
            <a:r>
              <a:t>⠀⠀⠀⠀⠀⠀⠀⠀⠀⠀⠀⣱⣾⣿⣿⣿⣿⣿⣿⣿⣿⣿⣿⣿⣿⣿⣿⣿⣿⣿⣿⣿⡿⢯⣅⡐⠀⠀⠀⠀⠀⠀⠙⠻⣿⣿⣿⣿⣿⣿⣿⣿⣿⣿⣿⣿⣿⣿⣿⣿⣿⣿⣿⣿⣿⣿⢿⣿⣿⠀⠀⠀⠀⠀⠀⠀⠀⠀⠀⠀⠀</a:t>
            </a:r>
            <a:br/>
            <a:r>
              <a:t>⠀⠀⠀⠀⠀⠀⠀⠀⠀⠀⠀⣿⣿⣿⣿⣿⣿⣿⣾⣿⣿⣿⣿⣯⣿⣿⣿⣿⣿⣿⣿⠏⠀⠀⠈⠻⢷⣦⡀⠔⠔⠀⠀⠀⠈⢻⣿⣿⣿⣿⣿⣿⣿⣿⣿⣿⣿⣿⣿⣿⣿⣿⣿⠿⠟⠟⠻⣿⣿⠀⠀⠀⠀⠀⠀⠀⠀⠀⠀⠀⠀</a:t>
            </a:r>
            <a:br/>
            <a:r>
              <a:t>⠀⠀⠀⠀⠀⠀⠀⠀⠀⠀⠀⣿⣿⣿⢿⣻⣻⣿⣽⣿⣿⣿⣿⣿⣿⣿⣿⣿⣿⣿⢇⠀⠀⠀⠀⠀⠈⢻⣿⣧⢔⢄⢀⢀⠀⢁⢹⣿⣿⣿⣿⣿⣿⣿⣿⣿⣿⣿⣿⣿⣿⡟⠁⠀⠀⠀⠀⠁⠹⠀⠀⠀⠀⠀⠀⠀⠀⠀⠀⠀⠀</a:t>
            </a:r>
            <a:br/>
            <a:r>
              <a:t>⠀⠀⠀⠀⠀⠀⠀⠀⠀⠀⠀⢿⣿⣿⣿⣿⣿⣿⣿⣿⣿⣿⣿⣿⣿⣿⣽⣿⣿⡿⢕⠄⢑⡐⢅⡔⢔⣴⢿⣿⣷⡕⢕⢅⠔⠔⢕⢿⣿⣿⣿⣿⣿⣿⣿⣿⣿⣿⣿⣿⡿⢿⣦⢀⠀⠀⠀⠀⠀⠀⠀⠀⠀⠀⠀⠀⠀⠀⠀⠀⠀</a:t>
            </a:r>
            <a:br/>
            <a:r>
              <a:t>⠀⠀⠀⠀⠀⠀⠀⠀⠀⠀⠀⣾⣷⣿⡻⣟⣿⣿⢿⣿⣿⣼⣿⣿⣿⣿⣿⣿⣿⡇⠅⢕⡜⠸⢷⢟⠛⢺⡿⣿⣿⣷⢕⢕⢕⢕⢕⢸⣿⣿⣿⣿⣿⣿⣿⣿⣿⣿⣿⣿⣇⡜⣿⣧⢀⠀⠀⠀⠀⠀⠀⠀⠀⠀⠀⠀⠀⠀⠀⠀⠀</a:t>
            </a:r>
            <a:br/>
            <a:r>
              <a:t>⠀⠀⠀⠀⠀⠀⠀⠀⠀⠀⠀⣿⣼⣽⣽⣽⣿⣿⣻⣟⣝⣟⣿⣿⣾⣿⣿⣿⣿⣇⣕⣕⣿⣿⣷⣷⣾⣿⣿⣼⣷⣿⡕⢕⢕⢕⢕⢕⣿⣿⣿⣿⣿⣿⣿⣿⣿⣿⣿⣿⣿⣿⣿⣿⡇⠀⠀⠀⠀⠀⠀⠀⠀⠀⠀⠀⠀⠀⠀⠀⠀</a:t>
            </a:r>
            <a:br/>
            <a:r>
              <a:t>⠀⠀⠀⠀⠀⠀⠀⠀⠀⠀⠀⣿⣿⣿⣷⣿⡿⣿⣿⣿⣿⣷⣷⡞⢾⣿⣾⣿⣿⣿⣿⣿⣿⣿⣿⣿⣿⣿⣿⣿⣿⣿⡇⢕⢕⢕⢕⢱⣿⣿⣿⣿⣿⣿⣿⣿⣿⣿⣿⣿⣿⣿⣿⣿⡇⠀⠀⠀⠀⠀⠀⠀⠀⠀⠀⠀⠀⠀⠀⠀⠀</a:t>
            </a:r>
            <a:br/>
            <a:r>
              <a:t>⠀⠀⠀⠀⠀⠀⠀⠀⠀⠀⠀⣿⡿⡵⢵⢼⣽⡼⢽⢽⡽⢿⢽⣿⣽⣽⣿⣽⡯⣿⣿⣿⣿⣿⣿⣿⣿⣿⣿⣿⣿⣿⡏⢕⢕⢕⢕⢕⣿⣿⣿⣿⣿⣿⣿⣿⣿⣿⣿⣿⣿⣿⣿⣿⡇⠄⠀⠀⠀⠀⠀⠀⠀⠀⠀⠀⠀⠀⠀⠀⠀</a:t>
            </a:r>
            <a:br/>
            <a:r>
              <a:t>⠀⠀⠀⠀⠀⠀⠀⠀⠀⠀⠀⣿⣳⣿⣗⣝⣟⣕⣞⣷⣟⣿⣻⣿⣿⣿⣿⡿⣿⣿⣿⣿⣿⣿⣻⣿⣿⣿⣿⣿⣿⣿⡇⢕⢕⢕⢕⢱⣿⣿⣿⣿⣿⣿⣿⣿⣿⣿⣿⣿⣿⣿⣿⣿⡇⠀⠀⠀⠀⠀⠀⠀⠀⠀⠀⠀⠀⠀⠀⠀⠀</a:t>
            </a:r>
            <a:br/>
            <a:r>
              <a:t>⠀⠀⠀⠀⠀⠀⠀⠀⠀⠀⠀⣿⣿⣿⢿⣿⣼⢿⡿⢿⢿⢞⣷⣷⣾⣾⣿⣟⣝⣿⣿⣿⣿⣿⣿⣿⣿⣿⢏⢻⣿⣿⡗⢕⢕⡗⡕⢱⣿⣿⣿⣿⣿⣿⣿⣿⣿⣿⣿⣿⡿⣿⣿⡿⠕⠀⠀⠀⠀⠀⠀⠀⠀⠀⠀⠀⠀⠀⠀⠀⠀</a:t>
            </a:r>
            <a:br/>
            <a:r>
              <a:t>⠀⠀⠀⠀⠀⠀⠀⠀⠀⠀⠀⣽⣿⣿⣿⡿⢿⢿⣿⣿⣿⣿⣟⣿⢿⣟⣿⣿⣿⣿⣿⣿⡇⢜⢝⠝⠙⠑⠁⢸⣿⣿⣿⣷⣷⣫⣷⣵⣿⣿⣿⣿⣿⣿⣿⣿⣿⣿⣿⣿⣏⢹⣿⡇⢔⠔⠀⠀⠀⠀⠀⠀⠀⠀⠀⠀⠀⠀⠀⠀⠀</a:t>
            </a:r>
            <a:br/>
            <a:r>
              <a:t>⠀⠀⠀⠀⠀⠀⠀⠀⠀⠀⠀⣯⣿⣷⣿⣿⣿⣿⣿⣿⣿⣿⣿⣿⣿⣿⣿⣿⣿⣿⣿⣿⣷⡕⢕⢕⢕⢔⢕⣸⣿⣿⣿⣿⣿⣿⣿⣿⣿⣿⣿⣿⣿⣿⣿⣿⣿⣿⣿⣿⣿⣸⣿⡇⢕⠕⢁⢀⠀⠀⠀⠀⠀⠀⠀⠀⠀⠀⠀⠀⠀</a:t>
            </a:r>
            <a:br/>
            <a:r>
              <a:t>⠀⠀⠀⠀⠀⠀⠀⠀⠀⠀⠀⣿⣿⣿⣿⣿⣿⣿⣿⣿⣿⣿⣿⣿⣿⣿⣿⣿⣿⣿⣿⣿⣿⣷⡕⢕⢕⢕⢕⣿⣿⣿⣿⣿⣿⣿⣿⣿⣿⣿⣿⣿⣿⣿⣿⣿⣿⣿⣿⣿⣿⣿⣿⣯⢕⢕⢕⢕⢕⠀⠀⠀⠀⠀⠀⠀⠀⠀⠀⠀⠀</a:t>
            </a:r>
            <a:br/>
            <a:r>
              <a:t>⠀⠀⠀⠀⠀⠀⠀⠀⠀⠀⠀⣿⣿⣿⣿⣿⣿⣿⣿⣿⣿⣿⣿⣿⣿⣿⣿⣿⣿⣿⣿⣿⣿⣿⡇⢕⢕⢕⢸⣿⣿⣿⣿⣿⣿⣿⣿⣿⣿⣿⣿⣿⣿⣿⣿⣿⣿⣿⣿⣿⣿⣿⣿⣿⢕⢕⢕⢕⢕⠀⠀⠀⠀⠀⠀⠀⠀⠀⠀⠀⠀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⠀⠀⠀⠀⠀⠀⠀⠀⠀⠀⠀⣿⣿⣿⣿⣿⣿⣿⣿⣿⣿⣿⣿⣿⣿⣿⣿⣿⣿⣿⣿⣿⣿⣿⡇⢕⢕⢕⢸⣿⣿⣿⣿⣿⣿⣿⣿⣿⣿⣿⣿⣿⣿⣿⣿⣿⣿⣿⣿⣿⣿⢽⢽⢵⢵⢵⡕⣕⡕⠀⠀⠀⠀⠀⠀⠀⠀⠀⠀⠀⠀</a:t>
            </a:r>
            <a:br/>
            <a:r>
              <a:t>⠀⠀⠀⠀⠀⠀⠀⠀⠀⠀⠀⣿⣿⣿⣿⣿⣿⣿⣿⣿⣿⣿⣿⣿⣿⣿⣿⣿⣿⣿⣿⣿⣿⣿⢕⢕⠅⢕⢕⢿⣿⣿⣿⣿⣿⣿⣿⣿⣿⣿⣿⣿⣿⣿⣿⣿⣿⣿⣿⣿⣯⣿⣿⣿⣿⡿⢇⣕⣔⠀⠀⠀⠀⠀⠀⠀⠀⠀⠀⠀⠀</a:t>
            </a:r>
            <a:br/>
            <a:r>
              <a:t>⠀⠀⠀⠀⠀⠀⠀⠀⠀⠀⠀⣿⣿⣿⣿⣿⣿⣿⣿⣿⣿⣿⣿⣿⣿⣿⣿⣿⣿⣿⣿⣿⣿⡿⢁⠀⢄⠑⠁⢸⣿⣿⣿⣿⣿⣿⣿⣿⣿⣿⣿⣿⣿⣿⣿⣿⢿⢿⢟⣟⣿⣽⣵⣵⣵⣵⣕⣕⣕⠀⠀⠀⠀⠀⠀⠀⠀⠀⠀⠀⠀</a:t>
            </a:r>
            <a:br/>
            <a:r>
              <a:t>⠀⠀⠀⠀⠀⠀⠀⠀⠀⠀⠀⣿⣿⣿⣿⣿⣿⣿⣿⣿⣿⣿⣿⣿⣿⣿⣿⣿⣿⣿⣿⣿⣿⢇⠀⢀⠑⠀⠀⢱⣿⣿⣿⣿⣿⣿⣿⣿⣿⣿⣟⣻⣽⣽⣧⣷⣧⣵⣣⣵⣇⣵⣷⣿⣿⡿⢿⢿⢿⠀⠀⠀⠀⠀⠀⠀⠀⠀⠀⠀⠀</a:t>
            </a:r>
            <a:br/>
            <a:r>
              <a:t>⠀⠀⠀⠀⠀⠀⠀⠀⠀⠀⠀⣿⣿⣿⣿⣿⣿⣧⣾⣿⣿⣿⣿⣿⣿⣿⣿⣿⣿⣿⣿⣿⡿⠁⠀⠀⠀⠀⢰⣾⣿⣿⣿⣿⣿⣿⣿⡿⢟⣟⣟⢟⢟⢟⢟⢟⣟⣟⣟⡟⢟⢝⢝⢟⢇⢕⢕⢝⢜⠀⠀⠀⠀⠀⠀⠀⠀⠀⠀⠀⠀</a:t>
            </a:r>
            <a:br/>
            <a:r>
              <a:t>⠀⠀⠀⠀⠀⠀⠀⠀⠀⠀⠀⣿⣿⣿⣿⣿⢿⣿⣿⣿⣿⣿⣿⣿⣿⣿⣿⣿⣿⣿⣿⣿⠇⠀⠀⠖⢔⢑⠁⠝⣿⣿⣿⢿⣿⣿⣯⡇⣕⣵⣗⢕⣷⢧⣵⢵⢕⢝⢝⢕⡕⢕⢕⢕⢕⢕⢵⢕⢕⠀⠀⠀⠀⠀⠀⠀⠀⠀⠀⠀⠀</a:t>
            </a:r>
            <a:br/>
            <a:r>
              <a:t>⠀⠀⠀⠀⠀⠀⠀⠀⠀⠀⠀⠛⠛⠛⠛⠛⠛⠛⠋⠙⠛⠛⠛⠛⠛⠛⠛⠙⠛⠛⠛⠛⠀⠀⠀⠀⠀⠁⠀⠀⠛⠛⠛⠑⠛⠛⠛⠛⠛⠛⠛⠚⠛⠛⠛⠓⠓⠓⠚⠛⠘⠘⠛⠛⠑⠑⠑⠑⠑⠀⠀⠀⠀⠀⠀⠀⠀⠀⠀⠀⠀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⠀⠀⠀⠀⠀⠀⠀⠀⠀⠀⠀⣿⣿⣿⣿⣿⣿⣿⣿⣿⣿⣿⣿⣿⣿⣿⣿⣿⣿⣿⣿⣿⣿⡿⢟⢗⢏⢝⢕⢕⢜⢝⢜⢕⢕⢝⢿⣿⣿⣿⣿⣿⣿⣿⣿⣿⣿⣿⣿⣿⣿⣿⣿⣿⣿⣿⣿⣿⣿⠀⠀⠀⠀⠀⠀⠀⠀⠀⠀⠀⠀</a:t>
            </a:r>
            <a:br/>
            <a:r>
              <a:t>⠀⠀⠀⠀⠀⠀⠀⠀⠀⠀⠀⣿⣿⣿⣿⣿⣿⣿⣿⣿⣿⣿⣿⣿⣿⣿⣿⣿⣿⢟⢿⢏⢕⢕⢕⢕⢕⢔⢕⢕⢕⡕⢕⢕⢱⢾⢿⣿⢜⣿⣿⣿⣿⣿⣿⣿⣿⣿⣿⣿⣿⣿⣿⣿⣿⣿⣿⣿⣿⠀⠀⠀⠀⠀⠀⠀⠀⠀⠀⠀⠀</a:t>
            </a:r>
            <a:br/>
            <a:r>
              <a:t>⠀⠀⠀⠀⠀⠀⠀⠀⠀⠀⠀⣿⣿⣿⣿⣿⣿⣿⣿⣿⣿⣿⣿⣿⣿⣿⣿⣿⡇⢕⢕⢑⢑⢑⢔⢔⢅⢕⢕⢕⢕⢕⢕⠕⢕⢕⢕⡟⢹⣿⣿⡽⣿⣿⣿⣿⣿⣿⣿⣿⣿⣿⣿⣿⣿⣿⣿⣿⣿⠀⠀⠀⠀⠀⠀⠀⠀⠀⠀⠀⠀</a:t>
            </a:r>
            <a:br/>
            <a:r>
              <a:t>⠀⠀⠀⠀⠀⠀⠀⠀⠀⠀⠀⣿⣿⣿⣿⣿⣿⣿⣿⣿⣿⣿⣿⣿⣿⣿⣿⢿⢇⢕⢕⢔⢔⢔⢕⢔⢑⠀⢁⢕⢕⢕⢕⢔⢕⢕⢕⢕⢕⢕⢜⢫⣿⣿⣿⣿⣿⣿⣿⣿⣿⣿⣿⣿⣿⣿⣿⣿⣿⠀⠀⠀⠀⠀⠀⠀⠀⠀⠀⠀⠀</a:t>
            </a:r>
            <a:br/>
            <a:r>
              <a:t>⠀⠀⠀⠀⠀⠀⠀⠀⠀⠀⠀⣿⣿⣿⣿⣿⣿⣿⣿⣿⣿⣿⣿⣿⣿⣿⢗⢕⢕⢕⢕⢕⢕⢕⢕⢕⢕⢁⢕⢕⢕⢕⣕⣕⣵⣵⣵⣕⣕⢕⢕⢕⢸⣿⣿⣿⣿⣿⣿⣿⣿⣿⣿⣿⣿⣿⣿⣿⣿⠀⠀⠀⠀⠀⠀⠀⠀⠀⠀⠀⠀</a:t>
            </a:r>
            <a:br/>
            <a:r>
              <a:t>⠀⠀⠀⠀⠀⠀⠀⠀⠀⠀⠀⣿⣿⣿⣿⣿⣿⣿⣿⣿⣿⣿⣿⣿⣿⣯⣱⡱⢕⢕⢕⢕⢕⢕⣕⣱⣵⣵⣵⣷⣿⣿⣿⣿⣿⣿⣿⣿⣿⣧⢕⢕⢳⣿⣿⣿⣿⣿⣿⣿⣿⣿⣿⣿⣿⣿⣿⣿⣿⠀⠀⠀⠀⠀⠀⠀⠀⠀⠀⠀⠀</a:t>
            </a:r>
            <a:br/>
            <a:r>
              <a:t>⠀⠀⠀⠀⠀⠀⠀⠀⠀⠀⠀⣿⣿⣿⣿⣿⣿⣿⣿⣿⣿⣿⣿⣿⣿⣿⡕⢕⢕⢕⢕⣵⣿⣿⣿⣿⣿⣿⣿⣿⣿⣿⣿⣿⣿⣿⣿⣿⣿⣿⣿⣇⣻⣿⣿⣿⣿⣿⣿⣿⣿⣿⣿⣿⣿⣿⣿⣿⣿⠀⠀⠀⠀⠀⠀⠀⠀⠀⠀⠀⠀</a:t>
            </a:r>
            <a:br/>
            <a:r>
              <a:t>⠀⠀⠀⠀⠀⠀⠀⠀⠀⠀⠀⣿⣿⣿⣿⣿⣿⣿⣿⣿⣿⣿⣿⣿⣿⣿⢕⢕⢕⢕⣿⣿⣿⢇⢜⢻⣿⣿⣿⣿⣿⣿⣿⣿⣿⣿⣿⣿⣿⣿⣿⡷⣯⣿⣿⣿⣿⣿⣿⣿⣿⣿⣿⣿⣿⣿⣿⣿⣿⠀⠀⠀⠀⠀⠀⠀⠀⠀⠀⠀⠀</a:t>
            </a:r>
            <a:br/>
            <a:r>
              <a:t>⠀⠀⠀⠀⠀⠀⠀⠀⠀⠀⠀⣿⣿⣿⣿⣿⣿⣿⣿⣿⣿⣿⣿⣿⣿⣿⡕⢕⢕⢕⢹⢟⢟⢕⢕⢵⢾⣿⣿⣿⣿⣿⣿⣿⣿⣿⣿⣿⣿⣿⣿⡟⣿⣿⣿⣿⣿⣿⣿⣿⣿⣿⣿⣿⣿⣿⣿⣿⣿⠀⠀⠀⠀⠀⠀⠀⠀⠀⠀⠀⠀</a:t>
            </a:r>
            <a:br/>
            <a:r>
              <a:t>⠀⠀⠀⠀⠀⠀⠀⠀⠀⠀⠀⣿⣿⣿⣿⣿⣿⣿⣿⣿⣿⣿⣿⣿⣿⣿⡇⢕⢕⢕⢕⢕⢇⢕⢕⢕⢝⢝⢝⢻⣿⣿⡝⢝⢝⢝⣟⣻⣿⣿⣿⣿⣿⣿⣿⣿⣿⣿⣿⣿⣿⣿⣿⣿⣿⣿⣿⣿⣿⠀⠀⠀⠀⠀⠀⠀⠀⠀⠀⠀⠀</a:t>
            </a:r>
            <a:br/>
            <a:r>
              <a:t>⠀⠀⠀⠀⠀⠀⠀⠀⠀⠀⠀⣿⣿⣿⣿⣿⣿⣿⣿⣿⣿⣿⣿⣿⣿⣿⣧⢕⢕⢕⢕⢕⡕⢕⢕⢕⢕⢕⢕⢕⣿⣿⣷⣕⢕⣘⣹⣝⣿⣿⣿⣿⣿⣿⣿⣿⣿⣿⣿⣿⣿⣿⣿⣿⣿⣿⣿⣿⣿⠀⠀⠀⠀⠀⠀⠀⠀⠀⠀⠀⠀</a:t>
            </a:r>
            <a:br/>
            <a:r>
              <a:t>⠀⠀⠀⠀⠀⠀⠀⠀⠀⠀⠀⣿⣿⣿⣿⣿⣿⣿⣿⣿⣿⣿⣿⣿⣿⣿⣿⡇⢕⢸⣧⡕⢕⢕⢕⢕⢕⢕⢕⢕⣿⣿⣿⣿⣿⣿⣿⣿⣿⣿⣿⣿⣿⣯⣿⣿⣿⣿⣿⣿⣿⣿⣿⣿⣿⣿⣿⣿⣿⠀⠀⠀⠀⠀⠀⠀⠀⠀⠀⠀⠀</a:t>
            </a:r>
            <a:br/>
            <a:r>
              <a:t>⠀⠀⠀⠀⠀⠀⠀⠀⠀⠀⠀⣿⣿⣿⣿⣿⣿⣿⣿⣿⣿⣿⣿⣿⣿⣿⣟⡇⢕⣾⣷⢇⢕⢕⢕⢕⢕⢕⢕⢕⣿⣿⣿⣿⣿⣿⣿⣿⣿⣿⣿⣿⣿⣿⣿⣿⣿⣿⣿⣿⣿⣿⣿⣿⣿⣿⣿⣿⣿⠀⠀⠀⠀⠀⠀⠀⠀⠀⠀⠀⠀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⠀⠀⠀⠀⠀⠀⠀⠀⠀⠀⠀⣿⣿⣿⣿⣿⣿⣿⣿⣿⣿⣿⣿⣿⣿⣿⣿⡇⢕⣿⢏⢕⢕⢕⢕⢕⢕⢕⢕⢕⢻⣿⢿⣿⣿⣿⣿⣿⣿⣿⣿⣿⣿⣿⣿⣿⣿⣿⣿⣿⣿⣿⣿⣿⣿⣿⣿⣿⣿⠀⠀⠀⠀⠀⠀⠀⠀⠀⠀⠀⠀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⠀⠀⠀⠀⠀⠀⠀⠀⠀⠀⠀⣿⣿⣿⣿⣿⣿⣿⣿⣿⣿⣿⣿⣿⣿⣿⣿⣇⡕⢜⢕⢕⢕⢕⢕⢕⢕⢕⢕⣕⣵⣿⣿⣿⣿⣿⣿⣿⣿⣿⣿⣿⣿⣿⣿⣿⣿⣿⣿⣿⣿⣿⣿⣿⣿⣿⣿⣿⣿⠀⠀⠀⠀⠀⠀⠀⠀⠀⠀⠀⠀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⠀⠀⠀⠀⠀⠀⠀⠀⠀⠀⠀⣿⣿⣿⣿⣿⣿⣿⣿⣿⣿⣿⣿⣿⣿⣿⣿⣿⣿⡕⢕⢇⢕⢕⢕⢕⢕⢕⢕⢟⢿⢿⢿⢿⣿⣿⣿⣿⣿⣿⣿⣿⣿⣿⣿⣿⣿⣿⣿⣿⣿⣿⣿⣿⣿⣿⣿⣿⣿⠀⠀⠀⠀⠀⠀⠀⠀⠀⠀⠀⠀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⠀⠀⠀⠀⠀⠀⠀⠀⠀⠀⠀⣿⣿⣿⣿⣿⣿⣿⣿⣿⣿⣿⣿⣿⣿⣿⣿⣿⣿⣿⣿⣗⢧⡵⢕⢕⢕⢁⢑⢕⣗⣻⣽⡕⣠⣾⣿⣿⣿⣿⣿⣿⣿⣿⣿⣿⣿⣿⣿⣿⣿⣿⣿⣿⣿⣿⣿⣿⣿⠀⠀⠀⠀⠀⠀⠀⠀⠀⠀⠀⠀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⠀⠀⠀⠀⠀⠀⠀⠀⠀⠀⠀⣿⣿⣿⣿⣿⣿⣿⣿⣿⣿⣿⣿⣿⣿⣿⣿⣿⣿⣿⣿⣿⣝⢕⡕⢕⢕⢕⢜⣻⣿⣿⣿⣿⣿⣿⣿⣿⣿⣿⣿⣿⣿⣿⣿⣿⣿⣿⣿⣿⣿⣿⣿⣿⣿⣿⣿⣿⣿⠀⠀⠀⠀⠀⠀⠀⠀⠀⠀⠀⠀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⠀⠀⠀⠀⠀⠀⠀⠀⠀⠀⠀⣿⣿⣿⣿⣿⣿⣿⣿⣿⣿⣿⣿⣿⣿⣿⣿⣿⣿⣿⣿⣿⣿⣷⡜⢳⣇⡜⢜⣕⢕⡝⢟⢟⣟⡻⣿⣿⣿⣿⣿⣿⣿⣿⣿⣿⣿⣿⣿⣿⣿⣿⣿⣿⣿⣿⣿⣿⣿⠀⠀⠀⠀⠀⠀⠀⠀⠀⠀⠀⠀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⠀⠀⠀⠀⠀⠀⠀⠀⠀⠀⠀⣿⣿⣿⣿⣿⣿⣿⣿⣿⣿⣿⣿⣿⣿⣿⣿⣿⣿⣿⣿⣿⣿⡏⢇⢕⢝⢕⢝⡎⢕⢪⢕⢕⣺⡇⣿⣿⣿⣿⣿⡇⢝⢻⢿⣿⣿⣿⣿⣿⣿⣿⣿⣿⣿⣿⣿⣿⣿⠀⠀⠀⠀⠀⠀⠀⠀⠀⠀⠀⠀</a:t>
            </a:r>
            <a:br/>
            <a:r>
              <a:t>⠀⠀⠀⠀⠀⠀⠀⠀⠀⠀⠀⠛⠛⠛⠛⠛⠛⠛⠛⠛⠛⠛⠛⠛⠛⠛⠛⠛⠛⠛⠛⠋⠛⠓⠑⠑⠑⠑⠘⠃⠑⠘⠑⠑⠊⠛⠛⠛⠛⠛⠛⠃⠑⠑⠘⠙⠛⠛⠛⠛⠛⠛⠛⠛⠛⠛⠛⠛⠛⠀⠀⠀⠀⠀⠀⠀⠀⠀⠀⠀⠀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⠀⠀⠀⠀⠀⠀⠀⠀⠀⠀⠀⣿⣿⣿⣿⣿⣿⣿⣿⣿⣿⣿⣿⣿⣿⣿⣿⣿⣿⣿⣿⣿⣯⣽⡿⢟⢕⢝⢕⢕⢕⢕⢝⢕⢕⢕⢜⢻⣿⣿⣿⣿⣿⣿⣿⣿⣿⣿⣿⣿⣿⣿⣿⣿⣿⣿⣿⣿⣿⠀⠀⠀⠀⠀⠀⠀⠀⠀⠀⠀⠀</a:t>
            </a:r>
            <a:br/>
            <a:r>
              <a:t>⠀⠀⠀⠀⠀⠀⠀⠀⠀⠀⠀⣿⣿⣿⣿⣿⣿⣿⣿⣿⣿⣿⣿⣿⣿⣿⣿⣿⣿⣿⢿⢟⢟⢕⢕⢕⢕⢕⢕⢕⢕⢕⢕⢕⢕⢕⢾⢿⢿⡇⣹⣿⣿⣿⣿⣿⣿⣿⣿⣿⣿⣿⣿⣿⣿⣿⣿⣿⣿⠀⠀⠀⠀⠀⠀⠀⠀⠀⠀⠀⠀</a:t>
            </a:r>
            <a:br/>
            <a:r>
              <a:t>⠀⠀⠀⠀⠀⠀⠀⠀⠀⠀⠀⣿⣿⣿⣿⣿⣿⣿⣿⣿⣿⣿⣿⣿⣿⣿⣿⣿⣿⣇⢕⢕⢕⢕⢕⢔⢔⢔⠑⢕⢕⢕⢕⢕⠑⢕⢕⢕⢿⢹⣿⣿⣝⣿⣿⣿⣿⣿⣿⣿⣿⣿⣿⣿⣿⣿⣿⣿⣿⠀⠀⠀⠀⠀⠀⠀⠀⠀⠀⠀⠀</a:t>
            </a:r>
            <a:br/>
            <a:r>
              <a:t>⠀⠀⠀⠀⠀⠀⠀⠀⠀⠀⠀⣿⣿⣿⣿⣿⣿⣿⣿⣿⣿⣿⣿⣿⣿⣿⣿⣿⡿⢕⢕⢕⢔⢔⢔⢕⢕⢅⠀⢅⢕⢕⢕⢕⢔⢕⢕⢕⢕⢕⢕⢜⢟⢻⣿⣿⣿⣿⣿⣿⣿⣿⣿⣿⣿⣿⣿⣿⣿⠀⠀⠀⠀⠀⠀⠀⠀⠀⠀⠀⠀</a:t>
            </a:r>
            <a:br/>
            <a:r>
              <a:t>⠀⠀⠀⠀⠀⠀⠀⠀⠀⠀⠀⣿⣿⣿⣿⣿⣿⣿⣿⣿⣿⣿⣿⣿⣿⣿⣿⡝⢕⢕⢕⢕⢕⢕⢕⢕⢕⢕⢄⢕⢕⢕⣕⣕⣵⣵⣵⣵⣧⣕⢕⢕⢕⢕⣿⣿⣿⣿⣿⣿⣿⣿⣿⣿⣿⣿⣿⣿⣿⠀⠀⠀⠀⠀⠀⠀⠀⠀⠀⠀⠀</a:t>
            </a:r>
            <a:br/>
            <a:r>
              <a:t>⠀⠀⠀⠀⠀⠀⠀⠀⠀⠀⠀⣿⣿⣿⣿⣿⣿⣿⣿⣿⣿⣿⣿⣿⣿⣿⣿⣧⢷⢕⢕⢕⢕⢕⣕⣱⣵⣵⣵⣵⣾⣿⣿⣿⣿⣿⣿⣿⣿⣿⣷⡕⢕⢱⢾⣿⣿⣿⣿⣿⣿⣿⣿⣿⣿⣿⣿⣿⣿⠀⠀⠀⠀⠀⠀⠀⠀⠀⠀⠀⠀</a:t>
            </a:r>
            <a:br/>
            <a:r>
              <a:t>⠀⠀⠀⠀⠀⠀⠀⠀⠀⠀⠀⣿⣿⣿⣿⣿⣿⣿⣿⣿⣿⣿⣿⣿⣿⣿⣿⡿⢕⢕⢕⣱⣷⣿⢟⢿⣿⣿⣿⣿⣿⣿⣿⣿⣿⣿⣿⣿⣿⣿⣿⣿⣇⢝⣿⣿⣿⣿⣿⣿⣿⣿⣿⣿⣿⣿⣿⣿⣿⠀⠀⠀⠀⠀⠀⠀⠀⠀⠀⠀⠀</a:t>
            </a:r>
            <a:br/>
            <a:r>
              <a:t>⠀⠀⠀⠀⠀⠀⠀⠀⠀⠀⠀⣿⣿⣿⣿⣿⣿⣿⣿⣿⣿⣿⣿⣿⣿⣿⣿⡇⢕⢕⢕⣿⣿⡟⢕⢕⢝⣿⣿⣿⣿⣿⣿⣿⣿⣿⣿⣿⣿⣿⣿⣿⣧⣯⣿⣿⣿⣿⣿⣿⣿⣿⣿⣿⣿⣿⣿⣿⣿⠀⠀⠀⠀⠀⠀⠀⠀⠀⠀⠀⠀</a:t>
            </a:r>
            <a:br/>
            <a:r>
              <a:t>⠀⠀⠀⠀⠀⠀⠀⠀⠀⠀⠀⣿⣿⣿⣿⣿⣿⣿⣿⣿⣿⣿⣿⣿⣿⣿⣿⡇⢕⢕⢕⢺⢟⢕⢕⢕⢵⢿⣿⣿⣿⣿⣿⣿⣿⣿⣿⣿⣿⣿⣿⣿⣟⣿⣿⣿⣿⣿⣿⣿⣿⣿⣿⣿⣿⣿⣿⣿⣿⠀⠀⠀⠀⠀⠀⠀⠀⠀⠀⠀⠀</a:t>
            </a:r>
            <a:br/>
            <a:r>
              <a:t>⠀⠀⠀⠀⠀⠀⠀⠀⠀⠀⠀⣿⣿⣿⣿⣿⣿⣿⣿⣿⣿⣿⣿⣿⣿⣿⣿⣗⢕⢕⢕⢕⢕⢕⢕⢕⢕⢕⢕⢜⢻⣿⣿⣕⢕⢕⣱⣽⣿⣿⣿⣿⣷⣾⣿⣿⣿⣿⣿⣿⣿⣿⣿⣿⣿⣿⣿⣿⣿⠀⠀⠀⠀⠀⠀⠀⠀⠀⠀⠀⠀</a:t>
            </a:r>
            <a:br/>
            <a:r>
              <a:t>⠀⠀⠀⠀⠀⠀⠀⠀⠀⠀⠀⣿⣿⣿⣿⣿⣿⣿⣿⣿⣿⣿⣿⣿⣿⣿⣿⣿⡕⢕⢕⢕⢕⢕⢕⢕⢕⢕⢕⢕⢕⣿⣿⣿⣇⣕⣕⣸⣝⣿⣿⣿⣿⣿⣿⣿⣿⣿⣿⣿⣿⣿⣿⣿⣿⣿⣿⣿⣿⠀⠀⠀⠀⠀⠀⠀⠀⠀⠀⠀⠀</a:t>
            </a:r>
            <a:br/>
            <a:r>
              <a:t>⠀⠀⠀⠀⠀⠀⠀⠀⠀⠀⠀⣿⣿⣿⣿⣿⣿⣿⣿⣿⣿⣿⣿⣿⣿⣿⣿⣿⡧⢕⢸⣾⡕⢱⢕⢕⢕⢕⢕⢕⢕⣿⣿⣿⣿⣿⣿⣿⣿⣿⣿⣿⣿⣿⣿⣽⣿⣿⣿⣿⣿⣿⣿⣿⣿⣿⣿⣿⣿⠀⠀⠀⠀⠀⠀⠀⠀⠀⠀⠀⠀</a:t>
            </a:r>
            <a:br/>
            <a:r>
              <a:t>⠀⠀⠀⠀⠀⠀⠀⠀⠀⠀⠀⣿⣿⣿⣿⣿⣿⣿⣿⣿⣿⣿⣿⣿⣿⣿⣿⣏⡕⢕⣿⣷⢕⢕⢕⢕⢕⢕⢕⢕⢕⣿⣿⣿⣿⣿⣿⣿⣿⣿⣿⣿⣿⣿⣿⣿⣿⣿⣿⣿⣿⣿⣿⣿⣿⣿⣿⣿⣿⠀⠀⠀⠀⠀⠀⠀⠀⠀⠀⠀⠀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⠀⠀⠀⠀⠀⠀⠀⠀⠀⠀⠀⣿⣿⣿⣿⣿⣿⣿⣿⣿⣿⣿⣿⣿⣿⣿⣿⣿⡇⢕⢿⡏⢕⢕⢕⢕⢕⢕⢕⢕⢕⢟⣟⣻⣿⣿⣿⣿⣿⣿⣿⣿⣿⣿⣿⣿⣿⣿⣿⣿⣿⣿⣿⣿⣿⣿⣿⣿⣿⠀⠀⠀⠀⠀⠀⠀⠀⠀⠀⠀⠀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⠀⠀⠀⠀⠀⠀⠀⠀⠀⠀⠀⣿⣿⣿⣿⣿⣿⣿⣿⣿⣿⣿⣿⣿⣿⣿⣿⣿⣧⣕⢜⢣⡇⢕⣕⢕⢕⢕⢕⢕⣵⣼⣿⣿⣿⣿⣿⣿⣿⣿⣿⣿⣿⣿⣿⣿⣿⣿⣿⣿⣿⣿⣿⣿⣿⣿⣿⣿⣿⠀⠀⠀⠀⠀⠀⠀⠀⠀⠀⠀⠀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⠀⠀⠀⠀⠀⠀⠀⠀⠀⠀⠀⣿⣿⣿⣿⣿⣿⣿⣿⣿⣿⣿⣿⣿⣿⣿⣿⣿⣿⣿⣕⣜⣿⣱⢵⢕⢕⢕⢕⢕⢝⢟⢟⢟⢿⣿⣿⣿⣿⣿⣿⣿⣿⣿⣿⣿⣿⣿⣿⣿⣿⣿⣿⣿⣿⣿⣿⣿⣿⠀⠀⠀⠀⠀⠀⠀⠀⠀⠀⠀⠀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⠀⠀⠀⠀⠀⠀⠀⠀⠀⠀⠀⣿⣿⣿⣿⣿⣿⣿⣿⣿⣿⣿⣿⣿⣿⣿⣿⣿⣿⣿⣿⣿⣷⣽⣾⡕⢇⢕⢕⣱⣵⣵⣽⢕⣰⣷⣿⣿⣿⣿⣿⣿⣿⣿⣿⣿⣿⣿⣿⣿⣿⣿⣿⣿⣿⣿⣿⣿⣿⠀⠀⠀⠀⠀⠀⠀⠀⠀⠀⠀⠀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⠀⠀⠀⠀⠀⠀⠀⠀⠀⠀⠀⣿⣿⣿⣿⣿⣿⣿⣿⣿⣿⣿⣿⣿⣿⣿⣿⣿⣿⣿⣿⣿⣿⣧⢱⢣⢱⡕⣕⡜⢧⢷⡳⣾⣿⣿⣿⣿⣿⣿⣿⣿⣿⣿⣿⣿⣿⣿⣿⣿⣿⣿⣿⣿⣿⣿⣿⣿⣿⠀⠀⠀⠀⠀⠀⠀⠀⠀⠀⠀⠀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⠀⠀⠀⠀⠀⠀⠀⠀⠀⠀⠀⣿⣿⣿⣿⣿⣿⣿⣿⣿⣿⣿⣿⣿⣿⣿⣿⣿⣿⣿⣿⣿⣿⣿⣷⡕⢸⢗⣇⡕⢜⢞⡗⢟⣟⢿⣿⣿⣿⣿⣿⣿⣟⢿⣿⣿⣿⣿⣿⣿⣿⣿⣿⣿⣿⣿⣿⣿⣿⠀⠀⠀⠀⠀⠀⠀⠀⠀⠀⠀⠀</a:t>
            </a:r>
            <a:br/>
            <a:r>
              <a:t>⠀⠀⠀⠀⠀⠀⠀⠀⠀⠀⠀⣿⣿⣿⣿⣿⣿⣿⣿⣿⣿⣿⣿⣿⣿⣿⣿⣿⣿⣿⣿⣿⣿⣿⣇⢕⢕⢕⢗⢸⡗⢕⡇⢕⣿⢸⣿⣿⣿⣿⣿⣿⣷⢕⢝⢻⣿⣿⣿⣿⣿⣿⣿⣿⣿⣿⣿⣿⣿⠀⠀⠀⠀⠀⠀⠀⠀⠀⠀⠀⠀</a:t>
            </a:r>
            <a:br/>
            <a:r>
              <a:t>⠀⠀⠀⠀⠀⠀⠀⠀⠀⠀⠀⠛⠛⠛⠛⠛⠛⠛⠛⠛⠛⠛⠛⠛⠛⠛⠛⠛⠛⠛⠛⠛⠋⠛⠛⠑⠑⠑⠑⠘⠑⠑⠊⠑⠙⠛⠛⠛⠛⠛⠛⠛⠛⠑⠑⠑⠘⠛⠛⠛⠛⠛⠛⠛⠛⠛⠛⠛⠛⠀⠀⠀⠀⠀⠀⠀⠀⠀⠀⠀⠀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⠀⠀⠀⠀⠀⠀⠀⠀⠀⠀⠀⣿⣿⣿⣿⣿⣿⣿⣿⣿⣿⣿⣿⣿⣿⣿⣿⣿⣿⣿⣿⣿⣿⣿⣿⣿⣿⣿⡿⢿⣿⢿⢟⢝⢽⢽⢿⢿⢿⣿⣿⣿⣿⣿⣿⣿⣿⣿⣿⣿⣿⣿⣿⣿⣿⣿⣿⣿⣿⠀⠀⠀⠀⠀⠀⠀⠀⠀⠀⠀⠀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⠀⠀⠀⠀⠀⠀⠀⠀⠀⠀⠀⣿⣿⣿⣿⣿⣿⣿⣿⣿⣿⣿⣿⣿⣿⣿⣿⣿⣿⣿⣿⣿⣿⣿⣿⢿⢟⢝⡕⢕⢕⢕⢕⢑⢄⢅⢕⢕⢕⣕⣹⣿⣿⢿⣿⣿⣿⣿⣿⣿⣿⣿⣿⣿⣿⣿⣿⣿⣿⠀⠀⠀⠀⠀⠀⠀⠀⠀⠀⠀⠀</a:t>
            </a:r>
            <a:br/>
            <a:r>
              <a:t>⠀⠀⠀⠀⠀⠀⠀⠀⠀⠀⠀⣿⣿⣿⣿⣿⣿⣿⣿⣿⣿⣿⣿⣿⣿⣿⣿⣿⣿⣿⣿⣿⣿⣕⢕⢕⠕⢜⢕⢑⠕⢕⢕⢕⢕⢕⢕⢕⢜⢜⢹⣿⢝⢕⣿⣿⣿⣿⣿⣿⣿⣿⣿⣿⣿⣿⣿⣿⣿⠀⠀⠀⠀⠀⠀⠀⠀⠀⠀⠀⠀</a:t>
            </a:r>
            <a:br/>
            <a:r>
              <a:t>⠀⠀⠀⠀⠀⠀⠀⠀⠀⠀⠀⣿⣿⣿⣿⣿⣿⣿⣿⣿⣿⣿⣿⣿⣿⣿⣿⣿⣿⣿⣿⣿⡟⢕⢕⢕⢅⢕⢕⠕⠀⢕⢕⢕⢕⢕⠀⢕⠕⢕⢕⢇⢕⣵⢻⢯⢽⣿⣿⣿⣿⣿⣿⣿⣿⣿⣿⣿⣿⠀⠀⠀⠀⠀⠀⠀⠀⠀⠀⠀⠀</a:t>
            </a:r>
            <a:br/>
            <a:r>
              <a:t>⠀⠀⠀⠀⠀⠀⠀⠀⠀⠀⠀⣿⣿⣿⣿⣿⣿⣿⣿⣿⣿⣿⣿⣿⣿⣿⣿⣿⣿⣿⣿⣯⢕⢕⢕⢕⢕⢕⢕⢔⢕⢕⢕⢕⢕⢑⢔⢕⢔⢕⢕⢕⢕⢕⢕⢕⢕⢕⣻⣿⣿⣿⣿⣿⣿⣿⣿⣿⣿⠀⠀⠀⠀⠀⠀⠀⠀⠀⠀⠀⠀</a:t>
            </a:r>
            <a:br/>
            <a:r>
              <a:t>⠀⠀⠀⠀⠀⠀⠀⠀⠀⠀⠀⣿⣿⣿⣿⣿⣿⣿⣿⣿⣿⣿⣿⣿⣿⣿⣿⣿⣿⣿⣿⣿⣷⣕⢕⢕⢕⢕⣕⡕⢕⢕⢕⣕⣵⣵⣵⣵⣵⣷⣧⣵⣕⢕⢕⢕⢕⢕⣾⣿⣿⣿⣿⣿⣿⣿⣿⣿⣿⠀⠀⠀⠀⠀⠀⠀⠀⠀⠀⠀⠀</a:t>
            </a:r>
            <a:br/>
            <a:r>
              <a:t>⠀⠀⠀⠀⠀⠀⠀⠀⠀⠀⠀⣿⣿⣿⣿⣿⣿⣿⣿⣿⣿⣿⣿⣿⣿⣿⣿⣿⣿⣿⣿⡿⡿⢝⣵⣿⢿⢹⣿⣿⣿⣿⣿⣿⣿⣿⣿⣿⣿⣿⣿⣿⣿⣧⢕⢕⢕⢜⣿⣿⣿⣿⣿⣿⣿⣿⣿⣿⣿⠀⠀⠀⠀⠀⠀⠀⠀⠀⠀⠀⠀</a:t>
            </a:r>
            <a:br/>
            <a:r>
              <a:t>⠀⠀⠀⠀⠀⠀⠀⠀⠀⠀⠀⣿⣿⣿⣿⣿⣿⣿⣿⣿⣿⣿⣿⣿⣿⣿⣿⣿⣿⣿⣿⢇⢕⣿⣿⣿⡟⢸⣿⣿⣿⣿⣿⣿⣿⣿⣿⣿⣿⣿⣿⣿⣿⣿⡇⢕⢣⣕⣿⣿⣿⣿⣿⣿⣿⣿⣿⣿⣿⠀⠀⠀⠀⠀⠀⠀⠀⠀⠀⠀⠀</a:t>
            </a:r>
            <a:br/>
            <a:r>
              <a:t>⠀⠀⠀⠀⠀⠀⠀⠀⠀⠀⠀⣿⣿⣿⣿⣿⣿⣿⣿⣿⣿⣿⣿⣿⣿⣿⣿⣿⣿⣿⣿⢱⣿⣿⣿⡇⢜⢱⣾⣿⣿⣿⡟⣿⣿⣿⣿⣿⣿⣿⣿⣿⣿⣿⣧⢕⢕⣾⣿⣿⣿⣿⣿⣿⣿⣿⣿⣿⣿⠀⠀⠀⠀⠀⠀⠀⠀⠀⠀⠀⠀</a:t>
            </a:r>
            <a:br/>
            <a:r>
              <a:t>⠀⠀⠀⠀⠀⠀⠀⠀⠀⠀⠀⣿⣿⣿⣿⣿⣿⣿⣿⣿⣿⣿⣿⣿⣿⣿⣿⣿⣿⣿⣿⡗⢹⣿⡟⢕⢕⢕⢝⢝⢻⢿⡿⢏⢟⢟⢿⢿⣿⣿⣿⣿⣿⣿⡟⢕⣿⣿⣿⣿⣿⣿⣿⣿⣿⣿⣿⣿⣿⠀⠀⠀⠀⠀⠀⠀⠀⠀⠀⠀⠀</a:t>
            </a:r>
            <a:br/>
            <a:r>
              <a:t>⠀⠀⠀⠀⠀⠀⠀⠀⠀⠀⠀⣿⣿⣿⣿⣿⣿⣿⣿⣿⣿⣿⣿⣿⣿⣿⣿⣿⣿⣿⣿⣷⣿⣿⡧⢇⢕⢕⢕⢕⢕⣵⣷⡇⢕⢕⢕⢱⢵⣽⣿⣿⣿⣿⣧⢕⢝⣿⣿⣿⣿⣿⣿⣿⣿⣿⣿⣿⣿⠀⠀⠀⠀⠀⠀⠀⠀⠀⠀⠀⠀</a:t>
            </a:r>
            <a:br/>
            <a:r>
              <a:t>⠀⠀⠀⠀⠀⠀⠀⠀⠀⠀⠀⣿⣿⣿⣿⣿⣿⣿⣿⣿⣿⣿⣿⣿⣿⣿⣿⣿⣿⣿⣿⣿⣿⣯⣇⡕⢕⢕⢕⢕⢕⣺⣿⣿⣧⢵⣕⣥⣵⣝⣿⣿⣿⣿⣿⡕⢸⣿⣿⣿⣿⣿⣿⣿⣿⣿⣿⣿⣿⠀⠀⠀⠀⠀⠀⠀⠀⠀⠀⠀⠀</a:t>
            </a:r>
            <a:br/>
            <a:r>
              <a:t>⠀⠀⠀⠀⠀⠀⠀⠀⠀⠀⠀⣿⣿⣿⣿⣿⣿⣿⣿⣿⣿⣿⣿⣿⣿⣿⣿⣿⣿⣿⣇⣿⣿⣿⢇⢕⢕⢕⢕⢕⢱⣿⣿⣿⣿⣿⣷⣾⣿⣿⣿⣿⣿⣿⣿⣿⣿⣟⢿⣿⣿⣿⣿⣿⣿⣿⣿⣿⣿⠀⠀⠀⠀⠀⠀⠀⠀⠀⠀⠀⠀</a:t>
            </a:r>
            <a:br/>
            <a:r>
              <a:t>⠀⠀⠀⠀⠀⠀⠀⠀⠀⠀⠀⣿⣿⣿⣿⣿⣿⣿⣿⣿⣿⣿⣿⣿⣿⣿⣿⣿⣿⣿⣿⢜⣿⣿⣇⢕⢕⢕⢕⢕⢸⣿⣿⣿⣿⣿⣿⣿⣿⣿⣿⣿⣿⣿⣿⣿⣿⣿⣿⣿⣿⣿⣿⣿⣿⣿⣿⣿⣿⠀⠀⠀⠀⠀⠀⠀⠀⠀⠀⠀⠀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⠀⠀⠀⠀⠀⠀⠀⠀⠀⠀⠀⣿⣿⣿⣿⣿⣿⣿⣿⣿⣿⣿⣿⣿⣿⣿⣿⣿⣿⣿⣿⡾⢿⣿⣿⣧⢕⢕⢕⢕⢕⢽⣝⣻⣿⣿⣿⣿⣿⣿⣿⣿⣿⣿⣿⣿⣿⣿⣿⣿⣿⣿⣿⣿⣿⣿⣿⣿⣿⠀⠀⠀⠀⠀⠀⠀⠀⠀⠀⠀⠀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⠀⠀⠀⠀⠀⠀⠀⠀⠀⠀⠀⣿⣿⣿⣿⣿⣿⣿⣿⣿⣿⣿⣿⣿⣿⣿⣿⣿⣿⣿⣿⣿⣾⣿⣿⣿⡮⢕⢱⢾⣿⣿⣿⣿⣿⣿⣿⣿⣿⣿⣿⣿⣿⣿⣿⣿⣿⣿⣿⣿⣿⣿⣿⣿⣿⣿⣿⣿⣿⠀⠀⠀⠀⠀⠀⠀⠀⠀⠀⠀⠀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⠀⠀⠀⠀⠀⠀⠀⠀⠀⠀⠀⣿⣿⣿⣿⣿⣿⣿⣿⣿⣿⣿⣿⣿⣿⣿⣿⣿⣿⣿⣿⣿⣿⣿⣿⡿⢇⢕⢕⢕⢕⢕⢝⢻⣿⣿⣿⣿⣿⣿⣿⣿⣿⣾⣿⣿⣿⣿⣿⣿⣿⣿⣿⣿⣿⣿⣿⣿⣿⠀⠀⠀⠀⠀⠀⠀⠀⠀⠀⠀⠀</a:t>
            </a:r>
            <a:br/>
            <a:r>
              <a:t>⠀⠀⠀⠀⠀⠀⠀⠀⠀⠀⠀⣿⣿⣿⣿⣿⣿⣿⣿⣿⣿⣿⣿⣿⣿⣿⣿⣿⣿⣿⣿⣿⣿⣿⣿⣿⣗⢕⢱⡜⢟⢝⣱⣷⣿⣿⣿⣿⣿⣿⣿⣿⣿⣿⣿⣿⣿⣿⣿⣿⣿⣿⣿⣿⣿⣿⣿⣿⣿⠀⠀⠀⠀⠀⠀⠀⠀⠀⠀⠀⠀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⠀⠀⠀⠀⠀⠀⠀⠀⠀⠀⠀⣿⣿⣿⣿⣿⣿⣿⣿⣿⣿⣿⣿⣿⣿⣿⣿⣿⣿⣿⣿⣿⣿⣿⣿⣿⣾⣕⣕⡕⢜⣝⣿⣿⣿⣿⣿⣿⣿⣿⣿⣿⣿⣿⣻⣿⣿⣿⣿⣿⣿⣿⣿⣿⣿⣿⣿⣿⣿⠀⠀⠀⠀⠀⠀⠀⠀⠀⠀⠀⠀</a:t>
            </a:r>
            <a:br/>
            <a:r>
              <a:t>⠀⠀⠀⠀⠀⠀⠀⠀⠀⠀⠀⣿⣿⣿⣿⣿⣿⣿⣿⣿⣿⣿⣿⣿⣿⣿⣿⣿⣿⣿⣿⣿⣿⣿⣿⣿⣿⢿⣇⢕⡝⢟⡟⢻⡻⣿⣿⣿⣿⣿⣿⣿⣿⣿⡇⢝⢿⣿⣿⣿⣿⣿⣿⣿⣿⣿⣿⣿⣿⠀⠀⠀⠀⠀⠀⠀⠀⠀⠀⠀⠀</a:t>
            </a:r>
            <a:br/>
            <a:r>
              <a:t>⠀⠀⠀⠀⠀⠀⠀⠀⠀⠀⠀⣿⣿⣿⣿⣿⣿⣿⣿⣿⣿⣿⣿⣿⣿⣿⣿⣿⣿⣿⣿⣿⣿⣿⡟⣿⡇⢕⡗⢝⡪⢕⡱⢕⣇⣯⣿⣿⣿⣿⣿⣿⣿⣿⡇⢕⢕⢜⢻⢿⣿⣿⣿⣿⣿⣿⣿⣿⣿⠀⠀⠀⠀⠀⠀⠀⠀⠀⠀⠀⠀</a:t>
            </a:r>
            <a:br/>
            <a:r>
              <a:t>⠀⠀⠀⠀⠀⠀⠀⠀⠀⠀⠀⠛⠛⠛⠛⠛⠛⠛⠛⠛⠛⠛⠛⠛⠛⠛⠛⠛⠛⠛⠛⠛⠛⠃⠘⠛⠃⠑⠃⠑⠃⠑⠘⠚⠛⠛⠛⠛⠛⠛⠛⠛⠚⠛⠃⠑⠑⠑⠑⠑⠘⠙⠛⠛⠛⠛⠛⠛⠛⠀⠀⠀⠀⠀⠀⠀⠀⠀⠀⠀⠀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⠀⠀⠀⠀⠀⠀⠀⠀⠀⠀⠀⣿⣿⣿⣿⣿⣿⣿⣿⣿⣿⣿⣿⣿⣿⣿⣿⣿⣿⣿⣿⣿⣿⣿⣿⣿⣿⣿⡿⢟⢏⢻⢏⢝⠕⠕⠇⢗⢞⢏⢹⣿⣿⣿⣿⣿⣿⣿⣿⣿⣿⣿⣿⣿⣿⣿⣿⣿⣿⠀⠀⠀⠀⠀⠀⠀⠀⠀⠀⠀⠀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⠀⠀⠀⠀⠀⠀⠀⠀⠀⠀⠀⣿⣿⣿⣿⣿⣿⣿⣿⣿⣿⣿⣿⣿⣿⣿⣿⣿⣿⣿⣿⣿⣿⣿⣿⢝⢝⢕⢕⢇⢕⢕⢕⢕⢄⢔⢔⢄⢔⢕⢵⣕⣯⢽⣯⢽⢿⣿⣿⣿⣿⣿⣿⣿⣿⣿⣿⣿⣿⠀⠀⠀⠀⠀⠀⠀⠀⠀⠀⠀⠀</a:t>
            </a:r>
            <a:br/>
            <a:r>
              <a:t>⠀⠀⠀⠀⠀⠀⠀⠀⠀⠀⠀⣿⣿⣿⣿⣿⣿⣿⣿⣿⣿⣿⣿⣿⣿⣿⣿⣿⣿⣿⣿⣿⣿⣿⡿⢕⢕⢕⢔⢕⢔⠅⢕⢕⢕⢕⠕⠕⠜⢜⢕⢜⢿⢷⢇⢕⣺⣿⣿⣿⣿⣿⣿⣿⣿⣿⣿⣿⣿⠀⠀⠀⠀⠀⠀⠀⠀⠀⠀⠀⠀</a:t>
            </a:r>
            <a:br/>
            <a:r>
              <a:t>⠀⠀⠀⠀⠀⠀⠀⠀⠀⠀⠀⣿⣿⣿⣿⣿⣿⣿⣿⣿⣿⣿⣿⣿⣿⣿⣿⣿⣿⣿⣿⣿⣿⣿⣟⡕⢕⢕⢕⢕⢁⢄⢔⢕⠕⢕⠀⠀⢕⠐⢕⢕⢕⢕⢕⡜⢕⢵⢗⡻⣿⣿⣿⣿⣿⣿⣿⣿⣿⠀⠀⠀⠀⠀⠀⠀⠀⠀⠀⠀⠀</a:t>
            </a:r>
            <a:br/>
            <a:r>
              <a:t>⠀⠀⠀⠀⠀⠀⠀⠀⠀⠀⠀⣿⣿⣿⣿⣿⣿⣿⣿⣿⣿⣿⣿⣿⣿⣿⣿⣿⣿⣿⣿⣿⣿⣿⣿⣇⡕⢕⢕⢕⢕⢕⢕⢕⢑⢁⢔⢕⢔⢔⢕⢕⢕⢕⢕⢕⢕⢕⢕⢜⢻⣿⣿⣿⣿⣿⣿⣿⣿⠀⠀⠀⠀⠀⠀⠀⠀⠀⠀⠀⠀</a:t>
            </a:r>
            <a:br/>
            <a:r>
              <a:t>⠀⠀⠀⠀⠀⠀⠀⠀⠀⠀⠀⣿⣿⣿⣿⣿⣿⣿⣿⣿⣿⣿⣿⣿⣿⣿⣿⣿⣿⣿⣿⣿⣿⣿⣿⣿⣿⣷⣷⣧⣧⣕⣱⣵⣵⣷⣷⣷⣷⣷⣷⣷⣧⡕⡕⢕⢕⢕⢕⢕⢕⢻⣿⣿⣿⣿⣿⣿⣿⠀⠀⠀⠀⠀⠀⠀⠀⠀⠀⠀⠀</a:t>
            </a:r>
            <a:br/>
            <a:r>
              <a:t>⠀⠀⠀⠀⠀⠀⠀⠀⠀⠀⠀⣿⣿⣿⣿⣿⣿⣿⣿⣿⣿⣿⣿⣿⣿⣿⣿⣿⣿⣿⣿⣿⣿⣿⣿⣿⣿⣿⢽⣿⣿⣿⣿⣿⣿⣿⣿⣿⣿⣿⣿⣿⣿⣿⡷⢕⢕⢕⢕⢱⣾⣿⣿⣿⣿⣿⣿⣿⣿⠀⠀⠀⠀⠀⠀⠀⠀⠀⠀⠀⠀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⠀⠀⠀⠀⠀⠀⠀⠀⠀⠀⠀⣿⣿⣿⣿⣿⣿⣿⣿⣿⣿⣿⣿⣿⣿⣿⣿⣿⣿⣿⣿⣿⣿⣿⣿⣿⣿⣿⣿⣿⣿⣿⣿⣿⣿⣿⣿⣿⣿⣿⣿⣿⣿⣿⣿⢕⢕⢕⡕⢱⣿⣿⣿⣿⣿⣿⣿⣿⣿⠀⠀⠀⠀⠀⠀⠀⠀⠀⠀⠀⠀</a:t>
            </a:r>
            <a:br/>
            <a:r>
              <a:t>⠀⠀⠀⠀⠀⠀⠀⠀⠀⠀⠀⣿⣿⣿⣿⣿⣿⣿⣿⣿⣿⣿⣿⣿⣿⣿⣿⣿⣿⣿⣿⣿⣿⣿⣿⢟⢏⢝⢟⢿⣿⡿⢸⣿⣿⣿⣿⣿⣿⣿⣿⣿⣿⣿⣿⢕⢕⢕⢵⣾⣿⣿⣿⣿⣿⣿⣿⣿⣿⠀⠀⠀⠀⠀⠀⠀⠀⠀⠀⠀⠀</a:t>
            </a:r>
            <a:br/>
            <a:r>
              <a:t>⠀⠀⠀⠀⠀⠀⠀⠀⠀⠀⠀⣿⣿⣿⣿⣿⣿⣿⣿⣿⣿⣿⣿⣿⣿⣿⣿⣿⣿⣿⣿⣿⣿⣿⡧⢕⢕⢕⢕⢕⢜⢜⢇⢕⢜⢝⢟⢿⣿⣿⣿⣿⣿⣿⡟⢕⢕⢱⣿⣿⣿⣿⣿⣿⣿⣿⣿⣿⣿⠀⠀⠀⠀⠀⠀⠀⠀⠀⠀⠀⠀</a:t>
            </a:r>
            <a:br/>
            <a:r>
              <a:t>⠀⠀⠀⠀⠀⠀⠀⠀⠀⠀⠀⣿⣿⣿⣿⣿⣿⣿⣿⣿⣿⣿⣿⣿⣿⣿⣿⣿⣿⣿⣿⣿⣿⣿⣇⡕⢕⢕⢕⢕⢸⣷⣕⢕⢕⢕⢕⢕⢼⣽⣿⣿⣿⣿⣷⢕⢕⢕⢽⣿⣿⣿⣿⣿⣿⣿⣿⣿⣿⠀⠀⠀⠀⠀⠀⠀⠀⠀⠀⠀⠀</a:t>
            </a:r>
            <a:br/>
            <a:r>
              <a:t>⠀⠀⠀⠀⠀⠀⠀⠀⠀⠀⠀⣿⣿⣿⣿⣿⣿⣿⣿⣿⣿⣿⣿⣿⣿⣿⣿⣿⣿⣿⣿⣿⣿⣿⡟⢕⢕⢕⢕⢕⣾⣿⣿⣿⣕⢕⢵⣧⣵⣹⣿⣿⣿⣿⣿⢕⢕⢜⣿⣿⣿⣿⣿⣿⣿⣿⣿⣿⣿⠀⠀⠀⠀⠀⠀⠀⠀⠀⠀⠀⠀</a:t>
            </a:r>
            <a:br/>
            <a:r>
              <a:t>⠀⠀⠀⠀⠀⠀⠀⠀⠀⠀⠀⣿⣿⣿⣿⣿⣿⣿⣿⣿⣿⣿⣿⣿⣿⣿⣿⣿⣿⣿⣿⣿⣿⣿⣇⡕⢕⢕⢕⣾⣿⣿⣿⣿⣿⣿⣿⣿⣿⣿⣿⣿⣿⣿⣿⣵⣵⣟⡻⣿⣿⣿⣿⣿⣿⣿⣿⣿⣿⠀⠀⠀⠀⠀⠀⠀⠀⠀⠀⠀⠀</a:t>
            </a:r>
            <a:br/>
            <a:r>
              <a:t>⠀⠀⠀⠀⠀⠀⠀⠀⠀⠀⠀⣿⣿⣿⣿⣿⣿⣿⣿⣿⣿⣿⣿⣿⣿⣿⣿⣿⣿⣿⣿⣿⣿⣿⣿⣏⢕⢜⢕⢻⢿⢿⣿⡿⣿⣿⣿⣿⣿⣿⣿⣿⣿⣿⣿⣿⣻⣿⣗⣿⣿⣿⣿⣿⣿⣿⣿⣿⣿⠀⠀⠀⠀⠀⠀⠀⠀⠀⠀⠀⠀</a:t>
            </a:r>
            <a:br/>
            <a:r>
              <a:t>⠀⠀⠀⠀⠀⠀⠀⠀⠀⠀⠀⣿⣿⣿⣿⣿⣿⣿⣿⣿⣿⣿⣿⣿⣿⣿⣿⣿⣿⣿⣿⣿⣿⣿⣿⣿⢇⣕⣵⣕⣷⣷⣿⣷⣿⣿⣿⣿⣿⣿⣿⣿⣿⣿⣿⣿⣿⣿⣿⣿⣿⣿⣿⣿⣿⣿⣿⣿⣿⠀⠀⠀⠀⠀⠀⠀⠀⠀⠀⠀⠀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⠀⠀⠀⠀⠀⠀⠀⠀⠀⠀⠀⣿⣿⣿⣿⣿⣿⣿⣿⣿⣿⣿⣿⣿⣿⣿⣿⣿⣿⣿⣿⣿⣿⣿⣿⡟⢕⢜⢝⢟⢿⣿⣿⣿⣿⣿⣿⣿⣿⣿⣿⣿⣿⢿⣿⣿⣿⣿⣿⣿⣿⣿⣿⣿⣿⣿⣿⣿⣿⠀⠀⠀⠀⠀⠀⠀⠀⠀⠀⠀⠀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⠀⠀⠀⠀⠀⠀⠀⠀⠀⠀⠀⣿⣿⣿⣿⣿⣿⣿⣿⣿⣿⣿⣿⣿⣿⣿⣿⣿⣿⣿⣿⣿⣿⣿⣿⡕⢕⢕⢱⢕⢕⣜⣟⣿⣿⣿⣿⣿⣿⣿⣿⣿⣯⣵⣿⣿⣿⣿⣿⣿⣿⣿⣿⣿⣿⣿⣿⣿⣿⠀⠀⠀⠀⠀⠀⠀⠀⠀⠀⠀⠀</a:t>
            </a:r>
            <a:br/>
            <a:r>
              <a:t>⠀⠀⠀⠀⠀⠀⠀⠀⠀⠀⠀⣿⣿⣿⣿⣿⣿⣿⣿⣿⣿⣿⣿⣿⣿⣿⣿⣿⣿⣿⣿⣿⣿⣿⣿⡕⢕⢕⢕⢕⢱⣿⣿⣿⣿⣿⣿⣿⣿⣿⣿⣿⣿⣿⣿⣿⣿⣿⣿⣿⣿⣿⣿⣿⣿⣿⣿⣿⣿⠀⠀⠀⠀⠀⠀⠀⠀⠀⠀⠀⠀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⠀⠀⠀⠀⠀⠀⠀⠀⠀⠀⠀⣿⣿⣿⣿⣿⣿⣿⣿⣿⣿⣿⣿⣿⣿⣿⣿⣿⣿⣿⣿⣿⣿⣿⣿⣿⣧⣵⣵⣵⣾⣿⣿⣿⣿⣿⣿⣿⣿⣿⣿⣿⣿⣿⡏⢿⣿⣿⣿⣿⣿⣿⣿⣿⣿⣿⣿⣿⣿⠀⠀⠀⠀⠀⠀⠀⠀⠀⠀⠀⠀</a:t>
            </a:r>
            <a:br/>
            <a:r>
              <a:t>⠀⠀⠀⠀⠀⠀⠀⠀⠀⠀⠀⣿⣿⣿⣿⣿⣿⣿⣿⣿⣿⣿⣿⣿⣿⣿⣿⣿⣿⣿⣿⣿⣿⣿⣿⣿⣕⢜⣇⢕⡝⢟⡟⢻⡻⡿⣿⣿⣿⣿⣿⣿⣿⣿⡇⢕⢕⢝⢿⣿⣿⣿⣿⣿⣿⣿⣿⣿⣿⠀⠀⠀⠀⠀⠀⠀⠀⠀⠀⠀⠀</a:t>
            </a:r>
            <a:br/>
            <a:r>
              <a:t>⠀⠀⠀⠀⠀⠀⠀⠀⠀⠀⠀⣿⣿⣿⣿⣿⣿⣿⣿⣿⣿⣿⣿⣿⣿⣿⣿⣿⣿⣿⣿⣿⣿⡿⢏⣿⡇⢕⡗⢝⡪⢕⡱⢕⣧⣿⣿⣿⣿⣿⣿⣿⣿⣿⡇⢕⢕⢕⢕⢝⢝⢻⢿⣿⣿⣿⣿⣿⣿⠀⠀⠀⠀⠀⠀⠀⠀⠀⠀⠀⠀</a:t>
            </a:r>
            <a:br/>
            <a:r>
              <a:t>⠀⠀⠀⠀⠀⠀⠀⠀⠀⠀⠀⠛⠛⠛⠛⠛⠛⠛⠛⠛⠛⠛⠛⠛⠛⠛⠛⠛⠛⠛⠛⠛⠋⠑⠘⠛⠓⠑⠃⠑⠃⠑⠘⠓⠛⠛⠛⠛⠛⠛⠛⠛⠛⠛⠃⠑⠑⠑⠑⠑⠁⠁⠑⠑⠘⠙⠛⠛⠛⠀⠀⠀⠀⠀⠀⠀⠀⠀⠀⠀⠀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⠀⠀⠀⠀⠀⠀⠀⠀⠀⠀⠀⣿⣿⣿⣿⣿⣿⣿⣿⣿⣿⣿⣿⣿⣿⣿⣿⣿⣿⣿⣿⣿⣿⣿⣿⣿⣿⣿⣿⣿⡿⢟⢹⣿⢟⢏⢝⢝⢝⢹⢝⢻⣿⣿⣿⣿⣿⣿⣿⣿⣿⣿⣿⣿⣿⣿⣿⣿⣿⠀⠀⠀⠀⠀⠀⠀⠀⠀⠀⠀⠀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⠀⠀⠀⠀⠀⠀⠀⠀⠀⠀⠀⣿⣿⣿⣿⣿⣿⣿⣿⣿⣿⣿⣿⣿⣿⣿⣿⣿⣿⣿⣿⣿⣿⣿⣿⣿⡿⢏⢝⢱⢇⢕⢕⢕⢅⢁⢅⠁⢁⢕⢕⢕⢎⢟⣿⣿⣿⣿⣿⣿⣿⣿⣿⣿⣿⣿⣿⣿⣿⠀⠀⠀⠀⠀⠀⠀⠀⠀⠀⠀⠀</a:t>
            </a:r>
            <a:br/>
            <a:r>
              <a:t>⠀⠀⠀⠀⠀⠀⠀⠀⠀⠀⠀⣿⣿⣿⣿⣿⣿⣿⣿⣿⣿⣿⣿⣿⣿⣿⣿⣿⣿⣿⣿⣿⣿⣿⣿⣿⡕⢕⢕⢄⢕⢕⢕⢕⢕⢕⢕⢕⢕⢕⢕⢟⣿⣇⢕⢕⢕⢜⣿⣿⣿⣿⣿⣿⣿⣿⣿⣿⣿⠀⠀⠀⠀⠀⠀⠀⠀⠀⠀⠀⠀</a:t>
            </a:r>
            <a:br/>
            <a:r>
              <a:t>⠀⠀⠀⠀⠀⠀⠀⠀⠀⠀⠀⣿⣿⣿⣿⣿⣿⣿⣿⣿⣿⣿⣿⣿⣿⣿⣿⣿⣿⣿⣿⣿⣿⣿⣿⣿⣷⢕⢕⢕⢕⢁⢕⢕⢕⢕⠁⠁⠁⠕⢕⢕⢕⢜⢕⢕⢱⢞⢗⢼⣿⣿⣿⣿⣿⣿⣿⣿⣿⠀⠀⠀⠀⠀⠀⠀⠀⠀⠀⠀⠀</a:t>
            </a:r>
            <a:br/>
            <a:r>
              <a:t>⠀⠀⠀⠀⠀⠀⠀⠀⠀⠀⠀⣿⣿⣿⣿⣿⣿⣿⣿⣿⣿⣿⣿⣿⣿⣿⣿⣿⣿⣿⣿⣿⣿⣿⣿⣿⣧⡕⢕⢕⢕⢕⢕⢕⠄⢅⠀⢀⢀⢀⢔⢕⢕⢕⢕⢕⢕⢕⢗⢇⢝⢿⣿⣿⣿⣿⣿⣿⣿⠀⠀⠀⠀⠀⠀⠀⠀⠀⠀⠀⠀</a:t>
            </a:r>
            <a:br/>
            <a:r>
              <a:t>⠀⠀⠀⠀⠀⠀⠀⠀⠀⠀⠀⣿⣿⣿⣿⣿⣿⣿⣿⣿⣿⣿⣿⣿⣿⣿⣿⣿⣿⣿⣿⣿⣿⣿⣿⣿⣿⣿⣷⣧⣵⢕⢕⢕⢕⣕⣕⣕⣕⣕⣕⣕⢕⢕⢕⢕⢕⢕⢕⢕⢕⢜⢿⣿⣿⣿⣿⣿⣿⠀⠀⠀⠀⠀⠀⠀⠀⠀⠀⠀⠀</a:t>
            </a:r>
            <a:br/>
            <a:r>
              <a:t>⠀⠀⠀⠀⠀⠀⠀⠀⠀⠀⠀⣿⣿⣿⣿⣿⣿⣿⣿⣿⣿⣿⣿⣿⣿⣿⣿⣿⣿⣿⣿⣿⣿⣿⣿⣿⣿⣿⢿⣿⣿⣷⣿⣿⣿⣿⣿⣿⣿⣿⣿⣿⣿⣷⣵⢕⢕⢕⢕⢕⢕⢕⢸⣿⣿⣿⣿⣿⣿⠀⠀⠀⠀⠀⠀⠀⠀⠀⠀⠀⠀</a:t>
            </a:r>
            <a:br/>
            <a:r>
              <a:t>⠀⠀⠀⠀⠀⠀⠀⠀⠀⠀⠀⣿⣿⣿⣿⣿⣿⣿⣿⣿⣿⣿⣿⣿⣿⣿⣿⣿⣿⣿⣿⣿⣿⣿⣿⣿⣿⣧⣾⣷⣼⣿⣿⣿⣿⣿⣿⣿⣿⣿⣿⣿⣿⣿⣿⢕⢕⢕⢕⢕⢱⣷⣿⣿⣿⣿⣿⣿⣿⠀⠀⠀⠀⠀⠀⠀⠀⠀⠀⠀⠀</a:t>
            </a:r>
            <a:br/>
            <a:r>
              <a:t>⠀⠀⠀⠀⠀⠀⠀⠀⠀⠀⠀⣿⣿⣿⣿⣿⣿⣿⣿⣿⣿⣿⣿⣿⣿⣿⣿⣿⣿⣿⣿⣿⣿⣿⣿⡿⢿⢿⢿⣿⣿⣿⣿⣿⣿⣿⣿⣿⣿⣿⣿⣿⣿⣿⣿⢇⢕⢕⢕⢕⢻⣿⣿⣿⣿⣿⣿⣿⣿⠀⠀⠀⠀⠀⠀⠀⠀⠀⠀⠀⠀</a:t>
            </a:r>
            <a:br/>
            <a:r>
              <a:t>⠀⠀⠀⠀⠀⠀⠀⠀⠀⠀⠀⣿⣿⣿⣿⣿⣿⣿⣿⣿⣿⣿⣿⣿⣿⣿⣿⣿⣿⣿⣿⣿⣿⣿⡷⢕⢕⢕⢕⢜⢜⢟⢝⢝⢿⣿⣿⣿⣿⣿⣿⣿⣿⣿⣿⢕⢕⢕⢕⣕⣿⣿⣿⣿⣿⣿⣿⣿⣿⠀⠀⠀⠀⠀⠀⠀⠀⠀⠀⠀⠀</a:t>
            </a:r>
            <a:br/>
            <a:r>
              <a:t>⠀⠀⠀⠀⠀⠀⠀⠀⠀⠀⠀⣿⣿⣿⣿⣿⣿⣿⣿⣿⣿⣿⣿⣿⣿⣿⣿⣿⣿⣿⣿⣿⣿⣿⣧⡱⢕⢕⢕⢕⢜⡕⢕⢕⢕⢕⢜⢝⢿⣿⣿⣿⣿⣿⡏⢕⢕⢕⢕⣿⣿⣿⣿⣿⣿⣿⣿⣿⣿⠀⠀⠀⠀⠀⠀⠀⠀⠀⠀⠀⠀</a:t>
            </a:r>
            <a:br/>
            <a:r>
              <a:t>⠀⠀⠀⠀⠀⠀⠀⠀⠀⠀⠀⣿⣿⣿⣿⣿⣿⣿⣿⣿⣿⣿⣿⣿⣿⣿⣿⣿⣿⣿⣿⣿⣿⣿⡟⢕⢕⢕⢕⣱⣿⣷⣧⢇⢕⢕⣕⢕⢗⣿⣿⣿⣿⣿⣷⢕⢕⢕⢕⢻⣿⣿⣿⣿⣿⣿⣿⣿⣿⠀⠀⠀⠀⠀⠀⠀⠀⠀⠀⠀⠀</a:t>
            </a:r>
            <a:br/>
            <a:r>
              <a:t>⠀⠀⠀⠀⠀⠀⠀⠀⠀⠀⠀⣿⣿⣿⣿⣿⣿⣿⣿⣿⣿⣿⣿⣿⣿⣿⣿⣿⣿⣿⣿⣿⣿⣿⡷⡇⢇⣵⣼⣿⣿⣿⣿⣷⣧⣼⣿⣿⣿⣿⣿⣿⣿⣿⡯⢕⢕⣱⣼⣿⣿⣿⣿⣿⣿⣿⣿⣿⣿⠀⠀⠀⠀⠀⠀⠀⠀⠀⠀⠀⠀</a:t>
            </a:r>
            <a:br/>
            <a:r>
              <a:t>⠀⠀⠀⠀⠀⠀⠀⠀⠀⠀⠀⣿⣿⣿⣿⣿⣿⣿⣿⣿⣿⣿⣿⣿⣿⣿⣿⣿⣿⣿⣿⣿⣿⣿⣷⢇⢜⢟⢿⣿⣿⣿⡿⣿⣿⣿⣿⣿⣿⣿⣿⣿⣿⣿⣷⣷⣾⣿⣝⢻⣿⣿⣿⣿⣿⣿⣿⣿⣿⠀⠀⠀⠀⠀⠀⠀⠀⠀⠀⠀⠀</a:t>
            </a:r>
            <a:br/>
            <a:r>
              <a:t>⠀⠀⠀⠀⠀⠀⠀⠀⠀⠀⠀⣿⣿⣿⣿⣿⣿⣿⣿⣿⣿⣿⣿⣿⣿⣿⣿⣿⣿⣿⣿⣿⣿⣿⣿⣽⢕⣕⣕⣵⣼⣿⣵⣻⣿⣿⣿⣿⣿⣿⣿⣿⣿⣿⣿⣿⣵⣿⣿⣾⣿⣿⣿⣿⣿⣿⣿⣿⣿⠀⠀⠀⠀⠀⠀⠀⠀⠀⠀⠀⠀</a:t>
            </a:r>
            <a:br/>
            <a:r>
              <a:t>⠀⠀⠀⠀⠀⠀⠀⠀⠀⠀⠀⣿⣿⣿⣿⣿⣿⣿⣿⣿⣿⣿⣿⣿⣿⣿⣿⣿⣿⣿⣿⣿⣿⣿⡿⢟⢝⢻⢿⣿⣿⣿⣿⣿⣿⣿⣿⣿⣿⣿⣿⣿⣿⣿⣿⣿⣿⣿⣿⣿⣿⣿⣿⣿⣿⣿⣿⣿⣿⠀⠀⠀⠀⠀⠀⠀⠀⠀⠀⠀⠀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⠀⠀⠀⠀⠀⠀⠀⠀⠀⠀⠀⣿⣿⣿⣿⣿⣿⣿⣿⣿⣿⣿⣿⣿⣿⣿⣿⣿⣿⣿⣿⣿⣿⣿⢗⢕⢕⢕⢕⢜⢻⣿⣿⣿⣿⣿⣿⣿⣿⣿⣿⣿⢟⢻⣿⣿⣿⣿⣿⣿⣿⣿⣿⣿⣿⣿⣿⣿⣿⠀⠀⠀⠀⠀⠀⠀⠀⠀⠀⠀⠀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⠀⠀⠀⠀⠀⠀⠀⠀⠀⠀⠀⣿⣿⣿⣿⣿⣿⣿⣿⣿⣿⣿⣿⣿⣿⣿⣿⣿⣿⣿⣿⣿⣿⣿⡇⢕⢕⢕⢕⢱⢿⣷⣿⣿⣿⣿⣿⣿⣿⣿⣿⣿⣿⣿⣿⣿⣿⣿⣿⣿⣿⣿⣿⣿⣿⣿⣿⣿⣿⠀⠀⠀⠀⠀⠀⠀⠀⠀⠀⠀⠀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⠀⠀⠀⠀⠀⠀⠀⠀⠀⠀⠀⣿⣿⣿⣿⣿⣿⣿⣿⣿⣿⣿⣿⣿⣿⣿⣿⣿⣿⣿⣿⣿⣿⣿⣷⢱⡕⢕⣕⣱⣾⣿⣿⣿⣿⣿⣿⣿⣿⣿⣿⣿⣿⣿⡟⢿⣿⣿⣿⣿⣿⣿⣿⣿⣿⣿⣿⣿⣿⠀⠀⠀⠀⠀⠀⠀⠀⠀⠀⠀⠀</a:t>
            </a:r>
            <a:br/>
            <a:r>
              <a:t>⠀⠀⠀⠀⠀⠀⠀⠀⠀⠀⠀⣿⣿⣿⣿⣿⣿⣿⣿⣿⣿⣿⣿⣿⣿⣿⣿⣿⣿⣿⣿⣿⣿⣿⣿⣇⢕⢜⣿⢿⢿⣿⣿⣿⣿⣿⣿⣿⣿⣿⣿⣿⣿⣿⡇⢕⢝⢻⣿⣿⣿⣿⣿⣿⣿⣿⣿⣿⣿⠀⠀⠀⠀⠀⠀⠀⠀⠀⠀⠀⠀</a:t>
            </a:r>
            <a:br/>
            <a:r>
              <a:t>⠀⠀⠀⠀⠀⠀⠀⠀⠀⠀⠀⣿⣿⣿⣿⣿⣿⣿⣿⣿⣿⣿⣿⣿⣿⣿⣿⣿⣿⣿⣿⣿⣿⣿⢿⣿⡇⢜⣇⢕⡝⢛⢟⢻⡟⣻⣿⣿⣿⣿⣿⣿⣿⣿⡇⢕⢕⢕⢜⢟⢻⢿⣿⣿⣿⣿⣿⣿⣿⠀⠀⠀⠀⠀⠀⠀⠀⠀⠀⠀⠀</a:t>
            </a:r>
            <a:br/>
            <a:r>
              <a:t>⠀⠀⠀⠀⠀⠀⠀⠀⠀⠀⠀⣿⣿⣿⣿⣿⣿⣿⣿⣿⣿⣿⣿⣿⣿⣿⣿⣿⣿⣿⣿⣿⢟⢕⢸⡟⡇⢕⡇⢕⡪⢕⢱⢸⣇⣿⣿⣿⣿⣿⣿⣿⣿⣿⡇⢕⢕⢕⢕⢕⢕⠑⢕⢝⢝⢟⢻⢿⣿⠀⠀⠀⠀⠀⠀⠀⠀⠀⠀⠀⠀</a:t>
            </a:r>
            <a:br/>
            <a:r>
              <a:t>⠀⠀⠀⠀⠀⠀⠀⠀⠀⠀⠀⠛⠛⠛⠛⠛⠛⠛⠛⠛⠛⠛⠛⠛⠛⠛⠛⠛⠛⠋⠑⠑⠑⠑⠚⠃⠑⠑⠃⠑⠑⠑⠘⠚⠛⠛⠛⠛⠛⠛⠛⠛⠛⠛⠃⠑⠑⠑⠑⠑⠀⠀⠁⠁⠁⠑⠑⠑⠑⠀⠀⠀⠀⠀⠀⠀⠀⠀⠀⠀⠀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⠀⠀⠀⠀⠀⠀⠀⠀⠀⠀⠀⣿⣿⣿⣿⣿⣿⣿⣿⣿⣿⣿⣿⣿⣿⣿⣿⣿⣿⣿⣿⣿⣿⣿⣿⣿⣿⡻⢟⢝⡽⢕⢕⢕⢕⠑⠑⠑⠑⠕⠕⢕⢜⢻⣿⣿⣿⣿⣿⣿⣿⣿⣿⣿⣿⣿⣿⣿⣿⠀⠀⠀⠀⠀⠀⠀⠀⠀⠀⠀⠀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⠀⠀⠀⠀⠀⠀⠀⠀⠀⠀⠀⣿⣿⣿⣿⣿⣿⣿⣿⣿⣿⣿⣿⣿⣿⣿⣿⣿⣿⣿⣿⣿⣿⣿⣿⣿⣿⢕⢕⢅⢑⢑⢕⢕⢕⢔⢕⢔⢔⢕⡕⡕⣵⣇⢎⡝⢝⢟⢻⣿⣿⣿⣿⣿⣿⣿⣿⣿⣿⠀⠀⠀⠀⠀⠀⠀⠀⠀⠀⠀⠀</a:t>
            </a:r>
            <a:br/>
            <a:r>
              <a:t>⠀⠀⠀⠀⠀⠀⠀⠀⠀⠀⠀⣿⣿⣿⣿⣿⣿⣿⣿⣿⣿⣿⣿⣿⣿⣿⣿⣿⣿⣿⣿⣿⣿⣿⣿⣿⣿⢇⢕⢕⢕⠑⠀⢕⢕⠕⠕⠁⠑⠑⢕⢕⢜⢝⢕⢕⢕⡕⡕⢝⣿⣿⣿⣿⣿⣿⣿⣿⣿⠀⠀⠀⠀⠀⠀⠀⠀⠀⠀⠀⠀</a:t>
            </a:r>
            <a:br/>
            <a:r>
              <a:t>⠀⠀⠀⠀⠀⠀⠀⠀⠀⠀⠀⣿⣿⣿⣿⣿⣿⣿⣿⣿⣿⣿⣿⣿⣿⣿⣿⣿⣿⣿⣿⣿⣿⣿⣿⣿⣯⣕⢕⢕⢕⢑⢕⢕⠁⠀⠀⠀⠀⠀⠁⢕⢕⢕⢕⢕⢕⢕⢵⣕⢹⣿⣿⣿⣿⣿⣿⣿⣿⠀⠀⠀⠀⠀⠀⠀⠀⠀⠀⠀⠀</a:t>
            </a:r>
            <a:br/>
            <a:r>
              <a:t>⠀⠀⠀⠀⠀⠀⠀⠀⠀⠀⠀⣿⣿⣿⣿⣿⣿⣿⣿⣿⣿⣿⣿⣿⣿⣿⣿⣿⣿⣿⣿⣿⣿⣿⣿⣿⣿⣿⣧⣵⣕⢕⢕⢕⢄⢔⢄⢕⢔⢔⢕⢕⢕⢕⢕⢕⢕⢕⢕⢕⢕⢜⢻⣿⣿⣿⣿⣿⣿⠀⠀⠀⠀⠀⠀⠀⠀⠀⠀⠀⠀</a:t>
            </a:r>
            <a:br/>
            <a:r>
              <a:t>⠀⠀⠀⠀⠀⠀⠀⠀⠀⠀⠀⣿⣿⣿⣿⣿⣿⣿⣿⣿⣿⣿⣿⣿⣿⣿⣿⣿⣿⣿⣿⣿⣿⣿⣿⣿⣿⣿⣿⣻⣿⣷⣵⣷⣷⣾⣿⣿⣿⣿⣿⣷⣷⣵⣕⢕⢕⢕⢕⢕⢕⢕⢜⣿⣿⣿⣿⣿⣿⠀⠀⠀⠀⠀⠀⠀⠀⠀⠀⠀⠀</a:t>
            </a:r>
            <a:br/>
            <a:r>
              <a:t>⠀⠀⠀⠀⠀⠀⠀⠀⠀⠀⠀⣿⣿⣿⣿⣿⣿⣿⣿⣿⣿⣿⣿⣿⣿⣿⣿⣿⣿⣿⣿⣿⣿⣿⣿⣿⣿⣿⣹⣟⣿⣿⣿⣿⣿⣿⣿⣿⣿⣿⣿⣿⣿⣿⣿⢇⢕⢕⢕⢕⢕⣕⣱⣿⣿⣿⣿⣿⣿⠀⠀⠀⠀⠀⠀⠀⠀⠀⠀⠀⠀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⠀⠀⠀⠀⠀⠀⠀⠀⠀⠀⠀⣿⣿⣿⣿⣿⣿⣿⣿⣿⣿⣿⣿⣿⣿⣿⣿⣿⣿⣿⣿⣿⣿⣿⣿⣿⣿⣿⣿⣿⣿⣿⣿⣿⣿⣿⣿⣿⣿⣿⣿⣿⣿⣿⣿⢇⢕⢕⢕⢕⢱⣿⣿⣿⣿⣿⣿⣿⣿⠀⠀⠀⠀⠀⠀⠀⠀⠀⠀⠀⠀</a:t>
            </a:r>
            <a:br/>
            <a:r>
              <a:t>⠀⠀⠀⠀⠀⠀⠀⠀⠀⠀⠀⣿⣿⣿⣿⣿⣿⣿⣿⣿⣿⣿⣿⣿⣿⣿⣿⣿⣿⣿⣿⣿⣿⣿⣿⢕⢕⢕⢕⢝⢟⢟⢟⢿⣿⣿⣿⣿⣿⣿⣿⣿⣿⣿⣿⢕⢕⢕⢕⢕⣼⣿⣿⣿⣿⣿⣿⣿⣿⠀⠀⠀⠀⠀⠀⠀⠀⠀⠀⠀⠀</a:t>
            </a:r>
            <a:br/>
            <a:r>
              <a:t>⠀⠀⠀⠀⠀⠀⠀⠀⠀⠀⠀⣿⣿⣿⣿⣿⣿⣿⣿⣿⣿⣿⣿⣿⣿⣿⣿⣿⣿⣿⣿⣿⣿⣿⣧⡱⢕⢕⢕⢕⢕⡕⢕⢕⢕⢝⢟⢻⣿⣿⣿⣿⣿⣿⡏⢕⢕⢕⢕⣷⣿⣿⣿⣿⣿⣿⣿⣿⣿⠀⠀⠀⠀⠀⠀⠀⠀⠀⠀⠀⠀</a:t>
            </a:r>
            <a:br/>
            <a:r>
              <a:t>⠀⠀⠀⠀⠀⠀⠀⠀⠀⠀⠀⣿⣿⣿⣿⣿⣿⣿⣿⣿⣿⣿⣿⣿⣿⣿⣿⣿⣿⣿⣿⣿⣿⣿⡟⢝⢕⢕⢕⣱⣿⣧⡕⢕⢕⢕⢕⢕⢼⣿⣿⣿⣿⣿⡇⢕⢕⢕⢕⢻⣿⣿⣿⣿⣿⣿⣿⣿⣿⠀⠀⠀⠀⠀⠀⠀⠀⠀⠀⠀⠀</a:t>
            </a:r>
            <a:br/>
            <a:r>
              <a:t>⠀⠀⠀⠀⠀⠀⠀⠀⠀⠀⠀⣿⣿⣿⣿⣿⣿⣿⣿⣿⣿⣿⣿⣿⣿⣿⣿⣿⣿⣿⣿⣿⣿⣿⡇⡕⢇⣱⣼⣿⣿⣿⣿⣧⣕⣸⣷⣷⣵⣿⣿⣿⣿⣿⡇⢕⢕⢕⣕⢾⣿⣿⣿⣿⣿⣿⣿⣿⣿⠀⠀⠀⠀⠀⠀⠀⠀⠀⠀⠀⠀</a:t>
            </a:r>
            <a:br/>
            <a:r>
              <a:t>⠀⠀⠀⠀⠀⠀⠀⠀⠀⠀⠀⣿⣿⣿⣿⣿⣿⣿⣿⣿⣿⣿⣿⣿⣿⣿⣿⣿⣿⣿⣿⣿⣿⣿⣷⢇⢸⣿⣿⣿⣿⣿⢿⣿⣿⣿⣿⣿⣿⣿⣿⣿⣿⣿⣇⣱⣵⣾⡻⣿⣿⣿⣿⣿⣿⣿⣿⣿⣿⠀⠀⠀⠀⠀⠀⠀⠀⠀⠀⠀⠀</a:t>
            </a:r>
            <a:br/>
            <a:r>
              <a:t>⠀⠀⠀⠀⠀⠀⠀⠀⠀⠀⠀⣿⣿⣿⣿⣿⣿⣿⣿⣿⣿⣿⣿⣿⣿⣿⣿⣿⣿⣿⣿⣿⣿⣿⣿⢇⢕⢕⢝⣝⣹⣿⣜⣿⣿⣿⣿⣿⣿⣿⣿⣿⣿⣿⣿⣿⣏⣿⣷⣼⣿⣿⣿⣿⣿⣿⣿⣿⣿⠀⠀⠀⠀⠀⠀⠀⠀⠀⠀⠀⠀</a:t>
            </a:r>
            <a:br/>
            <a:r>
              <a:t>⠀⠀⠀⠀⠀⠀⠀⠀⠀⠀⠀⣿⣿⣿⣿⣿⣿⣿⣿⣿⣿⣿⣿⣿⣿⣿⣿⣿⣿⣿⣿⣿⣿⣿⡾⢟⢻⢿⣿⣿⣿⣿⣿⣿⣿⣿⣿⣿⣿⣿⣿⣿⣿⣿⣿⣿⣿⣿⣿⣿⣿⣿⣿⣿⣿⣿⣿⣿⣿⠀⠀⠀⠀⠀⠀⠀⠀⠀⠀⠀⠀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⠀⠀⠀⠀⠀⠀⠀⠀⠀⠀⠀⣿⣿⣿⣿⣿⣿⣿⣿⣿⣿⣿⣿⣿⣿⣿⣿⣿⣿⣿⣿⣿⣿⣿⡇⢕⢕⢕⢜⢻⣿⣿⣿⣿⣿⣿⣿⣿⣿⣿⣿⣿⢟⢿⣿⣿⣿⣿⣿⣿⣿⣿⣿⣿⣿⣿⣿⣿⣿⠀⠀⠀⠀⠀⠀⠀⠀⠀⠀⠀⠀</a:t>
            </a:r>
            <a:br/>
            <a:r>
              <a:t>⠀⠀⠀⠀⠀⠀⠀⠀⠀⠀⠀⣿⣿⣿⣿⣿⣿⣿⣿⣿⣿⣿⣿⣿⣿⣿⣿⣿⣿⣿⣿⣿⣿⣿⢕⢕⢕⢜⢕⣵⣷⣽⣿⣿⣿⣿⣿⣿⣿⣿⣿⣿⣵⣾⣿⣿⣿⣿⣿⣿⣿⣿⣿⣿⣿⣿⣿⣿⣿⠀⠀⠀⠀⠀⠀⠀⠀⠀⠀⠀⠀</a:t>
            </a:r>
            <a:br/>
            <a:r>
              <a:t>⠀⠀⠀⠀⠀⠀⠀⠀⠀⠀⠀⣿⣿⣿⣿⣿⣿⣿⣿⣿⣿⣿⣿⣿⣿⣿⣿⣿⣿⣿⣿⣿⣿⣿⣇⢕⢕⢕⢜⢕⣾⣿⣿⣿⣿⣿⣿⣿⣿⣿⣿⣿⣿⣿⡿⣿⣿⣿⣿⣿⣿⣿⣿⣿⣿⣿⣿⣿⣿⠀⠀⠀⠀⠀⠀⠀⠀⠀⠀⠀⠀</a:t>
            </a:r>
            <a:br/>
            <a:r>
              <a:t>⠀⠀⠀⠀⠀⠀⠀⠀⠀⠀⠀⣿⣿⣿⣿⣿⣿⣿⣿⣿⣿⣿⣿⣿⣿⣿⣿⣿⣿⣿⣿⣿⣿⣿⣯⡕⢕⢻⣿⣿⣿⣿⣿⣿⣿⣿⣿⣿⣿⣿⣿⣿⣿⣿⡇⢜⢝⢿⣿⣿⣿⣿⣿⣿⣿⣿⣿⣿⣿⠀⠀⠀⠀⠀⠀⠀⠀⠀⠀⠀⠀</a:t>
            </a:r>
            <a:br/>
            <a:r>
              <a:t>⠀⠀⠀⠀⠀⠀⠀⠀⠀⠀⠀⣿⣿⣿⣿⣿⣿⣿⣿⣿⣿⣿⣿⣿⣿⣿⣿⣿⣿⣿⣿⣿⣿⣿⢿⣿⡇⢕⡜⢝⢝⢝⢝⢕⣵⣾⣿⣿⣿⣿⣿⣿⣿⣿⢇⢕⢕⢕⢝⢟⢿⣿⣿⣿⣿⣿⣿⣿⣿⠀⠀⠀⠀⠀⠀⠀⠀⠀⠀⠀⠀</a:t>
            </a:r>
            <a:br/>
            <a:r>
              <a:t>⠀⠀⠀⠀⠀⠀⠀⠀⠀⠀⠀⣿⣿⣿⣿⣿⣿⣿⣿⣿⣿⣿⣿⣿⣿⣿⣿⣿⣿⣿⣿⡿⢟⢕⣾⡟⡇⢜⡱⢜⢟⢛⢟⣟⢟⣿⣿⣿⣿⣿⣿⣿⣿⣿⢕⢕⢕⢕⢕⢕⠑⠑⢜⢝⢟⢻⢿⣿⣿⠀⠀⠀⠀⠀⠀⠀⠀⠀⠀⠀⠀</a:t>
            </a:r>
            <a:br/>
            <a:r>
              <a:t>⠀⠀⠀⠀⠀⠀⠀⠀⠀⠀⠀⣿⣿⣿⣿⣿⣿⣿⣿⣿⣿⣿⣿⣿⣿⣿⣿⡿⢟⢏⢕⢕⢕⢕⣿⡕⢕⢸⢕⢕⢼⡇⢕⣾⣾⢟⢿⣿⣿⣿⣿⣿⣿⣿⢕⢕⢕⢕⢕⠁⠀⠀⠑⠀⠁⠕⢕⢕⢝⠀⠀⠀⠀⠀⠀⠀⠀⠀⠀⠀⠀</a:t>
            </a:r>
            <a:br/>
            <a:r>
              <a:t>⠀⠀⠀⠀⠀⠀⠀⠀⠀⠀⠀⠛⠛⠛⠛⠛⠛⠛⠛⠛⠛⠛⠛⠛⠛⠋⠑⠑⠑⠑⠑⠑⠑⠑⠛⠛⠑⠘⠃⠑⠑⠑⠑⠛⠛⠑⠚⠛⠑⠛⠛⠛⠛⠛⠑⠑⠑⠑⠑⠀⠀⠀⠀⠀⠀⠀⠀⠁⠀⠀⠀⠀⠀⠀⠀⠀⠀⠀⠀⠀⠀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⠀⠀⠀⠀⠀⠀⠀⠀⠀⠀⠀⣿⣿⣿⣿⣿⣿⣿⣿⣿⣿⣿⣿⣿⣿⣿⣿⣿⣿⣿⣿⣿⣿⣿⣿⡟⢕⢕⢀⠁⠑⠕⢕⢕⢕⢄⢕⢔⢔⢕⢕⢷⢕⣇⢹⡝⢽⢿⣿⣿⣿⣿⣿⣿⣿⣿⣿⣿⣿⠀⠀⠀⠀⠀⠀⠀⠀⠀⠀⠀⠀</a:t>
            </a:r>
            <a:br/>
            <a:r>
              <a:t>⠀⠀⠀⠀⠀⠀⠀⠀⠀⠀⠀⣿⣿⣿⣿⣿⣿⣿⣿⣿⣿⣿⣿⣿⣿⣿⣿⣿⣿⣿⣿⣿⣿⣿⣿⣳⡇⢕⢅⢑⢑⠀⠀⠕⢕⠕⠑⠁⠁⠘⠕⢕⢜⢝⢾⢕⢕⣷⡮⣿⣿⣿⣿⣿⣿⣿⣿⣿⣿⠀⠀⠀⠀⠀⠀⠀⠀⠀⠀⠀⠀</a:t>
            </a:r>
            <a:br/>
            <a:r>
              <a:t>⠀⠀⠀⠀⠀⠀⠀⠀⠀⠀⠀⣿⣿⣿⣿⣿⣿⣿⣿⣿⣿⣿⣿⣿⣿⣿⣿⣿⣿⣿⣿⣿⣿⣿⣿⡕⢕⢕⢕⢕⢕⠄⠀⢀⠕⠀⠀⠀⠀⠀⠀⢕⢕⢕⢕⢕⢝⢵⢵⢞⢻⣿⣿⣿⣿⣿⣿⣿⣿⠀⠀⠀⠀⠀⠀⠀⠀⠀⠀⠀⠀</a:t>
            </a:r>
            <a:br/>
            <a:r>
              <a:t>⠀⠀⠀⠀⠀⠀⠀⠀⠀⠀⠀⣿⣿⣿⣿⣿⣿⣿⣿⣿⣿⣿⣿⣿⣿⣿⣿⣿⣿⣿⣿⣿⣿⣿⣿⣿⣧⣵⣕⡕⢕⢔⢕⢕⢅⢄⢀⢐⢐⢔⢔⢕⢕⢕⢕⢕⢕⢕⢕⢕⢝⢿⣿⣿⣿⣿⣿⣿⣿⠀⠀⠀⠀⠀⠀⠀⠀⠀⠀⠀⠀</a:t>
            </a:r>
            <a:br/>
            <a:r>
              <a:t>⠀⠀⠀⠀⠀⠀⠀⠀⠀⠀⠀⣿⣿⣿⣿⣿⣿⣿⣿⣿⣿⣿⣿⣿⣿⣿⣿⣿⣿⣿⣿⣿⣿⣿⣿⣿⣿⣿⢻⣿⣿⣇⣵⣵⣷⣷⣷⣷⣷⣷⣷⣷⣷⣵⡕⢕⢕⢕⢕⢕⢱⢜⣿⣿⣿⣿⣿⣿⣿⠀⠀⠀⠀⠀⠀⠀⠀⠀⠀⠀⠀</a:t>
            </a:r>
            <a:br/>
            <a:r>
              <a:t>⠀⠀⠀⠀⠀⠀⠀⠀⠀⠀⠀⣿⣿⣿⣿⣿⣿⣿⣿⣿⣿⣿⣿⣿⣿⣿⣿⣿⣿⣿⣿⣿⣿⣾⣿⣿⣿⣿⢇⢿⣿⣿⣿⣿⣿⣿⣿⣿⣿⣿⣿⣿⣿⣿⣿⢕⢕⢕⢕⢕⣾⣿⣿⣿⣿⣿⣿⣿⣿⠀⠀⠀⠀⠀⠀⠀⠀⠀⠀⠀⠀</a:t>
            </a:r>
            <a:br/>
            <a:r>
              <a:t>⠀⠀⠀⠀⠀⠀⠀⠀⠀⠀⠀⣿⣿⣿⣿⣿⣿⣿⣿⣿⣿⣿⣿⣿⣿⣿⣿⣿⣿⣿⣿⣿⣿⣿⣿⣿⡿⣯⣼⣿⣿⣿⣿⣿⣿⣿⣿⣿⣿⣿⣿⣿⣿⣿⣿⡇⢕⢕⢕⢱⣿⣿⣿⣿⣿⣿⣿⣿⣿⠀⠀⠀⠀⠀⠀⠀⠀⠀⠀⠀⠀</a:t>
            </a:r>
            <a:br/>
            <a:r>
              <a:t>⠀⠀⠀⠀⠀⠀⠀⠀⠀⠀⠀⣿⣿⣿⣿⣿⣿⣿⣿⣿⣿⣿⣿⣿⣿⣿⣿⣿⣿⣿⣿⣿⣿⣿⡟⢏⢕⢝⢟⢟⢿⡿⣧⣿⣿⣿⣿⣿⣿⣿⣿⣿⣿⣿⣿⢇⢕⢕⢸⣿⣿⣿⣿⣿⣿⣿⣿⣿⣿⠀⠀⠀⠀⠀⠀⠀⠀⠀⠀⠀⠀</a:t>
            </a:r>
            <a:br/>
            <a:r>
              <a:t>⠀⠀⠀⠀⠀⠀⠀⠀⠀⠀⠀⣿⣿⣿⣿⣿⣿⣿⣿⣿⣿⣿⣿⣿⣿⣿⣿⣿⣿⣿⣿⣿⣿⣿⡏⢕⢕⢕⢕⢕⢕⢕⢕⢕⢜⢝⢟⢿⢿⣿⣿⣿⣿⣿⡟⢕⢕⢱⣿⣿⣿⣿⣿⣿⣿⣿⣿⣿⣿⠀⠀⠀⠀⠀⠀⠀⠀⠀⠀⠀⠀</a:t>
            </a:r>
            <a:br/>
            <a:r>
              <a:t>⠀⠀⠀⠀⠀⠀⠀⠀⠀⠀⠀⣿⣿⣿⣿⣿⣿⣿⣿⣿⣿⣿⣿⣿⣿⣿⣿⣿⣿⣿⣿⣿⣿⣿⡿⢇⢕⢕⢕⢕⢱⣿⣧⣕⢕⢕⢕⠕⢱⣽⣿⣿⣿⣿⣷⢕⢕⢕⢻⣿⣿⣿⣿⣿⣿⣿⣿⣿⣿⠀⠀⠀⠀⠀⠀⠀⠀⠀⠀⠀⠀</a:t>
            </a:r>
            <a:br/>
            <a:r>
              <a:t>⠀⠀⠀⠀⠀⠀⠀⠀⠀⠀⠀⣿⣿⣿⣿⣿⣿⣿⣿⣿⣿⣿⣿⣿⣿⣿⣿⣿⣿⣿⣿⡿⣿⣿⡇⢕⢕⢕⢕⢱⣾⣿⣿⣿⣧⣕⣷⣷⣧⣼⣿⣿⣿⣿⡟⢕⢕⣼⣿⣿⣿⣿⣿⣿⣿⣿⣿⣿⣿⠀⠀⠀⠀⠀⠀⠀⠀⠀⠀⠀⠀</a:t>
            </a:r>
            <a:br/>
            <a:r>
              <a:t>⠀⠀⠀⠀⠀⠀⠀⠀⠀⠀⠀⣿⣿⣿⣿⣿⣿⣿⣿⣿⣿⣿⣿⣿⣿⣿⣿⣿⣿⣿⣿⣿⣿⣿⣇⣕⢕⢕⡕⣿⣿⣿⣿⣿⣿⣿⣿⣿⣿⣿⣿⣿⣿⣿⣧⣵⣿⣟⢻⣿⣿⣿⣿⣿⣿⣿⣿⣿⣿⠀⠀⠀⠀⠀⠀⠀⠀⠀⠀⠀⠀</a:t>
            </a:r>
            <a:br/>
            <a:r>
              <a:t>⠀⠀⠀⠀⠀⠀⠀⠀⠀⠀⠀⣿⣿⣿⣿⣿⣿⣿⣿⣿⣿⣿⣿⣿⣿⣿⣿⣿⣿⣿⣿⣿⣿⣿⣿⡗⢕⢕⢜⢟⢟⢻⣿⣻⣿⣿⣿⣿⣿⣿⣿⣿⣿⣿⣿⣟⣿⣿⣽⣿⣿⣿⣿⣿⣿⣿⣿⣿⣿⠀⠀⠀⠀⠀⠀⠀⠀⠀⠀⠀⠀</a:t>
            </a:r>
            <a:br/>
            <a:r>
              <a:t>⠀⠀⠀⠀⠀⠀⠀⠀⠀⠀⠀⣿⣿⣿⣿⣿⣿⣿⣿⣿⣿⣿⣿⣿⣿⣿⣿⣿⣿⣿⣿⣿⣿⣿⣿⢟⢕⣱⣷⣷⣿⣿⣿⣿⣿⣿⣿⣿⣿⣿⣿⣿⣿⣿⣿⣿⣿⣿⣿⣿⣿⣿⣿⣿⣿⣿⣿⣿⣿⠀⠀⠀⠀⠀⠀⠀⠀⠀⠀⠀⠀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⠀⠀⠀⠀⠀⠀⠀⠀⠀⠀⠀⣿⣿⣿⣿⣿⣿⣿⣿⣿⣿⣿⣿⣿⣿⣿⣿⣿⣿⣿⣿⣿⣿⣿⣟⢝⢕⠕⠝⢝⢿⣿⣿⣿⣿⣿⣿⣿⣿⣿⣿⡿⢟⣿⣿⣿⣿⣿⣿⣿⣿⣿⣿⣿⣿⣿⣿⣿⣿⠀⠀⠀⠀⠀⠀⠀⠀⠀⠀⠀⠀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⠀⠀⠀⠀⠀⠀⠀⠀⠀⠀⠀⣿⣿⣿⣿⣿⣿⣿⣿⣿⣿⣿⣿⣿⣿⣿⣿⣿⣿⣿⣿⣿⣿⣿⣿⢕⢕⢕⢕⢔⢰⣽⣿⣿⣿⣿⣿⣿⣿⣿⣿⣷⣷⣿⣿⣿⣿⣿⣿⣿⣿⣿⣿⣿⣿⣿⣿⣿⣿⠀⠀⠀⠀⠀⠀⠀⠀⠀⠀⠀⠀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⠀⠀⠀⠀⠀⠀⠀⠀⠀⠀⠀⣿⣿⣿⣿⣿⣿⣿⣿⣿⣿⣿⣿⣿⣿⣿⣿⣿⣿⣿⣿⣿⣿⣿⣿⡇⢕⢕⢕⢕⣿⣿⣿⣿⣿⣿⣿⣿⣿⣿⣿⣿⣿⣻⣿⣿⣿⣿⣿⣿⣿⣿⣿⣿⣿⣿⣿⣿⣿⠀⠀⠀⠀⠀⠀⠀⠀⠀⠀⠀⠀</a:t>
            </a:r>
            <a:br/>
            <a:r>
              <a:t>⠀⠀⠀⠀⠀⠀⠀⠀⠀⠀⠀⣿⣿⣿⣿⣿⣿⣿⣿⣿⣿⣿⣿⣿⣿⣿⣿⣿⣿⣿⣿⣿⣿⣿⣿⢿⢱⢷⢷⣷⣾⣿⣿⣿⣿⣿⣿⣿⣿⣿⣿⣿⣿⡇⢝⢻⣿⣿⣿⣿⣿⣿⣿⣿⣿⣿⣿⣿⣿⠀⠀⠀⠀⠀⠀⠀⠀⠀⠀⠀⠀</a:t>
            </a:r>
            <a:br/>
            <a:r>
              <a:t>⠀⠀⠀⠀⠀⠀⠀⠀⠀⠀⠀⣿⣿⣿⣿⣿⣿⣿⣿⣿⣿⣿⣿⣿⣿⣿⣿⣿⣿⣿⣿⣿⢟⢱⣿⡇⢕⢕⢜⢻⢿⢿⢿⢟⣻⣿⣿⣿⣿⣿⣿⣿⣿⢕⢕⢕⢜⢝⢻⢿⣿⣿⣿⣿⣿⣿⣿⣿⣿⠀⠀⠀⠀⠀⠀⠀⠀⠀⠀⠀⠀</a:t>
            </a:r>
            <a:br/>
            <a:r>
              <a:t>⠀⠀⠀⠀⠀⠀⠀⠀⠀⠀⠀⣿⣿⣿⣿⣿⣿⣿⣿⣿⣿⣿⣿⣿⣿⣿⣿⡿⢿⢟⢏⢕⢕⣿⡏⣇⡕⢕⢕⢕⢕⢕⣱⣾⣿⣿⣿⣿⣿⡿⣿⣿⣿⢕⢕⢕⢕⢕⢕⠑⢕⢝⢝⢻⢿⣿⣿⣿⣿⠀⠀⠀⠀⠀⠀⠀⠀⠀⠀⠀⠀</a:t>
            </a:r>
            <a:br/>
            <a:r>
              <a:t>⠀⠀⠀⠀⠀⠀⠀⠀⠀⠀⠀⣿⣿⣿⣿⣿⣿⣿⣿⣿⣿⣿⣿⡿⢟⢏⢕⢕⢕⢕⢕⢕⢸⣿⡇⢝⣵⢕⡝⢟⢟⢿⡟⡟⢻⣿⣿⣿⣿⣿⣿⣿⡟⢕⢕⢕⢕⢕⠁⠀⠀⠕⠑⢕⢕⢕⢜⢝⢻⠀⠀⠀⠀⠀⠀⠀⠀⠀⠀⠀⠀</a:t>
            </a:r>
            <a:br/>
            <a:r>
              <a:t>⠀⠀⠀⠀⠀⠀⠀⠀⠀⠀⠀⣿⣿⣿⣿⣿⣿⣿⣿⣿⢿⢏⢕⢕⠕⠕⠁⠕⠁⠀⢕⢕⢸⣿⣷⡕⢏⡗⢕⡣⢕⢸⣇⡇⢕⢽⢟⣵⣿⣿⣿⣿⡇⢕⢕⢕⢕⢕⠀⠀⠀⠀⠀⠀⠀⠁⠕⠕⢕⠀⠀⠀⠀⠀⠀⠀⠀⠀⠀⠀⠀</a:t>
            </a:r>
            <a:br/>
            <a:r>
              <a:t>⠀⠀⠀⠀⠀⠀⠀⠀⠀⠀⠀⠛⠛⠛⠛⠛⠛⠛⠋⠑⠑⠑⠁⠀⠀⠀⠑⠀⠀⠀⠑⠑⠘⠛⠛⠓⠃⠃⠑⠘⠓⠙⠛⠃⠑⠑⠛⠛⠛⠛⠛⠛⠃⠑⠑⠑⠑⠐⠀⠀⠀⠀⠀⠀⠀⠀⠀⠀⠀⠀⠀⠀⠀⠀⠀⠀⠀⠀⠀⠀⠀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⠀⠀⠀⠀⠀⠀⠀⠀⠀⠀⠀⣿⣿⣿⣿⣿⣿⣿⣿⣿⣿⣿⣿⣿⣿⣿⣿⣿⣿⣿⣿⣿⣿⣿⡿⢕⢕⢕⠁⠘⠕⠕⢕⢕⢔⢄⢕⡔⢕⢕⢕⣵⣼⣯⣽⢟⢻⣿⣿⣿⣿⣿⣿⣿⣿⣿⣿⣿⣿⠀⠀⠀⠀⠀⠀⠀⠀⠀⠀⠀⠀</a:t>
            </a:r>
            <a:br/>
            <a:r>
              <a:t>⠀⠀⠀⠀⠀⠀⠀⠀⠀⠀⠀⣿⣿⣿⣿⣿⣿⣿⣿⣿⣿⣿⣿⣿⣿⣿⣿⣿⣿⣿⣿⣿⣿⡿⢇⢕⢕⠅⢁⠕⠕⠀⠀⠕⢕⠕⠕⠁⠑⢜⠑⢕⢝⢽⢇⢕⣿⡿⣿⣿⣿⣿⣿⣿⣿⣿⣿⣿⣿⠀⠀⠀⠀⠀⠀⠀⠀⠀⠀⠀⠀</a:t>
            </a:r>
            <a:br/>
            <a:r>
              <a:t>⠀⠀⠀⠀⠀⠀⠀⠀⠀⠀⠀⣿⣿⣿⣿⣿⣿⣿⣿⣿⣿⣿⣿⣿⣿⣿⣿⣿⣿⣿⣿⣿⣿⣧⢕⢕⢕⢕⢕⢕⠀⠔⠀⠀⢕⠁⠄⠀⠀⠑⠄⢕⢕⢕⢕⢜⢕⢽⢝⣻⣿⣿⣿⣿⣿⣿⣿⣿⣿⠀⠀⠀⠀⠀⠀⠀⠀⠀⠀⠀⠀</a:t>
            </a:r>
            <a:br/>
            <a:r>
              <a:t>⠀⠀⠀⠀⠀⠀⠀⠀⠀⠀⠀⣿⣿⣿⣿⣿⣿⣿⣿⣿⣿⣿⣿⣿⣿⣿⣿⣿⣿⣿⣿⣿⣿⣿⣷⡕⣕⢕⢕⢕⢔⢔⢕⢕⢄⢅⢄⢔⢕⢔⢕⢕⢕⢕⢕⢕⢕⢕⢕⢜⢿⣿⣿⣿⣿⣿⣿⣿⣿⠀⠀⠀⠀⠀⠀⠀⠀⠀⠀⠀⠀</a:t>
            </a:r>
            <a:br/>
            <a:r>
              <a:t>⠀⠀⠀⠀⠀⠀⠀⠀⠀⠀⠀⣿⣿⣿⣿⣿⣿⣿⣿⣿⣿⣿⣿⣿⣿⣿⣿⣿⣿⣿⣿⣿⣟⡟⣹⣿⣿⢿⢗⡗⣷⣵⣵⣵⣷⣷⣷⣷⣷⣿⣿⣷⣷⣵⢕⢕⢕⢕⢕⣸⣸⣿⣿⣿⣿⣿⣿⣿⣿⠀⠀⠀⠀⠀⠀⠀⠀⠀⠀⠀⠀</a:t>
            </a:r>
            <a:br/>
            <a:r>
              <a:t>⠀⠀⠀⠀⠀⠀⠀⠀⠀⠀⠀⣿⣿⣿⣿⣿⣿⣿⣿⣿⣿⣿⣿⣿⣿⣿⣿⣿⣿⣿⣿⣿⢻⣵⣿⣿⣿⡕⢕⣿⣿⣿⣿⣿⣿⣿⣿⣿⣿⣿⣿⣿⣿⣿⡇⢕⢕⢕⢕⣿⣿⣿⣿⣿⣿⣿⣿⣿⣿⠀⠀⠀⠀⠀⠀⠀⠀⠀⠀⠀⠀</a:t>
            </a:r>
            <a:br/>
            <a:r>
              <a:t>⠀⠀⠀⠀⠀⠀⠀⠀⠀⠀⠀⣿⣿⣿⣿⣿⣿⣿⣿⣿⣿⣿⣿⣿⣿⣿⣿⣿⣿⣿⣿⣿⣿⣿⣿⣿⣿⣿⣞⣿⣿⣿⣿⣿⣿⣿⣿⣿⣿⣿⣿⣿⣿⣿⣿⢇⢕⢵⣵⣿⣿⣿⣿⣿⣿⣿⣿⣿⣿⠀⠀⠀⠀⠀⠀⠀⠀⠀⠀⠀⠀</a:t>
            </a:r>
            <a:br/>
            <a:r>
              <a:t>⠀⠀⠀⠀⠀⠀⠀⠀⠀⠀⠀⣿⣿⣿⣿⣿⣿⣿⣿⣿⣿⣿⣿⣿⣿⣿⣿⣿⣿⣿⣿⣿⣿⣿⣿⢗⢝⢝⢻⢿⢿⣿⣿⣿⣿⣿⣿⣿⣿⣿⣿⣿⣿⣿⣿⢕⡕⢳⣿⣿⣿⣿⣿⣿⣿⣿⣿⣿⣿⠀⠀⠀⠀⠀⠀⠀⠀⠀⠀⠀⠀</a:t>
            </a:r>
            <a:br/>
            <a:r>
              <a:t>⠀⠀⠀⠀⠀⠀⠀⠀⠀⠀⠀⣿⣿⣿⣿⣿⣿⣿⣿⣿⣿⣿⣿⣿⣿⣿⣿⣿⣿⣿⣿⣿⣿⣿⡗⢇⢕⢕⢕⢕⢕⢝⢇⢕⢕⢝⢟⢿⢿⣿⣿⣿⣿⣿⡟⢕⢱⣿⣿⣿⣿⣿⣿⣿⣿⣿⣿⣿⣿⠀⠀⠀⠀⠀⠀⠀⠀⠀⠀⠀⠀</a:t>
            </a:r>
            <a:br/>
            <a:r>
              <a:t>⠀⠀⠀⠀⠀⠀⠀⠀⠀⠀⠀⣿⣿⣿⣿⣿⣿⣿⣿⣿⣿⣿⣿⣿⣿⣿⣿⣿⣿⣿⡟⣿⣿⣿⣧⡜⢕⢕⢕⢕⢕⣻⣿⣕⡕⢕⢕⢕⢱⣼⣽⣿⣿⣿⡧⢕⢜⣿⣿⣿⣿⣿⣿⣿⣿⣿⣿⣿⣿⠀⠀⠀⠀⠀⠀⠀⠀⠀⠀⠀⠀</a:t>
            </a:r>
            <a:br/>
            <a:r>
              <a:t>⠀⠀⠀⠀⠀⠀⠀⠀⠀⠀⠀⣿⣿⣿⣿⣿⣿⣿⣿⣿⣿⣿⣿⣿⣿⣿⣿⣿⣿⣿⣷⢻⣿⣿⡇⢕⢕⢕⢕⢕⢱⣿⣿⣿⣿⣕⣳⣷⣷⣵⣿⣿⣿⣿⡧⢕⢸⣿⣿⣿⣿⣿⣿⣿⣿⣿⣿⣿⣿⠀⠀⠀⠀⠀⠀⠀⠀⠀⠀⠀⠀</a:t>
            </a:r>
            <a:br/>
            <a:r>
              <a:t>⠀⠀⠀⠀⠀⠀⠀⠀⠀⠀⠀⣿⣿⣿⣿⣿⣿⣿⣿⣿⣿⣿⣿⣿⣿⣿⣿⣿⣿⣿⣇⣼⣿⣿⡕⢕⢕⢕⢕⢕⣿⣿⣿⣿⣿⣿⣿⣿⣿⣿⣿⣿⣿⣿⣷⣿⣿⡝⣿⣿⣿⣿⣿⣿⣿⣿⣿⣿⣿⠀⠀⠀⠀⠀⠀⠀⠀⠀⠀⠀⠀</a:t>
            </a:r>
            <a:br/>
            <a:r>
              <a:t>⠀⠀⠀⠀⠀⠀⠀⠀⠀⠀⠀⣿⣿⣿⣿⣿⣿⣿⣿⣿⣿⣿⣿⣿⣿⣿⣿⣿⣿⣿⣿⡟⣿⣿⣿⡕⢕⢕⢕⢕⢻⠿⢿⣿⣿⣿⣿⣿⣿⣿⣿⣿⣿⣿⣿⣿⣿⣿⣿⣿⣿⣿⣿⣿⣿⣿⣿⣿⣿⠀⠀⠀⠀⠀⠀⠀⠀⠀⠀⠀⠀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⠀⠀⠀⠀⠀⠀⠀⠀⠀⠀⠀⣿⣿⣿⣿⣿⣿⣿⣿⣿⣿⣿⣿⣿⣿⣿⣿⣿⣿⣿⣿⣿⣿⣿⣿⡇⢇⢕⣵⣵⣼⣷⣾⣿⣿⣿⣿⣿⣿⣿⣿⣿⣿⣿⣿⣿⣿⣿⣿⣿⣿⣿⣿⣿⣿⣿⣿⣿⣿⠀⠀⠀⠀⠀⠀⠀⠀⠀⠀⠀⠀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⠀⠀⠀⠀⠀⠀⠀⠀⠀⠀⠀⣿⣿⣿⣿⣿⣿⣿⣿⣿⣿⣿⣿⣿⣿⣿⣿⣿⣿⣿⣿⣿⣿⣿⣿⢯⢕⢕⠜⢟⢻⢿⣿⣿⣿⣿⣿⣿⣿⣿⣿⣿⢻⣿⣿⣿⣿⣿⣿⣿⣿⣿⣿⣿⣿⣿⣿⣿⣿⠀⠀⠀⠀⠀⠀⠀⠀⠀⠀⠀⠀</a:t>
            </a:r>
            <a:br/>
            <a:r>
              <a:t>⠀⠀⠀⠀⠀⠀⠀⠀⠀⠀⠀⣿⣿⣿⣿⣿⣿⣿⣿⣿⣿⣿⣿⣿⣿⣿⣿⣿⣿⣿⣿⣿⣿⣿⣿⡧⢕⢕⢰⢴⢕⢅⣝⣻⣿⣿⣿⣿⣿⣿⣿⣷⣿⣿⣿⣿⣿⣿⣿⣿⣿⣿⣿⣿⣿⣿⣿⣿⣿⠀⠀⠀⠀⠀⠀⠀⠀⠀⠀⠀⠀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⠀⠀⠀⠀⠀⠀⠀⠀⠀⠀⠀⣿⣿⣿⣿⣿⣿⣿⣿⣿⣿⣿⣿⣿⣿⣿⣿⣿⣿⣿⣿⣿⣿⣿⣿⣿⡕⢕⢜⢕⢱⣿⣿⣿⣿⣿⣿⣿⣿⣿⣿⣿⣿⣿⣿⣿⣿⣿⣿⣿⣿⣿⣿⣿⣿⣿⣿⣿⣿⠀⠀⠀⠀⠀⠀⠀⠀⠀⠀⠀⠀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⠀⠀⠀⠀⠀⠀⠀⠀⠀⠀⠀⣿⣿⣿⣿⣿⣿⣿⣿⣿⣿⣿⣿⣿⣿⣿⣿⣿⣿⣿⣿⣿⣿⢯⣿⡷⢇⢵⣵⣷⣷⣿⣿⣿⣿⣿⣿⣿⣿⣿⣿⣿⡇⢟⢿⣿⣿⣿⣿⣿⣿⣿⣿⣿⣿⣿⣿⣿⣿⠀⠀⠀⠀⠀⠀⠀⠀⠀⠀⠀⠀</a:t>
            </a:r>
            <a:br/>
            <a:r>
              <a:t>⠀⠀⠀⠀⠀⠀⠀⠀⠀⠀⠀⣿⣿⣿⣿⣿⣿⣿⣿⣿⣿⣿⣿⣿⣿⣿⣿⣿⣿⣿⣿⢟⢏⣿⣿⢕⢕⢕⢝⢝⣿⣿⣿⣿⣿⣿⣿⣿⣿⣿⣿⣿⡇⢕⢕⢝⢿⢿⣿⣿⣿⣿⣿⣿⣿⣿⣿⣿⣿⠀⠀⠀⠀⠀⠀⠀⠀⠀⠀⠀⠀</a:t>
            </a:r>
            <a:br/>
            <a:r>
              <a:t>⠀⠀⠀⠀⠀⠀⠀⠀⠀⠀⠀⣿⣿⣿⣿⣿⣿⣿⣿⣿⣿⣿⣿⣿⣿⣿⢿⢟⢟⢝⢝⢜⣼⡟⢸⡕⢕⢕⢕⢕⢕⣕⣕⣼⣿⣿⣿⣿⣿⣿⣿⣿⡇⢕⢕⢕⢕⢕⢜⠝⢟⢻⢿⣿⣿⣿⣿⣿⣿⠀⠀⠀⠀⠀⠀⠀⠀⠀⠀⠀⠀</a:t>
            </a:r>
            <a:br/>
            <a:r>
              <a:t>⠀⠀⠀⠀⠀⠀⠀⠀⠀⠀⠀⣿⣿⣿⣿⣿⣿⣿⣿⣿⣿⣿⢿⢟⢝⢕⢕⢕⢕⢕⢕⢕⣿⣇⢜⣧⢕⢜⢟⢟⢻⡟⣻⣿⣿⣿⣿⣿⣿⣿⣿⣿⢕⢕⢕⢕⢕⠕⠀⠀⢕⢕⢕⢕⢝⢝⢻⢿⣿⠀⠀⠀⠀⠀⠀⠀⠀⠀⠀⠀⠀</a:t>
            </a:r>
            <a:br/>
            <a:r>
              <a:t>⠀⠀⠀⠀⠀⠀⠀⠀⠀⠀⠀⣿⣿⣿⣿⣿⣿⣿⣿⢟⢝⢕⢕⠕⠑⠁⠕⠀⠁⢕⢕⢸⣿⣿⡕⡽⢜⢜⡇⢕⢸⣷⡇⢕⢹⡿⢟⣽⣿⣿⣿⡿⢕⢕⢕⢕⢕⠀⠀⠀⠀⠀⠑⠕⠕⢑⢕⢕⢕⠀⠀⠀⠀⠀⠀⠀⠀⠀⠀⠀⠀</a:t>
            </a:r>
            <a:br/>
            <a:r>
              <a:t>⠀⠀⠀⠀⠀⠀⠀⠀⠀⠀⠀⠛⠛⠛⠛⠛⠛⠙⠑⠑⠑⠁⠀⠀⠀⠀⠀⠀⠀⠑⠑⠘⠛⠛⠛⠋⠑⠑⠃⠑⠙⠛⠋⠑⠑⠓⠛⠛⠛⠛⠛⠃⠑⠑⠑⠑⠀⠀⠀⠀⠀⠀⠀⠁⠀⠑⠁⠑⠑⠀⠀⠀⠀⠀⠀⠀⠀⠀⠀⠀⠀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⠀⠀⠀⠀⠀⠀⠀⠀⠀⠀⠀⣿⣿⣿⣿⣿⣿⣿⣿⣿⣿⣿⣿⣿⣿⣿⣿⣿⣿⣿⣿⣿⣿⣿⢝⢜⢕⠕⠕⠵⢕⢕⢕⢄⢄⢀⢄⢀⢕⢕⢕⣜⣿⣿⢿⣿⣿⣿⣿⣿⣿⣿⣿⣿⣿⣿⣿⣿⣿⠀⠀⠀⠀⠀⠀⠀⠀⠀⠀⠀⠀</a:t>
            </a:r>
            <a:br/>
            <a:r>
              <a:t>⠀⠀⠀⠀⠀⠀⠀⠀⠀⠀⠀⣿⣿⣿⣿⣿⣿⣿⣿⣿⣿⣿⣿⣿⣿⣿⣿⣿⣿⣿⣿⣿⣿⢟⢕⢕⠑⠄⠄⢔⠄⠁⠁⢕⢕⢕⢕⠑⠕⢇⢝⢝⢿⢟⢕⣸⣿⣿⣿⣿⣿⣿⣿⣿⣿⣿⣿⣿⣿⠀⠀⠀⠀⠀⠀⠀⠀⠀⠀⠀⠀</a:t>
            </a:r>
            <a:br/>
            <a:r>
              <a:t>⠀⠀⠀⠀⠀⠀⠀⠀⠀⠀⠀⣿⣿⣿⣿⣿⣿⣿⣿⣿⣿⣿⣿⣿⣿⣿⣿⣿⣿⣿⣿⣿⢏⢕⢕⢕⢕⠕⢔⢔⠀⠀⠀⠁⢕⠕⢕⠀⠀⠕⢕⢕⢜⢕⣼⡻⡞⢟⣿⣿⣿⣿⣿⣿⣿⣿⣿⣿⣿⠀⠀⠀⠀⠀⠀⠀⠀⠀⠀⠀⠀</a:t>
            </a:r>
            <a:br/>
            <a:r>
              <a:t>⠀⠀⠀⠀⠀⠀⠀⠀⠀⠀⠀⣿⣿⣿⣿⣿⣿⣿⣿⣿⣿⣿⣿⣿⣿⣿⣿⣿⣿⣿⣿⣷⣧⢕⢕⢕⢕⢕⢕⢕⢀⢀⢄⢔⢑⢑⠀⢔⢕⢔⢕⢕⢕⢕⢕⢕⢜⢕⣹⣿⣿⣿⣿⣿⣿⣿⣿⣿⣿⠀⠀⠀⠀⠀⠀⠀⠀⠀⠀⠀⠀</a:t>
            </a:r>
            <a:br/>
            <a:r>
              <a:t>⠀⠀⠀⠀⠀⠀⠀⠀⠀⠀⠀⣿⣿⣿⣿⣿⣿⣿⣿⣿⣿⣿⣿⣿⣿⣿⣿⣿⣿⣿⣿⡿⢿⢟⣕⣱⣵⢕⢵⣵⣕⡕⣕⣵⣵⣵⣷⣵⣵⣷⣷⣧⣕⣕⢕⢕⢕⢕⣷⣿⣿⣿⣿⣿⣿⣿⣿⣿⣿⠀⠀⠀⠀⠀⠀⠀⠀⠀⠀⠀⠀</a:t>
            </a:r>
            <a:br/>
            <a:r>
              <a:t>⠀⠀⠀⠀⠀⠀⠀⠀⠀⠀⠀⣿⣿⣿⣿⣿⣿⣿⣿⣿⣿⣿⣿⣿⣿⣿⣿⣿⣿⣿⣿⢇⢜⣱⣿⣯⡏⢱⣼⣿⣿⣿⣿⣿⣿⣿⣿⣿⣿⣿⣿⣿⣿⣷⢕⢕⢱⡸⣿⣿⣿⣿⣿⣿⣿⣿⣿⣿⣿⠀⠀⠀⠀⠀⠀⠀⠀⠀⠀⠀⠀</a:t>
            </a:r>
            <a:br/>
            <a:r>
              <a:t>⠀⠀⠀⠀⠀⠀⠀⠀⠀⠀⠀⣿⣿⣿⣿⣿⣿⣿⣿⣿⣿⣿⣿⣿⣿⣿⣿⣿⣿⣿⡇⢕⣵⣿⣿⣿⣿⣵⣝⣿⣿⣿⣿⣿⣿⣿⣿⣿⣿⣿⣿⣿⣿⣿⣇⢕⢧⣾⣿⣿⣿⣿⣿⣿⣿⣿⣿⣿⣿⠀⠀⠀⠀⠀⠀⠀⠀⠀⠀⠀⠀</a:t>
            </a:r>
            <a:br/>
            <a:r>
              <a:t>⠀⠀⠀⠀⠀⠀⠀⠀⠀⠀⠀⣿⣿⣿⣿⣿⣿⣿⣿⣿⣿⣿⣿⣿⣿⣿⣿⣿⣿⣿⣧⢻⢻⣿⣿⡿⢟⢻⣿⣿⣿⣿⣿⣿⣿⣿⣿⣿⣿⣿⣿⣿⣿⣿⣿⢕⢸⣿⣿⣿⣿⣿⣿⣿⣿⣿⣿⣿⣿⠀⠀⠀⠀⠀⠀⠀⠀⠀⠀⠀⠀</a:t>
            </a:r>
            <a:br/>
            <a:r>
              <a:t>⠀⠀⠀⠀⠀⠀⠀⠀⠀⠀⠀⣿⣿⣿⣿⣿⣿⣿⣿⣿⣿⣿⣿⣿⣿⣿⣿⣿⣿⣿⣿⣧⣿⣿⢏⢕⢕⢕⢕⢝⢝⢻⡿⢟⢝⢟⢿⣿⣿⣿⣿⣿⣿⣿⡟⢕⣿⣿⣿⣿⣿⣿⣿⣿⣿⣿⣿⣿⣿⠀⠀⠀⠀⠀⠀⠀⠀⠀⠀⠀⠀</a:t>
            </a:r>
            <a:br/>
            <a:r>
              <a:t>⠀⠀⠀⠀⠀⠀⠀⠀⠀⠀⠀⣿⣿⣿⣿⣿⣿⣿⣿⣿⣿⣿⣿⣿⣿⣿⣿⣿⣿⣿⣿⣿⣿⡿⢇⢕⢕⢕⢕⢕⢕⢱⣿⣇⢕⢕⢕⢕⢸⣝⣿⣿⣿⣿⡇⢕⣿⣿⣿⣿⣿⣿⣿⣿⣿⣿⣿⣿⣿⠀⠀⠀⠀⠀⠀⠀⠀⠀⠀⠀⠀</a:t>
            </a:r>
            <a:br/>
            <a:r>
              <a:t>⠀⠀⠀⠀⠀⠀⠀⠀⠀⠀⠀⣿⣿⣿⣿⣿⣿⣿⣿⣿⣿⣿⣿⣿⣿⣿⣿⣿⣿⡏⢻⣿⣿⣷⢕⢕⢕⢕⢕⢕⢕⣸⣿⣿⣷⡇⢵⣵⣵⣜⣻⣿⣿⣿⣇⢵⣿⣿⣿⣿⣿⣿⣿⣿⣿⣿⣿⣿⣿⠀⠀⠀⠀⠀⠀⠀⠀⠀⠀⠀⠀</a:t>
            </a:r>
            <a:br/>
            <a:r>
              <a:t>⠀⠀⠀⠀⠀⠀⠀⠀⠀⠀⠀⣿⣿⣿⣿⣿⣿⣿⣿⣿⣿⣿⣿⣿⣿⣿⣿⣿⣿⣿⢕⢻⣿⡿⢕⢕⢕⢕⢕⢕⢕⣿⣿⣿⣿⣿⣿⣿⣿⣿⣿⣿⣿⣿⣿⣿⣟⢿⣿⣿⣿⣿⣿⣿⣿⣿⣿⣿⣿⠀⠀⠀⠀⠀⠀⠀⠀⠀⠀⠀⠀</a:t>
            </a:r>
            <a:br/>
            <a:r>
              <a:t>⠀⠀⠀⠀⠀⠀⠀⠀⠀⠀⠀⣿⣿⣿⣿⣿⣿⣿⣿⣿⣿⣿⣿⣿⣿⣿⣿⣿⣿⣿⡕⢻⣿⡏⣱⡕⢕⢕⢕⢕⢸⣿⣿⣿⣿⣿⣿⣿⣿⣿⣿⣿⣿⣿⣟⣿⣿⣿⣿⣿⣿⣿⣿⣿⣿⣿⣿⣿⣿⠀⠀⠀⠀⠀⠀⠀⠀⠀⠀⠀⠀</a:t>
            </a:r>
            <a:br/>
            <a:r>
              <a:t>⠀⠀⠀⠀⠀⠀⠀⠀⠀⠀⠀⣿⣿⣿⣿⣿⣿⣿⣿⣿⣿⣿⣿⣿⣿⣿⣿⣿⣿⣿⣟⣸⣿⣇⣿⢿⢕⢕⢕⢕⣕⣾⣵⣿⣿⣿⣿⣿⣿⣿⣿⣿⣿⣿⣿⣿⣿⣿⣿⣿⣿⣿⣿⣿⣿⣿⣿⣿⣿⠀⠀⠀⠀⠀⠀⠀⠀⠀⠀⠀⠀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⠀⠀⠀⠀⠀⠀⠀⠀⠀⠀⠀⣿⣿⣿⣿⣿⣿⣿⣿⣿⣿⣿⣿⣿⣿⣿⣿⣿⣿⣿⣿⣿⣿⣿⣿⡇⢇⢕⢕⢻⢿⣿⣿⣿⣿⣿⣿⣿⣿⣿⣿⣿⣿⣿⣿⣿⣿⣿⣿⣿⣿⣿⣿⣿⣿⣿⣿⣿⣿⠀⠀⠀⠀⠀⠀⠀⠀⠀⠀⠀⠀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⠀⠀⠀⠀⠀⠀⠀⠀⠀⠀⠀⣿⣿⣿⣿⣿⣿⣿⣿⣿⣿⣿⣿⣿⣿⣿⣿⣿⣿⣿⣿⣿⣿⣿⣿⡷⢕⢕⢕⢕⢑⢑⠙⢿⣿⣿⣿⣿⣿⣿⣿⣿⣿⣿⣿⣿⣿⣿⣿⣿⣿⣿⣿⣿⣿⣿⣿⣿⣿⠀⠀⠀⠀⠀⠀⠀⠀⠀⠀⠀⠀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⠀⠀⠀⠀⠀⠀⠀⠀⠀⠀⠀⣿⣿⣿⣿⣿⣿⣿⣿⣿⣿⣿⣿⣿⣿⣿⣿⣿⣿⣿⣿⣿⣿⣿⣯⢾⡕⢕⢕⢱⢇⣕⣼⣿⣿⣿⣿⣿⣿⣿⣿⣿⣿⣿⣿⣿⣿⣿⣿⣿⣿⣿⣿⣿⣿⣿⣿⣿⣿⠀⠀⠀⠀⠀⠀⠀⠀⠀⠀⠀⠀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⠀⠀⠀⠀⠀⠀⠀⠀⠀⠀⠀⣿⣿⣿⣿⣿⣿⣿⣿⣿⣿⣿⣿⣿⣿⣿⣿⣿⣿⣿⣿⣿⡿⣻⣟⣿⣧⢕⣕⣕⣕⣸⣿⣿⣿⣿⣿⣿⣿⣿⣿⣿⢿⣿⣿⣿⣿⣿⣿⣿⣿⣿⣿⣿⣿⣿⣿⣿⣿⠀⠀⠀⠀⠀⠀⠀⠀⠀⠀⠀⠀</a:t>
            </a:r>
            <a:br/>
            <a:r>
              <a:t>⠀⠀⠀⠀⠀⠀⠀⠀⠀⠀⠀⣿⣿⣿⣿⣿⣿⣿⣿⣿⣿⣿⣿⣿⣿⣿⣿⣿⣿⣿⣿⢟⢱⣿⡇⢕⢝⢏⢟⢿⣿⣿⣿⣿⣿⣿⣿⣿⣿⣿⣿⣿⢜⢜⢿⣿⣿⣿⣿⣿⣿⣿⣿⣿⣿⣿⣿⣿⣿⠀⠀⠀⠀⠀⠀⠀⠀⠀⠀⠀⠀</a:t>
            </a:r>
            <a:br/>
            <a:r>
              <a:t>⠀⠀⠀⠀⠀⠀⠀⠀⠀⠀⠀⣿⣿⣿⣿⣿⣿⣿⣿⣿⣿⣿⣿⣿⣿⣿⣿⡿⢿⢟⢝⢕⣿⢇⣇⡕⢕⢕⢕⢕⢜⣝⢟⣻⣿⣿⣿⣿⣿⣿⣿⡏⢕⢕⢕⢝⢝⢻⢿⢿⣿⣿⣿⣿⣿⣿⣿⣿⣿⠀⠀⠀⠀⠀⠀⠀⠀⠀⠀⠀⠀</a:t>
            </a:r>
            <a:br/>
            <a:r>
              <a:t>⠀⠀⠀⠀⠀⠀⠀⠀⠀⠀⠀⣿⣿⣿⣿⣿⣿⣿⣿⣿⣿⣿⡿⢟⢏⢕⢕⢕⢕⢕⢕⣸⣿⢕⢟⡱⢜⢟⢛⢟⣟⢟⣸⣿⣿⣿⣿⣿⣿⣿⣿⡇⢕⢕⢕⢕⢕⠑⠁⢕⢜⢝⢟⢿⢿⣿⣿⣿⣿⠀⠀⠀⠀⠀⠀⠀⠀⠀⠀⠀⠀</a:t>
            </a:r>
            <a:br/>
            <a:r>
              <a:t>⠀⠀⠀⠀⠀⠀⠀⠀⠀⠀⠀⣿⣿⣿⣿⣿⣿⣿⢿⢟⢝⢕⠕⠕⠑⠑⠑⠁⢕⢕⢕⣿⣿⡇⢜⢇⢕⢼⢇⢕⣪⣼⢟⢟⣿⣿⡿⣻⣿⣿⣿⢇⢕⢕⢕⠕⠑⠀⠀⠑⢕⢕⢕⢕⢕⢜⢝⢟⢿⠀⠀⠀⠀⠀⠀⠀⠀⠀⠀⠀⠀</a:t>
            </a:r>
            <a:br/>
            <a:r>
              <a:t>⠀⠀⠀⠀⠀⠀⠀⠀⠀⠀⠀⠛⠛⠛⠛⠛⠛⠑⠑⠑⠑⠁⠀⠀⠀⠀⠀⠀⠑⠑⠑⠛⠛⠓⠘⠃⠑⠑⠑⠑⠛⠛⠑⠑⠚⠙⠚⠛⠛⠛⠛⠑⠑⠑⠑⠑⠀⠀⠀⠀⠀⠑⠑⠑⠑⠑⠑⠑⠑⠀⠀⠀⠀⠀⠀⠀⠀⠀⠀⠀⠀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⠀⠀⠀⠀⠀⠀⠀⠀⠀⠀⠀⣿⣿⣿⣿⣿⣿⣿⣿⣿⣿⣿⣿⣿⣿⣿⣿⣿⣿⣿⣿⣿⣿⡿⢟⢟⢏⢝⢕⡕⢕⢕⢕⢑⠁⢁⢑⢅⢕⢕⢝⢿⣿⣿⣿⣿⣿⣿⣿⣿⣿⣿⣿⣿⣿⣿⣿⣿⣿⠀⠀⠀⠀⠀⠀⠀⠀⠀⠀⠀⠀</a:t>
            </a:r>
            <a:br/>
            <a:r>
              <a:t>⠀⠀⠀⠀⠀⠀⠀⠀⠀⠀⠀⣿⣿⣿⣿⣿⣿⣿⣿⣿⣿⣿⣿⣿⣿⣿⣿⣿⣿⣿⣿⣿⣿⡕⢕⢕⢁⢁⢅⢅⢑⠕⢕⢕⢕⢕⢕⢕⢱⢱⢟⣿⣿⢝⢹⣿⣿⣿⣿⣿⣿⣿⣿⣿⣿⣿⣿⣿⣿⠀⠀⠀⠀⠀⠀⠀⠀⠀⠀⠀⠀</a:t>
            </a:r>
            <a:br/>
            <a:r>
              <a:t>⠀⠀⠀⠀⠀⠀⠀⠀⠀⠀⠀⣿⣿⣿⣿⣿⣿⣿⣿⣿⣿⣿⣿⣿⣿⣿⣿⣿⣿⣿⡿⡟⢇⢕⢕⢔⢄⢁⢁⢁⠁⠀⠑⢑⢑⢑⠑⠀⢑⢑⢑⢘⢃⢑⣛⣛⢛⣛⣛⣛⣛⣛⣛⣛⣛⣛⣛⣛⣻⠀⠀⠀⠀⠀⠀⠀⠀⠀⠀⠀⠀</a:t>
            </a:r>
            <a:br/>
            <a:r>
              <a:t>⠀⠀⠀⠀⠀⠀⠀⠀⠀⠀⠀⣿⣿⣿⣿⣿⣿⣿⣿⣿⣿⣿⣿⣿⣿⣿⣿⣿⣿⣿⡏⡕⢕⢕⢕⢕⢀⢕⢕⢕⠀⠀⢀⢕⢕⠕⢀⢄⢕⢄⢕⢜⢕⢝⢝⢝⢕⢿⣿⣿⣿⣿⣿⣿⣿⣿⣿⣿⣿⠀⠀⠀⠀⠀⠀⠀⠀⠀⠀⠀⠀</a:t>
            </a:r>
            <a:br/>
            <a:r>
              <a:t>⠀⠀⠀⠀⠀⠀⠀⠀⠀⠀⠀⣿⣿⣿⣿⣿⣿⣿⣿⣿⣿⣿⣿⣿⣿⣿⣿⣿⣿⣿⣿⣿⣵⢕⢕⢕⢕⢕⡕⢕⢔⢕⢕⣕⣔⣔⣱⣵⣱⣵⣕⣕⢕⢕⢕⢕⢜⣿⣿⣿⣿⣿⣿⣿⣿⣿⣿⣿⣿⠀⠀⠀⠀⠀⠀⠀⠀⠀⠀⠀⠀</a:t>
            </a:r>
            <a:br/>
            <a:r>
              <a:t>⠀⠀⠀⠀⠀⠀⠀⠀⠀⠀⠀⣿⣿⣿⣿⣿⣿⣿⣿⣿⣿⣿⣿⣿⣿⣿⣿⣿⣿⣿⡏⢝⢕⣵⣕⡧⡝⣿⣿⣾⣿⣿⣿⣿⣿⣿⣿⣿⣿⣿⣿⣿⣷⡕⢕⢕⢱⣿⣿⣿⣿⣿⣿⣿⣿⣿⣿⣿⣿⠀⠀⠀⠀⠀⠀⠀⠀⠀⠀⠀⠀</a:t>
            </a:r>
            <a:br/>
            <a:r>
              <a:t>⠀⠀⠀⠀⠀⠀⠀⠀⠀⠀⠀⣿⣿⣿⣿⣿⣿⣿⣿⣿⣿⣿⣿⣿⣿⣿⣿⣿⣿⡿⢕⢕⢸⣿⣿⣿⣕⢜⣿⣿⣿⣿⣿⣿⣿⣿⣿⣿⣿⣿⣿⣿⣿⣧⡕⢱⣿⣿⣿⣿⣿⣿⣿⣿⣿⣿⣿⣿⣿⠀⠀⠀⠀⠀⠀⠀⠀⠀⠀⠀⠀</a:t>
            </a:r>
            <a:br/>
            <a:r>
              <a:t>⠀⠀⠀⠀⠀⠀⠀⠀⠀⠀⠀⣿⣿⣿⣿⣿⣿⣿⣿⣿⣿⣿⣿⣿⣿⣿⣿⣿⣿⡏⢕⢱⣾⣿⣿⣿⡿⣿⣿⣿⣿⣿⣿⣿⣿⣿⣿⣿⣿⣿⣿⣿⣿⣿⡵⢕⣿⣿⣿⣿⣿⣿⣿⣿⣿⣿⣿⣿⣿⠀⠀⠀⠀⠀⠀⠀⠀⠀⠀⠀⠀</a:t>
            </a:r>
            <a:br/>
            <a:r>
              <a:t>⠀⠀⠀⠀⠀⠀⠀⠀⠀⠀⠀⣿⣿⣿⣿⣿⣿⣿⣿⣿⣿⣿⣿⣿⣿⣿⣿⣿⣿⣧⢕⢱⣿⣿⢗⢕⢕⢕⢞⢻⢿⣿⣿⣿⢿⣿⣿⣿⣿⣿⣿⣿⣿⣿⢏⣿⣿⣿⣿⣿⣿⣿⣿⣿⣿⣿⣿⣿⣿⠀⠀⠀⠀⠀⠀⠀⠀⠀⠀⠀⠀</a:t>
            </a:r>
            <a:br/>
            <a:r>
              <a:t>⠀⠀⠀⠀⠀⠀⠀⠀⠀⠀⠀⣿⣿⣿⣿⣿⣿⣿⣿⣿⣿⣿⣿⣿⣿⣿⣿⣿⣿⣿⢾⣸⣿⡷⢇⢕⢕⢕⢕⢕⢕⢜⣿⣕⢕⢕⢜⢝⢟⣿⣿⣿⣿⣿⢕⢻⣿⣿⣿⣿⣿⣿⣿⣿⣿⣿⣿⣿⣿⠀⠀⠀⠀⠀⠀⠀⠀⠀⠀⠀⠀</a:t>
            </a:r>
            <a:br/>
            <a:r>
              <a:t>⠀⠀⠀⠀⠀⠀⠀⠀⠀⠀⠀⣿⣿⣿⣿⣿⣿⣿⣿⣿⣿⣿⣿⣿⣿⣿⣿⣿⡿⢿⣿⣿⣿⣕⢱⢕⢕⢕⢕⢕⢕⢸⣿⣿⣧⣕⣕⣕⣝⡻⣿⣿⣿⣿⣱⣿⣿⣿⣿⣿⣿⣿⣿⣿⣿⣿⣿⣿⣿⠀⠀⠀⠀⠀⠀⠀⠀⠀⠀⠀⠀</a:t>
            </a:r>
            <a:br/>
            <a:r>
              <a:t>⠀⠀⠀⠀⠀⠀⠀⠀⠀⠀⠀⣿⣿⣿⣿⣿⣿⣿⣿⣿⣿⣿⣿⣿⣿⣿⣿⣿⡗⡕⢻⣿⣿⢿⢕⢕⢕⢕⢕⢕⢕⣿⣿⣿⣿⣷⣿⣿⣿⣿⣿⣿⣿⣿⣿⡿⢿⣿⣿⣿⣿⣿⣿⣿⣿⣿⣿⣿⣿⠀⠀⠀⠀⠀⠀⠀⠀⠀⠀⠀⠀</a:t>
            </a:r>
            <a:br/>
            <a:r>
              <a:t>⠀⠀⠀⠀⠀⠀⠀⠀⠀⠀⠀⣿⣿⣿⣿⣿⣿⣿⣿⣿⣿⣿⣿⣿⣿⣿⣿⣿⣿⢕⢜⣿⣿⢇⢕⢕⡕⢕⢕⢕⢱⣿⣿⣿⣿⣿⣿⣿⣿⣿⣿⣿⣿⣿⣿⣿⣾⣿⣿⣿⣿⣿⣿⣿⣿⣿⣿⣿⣿⠀⠀⠀⠀⠀⠀⠀⠀⠀⠀⠀⠀</a:t>
            </a:r>
            <a:br/>
            <a:r>
              <a:t>⠀⠀⠀⠀⠀⠀⠀⠀⠀⠀⠀⣿⣿⣿⣿⣿⣿⣿⣿⣿⣿⣿⣿⣿⣿⣿⣿⣿⣿⣿⡱⢿⣿⣧⣾⡷⢕⢕⢕⢕⢕⢹⣟⣻⣿⣿⣿⣿⣿⣿⣿⣿⣿⣿⣿⣿⣿⣿⣿⣿⣿⣿⣿⣿⣿⣿⣿⣿⣿⠀⠀⠀⠀⠀⠀⠀⠀⠀⠀⠀⠀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⠀⠀⠀⠀⠀⠀⠀⠀⠀⠀⠀⣿⣿⣿⣿⣿⣿⣿⣿⣿⣿⣿⣿⣿⣿⣿⣿⣿⣿⣿⣧⣼⣿⣿⣿⡇⢇⢕⢕⣳⣾⣾⣿⣿⣿⣿⣿⣿⣿⣿⣿⣿⣿⣿⣿⣿⣿⣿⣿⣿⣿⣿⣿⣿⣿⣿⣿⣿⣿⠀⠀⠀⠀⠀⠀⠀⠀⠀⠀⠀⠀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⠀⠀⠀⠀⠀⠀⠀⠀⠀⠀⠀⣿⣿⣿⣿⣿⣿⣿⣿⣿⣿⣿⣿⣿⣿⣿⣿⣿⣿⣿⣿⣿⣿⣿⣿⣷⢇⢇⢕⠕⢝⢝⢻⢿⣿⣿⣿⣿⣿⣿⣿⣿⣿⣿⣿⣿⣿⣿⣿⣿⣿⣿⣿⣿⣿⣿⣿⣿⣿⠀⠀⠀⠀⠀⠀⠀⠀⠀⠀⠀⠀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⠀⠀⠀⠀⠀⠀⠀⠀⠀⠀⠀⣿⣿⣿⣿⣿⣿⣿⣿⣿⣿⣿⣿⣿⣿⣿⣿⣿⣿⣿⣿⣿⣿⣿⣻⢽⡇⢕⢱⣵⣷⢇⣰⣵⣿⣿⣿⣿⣿⣿⣿⣿⣿⣿⣿⣿⣿⣿⣿⣿⣿⣿⣿⣿⣿⣿⣿⣿⣿⠀⠀⠀⠀⠀⠀⠀⠀⠀⠀⠀⠀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⠀⠀⠀⠀⠀⠀⠀⠀⠀⠀⠀⣿⣿⣿⣿⣿⣿⣿⣿⣿⣿⣿⣿⣿⣿⣿⣿⣿⣿⣿⣿⣿⣿⣿⣷⣿⣷⡕⢕⢜⢝⢻⣿⣿⣿⣿⣿⣿⣿⣿⣿⣿⣿⣿⣿⣿⣿⣿⣿⣿⣿⣿⣿⣿⣿⣿⣿⣿⣿⠀⠀⠀⠀⠀⠀⠀⠀⠀⠀⠀⠀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⠀⠀⠀⠀⠀⠀⠀⠀⠀⠀⠀⣿⣿⣿⣿⣿⣿⣿⣿⣿⣿⣿⣿⣿⣿⣿⣿⣿⣿⣿⣿⢟⣼⡿⢕⢜⢿⢷⢿⣿⣿⣿⣿⣿⣿⣿⣿⣿⣿⣿⣿⢝⢟⣿⣿⣿⣿⣿⣿⣿⣿⣿⣿⣿⣿⣿⣿⣿⣿⠀⠀⠀⠀⠀⠀⠀⠀⠀⠀⠀⠀</a:t>
            </a:r>
            <a:br/>
            <a:r>
              <a:t>⠀⠀⠀⠀⠀⠀⠀⠀⠀⠀⠀⣿⣿⣿⣿⣿⣿⣿⣿⣿⣿⣿⣿⣿⣿⣿⣿⣿⣿⢟⢏⣸⡟⣟⣕⢕⢕⢕⢕⢝⢏⡿⡿⣿⣿⣿⣿⣿⣿⣿⣿⢕⢕⢜⢟⢿⣿⣿⣿⣿⣿⣿⣿⣿⣿⣿⣿⣿⣿⠀⠀⠀⠀⠀⠀⠀⠀⠀⠀⠀⠀</a:t>
            </a:r>
            <a:br/>
            <a:r>
              <a:t>⠀⠀⠀⠀⠀⠀⠀⠀⠀⠀⠀⣿⣿⣿⣿⣿⣿⣿⣿⣿⣿⣿⣿⡿⢟⢟⢟⢝⢕⢕⢱⣿⡇⣿⢇⢵⣜⢟⢟⢟⣟⢗⣾⣿⣿⣿⣿⣿⣿⣿⣿⣿⡇⢕⢕⢕⢕⢕⢝⢝⢻⢿⣿⣿⣿⣿⣿⣿⣿⠀⠀⠀⠀⠀⠀⠀⠀⠀⠀⠀⠀</a:t>
            </a:r>
            <a:br/>
            <a:r>
              <a:t>⠀⠀⠀⠀⠀⠀⠀⠀⠀⠀⠀⣿⣿⣿⣿⣿⣿⣿⣿⢿⢟⢝⢕⢕⠕⢕⠑⢕⢕⢕⣸⣿⡇⢝⢸⢕⢣⢕⢕⢕⣿⣸⣿⣿⣿⣿⣿⣿⣿⡏⢹⣿⣿⢕⢕⢱⡵⣵⢕⢕⢕⢕⢕⢝⢝⢿⢿⣿⣿⠀⠀⠀⠀⠀⠀⠀⠀⠀⠀⠀⠀</a:t>
            </a:r>
            <a:br/>
            <a:r>
              <a:t>⠀⠀⠀⠀⠀⠀⠀⠀⠀⠀⠀⠛⠛⠛⠛⠛⠛⠋⠑⠑⠑⠑⠁⠀⠀⠁⠀⠑⠑⠑⠛⠛⠃⠑⠘⠑⠑⠑⠑⠋⠛⠛⠑⠙⠛⠛⠛⠛⠛⠃⠘⠛⠛⠑⠑⠛⠚⠛⠀⠑⠑⠑⠑⠑⠑⠑⠑⠑⠘⠀⠀⠀⠀⠀⠀⠀⠀⠀⠀⠀⠀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⠀⠀⠀⠀⠀⠀⠀⠀⠀⠀⠀⢸⣿⣧⣿⣿⣿⣽⣿⡿⣿⣿⣿⣿⣿⣿⣿⣿⣿⣿⣿⣿⣿⣿⣿⣿⣿⣿⣿⣿⣿⣿⣿⣿⣿⣿⣿⣿⣿⣿⣿⣿⣿⣿⣿⣿⣿⣿⣿⣿⣿⣿⡗⢕⢕⣿⣿⣿⢿⠀⠀⠀⠀⠀⠀⠀⠀⠀⠀⠀⠀</a:t>
            </a:r>
            <a:br/>
            <a:r>
              <a:t>⠀⠀⠀⠀⠀⠀⠀⠀⠀⠀⠀⢿⣿⣿⣿⣿⣿⣿⣽⣿⣿⣿⣿⣿⣿⣿⣿⣿⣿⣿⣿⣿⣿⣿⣿⢿⠟⢟⠟⠟⠻⢿⣿⣿⣿⣿⣿⣿⣿⣿⣿⣿⣿⣿⣿⣿⣿⣿⣿⣿⣿⣿⣷⣵⣷⣿⣿⣿⣿⠀⠀⠀⠀⠀⠀⠀⠀⠀⠀⠀⠀</a:t>
            </a:r>
            <a:br/>
            <a:r>
              <a:t>⠀⠀⠀⠀⠀⠀⠀⠀⠀⠀⠀⣿⣿⣿⣿⣿⣿⣿⣿⣿⣿⣿⣿⣿⣿⣿⣿⣿⣿⣿⣿⣿⡿⠫⣵⣑⠀⠐⠀⠐⠀⠀⠈⠝⢿⣿⣿⣿⣿⣿⣿⣿⣿⣿⣿⣿⣿⣿⣿⣿⣿⣿⣿⣿⣿⣿⣿⣿⣿⠀⠀⠀⠀⠀⠀⠀⠀⠀⠀⠀⠀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⠀⠀⠀⠀⠀⠀⠀⠀⠀⠀⠀⣿⣿⣿⣿⣿⣿⣿⣿⣿⣿⣿⣿⣿⣿⣿⣿⣿⣿⣿⣿⠏⠀⠀⠁⠝⢿⣦⣄⠕⢕⠀⠀⠀⠁⢹⣿⣿⣿⣿⣿⣿⣿⣿⣿⣿⣿⣿⣿⣿⣿⣿⣿⢿⠟⠛⠏⢿⣿⠀⠀⠀⠀⠀⠀⠀⠀⠀⠀⠀⠀</a:t>
            </a:r>
            <a:br/>
            <a:r>
              <a:t>⠀⠀⠀⠀⠀⠀⠀⠀⠀⠀⠀⣿⣿⣿⣿⣿⣿⣿⣿⣿⣿⣿⣿⣿⣿⣿⣿⣿⣿⣿⡏⠐⠐⠀⠀⠀⠁⢹⣿⣧⡕⢄⢅⢄⢁⢁⠜⣿⣿⣿⣿⣿⣿⣿⣿⣿⣿⣿⣿⣿⣿⣿⠑⠀⠀⠀⠁⠀⠜⠀⠀⠀⠀⠀⠀⠀⠀⠀⠀⠀⠀</a:t>
            </a:r>
            <a:br/>
            <a:r>
              <a:t>⠀⠀⠀⠀⠀⠀⠀⠀⠀⠀⠀⣿⣿⣿⣿⣿⣿⣿⣿⣿⣿⣿⣿⣿⣿⣿⣿⣿⣿⣿⢕⢅⢕⢕⢔⢕⣵⣤⣹⣿⣿⡕⢕⢕⠔⢕⢕⢻⣿⣿⣿⣿⣿⣿⣿⣿⣿⣿⣿⣿⣿⢻⣷⡄⠁⠀⠀⠀⠀⠀⠀⠀⠀⠀⠀⠀⠀⠀⠀⠀⠀</a:t>
            </a:r>
            <a:br/>
            <a:r>
              <a:t>⠀⠀⠀⠀⠀⠀⠀⠀⠀⠀⠀⣿⣿⣿⣿⣿⣿⣿⣿⣿⣿⣿⣿⣿⣿⣿⣿⣿⣿⡏⢕⢕⣕⢱⢷⢞⠗⢳⣿⣝⣿⣿⢕⢕⢕⢕⢕⢜⣿⣿⣿⣿⣿⣿⣿⣿⣿⣿⣿⣿⣇⡜⣿⣿⡄⠀⠀⠀⠀⠀⠀⠀⠀⠀⠀⠀⠀⠀⠀⠀⠀</a:t>
            </a:r>
            <a:br/>
            <a:r>
              <a:t>⠀⠀⠀⠀⠀⠀⠀⠀⠀⠀⠀⣿⣿⣿⣿⣿⣿⣿⣿⣿⣿⣿⣿⣿⣿⣿⣿⣿⣿⣇⣕⣕⣿⣿⣷⣷⣾⣾⣝⣕⣾⣿⡇⢕⢕⢕⢕⢕⣿⣿⣿⣿⣿⣿⣿⣿⣿⣿⣿⣿⣿⣿⣿⣿⡇⠀⠀⠀⠀⠀⠀⠀⠀⠀⠀⠀⠀⠀⠀⠀⠀</a:t>
            </a:r>
            <a:br/>
            <a:r>
              <a:t>⠀⠀⠀⠀⠀⠀⠀⠀⠀⠀⠀⣿⣿⣿⣿⣿⣿⣿⣿⣿⣿⣿⣿⣿⣿⣿⣿⣿⣿⣿⣿⣿⣿⣿⣿⣿⣿⣿⣿⣿⣿⣿⡇⢕⢕⢕⢕⢕⣿⣿⣿⣿⣿⣿⣿⣿⣿⣿⣿⣿⣿⣿⣿⣿⡇⠀⠀⠀⠀⠀⠀⠀⠀⠀⠀⠀⠀⠀⠀⠀⠀</a:t>
            </a:r>
            <a:br/>
            <a:r>
              <a:t>⠀⠀⠀⠀⠀⠀⠀⠀⠀⠀⠀⣿⣿⣿⣿⢿⣿⣯⣿⣽⣿⢿⣿⣿⣿⣿⣿⣿⣿⣿⣿⣿⣿⣿⣿⣿⣿⣿⣿⣿⣿⣿⡧⢕⢕⢕⢕⢕⣿⣿⣿⣿⣿⣿⣿⣿⣿⣿⣿⣿⣿⣿⣿⣿⡇⠄⠀⠀⠀⠀⠀⠀⠀⠀⠀⠀⠀⠀⠀⠀⠀</a:t>
            </a:r>
            <a:br/>
            <a:r>
              <a:t>⠀⠀⠀⠀⠀⠀⠀⠀⠀⠀⠀⣿⣿⣿⣿⣿⣿⣿⣿⣿⣿⣿⣿⣿⣿⣿⣿⣿⣿⣿⣿⣿⣿⣿⣿⣿⣿⣿⣿⣿⣿⣿⣟⡕⢕⢕⢕⢕⣿⣿⣿⣿⣿⣿⣿⣿⣿⣿⣿⣿⣿⣿⣿⣿⡇⠀⠀⠀⠀⠀⠀⠀⠀⠀⠀⠀⠀⠀⠀⠀⠀</a:t>
            </a:r>
            <a:br/>
            <a:r>
              <a:t>⠀⠀⠀⠀⠀⠀⠀⠀⠀⠀⠀⣿⣿⣿⣿⣿⣿⣿⣿⣿⣿⣿⣿⣿⣿⣿⣿⣿⣿⣿⣿⣿⣿⣿⣿⣿⣿⣿⢿⣿⣿⣿⡟⢇⢇⢗⣗⢕⣿⣿⣿⣿⣿⣿⣿⣿⣿⣿⣿⣿⣿⣿⣿⣿⠇⠀⠀⠀⠀⠀⠀⠀⠀⠀⠀⠀⠀⠀⠀⠀⠀</a:t>
            </a:r>
            <a:br/>
            <a:r>
              <a:t>⠀⠀⠀⠀⠀⠀⠀⠀⠀⠀⠀⣿⣿⣿⣿⡿⣿⣿⣿⣿⣿⣿⣟⣿⢿⣿⣿⣿⣿⣿⣿⣿⢜⢝⢏⠟⠝⠑⠁⣿⣿⣿⣿⣷⣵⣝⣷⣧⣿⣿⣿⣿⣿⣿⣿⣿⣿⣿⣿⣿⣿⢹⣿⣿⢔⢔⠀⠀⠀⠀⠀⠀⠀⠀⠀⠀⠀⠀⠀⠀⠀</a:t>
            </a:r>
            <a:br/>
            <a:r>
              <a:t>⠀⠀⠀⠀⠀⠀⠀⠀⠀⠀⠀⣿⣿⣿⣿⣿⣿⣿⣿⣿⣿⣿⣿⣿⣿⣿⣿⣿⣿⣿⣿⣿⣧⢣⢕⢕⢅⢔⢕⣿⣿⣿⣿⣿⣿⣿⣿⣷⣿⣿⣿⣿⣿⣿⣿⣿⣿⣿⣿⣿⣿⣸⣿⣿⢕⠕⢕⢀⠀⠀⠀⠀⠀⠀⠀⠀⠀⠀⠀⠀⠀</a:t>
            </a:r>
            <a:br/>
            <a:r>
              <a:t>⠀⠀⠀⠀⠀⠀⠀⠀⠀⠀⠀⣿⣿⣿⣿⣿⣿⣿⣿⣿⣿⣿⣿⣿⣿⣿⣿⣿⣿⣿⣿⣿⣿⣧⡕⢕⢕⢕⢸⣿⣿⣿⣿⣿⣿⣿⣿⣿⣿⣿⣿⣿⣿⣿⣿⣿⣿⣿⣿⣿⣿⣿⣿⣿⢕⢕⢕⢕⢕⠀⠀⠀⠀⠀⠀⠀⠀⠀⠀⠀⠀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⠀⠀⠀⠀⠀⠀⠀⠀⠀⠀⠀⣿⣿⣿⣿⣿⣿⣿⣿⣿⣿⣿⣿⣿⣿⣿⣿⣿⣿⣿⣿⣿⣿⣿⢕⢕⢕⢕⢾⣿⣿⣿⣿⣿⣿⣿⣿⣿⣿⣿⣿⣿⣿⣿⣿⣿⣿⣿⣿⣿⣿⣿⣿⣿⢕⢕⢕⢕⢕⠀⠀⠀⠀⠀⠀⠀⠀⠀⠀⠀⠀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⠀⠀⠀⠀⠀⠀⠀⠀⠀⠀⠀⣿⣿⣿⣿⣿⣿⣿⣿⣿⣿⣿⣿⣿⣿⣿⣿⣿⣿⣿⣿⣿⣿⣿⢕⢕⢕⢕⣿⣿⣿⣿⣿⣿⣿⣿⣿⣿⣿⣿⣿⣿⣿⣿⣿⣿⣿⣿⣿⣿⣿⢝⢽⢵⢵⢵⢵⢕⡕⠀⠀⠀⠀⠀⠀⠀⠀⠀⠀⠀⠀</a:t>
            </a:r>
            <a:br/>
            <a:r>
              <a:t>⠀⠀⠀⠀⠀⠀⠀⠀⠀⠀⠀⣿⣿⣿⣿⣿⣿⣿⣿⣿⣿⣿⣿⣿⣿⣿⣿⣿⣿⣿⣿⣿⣿⡏⠐⠑⢕⠕⢸⣿⣿⣿⣿⣿⣿⣿⣿⣿⣿⣿⣿⣿⣿⣿⣿⣿⣿⣿⣿⣿⣿⣷⣿⣿⣿⡿⢇⢕⣕⠀⠀⠀⠀⠀⠀⠀⠀⠀⠀⠀⠀</a:t>
            </a:r>
            <a:br/>
            <a:r>
              <a:t>⠀⠀⠀⠀⠀⠀⠀⠀⠀⠀⠀⣿⣿⣿⣿⣿⣿⣿⣿⣿⣿⣿⣿⣿⣿⣿⣿⣿⣿⣿⣿⣿⣿⢇⠀⠀⠕⠑⠑⢿⣿⣿⣿⣿⣿⣿⣿⣿⣿⣿⣿⣿⣿⣿⣿⣿⣿⣿⣿⣟⣿⣯⣯⣵⣷⣧⣯⣹⣏⠀⠀⠀⠀⠀⠀⠀⠀⠀⠀⠀⠀</a:t>
            </a:r>
            <a:br/>
            <a:r>
              <a:t>⠀⠀⠀⠀⠀⠀⠀⠀⠀⠀⠀⣿⣿⣿⣿⣿⣿⣿⣿⣿⣿⣿⣿⣿⣿⣿⣿⣿⣿⣿⣿⣿⣿⠑⠁⠀⠑⠀⠀⣼⣿⣿⣿⣿⣿⣿⣿⣿⣿⣿⣿⣿⣿⣿⣿⣿⣷⣿⣿⣷⣷⣷⣷⣿⣿⣿⢿⢿⢿⠀⠀⠀⠀⠀⠀⠀⠀⠀⠀⠀⠀</a:t>
            </a:r>
            <a:br/>
            <a:r>
              <a:t>⠀⠀⠀⠀⠀⠀⠀⠀⠀⠀⠀⣿⣿⣿⣿⣿⣿⣿⣿⣿⣿⣿⣿⣿⣿⣿⣿⣿⣿⣿⣿⣿⡇⠀⠀⠀⠀⠀⣱⣿⣿⣿⣿⣿⣿⣿⣿⣿⢿⣿⣟⣟⢟⡟⢻⡟⣟⣟⣟⣟⢟⢟⢟⢟⢟⢇⢕⢝⢝⠀⠀⠀⠀⠀⠀⠀⠀⠀⠀⠀⠀</a:t>
            </a:r>
            <a:br/>
            <a:r>
              <a:t>⠀⠀⠀⠀⠀⠀⠀⠀⠀⠀⠀⣿⣿⣿⣿⣿⣿⣿⣿⣿⣿⣿⣿⣿⣿⣿⣿⣿⣿⣿⣿⣿⠑⠀⢠⢤⢀⠔⠘⢻⣿⣿⣿⢿⣿⣿⣿⣕⣱⣽⣿⣗⣿⣿⣷⣷⡪⢕⢝⢕⣝⢕⢕⢕⢕⢕⢵⢵⢕⠀⠀⠀⠀⠀⠀⠀⠀⠀⠀⠀⠀</a:t>
            </a:r>
            <a:br/>
            <a:r>
              <a:t>⠀⠀⠀⠀⠀⠀⠀⠀⠀⠀⠀⠛⠛⠛⠛⠛⠛⠛⠛⠛⠛⠛⠛⠛⠛⠛⠑⠛⠛⠛⠛⠃⠀⠀⠀⠀⠁⠑⠀⠁⠛⠛⠛⠑⠛⠛⠛⠛⠛⠛⠛⠛⠛⠛⠛⠛⠛⠚⠚⠛⠛⠚⠛⠛⠃⠑⠑⠑⠑⠀⠀⠀⠀⠀⠀⠀⠀⠀⠀⠀⠀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⠀⠀⠀⠀⠀⠀⠀⠀⠀⠀⠀⣿⣿⣿⣿⣿⣿⣿⣿⣿⣿⣿⣿⣿⣿⣿⣿⣿⣿⣿⣿⣿⣿⣿⣯⣽⡿⢟⢿⢏⢟⢗⠗⠗⢿⢟⢿⢻⣿⣿⣿⣿⣿⣿⣿⣿⣿⣿⣿⣿⣿⣿⣿⣿⣿⣿⣿⣿⣿⠀⠀⠀⠀⠀⠀⠀⠀⠀⠀⠀⠀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⠀⠀⠀⠀⠀⠀⠀⠀⠀⠀⠀⣿⣿⣿⣿⣿⣿⣿⣿⣿⣿⣿⣿⣿⣿⣿⣿⣿⣿⣿⣿⢟⢟⢏⢝⢕⢱⢕⢕⢕⢕⢔⢅⢔⢕⢕⢕⡕⣜⣿⣿⣿⣿⣿⣿⣿⣿⣿⣿⣿⣿⣿⣿⣿⣿⣿⣿⣿⣿⠀⠀⠀⠀⠀⠀⠀⠀⠀⠀⠀⠀</a:t>
            </a:r>
            <a:br/>
            <a:r>
              <a:t>⠀⠀⠀⠀⠀⠀⠀⠀⠀⠀⠀⣿⣿⣿⣿⣿⣿⣿⣿⣿⣿⣿⣿⣿⣿⣿⣿⣿⣿⣿⣿⢕⢕⠕⠅⢀⢕⢔⢅⠅⢕⢕⢕⢕⢕⢕⢜⢝⢝⢿⡏⢕⣽⣿⣿⣿⣿⣿⣿⣿⣿⣿⣿⣿⣿⣿⣿⣿⣿⠀⠀⠀⠀⠀⠀⠀⠀⠀⠀⠀⠀</a:t>
            </a:r>
            <a:br/>
            <a:r>
              <a:t>⠀⠀⠀⠀⠀⠀⠀⠀⠀⠀⠀⣿⣿⣿⣿⣿⣿⣿⣿⣿⣿⣿⣿⣿⣿⣿⣿⣿⣿⡿⢇⢕⢕⢕⢔⢔⢅⢅⠀⠀⠑⢕⢕⢕⢁⠁⢕⠑⢕⢎⢕⢾⢽⢻⢟⣿⣿⣿⣿⣿⣿⣿⣿⣿⣿⣿⣿⣿⣿⠀⠀⠀⠀⠀⠀⠀⠀⠀⠀⠀⠀</a:t>
            </a:r>
            <a:br/>
            <a:r>
              <a:t>⠀⠀⠀⠀⠀⠀⠀⠀⠀⠀⠀⣿⣿⣿⣿⣿⣿⣿⣿⣿⣿⣿⣿⣿⣿⣿⣿⣿⣏⣱⢕⢕⢕⢕⢔⢕⢕⢕⢐⢀⢔⢕⢕⢑⢔⢕⢕⢕⢕⢕⢕⢕⢕⢕⢕⡽⣿⣿⣿⣿⣿⣿⣿⣿⣿⣿⣿⣿⣿⠀⠀⠀⠀⠀⠀⠀⠀⠀⠀⠀⠀</a:t>
            </a:r>
            <a:br/>
            <a:r>
              <a:t>⠀⠀⠀⠀⠀⠀⠀⠀⠀⠀⠀⣿⣿⣿⣿⣿⣿⣿⣿⣿⣿⣿⣿⣿⣿⣿⣿⣿⣿⣯⡵⢕⢕⡕⢕⣱⣵⣕⣕⣕⣱⣵⣵⣷⣷⣷⣷⣷⣷⣧⡵⢕⢕⢕⢕⣽⣿⣿⣿⣿⣿⣿⣿⣿⣿⣿⣿⣿⣿⠀⠀⠀⠀⠀⠀⠀⠀⠀⠀⠀⠀</a:t>
            </a:r>
            <a:br/>
            <a:r>
              <a:t>⠀⠀⠀⠀⠀⠀⠀⠀⠀⠀⠀⣿⣿⣿⣿⣿⣿⣿⣿⣿⣿⣿⣿⣿⣿⣿⣿⣿⡏⢕⢕⣱⣷⣿⡝⣿⣿⣿⣿⣿⣿⣿⣿⣿⣿⣿⣿⣿⣿⣿⣿⣇⢕⢕⣕⣿⣿⣿⣿⣿⣿⣿⣿⣿⣿⣿⣿⣿⣿⠀⠀⠀⠀⠀⠀⠀⠀⠀⠀⠀⠀</a:t>
            </a:r>
            <a:br/>
            <a:r>
              <a:t>⠀⠀⠀⠀⠀⠀⠀⠀⠀⠀⠀⣿⣿⣿⣿⣿⣿⣿⣿⣿⣿⣿⣿⣿⣿⣿⣿⣿⢇⢕⢱⣿⣿⣿⣧⣸⣿⣿⣿⣿⣿⣿⣿⣿⣿⣿⣿⣿⣿⣿⣿⣿⡇⢜⣷⣿⣿⣿⣿⣿⣿⣿⣿⣿⣿⣿⣿⣿⣿⠀⠀⠀⠀⠀⠀⠀⠀⠀⠀⠀⠀</a:t>
            </a:r>
            <a:br/>
            <a:r>
              <a:t>⠀⠀⠀⠀⠀⠀⠀⠀⠀⠀⠀⣿⣿⣿⣿⣿⣿⣿⣿⣿⣿⣿⣿⣿⣿⣿⣿⣿⢕⢱⢸⣿⣿⢿⢻⢿⣿⣿⣿⣿⣿⣿⣿⣿⣿⣿⣿⣿⣿⣿⣿⣿⡧⣕⣿⣿⣿⣿⣿⣿⣿⣿⣿⣿⣿⣿⣿⣿⣿⠀⠀⠀⠀⠀⠀⠀⠀⠀⠀⠀⠀</a:t>
            </a:r>
            <a:br/>
            <a:r>
              <a:t>⠀⠀⠀⠀⠀⠀⠀⠀⠀⠀⠀⣿⣿⣿⣿⣿⣿⣿⣿⣿⣿⣿⣿⣿⣿⣿⣿⣿⡇⢕⣻⣿⢟⢕⢕⢕⢜⢝⢝⢻⣿⢿⢻⢻⢿⢿⣿⣿⣿⣿⣿⣿⢇⢽⣿⣿⣿⣿⣿⣿⣿⣿⣿⣿⣿⣿⣿⣿⣿⠀⠀⠀⠀⠀⠀⠀⠀⠀⠀⠀⠀</a:t>
            </a:r>
            <a:br/>
            <a:r>
              <a:t>⠀⠀⠀⠀⠀⠀⠀⠀⠀⠀⠀⣿⣿⣿⣿⣿⣿⣿⣿⣿⣿⣿⣿⣿⣿⣿⣿⣿⡵⢱⣿⣿⢗⢕⢕⢕⢕⢕⢕⢕⣿⣷⡕⢕⢕⠱⢵⣽⣿⣿⣿⣿⡕⢸⣿⣿⣿⣿⣿⣿⣿⣿⣿⣿⣿⣿⣿⣿⣿⠀⠀⠀⠀⠀⠀⠀⠀⠀⠀⠀⠀</a:t>
            </a:r>
            <a:br/>
            <a:r>
              <a:t>⠀⠀⠀⠀⠀⠀⠀⠀⠀⠀⠀⣿⣿⣿⣿⣿⣿⣿⣿⣿⣿⣿⣿⣿⣿⣿⣿⢿⢿⣿⣿⣧⢕⢕⢕⢕⢕⢕⢕⢕⣿⣿⣿⣗⡧⣵⣵⣼⣿⣿⣿⣿⣷⣼⣿⣿⣿⣿⣿⣿⣿⣿⣿⣿⣿⣿⣿⣿⣿⠀⠀⠀⠀⠀⠀⠀⠀⠀⠀⠀⠀</a:t>
            </a:r>
            <a:br/>
            <a:r>
              <a:t>⠀⠀⠀⠀⠀⠀⠀⠀⠀⠀⠀⣿⣿⣿⣿⣿⣿⣿⣿⣿⣿⣿⣿⣿⣿⣿⣿⡾⢜⣿⣿⣿⢕⢕⢕⢕⢕⢕⢕⢸⣿⣿⣿⣿⣿⣿⣿⣿⣿⣿⣿⣿⣿⣿⡟⣿⣿⣿⣿⣿⣿⣿⣿⣿⣿⣿⣿⣿⣿⠀⠀⠀⠀⠀⠀⠀⠀⠀⠀⠀⠀</a:t>
            </a:r>
            <a:br/>
            <a:r>
              <a:t>⠀⠀⠀⠀⠀⠀⠀⠀⠀⠀⠀⣿⣿⣿⣿⣿⣿⣿⣿⣿⣿⣿⣿⣿⣿⣿⣿⡇⢕⢻⣿⢟⢕⢕⢕⢕⢕⢕⢕⢾⣿⣿⣿⣿⣿⣿⣿⣿⣿⣿⣿⣿⣿⣿⣷⣿⣿⣿⣿⣿⣿⣿⣿⣿⣿⣿⣿⣿⣿⠀⠀⠀⠀⠀⠀⠀⠀⠀⠀⠀⠀</a:t>
            </a:r>
            <a:br/>
            <a:r>
              <a:t>⠀⠀⠀⠀⠀⠀⠀⠀⠀⠀⠀⣿⣿⣿⣿⣿⣿⣿⣿⣿⣿⣿⣿⣿⣿⣿⣿⣿⣧⢜⣿⣿⣷⣷⡕⢕⢕⢕⢕⣱⣧⣼⣿⣿⣿⣿⣿⣿⣿⣿⣿⣿⣿⣿⣿⣿⣿⣿⣿⣿⣿⣿⣿⣿⣿⣿⣿⣿⣿⠀⠀⠀⠀⠀⠀⠀⠀⠀⠀⠀⠀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⠀⠀⠀⠀⠀⠀⠀⠀⠀⠀⠀⣿⣿⣿⣿⣿⣿⣿⣿⣿⣿⣿⣿⣿⣿⣿⣿⣿⣿⣧⣿⣿⣿⣿⣵⢕⢕⢸⢿⣿⣿⣿⣿⣿⣿⣿⣿⣿⣿⣿⣿⣿⣿⣿⣿⣿⣿⣿⣿⣿⣿⣿⣿⣿⣿⣿⣿⣿⣿⠀⠀⠀⠀⠀⠀⠀⠀⠀⠀⠀⠀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⠀⠀⠀⠀⠀⠀⠀⠀⠀⠀⠀⣿⣿⣿⣿⣿⣿⣿⣿⣿⣿⣿⣿⣿⣿⣿⣿⣿⣿⣿⣿⣿⣿⣿⢕⢕⢕⢕⣕⡕⢕⢝⢿⣿⣿⣿⣿⣿⣿⣿⣿⣿⣿⣿⣿⣿⣿⣿⣿⣿⣿⣿⣿⣿⣿⣿⣿⣿⣿⠀⠀⠀⠀⠀⠀⠀⠀⠀⠀⠀⠀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⠀⠀⠀⠀⠀⠀⠀⠀⠀⠀⠀⣿⣿⣿⣿⣿⣿⣿⣿⣿⣿⣿⣿⣿⣿⣿⣿⣿⣿⣿⣿⣿⣾⣿⣷⡕⢕⢺⣿⣇⣱⣾⣿⣿⣿⣿⣿⣿⣿⣿⣿⣿⣿⣿⣿⣿⣿⣿⣿⣿⣿⣿⣿⣿⣿⣿⣿⣿⣿⠀⠀⠀⠀⠀⠀⠀⠀⠀⠀⠀⠀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⠀⠀⠀⠀⠀⠀⠀⠀⠀⠀⠀⣿⣿⣿⣿⣿⣿⣿⣿⣿⣿⣿⣿⣿⣿⣿⣿⣿⣿⣿⣿⣿⡷⢻⣿⣷⡕⣕⣕⣵⣼⣿⣿⣿⣿⣿⣿⣿⣿⣿⣿⣿⣿⣿⣿⣿⣿⣿⣿⣿⣿⣿⣿⣿⣿⣿⣿⣿⣿⠀⠀⠀⠀⠀⠀⠀⠀⠀⠀⠀⠀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⠀⠀⠀⠀⠀⠀⠀⠀⠀⠀⠀⣿⣿⣿⣿⣿⣿⣿⣿⣿⣿⣿⣿⣿⣿⣿⣿⣿⣿⣿⡟⣽⡇⢕⡜⢟⢏⢻⢿⢿⣿⣿⣿⣿⣿⣿⣿⣿⣿⣿⣿⣿⣿⣿⣿⣿⣿⣿⣿⣿⣿⣿⣿⣿⣿⣿⣿⣿⣿⠀⠀⠀⠀⠀⠀⠀⠀⠀⠀⠀⠀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⠀⠀⠀⠀⠀⠀⠀⠀⠀⠀⠀⣿⣿⣿⣿⣿⣿⣿⣿⣿⣿⣿⣿⣿⣿⣿⣿⣿⢿⢏⣸⡟⡇⢜⡱⢕⢝⢛⢟⣟⣟⣻⣿⣿⣿⣿⣿⣿⣿⣿⢜⢟⢿⣿⣿⣿⣿⣿⣿⣿⣿⣿⣿⣿⣿⣿⣿⣿⣿⠀⠀⠀⠀⠀⠀⠀⠀⠀⠀⠀⠀</a:t>
            </a:r>
            <a:br/>
            <a:r>
              <a:t>⠀⠀⠀⠀⠀⠀⠀⠀⠀⠀⠀⣿⣿⣿⣿⣿⣿⣿⣿⣿⣿⣿⣿⡿⢿⢟⢏⢕⢕⢱⣿⡇⣇⢕⢏⢕⢜⢣⢕⢼⣗⣿⣿⣿⣿⣿⣿⣿⣿⣿⣧⣕⡕⣿⣿⣿⣿⣿⣿⣿⣿⣿⣿⣿⣿⣿⣿⣿⣿⠀⠀⠀⠀⠀⠀⠀⠀⠀⠀⠀⠀</a:t>
            </a:r>
            <a:br/>
            <a:r>
              <a:t>⠀⠀⠀⠀⠀⠀⠀⠀⠀⠀⠀⠛⠛⠛⠛⠛⠛⠛⠛⠛⠛⠙⠑⠑⠑⠑⠑⠑⠑⠘⠛⠃⠃⠘⠃⠑⠑⠑⠑⠛⠛⠛⠛⠛⠛⠛⠛⠛⠛⠛⠛⠛⠛⠛⠛⠛⠛⠛⠛⠛⠛⠑⠑⠙⠙⠛⠛⠛⠛⠀⠀⠀⠀⠀⠀⠀⠀⠀⠀⠀⠀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⠀⠀⠀⠀⠀⠀⠀⠀⠀⠀⠀⣿⣿⣿⣿⣿⣿⣿⣿⣿⣿⣿⣿⣿⣿⣿⣿⣿⣿⣿⣿⣿⣿⣿⢟⣿⣿⢿⣿⡿⢿⢿⢟⢻⡿⣿⣿⣿⣿⣿⣿⣿⣿⣿⣿⣿⣿⣿⣿⣿⣿⣿⣿⣿⣿⣿⣿⣿⣿⠀⠀⠀⠀⠀⠀⠀⠀⠀⠀⠀⠀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⠀⠀⠀⠀⠀⠀⠀⠀⠀⠀⠀⣿⣿⣿⣿⣿⣿⣿⣿⣿⣿⣿⣿⣿⣿⣿⣿⣿⣿⣿⣿⡿⡿⢿⢟⢝⡕⢕⢕⢕⢕⢅⢕⢕⢕⢕⢕⢝⢻⣿⣿⣿⣿⣿⣿⣿⣿⣿⣿⣿⣿⣿⣿⣿⣿⣿⣿⣿⣿⠀⠀⠀⠀⠀⠀⠀⠀⠀⠀⠀⠀</a:t>
            </a:r>
            <a:br/>
            <a:r>
              <a:t>⠀⠀⠀⠀⠀⠀⠀⠀⠀⠀⠀⣿⣿⣿⣿⣿⣿⣿⣿⣿⣿⣿⣿⣿⣿⣿⣿⣿⣿⣿⣇⡕⢕⢕⠑⢜⢅⢑⢑⢕⢕⢕⢕⢕⢕⡕⢵⢜⢷⣿⢏⢻⣿⣿⣿⣿⣿⣿⣿⣿⣿⣿⣿⣿⣿⣿⣿⣿⣿⠀⠀⠀⠀⠀⠀⠀⠀⠀⠀⠀⠀</a:t>
            </a:r>
            <a:br/>
            <a:r>
              <a:t>⠀⠀⠀⠀⠀⠀⠀⠀⠀⠀⠀⣿⣿⣿⣿⣿⣿⣿⣿⣿⣿⣿⣿⣿⣿⣿⣿⣿⣿⡿⢕⢕⢕⢁⢅⢑⢅⠑⠀⠑⢕⢕⢇⢕⠀⢑⢕⢜⢱⢝⢱⣿⣿⢿⣿⣿⣿⣿⣿⣿⣿⣿⣿⣿⣿⣿⣿⣿⣿⠀⠀⠀⠀⠀⠀⠀⠀⠀⠀⠀⠀</a:t>
            </a:r>
            <a:br/>
            <a:r>
              <a:t>⠀⠀⠀⠀⠀⠀⠀⠀⠀⠀⠀⣿⣿⣿⣿⣿⣿⣿⣿⣿⣿⣿⣿⣿⣿⣿⣿⣿⢝⢕⢕⢕⢕⢕⢕⢕⢕⠐⠁⢄⢄⢕⢕⢕⢄⢕⢄⢕⢕⢕⢜⢏⢹⢇⢹⣿⣿⣿⣿⣿⣿⣿⣿⣿⣿⣿⣿⣿⣿⠀⠀⠀⠀⠀⠀⠀⠀⠀⠀⠀⠀</a:t>
            </a:r>
            <a:br/>
            <a:r>
              <a:t>⠀⠀⠀⠀⠀⠀⠀⠀⠀⠀⠀⣿⣿⣿⣿⣿⣿⣿⣿⣿⣿⣿⣿⣿⣿⣿⣿⣿⣷⢇⡕⢕⢕⢕⢕⢕⢕⢕⢔⢕⢕⣕⣱⣵⣵⣵⣵⣵⣕⢕⢕⢕⢕⢕⢻⣿⣿⣿⣿⣿⣿⣿⣿⣿⣿⣿⣿⣿⣿⠀⠀⠀⠀⠀⠀⠀⠀⠀⠀⠀⠀</a:t>
            </a:r>
            <a:br/>
            <a:r>
              <a:t>⠀⠀⠀⠀⠀⠀⠀⠀⠀⠀⠀⣿⣿⣿⣿⣿⣿⣿⣿⣿⣿⣿⣿⣿⣿⣿⣿⣿⢟⡏⢕⣕⣵⡇⢱⣿⣿⣿⣷⣾⣿⣿⣿⣿⣿⣿⣿⣿⣿⣿⣇⢕⢕⢕⢻⣿⣿⣿⣿⣿⣿⣿⣿⣿⣿⣿⣿⣿⣿⠀⠀⠀⠀⠀⠀⠀⠀⠀⠀⠀⠀</a:t>
            </a:r>
            <a:br/>
            <a:r>
              <a:t>⠀⠀⠀⠀⠀⠀⠀⠀⠀⠀⠀⣿⣿⣿⣿⣿⣿⣿⣿⣿⣿⣿⣿⣿⣿⣿⣿⡿⢕⢕⣸⣿⣿⣿⢕⣿⣿⣿⣿⣿⣿⣿⣿⣿⣿⣿⣿⣿⣿⣿⣿⣵⢕⣼⣼⣿⣿⣿⣿⣿⣿⣿⣿⣿⣿⣿⣿⣿⣿⠀⠀⠀⠀⠀⠀⠀⠀⠀⠀⠀⠀</a:t>
            </a:r>
            <a:br/>
            <a:r>
              <a:t>⠀⠀⠀⠀⠀⠀⠀⠀⠀⠀⠀⣿⣿⣿⣿⣿⣿⣿⣿⣿⣿⣿⣿⣿⣿⣿⣿⡇⢕⢕⣿⣿⣿⢿⢗⣿⣿⣿⣿⣿⣿⣿⣿⣿⣿⣿⣿⣿⣿⣿⣿⣿⢣⢼⣿⣿⣿⣿⣿⣿⣿⣿⣿⣿⣿⣿⣿⣿⣿⠀⠀⠀⠀⠀⠀⠀⠀⠀⠀⠀⠀</a:t>
            </a:r>
            <a:br/>
            <a:r>
              <a:t>⠀⠀⠀⠀⠀⠀⠀⠀⠀⠀⠀⣿⣿⣿⣿⣿⣿⣿⣿⣿⣿⣿⣿⣿⣿⣿⣿⣇⢕⢕⣿⣿⡇⢕⢕⢟⢟⢿⢿⣿⣿⣿⣿⣿⣿⣿⣿⣿⣿⣿⣿⡟⢜⣿⣿⣿⣿⣿⣿⣿⣿⣿⣿⣿⣿⣿⣿⣿⣿⠀⠀⠀⠀⠀⠀⠀⠀⠀⠀⠀⠀</a:t>
            </a:r>
            <a:br/>
            <a:r>
              <a:t>⠀⠀⠀⠀⠀⠀⠀⠀⠀⠀⠀⣿⣿⣿⣿⣿⣿⣿⣿⣿⣿⣿⣿⣿⣿⣿⣿⡗⡕⣱⣿⣧⢕⢕⠕⢕⢕⢕⢕⢹⣯⡕⢕⢕⢝⢝⣟⣿⣿⣿⣿⡇⢕⣿⣿⣿⣿⣿⣿⣿⣿⣿⣿⣿⣿⣿⣿⣿⣿⠀⠀⠀⠀⠀⠀⠀⠀⠀⠀⠀⠀</a:t>
            </a:r>
            <a:br/>
            <a:r>
              <a:t>⠀⠀⠀⠀⠀⠀⠀⠀⠀⠀⠀⣿⣿⣿⣿⣿⣿⣿⣿⣿⣿⣿⣿⣿⣿⣿⣿⣷⣧⣿⣿⣇⢕⢕⢕⢕⢕⢕⢕⣼⣿⣷⣇⣱⣕⣜⣝⣻⣿⣿⣿⣇⢕⣿⣿⣿⣿⣿⣿⣿⣿⣿⣿⣿⣿⣿⣿⣿⣿⠀⠀⠀⠀⠀⠀⠀⠀⠀⠀⠀⠀</a:t>
            </a:r>
            <a:br/>
            <a:r>
              <a:t>⠀⠀⠀⠀⠀⠀⠀⠀⠀⠀⠀⣿⣿⣿⣿⣿⣿⣿⣿⣿⣿⣿⣿⣿⣿⣿⡏⡝⢿⣿⣿⡗⢕⢕⢕⢕⢕⢕⢕⣿⣿⣿⣿⣷⣿⣿⣿⣿⣿⣿⣿⣿⣾⣿⣿⣿⣿⣿⣿⣿⣿⣿⣿⣿⣿⣿⣿⣿⣿⠀⠀⠀⠀⠀⠀⠀⠀⠀⠀⠀⠀</a:t>
            </a:r>
            <a:br/>
            <a:r>
              <a:t>⠀⠀⠀⠀⠀⠀⠀⠀⠀⠀⠀⣿⣿⣿⣿⣿⣿⣿⣿⣿⣿⣿⣿⣿⣿⣿⣧⢇⢸⣿⣿⢏⢕⢕⢕⢕⢕⢕⢱⣿⣿⣿⣿⣿⣿⣿⣿⣿⣿⣿⣿⣿⣿⣷⣼⣿⣿⣿⣿⣿⣿⣿⣿⣿⣿⣿⣿⣿⣿⠀⠀⠀⠀⠀⠀⠀⠀⠀⠀⠀⠀</a:t>
            </a:r>
            <a:br/>
            <a:r>
              <a:t>⠀⠀⠀⠀⠀⠀⠀⠀⠀⠀⠀⣿⣿⣿⣿⣿⣿⣿⣿⣿⣿⣿⣿⣿⣿⣿⣿⣵⢕⣿⣷⣇⣵⡕⢕⢕⢕⢕⢕⣽⣝⣻⣿⣿⣿⣿⣿⣿⣿⣿⣿⣿⣿⣿⣿⣿⣿⣿⣿⣿⣿⣿⣿⣿⣿⣿⣿⣿⣿⠀⠀⠀⠀⠀⠀⠀⠀⠀⠀⠀⠀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⠀⠀⠀⠀⠀⠀⠀⠀⠀⠀⠀⣿⣿⣿⣿⣿⣿⣿⣿⣿⣿⣿⣿⣿⣿⣿⣿⣿⣇⢸⣿⣿⣿⡇⢕⢕⢕⣳⣿⣿⣿⣿⣿⣿⣿⣿⣿⣿⣿⣿⣿⣷⣕⣝⡻⣿⣿⣿⣿⣿⣿⣿⣿⣿⣿⣿⣿⣿⣿⠀⠀⠀⠀⠀⠀⠀⠀⠀⠀⠀⠀</a:t>
            </a:r>
            <a:br/>
            <a:r>
              <a:t>⠀⠀⠀⠀⠀⠀⠀⠀⠀⠀⠀⣿⣿⣿⣿⣿⣿⣿⣿⣿⣿⣿⣿⣿⣿⣿⣿⣿⣿⣿⣿⣿⣷⡟⢕⢕⢕⢕⢜⢝⢝⢻⣿⣿⣿⣿⣿⣿⣿⣿⡟⢿⣿⣿⣿⣿⣿⡿⣿⣿⣿⣿⣿⣿⣿⣿⣿⣿⣿⠀⠀⠀⠀⠀⠀⠀⠀⠀⠀⠀⠀</a:t>
            </a:r>
            <a:br/>
            <a:r>
              <a:t>⠀⠀⠀⠀⠀⠀⠀⠀⠀⠀⠀⣿⣿⣿⣿⣿⣿⣿⣿⣿⣿⣿⣿⣿⣿⣿⣿⣿⣿⣿⣿⣿⣷⡏⢕⢕⢱⡷⣷⢷⢕⣵⣾⣿⣿⣿⣿⣿⣿⣿⣿⣾⣽⣿⣿⣿⣿⣷⣾⣿⣿⣿⣿⣿⣿⣿⣿⣿⣿⠀⠀⠀⠀⠀⠀⠀⠀⠀⠀⠀⠀</a:t>
            </a:r>
            <a:br/>
            <a:r>
              <a:t>⠀⠀⠀⠀⠀⠀⠀⠀⠀⠀⠀⣿⣿⣿⣿⣿⣿⣿⣿⣿⣿⣿⣿⣿⣿⣿⣿⣿⣿⣿⣿⣷⡽⣽⣏⡕⢕⢜⢝⢟⣿⣿⣿⣿⣿⣿⣿⣿⣿⣿⣿⣿⣿⣿⣿⣿⣿⣿⣿⣿⣿⣿⣿⣿⣿⣿⣿⣿⣿⠀⠀⠀⠀⠀⠀⠀⠀⠀⠀⠀⠀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⠀⠀⠀⠀⠀⠀⠀⠀⠀⠀⠀⣿⣿⣿⣿⣿⣿⣿⣿⣿⣿⣿⣿⣿⣿⣿⣿⣿⣿⣿⣿⣿⢷⣹⢿⢷⢾⢿⢿⢿⣿⣿⣿⣿⣿⣿⣿⣿⣿⡟⢻⣿⣿⣿⣿⣿⣿⢿⣿⣿⣿⣿⣿⣿⣿⣿⣿⣿⣿⠀⠀⠀⠀⠀⠀⠀⠀⠀⠀⠀⠀</a:t>
            </a:r>
            <a:br/>
            <a:r>
              <a:t>⠀⠀⠀⠀⠀⠀⠀⠀⠀⠀⠀⣿⣿⣿⣿⣿⣿⣿⣿⣿⣿⣿⣿⣿⣿⣿⣿⣿⣿⡿⣹⣿⢕⢇⢵⢜⢟⢟⢟⣟⢻⣿⣿⣿⣿⣿⣿⣿⣿⣧⢕⢝⢻⣿⣿⣿⣿⣿⣿⣿⣿⣿⣿⣿⣿⣿⣿⣿⣿⠀⠀⠀⠀⠀⠀⠀⠀⠀⠀⠀⠀</a:t>
            </a:r>
            <a:br/>
            <a:r>
              <a:t>⠀⠀⠀⠀⠀⠀⠀⠀⠀⠀⠀⣿⣿⣿⣿⣿⣿⣿⣿⣿⣿⣿⣿⣿⣿⣿⣿⢟⢝⢱⣿⢹⢕⢸⢕⢱⢕⢕⢕⣽⣸⣾⣿⣿⣿⣿⣿⣿⣿⡟⢕⢕⢕⢝⢟⢿⣿⣿⣿⣿⣿⣿⣿⣿⣿⣿⣿⣿⣿⠀⠀⠀⠀⠀⠀⠀⠀⠀⠀⠀⠀</a:t>
            </a:r>
            <a:br/>
            <a:r>
              <a:t>⠀⠀⠀⠀⠀⠀⠀⠀⠀⠀⠀⠛⠛⠛⠛⠛⠛⠛⠛⠛⠛⠛⠛⠛⠋⠙⠑⠑⠑⠘⠛⠘⠃⠙⠑⠑⠑⠑⠑⠛⠛⠛⠛⠛⠛⠛⠛⠛⠛⠃⠑⠑⠑⠑⠑⠘⠛⠛⠛⠛⠛⠛⠛⠛⠛⠛⠛⠛⠛⠀⠀⠀⠀⠀⠀⠀⠀⠀⠀⠀⠀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⠀⠀⠀⠀⠀⠀⠀⠀⠀⠀⠀⣿⣿⣿⣿⣿⣿⣿⣿⣿⣿⣿⣿⣿⣿⣿⣿⣿⣿⣿⣿⣿⣿⣿⡾⢟⢏⢟⢟⢕⢝⠝⢑⢏⢝⢟⢟⢻⣿⣿⣿⣿⣿⣿⣿⣿⣿⣿⣿⣿⣿⣿⣿⣿⣿⣿⣿⣿⣿⠀⠀⠀⠀⠀⠀⠀⠀⠀⠀⠀⠀</a:t>
            </a:r>
            <a:br/>
            <a:r>
              <a:t>⠀⠀⠀⠀⠀⠀⠀⠀⠀⠀⠀⣿⣿⣿⣿⣿⣿⣿⣿⣿⣿⣿⣿⣿⣿⣿⣿⣿⣿⣿⢟⢝⢝⢕⢕⢕⠇⢕⢕⢕⢕⢕⢕⢕⢕⢱⢕⢧⣽⣿⢿⣿⣿⣿⣿⣿⣿⣿⣿⣿⣿⣿⣿⣿⣿⣿⣿⣿⣿⠀⠀⠀⠀⠀⠀⠀⠀⠀⠀⠀⠀</a:t>
            </a:r>
            <a:br/>
            <a:r>
              <a:t>⠀⠀⠀⠀⠀⠀⠀⠀⠀⠀⠀⣿⣿⣿⣿⣿⣿⣿⣿⣿⣿⣿⣿⣿⣿⣿⣿⣿⣿⡿⢇⢕⢑⠑⠔⠕⢑⢔⠑⢕⢇⢇⢕⢕⠕⢕⢜⢕⢫⡏⢱⣿⣿⣿⣿⣿⣿⣿⣿⣿⣿⣿⣿⣿⣿⣿⣿⣿⣿⠀⠀⠀⠀⠀⠀⠀⠀⠀⠀⠀⠀</a:t>
            </a:r>
            <a:br/>
            <a:r>
              <a:t>⠀⠀⠀⠀⠀⠀⠀⠀⠀⠀⠀⣿⣿⣿⣿⣿⣿⣿⣿⣿⣿⣿⣿⣿⣿⣿⣿⣿⡿⢕⢕⢕⢕⢕⢕⢕⢕⠁⠀⠐⢕⢕⢕⢔⢀⢕⢅⢕⢕⢕⢿⢿⣏⢻⣿⣿⣿⣿⣿⣿⣿⣿⣿⣿⣿⣿⣿⣿⣿⠀⠀⠀⠀⠀⠀⠀⠀⠀⠀⠀⠀</a:t>
            </a:r>
            <a:br/>
            <a:r>
              <a:t>⠀⠀⠀⠀⠀⠀⠀⠀⠀⠀⠀⣿⣿⣿⣿⣿⣿⣿⣿⣿⣿⣿⣿⣿⣿⣿⣿⣇⣕⢕⢕⢕⢕⢕⢕⢕⢕⢄⢄⢕⢕⢕⢅⢕⢕⢕⢕⢕⢇⢕⢕⢕⢕⢱⣿⣿⣿⣿⣿⣿⣿⣿⣿⣿⣿⣿⣿⣿⣿⠀⠀⠀⠀⠀⠀⠀⠀⠀⠀⠀⠀</a:t>
            </a:r>
            <a:br/>
            <a:r>
              <a:t>⠀⠀⠀⠀⠀⠀⠀⠀⠀⠀⠀⣿⣿⣿⣿⣿⣿⣿⣿⣿⣿⣿⣿⣿⣿⣿⣿⣿⣯⡕⢕⢕⣕⡕⣵⣵⣷⣵⣵⣵⣾⣿⣿⣿⣿⣿⣿⣿⣷⣕⢕⢕⢕⢸⣿⣿⣿⣿⣿⣿⣿⣿⣿⣿⣿⣿⣿⣿⣿⠀⠀⠀⠀⠀⠀⠀⠀⠀⠀⠀⠀</a:t>
            </a:r>
            <a:br/>
            <a:r>
              <a:t>⠀⠀⠀⠀⠀⠀⠀⠀⠀⠀⠀⣿⣿⣿⣿⣿⣿⣿⣿⣿⣿⣿⣿⣿⣿⣿⣿⡏⢕⢕⣱⣾⣿⣕⢜⣿⣿⣿⣿⣿⣿⣿⣿⣿⣿⣿⣿⣿⣿⣿⣇⢕⢜⢧⣿⣿⣿⣿⣿⣿⣿⣿⣿⣿⣿⣿⣿⣿⣿⠀⠀⠀⠀⠀⠀⠀⠀⠀⠀⠀⠀</a:t>
            </a:r>
            <a:br/>
            <a:r>
              <a:t>⠀⠀⠀⠀⠀⠀⠀⠀⠀⠀⠀⣿⣿⣿⣿⣿⣿⣿⣿⣿⣿⣿⣿⣿⣿⣿⣿⢕⢕⢕⣿⣿⣿⡷⢕⢿⣿⣿⣿⣿⣿⣿⣿⣿⣿⣿⣿⣿⣿⣿⣿⡇⡜⣿⣿⣿⣿⣿⣿⣿⣿⣿⣿⣿⣿⣿⣿⣿⣿⠀⠀⠀⠀⠀⠀⠀⠀⠀⠀⠀⠀</a:t>
            </a:r>
            <a:br/>
            <a:r>
              <a:t>⠀⠀⠀⠀⠀⠀⠀⠀⠀⠀⠀⣿⣿⣿⣿⣿⣿⣿⣿⣿⣿⣿⣿⣿⣿⣿⣿⢕⢕⢕⣿⣿⢕⢕⢕⢟⣿⣿⣿⣿⣿⣿⣿⣿⣿⣿⣿⣿⣿⣿⣿⡇⣣⣿⣿⣿⣿⣿⣿⣿⣿⣿⣿⣿⣿⣿⣿⣿⣿⠀⠀⠀⠀⠀⠀⠀⠀⠀⠀⠀⠀</a:t>
            </a:r>
            <a:br/>
            <a:r>
              <a:t>⠀⠀⠀⠀⠀⠀⠀⠀⠀⠀⠀⣿⣿⣿⣿⣿⣿⣿⣿⣿⣿⣿⣿⣿⣿⣿⣿⡕⢕⣸⣿⡟⢕⢕⢕⢕⢕⢕⢝⢿⡟⢏⢝⢟⢟⢻⣿⣿⣿⣿⣿⡕⣸⣿⣿⣿⣿⣿⣿⣿⣿⣿⣿⣿⣿⣿⣿⣿⣿⠀⠀⠀⠀⠀⠀⠀⠀⠀⠀⠀⠀</a:t>
            </a:r>
            <a:br/>
            <a:r>
              <a:t>⠀⠀⠀⠀⠀⠀⠀⠀⠀⠀⠀⣿⣿⣿⣿⣿⣿⣿⣿⣿⣿⣿⣿⣿⣿⣿⣿⡇⢕⣿⣿⢝⢕⢕⢕⢕⢕⢕⢕⣾⣿⣧⡕⢕⢕⢗⢳⣿⣿⣿⣿⡇⣱⣿⣿⣿⣿⣿⣿⣿⣿⣿⣿⣿⣿⣿⣿⣿⣿⠀⠀⠀⠀⠀⠀⠀⠀⠀⠀⠀⠀</a:t>
            </a:r>
            <a:br/>
            <a:r>
              <a:t>⠀⠀⠀⠀⠀⠀⠀⠀⠀⠀⠀⣿⣿⣿⣿⣿⣿⣿⣿⣿⣿⣿⣿⣿⣿⣿⡿⡷⣾⣿⣿⢇⢕⢕⢕⢕⢕⢕⢕⣿⣿⣿⣿⣽⣻⣿⣷⣾⣿⣿⣿⣷⣿⣿⣿⣿⣿⣿⣿⣿⣿⣿⣿⣿⣿⣿⣿⣿⣿⠀⠀⠀⠀⠀⠀⠀⠀⠀⠀⠀⠀</a:t>
            </a:r>
            <a:br/>
            <a:r>
              <a:t>⠀⠀⠀⠀⠀⠀⠀⠀⠀⠀⠀⣿⣿⣿⣿⣿⣿⣿⣿⣿⣿⣿⣿⣿⣿⣿⢱⢜⢿⣿⣿⢇⢕⢕⢕⢕⢕⢕⢱⣿⣿⣿⣿⣿⣿⣿⣿⣿⣿⣿⣿⣿⣿⡝⣿⣿⣿⣿⣿⣿⣿⣿⣿⣿⣿⣿⣿⣿⣿⠀⠀⠀⠀⠀⠀⠀⠀⠀⠀⠀⠀</a:t>
            </a:r>
            <a:br/>
            <a:r>
              <a:t>⠀⠀⠀⠀⠀⠀⠀⠀⠀⠀⠀⣿⣿⣿⣿⣿⣿⣿⣿⣿⣿⣿⣿⣿⣿⣿⣿⢕⢸⣿⡕⢕⢕⢕⢕⢕⢕⢙⢜⢻⢟⢿⣿⣿⣿⣿⣿⣿⣿⣿⣿⣿⣿⣷⣿⣿⣿⣿⣿⣿⣿⣿⣻⣿⣿⣿⣿⣿⣿⠀⠀⠀⠀⠀⠀⠀⠀⠀⠀⠀⠀</a:t>
            </a:r>
            <a:br/>
            <a:r>
              <a:t>⠀⠀⠀⠀⠀⠀⠀⠀⠀⠀⠀⣿⣿⣿⣿⣿⣿⣿⣿⣿⣿⣿⣿⣿⣿⣿⣿⣷⢕⣿⡻⣵⣿⢇⢕⢕⢕⣵⣵⣾⣿⣿⣿⣿⣿⣿⣿⣿⣿⣿⣿⣿⣿⣿⣿⣿⣿⣿⣿⣿⣿⣿⣿⣿⣿⣿⣿⣿⣿⠀⠀⠀⠀⠀⠀⠀⠀⠀⠀⠀⠀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⠀⠀⠀⠀⠀⠀⠀⠀⠀⠀⠀⣿⣿⣿⣿⣿⣿⣿⣿⣿⣿⣿⣿⣿⣿⣿⣿⣿⣵⣿⣿⣽⣿⢇⢕⢕⢕⢟⢟⢟⢿⣿⣿⣿⣿⣿⣿⣿⣿⣿⣿⣿⣿⣿⣿⣿⣯⣝⡿⢿⢿⣿⣿⣿⣿⣿⣿⣿⣿⠀⠀⠀⠀⠀⠀⠀⠀⠀⠀⠀⠀</a:t>
            </a:r>
            <a:br/>
            <a:r>
              <a:t>⠀⠀⠀⠀⠀⠀⠀⠀⠀⠀⠀⣿⣿⣿⣿⣿⣿⣿⣿⣿⣿⣿⣿⣿⣿⣿⣿⣿⣿⣿⣿⣿⡿⢧⢕⢕⢕⢕⢕⢕⢅⢁⢝⣿⣿⣿⣿⣿⣿⣿⣿⣿⣿⣿⣿⢇⢺⢿⣿⣿⣿⣿⣿⣿⣿⣿⣿⣿⣿⠀⠀⠀⠀⠀⠀⠀⠀⠀⠀⠀⠀</a:t>
            </a:r>
            <a:br/>
            <a:r>
              <a:t>⠀⠀⠀⠀⠀⠀⠀⠀⠀⠀⠀⣿⣿⣿⣿⣿⣿⣿⣿⣿⣿⣿⣿⣿⣿⣿⣿⣿⣿⣿⣿⣟⣯⣧⢕⢕⢷⣿⣿⣿⣿⣵⣿⣿⣿⣿⣿⣿⣿⣿⣿⣿⣿⣿⣿⣿⣿⣷⣷⣝⣿⣿⣿⣿⣿⣿⣿⣿⣿⠀⠀⠀⠀⠀⠀⠀⠀⠀⠀⠀⠀</a:t>
            </a:r>
            <a:br/>
            <a:r>
              <a:t>⠀⠀⠀⠀⠀⠀⠀⠀⠀⠀⠀⣿⣿⣿⣿⣿⣿⣿⣿⣿⣿⣿⣿⣿⣿⣿⣿⣿⣿⣿⣿⣿⣿⡽⢿⢕⢕⢜⢝⢟⣿⣿⣿⣿⣿⣿⣿⣿⣿⢿⣿⣿⣿⣿⣿⣟⣟⢿⣿⣿⣿⣿⣿⣿⣿⣿⣿⣿⣿⠀⠀⠀⠀⠀⠀⠀⠀⠀⠀⠀⠀</a:t>
            </a:r>
            <a:br/>
            <a:r>
              <a:t>⠀⠀⠀⠀⠀⠀⠀⠀⠀⠀⠀⣿⣿⣿⣿⣿⣿⣿⣿⣿⣿⣿⣿⣿⣿⣿⣿⣿⣿⣿⢿⣿⢟⣧⢕⢜⢟⢟⢻⡟⣻⣿⣿⣿⣿⣿⣿⣿⣿⡏⢻⣿⣿⣿⣿⣿⣿⣿⣿⣿⣿⣿⣿⣿⣿⣿⣿⣿⣿⠀⠀⠀⠀⠀⠀⠀⠀⠀⠀⠀⠀</a:t>
            </a:r>
            <a:br/>
            <a:r>
              <a:t>⠀⠀⠀⠀⠀⠀⠀⠀⠀⠀⠀⣿⣿⣿⣿⣿⣿⣿⣿⣿⣿⣿⣿⣿⣿⣿⣿⣿⣟⢏⣿⡏⢕⡧⢕⢕⢕⢕⢕⡕⣿⣿⣿⣿⣿⣿⣿⣿⣿⡇⢕⢜⢻⣿⣿⣿⣿⣿⣿⢇⣿⣿⣿⣿⣿⣿⣿⣿⣿⠀⠀⠀⠀⠀⠀⠀⠀⠀⠀⠀⠀</a:t>
            </a:r>
            <a:br/>
            <a:r>
              <a:t>⠀⠀⠀⠀⠀⠀⠀⠀⠀⠀⠀⠛⠛⠛⠛⠛⠛⠛⠛⠛⠛⠛⠛⠛⠛⠛⠛⠑⠑⠘⠛⠑⠑⠋⠑⠑⠑⠑⠑⠃⠛⠛⠛⠛⠛⠛⠛⠛⠛⠃⠑⠑⠑⠘⠙⠙⠙⠛⠋⠑⠘⠛⠛⠛⠛⠛⠛⠛⠛⠀⠀⠀⠀⠀⠀⠀⠀⠀⠀⠀⠀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⠀⠀⠀⠀⠀⠀⠀⠀⠀⠀⠀⣿⣿⣿⣿⣿⣿⣿⣿⣿⣿⣿⣿⣿⣿⣿⣿⣿⣿⣿⣿⣿⣿⣿⣿⢿⢟⢿⢏⢝⢝⢝⢟⢟⢻⢟⢻⢿⣿⣿⣿⣿⣿⣿⣿⣿⣿⣿⣿⣿⣿⣿⣿⣿⣿⣿⣿⣿⣿⠀⠀⠀⠀⠀⠀⠀⠀⠀⠀⠀⠀</a:t>
            </a:r>
            <a:br/>
            <a:r>
              <a:t>⠀⠀⠀⠀⠀⠀⠀⠀⠀⠀⠀⣿⣿⣿⣿⣿⣿⣿⣿⣿⣿⣿⣿⣿⣿⣿⣿⣿⣿⣿⢿⢻⢟⢏⢕⢷⠇⢕⢇⢕⢕⢔⢕⢕⢕⢕⡕⣼⢻⣿⣿⣿⣿⣿⣿⣿⣿⣿⣿⣿⣿⣿⣿⣿⣿⣿⣿⣿⣿⠀⠀⠀⠀⠀⠀⠀⠀⠀⠀⠀⠀</a:t>
            </a:r>
            <a:br/>
            <a:r>
              <a:t>⠀⠀⠀⠀⠀⠀⠀⠀⠀⠀⠀⣿⣿⣿⣿⣿⣿⣿⣿⣿⣿⣿⣿⣿⣿⣿⣿⣿⣿⡯⢕⢕⠅⠄⠅⢕⠕⢔⠕⢕⢕⢕⢕⢕⢕⢜⢝⢟⡻⣏⣸⣿⣿⣿⣿⣿⣿⣿⣿⣿⣿⣿⣿⣿⣿⣿⣿⣿⣿⠀⠀⠀⠀⠀⠀⠀⠀⠀⠀⠀⠀</a:t>
            </a:r>
            <a:br/>
            <a:r>
              <a:t>⠀⠀⠀⠀⠀⠀⠀⠀⠀⠀⠀⣿⣿⣿⣿⣿⣿⣿⣿⣿⣿⣿⣿⣿⣿⣿⣿⣿⡟⢕⢕⢕⢕⢔⢔⢕⢕⠑⠀⠕⢕⢕⢕⢕⢀⢕⢅⢕⢝⢸⢯⣿⢻⣿⣿⣿⣿⣿⣿⣿⣿⣿⣿⣿⣿⣿⣿⣿⣿⠀⠀⠀⠀⠀⠀⠀⠀⠀⠀⠀⠀</a:t>
            </a:r>
            <a:br/>
            <a:r>
              <a:t>⠀⠀⠀⠀⠀⠀⠀⠀⠀⠀⠀⣿⣿⣿⣿⣿⣿⣿⣿⣿⣿⣿⣿⣿⣿⣿⡿⢟⢕⢕⢕⢕⢕⢕⢕⢕⢕⢄⢄⢕⢕⢕⢕⢕⢕⢕⢕⢕⢕⢕⢕⢜⢇⣺⣿⣿⣿⣿⣿⣿⣿⣿⣿⣿⣿⣿⣿⣿⣿⠀⠀⠀⠀⠀⠀⠀⠀⠀⠀⠀⠀</a:t>
            </a:r>
            <a:br/>
            <a:r>
              <a:t>⠀⠀⠀⠀⠀⠀⠀⠀⠀⠀⠀⣿⣿⣿⣿⣿⣿⣿⣿⣿⣿⣿⣿⣿⣿⣿⣷⣷⢗⡕⢕⢕⢕⣕⣕⣵⣵⣵⣕⣵⣷⣾⣿⣿⣿⣿⣿⣷⣵⡇⢕⢕⢕⣹⣿⣿⣿⣿⣿⣿⣿⣿⣿⣿⣿⣿⣿⣿⣿⠀⠀⠀⠀⠀⠀⠀⠀⠀⠀⠀⠀</a:t>
            </a:r>
            <a:br/>
            <a:r>
              <a:t>⠀⠀⠀⠀⠀⠀⠀⠀⠀⠀⠀⣿⣿⣿⣿⣿⣿⣿⣿⣿⣿⣿⣿⣿⣿⣿⣿⢟⢕⢕⣱⣵⣿⡕⢿⣿⣿⣿⣿⣿⣿⣿⣿⣿⣿⣿⣿⣿⣿⣿⡕⢕⡱⣽⣿⣿⣿⣿⣿⣿⣿⣿⣿⣿⣿⣿⣿⣿⣿⠀⠀⠀⠀⠀⠀⠀⠀⠀⠀⠀⠀</a:t>
            </a:r>
            <a:br/>
            <a:r>
              <a:t>⠀⠀⠀⠀⠀⠀⠀⠀⠀⠀⠀⣿⣿⣿⣿⣿⣿⣿⣿⣿⣿⣿⣿⣿⣿⣿⡿⢕⢕⢕⣿⣿⣿⢇⢜⢿⣿⣿⣿⣿⣿⣿⣿⣿⣿⣿⣿⣿⣿⣿⣿⢇⢻⣿⣿⣿⣿⣿⣿⣿⣿⣿⣿⣿⣿⣿⣿⣿⣿⠀⠀⠀⠀⠀⠀⠀⠀⠀⠀⠀⠀</a:t>
            </a:r>
            <a:br/>
            <a:r>
              <a:t>⠀⠀⠀⠀⠀⠀⠀⠀⠀⠀⠀⣿⣿⣿⣿⣿⣿⣿⣿⣿⣿⣿⣿⣿⣿⣿⡧⢕⢕⢕⢿⡟⢏⢕⢕⢻⣿⣿⣿⣿⣿⣿⣿⣿⣿⣿⣿⣿⣿⣿⣿⡎⣜⣿⣿⣿⣿⣿⣿⣿⣿⣿⣿⣿⣿⣿⣿⣿⣿⠀⠀⠀⠀⠀⠀⠀⠀⠀⠀⠀⠀</a:t>
            </a:r>
            <a:br/>
            <a:r>
              <a:t>⠀⠀⠀⠀⠀⠀⠀⠀⠀⠀⠀⣿⣿⣿⣿⣿⣿⣿⣿⣿⣿⣿⣿⣿⣿⣿⡇⢕⢕⣜⣽⡿⢕⢕⢕⢕⢜⢝⢝⢿⣟⢟⢟⢟⢿⢿⣿⣿⣿⣿⣿⢕⣿⣿⣿⣿⣿⣿⣿⣿⣿⣿⣿⣿⣿⣿⣿⣿⣿⠀⠀⠀⠀⠀⠀⠀⠀⠀⠀⠀⠀</a:t>
            </a:r>
            <a:br/>
            <a:r>
              <a:t>⠀⠀⠀⠀⠀⠀⠀⠀⠀⠀⠀⣿⣿⣿⣿⣿⣿⣿⣿⣿⣿⣿⣿⣿⣿⣿⣷⢕⢕⣿⣿⢕⢕⢕⢕⢕⢕⢕⢕⢸⣿⣯⡕⢕⢕⢳⢷⣿⣿⣿⣿⢕⣿⣿⣿⣿⣿⣿⣿⣿⣿⣿⣿⣿⣿⣿⣿⣿⣿⠀⠀⠀⠀⠀⠀⠀⠀⠀⠀⠀⠀</a:t>
            </a:r>
            <a:br/>
            <a:r>
              <a:t>⠀⠀⠀⠀⠀⠀⠀⠀⠀⠀⠀⣿⣿⣿⣿⣿⣿⣿⣿⣿⣿⣿⣿⣿⣿⣿⣿⣕⣸⣿⣧⢕⢕⢕⢕⢕⢕⢕⢕⣽⣿⣿⣷⣷⣷⣷⣷⣾⣿⣿⣿⣿⣿⣿⣿⣿⣿⣿⣿⣿⣿⣿⣿⣿⣿⣿⣿⣿⣿⠀⠀⠀⠀⠀⠀⠀⠀⠀⠀⠀⠀</a:t>
            </a:r>
            <a:br/>
            <a:r>
              <a:t>⠀⠀⠀⠀⠀⠀⠀⠀⠀⠀⠀⣿⣿⣿⣿⣿⣿⣿⣿⣿⣿⣿⣿⣿⣿⣏⡝⢕⣿⣿⣿⢕⢕⢕⢕⢕⢕⢕⢕⣿⣿⣿⣿⣿⣿⣿⣿⣿⣿⣿⣿⣿⣟⢿⣿⣿⣿⣿⣿⣿⣿⣿⣿⣿⣿⣿⣿⣿⣿⠀⠀⠀⠀⠀⠀⠀⠀⠀⠀⠀⠀</a:t>
            </a:r>
            <a:br/>
            <a:r>
              <a:t>⠀⠀⠀⠀⠀⠀⠀⠀⠀⠀⠀⣿⣿⣿⣿⣿⣿⣿⣿⣿⣿⣿⣿⣿⣿⣯⡯⢕⢿⣿⢏⢕⢕⢕⢕⢕⢕⢜⢕⢻⢿⢿⣿⢻⣿⣿⣿⣿⣿⣿⣿⣿⣿⣾⣿⣿⣿⣿⣿⣿⣿⣿⣿⣿⣿⣿⣿⣿⣿⠀⠀⠀⠀⠀⠀⠀⠀⠀⠀⠀⠀</a:t>
            </a:r>
            <a:br/>
            <a:r>
              <a:t>⠀⠀⠀⠀⠀⠀⠀⠀⠀⠀⠀⣿⣿⣿⣿⣿⣿⣿⣿⣿⣿⣿⣿⣿⣿⣿⣧⣕⢸⣿⡇⢇⣕⢇⢕⢕⢕⢕⣵⣼⣿⣿⣿⣇⣿⣿⣿⣿⣿⣿⣿⣿⣿⣿⣿⣿⣿⣿⣿⣿⣿⣿⣿⣿⣿⣿⣿⣿⣿⠀⠀⠀⠀⠀⠀⠀⠀⠀⠀⠀⠀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⠀⠀⠀⠀⠀⠀⠀⠀⠀⠀⠀⣿⣿⣿⣿⣿⣿⣿⣿⣿⣿⣿⣿⣿⣿⣿⣿⣿⢕⣿⣼⣯⡟⢕⢕⢕⢕⢜⢻⢿⢿⣿⣿⣿⣿⣿⣿⣿⣿⣿⣿⣿⣿⣿⣿⣿⣿⣿⣿⣿⣿⣿⣿⣿⣿⣿⣿⣿⣿⠀⠀⠀⠀⠀⠀⠀⠀⠀⠀⠀⠀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⠀⠀⠀⠀⠀⠀⠀⠀⠀⠀⠀⣿⣿⣿⣿⣿⣿⣿⣿⣿⣿⣿⣿⣿⣿⣿⣿⣿⣿⣿⣿⣿⣿⢕⢕⢕⢁⢁⠑⠓⢑⠑⠝⢿⣿⣿⣿⣿⣿⣿⣿⣿⣿⣿⣿⣿⣿⣿⣿⣿⣿⣿⣿⣿⣿⣿⣿⣿⣿⠀⠀⠀⠀⠀⠀⠀⠀⠀⠀⠀⠀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⠀⠀⠀⠀⠀⠀⠀⠀⠀⠀⠀⣿⣿⣿⣿⣿⣿⣿⣿⣿⣿⣿⣿⣿⣿⣿⣿⣿⣿⣿⡗⣻⣿⣏⢕⢕⣕⢕⢱⢵⢵⢕⢔⣾⣿⣿⣿⣿⣿⣿⣿⣿⣿⣿⣿⣿⣿⣿⣿⣿⣿⣿⣿⣿⣿⣿⣿⣿⣿⠀⠀⠀⠀⠀⠀⠀⠀⠀⠀⠀⠀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⠀⠀⠀⠀⠀⠀⠀⠀⠀⠀⠀⣿⣿⣿⣿⣿⣿⣿⣿⣿⣿⣿⣿⣿⣿⣿⣿⣿⣿⣿⣿⣞⣷⡷⢷⢇⢝⢿⢿⢿⣿⣷⣿⣿⣿⣿⣿⣿⣿⣿⣿⣿⣿⣿⣿⣿⣿⢟⢹⢱⣟⣿⣿⣿⣿⣿⣿⣿⣿⠀⠀⠀⠀⠀⠀⠀⠀⠀⠀⠀⠀</a:t>
            </a:r>
            <a:br/>
            <a:r>
              <a:t>⠀⠀⠀⠀⠀⠀⠀⠀⠀⠀⠀⣿⣿⣿⣿⣿⣿⣿⣿⣿⣿⣿⣿⣿⣿⣿⣿⣿⣿⣿⣿⡿⡿⣧⢵⡜⢟⢟⢻⡟⣻⣿⣿⣿⣿⣿⣿⣿⣿⡻⣿⣿⣿⣿⣿⣿⣿⣇⢕⣱⣮⣜⢹⣿⣿⣿⣿⣿⣿⠀⠀⠀⠀⠀⠀⠀⠀⠀⠀⠀⠀</a:t>
            </a:r>
            <a:br/>
            <a:r>
              <a:t>⠀⠀⠀⠀⠀⠀⠀⠀⠀⠀⠀⣿⣿⣿⣿⣿⣿⣿⣿⣿⣿⣿⣿⣿⣿⣿⣿⣿⣿⢯⣿⡇⢕⡹⢕⢸⡕⢕⢱⣷⣼⣿⣿⣿⣿⣿⣿⣿⣿⡇⢜⢻⣿⣿⣿⣿⣿⣿⣿⣿⣿⣿⢕⢹⣿⣿⣿⣿⣿⠀⠀⠀⠀⠀⠀⠀⠀⠀⠀⠀⠀</a:t>
            </a:r>
            <a:br/>
            <a:r>
              <a:t>⠀⠀⠀⠀⠀⠀⠀⠀⠀⠀⠀⠛⠛⠛⠛⠛⠛⠛⠛⠛⠛⠛⠛⠛⠛⠛⠛⠛⠑⠘⠛⠃⠑⠛⠑⠑⠃⠑⠚⠛⠛⠛⠛⠛⠛⠛⠛⠛⠛⠃⠑⠑⠘⠛⠛⠛⠛⠛⠛⠛⠛⠋⠑⠑⠛⠛⠛⠛⠛⠀⠀⠀⠀⠀⠀⠀⠀⠀⠀⠀⠀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⠀⠀⠀⠀⠀⠀⠀⠀⠀⠀⠀⣿⣿⣿⣿⣿⣿⣿⣿⣿⣿⣿⣿⣿⣿⣿⣿⣿⣿⣿⣿⣿⣟⣽⢿⢟⢝⢏⢝⢕⢜⢝⢝⢝⢝⢝⢟⢿⣿⣿⣿⣿⣿⣿⣿⣿⣿⣿⣿⣿⣿⣿⣿⣿⣿⣿⣿⣿⣿⠀⠀⠀⠀⠀⠀⠀⠀⠀⠀⠀⠀</a:t>
            </a:r>
            <a:br/>
            <a:r>
              <a:t>⠀⠀⠀⠀⠀⠀⠀⠀⠀⠀⠀⣿⣿⣿⣿⣿⣿⣿⣿⣿⣿⣿⣿⣿⣿⣿⣿⣿⣿⡿⢟⢟⢝⢕⢕⢎⢕⠜⢕⢕⢕⢕⢕⢕⢕⢵⣵⡾⢿⣿⣿⣿⣿⣿⣿⣿⣿⣿⣿⣿⣿⣿⣿⣿⣿⣿⣿⣿⣿⠀⠀⠀⠀⠀⠀⠀⠀⠀⠀⠀⠀</a:t>
            </a:r>
            <a:br/>
            <a:r>
              <a:t>⠀⠀⠀⠀⠀⠀⠀⠀⠀⠀⠀⣿⣿⣿⣿⣿⣿⣿⣿⣿⣿⣿⣿⣿⣿⣿⣿⣿⣿⡿⢇⢕⠑⠐⠑⠕⢕⢕⠑⢕⢕⢕⢕⢕⠕⢕⢕⢝⣼⢽⣿⣿⣿⣿⣿⣿⣿⣿⣿⣿⣿⣿⣿⣿⣿⣿⣿⣿⣿⠀⠀⠀⠀⠀⠀⠀⠀⠀⠀⠀⠀</a:t>
            </a:r>
            <a:br/>
            <a:r>
              <a:t>⠀⠀⠀⠀⠀⠀⠀⠀⠀⠀⠀⣿⣿⣿⣿⣿⣿⣿⣿⣿⣿⣿⣿⣿⣿⣿⣿⣿⢕⢕⢕⢕⢕⢕⢕⢔⢕⠕⠀⠑⢕⢕⢕⢕⢔⢕⢕⢜⢕⢟⢿⡟⣿⣿⣿⣿⣿⣿⣿⣿⣿⣿⣿⣿⣿⣿⣿⣿⣿⠀⠀⠀⠀⠀⠀⠀⠀⠀⠀⠀⠀</a:t>
            </a:r>
            <a:br/>
            <a:r>
              <a:t>⠀⠀⠀⠀⠀⠀⠀⠀⠀⠀⠀⣿⣿⣿⣿⣿⣿⣿⣿⣿⣿⣿⣿⣿⣿⣽⢏⢕⢕⢕⢕⢕⢕⢔⢕⢕⢕⢄⢔⢕⢕⣕⣔⣕⣕⣕⣕⢕⣕⢕⢜⢻⣿⣿⣿⣿⣿⣿⣿⣿⣿⣿⣿⣿⣿⣿⣿⣿⣿⠀⠀⠀⠀⠀⠀⠀⠀⠀⠀⠀⠀</a:t>
            </a:r>
            <a:br/>
            <a:r>
              <a:t>⠀⠀⠀⠀⠀⠀⠀⠀⠀⠀⠀⣿⣿⣿⣿⣿⣿⣿⣿⣿⣿⣿⣿⣿⣿⡝⢵⢗⢕⢕⢕⢕⢕⢕⣵⣷⣷⣷⣷⣾⣿⣿⣿⣿⣿⣿⣿⣿⣼⡕⢕⢕⣽⣿⣿⣿⣿⣿⣿⣿⣿⣿⣿⣿⣿⣿⣿⣿⣿⠀⠀⠀⠀⠀⠀⠀⠀⠀⠀⠀⠀</a:t>
            </a:r>
            <a:br/>
            <a:r>
              <a:t>⠀⠀⠀⠀⠀⠀⠀⠀⠀⠀⠀⣿⣿⣿⣿⣿⣿⣿⣿⣿⣿⣿⣿⣿⣿⣿⢗⢕⢕⢕⣵⢧⢷⡕⢿⣿⣿⣿⣿⣿⣿⣿⣿⣿⣿⣿⣿⣿⣿⣷⡕⢱⣿⣿⣿⣿⣿⣿⣿⣿⣿⣿⣿⣿⣿⣿⣿⣿⣿⠀⠀⠀⠀⠀⠀⠀⠀⠀⠀⠀⠀</a:t>
            </a:r>
            <a:br/>
            <a:r>
              <a:t>⠀⠀⠀⠀⠀⠀⠀⠀⠀⠀⠀⣿⣿⣿⣿⣿⣿⣿⣿⣿⣿⣿⣿⣿⣿⡿⢕⢕⢕⢸⣿⡿⣿⡇⢟⣿⣿⣿⣿⣿⣿⣿⣿⣿⣿⣿⣿⣿⣿⣿⣿⣼⣿⣿⣿⣿⣿⣿⣿⣿⣿⣿⣿⣿⣿⣿⣿⣿⣿⠀⠀⠀⠀⠀⠀⠀⠀⠀⠀⠀⠀</a:t>
            </a:r>
            <a:br/>
            <a:r>
              <a:t>⠀⠀⠀⠀⠀⠀⠀⠀⠀⠀⠀⣿⣿⣿⣿⣿⣿⣿⣿⣿⣿⣿⣿⣿⣿⣿⢕⢕⢕⢕⢿⢇⢜⢕⢕⢜⢿⣿⣿⣿⣿⣿⣿⣿⣿⣿⣿⣿⣿⣿⣿⣽⣿⣿⣿⣿⣿⣿⣿⣿⣿⣿⣿⣿⣿⣿⣿⣿⣿⠀⠀⠀⠀⠀⠀⠀⠀⠀⠀⠀⠀</a:t>
            </a:r>
            <a:br/>
            <a:r>
              <a:t>⠀⠀⠀⠀⠀⠀⠀⠀⠀⠀⠀⣿⣿⣿⣿⣿⣿⣿⣿⣿⣿⣿⣿⣿⣿⡿⢕⢕⢕⡵⢇⢕⢕⢕⢕⡕⢕⢕⢜⢹⣿⣿⡝⢝⢝⢟⢿⣿⣿⣿⣏⢻⣿⣿⣿⣿⣿⣿⣿⣿⣿⣿⣿⣿⣿⣿⣿⣿⣿⠀⠀⠀⠀⠀⠀⠀⠀⠀⠀⠀⠀</a:t>
            </a:r>
            <a:br/>
            <a:r>
              <a:t>⠀⠀⠀⠀⠀⠀⠀⠀⠀⠀⠀⣿⣿⣿⣿⣿⣿⣿⣿⣿⣿⣿⣿⣿⣿⣧⢕⢕⢸⣏⡵⢇⢕⢕⢕⢱⢕⢕⢕⢸⣿⣿⣧⡕⢜⢝⡟⢿⣿⣿⣿⣾⣿⣿⣿⣿⣿⣿⣿⣿⣿⣿⣿⣿⣿⣿⣿⣿⣿⠀⠀⠀⠀⠀⠀⠀⠀⠀⠀⠀⠀</a:t>
            </a:r>
            <a:br/>
            <a:r>
              <a:t>⠀⠀⠀⠀⠀⠀⠀⠀⠀⠀⠀⣿⣿⣿⣿⣿⣿⣿⣿⣿⣿⣿⣿⣿⣿⣿⡕⢕⢱⣿⡇⢕⢕⢕⢕⢕⢕⢕⢕⢸⣿⣿⣿⣿⣿⣿⣿⣿⣿⣿⣿⣿⣿⣿⣿⣿⣿⣿⣿⣿⣿⣿⣿⣿⣿⣿⣿⣿⣿⠀⠀⠀⠀⠀⠀⠀⠀⠀⠀⠀⠀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⠀⠀⠀⠀⠀⠀⠀⠀⠀⠀⠀⣿⣿⣿⣿⣿⣿⣿⣿⣿⣿⣿⣿⣿⣟⢝⢣⢱⣿⣿⡯⢕⢕⢕⢕⢕⢕⢕⡕⣼⣿⣿⣿⣿⣿⣿⣿⣿⣿⣿⣿⣿⢻⣿⣿⣿⣿⣿⣿⣿⣿⣿⣿⣿⣿⣿⣿⣿⣿⠀⠀⠀⠀⠀⠀⠀⠀⠀⠀⠀⠀</a:t>
            </a:r>
            <a:br/>
            <a:r>
              <a:t>⠀⠀⠀⠀⠀⠀⠀⠀⠀⠀⠀⣿⣿⣿⣿⣿⣿⣿⣿⣿⣿⣿⣿⣿⣷⣻⡇⢕⣿⣿⡕⢕⢕⢕⢕⢕⢕⢕⢅⢕⣽⣝⣿⣏⢻⣿⣿⣿⣿⣿⣿⣿⣿⣿⣿⣿⣿⣿⣿⣿⣿⣿⣿⣿⣿⣿⣿⣿⣿⠀⠀⠀⠀⠀⠀⠀⠀⠀⠀⠀⠀</a:t>
            </a:r>
            <a:br/>
            <a:r>
              <a:t>⠀⠀⠀⠀⠀⠀⠀⠀⠀⠀⠀⣿⣿⣿⣿⣿⣿⣿⣿⣿⣿⣿⣿⣿⣿⣿⣼⡕⢻⣿⢧⡕⣵⢗⢕⢕⢕⢕⣷⣾⣿⣿⣿⣿⣼⣿⣿⣿⣿⣿⣿⣿⣿⣿⣿⣿⣿⣿⣿⣿⣿⣿⣿⣿⣿⣿⣿⣿⣿⠀⠀⠀⠀⠀⠀⠀⠀⠀⠀⠀⠀</a:t>
            </a:r>
            <a:br/>
            <a:r>
              <a:t>⠀⠀⠀⠀⠀⠀⠀⠀⠀⠀⠀⣿⣿⣿⣿⣿⣿⣿⣿⣿⣿⣿⣿⣿⣿⣿⣿⡧⢜⢏⢱⢟⡞⡕⢕⢕⢕⢕⢝⢝⡟⢟⢿⣿⣿⣿⣿⣿⣿⣿⣿⣿⣿⣿⣿⣿⣿⣿⣿⣿⣿⣿⣿⣿⣿⣿⣿⣿⣿⠀⠀⠀⠀⠀⠀⠀⠀⠀⠀⠀⠀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⠀⠀⠀⠀⠀⠀⠀⠀⠀⠀⠀⣿⣿⣿⣿⣿⣿⣿⣿⣿⣿⣿⣿⣿⣿⣿⣿⣿⣿⣿⢹⣟⢷⢇⢕⢕⢄⢄⢀⢁⢁⢁⠁⢸⣿⣿⣿⣿⣿⣿⣿⣿⣿⣿⣿⣿⣿⣿⣿⣿⣿⣿⣿⣿⣿⣿⣿⣿⣿⠀⠀⠀⠀⠀⠀⠀⠀⠀⠀⠀⠀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⠀⠀⠀⠀⠀⠀⠀⠀⠀⠀⠀⣿⣿⣿⣿⣿⣿⣿⣿⣿⣿⣿⣿⣿⣿⣿⣿⣿⣿⣿⣜⢿⢽⣗⢕⣷⡕⢕⢷⢷⢷⢕⢕⣼⣿⣿⣿⣿⣿⣿⣿⣿⣿⣿⣿⣿⣿⣿⣿⣿⣿⣿⣿⣿⣿⣿⣿⣿⣿⠀⠀⠀⠀⠀⠀⠀⠀⠀⠀⠀⠀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⠀⠀⠀⠀⠀⠀⠀⠀⠀⠀⠀⣿⣿⣿⣿⣿⣿⣿⣿⣿⣿⣿⣿⣿⣿⣿⣿⣿⣿⣿⣷⣕⡿⣷⡱⢕⢜⢹⢻⢿⣻⣵⣿⣿⣿⣿⣿⣿⣿⣿⣿⣿⣿⣿⣿⣿⣿⣿⣿⣿⣿⣿⣿⣿⣿⣿⣿⣿⣿⠀⠀⠀⠀⠀⠀⠀⠀⠀⠀⠀⠀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⠀⠀⠀⠀⠀⠀⠀⠀⠀⠀⠀⣿⣿⣿⣿⣿⣿⣿⣿⣿⣿⣿⣿⣿⣿⣿⣿⣿⣿⣿⣯⢻⢜⢺⣇⢕⡝⢟⢟⢻⡟⣿⣿⣿⣿⣿⣿⣿⣻⣿⣿⣿⣿⣿⣿⣿⣿⣿⣿⣿⣿⣿⣿⣿⣿⣿⣿⣿⣿⠀⠀⠀⠀⠀⠀⠀⠀⠀⠀⠀⠀</a:t>
            </a:r>
            <a:br/>
            <a:r>
              <a:t>⠀⠀⠀⠀⠀⠀⠀⠀⠀⠀⠀⣿⣿⣿⣿⣿⣿⣿⣿⣿⣿⣿⣿⣿⣿⣿⣿⣿⢿⣿⣷⢕⢕⢕⡗⢕⢎⣕⢵⢸⣇⣿⣿⣿⣿⣿⣿⣿⣏⢟⢻⣿⣿⣿⣿⣿⣿⣿⣿⣿⣿⣿⣿⣿⣿⣿⣿⣿⣿⠀⠀⠀⠀⠀⠀⠀⠀⠀⠀⠀⠀</a:t>
            </a:r>
            <a:br/>
            <a:r>
              <a:t>⠀⠀⠀⠀⠀⠀⠀⠀⠀⠀⠀⠛⠛⠛⠛⠛⠛⠛⠛⠛⠛⠛⠛⠛⠛⠛⠛⠋⠘⠛⠛⠑⠑⠑⠃⠑⠑⠑⠘⠘⠛⠛⠛⠛⠛⠛⠛⠛⠛⠑⠑⠘⠛⠛⠛⠛⠛⠛⠛⠛⠛⠛⠛⠛⠛⠛⠛⠛⠛⠀⠀⠀⠀⠀⠀⠀⠀⠀⠀⠀⠀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⠀⠀⠀⠀⠀⠀⠀⠀⠀⠀⠀⣿⣿⣿⣿⣿⣿⣿⣿⣿⣿⣿⣿⣿⣿⣿⣿⣿⣿⣿⣿⣿⣧⢾⢟⢝⢜⢕⢕⢕⢕⢕⢕⢕⢝⢕⢝⢿⣿⣿⣿⣿⣿⣿⣿⣿⣿⣿⣿⣿⣿⣿⣿⣿⣿⣿⣿⣿⣿⠀⠀⠀⠀⠀⠀⠀⠀⠀⠀⠀⠀</a:t>
            </a:r>
            <a:br/>
            <a:r>
              <a:t>⠀⠀⠀⠀⠀⠀⠀⠀⠀⠀⠀⣿⣿⣿⣿⣿⣿⣿⣿⣿⣿⣿⣿⣿⣿⣿⣿⣿⣿⡏⢝⢝⠕⠕⢕⢕⢕⢑⢕⢕⢕⢕⢱⢕⢕⢳⡷⣷⣿⢿⣿⣿⣿⣿⣿⣿⣿⣿⣿⣿⣿⣿⣿⣿⣿⣿⣿⣿⣿⠀⠀⠀⠀⠀⠀⠀⠀⠀⠀⠀⠀</a:t>
            </a:r>
            <a:br/>
            <a:r>
              <a:t>⠀⠀⠀⠀⠀⠀⠀⠀⠀⠀⠀⣿⣿⣿⣿⣿⣿⣿⣿⣿⣿⣿⣿⣿⣿⣿⣿⣿⡿⢝⢕⢕⢁⢅⢁⢑⢕⢕⠁⢕⢕⢕⢕⢕⠑⢕⢕⢕⣾⣷⣿⣿⣿⣿⣿⣿⣿⣿⣿⣿⣿⣿⣿⣿⣿⣿⣿⣿⣿⠀⠀⠀⠀⠀⠀⠀⠀⠀⠀⠀⠀</a:t>
            </a:r>
            <a:br/>
            <a:r>
              <a:t>⠀⠀⠀⠀⠀⠀⠀⠀⠀⠀⠀⣿⣿⣿⣿⣿⣿⣿⣿⣿⣿⣿⣿⣿⣿⣿⢿⢝⢕⢕⢕⢕⢕⢕⢕⢕⢕⠑⠀⢁⢕⢕⠕⢕⢕⢕⢕⢕⢜⢝⣿⣹⣿⣿⣿⣿⣿⣿⣿⣿⣿⣿⣿⣿⣿⣿⣿⣿⣿⠀⠀⠀⠀⠀⠀⠀⠀⠀⠀⠀⠀</a:t>
            </a:r>
            <a:br/>
            <a:r>
              <a:t>⠀⠀⠀⠀⠀⠀⠀⠀⠀⠀⠀⣿⣿⣿⣿⣿⣿⣿⣿⣿⣿⣿⣿⣿⣿⣟⢕⡕⢕⢕⢕⢕⢕⢕⢕⢕⢕⢕⢕⢕⣕⣵⣵⣵⣵⣵⣧⡵⢇⢜⢝⢿⣿⣿⣿⣿⣿⣿⣿⣿⣿⣿⣿⣿⣿⣿⣿⣿⣿⠀⠀⠀⠀⠀⠀⠀⠀⠀⠀⠀⠀</a:t>
            </a:r>
            <a:br/>
            <a:r>
              <a:t>⠀⠀⠀⠀⠀⠀⠀⠀⠀⠀⠀⣿⣿⣿⣿⣿⣿⣿⣿⣿⣿⣿⣿⣿⣧⣜⢏⢝⢕⢕⢕⢱⢕⢕⣾⣿⣿⣿⣿⣿⣿⣿⣿⣿⣿⣿⣿⣿⣮⡕⢜⢕⣿⣿⣿⣿⣿⣿⣿⣿⣿⣿⣿⣿⣿⣿⣿⣿⣿⠀⠀⠀⠀⠀⠀⠀⠀⠀⠀⠀⠀</a:t>
            </a:r>
            <a:br/>
            <a:r>
              <a:t>⠀⠀⠀⠀⠀⠀⠀⠀⠀⠀⠀⣿⣿⣿⣿⣿⣿⣿⣿⣿⣿⣿⣿⣿⣿⣿⢝⢕⢕⢱⣾⣜⣷⣕⣿⣿⣿⣿⣿⣿⣿⣿⣿⣿⣿⣿⣿⣿⣿⣷⣕⣾⣿⣿⣿⣿⣿⣿⣿⣿⣿⣿⣿⣿⣿⣿⣿⣿⣿⠀⠀⠀⠀⠀⠀⠀⠀⠀⠀⠀⠀</a:t>
            </a:r>
            <a:br/>
            <a:r>
              <a:t>⠀⠀⠀⠀⠀⠀⠀⠀⠀⠀⠀⣿⣿⣿⣿⣿⣿⣿⣿⣿⣿⣿⣿⣿⣿⡟⢕⢕⢕⢸⣿⡿⢟⢗⢞⣿⣿⣿⣿⣿⣿⣿⣿⣿⣿⣿⣿⣿⣿⣿⣿⣼⣿⣿⣿⣿⣿⣿⣿⣿⣿⣿⣿⣿⣿⣿⣿⣿⣿⠀⠀⠀⠀⠀⠀⠀⠀⠀⠀⠀⠀</a:t>
            </a:r>
            <a:br/>
            <a:r>
              <a:t>⠀⠀⠀⠀⠀⠀⠀⠀⠀⠀⠀⣿⣿⣿⣿⣿⣿⣿⣿⣿⣿⣿⣿⣿⣿⡇⢕⢕⢕⢜⢏⢕⢕⢕⢕⢜⢟⢻⢿⣿⣿⣿⣿⣿⣿⣿⣿⣿⣿⣿⣿⣽⣿⣿⣿⣿⣿⣿⣿⣿⣿⣿⣿⣿⣿⣿⣿⣿⣿⠀⠀⠀⠀⠀⠀⠀⠀⠀⠀⠀⠀</a:t>
            </a:r>
            <a:br/>
            <a:r>
              <a:t>⠀⠀⠀⠀⠀⠀⠀⠀⠀⠀⠀⣿⣿⣿⣿⣿⣿⣿⣿⣿⣿⣿⣿⣿⣿⢏⢕⢕⢱⢇⢕⢕⢕⢱⢵⢕⢕⢕⢕⢹⣿⣿⡕⢕⢕⣹⣿⣿⣿⣿⡇⣿⣿⣿⣿⣿⣿⣿⣿⣿⣿⣿⣿⣿⣿⣿⣿⣿⣿⠀⠀⠀⠀⠀⠀⠀⠀⠀⠀⠀⠀</a:t>
            </a:r>
            <a:br/>
            <a:r>
              <a:t>⠀⠀⠀⠀⠀⠀⠀⠀⠀⠀⠀⣿⣿⣿⣿⣿⣿⣿⣿⣿⣿⣿⣿⣿⣿⡇⢕⢕⢸⣧⡏⢕⢕⢕⣕⢕⢕⢕⢕⢸⣿⣿⣧⣕⣕⣱⣝⣻⣿⣿⣷⣿⣿⣿⣿⣿⣿⣿⣿⣿⣿⣿⣿⣿⣿⣿⣿⣿⣿⠀⠀⠀⠀⠀⠀⠀⠀⠀⠀⠀⠀</a:t>
            </a:r>
            <a:br/>
            <a:r>
              <a:t>⠀⠀⠀⠀⠀⠀⠀⠀⠀⠀⠀⣿⣿⣿⣿⣿⣿⣿⣿⣿⣿⣿⣿⣿⣿⣷⢕⢕⣼⣿⡇⢕⢷⢇⢕⢕⢕⢕⢕⢸⣿⣿⣿⣿⣿⣿⣿⣿⣿⣿⣿⣿⣿⣿⣿⣿⣿⣿⣿⣿⣿⣿⣿⣿⣿⣿⣿⣿⣿⠀⠀⠀⠀⠀⠀⠀⠀⠀⠀⠀⠀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⠀⠀⠀⠀⠀⠀⠀⠀⠀⠀⠀⣿⣿⣿⣿⣿⣿⣿⣿⣿⣿⣿⣿⣿⣇⣜⢇⢸⣿⣿⢇⢕⢕⢕⢕⢕⢕⢕⢕⢸⣿⣿⣿⣿⣿⣿⣿⣿⣿⣿⣿⣏⣿⣿⣿⣿⣿⣿⣿⣿⣿⣿⣿⣿⣿⣿⣿⣿⣿⠀⠀⠀⠀⠀⠀⠀⠀⠀⠀⠀⠀</a:t>
            </a:r>
            <a:br/>
            <a:r>
              <a:t>⠀⠀⠀⠀⠀⠀⠀⠀⠀⠀⠀⣿⣿⣿⣿⣿⣿⣿⣿⣿⣿⣿⣿⣿⣯⣟⡕⡸⣿⣿⡕⢕⢕⢕⢕⢕⢕⢕⢕⣕⣾⣦⣿⣧⢻⣿⣿⣿⣿⣿⣿⣿⣿⣿⣿⣿⣿⣿⣿⣿⣿⣿⣿⣿⣿⣿⣿⣿⣿⠀⠀⠀⠀⠀⠀⠀⠀⠀⠀⠀⠀</a:t>
            </a:r>
            <a:br/>
            <a:r>
              <a:t>⠀⠀⠀⠀⠀⠀⠀⠀⠀⠀⠀⣿⣿⣿⣿⣿⣿⣿⣿⣿⣿⣿⣿⣿⣿⣷⣧⡕⢿⡏⡏⣕⡇⢕⢕⢕⡕⢕⢿⣿⣿⣿⣿⣿⣿⣿⣿⣿⣿⣿⣿⣿⣿⣿⣿⣿⣿⣿⣿⣿⣿⣿⣿⣿⣿⣿⣿⣿⣿⠀⠀⠀⠀⠀⠀⠀⠀⠀⠀⠀⠀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⠀⠀⠀⠀⠀⠀⠀⠀⠀⠀⠀⣿⣿⣿⣿⣿⣿⣿⣿⣿⣿⣿⣿⣿⣿⣿⣿⣇⣜⢵⢕⡱⣝⡕⢕⢕⠕⠕⠱⢵⢜⢝⠟⢿⣿⣿⣿⣿⣿⣿⣿⣿⣿⣿⣿⣿⣿⣿⣿⣿⣿⣿⣿⣿⣿⣿⣿⣿⣿⠀⠀⠀⠀⠀⠀⠀⠀⠀⠀⠀⠀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⠀⠀⠀⠀⠀⠀⠀⠀⠀⠀⠀⣿⣿⣿⣿⣿⣿⣿⣿⣿⣿⣿⣿⣿⣿⣿⣿⣿⣿⡏⢵⣟⡷⡕⢕⡄⢔⢄⢄⢄⢄⢄⢀⢸⣿⣿⣿⣿⣿⣿⣿⣿⣿⣿⣿⣿⣿⣿⣿⣿⣿⣿⣿⣿⣿⣿⣿⣿⣿⠀⠀⠀⠀⠀⠀⠀⠀⠀⠀⠀⠀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⠀⠀⠀⠀⠀⠀⠀⠀⠀⠀⠀⣿⣿⣿⣿⣿⣿⣿⣿⣿⣿⣿⣿⣿⣿⣿⣿⣿⣿⣿⡸⢻⣷⡏⢕⡗⢵⣕⣟⣟⡟⢕⣵⣿⣿⣿⣿⣿⣿⣿⣿⣿⣿⣿⣿⣿⣿⣿⣿⣿⣿⣿⣿⣿⣿⣿⣿⣿⣿⠀⠀⠀⠀⠀⠀⠀⠀⠀⠀⠀⠀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⠀⠀⠀⠀⠀⠀⠀⠀⠀⠀⠀⣿⣿⣿⣿⣿⣿⣿⣿⣿⣿⣿⣿⣿⣿⣿⣿⣿⣿⣿⣣⡹⢟⣷⣼⢇⢕⢝⢿⢯⢿⣿⣿⣿⣿⣿⣿⣿⣿⣿⣿⣿⣿⣿⣿⣿⣿⣿⣿⣿⣿⣿⣿⣿⣿⣿⣿⣿⣿⠀⠀⠀⠀⠀⠀⠀⠀⠀⠀⠀⠀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⠀⠀⠀⠀⠀⠀⠀⠀⠀⠀⠀⣿⣿⣿⣿⣿⣿⣿⣿⣿⣿⣿⣿⣿⣿⣿⣿⣿⣿⣿⢜⢇⢕⢝⢟⢵⢜⢟⡛⢟⣟⢻⣿⣿⣿⣿⣿⣟⣿⣿⣿⣿⣿⣿⣿⣿⣿⣿⣿⣿⣿⣿⣿⣿⣿⣿⣿⣿⣿⠀⠀⠀⠀⠀⠀⠀⠀⠀⠀⠀⠀</a:t>
            </a:r>
            <a:br/>
            <a:r>
              <a:t>⠀⠀⠀⠀⠀⠀⠀⠀⠀⠀⠀⣿⣿⣿⣿⣿⣿⣿⣿⣿⣿⣿⣿⣿⣿⣿⣿⣿⣿⢻⢕⢕⢕⢕⢸⢜⢗⢕⡣⢕⣿⣸⣿⣿⣿⣿⣿⣿⢕⢟⢿⣿⣿⣿⣿⣿⣿⣿⣿⣿⣿⣿⣿⣿⣿⣿⣿⣿⣿⠀⠀⠀⠀⠀⠀⠀⠀⠀⠀⠀⠀</a:t>
            </a:r>
            <a:br/>
            <a:r>
              <a:t>⠀⠀⠀⠀⠀⠀⠀⠀⠀⠀⠀⠛⠛⠛⠛⠛⠛⠛⠛⠛⠛⠛⠛⠛⠛⠛⠑⠘⠛⠘⠃⠑⠑⠑⠘⠑⠑⠑⠑⠑⠛⠚⠛⠛⠛⠛⠛⠛⠃⠑⠑⠙⠛⠛⠛⠛⠛⠛⠛⠛⠛⠛⠛⠛⠛⠛⠛⠛⠛⠀⠀⠀⠀⠀⠀⠀⠀⠀⠀⠀⠀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⠀⠀⠀⠀⠀⠀⠀⠀⠀⠀⠀⣿⣿⣿⣿⣿⣿⣿⣿⣿⣿⣿⣿⣿⣿⣿⣿⣿⣿⣿⣿⣿⣿⣿⣽⣿⣿⡿⢻⢿⢿⢿⢿⢿⣿⣿⣿⣿⣿⣿⣿⣿⣿⣿⣿⣿⣿⣿⣿⣿⣿⣿⣿⣿⣿⣿⣿⣿⣿⠀⠀⠀⠀⠀⠀⠀⠀⠀⠀⠀⠀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⠀⠀⠀⠀⠀⠀⠀⠀⠀⠀⠀⣿⣿⣿⣿⣿⣿⣿⣿⣿⣿⣿⣿⣿⣿⣿⣿⣿⣿⣿⣿⡿⢿⢟⢝⢕⢕⢱⢕⢕⢕⢕⢕⢕⢕⢕⢝⢿⣿⣿⣿⣿⣿⣿⣿⣿⣿⣿⣿⣿⣿⣿⣿⣿⣿⣿⣿⣿⣿⠀⠀⠀⠀⠀⠀⠀⠀⠀⠀⠀⠀</a:t>
            </a:r>
            <a:br/>
            <a:r>
              <a:t>⠀⠀⠀⠀⠀⠀⠀⠀⠀⠀⠀⣿⣿⣿⣿⣿⣿⣿⣿⣿⣿⣿⣿⣿⣿⣿⣿⣿⣿⡕⡕⢕⢑⢅⢕⢕⢔⢅⢕⢕⢕⢕⢕⢕⢕⢟⢾⢟⣿⣿⣿⣿⣿⣿⣿⣿⣿⣿⣿⣿⣿⣿⣿⣿⣿⣿⣿⣿⣿⠀⠀⠀⠀⠀⠀⠀⠀⠀⠀⠀⠀</a:t>
            </a:r>
            <a:br/>
            <a:r>
              <a:t>⠀⠀⠀⠀⠀⠀⠀⠀⠀⠀⠀⣿⣿⣿⣿⣿⣿⣿⣿⣿⣿⣿⣿⣿⣿⣿⣿⡿⢟⢕⢕⢔⢄⢄⢅⢕⢕⢕⢐⢕⢕⢕⢕⢕⢕⢕⢜⢸⣳⣾⣿⣿⣿⣿⣿⣿⣿⣿⣿⣿⣿⣿⣿⣿⣿⣿⣿⣿⣿⠀⠀⠀⠀⠀⠀⠀⠀⠀⠀⠀⠀</a:t>
            </a:r>
            <a:br/>
            <a:r>
              <a:t>⠀⠀⠀⠀⠀⠀⠀⠀⠀⠀⠀⣿⣿⣿⣿⣿⣿⣿⣿⣿⣿⣿⣿⣿⡿⣿⢝⢕⢕⢕⢕⢕⢕⢕⢕⢕⢕⠀⢀⢔⢕⢕⢕⢕⢕⢕⢕⢕⢜⣹⣏⣿⣿⣿⣿⣿⣿⣿⣿⣿⣿⣿⣿⣿⣿⣿⣿⣿⣿⠀⠀⠀⠀⠀⠀⠀⠀⠀⠀⠀⠀</a:t>
            </a:r>
            <a:br/>
            <a:r>
              <a:t>⠀⠀⠀⠀⠀⠀⠀⠀⠀⠀⠀⣿⣿⣿⣿⣿⣿⣿⣿⣿⣿⣿⣿⣿⡿⢇⣱⡕⢕⢕⢕⢕⢕⢕⢕⣕⣕⣕⣕⣱⣵⣵⣷⣷⣧⣵⣧⡿⡕⢱⣫⣿⣿⣿⣿⣿⣿⣿⣿⣿⣿⣿⣿⣿⣿⣿⣿⣿⣿⠀⠀⠀⠀⠀⠀⠀⠀⠀⠀⠀⠀</a:t>
            </a:r>
            <a:br/>
            <a:r>
              <a:t>⠀⠀⠀⠀⠀⠀⠀⠀⠀⠀⠀⣿⣿⣿⣿⣿⣿⣿⣿⣿⣿⣿⣿⣿⣧⣝⢕⢕⢕⢕⢕⡕⢕⢸⣿⣿⣿⣿⣿⣿⣿⣿⣿⣿⣿⣿⣿⣿⣷⢕⢕⣼⣿⣿⣿⣿⣿⣿⣿⣿⣿⣿⣿⣿⣿⣿⣿⣿⣿⠀⠀⠀⠀⠀⠀⠀⠀⠀⠀⠀⠀</a:t>
            </a:r>
            <a:br/>
            <a:r>
              <a:t>⠀⠀⠀⠀⠀⠀⠀⠀⠀⠀⠀⣿⣿⣿⣿⣿⣿⣿⣿⣿⣿⣿⣿⣿⣿⡏⢕⢕⢕⣼⣿⣯⡕⢜⣿⣿⣿⣿⣿⣿⣿⣿⣿⣿⣿⣿⣿⣿⣿⣧⡱⣿⣿⣿⣿⣿⣿⣿⣿⣿⣿⣿⣿⣿⣿⣿⣿⣿⣿⠀⠀⠀⠀⠀⠀⠀⠀⠀⠀⠀⠀</a:t>
            </a:r>
            <a:br/>
            <a:r>
              <a:t>⠀⠀⠀⠀⠀⠀⠀⠀⠀⠀⠀⣿⣿⣿⣿⣿⣿⣿⣿⣿⣿⣿⣿⣿⣿⢕⢕⢕⢕⢹⣿⢝⢝⢕⢜⣿⣿⣿⣿⣿⣿⣿⣿⣿⣿⣿⣿⣿⣿⣿⣷⣿⣿⣿⣿⣿⣿⣿⣿⣿⣿⣿⣿⣿⣿⣿⣿⣿⣿⠀⠀⠀⠀⠀⠀⠀⠀⠀⠀⠀⠀</a:t>
            </a:r>
            <a:br/>
            <a:r>
              <a:t>⠀⠀⠀⠀⠀⠀⠀⠀⠀⠀⠀⣿⣿⣿⣿⣿⣿⣿⣿⣿⣿⣿⣿⣿⣿⡕⢕⢕⢕⡕⢕⢕⢕⢕⢕⢝⢝⢟⢿⣿⣿⡿⢿⢿⢿⣿⣿⣿⣿⣿⢿⣿⣿⣿⣿⣿⣿⣿⣿⣿⣿⣿⣿⣿⣿⣿⣿⣿⣿⠀⠀⠀⠀⠀⠀⠀⠀⠀⠀⠀⠀</a:t>
            </a:r>
            <a:br/>
            <a:r>
              <a:t>⠀⠀⠀⠀⠀⠀⠀⠀⠀⠀⠀⣿⣿⣿⣿⣿⣿⣿⣿⣿⣿⣿⣿⣿⡟⢕⢕⢕⣾⢕⢕⡕⢕⢕⢗⢕⢕⢕⢕⢻⣿⣿⢕⢕⢵⣼⣽⣿⣿⣿⢸⣿⣿⣿⣿⣿⣿⣿⣿⣿⣿⣿⣿⣿⣿⣿⣿⣿⣿⠀⠀⠀⠀⠀⠀⠀⠀⠀⠀⠀⠀</a:t>
            </a:r>
            <a:br/>
            <a:r>
              <a:t>⠀⠀⠀⠀⠀⠀⠀⠀⠀⠀⠀⣿⣿⣿⣿⣿⣿⣿⣿⣿⣿⣿⣿⣿⣿⢕⢕⢕⣿⣷⢇⢕⢕⢱⢇⢕⢕⢕⢕⢸⣿⣿⣧⣵⣵⣵⣝⣿⣿⣿⣾⣿⣿⣿⣿⣿⣿⣿⣿⣿⣿⣿⣿⣿⣿⣿⣿⣿⣿⠀⠀⠀⠀⠀⠀⠀⠀⠀⠀⠀⠀</a:t>
            </a:r>
            <a:br/>
            <a:r>
              <a:t>⠀⠀⠀⠀⠀⠀⠀⠀⠀⠀⠀⣿⣿⣿⣿⣿⣿⣿⣿⣿⣿⣿⣿⣿⡿⡇⢕⢱⣿⡧⢕⢜⢟⢕⢕⢕⢕⢕⢕⣻⣿⣿⣿⣿⣿⣿⣿⣿⣿⣿⣿⣿⣿⣿⣿⣿⣿⣿⣿⣿⣿⣿⣿⣿⣿⣿⣿⣿⣿⠀⠀⠀⠀⠀⠀⠀⠀⠀⠀⠀⠀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⠀⠀⠀⠀⠀⠀⠀⠀⠀⠀⠀⣿⣿⣿⣿⣿⣿⣿⣿⣿⣿⣿⣿⣏⢵⡜⢕⣿⣿⡷⢇⢕⢕⢕⢕⢕⢕⢕⢕⢟⡿⢿⣿⢿⣿⣿⣿⣿⣿⣿⣿⣹⣿⣿⣿⣿⣿⣿⣿⣿⣿⣿⣿⣿⣿⣿⣿⣿⣿⠀⠀⠀⠀⠀⠀⠀⠀⠀⠀⠀⠀</a:t>
            </a:r>
            <a:br/>
            <a:r>
              <a:t>⠀⠀⠀⠀⠀⠀⠀⠀⠀⠀⠀⣿⣿⣿⣿⣿⣿⣿⣿⣿⣿⣿⣿⣿⡼⣧⢕⢻⣿⣿⢕⢕⢕⢕⢕⢕⢕⢕⣵⣼⣿⣷⣿⣇⣿⣿⣿⣿⣿⣿⣿⣿⣿⣿⣿⣿⣿⣿⣿⣿⣿⣿⣿⣿⣿⣿⣿⣿⣿⠀⠀⠀⠀⠀⠀⠀⠀⠀⠀⠀⠀</a:t>
            </a:r>
            <a:br/>
            <a:r>
              <a:t>⠀⠀⠀⠀⠀⠀⠀⠀⠀⠀⠀⣿⣿⣿⣿⣿⣿⣿⣿⣿⣿⣿⣿⣿⣿⣾⣧⢜⢿⡝⣵⣵⡕⢕⢕⢕⢕⢜⢿⢿⣿⣿⣿⣿⣾⣿⣿⣿⣿⣿⣿⣿⣿⣿⣿⣿⣿⣿⣿⣿⣿⣿⣿⣿⣿⣿⣿⣿⣿⠀⠀⠀⠀⠀⠀⠀⠀⠀⠀⠀⠀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⠀⠀⠀⠀⠀⠀⠀⠀⠀⠀⠀⣿⣿⣿⣿⣿⣿⣿⣿⣿⣿⣿⣿⣿⣿⣿⣯⣵⣼⣱⢞⡗⡇⢇⢕⠕⠑⠑⠓⠗⠗⠕⠝⣿⣿⣿⣿⣿⣿⣿⣿⣿⣿⣿⣿⣿⣿⣿⣿⣿⣿⣿⣿⣿⣿⣿⣿⣿⣿⠀⠀⠀⠀⠀⠀⠀⠀⠀⠀⠀⠀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⠀⠀⠀⠀⠀⠀⠀⠀⠀⠀⠀⣿⣿⣿⣿⣿⣿⣿⣿⣿⣿⣿⣿⣿⣿⣿⣿⣿⣧⢜⢸⣯⡿⣕⢱⡔⢕⣔⣔⣔⡔⢄⢄⣿⣿⣿⣿⣿⣿⣿⣿⣿⣿⣿⣿⣿⣿⣿⣿⣿⣿⣿⣿⣿⣿⣿⣿⣿⣿⠀⠀⠀⠀⠀⠀⠀⠀⠀⠀⠀⠀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⠀⠀⠀⠀⠀⠀⠀⠀⠀⠀⠀⣿⣿⣿⣿⣿⣿⣿⣿⣿⣿⣿⣿⣿⣿⣿⣿⣿⣿⣇⢣⢯⣿⡕⢜⢕⢱⣜⣯⣝⣕⣵⣿⣿⣿⣿⣿⣿⣿⣿⣿⣿⣿⣿⣿⣿⣿⣿⣿⣿⣿⣿⣿⣿⣿⣿⣿⣿⣿⠀⠀⠀⠀⠀⠀⠀⠀⠀⠀⠀⠀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⠀⠀⠀⠀⠀⠀⠀⠀⠀⠀⠀⣿⣿⣿⣿⣿⣿⣿⣿⣿⣿⣿⣿⣿⣿⣿⣿⣿⣿⡟⣇⢜⢝⣷⣼⢇⢕⢝⢻⢷⢿⣿⣿⣿⣿⣿⣿⣿⣿⣿⣿⣿⣿⣿⣿⣿⣿⣿⣿⣿⣿⣿⣿⣿⣿⣿⣿⣿⣿⠀⠀⠀⠀⠀⠀⠀⠀⠀⠀⠀⠀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⠀⠀⠀⠀⠀⠀⠀⠀⠀⠀⠀⣿⣿⣿⣿⣿⣿⣿⣿⣿⣿⣿⣿⣿⣿⣿⣿⣿⣿⡇⢜⢕⢕⢜⢝⡵⢜⢟⡛⢟⣟⢻⣿⣿⣿⣿⣿⣿⣿⣿⣿⣿⣿⣿⣿⣿⣿⣿⣿⣿⣿⣿⣿⣿⣿⣿⣿⣿⣿⠀⠀⠀⠀⠀⠀⠀⠀⠀⠀⠀⠀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⠀⠀⠀⠀⠀⠀⠀⠀⠀⠀⠀⣿⣿⣿⣿⣿⣿⣿⣿⣿⣿⣿⣿⣿⣿⣿⢏⣿⢹⣇⢕⢕⢕⢕⢸⢜⢕⢕⡇⢕⣿⣸⣿⣿⣿⣿⣿⡜⢝⢿⣿⣿⣿⣿⣿⣿⣿⣿⣿⣿⣿⣿⣿⣿⣿⣿⣿⣿⣿⠀⠀⠀⠀⠀⠀⠀⠀⠀⠀⠀⠀</a:t>
            </a:r>
            <a:br/>
            <a:r>
              <a:t>⠀⠀⠀⠀⠀⠀⠀⠀⠀⠀⠀⠛⠛⠛⠛⠛⠛⠛⠛⠛⠛⠛⠛⠛⠛⠑⠘⠛⠘⠃⠑⠑⠑⠑⠘⠑⠑⠑⠑⠑⠛⠚⠛⠛⠛⠛⠛⠃⠑⠑⠙⠛⠛⠛⠛⠛⠛⠛⠛⠛⠛⠛⠛⠛⠛⠛⠛⠛⠛⠀⠀⠀⠀⠀⠀⠀⠀⠀⠀⠀⠀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⠀⠀⠀⠀⠀⠀⠀⠀⠀⠀⠀⣿⣿⣿⣿⣿⣿⣿⣿⣿⣿⣿⣿⣿⣿⣿⣿⣿⣿⣿⣿⣿⣿⣿⣿⣿⣿⢟⢿⢿⢿⢿⡿⣿⣿⣿⣿⣿⣿⣿⣿⣿⣿⣿⣿⣿⣿⣿⣿⣿⣿⣿⣿⣿⣿⣿⣿⣿⣿⠀⠀⠀⠀⠀⠀⠀⠀⠀⠀⠀⠀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⠀⠀⠀⠀⠀⠀⠀⠀⠀⠀⠀⣿⣿⣿⣿⣿⣿⣿⣿⣿⣿⣿⣿⣿⣿⣿⣿⣿⣿⣿⣿⢿⢟⢏⢕⢕⢕⢕⢕⢕⢕⢕⢕⢕⢕⢜⡻⣿⣿⣿⣿⣿⣿⣿⣿⣿⣿⣿⣿⣿⣿⣿⣿⣿⣿⣿⣿⣿⣿⠀⠀⠀⠀⠀⠀⠀⠀⠀⠀⠀⠀</a:t>
            </a:r>
            <a:br/>
            <a:r>
              <a:t>⠀⠀⠀⠀⠀⠀⠀⠀⠀⠀⠀⣿⣿⣿⣿⣿⣿⣿⣿⣿⣿⣿⣿⣿⣿⣿⣿⣿⣇⢕⢕⢕⢕⢕⢕⢕⢅⠕⢕⢕⢕⢕⢜⢕⢜⢱⢻⣻⣿⣿⣿⣿⣿⣿⣿⣿⣿⣿⣿⣿⣿⣿⣿⣿⣿⣿⣿⣿⣿⠀⠀⠀⠀⠀⠀⠀⠀⠀⠀⠀⠀</a:t>
            </a:r>
            <a:br/>
            <a:r>
              <a:t>⠀⠀⠀⠀⠀⠀⠀⠀⠀⠀⠀⣿⣿⣿⣿⣿⣿⣿⣿⣿⣿⣿⣿⣿⣿⣿⣿⢟⢇⢕⢔⢔⢄⢄⢑⢕⢕⢅⢅⢕⢕⢕⢕⢑⢕⢕⢇⢟⣷⣿⣿⣿⣿⣿⣿⣿⣿⣿⣿⣿⣿⣿⣿⣿⣿⣿⣿⣿⣿⠀⠀⠀⠀⠀⠀⠀⠀⠀⠀⠀⠀</a:t>
            </a:r>
            <a:br/>
            <a:r>
              <a:t>⠀⠀⠀⠀⠀⠀⠀⠀⠀⠀⠀⣿⣿⣿⣿⣿⣿⣿⣿⣿⣿⣿⣿⣿⢿⡏⢏⢕⢕⢕⢕⢕⢕⢕⢕⢕⢕⠀⢕⢔⢕⢕⢕⢕⢕⢕⢕⢕⢝⢿⣹⣿⣿⣿⣿⣿⣿⣿⣿⣿⣿⣿⣿⣿⣿⣿⣿⣿⣿⠀⠀⠀⠀⠀⠀⠀⠀⠀⠀⠀⠀</a:t>
            </a:r>
            <a:br/>
            <a:r>
              <a:t>⠀⠀⠀⠀⠀⠀⠀⠀⠀⠀⠀⣿⣿⣿⣿⣿⣿⣿⣿⣿⣿⣿⣿⣷⢿⢕⣕⢕⢕⢕⢕⢕⢕⢕⣕⣕⣕⣕⣕⣵⣵⣷⣷⣷⣵⣼⣾⢧⢕⢯⣽⣿⣿⣿⣿⣿⣿⣿⣿⣿⣿⣿⣿⣿⣿⣿⣿⣿⣿⠀⠀⠀⠀⠀⠀⠀⠀⠀⠀⠀⠀</a:t>
            </a:r>
            <a:br/>
            <a:r>
              <a:t>⠀⠀⠀⠀⠀⠀⠀⠀⠀⠀⠀⣿⣿⣿⣿⣿⣿⣿⣿⣿⣿⣿⣿⣧⡕⢝⢕⢕⢕⢕⢕⢕⢕⢸⣿⣿⣿⣿⣿⣿⣿⣿⣿⣿⣿⣿⣿⣷⡇⢕⢇⣿⣿⣿⣿⣿⣿⣿⣿⣿⣿⣿⣿⣿⣿⣿⣿⣿⣿⠀⠀⠀⠀⠀⠀⠀⠀⠀⠀⠀⠀</a:t>
            </a:r>
            <a:br/>
            <a:r>
              <a:t>⠀⠀⠀⠀⠀⠀⠀⠀⠀⠀⠀⣿⣿⣿⣿⣿⣿⣿⣿⣿⣿⣿⣿⣿⣿⢕⢕⢕⢱⣿⣯⢝⢕⢜⣿⣿⣿⣿⣿⣿⣿⣿⣿⣿⣿⣿⣿⣿⣷⣕⢾⣿⣿⣿⣿⣿⣿⣿⣿⣿⣿⣿⣿⣿⣿⣿⣿⣿⣿⠀⠀⠀⠀⠀⠀⠀⠀⠀⠀⠀⠀</a:t>
            </a:r>
            <a:br/>
            <a:r>
              <a:t>⠀⠀⠀⠀⠀⠀⠀⠀⠀⠀⠀⣿⣿⣿⣿⣿⣿⣿⣿⣿⣿⣿⣿⣿⡇⢕⢕⢕⢜⣿⡟⢱⢇⢕⢹⣿⣿⣿⣿⣿⣿⣿⣿⣿⣿⣿⣿⣿⣿⣿⣾⣿⣿⣿⣿⣿⣿⣿⣿⣿⣿⣿⣿⣿⣿⣿⣿⣿⣿⠀⠀⠀⠀⠀⠀⠀⠀⠀⠀⠀⠀</a:t>
            </a:r>
            <a:br/>
            <a:r>
              <a:t>⠀⠀⠀⠀⠀⠀⠀⠀⠀⠀⠀⣿⣿⣿⣿⣿⣿⣿⣿⣿⣿⣿⣿⣿⡇⢕⢕⢕⣱⡇⢕⢕⢕⢕⢕⢝⢝⢟⢿⣿⣿⢿⢿⢿⣿⣿⣿⣿⣿⣯⣿⣿⣿⣿⣿⣿⣿⣿⣿⣿⣿⣿⣿⣿⣿⣿⣿⣿⣿⠀⠀⠀⠀⠀⠀⠀⠀⠀⠀⠀⠀</a:t>
            </a:r>
            <a:br/>
            <a:r>
              <a:t>⠀⠀⠀⠀⠀⠀⠀⠀⠀⠀⠀⣿⣿⣿⣿⣿⣿⣿⣿⣿⣿⣿⣿⣿⢇⢕⢕⢸⡟⢕⣕⢕⢕⢗⢗⢕⢕⢕⢕⣿⣿⣧⢕⢱⢵⣯⣿⣿⣿⣇⣿⣿⣿⣿⣿⣿⣿⣿⣿⣿⣿⣿⣿⣿⣿⣿⣿⣿⣿⠀⠀⠀⠀⠀⠀⠀⠀⠀⠀⠀⠀</a:t>
            </a:r>
            <a:br/>
            <a:r>
              <a:t>⠀⠀⠀⠀⠀⠀⠀⠀⠀⠀⠀⣿⣿⣿⣿⣿⣿⣿⣿⣿⣿⣿⣿⣿⡇⢕⢕⢸⣿⢷⢕⢕⢕⡱⢕⢕⢕⢕⢕⣿⣿⣿⣵⣵⣵⣵⣝⣿⣿⣿⣿⣿⣿⣿⣿⣿⣿⣿⣿⣿⣿⣿⣿⣿⣿⣿⣿⣿⣿⠀⠀⠀⠀⠀⠀⠀⠀⠀⠀⠀⠀</a:t>
            </a:r>
            <a:br/>
            <a:r>
              <a:t>⠀⠀⠀⠀⠀⠀⠀⠀⠀⠀⠀⣿⣿⣿⣿⣿⣿⣿⣿⣿⣿⣿⣿⣿⣧⢕⢕⣼⣿⢇⢕⢟⢏⢕⢕⢕⢕⢕⢕⣿⣿⣿⣿⣿⣿⣿⣿⣿⣿⣿⣿⣿⣿⣿⣿⣿⣿⣿⣿⣿⣿⣿⣿⣿⣿⣿⣿⣿⣿⠀⠀⠀⠀⠀⠀⠀⠀⠀⠀⠀⠀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⠀⠀⠀⠀⠀⠀⠀⠀⠀⠀⠀⣿⣿⣿⣿⣿⣿⣿⣿⣿⣿⣿⣿⡣⣧⢇⢱⣿⣿⡕⢕⢕⢕⢕⢕⢕⢕⢕⢜⢻⢿⢿⣟⣿⣿⣿⣿⣿⣿⣿⡝⣿⣿⣿⣿⣿⣿⣿⣿⣿⣿⣿⣿⣿⣿⣿⣿⣿⣿⠀⠀⠀⠀⠀⠀⠀⠀⠀⠀⠀⠀</a:t>
            </a:r>
            <a:br/>
            <a:r>
              <a:t>⠀⠀⠀⠀⠀⠀⠀⠀⠀⠀⠀⣿⣿⣿⣿⣿⣿⣿⣿⣿⣿⣿⣿⣿⣏⡇⡜⣿⢿⡇⢕⡕⢕⢕⢕⢕⢕⢕⣵⣼⣿⣾⣿⡼⣿⣿⣿⣿⣿⣿⣿⣿⣿⣿⣿⣿⣿⣿⣿⣿⣿⣿⣿⣿⣿⣿⣿⣿⣿⠀⠀⠀⠀⠀⠀⠀⠀⠀⠀⠀⠀</a:t>
            </a:r>
            <a:br/>
            <a:r>
              <a:t>⠀⠀⠀⠀⠀⠀⠀⠀⠀⠀⠀⣿⣿⣿⣿⣿⣿⣿⣿⣿⣿⣿⣿⣿⣷⣷⡕⢹⡞⢳⣕⣼⡕⢕⢕⢕⢕⢟⢿⢿⣿⣿⣿⣷⣿⣿⣿⣿⣿⣿⣿⣿⣿⣿⣿⣿⣿⣿⣿⣿⣿⣿⣿⣿⣿⣿⣿⣿⣿⠀⠀⠀⠀⠀⠀⠀⠀⠀⠀⠀⠀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⠀⠀⠀⠀⠀⠀⠀⠀⠀⠀⠀⣿⣿⣿⣿⣿⣿⣿⣿⣿⣿⣿⣿⣿⣿⣿⣵⣼⢕⣸⣏⣧⢕⢕⢕⠑⠑⠑⠗⠗⠓⠜⢻⣿⣿⣿⣿⣿⣿⣿⣿⣿⣿⣿⣿⣿⣿⣿⣿⣿⣿⣿⣿⣿⣿⣿⣿⣿⣿⠀⠀⠀⠀⠀⠀⠀⠀⠀⠀⠀⠀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⠀⠀⠀⠀⠀⠀⠀⠀⠀⠀⠀⣿⣿⣿⣿⣿⣿⣿⣿⣿⣿⣿⣿⣿⣿⣿⣿⣿⡇⢝⢹⣿⣇⢕⣕⢔⢔⣔⣔⣔⢔⢄⣱⣿⣿⣿⣿⣿⣿⣿⣿⣿⣿⣿⣿⣿⣿⣿⣿⣿⣿⣿⣿⣿⣿⣿⣿⣿⣿⠀⠀⠀⠀⠀⠀⠀⠀⠀⠀⠀⠀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⠀⠀⠀⠀⠀⠀⠀⠀⠀⠀⠀⣿⣿⣿⣿⣿⣿⣿⣿⣿⣿⣿⣿⣿⣿⣿⣿⣿⣿⡕⢞⣿⣿⢕⢜⢕⢱⣽⣽⣽⣕⣼⣿⣿⣿⣿⣿⣿⣿⣿⣿⣿⣿⣿⣿⣿⣿⣿⣿⣿⣿⣿⣿⣿⣿⣿⣿⣿⣿⠀⠀⠀⠀⠀⠀⠀⠀⠀⠀⠀⠀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⠀⠀⠀⠀⠀⠀⠀⠀⠀⠀⠀⣿⣿⣿⣿⣿⣿⣿⣿⣿⣿⣿⣿⣿⣿⣿⣿⣿⣟⢳⡕⢮⢽⣷⣼⢣⢕⢟⢻⢾⢿⣿⣿⣿⣿⣿⣿⣿⣿⣿⣿⣿⣿⣿⣿⣿⣿⣿⣿⣿⣿⣿⣿⣿⣿⣿⣿⣿⣿⠀⠀⠀⠀⠀⠀⠀⠀⠀⠀⠀⠀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⠀⠀⠀⠀⠀⠀⠀⠀⠀⠀⠀⣿⣿⣿⣿⣿⣿⣿⣿⣿⣿⣿⣿⣿⣿⣿⡟⣽⣿⢕⢕⢕⢕⢹⢇⢵⣜⢟⡛⢟⢟⢻⣿⣿⣿⣿⣿⣿⣿⣿⣿⣿⣿⣿⣿⣿⣿⣿⣿⣿⣿⣿⣿⣿⣿⣿⣿⣿⣿⠀⠀⠀⠀⠀⠀⠀⠀⠀⠀⠀⠀</a:t>
            </a:r>
            <a:br/>
            <a:r>
              <a:t>⠀⠀⠀⠀⠀⠀⠀⠀⠀⠀⠀⣿⣿⣿⣿⣿⣿⣿⣿⣿⣿⣿⣿⣿⣿⢟⣼⡏⣿⢕⢕⢕⢕⢕⢺⢜⢕⢕⢇⢕⣽⣸⣿⣿⣿⣿⡟⢻⣿⣿⣿⣿⣿⣿⣿⣿⣿⣿⣿⣿⣿⣿⣿⣿⣿⣿⣿⣿⣿⠀⠀⠀⠀⠀⠀⠀⠀⠀⠀⠀⠀</a:t>
            </a:r>
            <a:br/>
            <a:r>
              <a:t>⠀⠀⠀⠀⠀⠀⠀⠀⠀⠀⠀⠛⠛⠛⠛⠛⠛⠛⠛⠛⠛⠛⠛⠛⠑⠑⠛⠃⠛⠑⠑⠑⠑⠑⠘⠑⠑⠑⠑⠑⠛⠚⠛⠛⠛⠛⠋⠑⠘⠛⠛⠛⠛⠛⠛⠛⠛⠛⠛⠛⠛⠛⠛⠛⠛⠛⠛⠛⠛⠀⠀⠀⠀⠀⠀⠀⠀⠀⠀⠀⠀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⠀⠀⠀⠀⠀⠀⠀⠀⠀⠀⠀⣿⣿⣿⣿⣿⣿⣿⣿⣿⣿⣿⣿⣿⣿⣿⣿⣿⣿⣿⣿⣟⡿⢿⢟⢟⢟⢏⢝⢝⢟⢟⢟⢟⢻⢿⣿⣿⣿⣿⣿⣿⣿⣿⣿⣿⣿⣿⣿⣿⣿⣿⣿⣿⣿⣿⣿⣿⣿⠀⠀⠀⠀⠀⠀⠀⠀⠀⠀⠀⠀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⠀⠀⠀⠀⠀⠀⠀⠀⠀⠀⠀⣿⣿⣿⣿⣿⣿⣿⣿⣿⣿⣿⣿⣿⣿⣿⣿⣿⡿⢟⢟⢝⢇⢕⢕⢕⠜⢕⢕⢕⢕⡕⢕⢕⡕⡱⣽⣿⣿⣿⣿⣿⣿⣿⣿⣿⣿⣿⣿⣿⣿⣿⣿⣿⣿⣿⣿⣿⣿⠀⠀⠀⠀⠀⠀⠀⠀⠀⠀⠀⠀</a:t>
            </a:r>
            <a:br/>
            <a:r>
              <a:t>⠀⠀⠀⠀⠀⠀⠀⠀⠀⠀⠀⣿⣿⣿⣿⣿⣿⣿⣿⣿⣿⣿⣿⣿⣿⣿⣿⣿⢇⢕⠕⠐⢐⠕⢕⢕⢕⠑⢕⢕⢕⢕⢕⢕⢕⢝⢟⣟⢿⣿⣿⣿⣿⣿⣿⣿⣿⣿⣿⣿⣿⣿⣿⣿⣿⣿⣿⣿⣿⠀⠀⠀⠀⠀⠀⠀⠀⠀⠀⠀⠀</a:t>
            </a:r>
            <a:br/>
            <a:r>
              <a:t>⠀⠀⠀⠀⠀⠀⠀⠀⠀⠀⠀⣿⣿⣿⣿⣿⣿⣿⣿⣿⣿⣿⣿⣿⣿⢿⡟⢕⢕⢕⢕⢕⠕⢕⢕⢕⢕⠀⠕⢕⢕⢕⢕⢕⢕⢕⢺⢿⣿⣿⣿⣿⣿⣿⣿⣿⣿⣿⣿⣿⣿⣿⣿⣿⣿⣿⣿⣿⣿⠀⠀⠀⠀⠀⠀⠀⠀⠀⠀⠀⠀</a:t>
            </a:r>
            <a:br/>
            <a:r>
              <a:t>⠀⠀⠀⠀⠀⠀⠀⠀⠀⠀⠀⣿⣿⣿⣿⣿⣿⣿⣿⣿⣿⣿⣿⢟⡿⢜⢕⢕⢕⢕⢕⢕⢕⢕⢕⢕⢄⢔⢕⢕⢕⢕⢕⢕⢕⣕⣗⢕⢼⣷⣿⣿⣿⣿⣿⣿⣿⣿⣿⣿⣿⣿⣿⣿⣿⣿⣿⣿⣿⠀⠀⠀⠀⠀⠀⠀⠀⠀⠀⠀⠀</a:t>
            </a:r>
            <a:br/>
            <a:r>
              <a:t>⠀⠀⠀⠀⠀⠀⠀⠀⠀⠀⠀⣿⣿⣿⣿⣿⣿⣿⣿⣿⣿⣿⣯⢏⢱⢵⢇⢕⢕⢕⢕⢕⢕⣵⣷⣷⣷⣵⣷⣿⣿⣿⣿⣿⣿⣿⣏⢇⢜⢞⣻⣿⣿⣿⣿⣿⣿⣿⣿⣿⣿⣿⣿⣿⣿⣿⣿⣿⣿⠀⠀⠀⠀⠀⠀⠀⠀⠀⠀⠀⠀</a:t>
            </a:r>
            <a:br/>
            <a:r>
              <a:t>⠀⠀⠀⠀⠀⠀⠀⠀⠀⠀⠀⣿⣿⣿⣿⣿⣿⣿⣿⣿⣿⣿⣿⣷⡵⢕⢕⢕⢕⣵⡇⢕⢱⣿⣿⣿⣿⣿⣿⣿⣿⣿⣿⣿⣿⣿⣿⣷⡕⢕⣿⣿⣿⣿⣿⣿⣿⣿⣿⣿⣿⣿⣿⣿⣿⣿⣿⣿⣿⠀⠀⠀⠀⠀⠀⠀⠀⠀⠀⠀⠀</a:t>
            </a:r>
            <a:br/>
            <a:r>
              <a:t>⠀⠀⠀⠀⠀⠀⠀⠀⠀⠀⠀⣿⣿⣿⣿⣿⣿⣿⣿⣿⣿⣿⣿⣿⢕⢕⢕⢕⣿⣿⡟⢜⢇⢝⣿⣿⣿⣿⣿⣿⣿⣿⣿⣿⣿⣿⣿⣿⣿⣞⣿⣿⣿⣿⣿⣿⣿⣿⣿⣿⣿⣿⣿⣿⣿⣿⣿⣿⣿⠀⠀⠀⠀⠀⠀⠀⠀⠀⠀⠀⠀</a:t>
            </a:r>
            <a:br/>
            <a:r>
              <a:t>⠀⠀⠀⠀⠀⠀⠀⠀⠀⠀⠀⣿⣿⣿⣿⣿⣿⣿⣿⣿⣿⣿⣿⣿⡕⢕⢕⢕⢹⡟⢕⢕⢕⢕⢸⢿⣿⣿⣿⣿⣿⣿⣿⣿⣿⣿⣿⣿⣿⣿⣿⣿⣿⣿⣿⣿⣿⣿⣿⣿⣿⣿⣿⣿⣿⣿⣿⣿⣿⠀⠀⠀⠀⠀⠀⠀⠀⠀⠀⠀⠀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⠀⠀⠀⠀⠀⠀⠀⠀⠀⠀⠀⣿⣿⣿⣿⣿⣿⣿⣿⣿⣿⣿⣿⡯⢕⢕⢕⢱⢏⢕⢕⢕⢕⡕⢕⢕⢕⢜⢿⣿⣿⢝⢏⢟⢿⣿⣿⣿⣿⢿⣿⣿⣿⣿⣿⣿⣿⣿⣿⣿⣿⣿⣿⣿⣿⣿⣿⣿⣿⠀⠀⠀⠀⠀⠀⠀⠀⠀⠀⠀⠀</a:t>
            </a:r>
            <a:br/>
            <a:r>
              <a:t>⠀⠀⠀⠀⠀⠀⠀⠀⠀⠀⠀⣿⣿⣿⣿⣿⣿⣿⣿⣿⣿⣿⣿⣇⢕⢕⢕⣿⣱⢕⢕⢕⢜⢿⢗⢕⢕⢕⢸⣿⣿⡷⢷⣿⣿⣿⣿⣿⣿⣺⣿⣿⣿⣿⣿⣿⣿⣿⣿⣿⣿⣿⣿⣿⣿⣿⣿⣿⣿⠀⠀⠀⠀⠀⠀⠀⠀⠀⠀⠀⠀</a:t>
            </a:r>
            <a:br/>
            <a:r>
              <a:t>⠀⠀⠀⠀⠀⠀⠀⠀⠀⠀⠀⣿⣿⣿⣿⣿⣿⣿⣿⣿⣿⣿⣿⣿⢕⢕⢕⣿⡿⢕⢕⣵⣵⢕⢕⢕⢕⢕⢸⣿⣿⣿⣷⣮⣽⣿⣿⣿⣿⣿⣿⣿⣿⣿⣿⣿⣿⣿⣿⣿⣿⣿⣿⣿⣿⣿⣿⣿⣿⠀⠀⠀⠀⠀⠀⠀⠀⠀⠀⠀⠀</a:t>
            </a:r>
            <a:br/>
            <a:r>
              <a:t>⠀⠀⠀⠀⠀⠀⠀⠀⠀⠀⠀⣿⣿⣿⣿⣿⣿⣿⣿⣿⣿⣿⡿⢟⢇⢕⢱⣿⡇⡕⢕⢝⢕⢕⢕⢕⢕⢕⢸⣿⣿⣿⣿⣿⣿⣿⣿⣿⣿⣿⣿⣿⣿⣿⣿⣿⣿⣿⣿⣿⣿⣿⣿⣿⣿⣿⣿⣿⣿⠀⠀⠀⠀⠀⠀⠀⠀⠀⠀⠀⠀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⠀⠀⠀⠀⠀⠀⠀⠀⠀⠀⠀⣿⣿⣿⣿⣿⣿⣿⣿⣿⣿⣿⡿⣼⡎⢇⣾⣿⣿⢕⢕⢕⢕⢕⢕⢕⢕⢅⢕⣽⣝⣿⣟⣿⣿⣿⣿⣿⣿⣿⣼⣿⣿⣿⣿⣿⣿⣿⣿⣿⣿⣿⣿⣿⣿⣿⣿⣿⣿⠀⠀⠀⠀⠀⠀⠀⠀⠀⠀⠀⠀</a:t>
            </a:r>
            <a:br/>
            <a:r>
              <a:t>⠀⠀⠀⠀⠀⠀⠀⠀⠀⠀⠀⣿⣿⣿⣿⣿⣿⣿⣿⣿⣿⣿⣿⣟⣹⡜⢝⡿⢿⡕⢕⣱⢕⢕⢕⢕⢱⣾⣿⣿⣿⣿⣿⣾⣿⣿⣿⣿⣿⣿⣿⣿⣿⣿⣿⣿⣿⣿⣿⣿⣿⣿⣿⣿⣿⣿⣿⣿⣿⠀⠀⠀⠀⠀⠀⠀⠀⠀⠀⠀⠀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⠀⠀⠀⠀⠀⠀⠀⠀⠀⠀⠀⣿⣿⣿⣿⣿⣿⣿⣿⣿⣿⣿⣿⣿⣿⣿⢇⢳⢇⢷⣾⡟⢕⢕⢕⢕⢕⣝⣝⡟⡻⢿⣿⣿⣿⣿⣿⣿⣿⣿⣿⣿⣿⣿⣿⣿⣿⣿⣿⣿⣿⣿⣿⣿⣿⣿⣿⣿⣿⠀⠀⠀⠀⠀⠀⠀⠀⠀⠀⠀⠀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⠀⠀⠀⠀⠀⠀⠀⠀⠀⠀⠀⣿⣿⣿⣿⣿⣿⣿⣿⣿⣿⣿⣿⣿⣿⣿⣷⣞⢷⢾⢿⣷⢕⢕⢁⢁⢀⠁⠈⢁⠁⠁⢹⣿⣿⣿⣿⣿⣿⣿⣿⣿⣿⣿⣿⣿⣿⣿⣿⣿⣿⣿⣿⣿⣿⣿⣿⣿⣿⠀⠀⠀⠀⠀⠀⠀⠀⠀⠀⠀⠀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⠀⠀⠀⠀⠀⠀⠀⠀⠀⠀⠀⣿⣿⣿⣿⣿⣿⣿⣿⣿⣿⣿⣿⣿⣿⣿⣿⣿⡕⢱⢏⣧⢞⢕⢷⣕⢷⣷⣵⢕⢕⣵⣿⣿⣿⣿⣿⣿⣿⣿⣿⣿⣿⣿⣿⣿⣿⣿⣿⣿⣿⣿⣿⣿⣿⣿⣿⣿⣿⠀⠀⠀⠀⠀⠀⠀⠀⠀⠀⠀⠀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⠀⠀⠀⠀⠀⠀⠀⠀⠀⠀⠀⣿⣿⣿⣿⣿⣿⣿⣿⣿⣿⣿⣿⣿⣿⣿⣿⣿⢳⢕⢜⢷⣎⢕⣱⡕⢹⣿⣿⣽⣿⣿⣿⣿⣿⣿⣿⣿⣿⣿⣿⣿⣿⣿⣿⣿⣿⣿⣿⣿⣿⣿⣿⣿⣿⣿⣿⣿⣿⠀⠀⠀⠀⠀⠀⠀⠀⠀⠀⠀⠀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⠀⠀⠀⠀⠀⠀⠀⠀⠀⠀⠀⣿⣿⣿⣿⣿⣿⣿⣿⣿⣿⣿⣿⣿⣿⣿⢿⣿⢇⢕⢜⢕⢹⢯⢟⡱⢜⢟⡛⢟⣟⢻⣿⣿⣿⣿⣿⣿⣿⣿⣿⣿⣿⣿⣿⣿⣿⣿⣿⣿⣿⣿⣿⣿⣿⣿⣿⣿⣿⠀⠀⠀⠀⠀⠀⠀⠀⠀⠀⠀⠀</a:t>
            </a:r>
            <a:br/>
            <a:r>
              <a:t>⠀⠀⠀⠀⠀⠀⠀⠀⠀⠀⠀⣿⣿⣿⣿⣿⣿⣿⣿⣿⣿⣿⣿⣿⡿⢣⡿⣿⢕⢕⢕⢕⢕⢕⢸⢎⢕⢽⡇⢕⣺⣼⣿⣿⣿⣿⣿⣿⣿⣿⣿⣿⣿⣿⣿⣿⣿⣿⣿⣿⣿⣿⣿⣿⣿⣿⣿⣿⣿⠀⠀⠀⠀⠀⠀⠀⠀⠀⠀⠀⠀</a:t>
            </a:r>
            <a:br/>
            <a:r>
              <a:t>⠀⠀⠀⠀⠀⠀⠀⠀⠀⠀⠀⠛⠛⠛⠛⠛⠛⠛⠛⠛⠛⠛⠛⠛⠑⠚⠃⠛⠑⠑⠑⠑⠑⠑⠘⠑⠑⠑⠑⠑⠛⠛⠛⠛⠛⠛⠛⠛⠛⠛⠛⠛⠛⠛⠛⠛⠛⠛⠛⠛⠛⠛⠛⠛⠛⠛⠛⠛⠛⠀⠀⠀⠀⠀⠀⠀⠀⠀⠀⠀⠀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⠀⠀⠀⠀⠀⠀⠀⠀⠀⠀⠀⣿⣿⣿⣿⣿⣿⣿⣿⣿⣿⣿⣿⣿⣿⣿⣿⣿⣿⣿⣿⣿⣿⣿⡿⡿⡿⢟⢻⢻⢿⢿⣿⣿⣿⣿⣿⣿⣿⣿⣿⣿⣿⣿⣿⣿⣿⣿⣿⣿⣿⣿⣿⣿⣿⣿⣿⣿⣿⠀⠀⠀⠀⠀⠀⠀⠀⠀⠀⠀⠀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⠀⠀⠀⠀⠀⠀⠀⠀⠀⠀⠀⣿⣿⣿⣿⣿⣿⣿⣿⣿⣿⣿⣿⣿⣿⣿⣿⣿⣿⢿⡿⢟⢇⢕⢕⢕⢕⢕⢕⢕⢕⢕⢕⢕⣕⣟⣿⣿⣿⣿⣿⣿⣿⣿⣿⣿⣿⣿⣿⣿⣿⣿⣿⣿⣿⣿⣿⣿⣿⠀⠀⠀⠀⠀⠀⠀⠀⠀⠀⠀⠀</a:t>
            </a:r>
            <a:br/>
            <a:r>
              <a:t>⠀⠀⠀⠀⠀⠀⠀⠀⠀⠀⠀⣿⣿⣿⣿⣿⣿⣿⣿⣿⣿⣿⣿⣿⣿⣿⣿⣿⢵⢕⢕⠅⠅⢕⢕⢕⢅⢕⢕⢕⢕⢇⢕⢕⢟⢮⡟⣿⣿⣿⣿⣿⣿⣿⣿⣿⣿⣿⣿⣿⣿⣿⣿⣿⣿⣿⣿⣿⣿⠀⠀⠀⠀⠀⠀⠀⠀⠀⠀⠀⠀</a:t>
            </a:r>
            <a:br/>
            <a:r>
              <a:t>⠀⠀⠀⠀⠀⠀⠀⠀⠀⠀⠀⣿⣿⣿⣿⣿⣿⣿⣿⣿⣿⣿⣿⣿⣿⣿⡿⢝⢕⢔⢕⢔⢔⢔⢕⢕⢕⢁⢕⢕⢕⢕⢕⢕⢕⢕⢼⣳⣿⣿⣿⣿⣿⣿⣿⣿⣿⣿⣿⣿⣿⣿⣿⣿⣿⣿⣿⣿⣿⠀⠀⠀⠀⠀⠀⠀⠀⠀⠀⠀⠀</a:t>
            </a:r>
            <a:br/>
            <a:r>
              <a:t>⠀⠀⠀⠀⠀⠀⠀⠀⠀⠀⠀⣿⣿⣿⣿⣿⣿⣿⣿⣿⣿⣿⣿⢿⡟⢜⢕⢕⢕⢕⢕⢕⢕⢕⢕⢕⢅⢄⢕⢕⢕⢕⢕⢕⢕⢕⡕⢝⣿⣿⣿⣿⣿⣿⣿⣿⣿⣿⣿⣿⣿⣿⣿⣿⣿⣿⣿⣿⣿⠀⠀⠀⠀⠀⠀⠀⠀⠀⠀⠀⠀</a:t>
            </a:r>
            <a:br/>
            <a:r>
              <a:t>⠀⠀⠀⠀⠀⠀⠀⠀⠀⠀⠀⣿⣿⣿⣿⣿⣿⣿⣿⣿⣿⣿⣯⢿⣕⣱⢕⢕⢕⢕⢕⢕⢕⣕⣵⣵⣕⣱⣵⣷⣷⣷⣷⣷⣾⣿⢿⢕⡟⣿⣿⣿⣿⣿⣿⣿⣿⣿⣿⣿⣿⣿⣿⣿⣿⣿⣿⣿⣿⠀⠀⠀⠀⠀⠀⠀⠀⠀⠀⠀⠀</a:t>
            </a:r>
            <a:br/>
            <a:r>
              <a:t>⠀⠀⠀⠀⠀⠀⠀⠀⠀⠀⠀⣿⣿⣿⣿⣿⣿⣿⣿⣿⣿⣿⣿⣵⣕⢕⢕⢕⢕⡵⢵⢜⢸⣿⣿⣿⣿⣿⣿⣿⣿⣿⣿⣿⣿⣿⣷⡗⢕⢱⣿⣿⣿⣿⣿⣿⣿⣿⣿⣿⣿⣿⣿⣿⣿⣿⣿⣿⣿⠀⠀⠀⠀⠀⠀⠀⠀⠀⠀⠀⠀</a:t>
            </a:r>
            <a:br/>
            <a:r>
              <a:t>⠀⠀⠀⠀⠀⠀⠀⠀⠀⠀⠀⣿⣿⣿⣿⣿⣿⣿⣿⣿⣿⣿⣿⣿⢕⢕⢕⢱⣿⣿⣷⢇⢸⡿⣿⣿⣿⣿⣿⣿⣿⣿⣿⣿⣿⣿⣿⣿⣧⢸⣿⣿⣿⣿⣿⣿⣿⣿⣿⣿⣿⣿⣿⣿⣿⣿⣿⣿⣿⠀⠀⠀⠀⠀⠀⠀⠀⠀⠀⠀⠀</a:t>
            </a:r>
            <a:br/>
            <a:r>
              <a:t>⠀⠀⠀⠀⠀⠀⠀⠀⠀⠀⠀⣿⣿⣿⣿⣿⣿⣿⣿⣿⣿⣿⣿⣯⢕⢕⢕⢜⢿⡟⢕⢕⢕⢕⢿⣿⣿⣿⣿⣿⣿⣿⣿⣿⣿⣿⣿⣿⣿⣾⣿⣿⣿⣿⣿⣿⣿⣿⣿⣿⣿⣿⣿⣿⣿⣿⣿⣿⣿⠀⠀⠀⠀⠀⠀⠀⠀⠀⠀⠀⠀</a:t>
            </a:r>
            <a:br/>
            <a:r>
              <a:t>⠀⠀⠀⠀⠀⠀⠀⠀⠀⠀⠀⣿⣿⣿⣿⣿⣿⣿⣿⣿⣿⣿⣿⣟⢕⢕⢕⣱⡕⢕⢕⢕⢕⢕⢕⢕⢝⢻⣿⣿⣟⢟⢻⢿⣿⣿⣿⣿⡿⣿⣿⣿⣿⣿⣿⣿⣿⣿⣿⣿⣿⣿⣿⣿⣿⣿⣿⣿⣿⠀⠀⠀⠀⠀⠀⠀⠀⠀⠀⠀⠀</a:t>
            </a:r>
            <a:br/>
            <a:r>
              <a:t>⠀⠀⠀⠀⠀⠀⠀⠀⠀⠀⠀⣿⣿⣿⣿⣿⣿⣿⣿⣿⣿⣿⣿⢇⢕⢕⢕⡟⢕⢕⢕⢕⢾⣷⢕⢕⢕⢕⣿⣿⣿⣵⣵⣷⣾⣿⣿⣿⡇⣿⣿⣿⣿⣿⣿⣿⣿⣿⣿⣿⣿⣿⣿⣿⣿⣿⣿⣿⣿⠀⠀⠀⠀⠀⠀⠀⠀⠀⠀⠀⠀</a:t>
            </a:r>
            <a:br/>
            <a:r>
              <a:t>⠀⠀⠀⠀⠀⠀⠀⠀⠀⠀⠀⣿⣿⣿⣿⣿⣿⣿⣿⣿⣿⣿⣿⡇⢕⢕⢸⣟⡟⢕⢕⣕⣵⢕⢕⢕⢕⢕⣿⣿⣿⣧⣼⣝⣻⣿⣿⣿⣷⣿⣿⣿⣿⣿⣿⣿⣿⣿⣿⣿⣿⣿⣿⣿⣿⣿⣿⣿⣿⠀⠀⠀⠀⠀⠀⠀⠀⠀⠀⠀⠀</a:t>
            </a:r>
            <a:br/>
            <a:r>
              <a:t>⠀⠀⠀⠀⠀⠀⠀⠀⠀⠀⠀⣿⣿⣿⣿⣿⣿⣿⣿⣿⣿⣿⣿⢷⢕⢕⣼⣿⢕⢕⢹⢿⢕⢕⢕⢕⢕⢕⣿⣿⣿⣿⣿⣿⣿⣿⣿⣿⣿⣿⣿⣿⣿⣿⣿⣿⣿⣿⣿⣿⣿⣿⣿⣿⣿⣿⣿⣿⣿⠀⠀⠀⠀⠀⠀⠀⠀⠀⠀⠀⠀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⠀⠀⠀⠀⠀⠀⠀⠀⠀⠀⠀⣿⣿⣿⣿⣿⣿⣿⣿⣿⣿⣿⡇⣷⢕⢕⣿⣿⡟⢕⢕⢕⢕⢕⢕⢕⢜⢕⢝⡟⢻⣿⣿⣿⣿⣿⣿⣿⣿⡝⣿⣿⣿⣿⣿⣿⣿⣿⣿⣿⣿⣿⣿⣿⣿⣿⣿⣿⣿⠀⠀⠀⠀⠀⠀⠀⠀⠀⠀⠀⠀</a:t>
            </a:r>
            <a:br/>
            <a:r>
              <a:t>⠀⠀⠀⠀⠀⠀⠀⠀⠀⠀⠀⣿⣿⣿⣿⣿⣿⣿⣿⣿⣿⣿⣿⢿⡇⡞⢿⣿⣿⢕⢕⢕⢕⢕⢕⢕⢱⣵⣾⣿⣿⣿⣾⣿⣿⣿⣿⣿⣿⣿⣿⣿⣿⣿⣿⣿⣿⣿⣿⣿⣿⣿⣿⣿⣿⣿⣿⣿⣿⠀⠀⠀⠀⠀⠀⠀⠀⠀⠀⠀⠀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⠀⠀⠀⠀⠀⠀⠀⠀⠀⠀⠀⣿⣿⣿⣿⣿⣿⣿⣿⣿⣿⣿⣿⣿⣷⡷⢜⣎⢱⢷⣾⢟⢕⢕⡱⢕⢜⢟⢻⢿⣿⣿⣿⣿⣿⣿⣿⣿⣿⣿⣿⣿⣿⣿⣿⣿⣿⣿⣿⣿⣿⣿⣿⣿⣿⣿⣿⣿⣿⠀⠀⠀⠀⠀⠀⠀⠀⠀⠀⠀⠀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⠀⠀⠀⠀⠀⠀⠀⠀⠀⠀⠀⣿⣿⣿⣿⣿⣿⣿⣿⣿⣿⣿⣿⣿⣿⣽⣕⣗⣷⣾⣿⡇⢕⢕⠑⠑⠘⠓⠛⠑⠕⢝⣿⣿⣿⣿⣿⣿⣿⣿⣿⣿⣿⣿⣿⣿⣿⣿⣿⣿⣿⣿⣿⣿⣿⣿⣿⣿⣿⠀⠀⠀⠀⠀⠀⠀⠀⠀⠀⠀⠀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⠀⠀⠀⠀⠀⠀⠀⠀⠀⠀⠀⣿⣿⣿⣿⣿⣿⣿⣿⣿⣿⣿⣿⣿⣿⣿⣿⣏⢝⢕⣿⣵⡕⢱⣕⢵⣴⣔⡔⢔⢄⣵⣿⣿⣿⣿⣿⣿⣿⣿⣿⣿⣿⣿⣿⣿⣿⣿⣿⣿⣿⣿⣿⣿⣿⣿⣿⣿⣿⠀⠀⠀⠀⠀⠀⠀⠀⠀⠀⠀⠀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⠀⠀⠀⠀⠀⠀⠀⠀⠀⠀⠀⣿⣿⣿⣿⣿⣿⣿⣿⣿⣿⣿⣿⣿⣿⣿⣿⡿⡕⢕⢼⣿⡱⢜⢕⣝⣿⣿⣗⣵⣿⣿⣿⣿⣿⣿⣿⣿⣿⣿⣿⣿⣿⣿⣿⣿⣿⣿⣿⣿⣿⣿⣿⣿⣿⣿⣿⣿⣿⠀⠀⠀⠀⠀⠀⠀⠀⠀⠀⠀⠀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⠀⠀⠀⠀⠀⠀⠀⠀⠀⠀⠀⣿⣿⣿⣿⣿⣿⣿⣿⣿⣿⣿⣿⣿⣿⣿⣿⣯⢱⢕⢜⢱⢿⡗⢟⣕⢕⢞⢟⢟⣿⢿⣿⣿⣿⣿⣿⣿⣿⣿⣿⣿⣿⣿⣿⣿⣿⣿⣿⣿⣿⣿⣿⣿⣿⣿⣿⣿⣿⠀⠀⠀⠀⠀⠀⠀⠀⠀⠀⠀⠀</a:t>
            </a:r>
            <a:br/>
            <a:r>
              <a:t>⠀⠀⠀⠀⠀⠀⠀⠀⠀⠀⠀⣿⣿⣿⣿⣿⣿⣿⣿⣿⣿⣿⣿⣿⡿⣱⣿⢟⢱⢕⢕⢕⢕⢣⢾⡪⢕⢸⣇⢕⣾⣸⣿⣿⣿⣿⣿⣿⣿⣿⣿⣿⣿⣿⣿⣿⣿⣿⣿⣿⣿⣿⣿⣿⣿⣿⣿⣿⣿⠀⠀⠀⠀⠀⠀⠀⠀⠀⠀⠀⠀</a:t>
            </a:r>
            <a:br/>
            <a:r>
              <a:t>⠀⠀⠀⠀⠀⠀⠀⠀⠀⠀⠀⠛⠛⠛⠛⠛⠛⠛⠛⠛⠛⠛⠛⠛⠑⠛⠘⠃⠑⠑⠑⠑⠑⠑⠘⠑⠑⠘⠃⠑⠛⠛⠛⠛⠛⠛⠛⠛⠛⠛⠛⠛⠛⠛⠛⠛⠛⠛⠛⠛⠛⠛⠛⠛⠛⠛⠛⠛⠛⠀⠀⠀⠀⠀⠀⠀⠀⠀⠀⠀⠀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⠀⠀⠀⠀⠀⠀⠀⠀⠀⠀⠀⢸⣿⣿⣿⣿⣿⣿⣿⡿⣿⣿⣿⣿⣿⣿⣿⣿⣿⣿⣿⣿⣿⣿⣿⣿⣿⣿⣿⣿⣿⣿⣿⣿⣿⣿⣿⣿⣿⣿⣿⣿⣿⣿⣿⣿⣿⣿⣿⣿⣿⣿⡿⢕⢕⣸⣿⣿⣻⠀⠀⠀⠀⠀⠀⠀⠀⠀⠀⠀⠀</a:t>
            </a:r>
            <a:br/>
            <a:r>
              <a:t>⠀⠀⠀⠀⠀⠀⠀⠀⠀⠀⠀⣿⣿⣿⣿⣿⣿⣿⣽⣿⣿⣿⣿⣿⣿⣿⣿⣿⣿⣿⣿⣿⣿⣿⣿⢿⢟⢟⢟⠟⢟⢿⣿⣿⣿⣿⣿⣿⣿⣿⣿⣿⣿⣿⣿⣿⣿⣿⣿⣿⣿⣿⣷⣷⣾⣿⣿⣷⣿⠀⠀⠀⠀⠀⠀⠀⠀⠀⠀⠀⠀</a:t>
            </a:r>
            <a:br/>
            <a:r>
              <a:t>⠀⠀⠀⠀⠀⠀⠀⠀⠀⠀⠀⣿⣿⣿⣿⣿⣿⣿⣿⣿⣿⣿⣿⣿⣿⣿⣿⣿⣿⣿⣿⣿⡿⠫⢥⣕⡁⠐⠐⠀⠀⠀⠈⠙⢿⣿⣿⣿⣿⣿⣿⣿⣿⣿⣿⣿⣿⣿⣿⣿⣿⣿⣿⣿⣿⣟⣿⡿⣿⠀⠀⠀⠀⠀⠀⠀⠀⠀⠀⠀⠀</a:t>
            </a:r>
            <a:br/>
            <a:r>
              <a:t>⠀⠀⠀⠀⠀⠀⠀⠀⠀⠀⠀⣿⣿⣿⣿⣿⣿⣿⣿⣿⣿⣿⣿⣿⣿⣿⣿⣿⣿⣿⣿⢏⠀⠀⠀⠝⢿⣷⣄⢕⢑⠀⠐⠀⠀⠘⣿⣿⣿⣿⣿⣿⣿⣿⣿⣿⣿⣿⣿⣿⣿⣿⣿⡿⠟⠟⠛⠻⣿⠀⠀⠀⠀⠀⠀⠀⠀⠀⠀⠀⠀</a:t>
            </a:r>
            <a:br/>
            <a:r>
              <a:t>⠀⠀⠀⠀⠀⠀⠀⠀⠀⠀⠀⣿⣿⣿⣿⣿⣿⣿⣿⣿⣿⣿⣿⣿⣿⣿⣿⣿⣿⣿⡟⠀⠀⢄⠀⢐⠁⢹⣿⣷⡕⢅⢔⢄⢄⠁⢜⣿⣿⣿⣿⣿⣿⣿⣿⣿⣿⣿⣿⣿⣿⣿⡏⠀⠀⠀⠁⠀⠕⠀⠀⠀⠀⠀⠀⠀⠀⠀⠀⠀⠀</a:t>
            </a:r>
            <a:br/>
            <a:r>
              <a:t>⠀⠀⠀⠀⠀⠀⠀⠀⠀⠀⠀⣿⣿⣿⣿⣿⣿⣿⣿⣿⣿⣿⣿⣿⣿⣿⣿⣿⣿⣿⢕⢅⢕⣕⢔⢱⣴⣤⡸⣿⣿⣕⢕⢕⢕⠕⢕⢸⣿⣿⣿⣿⣿⣿⣿⣿⣿⣿⣿⣿⣿⢿⣷⣔⠀⠀⠀⠀⠀⠀⠀⠀⠀⠀⠀⠀⠀⠀⠀⠀⠀</a:t>
            </a:r>
            <a:br/>
            <a:r>
              <a:t>⠀⠀⠀⠀⠀⠀⠀⠀⠀⠀⠀⣿⣿⣿⣿⣿⣿⣿⣿⣿⣿⣿⣿⣿⣿⣿⣿⣿⣿⣟⢕⢕⡕⢵⠵⠿⢻⣷⣿⢿⣿⣿⡕⢕⢕⢕⢕⢕⣿⣿⣿⣿⣿⣿⣿⣿⣿⣿⣿⣿⣿⡕⢹⣿⡇⠀⠀⠀⠀⠀⠀⠀⠀⠀⠀⠀⠀⠀⠀⠀⠀</a:t>
            </a:r>
            <a:br/>
            <a:r>
              <a:t>⠀⠀⠀⠀⠀⠀⠀⠀⠀⠀⠀⣿⣿⣿⣿⣿⣿⣿⣿⣿⣿⣿⣿⣿⣿⣿⣿⣿⣿⣧⣕⣵⣿⣿⣷⣷⣷⣾⣝⣽⣼⣿⣇⢕⢕⢕⢕⢕⢹⣿⣿⣿⣿⣿⣿⣿⣿⣿⣿⣿⣿⣿⣿⣿⣿⠔⠀⠀⠀⠀⠀⠀⠀⠀⠀⠀⠀⠀⠀⠀⠀</a:t>
            </a:r>
            <a:br/>
            <a:r>
              <a:t>⠀⠀⠀⠀⠀⠀⠀⠀⠀⠀⠀⣿⣿⣿⣿⣿⣿⣿⣿⣿⣿⣿⣿⣿⣿⣿⣿⣿⣿⣿⣿⣿⣿⣿⣿⣿⣿⣿⣿⣿⣿⣿⡧⢕⢕⢕⢕⢕⣿⣿⣿⣿⣿⣿⣿⣿⣿⣿⣿⣿⣿⣿⣿⣿⣿⠄⠀⠀⠀⠀⠀⠀⠀⠀⠀⠀⠀⠀⠀⠀⠀</a:t>
            </a:r>
            <a:br/>
            <a:r>
              <a:t>⠀⠀⠀⠀⠀⠀⠀⠀⠀⠀⠀⣿⣿⣿⣿⣿⣿⣿⣿⣿⣿⣿⣿⣿⣿⣿⣿⣿⣿⣿⣿⣿⣿⣿⣿⣿⣿⣿⣿⣿⣿⣿⣯⢕⢕⢕⢕⢕⣻⣿⣿⣿⣿⣿⣿⣿⣿⣿⣿⣿⣿⣿⣿⣿⣿⠔⠀⠀⠀⠀⠀⠀⠀⠀⠀⠀⠀⠀⠀⠀⠀</a:t>
            </a:r>
            <a:br/>
            <a:r>
              <a:t>⠀⠀⠀⠀⠀⠀⠀⠀⠀⠀⠀⣿⣿⣿⣿⣿⣿⣿⣿⣿⣿⣿⣿⣿⣿⣿⣿⣿⣿⣿⣿⣿⣿⣿⣿⣿⣿⣿⣿⣿⣿⣿⣟⣕⢕⣕⣕⢕⣿⣿⣿⣿⣿⣿⣿⣿⣿⣿⣿⣿⣿⣿⣿⣿⣿⠀⠀⠀⠀⠀⠀⠀⠀⠀⠀⠀⠀⠀⠀⠀⠀</a:t>
            </a:r>
            <a:br/>
            <a:r>
              <a:t>⠀⠀⠀⠀⠀⠀⠀⠀⠀⠀⠀⣿⣿⣿⣿⣿⣿⣿⣿⣿⣿⣿⣿⣿⣿⣿⣿⣿⣿⣿⣿⣿⢿⣿⣿⣿⣿⣿⡻⣿⣿⣿⣿⢕⢗⣗⣗⢇⣿⣿⣿⣿⣿⣿⣿⣿⣿⣿⣿⣿⣿⣿⣿⣿⢏⠀⠀⠀⠀⠀⠀⠀⠀⠀⠀⠀⠀⠀⠀⠀⠀</a:t>
            </a:r>
            <a:br/>
            <a:r>
              <a:t>⠀⠀⠀⠀⠀⠀⠀⠀⠀⠀⠀⣿⣿⣿⣿⣿⣿⣿⣿⣿⣿⣿⣿⣻⣿⣿⣿⣿⣿⣿⣿⡿⢜⢟⢟⢛⠟⠕⢁⣿⣿⣿⣿⣵⣷⣞⣿⣵⣿⣿⣿⣿⣿⣿⣿⣿⣿⣿⣿⣿⣿⡏⣿⣿⢕⢕⠀⠀⠀⠀⠀⠀⠀⠀⠀⠀⠀⠀⠀⠀⠀</a:t>
            </a:r>
            <a:br/>
            <a:r>
              <a:t>⠀⠀⠀⠀⠀⠀⠀⠀⠀⠀⠀⣿⣿⣿⣿⣿⣿⣿⣿⣿⣿⣿⣿⣿⣿⣿⣿⣿⣿⣿⣿⣷⣕⢕⢔⢔⢄⢔⢱⣿⣿⣿⣿⣿⣿⣿⣿⣿⣿⣿⣿⣿⣿⣿⣿⣿⣿⣿⣿⣿⣿⣇⣿⣿⡕⢕⢕⢔⢄⠀⠀⠀⠀⠀⠀⠀⠀⠀⠀⠀⠀</a:t>
            </a:r>
            <a:br/>
            <a:r>
              <a:t>⠀⠀⠀⠀⠀⠀⠀⠀⠀⠀⠀⣿⣿⣿⣿⣿⣿⣿⣿⣿⣿⣿⣿⣿⣿⣿⣿⣿⣿⣿⣿⣿⣷⡕⢕⢕⢕⢕⣾⣿⣿⣿⣿⣿⣿⣿⣿⣿⣿⣿⣿⣿⣿⣿⣿⣿⣿⣿⣿⣿⣿⣿⣿⣿⡇⢕⢕⢕⢕⠀⠀⠀⠀⠀⠀⠀⠀⠀⠀⠀⠀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⠀⠀⠀⠀⠀⠀⠀⠀⠀⠀⠀⣿⣿⣿⣿⣿⣿⣿⣿⣿⣿⣿⣿⣿⣿⣿⣿⣿⣿⣿⣿⣿⣿⡕⢕⢕⢕⢱⣿⣿⣿⣿⣿⣿⣿⣿⣿⣿⣿⣿⣿⣿⣿⣿⣿⣿⣿⣿⣿⣿⣿⣿⣿⣿⡇⢜⢕⢕⢕⠀⠀⠀⠀⠀⠀⠀⠀⠀⠀⠀⠀</a:t>
            </a:r>
            <a:br/>
            <a:r>
              <a:t>⠀⠀⠀⠀⠀⠀⠀⠀⠀⠀⠀⣿⣿⣿⣿⣿⣿⣿⣿⣿⣿⣿⣿⣿⣿⣿⣿⣿⣿⣿⣿⣿⣿⢇⢕⢕⢕⢱⣿⣿⣿⣿⣿⣿⣿⣿⣿⣿⣿⣿⣿⣿⣿⣿⣿⣿⣿⣿⣿⣿⣿⢯⢽⢵⢵⢵⢵⢕⡕⠀⠀⠀⠀⠀⠀⠀⠀⠀⠀⠀⠀</a:t>
            </a:r>
            <a:br/>
            <a:r>
              <a:t>⠀⠀⠀⠀⠀⠀⠀⠀⠀⠀⠀⣿⣿⣿⣿⣿⣿⣿⣿⣿⣿⣿⣿⣿⣿⣿⣿⣿⣿⣿⣿⣿⣿⢕⢕⢕⢕⠜⣿⣿⣿⣿⣿⣿⣿⣿⣿⣿⣿⣿⣿⣿⣿⣿⣿⣿⣿⣿⣿⣿⣿⣵⣿⣾⣿⢿⢯⢕⢕⠀⠀⠀⠀⠀⠀⠀⠀⠀⠀⠀⠀</a:t>
            </a:r>
            <a:br/>
            <a:r>
              <a:t>⠀⠀⠀⠀⠀⠀⠀⠀⠀⠀⠀⣿⣿⣿⣿⣿⣿⣿⣿⣿⣿⣿⣿⣿⣿⣿⣿⣿⣿⣿⣿⣿⡿⠀⠔⢑⠕⠀⢸⣿⣿⣿⣿⣿⣿⣿⣿⣿⣿⣿⣿⣿⣿⣿⣿⣿⣿⣿⢿⣟⣻⣽⣽⣵⣵⣵⣵⣕⣕⠀⠀⠀⠀⠀⠀⠀⠀⠀⠀⠀⠀</a:t>
            </a:r>
            <a:br/>
            <a:r>
              <a:t>⠀⠀⠀⠀⠀⠀⠀⠀⠀⠀⠀⣿⣿⣿⣿⣿⣿⣿⣿⣿⣿⣿⣿⣿⣿⣿⣿⣿⣿⣿⣿⣿⡇⠀⠀⠑⠐⠀⠀⣿⣿⣿⣿⣿⣿⣿⣿⣿⣿⣿⣿⣿⣿⣿⣿⣿⣿⣾⣾⣷⣷⣾⣿⣿⣿⣿⢿⢿⢿⠀⠀⠀⠀⠀⠀⠀⠀⠀⠀⠀⠀</a:t>
            </a:r>
            <a:br/>
            <a:r>
              <a:t>⠀⠀⠀⠀⠀⠀⠀⠀⠀⠀⠀⣿⣿⣿⣿⣿⣿⣿⣿⣿⣿⣿⣿⣿⣿⣿⣿⣿⣿⣿⣿⣿⢕⠀⠀⠄⠀⠀⢀⣻⣿⣿⣿⣿⣿⣿⣿⣿⣿⣿⣿⣿⣟⣿⢿⣟⣿⣿⣿⣟⡟⢟⢟⢟⢟⢗⢕⢝⢝⠀⠀⠀⠀⠀⠀⠀⠀⠀⠀⠀⠀</a:t>
            </a:r>
            <a:br/>
            <a:r>
              <a:t>⠀⠀⠀⠀⠀⠀⠀⠀⠀⠀⠀⣿⣿⣿⣿⣿⣿⣿⣿⣿⣿⣿⣿⣿⣿⡿⢻⣿⣿⣿⣿⡟⠀⠀⢀⢀⠀⠅⠸⢿⣿⣿⣿⣿⣿⣿⣿⣿⣿⣯⣿⣿⣻⣿⣿⣷⣷⡯⢝⢏⡝⢝⢕⢕⢗⢇⢵⢵⢕⠀⠀⠀⠀⠀⠀⠀⠀⠀⠀⠀⠀</a:t>
            </a:r>
            <a:br/>
            <a:r>
              <a:t>⠀⠀⠀⠀⠀⠀⠀⠀⠀⠀⠀⠛⠛⠛⠛⠛⠛⠛⠛⠛⠛⠛⠛⠛⠛⠛⠛⠛⠛⠛⠛⠑⠀⠀⠈⠑⠑⠀⠀⠁⠛⠛⠛⠑⠛⠛⠛⠛⠛⠛⠛⠛⠛⠛⠛⠛⠛⠛⠛⠛⠛⠓⠛⠛⠓⠑⠑⠑⠑⠀⠀⠀⠀⠀⠀⠀⠀⠀⠀⠀⠀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⠀⠀⠀⠀⠀⠀⠀⠀⠀⠀⠀⣿⣿⣿⣿⣿⣿⣿⣿⣿⣿⣿⣿⣿⣿⣿⣿⣿⣿⣿⢿⢾⢏⢱⢕⢸⢕⢕⢕⢕⢕⢕⢜⢕⢽⣿⣿⣿⣿⣿⣿⣿⣿⣿⣿⣿⣿⣿⣿⣿⣿⣿⣿⣿⣿⣿⣿⣿⣿⠀⠀⠀⠀⠀⠀⠀⠀⠀⠀⠀⠀</a:t>
            </a:r>
            <a:br/>
            <a:r>
              <a:t>⠀⠀⠀⠀⠀⠀⠀⠀⠀⠀⠀⣿⣿⣿⣿⣿⣿⣿⣿⣿⣿⣿⣿⣿⣿⣿⣿⣏⣕⢕⢕⢕⢕⢕⢕⢅⢕⢕⢕⢕⢱⢕⢕⢸⢷⢿⢻⣿⣿⣿⣿⣿⣿⣿⣿⣿⣿⣿⣿⣿⣿⣿⣿⣿⣿⣿⣿⣿⣿⠀⠀⠀⠀⠀⠀⠀⠀⠀⠀⠀⠀</a:t>
            </a:r>
            <a:br/>
            <a:r>
              <a:t>⠀⠀⠀⠀⠀⠀⠀⠀⠀⠀⠀⣿⣿⣿⣿⣿⣿⣿⣿⣿⣿⣿⣿⣿⣿⣿⢟⢇⢕⢕⢔⢔⢄⢕⢕⢕⠑⢕⢕⢕⢕⢕⢕⢕⢕⢕⢺⣽⣿⣿⣿⣿⣿⣿⣿⣿⣿⣿⣿⣿⣿⣿⣿⣿⣿⣿⣿⣿⣿⠀⠀⠀⠀⠀⠀⠀⠀⠀⠀⠀⠀</a:t>
            </a:r>
            <a:br/>
            <a:r>
              <a:t>⠀⠀⠀⠀⠀⠀⠀⠀⠀⠀⠀⣿⣿⣿⣿⣿⣿⣿⣿⣿⣿⣿⣿⢿⡏⢏⢕⢕⢕⢕⢕⢕⢕⢕⢕⢑⢁⢕⢕⢕⢕⢕⢕⢕⢕⢕⢝⢟⣿⢻⣿⣿⣿⣿⣿⣿⣿⣿⣿⣿⣿⣿⣿⣿⣿⣿⣿⣿⣿⠀⠀⠀⠀⠀⠀⠀⠀⠀⠀⠀⠀</a:t>
            </a:r>
            <a:br/>
            <a:r>
              <a:t>⠀⠀⠀⠀⠀⠀⠀⠀⠀⠀⠀⣿⣿⣿⣿⣿⣿⣿⣿⣿⣿⣿⢿⢟⢕⣕⢕⢕⢕⢕⢕⢕⢕⣕⣕⣕⣕⣕⣵⣵⣵⣷⣵⣵⣷⡷⡕⢜⣟⣻⣿⣿⣿⣿⣿⣿⣿⣿⣿⣿⣿⣿⣿⣿⣿⣿⣿⣿⣿⠀⠀⠀⠀⠀⠀⠀⠀⠀⠀⠀⠀</a:t>
            </a:r>
            <a:br/>
            <a:r>
              <a:t>⠀⠀⠀⠀⠀⠀⠀⠀⠀⠀⠀⣿⣿⣿⣿⣿⣿⣿⣿⣿⣿⣿⣧⣵⢝⢕⢕⢕⢕⡕⡵⢝⣿⣿⣿⣿⣿⣿⣿⣿⣿⣿⣿⣿⣿⣿⣾⢎⢜⣹⣿⣿⣿⣿⣿⣿⣿⣿⣿⣿⣿⣿⣿⣿⣿⣿⣿⣿⣿⠀⠀⠀⠀⠀⠀⠀⠀⠀⠀⠀⠀</a:t>
            </a:r>
            <a:br/>
            <a:r>
              <a:t>⠀⠀⠀⠀⠀⠀⠀⠀⠀⠀⠀⣿⣿⣿⣿⣿⣿⣿⣿⣿⣿⣿⣿⡟⢕⢕⢕⣱⣿⣷⢕⢕⢹⣿⣿⣿⣿⣿⣿⣿⣿⣿⣿⣿⣿⣿⣿⣧⡕⣿⣿⣿⣿⣿⣿⣿⣿⣿⣿⣿⣿⣿⣿⣿⣿⣿⣿⣿⣿⠀⠀⠀⠀⠀⠀⠀⠀⠀⠀⠀⠀</a:t>
            </a:r>
            <a:br/>
            <a:r>
              <a:t>⠀⠀⠀⠀⠀⠀⠀⠀⠀⠀⠀⣿⣿⣿⣿⣿⣿⣿⣿⣿⣿⣿⣿⡇⢕⢕⢕⡸⣿⢇⢕⢕⢕⢸⣿⣿⣿⣿⣿⣿⣿⣿⣿⣿⣿⣿⣿⣿⣿⣽⣿⣿⣿⣿⣿⣿⣿⣿⣿⣿⣿⣿⣿⣿⣿⣿⣿⣿⣿⠀⠀⠀⠀⠀⠀⠀⠀⠀⠀⠀⠀</a:t>
            </a:r>
            <a:br/>
            <a:r>
              <a:t>⠀⠀⠀⠀⠀⠀⠀⠀⠀⠀⠀⣿⣿⣿⣿⣿⣿⣿⣿⣿⣿⣿⣿⡇⢕⢕⢕⣱⢣⢕⢕⢕⢕⢕⢜⢝⢻⣿⣿⣿⢟⢿⢿⣿⣿⣿⣿⣿⡿⣿⣿⣿⣿⣿⣿⣿⣿⣿⣿⣿⣿⣿⣿⣿⣿⣿⣿⣿⣿⠀⠀⠀⠀⠀⠀⠀⠀⠀⠀⠀⠀</a:t>
            </a:r>
            <a:br/>
            <a:r>
              <a:t>⠀⠀⠀⠀⠀⠀⠀⠀⠀⠀⠀⣿⣿⣿⣿⣿⣿⣿⣿⣿⣿⣿⣿⢕⢕⢕⢸⡇⡕⢕⢕⢱⣷⡇⢕⢕⢕⢸⣿⣿⣇⢕⣵⣼⣽⣿⣿⣿⡏⣿⣿⣿⣿⣿⣿⣿⣿⣿⣿⣿⣿⣿⣿⣿⣿⣿⣿⣿⣿⠀⠀⠀⠀⠀⠀⠀⠀⠀⠀⠀⠀</a:t>
            </a:r>
            <a:br/>
            <a:r>
              <a:t>⠀⠀⠀⠀⠀⠀⠀⠀⠀⠀⠀⣿⣿⣿⣿⣿⣿⣿⣿⣿⣿⣿⣿⡕⢕⢕⣿⣷⢇⢕⣕⣕⡕⢕⢕⢕⢕⢸⣿⣿⣧⣕⣝⣝⣿⣿⣿⣿⣾⣿⣿⣿⣿⣿⣿⣿⣿⣿⣿⣿⣿⣿⣿⣿⣿⣿⣿⣿⣿⠀⠀⠀⠀⠀⠀⠀⠀⠀⠀⠀⠀</a:t>
            </a:r>
            <a:br/>
            <a:r>
              <a:t>⠀⠀⠀⠀⠀⠀⠀⠀⠀⠀⠀⣿⣿⣿⣿⣿⣿⣿⣿⣿⣿⣿⣿⣇⢕⢱⣿⣧⢝⢜⢟⢏⢕⢕⢕⢕⢕⢸⣿⣿⣿⣿⣿⣿⣿⣿⣿⣿⣿⣿⣿⣿⣿⣿⣿⣿⣿⣿⣿⣿⣿⣿⣿⣿⣿⣿⣿⣿⣿⠀⠀⠀⠀⠀⠀⠀⠀⠀⠀⠀⠀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⠀⠀⠀⠀⠀⠀⠀⠀⠀⠀⠀⣿⣿⣿⣿⣿⣿⣿⣿⣿⣿⣿⣷⣎⢕⢸⣿⣿⡕⢕⢕⢕⢕⢕⢕⢕⢝⢜⢿⢿⣿⣿⣿⣿⣿⣿⣿⣿⣿⢻⣿⣿⣿⣿⣿⣿⣿⣿⣿⣿⣿⣿⣿⣿⣿⣿⣿⣿⣿⠀⠀⠀⠀⠀⠀⠀⠀⠀⠀⠀⠀</a:t>
            </a:r>
            <a:br/>
            <a:r>
              <a:t>⠀⠀⠀⠀⠀⠀⠀⠀⠀⠀⠀⣿⣿⣿⣿⣿⣿⣿⣿⣿⣿⣿⣸⢷⢵⡹⣿⣿⣧⣕⢕⢕⢕⢕⢕⢕⣱⣵⣿⣷⣿⣿⢿⣿⣿⣿⣿⣿⣿⣿⣿⣿⣿⣿⣿⣿⣿⣿⣿⣿⣿⣿⣿⣿⣿⣿⣿⣿⣿⠀⠀⠀⠀⠀⠀⠀⠀⠀⠀⠀⠀</a:t>
            </a:r>
            <a:br/>
            <a:r>
              <a:t>⠀⠀⠀⠀⠀⠀⠀⠀⠀⠀⠀⣿⣿⣿⣿⣿⣿⣿⣿⣿⣿⣿⣿⣾⣧⡇⢻⢕⢱⣷⡇⢕⢕⢱⢕⢜⢻⢿⢿⣿⣿⣿⣿⣿⣿⣿⣿⣿⣿⣿⣿⣿⣿⣿⣿⣿⣿⣿⣿⣿⣿⣿⣿⣿⣿⣿⣿⣿⣿⠀⠀⠀⠀⠀⠀⠀⠀⠀⠀⠀⠀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⠀⠀⠀⠀⠀⠀⠀⠀⠀⠀⠀⣿⣿⣿⣿⣿⣿⣿⣿⣿⣿⣿⣿⣿⣿⣧⣸⣳⣿⣿⡕⢕⢕⠕⠑⠑⠓⠗⠗⠎⠝⢿⣿⣿⣿⣿⣿⣿⣿⣿⣿⣿⣿⣿⣿⣿⣿⣿⣿⣿⣿⣿⣿⣿⣿⣿⣿⣿⣿⠀⠀⠀⠀⠀⠀⠀⠀⠀⠀⠀⠀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⠀⠀⠀⠀⠀⠀⠀⠀⠀⠀⠀⣿⣿⣿⣿⣿⣿⣿⣿⣿⣿⣿⣿⣿⣿⣿⣿⡏⢟⢿⣷⡕⢕⢴⣔⣔⣔⢄⢔⢄⣰⣾⣿⣿⣿⣿⣿⣿⣿⣿⣿⣿⣿⣿⣿⣿⣿⣿⣿⣿⣿⣿⣿⣿⣿⣿⣿⣿⣿⠀⠀⠀⠀⠀⠀⠀⠀⠀⠀⠀⠀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⠀⠀⠀⠀⠀⠀⠀⠀⠀⠀⠀⣿⣿⣿⣿⣿⣿⣿⣿⣿⣿⣿⣿⣿⣿⣿⣿⢧⢕⢸⣿⣧⢕⢕⣜⣻⣿⣟⣧⣾⣿⣿⣿⣿⣿⣿⣿⣿⣿⣿⣿⣿⣿⣿⣿⣿⣿⣿⣿⣿⣿⣿⣿⣿⣿⣿⣿⣿⣿⠀⠀⠀⠀⠀⠀⠀⠀⠀⠀⠀⠀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⠀⠀⠀⠀⠀⠀⠀⠀⠀⠀⠀⣿⣿⣿⣿⣿⣿⣿⣿⣿⣿⣿⣿⣿⣿⣿⣿⣎⢇⢕⢹⣿⡷⡕⣟⡱⢕⢟⡟⢟⣟⢻⣿⣿⣿⣿⣿⣿⣿⣿⣿⣿⣿⣿⣿⣿⣿⣿⣿⣿⣿⣿⣿⣿⣿⣿⣿⣿⣿⠀⠀⠀⠀⠀⠀⠀⠀⠀⠀⠀⠀</a:t>
            </a:r>
            <a:br/>
            <a:r>
              <a:t>⠀⠀⠀⠀⠀⠀⠀⠀⠀⠀⠀⣿⣿⣿⣿⣿⣿⣿⣿⣿⣿⣿⣿⣿⡟⣽⣿⣳⡕⢕⢕⢕⢜⢗⢾⢸⢕⢝⡇⢕⣿⣸⣿⣿⣿⣿⣿⣿⣿⣿⣿⣿⣿⣿⣿⣿⣿⣿⣿⣿⣿⣿⣿⣿⣿⣿⣿⣿⣿⠀⠀⠀⠀⠀⠀⠀⠀⠀⠀⠀⠀</a:t>
            </a:r>
            <a:br/>
            <a:r>
              <a:t>⠀⠀⠀⠀⠀⠀⠀⠀⠀⠀⠀⠛⠛⠛⠛⠛⠛⠛⠛⠛⠛⠛⠛⠋⠘⠋⠛⠊⠑⠑⠑⠑⠑⠑⠘⠘⠑⠑⠃⠑⠛⠛⠛⠛⠛⠛⠛⠛⠛⠛⠛⠛⠛⠛⠛⠛⠛⠛⠛⠛⠛⠛⠛⠛⠛⠛⠛⠛⠛⠀⠀⠀⠀⠀⠀⠀⠀⠀⠀⠀⠀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⠀⠀⠀⠀⠀⠀⠀⠀⠀⠀⠀⣿⣿⣿⣿⣿⣿⣿⣿⣿⣿⣿⣿⣿⣿⣿⣿⣿⣿⡿⢿⢟⢝⡵⢕⢱⢕⢕⢕⢕⢕⢕⢜⢕⢝⢿⣿⣿⣿⣿⣿⣿⣿⣿⣿⣿⣿⣿⣿⣿⣿⣿⣿⣿⣿⣿⣿⣿⣿⠀⠀⠀⠀⠀⠀⠀⠀⠀⠀⠀⠀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⠀⠀⠀⠀⠀⠀⠀⠀⠀⠀⠀⣿⣿⣿⣿⣿⣿⣿⣿⣿⣿⣿⣿⣿⣿⣿⣿⣇⢕⢕⢑⢑⢕⢕⢕⢅⢕⢕⢕⢕⢇⢕⢕⢿⢮⡝⣿⣿⣿⣿⣿⣿⣿⣿⣿⣿⣿⣿⣿⣿⣿⣿⣿⣿⣿⣿⣿⣿⣿⠀⠀⠀⠀⠀⠀⠀⠀⠀⠀⠀⠀</a:t>
            </a:r>
            <a:br/>
            <a:r>
              <a:t>⠀⠀⠀⠀⠀⠀⠀⠀⠀⠀⠀⣿⣿⣿⣿⣿⣿⣿⣿⣿⣿⣿⣿⣿⣿⣿⢟⢕⢕⢔⢔⢄⢄⢕⢕⢕⢁⢕⢕⢜⢕⢕⢕⢕⢕⣕⢗⡵⣿⣿⣿⣿⣿⣿⣿⣿⣿⣿⣿⣿⣿⣿⣿⣿⣿⣿⣿⣿⣿⠀⠀⠀⠀⠀⠀⠀⠀⠀⠀⠀⠀</a:t>
            </a:r>
            <a:br/>
            <a:r>
              <a:t>⠀⠀⠀⠀⠀⠀⠀⠀⠀⠀⠀⣿⣿⣿⣿⣿⣿⣿⣿⣿⣿⣿⣿⣿⡟⢇⢕⢕⢕⢕⢕⢕⢕⢕⢕⠑⢄⢔⢕⢕⢕⢕⢕⢕⢕⡕⢜⢻⣿⣽⣿⣿⣿⣿⣿⣿⣿⣿⣿⣿⣿⣿⣿⣿⣿⣿⣿⣿⣿⠀⠀⠀⠀⠀⠀⠀⠀⠀⠀⠀⠀</a:t>
            </a:r>
            <a:br/>
            <a:r>
              <a:t>⠀⠀⠀⠀⠀⠀⠀⠀⠀⠀⠀⣿⣿⣿⣿⣿⣿⣿⣿⣿⣿⣿⣿⢏⣕⣵⢕⢕⢕⢕⢕⢕⢕⣕⣕⣕⣕⣕⣵⣵⣵⣧⣵⣵⣕⡳⡕⢜⢝⣻⣿⣿⣿⣿⣿⣿⣿⣿⣿⣿⣿⣿⣿⣿⣿⣿⣿⣿⣿⠀⠀⠀⠀⠀⠀⠀⠀⠀⠀⠀⠀</a:t>
            </a:r>
            <a:br/>
            <a:r>
              <a:t>⠀⠀⠀⠀⠀⠀⠀⠀⠀⠀⠀⣿⣿⣿⣿⣿⣿⣿⣿⣿⣿⣿⣷⣾⡕⢕⢕⢕⢱⢵⡕⢹⣿⣿⣿⣿⣿⣿⣿⣿⣿⣿⣿⣿⣿⣷⣵⢕⢜⣸⣿⣿⣿⣿⣿⣿⣿⣿⣿⣿⣿⣿⣿⣿⣿⣿⣿⣿⣿⠀⠀⠀⠀⠀⠀⠀⠀⠀⠀⠀⠀</a:t>
            </a:r>
            <a:br/>
            <a:r>
              <a:t>⠀⠀⠀⠀⠀⠀⠀⠀⠀⠀⠀⣿⣿⣿⣿⣿⣿⣿⣿⣿⣿⣿⣿⡏⢕⢕⢕⣼⣿⡕⣧⢜⣿⣿⣿⣿⣿⣿⣿⣿⣿⣿⣿⣿⣿⣿⣿⣧⢕⣝⣿⣿⣿⣿⣿⣿⣿⣿⣿⣿⣿⣿⣿⣿⣿⣿⣿⣿⣿⠀⠀⠀⠀⠀⠀⠀⠀⠀⠀⠀⠀</a:t>
            </a:r>
            <a:br/>
            <a:r>
              <a:t>⠀⠀⠀⠀⠀⠀⠀⠀⠀⠀⠀⣿⣿⣿⣿⣿⣿⣿⣿⣿⣿⣿⣿⡕⢕⢕⢕⢽⣿⢕⢕⢕⢕⣿⣿⣿⣿⣿⣿⣿⣿⣿⣿⣿⣿⣿⣿⣿⢵⣿⣿⣿⣿⣿⣿⣿⣿⣿⣿⣿⣿⣿⣿⣿⣿⣿⣿⣿⣿⠀⠀⠀⠀⠀⠀⠀⠀⠀⠀⠀⠀</a:t>
            </a:r>
            <a:br/>
            <a:r>
              <a:t>⠀⠀⠀⠀⠀⠀⠀⠀⠀⠀⠀⣿⣿⣿⣿⣿⣿⣿⣿⣿⣿⣿⣿⢕⢕⢕⢕⢱⢗⢕⢕⢕⢕⢕⢝⢹⢿⣿⣿⡟⢻⢿⣿⣿⣿⣿⣿⣿⢽⣿⣿⣿⣿⣿⣿⣿⣿⣿⣿⣿⣿⣿⣿⣿⣿⣿⣿⣿⣿⠀⠀⠀⠀⠀⠀⠀⠀⠀⠀⠀⠀</a:t>
            </a:r>
            <a:br/>
            <a:r>
              <a:t>⠀⠀⠀⠀⠀⠀⠀⠀⠀⠀⠀⣿⣿⣿⣿⣿⣿⣿⣿⣿⣿⣿⣿⢕⢕⢱⣿⢕⡕⢕⢕⢗⢇⢕⢕⢕⢱⣿⣿⣇⢕⢱⣵⣽⣿⣿⣿⣿⢸⣿⣿⣿⣿⣿⣿⣿⣿⣿⣿⣿⣿⣿⣿⣿⣿⣿⣿⣿⣿⠀⠀⠀⠀⠀⠀⠀⠀⠀⠀⠀⠀</a:t>
            </a:r>
            <a:br/>
            <a:r>
              <a:t>⠀⠀⠀⠀⠀⠀⠀⠀⠀⠀⠀⣿⣿⣿⣿⣿⣿⣿⣿⣿⣿⣿⣿⡇⢕⢱⣷⣿⢕⢕⣕⢱⢕⢕⢕⢕⢸⣿⣿⣿⣵⣵⣸⣟⣿⣿⣿⣿⢼⣿⣿⣿⣿⣿⣿⣿⣿⣿⣿⣿⣿⣿⣿⣿⣿⣿⣿⣿⣿⠀⠀⠀⠀⠀⠀⠀⠀⠀⠀⠀⠀</a:t>
            </a:r>
            <a:br/>
            <a:r>
              <a:t>⠀⠀⠀⠀⠀⠀⠀⠀⠀⠀⠀⣿⣿⣿⣿⣿⣿⣿⣿⣿⣿⣿⢿⢇⢱⣾⣿⣿⢜⢻⢏⢕⢕⢕⢕⢕⣸⣿⣿⣿⣿⣿⣿⣿⣿⣿⣿⣿⣿⣿⣿⣿⣿⣿⣿⣿⣿⣿⣿⣿⣿⣿⣿⣿⣿⣿⣿⣿⣿⠀⠀⠀⠀⠀⠀⠀⠀⠀⠀⠀⠀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⠀⠀⠀⠀⠀⠀⠀⠀⠀⠀⠀⣿⣿⣿⣿⣿⣿⣿⣿⣿⣿⣿⣸⡎⢜⣿⣿⣿⢇⢕⢕⢕⢕⢕⢕⢕⢝⢿⢿⣿⣿⣿⣿⣿⣿⣿⣿⣿⣿⢻⣿⣿⣿⣿⣿⣿⣿⣿⣿⣿⣿⣿⣿⣿⣿⣿⣿⣿⣿⠀⠀⠀⠀⠀⠀⠀⠀⠀⠀⠀⠀</a:t>
            </a:r>
            <a:br/>
            <a:r>
              <a:t>⠀⠀⠀⠀⠀⠀⠀⠀⠀⠀⠀⣿⣿⣿⣿⣿⣿⣿⣿⣿⣿⣿⡟⡣⢵⣿⣿⡼⡷⢧⡕⢕⢕⢕⢕⣕⣵⣿⣷⣿⣿⣿⣿⣿⣿⣿⣿⣿⣿⣿⣿⣿⣿⣿⣿⣿⣿⣿⣿⣿⣿⣿⣿⣿⣿⣿⣿⣿⣿⠀⠀⠀⠀⠀⠀⠀⠀⠀⠀⠀⠀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⠀⠀⠀⠀⠀⠀⠀⠀⠀⠀⠀⣿⣿⣿⣿⣿⣿⣿⣿⣿⣿⣿⣿⣿⣷⢜⣿⢕⢳⣷⢕⢕⢕⢕⢜⢻⢿⣿⣿⣿⣿⣿⣿⣿⣿⣿⣿⣿⣿⣿⣿⣿⣿⣿⣿⣿⣿⣿⣿⣿⣿⣿⣿⣿⣿⣿⣿⣿⣿⠀⠀⠀⠀⠀⠀⠀⠀⠀⠀⠀⠀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⠀⠀⠀⠀⠀⠀⠀⠀⠀⠀⠀⣿⣿⣿⣿⣿⣿⣿⣿⣿⣿⣿⣿⣿⣿⣵⣾⡷⣿⣟⢕⢕⠕⠑⠑⠗⠗⠇⠜⠝⢿⣿⣿⣿⣿⣿⣿⣿⣿⣿⣿⣿⣿⣿⣿⣿⣿⣿⣿⣿⣿⣿⣿⣿⣿⣿⣿⣿⣿⠀⠀⠀⠀⠀⠀⠀⠀⠀⠀⠀⠀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⠀⠀⠀⠀⠀⠀⠀⠀⠀⠀⠀⣿⣿⣿⣿⣿⣿⣿⣿⣿⣿⣿⣿⣿⣿⣿⣿⢝⢻⣷⡕⢕⢱⢔⣔⣔⡄⢄⢄⣠⣾⣿⣿⣿⣿⣿⣿⣿⣿⣿⣿⣿⣿⣿⣿⣿⣿⣿⣿⣿⣿⣿⣿⣿⣿⣿⣿⣿⣿⠀⠀⠀⠀⠀⠀⠀⠀⠀⠀⠀⠀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⠀⠀⠀⠀⠀⠀⠀⠀⠀⠀⠀⣿⣿⣿⣿⣿⣿⣿⣿⣿⣿⣿⣿⣿⣿⣿⣿⡧⢕⢻⣇⣕⡕⢕⢝⣿⣿⣽⣾⣿⣿⣿⣿⣿⣿⣿⣿⣿⣿⣿⣿⣿⣿⣿⣿⣿⣿⣿⣿⣿⣿⣿⣿⣿⣿⣿⣿⣿⣿⠀⠀⠀⠀⠀⠀⠀⠀⠀⠀⠀⠀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⠀⠀⠀⠀⠀⠀⠀⠀⠀⠀⠀⣿⣿⣿⣿⣿⣿⣿⣿⣿⣿⣿⣿⣿⣿⣿⣿⢟⢕⢕⢾⣿⣗⢕⣇⡕⢜⢟⡟⢟⣟⢻⣿⣿⣿⣿⣿⣿⣿⣿⣿⣿⣿⣿⣿⣿⣿⣿⣿⣿⣿⣿⣿⣿⣿⣿⣿⣿⣿⠀⠀⠀⠀⠀⠀⠀⠀⠀⠀⠀⠀</a:t>
            </a:r>
            <a:br/>
            <a:r>
              <a:t>⠀⠀⠀⠀⠀⠀⠀⠀⠀⠀⠀⣿⣿⣿⣿⣿⣿⣿⣿⣿⣿⣿⣿⣿⢏⣿⣿⡇⢕⢕⢕⢜⢕⢝⢗⢸⢗⢝⡇⢕⣿⣸⣿⣿⣿⣿⣿⣿⣿⣿⣿⣿⣿⣿⣿⣿⣿⣿⣿⣿⣿⣿⣿⣿⣿⣿⣿⣿⣿⠀⠀⠀⠀⠀⠀⠀⠀⠀⠀⠀⠀</a:t>
            </a:r>
            <a:br/>
            <a:r>
              <a:t>⠀⠀⠀⠀⠀⠀⠀⠀⠀⠀⠀⠛⠛⠛⠛⠛⠛⠛⠛⠛⠛⠛⠛⠋⠘⠛⠋⠑⠑⠑⠑⠑⠑⠑⠑⠘⠑⠑⠊⠑⠙⠛⠛⠛⠛⠛⠛⠛⠛⠛⠛⠛⠛⠛⠛⠛⠛⠛⠛⠛⠛⠛⠛⠛⠛⠛⠛⠛⠛⠀⠀⠀⠀⠀⠀⠀⠀⠀⠀⠀⠀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⠀⠀⠀⠀⠀⠀⠀⠀⠀⠀⠀⣿⣿⣿⣿⣿⣿⣿⣿⣿⣿⣿⣿⣿⣿⣿⣿⣿⣿⣿⣿⣿⣿⢿⢟⢹⢟⢟⢝⢟⢟⢿⢿⣿⣿⣿⣿⣿⣿⣿⣿⣿⣿⣿⣿⣿⣿⣿⣿⣿⣿⣿⣿⣿⣿⣿⣿⣿⣿⠀⠀⠀⠀⠀⠀⠀⠀⠀⠀⠀⠀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⠀⠀⠀⠀⠀⠀⠀⠀⠀⠀⠀⣿⣿⣿⣿⣿⣿⣿⣿⣿⣿⣿⣿⣿⣿⣿⣿⣿⣯⢝⢝⢕⢕⢞⢑⠕⢕⢕⢕⢕⢕⡕⢕⢕⣕⡜⢿⣿⣿⣿⣿⣿⣿⣿⣿⣿⣿⣿⣿⣿⣿⣿⣿⣿⣿⣿⣿⣿⣿⠀⠀⠀⠀⠀⠀⠀⠀⠀⠀⠀⠀</a:t>
            </a:r>
            <a:br/>
            <a:r>
              <a:t>⠀⠀⠀⠀⠀⠀⠀⠀⠀⠀⠀⣿⣿⣿⣿⣿⣿⣿⣿⣿⣿⣿⣿⣿⣿⣿⣿⡿⢇⢕⢕⢅⢑⢕⢕⢕⢕⢕⢕⢕⢕⢕⢕⢜⢳⢝⣽⣿⢿⢿⣿⣿⣿⣿⣿⣿⣿⣿⣿⣿⣿⣿⣿⣿⣿⣿⣿⣿⣿⠀⠀⠀⠀⠀⠀⠀⠀⠀⠀⠀⠀</a:t>
            </a:r>
            <a:br/>
            <a:r>
              <a:t>⠀⠀⠀⠀⠀⠀⠀⠀⠀⠀⠀⣿⣿⣿⣿⣿⣿⣿⣿⣿⣿⣿⣿⣿⣿⣿⣿⡕⢕⢕⢕⢕⢕⢕⢕⢀⢀⢕⢕⢕⢕⠁⢁⠕⢕⢕⢼⢇⣱⢾⣿⣿⣿⣿⣿⣿⣿⣿⣿⣿⣿⣿⣿⣿⣿⣿⣿⣿⣿⠀⠀⠀⠀⠀⠀⠀⠀⠀⠀⠀⠀</a:t>
            </a:r>
            <a:br/>
            <a:r>
              <a:t>⠀⠀⠀⠀⠀⠀⠀⠀⠀⠀⠀⣿⣿⣿⣿⣿⣿⣿⣿⣿⣿⣿⣿⣿⣿⣿⣿⣇⡕⢕⢕⢕⢕⢕⢕⢔⢕⢕⢕⢕⢕⢔⢕⢕⢕⢕⢕⢕⢟⢟⢝⢝⣿⣿⣿⣿⣿⣿⣿⣿⣿⣿⣿⣿⣿⣿⣿⣿⣿⠀⠀⠀⠀⠀⠀⠀⠀⠀⠀⠀⠀</a:t>
            </a:r>
            <a:br/>
            <a:r>
              <a:t>⠀⠀⠀⠀⠀⠀⠀⠀⠀⠀⠀⣿⣿⣿⣿⣿⣿⣿⣿⣿⣿⣿⣿⣿⣿⣿⣿⢿⣿⣷⣷⣷⣷⣷⣷⣵⣵⣷⣷⣷⣷⣷⣷⣵⣵⣕⢱⢕⢕⢕⢕⢱⣽⣿⣿⣿⣿⣿⣿⣿⣿⣿⣿⣿⣿⣿⣿⣿⣿⠀⠀⠀⠀⠀⠀⠀⠀⠀⠀⠀⠀</a:t>
            </a:r>
            <a:br/>
            <a:r>
              <a:t>⠀⠀⠀⠀⠀⠀⠀⠀⠀⠀⠀⣿⣿⣿⣿⣿⣿⣿⣿⣿⣿⣿⣿⣿⣿⢇⢝⣼⣿⣿⡽⢽⣿⣿⣿⣿⣿⣿⣿⣿⣿⣿⣿⣿⣿⣿⣷⡕⢕⢕⢕⢜⣿⣿⣿⣿⣿⣿⣿⣿⣿⣿⣿⣿⣿⣿⣿⣿⣿⠀⠀⠀⠀⠀⠀⠀⠀⠀⠀⠀⠀</a:t>
            </a:r>
            <a:br/>
            <a:r>
              <a:t>⠀⠀⠀⠀⠀⠀⠀⠀⠀⠀⠀⣿⣿⣿⣿⣿⣿⣿⣿⣿⣿⣿⣿⣿⣏⢱⣾⣿⣿⡿⢿⣞⣿⣿⣿⣿⣿⣿⣿⣿⣿⣿⣿⣿⣿⣿⣿⣷⡕⢕⢱⢸⣿⣿⣿⣿⣿⣿⣿⣿⣿⣿⣿⣿⣿⣿⣿⣿⣿⠀⠀⠀⠀⠀⠀⠀⠀⠀⠀⠀⠀</a:t>
            </a:r>
            <a:br/>
            <a:r>
              <a:t>⠀⠀⠀⠀⠀⠀⠀⠀⠀⠀⠀⣿⣿⣿⣿⣿⣿⣿⣿⣿⣿⣿⣿⣿⡷⡿⣿⣿⣿⢕⢕⢕⢻⢿⢿⣿⣿⣿⣿⣿⣿⣿⣿⣿⣿⣿⣿⣿⢣⢜⣷⣿⣿⣿⣿⣿⣿⣿⣿⣿⣿⣿⣿⣿⣿⣿⣿⣿⣿⠀⠀⠀⠀⠀⠀⠀⠀⠀⠀⠀⠀</a:t>
            </a:r>
            <a:br/>
            <a:r>
              <a:t>⠀⠀⠀⠀⠀⠀⠀⠀⠀⠀⠀⣿⣿⣿⣿⣿⣿⣿⣿⣿⣿⣿⣿⣿⣷⣷⣿⣿⢵⢕⢕⢕⢕⢕⢕⣹⣿⢏⢜⢟⢿⢿⣿⣿⣿⣿⣿⣿⢕⡕⣿⣿⣿⣿⣿⣿⣿⣿⣿⣿⣿⣿⣿⣿⣿⣿⣿⣿⣿⠀⠀⠀⠀⠀⠀⠀⠀⠀⠀⠀⠀</a:t>
            </a:r>
            <a:br/>
            <a:r>
              <a:t>⠀⠀⠀⠀⠀⠀⠀⠀⠀⠀⠀⣿⣿⣿⣿⣿⣿⣿⣿⣿⣿⣿⣿⣿⣿⣿⣿⡏⢕⢕⢕⢕⢕⢕⢕⣿⣿⣕⢕⢕⢕⢵⣝⣿⣿⣿⣿⡏⢕⢺⣿⣿⣿⣿⣿⣿⣿⣿⣿⣿⣿⣿⣿⣿⣿⣿⣿⣿⣿⠀⠀⠀⠀⠀⠀⠀⠀⠀⠀⠀⠀</a:t>
            </a:r>
            <a:br/>
            <a:r>
              <a:t>⠀⠀⠀⠀⠀⠀⠀⠀⠀⠀⠀⣿⣿⣿⣿⣿⣿⣿⣿⣿⣿⣿⣟⢟⣿⣿⣿⡟⢕⢕⢕⢕⢕⢕⣱⣿⣿⣿⣷⣮⣵⣵⣜⣻⣿⣿⣿⡇⢕⢱⣿⣿⣿⣿⣿⣿⣿⣿⣿⣿⣿⣿⣿⣿⣿⣿⣿⣿⣿⠀⠀⠀⠀⠀⠀⠀⠀⠀⠀⠀⠀</a:t>
            </a:r>
            <a:br/>
            <a:r>
              <a:t>⠀⠀⠀⠀⠀⠀⠀⠀⠀⠀⠀⣿⣿⣿⣿⣿⣿⣿⣿⣿⣿⣿⣯⢇⢸⣿⣿⢇⢕⢕⢕⢕⡕⣱⣿⣿⣿⣿⣿⣿⣿⣿⣿⣿⣿⣿⣿⡷⢕⣿⣿⣿⣿⣿⣿⣿⣿⣿⣿⣿⣿⣿⣿⣿⣿⣿⣿⣿⣿⠀⠀⠀⠀⠀⠀⠀⠀⠀⠀⠀⠀</a:t>
            </a:r>
            <a:br/>
            <a:r>
              <a:t>⠀⠀⠀⠀⠀⠀⠀⠀⠀⠀⠀⣿⣿⣿⣿⣿⣿⣿⣿⣿⣿⣿⣿⣵⢾⣿⣿⣿⣇⢕⢕⢕⢕⢕⢝⢛⢿⣿⣿⣿⣿⣿⣿⣿⣿⣿⣿⣿⣿⡝⣿⣿⣿⣿⣿⣿⣿⣿⣿⣿⣿⣿⣿⣿⣿⣿⣿⣿⣿⠀⠀⠀⠀⠀⠀⠀⠀⠀⠀⠀⠀</a:t>
            </a:r>
            <a:br/>
            <a:r>
              <a:t>⠀⠀⠀⠀⠀⠀⠀⠀⠀⠀⠀⣿⣿⣿⣿⣿⣿⣿⣿⣿⣿⣿⣿⣿⢜⣿⣿⣿⡇⢕⢕⢕⣱⣷⣿⣿⣿⣿⣿⣿⣿⣿⣿⣿⣿⣿⣿⣿⣿⣿⣿⣿⣿⣿⣿⣿⣿⣿⣿⣿⣿⣿⣿⣿⣿⣿⣿⣿⣿⠀⠀⠀⠀⠀⠀⠀⠀⠀⠀⠀⠀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⠀⠀⠀⠀⠀⠀⠀⠀⠀⠀⠀⣿⣿⣿⣿⣿⣿⣿⣿⣿⣿⣿⣿⣿⣿⣿⣿⣿⢷⢕⢕⢕⢜⢟⢟⢿⣿⣿⣿⣿⣿⣿⣿⣿⣿⣿⣿⣿⣿⣿⣿⣿⣿⣿⣿⣿⣿⣿⣿⣿⣿⣿⣿⣿⣿⣿⣿⣿⣿⠀⠀⠀⠀⠀⠀⠀⠀⠀⠀⠀⠀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⠀⠀⠀⠀⠀⠀⠀⠀⠀⠀⠀⣿⣿⣿⣿⣿⣿⣿⣿⣿⣿⣿⣿⣿⣿⣿⣿⣯⣧⡕⢔⢀⢁⠁⠁⠁⠘⢟⣿⣿⣿⣿⣿⣿⣿⣿⣿⣿⣿⣿⣿⣿⣿⣿⣿⣿⣿⣿⣿⣿⣿⣿⣿⣿⣿⣿⣿⣿⣿⠀⠀⠀⠀⠀⠀⠀⠀⠀⠀⠀⠀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⠀⠀⠀⠀⠀⠀⠀⠀⠀⠀⠀⣿⣿⣿⣿⣿⣿⣿⣿⣿⣿⣿⣿⣿⣿⣿⣿⣿⣿⣧⢕⢜⢿⣿⣷⣷⣾⣿⣿⣿⣿⣿⣿⣿⣿⣿⣿⣿⣿⣿⣿⣿⣿⣿⣿⣿⣿⣿⣿⣿⣿⣿⣿⣿⣿⣿⣿⣿⣿⠀⠀⠀⠀⠀⠀⠀⠀⠀⠀⠀⠀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⠀⠀⠀⠀⠀⠀⠀⠀⠀⠀⠀⣿⣿⣿⣿⣿⣿⣿⣿⣿⣿⣿⣿⣿⣿⣿⣿⡿⢿⣿⡇⢕⢕⣕⣽⡿⢿⢿⣿⣿⣿⣿⣿⣿⣿⣿⣿⣿⣿⣿⣿⣿⣿⣿⣿⣿⣿⣿⣿⣿⣿⣿⣿⣿⣿⣿⣿⣿⣿⠀⠀⠀⠀⠀⠀⠀⠀⠀⠀⠀⠀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⠀⠀⠀⠀⠀⠀⠀⠀⠀⠀⠀⣿⣿⣿⣿⣿⣿⣿⣿⣿⣿⣿⣿⣿⢿⣿⢏⢝⢞⢟⢇⢞⢿⣿⣿⡱⢜⢟⢛⢟⣟⢟⣿⣿⣿⣿⣿⣿⣿⣿⣿⣿⣿⣿⣿⣿⣿⣿⣿⣿⣿⣿⣿⣿⣿⣿⣿⣿⣿⠀⠀⠀⠀⠀⠀⠀⠀⠀⠀⠀⠀</a:t>
            </a:r>
            <a:br/>
            <a:r>
              <a:t>⠀⠀⠀⠀⠀⠀⠀⠀⠀⠀⠀⣿⣿⣿⣿⣿⣿⣿⣿⣿⣿⣿⢟⢇⣾⣿⢕⢕⢕⢕⢕⢕⢕⢝⢿⢕⢕⢼⢕⢕⣪⣼⣿⣿⣿⣿⣿⣿⣿⣿⣿⣿⣿⣿⣿⣿⣿⣿⣿⣿⣿⣿⣿⣿⣿⣿⣿⣿⣿⠀⠀⠀⠀⠀⠀⠀⠀⠀⠀⠀⠀</a:t>
            </a:r>
            <a:br/>
            <a:r>
              <a:t>⠀⠀⠀⠀⠀⠀⠀⠀⠀⠀⠀⠛⠛⠛⠛⠛⠛⠛⠛⠛⠛⠑⠑⠑⠛⠛⠑⠑⠑⠑⠑⠑⠑⠑⠘⠑⠑⠑⠑⠑⠚⠛⠛⠛⠛⠙⠛⠛⠛⠛⠛⠛⠛⠛⠛⠛⠛⠛⠛⠛⠛⠛⠛⠛⠛⠛⠛⠛⠛⠀⠀⠀⠀⠀⠀⠀⠀⠀⠀⠀⠀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⠀⠀⠀⠀⠀⠀⠀⠀⠀⠀⠀⣿⣿⣿⣿⣿⣿⣿⣿⣿⣿⣿⣿⣿⣿⣿⣿⣿⣿⡿⢻⢟⢟⢏⣵⢕⢜⢕⢕⢕⢕⢜⢜⢏⢟⢟⢿⣿⣿⣿⣿⣿⣿⣿⣿⣿⣿⣿⣿⣿⣿⣿⣿⣿⣿⣿⣿⣿⣿⠀⠀⠀⠀⠀⠀⠀⠀⠀⠀⠀⠀</a:t>
            </a:r>
            <a:br/>
            <a:r>
              <a:t>⠀⠀⠀⠀⠀⠀⠀⠀⠀⠀⠀⣿⣿⣿⣿⣿⣿⣿⣿⣿⣿⣿⣿⣿⣿⣿⣿⣿⣿⢇⢕⢕⢅⢕⢕⢕⢑⢕⢕⢕⢕⢕⢕⢕⣕⣕⣵⢿⣿⣿⣿⣿⣿⣿⣿⣿⣿⣿⣿⣿⣿⣿⣿⣿⣿⣿⣿⣿⣿⠀⠀⠀⠀⠀⠀⠀⠀⠀⠀⠀⠀</a:t>
            </a:r>
            <a:br/>
            <a:r>
              <a:t>⠀⠀⠀⠀⠀⠀⠀⠀⠀⠀⠀⣿⣿⣿⣿⣿⣿⣿⣿⣿⣿⣿⣿⣿⣿⣿⣿⡿⢇⢕⢕⢔⢔⢕⢕⢕⠁⢕⢕⢕⢕⢕⠑⢕⢕⢕⢜⢿⢟⢝⣿⣿⣿⣿⣿⣿⣿⣿⣿⣿⣿⣿⣿⣿⣿⣿⣿⣿⣿⠀⠀⠀⠀⠀⠀⠀⠀⠀⠀⠀⠀</a:t>
            </a:r>
            <a:br/>
            <a:r>
              <a:t>⠀⠀⠀⠀⠀⠀⠀⠀⠀⠀⠀⣿⣿⣿⣿⣿⣿⣿⣿⣿⣿⣿⣿⣿⣿⣿⣿⣗⢕⢕⢕⢕⢕⢕⢕⢁⢀⢕⢕⢕⢕⢕⢀⢕⢁⢕⢜⢜⣱⣿⣿⣿⣿⣿⣿⣿⣿⣿⣿⣿⣿⣿⣿⣿⣿⣿⣿⣿⣿⠀⠀⠀⠀⠀⠀⠀⠀⠀⠀⠀⠀</a:t>
            </a:r>
            <a:br/>
            <a:r>
              <a:t>⠀⠀⠀⠀⠀⠀⠀⠀⠀⠀⠀⣿⣿⣿⣿⣿⣿⣿⣿⣿⣿⣿⣿⣿⣿⣿⣿⣿⣷⣕⣕⣕⣕⣕⣕⡕⢕⢕⣕⣕⣔⣕⡕⢕⢕⢕⢕⢕⢜⢕⢜⢕⢻⣿⣿⣿⣿⣿⣿⣿⣿⣿⣿⣿⣿⣿⣿⣿⣿⠀⠀⠀⠀⠀⠀⠀⠀⠀⠀⠀⠀</a:t>
            </a:r>
            <a:br/>
            <a:r>
              <a:t>⠀⠀⠀⠀⠀⠀⠀⠀⠀⠀⠀⣿⣿⣿⣿⣿⣿⣿⣿⣿⣿⣿⣿⣿⣿⣿⢟⢏⣽⣿⣿⢣⣿⣿⣿⣿⣿⣿⣿⣿⣿⣿⣿⣿⣿⣷⣧⡕⢕⢕⢕⢕⢱⣿⣿⣿⣿⣿⣿⣿⣿⣿⣿⣿⣿⣿⣿⣿⣿⠀⠀⠀⠀⠀⠀⠀⠀⠀⠀⠀⠀</a:t>
            </a:r>
            <a:br/>
            <a:r>
              <a:t>⠀⠀⠀⠀⠀⠀⠀⠀⠀⠀⠀⣿⣿⣿⣿⣿⣿⣿⣿⣿⣿⣿⣿⣿⣿⢇⢱⣾⣿⣿⣷⣧⣿⣿⣿⣿⣿⣿⣿⣿⣿⣿⣿⣿⣿⣿⣿⣿⡕⢕⢕⢕⣾⣿⣿⣿⣿⣿⣿⣿⣿⣿⣿⣿⣿⣿⣿⣿⣿⠀⠀⠀⠀⠀⠀⠀⠀⠀⠀⠀⠀</a:t>
            </a:r>
            <a:br/>
            <a:r>
              <a:t>⠀⠀⠀⠀⠀⠀⠀⠀⠀⠀⠀⣿⣿⣿⣿⣿⣿⣿⣿⣿⣿⣿⣿⣿⣿⣵⣿⣿⣿⣿⢝⢏⢿⣿⣿⣿⣿⣿⣿⣿⣿⣿⣿⣿⣿⣿⣿⣿⣷⢕⢱⣽⣿⣿⣿⣿⣿⣿⣿⣿⣿⣿⣿⣿⣿⣿⣿⣿⣿⠀⠀⠀⠀⠀⠀⠀⠀⠀⠀⠀⠀</a:t>
            </a:r>
            <a:br/>
            <a:r>
              <a:t>⠀⠀⠀⠀⠀⠀⠀⠀⠀⠀⠀⣿⣿⣿⣿⣿⣿⣿⣿⣿⣿⣿⣿⣿⣿⣹⣼⣿⢟⢕⢕⢕⢜⢝⢝⢿⣿⣿⢿⢿⣿⣿⣿⣿⣿⣿⣿⣿⡇⢕⢸⣿⣿⣿⣿⣿⣿⣿⣿⣿⣿⣿⣿⣿⣿⣿⣿⣿⣿⠀⠀⠀⠀⠀⠀⠀⠀⠀⠀⠀⠀</a:t>
            </a:r>
            <a:br/>
            <a:r>
              <a:t>⠀⠀⠀⠀⠀⠀⠀⠀⠀⠀⠀⣿⣿⣿⣿⣿⣿⣿⣿⣿⣿⣿⣿⣿⣿⣿⣿⣿⢟⢕⢕⢕⢕⢕⢕⢱⣿⣇⢕⢕⢜⢝⢻⣿⣿⣿⣿⣿⢇⢕⣾⣿⣿⣿⣿⣿⣿⣿⣿⣿⣿⣿⣿⣿⣿⣿⣿⣿⣿⠀⠀⠀⠀⠀⠀⠀⠀⠀⠀⠀⠀</a:t>
            </a:r>
            <a:br/>
            <a:r>
              <a:t>⠀⠀⠀⠀⠀⠀⠀⠀⠀⠀⠀⣿⣿⣿⣿⣿⣿⣿⣿⣿⣿⣿⣿⡿⣿⣿⣿⣿⢕⢇⢕⢕⢕⢕⢕⣾⣿⣿⣇⡕⢕⢜⢟⢿⣿⣿⣿⣿⢕⢕⣿⣿⣿⣿⣿⣿⣿⣿⣿⣿⣿⣿⣿⣿⣿⣿⣿⣿⣿⠀⠀⠀⠀⠀⠀⠀⠀⠀⠀⠀⠀</a:t>
            </a:r>
            <a:br/>
            <a:r>
              <a:t>⠀⠀⠀⠀⠀⠀⠀⠀⠀⠀⠀⣿⣿⣿⣿⣿⣿⣿⣿⣿⣿⣿⣿⣷⢹⣿⣿⣏⢕⢕⢕⢕⢕⢕⣱⣿⣿⣿⣿⣿⣿⣿⣿⣾⣿⣿⣿⣿⢕⢱⣿⣿⣿⣿⣿⣿⣿⣿⣿⣿⣿⣿⣿⣿⣿⣿⣿⣿⣿⠀⠀⠀⠀⠀⠀⠀⠀⠀⠀⠀⠀</a:t>
            </a:r>
            <a:br/>
            <a:r>
              <a:t>⠀⠀⠀⠀⠀⠀⠀⠀⠀⠀⠀⣿⣿⣿⣿⣿⣿⣿⣿⣿⣿⣿⣿⡏⢕⣿⣿⣯⢕⢕⢕⢕⢕⢗⢿⣿⣿⣿⣿⣿⣿⣿⣿⣿⣿⣿⣿⣿⣧⣼⣿⣿⣿⣿⣿⣿⣿⣿⣿⣿⣿⣿⣿⣿⣿⣿⣿⣿⣿⠀⠀⠀⠀⠀⠀⠀⠀⠀⠀⠀⠀</a:t>
            </a:r>
            <a:br/>
            <a:r>
              <a:t>⠀⠀⠀⠀⠀⠀⠀⠀⠀⠀⠀⣿⣿⣿⣿⣿⣿⣿⣿⣿⣿⣿⣿⣿⣿⣿⣿⣳⣷⢇⢕⢕⢕⢕⣱⣧⣸⣿⣿⣿⣿⣿⣿⣿⣿⣿⣿⣿⣿⣿⣸⣿⣿⣿⣿⣿⣿⣿⣿⣿⣿⣿⣿⣿⣿⣿⣿⣿⣿⠀⠀⠀⠀⠀⠀⠀⠀⠀⠀⠀⠀</a:t>
            </a:r>
            <a:br/>
            <a:r>
              <a:t>⠀⠀⠀⠀⠀⠀⠀⠀⠀⠀⠀⣿⣿⣿⣿⣿⣿⣿⣿⣿⣿⣿⣿⣿⣧⣽⣿⣿⣿⡇⢕⢕⢼⣿⣿⣿⣿⣿⣿⣿⣿⣿⣿⣿⣿⣿⣿⣿⣿⣿⣿⣿⣿⣿⣿⣿⣿⣿⣿⣿⣿⣿⣿⣿⣿⣿⣿⣿⣿⠀⠀⠀⠀⠀⠀⠀⠀⠀⠀⠀⠀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⠀⠀⠀⠀⠀⠀⠀⠀⠀⠀⠀⣿⣿⣿⣿⣿⣿⣿⣿⣿⣿⣿⣿⣿⣿⣿⣿⣿⢿⢕⢕⠑⠑⠕⢜⠝⢻⣿⣿⣿⣿⣿⣿⣿⣿⣿⣿⣿⣿⣿⣿⣿⣿⣿⣿⣿⣿⣿⣿⣿⣿⣿⣿⣿⣿⣿⣿⣿⣿⠀⠀⠀⠀⠀⠀⠀⠀⠀⠀⠀⠀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⠀⠀⠀⠀⠀⠀⠀⠀⠀⠀⠀⣿⣿⣿⣿⣿⣿⣿⣿⣿⣿⣿⣿⣿⣿⣿⣿⣿⣗⡱⢕⢕⢴⣴⡴⣄⣴⣼⣿⣿⣿⣿⣿⣿⣿⣿⣿⣿⣿⣿⣿⣿⣿⣿⣿⣿⣿⣿⣿⣿⣿⣿⣿⣿⣿⣿⣿⣿⣿⠀⠀⠀⠀⠀⠀⠀⠀⠀⠀⠀⠀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⠀⠀⠀⠀⠀⠀⠀⠀⠀⠀⠀⣿⣿⣿⣿⣿⣿⣿⣿⣿⣿⣿⣿⣿⣿⣿⣿⣿⣿⣧⡕⢕⢜⢝⢻⣿⣿⣿⣿⣿⣿⣿⣿⣿⣿⣿⣿⣿⣿⣿⣿⣿⣿⣿⣿⣿⣿⣿⣿⣿⣿⣿⣿⣿⣿⣿⣿⣿⣿⠀⠀⠀⠀⠀⠀⠀⠀⠀⠀⠀⠀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⠀⠀⠀⠀⠀⠀⠀⠀⠀⠀⠀⣿⣿⣿⣿⣿⣿⣿⣿⣿⣿⣿⣿⣿⡟⣿⡯⢻⡯⢽⡧⢵⣷⣾⣿⡿⢿⢿⢿⢿⢿⣿⣿⣿⣿⣿⣿⣿⣿⣿⣿⣿⣿⣿⣿⣿⣿⣿⣿⣿⣿⣿⣿⣿⣿⣿⣿⣿⣿⠀⠀⠀⠀⠀⠀⠀⠀⠀⠀⠀⠀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⠀⠀⠀⠀⠀⠀⠀⠀⠀⠀⠀⣿⣿⣿⣿⣿⣿⣿⣿⣿⣿⣿⡿⢏⢸⣿⡇⢕⢕⢕⢕⢕⢜⢟⣿⡧⢕⢜⢟⢟⢻⡟⣿⣿⣿⣿⣿⣿⣿⣿⣿⣿⣿⣿⣿⣿⣿⣿⣿⣿⣿⣿⣿⣿⣿⣿⣿⣿⣿⠀⠀⠀⠀⠀⠀⠀⠀⠀⠀⠀⠀</a:t>
            </a:r>
            <a:br/>
            <a:r>
              <a:t>⠀⠀⠀⠀⠀⠀⠀⠀⠀⠀⠀⣿⣿⣿⣿⣿⣿⣿⣿⣿⢿⢏⢕⢕⣿⣿⢕⢕⢕⢕⢕⢕⢕⢕⢕⡯⢕⢕⡇⢕⢸⣧⣿⣿⣿⢿⣿⣿⣿⣿⣿⣿⣿⣿⣿⣿⣿⣿⣿⣿⣿⣿⣿⣿⣿⣿⣿⣿⣿⠀⠀⠀⠀⠀⠀⠀⠀⠀⠀⠀⠀</a:t>
            </a:r>
            <a:br/>
            <a:r>
              <a:t>⠀⠀⠀⠀⠀⠀⠀⠀⠀⠀⠀⠛⠛⠛⠛⠛⠛⠛⠋⠑⠑⠁⠑⠑⠛⠋⠑⠑⠑⠑⠑⠑⠑⠑⠑⠋⠑⠑⠑⠑⠙⠛⠋⠛⠛⠃⠙⠛⠛⠛⠛⠛⠛⠛⠛⠛⠛⠛⠛⠛⠛⠛⠛⠛⠛⠛⠛⠛⠛⠀⠀⠀⠀⠀⠀⠀⠀⠀⠀⠀⠀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⠀⠀⠀⠀⠀⠀⠀⠀⠀⠀⠀⣿⣿⣿⣿⣿⣿⣿⣿⣿⣿⣿⣿⣿⣿⣿⣿⣿⣿⣿⣿⣿⡿⡿⢻⢟⢝⢟⢝⢝⢝⢟⢹⢟⢿⢿⣿⣿⣿⣿⣿⣿⣿⣿⣿⣿⣿⣿⣿⣿⣿⣿⣿⣿⣿⣿⣿⣿⣿⠀⠀⠀⠀⠀⠀⠀⠀⠀⠀⠀⠀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⠀⠀⠀⠀⠀⠀⠀⠀⠀⠀⠀⣿⣿⣿⣿⣿⣿⣿⣿⣿⣿⣿⣿⣿⣿⣿⣿⣿⣿⢏⢕⢕⠕⠑⢕⢕⠕⢕⢕⢕⢕⢕⢕⢕⢕⡕⣜⣻⣿⣿⣿⣿⣿⣿⣿⣿⣿⣿⣿⣿⣿⣿⣿⣿⣿⣿⣿⣿⣿⠀⠀⠀⠀⠀⠀⠀⠀⠀⠀⠀⠀</a:t>
            </a:r>
            <a:br/>
            <a:r>
              <a:t>⠀⠀⠀⠀⠀⠀⠀⠀⠀⠀⠀⣿⣿⣿⣿⣿⣿⣿⣿⣿⣿⣿⣿⣿⣿⣿⣿⣿⢟⢕⢕⢅⢁⢕⢕⢕⢕⠕⢕⢕⢕⢕⢕⢕⢜⢝⢟⢿⡿⢟⣿⣿⣿⣿⣿⣿⣿⣿⣿⣿⣿⣿⣿⣿⣿⣿⣿⣿⣿⠀⠀⠀⠀⠀⠀⠀⠀⠀⠀⠀⠀</a:t>
            </a:r>
            <a:br/>
            <a:r>
              <a:t>⠀⠀⠀⠀⠀⠀⠀⠀⠀⠀⠀⣿⣿⣿⣿⣿⣿⣿⣿⣿⣿⣿⣿⣿⣿⣿⡿⢏⢕⢕⢕⢕⢕⢕⢕⢕⠁⠀⢕⢕⢕⢕⢕⢀⢕⢕⢕⢇⢕⣷⣿⣿⣿⣿⣿⣿⣿⣿⣿⣿⣿⣿⣿⣿⣿⣿⣿⣿⣿⠀⠀⠀⠀⠀⠀⠀⠀⠀⠀⠀⠀</a:t>
            </a:r>
            <a:br/>
            <a:r>
              <a:t>⠀⠀⠀⠀⠀⠀⠀⠀⠀⠀⠀⣿⣿⣿⣿⣿⣿⣿⣿⣿⣿⣿⣿⣿⣿⣿⣵⡧⢕⢕⢕⢕⢕⢕⢕⢕⢄⢔⢕⢕⢕⢕⢕⢕⢕⢕⢕⢕⢕⢝⢹⢇⢿⣿⣿⣿⣿⣿⣿⣿⣿⣿⣿⣿⣿⣿⣿⣿⣿⠀⠀⠀⠀⠀⠀⠀⠀⠀⠀⠀⠀</a:t>
            </a:r>
            <a:br/>
            <a:r>
              <a:t>⠀⠀⠀⠀⠀⠀⠀⠀⠀⠀⠀⣿⣿⣿⣿⣿⣿⣿⣿⣿⣿⣿⣿⣿⣿⣿⢿⢟⢟⣕⣵⡇⢧⣷⣷⣷⣵⣵⣷⣷⣷⣿⣷⣷⣷⣷⣵⡕⢕⢕⢕⢕⢿⣿⣿⣿⣿⣿⣿⣿⣿⣿⣿⣿⣿⣿⣿⣿⣿⠀⠀⠀⠀⠀⠀⠀⠀⠀⠀⠀⠀</a:t>
            </a:r>
            <a:br/>
            <a:r>
              <a:t>⠀⠀⠀⠀⠀⠀⠀⠀⠀⠀⠀⣿⣿⣿⣿⣿⣿⣿⣿⣿⣿⣿⣿⣿⣿⡷⢕⢕⣵⣿⣹⢣⢸⣿⣿⣿⣿⣿⣿⣿⣿⣿⣿⣿⣿⣿⣿⣿⡇⢕⢕⢕⣿⣿⣿⣿⣿⣿⣿⣿⣿⣿⣿⣿⣿⣿⣿⣿⣿⠀⠀⠀⠀⠀⠀⠀⠀⠀⠀⠀⠀</a:t>
            </a:r>
            <a:br/>
            <a:r>
              <a:t>⠀⠀⠀⠀⠀⠀⠀⠀⠀⠀⠀⣿⣿⣿⣿⣿⣿⣿⣿⣿⣿⣿⣿⣿⣿⢕⢕⢱⣿⣿⣿⡷⣸⣿⣿⣿⣿⣿⣿⣿⣿⣿⣿⣿⣿⣿⣿⣿⣿⣇⢱⣿⣿⣿⣿⣿⣿⣿⣿⣿⣿⣿⣿⣿⣿⣿⣿⣿⣿⠀⠀⠀⠀⠀⠀⠀⠀⠀⠀⠀⠀</a:t>
            </a:r>
            <a:br/>
            <a:r>
              <a:t>⠀⠀⠀⠀⠀⠀⠀⠀⠀⠀⠀⣿⣿⣿⣿⣿⣿⣿⣿⣿⣿⣿⣿⣿⣿⡕⢜⣹⣿⣿⢇⢕⢕⢟⢿⢿⣿⣿⣿⣿⣿⣿⣿⣿⣿⣿⣿⣿⣿⡇⢇⣿⣿⣿⣿⣿⣿⣿⣿⣿⣿⣿⣿⣿⣿⣿⣿⣿⣿⠀⠀⠀⠀⠀⠀⠀⠀⠀⠀⠀⠀</a:t>
            </a:r>
            <a:br/>
            <a:r>
              <a:t>⠀⠀⠀⠀⠀⠀⠀⠀⠀⠀⠀⣿⣿⣿⣿⣿⣿⣿⣿⣿⣿⣿⣿⣿⣿⢵⢱⣿⣿⣧⢕⢕⢕⢕⢕⢕⢝⣿⣿⡏⢝⢟⢿⣿⣿⣿⣿⣿⣿⢇⣿⣿⣿⣿⣿⣿⣿⣿⣿⣿⣿⣿⣿⣿⣿⣿⣿⣿⣿⠀⠀⠀⠀⠀⠀⠀⠀⠀⠀⠀⠀</a:t>
            </a:r>
            <a:br/>
            <a:r>
              <a:t>⠀⠀⠀⠀⠀⠀⠀⠀⠀⠀⠀⣿⣿⣿⣿⣿⣿⣿⣿⣿⣿⣿⣿⣿⣿⣼⣾⣿⣿⢕⢕⢕⢕⢕⢕⢕⢱⣿⣿⣧⢕⢕⢕⢾⣿⣿⣿⣿⣿⢕⢻⣿⣿⣿⣿⣿⣿⣿⣿⣿⣿⣿⣿⣿⣿⣿⣿⣿⣿⠀⠀⠀⠀⠀⠀⠀⠀⠀⠀⠀⠀</a:t>
            </a:r>
            <a:br/>
            <a:r>
              <a:t>⠀⠀⠀⠀⠀⠀⠀⠀⠀⠀⠀⣿⣿⣿⣿⣿⣿⣿⣿⣿⣿⣿⣿⢏⡿⢿⣿⣿⡿⢕⢕⢕⢕⢕⢕⢕⣸⣿⣿⣿⣿⣷⣧⣷⣽⣿⣿⣿⣿⡕⣿⣿⣿⣿⣿⣿⣿⣿⣿⣿⣿⣿⣿⣿⣿⣿⣿⣿⣿⠀⠀⠀⠀⠀⠀⠀⠀⠀⠀⠀⠀</a:t>
            </a:r>
            <a:br/>
            <a:r>
              <a:t>⠀⠀⠀⠀⠀⠀⠀⠀⠀⠀⠀⣿⣿⣿⣿⣿⣿⣿⣿⣿⣿⣿⣿⣿⢇⢸⣿⣿⡇⢕⢕⢕⢕⢕⢕⣱⣿⣿⣿⣿⣿⣿⣿⣿⣿⣿⣿⣿⣿⣿⣿⣿⣿⣿⣿⣿⣿⣿⣿⣿⣿⣿⣿⣿⣿⣿⣿⣿⣿⠀⠀⠀⠀⠀⠀⠀⠀⠀⠀⠀⠀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⠀⠀⠀⠀⠀⠀⠀⠀⠀⠀⠀⣿⣿⣿⣿⣿⣿⣿⣿⣿⣿⣿⣿⣿⣇⢹⣿⣿⣕⡕⢕⢕⢕⢕⢕⢕⣟⢟⣿⣿⣿⣿⣿⣿⣿⣿⣿⣿⣿⣿⡏⣿⣿⣿⣿⣿⣿⣿⣿⣿⣿⣿⣿⣿⣿⣿⣿⣿⣿⠀⠀⠀⠀⠀⠀⠀⠀⠀⠀⠀⠀</a:t>
            </a:r>
            <a:br/>
            <a:r>
              <a:t>⠀⠀⠀⠀⠀⠀⠀⠀⠀⠀⠀⣿⣿⣿⣿⣿⣿⣿⣿⣿⣿⣿⣿⣿⣿⡇⣿⣿⣿⣿⡇⢕⢕⢕⣱⣷⣿⣿⣿⣿⣿⣿⣿⣿⣿⣿⣿⣿⣿⣿⣿⣿⣿⣿⣿⣿⣿⣿⣿⣿⣿⣿⣿⣿⣿⣿⣿⣿⣿⠀⠀⠀⠀⠀⠀⠀⠀⠀⠀⠀⠀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⠀⠀⠀⠀⠀⠀⠀⠀⠀⠀⠀⣿⣿⣿⣿⣿⣿⣿⣿⣿⣿⣿⣿⣿⣿⣿⣿⣿⣿⣿⡇⢕⢕⢕⢝⢟⢻⢿⣿⣿⣿⣿⣿⣿⣿⣿⣿⣿⣿⣿⣿⣿⣿⣿⣿⣿⣿⣿⣿⣿⣿⣿⣿⣿⣿⣿⣿⣿⣿⠀⠀⠀⠀⠀⠀⠀⠀⠀⠀⠀⠀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⠀⠀⠀⠀⠀⠀⠀⠀⠀⠀⠀⣿⣿⣿⣿⣿⣿⣿⣿⣿⣿⣿⣿⣿⣿⣿⣿⣿⡟⣻⢕⢕⢕⢄⣅⣅⢅⢁⣝⣻⣿⣿⣿⣿⣿⣿⣿⣿⣿⣿⣿⣿⣿⣿⣿⣿⣿⣿⣿⣿⣿⣿⣿⣿⣿⣿⣿⣿⣿⠀⠀⠀⠀⠀⠀⠀⠀⠀⠀⠀⠀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⠀⠀⠀⠀⠀⠀⠀⠀⠀⠀⠀⣿⣿⣿⣿⣿⣿⣿⣿⣿⣿⣿⣿⣿⣿⣿⣿⣿⣇⢻⡕⢕⢕⢕⢺⢷⢷⣾⣿⣿⣿⣿⣿⣿⣿⣿⣿⣿⣿⣿⣿⣿⣿⣿⣿⣿⣿⣿⣿⣿⣿⣿⣿⣿⣿⣿⣿⣿⣿⠀⠀⠀⠀⠀⠀⠀⠀⠀⠀⠀⠀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⠀⠀⠀⠀⠀⠀⠀⠀⠀⠀⠀⣿⣿⣿⣿⣿⣿⣿⣿⣿⣿⣿⣿⣿⣿⣻⣿⢟⢿⢕⢱⢷⡕⢱⣵⣵⣾⣿⣿⣿⣿⣿⣿⣿⣿⣿⣿⣿⣿⣿⣿⣿⣿⣿⣿⣿⣿⣿⣿⣿⣿⣿⣿⣿⣿⣿⣿⣿⣿⠀⠀⠀⠀⠀⠀⠀⠀⠀⠀⠀⠀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⠀⠀⠀⠀⠀⠀⠀⠀⠀⠀⠀⣿⣿⣿⣿⣿⣿⣿⣿⣿⣿⣿⣿⢟⢕⣿⣟⢕⢕⢕⢕⢕⢕⢜⢻⣿⢿⢿⢿⢿⢿⢿⣿⣿⣿⣿⣿⣿⣿⣿⣿⣿⣿⣿⣿⣿⣿⣿⣿⣿⣿⣿⣿⣿⣿⣿⣿⣿⣿⠀⠀⠀⠀⠀⠀⠀⠀⠀⠀⠀⠀</a:t>
            </a:r>
            <a:br/>
            <a:r>
              <a:t>⠀⠀⠀⠀⠀⠀⠀⠀⠀⠀⠀⣿⣿⣿⣿⣿⣿⣿⣿⣿⡿⢟⢕⢕⢕⣿⣿⢕⢕⢕⢕⢕⢕⢕⢕⢸⢵⡕⢝⢝⢟⢿⢟⣿⣿⣿⣿⣿⣿⣿⣿⣿⣿⣿⣿⣿⣿⣿⣿⣿⣿⣿⣿⣿⣿⣿⣿⣿⣿⠀⠀⠀⠀⠀⠀⠀⠀⠀⠀⠀⠀</a:t>
            </a:r>
            <a:br/>
            <a:r>
              <a:t>⠀⠀⠀⠀⠀⠀⠀⠀⠀⠀⠀⣿⣿⣿⣿⡿⢿⢟⢏⠝⠑⠑⠀⠁⢸⣿⢝⢕⢕⢕⢕⢕⢕⢕⢕⢸⢕⢣⢕⢱⡕⢽⣾⣿⣿⡝⢻⢿⣿⣿⣿⣿⣿⣿⣿⣿⣿⣿⣿⣿⣿⣿⣿⣿⣿⣿⣿⣿⣿⠀⠀⠀⠀⠀⠀⠀⠀⠀⠀⠀⠀</a:t>
            </a:r>
            <a:br/>
            <a:r>
              <a:t>⠀⠀⠀⠀⠀⠀⠀⠀⠀⠀⠀⠛⠛⠙⠑⠑⠁⠀⠀⠀⠀⠀⠀⠀⠘⠛⠃⠑⠑⠑⠑⠑⠑⠑⠑⠘⠑⠘⠑⠑⠊⠛⠛⠛⠛⠃⠑⠑⠘⠙⠛⠛⠛⠛⠛⠛⠛⠛⠛⠛⠛⠛⠛⠛⠛⠛⠛⠛⠛⠀⠀⠀⠀⠀⠀⠀⠀⠀⠀⠀⠀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⠀⠀⠀⠀⠀⠀⠀⠀⠀⠀⠀⣿⣿⣿⣿⣿⣿⣿⣿⣿⣿⣿⣿⣿⣿⣿⣿⣿⣿⡿⢟⢟⢟⢝⢕⢕⢕⢕⢕⢕⢕⢕⢕⢕⢕⢕⢝⢻⣿⣿⣿⣿⣿⣿⣿⣿⣿⣿⣿⣿⣿⣿⣿⣿⣿⣿⣿⣿⣿⠀⠀⠀⠀⠀⠀⠀⠀⠀⠀⠀⠀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⠀⠀⠀⠀⠀⠀⠀⠀⠀⠀⠀⣿⣿⣿⣿⣿⣿⣿⣿⣿⣿⣿⣿⣿⣿⣿⣿⣿⣿⢕⢕⢕⢅⢄⢅⢕⢔⢀⢕⢕⢕⢕⢕⢕⢕⢞⢻⢿⣿⢟⣿⣿⣿⣿⣿⣿⣿⣿⣿⣿⣿⣿⣿⣿⣿⣿⣿⣿⣿⠀⠀⠀⠀⠀⠀⠀⠀⠀⠀⠀⠀</a:t>
            </a:r>
            <a:br/>
            <a:r>
              <a:t>⠀⠀⠀⠀⠀⠀⠀⠀⠀⠀⠀⣿⣿⣿⣿⣿⣿⣿⣿⣿⣿⣿⣿⣿⣿⣿⣟⡟⢕⢕⢕⢕⢔⠔⢄⢁⢕⠑⠀⢕⢕⢕⢕⢑⠁⢕⢕⢕⢿⣷⣿⣿⣿⣿⣿⣿⣿⣿⣿⣿⣿⣿⣿⣿⣿⣿⣿⣿⣿⠀⠀⠀⠀⠀⠀⠀⠀⠀⠀⠀⠀</a:t>
            </a:r>
            <a:br/>
            <a:r>
              <a:t>⠀⠀⠀⠀⠀⠀⠀⠀⠀⠀⠀⣿⣿⣿⣿⣿⣿⣿⣿⣿⣿⣿⣿⣿⣿⡿⢕⢕⢕⢕⢕⢕⢕⢄⢕⢕⢕⠀⢀⢀⢕⢕⢕⢕⢕⢕⢕⢕⢕⢝⣿⣽⣿⣿⣿⣿⣿⣿⣿⣿⣿⣿⣿⣿⣿⣿⣿⣿⣿⠀⠀⠀⠀⠀⠀⠀⠀⠀⠀⠀⠀</a:t>
            </a:r>
            <a:br/>
            <a:r>
              <a:t>⠀⠀⠀⠀⠀⠀⠀⠀⠀⠀⠀⣿⣿⣿⣿⣿⣿⣿⣿⣿⣿⣿⣿⣿⣿⣕⢗⢇⢕⢕⢕⢕⢕⢕⣕⣕⣕⣕⣕⣕⣵⣵⣵⣵⣵⣵⣵⣕⢕⢕⢕⢹⣿⣿⣿⣿⣿⣿⣿⣿⣿⣿⣿⣿⣿⣿⣿⣿⣿⠀⠀⠀⠀⠀⠀⠀⠀⠀⠀⠀⠀</a:t>
            </a:r>
            <a:br/>
            <a:r>
              <a:t>⠀⠀⠀⠀⠀⠀⠀⠀⠀⠀⠀⣿⣿⣿⣿⣿⣿⣿⣿⣿⣿⣿⣿⣿⣿⡏⢕⢕⢕⣕⡕⢗⢕⣸⣿⣿⣿⣿⣿⣿⣿⣿⣿⣿⣿⣿⣿⣿⣧⢕⢕⣸⣿⣿⣿⣿⣿⣿⣿⣿⣿⣿⣿⣿⣿⣿⣿⣿⣿⠀⠀⠀⠀⠀⠀⠀⠀⠀⠀⠀⠀</a:t>
            </a:r>
            <a:br/>
            <a:r>
              <a:t>⠀⠀⠀⠀⠀⠀⠀⠀⠀⠀⠀⣿⣿⣿⣿⣿⣿⣿⣿⣿⣿⣿⣿⣿⣿⢇⢕⢕⢕⣿⣷⢇⢕⢕⢿⣿⣿⣿⣿⣿⣿⣿⣿⣿⣿⣿⣿⣿⣿⣷⢱⣿⣿⣿⣿⣿⣿⣿⣿⣿⣿⣿⣿⣿⣿⣿⣿⣿⣿⠀⠀⠀⠀⠀⠀⠀⠀⠀⠀⠀⠀</a:t>
            </a:r>
            <a:br/>
            <a:r>
              <a:t>⠀⠀⠀⠀⠀⠀⠀⠀⠀⠀⠀⣿⣿⣿⣿⣿⣿⣿⣿⣿⣿⣿⣿⣿⣿⢕⢕⢕⢸⡿⡟⢇⢕⢕⢜⣿⣿⣿⣿⣿⣿⣿⣿⣿⣿⣿⣿⣿⣿⣿⣿⣿⣿⣿⣿⣿⣿⣿⣿⣿⣿⣿⣿⣿⣿⣿⣿⣿⣿⠀⠀⠀⠀⠀⠀⠀⠀⠀⠀⠀⠀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⠀⠀⠀⠀⠀⠀⠀⠀⠀⠀⠀⣿⣿⣿⣿⣿⣿⣿⣿⣿⣿⣿⣿⣿⡏⢕⢕⢕⣾⡗⢇⢕⢕⢕⢕⢝⢝⢻⣿⣿⣿⡿⢿⣿⣿⣿⣿⣿⣿⡿⢻⣿⣿⣿⣿⣿⣿⣿⣿⣿⣿⣿⣿⣿⣿⣿⣿⣿⣿⠀⠀⠀⠀⠀⠀⠀⠀⠀⠀⠀⠀</a:t>
            </a:r>
            <a:br/>
            <a:r>
              <a:t>⠀⠀⠀⠀⠀⠀⠀⠀⠀⠀⠀⣿⣿⣿⣿⣿⣿⣿⣿⣿⣿⣿⣿⣿⣿⢇⢕⢕⣗⣵⢇⢇⢕⢕⢕⢕⢕⢕⢸⣿⣿⡇⢕⢕⢼⣿⣿⣿⣿⡇⢸⣿⣿⣿⣿⣿⣿⣿⣿⣿⣿⣿⣿⣿⣿⣿⣿⣿⣿⠀⠀⠀⠀⠀⠀⠀⠀⠀⠀⠀⠀</a:t>
            </a:r>
            <a:br/>
            <a:r>
              <a:t>⠀⠀⠀⠀⠀⠀⠀⠀⠀⠀⠀⣿⣿⣿⣿⣿⣿⣿⣿⣿⣿⣿⣿⣿⣿⢕⢕⣼⣿⢿⢕⢕⣱⢕⢕⢕⢕⢕⢸⣿⣿⣿⣧⣕⣵⣝⣿⣿⣿⣧⣿⣿⣿⣿⣿⣿⣿⣿⣿⣿⣿⣿⣿⣿⣿⣿⣿⣿⣿⠀⠀⠀⠀⠀⠀⠀⠀⠀⠀⠀⠀</a:t>
            </a:r>
            <a:br/>
            <a:r>
              <a:t>⠀⠀⠀⠀⠀⠀⠀⠀⠀⠀⠀⣿⣿⣿⣿⣿⣿⣿⣿⣿⣿⣿⣿⡇⡧⢇⣿⣿⣿⡧⢕⢿⢟⢕⢕⢕⢕⢕⣼⣿⣿⣿⣿⣿⣿⣿⣿⣿⣿⣿⣿⣿⣿⣿⣿⣿⣿⣿⣿⣿⣿⣿⣿⣿⣿⣿⣿⣿⣿⠀⠀⠀⠀⠀⠀⠀⠀⠀⠀⠀⠀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⠀⠀⠀⠀⠀⠀⠀⠀⠀⠀⠀⣿⣿⣿⣿⣿⣿⣿⣿⣿⣿⣿⣿⣾⢿⣕⣸⣟⢏⢝⢕⢕⢕⢕⢕⢕⢕⢕⢿⣿⣿⣿⣿⣿⣿⣿⣿⣿⣿⣿⣧⣿⣿⣿⣿⣿⣿⣿⣿⣿⣿⣿⣿⣿⣿⣿⣿⣿⣿⠀⠀⠀⠀⠀⠀⠀⠀⠀⠀⠀⠀</a:t>
            </a:r>
            <a:br/>
            <a:r>
              <a:t>⠀⠀⠀⠀⠀⠀⠀⠀⠀⠀⠀⣿⣿⣿⣿⣿⣿⣿⣿⣿⣿⣿⣿⣿⣾⣧⡏⢹⢱⡕⢕⢕⢕⢕⢕⢕⢕⣕⣱⣧⣽⣿⣿⣿⣿⣿⣿⣿⣿⣿⣿⣿⣿⣿⣿⣿⣿⣿⣿⣿⣿⣿⣿⣿⣿⣿⣿⣿⣿⠀⠀⠀⠀⠀⠀⠀⠀⠀⠀⠀⠀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⠀⠀⠀⠀⠀⠀⠀⠀⠀⠀⠀⣿⣿⣿⣿⣿⣿⣿⣿⣿⣿⣿⣿⣿⣿⣿⣇⣵⣷⣿⣯⣿⢕⢕⢕⢕⢸⣿⣿⣿⣿⣿⣿⣿⣿⣿⣿⣿⣿⣿⣿⣿⣿⣿⣿⣿⣿⣿⣿⣿⣿⣿⣿⣿⣿⣿⣿⣿⣿⠀⠀⠀⠀⠀⠀⠀⠀⠀⠀⠀⠀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⠀⠀⠀⠀⠀⠀⠀⠀⠀⠀⠀⣿⣿⣿⣿⣿⣿⣿⣿⣿⣿⣿⣿⣿⣿⣿⣿⣿⢝⢻⢿⢇⢕⢕⢕⢑⢕⢕⢕⠝⢟⣿⣿⣿⣿⣿⣿⣿⣿⣿⣿⣿⣿⣿⣿⣿⣿⣿⣿⣿⣿⣿⣿⣿⣿⣿⣿⣿⣿⠀⠀⠀⠀⠀⠀⠀⠀⠀⠀⠀⠀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⠀⠀⠀⠀⠀⠀⠀⠀⠀⠀⠀⣿⣿⣿⣿⣿⣿⣿⣿⣿⣿⣿⣿⣿⣿⣿⣿⡟⢇⢕⢕⢕⢕⢕⢕⢕⢸⣷⣇⣵⣷⣿⣿⣿⣿⣿⣿⣿⣿⣿⣿⣿⣿⣿⣿⣿⣿⣿⣿⣿⣿⣿⣿⣿⣿⣿⣿⣿⣿⠀⠀⠀⠀⠀⠀⠀⠀⠀⠀⠀⠀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⠀⠀⠀⠀⠀⠀⠀⠀⠀⠀⠀⣿⣿⣿⣿⣿⣿⣿⣿⣿⣿⣿⣿⣿⣿⢿⣿⡇⢕⢕⢕⢕⢕⡕⡕⢕⣕⣕⣸⣿⣿⣿⣿⣿⣿⣿⣿⣿⣿⣿⣿⣿⣿⣿⣿⣿⣿⣿⣿⣿⣿⣿⣿⣿⣿⣿⣿⣿⣿⠀⠀⠀⠀⠀⠀⠀⠀⠀⠀⠀⠀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⠀⠀⠀⠀⠀⠀⠀⠀⠀⠀⠀⣿⣿⣿⣿⣿⣿⣿⣿⣿⣿⣿⣿⢟⢕⣼⣿⡕⢕⢕⢕⢕⢕⢕⢕⢜⢿⣿⣿⣿⣿⣿⣿⣿⣿⣿⣿⣿⣿⣿⣿⣿⣿⣿⣿⣿⣿⣿⣿⣿⣿⣿⣿⣿⣿⣿⣿⣿⣿⠀⠀⠀⠀⠀⠀⠀⠀⠀⠀⠀⠀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⠀⠀⠀⠀⠀⠀⠀⠀⠀⠀⠀⣿⣿⣿⣿⣿⣿⣿⣿⣿⡿⢟⢕⢕⠑⣿⣿⢕⢕⢕⢕⢕⢕⢕⢕⢕⡜⢝⢿⢿⢿⢿⣿⣿⣿⣿⣿⣿⣿⣿⣿⣿⣿⣿⣿⣿⣿⣿⣿⣿⣿⣿⣿⣿⣿⣿⣿⣿⣿⠀⠀⠀⠀⠀⠀⠀⠀⠀⠀⠀⠀</a:t>
            </a:r>
            <a:br/>
            <a:r>
              <a:t>⠀⠀⠀⠀⠀⠀⠀⠀⠀⠀⠀⣿⣿⣿⣿⡿⢿⢟⢏⠕⠑⠁⠀⠀⠀⣿⡇⢕⢕⢕⢕⢕⢕⢕⢕⢕⢵⢕⢜⢝⢟⢻⡟⣻⣿⡿⣿⣿⣿⣿⣿⣿⣿⣿⣿⣿⣿⣿⣿⣿⣿⣿⣿⣿⣿⣿⣿⣿⣿⠀⠀⠀⠀⠀⠀⠀⠀⠀⠀⠀⠀</a:t>
            </a:r>
            <a:br/>
            <a:r>
              <a:t>⠀⠀⠀⠀⠀⠀⠀⠀⠀⠀⠀⢟⢟⠝⠑⠑⠁⠀⠀⠀⠀⠀⠀⠀⠀⢿⣷⢕⢕⢕⢕⢕⢕⢕⢕⢕⡽⢕⢕⡇⢕⢸⣧⣿⣿⣷⢕⢝⢝⢻⢿⣿⣿⣿⣿⣿⣿⣿⣿⣿⣿⣿⣿⣿⣿⣿⣿⣿⣿⠀⠀⠀⠀⠀⠀⠀⠀⠀⠀⠀⠀</a:t>
            </a:r>
            <a:br/>
            <a:r>
              <a:t>⠀⠀⠀⠀⠀⠀⠀⠀⠀⠀⠀⠁⠀⠀⠀⠀⠀⠀⠀⠀⠀⠀⠀⠀⠀⠘⠛⠃⠑⠑⠑⠑⠑⠑⠑⠑⠃⠑⠑⠘⠑⠙⠛⠛⠛⠛⠑⠑⠑⠑⠁⠑⠙⠛⠛⠛⠛⠛⠛⠛⠛⠛⠛⠛⠛⠛⠛⠛⠛⠀⠀⠀⠀⠀⠀⠀⠀⠀⠀⠀⠀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⠀⠀⠀⠀⠀⠀⠀⠀⠀⠀⠀⣿⣿⣿⣿⣿⣿⣿⣿⣿⣿⣿⣿⣿⣿⣿⣿⣿⣿⣿⣿⣿⣿⣿⣟⢹⢟⡟⢿⣿⣿⣇⢜⢟⢜⣕⢕⣕⢕⢗⣹⣿⣿⣿⣷⣿⢿⡟⢜⢕⢕⢕⢕⢕⢕⢕⠕⠁⠁⠀⠀⠀⠀⠀⠀⠀⠀⠀⠀⠀⠀</a:t>
            </a:r>
            <a:br/>
            <a:r>
              <a:t>⠀⠀⠀⠀⠀⠀⠀⠀⠀⠀⠀⣿⣿⣿⣿⣿⣿⣿⣿⣿⣿⣿⣿⣿⣿⣿⣿⣿⣿⣿⣿⣿⣿⣿⣿⣿⣷⢧⣷⣾⢝⢕⢵⣷⣷⣿⣿⣵⣾⣿⣿⣿⣿⣧⣼⡝⢕⢑⢕⢕⢕⢕⢕⢕⠑⠁⠀⠀⠀⠀⠀⠀⠀⠀⠀⠀⠀⠀⠀⠀⠀</a:t>
            </a:r>
            <a:br/>
            <a:r>
              <a:t>⠀⠀⠀⠀⠀⠀⠀⠀⠀⠀⠀⣿⣿⢿⢟⢟⢟⢟⠟⢿⣿⣿⣿⣿⣿⣿⣿⣿⣿⣿⣿⣿⣿⣿⣿⣿⣿⣿⣿⣿⡷⢕⢜⣻⣿⣿⣿⣿⣿⣿⣿⣿⣿⣿⡿⢕⢇⢕⢇⢅⢕⠑⠁⠀⠀⠀⠀⠀⠀⠀⠀⠀⠀⠀⠀⠀⠀⠀⠀⠀⠀</a:t>
            </a:r>
            <a:br/>
            <a:r>
              <a:t>⠀⠀⠀⠀⠀⠀⠀⠀⠀⠀⠀⣯⣁⠁⠀⠁⠑⢐⠐⢔⢅⢝⢿⣿⣿⣿⣿⣿⣿⣿⣿⣿⣿⣿⣿⣿⣿⣿⣿⣿⣷⣕⣵⣿⣿⣿⣿⣿⣿⣿⣿⣿⣿⣿⢿⢇⢕⢕⣕⣁⠀⠀⠀⠀⠀⠀⠀⠀⠀⠀⠀⠀⠀⠀⠀⠀⠀⠀⠀⠀⠀</a:t>
            </a:r>
            <a:br/>
            <a:r>
              <a:t>⠀⠀⠀⠀⠀⠀⠀⠀⠀⠀⠀⢈⢙⣿⣦⣄⢐⠐⢕⢕⢀⢀⢑⠘⢿⣿⣿⣿⣿⣿⣿⣿⣿⣿⣿⣿⣿⣿⣿⣿⣿⣿⣿⣿⣿⣿⣿⣿⣿⣿⣿⣿⣿⣿⣧⣱⣵⣵⣾⣧⡄⠀⠀⠀⠀⠀⠀⠀⠀⠀⠀⠀⠀⠀⠀⠀⠀⠀⠀⠀⠀</a:t>
            </a:r>
            <a:br/>
            <a:r>
              <a:t>⠀⠀⠀⠀⠀⠀⠀⠀⠀⠀⠀⠁⠁⠈⢻⣿⣷⣕⢅⢐⠅⠅⠀⢄⢵⡿⢿⣿⣿⣿⣿⣿⣿⣿⣿⣿⣿⣿⣿⣿⣿⣿⣿⣷⣾⣿⣿⣿⣿⣿⣿⣿⣿⣿⣇⢸⣿⣿⣿⣿⡇⠀⠀⠀⠀⠀⠀⠀⠀⠀⠀⠀⠀⠀⠀⠀⠀⠀⠀⠀⠀</a:t>
            </a:r>
            <a:br/>
            <a:r>
              <a:t>⠀⠀⠀⠀⠀⠀⠀⠀⠀⠀⠀⠀⠀⠀⠀⢹⣿⣿⣧⡕⢕⢱⢕⢕⣹⣷⣾⣿⣵⢞⢫⣫⡷⣾⣻⣿⣿⣿⣿⣿⡿⠙⠁⠁⠘⠻⣿⣿⣿⣿⣿⣿⣿⣿⣿⢾⣧⢝⠝⠙⠁⠀⠀⠀⠀⠀⠀⠀⠀⠀⠀⠀⠀⠀⠀⠀⠀⠀⠀⠀⠀</a:t>
            </a:r>
            <a:br/>
            <a:r>
              <a:t>⠀⠀⠀⠀⠀⠀⠀⠀⠀⠀⠀⠀⠀⠀⠀⠁⢻⣿⣿⣷⡕⣳⣷⢿⢟⢻⣞⣝⣕⣱⣕⢕⢕⢇⢝⢿⣿⣿⣿⣿⡕⢀⠀⠀⠀⠀⢹⣿⣿⣿⣿⣿⣿⣿⣿⢸⡇⢀⢀⢀⠀⠀⠀⠀⠀⠀⠀⠀⠀⠀⠀⠀⠀⠀⠀⠀⠀⠀⠀⠀⠀</a:t>
            </a:r>
            <a:br/>
            <a:r>
              <a:t>⠀⠀⠀⠀⠀⠀⠀⠀⠀⠀⠀⢀⢄⢄⢔⢕⢜⣿⣏⢑⢻⡟⢕⣼⣵⣾⣿⣿⣿⣿⣿⣿⢇⢱⢱⣿⣿⣿⣿⣿⣿⡔⠀⠀⠀⠀⠀⢹⣿⣿⣿⣿⣿⣿⣿⢱⡇⠀⠁⠁⠁⠀⢔⢄⠀⠀⠀⠀⠀⠀⠀⠀⠀⠀⠀⠀⠀⠀⠀⠀⠀</a:t>
            </a:r>
            <a:br/>
            <a:r>
              <a:t>⠀⠀⠀⠀⠀⠀⠀⠀⠀⠀⠀⢕⡕⣱⣵⣵⣵⣿⣿⣷⣕⣜⣾⣿⣿⣿⣿⣿⣿⣿⣿⣿⣾⣯⣾⣿⣿⣿⣿⣹⣿⣷⢄⠀⠀⠀⠀⠜⣿⣿⣿⣿⣿⣿⣿⡕⡇⢔⢄⢄⠀⠄⢕⠁⠀⠀⠀⠀⠀⠀⠀⠀⠀⠀⠀⠀⠀⠀⠀⠀⠀</a:t>
            </a:r>
            <a:br/>
            <a:r>
              <a:t>⠀⠀⠀⠀⠀⠀⠀⠀⠀⠀⠀⣿⣿⣿⣿⣿⣿⣿⣿⣿⣿⣿⣿⣿⣿⣿⣿⣿⣿⣿⣿⣿⣿⣿⣿⣟⣟⣻⣿⣧⣿⣿⢕⠀⠀⠀⠀⠀⣿⣿⣿⣿⣿⣿⣿⡗⡇⢕⢕⢕⠀⠀⠀⠁⠀⠀⠀⠀⠀⠀⠀⠀⠀⠀⠀⠀⠀⠀⠀⠀⠀</a:t>
            </a:r>
            <a:br/>
            <a:r>
              <a:t>⠀⠀⠀⠀⠀⠀⠀⠀⠀⠀⠀⣿⣿⣿⣿⣿⣿⣿⣿⣿⣿⢞⢿⣿⣿⣿⣿⣿⣿⣿⣿⣿⣿⣿⣿⣿⣿⣿⣿⣯⣿⣿⢕⠀⠀⠀⠀⠀⣿⣿⣿⣿⣿⣿⣿⢕⡇⢕⢕⢇⠀⠀⠀⠀⠀⠀⠀⠀⠀⠀⠀⠀⠀⠀⠀⠀⠀⠀⠀⠀⠀</a:t>
            </a:r>
            <a:br/>
            <a:r>
              <a:t>⠀⠀⠀⠀⠀⠀⠀⠀⠀⠀⠀⣿⣿⣿⣿⣿⣿⣿⣿⣿⣿⡇⢜⣿⣿⣿⣿⣿⣿⣿⣿⣿⣿⣿⣿⣿⣿⣿⣿⣿⣿⣿⢕⠀⠀⠀⠀⠀⢻⣿⣿⣿⣿⣿⣿⢕⣧⡄⠀⠀⠀⠀⠀⠀⠀⠀⠀⠀⠀⠀⠀⠀⠀⠀⠀⠀⠀⠀⠀⠀⠀</a:t>
            </a:r>
            <a:br/>
            <a:r>
              <a:t>⠀⠀⠀⠀⠀⠀⠀⠀⠀⠀⠀⣿⣿⣿⣿⣿⣿⣿⣿⣿⣿⡕⢱⣿⣿⣿⣿⣿⣿⣿⣿⣿⣿⣿⣿⣿⣿⣿⣿⣿⣿⣿⣷⣴⡄⠀⠀⠀⢸⣿⣿⣿⣿⣿⣿⡕⣿⡇⠀⠀⠀⠀⠀⠀⠀⠀⠀⠀⠀⠀⠀⠀⠀⠀⠀⠀⠀⠀⠀⠀⠀</a:t>
            </a:r>
            <a:br/>
            <a:r>
              <a:t>⠀⠀⠀⠀⠀⠀⠀⠀⠀⠀⠀⣿⣿⣿⣿⣿⣿⣿⣿⣿⣿⢕⢜⢹⣿⣿⣿⣿⣿⣿⣿⣿⣿⣿⣿⣿⣿⣿⣿⢏⢝⣿⣿⣿⣿⣿⣿⣷⣾⣿⣿⣿⣿⣿⣿⣕⣺⣇⡔⣔⡔⢔⡔⣔⣔⣔⣕⣕⣕⠀⠀⠀⠀⠀⠀⠀⠀⠀⠀⠀⠀</a:t>
            </a:r>
            <a:br/>
            <a:r>
              <a:t>⠀⠀⠀⠀⠀⠀⠀⠀⠀⠀⠀⣿⣿⣿⣿⣿⣿⣿⣿⣿⣯⢕⣱⢜⣟⣼⣵⣾⣿⣿⣿⣿⣿⣿⣿⣿⣿⣿⢟⢕⢕⢜⣿⣿⣿⣿⣿⣿⣿⣿⣿⣿⣿⣿⣿⣿⣿⣿⣿⣿⣷⣿⣿⣿⣿⣿⣿⣿⣿⠀⠀⠀⠀⠀⠀⠀⠀⠀⠀⠀⠀</a:t>
            </a:r>
            <a:br/>
            <a:r>
              <a:t>⠀⠀⠀⠀⠀⠀⠀⠀⠀⠀⠀⣿⣿⣿⣿⣿⣿⣿⣿⣿⣿⣿⢿⣞⣻⣟⣿⣿⣿⣿⣿⣿⣿⣿⣿⣿⡿⢏⢕⢕⠕⢕⢸⣿⣿⣿⣿⣿⣿⣿⣿⣿⣿⣿⣿⣿⣿⣿⣿⣿⣿⣿⣿⣿⣿⣿⣿⣿⣿⠀⠀⠀⠀⠀⠀⠀⠀⠀⠀⠀⠀</a:t>
            </a:r>
            <a:br/>
            <a:r>
              <a:t>⠀⠀⠀⠀⠀⠀⠀⠀⠀⠀⠀⣿⣿⣿⣿⣿⣿⣿⣿⣿⣿⣿⣷⣷⣳⣾⣿⣿⣿⣿⢝⠉⢻⢿⢟⠏⠑⢁⠔⢑⢕⢕⢕⣿⣿⣿⣿⣿⣿⣿⣿⣿⣿⣿⣿⣿⣿⣿⣿⣿⣿⣿⣿⣿⣿⣿⣿⣿⣿⠀⠀⠀⠀⠀⠀⠀⠀⠀⠀⠀⠀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⠀⠀⠀⠀⠀⠀⠀⠀⠀⠀⠀⣿⣿⣿⣿⣿⣿⣿⣿⣿⣿⣿⣿⣿⣿⣿⣿⣿⣿⣿⣕⢀⢅⢅⢄⢄⠔⢐⢅⢕⢕⢕⢕⣿⣿⣿⣿⣿⣿⣿⣿⣿⣿⣿⣿⣿⣿⣿⣿⣿⣿⣿⣿⣿⣿⣿⣿⣿⣿⠀⠀⠀⠀⠀⠀⠀⠀⠀⠀⠀⠀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⠀⠀⠀⠀⠀⠀⠀⠀⠀⠀⠀⣿⣿⣿⣿⣿⣿⣿⣿⣿⣿⣿⣿⣿⣿⣿⣿⣿⣿⣿⣿⣇⢕⢕⢕⢕⠕⢕⢅⢕⢕⢕⢜⣿⣿⣿⣿⣿⣿⣿⣿⣿⣿⣿⣿⣿⣿⣿⣿⣿⣿⣿⣿⣿⣿⣿⣿⣿⣿⠀⠀⠀⠀⠀⠀⠀⠀⠀⠀⠀⠀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⠀⠀⠀⠀⠀⠀⠀⠀⠀⠀⠀⣿⣿⣿⣿⣿⣿⣿⣿⣿⣿⣿⣿⣿⣿⣿⣿⣿⣿⣿⣿⣷⢕⢇⢕⢕⢕⢕⢕⢕⢕⢕⢱⣿⣿⣿⣿⣿⣿⣿⣿⣿⣿⣿⣿⣿⣿⣿⣿⣿⣿⣿⣿⣿⣿⣿⣿⣿⣿⠀⠀⠀⠀⠀⠀⠀⠀⠀⠀⠀⠀</a:t>
            </a:r>
            <a:br/>
            <a:r>
              <a:t>⠀⠀⠀⠀⠀⠀⠀⠀⠀⠀⠀⣿⣿⣿⣿⣿⣿⣿⣿⣿⢿⣿⣿⣿⣿⣿⣿⣿⣿⣿⣿⣿⣧⢕⢕⢕⢕⢕⢕⢕⢕⢕⢜⣿⣿⣿⣿⣿⣿⣿⣿⣿⣿⣿⣿⣿⣿⣿⣿⣿⣿⣿⣿⣿⣿⣿⣿⣿⣿⠀⠀⠀⠀⠀⠀⠀⠀⠀⠀⠀⠀</a:t>
            </a:r>
            <a:br/>
            <a:r>
              <a:t>⠀⠀⠀⠀⠀⠀⠀⠀⠀⠀⠀⠛⠛⠛⠛⠛⠛⠛⠙⠑⠑⠛⠛⠛⠛⠛⠛⠛⠛⠛⠛⠛⠛⠃⠑⠑⠑⠑⠑⠑⠑⠑⠑⠘⠛⠛⠛⠛⠛⠛⠛⠛⠛⠛⠛⠛⠛⠛⠛⠛⠛⠛⠛⠛⠛⠛⠛⠛⠛⠀⠀⠀⠀⠀⠀⠀⠀⠀⠀⠀⠀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⠀⠀⠀⠀⠀⠀⠀⠀⠀⠀⠀⣿⣿⣿⣿⣿⣿⣿⣿⣿⣿⣿⣿⣿⣿⣿⣿⣿⣿⣿⣿⣿⣿⣿⣿⣿⣿⣿⣿⣿⣿⣿⣿⢿⢟⢟⣏⣝⡝⢗⢇⣽⣿⣿⡿⣿⣿⢿⢿⢝⢕⢕⢕⢕⢕⢕⢕⢕⠕⠀⠀⠀⠀⠀⠀⠀⠀⠀⠀⠀⠀</a:t>
            </a:r>
            <a:br/>
            <a:r>
              <a:t>⠀⠀⠀⠀⠀⠀⠀⠀⠀⠀⠀⣿⣿⣿⣿⣿⣿⣿⣿⣿⣿⣿⣿⣿⣿⣿⣿⣿⣿⣿⣿⣿⣿⣿⣿⣿⣿⣿⣿⣿⣾⣽⢜⣵⣵⣷⡿⣷⣵⣿⣾⣿⣿⣏⣵⡞⡱⢎⢕⢕⢕⢕⢕⢕⢕⠑⠁⠀⠀⠀⠀⠀⠀⠀⠀⠀⠀⠀⠀⠀⠀</a:t>
            </a:r>
            <a:br/>
            <a:r>
              <a:t>⠀⠀⠀⠀⠀⠀⠀⠀⠀⠀⠀⣿⣿⣿⢿⠿⢿⢿⠟⠿⢿⣿⣿⣿⣿⣿⣿⣿⣿⣿⣿⣿⣿⣿⣿⣿⣿⣿⣿⣿⣿⣿⢇⢜⢿⣿⣿⣿⣿⣿⣿⣿⣿⣿⣿⣿⢇⢗⢕⢇⢕⢕⠑⠁⠀⠀⠀⠀⠀⠀⠀⠀⠀⠀⠀⠀⠀⠀⠀⠀⠀</a:t>
            </a:r>
            <a:br/>
            <a:r>
              <a:t>⠀⠀⠀⠀⠀⠀⠀⠀⠀⠀⠀⡿⣿⣁⠑⠁⠄⢐⠅⢕⢕⢕⢝⢿⣿⣿⣿⣿⣿⣿⣿⣿⣿⣿⣿⣿⣿⣿⣿⣿⣿⣯⣕⣵⣿⣿⣿⣿⣿⣿⣿⣿⣿⣿⣿⢿⢇⢕⢕⣕⣅⠀⠀⠀⠀⠀⠀⠀⠀⠀⠀⠀⠀⠀⠀⠀⠀⠀⠀⠀⠀</a:t>
            </a:r>
            <a:br/>
            <a:r>
              <a:t>⠀⠀⠀⠀⠀⠀⠀⠀⠀⠀⠀⢀⢈⢙⢿⣦⣔⢐⢔⢕⢕⢅⠁⠐⠝⢿⣿⣿⣿⣿⣿⣿⣿⣿⣿⣿⣿⣿⣿⣿⣿⣿⣿⣿⣿⣿⣿⣿⣿⣿⣿⣿⣿⣿⣿⣧⢱⣵⣵⣾⣧⡄⠀⠀⠀⠀⠀⠀⠀⠀⠀⠀⠀⠀⠀⠀⠀⠀⠀⠀⠀</a:t>
            </a:r>
            <a:br/>
            <a:r>
              <a:t>⠀⠀⠀⠀⠀⠀⠀⠀⠀⠀⠀⠀⠁⠁⠘⢻⣿⣷⣅⢕⢔⢑⢅⠄⢅⢕⣻⣿⣿⣿⣿⣿⣿⣿⣿⣿⣿⣿⣿⣿⣿⣿⣿⣿⣷⣷⣿⣿⣿⣿⣿⣿⣿⣿⣿⣯⢸⣿⣿⣿⣿⡟⠀⠀⠀⠀⠀⠀⠀⠀⠀⠀⠀⠀⠀⠀⠀⠀⠀⠀⠀</a:t>
            </a:r>
            <a:br/>
            <a:r>
              <a:t>⠀⠀⠀⠀⠀⠀⠀⠀⠀⠀⠀⠀⠀⠀⠀⠀⢹⣿⣿⣧⡕⢕⢕⢕⢕⣹⣯⣵⣾⣯⣵⢾⣻⣿⣿⣿⣿⣿⣿⣿⣿⡿⠋⠁⠁⠑⢻⣿⣿⣿⣿⣿⣿⣿⣿⣷⢾⣧⢝⢝⢙⠁⠀⠀⠀⠀⠀⠀⠀⠀⠀⠀⠀⠀⠀⠀⠀⠀⠀⠀⠀</a:t>
            </a:r>
            <a:br/>
            <a:r>
              <a:t>⠀⠀⠀⠀⠀⠀⠀⠀⠀⠀⠀⠀⠀⠀⠀⠀⠅⢻⣿⣿⣷⣕⣕⣷⡾⣿⢟⡟⣟⣝⣕⣕⢝⢝⢜⢹⣿⣿⣿⣿⣿⡕⠀⠀⠀⠀⠁⢹⣿⣿⣿⣿⣿⣿⣿⣿⢸⡇⢐⢀⢀⠀⠀⠀⠀⠀⠀⠀⠀⠀⠀⠀⠀⠀⠀⠀⠀⠀⠀⠀⠀</a:t>
            </a:r>
            <a:br/>
            <a:r>
              <a:t>⠀⠀⠀⠀⠀⠀⠀⠀⠀⠀⠀⢀⢀⢄⢄⢔⢄⢜⣿⣿⡏⢻⡟⢏⢱⣇⣾⣿⣿⣿⣿⣿⣿⣧⢕⢱⢿⣿⣿⣿⣿⣿⡔⠀⠀⠀⠀⠀⢹⣿⣿⣿⣿⣿⣿⣿⢹⡇⠀⠁⠁⠁⠀⢔⢄⠀⠀⠀⠀⠀⠀⠀⠀⠀⠀⠀⠀⠀⠀⠀⠀</a:t>
            </a:r>
            <a:br/>
            <a:r>
              <a:t>⠀⠀⠀⠀⠀⠀⠀⠀⠀⠀⠀⢕⣕⡕⢱⣵⣵⣵⣿⣿⣷⣕⢸⣷⣿⣿⣿⣿⣿⣿⣿⣿⣿⣿⣧⣾⣿⣿⣿⣿⣿⣿⣿⢄⠀⠀⠀⠀⠜⣿⣿⣿⣿⣿⣿⣿⡺⡇⢔⢔⢄⠄⠀⢅⢑⠀⠀⠀⠀⠀⠀⠀⠀⠀⠀⠀⠀⠀⠀⠀⠀</a:t>
            </a:r>
            <a:br/>
            <a:r>
              <a:t>⠀⠀⠀⠀⠀⠀⠀⠀⠀⠀⠀⣿⣿⣿⣿⣿⣿⣿⣿⣿⣿⣿⣿⣿⣿⣿⣿⣿⣿⣿⣿⣿⣿⣿⣿⣿⣿⣿⣿⣿⣧⣿⣿⢕⠀⠀⠀⠀⠀⣿⣿⣿⣿⣿⣿⣿⢸⡇⢱⢕⢕⢕⠀⠑⠑⠁⠀⠀⠀⠀⠀⠀⠀⠀⠀⠀⠀⠀⠀⠀⠀</a:t>
            </a:r>
            <a:br/>
            <a:r>
              <a:t>⠀⠀⠀⠀⠀⠀⠀⠀⠀⠀⠀⣿⣿⣿⣿⣿⣿⣿⣿⣿⣿⣿⡏⢿⣿⣿⣿⣿⣿⣿⣿⣿⣿⣿⣿⣿⣿⣿⣿⣿⣿⣿⣿⢕⠀⠀⠀⠀⠀⣿⣿⣿⣿⣿⣿⣿⢕⡇⢕⢕⢇⠀⠀⠀⠀⠀⠀⠀⠀⠀⠀⠀⠀⠀⠀⠀⠀⠀⠀⠀⠀</a:t>
            </a:r>
            <a:br/>
            <a:r>
              <a:t>⠀⠀⠀⠀⠀⠀⠀⠀⠀⠀⠀⣿⣿⣿⣿⣿⣿⣿⣿⣿⣿⣿⡇⢕⣾⣿⣿⣿⣿⣿⣿⣿⣿⣿⣿⣿⣿⣿⣿⣿⣯⣿⣿⡕⠀⠀⠀⠀⠀⣿⣿⣿⣿⣿⣿⣿⢕⣧⡄⠀⠀⠀⠀⠀⠀⠀⠀⠀⠀⠀⠀⠀⠀⠀⠀⠀⠀⠀⠀⠀⠀</a:t>
            </a:r>
            <a:br/>
            <a:r>
              <a:t>⠀⠀⠀⠀⠀⠀⠀⠀⠀⠀⠀⣿⣿⣿⣿⣿⣿⣿⣿⣿⣿⣿⡇⢱⣿⣿⣿⣿⣿⣿⣿⣿⣿⣿⣿⣿⣿⣿⣿⣿⣿⣿⣿⣷⣅⠀⢀⠀⠀⢹⣿⣿⣿⣿⣿⣿⢕⣿⡇⠀⠀⠀⠀⠀⠀⠀⠀⠀⠀⠀⠀⠀⠀⠀⠀⠀⠀⠀⠀⠀⠀</a:t>
            </a:r>
            <a:br/>
            <a:r>
              <a:t>⠀⠀⠀⠀⠀⠀⠀⠀⠀⠀⠀⣿⣿⣿⣿⣿⣿⣿⣿⣿⣿⣿⡕⢝⢝⣿⣿⣿⣿⣿⣿⣿⣿⣿⣿⣿⣿⣿⣿⣿⢝⢻⣿⣿⣿⣷⣶⣶⣶⣼⣿⣿⣿⣿⣿⣿⢕⢸⣷⣔⣔⢔⣔⢰⣔⣔⣔⣕⣕⠀⠀⠀⠀⠀⠀⠀⠀⠀⠀⠀⠀</a:t>
            </a:r>
            <a:br/>
            <a:r>
              <a:t>⠀⠀⠀⠀⠀⠀⠀⠀⠀⠀⠀⣿⣿⣿⣿⣿⣿⣿⣿⣿⣿⡯⢽⣕⡜⢻⣽⣿⣿⣿⣿⣿⣿⣿⣿⣿⣿⣿⣿⡟⢕⢕⢹⣿⣿⣿⣿⣿⣿⣿⣿⣿⣿⣿⣿⣿⣿⣿⣿⣿⣷⣿⣿⣿⣿⣿⣿⣿⣿⠀⠀⠀⠀⠀⠀⠀⠀⠀⠀⠀⠀</a:t>
            </a:r>
            <a:br/>
            <a:r>
              <a:t>⠀⠀⠀⠀⠀⠀⠀⠀⠀⠀⠀⣿⣿⣿⣿⣿⣿⣿⣿⣿⣿⣿⣿⡿⣽⣞⢟⣿⣿⣿⣿⣿⣿⣿⣿⣿⣿⣿⢏⢕⢕⢕⢕⢿⣿⣿⣿⣿⣿⣿⣿⣿⣿⣿⣿⣿⣿⣿⣿⣿⣿⣿⣿⣿⣿⣿⣿⣿⣿⠀⠀⠀⠀⠀⠀⠀⠀⠀⠀⠀⠀</a:t>
            </a:r>
            <a:br/>
            <a:r>
              <a:t>⠀⠀⠀⠀⠀⠀⠀⠀⠀⠀⠀⣿⣿⣿⣿⣿⣿⣿⣿⣿⣿⣿⣿⣷⣷⣿⣞⣟⣿⣿⣿⢏⠙⢿⣿⡿⢟⠑⢄⢁⢕⢕⢕⢸⣿⣿⣿⣿⣿⣿⣿⣿⣿⣿⣿⣿⣿⣿⣿⣿⣿⣿⣿⣿⣿⣿⣿⣿⣿⠀⠀⠀⠀⠀⠀⠀⠀⠀⠀⠀⠀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⠀⠀⠀⠀⠀⠀⠀⠀⠀⠀⠀⣿⣿⣿⣿⣿⣿⣿⣿⣿⣿⣿⣿⣿⣿⣿⣿⣿⣿⣿⣿⣕⢀⢁⢁⢁⢄⢔⢕⢑⢕⢕⢕⢸⣿⣿⣿⣿⣿⣿⣿⣿⣿⣿⣿⣿⣿⣿⣿⣿⣿⣿⣿⣿⣿⣿⣿⣿⣿⠀⠀⠀⠀⠀⠀⠀⠀⠀⠀⠀⠀</a:t>
            </a:r>
            <a:br/>
            <a:r>
              <a:t>⠀⠀⠀⠀⠀⠀⠀⠀⠀⠀⠀⣿⣿⣿⣿⣿⣿⣿⣿⣿⣿⣻⣿⣿⣿⣿⣿⣿⣿⣿⣿⣿⡕⢕⢕⢔⢔⢔⢕⢕⢕⢕⢕⣾⣿⣿⣿⣿⣿⣿⣿⣿⣿⣿⣿⣿⣿⣿⣿⣿⣿⣿⣿⣿⣿⣿⣿⣿⣿⠀⠀⠀⠀⠀⠀⠀⠀⠀⠀⠀⠀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⠀⠀⠀⠀⠀⠀⠀⠀⠀⠀⠀⣿⣿⣿⣿⣿⣿⣿⣿⣿⣿⣿⣿⣿⣿⣿⣿⣿⣿⣿⣿⣿⡷⢕⢕⢕⢕⢕⢕⢕⢕⢕⢕⣹⣿⣿⣿⣿⣿⣿⣿⣿⣿⣿⣿⣿⣿⣿⣿⣿⣿⣿⣿⣿⣿⣿⣿⣿⣿⠀⠀⠀⠀⠀⠀⠀⠀⠀⠀⠀⠀</a:t>
            </a:r>
            <a:br/>
            <a:r>
              <a:t>⠀⠀⠀⠀⠀⠀⠀⠀⠀⠀⠀⣿⣿⣿⣿⣿⣿⣿⣿⣿⣿⢿⣿⣿⣿⣿⣿⣿⣿⣿⣿⣿⣷⡕⢕⢕⢕⢕⢕⢕⢕⢕⢕⢻⣿⣿⣿⣿⣿⣿⣿⣿⣿⣿⣿⣿⣿⣿⣿⣿⣿⣿⣿⣿⣿⣿⣿⣿⣿⠀⠀⠀⠀⠀⠀⠀⠀⠀⠀⠀⠀</a:t>
            </a:r>
            <a:br/>
            <a:r>
              <a:t>⠀⠀⠀⠀⠀⠀⠀⠀⠀⠀⠀⠛⠛⠛⠛⠛⠛⠛⠛⠙⠑⠑⠚⠛⠛⠛⠛⠛⠛⠛⠛⠛⠛⠛⠑⠑⠑⠑⠑⠑⠑⠑⠑⠑⠛⠛⠛⠛⠛⠛⠛⠛⠛⠛⠛⠛⠛⠛⠛⠛⠛⠛⠛⠛⠛⠛⠛⠛⠛⠀⠀⠀⠀⠀⠀⠀⠀⠀⠀⠀⠀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⠀⠀⠀⠀⠀⠀⠀⠀⠀⠀⠀⣿⣿⣿⣿⣿⣿⣿⣿⣿⣿⣿⣿⣿⣿⣿⣿⣿⣿⣿⣿⣿⣿⣿⣿⣿⣿⣿⣿⣿⣿⣿⣿⣿⢿⢟⢟⢝⡝⢸⢕⢺⣧⣿⣿⡿⣿⡾⢟⢝⢝⢕⢕⢕⢕⢕⢕⢕⢕⠀⠀⠀⠀⠀⠀⠀⠀⠀⠀⠀⠀</a:t>
            </a:r>
            <a:br/>
            <a:r>
              <a:t>⠀⠀⠀⠀⠀⠀⠀⠀⠀⠀⠀⣿⣿⣿⣿⣿⣿⣿⣿⣿⣿⣿⣿⣿⣿⣿⣿⣿⣿⣿⣿⣿⣿⣿⣿⣿⣿⣿⣿⣿⣷⣾⢽⢕⢱⢵⣵⡯⢵⣱⣗⣸⣿⣿⣏⢱⣞⣕⢏⢕⢑⢕⢕⢕⢕⢕⠕⠁⠀⠀⠀⠀⠀⠀⠀⠀⠀⠀⠀⠀⠀</a:t>
            </a:r>
            <a:br/>
            <a:r>
              <a:t>⠀⠀⠀⠀⠀⠀⠀⠀⠀⠀⠀⣿⣿⣿⣿⡿⢿⢿⢿⢟⠿⢿⣿⣿⣿⣿⣿⣿⣿⣿⣿⣿⣿⣿⣿⣿⣿⣿⣿⣿⣿⣿⣿⢇⢕⢹⣿⣿⣿⣿⣿⣿⣿⣿⣿⣿⣷⢕⢕⢕⢇⢅⢕⠑⠁⠀⠀⠀⠀⠀⠀⠀⠀⠀⠀⠀⠀⠀⠀⠀⠀</a:t>
            </a:r>
            <a:br/>
            <a:r>
              <a:t>⠀⠀⠀⠀⠀⠀⠀⠀⠀⠀⠀⣿⣿⣟⡑⠁⠀⠐⢔⢀⢐⢅⠑⠝⢿⣿⣿⣿⣿⣿⣿⣿⣿⣿⣿⣿⣿⣿⣿⣿⣿⣿⣿⣕⣵⣾⣿⣯⣿⣿⣿⣿⣿⣿⣿⡿⢟⢕⢕⢕⣕⣁⠀⠀⠀⠀⠀⠀⠀⠀⠀⠀⠀⠀⠀⠀⠀⠀⠀⠀⠀</a:t>
            </a:r>
            <a:br/>
            <a:r>
              <a:t>⠀⠀⠀⠀⠀⠀⠀⠀⠀⠀⠀⠟⠅⢈⢙⢿⣦⣄⠄⢔⢔⢕⠁⢀⠐⢝⢿⣿⣿⣿⣿⣿⣿⣿⣿⣿⣿⣿⣿⣿⣿⣿⣿⣿⣿⣿⣿⣿⣿⣿⣿⣿⣿⣿⣿⣿⣗⢱⣵⣵⣾⣿⡄⢀⠀⠀⠀⠀⠀⠀⠀⠀⠀⠀⠀⠀⠀⠀⠀⠀⠀</a:t>
            </a:r>
            <a:br/>
            <a:r>
              <a:t>⠀⠀⠀⠀⠀⠀⠀⠀⠀⠀⠀⠀⠁⠁⠁⠘⢻⣿⣷⣔⢅⢕⢕⢁⠀⠀⠑⢻⣿⣿⣿⣿⣿⣿⣿⣿⣿⣿⣿⣿⣿⣿⣿⣿⣿⣿⣾⣿⣿⣿⣿⣿⣿⣿⣿⣿⣵⢸⡿⣿⣿⣿⡿⠐⠀⠀⠀⠀⠀⠀⠀⠀⠀⠀⠀⠀⠀⠀⠀⠀⠀</a:t>
            </a:r>
            <a:br/>
            <a:r>
              <a:t>⠀⠀⠀⠀⠀⠀⠀⠀⠀⠀⠀⠀⠀⠀⠀⠀⠀⢹⣿⣿⣧⡕⢕⢔⢔⢔⢕⢕⣻⣏⣹⣝⢟⣟⣿⣿⣿⣿⣿⣿⣿⣿⡿⠏⠁⠁⢘⠻⣿⣿⣿⣿⣿⣿⣿⣿⣿⢾⣧⢝⢝⢙⠁⠀⠀⠀⠀⠀⠀⠀⠀⠀⠀⠀⠀⠀⠀⠀⠀⠀⠀</a:t>
            </a:r>
            <a:br/>
            <a:r>
              <a:t>⠀⠀⠀⠀⠀⠀⠀⠀⠀⠀⠀⠀⠀⠀⠀⠀⠀⠅⢻⣿⣿⣷⡕⢕⢱⣵⣵⣿⣿⡿⢿⢿⢟⢝⢝⢿⣿⣻⣿⣿⣿⣿⡕⠔⠔⠄⠀⠑⢸⣿⣿⣿⣿⣿⣿⣿⣷⢜⡇⠀⢀⢀⠀⠀⠀⠀⠀⠀⠀⠀⠀⠀⠀⠀⠀⠀⠀⠀⠀⠀⠀</a:t>
            </a:r>
            <a:br/>
            <a:r>
              <a:t>⠀⠀⠀⠀⠀⠀⠀⠀⠀⠀⠀⢀⢀⢄⢔⢔⢄⢕⢕⣿⣿⣿⡇⢞⣿⢿⢝⢷⣵⣿⣿⣿⣷⣷⣧⡕⢕⣿⣿⣿⣿⣿⣿⡔⠁⠀⠁⠀⠁⢹⣿⣿⣿⣿⣿⣿⣿⢱⡇⠄⠁⠁⠁⠀⢔⢔⠀⠀⠀⠀⠀⠀⠀⠀⠀⠀⠀⠀⠀⠀⠀</a:t>
            </a:r>
            <a:br/>
            <a:r>
              <a:t>⠀⠀⠀⠀⠀⠀⠀⠀⠀⠀⠀⢕⣕⣕⣕⢕⣵⣵⣵⣿⣿⣿⣧⢅⢕⣵⣾⣿⣿⣿⣿⣿⣿⣿⣿⣿⣽⣽⣿⣿⣿⡿⣿⣿⢔⠀⠀⠀⠀⢜⣿⣿⣿⣿⣿⣿⣿⢸⡇⢔⢔⢔⠄⠄⢅⢑⠀⠀⠀⠀⠀⠀⠀⠀⠀⠀⠀⠀⠀⠀⠀</a:t>
            </a:r>
            <a:br/>
            <a:r>
              <a:t>⠀⠀⠀⠀⠀⠀⠀⠀⠀⠀⠀⣿⣿⣿⣿⣿⣿⣿⣿⣿⣿⣿⣿⢇⢸⣿⣿⣿⣿⣿⣿⣿⣿⣿⣿⣿⣿⣿⣿⣿⣿⣷⣿⣿⢕⠀⠀⠀⠀⠑⣿⣿⣿⣿⣿⣿⣿⢸⡇⢱⢕⢕⢑⠀⠀⠁⠁⠀⠀⠀⠀⠀⠀⠀⠀⠀⠀⠀⠀⠀⠀</a:t>
            </a:r>
            <a:br/>
            <a:r>
              <a:t>⠀⠀⠀⠀⠀⠀⠀⠀⠀⠀⠀⣿⣿⣿⣿⣿⣿⣿⣿⣿⣿⣿⣿⢇⢸⣿⣿⣿⣿⣿⣿⣿⣿⣿⣿⣿⣿⣿⣿⣿⣿⣿⣿⣿⡕⠀⠀⠀⠀⠀⣿⣿⣿⣿⣿⣿⡿⢕⡇⢕⢕⢕⠅⠀⠀⠀⠀⠀⠀⠀⠀⠀⠀⠀⠀⠀⠀⠀⠀⠀⠀</a:t>
            </a:r>
            <a:br/>
            <a:r>
              <a:t>⠀⠀⠀⠀⠀⠀⠀⠀⠀⠀⠀⣿⣿⣿⣿⣿⣿⣿⣿⣿⣿⣿⣿⡇⢕⢿⣿⣿⣿⣿⣿⣿⣿⣿⣿⣿⣿⣿⣿⣿⣿⣿⣿⣿⢕⠀⠀⠀⠀⠀⢻⣿⣿⣿⣿⣿⣿⢕⣯⡄⠀⠀⠀⠀⠀⠀⠀⠀⠀⠀⠀⠀⠀⠀⠀⠀⠀⠀⠀⠀⠀</a:t>
            </a:r>
            <a:br/>
            <a:r>
              <a:t>⠀⠀⠀⠀⠀⠀⠀⠀⠀⠀⠀⣿⣿⣿⣿⣿⣿⣿⣿⣿⣿⣿⣿⡕⢕⢸⣿⣿⣿⣿⣿⣿⣿⣿⣿⣿⣿⣿⣿⣿⣿⣿⣿⣿⣇⢐⠀⠀⠀⠀⢸⣿⣿⣿⣿⣿⣿⢕⣿⣷⠀⠀⠀⠀⠀⠀⠀⠀⠀⠀⠀⠀⠀⠀⠀⠀⠀⠀⠀⠀⠀</a:t>
            </a:r>
            <a:br/>
            <a:r>
              <a:t>⠀⠀⠀⠀⠀⠀⠀⠀⠀⠀⠀⣿⣿⣿⣿⣿⣿⣿⣿⣿⣿⣿⣿⡕⢕⢝⢿⣿⣿⣿⣿⣿⣿⣿⣿⣿⣿⣿⣿⣿⣿⣿⣿⣿⣿⣷⣕⣀⣀⣐⢸⣿⣿⣿⣿⣿⣿⢕⢸⣿⢔⣔⣔⣔⣔⣔⣔⣔⣕⠀⠀⠀⠀⠀⠀⠀⠀⠀⠀⠀⠀</a:t>
            </a:r>
            <a:br/>
            <a:r>
              <a:t>⠀⠀⠀⠀⠀⠀⠀⠀⠀⠀⠀⣿⣿⣿⣿⣿⣿⣿⣿⣿⣿⣿⡿⢵⣕⢵⣜⣟⣿⣿⣿⣿⣿⣿⣿⣿⣿⣿⣿⣿⣿⢇⢝⢿⣿⣿⣿⣿⣿⣿⣿⣿⣿⣿⣿⣿⣿⣴⣼⣿⣿⣟⣽⣷⣿⣿⣿⣿⣿⠀⠀⠀⠀⠀⠀⠀⠀⠀⠀⠀⠀</a:t>
            </a:r>
            <a:br/>
            <a:r>
              <a:t>⠀⠀⠀⠀⠀⠀⠀⠀⠀⠀⠀⣿⣿⣿⣿⣿⣿⣿⣿⣿⣿⣿⡿⣿⡿⣷⣗⣻⣿⣿⣿⣿⣿⣿⣿⣿⣿⣿⣿⣿⢏⢕⢕⢜⣿⣿⣿⣿⣿⣿⣿⣿⣿⣿⣿⣿⣿⣿⣿⣿⣿⣿⣿⣿⣿⣿⣯⣟⣟⠀⠀⠀⠀⠀⠀⠀⠀⠀⠀⠀⠀</a:t>
            </a:r>
            <a:br/>
            <a:r>
              <a:t>⠀⠀⠀⠀⠀⠀⠀⠀⠀⠀⠀⣿⣿⣿⣿⣿⣿⣿⣿⣿⣿⣿⣿⣿⣷⣿⣿⣿⣞⣿⣿⣿⡟⠻⣿⣿⣿⣿⢟⢕⢕⢕⢕⢕⢻⣿⣿⣿⣿⣿⣿⣿⣿⣿⣿⣿⣿⣿⣿⣿⣿⣿⣿⣿⣿⣿⣿⣿⣿⠀⠀⠀⠀⠀⠀⠀⠀⠀⠀⠀⠀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⠀⠀⠀⠀⠀⠀⠀⠀⠀⠀⠀⣿⣿⣿⣿⣿⣿⣿⣿⣿⣿⣿⣿⣿⣿⣿⣿⣿⣿⣿⣿⣿⢇⠀⢜⠏⠙⠁⢀⢔⢁⢕⢕⢕⢸⣿⣿⣿⣿⣿⣿⣿⣿⣿⣿⣿⣿⣿⣿⣿⣿⣿⣿⣿⣿⣿⣿⣿⣿⠀⠀⠀⠀⠀⠀⠀⠀⠀⠀⠀⠀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⠀⠀⠀⠀⠀⠀⠀⠀⠀⠀⠀⣿⣿⣿⣿⣿⣿⣿⣿⣿⣿⣿⣿⣿⣿⣿⣿⣿⣿⣿⣿⣿⣷⡔⢔⢔⢔⢕⢅⢕⢕⢕⢕⢕⣼⣿⣿⣿⣿⣿⣿⣿⣿⣿⣿⣿⣿⣿⣿⣿⣿⣿⣿⣿⣿⣿⣿⣿⣿⠀⠀⠀⠀⠀⠀⠀⠀⠀⠀⠀⠀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⠀⠀⠀⠀⠀⠀⠀⠀⠀⠀⠀⣿⣿⣿⣿⣿⣿⣿⣿⣿⣿⣿⣿⣿⣿⣿⣿⣿⣿⣿⣿⣿⣿⡇⢕⢕⢕⢕⢕⢕⢕⢕⢕⢕⣿⣿⣿⣿⣿⣿⣿⣿⣿⣿⣿⣿⣿⣿⣿⣿⣿⣿⣿⣿⣿⣿⣿⣿⣿⠀⠀⠀⠀⠀⠀⠀⠀⠀⠀⠀⠀</a:t>
            </a:r>
            <a:br/>
            <a:r>
              <a:t>⠀⠀⠀⠀⠀⠀⠀⠀⠀⠀⠀⣿⣿⣿⣿⣿⣿⣿⣿⣿⣿⡿⢿⣿⣿⣿⣿⣿⣿⣿⣿⣿⣿⣿⡕⢕⢕⢕⢕⢕⢕⢕⢕⢱⣿⣿⣿⣿⣿⣿⣿⣿⣿⣿⣿⣿⣿⣿⣿⣿⣿⣿⣿⣿⣿⣿⣿⣿⣿⠀⠀⠀⠀⠀⠀⠀⠀⠀⠀⠀⠀</a:t>
            </a:r>
            <a:br/>
            <a:r>
              <a:t>⠀⠀⠀⠀⠀⠀⠀⠀⠀⠀⠀⠛⠛⠛⠛⠛⠛⠛⠛⠋⠙⠑⠑⠑⠛⠛⠛⠛⠛⠛⠛⠛⠛⠛⠃⠑⠑⠑⠑⠑⠑⠑⠑⠑⠛⠛⠛⠛⠛⠛⠛⠛⠛⠛⠛⠛⠛⠛⠛⠛⠛⠛⠛⠛⠛⠛⠛⠛⠛⠀⠀⠀⠀⠀⠀⠀⠀⠀⠀⠀⠀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⠀⠀⠀⠀⠀⠀⠀⠀⠀⠀⠀⣿⣿⣿⣿⣿⣿⣿⣿⣿⣿⣿⣿⣿⣿⣿⣿⣿⣿⣿⣿⣿⣿⣿⣿⣿⣿⣿⣿⣿⣿⣿⣿⣿⣿⡿⢟⢟⡝⢝⢜⢗⢗⣯⣽⣿⡿⢷⣾⢿⢼⢇⢕⢕⢕⢕⢕⢕⢕⠀⠀⠀⠀⠀⠀⠀⠀⠀⠀⠀⠀</a:t>
            </a:r>
            <a:br/>
            <a:r>
              <a:t>⠀⠀⠀⠀⠀⠀⠀⠀⠀⠀⠀⣿⣿⣿⣿⣿⣿⣿⣿⣿⣿⣿⣿⣿⣿⣿⣿⣿⣿⣿⣿⣿⣿⣿⣿⣿⣿⣿⣿⣿⣿⣷⣾⣯⢕⢱⢵⡕⡝⢇⣱⡧⣼⣿⣿⢏⣕⣕⢕⢜⢕⢕⢕⢕⢕⢕⢕⠕⠑⠀⠀⠀⠀⠀⠀⠀⠀⠀⠀⠀⠀</a:t>
            </a:r>
            <a:br/>
            <a:r>
              <a:t>⠀⠀⠀⠀⠀⠀⠀⠀⠀⠀⠀⣿⣿⣿⣿⣿⡿⠿⢿⢿⢿⠿⢿⣿⣿⣿⣿⣿⣿⣿⣿⣿⣿⣿⣿⣿⣿⣿⣿⣿⣿⣿⣿⣿⢇⢕⢸⣿⣹⣿⣿⣿⣿⣿⣿⣿⣿⣼⢕⢕⢕⢕⢄⢕⠕⠁⠀⠀⠀⠀⠀⠀⠀⠀⠀⠀⠀⠀⠀⠀⠀</a:t>
            </a:r>
            <a:br/>
            <a:r>
              <a:t>⠀⠀⠀⠀⠀⠀⠀⠀⠀⠀⠀⣿⣿⣿⣟⡑⠐⠁⠐⠐⠄⠄⢅⠁⠝⢿⣿⣿⣿⣿⣿⣿⣿⣿⣿⣿⣿⣿⣿⣿⣿⣿⣿⣿⣕⣵⣾⣿⢿⣿⣿⣿⣿⣿⣿⣿⢟⢝⢕⢕⢕⣕⣁⢀⠀⠀⠀⠀⠀⠀⠀⠀⠀⠀⠀⠀⠀⠀⠀⠀⠀</a:t>
            </a:r>
            <a:br/>
            <a:r>
              <a:t>⠀⠀⠀⠀⠀⠀⠀⠀⠀⠀⠀⣿⢟⠁⢈⢟⢷⣦⣄⠀⠁⢔⢔⢀⠀⠐⠝⢿⣿⣿⣿⣿⣿⣿⣿⣿⣿⣿⣿⣿⣿⣿⣿⣿⣿⣿⣿⣿⣿⣿⣿⣿⣿⣿⣿⣿⣷⡧⢱⣵⣵⣾⣯⣄⠀⠀⠀⠀⠀⠀⠀⠀⠀⠀⠀⠀⠀⠀⠀⠀⠀</a:t>
            </a:r>
            <a:br/>
            <a:r>
              <a:t>⠀⠀⠀⠀⠀⠀⠀⠀⠀⠀⠀⢏⠀⠁⠁⠁⠘⢻⣿⣷⡄⢁⢁⠀⠀⠀⠀⢑⢿⣿⣿⣿⣿⣿⣿⣿⣿⣿⣿⣿⣿⣿⣿⣿⣿⣿⣿⣯⣿⣿⣿⣿⣿⣿⣿⣿⣿⡵⢸⡿⣿⣿⣿⡿⠑⠀⠀⠀⠀⠀⠀⠀⠀⠀⠀⠀⠀⠀⠀⠀⠀</a:t>
            </a:r>
            <a:br/>
            <a:r>
              <a:t>⠀⠀⠀⠀⠀⠀⠀⠀⠀⠀⠀⠀⠀⠀⠀⠀⠀⠀⢹⣿⣿⣧⢅⢔⢔⢔⠔⢕⢕⢻⢿⢿⢿⢿⢿⢿⢿⣿⣿⣿⣿⣿⣿⣿⢏⢑⢅⢜⢻⣿⣿⣿⣿⣿⣿⣿⣿⣿⢾⣧⢝⢝⠙⠁⠀⠀⠀⠀⠀⠀⠀⠀⠀⠀⠀⠀⠀⠀⠀⠀⠀</a:t>
            </a:r>
            <a:br/>
            <a:r>
              <a:t>⠀⠀⠀⠀⠀⠀⠀⠀⠀⠀⠀⠀⠀⠀⠀⠀⠀⠀⠑⢻⣿⣿⣧⢕⢕⢕⢕⢕⣕⣕⣱⣷⣿⣿⣾⣯⣷⣷⣿⣿⣿⣿⣿⡇⢄⢔⠔⠐⠑⢸⣿⣿⣿⣿⣿⣿⣿⣧⢕⡇⠀⢀⢀⠀⠀⠀⠀⠀⠀⠀⠀⠀⠀⠀⠀⠀⠀⠀⠀⠀⠀</a:t>
            </a:r>
            <a:br/>
            <a:r>
              <a:t>⠀⠀⠀⠀⠀⠀⠀⠀⠀⠀⠀⢀⢄⢔⢄⢔⢐⢐⢅⢜⣿⣿⣿⣇⢕⢱⢷⢿⢿⢏⢝⣝⣻⣯⣽⣵⣕⢝⢽⣿⣿⣿⣿⣿⡕⠁⠁⠀⠁⠁⢻⣿⣿⣿⣿⣿⣿⣷⢱⡇⠀⠁⠁⠁⠀⠐⢔⠀⠀⠀⠀⠀⠀⠀⠀⠀⠀⠀⠀⠀⠀</a:t>
            </a:r>
            <a:br/>
            <a:r>
              <a:t>⠀⠀⠀⠀⠀⠀⠀⠀⠀⠀⠀⢕⡕⢕⣕⣕⢕⣵⣵⣵⣿⣿⣿⣿⢕⠑⢜⢝⣱⣵⣿⣿⣿⣿⣿⣿⣿⣷⡵⢼⣿⣿⣿⣿⣷⢔⠀⠀⠀⠀⢸⣿⣿⣿⣿⣿⣿⣿⢸⡇⢔⢔⢄⢄⠀⢄⢑⠀⠀⠀⠀⠀⠀⠀⠀⠀⠀⠀⠀⠀⠀</a:t>
            </a:r>
            <a:br/>
            <a:r>
              <a:t>⠀⠀⠀⠀⠀⠀⠀⠀⠀⠀⠀⣷⣿⣿⣿⣿⣿⣿⣿⣿⣿⣿⣿⣿⢕⢕⢸⣿⣿⣿⣿⣿⣿⣿⣿⣿⣿⣿⣿⣿⣿⣿⣿⣿⣿⢕⠀⠀⠀⠀⠁⣿⣿⣿⣿⣿⣿⣿⢸⡇⢕⢕⢕⢑⠀⠀⠑⠑⠀⠀⠀⠀⠀⠀⠀⠀⠀⠀⠀⠀⠀</a:t>
            </a:r>
            <a:br/>
            <a:r>
              <a:t>⠀⠀⠀⠀⠀⠀⠀⠀⠀⠀⠀⣿⣿⣿⣿⣿⣿⣿⣿⣿⣿⣿⣿⣿⢕⢕⢜⣿⣿⣿⣿⣿⣿⣿⣿⣿⣿⣿⣿⣿⣿⣿⣿⣿⣿⢕⠀⠀⠀⠀⠀⣿⣿⣿⣿⣿⣿⢏⢕⣇⢕⢕⢱⢕⠀⠀⠀⠀⠀⠀⠀⠀⠀⠀⠀⠀⠀⠀⠀⠀⠀</a:t>
            </a:r>
            <a:br/>
            <a:r>
              <a:t>⠀⠀⠀⠀⠀⠀⠀⠀⠀⠀⠀⣿⣿⣿⣿⣿⣿⣿⣿⣿⣿⣿⣿⣿⢕⢕⢕⣿⣿⣿⣿⣿⣿⣿⣿⣿⣿⣿⣿⣿⣿⣿⣿⣿⣿⢕⠀⠀⠀⠀⠀⢻⣿⣿⣿⣿⣿⣾⢕⣿⣄⠁⠀⠀⠀⠀⠀⠀⠀⠀⠀⠀⠀⠀⠀⠀⠀⠀⠀⠀⠀</a:t>
            </a:r>
            <a:br/>
            <a:r>
              <a:t>⠀⠀⠀⠀⠀⠀⠀⠀⠀⠀⠀⣿⣿⣿⣿⣿⣿⣿⣿⣿⣿⣿⣿⣿⡕⢕⢕⢸⣿⣿⣿⣿⣿⣿⣿⣿⣿⣿⣿⣿⣿⣿⣿⣿⣿⢕⠀⠀⠀⠀⠀⢸⣿⣿⣿⣿⣿⣿⢕⣿⣿⠀⠀⠀⠀⠀⠀⠀⠀⠀⠀⠀⠀⠀⠀⠀⠀⠀⠀⠀⠀</a:t>
            </a:r>
            <a:br/>
            <a:r>
              <a:t>⠀⠀⠀⠀⠀⠀⠀⠀⠀⠀⠀⣿⣿⣿⣿⣿⣿⣿⣿⣿⣿⣿⣿⣿⢕⢕⢕⢹⣿⣿⣿⣿⣿⣿⣿⣿⣿⣿⣿⣿⣿⣿⣿⣿⣿⣧⡅⢀⠀⢀⠀⢸⣿⣿⣿⣿⣿⣿⠕⢸⣿⢔⢄⣔⢄⢔⣔⣔⣔⠀⠀⠀⠀⠀⠀⠀⠀⠀⠀⠀⠀</a:t>
            </a:r>
            <a:br/>
            <a:r>
              <a:t>⠀⠀⠀⠀⠀⠀⠀⠀⠀⠀⠀⣿⣿⣿⣿⣿⣿⣿⣿⣿⣿⣿⣿⣯⢵⣕⢕⢕⢻⣿⣿⣿⣿⣿⣿⣿⣿⣿⣿⣿⣿⣿⣿⢿⣿⣿⣿⣧⣔⣄⣔⣸⣿⣿⣿⣿⣿⣿⠀⢜⣿⢟⢕⡹⣻⣿⡿⢿⣿⠀⠀⠀⠀⠀⠀⠀⠀⠀⠀⠀⠀</a:t>
            </a:r>
            <a:br/>
            <a:r>
              <a:t>⠀⠀⠀⠀⠀⠀⠀⠀⠀⠀⠀⣿⣿⣿⣿⣿⣿⣿⣿⣿⣿⣿⣿⣿⢿⣿⣾⣟⣾⢻⣿⣿⣿⣿⣿⣿⣿⣿⣿⣿⣿⣿⡿⢕⢻⣿⣿⣿⣿⣿⣿⣿⣿⣿⣿⣿⣿⣿⣴⣸⣿⣵⣕⢗⢇⢞⢝⢏⢝⠀⠀⠀⠀⠀⠀⠀⠀⠀⠀⠀⠀</a:t>
            </a:r>
            <a:br/>
            <a:r>
              <a:t>⠀⠀⠀⠀⠀⠀⠀⠀⠀⠀⠀⣿⣿⣿⣿⣿⣿⣿⣿⣿⣿⣿⣿⣽⣿⣿⣷⣷⣟⣳⣹⣿⣿⣿⣿⣿⣿⣿⣿⣿⣿⢟⢕⢕⢕⣿⣿⣿⣿⣿⣿⣿⣿⣿⣿⣿⣿⣿⣿⣿⣿⣿⣿⣿⣿⣷⣵⣴⣕⠀⠀⠀⠀⠀⠀⠀⠀⠀⠀⠀⠀</a:t>
            </a:r>
            <a:br/>
            <a:r>
              <a:t>⠀⠀⠀⠀⠀⠀⠀⠀⠀⠀⠀⣿⣿⣿⣿⣿⣿⣿⣿⣿⣿⣿⣿⣿⣿⣿⣿⣿⣿⡿⣿⣿⣿⡿⠉⠝⣿⣿⡿⠏⢑⠕⠁⠕⢕⢸⣿⣿⣿⣿⣿⣿⣿⣿⣿⣿⣿⣿⣿⣿⣿⣿⣿⣿⣿⣿⣿⣿⣿⠀⠀⠀⠀⠀⠀⠀⠀⠀⠀⠀⠀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⠀⠀⠀⠀⠀⠀⠀⠀⠀⠀⠀⣿⣿⣿⣿⣿⣿⣿⣿⣿⣿⣿⣿⣿⣿⣿⣿⣿⣿⣿⣿⣿⣿⣇⠀⢕⢘⢑⢀⢄⢕⢔⢕⢕⢕⢸⣿⣿⣿⣿⣿⣿⣿⣿⣿⣿⣿⣿⣿⣿⣿⣿⣿⣿⣿⣿⣿⣿⣿⠀⠀⠀⠀⠀⠀⠀⠀⠀⠀⠀⠀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⠀⠀⠀⠀⠀⠀⠀⠀⠀⠀⠀⣿⣿⣿⣿⣿⣿⣿⣿⣿⣿⣿⣿⣿⣿⣿⣿⣿⣿⣿⣿⣿⣿⣿⡇⢕⢕⢕⢕⢔⢕⢕⢕⢕⢕⣼⣿⣿⣿⣿⣿⣿⣿⣿⣿⣿⣿⣿⣿⣿⣿⣿⣿⣿⣿⣿⣿⣿⣿⠀⠀⠀⠀⠀⠀⠀⠀⠀⠀⠀⠀</a:t>
            </a:r>
            <a:br/>
            <a:r>
              <a:t>⠀⠀⠀⠀⠀⠀⠀⠀⠀⠀⠀⣿⣿⣿⣿⣿⣿⣿⣿⣿⣿⣿⡿⢿⡿⣿⣿⣿⣿⣿⣿⣿⣿⣿⡇⢕⢕⢕⢕⢕⢕⢕⢕⢕⢕⣿⣿⣿⣿⣿⣿⣿⣿⣿⣿⣿⣿⣿⣿⣿⣿⣿⣿⣿⣿⣿⣿⣿⣿⠀⠀⠀⠀⠀⠀⠀⠀⠀⠀⠀⠀</a:t>
            </a:r>
            <a:br/>
            <a:r>
              <a:t>⠀⠀⠀⠀⠀⠀⠀⠀⠀⠀⠀⠛⠛⠛⠛⠛⠛⠛⠛⠛⠋⠙⠑⠑⠑⠑⠛⠛⠛⠛⠛⠛⠛⠛⠓⠑⠑⠑⠑⠑⠑⠑⠑⠑⠑⠛⠛⠛⠛⠛⠛⠛⠛⠛⠛⠛⠛⠛⠛⠛⠛⠛⠛⠛⠛⠛⠛⠛⠛⠀⠀⠀⠀⠀⠀⠀⠀⠀⠀⠀⠀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⠀⠀⠀⠀⠀⠀⠀⠀⠀⠀⠀⢕⢿⣵⣵⣷⣮⣯⡽⢿⢟⣿⣿⣾⣿⣯⣽⣿⣿⣿⣿⣿⣿⣿⣿⣿⣿⣿⣿⣿⣿⣿⣿⣿⣿⣿⣿⣿⣿⣿⣿⣿⣿⣿⣿⣿⣿⣿⣿⣿⣿⣿⣿⢕⢕⢕⣿⣿⣿⠀⠀⠀⠀⠀⠀⠀⠀⠀⠀⠀⠀</a:t>
            </a:r>
            <a:br/>
            <a:r>
              <a:t>⠀⠀⠀⠀⠀⠀⠀⠀⠀⠀⠀⡗⢷⣿⣿⣿⣿⣯⣱⡷⣷⣿⣿⣿⣿⣿⣿⣷⣷⣷⣿⣿⣿⣿⣿⢿⢟⢟⠟⠋⠙⢟⢿⣿⣿⣿⣿⣿⣿⣿⣿⣿⣿⣿⣿⣿⣿⣿⣿⣿⣿⣿⣿⣷⣷⣿⣿⣿⣿⠀⠀⠀⠀⠀⠀⠀⠀⠀⠀⠀⠀</a:t>
            </a:r>
            <a:br/>
            <a:r>
              <a:t>⠀⠀⠀⠀⠀⠀⠀⠀⠀⠀⠀⣿⣿⣿⣿⣿⣾⣿⣿⢿⣿⣿⣿⣿⣿⣿⣿⢿⣿⣿⡿⣿⡿⠟⠣⣥⣑⢁⠑⠑⢐⠐⠀⠈⠝⢿⣿⣿⣿⣿⣿⣿⣿⣿⣿⣿⣿⣿⣿⣿⣿⣿⣿⣿⣿⣿⣟⣟⣿⠀⠀⠀⠀⠀⠀⠀⠀⠀⠀⠀⠀</a:t>
            </a:r>
            <a:br/>
            <a:r>
              <a:t>⠀⠀⠀⠀⠀⠀⠀⠀⠀⠀⠀⣿⣿⣿⣿⣿⣿⣿⣿⣷⣾⣿⣿⣿⣿⣿⢿⣿⣿⣿⣿⡟⠁⠀⠀⠁⠟⢿⣧⡔⢕⢕⢔⢀⠀⠀⢹⣿⣿⣿⣿⣿⣿⣿⣿⣿⣿⣿⣿⣿⣿⣿⣿⣿⢟⠟⠟⠋⢻⠀⠀⠀⠀⠀⠀⠀⠀⠀⠀⠀⠀</a:t>
            </a:r>
            <a:br/>
            <a:r>
              <a:t>⠀⠀⠀⠀⠀⠀⠀⠀⠀⠀⠀⣿⣿⣿⣿⣿⣟⣿⣿⣿⣿⣿⣯⣿⣿⣿⣿⣿⣿⣿⣿⠕⠑⠀⠀⠀⠐⢘⢻⣿⣧⡕⢕⢕⢄⢄⢕⢹⣿⣿⣿⣿⣿⣿⣿⣿⣿⣿⣿⣿⣿⣿⣟⢑⠀⠀⢑⠁⠀⠀⠀⠀⠀⠀⠀⠀⠀⠀⠀⠀⠀</a:t>
            </a:r>
            <a:br/>
            <a:r>
              <a:t>⠀⠀⠀⠀⠀⠀⠀⠀⠀⠀⠀⣿⣿⣿⣿⣿⣿⣿⣿⣿⣿⣿⣿⣿⣿⣿⣿⣿⣿⣿⡇⢕⢕⢕⢅⢵⢕⣔⡑⢻⣿⣷⡕⢕⢕⢕⢕⢕⢿⣿⣿⣿⣿⣿⣿⣿⣿⣿⣿⣿⣿⡿⢻⣷⡄⠅⠀⠄⠀⠀⠀⠀⠀⠀⠀⠀⠀⠀⠀⠀⠀</a:t>
            </a:r>
            <a:br/>
            <a:r>
              <a:t>⠀⠀⠀⠀⠀⠀⠀⠀⠀⠀⠀⣿⣿⣿⣿⣿⣿⣿⣟⣿⣿⣿⣿⣿⣿⣿⣿⣿⣿⣿⢕⢕⡕⢱⢵⢵⢟⣯⣿⣮⣿⣿⣷⢕⢕⢕⢕⢕⢸⣿⣿⣿⣿⣿⣿⣿⣿⣿⣿⣿⣿⣧⡕⣿⣿⡕⠁⢀⠀⠀⠀⠀⠀⠀⠀⠀⠀⠀⠀⠀⠀</a:t>
            </a:r>
            <a:br/>
            <a:r>
              <a:t>⠀⠀⠀⠀⠀⠀⠀⠀⠀⠀⠀⣿⣿⣿⣿⣿⣿⣿⣿⣿⣿⣿⣿⣿⣿⣿⣿⣿⣿⣿⣕⣸⣷⣷⣷⣧⣵⣷⣿⣿⣽⣿⣿⡕⢕⢕⢕⢕⢱⣿⣿⣿⣿⣿⣿⣿⣿⣿⣿⣿⣿⣿⣿⣿⣿⡇⠑⠄⠀⠀⠀⠀⠀⠀⠀⠀⠀⠀⠀⠀⠀</a:t>
            </a:r>
            <a:br/>
            <a:r>
              <a:t>⠀⠀⠀⠀⠀⠀⠀⠀⠀⠀⠀⣿⣿⣿⣿⣿⣿⣿⣿⣿⣿⣿⣿⣿⣿⣿⣿⣿⣿⣿⣿⣿⣿⣿⣿⣿⣿⣿⣿⣿⣿⣿⣿⡇⢕⢕⢕⢕⢸⣿⣿⣿⣿⣿⣿⣿⣿⣿⣿⣿⣿⣿⣿⣿⣿⡇⠁⠐⠀⠀⠀⠀⠀⠀⠀⠀⠀⠀⠀⠀⠀</a:t>
            </a:r>
            <a:br/>
            <a:r>
              <a:t>⠀⠀⠀⠀⠀⠀⠀⠀⠀⠀⠀⣿⣿⣿⣿⣿⣿⣿⣿⣿⣿⣿⣿⣿⣿⣿⣿⣿⣿⣿⣿⣿⣿⣿⣿⣿⣿⣿⣿⣿⣿⣿⣿⡏⢕⢕⢕⢕⢜⣿⣿⣿⣿⣿⣿⣿⣿⣿⣿⣿⣿⣿⣿⣿⣿⡧⠄⠁⠀⠀⠀⠀⠀⠀⠀⠀⠀⠀⠀⠀⠀</a:t>
            </a:r>
            <a:br/>
            <a:r>
              <a:t>⠀⠀⠀⠀⠀⠀⠀⠀⠀⠀⠀⣿⣿⣿⣿⣿⣿⣿⣿⣿⣿⣿⣿⣿⣿⣿⣿⣿⣿⣿⣿⣿⣿⣿⣯⣿⣿⣿⣿⣿⣿⣿⣿⣗⢕⣕⣕⢕⢸⣿⣿⣿⣿⣿⣿⣿⣿⣿⣿⣿⣿⣿⣿⣿⣿⣗⠁⠄⠀⠀⠀⠀⠀⠀⠀⠀⠀⠀⠀⠀⠀</a:t>
            </a:r>
            <a:br/>
            <a:r>
              <a:t>⠀⠀⠀⠀⠀⠀⠀⠀⠀⠀⠀⣿⣿⣿⣿⣿⣿⣿⣿⣿⣿⣿⣿⣿⣿⣿⣿⣿⣿⣿⣿⣿⣿⣿⣿⣿⣿⣿⢿⣿⣿⣿⣿⣗⢷⢗⢗⢗⢺⣿⣿⣿⣿⣿⣿⣿⣿⣿⣿⣿⣿⣿⣿⣿⣿⢏⠑⠀⠀⠀⠀⠀⠀⠀⠀⠀⠀⠀⠀⠀⠀</a:t>
            </a:r>
            <a:br/>
            <a:r>
              <a:t>⠀⠀⠀⠀⠀⠀⠀⠀⠀⠀⠀⣿⣿⣿⣿⣿⢿⣿⣿⣿⣿⣿⣿⣿⣿⣿⣿⣿⣿⣿⣿⡏⢟⢿⣿⣿⢿⡫⢻⣿⣿⣿⣿⣿⣼⣷⣻⣗⣿⣿⣿⣿⣿⣿⣿⣿⣿⣿⣿⣿⣿⣿⢻⣿⣿⢕⢔⢅⠀⠀⠀⠀⠀⠀⠀⠀⠀⠀⠀⠀⠀</a:t>
            </a:r>
            <a:br/>
            <a:r>
              <a:t>⠀⠀⠀⠀⠀⠀⠀⠀⠀⠀⠀⣿⣿⣿⣿⣿⣿⣿⣿⣿⣿⣿⣿⣿⣿⣿⣿⣿⣿⣿⣿⡇⡕⢕⢌⠅⠈⢁⢸⣿⣿⣿⣿⣿⣿⣿⣿⣿⣿⣿⣿⣿⣿⣿⣿⣿⣿⣿⣿⣿⣿⣿⣼⣿⣿⢕⢕⢕⢔⠀⠀⠀⠀⠀⠀⠀⠀⠀⠀⠀⠀</a:t>
            </a:r>
            <a:br/>
            <a:r>
              <a:t>⠀⠀⠀⠀⠀⠀⠀⠀⠀⠀⠀⣿⣿⣿⣿⣿⣿⣿⣿⣿⣿⣿⣿⣿⣿⣿⣿⣿⣿⣿⣿⣗⡕⢕⢕⢕⢕⢕⣸⣿⣿⣿⣿⣿⣿⣿⣿⣿⣿⣿⣿⣿⣿⣿⣿⣿⣿⣿⣿⣿⣿⣿⣿⣿⣿⢇⢕⢕⢕⠀⠀⠀⠀⠀⠀⠀⠀⠀⠀⠀⠀</a:t>
            </a:r>
            <a:br/>
            <a:r>
              <a:t>⠀⠀⠀⠀⠀⠀⠀⠀⠀⠀⠀⣿⣿⣿⣿⣿⣿⣿⣿⣿⣿⣿⣿⣿⣿⣿⣿⣿⣿⣿⣿⣿⡕⢕⢕⢕⢕⢕⣿⣿⣿⣿⣿⣿⣿⣿⣿⣿⣿⣿⣿⣿⣿⣿⣿⣿⣿⣿⣿⣿⣿⣿⣿⣿⣿⡕⢜⢱⢕⠀⠀⠀⠀⠀⠀⠀⠀⠀⠀⠀⠀</a:t>
            </a:r>
            <a:br/>
            <a:r>
              <a:t>⠀⠀⠀⠀⠀⠀⠀⠀⠀⠀⠀⣿⣿⣿⣿⣿⣿⣿⣿⣿⣿⣿⣿⣿⣿⣿⣿⣿⣿⣿⣿⣿⢇⢕⢕⢕⢕⢸⣿⣿⣿⣿⣿⣿⣿⣿⣿⣿⣿⣿⣿⣿⣿⣿⣿⣿⣿⣿⣿⣿⣿⣿⢽⢽⢧⢵⡵⢼⡕⠀⠀⠀⠀⠀⠀⠀⠀⠀⠀⠀⠀</a:t>
            </a:r>
            <a:br/>
            <a:r>
              <a:t>⠀⠀⠀⠀⠀⠀⠀⠀⠀⠀⠀⣿⣿⣿⣿⣿⣿⣿⣿⣿⣿⣿⣿⣿⣿⣿⣿⣿⣿⣿⣿⣿⠕⢕⢕⢕⢕⢸⣿⣿⣿⣿⣿⣿⣿⣿⣿⣿⣿⣿⣿⣿⣿⣿⣿⣿⣿⣿⣿⣿⣿⣿⣿⣿⣿⣿⡿⢏⢕⠀⠀⠀⠀⠀⠀⠀⠀⠀⠀⠀⠀</a:t>
            </a:r>
            <a:br/>
            <a:r>
              <a:t>⠀⠀⠀⠀⠀⠀⠀⠀⠀⠀⠀⣿⣿⣿⣿⣿⣿⣿⣿⣿⣿⣿⣿⣿⣿⣿⣿⣿⣿⣿⣿⡿⠀⠐⠁⠑⢑⠑⢿⣿⣿⣿⣿⣿⣿⣿⣿⣿⣿⣿⣿⣿⣿⣿⣿⣿⣿⣿⣿⣿⣻⣿⣽⣽⣵⣵⣵⣜⣕⠀⠀⠀⠀⠀⠀⠀⠀⠀⠀⠀⠀</a:t>
            </a:r>
            <a:br/>
            <a:r>
              <a:t>⠀⠀⠀⠀⠀⠀⠀⠀⠀⠀⠀⣿⣿⣿⣿⣿⣿⣿⣿⣿⣿⣿⣿⣿⣿⣿⣿⣿⣿⣿⣿⡇⠀⠁⠀⠀⠀⠀⠜⣿⣿⣿⣿⣿⣿⣿⣿⣿⣿⣿⣿⣿⣿⣿⣿⣿⣿⣿⣿⣿⣿⣿⣿⣿⣿⣿⣿⢿⢿⠀⠀⠀⠀⠀⠀⠀⠀⠀⠀⠀⠀</a:t>
            </a:r>
            <a:br/>
            <a:r>
              <a:t>⠀⠀⠀⠀⠀⠀⠀⠀⠀⠀⠀⣿⣿⣿⣿⣿⣿⣿⣿⣿⣿⣿⣿⣿⣿⣿⣿⣿⣿⣿⣿⡇⠀⠀⠀⠀⠀⠀⠀⢸⣿⣿⣿⣿⣿⣿⣿⣿⣿⣿⣿⣿⣿⣿⣿⣿⣿⣿⣿⣿⣟⢟⢟⢟⢟⢟⢗⢕⢝⠀⠀⠀⠀⠀⠀⠀⠀⠀⠀⠀⠀</a:t>
            </a:r>
            <a:br/>
            <a:r>
              <a:t>⠀⠀⠀⠀⠀⠀⠀⠀⠀⠀⠀⣿⣿⣿⣿⣿⣿⣿⣿⣿⣿⣿⣿⣿⣿⣯⣿⣿⣿⣿⣿⢇⠀⠀⠀⠀⠀⠀⠀⠀⢿⣿⣿⣿⣿⣿⣿⣿⣿⣿⣿⣿⣿⣿⣿⣿⣿⣿⣿⣿⢿⡏⢝⢕⢕⢗⢵⢵⢵⠀⠀⠀⠀⠀⠀⠀⠀⠀⠀⠀⠀</a:t>
            </a:r>
            <a:br/>
            <a:r>
              <a:t>⠀⠀⠀⠀⠀⠀⠀⠀⠀⠀⠀⠛⠛⠛⠛⠛⠛⠛⠛⠛⠛⠛⠛⠛⠛⠛⠛⠛⠛⠛⠛⠁⠀⠀⠀⠀⠀⠂⠑⠘⠛⠛⠛⠛⠛⠛⠛⠛⠛⠛⠛⠛⠛⠛⠛⠛⠛⠛⠛⠛⠛⠛⠛⠛⠓⠃⠃⠑⠑⠀⠀⠀⠀⠀⠀⠀⠀⠀⠀⠀⠀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⠀⠀⠀⠀⠀⠀⠀⠀⠀⠀⠀⣵⣾⣿⣿⣿⣿⣿⣿⣿⣿⣿⣿⣿⣿⣿⣿⣿⣿⣿⣿⣿⣿⣿⣿⣿⣿⣿⣿⣿⣿⡿⣿⣿⣿⣿⣿⣿⡿⢿⣿⣯⣿⡿⢻⣇⣿⣿⣿⣿⣾⢿⡟⢏⢕⢕⢕⢕⢕⠀⠀⠀⠀⠀⠀⠀⠀⠀⠀⠀⠀</a:t>
            </a:r>
            <a:br/>
            <a:r>
              <a:t>⠀⠀⠀⠀⠀⠀⠀⠀⠀⠀⠀⢿⣿⣿⣿⣿⣿⣿⣿⣿⣿⣿⣿⣿⣿⣿⣿⣿⣿⣿⣿⣿⣿⣿⣽⣿⣿⣿⣿⣿⣿⣯⣿⣿⣿⣿⢏⣵⣵⣾⣿⣿⣧⣧⣿⣿⣿⣏⢕⡇⢝⢜⢑⢑⢕⢕⢕⢕⢕⠀⠀⠀⠀⠀⠀⠀⠀⠀⠀⠀⠀</a:t>
            </a:r>
            <a:br/>
            <a:r>
              <a:t>⠀⠀⠀⠀⠀⠀⠀⠀⠀⠀⠀⣿⣿⣿⣿⣿⣿⣿⣿⢿⢿⢿⢿⢿⣿⣿⣿⣿⣿⣿⣿⣿⣿⣿⣿⣿⣿⣿⣿⣿⣿⣿⣿⣿⣿⣿⢇⢜⢻⣿⣿⣿⣿⣿⣿⣿⣯⣿⣝⢕⢕⢕⢕⢕⢔⢕⠕⠑⠀⠀⠀⠀⠀⠀⠀⠀⠀⠀⠀⠀⠀</a:t>
            </a:r>
            <a:br/>
            <a:r>
              <a:t>⠀⠀⠀⠀⠀⠀⠀⠀⠀⠀⠀⣿⣿⣿⣿⣿⣟⠙⠁⠐⠀⠀⠀⠀⠁⠝⢻⢿⣿⣿⣿⣿⣿⣿⣿⣿⣿⣿⣿⣿⣿⣿⣿⣿⣿⣿⣕⣱⣾⣿⣿⣿⣿⣿⣿⣿⡟⢟⢝⢕⢕⢕⢕⣕⣕⢀⠀⠀⠀⠀⠀⠀⠀⠀⠀⠀⠀⠀⠀⠀⠀</a:t>
            </a:r>
            <a:br/>
            <a:r>
              <a:t>⠀⠀⠀⠀⠀⠀⠀⠀⠀⠀⠀⣿⣿⣿⡟⠑⢙⠻⣷⣔⡀⠀⠄⢔⢄⠀⠀⠑⠝⣿⣿⣿⣿⣿⣿⣿⣿⣿⣿⣿⣿⣿⣿⣿⣿⣿⣿⣿⣿⣿⣿⣿⣿⣿⣿⣿⣿⣷⢷⢱⢕⣧⣱⣼⣿⣕⠀⠀⠀⠀⠀⠀⠀⠀⠀⠀⠀⠀⠀⠀⠀</a:t>
            </a:r>
            <a:br/>
            <a:r>
              <a:t>⠀⠀⠀⠀⠀⠀⠀⠀⠀⠀⠀⣿⣿⡏⠀⠀⠑⠑⠘⢿⣿⣧⡄⢅⠀⠀⢀⠀⠀⠘⢿⣿⣿⣿⣿⣿⣿⣿⣿⣿⣿⣿⣿⣿⣿⣿⣿⣿⣾⣯⣿⣿⣿⣿⣿⣷⣿⣿⣷⢕⢸⣿⣿⣿⣿⣿⠕⠀⠀⠀⠀⠀⠀⠀⠀⠀⠀⠀⠀⠀⠀</a:t>
            </a:r>
            <a:br/>
            <a:r>
              <a:t>⠀⠀⠀⠀⠀⠀⠀⠀⠀⠀⠀⣿⡟⠁⠀⠀⠀⠀⠀⠁⢻⣿⣿⣕⢄⢔⢀⠀⢀⢀⠜⢿⣿⣿⣿⣿⣿⣿⣿⣿⣿⣿⣿⣿⣿⣿⢏⢕⠅⢘⢻⣿⣿⣿⣿⣿⣿⣿⣿⢾⢾⣧⡜⠝⢝⠁⠀⠀⠀⠀⠀⠀⠀⠀⠀⠀⠀⠀⠀⠀⠀</a:t>
            </a:r>
            <a:br/>
            <a:r>
              <a:t>⠀⠀⠀⠀⠀⠀⠀⠀⠀⠀⠀⣿⡇⠀⠀⠀⠀⠀⠀⠀⠕⢻⣿⣿⣇⢕⢕⢔⠔⢕⢔⢸⣿⡿⢟⢏⣝⣝⣝⣽⣿⣿⣿⣿⣿⢇⢔⢕⠀⠄⠁⢹⣿⣿⣿⣿⣿⣿⣿⣿⢕⡇⠅⢀⢀⠀⠀⠀⠀⠀⠀⠀⠀⠀⠀⠀⠀⠀⠀⠀⠀</a:t>
            </a:r>
            <a:br/>
            <a:r>
              <a:t>⠀⠀⠀⠀⠀⠀⠀⠀⠀⠀⠀⣿⢕⢔⠀⠄⠔⢀⢄⢄⢅⢜⣿⣿⣿⡇⢕⢕⢐⢕⢕⢕⢕⣕⣵⢼⠟⢏⢙⢻⣿⣿⣿⣿⣿⣷⡔⠐⠀⠀⠀⠁⢻⣿⣿⣿⣿⣿⣿⣿⢕⡇⠀⠀⠁⠁⠀⠀⢔⠀⠀⠀⠀⠀⠀⠀⠀⠀⠀⠀⠀</a:t>
            </a:r>
            <a:br/>
            <a:r>
              <a:t>⠀⠀⠀⠀⠀⠀⠀⠀⠀⠀⠀⣿⢕⢕⢕⢕⣕⡕⣕⣵⣕⣵⣿⣿⣿⣿⢕⢕⠅⢕⢕⠕⠕⢕⢑⢔⢕⣕⣞⣿⣿⣿⣿⣿⣿⣿⣧⢀⠀⠀⠀⠀⢜⣿⣿⣿⣿⣿⣿⣿⢕⡇⠄⢔⢄⢄⠀⢀⢑⠀⠀⠀⠀⠀⠀⠀⠀⠀⠀⠀⠀</a:t>
            </a:r>
            <a:br/>
            <a:r>
              <a:t>⠀⠀⠀⠀⠀⠀⠀⠀⠀⠀⠀⣿⣷⣾⣿⣿⣿⣿⣿⣿⣿⣿⣿⣿⣿⣿⢕⢕⢕⢕⢕⢕⢱⣷⣷⣾⣿⣿⣿⣿⣿⣿⣿⣿⣿⣿⣿⢕⠀⠀⠀⠀⠀⣿⣿⣿⣿⣿⣿⣿⢕⡇⢄⢕⢕⢕⠀⠀⠁⠀⠀⠀⠀⠀⠀⠀⠀⠀⠀⠀⠀</a:t>
            </a:r>
            <a:br/>
            <a:r>
              <a:t>⠀⠀⠀⠀⠀⠀⠀⠀⠀⠀⠀⢿⣿⣿⣿⣿⣿⣿⣿⣿⣿⣿⣿⣿⣿⣿⢕⢕⢕⢕⢕⢕⣿⣿⣿⣿⣿⣿⣿⣿⣿⣿⣿⣿⣿⣿⣿⢕⠀⠀⠀⠀⠀⣿⣿⣿⣿⣿⣿⡿⢕⣿⢑⢕⢱⢕⠀⠀⠀⠀⠀⠀⠀⠀⠀⠀⠀⠀⠀⠀⠀</a:t>
            </a:r>
            <a:br/>
            <a:r>
              <a:t>⠀⠀⠀⠀⠀⠀⠀⠀⠀⠀⠀⣿⣿⣿⣿⣿⣿⣿⣿⣿⣿⣿⣿⣿⣿⣿⢕⢕⢕⢕⢕⢕⢿⣿⣿⣿⣿⣿⣿⣿⣿⣿⣿⣿⣿⣿⣿⡕⠀⠀⠀⠀⠀⣿⣿⣿⣿⣿⣿⣿⡕⣿⣄⢁⠁⠁⠀⠀⠀⠀⠀⠀⠀⠀⠀⠀⠀⠀⠀⠀⠀</a:t>
            </a:r>
            <a:br/>
            <a:r>
              <a:t>⠀⠀⠀⠀⠀⠀⠀⠀⠀⠀⠀⣿⣿⣿⣿⣿⣿⣿⣿⣿⣿⣿⣿⣿⣿⣿⢕⢕⢕⢕⢕⢕⢸⣿⣿⣿⣿⣿⣿⣿⣿⣿⣿⣿⣿⣿⣿⡇⠀⠀⠀⠀⠀⢹⢿⢿⢿⣿⣿⣿⢇⣿⣿⢅⠀⠀⠀⠀⠀⠀⠀⠀⠀⠀⠀⠀⠀⠀⠀⠀⠀</a:t>
            </a:r>
            <a:br/>
            <a:r>
              <a:t>⠀⠀⠀⠀⠀⠀⠀⠀⠀⠀⠀⣻⣿⣿⣿⣿⣿⣿⣿⣿⣿⣿⣿⣿⣿⡿⡕⢕⢕⢕⢕⢕⢾⣿⣿⣿⣿⣿⣿⣿⣿⣿⣿⣿⣿⣿⣿⢇⢅⠀⠀⠀⠀⢸⣷⢷⣿⣿⣿⣿⠕⢸⣿⢕⢄⢄⢄⢄⢄⠀⠀⠀⠀⠀⠀⠀⠀⠀⠀⠀⠀</a:t>
            </a:r>
            <a:br/>
            <a:r>
              <a:t>⠀⠀⠀⠀⠀⠀⠀⠀⠀⠀⠀⡿⣿⣿⣿⣿⣿⣿⣿⣿⣿⣿⣿⣿⣿⡯⢱⢕⢕⢕⢕⢕⢸⣿⣿⣿⣿⣿⣿⣿⣿⣿⣿⣿⣿⣿⣿⣷⣦⣄⠀⠀⢀⢸⣿⣷⣾⣿⣿⡿⠀⢜⣿⡟⢗⢕⢱⢾⣿⠀⠀⠀⠀⠀⠀⠀⠀⠀⠀⠀⠀</a:t>
            </a:r>
            <a:br/>
            <a:r>
              <a:t>⠀⠀⠀⠀⠀⠀⠀⠀⠀⠀⠀⣿⣿⣿⣿⣿⣿⣿⣿⣿⣿⣿⣿⣿⣿⣿⣿⣷⣷⣗⡗⢗⣺⣿⣿⣿⣿⣿⣿⣿⣿⣿⣿⣿⣿⣿⣿⣿⣿⣿⣧⡔⢔⢸⣿⣿⡺⢿⢻⣝⠀⢸⣿⣵⢵⢕⢕⢕⢝⠀⠀⠀⠀⠀⠀⠀⠀⠀⠀⠀⠀</a:t>
            </a:r>
            <a:br/>
            <a:r>
              <a:t>⠀⠀⠀⠀⠀⠀⠀⠀⠀⠀⠀⣿⣿⣿⣿⣿⣿⣿⣿⣿⣿⣿⣿⣿⣿⣿⣿⣷⣷⣾⣷⣷⣾⣿⣿⣿⣿⣿⣿⣿⣿⣿⣿⣿⣿⣿⢇⢸⣿⣿⣿⣿⣿⣿⣿⣷⣾⣷⣿⣯⠀⠕⡧⢕⠕⠁⠁⠑⠁⠀⠀⠀⠀⠀⠀⠀⠀⠀⠀⠀⠀</a:t>
            </a:r>
            <a:br/>
            <a:r>
              <a:t>⠀⠀⠀⠀⠀⠀⠀⠀⠀⠀⠀⣿⣿⣿⣿⣿⣿⣿⣿⣿⣿⣿⣿⣿⣿⣿⣿⣿⣿⣿⣿⣿⣿⣿⣿⣿⣿⠝⢻⡿⢟⢏⣵⣿⢟⢑⢔⢜⣿⣿⣿⣿⣿⣿⣿⣿⣿⣿⣿⣿⣶⣤⣕⢔⢄⢔⢔⢔⢔⠀⠀⠀⠀⠀⠀⠀⠀⠀⠀⠀⠀</a:t>
            </a:r>
            <a:br/>
            <a:r>
              <a:t>⠀⠀⠀⠀⠀⠀⠀⠀⠀⠀⠀⣿⣿⣿⣿⣿⣿⣿⣿⣿⣿⣿⣿⣿⣿⣿⣿⣿⣿⣿⣿⣿⣿⣿⣿⣿⣿⣧⢄⢁⢑⢞⠋⠁⢄⠄⢁⢕⣿⣿⣿⣿⣿⣿⣿⣿⣿⣿⣿⣿⣿⣿⣿⣿⣿⣕⣝⢕⢕⠀⠀⠀⠀⠀⠀⠀⠀⠀⠀⠀⠀</a:t>
            </a:r>
            <a:br/>
            <a:r>
              <a:t>⠀⠀⠀⠀⠀⠀⠀⠀⠀⠀⠀⣿⣿⣿⣿⣿⣿⣿⣿⣿⣿⣿⣿⣿⣿⣿⣿⣿⣿⣿⣿⣿⣿⣿⣿⣿⣿⣿⢕⠕⢄⢄⠔⠑⠄⠔⢔⢕⣿⣿⣿⣿⣿⣿⣿⣿⣿⣿⣿⣿⣿⣿⣿⣿⣿⣿⣿⣿⣷⠀⠀⠀⠀⠀⠀⠀⠀⠀⠀⠀⠀</a:t>
            </a:r>
            <a:br/>
            <a:r>
              <a:t>⠀⠀⠀⠀⠀⠀⠀⠀⠀⠀⠀⣿⣿⣿⣿⣿⣿⣿⣿⣿⣿⣿⣿⣿⡿⢿⣿⣿⣿⡿⣿⣿⣿⣿⣿⣿⣿⣿⢕⢕⢔⢔⢔⢕⢔⢕⢕⢱⣿⣿⣿⣿⣿⣿⣿⣿⣿⣿⣿⣿⣿⣿⣿⣿⣿⣿⣿⣿⣿⠀⠀⠀⠀⠀⠀⠀⠀⠀⠀⠀⠀</a:t>
            </a:r>
            <a:br/>
            <a:r>
              <a:t>⠀⠀⠀⠀⠀⠀⠀⠀⠀⠀⠀⠛⠛⠛⠛⠛⠛⠛⠛⠛⠛⠋⠙⠙⠑⠑⠑⠑⠑⠑⠚⠛⠛⠛⠛⠛⠛⠛⠑⠑⠑⠑⠑⠑⠑⠑⠑⠛⠛⠛⠛⠛⠛⠛⠛⠛⠛⠛⠛⠛⠛⠛⠛⠛⠛⠛⠛⠛⠛⠀⠀⠀⠀⠀⠀⠀⠀⠀⠀⠀⠀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⠀⠀⠀⠀⠀⠀⠀⠀⠀⠀⠀⢇⣱⣱⣼⣷⣾⣿⣿⣿⣿⣿⣿⣿⣿⣿⣿⣿⣿⣿⣿⣿⣿⣿⣿⣿⣿⣿⣿⣿⣿⣿⣿⣿⣿⣿⣿⣿⣿⢿⢟⢝⣕⣜⢗⢇⣕⣽⣿⣿⢿⣾⡟⢟⢇⢕⢕⢕⢕⠀⠀⠀⠀⠀⠀⠀⠀⠀⠀⠀⠀</a:t>
            </a:r>
            <a:br/>
            <a:r>
              <a:t>⠀⠀⠀⠀⠀⠀⠀⠀⠀⠀⠀⢕⢽⣿⢟⣻⣯⣿⣿⣿⣿⣿⣿⣿⣿⣿⣿⣿⣿⣿⣿⣿⣿⣿⣿⣿⣿⣿⣿⣿⣿⣿⣿⣿⣿⣿⣿⡏⣱⣵⣷⡿⣯⣵⣵⣾⣿⣿⡫⣕⡝⡕⢕⢑⢑⢕⢕⢕⢕⠀⠀⠀⠀⠀⠀⠀⠀⠀⠀⠀⠀</a:t>
            </a:r>
            <a:br/>
            <a:r>
              <a:t>⠀⠀⠀⠀⠀⠀⠀⠀⠀⠀⠀⢕⣾⣿⣿⣿⣿⣿⣿⣿⣿⣿⢿⢿⣿⣿⣿⣿⣿⣿⣿⣿⣿⣿⣿⣿⣿⣿⣿⣿⣿⣿⣿⣿⣿⣿⣿⢕⢜⢻⣿⣿⣿⣿⣿⣿⣿⣿⣿⢯⢇⢕⢕⢕⢕⠕⢕⠕⠑⠀⠀⠀⠀⠀⠀⠀⠀⠀⠀⠀⠀</a:t>
            </a:r>
            <a:br/>
            <a:r>
              <a:t>⠀⠀⠀⠀⠀⠀⠀⠀⠀⠀⠀⢹⣿⢿⣿⣿⣻⡟⠝⠅⠐⠁⠀⠀⠀⢈⠙⢻⣿⣿⣿⣿⣿⣿⣿⣿⣿⣿⣿⣿⣿⣿⣿⣿⣿⣿⣿⣕⣱⣾⣿⣿⣿⣿⣿⣿⣯⡕⢗⢝⢕⢕⢕⢕⣕⣁⡁⠀⠀⠀⠀⠀⠀⠀⠀⠀⠀⠀⠀⠀⠀</a:t>
            </a:r>
            <a:br/>
            <a:r>
              <a:t>⠀⠀⠀⠀⠀⠀⠀⠀⠀⠀⠀⣷⣿⣷⣷⡞⠉⠙⠳⣦⣄⢀⠀⢀⢀⠀⠀⠀⠘⢻⣿⣿⣿⣿⣿⣿⣿⣿⣿⣿⣿⣿⣿⣿⣿⣿⣿⣿⣿⣿⣿⣿⣿⣿⣿⣿⣿⣿⣷⣷⡵⢕⣕⣱⣼⣿⣕⢀⠀⠀⠀⠀⠀⠀⠀⠀⠀⠀⠀⠀⠀</a:t>
            </a:r>
            <a:br/>
            <a:r>
              <a:t>⠀⠀⠀⠀⠀⠀⠀⠀⠀⠀⠀⣿⣿⣿⡏⠀⠀⠑⠑⠜⢿⣿⣦⡀⠁⠀⠀⠀⠀⠀⠜⣿⣿⣿⣿⣿⣿⣿⣿⣿⣿⣿⣿⣿⣿⣿⣿⣿⣿⣿⣯⣿⣿⣿⣿⣿⣷⣾⣿⣜⢕⢱⣿⣿⣿⣿⣿⠕⠀⠀⠀⠀⠀⠀⠀⠀⠀⠀⠀⠀⠀</a:t>
            </a:r>
            <a:br/>
            <a:r>
              <a:t>⠀⠀⠀⠀⠀⠀⠀⠀⠀⠀⠀⣻⣿⡟⠑⠀⠀⠀⠀⠀⠁⢻⣿⣷⡕⠄⢄⢀⢀⠀⠀⢜⣿⣿⣿⣿⣿⣿⣿⣿⣿⣿⣿⣿⣿⣿⣿⠏⠙⠑⠘⢻⣿⣿⣿⣿⣿⣿⣿⣿⣺⢾⣧⡜⢝⢏⠁⠀⠀⠀⠀⠀⠀⠀⠀⠀⠀⠀⠀⠀⠀</a:t>
            </a:r>
            <a:br/>
            <a:r>
              <a:t>⠀⠀⠀⠀⠀⠀⠀⠀⠀⠀⠀⣿⣿⡇⠀⠀⠀⠀⠀⠀⠀⠁⢿⣿⣿⣇⢕⢕⢕⢔⢔⢔⢹⣿⣿⡿⢟⢏⢝⣹⣝⣽⣽⣿⣿⣿⡇⠀⠄⠀⠁⠅⢹⣿⣿⣿⣿⣿⣿⣿⣯⢕⡇⠔⢀⢀⢀⠀⠀⠀⠀⠀⠀⠀⠀⠀⠀⠀⠀⠀⠀</a:t>
            </a:r>
            <a:br/>
            <a:r>
              <a:t>⠀⠀⠀⠀⠀⠀⠀⠀⠀⠀⠀⣿⣿⢕⠄⠄⠀⢔⢀⢀⢀⢄⢜⣿⣿⣿⡇⢕⢕⢔⢕⢕⢕⣿⢏⡕⢕⣱⡼⢟⠏⢙⢹⣿⣿⣿⣿⣿⠀⠀⠀⠀⠁⢹⣿⣿⣿⣿⣿⣿⣿⢕⡇⠀⠀⠁⠁⠁⠀⠀⠀⠀⠀⠀⠀⠀⠀⠀⠀⠀⠀</a:t>
            </a:r>
            <a:br/>
            <a:r>
              <a:t>⠀⠀⠀⠀⠀⠀⠀⠀⠀⠀⠀⣿⣿⢕⢕⢕⢕⢕⢕⣕⣕⣕⣕⣿⣿⣿⣷⢕⢕⢕⢕⢕⢕⢕⠕⠕⠝⢕⢐⢔⢱⣾⣿⣿⣿⣿⣿⣿⢔⠀⠀⠀⠀⠕⣿⣿⣿⣿⣿⣿⣿⢕⡗⠄⢄⢄⢄⢄⢀⠀⠀⠀⠀⠀⠀⠀⠀⠀⠀⠀⠀</a:t>
            </a:r>
            <a:br/>
            <a:r>
              <a:t>⠀⠀⠀⠀⠀⠀⠀⠀⠀⠀⠀⣿⣿⣧⣼⣷⣿⣿⣿⣷⣿⣿⣿⣿⣿⣿⣿⢕⢕⢕⢕⢕⢕⢕⢕⢔⣵⣷⣷⣿⣿⣿⣿⣿⣿⣿⣿⣿⣧⠀⠀⠀⠀⠀⣿⣿⣿⣿⣿⣿⣿⡇⣷⢄⢕⢕⢕⠀⠀⠀⠀⠀⠀⠀⠀⠀⠀⠀⠀⠀⠀</a:t>
            </a:r>
            <a:br/>
            <a:r>
              <a:t>⠀⠀⠀⠀⠀⠀⠀⠀⠀⠀⠀⣿⣿⣿⣿⣿⣿⣿⣿⣿⣿⣿⣿⣿⣿⣿⣿⢕⢕⢕⢕⢕⢕⢑⢕⣿⣿⣿⣿⣿⣿⣿⣿⣿⣿⣿⣿⣿⡿⠀⠀⠀⠀⠀⣿⣿⣿⣿⣿⣿⣿⢇⣿⠀⢕⢕⢕⠀⠀⠀⠀⠀⠀⠀⠀⠀⠀⠀⠀⠀⠀</a:t>
            </a:r>
            <a:br/>
            <a:r>
              <a:t>⠀⠀⠀⠀⠀⠀⠀⠀⠀⠀⠀⣿⣿⣿⣿⣿⣿⣿⣿⣿⣿⣿⣿⣿⣿⣿⣿⢕⢕⢕⢕⢕⢕⢕⢸⣿⣿⣿⣿⣿⣿⣿⣿⣿⣿⣿⣿⣿⣧⡄⠀⠀⠀⠀⣿⣿⣿⣿⣿⣿⣿⡇⣿⢀⢁⠁⠁⠀⠀⠀⠀⠀⠀⠀⠀⠀⠀⠀⠀⠀⠀</a:t>
            </a:r>
            <a:br/>
            <a:r>
              <a:t>⠀⠀⠀⠀⠀⠀⠀⠀⠀⠀⠀⣿⣿⣿⣿⣿⣿⣿⣿⣿⣿⣿⣿⣿⣿⣿⣿⢕⢕⢕⢕⢕⢕⢿⣧⣿⣿⣿⣿⣿⣿⣿⣿⣿⣿⣿⣿⣿⣿⡇⠀⠀⠀⠀⢻⢿⢿⣿⣿⣿⣿⡇⣿⣸⢕⠀⠀⠀⠀⠀⠀⠀⠀⠀⠀⠀⠀⠀⠀⠀⠀</a:t>
            </a:r>
            <a:br/>
            <a:r>
              <a:t>⠀⠀⠀⠀⠀⠀⠀⠀⠀⠀⠀⣿⣿⣿⣿⣿⣿⣿⣿⣿⣿⣿⣿⣿⣿⣿⣿⢕⢕⢕⢕⢕⢕⢿⣿⣿⣿⣿⣿⣿⣿⣿⣿⣿⣿⣿⣿⣿⡿⠇⠀⠀⠀⠀⢸⣷⢱⣾⣿⣿⣿⢇⢸⣿⡕⢄⢄⢄⢄⠀⠀⠀⠀⠀⠀⠀⠀⠀⠀⠀⠀</a:t>
            </a:r>
            <a:br/>
            <a:r>
              <a:t>⠀⠀⠀⠀⠀⠀⠀⠀⠀⠀⠀⢿⡿⣿⣿⣿⣿⣿⣿⣿⣿⣿⣿⣿⣿⣿⣏⢕⡕⢕⢕⢕⢕⣽⣿⣿⣿⣿⣿⣿⣿⣿⣿⣿⣿⣿⣿⣿⣿⣿⣷⣦⡁⠀⢕⣯⣿⣿⣿⣿⡿⠄⢜⣿⡗⢗⢕⢇⣿⠀⠀⠀⠀⠀⠀⠀⠀⠀⠀⠀⠀</a:t>
            </a:r>
            <a:br/>
            <a:r>
              <a:t>⠀⠀⠀⠀⠀⠀⠀⠀⠀⠀⠀⣿⣿⣿⣿⣿⣿⣿⣿⣿⣿⣿⣿⣿⣿⣿⣿⣷⣷⣗⣗⣗⢗⣺⣿⣿⣿⣿⣿⣿⣿⣿⣷⣾⣿⣿⣿⣿⣿⣿⣿⣿⣿⣇⢸⣿⣷⢟⢻⢿⡞⠀⢜⣿⣇⡕⢱⢕⢜⠀⠀⠀⠀⠀⠀⠀⠀⠀⠀⠀⠀</a:t>
            </a:r>
            <a:br/>
            <a:r>
              <a:t>⠀⠀⠀⠀⠀⠀⠀⠀⠀⠀⠀⣿⣿⣿⣿⣿⣿⣿⣿⣿⣿⣿⣿⣿⣿⣿⣿⣿⣷⣷⣷⣷⣇⣾⣿⣿⣿⣿⣿⣿⣿⣿⣿⣿⣿⣿⣿⣿⢏⢜⣿⣿⣿⣿⣿⣿⣷⣷⣵⣾⣿⠀⠀⡿⢕⠕⠑⠑⠁⠀⠀⠀⠀⠀⠀⠀⠀⠀⠀⠀⠀</a:t>
            </a:r>
            <a:br/>
            <a:r>
              <a:t>⠀⠀⠀⠀⠀⠀⠀⠀⠀⠀⠀⣿⣿⣿⣿⣿⣿⣿⣿⣿⣿⣿⣿⣿⣿⣿⣿⣿⣿⣿⣿⣿⣿⣿⣿⣿⣿⣿⣿⡇⠙⢻⢟⢏⢝⠕⠟⠑⢀⢕⣿⣿⣿⣿⣿⣿⣿⣿⣿⣿⣿⣶⣤⡇⢕⢔⢔⢔⢔⠀⠀⠀⠀⠀⠀⠀⠀⠀⠀⠀⠀</a:t>
            </a:r>
            <a:br/>
            <a:r>
              <a:t>⠀⠀⠀⠀⠀⠀⠀⠀⠀⠀⠀⣿⣿⣿⣿⣿⣿⣿⣿⣿⣿⣿⣿⣿⣿⣿⣿⣿⣿⣿⣿⣿⣯⣿⣿⣿⣿⣿⣿⣿⢕⢕⠅⠅⠀⠀⠄⠀⠀⢕⣿⣿⣿⣿⣿⣿⣿⣿⣿⣿⣿⣿⣿⣿⣷⣿⢞⢕⢜⠀⠀⠀⠀⠀⠀⠀⠀⠀⠀⠀⠀</a:t>
            </a:r>
            <a:br/>
            <a:r>
              <a:t>⠀⠀⠀⠀⠀⠀⠀⠀⠀⠀⠀⣿⣿⣿⣿⣿⣿⣿⣿⣿⣿⣿⣿⣿⣿⣿⣿⣿⣿⣿⣿⣿⣟⣿⣿⣿⣿⣿⣿⣿⢕⢕⢔⠐⠑⠑⢄⢄⢕⢕⣿⣿⣿⣿⣿⣿⣿⣿⣿⣿⣿⣿⣿⣿⣿⣿⣷⣧⡕⠀⠀⠀⠀⠀⠀⠀⠀⠀⠀⠀⠀</a:t>
            </a:r>
            <a:br/>
            <a:r>
              <a:t>⠀⠀⠀⠀⠀⠀⠀⠀⠀⠀⠀⣿⣿⣿⣿⣿⣿⣿⣿⣿⣿⣿⣿⣿⣿⡿⢿⣿⣿⣿⡿⣿⣿⣿⣿⣿⣿⣿⣿⣿⢕⢕⢕⢕⢕⢕⢕⢕⢕⣼⣿⣿⣿⣿⣿⣿⣿⣿⣿⣿⣿⣿⣿⣿⣿⣿⣿⣿⣿⠀⠀⠀⠀⠀⠀⠀⠀⠀⠀⠀⠀</a:t>
            </a:r>
            <a:br/>
            <a:r>
              <a:t>⠀⠀⠀⠀⠀⠀⠀⠀⠀⠀⠀⠛⠛⠛⠛⠛⠛⠛⠛⠛⠛⠛⠛⠋⠙⠑⠑⠑⠑⠑⠑⠘⠛⠛⠛⠛⠛⠛⠛⠛⠑⠑⠑⠑⠑⠁⠑⠑⠚⠛⠛⠛⠛⠛⠛⠛⠛⠛⠛⠛⠛⠛⠛⠛⠛⠛⠛⠛⠛⠀⠀⠀⠀⠀⠀⠀⠀⠀⠀⠀⠀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⠀⠀⠀⠀⠀⠀⠀⠀⠀⠀⠀⢸⣷⣿⣿⣿⣿⣿⣿⣿⣿⣿⣿⣿⣿⣿⣿⣿⣿⣿⣿⣿⣿⣿⣿⣿⣿⣿⣿⣿⣿⣿⣿⣿⣿⣿⣿⣿⣟⡻⢟⢇⢕⢇⢜⢇⢕⢜⣹⣿⣿⣿⣼⡟⡞⢇⢜⢕⢕⠀⠀⠀⠀⠀⠀⠀⠀⠀⠀⠀⠀</a:t>
            </a:r>
            <a:br/>
            <a:r>
              <a:t>⠀⠀⠀⠀⠀⠀⠀⠀⠀⠀⠀⢾⣽⣿⣿⣿⣿⣿⣿⣿⣿⣿⣿⣿⣿⣿⣿⣿⣿⣿⣿⣿⣿⣿⣿⣿⣿⣿⣿⣿⣿⣿⣿⣿⣿⣯⣿⣏⢝⢕⣱⣕⢟⢕⣕⣵⣸⣿⣿⣯⢇⡵⣵⢕⢑⢑⢕⢕⢕⠀⠀⠀⠀⠀⠀⠀⠀⠀⠀⠀⠀</a:t>
            </a:r>
            <a:br/>
            <a:r>
              <a:t>⠀⠀⠀⠀⠀⠀⠀⠀⠀⠀⠀⣷⣷⣿⣿⣿⣿⣿⣿⣿⣿⣿⣿⣿⣿⣿⣿⣿⣿⣿⣿⣿⣿⣿⣿⣿⣿⣿⣿⣿⣿⣿⣿⣿⣿⣿⣿⣷⢕⢕⣺⣯⣷⣿⣿⣿⣿⣿⣿⣿⣿⢻⢇⢱⢕⢕⢕⢕⢕⠀⠀⠀⠀⠀⠀⠀⠀⠀⠀⠀⠀</a:t>
            </a:r>
            <a:br/>
            <a:r>
              <a:t>⠀⠀⠀⠀⠀⠀⠀⠀⠀⠀⠀⣿⣿⣿⣿⣿⣿⣿⡿⠟⢙⢅⠑⢑⢁⢁⢝⢟⢿⣿⣿⣿⣿⣿⣿⣿⣿⣿⣿⣿⣿⣿⣿⣿⣿⣿⣿⣇⣕⣱⣿⣿⣯⣿⣿⣿⣿⣿⣿⢼⢝⢇⢕⢕⢕⢕⢑⡁⠀⠀⠀⠀⠀⠀⠀⠀⠀⠀⠀⠀⠀</a:t>
            </a:r>
            <a:br/>
            <a:r>
              <a:t>⠀⠀⠀⠀⠀⠀⠀⠀⠀⠀⠀⣿⣿⣿⣿⣿⡿⠋⠛⢷⣴⣄⠀⠀⠀⢀⠀⠁⠁⠙⢿⣿⣿⣿⣿⣿⣿⣿⣿⣿⣿⣿⣿⣿⣿⣿⣿⣿⣿⣿⣿⣿⣿⣿⣿⣿⣿⣿⣿⣷⣳⡵⡕⣇⣕⣼⣿⣕⢀⠀⠀⠀⠀⠀⠀⠀⠀⠀⠀⠀⠀</a:t>
            </a:r>
            <a:br/>
            <a:r>
              <a:t>⠀⠀⠀⠀⠀⠀⠀⠀⠀⠀⠀⣿⣿⣿⣿⡟⠁⠀⠑⠔⠝⢿⣷⣔⢁⠁⠀⠐⠀⠀⠁⢝⣿⣿⣿⣿⣿⣿⣿⣿⣿⣿⣿⣿⣿⣿⣿⣿⣿⣿⣿⣽⣿⣿⣿⣿⣿⣿⣿⣿⣷⢯⢕⣿⣿⣿⣿⣿⢇⠀⠀⠀⠀⠀⠀⠀⠀⠀⠀⠀⠀</a:t>
            </a:r>
            <a:br/>
            <a:r>
              <a:t>⠀⠀⠀⠀⠀⠀⠀⠀⠀⠀⠀⣿⣿⣿⡿⠑⠀⠀⠀⠀⠀⠘⢿⣿⣷⡕⠄⢀⢀⢀⠀⠀⢝⣿⣿⣿⣿⣿⣿⣿⣿⣿⣿⣿⣿⣿⣿⣿⠏⠙⠉⠙⢻⣿⣿⣿⣿⣿⣿⣿⣿⣯⣵⣧⡝⢟⢟⠑⠀⠀⠀⠀⠀⠀⠀⠀⠀⠀⠀⠀⠀</a:t>
            </a:r>
            <a:br/>
            <a:r>
              <a:t>⠀⠀⠀⠀⠀⠀⠀⠀⠀⠀⠀⣿⣿⣿⡇⠀⠀⠀⠀⠀⠀⠀⠘⢿⣿⣿⡕⢕⢕⢄⢔⢔⢄⢻⣿⣿⣿⡿⢛⢝⡹⢕⣽⣹⣽⣿⣿⣷⣄⣀⠀⠄⠐⢹⣿⣿⣿⣿⣿⣿⣿⣿⢕⡏⠔⠐⢀⠀⠀⠀⠀⠀⠀⠀⠀⠀⠀⠀⠀⠀⠀</a:t>
            </a:r>
            <a:br/>
            <a:r>
              <a:t>⠀⠀⠀⠀⠀⠀⠀⠀⠀⠀⠀⣿⣿⣿⢕⢑⢄⠀⢄⢄⠀⠀⢄⢜⣿⣿⣿⡕⢕⢕⢄⢕⠑⢜⣿⣿⢟⣕⡵⢕⣱⡷⠟⢑⢕⣹⣿⣿⣿⣷⠀⠀⠀⠀⢹⣿⣿⣿⣿⣿⣿⣿⢇⡇⠀⠁⠁⠁⠑⠀⠀⠀⠀⠀⠀⠀⠀⠀⠀⠀⠀</a:t>
            </a:r>
            <a:br/>
            <a:r>
              <a:t>⠀⠀⠀⠀⠀⠀⠀⠀⠀⠀⠀⣿⣿⣿⢕⢕⢕⢕⢕⢕⢕⣕⣕⣕⣿⣿⣿⣷⢕⢕⢑⢕⢕⢕⣿⢏⢕⢕⠕⠙⢑⢄⣱⣺⣿⣿⣿⣿⣿⣿⡕⠀⠀⠀⠜⣿⣿⣿⣿⣿⣿⣿⢇⣇⠄⢄⢄⢄⢀⠀⠀⠀⠀⠀⠀⠀⠀⠀⠀⠀⠀</a:t>
            </a:r>
            <a:br/>
            <a:r>
              <a:t>⠀⠀⠀⠀⠀⠀⠀⠀⠀⠀⠀⣿⣿⣿⣧⣷⣾⣷⣿⣿⣷⣿⣿⣿⣿⣿⣿⣿⢕⢕⢕⢕⢕⢕⣕⢕⢕⢑⣰⣵⣾⣿⣿⣿⣿⣿⣿⣿⣿⣿⣿⢄⠀⠀⠀⣿⣿⣿⣿⣿⣿⣿⡕⣿⠀⢕⢕⢕⠑⠀⠀⠀⠀⠀⠀⠀⠀⠀⠀⠀⠀</a:t>
            </a:r>
            <a:br/>
            <a:r>
              <a:t>⠀⠀⠀⠀⠀⠀⠀⠀⠀⠀⠀⡿⣿⣿⣿⣿⣿⣿⣿⣿⣿⣿⣿⣿⣿⣿⣿⣿⢕⢕⢕⢕⢕⢕⣿⡕⢑⣱⣿⣿⣿⣿⣿⣿⣿⣿⣿⣿⣿⣿⣿⠁⠀⠀⠀⣽⣿⣿⣿⣿⣿⣿⢇⣿⠀⢕⢕⡇⠀⠀⠀⠀⠀⠀⠀⠀⠀⠀⠀⠀⠀</a:t>
            </a:r>
            <a:br/>
            <a:r>
              <a:t>⠀⠀⠀⠀⠀⠀⠀⠀⠀⠀⠀⣿⣿⣻⣿⣿⣿⣿⣿⣿⣿⣿⣿⣿⣿⣿⣿⣿⢕⢕⢕⢕⢕⢕⣸⣷⢕⢻⣿⣿⣿⣿⣿⣿⣿⣿⣿⣿⣿⣿⣿⡆⠀⠀⠀⣿⣿⣿⣿⣿⣿⣿⡇⣿⢀⢁⠁⠁⠀⠀⠀⠀⠀⠀⠀⠀⠀⠀⠀⠀⠀</a:t>
            </a:r>
            <a:br/>
            <a:r>
              <a:t>⠀⠀⠀⠀⠀⠀⠀⠀⠀⠀⠀⣿⢿⣿⣿⣿⣿⣿⣿⣿⣿⣿⣿⣿⣿⣿⣿⣿⢕⢕⢕⢕⢕⢕⢻⣿⣧⡸⣿⣿⣿⣿⣿⣿⣿⣿⣿⣿⣿⣿⣿⡇⠀⠀⠀⢿⡿⡿⣿⣿⣿⣿⡇⣿⢸⡇⠀⠀⠀⠀⠀⠀⠀⠀⠀⠀⠀⠀⠀⠀⠀</a:t>
            </a:r>
            <a:br/>
            <a:r>
              <a:t>⠀⠀⠀⠀⠀⠀⠀⠀⠀⠀⠀⣟⣟⣿⣿⣿⣿⣿⣿⣿⣿⣿⣿⣿⣿⣿⣿⡿⢕⢕⢕⢕⢕⢕⣾⣿⣿⣿⣿⣿⣿⣿⣿⣿⣿⣿⣿⣿⣿⣿⣿⣃⢀⠀⠀⢸⣷⣷⣷⣿⣿⣿⡇⢸⣿⡇⢀⢀⢀⠀⠀⠀⠀⠀⠀⠀⠀⠀⠀⠀⠀</a:t>
            </a:r>
            <a:br/>
            <a:r>
              <a:t>⠀⠀⠀⠀⠀⠀⠀⠀⠀⠀⠀⢿⢿⢿⢿⣿⣿⣿⣿⣿⣿⣿⣿⣿⣿⣿⣿⢏⡕⡕⢕⢕⢕⢕⣾⣿⣿⣿⣿⣿⣿⣿⣿⣿⣿⡿⢿⢿⣿⣿⣿⣿⣿⣷⣄⢜⣿⣿⣿⣿⣿⣿⢕⠕⣿⣷⢗⢕⢱⠀⠀⠀⠀⠀⠀⠀⠀⠀⠀⠀⠀</a:t>
            </a:r>
            <a:br/>
            <a:r>
              <a:t>⠀⠀⠀⠀⠀⠀⠀⠀⠀⠀⠀⣾⣿⣷⣿⣿⣿⣿⣿⣿⣿⣿⣿⣿⣿⣿⣿⣗⣷⣗⣗⣗⢇⡕⣿⣿⣿⣿⣿⣿⣿⣿⣿⣿⣷⣿⣿⣿⣿⣿⣯⢻⣿⣿⣿⣿⣿⣿⣿⣿⣿⣿⠁⠁⣿⣇⣕⣱⢜⠀⠀⠀⠀⠀⠀⠀⠀⠀⠀⠀⠀</a:t>
            </a:r>
            <a:br/>
            <a:r>
              <a:t>⠀⠀⠀⠀⠀⠀⠀⠀⠀⠀⠀⣿⣿⣿⣿⣿⣿⣿⣿⣿⣿⣿⣿⣿⣿⣿⣿⣾⣷⣷⣷⣷⣷⣧⣿⣿⣿⣿⣿⣿⣿⡟⣿⣿⣿⣿⣿⣿⢿⠟⠃⢕⣿⣿⣿⣿⣿⣿⣿⣿⣿⣿⢔⠀⣿⡝⢕⢕⠑⠀⠀⠀⠀⠀⠀⠀⠀⠀⠀⠀⠀</a:t>
            </a:r>
            <a:br/>
            <a:r>
              <a:t>⠀⠀⠀⠀⠀⠀⠀⠀⠀⠀⠀⣿⣿⣿⣿⣿⣿⣿⣿⣿⣿⣿⣿⣿⣿⣿⣿⣿⣿⣿⣿⣿⣿⣿⣿⣿⣿⣿⣿⣿⣿⣇⢕⢝⢏⠕⠕⠀⠀⠀⠀⠕⢻⣿⣿⣿⣿⣿⣿⣿⣿⣿⣷⣦⣿⢕⢔⢔⢔⠀⠀⠀⠀⠀⠀⠀⠀⠀⠀⠀⠀</a:t>
            </a:r>
            <a:br/>
            <a:r>
              <a:t>⠀⠀⠀⠀⠀⠀⠀⠀⠀⠀⠀⣿⣿⣿⣿⣿⣿⣿⣿⣿⣿⣿⣿⣿⣿⣿⣟⣻⣿⣿⣿⣿⣿⣿⣿⣿⣿⣿⣿⣿⣿⡟⢕⠕⠑⠐⢀⠀⠐⠀⠀⢔⢸⣿⣿⣿⣿⣿⣿⣿⣿⣿⣿⣿⣿⣿⣿⡟⢝⠀⠀⠀⠀⠀⠀⠀⠀⠀⠀⠀⠀</a:t>
            </a:r>
            <a:br/>
            <a:r>
              <a:t>⠀⠀⠀⠀⠀⠀⠀⠀⠀⠀⠀⣿⣿⣿⣿⣿⣿⣿⣿⣿⣿⣿⣿⣿⣿⣿⣿⣿⣿⣿⣿⣿⣿⣟⣿⣿⣿⣿⣿⣿⣿⡇⢕⢕⢅⢅⢅⢄⢄⠔⢕⢕⣿⣿⣿⣿⣿⣿⣿⣿⣿⣿⣿⣿⣿⣿⣿⣷⣕⠀⠀⠀⠀⠀⠀⠀⠀⠀⠀⠀⠀</a:t>
            </a:r>
            <a:br/>
            <a:r>
              <a:t>⠀⠀⠀⠀⠀⠀⠀⠀⠀⠀⠀⣿⣿⣿⣿⣿⣿⣿⣿⣿⣿⣿⣿⣿⣿⣿⡿⢿⣿⣿⣿⣿⣿⣿⣿⣿⣿⣿⣿⣿⣿⡇⢕⢕⢕⢁⢕⠑⢄⢕⢕⣼⣿⣿⣿⣿⣿⣿⣿⣿⣿⣿⣿⣿⣿⣿⣿⣿⣿⠀⠀⠀⠀⠀⠀⠀⠀⠀⠀⠀⠀</a:t>
            </a:r>
            <a:br/>
            <a:r>
              <a:t>⠀⠀⠀⠀⠀⠀⠀⠀⠀⠀⠀⠛⠛⠛⠛⠛⠛⠛⠛⠛⠛⠛⠛⠛⠋⠙⠑⠑⠑⠑⠑⠑⠙⠛⠛⠛⠛⠛⠛⠛⠛⠃⠑⠑⠑⠑⠑⠑⠑⠑⠘⠛⠛⠛⠛⠛⠛⠛⠛⠛⠛⠛⠛⠛⠛⠛⠛⠛⠛⠀⠀⠀⠀⠀⠀⠀⠀⠀⠀⠀⠀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⠀⠀⠀⠀⠀⠀⠀⠀⠀⠀⠀⣿⣿⣿⣿⣿⣿⣿⣿⣿⣿⣿⣿⣿⣿⣿⣿⣿⣿⣿⣿⣿⣿⣿⣿⣿⣿⣿⣿⣿⣿⣿⣿⣿⣿⣿⣿⣿⣿⣿⣿⡿⢿⢏⢝⢜⢧⢕⢕⣽⣿⣿⢿⣵⡯⣼⢗⢕⢕⠀⠀⠀⠀⠀⠀⠀⠀⠀⠀⠀⠀</a:t>
            </a:r>
            <a:br/>
            <a:r>
              <a:t>⠀⠀⠀⠀⠀⠀⠀⠀⠀⠀⠀⣿⣿⣿⣿⣿⣿⣿⣿⣿⣿⣿⣿⣿⣿⣿⣿⣿⣿⣿⣿⣿⣿⣿⣿⣿⣿⣿⣿⣿⣿⣿⣿⣿⣿⣷⣯⣿⡟⢝⣕⣵⣼⣿⢇⣕⣕⢼⣿⣿⡏⢱⣜⣵⢝⢇⢑⠕⢕⠀⠀⠀⠀⠀⠀⠀⠀⠀⠀⠀⠀</a:t>
            </a:r>
            <a:br/>
            <a:r>
              <a:t>⠀⠀⠀⠀⠀⠀⠀⠀⠀⠀⠀⣿⣿⣿⣿⣿⣿⣿⣿⣿⣿⣿⣿⣿⣿⣿⣿⣿⣿⣿⣿⣿⣿⣿⣿⣿⣿⣿⣿⣿⣿⣿⣿⣿⣿⣿⣿⣿⡗⢕⢕⣿⣿⣿⣿⣿⣿⣿⣿⣿⣿⣿⣿⢿⢱⢕⢕⢕⢕⠀⠀⠀⠀⠀⠀⠀⠀⠀⠀⠀⠀</a:t>
            </a:r>
            <a:br/>
            <a:r>
              <a:t>⠀⠀⠀⠀⠀⠀⠀⠀⠀⠀⠀⣿⣿⣿⣿⣿⣿⣿⣿⣿⢟⢏⢝⠝⢙⢝⢉⢝⢻⣿⣿⣿⣿⣿⣿⣿⣿⣿⣿⣿⣿⣿⣿⣿⣿⣿⣿⣿⣇⢕⣕⣾⣿⣟⣿⣿⣿⣿⣿⣿⡿⢟⢟⢕⢕⢕⢕⢑⢁⠀⠀⠀⠀⠀⠀⠀⠀⠀⠀⠀⠀</a:t>
            </a:r>
            <a:br/>
            <a:r>
              <a:t>⠀⠀⠀⠀⠀⠀⠀⠀⠀⠀⠀⣿⣿⣿⣿⣿⣿⣿⠋⠳⢶⣤⡀⢁⠑⢁⢐⢕⠁⠑⠝⣿⣿⣿⣿⣿⣿⣿⣿⣿⣿⣿⣿⣿⣿⣿⣿⣿⣿⣿⣿⣿⣷⣿⣿⣿⣿⣿⣿⣿⣿⣷⣵⡕⣕⣕⣼⣿⣇⠀⠀⠀⠀⠀⠀⠀⠀⠀⠀⠀⠀</a:t>
            </a:r>
            <a:br/>
            <a:r>
              <a:t>⠀⠀⠀⠀⠀⠀⠀⠀⠀⠀⠀⣿⣿⣿⣿⣿⡿⠑⠀⠕⠔⠹⣿⣷⣔⢕⢕⠕⠐⠀⠀⠘⢻⣿⣿⣿⣿⣿⣿⣿⣿⣿⣿⣿⣿⣿⣿⣿⣿⣿⣿⣽⣝⣿⣿⣿⣿⣿⣿⣿⣿⣿⣏⣕⣿⣿⣿⣿⣿⠀⠀⠀⠀⠀⠀⠀⠀⠀⠀⠀⠀</a:t>
            </a:r>
            <a:br/>
            <a:r>
              <a:t>⠀⠀⠀⠀⠀⠀⠀⠀⠀⠀⠀⣿⣿⣿⣿⣿⠑⠀⠀⠀⠀⠀⠘⢿⣿⣷⡅⢔⢑⢁⢀⠀⠕⢻⣿⣿⣿⣿⣿⣿⣿⣿⢿⢿⢿⡿⢿⣿⣿⡏⠉⠉⠙⢻⣿⣿⣿⣿⣿⣿⣿⣿⣿⣧⣿⡝⢟⢟⠋⠀⠀⠀⠀⠀⠀⠀⠀⠀⠀⠀⠀</a:t>
            </a:r>
            <a:br/>
            <a:r>
              <a:t>⠀⠀⠀⠀⠀⠀⠀⠀⠀⠀⠀⣿⣿⣿⣿⡏⠀⠀⠀⠀⠀⠀⠀⢘⣿⣿⣿⡕⢕⢕⢕⢕⢔⢕⣿⣿⣿⣿⣿⡟⢕⢕⢕⢇⣵⡷⢞⢿⣿⣿⣷⣴⠄⠀⢹⣿⣿⣿⣿⣿⣿⣿⣿⡇⡿⠕⠀⠀⠀⠀⠀⠀⠀⠀⠀⠀⠀⠀⠀⠀⠀</a:t>
            </a:r>
            <a:br/>
            <a:r>
              <a:t>⠀⠀⠀⠀⠀⠀⠀⠀⠀⠀⠀⣿⣿⣿⣿⢕⢄⢀⠀⢄⢄⠀⠀⠄⢸⣿⣿⣿⡕⢕⢕⢔⢕⢕⢸⣿⣿⣿⢏⢱⢞⢱⢷⢛⠙⢅⣰⣷⣿⣿⣿⣿⢄⠀⠀⢻⣿⣿⣿⣿⣿⣿⣿⡇⡇⠀⠁⠑⠑⠀⠀⠀⠀⠀⠀⠀⠀⠀⠀⠀⠀</a:t>
            </a:r>
            <a:br/>
            <a:r>
              <a:t>⠀⠀⠀⠀⠀⠀⠀⠀⠀⠀⠀⣿⣿⣿⣿⢕⢕⢕⢔⢕⢕⢕⢕⢕⣕⣿⣿⣿⡇⢕⢕⢕⢕⢕⢜⣿⣿⢇⢅⢅⢑⢁⣄⣰⣵⣽⣿⣿⣿⣿⣿⣿⣇⠀⠀⢜⣿⣿⣿⣿⣿⣿⣿⢕⡇⠀⢄⢄⢄⠀⠀⠀⠀⠀⠀⠀⠀⠀⠀⠀⠀</a:t>
            </a:r>
            <a:br/>
            <a:r>
              <a:t>⠀⠀⠀⠀⠀⠀⠀⠀⠀⠀⠀⣿⣿⣿⣿⣧⣧⣷⣷⣾⣿⣾⣿⣿⣿⣿⣿⣿⣷⢕⢕⢕⢕⢕⢕⣿⣿⢕⢕⢔⣱⣿⣿⣿⣿⣿⣿⣿⣿⣿⣿⣿⣿⢔⠀⠀⣿⣿⣿⣿⣿⣿⣿⢕⣷⠀⢕⢕⢕⠀⠀⠀⠀⠀⠀⠀⠀⠀⠀⠀⠀</a:t>
            </a:r>
            <a:br/>
            <a:r>
              <a:t>⠀⠀⠀⠀⠀⠀⠀⠀⠀⠀⠀⢿⢽⢿⢿⣿⣿⣿⣿⣿⣿⣿⣿⣿⣿⣿⣿⣿⣷⢕⢕⢕⢕⢕⢕⣿⣿⣧⢔⢵⣿⣿⣿⣿⣿⣿⣿⣿⣿⣿⣿⣿⣿⠀⠀⠀⣿⣿⣿⣿⣿⣿⣿⡇⣿⠀⢕⢕⡕⠀⠀⠀⠀⠀⠀⠀⠀⠀⠀⠀⠀</a:t>
            </a:r>
            <a:br/>
            <a:r>
              <a:t>⠀⠀⠀⠀⠀⠀⠀⠀⠀⠀⠀⣟⣿⣟⣻⣿⣿⣿⣿⣿⣿⣿⣿⣿⣿⣿⣿⣿⣿⢕⢕⢕⢕⢕⢕⣿⣿⣿⣇⢸⣿⣿⣿⣿⣿⣿⣿⣿⣿⣿⣿⣿⣿⡇⠀⠀⢿⣿⣿⣿⣿⣿⣿⡇⣿⢀⢑⠁⠁⠀⠀⠀⠀⠀⠀⠀⠀⠀⠀⠀⠀</a:t>
            </a:r>
            <a:br/>
            <a:r>
              <a:t>⠀⠀⠀⠀⠀⠀⠀⠀⠀⠀⠀⣿⣿⣿⣿⣿⣿⣿⣿⣿⣿⣿⣿⣿⣿⣿⣿⣿⣏⢕⢕⢕⢕⢕⢕⣿⣿⣿⣿⣮⣿⣿⣿⣿⣿⣿⣿⣿⣿⣿⣿⣿⣿⢇⠀⠀⢻⣿⣿⣿⣿⣿⣿⡇⣿⢸⡇⠀⠀⠀⠀⠀⠀⠀⠀⠀⠀⠀⠀⠀⠀</a:t>
            </a:r>
            <a:br/>
            <a:r>
              <a:t>⠀⠀⠀⠀⠀⠀⠀⠀⠀⠀⠀⣾⣟⣟⣿⣿⣿⣿⣿⣿⣿⣿⣿⣿⣿⣿⣿⣿⡯⢕⢕⢕⢕⢕⢱⣿⣿⣿⣿⣿⣿⣿⣿⣿⣿⣿⣿⣿⣿⣿⣿⣿⣿⣄⣀⠀⢸⣿⣿⣿⣿⣿⣿⡇⢸⣿⡇⢀⢀⠀⠀⠀⠀⠀⠀⠀⠀⠀⠀⠀⠀</a:t>
            </a:r>
            <a:br/>
            <a:r>
              <a:t>⠀⠀⠀⠀⠀⠀⠀⠀⠀⠀⠀⢿⢿⢿⢿⢿⣿⣿⣿⣿⣿⣿⣿⣿⣿⣿⣿⡿⣗⢕⢕⡕⢕⢕⢕⣿⣿⣿⣿⣿⣿⣿⣿⣿⣿⣿⣿⣻⣽⣽⣿⣿⣿⣿⣿⣷⣼⣿⣿⣿⣿⣿⣿⡕⠕⣿⣷⢵⢷⠀⠀⠀⠀⠀⠀⠀⠀⠀⠀⠀⠀</a:t>
            </a:r>
            <a:br/>
            <a:r>
              <a:t>⠀⠀⠀⠀⠀⠀⠀⠀⠀⠀⠀⢷⣿⣿⣷⣾⣿⣿⣿⣿⣿⣿⣿⣿⣿⣿⣿⣯⣷⣮⣵⣗⡗⢕⢕⣿⣿⣿⣿⣿⣿⣿⣿⣿⣿⣿⣿⣿⣿⣿⣿⡿⢝⢻⣿⣿⣿⣿⣿⣿⣿⣿⣿⠕⠑⣿⣟⣕⡝⠀⠀⠀⠀⠀⠀⠀⠀⠀⠀⠀⠀</a:t>
            </a:r>
            <a:br/>
            <a:r>
              <a:t>⠀⠀⠀⠀⠀⠀⠀⠀⠀⠀⠀⣾⣿⣿⣿⣿⣿⣿⣿⣿⣿⣿⣿⣿⣿⣿⣿⣿⣿⣿⣾⣷⣷⡿⢵⣿⣿⣿⣿⣿⣿⣿⣿⢜⢿⣿⡿⢿⢿⢟⠋⠁⠁⢕⣿⣿⣿⣿⣿⣿⣿⣿⣿⢕⠀⣿⡝⢕⢕⠀⠀⠀⠀⠀⠀⠀⠀⠀⠀⠀⠀</a:t>
            </a:r>
            <a:br/>
            <a:r>
              <a:t>⠀⠀⠀⠀⠀⠀⠀⠀⠀⠀⠀⣿⣿⣿⣿⣿⣿⣿⣿⣿⣿⣿⣿⣿⣿⣿⣿⣿⣿⣿⣿⣿⣿⣿⣿⣿⣿⣿⣿⣿⣿⣿⣿⢇⢕⢻⢇⠑⠁⠀⢀⠀⠀⢕⣿⣿⣿⣿⣿⣿⣿⣿⣿⣿⣶⣿⡕⢔⢔⠀⠀⠀⠀⠀⠀⠀⠀⠀⠀⠀⠀</a:t>
            </a:r>
            <a:br/>
            <a:r>
              <a:t>⠀⠀⠀⠀⠀⠀⠀⠀⠀⠀⠀⣿⣿⣿⣿⣿⣿⣿⣿⣿⣿⣿⣿⣿⣿⣿⣿⣿⣿⣿⣿⣿⣿⣿⣿⣿⣿⣿⣿⣿⣿⣿⡿⢕⢕⢁⠄⢄⠔⠀⠐⠀⢔⢕⣿⣿⣿⣿⣿⣿⣿⣿⣿⣿⣿⣿⣿⣷⡾⠀⠀⠀⠀⠀⠀⠀⠀⠀⠀⠀⠀</a:t>
            </a:r>
            <a:br/>
            <a:r>
              <a:t>⠀⠀⠀⠀⠀⠀⠀⠀⠀⠀⠀⣿⣿⣿⣿⣿⣿⣿⣿⣿⣿⣿⣿⣿⣿⣿⣿⣿⣿⣿⣿⣿⣿⣿⣿⣿⣿⣿⣿⣿⣿⣿⡷⢕⢕⢕⢔⢔⢕⠕⢁⢕⢕⣸⣿⣿⣿⣿⣿⣿⣿⣿⣿⣿⣿⣿⣿⣿⣿⠀⠀⠀⠀⠀⠀⠀⠀⠀⠀⠀⠀</a:t>
            </a:r>
            <a:br/>
            <a:r>
              <a:t>⠀⠀⠀⠀⠀⠀⠀⠀⠀⠀⠀⣿⣿⣿⣿⣿⣿⣿⣿⣿⣿⣿⣿⣿⣿⣿⣿⡿⢿⣿⣿⣿⣿⣿⣿⣿⣿⣿⣿⣿⣿⣿⡟⢕⢕⢕⢕⢔⢕⢔⢕⢕⣸⣿⣿⣿⣿⣿⣿⣿⣿⣿⣿⣿⣿⣿⣿⣿⣿⠀⠀⠀⠀⠀⠀⠀⠀⠀⠀⠀⠀</a:t>
            </a:r>
            <a:br/>
            <a:r>
              <a:t>⠀⠀⠀⠀⠀⠀⠀⠀⠀⠀⠀⠛⠛⠛⠛⠛⠛⠛⠛⠛⠛⠛⠛⠛⠛⠋⠙⠑⠑⠑⠑⠑⠑⠙⠛⠛⠛⠛⠛⠛⠛⠛⠃⠑⠑⠑⠑⠑⠑⠑⠑⠑⠛⠛⠛⠛⠛⠛⠛⠛⠛⠛⠛⠛⠛⠛⠛⠛⠛⠀⠀⠀⠀⠀⠀⠀⠀⠀⠀⠀⠀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⠀⠀⠀⠀⠀⠀⠀⠀⠀⠀⠀⡕⡿⢿⣯⣝⣳⣷⣼⣝⣿⣿⣿⣿⣿⣿⣿⡿⣿⣾⣽⣿⣾⣿⣿⣿⡾⢷⢗⣧⣵⣕⢽⢝⢿⣿⡿⢵⡝⡗⣟⡝⢳⢗⢕⢕⣕⢷⢧⢇⣕⣻⣿⣿⣵⣷⡯⢼⢇⠀⠀⠀⠀⠀⠀⠀⠀⠀⠀⠀⠀</a:t>
            </a:r>
            <a:br/>
            <a:r>
              <a:t>⠀⠀⠀⠀⠀⠀⠀⠀⠀⠀⠀⣵⣽⣿⣟⣿⣿⣿⣿⣿⣿⣿⣿⣿⣿⣿⣿⣿⣿⣯⣿⣿⣿⣿⣟⣗⣽⣏⣕⣻⣿⣏⣕⣕⢵⣕⡕⢕⢽⣗⢇⢕⣕⣵⣼⣿⣏⣹⣕⣷⣿⡿⢟⣱⡕⢝⢕⢕⢕⠀⠀⠀⠀⠀⠀⠀⠀⠀⠀⠀⠀</a:t>
            </a:r>
            <a:br/>
            <a:r>
              <a:t>⠀⠀⠀⠀⠀⠀⠀⠀⠀⠀⠀⣿⣿⣿⣽⣏⣿⣿⣿⣿⣿⣿⣿⣿⣿⣿⣿⣿⣿⣿⣿⣿⣿⣿⣿⣿⣿⣿⣷⣿⣿⣿⣿⣿⣿⣷⣿⣿⣿⣷⢕⢕⢟⣿⣿⣾⣿⣿⣿⣿⣿⣷⣷⣿⣻⢕⢕⢕⢕⠀⠀⠀⠀⠀⠀⠀⠀⠀⠀⠀⠀</a:t>
            </a:r>
            <a:br/>
            <a:r>
              <a:t>⠀⠀⠀⠀⠀⠀⠀⠀⠀⠀⠀⣿⣿⣿⣿⣿⣿⣿⣿⣿⣿⡿⢟⢏⠝⠝⠍⠙⠝⠟⢿⣿⣿⣿⣿⣿⣿⣿⣿⣿⣿⣿⣿⣿⣿⣿⣿⣿⣿⣿⡕⢕⣱⣿⣿⣹⣿⣿⣿⣿⣿⣿⣿⡿⢟⢕⢕⢕⢕⠀⠀⠀⠀⠀⠀⠀⠀⠀⠀⠀⠀</a:t>
            </a:r>
            <a:br/>
            <a:r>
              <a:t>⠀⠀⠀⠀⠀⠀⠀⠀⠀⠀⠀⣿⣿⣿⣿⣿⣿⣿⣿⡟⠟⢷⣥⣀⢀⠁⠁⠑⢐⠐⠁⠙⢻⣿⣿⣿⣿⣿⣿⣿⣿⣿⣿⣿⣿⣿⣿⣿⣿⣿⣿⣿⣿⣿⣿⣿⣿⣿⣿⣿⣿⣿⣿⣷⡵⢕⣇⣕⣼⠀⠀⠀⠀⠀⠀⠀⠀⠀⠀⠀⠀</a:t>
            </a:r>
            <a:br/>
            <a:r>
              <a:t>⠀⠀⠀⠀⠀⠀⠀⠀⠀⠀⠀⣿⣻⣿⣿⣿⣿⣿⢏⠁⠀⠔⠜⢿⣷⣦⡀⠁⠅⠀⠀⠀⠀⠙⢿⣿⣿⣿⣿⣿⣿⣿⣿⣿⣿⢿⢿⢿⢻⢿⢿⣿⣯⣽⢝⣻⣿⣿⣿⣿⣿⣿⣿⣯⣏⣹⣿⣿⣿⠀⠀⠀⠀⠀⠀⠀⠀⠀⠀⠀⠀</a:t>
            </a:r>
            <a:br/>
            <a:r>
              <a:t>⠀⠀⠀⠀⠀⠀⠀⠀⠀⠀⠀⣿⣿⣿⣿⣿⣿⡿⠁⠀⠀⠀⠀⠀⢹⣿⣿⣇⢐⢔⢀⢀⠀⠄⠜⢿⣿⣿⣿⣿⣿⣿⡿⠙⢄⢄⢕⣕⣵⢗⠞⢻⣿⣿⣾⣿⣿⣿⣿⣿⣿⣿⣿⣿⣿⣼⣟⡝⢟⠀⠀⠀⠀⠀⠀⠀⠀⠀⠀⠀⠀</a:t>
            </a:r>
            <a:br/>
            <a:r>
              <a:t>⠀⠀⠀⠀⠀⠀⠀⠀⠀⠀⠀⣿⣿⣿⣿⣿⣿⢇⠀⠀⠀⠀⠀⠀⠀⢹⣿⣿⣧⢕⢕⢄⢅⢄⢅⢸⣿⣿⣿⣿⣿⢏⢕⢑⢝⢱⠏⠁⠁⢄⣴⣵⣿⣿⣿⡝⢿⣿⣿⣿⣿⣿⣿⣿⣿⢕⡏⠕⠀⠀⠀⠀⠀⠀⠀⠀⠀⠀⠀⠀⠀</a:t>
            </a:r>
            <a:br/>
            <a:r>
              <a:t>⠀⠀⠀⠀⠀⠀⠀⠀⠀⠀⠀⣿⣿⣿⣿⣿⣿⢅⠄⠀⠀⠀⠀⠀⠀⢁⢻⣿⣿⣇⢕⢕⢕⢕⢕⢁⢿⣿⣿⣿⢕⢕⠕⠕⢅⣄⣵⣵⣧⣮⣿⣿⣿⣿⣿⡇⠈⢿⣿⣿⣿⣿⣿⣿⣿⡇⡇⠀⠀⠀⠀⠀⠀⠀⠀⠀⠀⠀⠀⠀⠀</a:t>
            </a:r>
            <a:br/>
            <a:r>
              <a:t>⠀⠀⠀⠀⠀⠀⠀⠀⠀⠀⠀⣿⣿⣿⣿⣿⣿⢕⢕⢕⢕⢕⢕⢕⢔⢕⣸⣿⣿⣿⡕⢕⢕⢕⢕⢕⢸⣿⣿⣿⠘⠕⢕⣸⣿⣿⣿⣿⣿⣿⣿⣿⣿⣿⣿⣿⠅⢸⣿⣿⣿⣿⣿⣿⣿⡇⣿⠀⢄⠀⠀⠀⠀⠀⠀⠀⠀⠀⠀⠀⠀</a:t>
            </a:r>
            <a:br/>
            <a:r>
              <a:t>⠀⠀⠀⠀⠀⠀⠀⠀⠀⠀⠀⣿⣿⣿⣿⣿⣿⣧⣗⣷⣷⣿⣷⣷⣿⣿⣿⣿⣿⣿⡇⢕⢕⢕⢕⢕⢜⣿⣿⣿⣇⢕⢕⣿⣿⣿⣿⣿⣿⣿⣿⣿⣿⣿⣿⡟⠀⠕⣿⣿⣿⣿⣿⣿⣿⡇⣿⠀⢕⠀⠀⠀⠀⠀⠀⠀⠀⠀⠀⠀⠀</a:t>
            </a:r>
            <a:br/>
            <a:r>
              <a:t>⠀⠀⠀⠀⠀⠀⠀⠀⠀⠀⠀⣿⣿⣿⣿⣿⣿⣿⣿⣿⣿⣿⣿⣿⣿⣿⣿⣿⣿⣿⡇⢕⢕⢕⢕⢕⢸⣿⣿⣿⣿⡕⢜⣿⣿⣿⣿⣿⣿⣿⣿⣿⣾⣿⣿⣷⠀⠀⣿⡿⣿⣿⣿⣿⣿⡇⣿⠀⢕⠀⠀⠀⠀⠀⠀⠀⠀⠀⠀⠀⠀</a:t>
            </a:r>
            <a:br/>
            <a:r>
              <a:t>⠀⠀⠀⠀⠀⠀⠀⠀⠀⠀⠀⣿⣿⣿⣿⣿⣿⣿⣿⣿⣿⣿⣿⣿⣿⣿⣿⣿⣿⣿⡇⢕⢕⢕⢕⢕⢱⣿⣿⣿⣿⣷⣧⣿⣿⣿⣿⣿⣿⣿⣿⣿⣿⣿⣿⡯⠀⠀⣿⣟⣿⣿⣿⣿⣿⡇⣿⢀⢑⠀⠀⠀⠀⠀⠀⠀⠀⠀⠀⠀⠀</a:t>
            </a:r>
            <a:br/>
            <a:r>
              <a:t>⠀⠀⠀⠀⠀⠀⠀⠀⠀⠀⠀⣿⣿⣿⣿⣿⣿⣿⣿⣿⣿⣿⣿⣿⣿⣿⣿⣿⣿⣿⡇⢕⢕⢕⢕⢕⢸⣿⣿⣷⣿⣿⣿⣿⣿⣿⣿⣿⣿⣿⣿⣿⣿⣿⣿⡇⠀⠀⣿⢿⣿⣿⣿⣿⣿⡇⣿⢸⡇⠀⠀⠀⠀⠀⠀⠀⠀⠀⠀⠀⠀</a:t>
            </a:r>
            <a:br/>
            <a:r>
              <a:t>⠀⠀⠀⠀⠀⠀⠀⠀⠀⠀⠀⣿⣿⣿⣿⣿⣿⣿⣿⣿⣿⣿⣿⣿⣿⣿⣿⣿⣿⣿⡇⢕⢕⢕⢕⢕⢱⣿⣿⣿⣿⣿⣿⣿⣿⣿⣿⣿⣿⣿⣽⣯⣽⣿⣿⣿⣷⣔⢕⢕⢱⣿⣿⣿⣿⡇⢸⣿⡇⠀⠀⠀⠀⠀⠀⠀⠀⠀⠀⠀⠀</a:t>
            </a:r>
            <a:br/>
            <a:r>
              <a:t>⠀⠀⠀⠀⠀⠀⠀⠀⠀⠀⠀⣿⣿⣿⣿⣿⣿⣿⣿⣿⣿⣿⣿⣿⣿⣿⣿⣿⣿⣿⢇⣕⢕⢕⢕⢕⢱⣿⣿⣿⣿⣿⣿⣿⣿⢿⣿⣿⣿⣿⣿⣿⣿⣿⠇⢿⣿⣿⣿⣫⣾⣿⣿⣿⣿⡇⢱⣿⣿⠀⠀⠀⠀⠀⠀⠀⠀⠀⠀⠀⠀</a:t>
            </a:r>
            <a:br/>
            <a:r>
              <a:t>⠀⠀⠀⠀⠀⠀⠀⠀⠀⠀⠀⣾⣿⣿⣿⣿⣿⣿⣿⣿⣿⣿⣿⣿⣿⣿⣿⣿⣿⣿⣳⣳⣇⡕⢵⢵⢼⣿⣿⣿⣿⣿⣿⣿⣿⢜⣿⣿⡿⢿⢿⢟⠟⠁⠀⢸⣿⣿⣿⣿⣿⣿⣿⣿⣿⢇⢕⣿⣿⠀⠀⠀⠀⠀⠀⠀⠀⠀⠀⠀⠀</a:t>
            </a:r>
            <a:br/>
            <a:r>
              <a:t>⠀⠀⠀⠀⠀⠀⠀⠀⠀⠀⠀⣿⣿⣿⣿⣿⣿⣿⣿⣿⣿⣿⣿⣿⣿⣿⣿⣿⣿⣿⣯⣿⣷⣿⣿⢵⣽⣿⣿⣿⣿⣿⣿⣿⣿⢕⢝⢻⢿⢇⠁⠀⠀⠀⠐⢸⣿⣿⣿⣿⣿⣿⣿⣿⣿⣧⣄⣿⣟⠀⠀⠀⠀⠀⠀⠀⠀⠀⠀⠀⠀</a:t>
            </a:r>
            <a:br/>
            <a:r>
              <a:t>⠀⠀⠀⠀⠀⠀⠀⠀⠀⠀⠀⣿⣿⣿⣿⣿⣿⣿⣿⣿⣿⣿⣿⣿⣿⣿⣿⣿⣿⣿⣿⣿⣿⣿⣿⣿⣿⣿⣿⣿⣿⣿⣿⣿⡇⢕⢕⢁⢄⢄⠀⠐⠁⠀⢄⢸⣿⣿⣿⣿⣿⣿⣿⣿⣿⣿⣿⣿⣝⠀⠀⠀⠀⠀⠀⠀⠀⠀⠀⠀⠀</a:t>
            </a:r>
            <a:br/>
            <a:r>
              <a:t>⠀⠀⠀⠀⠀⠀⠀⠀⠀⠀⠀⣿⣿⣿⣿⣿⣿⣿⣿⣿⣿⣿⣿⣿⣿⣿⣿⣿⣿⣿⣿⣿⣿⣿⣿⣿⣿⣿⣿⣿⣿⣿⣿⣿⡇⢕⢕⢕⢀⠄⠔⠔⢐⢕⣕⣿⣿⣿⣿⣿⣿⣿⣿⣿⣿⣿⣿⣿⣿⠀⠀⠀⠀⠀⠀⠀⠀⠀⠀⠀⠀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⠀⠀⠀⠀⠀⠀⠀⠀⠀⠀⠀⣿⣿⣿⣿⣿⣿⣿⣿⣿⣿⣿⣿⣿⣿⣿⣿⣿⣿⣿⣿⣿⣿⣿⣿⣿⣿⣿⣿⣿⣿⣿⣿⣿⡇⢕⢕⢕⢔⢔⢁⢕⢕⢱⣿⣿⣿⣿⣿⣿⣿⣿⣿⣿⣿⣿⣿⣿⣿⠀⠀⠀⠀⠀⠀⠀⠀⠀⠀⠀⠀</a:t>
            </a:r>
            <a:br/>
            <a:r>
              <a:t>⠀⠀⠀⠀⠀⠀⠀⠀⠀⠀⠀⣿⣿⣿⣿⣿⣿⣿⣿⣿⣿⣿⣿⣿⣿⣿⣿⣿⣿⢿⣿⣿⣿⣿⣿⣿⣿⣿⣿⣿⣿⣿⣿⣿⡇⢕⢕⢕⢕⢕⢕⢕⢕⣾⣿⣿⣿⣿⣿⣿⣿⣿⣿⣿⣿⣿⣿⣿⣿⠀⠀⠀⠀⠀⠀⠀⠀⠀⠀⠀⠀</a:t>
            </a:r>
            <a:br/>
            <a:r>
              <a:t>⠀⠀⠀⠀⠀⠀⠀⠀⠀⠀⠀⠛⠛⠛⠛⠛⠛⠛⠛⠛⠛⠛⠛⠛⠛⠛⠛⠛⠙⠑⠑⠙⠑⠑⠘⠛⠛⠛⠛⠛⠛⠛⠛⠛⠃⠑⠑⠑⠑⠑⠑⠑⠘⠛⠛⠛⠛⠛⠛⠛⠛⠛⠛⠛⠛⠛⠛⠛⠛⠀⠀⠀⠀⠀⠀⠀⠀⠀⠀⠀⠀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⠀⠀⠀⠀⠀⠀⠀⠀⠀⠀⠀⢕⢕⢕⢕⢕⢕⢕⢕⢕⢜⢕⡗⢕⢜⢏⢝⢟⢗⡕⢵⢕⡗⢼⣽⣏⡕⢕⢱⢵⣵⡱⢵⣝⡜⢿⢇⢸⢕⡕⢕⢕⢜⢕⢕⢕⢕⢕⣕⢕⢕⢜⢻⣿⡟⢣⣼⢇⡕⠀⠀⠀⠀⠀⠀⠀⠀⠀⠀⠀⠀</a:t>
            </a:r>
            <a:br/>
            <a:r>
              <a:t>⠀⠀⠀⠀⠀⠀⠀⠀⠀⠀⠀⢕⢕⢕⢕⢇⢱⢇⢕⢕⢕⢗⢇⢕⢕⢇⡗⡇⢕⢕⢕⢕⣵⣼⣕⣞⢕⣿⣇⣜⡯⢽⣝⣳⢵⣵⣕⢕⢕⢹⢕⢕⢕⢕⣕⣕⢕⢕⣕⡕⣞⣽⡟⢏⢕⢜⢕⢇⢕⠀⠀⠀⠀⠀⠀⠀⠀⠀⠀⠀⠀</a:t>
            </a:r>
            <a:br/>
            <a:r>
              <a:t>⠀⠀⠀⠀⠀⠀⠀⠀⠀⠀⠀⢕⢕⢱⢕⢕⢜⣱⡕⢕⢕⢕⢕⢕⢕⢗⢱⡷⡧⢵⢵⢕⢧⣽⢞⢞⢻⢿⣾⣿⣿⣿⣿⣿⣿⣿⣿⢼⣿⣷⡕⢕⢕⢹⣿⣝⣳⢿⣿⣷⣿⢻⣵⣗⡜⢕⢕⢱⢕⠀⠀⠀⠀⠀⠀⠀⠀⠀⠀⠀⠀</a:t>
            </a:r>
            <a:br/>
            <a:r>
              <a:t>⠀⠀⠀⠀⠀⠀⠀⠀⠀⠀⠀⢾⣕⣱⣷⡵⣾⣿⢿⢕⢕⢕⢇⢜⢑⢕⠕⠉⠑⠑⢜⢇⣧⣵⣜⣿⣿⣿⣿⣿⣿⣿⣿⣿⣿⣿⣿⣿⣾⣿⣇⢕⢕⣵⣿⢿⣻⣿⣿⣿⣽⣯⢵⡿⢗⢇⢕⢕⢕⠀⠀⠀⠀⠀⠀⠀⠀⠀⠀⠀⠀</a:t>
            </a:r>
            <a:br/>
            <a:r>
              <a:t>⠀⠀⠀⠀⠀⠀⠀⠀⠀⠀⠀⣷⢾⣼⣽⣧⣸⣇⣸⣝⢗⠳⢧⣅⡀⠀⠀⠐⠐⠐⠀⠁⠕⢕⣧⡿⣽⣿⣿⣿⣿⣿⣿⣿⣿⣿⣿⣿⣿⣿⣿⣿⣿⣿⣿⣿⣿⣿⣿⣿⣿⣿⣿⣷⣷⣵⣕⣕⣕⠀⠀⠀⠀⠀⠀⠀⠀⠀⠀⠀⠀</a:t>
            </a:r>
            <a:br/>
            <a:r>
              <a:t>⠀⠀⠀⠀⠀⠀⠀⠀⠀⠀⠀⣝⣟⢿⣿⣿⣿⣿⣷⠇⠀⠔⠄⢝⢿⣷⣄⠄⠑⠑⠀⠀⠀⠀⠑⢷⣽⣿⣿⣿⣿⣿⣿⣿⠟⠙⢉⢕⢕⢕⣽⣹⣽⣿⣯⣟⣿⣿⣿⣿⣿⣿⣿⣿⣿⣏⢹⣿⣿⠀⠀⠀⠀⠀⠀⠀⠀⠀⠀⠀⠀</a:t>
            </a:r>
            <a:br/>
            <a:r>
              <a:t>⠀⠀⠀⠀⠀⠀⠀⠀⠀⠀⠀⣿⣿⣿⣿⣿⣿⣯⢏⠀⠀⠀⠀⠀⠁⢻⣿⣷⡔⢄⢀⠀⠀⠀⠀⠜⣿⣿⣿⣿⣿⣿⢟⢕⠔⢗⢕⡷⠗⠋⠑⢐⣕⣿⣿⣿⣿⣿⣿⣿⣿⣿⣿⣿⣿⣽⣼⣏⡝⠀⠀⠀⠀⠀⠀⠀⠀⠀⠀⠀⠀</a:t>
            </a:r>
            <a:br/>
            <a:r>
              <a:t>⠀⠀⠀⠀⠀⠀⠀⠀⠀⠀⠀⣿⣿⣿⣿⣿⣿⣿⠑⠀⠀⠀⠀⠀⠀⠁⢻⣿⣿⣇⢕⢕⢅⢄⢅⢅⢸⣿⣿⣿⣿⢇⢕⢕⢕⢑⢁⣄⣄⣔⣱⣿⣿⣿⣿⣿⡜⢿⣿⣿⣿⣿⣿⣿⣿⣿⢕⡏⠅⠀⠀⠀⠀⠀⠀⠀⠀⠀⠀⠀⠀</a:t>
            </a:r>
            <a:br/>
            <a:r>
              <a:t>⠀⠀⠀⠀⠀⠀⠀⠀⠀⠀⠀⣿⣿⣿⣿⣿⣿⡇⠄⢀⠀⠀⠀⠀⠀⠀⠘⣿⣿⣿⡇⢕⢕⢀⢕⢕⢕⣿⣿⣿⡇⠕⢇⢕⢰⣾⣿⣿⣿⣿⣿⣿⣿⣿⣿⣿⣇⠜⣿⣿⣿⣿⣿⣿⣿⣿⢕⡇⠀⠀⠀⠀⠀⠀⠀⠀⠀⠀⠀⠀⠀</a:t>
            </a:r>
            <a:br/>
            <a:r>
              <a:t>⠀⠀⠀⠀⠀⠀⠀⠀⠀⠀⠀⣿⣿⣿⣿⣿⣿⡇⢕⢕⢕⢔⢕⢕⢕⢔⢕⣸⣿⣿⣿⢕⢕⢕⢕⢕⢕⢻⣿⣿⣿⡔⢕⣵⣿⣿⣿⣿⣿⣿⣿⣿⣿⣿⣿⣿⡿⠀⢹⣿⣿⣿⣿⣿⣿⣿⢕⡇⠀⠀⠀⠀⠀⠀⠀⠀⠀⠀⠀⠀⠀</a:t>
            </a:r>
            <a:br/>
            <a:r>
              <a:t>⠀⠀⠀⠀⠀⠀⠀⠀⠀⠀⠀⣿⣿⣿⣿⣿⣿⣷⣇⣷⣷⣷⣷⣷⣽⣿⣿⣿⣿⣿⣿⡕⢕⢕⢕⢕⢑⢸⣿⣿⣿⣇⢕⢸⣿⣿⣿⣿⣿⣿⣿⣿⣿⣻⣿⣿⡇⠀⢕⣿⣿⣿⣿⣿⣿⣿⢕⡇⠀⠀⠀⠀⠀⠀⠀⠀⠀⠀⠀⠀⠀</a:t>
            </a:r>
            <a:br/>
            <a:r>
              <a:t>⠀⠀⠀⠀⠀⠀⠀⠀⠀⠀⠀⣿⣿⣿⣿⣿⣿⣿⣿⣿⣿⣿⣿⣿⣿⣿⣿⣿⣿⣿⣿⢕⢕⢕⢕⢕⢕⣻⣿⣿⣿⣿⣧⣜⣿⣿⣿⣿⣿⣿⣿⣿⣿⣿⣿⣿⡇⠀⢕⣿⣿⣿⣿⣿⣿⣿⢕⣇⠀⠀⠀⠀⠀⠀⠀⠀⠀⠀⠀⠀⠀</a:t>
            </a:r>
            <a:br/>
            <a:r>
              <a:t>⠀⠀⠀⠀⠀⠀⠀⠀⠀⠀⠀⣿⣿⣿⣿⣿⣿⣿⣿⣿⣿⣿⣿⣿⣿⣿⣿⣿⣿⣿⣿⢕⢕⢕⢕⢕⢕⣸⣿⣿⣿⣿⣿⣿⣿⣿⣿⣿⣿⣿⣿⣿⣟⣿⣿⣿⢑⠀⢕⣟⣟⣿⣿⣿⣿⣟⢕⣿⢀⠀⠀⠀⠀⠀⠀⠀⠀⠀⠀⠀⠀</a:t>
            </a:r>
            <a:br/>
            <a:r>
              <a:t>⠀⠀⠀⠀⠀⠀⠀⠀⠀⠀⠀⣿⣿⣿⣿⣿⣿⣿⣿⣿⣿⣿⣿⣿⣿⣿⣿⣿⣿⣿⣿⢕⢕⢕⢕⢕⢕⢾⣿⣿⣿⣿⣿⣿⣿⣿⣿⣿⣿⣿⡿⣿⣟⣿⣿⣿⣤⡀⢕⣝⡽⣿⣻⣿⣿⣿⡇⣿⢸⠀⠀⠀⠀⠀⠀⠀⠀⠀⠀⠀⠀</a:t>
            </a:r>
            <a:br/>
            <a:r>
              <a:t>⠀⠀⠀⠀⠀⠀⠀⠀⠀⠀⠀⣿⣿⣿⣿⣿⣿⣿⣿⣿⣿⣿⣿⣿⣿⣿⣿⣿⣿⣿⣿⢕⢕⢕⢕⢕⢕⣾⣿⣿⣿⣿⣿⣿⣿⣿⣿⣿⣿⣿⣿⣿⣿⣿⣿⢿⣿⣿⣆⣷⡧⣵⣻⣿⣿⣿⢇⢹⣾⠀⠀⠀⠀⠀⠀⠀⠀⠀⠀⠀⠀</a:t>
            </a:r>
            <a:br/>
            <a:r>
              <a:t>⠀⠀⠀⠀⠀⠀⠀⠀⠀⠀⠀⣿⣿⣿⣿⣿⣿⣿⣿⣿⣿⣿⣿⣿⣿⣿⣿⣿⣿⣿⣿⣇⣕⡕⢕⢕⢕⢸⣿⣿⣿⣿⣿⣿⣿⢝⢿⣿⣿⣿⣿⣿⣿⢿⠑⢜⣿⣿⣿⣿⣏⣳⣿⣿⣿⣿⢑⢸⣿⠀⠀⠀⠀⠀⠀⠀⠀⠀⠀⠀⠀</a:t>
            </a:r>
            <a:br/>
            <a:r>
              <a:t>⠀⠀⠀⠀⠀⠀⠀⠀⠀⠀⠀⣿⣿⣿⣿⣿⣿⣿⣿⣿⣿⣿⣿⣿⣿⣿⣿⣿⣿⣿⣷⣞⣷⣧⢵⢵⢵⢽⣿⣿⣿⣿⣿⣿⣿⡇⢞⢿⣿⣧⢕⠕⠁⠀⠀⢕⣿⣿⣿⣿⣿⣿⣿⣿⣿⣿⢕⢕⣿⠀⠀⠀⠀⠀⠀⠀⠀⠀⠀⠀⠀</a:t>
            </a:r>
            <a:br/>
            <a:r>
              <a:t>⠀⠀⠀⠀⠀⠀⠀⠀⠀⠀⠀⣿⣿⣿⣿⣿⣿⣿⣿⣿⣿⣿⣿⣿⣿⣿⣿⣿⣿⣿⣳⣿⣾⣿⣿⣿⣯⣽⣿⣿⣿⣿⣿⣿⡿⢕⢕⠅⠁⠁⢁⠀⠀⠀⠀⢕⣿⣿⣿⣿⣿⣿⣿⣿⣿⣿⣷⣔⣿⠀⠀⠀⠀⠀⠀⠀⠀⠀⠀⠀⠀</a:t>
            </a:r>
            <a:br/>
            <a:r>
              <a:t>⠀⠀⠀⠀⠀⠀⠀⠀⠀⠀⠀⣿⣿⣿⣿⣿⣿⣿⣿⣿⣿⣿⣿⣿⣿⣿⣿⣿⣿⣿⣿⣿⣿⣿⣿⣿⣿⣿⣿⣿⣿⣿⣿⣿⡇⢕⢕⢔⢄⢁⢄⢅⠄⢀⢕⣼⣿⣿⣿⣿⣿⣿⣿⣿⣿⣿⣿⣿⣿⠀⠀⠀⠀⠀⠀⠀⠀⠀⠀⠀⠀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⠀⠀⠀⠀⠀⠀⠀⠀⠀⠀⠀⣿⣿⣿⣿⣿⣿⣿⣿⣿⣿⣿⣿⣿⣿⣿⣿⣿⣿⣿⣿⣿⣿⣿⣿⣿⣿⣿⣿⣿⣿⣿⣿⣿⡇⢕⢕⢕⢅⢄⠕⢅⢕⢕⣾⣿⣿⣿⣿⣿⣿⣿⣿⣿⣿⣿⣿⣿⣿⠀⠀⠀⠀⠀⠀⠀⠀⠀⠀⠀⠀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⠀⠀⠀⠀⠀⠀⠀⠀⠀⠀⠀⣿⣿⣿⣿⣿⣿⣿⣿⣿⣿⣿⣿⣿⣿⣿⣿⣿⣿⣿⣿⣿⣿⣿⣿⣿⣿⣿⣿⣿⣿⣿⣿⣿⣷⢕⢕⢕⢕⢕⢕⢕⢕⣸⣿⣿⣿⣿⣿⣿⣿⣿⣿⣿⣿⣿⣿⣿⣿⠀⠀⠀⠀⠀⠀⠀⠀⠀⠀⠀⠀</a:t>
            </a:r>
            <a:br/>
            <a:r>
              <a:t>⠀⠀⠀⠀⠀⠀⠀⠀⠀⠀⠀⣿⣿⣿⣿⣿⣿⣿⣿⣿⣿⣿⣿⣿⣿⣿⣿⣿⣿⣿⢿⣿⣿⣿⣿⣿⣿⣿⣿⣿⣿⣿⣿⣿⣿⡕⢕⢕⢕⢕⢕⢕⢜⣿⣿⣿⣿⣿⣿⣿⣿⣿⣿⣿⣿⣿⣿⣿⣿⠀⠀⠀⠀⠀⠀⠀⠀⠀⠀⠀⠀</a:t>
            </a:r>
            <a:br/>
            <a:r>
              <a:t>⠀⠀⠀⠀⠀⠀⠀⠀⠀⠀⠀⠛⠛⠛⠛⠛⠛⠛⠛⠛⠛⠛⠛⠛⠛⠛⠛⠛⠙⠑⠑⠙⠙⠘⠘⠛⠛⠛⠛⠛⠛⠛⠛⠛⠛⠃⠑⠑⠑⠑⠑⠑⠑⠛⠛⠛⠛⠛⠛⠛⠛⠛⠛⠛⠛⠛⠛⠛⠛⠀⠀⠀⠀⠀⠀⠀⠀⠀⠀⠀⠀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⠀⠀⠀⠀⠀⠀⠀⠀⠀⠀⠀⢕⢕⢕⢵⣞⢕⢇⢕⢕⢝⢝⣷⡿⢿⢟⢿⣿⢷⢮⡵⣕⣝⡧⣮⣽⣇⢕⢷⢱⣵⣵⢱⡼⢝⢿⢿⢇⢎⢕⢿⢜⢝⢜⢕⢕⢕⢕⢕⢕⢕⢕⢜⣿⣽⢟⣵⡼⢇⠀⠀⠀⠀⠀⠀⠀⠀⠀⠀⠀⠀</a:t>
            </a:r>
            <a:br/>
            <a:r>
              <a:t>⠀⠀⠀⠀⠀⠀⠀⠀⠀⠀⠀⢳⣝⣕⣗⣞⢯⢿⣇⡮⢝⢷⢿⡿⢳⢷⢳⣿⢇⢸⣜⡕⢮⣽⣵⣇⢇⡽⢿⣕⣽⣿⣟⣝⡱⢵⣕⡕⢕⢕⣕⢕⢕⢕⢕⣕⢕⢕⢕⣕⢕⣇⣼⡝⢝⢕⢜⢕⢕⠀⠀⠀⠀⠀⠀⠀⠀⠀⠀⠀⠀</a:t>
            </a:r>
            <a:br/>
            <a:r>
              <a:t>⠀⠀⠀⠀⠀⠀⠀⠀⠀⠀⠀⢱⢷⡿⢽⣝⣜⣟⣿⡕⢱⡕⢕⢱⢗⢱⡾⣿⣗⢼⢕⢸⢺⣿⣿⣟⢿⢿⣿⣿⣿⣿⣿⣿⣿⣷⣳⡕⢵⣳⢇⢕⢕⢕⢸⣵⣳⣾⣾⣷⣷⣿⣟⣕⣗⢕⢕⢕⢇⠀⠀⠀⠀⠀⠀⠀⠀⠀⠀⠀⠀</a:t>
            </a:r>
            <a:br/>
            <a:r>
              <a:t>⠀⠀⠀⠀⠀⠀⠀⠀⠀⠀⠀⣷⣿⣷⣷⣧⣿⣿⣿⣿⡎⣏⢿⢕⢇⢑⠕⠜⠙⠑⠕⢻⢻⣽⣿⣽⣿⣿⣿⣿⣿⣿⣿⣿⣿⣿⣿⣿⣷⣷⣿⡇⢕⢕⣼⣿⢇⣿⣿⣿⣿⣽⣽⢹⡿⢕⢕⢕⢕⠀⠀⠀⠀⠀⠀⠀⠀⠀⠀⠀⠀</a:t>
            </a:r>
            <a:br/>
            <a:r>
              <a:t>⠀⠀⠀⠀⠀⠀⠀⠀⠀⠀⠀⣿⣿⣿⣿⣿⣿⣻⣿⣻⡟⠗⠷⣵⣅⢀⠀⠐⠐⠄⠄⠑⠘⠕⢟⣜⢿⣿⣿⣿⣿⣿⣿⣿⣿⡿⠟⠛⢝⢝⢝⢻⢿⣿⣿⣿⣿⣿⣿⣿⣿⣿⣿⣿⣷⣷⣵⢕⣵⠀⠀⠀⠀⠀⠀⠀⠀⠀⠀⠀⠀</a:t>
            </a:r>
            <a:br/>
            <a:r>
              <a:t>⠀⠀⠀⠀⠀⠀⠀⠀⠀⠀⠀⣿⣿⣿⣿⣿⣿⣿⣿⡿⠑⠀⠔⢌⢿⣿⣧⡄⠁⠕⠐⠀⠀⠀⠁⢱⢼⣿⣿⣿⣿⣿⣿⡟⢑⢔⢵⢕⡵⠵⠟⠏⢝⢻⣿⣿⣿⣿⣿⣿⣿⣿⣿⣿⣿⣟⣇⢸⣿⠀⠀⠀⠀⠀⠀⠀⠀⠀⠀⠀⠀</a:t>
            </a:r>
            <a:br/>
            <a:r>
              <a:t>⠀⠀⠀⠀⠀⠀⠀⠀⠀⠀⠀⣿⣿⣿⣿⣿⣿⣿⣿⢇⠀⠀⠀⠀⠀⠘⢿⣿⣧⡕⢀⠄⠐⠀⠀⠅⢹⣿⣿⣿⣿⡟⢕⢕⢕⢔⠑⠙⢁⢀⢄⣴⣾⣾⣿⣿⣿⣿⣿⣿⣿⣿⣿⣿⣿⣿⣧⣼⣏⠀⠀⠀⠀⠀⠀⠀⠀⠀⠀⠀⠀</a:t>
            </a:r>
            <a:br/>
            <a:r>
              <a:t>⠀⠀⠀⠀⠀⠀⠀⠀⠀⠀⠀⣿⣿⣿⣿⣿⣿⣿⡿⠀⠀⠀⠀⠀⠀⠀⠜⣿⣿⣷⡕⢕⢕⢅⢔⢔⢄⢿⣿⣿⣿⠕⢵⢕⢅⣰⣷⣷⣿⣿⣿⣿⣿⣿⣿⣿⣿⢝⣿⣿⣿⣿⣿⣿⣿⣿⡫⢸⢏⠀⠀⠀⠀⠀⠀⠀⠀⠀⠀⠀⠀</a:t>
            </a:r>
            <a:br/>
            <a:r>
              <a:t>⠀⠀⠀⠀⠀⠀⠀⠀⠀⠀⠀⣿⣿⣿⣿⣿⣿⣿⢇⢅⠀⠀⢀⢀⠀⠀⠀⢸⣿⣿⣷⡕⢕⢕⠅⢅⢕⢸⣿⣿⣿⡕⢕⢕⣼⣿⣿⣿⣿⣿⣿⣿⣿⣿⣿⣿⣿⢕⢹⣿⣿⣿⣿⣿⣿⣿⣷⢸⡇⠀⠀⠀⠀⠀⠀⠀⠀⠀⠀⠀⠀</a:t>
            </a:r>
            <a:br/>
            <a:r>
              <a:t>⠀⠀⠀⠀⠀⠀⠀⠀⠀⠀⠀⣿⣿⣿⣿⣿⣿⣿⢕⢕⢕⢕⢕⢕⢕⢔⢔⢕⣿⣿⣿⡇⢕⢕⢕⢕⢕⢕⣿⣿⣿⣿⢕⢜⣿⣿⣿⣿⣿⣿⣿⣿⣿⢿⣿⣿⡟⠀⠀⢿⣿⣿⣿⣿⣿⣿⣿⢸⡇⠀⠀⠀⠀⠀⠀⠀⠀⠀⠀⠀⠀</a:t>
            </a:r>
            <a:br/>
            <a:r>
              <a:t>⠀⠀⠀⠀⠀⠀⠀⠀⠀⠀⠀⣿⣿⣿⣿⣿⣿⣿⣷⣵⣕⣷⣷⣷⣧⣿⣿⣿⣿⣿⣿⣿⢕⢕⢕⢕⢕⢕⣿⣿⣿⣿⣇⡕⣿⣿⣿⣿⣿⣿⣿⣿⣿⣿⣿⣿⡇⠀⠀⢸⣿⣿⣿⣿⣿⣿⣿⢸⡇⠀⠀⠀⠀⠀⠀⠀⠀⠀⠀⠀⠀</a:t>
            </a:r>
            <a:br/>
            <a:r>
              <a:t>⠀⠀⠀⠀⠀⠀⠀⠀⠀⠀⠀⣿⣿⣿⣿⣿⣿⣿⣿⣿⣿⣿⣿⣿⣿⣿⣿⣿⣿⣿⣿⣿⢕⢕⢕⢕⢕⢕⣿⣿⣿⣿⣿⣿⣿⣿⣿⣿⣿⣿⣿⣿⣿⣿⣿⣿⡇⠀⠀⢸⣿⣿⣿⣿⣿⣿⢿⢜⡇⠀⠀⠀⠀⠀⠀⠀⠀⠀⠀⠀⠀</a:t>
            </a:r>
            <a:br/>
            <a:r>
              <a:t>⠀⠀⠀⠀⠀⠀⠀⠀⠀⠀⠀⣿⣿⣿⣿⣿⣿⣿⣿⣿⣿⣿⣿⣿⣿⣿⣿⣿⣿⣿⣿⣿⢕⢕⢕⢕⢕⢕⣿⣿⣿⣿⣿⣿⣿⣿⣿⣿⣿⣿⣿⣿⣿⣿⣿⣿⢕⠀⠀⢜⣿⣿⣿⣿⣿⣿⣇⢕⡇⠀⠀⠀⠀⠀⠀⠀⠀⠀⠀⠀⠀</a:t>
            </a:r>
            <a:br/>
            <a:r>
              <a:t>⠀⠀⠀⠀⠀⠀⠀⠀⠀⠀⠀⣿⣿⣿⣿⣿⣿⣿⣿⣿⣿⣿⣿⣿⣿⣿⣿⣿⣿⣿⣿⣟⡕⢕⢕⢕⢕⢕⣿⣿⣿⣿⣿⣿⣿⣿⣿⣿⣿⣿⣿⣷⣷⣿⣿⣿⣿⣦⡀⢸⣿⣿⣿⣿⣿⣿⣿⢕⣷⠀⠀⠀⠀⠀⠀⠀⠀⠀⠀⠀⠀</a:t>
            </a:r>
            <a:br/>
            <a:r>
              <a:t>⠀⠀⠀⠀⠀⠀⠀⠀⠀⠀⠀⣿⣿⣿⣿⣿⣿⣿⣿⣿⣿⣿⣿⣿⣿⣿⣿⣿⣿⣿⣿⣟⢕⢕⢕⢕⢕⢱⣿⣿⣿⣿⣿⣿⣿⢟⣿⣿⣿⣿⣿⣿⣿⣿⠟⢸⣿⣿⣷⡕⣿⣿⣿⣿⣿⣿⣿⢕⢹⠀⠀⠀⠀⠀⠀⠀⠀⠀⠀⠀⠀</a:t>
            </a:r>
            <a:br/>
            <a:r>
              <a:t>⠀⠀⠀⠀⠀⠀⠀⠀⠀⠀⠀⣿⣿⣿⣿⣿⣿⣿⣿⣿⣿⣿⣿⣿⣿⣿⣿⣿⣿⣿⣿⣗⣇⣕⡕⢕⢕⢕⣿⣿⣿⣿⣿⣿⣿⡕⢿⣿⣿⣝⢝⠝⠙⠁⠀⢸⣿⣿⣿⣿⣿⣿⣿⣿⣿⣿⣿⠀⢸⠀⠀⠀⠀⠀⠀⠀⠀⠀⠀⠀⠀</a:t>
            </a:r>
            <a:br/>
            <a:r>
              <a:t>⠀⠀⠀⠀⠀⠀⠀⠀⠀⠀⠀⣿⣿⣿⣿⣿⣿⣿⣿⣿⣿⣿⣿⣿⣿⣿⣿⣿⣿⣿⣿⣷⣿⣿⣿⣿⢽⢣⣿⣿⣿⣿⣿⣿⣿⢕⢕⢙⠙⠙⠑⢀⠀⠀⠄⢸⣿⣿⣿⣿⣿⣿⣿⣿⣿⣿⣿⠁⢸⠀⠀⠀⠀⠀⠀⠀⠀⠀⠀⠀⠀</a:t>
            </a:r>
            <a:br/>
            <a:r>
              <a:t>⠀⠀⠀⠀⠀⠀⠀⠀⠀⠀⠀⣿⣿⣿⣿⣿⣿⣿⣿⣿⣿⣿⣿⣿⣿⣿⣿⣿⣿⣿⣿⣿⣿⣿⣿⣿⣿⢿⣿⣿⣿⣿⣿⣿⡇⢕⢕⢀⢑⠐⠑⢀⠀⢀⢔⣼⣿⣿⣿⣿⣿⣿⣿⣿⣿⣿⣿⣧⣜⠀⠀⠀⠀⠀⠀⠀⠀⠀⠀⠀⠀</a:t>
            </a:r>
            <a:br/>
            <a:r>
              <a:t>⠀⠀⠀⠀⠀⠀⠀⠀⠀⠀⠀⣿⣿⣿⣿⣿⣿⣿⣿⣿⣿⣿⣿⣿⣿⣿⣿⣿⣿⣿⣿⣿⣿⣿⣿⣿⣿⣿⣿⣿⣿⣿⣿⣿⡇⢕⢕⢕⢑⢑⢑⢑⢕⢱⣾⣿⣿⣿⣿⣿⣿⣿⣿⣿⣿⣿⣿⣿⣿⠀⠀⠀⠀⠀⠀⠀⠀⠀⠀⠀⠀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⠀⠀⠀⠀⠀⠀⠀⠀⠀⠀⠀⣿⣿⣿⣿⣿⣿⣿⣿⣿⣿⣿⣿⣿⣿⣿⣿⣿⣿⣿⣿⣿⣿⣿⣿⣿⣿⣿⣿⣿⣿⣿⣿⣿⡇⢕⢕⢕⢕⢕⢔⢕⢕⣿⣿⣿⣿⣿⣿⣿⣿⣿⣿⣿⣿⣿⣿⣿⣿⠀⠀⠀⠀⠀⠀⠀⠀⠀⠀⠀⠀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⠀⠀⠀⠀⠀⠀⠀⠀⠀⠀⠀⣿⣿⣿⣿⣿⣿⣿⣿⣿⣿⣿⣿⣿⣿⣿⣿⣿⣿⣿⣿⣿⣿⣿⣿⣿⣿⣿⣿⣿⣿⣿⣿⣿⣿⢕⢕⢕⢕⢕⢕⢕⢾⣿⣿⣿⣿⣿⣿⣿⣿⣿⣿⣿⣿⣿⣿⣿⣿⠀⠀⠀⠀⠀⠀⠀⠀⠀⠀⠀⠀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⠀⠀⠀⠀⠀⠀⠀⠀⠀⠀⠀⣿⣿⣿⣿⣿⣿⣿⣿⣿⣿⣿⣿⣿⣿⣿⣿⣿⣿⣿⣿⣿⣿⣿⣿⣿⣿⣿⣿⣿⣿⣿⣿⣿⣿⡇⢕⢕⢕⢕⢕⢕⣸⣿⣿⣿⣿⣿⣿⣿⣿⣿⣿⣿⣿⣿⣿⣿⣿⠀⠀⠀⠀⠀⠀⠀⠀⠀⠀⠀⠀</a:t>
            </a:r>
            <a:br/>
            <a:r>
              <a:t>⠀⠀⠀⠀⠀⠀⠀⠀⠀⠀⠀⠛⠛⠛⠛⠛⠛⠛⠛⠛⠛⠛⠛⠛⠛⠛⠛⠛⠛⠙⠑⠘⠙⠙⠙⠛⠛⠛⠛⠛⠛⠛⠛⠛⠛⠃⠑⠑⠑⠑⠑⠑⠛⠛⠛⠛⠛⠛⠛⠛⠛⠛⠛⠛⠛⠛⠛⠛⠛⠀⠀⠀⠀⠀⠀⠀⠀⠀⠀⠀⠀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⠀⠀⠀⠀⠀⠀⠀⠀⠀⠀⠀⣿⣷⣿⣿⣿⣿⣿⣿⣯⣟⣟⣿⣿⣿⣿⢿⣿⣿⢷⣯⡵⣎⢯⣵⣝⣏⢕⢕⢵⢕⣕⡕⢕⣕⢜⢹⢿⢕⢇⢕⢕⢕⢕⢕⢕⢕⢕⢕⢕⢕⢕⢕⢜⣽⣮⢏⣵⢷⠀⠀⠀⠀⠀⠀⠀⠀⠀⠀⠀⠀</a:t>
            </a:r>
            <a:br/>
            <a:r>
              <a:t>⠀⠀⠀⠀⠀⠀⠀⠀⠀⠀⠀⣿⣿⣿⣿⣿⣿⣿⣿⣿⣿⣿⣿⣿⣿⣿⣿⣿⣿⡷⣿⣟⡷⢧⣜⣕⢇⢕⢕⢕⢕⢕⢕⢕⡗⢵⣕⣕⡕⢕⢕⡕⢕⢕⢕⢕⢕⢕⢕⢕⡕⢕⢕⡕⢟⢕⢕⡕⢕⠀⠀⠀⠀⠀⠀⠀⠀⠀⠀⠀⠀</a:t>
            </a:r>
            <a:br/>
            <a:r>
              <a:t>⠀⠀⠀⠀⠀⠀⠀⠀⠀⠀⠀⣿⣿⣿⣿⣿⣿⣿⣿⣿⣿⣿⣿⣿⣿⣿⣿⣿⣿⣿⣿⣯⣻⣾⣿⣷⢇⢱⢕⢷⢕⢼⣕⣳⣿⣿⣿⣿⣾⣿⣷⣷⡕⢕⢕⢱⢕⢕⢱⢷⣷⣷⣟⢏⣕⡕⢕⢕⢕⠀⠀⠀⠀⠀⠀⠀⠀⠀⠀⠀⠀</a:t>
            </a:r>
            <a:br/>
            <a:r>
              <a:t>⠀⠀⠀⠀⠀⠀⠀⠀⠀⠀⠀⣿⣿⣿⣿⣿⣿⣿⣿⣿⣿⣿⣿⣿⢿⠏⢝⠏⢙⠙⢙⢻⢿⣿⣿⣷⣽⡿⣷⣗⡟⢱⢗⣷⣿⣿⡿⢿⢿⢿⢿⢿⣇⣕⣱⣿⣿⢕⣿⣷⣾⣵⢜⢕⢱⢷⢎⢱⢕⠀⠀⠀⠀⠀⠀⠀⠀⠀⠀⠀⠀</a:t>
            </a:r>
            <a:br/>
            <a:r>
              <a:t>⠀⠀⠀⠀⠀⠀⠀⠀⠀⠀⠀⣿⣿⣿⣿⣿⣿⣿⣿⣿⣿⣿⠿⢧⣅⡕⠔⠑⠕⠔⠔⠅⠑⠙⢻⣿⣿⣟⣿⣞⣻⣽⣿⣾⢎⢑⢄⡔⢔⢕⣵⡷⢗⢿⣿⣿⣷⣾⣿⣿⣿⣿⣹⣾⣿⣿⣧⣵⢱⠀⠀⠀⠀⠀⠀⠀⠀⠀⠀⠀⠀</a:t>
            </a:r>
            <a:br/>
            <a:r>
              <a:t>⠀⠀⠀⠀⠀⠀⠀⠀⠀⠀⠀⣿⣿⣿⣿⣿⣿⣿⣿⣿⡿⠑⠀⢔⢹⢿⣷⣔⢀⢕⢕⢐⢄⠄⠀⠘⢿⣿⣿⣿⣿⡿⢏⢕⢕⢕⢕⠱⠏⠁⠁⢄⣼⣵⣿⣿⣿⣻⣿⣿⣿⣿⣿⣿⣿⣿⣯⣕⣼⠀⠀⠀⠀⠀⠀⠀⠀⠀⠀⠀⠀</a:t>
            </a:r>
            <a:br/>
            <a:r>
              <a:t>⠀⠀⠀⠀⠀⠀⠀⠀⠀⠀⠀⣿⣿⣿⣿⣿⣿⣿⣿⣿⠑⠀⠀⠀⠀⠀⠹⣿⣷⣔⢕⢀⢔⠐⢀⠔⢜⢿⣿⣿⣿⢇⢱⢕⢑⢁⣔⣴⣴⣵⣵⣼⣿⣿⣿⣿⣿⢿⣿⣿⣿⣿⣿⣿⣿⣿⣿⣧⣿⠀⠀⠀⠀⠀⠀⠀⠀⠀⠀⠀⠀</a:t>
            </a:r>
            <a:br/>
            <a:r>
              <a:t>⠀⠀⠀⠀⠀⠀⠀⠀⠀⠀⠀⣿⣿⣿⣿⣿⣿⣿⣿⡇⠀⠀⠀⠀⠀⠀⠀⢹⣿⣿⣧⢔⢕⢕⢁⢕⢕⢕⣿⣿⣿⡕⢕⢕⣱⣾⣿⣿⣿⣿⣿⣿⣿⣿⣿⣿⣿⡇⢹⣿⣿⣿⣿⣿⣿⣿⣿⢇⢸⠀⠀⠀⠀⠀⠀⠀⠀⠀⠀⠀⠀</a:t>
            </a:r>
            <a:br/>
            <a:r>
              <a:t>⠀⠀⠀⠀⠀⠀⠀⠀⠀⠀⠀⣿⣿⣿⣿⣿⣿⣿⣿⢕⢅⢄⢀⢀⢀⢀⠀⠀⢻⣿⣿⣇⢕⢕⢅⢅⢕⢕⢿⣿⣿⣧⢕⢜⣿⣿⣿⣿⣿⣿⣿⣿⣿⣿⣿⣿⣿⠇⠀⢻⣿⣿⣿⣿⣿⣿⣿⡇⢸⠀⠀⠀⠀⠀⠀⠀⠀⠀⠀⠀⠀</a:t>
            </a:r>
            <a:br/>
            <a:r>
              <a:t>⠀⠀⠀⠀⠀⠀⠀⠀⠀⠀⠀⣿⣿⣿⣿⣿⣿⣿⣿⢕⢕⢕⢕⢅⢕⢕⢕⢕⢸⣿⣿⣿⡕⢕⢕⢕⢕⢕⢸⣿⣿⣿⡕⢕⣿⣿⣿⣿⣿⣿⣿⣿⣿⣯⣿⣿⡇⠀⠀⠜⣿⣿⣿⣿⣿⣿⣿⡇⢸⠀⠀⠀⠀⠀⠀⠀⠀⠀⠀⠀⠀</a:t>
            </a:r>
            <a:br/>
            <a:r>
              <a:t>⠀⠀⠀⠀⠀⠀⠀⠀⠀⠀⠀⣿⣿⣿⣿⣿⣿⣿⣿⣧⣱⣷⣷⣷⣷⣷⣿⣿⣿⣿⣿⣿⡇⢕⢕⢕⢕⢕⢸⣿⣿⣿⣿⣷⣿⣿⣿⣿⣿⣿⣿⣿⣿⣿⣿⣿⡇⠀⠀⠀⣿⣿⣿⣿⣿⣿⣿⡇⢸⠀⠀⠀⠀⠀⠀⠀⠀⠀⠀⠀⠀</a:t>
            </a:r>
            <a:br/>
            <a:r>
              <a:t>⠀⠀⠀⠀⠀⠀⠀⠀⠀⠀⠀⣿⣿⣿⣿⣿⣿⣿⣿⣿⣿⣿⣿⣿⣿⣿⣿⣿⣿⣿⣿⣿⡇⢕⢕⢕⢕⢕⢸⣿⣿⣿⣿⣿⣿⣿⣿⣿⣿⣿⣿⣿⣿⣿⣿⣿⢕⠀⠀⠀⢸⣿⣿⣿⣿⣿⡿⢇⢸⠀⠀⠀⠀⠀⠀⠀⠀⠀⠀⠀⠀</a:t>
            </a:r>
            <a:br/>
            <a:r>
              <a:t>⠀⠀⠀⠀⠀⠀⠀⠀⠀⠀⠀⣿⣿⣿⣿⣿⣿⣿⣿⣿⣿⣿⣿⣿⣿⣿⣿⣿⣿⣿⣿⣿⡇⢕⢕⢕⢕⢕⢸⣿⣿⣿⣿⣿⣿⣿⣿⣿⣿⣿⣿⣿⣯⣿⣿⣿⣄⢀⠀⠀⢸⣿⣿⣿⣿⣿⣿⢕⢸⠀⠀⠀⠀⠀⠀⠀⠀⠀⠀⠀⠀</a:t>
            </a:r>
            <a:br/>
            <a:r>
              <a:t>⠀⠀⠀⠀⠀⠀⠀⠀⠀⠀⠀⣿⣿⣿⣿⣿⣿⣿⣿⣿⣿⣿⣿⣿⣿⣿⣿⣿⣿⣿⣿⣿⣇⢕⢕⢕⢕⢕⢸⣿⣿⣿⣿⣿⣿⢿⣿⣿⣿⣿⣿⣿⣿⣿⡿⣿⣿⣷⡄⠀⢼⣿⣿⣿⣿⣿⣿⣿⢸⠀⠀⠀⠀⠀⠀⠀⠀⠀⠀⠀⠀</a:t>
            </a:r>
            <a:br/>
            <a:r>
              <a:t>⠀⠀⠀⠀⠀⠀⠀⠀⠀⠀⠀⣿⣿⣿⣿⣿⣿⣿⣿⣿⣿⣿⣿⣿⣿⣿⣿⣿⣿⣿⣿⣿⡗⢕⢕⢕⢕⢕⣼⣿⣿⣿⣿⣿⣟⢸⣿⣿⣟⢟⢟⢟⠟⠋⠀⣿⣿⣿⣷⣔⣸⣿⣿⣿⣿⣿⣿⣿⠑⠀⠀⠀⠀⠀⠀⠀⠀⠀⠀⠀⠀</a:t>
            </a:r>
            <a:br/>
            <a:r>
              <a:t>⠀⠀⠀⠀⠀⠀⠀⠀⠀⠀⠀⣿⣿⣿⣿⣿⣿⣿⣿⣿⣿⣿⣿⣿⣿⣿⣿⣿⣿⣿⣿⣿⣗⣇⣕⢕⢱⢕⢸⣿⣿⣿⣿⣿⡟⢕⢝⢟⠟⠗⠕⠁⠀⠀⢔⣿⣿⣿⣿⣿⣿⣿⣿⣿⣿⣿⣿⡇⠀⠀⠀⠀⠀⠀⠀⠀⠀⠀⠀⠀⠀</a:t>
            </a:r>
            <a:br/>
            <a:r>
              <a:t>⠀⠀⠀⠀⠀⠀⠀⠀⠀⠀⠀⣿⣿⣿⣿⣿⣿⣿⣿⣿⣿⣿⣿⣿⣿⣿⣿⣿⣿⣿⣿⣿⣾⣿⣿⣿⣿⣣⣽⣿⣿⣿⣿⣿⢕⢕⢕⢔⢄⠔⠔⠀⠀⢄⢸⣿⣿⣿⣿⣿⣿⣿⣿⣿⣿⣿⣿⡏⠀⠀⠀⠀⠀⠀⠀⠀⠀⠀⠀⠀⠀</a:t>
            </a:r>
            <a:br/>
            <a:r>
              <a:t>⠀⠀⠀⠀⠀⠀⠀⠀⠀⠀⠀⣿⣿⣿⣿⣿⣿⣿⣿⣿⣿⣿⣿⣿⣿⣿⣿⣿⣿⣿⣿⣿⣿⣿⣿⣿⣿⣿⣿⣿⣿⣿⣿⣿⢕⢕⢕⠕⠔⢔⠕⢔⢕⣱⣿⣿⣿⣿⣿⣿⣿⣿⣿⣿⣿⣿⣿⣷⡄⠀⠀⠀⠀⠀⠀⠀⠀⠀⠀⠀⠀</a:t>
            </a:r>
            <a:br/>
            <a:r>
              <a:t>⠀⠀⠀⠀⠀⠀⠀⠀⠀⠀⠀⣿⣿⣿⣿⣿⣿⣿⣿⣿⣿⣿⣿⣿⣿⣿⣿⣿⣿⣿⣿⣿⣿⣿⣿⣿⣿⣿⣿⣿⣿⣿⣿⣿⢕⢕⢕⢕⢕⢄⢕⢕⣾⣿⣿⣿⣿⣿⣿⣿⣿⣿⣿⣿⣿⣿⣿⣿⣿⠀⠀⠀⠀⠀⠀⠀⠀⠀⠀⠀⠀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⠀⠀⠀⠀⠀⠀⠀⠀⠀⠀⠀⣿⣿⣿⣿⣿⣿⣿⣿⣿⣿⣿⣿⣿⣿⣿⣿⣿⣿⣿⣿⣿⣿⣿⣿⣿⣿⣿⣿⣿⣿⣿⣿⣿⡕⢕⢕⢕⢕⢕⢕⣼⣿⣿⣿⣿⣿⣿⣿⣿⣿⣿⣿⣿⣿⣿⣿⣿⣿⠀⠀⠀⠀⠀⠀⠀⠀⠀⠀⠀⠀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⠀⠀⠀⠀⠀⠀⠀⠀⠀⠀⠀⣿⣿⣿⣿⣿⣿⣿⣿⣿⣿⣿⣿⣿⣿⣿⣿⣿⣿⣿⣿⣿⣿⣿⣿⣿⣿⣿⣿⣿⣿⣿⣿⣿⡇⢕⢕⢕⠕⠕⢕⣿⣿⣿⣿⣿⣿⣿⣿⣿⣿⣿⣿⣿⣿⣿⣿⣿⣿⠀⠀⠀⠀⠀⠀⠀⠀⠀⠀⠀⠀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⠀⠀⠀⠀⠀⠀⠀⠀⠀⠀⠀⣿⣿⣿⣿⣿⣿⣿⣿⣿⣿⣿⣿⣿⣿⣿⣿⣿⣿⣿⣿⣿⣿⣿⣿⣿⣿⣿⣿⣿⣿⣿⣿⣿⡇⢕⢕⢕⢕⠐⢕⣿⣿⣿⣿⣿⣿⣿⣿⣿⣿⣿⣿⣿⣿⣿⣿⣿⣿⠀⠀⠀⠀⠀⠀⠀⠀⠀⠀⠀⠀</a:t>
            </a:r>
            <a:br/>
            <a:r>
              <a:t>⠀⠀⠀⠀⠀⠀⠀⠀⠀⠀⠀⠛⠛⠛⠛⠛⠛⠛⠛⠛⠛⠛⠛⠛⠛⠛⠛⠛⠛⠛⠋⠑⠚⠛⠛⠛⠛⠛⠛⠛⠛⠛⠛⠛⠃⠑⠑⠑⠑⠑⠑⠛⠛⠛⠛⠛⠛⠛⠛⠛⠛⠛⠛⠛⠛⠛⠛⠛⠛⠀⠀⠀⠀⠀⠀⠀⠀⠀⠀⠀⠀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⠀⠀⠀⠀⠀⠀⠀⠀⠀⠀⠀⢿⣿⣿⣿⣿⣿⣿⣿⣿⣿⣿⣿⣿⣿⣿⣿⣿⣿⣿⣿⣿⣿⣿⣿⣿⣿⣿⣿⣿⣿⣿⣿⣾⣿⣿⣿⣿⣿⣯⢟⣕⢗⢜⢜⢕⢕⢕⢕⢕⢕⢕⢕⢕⢕⣹⣿⡟⢝⠀⠀⠀⠀⠀⠀⠀⠀⠀⠀⠀⠀</a:t>
            </a:r>
            <a:br/>
            <a:r>
              <a:t>⠀⠀⠀⠀⠀⠀⠀⠀⠀⠀⠀⣼⣿⣿⣿⣿⣿⣿⣿⣿⣿⣿⣿⣿⣿⣿⣿⣿⣿⣿⣿⣿⣿⣿⣿⣿⣿⣿⣿⣿⣿⣿⣿⣿⣿⣿⣿⣿⣿⣷⣧⡜⣕⢕⢕⢕⢕⢕⢕⢕⢕⣕⡕⣜⣵⡟⡏⢕⣕⠀⠀⠀⠀⠀⠀⠀⠀⠀⠀⠀⠀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⠀⠀⠀⠀⠀⠀⠀⠀⠀⠀⠀⣿⣿⣿⣿⣿⣿⣿⣿⣿⣿⣿⣿⣿⣿⣿⣿⣿⣿⣿⣿⣿⣿⣿⣿⣿⣿⣿⣿⣿⣿⣿⣿⣿⣿⣿⣿⣿⣿⣿⣿⣿⣷⣕⢕⢑⢕⢕⢕⢱⣿⣾⣷⣾⣏⣻⣾⣗⡕⠀⠀⠀⠀⠀⠀⠀⠀⠀⠀⠀⠀</a:t>
            </a:r>
            <a:br/>
            <a:r>
              <a:t>⠀⠀⠀⠀⠀⠀⠀⠀⠀⠀⠀⣿⣿⣿⣿⣿⣿⣿⣿⣿⣿⣿⣿⣿⣿⡿⢿⢟⢟⠟⢛⠟⢿⢿⣿⣿⣿⣿⣿⣿⣿⣿⣿⣿⢿⠏⢅⢔⢕⢕⣇⣼⢹⣧⣵⢕⢱⡵⢇⣜⣿⣿⣿⣷⣿⣿⢿⢟⢇⠀⠀⠀⠀⠀⠀⠀⠀⠀⠀⠀⠀</a:t>
            </a:r>
            <a:br/>
            <a:r>
              <a:t>⠀⠀⠀⠀⠀⠀⠀⠀⠀⠀⠀⣿⣿⣿⣿⣿⣿⣿⣿⣿⣿⣿⣿⢿⢯⣕⡁⠁⠀⠔⠔⠄⢀⠁⠝⢿⣿⣿⣿⣿⣿⣿⢟⢹⢕⢕⣜⠵⠟⠙⠉⠁⢔⢑⣾⣿⣷⣷⣱⣾⣿⣿⣿⣿⣿⣿⣿⣷⣧⠀⠀⠀⠀⠀⠀⠀⠀⠀⠀⠀⠀</a:t>
            </a:r>
            <a:br/>
            <a:r>
              <a:t>⠀⠀⠀⠀⠀⠀⠀⠀⠀⠀⠀⣿⣿⣿⣿⣿⣿⣿⣿⣿⣿⣿⠏⠀⠄⢌⢻⣷⣦⡄⢐⢕⢕⠄⠀⠄⠙⢻⣿⣿⣿⢇⣱⢕⠘⢑⢄⣔⣔⣄⡔⢕⣞⣾⣿⣿⣯⡝⣝⣿⣿⣿⣿⣿⣿⣿⣿⣿⣿⠀⠀⠀⠀⠀⠀⠀⠀⠀⠀⠀⠀</a:t>
            </a:r>
            <a:br/>
            <a:r>
              <a:t>⠀⠀⠀⠀⠀⠀⠀⠀⠀⠀⠀⣿⣿⣿⣿⣿⣿⣿⣿⣿⣿⢇⠀⠀⠀⠀⠀⠘⢿⣿⣧⢐⠄⠀⠐⢀⠀⠘⢿⣿⣿⢔⢜⢑⣸⣿⣿⣿⣿⣿⣿⣿⣿⣿⣿⣿⡏⠙⢜⢿⣿⣿⣿⣽⣿⣿⣿⣿⣿⠀⠀⠀⠀⠀⠀⠀⠀⠀⠀⠀⠀</a:t>
            </a:r>
            <a:br/>
            <a:r>
              <a:t>⠀⠀⠀⠀⠀⠀⠀⠀⠀⠀⠀⣿⣿⣿⣿⣿⣿⣿⣿⣿⡏⠀⠀⠀⠀⠀⠀⠀⠘⣿⣿⣷⡕⢕⢕⢕⢀⢔⢜⣿⣿⡕⢜⣿⣿⣿⣿⣿⣿⣿⣿⣿⣿⣿⣿⣿⡧⠀⠐⠘⢿⣿⣿⣿⣿⣿⣿⣿⣿⠀⠀⠀⠀⠀⠀⠀⠀⠀⠀⠀⠀</a:t>
            </a:r>
            <a:br/>
            <a:r>
              <a:t>⠀⠀⠀⠀⠀⠀⠀⠀⠀⠀⠀⣿⣿⣿⣿⣿⣿⣿⣿⣿⢇⠀⠀⢀⠀⢀⠀⠀⠀⢸⣿⣿⣷⢕⢕⢕⢁⢕⢕⢹⣿⡇⢕⢸⣿⣿⣿⣿⢿⣿⣿⣿⡟⢻⣿⣿⠑⠀⠀⠀⠘⢿⣿⣿⣿⣿⣿⣿⣿⠀⠀⠀⠀⠀⠀⠀⠀⠀⠀⠀⠀</a:t>
            </a:r>
            <a:br/>
            <a:r>
              <a:t>⠀⠀⠀⠀⠀⠀⠀⠀⠀⠀⠀⣿⣿⣿⣿⣿⣿⣿⣿⣿⢕⢕⢕⢕⢔⢕⢔⢔⢔⢕⣿⣿⣿⡇⢕⢕⢕⢕⢕⢜⣿⣷⣷⣼⣿⣿⣿⣿⣿⣿⣿⣿⣿⣿⣿⡇⢀⠀⠀⠀⠀⢸⢿⣿⣧⣼⣿⣿⣿⠀⠀⠀⠀⠀⠀⠀⠀⠀⠀⠀⠀</a:t>
            </a:r>
            <a:br/>
            <a:r>
              <a:t>⠀⠀⠀⠀⠀⠀⠀⠀⠀⠀⠀⢞⡿⣿⣿⣿⣿⣿⣿⣿⣧⣕⣵⣵⣧⣷⣧⣵⣾⣿⣿⣿⣿⣧⢕⢕⢕⢕⢕⢕⣿⣿⣿⣿⣿⣿⣿⣿⣿⣿⣿⣿⢻⣿⣿⡇⠀⠀⠀⠀⠀⢕⣾⣷⢾⣿⣿⣿⣿⠀⠀⠀⠀⠀⠀⠀⠀⠀⠀⠀⠀</a:t>
            </a:r>
            <a:br/>
            <a:r>
              <a:t>⠀⠀⠀⠀⠀⠀⠀⠀⠀⠀⠀⣿⣿⣯⣿⣿⣿⣿⣿⣿⣿⣿⣿⣿⣿⣿⣿⣿⣿⣿⣿⣿⣿⣷⢕⢕⢕⢕⢕⢕⣿⣿⣿⣿⣿⣿⣿⣿⣿⣿⣿⣿⣿⣿⣿⡇⠀⠀⠀⠀⠀⢀⢿⡷⢾⢟⣟⣿⣿⠀⠀⠀⠀⠀⠀⠀⠀⠀⠀⠀⠀</a:t>
            </a:r>
            <a:br/>
            <a:r>
              <a:t>⠀⠀⠀⠀⠀⠀⠀⠀⠀⠀⠀⣾⣿⣿⣿⣿⣿⣿⣿⣿⣿⣿⣿⣿⣿⣿⣿⣿⣿⣿⣿⣿⣿⣷⢕⢕⢕⢕⢕⢕⣿⣿⣿⣿⣿⣿⣿⣿⣿⣿⣿⣿⣿⣿⣿⣷⡄⠀⠀⠀⠀⠔⣿⣞⣟⣿⣿⣿⣿⠀⠀⠀⠀⠀⠀⠀⠀⠀⠀⠀⠀</a:t>
            </a:r>
            <a:br/>
            <a:r>
              <a:t>⠀⠀⠀⠀⠀⠀⠀⠀⠀⠀⠀⣿⣿⣿⣿⣿⣿⣿⣿⣿⣿⣿⣿⣿⣿⣿⣿⣿⣿⣿⣿⣿⣿⣗⢕⢕⢕⢕⢕⢕⣿⣿⣿⡏⢹⣿⣿⣿⢿⣿⣿⣿⠟⠑⣿⣿⣿⡔⠀⠀⠀⠀⣿⣿⣿⣿⣿⣿⣿⠀⠀⠀⠀⠀⠀⠀⠀⠀⠀⠀⠀</a:t>
            </a:r>
            <a:br/>
            <a:r>
              <a:t>⠀⠀⠀⠀⠀⠀⠀⠀⠀⠀⠀⣼⣿⣷⣿⣿⣿⣿⣻⣿⣿⣿⣿⣿⣿⣿⣿⣿⣿⣿⣿⣿⣿⣟⢕⢕⢕⢕⣵⣿⣿⣿⡿⢕⢜⢟⢿⢿⢧⠕⠁⠀⠀⢸⣿⣿⣿⣿⣦⣄⡀⠀⣿⣿⣿⣿⣿⣿⣿⠀⠀⠀⠀⠀⠀⠀⠀⠀⠀⠀⠀</a:t>
            </a:r>
            <a:br/>
            <a:r>
              <a:t>⠀⠀⠀⠀⠀⠀⠀⠀⠀⠀⠀⣿⣿⣿⣿⣿⣿⣿⣿⣿⣿⣿⣿⣿⣿⣿⣿⣿⣿⣿⣿⣿⣿⣗⡕⣕⣼⣿⣿⣿⣿⣿⢇⢕⢕⠅⢄⢄⠄⠄⠐⠀⢀⣾⣿⣿⣿⣿⣿⣿⣿⣵⣿⣿⣿⣿⣿⣿⣿⠀⠀⠀⠀⠀⠀⠀⠀⠀⠀⠀⠀</a:t>
            </a:r>
            <a:br/>
            <a:r>
              <a:t>⠀⠀⠀⠀⠀⠀⠀⠀⠀⠀⠀⣧⣾⣕⣷⣿⣿⣿⣿⣿⣿⣿⣿⣿⣿⣿⣿⣿⣿⣿⣿⣿⣿⣵⣾⣿⣿⣿⣿⣿⣿⣿⢕⢕⢕⠕⠔⢔⢔⠄⠅⢔⣵⣿⣿⣿⣿⣿⣿⣿⣿⣿⣿⣿⣿⣿⣿⣿⣿⠀⠀⠀⠀⠀⠀⠀⠀⠀⠀⠀⠀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⠀⠀⠀⠀⠀⠀⠀⠀⠀⠀⠀⣿⣿⣿⣿⣿⣿⣿⣿⣿⣿⣿⣿⣿⣿⣿⣿⣿⣿⣿⣿⣿⣿⣿⣿⣿⣿⣿⣿⣿⣿⡟⢕⢕⢕⢕⢕⢑⢔⢕⣱⣿⣿⣿⣿⣿⣿⣿⣿⣿⣿⣿⣿⣿⣿⣿⣿⣿⣿⠀⠀⠀⠀⠀⠀⠀⠀⠀⠀⠀⠀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⠀⠀⠀⠀⠀⠀⠀⠀⠀⠀⠀⣿⣿⣿⣿⣿⣿⣿⣿⣿⣿⣿⣿⣿⣿⣿⣿⣿⣿⣿⣿⣿⣿⣿⣿⣿⣿⣿⣿⣿⣿⢇⢕⢕⢕⢕⢕⢕⢕⣱⣿⣿⣿⣿⣿⣿⣿⣿⣿⣿⣿⣿⣿⣿⣿⣿⣿⣿⣿⠀⠀⠀⠀⠀⠀⠀⠀⠀⠀⠀⠀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⠀⠀⠀⠀⠀⠀⠀⠀⠀⠀⠀⣿⣿⣿⣿⣿⣿⣿⣿⣿⣿⣿⣿⣿⣿⣿⣿⣿⣿⣿⣿⣿⣿⣿⣿⣿⣿⣿⣿⣿⣿⢕⢕⢕⢕⢕⠕⠕⢕⣿⣿⣿⣿⣿⣿⣿⣿⣿⣿⣿⣿⣿⣿⣿⣿⣿⣿⣿⣿⠀⠀⠀⠀⠀⠀⠀⠀⠀⠀⠀⠀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⠀⠀⠀⠀⠀⠀⠀⠀⠀⠀⠀⣿⣿⣿⣿⣿⣿⣿⣿⣿⣿⣿⣿⣿⣿⣿⣿⣿⣿⣿⣿⣿⣿⣿⣿⣿⣿⣿⣿⣿⣿⢕⢕⢕⢕⢕⢔⢄⢱⣿⣿⣿⣿⣿⣿⣿⣿⣿⣿⣿⣿⣿⣿⣿⣿⣿⣿⣿⣿⠀⠀⠀⠀⠀⠀⠀⠀⠀⠀⠀⠀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⠀⠀⠀⠀⠀⠀⠀⠀⠀⠀⠀⣿⣿⣿⣿⣿⣿⣿⣿⣿⣿⣿⣿⣿⣿⣿⣿⣿⣿⣿⣿⣿⣿⣿⣿⣿⣿⣿⣿⣿⡟⢕⢕⢕⢕⢕⢕⢕⢸⣿⣿⣿⣿⣿⣿⣿⣿⣿⣿⣿⣿⣿⣿⣿⣿⣿⣿⣿⣿⠀⠀⠀⠀⠀⠀⠀⠀⠀⠀⠀⠀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⠀⠀⠀⠀⠀⠀⠀⠀⠀⠀⠀⠛⠛⠛⠛⠛⠛⠛⠛⠛⠛⠛⠛⠛⠛⠛⠛⠛⠛⠛⠛⠛⠛⠛⠛⠛⠛⠛⠛⠛⠃⠑⠑⠑⠑⠑⠑⠑⠘⠛⠛⠛⠛⠛⠛⠛⠛⠛⠛⠛⠛⠛⠛⠛⠛⠛⠛⠛⠛⠀⠀⠀⠀⠀⠀⠀⠀⠀⠀⠀⠀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3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⠀⠀⠀⠀⠀⠀⠀⠀⠀⠀⠀⢕⢗⢇⢱⣼⣿⣿⡿⢿⣿⣿⣿⣿⣿⣿⣿⣿⣿⣿⣿⣿⣿⣿⣿⣿⣿⣿⣿⣿⣿⣿⣿⣿⣿⣿⣿⣟⣿⣿⣿⡏⣜⢇⢕⢕⢕⢕⢕⢕⢕⢕⢕⢕⢕⢕⢼⣿⢿⠀⠀⠀⠀⠀⠀⠀⠀⠀⠀⠀⠀</a:t>
            </a:r>
            <a:br/>
            <a:r>
              <a:t>⠀⠀⠀⠀⠀⠀⠀⠀⠀⠀⠀⢱⣵⣽⣿⣟⢻⣿⣿⣿⣿⣿⣿⣿⣿⣿⣿⣿⣿⣿⣿⣿⣿⣿⣿⣿⣿⣿⣿⣿⣿⣿⣿⣿⣿⣿⣿⣿⣿⣷⣕⣕⡜⡕⢕⢕⢕⢕⢕⢕⢕⢕⣵⢕⣸⣾⣏⡕⢕⠀⠀⠀⠀⠀⠀⠀⠀⠀⠀⠀⠀</a:t>
            </a:r>
            <a:br/>
            <a:r>
              <a:t>⠀⠀⠀⠀⠀⠀⠀⠀⠀⠀⠀⣸⣽⢟⣼⣿⣿⣿⣟⣻⣿⣿⣿⣿⣿⣿⣿⣿⣿⣿⣿⣿⣿⣿⣿⣿⣿⣿⣿⣿⣿⣿⣿⣿⣿⣿⣿⣿⣿⣿⣿⣿⣷⣗⣕⢕⢕⢕⣽⡷⣾⣿⣿⣷⣿⣟⣽⣿⣿⠀⠀⠀⠀⠀⠀⠀⠀⠀⠀⠀⠀</a:t>
            </a:r>
            <a:br/>
            <a:r>
              <a:t>⠀⠀⠀⠀⠀⠀⠀⠀⠀⠀⠀⢿⣿⣷⣯⣷⣿⣽⣿⣿⣿⣿⣿⣿⣿⣿⢿⠟⠟⠛⠟⠛⠟⢿⣿⣿⣿⣿⣿⣿⣿⣿⣿⣿⢟⢛⢝⢍⢝⢝⣝⣟⢻⣿⣿⢕⢕⣱⣿⢏⣻⣿⣿⣷⣯⣽⢵⢟⢏⠀⠀⠀⠀⠀⠀⠀⠀⠀⠀⠀⠀</a:t>
            </a:r>
            <a:br/>
            <a:r>
              <a:t>⠀⠀⠀⠀⠀⠀⠀⠀⠀⠀⠀⣵⣽⣧⢿⣼⣿⣟⣿⣟⣿⣹⢟⡟⠻⢥⣄⡁⠀⠀⠀⠀⠀⠀⠁⠙⢿⣿⣿⣿⣿⡿⢟⢕⢕⢕⡹⢕⠋⠉⠉⠑⢅⢱⣿⣿⣿⣿⣿⣾⣿⣿⣿⣿⣿⣿⣿⣷⣷⠀⠀⠀⠀⠀⠀⠀⠀⠀⠀⠀⠀</a:t>
            </a:r>
            <a:br/>
            <a:r>
              <a:t>⠀⠀⠀⠀⠀⠀⠀⠀⠀⠀⠀⣽⣝⢟⢞⢳⢿⣿⣽⣿⢿⣿⡟⠁⠀⠄⢝⢿⣷⣄⢀⠀⠐⠀⠀⠀⠀⠙⣿⣿⡟⢕⡕⢕⠑⢅⢄⣄⣔⡄⢕⢱⢇⣾⣿⣿⣿⣽⣝⣻⣿⣿⣿⣿⣿⣿⣿⣿⣿⠀⠀⠀⠀⠀⠀⠀⠀⠀⠀⠀⠀</a:t>
            </a:r>
            <a:br/>
            <a:r>
              <a:t>⠀⠀⠀⠀⠀⠀⠀⠀⠀⠀⠀⢱⣼⣽⣿⣿⣾⣿⣿⣿⣯⡏⠁⠀⠀⠀⠀⠀⠹⣿⣷⣔⢐⢀⠄⠀⠀⠀⠜⣿⡇⢕⢙⢕⣼⣿⣿⣿⣿⣿⣿⣿⣿⣿⣿⣿⠙⠉⢁⠝⢿⣿⣿⣿⣽⡝⣿⣿⣿⠀⠀⠀⠀⠀⠀⠀⠀⠀⠀⠀⠀</a:t>
            </a:r>
            <a:br/>
            <a:r>
              <a:t>⠀⠀⠀⠀⠀⠀⠀⠀⠀⠀⠀⣸⣿⣷⣿⣿⣿⣽⣿⣿⣿⢕⠀⠀⠀⠀⠀⠀⠀⠸⣿⣿⣧⢔⢕⢁⢀⢀⢀⢸⣧⢕⢝⣿⣿⣿⣿⣿⣿⣿⣿⣿⣿⣿⣿⣿⢕⠀⠄⠀⠜⢿⣿⣿⣿⣿⣿⣿⣿⠀⠀⠀⠀⠀⠀⠀⠀⠀⠀⠀⠀</a:t>
            </a:r>
            <a:br/>
            <a:r>
              <a:t>⠀⠀⠀⠀⠀⠀⠀⠀⠀⠀⠀⢜⣿⣷⣿⣿⣟⡿⣾⡿⢟⠅⠄⢐⠀⠀⠀⠀⠀⠀⢹⣿⣿⣇⢕⢕⢀⠀⢅⢕⣿⢕⢕⣿⣿⣿⣿⡿⣿⣿⣿⡿⢿⣻⣿⡏⠀⠀⠀⠀⠀⠑⢿⣿⣿⣻⣿⣿⣿⠀⠀⠀⠀⠀⠀⠀⠀⠀⠀⠀⠀</a:t>
            </a:r>
            <a:br/>
            <a:r>
              <a:t>⠀⠀⠀⠀⠀⠀⠀⠀⠀⠀⠀⢜⢵⢵⢵⡼⢽⣿⣿⣿⡇⢔⢕⢕⢔⢔⢕⢕⢔⢕⢜⣿⣿⣿⡕⢅⢕⠕⢕⠔⢸⣷⣵⣿⣿⣿⣿⣿⣿⣿⣿⣿⣿⣿⣿⣷⢀⠀⠀⠀⠀⠀⢸⣿⣿⣕⣽⣿⣿⠀⠀⠀⠀⠀⠀⠀⠀⠀⠀⠀⠀</a:t>
            </a:r>
            <a:br/>
            <a:r>
              <a:t>⠀⠀⠀⠀⠀⠀⠀⠀⠀⠀⠀⢕⢞⢗⣗⡗⢞⢻⣿⣷⣷⣧⣕⣵⣗⣧⣷⣼⣼⣿⣿⣿⣿⣿⡇⢕⢐⢑⢕⢐⢸⣿⣿⣿⣿⣿⣿⣿⣿⣿⣻⢿⣿⣿⣿⣿⡇⠀⠀⠀⠀⠀⢕⣟⡵⢷⣿⣿⣿⠀⠀⠀⠀⠀⠀⠀⠀⠀⠀⠀⠀</a:t>
            </a:r>
            <a:br/>
            <a:r>
              <a:t>⠀⠀⠀⠀⠀⠀⠀⠀⠀⠀⠀⣿⣿⣯⣝⣿⣿⣿⣿⣿⣿⣿⣿⣿⣿⣿⣿⣿⣿⣿⣿⣿⣿⣿⡇⢕⢕⢕⢕⢕⢸⣿⣿⣿⣿⣿⣿⣿⣿⣿⣿⣿⣿⣿⣿⣿⡇⠀⠀⠀⠀⠀⢕⢝⢕⡼⢿⢿⣿⠀⠀⠀⠀⠀⠀⠀⠀⠀⠀⠀⠀</a:t>
            </a:r>
            <a:br/>
            <a:r>
              <a:t>⠀⠀⠀⠀⠀⠀⠀⠀⠀⠀⠀⢗⢗⢗⢳⣷⣷⣗⢷⣷⣾⣿⣿⣿⣿⣿⣿⣿⣿⣿⣿⣿⣿⣿⡇⢕⢕⢕⢕⢕⢸⣿⣿⣿⣿⣿⣿⣿⣿⣿⣿⣿⣿⣿⣿⣿⡇⠀⠀⠀⠀⠀⢕⡟⡇⣗⢺⣿⣿⠀⠀⠀⠀⠀⠀⠀⠀⠀⠀⠀⠀</a:t>
            </a:r>
            <a:br/>
            <a:r>
              <a:t>⠀⠀⠀⠀⠀⠀⠀⠀⠀⠀⠀⣝⣝⣽⣯⣽⣽⣿⣿⣿⣿⣿⣿⣿⣿⣿⣿⣿⣿⣿⣿⣿⣿⣿⡇⢕⢕⢕⢕⣵⣿⣿⣿⢸⣿⣿⣿⣿⣿⣿⣿⡿⠋⣿⣿⣿⡇⠀⠀⠀⠀⠀⢕⣿⣗⣞⣟⣿⣿⠀⠀⠀⠀⠀⠀⠀⠀⠀⠀⠀⠀</a:t>
            </a:r>
            <a:br/>
            <a:r>
              <a:t>⠀⠀⠀⠀⠀⠀⠀⠀⠀⠀⠀⢵⣼⢧⣵⣿⣿⣷⢞⣗⣿⣿⣿⣿⣿⣿⣿⣿⣿⣿⣿⣿⣿⣿⡇⢕⢕⣵⣿⣿⣿⣿⢇⢕⢟⢿⢿⢷⢕⠘⠁⠀⢄⣿⣿⣿⣿⣴⣄⠀⠀⠀⠐⣿⣷⣵⣷⣿⣿⠀⠀⠀⠀⠀⠀⠀⠀⠀⠀⠀⠀</a:t>
            </a:r>
            <a:br/>
            <a:r>
              <a:t>⠀⠀⠀⠀⠀⠀⠀⠀⠀⠀⠀⣺⣿⣿⣿⣿⣿⣿⢿⢿⢿⣿⣿⣿⣿⣿⣿⣿⣿⣿⣿⣿⣿⣿⣇⣵⣿⣿⣿⣿⣿⡏⢕⢕⢕⢀⢅⢄⠄⠄⠀⠀⢸⣿⣿⣿⣿⣿⣿⣷⣄⡀⠄⣿⣿⣿⣿⣿⣿⠀⠀⠀⠀⠀⠀⠀⠀⠀⠀⠀⠀</a:t>
            </a:r>
            <a:br/>
            <a:r>
              <a:t>⠀⠀⠀⠀⠀⠀⠀⠀⠀⠀⠀⣱⣵⣷⣵⣷⣾⣿⣿⣿⣾⣿⣿⣿⣿⣿⣿⣿⣿⣿⣿⣿⣿⣿⣿⣿⣿⣿⣿⣿⣿⢕⢕⢕⢕⢔⢅⢐⢐⠀⢄⢱⣿⣿⣿⣿⣿⣿⣿⣿⣿⣿⣷⣿⣿⣿⣿⣿⣿⠀⠀⠀⠀⠀⠀⠀⠀⠀⠀⠀⠀</a:t>
            </a:r>
            <a:br/>
            <a:r>
              <a:t>⠀⠀⠀⠀⠀⠀⠀⠀⠀⠀⠀⣽⢿⣿⣿⣿⣿⣿⣿⣿⣿⣿⣿⣿⣿⣿⣿⣿⣿⣿⣿⣿⣿⣿⣿⣿⣿⣿⣿⣿⡟⢕⢕⢕⢕⢔⠔⢄⢔⢕⣾⣿⣿⣿⣿⣿⣿⣿⣿⣿⣿⣿⣿⣿⣿⣿⣿⣿⣿⠀⠀⠀⠀⠀⠀⠀⠀⠀⠀⠀⠀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⠀⠀⠀⠀⠀⠀⠀⠀⠀⠀⠀⣿⣿⣿⣿⣿⣿⣿⣿⣿⣿⣿⣿⣿⣿⣿⣿⣿⣿⣿⣿⣿⣿⣿⣿⣿⣿⣿⣿⣿⢇⢕⢕⢕⢕⢕⢕⢕⢕⣼⣿⣿⣿⣿⣿⣿⣿⣿⣿⣿⣿⣿⣿⣿⣿⣿⣿⣿⣿⠀⠀⠀⠀⠀⠀⠀⠀⠀⠀⠀⠀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⠀⠀⠀⠀⠀⠀⠀⠀⠀⠀⠀⣿⣿⣿⣿⣿⣿⣿⣿⣿⣿⣿⣿⣿⣿⣿⣿⣿⣿⣿⣿⣿⣿⣿⣿⣿⣿⣿⣿⣿⢕⢕⢕⢕⢕⢕⢕⢕⢸⣿⣿⣿⣿⣿⣿⣿⣿⣿⣿⣿⣿⣿⣿⣿⣿⣿⣿⣿⣿⠀⠀⠀⠀⠀⠀⠀⠀⠀⠀⠀⠀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⠀⠀⠀⠀⠀⠀⠀⠀⠀⠀⠀⣿⣿⣿⣿⣿⣿⣿⣿⣿⣿⣿⣿⣿⣿⣿⣿⣿⣿⣿⣿⣿⣿⣿⣿⣿⣿⣿⣿⣿⢕⢕⢕⢕⢕⢕⢔⢕⣾⣿⣿⣿⣿⣿⣿⣿⣿⣿⣿⣿⣿⣿⣿⣿⣿⣿⣿⣿⡕⠀⠀⠀⠀⠀⠀⠀⠀⠀⠀⠀⠀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⠀⠀⠀⠀⠀⠀⠀⠀⠀⠀⠀⣿⣿⣿⣿⣿⣿⣿⣿⣿⣿⣿⣿⣿⣿⣿⣿⣿⣿⣿⣿⣿⣿⣿⣿⣿⣿⣿⣿⡇⢕⢕⢕⢕⢕⢕⢕⢕⣿⣿⣿⣿⣿⣿⣿⣿⣿⣿⣿⣿⣿⣿⣿⣿⣿⣿⣿⣿⣿⠀⠀⠀⠀⠀⠀⠀⠀⠀⠀⠀⠀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⠀⠀⠀⠀⠀⠀⠀⠀⠀⠀⠀⠛⠛⠛⠛⠛⠛⠛⠛⠛⠛⠛⠛⠛⠛⠛⠛⠛⠛⠛⠛⠛⠛⠛⠛⠛⠛⠛⠛⠃⠑⠑⠑⠑⠑⠑⠑⠑⠛⠛⠛⠛⠛⠛⠛⠛⠛⠛⠛⠛⠛⠛⠛⠛⠛⠛⠛⠛⠛⠀⠀⠀⠀⠀⠀⠀⠀⠀⠀⠀⠀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⠀⠀⠀⠀⠀⠀⠀⠀⠀⠀⠀⣿⣿⣿⣿⣿⣿⣿⣿⣿⣿⣿⣿⣿⣿⣿⣿⣿⣿⣿⣿⣿⣿⣿⢿⢟⢻⣿⡿⢟⠏⢕⢀⠀⠀⠑⠁⠀⠀⠀⠀⠀⠀⠘⢕⢻⡝⢏⢟⣿⣿⣿⣿⣿⣿⣿⣿⣿⣿⠀⠀⠀⠀⠀⠀⠀⠀⠀⠀⠀⠀</a:t>
            </a:r>
            <a:br/>
            <a:r>
              <a:t>⠀⠀⠀⠀⠀⠀⠀⠀⠀⠀⠀⣿⣿⣿⣿⣿⣿⣿⣿⣿⣿⣿⣿⣿⣿⣿⣿⣿⣿⣿⣿⣿⢟⢕⢕⢕⢸⢝⢇⢅⠀⠀⠀⠀⠀⠀⠀⢄⠀⠀⢄⢔⢁⢔⢔⢕⢕⣺⣷⣿⣿⣿⣿⣿⣿⣿⣿⣿⣿⠀⠀⠀⠀⠀⠀⠀⠀⠀⠀⠀⠀</a:t>
            </a:r>
            <a:br/>
            <a:r>
              <a:t>⠀⠀⠀⠀⠀⠀⠀⠀⠀⠀⠀⣿⣿⣿⣿⣿⣿⣿⣿⣿⣿⣿⣿⣿⣿⣿⣿⣿⣿⣿⣿⣿⣇⢇⢕⢕⢕⢁⠕⢕⠀⠀⢀⠀⠀⢀⢀⠕⢕⢅⢕⡕⢕⢣⢕⢱⢟⢟⢝⣿⣿⣿⣿⣿⣿⣿⣿⣿⣿⠀⠀⠀⠀⠀⠀⠀⠀⠀⠀⠀⠀</a:t>
            </a:r>
            <a:br/>
            <a:r>
              <a:t>⠀⠀⠀⠀⠀⠀⠀⠀⠀⠀⠀⣿⣿⣿⣿⣿⣿⣿⣿⣿⣿⣿⣿⣿⣿⣿⣿⣿⣿⣿⣿⣿⣿⢏⢕⢕⢕⢕⢀⢀⢀⠀⠑⠐⠄⠑⠑⠄⠑⠕⢕⢜⢕⠔⠀⠀⢑⢕⢱⣿⣿⣿⣿⣿⣿⣿⣿⣿⣿⠀⠀⠀⠀⠀⠀⠀⠀⠀⠀⠀⠀</a:t>
            </a:r>
            <a:br/>
            <a:r>
              <a:t>⠀⠀⠀⠀⠀⠀⠀⠀⠀⠀⠀⣿⣿⣿⣿⣿⣿⣿⣿⣿⣿⣿⣿⣿⣿⣿⣿⣿⣿⣿⣿⣿⣿⢕⢕⢕⢕⢕⢕⢕⢕⢕⢄⢀⢄⠀⠀⠀⠀⠀⠀⠁⢅⢄⢀⢄⢕⢕⢯⢽⣿⣿⣿⣿⣿⣿⣿⣿⣿⠀⠀⠀⠀⠀⠀⠀⠀⠀⠀⠀⠀</a:t>
            </a:r>
            <a:br/>
            <a:r>
              <a:t>⠀⠀⠀⠀⠀⠀⠀⠀⠀⠀⠀⣿⣿⣿⣿⣿⣿⣿⣿⣿⣿⣿⣿⣿⣿⣿⣿⣿⣿⣿⣿⣿⡇⢕⢕⢕⢕⢕⣕⢕⢕⡕⣕⡕⣕⢕⢕⢔⢔⢔⢔⢕⣕⣕⣵⣵⣾⣿⣵⣾⣿⣿⣿⣿⣿⣿⣿⣿⣿⠀⠀⠀⠀⠀⠀⠀⠀⠀⠀⠀⠀</a:t>
            </a:r>
            <a:br/>
            <a:r>
              <a:t>⠀⠀⠀⠀⠀⠀⠀⠀⠀⠀⠀⣿⣿⣿⣿⣿⣿⣿⣿⣿⣿⣿⣿⣿⣿⣿⣿⣿⣿⣿⣿⣿⣇⢕⢕⢕⢕⣾⣿⣷⣿⣿⡟⣿⣿⣿⣿⣷⣧⣷⣾⣿⣿⣿⣿⣿⣿⣿⣿⣿⣿⣿⣿⣿⣿⣿⣿⣿⣿⠀⠀⠀⠀⠀⠀⠀⠀⠀⠀⠀⠀</a:t>
            </a:r>
            <a:br/>
            <a:r>
              <a:t>⠀⠀⠀⠀⠀⠀⠀⠀⠀⠀⠀⣿⣿⣿⣿⣿⣿⣿⣿⣿⣿⣿⣿⣿⣿⣿⣿⣿⣿⣿⣿⣿⢇⢕⢕⢕⢱⣿⣿⣿⣿⣿⢕⣿⣿⣿⣿⣿⣿⣿⣿⣿⣿⣿⣿⣿⣿⣿⣿⣿⣿⣿⣿⣿⣿⣿⣿⣿⣿⠀⠀⠀⠀⠀⠀⠀⠀⠀⠀⠀⠀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⠀⠀⠀⠀⠀⠀⠀⠀⠀⠀⠀⣿⣿⣿⣿⣿⣿⣿⣿⣿⣿⣿⣿⣿⣿⣿⣿⣿⣿⣿⢿⣿⢇⢕⢕⣱⣿⣿⣿⣿⣷⡾⢧⣽⣿⣿⣿⣿⣿⣿⣿⣿⣿⣿⣿⣿⣿⣿⣿⣿⣿⣿⣿⣿⣿⣿⣿⣿⣿⠀⠀⠀⠀⠀⠀⠀⠀⠀⠀⠀⠀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⠀⠀⠀⠀⠀⠀⠀⠀⠀⠀⠀⣿⣿⣿⣿⣿⣿⣿⣿⣿⣿⣿⣿⣿⣿⣿⣿⣿⣿⣿⣼⡮⢇⢕⢕⣿⣿⡟⢟⢏⢝⢕⢕⢝⢝⢿⣿⣿⣿⣿⣿⣿⣿⣿⣿⣿⣿⣿⣿⣿⣿⣿⣿⣿⣿⣿⣿⣿⣿⠀⠀⠀⠀⠀⠀⠀⠀⠀⠀⠀⠀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⠀⠀⠀⠀⠀⠀⠀⠀⠀⠀⠀⣿⣿⣿⣿⣿⣿⣿⣿⣿⣿⣿⣿⣿⣿⣿⣿⣿⣿⣿⣿⣷⣵⣇⣱⣿⣿⣿⡧⢕⢕⢕⢕⢕⢕⢕⢜⢝⣿⡟⢟⢟⢟⢻⢻⣿⣿⣿⣿⣿⣿⣿⣿⣿⣿⣿⣿⣿⣿⠀⠀⠀⠀⠀⠀⠀⠀⠀⠀⠀⠀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⠀⠀⠀⠀⠀⠀⠀⠀⠀⠀⠀⣿⣿⣿⣿⣿⣿⣿⣿⣿⣿⣿⣿⣿⣿⣿⣿⣿⣿⣿⣿⣿⣿⣿⣿⣿⣿⣿⣿⡷⡕⢕⢕⢕⢕⢕⢕⢱⣿⣷⣵⣕⢺⣿⣿⣿⣿⣿⣿⣿⣿⣿⣿⣿⣿⣿⣿⣿⣿⠀⠀⠀⠀⠀⠀⠀⠀⠀⠀⠀⠀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⠀⠀⠀⠀⠀⠀⠀⠀⠀⠀⠀⣿⣿⣿⣿⣿⣿⣿⣿⣿⣿⣿⣿⣿⣿⣿⣿⣿⣿⣿⣿⣿⣿⣷⣿⣿⣿⣿⡇⢸⣿⣿⣷⡕⢕⢕⢕⢸⣿⣿⣿⣿⣿⣿⣿⣿⣿⣿⣿⣿⣿⣿⣿⣿⣿⣿⣿⣿⣿⠀⠀⠀⠀⠀⠀⠀⠀⠀⠀⠀⠀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⠀⠀⠀⠀⠀⠀⠀⠀⠀⠀⠀⣿⣿⣿⣿⣿⣿⣿⣿⣿⣿⣿⣿⣿⣿⣿⣿⣿⣿⣿⣿⣿⣿⣿⣿⣿⣿⣿⣧⢕⢜⢫⢽⢕⢕⢕⢕⢸⣿⣿⣿⣿⣿⣿⣿⣿⣿⣿⣿⣿⣿⣿⣿⣿⣿⣿⣿⣿⣿⠀⠀⠀⠀⠀⠀⠀⠀⠀⠀⠀⠀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⠀⠀⠀⠀⠀⠀⠀⠀⠀⠀⠀⣿⣿⣿⣿⣿⣿⣿⣿⣿⣿⣿⣿⣿⣿⣿⣿⣿⣿⣿⣿⣿⣿⣿⣿⣿⣿⣿⣿⡕⢕⢕⢕⢕⢕⢇⢕⢽⣿⣿⣿⣿⣿⣿⣿⣿⣿⣿⣿⣿⣿⣿⣿⣿⣿⣿⣿⣿⣿⠀⠀⠀⠀⠀⠀⠀⠀⠀⠀⠀⠀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⠀⠀⠀⠀⠀⠀⠀⠀⠀⠀⠀⣿⣿⣿⣿⣿⣿⣿⣿⣿⣿⣿⣿⣿⣿⣿⣿⣿⣿⣿⣿⣿⣿⣿⣿⣿⣿⡿⣿⢇⢕⢕⢕⢕⢕⣱⣵⣼⣿⣿⣿⣿⣿⣿⣿⣿⣿⣿⣿⣿⣿⣿⣿⣿⣿⣿⣿⣿⣿⠀⠀⠀⠀⠀⠀⠀⠀⠀⠀⠀⠀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⠀⠀⠀⠀⠀⠀⠀⠀⠀⠀⠀⣿⣿⣿⣿⣿⣿⣿⣿⣿⣿⣿⣿⣿⣿⣿⣿⣿⣿⣿⣿⣿⣿⣿⣿⡿⢷⣜⣟⡕⡕⢕⢕⢕⢕⢜⢟⣟⣿⣿⣟⣿⣿⡿⢿⣿⣿⣿⣿⣿⣿⣿⣿⣿⣿⣿⣿⣿⣿⠀⠀⠀⠀⠀⠀⠀⠀⠀⠀⠀⠀</a:t>
            </a:r>
            <a:br/>
            <a:r>
              <a:t>⠀⠀⠀⠀⠀⠀⠀⠀⠀⠀⠀⣿⣿⣿⣿⣿⣿⣿⣿⣿⣿⣿⣿⣿⣿⣿⣿⣿⣿⣿⣿⣿⣿⢿⣿⣿⡏⢵⢕⢜⢿⡽⢕⢕⢕⣜⣹⣿⣿⣿⣿⣿⣿⣧⢕⢜⢻⢿⣿⣿⣿⣿⣿⣿⣿⣿⣿⣿⣿⠀⠀⠀⠀⠀⠀⠀⠀⠀⠀⠀⠀</a:t>
            </a:r>
            <a:br/>
            <a:r>
              <a:t>⠀⠀⠀⠀⠀⠀⠀⠀⠀⠀⠀⣿⣿⣿⣿⣿⣿⣿⣿⣿⣿⣿⣿⣿⣿⣿⣿⣿⣿⣿⣿⣿⡏⣼⡏⡿⢷⢕⡵⢵⢕⣽⣕⢕⢹⣿⣿⣿⣿⣿⣿⣿⣿⣿⢕⢕⢕⢕⢜⢝⢻⢿⣿⣿⣿⣿⣿⣿⣿⠀⠀⠀⠀⠀⠀⠀⠀⠀⠀⠀⠀</a:t>
            </a:r>
            <a:br/>
            <a:r>
              <a:t>⠀⠀⠀⠀⠀⠀⠀⠀⠀⠀⠀⣿⣿⣿⣿⣿⣿⣿⣿⣿⣿⣿⣿⣿⣿⣿⡿⢟⢟⢝⢏⢜⢱⣿⡇⢹⣵⢱⣝⢹⢹⣽⢻⢕⢕⢜⣿⣿⣿⣿⡿⣿⣿⣿⢕⢕⢕⢕⢕⠁⠁⠑⠕⠝⢝⢟⢿⢿⣿⠀⠀⠀⠀⠀⠀⠀⠀⠀⠀⠀⠀</a:t>
            </a:r>
            <a:br/>
            <a:r>
              <a:t>⠀⠀⠀⠀⠀⠀⠀⠀⠀⠀⠀⣿⣿⣿⣿⣿⣿⣿⣿⣿⣿⣿⡿⢿⢏⢕⢕⢕⢕⢕⢕⢕⣸⣿⡇⢸⢕⢽⡗⢕⡣⣿⣼⢷⢟⢻⣿⣿⡿⣿⣿⣿⣿⣿⢕⢕⢕⢕⠁⠀⠀⠀⠀⠀⠁⠁⠑⠕⠕⠀⠀⠀⠀⠀⠀⠀⠀⠀⠀⠀⠀</a:t>
            </a:r>
            <a:br/>
            <a:r>
              <a:t>⠀⠀⠀⠀⠀⠀⠀⠀⠀⠀⠀⣿⣿⣿⣿⣿⣿⣿⣿⡿⢟⢝⢕⠕⠑⠁⠀⠕⠀⠕⢕⢕⣿⣿⣷⣸⢕⢝⡇⢕⡪⣾⣿⢕⢕⢕⢟⢝⣵⣾⣿⣿⣿⣿⢕⢕⢕⠕⠀⠀⠀⠀⠀⠀⠀⠀⠀⠀⠀⠀⠀⠀⠀⠀⠀⠀⠀⠀⠀⠀⠀</a:t>
            </a:r>
            <a:br/>
            <a:r>
              <a:t>⠀⠀⠀⠀⠀⠀⠀⠀⠀⠀⠀⠛⠛⠛⠛⠛⠛⠙⠑⠑⠑⠁⠀⠀⠀⠀⠀⠀⠀⠀⠑⠑⠙⠛⠛⠛⠑⠑⠊⠑⠘⠚⠛⠑⠑⠑⠑⠚⠛⠛⠛⠛⠛⠃⠑⠑⠑⠀⠐⠀⠀⠀⠀⠀⠀⠀⠀⠀⠀⠀⠀⠀⠀⠀⠀⠀⠀⠀⠀⠀⠀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⠀⠀⠀⠀⠀⠀⠀⠀⠀⠀⠀⣿⣿⣿⣿⣿⣿⣿⣿⣿⣿⣿⣿⣿⣿⣿⣿⣿⣿⣿⣿⣿⣿⣿⣿⣿⣿⣧⠀⠀⠀⠀⢄⢕⠀⠀⠸⠇⠕⠻⠿⠟⠟⠛⠁⠀⠀⠀⠀⠀⠀⠀⠀⠀⠀⠀⠀⠀⠀⠀⠀⠀⠀⠀⠀⠀⠀⠀⠀⠀⠀</a:t>
            </a:r>
            <a:br/>
            <a:r>
              <a:t>⠀⠀⠀⠀⠀⠀⠀⠀⠀⠀⠀⣿⣿⣿⣿⣿⣿⣿⣿⣿⣿⣿⣿⣿⣿⣿⣿⣿⣿⣿⣿⣿⣿⣿⣿⣿⣿⣿⢔⠀⠀⠀⢕⢕⠀⠀⢠⣴⣶⡔⢠⣤⣴⡔⠀⠀⠀⠀⠀⠀⠀⠀⠀⠀⠀⠀⠀⠀⠀⠀⠀⠀⠀⠀⠀⠀⠀⠀⠀⠀⠀</a:t>
            </a:r>
            <a:br/>
            <a:r>
              <a:t>⠀⠀⠀⠀⠀⠀⠀⠀⠀⠀⠀⣿⣿⣿⣿⣿⣿⣿⣿⣿⣿⣿⣿⣿⣿⣿⣿⣿⣿⣿⣿⣿⣿⣿⣿⣿⣿⣿⡇⠀⠀⢔⢕⢕⠀⠀⢀⣀⣀⣄⣄⣤⣴⣤⡀⠀⠀⠀⠀⠀⠀⠀⠀⠀⠀⠀⠀⠀⠀⠀⠀⠀⠀⠀⠀⠀⠀⠀⠀⠀⠀</a:t>
            </a:r>
            <a:br/>
            <a:r>
              <a:t>⠀⠀⠀⠀⠀⠀⠀⠀⠀⠀⠀⣿⣿⣿⣿⣿⣿⣿⣿⣿⣿⣿⣿⣿⣿⣿⣿⣿⣿⣿⣿⣿⣿⣿⣿⣿⣿⣿⡇⠀⢔⢕⢕⢕⣠⣴⣿⣿⣿⣿⣿⣿⣿⣿⣿⣷⣄⠀⠀⠀⠀⠀⠀⠀⠀⠀⠀⠀⠀⠀⠀⠀⠀⠀⠀⠀⠀⠀⠀⠀⠀</a:t>
            </a:r>
            <a:br/>
            <a:r>
              <a:t>⠀⠀⠀⠀⠀⠀⠀⠀⠀⠀⠀⣿⣿⣿⣿⣿⣿⣿⣿⣿⣿⣿⣿⣿⣿⣿⣿⣿⣿⣿⣿⣿⣿⣿⣿⣿⣿⣿⣿⢔⢕⢕⣵⣾⣿⣿⣿⣿⣿⣿⣿⣿⣿⣿⣿⣿⣿⣷⣄⡀⠀⠀⠀⠀⠀⠀⠀⠀⠀⠀⠀⠀⠀⠀⠀⠀⠀⠀⠀⠀⠀</a:t>
            </a:r>
            <a:br/>
            <a:r>
              <a:t>⠀⠀⠀⠀⠀⠀⠀⠀⠀⠀⠀⣿⣿⣿⣿⣿⣿⣿⣿⣿⣿⣿⣿⣿⣿⣿⣿⣿⣿⣿⣿⣿⣿⣿⣿⣿⣿⣿⣿⡕⢕⣼⣿⣿⣿⣿⣿⣿⣿⣿⣿⣿⣿⣿⣿⣿⣿⣿⣿⣿⠑⠀⠀⠀⠀⠀⠀⠀⠀⠀⠀⠀⠀⠀⠀⠀⠀⠀⠀⠀⠀</a:t>
            </a:r>
            <a:br/>
            <a:r>
              <a:t>⠀⠀⠀⠀⠀⠀⠀⠀⠀⠀⠀⣿⣿⣿⣿⣿⣿⣿⣿⣿⣿⣿⣿⣿⣿⣿⣿⣿⣿⣿⣿⣿⣿⣿⣿⣿⣿⣿⣿⣧⣿⣿⣿⡿⢿⢿⣿⣿⣿⣿⣿⣿⣿⣿⣿⣿⣿⣿⣿⡇⠀⠀⠀⠀⠀⠀⠀⠀⠀⠀⠀⠀⠀⠀⠀⠀⠀⠀⠀⠀⠀</a:t>
            </a:r>
            <a:br/>
            <a:r>
              <a:t>⠀⠀⠀⠀⠀⠀⠀⠀⠀⠀⠀⣿⣿⣿⣿⣿⣿⣿⣿⣿⣿⣿⣿⣿⣿⣿⣿⣿⣿⣿⣿⣿⣿⣿⣿⣿⣿⣿⣿⠑⢹⢟⠝⠁⠀⠀⠁⠙⠻⣿⣿⣿⣿⣿⣿⣿⣿⣿⣿⡇⠀⠀⠀⠀⠀⠀⠀⠀⠀⠀⠀⠀⠀⠀⠀⠀⠀⠀⠀⠀⠀</a:t>
            </a:r>
            <a:br/>
            <a:r>
              <a:t>⠀⠀⠀⠀⠀⠀⠀⠀⠀⠀⠀⣿⣿⣿⣿⣿⣿⣿⣿⣿⣿⣿⣿⣿⣿⣿⣿⣿⣿⣿⣿⣿⣿⣿⣿⣿⣿⣿⡇⠀⠀⠀⠀⠀⠀⠀⠀⠀⠐⠑⠙⠻⢿⣿⣿⣿⣿⣿⣿⣷⢀⠀⠀⠀⠀⠀⠀⠀⠀⠀⠀⠀⠀⠀⠀⠀⠀⠀⠀⠀⠀</a:t>
            </a:r>
            <a:br/>
            <a:r>
              <a:t>⠀⠀⠀⠀⠀⠀⠀⠀⠀⠀⠀⣿⣿⣿⣿⣿⣿⣿⣿⣿⣿⣿⣿⣿⣿⣿⣿⣿⣿⣿⣿⣿⣿⣿⣿⣿⣿⣿⠕⠀⠀⠀⠀⠀⠀⠀⠀⠀⠀⠀⠀⠀⠀⠘⠙⠟⢿⢿⢿⣿⢕⠀⠀⠀⠀⠀⠀⠀⠀⠀⠀⠀⠀⠀⠀⠀⠀⠀⠀⠀⠀</a:t>
            </a:r>
            <a:br/>
            <a:r>
              <a:t>⠀⠀⠀⠀⠀⠀⠀⠀⠀⠀⠀⣿⣿⣿⣿⣿⣿⣿⣿⣿⣿⣿⣿⣿⣿⣿⣿⣿⣿⣿⣿⣿⣿⣿⣿⣿⣿⡇⠀⠀⠀⠀⠀⠀⠀⠀⠀⠀⠀⠀⠀⠀⠀⠀⠀⠀⠀⠀⠁⠁⠁⠀⠀⢀⢀⠀⠀⠀⠀⠀⠀⠀⠀⠀⠀⠀⠀⠀⠀⠀⠀</a:t>
            </a:r>
            <a:br/>
            <a:r>
              <a:t>⠀⠀⠀⠀⠀⠀⠀⠀⠀⠀⠀⣿⣿⣿⣿⣿⣿⣿⣿⣿⣿⣿⣿⣿⣿⣿⣿⣿⣿⣿⣿⣿⣿⣿⣿⣿⣿⠕⠀⠀⠀⠀⠀⠀⠀⠀⠀⠀⠀⠀⠀⠀⠀⠀⠀⠀⠀⠀⠀⠀⠀⠀⠀⢀⢕⢀⠀⠀⠀⠀⠀⠀⠀⠀⠀⠀⠀⠀⠀⠀⠀</a:t>
            </a:r>
            <a:br/>
            <a:r>
              <a:t>⠀⠀⠀⠀⠀⠀⠀⠀⠀⠀⠀⣿⣿⣿⣿⣿⣿⣿⣿⣿⣿⣿⣿⣿⣿⣿⣿⣿⣿⣿⣿⣿⣿⣿⣿⣿⡇⠀⠀⠀⠀⠀⠀⠀⠀⠀⠀⠀⠀⠀⠀⠀⠀⠀⠀⠀⠀⠀⠀⠀⠀⠀⠀⠀⠐⠀⢕⣸⡔⠀⠀⠀⠀⠀⠀⠀⠀⠀⠀⠀⠀</a:t>
            </a:r>
            <a:br/>
            <a:r>
              <a:t>⠀⠀⠀⠀⠀⠀⠀⠀⠀⠀⠀⣿⣿⣿⣿⣿⣿⣿⣿⣿⣿⣿⣿⣿⣿⣿⣿⣿⣿⣿⣿⣿⣿⣿⣿⣿⢕⠀⠀⠀⠀⠀⠀⠀⠀⠀⠀⠀⠀⠀⠀⠀⠀⠀⠀⠀⠀⠀⠀⠀⠀⠀⠀⠀⠀⠀⠘⠙⠁⠀⠀⠀⠀⠀⠀⠀⠀⠀⠀⠀⠀</a:t>
            </a:r>
            <a:br/>
            <a:r>
              <a:t>⠀⠀⠀⠀⠀⠀⠀⠀⠀⠀⠀⣿⣿⣿⣿⣿⣿⣿⣿⣿⣿⣿⣿⣿⣿⣿⣿⣿⣿⣿⣿⣿⣿⣿⣿⡏⠁⠀⠀⠀⠀⠀⠀⠀⠀⠀⢔⠀⠀⠀⠀⠀⠀⠀⠀⠀⠀⠀⠀⠀⠀⠀⠀⠀⠀⠀⠀⠀⠀⠀⠀⠀⠀⠀⠀⠀⠀⠀⠀⠀⠀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⠀⠀⠀⠀⠀⠀⠀⠀⠀⠀⠀⣿⣿⣿⣿⣿⣿⣿⣿⣿⣿⣿⣿⣿⣿⣿⣿⣿⣿⣿⣿⣿⣿⣿⣿⢇⠀⠀⠀⠀⠀⠀⠀⠀⠀⠀⠕⢕⠀⠀⠀⠀⠀⠀⠀⠀⠀⠀⠀⠀⠀⠀⠀⠀⠀⠀⠀⠀⠀⠀⠀⠀⠀⠀⠀⠀⠀⠀⠀⠀⠀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⠀⠀⠀⠀⠀⠀⠀⠀⠀⠀⠀⣿⣿⣿⣿⣿⣿⣿⣿⣿⣿⣿⣿⣿⣿⣿⣿⣿⣿⣿⣿⣿⣿⣿⡟⠕⠀⠀⠀⠀⠀⠀⠀⠀⠀⠀⠀⠁⠀⠀⠀⠀⠀⠀⠀⠀⠀⠀⠀⠀⠀⠀⠀⠀⠀⠀⠀⠀⠀⠀⠀⠀⠀⠀⠀⠀⠀⠀⠀⠀⠀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⠀⠀⠀⠀⠀⠀⠀⠀⠀⠀⠀⣿⣿⣿⣿⣿⣿⣿⣿⣿⣿⣿⣿⣿⣿⣿⣿⣿⣿⣿⣿⣿⣿⣿⢇⠀⠀⠀⠀⠀⠀⠀⠀⠀⠀⠀⢀⠀⠀⠀⠀⠀⠀⠀⠀⠀⠀⠀⠀⠀⠀⠀⠀⠀⠀⠀⠀⠀⠀⠀⠀⠀⠀⠀⠀⠀⠀⠀⠀⠀⠀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⠀⠀⠀⠀⠀⠀⠀⠀⠀⠀⠀⣿⣿⣿⣿⣿⣿⣿⣿⣿⣿⣿⣿⣿⣿⣿⣿⣿⣿⣿⣿⣿⣿⡿⢑⠀⠀⠀⠀⠀⠀⠀⠀⠀⠀⢔⢄⢄⢄⢔⠁⠀⠀⠀⠀⠀⠀⠀⠀⠀⠀⠀⠀⠀⠀⠀⠀⠀⠀⠀⠀⠀⠀⠀⠀⠀⠀⠀⠀⠀⠀</a:t>
            </a:r>
            <a:br/>
            <a:r>
              <a:t>⠀⠀⠀⠀⠀⠀⠀⠀⠀⠀⠀⣿⣿⣿⣿⣿⣿⣿⣿⣿⣿⣿⣿⣿⣿⣿⣿⣿⣿⣿⣿⣿⣿⡇⠅⢀⠀⠀⠀⠀⠀⠀⠀⠀⠀⢕⢔⢕⢕⢕⢕⠀⠀⠀⠀⠀⠀⠀⠀⠀⠀⠀⠀⠀⠀⠀⠀⠀⠀⠀⠀⠀⠀⠀⠀⠀⠀⠀⠀⠀⠀</a:t>
            </a:r>
            <a:br/>
            <a:r>
              <a:t>⠀⠀⠀⠀⠀⠀⠀⠀⠀⠀⠀⣿⣿⣿⣿⣿⣿⣿⣿⣿⣿⣿⣿⣿⣿⣿⣿⣿⣿⣿⣿⣿⣿⢕⢐⢕⢕⢔⢔⢄⠀⠀⠀⠀⠀⢕⢕⢕⡵⢕⢕⢕⠀⠀⠀⠀⠀⠀⠀⠀⠀⠀⠀⠀⠀⠀⠀⠀⠀⠀⠀⠀⠀⠀⠀⠀⠀⠀⠀⠀⠀</a:t>
            </a:r>
            <a:br/>
            <a:r>
              <a:t>⠀⠀⠀⠀⠀⠀⠀⠀⠀⠀⠀⣿⣿⣿⣿⣿⣿⣿⣿⣿⣿⣿⣿⣿⣿⣿⣿⣿⣿⣿⣿⣿⣿⢕⢕⢕⢕⢕⢕⢕⢕⠀⠀⠀⠀⢕⢕⣾⡇⢕⢕⠑⠀⠀⠀⠀⠀⠀⠀⠀⠀⠀⠀⠀⠀⠀⠀⠀⠀⠀⠀⠀⠀⠀⠀⠀⠀⠀⠀⠀⠀</a:t>
            </a:r>
            <a:br/>
            <a:r>
              <a:t>⠀⠀⠀⠀⠀⠀⠀⠀⠀⠀⠀⠛⠛⠛⠛⠛⠛⠛⠛⠛⠛⠛⠛⠛⠛⠛⠛⠛⠛⠛⠛⠛⠛⠑⠑⠑⠑⠑⠑⠑⠑⠀⠀⠀⠀⠑⠘⠛⠓⠑⠑⠑⠀⠀⠀⠀⠀⠀⠀⠀⠀⠀⠀⠀⠀⠀⠀⠀⠀⠀⠀⠀⠀⠀⠀⠀⠀⠀⠀⠀⠀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⠀⠀⠀⠀⠀⠀⠀⠀⠀⠀⠀⢕⢺⣧⣧⣾⣾⣯⡼⢿⡟⣿⣿⣾⣿⣿⣿⣿⣿⣿⣿⣿⣿⣿⣿⣿⣿⣿⣿⣿⣿⣷⣿⣿⣿⣿⣿⣿⣿⣿⣿⣿⣿⣿⣿⣿⣿⣿⣿⣿⣿⣿⣿⡇⢕⢕⢼⣿⡿⠀⠀⠀⠀⠀⠀⠀⠀⠀⠀⠀⠀</a:t>
            </a:r>
            <a:br/>
            <a:r>
              <a:t>⠀⠀⠀⠀⠀⠀⠀⠀⠀⠀⠀⡗⡿⣽⣿⣿⣿⣿⣳⣾⣿⣿⣿⣿⣿⣿⣿⣿⣿⣿⣿⣿⣿⣿⣿⡿⢟⢛⢟⠝⢙⢟⠻⢿⣿⣿⣿⣿⣿⣿⣿⣿⣿⣿⣿⣿⣿⣿⣿⣿⣿⣿⣿⣿⣷⣾⣿⣿⣿⠀⠀⠀⠀⠀⠀⠀⠀⠀⠀⠀⠀</a:t>
            </a:r>
            <a:br/>
            <a:r>
              <a:t>⠀⠀⠀⠀⠀⠀⠀⠀⠀⠀⠀⣿⣿⣿⣿⣿⣿⣿⣿⣿⣿⣿⣿⣿⣿⣿⣿⣿⣿⣿⣿⣿⣿⠟⠳⢵⣅⡁⠑⠕⢑⢔⠔⠁⠝⢿⣿⣿⣿⣿⣿⣿⣿⣿⣿⣿⣿⣿⣿⣿⣿⣿⣿⣿⣿⣿⣿⣟⣿⠀⠀⠀⠀⠀⠀⠀⠀⠀⠀⠀⠀</a:t>
            </a:r>
            <a:br/>
            <a:r>
              <a:t>⠀⠀⠀⠀⠀⠀⠀⠀⠀⠀⠀⣿⣿⣿⣿⣿⣿⣿⣿⣿⣿⣿⣿⣿⣿⣿⣿⣿⣿⣿⣿⣿⢇⠀⠀⠀⠜⢿⣷⣔⢕⢕⢕⢔⢀⢀⢜⣿⣿⣿⣿⣿⣿⣿⣿⣿⣿⣿⣿⣿⣿⣿⣿⣿⢿⠟⠙⠙⢝⠀⠀⠀⠀⠀⠀⠀⠀⠀⠀⠀⠀</a:t>
            </a:r>
            <a:br/>
            <a:r>
              <a:t>⠀⠀⠀⠀⠀⠀⠀⠀⠀⠀⠀⣿⣿⣿⣿⣿⣿⣿⣿⣿⣿⣿⣿⣿⣿⣿⣿⣿⣿⣿⣿⢇⠑⠑⠄⠄⠐⠅⠹⣿⣷⡕⢕⢕⢕⢕⢕⢜⣿⣿⣿⣿⣿⣿⣿⣿⣿⣿⣿⣿⣿⣿⣿⡏⢀⠐⢐⠅⠁⠀⠀⠀⠀⠀⠀⠀⠀⠀⠀⠀⠀</a:t>
            </a:r>
            <a:br/>
            <a:r>
              <a:t>⠀⠀⠀⠀⠀⠀⠀⠀⠀⠀⠀⣿⣿⣿⣿⣿⣿⣿⣿⣿⣿⣿⣿⣿⣿⣿⣿⣿⣿⣿⡿⢕⢕⢕⢅⢅⢕⣕⡅⢹⣿⣿⣇⢕⢕⢕⢕⢕⢹⣿⣿⣿⣿⣿⣿⣿⣿⣿⣿⣿⣿⣿⠟⣿⣦⢄⠄⠄⠀⠀⠀⠀⠀⠀⠀⠀⠀⠀⠀⠀⠀</a:t>
            </a:r>
            <a:br/>
            <a:r>
              <a:t>⠀⠀⠀⠀⠀⠀⠀⠀⠀⠀⠀⣿⣿⣿⣿⣿⣿⣿⣿⣿⣿⣿⣿⣿⣿⣿⣿⣿⣿⣿⡇⢕⢕⢗⢵⢵⢿⢿⣿⣧⣿⣿⣿⡕⢕⢕⢕⢕⢕⣿⣿⣿⣿⣿⣿⣿⣿⣿⣿⣿⣿⣿⣵⣹⣿⣇⠁⠀⠀⠀⠀⠀⠀⠀⠀⠀⠀⠀⠀⠀⠀</a:t>
            </a:r>
            <a:br/>
            <a:r>
              <a:t>⠀⠀⠀⠀⠀⠀⠀⠀⠀⠀⠀⣿⣿⣿⣿⣿⣿⣿⣿⣿⣿⣿⣿⣿⣿⣿⣿⣿⣿⣿⣧⣼⣧⣷⣷⣮⣷⣷⣿⣿⣿⣿⣿⡇⢕⢕⢕⢕⢕⣿⣿⣿⣿⣿⣿⣿⣿⣿⣿⣿⣿⣿⣿⣿⣿⣿⢕⠄⠀⠀⠀⠀⠀⠀⠀⠀⠀⠀⠀⠀⠀</a:t>
            </a:r>
            <a:br/>
            <a:r>
              <a:t>⠀⠀⠀⠀⠀⠀⠀⠀⠀⠀⠀⣿⣿⣿⣿⣿⣿⣿⣿⣿⣿⣿⣿⣿⣿⣿⣿⣿⣿⣿⣿⣿⣿⣿⣿⣿⣿⣿⣿⣿⣿⣿⣿⡷⢕⢕⢕⢕⢕⣿⣿⣿⣿⣿⣿⣿⣿⣿⣿⣿⣿⣿⣿⣿⣿⣿⢕⠐⠀⠀⠀⠀⠀⠀⠀⠀⠀⠀⠀⠀⠀</a:t>
            </a:r>
            <a:br/>
            <a:r>
              <a:t>⠀⠀⠀⠀⠀⠀⠀⠀⠀⠀⠀⣿⣿⣿⣿⣿⣿⣿⣿⣿⣿⣿⣿⣿⣿⣿⣿⣿⣿⣿⣿⣿⣿⣿⣿⣿⣿⣿⣿⣿⣿⣿⣿⣿⡕⡕⢕⢕⢕⣿⣿⣿⣿⣿⣿⣿⣿⣿⣿⣿⣿⣿⣿⣿⣿⣿⢕⠀⠀⠀⠀⠀⠀⠀⠀⠀⠀⠀⠀⠀⠀</a:t>
            </a:r>
            <a:br/>
            <a:r>
              <a:t>⠀⠀⠀⠀⠀⠀⠀⠀⠀⠀⠀⣿⣿⣿⣿⣿⣿⣿⣿⣿⣿⣿⣿⣿⣿⣿⣿⣿⣿⣿⣿⣿⣿⣿⣿⣿⣿⣿⣿⣿⣿⣿⣿⣟⣇⣕⣕⣕⢕⣿⣿⣿⣿⣿⣿⣿⣿⣿⣿⣿⣿⣿⣿⣿⣿⣿⢕⠀⠀⠀⠀⠀⠀⠀⠀⠀⠀⠀⠀⠀⠀</a:t>
            </a:r>
            <a:br/>
            <a:r>
              <a:t>⠀⠀⠀⠀⠀⠀⠀⠀⠀⠀⠀⣿⣿⣿⣿⣿⣿⣿⣿⣿⣿⣿⣿⣿⣿⣿⣿⣿⣿⣿⣿⣿⣿⣿⣿⣿⣿⣿⣿⣿⣿⣿⣿⣿⡗⢗⢷⣗⡻⣿⣿⣿⣿⣿⣿⣿⣿⣿⣿⣿⣿⣿⣿⣿⣿⡟⢑⢐⠀⠀⠀⠀⠀⠀⠀⠀⠀⠀⠀⠀⠀</a:t>
            </a:r>
            <a:br/>
            <a:r>
              <a:t>⠀⠀⠀⠀⠀⠀⠀⠀⠀⠀⠀⣿⣿⣿⣿⣿⡿⣿⣿⣿⣿⣿⣿⣟⣿⣿⣿⣿⣿⣿⣿⡟⡿⣿⣿⣿⣿⢟⢿⣿⣿⣿⣿⣿⣽⣿⣿⣿⣿⣿⣿⣿⣿⣿⣿⣿⣿⣿⣿⣿⣿⣿⡇⣿⣿⡇⢕⢕⠄⠀⠀⠀⠀⠀⠀⠀⠀⠀⠀⠀⠀</a:t>
            </a:r>
            <a:br/>
            <a:r>
              <a:t>⠀⠀⠀⠀⠀⠀⠀⠀⠀⠀⠀⣿⣿⣿⣿⣿⣿⣿⣿⣿⣿⣿⣿⣿⣿⣿⣿⣿⣿⣿⣿⡇⢕⢕⢝⢑⠑⢁⢱⣿⣿⣿⣿⣿⣿⣿⣿⣿⣿⣿⣿⣿⣿⣿⣿⣿⣿⣿⣿⣿⣿⣿⣇⣿⣿⡇⢕⢕⢕⠀⠀⠀⠀⠀⠀⠀⠀⠀⠀⠀⠀</a:t>
            </a:r>
            <a:br/>
            <a:r>
              <a:t>⠀⠀⠀⠀⠀⠀⠀⠀⠀⠀⠀⣿⣿⣿⣿⣿⣿⣿⣿⣿⣿⣿⣿⣿⣿⣿⣿⣿⣿⣿⣿⣏⢇⢕⢕⢕⢕⢕⢸⣿⣿⣿⣿⣿⣿⣿⣿⣿⣿⣿⣿⣿⣿⣿⣿⣿⣿⣿⣿⣿⣿⣿⣿⣿⣿⡇⢕⢕⢕⠀⠀⠀⠀⠀⠀⠀⠀⠀⠀⠀⠀</a:t>
            </a:r>
            <a:br/>
            <a:r>
              <a:t>⠀⠀⠀⠀⠀⠀⠀⠀⠀⠀⠀⣿⣿⣿⣿⣿⣿⣿⣿⣿⣿⣿⣿⣿⣿⣿⣿⣿⣿⣿⣿⣿⡇⢕⢕⢕⢕⢕⣿⣿⣿⣿⣿⣿⣿⣿⣿⣿⣿⣿⣿⣿⣿⣿⣿⣿⣿⣿⣿⣿⣿⣿⣿⣿⣿⡏⢕⢕⢕⠀⠀⠀⠀⠀⠀⠀⠀⠀⠀⠀⠀</a:t>
            </a:r>
            <a:br/>
            <a:r>
              <a:t>⠀⠀⠀⠀⠀⠀⠀⠀⠀⠀⠀⣿⣿⣿⣿⣿⣿⣿⣿⣿⣿⣿⣿⣿⣿⣿⣿⣿⣿⣿⣿⣿⡇⢕⢕⢕⢕⢸⣿⣿⣿⣿⣿⣿⣿⣿⣿⣿⣿⣿⣿⣿⣿⣿⣿⣿⣿⣿⣿⣿⣿⣿⡏⢹⢵⢵⢵⢵⡕⠀⠀⠀⠀⠀⠀⠀⠀⠀⠀⠀⠀</a:t>
            </a:r>
            <a:br/>
            <a:r>
              <a:t>⠀⠀⠀⠀⠀⠀⠀⠀⠀⠀⠀⣿⣿⣿⣿⣿⣿⣿⣿⣿⣿⣿⣿⣿⣿⣿⣿⣿⣿⣿⣿⣿⢇⢕⢕⢕⢕⢸⣿⣿⣿⣿⣿⣿⣿⣿⣿⣿⣿⣿⣿⣿⣿⣿⣿⣿⣿⣿⣿⣿⣿⣿⣷⣿⣾⣿⢟⢏⢕⠀⠀⠀⠀⠀⠀⠀⠀⠀⠀⠀⠀</a:t>
            </a:r>
            <a:br/>
            <a:r>
              <a:t>⠀⠀⠀⠀⠀⠀⠀⠀⠀⠀⠀⣿⣿⣿⣿⣿⣿⣿⣿⣿⣿⣿⣿⣿⣿⣿⣿⣿⣿⣿⣿⣿⠕⢕⠑⠕⢕⠑⢻⣿⣿⣿⣿⣿⣿⣿⣿⣿⣿⣿⣿⣿⣿⣿⣿⣿⣿⣿⢿⢿⢟⣻⣽⣽⣵⣵⣵⣕⣕⠀⠀⠀⠀⠀⠀⠀⠀⠀⠀⠀⠀</a:t>
            </a:r>
            <a:br/>
            <a:r>
              <a:t>⠀⠀⠀⠀⠀⠀⠀⠀⠀⠀⠀⣿⣿⣿⣿⣿⣿⣿⣿⣿⣿⣿⣿⣿⣿⣿⣿⣿⣿⣿⣿⡿⠇⠀⠀⠐⠁⠐⠜⣿⣿⣿⣿⣿⣿⣿⣿⣿⣿⣿⣿⣿⣿⣯⣿⣿⣿⣷⣾⣷⣧⣷⣻⣿⣿⣿⣿⣿⢿⠀⠀⠀⠀⠀⠀⠀⠀⠀⠀⠀⠀</a:t>
            </a:r>
            <a:br/>
            <a:r>
              <a:t>⠀⠀⠀⠀⠀⠀⠀⠀⠀⠀⠀⣿⣿⣿⣿⣿⣿⣿⣿⣿⣿⣿⣿⣿⣿⣿⣿⣿⣿⣿⣿⡇⠀⠀⠀⠀⠀⠀⠀⠜⣿⣿⣿⣿⣿⣿⣿⣿⣿⣿⣿⣿⣿⣿⣿⣿⣿⣿⣿⣿⣿⣿⢿⢟⢟⢟⢟⢇⢝⠀⠀⠀⠀⠀⠀⠀⠀⠀⠀⠀⠀</a:t>
            </a:r>
            <a:br/>
            <a:r>
              <a:t>⠀⠀⠀⠀⠀⠀⠀⠀⠀⠀⠀⣿⣿⣿⣿⣿⣿⣿⣿⣿⣿⣿⣿⣿⣿⣿⣿⣿⣿⣿⣿⡇⠀⠀⠀⠀⠀⠀⠀⠀⢹⣿⣿⣿⣿⣿⣿⣿⣿⣿⣿⣿⣿⣿⣿⣿⣿⣿⣿⣿⣿⡿⢏⡿⡗⢻⣾⣷⣧⠀⠀⠀⠀⠀⠀⠀⠀⠀⠀⠀⠀</a:t>
            </a:r>
            <a:br/>
            <a:r>
              <a:t>⠀⠀⠀⠀⠀⠀⠀⠀⠀⠀⠀⠛⠛⠛⠛⠛⠛⠛⠛⠛⠛⠛⠛⠛⠛⠛⠛⠛⠛⠛⠛⠑⠀⠀⠀⠀⠀⠂⠂⠀⠘⠛⠛⠛⠛⠛⠛⠛⠛⠛⠛⠛⠛⠛⠛⠛⠛⠛⠛⠛⠛⠛⠛⠛⠛⠛⠛⠘⠑⠀⠀⠀⠀⠀⠀⠀⠀⠀⠀⠀⠀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⠀⠀⠀⠀⠀⠀⠀⠀⠀⠀⠀⢜⢕⢗⢱⢼⣽⣿⣿⡿⣿⣯⣽⣟⣿⣿⣿⣿⣿⣿⣿⣿⣿⣿⣿⣿⣿⣿⣿⣿⣿⣿⣿⣿⣿⣿⣿⣿⣿⣿⣿⣿⣿⣿⡇⡕⢕⢕⢕⢕⢕⢕⢕⢕⢕⢕⢕⣿⣿⠀⠀⠀⠀⠀⠀⠀⠀⠀⠀⠀⠀</a:t>
            </a:r>
            <a:br/>
            <a:r>
              <a:t>⠀⠀⠀⠀⠀⠀⠀⠀⠀⠀⠀⢱⣵⣽⣽⣿⡻⣿⣿⣿⣿⣿⣿⣿⣿⣿⣿⣿⣿⣿⣿⣿⣿⣿⣿⣿⣿⣿⣿⣿⣿⣿⣿⣿⣿⣿⣿⣿⣿⣿⣿⣷⣮⣽⣟⡏⢕⢕⢕⢕⢕⢕⣱⣵⢕⣾⣾⢇⢕⠀⠀⠀⠀⠀⠀⠀⠀⠀⠀⠀⠀</a:t>
            </a:r>
            <a:br/>
            <a:r>
              <a:t>⠀⠀⠀⠀⠀⠀⠀⠀⠀⠀⠀⣸⣯⣿⢿⣿⣿⣿⣿⣟⣿⣿⣿⣿⣿⣿⣿⣿⣿⣿⣿⣿⣿⣿⣿⣿⣿⣿⣿⣿⣿⣿⣿⣿⣿⣿⣿⣿⣿⣿⣿⣿⣿⣿⣿⡷⢕⢕⢳⣿⣼⣿⣿⣿⣿⣿⣧⣿⣿⠀⠀⠀⠀⠀⠀⠀⠀⠀⠀⠀⠀</a:t>
            </a:r>
            <a:br/>
            <a:r>
              <a:t>⠀⠀⠀⠀⠀⠀⠀⠀⠀⠀⠀⣿⣿⣿⣿⣷⣿⣽⣼⣿⣿⣿⣿⣿⣿⣿⣿⢟⠟⠛⠏⠙⠙⠟⢿⣿⣿⣿⣿⣿⣿⣿⣿⣿⠿⢟⠛⢝⢟⢟⢿⢿⣿⣿⣿⣇⢕⣕⣾⣿⢏⣿⣿⣿⣿⣾⣿⢕⢏⠀⠀⠀⠀⠀⠀⠀⠀⠀⠀⠀⠀</a:t>
            </a:r>
            <a:br/>
            <a:r>
              <a:t>⠀⠀⠀⠀⠀⠀⠀⠀⠀⠀⠀⣿⣿⣿⣿⣿⣿⣟⣿⣿⣿⣿⣿⣿⢿⠻⣥⣅⢁⠀⠀⠀⠀⠀⠀⠈⠝⢿⣿⣿⣿⡿⢟⢕⠔⢗⢱⢵⠕⠟⠙⠝⢹⣿⣿⣿⣿⣿⣿⣿⣿⣿⣿⣿⣿⣿⣿⣿⣿⠀⠀⠀⠀⠀⠀⠀⠀⠀⠀⠀⠀</a:t>
            </a:r>
            <a:br/>
            <a:r>
              <a:t>⠀⠀⠀⠀⠀⠀⠀⠀⠀⠀⠀⣿⣿⣟⣿⢿⡾⣿⣿⣿⣿⣿⣿⢟⠀⠀⠔⢝⣿⣷⣄⠀⠔⠑⠀⠀⠀⠁⢝⣿⢏⢕⠕⢕⠕⢈⢁⢄⢀⢄⢔⢕⣱⣟⣽⣿⣿⣿⣯⣝⣿⣿⣿⣿⣿⣿⣿⣿⣿⠀⠀⠀⠀⠀⠀⠀⠀⠀⠀⠀⠀</a:t>
            </a:r>
            <a:br/>
            <a:r>
              <a:t>⠀⠀⠀⠀⠀⠀⠀⠀⠀⠀⠀⣸⣿⣿⣿⣿⣿⣿⣿⣿⣿⣽⡏⠀⠀⠀⠀⠀⠁⢻⣿⣷⡔⠀⠐⠀⠀⠀⠀⢜⢅⢝⢇⢰⣷⣷⣿⣿⣿⣷⣷⣾⣿⣿⣹⡿⠋⠁⠁⠑⠻⣿⣿⣿⣿⣿⣽⣿⣿⠀⠀⠀⠀⠀⠀⠀⠀⠀⠀⠀⠀</a:t>
            </a:r>
            <a:br/>
            <a:r>
              <a:t>⠀⠀⠀⠀⠀⠀⠀⠀⠀⠀⠀⣿⣿⣿⣿⣿⣿⣿⣿⣿⣿⣿⠅⠀⠀⠀⠀⠀⠀⠀⢹⣿⣿⣇⢔⢑⢀⢀⢄⠀⢕⢕⣷⣿⣿⣿⣿⣿⣿⣿⣿⣿⣿⣿⣿⡕⠀⠀⠀⠀⠀⠜⢿⣿⣿⣿⣿⣿⣿⠀⠀⠀⠀⠀⠀⠀⠀⠀⠀⠀⠀</a:t>
            </a:r>
            <a:br/>
            <a:r>
              <a:t>⠀⠀⠀⠀⠀⠀⠀⠀⠀⠀⠀⣏⣻⣿⣿⣿⣿⣿⣿⣿⣿⡏⢁⢄⠀⠀⠀⠀⠀⠀⠁⢿⣿⣿⡇⢅⢕⠀⠁⠕⢕⢕⣻⣿⣿⣿⣿⣿⣿⣿⣿⡿⣿⣿⣿⣧⡅⠀⠀⠀⠀⠀⠘⢿⣿⣿⡿⣿⣿⠀⠀⠀⠀⠀⠀⠀⠀⠀⠀⠀⠀</a:t>
            </a:r>
            <a:br/>
            <a:r>
              <a:t>⠀⠀⠀⠀⠀⠀⠀⠀⠀⠀⠀⢸⣷⣧⣿⣯⡯⣽⣿⣿⣿⡇⢕⢕⢔⢔⢔⢕⢔⢔⢕⢸⣿⣿⣿⢕⢅⠕⢕⢕⣱⣵⣿⣿⣿⣿⣷⣿⣿⣿⣿⣷⣿⣿⣿⣿⣧⠀⠀⠀⠀⠀⠀⢸⡻⣿⢟⣿⣿⠀⠀⠀⠀⠀⠀⠀⠀⠀⠀⠀⠀</a:t>
            </a:r>
            <a:br/>
            <a:r>
              <a:t>⠀⠀⠀⠀⠀⠀⠀⠀⠀⠀⠀⢞⣟⣟⣻⣿⣗⣿⣿⣿⣿⣷⣵⣱⣵⣷⣷⣷⣧⣾⣿⣿⣿⣿⣿⡇⢕⢔⢕⢕⢿⣿⣿⣿⣿⣿⣿⣿⣿⣿⡿⣿⣿⣿⢏⣿⣿⢕⠀⠀⠀⠀⠀⢕⢟⢵⣾⣿⣿⠀⠀⠀⠀⠀⠀⠀⠀⠀⠀⠀⠀</a:t>
            </a:r>
            <a:br/>
            <a:r>
              <a:t>⠀⠀⠀⠀⠀⠀⠀⠀⠀⠀⠀⣿⣿⣿⣯⣽⣿⣿⣿⣿⣿⣿⣿⣿⣿⣿⣿⣿⣿⣿⣿⣿⣿⣿⣿⡇⢕⢔⢕⢕⢜⢿⣿⣿⣿⣿⣿⣿⣿⣿⣷⣿⣿⣿⢪⣿⣿⢕⠀⠀⠀⠀⠀⢕⣕⢵⣵⣾⣿⠀⠀⠀⠀⠀⠀⠀⠀⠀⠀⠀⠀</a:t>
            </a:r>
            <a:br/>
            <a:r>
              <a:t>⠀⠀⠀⠀⠀⠀⠀⠀⠀⠀⠀⢞⣟⣷⣾⣷⣷⣿⣟⣷⣷⣿⣿⣿⣿⣿⣿⣿⣿⣿⣿⣿⣿⣿⣿⡇⢕⢕⢕⢕⢕⣼⣿⣿⣿⣿⣿⣿⣿⣷⣾⣿⣿⣿⡱⣿⣿⢇⠀⠀⠀⠀⠀⢕⡷⢳⢷⢾⣿⠀⠀⠀⠀⠀⠀⠀⠀⠀⠀⠀⠀</a:t>
            </a:r>
            <a:br/>
            <a:r>
              <a:t>⠀⠀⠀⠀⠀⠀⠀⠀⠀⠀⠀⣝⣿⣿⣿⣿⣿⣿⣿⣿⣿⣿⣿⣿⣿⣿⣿⣿⣿⣿⣿⣿⣿⣿⣿⡇⢕⢕⢕⣵⣿⣿⢟⣿⣿⣿⣿⣿⣿⣿⣿⡿⢻⣿⣿⣿⣿⡇⠀⠀⠀⠀⠀⢕⣿⣝⣻⣟⣿⠀⠀⠀⠀⠀⠀⠀⠀⠀⠀⠀⠀</a:t>
            </a:r>
            <a:br/>
            <a:r>
              <a:t>⠀⠀⠀⠀⠀⠀⠀⠀⠀⠀⠀⢷⣷⣿⣷⣾⣿⣿⣷⣟⣻⣿⣿⣿⣿⣿⣿⣿⣿⣿⣿⣿⣿⣿⣿⢇⢕⣷⣿⣿⣿⡏⢕⢻⣿⣿⣿⣝⢝⠛⠉⠀⣸⣿⣿⣿⣟⢁⠀⠀⠀⠀⠀⠀⣷⣷⣷⣾⣿⠀⠀⠀⠀⠀⠀⠀⠀⠀⠀⠀⠀</a:t>
            </a:r>
            <a:br/>
            <a:r>
              <a:t>⠀⠀⠀⠀⠀⠀⠀⠀⠀⠀⠀⣾⣿⣿⣿⣿⣿⣿⡿⢿⣿⢿⣿⣿⣿⣿⣿⣿⣿⣿⣿⣿⣿⣿⣿⣷⣿⣿⣿⣿⡿⢕⢕⢕⢕⢁⠘⠁⢀⠀⠀⢠⣿⣿⣿⣿⣿⣷⣧⢀⠀⠀⠀⠁⣿⣿⣿⣿⣿⠀⠀⠀⠀⠀⠀⠀⠀⠀⠀⠀⠀</a:t>
            </a:r>
            <a:br/>
            <a:r>
              <a:t>⠀⠀⠀⠀⠀⠀⠀⠀⠀⠀⠀⣷⣷⣷⣯⣽⣿⣿⣿⣿⣿⣿⣿⣿⣿⣿⣿⣿⣿⣿⣿⣿⣿⣿⣿⣿⣿⣿⣿⣿⡇⢕⢕⢕⢕⢑⢑⢅⠄⢀⢄⣸⣿⣿⣿⣿⣿⣿⣿⣿⣷⣵⡕⢕⣿⣿⣿⣿⣿⠀⠀⠀⠀⠀⠀⠀⠀⠀⠀⠀⠀</a:t>
            </a:r>
            <a:br/>
            <a:r>
              <a:t>⠀⠀⠀⠀⠀⠀⠀⠀⠀⠀⠀⣿⣿⣿⣿⣿⣿⣿⣿⣿⣿⣿⣿⣿⣿⣿⣿⣿⣿⣿⣿⣿⣿⣿⣿⣿⣿⣿⣿⣿⢇⢕⢕⢕⢅⢅⠕⢅⢔⢱⣾⣿⣿⣿⣿⣿⣿⣿⣿⣿⣿⣿⣷⣵⣿⣿⣿⣿⣿⠀⠀⠀⠀⠀⠀⠀⠀⠀⠀⠀⠀</a:t>
            </a:r>
            <a:br/>
            <a:r>
              <a:t>⠀⠀⠀⠀⠀⠀⠀⠀⠀⠀⠀⣿⣿⣿⣿⣿⣿⣿⣿⣿⣿⣿⣿⣿⣿⣿⣿⣿⣿⣿⣿⣿⣿⣿⣿⣿⣿⣿⣿⣿⢇⢕⢕⢕⢕⢔⢕⢕⢱⣿⣿⣿⣿⣿⣿⣿⣿⣿⣿⣿⣿⣿⣿⣿⣿⣿⣿⣿⣿⠀⠀⠀⠀⠀⠀⠀⠀⠀⠀⠀⠀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⠀⠀⠀⠀⠀⠀⠀⠀⠀⠀⠀⣿⣿⣿⣿⣿⣿⣿⣿⣿⣿⣿⣿⣿⣿⣿⣿⣿⣿⣿⣿⣿⣿⣿⣿⣿⣿⣿⣿⣿⠀⢕⢕⢕⢕⢕⢕⢕⣿⣿⣿⣿⣿⣿⣿⣿⣿⣿⣿⣿⣿⣿⣿⣿⣿⣿⣿⣿⣿⠀⠀⠀⠀⠀⠀⠀⠀⠀⠀⠀⠀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⠀⠀⠀⠀⠀⠀⠀⠀⠀⠀⠀⣿⣿⣿⣿⣿⣿⣿⣿⣿⣿⣿⣿⣿⣿⣿⣿⣿⣿⣿⣿⣿⣿⣿⣿⣿⣿⣿⣿⡇⢕⢕⢕⢕⢕⢕⠕⢱⣿⣿⣿⣿⣿⣿⣿⣿⣿⣿⣿⣿⣿⣿⣿⣿⣿⣿⣝⢝⢕⠀⠀⠀⠀⠀⠀⠀⠀⠀⠀⠀⠀</a:t>
            </a:r>
            <a:br/>
            <a:r>
              <a:t>⠀⠀⠀⠀⠀⠀⠀⠀⠀⠀⠀⣿⣿⣿⣿⣿⣿⣿⣿⣿⣿⣿⣿⣿⣿⣿⣿⣿⣿⣿⣿⣿⣿⣿⣿⣿⣿⣿⣿⢇⢕⢕⢕⢕⢕⢕⢕⣾⣿⣿⣿⣿⣿⣿⣿⣿⣿⣿⣿⣿⣿⣿⣿⣿⣿⣿⣿⣷⣵⠀⠀⠀⠀⠀⠀⠀⠀⠀⠀⠀⠀</a:t>
            </a:r>
            <a:br/>
            <a:r>
              <a:t>⠀⠀⠀⠀⠀⠀⠀⠀⠀⠀⠀⠛⠛⠛⠛⠛⠛⠛⠛⠛⠛⠛⠛⠛⠛⠛⠛⠛⠛⠛⠛⠛⠛⠛⠛⠛⠛⠛⠛⠑⠑⠑⠑⠑⠑⠑⠑⠛⠛⠛⠛⠛⠛⠛⠛⠛⠛⠛⠛⠛⠛⠛⠛⠛⠛⠛⠛⠛⠛⠀⠀⠀⠀⠀⠀⠀⠀⠀⠀⠀⠀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⠀⠀⠀⠀⠀⠀⠀⠀⠀⠀⠀⢜⣝⡗⢗⢵⢼⣽⣿⣿⢻⢽⣏⣝⢻⣿⣿⣿⣿⣿⣿⣿⣿⣿⣿⣿⣿⣿⣿⣿⣿⣿⣿⣿⣿⣿⣿⣿⣿⣽⢟⢇⢝⢕⢜⢕⢕⢕⢕⢕⢕⢕⢕⢕⢕⢕⢱⡕⣷⠀⠀⠀⠀⠀⠀⠀⠀⠀⠀⠀⠀</a:t>
            </a:r>
            <a:br/>
            <a:r>
              <a:t>⠀⠀⠀⠀⠀⠀⠀⠀⠀⠀⠀⢱⣵⣧⣝⣷⣾⢿⣿⣿⣿⣿⣿⣿⣿⣿⣿⣿⣿⣿⣿⣿⣿⣿⣿⣿⣿⣿⣿⣿⣿⣿⣿⣿⣿⣿⣿⣿⣿⣿⣧⣵⣕⢕⢕⢕⢕⢕⢕⢕⢕⢕⢕⣕⣵⣕⣷⣾⣕⠀⠀⠀⠀⠀⠀⠀⠀⠀⠀⠀⠀</a:t>
            </a:r>
            <a:br/>
            <a:r>
              <a:t>⠀⠀⠀⠀⠀⠀⠀⠀⠀⠀⠀⣱⣿⣯⡿⢿⣿⣿⣿⣟⣻⣿⣿⣿⣿⣿⣿⣿⣿⣿⣿⣿⣿⣿⣿⣿⣿⣿⣿⣿⣿⣿⣿⣿⣿⣿⣿⣿⣿⣿⣿⣿⣾⢻⢷⣕⢕⢕⢕⢕⣱⢸⣿⣿⣿⣿⢿⣵⣽⠀⠀⠀⠀⠀⠀⠀⠀⠀⠀⠀⠀</a:t>
            </a:r>
            <a:br/>
            <a:r>
              <a:t>⠀⠀⠀⠀⠀⠀⠀⠀⠀⠀⠀⢿⣿⣿⣿⣯⣿⣿⣯⣽⣿⣿⣿⣿⣿⣿⣿⢿⠟⠙⠋⠙⠙⠙⠟⢿⣿⣿⣿⣿⣿⣿⣿⣿⢿⠟⠻⢿⢟⢿⣿⣿⣿⣿⣵⣏⡕⢕⢕⣷⢿⢵⣿⣿⣿⣿⣷⣗⢝⠀⠀⠀⠀⠀⠀⠀⠀⠀⠀⠀⠀</a:t>
            </a:r>
            <a:br/>
            <a:r>
              <a:t>⠀⠀⠀⠀⠀⠀⠀⠀⠀⠀⠀⣿⣷⣿⣿⣿⣿⣿⣟⣻⣿⢿⣿⢿⢻⠏⠫⣤⣁⢁⠀⠀⠀⠀⠀⠀⠘⠟⣿⣿⣿⡿⠏⢕⢴⢕⣱⢵⠵⢗⢇⢗⣿⣿⣿⣽⣿⣿⣿⣿⢷⣿⣿⣿⣿⣿⡇⢽⣿⠀⠀⠀⠀⠀⠀⠀⠀⠀⠀⠀⠀</a:t>
            </a:r>
            <a:br/>
            <a:r>
              <a:t>⠀⠀⠀⠀⠀⠀⠀⠀⠀⠀⠀⣿⣿⣿⡟⡷⢿⡾⢿⣿⣿⣿⣿⢿⠏⠀⠀⢕⢝⣿⣧⣄⠐⠕⠔⠄⠀⠀⠈⠟⢕⢕⢕⢔⠓⠙⢁⠀⢀⢔⣱⢜⣿⣿⣿⣿⣿⣿⣿⣯⢼⣽⣿⣿⣿⣿⡗⣗⣿⠀⠀⠀⠀⠀⠀⠀⠀⠀⠀⠀⠀</a:t>
            </a:r>
            <a:br/>
            <a:r>
              <a:t>⠀⠀⠀⠀⠀⠀⠀⠀⠀⠀⠀⣵⣿⣯⣽⣿⣿⣿⣿⣿⣿⣿⣿⢇⠀⠀⠀⠀⠀⠈⢻⣿⣷⡄⠄⢀⠀⢀⠀⢑⢜⢇⢡⣴⣵⣷⣷⣷⣵⣵⣵⣾⣿⣿⣿⣿⢟⠙⠁⠁⠘⠟⣿⣿⣿⣿⣿⣯⣿⠀⠀⠀⠀⠀⠀⠀⠀⠀⠀⠀⠀</a:t>
            </a:r>
            <a:br/>
            <a:r>
              <a:t>⠀⠀⠀⠀⠀⠀⠀⠀⠀⠀⠀⣿⣿⣿⣷⣿⣿⣿⣿⣿⣿⣿⡟⠄⠀⠀⠀⠀⠀⠀⠁⢻⣿⣿⣔⢕⢕⢄⢄⢕⢇⣵⣾⣿⣿⣿⣿⣿⣿⣿⣿⣿⣿⣿⣿⣏⠀⠀⠀⠀⠀⠁⠜⣿⣿⣿⣿⣿⣿⠀⠀⠀⠀⠀⠀⠀⠀⠀⠀⠀⠀</a:t>
            </a:r>
            <a:br/>
            <a:r>
              <a:t>⠀⠀⠀⠀⠀⠀⠀⠀⠀⠀⠀⢸⣏⣻⣿⣿⣿⣿⣿⣿⣿⣿⢇⠀⠄⢀⠀⠀⠀⠀⠀⠘⣿⣿⣿⡕⠕⢕⠀⢕⢕⢻⣿⣿⣿⣿⣿⣿⣿⣿⣿⣿⣿⣿⣿⣿⣧⡄⠀⠀⠀⠀⠀⠜⣿⣿⣿⣿⣿⠀⠀⠀⠀⠀⠀⠀⠀⠀⠀⠀⠀</a:t>
            </a:r>
            <a:br/>
            <a:r>
              <a:t>⠀⠀⠀⠀⠀⠀⠀⠀⠀⠀⠀⢸⢿⣽⣿⣿⣽⣿⣿⣿⣿⣿⢕⢕⢔⢕⢔⢔⢕⢕⢔⢔⣸⣿⣿⣷⢕⢔⢁⢕⣕⣸⣿⣿⣿⣯⣿⣿⣿⣿⣧⣼⣿⣿⡇⢸⣿⣧⠀⠀⠀⠀⠀⠀⢹⣿⣿⣿⣿⠀⠀⠀⠀⠀⠀⠀⠀⠀⠀⠀⠀</a:t>
            </a:r>
            <a:br/>
            <a:r>
              <a:t>⠀⠀⠀⠀⠀⠀⠀⠀⠀⠀⠀⢸⣟⣟⣟⣿⣿⣿⣿⣿⣿⣿⣷⣷⣕⣗⣷⣾⣷⣷⣿⣿⣿⣿⣿⣿⢕⢕⢕⣿⣿⣿⣿⣿⣿⣿⣿⣿⣿⣿⣿⣿⣿⣿⣧⢱⣿⣿⢕⠀⠀⠀⠀⠀⢸⣿⣿⣿⣿⠀⠀⠀⠀⠀⠀⠀⠀⠀⠀⠀⠀</a:t>
            </a:r>
            <a:br/>
            <a:r>
              <a:t>⠀⠀⠀⠀⠀⠀⠀⠀⠀⠀⠀⣿⣿⣿⣿⣿⣽⣿⣿⣿⣿⣿⣿⣿⣿⣿⣿⣿⣿⣿⣿⣿⣿⣿⣿⣿⢕⢕⢕⢜⢿⣿⣿⣿⣿⣿⣿⣿⣿⣿⣽⣿⣿⣿⣧⢸⣿⣿⢕⠀⠀⠀⠀⠀⢱⣿⣿⣿⣿⠀⠀⠀⠀⠀⠀⠀⠀⠀⠀⠀⠀</a:t>
            </a:r>
            <a:br/>
            <a:r>
              <a:t>⠀⠀⠀⠀⠀⠀⠀⠀⠀⠀⠀⣷⣾⣿⣿⣿⣿⣿⣿⣿⣿⣿⣿⣿⣿⣿⣿⣿⣿⣿⣿⣿⣿⣿⣿⣿⢕⢕⢕⢕⢕⣸⣿⣿⣿⣿⣿⣯⣵⣵⣿⣿⣿⣿⣷⢸⣿⣿⢕⠀⠀⠀⠀⠀⢸⣿⣿⣷⣿⠀⠀⠀⠀⠀⠀⠀⠀⠀⠀⠀⠀</a:t>
            </a:r>
            <a:br/>
            <a:r>
              <a:t>⠀⠀⠀⠀⠀⠀⠀⠀⠀⠀⠀⣽⣿⣿⣿⣿⣿⣿⣿⣿⣿⣿⣿⣿⣿⣿⣿⣿⣿⣿⣿⣿⣿⣿⣿⣿⢕⢕⣱⣾⣿⡟⣿⣿⣿⣿⣿⣿⣿⣿⣿⢿⣿⣿⣇⢜⣿⣿⢕⠀⠀⠀⠀⠀⢜⣿⡟⢇⢿⠀⠀⠀⠀⠀⠀⠀⠀⠀⠀⠀⠀</a:t>
            </a:r>
            <a:br/>
            <a:r>
              <a:t>⠀⠀⠀⠀⠀⠀⠀⠀⠀⠀⠀⢿⣿⣿⣿⣿⣿⣿⣿⣿⣿⣿⣿⣿⣿⣿⣿⣿⣿⣿⣿⣿⣿⣿⣿⣿⣱⣾⣿⣿⡿⢕⢿⣿⣿⣿⣟⢻⠿⠟⠁⢸⣿⣿⣿⣿⣿⡟⠁⠀⠀⠀⠀⠀⠕⣷⣷⣧⣼⠀⠀⠀⠀⠀⠀⠀⠀⠀⠀⠀⠀</a:t>
            </a:r>
            <a:br/>
            <a:r>
              <a:t>⠀⠀⠀⠀⠀⠀⠀⠀⠀⠀⠀⣿⣿⣿⣿⣿⣿⣿⣿⡿⣿⣿⣿⣿⣿⣿⣿⣿⣿⣿⣿⣿⣿⣿⣿⣿⣿⣿⣿⣿⢇⢕⢕⠜⠙⠙⠙⠁⠀⠀⠀⣿⣿⣿⣿⣿⣿⣇⢄⠀⠀⠀⠀⠀⠀⣿⣿⣿⣿⠀⠀⠀⠀⠀⠀⠀⠀⠀⠀⠀⠀</a:t>
            </a:r>
            <a:br/>
            <a:r>
              <a:t>⠀⠀⠀⠀⠀⠀⠀⠀⠀⠀⠀⣾⣿⣿⣿⣿⣿⣿⣿⣿⣿⣿⣿⣿⣿⣿⣿⣿⣿⣿⣿⣿⣿⣿⣿⣿⣿⣿⣿⡿⢕⢕⢕⢕⢕⢕⢑⠁⠀⢀⢸⣿⣿⣿⣿⣿⣿⣿⣷⣵⣔⠄⠀⢄⢕⣿⣿⣿⣿⠀⠀⠀⠀⠀⠀⠀⠀⠀⠀⠀⠀</a:t>
            </a:r>
            <a:br/>
            <a:r>
              <a:t>⠀⠀⠀⠀⠀⠀⠀⠀⠀⠀⠀⣿⣿⣿⣿⣿⣿⣿⣿⣿⣿⣿⣿⣿⣿⣿⣿⣿⣿⣿⣿⣿⣿⣿⣿⣿⣿⣿⣿⡇⢕⢕⢕⢅⢑⢕⠐⢀⢅⣱⣿⣿⣿⣿⣿⣿⣿⣿⣿⣿⣿⣧⡕⢕⢕⣿⣿⣿⣿⠀⠀⠀⠀⠀⠀⠀⠀⠀⠀⠀⠀</a:t>
            </a:r>
            <a:br/>
            <a:r>
              <a:t>⠀⠀⠀⠀⠀⠀⠀⠀⠀⠀⠀⣿⣿⣿⣿⣿⣿⣿⣿⣿⣿⣿⣿⣿⣿⣿⣿⣿⣿⣿⣿⣿⣿⣿⣿⣿⣿⣿⣿⣷⢕⢕⢕⢕⢕⢔⢕⢕⣾⣿⣿⣿⣿⣿⣿⣿⣿⣿⣿⣿⣿⣿⣿⡕⢕⣿⣿⣿⣿⠀⠀⠀⠀⠀⠀⠀⠀⠀⠀⠀⠀</a:t>
            </a:r>
            <a:br/>
            <a:r>
              <a:t>⠀⠀⠀⠀⠀⠀⠀⠀⠀⠀⠀⣿⣿⣿⣿⣿⣿⣿⣿⣿⣿⣿⣿⣿⣿⣿⣿⣿⣿⣿⣿⣿⣿⣿⣿⣿⣿⣿⣿⡏⢅⢕⢕⢕⢕⢕⢕⣾⣿⣿⣿⣿⣿⣿⣿⣿⣿⣿⣿⣿⣿⣿⣿⣿⣕⣿⣿⣿⣿⠀⠀⠀⠀⠀⠀⠀⠀⠀⠀⠀⠀</a:t>
            </a:r>
            <a:br/>
            <a:r>
              <a:t>⠀⠀⠀⠀⠀⠀⠀⠀⠀⠀⠀⣿⣿⣿⣿⣿⣿⣿⣿⣿⣿⣿⣿⣿⣿⣿⣿⣿⣿⣿⣿⣿⣿⣿⣿⣿⣿⣿⣿⠇⢕⢕⢕⢕⢕⢕⢕⣿⣿⣿⣿⣿⣿⣿⣿⣿⣿⣿⣿⣿⣿⣿⣿⣿⡟⢟⢟⢝⢑⠀⠀⠀⠀⠀⠀⠀⠀⠀⠀⠀⠀</a:t>
            </a:r>
            <a:br/>
            <a:r>
              <a:t>⠀⠀⠀⠀⠀⠀⠀⠀⠀⠀⠀⣿⣿⣿⣿⣿⣿⣿⣿⣿⣿⣿⣿⣿⣿⣿⣿⣿⣿⣿⣿⣿⣿⣿⣿⣿⣿⣿⡟⢕⢕⢕⢕⢕⢕⢕⢸⣿⣿⣿⣿⣿⣿⣿⣿⣿⣿⣿⣿⣿⣿⣿⣿⣿⣿⣧⣕⣕⣵⠀⠀⠀⠀⠀⠀⠀⠀⠀⠀⠀⠀</a:t>
            </a:r>
            <a:br/>
            <a:r>
              <a:t>⠀⠀⠀⠀⠀⠀⠀⠀⠀⠀⠀⠛⠛⠛⠛⠛⠛⠛⠛⠛⠛⠛⠛⠛⠛⠛⠛⠛⠛⠛⠛⠛⠛⠛⠛⠛⠛⠛⠑⠑⠑⠑⠑⠑⠑⠑⠘⠛⠛⠛⠛⠛⠛⠛⠛⠛⠛⠛⠛⠛⠛⠛⠛⠛⠛⠛⠓⠃⠑⠀⠀⠀⠀⠀⠀⠀⠀⠀⠀⠀⠀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⠀⠀⠀⠀⠀⠀⠀⠀⠀⠀⠀⣿⣷⣿⣿⣿⣿⣿⣿⣿⣿⣿⣿⣿⣿⣿⡿⣿⣿⢵⢟⢟⢜⢕⢕⢕⢕⢕⢕⢕⢕⢕⢕⢕⢕⢕⢕⢕⢕⢕⢕⢕⢕⢕⠕⢕⢕⢕⢕⢕⢕⢕⢕⢕⢕⢕⢕⢕⢕⠀⠀⠀⠀⠀⠀⠀⠀⠀⠀⠀⠀</a:t>
            </a:r>
            <a:br/>
            <a:r>
              <a:t>⠀⠀⠀⠀⠀⠀⠀⠀⠀⠀⠀⣿⣿⣿⣿⣿⣿⣿⣿⣿⣿⣿⣿⣿⣿⣿⣿⣿⣿⡷⢕⢕⡕⢕⢕⢕⢕⢕⢕⢕⢕⢕⢕⢕⢕⢕⢕⢕⢕⢕⢕⢕⢕⢔⢕⢔⢔⢕⢕⢅⢕⢕⢕⢕⢕⡕⣱⡕⡕⠀⠀⠀⠀⠀⠀⠀⠀⠀⠀⠀⠀</a:t>
            </a:r>
            <a:br/>
            <a:r>
              <a:t>⠀⠀⠀⠀⠀⠀⠀⠀⠀⠀⠀⣹⣿⣿⣿⣿⣿⣿⣿⣿⣿⣿⣿⣿⣿⣿⣿⣿⣕⣱⢷⢕⢱⡕⢕⢕⢕⢕⢕⢕⢕⢕⢕⢕⢕⢕⢕⢕⢕⢕⢕⢕⢕⢕⢕⢕⢕⢕⢔⢕⠕⢕⢕⢕⢜⢝⡟⡿⢜⠀⠀⠀⠀⠀⠀⠀⠀⠀⠀⠀⠀</a:t>
            </a:r>
            <a:br/>
            <a:r>
              <a:t>⠀⠀⠀⠀⠀⠀⠀⠀⠀⠀⠀⣿⣿⣿⣿⣿⣿⣿⣿⣿⣿⣿⣿⣿⣿⣿⣿⣿⡿⢞⠇⠘⠕⠕⠑⠑⠕⢕⢕⢕⢕⢕⢕⢕⢕⢕⢕⢕⢕⢕⢕⢕⢇⢕⢕⢕⢕⢕⢕⢕⢕⢕⢕⢕⣱⣽⣿⣿⣿⠀⠀⠀⠀⠀⠀⠀⠀⠀⠀⠀⠀</a:t>
            </a:r>
            <a:br/>
            <a:r>
              <a:t>⠀⠀⠀⠀⠀⠀⠀⠀⠀⠀⠀⣿⣿⣿⣿⣿⣿⣿⣿⣿⣿⣿⣿⣿⣿⣿⣿⠟⢧⣥⣀⠀⠀⠁⠄⠄⠀⠀⠑⠕⢕⢕⢑⢅⢁⢕⢕⡕⢧⣵⣷⢱⡗⣱⣵⣱⣇⣱⣵⣵⣷⣷⢕⣾⣿⣿⣿⣿⣿⠀⠀⠀⠀⠀⠀⠀⠀⠀⠀⠀⠀</a:t>
            </a:r>
            <a:br/>
            <a:r>
              <a:t>⠀⠀⠀⠀⠀⠀⠀⠀⠀⠀⠀⣿⣿⣿⣿⣿⣿⣿⣿⣿⣿⣿⣿⣿⣿⡿⠑⠀⠀⢜⢻⣿⣧⡄⠑⢑⠄⠀⢀⢔⢕⢕⢗⣎⡵⠗⠛⠙⢕⢹⣽⣷⣷⣿⣿⣿⣿⣿⣿⣷⢷⢷⢕⣽⣿⣿⣿⣿⣿⠀⠀⠀⠀⠀⠀⠀⠀⠀⠀⠀⠀</a:t>
            </a:r>
            <a:br/>
            <a:r>
              <a:t>⠀⠀⠀⠀⠀⠀⠀⠀⠀⠀⠀⣿⣿⣿⣿⣿⣿⣿⣿⣿⣿⣿⣿⣿⣿⠕⠀⠀⠀⠀⠀⠘⢿⣿⣧⡄⢔⢕⢕⡕⢕⠕⢘⢁⢄⢄⢄⢕⢕⢱⣿⣽⣿⣿⣿⣿⣿⣿⠏⠁⠀⠀⠁⠘⢿⣿⣿⣿⣿⠀⠀⠀⠀⠀⠀⠀⠀⠀⠀⠀⠀</a:t>
            </a:r>
            <a:br/>
            <a:r>
              <a:t>⠀⠀⠀⠀⠀⠀⠀⠀⠀⠀⠀⣿⣿⣿⣿⣿⣿⣿⣿⣿⣿⣿⣿⣿⡇⠁⠀⠀⠀⠀⠀⠀⠈⢿⣿⣷⡕⢅⢜⢟⢕⣷⣿⣿⣿⣿⣿⣷⣿⣿⣿⣿⣿⣿⣿⣿⣿⣧⢀⠀⠀⠀⠀⠀⠈⢿⣿⣿⣿⠀⠀⠀⠀⠀⠀⠀⠀⠀⠀⠀⠀</a:t>
            </a:r>
            <a:br/>
            <a:r>
              <a:t>⠀⠀⠀⠀⠀⠀⠀⠀⠀⠀⠀⣿⣿⣿⣿⣿⣿⣿⣿⣿⣿⣿⣿⣿⢇⢄⢄⠔⠀⠀⠀⠀⠀⢜⣿⣿⣿⡕⢜⢱⣿⣿⣿⣿⣿⣿⣿⣿⣿⣿⣿⣿⣿⣿⣿⣿⣿⣿⣷⡄⠀⠀⠀⠀⠀⠘⣿⣿⣿⠀⠀⠀⠀⠀⠀⠀⠀⠀⠀⠀⠀</a:t>
            </a:r>
            <a:br/>
            <a:r>
              <a:t>⠀⠀⠀⠀⠀⠀⠀⠀⠀⠀⠀⣿⣿⣿⣿⣿⣿⣿⣿⣿⣿⣿⣿⣿⢕⢕⢕⢕⢕⢕⢕⢕⢕⢕⣿⣿⣿⣇⢕⢸⣿⣿⣿⣿⣿⣿⣿⣿⢿⢻⣿⣿⣿⣿⣿⣿⡇⢸⣿⣧⢀⠀⠀⠀⠀⠀⢸⣿⣿⠀⠀⠀⠀⠀⠀⠀⠀⠀⠀⠀⠀</a:t>
            </a:r>
            <a:br/>
            <a:r>
              <a:t>⠀⠀⠀⠀⠀⠀⠀⠀⠀⠀⠀⣿⣿⣿⣿⣿⣿⣿⣿⣿⣿⣿⣿⣿⣧⣧⣷⣷⣷⣾⣿⣷⣿⣿⣿⣿⣿⣿⣷⣼⣿⣿⣿⣿⣿⣿⣿⣿⣿⣾⣿⣿⣿⣿⣿⣿⣷⢱⣿⣿⢕⠀⠀⠀⠀⠀⢸⣿⣿⠀⠀⠀⠀⠀⠀⠀⠀⠀⠀⠀⠀</a:t>
            </a:r>
            <a:br/>
            <a:r>
              <a:t>⠀⠀⠀⠀⠀⠀⠀⠀⠀⠀⠀⣿⣿⣿⣿⣿⣿⣿⣿⣿⣿⣿⣿⣿⣿⣿⣿⣿⣿⣿⣿⣿⣿⣿⣿⣿⣿⣿⣿⣿⣿⣿⣿⣿⣿⣿⣻⣿⢿⣿⣿⣿⣿⣿⣿⣿⣿⣼⣿⣿⢕⠀⠀⠀⠀⠀⢸⣿⣿⠀⠀⠀⠀⠀⠀⠀⠀⠀⠀⠀⠀</a:t>
            </a:r>
            <a:br/>
            <a:r>
              <a:t>⠀⠀⠀⠀⠀⠀⠀⠀⠀⠀⠀⣿⣿⣿⣿⣿⣿⣿⣿⣿⣿⣿⣿⣿⣿⣿⣿⣿⣿⣿⣿⣿⣿⣿⣿⣿⣿⣿⢝⢻⣿⣿⣿⣿⣿⡿⣿⣿⢿⣿⣿⣿⣿⣿⣿⣿⡗⢸⣿⣿⡇⠀⠀⠀⠀⠀⢜⣿⣿⠀⠀⠀⠀⠀⠀⠀⠀⠀⠀⠀⠀</a:t>
            </a:r>
            <a:br/>
            <a:r>
              <a:t>⠀⠀⠀⠀⠀⠀⠀⠀⠀⠀⠀⣿⣿⣿⣿⣿⣿⣿⣿⣿⣿⣿⣿⣿⣿⣿⣿⣿⣿⣿⣿⣿⣿⣿⣿⣿⣿⣿⣷⣿⣿⣿⣿⣿⣿⣷⣷⣶⣿⣿⣿⣿⣿⣿⣿⣿⡇⢱⣿⣿⡕⠀⠀⠀⠀⠀⠕⣿⣿⠀⠀⠀⠀⠀⠀⠀⠀⠀⠀⠀⠀</a:t>
            </a:r>
            <a:br/>
            <a:r>
              <a:t>⠀⠀⠀⠀⠀⠀⠀⠀⠀⠀⠀⣿⣿⣿⣿⣿⣿⣿⣿⣿⣿⣿⣿⣿⣿⣿⣿⣿⣿⣿⣿⣿⣿⣿⣿⣿⣿⣿⣿⡟⢸⣿⣿⣿⣿⣿⣿⣿⡿⢟⣿⣿⣿⣿⣿⣿⣷⣿⣿⡟⠁⠀⠀⠀⠀⠀⠀⣿⣿⠀⠀⠀⠀⠀⠀⠀⠀⠀⠀⠀⠀</a:t>
            </a:r>
            <a:br/>
            <a:r>
              <a:t>⠀⠀⠀⠀⠀⠀⠀⠀⠀⠀⠀⣿⣿⣿⣿⣿⣿⣿⣿⣿⣿⣿⣿⣿⣿⣿⣿⣿⣿⣿⣿⣿⣿⣿⣿⣿⣿⣿⣿⢕⢕⢝⢿⢿⢯⠝⠙⠉⠀⢸⣿⣿⣿⣿⣿⣿⣿⣿⣿⡇⢀⢀⠀⠀⠀⠀⠀⢹⣿⠀⠀⠀⠀⠀⠀⠀⠀⠀⠀⠀⠀</a:t>
            </a:r>
            <a:br/>
            <a:r>
              <a:t>⠀⠀⠀⠀⠀⠀⠀⠀⠀⠀⠀⣿⣿⣿⣿⣿⣿⣿⣿⣿⣿⣿⣿⣿⣿⣿⣿⣿⣿⣿⣿⣿⣿⣿⣿⣿⣿⣿⡇⢕⢕⢕⢅⢄⢄⠄⠀⠀⠀⣾⣿⣿⣿⣿⣿⣿⣿⣿⣿⡇⢕⠄⠀⠀⠀⠀⠀⢹⣿⠀⠀⠀⠀⠀⠀⠀⠀⠀⠀⠀⠀</a:t>
            </a:r>
            <a:br/>
            <a:r>
              <a:t>⠀⠀⠀⠀⠀⠀⠀⠀⠀⠀⠀⣿⣿⣿⣿⣿⣿⣿⣿⣿⣿⣿⣿⣿⣿⣿⣿⣿⣿⣿⣿⣿⣿⣿⣿⣿⣿⣿⢕⢕⢕⢕⠕⠔⢔⠔⠄⢔⣼⣿⣿⣿⣿⣿⣿⣿⣿⣿⣿⣗⢕⢕⢕⢕⢔⢕⢕⢸⣿⠀⠀⠀⠀⠀⠀⠀⠀⠀⠀⠀⠀</a:t>
            </a:r>
            <a:br/>
            <a:r>
              <a:t>⠀⠀⠀⠀⠀⠀⠀⠀⠀⠀⠀⣿⣿⣿⣿⣿⣿⣿⣿⣿⣿⣿⣿⣿⣿⣿⣿⣿⣿⣿⣿⣿⣿⣿⣿⣿⣿⣿⡕⢕⢕⢕⢕⢕⢅⢔⢱⣿⣿⣿⣿⣿⣿⣿⣿⣿⣿⣿⣿⣿⣷⡕⢕⢕⢕⢕⢕⢸⣿⠀⠀⠀⠀⠀⠀⠀⠀⠀⠀⠀⠀</a:t>
            </a:r>
            <a:br/>
            <a:r>
              <a:t>⠀⠀⠀⠀⠀⠀⠀⠀⠀⠀⠀⣿⣿⣿⣿⣿⣿⣿⣿⣿⣿⣿⣿⣿⣿⣿⣿⣿⣿⣿⣿⣿⣿⣿⣿⣿⣿⣿⡇⢕⢕⢕⢕⢕⢕⢱⣿⣿⣿⣿⣿⣿⣿⣿⣿⣿⣿⣿⣿⣿⣿⣷⡕⢕⢕⢕⢕⣵⣿⠀⠀⠀⠀⠀⠀⠀⠀⠀⠀⠀⠀</a:t>
            </a:r>
            <a:br/>
            <a:r>
              <a:t>⠀⠀⠀⠀⠀⠀⠀⠀⠀⠀⠀⣿⣿⣿⣿⣿⣿⣿⣿⣿⣿⣿⣿⣿⣿⣿⣿⣿⣿⣿⣿⣿⣿⣿⣿⣿⣿⣿⢕⢕⢕⢕⢕⢕⢕⣼⣿⣿⣿⣿⣿⣿⣿⣿⣿⣿⣿⣿⣿⣿⣿⣿⡇⢕⢕⢜⢝⢟⢏⠀⠀⠀⠀⠀⠀⠀⠀⠀⠀⠀⠀</a:t>
            </a:r>
            <a:br/>
            <a:r>
              <a:t>⠀⠀⠀⠀⠀⠀⠀⠀⠀⠀⠀⣿⣿⣿⣿⣿⣿⣿⣿⣿⣿⣿⣿⣿⣿⣿⣿⣿⣿⣿⣿⣿⣿⣿⣿⣿⣿⡏⢕⢕⢕⢕⢕⢕⢕⣿⣿⣿⣿⣿⣿⣿⣿⣿⣿⣿⣿⣿⣿⣿⣿⣿⣷⣕⢕⢕⢕⢕⢕⠀⠀⠀⠀⠀⠀⠀⠀⠀⠀⠀⠀</a:t>
            </a:r>
            <a:br/>
            <a:r>
              <a:t>⠀⠀⠀⠀⠀⠀⠀⠀⠀⠀⠀⠛⠛⠛⠛⠛⠛⠛⠛⠛⠛⠛⠛⠛⠛⠛⠛⠛⠛⠛⠛⠛⠛⠛⠛⠛⠛⠑⠑⠑⠑⠑⠑⠑⠘⠛⠛⠛⠛⠛⠛⠛⠛⠛⠛⠛⠛⠛⠛⠛⠛⠛⠛⠛⠃⠑⠑⠑⠑⠀⠀⠀⠀⠀⠀⠀⠀⠀⠀⠀⠀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⠀⠀⠀⠀⠀⠀⠀⠀⠀⠀⠀⢕⢕⣕⣵⢗⢕⢵⡕⣝⣱⣇⡵⢕⢕⢕⢕⢜⢕⢕⢕⢕⢕⢕⢕⢕⢕⢕⢕⢕⢕⢕⢕⢕⢕⢕⢕⢕⢕⢕⢕⢕⢕⢕⢕⢕⢕⢕⢕⢕⢕⢕⢕⢕⢕⢕⢕⢕⢕⠀⠀⠀⠀⠀⠀⠀⠀⠀⠀⠀⠀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⠀⠀⠀⠀⠀⠀⠀⠀⠀⠀⠀⢕⢇⣷⣵⣯⣝⣾⣷⣷⢿⣿⣷⣷⣷⣵⣼⡕⢵⡵⢕⢕⢕⢕⢕⢕⢕⢕⢕⢕⢕⢕⢕⢕⢕⢕⢕⢕⢕⢕⢕⢕⢕⢕⢕⢕⢕⢕⢕⠅⢅⢕⢕⢕⢕⢕⣕⣱⣕⠀⠀⠀⠀⠀⠀⠀⠀⠀⠀⠀⠀</a:t>
            </a:r>
            <a:br/>
            <a:r>
              <a:t>⠀⠀⠀⠀⠀⠀⠀⠀⠀⠀⠀⢝⢝⣕⣽⣿⣿⣿⣿⣿⣿⣿⣿⣿⣿⣿⣯⣷⢕⢕⢕⢕⢕⢕⢕⢕⢕⢕⢕⢕⢕⢕⢕⢕⢕⢕⢕⢕⢕⢕⢕⢕⢕⢕⢕⢕⢕⢕⢕⢕⢕⢕⢕⢕⢕⢕⢝⢹⢟⠀⠀⠀⠀⠀⠀⠀⠀⠀⠀⠀⠀</a:t>
            </a:r>
            <a:br/>
            <a:r>
              <a:t>⠀⠀⠀⠀⠀⠀⠀⠀⠀⠀⠀⣷⣿⣿⣿⣿⣿⣿⣿⣿⣿⣿⣿⣿⣿⣿⣿⣿⣿⡧⢕⠕⠑⠑⠑⠁⠑⠕⢕⢕⢕⢕⢕⢕⢕⢕⢕⢕⢕⢕⢕⢕⢕⡟⢽⢵⣗⣷⢵⡕⢕⣕⢕⡕⢕⣱⣼⣿⣿⠀⠀⠀⠀⠀⠀⠀⠀⠀⠀⠀⠀</a:t>
            </a:r>
            <a:br/>
            <a:r>
              <a:t>⠀⠀⠀⠀⠀⠀⠀⠀⠀⠀⠀⣟⢿⣿⣿⣿⣿⣿⣿⣿⣿⣿⣿⣿⣿⣿⣿⡿⠟⢧⣥⣀⠀⠀⠀⠀⠀⠀⠀⠑⠕⢕⠕⠕⢕⢕⢱⣵⡕⣕⣵⣷⣷⣞⣿⣯⣿⣷⣾⣿⣿⣾⣿⢇⣸⣿⣿⣿⣿⠀⠀⠀⠀⠀⠀⠀⠀⠀⠀⠀⠀</a:t>
            </a:r>
            <a:br/>
            <a:r>
              <a:t>⠀⠀⠀⠀⠀⠀⠀⠀⠀⠀⠀⣿⣿⣿⣿⣿⣿⣿⣿⣿⣿⣿⣿⣿⣿⣿⡿⠑⠀⠀⠜⢹⣿⣦⡄⠀⠑⠀⢄⢔⢔⢄⡕⣔⣕⣵⢵⢇⢿⣿⣯⣽⣿⣷⣿⣿⣿⣿⣿⣿⣿⢷⢷⢕⣼⣿⣿⣿⣿⠀⠀⠀⠀⠀⠀⠀⠀⠀⠀⠀⠀</a:t>
            </a:r>
            <a:br/>
            <a:r>
              <a:t>⠀⠀⠀⠀⠀⠀⠀⠀⠀⠀⠀⣿⣿⣿⣿⣿⣿⣿⣿⣿⣿⣿⣿⣿⣿⣿⠑⠀⠀⠀⠀⠀⠘⢿⣿⣧⡐⠔⢕⢕⢕⢕⠓⠙⠁⠀⢄⢱⢕⣹⣿⣿⣿⣿⣿⣿⣿⣿⣿⠏⠁⠀⠀⠀⠘⢻⣿⣿⣿⠀⠀⠀⠀⠀⠀⠀⠀⠀⠀⠀⠀</a:t>
            </a:r>
            <a:br/>
            <a:r>
              <a:t>⠀⠀⠀⠀⠀⠀⠀⠀⠀⠀⠀⣿⣿⣿⣿⣿⣿⣿⣿⣿⣿⣿⣿⣿⣿⡇⠀⠀⠀⠀⠀⠀⠀⠘⢿⣿⡗⢕⢷⢕⣡⣵⣵⣷⣷⣧⣵⣵⣾⣿⣿⣿⣿⣿⣿⣿⣿⣿⣧⡄⠀⠀⠀⠀⠀⠀⢹⣿⣿⠀⠀⠀⠀⠀⠀⠀⠀⠀⠀⠀⠀</a:t>
            </a:r>
            <a:br/>
            <a:r>
              <a:t>⠀⠀⠀⠀⠀⠀⠀⠀⠀⠀⠀⣿⣿⣿⣿⣿⣿⣿⣿⣿⣿⣿⣿⣿⣿⠕⠀⠀⠀⠀⠀⠀⠀⠀⢜⣿⣿⡕⢣⣵⣿⣿⣿⣿⣿⣿⣿⣿⣿⣿⣿⣿⣿⣿⣿⣿⣿⣿⢿⣿⡔⠀⠀⠀⠀⠀⠀⢹⣿⠀⠀⠀⠀⠀⠀⠀⠀⠀⠀⠀⠀</a:t>
            </a:r>
            <a:br/>
            <a:r>
              <a:t>⠀⠀⠀⠀⠀⠀⠀⠀⠀⠀⠀⣿⣿⣿⣿⣿⣿⣿⣿⣿⣿⣿⣿⣿⣿⢕⢕⢕⢕⢔⢔⢕⢕⢕⢕⣿⣿⡇⢜⣿⣿⣿⣿⣿⣿⣿⣿⣿⣿⣿⣿⣿⣿⣿⣿⣿⣿⡇⢸⣿⣿⡄⠀⠀⠀⠀⠀⠜⣿⠀⠀⠀⠀⠀⠀⠀⠀⠀⠀⠀⠀</a:t>
            </a:r>
            <a:br/>
            <a:r>
              <a:t>⠀⠀⠀⠀⠀⠀⠀⠀⠀⠀⠀⣿⣿⣿⣿⣿⣿⣿⣿⣿⣿⣿⣿⣿⣿⣷⣷⣷⣵⣾⣷⣾⣷⣿⣿⣿⣿⣧⣕⣿⣿⣿⣿⣽⣿⣿⣿⣿⣼⣿⣿⣿⣿⣿⣿⣿⣿⣿⢕⣿⣿⡇⠀⠀⠀⠀⠀⠑⣿⠀⠀⠀⠀⠀⠀⠀⠀⠀⠀⠀⠀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⠀⠀⠀⠀⠀⠀⠀⠀⠀⠀⠀⣿⣿⣿⣿⣿⣿⣿⣿⣿⣿⣿⣿⣿⣿⣿⣿⣿⣿⣿⣿⣿⣿⣿⣿⣿⣿⣿⣿⣿⣿⣿⣿⣿⣿⣿⣿⣿⣿⣿⣿⣿⣿⣿⣿⣿⣿⣿⢾⣿⣿⡇⠀⠀⠀⠀⠀⠄⣿⠀⠀⠀⠀⠀⠀⠀⠀⠀⠀⠀⠀</a:t>
            </a:r>
            <a:br/>
            <a:r>
              <a:t>⠀⠀⠀⠀⠀⠀⠀⠀⠀⠀⠀⣿⣿⣿⣿⣿⣿⣿⣿⣿⣿⣿⣿⣿⣿⣿⣿⣿⣿⣿⣿⣿⣿⣿⣿⣿⣿⣿⣿⣿⣿⣿⣿⣿⣿⣿⣿⣷⣿⣿⣿⣿⣿⣿⣿⣿⣿⣿⡕⣿⣿⡇⠀⠀⠀⠀⠀⠑⣿⠀⠀⠀⠀⠀⠀⠀⠀⠀⠀⠀⠀</a:t>
            </a:r>
            <a:br/>
            <a:r>
              <a:t>⠀⠀⠀⠀⠀⠀⠀⠀⠀⠀⠀⣿⣿⣿⣿⣿⣿⣿⣿⣿⣿⣿⣿⣿⣿⣿⣿⣿⣿⣿⣿⣿⣿⣿⣿⣿⣿⣿⣿⣿⣿⣿⣿⣿⣯⣼⣽⣼⣿⣿⣿⣿⣿⣿⣿⣿⣿⣗⢕⣿⣿⡇⠀⠀⠀⠀⠀⠀⣿⠀⠀⠀⠀⠀⠀⠀⠀⠀⠀⠀⠀</a:t>
            </a:r>
            <a:br/>
            <a:r>
              <a:t>⠀⠀⠀⠀⠀⠀⠀⠀⠀⠀⠀⣿⣿⣿⣿⣿⣿⣿⣿⣿⣿⣿⣿⣿⣿⣿⣿⣿⣿⣿⣿⣿⣿⣿⣿⣿⣿⣿⣿⢻⣿⣿⣿⣿⣿⣿⣿⣿⢟⣿⣿⣿⣿⣿⣿⣿⣿⣿⣾⣿⡟⠑⠀⠀⠀⠀⠀⠀⢸⠀⠀⠀⠀⠀⠀⠀⠀⠀⠀⠀⠀</a:t>
            </a:r>
            <a:br/>
            <a:r>
              <a:t>⠀⠀⠀⠀⠀⠀⠀⠀⠀⠀⠀⣿⣿⣿⣿⣿⣿⣿⣿⣿⣿⣿⣿⣿⣿⣿⣿⣿⣿⣿⣿⣿⣿⣿⣿⣿⣿⣿⢇⢜⢻⣿⣿⣿⡟⠻⠛⠁⢔⣿⣿⣿⣿⣿⣿⣿⣿⣿⣿⣿⡧⢁⠀⠀⠀⠀⠀⠀⢸⠀⠀⠀⠀⠀⠀⠀⠀⠀⠀⠀⠀</a:t>
            </a:r>
            <a:br/>
            <a:r>
              <a:t>⠀⠀⠀⠀⠀⠀⠀⠀⠀⠀⠀⣿⣿⣿⣿⣿⣿⣿⣿⣿⣿⣿⣿⣿⣿⣿⣿⣿⣿⣿⣿⣿⣿⣿⣿⣿⣿⡟⢕⢕⢕⢁⢑⢑⢁⢀⠀⠀⣼⣿⣿⣿⣿⣿⣿⣿⣿⣿⣿⣿⣿⢕⠔⠀⠀⠀⠀⠀⢸⠀⠀⠀⠀⠀⠀⠀⠀⠀⠀⠀⠀</a:t>
            </a:r>
            <a:br/>
            <a:r>
              <a:t>⠀⠀⠀⠀⠀⠀⠀⠀⠀⠀⠀⣿⣿⣿⣿⣿⣿⣿⣿⣿⣿⣿⣿⣿⣿⣿⣿⣿⣿⣿⣿⣿⣿⣿⣿⣿⣿⡇⢕⢕⢕⢕⢅⢕⢄⢐⢄⢰⣿⣿⣿⣿⣿⣿⣿⣿⣿⣿⣿⣿⣿⢕⢕⢕⢕⢔⢕⢕⢸⠀⠀⠀⠀⠀⠀⠀⠀⠀⠀⠀⠀</a:t>
            </a:r>
            <a:br/>
            <a:r>
              <a:t>⠀⠀⠀⠀⠀⠀⠀⠀⠀⠀⠀⣿⣿⣿⣿⣿⣿⣿⣿⣿⣿⣿⣿⣿⣿⣿⣿⣿⣿⣿⣿⣿⣿⣿⣿⣿⣿⡇⢕⢕⢕⢔⠔⢑⢅⢔⣵⣿⣿⣿⣿⣿⣿⣿⣿⣿⣿⣿⣿⣿⣿⢕⢕⢕⢕⢕⢕⢕⢕⠀⠀⠀⠀⠀⠀⠀⠀⠀⠀⠀⠀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⠀⠀⠀⠀⠀⠀⠀⠀⠀⠀⠀⣿⣿⣿⣿⣿⣿⣿⣿⣿⣿⣿⣿⣿⣿⣿⣿⣿⣿⣿⣿⣿⣿⣿⣿⣿⣿⡇⢕⢕⢕⢕⢕⢕⢕⣼⣿⣿⣿⣿⣿⣿⣿⣿⣿⣿⣿⣿⣿⣿⣿⣕⡕⢕⢕⢕⢕⢕⢱⠀⠀⠀⠀⠀⠀⠀⠀⠀⠀⠀⠀</a:t>
            </a:r>
            <a:br/>
            <a:r>
              <a:t>⠀⠀⠀⠀⠀⠀⠀⠀⠀⠀⠀⣿⣿⣿⣿⣿⣿⣿⣿⣿⣿⣿⣿⣿⣿⣿⣿⣿⣿⣿⣿⣿⣿⣿⣿⣿⣿⢇⢕⢕⢕⢕⢕⢕⢸⣿⣿⣿⣿⣿⣿⣿⣿⣿⣿⣿⣿⣿⣿⣿⣿⣿⢵⢕⢕⢑⢑⢕⢜⠀⠀⠀⠀⠀⠀⠀⠀⠀⠀⠀⠀</a:t>
            </a:r>
            <a:br/>
            <a:r>
              <a:t>⠀⠀⠀⠀⠀⠀⠀⠀⠀⠀⠀⣿⣿⣿⣿⣿⣿⣿⣿⣿⣿⣿⣿⣿⣿⣿⣿⣿⣿⣿⣿⣿⣿⣿⣿⣿⡿⢕⢕⢕⢕⢕⢕⢕⣾⣿⣿⣿⣿⣿⣿⣿⣿⣿⣿⣿⣿⣿⣿⣿⣿⣿⣕⢕⢕⢕⢕⢕⢕⠀⠀⠀⠀⠀⠀⠀⠀⠀⠀⠀⠀</a:t>
            </a:r>
            <a:br/>
            <a:r>
              <a:t>⠀⠀⠀⠀⠀⠀⠀⠀⠀⠀⠀⠛⠛⠛⠛⠛⠛⠛⠛⠛⠛⠛⠛⠛⠛⠛⠛⠛⠛⠛⠛⠛⠛⠛⠛⠛⠃⠑⠑⠑⠑⠑⠑⠑⠛⠛⠛⠛⠛⠛⠛⠛⠛⠛⠛⠛⠛⠛⠛⠛⠛⠛⠛⠓⠑⠑⠑⠑⠑⠀⠀⠀⠀⠀⠀⠀⠀⠀⠀⠀⠀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⠀⠀⠀⠀⠀⠀⠀⠀⠀⠀⠀⢕⢕⢕⢕⢕⢕⢕⢕⢕⢕⢕⢕⢕⢕⢕⢕⢕⢕⢕⢕⢕⢕⢕⢕⢕⢕⢕⢕⢕⢕⢕⢕⢕⢕⢕⢕⢕⢕⢕⢕⢕⢕⢕⢕⢕⢕⢕⢕⢕⢕⢕⢕⢕⢕⢕⢕⢕⢕⠀⠀⠀⠀⠀⠀⠀⠀⠀⠀⠀⠀</a:t>
            </a:r>
            <a:br/>
            <a:r>
              <a:t>⠀⠀⠀⠀⠀⠀⠀⠀⠀⠀⠀⢕⢕⢕⢕⢕⣕⣕⣕⣵⢕⢕⢕⢱⢕⡕⢕⢕⢕⢕⢕⢕⢕⢕⢕⢕⢕⢕⢕⢕⢕⢕⢕⢕⢕⢕⢕⢕⢕⢕⢕⢕⢕⢕⢕⢕⢕⢕⣕⢇⢕⢕⢕⢕⢕⢕⢕⣵⣕⠀⠀⠀⠀⠀⠀⠀⠀⠀⠀⠀⠀</a:t>
            </a:r>
            <a:br/>
            <a:r>
              <a:t>⠀⠀⠀⠀⠀⠀⠀⠀⠀⠀⠀⢵⢝⢹⣕⣵⣿⣻⣿⣽⣽⣷⣞⢗⢕⢇⡕⢕⢕⢕⢕⢕⢕⢕⢕⢕⢕⢕⢕⢕⢕⢕⢕⢕⢕⢕⢕⢕⢕⢕⢕⢕⢕⢕⣕⢕⢕⢜⣇⡵⢕⢕⢕⢕⢵⢕⢕⣕⣝⠀⠀⠀⠀⠀⠀⠀⠀⠀⠀⠀⠀</a:t>
            </a:r>
            <a:br/>
            <a:r>
              <a:t>⠀⠀⠀⠀⠀⠀⠀⠀⠀⠀⠀⣷⣷⣿⣿⣿⣿⣿⣿⣯⣿⣿⣽⣿⣿⣿⣿⣕⢕⢕⢕⢕⠑⠑⠑⠑⠁⠑⠕⠕⢕⢕⢕⢱⢕⢕⢕⡕⢕⢕⢕⢜⢕⢕⢏⢕⢱⢵⣗⣗⢕⢕⣕⣎⡝⢕⣱⣷⣿⠀⠀⠀⠀⠀⠀⠀⠀⠀⠀⠀⠀</a:t>
            </a:r>
            <a:br/>
            <a:r>
              <a:t>⠀⠀⠀⠀⠀⠀⠀⠀⠀⠀⠀⣿⣟⡿⣿⣿⣿⣿⣿⣿⣿⣿⣿⣿⣿⣿⣷⡕⢕⠑⠷⣤⣄⢀⠀⠀⠀⠀⠀⠀⠁⠕⢕⢕⢱⣜⡕⡵⢵⣗⣗⣧⣽⣿⣞⣷⣾⣿⣿⣷⣿⣷⡿⢿⢏⢸⣿⣿⣿⠀⠀⠀⠀⠀⠀⠀⠀⠀⠀⠀⠀</a:t>
            </a:r>
            <a:br/>
            <a:r>
              <a:t>⠀⠀⠀⠀⠀⠀⠀⠀⠀⠀⠀⣿⣿⣿⣿⣿⣿⣿⣿⣿⣿⢿⣿⣿⣿⣿⡿⢎⠑⠀⠀⠕⠹⣿⣧⣄⠐⠑⢄⢔⢀⢄⢄⢕⢕⣸⣝⣿⣿⣷⣿⣿⣿⣿⣿⣿⣿⣿⣿⣿⣿⣿⠿⠿⠗⢱⣾⣿⣿⠀⠀⠀⠀⠀⠀⠀⠀⠀⠀⠀⠀</a:t>
            </a:r>
            <a:br/>
            <a:r>
              <a:t>⠀⠀⠀⠀⠀⠀⠀⠀⠀⠀⠀⣿⣿⣿⣿⣿⣿⣿⣿⣿⣿⣿⣿⣿⣿⣿⡽⠑⠀⠀⠀⠀⠀⠘⢿⣿⡷⢔⢕⢕⢌⡹⠞⠋⠉⢁⢱⡜⢿⣿⣿⣿⣿⣿⣿⣿⣿⣿⣿⣿⠏⠁⠀⠀⠀⠁⠝⣿⣿⠀⠀⠀⠀⠀⠀⠀⠀⠀⠀⠀⠀</a:t>
            </a:r>
            <a:br/>
            <a:r>
              <a:t>⠀⠀⠀⠀⠀⠀⠀⠀⠀⠀⠀⣿⣿⣿⣿⣿⣿⣿⣿⣿⣿⣿⣿⣿⣿⣿⡇⠀⠀⠀⠀⠀⠀⠀⠈⢿⢕⣵⡕⢘⣅⣄⣴⣴⣔⣜⣵⣻⣿⣿⣿⣿⣿⣿⣿⣿⣿⣿⣿⣿⣄⠀⠀⠀⠀⠀⠀⠜⢿⠀⠀⠀⠀⠀⠀⠀⠀⠀⠀⠀⠀</a:t>
            </a:r>
            <a:br/>
            <a:r>
              <a:t>⠀⠀⠀⠀⠀⠀⠀⠀⠀⠀⠀⣿⣿⣿⣿⣿⣿⣿⣿⣿⣿⣿⣿⣿⣿⣿⠕⠀⠄⢀⠀⠀⠀⠀⠀⢜⢱⢵⣝⣾⣿⣿⣿⣿⣿⣿⣿⣿⣿⣿⣿⣿⣿⣿⣿⣿⣿⣿⣿⢻⣿⣇⠀⠀⠀⠀⠀⠀⢜⠀⠀⠀⠀⠀⠀⠀⠀⠀⠀⠀⠀</a:t>
            </a:r>
            <a:br/>
            <a:r>
              <a:t>⠀⠀⠀⠀⠀⠀⠀⠀⠀⠀⠀⣿⣿⣿⣿⣿⣿⣿⣿⣿⣿⣿⣿⣿⣿⣿⢕⢕⢔⢕⢔⢔⢕⢕⢕⣕⡇⢕⣿⣿⣿⣿⣿⣿⣿⣿⣿⣿⣿⣿⣿⣿⣿⣿⣿⣿⣿⣿⣯⢜⣿⣿⡕⠀⠀⠀⠀⠀⠀⠀⠀⠀⠀⠀⠀⠀⠀⠀⠀⠀⠀</a:t>
            </a:r>
            <a:br/>
            <a:r>
              <a:t>⠀⠀⠀⠀⠀⠀⠀⠀⠀⠀⠀⣿⣿⣿⣿⣿⣿⣿⣿⣿⣿⣿⣿⣿⣿⣿⣷⣷⣱⣷⣯⣷⣿⣷⣿⣿⣧⡕⣿⣿⣿⣿⣻⣿⣿⣿⣟⣟⣿⣿⣿⣿⣿⣿⣿⣿⣿⣿⣿⢕⣿⣿⡇⠀⠀⠀⠀⠀⠀⠀⠀⠀⠀⠀⠀⠀⠀⠀⠀⠀⠀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⠀⠀⠀⠀⠀⠀⠀⠀⠀⠀⠀⣿⣿⣿⣿⣿⣿⣿⣿⣿⣿⣿⣿⣿⣿⣿⣿⣿⣿⣿⣿⣿⣿⣿⣿⣿⣿⣿⣿⣿⣿⣿⣿⣿⣿⣿⣿⣿⣿⣿⣿⣿⣿⣿⣿⣿⣿⣿⣿⢗⣿⣿⡇⠀⠀⠀⠀⠀⠀⠀⠀⠀⠀⠀⠀⠀⠀⠀⠀⠀⠀</a:t>
            </a:r>
            <a:br/>
            <a:r>
              <a:t>⠀⠀⠀⠀⠀⠀⠀⠀⠀⠀⠀⣿⣿⣿⣿⣿⣿⣿⣿⣿⣿⣿⣿⣿⣿⣿⣿⣿⣿⣿⣿⣿⣿⣿⣿⣿⣿⣿⣿⣿⣿⣿⣿⣿⣿⣿⣯⣿⣿⣿⣿⣿⣿⣿⣿⣿⣿⣿⣿⢇⣿⣿⡇⠀⠀⠀⠀⠀⠀⠀⠀⠀⠀⠀⠀⠀⠀⠀⠀⠀⠀</a:t>
            </a:r>
            <a:br/>
            <a:r>
              <a:t>⠀⠀⠀⠀⠀⠀⠀⠀⠀⠀⠀⣿⣿⣿⣿⣿⣿⣿⣿⣿⣿⣿⣿⣿⣿⣿⣿⣿⣿⣿⣿⣿⣿⣿⣿⣿⣿⣿⣿⣿⣿⣿⣿⣟⣝⣟⣻⣿⣿⣿⣿⣿⣿⣿⣿⣿⣿⣿⣯⢕⣿⣿⡇⠀⠀⠀⠀⠀⠀⠀⠀⠀⠀⠀⠀⠀⠀⠀⠀⠀⠀</a:t>
            </a:r>
            <a:br/>
            <a:r>
              <a:t>⠀⠀⠀⠀⠀⠀⠀⠀⠀⠀⠀⣿⣿⣿⣿⣿⣿⣿⣿⣿⣿⣿⣿⣿⣿⣿⣿⣿⣿⣿⣿⣿⣿⣿⣿⣿⣿⣿⣿⣿⣿⣿⣿⣿⣿⣿⣿⡿⣿⣿⣿⣿⣿⣿⣿⣿⣿⣿⣿⣾⣿⣿⠑⠀⠀⠀⠀⠀⠀⠀⠀⠀⠀⠀⠀⠀⠀⠀⠀⠀⠀</a:t>
            </a:r>
            <a:br/>
            <a:r>
              <a:t>⠀⠀⠀⠀⠀⠀⠀⠀⠀⠀⠀⣿⣿⣿⣿⣿⣿⣿⣿⣿⣿⣿⣿⣿⣿⣿⣿⣿⣿⣿⣿⣿⣿⣿⣿⣿⣿⡏⢕⢿⣿⣿⣿⢿⢿⠿⠟⢁⣿⣿⣿⣿⣿⣿⣿⣿⣿⣿⣿⣿⣿⣿⢔⠀⠀⠀⠀⠀⠀⠀⠀⠀⠀⠀⠀⠀⠀⠀⠀⠀⠀</a:t>
            </a:r>
            <a:br/>
            <a:r>
              <a:t>⠀⠀⠀⠀⠀⠀⠀⠀⠀⠀⠀⣿⣿⣿⣿⣿⣿⣿⣿⣿⣿⣿⣿⣿⣿⣿⣿⣿⣿⣿⣿⣿⣿⣿⣿⣿⣿⢕⢕⢕⠜⠙⠙⠑⠀⠀⠀⢸⣿⣿⣿⣿⣿⣿⣿⣿⣿⣿⣿⣿⣿⣿⢕⢅⠀⠀⠀⠀⠀⠀⠀⠀⠀⠀⠀⠀⠀⠀⠀⠀⠀</a:t>
            </a:r>
            <a:br/>
            <a:r>
              <a:t>⠀⠀⠀⠀⠀⠀⠀⠀⠀⠀⠀⣿⣿⣿⣿⣿⣿⣿⣿⣿⣿⣿⣿⣿⣿⣿⣿⣿⣿⣿⣿⣿⣿⣿⣿⣿⡏⢕⢕⢕⢕⢔⢑⢑⠀⢀⢄⣿⣿⣿⣿⣿⣿⣿⣿⣿⣿⣿⣿⣿⣿⣿⢕⢔⢕⢕⢀⢀⢔⠀⠀⠀⠀⠀⠀⠀⠀⠀⠀⠀⠀</a:t>
            </a:r>
            <a:br/>
            <a:r>
              <a:t>⠀⠀⠀⠀⠀⠀⠀⠀⠀⠀⠀⣿⣿⣿⣿⣿⣿⣿⣿⣿⣿⣿⣿⣿⣿⣿⣿⣿⣿⣿⣿⣿⣿⣿⣿⣿⡇⢕⢕⢕⢅⢅⠕⢑⢅⣵⣾⣿⣿⣿⣿⣿⣿⣿⣿⣿⣿⣿⣿⣿⣿⣿⡕⢕⢕⢕⢕⢕⢕⠀⠀⠀⠀⠀⠀⠀⠀⠀⠀⠀⠀</a:t>
            </a:r>
            <a:br/>
            <a:r>
              <a:t>⠀⠀⠀⠀⠀⠀⠀⠀⠀⠀⠀⣿⣿⣿⣿⣿⣿⣿⣿⣿⣿⣿⣿⣿⣿⣿⣿⣿⣿⣿⣿⣿⣿⣿⣿⣿⡇⢕⢕⢕⢕⢔⢕⢕⣸⣿⣿⣿⣿⣿⣿⣿⣿⣿⣿⣿⣿⣿⣿⣿⣽⡕⢕⢕⢕⢕⢕⢕⢕⠀⠀⠀⠀⠀⠀⠀⠀⠀⠀⠀⠀</a:t>
            </a:r>
            <a:br/>
            <a:r>
              <a:t>⠀⠀⠀⠀⠀⠀⠀⠀⠀⠀⠀⣿⣿⣿⣿⣿⣿⣿⣿⣿⣿⣿⣿⣿⣿⣿⣿⣿⣿⣿⣿⣿⣿⣿⣿⣿⡇⢕⢕⢕⢕⢕⠕⢸⣿⣿⣿⣿⣿⣿⣿⣿⣿⣿⣿⣿⣿⣿⣿⣿⣿⣵⢱⢕⢕⢕⠑⢁⢕⠀⠀⠀⠀⠀⠀⠀⠀⠀⠀⠀⠀</a:t>
            </a:r>
            <a:br/>
            <a:r>
              <a:t>⠀⠀⠀⠀⠀⠀⠀⠀⠀⠀⠀⣿⣿⣿⣿⣿⣿⣿⣿⣿⣿⣿⣿⣿⣿⣿⣿⣿⣿⣿⣿⣿⣿⣿⣿⣿⠕⢕⢕⢕⢕⢁⢔⣼⣿⣿⣿⣿⣿⣿⣿⣿⣿⣿⣿⣿⣿⣿⣿⣿⣿⣧⡕⢕⢕⢕⢕⢕⢕⠀⠀⠀⠀⠀⠀⠀⠀⠀⠀⠀⠀</a:t>
            </a:r>
            <a:br/>
            <a:r>
              <a:t>⠀⠀⠀⠀⠀⠀⠀⠀⠀⠀⠀⠛⠛⠛⠛⠛⠛⠛⠛⠛⠛⠛⠛⠛⠛⠛⠛⠛⠛⠛⠛⠛⠛⠛⠛⠃⠑⠑⠑⠑⠑⠑⠑⠛⠛⠛⠛⠛⠛⠛⠛⠛⠛⠛⠛⠛⠛⠛⠛⠛⠛⠛⠛⠓⠓⠃⠑⠑⠑⠀⠀⠀⠀⠀⠀⠀⠀⠀⠀⠀⠀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⠀⠀⠀⠀⠀⠀⠀⠀⠀⠀⠀⢱⣕⡵⢵⣵⣽⢗⢱⢵⢕⢝⣱⡗⢕⢱⢕⢕⢕⢕⢕⡸⢕⢜⢏⢜⢕⢇⢕⢕⢕⢕⢕⢕⢕⢕⢕⢕⢕⢕⢕⢕⢕⢕⢕⢕⢕⢕⢕⢗⢗⢷⢕⢕⢕⢕⢕⢕⢕⠀⠀⠀⠀⠀⠀⠀⠀⠀⠀⠀⠀</a:t>
            </a:r>
            <a:br/>
            <a:r>
              <a:t>⠀⠀⠀⠀⠀⠀⠀⠀⠀⠀⠀⣸⣟⢟⣾⣿⢾⣯⣽⣹⣿⡞⢻⡯⣾⣷⣵⣵⣗⡱⢼⣷⢇⢕⢕⢵⢗⢕⢱⢕⢕⢕⡇⢕⢕⢕⢕⢕⢕⢕⢕⢕⢕⢕⢕⢕⢕⢕⢕⣕⣗⡇⢕⢕⢕⢕⢕⢕⡕⠀⠀⠀⠀⠀⠀⠀⠀⠀⠀⠀⠀</a:t>
            </a:r>
            <a:br/>
            <a:r>
              <a:t>⠀⠀⠀⠀⠀⠀⠀⠀⠀⠀⠀⣿⣿⣟⣹⣯⣿⣿⣿⣿⣿⣿⣿⣿⣟⣞⣿⣿⡕⢷⢜⣕⢵⢎⣕⣷⣵⢕⢕⢱⢕⣹⢵⢼⢕⢕⡕⢗⡵⢕⢕⢕⢕⢕⢕⣕⣕⡱⢸⣗⣺⢕⢕⢕⢕⣳⡧⢕⡇⠀⠀⠀⠀⠀⠀⠀⠀⠀⠀⠀⠀</a:t>
            </a:r>
            <a:br/>
            <a:r>
              <a:t>⠀⠀⠀⠀⠀⠀⠀⠀⠀⠀⠀⣿⣿⣿⣿⣿⣿⣿⣿⣿⣿⣿⣿⣯⣿⣿⣿⣿⣿⣿⣿⡇⢕⠑⠑⠑⠑⠁⠑⠑⠕⣿⣷⣷⣼⣷⣾⣷⣵⣽⣵⣕⣇⢕⢕⢝⣗⣞⣿⣿⣿⣷⣵⣵⣼⣿⡵⣼⣿⠀⠀⠀⠀⠀⠀⠀⠀⠀⠀⠀⠀</a:t>
            </a:r>
            <a:br/>
            <a:r>
              <a:t>⠀⠀⠀⠀⠀⠀⠀⠀⠀⠀⠀⣿⣿⣿⣿⣿⣿⣿⣿⣿⣿⣿⣿⣿⣿⣿⣿⣿⣟⢟⠚⠳⣧⣄⡀⠀⠀⠀⠀⠀⠁⠁⠝⢿⣿⣿⣿⣿⣿⣿⣿⣷⣿⣾⣿⣿⣿⣿⣿⣿⣿⣿⣿⣿⡿⢿⢻⣿⣿⠀⠀⠀⠀⠀⠀⠀⠀⠀⠀⠀⠀</a:t>
            </a:r>
            <a:br/>
            <a:r>
              <a:t>⠀⠀⠀⠀⠀⠀⠀⠀⠀⠀⠀⣿⣿⣿⣿⣿⣿⣿⣿⣻⣿⣿⢿⣿⣿⣿⣿⣿⢏⠁⠀⠀⠐⠹⢿⣷⣄⢐⢁⠐⢐⡅⢅⢕⢹⡟⣿⣿⣿⣿⣿⣿⣿⣿⣿⣿⣿⣿⣿⣿⣿⣿⣿⢿⠟⠟⢱⣿⣿⠀⠀⠀⠀⠀⠀⠀⠀⠀⠀⠀⠀</a:t>
            </a:r>
            <a:br/>
            <a:r>
              <a:t>⠀⠀⠀⠀⠀⠀⠀⠀⠀⠀⠀⣿⣿⣿⣿⣿⣿⣿⣿⣿⣿⣿⣿⣿⣿⣿⣿⡯⠁⠀⠀⠀⠀⠀⠁⢻⡿⢇⢕⢕⣞⣳⠗⠚⠋⢕⣝⢿⣿⣿⣿⣿⣿⣿⣿⣿⣿⣿⣿⣿⣿⢟⠁⠀⠀⠀⠀⠘⢻⠀⠀⠀⠀⠀⠀⠀⠀⠀⠀⠀⠀</a:t>
            </a:r>
            <a:br/>
            <a:r>
              <a:t>⠀⠀⠀⠀⠀⠀⠀⠀⠀⠀⠀⣿⣿⣿⣿⣿⣿⣿⣿⣿⣿⣿⣿⣿⣿⣿⣿⢇⠀⠀⠀⠀⠀⠀⠀⢅⢱⡕⢕⢃⢅⣄⣔⣄⢕⢸⣏⣾⣿⣿⣿⣿⣿⣿⣿⣿⣿⣿⣿⣿⣿⣧⡀⠀⠀⠀⠀⠀⠁⠀⠀⠀⠀⠀⠀⠀⠀⠀⠀⠀⠀</a:t>
            </a:r>
            <a:br/>
            <a:r>
              <a:t>⠀⠀⠀⠀⠀⠀⠀⠀⠀⠀⠀⣿⣿⣿⣿⣿⣿⣿⣿⣿⣿⣿⣿⣿⣿⣿⣿⠕⢄⢄⢄⠀⢀⠀⠄⢔⣎⣏⣱⣿⣿⣿⣿⣿⣿⣿⣿⣿⣿⣿⣿⣿⣿⣿⣿⣿⣿⣿⣿⣿⢟⣿⣷⡄⠀⠀⠀⠀⠀⠀⠀⠀⠀⠀⠀⠀⠀⠀⠀⠀⠀</a:t>
            </a:r>
            <a:br/>
            <a:r>
              <a:t>⠀⠀⠀⠀⠀⠀⠀⠀⠀⠀⠀⣿⣿⣿⣿⣿⣿⣿⣿⣿⣿⣿⣿⣿⣿⣿⣿⢕⢕⢕⢕⢕⢔⢕⢕⢕⢕⢺⣿⣿⣿⣿⣿⣿⣿⣿⣿⣿⣿⣿⣿⣿⣿⣿⣿⣿⣿⣿⣿⣿⢕⢿⣿⣧⠀⠀⠀⠀⠀⠀⠀⠀⠀⠀⠀⠀⠀⠀⠀⠀⠀</a:t>
            </a:r>
            <a:br/>
            <a:r>
              <a:t>⠀⠀⠀⠀⠀⠀⠀⠀⠀⠀⠀⣿⣿⣿⣿⣿⣿⣿⣿⣿⣿⣿⣿⣿⣿⣿⣿⣷⣷⣷⣷⣾⣾⣿⣿⣧⢕⢸⣿⣿⣿⡿⣿⣿⣿⣟⡻⢿⣿⣿⣿⣿⣿⣿⣿⣿⣿⣿⣿⣿⢧⣾⣿⣿⠀⠀⠀⠀⠀⠀⠀⠀⠀⠀⠀⠀⠀⠀⠀⠀⠀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⠀⠀⠀⠀⠀⠀⠀⠀⠀⠀⠀⣿⣿⣿⣿⣿⣿⣿⣿⣿⣿⣿⣿⣿⣿⣿⣿⣿⣿⣿⣿⣿⣿⣿⣿⣿⣿⣿⣿⣿⣿⣿⣿⣿⣿⣿⣿⣿⣿⣿⣿⣿⣿⣿⣿⣿⣿⣿⣿⣿⣟⣿⣿⣿⠀⠀⠀⠀⠀⠀⠀⠀⠀⠀⠀⠀⠀⠀⠀⠀⠀</a:t>
            </a:r>
            <a:br/>
            <a:r>
              <a:t>⠀⠀⠀⠀⠀⠀⠀⠀⠀⠀⠀⣿⣿⣿⣿⣿⣿⣿⣿⣿⣿⣿⣿⣿⣿⣿⣿⣿⣿⣿⣿⣿⣿⣿⣿⣿⣿⣿⣿⣿⣿⣿⣿⣿⣿⣟⣻⣿⣿⣿⣿⣿⣿⣿⣿⣿⣿⣿⣿⣿⢵⣿⣿⣿⠁⠀⠀⠀⠀⠀⠀⠀⠀⠀⠀⠀⠀⠀⠀⠀⠀</a:t>
            </a:r>
            <a:br/>
            <a:r>
              <a:t>⠀⠀⠀⠀⠀⠀⠀⠀⠀⠀⠀⣿⣿⣿⣿⣿⣿⣿⣿⣿⣿⣿⣿⣿⣿⣿⣿⣿⣿⣿⣿⣿⣿⣿⣿⣿⣿⣿⣿⣿⣿⣿⣿⢻⠿⢟⣿⣿⣿⣿⣿⣿⣿⣿⣿⣿⣿⣿⣿⣿⢇⣼⣿⣿⠕⠀⠀⠀⠀⠀⠀⠀⠀⠀⠀⠀⠀⠀⠀⠀⠀</a:t>
            </a:r>
            <a:br/>
            <a:r>
              <a:t>⠀⠀⠀⠀⠀⠀⠀⠀⠀⠀⠀⣿⣿⣿⣿⣿⣿⣿⣿⣿⣿⣿⣿⣿⣿⣿⣿⣿⣿⣿⣿⣿⣿⣿⣿⣿⣿⡟⣿⣿⣿⣿⣿⣿⣿⣿⣿⣿⣿⣿⣿⣿⣿⣿⣿⣿⣿⣿⣿⣿⣾⣿⣿⢕⠀⠀⠀⠀⠀⠀⠀⠀⠀⠀⠀⠀⠀⠀⠀⠀⠀</a:t>
            </a:r>
            <a:br/>
            <a:r>
              <a:t>⠀⠀⠀⠀⠀⠀⠀⠀⠀⠀⠀⣿⣿⣿⣿⣿⣿⣿⣿⣿⣿⣿⣿⣿⣿⣿⣿⣿⣿⣿⣿⣿⣿⣿⣿⣿⡿⢇⢻⣿⣿⣿⡿⣿⣿⠿⠃⣿⣿⣿⣿⣿⣿⣿⣿⣿⣿⣿⣿⣿⣿⣿⣿⡕⢄⠀⠀⠀⠀⠀⠀⠀⠀⠀⠀⠀⠀⠀⠀⠀⠀</a:t>
            </a:r>
            <a:br/>
            <a:r>
              <a:t>⠀⠀⠀⠀⠀⠀⠀⠀⠀⠀⠀⣿⣿⣿⣿⣿⣿⣿⣿⣿⣿⣿⣿⣿⣿⣿⣿⣿⣿⣿⣿⣿⣿⣿⣿⣿⡇⢕⢕⢝⠟⠟⠟⠁⠀⠀⢄⣿⣿⣿⣿⣿⣿⣿⣿⣿⣿⣿⣿⣿⣿⣿⣿⡇⢔⠀⠀⠀⠀⠀⠀⠀⠀⠀⠀⠀⠀⠀⠀⠀⠀</a:t>
            </a:r>
            <a:br/>
            <a:r>
              <a:t>⠀⠀⠀⠀⠀⠀⠀⠀⠀⠀⠀⣿⣿⣿⣿⣿⣿⣿⣿⣿⣿⣿⣿⣿⣿⣿⣿⣿⣿⣿⣿⣿⣿⣿⣿⣿⢕⢕⢕⢕⠔⠔⠐⢁⠀⢀⣼⣿⣿⣿⣿⣿⣿⣿⣿⣿⣿⣿⣿⣿⣿⣿⣿⡇⢕⢕⢕⢅⢔⠀⠀⠀⠀⠀⠀⠀⠀⠀⠀⠀⠀</a:t>
            </a:r>
            <a:br/>
            <a:r>
              <a:t>⠀⠀⠀⠀⠀⠀⠀⠀⠀⠀⠀⣿⣿⣿⣿⣿⣿⣿⣿⣿⣿⣿⣿⣿⣿⣿⣿⣿⣿⣿⣿⣿⣿⣿⣿⣇⢕⢕⢕⢕⢑⢑⢑⢐⢱⣼⣿⣿⣿⣿⣿⣿⣿⣿⣿⣿⣿⣿⣿⣿⣿⣿⣿⡇⢕⢕⢕⢕⢕⠀⠀⠀⠀⠀⠀⠀⠀⠀⠀⠀⠀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⠀⠀⠀⠀⠀⠀⠀⠀⠀⠀⠀⣿⣿⣿⣿⣿⣿⣿⣿⣿⣿⣿⣿⣿⣿⣿⣿⣿⣿⣿⣿⣿⣿⣿⣿⣷⢕⢕⢕⢕⢕⢔⢕⢕⣿⣿⣿⣿⣿⣿⣿⣿⣿⣿⣿⣿⣿⣿⣿⣿⣿⢕⢕⢕⢕⢕⢕⢕⢕⠀⠀⠀⠀⠀⠀⠀⠀⠀⠀⠀⠀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⠀⠀⠀⠀⠀⠀⠀⠀⠀⠀⠀⣿⣿⣿⣿⣿⣿⣿⣿⣿⣿⣿⣿⣿⣿⣿⣿⣿⣿⣿⣿⣿⣿⣿⣿⡿⢀⢕⢕⢕⢕⢕⢕⣿⣿⣿⣿⣿⣿⣿⣿⣿⣿⣿⣿⣿⣿⣿⣿⣿⣧⡱⢕⢱⢇⢕⢕⢕⢁⠀⠀⠀⠀⠀⠀⠀⠀⠀⠀⠀⠀</a:t>
            </a:r>
            <a:br/>
            <a:r>
              <a:t>⠀⠀⠀⠀⠀⠀⠀⠀⠀⠀⠀⣿⣿⣿⣿⣿⣿⣿⣿⣿⣿⣿⣿⣿⣿⣿⣿⣿⣿⣿⣿⣿⣿⣿⣿⢇⢕⢕⢕⢕⢅⢐⢱⣿⣿⣿⣿⣿⣿⣿⣿⣿⣿⣿⣿⣿⣿⣿⣿⣿⣿⣷⡕⢕⢕⢕⢕⢕⢕⠀⠀⠀⠀⠀⠀⠀⠀⠀⠀⠀⠀</a:t>
            </a:r>
            <a:br/>
            <a:r>
              <a:t>⠀⠀⠀⠀⠀⠀⠀⠀⠀⠀⠀⠛⠛⠛⠛⠛⠛⠛⠛⠛⠛⠛⠛⠛⠛⠛⠛⠛⠛⠛⠛⠛⠛⠛⠛⠑⠑⠑⠑⠑⠑⠑⠘⠛⠛⠛⠛⠛⠛⠛⠛⠛⠛⠛⠛⠛⠛⠛⠛⠛⠛⠛⠛⠛⠙⠘⠃⠑⠑⠀⠀⠀⠀⠀⠀⠀⠀⠀⠀⠀⠀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⠀⠀⠀⠀⠀⠀⠀⠀⠀⠀⠀⢹⣿⣿⣿⣿⣿⣿⣿⣿⣿⣿⣿⣿⣿⣿⣿⣿⣿⣿⣿⣿⣿⣿⣿⣿⣿⣿⣿⣿⣿⣿⣿⣿⣿⣿⣿⣿⣿⣿⣿⣿⣿⣿⣿⣿⣿⣿⣿⣿⣿⣿⣽⣿⣟⢝⣱⣵⣾⠀⠀⠀⠀⠀⠀⠀⠀⠀⠀⠀⠀</a:t>
            </a:r>
            <a:br/>
            <a:r>
              <a:t>⠀⠀⠀⠀⠀⠀⠀⠀⠀⠀⠀⣱⣽⣿⣿⣿⣿⣿⣿⣿⣿⣿⣿⣿⣿⣿⣿⣿⣿⣿⣿⣿⣿⣿⣿⣿⣿⣿⣿⣿⣿⣿⣿⣿⣿⣿⣿⣿⣿⣿⣿⣿⣿⣿⣿⣿⣿⣿⣿⣿⣿⣿⣿⣿⡷⢕⢜⢻⣿⠀⠀⠀⠀⠀⠀⠀⠀⠀⠀⠀⠀</a:t>
            </a:r>
            <a:br/>
            <a:r>
              <a:t>⠀⠀⠀⠀⠀⠀⠀⠀⠀⠀⠀⣿⣿⣿⣿⣿⣫⣿⣾⣿⣿⣿⣿⣿⣿⣿⣿⣿⣿⣿⣿⣿⣿⣿⣿⣿⣿⣿⣿⡿⡿⣿⣿⣿⣿⣿⣿⣿⣿⣿⣿⣿⣿⣿⣿⣿⣿⣿⣿⣿⣿⣿⣿⣿⡇⢕⢕⣼⣿⠀⠀⠀⠀⠀⠀⠀⠀⠀⠀⠀⠀</a:t>
            </a:r>
            <a:br/>
            <a:r>
              <a:t>⠀⠀⠀⠀⠀⠀⠀⠀⠀⠀⠀⣿⣿⣿⣿⣿⣿⣿⣿⣿⣿⣿⣿⣿⣿⣿⣿⣿⣿⣿⣿⣿⣿⡿⠟⠑⠁⠁⠀⠀⠀⠈⠙⢻⢿⢿⡻⣟⢿⣿⣿⣿⣿⣿⣿⣿⣿⣿⣿⣿⣿⣿⣿⣿⣿⣿⣿⣿⣿⠀⠀⠀⠀⠀⠀⠀⠀⠀⠀⠀⠀</a:t>
            </a:r>
            <a:br/>
            <a:r>
              <a:t>⠀⠀⠀⠀⠀⠀⠀⠀⠀⠀⠀⣿⣿⣿⣿⣿⣿⣿⣿⣿⣿⣿⣿⣿⣿⣿⣿⣿⣿⣿⣿⡟⠋⠙⠳⢦⣴⡀⠀⠀⢀⢀⠀⠀⠁⠝⢸⢝⢻⡯⣽⣿⣿⣿⣿⣿⣿⣿⣿⣿⣿⣿⣿⣿⣿⣿⣿⣯⣽⠀⠀⠀⠀⠀⠀⠀⠀⠀⠀⠀⠀</a:t>
            </a:r>
            <a:br/>
            <a:r>
              <a:t>⠀⠀⠀⠀⠀⠀⠀⠀⠀⠀⠀⣿⣿⣿⣿⣿⣿⣿⣿⣿⣿⣿⣿⣿⣿⣿⣿⣿⣿⣿⡟⠁⠀⠀⠀⠑⠻⡿⠇⢔⢅⢕⢕⢱⡕⣦⣕⡱⢾⣷⣿⣿⣟⣿⣿⣿⣿⣿⣿⣿⣿⣿⣿⣿⣿⠟⠋⠙⠉⠀⠀⠀⠀⠀⠀⠀⠀⠀⠀⠀⠀</a:t>
            </a:r>
            <a:br/>
            <a:r>
              <a:t>⠀⠀⠀⠀⠀⠀⠀⠀⠀⠀⠀⣿⣿⣿⣿⣿⣿⣿⣿⣿⣿⣿⣿⣿⣿⣿⣿⣿⣿⣿⠑⠀⠀⠀⠀⢄⢕⢕⢕⣝⣳⠗⠚⠋⢕⣝⢿⣿⣏⣿⡾⣿⣿⣷⣿⣿⣿⣿⣿⣿⣿⣿⣿⣿⢑⠀⠀⠀⠀⠀⠀⠀⠀⠀⠀⠀⠀⠀⠀⠀⠀</a:t>
            </a:r>
            <a:br/>
            <a:r>
              <a:t>⠀⠀⠀⠀⠀⠀⠀⠀⠀⠀⠀⣿⣿⣿⣿⣿⣿⣿⣿⣿⣿⣿⣿⣿⣿⣿⣿⣿⣿⡇⢐⠀⠀⠀⠅⢱⣕⢜⢑⢅⣄⣔⣄⢕⣸⣇⣷⣿⡿⣹⣷⣿⣾⣿⣿⣷⣿⣿⣿⣿⣿⣿⣿⢿⣷⡄⠀⠀⠀⠀⠀⠀⠀⠀⠀⠀⠀⠀⠀⠀⠀</a:t>
            </a:r>
            <a:br/>
            <a:r>
              <a:t>⠀⠀⠀⠀⠀⠀⠀⠀⠀⠀⠀⣿⣿⣿⣿⣿⣿⣿⣿⣿⣿⣿⣿⣿⣿⣿⣿⣿⣿⢕⢐⢄⢔⢔⢕⣷⣝⣽⣿⣿⣿⣿⣿⣿⣿⣿⣿⣿⣧⢿⣿⣿⣿⣿⣿⣿⣿⣿⣿⣿⣿⣿⡇⢸⣿⣿⡔⠀⠀⠀⠀⠀⠀⠀⠀⠀⠀⠀⠀⠀⠀</a:t>
            </a:r>
            <a:br/>
            <a:r>
              <a:t>⠀⠀⠀⠀⠀⠀⠀⠀⠀⠀⠀⣿⣿⣿⣿⣿⣿⣿⣿⣿⣿⣿⣿⣿⣿⣿⣿⣿⣿⡕⡕⢕⢕⢕⡕⢕⢿⣿⣿⣿⣿⣿⣿⣿⣿⣿⣿⣿⣿⢸⣿⣿⣿⣿⣿⣿⣿⣟⣿⣿⣿⣿⣧⢕⣿⣿⣧⠀⠀⠀⠀⠀⠀⠀⠀⠀⠀⠀⠀⠀⠀</a:t>
            </a:r>
            <a:br/>
            <a:r>
              <a:t>⠀⠀⠀⠀⠀⠀⠀⠀⠀⠀⠀⣿⣿⣿⣿⣿⣿⣿⣿⣿⣿⣿⣿⣿⣿⣿⣿⣿⣿⣿⣿⣿⣾⣷⣷⡕⣸⣿⣿⣿⣟⣿⣿⣿⣟⣟⣿⣿⢇⢸⣿⣿⣿⣿⣿⣿⣿⣿⣿⣿⣿⣿⣿⣏⣿⣿⣿⠀⠀⠀⠀⠀⠀⠀⠀⠀⠀⠀⠀⠀⠀</a:t>
            </a:r>
            <a:br/>
            <a:r>
              <a:t>⠀⠀⠀⠀⠀⠀⠀⠀⠀⠀⠀⣿⣿⣿⣿⣿⣿⣿⣿⣿⣿⣿⣿⣿⣿⣿⣿⣿⣿⣿⣿⣿⣿⣿⣿⣿⣿⣿⣿⣿⣿⣿⣿⣿⣿⣿⣿⣿⢕⢺⣿⣿⣿⣿⣿⣿⣿⣿⣿⣿⣿⣿⣿⡟⣿⣿⣿⠀⠀⠀⠀⠀⠀⠀⠀⠀⠀⠀⠀⠀⠀</a:t>
            </a:r>
            <a:br/>
            <a:r>
              <a:t>⠀⠀⠀⠀⠀⠀⠀⠀⠀⠀⠀⣿⣿⣿⣿⣿⣿⣿⣿⣿⣿⣿⣿⣿⣿⣿⣿⣿⣿⣿⣿⣿⣿⣿⣿⣿⣿⣿⣿⣿⣿⣿⣿⣿⣿⣹⣿⡇⢕⣼⣿⣿⣿⣿⣿⣿⣿⣿⣿⣿⣿⣿⡯⢕⣿⣿⣿⠀⠀⠀⠀⠀⠀⠀⠀⠀⠀⠀⠀⠀⠀</a:t>
            </a:r>
            <a:br/>
            <a:r>
              <a:t>⠀⠀⠀⠀⠀⠀⠀⠀⠀⠀⠀⣿⣿⣿⣿⣿⣿⣿⣿⣿⣿⣿⣿⣿⣿⣿⣿⣿⣿⣿⣿⣿⣿⣿⣿⣿⣿⣿⣿⣿⣿⣟⣙⣟⣻⣿⣿⡕⢕⣸⣿⣿⣿⣿⣿⣿⣿⣿⣿⣿⣿⣿⡇⢱⣿⣿⡟⠀⠀⠀⠀⠀⠀⠀⠀⠀⠀⠀⠀⠀⠀</a:t>
            </a:r>
            <a:br/>
            <a:r>
              <a:t>⠀⠀⠀⠀⠀⠀⠀⠀⠀⠀⠀⣿⣿⣿⣿⣿⣿⣿⣿⣿⣿⣿⣿⣿⣿⣿⣿⣿⣿⣿⣿⣿⣿⣿⣿⣿⢿⣿⣿⣿⣿⣿⣿⣿⣿⣿⣿⣿⡕⢹⣿⣿⣿⣿⣿⣿⣿⣿⣿⣿⣿⣿⣿⣾⣿⣿⢔⢀⠀⠀⠀⠀⠀⠀⠀⠀⠀⠀⠀⠀⠀</a:t>
            </a:r>
            <a:br/>
            <a:r>
              <a:t>⠀⠀⠀⠀⠀⠀⠀⠀⠀⠀⠀⣿⣿⣿⣿⣿⣿⣿⣿⣿⣿⣽⣿⣿⣿⣿⣿⣿⣿⣿⣿⣿⣿⣿⣿⡏⢕⢻⣿⣿⣿⡻⣿⠿⠟⢸⣿⣿⣿⣾⣿⣿⣿⣿⣿⣿⣿⣿⣿⣿⣿⣿⣿⣿⣿⣿⢕⢑⠀⠀⠀⠀⠀⠀⠀⠀⠀⠀⠀⠀⠀</a:t>
            </a:r>
            <a:br/>
            <a:r>
              <a:t>⠀⠀⠀⠀⠀⠀⠀⠀⠀⠀⠀⣿⣿⣿⣿⣿⣿⣿⣿⣿⣿⣿⣿⣿⣿⣿⣿⣿⣿⣿⣿⣿⣿⣿⣿⢕⢕⢕⢜⠙⠙⠙⠀⠀⠀⣸⣿⣿⣿⣿⣿⣿⣿⣿⣿⣿⣿⣿⣿⣿⣿⣿⣿⣿⣿⣿⡇⢕⢄⠀⠀⠀⠀⠀⠀⠀⠀⠀⠀⠀⠀</a:t>
            </a:r>
            <a:br/>
            <a:r>
              <a:t>⠀⠀⠀⠀⠀⠀⠀⠀⠀⠀⠀⣿⣿⣿⣿⣿⣿⣿⣿⣿⣿⣿⣿⣿⣿⣿⣿⣿⣿⣿⣿⣿⣿⣿⡏⢕⢕⢕⢕⠑⢑⠅⠀⢀⢰⣿⣿⣿⣿⣿⣿⣿⣿⣿⣿⣿⣿⣿⣿⣿⣿⣿⣿⣿⣿⣿⡇⢕⢕⠀⠀⠀⠀⠀⠀⠀⠀⠀⠀⠀⠀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⠀⠀⠀⠀⠀⠀⠀⠀⠀⠀⠀⣿⣿⣿⣿⣿⣿⣿⣿⣿⣿⣿⣿⣿⣿⣿⣿⣿⣿⣿⣿⣿⣿⣿⡇⢕⢕⢕⢅⢅⢕⢅⢐⣵⣿⣿⣿⣿⣿⣿⣿⣿⣿⣿⣿⣿⣿⣿⣿⣿⣿⣿⣿⣿⡿⢿⢇⢕⢕⠀⠀⠀⠀⠀⠀⠀⠀⠀⠀⠀⠀</a:t>
            </a:r>
            <a:br/>
            <a:r>
              <a:t>⠀⠀⠀⠀⠀⠀⠀⠀⠀⠀⠀⣿⣿⣿⣿⣿⣿⣿⣿⣿⣿⣿⣿⣿⣿⣿⣿⣿⣿⣿⣿⣿⣿⣿⣿⢕⢕⢕⢕⢕⢕⢑⣵⣿⣿⣿⣿⣿⣿⣿⣿⣿⣿⣿⣿⣿⣿⣿⣿⣿⣿⣿⣿⡿⢕⢕⢕⢕⢕⠀⠀⠀⠀⠀⠀⠀⠀⠀⠀⠀⠀</a:t>
            </a:r>
            <a:br/>
            <a:r>
              <a:t>⠀⠀⠀⠀⠀⠀⠀⠀⠀⠀⠀⣿⣿⣿⣿⣿⣿⣿⣿⣿⣿⣿⣿⣿⣿⣿⣿⣿⣿⣿⣿⣿⣿⣿⡿⢀⢕⢕⢕⢕⠁⢕⣿⣿⣿⣿⣿⣿⣿⣿⣿⣿⣿⣿⣿⣿⣿⣿⣿⣿⣿⣿⣿⣿⣿⣿⣿⣿⣿⠀⠀⠀⠀⠀⠀⠀⠀⠀⠀⠀⠀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⠀⠀⠀⠀⠀⠀⠀⠀⠀⠀⠀⣿⣿⣿⣿⣿⣿⣿⣿⣿⣿⣿⣿⣿⣿⣿⣿⣿⣿⣿⣿⣿⣿⣿⢇⢕⢕⢕⢕⠀⢄⣼⣿⣿⣿⣿⣿⣿⣿⣿⣿⣿⣿⣿⣿⣿⣿⣿⣿⣿⣿⣿⣿⣟⣫⣝⣕⣕⡕⠀⠀⠀⠀⠀⠀⠀⠀⠀⠀⠀⠀</a:t>
            </a:r>
            <a:br/>
            <a:r>
              <a:t>⠀⠀⠀⠀⠀⠀⠀⠀⠀⠀⠀⠛⠛⠛⠛⠛⠛⠛⠛⠛⠛⠛⠛⠛⠛⠛⠛⠛⠛⠛⠛⠛⠛⠛⠑⠑⠑⠑⠑⠀⠑⠛⠛⠛⠛⠛⠛⠛⠛⠛⠛⠛⠛⠛⠛⠛⠛⠛⠛⠛⠛⠛⠛⠛⠛⠛⠛⠓⠃⠀⠀⠀⠀⠀⠀⠀⠀⠀⠀⠀⠀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⠀⠀⠀⠀⠀⠀⠀⠀⠀⠀⠀⢕⢕⢞⣽⣿⣷⣿⣿⣾⣿⣿⣿⣿⣿⣿⣿⣿⣟⣿⣿⣿⣿⣿⣿⣿⣿⣿⣿⣿⣿⣿⣿⣿⣿⣿⣿⣿⣿⣿⣿⣿⣻⢿⣿⣿⣟⣿⣷⣿⣿⣿⣿⣿⣿⣿⡝⢱⣷⠀⠀⠀⠀⠀⠀⠀⠀⠀⠀⠀⠀</a:t>
            </a:r>
            <a:br/>
            <a:r>
              <a:t>⠀⠀⠀⠀⠀⠀⠀⠀⠀⠀⠀⣕⣵⣵⣵⣼⣝⣽⣿⢿⣿⣿⣿⣿⣿⣿⣿⣿⣿⣿⣿⣿⣿⣿⣿⣿⣿⣿⣿⣿⣿⣿⣿⣿⣿⣿⣿⣿⣿⣿⣿⣿⡿⣿⣿⣾⣿⣿⣿⣿⣿⣿⣿⣿⣿⣿⢇⢕⢜⠀⠀⠀⠀⠀⠀⠀⠀⠀⠀⠀⠀</a:t>
            </a:r>
            <a:br/>
            <a:r>
              <a:t>⠀⠀⠀⠀⠀⠀⠀⠀⠀⠀⠀⣸⣿⣿⣿⣿⣟⣕⣷⣾⣿⣿⣿⣿⣿⣿⣿⣿⣿⣿⣿⣿⣿⣿⣿⣿⣿⢿⢿⢿⢿⠿⢿⣿⣿⣿⣿⣟⣿⣿⣷⣿⣿⣿⣿⣷⣿⣿⣿⣿⣿⣿⣿⣿⣿⣿⣕⣕⣵⠀⠀⠀⠀⠀⠀⠀⠀⠀⠀⠀⠀</a:t>
            </a:r>
            <a:br/>
            <a:r>
              <a:t>⠀⠀⠀⠀⠀⠀⠀⠀⠀⠀⠀⣿⣿⣿⣽⣿⣿⣿⣿⣿⣿⣿⣿⣿⣿⣿⣿⣿⣿⣿⣿⣿⣿⣿⣟⡋⠅⠀⠀⠀⠀⠀⠀⠁⠜⢻⢿⣿⣿⣿⣿⣟⢿⣿⣿⣿⣾⣿⣿⣿⣿⣿⣿⣿⣿⣿⣿⣿⣿⠀⠀⠀⠀⠀⠀⠀⠀⠀⠀⠀⠀</a:t>
            </a:r>
            <a:br/>
            <a:r>
              <a:t>⠀⠀⠀⠀⠀⠀⠀⠀⠀⠀⠀⣿⣿⣿⣿⣿⣿⣽⣟⣿⣿⣿⣿⣿⣿⣿⣿⣿⣿⣿⣿⣿⡟⠑⠈⠙⢳⣦⣄⢀⢄⢄⢄⢄⢀⠀⠑⢱⣿⣿⣿⣿⣿⣿⣿⣿⣿⣿⣿⣿⣿⣿⣿⣿⣿⣿⣿⣿⣿⠀⠀⠀⠀⠀⠀⠀⠀⠀⠀⠀⠀</a:t>
            </a:r>
            <a:br/>
            <a:r>
              <a:t>⠀⠀⠀⠀⠀⠀⠀⠀⠀⠀⠀⣿⣿⣿⣿⣿⣿⢿⣿⣿⣿⣿⣿⣿⣿⣿⣿⣿⣿⣿⣿⡟⠁⠀⠀⠀⢁⢝⢕⣕⢕⡕⣸⣵⡽⣷⣦⡄⢜⣿⣿⣿⣿⣿⣿⣿⣿⣿⣿⣿⣿⣿⣿⣿⣿⣿⢟⠉⠁⠀⠀⠀⠀⠀⠀⠀⠀⠀⠀⠀⠀</a:t>
            </a:r>
            <a:br/>
            <a:r>
              <a:t>⠀⠀⠀⠀⠀⠀⠀⠀⠀⠀⠀⢸⣷⣧⣼⣽⣽⣿⣿⣿⣿⣿⣿⣿⣿⣿⣿⣿⣿⣿⣿⠑⠀⠀⠀⢕⢕⢕⡕⠕⠚⠙⠁⢁⢸⡞⣻⣿⡔⢸⣿⣿⣿⣿⣿⣿⣿⣿⣿⣿⣿⣿⣿⣿⣿⣕⠀⠀⠀⠀⠀⠀⠀⠀⠀⠀⠀⠀⠀⠀⠀</a:t>
            </a:r>
            <a:br/>
            <a:r>
              <a:t>⠀⠀⠀⠀⠀⠀⠀⠀⠀⠀⠀⢸⢿⢻⣿⣿⣿⣿⣿⣿⡿⢿⣿⣿⣿⣿⣿⣿⣿⣿⡇⠀⠀⠄⢕⡾⣧⣕⣵⣴⣷⣷⣧⣵⣿⣼⣿⣿⢕⢕⣿⣿⣿⣿⣿⣿⣿⣿⣿⣿⣿⣿⣿⣿⢟⣿⣧⡄⠀⠀⠀⠀⠀⠀⠀⠀⠀⠀⠀⠀⠀</a:t>
            </a:r>
            <a:br/>
            <a:r>
              <a:t>⠀⠀⠀⠀⠀⠀⠀⠀⠀⠀⠀⣽⣽⣝⣹⣿⣟⣟⣿⣿⣷⣾⢿⣿⣿⣿⣿⣿⣿⣿⢕⢐⢔⢕⢜⡷⣷⣿⣿⣿⣿⣿⣿⣿⣿⣿⣿⣿⡇⢕⢸⣿⣿⣿⣿⣿⣿⣿⣿⣿⣿⣿⣿⣿⢕⢻⣿⣧⢀⠀⠀⠀⠀⠀⠀⠀⠀⠀⠀⠀⠀</a:t>
            </a:r>
            <a:br/>
            <a:r>
              <a:t>⠀⠀⠀⠀⠀⠀⠀⠀⠀⠀⠀⢵⢵⢵⢼⢿⡿⢽⣿⣽⢽⣿⣿⣿⣿⣿⣿⣿⣿⣿⡕⢕⣕⡕⢕⢕⣿⣿⣿⣿⣿⣿⣿⣿⣿⣿⣿⣿⢇⢕⢸⣿⣿⣿⣿⣿⣿⣿⣿⣿⣿⣿⣿⣿⣗⣸⣿⣿⡇⠀⠀⠀⠀⠀⠀⠀⠀⠀⠀⠀⠀</a:t>
            </a:r>
            <a:br/>
            <a:r>
              <a:t>⠀⠀⠀⠀⠀⠀⠀⠀⠀⠀⠀⢺⣷⣧⣷⣾⣗⣷⣟⣷⣾⣷⣷⡾⢻⣷⣾⣿⣿⣿⣿⣿⣿⣾⣧⣵⣿⣿⣿⣿⣿⣿⣿⣿⣵⣽⣿⡏⢕⢕⢸⣿⣿⣿⣿⣿⣿⣿⣿⣿⣿⣿⣿⣿⣿⣼⣿⣿⡇⠀⠀⠀⠀⠀⠀⠀⠀⠀⠀⠀⠀</a:t>
            </a:r>
            <a:br/>
            <a:r>
              <a:t>⠀⠀⠀⠀⠀⠀⠀⠀⠀⠀⠀⢜⣝⡝⣝⣝⡝⢝⣽⡯⡹⣯⢽⣯⣽⣽⣽⢿⣽⣽⣿⣿⣿⣿⣿⣿⣿⣿⣿⣿⣿⣿⣿⣿⣿⣿⣿⢇⢕⢕⢸⣿⣿⣿⣿⣿⣿⣿⣿⣿⣿⣿⣿⣿⣯⢸⣿⣿⡇⠀⠀⠀⠀⠀⠀⠀⠀⠀⠀⠀⠀</a:t>
            </a:r>
            <a:br/>
            <a:r>
              <a:t>⠀⠀⠀⠀⠀⠀⠀⠀⠀⠀⠀⢕⢕⢕⢱⢕⢕⢕⢗⢗⢳⡷⣗⣳⣞⣟⣻⣷⣷⣷⣿⣿⣿⣿⣿⣿⣿⣿⣿⣿⣿⣿⣿⣿⣷⣿⡟⢕⢕⢕⢸⣿⣿⣿⣿⣿⣿⣿⣿⣿⣿⣿⣿⣿⢎⢸⣿⣿⡇⠀⠀⠀⠀⠀⠀⠀⠀⠀⠀⠀⠀</a:t>
            </a:r>
            <a:br/>
            <a:r>
              <a:t>⠀⠀⠀⠀⠀⠀⠀⠀⠀⠀⠀⢱⣗⣜⣝⣝⣟⣝⣿⣿⣯⢽⣽⣽⣽⣿⢿⡽⢿⢼⣿⣿⣿⣿⣿⣿⣿⣿⣿⣿⣿⣷⣿⣿⣾⣿⣧⢕⢕⢕⢸⣿⣿⣿⣿⣿⣿⣿⣿⣿⣿⣿⣿⣿⡇⣾⣿⡿⠇⠀⠀⠀⠀⠀⠀⠀⠀⠀⠀⠀⠀</a:t>
            </a:r>
            <a:br/>
            <a:r>
              <a:t>⠀⠀⠀⠀⠀⠀⠀⠀⠀⠀⠀⢜⣹⡵⡵⢵⢵⢵⣵⣵⣵⣾⣿⣾⣿⣿⣿⣿⣟⡿⢿⣿⣿⣿⣿⢏⢿⣿⣿⣿⣿⣿⣿⣿⡿⣿⣿⣧⢕⢕⢸⣿⣿⣿⣿⣿⣿⣿⣿⣿⣿⣿⣿⣿⣿⣿⣿⣇⠀⠀⠀⠀⠀⠀⠀⠀⠀⠀⠀⠀⠀</a:t>
            </a:r>
            <a:br/>
            <a:r>
              <a:t>⠀⠀⠀⠀⠀⠀⠀⠀⠀⠀⠀⢕⢞⣗⣗⣷⣝⢝⣽⣽⣿⣟⣵⣷⣱⣷⣾⣿⣷⣿⣿⣿⣿⣿⡇⢕⢜⢻⢿⢿⡿⠝⠛⠉⢅⣿⣿⣿⣿⣧⣽⣿⣿⣿⣿⣿⣿⣿⣿⣿⣿⣿⣿⣿⣿⣿⣿⣿⢕⠀⠀⠀⠀⠀⠀⠀⠀⠀⠀⠀⠀</a:t>
            </a:r>
            <a:br/>
            <a:r>
              <a:t>⠀⠀⠀⠀⠀⠀⠀⠀⠀⠀⠀⢺⣿⣻⣿⣿⣿⣿⣿⣿⣿⣿⣿⣿⣷⣿⣾⣿⣿⣿⣿⣿⣿⣿⢕⢕⢕⢕⢄⢄⠀⠄⠀⠀⣸⣿⣿⣿⣿⣿⣿⣿⣿⣿⣿⣿⣿⣿⣿⣿⣿⣿⣿⣿⣿⣿⣿⣿⢕⠀⠀⠀⠀⠀⠀⠀⠀⠀⠀⠀⠀</a:t>
            </a:r>
            <a:br/>
            <a:r>
              <a:t>⠀⠀⠀⠀⠀⠀⠀⠀⠀⠀⠀⣜⣽⣿⣿⣿⣾⣿⣿⣿⣿⣿⣿⣿⣿⣿⣿⣿⣿⣿⣿⣿⣿⣿⢕⢕⢕⠕⠔⠄⠔⠀⢄⣵⣿⣿⣿⣿⣿⣿⣿⣿⣿⣿⣿⣿⣿⣿⣿⣿⣿⣿⣿⣿⣿⣿⣿⣿⢕⠀⠀⠀⠀⠀⠀⠀⠀⠀⠀⠀⠀</a:t>
            </a:r>
            <a:br/>
            <a:r>
              <a:t>⠀⠀⠀⠀⠀⠀⠀⠀⠀⠀⠀⢼⣷⡾⣿⣟⢟⣻⣿⣿⣿⣿⣿⣿⣿⣿⣿⣿⣿⣿⣿⣿⣿⣿⡕⢕⢕⢕⢑⢅⢔⢁⣼⣿⣿⣿⣿⣿⣿⣿⣿⣿⣿⣿⣿⣿⣿⣿⣿⣿⣿⣿⣿⣿⣿⡿⢿⢿⢕⠀⠀⠀⠀⠀⠀⠀⠀⠀⠀⠀⠀</a:t>
            </a:r>
            <a:br/>
            <a:r>
              <a:t>⠀⠀⠀⠀⠀⠀⠀⠀⠀⠀⠀⢺⣗⣷⣟⣿⣿⣿⣿⣿⣿⣿⣿⣿⣿⣿⣿⣿⣿⣿⣿⣿⣿⣿⠇⢕⢕⢕⢕⢕⠄⢾⣿⣿⣿⣿⣿⣿⣿⣿⣿⣿⣿⣿⣿⣿⣿⣿⣿⣿⣿⣿⣿⣿⣿⣗⡞⢗⢗⠀⠀⠀⠀⠀⠀⠀⠀⠀⠀⠀⠀</a:t>
            </a:r>
            <a:br/>
            <a:r>
              <a:t>⠀⠀⠀⠀⠀⠀⠀⠀⠀⠀⠀⢹⣿⣿⣿⣿⣿⣿⣿⣿⣿⣿⣿⣿⣿⣿⣿⣿⣿⣿⣿⣿⣿⡿⢅⢕⢕⢕⠑⠀⢁⣿⣿⣿⣿⣿⣿⣿⣿⣿⣿⣿⣿⣿⣿⣿⣿⣿⣿⣿⣿⣿⣿⣿⣿⣿⣿⣿⣿⠀⠀⠀⠀⠀⠀⠀⠀⠀⠀⠀⠀</a:t>
            </a:r>
            <a:br/>
            <a:r>
              <a:t>⠀⠀⠀⠀⠀⠀⠀⠀⠀⠀⠀⣻⣿⣯⣿⣿⣿⣿⣿⣿⣿⣿⣿⣿⣿⣿⣿⣿⣿⣿⣿⣿⣿⠇⢕⢕⢕⢕⢔⢔⢸⣿⣿⣿⣿⣿⣿⣿⣿⣿⣿⣿⣿⣿⣿⣿⣿⣿⣿⣿⣿⣿⣿⣿⣿⣿⣿⣕⢕⠀⠀⠀⠀⠀⠀⠀⠀⠀⠀⠀⠀</a:t>
            </a:r>
            <a:br/>
            <a:r>
              <a:t>⠀⠀⠀⠀⠀⠀⠀⠀⠀⠀⠀⠑⠓⠓⠛⠛⠛⠛⠛⠛⠛⠛⠛⠛⠛⠛⠛⠛⠛⠛⠛⠛⠋⠐⠑⠑⠑⠑⠀⠑⠘⠛⠛⠛⠛⠛⠛⠛⠛⠛⠛⠛⠛⠛⠛⠛⠛⠛⠛⠛⠛⠛⠛⠛⠛⠛⠛⠛⠑⠀⠀⠀⠀⠀⠀⠀⠀⠀⠀⠀⠀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⠀⠀⠀⠀⠀⠀⠀⠀⠀⠀⠀⢕⢕⢕⢜⢱⢽⣕⢗⢗⢗⢧⢕⢕⢕⢕⢗⢿⣎⣝⢝⢕⢳⣵⣼⣿⣿⣿⣿⣿⣿⣿⣹⡿⢻⢿⣿⣻⣿⣿⣿⣿⣿⣿⣿⣿⣿⣿⣿⣿⣿⣿⢿⣿⣿⣿⣿⣷⢕⠀⠀⠀⠀⠀⠀⠀⠀⠀⠀⠀⠀</a:t>
            </a:r>
            <a:br/>
            <a:r>
              <a:t>⠀⠀⠀⠀⠀⠀⠀⠀⠀⠀⠀⢕⣕⢵⢕⣵⡕⢕⢜⢕⢕⢕⣳⣵⣕⡿⣝⣹⣜⣟⣻⣿⡿⢿⣏⡻⢟⣹⣿⣿⣿⣧⣷⣯⣝⣵⣿⣿⣿⣿⣿⣿⣿⣿⣿⣿⣿⣿⣿⣿⣿⣿⣿⣿⣿⣿⣿⡏⢕⠀⠀⠀⠀⠀⠀⠀⠀⠀⠀⠀⠀</a:t>
            </a:r>
            <a:br/>
            <a:r>
              <a:t>⠀⠀⠀⠀⠀⠀⠀⠀⠀⠀⠀⢕⢕⣼⣿⣿⣷⡇⢕⣸⢵⣷⣷⣾⣹⢷⢻⢷⢗⢵⣼⣿⣿⣼⣧⡵⣟⢯⢝⠏⠟⠟⠟⠟⢿⡾⣿⣻⣿⣿⣿⣿⣿⣿⣿⣿⣿⣿⣿⣿⣿⣿⣿⣿⣿⣿⣿⣷⣵⠀⠀⠀⠀⠀⠀⠀⠀⠀⠀⠀⠀</a:t>
            </a:r>
            <a:br/>
            <a:r>
              <a:t>⠀⠀⠀⠀⠀⠀⠀⠀⠀⠀⠀⢷⡾⢿⣧⣵⣽⣿⣿⣷⣷⣾⡟⢻⢿⡿⢯⣽⣿⡿⢿⡿⢟⣧⢹⢹⣑⡁⠀⠀⠀⠀⠀⠀⠀⠁⠝⢫⢿⣿⣿⣿⣿⣿⣿⣿⣿⣿⣿⣿⣿⣿⣿⣿⣿⣿⣿⣿⣿⠀⠀⠀⠀⠀⠀⠀⠀⠀⠀⠀⠀</a:t>
            </a:r>
            <a:br/>
            <a:r>
              <a:t>⠀⠀⠀⠀⠀⠀⠀⠀⠀⠀⠀⣿⣿⣿⣿⣿⢿⣯⣵⣽⣽⣿⣿⣿⣿⣿⣟⣷⣷⣿⣼⣷⡞⡵⠁⠀⠈⢟⢷⢆⢐⢄⡔⣔⣄⠀⠀⠁⠘⢻⣿⣿⣿⣿⣿⣿⣿⣿⣿⣿⣿⣿⣿⣿⣿⣿⣿⣿⣿⠀⠀⠀⠀⠀⠀⠀⠀⠀⠀⠀⠀</a:t>
            </a:r>
            <a:br/>
            <a:r>
              <a:t>⠀⠀⠀⠀⠀⠀⠀⠀⠀⠀⠀⣿⣿⣿⣿⣿⣿⣿⣿⡷⢿⣿⢿⢷⢧⣵⣼⣽⣿⣿⣿⡧⢞⠁⢀⢄⢕⢕⢕⣗⡵⠵⠾⢟⣞⣿⣷⡄⠀⠜⢻⣿⣿⣿⣿⣿⣿⣿⣿⣿⣿⣿⣿⣿⣿⣿⣿⢟⠑⠀⠀⠀⠀⠀⠀⠀⠀⠀⠀⠀⠀</a:t>
            </a:r>
            <a:br/>
            <a:r>
              <a:t>⠀⠀⠀⠀⠀⠀⠀⠀⠀⠀⠀⢺⣾⣿⣷⣽⣷⣷⣿⣿⣿⣿⣿⣿⣿⣿⣿⣿⢻⣿⣿⣿⢕⢀⢕⣕⢕⠗⢏⢅⡅⢄⢄⣵⣿⣹⣿⡷⢄⢐⢕⣿⣿⣿⣿⣿⣿⣿⣿⣿⣿⣿⣿⣿⣿⣿⣿⣔⠀⠀⠀⠀⠀⠀⠀⠀⠀⠀⠀⠀⠀</a:t>
            </a:r>
            <a:br/>
            <a:r>
              <a:t>⠀⠀⠀⠀⠀⠀⠀⠀⠀⠀⠀⣸⣟⣿⣟⣿⣿⣿⣿⣿⣿⣿⢿⣿⣿⣿⣿⣿⣿⣿⣿⡏⠐⢕⣵⣟⣳⣷⣾⣿⣿⣿⣷⣾⣿⣿⣿⣇⢁⠅⢕⢸⣿⣿⣿⣿⣿⣿⣿⣿⣿⣿⣿⣿⣿⡟⢻⣿⣧⠀⠀⠀⠀⠀⠀⠀⠀⠀⠀⠀⠀</a:t>
            </a:r>
            <a:br/>
            <a:r>
              <a:t>⠀⠀⠀⠀⠀⠀⠀⠀⠀⠀⠀⢿⢿⢯⣽⣿⣿⣏⣹⣽⣿⣿⣟⣟⣟⣟⣻⣻⣿⣿⣿⡇⢔⢕⢸⣻⣿⣿⣿⣿⣿⣿⣿⣿⣿⣿⣿⣿⠕⠕⢕⢕⣿⣿⣿⣿⣿⣿⣿⣿⣿⣿⣿⣿⣿⡇⢕⣿⣿⠀⠀⠀⠀⠀⠀⠀⠀⠀⠀⠀⠀</a:t>
            </a:r>
            <a:br/>
            <a:r>
              <a:t>⠀⠀⠀⠀⠀⠀⠀⠀⠀⠀⠀⣾⣷⡷⢷⢾⣿⣿⣿⢿⣷⢵⢾⢿⢿⣿⢿⡾⣿⣿⣽⣕⡕⣕⢕⢸⣿⣿⣿⡿⣿⣿⣿⡿⢿⣿⣿⢏⠑⢑⢑⢕⣟⣿⣿⣿⣿⣿⣿⣿⣿⣿⣿⣿⣿⣿⣵⣿⣿⠀⠀⠀⠀⠀⠀⠀⠀⠀⠀⠀⠀</a:t>
            </a:r>
            <a:br/>
            <a:r>
              <a:t>⠀⠀⠀⠀⠀⠀⠀⠀⠀⠀⠀⣿⣿⣿⣿⣿⣿⣿⣽⣿⣿⣾⣷⣿⣷⣟⣿⣿⣿⣿⣿⣿⣿⣿⣿⣿⣿⣿⣿⣿⣿⣿⣿⣿⣿⣿⣿⢕⢕⢕⢕⢕⣳⣿⣿⣿⣿⣿⣿⣿⣿⣿⣿⣿⣿⣿⣿⣿⣿⠀⠀⠀⠀⠀⠀⠀⠀⠀⠀⠀⠀</a:t>
            </a:r>
            <a:br/>
            <a:r>
              <a:t>⠀⠀⠀⠀⠀⠀⠀⠀⠀⠀⠀⣽⢿⢵⢵⢵⣵⣵⢵⡵⢼⡵⢿⢿⣿⢷⣯⣯⡷⡾⣧⣿⣿⣿⣿⣿⣿⣿⣿⣿⣿⣿⣿⣿⡻⣿⡟⢕⢕⢕⢕⢕⣳⣿⣿⣿⣿⣿⣿⣿⣿⣿⣿⣿⣿⣿⣧⣿⣿⠀⠀⠀⠀⠀⠀⠀⠀⠀⠀⠀⠀</a:t>
            </a:r>
            <a:br/>
            <a:r>
              <a:t>⠀⠀⠀⠀⠀⠀⠀⠀⠀⠀⠀⢟⣗⢗⢗⢗⣗⡟⢗⣞⣟⣟⣟⣟⣿⣿⣿⣻⣿⣿⣿⣿⣿⣿⣿⣿⣿⣿⣿⣿⣿⢻⠿⢟⣿⣿⡇⢕⢕⢕⢕⢕⣿⣿⣷⣿⣿⣿⣿⣿⣿⣿⣿⣿⣿⡿⢕⢿⣿⠀⠀⠀⠀⠀⠀⠀⠀⠀⠀⠀⠀</a:t>
            </a:r>
            <a:br/>
            <a:r>
              <a:t>⠀⠀⠀⠀⠀⠀⠀⠀⠀⠀⠀⣻⣿⣿⣫⣿⣹⣿⣿⡿⣿⡷⢿⣯⣷⣷⣿⣿⣿⣟⡷⣿⣿⣿⣿⢿⣿⣿⣿⣿⣿⣿⣿⣿⣿⣿⣇⢕⢕⢕⢕⢕⣾⣿⣿⣿⣿⣿⣿⣿⣿⣿⣿⣿⣿⣯⣱⣿⣿⠀⠀⠀⠀⠀⠀⠀⠀⠀⠀⠀⠀</a:t>
            </a:r>
            <a:br/>
            <a:r>
              <a:t>⠀⠀⠀⠀⠀⠀⠀⠀⠀⠀⠀⣵⡾⢷⣵⣵⢿⣷⣗⣷⣷⣷⣿⣿⣿⣿⣿⣿⣿⢿⣿⣿⣿⣿⢏⢜⣿⣿⣿⣿⣿⣿⣿⠟⣿⣿⣿⣧⡕⢕⢕⢕⣾⣿⣿⣿⣿⣿⣿⣿⣿⣿⣿⣿⣿⣿⣿⣿⣿⠀⠀⠀⠀⠀⠀⠀⠀⠀⠀⠀⠀</a:t>
            </a:r>
            <a:br/>
            <a:r>
              <a:t>⠀⠀⠀⠀⠀⠀⠀⠀⠀⠀⠀⢿⣿⣿⣯⣽⣽⣯⣽⣿⣷⣾⣷⣷⣿⣵⣿⣿⣿⣿⣿⣿⣿⡏⢕⢕⢕⢝⠟⠟⠟⠉⠀⠀⣿⣿⣿⣿⣿⣷⣵⣕⣿⣿⣿⣿⣿⣿⣿⣿⣿⣿⣿⣿⣿⣿⣿⣿⣿⠀⠀⠀⠀⠀⠀⠀⠀⠀⠀⠀⠀</a:t>
            </a:r>
            <a:br/>
            <a:r>
              <a:t>⠀⠀⠀⠀⠀⠀⠀⠀⠀⠀⠀⣻⣿⣿⣿⣿⣿⣿⣿⣿⡿⣿⣿⣿⣿⣿⣿⣿⣿⣿⣿⣿⣿⢇⢕⢕⢕⢕⠔⠔⢐⠀⢀⣼⣿⣿⣿⣿⣿⣿⣿⣿⣿⣿⣿⣿⣿⣿⣿⣿⣿⣿⣿⣿⣿⣿⣿⣿⣿⠀⠀⠀⠀⠀⠀⠀⠀⠀⠀⠀⠀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⠀⠀⠀⠀⠀⠀⠀⠀⠀⠀⠀⣽⣿⣿⣿⣿⣿⣿⣿⣿⣿⣿⣿⣿⣿⣿⣿⣿⣿⣿⣿⣿⣿⢕⢕⢕⢅⢅⢅⠕⢄⢅⣾⣿⣿⣿⣿⣿⣿⣿⣿⣿⣿⣿⣿⣿⣿⣿⣿⣿⣿⣿⣿⣿⣿⣿⣿⣿⣿⠀⠀⠀⠀⠀⠀⠀⠀⠀⠀⠀⠀</a:t>
            </a:r>
            <a:br/>
            <a:r>
              <a:t>⠀⠀⠀⠀⠀⠀⠀⠀⠀⠀⠀⢾⣿⣿⣿⣿⣿⣯⣽⣿⣿⣿⣿⣿⣿⣿⣿⣿⣿⣿⣿⣿⣿⡇⠕⢕⢕⢔⢔⠕⢄⣾⣿⣿⣿⣿⣿⣿⣿⣿⣿⣿⣿⣿⣿⣿⣿⣿⣿⣿⣿⣿⣿⣿⣿⣿⡿⢟⢻⠀⠀⠀⠀⠀⠀⠀⠀⠀⠀⠀⠀</a:t>
            </a:r>
            <a:br/>
            <a:r>
              <a:t>⠀⠀⠀⠀⠀⠀⠀⠀⠀⠀⠀⣻⣿⣿⣿⣿⣿⣿⣿⣿⣿⣿⣿⣿⣿⣿⣿⣿⣿⣿⣿⣿⣿⢇⢀⢕⢕⢕⠕⠀⢸⣿⣿⣿⣿⣿⣿⣿⣿⣿⣿⣿⣿⣿⣿⣿⣿⣿⣿⣿⣿⣿⣿⣿⣿⣿⣏⣝⣏⠀⠀⠀⠀⠀⠀⠀⠀⠀⠀⠀⠀</a:t>
            </a:r>
            <a:br/>
            <a:r>
              <a:t>⠀⠀⠀⠀⠀⠀⠀⠀⠀⠀⠀⣿⣿⣿⣿⣿⣿⣿⣿⣿⣿⣿⣿⣿⣿⣿⣿⣿⣿⣿⣿⣿⡿⢔⢕⢕⢕⠀⠀⢔⣾⣿⣿⣿⣿⣿⣿⣿⣿⣿⣿⣿⣿⣿⣿⣿⣿⣿⣿⣿⣿⣿⣿⣿⣿⣿⣿⣿⣿⠀⠀⠀⠀⠀⠀⠀⠀⠀⠀⠀⠀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⠀⠀⠀⠀⠀⠀⠀⠀⠀⠀⠀⣿⣿⣿⣿⣿⣿⣿⣿⣿⣿⣿⣿⣿⣿⣿⣿⣿⣿⣿⣿⣿⢇⢕⢕⢕⢕⠀⢀⢕⣿⣿⣿⣿⣿⣿⣿⣿⣿⣿⣿⣿⣿⣿⣿⣿⣿⣿⣿⣿⣿⣿⣿⣿⣿⣿⣿⣿⣕⠀⠀⠀⠀⠀⠀⠀⠀⠀⠀⠀⠀</a:t>
            </a:r>
            <a:br/>
            <a:r>
              <a:t>⠀⠀⠀⠀⠀⠀⠀⠀⠀⠀⠀⠛⠛⠛⠛⠛⠛⠛⠛⠛⠛⠛⠛⠛⠛⠛⠛⠛⠛⠛⠛⠋⠑⠑⠑⠑⠑⠀⠑⠑⠛⠛⠛⠛⠛⠛⠛⠛⠛⠛⠛⠛⠛⠛⠛⠛⠛⠛⠛⠛⠛⠛⠛⠛⠛⠛⠛⠛⠛⠀⠀⠀⠀⠀⠀⠀⠀⠀⠀⠀⠀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⠀⠀⠀⠀⠀⠀⠀⠀⠀⠀⠀⢱⣱⣼⣽⢟⢿⣿⣿⣿⣿⣿⣿⡿⢽⣟⣝⣻⣿⣿⣯⣽⣽⣿⣷⣿⣿⣿⣿⣿⣿⣿⣿⢿⣿⣿⣻⢿⣿⣿⣿⣿⣿⣿⣿⣿⣿⣿⣿⣿⣿⣿⣿⣿⣿⣿⣿⣿⣿⠀⠀⠀⠀⠀⠀⠀⠀⠀⠀⠀⠀</a:t>
            </a:r>
            <a:br/>
            <a:r>
              <a:t>⠀⠀⠀⠀⠀⠀⠀⠀⠀⠀⠀⢕⢕⣿⣵⣵⣿⣿⣯⣽⣿⡿⢿⣿⣿⣾⡿⣧⣽⣯⣿⣿⣿⣿⣿⣿⣿⣿⣽⣿⣿⣿⣿⣾⣿⣽⣿⣿⣿⣿⣿⣿⣿⣿⣿⣿⣿⣿⣿⣿⣿⣿⣿⣿⣽⣽⣿⣿⣿⠀⠀⠀⠀⠀⠀⠀⠀⠀⠀⠀⠀</a:t>
            </a:r>
            <a:br/>
            <a:r>
              <a:t>⠀⠀⠀⠀⠀⠀⠀⠀⠀⠀⠀⣷⢾⢧⣿⣿⣿⣿⣿⣧⣼⣿⣿⣿⣿⣿⣿⣿⣿⣿⣷⣾⣿⣿⣿⣿⣾⣿⡻⠏⠟⠟⠟⠋⠙⢻⢿⣿⣿⣿⣿⣿⣿⣿⣿⣿⣿⣿⣿⣿⣿⣿⣿⣿⣿⣿⣿⣿⣿⠀⠀⠀⠀⠀⠀⠀⠀⠀⠀⠀⠀</a:t>
            </a:r>
            <a:br/>
            <a:r>
              <a:t>⠀⠀⠀⠀⠀⠀⠀⠀⠀⠀⠀⣿⣳⣾⣿⣿⣿⣿⣿⣿⣿⣿⣿⣿⣿⣿⣿⣿⣿⣿⣿⣿⣿⣿⣿⡿⢿⢵⣐⢀⠀⠀⠀⠀⠀⠀⠀⠘⠟⢻⣿⣿⣿⣿⣿⣿⣿⣿⣿⣿⣿⣿⣿⣿⣿⣿⣿⣿⣿⠀⠀⠀⠀⠀⠀⠀⠀⠀⠀⠀⠀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⠀⠀⠀⠀⠀⠀⠀⠀⠀⠀⠀⣿⣿⣿⣿⣿⣿⣿⣿⣿⣿⣿⣿⣿⣿⣿⣿⣿⣿⣿⣿⣿⣿⣿⡿⠑⠀⢀⢝⢝⢕⢔⡔⢤⣔⢐⠀⠀⠀⠑⢝⣿⣿⣿⣿⣿⣿⣿⣿⣿⣿⣿⣿⣿⣿⣿⣿⣿⣿⠀⠀⠀⠀⠀⠀⠀⠀⠀⠀⠀⠀</a:t>
            </a:r>
            <a:br/>
            <a:r>
              <a:t>⠀⠀⠀⠀⠀⠀⠀⠀⠀⠀⠀⣿⣿⣿⣿⣿⣿⣿⣿⣿⣿⣿⣿⣿⣿⣿⣿⣿⣿⣿⣿⣿⣿⡿⢕⢔⢕⢕⣱⢵⠗⠘⠙⢝⣽⣿⣆⢀⠀⠀⠁⢝⣿⣿⣿⣿⣿⣿⣿⣿⣿⣿⣿⣿⣿⣿⣿⣿⡿⠀⠀⠀⠀⠀⠀⠀⠀⠀⠀⠀⠀</a:t>
            </a:r>
            <a:br/>
            <a:r>
              <a:t>⠀⠀⠀⠀⠀⠀⠀⠀⠀⠀⠀⢻⣿⣿⣿⣿⣿⣿⣿⣿⣿⣿⣿⣿⣿⣿⣿⣿⣿⣿⣿⣿⣿⢇⢱⣕⢜⢋⢄⣄⣔⡄⢕⡵⢏⣾⣿⢇⢀⢀⢄⢄⢸⣿⣿⣿⣿⣿⣿⣿⣿⣿⣿⣿⣿⣿⣿⣿⣷⠀⠀⠀⠀⠀⠀⠀⠀⠀⠀⠀⠀</a:t>
            </a:r>
            <a:br/>
            <a:r>
              <a:t>⠀⠀⠀⠀⠀⠀⠀⠀⠀⠀⠀⣿⣿⣿⣿⣿⣿⣿⣿⣿⣿⣿⣿⣿⣿⣿⣿⣿⣿⣿⣿⣿⣿⢕⣿⣽⣻⣿⣿⣿⣿⣿⣿⣿⣿⣿⣿⢕⢕⠄⢄⢁⢜⣿⣿⣿⣿⣿⣿⣿⣿⣿⣿⣿⣿⣿⣿⢇⢻⠀⠀⠀⠀⠀⠀⠀⠀⠀⠀⠀⠀</a:t>
            </a:r>
            <a:br/>
            <a:r>
              <a:t>⠀⠀⠀⠀⠀⠀⠀⠀⠀⠀⠀⣿⣿⣿⣿⣿⢿⣿⣿⣿⣿⣿⣿⣿⣿⣿⣿⣿⣿⣿⣿⣿⣷⢕⢟⣿⣿⣿⣿⣿⣿⣿⣿⣿⣿⣿⣿⡇⢕⠕⢕⢕⢔⢸⣿⣿⣿⣿⣿⣿⣿⣿⣿⣿⣿⣿⣿⣕⢸⠀⠀⠀⠀⠀⠀⠀⠀⠀⠀⠀⠀</a:t>
            </a:r>
            <a:br/>
            <a:r>
              <a:t>⠀⠀⠀⠀⠀⠀⠀⠀⠀⠀⠀⣽⣿⣿⣾⣿⣿⣿⣿⣿⣿⣿⣿⣿⣿⣿⣿⣿⣿⣿⣿⣿⣿⡕⢕⣿⣿⣿⣿⣿⣻⣿⣿⢟⡻⣿⣿⡕⢕⢀⢕⢕⢕⢸⣿⣿⣿⣿⣿⣿⣿⣿⣿⣿⣿⣿⣿⣯⣾⠀⠀⠀⠀⠀⠀⠀⠀⠀⠀⠀⠀</a:t>
            </a:r>
            <a:br/>
            <a:r>
              <a:t>⠀⠀⠀⠀⠀⠀⠀⠀⠀⠀⠀⣿⣿⣿⣿⣿⣿⣿⣿⣿⣿⣿⣿⣿⣿⣿⣿⣿⣿⣿⣿⣿⣿⣿⣿⣿⣿⣿⣿⣿⣿⣿⣿⣿⣿⣿⣿⡇⢕⢕⢕⢕⢕⣸⣿⣿⣿⣿⣿⣿⣿⣿⣿⣿⣿⣿⣿⣿⣿⠀⠀⠀⠀⠀⠀⠀⠀⠀⠀⠀⠀</a:t>
            </a:r>
            <a:br/>
            <a:r>
              <a:t>⠀⠀⠀⠀⠀⠀⠀⠀⠀⠀⠀⣾⣿⣿⢷⢷⢿⢿⣿⡾⣿⣿⣿⢿⣿⣿⣿⣿⣿⣿⣿⣿⣿⣿⣿⣿⣿⣿⣿⣿⣿⣿⣿⣿⢻⣿⣿⡇⢕⢕⢕⢕⢕⣸⣿⣿⣿⣿⣿⣿⣿⣿⣿⣿⣿⣿⣿⡿⢿⠀⠀⠀⠀⠀⠀⠀⠀⠀⠀⠀⠀</a:t>
            </a:r>
            <a:br/>
            <a:r>
              <a:t>⠀⠀⠀⠀⠀⠀⠀⠀⠀⠀⠀⣟⣟⣿⣿⣿⣿⣿⣟⣻⣿⣿⣿⣿⣿⣿⣿⣿⣿⣿⣿⣿⣿⣿⣿⣿⣿⣿⣿⣿⣟⣟⣏⣝⣿⣿⣿⡇⢕⢕⢕⢕⢕⢿⣿⣿⣿⣿⣿⣿⣿⣿⣿⣿⣿⣿⣿⢇⢕⠀⠀⠀⠀⠀⠀⠀⠀⠀⠀⠀⠀</a:t>
            </a:r>
            <a:br/>
            <a:r>
              <a:t>⠀⠀⠀⠀⠀⠀⠀⠀⠀⠀⠀⣽⣿⣿⣿⣿⣿⢯⡿⣿⢿⣿⣿⣿⣿⣿⣿⣿⣿⣿⣿⣿⣿⣿⡿⣿⣿⣿⣿⣿⣿⣿⣿⣿⣿⣿⣿⢇⢕⢕⢕⢕⢕⢾⣿⣿⣿⣿⣿⣿⣿⣿⣿⣿⣿⣿⣿⣧⣾⠀⠀⠀⠀⠀⠀⠀⠀⠀⠀⠀⠀</a:t>
            </a:r>
            <a:br/>
            <a:r>
              <a:t>⠀⠀⠀⠀⠀⠀⠀⠀⠀⠀⠀⣵⣳⣾⣷⣷⣷⣿⣷⣿⣿⣿⣿⣿⣿⢿⣿⣿⣿⣿⣿⣿⣿⡏⢕⢸⢿⣿⣿⣿⣿⡿⠟⢻⣿⣿⣿⣵⣕⣕⢕⡕⢕⣸⣿⣿⣿⣿⣿⣿⣿⣿⣿⣿⣿⣿⣿⣿⣿⠀⠀⠀⠀⠀⠀⠀⠀⠀⠀⠀⠀</a:t>
            </a:r>
            <a:br/>
            <a:r>
              <a:t>⠀⠀⠀⠀⠀⠀⠀⠀⠀⠀⠀⣽⣽⣽⣽⣿⣿⣷⣿⣷⣾⣿⣿⣿⣿⣿⣷⣿⣿⣿⣿⣿⣿⢁⢕⢕⢕⠘⠙⠙⠁⢀⠀⣸⣿⣿⣿⣿⣿⣧⣵⣵⣗⢽⣿⣿⣿⣿⣿⣿⣿⣿⣿⣿⣿⣿⣿⣿⣾⠀⠀⠀⠀⠀⠀⠀⠀⠀⠀⠀⠀</a:t>
            </a:r>
            <a:br/>
            <a:r>
              <a:t>⠀⠀⠀⠀⠀⠀⠀⠀⠀⠀⠀⣽⣿⣿⣿⣿⣿⣿⣿⣿⣿⣿⣿⣿⣿⣿⣿⣿⣿⣿⣿⣿⡟⢕⢕⢕⢕⠕⢑⠁⠁⢀⣰⣿⣿⣿⣿⣿⣿⣿⣿⣿⣿⣿⣿⣿⣿⣿⣿⣿⣿⣿⣿⣿⣿⣿⣿⣿⣿⠀⠀⠀⠀⠀⠀⠀⠀⠀⠀⠀⠀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⠀⠀⠀⠀⠀⠀⠀⠀⠀⠀⠀⣿⣿⣿⣿⣿⣿⣿⣿⣿⣿⣿⣿⣿⣿⣿⣿⣿⣿⣿⣿⣿⣧⢕⢕⢕⢔⠅⢁⢅⠐⣼⣿⣿⣿⣿⣿⣿⣿⣿⣿⣿⣿⣿⣿⣿⣿⣿⣿⣿⣿⣿⣿⣿⣿⣿⣿⣿⣿⠀⠀⠀⠀⠀⠀⠀⠀⠀⠀⠀⠀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⠀⠀⠀⠀⠀⠀⠀⠀⠀⠀⠀⢿⣿⣿⣿⣿⣿⣿⣿⣿⣿⣿⣿⣿⣿⣿⣿⣿⣿⣿⣿⣿⣿⢇⢕⢕⢕⢕⢕⠁⣾⣿⣿⣿⣿⣿⣿⣿⣿⣿⣿⣿⣿⣿⣿⣿⣿⣿⣿⣿⣿⣿⣿⣿⣿⣿⣿⣿⡟⠀⠀⠀⠀⠀⠀⠀⠀⠀⠀⠀⠀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⠀⠀⠀⠀⠀⠀⠀⠀⠀⠀⠀⣿⣿⣿⣿⣿⣿⣿⣿⣿⣿⣿⣿⣿⣿⣿⣿⣿⣿⣿⣿⣿⡟⢄⢕⢕⢕⠑⠁⢔⣿⣿⣿⣿⣿⣿⣿⣿⣿⣿⣿⣿⣿⣿⣿⣿⣿⣿⣿⣿⣿⣿⣿⣿⣿⣿⣿⣿⢝⠀⠀⠀⠀⠀⠀⠀⠀⠀⠀⠀⠀</a:t>
            </a:r>
            <a:br/>
            <a:r>
              <a:t>⠀⠀⠀⠀⠀⠀⠀⠀⠀⠀⠀⣿⣿⣿⣿⣿⣿⣿⣿⣿⣿⣿⣿⣿⣿⣿⣿⣿⣿⣿⣿⣿⢃⢕⢕⠑⠀⢀⢔⢸⣿⣿⣿⣿⣿⣿⣿⣿⣿⣿⣿⣿⣿⣿⣿⣿⣿⣿⣿⣿⣿⣿⣿⣿⣿⣿⣿⣿⣝⠀⠀⠀⠀⠀⠀⠀⠀⠀⠀⠀⠀</a:t>
            </a:r>
            <a:br/>
            <a:r>
              <a:t>⠀⠀⠀⠀⠀⠀⠀⠀⠀⠀⠀⣿⣿⣿⣿⣿⣿⣿⣿⣿⣿⣿⣿⣿⣿⣿⣿⣿⣿⣿⣿⢇⢕⢕⢕⢔⢔⢁⢕⢸⣿⣿⣿⣿⣿⣿⣿⣿⣿⣿⣿⣿⣿⣿⣿⣿⣿⣿⣿⣿⣿⣿⣿⣿⣿⣿⣿⣿⣿⠀⠀⠀⠀⠀⠀⠀⠀⠀⠀⠀⠀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⠀⠀⠀⠀⠀⠀⠀⠀⠀⠀⠀⠛⠛⠛⠛⠛⠛⠛⠛⠛⠛⠛⠛⠛⠛⠛⠛⠛⠛⠛⠛⠑⠑⠑⠑⠑⠁⠑⠑⠘⠛⠛⠛⠛⠛⠛⠛⠛⠛⠛⠛⠛⠛⠛⠛⠛⠛⠛⠛⠛⠛⠛⠛⠛⠛⠛⠛⠛⠛⠀⠀⠀⠀⠀⠀⠀⠀⠀⠀⠀⠀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⠀⠀⠀⠀⠀⠀⠀⠀⠀⠀⠀⣷⣸⣿⣷⣿⣿⣿⣿⢿⣿⣿⣿⣷⣿⣿⣮⣿⢿⣽⣿⣿⣿⣷⣟⣿⣿⣿⣿⣿⣿⣿⣷⣿⣿⣿⣿⣿⣿⣿⣿⣿⣿⣿⣿⣿⣿⣿⣿⣿⣿⣿⣿⣿⢕⢕⢱⣿⣿⠀⠀⠀⠀⠀⠀⠀⠀⠀⠀⠀⠀</a:t>
            </a:r>
            <a:br/>
            <a:r>
              <a:t>⠀⠀⠀⠀⠀⠀⠀⠀⠀⠀⠀⣿⣿⣿⣿⣿⣿⣿⣿⣾⣿⣿⣿⣿⣿⣿⣿⣿⣿⣷⣿⣿⣿⣿⣿⡿⢟⢝⢝⢝⢝⢕⠝⢟⣿⣿⣿⣿⣿⣿⣿⣿⣿⣿⣿⣟⣿⣿⣿⣿⣿⣿⣿⣿⣿⣾⣿⣿⣿⠀⠀⠀⠀⠀⠀⠀⠀⠀⠀⠀⠀</a:t>
            </a:r>
            <a:br/>
            <a:r>
              <a:t>⠀⠀⠀⠀⠀⠀⠀⠀⠀⠀⠀⣿⣿⣿⣿⣿⣿⣿⣿⣿⣿⣿⣿⣿⣿⣿⣿⣿⣿⣿⣿⣿⣿⢟⠓⢧⣵⣅⢕⢕⢕⢕⢕⠑⠜⠝⣿⣿⣿⣿⣿⣿⣿⣿⣿⣿⣿⣿⣿⣿⣿⣿⣿⣿⣿⣿⣿⣿⣿⠀⠀⠀⠀⠀⠀⠀⠀⠀⠀⠀⠀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⠀⠀⠀⠀⠀⠀⠀⠀⠀⠀⠀⣿⣿⣿⣿⣿⣿⣿⣿⣿⣿⣿⣿⣿⣿⣿⣿⣿⣿⣿⣿⣿⢏⢐⠀⠀⠜⠻⣿⣧⡕⢕⢕⢕⢄⠐⢕⢻⣿⣿⣿⣿⣿⣿⣿⣿⣿⣿⣿⣿⣿⣿⣿⣿⡿⠟⢙⠙⠙⠀⠀⠀⠀⠀⠀⠀⠀⠀⠀⠀⠀</a:t>
            </a:r>
            <a:br/>
            <a:r>
              <a:t>⠀⠀⠀⠀⠀⠀⠀⠀⠀⠀⠀⣿⣿⣿⣿⣿⣿⣿⣿⣿⣿⣿⣿⣿⣿⣿⣿⣿⣿⣿⣿⡟⢑⢕⢕⢄⠄⠑⠜⢿⣿⣇⢕⢕⢕⢕⢕⢕⢻⣿⣿⣿⣿⣿⣿⣿⣿⣿⣿⣿⣿⣿⣿⣏⢁⠀⠄⢀⠀⠀⠀⠀⠀⠀⠀⠀⠀⠀⠀⠀⠀</a:t>
            </a:r>
            <a:br/>
            <a:r>
              <a:t>⠀⠀⠀⠀⠀⠀⠀⠀⠀⠀⠀⣿⣿⣿⣿⣿⣿⣿⣿⣿⣿⣿⣿⣿⣿⣿⣿⣿⣿⣿⣿⢕⢕⢕⢕⢱⣵⣕⡔⢜⣿⣿⣧⢕⢕⢕⢕⢕⢜⣿⣿⣿⣿⣿⣿⣿⣿⣿⣿⣿⣿⣿⡟⢻⣷⡔⢅⠄⠀⠀⠀⠀⠀⠀⠀⠀⠀⠀⠀⠀⠀</a:t>
            </a:r>
            <a:br/>
            <a:r>
              <a:t>⠀⠀⠀⠀⠀⠀⠀⠀⠀⠀⠀⣿⣿⣿⣿⣿⣿⣿⣿⣿⣿⣿⣿⣿⣿⣿⣿⣿⣿⣿⣿⢱⢇⣳⡯⢷⢟⡿⣿⣷⣼⣿⣿⡧⢕⢕⢕⢕⢕⢻⣿⣿⣿⣿⣿⣿⣿⣿⣿⣿⣿⣿⣵⣜⣿⣿⡅⢀⠀⠀⠀⠀⠀⠀⠀⠀⠀⠀⠀⠀⠀</a:t>
            </a:r>
            <a:br/>
            <a:r>
              <a:t>⠀⠀⠀⠀⠀⠀⠀⠀⠀⠀⠀⣿⣿⣿⣿⣿⣿⣿⣿⣿⣿⣿⣿⣿⣿⣿⣿⣿⣿⣿⣿⣿⣯⣷⣷⣷⣷⣿⣿⣿⣿⣿⣿⣿⢕⢕⢕⢕⢕⢸⣿⣿⣿⣿⣿⣿⣿⣿⣿⣿⣿⣿⣿⣿⣿⣿⡇⠀⠀⠀⠀⠀⠀⠀⠀⠀⠀⠀⠀⠀⠀</a:t>
            </a:r>
            <a:br/>
            <a:r>
              <a:t>⠀⠀⠀⠀⠀⠀⠀⠀⠀⠀⠀⣿⣿⣿⣿⣿⣿⣿⣿⣿⣿⣿⣿⣿⣿⣿⣿⣿⣿⣿⣿⣿⣿⣿⣿⣿⣿⣿⣿⣿⣿⣿⣿⣿⣽⢱⢕⢕⢕⢸⣿⣿⣿⣿⣿⣿⣿⣿⣿⣿⣿⣿⣿⣿⣿⣿⡇⠕⠀⠀⠀⠀⠀⠀⠀⠀⠀⠀⠀⠀⠀</a:t>
            </a:r>
            <a:br/>
            <a:r>
              <a:t>⠀⠀⠀⠀⠀⠀⠀⠀⠀⠀⠀⣿⣿⣿⣿⣿⣿⣿⣿⣿⣿⣿⣿⣿⣿⣿⣿⣿⣿⣿⣿⣿⣿⣿⣿⣿⣿⣿⣿⣿⣿⣿⣿⣿⣇⣕⢕⣕⢇⢸⣿⣿⣿⣿⣿⣿⣿⣿⣿⣿⣿⣿⣿⣿⣿⣿⡇⢀⠀⠀⠀⠀⠀⠀⠀⠀⠀⠀⠀⠀⠀</a:t>
            </a:r>
            <a:br/>
            <a:r>
              <a:t>⠀⠀⠀⠀⠀⠀⠀⠀⠀⠀⠀⣿⣿⣿⣿⣿⣿⣿⣿⣿⣿⣿⣿⣿⣿⣿⣿⣿⣿⣿⣿⣿⣿⣿⣿⣿⣿⣿⣿⣿⣿⣿⣿⣿⣟⡷⣷⣗⣇⢺⣿⣿⣿⣿⣿⣿⣿⣿⣿⣿⣿⣿⣿⣿⣿⣿⡇⢔⠀⠀⠀⠀⠀⠀⠀⠀⠀⠀⠀⠀⠀</a:t>
            </a:r>
            <a:br/>
            <a:r>
              <a:t>⠀⠀⠀⠀⠀⠀⠀⠀⠀⠀⠀⣿⣿⣿⣿⣿⣿⣿⣿⣿⣿⣿⣿⣿⣿⣿⣿⣿⣿⣿⣿⣿⣿⣿⣿⣿⣿⣿⣿⣿⣿⣿⣿⣿⣿⢷⣾⡿⣿⣿⣿⣿⣿⣿⣿⣿⣿⣿⣿⣿⣿⣿⣿⣿⣿⡟⢑⢐⠀⠀⠀⠀⠀⠀⠀⠀⠀⠀⠀⠀⠀</a:t>
            </a:r>
            <a:br/>
            <a:r>
              <a:t>⠀⠀⠀⠀⠀⠀⠀⠀⠀⠀⠀⣿⣿⣿⣿⣿⣿⣿⣿⣿⣿⣿⣿⣿⣿⣿⣿⣿⣿⣿⣿⣿⡟⣿⣿⣿⣿⢟⠎⣿⣿⣿⣿⣿⣿⣿⣿⣿⣿⣿⣿⣿⣿⣿⣿⣿⣿⣿⣿⣿⣿⣿⣿⢾⣿⣧⢕⢕⢅⠀⠀⠀⠀⠀⠀⠀⠀⠀⠀⠀⠀</a:t>
            </a:r>
            <a:br/>
            <a:r>
              <a:t>⠀⠀⠀⠀⠀⠀⠀⠀⠀⠀⠀⣿⣿⣿⣿⣿⣿⣿⣿⣿⣿⣿⣿⣿⣿⣿⣿⣿⣿⣿⣿⣇⢕⡕⢜⢕⠑⢁⢀⣿⣿⣿⣿⣿⣿⣿⣿⣿⣿⣿⣿⣿⣿⣿⣿⣿⣿⣿⣿⣿⣿⣿⣿⣾⣿⣿⢕⢕⢕⠀⠀⠀⠀⠀⠀⠀⠀⠀⠀⠀⠀</a:t>
            </a:r>
            <a:br/>
            <a:r>
              <a:t>⠀⠀⠀⠀⠀⠀⠀⠀⠀⠀⠀⣿⣿⣿⣿⣿⣿⣿⣿⣿⣿⣿⣿⣿⣿⣿⣿⣿⣿⣿⣿⣿⡞⢕⢕⢕⢕⢕⢱⣿⣿⣿⣿⣿⣿⣿⣿⣿⣿⣿⣿⣿⣿⣿⣿⣿⣿⣿⣿⣿⣿⣿⣿⣿⣿⣿⢕⢕⢕⠀⠀⠀⠀⠀⠀⠀⠀⠀⠀⠀⠀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⠀⠀⠀⠀⠀⠀⠀⠀⠀⠀⠀⣿⣿⣿⣿⣿⣿⣿⣿⣿⣿⣿⣿⣿⣿⣿⣿⣿⣿⣿⣿⣿⣿⢇⢕⢕⢕⢱⣿⣿⣿⣿⣿⣿⣿⣿⣿⣿⣿⣿⣿⣿⣿⣿⣿⣿⣿⣿⣿⣿⣿⣿⣿⣿⣿⣿⢝⢕⢕⠀⠀⠀⠀⠀⠀⠀⠀⠀⠀⠀⠀</a:t>
            </a:r>
            <a:br/>
            <a:r>
              <a:t>⠀⠀⠀⠀⠀⠀⠀⠀⠀⠀⠀⣿⣿⣿⣿⣿⣿⣿⣿⣿⣿⣿⣿⣿⣿⣿⣿⣿⣿⣿⣿⣿⣿⢕⢕⢕⢕⢸⣿⣿⣿⣿⣿⣿⣿⣿⣿⣿⣿⣿⣿⣿⣿⣿⣿⣿⣿⣿⣿⣿⣿⣿⡿⢝⡼⢧⢵⢵⢕⠀⠀⠀⠀⠀⠀⠀⠀⠀⠀⠀⠀</a:t>
            </a:r>
            <a:br/>
            <a:r>
              <a:t>⠀⠀⠀⠀⠀⠀⠀⠀⠀⠀⠀⣿⣿⣿⣿⣿⣿⣿⣿⣿⣿⣿⣿⣿⣿⣿⣿⣿⣿⣿⣿⣿⣿⢕⢕⢕⢕⢜⣿⣿⣿⣿⣿⣿⣿⣿⣿⣿⣿⣿⣿⣿⣿⣿⣿⣿⣿⣿⣿⣿⣿⣿⣿⣾⣿⣿⡿⢿⢕⠀⠀⠀⠀⠀⠀⠀⠀⠀⠀⠀⠀</a:t>
            </a:r>
            <a:br/>
            <a:r>
              <a:t>⠀⠀⠀⠀⠀⠀⠀⠀⠀⠀⠀⣿⣿⣿⣿⣿⣿⣿⣿⣿⣿⣿⣿⣿⣿⣿⣿⣿⣿⣿⣿⣿⣟⡅⠕⠕⢕⢕⢹⣿⣿⣿⣿⣿⣿⣿⣿⣿⣿⣿⣿⣿⣿⣿⣿⣿⣿⣿⡿⢿⢟⢟⣯⣽⣵⣵⣵⣵⣕⠀⠀⠀⠀⠀⠀⠀⠀⠀⠀⠀⠀</a:t>
            </a:r>
            <a:br/>
            <a:r>
              <a:t>⠀⠀⠀⠀⠀⠀⠀⠀⠀⠀⠀⣿⣿⣿⣿⣿⣿⣿⣿⣿⣿⣿⣿⣿⣿⣿⣿⣿⣿⣿⣿⣿⢏⠁⠀⢐⠁⠀⠀⢻⣿⣿⣿⣿⣿⣿⣿⣿⣿⣿⣿⣿⣿⣿⣽⣿⣿⣷⣷⣷⣷⣷⣷⣷⣿⣿⣿⣿⡿⠀⠀⠀⠀⠀⠀⠀⠀⠀⠀⠀⠀</a:t>
            </a:r>
            <a:br/>
            <a:r>
              <a:t>⠀⠀⠀⠀⠀⠀⠀⠀⠀⠀⠀⣿⣿⣿⣿⣿⣿⣿⣿⣿⣿⣿⣿⣿⣿⣿⣿⣿⣿⣿⣿⣿⠁⠀⠀⠀⠀⠀⠀⠁⢿⣿⣿⣿⣿⣿⣿⣿⣿⣿⣿⣿⣿⣿⣿⣿⣿⣿⣿⣿⣿⣿⣿⣟⣟⢟⢿⢗⢜⠀⠀⠀⠀⠀⠀⠀⠀⠀⠀⠀⠀</a:t>
            </a:r>
            <a:br/>
            <a:r>
              <a:t>⠀⠀⠀⠀⠀⠀⠀⠀⠀⠀⠀⣿⣿⣿⣿⣿⣿⣿⣿⣿⣿⣿⣿⣿⣿⣿⣿⣿⣿⣿⣿⡿⠀⠀⠀⠀⠀⠀⠀⠀⢸⣿⣿⣿⣿⣿⣿⣿⣿⣿⣿⣿⣿⣿⣿⣿⣿⣿⣿⣿⣿⣿⣿⣿⣿⣿⣿⣿⣷⠀⠀⠀⠀⠀⠀⠀⠀⠀⠀⠀⠀</a:t>
            </a:r>
            <a:br/>
            <a:r>
              <a:t>⠀⠀⠀⠀⠀⠀⠀⠀⠀⠀⠀⠛⠛⠛⠛⠛⠛⠛⠛⠛⠛⠛⠛⠛⠛⠛⠛⠛⠛⠛⠛⠃⠀⠀⠀⠀⠀⠂⠃⠀⠐⠛⠛⠛⠛⠛⠛⠛⠛⠛⠛⠛⠛⠛⠛⠛⠛⠛⠛⠛⠛⠛⠛⠛⠛⠛⠛⠛⠛⠀⠀⠀⠀⠀⠀⠀⠀⠀⠀⠀⠀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⠀⠀⠀⠀⠀⠀⠀⠀⠀⠀⠀⣿⣿⣿⣿⣿⣿⣿⣻⣿⣿⣿⣿⣿⣿⣿⣿⣿⣿⣿⣿⣿⣿⣿⣿⣿⣿⣿⣿⣿⣿⣿⣿⣿⣿⣿⣿⣿⣿⣿⣿⣿⣿⣿⣿⣿⣿⣿⣿⣿⣿⣿⣿⣿⣿⣿⣿⣿⣿⠀⠀⠀⠀⠀⠀⠀⠀⠀⠀⠀⠀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⠀⠀⠀⠀⠀⠀⠀⠀⠀⠀⠀⣿⣿⣿⣿⣻⣿⣿⣿⣿⣿⣿⣿⣿⣿⣿⣿⣿⣿⣿⣿⣿⣿⣿⣿⣿⣿⣿⣿⣿⣿⣿⣿⣿⣿⣿⣿⣿⣿⣿⣿⣿⣿⣿⣿⣿⣿⣿⣿⣿⣿⣿⣿⣿⣿⣿⣿⣿⣿⠀⠀⠀⠀⠀⠀⠀⠀⠀⠀⠀⠀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⠀⠀⠀⠀⠀⠀⠀⠀⠀⠀⠀⣿⣿⣿⣿⣿⣿⣿⣿⣿⣿⣿⣿⣿⣿⣿⣿⣿⣿⣿⣿⣿⣿⣿⣿⣿⣿⣿⣿⣿⡿⠟⢛⠟⠝⠙⠙⠙⠟⢻⣿⣿⣿⣿⣿⣿⣿⣿⣿⣿⣿⣿⣿⣿⣿⣿⣿⣿⣿⠀⠀⠀⠀⠀⠀⠀⠀⠀⠀⠀⠀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⠀⠀⠀⠀⠀⠀⠀⠀⠀⠀⠀⣿⣿⣿⣿⣿⣿⣿⣿⣿⣿⣿⣿⣿⣿⣿⣿⣿⣿⣿⣿⣿⣿⣿⣿⣿⣿⣿⢿⠛⢧⣤⣄⢀⠀⠀⠀⠄⠀⠀⠁⠝⢿⣿⣿⣿⣿⣿⣿⣿⣿⣿⣿⣿⣿⣿⣿⣿⣿⠀⠀⠀⠀⠀⠀⠀⠀⠀⠀⠀⠀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⠀⠀⠀⠀⠀⠀⠀⠀⠀⠀⠀⣿⣿⣿⣿⣿⣿⣿⣿⣿⣿⣿⣿⣿⣿⣿⣿⣿⣿⣿⣿⣿⣿⣿⣿⣿⣿⢏⢄⢄⢄⡌⡟⣿⣷⣄⠐⠁⠀⠀⠀⠀⠁⢹⣿⣿⣿⣿⣿⣿⣿⣿⣿⣿⣿⣿⣿⣿⣿⠀⠀⠀⠀⠀⠀⠀⠀⠀⠀⠀⠀</a:t>
            </a:r>
            <a:br/>
            <a:r>
              <a:t>⠀⠀⠀⠀⠀⠀⠀⠀⠀⠀⠀⣿⣿⣿⣿⣿⣿⣿⣿⣿⣿⣿⣿⣿⣿⣿⣿⣿⣿⣿⣿⣿⣿⣿⡿⢏⢱⢱⢕⣵⢧⠷⢗⣻⣿⣿⣷⡕⢄⢁⢀⠄⠀⢀⢜⣿⣿⣿⣿⣿⣿⣿⣿⣿⣿⣿⣿⣿⣿⠀⠀⠀⠀⠀⠀⠀⠀⠀⠀⠀⠀</a:t>
            </a:r>
            <a:br/>
            <a:r>
              <a:t>⠀⠀⠀⠀⠀⠀⠀⠀⠀⠀⠀⣿⣿⣿⣿⣿⣿⣿⣿⣿⣿⣿⣿⣿⣿⣿⣿⣿⣿⣿⣿⣿⣿⢏⡱⢕⢧⢟⢉⢁⢀⢄⣕⡟⣻⣿⣿⣿⣇⢕⠅⠔⠄⠕⠔⢻⣿⣿⣿⣿⣿⣿⣿⣿⣿⣿⣿⣿⣿⠀⠀⠀⠀⠀⠀⠀⠀⠀⠀⠀⠀</a:t>
            </a:r>
            <a:br/>
            <a:r>
              <a:t>⠀⠀⠀⠀⠀⠀⠀⠀⠀⠀⠀⣿⣿⣿⣿⣿⣿⣿⣿⣿⣿⣿⣿⣿⣿⣿⣿⣿⣿⣿⣿⣿⡏⣼⣿⣷⣶⣷⣿⣿⣿⣷⣷⣾⣿⣿⣿⣿⣿⡇⢔⢕⢐⢅⢅⢜⣿⣿⣿⣿⣿⣿⣿⣿⣿⣿⣿⣿⣿⠀⠀⠀⠀⠀⠀⠀⠀⠀⠀⠀⠀</a:t>
            </a:r>
            <a:br/>
            <a:r>
              <a:t>⠀⠀⠀⠀⠀⠀⠀⠀⠀⠀⠀⣿⣿⣿⣿⣿⣿⣿⣿⣿⣿⣿⣿⣿⣿⣿⣿⣿⣿⣿⣿⣿⣧⣾⣿⣿⣿⣿⣿⣿⣿⣿⣿⣿⣿⣿⣿⣿⣿⣷⢕⢕⢕⢕⢕⢕⣿⣿⣿⣿⣿⣿⣿⣿⣿⣿⣿⣿⣿⠀⠀⠀⠀⠀⠀⠀⠀⠀⠀⠀⠀</a:t>
            </a:r>
            <a:br/>
            <a:r>
              <a:t>⠀⠀⠀⠀⠀⠀⠀⠀⠀⠀⠀⣿⣿⣿⣿⣿⣿⣿⣿⣿⣿⣿⣿⣿⣿⣿⣿⣿⣿⣿⣿⣿⣿⢜⢾⣿⣿⣿⡿⢿⣿⣿⡿⢿⣿⣿⣿⣿⣿⣿⢕⢕⢅⢕⢕⢕⣽⣿⣿⣿⣿⣿⣿⣿⣿⣿⣿⣿⣿⠀⠀⠀⠀⠀⠀⠀⠀⠀⠀⠀⠀</a:t>
            </a:r>
            <a:br/>
            <a:r>
              <a:t>⠀⠀⠀⠀⠀⠀⠀⠀⠀⠀⠀⣿⣿⣿⣿⣿⣿⣿⣿⣿⣿⣿⣿⣿⣿⣿⣿⣿⣿⣿⣿⣿⣿⣷⣾⣿⣿⣿⣿⣿⣿⣿⣷⣷⣿⣿⣿⣿⣿⣿⢕⢕⢕⢕⢕⢕⢿⣿⣿⣿⣿⣿⣿⣿⣿⣿⣿⣿⣿⠀⠀⠀⠀⠀⠀⠀⠀⠀⠀⠀⠀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⠀⠀⠀⠀⠀⠀⠀⠀⠀⠀⠀⣿⣿⣿⣿⣿⣿⣿⣿⣿⣿⣿⣿⣿⣿⣿⣿⣿⣿⣿⣿⣿⣿⣿⣿⣿⣿⣿⣿⣿⣿⣿⣿⣻⣿⣿⣿⣿⣿⣿⢕⢕⢕⢕⢕⢕⣽⣿⣿⣿⣿⣿⣿⣿⣿⣟⣳⣗⣿⠀⠀⠀⠀⠀⠀⠀⠀⠀⠀⠀⠀</a:t>
            </a:r>
            <a:br/>
            <a:r>
              <a:t>⠀⠀⠀⠀⠀⠀⠀⠀⠀⠀⠀⣿⣿⣿⣿⣿⣿⣿⣿⣿⣿⣿⣿⣿⣿⣿⣿⣿⣿⣿⣿⣿⣿⣿⣿⣿⣿⣿⣿⣿⣻⣿⣿⣿⣿⣿⣿⣿⣿⣿⢕⢕⢕⢕⢕⢕⢹⣿⣿⣿⣿⣿⣿⣿⣻⣟⣟⣗⣗⠀⠀⠀⠀⠀⠀⠀⠀⠀⠀⠀⠀</a:t>
            </a:r>
            <a:br/>
            <a:r>
              <a:t>⠀⠀⠀⠀⠀⠀⠀⠀⠀⠀⠀⣿⣿⣿⣿⣿⣿⣿⣿⣿⣿⣿⣿⣿⣿⣿⣿⣿⣿⣿⣿⣿⣿⣿⢻⣿⣿⣿⣿⣿⣿⣿⣿⣿⣿⣿⣿⣿⣿⣟⢕⢕⢕⢕⢕⢕⢹⣿⣿⣿⣿⣿⣿⣿⣿⣿⣿⣿⣿⠀⠀⠀⠀⠀⠀⠀⠀⠀⠀⠀⠀</a:t>
            </a:r>
            <a:br/>
            <a:r>
              <a:t>⠀⠀⠀⠀⠀⠀⠀⠀⠀⠀⠀⣿⣿⣿⣿⣿⣿⣿⣿⣿⣿⣿⣿⣿⣿⣿⣿⣿⣿⣿⣿⣿⡿⢕⢜⢿⣿⣿⣿⣿⣿⡿⢟⣿⣿⣿⣿⣿⣿⣗⣕⢵⢕⢕⡕⢕⣿⣿⣿⣿⣿⣿⣿⣿⣿⣿⣿⣿⣿⠀⠀⠀⠀⠀⠀⠀⠀⠀⠀⠀⠀</a:t>
            </a:r>
            <a:br/>
            <a:r>
              <a:t>⠀⠀⠀⠀⠀⠀⠀⠀⠀⠀⠀⣿⣿⣿⣿⣿⣿⣿⣿⣿⣿⣿⣿⣿⣿⣿⣿⣿⣿⣿⣿⣿⢇⢕⢕⢕⠝⠝⠟⠋⠙⠑⢸⣿⣿⣿⣿⣿⣿⣯⣯⣿⢮⢽⣵⢕⣿⣿⣿⣿⣿⣿⣿⣿⣿⣿⣿⣿⣿⠀⠀⠀⠀⠀⠀⠀⠀⠀⠀⠀⠀</a:t>
            </a:r>
            <a:br/>
            <a:r>
              <a:t>⠀⠀⠀⠀⠀⠀⠀⠀⠀⠀⠀⣿⣿⣿⣿⣿⣿⣿⣿⣿⣿⣿⣿⣿⣿⣿⣿⣿⣿⣿⣿⣿⢇⢕⢕⢕⢕⠕⢕⢑⠀⣠⣿⣿⣿⣿⣿⣿⣿⣿⣿⣿⣿⣿⣿⣻⣿⣿⣿⣿⣿⣿⣿⣿⣿⣿⣿⣿⣿⠀⠀⠀⠀⠀⠀⠀⠀⠀⠀⠀⠀</a:t>
            </a:r>
            <a:br/>
            <a:r>
              <a:t>⠀⠀⠀⠀⠀⠀⠀⠀⠀⠀⠀⣿⣿⣿⣿⣿⣿⣿⣿⣿⣿⣿⣿⣿⣿⣿⣿⣿⣿⣿⣿⣿⣕⢕⢕⢕⢅⠅⢅⢅⢱⣿⣿⣿⣿⣿⣿⣿⣿⣿⣿⣿⣿⣿⣿⣿⣿⣿⣿⣿⣿⣿⣿⣿⣿⣿⣿⣿⣿⠀⠀⠀⠀⠀⠀⠀⠀⠀⠀⠀⠀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⠀⠀⠀⠀⠀⠀⠀⠀⠀⠀⠀⣻⣿⣿⣿⣿⣿⣿⣿⣿⣿⣿⣿⣿⣿⣿⣿⣿⣿⣿⣿⣿⣿⠇⠕⢕⢕⢕⢕⢱⣿⣿⣿⣿⣿⣿⣿⣿⣿⣿⣿⣿⣿⣿⣿⣿⣿⣿⣿⣿⣿⣿⣿⣿⣿⣿⣿⣿⣿⠀⠀⠀⠀⠀⠀⠀⠀⠀⠀⠀⠀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⠀⠀⠀⠀⠀⠀⠀⠀⠀⠀⠀⢿⣿⣿⣿⣿⣿⣿⣿⣿⣿⣿⣿⣿⣿⣿⣿⣿⣿⣿⣿⣿⡟⢄⢕⢕⠕⠑⠀⣼⣿⣿⣿⣿⣿⣿⣿⣿⣿⣿⣿⣿⣿⣿⣿⣿⣿⣿⣿⣿⣿⣿⣿⣿⣿⣿⣿⣿⣿⠀⠀⠀⠀⠀⠀⠀⠀⠀⠀⠀⠀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⠀⠀⠀⠀⠀⠀⠀⠀⠀⠀⠀⣼⣿⣿⣿⣿⣿⣿⣿⣿⣿⣿⣿⣿⣿⣿⣿⣿⣿⣿⣿⡿⠑⢕⢕⠑⢀⢄⢱⣿⣿⣿⣿⣿⣿⣿⣿⣿⣿⣿⣿⣿⣿⣿⣿⣿⣿⣿⣿⣿⣿⣿⣿⣿⣿⣿⣿⣿⣿⠀⠀⠀⠀⠀⠀⠀⠀⠀⠀⠀⠀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⠀⠀⠀⠀⠀⠀⠀⠀⠀⠀⠀⢻⣿⣿⣿⣿⣿⣿⣿⣿⣿⣿⣿⣿⣿⣿⣿⣿⣿⣿⡿⢑⢕⢕⢄⠔⠔⠄⢸⣿⣿⣿⣿⣿⣿⣿⣿⣿⣿⣿⣿⣿⣿⣿⣿⣿⣿⣿⣿⣿⣿⣿⣿⣿⣿⣿⣿⣿⣿⠀⠀⠀⠀⠀⠀⠀⠀⠀⠀⠀⠀</a:t>
            </a:r>
            <a:br/>
            <a:r>
              <a:t>⠀⠀⠀⠀⠀⠀⠀⠀⠀⠀⠀⠘⠛⠛⠛⠛⠚⠛⠛⠛⠛⠛⠛⠛⠛⠛⠛⠛⠛⠛⠃⠑⠑⠑⠑⠀⠀⠑⠑⠛⠛⠛⠛⠛⠛⠛⠛⠛⠛⠛⠛⠛⠛⠛⠛⠛⠛⠛⠛⠛⠛⠛⠛⠛⠛⠛⠛⠛⠛⠀⠀⠀⠀⠀⠀⠀⠀⠀⠀⠀⠀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⠀⠀⠀⠀⠀⠀⠀⠀⠀⠀⠀⣿⣿⣿⣿⣿⣿⣿⣿⣿⣿⣿⣿⣿⣿⣿⣿⣿⣿⣿⣿⣿⣿⣿⣿⣿⣿⣿⣿⣿⣿⣿⣿⣿⣿⣿⣿⣿⣿⣿⣿⣿⣿⣿⣿⣿⣿⣿⣿⣿⣿⣿⣿⣿⣿⡽⣿⣟⣇⠀⠀⠀⠀⠀⠀⠀⠀⠀⠀⠀⠀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⠀⠀⠀⠀⠀⠀⠀⠀⠀⠀⠀⣿⣿⣿⣿⣿⣿⣿⣿⣿⣿⣿⣿⣿⣿⣿⣿⣿⣿⣿⣿⣿⣿⣿⣿⣿⣿⣿⣿⣿⣿⡿⠟⢋⢝⠙⠉⠉⠉⠝⢻⢿⣿⣿⣿⣿⣿⣿⣿⣿⣿⣿⣿⣿⣿⣿⣿⣿⣿⠀⠀⠀⠀⠀⠀⠀⠀⠀⠀⠀⠀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⠀⠀⠀⠀⠀⠀⠀⠀⠀⠀⠀⣿⣿⣿⣿⣿⣿⣿⣿⣿⣿⣿⣿⣿⣿⣿⣿⣿⣿⣿⣿⣿⣿⣿⣿⣿⣿⣿⣿⡿⠛⠗⢧⣤⣄⢀⠀⠁⢀⢀⠀⠀⠙⢿⣿⣿⣿⣿⣿⣿⣿⣿⣿⣿⣿⣿⣿⣿⣿⠀⠀⠀⠀⠀⠀⠀⠀⠀⠀⠀⠀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⠀⠀⠀⠀⠀⠀⠀⠀⠀⠀⠀⣿⣿⣿⣿⣿⣿⣿⣿⣿⣿⣿⣿⣿⣿⣿⣿⣿⣿⣿⣿⣿⣿⣿⣿⣿⣿⣿⡟⢁⢀⢀⠀⠘⢻⣿⣦⡅⢑⠑⠀⢀⠀⠀⠜⣿⣿⣿⣿⣿⣿⣿⣿⣿⣿⣿⣿⣿⣿⠀⠀⠀⠀⠀⠀⠀⠀⠀⠀⠀⠀</a:t>
            </a:r>
            <a:br/>
            <a:r>
              <a:t>⠀⠀⠀⠀⠀⠀⠀⠀⠀⠀⠀⣿⣿⣿⣿⣿⣿⣿⣿⣿⣿⣿⣿⣿⣿⣿⣿⣿⣿⣿⣿⣿⣿⣿⡿⢟⢏⣕⣕⣕⣵⣷⢷⢦⣄⢝⣿⣿⣧⢕⢔⢄⠄⠄⢄⠘⢿⣿⣿⣿⣿⣿⣿⣿⣿⣿⣿⣿⣿⠀⠀⠀⠀⠀⠀⠀⠀⠀⠀⠀⠀</a:t>
            </a:r>
            <a:br/>
            <a:r>
              <a:t>⠀⠀⠀⠀⠀⠀⠀⠀⠀⠀⠀⣿⣿⣿⣿⣿⣿⣿⣿⣿⣿⣿⣿⣿⣿⣿⣿⣿⣿⣿⣿⣿⡿⢏⢕⣵⡵⠗⠋⢁⠀⢄⢜⡟⢿⣷⢜⣿⣿⣷⡕⢕⢔⠔⠕⢕⢸⣿⣿⣿⣿⣿⣿⣿⣿⣿⣿⣿⣿⠀⠀⠀⠀⠀⠀⠀⠀⠀⠀⠀⠀</a:t>
            </a:r>
            <a:br/>
            <a:r>
              <a:t>⠀⠀⠀⠀⠀⠀⠀⠀⠀⠀⠀⣿⣿⣿⣿⣿⣿⣿⣿⣿⣿⣿⣿⣿⣿⣿⣿⣿⣿⣿⣿⣿⣇⣼⡷⣧⣴⣵⣷⣷⣧⣼⣿⣵⣿⣿⢕⢹⣿⣿⣷⢕⠕⢔⢔⢔⠕⢻⣿⣿⣿⣿⣿⣿⣿⣿⣿⣿⣿⠀⠀⠀⠀⠀⠀⠀⠀⠀⠀⠀⠀</a:t>
            </a:r>
            <a:br/>
            <a:r>
              <a:t>⠀⠀⠀⠀⠀⠀⠀⠀⠀⠀⠀⣿⣿⣿⣿⣿⣿⣿⣿⣿⣿⣿⣿⣿⣿⣿⣿⣿⣿⣿⣿⣿⡇⣿⣿⣿⣿⣿⣿⣿⣿⣿⣿⣿⣿⣿⣕⣼⣿⣿⣿⡕⢕⢕⢕⢕⢕⢸⣿⣿⣿⣿⣿⣿⣿⣿⣿⣿⣿⠀⠀⠀⠀⠀⠀⠀⠀⠀⠀⠀⠀</a:t>
            </a:r>
            <a:br/>
            <a:r>
              <a:t>⠀⠀⠀⠀⠀⠀⠀⠀⠀⠀⠀⣽⣿⣿⣿⣿⣿⣿⣿⣿⣿⣿⣿⣿⣿⣿⣿⣿⣿⣿⣿⣿⡇⢪⣿⣿⣿⣿⣿⣿⣿⣿⣿⣿⣿⣿⣿⣿⣿⣿⣿⡇⢕⢕⢕⢕⢕⢸⣿⣿⣿⣿⣿⣿⣿⣿⣿⣿⣿⠀⠀⠀⠀⠀⠀⠀⠀⠀⠀⠀⠀</a:t>
            </a:r>
            <a:br/>
            <a:r>
              <a:t>⠀⠀⠀⠀⠀⠀⠀⠀⠀⠀⠀⢿⣿⣿⣿⣿⣿⣿⣿⣿⣿⣿⣿⣿⣿⣿⣿⣿⣿⣿⣿⣿⣷⣷⣿⣿⣿⣿⣷⣿⣿⣿⣵⣼⣿⣿⣿⣿⣿⣿⣿⡇⢕⢕⢕⢕⢕⢸⣿⣿⣿⣿⣿⣿⣿⣿⣿⣿⣿⠀⠀⠀⠀⠀⠀⠀⠀⠀⠀⠀⠀</a:t>
            </a:r>
            <a:br/>
            <a:r>
              <a:t>⠀⠀⠀⠀⠀⠀⠀⠀⠀⠀⠀⣟⣻⣿⣿⣿⣿⣿⣿⣿⣿⣿⣿⣿⣿⣿⣿⣿⣿⣿⣿⣿⣿⣿⣿⣿⣿⣿⣿⣿⣿⣿⡿⣿⣿⣿⣿⣿⣿⣿⣿⡇⢕⢕⢕⢕⢕⢸⣿⣿⣿⣿⣿⣿⣿⣿⣿⣿⣿⠀⠀⠀⠀⠀⠀⠀⠀⠀⠀⠀⠀</a:t>
            </a:r>
            <a:br/>
            <a:r>
              <a:t>⠀⠀⠀⠀⠀⠀⠀⠀⠀⠀⠀⣷⣽⣿⣿⣿⣿⣿⣿⣿⣿⣿⣿⣿⣿⣿⣿⣿⣿⣿⣿⣿⣿⣿⣿⣿⣿⣿⣿⣿⣿⡿⢿⣿⣿⣿⣿⣿⣿⣿⣿⡗⢕⢕⢕⢕⢕⢜⣿⣿⣿⣿⣿⣿⣿⣿⣿⣿⣿⠀⠀⠀⠀⠀⠀⠀⠀⠀⠀⠀⠀</a:t>
            </a:r>
            <a:br/>
            <a:r>
              <a:t>⠀⠀⠀⠀⠀⠀⠀⠀⠀⠀⠀⣿⣿⣿⣿⣿⣿⣿⣿⣿⣿⣿⣿⣿⣿⣿⣿⣿⣿⣿⣿⣿⣿⡿⣿⣿⣿⣿⣿⣿⣿⣿⣿⣿⣿⣿⣿⣿⣿⣿⣿⡇⢕⢕⢕⢕⢕⢸⣿⣿⣿⣿⣿⣿⣿⣿⣿⣿⣿⠀⠀⠀⠀⠀⠀⠀⠀⠀⠀⠀⠀</a:t>
            </a:r>
            <a:br/>
            <a:r>
              <a:t>⠀⠀⠀⠀⠀⠀⠀⠀⠀⠀⠀⣿⣿⣿⣿⣿⣿⣿⣿⣿⣿⣿⣿⣿⣿⣿⣿⣿⣿⣿⣿⣿⡟⢕⢻⣿⣿⣿⣿⣿⣿⡿⢿⣿⣿⣿⣿⣿⣿⣿⣿⡣⣳⣇⢕⢕⢕⢸⣿⣿⣿⣿⣿⣿⣿⣿⣿⣿⣿⠀⠀⠀⠀⠀⠀⠀⠀⠀⠀⠀⠀</a:t>
            </a:r>
            <a:br/>
            <a:r>
              <a:t>⠀⠀⠀⠀⠀⠀⠀⠀⠀⠀⠀⣿⣿⣿⣿⣿⣿⣿⣿⣿⣿⣿⣿⣿⣿⣿⣿⣿⣿⣿⣿⣿⠕⢕⢕⢝⢟⠟⠟⠟⠝⠑⣿⣿⣿⣿⣿⣿⣿⣿⣿⣺⣺⣷⣮⣽⡵⢽⣿⣿⣿⣿⣿⣿⣿⣿⣿⣿⣿⠀⠀⠀⠀⠀⠀⠀⠀⠀⠀⠀⠀</a:t>
            </a:r>
            <a:br/>
            <a:r>
              <a:t>⠀⠀⠀⠀⠀⠀⠀⠀⠀⠀⠀⣿⣿⣿⣿⣿⣿⣿⣿⣿⣿⣿⣿⣿⣿⣿⣿⣿⣿⣿⣿⣿⢔⢕⢕⢔⢐⠔⠔⠐⠀⣸⣿⣿⣿⣿⣿⣿⣿⣿⣿⣿⣿⣿⣽⣿⣿⣽⣿⣿⣿⣿⣿⣿⣿⣿⣿⣿⣿⠀⠀⠀⠀⠀⠀⠀⠀⠀⠀⠀⠀</a:t>
            </a:r>
            <a:br/>
            <a:r>
              <a:t>⠀⠀⠀⠀⠀⠀⠀⠀⠀⠀⠀⡟⣿⣿⣿⣿⣿⣿⣿⣿⣿⣿⣿⣿⣿⣿⣿⣿⣿⣿⣿⣿⡕⢕⢕⢕⢕⢐⠐⢄⣸⣿⣿⣿⣿⣿⣿⣿⣿⣿⣿⣿⣿⣿⣿⣿⣿⣿⣿⣿⣿⣿⣿⣿⣿⣿⣿⣿⣿⠀⠀⠀⠀⠀⠀⠀⠀⠀⠀⠀⠀</a:t>
            </a:r>
            <a:br/>
            <a:r>
              <a:t>⠀⠀⠀⠀⠀⠀⠀⠀⠀⠀⠀⣹⣹⣿⣿⡿⣿⣿⣿⣿⣿⣿⣿⣿⣿⣿⣿⣿⣿⣿⣿⣿⣿⡇⠑⢔⢔⢔⠑⢵⣿⣿⣿⣿⣿⣿⣿⣿⣿⣿⣿⣿⣿⣿⣿⣿⣿⣿⣿⣿⣿⣿⣿⣿⣿⣿⣿⣿⣿⠀⠀⠀⠀⠀⠀⠀⠀⠀⠀⠀⠀</a:t>
            </a:r>
            <a:br/>
            <a:r>
              <a:t>⠀⠀⠀⠀⠀⠀⠀⠀⠀⠀⠀⢹⢿⣿⣿⣿⣿⣿⣿⣿⣿⣿⣿⣿⣿⣿⣿⣿⣿⣿⣿⣿⡿⠀⢄⢕⠕⠑⢀⣿⣿⣿⣿⣿⣿⣿⣿⣿⣿⣿⣿⣿⣿⣿⣿⣿⣿⣿⣿⣿⣿⣿⣿⣿⣿⣿⣿⣿⣿⠀⠀⠀⠀⠀⠀⠀⠀⠀⠀⠀⠀</a:t>
            </a:r>
            <a:br/>
            <a:r>
              <a:t>⠀⠀⠀⠀⠀⠀⠀⠀⠀⠀⠀⢱⢳⣿⣿⣿⣿⣿⣿⣿⣿⣿⣿⣿⣿⣿⣿⣿⣿⣿⣿⣿⠃⢔⠕⠁⠀⠄⢸⣿⣿⣿⣿⣿⣿⣿⣿⣿⣿⣿⣿⣿⣿⣿⣿⣿⣿⣿⣿⣿⣿⣿⣿⣿⣿⣿⣿⣿⣿⠀⠀⠀⠀⠀⠀⠀⠀⠀⠀⠀⠀</a:t>
            </a:r>
            <a:br/>
            <a:r>
              <a:t>⠀⠀⠀⠀⠀⠀⠀⠀⠀⠀⠀⢕⢜⣻⣿⣿⣿⣿⣿⣿⣿⣿⣿⣿⣿⣿⣿⣿⣿⣿⣿⢃⢔⢅⢐⠔⠑⢕⢸⣿⣿⣿⣿⣿⣿⣿⣿⣿⣿⣿⣿⣿⣿⣿⣿⣿⣿⣿⣿⣿⣿⣿⣿⣿⣿⣿⣿⣿⣿⠀⠀⠀⠀⠀⠀⠀⠀⠀⠀⠀⠀</a:t>
            </a:r>
            <a:br/>
            <a:r>
              <a:t>⠀⠀⠀⠀⠀⠀⠀⠀⠀⠀⠀⠑⠙⠙⠛⠛⠛⠛⠛⠛⠛⠛⠛⠛⠛⠛⠛⠛⠛⠛⠃⠑⠑⠑⠁⠀⠀⠑⠘⠛⠛⠛⠛⠛⠛⠛⠛⠛⠛⠛⠛⠛⠛⠛⠛⠛⠛⠛⠛⠛⠛⠛⠛⠛⠛⠛⠛⠛⠛⠀⠀⠀⠀⠀⠀⠀⠀⠀⠀⠀⠀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⠀⠀⠀⠀⠀⠀⠀⠀⠀⠀⠀⣿⣿⣿⣿⣿⣿⣿⣿⣿⣿⣿⣿⣿⣿⣿⣿⣿⣿⣿⣿⣿⣿⣿⣿⣿⣿⣿⣿⣿⣿⣿⣿⣿⣿⣿⣿⣿⣿⣿⣿⣿⣿⣿⣿⣿⣿⣿⣿⣿⣿⣿⣿⣿⣿⣿⣿⣾⣇⠀⠀⠀⠀⠀⠀⠀⠀⠀⠀⠀⠀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⠀⠀⠀⠀⠀⠀⠀⠀⠀⠀⠀⣿⣿⣿⣿⣿⣿⣿⣿⣿⣿⣿⣿⣿⣿⣿⣿⣿⣿⣿⣿⣿⣿⣿⣿⣿⣿⣿⣿⣿⣿⣿⡿⠟⢋⢍⠙⠑⢁⢅⢈⠙⠻⢿⣿⣿⣿⣿⣿⣿⣿⣿⣿⣿⣿⣿⣿⣿⣿⠀⠀⠀⠀⠀⠀⠀⠀⠀⠀⠀⠀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⠀⠀⠀⠀⠀⠀⠀⠀⠀⠀⠀⣿⣿⣿⣿⣿⣿⣿⣿⣿⣿⣿⣿⣿⣿⣿⣿⣿⣿⣿⣿⣿⣿⣿⣿⣿⣿⣿⣿⣿⡿⠏⠙⠳⢶⣴⣄⢀⠁⢄⢀⠐⠀⠀⠙⢿⣿⣿⣿⣿⣿⣿⣿⣿⣿⣿⣿⣿⣿⠀⠀⠀⠀⠀⠀⠀⠀⠀⠀⠀⠀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⠀⠀⠀⠀⠀⠀⠀⠀⠀⠀⠀⣿⣿⣿⣿⣿⣿⣿⣿⣿⣿⣿⣿⣿⣿⣿⣿⣿⣿⣿⣿⣿⣿⣿⣿⣿⣿⣿⣿⡟⠁⠀⠀⠀⠀⠙⢿⣷⣦⡐⢅⢀⠀⠀⠀⠀⠹⣿⣿⣿⣿⣿⣿⣿⣿⣿⣿⣿⣿⠀⠀⠀⠀⠀⠀⠀⠀⠀⠀⠀⠀</a:t>
            </a:r>
            <a:br/>
            <a:r>
              <a:t>⠀⠀⠀⠀⠀⠀⠀⠀⠀⠀⠀⣿⣿⣿⣿⣿⣿⣿⣿⣿⣿⣿⣿⣿⣿⣿⣿⣿⣿⣿⣿⣿⣿⣿⣿⢿⢏⢕⡕⣱⣱⣱⣢⣄⡀⠀⠁⢻⣿⣿⣕⢕⢄⢄⢄⠀⠀⢝⣿⣿⣿⣿⣿⣿⣿⣿⣿⣿⣿⠀⠀⠀⠀⠀⠀⠀⠀⠀⠀⠀⠀</a:t>
            </a:r>
            <a:br/>
            <a:r>
              <a:t>⠀⠀⠀⠀⠀⠀⠀⠀⠀⠀⠀⣿⣿⣿⣿⣿⣿⣿⣿⣿⣿⣿⣿⣿⣿⣿⣿⣿⣿⣿⣿⣿⣿⢟⡱⣇⢹⡽⠞⢋⠙⢙⣱⣿⣿⣇⠀⠀⢻⣿⣿⣇⢕⠕⠑⠑⢑⢑⢻⣿⣿⣿⣿⣿⣿⣿⣿⣿⣿⠀⠀⠀⠀⠀⠀⠀⠀⠀⠀⠀⠀</a:t>
            </a:r>
            <a:br/>
            <a:r>
              <a:t>⠀⠀⠀⠀⠀⠀⠀⠀⠀⠀⠀⣿⣿⣿⣿⣿⣿⣿⣿⣿⣿⣿⣿⣿⣿⣿⣿⣿⣿⣿⣿⣿⢇⣷⣧⣜⣝⣔⣴⣴⣕⣞⣞⣵⣿⡟⢅⢅⢜⣿⣿⣿⡇⢕⢕⢕⢔⢔⢜⣿⣿⣿⣿⣿⣿⣿⣿⣿⣿⠀⠀⠀⠀⠀⠀⠀⠀⠀⠀⠀⠀</a:t>
            </a:r>
            <a:br/>
            <a:r>
              <a:t>⠀⠀⠀⠀⠀⠀⠀⠀⠀⠀⠀⣿⣿⣿⣿⣿⣿⣿⣿⣿⣿⣿⣿⣿⣿⣿⣿⣿⣿⣿⣿⣿⣕⣿⣾⣿⣿⣿⣿⣿⣿⣿⣿⣿⣿⣿⣕⡕⣵⣿⣿⣿⣿⢕⢕⢕⢕⢕⢕⣿⣿⣿⣿⣿⣿⣿⣿⣿⣿⠀⠀⠀⠀⠀⠀⠀⠀⠀⠀⠀⠀</a:t>
            </a:r>
            <a:br/>
            <a:r>
              <a:t>⠀⠀⠀⠀⠀⠀⠀⠀⠀⠀⠀⣽⣿⣿⣿⣿⣿⣿⣿⣿⣿⣿⣿⣿⣿⣿⣿⣿⣿⣿⣿⣿⡇⢹⣿⣿⣿⣿⣿⣿⣿⣿⣿⣿⣿⣿⣿⣿⣿⣿⣿⣿⣿⢕⢕⢕⢕⢕⢕⣿⣿⣿⣿⣿⣿⣿⣿⣿⣿⠀⠀⠀⠀⠀⠀⠀⠀⠀⠀⠀⠀</a:t>
            </a:r>
            <a:br/>
            <a:r>
              <a:t>⠀⠀⠀⠀⠀⠀⠀⠀⠀⠀⠀⢿⣿⣿⣿⣿⣿⣿⣿⣿⣿⣿⣿⣿⣿⣿⣿⣿⣿⣿⣿⣿⣧⣵⣿⣿⣿⣿⣽⣿⣿⣿⣝⣿⣿⣿⣿⣿⣿⣿⣿⣿⣿⢕⢕⢕⢕⢕⢕⣿⣿⣿⣿⣿⣿⣿⣿⣿⣿⠀⠀⠀⠀⠀⠀⠀⠀⠀⠀⠀⠀</a:t>
            </a:r>
            <a:br/>
            <a:r>
              <a:t>⠀⠀⠀⠀⠀⠀⠀⠀⠀⠀⠀⢹⣿⣿⣿⣿⣿⣿⣿⣿⣿⣿⣿⣿⣿⣿⣿⣿⣿⣿⣿⣿⣿⣿⣿⣿⣿⣿⣿⣿⣿⣿⣿⣿⣿⣿⣿⣿⣿⣿⣿⣿⣿⢕⢕⢕⢕⢕⢕⣿⣿⣿⣿⣿⣿⣿⣿⣿⣿⠀⠀⠀⠀⠀⠀⠀⠀⠀⠀⠀⠀</a:t>
            </a:r>
            <a:br/>
            <a:r>
              <a:t>⠀⠀⠀⠀⠀⠀⠀⠀⠀⠀⠀⣼⣿⣿⣿⣿⣿⣿⣿⣿⣿⣿⣿⣿⣿⣿⣿⣿⣿⣿⣿⣿⣿⣿⣿⣿⣿⣿⣿⣿⣿⣿⣷⣿⣿⣿⣿⣿⣿⣿⣿⣿⣿⢕⢕⢕⢕⢕⢕⣿⣿⣿⣿⣿⣿⣿⣿⣿⣿⠀⠀⠀⠀⠀⠀⠀⠀⠀⠀⠀⠀</a:t>
            </a:r>
            <a:br/>
            <a:r>
              <a:t>⠀⠀⠀⠀⠀⠀⠀⠀⠀⠀⠀⣿⣿⣿⣿⣿⣿⣿⣿⣿⣿⣿⣿⣿⣿⣿⣿⣿⣿⣿⣿⣿⣿⡟⣿⣿⣿⣿⣿⣿⣷⣷⣿⣿⣿⣿⣿⣿⣿⣿⣿⣿⣯⢕⢕⢕⢕⢕⢕⣿⣿⣿⣿⣿⣿⣿⣿⣿⣿⠀⠀⠀⠀⠀⠀⠀⠀⠀⠀⠀⠀</a:t>
            </a:r>
            <a:br/>
            <a:r>
              <a:t>⠀⠀⠀⠀⠀⠀⠀⠀⠀⠀⠀⢼⣿⣿⣿⣿⣿⣿⣿⣿⣿⣿⣿⣿⣿⣿⣿⣿⣿⣿⣿⣿⡏⢕⢿⣿⣿⣿⣿⣿⣿⡿⣿⣿⣿⣿⣿⣿⣿⣿⣿⣿⣵⣵⣕⣕⣕⢕⢕⣿⣿⣿⣿⣿⣿⣿⣿⣿⣿⠀⠀⠀⠀⠀⠀⠀⠀⠀⠀⠀⠀</a:t>
            </a:r>
            <a:br/>
            <a:r>
              <a:t>⠀⠀⠀⠀⠀⠀⠀⠀⠀⠀⠀⣿⣿⣿⣿⣿⣿⣿⣿⣿⣿⣿⣿⣿⣿⣿⣿⣿⣿⣿⣿⣿⠑⢕⢕⢝⠟⢿⢿⠟⠕⢕⣿⣿⣿⣿⣿⣿⣿⣿⣿⣿⣿⣿⣿⣳⣿⣇⡇⣿⣿⣿⣿⣿⣿⣿⣿⣿⣿⠀⠀⠀⠀⠀⠀⠀⠀⠀⠀⠀⠀</a:t>
            </a:r>
            <a:br/>
            <a:r>
              <a:t>⠀⠀⠀⠀⠀⠀⠀⠀⠀⠀⠀⣿⣿⣿⣿⣿⣿⣿⣿⣿⣿⣿⣿⣿⣿⣿⣿⣿⣿⣿⣿⣿⢄⢕⢕⢔⠔⠐⠔⠐⢀⣼⣿⣿⣿⣿⣿⣿⣿⣿⣿⣿⣿⣿⣿⣿⣿⣿⣿⣿⣿⣿⣿⣿⣿⣿⣿⣿⣿⠀⠀⠀⠀⠀⠀⠀⠀⠀⠀⠀⠀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⠀⠀⠀⠀⠀⠀⠀⠀⠀⠀⠀⣿⣿⣿⣿⣿⣿⣿⣿⣿⣿⣿⣿⣿⣿⣿⣿⣿⣿⣿⣿⣿⣕⢕⢕⢕⢑⢐⢐⢄⣸⣿⣿⣿⣿⣿⣿⣿⣿⣿⣿⣿⣿⣿⣿⣿⣿⣿⣿⣿⣿⣿⣿⣿⣿⣿⣿⣿⣿⠀⠀⠀⠀⠀⠀⠀⠀⠀⠀⠀⠀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⠀⠀⠀⠀⠀⠀⠀⠀⠀⠀⠀⣿⣿⣿⣿⣿⣿⣿⣿⣿⣿⣿⣿⣿⣿⣿⣿⣿⣿⣿⣿⣿⣿⡇⠑⢕⢔⢕⠕⣼⣿⣿⣿⣿⣿⣿⣿⣿⣿⣿⣿⣿⣿⣿⣿⣿⣿⣿⣿⣿⣿⣿⣿⣿⣿⣿⣿⣿⣿⠀⠀⠀⠀⠀⠀⠀⠀⠀⠀⠀⠀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⠀⠀⠀⠀⠀⠀⠀⠀⠀⠀⠀⣾⣿⣿⣿⣿⣿⣿⣿⣿⣿⣿⣿⣿⣿⣿⣿⣿⣿⣿⣿⣿⣿⠇⢄⢕⠕⠑⢅⣿⣿⣿⣿⣿⣿⣿⣿⣿⣿⣿⣿⣿⣿⣿⣿⣿⣿⣿⣿⣿⣿⣿⣿⣿⣿⣿⣿⣿⣿⠀⠀⠀⠀⠀⠀⠀⠀⠀⠀⠀⠀</a:t>
            </a:r>
            <a:br/>
            <a:r>
              <a:t>⠀⠀⠀⠀⠀⠀⠀⠀⠀⠀⠀⢺⣿⣿⣿⣿⣿⣿⣿⣿⣿⣿⣿⣿⣿⣿⣿⣿⣿⣿⣿⣿⡏⢕⠕⠁⠀⢄⢸⣿⣿⣿⣿⣿⣿⣿⣿⣿⣿⣿⣿⣿⣿⣿⣿⣿⣿⣿⣿⣿⣿⣿⣿⣿⣿⣿⣿⣿⣿⠀⠀⠀⠀⠀⠀⠀⠀⠀⠀⠀⠀</a:t>
            </a:r>
            <a:br/>
            <a:r>
              <a:t>⠀⠀⠀⠀⠀⠀⠀⠀⠀⠀⠀⢝⣿⣿⣿⣿⣿⣿⣿⣿⣿⣿⣿⣿⣿⣿⣿⣿⣿⣿⣿⡟⢅⢑⠄⢕⠑⢄⢸⣿⣿⣿⣿⣿⣿⣿⣿⣿⣿⣿⣿⣿⣿⣿⣿⣿⣿⣿⣿⣿⣿⣿⣿⣿⣿⣿⣿⣿⣿⠀⠀⠀⠀⠀⠀⠀⠀⠀⠀⠀⠀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⠀⠀⠀⠀⠀⠀⠀⠀⠀⠀⠀⠘⠛⠛⠛⠛⠛⠛⠛⠛⠛⠛⠛⠛⠛⠛⠛⠛⠛⠛⠛⠑⠑⠑⠀⠀⠐⠑⠘⠛⠛⠛⠛⠛⠛⠛⠛⠛⠛⠛⠛⠛⠛⠛⠛⠛⠛⠛⠛⠛⠛⠛⠛⠛⠛⠛⠛⠛⠛⠀⠀⠀⠀⠀⠀⠀⠀⠀⠀⠀⠀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⠀⠀⠀⠀⠀⠀⠀⠀⠀⠀⠀⣿⣿⣿⣿⣿⣿⣿⣿⣿⣿⣿⣿⣿⣿⣿⣿⣿⣿⣿⣿⣿⣿⣿⣿⣿⣿⣿⣿⣿⣿⣿⣿⣿⣿⣿⣿⣿⣿⣿⣿⣿⣿⣿⣿⣿⣿⣿⣿⣿⣿⣿⣿⣟⣷⣾⢜⢵⡕⠀⠀⠀⠀⠀⠀⠀⠀⠀⠀⠀⠀</a:t>
            </a:r>
            <a:br/>
            <a:r>
              <a:t>⠀⠀⠀⠀⠀⠀⠀⠀⠀⠀⠀⣿⣿⣿⣿⣿⣿⣿⣿⣿⣿⣿⣿⣿⣿⣿⣿⣿⣿⣿⣿⣿⣿⣿⣿⣿⣿⣿⣿⣿⣿⣿⣿⣿⣿⣿⣿⣿⣿⡿⢿⢿⣿⣿⣿⣿⣿⣿⣿⣿⣿⣿⣿⣿⣿⣿⣿⣿⣵⠀⠀⠀⠀⠀⠀⠀⠀⠀⠀⠀⠀</a:t>
            </a:r>
            <a:br/>
            <a:r>
              <a:t>⠀⠀⠀⠀⠀⠀⠀⠀⠀⠀⠀⣿⣿⣿⣿⣿⣿⣿⣿⣿⣿⣿⣿⣿⣿⣿⣿⣿⣿⣿⣿⣿⣿⣿⣿⣿⣿⣿⣿⣿⣿⣿⣿⣿⢟⠝⠕⠕⠀⢁⢀⠀⠁⠙⠟⢿⣿⣿⣿⣿⣿⣿⣿⣿⣿⣿⣿⣿⣿⠀⠀⠀⠀⠀⠀⠀⠀⠀⠀⠀⠀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⠀⠀⠀⠀⠀⠀⠀⠀⠀⠀⠀⣿⣿⣿⣿⣿⣿⣿⣿⣿⣿⣿⣿⣿⣿⣿⣿⣿⣿⣿⣿⣿⣿⣿⣿⣿⣿⣿⣿⣿⣿⣿⠏⠁⠙⠳⢶⣴⣄⢁⠄⢄⠄⠀⠀⠁⠙⢿⣿⣿⣿⣿⣿⣿⣿⣿⣿⣿⣿⠀⠀⠀⠀⠀⠀⠀⠀⠀⠀⠀⠀</a:t>
            </a:r>
            <a:br/>
            <a:r>
              <a:t>⠀⠀⠀⠀⠀⠀⠀⠀⠀⠀⠀⣿⣿⣿⣿⣿⣿⣿⣿⣿⣿⣿⣿⣿⣿⣿⣿⣿⣿⣿⣿⣿⣿⣿⣿⣿⣿⣿⣿⣿⣿⠕⠀⠀⠀⠀⠁⠝⣿⣷⣔⢔⢀⠀⠀⠀⠀⠁⢻⣿⣿⣿⣿⣿⣿⣿⣿⣿⣿⠀⠀⠀⠀⠀⠀⠀⠀⠀⠀⠀⠀</a:t>
            </a:r>
            <a:br/>
            <a:r>
              <a:t>⠀⠀⠀⠀⠀⠀⠀⠀⠀⠀⠀⢻⣿⣿⣿⣿⣿⣿⣿⣿⣿⣿⣿⣿⣿⣿⣿⣿⣿⣿⣿⣿⣿⣿⣿⢿⢟⢹⡝⡽⣝⣕⢦⣄⢀⠀⠀⠀⠘⢿⣿⣷⡕⢔⢔⢔⢐⠅⢁⢹⣿⣿⣿⣿⣿⣿⣿⣿⣿⠀⠀⠀⠀⠀⠀⠀⠀⠀⠀⠀⠀</a:t>
            </a:r>
            <a:br/>
            <a:r>
              <a:t>⠀⠀⠀⠀⠀⠀⠀⠀⠀⠀⠀⢜⣿⣿⣿⣿⣿⣿⣿⣿⣿⣿⣿⣿⣿⣿⣿⣿⣿⣿⣿⣿⡿⢟⢱⢕⣞⣿⡽⠾⠟⢝⣽⢽⣷⡔⠀⠀⠀⠜⣿⣿⣿⡕⢕⢑⢑⢑⢕⢜⣿⣿⣿⣿⣿⣿⣿⣿⣿⠀⠀⠀⠀⠀⠀⠀⠀⠀⠀⠀⠀</a:t>
            </a:r>
            <a:br/>
            <a:r>
              <a:t>⠀⠀⠀⠀⠀⠀⠀⠀⠀⠀⠀⢕⢹⣿⣿⣿⣿⣿⣿⣿⣿⣿⣿⣿⣿⣿⣿⣿⣿⣿⣿⣿⢕⣷⣝⢟⢋⢅⣄⣄⢔⢣⣜⣵⣿⡇⢔⢄⢄⢄⢸⣿⣿⣿⢕⢕⢔⢕⢔⠔⢹⣿⣿⣿⣿⣿⣿⣿⣿⠀⠀⠀⠀⠀⠀⠀⠀⠀⠀⠀⠀</a:t>
            </a:r>
            <a:br/>
            <a:r>
              <a:t>⠀⠀⠀⠀⠀⠀⠀⠀⠀⠀⠀⢕⢸⣿⣿⣿⣿⣿⣿⣿⣿⣿⣿⣿⣿⣿⣿⣿⣿⣿⣿⣿⣸⣿⣽⣿⣿⣿⣿⣿⣿⣿⣿⣿⣿⣧⣕⣵⣕⣵⣼⣿⣿⣿⡇⢕⢕⢕⢕⢕⢸⣿⣿⣿⣿⣿⣿⣿⣿⠀⠀⠀⠀⠀⠀⠀⠀⠀⠀⠀⠀</a:t>
            </a:r>
            <a:br/>
            <a:r>
              <a:t>⠀⠀⠀⠀⠀⠀⠀⠀⠀⠀⠀⢕⢕⣿⣿⣿⣿⣿⣿⣿⣿⣿⣿⣿⣿⣿⣿⣿⣿⣿⣿⣿⡞⢻⣿⣿⣿⣿⣿⣿⣿⣿⣿⣿⣿⣿⣿⣿⣿⣿⣿⣿⣿⣿⡇⢕⠕⢕⢕⢕⢸⣿⣿⣿⣿⣿⣿⣿⣿⠀⠀⠀⠀⠀⠀⠀⠀⠀⠀⠀⠀</a:t>
            </a:r>
            <a:br/>
            <a:r>
              <a:t>⠀⠀⠀⠀⠀⠀⠀⠀⠀⠀⠀⢕⢜⣿⣿⣿⣿⣿⣿⣿⣿⣿⣿⣿⣿⣿⣿⣿⣿⣿⣿⣿⣧⣵⣿⣿⣿⣿⣻⣽⣿⣟⣛⣻⣿⣿⣿⣿⣿⣿⣿⣿⣿⣿⡇⢕⢕⢕⢕⢕⢸⣿⣿⣿⣿⣿⣿⣿⣿⠀⠀⠀⠀⠀⠀⠀⠀⠀⠀⠀⠀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⠀⠀⠀⠀⠀⠀⠀⠀⠀⠀⠀⢕⢕⣿⣿⣿⣿⣿⣿⣿⣿⣿⣿⣿⣿⣿⣿⣿⣿⣿⣿⣿⣿⣿⣿⣿⣿⣿⣿⣿⣿⣿⣿⣿⣿⣿⣿⣿⣿⣿⣿⣿⣿⣿⡧⢕⢕⢕⢕⢕⢸⣿⣿⣿⣿⣿⣿⣿⣿⠀⠀⠀⠀⠀⠀⠀⠀⠀⠀⠀⠀</a:t>
            </a:r>
            <a:br/>
            <a:r>
              <a:t>⠀⠀⠀⠀⠀⠀⠀⠀⠀⠀⠀⢕⢱⣿⣿⣿⣿⣿⣿⣿⣿⣿⣿⣿⣿⣿⣿⣿⣿⣿⣿⣿⣿⣿⣿⣿⣿⣿⣿⣿⣿⣿⣿⣿⣿⣿⣿⣿⣿⣿⣿⣿⣿⣿⡇⢕⢕⢕⢕⢕⢸⣿⣿⣿⣿⣿⣿⣿⣿⠀⠀⠀⠀⠀⠀⠀⠀⠀⠀⠀⠀</a:t>
            </a:r>
            <a:br/>
            <a:r>
              <a:t>⠀⠀⠀⠀⠀⠀⠀⠀⠀⠀⠀⢕⢜⣿⣿⣿⣿⣿⣿⣿⣿⣿⣿⣿⣿⣿⣿⣿⣿⣿⣿⣿⣿⡟⣿⣿⣿⣿⣿⣿⣷⣿⣿⣿⣿⣿⣿⣿⣿⣿⣿⣿⣿⣿⢵⢕⢕⢕⢕⢕⢸⣿⣿⣿⣿⣿⣿⣿⣿⠀⠀⠀⠀⠀⠀⠀⠀⠀⠀⠀⠀</a:t>
            </a:r>
            <a:br/>
            <a:r>
              <a:t>⠀⠀⠀⠀⠀⠀⠀⠀⠀⠀⠀⢕⢸⣿⣿⣿⣿⣿⣿⣿⣿⣿⣿⣿⣽⣿⣿⣿⣿⣿⣿⣿⡏⢕⢿⣿⣿⣿⣿⣿⣿⡿⣿⣿⣿⣿⣿⣿⣿⣿⣿⣿⣿⣏⣱⢽⢵⣵⡕⢕⢸⣿⣿⣿⣿⣿⣿⣿⣿⠀⠀⠀⠀⠀⠀⠀⠀⠀⠀⠀⠀</a:t>
            </a:r>
            <a:br/>
            <a:r>
              <a:t>⠀⠀⠀⠀⠀⠀⠀⠀⠀⠀⠀⠕⣿⣿⣿⣿⣿⣿⣿⣿⣿⣿⣿⣿⣿⣿⣿⣿⣿⣿⣿⣿⠑⢕⢕⢝⠟⠟⠟⠟⠕⢕⣿⣿⣿⣿⣿⣿⣿⣿⣿⣿⣿⣿⣿⣯⣿⣿⣷⣳⣺⣿⣿⣿⣿⣿⣿⣿⣿⠀⠀⠀⠀⠀⠀⠀⠀⠀⠀⠀⠀</a:t>
            </a:r>
            <a:br/>
            <a:r>
              <a:t>⠀⠀⠀⠀⠀⠀⠀⠀⠀⠀⠀⢕⣿⣿⣿⣿⣿⣿⣿⣿⣿⣿⣿⣿⣿⣿⣿⣿⣿⣿⣿⣿⢀⢕⢕⢔⢐⠔⠐⠐⢀⣼⣿⣿⣿⣿⣿⣿⣿⣿⣿⣿⣿⣿⣿⣿⣿⣿⣿⣿⣿⣿⣿⣿⣿⣿⣿⣿⣿⠀⠀⠀⠀⠀⠀⠀⠀⠀⠀⠀⠀</a:t>
            </a:r>
            <a:br/>
            <a:r>
              <a:t>⠀⠀⠀⠀⠀⠀⠀⠀⠀⠀⠀⢁⣿⣿⣿⣿⣿⣿⣿⣿⣿⣿⣿⣿⣿⣿⣿⣿⣿⣿⣿⣿⣧⡕⢕⢅⢕⠕⢐⢄⣸⣿⣿⣿⣿⣿⣿⣿⣿⣿⣿⣿⣿⣿⣿⣿⣿⣿⣿⣿⣿⣿⣿⣿⣿⣿⣿⣿⣿⠀⠀⠀⠀⠀⠀⠀⠀⠀⠀⠀⠀</a:t>
            </a:r>
            <a:br/>
            <a:r>
              <a:t>⠀⠀⠀⠀⠀⠀⠀⠀⠀⠀⠀⠔⣿⣿⣿⣿⣿⣿⣿⣿⣿⣿⣿⣿⣿⣿⣿⣿⣿⣿⣿⣿⣿⣿⠁⠕⢔⢕⠑⢸⣿⣿⣿⣿⣿⣿⣿⣿⣿⣿⣿⣿⣿⣿⣿⣿⣿⣿⣿⣿⣿⣿⣿⣿⣿⣿⣿⣿⣿⠀⠀⠀⠀⠀⠀⠀⠀⠀⠀⠀⠀</a:t>
            </a:r>
            <a:br/>
            <a:r>
              <a:t>⠀⠀⠀⠀⠀⠀⠀⠀⠀⠀⠀⢔⣿⣿⣿⣿⣿⣿⣿⣿⣿⣿⣿⣿⣿⣿⣿⣿⣿⣿⣿⣿⣿⡟⢀⢕⠕⠑⢀⣾⣿⣿⣿⣿⣿⣿⣿⣿⣿⣿⣿⣿⣿⣿⣿⣿⣿⣿⣿⣿⣿⣿⣿⣿⣿⣿⣿⣿⣿⠀⠀⠀⠀⠀⠀⠀⠀⠀⠀⠀⠀</a:t>
            </a:r>
            <a:br/>
            <a:r>
              <a:t>⠀⠀⠀⠀⠀⠀⠀⠀⠀⠀⠀⢀⣿⣿⣿⣿⣿⣿⣿⣿⣿⣿⣿⣿⣿⣿⣿⣿⣿⣿⣿⣿⣿⢕⠕⠑⠀⢄⢸⣿⣿⣿⣿⣿⣿⣿⣿⣿⣿⣿⣿⣿⣿⣿⣿⣿⣿⣿⣿⣿⣿⣿⣿⣿⣿⣿⣿⣿⣿⠀⠀⠀⠀⠀⠀⠀⠀⠀⠀⠀⠀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⠀⠀⠀⠀⠀⠀⠀⠀⠀⠀⠀⢕⣿⣿⣿⣿⣿⣿⣿⣿⣿⣿⣿⣿⣿⣿⣿⣿⣿⣿⣿⣿⢇⢑⢄⠔⠑⢀⢸⣿⣿⣿⣿⣿⣿⣿⣿⣿⣿⣿⣿⣿⣿⣿⣿⣿⣿⣿⣿⣿⣿⣿⣿⣿⣿⣿⣿⣿⣿⠀⠀⠀⠀⠀⠀⠀⠀⠀⠀⠀⠀</a:t>
            </a:r>
            <a:br/>
            <a:r>
              <a:t>⠀⠀⠀⠀⠀⠀⠀⠀⠀⠀⠀⠑⠛⠛⠛⠛⠛⠛⠛⠛⠛⠛⠛⠛⠛⠛⠛⠛⠛⠛⠛⠃⠑⠑⠀⠀⠀⠑⠑⠛⠛⠛⠛⠛⠛⠛⠛⠛⠛⠛⠛⠛⠛⠛⠛⠛⠛⠛⠛⠛⠛⠛⠛⠛⠛⠛⠛⠛⠛⠀⠀⠀⠀⠀⠀⠀⠀⠀⠀⠀⠀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⠀⠀⠀⠀⠀⠀⠀⠀⠀⠀⠀⢸⣿⣿⣿⣿⣿⣿⣿⣿⣿⡿⢿⣿⢏⢝⣿⡿⢿⢿⣿⣿⣿⣽⣽⣿⣿⣞⣏⣿⢟⣾⣷⢞⢎⢝⢟⢝⣕⣕⢞⣏⡕⣱⢇⢕⢕⢱⢇⡵⢕⢜⣝⣝⣟⣳⣷⣿⢿⠀⠀⠀⠀⠀⠀⠀⠀⠀⠀⠀⠀</a:t>
            </a:r>
            <a:br/>
            <a:r>
              <a:t>⠀⠀⠀⠀⠀⠀⠀⠀⠀⠀⠀⢜⣿⣿⣿⣿⣿⣿⣿⣿⣧⣯⣼⣿⣿⣿⣿⣿⣿⢟⣯⣵⣿⣿⣿⣿⣾⣿⡿⣽⣽⣹⣷⣇⢕⡕⢵⢕⢕⢕⢏⠝⠟⠙⠕⠕⢇⢕⣕⣵⡵⣼⣿⣿⣷⣷⣾⣿⣽⠀⠀⠀⠀⠀⠀⠀⠀⠀⠀⠀⠀</a:t>
            </a:r>
            <a:br/>
            <a:r>
              <a:t>⠀⠀⠀⠀⠀⠀⠀⠀⠀⠀⠀⢜⣿⣿⣿⣿⣿⣿⣿⣿⣿⣿⣿⣿⣿⣿⣿⣿⣿⣿⣿⣿⣿⣿⣿⣿⣿⣿⣿⣿⣿⣿⣿⣿⡗⣳⢽⣕⣑⢐⠀⠀⠄⠄⠀⠀⠀⠘⠕⢕⢕⢟⢷⣿⣿⣿⣿⣿⣿⠀⠀⠀⠀⠀⠀⠀⠀⠀⠀⠀⠀</a:t>
            </a:r>
            <a:br/>
            <a:r>
              <a:t>⠀⠀⠀⠀⠀⠀⠀⠀⠀⠀⠀⢕⢜⣿⣿⣿⣿⣿⣿⣿⣿⣿⣿⣿⣿⣿⣿⣿⣿⣿⣿⣿⣿⣿⣿⣿⣿⣿⣿⣿⣿⣿⣿⣿⡎⠁⠀⠁⠙⠻⣷⣦⣄⠀⠔⠔⠄⠄⠀⠁⠑⢳⣾⣿⣿⣿⣿⣿⣿⠀⠀⠀⠀⠀⠀⠀⠀⠀⠀⠀⠀</a:t>
            </a:r>
            <a:br/>
            <a:r>
              <a:t>⠀⠀⠀⠀⠀⠀⠀⠀⠀⠀⠀⢕⢕⢜⣿⣿⣿⣿⣿⣿⣿⣿⣿⣿⣿⣿⣿⣿⣿⣿⣿⣿⣿⣿⣿⣿⣿⣿⣿⣿⣿⣿⣿⡏⠀⠀⠀⠀⠀⠀⠘⢻⣿⣷⣔⢄⠀⢀⠀⠀⠀⠑⢻⣿⣿⣿⣿⣿⣿⠀⠀⠀⠀⠀⠀⠀⠀⠀⠀⠀⠀</a:t>
            </a:r>
            <a:br/>
            <a:r>
              <a:t>⠀⠀⠀⠀⠀⠀⠀⠀⠀⠀⠀⡕⢕⢕⢸⣿⣿⣿⣿⣿⣿⣿⣿⣿⣿⣿⣿⣿⣿⣿⣿⣿⣿⣿⡿⢟⢝⣧⣕⢵⡵⡟⣻⡕⡄⠀⠀⠀⠀⠀⠀⠀⢹⣿⣿⣧⢕⢕⢕⢔⢅⢅⢕⣿⣿⣿⣿⣿⣿⠀⠀⠀⠀⠀⠀⠀⠀⠀⠀⠀⠀</a:t>
            </a:r>
            <a:br/>
            <a:r>
              <a:t>⠀⠀⠀⠀⠀⠀⠀⠀⠀⠀⠀⣿⡕⢕⢜⣿⣿⣿⣿⣿⣿⣿⣿⣿⣿⣿⣿⣿⣿⣿⣿⣿⡿⢏⢱⢵⢻⣏⣿⢝⢏⣇⣼⣷⣾⡕⠄⠀⠀⠀⠀⠀⠀⢻⣿⣿⣧⢕⢅⢅⢁⢕⢑⢸⣿⣿⣿⣿⣿⠀⠀⠀⠀⠀⠀⠀⠀⠀⠀⠀⠀</a:t>
            </a:r>
            <a:br/>
            <a:r>
              <a:t>⠀⠀⠀⠀⠀⠀⠀⠀⠀⠀⠀⣿⡇⢑⢕⢸⣿⣿⣿⣿⣿⣿⣿⣿⣿⣿⣿⣿⣿⣿⣿⣿⢣⣾⣝⢻⢏⢍⣁⣄⢔⣮⣯⣵⣿⡇⢔⢅⢕⢅⢄⢔⢄⢸⣿⣿⣿⡇⢕⢕⢕⢕⢕⢸⣿⣿⣿⣿⣿⠀⠀⠀⠀⠀⠀⠀⠀⠀⠀⠀⠀</a:t>
            </a:r>
            <a:br/>
            <a:r>
              <a:t>⠀⠀⠀⠀⠀⠀⠀⠀⠀⠀⠀⣿⣿⢕⢕⢸⣿⣿⣿⣿⣿⣿⣿⣿⣿⣿⣿⣿⣿⣿⣿⣿⡼⣿⣿⣿⣾⣿⣿⣿⣿⣿⣿⣿⣿⣧⡕⡱⣵⣵⣵⣧⣧⣾⣿⣿⣿⣇⢕⢕⢕⢕⢕⢸⣿⣿⣿⣿⣿⠀⠀⠀⠀⠀⠀⠀⠀⠀⠀⠀⠀</a:t>
            </a:r>
            <a:br/>
            <a:r>
              <a:t>⠀⠀⠀⠀⠀⠀⠀⠀⠀⠀⠀⣿⣿⢕⢕⢜⣿⣿⣿⣿⣿⣿⣿⣿⣿⣿⣿⣿⣿⣿⣿⣿⡗⢹⣿⣿⣿⣿⣿⣿⣿⣿⣿⣿⣿⣿⣿⣿⣿⣿⣿⣿⣿⣿⣿⣿⣿⡇⢕⢕⢕⢕⢕⢸⣿⣿⣿⣿⣿⠀⠀⠀⠀⠀⠀⠀⠀⠀⠀⠀⠀</a:t>
            </a:r>
            <a:br/>
            <a:r>
              <a:t>⠀⠀⠀⠀⠀⠀⠀⠀⠀⠀⠀⣿⣿⢕⢕⢜⣿⣿⣿⣿⣿⣿⣿⣿⣿⣿⣿⣿⣿⣿⣿⣿⣷⣷⣿⣿⣿⣿⣯⣽⣿⣟⣽⣿⣿⣿⣿⣿⣿⣿⣿⣿⣿⣿⣿⣿⣿⣇⢕⢕⢕⢕⢕⢸⣿⣿⣿⣿⣿⠀⠀⠀⠀⠀⠀⠀⠀⠀⠀⠀⠀</a:t>
            </a:r>
            <a:br/>
            <a:r>
              <a:t>⠀⠀⠀⠀⠀⠀⠀⠀⠀⠀⠀⣿⣿⢕⢔⢕⣿⣿⣿⣿⣿⣿⣿⣿⣿⣿⣿⣿⣿⣿⣿⣿⣿⣿⣿⣿⣿⣿⣿⣿⣿⣿⣿⣿⣿⣿⣿⣿⣿⣿⣿⣿⣿⣿⣿⣿⣿⣇⢕⢕⢕⢕⢕⢸⣿⣿⣿⣿⣿⠀⠀⠀⠀⠀⠀⠀⠀⠀⠀⠀⠀</a:t>
            </a:r>
            <a:br/>
            <a:r>
              <a:t>⠀⠀⠀⠀⠀⠀⠀⠀⠀⠀⠀⣿⣿⢕⢕⢸⣿⣿⣿⣿⣿⣿⣿⣿⣿⣿⣿⣿⣿⣿⣿⣿⣿⣿⣿⣿⣿⣿⣿⣿⣿⣿⣿⣿⣿⣿⣿⣿⣿⣿⣿⣿⣿⣿⣿⣿⣿⡟⢕⢕⢕⢕⢕⢸⣿⣿⣿⣿⣿⠀⠀⠀⠀⠀⠀⠀⠀⠀⠀⠀⠀</a:t>
            </a:r>
            <a:br/>
            <a:r>
              <a:t>⠀⠀⠀⠀⠀⠀⠀⠀⠀⠀⠀⣿⣿⢕⢕⢱⣿⣿⣿⣿⣿⣿⣿⣿⣿⣿⣿⣿⣿⣿⣿⣿⣿⢏⣿⣿⣿⣿⣿⣿⣷⣾⣿⣿⣿⣿⣿⣿⣿⣿⣿⣿⣿⣿⣿⣿⣿⣗⣕⢕⢕⢕⢕⢱⣿⣿⣿⣿⣿⠀⠀⠀⠀⠀⠀⠀⠀⠀⠀⠀⠀</a:t>
            </a:r>
            <a:br/>
            <a:r>
              <a:t>⠀⠀⠀⠀⠀⠀⠀⠀⠀⠀⠀⣿⢝⢕⢕⣼⣿⣿⣿⣿⣿⣿⣿⣿⣿⣿⣿⣿⣿⣿⣿⣿⡏⢕⢝⢿⣿⣿⣿⣿⢿⢟⣿⣿⣿⣿⣿⣿⣿⣿⣿⣿⣿⣿⣿⣿⣿⣾⣾⣿⣷⡿⢵⣿⣿⣿⣿⣿⣿⠀⠀⠀⠀⠀⠀⠀⠀⠀⠀⠀⠀</a:t>
            </a:r>
            <a:br/>
            <a:r>
              <a:t>⠀⠀⠀⠀⠀⠀⠀⠀⠀⠀⠀⡿⢕⢕⢅⣽⣿⣿⣿⣿⣿⣿⣿⣿⣿⣿⣿⣿⣿⣿⣿⣿⡇⢕⢕⢕⢑⠉⢉⠁⠁⢄⣿⣿⣿⣿⣿⣿⣿⣿⣿⣿⣿⣿⣿⣿⣿⣿⣷⣿⣿⣿⣿⣽⣿⣿⣿⣿⣿⠀⠀⠀⠀⠀⠀⠀⠀⠀⠀⠀⠀</a:t>
            </a:r>
            <a:br/>
            <a:r>
              <a:t>⠀⠀⠀⠀⠀⠀⠀⠀⠀⠀⠀⡇⢕⠕⠕⣿⣿⣿⣿⣿⣿⣿⣿⣿⣿⣿⣿⣿⣿⣿⣿⣿⣧⢕⢕⠕⠕⠁⠀⠀⠀⣾⣿⣿⣿⣿⣿⣿⣿⣿⣿⣿⣿⣿⣿⣿⣿⣿⣿⣿⣿⣿⣿⣿⣿⣿⣿⣿⣿⠀⠀⠀⠀⠀⠀⠀⠀⠀⠀⠀⠀</a:t>
            </a:r>
            <a:br/>
            <a:r>
              <a:t>⠀⠀⠀⠀⠀⠀⠀⠀⠀⠀⠀⡇⢕⢕⢔⢾⣿⣿⣿⣿⣿⣿⣿⣿⣿⣿⣿⣿⣿⣿⣿⣿⣿⣿⣇⠕⢑⢕⢄⠀⣼⣿⣿⣿⣿⣿⣿⣿⣿⣿⣿⣿⣿⣿⣿⣿⣿⣿⣿⣿⣿⣿⣿⣿⣿⣿⣿⣿⣿⠀⠀⠀⠀⠀⠀⠀⠀⠀⠀⠀⠀</a:t>
            </a:r>
            <a:br/>
            <a:r>
              <a:t>⠀⠀⠀⠀⠀⠀⠀⠀⠀⠀⠀⡇⢕⢕⢅⢹⣿⣿⣿⣿⣿⣿⣿⣿⣿⣿⣿⣿⣿⣿⣿⣿⣿⣿⡟⠀⢄⢕⠑⠀⣿⣿⣿⣿⣿⣿⣿⣿⣿⣿⣿⣿⣿⣿⣿⣿⣿⣿⣿⣿⣿⣿⣿⣿⣿⣿⣿⣿⣿⠀⠀⠀⠀⠀⠀⠀⠀⠀⠀⠀⠀</a:t>
            </a:r>
            <a:br/>
            <a:r>
              <a:t>⠀⠀⠀⠀⠀⠀⠀⠀⠀⠀⠀⡏⢕⠕⠕⢹⣿⣿⣿⣿⣿⣿⣿⣿⣿⣿⣿⣿⣿⣿⣿⣿⣿⣿⢇⢕⠑⠀⠀⢸⣿⣿⣿⣿⣿⣿⣿⣿⣿⣿⣿⣿⣿⣿⣿⣿⣿⣿⣿⣿⣿⣿⣿⣿⣿⣿⣿⣿⣿⠀⠀⠀⠀⠀⠀⠀⠀⠀⠀⠀⠀</a:t>
            </a:r>
            <a:br/>
            <a:r>
              <a:t>⠀⠀⠀⠀⠀⠀⠀⠀⠀⠀⠀⡗⢕⢕⢕⢼⣿⣿⣿⣿⣿⣿⣿⣿⣿⣿⣿⣿⣿⣿⣿⣿⣿⢏⠔⠀⢀⠐⠁⢸⣿⣿⣿⣿⣿⣿⣿⣿⣿⣿⣿⣿⣿⣿⣿⣿⣿⣿⣿⣿⣿⣿⣿⣿⣿⣿⣿⣿⣿⠀⠀⠀⠀⠀⠀⠀⠀⠀⠀⠀⠀</a:t>
            </a:r>
            <a:br/>
            <a:r>
              <a:t>⠀⠀⠀⠀⠀⠀⠀⠀⠀⠀⠀⡇⢕⢕⢕⣿⣿⣿⣿⣿⣿⣿⣿⣿⣿⣿⣿⣿⣿⣿⣿⣿⡟⢁⢄⠅⠀⠀⢁⢜⣿⣿⣿⣿⣿⣿⣿⣿⣿⣿⣿⣿⣿⣿⣿⣿⣿⣿⣿⣿⣿⣿⣿⣿⣿⣿⣿⣿⣿⠀⠀⠀⠀⠀⠀⠀⠀⠀⠀⠀⠀</a:t>
            </a:r>
            <a:br/>
            <a:r>
              <a:t>⠀⠀⠀⠀⠀⠀⠀⠀⠀⠀⠀⠃⠑⠑⠑⠛⠛⠛⠛⠛⠛⠛⠛⠛⠛⠛⠛⠛⠛⠛⠛⠛⠃⠑⠀⠑⠀⠁⠀⠀⠛⠛⠛⠛⠛⠛⠛⠛⠛⠛⠛⠛⠛⠛⠛⠛⠛⠛⠛⠛⠛⠛⠛⠛⠛⠛⠛⠛⠛⠀⠀⠀⠀⠀⠀⠀⠀⠀⠀⠀⠀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⠀⠀⠀⠀⠀⠀⠀⠀⠀⠀⠀⢕⢕⢱⣕⢕⢕⢕⢕⡕⢕⢕⢕⢕⢕⢕⢕⢕⢕⢕⢕⢕⢕⢕⢕⢕⢕⢕⢕⢕⢕⢕⢕⢇⢕⢕⢕⢕⢕⢕⢕⢕⢕⢕⢕⢕⢕⢕⢕⢕⢕⢗⢕⣕⣼⣽⣽⣿⣷⠀⠀⠀⠀⠀⠀⠀⠀⠀⠀⠀⠀</a:t>
            </a:r>
            <a:br/>
            <a:r>
              <a:t>⠀⠀⠀⠀⠀⠀⠀⠀⠀⠀⠀⠕⢕⢕⢝⢏⢕⢕⢵⢕⢕⡕⢕⢅⢕⢕⣵⣵⢇⢕⢕⢕⢕⢕⢕⡕⢕⢕⢕⢕⢕⢕⢕⢱⡕⢕⢕⢕⢕⢕⠕⠕⠕⠑⠑⠑⠑⠕⢕⣕⣕⣷⢷⣿⣿⣿⣿⣿⣿⠀⠀⠀⠀⠀⠀⠀⠀⠀⠀⠀⠀</a:t>
            </a:r>
            <a:br/>
            <a:r>
              <a:t>⠀⠀⠀⠀⠀⠀⠀⠀⠀⠀⠀⢔⢕⢕⢕⡕⢵⡷⢕⣕⢻⣧⣼⣕⡕⣷⣿⢇⢝⣧⣵⣵⣕⣱⢵⢷⢗⢷⢇⢕⣵⢗⢷⢕⢕⢕⢕⠕⢵⣄⡀⠀⠀⠀⠀⠀⠀⠀⠁⠑⠕⢟⣾⣿⣿⣿⣿⣿⣿⠀⠀⠀⠀⠀⠀⠀⠀⠀⠀⠀⠀</a:t>
            </a:r>
            <a:br/>
            <a:r>
              <a:t>⠀⠀⠀⠀⠀⠀⠀⠀⠀⠀⠀⢕⢕⢑⢕⢗⣧⣵⣼⣵⣜⡟⢇⣵⣵⣷⣵⢿⣿⣽⣝⣝⣕⣵⣷⡧⡗⣕⡕⣱⡵⢕⢱⣧⢕⢕⠁⠀⠀⠁⠙⢻⣷⣴⡀⠔⠕⠄⠀⠀⠀⠁⠜⣿⣿⣿⣿⣿⣿⠀⠀⠀⠀⠀⠀⠀⠀⠀⠀⠀⠀</a:t>
            </a:r>
            <a:br/>
            <a:r>
              <a:t>⠀⠀⠀⠀⠀⠀⠀⠀⠀⠀⠀⣷⡕⢕⢕⢜⣝⣿⣿⣷⢟⣟⣿⣾⣿⣿⣿⣿⡷⣾⡗⢮⢮⣿⢾⢧⢵⢱⢎⢹⢾⣿⣷⢜⢕⠁⠀⠀⠀⠀⠀⠀⠘⢿⣿⣧⡔⠐⢀⢀⢀⠀⠁⠜⢿⣿⣿⣿⣿⠀⠀⠀⠀⠀⠀⠀⠀⠀⠀⠀⠀</a:t>
            </a:r>
            <a:br/>
            <a:r>
              <a:t>⠀⠀⠀⠀⠀⠀⠀⠀⠀⠀⠀⣿⣷⡕⢕⢕⢸⣿⣿⣿⡿⢿⣿⣿⣿⣿⣿⣼⣽⣽⣽⣿⣿⣿⢟⢕⣱⡿⣷⢷⣷⡇⢽⢟⣕⢀⠀⠀⠀⠀⠀⠀⠀⠈⢿⣿⣿⣕⢕⢔⢄⢄⢔⢔⢸⣿⣿⣿⣿⠀⠀⠀⠀⠀⠀⠀⠀⠀⠀⠀⠀</a:t>
            </a:r>
            <a:br/>
            <a:r>
              <a:t>⠀⠀⠀⠀⠀⠀⠀⠀⠀⠀⠀⣿⣿⣧⢕⢕⢜⣿⣿⣿⣿⣿⣿⣿⣿⣿⣿⣿⣿⣿⣿⣿⡏⢱⢕⣝⣼⡿⠟⠝⠙⡵⢾⢟⣿⡇⠀⠀⠀⠀⠀⠀⠀⠀⠜⣿⣿⣿⡇⢅⢕⠀⢀⢕⢕⣿⣿⣿⣿⠀⠀⠀⠀⠀⠀⠀⠀⠀⠀⠀⠀</a:t>
            </a:r>
            <a:br/>
            <a:r>
              <a:t>⠀⠀⠀⠀⠀⠀⠀⠀⠀⠀⠀⣿⣿⣿⡕⢕⢕⢸⣽⣿⣿⣿⣽⣿⣿⣿⣿⣿⣿⣿⣿⣿⢱⣿⣮⣜⣱⣴⣴⣴⣵⣷⣷⣿⣿⡇⢔⢔⢕⢄⢄⢄⢄⢔⢕⣹⣿⣿⣿⢕⢕⢕⢕⢕⢔⢸⣿⣿⣿⠀⠀⠀⠀⠀⠀⠀⠀⠀⠀⠀⠀</a:t>
            </a:r>
            <a:br/>
            <a:r>
              <a:t>⠀⠀⠀⠀⠀⠀⠀⠀⠀⠀⠀⣿⣿⣿⡇⢕⢕⢸⣿⣿⣿⣿⣿⣿⣿⣿⣿⣿⣿⣿⣿⣿⡇⢟⣿⣿⣿⣿⣿⣿⣿⣿⣿⣿⣿⣷⣱⣵⣵⣵⣵⣵⣧⣧⣼⣿⣿⣿⣿⢕⢕⢕⢕⢕⢅⣸⣿⣿⣿⠀⠀⠀⠀⠀⠀⠀⠀⠀⠀⠀⠀</a:t>
            </a:r>
            <a:br/>
            <a:r>
              <a:t>⠀⠀⠀⠀⠀⠀⠀⠀⠀⠀⠀⣿⣿⣿⡇⢕⢕⢸⣿⣿⣿⣿⣿⣿⣿⣿⣿⣿⣿⣿⣿⣿⣧⡜⣿⣿⣿⣿⣿⣿⣿⣿⣿⣿⣿⣿⣿⣿⣿⣿⣿⣿⣿⣿⣿⣿⣿⣿⣿⡕⢕⢕⢕⢕⢕⣻⣿⣿⣿⠀⠀⠀⠀⠀⠀⠀⠀⠀⠀⠀⠀</a:t>
            </a:r>
            <a:br/>
            <a:r>
              <a:t>⠀⠀⠀⠀⠀⠀⠀⠀⠀⠀⠀⣿⣿⣿⡇⢕⢕⢸⣿⣿⣿⣿⣿⣿⣿⣿⣿⣿⣿⣿⣿⣿⣿⣿⣿⣿⣿⣿⣾⣿⣿⣷⣷⣿⣿⣿⣿⣿⣿⣿⣿⣿⣿⣿⣿⣿⣿⣿⣿⡇⢕⢕⢕⢕⢕⣸⣿⣿⣿⠀⠀⠀⠀⠀⠀⠀⠀⠀⠀⠀⠀</a:t>
            </a:r>
            <a:br/>
            <a:r>
              <a:t>⠀⠀⠀⠀⠀⠀⠀⠀⠀⠀⠀⣿⣿⣿⡇⢕⢕⢸⣿⣿⣿⣿⣿⣿⣿⣿⣿⣿⣿⣿⣿⣿⣿⣿⣿⣿⣿⣿⣿⣿⣿⣿⣿⣿⣿⣿⣿⣿⣿⣿⣿⣿⣿⣿⣿⣿⣿⣿⣿⡕⢕⢕⢕⢕⢕⢿⣿⣿⣿⠀⠀⠀⠀⠀⠀⠀⠀⠀⠀⠀⠀</a:t>
            </a:r>
            <a:br/>
            <a:r>
              <a:t>⠀⠀⠀⠀⠀⠀⠀⠀⠀⠀⠀⣿⣿⣿⡇⢕⢕⢾⣿⣿⣿⣿⣿⣿⣿⣿⣿⣿⣿⣿⣿⣿⣿⣿⣿⣿⣿⣿⣿⣿⡿⣿⣿⣿⣿⣿⣿⣿⣿⣿⣿⣿⣿⣿⣿⣿⣿⣿⣿⢇⢕⢕⢕⢕⢕⣾⣿⣿⣿⠀⠀⠀⠀⠀⠀⠀⠀⠀⠀⠀⠀</a:t>
            </a:r>
            <a:br/>
            <a:r>
              <a:t>⠀⠀⠀⠀⠀⠀⠀⠀⠀⠀⠀⣿⣿⣿⡇⢕⢕⢼⣿⣿⣿⣿⣿⣿⣿⣿⣿⣿⣿⣿⣿⣿⣿⢱⢻⣿⣿⣿⣿⣿⣿⣿⣿⣿⣿⣿⣿⣿⣿⣿⣿⣿⣿⣿⣿⣿⣿⣿⣟⢇⣕⡕⢕⢕⢕⣾⣿⣿⣿⠀⠀⠀⠀⠀⠀⠀⠀⠀⠀⠀⠀</a:t>
            </a:r>
            <a:br/>
            <a:r>
              <a:t>⠀⠀⠀⠀⠀⠀⠀⠀⠀⠀⠀⣿⣿⡏⢕⢕⢕⣾⣿⣿⣿⣿⣿⣿⣿⣿⣿⣿⣿⣿⣿⣿⣿⢕⢕⢝⢻⢿⢿⢟⠟⠋⣿⣿⣿⣿⣿⣿⣿⣿⣿⣿⣿⣿⣿⣿⣿⣿⣷⣿⣿⣷⣳⣎⡕⣿⣿⣿⣿⠀⠀⠀⠀⠀⠀⠀⠀⠀⠀⠀⠀</a:t>
            </a:r>
            <a:br/>
            <a:r>
              <a:t>⠀⠀⠀⠀⠀⠀⠀⠀⠀⠀⠀⣿⣿⢇⢕⢕⢱⣿⣿⣿⣿⣿⣿⣿⣿⣿⣿⣿⣿⣿⣿⣿⣏⠀⢕⢕⢄⠀⠀⠀⠀⢄⣿⣿⣿⣿⣿⣿⣿⣿⣿⣿⣿⣿⣿⣿⣿⣿⣿⣿⣿⣿⣿⣿⣿⣽⣿⣿⣿⠀⠀⠀⠀⠀⠀⠀⠀⠀⠀⠀⠀</a:t>
            </a:r>
            <a:br/>
            <a:r>
              <a:t>⠀⠀⠀⠀⠀⠀⠀⠀⠀⠀⠀⣿⣿⢕⢕⠕⢸⣿⣿⣿⣿⣿⣿⣿⣿⣿⣿⣿⣿⣿⣿⣿⣿⣦⣕⢕⠑⢐⢐⢀⢀⣼⣿⣿⣿⣿⣿⣿⣿⣿⣿⣿⣿⣿⣿⣿⣿⣿⣿⣿⣿⣿⣿⣿⣿⣿⣿⣿⣿⠀⠀⠀⠀⠀⠀⠀⠀⠀⠀⠀⠀</a:t>
            </a:r>
            <a:br/>
            <a:r>
              <a:t>⠀⠀⠀⠀⠀⠀⠀⠀⠀⠀⠀⣿⣿⢇⢕⢕⢸⣿⣿⣿⣿⣿⣿⣿⣿⣿⣿⣿⣿⣿⣿⣿⣿⣿⣿⡇⠑⢔⢕⠀⢸⣿⣿⣿⣿⣿⣿⣿⣿⣿⣿⣿⣿⣿⣿⣿⣿⣿⣿⣿⣿⣿⣿⣿⣿⣿⣿⣿⣿⠀⠀⠀⠀⠀⠀⠀⠀⠀⠀⠀⠀</a:t>
            </a:r>
            <a:br/>
            <a:r>
              <a:t>⠀⠀⠀⠀⠀⠀⠀⠀⠀⠀⠀⣿⣿⢕⢕⢔⢸⣿⣿⣿⣿⣿⣿⣿⣿⣿⣿⣿⣿⣿⣿⣿⣿⣿⡿⠀⢄⠑⠁⠀⣼⣿⣿⣿⣿⣿⣿⣿⣿⣿⣿⣿⣿⣿⣿⣿⣿⣿⣿⣿⣿⣿⣿⣿⣿⣿⣿⣿⣿⠀⠀⠀⠀⠀⠀⠀⠀⠀⠀⠀⠀</a:t>
            </a:r>
            <a:br/>
            <a:r>
              <a:t>⠀⠀⠀⠀⠀⠀⠀⠀⠀⠀⠀⣿⣿⡕⢕⢕⢸⣿⣿⣿⣿⣿⣿⣿⣿⣿⣿⣿⣿⣿⣿⣿⣿⣿⢇⠔⠀⢀⠀⢕⣿⣿⣿⣿⣿⣿⣿⣿⣿⣿⣿⣿⣿⣿⣿⣿⣿⣿⣿⣿⣿⣿⣿⣿⣿⣿⣿⣿⣿⠀⠀⠀⠀⠀⠀⠀⠀⠀⠀⠀⠀</a:t>
            </a:r>
            <a:br/>
            <a:r>
              <a:t>⠀⠀⠀⠀⠀⠀⠀⠀⠀⠀⠀⣿⣿⢗⢕⢕⢸⣿⣿⣿⣿⣿⣿⣿⣿⣿⣿⣿⣿⣿⣿⣿⣿⡏⠄⢀⠕⠁⠀⠁⣿⣿⣿⣿⣿⣿⣿⣿⣿⣿⣿⣿⣿⣿⣿⣿⣿⣿⣿⣿⣿⣿⣿⣿⣿⣿⣿⣿⣿⠀⠀⠀⠀⠀⠀⠀⠀⠀⠀⠀⠀</a:t>
            </a:r>
            <a:br/>
            <a:r>
              <a:t>⠀⠀⠀⠀⠀⠀⠀⠀⠀⠀⠀⣿⣿⢕⢕⢕⢸⣿⣿⣿⣿⣿⣿⣿⣿⣿⣿⣿⣿⣿⣿⣿⣿⢁⢕⢅⢐⠀⢔⠐⢸⣿⣿⣿⣿⣿⣿⣿⣿⣿⣿⣿⣿⣿⣿⣿⣿⣿⣿⣿⣿⣿⣿⣿⣿⣿⣿⣿⣿⠀⠀⠀⠀⠀⠀⠀⠀⠀⠀⠀⠀</a:t>
            </a:r>
            <a:br/>
            <a:r>
              <a:t>⠀⠀⠀⠀⠀⠀⠀⠀⠀⠀⠀⠛⠛⠑⠑⠑⠘⠛⠛⠛⠛⠛⠛⠛⠛⠛⠛⠛⠛⠛⠛⠛⠛⠐⠑⠀⠀⠐⠁⠀⠚⠛⠛⠛⠛⠛⠛⠛⠛⠛⠛⠛⠛⠛⠛⠛⠛⠛⠛⠛⠛⠛⠛⠛⠛⠛⠛⠛⠛⠀⠀⠀⠀⠀⠀⠀⠀⠀⠀⠀⠀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⠀⠀⠀⠀⠀⠀⠀⠀⠀⠀⠀⠔⢕⢕⢸⡕⢕⢕⢕⢕⢵⢕⢕⢕⢕⢕⢕⢕⢕⢜⢕⢕⢕⢕⢕⢕⢕⢕⢕⢕⢕⢕⢕⢕⢝⢕⢕⢕⢕⢕⢕⢕⢕⢕⢱⡕⢕⢕⢕⢵⣸⣿⣿⣿⣷⣷⣷⣽⣽⠀⠀⠀⠀⠀⠀⠀⠀⠀⠀⠀⠀</a:t>
            </a:r>
            <a:br/>
            <a:r>
              <a:t>⠀⠀⠀⠀⠀⠀⠀⠀⠀⠀⠀⢀⠑⢕⢕⢝⢾⢇⢕⢱⣝⡕⣕⢕⢕⢕⢕⢕⣵⣟⢕⢕⢕⢕⢕⢕⡵⢕⢕⢕⢕⢕⢕⢕⢱⣧⢕⢕⢕⢕⢕⢕⠑⠑⠑⠑⠑⠁⠘⠝⢻⣿⣿⣿⣿⣿⣿⣿⣿⠀⠀⠀⠀⠀⠀⠀⠀⠀⠀⠀⠀</a:t>
            </a:r>
            <a:br/>
            <a:r>
              <a:t>⠀⠀⠀⠀⠀⠀⠀⠀⠀⠀⠀⢕⢕⢅⠕⢕⢕⢗⣾⢗⣕⡜⢷⣮⡵⢕⢹⣿⡏⢝⣻⣷⣧⣵⢵⡵⢻⢳⢷⢟⢵⣼⢷⢞⢕⢜⢕⢕⢕⠇⢵⣄⣀⢀⠀⠀⠀⠀⠀⠀⠀⠈⠝⢿⣿⣿⣿⣿⣿⠀⠀⠀⠀⠀⠀⠀⠀⠀⠀⠀⠀</a:t>
            </a:r>
            <a:br/>
            <a:r>
              <a:t>⠀⠀⠀⠀⠀⠀⠀⠀⠀⠀⠀⣷⣕⢕⢕⢕⢕⢧⣕⢵⣽⡝⢟⢟⢵⣾⣼⣿⣿⣿⣿⣏⣝⣝⣹⣿⣾⣷⣗⣗⢳⣷⣟⣧⣾⣧⢕⠕⠀⠀⠀⠁⠙⢿⣷⣴⡀⠑⠀⠀⠀⠀⠀⠁⢹⣿⣿⣿⣿⠀⠀⠀⠀⠀⠀⠀⠀⠀⠀⠀⠀</a:t>
            </a:r>
            <a:br/>
            <a:r>
              <a:t>⠀⠀⠀⠀⠀⠀⠀⠀⠀⠀⠀⣿⣿⣧⢕⢕⢕⢝⣟⣿⣿⣞⣝⣿⣿⣿⣿⣿⣿⣿⣾⣿⢿⣿⣿⢟⢏⣼⣕⣕⡵⡝⣿⣿⣗⡗⠕⠀⠀⠀⠀⠀⠀⠀⠝⣿⣿⣦⢐⢄⢀⢀⠀⠀⠁⠜⣿⣿⣿⠀⠀⠀⠀⠀⠀⠀⠀⠀⠀⠀⠀</a:t>
            </a:r>
            <a:br/>
            <a:r>
              <a:t>⠀⠀⠀⠀⠀⠀⠀⠀⠀⠀⠀⢿⣿⣿⣧⢕⢔⢕⣸⣿⣿⣿⢿⢿⣿⣿⣿⣿⣽⣽⣾⣿⣿⢟⢱⢱⡞⣯⡿⢽⠟⣱⣽⢷⣿⣇⠀⠀⠀⠀⠀⠀⠀⠀⠀⠜⣿⣿⣷⡔⢕⠄⢄⢔⢔⢕⢻⣿⣿⠀⠀⠀⠀⠀⠀⠀⠀⠀⠀⠀⠀</a:t>
            </a:r>
            <a:br/>
            <a:r>
              <a:t>⠀⠀⠀⠀⠀⠀⠀⠀⠀⠀⠀⢕⣿⣿⣿⡇⢕⢕⢸⣿⣿⣿⣿⣿⣿⣿⣿⣿⣿⣿⣿⣿⡇⣼⣕⢗⢏⣁⣅⣄⡔⣵⣧⣵⣿⡇⠀⠀⠀⠀⠀⠀⠀⠀⠀⠀⢸⣿⣿⣿⡔⢔⢐⢀⢐⢁⢜⣿⣿⠀⠀⠀⠀⠀⠀⠀⠀⠀⠀⠀⠀</a:t>
            </a:r>
            <a:br/>
            <a:r>
              <a:t>⠀⠀⠀⠀⠀⠀⠀⠀⠀⠀⠀⢕⣼⣿⣿⣧⢅⢕⢕⣷⣿⣿⣿⣿⣿⣿⣿⣿⣿⣿⣿⣿⡕⣿⣿⣷⣿⣿⣿⣿⣿⣿⣿⣿⣿⣇⢔⢔⢔⢔⢕⢕⢄⢄⢕⢕⢕⣿⣿⣿⡇⢕⢕⠕⠕⢕⢕⣿⣿⠀⠀⠀⠀⠀⠀⠀⠀⠀⠀⠀⠀</a:t>
            </a:r>
            <a:br/>
            <a:r>
              <a:t>⠀⠀⠀⠀⠀⠀⠀⠀⠀⠀⠀⣿⣿⣿⣿⣿⢕⢕⢕⣿⣿⣿⣿⣿⣿⣿⣿⣿⣿⣿⣿⣿⣿⢱⣿⣿⣿⣿⣿⣿⣿⣿⣿⣿⣿⣿⣕⣵⣵⣕⣱⣵⣷⣧⣷⣷⣾⣿⣿⣿⣿⢕⢕⢕⢕⢅⢅⣽⣿⠀⠀⠀⠀⠀⠀⠀⠀⠀⠀⠀⠀</a:t>
            </a:r>
            <a:br/>
            <a:r>
              <a:t>⠀⠀⠀⠀⠀⠀⠀⠀⠀⠀⠀⣿⣿⣿⣿⣿⢕⢕⢕⣿⣿⣿⣿⣿⣿⣿⣿⣿⣿⣿⣿⣿⣿⣷⣿⣿⣿⣿⣿⣿⣿⣿⣽⣿⣿⣿⣿⣿⣿⣿⣿⣿⣿⣿⣿⣿⣿⣿⣿⣿⣿⢕⢕⢕⢕⢕⢕⢿⣿⠀⠀⠀⠀⠀⠀⠀⠀⠀⠀⠀⠀</a:t>
            </a:r>
            <a:br/>
            <a:r>
              <a:t>⠀⠀⠀⠀⠀⠀⠀⠀⠀⠀⠀⣿⣿⣿⣿⣿⢕⢕⢕⣿⣿⣿⣿⣿⣿⣿⣿⣿⣿⣿⣿⣿⣿⣿⣿⣿⣿⣿⣿⣿⣿⣿⣿⣿⣿⣿⣿⣿⣿⣿⣿⣿⣿⣿⣿⣿⣿⣿⣿⣿⣿⢕⢕⢕⢕⢕⢕⣽⣿⠀⠀⠀⠀⠀⠀⠀⠀⠀⠀⠀⠀</a:t>
            </a:r>
            <a:br/>
            <a:r>
              <a:t>⠀⠀⠀⠀⠀⠀⠀⠀⠀⠀⠀⣿⣿⣿⣿⣿⢕⢕⢕⣿⣿⣿⣿⣿⣿⣿⣿⣿⣿⣿⣿⣿⣿⣿⣿⣿⣿⣿⣿⣿⣿⣿⣿⣿⣿⣿⣿⣿⣿⣿⣿⣿⣿⣿⣿⣿⣿⣿⣿⣿⣿⢕⢕⢕⢕⢕⢕⣿⣿⠀⠀⠀⠀⠀⠀⠀⠀⠀⠀⠀⠀</a:t>
            </a:r>
            <a:br/>
            <a:r>
              <a:t>⠀⠀⠀⠀⠀⠀⠀⠀⠀⠀⠀⣿⣿⣿⣿⣿⢕⢕⢱⣿⣿⣿⣿⣿⣿⣿⣿⣿⣿⣿⣿⣿⣿⣿⢹⣿⣿⣿⣿⣷⣷⣷⣿⣿⣿⣿⣿⣿⣿⣿⣿⣿⣿⣿⣿⣿⣿⣿⣿⣿⡿⢕⢕⢕⢕⢕⢕⣿⣿⠀⠀⠀⠀⠀⠀⠀⠀⠀⠀⠀⠀</a:t>
            </a:r>
            <a:br/>
            <a:r>
              <a:t>⠀⠀⠀⠀⠀⠀⠀⠀⠀⠀⠀⣿⣿⣿⣿⣿⢕⢕⢕⣿⣿⣿⣿⣿⣿⣿⣿⣿⣿⣿⣿⣿⣿⢕⢜⢿⣿⣿⣿⣿⣿⡿⢻⣿⣿⣿⣿⣿⣿⣿⣿⣿⣿⣿⣿⣿⣿⣿⣿⣿⡯⢵⣕⡕⣕⡕⡕⣿⣿⠀⠀⠀⠀⠀⠀⠀⠀⠀⠀⠀⠀</a:t>
            </a:r>
            <a:br/>
            <a:r>
              <a:t>⠀⠀⠀⠀⠀⠀⠀⠀⠀⠀⠀⣿⣿⣿⣿⢕⢕⢕⢱⣿⣿⣿⣿⣿⣿⣿⣿⣿⣿⣿⣿⣿⣿⠁⠕⢑⠑⠙⠙⠙⠁⠀⢸⣿⣿⣿⣿⣿⣿⣿⣿⣿⣿⣿⣿⣿⣿⣿⣿⣿⣿⣿⣿⣷⣻⣮⣕⣿⣿⠀⠀⠀⠀⠀⠀⠀⠀⠀⠀⠀⠀</a:t>
            </a:r>
            <a:br/>
            <a:r>
              <a:t>⠀⠀⠀⠀⠀⠀⠀⠀⠀⠀⠀⣿⣿⣿⣿⢕⢕⢅⣼⣿⣿⣿⣿⣿⣿⣿⣿⣿⣿⣿⣿⣿⣿⣆⢕⠕⢕⠅⠀⠀⠀⢰⣿⣿⣿⣿⣿⣿⣿⣿⣿⣿⣿⣿⣿⣿⣿⣿⣿⣿⣿⣯⣷⣿⣿⣿⣿⣿⣿⠀⠀⠀⠀⠀⠀⠀⠀⠀⠀⠀⠀</a:t>
            </a:r>
            <a:br/>
            <a:r>
              <a:t>⠀⠀⠀⠀⠀⠀⠀⠀⠀⠀⠀⣿⣿⣿⡧⢕⢕⢑⢺⣿⣿⣿⣿⣿⣿⣿⣿⣿⣿⣿⣿⣿⣿⣿⣷⡇⠑⢐⢁⢄⠀⣾⣿⣿⣿⣿⣿⣿⣿⣿⣿⣿⣿⣿⣿⣿⣿⣿⣿⣿⣿⣿⣿⣿⣿⣿⣿⣿⣿⠀⠀⠀⠀⠀⠀⠀⠀⠀⠀⠀⠀</a:t>
            </a:r>
            <a:br/>
            <a:r>
              <a:t>⠀⠀⠀⠀⠀⠀⠀⠀⠀⠀⠀⣿⣿⣿⡟⢕⢕⢕⢿⣿⣿⣿⣿⣿⣿⣿⣿⣿⣿⣿⣿⣿⣿⣿⣿⡇⠀⠅⠕⠀⢠⣿⣿⣿⣿⣿⣿⣿⣿⣿⣿⣿⣿⣿⣿⣿⣿⣿⣿⣿⣿⣿⣿⣿⣿⣿⣿⣿⣿⠀⠀⠀⠀⠀⠀⠀⠀⠀⠀⠀⠀</a:t>
            </a:r>
            <a:br/>
            <a:r>
              <a:t>⠀⠀⠀⠀⠀⠀⠀⠀⠀⠀⠀⣿⣿⣿⣿⢕⢕⢔⣾⣿⣿⣿⣿⣿⣿⣿⣿⣿⣿⣿⣿⣿⣿⣿⣿⠁⠔⠁⠀⠀⣼⣿⣿⣿⣿⣿⣿⣿⣿⣿⣿⣿⣿⣿⣿⣿⣿⣿⣿⣿⣿⣿⣿⣿⣿⣿⣿⣿⣿⠀⠀⠀⠀⠀⠀⠀⠀⠀⠀⠀⠀</a:t>
            </a:r>
            <a:br/>
            <a:r>
              <a:t>⠀⠀⠀⠀⠀⠀⠀⠀⠀⠀⠀⣿⣿⣿⣿⢕⢕⢕⣼⣿⣿⣿⣿⣿⣿⣿⣿⣿⣿⣿⣿⣿⣿⣿⠇⠀⢀⢄⠀⠀⢹⣿⣿⣿⣿⣿⣿⣿⣿⣿⣿⣿⣿⣿⣿⣿⣿⣿⣿⣿⣿⣿⣿⣿⣿⣿⣿⣿⣿⠀⠀⠀⠀⠀⠀⠀⠀⠀⠀⠀⠀</a:t>
            </a:r>
            <a:br/>
            <a:r>
              <a:t>⠀⠀⠀⠀⠀⠀⠀⠀⠀⠀⠀⣿⣿⣿⣯⢕⢕⢕⣿⣿⣿⣿⣿⣿⣿⣿⣿⣿⣿⣿⣿⣿⣿⡏⠀⠔⠑⠀⠀⠀⢸⣿⣿⣿⣿⣿⣿⣿⣿⣿⣿⣿⣿⣿⣿⣿⣿⣿⣿⣿⣿⣿⣿⣿⣿⣿⣿⣿⣿⠀⠀⠀⠀⠀⠀⠀⠀⠀⠀⠀⠀</a:t>
            </a:r>
            <a:br/>
            <a:r>
              <a:t>⠀⠀⠀⠀⠀⠀⠀⠀⠀⠀⠀⣿⣿⣿⣿⢕⢕⢕⣿⣿⣿⣿⣿⣿⣿⣿⣿⣿⣿⣿⣿⣿⣿⢕⢑⠑⠁⢀⠄⢀⣸⣿⣿⣿⣿⣿⣿⣿⣿⣿⣿⣿⣿⣿⣿⣿⣿⣿⣿⣿⣿⣿⣿⣿⣿⣿⣿⣿⣿⠀⠀⠀⠀⠀⠀⠀⠀⠀⠀⠀⠀</a:t>
            </a:r>
            <a:br/>
            <a:r>
              <a:t>⠀⠀⠀⠀⠀⠀⠀⠀⠀⠀⠀⠛⠛⠛⠛⠑⠑⠘⠛⠛⠛⠛⠛⠛⠛⠛⠛⠛⠛⠛⠛⠛⠛⠑⠑⠐⠐⠑⠑⠛⠛⠛⠛⠛⠛⠛⠛⠛⠛⠛⠛⠛⠛⠛⠛⠛⠛⠛⠛⠛⠛⠛⠛⠛⠛⠋⠙⠓⠓⠀⠀⠀⠀⠀⠀⠀⠀⠀⠀⠀⠀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⠀⠀⠀⠀⠀⠀⠀⠀⠀⠀⠀⣿⣿⣿⣿⣿⣿⣿⣿⣿⣿⣿⣿⣿⣿⣿⣿⣿⣿⣿⣿⣿⣿⣿⣿⣿⣿⣿⣿⣿⢕⢕⢕⢕⢕⢜⢻⣿⣿⣿⣿⣿⣿⣿⣿⣿⣿⣿⣿⣿⣿⣿⣿⣿⣿⣿⣿⣿⣿⠀⠀⠀⠀⠀⠀⠀⠀⠀⠀⠀⠀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⠀⠀⠀⠀⠀⠀⠀⠀⠀⠀⠀⣿⣿⣿⣿⣿⣿⣿⣿⣿⣿⣿⣿⣿⣿⣿⣿⣿⣿⣿⣿⣿⣿⣿⣿⣿⣿⣿⣿⢿⣷⣷⣷⣷⣾⣧⢕⣿⣿⣿⣿⣿⣿⣿⣿⣿⣿⣿⣿⣿⣿⣿⣿⣿⣿⣿⣿⣿⣿⠀⠀⠀⠀⠀⠀⠀⠀⠀⠀⠀⠀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⠀⠀⠀⠀⠀⠀⠀⠀⠀⠀⠀⣿⣿⣿⣿⣿⣿⣿⣿⣿⣿⣿⣿⣿⣿⣿⣿⣿⣿⣿⣿⣿⣿⣿⣿⣿⣿⣿⣿⣾⣿⢿⣿⣿⣿⣿⢱⣿⣿⣿⣿⣿⣿⣿⣿⣿⣿⣿⣿⣿⣿⣿⣿⣿⣿⣿⣿⣿⣿⠀⠀⠀⠀⠀⠀⠀⠀⠀⠀⠀⠀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⠀⠀⠀⠀⠀⠀⠀⠀⠀⠀⠀⣿⣿⣿⣿⣿⣿⣿⣿⣿⣿⣿⣿⣿⣿⣿⣿⣿⣿⣿⣿⣿⣿⣿⣿⣿⣿⣿⣿⣿⣿⣟⢟⢟⣿⣿⣿⣿⣿⣿⣿⣿⣿⣿⣿⣿⣿⣿⣿⣿⣿⣿⣿⣿⣿⣿⣿⣿⣿⠀⠀⠀⠀⠀⠀⠀⠀⠀⠀⠀⠀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⠀⠀⠀⠀⠀⠀⠀⠀⠀⠀⠀⣿⣿⣿⣿⣿⣿⣿⣿⣿⣿⣿⣿⣿⣿⣿⣿⣿⣿⣿⣿⣿⣿⣿⣿⣿⣿⣿⣿⣿⣿⣿⣿⣿⣿⣿⡏⢻⢿⣿⣿⣿⣿⣿⣿⣿⣿⣿⣿⣿⣿⣿⣿⣿⣿⣿⣿⣿⣿⠀⠀⠀⠀⠀⠀⠀⠀⠀⠀⠀⠀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⠀⠀⠀⠀⠀⠀⠀⠀⠀⠀⠀⣿⣿⣿⣿⣿⣿⣿⣿⣿⣿⣿⣿⣿⣿⣿⣿⣿⣿⣿⣿⣿⣿⣿⣿⣿⡿⢟⢟⢻⣿⣿⣿⣿⣿⣿⡇⢕⢕⠕⢝⢙⠟⢻⢿⣿⣿⣿⣿⣿⣿⣿⣿⣿⣿⣿⣿⣿⣿⠀⠀⠀⠀⠀⠀⠀⠀⠀⠀⠀⠀</a:t>
            </a:r>
            <a:br/>
            <a:r>
              <a:t>⠀⠀⠀⠀⠀⠀⠀⠀⠀⠀⠀⣿⣿⣿⣿⣿⣿⣿⣿⣿⣿⣿⣿⣿⣿⣿⣿⣿⣿⣿⣿⣿⣿⡏⢝⢕⢕⢑⢕⢸⣿⢿⣿⣿⣿⡟⢕⢕⠑⢕⠕⠑⢕⢕⢕⢻⣿⣿⣿⣿⣿⣿⣿⣿⣿⣿⣿⣿⣿⠀⠀⠀⠀⠀⠀⠀⠀⠀⠀⠀⠀</a:t>
            </a:r>
            <a:br/>
            <a:r>
              <a:t>⠀⠀⠀⠀⠀⠀⠀⠀⠀⠀⠀⣿⣿⣿⣿⣿⣿⣿⣿⣿⣿⣿⣿⣿⢕⢝⢏⢝⢿⣿⣿⣿⢟⢕⢕⠕⠕⢕⠀⠑⢜⣹⡯⢵⢿⢇⢕⢕⢀⢕⠁⢄⢕⢑⢕⢸⣿⣿⣿⣿⣿⣿⣿⣿⣿⣿⣿⣿⣿⠀⠀⠀⠀⠀⠀⠀⠀⠀⠀⠀⠀</a:t>
            </a:r>
            <a:br/>
            <a:r>
              <a:t>⠀⠀⠀⠀⠀⠀⠀⠀⠀⠀⠀⣿⣿⣿⣿⣿⣿⣿⣿⣿⣿⣿⣿⣿⡇⢅⢕⢕⢜⢿⢿⠕⠕⠁⢕⢐⠀⠀⠀⠔⢕⣺⣟⣫⢽⢕⢕⢕⢕⠀⠀⢕⠀⠀⢅⢜⣿⣿⣿⣿⣿⣿⣿⣿⣿⣿⣿⣿⣿⠀⠀⠀⠀⠀⠀⠀⠀⠀⠀⠀⠀</a:t>
            </a:r>
            <a:br/>
            <a:r>
              <a:t>⠀⠀⠀⠀⠀⠀⠀⠀⠀⠀⠀⣿⣿⣿⣿⣿⣿⣿⣿⣿⣿⣿⣿⣿⣿⡕⠕⢕⢕⠔⠑⠕⢄⠀⠕⠀⠀⠀⠀⠀⢸⢽⡗⣗⡇⢕⢕⢕⠕⠀⠀⠑⠀⢀⢕⢱⣿⣿⣿⣿⣿⣿⣿⣿⣿⣿⣿⣿⣿⠀⠀⠀⠀⠀⠀⠀⠀⠀⠀⠀⠀</a:t>
            </a:r>
            <a:br/>
            <a:r>
              <a:t>⠀⠀⠀⠀⠀⠀⠀⠀⠀⠀⠀⣿⣿⣿⣿⣿⣿⣿⣿⣿⣿⣿⣿⣿⣿⣇⢔⠀⠁⠀⠀⠄⠀⢀⠀⠀⠀⠀⠀⠀⢕⣝⢽⠵⠕⢕⢕⢕⠀⠀⢕⠀⠀⢑⢐⢄⢜⣿⣿⣿⣿⣿⣿⣿⣿⣿⣿⣿⣿⠀⠀⠀⠀⠀⠀⠀⠀⠀⠀⠀⠀</a:t>
            </a:r>
            <a:br/>
            <a:r>
              <a:t>⠀⠀⠀⠀⠀⠀⠀⠀⠀⠀⠀⣿⣿⣿⣿⣿⣿⣿⣿⣿⣿⣿⣿⣿⣿⣿⣧⣴⣤⣤⣴⣤⣷⣿⢅⠀⠀⠀⠀⠁⠔⢗⣗⡝⢵⣵⣕⣕⢀⠀⠕⠀⢀⠀⠀⢀⢕⣿⣿⣿⣿⣿⣿⣿⣿⣿⣿⣿⣿⠀⠀⠀⠀⠀⠀⠀⠀⠀⠀⠀⠀</a:t>
            </a:r>
            <a:br/>
            <a:r>
              <a:t>⠀⠀⠀⠀⠀⠀⠀⠀⠀⠀⠀⣿⣿⣿⣿⣿⣿⣿⣿⣿⣿⣿⣿⣿⣿⣿⣿⣿⣿⣿⣿⣿⣿⣿⢕⠀⠀⠀⠀⠀⢕⡜⢱⣷⣿⣿⣿⣿⣿⡕⢕⢕⢕⢅⢕⢅⢕⣿⣿⣿⣿⣿⣿⣿⣿⣿⣿⣿⣿⠀⠀⠀⠀⠀⠀⠀⠀⠀⠀⠀⠀</a:t>
            </a:r>
            <a:br/>
            <a:r>
              <a:t>⠀⠀⠀⠀⠀⠀⠀⠀⠀⠀⠀⣿⣿⣿⣿⣿⣿⣿⣿⣿⣿⣿⣿⣿⣿⣿⣿⣿⣿⣿⣿⣿⣿⣿⢕⢄⠀⠀⠀⠀⠐⢕⢜⢜⢟⣟⣿⠿⠏⠁⢕⢕⢕⢕⢕⢕⣱⣿⣿⣿⣿⣿⣿⣿⣿⣿⣿⣿⣿⠀⠀⠀⠀⠀⠀⠀⠀⠀⠀⠀⠀</a:t>
            </a:r>
            <a:br/>
            <a:r>
              <a:t>⠀⠀⠀⠀⠀⠀⠀⠀⠀⠀⠀⣿⣿⣿⣿⣿⣿⣿⣿⣿⣿⣿⣿⣿⣿⣿⣿⣿⣿⣿⣿⣿⣿⡿⢕⠀⠀⠀⠀⠀⢄⡕⢄⡀⠁⠁⠀⠀⠀⠀⠁⠁⢅⣴⣵⣾⣿⣿⣿⣿⣿⣿⣿⣿⣿⣿⣿⣿⣿⠀⠀⠀⠀⠀⠀⠀⠀⠀⠀⠀⠀</a:t>
            </a:r>
            <a:br/>
            <a:r>
              <a:t>⠀⠀⠀⠀⠀⠀⠀⠀⠀⠀⠀⣿⣿⣿⣿⣿⣿⣿⣿⣿⣿⣿⣿⣿⣿⣿⣿⣿⣿⣿⣿⣿⣿⡇⠕⠀⠀⠀⠀⠀⢸⡷⣿⡇⠀⢀⢀⠀⠀⠀⠀⢕⢕⢿⣿⣿⣿⣿⣿⣿⣿⣿⣿⣿⣿⣿⣿⣿⣿⠀⠀⠀⠀⠀⠀⠀⠀⠀⠀⠀⠀</a:t>
            </a:r>
            <a:br/>
            <a:r>
              <a:t>⠀⠀⠀⠀⠀⠀⠀⠀⠀⠀⠀⣿⣿⣿⣿⣿⣿⣿⣿⣿⣿⣿⣿⣿⣿⣿⣿⣿⣿⣿⣿⣿⣿⡇⠀⠀⡄⠀⠀⠀⢸⡟⣿⡇⢕⢕⢕⢕⠄⢑⢀⢀⢑⢸⣿⣿⣿⣿⣿⣿⣿⣿⣿⣿⣿⣿⣿⣿⣿⠀⠀⠀⠀⠀⠀⠀⠀⠀⠀⠀⠀</a:t>
            </a:r>
            <a:br/>
            <a:r>
              <a:t>⠀⠀⠀⠀⠀⠀⠀⠀⠀⠀⠀⣿⣿⣿⣿⣿⣿⣿⣿⣿⣿⣿⣿⣿⣿⣿⣿⣿⣿⣿⣿⣿⣿⡇⠀⠀⠁⠀⠀⠀⢸⣧⣿⣷⢕⢕⢕⢕⢕⠕⢁⢔⢕⢸⣿⣿⣿⣿⣿⣿⣿⣿⣿⣿⣿⣿⣿⣿⣿⠀⠀⠀⠀⠀⠀⠀⠀⠀⠀⠀⠀</a:t>
            </a:r>
            <a:br/>
            <a:r>
              <a:t>⠀⠀⠀⠀⠀⠀⠀⠀⠀⠀⠀⣿⣿⣿⣿⣿⣿⣿⣿⣿⣿⣿⣿⣿⣿⣿⣿⣿⣿⣿⣿⣿⣿⡇⢔⢀⠀⠀⠀⢄⣿⣷⣿⣿⣇⢕⢕⢕⢕⢕⢔⢕⢕⢸⣿⣿⣿⣿⣿⣿⣿⣿⣿⣿⣿⣿⣿⣿⣿⠀⠀⠀⠀⠀⠀⠀⠀⠀⠀⠀⠀</a:t>
            </a:r>
            <a:br/>
            <a:r>
              <a:t>⠀⠀⠀⠀⠀⠀⠀⠀⠀⠀⠀⠛⠛⠛⠛⠛⠛⠛⠛⠛⠛⠛⠛⠛⠛⠛⠛⠛⠛⠛⠛⠛⠛⠃⠑⠀⠀⠀⠀⠘⠛⠛⠛⠛⠓⠑⠑⠑⠑⠑⠑⠑⠑⠘⠛⠛⠛⠛⠛⠛⠛⠛⠛⠛⠛⠛⠛⠛⠛⠀⠀⠀⠀⠀⠀⠀⠀⠀⠀⠀⠀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⠀⠀⠀⠀⠀⠀⠀⠀⠀⠀⠀⣿⣿⣿⣿⣿⣿⣿⣿⣿⣿⣿⣿⣿⣿⣿⣿⣿⣿⣿⣿⣿⣿⣿⣿⣿⣿⣿⣿⣿⡇⢕⢕⢕⢕⢜⢜⣿⣿⣿⣿⣿⣿⣿⣿⣿⣿⣿⣿⣿⣿⣿⣿⣿⣿⣿⣿⣿⣿⠀⠀⠀⠀⠀⠀⠀⠀⠀⠀⠀⠀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⠀⠀⠀⠀⠀⠀⠀⠀⠀⠀⠀⣿⣿⣿⣿⣿⣿⣿⣿⣿⣿⣿⣿⣿⣿⣿⣿⣿⣿⣿⣿⣿⣿⣿⣿⣿⣿⣿⣿⡟⣷⣷⣷⣷⣿⣿⡕⣹⣿⣿⣿⣿⣿⣿⣿⣿⣿⣿⣿⣿⣿⣿⣿⣿⣿⣿⣿⣿⣿⠀⠀⠀⠀⠀⠀⠀⠀⠀⠀⠀⠀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⠀⠀⠀⠀⠀⠀⠀⠀⠀⠀⠀⣿⣿⣿⣿⣿⣿⣿⣿⣿⣿⣿⣿⣿⣿⣿⣿⣿⣿⣿⣿⣿⣿⣿⣿⣿⣿⣿⣿⣧⣿⢽⣿⣿⡿⣿⡇⣿⣿⣿⣿⣿⣿⣿⣿⣿⣿⣿⣿⣿⣿⣿⣿⣿⣿⣿⣿⣿⣿⠀⠀⠀⠀⠀⠀⠀⠀⠀⠀⠀⠀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⠀⠀⠀⠀⠀⠀⠀⠀⠀⠀⠀⣿⣿⣿⣿⣿⣿⣿⣿⣿⣿⣿⣿⣿⣿⣿⣿⣿⣿⣿⣿⣿⣿⣿⣿⣿⣿⣿⣿⣿⣿⣯⢟⢟⣻⣿⣿⣿⣿⣿⣿⣿⣿⣿⣿⣿⣿⣿⣿⣿⣿⣿⣿⣿⣿⣿⣿⣿⣿⠀⠀⠀⠀⠀⠀⠀⠀⠀⠀⠀⠀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⠀⠀⠀⠀⠀⠀⠀⠀⠀⠀⠀⣿⣿⣿⣿⣿⣿⣿⣿⣿⣿⣿⣿⣿⣿⣿⣿⣿⣿⣿⣿⣿⣿⣿⣿⣿⣿⣿⣿⣿⣿⡿⣿⣿⣿⣿⡏⢻⢿⣿⣿⣿⣿⣿⣿⣿⣿⣿⣿⣿⣿⣿⣿⣿⣿⣿⣿⣿⣿⠀⠀⠀⠀⠀⠀⠀⠀⠀⠀⠀⠀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⠀⠀⠀⠀⠀⠀⠀⠀⠀⠀⠀⣿⣿⣿⣿⣿⣿⣿⣿⣿⣿⣿⣿⣿⣿⣿⣿⣿⣿⣿⣿⣿⣿⡿⢟⢟⢏⢝⢑⣽⣿⣻⣿⣿⣿⣿⢇⢕⢕⠜⠝⠟⢻⢿⣿⣿⣿⣿⣿⣿⣿⣿⣿⣿⣿⣿⣿⣿⣿⠀⠀⠀⠀⠀⠀⠀⠀⠀⠀⠀⠀</a:t>
            </a:r>
            <a:br/>
            <a:r>
              <a:t>⠀⠀⠀⠀⠀⠀⠀⠀⠀⠀⠀⣿⣿⣿⣿⣿⣿⣿⣿⣿⣿⣿⡿⢻⣿⣿⣿⣿⣿⣿⣿⣿⡿⢕⢕⢑⢕⢁⠕⠹⢟⣻⣿⣿⣿⢏⢕⢕⠐⢄⠑⠕⢕⢕⢜⣿⣿⣿⣿⣿⣿⣿⣿⣿⣿⣿⣿⣿⣿⠀⠀⠀⠀⠀⠀⠀⠀⠀⠀⠀⠀</a:t>
            </a:r>
            <a:br/>
            <a:r>
              <a:t>⠀⠀⠀⠀⠀⠀⠀⠀⠀⠀⠀⣿⣿⣿⣿⣿⣿⣿⣿⡟⢁⢘⢕⠕⢜⢟⢿⣿⣿⣿⢟⢇⢁⠕⠁⠀⠀⠀⠀⢄⢵⢞⣿⡽⢕⢕⠕⢕⠀⠑⠀⢕⢕⠕⢕⢿⣿⣿⣿⣿⣿⣿⣿⣿⣿⣿⣿⣿⣿⠀⠀⠀⠀⠀⠀⠀⠀⠀⠀⠀⠀</a:t>
            </a:r>
            <a:br/>
            <a:r>
              <a:t>⠀⠀⠀⠀⠀⠀⠀⠀⠀⠀⠀⣿⣿⣿⣿⣿⣿⣿⣿⣿⣧⡕⠁⠀⠁⢅⠕⢝⠉⠅⢑⢐⠀⠀⠀⠀⠀⠀⠀⢕⡹⢽⣿⣗⢕⢕⢕⢕⠀⠀⠀⠕⠀⠐⢑⢸⣿⣿⣿⣿⣿⣿⣿⣿⣿⣿⣿⣿⣿⠀⠀⠀⠀⠀⠀⠀⠀⠀⠀⠀⠀</a:t>
            </a:r>
            <a:br/>
            <a:r>
              <a:t>⠀⠀⠀⠀⠀⠀⠀⠀⠀⠀⠀⣿⣿⣿⣿⣿⣿⣿⣿⣿⣿⣿⣧⡀⢐⠑⠀⠅⠀⠄⠀⠁⠀⠀⠀⠀⠀⠀⠀⢑⢓⣫⡽⢕⢕⢕⢕⢕⠀⠀⢕⠀⠄⢐⢕⣼⣿⣿⣿⣿⣿⣿⣿⣿⣿⣿⣿⣿⣿⠀⠀⠀⠀⠀⠀⠀⠀⠀⠀⠀⠀</a:t>
            </a:r>
            <a:br/>
            <a:r>
              <a:t>⠀⠀⠀⠀⠀⠀⠀⠀⠀⠀⠀⣿⣿⣿⣿⣿⣿⣿⣿⣿⣿⣿⣿⣿⣧⣄⣀⣅⣀⣄⣄⣠⣴⡆⠀⠀⠀⠀⢄⠕⠵⢗⣎⢅⢕⢕⢕⠁⠀⠀⢕⠀⠀⠔⢄⠘⢿⣿⣿⣿⣿⣿⣿⣿⣿⣿⣿⣿⣿⠀⠀⠀⠀⠀⠀⠀⠀⠀⠀⠀⠀</a:t>
            </a:r>
            <a:br/>
            <a:r>
              <a:t>⠀⠀⠀⠀⠀⠀⠀⠀⠀⠀⠀⣿⣿⣿⣿⣿⣿⣿⣿⣿⣿⣿⣿⣿⣿⣿⣿⣿⣿⣿⣿⣿⣿⡇⢀⠀⠀⠀⢕⠀⢌⢽⢕⣔⡕⢕⠕⠀⠀⠄⠀⠀⠀⠀⠀⠅⢸⣿⣿⣿⣿⣿⣿⣿⣿⣿⣿⣿⣿⠀⠀⠀⠀⠀⠀⠀⠀⠀⠀⠀⠀</a:t>
            </a:r>
            <a:br/>
            <a:r>
              <a:t>⠀⠀⠀⠀⠀⠀⠀⠀⠀⠀⠀⣿⣿⣿⣿⣿⣿⣿⣿⣿⣿⣿⣿⣿⣿⣿⣿⣿⣿⣿⣿⣿⣿⡇⢕⠀⠀⠀⠀⠀⢱⢕⣣⣥⣽⣿⣷⣦⢔⢔⢄⢔⢄⢄⢀⢐⢿⣿⣿⣿⣿⣿⣿⣿⣿⣿⣿⣿⣿⠀⠀⠀⠀⠀⠀⠀⠀⠀⠀⠀⠀</a:t>
            </a:r>
            <a:br/>
            <a:r>
              <a:t>⠀⠀⠀⠀⠀⠀⠀⠀⠀⠀⠀⣿⣿⣿⣿⣿⣿⣿⣿⣿⣿⣿⣿⣿⣿⣿⣿⣿⣿⣿⣿⣿⣿⡇⠕⠐⠀⠀⠀⠀⢐⣹⢽⢷⣿⣿⣿⢟⠕⢕⢕⢕⠕⢕⢕⢕⣿⣿⣿⣿⣿⣿⣿⣿⣿⣿⣿⣿⣿⠀⠀⠀⠀⠀⠀⠀⠀⠀⠀⠀⠀</a:t>
            </a:r>
            <a:br/>
            <a:r>
              <a:t>⠀⠀⠀⠀⠀⠀⠀⠀⠀⠀⠀⣿⣿⣿⣿⣿⣿⣿⣿⣿⣿⣿⣿⣿⣿⣿⣿⣿⣿⣿⣿⣿⣿⡇⠄⠀⠀⠀⠀⠀⢄⢜⢏⢹⠟⠋⠁⠀⠀⠕⠑⠑⢅⣥⣵⣿⣿⣿⣿⣿⣿⣿⣿⣿⣿⣿⣿⣿⣿⠀⠀⠀⠀⠀⠀⠀⠀⠀⠀⠀⠀</a:t>
            </a:r>
            <a:br/>
            <a:r>
              <a:t>⠀⠀⠀⠀⠀⠀⠀⠀⠀⠀⠀⣿⣿⣿⣿⣿⣿⣿⣿⣿⣿⣿⣿⣿⣿⣿⣿⣿⣿⣿⣿⣿⣿⡇⠀⠀⠀⠀⠀⠀⢱⣿⣿⡕⢀⢀⢀⢀⢀⢀⠀⠕⢕⢿⣿⣿⣿⣿⣿⣿⣿⣿⣿⣿⣿⣿⣿⣿⣿⠀⠀⠀⠀⠀⠀⠀⠀⠀⠀⠀⠀</a:t>
            </a:r>
            <a:br/>
            <a:r>
              <a:t>⠀⠀⠀⠀⠀⠀⠀⠀⠀⠀⠀⣿⣿⣿⣿⣿⣿⣿⣿⣿⣿⣿⣿⣿⣿⣿⣿⣿⣿⣿⣿⣿⣿⡇⠁⠔⠔⠀⠀⠀⢸⣿⣿⡇⢕⢕⢕⢕⢐⢑⢐⢕⢔⢸⣿⣿⣿⣿⣿⣿⣿⣿⣿⣿⣿⣿⣿⣿⣿⠀⠀⠀⠀⠀⠀⠀⠀⠀⠀⠀⠀</a:t>
            </a:r>
            <a:br/>
            <a:r>
              <a:t>⠀⠀⠀⠀⠀⠀⠀⠀⠀⠀⠀⣿⣿⣿⣿⣿⣿⣿⣿⣿⣿⣿⣿⣿⣿⣿⣿⣿⣿⣿⣿⣿⣿⡇⢁⠀⠀⠀⠀⠀⣼⣿⣿⣿⡇⢕⢕⢕⢜⢕⢑⢕⢕⢸⣿⣿⣿⣿⣿⣿⣿⣿⣿⣿⣿⣿⣿⣿⣿⠀⠀⠀⠀⠀⠀⠀⠀⠀⠀⠀⠀</a:t>
            </a:r>
            <a:br/>
            <a:r>
              <a:t>⠀⠀⠀⠀⠀⠀⠀⠀⠀⠀⠀⣿⣿⣿⣿⣿⣿⣿⣿⣿⣿⣿⣿⣿⣿⣿⣿⣿⣿⣿⣿⣿⣿⡇⢕⠀⠀⠀⠀⢀⣿⣿⣿⣿⣿⡕⢕⢕⢕⢕⢕⢕⢕⢕⣿⣿⣿⣿⣿⣿⣿⣿⣿⣿⣿⣿⣿⣿⣿⠀⠀⠀⠀⠀⠀⠀⠀⠀⠀⠀⠀</a:t>
            </a:r>
            <a:br/>
            <a:r>
              <a:t>⠀⠀⠀⠀⠀⠀⠀⠀⠀⠀⠀⠛⠛⠛⠛⠛⠛⠛⠛⠛⠛⠛⠛⠛⠛⠛⠛⠛⠛⠛⠛⠛⠛⠃⠑⠀⠀⠀⠀⠑⠛⠛⠛⠛⠛⠛⠑⠑⠑⠑⠑⠑⠑⠑⠛⠛⠛⠛⠛⠛⠛⠛⠛⠛⠛⠛⠛⠛⠛⠀⠀⠀⠀⠀⠀⠀⠀⠀⠀⠀⠀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⠀⠀⠀⠀⠀⠀⠀⠀⠀⠀⠀⣿⣿⣿⣿⣿⣿⣿⣿⣿⣿⣿⣿⣿⣿⣿⣿⣿⣿⣿⣿⣿⣿⣿⣿⣿⣿⣿⣿⣿⢇⢕⢕⢕⢕⢕⢽⣿⣿⣿⣿⣿⣿⣿⣿⣿⣿⣿⣿⣿⣿⣿⣿⣿⣿⣿⣿⣿⣿⠀⠀⠀⠀⠀⠀⠀⠀⠀⠀⠀⠀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⠀⠀⠀⠀⠀⠀⠀⠀⠀⠀⠀⣿⣿⣿⣿⣿⣿⣿⣿⣿⣿⣿⣿⣿⣿⣿⣿⣿⣿⣿⣿⣿⣿⣿⣿⣿⣿⣿⣿⢟⣷⣷⣷⣷⣷⣷⡕⣿⣿⣿⣿⣿⣿⣿⣿⣿⣿⣿⣿⣿⣿⣿⣿⣿⣿⣿⣿⣿⣿⠀⠀⠀⠀⠀⠀⠀⠀⠀⠀⠀⠀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⠀⠀⠀⠀⠀⠀⠀⠀⠀⠀⠀⣿⣿⣿⣿⣿⣿⣿⣿⣿⣿⣿⣿⣿⣿⣿⣿⣿⣿⣿⣿⣿⣿⣿⣿⣿⣿⣿⣿⣧⣿⢿⢿⣿⡿⣿⣧⣿⣿⣿⣿⣿⣿⣿⣿⣿⣿⣿⣿⣿⣿⣿⣿⣿⣿⣿⣿⣿⣿⠀⠀⠀⠀⠀⠀⠀⠀⠀⠀⠀⠀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⠀⠀⠀⠀⠀⠀⠀⠀⠀⠀⠀⣿⣿⣿⣿⣿⣿⣿⣿⣿⣿⣿⣿⣿⣿⣿⣿⣿⣿⣿⣿⣿⣿⣿⣿⣿⣿⣿⣿⣿⣿⣟⣟⢟⣻⣿⣿⣿⣿⣿⣿⣿⣿⣿⣿⣿⣿⣿⣿⣿⣿⣿⣿⣿⣿⣿⣿⣿⣿⠀⠀⠀⠀⠀⠀⠀⠀⠀⠀⠀⠀</a:t>
            </a:r>
            <a:br/>
            <a:r>
              <a:t>⠀⠀⠀⠀⠀⠀⠀⠀⠀⠀⠀⣿⣿⣿⣿⣿⢿⣿⣿⣿⣿⣿⣿⣿⣿⣿⣿⣿⣿⣿⣿⣿⣿⣿⣿⣿⣿⣿⣿⣿⣿⢿⣿⣿⣿⣿⡝⢿⣿⣿⣿⣿⣿⣿⣿⣿⣿⣿⣿⣿⣿⣿⣿⣿⣿⣿⣿⣿⣿⠀⠀⠀⠀⠀⠀⠀⠀⠀⠀⠀⠀</a:t>
            </a:r>
            <a:br/>
            <a:r>
              <a:t>⠀⠀⠀⠀⠀⠀⠀⠀⠀⠀⠀⣿⣿⣿⣿⣿⣿⣷⣿⣿⣿⣿⣿⣿⣿⣿⣿⣿⣿⣿⣿⣿⣿⢟⢟⢝⢝⢑⢸⣿⣯⣻⣿⣿⣿⣿⢇⢕⢜⢝⢟⢻⢿⣿⣿⣿⣿⣿⣿⣿⣿⣿⣿⣿⣿⣿⣿⣿⣿⠀⠀⠀⠀⠀⠀⠀⠀⠀⠀⠀⠀</a:t>
            </a:r>
            <a:br/>
            <a:r>
              <a:t>⠀⠀⠀⠀⠀⠀⠀⠀⠀⠀⠀⣿⣿⣿⣿⣿⣿⣿⣿⣿⡿⢝⢻⣿⣿⣿⣿⣿⣿⣿⣿⢿⢏⢕⠕⢕⢐⠐⢕⢟⣟⢿⣿⣿⣿⢏⢕⢕⠀⢐⠑⢕⢔⢕⢹⣿⣿⣿⣿⣿⣿⣿⣿⣿⣿⣿⣿⣿⣿⠀⠀⠀⠀⠀⠀⠀⠀⠀⠀⠀⠀</a:t>
            </a:r>
            <a:br/>
            <a:r>
              <a:t>⠀⠀⠀⠀⠀⠀⠀⠀⠀⠀⠀⣿⣿⣿⣿⣿⣿⡟⠑⢈⠕⠕⠕⢜⢝⢿⣿⣿⣿⢏⠍⢑⠀⠁⠀⠀⠀⠀⠀⠱⢕⣞⣽⢽⢇⢕⢕⢅⠀⠕⠀⢕⢑⠕⢜⣿⣿⣿⣿⣿⣿⣿⣿⣿⣿⣿⣿⣿⣿⠀⠀⠀⠀⠀⠀⠀⠀⠀⠀⠀⠀</a:t>
            </a:r>
            <a:br/>
            <a:r>
              <a:t>⠀⠀⠀⠀⠀⠀⠀⠀⠀⠀⠀⣿⣿⣿⣿⣿⣿⣿⣷⣄⢁⠀⠀⠀⠅⠁⢑⠑⠀⠁⠑⠀⠀⠀⠀⠀⠀⠀⠄⢜⢽⢕⣿⡫⢅⢕⢕⢅⠀⠀⠀⠑⠀⠔⢕⣿⣿⣿⣿⣿⣿⣿⣿⣿⣿⣿⣿⣿⣿⠀⠀⠀⠀⠀⠀⠀⠀⠀⠀⠀⠀</a:t>
            </a:r>
            <a:br/>
            <a:r>
              <a:t>⠀⠀⠀⠀⠀⠀⠀⠀⠀⠀⠀⣿⣿⣿⣿⣿⣿⣿⣿⣿⣷⣦⣄⢄⠁⠀⠑⠀⠀⠐⠀⠀⠀⠀⠀⠀⠀⠀⠐⢑⣎⢽⢜⢃⢕⢕⢕⠁⠀⠀⠕⠀⠀⢄⢕⣿⣿⣿⣿⣿⣿⣿⣿⣿⣿⣿⣿⣿⣿⠀⠀⠀⠀⠀⠀⠀⠀⠀⠀⠀⠀</a:t>
            </a:r>
            <a:br/>
            <a:r>
              <a:t>⠀⠀⠀⠀⠀⠀⠀⠀⠀⠀⠀⣿⣿⣿⣿⣿⣿⣿⣿⣿⣿⣿⣿⣷⣦⣄⣴⣤⣤⣴⣴⣶⣿⢀⠀⠀⠀⠀⢅⠕⢔⣎⡫⠕⢕⢕⢕⠀⠀⢄⠀⠀⠀⢅⠁⢻⣿⣿⣿⣿⣿⣿⣿⣿⣿⣿⣿⣿⣿⠀⠀⠀⠀⠀⠀⠀⠀⠀⠀⠀⠀</a:t>
            </a:r>
            <a:br/>
            <a:r>
              <a:t>⠀⠀⠀⠀⠀⠀⠀⠀⠀⠀⠀⣿⣿⣿⣿⣿⣿⣿⣿⣿⣿⣿⣿⣿⣿⣿⣿⣿⣿⣿⣿⣿⣿⢕⠀⠀⠀⠀⢕⢁⢽⢕⢇⢑⢕⢕⢕⠀⠀⠅⠀⠀⠀⠁⠑⢕⣿⣿⣿⣿⣿⣿⣿⣿⣿⣿⣿⣿⣿⠀⠀⠀⠀⠀⠀⠀⠀⠀⠀⠀⠀</a:t>
            </a:r>
            <a:br/>
            <a:r>
              <a:t>⠀⠀⠀⠀⠀⠀⠀⠀⠀⠀⠀⣿⣿⣿⣿⣿⣿⣿⣿⣿⣿⣿⣿⣿⣿⣿⣿⣿⣿⣿⣿⣿⣿⢕⠀⠀⠀⠀⠀⢄⢕⢝⣕⣹⣿⣷⣦⡄⢄⢄⢄⢄⢄⢁⠀⢸⣿⣿⣿⣿⣿⣿⣿⣿⣿⣿⣿⣿⣿⠀⠀⠀⠀⠀⠀⠀⠀⠀⠀⠀⠀</a:t>
            </a:r>
            <a:br/>
            <a:r>
              <a:t>⠀⠀⠀⠀⠀⠀⠀⠀⠀⠀⠀⣿⣿⣿⣿⣿⣿⣿⣿⣿⣿⣿⣿⣿⣿⣿⣿⣿⣿⣿⣿⣿⣿⢕⠑⠀⠀⠀⠀⠀⢜⡽⡽⢿⣿⣿⣿⠇⢕⢕⢕⢕⢕⢕⢔⣸⣿⣿⣿⣿⣿⣿⣿⣿⣿⣿⣿⣿⣿⠀⠀⠀⠀⠀⠀⠀⠀⠀⠀⠀⠀</a:t>
            </a:r>
            <a:br/>
            <a:r>
              <a:t>⠀⠀⠀⠀⠀⠀⠀⠀⠀⠀⠀⣿⣿⣿⣿⣿⣿⣿⣿⣿⣿⣿⣿⣿⣿⣿⣿⣿⣿⣿⣿⣿⣿⢕⠀⠀⠀⠀⠀⢀⢑⢝⡏⢿⢟⠙⠁⠀⠕⠕⠑⠔⣅⣵⣾⣿⣿⣿⣿⣿⣿⣿⣿⣿⣿⣿⣿⣿⣿⠀⠀⠀⠀⠀⠀⠀⠀⠀⠀⠀⠀</a:t>
            </a:r>
            <a:br/>
            <a:r>
              <a:t>⠀⠀⠀⠀⠀⠀⠀⠀⠀⠀⠀⣿⣿⣿⣿⣿⣿⣿⣿⣿⣿⣿⣿⣿⣿⣿⣿⣿⣿⣿⣿⣿⣿⢕⠀⠀⠀⠀⠀⢕⣿⣿⣿⡕⢕⢀⢀⢀⢄⢀⠀⢕⢸⣿⣿⣿⣿⣿⣿⣿⣿⣿⣿⣿⣿⣿⣿⣿⣿⠀⠀⠀⠀⠀⠀⠀⠀⠀⠀⠀⠀</a:t>
            </a:r>
            <a:br/>
            <a:r>
              <a:t>⠀⠀⠀⠀⠀⠀⠀⠀⠀⠀⠀⣿⣿⣿⣿⣿⣿⣿⣿⣿⣿⣿⣿⣿⣿⣿⣿⣿⣿⣿⣿⣿⣿⢕⠀⠑⠀⠀⠀⢕⣿⣿⣿⣷⢇⢕⢕⢕⡑⢕⢔⢕⢕⣿⣿⣿⣿⣿⣿⣿⣿⣿⣿⣿⣿⣿⣿⣿⣿⠀⠀⠀⠀⠀⠀⠀⠀⠀⠀⠀⠀</a:t>
            </a:r>
            <a:br/>
            <a:r>
              <a:t>⠀⠀⠀⠀⠀⠀⠀⠀⠀⠀⠀⣿⣿⣿⣿⣿⣿⣿⣿⣿⣿⣿⣿⣿⣿⣿⣿⣿⣿⣿⣿⣿⣿⢕⠀⠀⠀⠀⠀⢕⣿⣿⣿⣿⣇⢕⢕⢕⢕⢕⢕⢀⢕⢹⣿⣿⣿⣿⣿⣿⣿⣿⣿⣿⣿⣿⣿⣿⣿⠀⠀⠀⠀⠀⠀⠀⠀⠀⠀⠀⠀</a:t>
            </a:r>
            <a:br/>
            <a:r>
              <a:t>⠀⠀⠀⠀⠀⠀⠀⠀⠀⠀⠀⣿⣿⣿⣿⣿⣿⣿⣿⣿⣿⣿⣿⣿⣿⣿⣿⣿⣿⣿⣿⣿⣿⢕⠐⠀⠀⠀⠀⢱⣿⣿⣿⣿⣿⣵⣕⢕⢕⢕⢕⢕⢕⢸⣿⣿⣿⣿⣿⣿⣿⣿⣿⣿⣿⣿⣿⣿⣿⠀⠀⠀⠀⠀⠀⠀⠀⠀⠀⠀⠀</a:t>
            </a:r>
            <a:br/>
            <a:r>
              <a:t>⠀⠀⠀⠀⠀⠀⠀⠀⠀⠀⠀⠛⠛⠛⠛⠛⠛⠛⠛⠛⠛⠛⠛⠛⠛⠛⠛⠛⠛⠛⠛⠛⠛⠑⠀⠀⠀⠀⠀⠘⠛⠛⠛⠛⠛⠛⠛⠃⠑⠑⠑⠑⠑⠘⠛⠛⠛⠛⠛⠛⠛⠛⠛⠛⠛⠛⠛⠛⠛⠀⠀⠀⠀⠀⠀⠀⠀⠀⠀⠀⠀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⠀⠀⠀⠀⠀⠀⠀⠀⠀⠀⠀⢕⣕⣿⣾⣷⣿⣿⣷⡾⢟⣫⣿⣿⣿⣿⣷⣾⡿⢿⢿⣿⣝⡹⡏⣕⡳⢗⣯⢱⡇⢕⢕⢕⢕⢕⢕⢕⢕⢕⢕⢕⢕⢕⢕⢕⢕⢕⢕⢕⢕⢕⢕⢕⢕⠕⢔⣔⣵⠀⠀⠀⠀⠀⠀⠀⠀⠀⠀⠀⠀</a:t>
            </a:r>
            <a:br/>
            <a:r>
              <a:t>⠀⠀⠀⠀⠀⠀⠀⠀⠀⠀⠀⣿⣿⣻⣿⣿⣿⣿⣷⣷⣿⣿⣿⣿⣿⣿⣿⣿⣿⣿⣿⣿⣿⣽⣿⡷⢗⢑⠝⠑⠁⠁⠁⠑⢕⢱⢕⢕⢇⢕⢕⢕⢕⢕⢕⢕⢕⢕⡕⡕⢕⢵⢱⢗⣕⢵⣾⣾⣿⠀⠀⠀⠀⠀⠀⠀⠀⠀⠀⠀⠀</a:t>
            </a:r>
            <a:br/>
            <a:r>
              <a:t>⠀⠀⠀⠀⠀⠀⠀⠀⠀⠀⠀⣿⣿⣿⣿⣿⣿⣿⣿⣿⣿⣿⣿⣿⣿⣿⣿⣿⣿⣿⣿⣿⣿⡿⠋⠑⠶⣤⣄⠀⠁⢀⢀⠀⠀⠁⠕⢕⡱⢱⣵⣕⣕⣗⣕⣼⣧⡽⢕⣗⣟⣿⣽⣵⣾⣿⣿⣯⣽⠀⠀⠀⠀⠀⠀⠀⠀⠀⠀⠀⠀</a:t>
            </a:r>
            <a:br/>
            <a:r>
              <a:t>⠀⠀⠀⠀⠀⠀⠀⠀⠀⠀⠀⣿⣿⣿⣿⣿⣿⣿⣿⣿⣿⣿⣿⣿⣿⣿⣿⣿⣿⣿⣿⣿⡿⠁⠀⠀⠀⠘⠻⣷⣆⢁⢁⠀⠀⠀⠀⠁⢕⣿⣵⣿⣿⣷⣷⣿⣿⣿⣿⣿⣿⣿⣿⣿⣿⠟⠙⠉⠁⠀⠀⠀⠀⠀⠀⠀⠀⠀⠀⠀⠀</a:t>
            </a:r>
            <a:br/>
            <a:r>
              <a:t>⠀⠀⠀⠀⠀⠀⠀⠀⠀⠀⠀⣿⣿⣿⣿⣿⣿⣿⣿⣿⣿⣿⣿⣿⣿⣿⣿⣿⣿⣿⣿⣿⢑⠀⠀⢀⢀⠀⠀⠜⣿⣷⡕⢔⢔⠔⠀⢀⠈⢿⣿⣿⣿⣿⣿⣿⣿⣿⣿⣿⣿⣿⣿⣿⣇⠀⠀⠀⠀⠀⠀⠀⠀⠀⠀⠀⠀⠀⠀⠀⠀</a:t>
            </a:r>
            <a:br/>
            <a:r>
              <a:t>⠀⠀⠀⠀⠀⠀⠀⠀⠀⠀⠀⣿⣿⣿⣿⣿⣿⣿⣿⣿⣿⣿⣿⣿⣿⣿⣿⣿⣿⣿⣿⡏⢔⢕⢕⢇⡼⣽⣶⣄⢸⣿⣿⡇⢕⢕⢑⢑⢕⢸⣿⣿⣿⣿⣿⣿⣿⣿⣿⣿⣿⣿⣿⢏⢿⣷⡄⠀⠀⠀⠀⠀⠀⠀⠀⠀⠀⠀⠀⠀⠀</a:t>
            </a:r>
            <a:br/>
            <a:r>
              <a:t>⠀⠀⠀⠀⠀⠀⠀⠀⠀⠀⠀⣿⣿⣿⣿⣿⣿⣿⣿⣿⣿⣿⣿⣿⣿⣿⣿⣿⣿⣿⡿⣕⢕⢕⢊⣕⣜⣟⣿⣿⡕⢻⣿⣿⡕⢕⢕⢔⢔⢕⣿⣿⣿⣿⣿⣿⣿⣿⣿⣿⣿⣿⣿⡔⢜⣿⣷⢀⠀⠀⠀⠀⠀⠀⠀⠀⠀⠀⠀⠀⠀</a:t>
            </a:r>
            <a:br/>
            <a:r>
              <a:t>⠀⠀⠀⠀⠀⠀⠀⠀⠀⠀⠀⣿⣿⣿⣿⣿⣿⣿⣿⣿⣿⣿⣿⣿⣿⣿⣿⣿⣿⣿⣿⢪⣱⣾⣿⣿⣿⣿⣿⣿⣧⣾⣿⣿⡇⢕⢕⢕⢕⢕⣿⣿⣿⣿⣿⣿⣿⣿⣿⣿⣿⣿⣿⣟⢕⣿⣿⡇⠀⠀⠀⠀⠀⠀⠀⠀⠀⠀⠀⠀⠀</a:t>
            </a:r>
            <a:br/>
            <a:r>
              <a:t>⠀⠀⠀⠀⠀⠀⠀⠀⠀⠀⠀⣿⣿⣿⣿⣿⣿⣿⣿⣿⣿⣿⣿⣿⣿⣿⣿⣿⣿⣿⣿⡕⢻⣿⣿⣿⣿⣿⣿⣿⣿⣿⣿⣿⡇⢕⢕⢕⢕⢕⣿⣿⣿⣿⣿⣿⣿⣿⣿⣿⣿⣿⣿⡿⢕⣿⣿⡇⠀⠀⠀⠀⠀⠀⠀⠀⠀⠀⠀⠀⠀</a:t>
            </a:r>
            <a:br/>
            <a:r>
              <a:t>⠀⠀⠀⠀⠀⠀⠀⠀⠀⠀⠀⣿⣿⣿⣿⣿⣿⣿⣿⣿⣿⣿⣿⣿⣿⣿⣿⣿⣿⣿⣿⣿⣿⣿⣿⣿⣿⣿⣿⣿⣿⣿⣿⣿⡇⢕⢕⢕⢕⢕⣿⣿⣿⣿⣿⣿⣿⣿⣿⣿⣿⣿⣿⡏⢕⣿⣿⢇⠀⠀⠀⠀⠀⠀⠀⠀⠀⠀⠀⠀⠀</a:t>
            </a:r>
            <a:br/>
            <a:r>
              <a:t>⠀⠀⠀⠀⠀⠀⠀⠀⠀⠀⠀⣿⣿⣿⣿⣿⣿⣿⣿⣿⣿⣿⣿⣿⣿⣿⣿⣿⣿⣿⣿⣿⣿⣿⣿⣿⣫⣽⣿⣿⣿⣿⣿⣿⡇⢕⢕⢕⢕⢕⣿⣿⣿⣿⣿⣿⣿⣿⣿⣿⣿⣿⣿⢕⢕⣿⣿⡇⠀⠀⠀⠀⠀⠀⠀⠀⠀⠀⠀⠀⠀</a:t>
            </a:r>
            <a:br/>
            <a:r>
              <a:t>⠀⠀⠀⠀⠀⠀⠀⠀⠀⠀⠀⣿⣿⣿⣿⣿⣿⣿⣿⣿⣿⣿⣿⣿⣿⣿⣿⣿⣿⣿⣿⣿⢏⣿⣿⣿⣿⣿⡿⢿⣿⣿⣿⣿⡏⢕⢕⢕⢕⢕⣿⣿⣿⣿⣿⣿⣿⣿⣿⣿⣿⣿⣿⡕⣼⣿⡟⠐⠀⠀⠀⠀⠀⠀⠀⠀⠀⠀⠀⠀⠀</a:t>
            </a:r>
            <a:br/>
            <a:r>
              <a:t>⠀⠀⠀⠀⠀⠀⠀⠀⠀⠀⠀⣿⣿⣿⣿⣿⣿⣿⣿⣿⣿⣿⣿⣿⣿⣿⣿⣿⣿⣿⣿⣿⢕⢜⠟⠿⠟⠏⠑⢸⣿⣿⣿⣟⡝⢵⢵⢕⢕⢕⣿⣿⣿⣿⣿⣿⣿⣿⣿⣿⣿⣿⣿⡇⢾⣿⡇⢀⢀⠀⠀⠀⠀⠀⠀⠀⠀⠀⠀⠀⠀</a:t>
            </a:r>
            <a:br/>
            <a:r>
              <a:t>⠀⠀⠀⠀⠀⠀⠀⠀⠀⠀⠀⣿⣿⣿⣿⣿⣿⣿⣿⣿⣿⣿⣿⣿⣿⣿⣿⣿⣿⣿⣿⣿⡕⢕⢕⢄⢄⠀⢄⣾⣿⣿⣿⣿⣿⣿⡯⢽⡮⢼⣿⣿⣿⣿⣿⣿⣿⣿⣿⣿⣿⣿⣿⣧⣽⣿⡇⢕⢅⠀⠀⠀⠀⠀⠀⠀⠀⠀⠀⠀⠀</a:t>
            </a:r>
            <a:br/>
            <a:r>
              <a:t>⠀⠀⠀⠀⠀⠀⠀⠀⠀⠀⠀⣿⣿⣿⣿⣿⣿⣿⣿⣿⣿⣿⣿⣿⣿⣿⣿⣿⣿⣿⣿⣿⣿⣧⢕⢕⢔⢕⢱⣿⣿⣿⣿⣿⣿⣿⣿⣿⣿⡯⣿⣿⣿⣿⣿⣿⣿⣿⣿⣿⣿⣿⣿⣿⣿⣿⡇⢕⢔⠀⠀⠀⠀⠀⠀⠀⠀⠀⠀⠀⠀</a:t>
            </a:r>
            <a:br/>
            <a:r>
              <a:t>⠀⠀⠀⠀⠀⠀⠀⠀⠀⠀⠀⣿⣿⣿⣿⣿⣿⣿⣿⣿⣿⣿⣿⣿⣿⣿⣿⣿⣿⣿⣿⣿⣿⣿⡇⢕⢕⠄⢾⣿⣿⣿⣿⣿⣿⣿⣿⣿⣿⡿⣿⣿⣿⣿⣿⣿⣿⣿⣿⣿⣿⣿⣿⣿⣿⣿⡇⢕⢕⠀⠀⠀⠀⠀⠀⠀⠀⠀⠀⠀⠀</a:t>
            </a:r>
            <a:br/>
            <a:r>
              <a:t>⠀⠀⠀⠀⠀⠀⠀⠀⠀⠀⠀⣿⣿⣿⣿⣿⣿⣿⣿⣿⣿⣿⣿⣿⣿⣿⣿⣿⣿⣿⣿⣿⣿⣿⡇⠅⠁⠐⢸⣿⣿⣿⣿⣿⣿⣿⣿⣿⣿⡿⣿⣿⣿⣿⣿⣿⣿⣿⣿⣿⣿⣿⣿⡯⢱⢵⢵⢕⢕⠀⠀⠀⠀⠀⠀⠀⠀⠀⠀⠀⠀</a:t>
            </a:r>
            <a:br/>
            <a:r>
              <a:t>⠀⠀⠀⠀⠀⠀⠀⠀⠀⠀⠀⣿⣿⣿⣿⣿⣿⣿⣿⣿⣿⣿⣿⣿⣿⣿⣿⣿⣿⣿⣿⣿⣿⣿⠇⠁⠀⠀⠘⢿⣿⣿⣿⣿⣿⣿⣿⣿⣿⣿⣿⣿⣿⣿⣿⣿⣿⣿⣿⣿⣿⣿⣿⣷⣷⣷⣾⢿⢿⠀⠀⠀⠀⠀⠀⠀⠀⠀⠀⠀⠀</a:t>
            </a:r>
            <a:br/>
            <a:r>
              <a:t>⠀⠀⠀⠀⠀⠀⠀⠀⠀⠀⠀⣿⣿⣿⣿⣿⣿⣿⣿⣿⣿⣿⣿⣿⣿⣿⣿⣿⣿⣿⣿⣿⣿⣿⠁⠀⢀⠀⠀⠘⣿⣿⣿⣿⣿⣿⣿⣿⣿⣿⣿⣿⣿⣿⣿⣿⣿⣿⣿⢿⢿⢟⢟⣝⣝⣱⣵⢕⢕⠀⠀⠀⠀⠀⠀⠀⠀⠀⠀⠀⠀</a:t>
            </a:r>
            <a:br/>
            <a:r>
              <a:t>⠀⠀⠀⠀⠀⠀⠀⠀⠀⠀⠀⣿⣿⣿⣿⣿⣿⣿⣿⣿⣿⣿⣿⣿⣿⣿⣿⣿⣿⣿⣿⣿⣿⡟⠀⠀⠀⠀⠀⠀⠜⣿⣿⣿⣿⣿⣿⣿⣿⣿⢿⡿⣟⣟⣯⣽⣽⣼⣷⣷⣷⣷⣷⣵⣕⢱⢾⢿⢿⠀⠀⠀⠀⠀⠀⠀⠀⠀⠀⠀⠀</a:t>
            </a:r>
            <a:br/>
            <a:r>
              <a:t>⠀⠀⠀⠀⠀⠀⠀⠀⠀⠀⠀⣿⣿⣿⣿⣿⣿⣿⣿⣿⣿⣿⣿⣿⣿⣿⣿⣿⣿⣿⣿⣿⢟⠕⠀⠀⠀⠀⠀⠀⠀⣿⣿⣿⣿⣿⣿⣿⣿⡏⢟⣟⣟⣟⡟⢟⢟⢟⢟⢻⢟⡟⢟⢟⢟⢕⢕⢕⢕⠀⠀⠀⠀⠀⠀⠀⠀⠀⠀⠀⠀</a:t>
            </a:r>
            <a:br/>
            <a:r>
              <a:t>⠀⠀⠀⠀⠀⠀⠀⠀⠀⠀⠀⣿⣿⣿⣿⣿⣿⣿⣿⣿⣿⣿⣿⣿⣿⣿⣿⣿⢟⣽⣿⢿⡱⠀⠀⠀⠀⠄⠄⠄⠀⢸⣿⣿⣿⣿⣿⣿⡟⢕⢕⡜⣝⣟⣿⣿⣿⣿⣷⢼⢽⢿⢵⢕⢕⢕⢕⢕⢕⠀⠀⠀⠀⠀⠀⠀⠀⠀⠀⠀⠀</a:t>
            </a:r>
            <a:br/>
            <a:r>
              <a:t>⠀⠀⠀⠀⠀⠀⠀⠀⠀⠀⠀⠛⠛⠛⠛⠛⠛⠛⠛⠛⠛⠛⠛⠛⠛⠛⠛⠛⠘⠛⠃⠑⠃⠀⠀⠀⠀⠀⠀⠀⠀⠘⠛⠛⠛⠛⠛⠛⠑⠑⠃⠑⠑⠙⠙⠙⠙⠛⠛⠓⠑⠑⠑⠑⠑⠑⠑⠑⠑⠀⠀⠀⠀⠀⠀⠀⠀⠀⠀⠀⠀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⠀⠀⠀⠀⠀⠀⠀⠀⠀⠀⠀⣿⣿⣿⣿⣿⣿⣿⣿⣿⣿⣿⣿⣿⣿⣿⣿⣿⣿⣿⣿⣿⣿⣿⣿⣿⣿⣿⣿⣿⢝⢕⢕⢕⢕⢜⢿⣿⣿⣿⣿⣿⣿⣿⣿⣿⣿⣿⣿⣿⣿⣿⣿⣿⣿⣿⣿⣿⣿⠀⠀⠀⠀⠀⠀⠀⠀⠀⠀⠀⠀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⠀⠀⠀⠀⠀⠀⠀⠀⠀⠀⠀⣿⣿⣿⣿⣿⣿⣿⣿⣿⣿⣿⣿⣿⣿⣿⣿⣿⣿⣿⣿⣿⣿⣿⣿⣿⣿⣿⣿⢟⣵⣷⣵⣷⣷⣧⢜⣿⣿⣿⣿⣿⣿⣿⣿⣿⣿⣿⣿⣿⣿⣿⣿⣿⣿⣿⣿⣿⣿⠀⠀⠀⠀⠀⠀⠀⠀⠀⠀⠀⠀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⠀⠀⠀⠀⠀⠀⠀⠀⠀⠀⠀⣿⣿⣿⣿⣿⣿⣿⣿⣿⣿⣿⣿⣿⣿⣿⣿⣿⣿⣿⣿⣿⣿⣿⣿⣿⣿⣿⣿⣸⣟⢟⣿⣿⣿⣿⣱⣿⣿⣿⣿⣿⣿⣿⣿⣿⣿⣿⣿⣿⣿⣿⣿⣿⣿⣿⣿⣿⣿⠀⠀⠀⠀⠀⠀⠀⠀⠀⠀⠀⠀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⠀⠀⠀⠀⠀⠀⠀⠀⠀⠀⠀⣿⣿⣿⣿⣿⣿⣿⣿⣿⣿⣿⣿⣿⣿⣿⣿⣿⣿⣿⣿⣿⣿⣿⣿⣿⣿⣿⣿⣿⣿⣟⢻⢟⣿⣿⣿⣿⣿⣿⣿⣿⣿⣿⣿⣿⣿⣿⣿⣿⣿⣿⣿⣿⣿⣿⣿⣿⣿⠀⠀⠀⠀⠀⠀⠀⠀⠀⠀⠀⠀</a:t>
            </a:r>
            <a:br/>
            <a:r>
              <a:t>⠀⠀⠀⠀⠀⠀⠀⠀⠀⠀⠀⣿⣿⣿⣿⢿⢿⣿⣿⣿⣿⣿⣿⣿⣿⣿⣿⣿⣿⣿⣿⣿⣿⣿⣿⣿⣿⣿⣿⣿⣿⢿⣿⣾⣿⣿⢿⣿⣿⣿⣿⣿⣿⣿⣿⣿⣿⣿⣿⣿⣿⣿⣿⣿⣿⣿⣿⣿⣿⠀⠀⠀⠀⠀⠀⠀⠀⠀⠀⠀⠀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⠀⠀⠀⠀⠀⠀⠀⠀⠀⠀⠀⣿⣿⣿⣿⣿⣿⣿⣿⣿⣿⣿⣿⣿⣿⣿⣿⣿⣿⣿⣿⣿⡟⢟⢟⢙⢝⢕⣿⣿⡝⣿⣿⣿⣿⡿⢕⢜⢝⢟⢻⢿⣿⣿⣿⣿⣿⣿⣿⣿⣿⣿⣿⣿⣿⣿⣿⣿⣿⠀⠀⠀⠀⠀⠀⠀⠀⠀⠀⠀⠀</a:t>
            </a:r>
            <a:br/>
            <a:r>
              <a:t>⠀⠀⠀⠀⠀⠀⠀⠀⠀⠀⠀⣿⣿⣿⣿⣿⣿⣿⣿⣿⢏⢝⢿⣿⣿⣿⣿⣿⣿⣿⡿⢿⠕⢕⠕⢕⠐⠑⠹⢿⢿⢿⣿⣿⡿⢇⢕⠕⢐⠅⠕⢕⢜⢝⣿⣿⣿⣿⣿⣿⣿⣿⣿⣿⣿⣿⣿⣿⣿⠀⠀⠀⠀⠀⠀⠀⠀⠀⠀⠀⠀</a:t>
            </a:r>
            <a:br/>
            <a:r>
              <a:t>⠀⠀⠀⠀⠀⠀⠀⠀⠀⠀⠀⣿⣿⣿⣿⣿⣟⢁⠁⠑⢑⠕⠕⠝⢻⣿⣿⣿⡿⢝⠑⠀⠁⠁⠀⠀⠀⠀⠔⢗⣎⣽⣽⣟⢕⢕⢕⠀⠅⢄⠀⢕⢕⢕⢻⣿⣿⣿⣿⣿⣿⣿⣿⣿⣿⣿⣿⣿⣿⠀⠀⠀⠀⠀⠀⠀⠀⠀⠀⠀⠀</a:t>
            </a:r>
            <a:br/>
            <a:r>
              <a:t>⠀⠀⠀⠀⠀⠀⠀⠀⠀⠀⠀⣿⣿⣿⣿⣿⣿⣷⣦⡄⠀⠀⠀⠀⠅⠑⠕⠀⠀⠁⢀⠀⠀⠀⠀⠀⠀⠀⠕⠵⢗⣺⣿⢕⢕⢕⢕⢑⠀⠀⢔⠑⠀⢕⢸⣿⣿⣿⣿⣿⣿⣿⣿⣿⣿⣿⣿⣿⣿⠀⠀⠀⠀⠀⠀⠀⠀⠀⠀⠀⠀</a:t>
            </a:r>
            <a:br/>
            <a:r>
              <a:t>⠀⠀⠀⠀⠀⠀⠀⠀⠀⠀⠀⣿⣿⣿⣿⣿⣿⣿⣿⣿⣷⣄⡄⢐⠐⠀⠀⠀⠀⠀⠀⠀⠀⠀⠀⠀⠀⠀⢕⢸⢽⢗⣏⢅⢕⢕⢕⠁⠀⠀⠕⠀⠀⢕⢸⣿⣿⣿⣿⣿⣿⣿⣿⣿⣿⣿⣿⣿⣿⠀⠀⠀⠀⠀⠀⠀⠀⠀⠀⠀⠀</a:t>
            </a:r>
            <a:br/>
            <a:r>
              <a:t>⠀⠀⠀⠀⠀⠀⠀⠀⠀⠀⠀⣿⣿⣿⣿⣿⣿⣿⣿⣿⣿⣿⣿⣷⣤⣄⣥⣤⣤⣤⣴⣷⡇⠀⠀⠀⠀⠀⢅⢗⡜⢽⡗⢑⢕⢕⢕⠀⠀⢔⠀⠀⢑⠑⢝⣿⣿⣿⣿⣿⣿⣿⣿⣿⣿⣿⣿⣿⣿⠀⠀⠀⠀⠀⠀⠀⠀⠀⠀⠀⠀</a:t>
            </a:r>
            <a:br/>
            <a:r>
              <a:t>⠀⠀⠀⠀⠀⠀⠀⠀⠀⠀⠀⣿⣿⣿⣿⣿⣿⣿⣿⣿⣿⣿⣿⣿⣿⣿⣿⣿⣿⣿⣿⣿⡇⠀⠀⠀⠀⠐⢕⢱⢗⣜⡯⠕⢕⢕⠕⠀⠀⠁⠀⠀⠐⠑⢔⢸⣿⣿⣿⣿⣿⣿⣿⣿⣿⣿⣿⣿⣿⠀⠀⠀⠀⠀⠀⠀⠀⠀⠀⠀⠀</a:t>
            </a:r>
            <a:br/>
            <a:r>
              <a:t>⠀⠀⠀⠀⠀⠀⠀⠀⠀⠀⠀⣿⣿⣿⣿⣿⣿⣿⣿⣿⣿⣿⣿⣿⣿⣿⣿⣿⣿⣿⣿⣿⡇⠄⠀⠀⠀⠀⠀⢔⢝⢵⣜⣳⣷⣵⣄⢀⢀⢀⢀⠀⠀⠐⠁⣾⣿⣿⣿⣿⣿⣿⣿⣿⣿⣿⣿⣿⣿⠀⠀⠀⠀⠀⠀⠀⠀⠀⠀⠀⠀</a:t>
            </a:r>
            <a:br/>
            <a:r>
              <a:t>⠀⠀⠀⠀⠀⠀⠀⠀⠀⠀⠀⣿⣿⣿⣿⣿⣿⣿⣿⣿⣿⣿⣿⣿⣿⣿⣿⣿⣿⣿⣿⣿⡇⠀⠀⠀⠀⠀⠀⢌⣟⣫⣽⣿⣿⣿⣿⢕⢕⢕⢕⢕⢕⢔⢔⣿⣿⣿⣿⣿⣿⣿⣿⣿⣿⣿⣿⣿⣿⠀⠀⠀⠀⠀⠀⠀⠀⠀⠀⠀⠀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⠀⠀⠀⠀⠀⠀⠀⠀⠀⠀⠀⣿⣿⣿⣿⣿⣿⣿⣿⣿⣿⣿⣿⣿⣿⣿⣿⣿⣿⣿⣿⣿⡇⠀⠀⠀⠀⠀⠀⢀⢕⢞⢻⢿⢟⠋⠁⠀⢕⢕⢕⠁⢕⣱⣾⣿⣿⣿⣿⣿⣿⣿⣿⣿⣿⣿⣿⣿⣿⠀⠀⠀⠀⠀⠀⠀⠀⠀⠀⠀⠀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⠀⠀⠀⠀⠀⠀⠀⠀⠀⠀⠀⣿⣿⣿⣿⣿⣿⣿⣿⣿⣿⣿⣿⣿⣿⣿⣿⣿⣿⣿⣿⣿⡇⠀⠀⠀⠀⠀⠀⢱⣷⣗⣿⡇⢕⢔⠀⠀⠀⠀⠄⢸⣿⣿⣿⣿⣿⣿⣿⣿⣿⣿⣿⣿⣿⣿⣿⣿⣿⠀⠀⠀⠀⠀⠀⠀⠀⠀⠀⠀⠀</a:t>
            </a:r>
            <a:br/>
            <a:r>
              <a:t>⠀⠀⠀⠀⠀⠀⠀⠀⠀⠀⠀⣿⣿⣿⣿⣿⣿⣿⣿⣿⣿⣿⣿⣿⣿⣿⣿⣿⣿⣿⣿⣿⡇⠁⠑⠃⠀⠀⠀⢸⣿⣿⣿⣿⣕⢕⢕⢕⢕⢔⢄⢑⢸⣿⣿⣿⣿⣿⣿⣿⣿⣿⣿⣿⣿⣿⣿⣿⣿⠀⠀⠀⠀⠀⠀⠀⠀⠀⠀⠀⠀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⠀⠀⠀⠀⠀⠀⠀⠀⠀⠀⠀⣿⣿⣿⣿⣿⣿⣿⣿⣿⣿⣿⣿⣿⣿⣿⣿⣿⣿⣿⣿⣿⡇⠀⠀⠀⠀⠀⠀⢸⣿⣿⣿⣿⣿⣷⡕⢕⢕⢅⠑⢕⢸⣿⣿⣿⣿⣿⣿⣿⣿⣿⣿⣿⣿⣿⣿⣿⣿⠀⠀⠀⠀⠀⠀⠀⠀⠀⠀⠀⠀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⠀⠀⠀⠀⠀⠀⠀⠀⠀⠀⠀⣿⣿⣿⣿⣿⣿⣿⣿⣿⣿⣿⣿⣿⣿⣿⣿⣿⣿⣿⣿⣿⡇⠀⠀⠀⠀⠀⠀⢸⣿⣿⣿⣿⣿⣿⣧⡕⢕⢕⢕⢔⢕⣿⣿⣿⣿⣿⣿⣿⣿⣿⣿⣿⣿⣿⣿⣿⣿⠀⠀⠀⠀⠀⠀⠀⠀⠀⠀⠀⠀</a:t>
            </a:r>
            <a:br/>
            <a:r>
              <a:t>⠀⠀⠀⠀⠀⠀⠀⠀⠀⠀⠀⠛⠛⠛⠛⠛⠛⠛⠛⠛⠛⠛⠛⠛⠛⠛⠛⠛⠛⠛⠛⠛⠃⠐⠀⠀⠀⠀⠀⠛⠛⠛⠛⠛⠛⠛⠛⠃⠑⠑⠑⠑⠑⠛⠛⠛⠛⠛⠛⠛⠛⠛⠛⠛⠛⠛⠛⠛⠛⠀⠀⠀⠀⠀⠀⠀⠀⠀⠀⠀⠀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⠀⠀⠀⠀⠀⠀⠀⠀⠀⠀⠀⣿⣿⣿⣿⣿⣿⣿⣿⣿⣿⣿⣿⣿⣿⣿⣿⣿⣿⣿⣿⣿⣿⣿⣿⣿⣿⣿⣿⣿⢝⢕⢕⢕⢕⢻⣿⣿⣿⣿⣿⣿⣿⣿⣿⣿⣿⣿⣿⣿⣿⣿⣿⣿⣿⣿⣿⣿⣿⠀⠀⠀⠀⠀⠀⠀⠀⠀⠀⠀⠀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⠀⠀⠀⠀⠀⠀⠀⠀⠀⠀⠀⣿⣿⣿⣿⣿⣿⣿⣿⣿⣿⣿⣿⣿⣿⣿⣿⣿⣿⣿⣿⣿⣿⣿⣿⣿⣿⣿⡟⢏⣵⣵⣵⣵⣵⣕⢸⣿⣿⣿⣿⣿⣿⣿⣿⣿⣿⣿⣿⣿⣿⣿⣿⣿⣿⣿⣿⣿⣿⠀⠀⠀⠀⠀⠀⠀⠀⠀⠀⠀⠀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⠀⠀⠀⠀⠀⠀⠀⠀⠀⠀⠀⣿⣿⣿⣿⣿⣿⣿⣿⣿⣿⣿⣿⣿⣿⣿⣿⣿⣿⣿⣿⣿⣿⣿⣿⣿⣿⣿⣇⣸⣿⡿⣿⣿⣿⣿⣾⣿⣿⣿⣿⣿⣿⣿⣿⣿⣿⣿⣿⣿⣿⣿⣿⣿⣿⣿⣿⣿⣿⠀⠀⠀⠀⠀⠀⠀⠀⠀⠀⠀⠀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⠀⠀⠀⠀⠀⠀⠀⠀⠀⠀⠀⣿⣿⣿⣿⣿⣿⣿⣿⣿⣿⣿⣿⣿⣿⣿⣿⣿⣿⣿⣿⣿⣿⣿⣿⣿⣿⣿⣷⣿⣷⣾⣿⣿⣾⣿⣿⣿⣿⣿⣿⣿⣿⣿⣿⣿⣿⣿⣿⣿⣿⣿⣿⣿⣿⣿⣿⣿⣿⠀⠀⠀⠀⠀⠀⠀⠀⠀⠀⠀⠀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⠀⠀⠀⠀⠀⠀⠀⠀⠀⠀⠀⣿⣿⣿⣿⣿⣿⣿⣿⣿⣿⣿⣿⣿⣿⣿⣿⣿⣿⣿⣿⣿⣿⣿⣿⣿⣿⣿⣿⣿⣿⡿⢾⢿⣿⣿⣿⣿⣿⣿⣿⣿⣿⣿⣿⣿⣿⣿⣿⣿⣿⣿⣿⣿⣿⣿⣿⣿⣿⠀⠀⠀⠀⠀⠀⠀⠀⠀⠀⠀⠀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⠀⠀⠀⠀⠀⠀⠀⠀⠀⠀⠀⣿⣿⣿⣿⣿⣿⣿⣿⣿⣿⣿⣿⣿⣿⣿⣿⣿⣿⣿⣿⣿⢟⢟⢏⠝⢕⢸⣿⣿⢻⣿⣿⣿⣿⡇⢕⢝⠟⢿⢿⣿⣿⣿⣿⣿⣿⣿⣿⣿⣿⣿⣿⣿⣿⣿⣿⣿⣿⠀⠀⠀⠀⠀⠀⠀⠀⠀⠀⠀⠀</a:t>
            </a:r>
            <a:br/>
            <a:r>
              <a:t>⠀⠀⠀⠀⠀⠀⠀⠀⠀⠀⠀⣿⣿⣿⣿⣿⣿⣿⣿⣿⡿⢟⢿⣿⣿⣿⣿⣿⣿⣿⣿⢇⢑⠕⢕⠁⠀⠜⠿⠿⢿⡿⣿⣿⢟⢕⢕⠅⢑⠔⢅⢕⢝⢻⣿⣿⣿⣿⣿⣿⣿⣿⣿⣿⣿⣿⣿⣿⣿⠀⠀⠀⠀⠀⠀⠀⠀⠀⠀⠀⠀</a:t>
            </a:r>
            <a:br/>
            <a:r>
              <a:t>⠀⠀⠀⠀⠀⠀⠀⠀⠀⠀⠀⣿⣿⣿⣿⣿⣿⢏⠀⠘⠁⠑⢑⠝⢿⣿⣿⣿⢟⢋⢑⠀⠑⠀⠀⠀⠀⠀⢑⣎⢽⣿⣟⡯⢕⢕⢕⢐⢅⠄⢕⢕⢕⢜⣿⣿⣿⣿⣿⣿⣿⣿⣿⣿⣿⣿⣿⣿⣿⠀⠀⠀⠀⠀⠀⠀⠀⠀⠀⠀⠀</a:t>
            </a:r>
            <a:br/>
            <a:r>
              <a:t>⠀⠀⠀⠀⠀⠀⠀⠀⠀⠀⠀⣿⣿⣿⣿⣿⣿⣿⣧⡄⠀⠀⠀⠀⠅⢜⠑⠁⠁⠐⠀⠀⠀⠀⠀⠀⠀⠀⢕⢗⣞⣿⣗⡇⢕⢑⢕⠁⠁⠀⠕⠀⢁⢕⣿⣿⣿⣿⣿⣿⣿⣿⣿⣿⣿⣿⣿⣿⣿⠀⠀⠀⠀⠀⠀⠀⠀⠀⠀⠀⠀</a:t>
            </a:r>
            <a:br/>
            <a:r>
              <a:t>⠀⠀⠀⠀⠀⠀⠀⠀⠀⠀⠀⣿⣿⣿⣿⣿⣿⣿⣿⣿⣧⡄⠀⢐⠀⠀⠀⠀⠀⠀⠀⠀⠀⠀⠀⠀⠀⠄⢕⢵⢗⣺⢽⢕⢕⢕⢕⠀⠀⢀⠀⠀⢀⢕⣿⣿⣿⣿⣿⣿⣿⣿⣿⣿⣿⣿⣿⣿⣿⠀⠀⠀⠀⠀⠀⠀⠀⠀⠀⠀⠀</a:t>
            </a:r>
            <a:br/>
            <a:r>
              <a:t>⠀⠀⠀⠀⠀⠀⠀⠀⠀⠀⠀⣿⣿⣿⣿⣿⣿⣿⣿⣿⣿⣿⣷⣴⣄⣀⣀⣄⣄⣤⣴⣆⠀⠀⠀⠀⠀⢐⢕⡜⢵⢺⡝⢅⢕⢕⠀⠀⠀⠁⠀⠀⠑⠑⢿⣿⣿⣿⣿⣿⣿⣿⣿⣿⣿⣿⣿⣿⣿⠀⠀⠀⠀⠀⠀⠀⠀⠀⠀⠀⠀</a:t>
            </a:r>
            <a:br/>
            <a:r>
              <a:t>⠀⠀⠀⠀⠀⠀⠀⠀⠀⠀⠀⣿⣿⣿⣿⣿⣿⣿⣿⣿⣿⣿⣿⣿⣿⣿⣿⣿⣿⣿⣿⣿⢀⠀⠀⠀⠄⢑⠕⢖⣜⢽⢗⢑⢕⢕⠀⠀⢐⠀⠀⠀⠁⠄⢜⣿⣿⣿⣿⣿⣿⣿⣿⣿⣿⣿⣿⣿⣿⠀⠀⠀⠀⠀⠀⠀⠀⠀⠀⠀⠀</a:t>
            </a:r>
            <a:br/>
            <a:r>
              <a:t>⠀⠀⠀⠀⠀⠀⠀⠀⠀⠀⠀⣿⣿⣿⣿⣿⣿⣿⣿⣿⣿⣿⣿⣿⣿⣿⣿⣿⣿⣿⣿⡿⠕⠀⠀⠀⠀⠕⢀⡕⢕⢺⢱⢧⣵⣕⢀⠀⢀⢀⠀⠀⠀⠀⢱⣿⣿⣿⣿⣿⣿⣿⣿⣿⣿⣿⣿⣿⣿⠀⠀⠀⠀⠀⠀⠀⠀⠀⠀⠀⠀</a:t>
            </a:r>
            <a:br/>
            <a:r>
              <a:t>⠀⠀⠀⠀⠀⠀⠀⠀⠀⠀⠀⣿⣿⣿⣿⣿⣿⣿⣿⣿⣿⣿⣿⣿⣿⣿⣿⣿⣿⣿⣿⡇⠀⠑⠀⠀⠀⠀⠀⢕⣷⣞⣻⣿⣿⣿⡧⢕⢕⢕⢕⢔⢔⢐⢸⣿⣿⣿⣿⣿⣿⣿⣿⣿⣿⣿⣿⣿⣿⠀⠀⠀⠀⠀⠀⠀⠀⠀⠀⠀⠀</a:t>
            </a:r>
            <a:br/>
            <a:r>
              <a:t>⠀⠀⠀⠀⠀⠀⠀⠀⠀⠀⠀⣿⣿⣿⣿⣿⣿⣿⣿⣿⣿⣿⣿⣿⣿⣿⣿⣿⣿⣿⣿⡇⠀⠀⠀⠀⠀⠀⠀⢜⢝⢟⣿⣿⢿⠏⠁⠑⢕⢕⠅⠅⢕⣱⣿⣿⣿⣿⣿⣿⣿⣿⣿⣿⣿⣿⣿⣿⣿⠀⠀⠀⠀⠀⠀⠀⠀⠀⠀⠀⠀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⠀⠀⠀⠀⠀⠀⠀⠀⠀⠀⠀⣿⣿⣿⣿⣿⣿⣿⣿⣿⣿⣿⣿⣿⣿⣿⣿⣿⣿⣿⣿⡇⠀⠀⠀⠀⠀⠀⠀⣵⣾⣿⣿⡇⢕⢀⠀⠀⠁⠁⢱⣾⣿⣿⣿⣿⣿⣿⣿⣿⣿⣿⣿⣿⣿⣿⣿⣿⣿⠀⠀⠀⠀⠀⠀⠀⠀⠀⠀⠀⠀</a:t>
            </a:r>
            <a:br/>
            <a:r>
              <a:t>⠀⠀⠀⠀⠀⠀⠀⠀⠀⠀⠀⣿⣿⣿⣿⣿⣿⣿⣿⣿⣿⣿⣿⣿⣿⣿⣿⣿⣿⣿⣿⡇⠀⠀⠐⠀⠀⠀⠀⣿⣿⣿⣿⣷⣕⢕⢔⢕⢔⢄⢅⢸⣿⣿⣿⣿⣿⣿⣿⣿⣿⣿⣿⣿⣿⣿⣿⣿⣿⠀⠀⠀⠀⠀⠀⠀⠀⠀⠀⠀⠀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⠀⠀⠀⠀⠀⠀⠀⠀⠀⠀⠀⣿⣿⣿⣿⣿⣿⣿⣿⣿⣿⣿⣿⣿⣿⣿⣿⣿⣿⣿⣿⡇⠀⠀⠀⠀⠀⠀⠀⣿⣿⣿⣿⣿⣿⣇⢕⢕⢕⠑⠑⢜⣿⣿⣿⣿⣿⣿⣿⣿⣿⣿⣿⣿⣿⣿⣿⣿⣿⠀⠀⠀⠀⠀⠀⠀⠀⠀⠀⠀⠀</a:t>
            </a:r>
            <a:br/>
            <a:r>
              <a:t>⠀⠀⠀⠀⠀⠀⠀⠀⠀⠀⠀⣿⣿⣿⣿⣿⣿⣿⣿⣿⣿⣿⣿⣿⣿⣿⣿⣿⣿⣿⣿⡇⠀⠀⠀⠀⠀⠀⢔⣿⣿⣾⣿⣿⣿⣿⡇⢕⢕⢔⢀⠕⢿⣿⣿⣿⣿⣿⣿⣿⣿⣿⣿⣿⣿⣿⣿⣿⣿⠀⠀⠀⠀⠀⠀⠀⠀⠀⠀⠀⠀</a:t>
            </a:r>
            <a:br/>
            <a:r>
              <a:t>⠀⠀⠀⠀⠀⠀⠀⠀⠀⠀⠀⠛⠛⠛⠛⠛⠛⠛⠛⠛⠛⠛⠛⠛⠛⠛⠛⠛⠛⠛⠛⠃⠐⠀⠀⠀⠀⠀⠘⠛⠛⠛⠛⠛⠛⠛⠛⠑⠑⠑⠑⠁⠘⠛⠛⠛⠛⠛⠛⠛⠛⠛⠛⠛⠛⠛⠛⠛⠛⠀⠀⠀⠀⠀⠀⠀⠀⠀⠀⠀⠀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⠀⠀⠀⠀⠀⠀⠀⠀⠀⠀⠀⣿⣿⣿⣿⣿⣿⣿⣿⣿⣿⣿⣿⣿⣿⣿⣿⣿⣿⣿⣿⣿⣿⣿⣿⣿⣿⣿⣿⢟⢏⢝⢝⢹⢟⣿⣿⣿⣿⣿⣿⣿⣿⣿⣿⣿⣿⣿⣿⣿⣿⣿⣿⣿⣿⣿⣿⣿⣿⠀⠀⠀⠀⠀⠀⠀⠀⠀⠀⠀⠀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⠀⠀⠀⠀⠀⠀⠀⠀⠀⠀⠀⣿⣿⣿⣿⣿⣿⣿⣿⣿⣿⣿⣿⣿⣿⣿⣿⣿⣿⣿⣿⣿⣿⣿⣿⣿⣿⣿⢏⣕⣕⣕⣕⣵⡕⢹⣿⣿⣿⣿⣿⣿⣿⣿⣿⣿⣿⣿⣿⣿⣿⣿⣿⣿⣿⣿⣿⣿⣿⠀⠀⠀⠀⠀⠀⠀⠀⠀⠀⠀⠀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⠀⠀⠀⠀⠀⠀⠀⠀⠀⠀⠀⣿⣿⣿⣿⣿⣿⣿⣿⣿⣿⣿⣿⣿⣿⣿⣿⣿⣿⣿⣿⣿⣿⣿⣿⣿⣿⣇⢸⣿⣿⣿⣿⣿⣿⣸⣿⣿⣿⣿⣿⣿⣿⣿⣿⣿⣿⣿⣿⣿⣿⣿⣿⣿⣿⣿⣿⣿⣿⠀⠀⠀⠀⠀⠀⠀⠀⠀⠀⠀⠀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⠀⠀⠀⠀⠀⠀⠀⠀⠀⠀⠀⣿⣿⣿⣿⣿⣿⣿⣿⣿⣿⣿⣿⣿⣿⣿⣿⣿⣿⣿⣿⣿⣿⣿⣿⣿⣿⣯⣿⣯⣽⣾⣿⣿⣿⣿⣿⣿⣿⣿⣿⣿⣿⣿⣿⣿⣿⣿⣿⣿⣿⣿⣿⣿⣿⣿⣿⣿⣿⠀⠀⠀⠀⠀⠀⠀⠀⠀⠀⠀⠀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⠀⠀⠀⠀⠀⠀⠀⠀⠀⠀⠀⣿⣿⣿⣿⣿⣿⣿⣿⣿⣿⣿⣿⣿⣿⣿⣿⣿⣿⣿⣿⢿⢿⢟⢟⠝⢝⣿⣟⢿⣿⣿⣿⣿⡇⢝⢟⢿⢿⣿⣿⣿⣿⣿⣿⣿⣿⣿⣿⣿⣿⣿⣿⣿⣿⣿⣿⣿⣿⠀⠀⠀⠀⠀⠀⠀⠀⠀⠀⠀⠀</a:t>
            </a:r>
            <a:br/>
            <a:r>
              <a:t>⠀⠀⠀⠀⠀⠀⠀⠀⠀⠀⠀⣿⣿⣿⣿⣿⣿⣿⣿⣿⣿⣿⣿⣿⣿⣿⣿⣿⣿⣿⡏⢕⠀⢐⠑⠁⢕⣿⣿⣾⣻⣿⣿⡿⢕⢕⠕⢕⢕⢕⢝⢟⢿⣿⣿⣿⣿⣿⣿⣿⣿⣿⣿⣿⣿⣿⣿⣿⣿⠀⠀⠀⠀⠀⠀⠀⠀⠀⠀⠀⠀</a:t>
            </a:r>
            <a:br/>
            <a:r>
              <a:t>⠀⠀⠀⠀⠀⠀⠀⠀⠀⠀⠀⣿⣿⣿⣿⣿⣿⣿⣿⣿⢕⢕⠏⠕⠜⣿⣿⣿⢿⠙⠁⢕⠀⠕⠀⠀⠀⢁⢵⣞⣹⣿⣟⢕⢕⢕⠁⢕⢁⢕⢕⢕⢸⣿⣿⣿⣿⣿⣿⣿⣿⣿⣿⣿⣿⣿⣿⣿⣿⠀⠀⠀⠀⠀⠀⠀⠀⠀⠀⠀⠀</a:t>
            </a:r>
            <a:br/>
            <a:r>
              <a:t>⠀⠀⠀⠀⠀⠀⠀⠀⠀⠀⠀⣿⣿⣿⣿⣿⣿⣿⣿⣿⡕⠁⠁⠀⠀⠘⠋⠕⠁⠀⠀⠀⠀⠀⠀⠀⠀⠕⢹⢵⢺⣿⢕⢕⢕⢕⠑⠁⠀⢕⠁⠑⢕⣿⣿⣿⣿⣿⣿⣿⣿⣿⣿⣿⣿⣿⣿⣿⣿⠀⠀⠀⠀⠀⠀⠀⠀⠀⠀⠀⠀</a:t>
            </a:r>
            <a:br/>
            <a:r>
              <a:t>⠀⠀⠀⠀⠀⠀⠀⠀⠀⠀⠀⣿⣿⣿⣿⣿⣿⣿⣿⣿⣿⡔⠀⠀⠀⠀⠀⠀⠀⠀⠀⠀⠀⠀⠀⠀⠀⢕⣞⡽⢵⣗⡕⢕⢕⢕⠀⠀⢀⠁⠀⠁⢕⣿⣿⣿⣿⣿⣿⣿⣿⣿⣿⣿⣿⣿⣿⣿⣿⠀⠀⠀⠀⠀⠀⠀⠀⠀⠀⠀⠀</a:t>
            </a:r>
            <a:br/>
            <a:r>
              <a:t>⠀⠀⠀⠀⠀⠀⠀⠀⠀⠀⠀⣿⣿⣿⣿⣿⣿⣿⣿⣿⣿⣿⣕⠀⠀⠀⠀⠀⠀⣄⡄⠀⠀⠀⠀⠀⢔⢔⢕⣞⡽⡗⢐⢕⢕⠕⠀⠀⠑⠀⠀⠕⢕⣿⣿⣿⣿⣿⣿⣿⣿⣿⣿⣿⣿⣿⣿⣿⣿⠀⠀⠀⠀⠀⠀⠀⠀⠀⠀⠀⠀</a:t>
            </a:r>
            <a:br/>
            <a:r>
              <a:t>⠀⠀⠀⠀⠀⠀⠀⠀⠀⠀⠀⣿⣿⣿⣿⣿⣿⣿⣿⣿⣿⣿⣿⣷⣶⣶⣷⣷⣾⣿⡇⠀⠀⠀⠀⢀⢕⢅⢽⢕⣗⡯⠕⢕⢕⠑⠀⢀⠀⠀⠀⠐⢄⢸⣿⣿⣿⣿⣿⣿⣿⣿⣿⣿⣿⣿⣿⣿⣿⠀⠀⠀⠀⠀⠀⠀⠀⠀⠀⠀⠀</a:t>
            </a:r>
            <a:br/>
            <a:r>
              <a:t>⠀⠀⠀⠀⠀⠀⠀⠀⠀⠀⠀⣿⣿⣿⣿⣿⣿⣿⣿⣿⣿⣿⣿⣿⣿⣿⣿⣿⣿⣿⡇⠀⠀⠀⠀⢕⢕⠀⢜⡹⢕⣗⣕⢕⢕⠀⠀⠀⠀⠀⠀⠀⠀⢱⣿⣿⣿⣿⣿⣿⣿⣿⣿⣿⣿⣿⣿⣿⣿⠀⠀⠀⠀⠀⠀⠀⠀⠀⠀⠀⠀</a:t>
            </a:r>
            <a:br/>
            <a:r>
              <a:t>⠀⠀⠀⠀⠀⠀⠀⠀⠀⠀⠀⣿⣿⣿⣿⣿⣿⣿⣿⣿⣿⣿⣿⣿⣿⣿⣿⣿⣿⣿⢇⠀⠀⠀⠀⠑⠑⠀⢕⢗⢏⣵⣽⣿⣷⣦⢔⢔⢔⢔⢔⢄⠄⢸⣿⣿⣿⣿⣿⣿⣿⣿⣿⣿⣿⣿⣿⣿⣿⠀⠀⠀⠀⠀⠀⠀⠀⠀⠀⠀⠀</a:t>
            </a:r>
            <a:br/>
            <a:r>
              <a:t>⠀⠀⠀⠀⠀⠀⠀⠀⠀⠀⠀⣿⣿⣿⣿⣿⣿⣿⣿⣿⣿⣿⣿⣿⣿⣿⣿⣿⣿⣿⢑⠀⠀⠀⠀⠀⠀⠀⢕⢽⢽⣷⣿⣿⣿⢟⠕⢕⢕⠕⢕⢕⢱⣾⣿⣿⣿⣿⣿⣿⣿⣿⣿⣿⣿⣿⣿⣿⣿⠀⠀⠀⠀⠀⠀⠀⠀⠀⠀⠀⠀</a:t>
            </a:r>
            <a:br/>
            <a:r>
              <a:t>⠀⠀⠀⠀⠀⠀⠀⠀⠀⠀⠀⣿⣿⣿⣿⣿⣿⣿⣿⣿⣿⣿⣿⣿⣿⣿⣿⣿⣿⣿⠀⠀⠀⠀⠀⠀⠀⢕⣵⣷⣯⣽⣗⢟⢁⠀⠄⠕⢕⣵⣴⣾⣿⣿⣿⣿⣿⣿⣿⣿⣿⣿⣿⣿⣿⣿⣿⣿⣿⠀⠀⠀⠀⠀⠀⠀⠀⠀⠀⠀⠀</a:t>
            </a:r>
            <a:br/>
            <a:r>
              <a:t>⠀⠀⠀⠀⠀⠀⠀⠀⠀⠀⠀⣿⣿⣿⣿⣿⣿⣿⣿⣿⣿⣿⣿⣿⣿⣿⣿⣿⣿⡇⠀⠀⠀⠠⠄⠀⠀⢱⣿⣿⣿⣿⣿⡕⢕⠀⢄⢀⢁⢝⣿⣿⣿⣿⣿⣿⣿⣿⣿⣿⣿⣿⣿⣿⣿⣿⣿⣿⣿⠀⠀⠀⠀⠀⠀⠀⠀⠀⠀⠀⠀</a:t>
            </a:r>
            <a:br/>
            <a:r>
              <a:t>⠀⠀⠀⠀⠀⠀⠀⠀⠀⠀⠀⣿⣿⣿⣿⣿⣿⣿⣿⣿⣿⣿⣿⣿⣿⣿⣿⣿⣿⡇⠀⠀⠀⠀⠀⠀⠀⢸⣿⣿⣿⣿⣿⣿⡕⢕⠕⢕⠁⢕⣿⣿⣿⣿⣿⣿⣿⣿⣿⣿⣿⣿⣿⣿⣿⣿⣿⣿⣿⠀⠀⠀⠀⠀⠀⠀⠀⠀⠀⠀⠀</a:t>
            </a:r>
            <a:br/>
            <a:r>
              <a:t>⠀⠀⠀⠀⠀⠀⠀⠀⠀⠀⠀⣿⣿⣿⣿⣿⣿⣿⣿⣿⣿⣿⣿⣿⣿⣿⣿⣿⣿⢇⠀⠀⠀⠀⠀⠀⢄⣾⣿⣿⣿⣿⣿⣿⣿⣷⢕⢕⢄⢕⣿⣿⣿⣿⣿⣿⣿⣿⣿⣿⣿⣿⣿⣿⣿⣿⣿⣿⣿⠀⠀⠀⠀⠀⠀⠀⠀⠀⠀⠀⠀</a:t>
            </a:r>
            <a:br/>
            <a:r>
              <a:t>⠀⠀⠀⠀⠀⠀⠀⠀⠀⠀⠀⠛⠛⠛⠛⠛⠛⠛⠛⠛⠛⠛⠛⠛⠛⠛⠛⠛⠛⠑⠀⠀⠀⠀⠀⠀⠑⠛⠛⠛⠛⠛⠛⠛⠛⠛⠃⠑⠑⠑⠛⠛⠛⠛⠛⠛⠛⠛⠛⠛⠛⠛⠛⠛⠛⠛⠛⠛⠛⠀⠀⠀⠀⠀⠀⠀⠀⠀⠀⠀⠀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⠀⠀⠀⠀⠀⠀⠀⠀⠀⠀⠀⣿⣿⣿⣿⣿⣿⣿⣿⣿⣿⣿⣿⣿⣿⣿⣿⣿⣿⣿⣿⣿⣿⣿⣿⣿⣿⣿⡿⢟⢟⢏⢝⢟⣿⣿⣿⣿⣿⣿⣿⣿⣿⣿⣿⣿⣿⣿⣿⣿⣿⣿⣿⣿⣿⣿⣿⣿⣿⠀⠀⠀⠀⠀⠀⠀⠀⠀⠀⠀⠀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⠀⠀⠀⠀⠀⠀⠀⠀⠀⠀⠀⣿⣿⣿⣿⣿⣿⣿⣿⣿⣿⣿⣿⣿⣿⣿⣿⣿⣿⣿⣿⣿⣿⣿⣿⣿⣿⡿⢇⢕⡕⢕⣕⣕⢜⣿⣿⣿⣿⣿⣿⣿⣿⣿⣿⣿⣿⣿⣿⣿⣿⣿⣿⣿⣿⣿⣿⣿⣿⠀⠀⠀⠀⠀⠀⠀⠀⠀⠀⠀⠀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⠀⠀⠀⠀⠀⠀⠀⠀⠀⠀⠀⣿⣿⣿⣿⣿⣿⣿⣿⣿⣿⣿⣿⣿⣿⣿⣿⣿⣿⣿⣿⣿⣿⣿⣿⣿⣿⢕⣾⣿⣿⣿⣿⣿⡇⣿⣿⣿⣿⣿⣿⣿⣿⣿⣿⣿⣿⣿⣿⣿⣿⣿⣿⣿⣿⣿⣿⣿⣿⠀⠀⠀⠀⠀⠀⠀⠀⠀⠀⠀⠀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⠀⠀⠀⠀⠀⠀⠀⠀⠀⠀⠀⣿⣿⣿⣿⣿⣿⣿⣿⣿⣿⣿⣿⣿⣿⣿⣿⣿⣿⣿⣿⣿⣿⣿⣿⣿⣿⣷⣿⣷⣮⣿⣿⣿⣿⣿⣿⣿⣿⣿⣿⣿⣿⣿⣿⣿⣿⣿⣿⣿⣿⣿⣿⣿⣿⣿⣿⣿⣿⠀⠀⠀⠀⠀⠀⠀⠀⠀⠀⠀⠀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⠀⠀⠀⠀⠀⠀⠀⠀⠀⠀⠀⣿⣿⣿⣿⣿⣿⣿⣿⣿⣿⣿⣿⣿⣿⣿⣿⣿⣿⣿⣿⡿⢿⢿⠟⢏⢻⣿⢿⢻⣿⣿⣿⣿⢝⢻⢿⣿⣿⣿⣿⣿⣿⣿⣿⣿⣿⣿⣿⣿⣿⣿⣿⣿⣿⣿⣿⣿⣿⠀⠀⠀⠀⠀⠀⠀⠀⠀⠀⠀⠀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⠀⠀⠀⠀⠀⠀⠀⠀⠀⠀⠀⣿⣿⣿⣿⣿⣿⣿⣿⣿⣿⣿⣿⣿⣿⣿⣿⣿⣿⣿⢕⠕⢁⠅⠐⠑⢸⣿⣧⣾⢿⣿⣿⡟⢕⢕⢕⢕⢝⢝⢻⢿⣿⣿⣿⣿⣿⣿⣿⣿⣿⣿⣿⣿⣿⣿⣿⣿⣿⠀⠀⠀⠀⠀⠀⠀⠀⠀⠀⠀⠀</a:t>
            </a:r>
            <a:br/>
            <a:r>
              <a:t>⠀⠀⠀⠀⠀⠀⠀⠀⠀⠀⠀⣿⣿⣿⣿⣿⣿⣿⣿⣿⣿⡟⢕⢸⢟⢹⣿⣿⢟⠙⢑⢄⠀⠑⠀⠀⠈⢝⡹⢽⣻⣿⡏⢕⢕⢕⠔⢕⠑⢕⢕⢕⣿⣿⣿⣿⣿⣿⣿⣿⣿⣿⣿⣿⣿⣿⣿⣿⣿⠀⠀⠀⠀⠀⠀⠀⠀⠀⠀⠀⠀</a:t>
            </a:r>
            <a:br/>
            <a:r>
              <a:t>⠀⠀⠀⠀⠀⠀⠀⠀⠀⠀⠀⣿⣿⣿⣿⣿⣿⣿⣿⣿⣿⡇⠕⠑⠀⠑⠝⠑⠀⠀⠀⠁⠀⠀⠀⠀⠀⢕⣗⣫⢽⣟⢇⢕⢕⢕⠔⠕⠀⢕⠕⢕⢹⣿⣿⣿⣿⣿⣿⣿⣿⣿⣿⣿⣿⣿⣿⣿⣿⠀⠀⠀⠀⠀⠀⠀⠀⠀⠀⠀⠀</a:t>
            </a:r>
            <a:br/>
            <a:r>
              <a:t>⠀⠀⠀⠀⠀⠀⠀⠀⠀⠀⠀⣿⣿⣿⣿⣿⣿⣿⣿⣿⣿⡇⠀⠀⠀⠀⠀⠀⠔⠀⠀⠀⠀⠀⠀⠀⢔⢱⢵⣗⣹⡯⢕⢕⢕⢕⠀⠀⢕⠀⠀⢕⢸⣿⣿⣿⣿⣿⣿⣿⣿⣿⣿⣿⣿⣿⣿⣿⣿⠀⠀⠀⠀⠀⠀⠀⠀⠀⠀⠀⠀</a:t>
            </a:r>
            <a:br/>
            <a:r>
              <a:t>⠀⠀⠀⠀⠀⠀⠀⠀⠀⠀⠀⣿⣿⣿⣿⣿⣿⣿⣿⣿⣿⣷⢄⠀⠀⠀⠀⠀⠀⣀⢀⠀⠀⠀⠀⠀⢕⢜⢽⢕⣗⢕⢕⢕⢕⠀⠀⠀⠁⠀⢄⢕⢸⣿⣿⣿⣿⣿⣿⣿⣿⣿⣿⣿⣿⣿⣿⣿⣿⠀⠀⠀⠀⠀⠀⠀⠀⠀⠀⠀⠀</a:t>
            </a:r>
            <a:br/>
            <a:r>
              <a:t>⠀⠀⠀⠀⠀⠀⠀⠀⠀⠀⠀⣿⣿⣿⣿⣿⣿⣿⣿⣿⣿⣿⣷⣦⣤⣴⣴⣴⣾⣿⠄⠀⠀⠀⠀⢔⢕⢕⣇⢽⢕⡇⢕⢕⢕⠀⠀⠀⠀⠀⠀⠄⢘⣿⣿⣿⣿⣿⣿⣿⣿⣿⣿⣿⣿⣿⣿⣿⣿⠀⠀⠀⠀⠀⠀⠀⠀⠀⠀⠀⠀</a:t>
            </a:r>
            <a:br/>
            <a:r>
              <a:t>⠀⠀⠀⠀⠀⠀⠀⠀⠀⠀⠀⣿⣿⣿⣿⣿⣿⣿⣿⣿⣿⣿⣿⣿⣿⣿⣿⣿⣿⡿⠁⠀⠀⠀⠐⢕⢕⠕⢕⣎⢽⢕⢕⢕⠕⠀⠀⠀⠀⠀⠀⢀⠁⣼⣿⣿⣿⣿⣿⣿⣿⣿⣿⣿⣿⣿⣿⣿⣿⠀⠀⠀⠀⠀⠀⠀⠀⠀⠀⠀⠀</a:t>
            </a:r>
            <a:br/>
            <a:r>
              <a:t>⠀⠀⠀⠀⠀⠀⠀⠀⠀⠀⠀⣿⣿⣿⣿⣿⣿⣿⣿⣿⣿⣿⣿⣿⣿⣿⣿⣿⣿⡇⠀⠀⠀⠀⠀⢕⠁⢕⢽⢕⣗⣝⣳⣷⣦⣄⢄⢄⢄⢄⢄⢀⠔⣿⣿⣿⣿⣿⣿⣿⣿⣿⣿⣿⣿⣿⣿⣿⣿⠀⠀⠀⠀⠀⠀⠀⠀⠀⠀⠀⠀</a:t>
            </a:r>
            <a:br/>
            <a:r>
              <a:t>⠀⠀⠀⠀⠀⠀⠀⠀⠀⠀⠀⣿⣿⣿⣿⣿⣿⣿⣿⣿⣿⣿⣿⣿⣿⣿⣿⣿⣿⡇⠀⠀⠀⠀⠀⠅⠀⢅⠕⢼⢿⢿⣿⣿⣿⡿⠕⢕⢕⢕⢕⢕⣱⣿⣿⣿⣿⣿⣿⣿⣿⣿⣿⣿⣿⣿⣿⣿⣿⠀⠀⠀⠀⠀⠀⠀⠀⠀⠀⠀⠀</a:t>
            </a:r>
            <a:br/>
            <a:r>
              <a:t>⠀⠀⠀⠀⠀⠀⠀⠀⠀⠀⠀⣿⣿⣿⣿⣿⣿⣿⣿⣿⣿⣿⣿⣿⣿⣿⣿⣿⣿⠑⠀⠀⠀⠀⠀⠀⠀⢱⣴⣷⣯⣽⡿⢟⠙⠀⠀⢅⢕⣕⣵⣷⣿⣿⣿⣿⣿⣿⣿⣿⣿⣿⣿⣿⣿⣿⣿⣿⣿⠀⠀⠀⠀⠀⠀⠀⠀⠀⠀⠀⠀</a:t>
            </a:r>
            <a:br/>
            <a:r>
              <a:t>⠀⠀⠀⠀⠀⠀⠀⠀⠀⠀⠀⣿⣿⣿⣿⣿⣿⣿⣿⣿⣿⣿⣿⣿⣿⣿⣿⣿⡟⠀⠀⠀⠀⠀⠀⠀⠀⣾⣿⣿⣷⣿⣧⢕⢀⠄⢀⠀⢸⣿⣿⣿⣿⣿⣿⣿⣿⣿⣿⣿⣿⣿⣿⣿⣿⣿⣿⣿⣿⠀⠀⠀⠀⠀⠀⠀⠀⠀⠀⠀⠀</a:t>
            </a:r>
            <a:br/>
            <a:r>
              <a:t>⠀⠀⠀⠀⠀⠀⠀⠀⠀⠀⠀⣿⣿⣿⣿⣿⣿⣿⣿⣿⣿⣿⣿⣿⣿⣿⣿⣿⡇⠀⠀⠀⠀⠀⠀⠀⢄⣿⣿⣿⣿⣿⣿⣧⡕⠀⢕⢕⢕⣿⣿⣿⣿⣿⣿⣿⣿⣿⣿⣿⣿⣿⣿⣿⣿⣿⣿⣿⣿⠀⠀⠀⠀⠀⠀⠀⠀⠀⠀⠀⠀</a:t>
            </a:r>
            <a:br/>
            <a:r>
              <a:t>⠀⠀⠀⠀⠀⠀⠀⠀⠀⠀⠀⣿⣿⣿⣿⣿⣿⣿⣿⣿⣿⣿⣿⣿⣿⣿⣿⣿⢇⠀⠀⠀⠀⠀⠀⠀⢸⣿⣿⣿⣿⣿⣿⣿⣿⡕⢁⢕⢕⣿⣿⣿⣿⣿⣿⣿⣿⣿⣿⣿⣿⣿⣿⣿⣿⣿⣿⣿⣿⠀⠀⠀⠀⠀⠀⠀⠀⠀⠀⠀⠀</a:t>
            </a:r>
            <a:br/>
            <a:r>
              <a:t>⠀⠀⠀⠀⠀⠀⠀⠀⠀⠀⠀⠛⠛⠛⠛⠛⠛⠛⠛⠛⠛⠛⠛⠛⠛⠛⠛⠛⠑⠀⠀⠀⠀⠀⠀⠀⠚⠛⠛⠛⠛⠛⠛⠛⠛⠓⠑⠀⠑⠛⠛⠛⠛⠛⠛⠛⠛⠛⠛⠛⠛⠛⠛⠛⠛⠛⠛⠛⠛⠀⠀⠀⠀⠀⠀⠀⠀⠀⠀⠀⠀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⠀⠀⠀⠀⠀⠀⠀⠀⠀⠀⠀⣿⣿⣿⣿⣿⣿⣿⣿⣿⣿⣿⣿⣿⣿⣿⣿⣿⣿⣿⣿⣿⣿⣿⣿⣿⣿⣿⣿⢿⢿⢟⢿⢿⣿⣿⣿⣿⣿⣿⣿⣿⣿⣿⣿⣿⣿⣿⣿⣿⣿⣿⣿⣿⣿⣿⣿⣿⣿⠀⠀⠀⠀⠀⠀⠀⠀⠀⠀⠀⠀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⠀⠀⠀⠀⠀⠀⠀⠀⠀⠀⠀⣿⣿⣿⣿⣿⣿⣿⣿⣿⣿⣿⣿⣿⣿⣿⣿⣿⣿⣿⣿⣿⣿⣿⣿⣿⣿⡿⢇⢕⢕⢕⢕⢜⢻⣿⣿⣿⣿⣿⣿⣿⣿⣿⣿⣿⣿⣿⣿⣿⣿⣿⣿⣿⣿⣿⣿⣿⣿⠀⠀⠀⠀⠀⠀⠀⠀⠀⠀⠀⠀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⠀⠀⠀⠀⠀⠀⠀⠀⠀⠀⠀⣿⣿⣿⣿⣿⣿⣿⣿⣿⣿⣿⣿⣿⣿⣿⣿⣿⣿⣿⣿⣿⣿⣿⣿⣿⣿⢕⣷⣾⣷⣾⣿⣷⣸⣿⣿⣿⣿⣿⣿⣿⣿⣿⣿⣿⣿⣿⣿⣿⣿⣿⣿⣿⣿⣿⣿⣿⣿⠀⠀⠀⠀⠀⠀⠀⠀⠀⠀⠀⠀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⠀⠀⠀⠀⠀⠀⠀⠀⠀⠀⠀⣿⣿⣿⣿⣿⣿⣿⣿⣿⣿⣿⣿⣿⣿⣿⣿⣿⣿⣿⣿⣿⣿⣿⣿⣿⣿⣸⣯⣽⣽⣿⣿⣿⣾⣿⣿⣿⣿⣿⣿⣿⣿⣿⣿⣿⣿⣿⣿⣿⣿⣿⣿⣿⣿⣿⣿⣿⣿⠀⠀⠀⠀⠀⠀⠀⠀⠀⠀⠀⠀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⠀⠀⠀⠀⠀⠀⠀⠀⠀⠀⠀⣿⣿⣿⣿⣿⣿⣿⣿⣿⣿⣿⣿⣿⣿⣿⣿⣿⣿⣿⣿⣿⣿⢿⢟⢻⢿⣿⡿⢟⣿⣿⣿⡏⢻⣿⣿⣿⣿⣿⣿⣿⣿⣿⣿⣿⣿⣿⣿⣿⣿⣿⣿⣿⣿⣿⣿⣿⣿⠀⠀⠀⠀⠀⠀⠀⠀⠀⠀⠀⠀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⠀⠀⠀⠀⠀⠀⠀⠀⠀⠀⠀⣿⣿⣿⣿⣿⣿⣿⣿⣿⣿⣿⣿⣿⣿⣿⣿⣿⣿⡟⢙⠑⠁⠑⠅⢕⣼⣷⣵⣵⢽⣿⣿⡇⢕⢕⢜⢝⢟⢿⣿⣿⣿⣿⣿⣿⣿⣿⣿⣿⣿⣿⣿⣿⣿⣿⣿⣿⣿⠀⠀⠀⠀⠀⠀⠀⠀⠀⠀⠀⠀</a:t>
            </a:r>
            <a:br/>
            <a:r>
              <a:t>⠀⠀⠀⠀⠀⠀⠀⠀⠀⠀⠀⣿⣿⣿⣿⣿⣿⣿⣿⣿⣿⣿⣿⢏⢹⢽⢹⡿⠟⠑⢀⠀⢔⠁⠀⠀⢙⢟⣟⢷⢿⣿⡟⢕⢕⠑⢕⢕⠕⢕⢕⢹⣿⣿⣿⣿⣿⣿⣿⣿⣿⣿⣿⣿⣿⣿⣿⣿⣿⠀⠀⠀⠀⠀⠀⠀⠀⠀⠀⠀⠀</a:t>
            </a:r>
            <a:br/>
            <a:r>
              <a:t>⠀⠀⠀⠀⠀⠀⠀⠀⠀⠀⠀⣿⣿⣿⣿⣿⣿⣿⣿⣿⣿⣿⡟⠕⠕⠑⠌⠅⠀⠀⠕⠀⠀⠀⠀⠀⢕⢸⢵⣞⣻⣿⢕⢕⢕⢕⢕⠑⢅⠕⢕⢕⣿⣿⣿⣿⣿⣿⣿⣿⣿⣿⣿⣿⣿⣿⣿⣿⣿⠀⠀⠀⠀⠀⠀⠀⠀⠀⠀⠀⠀</a:t>
            </a:r>
            <a:br/>
            <a:r>
              <a:t>⠀⠀⠀⠀⠀⠀⠀⠀⠀⠀⠀⣿⣿⣿⣿⣿⣿⣿⣿⣿⣿⡿⠕⠀⠀⠀⠀⠀⠀⠀⠀⠀⠀⠀⠀⠀⢕⣜⡽⢵⣗⡇⢕⢕⢕⠀⠁⠀⠕⠀⠐⢕⣿⣿⣿⣿⣿⣿⣿⣿⣿⣿⣿⣿⣿⣿⣿⣿⣿⠀⠀⠀⠀⠀⠀⠀⠀⠀⠀⠀⠀</a:t>
            </a:r>
            <a:br/>
            <a:r>
              <a:t>⠀⠀⠀⠀⠀⠀⠀⠀⠀⠀⠀⣿⣿⣿⣿⣿⣿⣿⣿⣿⣿⡇⠀⠀⠀⠀⠀⠀⠀⠀⠀⠀⠀⠀⠀⠄⢕⢕⣞⢽⢕⡇⢕⢕⠕⠀⠀⠀⠀⢀⢄⢕⣿⣿⣿⣿⣿⣿⣿⣿⣿⣿⣿⣿⣿⣿⣿⣿⣿⠀⠀⠀⠀⠀⠀⠀⠀⠀⠀⠀⠀</a:t>
            </a:r>
            <a:br/>
            <a:r>
              <a:t>⠀⠀⠀⠀⠀⠀⠀⠀⠀⠀⠀⣿⣿⣿⣿⣿⣿⣿⣿⣿⣿⣷⣴⣄⣠⣄⣄⣴⣾⡇⠀⠀⠀⠀⠀⢕⢕⢵⢗⣎⢽⡇⢕⢕⢕⠀⠀⠀⠀⠀⠑⠁⢹⣿⣿⣿⣿⣿⣿⣿⣿⣿⣿⣿⣿⣿⣿⣿⣿⠀⠀⠀⠀⠀⠀⠀⠀⠀⠀⠀⠀</a:t>
            </a:r>
            <a:br/>
            <a:r>
              <a:t>⠀⠀⠀⠀⠀⠀⠀⠀⠀⠀⠀⣿⣿⣿⣿⣿⣿⣿⣿⣿⣿⣿⣿⣿⣿⣿⣿⣿⣿⡇⠀⠀⠀⠀⠀⢕⠑⢜⢵⢗⣞⡇⢕⢕⠁⠀⠀⠀⠀⠀⠀⠑⢕⣿⣿⣿⣿⣿⣿⣿⣿⣿⣿⣿⣿⣿⣿⣿⣿⠀⠀⠀⠀⠀⠀⠀⠀⠀⠀⠀⠀</a:t>
            </a:r>
            <a:br/>
            <a:r>
              <a:t>⠀⠀⠀⠀⠀⠀⠀⠀⠀⠀⠀⣿⣿⣿⣿⣿⣿⣿⣿⣿⣿⣿⣿⣿⣿⣿⣿⣿⣿⢕⠀⠀⠀⠀⠑⢕⠀⢕⢎⡵⢕⢗⢧⣵⣄⡀⢀⢀⢐⠀⠀⠐⢕⣿⣿⣿⣿⣿⣿⣿⣿⣿⣿⣿⣿⣿⣿⣿⣿⠀⠀⠀⠀⠀⠀⠀⠀⠀⠀⠀⠀</a:t>
            </a:r>
            <a:br/>
            <a:r>
              <a:t>⠀⠀⠀⠀⠀⠀⠀⠀⠀⠀⠀⣿⣿⣿⣿⣿⣿⣿⣿⣿⣿⣿⣿⣿⣿⣿⣿⣿⡿⠀⠀⠁⠀⠀⠀⠑⠀⢕⠕⢱⣾⣿⣿⣿⣿⣿⢕⢕⢕⢕⢕⢕⣱⣿⣿⣿⣿⣿⣿⣿⣿⣿⣿⣿⣿⣿⣿⣿⣿⠀⠀⠀⠀⠀⠀⠀⠀⠀⠀⠀⠀</a:t>
            </a:r>
            <a:br/>
            <a:r>
              <a:t>⠀⠀⠀⠀⠀⠀⠀⠀⠀⠀⠀⣿⣿⣿⣿⣿⣿⣿⣿⣿⣿⣿⣿⣿⣿⣿⣿⣿⡇⠀⠀⠀⠀⠀⠀⠀⠀⣕⣴⣼⣗⡟⢿⡿⠟⠁⠀⢕⢕⢕⣱⣵⣿⣿⣿⣿⣿⣿⣿⣿⣿⣿⣿⣿⣿⣿⣿⣿⣿⠀⠀⠀⠀⠀⠀⠀⠀⠀⠀⠀⠀</a:t>
            </a:r>
            <a:br/>
            <a:r>
              <a:t>⠀⠀⠀⠀⠀⠀⠀⠀⠀⠀⠀⣿⣿⣿⣿⣿⣿⣿⣿⣿⣿⣿⣿⣿⣿⣿⣿⣿⢕⠀⠀⠀⠀⠀⠀⠀⢕⣿⣿⣿⣿⣿⡇⢔⠀⠀⠀⢕⣾⣿⣿⣿⣿⣿⣿⣿⣿⣿⣿⣿⣿⣿⣿⣿⣿⣿⣿⣿⣿⠀⠀⠀⠀⠀⠀⠀⠀⠀⠀⠀⠀</a:t>
            </a:r>
            <a:br/>
            <a:r>
              <a:t>⠀⠀⠀⠀⠀⠀⠀⠀⠀⠀⠀⣿⣿⣿⣿⣿⣿⣿⣿⣿⣿⣿⣿⣿⣿⣿⣿⣿⠀⠀⠀⠀⠀⠀⠀⠀⢸⣿⣿⣿⣿⣿⣿⣕⢄⠐⢔⢔⢸⣿⣿⣿⣿⣿⣿⣿⣿⣿⣿⣿⣿⣿⣿⣿⣿⣿⣿⣿⣿⠀⠀⠀⠀⠀⠀⠀⠀⠀⠀⠀⠀</a:t>
            </a:r>
            <a:br/>
            <a:r>
              <a:t>⠀⠀⠀⠀⠀⠀⠀⠀⠀⠀⠀⣿⣿⣿⣿⣿⣿⣿⣿⣿⣿⣿⣿⣿⣿⣿⣿⡇⠀⠀⠀⠀⠀⠀⠀⠀⣸⣿⣿⣿⣿⣿⣿⣿⣇⢄⠑⢔⢸⣿⣿⣿⣿⣿⣿⣿⣿⣿⣿⣿⣿⣿⣿⣿⣿⣿⣿⣿⣿⠀⠀⠀⠀⠀⠀⠀⠀⠀⠀⠀⠀</a:t>
            </a:r>
            <a:br/>
            <a:r>
              <a:t>⠀⠀⠀⠀⠀⠀⠀⠀⠀⠀⠀⠛⠛⠛⠛⠛⠛⠛⠛⠛⠛⠛⠛⠛⠛⠛⠛⠃⠀⠀⠀⠀⠀⠀⠀⠀⠛⠛⠛⠛⠛⠛⠛⠛⠛⠃⠐⠑⠘⠛⠛⠛⠛⠛⠛⠛⠛⠛⠛⠛⠛⠛⠛⠛⠛⠛⠛⠛⠛⠀⠀⠀⠀⠀⠀⠀⠀⠀⠀⠀⠀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⠀⠀⠀⠀⠀⠀⠀⠀⠀⠀⠀⣿⣿⣿⣿⣿⣿⣿⣿⣿⣿⣿⣿⣿⣿⣿⣿⣿⣿⣿⣿⣿⣿⣿⣿⣿⣿⡿⢕⢕⢕⢕⢕⢹⣿⣿⣿⣿⣿⣿⣿⣿⣿⣿⣿⣿⣿⣿⣿⣿⣿⣿⣿⣿⣿⣿⣿⣿⣿⠀⠀⠀⠀⠀⠀⠀⠀⠀⠀⠀⠀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⠀⠀⠀⠀⠀⠀⠀⠀⠀⠀⠀⣿⣿⣿⣿⣿⣿⣿⣿⣿⣿⣿⣿⣿⣿⣿⣿⣿⣿⣿⣿⣿⣿⣿⣿⣿⡏⢱⣵⣷⣷⣷⣷⣧⣿⣿⣿⣿⣿⣿⣿⣿⣿⣿⣿⣿⣿⣿⣿⣿⣿⣿⣿⣿⣿⣿⣿⣿⣿⠀⠀⠀⠀⠀⠀⠀⠀⠀⠀⠀⠀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⠀⠀⠀⠀⠀⠀⠀⠀⠀⠀⠀⣿⣿⣿⣿⣿⣿⣿⣿⣿⣿⣿⣿⣿⣿⣿⣿⣿⣿⣿⣿⣿⣿⣿⣿⣿⡇⣼⡟⢟⣻⣿⢿⣿⣿⣿⣿⣿⣿⣿⣿⣿⣿⣿⣿⣿⣿⣿⣿⣿⣿⣿⣿⣿⣿⣿⣿⣿⣿⠀⠀⠀⠀⠀⠀⠀⠀⠀⠀⠀⠀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⠀⠀⠀⠀⠀⠀⠀⠀⠀⠀⠀⣿⣿⣿⣿⣿⣿⣿⣿⣿⣿⣿⣿⣿⣿⣿⣿⣿⣿⣿⣿⣿⣿⡿⢿⢿⣿⣿⡿⢿⣿⣿⣿⢻⣿⣿⣿⣿⣿⣿⣿⣿⣿⣿⣿⣿⣿⣿⣿⣿⣿⣿⣿⣿⣿⣿⣿⣿⣿⠀⠀⠀⠀⠀⠀⠀⠀⠀⠀⠀⠀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⠀⠀⠀⠀⠀⠀⠀⠀⠀⠀⠀⣿⣿⣿⣿⣿⣿⣿⣿⣿⣿⣿⣿⣿⣿⣿⣿⣿⣿⣿⣿⢏⢕⢑⠁⢕⣿⣯⢇⡜⢿⣿⣿⢇⢕⢝⢝⢻⢿⣿⣿⣿⣿⣿⣿⣿⣿⣿⣿⣿⣿⣿⣿⣿⣿⣿⣿⣿⣿⠀⠀⠀⠀⠀⠀⠀⠀⠀⠀⠀⠀</a:t>
            </a:r>
            <a:br/>
            <a:r>
              <a:t>⠀⠀⠀⠀⠀⠀⠀⠀⠀⠀⠀⣿⣿⣿⣿⣿⣿⣿⣿⣿⣿⣿⣿⣿⡿⢟⡟⢿⢿⢟⢟⠕⠑⠀⠀⠑⢿⢿⢿⣵⣿⣿⢏⢕⢕⢁⢕⢕⢕⢕⢝⢿⣿⣿⣿⣿⣿⣿⣿⣿⣿⣿⣿⣿⣿⣿⣿⣿⣿⠀⠀⠀⠀⠀⠀⠀⠀⠀⠀⠀⠀</a:t>
            </a:r>
            <a:br/>
            <a:r>
              <a:t>⠀⠀⠀⠀⠀⠀⠀⠀⠀⠀⠀⣿⣿⣿⣿⣿⣿⣿⣿⣿⣿⣿⣿⢿⢕⢟⢜⠑⠀⠀⢔⠀⠔⠀⠀⠀⢕⣞⡹⢵⣻⣿⢕⢕⢕⠕⢕⠔⢕⠕⢕⢸⣿⣿⣿⣿⣿⣿⣿⣿⣿⣿⣿⣿⣿⣿⣿⣿⣿⠀⠀⠀⠀⠀⠀⠀⠀⠀⠀⠀⠀</a:t>
            </a:r>
            <a:br/>
            <a:r>
              <a:t>⠀⠀⠀⠀⠀⠀⠀⠀⠀⠀⠀⣿⣿⣿⣿⣿⣿⣿⣿⣿⣿⡟⠇⠁⠀⠀⠀⠀⠀⠀⠀⠀⠀⠀⠀⢔⢕⢷⣗⡹⢽⡇⢕⢕⢕⠁⠑⠀⢕⠀⢅⢸⣿⣿⣿⣿⣿⣿⣿⣿⣿⣿⣿⣿⣿⣿⣿⣿⣿⠀⠀⠀⠀⠀⠀⠀⠀⠀⠀⠀⠀</a:t>
            </a:r>
            <a:br/>
            <a:r>
              <a:t>⠀⠀⠀⠀⠀⠀⠀⠀⠀⠀⠀⣿⣿⣿⣿⣿⣿⣿⣿⣿⣿⢕⠀⠀⠀⠀⠀⠀⠀⠀⠀⠀⠀⠀⠀⢕⢕⢽⢗⣗⢽⢕⢕⢅⠕⠀⠀⢕⠀⠀⢄⢸⣿⣿⣿⣿⣿⣿⣿⣿⣿⣿⣿⣿⣿⣿⣿⣿⣿⠀⠀⠀⠀⠀⠀⠀⠀⠀⠀⠀⠀</a:t>
            </a:r>
            <a:br/>
            <a:r>
              <a:t>⠀⠀⠀⠀⠀⠀⠀⠀⠀⠀⠀⣿⣿⣿⣿⣿⣿⣿⣿⣿⣿⣧⣄⣀⣀⢀⢄⣴⣷⢕⠀⠀⠀⠀⠀⢕⢕⣜⢽⢕⣎⡇⢕⢕⠀⠀⢀⠁⠀⠑⠕⠜⣿⣿⣿⣿⣿⣿⣿⣿⣿⣿⣿⣿⣿⣿⣿⣿⣿⠀⠀⠀⠀⠀⠀⠀⠀⠀⠀⠀⠀</a:t>
            </a:r>
            <a:br/>
            <a:r>
              <a:t>⠀⠀⠀⠀⠀⠀⠀⠀⠀⠀⠀⣿⣿⣿⣿⣿⣿⣿⣿⣿⣿⣿⣿⣿⣿⣿⣿⣿⣿⢅⠀⠀⠀⠀⠀⢕⠕⢗⣜⢽⢕⡇⢕⢕⠀⠀⠑⠀⠀⠀⠀⠕⢸⣿⣿⣿⣿⣿⣿⣿⣿⣿⣿⣿⣿⣿⣿⣿⣿⠀⠀⠀⠀⠀⠀⠀⠀⠀⠀⠀⠀</a:t>
            </a:r>
            <a:br/>
            <a:r>
              <a:t>⠀⠀⠀⠀⠀⠀⠀⠀⠀⠀⠀⣿⣿⣿⣿⣿⣿⣿⣿⣿⣿⣿⣿⣿⣿⣿⣿⣿⡏⠀⠀⠀⠀⠀⠁⢕⢁⡸⢕⢞⣝⡷⣅⣑⢀⠀⠀⠀⠀⢀⠀⠀⢸⣿⣿⣿⣿⣿⣿⣿⣿⣿⣿⣿⣿⣿⣿⣿⣿⠀⠀⠀⠀⠀⠀⠀⠀⠀⠀⠀⠀</a:t>
            </a:r>
            <a:br/>
            <a:r>
              <a:t>⠀⠀⠀⠀⠀⠀⠀⠀⠀⠀⠀⣿⣿⣿⣿⣿⣿⣿⣿⣿⣿⣿⣿⣿⣿⣿⣿⣿⡇⠀⠀⠐⠀⠀⠀⠁⠐⢳⢇⢕⣱⣧⢾⣿⣿⣧⢕⢕⢕⢕⢕⢔⣼⣿⣿⣿⣿⣿⣿⣿⣿⣿⣿⣿⣿⣿⣿⣿⣿⠀⠀⠀⠀⠀⠀⠀⠀⠀⠀⠀⠀</a:t>
            </a:r>
            <a:br/>
            <a:r>
              <a:t>⠀⠀⠀⠀⠀⠀⠀⠀⠀⠀⠀⣿⣿⣿⣿⣿⣿⣿⣿⣿⣿⣿⣿⣿⣿⣿⣿⣿⠕⠀⠀⠀⠀⠀⠀⠀⢀⣅⣄⣱⣷⣿⣿⣿⡿⠏⠁⢕⢕⠕⣕⣵⣿⣿⣿⣿⣿⣿⣿⣿⣿⣿⣿⣿⣿⣿⣿⣿⣿⠀⠀⠀⠀⠀⠀⠀⠀⠀⠀⠀⠀</a:t>
            </a:r>
            <a:br/>
            <a:r>
              <a:t>⠀⠀⠀⠀⠀⠀⠀⠀⠀⠀⠀⣿⣿⣿⣿⣿⣿⣿⣿⣿⣿⣿⣿⣿⣿⣿⣿⡿⠀⠀⠀⠀⠀⠀⠀⠀⢱⣿⣿⣿⣿⣷⡝⠙⠀⠐⠀⢱⣷⣿⣿⣿⣿⣿⣿⣿⣿⣿⣿⣿⣿⣿⣿⣿⣿⣿⣿⣿⣿⠀⠀⠀⠀⠀⠀⠀⠀⠀⠀⠀⠀</a:t>
            </a:r>
            <a:br/>
            <a:r>
              <a:t>⠀⠀⠀⠀⠀⠀⠀⠀⠀⠀⠀⣿⣿⣿⣿⣿⣿⣿⣿⣿⣿⣿⣿⣿⣿⣿⣿⡇⠀⠀⠀⠀⠀⠀⠀⠀⢸⣿⣿⣿⣿⣿⣷⢕⠀⢄⢄⢁⣿⣿⣿⣿⣿⣿⣿⣿⣿⣿⣿⣿⣿⣿⣿⣿⣿⣿⣿⣿⣿⠀⠀⠀⠀⠀⠀⠀⠀⠀⠀⠀⠀</a:t>
            </a:r>
            <a:br/>
            <a:r>
              <a:t>⠀⠀⠀⠀⠀⠀⠀⠀⠀⠀⠀⣿⣿⣿⣿⣿⣿⣿⣿⣿⣿⣿⣿⣿⣿⣿⣿⢇⠀⠀⠀⠀⠀⠀⠀⠀⣸⣿⣿⣿⣿⣿⣿⣧⡔⠀⢕⢕⣿⣿⣿⣿⣿⣿⣿⣿⣿⣿⣿⣿⣿⣿⣿⣿⣿⣿⣿⣿⣿⠀⠀⠀⠀⠀⠀⠀⠀⠀⠀⠀⠀</a:t>
            </a:r>
            <a:br/>
            <a:r>
              <a:t>⠀⠀⠀⠀⠀⠀⠀⠀⠀⠀⠀⠛⠛⠛⠛⠛⠛⠛⠛⠛⠛⠛⠛⠛⠛⠛⠛⠑⠀⠀⠀⠀⠀⠀⠀⠐⠛⠛⠛⠛⠛⠛⠛⠛⠓⠐⠀⠑⠛⠛⠛⠛⠛⠛⠛⠛⠛⠛⠛⠛⠛⠛⠛⠛⠛⠛⠛⠛⠛⠀⠀⠀⠀⠀⠀⠀⠀⠀⠀⠀⠀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⠀⠀⠀⠀⠀⠀⠀⠀⠀⠀⠀⣿⣿⣿⣿⣿⣿⣿⣿⣿⣿⣿⣿⣿⣿⣿⣿⣿⣿⣿⣿⣿⣿⣿⣿⣿⣿⡏⢝⢕⢕⢕⢞⣿⣿⣿⣿⣿⣿⣿⣿⣿⣿⣿⣿⣿⣿⣿⣿⣿⣿⣿⣿⣿⣿⣿⣿⣿⣿⠀⠀⠀⠀⠀⠀⠀⠀⠀⠀⠀⠀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⠀⠀⠀⠀⠀⠀⠀⠀⠀⠀⠀⣿⣿⣿⣿⣿⣿⣿⣿⣿⣿⣿⣿⣿⣿⣿⣿⣿⣿⣿⣿⣿⣿⣿⣿⣿⢏⣱⣵⣵⣵⣵⣵⣸⣿⣿⣿⣿⣿⣿⣿⣿⣿⣿⣿⣿⣿⣿⣿⣿⣿⣿⣿⣿⣿⣿⣿⣿⣿⠀⠀⠀⠀⠀⠀⠀⠀⠀⠀⠀⠀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⠀⠀⠀⠀⠀⠀⠀⠀⠀⠀⠀⣿⣿⣿⣿⣿⣿⣿⣿⣿⣿⣿⣿⣿⣿⣿⣿⣿⣿⣿⣿⣿⣿⣿⣿⣿⣾⣿⣷⣿⣿⣷⣿⣿⣿⣿⣿⣿⣿⣿⣿⣿⣿⣿⣿⣿⣿⣿⣿⣿⣿⣿⣿⣿⣿⣿⣿⣿⣿⠀⠀⠀⠀⠀⠀⠀⠀⠀⠀⠀⠀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⠀⠀⠀⠀⠀⠀⠀⠀⠀⠀⠀⣿⣿⣿⣿⣿⣿⣿⣿⣿⣿⣿⣿⣿⣿⣿⣿⣿⣿⢟⣟⣏⣝⣕⣑⣹⣿⣻⡝⢱⢿⣿⣿⢕⢝⢟⢿⣿⣿⣿⣿⣿⣿⣿⣿⣿⣿⣿⣿⣿⣿⣿⣿⣿⣿⣿⣿⣿⣿⠀⠀⠀⠀⠀⠀⠀⠀⠀⠀⠀⠀</a:t>
            </a:r>
            <a:br/>
            <a:r>
              <a:t>⠀⠀⠀⠀⠀⠀⠀⠀⠀⠀⠀⣿⣿⣿⣿⣿⣿⣿⣿⣿⣿⣿⣿⣿⣿⣿⣿⣿⣷⣿⣫⣹⡿⢎⢝⢹⣿⣿⣿⣣⣿⣿⢇⢕⢕⢕⢕⢕⢜⢝⢻⣿⣿⣿⣿⣿⣿⣿⣿⣿⣿⣿⣿⣿⣿⣿⣿⣿⣿⠀⠀⠀⠀⠀⠀⠀⠀⠀⠀⠀⠀</a:t>
            </a:r>
            <a:br/>
            <a:r>
              <a:t>⠀⠀⠀⠀⠀⠀⠀⠀⠀⠀⠀⣿⣿⣿⣿⣿⣿⣿⣿⣿⣿⣿⣿⣿⣿⡿⢟⣿⣻⣿⣿⣿⢷⠟⠑⢔⢱⢗⣏⡽⢿⣿⢕⢕⢕⢕⢕⢕⢕⢕⢜⣿⣿⣿⣿⣿⣿⣿⣿⣿⣿⣿⣿⣿⣿⣿⣿⣿⣿⠀⠀⠀⠀⠀⠀⠀⠀⠀⠀⠀⠀</a:t>
            </a:r>
            <a:br/>
            <a:r>
              <a:t>⠀⠀⠀⠀⠀⠀⠀⠀⠀⠀⠀⣿⣿⣿⣿⣿⣿⣿⣿⣿⣿⣿⢟⢏⢝⠑⢜⢝⠑⠁⠁⠀⠀⠀⠀⢕⢜⢽⢕⣗⡽⡕⢕⢕⢕⠁⠑⢅⠕⠁⢕⣿⣿⣿⣿⣿⣿⣿⣿⣿⣿⣿⣿⣿⣿⣿⣿⣿⣿⠀⠀⠀⠀⠀⠀⠀⠀⠀⠀⠀⠀</a:t>
            </a:r>
            <a:br/>
            <a:r>
              <a:t>⠀⠀⠀⠀⠀⠀⠀⠀⠀⠀⠀⣿⣿⣿⣿⣿⣿⣿⣿⣿⣿⢇⠕⠁⠀⠀⠀⠀⠀⠀⠀⠀⠀⠀⠔⢕⢕⣺⢽⢕⣗⡇⢕⢅⠀⠀⠀⠑⠀⢀⢕⣿⣿⣿⣿⣿⣿⣿⣿⣿⣿⣿⣿⣿⣿⣿⣿⣿⣿⠀⠀⠀⠀⠀⠀⠀⠀⠀⠀⠀⠀</a:t>
            </a:r>
            <a:br/>
            <a:r>
              <a:t>⠀⠀⠀⠀⠀⠀⠀⠀⠀⠀⠀⣿⣿⣿⣿⣿⣿⣿⣿⣿⣇⢑⠀⠀⠀⠀⠀⢀⣴⠀⠀⠀⠀⠀⢄⢕⢕⢗⣎⢽⢕⡇⢕⢅⠀⠀⢀⠁⠀⢁⠕⢿⣿⣿⣿⣿⣿⣿⣿⣿⣿⣿⣿⣿⣿⣿⣿⣿⣿⠀⠀⠀⠀⠀⠀⠀⠀⠀⠀⠀⠀</a:t>
            </a:r>
            <a:br/>
            <a:r>
              <a:t>⠀⠀⠀⠀⠀⠀⠀⠀⠀⠀⠀⣿⣿⣿⣿⣿⣿⣿⣿⣿⣿⣷⣶⣶⣴⣴⣾⣿⡇⠀⠀⠀⠀⠀⢕⢕⢸⢵⢗⣎⢵⡇⢕⢕⠀⠀⠑⠀⠀⠁⠔⢜⣿⣿⣿⣿⣿⣿⣿⣿⣿⣿⣿⣿⣿⣿⣿⣿⣿⠀⠀⠀⠀⠀⠀⠀⠀⠀⠀⠀⠀</a:t>
            </a:r>
            <a:br/>
            <a:r>
              <a:t>⠀⠀⠀⠀⠀⠀⠀⠀⠀⠀⠀⣿⣿⣿⣿⣿⣿⣿⣿⣿⣿⣿⣿⣿⣿⣿⣿⣿⢇⠀⠀⠀⠀⠐⢕⢕⢕⣝⢵⢕⢗⡇⢕⠑⠀⠀⠀⠀⠀⠀⠀⢕⣿⣿⣿⣿⣿⣿⣿⣿⣿⣿⣿⣿⣿⣿⣿⣿⣿⠀⠀⠀⠀⠀⠀⠀⠀⠀⠀⠀⠀</a:t>
            </a:r>
            <a:br/>
            <a:r>
              <a:t>⠀⠀⠀⠀⠀⠀⠀⠀⠀⠀⠀⣿⣿⣿⣿⣿⣿⣿⣿⣿⣿⣿⣿⣿⣿⣿⣿⣿⠁⠀⠀⠀⠀⠀⠕⢕⢕⣕⢗⢝⢝⢗⢳⣦⣴⡄⢄⢄⢅⢔⢄⢕⣿⣿⣿⣿⣿⣿⣿⣿⣿⣿⣿⣿⣿⣿⣿⣿⣿⠀⠀⠀⠀⠀⠀⠀⠀⠀⠀⠀⠀</a:t>
            </a:r>
            <a:br/>
            <a:r>
              <a:t>⠀⠀⠀⠀⠀⠀⠀⠀⠀⠀⠀⣿⣿⣿⣿⣿⣿⣿⣿⣿⣿⣿⣿⣿⣿⣿⣿⡇⠀⠀⠀⠀⠀⠀⠀⠀⢱⢅⡑⢕⢷⣻⣿⣿⣿⡿⠕⢕⢕⢕⢕⣼⣿⣿⣿⣿⣿⣿⣿⣿⣿⣿⣿⣿⣿⣿⣿⣿⣿⠀⠀⠀⠀⠀⠀⠀⠀⠀⠀⠀⠀</a:t>
            </a:r>
            <a:br/>
            <a:r>
              <a:t>⠀⠀⠀⠀⠀⠀⠀⠀⠀⠀⠀⣿⣿⣿⣿⣿⣿⣿⣿⣿⣿⣿⣿⣿⣿⣿⣿⢇⠀⠀⠀⠀⠀⠀⠀⠀⢸⣿⣿⣿⣿⡿⢿⢿⠏⠁⠀⢕⣱⣵⣿⣿⣿⣿⣿⣿⣿⣿⣿⣿⣿⣿⣿⣿⣿⣿⣿⣿⣿⠀⠀⠀⠀⠀⠀⠀⠀⠀⠀⠀⠀</a:t>
            </a:r>
            <a:br/>
            <a:r>
              <a:t>⠀⠀⠀⠀⠀⠀⠀⠀⠀⠀⠀⣿⣿⣿⣿⣿⣿⣿⣿⣿⣿⣿⣿⣿⣿⣿⣿⠕⠀⠀⠀⠐⠀⠀⠀⠀⣿⣿⣿⣿⣿⣿⡇⢄⠀⢄⢀⢹⣿⣿⣿⣿⣿⣿⣿⣿⣿⣿⣿⣿⣿⣿⣿⣿⣿⣿⣿⣿⣿⠀⠀⠀⠀⠀⠀⠀⠀⠀⠀⠀⠀</a:t>
            </a:r>
            <a:br/>
            <a:r>
              <a:t>⠀⠀⠀⠀⠀⠀⠀⠀⠀⠀⠀⣿⣿⣿⣿⣿⣿⣿⣿⣿⣿⣿⣿⣿⣿⣿⣿⠀⠀⠀⠀⠀⠀⠀⠀⢄⣿⣿⣿⣿⣿⣿⣷⡕⠀⢕⢕⢸⣿⣿⣿⣿⣿⣿⣿⣿⣿⣿⣿⣿⣿⣿⣿⣿⣿⣿⣿⣿⣿⠀⠀⠀⠀⠀⠀⠀⠀⠀⠀⠀⠀</a:t>
            </a:r>
            <a:br/>
            <a:r>
              <a:t>⠀⠀⠀⠀⠀⠀⠀⠀⠀⠀⠀⠛⠛⠛⠛⠛⠛⠛⠛⠛⠛⠛⠛⠛⠛⠛⠛⠁⠀⠀⠀⠀⠀⠀⠀⠑⠛⠛⠛⠛⠛⠛⠛⠃⠑⠀⠑⠘⠛⠛⠛⠛⠛⠛⠛⠛⠛⠛⠛⠛⠛⠛⠛⠛⠛⠛⠛⠛⠛⠀⠀⠀⠀⠀⠀⠀⠀⠀⠀⠀⠀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⠀⠀⠀⠀⠀⠀⠀⠀⠀⠀⠀⣿⣿⣿⣿⣿⣿⣿⣿⣿⣿⣿⣿⣿⣿⣿⣿⣿⣿⣿⣿⣿⣿⣿⣿⣿⣿⡝⢕⢕⢕⢕⢺⣿⣿⣿⣿⣿⣿⣿⣿⣿⣿⣿⣿⣿⣿⣿⣿⣿⣿⣿⣿⣿⣿⣿⣿⣿⣿⠀⠀⠀⠀⠀⠀⠀⠀⠀⠀⠀⠀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⠀⠀⠀⠀⠀⠀⠀⠀⠀⠀⠀⣿⣿⣿⣿⣿⣿⣿⣿⣿⣿⣿⣿⣿⣿⣿⣿⣿⣿⣿⣿⣿⣿⣿⣿⣿⢇⣱⣵⣵⣵⣵⣵⢸⣿⣿⣿⣿⣿⣿⣿⣿⣿⣿⣿⣿⣿⣿⣿⣿⣿⣿⣿⣿⣿⣿⣿⣿⣿⠀⠀⠀⠀⠀⠀⠀⠀⠀⠀⠀⠀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⠀⠀⠀⠀⠀⠀⠀⠀⠀⠀⠀⣿⣿⣿⣿⣿⣿⣿⣿⣿⣿⣿⣿⣿⣿⣿⣿⣿⣿⣿⣿⣿⣿⣿⣿⣿⢸⣿⣿⢿⣿⣿⣿⣿⣿⣿⣿⣿⣿⣿⣿⣿⣿⣿⣿⣿⣿⣿⣿⣿⣿⣿⣿⣿⣿⣿⣿⣿⣿⠀⠀⠀⠀⠀⠀⠀⠀⠀⠀⠀⠀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⠀⠀⠀⠀⠀⠀⠀⠀⠀⠀⠀⣿⣿⣿⣿⣿⣿⣿⣿⣿⣿⣿⣿⣿⣿⣿⣿⣿⣿⣿⣿⣿⣿⣿⣿⣿⣾⣿⣷⣿⣿⣷⣿⣿⣿⣿⣿⣿⣿⣿⣿⣿⣿⣿⣿⣿⣿⣿⣿⣿⣿⣿⣿⣿⣿⣿⣿⣿⣿⠀⠀⠀⠀⠀⠀⠀⠀⠀⠀⠀⠀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⠀⠀⠀⠀⠀⠀⠀⠀⠀⠀⠀⣿⣿⣿⣿⣿⣿⣿⣿⣿⣿⣿⣿⣿⣿⣿⣿⣿⣿⣿⣿⣿⣿⣿⣿⣿⣿⣿⣟⢳⢾⣿⣿⣿⣿⣿⣿⣿⣿⣿⣿⣿⣿⣿⣿⣿⣿⣿⣿⣿⣿⣿⣿⣿⣿⣿⣿⣿⣿⠀⠀⠀⠀⠀⠀⠀⠀⠀⠀⠀⠀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⠀⠀⠀⠀⠀⠀⠀⠀⠀⠀⠀⣿⣿⣿⣿⣿⣿⣿⣿⣿⣿⣿⣿⣿⣿⣿⣿⣿⡿⢟⢏⢝⣕⣱⣵⢸⣿⢿⡕⢳⢻⣿⡇⢜⢝⢻⢿⣿⣿⣿⣿⣿⣿⣿⣿⣿⣿⣿⣿⣿⣿⣿⣿⣿⣿⣿⣿⣿⣿⠀⠀⠀⠀⠀⠀⠀⠀⠀⠀⠀⠀</a:t>
            </a:r>
            <a:br/>
            <a:r>
              <a:t>⠀⠀⠀⠀⠀⠀⠀⠀⠀⠀⠀⣿⣿⣿⣿⣿⣿⣿⣿⣿⣿⣿⣿⣿⣿⣿⣿⣿⣵⡾⢻⣿⢟⡝⠕⢹⣿⣿⣿⣹⣿⣿⢇⢕⢕⢕⢕⢕⢝⢟⣿⣿⣿⣿⣿⣿⣿⣿⣿⣿⣿⣿⣿⣿⣿⣿⣿⣿⣿⠀⠀⠀⠀⠀⠀⠀⠀⠀⠀⠀⠀</a:t>
            </a:r>
            <a:br/>
            <a:r>
              <a:t>⠀⠀⠀⠀⠀⠀⠀⠀⠀⠀⠀⣿⣿⣿⣿⣿⣿⣿⣿⣿⣿⣿⣿⣿⣿⣿⣟⣽⣿⣿⣷⣿⢿⠏⢅⢕⢱⣗⣝⢽⢿⡇⢕⢕⢕⢕⢕⢕⢕⢕⢸⣿⣿⣿⣿⣿⣿⣿⣿⣿⣿⣿⣿⣿⣿⣿⣿⣿⣿⠀⠀⠀⠀⠀⠀⠀⠀⠀⠀⠀⠀</a:t>
            </a:r>
            <a:br/>
            <a:r>
              <a:t>⠀⠀⠀⠀⠀⠀⠀⠀⠀⠀⠀⣿⣿⣿⣿⣿⣿⣿⣿⣿⣿⣿⣿⣿⢟⢝⢸⢏⠝⠋⠙⠁⠀⠀⢄⢕⢸⢵⢗⣎⢽⡇⢕⢕⢕⢕⠑⢕⠑⢑⢸⣿⣿⣿⣿⣿⣿⣿⣿⣿⣿⣿⣿⣿⣿⣿⣿⣿⣿⠀⠀⠀⠀⠀⠀⠀⠀⠀⠀⠀⠀</a:t>
            </a:r>
            <a:br/>
            <a:r>
              <a:t>⠀⠀⠀⠀⠀⠀⠀⠀⠀⠀⠀⣿⣿⣿⣿⣿⣿⣿⣿⣿⣿⡟⢝⠑⠑⠁⠑⠕⠀⠀⠀⠀⠀⠀⢀⢕⢕⣯⢵⢗⣎⡇⢕⢕⠄⠀⠀⠑⠀⢅⢸⣿⣿⣿⣿⣿⣿⣿⣿⣿⣿⣿⣿⣿⣿⣿⣿⣿⣿⠀⠀⠀⠀⠀⠀⠀⠀⠀⠀⠀⠀</a:t>
            </a:r>
            <a:br/>
            <a:r>
              <a:t>⠀⠀⠀⠀⠀⠀⠀⠀⠀⠀⠀⣿⣿⣿⣿⣿⣿⣿⣿⣿⣿⢕⠑⠀⠀⠀⠀⠀⡔⠀⠀⠀⠀⠀⢕⢕⢕⣗⡹⢕⢗⡇⢕⢑⠀⠀⢕⠁⠐⠕⢜⣿⣿⣿⣿⣿⣿⣿⣿⣿⣿⣿⣿⣿⣿⣿⣿⣿⣿⠀⠀⠀⠀⠀⠀⠀⠀⠀⠀⠀⠀</a:t>
            </a:r>
            <a:br/>
            <a:r>
              <a:t>⠀⠀⠀⠀⠀⠀⠀⠀⠀⠀⠀⣿⣿⣿⣿⣿⣿⣿⣿⣿⣿⣵⣀⣀⣀⢀⣰⣾⡇⠀⠀⠀⠀⠄⢕⢕⢸⢕⢗⡜⢵⢕⢕⢕⠀⠀⠀⠀⠀⠀⢄⢸⣿⣿⣿⣿⣿⣿⣿⣿⣿⣿⣿⣿⣿⣿⣿⣿⣿⠀⠀⠀⠀⠀⠀⠀⠀⠀⠀⠀⠀</a:t>
            </a:r>
            <a:br/>
            <a:r>
              <a:t>⠀⠀⠀⠀⠀⠀⠀⠀⠀⠀⠀⣿⣿⣿⣿⣿⣿⣿⣿⣿⣿⣿⣿⣿⣿⣿⣿⣿⢇⠀⠀⠀⠀⠑⢕⢕⢜⡹⠵⢗⣎⢕⢕⠁⠀⠄⠀⠀⠀⠀⠀⢸⣿⣿⣿⣿⣿⣿⣿⣿⣿⣿⣿⣿⣿⣿⣿⣿⣿⠀⠀⠀⠀⠀⠀⠀⠀⠀⠀⠀⠀</a:t>
            </a:r>
            <a:br/>
            <a:r>
              <a:t>⠀⠀⠀⠀⠀⠀⠀⠀⠀⠀⠀⣿⣿⣿⣿⣿⣿⣿⣿⣿⣿⣿⣿⣿⣿⣿⣿⡟⠀⠀⠀⠀⠀⠀⢕⢕⢕⢓⢜⢭⢕⣵⣥⣄⣄⡀⢄⢄⢄⢔⢄⢸⣿⣿⣿⣿⣿⣿⣿⣿⣿⣿⣿⣿⣿⣿⣿⣿⣿⠀⠀⠀⠀⠀⠀⠀⠀⠀⠀⠀⠀</a:t>
            </a:r>
            <a:br/>
            <a:r>
              <a:t>⠀⠀⠀⠀⠀⠀⠀⠀⠀⠀⠀⣿⣿⣿⣿⣿⣿⣿⣿⣿⣿⣿⣿⣿⣿⣿⣿⡇⠀⠀⠀⠀⠀⠀⠁⢕⢕⣅⡕⢔⣱⣷⣾⣿⣿⡇⢕⢕⢕⢕⢕⣿⣿⣿⣿⣿⣿⣿⣿⣿⣿⣿⣿⣿⣿⣿⣿⣿⣿⠀⠀⠀⠀⠀⠀⠀⠀⠀⠀⠀⠀</a:t>
            </a:r>
            <a:br/>
            <a:r>
              <a:t>⠀⠀⠀⠀⠀⠀⠀⠀⠀⠀⠀⣿⣿⣿⣿⣿⣿⣿⣿⣿⣿⣿⣿⣿⣿⣿⣿⠕⠀⠀⠀⠀⠀⠀⠀⠀⢸⣿⣿⣿⣿⡿⣿⣿⠟⢁⢁⢕⣱⣷⣿⣿⣿⣿⣿⣿⣿⣿⣿⣿⣿⣿⣿⣿⣿⣿⣿⣿⣿⠀⠀⠀⠀⠀⠀⠀⠀⠀⠀⠀⠀</a:t>
            </a:r>
            <a:br/>
            <a:r>
              <a:t>⠀⠀⠀⠀⠀⠀⠀⠀⠀⠀⠀⣿⣿⣿⣿⣿⣿⣿⣿⣿⣿⣿⣿⣿⣿⣿⣿⠀⠀⠀⠀⠄⠀⠀⠀⠀⣾⣿⣿⣿⡗⣷⡕⢅⠀⢄⢄⢹⣿⣿⣿⣿⣿⣿⣿⣿⣿⣿⣿⣿⣿⣿⣿⣿⣿⣿⣿⣿⣿⠀⠀⠀⠀⠀⠀⠀⠀⠀⠀⠀⠀</a:t>
            </a:r>
            <a:br/>
            <a:r>
              <a:t>⠀⠀⠀⠀⠀⠀⠀⠀⠀⠀⠀⣿⣿⣿⣿⣿⣿⣿⣿⣿⣿⣿⣿⣿⣿⣿⡇⠀⠀⠀⠀⠀⠀⠀⠀⢀⣿⣿⣿⣿⣷⣿⣧⢕⢀⢕⢕⢸⣿⣿⣿⣿⣿⣿⣿⣿⣿⣿⣿⣿⣿⣿⣿⣿⣿⣿⣿⣿⣿⠀⠀⠀⠀⠀⠀⠀⠀⠀⠀⠀⠀</a:t>
            </a:r>
            <a:br/>
            <a:r>
              <a:t>⠀⠀⠀⠀⠀⠀⠀⠀⠀⠀⠀⠛⠛⠛⠛⠛⠛⠛⠛⠛⠛⠛⠛⠛⠛⠛⠃⠀⠀⠀⠀⠀⠀⠀⠀⠑⠛⠛⠛⠛⠛⠛⠛⠓⠑⠑⠀⠘⠛⠛⠛⠛⠛⠛⠛⠛⠛⠛⠛⠛⠛⠛⠛⠛⠛⠛⠛⠛⠛⠀⠀⠀⠀⠀⠀⠀⠀⠀⠀⠀⠀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⠀⠀⠀⠀⠀⠀⠀⠀⠀⠀⠀⣿⣿⣿⣿⣿⣿⣿⣿⣿⣿⣿⣿⣿⣿⣿⣿⣿⣿⣿⣿⣿⣿⣿⣿⣿⣿⡝⢕⢕⢕⢕⢻⣿⣿⣿⣿⣿⣿⣿⣿⣿⣿⣿⣿⣿⣿⣿⣿⣿⣿⣿⣿⣿⣿⣿⣿⣿⣿⠀⠀⠀⠀⠀⠀⠀⠀⠀⠀⠀⠀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⠀⠀⠀⠀⠀⠀⠀⠀⠀⠀⠀⣿⣿⣿⣿⣿⣿⣿⣿⣿⣿⣿⣿⣿⣿⣿⣿⣿⣿⣿⣿⣿⣿⣿⣿⣿⢇⣱⣵⣵⣵⣵⣵⢹⣿⣿⣿⣿⣿⣿⣿⣿⣿⣿⣿⣿⣿⣿⣿⣿⣿⣿⣿⣿⣿⣿⣿⣿⣿⠀⠀⠀⠀⠀⠀⠀⠀⠀⠀⠀⠀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⠀⠀⠀⠀⠀⠀⠀⠀⠀⠀⠀⣿⣿⣿⣿⣿⣿⣿⣿⣿⣿⣿⣿⣿⣿⣿⣿⣿⣿⣿⣿⣿⣿⣿⣿⣿⢸⣿⣿⣿⣿⡿⣿⣻⣿⣿⣿⣿⣿⣿⣿⣿⣿⣿⣿⣿⣿⣿⣿⣿⣿⣿⣿⣿⣿⣿⣿⣿⣿⠀⠀⠀⠀⠀⠀⠀⠀⠀⠀⠀⠀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⠀⠀⠀⠀⠀⠀⠀⠀⠀⠀⠀⣿⣿⣿⣿⣿⣿⣿⣿⣿⣿⣿⣿⣿⣿⣿⣿⣿⣿⣿⣿⣿⣿⣿⣿⣿⣾⣿⣷⣿⣿⣷⣿⣿⣿⣿⣿⣿⣿⣿⣿⣿⣿⣿⣿⣿⣿⣿⣿⣿⣿⣿⣿⣿⣿⣿⣿⣿⣿⠀⠀⠀⠀⠀⠀⠀⠀⠀⠀⠀⠀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⠀⠀⠀⠀⠀⠀⠀⠀⠀⠀⠀⣿⣿⣿⣿⣿⣿⣿⣿⣿⣿⣿⣿⣿⣿⣿⣿⣿⣿⣿⣿⣿⣿⣿⣿⣿⣿⣿⡟⢳⢿⣿⣿⣿⣿⣿⣿⣿⣿⣿⣿⣿⣿⣿⣿⣿⣿⣿⣿⣿⣿⣿⣿⣿⣿⣿⣿⣿⣿⠀⠀⠀⠀⠀⠀⠀⠀⠀⠀⠀⠀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⠀⠀⠀⠀⠀⠀⠀⠀⠀⠀⠀⣿⣿⣿⣿⣿⣿⣿⣿⣿⣿⣿⣿⣿⣿⣿⣿⣿⢿⢟⣏⣽⢗⢕⢕⣸⣟⣗⢕⢾⣻⣿⡇⢝⢟⢿⣿⣿⣿⣿⣿⣿⣿⣿⣿⣿⣿⣿⣿⣿⣿⣿⣿⣿⣿⣿⣿⣿⣿⠀⠀⠀⠀⠀⠀⠀⠀⠀⠀⠀⠀</a:t>
            </a:r>
            <a:br/>
            <a:r>
              <a:t>⠀⠀⠀⠀⠀⠀⠀⠀⠀⠀⠀⣿⣿⣿⣿⣿⣿⣿⣿⣿⣿⣿⣿⣿⣿⣿⣿⣯⣵⣿⣯⣣⡕⢕⠑⣿⣿⣿⣟⣹⣿⣿⢕⢕⢕⢕⢕⢜⢝⢻⣿⣿⣿⣿⣿⣿⣿⣿⣿⣿⣿⣿⣿⣿⣿⣿⣿⣿⣿⠀⠀⠀⠀⠀⠀⠀⠀⠀⠀⠀⠀</a:t>
            </a:r>
            <a:br/>
            <a:r>
              <a:t>⠀⠀⠀⠀⠀⠀⠀⠀⠀⠀⠀⣿⣿⣿⣿⣿⣿⣿⣿⣿⣿⣿⣿⣿⣿⣿⣿⣿⣷⣝⢿⢏⢕⠄⢅⢕⢕⣎⡹⢿⣿⡟⢕⢕⢕⢕⢕⢕⢕⢕⣿⣿⣿⣿⣿⣿⣿⣿⣿⣿⣿⣿⣿⣿⣿⣿⣿⣿⣿⠀⠀⠀⠀⠀⠀⠀⠀⠀⠀⠀⠀</a:t>
            </a:r>
            <a:br/>
            <a:r>
              <a:t>⠀⠀⠀⠀⠀⠀⠀⠀⠀⠀⠀⣿⣿⣿⣿⣿⣿⣿⣿⣿⣿⣿⣿⣿⣿⡟⢿⡿⡿⠟⠑⠑⠑⠀⢔⢕⢸⢵⣗⡹⢽⡇⢕⢕⠕⠕⠑⢕⠅⢕⣿⣿⣿⣿⣿⣿⣿⣿⣿⣿⣿⣿⣿⣿⣿⣿⣿⣿⣿⠀⠀⠀⠀⠀⠀⠀⠀⠀⠀⠀⠀</a:t>
            </a:r>
            <a:br/>
            <a:r>
              <a:t>⠀⠀⠀⠀⠀⠀⠀⠀⠀⠀⠀⣿⣿⣿⣿⣿⣿⣿⣿⣿⣿⣿⣿⢟⢕⢕⢎⢕⠀⠀⠀⠀⠀⠀⢑⢕⢜⡽⢕⣗⡝⡇⢔⠅⠀⠀⢀⠁⠀⢅⣿⣿⣿⣿⣿⣿⣿⣿⣿⣿⣿⣿⣿⣿⣿⣿⣿⣿⣿⠀⠀⠀⠀⠀⠀⠀⠀⠀⠀⠀⠀</a:t>
            </a:r>
            <a:br/>
            <a:r>
              <a:t>⠀⠀⠀⠀⠀⠀⠀⠀⠀⠀⠀⣿⣿⣿⣿⣿⣿⣿⣿⣿⣿⡿⢕⠁⠀⠁⠁⠀⠀⠀⠀⠀⠀⠀⢕⢕⢕⣞⢽⢕⡇⢇⢕⠁⠀⠀⠁⠁⠐⢕⢻⣿⣿⣿⣿⣿⣿⣿⣿⣿⣿⣿⣿⣿⣿⣿⣿⣿⣿⠀⠀⠀⠀⠀⠀⠀⠀⠀⠀⠀⠀</a:t>
            </a:r>
            <a:br/>
            <a:r>
              <a:t>⠀⠀⠀⠀⠀⠀⠀⠀⠀⠀⠀⣿⣿⣿⣿⣿⣿⣿⣿⣿⣿⡇⢀⠀⠀⠀⠀⣠⡔⠀⠀⠀⠀⠀⢕⢕⢱⢕⢇⢱⢕⢕⢕⠀⠀⠀⠀⠀⠀⢀⢕⣿⣿⣿⣿⣿⣿⣿⣿⣿⣿⣿⣿⣿⣿⣿⣿⣿⣿⠀⠀⠀⠀⠀⠀⠀⠀⠀⠀⠀⠀</a:t>
            </a:r>
            <a:br/>
            <a:r>
              <a:t>⠀⠀⠀⠀⠀⠀⠀⠀⠀⠀⠀⣿⣿⣿⣿⣿⣿⣿⣿⣿⣿⣷⣶⣴⣴⣶⣷⣿⢇⠀⠀⠀⠀⠐⢕⢕⢜⢽⠕⢗⣝⢕⢕⠀⠀⠐⠀⠀⠀⠄⠀⣿⣿⣿⣿⣿⣿⣿⣿⣿⣿⣿⣿⣿⣿⣿⣿⣿⣿⠀⠀⠀⠀⠀⠀⠀⠀⠀⠀⠀⠀</a:t>
            </a:r>
            <a:br/>
            <a:r>
              <a:t>⠀⠀⠀⠀⠀⠀⠀⠀⠀⠀⠀⣿⣿⣿⣿⣿⣿⣿⣿⣿⣿⣿⣿⣿⣿⣿⣿⡟⠁⠀⠀⠀⠀⠀⠕⢕⢕⢎⢝⢭⢵⢕⣑⣀⣀⢀⢀⢁⢀⢔⢕⣿⣿⣿⣿⣿⣿⣿⣿⣿⣿⣿⣿⣿⣿⣿⣿⣿⣿⠀⠀⠀⠀⠀⠀⠀⠀⠀⠀⠀⠀</a:t>
            </a:r>
            <a:br/>
            <a:r>
              <a:t>⠀⠀⠀⠀⠀⠀⠀⠀⠀⠀⠀⣿⣿⣿⣿⣿⣿⣿⣿⣿⣿⣿⣿⣿⣿⣿⣿⡇⠀⠀⠀⠀⠀⠀⠀⢕⢁⣁⢕⢔⢕⣿⢿⣿⣿⡇⢕⢕⢕⢕⣱⣿⣿⣿⣿⣿⣿⣿⣿⣿⣿⣿⣿⣿⣿⣿⣿⣿⣿⠀⠀⠀⠀⠀⠀⠀⠀⠀⠀⠀⠀</a:t>
            </a:r>
            <a:br/>
            <a:r>
              <a:t>⠀⠀⠀⠀⠀⠀⠀⠀⠀⠀⠀⣿⣿⣿⣿⣿⣿⣿⣿⣿⣿⣿⣿⣿⣿⣿⣿⠑⠀⠀⠀⠀⠀⠀⠀⠁⢸⣿⣿⣿⣿⣿⣿⣿⢟⢁⢑⢕⣱⣾⣿⣿⣿⣿⣿⣿⣿⣿⣿⣿⣿⣿⣿⣿⣿⣿⣿⣿⣿⠀⠀⠀⠀⠀⠀⠀⠀⠀⠀⠀⠀</a:t>
            </a:r>
            <a:br/>
            <a:r>
              <a:t>⠀⠀⠀⠀⠀⠀⠀⠀⠀⠀⠀⣿⣿⣿⣿⣿⣿⣿⣿⣿⣿⣿⣿⣿⣿⣿⡏⠀⠀⠀⠀⢄⠀⠀⠀⠀⢸⣿⣿⣿⣧⣿⡝⢅⠄⢄⢅⢹⣿⣿⣿⣿⣿⣿⣿⣿⣿⣿⣿⣿⣿⣿⣿⣿⣿⣿⣿⣿⣿⠀⠀⠀⠀⠀⠀⠀⠀⠀⠀⠀⠀</a:t>
            </a:r>
            <a:br/>
            <a:r>
              <a:t>⠀⠀⠀⠀⠀⠀⠀⠀⠀⠀⠀⣿⣿⣿⣿⣿⣿⣿⣿⣿⣿⣿⣿⣿⣿⣿⡇⠀⠀⠀⠀⠀⠀⠀⠀⠀⢸⣿⣿⣿⣷⣿⣇⢕⢔⢔⠕⢸⣿⣿⣿⣿⣿⣿⣿⣿⣿⣿⣿⣿⣿⣿⣿⣿⣿⣿⣿⣿⣿⠀⠀⠀⠀⠀⠀⠀⠀⠀⠀⠀⠀</a:t>
            </a:r>
            <a:br/>
            <a:r>
              <a:t>⠀⠀⠀⠀⠀⠀⠀⠀⠀⠀⠀⠛⠛⠛⠛⠛⠛⠛⠛⠛⠛⠛⠛⠛⠛⠛⠃⠀⠀⠀⠀⠀⠀⠀⠀⠀⠛⠛⠛⠛⠛⠛⠛⠓⠑⠑⠑⠑⠛⠛⠛⠛⠛⠛⠛⠛⠛⠛⠛⠛⠛⠛⠛⠛⠛⠛⠛⠛⠛⠀⠀⠀⠀⠀⠀⠀⠀⠀⠀⠀⠀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⠀⠀⠀⠀⠀⠀⠀⠀⠀⠀⠀⣿⣿⣿⣿⣿⣿⣿⣿⣿⣿⣿⣿⣿⣿⣿⣿⣿⣿⣿⣿⣿⣿⣿⣿⣿⣿⡝⢝⢝⢕⢝⢹⣿⣿⣿⣿⣿⣿⣿⣿⣿⣿⣿⣿⣿⣿⣿⣿⣿⣿⣿⣿⣿⣿⣿⣿⣿⣿⠀⠀⠀⠀⠀⠀⠀⠀⠀⠀⠀⠀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⠀⠀⠀⠀⠀⠀⠀⠀⠀⠀⠀⣿⣿⣿⣿⣿⣿⣿⣿⣿⣿⣿⣿⣿⣿⣿⣿⣿⣿⣿⣿⣿⣿⣿⣿⣿⢇⣱⣵⣵⣱⣵⣕⢹⣿⣿⣿⣿⣿⣿⣿⣿⣿⣿⣿⣿⣿⣿⣿⣿⣿⣿⣿⣿⣿⣿⣿⣿⣿⠀⠀⠀⠀⠀⠀⠀⠀⠀⠀⠀⠀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⠀⠀⠀⠀⠀⠀⠀⠀⠀⠀⠀⣿⣿⣿⣿⣿⣿⣿⣿⣿⣿⣿⣿⣿⣿⣿⣿⣿⣿⣿⣿⣿⣿⣿⣿⣷⢸⣿⣿⢿⣿⣿⣿⣺⣿⣿⣿⣿⣿⣿⣿⣿⣿⣿⣿⣿⣿⣿⣿⣿⣿⣿⣿⣿⣿⣿⣿⣿⣿⠀⠀⠀⠀⠀⠀⠀⠀⠀⠀⠀⠀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⠀⠀⠀⠀⠀⠀⠀⠀⠀⠀⠀⣿⣿⣿⣿⣿⣿⣿⣿⣿⣿⣿⣿⣿⣿⣿⣿⣿⣿⣿⣿⣿⣿⣿⣿⣿⣾⣿⣾⣾⣿⣿⣿⣿⣿⣿⣿⣿⣿⣿⣿⣿⣿⣿⣿⣿⣿⣿⣿⣿⣿⣿⣿⣿⣿⣿⣿⣿⣿⠀⠀⠀⠀⠀⠀⠀⠀⠀⠀⠀⠀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⠀⠀⠀⠀⠀⠀⠀⠀⠀⠀⠀⣿⣿⣿⣿⣿⣿⣿⣿⣿⣿⣿⣿⣿⣿⣿⣿⣿⣿⢟⠟⢝⢙⢑⢕⣽⣿⣏⢕⢾⣿⣿⡏⢟⢿⢿⣿⣿⣿⣿⣿⣿⣿⣿⣿⣿⣿⣿⣿⣿⣿⣿⣿⣿⣿⣿⣿⣿⣿⠀⠀⠀⠀⠀⠀⠀⠀⠀⠀⠀⠀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⠀⠀⠀⠀⠀⠀⠀⠀⠀⠀⠀⣿⣿⣿⣿⣿⣿⣿⣿⣿⣿⣿⣿⣿⣿⣿⣿⣿⣗⣕⢄⢔⢄⢐⢕⣿⣿⣷⡿⣫⣿⣿⢕⢕⢕⢕⢜⢝⢻⣿⣿⣿⣿⣿⣿⣿⣿⣿⣿⣿⣿⣿⣿⣿⣿⣿⣿⣿⣿⠀⠀⠀⠀⠀⠀⠀⠀⠀⠀⠀⠀</a:t>
            </a:r>
            <a:br/>
            <a:r>
              <a:t>⠀⠀⠀⠀⠀⠀⠀⠀⠀⠀⠀⣿⣿⣿⣿⣿⣿⣿⣿⣿⣿⣿⣿⣿⣿⣿⣿⣿⣷⡇⢑⢕⢕⠔⠀⢍⣝⣹⢟⢻⣿⡿⢕⢕⢕⢕⢕⢕⢕⢸⣿⣿⣿⣿⣿⣿⣿⣿⣿⣿⣿⣿⣿⣿⣿⣿⣿⣿⣿⠀⠀⠀⠀⠀⠀⠀⠀⠀⠀⠀⠀</a:t>
            </a:r>
            <a:br/>
            <a:r>
              <a:t>⠀⠀⠀⠀⠀⠀⠀⠀⠀⠀⠀⣿⣿⣿⣿⣿⣿⣿⣿⣿⣿⣿⣿⣿⣿⣿⣿⣿⡿⠕⠐⠑⠁⠀⢀⢕⢱⣗⣎⢽⢇⡇⢕⢕⠕⠕⢕⢕⢕⢸⣿⣿⣿⣿⣿⣿⣿⣿⣿⣿⣿⣿⣿⣿⣿⣿⣿⣿⣿⠀⠀⠀⠀⠀⠀⠀⠀⠀⠀⠀⠀</a:t>
            </a:r>
            <a:br/>
            <a:r>
              <a:t>⠀⠀⠀⠀⠀⠀⠀⠀⠀⠀⠀⣿⣿⣿⣿⣿⣿⣿⣿⣿⣿⣿⣿⣿⡿⢟⣿⢟⠁⠀⠀⠀⠀⠀⢀⢕⢸⢽⢗⡪⢅⡇⢅⢕⠀⠀⢑⠀⢅⢸⣿⣿⣿⣿⣿⣿⣿⣿⣿⣿⣿⣿⣿⣿⣿⣿⣿⣿⣿⠀⠀⠀⠀⠀⠀⠀⠀⠀⠀⠀⠀</a:t>
            </a:r>
            <a:br/>
            <a:r>
              <a:t>⠀⠀⠀⠀⠀⠀⠀⠀⠀⠀⠀⣿⣿⣿⣿⣿⣿⣿⣿⣿⣿⣿⣿⡟⢕⢕⢏⠀⠀⠀⠀⠀⠀⠀⢕⢕⢕⣫⢕⣗⡕⡇⢕⠑⠀⠀⠁⠁⢔⢜⣿⣿⣿⣿⣿⣿⣿⣿⣿⣿⣿⣿⣿⣿⣿⣿⣿⣿⣿⠀⠀⠀⠀⠀⠀⠀⠀⠀⠀⠀⠀</a:t>
            </a:r>
            <a:br/>
            <a:r>
              <a:t>⠀⠀⠀⠀⠀⠀⠀⠀⠀⠀⠀⣿⣿⣿⣿⣿⣿⣿⣿⣿⣿⣿⢏⠕⠀⠁⠀⠀⠀⠀⠀⠀⠀⠀⢄⢕⢕⣗⡹⢕⢆⡇⢕⠀⠀⠀⠀⠀⠁⢄⢻⣿⣿⣿⣿⣿⣿⣿⣿⣿⣿⣿⣿⣿⣿⣿⣿⣿⣿⠀⠀⠀⠀⠀⠀⠀⠀⠀⠀⠀⠀</a:t>
            </a:r>
            <a:br/>
            <a:r>
              <a:t>⠀⠀⠀⠀⠀⠀⠀⠀⠀⠀⠀⣿⣿⣿⣿⣿⣿⣿⣿⣿⣿⣿⡕⢐⠀⢀⣀⣠⡇⠀⠀⠀⠀⠀⢕⢕⢕⢕⢗⣜⢕⡇⢕⠀⠀⠁⠀⠀⠀⠀⢸⣿⣿⣿⣿⣿⣿⣿⣿⣿⣿⣿⣿⣿⣿⣿⣿⣿⣿⠀⠀⠀⠀⠀⠀⠀⠀⠀⠀⠀⠀</a:t>
            </a:r>
            <a:br/>
            <a:r>
              <a:t>⠀⠀⠀⠀⠀⠀⠀⠀⠀⠀⠀⣿⣿⣿⣿⣿⣿⣿⣿⣿⣿⣿⣿⣷⣿⣿⣿⡿⠑⠀⠀⠀⠀⠀⠑⢕⢕⠹⠽⢵⢕⡇⢐⢀⢀⠀⢀⢀⢀⢄⢸⣿⣿⣿⣿⣿⣿⣿⣿⣿⣿⣿⣿⣿⣿⣿⣿⣿⣿⠀⠀⠀⠀⠀⠀⠀⠀⠀⠀⠀⠀</a:t>
            </a:r>
            <a:br/>
            <a:r>
              <a:t>⠀⠀⠀⠀⠀⠀⠀⠀⠀⠀⠀⣿⣿⣿⣿⣿⣿⣿⣿⣿⣿⣿⣿⣿⣿⣿⣿⡇⠀⠀⠀⠁⠀⠀⠀⢕⢑⢘⢕⠕⢕⣟⣿⣿⣿⡇⢕⢕⢕⢕⣾⣿⣿⣿⣿⣿⣿⣿⣿⣿⣿⣿⣿⣿⣿⣿⣿⣿⣿⠀⠀⠀⠀⠀⠀⠀⠀⠀⠀⠀⠀</a:t>
            </a:r>
            <a:br/>
            <a:r>
              <a:t>⠀⠀⠀⠀⠀⠀⠀⠀⠀⠀⠀⣿⣿⣿⣿⣿⣿⣿⣿⣿⣿⣿⣿⣿⣿⣿⣿⠕⠀⠀⠀⠀⠀⠀⠀⠁⢕⣿⣿⣷⣯⣯⣾⣿⡿⠑⢑⢕⣵⣾⣿⣿⣿⣿⣿⣿⣿⣿⣿⣿⣿⣿⣿⣿⣿⣿⣿⣿⣿⠀⠀⠀⠀⠀⠀⠀⠀⠀⠀⠀⠀</a:t>
            </a:r>
            <a:br/>
            <a:r>
              <a:t>⠀⠀⠀⠀⠀⠀⠀⠀⠀⠀⠀⣿⣿⣿⣿⣿⣿⣿⣿⣿⣿⣿⣿⣿⣿⣿⡟⠀⠀⠀⠀⢀⠀⠀⠀⠀⢕⣿⣿⣿⣧⣿⢟⢝⠀⠁⢅⢻⣿⣿⣿⣿⣿⣿⣿⣿⣿⣿⣿⣿⣿⣿⣿⣿⣿⣿⣿⣿⣿⠀⠀⠀⠀⠀⠀⠀⠀⠀⠀⠀⠀</a:t>
            </a:r>
            <a:br/>
            <a:r>
              <a:t>⠀⠀⠀⠀⠀⠀⠀⠀⠀⠀⠀⣿⣿⣿⣿⣿⣿⣿⣿⣿⣿⣿⣿⣿⣿⣿⡇⠀⠀⠀⠀⠈⠀⠀⠀⠀⢕⣿⣿⣿⣿⣿⡇⢕⢕⢕⢕⢸⣿⣿⣿⣿⣿⣿⣿⣿⣿⣿⣿⣿⣿⣿⣿⣿⣿⣿⣿⣿⣿⠀⠀⠀⠀⠀⠀⠀⠀⠀⠀⠀⠀</a:t>
            </a:r>
            <a:br/>
            <a:r>
              <a:t>⠀⠀⠀⠀⠀⠀⠀⠀⠀⠀⠀⠛⠛⠛⠛⠛⠛⠛⠛⠛⠛⠛⠛⠛⠛⠛⠃⠀⠀⠀⠀⠀⠀⠀⠀⠀⠑⠛⠛⠛⠛⠛⠛⠃⠑⠑⠀⠑⠛⠛⠛⠛⠛⠛⠛⠛⠛⠛⠛⠛⠛⠛⠛⠛⠛⠛⠛⠛⠛⠀⠀⠀⠀⠀⠀⠀⠀⠀⠀⠀⠀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⠀⠀⠀⠀⠀⠀⠀⠀⠀⠀⠀⣾⣧⣿⣿⣿⣿⣿⣿⣾⣻⣟⣿⣿⣿⣿⣿⣿⣿⣿⣿⣿⣿⣿⣿⣿⣿⡟⣿⣿⣿⣻⢕⢕⢕⢗⢕⢕⢕⢱⢕⢕⣇⢕⢕⢕⢕⢕⢕⢕⢕⢕⢕⢕⢕⢕⢕⢔⢕⠀⠀⠀⠀⠀⠀⠀⠀⠀⠀⠀⠀</a:t>
            </a:r>
            <a:br/>
            <a:r>
              <a:t>⠀⠀⠀⠀⠀⠀⠀⠀⠀⠀⠀⣿⣿⣿⣿⣿⣿⣿⣿⣿⣿⣿⣿⣿⣿⣿⣿⣿⣿⣿⣿⣿⣿⣿⣿⣿⢟⢋⢍⠑⠁⠁⠁⠘⠱⢇⢜⢕⡜⢕⢕⢱⢇⡕⢕⢕⢕⣕⣕⣕⡕⢕⢕⢕⣗⣱⢕⣳⣷⠀⠀⠀⠀⠀⠀⠀⠀⠀⠀⠀⠀</a:t>
            </a:r>
            <a:br/>
            <a:r>
              <a:t>⠀⠀⠀⠀⠀⠀⠀⠀⠀⠀⠀⣿⣿⣿⣿⣿⣿⣿⣿⣿⣿⣿⣿⣿⣿⣿⣿⣿⣿⣿⣿⣿⣿⣿⠏⠙⠲⢦⣄⡀⠀⠀⢀⠀⠀⠀⠑⢕⣕⢇⣵⣜⣷⣿⢳⣿⣿⣽⣵⣷⣿⣿⣯⣽⣷⣿⣷⣿⣵⠀⠀⠀⠀⠀⠀⠀⠀⠀⠀⠀⠀</a:t>
            </a:r>
            <a:br/>
            <a:r>
              <a:t>⠀⠀⠀⠀⠀⠀⠀⠀⠀⠀⠀⣿⣿⣿⣿⣿⣿⣿⣿⣿⣿⣿⣿⣿⣿⣿⣿⣿⣿⣿⣿⣿⣿⠃⠀⠀⠀⠁⠙⢿⣦⡄⢔⠁⠁⠀⠀⠀⢸⣿⣷⣿⣿⣿⣳⣿⣿⣿⣿⣿⣿⣿⣿⣿⣿⡿⠋⠁⠁⠀⠀⠀⠀⠀⠀⠀⠀⠀⠀⠀⠀</a:t>
            </a:r>
            <a:br/>
            <a:r>
              <a:t>⠀⠀⠀⠀⠀⠀⠀⠀⠀⠀⠀⣿⣿⣿⣿⣿⣿⣿⣿⣿⣿⣿⣿⣿⣿⣿⣿⣿⣿⣿⣿⣿⢇⢀⢀⡄⢠⢤⣀⠘⢿⣿⣇⢕⢔⠔⠄⢀⠀⢹⣿⣿⣿⣿⣿⣿⣿⣿⣿⣿⣿⣿⣿⣿⣯⡀⠀⠀⠀⠀⠀⠀⠀⠀⠀⠀⠀⠀⠀⠀⠀</a:t>
            </a:r>
            <a:br/>
            <a:r>
              <a:t>⠀⠀⠀⠀⠀⠀⠀⠀⠀⠀⠀⣿⣿⣿⣿⣿⣿⣿⣿⣿⣿⣿⣿⣿⣿⣿⣿⣿⣿⣿⣿⡿⢕⢕⣧⢕⢞⣽⣿⣷⡜⣿⣿⣧⢕⢕⢑⠑⢕⢜⣿⣿⣿⣿⣿⣿⣿⣿⣿⣿⣿⣿⣿⡟⢹⣿⣔⠀⠀⠀⠀⠀⠀⠀⠀⠀⠀⠀⠀⠀⠀</a:t>
            </a:r>
            <a:br/>
            <a:r>
              <a:t>⠀⠀⠀⠀⠀⠀⠀⠀⠀⠀⠀⣿⣿⣿⣿⣿⣿⣿⣿⣿⣿⣿⣿⣿⣿⣿⣿⣿⣿⣿⣿⡵⡕⣱⣴⣶⣾⣾⣿⣿⡇⢸⣿⣿⡇⢕⢕⠔⢕⢕⢸⣿⣿⣿⣿⣿⣿⣿⣿⣿⣿⣿⣿⡇⢔⢿⣿⡔⠀⠀⠀⠀⠀⠀⠀⠀⠀⠀⠀⠀⠀</a:t>
            </a:r>
            <a:br/>
            <a:r>
              <a:t>⠀⠀⠀⠀⠀⠀⠀⠀⠀⠀⠀⣿⣿⣿⣿⣿⣿⣿⣿⣿⣿⣿⣿⣿⣿⣿⣿⣿⣿⣿⣿⡜⣾⣿⣿⣿⣿⣿⣿⣿⣷⣼⣿⣿⡧⢕⢕⢕⢕⢕⢸⣿⣿⣿⣿⣿⣿⣿⣿⣿⣿⣿⣿⣿⢕⢸⣿⡇⠀⠀⠀⠀⠀⠀⠀⠀⠀⠀⠀⠀⠀</a:t>
            </a:r>
            <a:br/>
            <a:r>
              <a:t>⠀⠀⠀⠀⠀⠀⠀⠀⠀⠀⠀⣿⣿⣿⣿⣿⣿⣿⣿⣿⣿⣿⣿⣿⣿⣿⣿⣿⣿⣿⣿⣧⣼⣿⣿⣿⣿⣿⣿⣿⣿⣿⣿⣿⣇⢕⢕⢕⢕⢕⢸⣿⣿⣿⣿⣿⣿⣿⣿⣿⣿⣿⣿⣿⢇⢹⣿⡇⠀⠀⠀⠀⠀⠀⠀⠀⠀⠀⠀⠀⠀</a:t>
            </a:r>
            <a:br/>
            <a:r>
              <a:t>⠀⠀⠀⠀⠀⠀⠀⠀⠀⠀⠀⣿⣿⣿⣿⣿⣿⣿⣿⣿⣿⣿⣿⣿⣿⣿⣿⣿⣿⣿⣿⣿⣿⣿⣿⣿⣿⣿⣿⣿⣿⣿⣿⣿⣿⢕⢕⢕⢕⢕⢸⣿⣿⣿⣿⣿⣿⣿⣿⣿⣿⣿⣿⣿⡕⢺⣿⡇⠀⠀⠀⠀⠀⠀⠀⠀⠀⠀⠀⠀⠀</a:t>
            </a:r>
            <a:br/>
            <a:r>
              <a:t>⠀⠀⠀⠀⠀⠀⠀⠀⠀⠀⠀⣿⣿⣿⣿⣿⣿⣿⣿⣿⣿⣿⣿⣿⣿⣿⣿⣿⣿⣿⣿⣿⣿⣿⣿⣿⣷⣷⣿⣿⣿⣿⣿⣿⣯⢕⢕⢕⢕⢕⢸⣿⣿⣿⣿⣿⣿⣿⣿⣿⣿⣿⣿⣿⢕⢹⣿⡇⠀⠀⠀⠀⠀⠀⠀⠀⠀⠀⠀⠀⠀</a:t>
            </a:r>
            <a:br/>
            <a:r>
              <a:t>⠀⠀⠀⠀⠀⠀⠀⠀⠀⠀⠀⣿⣿⣿⣿⣿⣿⣿⣿⣿⣿⣿⣿⣿⣿⣿⣿⣿⣿⣿⣿⣿⢟⢻⣿⣿⡿⣿⢗⢻⣿⣿⣿⣿⡯⢕⢕⢕⢕⢕⢸⣿⣿⣿⣿⣿⣿⣿⣿⣿⣿⣿⣿⣷⢱⣿⡟⠃⠀⠀⠀⠀⠀⠀⠀⠀⠀⠀⠀⠀⠀</a:t>
            </a:r>
            <a:br/>
            <a:r>
              <a:t>⠀⠀⠀⠀⠀⠀⠀⠀⠀⠀⠀⣿⣿⣿⣿⣿⣿⣿⣿⣿⣿⣿⣿⣿⣿⣿⣿⣿⣿⣿⣿⣿⡕⢕⢘⠙⠙⠑⠀⢸⣿⣿⣿⣿⣧⣕⢵⢕⢕⢕⢸⣿⣿⣿⣿⣿⣿⣿⣿⣿⣿⣿⣿⣿⢸⣿⣿⢕⢀⠀⠀⠀⠀⠀⠀⠀⠀⠀⠀⠀⠀</a:t>
            </a:r>
            <a:br/>
            <a:r>
              <a:t>⠀⠀⠀⠀⠀⠀⠀⠀⠀⠀⠀⣿⣿⣿⣿⣿⣿⣿⣿⣿⣿⣿⣿⣿⣿⣿⣿⣿⣿⣿⣿⣿⣧⡕⢕⢔⢔⢐⢕⣼⣿⣿⣿⣿⣿⣿⣿⡽⢽⢕⢼⣿⣿⣿⣿⣿⣿⣿⣿⣿⣿⣿⣿⣿⣼⣿⣿⢕⢕⠀⠀⠀⠀⠀⠀⠀⠀⠀⠀⠀⠀</a:t>
            </a:r>
            <a:br/>
            <a:r>
              <a:t>⠀⠀⠀⠀⠀⠀⠀⠀⠀⠀⠀⣿⣿⣿⣿⣿⣿⣿⣿⣿⣿⣿⣿⣿⣿⣿⣿⣿⣿⣿⣿⣿⣿⣿⡇⢕⢕⢕⢱⣿⣿⣿⣿⣿⣿⣿⣿⣿⣿⣯⣿⣿⣿⣿⣿⣿⣿⣿⣿⣿⣿⣿⣿⣿⣿⣿⣿⢕⢕⠀⠀⠀⠀⠀⠀⠀⠀⠀⠀⠀⠀</a:t>
            </a:r>
            <a:br/>
            <a:r>
              <a:t>⠀⠀⠀⠀⠀⠀⠀⠀⠀⠀⠀⣿⣿⣿⣿⣿⣿⣿⣿⣿⣿⣿⣿⣿⣿⣿⣿⣿⣿⣿⣿⣿⣿⣿⡇⠀⢕⠅⢸⣿⣿⣿⣿⣿⣿⣿⣿⣿⣿⣿⢹⣿⣿⣿⣿⣿⣿⣿⣿⣿⣿⣿⣿⣿⣿⣿⣿⢕⢕⠀⠀⠀⠀⠀⠀⠀⠀⠀⠀⠀⠀</a:t>
            </a:r>
            <a:br/>
            <a:r>
              <a:t>⠀⠀⠀⠀⠀⠀⠀⠀⠀⠀⠀⣿⣿⣿⣿⣿⣿⣿⣿⣿⣿⣿⣿⣿⣿⣿⣿⣿⣿⣿⣿⣿⣿⣿⡇⢄⠅⠄⠜⣿⣿⣿⣿⣿⣿⣿⣿⣿⣿⣿⢿⣿⣿⣿⣿⣿⣿⣿⣿⣿⣿⣿⣿⣿⢱⢵⢵⢵⢵⠀⠀⠀⠀⠀⠀⠀⠀⠀⠀⠀⠀</a:t>
            </a:r>
            <a:br/>
            <a:r>
              <a:t>⠀⠀⠀⠀⠀⠀⠀⠀⠀⠀⠀⣿⣿⣿⣿⣿⣿⣿⣿⣿⣿⣿⣿⣿⣿⣿⣿⣿⣿⣿⣿⣿⣿⣿⡇⠑⠀⠑⠀⠜⣿⣿⣿⣿⣿⣿⣿⣿⣿⣿⣿⣿⣿⣿⣿⣿⣿⣿⣿⣿⣿⣿⣿⣿⣾⣿⣿⡿⢿⠀⠀⠀⠀⠀⠀⠀⠀⠀⠀⠀⠀</a:t>
            </a:r>
            <a:br/>
            <a:r>
              <a:t>⠀⠀⠀⠀⠀⠀⠀⠀⠀⠀⠀⣿⣿⣿⣿⣿⣿⣿⣿⣿⣿⣿⣿⣿⣿⣿⣿⣿⣿⣿⣿⣿⣿⣿⠇⠀⠀⠀⠀⠀⠸⣿⣿⣿⣿⣿⣿⣿⣿⡿⣿⣿⣿⣿⣿⣿⣿⣿⣿⢿⢿⢟⢟⣝⣽⣵⣵⢵⢵⠀⠀⠀⠀⠀⠀⠀⠀⠀⠀⠀⠀</a:t>
            </a:r>
            <a:br/>
            <a:r>
              <a:t>⠀⠀⠀⠀⠀⠀⠀⠀⠀⠀⠀⣿⣿⣿⣿⣿⣿⣿⣿⣿⣿⣿⣿⣿⣿⣿⣿⣿⣿⣿⣿⣿⣿⣿⠀⠀⠀⠀⠀⠀⠀⢻⣿⣿⣿⣿⣿⣿⣿⣿⡿⢿⣟⡟⣫⣽⣵⣯⣾⣷⣷⣷⣷⣷⣵⣕⡺⢿⢿⠀⠀⠀⠀⠀⠀⠀⠀⠀⠀⠀⠀</a:t>
            </a:r>
            <a:br/>
            <a:r>
              <a:t>⠀⠀⠀⠀⠀⠀⠀⠀⠀⠀⠀⣿⣿⣿⣿⣿⣿⣿⣿⣿⣿⣿⣿⣿⣿⣿⣿⣿⣿⣿⣿⣿⡿⢇⠀⠀⠀⠀⠀⠀⠀⢸⣿⣿⣿⣿⣿⣿⣿⡟⢝⢟⣟⣟⡟⡟⢟⢟⢟⢟⢟⢟⢟⢻⢿⢟⢇⢕⢕⠀⠀⠀⠀⠀⠀⠀⠀⠀⠀⠀⠀</a:t>
            </a:r>
            <a:br/>
            <a:r>
              <a:t>⠀⠀⠀⠀⠀⠀⠀⠀⠀⠀⠀⣿⣿⣿⣿⣿⣿⣿⣿⣿⣿⣿⣿⣿⣿⣿⣿⣿⣿⢟⣿⢿⢕⠁⠀⠀⠀⠂⠐⠘⠀⢸⣿⣿⣿⣿⢿⣿⡿⢕⢕⡕⣝⣿⢻⣿⣿⣷⣾⣧⣽⣿⣧⢵⢕⢕⢕⢕⢕⠀⠀⠀⠀⠀⠀⠀⠀⠀⠀⠀⠀</a:t>
            </a:r>
            <a:br/>
            <a:r>
              <a:t>⠀⠀⠀⠀⠀⠀⠀⠀⠀⠀⠀⠛⠛⠛⠛⠛⠛⠛⠛⠛⠛⠛⠛⠛⠛⠛⠛⠛⠋⠘⠛⠑⠑⠀⠀⠀⠀⠀⠀⠀⠀⠁⠛⠛⠛⠋⠘⠛⠓⠑⠑⠃⠑⠘⠙⠛⠛⠛⠛⠛⠃⠑⠑⠑⠑⠑⠑⠑⠑⠀⠀⠀⠀⠀⠀⠀⠀⠀⠀⠀⠀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⠀⠀⠀⠀⠀⠀⠀⠀⠀⠀⠀⣿⣿⣿⣿⣿⣿⣿⣿⣿⣿⣿⣿⣿⣿⣿⣿⣿⣿⣿⣿⣿⣿⣿⣿⣿⣿⢿⢟⢟⢟⢟⢿⣿⣿⣿⣿⣿⣿⣿⣿⣿⣿⣿⣿⣿⣿⣿⣿⣿⣿⣿⣿⣿⣿⣿⣿⣿⣿⠀⠀⠀⠀⠀⠀⠀⠀⠀⠀⠀⠀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⠀⠀⠀⠀⠀⠀⠀⠀⠀⠀⠀⣿⣿⣿⣿⣿⣿⣿⣿⣿⣿⣿⣿⣿⣿⣿⣿⣿⣿⣿⣿⣿⣿⣿⣿⣿⡿⢕⣕⡕⢕⡕⢜⢿⣿⣿⣿⣿⣿⣿⣿⣿⣿⣿⣿⣿⣿⣿⣿⣿⣿⣿⣿⣿⣿⣿⣿⣿⣿⠀⠀⠀⠀⠀⠀⠀⠀⠀⠀⠀⠀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⠀⠀⠀⠀⠀⠀⠀⠀⠀⠀⠀⣿⣿⣿⣿⣿⣿⣿⣿⣿⣿⣿⣿⣿⣿⣿⣿⣿⣿⣿⣿⣿⣿⣿⣿⣏⢸⡿⢿⣿⣿⣿⣷⢼⣿⣿⣿⣿⣿⣿⣿⣿⣿⣿⣿⣿⣿⣿⣿⣿⣿⣿⣿⣿⣿⣿⣿⣿⣿⠀⠀⠀⠀⠀⠀⠀⠀⠀⠀⠀⠀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⠀⠀⠀⠀⠀⠀⠀⠀⠀⠀⠀⣿⣿⣿⣿⣿⣿⣿⣿⣿⣿⣿⣿⣿⣿⣿⣿⣿⣿⣿⡿⢿⢟⢏⢝⣿⢿⡿⢟⣿⣿⣿⣿⣿⣿⣿⣿⣿⣿⣿⣿⣿⣿⣿⣿⣿⣿⣿⣿⣿⣿⣿⣿⣿⣿⣿⣿⣿⣿⠀⠀⠀⠀⠀⠀⠀⠀⠀⠀⠀⠀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⠀⠀⠀⠀⠀⠀⠀⠀⠀⠀⠀⣿⣿⣿⣿⣿⣿⣿⣿⣿⣿⣿⣿⣿⣿⣿⣿⢏⠙⠁⠅⢅⢁⠀⢕⣿⣿⣷⣵⢟⣽⣿⢕⢕⢝⢟⢿⣿⣿⣿⣿⣿⣿⣿⣿⣿⣿⣿⣿⣿⣿⣿⣿⣿⣿⣿⣿⣿⣿⠀⠀⠀⠀⠀⠀⠀⠀⠀⠀⠀⠀</a:t>
            </a:r>
            <a:br/>
            <a:r>
              <a:t>⠀⠀⠀⠀⠀⠀⠀⠀⠀⠀⠀⣿⣿⣿⣿⣿⣿⣿⣿⣿⣿⣿⣿⣿⣿⣿⡏⢕⠄⠀⢕⢕⢕⢁⠑⢛⢟⣻⢷⢿⡿⣿⢕⢕⢕⢕⢕⢕⢹⣿⣿⣿⣿⣿⣿⣿⣿⣿⣿⣿⣿⣿⣿⣿⣿⣿⣿⣿⣿⠀⠀⠀⠀⠀⠀⠀⠀⠀⠀⠀⠀</a:t>
            </a:r>
            <a:br/>
            <a:r>
              <a:t>⠀⠀⠀⠀⠀⠀⠀⠀⠀⠀⠀⣿⣿⣿⣿⣿⣿⣿⣿⣿⣿⣿⣿⣿⣿⣿⢕⠁⠀⠕⠕⢕⠑⠁⢀⢕⢽⢷⣞⣹⢕⡇⢕⢕⢕⢕⢕⢕⢜⣿⣿⣿⣿⣿⣿⣿⣿⣿⣿⣿⣿⣿⣿⣿⣿⣿⣿⣿⣿⠀⠀⠀⠀⠀⠀⠀⠀⠀⠀⠀⠀</a:t>
            </a:r>
            <a:br/>
            <a:r>
              <a:t>⠀⠀⠀⠀⠀⠀⠀⠀⠀⠀⠀⣿⣿⣿⣿⣿⣿⣿⣿⣿⣿⣿⣿⣿⣿⣿⢕⠀⠀⠀⠀⠀⠀⠀⢁⢕⢜⡽⢕⣞⢕⡕⢕⢑⢁⠑⠕⠁⢸⣿⣿⣿⣿⣿⣿⣿⣿⣿⣿⣿⣿⣿⣿⣿⣿⣿⣿⣿⣿⠀⠀⠀⠀⠀⠀⠀⠀⠀⠀⠀⠀</a:t>
            </a:r>
            <a:br/>
            <a:r>
              <a:t>⠀⠀⠀⠀⠀⠀⠀⠀⠀⠀⠀⣿⣿⣿⣿⣿⣿⣿⣿⣿⣿⣿⣿⣿⣿⣿⢇⠀⠀⠀⠀⠀⠀⠀⢔⢕⢕⣺⢽⢗⢑⡇⢕⠐⠀⠕⠀⢔⢸⣿⣿⣿⣿⣿⣿⣿⣿⣿⣿⣿⣿⣿⣿⣿⣿⣿⣿⣿⣿⠀⠀⠀⠀⠀⠀⠀⠀⠀⠀⠀⠀</a:t>
            </a:r>
            <a:br/>
            <a:r>
              <a:t>⠀⠀⠀⠀⠀⠀⠀⠀⠀⠀⠀⣿⣿⣿⣿⣿⣿⣿⣿⣿⣿⣿⣿⣿⣿⣿⡕⢀⠀⠀⠀⠀⠀⠀⠁⢕⢕⢗⡎⢕⢕⢇⢕⠀⠀⠀⠀⠕⢕⣿⣿⣿⣿⣿⣿⣿⣿⣿⣿⣿⣿⣿⣿⣿⣿⣿⣿⣿⣿⠀⠀⠀⠀⠀⠀⠀⠀⠀⠀⠀⠀</a:t>
            </a:r>
            <a:br/>
            <a:r>
              <a:t>⠀⠀⠀⠀⠀⠀⠀⠀⠀⠀⠀⣿⣿⣿⣿⣿⣿⣿⣿⣿⣿⣿⡿⢿⢿⢿⢇⠁⠀⠀⠀⠀⠀⠀⠀⢕⢕⢽⢕⡝⠅⡇⢕⠀⠀⠀⠀⠀⠘⢿⣿⣿⣿⣿⣿⣿⣿⣿⣿⣿⣿⣿⣿⣿⣿⣿⣿⣿⣿⠀⠀⠀⠀⠀⠀⠀⠀⠀⠀⠀⠀</a:t>
            </a:r>
            <a:br/>
            <a:r>
              <a:t>⠀⠀⠀⠀⠀⠀⠀⠀⠀⠀⠀⣿⣿⣿⣿⣿⣿⣿⣿⣿⣿⣿⣇⡕⠁⠁⠀⠀⢠⢄⠀⠀⠀⠀⠀⠕⢕⢜⢱⢕⢕⡇⠅⠀⠀⠀⠄⢀⠀⢸⣿⣿⣿⣿⣿⣿⣿⣿⣿⣿⣿⣿⣿⣿⣿⣿⣿⣿⣿⠀⠀⠀⠀⠀⠀⠀⠀⠀⠀⠀⠀</a:t>
            </a:r>
            <a:br/>
            <a:r>
              <a:t>⠀⠀⠀⠀⠀⠀⠀⠀⠀⠀⠀⣿⣿⣿⣿⣿⣿⣿⣿⣿⣿⣿⣿⣿⣷⣴⣴⣷⢏⠀⠀⠄⠀⠀⠀⠑⢕⠕⢕⢕⢔⣇⣤⣴⣴⡄⢔⢕⢕⣼⣿⣿⣿⣿⣿⣿⣿⣿⣿⣿⣿⣿⣿⣿⣿⣿⣿⣿⣿⠀⠀⠀⠀⠀⠀⠀⠀⠀⠀⠀⠀</a:t>
            </a:r>
            <a:br/>
            <a:r>
              <a:t>⠀⠀⠀⠀⠀⠀⠀⠀⠀⠀⠀⣿⣿⣿⣿⣿⣿⣿⣿⣿⣿⣿⣿⣿⣿⣿⣿⣿⠁⠀⠀⠀⠀⠀⠀⠀⠕⢡⣵⣵⣕⣕⣵⣿⣿⠇⢕⢕⣱⣿⣿⣿⣿⣿⣿⣿⣿⣿⣿⣿⣿⣿⣿⣿⣿⣿⣿⣿⣿⠀⠀⠀⠀⠀⠀⠀⠀⠀⠀⠀⠀</a:t>
            </a:r>
            <a:br/>
            <a:r>
              <a:t>⠀⠀⠀⠀⠀⠀⠀⠀⠀⠀⠀⣿⣿⣿⣿⣿⣿⣿⣿⣿⣿⣿⣿⣿⣿⣿⣿⢇⠀⠀⠀⠀⠀⠀⠀⠀⠀⢸⣿⣿⣗⢾⣿⡿⠏⠄⢱⣾⣿⣿⣿⣿⣿⣿⣿⣿⣿⣿⣿⣿⣿⣿⣿⣿⣿⣿⣿⣿⣿⠀⠀⠀⠀⠀⠀⠀⠀⠀⠀⠀⠀</a:t>
            </a:r>
            <a:br/>
            <a:r>
              <a:t>⠀⠀⠀⠀⠀⠀⠀⠀⠀⠀⠀⣿⣿⣿⣿⣿⣿⣿⣿⣿⣿⣿⣿⣿⣿⣿⣿⠕⠀⠀⠀⠀⠀⠀⠀⠀⠀⢸⣿⣿⣿⣿⢕⢅⢔⢐⢸⣿⣿⣿⣿⣿⣿⣿⣿⣿⣿⣿⣿⣿⣿⣿⣿⣿⣿⣿⣿⣿⣿⠀⠀⠀⠀⠀⠀⠀⠀⠀⠀⠀⠀</a:t>
            </a:r>
            <a:br/>
            <a:r>
              <a:t>⠀⠀⠀⠀⠀⠀⠀⠀⠀⠀⠀⠛⠛⠛⠛⠛⠛⠛⠛⠛⠛⠛⠛⠛⠛⠛⠛⠀⠀⠀⠀⠀⠀⠀⠀⠀⠀⠘⠛⠛⠛⠛⠃⠑⠑⠁⠘⠛⠛⠛⠛⠛⠛⠛⠛⠛⠛⠛⠛⠛⠛⠛⠛⠛⠛⠛⠛⠛⠛⠀⠀⠀⠀⠀⠀⠀⠀⠀⠀⠀⠀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⠀⠀⠀⠀⠀⠀⠀⠀⠀⠀⠀⣿⣿⣿⣿⣿⣿⣿⣿⣿⣿⣿⣿⣿⣿⣿⣿⣿⣿⣿⣿⣿⣿⣿⣿⣿⣿⢕⢕⢕⢕⢜⢜⢿⣿⣿⣿⣿⣿⣿⣿⣿⣿⣿⣿⣿⣿⣿⣿⣿⣿⣿⣿⣿⣿⣿⣿⣿⣿⠀⠀⠀⠀⠀⠀⠀⠀⠀⠀⠀⠀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⠀⠀⠀⠀⠀⠀⠀⠀⠀⠀⠀⣿⣿⣿⣿⣿⣿⣿⣿⣿⣿⣿⣿⣿⣿⣿⣿⣿⣿⣿⣿⣿⣿⣿⣿⣟⣽⣿⣿⣿⣿⣿⣇⢸⣿⣿⣿⣿⣿⣿⣿⣿⣿⣿⣿⣿⣿⣿⣿⣿⣿⣿⣿⣿⣿⣿⣿⣿⣿⠀⠀⠀⠀⠀⠀⠀⠀⠀⠀⠀⠀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⠀⠀⠀⠀⠀⠀⠀⠀⠀⠀⠀⣿⣿⣿⣿⣿⣿⣿⣿⣿⣿⣿⣿⣿⣿⣿⣿⣿⣿⣿⣿⣿⣿⣿⣿⣿⣿⣟⣿⣿⣿⣿⡇⣾⣿⣿⣿⣿⣿⣿⣿⣿⣿⣿⣿⣿⣿⣿⣿⣿⣿⣿⣿⣿⣿⣿⣿⣿⣿⠀⠀⠀⠀⠀⠀⠀⠀⠀⠀⠀⠀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⠀⠀⠀⠀⠀⠀⠀⠀⠀⠀⠀⣿⣿⣿⣿⣿⣿⣿⣿⣿⣿⣿⣿⣿⣿⣿⣿⣿⣿⣿⣿⣿⣿⣿⣿⣿⣿⣧⣽⣯⣿⣿⣿⣿⣿⣿⣿⣿⣿⣿⣿⣿⣿⣿⣿⣿⣿⣿⣿⣿⣿⣿⣿⣿⣿⣿⣿⣿⣿⠀⠀⠀⠀⠀⠀⠀⠀⠀⠀⠀⠀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⠀⠀⠀⠀⠀⠀⠀⠀⠀⠀⠀⣿⣿⣿⣿⣿⣿⣿⣿⣿⣿⣿⣿⣿⣿⣿⣿⣿⣿⣿⣿⡿⢿⢟⢏⣿⣿⡟⢿⣿⣿⣿⣿⣿⣿⣿⣿⣿⣿⣿⣿⣿⣿⣿⣿⣿⣿⣿⣿⣿⣿⣿⣿⣿⣿⣿⣿⣿⣿⠀⠀⠀⠀⠀⠀⠀⠀⠀⠀⠀⠀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⠀⠀⠀⠀⠀⠀⠀⠀⠀⠀⠀⣿⣿⣿⣿⣿⣿⣿⣿⣿⣿⣿⣿⣿⣿⣿⣿⢟⠏⠙⠅⢁⢀⠐⢕⣿⣿⣧⣜⣟⣽⣿⢕⢝⢟⢿⣿⣿⣿⣿⣿⣿⣿⣿⣿⣿⣿⣿⣿⣿⣿⣿⣿⣿⣿⣿⣿⣿⣿⠀⠀⠀⠀⠀⠀⠀⠀⠀⠀⠀⠀</a:t>
            </a:r>
            <a:br/>
            <a:r>
              <a:t>⠀⠀⠀⠀⠀⠀⠀⠀⠀⠀⠀⣿⣿⣿⣿⣿⣿⣿⣿⣿⣿⣿⣿⣿⣿⣿⡏⢕⠕⠁⢕⢕⢕⠀⠁⠿⣿⢿⣿⣿⣿⣿⢕⢕⢕⢕⢕⢝⣿⣿⣿⣿⣿⣿⣿⣿⣿⣿⣿⣿⣿⣿⣿⣿⣿⣿⣿⣿⣿⠀⠀⠀⠀⠀⠀⠀⠀⠀⠀⠀⠀</a:t>
            </a:r>
            <a:br/>
            <a:r>
              <a:t>⠀⠀⠀⠀⠀⠀⠀⠀⠀⠀⠀⣿⣿⣿⣿⣿⣿⣿⣿⣿⣿⣿⣿⣿⣿⣿⢕⠁⠀⠀⠕⢕⢕⢕⢔⢕⢕⣞⡽⢵⡇⡇⢕⢕⢕⢕⢕⢕⢸⣿⣿⣿⣿⣿⣿⣿⣿⣿⣿⣿⣿⣿⣿⣿⣿⣿⣿⣿⣿⠀⠀⠀⠀⠀⠀⠀⠀⠀⠀⠀⠀</a:t>
            </a:r>
            <a:br/>
            <a:r>
              <a:t>⠀⠀⠀⠀⠀⠀⠀⠀⠀⠀⠀⣿⣿⣿⣿⣿⣿⣿⣿⣿⣿⣿⣿⣿⣿⣿⢕⠀⠀⠀⠀⠀⢕⠀⢕⢕⢸⢵⣞⡽⢕⡇⢕⢕⠑⢕⠕⢕⢿⣿⣿⣿⣿⣿⣿⣿⣿⣿⣿⣿⣿⣿⣿⣿⣿⣿⣿⣿⣿⠀⠀⠀⠀⠀⠀⠀⠀⠀⠀⠀⠀</a:t>
            </a:r>
            <a:br/>
            <a:r>
              <a:t>⠀⠀⠀⠀⠀⠀⠀⠀⠀⠀⠀⣿⣿⣿⣿⣿⣿⣿⣿⣿⣿⣿⣿⣿⣿⣿⡕⠀⠀⠀⠀⠀⠀⠀⢕⢕⢕⢽⢗⡎⢕⡇⢕⢕⠁⢑⢀⢕⣿⣿⣿⣿⣿⣿⣿⣿⣿⣿⣿⣿⣿⣿⣿⣿⣿⣿⣿⣿⣿⠀⠀⠀⠀⠀⠀⠀⠀⠀⠀⠀⠀</a:t>
            </a:r>
            <a:br/>
            <a:r>
              <a:t>⠀⠀⠀⠀⠀⠀⠀⠀⠀⠀⠀⣿⣿⣿⣿⣿⣿⣿⣿⣿⣿⣿⣿⣿⣿⡏⠁⠀⠀⠀⠀⠀⠀⠀⠕⢕⢕⣎⢵⢗⢑⡇⢕⠀⠀⠀⠑⢕⣿⣿⣿⣿⣿⣿⣿⣿⣿⣿⣿⣿⣿⣿⣿⣿⣿⣿⣿⣿⣿⠀⠀⠀⠀⠀⠀⠀⠀⠀⠀⠀⠀</a:t>
            </a:r>
            <a:br/>
            <a:r>
              <a:t>⠀⠀⠀⠀⠀⠀⠀⠀⠀⠀⠀⣿⣿⣿⣿⣿⣿⣿⣿⣿⣿⣿⣿⣿⣿⣧⢅⢀⠀⠀⠀⠀⠀⠀⠑⢕⢕⢕⡜⢕⢔⡇⢕⠀⠁⠀⠀⠕⢿⣿⣿⣿⣿⣿⣿⣿⣿⣿⣿⣿⣿⣿⣿⣿⣿⣿⣿⣿⣿⠀⠀⠀⠀⠀⠀⠀⠀⠀⠀⠀⠀</a:t>
            </a:r>
            <a:br/>
            <a:r>
              <a:t>⠀⠀⠀⠀⠀⠀⠀⠀⠀⠀⠀⣿⣿⣿⣿⣿⣿⣿⣿⣿⣿⣿⣿⣿⣿⣿⡇⠕⠀⢀⠀⠀⠀⠀⠀⢕⢕⢱⢕⢎⢕⡇⠔⠀⠀⠀⢀⠀⢸⣿⣿⣿⣿⣿⣿⣿⣿⣿⣿⣿⣿⣿⣿⣿⣿⣿⣿⣿⣿⠀⠀⠀⠀⠀⠀⠀⠀⠀⠀⠀⠀</a:t>
            </a:r>
            <a:br/>
            <a:r>
              <a:t>⠀⠀⠀⠀⠀⠀⠀⠀⠀⠀⠀⣿⣿⣿⣿⣿⣿⣿⣿⣿⣿⣿⣿⣿⣿⡿⠇⢀⣠⠁⠀⠀⠀⠀⠀⠀⢕⠕⠙⠅⢕⡇⢄⣄⣄⢀⢄⢔⣸⣿⣿⣿⣿⣿⣿⣿⣿⣿⣿⣿⣿⣿⣿⣿⣿⣿⣿⣿⣿⠀⠀⠀⠀⠀⠀⠀⠀⠀⠀⠀⠀</a:t>
            </a:r>
            <a:br/>
            <a:r>
              <a:t>⠀⠀⠀⠀⠀⠀⠀⠀⠀⠀⠀⣿⣿⣿⣿⣿⣿⣿⣿⣿⣿⣿⣿⣿⣿⣿⣿⣿⢇⠀⠀⠀⠀⠀⠀⠀⠑⢕⣕⣱⡕⡗⢏⣿⣿⡇⢕⢕⣿⣿⣿⣿⣿⣿⣿⣿⣿⣿⣿⣿⣿⣿⣿⣿⣿⣿⣿⣿⣿⠀⠀⠀⠀⠀⠀⠀⠀⠀⠀⠀⠀</a:t>
            </a:r>
            <a:br/>
            <a:r>
              <a:t>⠀⠀⠀⠀⠀⠀⠀⠀⠀⠀⠀⣿⣿⣿⣿⣿⣿⣿⣿⣿⣿⣿⣿⣿⣿⣿⣿⡟⠁⠀⠀⠀⠀⠀⠀⠀⠀⢕⣿⣿⡧⣕⣿⣿⡿⢁⢱⣾⣿⣿⣿⣿⣿⣿⣿⣿⣿⣿⣿⣿⣿⣿⣿⣿⣿⣿⣿⣿⣿⠀⠀⠀⠀⠀⠀⠀⠀⠀⠀⠀⠀</a:t>
            </a:r>
            <a:br/>
            <a:r>
              <a:t>⠀⠀⠀⠀⠀⠀⠀⠀⠀⠀⠀⣿⣿⣿⣿⣿⣿⣿⣿⣿⣿⣿⣿⣿⣿⣿⣿⢇⠀⠀⠀⠀⠀⠀⠀⠀⠀⢕⣿⣿⣏⣿⢝⠙⢕⢱⣿⣿⣿⣿⣿⣿⣿⣿⣿⣿⣿⣿⣿⣿⣿⣿⣿⣿⣿⣿⣿⣿⣿⠀⠀⠀⠀⠀⠀⠀⠀⠀⠀⠀⠀</a:t>
            </a:r>
            <a:br/>
            <a:r>
              <a:t>⠀⠀⠀⠀⠀⠀⠀⠀⠀⠀⠀⠛⠛⠛⠛⠛⠛⠛⠛⠛⠛⠛⠛⠛⠛⠛⠛⠑⠀⠀⠀⠀⠀⠀⠀⠀⠀⠑⠛⠛⠛⠛⠃⠀⠑⠘⠛⠛⠛⠛⠛⠛⠛⠛⠛⠛⠛⠛⠛⠛⠛⠛⠛⠛⠛⠛⠛⠛⠛⠀⠀⠀⠀⠀⠀⠀⠀⠀⠀⠀⠀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⠀⠀⠀⠀⠀⠀⠀⠀⠀⠀⠀⣿⣿⣿⣿⣿⣿⣿⣿⣿⣿⣿⣿⣿⣿⣿⣿⣿⣿⣿⣿⣿⣿⣿⣿⣿⣿⢕⢕⢕⢕⢕⢝⢿⣿⣿⣿⣿⣿⣿⣿⣿⣿⣿⣿⣿⣿⣿⣿⣿⣿⣿⣿⣿⣿⣿⣿⣿⣿⠀⠀⠀⠀⠀⠀⠀⠀⠀⠀⠀⠀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⠀⠀⠀⠀⠀⠀⠀⠀⠀⠀⠀⣿⣿⣿⣿⣿⣿⣿⣿⣿⣿⣿⣿⣿⣿⣿⣿⣿⣿⣿⣿⣿⣿⣿⣿⣿⣿⣿⣿⣷⣷⣷⡕⢸⣿⣿⣿⣿⣿⣿⣿⣿⣿⣿⣿⣿⣿⣿⣿⣿⣿⣿⣿⣿⣿⣿⣿⣿⣿⠀⠀⠀⠀⠀⠀⠀⠀⠀⠀⠀⠀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⠀⠀⠀⠀⠀⠀⠀⠀⠀⠀⠀⣿⣿⣿⣿⣿⣿⣿⣿⣿⣿⣿⣿⣿⣿⣿⣿⣿⣿⣿⣿⣿⣿⣿⣿⣿⣿⣽⣽⣽⣿⣿⣿⣿⣿⣿⣿⣿⣿⣿⣿⣿⣿⣿⣿⣿⣿⣿⣿⣿⣿⣿⣿⣿⣿⣿⣿⣿⣿⠀⠀⠀⠀⠀⠀⠀⠀⠀⠀⠀⠀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⠀⠀⠀⠀⠀⠀⠀⠀⠀⠀⠀⣿⣿⣿⣿⣿⣿⣿⣿⣿⣿⣿⣿⣿⣿⣿⣿⣿⣿⣿⣿⡿⢿⢟⢝⣿⢻⡻⢿⣿⣿⣿⣿⣿⣿⣿⣿⣿⣿⣿⣿⣿⣿⣿⣿⣿⣿⣿⣿⣿⣿⣿⣿⣿⣿⣿⣿⣿⣿⠀⠀⠀⠀⠀⠀⠀⠀⠀⠀⠀⠀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⠀⠀⠀⠀⠀⠀⠀⠀⠀⠀⠀⣿⣿⣿⣿⣿⣿⣿⣿⣿⣿⣿⣿⣿⣿⣿⣿⢟⢟⠝⠑⢁⢅⠀⢕⣿⣿⣵⢸⢟⣾⣯⢝⢝⢟⢿⣿⣿⣿⣿⣿⣿⣿⣿⣿⣿⣿⣿⣿⣿⣿⣿⣿⣿⣿⣿⣿⣿⣿⠀⠀⠀⠀⠀⠀⠀⠀⠀⠀⠀⠀</a:t>
            </a:r>
            <a:br/>
            <a:r>
              <a:t>⠀⠀⠀⠀⠀⠀⠀⠀⠀⠀⠀⣿⣿⣿⣿⣿⣿⣿⣿⣿⣿⣿⣿⣿⣿⣿⡇⢕⠕⠁⢕⢕⢕⠀⠁⠿⣿⢿⣿⣾⣿⣿⢕⢕⢕⢕⢜⢹⣿⣿⣿⣿⣿⣿⣿⣿⣿⣿⣿⣿⣿⣿⣿⣿⣿⣿⣿⣿⣿⠀⠀⠀⠀⠀⠀⠀⠀⠀⠀⠀⠀</a:t>
            </a:r>
            <a:br/>
            <a:r>
              <a:t>⠀⠀⠀⠀⠀⠀⠀⠀⠀⠀⠀⣿⣿⣿⣿⣿⣿⣿⣿⣿⣿⣿⣿⣿⣿⣿⢕⠐⠀⠀⠑⠕⢕⠕⢔⢕⢕⣞⡽⢽⢇⡇⢕⢕⢕⢕⢕⢕⣿⣿⣿⣿⣿⣿⣿⣿⣿⣿⣿⣿⣿⣿⣿⣿⣿⣿⣿⣿⣿⠀⠀⠀⠀⠀⠀⠀⠀⠀⠀⠀⠀</a:t>
            </a:r>
            <a:br/>
            <a:r>
              <a:t>⠀⠀⠀⠀⠀⠀⠀⠀⠀⠀⠀⣿⣿⣿⣿⣿⣿⣿⣿⣿⣿⣿⣿⣿⣿⣿⢕⠀⠀⠀⠀⠀⢕⢔⢕⢕⢜⢵⣗⡯⢕⡇⢕⢕⢕⢕⠑⢕⣿⣿⣿⣿⣿⣿⣿⣿⣿⣿⣿⣿⣿⣿⣿⣿⣿⣿⣿⣿⣿⠀⠀⠀⠀⠀⠀⠀⠀⠀⠀⠀⠀</a:t>
            </a:r>
            <a:br/>
            <a:r>
              <a:t>⠀⠀⠀⠀⠀⠀⠀⠀⠀⠀⠀⣿⣿⣿⣿⣿⣿⣿⣿⣿⣿⣿⣿⣿⣿⣿⢑⠀⠀⠀⠀⠀⠀⢀⢕⢕⢕⢽⢗⣎⢕⡇⢕⢕⠑⢕⢄⢱⣿⣿⣿⣿⣿⣿⣿⣿⣿⣿⣿⣿⣿⣿⣿⣿⣿⣿⣿⣿⣿⠀⠀⠀⠀⠀⠀⠀⠀⠀⠀⠀⠀</a:t>
            </a:r>
            <a:br/>
            <a:r>
              <a:t>⠀⠀⠀⠀⠀⠀⠀⠀⠀⠀⠀⣿⣿⣿⣿⣿⣿⣿⣿⣿⣿⣿⣿⣿⣿⢏⠁⠀⠀⠀⠀⠀⠀⠀⢕⢕⢕⢸⢽⢗⢕⡇⢕⠀⢁⠐⢕⢸⣿⣿⣿⣿⣿⣿⣿⣿⣿⣿⣿⣿⣿⣿⣿⣿⣿⣿⣿⣿⣿⠀⠀⠀⠀⠀⠀⠀⠀⠀⠀⠀⠀</a:t>
            </a:r>
            <a:br/>
            <a:r>
              <a:t>⠀⠀⠀⠀⠀⠀⠀⠀⠀⠀⠀⣿⣿⣿⣿⣿⣿⣿⣿⣿⣿⣿⣿⣿⣿⡕⠀⠀⠀⠀⠀⠀⠀⠀⠁⢕⢕⢕⣎⢵⢕⡇⢕⠀⠁⠀⠕⢿⣿⣿⣿⣿⣿⣿⣿⣿⣿⣿⣿⣿⣿⣿⣿⣿⣿⣿⣿⣿⣿⠀⠀⠀⠀⠀⠀⠀⠀⠀⠀⠀⠀</a:t>
            </a:r>
            <a:br/>
            <a:r>
              <a:t>⠀⠀⠀⠀⠀⠀⠀⠀⠀⠀⠀⣿⣿⣿⣿⣿⣿⣿⣿⣿⣿⣿⣿⣿⡿⢕⡕⢔⠀⠀⠀⠀⠀⠀⠀⠑⢕⢕⢕⢎⢕⡇⠅⠀⠀⠀⠀⢱⣿⣿⣿⣿⣿⣿⣿⣿⣿⣿⣿⣿⣿⣿⣿⣿⣿⣿⣿⣿⣿⠀⠀⠀⠀⠀⠀⠀⠀⠀⠀⠀⠀</a:t>
            </a:r>
            <a:br/>
            <a:r>
              <a:t>⠀⠀⠀⠀⠀⠀⠀⠀⠀⠀⠀⣿⣿⣿⣿⣿⣿⣿⣿⣿⣿⣿⣿⣿⣿⣿⣷⡕⠀⠈⠀⠀⠀⠀⠀⠀⠕⢑⠙⠡⢅⡇⠀⢀⣀⢁⢕⢱⣿⣿⣿⣿⣿⣿⣿⣿⣿⣿⣿⣿⣿⣿⣿⣿⣿⣿⣿⣿⣿⠀⠀⠀⠀⠀⠀⠀⠀⠀⠀⠀⠀</a:t>
            </a:r>
            <a:br/>
            <a:r>
              <a:t>⠀⠀⠀⠀⠀⠀⠀⠀⠀⠀⠀⣿⣿⣿⣿⣿⣿⣿⣿⣿⣿⣿⣿⣿⣿⣿⣿⣿⡔⠀⠀⠀⠀⠀⠀⠀⠀⢕⣅⣱⡕⢕⠞⢻⣿⡇⢕⣼⣿⣿⣿⣿⣿⣿⣿⣿⣿⣿⣿⣿⣿⣿⣿⣿⣿⣿⣿⣿⣿⠀⠀⠀⠀⠀⠀⠀⠀⠀⠀⠀⠀</a:t>
            </a:r>
            <a:br/>
            <a:r>
              <a:t>⠀⠀⠀⠀⠀⠀⠀⠀⠀⠀⠀⣿⣿⣿⣿⣿⣿⣿⣿⣿⣿⣿⣿⣿⣿⣿⣿⡟⠁⠀⠀⠀⠀⠀⠀⠀⠀⠀⣿⣿⣇⡕⢵⣻⣿⢇⢼⣿⣿⣿⣿⣿⣿⣿⣿⣿⣿⣿⣿⣿⣿⣿⣿⣿⣿⣿⣿⣿⣿⠀⠀⠀⠀⠀⠀⠀⠀⠀⠀⠀⠀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⠀⠀⠀⠀⠀⠀⠀⠀⠀⠀⠀⣿⣿⣿⣿⣿⣿⣿⣿⣿⣿⣿⣿⣿⣿⣿⣿⡇⠀⠀⠀⠀⠀⠀⠀⠀⠀⠀⣿⣿⣇⣇⢟⠛⢇⣷⣿⣿⣿⣿⣿⣿⣿⣿⣿⣿⣿⣿⣿⣿⣿⣿⣿⣿⣿⣿⣿⣿⣿⠀⠀⠀⠀⠀⠀⠀⠀⠀⠀⠀⠀</a:t>
            </a:r>
            <a:br/>
            <a:r>
              <a:t>⠀⠀⠀⠀⠀⠀⠀⠀⠀⠀⠀⠛⠛⠛⠛⠛⠛⠛⠛⠛⠛⠛⠛⠛⠛⠛⠛⠑⠀⠀⠀⠀⠀⠀⠀⠀⠀⠀⠛⠛⠛⠛⠑⠀⠑⠛⠛⠛⠛⠛⠛⠛⠛⠛⠛⠛⠛⠛⠛⠛⠛⠛⠛⠛⠛⠛⠛⠛⠛⠀⠀⠀⠀⠀⠀⠀⠀⠀⠀⠀⠀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⠀⠀⠀⠀⠀⠀⠀⠀⠀⠀⠀⣿⣿⣿⣿⣿⣿⣿⣿⣿⣿⣿⣿⣿⣿⣿⣿⣿⣿⣿⣿⣿⣿⣿⣿⣿⣿⡕⢕⢕⢕⢕⢝⢻⣿⣿⣿⣿⣿⣿⣿⣿⣿⣿⣿⣿⣿⣿⣿⣿⣿⣿⣿⣿⣿⣿⣿⣿⣿⠀⠀⠀⠀⠀⠀⠀⠀⠀⠀⠀⠀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⠀⠀⠀⠀⠀⠀⠀⠀⠀⠀⠀⣿⣿⣿⣿⣿⣿⣿⣿⣿⣿⣿⣿⣿⣿⣿⣿⣿⣿⣿⣿⣿⣿⣿⣿⣿⡿⣿⣷⣿⣷⣷⢕⢸⣿⣿⣿⣿⣿⣿⣿⣿⣿⣿⣿⣿⣿⣿⣿⣿⣿⣿⣿⣿⣿⣿⣿⣿⣿⠀⠀⠀⠀⠀⠀⠀⠀⠀⠀⠀⠀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⠀⠀⠀⠀⠀⠀⠀⠀⠀⠀⠀⣿⣿⣿⣿⣿⣿⣿⣿⣿⣿⣿⣿⣿⣿⣿⣿⣿⣿⣿⣿⣿⣿⣿⣿⣿⣟⣻⣿⣯⣿⣿⢕⣼⣿⣿⣿⣿⣿⣿⣿⣿⣿⣿⣿⣿⣿⣿⣿⣿⣿⣿⣿⣿⣿⣿⣿⣿⣿⠀⠀⠀⠀⠀⠀⠀⠀⠀⠀⠀⠀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⠀⠀⠀⠀⠀⠀⠀⠀⠀⠀⠀⣿⣿⣿⣿⣿⣿⣿⣿⣿⣿⣿⣿⣿⣿⣿⣿⣿⣿⣿⣿⣿⣿⣿⣿⣿⣷⣯⣽⣿⣿⣿⣿⣿⣿⣿⣿⣿⣿⣿⣿⣿⣿⣿⣿⣿⣿⣿⣿⣿⣿⣿⣿⣿⣿⣿⣿⣿⣿⠀⠀⠀⠀⠀⠀⠀⠀⠀⠀⠀⠀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⠀⠀⠀⠀⠀⠀⠀⠀⠀⠀⠀⣿⣿⣿⣿⣿⣿⣿⣿⣿⣿⣿⣿⣿⣿⣿⣿⣿⣿⣿⡿⢿⠟⢏⢕⣿⣝⢟⣿⣿⢿⣿⣿⣿⣿⣿⣿⣿⣿⣿⣿⣿⣿⣿⣿⣿⣿⣿⣿⣿⣿⣿⣿⣿⣿⣿⣿⣿⣿⠀⠀⠀⠀⠀⠀⠀⠀⠀⠀⠀⠀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⠀⠀⠀⠀⠀⠀⠀⠀⠀⠀⠀⣿⣿⣿⣿⣿⣿⣿⣿⣿⣿⣿⣿⣿⣿⣿⡿⢟⢙⢑⢅⢄⢄⢅⢕⣿⣿⣧⢹⢯⣿⣯⢕⢝⢝⢻⣿⣿⣿⣿⣿⣿⣿⣿⣿⣿⣿⣿⣿⣿⣿⣿⣿⣿⣿⣿⣿⣿⣿⠀⠀⠀⠀⠀⠀⠀⠀⠀⠀⠀⠀</a:t>
            </a:r>
            <a:br/>
            <a:r>
              <a:t>⠀⠀⠀⠀⠀⠀⠀⠀⠀⠀⠀⣿⣿⣿⣿⣿⣿⣿⣿⣿⣿⣿⣿⣿⣿⣿⡇⠕⢕⠑⢑⢕⢕⢐⠁⢛⢟⣻⢷⢿⣿⣿⢕⢕⢕⢕⢕⢹⣿⣿⣿⣿⣿⣿⣿⣿⣿⣿⣿⣿⣿⣿⣿⣿⣿⣿⣿⣿⣿⠀⠀⠀⠀⠀⠀⠀⠀⠀⠀⠀⠀</a:t>
            </a:r>
            <a:br/>
            <a:r>
              <a:t>⠀⠀⠀⠀⠀⠀⠀⠀⠀⠀⠀⣿⣿⣿⣿⣿⣿⣿⣿⣿⣿⣿⣿⣿⣿⣿⢕⢁⠀⠀⢁⠑⢕⢕⢕⢕⢸⢷⣞⣫⢕⡇⢕⢕⢕⢕⢕⢸⣿⣿⣿⣿⣿⣿⣿⣿⣿⣿⣿⣿⣿⣿⣿⣿⣿⣿⣿⣿⣿⠀⠀⠀⠀⠀⠀⠀⠀⠀⠀⠀⠀</a:t>
            </a:r>
            <a:br/>
            <a:r>
              <a:t>⠀⠀⠀⠀⠀⠀⠀⠀⠀⠀⠀⣿⣿⣿⣿⣿⣿⣿⣿⣿⣿⣿⣿⣿⣿⡿⠀⠀⠀⠀⠀⠀⢕⠕⢕⢕⢜⡽⢵⣗⢕⡇⢕⢕⢕⢕⢕⢸⣿⣿⣿⣿⣿⣿⣿⣿⣿⣿⣿⣿⣿⣿⣿⣿⣿⣿⣿⣿⣿⠀⠀⠀⠀⠀⠀⠀⠀⠀⠀⠀⠀</a:t>
            </a:r>
            <a:br/>
            <a:r>
              <a:t>⠀⠀⠀⠀⠀⠀⠀⠀⠀⠀⠀⣿⣿⣿⣿⣿⣿⣿⣿⣿⣿⣿⣿⣿⣿⣧⢀⠀⠀⠀⠀⠀⠀⢀⢕⢕⢕⣺⢽⢕⢕⡇⢕⢕⠕⢕⢕⢼⣿⣿⣿⣿⣿⣿⣿⣿⣿⣿⣿⣿⣿⣿⣿⣿⣿⣿⣿⣿⣿⠀⠀⠀⠀⠀⠀⠀⠀⠀⠀⠀⠀</a:t>
            </a:r>
            <a:br/>
            <a:r>
              <a:t>⠀⠀⠀⠀⠀⠀⠀⠀⠀⠀⠀⣿⣿⣿⣿⣿⣿⣿⣿⣿⣿⣿⣿⣿⣿⢇⠀⠀⠀⠀⠀⠀⠀⠀⠕⢕⢕⢕⣎⢽⢕⡇⢕⠕⢑⢄⢕⣾⣿⣿⣿⣿⣿⣿⣿⣿⣿⣿⣿⣿⣿⣿⣿⣿⣿⣿⣿⣿⣿⠀⠀⠀⠀⠀⠀⠀⠀⠀⠀⠀⠀</a:t>
            </a:r>
            <a:br/>
            <a:r>
              <a:t>⠀⠀⠀⠀⠀⠀⠀⠀⠀⠀⠀⣿⣿⣿⣿⣿⣿⣿⣿⣿⣿⣿⣿⣿⣿⠔⠀⠀⠀⠀⠀⠀⠀⠀⠀⢕⢕⢱⢗⣜⢕⡇⢕⠅⠀⠁⠙⣿⣿⣿⣿⣿⣿⣿⣿⣿⣿⣿⣿⣿⣿⣿⣿⣿⣿⣿⣿⣿⣿⠀⠀⠀⠀⠀⠀⠀⠀⠀⠀⠀⠀</a:t>
            </a:r>
            <a:br/>
            <a:r>
              <a:t>⠀⠀⠀⠀⠀⠀⠀⠀⠀⠀⠀⣿⣿⣿⣿⣿⣿⣿⣿⣿⣿⣿⣿⣿⡇⢕⢀⠔⠀⠀⠀⠀⠀⠀⠀⠑⢕⢜⢥⢕⢔⡇⢕⠀⠀⢀⢔⣿⣿⣿⣿⣿⣿⣿⣿⣿⣿⣿⣿⣿⣿⣿⣿⣿⣿⣿⣿⣿⣿⠀⠀⠀⠀⠀⠀⠀⠀⠀⠀⠀⠀</a:t>
            </a:r>
            <a:br/>
            <a:r>
              <a:t>⠀⠀⠀⠀⠀⠀⠀⠀⠀⠀⠀⣿⣿⣿⣿⣿⣿⣿⣿⣿⣿⣿⣿⣿⡇⠁⢔⡔⢀⠀⠀⠀⠀⠀⠀⠀⠁⠑⠑⢕⢕⡇⠀⢀⣁⢅⢕⣿⣿⣿⣿⣿⣿⣿⣿⣿⣿⣿⣿⣿⣿⣿⣿⣿⣿⣿⣿⣿⣿⠀⠀⠀⠀⠀⠀⠀⠀⠀⠀⠀⠀</a:t>
            </a:r>
            <a:br/>
            <a:r>
              <a:t>⠀⠀⠀⠀⠀⠀⠀⠀⠀⠀⠀⣿⣿⣿⣿⣿⣿⣿⣿⣿⣿⣿⣿⣿⣿⣔⣱⣾⣷⡔⠀⠀⠀⠀⠀⠀⠀⠅⣕⣵⢕⢇⢵⢏⣿⡇⢱⣿⣿⣿⣿⣿⣿⣿⣿⣿⣿⣿⣿⣿⣿⣿⣿⣿⣿⣿⣿⣿⣿⠀⠀⠀⠀⠀⠀⠀⠀⠀⠀⠀⠀</a:t>
            </a:r>
            <a:br/>
            <a:r>
              <a:t>⠀⠀⠀⠀⠀⠀⠀⠀⠀⠀⠀⣿⣿⣿⣿⣿⣿⣿⣿⣿⣿⣿⣿⣿⣿⣿⣿⣿⣿⡿⠀⠀⠀⠀⠀⠀⠀⠀⣿⣿⡇⢇⢰⣾⣿⢇⣿⣿⣿⣿⣿⣿⣿⣿⣿⣿⣿⣿⣿⣿⣿⣿⣿⣿⣿⣿⣿⣿⣿⠀⠀⠀⠀⠀⠀⠀⠀⠀⠀⠀⠀</a:t>
            </a:r>
            <a:br/>
            <a:r>
              <a:t>⠀⠀⠀⠀⠀⠀⠀⠀⠀⠀⠀⣿⣿⣿⣿⣿⣿⣿⣿⣿⣿⣿⣿⣿⣿⣿⣿⣿⣿⢕⠀⠀⠀⠀⠀⠀⠀⠀⣿⣿⣧⡇⢟⢟⢻⣾⣿⣿⣿⣿⣿⣿⣿⣿⣿⣿⣿⣿⣿⣿⣿⣿⣿⣿⣿⣿⣿⣿⣿⠀⠀⠀⠀⠀⠀⠀⠀⠀⠀⠀⠀</a:t>
            </a:r>
            <a:br/>
            <a:r>
              <a:t>⠀⠀⠀⠀⠀⠀⠀⠀⠀⠀⠀⠛⠛⠛⠛⠛⠛⠛⠛⠛⠛⠛⠛⠛⠛⠛⠛⠘⠙⠁⠀⠀⠀⠀⠀⠀⠀⠐⠛⠛⠛⠃⠑⠑⠘⠛⠛⠛⠛⠛⠛⠛⠛⠛⠛⠛⠛⠛⠛⠛⠛⠛⠛⠛⠛⠛⠛⠛⠛⠀⠀⠀⠀⠀⠀⠀⠀⠀⠀⠀⠀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⠀⠀⠀⠀⠀⠀⠀⠀⠀⠀⠀⣿⣿⣿⣿⣿⣿⣿⣿⣿⣿⣿⣿⣿⣿⣿⣿⣿⣿⣿⣿⣿⣿⣿⣿⣿⣿⡟⢻⢟⢟⡻⢿⣿⣿⣿⣿⣿⣿⣿⣿⣿⣿⣿⣿⣿⣿⣿⣿⣿⣿⣿⣿⣿⣿⣿⣿⣿⣿⠀⠀⠀⠀⠀⠀⠀⠀⠀⠀⠀⠀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⠀⠀⠀⠀⠀⠀⠀⠀⠀⠀⠀⣿⣿⣿⣿⣿⣿⣿⣿⣿⣿⣿⣿⣿⣿⣿⣿⣿⣿⣿⣿⣿⣿⣿⣿⣿⣿⣕⣕⣕⣕⡕⢕⢹⣿⣿⣿⣿⣿⣿⣿⣿⣿⣿⣿⣿⣿⣿⣿⣿⣿⣿⣿⣿⣿⣿⣿⣿⣿⠀⠀⠀⠀⠀⠀⠀⠀⠀⠀⠀⠀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⠀⠀⠀⠀⠀⠀⠀⠀⠀⠀⠀⣿⣿⣿⣿⣿⣿⣿⣿⣿⣿⣿⣿⣿⣿⣿⣿⣿⣿⣿⣿⣿⣿⣿⣿⣿⣿⣽⣿⣿⣿⣿⢧⣿⣿⣿⣿⣿⣿⣿⣿⣿⣿⣿⣿⣿⣿⣿⣿⣿⣿⣿⣿⣿⣿⣿⣿⣿⣿⠀⠀⠀⠀⠀⠀⠀⠀⠀⠀⠀⠀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⠀⠀⠀⠀⠀⠀⠀⠀⠀⠀⠀⣿⣿⣿⣿⣿⣿⣿⣿⣿⣿⣿⣿⣿⣿⣿⣿⣿⣿⢿⠟⠏⢝⢕⠑⢹⣷⡜⢹⣿⢻⣿⡿⢿⣿⣿⣿⣿⣿⣿⣿⣿⣿⣿⣿⣿⣿⣿⣿⣿⣿⣿⣿⣿⣿⣿⣿⣿⣿⠀⠀⠀⠀⠀⠀⠀⠀⠀⠀⠀⠀</a:t>
            </a:r>
            <a:br/>
            <a:r>
              <a:t>⠀⠀⠀⠀⠀⠀⠀⠀⠀⠀⠀⣿⣿⣿⣿⣿⣿⣿⣿⣿⣿⣿⣿⣿⣿⣿⡟⢕⢕⢕⢔⢔⢕⢕⠔⢻⣿⣿⣾⣫⣿⣿⢕⢕⢜⢝⢻⣿⣿⣿⣿⣿⣿⣿⣿⣿⣿⣿⣿⣿⣿⣿⣿⣿⣿⣿⣿⣿⣿⠀⠀⠀⠀⠀⠀⠀⠀⠀⠀⠀⠀</a:t>
            </a:r>
            <a:br/>
            <a:r>
              <a:t>⠀⠀⠀⠀⠀⠀⠀⠀⠀⠀⠀⣿⣿⣿⣿⣿⣿⣿⣿⣿⣿⣿⣿⣿⣿⣿⢕⠀⠕⠁⢕⢕⢕⢕⢔⢌⢝⡽⢿⣟⡟⣿⢕⢕⢕⢕⢕⢻⣿⣿⣿⣿⣿⣿⣿⣿⣿⣿⣿⣿⣿⣿⣿⣿⣿⣿⣿⣿⣿⠀⠀⠀⠀⠀⠀⠀⠀⠀⠀⠀⠀</a:t>
            </a:r>
            <a:br/>
            <a:r>
              <a:t>⠀⠀⠀⠀⠀⠀⠀⠀⠀⠀⠀⣿⣿⣿⣿⣿⣿⣿⣿⣿⣿⣿⣿⣿⣿⡇⠐⠀⠀⠀⢕⠁⢕⢕⢕⢕⢕⣞⣫⡽⢇⢜⢕⢕⢕⢕⢕⣼⣿⣿⣿⣿⣿⣿⣿⣿⣿⣿⣿⣿⣿⣿⣿⣿⣿⣿⣿⣿⣿⠀⠀⠀⠀⠀⠀⠀⠀⠀⠀⠀⠀</a:t>
            </a:r>
            <a:br/>
            <a:r>
              <a:t>⠀⠀⠀⠀⠀⠀⠀⠀⠀⠀⠀⣿⣿⣿⣿⣿⣿⣿⣿⣿⣿⣿⣿⣿⣿⡇⢀⠀⠀⠀⠀⠀⠑⢕⢕⢕⢕⢵⣗⣫⢕⢕⢕⢕⢕⢕⢕⣿⣿⣿⣿⣿⣿⣿⣿⣿⣿⣿⣿⣿⣿⣿⣿⣿⣿⣿⣿⣿⣿⠀⠀⠀⠀⠀⠀⠀⠀⠀⠀⠀⠀</a:t>
            </a:r>
            <a:br/>
            <a:r>
              <a:t>⠀⠀⠀⠀⠀⠀⠀⠀⠀⠀⠀⣿⣿⣿⣿⣿⣿⣿⣿⣿⣿⣿⣿⣿⡿⠇⠐⠀⠀⠀⠀⠀⠀⠐⢕⢕⢕⢸⢵⣗⢑⢕⢕⢕⢕⠄⢕⣿⣿⣿⣿⣿⣿⣿⣿⣿⣿⣿⣿⣿⣿⣿⣿⣿⣿⣿⣿⣿⣿⠀⠀⠀⠀⠀⠀⠀⠀⠀⠀⠀⠀</a:t>
            </a:r>
            <a:br/>
            <a:r>
              <a:t>⠀⠀⠀⠀⠀⠀⠀⠀⠀⠀⠀⣿⣿⣿⣿⣿⣿⣿⣿⣿⣿⣿⣿⡿⠁⠀⠀⠁⠀⠀⠀⠀⠀⠀⠑⢕⢕⢸⡽⢕⢐⢕⢕⢕⠁⢱⢾⣿⣿⣿⣿⣿⣿⣿⣿⣿⣿⣿⣿⣿⣿⣿⣿⣿⣿⣿⣿⣿⣿⠀⠀⠀⠀⠀⠀⠀⠀⠀⠀⠀⠀</a:t>
            </a:r>
            <a:br/>
            <a:r>
              <a:t>⠀⠀⠀⠀⠀⠀⠀⠀⠀⠀⠀⣿⣿⣿⣿⣿⣿⣿⣿⣿⣿⣿⣿⡇⠀⠀⠀⠀⠀⠀⠀⠀⠀⠀⠀⢕⢕⢕⣗⣝⢅⢕⢕⠅⠀⠀⢱⣿⣿⣿⣿⣿⣿⣿⣿⣿⣿⣿⣿⣿⣿⣿⣿⣿⣿⣿⣿⣿⣿⠀⠀⠀⠀⠀⠀⠀⠀⠀⠀⠀⠀</a:t>
            </a:r>
            <a:br/>
            <a:r>
              <a:t>⠀⠀⠀⠀⠀⠀⠀⠀⠀⠀⠀⣿⣿⣿⣿⣿⣿⣿⣿⣿⣿⣿⣿⡕⠀⠀⠀⠀⠀⠀⠀⠀⠀⠀⠀⠀⢕⢕⢕⢗⠔⢕⠅⠀⠄⢔⢱⣿⣿⣿⣿⣿⣿⣿⣿⣿⣿⣿⣿⣿⣿⣿⣿⣿⣿⣿⣿⣿⣿⠀⠀⠀⠀⠀⠀⠀⠀⠀⠀⠀⠀</a:t>
            </a:r>
            <a:br/>
            <a:r>
              <a:t>⠀⠀⠀⠀⠀⠀⠀⠀⠀⠀⠀⣿⣿⣿⣿⣿⣿⣿⣿⣿⣿⣿⣿⣿⣕⢀⠀⠀⠀⠀⠀⠀⢀⢀⢀⠀⠀⠕⢘⢕⢔⢕⠁⣄⣴⡅⢸⣿⣿⣿⣿⣿⣿⣿⣿⣿⣿⣿⣿⣿⣿⣿⣿⣿⣿⣿⣿⣿⣿⠀⠀⠀⠀⠀⠀⠀⠀⠀⠀⠀⠀</a:t>
            </a:r>
            <a:br/>
            <a:r>
              <a:t>⠀⠀⠀⠀⠀⠀⠀⠀⠀⠀⠀⣿⣿⣿⣿⣿⣿⣿⣿⣿⣿⣿⣿⣿⣿⣿⡆⠀⠀⠀⠀⢕⢼⣿⡷⢕⢄⠕⣷⣷⢕⢕⠕⡏⣹⣇⣾⣿⣿⣿⣿⣿⣿⣿⣿⣿⣿⣿⣿⣿⣿⣿⣿⣿⣿⣿⣿⣿⣿⠀⠀⠀⠀⠀⠀⠀⠀⠀⠀⠀⠀</a:t>
            </a:r>
            <a:br/>
            <a:r>
              <a:t>⠀⠀⠀⠀⠀⠀⠀⠀⠀⠀⠀⣿⣿⣿⣿⣿⣿⣿⣿⣿⣿⣿⣿⣿⣿⣿⢕⠀⠀⢀⢀⠑⢜⢜⢳⣷⢗⠑⣿⣿⡗⢕⣄⣾⣿⢏⣿⣿⣿⣿⣿⣿⣿⣿⣿⣿⣿⣿⣿⣿⣿⣿⣿⣿⣿⣿⣿⣿⣿⠀⠀⠀⠀⠀⠀⠀⠀⠀⠀⠀⠀</a:t>
            </a:r>
            <a:br/>
            <a:r>
              <a:t>⠀⠀⠀⠀⠀⠀⠀⠀⠀⠀⠀⣿⣿⣿⣿⣿⣿⣿⣿⣿⣿⣿⣿⣿⣿⣿⢕⠀⠀⠀⠀⠀⠑⠑⠜⠙⠀⢀⣿⣿⣿⡇⠁⢝⣿⣿⣿⣿⣿⣿⣿⣿⣿⣿⣿⣿⣿⣿⣿⣿⣿⣿⣿⣿⣿⣿⣿⣿⣿⠀⠀⠀⠀⠀⠀⠀⠀⠀⠀⠀⠀</a:t>
            </a:r>
            <a:br/>
            <a:r>
              <a:t>⠀⠀⠀⠀⠀⠀⠀⠀⠀⠀⠀⠛⠛⠛⠛⠛⠛⠛⠛⠛⠛⠛⠛⠛⠛⠛⠁⠀⠀⠀⠀⠀⠀⠀⠀⠀⠀⠘⠛⠛⠛⠓⠑⠑⠙⠛⠛⠛⠛⠛⠛⠛⠛⠛⠛⠛⠛⠛⠛⠛⠛⠛⠛⠛⠛⠛⠛⠛⠛⠀⠀⠀⠀⠀⠀⠀⠀⠀⠀⠀⠀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⠀⠀⠀⠀⠀⠀⠀⠀⠀⠀⠀⣿⣿⣿⣿⣿⣿⣿⣿⣿⣿⣿⣿⣿⣿⣿⣿⣿⣿⣿⣿⣿⣿⣿⣿⣿⣿⢟⢝⢝⢝⢹⣿⣿⣿⣿⣿⣿⣿⣿⣿⣿⣿⣿⣿⣿⣿⣿⣿⣿⣿⣿⣿⣿⣿⣿⣿⣿⣿⠀⠀⠀⠀⠀⠀⠀⠀⠀⠀⠀⠀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⠀⠀⠀⠀⠀⠀⠀⠀⠀⠀⠀⣿⣿⣿⣿⣿⣿⣿⣿⣿⣿⣿⣿⣿⣿⣿⣿⣿⣿⣿⣿⣿⣿⣿⣿⣿⢯⣵⣵⣕⣵⣵⡜⢹⣿⣿⣿⣿⣿⣿⣿⣿⣿⣿⣿⣿⣿⣿⣿⣿⣿⣿⣿⣿⣿⣿⣿⣿⣿⠀⠀⠀⠀⠀⠀⠀⠀⠀⠀⠀⠀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⠀⠀⠀⠀⠀⠀⠀⠀⠀⠀⠀⣿⣿⣿⣿⣿⣿⣿⣿⣿⣿⣿⣿⣿⣿⣿⣿⣿⣿⣿⣿⣿⣿⣿⣿⣇⣾⣟⣻⣿⣿⣿⡿⣼⣿⣿⣿⣿⣿⣿⣿⣿⣿⣿⣿⣿⣿⣿⣿⣿⣿⣿⣿⣿⣿⣿⣿⣿⣿⠀⠀⠀⠀⠀⠀⠀⠀⠀⠀⠀⠀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⠀⠀⠀⠀⠀⠀⠀⠀⠀⠀⠀⣿⣿⣿⣿⣿⣿⣿⣿⣿⣿⣿⣿⣿⣿⣿⣿⣿⣿⣿⣿⣿⣿⢿⠟⢹⡟⣿⣿⣿⣿⣿⣿⣿⣿⣿⣿⣿⣿⣿⣿⣿⣿⣿⣿⣿⣿⣿⣿⣿⣿⣿⣿⣿⣿⣿⣿⣿⣿⠀⠀⠀⠀⠀⠀⠀⠀⠀⠀⠀⠀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⠀⠀⠀⠀⠀⠀⠀⠀⠀⠀⠀⣿⣿⣿⣿⣿⣿⣿⣿⣿⣿⣿⣿⣿⣿⣿⣿⡿⢿⢟⠝⠑⠅⢔⠅⢸⣯⣷⡕⣿⢏⣿⣿⢻⢿⣿⣿⣿⣿⣿⣿⣿⣿⣿⣿⣿⣿⣿⣿⣿⣿⣿⣿⣿⣿⣿⣿⣿⣿⠀⠀⠀⠀⠀⠀⠀⠀⠀⠀⠀⠀</a:t>
            </a:r>
            <a:br/>
            <a:r>
              <a:t>⠀⠀⠀⠀⠀⠀⠀⠀⠀⠀⠀⣿⣿⣿⣿⣿⣿⣿⣿⣿⣿⣿⣿⣿⣿⣿⡟⢕⢕⢕⢕⢕⢕⢕⢕⢸⣿⣿⣿⣧⣿⣿⡝⢕⢕⢜⢝⣿⣿⣿⣿⣿⣿⣿⣿⣿⣿⣿⣿⣿⣿⣿⣿⣿⣿⣿⣿⣿⣿⠀⠀⠀⠀⠀⠀⠀⠀⠀⠀⠀⠀</a:t>
            </a:r>
            <a:br/>
            <a:r>
              <a:t>⠀⠀⠀⠀⠀⠀⠀⠀⠀⠀⠀⣿⣿⣿⣿⣿⣿⣿⣿⣿⣿⣿⣿⣿⣿⣿⢕⠑⠕⠑⢕⠑⢕⢕⢕⢕⢜⣷⣫⣽⢿⣿⡇⢕⢕⢕⢕⢻⣿⣿⣿⣿⣿⣿⣿⣿⣿⣿⣿⣿⣿⣿⣿⣿⣿⣿⣿⣿⣿⠀⠀⠀⠀⠀⠀⠀⠀⠀⠀⠀⠀</a:t>
            </a:r>
            <a:br/>
            <a:r>
              <a:t>⠀⠀⠀⠀⠀⠀⠀⠀⠀⠀⠀⣿⣿⣿⣿⣿⣿⣿⣿⣿⣿⣿⣿⣿⣿⡿⠁⠐⢄⠀⠁⠀⠕⢕⢕⢕⢕⢽⢷⣞⡏⢸⢕⢕⢕⢕⢕⣾⣿⣿⣿⣿⣿⣿⣿⣿⣿⣿⣿⣿⣿⣿⣿⣿⣿⣿⣿⣿⣿⠀⠀⠀⠀⠀⠀⠀⠀⠀⠀⠀⠀</a:t>
            </a:r>
            <a:br/>
            <a:r>
              <a:t>⠀⠀⠀⠀⠀⠀⠀⠀⠀⠀⠀⣿⣿⣿⣿⣿⣿⣿⣿⣿⣿⣿⣿⣿⣿⢇⢔⢄⠀⠀⠀⠀⠀⢕⢕⢕⢕⢸⢽⢷⡇⢸⢕⢕⢕⢕⢕⣿⣿⣿⣿⣿⣿⣿⣿⣿⣿⣿⣿⣿⣿⣿⣿⣿⣿⣿⣿⣿⣿⠀⠀⠀⠀⠀⠀⠀⠀⠀⠀⠀⠀</a:t>
            </a:r>
            <a:br/>
            <a:r>
              <a:t>⠀⠀⠀⠀⠀⠀⠀⠀⠀⠀⠀⣿⣿⣿⣿⣿⣿⣿⣿⣿⣿⣿⣿⡿⠋⠑⠁⠑⠀⠀⠀⠀⠀⠀⠕⢕⢕⢕⣻⢽⠕⢸⢕⢕⢕⢁⢕⣿⣿⣿⣿⣿⣿⣿⣿⣿⣿⣿⣿⣿⣿⣿⣿⣿⣿⣿⣿⣿⣿⠀⠀⠀⠀⠀⠀⠀⠀⠀⠀⠀⠀</a:t>
            </a:r>
            <a:br/>
            <a:r>
              <a:t>⠀⠀⠀⠀⠀⠀⠀⠀⠀⠀⠀⣿⣿⣿⣿⣿⣿⣿⣿⣿⣿⣿⣿⢇⠀⠀⠀⠀⠁⠀⠀⠀⠀⠀⠀⢕⢕⢕⢗⣎⢅⢸⢕⢕⠐⠑⢻⣿⣿⣿⣿⣿⣿⣿⣿⣿⣿⣿⣿⣿⣿⣿⣿⣿⣿⣿⣿⣿⣿⠀⠀⠀⠀⠀⠀⠀⠀⠀⠀⠀⠀</a:t>
            </a:r>
            <a:br/>
            <a:r>
              <a:t>⠀⠀⠀⠀⠀⠀⠀⠀⠀⠀⠀⣿⣿⣿⣿⣿⣿⣿⣿⣿⣿⣿⣿⠑⠀⠀⠀⠄⠀⠀⠀⠀⠀⠀⠀⠀⢕⢕⢵⢗⢇⢸⢕⠁⠀⠀⢸⣿⣿⣿⣿⣿⣿⣿⣿⣿⣿⣿⣿⣿⣿⣿⣿⣿⣿⣿⣿⣿⣿⠀⠀⠀⠀⠀⠀⠀⠀⠀⠀⠀⠀</a:t>
            </a:r>
            <a:br/>
            <a:r>
              <a:t>⠀⠀⠀⠀⠀⠀⠀⠀⠀⠀⠀⣿⣿⣿⣿⣿⣿⣿⣿⣿⣿⣿⣿⣕⢀⠀⠀⠀⠀⠀⠀⠀⠀⠀⠀⠀⠑⢑⢝⢝⠅⢕⢑⠀⠀⠕⢜⣿⣿⣿⣿⣿⣿⣿⣿⣿⣿⣿⣿⣿⣿⣿⣿⣿⣿⣿⣿⣿⣿⠀⠀⠀⠀⠀⠀⠀⠀⠀⠀⠀⠀</a:t>
            </a:r>
            <a:br/>
            <a:r>
              <a:t>⠀⠀⠀⠀⠀⠀⠀⠀⠀⠀⠀⣿⣿⣿⣿⣿⣿⣿⣿⣿⣿⣿⣿⣿⣷⣴⡄⠀⠀⠀⠀⠀⠀⢔⣷⢷⣷⣵⣕⢕⢕⢕⠀⢠⣴⣆⢱⣿⣿⣿⣿⣿⣿⣿⣿⣿⣿⣿⣿⣿⣿⣿⣿⣿⣿⣿⣿⣿⣿⠀⠀⠀⠀⠀⠀⠀⠀⠀⠀⠀⠀</a:t>
            </a:r>
            <a:br/>
            <a:r>
              <a:t>⠀⠀⠀⠀⠀⠀⠀⠀⠀⠀⠀⣿⣿⣿⣿⣿⣿⣿⣿⣿⣿⣿⣿⣿⣿⣿⢗⠁⠀⠀⠀⠀⠀⢕⢽⢜⢿⣿⣿⣿⡕⢕⠐⢏⣱⣿⢾⣿⣿⣿⣿⣿⣿⣿⣿⣿⣿⣿⣿⣿⣿⣿⣿⣿⣿⣿⣿⣿⣿⠀⠀⠀⠀⠀⠀⠀⠀⠀⠀⠀⠀</a:t>
            </a:r>
            <a:br/>
            <a:r>
              <a:t>⠀⠀⠀⠀⠀⠀⠀⠀⠀⠀⠀⣿⣿⣿⣿⣿⣿⣿⣿⣿⣿⣿⣿⣿⣿⡿⠑⠀⠀⠀⠀⠑⠀⠀⠑⠕⠕⠏⣿⣿⣇⢕⢀⣾⣿⣿⣼⣿⣿⣿⣿⣿⣿⣿⣿⣿⣿⣿⣿⣿⣿⣿⣿⣿⣿⣿⣿⣿⣿⠀⠀⠀⠀⠀⠀⠀⠀⠀⠀⠀⠀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⠀⠀⠀⠀⠀⠀⠀⠀⠀⠀⠀⣿⣿⣿⣿⣿⣿⣿⣿⣿⣿⣿⣿⣿⣿⡇⠀⠀⠀⠀⠀⠀⠀⠀⠀⠀⠀⢀⣿⣿⣿⢕⠀⢜⣿⣿⣿⣿⣿⣿⣿⣿⣿⣿⣿⣿⣿⣿⣿⣿⣿⣿⣿⣿⣿⣿⣿⣿⣿⠀⠀⠀⠀⠀⠀⠀⠀⠀⠀⠀⠀</a:t>
            </a:r>
            <a:br/>
            <a:r>
              <a:t>⠀⠀⠀⠀⠀⠀⠀⠀⠀⠀⠀⠛⠛⠛⠛⠛⠛⠛⠛⠛⠛⠛⠛⠛⠛⠃⠀⠀⠀⠀⠀⠀⠀⠀⠀⠀⠀⠘⠛⠛⠛⠑⠐⠐⠘⠛⠛⠛⠛⠛⠛⠛⠛⠛⠛⠛⠛⠛⠛⠛⠛⠛⠛⠛⠛⠛⠛⠛⠛⠀⠀⠀⠀⠀⠀⠀⠀⠀⠀⠀⠀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⠀⠀⠀⠀⠀⠀⠀⠀⠀⠀⠀⣿⣿⣿⣿⣿⣿⣿⣿⣿⣿⣿⣿⣿⣿⣿⣿⣿⣿⣿⣿⣿⣿⣿⣿⣿⣿⢝⢕⢕⢕⢕⢹⣿⣿⣿⣿⣿⣿⣿⣿⣿⣿⣿⣿⣿⣿⣿⣿⣿⣿⣿⣿⣿⣿⣿⣿⣿⣿⠀⠀⠀⠀⠀⠀⠀⠀⠀⠀⠀⠀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⠀⠀⠀⠀⠀⠀⠀⠀⠀⠀⠀⣿⣿⣿⣿⣿⣿⣿⣿⣿⣿⣿⣿⣿⣿⣿⣿⣿⣿⣿⣿⣿⣿⣿⣿⡿⢕⣵⣷⣧⣵⣷⣧⢸⣿⣿⣿⣿⣿⣿⣿⣿⣿⣿⣿⣿⣿⣿⣿⣿⣿⣿⣿⣿⣿⣿⣿⣿⣿⠀⠀⠀⠀⠀⠀⠀⠀⠀⠀⠀⠀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⠀⠀⠀⠀⠀⠀⠀⠀⠀⠀⠀⣿⣿⣿⣿⣿⣿⣿⣿⣿⣿⣿⣿⣿⣿⣿⣿⣿⣿⣿⣿⣿⣿⣿⣿⣧⢼⣿⣿⣿⣿⣿⣿⣾⣿⣿⣿⣿⣿⣿⣿⣿⣿⣿⣿⣿⣿⣿⣿⣿⣿⣿⣿⣿⣿⣿⣿⣿⣿⠀⠀⠀⠀⠀⠀⠀⠀⠀⠀⠀⠀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⠀⠀⠀⠀⠀⠀⠀⠀⠀⠀⠀⣿⣿⣿⣿⣿⣿⣿⣿⣿⣿⣿⣿⣿⣿⣿⣿⣿⣿⣿⣿⡿⢿⠟⢏⢜⡿⣿⢿⣿⣿⣿⣿⣿⣿⣿⣿⣿⣿⣿⣿⣿⣿⣿⣿⣿⣿⣿⣿⣿⣿⣿⣿⣿⣿⣿⣿⣿⣿⠀⠀⠀⠀⠀⠀⠀⠀⠀⠀⠀⠀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⠀⠀⠀⠀⠀⠀⠀⠀⠀⠀⠀⣿⣿⣿⣿⣿⣿⣿⣿⣿⣿⣿⣿⣿⣿⣿⣿⢟⢟⢝⢕⢕⢐⢔⢁⢕⣿⣿⣮⣿⢻⡿⣿⢝⢻⢿⣿⣿⣿⣿⣿⣿⣿⣿⣿⣿⣿⣿⣿⣿⣿⣿⣿⣿⣿⣿⣿⣿⣿⠀⠀⠀⠀⠀⠀⠀⠀⠀⠀⠀⠀</a:t>
            </a:r>
            <a:br/>
            <a:r>
              <a:t>⠀⠀⠀⠀⠀⠀⠀⠀⠀⠀⠀⣿⣿⣿⣿⣿⣿⣿⣿⣿⣿⣿⣿⣿⣿⣿⡿⢕⢕⢕⢕⢕⢕⢕⢕⠕⢿⣿⣿⣯⣿⣿⡏⢕⢕⢕⢜⣿⣿⣿⣿⣿⣿⣿⣿⣿⣿⣿⣿⣿⣿⣿⣿⣿⣿⣿⣿⣿⣿⠀⠀⠀⠀⠀⠀⠀⠀⠀⠀⠀⠀</a:t>
            </a:r>
            <a:br/>
            <a:r>
              <a:t>⠀⠀⠀⠀⠀⠀⠀⠀⠀⠀⠀⣿⣿⣿⣿⣿⣿⣿⣿⣿⣿⣿⣿⣿⣿⣿⢕⠁⠁⠑⠕⢑⢕⢕⢕⢕⢕⣻⡵⢷⣟⢸⡇⢕⢕⢕⢕⣿⣿⣿⣿⣿⣿⣿⣿⣿⣿⣿⣿⣿⣿⣿⣿⣿⣿⣿⣿⣿⣿⠀⠀⠀⠀⠀⠀⠀⠀⠀⠀⠀⠀</a:t>
            </a:r>
            <a:br/>
            <a:r>
              <a:t>⠀⠀⠀⠀⠀⠀⠀⠀⠀⠀⠀⣿⣿⣿⣿⣿⣿⣿⣿⣿⣿⣿⣿⣿⣿⢟⢁⠀⠁⠀⠀⠀⠀⢕⢕⢕⢕⢕⣟⣽⢕⢱⢕⢕⢕⢕⢕⣿⣿⣿⣿⣿⣿⣿⣿⣿⣿⣿⣿⣿⣿⣿⣿⣿⣿⣿⣿⣿⣿⠀⠀⠀⠀⠀⠀⠀⠀⠀⠀⠀⠀</a:t>
            </a:r>
            <a:br/>
            <a:r>
              <a:t>⠀⠀⠀⠀⠀⠀⠀⠀⠀⠀⠀⣿⣿⣿⣿⣿⣿⣿⣿⣿⣿⣿⣿⣿⡿⢕⠕⢔⢄⠀⠀⠀⠀⠁⢕⢕⢕⢕⣷⣞⢝⢕⢕⢕⢕⢕⢕⣿⣿⣿⣿⣿⣿⣿⣿⣿⣿⣿⣿⣿⣿⣿⣿⣿⣿⣿⣿⣿⣿⠀⠀⠀⠀⠀⠀⠀⠀⠀⠀⠀⠀</a:t>
            </a:r>
            <a:br/>
            <a:r>
              <a:t>⠀⠀⠀⠀⠀⠀⠀⠀⠀⠀⠀⣿⣿⣿⣿⣿⣿⣿⣿⣿⣿⣿⣿⢏⠁⠀⠀⠁⢅⠀⠀⠀⠀⠀⠁⢕⢕⢕⢽⢗⡃⢕⢕⢕⢕⢔⣵⣿⣿⣿⣿⣿⣿⣿⣿⣿⣿⣿⣿⣿⣿⣿⣿⣿⣿⣿⣿⣿⣿⠀⠀⠀⠀⠀⠀⠀⠀⠀⠀⠀⠀</a:t>
            </a:r>
            <a:br/>
            <a:r>
              <a:t>⠀⠀⠀⠀⠀⠀⠀⠀⠀⠀⠀⣿⣿⣿⣿⣿⣿⣿⣿⣿⣿⣿⡟⠐⠀⠀⠀⠀⠀⠀⠀⠀⠀⠀⠀⠁⢕⢕⣏⢵⢕⢕⢕⢕⠁⠁⢸⣿⣿⣿⣿⣿⣿⣿⣿⣿⣿⣿⣿⣿⣿⣿⣿⣿⣿⣿⣿⣿⣿⠀⠀⠀⠀⠀⠀⠀⠀⠀⠀⠀⠀</a:t>
            </a:r>
            <a:br/>
            <a:r>
              <a:t>⠀⠀⠀⠀⠀⠀⠀⠀⠀⠀⠀⣿⣿⣿⣿⣿⣿⣿⣿⣿⣿⣿⣧⠀⠀⠀⠀⠑⠀⠀⠀⠀⠀⠀⠀⠀⠑⢅⢗⣎⢕⢕⢕⠁⠀⢄⢸⣿⣿⣿⣿⣿⣿⣿⣿⣿⣿⣿⣿⣿⣿⣿⣿⣿⣿⣿⣿⣿⣿⠀⠀⠀⠀⠀⠀⠀⠀⠀⠀⠀⠀</a:t>
            </a:r>
            <a:br/>
            <a:r>
              <a:t>⠀⠀⠀⠀⠀⠀⠀⠀⠀⠀⠀⣿⣿⣿⣿⣿⣿⣿⣿⣿⣿⣿⣿⣧⣄⢀⠀⠀⠀⠀⠀⠀⠀⠀⢰⡴⢴⣵⣵⣕⡅⢕⢕⠀⠁⠐⢜⣿⣿⣿⣿⣿⣿⣿⣿⣿⣿⣿⣿⣿⣿⣿⣿⣿⣿⣿⣿⣿⣿⠀⠀⠀⠀⠀⠀⠀⠀⠀⠀⠀⠀</a:t>
            </a:r>
            <a:br/>
            <a:r>
              <a:t>⠀⠀⠀⠀⠀⠀⠀⠀⠀⠀⠀⣿⣿⣿⣿⣿⣿⣿⣿⣿⣿⣿⣿⣿⣿⣿⡇⠄⠀⠀⠀⠀⠀⠀⢕⢕⢜⣿⣿⣿⢇⢕⢔⣄⣾⢷⣵⣿⣿⣿⣿⣿⣿⣿⣿⣿⣿⣿⣿⣿⣿⣿⣿⣿⣿⣿⣿⣿⣿⠀⠀⠀⠀⠀⠀⠀⠀⠀⠀⠀⠀</a:t>
            </a:r>
            <a:br/>
            <a:r>
              <a:t>⠀⠀⠀⠀⠀⠀⠀⠀⠀⠀⠀⣿⣿⣿⣿⣿⣿⣿⣿⣿⣿⣿⣿⣿⣿⣿⢕⠀⠀⠀⠀⠐⠔⠀⠀⠑⠜⠻⢿⣿⡕⢕⠀⢹⣅⣾⣿⣿⣿⣿⣿⣿⣿⣿⣿⣿⣿⣿⣿⣿⣿⣿⣿⣿⣿⣿⣿⣿⣿⠀⠀⠀⠀⠀⠀⠀⠀⠀⠀⠀⠀</a:t>
            </a:r>
            <a:br/>
            <a:r>
              <a:t>⠀⠀⠀⠀⠀⠀⠀⠀⠀⠀⠀⣿⣿⣿⣿⣿⣿⣿⣿⣿⣿⣿⣿⣿⣿⡏⠁⠀⠀⠀⠀⠀⠀⠀⠀⠀⠀⠀⢸⣿⣇⢸⠀⢸⣿⣿⣿⣿⣿⣿⣿⣿⣿⣿⣿⣿⣿⣿⣿⣿⣿⣿⣿⣿⣿⣿⣿⣿⣿⠀⠀⠀⠀⠀⠀⠀⠀⠀⠀⠀⠀</a:t>
            </a:r>
            <a:br/>
            <a:r>
              <a:t>⠀⠀⠀⠀⠀⠀⠀⠀⠀⠀⠀⣿⣿⣿⣿⣿⣿⣿⣿⣿⣿⣿⣿⣿⣿⢇⠀⠀⠀⠀⠀⠀⠀⠀⠀⠀⠀⢀⣿⣿⣿⣾⠀⢜⢿⣿⣿⣿⣿⣿⣿⣿⣿⣿⣿⣿⣿⣿⣿⣿⣿⣿⣿⣿⣿⣿⣿⣿⣿⠀⠀⠀⠀⠀⠀⠀⠀⠀⠀⠀⠀</a:t>
            </a:r>
            <a:br/>
            <a:r>
              <a:t>⠀⠀⠀⠀⠀⠀⠀⠀⠀⠀⠀⠛⠛⠛⠛⠛⠛⠛⠛⠛⠛⠛⠛⠛⠛⠑⠀⠀⠀⠀⠀⠀⠀⠀⠀⠀⠀⠘⠛⠛⠛⠛⠑⠑⠘⠛⠛⠛⠛⠛⠛⠛⠛⠛⠛⠛⠛⠛⠛⠛⠛⠛⠛⠛⠛⠛⠛⠛⠛⠀⠀⠀⠀⠀⠀⠀⠀⠀⠀⠀⠀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⠀⠀⠀⠀⠀⠀⠀⠀⠀⠀⠀⣿⣿⣿⣿⣿⣿⣿⣿⣿⣿⣿⣿⣿⣿⣿⣿⣿⣿⣿⣿⣿⣿⣿⣿⣿⣿⣿⡻⢿⢟⢿⢿⣿⣿⣿⣿⣿⣿⣿⣿⣿⣿⣿⣿⣿⣿⣿⣿⣿⣿⣿⣿⣿⣿⣿⣿⣿⣿⠀⠀⠀⠀⠀⠀⠀⠀⠀⠀⠀⠀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⠀⠀⠀⠀⠀⠀⠀⠀⠀⠀⠀⣿⣿⣿⣿⣿⣿⣿⣿⣿⣿⣿⣿⣿⣿⣿⣿⣿⣿⣿⣿⣿⣿⣿⣿⣿⢿⢕⢕⢕⢕⢕⢜⢿⣿⣿⣿⣿⣿⣿⣿⣿⣿⣿⣿⣿⣿⣿⣿⣿⣿⣿⣿⣿⣿⣿⣿⣿⣿⠀⠀⠀⠀⠀⠀⠀⠀⠀⠀⠀⠀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⠀⠀⠀⠀⠀⠀⠀⠀⠀⠀⠀⣿⣿⣿⣿⣿⣿⣿⣿⣿⣿⣿⣿⣿⣿⣿⣿⣿⣿⣿⣿⣿⣿⣿⣿⡷⢕⣷⣷⣷⣷⣿⣷⣾⣿⣿⣿⣿⣿⣿⣿⣿⣿⣿⣿⣿⣿⣿⣿⣿⣿⣿⣿⣿⣿⣿⣿⣿⣿⠀⠀⠀⠀⠀⠀⠀⠀⠀⠀⠀⠀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⠀⠀⠀⠀⠀⠀⠀⠀⠀⠀⠀⣿⣿⣿⣿⣿⣿⣿⣿⣿⣿⣿⣿⣿⣿⣿⣿⣿⣿⣿⣿⣿⣿⣿⣿⣷⢱⣿⣯⣿⣿⣿⣿⣿⣿⣿⣿⣿⣿⣿⣿⣿⣿⣿⣿⣿⣿⣿⣿⣿⣿⣿⣿⣿⣿⣿⣿⣿⣿⠀⠀⠀⠀⠀⠀⠀⠀⠀⠀⠀⠀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⠀⠀⠀⠀⠀⠀⠀⠀⠀⠀⠀⣿⣿⣿⣿⣿⣿⣿⣿⣿⣿⣿⣿⣿⣿⣿⣿⣿⣿⣿⣿⣿⣿⣿⣿⢿⣿⣿⣿⣯⣿⣽⣿⣿⣿⣿⣿⣿⣿⣿⣿⣿⣿⣿⣿⣿⣿⣿⣿⣿⣿⣿⣿⣿⣿⣿⣿⣿⣿⠀⠀⠀⠀⠀⠀⠀⠀⠀⠀⠀⠀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⠀⠀⠀⠀⠀⠀⠀⠀⠀⠀⠀⣿⣿⣿⣿⣿⣿⣿⣿⣿⣿⣿⣿⣿⣿⣿⣿⣿⣿⣿⢿⢟⠟⢙⢕⢕⣿⣫⣟⣻⣿⣿⣿⣿⣿⣿⣿⣿⣿⣿⣿⣿⣿⣿⣿⣿⣿⣿⣿⣿⣿⣿⣿⣿⣿⣿⣿⣿⣿⠀⠀⠀⠀⠀⠀⠀⠀⠀⠀⠀⠀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⠀⠀⠀⠀⠀⠀⠀⠀⠀⠀⠀⣿⣿⣿⣿⣿⣿⣿⣿⣿⣿⣿⣿⣿⣿⣿⣿⢏⢝⢕⢕⢕⢕⢄⢔⢕⣾⣿⣿⣾⢻⣿⣿⡏⢝⢻⢿⣿⣿⣿⣿⣿⣿⣿⣿⣿⣿⣿⣿⣿⣿⣿⣿⣿⣿⣿⣿⣿⣿⠀⠀⠀⠀⠀⠀⠀⠀⠀⠀⠀⠀</a:t>
            </a:r>
            <a:br/>
            <a:r>
              <a:t>⠀⠀⠀⠀⠀⠀⠀⠀⠀⠀⠀⣿⣿⣿⣿⣿⣿⣿⣿⣿⣿⣿⣿⣿⣿⣿⡏⢕⠑⢕⢕⢕⢕⢕⢕⢕⢜⢿⣻⡷⢿⢿⣯⢕⢕⢕⢜⣿⣿⣿⣿⣿⣿⣿⣿⣿⣿⣿⣿⣿⣿⣿⣿⣿⣿⣿⣿⣿⣿⠀⠀⠀⠀⠀⠀⠀⠀⠀⠀⠀⠀</a:t>
            </a:r>
            <a:br/>
            <a:r>
              <a:t>⠀⠀⠀⠀⠀⠀⠀⠀⠀⠀⠀⣿⣿⣿⣿⣿⣿⣿⣿⣿⣿⣿⣿⣿⣿⣿⡇⠁⠀⠀⠁⢕⠁⢕⢕⢕⢕⢸⢷⣟⡯⢸⡟⢕⢕⢕⢕⣿⣿⣿⣿⣿⣿⣿⣿⣿⣿⣿⣿⣿⣿⣿⣿⣿⣿⣿⣿⣿⣿⠀⠀⠀⠀⠀⠀⠀⠀⠀⠀⠀⠀</a:t>
            </a:r>
            <a:br/>
            <a:r>
              <a:t>⠀⠀⠀⠀⠀⠀⠀⠀⠀⠀⠀⣿⣿⣿⣿⣿⣿⣿⣿⣿⣿⣿⣿⣿⡿⢜⢑⠀⠀⠐⠀⠁⠀⠑⢕⢕⢕⢜⡽⢽⣗⢕⡇⢕⢕⢕⢱⣿⣿⣿⣿⣿⣿⣿⣿⣿⣿⣿⣿⣿⣿⣿⣿⣿⣿⣿⣿⣿⣿⠀⠀⠀⠀⠀⠀⠀⠀⠀⠀⠀⠀</a:t>
            </a:r>
            <a:br/>
            <a:r>
              <a:t>⠀⠀⠀⠀⠀⠀⠀⠀⠀⠀⠀⣿⣿⣿⣿⣿⣿⣿⣿⣿⣿⣿⣿⡿⠟⠑⠑⠑⠔⠀⠀⠀⠀⠀⠑⢕⢕⢕⣻⡽⢕⢕⢇⢕⠕⠕⢸⣿⣿⣿⣿⣿⣿⣿⣿⣿⣿⣿⣿⣿⣿⣿⣿⣿⣿⣿⣿⣿⣿⠀⠀⠀⠀⠀⠀⠀⠀⠀⠀⠀⠀</a:t>
            </a:r>
            <a:br/>
            <a:r>
              <a:t>⠀⠀⠀⠀⠀⠀⠀⠀⠀⠀⠀⣿⣿⣿⣿⣿⣿⣿⣿⣿⣿⣿⡿⠑⠀⠀⠀⠀⠀⠀⠀⠀⠀⠀⠀⠑⢕⢕⢗⣎⢅⢕⢇⢕⢕⢕⢾⣿⣿⣿⣿⣿⣿⣿⣿⣿⣿⣿⣿⣿⣿⣿⣿⣿⣿⣿⣿⣿⣿⠀⠀⠀⠀⠀⠀⠀⠀⠀⠀⠀⠀</a:t>
            </a:r>
            <a:br/>
            <a:r>
              <a:t>⠀⠀⠀⠀⠀⠀⠀⠀⠀⠀⠀⣿⣿⣿⣿⣿⣿⣿⣿⣿⣿⣿⡇⠀⠀⠀⠀⠄⠀⠀⠀⠀⠀⠀⠀⠀⠕⢕⢹⢕⢇⢕⢕⠕⠀⠔⢿⣿⣿⣿⣿⣿⣿⣿⣿⣿⣿⣿⣿⣿⣿⣿⣿⣿⣿⣿⣿⣿⣿⠀⠀⠀⠀⠀⠀⠀⠀⠀⠀⠀⠀</a:t>
            </a:r>
            <a:br/>
            <a:r>
              <a:t>⠀⠀⠀⠀⠀⠀⠀⠀⠀⠀⠀⣿⣿⣿⣿⣿⣿⣿⣿⣿⣿⣿⣇⢄⠀⠀⠀⠀⠀⠀⠀⠀⠀⠀⠀⢄⣄⣅⣜⣽⢕⢕⢕⠀⠀⢔⢸⣿⣿⣿⣿⣿⣿⣿⣿⣿⣿⣿⣿⣿⣿⣿⣿⣿⣿⣿⣿⣿⣿⠀⠀⠀⠀⠀⠀⠀⠀⠀⠀⠀⠀</a:t>
            </a:r>
            <a:br/>
            <a:r>
              <a:t>⠀⠀⠀⠀⠀⠀⠀⠀⠀⠀⠀⣿⣿⣿⣿⣿⣿⣿⣿⣿⣿⣿⣿⣿⣦⣄⡀⠀⠀⠀⠀⠀⠀⠀⢀⢞⢿⢿⣿⣿⡿⢕⢕⠀⢀⣅⢸⣿⣿⣿⣿⣿⣿⣿⣿⣿⣿⣿⣿⣿⣿⣿⣿⣿⣿⣿⣿⣿⣿⠀⠀⠀⠀⠀⠀⠀⠀⠀⠀⠀⠀</a:t>
            </a:r>
            <a:br/>
            <a:r>
              <a:t>⠀⠀⠀⠀⠀⠀⠀⠀⠀⠀⠀⣿⣿⣿⣿⣿⣿⣿⣿⣿⣿⣿⣿⣿⣿⣿⢇⠑⠀⠀⠀⢀⢄⢀⠁⠑⠕⠸⢿⣿⢕⢕⢕⣆⡾⢿⣿⣿⣿⣿⣿⣿⣿⣿⣿⣿⣿⣿⣿⣿⣿⣿⣿⣿⣿⣿⣿⣿⣿⠀⠀⠀⠀⠀⠀⠀⠀⠀⠀⠀⠀</a:t>
            </a:r>
            <a:br/>
            <a:r>
              <a:t>⠀⠀⠀⠀⠀⠀⠀⠀⠀⠀⠀⣿⣿⣿⣿⣿⣿⣿⣿⣿⣿⣿⣿⣿⣿⣿⢕⠀⠀⠀⠀⠀⠀⠀⠀⠀⠀⠀⢱⣿⡇⢕⢕⣿⣧⣼⣿⣿⣿⣿⣿⣿⣿⣿⣿⣿⣿⣿⣿⣿⣿⣿⣿⣿⣿⣿⣿⣿⣿⠀⠀⠀⠀⠀⠀⠀⠀⠀⠀⠀⠀</a:t>
            </a:r>
            <a:br/>
            <a:r>
              <a:t>⠀⠀⠀⠀⠀⠀⠀⠀⠀⠀⠀⣿⣿⣿⣿⣿⣿⣿⣿⣿⣿⣿⣿⣿⣿⡇⠀⠀⠀⠀⠀⠀⠄⠀⠀⠀⠀⠀⢸⣿⣷⡕⠅⢹⣿⣿⣿⣿⣿⣿⣿⣿⣿⣿⣿⣿⣿⣿⣿⣿⣿⣿⣿⣿⣿⣿⣿⣿⣿⠀⠀⠀⠀⠀⠀⠀⠀⠀⠀⠀⠀</a:t>
            </a:r>
            <a:br/>
            <a:r>
              <a:t>⠀⠀⠀⠀⠀⠀⠀⠀⠀⠀⠀⣿⣿⣿⣿⣿⣿⣿⣿⣿⣿⣿⣿⣿⣿⢇⠀⠀⠀⠀⠀⠀⠀⠀⠀⠀⠀⠀⣼⣿⣿⣷⢔⢕⢻⣿⣿⣿⣿⣿⣿⣿⣿⣿⣿⣿⣿⣿⣿⣿⣿⣿⣿⣿⣿⣿⣿⣿⣿⠀⠀⠀⠀⠀⠀⠀⠀⠀⠀⠀⠀</a:t>
            </a:r>
            <a:br/>
            <a:r>
              <a:t>⠀⠀⠀⠀⠀⠀⠀⠀⠀⠀⠀⠛⠛⠛⠛⠛⠛⠛⠛⠛⠛⠛⠛⠛⠛⠑⠀⠀⠀⠀⠀⠀⠀⠀⠀⠀⠀⠑⠛⠛⠛⠛⠃⠑⠑⠛⠛⠛⠛⠛⠛⠛⠛⠛⠛⠛⠛⠛⠛⠛⠛⠛⠛⠛⠛⠛⠛⠛⠛⠀⠀⠀⠀⠀⠀⠀⠀⠀⠀⠀⠀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⠀⠀⠀⠀⠀⠀⠀⠀⠀⠀⠀⣿⣿⣿⣿⣿⣿⣿⣿⣿⣿⣿⣿⣿⣿⣿⣿⣿⣿⣿⣿⣿⣿⣿⣿⣿⣿⢟⢎⢝⢕⢝⢻⣿⣿⣿⣿⣿⣿⣿⣿⣿⣿⣿⣿⣿⣿⣿⣿⣿⣿⣿⣿⣿⣿⣿⣿⣿⣿⠀⠀⠀⠀⠀⠀⠀⠀⠀⠀⠀⠀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⠀⠀⠀⠀⠀⠀⠀⠀⠀⠀⠀⣿⣿⣿⣿⣿⣿⣿⣿⣿⣿⣿⣿⣿⣿⣿⣿⣿⣿⣿⣿⣿⣿⣿⣿⡝⢝⢕⣕⣕⣱⣵⣵⣿⣿⣿⣿⣿⣿⣿⣿⣿⣿⣿⣿⣿⣿⣿⣿⣿⣿⣿⣿⣿⣿⣿⣿⣿⣿⠀⠀⠀⠀⠀⠀⠀⠀⠀⠀⠀⠀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⠀⠀⠀⠀⠀⠀⠀⠀⠀⠀⠀⣿⣿⣿⣿⣿⣿⣿⣿⣿⣿⣿⣿⣿⣿⣿⣿⣿⣿⣿⣿⣿⣿⣿⣿⡇⢕⣿⡿⢿⣿⣿⣿⣿⣿⣿⣿⣿⣿⣿⣿⣿⣿⣿⣿⣿⣿⣿⣿⣿⣿⣿⣿⣿⣿⣿⣿⣿⣿⠀⠀⠀⠀⠀⠀⠀⠀⠀⠀⠀⠀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⠀⠀⠀⠀⠀⠀⠀⠀⠀⠀⠀⣿⣿⣿⣿⣿⣿⣿⣿⣿⣿⣿⣿⣿⣿⣿⣿⣿⣿⣿⣿⣿⣿⢿⢟⢝⢻⡿⣿⢿⣿⣿⣿⣿⣿⣿⣿⣿⣿⣿⣿⣿⣿⣿⣿⣿⣿⣿⣿⣿⣿⣿⣿⣿⣿⣿⣿⣿⣿⠀⠀⠀⠀⠀⠀⠀⠀⠀⠀⠀⠀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⠀⠀⠀⠀⠀⠀⠀⠀⠀⠀⠀⣿⣿⣿⣿⣿⣿⣿⣿⣿⣿⣿⣿⣿⣿⣿⣿⣿⢟⢟⢝⢕⢕⢔⢁⢑⢸⣷⣿⣿⡿⣿⣿⡟⢿⣿⣿⣿⣿⣿⣿⣿⣿⣿⣿⣿⣿⣿⣿⣿⣿⣿⣿⣿⣿⣿⣿⣿⣿⠀⠀⠀⠀⠀⠀⠀⠀⠀⠀⠀⠀</a:t>
            </a:r>
            <a:br/>
            <a:r>
              <a:t>⠀⠀⠀⠀⠀⠀⠀⠀⠀⠀⠀⣿⣿⣿⣿⣿⣿⣿⣿⣿⣿⣿⣿⣿⣿⣿⣿⢇⢕⢕⢕⢕⢕⢕⢕⢕⢜⣿⣿⣿⣳⣿⡿⡇⢕⢜⢹⣿⣿⣿⣿⣿⣿⣿⣿⣿⣿⣿⣿⣿⣿⣿⣿⣿⣿⣿⣿⣿⣿⠀⠀⠀⠀⠀⠀⠀⠀⠀⠀⠀⠀</a:t>
            </a:r>
            <a:br/>
            <a:r>
              <a:t>⠀⠀⠀⠀⠀⠀⠀⠀⠀⠀⠀⣿⣿⣿⣿⣿⣿⣿⣿⣿⣿⣿⣿⣿⣿⣿⣿⠑⠁⠀⠕⢕⢕⢕⢕⢕⢕⢕⢷⣞⣫⡏⣿⢕⢕⢕⢸⣿⣿⣿⣿⣿⣿⣿⣿⣿⣿⣿⣿⣿⣿⣿⣿⣿⣿⣿⣿⣿⣿⠀⠀⠀⠀⠀⠀⠀⠀⠀⠀⠀⠀</a:t>
            </a:r>
            <a:br/>
            <a:r>
              <a:t>⠀⠀⠀⠀⠀⠀⠀⠀⠀⠀⠀⣿⣿⣿⣿⣿⣿⣿⣿⣿⣿⣿⣿⣿⣿⢏⢝⠑⠀⠀⠀⠁⢕⠑⢕⢕⢕⢕⢹⢽⢷⡇⣿⢕⢕⢕⢸⣿⣿⣿⣿⣿⣿⣿⣿⣿⣿⣿⣿⣿⣿⣿⣿⣿⣿⣿⣿⣿⣿⠀⠀⠀⠀⠀⠀⠀⠀⠀⠀⠀⠀</a:t>
            </a:r>
            <a:br/>
            <a:r>
              <a:t>⠀⠀⠀⠀⠀⠀⠀⠀⠀⠀⠀⣿⣿⣿⣿⣿⣿⣿⣿⣿⣿⣿⣿⣿⡟⢕⠕⠀⠀⢀⠀⠀⠁⠀⠑⢕⢑⢕⢕⣫⢽⢕⡕⢕⢕⢕⣸⣿⣿⣿⣿⣿⣿⣿⣿⣿⣿⣿⣿⣿⣿⣿⣿⣿⣿⣿⣿⣿⣿⠀⠀⠀⠀⠀⠀⠀⠀⠀⠀⠀⠀</a:t>
            </a:r>
            <a:br/>
            <a:r>
              <a:t>⠀⠀⠀⠀⠀⠀⠀⠀⠀⠀⠀⣿⣿⣿⣿⣿⣿⣿⣿⣿⣿⣿⣿⠏⠁⠀⠀⠀⠀⠀⠀⠀⠀⠀⠀⢕⠔⢅⢱⣗⡏⢑⡇⢕⢕⢱⣿⣿⣿⣿⣿⣿⣿⣿⣿⣿⣿⣿⣿⣿⣿⣿⣿⣿⣿⣿⣿⣿⣿⠀⠀⠀⠀⠀⠀⠀⠀⠀⠀⠀⠀</a:t>
            </a:r>
            <a:br/>
            <a:r>
              <a:t>⠀⠀⠀⠀⠀⠀⠀⠀⠀⠀⠀⣿⣿⣿⣿⣿⣿⣿⣿⣿⣿⣿⡏⠀⠀⠀⠀⠀⠀⠀⠀⠀⠀⠀⠀⠀⠅⠐⢸⢽⢗⢕⡇⢕⢕⢼⣿⣿⣿⣿⣿⣿⣿⣿⣿⣿⣿⣿⣿⣿⣿⣿⣿⣿⣿⣿⣿⣿⣿⠀⠀⠀⠀⠀⠀⠀⠀⠀⠀⠀⠀</a:t>
            </a:r>
            <a:br/>
            <a:r>
              <a:t>⠀⠀⠀⠀⠀⠀⠀⠀⠀⠀⠀⣿⣿⣿⣿⣿⣿⣿⣿⣿⣿⣿⣇⠀⠀⠀⠀⠀⠀⠀⠀⠀⠀⠀⢀⢄⣤⣤⣵⣯⣅⢅⡇⢐⠀⢕⣿⣿⣿⣿⣿⣿⣿⣿⣿⣿⣿⣿⣿⣿⣿⣿⣿⣿⣿⣿⣿⣿⣿⠀⠀⠀⠀⠀⠀⠀⠀⠀⠀⠀⠀</a:t>
            </a:r>
            <a:br/>
            <a:r>
              <a:t>⠀⠀⠀⠀⠀⠀⠀⠀⠀⠀⠀⣿⣿⣿⣿⣿⣿⣿⣿⣿⣿⣿⣿⣷⣴⣄⢀⠀⠀⠀⠀⠀⠀⢔⠄⢱⣿⣿⣿⣿⡿⢕⡇⠀⠁⠑⢹⣿⣿⣿⣿⣿⣿⣿⣿⣿⣿⣿⣿⣿⣿⣿⣿⣿⣿⣿⣿⣿⣿⠀⠀⠀⠀⠀⠀⠀⠀⠀⠀⠀⠀</a:t>
            </a:r>
            <a:br/>
            <a:r>
              <a:t>⠀⠀⠀⠀⠀⠀⠀⠀⠀⠀⠀⣿⣿⣿⣿⣿⣿⣿⣿⣿⣿⣿⣿⣿⣿⣿⡇⢕⠐⠀⠀⠀⢄⢅⠁⠁⠑⠙⠟⢟⢅⢕⡇⢀⢔⣾⣾⣿⣿⣿⣿⣿⣿⣿⣿⣿⣿⣿⣿⣿⣿⣿⣿⣿⣿⣿⣿⣿⣿⠀⠀⠀⠀⠀⠀⠀⠀⠀⠀⠀⠀</a:t>
            </a:r>
            <a:br/>
            <a:r>
              <a:t>⠀⠀⠀⠀⠀⠀⠀⠀⠀⠀⠀⣿⣿⣿⣿⣿⣿⣿⣿⣿⣿⣿⣿⣿⣿⣿⢇⠕⠀⠀⠀⠀⠀⠀⠀⠀⠀⠀⠀⢸⣵⢕⢕⢕⣜⢃⣼⣿⣿⣿⣿⣿⣿⣿⣿⣿⣿⣿⣿⣿⣿⣿⣿⣿⣿⣿⣿⣿⣿⠀⠀⠀⠀⠀⠀⠀⠀⠀⠀⠀⠀</a:t>
            </a:r>
            <a:br/>
            <a:r>
              <a:t>⠀⠀⠀⠀⠀⠀⠀⠀⠀⠀⠀⣿⣿⣿⣿⣿⣿⣿⣿⣿⣿⣿⣿⣿⣿⡟⢕⠀⠀⠀⠀⠀⠀⠀⠀⠀⠀⠀⠀⢸⣿⣇⢕⢅⣿⣿⣿⣿⣿⣿⣿⣿⣿⣿⣿⣿⣿⣿⣿⣿⣿⣿⣿⣿⣿⣿⣿⣿⣿⠀⠀⠀⠀⠀⠀⠀⠀⠀⠀⠀⠀</a:t>
            </a:r>
            <a:br/>
            <a:r>
              <a:t>⠀⠀⠀⠀⠀⠀⠀⠀⠀⠀⠀⣿⣿⣿⣿⣿⣿⣿⣿⣿⣿⣿⣿⣿⣿⢇⠀⠀⠀⠀⠀⠀⠀⠀⠀⠀⠀⠀⠀⢸⣿⡧⡕⢕⣿⣿⣿⣿⣿⣿⣿⣿⣿⣿⣿⣿⣿⣿⣿⣿⣿⣿⣿⣿⣿⣿⣿⣿⣿⠀⠀⠀⠀⠀⠀⠀⠀⠀⠀⠀⠀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⠀⠀⠀⠀⠀⠀⠀⠀⠀⠀⠀⣿⣿⣿⣿⣿⣿⣿⣿⣿⣿⣿⣿⣿⣿⢕⠀⠀⠀⠀⠀⠀⠀⠀⠀⠀⠀⠀⢀⣿⣿⣿⣿⡕⢸⣿⣿⣿⣿⣿⣿⣿⣿⣿⣿⣿⣿⣿⣿⣿⣿⣿⣿⣿⣿⣿⣿⣿⣿⠀⠀⠀⠀⠀⠀⠀⠀⠀⠀⠀⠀</a:t>
            </a:r>
            <a:br/>
            <a:r>
              <a:t>⠀⠀⠀⠀⠀⠀⠀⠀⠀⠀⠀⠛⠛⠛⠛⠛⠛⠛⠛⠛⠛⠛⠛⠛⠃⠑⠀⠀⠀⠀⠀⠀⠀⠀⠀⠀⠀⠀⠘⠛⠛⠛⠛⠓⠑⠛⠛⠛⠛⠛⠛⠛⠛⠛⠛⠛⠛⠛⠛⠛⠛⠛⠛⠛⠛⠛⠛⠛⠛⠀⠀⠀⠀⠀⠀⠀⠀⠀⠀⠀⠀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⠀⠀⠀⠀⠀⠀⠀⠀⠀⠀⠀⣿⣿⣿⣿⣿⣿⣿⣿⣿⣿⣿⣿⣿⣿⣿⣿⣿⣿⣿⣿⣿⣿⣿⣿⣿⣿⢝⢕⢕⢕⢕⢹⣿⣿⣿⣿⣿⣿⣿⣿⣿⣿⣿⣿⣿⣿⣿⣿⣿⣿⣿⣿⣿⣿⣿⣿⣿⣿⠀⠀⠀⠀⠀⠀⠀⠀⠀⠀⠀⠀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⠀⠀⠀⠀⠀⠀⠀⠀⠀⠀⠀⣿⣿⣿⣿⣿⣿⣿⣿⣿⣿⣿⣿⣿⣿⣿⣿⣿⣿⣿⣿⣿⣿⣿⣿⡏⢜⣕⣵⣵⣵⣷⣷⣿⣿⣿⣿⣿⣿⣿⣿⣿⣿⣿⣿⣿⣿⣿⣿⣿⣿⣿⣿⣿⣿⣿⣿⣿⣿⠀⠀⠀⠀⠀⠀⠀⠀⠀⠀⠀⠀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⠀⠀⠀⠀⠀⠀⠀⠀⠀⠀⠀⣿⣿⣿⣿⣿⣿⣿⣿⣿⣿⣿⣿⣿⣿⣿⣿⣿⣿⣿⣿⣿⣿⣿⣿⡧⢕⣿⣟⣻⣿⣿⣿⣿⣿⣿⣿⣿⣿⣿⣿⣿⣿⣿⣿⣿⣿⣿⣿⣿⣿⣿⣿⣿⣿⣿⣿⣿⣿⠀⠀⠀⠀⠀⠀⠀⠀⠀⠀⠀⠀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⠀⠀⠀⠀⠀⠀⠀⠀⠀⠀⠀⣿⣿⣿⣿⣿⣿⣿⣿⣿⣿⣿⣿⣿⣿⣿⣿⣿⣿⣿⣿⣿⡿⢟⠟⢕⢸⣿⣽⣿⣿⣿⣿⣿⣿⣿⣿⣿⣿⣿⣿⣿⣿⣿⣿⣿⣿⣿⣿⣿⣿⣿⣿⣿⣿⣿⣿⣿⣿⠀⠀⠀⠀⠀⠀⠀⠀⠀⠀⠀⠀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⠀⠀⠀⠀⠀⠀⠀⠀⠀⠀⠀⣿⣿⣿⣿⣿⣿⣿⣿⣿⣿⣿⣿⣿⣿⣿⣿⣿⢟⢏⢝⢕⢕⢔⢅⢅⢕⣿⣿⣿⣿⢻⣿⡟⢻⢿⣿⣿⣿⣿⣿⣿⣿⣿⣿⣿⣿⣿⣿⣿⣿⣿⣿⣿⣿⣿⣿⣿⣿⠀⠀⠀⠀⠀⠀⠀⠀⠀⠀⠀⠀</a:t>
            </a:r>
            <a:br/>
            <a:r>
              <a:t>⠀⠀⠀⠀⠀⠀⠀⠀⠀⠀⠀⣿⣿⣿⣿⣿⣿⣿⣿⣿⣿⣿⣿⣿⣿⣿⣿⢇⢕⠕⢕⢕⢕⢕⢕⢕⢕⢻⡿⣿⣿⣿⡿⡇⢕⢕⢹⣿⣿⣿⣿⣿⣿⣿⣿⣿⣿⣿⣿⣿⣿⣿⣿⣿⣿⣿⣿⣿⣿⠀⠀⠀⠀⠀⠀⠀⠀⠀⠀⠀⠀</a:t>
            </a:r>
            <a:br/>
            <a:r>
              <a:t>⠀⠀⠀⠀⠀⠀⠀⠀⠀⠀⠀⣿⣿⣿⣿⣿⣿⣿⣿⣿⣿⣿⣿⣿⣿⣿⣿⢕⠁⠁⠕⢕⢕⢕⢕⢕⢕⢕⢹⡽⢷⣺⣿⢕⢕⢕⢸⣿⣿⣿⣿⣿⣿⣿⣿⣿⣿⣿⣿⣿⣿⣿⣿⣿⣿⣿⣿⣿⣿⠀⠀⠀⠀⠀⠀⠀⠀⠀⠀⠀⠀</a:t>
            </a:r>
            <a:br/>
            <a:r>
              <a:t>⠀⠀⠀⠀⠀⠀⠀⠀⠀⠀⠀⣿⣿⣿⣿⣿⣿⣿⣿⣿⣿⣿⣿⣿⣿⢏⢜⠑⠀⠀⢀⠀⢕⠀⢕⢕⢕⢕⢕⣟⡽⢽⡿⢕⢕⢕⢸⣿⣿⣿⣿⣿⣿⣿⣿⣿⣿⣿⣿⣿⣿⣿⣿⣿⣿⣿⣿⣿⣿⠀⠀⠀⠀⠀⠀⠀⠀⠀⠀⠀⠀</a:t>
            </a:r>
            <a:br/>
            <a:r>
              <a:t>⠀⠀⠀⠀⠀⠀⠀⠀⠀⠀⠀⣿⣿⣿⣿⣿⣿⣿⣿⣿⣿⣿⣿⣿⡟⠗⠕⠀⠀⢀⠀⠀⠐⠀⠑⢕⢕⠕⢕⢗⣞⡽⡇⢕⢕⢕⣾⣿⣿⣿⣿⣿⣿⣿⣿⣿⣿⣿⣿⣿⣿⣿⣿⣿⣿⣿⣿⣿⣿⠀⠀⠀⠀⠀⠀⠀⠀⠀⠀⠀⠀</a:t>
            </a:r>
            <a:br/>
            <a:r>
              <a:t>⠀⠀⠀⠀⠀⠀⠀⠀⠀⠀⠀⣿⣿⣿⣿⣿⣿⣿⣿⣿⣿⣿⣿⢏⠀⠀⠀⠀⠀⠀⠀⠀⠀⠀⠀⠁⠕⠅⢕⢽⢕⡇⡇⢕⢕⢵⣿⣿⣿⣿⣿⣿⣿⣿⣿⣿⣿⣿⣿⣿⣿⣿⣿⣿⣿⣿⣿⣿⣿⠀⠀⠀⠀⠀⠀⠀⠀⠀⠀⠀⠀</a:t>
            </a:r>
            <a:br/>
            <a:r>
              <a:t>⠀⠀⠀⠀⠀⠀⠀⠀⠀⠀⠀⣿⣿⣿⣿⣿⣿⣿⣿⣿⣿⣿⡏⠀⠀⠀⠀⠀⠀⠀⠀⠀⠀⠀⠀⠀⠀⠀⢑⣞⡹⢕⢇⢕⠕⢾⣿⣿⣿⣿⣿⣿⣿⣿⣿⣿⣿⣿⣿⣿⣿⣿⣿⣿⣿⣿⣿⣿⣿⠀⠀⠀⠀⠀⠀⠀⠀⠀⠀⠀⠀</a:t>
            </a:r>
            <a:br/>
            <a:r>
              <a:t>⠀⠀⠀⠀⠀⠀⠀⠀⠀⠀⠀⣿⣿⣿⣿⣿⣿⣿⣿⣿⣿⣿⣧⢀⠀⠀⠀⠀⠀⠀⠀⠀⠀⠀⠀⢄⣴⣶⣷⣷⣷⢇⢕⠕⢄⢸⣿⣿⣿⣿⣿⣿⣿⣿⣿⣿⣿⣿⣿⣿⣿⣿⣿⣿⣿⣿⣿⣿⣿⠀⠀⠀⠀⠀⠀⠀⠀⠀⠀⠀⠀</a:t>
            </a:r>
            <a:br/>
            <a:r>
              <a:t>⠀⠀⠀⠀⠀⠀⠀⠀⠀⠀⠀⣿⣿⣿⣿⣿⣿⣿⣿⣿⣿⣿⣿⣷⣦⣤⡀⠀⠀⠀⠀⠀⠀⠅⠐⢕⢿⣿⣿⣿⡟⢕⢕⠕⠀⢁⢹⣿⣿⣿⣿⣿⣿⣿⣿⣿⣿⣿⣿⣿⣿⣿⣿⣿⣿⣿⣿⣿⣿⠀⠀⠀⠀⠀⠀⠀⠀⠀⠀⠀⠀</a:t>
            </a:r>
            <a:br/>
            <a:r>
              <a:t>⠀⠀⠀⠀⠀⠀⠀⠀⠀⠀⠀⣿⣿⣿⣿⣿⣿⣿⣿⣿⣿⣿⣿⣿⣿⣿⢇⠅⠀⠀⠀⠀⠔⠄⠄⠀⠁⠈⠉⢝⡕⢕⢑⠁⠀⣾⢿⣿⣿⣿⣿⣿⣿⣿⣿⣿⣿⣿⣿⣿⣿⣿⣿⣿⣿⣿⣿⣿⣿⠀⠀⠀⠀⠀⠀⠀⠀⠀⠀⠀⠀</a:t>
            </a:r>
            <a:br/>
            <a:r>
              <a:t>⠀⠀⠀⠀⠀⠀⠀⠀⠀⠀⠀⣿⣿⣿⣿⣿⣿⣿⣿⣿⣿⣿⣿⣿⣿⣿⢕⠔⠀⠀⠀⠀⠀⠀⠀⠀⠀⠀⠀⠁⣷⡕⢕⠀⢱⡑⣸⣿⣿⣿⣿⣿⣿⣿⣿⣿⣿⣿⣿⣿⣿⣿⣿⣿⣿⣿⣿⣿⣿⠀⠀⠀⠀⠀⠀⠀⠀⠀⠀⠀⠀</a:t>
            </a:r>
            <a:br/>
            <a:r>
              <a:t>⠀⠀⠀⠀⠀⠀⠀⠀⠀⠀⠀⣿⣿⣿⣿⣿⣿⣿⣿⣿⣿⣿⣿⣿⣿⡏⢕⠀⠀⠀⠀⠀⠀⠀⠀⠀⠀⠀⠀⠀⣿⣏⢕⠀⢜⣿⣿⣿⣿⣿⣿⣿⣿⣿⣿⣿⣿⣿⣿⣿⣿⣿⣿⣿⣿⣿⣿⣿⣿⠀⠀⠀⠀⠀⠀⠀⠀⠀⠀⠀⠀</a:t>
            </a:r>
            <a:br/>
            <a:r>
              <a:t>⠀⠀⠀⠀⠀⠀⠀⠀⠀⠀⠀⣿⣿⣿⣿⣿⣿⣿⣿⣿⣿⣿⣿⣿⣿⢇⠀⠀⠀⠀⠀⠀⠀⠄⠀⠀⢀⠀⠀⢄⣿⡯⣇⢄⢸⣿⣿⣿⣿⣿⣿⣿⣿⣿⣿⣿⣿⣿⣿⣿⣿⣿⣿⣿⣿⣿⣿⣿⣿⠀⠀⠀⠀⠀⠀⠀⠀⠀⠀⠀⠀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⠀⠀⠀⠀⠀⠀⠀⠀⠀⠀⠀⣿⣿⣿⣿⣿⣿⣿⣿⣿⣿⣿⣿⣿⣿⢕⠀⠀⠀⠀⠀⠀⠀⠀⠀⠀⠀⠀⠀⢸⣿⣿⣿⡕⢜⣿⣿⣿⣿⣿⣿⣿⣿⣿⣿⣿⣿⣿⣿⣿⣿⣿⣿⣿⣿⣿⣿⣿⣿⠀⠀⠀⠀⠀⠀⠀⠀⠀⠀⠀⠀</a:t>
            </a:r>
            <a:br/>
            <a:r>
              <a:t>⠀⠀⠀⠀⠀⠀⠀⠀⠀⠀⠀⠛⠛⠛⠛⠛⠛⠛⠛⠛⠛⠛⠛⠛⠃⠑⠀⠀⠀⠀⠀⠀⠀⠀⠀⠀⠀⠀⠀⠛⠛⠛⠛⠓⠐⠛⠛⠛⠛⠛⠛⠛⠛⠛⠛⠛⠛⠛⠛⠛⠛⠛⠛⠛⠛⠛⠛⠛⠛⠀⠀⠀⠀⠀⠀⠀⠀⠀⠀⠀⠀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⠀⠀⠀⠀⠀⠀⠀⠀⠀⠀⠀⣧⣿⣼⣿⣿⣿⣿⣿⣿⣿⣿⣿⣿⣿⣿⣿⣿⣿⣿⣿⣿⣿⣿⣿⣿⣿⣿⣿⣿⣿⣿⣿⣿⣞⣿⢳⢟⢵⡼⡼⢝⢷⣗⢇⢱⢕⢇⣕⣵⢕⢕⢕⢕⣕⢕⢕⢔⢕⠀⠀⠀⠀⠀⠀⠀⠀⠀⠀⠀⠀</a:t>
            </a:r>
            <a:br/>
            <a:r>
              <a:t>⠀⠀⠀⠀⠀⠀⠀⠀⠀⠀⠀⣿⣿⣿⣿⣿⣿⣿⣿⣿⣿⣿⣿⣿⣿⣿⣿⣿⣿⣿⣿⣿⣿⣿⣿⣿⢟⢋⢙⠑⠁⠁⠁⠘⠙⢾⡞⡽⢺⡿⣿⡽⣷⣷⣗⣕⣯⣵⣱⣗⣕⣜⢽⢵⢕⣳⣷⣷⣾⠀⠀⠀⠀⠀⠀⠀⠀⠀⠀⠀⠀</a:t>
            </a:r>
            <a:br/>
            <a:r>
              <a:t>⠀⠀⠀⠀⠀⠀⠀⠀⠀⠀⠀⣿⣿⣿⣿⣿⣿⣿⣿⣿⣿⣿⣿⣿⣿⣿⣿⣿⣿⣿⣿⣿⣿⣿⢟⠉⠓⢦⣤⡀⢀⠀⢀⢀⠀⠀⠘⠹⣾⣵⣿⣽⣿⣿⣗⣿⣿⣿⣯⣷⣿⣿⣿⣿⣿⣿⣿⣿⣿⠀⠀⠀⠀⠀⠀⠀⠀⠀⠀⠀⠀</a:t>
            </a:r>
            <a:br/>
            <a:r>
              <a:t>⠀⠀⠀⠀⠀⠀⠀⠀⠀⠀⠀⣿⣿⣿⣿⣿⣿⣿⣿⣿⣿⣿⣿⣿⣿⣿⣿⣿⣿⣿⣿⣿⣿⢏⠀⠀⢀⠁⠘⢿⣷⣄⢁⠀⠀⠀⠀⠀⠜⢿⣿⣿⣿⣿⣿⣿⣿⣿⣿⣿⣿⣿⣿⣿⣿⡿⠟⠉⠁⠀⠀⠀⠀⠀⠀⠀⠀⠀⠀⠀⠀</a:t>
            </a:r>
            <a:br/>
            <a:r>
              <a:t>⠀⠀⠀⠀⠀⠀⠀⠀⠀⠀⠀⣿⣿⣿⣿⣿⣿⣿⣿⣿⣿⣿⣿⣿⣿⣿⣿⣿⣿⣿⣿⣿⡟⢕⣕⢳⡼⢽⣶⣴⢻⣿⣧⡔⢔⢄⠐⠀⢀⢜⣿⣿⣿⣿⣿⣿⣿⣿⣿⣿⣿⣿⣿⣿⣿⣅⠀⠀⠀⠀⠀⠀⠀⠀⠀⠀⠀⠀⠀⠀⠀</a:t>
            </a:r>
            <a:br/>
            <a:r>
              <a:t>⠀⠀⠀⠀⠀⠀⠀⠀⠀⠀⠀⣿⣿⣿⣿⣿⣿⣿⣿⣿⣿⣿⣿⣿⣿⣿⣿⣿⣿⣿⣿⡇⢕⢕⢋⣑⣕⣏⣿⣿⡇⢻⣿⣷⡕⢕⢑⠑⢕⠑⢻⣿⣿⣿⣿⣿⣿⣿⣿⣿⣿⣿⣿⣿⠙⣿⣧⢀⠀⠀⠀⠀⠀⠀⠀⠀⠀⠀⠀⠀⠀</a:t>
            </a:r>
            <a:br/>
            <a:r>
              <a:t>⠀⠀⠀⠀⠀⠀⠀⠀⠀⠀⠀⣿⣿⣿⣿⣿⣿⣿⣿⣿⣿⣿⣿⣿⣿⣿⣿⣿⣿⣿⣿⡝⣱⣾⣿⣿⣿⣿⣿⣿⣧⢜⣿⣿⣧⢕⢑⠕⢕⢕⢸⣿⣿⣿⣿⣿⣿⣿⣿⣿⣿⣿⣿⣿⢔⢸⣿⣇⠀⠀⠀⠀⠀⠀⠀⠀⠀⠀⠀⠀⠀</a:t>
            </a:r>
            <a:br/>
            <a:r>
              <a:t>⠀⠀⠀⠀⠀⠀⠀⠀⠀⠀⠀⣿⣿⣿⣿⣿⣿⣿⣿⣿⣿⣿⣿⣿⣿⣿⣿⣿⣿⣿⣿⡇⢻⣿⣿⣿⣿⣿⣿⣿⣿⣵⣿⣿⣿⢕⢕⢅⢕⢑⢱⣿⣿⣿⣿⣿⣿⣿⣿⣿⣿⣿⣿⣿⡕⣸⣿⣿⠀⠀⠀⠀⠀⠀⠀⠀⠀⠀⠀⠀⠀</a:t>
            </a:r>
            <a:br/>
            <a:r>
              <a:t>⠀⠀⠀⠀⠀⠀⠀⠀⠀⠀⠀⣿⣿⣿⣿⣿⣿⣿⣿⣿⣿⣿⣿⣿⣿⣿⣿⣿⣿⣿⣿⣿⣿⣿⣿⣿⣿⣿⣿⣿⣿⣿⣿⣿⣿⢕⢕⢕⢕⢕⢸⣿⣿⣿⣿⣿⣿⣿⣿⣿⣿⣿⣿⣿⣧⢸⣿⣿⠀⠀⠀⠀⠀⠀⠀⠀⠀⠀⠀⠀⠀</a:t>
            </a:r>
            <a:br/>
            <a:r>
              <a:t>⠀⠀⠀⠀⠀⠀⠀⠀⠀⠀⠀⣿⣿⣿⣿⣿⣿⣿⣿⣿⣿⣿⣿⣿⣿⣿⣿⣿⣿⣿⣿⣿⣿⣿⣿⣿⣟⣟⣿⣿⣿⣿⣿⣿⣿⢕⢕⢕⢕⢕⢸⣿⣿⣿⣿⣿⣿⣿⣿⣿⣿⣿⣿⣿⡇⢸⣿⣿⠀⠀⠀⠀⠀⠀⠀⠀⠀⠀⠀⠀⠀</a:t>
            </a:r>
            <a:br/>
            <a:r>
              <a:t>⠀⠀⠀⠀⠀⠀⠀⠀⠀⠀⠀⣿⣿⣿⣿⣿⣿⣿⣿⣿⣿⣿⣿⣿⣿⣿⣿⣿⣿⣿⣿⣿⣿⢿⣿⣿⣿⣿⡿⢿⣿⣿⣿⣿⣿⢕⢕⢕⢕⢕⢸⣿⣿⣿⣿⣿⣿⣿⣿⣿⣿⣿⣿⣿⢕⢸⣿⣿⠄⠀⠀⠀⠀⠀⠀⠀⠀⠀⠀⠀⠀</a:t>
            </a:r>
            <a:br/>
            <a:r>
              <a:t>⠀⠀⠀⠀⠀⠀⠀⠀⠀⠀⠀⣿⣿⣿⣿⣿⣿⣿⣿⣿⣿⣿⣿⣿⣿⣿⣿⣿⣿⣿⣿⣿⡇⢜⢻⢿⢯⢟⠕⢸⣿⣿⣿⣿⣿⢕⢕⢕⢕⢕⢸⣿⣿⣿⣿⣿⣿⣿⣿⣿⣿⣿⣿⣿⡕⣿⣿⢃⠀⠀⠀⠀⠀⠀⠀⠀⠀⠀⠀⠀⠀</a:t>
            </a:r>
            <a:br/>
            <a:r>
              <a:t>⠀⠀⠀⠀⠀⠀⠀⠀⠀⠀⠀⡿⣿⣿⣿⣿⣿⣿⣿⣿⣿⣿⣿⣿⣿⣿⣿⣿⣿⣿⣿⣿⣇⢕⢅⢀⢀⢀⢀⢸⣿⣿⣿⣿⣿⣧⢕⢕⢕⢕⢸⣿⣿⣿⣿⣿⣿⣿⣿⣿⣿⣿⣿⣿⡇⣿⣿⢕⢄⠀⠀⠀⠀⠀⠀⠀⠀⠀⠀⠀⠀</a:t>
            </a:r>
            <a:br/>
            <a:r>
              <a:t>⠀⠀⠀⠀⠀⠀⠀⠀⠀⠀⠀⣿⣿⣿⣿⣿⣿⣿⣿⣿⣿⣿⣿⣿⣿⣿⣿⣿⣿⣿⣿⣿⣿⣧⡕⢔⢕⢔⢕⣼⣿⣿⣿⣿⣿⣿⣿⡇⢽⢵⢸⣿⣿⣿⣿⣿⣿⣿⣿⣿⣿⣿⣿⣿⣧⣿⣿⡇⢕⠀⠀⠀⠀⠀⠀⠀⠀⠀⠀⠀⠀</a:t>
            </a:r>
            <a:br/>
            <a:r>
              <a:t>⠀⠀⠀⠀⠀⠀⠀⠀⠀⠀⠀⣿⣿⣿⣿⣿⣿⣿⣿⣿⣿⣿⣿⣿⣿⣿⣿⣿⣿⣿⣿⣿⣿⣿⣧⠁⢕⢕⢱⣿⣿⣿⣿⣿⣿⣿⣿⣿⣿⣽⡻⣿⣿⣿⣿⣿⣿⣿⣿⣿⣿⣿⣿⣿⣿⣿⣿⡇⢕⠀⠀⠀⠀⠀⠀⠀⠀⠀⠀⠀⠀</a:t>
            </a:r>
            <a:br/>
            <a:r>
              <a:t>⠀⠀⠀⠀⠀⠀⠀⠀⠀⠀⠀⣿⣿⣿⣿⣿⣿⣿⣿⣿⣿⣿⣿⣿⣿⣿⣿⣿⣿⣿⣿⣿⣿⣿⣿⠀⢕⠀⢕⣿⣿⣿⣿⣿⣿⣿⣿⣿⣿⣿⡿⣿⣿⣿⣿⣿⣿⣿⣿⣿⣿⣿⣿⣿⣿⣿⣿⡇⢕⠀⠀⠀⠀⠀⠀⠀⠀⠀⠀⠀⠀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⠀⠀⠀⠀⠀⠀⠀⠀⠀⠀⠀⣿⣿⣿⣿⣿⣿⣿⣿⣿⣿⣿⣿⣿⣿⣿⣿⣿⣿⣿⣿⣿⣿⣿⣿⠀⠐⢀⠁⢹⣿⣿⣿⣿⣿⣿⣿⣿⣿⣿⢿⣿⣿⣿⣿⣿⣿⣿⣿⣿⣿⣿⣿⣿⡧⢵⢵⢵⢵⠀⠀⠀⠀⠀⠀⠀⠀⠀⠀⠀⠀</a:t>
            </a:r>
            <a:br/>
            <a:r>
              <a:t>⠀⠀⠀⠀⠀⠀⠀⠀⠀⠀⠀⣿⣿⣿⣿⣿⣿⣿⣿⣿⣿⣿⣿⣿⣿⣿⣿⣿⣿⣿⣿⣿⣿⣿⡏⠀⠀⠕⠀⠀⢹⣿⣿⣿⣿⣿⣿⣿⣿⣿⣿⣿⣿⣿⣿⣿⣿⣿⣿⣿⣿⣿⣿⣿⣿⣿⣿⣿⡿⠀⠀⠀⠀⠀⠀⠀⠀⠀⠀⠀⠀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⠀⠀⠀⠀⠀⠀⠀⠀⠀⠀⠀⣿⣿⣿⣿⣿⣿⣿⣿⣿⣿⣿⣿⣿⣿⣿⣿⣿⣿⣿⣿⣿⣿⣿⡇⠀⠀⠀⠀⠀⠀⢻⣿⣿⣿⣿⣿⣿⣿⣿⣿⣿⣿⣿⣿⣿⣿⣿⣿⣿⣿⣿⣟⣿⣯⣽⣵⣵⣵⠀⠀⠀⠀⠀⠀⠀⠀⠀⠀⠀⠀</a:t>
            </a:r>
            <a:br/>
            <a:r>
              <a:t>⠀⠀⠀⠀⠀⠀⠀⠀⠀⠀⠀⣿⣿⣿⣿⣿⣿⣿⣿⣿⣿⣿⣿⣿⣿⣿⣿⣿⣿⢿⣿⣿⣿⣿⠑⠄⠀⠀⠀⠀⠀⢸⣿⣿⣿⣿⣿⣿⣿⣿⡿⢿⡿⣟⣟⣽⣽⣿⣿⣿⣿⣿⣿⣿⣿⣿⣿⢿⢿⠀⠀⠀⠀⠀⠀⠀⠀⠀⠀⠀⠀</a:t>
            </a:r>
            <a:br/>
            <a:r>
              <a:t>⠀⠀⠀⠀⠀⠀⠀⠀⠀⠀⠀⣿⣿⣿⣿⣿⣿⣿⣿⣿⣿⣿⣿⣿⣿⣿⣿⣿⣿⣿⣿⣿⣿⡿⠀⠀⠀⠀⠀⢀⠀⢸⣿⣿⣿⣿⣿⣿⣿⣿⢇⢝⣟⣟⡟⢟⢟⢟⢟⢻⢿⢿⢟⢿⣿⣿⢿⢇⢕⠀⠀⠀⠀⠀⠀⠀⠀⠀⠀⠀⠀</a:t>
            </a:r>
            <a:br/>
            <a:r>
              <a:t>⠀⠀⠀⠀⠀⠀⠀⠀⠀⠀⠀⣿⣿⣿⣿⣿⣿⣿⣿⣿⣿⣿⣿⣿⣿⣿⣿⣿⣿⢻⣿⡟⢇⠕⠀⠀⠀⠀⠀⠀⠀⢸⣿⣿⣿⣿⡇⢹⣿⡟⢕⢕⢜⣝⢻⣿⣿⣿⣿⣷⣽⣿⣿⣷⣵⡕⢕⢕⢕⠀⠀⠀⠀⠀⠀⠀⠀⠀⠀⠀⠀</a:t>
            </a:r>
            <a:br/>
            <a:r>
              <a:t>⠀⠀⠀⠀⠀⠀⠀⠀⠀⠀⠀⠛⠛⠛⠛⠛⠛⠛⠛⠛⠛⠛⠛⠛⠛⠛⠛⠛⠛⠑⠛⠃⠑⠀⠀⠀⠀⠀⠀⠀⠀⠘⠛⠛⠛⠛⠛⠓⠛⠃⠑⠃⠑⠑⠘⠛⠛⠛⠛⠛⠛⠛⠛⠙⠙⠑⠑⠑⠑⠀⠀⠀⠀⠀⠀⠀⠀⠀⠀⠀⠀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⠀⠀⠀⠀⠀⠀⠀⠀⠀⠀⠀⣿⣿⣿⣿⣿⣿⣿⣿⣿⣿⣿⣿⣿⣿⣿⣿⣿⣿⣿⣿⣿⣿⣿⣿⣿⣟⢝⢕⢕⢕⢜⢻⣿⣿⣿⣿⣿⣿⣿⣿⣿⣿⣿⣿⣿⣿⣿⣿⣿⣿⣿⣿⣿⣿⣿⣿⣿⣿⠀⠀⠀⠀⠀⠀⠀⠀⠀⠀⠀⠀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⠀⠀⠀⠀⠀⠀⠀⠀⠀⠀⠀⣿⣿⣿⣿⣿⣿⣿⣿⣿⣿⣿⣿⣿⣿⣿⣿⣿⣿⣿⣿⣿⣿⣿⣿⡏⢕⣕⣵⣵⣵⣷⣧⣿⣿⣿⣿⣿⣿⣿⣿⣿⣿⣿⣿⣿⣿⣿⣿⣿⣿⣿⣿⣿⣿⣿⣿⣿⣿⠀⠀⠀⠀⠀⠀⠀⠀⠀⠀⠀⠀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⠀⠀⠀⠀⠀⠀⠀⠀⠀⠀⠀⣿⣿⣿⣿⣿⣿⣿⣿⣿⣿⣿⣿⣿⣿⣿⣿⣿⣿⣿⣿⣿⣿⣿⣿⡇⢕⣿⣟⣻⣿⣿⣿⣿⣿⣿⣿⣿⣿⣿⣿⣿⣿⣿⣿⣿⣿⣿⣿⣿⣿⣿⣿⣿⣿⣿⣿⣿⣿⠀⠀⠀⠀⠀⠀⠀⠀⠀⠀⠀⠀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⠀⠀⠀⠀⠀⠀⠀⠀⠀⠀⠀⣿⣿⣿⣿⣿⣿⣿⣿⣿⣿⣿⣿⣿⣿⣿⣿⣿⣿⣿⣿⣿⣿⢿⢟⢝⢸⣿⣿⣻⣾⣿⣿⣿⣿⣿⣿⣿⣿⣿⣿⣿⣿⣿⣿⣿⣿⣿⣿⣿⣿⣿⣿⣿⣿⣿⣿⣿⣿⠀⠀⠀⠀⠀⠀⠀⠀⠀⠀⠀⠀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⠀⠀⠀⠀⠀⠀⠀⠀⠀⠀⠀⣿⣿⣿⣿⣿⣿⣿⣿⣿⣿⣿⣿⣿⣿⣿⣿⣿⡿⢟⢏⢕⢕⢕⢕⢕⢕⣿⣿⣿⣿⣿⣿⢝⢟⢿⣿⣿⣿⣿⣿⣿⣿⣿⣿⣿⣿⣿⣿⣿⣿⣿⣿⣿⣿⣿⣿⣿⣿⠀⠀⠀⠀⠀⠀⠀⠀⠀⠀⠀⠀</a:t>
            </a:r>
            <a:br/>
            <a:r>
              <a:t>⠀⠀⠀⠀⠀⠀⠀⠀⠀⠀⠀⣿⣿⣿⣿⣿⣿⣿⣿⣿⣿⣿⣿⣿⣿⣿⣿⢟⢕⢑⢕⢕⢕⢕⢕⢕⢕⢹⣿⣿⣿⣿⣿⢕⢕⢕⢜⣿⣿⣿⣿⣿⣿⣿⣿⣿⣿⣿⣿⣿⣿⣿⣿⣿⣿⣿⣿⣿⣿⠀⠀⠀⠀⠀⠀⠀⠀⠀⠀⠀⠀</a:t>
            </a:r>
            <a:br/>
            <a:r>
              <a:t>⠀⠀⠀⠀⠀⠀⠀⠀⠀⠀⠀⣿⣿⣿⣿⣿⣿⣿⣿⣿⣿⣿⣿⣿⣿⣿⣿⡕⠁⠀⠕⢕⢕⠕⢕⢕⢕⢕⢜⡽⢿⣷⡏⢕⢕⢕⢱⣿⣿⣿⣿⣿⣿⣿⣿⣿⣿⣿⣿⣿⣿⣿⣿⣿⣿⣿⣿⣿⣿⠀⠀⠀⠀⠀⠀⠀⠀⠀⠀⠀⠀</a:t>
            </a:r>
            <a:br/>
            <a:r>
              <a:t>⠀⠀⠀⠀⠀⠀⠀⠀⠀⠀⠀⣿⣿⣿⣿⣿⣿⣿⣿⣿⣿⣿⣿⣿⣿⢏⢝⠇⠀⠁⢄⠀⠕⠀⢕⢕⢕⢕⢕⣞⣯⢽⡇⢕⢕⢕⣸⣿⣿⣿⣿⣿⣿⣿⣿⣿⣿⣿⣿⣿⣿⣿⣿⣿⣿⣿⣿⣿⣿⠀⠀⠀⠀⠀⠀⠀⠀⠀⠀⠀⠀</a:t>
            </a:r>
            <a:br/>
            <a:r>
              <a:t>⠀⠀⠀⠀⠀⠀⠀⠀⠀⠀⠀⣿⣿⣿⣿⣿⣿⣿⣿⣿⣿⣿⣿⣿⢟⢱⠕⠀⠄⢄⠀⠀⠀⠀⠀⢕⢕⠕⢕⢱⣗⣇⢕⢕⢕⢕⣿⣿⣿⣿⣿⣿⣿⣿⣿⣿⣿⣿⣿⣿⣿⣿⣿⣿⣿⣿⣿⣿⣿⠀⠀⠀⠀⠀⠀⠀⠀⠀⠀⠀⠀</a:t>
            </a:r>
            <a:br/>
            <a:r>
              <a:t>⠀⠀⠀⠀⠀⠀⠀⠀⠀⠀⠀⣿⣿⣿⣿⣿⣿⣿⣿⣿⣿⣿⣿⡟⠑⠀⠀⠀⠀⢀⠀⠀⠀⠀⠀⠀⢕⠅⠑⢸⢵⢳⠁⢕⢕⣼⣿⣿⣿⣿⣿⣿⣿⣿⣿⣿⣿⣿⣿⣿⣿⣿⣿⣿⣿⣿⣿⣿⣿⠀⠀⠀⠀⠀⠀⠀⠀⠀⠀⠀⠀</a:t>
            </a:r>
            <a:br/>
            <a:r>
              <a:t>⠀⠀⠀⠀⠀⠀⠀⠀⠀⠀⠀⣿⣿⣿⣿⣿⣿⣿⣿⣿⣿⣿⣿⢕⠀⠀⠀⠀⠀⠀⢀⠀⠀⠀⠀⠀⠀⠀⠀⢕⣏⢝⠀⢕⢕⢿⣿⣿⣿⣿⣿⣿⣿⣿⣿⣿⣿⣿⣿⣿⣿⣿⣿⣿⣿⣿⣿⣿⣿⠀⠀⠀⠀⠀⠀⠀⠀⠀⠀⠀⠀</a:t>
            </a:r>
            <a:br/>
            <a:r>
              <a:t>⠀⠀⠀⠀⠀⠀⠀⠀⠀⠀⠀⣿⣿⣿⣿⣿⣿⣿⣿⣿⣿⣿⣿⢕⠀⠀⠀⠀⠀⠀⠀⠀⠀⠀⠀⢀⣰⣶⣶⣷⣷⣾⠀⠁⠔⢸⣿⣿⣿⣿⣿⣿⣿⣿⣿⣿⣿⣿⣿⣿⣿⣿⣿⣿⣿⣿⣿⣿⣿⠀⠀⠀⠀⠀⠀⠀⠀⠀⠀⠀⠀</a:t>
            </a:r>
            <a:br/>
            <a:r>
              <a:t>⠀⠀⠀⠀⠀⠀⠀⠀⠀⠀⠀⣿⣿⣿⣿⣿⣿⣿⣿⣿⣿⣿⣿⣷⣦⣄⡀⠀⠀⠀⠀⠀⠀⠐⠁⢔⢿⣿⣿⣿⣿⢺⢄⠀⠀⢀⡹⣿⣿⣿⣿⣿⣿⣿⣿⣿⣿⣿⣿⣿⣿⣿⣿⣿⣿⣿⣿⣿⣿⠀⠀⠀⠀⠀⠀⠀⠀⠀⠀⠀⠀</a:t>
            </a:r>
            <a:br/>
            <a:r>
              <a:t>⠀⠀⠀⠀⠀⠀⠀⠀⠀⠀⠀⣿⣿⣿⣿⣿⣿⣿⣿⣿⣿⣿⣿⣿⣿⣿⡇⠀⠀⠀⠀⠀⠄⠄⠄⠀⠁⠁⠉⠙⢕⢸⢐⠀⠀⢸⢿⣿⣿⣿⣿⣿⣿⣿⣿⣿⣿⣿⣿⣿⣿⣿⣿⣿⣿⣿⣿⣿⣿⠀⠀⠀⠀⠀⠀⠀⠀⠀⠀⠀⠀</a:t>
            </a:r>
            <a:br/>
            <a:r>
              <a:t>⠀⠀⠀⠀⠀⠀⠀⠀⠀⠀⠀⣿⣿⣿⣿⣿⣿⣿⣿⣿⣿⣿⣿⣿⣿⣿⢕⠀⠀⠀⠀⠀⠀⠀⠀⠀⠀⠀⠀⠀⢸⣼⢕⠀⠀⢈⢕⣿⣿⣿⣿⣿⣿⣿⣿⣿⣿⣿⣿⣿⣿⣿⣿⣿⣿⣿⣿⣿⣿⠀⠀⠀⠀⠀⠀⠀⠀⠀⠀⠀⠀</a:t>
            </a:r>
            <a:br/>
            <a:r>
              <a:t>⠀⠀⠀⠀⠀⠀⠀⠀⠀⠀⠀⣿⣿⣿⣿⣿⣿⣿⣿⣿⣿⣿⣿⣿⣿⡏⠑⠀⠀⠀⠀⠀⠀⠀⠀⠀⠀⠀⠀⠀⢸⣿⡕⠀⠀⣪⣿⣿⣿⣿⣿⣿⣿⣿⣿⣿⣿⣿⣿⣿⣿⣿⣿⣿⣿⣿⣿⣿⣿⠀⠀⠀⠀⠀⠀⠀⠀⠀⠀⠀⠀</a:t>
            </a:r>
            <a:br/>
            <a:r>
              <a:t>⠀⠀⠀⠀⠀⠀⠀⠀⠀⠀⠀⣿⣿⣿⣿⣿⣿⣿⣿⣿⣿⣿⣿⣿⣿⢇⠀⠀⠀⠀⠀⠀⠔⢔⢄⠀⢀⠀⠀⠀⣼⣿⣇⢔⠀⣿⣿⣿⣿⣿⣿⣿⣿⣿⣿⣿⣿⣿⣿⣿⣿⣿⣿⣿⣿⣿⣿⣿⣿⠀⠀⠀⠀⠀⠀⠀⠀⠀⠀⠀⠀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⠀⠀⠀⠀⠀⠀⠀⠀⠀⠀⠀⣿⣿⣿⣿⣿⣿⣿⣿⣿⣿⣿⣿⣿⣿⢕⠀⠀⠀⠀⠀⠀⠀⠑⠁⠑⠀⠀⠀⢔⣿⣿⣿⢕⢀⣿⣿⣿⣿⣿⣿⣿⣿⣿⣿⣿⣿⣿⣿⣿⣿⣿⣿⣿⣿⣿⣿⣿⣿⠀⠀⠀⠀⠀⠀⠀⠀⠀⠀⠀⠀</a:t>
            </a:r>
            <a:br/>
            <a:r>
              <a:t>⠀⠀⠀⠀⠀⠀⠀⠀⠀⠀⠀⠛⠛⠛⠛⠛⠛⠛⠛⠛⠛⠛⠛⠛⠛⠑⠀⠀⠀⠀⠀⠀⠀⠀⠀⠀⠀⠀⠀⠘⠛⠛⠛⠃⠀⠛⠛⠛⠛⠛⠛⠛⠛⠛⠛⠛⠛⠛⠛⠛⠛⠛⠛⠛⠛⠛⠛⠛⠛⠀⠀⠀⠀⠀⠀⠀⠀⠀⠀⠀⠀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⠀⠀⠀⠀⠀⠀⠀⠀⠀⠀⠀⣿⣿⣿⣿⣿⣿⣿⣿⣿⣿⣿⣿⣿⣿⣿⣿⣿⣿⣿⣿⣿⣿⣿⣿⣿⡟⢎⢜⢕⢕⢜⢻⣿⣿⣿⣿⣿⣿⣿⣿⣿⣿⣿⣿⣿⣿⣿⣿⣿⣿⣿⣿⣿⣿⣿⣿⣿⣿⠀⠀⠀⠀⠀⠀⠀⠀⠀⠀⠀⠀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⠀⠀⠀⠀⠀⠀⠀⠀⠀⠀⠀⣿⣿⣿⣿⣿⣿⣿⣿⣿⣿⣿⣿⣿⣿⣿⣿⣿⣿⣿⣿⣿⣿⣿⣿⡏⢕⣕⣵⣵⣵⣷⣧⣿⣿⣿⣿⣿⣿⣿⣿⣿⣿⣿⣿⣿⣿⣿⣿⣿⣿⣿⣿⣿⣿⣿⣿⣿⣿⠀⠀⠀⠀⠀⠀⠀⠀⠀⠀⠀⠀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⠀⠀⠀⠀⠀⠀⠀⠀⠀⠀⠀⣿⣿⣿⣿⣿⣿⣿⣿⣿⣿⣿⣿⣿⣿⣿⣿⣿⣿⣿⣿⣿⣿⣿⣿⡇⢸⡿⣟⣿⣿⣟⣿⣿⣿⣿⣿⣿⣿⣿⣿⣿⣿⣿⣿⣿⣿⣿⣿⣿⣿⣿⣿⣿⣿⣿⣿⣿⣿⠀⠀⠀⠀⠀⠀⠀⠀⠀⠀⠀⠀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⠀⠀⠀⠀⠀⠀⠀⠀⠀⠀⠀⣿⣿⣿⣿⣿⣿⣿⣿⣿⣿⣿⣿⣿⣿⣿⣿⣿⣿⣿⣿⣿⣿⣿⢿⢏⢝⣿⣿⢿⣿⣿⣿⣿⣿⣿⣿⣿⣿⣿⣿⣿⣿⣿⣿⣿⣿⣿⣿⣿⣿⣿⣿⣿⣿⣿⣿⣿⣿⠀⠀⠀⠀⠀⠀⠀⠀⠀⠀⠀⠀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⠀⠀⠀⠀⠀⠀⠀⠀⠀⠀⠀⣿⣿⣿⣿⣿⣿⣿⣿⣿⣿⣿⣿⣿⣿⣿⣿⣿⣿⢿⢟⢏⢝⢕⢔⢑⢕⣹⣿⣿⣯⣿⣿⢝⢝⢻⣿⣿⣿⣿⣿⣿⣿⣿⣿⣿⣿⣿⣿⣿⣿⣿⣿⣿⣿⣿⣿⣿⣿⠀⠀⠀⠀⠀⠀⠀⠀⠀⠀⠀⠀</a:t>
            </a:r>
            <a:br/>
            <a:r>
              <a:t>⠀⠀⠀⠀⠀⠀⠀⠀⠀⠀⠀⣿⣿⣿⣿⣿⣿⣿⣿⣿⣿⣿⣿⣿⣿⣿⣿⣿⢕⠕⢕⢕⢕⢕⢕⢕⢕⢸⣿⣿⣿⣿⢿⢕⢕⢕⢜⣿⣿⣿⣿⣿⣿⣿⣿⣿⣿⣿⣿⣿⣿⣿⣿⣿⣿⣿⣿⣿⣿⠀⠀⠀⠀⠀⠀⠀⠀⠀⠀⠀⠀</a:t>
            </a:r>
            <a:br/>
            <a:r>
              <a:t>⠀⠀⠀⠀⠀⠀⠀⠀⠀⠀⠀⣿⣿⣿⣿⣿⣿⣿⣿⣿⣿⣿⣿⣿⣿⣿⣿⡇⠑⠀⠐⢕⢕⠑⢕⢕⢕⢕⢸⢷⣟⣿⡝⢕⢕⢕⢕⣿⣿⣿⣿⣿⣿⣿⣿⣿⣿⣿⣿⣿⣿⣿⣿⣿⣿⣿⣿⣿⣿⠀⠀⠀⠀⠀⠀⠀⠀⠀⠀⠀⠀</a:t>
            </a:r>
            <a:br/>
            <a:r>
              <a:t>⠀⠀⠀⠀⠀⠀⠀⠀⠀⠀⠀⣿⣿⣿⣿⣿⣿⣿⣿⣿⣿⣿⣿⣿⣿⡟⢟⢵⠀⠀⢄⠀⠑⢔⠑⢕⢕⢕⢕⢽⢽⣿⡇⢕⢕⢕⢸⣿⣿⣿⣿⣿⣿⣿⣿⣿⣿⣿⣿⣿⣿⣿⣿⣿⣿⣿⣿⣿⣿⠀⠀⠀⠀⠀⠀⠀⠀⠀⠀⠀⠀</a:t>
            </a:r>
            <a:br/>
            <a:r>
              <a:t>⠀⠀⠀⠀⠀⠀⠀⠀⠀⠀⠀⣿⣿⣿⣿⣿⣿⣿⣿⣿⣿⣿⣿⣿⡿⢕⢕⠄⢄⢀⠁⠀⠀⠀⠀⢕⢕⢕⢑⢕⣟⣽⢕⢕⢕⢕⣿⣿⣿⣿⣿⣿⣿⣿⣿⣿⣿⣿⣿⣿⣿⣿⣿⣿⣿⣿⣿⣿⣿⠀⠀⠀⠀⠀⠀⠀⠀⠀⠀⠀⠀</a:t>
            </a:r>
            <a:br/>
            <a:r>
              <a:t>⠀⠀⠀⠀⠀⠀⠀⠀⠀⠀⠀⣿⣿⣿⣿⣿⣿⣿⣿⣿⣿⣿⣿⣿⢇⠁⠁⠀⠀⢑⠁⠀⠀⠀⠀⠀⢕⢑⢅⢕⢗⣺⢑⢕⢕⣼⣿⣿⣿⣿⣿⣿⣿⣿⣿⣿⣿⣿⣿⣿⣿⣿⣿⣿⣿⣿⣿⣿⣿⠀⠀⠀⠀⠀⠀⠀⠀⠀⠀⠀⠀</a:t>
            </a:r>
            <a:br/>
            <a:r>
              <a:t>⠀⠀⠀⠀⠀⠀⠀⠀⠀⠀⠀⣿⣿⣿⣿⣿⣿⣿⣿⣿⣿⣿⣿⡇⠀⠀⠀⠀⠀⠀⠀⠀⠀⠀⠀⠀⠀⠀⠀⢕⡽⢽⠔⠕⢕⢿⣿⣿⣿⣿⣿⣿⣿⣿⣿⣿⣿⣿⣿⣿⣿⣿⣿⣿⣿⣿⣿⣿⣿⠀⠀⠀⠀⠀⠀⠀⠀⠀⠀⠀⠀</a:t>
            </a:r>
            <a:br/>
            <a:r>
              <a:t>⠀⠀⠀⠀⠀⠀⠀⠀⠀⠀⠀⣿⣿⣿⣿⣿⣿⣿⣿⣿⣿⣿⣿⡇⠀⠀⠀⠀⠀⠀⠀⠀⠀⠀⠀⠀⢄⣠⢵⣴⣷⡞⠀⠀⢕⢸⣿⣿⣿⣿⣿⣿⣿⣿⣿⣿⣿⣿⣿⣿⣿⣿⣿⣿⣿⣿⣿⣿⣿⠀⠀⠀⠀⠀⠀⠀⠀⠀⠀⠀⠀</a:t>
            </a:r>
            <a:br/>
            <a:r>
              <a:t>⠀⠀⠀⠀⠀⠀⠀⠀⠀⠀⠀⣿⣿⣿⣿⣿⣿⣿⣿⣿⣿⣿⣿⣷⣴⣄⢀⠀⠀⠀⠀⠀⠀⠄⠀⢅⣸⣿⢟⣻⣿⡕⢀⠀⢕⢁⡸⣿⣿⣿⣿⣿⣿⣿⣿⣿⣿⣿⣿⣿⣿⣿⣿⣿⣿⣿⣿⣿⣿⠀⠀⠀⠀⠀⠀⠀⠀⠀⠀⠀⠀</a:t>
            </a:r>
            <a:br/>
            <a:r>
              <a:t>⠀⠀⠀⠀⠀⠀⠀⠀⠀⠀⠀⣿⣿⣿⣿⣿⣿⣿⣿⣿⣿⣿⣿⣿⣿⣿⣿⠁⠀⠀⠀⠀⠀⢀⠀⠁⠘⠙⠓⠟⢟⢕⢔⠀⠀⢕⡿⢿⣿⣿⣿⣿⣿⣿⣿⣿⣿⣿⣿⣿⣿⣿⣿⣿⣿⣿⣿⣿⣿⠀⠀⠀⠀⠀⠀⠀⠀⠀⠀⠀⠀</a:t>
            </a:r>
            <a:br/>
            <a:r>
              <a:t>⠀⠀⠀⠀⠀⠀⠀⠀⠀⠀⠀⣿⣿⣿⣿⣿⣿⣿⣿⣿⣿⣿⣿⣿⣿⣿⡇⠀⠀⠀⠀⠀⠀⠁⠁⠀⠀⠀⠀⠀⢕⢕⢕⠀⠀⠁⢕⣼⣿⣿⣿⣿⣿⣿⣿⣿⣿⣿⣿⣿⣿⣿⣿⣿⣿⣿⣿⣿⣿⠀⠀⠀⠀⠀⠀⠀⠀⠀⠀⠀⠀</a:t>
            </a:r>
            <a:br/>
            <a:r>
              <a:t>⠀⠀⠀⠀⠀⠀⠀⠀⠀⠀⠀⣿⣿⣿⣿⣿⣿⣿⣿⣿⣿⣿⣿⣿⣿⣿⢕⠀⠀⠀⠀⠀⠀⠀⠀⠀⠀⠀⠀⠀⠑⢱⢕⠀⠀⢔⣼⣿⣿⣿⣿⣿⣿⣿⣿⣿⣿⣿⣿⣿⣿⣿⣿⣿⣿⣿⣿⣿⣿⠀⠀⠀⠀⠀⠀⠀⠀⠀⠀⠀⠀</a:t>
            </a:r>
            <a:br/>
            <a:r>
              <a:t>⠀⠀⠀⠀⠀⠀⠀⠀⠀⠀⠀⣿⣿⣿⣿⣿⣿⣿⣿⣿⣿⣿⣿⣿⣿⡟⠁⠀⠀⠀⠀⠀⠄⢔⢄⢀⠀⠀⠀⠀⢰⢼⡇⢔⠀⢸⣿⣿⣿⣿⣿⣿⣿⣿⣿⣿⣿⣿⣿⣿⣿⣿⣿⣿⣿⣿⣿⣿⣿⠀⠀⠀⠀⠀⠀⠀⠀⠀⠀⠀⠀</a:t>
            </a:r>
            <a:br/>
            <a:r>
              <a:t>⠀⠀⠀⠀⠀⠀⠀⠀⠀⠀⠀⣿⣿⣿⣿⣿⣿⣿⣿⣿⣿⣿⣿⣿⣿⡇⠀⠀⠀⠀⠀⠀⠀⠔⠕⠕⠔⠀⠀⢄⣾⣿⡿⢕⠀⢸⣿⣿⣿⣿⣿⣿⣿⣿⣿⣿⣿⣿⣿⣿⣿⣿⣿⣿⣿⣿⣿⣿⣿⠀⠀⠀⠀⠀⠀⠀⠀⠀⠀⠀⠀</a:t>
            </a:r>
            <a:br/>
            <a:r>
              <a:t>⠀⠀⠀⠀⠀⠀⠀⠀⠀⠀⠀⠛⠛⠛⠛⠛⠛⠛⠛⠛⠛⠛⠛⠛⠛⠃⠀⠀⠀⠀⠀⠀⠀⠀⠁⠀⠀⠀⠀⠘⠛⠛⠛⠑⠀⠘⠛⠛⠛⠛⠛⠛⠛⠛⠛⠛⠛⠛⠛⠛⠛⠛⠛⠛⠛⠛⠛⠛⠛⠀⠀⠀⠀⠀⠀⠀⠀⠀⠀⠀⠀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⠀⠀⠀⠀⠀⠀⠀⠀⠀⠀⠀⣿⣿⣿⣿⣿⣿⣿⣿⣿⣿⣿⣿⣿⣿⣿⣿⣿⣿⣿⣿⣿⣿⣿⣿⣿⢿⢟⢏⢝⢝⢻⣿⣿⣿⣿⣿⣿⣿⣿⣿⣿⣿⣿⣿⣿⣿⣿⣿⣿⣿⣿⣿⣿⣿⣿⣿⣿⣿⠀⠀⠀⠀⠀⠀⠀⠀⠀⠀⠀⠀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⠀⠀⠀⠀⠀⠀⠀⠀⠀⠀⠀⣿⣿⣿⣿⣿⣿⣿⣿⣿⣿⣿⣿⣿⣿⣿⣿⣿⣿⣿⣿⣿⣿⣿⣿⡿⢕⢕⢕⣕⣵⣵⡜⣿⣿⣿⣿⣿⣿⣿⣿⣿⣿⣿⣿⣿⣿⣿⣿⣿⣿⣿⣿⣿⣿⣿⣿⣿⣿⠀⠀⠀⠀⠀⠀⠀⠀⠀⠀⠀⠀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⠀⠀⠀⠀⠀⠀⠀⠀⠀⠀⠀⣿⣿⣿⣿⣿⣿⣿⣿⣿⣿⣿⣿⣿⣿⣿⣿⣿⣿⣿⣿⣿⣿⣿⣿⡕⣾⣿⣿⣿⣿⣿⣯⣿⣿⣿⣿⣿⣿⣿⣿⣿⣿⣿⣿⣿⣿⣿⣿⣿⣿⣿⣿⣿⣿⣿⣿⣿⣿⠀⠀⠀⠀⠀⠀⠀⠀⠀⠀⠀⠀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⠀⠀⠀⠀⠀⠀⠀⠀⠀⠀⠀⣿⣿⣿⣿⣿⣿⣿⣿⣿⣿⣿⣿⣿⣿⣿⣿⣿⣿⣿⣿⣿⣿⣿⣿⣧⢾⣷⣾⣿⣿⣿⣿⣿⣿⣿⣿⣿⣿⣿⣿⣿⣿⣿⣿⣿⣿⣿⣿⣿⣿⣿⣿⣿⣿⣿⣿⣿⣿⠀⠀⠀⠀⠀⠀⠀⠀⠀⠀⠀⠀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⠀⠀⠀⠀⠀⠀⠀⠀⠀⠀⠀⣿⣿⣿⣿⣿⣿⣿⣿⣿⣿⣿⣿⣿⣿⣿⣿⣿⣿⣿⣿⣿⣿⣿⣿⡿⢻⢏⢿⣷⣷⣾⣿⣿⣿⣿⣿⣿⣿⣿⣿⣿⣿⣿⣿⣿⣿⣿⣿⣿⣿⣿⣿⣿⣿⣿⣿⣿⣿⠀⠀⠀⠀⠀⠀⠀⠀⠀⠀⠀⠀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⠀⠀⠀⠀⠀⠀⠀⠀⠀⠀⠀⣿⣿⣿⣿⣿⣿⣿⣿⣿⣿⣿⣿⣿⣿⣿⣿⣿⣿⣿⣿⡿⢟⢏⠕⢕⢕⢻⣱⣽⣿⣿⣿⢝⢟⢻⣿⣿⣿⣿⣿⣿⣿⣿⣿⣿⣿⣿⣿⣿⣿⣿⣿⣿⣿⣿⣿⣿⣿⠀⠀⠀⠀⠀⠀⠀⠀⠀⠀⠀⠀</a:t>
            </a:r>
            <a:br/>
            <a:r>
              <a:t>⠀⠀⠀⠀⠀⠀⠀⠀⠀⠀⠀⣿⣿⣿⣿⣿⣿⣿⣿⣿⣿⣿⣿⣿⣿⣿⣿⣿⡟⢏⢕⢕⢕⢕⢕⢕⢕⢸⣿⣿⣿⣿⣿⢕⢕⢕⢕⢻⣿⣿⣿⣿⣿⣿⣿⣿⣿⣿⣿⣿⣿⣿⣿⣿⣿⣿⣿⣿⣿⠀⠀⠀⠀⠀⠀⠀⠀⠀⠀⠀⠀</a:t>
            </a:r>
            <a:br/>
            <a:r>
              <a:t>⠀⠀⠀⠀⠀⠀⠀⠀⠀⠀⠀⣿⣿⣿⣿⣿⣿⣿⣿⣿⣿⣿⣿⣿⣿⣿⣿⡿⢕⢁⠑⢕⢕⢕⢕⢕⢕⢕⢻⢿⢿⣿⢇⢕⢕⢕⢕⣸⣿⣿⣿⣿⣿⣿⣿⣿⣿⣿⣿⣿⣿⣿⣿⣿⣿⣿⣿⣿⣿⠀⠀⠀⠀⠀⠀⠀⠀⠀⠀⠀⠀</a:t>
            </a:r>
            <a:br/>
            <a:r>
              <a:t>⠀⠀⠀⠀⠀⠀⠀⠀⠀⠀⠀⣿⣿⣿⣿⣿⣿⣿⣿⣿⣿⣿⣿⣿⣿⣿⣿⡇⠑⢀⢑⠑⠑⢕⢕⢕⢕⢕⢕⢞⣿⣿⢕⢕⢕⢕⢕⣿⣿⣿⣿⣿⣿⣿⣿⣿⣿⣿⣿⣿⣿⣿⣿⣿⣿⣿⣿⣿⣿⠀⠀⠀⠀⠀⠀⠀⠀⠀⠀⠀⠀</a:t>
            </a:r>
            <a:br/>
            <a:r>
              <a:t>⠀⠀⠀⠀⠀⠀⠀⠀⠀⠀⠀⣿⣿⣿⣿⣿⣿⣿⣿⣿⣿⣿⣿⣿⣿⣿⢟⠇⠀⠀⠑⠀⠀⢕⠀⢕⢕⢕⢕⢕⣗⣗⡕⢕⢕⢕⢸⣿⣿⣿⣿⣿⣿⣿⣿⣿⣿⣿⣿⣿⣿⣿⣿⣿⣿⣿⣿⣿⣿⠀⠀⠀⠀⠀⠀⠀⠀⠀⠀⠀⠀</a:t>
            </a:r>
            <a:br/>
            <a:r>
              <a:t>⠀⠀⠀⠀⠀⠀⠀⠀⠀⠀⠀⣿⣿⣿⣿⣿⣿⣿⣿⣿⣿⣿⣿⣿⣿⣧⢔⠀⠕⠔⢀⠀⠀⠀⠀⠁⢕⢕⢕⢕⢽⡗⠆⢕⢕⢱⣾⣿⣿⣿⣿⣿⣿⣿⣿⣿⣿⣿⣿⣿⣿⣿⣿⣿⣿⣿⣿⣿⣿⠀⠀⠀⠀⠀⠀⠀⠀⠀⠀⠀⠀</a:t>
            </a:r>
            <a:br/>
            <a:r>
              <a:t>⠀⠀⠀⠀⠀⠀⠀⠀⠀⠀⠀⣿⣿⣿⣿⣿⣿⣿⣿⣿⣿⣿⣿⣿⡿⠑⠀⠀⠀⠄⠀⠀⠀⠀⠀⠀⠁⢕⢕⢕⢕⡯⠅⢑⢕⢱⣿⣿⣿⣿⣿⣿⣿⣿⣿⣿⣿⣿⣿⣿⣿⣿⣿⣿⣿⣿⣿⣿⣿⠀⠀⠀⠀⠀⠀⠀⠀⠀⠀⠀⠀</a:t>
            </a:r>
            <a:br/>
            <a:r>
              <a:t>⠀⠀⠀⠀⠀⠀⠀⠀⠀⠀⠀⣿⣿⣿⣿⣿⣿⣿⣿⣿⣿⣿⣿⣿⡇⠀⠀⠀⠀⠀⠀⠀⠀⠀⠀⠀⠀⠀⢕⢕⢕⡇⠀⠀⢕⢕⢿⣿⣿⣿⣿⣿⣿⣿⣿⣿⣿⣿⣿⣿⣿⣿⣿⣿⣿⣿⣿⣿⣿⠀⠀⠀⠀⠀⠀⠀⠀⠀⠀⠀⠀</a:t>
            </a:r>
            <a:br/>
            <a:r>
              <a:t>⠀⠀⠀⠀⠀⠀⠀⠀⠀⠀⠀⣿⣿⣿⣿⣿⣿⣿⣿⣿⣿⣿⣿⣿⣧⢀⠀⠀⠀⠀⠀⠀⠀⠀⠀⠀⢔⢕⣾⣷⣾⡇⢀⠀⢕⠀⢜⣿⣿⣿⣿⣿⣿⣿⣿⣿⣿⣿⣿⣿⣿⣿⣿⣿⣿⣿⣿⣿⣿⠀⠀⠀⠀⠀⠀⠀⠀⠀⠀⠀⠀</a:t>
            </a:r>
            <a:br/>
            <a:r>
              <a:t>⠀⠀⠀⠀⠀⠀⠀⠀⠀⠀⠀⣿⣿⣿⣿⣿⣿⣿⣿⣿⣿⣿⣿⣿⣿⣷⣦⣄⢀⠀⠀⠀⠀⠀⠀⠀⢕⢕⢽⣿⣿⡇⢐⠀⠀⢕⢾⣿⣿⣿⣿⣿⣿⣿⣿⣿⣿⣿⣿⣿⣿⣿⣿⣿⣿⣿⣿⣿⣿⠀⠀⠀⠀⠀⠀⠀⠀⠀⠀⠀⠀</a:t>
            </a:r>
            <a:br/>
            <a:r>
              <a:t>⠀⠀⠀⠀⠀⠀⠀⠀⠀⠀⠀⣿⣿⣿⣿⣿⣿⣿⣿⣿⣿⣿⣿⣿⣿⣿⣿⡿⠐⠀⠀⠀⠀⠄⢀⠀⠀⠁⠈⠉⢑⡇⢕⠀⠀⠁⠜⢕⣿⣿⣿⣿⣿⣿⣿⣿⣿⣿⣿⣿⣿⣿⣿⣿⣿⣿⣿⣿⣿⠀⠀⠀⠀⠀⠀⠀⠀⠀⠀⠀⠀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⠀⠀⠀⠀⠀⠀⠀⠀⠀⠀⠀⣿⣿⣿⣿⣿⣿⣿⣿⣿⣿⣿⣿⣿⣿⣿⣿⡇⠀⠀⠀⠀⠀⠀⠀⠀⠀⠀⠀⠀⠀⣇⢕⠀⠀⠀⣕⣾⣿⣿⣿⣿⣿⣿⣿⣿⣿⣿⣿⣿⣿⣿⣿⣿⣿⣿⣿⣿⣿⠀⠀⠀⠀⠀⠀⠀⠀⠀⠀⠀⠀</a:t>
            </a:r>
            <a:br/>
            <a:r>
              <a:t>⠀⠀⠀⠀⠀⠀⠀⠀⠀⠀⠀⣿⣿⣿⣿⣿⣿⣿⣿⣿⣿⣿⣿⣿⣿⣿⣿⡇⠀⠀⠀⠀⠀⠀⠀⠄⠀⠀⠀⠀⢔⣿⡇⢔⠀⠀⣿⣿⣿⣿⣿⣿⣿⣿⣿⣿⣿⣿⣿⣿⣿⣿⣿⣿⣿⣿⣿⣿⣿⠀⠀⠀⠀⠀⠀⠀⠀⠀⠀⠀⠀</a:t>
            </a:r>
            <a:br/>
            <a:r>
              <a:t>⠀⠀⠀⠀⠀⠀⠀⠀⠀⠀⠀⣿⣿⣿⣿⣿⣿⣿⣿⣿⣿⣿⣿⣿⣿⣿⣿⢕⠀⠀⠀⠀⠀⠄⠀⠀⠀⠀⠀⠀⢕⣿⣿⢕⢔⠀⣿⣿⣿⣿⣿⣿⣿⣿⣿⣿⣿⣿⣿⣿⣿⣿⣿⣿⣿⣿⣿⣿⣿⠀⠀⠀⠀⠀⠀⠀⠀⠀⠀⠀⠀</a:t>
            </a:r>
            <a:br/>
            <a:r>
              <a:t>⠀⠀⠀⠀⠀⠀⠀⠀⠀⠀⠀⠛⠛⠛⠛⠛⠛⠛⠛⠛⠛⠛⠛⠛⠛⠛⠛⠑⠀⠀⠀⠀⠀⠀⠀⠀⠀⠀⠀⠀⠘⠛⠛⠃⠑⠀⠛⠛⠛⠛⠛⠛⠛⠛⠛⠛⠛⠛⠛⠛⠛⠛⠛⠛⠛⠛⠛⠛⠛⠀⠀⠀⠀⠀⠀⠀⠀⠀⠀⠀⠀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⠀⠀⠀⠀⠀⠀⠀⠀⠀⠀⠀⣿⣿⣿⣿⣿⣿⣿⣿⣿⣿⣿⣿⣿⣿⣿⣿⣿⣿⣿⣿⣿⣿⣿⣿⣿⣿⢿⢟⢟⢟⣿⣿⣿⣿⣿⣿⣿⣿⣿⣿⣿⣿⣿⣿⣿⣿⣿⣿⣿⣿⣿⣿⣿⣿⣿⣿⣿⣿⠀⠀⠀⠀⠀⠀⠀⠀⠀⠀⠀⠀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⠀⠀⠀⠀⠀⠀⠀⠀⠀⠀⠀⣿⣿⣿⣿⣿⣿⣿⣿⣿⣿⣿⣿⣿⣿⣿⣿⣿⣿⣿⣿⣿⣿⣿⣿⡯⢕⢕⢕⢕⣕⣕⢹⣿⣿⣿⣿⣿⣿⣿⣿⣿⣿⣿⣿⣿⣿⣿⣿⣿⣿⣿⣿⣿⣿⣿⣿⣿⣿⠀⠀⠀⠀⠀⠀⠀⠀⠀⠀⠀⠀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⠀⠀⠀⠀⠀⠀⠀⠀⠀⠀⠀⣿⣿⣿⣿⣿⣿⣿⣿⣿⣿⣿⣿⣿⣿⣿⣿⣿⣿⣿⣿⣿⣿⣿⣿⢕⣷⣷⣿⣿⣿⣿⣷⣿⣿⣿⣿⣿⣿⣿⣿⣿⣿⣿⣿⣿⣿⣿⣿⣿⣿⣿⣿⣿⣿⣿⣿⣿⣿⠀⠀⠀⠀⠀⠀⠀⠀⠀⠀⠀⠀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⠀⠀⠀⠀⠀⠀⠀⠀⠀⠀⠀⣿⣿⣿⣿⣿⣿⣿⣿⣿⣿⣿⣿⣿⣿⣿⣿⣿⣿⣿⣿⣿⣿⣿⣿⣇⣿⣯⣽⣻⣿⣿⣿⣿⣿⣿⣿⣿⣿⣿⣿⣿⣿⣿⣿⣿⣿⣿⣿⣿⣿⣿⣿⣿⣿⣿⣿⣿⣿⠀⠀⠀⠀⠀⠀⠀⠀⠀⠀⠀⠀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⠀⠀⠀⠀⠀⠀⠀⠀⠀⠀⠀⣿⣿⣿⣿⣿⣿⣿⣿⣿⣿⣿⣿⣿⣿⣿⣿⣿⣿⣿⣿⣿⣿⣿⣿⣷⣿⣿⣿⣟⣿⣿⣿⣿⣿⣿⣿⣿⣿⣿⣿⣿⣿⣿⣿⣿⣿⣿⣿⣿⣿⣿⣿⣿⣿⣿⣿⣿⣿⠀⠀⠀⠀⠀⠀⠀⠀⠀⠀⠀⠀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⠀⠀⠀⠀⠀⠀⠀⠀⠀⠀⠀⣿⣿⣿⣿⣿⣿⣿⣿⣿⣿⣿⣿⣿⣿⣿⣿⣿⣿⣿⣿⣿⣿⣿⣿⡿⢻⣿⣿⣽⣽⣾⣿⣿⣿⣿⣿⣿⣿⣿⣿⣿⣿⣿⣿⣿⣿⣿⣿⣿⣿⣿⣿⣿⣿⣿⣿⣿⣿⠀⠀⠀⠀⠀⠀⠀⠀⠀⠀⠀⠀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⠀⠀⠀⠀⠀⠀⠀⠀⠀⠀⠀⣿⣿⣿⣿⣿⣿⣿⣿⣿⣿⣿⣿⣿⣿⣿⣿⣿⣿⣿⣿⣿⡿⢟⢝⢕⢕⢾⣝⡻⣿⣿⣿⢝⢟⢻⢿⣿⣿⣿⣿⣿⣿⣿⣿⣿⣿⣿⣿⣿⣿⣿⣿⣿⣿⣿⣿⣿⣿⠀⠀⠀⠀⠀⠀⠀⠀⠀⠀⠀⠀</a:t>
            </a:r>
            <a:br/>
            <a:r>
              <a:t>⠀⠀⠀⠀⠀⠀⠀⠀⠀⠀⠀⣿⣿⣿⣿⣿⣿⣿⣿⣿⣿⣿⣿⣿⣿⣿⣿⣿⡿⢟⢏⢕⢕⢕⢕⢔⢕⢸⣿⣿⣿⣿⣿⢕⢕⢕⢕⢹⣿⣿⣿⣿⣿⣿⣿⣿⣿⣿⣿⣿⣿⣿⣿⣿⣿⣿⣿⣿⣿⠀⠀⠀⠀⠀⠀⠀⠀⠀⠀⠀⠀</a:t>
            </a:r>
            <a:br/>
            <a:r>
              <a:t>⠀⠀⠀⠀⠀⠀⠀⠀⠀⠀⠀⣿⣿⣿⣿⣿⣿⣿⣿⣿⣿⣿⣿⣿⣿⣿⣿⣿⢕⠕⢕⢕⢕⢕⢕⢕⢕⢜⢻⢟⣻⣿⡏⢕⢕⢕⢕⢸⣿⣿⣿⣿⣿⣿⣿⣿⣿⣿⣿⣿⣿⣿⣿⣿⣿⣿⣿⣿⣿⠀⠀⠀⠀⠀⠀⠀⠀⠀⠀⠀⠀</a:t>
            </a:r>
            <a:br/>
            <a:r>
              <a:t>⠀⠀⠀⠀⠀⠀⠀⠀⠀⠀⠀⣿⣿⣿⣿⣿⣿⣿⣿⣿⣿⣿⣿⣿⣿⣿⣿⡇⠑⠁⠕⠕⠕⢔⢕⢕⢕⢕⢕⢽⡽⣿⢕⢕⢕⢕⢕⣸⣿⣿⣿⣿⣿⣿⣿⣿⣿⣿⣿⣿⣿⣿⣿⣿⣿⣿⣿⣿⣿⠀⠀⠀⠀⠀⠀⠀⠀⠀⠀⠀⠀</a:t>
            </a:r>
            <a:br/>
            <a:r>
              <a:t>⠀⠀⠀⠀⠀⠀⠀⠀⠀⠀⠀⣿⣿⣿⣿⣿⣿⣿⣿⣿⣿⣿⣿⣿⣿⣿⡿⢕⠐⠀⠕⠀⠀⠕⠀⢕⢕⢕⢕⢜⣟⣮⢕⢕⢕⢕⢕⣿⣿⣿⣿⣿⣿⣿⣿⣿⣿⣿⣿⣿⣿⣿⣿⣿⣿⣿⣿⣿⣿⠀⠀⠀⠀⠀⠀⠀⠀⠀⠀⠀⠀</a:t>
            </a:r>
            <a:br/>
            <a:r>
              <a:t>⠀⠀⠀⠀⠀⠀⠀⠀⠀⠀⠀⣿⣿⣿⣿⣿⣿⣿⣿⣿⣿⣿⣿⣿⣿⣿⢇⠁⢔⢄⢀⠀⠀⠀⠀⠁⢕⢕⢕⢕⢷⢗⡃⢕⢕⢕⣵⣿⣿⣿⣿⣿⣿⣿⣿⣿⣿⣿⣿⣿⣿⣿⣿⣿⣿⣿⣿⣿⣿⠀⠀⠀⠀⠀⠀⠀⠀⠀⠀⠀⠀</a:t>
            </a:r>
            <a:br/>
            <a:r>
              <a:t>⠀⠀⠀⠀⠀⠀⠀⠀⠀⠀⠀⣿⣿⣿⣿⣿⣿⣿⣿⣿⣿⣿⣿⣿⣿⡟⠙⠁⠀⠄⠀⠀⠀⠀⠀⠀⠁⢕⢕⢕⢹⡧⠔⢕⢕⢕⢾⣿⣿⣿⣿⣿⣿⣿⣿⣿⣿⣿⣿⣿⣿⣿⣿⣿⣿⣿⣿⣿⣿⠀⠀⠀⠀⠀⠀⠀⠀⠀⠀⠀⠀</a:t>
            </a:r>
            <a:br/>
            <a:r>
              <a:t>⠀⠀⠀⠀⠀⠀⠀⠀⠀⠀⠀⣿⣿⣿⣿⣿⣿⣿⣿⣿⣿⣿⣿⣿⣿⡕⠀⠀⠀⠀⠀⠀⠀⠀⠀⠀⠀⠀⢕⠕⢕⡇⠔⠀⢕⢀⢸⣿⣿⣿⣿⣿⣿⣿⣿⣿⣿⣿⣿⣿⣿⣿⣿⣿⣿⣿⣿⣿⣿⠀⠀⠀⠀⠀⠀⠀⠀⠀⠀⠀⠀</a:t>
            </a:r>
            <a:br/>
            <a:r>
              <a:t>⠀⠀⠀⠀⠀⠀⠀⠀⠀⠀⠀⣿⣿⣿⣿⣿⣿⣿⣿⣿⣿⣿⣿⣿⣿⡇⠀⠀⠀⠀⠀⠀⠀⠀⠀⢄⢔⣷⡽⣽⡕⡇⢁⠀⢕⠀⠁⢹⣿⣿⣿⣿⣿⣿⣿⣿⣿⣿⣿⣿⣿⣿⣿⣿⣿⣿⣿⣿⣿⠀⠀⠀⠀⠀⠀⠀⠀⠀⠀⠀⠀</a:t>
            </a:r>
            <a:br/>
            <a:r>
              <a:t>⠀⠀⠀⠀⠀⠀⠀⠀⠀⠀⠀⣿⣿⣿⣿⣿⣿⣿⣿⣿⣿⣿⣿⣿⣿⣿⣦⣄⢀⠀⠀⠀⠀⠀⠀⢕⢜⢗⣳⣿⢕⡇⢔⠀⠁⢄⢸⣷⣿⣿⣿⣿⣿⣿⣿⣿⣿⣿⣿⣿⣿⣿⣿⣿⣿⣿⣿⣿⣿⠀⠀⠀⠀⠀⠀⠀⠀⠀⠀⠀⠀</a:t>
            </a:r>
            <a:br/>
            <a:r>
              <a:t>⠀⠀⠀⠀⠀⠀⠀⠀⠀⠀⠀⣿⣿⣿⣿⣿⣿⣿⣿⣿⣿⣿⣿⣿⣿⣿⣿⣿⢇⠀⠀⠀⠀⢀⢀⠀⠁⠑⠘⠙⠑⡇⢕⠀⠀⠁⠜⢕⣿⣿⣿⣿⣿⣿⣿⣿⣿⣿⣿⣿⣿⣿⣿⣿⣿⣿⣿⣿⣿⠀⠀⠀⠀⠀⠀⠀⠀⠀⠀⠀⠀</a:t>
            </a:r>
            <a:br/>
            <a:r>
              <a:t>⠀⠀⠀⠀⠀⠀⠀⠀⠀⠀⠀⣿⣿⣿⣿⣿⣿⣿⣿⣿⣿⣿⣿⣿⣿⣿⣿⣿⢕⠀⠀⠀⠀⠀⠀⠀⠀⠀⠀⠀⠀⣿⢕⠀⠀⠀⣔⣾⣿⣿⣿⣿⣿⣿⣿⣿⣿⣿⣿⣿⣿⣿⣿⣿⣿⣿⣿⣿⣿⠀⠀⠀⠀⠀⠀⠀⠀⠀⠀⠀⠀</a:t>
            </a:r>
            <a:br/>
            <a:r>
              <a:t>⠀⠀⠀⠀⠀⠀⠀⠀⠀⠀⠀⣿⣿⣿⣿⣿⣿⣿⣿⣿⣿⣿⣿⣿⣿⣿⣿⡟⠁⠀⠀⠀⠀⠀⠀⠀⠀⠀⠀⠀⢔⢻⣧⢔⠀⠀⣿⣿⣿⣿⣿⣿⣿⣿⣿⣿⣿⣿⣿⣿⣿⣿⣿⣿⣿⣿⣿⣿⣿⠀⠀⠀⠀⠀⠀⠀⠀⠀⠀⠀⠀</a:t>
            </a:r>
            <a:br/>
            <a:r>
              <a:t>⠀⠀⠀⠀⠀⠀⠀⠀⠀⠀⠀⣿⣿⣿⣿⣿⣿⣿⣿⣿⣿⣿⣿⣿⣿⣿⣿⡇⠀⠀⠀⠀⠀⠀⠀⠀⠀⠀⠀⠀⢕⣿⣿⡇⢕⠀⣿⣿⣿⣿⣿⣿⣿⣿⣿⣿⣿⣿⣿⣿⣿⣿⣿⣿⣿⣿⣿⣿⣿⠀⠀⠀⠀⠀⠀⠀⠀⠀⠀⠀⠀</a:t>
            </a:r>
            <a:br/>
            <a:r>
              <a:t>⠀⠀⠀⠀⠀⠀⠀⠀⠀⠀⠀⠛⠛⠛⠛⠛⠛⠛⠛⠛⠛⠛⠛⠛⠛⠛⠛⠃⠀⠀⠀⠀⠀⠀⠀⠀⠀⠀⠀⠀⠑⠛⠛⠛⠑⠀⠘⠛⠛⠛⠛⠛⠛⠛⠛⠛⠛⠛⠛⠛⠛⠛⠛⠛⠛⠛⠛⠛⠛⠀⠀⠀⠀⠀⠀⠀⠀⠀⠀⠀⠀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⠀⠀⠀⠀⠀⠀⠀⠀⠀⠀⠀⣿⣿⣿⣿⣿⣿⣿⣿⣿⣿⣿⣿⣿⣿⣿⣿⣿⣿⣿⣿⣿⣿⣿⣿⣯⢕⢕⢕⢕⢕⡕⢹⣿⣿⣿⣿⣿⣿⣿⣿⣿⣿⣿⣿⣿⣿⣿⣿⣿⣿⣿⣿⣿⣿⣿⣿⣿⣿⠀⠀⠀⠀⠀⠀⠀⠀⠀⠀⠀⠀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⠀⠀⠀⠀⠀⠀⠀⠀⠀⠀⠀⣿⣿⣿⣿⣿⣿⣿⣿⣿⣿⣿⣿⣿⣿⣿⣿⣿⣿⣿⣿⣿⣿⣿⣿⢇⣵⣷⣷⣿⣿⣿⣎⣿⣿⣿⣿⣿⣿⣿⣿⣿⣿⣿⣿⣿⣿⣿⣿⣿⣿⣿⣿⣿⣿⣿⣿⣿⣿⠀⠀⠀⠀⠀⠀⠀⠀⠀⠀⠀⠀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⠀⠀⠀⠀⠀⠀⠀⠀⠀⠀⠀⣿⣿⣿⣿⣿⣿⣿⣿⣿⣿⣿⣿⣿⣿⣿⣿⣿⣿⣿⣿⣿⣿⣿⣿⡇⣿⣯⢽⣿⣟⣿⣿⣿⣿⣿⣿⣿⣿⣿⣿⣿⣿⣿⣿⣿⣿⣿⣿⣿⣿⣿⣿⣿⣿⣿⣿⣿⣿⠀⠀⠀⠀⠀⠀⠀⠀⠀⠀⠀⠀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⠀⠀⠀⠀⠀⠀⠀⠀⠀⠀⠀⣿⣿⣿⣿⣿⣿⣿⣿⣿⣿⣿⣿⣿⣿⣿⣿⣿⣿⣿⣿⣿⣿⣿⣿⣿⢿⣿⣿⣟⣫⣿⣿⣿⣿⣿⣿⣿⣿⣿⣿⣿⣿⣿⣿⣿⣿⣿⣿⣿⣿⣿⣿⣿⣿⣿⣿⣿⣿⠀⠀⠀⠀⠀⠀⠀⠀⠀⠀⠀⠀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⠀⠀⠀⠀⠀⠀⠀⠀⠀⠀⠀⣿⣿⣿⣿⣿⣿⣿⣿⣿⣿⣿⣿⣿⣿⣿⣿⣿⣿⣿⣿⣿⣿⢿⢟⢕⢕⣟⢝⢳⣿⣿⣿⢝⢟⢿⢿⣿⣿⣿⣿⣿⣿⣿⣿⣿⣿⣿⣿⣿⣿⣿⣿⣿⣿⣿⣿⣿⣿⠀⠀⠀⠀⠀⠀⠀⠀⠀⠀⠀⠀</a:t>
            </a:r>
            <a:br/>
            <a:r>
              <a:t>⠀⠀⠀⠀⠀⠀⠀⠀⠀⠀⠀⣿⣿⣿⣿⣿⣿⣿⣿⣿⣿⣿⣿⣿⣿⣿⣿⣿⣿⢿⢟⢝⢕⢔⢅⢔⢔⢸⣿⣷⣿⣿⣿⢕⢕⢕⢕⢝⣿⣿⣿⣿⣿⣿⣿⣿⣿⣿⣿⣿⣿⣿⣿⣿⣿⣿⣿⣿⣿⠀⠀⠀⠀⠀⠀⠀⠀⠀⠀⠀⠀</a:t>
            </a:r>
            <a:br/>
            <a:r>
              <a:t>⠀⠀⠀⠀⠀⠀⠀⠀⠀⠀⠀⣿⣿⣿⣿⣿⣿⣿⣿⣿⣿⣿⣿⣿⣿⣿⣿⣿⢇⠕⢕⢕⢕⢕⢕⢕⢕⢜⢿⣿⣿⣿⡟⢕⢕⢕⢕⢕⣿⣿⣿⣿⣿⣿⣿⣿⣿⣿⣿⣿⣿⣿⣿⣿⣿⣿⣿⣿⣿⠀⠀⠀⠀⠀⠀⠀⠀⠀⠀⠀⠀</a:t>
            </a:r>
            <a:br/>
            <a:r>
              <a:t>⠀⠀⠀⠀⠀⠀⠀⠀⠀⠀⠀⣿⣿⣿⣿⣿⣿⣿⣿⣿⣿⣿⣿⣿⣿⣿⣿⡏⢑⠐⠕⢅⠕⢅⢕⢕⢕⢕⢕⢳⣷⣿⡇⢕⢕⢕⢕⢕⣿⣿⣿⣿⣿⣿⣿⣿⣿⣿⣿⣿⣿⣿⣿⣿⣿⣿⣿⣿⣿⠀⠀⠀⠀⠀⠀⠀⠀⠀⠀⠀⠀</a:t>
            </a:r>
            <a:br/>
            <a:r>
              <a:t>⠀⠀⠀⠀⠀⠀⠀⠀⠀⠀⠀⣿⣿⣿⣿⣿⣿⣿⣿⣿⣿⣿⣿⣿⣿⣿⣿⢕⠀⠀⠔⠀⠀⠕⠁⢕⢕⢕⢕⢸⢽⢽⠕⢕⢕⢕⢕⢱⣿⣿⣿⣿⣿⣿⣿⣿⣿⣿⣿⣿⣿⣿⣿⣿⣿⣿⣿⣿⣿⠀⠀⠀⠀⠀⠀⠀⠀⠀⠀⠀⠀</a:t>
            </a:r>
            <a:br/>
            <a:r>
              <a:t>⠀⠀⠀⠀⠀⠀⠀⠀⠀⠀⠀⣿⣿⣿⣿⣿⣿⣿⣿⣿⣿⣿⣿⣿⣿⣿⡏⠑⢄⢄⠀⠀⠀⠀⠀⠀⢕⢕⢕⢕⣟⣏⢅⢕⢕⢕⢕⣼⣿⣿⣿⣿⣿⣿⣿⣿⣿⣿⣿⣿⣿⣿⣿⣿⣿⣿⣿⣿⣿⠀⠀⠀⠀⠀⠀⠀⠀⠀⠀⠀⠀</a:t>
            </a:r>
            <a:br/>
            <a:r>
              <a:t>⠀⠀⠀⠀⠀⠀⠀⠀⠀⠀⠀⣿⣿⣿⣿⣿⣿⣿⣿⣿⣿⣿⣿⣿⣿⣿⡧⠃⠀⠀⠀⠀⠀⠀⠀⠀⠁⢕⢕⢕⢳⡗⢂⠑⢕⢕⢕⢿⣿⣿⣿⣿⣿⣿⣿⣿⣿⣿⣿⣿⣿⣿⣿⣿⣿⣿⣿⣿⣿⠀⠀⠀⠀⠀⠀⠀⠀⠀⠀⠀⠀</a:t>
            </a:r>
            <a:br/>
            <a:r>
              <a:t>⠀⠀⠀⠀⠀⠀⠀⠀⠀⠀⠀⣿⣿⣿⣿⣿⣿⣿⣿⣿⣿⣿⣿⣿⣿⣿⢅⠀⠀⠀⠀⠀⠀⠀⠀⠀⢀⢁⢕⢑⢜⢝⢑⠀⢕⢁⢀⢸⣿⣿⣿⣿⣿⣿⣿⣿⣿⣿⣿⣿⣿⣿⣿⣿⣿⣿⣿⣿⣿⠀⠀⠀⠀⠀⠀⠀⠀⠀⠀⠀⠀</a:t>
            </a:r>
            <a:br/>
            <a:r>
              <a:t>⠀⠀⠀⠀⠀⠀⠀⠀⠀⠀⠀⣿⣿⣿⣿⣿⣿⣿⣿⣿⣿⣿⣿⣿⣿⣿⠄⠀⠀⠀⠀⠀⠀⠀⢀⢱⢷⣵⣵⢇⢕⡇⠑⠀⢕⠀⠀⢕⢿⣿⣿⣿⣿⣿⣿⣿⣿⣿⣿⣿⣿⣿⣿⣿⣿⣿⣿⣿⣿⠀⠀⠀⠀⠀⠀⠀⠀⠀⠀⠀⠀</a:t>
            </a:r>
            <a:br/>
            <a:r>
              <a:t>⠀⠀⠀⠀⠀⠀⠀⠀⠀⠀⠀⣿⣿⣿⣿⣿⣿⣿⣿⣿⣿⣿⣿⣿⣿⣿⣧⣄⢀⠀⠀⠀⠀⠀⠁⢕⢕⢜⣿⠑⢕⢇⠀⠀⠀⢔⢱⡿⣾⣿⣿⣿⣿⣿⣿⣿⣿⣿⣿⣿⣿⣿⣿⣿⣿⣿⣿⣿⣿⠀⠀⠀⠀⠀⠀⠀⠀⠀⠀⠀⠀</a:t>
            </a:r>
            <a:br/>
            <a:r>
              <a:t>⠀⠀⠀⠀⠀⠀⠀⠀⠀⠀⠀⣿⣿⣿⣿⣿⣿⣿⣿⣿⣿⣿⣿⣿⣿⣿⣿⣿⡏⠀⠀⠀⠀⢀⢀⠀⠁⠉⠁⠀⠁⣇⢅⠀⠀⠁⢘⢑⣽⣿⣿⣿⣿⣿⣿⣿⣿⣿⣿⣿⣿⣿⣿⣿⣿⣿⣿⣿⣿⠀⠀⠀⠀⠀⠀⠀⠀⠀⠀⠀⠀</a:t>
            </a:r>
            <a:br/>
            <a:r>
              <a:t>⠀⠀⠀⠀⠀⠀⠀⠀⠀⠀⠀⣿⣿⣿⣿⣿⣿⣿⣿⣿⣿⣿⣿⣿⣿⣿⣿⣿⢇⠀⠀⠀⠀⠀⠀⠀⠀⠀⠀⠀⠀⡟⡇⢕⠀⠀⢸⣾⣿⣿⣿⣿⣿⣿⣿⣿⣿⣿⣿⣿⣿⣿⣿⣿⣿⣿⣿⣿⣿⠀⠀⠀⠀⠀⠀⠀⠀⠀⠀⠀⠀</a:t>
            </a:r>
            <a:br/>
            <a:r>
              <a:t>⠀⠀⠀⠀⠀⠀⠀⠀⠀⠀⠀⣿⣿⣿⣿⣿⣿⣿⣿⣿⣿⣿⣿⣿⣿⣿⣿⣿⢕⠀⠀⠀⠀⠀⠀⠀⠀⠀⠀⠀⠀⢇⣿⡕⢀⠀⢸⣿⣿⣿⣿⣿⣿⣿⣿⣿⣿⣿⣿⣿⣿⣿⣿⣿⣿⣿⣿⣿⣿⠀⠀⠀⠀⠀⠀⠀⠀⠀⠀⠀⠀</a:t>
            </a:r>
            <a:br/>
            <a:r>
              <a:t>⠀⠀⠀⠀⠀⠀⠀⠀⠀⠀⠀⣿⣿⣿⣿⣿⣿⣿⣿⣿⣿⣿⣿⣿⣿⣿⣿⣿⢕⠀⠀⠀⠀⠀⠀⠀⠀⠀⠀⠀⢔⣿⣿⣿⡕⠀⢸⣿⣿⣿⣿⣿⣿⣿⣿⣿⣿⣿⣿⣿⣿⣿⣿⣿⣿⣿⣿⣿⣿⠀⠀⠀⠀⠀⠀⠀⠀⠀⠀⠀⠀</a:t>
            </a:r>
            <a:br/>
            <a:r>
              <a:t>⠀⠀⠀⠀⠀⠀⠀⠀⠀⠀⠀⠛⠛⠛⠛⠛⠛⠛⠛⠛⠛⠛⠛⠛⠛⠛⠛⠛⠑⠀⠀⠀⠀⠀⠀⠀⠀⠀⠀⠀⠑⠛⠛⠛⠃⠐⠘⠛⠛⠛⠛⠛⠛⠛⠛⠛⠛⠛⠛⠛⠛⠛⠛⠛⠛⠛⠛⠛⠛⠀⠀⠀⠀⠀⠀⠀⠀⠀⠀⠀⠀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⠀⠀⠀⠀⠀⠀⠀⠀⠀⠀⠀⣿⣿⣿⣿⣿⣿⣿⣿⣿⣿⣿⣿⣿⣿⣿⣿⣿⣿⣿⣿⣿⣿⣿⣿⣏⢕⢕⢕⢕⢜⢝⢻⣿⣿⣿⣿⣿⣿⣿⣿⣿⣿⣿⣿⣿⣿⣿⣿⣿⣿⣿⣿⣿⣿⣿⣿⣿⣿⠀⠀⠀⠀⠀⠀⠀⠀⠀⠀⠀⠀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⠀⠀⠀⠀⠀⠀⠀⠀⠀⠀⠀⣿⣿⣿⣿⣿⣿⣿⣿⣿⣿⣿⣿⣿⣿⣿⣿⣿⣿⣿⣿⣿⣿⣿⣿⢇⣵⣵⣷⣾⣿⣷⣼⣿⣿⣿⣿⣿⣿⣿⣿⣿⣿⣿⣿⣿⣿⣿⣿⣿⣿⣿⣿⣿⣿⣿⣿⣿⣿⠀⠀⠀⠀⠀⠀⠀⠀⠀⠀⠀⠀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⠀⠀⠀⠀⠀⠀⠀⠀⠀⠀⠀⣿⣿⣿⣿⣿⣿⣿⣿⣿⣿⣿⣿⣿⣿⣿⣿⣿⣿⣿⣿⣿⣿⣿⣿⣜⣿⡟⣻⣿⣿⣿⣿⣿⣿⣿⣿⣿⣿⣿⣿⣿⣿⣿⣿⣿⣿⣿⣿⣿⣿⣿⣿⣿⣿⣿⣿⣿⣿⠀⠀⠀⠀⠀⠀⠀⠀⠀⠀⠀⠀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⠀⠀⠀⠀⠀⠀⠀⠀⠀⠀⠀⣿⣿⣿⣿⣿⣿⣿⣿⣿⣿⣿⣿⣿⣿⣿⣿⣿⣿⣿⣿⣿⣿⣿⣿⣯⣿⣿⣿⢿⣿⣿⣿⣿⣿⣿⣿⣿⣿⣿⣿⣿⣿⣿⣿⣿⣿⣿⣿⣿⣿⣿⣿⣿⣿⣿⣿⣿⣿⠀⠀⠀⠀⠀⠀⠀⠀⠀⠀⠀⠀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⠀⠀⠀⠀⠀⠀⠀⠀⠀⠀⠀⣿⣿⣿⣿⣿⣿⣿⣿⣿⣿⣿⣿⣿⣿⣿⣿⣿⣿⣿⣿⣿⣿⣿⣿⣿⣿⣿⣟⣟⣫⣿⣿⣿⣿⣿⣿⣿⣿⣿⣿⣿⣿⣿⣿⣿⣿⣿⣿⣿⣿⣿⣿⣿⣿⣿⣿⣿⣿⠀⠀⠀⠀⠀⠀⠀⠀⠀⠀⠀⠀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⠀⠀⠀⠀⠀⠀⠀⠀⠀⠀⠀⣿⣿⣿⣿⣿⣿⣿⣿⣿⣿⣿⣿⣿⣿⣿⣿⣿⣿⣿⣿⣿⣿⡿⢟⢏⢜⡏⢻⢿⣿⣿⣿⢟⢻⢿⣿⣿⣿⣿⣿⣿⣿⣿⣿⣿⣿⣿⣿⣿⣿⣿⣿⣿⣿⣿⣿⣿⣿⠀⠀⠀⠀⠀⠀⠀⠀⠀⠀⠀⠀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⠀⠀⠀⠀⠀⠀⠀⠀⠀⠀⠀⣿⣿⣿⣿⣿⣿⣿⣿⣿⣿⣿⣿⣿⣿⣿⣿⣿⣿⣿⢿⢟⢝⢕⢕⢕⢕⣿⣿⣷⣿⣿⣿⢕⢕⢕⢕⢝⢿⣿⣿⣿⣿⣿⣿⣿⣿⣿⣿⣿⣿⣿⣿⣿⣿⣿⣿⣿⣿⠀⠀⠀⠀⠀⠀⠀⠀⠀⠀⠀⠀</a:t>
            </a:r>
            <a:br/>
            <a:r>
              <a:t>⠀⠀⠀⠀⠀⠀⠀⠀⠀⠀⠀⣿⣿⣿⣿⣿⣿⣿⣿⣿⣿⣿⣿⣿⣿⣿⣿⣿⡏⢕⢕⢕⢕⢕⢕⢕⢕⢸⣿⢿⢿⣿⡟⢕⢕⢕⢕⢕⢸⣿⣿⣿⣿⣿⣿⣿⣿⣿⣿⣿⣿⣿⣿⣿⣿⣿⣿⣿⣿⠀⠀⠀⠀⠀⠀⠀⠀⠀⠀⠀⠀</a:t>
            </a:r>
            <a:br/>
            <a:r>
              <a:t>⠀⠀⠀⠀⠀⠀⠀⠀⠀⠀⠀⣿⣿⣿⣿⣿⣿⣿⣿⣿⣿⣿⣿⣿⣿⣿⣿⡏⢕⠔⢑⢕⢕⢕⢕⢕⢕⢕⢕⣟⣟⣿⡇⢕⢕⢕⢕⢕⢸⣿⣿⣿⣿⣿⣿⣿⣿⣿⣿⣿⣿⣿⣿⣿⣿⣿⣿⣿⣿⠀⠀⠀⠀⠀⠀⠀⠀⠀⠀⠀⠀</a:t>
            </a:r>
            <a:br/>
            <a:r>
              <a:t>⠀⠀⠀⠀⠀⠀⠀⠀⠀⠀⠀⣿⣿⣿⣿⣿⣿⣿⣿⣿⣿⣿⣿⣿⣿⣿⣿⡇⠀⠀⢄⠀⠀⢕⠕⢕⢕⢕⢕⢕⢷⣗⡗⢕⢕⢕⢕⢕⢸⣿⣿⣿⣿⣿⣿⣿⣿⣿⣿⣿⣿⣿⣿⣿⣿⣿⣿⣿⣿⠀⠀⠀⠀⠀⠀⠀⠀⠀⠀⠀⠀</a:t>
            </a:r>
            <a:br/>
            <a:r>
              <a:t>⠀⠀⠀⠀⠀⠀⠀⠀⠀⠀⠀⣿⣿⣿⣿⣿⣿⣿⣿⣿⣿⣿⣿⣿⣿⣿⣿⢕⢕⢀⠀⠀⠀⠀⠀⠕⢕⢕⢕⢜⢽⢽⠕⢕⢕⢕⢕⢕⣿⣿⣿⣿⣿⣿⣿⣿⣿⣿⣿⣿⣿⣿⣿⣿⣿⣿⣿⣿⣿⠀⠀⠀⠀⠀⠀⠀⠀⠀⠀⠀⠀</a:t>
            </a:r>
            <a:br/>
            <a:r>
              <a:t>⠀⠀⠀⠀⠀⠀⠀⠀⠀⠀⠀⣿⣿⣿⣿⣿⣿⣿⣿⣿⣿⣿⣿⣿⣿⣿⣿⢕⠁⠁⠀⠀⠀⠀⠀⠀⠕⢕⢕⢕⢟⣟⡕⢕⢕⢕⠕⢱⣿⣿⣿⣿⣿⣿⣿⣿⣿⣿⣿⣿⣿⣿⣿⣿⣿⣿⣿⣿⣿⠀⠀⠀⠀⠀⠀⠀⠀⠀⠀⠀⠀</a:t>
            </a:r>
            <a:br/>
            <a:r>
              <a:t>⠀⠀⠀⠀⠀⠀⠀⠀⠀⠀⠀⣿⣿⣿⣿⣿⣿⣿⣿⣿⣿⣿⣿⣿⣿⣿⡏⠄⠀⠀⠀⠐⠀⠀⢕⣱⢐⢑⡕⢕⢱⢧⢔⠀⢕⢑⠀⢐⢿⣿⣿⣿⣿⣿⣿⣿⣿⣿⣿⣿⣿⣿⣿⣿⣿⣿⣿⣿⣿⠀⠀⠀⠀⠀⠀⠀⠀⠀⠀⠀⠀</a:t>
            </a:r>
            <a:br/>
            <a:r>
              <a:t>⠀⠀⠀⠀⠀⠀⠀⠀⠀⠀⠀⣿⣿⣿⣿⣿⣿⣿⣿⣿⣿⣿⣿⣿⣿⣿⡇⠀⠀⠀⠀⠀⠀⠀⢜⢏⢿⣿⢇⢕⢕⢇⢕⠀⢕⢕⠀⠁⢜⣿⣿⣿⣿⣿⣿⣿⣿⣿⣿⣿⣿⣿⣿⣿⣿⣿⣿⣿⣿⠀⠀⠀⠀⠀⠀⠀⠀⠀⠀⠀⠀</a:t>
            </a:r>
            <a:br/>
            <a:r>
              <a:t>⠀⠀⠀⠀⠀⠀⠀⠀⠀⠀⠀⣿⣿⣿⣿⣿⣿⣿⣿⣿⣿⣿⣿⣿⣿⣿⣧⡄⠀⠀⠀⠀⠀⠀⠑⢕⢸⠟⠀⠑⢕⢕⠁⠀⠀⢕⢔⣾⢷⣿⣿⣿⣿⣿⣿⣿⣿⣿⣿⣿⣿⣿⣿⣿⣿⣿⣿⣿⣿⠀⠀⠀⠀⠀⠀⠀⠀⠀⠀⠀⠀</a:t>
            </a:r>
            <a:br/>
            <a:r>
              <a:t>⠀⠀⠀⠀⠀⠀⠀⠀⠀⠀⠀⣿⣿⣿⣿⣿⣿⣿⣿⣿⣿⣿⣿⣿⣿⣿⣿⣿⣷⢔⠀⠀⠀⢄⢀⠀⠀⠀⠀⠀⠕⣷⢔⢕⠀⠁⢕⡃⣸⣿⣿⣿⣿⣿⣿⣿⣿⣿⣿⣿⣿⣿⣿⣿⣿⣿⣿⣿⣿⠀⠀⠀⠀⠀⠀⠀⠀⠀⠀⠀⠀</a:t>
            </a:r>
            <a:br/>
            <a:r>
              <a:t>⠀⠀⠀⠀⠀⠀⠀⠀⠀⠀⠀⣿⣿⣿⣿⣿⣿⣿⣿⣿⣿⣿⣿⣿⣿⣿⣿⣿⡏⠔⠀⠀⠀⠀⠀⠀⠀⠀⠀⠀⠀⣿⣷⡕⠀⠀⢸⣿⣿⣿⣿⣿⣿⣿⣿⣿⣿⣿⣿⣿⣿⣿⣿⣿⣿⣿⣿⣿⣿⠀⠀⠀⠀⠀⠀⠀⠀⠀⠀⠀⠀</a:t>
            </a:r>
            <a:br/>
            <a:r>
              <a:t>⠀⠀⠀⠀⠀⠀⠀⠀⠀⠀⠀⣿⣿⣿⣿⣿⣿⣿⣿⣿⣿⣿⣿⣿⣿⣿⣿⣿⡇⠀⠀⠀⠀⠀⠀⠀⠀⠀⠀⠀⠀⡇⣿⣧⢕⠀⢸⣿⣿⣿⣿⣿⣿⣿⣿⣿⣿⣿⣿⣿⣿⣿⣿⣿⣿⣿⣿⣿⣿⠀⠀⠀⠀⠀⠀⠀⠀⠀⠀⠀⠀</a:t>
            </a:r>
            <a:br/>
            <a:r>
              <a:t>⠀⠀⠀⠀⠀⠀⠀⠀⠀⠀⠀⣿⣿⣿⣿⣿⣿⣿⣿⣿⣿⣿⣿⣿⣿⣿⣿⣿⢕⠀⠀⠀⠀⠀⠀⠁⠀⠀⠀⠀⢔⣵⣿⣿⣧⢕⠁⢿⣿⣿⣿⣿⣿⣿⣿⣿⣿⣿⣿⣿⣿⣿⣿⣿⣿⣿⣿⣿⣿⠀⠀⠀⠀⠀⠀⠀⠀⠀⠀⠀⠀</a:t>
            </a:r>
            <a:br/>
            <a:r>
              <a:t>⠀⠀⠀⠀⠀⠀⠀⠀⠀⠀⠀⠛⠛⠛⠛⠛⠛⠛⠛⠛⠛⠛⠛⠛⠛⠛⠛⠛⠑⠀⠀⠀⠀⠀⠀⠀⠀⠀⠀⠀⠑⠛⠛⠛⠛⠃⠐⠘⠛⠛⠛⠛⠛⠛⠛⠛⠛⠛⠛⠛⠛⠛⠛⠛⠛⠛⠛⠛⠛⠀⠀⠀⠀⠀⠀⠀⠀⠀⠀⠀⠀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⠀⠀⠀⠀⠀⠀⠀⠀⠀⠀⠀⣿⣿⣿⣿⣿⣿⣿⣿⣿⣿⣿⣿⣿⣿⣿⣿⣿⣿⣿⣿⣿⣿⣿⣿⡟⢗⢇⢕⢕⢜⢏⣿⣿⣿⣿⣿⣿⣿⣿⣿⣿⣿⣿⣿⣿⣿⣿⣿⣿⣿⣿⣿⣿⣿⣿⣿⣿⣿⠀⠀⠀⠀⠀⠀⠀⠀⠀⠀⠀⠀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⠀⠀⠀⠀⠀⠀⠀⠀⠀⠀⠀⣿⣿⣿⣿⣿⣿⣿⣿⣿⣿⣿⣿⣿⣿⣿⣿⣿⣿⣿⣿⣿⣿⣿⣿⢇⣵⣵⣵⣾⣿⣧⣸⣿⣿⣿⣿⣿⣿⣿⣿⣿⣿⣿⣿⣿⣿⣿⣿⣿⣿⣿⣿⣿⣿⣿⣿⣿⣿⠀⠀⠀⠀⠀⠀⠀⠀⠀⠀⠀⠀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⠀⠀⠀⠀⠀⠀⠀⠀⠀⠀⠀⣿⣿⣿⣿⣿⣿⣿⣿⣿⣿⣿⣿⣿⣿⣿⣿⣿⣿⣿⣿⣿⣿⣿⣿⣸⣿⣟⣻⣿⣿⣿⣾⣿⣿⣿⣿⣿⣿⣿⣿⣿⣿⣿⣿⣿⣿⣿⣿⣿⣿⣿⣿⣿⣿⣿⣿⣿⣿⠀⠀⠀⠀⠀⠀⠀⠀⠀⠀⠀⠀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⠀⠀⠀⠀⠀⠀⠀⠀⠀⠀⠀⣿⣿⣿⣿⣿⣿⣿⣿⣿⣿⣿⣿⣿⣿⣿⣿⣿⣿⣿⣿⣿⣿⣿⣿⣿⣿⣾⡿⢿⣿⣿⣿⣿⣿⣿⣿⣿⣿⣿⣿⣿⣿⣿⣿⣿⣿⣿⣿⣿⣿⣿⣿⣿⣿⣿⣿⣿⣿⠀⠀⠀⠀⠀⠀⠀⠀⠀⠀⠀⠀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⠀⠀⠀⠀⠀⠀⠀⠀⠀⠀⠀⣿⣿⣿⣿⣿⣿⣿⣿⣿⣿⣿⣿⣿⣿⣿⣿⣿⣿⣿⣿⣿⣿⣿⣿⣿⣿⣿⣟⣻⣻⣿⣿⣿⣿⣿⣿⣿⣿⣿⣿⣿⣿⣿⣿⣿⣿⣿⣿⣿⣿⣿⣿⣿⣿⣿⣿⣿⣿⠀⠀⠀⠀⠀⠀⠀⠀⠀⠀⠀⠀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⠀⠀⠀⠀⠀⠀⠀⠀⠀⠀⠀⣿⣿⣿⣿⣿⣿⣿⣿⣿⣿⣿⣿⣿⣿⣿⣿⣿⣿⣿⣿⣿⣿⣿⣿⢟⢹⡿⢿⢿⣿⣿⣿⢿⢿⢿⣿⣿⣿⣿⣿⣿⣿⣿⣿⣿⣿⣿⣿⣿⣿⣿⣿⣿⣿⣿⣿⣿⣿⠀⠀⠀⠀⠀⠀⠀⠀⠀⠀⠀⠀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⠀⠀⠀⠀⠀⠀⠀⠀⠀⠀⠀⣿⣿⣿⣿⣿⣿⣿⣿⣿⣿⣿⣿⣿⣿⣿⣿⣿⣿⣿⣿⡿⢟⢝⢕⢕⢕⣿⣷⣷⣿⣿⣿⡇⢕⢕⢕⢝⢝⣿⣿⣿⣿⣿⣿⣿⣿⣿⣿⣿⣿⣿⣿⣿⣿⣿⣿⣿⣿⠀⠀⠀⠀⠀⠀⠀⠀⠀⠀⠀⠀</a:t>
            </a:r>
            <a:br/>
            <a:r>
              <a:t>⠀⠀⠀⠀⠀⠀⠀⠀⠀⠀⠀⣿⣿⣿⣿⣿⣿⣿⣿⣿⣿⣿⣿⣿⣿⣿⣿⣿⣿⢏⢕⢕⢕⢕⢕⢕⠕⢻⣿⣿⣿⣿⣿⢕⢕⢕⢕⢕⢕⢹⣿⣿⣿⣿⣿⣿⣿⣿⣿⣿⣿⣿⣿⣿⣿⣿⣿⣿⣿⠀⠀⠀⠀⠀⠀⠀⠀⠀⠀⠀⠀</a:t>
            </a:r>
            <a:br/>
            <a:r>
              <a:t>⠀⠀⠀⠀⠀⠀⠀⠀⠀⠀⠀⣿⣿⣿⣿⣿⣿⣿⣿⣿⣿⣿⣿⣿⣿⣿⣿⣿⡇⢅⢕⢕⢕⢕⢕⢕⢕⢕⢜⢽⢽⣿⢽⢕⢕⢕⢕⢕⢕⢸⣿⣿⣿⣿⣿⣿⣿⣿⣿⣿⣿⣿⣿⣿⣿⣿⣿⣿⣿⠀⠀⠀⠀⠀⠀⠀⠀⠀⠀⠀⠀</a:t>
            </a:r>
            <a:br/>
            <a:r>
              <a:t>⠀⠀⠀⠀⠀⠀⠀⠀⠀⠀⠀⣿⣿⣿⣿⣿⣿⣿⣿⣿⣿⣿⣿⣿⣿⣿⣿⣿⡇⢀⠀⠁⠁⢕⢕⢕⢕⢕⢕⢝⣟⣟⣏⢕⢕⢕⢕⢕⢕⢸⣿⣿⣿⣿⣿⣿⣿⣿⣿⣿⣿⣿⣿⣿⣿⣿⣿⣿⣿⠀⠀⠀⠀⠀⠀⠀⠀⠀⠀⠀⠀</a:t>
            </a:r>
            <a:br/>
            <a:r>
              <a:t>⠀⠀⠀⠀⠀⠀⠀⠀⠀⠀⠀⣿⣿⣿⣿⣿⣿⣿⣿⣿⣿⣿⣿⣿⣿⣿⣿⣿⢇⢄⢀⠀⠀⢱⣿⣕⣕⢕⢕⢕⣳⣗⣗⢐⢕⢕⢕⢕⢕⣸⣿⣿⣿⣿⣿⣿⣿⣿⣿⣿⣿⣿⣿⣿⣿⣿⣿⣿⣿⠀⠀⠀⠀⠀⠀⠀⠀⠀⠀⠀⠀</a:t>
            </a:r>
            <a:br/>
            <a:r>
              <a:t>⠀⠀⠀⠀⠀⠀⠀⠀⠀⠀⠀⣿⣿⣿⣿⣿⣿⣿⣿⣿⣿⣿⣿⣿⣿⣿⣿⣿⢕⠁⠁⠐⠀⢿⡿⣿⣿⢇⢕⢕⢽⡯⢵⠅⢕⢕⢕⠑⠁⢹⣿⣿⣿⣿⣿⣿⣿⣿⣿⣿⣿⣿⣿⣿⣿⣿⣿⣿⣿⠀⠀⠀⠀⠀⠀⠀⠀⠀⠀⠀⠀</a:t>
            </a:r>
            <a:br/>
            <a:r>
              <a:t>⠀⠀⠀⠀⠀⠀⠀⠀⠀⠀⠀⣿⣿⣿⣿⣿⣿⣿⣿⣿⣿⣿⣿⣿⣿⣿⣿⢇⠀⢀⢀⢄⢔⢕⢕⣹⠏⢕⢕⢕⢜⣗⣎⢁⢕⢕⢕⠀⠀⢜⣿⣿⣿⣿⣿⣿⣿⣿⣿⣿⣿⣿⣿⣿⣿⣿⣿⣿⣿⠀⠀⠀⠀⠀⠀⠀⠀⠀⠀⠀⠀</a:t>
            </a:r>
            <a:br/>
            <a:r>
              <a:t>⠀⠀⠀⠀⠀⠀⠀⠀⠀⠀⠀⣿⣿⣿⣿⣿⣿⣿⣿⣿⣿⣿⣿⣿⣿⣿⣿⡇⢕⠁⠀⢕⠕⢕⢕⠘⠀⠀⠕⢕⢕⡧⢵⢅⠁⢕⢀⠀⠁⢑⢹⣿⣿⣿⣿⣿⣿⣿⣿⣿⣿⣿⣿⣿⣿⣿⣿⣿⣿⠀⠀⠀⠀⠀⠀⠀⠀⠀⠀⠀⠀</a:t>
            </a:r>
            <a:br/>
            <a:r>
              <a:t>⠀⠀⠀⠀⠀⠀⠀⠀⠀⠀⠀⣿⣿⣿⣿⣿⣿⣿⣿⣿⣿⣿⣿⣿⣿⣿⣿⣇⠀⠀⠀⠕⢔⠑⠁⠀⠀⠀⠀⠕⢕⡇⢕⢔⠀⠕⢀⢠⡷⣧⢸⣿⣿⣿⣿⣿⣿⣿⣿⣿⣿⣿⣿⣿⣿⣿⣿⣿⣿⠀⠀⠀⠀⠀⠀⠀⠀⠀⠀⠀⠀</a:t>
            </a:r>
            <a:br/>
            <a:r>
              <a:t>⠀⠀⠀⠀⠀⠀⠀⠀⠀⠀⠀⣿⣿⣿⣿⣿⣿⣿⣿⣿⣿⣿⣿⣿⣿⣿⣿⣿⣧⣤⣤⠄⠀⠀⠀⠐⠀⠀⠀⠀⢕⣇⣱⡕⢄⠀⠁⣸⣱⣿⣾⣿⣿⣿⣿⣿⣿⣿⣿⣿⣿⣿⣿⣿⣿⣿⣿⣿⣿⠀⠀⠀⠀⠀⠀⠀⠀⠀⠀⠀⠀</a:t>
            </a:r>
            <a:br/>
            <a:r>
              <a:t>⠀⠀⠀⠀⠀⠀⠀⠀⠀⠀⠀⣿⣿⣿⣿⣿⣿⣿⣿⣿⣿⣿⣿⣿⣿⣿⣿⣿⣿⣿⡏⠀⠀⠀⠀⠀⠀⠀⠀⠀⢔⣿⣿⣷⡕⢄⢀⣸⣿⣿⣿⣿⣿⣿⣿⣿⣿⣿⣿⣿⣿⣿⣿⣿⣿⣿⣿⣿⣿⠀⠀⠀⠀⠀⠀⠀⠀⠀⠀⠀⠀</a:t>
            </a:r>
            <a:br/>
            <a:r>
              <a:t>⠀⠀⠀⠀⠀⠀⠀⠀⠀⠀⠀⣿⣿⣿⣿⣿⣿⣿⣿⣿⣿⣿⣿⣿⣿⣿⣿⣿⣿⣿⢕⠀⠀⠀⠀⠀⠀⠀⠀⠀⢕⢕⣿⣿⣷⡕⢀⢸⣿⣿⣿⣿⣿⣿⣿⣿⣿⣿⣿⣿⣿⣿⣿⣿⣿⣿⣿⣿⣿⠀⠀⠀⠀⠀⠀⠀⠀⠀⠀⠀⠀</a:t>
            </a:r>
            <a:br/>
            <a:r>
              <a:t>⠀⠀⠀⠀⠀⠀⠀⠀⠀⠀⠀⣿⣿⣿⣿⣿⣿⣿⣿⣿⣿⣿⣿⣿⣿⣿⣿⣿⣿⣿⠕⠀⠀⠀⠀⠀⠀⠀⠀⠀⢕⢕⣿⣿⣿⣷⢕⢅⢻⣿⣿⣿⣿⣿⣿⣿⣿⣿⣿⣿⣿⣿⣿⣿⣿⣿⣿⣿⣿⠀⠀⠀⠀⠀⠀⠀⠀⠀⠀⠀⠀</a:t>
            </a:r>
            <a:br/>
            <a:r>
              <a:t>⠀⠀⠀⠀⠀⠀⠀⠀⠀⠀⠀⠛⠛⠛⠛⠛⠛⠛⠛⠛⠛⠛⠛⠛⠛⠛⠛⠛⠛⠛⠑⠀⠀⠀⠀⠀⠀⠀⠀⠀⠑⠘⠛⠛⠛⠛⠃⠑⠁⠛⠛⠛⠛⠛⠛⠛⠛⠛⠛⠛⠛⠛⠛⠛⠛⠛⠛⠛⠛⠀⠀⠀⠀⠀⠀⠀⠀⠀⠀⠀⠀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⠀⠀⠀⠀⠀⠀⠀⠀⠀⠀⠀⣿⣿⣿⣿⣿⣿⣿⣿⣿⣿⣿⣿⣿⣿⣿⣿⣿⣿⣿⣿⣿⣿⣿⣿⣟⢇⢇⢕⢕⢜⢏⢻⣿⣿⣿⣿⣿⣿⣿⣿⣿⣿⣿⣿⣿⣿⣿⣿⣿⣿⣿⣿⣿⣿⣿⣿⣿⣿⠀⠀⠀⠀⠀⠀⠀⠀⠀⠀⠀⠀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⠀⠀⠀⠀⠀⠀⠀⠀⠀⠀⠀⣿⣿⣿⣿⣿⣿⣿⣿⣿⣿⣿⣿⣿⣿⣿⣿⣿⣿⣿⣿⣿⣿⣿⣿⢇⣵⣵⣵⣿⣿⣷⣜⣿⣿⣿⣿⣿⣿⣿⣿⣿⣿⣿⣿⣿⣿⣿⣿⣿⣿⣿⣿⣿⣿⣿⣿⣿⣿⠀⠀⠀⠀⠀⠀⠀⠀⠀⠀⠀⠀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⠀⠀⠀⠀⠀⠀⠀⠀⠀⠀⠀⣿⣿⣿⣿⣿⣿⣿⣿⣿⣿⣿⣿⣿⣿⣿⣿⣿⣿⣿⣿⣿⣿⣿⣿⡼⣿⣟⣿⣿⣿⣿⣿⣿⣿⣿⣿⣿⣿⣿⣿⣿⣿⣿⣿⣿⣿⣿⣿⣿⣿⣿⣿⣿⣿⣿⣿⣿⣿⠀⠀⠀⠀⠀⠀⠀⠀⠀⠀⠀⠀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⠀⠀⠀⠀⠀⠀⠀⠀⠀⠀⠀⣿⣿⣿⣿⣿⣿⣿⣿⣿⣿⣿⣿⣿⣿⣿⣿⣿⣿⣿⣿⣿⣿⣿⣿⣿⣿⣾⡿⢿⣿⣿⣿⣿⣿⣿⣿⣿⣿⣿⣿⣿⣿⣿⣿⣿⣿⣿⣿⣿⣿⣿⣿⣿⣿⣿⣿⣿⣿⠀⠀⠀⠀⠀⠀⠀⠀⠀⠀⠀⠀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⠀⠀⠀⠀⠀⠀⠀⠀⠀⠀⠀⣿⣿⣿⣿⣿⣿⣿⣿⣿⣿⣿⣿⣿⣿⣿⣿⣿⣿⣿⣿⣿⣿⣿⣿⡿⢏⣿⢟⢻⣿⣿⣿⡟⢿⢿⣿⣿⣿⣿⣿⣿⣿⣿⣿⣿⣿⣿⣿⣿⣿⣿⣿⣿⣿⣿⣿⣿⣿⠀⠀⠀⠀⠀⠀⠀⠀⠀⠀⠀⠀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⠀⠀⠀⠀⠀⠀⠀⠀⠀⠀⠀⣿⣿⣿⣿⣿⣿⣿⣿⣿⣿⣿⣿⣿⣿⣿⣿⣿⣿⣿⣿⣿⢿⢟⢕⢕⢕⢹⣷⣷⣿⣿⣿⡇⢕⢕⢕⢜⢝⢻⣿⣿⣿⣿⣿⣿⣿⣿⣿⣿⣿⣿⣿⣿⣿⣿⣿⣿⣿⠀⠀⠀⠀⠀⠀⠀⠀⠀⠀⠀⠀</a:t>
            </a:r>
            <a:br/>
            <a:r>
              <a:t>⠀⠀⠀⠀⠀⠀⠀⠀⠀⠀⠀⣿⣿⣿⣿⣿⣿⣿⣿⣿⣿⣿⣿⣿⣿⣿⣿⣿⣿⡟⢏⢕⢕⢕⢕⢕⢑⢸⣿⣿⣿⣿⣿⢇⢕⢕⢕⢕⢕⢜⣿⣿⣿⣿⣿⣿⣿⣿⣿⣿⣿⣿⣿⣿⣿⣿⣿⣿⣿⠀⠀⠀⠀⠀⠀⠀⠀⠀⠀⠀⠀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⠀⠀⠀⠀⠀⠀⠀⠀⠀⠀⠀⣿⣿⣿⣿⣿⣿⣿⣿⣿⣿⣿⣿⣿⣿⣿⣿⣿⣿⢕⢕⢕⢕⢕⢕⢕⢕⢕⢕⢽⢽⣿⡽⢕⢕⢕⢕⢕⢕⢕⣿⣿⣿⣿⣿⣿⣿⣿⣿⣿⣿⣿⣿⣿⣿⣿⣿⣿⣿⠀⠀⠀⠀⠀⠀⠀⠀⠀⠀⠀⠀</a:t>
            </a:r>
            <a:br/>
            <a:r>
              <a:t>⠀⠀⠀⠀⠀⠀⠀⠀⠀⠀⠀⣿⣿⣿⣿⣿⣿⣿⣿⣿⣿⣿⣿⣿⣿⣿⣿⣿⣿⡇⢐⠀⠁⣾⣿⣷⡕⢕⢕⢜⣗⣗⣗⡃⢕⢕⢕⢕⢕⢕⢻⣿⣿⣿⣿⣿⣿⣿⣿⣿⣿⣿⣿⣿⣿⣿⣿⣿⣿⠀⠀⠀⠀⠀⠀⠀⠀⠀⠀⠀⠀</a:t>
            </a:r>
            <a:br/>
            <a:r>
              <a:t>⠀⠀⠀⠀⠀⠀⠀⠀⠀⠀⠀⣿⣿⣿⣿⣿⣿⣿⣿⣿⣿⣿⣿⣿⣿⣿⣿⣿⣿⢇⢑⢄⢀⢿⣻⣿⡇⢕⢕⢕⢷⡷⢗⢆⢕⢕⢕⢕⢐⢕⣼⣿⣿⣿⣿⣿⣿⣿⣿⣿⣿⣿⣿⣿⣿⣿⣿⣿⣿⠀⠀⠀⠀⠀⠀⠀⠀⠀⠀⠀⠀</a:t>
            </a:r>
            <a:br/>
            <a:r>
              <a:t>⠀⠀⠀⠀⠀⠀⠀⠀⠀⠀⠀⣿⣿⣿⣿⣿⣿⣿⣿⣿⣿⣿⣿⣿⣿⣿⣿⣿⡟⠑⠁⠄⢕⡼⢸⣿⢕⢕⢕⢕⢹⣯⢽⠅⢕⢕⢕⢕⠁⢈⢹⣿⣿⣿⣿⣿⣿⣿⣿⣿⣿⣿⣿⣿⣿⣿⣿⣿⣿⠀⠀⠀⠀⠀⠀⠀⠀⠀⠀⠀⠀</a:t>
            </a:r>
            <a:br/>
            <a:r>
              <a:t>⠀⠀⠀⠀⠀⠀⠀⠀⠀⠀⠀⣿⣿⣿⣿⣿⣿⣿⣿⣿⣿⣿⣿⣿⣿⣿⣿⣿⢕⢔⢔⢕⢏⢕⢕⠏⠀⠕⢕⢕⢜⣗⣗⡃⢑⢕⢕⢑⠀⢁⢸⣿⣿⣿⣿⣿⣿⣿⣿⣿⣿⣿⣿⣿⣿⣿⣿⣿⣿⠀⠀⠀⠀⠀⠀⠀⠀⠀⠀⠀⠀</a:t>
            </a:r>
            <a:br/>
            <a:r>
              <a:t>⠀⠀⠀⠀⠀⠀⠀⠀⠀⠀⠀⣿⣿⣿⣿⣿⣿⣿⣿⣿⣿⣿⣿⣿⣿⣿⣿⣿⢕⠁⠑⢕⢕⢕⠕⠀⠀⠀⠕⢕⢕⡧⢵⢕⢅⢕⢕⠐⠀⠑⢕⣿⣿⣿⣿⣿⣿⣿⣿⣿⣿⣿⣿⣿⣿⣿⣿⣿⣿⠀⠀⠀⠀⠀⠀⠀⠀⠀⠀⠀⠀</a:t>
            </a:r>
            <a:br/>
            <a:r>
              <a:t>⠀⠀⠀⠀⠀⠀⠀⠀⠀⠀⠀⣿⣿⣿⣿⣿⣿⣿⣿⣿⣿⣿⣿⣿⣿⣿⣿⣿⡕⠀⠀⠁⠀⠀⠀⠀⠀⠀⠀⠑⢕⡇⢕⢕⠄⠁⢕⢄⡵⣷⡕⣿⣿⣿⣿⣿⣿⣿⣿⣿⣿⣿⣿⣿⣿⣿⣿⣿⣿⠀⠀⠀⠀⠀⠀⠀⠀⠀⠀⠀⠀</a:t>
            </a:r>
            <a:br/>
            <a:r>
              <a:t>⠀⠀⠀⠀⠀⠀⠀⠀⠀⠀⠀⣿⣿⣿⣿⣿⣿⣿⣿⣿⣿⣿⣿⣿⣿⣿⣿⣿⣿⣷⣷⡗⠀⠀⠀⠐⠀⠀⠀⠀⢕⣕⣔⣕⢄⢄⠁⠸⣕⣿⣧⣿⣿⣿⣿⣿⣿⣿⣿⣿⣿⣿⣿⣿⣿⣿⣿⣿⣿⠀⠀⠀⠀⠀⠀⠀⠀⠀⠀⠀⠀</a:t>
            </a:r>
            <a:br/>
            <a:r>
              <a:t>⠀⠀⠀⠀⠀⠀⠀⠀⠀⠀⠀⣿⣿⣿⣿⣿⣿⣿⣿⣿⣿⣿⣿⣿⣿⣿⣿⣿⣿⣿⣿⢇⠀⠀⠀⠀⠀⠀⠀⠀⢔⢿⣿⣿⣧⢕⢀⡰⣿⣿⣷⣿⣿⣿⣿⣿⣿⣿⣿⣿⣿⣿⣿⣿⣿⣿⣿⣿⣿⠀⠀⠀⠀⠀⠀⠀⠀⠀⠀⠀⠀</a:t>
            </a:r>
            <a:br/>
            <a:r>
              <a:t>⠀⠀⠀⠀⠀⠀⠀⠀⠀⠀⠀⣿⣿⣿⣿⣿⣿⣿⣿⣿⣿⣿⣿⣿⣿⣿⣿⣿⣿⣿⣿⢕⠀⠀⠀⠀⠀⠀⠀⠀⢕⢕⣿⣿⣿⣧⢕⠀⢻⣿⣿⣿⣿⣿⣿⣿⣿⣿⣿⣿⣿⣿⣿⣿⣿⣿⣿⣿⣿⠀⠀⠀⠀⠀⠀⠀⠀⠀⠀⠀⠀</a:t>
            </a:r>
            <a:br/>
            <a:r>
              <a:t>⠀⠀⠀⠀⠀⠀⠀⠀⠀⠀⠀⣿⣿⣿⣿⣿⣿⣿⣿⣿⣿⣿⣿⣿⣿⣿⣿⣿⣿⣿⡇⠅⠀⠀⠀⠐⠐⠀⠀⠀⢕⢕⣿⣿⣿⣿⣇⢔⠜⣿⣿⣿⣿⣿⣿⣿⣿⣿⣿⣿⣿⣿⣿⣿⣿⣿⣿⣿⣿⠀⠀⠀⠀⠀⠀⠀⠀⠀⠀⠀⠀</a:t>
            </a:r>
            <a:br/>
            <a:r>
              <a:t>⠀⠀⠀⠀⠀⠀⠀⠀⠀⠀⠀⠛⠛⠛⠛⠛⠛⠛⠛⠛⠛⠛⠛⠛⠛⠛⠛⠛⠛⠛⠃⠀⠀⠀⠀⠀⠀⠀⠀⠀⠑⠘⠛⠛⠛⠛⠛⠃⠑⠘⠛⠛⠛⠛⠛⠛⠛⠛⠛⠛⠛⠛⠛⠛⠛⠛⠛⠛⠛⠀⠀⠀⠀⠀⠀⠀⠀⠀⠀⠀⠀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⠀⠀⠀⠀⠀⠀⠀⠀⠀⠀⠀⣿⣿⣿⣿⣿⣿⣿⣿⣿⣿⣿⣿⣿⣿⣿⣿⣿⣿⣿⣿⣿⣿⣿⣿⣟⢇⢕⢕⢕⢜⢝⢻⣿⣿⣿⣿⣿⣿⣿⣿⣿⣿⣿⣿⣿⣿⣿⣿⣿⣿⣿⣿⣿⣿⣿⣿⣿⣿⠀⠀⠀⠀⠀⠀⠀⠀⠀⠀⠀⠀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⠀⠀⠀⠀⠀⠀⠀⠀⠀⠀⠀⣿⣿⣿⣿⣿⣿⣿⣿⣿⣿⣿⣿⣿⣿⣿⣿⣿⣿⣿⣿⣿⣿⣿⣿⡿⣵⣷⣷⣿⣿⣷⡕⣿⣿⣿⣿⣿⣿⣿⣿⣿⣿⣿⣿⣿⣿⣿⣿⣿⣿⣿⣿⣿⣿⣿⣿⣿⣿⠀⠀⠀⠀⠀⠀⠀⠀⠀⠀⠀⠀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⠀⠀⠀⠀⠀⠀⠀⠀⠀⠀⠀⣿⣿⣿⣿⣿⣿⣿⣿⣿⣿⣿⣿⣿⣿⣿⣿⣿⣿⣿⣿⣿⣿⣿⣿⣇⣿⡟⣻⣿⣟⣿⣷⣿⣿⣿⣿⣿⣿⣿⣿⣿⣿⣿⣿⣿⣿⣿⣿⣿⣿⣿⣿⣿⣿⣿⣿⣿⣿⠀⠀⠀⠀⠀⠀⠀⠀⠀⠀⠀⠀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⠀⠀⠀⠀⠀⠀⠀⠀⠀⠀⠀⣿⣿⣿⣿⣿⣿⣿⣿⣿⣿⣿⣿⣿⣿⣿⣿⣿⣿⣿⣿⣿⣿⣿⣿⡿⢟⢻⢟⢻⣿⣿⣿⣿⢿⢿⢿⣿⣿⣿⣿⣿⣿⣿⣿⣿⣿⣿⣿⣿⣿⣿⣿⣿⣿⣿⣿⣿⣿⠀⠀⠀⠀⠀⠀⠀⠀⠀⠀⠀⠀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⠀⠀⠀⠀⠀⠀⠀⠀⠀⠀⠀⣿⣿⣿⣿⣿⣿⣿⣿⣿⣿⣿⣿⣿⣿⣿⣿⣿⣿⣿⣿⣿⢿⢟⢕⢕⢕⢸⣿⣿⣿⣿⣿⣿⢕⢕⢕⢕⢝⢝⣿⣿⣿⣿⣿⣿⣿⣿⣿⣿⣿⣿⣿⣿⣿⣿⣿⣿⣿⠀⠀⠀⠀⠀⠀⠀⠀⠀⠀⠀⠀</a:t>
            </a:r>
            <a:br/>
            <a:r>
              <a:t>⠀⠀⠀⠀⠀⠀⠀⠀⠀⠀⠀⣿⣿⣿⣿⣿⣿⣿⣿⣿⣿⣿⣿⣿⣿⣿⣿⣿⣿⡿⢏⢕⢕⢕⢕⢕⢕⢜⢿⡿⢿⣿⢿⡟⢕⢕⢕⢕⢕⢕⢹⣿⣿⣿⣿⣿⣿⣿⣿⣿⣿⣿⣿⣿⣿⣿⣿⣿⣿⠀⠀⠀⠀⠀⠀⠀⠀⠀⠀⠀⠀</a:t>
            </a:r>
            <a:br/>
            <a:r>
              <a:t>⠀⠀⠀⠀⠀⠀⠀⠀⠀⠀⠀⣿⣿⣿⣿⣿⣿⣿⣿⣿⣿⣿⣿⣿⣿⣿⣿⣿⣿⣇⢕⢕⢕⣷⣼⣧⢕⢕⢕⢜⣿⣿⣯⡕⢕⢕⢕⢕⢕⢕⢸⣿⣿⣿⣿⣿⣿⣿⣿⣿⣿⣿⣿⣿⣿⣿⣿⣿⣿⠀⠀⠀⠀⠀⠀⠀⠀⠀⠀⠀⠀</a:t>
            </a:r>
            <a:br/>
            <a:r>
              <a:t>⠀⠀⠀⠀⠀⠀⠀⠀⠀⠀⠀⣿⣿⣿⣿⣿⣿⣿⣿⣿⣿⣿⣿⣿⣿⣿⣿⣿⣿⣿⡕⢐⠁⣿⣿⣿⢕⢕⢕⢕⣗⣗⣗⣃⢕⢕⢕⢕⢕⢕⢕⣿⣿⣿⣿⣿⣿⣿⣿⣿⣿⣿⣿⣿⣿⣿⣿⣿⣿⠀⠀⠀⠀⠀⠀⠀⠀⠀⠀⠀⠀</a:t>
            </a:r>
            <a:br/>
            <a:r>
              <a:t>⠀⠀⠀⠀⠀⠀⠀⠀⠀⠀⠀⣿⣿⣿⣿⣿⣿⣿⣿⣿⣿⣿⣿⣿⣿⣿⣿⣿⣿⣿⡕⢕⢕⢹⣿⣿⢕⢕⢕⢕⢹⡿⠵⢕⠕⢕⢕⢕⢕⢕⢱⣿⣿⣿⣿⣿⣿⣿⣿⣿⣿⣿⣿⣿⣿⣿⣿⣿⣿⠀⠀⠀⠀⠀⠀⠀⠀⠀⠀⠀⠀</a:t>
            </a:r>
            <a:br/>
            <a:r>
              <a:t>⠀⠀⠀⠀⠀⠀⠀⠀⠀⠀⠀⣿⣿⣿⣿⣿⣿⣿⣿⣿⣿⣿⣿⣿⣿⣿⣿⣿⣿⢏⢄⡄⢕⢝⢟⢟⠑⢕⢕⢕⢜⣯⣝⡽⠅⢕⢕⢕⠕⠁⠘⣿⣿⣿⣿⣿⣿⣿⣿⣿⣿⣿⣿⣿⣿⣿⣿⣿⣿⠀⠀⠀⠀⠀⠀⠀⠀⠀⠀⠀⠀</a:t>
            </a:r>
            <a:br/>
            <a:r>
              <a:t>⠀⠀⠀⠀⠀⠀⠀⠀⠀⠀⠀⣿⣿⣿⣿⣿⣿⣿⣿⣿⣿⣿⣿⣿⣿⣿⣿⣿⣿⢕⢜⢕⡕⢕⢕⢀⠀⠑⢕⢕⢕⣗⡗⢗⢑⢕⢕⢕⠀⠀⢁⢹⣿⣿⣿⣿⣿⣿⣿⣿⣿⣿⣿⣿⣿⣿⣿⣿⣿⠀⠀⠀⠀⠀⠀⠀⠀⠀⠀⠀⠀</a:t>
            </a:r>
            <a:br/>
            <a:r>
              <a:t>⠀⠀⠀⠀⠀⠀⠀⠀⠀⠀⠀⣿⣿⣿⣿⣿⣿⣿⣿⣿⣿⣿⣿⣿⣿⣿⣿⣿⡟⠀⠑⠜⠁⠁⠁⠁⠀⠀⠁⢕⢕⡧⢽⢭⢅⢅⢅⢕⠀⠁⢕⢸⣿⣿⣿⣿⣿⣿⣿⣿⣿⣿⣿⣿⣿⣿⣿⣿⣿⠀⠀⠀⠀⠀⠀⠀⠀⠀⠀⠀⠀</a:t>
            </a:r>
            <a:br/>
            <a:r>
              <a:t>⠀⠀⠀⠀⠀⠀⠀⠀⠀⠀⠀⣿⣿⣿⣿⣿⣿⣿⣿⣿⣿⣿⣿⣿⣿⣿⣿⣿⣿⣔⣐⣄⣤⠀⠀⠀⢀⠀⠀⠁⢕⡕⢕⢕⢔⠀⢕⢄⣵⢳⡇⢸⣿⣿⣿⣿⣿⣿⣿⣿⣿⣿⣿⣿⣿⣿⣿⣿⣿⠀⠀⠀⠀⠀⠀⠀⠀⠀⠀⠀⠀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⠀⠀⠀⠀⠀⠀⠀⠀⠀⠀⠀⣿⣿⣿⣿⣿⣿⣿⣿⣿⣿⣿⣿⣿⣿⣿⣿⣿⣿⣿⣿⣿⡇⠀⠀⠀⠐⠀⠀⠀⠑⡇⣕⣕⡕⢄⠀⠘⢱⣾⣿⢹⣿⣿⣿⣿⣿⣿⣿⣿⣿⣿⣿⣿⣿⣿⣿⣿⣿⠀⠀⠀⠀⠀⠀⠀⠀⠀⠀⠀⠀</a:t>
            </a:r>
            <a:br/>
            <a:r>
              <a:t>⠀⠀⠀⠀⠀⠀⠀⠀⠀⠀⠀⣿⣿⣿⣿⣿⣿⣿⣿⣿⣿⣿⣿⣿⣿⣿⣿⣿⣿⣿⣿⣿⢇⠀⠀⠀⠀⠀⠀⠀⢅⢇⣿⣿⣿⡕⢕⠵⢻⣿⣯⣾⣿⣿⣿⣿⣿⣿⣿⣿⣿⣿⣿⣿⣿⣿⣿⣿⣿⠀⠀⠀⠀⠀⠀⠀⠀⠀⠀⠀⠀</a:t>
            </a:r>
            <a:br/>
            <a:r>
              <a:t>⠀⠀⠀⠀⠀⠀⠀⠀⠀⠀⠀⣿⣿⣿⣿⣿⣿⣿⣿⣿⣿⣿⣿⣿⣿⣿⣿⣿⣿⣿⣿⡟⠁⠀⠀⠀⠀⠀⠀⠀⢕⢕⢻⣿⣿⣿⣕⢄⢕⣿⣿⣿⣿⣿⣿⣿⣿⣿⣿⣿⣿⣿⣿⣿⣿⣿⣿⣿⣿⠀⠀⠀⠀⠀⠀⠀⠀⠀⠀⠀⠀</a:t>
            </a:r>
            <a:br/>
            <a:r>
              <a:t>⠀⠀⠀⠀⠀⠀⠀⠀⠀⠀⠀⣿⣿⣿⣿⣿⣿⣿⣿⣿⣿⣿⣿⣿⣿⣿⣿⣿⣿⣿⣿⢇⠀⠀⠀⠀⠑⠀⠀⠀⢕⢕⣼⣿⣿⣿⣿⣕⢅⢹⣿⣿⣿⣿⣿⣿⣿⣿⣿⣿⣿⣿⣿⣿⣿⣿⣿⣿⣿⠀⠀⠀⠀⠀⠀⠀⠀⠀⠀⠀⠀</a:t>
            </a:r>
            <a:br/>
            <a:r>
              <a:t>⠀⠀⠀⠀⠀⠀⠀⠀⠀⠀⠀⠛⠛⠛⠛⠛⠛⠛⠛⠛⠛⠛⠛⠛⠛⠛⠛⠛⠛⠛⠛⠑⠀⠀⠀⠀⠀⠀⠀⠀⠑⠑⠛⠛⠛⠛⠛⠛⠑⠁⠛⠛⠛⠛⠛⠛⠛⠛⠛⠛⠛⠛⠛⠛⠛⠛⠛⠛⠛⠀⠀⠀⠀⠀⠀⠀⠀⠀⠀⠀⠀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⠀⠀⠀⠀⠀⠀⠀⠀⠀⠀⠀⣿⣿⣿⣿⣿⣿⣿⣿⣿⣿⣿⣿⣿⣿⣿⣿⣿⣿⣿⣿⣿⣿⣿⣿⣿⢟⢝⢕⢕⢜⡜⢞⣿⣿⣿⣿⣿⣿⣿⣿⣿⣿⣿⣿⣿⣿⣿⣿⣿⣿⣿⣿⣿⣿⣿⣿⣿⣿⠀⠀⠀⠀⠀⠀⠀⠀⠀⠀⠀⠀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⠀⠀⠀⠀⠀⠀⠀⠀⠀⠀⠀⣿⣿⣿⣿⣿⣿⣿⣿⣿⣿⣿⣿⣿⣿⣿⣿⣿⣿⣿⣿⣿⣿⣿⣿⡿⣧⣷⣷⣿⣿⣿⡇⢻⣿⣿⣿⣿⣿⣿⣿⣿⣿⣿⣿⣿⣿⣿⣿⣿⣿⣿⣿⣿⣿⣿⣿⣿⣿⠀⠀⠀⠀⠀⠀⠀⠀⠀⠀⠀⠀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⠀⠀⠀⠀⠀⠀⠀⠀⠀⠀⠀⣿⣿⣿⣿⣿⣿⣿⣿⣿⣿⣿⣿⣿⣿⣿⣿⣿⣿⣿⣿⣿⣿⣿⣿⣧⣿⡻⢟⣿⣟⣻⣿⣽⣿⣿⣿⣿⣿⣿⣿⣿⣿⣿⣿⣿⣿⣿⣿⣿⣿⣿⣿⣿⣿⣿⣿⣿⣿⠀⠀⠀⠀⠀⠀⠀⠀⠀⠀⠀⠀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⠀⠀⠀⠀⠀⠀⠀⠀⠀⠀⠀⣿⣿⣿⣿⣿⣿⣿⣿⣿⣿⣿⣿⣿⣿⣿⣿⣿⣿⣿⣿⣿⣿⣿⣿⣿⢟⢻⣟⢟⣿⣿⣿⣿⢿⢿⢿⣿⣿⣿⣿⣿⣿⣿⣿⣿⣿⣿⣿⣿⣿⣿⣿⣿⣿⣿⣿⣿⣿⠀⠀⠀⠀⠀⠀⠀⠀⠀⠀⠀⠀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⠀⠀⠀⠀⠀⠀⠀⠀⠀⠀⠀⣿⣿⣿⣿⣿⣿⣿⣿⣿⣿⣿⣿⣿⣿⣿⣿⣿⣿⣿⣿⣿⡿⢟⢝⢕⢕⢜⣷⣿⣿⣿⣿⣿⡇⢕⢕⢕⢜⢝⢻⣿⣿⣿⣿⣿⣿⣿⣿⣿⣿⣿⣿⣿⣿⣿⣿⣿⣿⠀⠀⠀⠀⠀⠀⠀⠀⠀⠀⠀⠀</a:t>
            </a:r>
            <a:br/>
            <a:r>
              <a:t>⠀⠀⠀⠀⠀⠀⠀⠀⠀⠀⠀⣿⣿⣿⣿⣿⣿⣿⣿⣿⣿⣿⣿⣿⣿⣿⣿⣿⣿⣿⢏⢕⢸⣇⣧⣧⢕⢑⢻⣿⢿⣿⡿⢿⢕⢕⢕⢕⢕⢕⢜⣿⣿⣿⣿⣿⣿⣿⣿⣿⣿⣿⣿⣿⣿⣿⣿⣿⣿⠀⠀⠀⠀⠀⠀⠀⠀⠀⠀⠀⠀</a:t>
            </a:r>
            <a:br/>
            <a:r>
              <a:t>⠀⠀⠀⠀⠀⠀⠀⠀⠀⠀⠀⣿⣿⣿⣿⣿⣿⣿⣿⣿⣿⣿⣿⣿⣿⣿⣿⣿⣿⣿⡕⢕⢕⣿⣿⣿⢕⢕⢕⢕⣟⣿⣟⣏⢕⢕⢕⢕⢕⢕⢕⢿⣿⣿⣿⣿⣿⣿⣿⣿⣿⣿⣿⣿⣿⣿⣿⣿⣿⠀⠀⠀⠀⠀⠀⠀⠀⠀⠀⠀⠀</a:t>
            </a:r>
            <a:br/>
            <a:r>
              <a:t>⠀⠀⠀⠀⠀⠀⠀⠀⠀⠀⠀⣿⣿⣿⣿⣿⣿⣿⣿⣿⣿⣿⣿⣿⣿⣿⣿⣿⣿⣿⡟⢕⢕⣿⣿⣿⢕⢕⢕⢕⢱⡷⢷⡗⢕⢕⢕⢕⢕⢕⢕⢸⣿⣿⣿⣿⣿⣿⣿⣿⣿⣿⣿⣿⣿⣿⣿⣿⣿⠀⠀⠀⠀⠀⠀⠀⠀⠀⠀⠀⠀</a:t>
            </a:r>
            <a:br/>
            <a:r>
              <a:t>⠀⠀⠀⠀⠀⠀⠀⠀⠀⠀⠀⣿⣿⣿⣿⣿⣿⣿⣿⣿⣿⣿⣿⣿⣿⣿⣿⣿⣿⣿⢗⠕⣱⢿⢿⡟⠕⢕⢕⢕⢸⢽⢽⠵⠕⢕⢕⢕⢕⢕⢕⣸⣿⣿⣿⣿⣿⣿⣿⣿⣿⣿⣿⣿⣿⣿⣿⣿⣿⠀⠀⠀⠀⠀⠀⠀⠀⠀⠀⠀⠀</a:t>
            </a:r>
            <a:br/>
            <a:r>
              <a:t>⠀⠀⠀⠀⠀⠀⠀⠀⠀⠀⠀⣿⣿⣿⣿⣿⣿⣿⣿⣿⣿⣿⣿⣿⣿⣿⣿⣿⣿⣿⢕⢎⢕⢜⢜⢑⠀⢕⢕⢕⢕⣞⣏⣝⢅⢕⢕⢕⢕⠁⠑⢝⣿⣿⣿⣿⣿⣿⣿⣿⣿⣿⣿⣿⣿⣿⣿⣿⣿⠀⠀⠀⠀⠀⠀⠀⠀⠀⠀⠀⠀</a:t>
            </a:r>
            <a:br/>
            <a:r>
              <a:t>⠀⠀⠀⠀⠀⠀⠀⠀⠀⠀⠀⣿⣿⣿⣿⣿⣿⣿⣿⣿⣿⣿⣿⣿⣿⣿⣿⣿⣿⢕⢕⠅⢕⠕⢕⠔⠀⠀⢕⢕⢕⡗⢗⢖⢃⢕⢕⢕⢕⠀⢀⢜⣿⣿⣿⣿⣿⣿⣿⣿⣿⣿⣿⣿⣿⣿⣿⣿⣿⠀⠀⠀⠀⠀⠀⠀⠀⠀⠀⠀⠀</a:t>
            </a:r>
            <a:br/>
            <a:r>
              <a:t>⠀⠀⠀⠀⠀⠀⠀⠀⠀⠀⠀⣿⣿⣿⣿⣿⣿⣿⣿⣿⣿⣿⣿⣿⣿⣿⣿⣿⣿⡕⢅⠀⠀⣄⠀⠀⢄⠀⠀⠕⢕⡝⢽⢭⢅⢁⢕⢕⠄⠀⠅⢕⢻⣿⣿⣿⣿⣿⣿⣿⣿⣿⣿⣿⣿⣿⣿⣿⣿⠀⠀⠀⠀⠀⠀⠀⠀⠀⠀⠀⠀</a:t>
            </a:r>
            <a:br/>
            <a:r>
              <a:t>⠀⠀⠀⠀⠀⠀⠀⠀⠀⠀⠀⣿⣿⣿⣿⣿⣿⣿⣿⣿⣿⣿⣿⣿⣿⣿⣿⣿⣿⣿⣷⣷⣿⡇⠀⠀⠕⢄⠀⠀⢕⡇⢕⢕⢕⠄⠕⢅⡴⢻⣧⢕⣿⣿⣿⣿⣿⣿⣿⣿⣿⣿⣿⣿⣿⣿⣿⣿⣿⠀⠀⠀⠀⠀⠀⠀⠀⠀⠀⠀⠀</a:t>
            </a:r>
            <a:br/>
            <a:r>
              <a:t>⠀⠀⠀⠀⠀⠀⠀⠀⠀⠀⠀⣿⣿⣿⣿⣿⣿⣿⣿⣿⣿⣿⣿⣿⣿⣿⣿⣿⣿⣿⣿⣿⣿⢕⠀⠀⠁⠁⠔⠀⠀⡕⢔⣔⣱⢕⢄⠈⣡⣾⣿⢸⣿⣿⣿⣿⣿⣿⣿⣿⣿⣿⣿⣿⣿⣿⣿⣿⣿⠀⠀⠀⠀⠀⠀⠀⠀⠀⠀⠀⠀</a:t>
            </a:r>
            <a:br/>
            <a:r>
              <a:t>⠀⠀⠀⠀⠀⠀⠀⠀⠀⠀⠀⣿⣿⣿⣿⣿⣿⣿⣿⣿⣿⣿⣿⣿⣿⣿⣿⣿⣿⣿⣿⣿⡿⠑⠀⠀⠀⠀⠀⠀⠀⢇⢸⣿⣿⣧⡕⠕⠟⢻⣯⣾⣿⣿⣿⣿⣿⣿⣿⣿⣿⣿⣿⣿⣿⣿⣿⣿⣿⠀⠀⠀⠀⠀⠀⠀⠀⠀⠀⠀⠀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⠀⠀⠀⠀⠀⠀⠀⠀⠀⠀⠀⣿⣿⣿⣿⣿⣿⣿⣿⣿⣿⣿⣿⣿⣿⣿⣿⣿⣿⣿⣿⣿⡇⠀⠀⠀⠀⠀⠀⠄⢕⢕⢸⣿⣿⣿⣇⢕⢔⢜⣿⣿⣿⣿⣿⣿⣿⣿⣿⣿⣿⣿⣿⣿⣿⣿⣿⣿⣿⠀⠀⠀⠀⠀⠀⠀⠀⠀⠀⠀⠀</a:t>
            </a:r>
            <a:br/>
            <a:r>
              <a:t>⠀⠀⠀⠀⠀⠀⠀⠀⠀⠀⠀⣿⣿⣿⣿⣿⣿⣿⣿⣿⣿⣿⣿⣿⣿⣿⣿⣿⣿⣿⣿⡟⢕⠀⠀⠀⠈⠁⠁⠄⢕⢕⢱⣿⣿⣿⣿⣕⢕⢕⢻⣿⣿⣿⣿⣿⣿⣿⣿⣿⣿⣿⣿⣿⣿⣿⣿⣿⣿⠀⠀⠀⠀⠀⠀⠀⠀⠀⠀⠀⠀</a:t>
            </a:r>
            <a:br/>
            <a:r>
              <a:t>⠀⠀⠀⠀⠀⠀⠀⠀⠀⠀⠀⠛⠛⠛⠛⠛⠛⠛⠛⠛⠛⠛⠛⠛⠛⠛⠛⠛⠛⠛⠛⠃⠑⠀⠀⠀⠀⠀⠀⠀⠑⠑⠚⠛⠛⠛⠛⠛⠃⠑⠘⠛⠛⠛⠛⠛⠛⠛⠛⠛⠛⠛⠛⠛⠛⠛⠛⠛⠛⠀⠀⠀⠀⠀⠀⠀⠀⠀⠀⠀⠀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⠀⠀⠀⠀⠀⠀⠀⠀⠀⠀⠀⣷⣿⣼⣿⣿⣿⣿⣿⣿⢿⣿⣿⣿⣿⣿⣿⣿⣿⣿⣿⣿⣿⣿⣿⣿⣿⣿⣿⣿⣿⣿⣿⢷⣯⣻⣳⢟⢧⣱⣽⢽⢷⣷⣟⣵⣽⣽⣾⣷⣟⣽⣵⣗⣳⣹⡕⢔⢔⠀⠀⠀⠀⠀⠀⠀⠀⠀⠀⠀⠀</a:t>
            </a:r>
            <a:br/>
            <a:r>
              <a:t>⠀⠀⠀⠀⠀⠀⠀⠀⠀⠀⠀⣿⣿⣿⣿⣿⣿⣿⣿⣿⣿⣿⣿⣿⣿⣿⣽⣿⣿⣿⣿⣿⣿⣿⣿⣿⢿⢛⠉⠁⠁⠁⠁⠈⠙⠹⣿⣿⢻⣿⣽⡽⣿⣾⣷⣗⣿⣽⣿⣷⣾⣿⣿⣿⣿⣿⣿⣿⣿⠀⠀⠀⠀⠀⠀⠀⠀⠀⠀⠀⠀</a:t>
            </a:r>
            <a:br/>
            <a:r>
              <a:t>⠀⠀⠀⠀⠀⠀⠀⠀⠀⠀⠀⣿⣿⣿⣿⣿⣿⣿⣿⣿⣿⣿⣿⣿⣿⣿⣿⣿⣿⣿⣿⣿⣿⣿⡟⠙⠑⠲⣤⣄⢀⠀⢀⢀⠀⠀⠁⠟⢿⣿⣿⣿⣽⣿⣿⣿⣿⣿⣿⣿⣿⣿⣿⣿⣿⣿⣿⣿⣿⠀⠀⠀⠀⠀⠀⠀⠀⠀⠀⠀⠀</a:t>
            </a:r>
            <a:br/>
            <a:r>
              <a:t>⠀⠀⠀⠀⠀⠀⠀⠀⠀⠀⠀⣿⣿⣿⣿⣿⣿⣿⣿⣿⣿⣿⣿⣿⣿⣿⣿⣿⣿⣿⣿⣿⣿⢟⢀⡄⢔⢴⣜⡻⣷⣦⢀⠁⠀⠀⠀⠀⠘⢿⣿⣿⣿⣿⣿⣿⣿⣿⣿⣿⣿⣿⣿⣿⣿⣿⠟⠙⠁⠀⠀⠀⠀⠀⠀⠀⠀⠀⠀⠀⠀</a:t>
            </a:r>
            <a:br/>
            <a:r>
              <a:t>⠀⠀⠀⠀⠀⠀⠀⠀⠀⠀⠀⣿⣿⣿⣿⣿⣿⣿⣿⣿⣿⣿⣿⣿⣿⣿⣿⣿⣿⣿⣿⡟⢇⢕⢵⠞⢝⡝⣻⣿⣽⣿⣷⡔⢔⢔⠐⠀⢀⠁⣿⣿⣿⣿⣿⣿⣿⣿⣿⣿⣿⣿⣿⣿⣿⣇⢀⠀⠀⠀⠀⠀⠀⠀⠀⠀⠀⠀⠀⠀⠀</a:t>
            </a:r>
            <a:br/>
            <a:r>
              <a:t>⠀⠀⠀⠀⠀⠀⠀⠀⠀⠀⠀⣿⣿⣿⣿⣿⣿⣿⣿⣿⣿⣿⣿⣿⣿⣿⣿⣿⣿⣿⣿⢣⢕⣵⣷⣷⣷⣷⣿⣿⣟⢹⣿⣿⡕⢕⢑⢑⢑⢕⢸⣿⣿⣿⣿⣿⣿⣿⣿⣿⣿⣿⣿⣿⢏⢻⣷⡄⠀⠀⠀⠀⠀⠀⠀⠀⠀⠀⠀⠀⠀</a:t>
            </a:r>
            <a:br/>
            <a:r>
              <a:t>⠀⠀⠀⠀⠀⠀⠀⠀⠀⠀⠀⣿⣿⣿⣿⣿⣿⣿⣿⣿⣿⣿⣿⣿⣿⣿⣿⣿⣿⣿⣿⡇⣾⣿⣿⣿⣿⣿⣿⣿⣿⢕⣿⣿⣿⢕⢑⢔⢕⢕⢅⣿⣿⣿⣿⣿⣿⣿⣿⣿⣿⣿⣿⣿⡕⢜⣿⣷⢀⠀⠀⠀⠀⠀⠀⠀⠀⠀⠀⠀⠀</a:t>
            </a:r>
            <a:br/>
            <a:r>
              <a:t>⠀⠀⠀⠀⠀⠀⠀⠀⠀⠀⠀⣿⣿⣿⣿⣿⣿⣿⣿⣿⣿⣿⣿⣿⣿⣿⣿⣿⣿⣿⣿⣧⣼⣿⣿⣿⣿⣿⣿⣿⣷⣕⣿⣿⣿⡕⢕⢅⢕⢕⢑⣿⣿⣿⣿⣿⣿⣿⣿⣿⣿⣿⣿⣿⡏⢱⣿⣿⡇⠀⠀⠀⠀⠀⠀⠀⠀⠀⠀⠀⠀</a:t>
            </a:r>
            <a:br/>
            <a:r>
              <a:t>⠀⠀⠀⠀⠀⠀⠀⠀⠀⠀⠀⣿⣿⣿⣿⣿⣿⣿⣿⣿⣿⣿⣿⣿⣿⣿⣿⣿⣿⣿⣿⣿⣿⣿⣿⣿⣿⣿⣿⣿⣿⣿⣿⣿⣿⡇⢕⢕⢕⢕⢕⣿⣿⣿⣿⣿⣿⣿⣿⣿⣿⣿⣿⣿⣷⢕⣿⣿⡇⠀⠀⠀⠀⠀⠀⠀⠀⠀⠀⠀⠀</a:t>
            </a:r>
            <a:br/>
            <a:r>
              <a:t>⠀⠀⠀⠀⠀⠀⠀⠀⠀⠀⠀⣿⣿⣿⣿⣿⣿⣿⣿⣿⣿⣿⣿⣿⣿⣿⣿⣿⣿⣿⣿⣿⣿⣿⣿⣿⣷⣷⣿⣿⣿⣿⣿⣿⣿⡇⢕⢕⢕⢕⢑⣿⣿⣿⣿⣿⣿⣿⣿⣿⣿⣿⣿⣿⡇⢕⣿⣿⡇⠀⠀⠀⠀⠀⠀⠀⠀⠀⠀⠀⠀</a:t>
            </a:r>
            <a:br/>
            <a:r>
              <a:t>⠀⠀⠀⠀⠀⠀⠀⠀⠀⠀⠀⣿⣿⣿⣿⣿⣿⣿⣿⣿⣿⣿⣿⣿⣿⣿⣿⣿⣿⣿⣿⣿⡏⢹⣿⣿⡿⣿⡟⠻⣿⣿⣿⣿⣿⡇⢕⢕⢕⢕⢕⣿⣿⣿⣿⣿⣿⣿⣿⣿⣿⣿⣿⣿⢇⢕⣿⣿⡇⠀⠀⠀⠀⠀⠀⠀⠀⠀⠀⠀⠀</a:t>
            </a:r>
            <a:br/>
            <a:r>
              <a:t>⠀⠀⠀⠀⠀⠀⠀⠀⠀⠀⠀⣿⣿⣿⣿⣿⣿⣿⣿⣿⣿⣿⣿⣿⣿⣿⣿⣿⣿⣿⣿⣿⡇⢕⢜⠙⠙⠁⠑⠀⣿⣿⣿⣿⣿⢇⢕⢕⢕⢕⢕⣿⣿⣿⣿⣿⣿⣿⣿⣿⣿⣿⣿⣿⡕⢸⣿⡟⠁⠀⠀⠀⠀⠀⠀⠀⠀⠀⠀⠀⠀</a:t>
            </a:r>
            <a:br/>
            <a:r>
              <a:t>⠀⠀⠀⠀⠀⠀⠀⠀⠀⠀⠀⡿⣿⣿⣿⣿⣿⣿⣿⣿⣿⣿⣿⣿⣿⣿⣿⣿⣿⣿⣿⣿⣿⣕⢕⢕⢔⢐⢄⢰⣿⣿⣿⣿⣿⣿⣵⢕⢕⢕⢕⣿⣿⣿⣿⣿⣿⣿⣿⣿⣿⣿⣿⣿⡇⢸⣿⡇⢄⠀⠀⠀⠀⠀⠀⠀⠀⠀⠀⠀⠀</a:t>
            </a:r>
            <a:br/>
            <a:r>
              <a:t>⠀⠀⠀⠀⠀⠀⠀⠀⠀⠀⠀⣿⣿⣿⣿⣿⣿⣿⣿⣿⣿⣿⣿⣿⣿⣿⣿⣿⣿⣿⣿⣿⣿⣿⣷⢕⢕⢕⢅⣸⣿⣿⣿⣿⣿⣿⣿⣧⡼⡱⢱⣿⣿⣿⣿⣿⣿⣿⣿⣿⣿⣿⣿⣿⣷⣼⣿⡇⢕⠀⠀⠀⠀⠀⠀⠀⠀⠀⠀⠀⠀</a:t>
            </a:r>
            <a:br/>
            <a:r>
              <a:t>⠀⠀⠀⠀⠀⠀⠀⠀⠀⠀⠀⣿⣿⣿⣿⣿⣿⣿⣿⣿⣿⣿⣿⣿⣿⣿⣿⣿⣿⣿⣿⣿⣿⣿⣿⡇⠕⠑⢕⣿⣿⣿⣿⣿⣿⣿⣿⣿⣽⣯⢕⣿⣿⣿⣿⣿⣿⣿⣿⣿⣿⣿⣿⣿⣿⣿⣿⡇⢕⠀⠀⠀⠀⠀⠀⠀⠀⠀⠀⠀⠀</a:t>
            </a:r>
            <a:br/>
            <a:r>
              <a:t>⠀⠀⠀⠀⠀⠀⠀⠀⠀⠀⠀⣿⣿⣿⣿⣿⣿⣿⣿⣿⣿⣿⣿⣿⣿⣿⣿⣿⣿⣿⣿⣿⣿⣿⣿⡇⠕⠀⢕⢿⣿⣿⣿⣿⣿⣿⣿⣿⣿⣿⡧⣿⣿⣿⣿⣿⣿⣿⣿⣿⣿⣿⣿⣿⣿⣿⣿⡇⢕⠀⠀⠀⠀⠀⠀⠀⠀⠀⠀⠀⠀</a:t>
            </a:r>
            <a:br/>
            <a:r>
              <a:t>⠀⠀⠀⠀⠀⠀⠀⠀⠀⠀⠀⣿⣿⣿⣿⣿⣿⣿⣿⣿⣿⣿⣿⣿⣿⣿⣿⣿⣿⣿⣿⣿⣿⣿⣿⠑⠀⢀⠁⠘⢿⣿⣿⣿⣿⣿⣿⣿⣿⣿⡿⣿⣿⣿⣿⣿⣿⣿⣿⣿⣿⣿⣿⣿⣿⢵⢵⢵⢵⠀⠀⠀⠀⠀⠀⠀⠀⠀⠀⠀⠀</a:t>
            </a:r>
            <a:br/>
            <a:r>
              <a:t>⠀⠀⠀⠀⠀⠀⠀⠀⠀⠀⠀⣿⣿⣿⣿⣿⣿⣿⣿⣿⣿⣿⣿⣿⣿⣿⣿⣿⣿⣿⣿⣿⣿⣿⣿⠀⠀⠕⠀⠀⠈⢿⣿⣿⣿⣿⣿⣿⣿⣿⣿⣿⣿⣿⣿⣿⣿⣿⣿⣿⣿⣿⣿⣿⣿⣿⣿⣿⣿⠀⠀⠀⠀⠀⠀⠀⠀⠀⠀⠀⠀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⠀⠀⠀⠀⠀⠀⠀⠀⠀⠀⠀⣿⣿⣿⣿⣿⣿⣿⣿⣿⣿⣿⣿⣿⣿⣿⣿⣿⣿⣿⣿⣿⣿⣿⡿⠀⠀⠀⠀⠀⠀⢸⣿⣿⣿⣿⣿⣿⣿⣿⣿⣿⣿⣿⣿⣿⣿⣿⣿⣿⣿⣿⣿⣿⣿⣿⣽⣿⣷⠀⠀⠀⠀⠀⠀⠀⠀⠀⠀⠀⠀</a:t>
            </a:r>
            <a:br/>
            <a:r>
              <a:t>⠀⠀⠀⠀⠀⠀⠀⠀⠀⠀⠀⣿⣿⣿⣿⣿⣿⣿⣿⣿⣿⣿⣿⣿⣿⣿⣿⣿⣿⣿⣿⣿⣿⣿⡇⠀⠀⠀⠀⠀⠀⢠⣿⣿⣿⣿⣿⣿⣿⣿⣿⡿⣿⣿⢟⣻⣽⣿⣿⣿⣿⣿⣿⣿⣷⣯⣿⢯⢿⠀⠀⠀⠀⠀⠀⠀⠀⠀⠀⠀⠀</a:t>
            </a:r>
            <a:br/>
            <a:r>
              <a:t>⠀⠀⠀⠀⠀⠀⠀⠀⠀⠀⠀⣿⣿⣿⣿⣿⣿⣿⣿⣿⣿⣿⣿⣿⣿⣿⣿⣿⣷⣿⣿⣿⣿⣿⢇⠀⠀⠄⠄⠐⠀⢸⣿⣿⣿⣿⣿⣿⢟⣿⣿⢞⢟⣟⡟⢟⢟⢟⢟⢟⢿⢟⢟⢟⢿⡿⢟⢇⢕⠀⠀⠀⠀⠀⠀⠀⠀⠀⠀⠀⠀</a:t>
            </a:r>
            <a:br/>
            <a:r>
              <a:t>⠀⠀⠀⠀⠀⠀⠀⠀⠀⠀⠀⣿⣿⣿⣿⣿⣿⣿⣿⣿⣿⣿⣿⣿⣿⣿⣿⣿⣿⣿⣿⡿⢕⢕⠀⠀⠀⠀⠀⠀⠀⠘⣿⣿⣿⣟⢿⣷⣜⣿⣿⢕⢜⣝⡹⢻⡷⣷⣷⡇⢼⢱⢽⡵⡕⢕⢕⢕⢕⠀⠀⠀⠀⠀⠀⠀⠀⠀⠀⠀⠀</a:t>
            </a:r>
            <a:br/>
            <a:r>
              <a:t>⠀⠀⠀⠀⠀⠀⠀⠀⠀⠀⠀⠛⠛⠛⠛⠛⠛⠛⠛⠛⠛⠛⠛⠛⠛⠛⠛⠛⠛⠋⠛⠓⠘⠃⠀⠀⠀⠀⠀⠀⠀⠀⠙⠛⠛⠛⠑⠘⠙⠙⠑⠃⠑⠑⠑⠙⠘⠛⠛⠛⠑⠑⠑⠑⠑⠑⠑⠑⠑⠀⠀⠀⠀⠀⠀⠀⠀⠀⠀⠀⠀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⠀⠀⠀⠀⠀⠀⠀⠀⠀⠀⠀⣿⣿⣿⣿⣿⣿⣿⣿⣿⣿⣿⣿⣿⣿⣿⣿⣿⣿⣿⣿⣿⣿⣿⣿⣿⡿⢏⢟⢕⢕⢜⢟⢿⣿⣿⣿⣿⣿⣿⣿⣿⣿⣿⣿⣿⣿⣿⣿⣿⣿⣿⣿⣿⣿⣿⣿⣿⣿⠀⠀⠀⠀⠀⠀⠀⠀⠀⠀⠀⠀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⠀⠀⠀⠀⠀⠀⠀⠀⠀⠀⠀⣿⣿⣿⣿⣿⣿⣿⣿⣿⣿⣿⣿⣿⣿⣿⣿⣿⣿⣿⣿⣿⣿⣿⣿⣿⣿⣱⣵⣵⣷⣿⣷⡜⣿⣿⣿⣿⣿⣿⣿⣿⣿⣿⣿⣿⣿⣿⣿⣿⣿⣿⣿⣿⣿⣿⣿⣿⣿⠀⠀⠀⠀⠀⠀⠀⠀⠀⠀⠀⠀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⠀⠀⠀⠀⠀⠀⠀⠀⠀⠀⠀⣿⣿⣿⣿⣿⣿⣿⣿⣿⣿⣿⣿⣿⣿⣿⣿⣿⣿⣿⣿⣿⣿⣿⣿⣿⡇⣿⢿⣿⣿⡿⣿⣇⣿⣿⣿⣿⣿⣿⣿⣿⣿⣿⣿⣿⣿⣿⣿⣿⣿⣿⣿⣿⣿⣿⣿⣿⣿⠀⠀⠀⠀⠀⠀⠀⠀⠀⠀⠀⠀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⠀⠀⠀⠀⠀⠀⠀⠀⠀⠀⠀⣿⣿⣿⣿⣿⣿⣿⣿⣿⣿⣿⣿⣿⣿⣿⣿⣿⣿⣿⣿⣿⣿⣿⢿⢏⢕⢕⢹⣾⣿⣿⣿⣿⣿⢕⢜⢝⢝⢟⢿⣿⣿⣿⣿⣿⣿⣿⣿⣿⣿⣿⣿⣿⣿⣿⣿⣿⣿⠀⠀⠀⠀⠀⠀⠀⠀⠀⠀⠀⠀</a:t>
            </a:r>
            <a:br/>
            <a:r>
              <a:t>⠀⠀⠀⠀⠀⠀⠀⠀⠀⠀⠀⣿⣿⣿⣿⣿⣿⣿⣿⣿⣿⣿⣿⣿⣿⣿⣿⣿⣿⣿⣿⢿⣿⣿⣵⢕⢕⢕⠜⣿⡿⣿⣿⣿⡟⢕⢕⢕⢕⢕⢕⢜⣿⣿⣿⣿⣿⣿⣿⣿⣿⣿⣿⣿⣿⣿⣿⣿⣿⠀⠀⠀⠀⠀⠀⠀⠀⠀⠀⠀⠀</a:t>
            </a:r>
            <a:br/>
            <a:r>
              <a:t>⠀⠀⠀⠀⠀⠀⠀⠀⠀⠀⠀⣿⣿⣿⣿⣿⣿⣿⣿⣿⣿⣿⣿⣿⣿⣿⣿⣿⣿⣿⣿⢕⡽⢟⢿⢕⢕⢕⢕⢕⢸⣿⣽⣽⢕⢕⢕⢕⢕⢕⢕⢕⢿⣿⣿⣿⣿⣿⣿⣿⣿⣿⣿⣿⣿⣿⣿⣿⣿⠀⠀⠀⠀⠀⠀⠀⠀⠀⠀⠀⠀</a:t>
            </a:r>
            <a:br/>
            <a:r>
              <a:t>⠀⠀⠀⠀⠀⠀⠀⠀⠀⠀⠀⣿⣿⣿⣿⣿⣿⣿⣿⣿⣿⣿⣿⣿⣿⣿⣿⣿⣿⣿⣿⡿⢕⢕⢟⢕⢕⢕⢕⢕⢕⣗⣗⣞⣏⢕⢕⢕⢕⢕⢕⢕⢸⣿⣿⣿⣿⣿⣿⣿⣿⣿⣿⣿⣿⣿⣿⣿⣿⠀⠀⠀⠀⠀⠀⠀⠀⠀⠀⠀⠀</a:t>
            </a:r>
            <a:br/>
            <a:r>
              <a:t>⠀⠀⠀⠀⠀⠀⠀⠀⠀⠀⠀⣿⣿⣿⣿⣿⣿⣿⣿⣿⣿⣿⣿⣿⣿⣿⣿⣿⣿⣿⢻⢕⢕⢕⢕⠀⢕⢕⢕⢕⢕⢸⢽⢷⢗⢕⢕⢕⢕⢕⢕⢕⢜⣿⣿⣿⣿⣿⣿⣿⣿⣿⣿⣿⣿⣿⣿⣿⣿⠀⠀⠀⠀⠀⠀⠀⠀⠀⠀⠀⠀</a:t>
            </a:r>
            <a:br/>
            <a:r>
              <a:t>⠀⠀⠀⠀⠀⠀⠀⠀⠀⠀⠀⣿⣿⣿⣿⣿⣿⣿⣿⣿⣿⣿⣿⣿⣿⣿⣿⣿⣿⡏⢕⠕⠑⠁⢕⠀⢕⢕⢕⢕⢕⡜⣽⡽⢵⠕⢕⢕⢕⢕⠁⠕⢾⣿⣿⣿⣿⣿⣿⣿⣿⣿⣿⣿⣿⣿⣿⣿⣿⠀⠀⠀⠀⠀⠀⠀⠀⠀⠀⠀⠀</a:t>
            </a:r>
            <a:br/>
            <a:r>
              <a:t>⠀⠀⠀⠀⠀⠀⠀⠀⠀⠀⠀⣿⣿⣿⣿⣿⣿⣿⣿⣿⣿⣿⣿⣿⣿⣿⣿⣿⣿⣷⡕⢐⠄⢀⡕⢕⠀⢕⢕⢕⢕⡇⢗⣗⣎⢕⢕⢕⢕⢕⠀⠀⠕⢿⣿⣿⣿⣿⣿⣿⣿⣿⣿⣿⣿⣿⣿⣿⣿⠀⠀⠀⠀⠀⠀⠀⠀⠀⠀⠀⠀</a:t>
            </a:r>
            <a:br/>
            <a:r>
              <a:t>⠀⠀⠀⠀⠀⠀⠀⠀⠀⠀⠀⣿⣿⣿⣿⣿⣿⣿⣿⣿⣿⣿⣿⣿⣿⣿⣿⣿⣿⣿⣷⣷⣷⣿⣷⢕⠀⢕⢕⢕⢕⡇⢱⢵⢵⠔⠑⢕⢕⠕⠀⢀⢔⢸⣿⣿⣿⣿⣿⣿⣿⣿⣿⣿⣿⣿⣿⣿⣿⠀⠀⠀⠀⠀⠀⠀⠀⠀⠀⠀⠀</a:t>
            </a:r>
            <a:br/>
            <a:r>
              <a:t>⠀⠀⠀⠀⠀⠀⠀⠀⠀⠀⠀⣿⣿⣿⣿⣿⣿⣿⣿⣿⣿⣿⣿⣿⣿⣿⣿⣿⣿⣿⣿⣿⣿⣿⡿⢕⠅⢔⢕⢕⢑⡇⢕⢗⢏⢕⢁⠕⢅⡴⣾⣧⢕⢸⣿⣿⣿⣿⣿⣿⣿⣿⣿⣿⣿⣿⣿⣿⣿⠀⠀⠀⠀⠀⠀⠀⠀⠀⠀⠀⠀</a:t>
            </a:r>
            <a:br/>
            <a:r>
              <a:t>⠀⠀⠀⠀⠀⠀⠀⠀⠀⠀⠀⣿⣿⣿⣿⣿⣿⣿⣿⣿⣿⣿⣿⣿⣿⣿⣿⣿⣿⣿⣿⣿⣿⣿⡇⠔⠀⠀⢕⢕⢔⡇⢕⢹⢍⢕⢅⢀⢍⣵⣿⣿⢱⣿⣿⣿⣿⣿⣿⣿⣿⣿⣿⣿⣿⣿⣿⣿⣿⠀⠀⠀⠀⠀⠀⠀⠀⠀⠀⠀⠀</a:t>
            </a:r>
            <a:br/>
            <a:r>
              <a:t>⠀⠀⠀⠀⠀⠀⠀⠀⠀⠀⠀⣿⣿⣿⣿⣿⣿⣿⣿⣿⣿⣿⣿⣿⣿⣿⣿⣿⣿⣿⣿⣿⣿⣿⢇⠀⠀⠀⠁⢕⢕⡕⠁⢱⣷⣿⣧⢕⠟⠟⢿⣯⣵⣿⣿⣿⣿⣿⣿⣿⣿⣿⣿⣿⣿⣿⣿⣿⣿⠀⠀⠀⠀⠀⠀⠀⠀⠀⠀⠀⠀</a:t>
            </a:r>
            <a:br/>
            <a:r>
              <a:t>⠀⠀⠀⠀⠀⠀⠀⠀⠀⠀⠀⣿⣿⣿⣿⣿⣿⣿⣿⣿⣿⣿⣿⣿⣿⣿⣿⣿⣿⣿⣿⣿⣿⢏⢕⠀⠀⢀⢀⢑⢕⢇⠀⢸⣿⣿⣿⡇⢔⢔⢕⣿⣿⣿⣿⣿⣿⣿⣿⣿⣿⣿⣿⣿⣿⣿⣿⣿⣿⠀⠀⠀⠀⠀⠀⠀⠀⠀⠀⠀⠀</a:t>
            </a:r>
            <a:br/>
            <a:r>
              <a:t>⠀⠀⠀⠀⠀⠀⠀⠀⠀⠀⠀⣿⣿⣿⣿⣿⣿⣿⣿⣿⣿⣿⣿⣿⣿⣿⣿⣿⣿⣿⣿⣿⡏⢕⠀⠀⠀⠁⠀⠐⢕⢇⠀⢸⣿⣿⣿⣷⡕⢕⢕⢹⣿⣿⣿⣿⣿⣿⣿⣿⣿⣿⣿⣿⣿⣿⣿⣿⣿⠀⠀⠀⠀⠀⠀⠀⠀⠀⠀⠀⠀</a:t>
            </a:r>
            <a:br/>
            <a:r>
              <a:t>⠀⠀⠀⠀⠀⠀⠀⠀⠀⠀⠀⠛⠛⠛⠛⠛⠛⠛⠛⠛⠛⠛⠛⠛⠛⠛⠛⠛⠛⠛⠛⠛⠑⠑⠀⠀⠀⠀⠀⠀⠑⠑⠀⠛⠛⠛⠛⠛⠃⠑⠑⠘⠛⠛⠛⠛⠛⠛⠛⠛⠛⠛⠛⠛⠛⠛⠛⠛⠛⠀⠀⠀⠀⠀⠀⠀⠀⠀⠀⠀⠀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⠀⠀⠀⠀⠀⠀⠀⠀⠀⠀⠀⣿⣿⣿⣿⣿⣿⣿⣿⣿⣿⣿⣿⣿⣿⣿⣿⣿⣿⣿⣿⣿⣿⣿⣿⣿⣿⢿⢝⢕⢕⢕⢻⢿⣿⣿⣿⣿⣿⣿⣿⣿⣿⣿⣿⣿⣿⣿⣿⣿⣿⣿⣿⣿⣿⣿⣿⣿⣿⠀⠀⠀⠀⠀⠀⠀⠀⠀⠀⠀⠀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⠀⠀⠀⠀⠀⠀⠀⠀⠀⠀⠀⣿⣿⣿⣿⣿⣿⣿⣿⣿⣿⣿⣿⣿⣿⣿⣿⣿⣿⣿⣿⣿⣿⣿⣿⣿⣿⣕⣱⣵⣵⣷⣷⡕⢿⣿⣿⣿⣿⣿⣿⣿⣿⣿⣿⣿⣿⣿⣿⣿⣿⣿⣿⣿⣿⣿⣿⣿⣿⠀⠀⠀⠀⠀⠀⠀⠀⠀⠀⠀⠀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⠀⠀⠀⠀⠀⠀⠀⠀⠀⠀⠀⣿⣿⣿⣿⣿⣿⣿⣿⣿⣿⣿⣿⣿⣿⣿⣿⣿⣿⣿⣿⣿⣿⣿⣿⣿⣏⢽⡿⢿⣿⣿⢿⣿⢾⣿⣿⣿⣿⣿⣿⣿⣿⣿⣿⣿⣿⣿⣿⣿⣿⣿⣿⣿⣿⣿⣿⣿⣿⠀⠀⠀⠀⠀⠀⠀⠀⠀⠀⠀⠀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⠀⠀⠀⠀⠀⠀⠀⠀⠀⠀⠀⣿⣿⣿⣿⣿⣿⣿⣿⣿⣿⣿⣿⣿⣿⣿⣿⣿⣿⣿⣿⣿⣿⣿⣿⢟⢏⢝⢹⣿⣿⣿⣿⣿⣿⡏⢝⢝⢟⢻⢿⣿⣿⣿⣿⣿⣿⣿⣿⣿⣿⣿⣿⣿⣿⣿⣿⣿⣿⠀⠀⠀⠀⠀⠀⠀⠀⠀⠀⠀⠀</a:t>
            </a:r>
            <a:br/>
            <a:r>
              <a:t>⠀⠀⠀⠀⠀⠀⠀⠀⠀⠀⠀⣿⣿⣿⣿⣿⣿⣿⣿⣿⣿⣿⣿⣿⣿⣿⣿⣿⣿⣿⣿⡟⡿⣿⣿⢕⢕⢕⠜⢿⣿⣿⣿⣿⣿⢇⢕⢕⢕⢕⢕⢕⢿⣿⣿⣿⣿⣿⣿⣿⣿⣿⣿⣿⣿⣿⣿⣿⣿⠀⠀⠀⠀⠀⠀⠀⠀⠀⠀⠀⠀</a:t>
            </a:r>
            <a:br/>
            <a:r>
              <a:t>⠀⠀⠀⠀⠀⠀⠀⠀⠀⠀⠀⣿⣿⣿⣿⣿⣿⣿⣿⣿⣿⣿⣿⣿⣿⣿⣿⣿⣿⣿⣿⡞⢕⢻⢇⢕⢕⢕⢕⢕⢸⣿⢷⢷⣟⢕⢕⢕⢕⢕⢕⢕⢸⣿⣿⣿⣿⣿⣿⣿⣿⣿⣿⣿⣿⣿⣿⣿⣿⠀⠀⠀⠀⠀⠀⠀⠀⠀⠀⠀⠀</a:t>
            </a:r>
            <a:br/>
            <a:r>
              <a:t>⠀⠀⠀⠀⠀⠀⠀⠀⠀⠀⠀⣿⣿⣿⣿⣿⣿⣿⣿⣿⣿⣿⣿⣿⣿⣿⣿⣿⣿⣿⡿⢕⢕⢕⢕⠕⢕⢕⢕⢕⢕⣾⣯⡽⢽⢕⢕⢕⢕⢕⢕⢕⢕⣿⣿⣿⣿⣿⣿⣿⣿⣿⣿⣿⣿⣿⣿⣿⣿⠀⠀⠀⠀⠀⠀⠀⠀⠀⠀⠀⠀</a:t>
            </a:r>
            <a:br/>
            <a:r>
              <a:t>⠀⠀⠀⠀⠀⠀⠀⠀⠀⠀⠀⣿⣿⣿⣿⣿⣿⣿⣿⣿⣿⣿⣿⣿⣿⣿⣿⣿⣿⣿⢇⢕⠁⢕⢕⠄⢕⢕⢕⢕⢕⡗⣗⣗⣏⢕⢕⢕⢕⢕⢕⢅⢕⢻⣿⣿⣿⣿⣿⣿⣿⣿⣿⣿⣿⣿⣿⣿⣿⠀⠀⠀⠀⠀⠀⠀⠀⠀⠀⠀⠀</a:t>
            </a:r>
            <a:br/>
            <a:r>
              <a:t>⠀⠀⠀⠀⠀⠀⠀⠀⠀⠀⠀⣿⣿⣿⣿⣿⣿⣿⣿⣿⣿⣿⣿⣿⣿⣿⣿⣿⣿⣿⢅⠕⠀⠁⠄⠀⠀⢕⢕⢕⢕⡇⢽⢷⢗⢂⢕⢕⢕⢕⢕⠑⢱⣾⣿⣿⣿⣿⣿⣿⣿⣿⣿⣿⣿⣿⣿⣿⣿⠀⠀⠀⠀⠀⠀⠀⠀⠀⠀⠀⠀</a:t>
            </a:r>
            <a:br/>
            <a:r>
              <a:t>⠀⠀⠀⠀⠀⠀⠀⠀⠀⠀⠀⣿⣿⣿⣿⣿⣿⣿⣿⣿⣿⣿⣿⣿⣿⣿⣿⣿⣿⣿⡕⢔⢄⢄⣱⢕⠀⢕⢕⢕⢕⡇⢜⡹⢭⠕⠕⢕⢕⢕⢕⠀⠀⢜⣿⣿⣿⣿⣿⣿⣿⣿⣿⣿⣿⣿⣿⣿⣿⠀⠀⠀⠀⠀⠀⠀⠀⠀⠀⠀⠀</a:t>
            </a:r>
            <a:br/>
            <a:r>
              <a:t>⠀⠀⠀⠀⠀⠀⠀⠀⠀⠀⠀⣿⣿⣿⣿⣿⣿⣿⣿⣿⣿⣿⣿⣿⣿⣿⣿⣿⣿⣿⣿⣷⣿⣿⣿⡇⢄⠕⢕⢕⢕⡇⢕⢗⢗⡑⢑⢕⢕⢕⠄⠀⢔⢅⣿⣿⣿⣿⣿⣿⣿⣿⣿⣿⣿⣿⣿⣿⣿⠀⠀⠀⠀⠀⠀⠀⠀⠀⠀⠀⠀</a:t>
            </a:r>
            <a:br/>
            <a:r>
              <a:t>⠀⠀⠀⠀⠀⠀⠀⠀⠀⠀⠀⣿⣿⣿⣿⣿⣿⣿⣿⣿⣿⣿⣿⣿⣿⣿⣿⣿⣿⣿⣿⣿⣿⣿⣿⢇⠕⠤⢕⢕⢕⡇⢕⢝⣕⢕⠄⠑⢕⣠⢴⣶⡕⢕⣽⣿⣿⣿⣿⣿⣿⣿⣿⣿⣿⣿⣿⣿⣿⠀⠀⠀⠀⠀⠀⠀⠀⠀⠀⠀⠀</a:t>
            </a:r>
            <a:br/>
            <a:r>
              <a:t>⠀⠀⠀⠀⠀⠀⠀⠀⠀⠀⠀⣿⣿⣿⣿⣿⣿⣿⣿⣿⣿⣿⣿⣿⣿⣿⣿⣿⣿⣿⣿⣿⣿⣿⣿⢕⠀⠀⠁⢕⢕⡇⠕⢕⡖⢔⢕⢀⢘⣱⣾⣿⡇⢱⣿⣿⣿⣿⣿⣿⣿⣿⣿⣿⣿⣿⣿⣿⣿⠀⠀⠀⠀⠀⠀⠀⠀⠀⠀⠀⠀</a:t>
            </a:r>
            <a:br/>
            <a:r>
              <a:t>⠀⠀⠀⠀⠀⠀⠀⠀⠀⠀⠀⣿⣿⣿⣿⣿⣿⣿⣿⣿⣿⣿⣿⣿⣿⣿⣿⣿⣿⣿⣿⣿⣿⣿⡟⠕⠀⠀⠀⠕⢕⢇⠀⢕⣷⣷⣷⡕⠜⠟⠿⣿⣇⣾⣿⣿⣿⣿⣿⣿⣿⣿⣿⣿⣿⣿⣿⣿⣿⠀⠀⠀⠀⠀⠀⠀⠀⠀⠀⠀⠀</a:t>
            </a:r>
            <a:br/>
            <a:r>
              <a:t>⠀⠀⠀⠀⠀⠀⠀⠀⠀⠀⠀⣿⣿⣿⣿⣿⣿⣿⣿⣿⣿⣿⣿⣿⣿⣿⣿⣿⣿⣿⣿⣿⣿⡟⢕⠀⠀⢀⡀⢐⢕⢕⠀⠀⣿⣿⣿⣷⢕⢄⢔⢸⣿⣿⣿⣿⣿⣿⣿⣿⣿⣿⣿⣿⣿⣿⣿⣿⣿⠀⠀⠀⠀⠀⠀⠀⠀⠀⠀⠀⠀</a:t>
            </a:r>
            <a:br/>
            <a:r>
              <a:t>⠀⠀⠀⠀⠀⠀⠀⠀⠀⠀⠀⣿⣿⣿⣿⣿⣿⣿⣿⣿⣿⣿⣿⣿⣿⣿⣿⣿⣿⣿⣿⣿⣿⢇⢕⠀⠀⠀⠁⠀⢕⢕⠀⢔⣿⣿⣿⣿⣇⢕⢕⢸⣿⣿⣿⣿⣿⣿⣿⣿⣿⣿⣿⣿⣿⣿⣿⣿⣿⠀⠀⠀⠀⠀⠀⠀⠀⠀⠀⠀⠀</a:t>
            </a:r>
            <a:br/>
            <a:r>
              <a:t>⠀⠀⠀⠀⠀⠀⠀⠀⠀⠀⠀⠛⠛⠛⠛⠛⠛⠛⠛⠛⠛⠛⠛⠛⠛⠛⠛⠛⠛⠛⠛⠛⠋⠑⠑⠀⠀⠀⠀⠀⠑⠑⠐⠘⠛⠛⠛⠛⠛⠑⠑⠑⠛⠛⠛⠛⠛⠛⠛⠛⠛⠛⠛⠛⠛⠛⠛⠛⠛⠀⠀⠀⠀⠀⠀⠀⠀⠀⠀⠀⠀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⠀⠀⠀⠀⠀⠀⠀⠀⠀⠀⠀⣿⣿⣿⣿⣿⣿⣿⣿⣿⣿⣿⣿⣿⣿⣿⣿⣿⣿⣿⣿⣿⣿⣿⣿⣿⣿⡿⢿⢏⢕⢕⢻⢿⣿⣿⣿⣿⣿⣿⣿⣿⣿⣿⣿⣿⣿⣿⣿⣿⣿⣿⣿⣿⣿⣿⣿⣿⣿⠀⠀⠀⠀⠀⠀⠀⠀⠀⠀⠀⠀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⠀⠀⠀⠀⠀⠀⠀⠀⠀⠀⠀⣿⣿⣿⣿⣿⣿⣿⣿⣿⣿⣿⣿⣿⣿⣿⣿⣿⣿⣿⣿⣿⣿⣿⣿⣿⣿⣏⣕⣱⣵⣷⣷⣇⢹⣿⣿⣿⣿⣿⣿⣿⣿⣿⣿⣿⣿⣿⣿⣿⣿⣿⣿⣿⣿⣿⣿⣿⣿⠀⠀⠀⠀⠀⠀⠀⠀⠀⠀⠀⠀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⠀⠀⠀⠀⠀⠀⠀⠀⠀⠀⠀⣿⣿⣿⣿⣿⣿⣿⣿⣿⣿⣿⣿⣿⣿⣿⣿⣿⣿⣿⣿⣿⣿⣿⣿⣿⣿⢸⣿⢿⢿⣿⣿⣿⣾⣿⣿⣿⣿⣿⣿⣿⣿⣿⣿⣿⣿⣿⣿⣿⣿⣿⣿⣿⣿⣿⣿⣿⣿⠀⠀⠀⠀⠀⠀⠀⠀⠀⠀⠀⠀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⠀⠀⠀⠀⠀⠀⠀⠀⠀⠀⠀⣿⣿⣿⣿⣿⣿⣿⣿⣿⣿⣿⣿⣿⣿⣿⣿⣿⣿⣿⣿⣿⣿⣿⣿⣿⢟⢝⠝⣿⣿⣿⣿⣿⣿⣿⢝⢝⢟⢟⢿⢿⣿⣿⣿⣿⣿⣿⣿⣿⣿⣿⣿⣿⣿⣿⣿⣿⣿⠀⠀⠀⠀⠀⠀⠀⠀⠀⠀⠀⠀</a:t>
            </a:r>
            <a:br/>
            <a:r>
              <a:t>⠀⠀⠀⠀⠀⠀⠀⠀⠀⠀⠀⣿⣿⣿⣿⣿⣿⣿⣿⣿⣿⣿⣿⣿⣿⣿⣿⣿⣿⣿⣿⣿⡟⣿⢏⢕⢕⢕⢕⢻⣿⣿⣿⣿⣿⡟⢕⢕⢕⢕⢕⢕⢜⣿⣿⣿⣿⣿⣿⣿⣿⣿⣿⣿⣿⣿⣿⣿⣿⠀⠀⠀⠀⠀⠀⠀⠀⠀⠀⠀⠀</a:t>
            </a:r>
            <a:br/>
            <a:r>
              <a:t>⠀⠀⠀⠀⠀⠀⠀⠀⠀⠀⠀⣿⣿⣿⣿⣿⣿⣿⣿⣿⣿⣿⣿⣿⣿⣿⣿⣿⣿⣿⣿⢻⢕⢏⢕⢕⢕⢕⢕⢕⢹⣿⣞⣟⣟⡇⢕⢕⢕⢕⢕⢕⢕⢻⣿⣿⣿⣿⣿⣿⣿⣿⣿⣿⣿⣿⣿⣿⣿⠀⠀⠀⠀⠀⠀⠀⠀⠀⠀⠀⠀</a:t>
            </a:r>
            <a:br/>
            <a:r>
              <a:t>⠀⠀⠀⠀⠀⠀⠀⠀⠀⠀⠀⣿⣿⣿⣿⣿⣿⣿⣿⣿⣿⣿⣿⣿⣿⣿⣿⣿⣿⣿⡟⠜⠀⢕⢕⢔⢕⢕⢕⢕⢕⣮⣽⢽⢽⢇⢕⢕⢕⢕⢕⢕⢕⢸⣿⣿⣿⣿⣿⣿⣿⣿⣿⣿⣿⣿⣿⣿⣿⠀⠀⠀⠀⠀⠀⠀⠀⠀⠀⠀⠀</a:t>
            </a:r>
            <a:br/>
            <a:r>
              <a:t>⠀⠀⠀⠀⠀⠀⠀⠀⠀⠀⠀⣿⣿⣿⣿⣿⣿⣿⣿⣿⣿⣿⣿⣿⣿⣿⣿⣿⣿⣿⢕⢕⠀⢕⢕⠕⠑⢕⢕⢕⢕⡇⣞⣟⣏⢅⢕⢕⢕⢕⢕⢕⢕⢜⣿⣿⣿⣿⣿⣿⣿⣿⣿⣿⣿⣿⣿⣿⣿⠀⠀⠀⠀⠀⠀⠀⠀⠀⠀⠀⠀</a:t>
            </a:r>
            <a:br/>
            <a:r>
              <a:t>⠀⠀⠀⠀⠀⠀⠀⠀⠀⠀⠀⣿⣿⣿⣿⣿⣿⣿⣿⣿⣿⣿⣿⣿⣿⣿⣿⣿⣿⣿⢕⠄⢁⠅⢕⢀⠀⢕⢕⢕⢕⡇⢱⢗⣗⣃⢕⢕⢕⢕⢕⠕⢕⣱⣿⣿⣿⣿⣿⣿⣿⣿⣿⣿⣿⣿⣿⣿⣿⠀⠀⠀⠀⠀⠀⠀⠀⠀⠀⠀⠀</a:t>
            </a:r>
            <a:br/>
            <a:r>
              <a:t>⠀⠀⠀⠀⠀⠀⠀⠀⠀⠀⠀⣿⣿⣿⣿⣿⣿⣿⣿⣿⣿⣿⣿⣿⣿⣿⣿⣿⣿⣿⣕⢅⢔⣔⣱⡕⢔⠕⢕⢕⢕⡇⢜⢽⢵⢕⢕⢕⢕⢕⢕⠀⠀⠈⢹⣿⣿⣿⣿⣿⣿⣿⣿⣿⣿⣿⣿⣿⣿⠀⠀⠀⠀⠀⠀⠀⠀⠀⠀⠀⠀</a:t>
            </a:r>
            <a:br/>
            <a:r>
              <a:t>⠀⠀⠀⠀⠀⠀⠀⠀⠀⠀⠀⣿⣿⣿⣿⣿⣿⣿⣿⣿⣿⣿⣿⣿⣿⣿⣿⣿⣿⣿⣿⣿⣿⣿⣿⣿⢕⢐⢕⢕⢕⡇⢕⢕⢏⣝⢅⢕⢕⢕⢕⠀⠀⢄⢜⣿⣿⣿⣿⣿⣿⣿⣿⣿⣿⣿⣿⣿⣿⠀⠀⠀⠀⠀⠀⠀⠀⠀⠀⠀⠀</a:t>
            </a:r>
            <a:br/>
            <a:r>
              <a:t>⠀⠀⠀⠀⠀⠀⠀⠀⠀⠀⠀⣿⣿⣿⣿⣿⣿⣿⣿⣿⣿⣿⣿⣿⣿⣿⣿⣿⣿⣿⣿⣿⣿⣿⣿⣿⢕⢠⢕⢕⢕⡇⢕⢨⢅⣕⢔⠄⢕⢄⡔⣶⣆⢕⢜⣿⣿⣿⣿⣿⣿⣿⣿⣿⣿⣿⣿⣿⣿⠀⠀⠀⠀⠀⠀⠀⠀⠀⠀⠀⠀</a:t>
            </a:r>
            <a:br/>
            <a:r>
              <a:t>⠀⠀⠀⠀⠀⠀⠀⠀⠀⠀⠀⣿⣿⣿⣿⣿⣿⣿⣿⣿⣿⣿⣿⣿⣿⣿⣿⣿⣿⣿⣿⣿⣿⣿⣿⡇⢕⠀⠁⢕⢕⢕⠕⢕⢖⢔⢅⢔⠐⢊⣵⣿⣿⢕⣼⣿⣿⣿⣿⣿⣿⣿⣿⣿⣿⣿⣿⣿⣿⠀⠀⠀⠀⠀⠀⠀⠀⠀⠀⠀⠀</a:t>
            </a:r>
            <a:br/>
            <a:r>
              <a:t>⠀⠀⠀⠀⠀⠀⠀⠀⠀⠀⠀⣿⣿⣿⣿⣿⣿⣿⣿⣿⣿⣿⣿⣿⣿⣿⣿⣿⣿⣿⣿⣿⣿⣿⣿⡇⠑⠀⠀⠑⢕⢕⠀⠕⣷⣷⣷⣇⢔⠟⠟⢻⣏⣱⣿⣿⣿⣿⣿⣿⣿⣿⣿⣿⣿⣿⣿⣿⣿⠀⠀⠀⠀⠀⠀⠀⠀⠀⠀⠀⠀</a:t>
            </a:r>
            <a:br/>
            <a:r>
              <a:t>⠀⠀⠀⠀⠀⠀⠀⠀⠀⠀⠀⣿⣿⣿⣿⣿⣿⣿⣿⣿⣿⣿⣿⣿⣿⣿⣿⣿⣿⣿⣿⣿⣿⣿⣿⢕⠀⢀⡀⠀⢕⢕⠀⠀⢿⣿⣿⣿⡇⢀⢀⢜⣿⣿⣿⣿⣿⣿⣿⣿⣿⣿⣿⣿⣿⣿⣿⣿⣿⠀⠀⠀⠀⠀⠀⠀⠀⠀⠀⠀⠀</a:t>
            </a:r>
            <a:br/>
            <a:r>
              <a:t>⠀⠀⠀⠀⠀⠀⠀⠀⠀⠀⠀⣿⣿⣿⣿⣿⣿⣿⣿⣿⣿⣿⣿⣿⣿⣿⣿⣿⣿⣿⣿⣿⣿⣿⢕⠑⠀⠀⠁⠀⢕⢕⠀⢀⣿⣿⣿⣿⣷⡕⢕⢕⣿⣿⣿⣿⣿⣿⣿⣿⣿⣿⣿⣿⣿⣿⣿⣿⣿⠀⠀⠀⠀⠀⠀⠀⠀⠀⠀⠀⠀</a:t>
            </a:r>
            <a:br/>
            <a:r>
              <a:t>⠀⠀⠀⠀⠀⠀⠀⠀⠀⠀⠀⠛⠛⠛⠛⠛⠛⠛⠛⠛⠛⠛⠛⠛⠛⠛⠛⠛⠛⠛⠛⠛⠛⠃⠑⠀⠀⠀⠀⠀⠑⠑⠑⠘⠛⠛⠛⠛⠛⠃⠑⠑⠘⠛⠛⠛⠛⠛⠛⠛⠛⠛⠛⠛⠛⠛⠛⠛⠛⠀⠀⠀⠀⠀⠀⠀⠀⠀⠀⠀⠀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⠀⠀⠀⠀⠀⠀⠀⠀⠀⠀⠀⣿⣿⣿⣿⣿⣿⣿⣿⣿⣿⣿⣿⣿⣿⣿⣿⣿⣿⣿⣿⣿⣿⣿⣿⣿⣿⣿⡿⢟⢕⢕⢜⢻⢿⣿⣿⣿⣿⣿⣿⣿⣿⣿⣿⣿⣿⣿⣿⣿⣿⣿⣿⣿⣿⣿⣿⣿⣿⠀⠀⠀⠀⠀⠀⠀⠀⠀⠀⠀⠀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⠀⠀⠀⠀⠀⠀⠀⠀⠀⠀⠀⣿⣿⣿⣿⣿⣿⣿⣿⣿⣿⣿⣿⣿⣿⣿⣿⣿⣿⣿⣿⣿⣿⣿⣿⣿⣿⣿⣕⣵⣵⣷⣿⣷⡕⣿⣿⣿⣿⣿⣿⣿⣿⣿⣿⣿⣿⣿⣿⣿⣿⣿⣿⣿⣿⣿⣿⣿⣿⠀⠀⠀⠀⠀⠀⠀⠀⠀⠀⠀⠀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⠀⠀⠀⠀⠀⠀⠀⠀⠀⠀⠀⣿⣿⣿⣿⣿⣿⣿⣿⣿⣿⣿⣿⣿⣿⣿⣿⣿⣿⣿⣿⣿⣿⣿⣿⣿⣿⣇⣿⢿⣿⣿⣿⣿⣷⣿⣿⣿⣿⣿⣿⣿⣿⣿⣿⣿⣿⣿⣿⣿⣿⣿⣿⣿⣿⣿⣿⣿⣿⠀⠀⠀⠀⠀⠀⠀⠀⠀⠀⠀⠀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⠀⠀⠀⠀⠀⠀⠀⠀⠀⠀⠀⣿⣿⣿⣿⣿⣿⣿⣿⣿⣿⣿⣿⣿⣿⣿⣿⣿⣿⣿⣿⣿⣿⣿⣿⣿⢟⢏⢏⢹⣿⣿⣿⣿⣿⣿⡇⢜⢝⢝⢟⢻⢿⣿⣿⣿⣿⣿⣿⣿⣿⣿⣿⣿⣿⣿⣿⣿⣿⠀⠀⠀⠀⠀⠀⠀⠀⠀⠀⠀⠀</a:t>
            </a:r>
            <a:br/>
            <a:r>
              <a:t>⠀⠀⠀⠀⠀⠀⠀⠀⠀⠀⠀⣿⣿⣿⣿⣿⣿⣿⣿⣿⣿⣿⣿⣿⣿⣿⣿⣿⣿⣿⣿⣿⢇⡿⢇⢕⢕⢕⢕⢜⣿⣿⣿⣿⣿⣿⢕⢕⢕⢕⢕⢕⢕⢹⣿⣿⣿⣿⣿⣿⣿⣿⣿⣿⣿⣿⣿⣿⣿⠀⠀⠀⠀⠀⠀⠀⠀⠀⠀⠀⠀</a:t>
            </a:r>
            <a:br/>
            <a:r>
              <a:t>⠀⠀⠀⠀⠀⠀⠀⠀⠀⠀⠀⣿⣿⣿⣿⣿⣿⣿⣿⣿⣿⣿⣿⣿⣿⣿⣿⣿⣿⣿⣿⢻⢕⢕⢕⢕⢕⢕⢕⢕⢸⣿⢽⢷⢾⢷⢕⢕⢕⢕⢕⢕⢕⢕⣿⣿⣿⣿⣿⣿⣿⣿⣿⣿⣿⣿⣿⣿⣿⠀⠀⠀⠀⠀⠀⠀⠀⠀⠀⠀⠀</a:t>
            </a:r>
            <a:br/>
            <a:r>
              <a:t>⠀⠀⠀⠀⠀⠀⠀⠀⠀⠀⠀⣿⣿⣿⣿⣿⣿⣿⣿⣿⣿⣿⣿⣿⣿⣿⣿⣿⣿⣿⡿⢕⠕⢕⢕⢄⢕⢕⢕⢕⢕⡜⣟⣟⣟⣽⢕⢕⢕⢕⢕⢕⠅⢕⢿⣿⣿⣿⣿⣿⣿⣿⣿⣿⣿⣿⣿⣿⣿⠀⠀⠀⠀⠀⠀⠀⠀⠀⠀⠀⠀</a:t>
            </a:r>
            <a:br/>
            <a:r>
              <a:t>⠀⠀⠀⠀⠀⠀⠀⠀⠀⠀⠀⣿⣿⣿⣿⣿⣿⣿⣿⣿⣿⣿⣿⣿⣿⣿⣿⣿⣿⣿⢕⠕⢑⢕⢕⠕⠀⢕⢕⢕⢕⡇⢱⣷⣗⣗⢕⢕⢕⢕⠑⢕⢅⢕⢸⣿⣿⣿⣿⣿⣿⣿⣿⣿⣿⣿⣿⣿⣿⠀⠀⠀⠀⠀⠀⠀⠀⠀⠀⠀⠀</a:t>
            </a:r>
            <a:br/>
            <a:r>
              <a:t>⠀⠀⠀⠀⠀⠀⠀⠀⠀⠀⠀⣿⣿⣿⣿⣿⣿⣿⣿⣿⣿⣿⣿⣿⣿⣿⣿⣿⣿⣿⢕⠐⠁⢅⢕⢕⢀⢕⢕⢕⢕⡕⢸⢽⢽⢵⢕⢕⢕⢕⢕⢕⠁⢕⣼⣿⣿⣿⣿⣿⣿⣿⣿⣿⣿⣿⣿⣿⣿⠀⠀⠀⠀⠀⠀⠀⠀⠀⠀⠀⠀</a:t>
            </a:r>
            <a:br/>
            <a:r>
              <a:t>⠀⠀⠀⠀⠀⠀⠀⠀⠀⠀⠀⣿⣿⣿⣿⣿⣿⣿⣿⣿⣿⣿⣿⣿⣿⣿⣿⣿⣿⣿⣕⡕⢕⣕⣱⣼⡕⢅⢕⢑⢕⡇⢕⣟⣏⣝⢕⢕⢕⢕⢕⢕⠀⠀⢑⢿⣿⣿⣿⣿⣿⣿⣿⣿⣿⣿⣿⣿⣿⠀⠀⠀⠀⠀⠀⠀⠀⠀⠀⠀⠀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⠀⠀⠀⠀⠀⠀⠀⠀⠀⠀⠀⣿⣿⣿⣿⣿⣿⣿⣿⣿⣿⣿⣿⣿⣿⣿⣿⣿⣿⣿⣿⣿⣿⣿⣿⣿⣿⢕⢕⢕⢕⡇⢕⢱⢕⢗⢆⠕⢕⢕⢕⠀⢀⢔⢅⢹⣿⣿⣿⣿⣿⣿⣿⣿⣿⣿⣿⣿⣿⠀⠀⠀⠀⠀⠀⠀⠀⠀⠀⠀⠀</a:t>
            </a:r>
            <a:br/>
            <a:r>
              <a:t>⠀⠀⠀⠀⠀⠀⠀⠀⠀⠀⠀⣿⣿⣿⣿⣿⣿⣿⣿⣿⣿⣿⣿⣿⣿⣿⣿⣿⣿⣿⣿⣿⣿⣿⣿⣿⣿⢵⢕⢕⢕⢇⢕⢜⢝⢕⢕⠅⠕⢅⢔⣱⣷⡕⢕⢸⣿⣿⣿⣿⣿⣿⣿⣿⣿⣿⣿⣿⣿⠀⠀⠀⠀⠀⠀⠀⠀⠀⠀⠀⠀</a:t>
            </a:r>
            <a:br/>
            <a:r>
              <a:t>⠀⠀⠀⠀⠀⠀⠀⠀⠀⠀⠀⣿⣿⣿⣿⣿⣿⣿⣿⣿⣿⣿⣿⣿⣿⣿⣿⣿⣿⣿⣿⣿⣿⣿⣿⣿⡇⠕⠁⢕⢕⢇⠑⢕⢝⢝⢅⢕⠀⢸⣼⣿⣿⡇⢱⣿⣿⣿⣿⣿⣿⣿⣿⣿⣿⣿⣿⣿⣿⠀⠀⠀⠀⠀⠀⠀⠀⠀⠀⠀⠀</a:t>
            </a:r>
            <a:br/>
            <a:r>
              <a:t>⠀⠀⠀⠀⠀⠀⠀⠀⠀⠀⠀⣿⣿⣿⣿⣿⣿⣿⣿⣿⣿⣿⣿⣿⣿⣿⣿⣿⣿⣿⣿⣿⣿⣿⣿⣿⢕⠐⠀⢕⢕⢕⠀⠑⣿⣿⣷⣇⢕⠁⠁⠘⣯⣵⣿⣿⣿⣿⣿⣿⣿⣿⣿⣿⣿⣿⣿⣿⣿⠀⠀⠀⠀⠀⠀⠀⠀⠀⠀⠀⠀</a:t>
            </a:r>
            <a:br/>
            <a:r>
              <a:t>⠀⠀⠀⠀⠀⠀⠀⠀⠀⠀⠀⣿⣿⣿⣿⣿⣿⣿⣿⣿⣿⣿⣿⣿⣿⣿⣿⣿⣿⣿⣿⣿⣿⣿⣿⡏⠕⢄⡄⠀⢕⢕⠀⠀⢹⣿⣿⣿⣧⢄⢔⢕⢹⣿⣿⣿⣿⣿⣿⣿⣿⣿⣿⣿⣿⣿⣿⣿⣿⠀⠀⠀⠀⠀⠀⠀⠀⠀⠀⠀⠀</a:t>
            </a:r>
            <a:br/>
            <a:r>
              <a:t>⠀⠀⠀⠀⠀⠀⠀⠀⠀⠀⠀⣿⣿⣿⣿⣿⣿⣿⣿⣿⣿⣿⣿⣿⣿⣿⣿⣿⣿⣿⣿⣿⣿⣿⣿⢕⢄⠀⠁⠀⢕⢕⠀⢀⣾⣿⣿⣿⣿⡇⢕⢕⢸⣿⣿⣿⣿⣿⣿⣿⣿⣿⣿⣿⣿⣿⣿⣿⣿⠀⠀⠀⠀⠀⠀⠀⠀⠀⠀⠀⠀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⠀⠀⠀⠀⠀⠀⠀⠀⠀⠀⠀⠛⠛⠛⠛⠛⠛⠛⠛⠛⠛⠛⠛⠛⠛⠛⠛⠛⠛⠛⠛⠛⠛⠛⠃⠑⠑⠀⠀⠀⠑⠑⠑⠑⠛⠛⠛⠛⠛⠓⠑⠑⠑⠛⠛⠛⠛⠛⠛⠛⠛⠛⠛⠛⠛⠛⠛⠛⠛⠀⠀⠀⠀⠀⠀⠀⠀⠀⠀⠀⠀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⠀⠀⠀⠀⠀⠀⠀⠀⠀⠀⠀⣿⣿⣿⣿⣿⣿⣿⣿⣿⣿⣿⣿⣿⣿⣿⣿⣿⣿⣿⣿⣿⣿⣿⣿⣿⣿⣿⣿⢇⢕⢕⣕⣕⡜⢹⣿⣿⣿⣿⣿⣿⣿⣿⣿⣿⣿⣿⣿⣿⣿⣿⣿⣿⣿⣿⣿⣿⣿⠀⠀⠀⠀⠀⠀⠀⠀⠀⠀⠀⠀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⠀⠀⠀⠀⠀⠀⠀⠀⠀⠀⠀⣿⣿⣿⣿⣿⣿⣿⣿⣿⣿⣿⣿⣿⣿⣿⣿⣿⣿⣿⣿⣿⣿⣿⣿⣿⣿⣿⡟⣿⣿⣿⣿⣿⣿⡇⣿⣿⣿⣿⣿⣿⣿⣿⣿⣿⣿⣿⣿⣿⣿⣿⣿⣿⣿⣿⣿⣿⣿⠀⠀⠀⠀⠀⠀⠀⠀⠀⠀⠀⠀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⠀⠀⠀⠀⠀⠀⠀⠀⠀⠀⠀⣿⣿⣿⣿⣿⣿⣿⣿⣿⣿⣿⣿⣿⣿⣿⣿⣿⣿⣿⣿⣿⣿⣿⣿⣿⣿⣿⣧⣿⣟⣿⣿⣯⣿⣷⣿⣿⣿⣿⣿⣿⣿⣿⣿⣿⣿⣿⣿⣿⣿⣿⣿⣿⣿⣿⣿⣿⣿⠀⠀⠀⠀⠀⠀⠀⠀⠀⠀⠀⠀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⠀⠀⠀⠀⠀⠀⠀⠀⠀⠀⠀⣿⣿⣿⣿⣿⣿⣿⣿⣿⣿⣿⣿⣿⣿⣿⣿⣿⣿⣿⣿⣿⣿⣿⣿⣿⣿⣿⣿⣿⣿⣿⣿⣿⣿⣿⣿⢟⢿⢿⢿⣿⣿⣿⣿⣿⣿⣿⣿⣿⣿⣿⣿⣿⣿⣿⣿⣿⣿⠀⠀⠀⠀⠀⠀⠀⠀⠀⠀⠀⠀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⠀⠀⠀⠀⠀⠀⠀⠀⠀⠀⠀⣿⣿⣿⣿⣿⣿⣿⣿⣿⣿⣿⣿⣿⣿⣿⣿⣿⣿⣿⣿⣿⣿⣿⣿⣿⢟⢏⢜⢝⣿⣿⣿⣿⣿⣿⣿⢕⢕⢕⢕⢕⢜⢝⢻⣿⣿⣿⣿⣿⣿⣿⣿⣿⣿⣿⣿⣿⣿⠀⠀⠀⠀⠀⠀⠀⠀⠀⠀⠀⠀</a:t>
            </a:r>
            <a:br/>
            <a:r>
              <a:t>⠀⠀⠀⠀⠀⠀⠀⠀⠀⠀⠀⣿⣿⣿⣿⣿⣿⣿⣿⣿⣿⣿⣿⣿⣿⣿⣿⣿⣿⣿⣿⣿⢏⢜⢟⢇⢕⢕⢕⢕⢜⣿⣿⣟⣟⣿⡇⢕⢕⢕⢕⢕⢕⢕⢕⢿⣿⣿⣿⣿⣿⣿⣿⣿⣿⣿⣿⣿⣿⠀⠀⠀⠀⠀⠀⠀⠀⠀⠀⠀⠀</a:t>
            </a:r>
            <a:br/>
            <a:r>
              <a:t>⠀⠀⠀⠀⠀⠀⠀⠀⠀⠀⠀⣿⣿⣿⣿⣿⣿⣿⣿⣿⣿⣿⣿⣿⣿⣿⣿⣿⣿⣿⣿⣿⢕⢔⢕⢕⢕⢕⢕⢕⢕⣿⣿⣿⣽⣽⢕⢕⢕⢕⢕⢕⢕⢕⢕⢸⣿⣿⣿⣿⣿⣿⣿⣿⣿⣿⣿⣿⣿⠀⠀⠀⠀⠀⠀⠀⠀⠀⠀⠀⠀</a:t>
            </a:r>
            <a:br/>
            <a:r>
              <a:t>⠀⠀⠀⠀⠀⠀⠀⠀⠀⠀⠀⣿⣿⣿⣿⣿⣿⣿⣿⣿⣿⣿⣿⣿⣿⣿⣿⣿⣿⣿⣿⢕⠕⢔⢕⠐⢕⢕⢕⢕⢕⢕⢕⣗⣗⣗⡃⢕⢕⢕⢕⢕⢕⠁⢕⢜⣿⣿⣿⣿⣿⣿⣿⣿⣿⣿⣿⣿⣿⠀⠀⠀⠀⠀⠀⠀⠀⠀⠀⠀⠀</a:t>
            </a:r>
            <a:br/>
            <a:r>
              <a:t>⠀⠀⠀⠀⠀⠀⠀⠀⠀⠀⠀⣿⣿⣿⣿⣿⣿⣿⣿⣿⣿⣿⣿⣿⣿⣿⣿⣿⣿⣿⢕⢕⠀⢕⢕⠑⠀⢕⢕⢕⢔⢕⢸⢽⢽⢵⢇⢕⢕⢕⢕⢕⢕⠅⠅⠕⣽⣿⣿⣿⣿⣿⣿⣿⣿⣿⣿⣿⣿⠀⠀⠀⠀⠀⠀⠀⠀⠀⠀⠀⠀</a:t>
            </a:r>
            <a:br/>
            <a:r>
              <a:t>⠀⠀⠀⠀⠀⠀⠀⠀⠀⠀⠀⣿⣿⣿⣿⣿⣿⣿⣿⣿⣿⣿⣿⣿⣿⣿⣿⣿⣿⡇⢕⢁⢐⢑⢕⢕⡁⢕⢕⢕⢕⡕⢕⣟⣝⣽⢕⢕⢕⢕⢕⢕⢕⠀⠀⠑⢻⣿⣿⣿⣿⣿⣿⣿⣿⣿⣿⣿⣿⠀⠀⠀⠀⠀⠀⠀⠀⠀⠀⠀⠀</a:t>
            </a:r>
            <a:br/>
            <a:r>
              <a:t>⠀⠀⠀⠀⠀⠀⠀⠀⠀⠀⠀⣿⣿⣿⣿⣿⣿⣿⣿⣿⣿⣿⣿⣿⣿⣿⣿⣿⣿⣿⣕⢔⢔⢕⣕⣼⣿⢕⢕⢅⢕⢕⢕⢕⢗⢗⢇⢑⢕⢕⢕⢕⠕⠀⠀⢀⢕⣿⣿⣿⣿⣿⣿⣿⣿⣿⣿⣿⣿⠀⠀⠀⠀⠀⠀⠀⠀⠀⠀⠀⠀</a:t>
            </a:r>
            <a:br/>
            <a:r>
              <a:t>⠀⠀⠀⠀⠀⠀⠀⠀⠀⠀⠀⣿⣿⣿⣿⣿⣿⣿⣿⣿⣿⣿⣿⣿⣿⣿⣿⣿⣿⣿⣿⣿⣿⣿⣿⣿⣿⡇⢕⢕⠁⢇⢕⢸⢽⢽⢵⠅⠕⢕⡱⣱⣷⣷⢕⢕⢕⣿⣿⣿⣿⣿⣿⣿⣿⣿⣿⣿⣿⠀⠀⠀⠀⠀⠀⠀⠀⠀⠀⠀⠀</a:t>
            </a:r>
            <a:br/>
            <a:r>
              <a:t>⠀⠀⠀⠀⠀⠀⠀⠀⠀⠀⠀⣿⣿⣿⣿⣿⣿⣿⣿⣿⣿⣿⣿⣿⣿⣿⣿⣿⣿⣿⣿⣿⣿⣿⣿⣿⣿⡏⢕⢕⢔⢕⢕⢕⢷⢕⢕⠁⠀⢰⢿⢿⣿⣿⠇⢕⣱⣿⣿⣿⣿⣿⣿⣿⣿⣿⣿⣿⣿⠀⠀⠀⠀⠀⠀⠀⠀⠀⠀⠀⠀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⠀⠀⠀⠀⠀⠀⠀⠀⠀⠀⠀⣿⣿⣿⣿⣿⣿⣿⣿⣿⣿⣿⣿⣿⣿⣿⣿⣿⣿⣿⣿⣿⣿⣿⣿⣿⣿⣿⢕⢕⢕⢕⠀⢕⣶⣵⣵⡄⠀⠀⠀⠁⠘⣕⣠⣾⣿⣿⣿⣿⣿⣿⣿⣿⣿⣿⣿⣿⣿⠀⠀⠀⠀⠀⠀⠀⠀⠀⠀⠀⠀</a:t>
            </a:r>
            <a:br/>
            <a:r>
              <a:t>⠀⠀⠀⠀⠀⠀⠀⠀⠀⠀⠀⣿⣿⣿⣿⣿⣿⣿⣿⣿⣿⣿⣿⣿⣿⣿⣿⣿⣿⣿⣿⣿⣿⣿⣿⣿⣿⢻⢕⢕⢕⡇⠀⠀⢹⣿⣿⣷⢔⢀⢄⢀⢔⢻⣿⣿⣿⣿⣿⣿⣿⣿⣿⣿⣿⣿⣿⣿⣿⠀⠀⠀⠀⠀⠀⠀⠀⠀⠀⠀⠀</a:t>
            </a:r>
            <a:br/>
            <a:r>
              <a:t>⠀⠀⠀⠀⠀⠀⠀⠀⠀⠀⠀⣿⣿⣿⣿⣿⣿⣿⣿⣿⣿⣿⣿⣿⣿⣿⣿⣿⣿⣿⣿⣿⣿⣿⣿⣿⢣⢜⢇⠁⢕⢕⠀⠀⣸⣿⣿⣿⡕⢕⢕⢇⢕⢸⣿⣿⣿⣿⣿⣿⣿⣿⣿⣿⣿⣿⣿⣿⣿⠀⠀⠀⠀⠀⠀⠀⠀⠀⠀⠀⠀</a:t>
            </a:r>
            <a:br/>
            <a:r>
              <a:t>⠀⠀⠀⠀⠀⠀⠀⠀⠀⠀⠀⣿⣿⣿⣿⣿⣿⣿⣿⣿⣿⣿⣿⣿⣿⣿⣿⣿⣿⣿⣿⣿⣿⣿⣿⡿⢕⢕⢕⠀⢕⡇⠀⢔⣿⣿⣿⣿⣷⢕⢕⢕⢕⢸⣿⣿⣿⣿⣿⣿⣿⣿⣿⣿⣿⣿⣿⣿⣿⠀⠀⠀⠀⠀⠀⠀⠀⠀⠀⠀⠀</a:t>
            </a:r>
            <a:br/>
            <a:r>
              <a:t>⠀⠀⠀⠀⠀⠀⠀⠀⠀⠀⠀⠛⠛⠛⠛⠛⠛⠛⠛⠛⠛⠛⠛⠛⠛⠛⠛⠛⠛⠛⠛⠛⠛⠛⠛⠃⠑⠑⠀⠀⠑⠃⠀⠘⠛⠛⠛⠛⠛⠃⠑⠑⠑⠑⠛⠛⠛⠛⠛⠛⠛⠛⠛⠛⠛⠛⠛⠛⠛⠀⠀⠀⠀⠀⠀⠀⠀⠀⠀⠀⠀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⠀⠀⠀⠀⠀⠀⠀⠀⠀⠀⠀⣿⣿⣿⣿⣿⣿⣿⣿⣿⣿⣿⣿⣿⣿⣿⣿⣿⣿⣿⣿⣿⣿⣿⣿⣿⣿⣿⣿⡿⢿⢏⢝⢝⢿⣿⣿⣿⣿⣿⣿⣿⣿⣿⣿⣿⣿⣿⣿⣿⣿⣿⣿⣿⣿⣿⣿⣿⣿⠀⠀⠀⠀⠀⠀⠀⠀⠀⠀⠀⠀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⠀⠀⠀⠀⠀⠀⠀⠀⠀⠀⠀⣿⣿⣿⣿⣿⣿⣿⣿⣿⣿⣿⣿⣿⣿⣿⣿⣿⣿⣿⣿⣿⣿⣿⣿⣿⣿⣿⣿⣏⢕⣕⣱⣵⣵⡕⢻⣿⣿⣿⣿⣿⣿⣿⣿⣿⣿⣿⣿⣿⣿⣿⣿⣿⣿⣿⣿⣿⣿⠀⠀⠀⠀⠀⠀⠀⠀⠀⠀⠀⠀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⠀⠀⠀⠀⠀⠀⠀⠀⠀⠀⠀⣿⣿⣿⣿⣿⣿⣿⣿⣿⣿⣿⣿⣿⣿⣿⣿⣿⣿⣿⣿⣿⣿⣿⣿⣿⣿⣿⣿⢹⣿⣿⣿⣿⣿⣷⢸⣿⣿⣿⣿⣿⣿⣿⣿⣿⣿⣿⣿⣿⣿⣿⣿⣿⣿⣿⣿⣿⣿⠀⠀⠀⠀⠀⠀⠀⠀⠀⠀⠀⠀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⠀⠀⠀⠀⠀⠀⠀⠀⠀⠀⠀⣿⣿⣿⣿⣿⣿⣿⣿⣿⣿⣿⣿⣿⣿⣿⣿⣿⣿⣿⣿⣿⣿⣿⣿⣿⣿⣿⣿⣿⣯⣽⣿⣿⣾⣿⣿⣿⣿⣿⣿⣿⣿⣿⣿⣿⣿⣿⣿⣿⣿⣿⣿⣿⣿⣿⣿⣿⣿⠀⠀⠀⠀⠀⠀⠀⠀⠀⠀⠀⠀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⠀⠀⠀⠀⠀⠀⠀⠀⠀⠀⠀⣿⣿⣿⣿⣿⣿⣿⣿⣿⣿⣿⣿⣿⣿⣿⣿⣿⣿⣿⣿⣿⣿⣿⣿⣿⣾⣿⣿⣿⣿⣿⣿⣿⣿⣿⣿⡏⢝⢟⢟⢿⢿⣿⣿⣿⣿⣿⣿⣿⣿⣿⣿⣿⣿⣿⣿⣿⣿⠀⠀⠀⠀⠀⠀⠀⠀⠀⠀⠀⠀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⠀⠀⠀⠀⠀⠀⠀⠀⠀⠀⠀⣿⣿⣿⣿⣿⣿⣿⣿⣿⣿⣿⣿⣿⣿⣿⣿⣿⣿⣿⣿⣿⣿⣿⣿⣿⣿⢏⢕⢕⢸⣿⣿⣿⣿⣿⣿⢇⢕⢕⢕⢕⢕⢕⢜⢻⣿⣿⣿⣿⣿⣿⣿⣿⣿⣿⣿⣿⣿⠀⠀⠀⠀⠀⠀⠀⠀⠀⠀⠀⠀</a:t>
            </a:r>
            <a:br/>
            <a:r>
              <a:t>⠀⠀⠀⠀⠀⠀⠀⠀⠀⠀⠀⣿⣿⣿⣿⣿⣿⣿⣿⣿⣿⣿⣿⣿⣿⣿⣿⣿⣿⣿⣿⣿⡿⢏⢿⢿⢇⢕⢕⢕⢜⣿⣽⣽⣽⣽⡯⢕⢕⢕⢕⢕⢕⢕⢕⢜⣿⣿⣿⣿⣿⣿⣿⣿⣿⣿⣿⣿⣿⠀⠀⠀⠀⠀⠀⠀⠀⠀⠀⠀⠀</a:t>
            </a:r>
            <a:br/>
            <a:r>
              <a:t>⠀⠀⠀⠀⠀⠀⠀⠀⠀⠀⠀⣿⣿⣿⣿⣿⣿⣿⣿⣿⣿⣿⣿⣿⣿⣿⣿⣿⣿⣿⣿⣿⢇⢕⢕⢕⢕⢕⢕⢑⢕⣿⢳⢷⢷⢷⢗⢕⢕⢕⢕⢕⢕⢕⠕⢕⢻⣿⣿⣿⣿⣿⣿⣿⣿⣿⣿⣿⣿⠀⠀⠀⠀⠀⠀⠀⠀⠀⠀⠀⠀</a:t>
            </a:r>
            <a:br/>
            <a:r>
              <a:t>⠀⠀⠀⠀⠀⠀⠀⠀⠀⠀⠀⣿⣿⣿⣿⣿⣿⣿⣿⣿⣿⣿⣿⣿⣿⣿⣿⣿⣿⣿⣿⢏⢕⢕⢕⠑⠕⢕⢕⠕⢕⢸⢸⣽⣽⢽⢵⢕⢕⢕⢕⢑⢕⠑⢄⢕⢜⣿⣿⣿⣿⣿⣿⣿⣿⣿⣿⣿⣿⠀⠀⠀⠀⠀⠀⠀⠀⠀⠀⠀⠀</a:t>
            </a:r>
            <a:br/>
            <a:r>
              <a:t>⠀⠀⠀⠀⠀⠀⠀⠀⠀⠀⠀⣿⣿⣿⣿⣿⣿⣿⣿⣿⣿⣿⣿⣿⣿⣿⣿⣿⣿⣿⢏⢑⢕⢕⠕⠐⠀⢕⢕⢄⢕⢜⢕⣗⣗⣗⡇⢕⢕⢕⢕⠕⢕⢀⠑⠕⢕⣿⣿⣿⣿⣿⣿⣿⣿⣿⣿⣿⣿⠀⠀⠀⠀⠀⠀⠀⠀⠀⠀⠀⠀</a:t>
            </a:r>
            <a:br/>
            <a:r>
              <a:t>⠀⠀⠀⠀⠀⠀⠀⠀⠀⠀⠀⣿⣿⣿⣿⣿⣿⣿⣿⣿⣿⣿⣿⣿⣿⣿⣿⣿⣿⣿⢕⢑⢑⢕⢄⠐⣀⢑⢕⠅⠕⢕⢕⢱⢵⢷⢆⢕⢕⢕⢕⢄⢕⠀⠀⠀⠁⢝⣿⣿⣿⣿⣿⣿⣿⣿⣿⣿⣿⠀⠀⠀⠀⠀⠀⠀⠀⠀⠀⠀⠀</a:t>
            </a:r>
            <a:br/>
            <a:r>
              <a:t>⠀⠀⠀⠀⠀⠀⠀⠀⠀⠀⠀⣿⣿⣿⣿⣿⣿⣿⣿⣿⣿⣿⣿⣿⣿⣿⣿⣿⣿⣿⡕⢔⢔⢕⢕⣱⣿⡕⢕⢕⠁⢕⢕⢜⣝⣝⢕⢕⢕⢕⢕⢕⣕⣄⡄⢅⢔⢕⣿⣿⣿⣿⣿⣿⣿⣿⣿⣿⣿⠀⠀⠀⠀⠀⠀⠀⠀⠀⠀⠀⠀</a:t>
            </a:r>
            <a:br/>
            <a:r>
              <a:t>⠀⠀⠀⠀⠀⠀⠀⠀⠀⠀⠀⣿⣿⣿⣿⣿⣿⣿⣿⣿⣿⣿⣿⣿⣿⣿⣿⣿⣿⣿⣿⣷⣾⣿⣿⣿⣿⣇⠕⢕⠀⢕⢕⢕⢗⢗⢖⠐⠑⢁⣸⣾⣿⣿⣷⢕⢕⢕⣿⣿⣿⣿⣿⣿⣿⣿⣿⣿⣿⠀⠀⠀⠀⠀⠀⠀⠀⠀⠀⠀⠀</a:t>
            </a:r>
            <a:br/>
            <a:r>
              <a:t>⠀⠀⠀⠀⠀⠀⠀⠀⠀⠀⠀⣿⣿⣿⣿⣿⣿⣿⣿⣿⣿⣿⣿⣿⣿⣿⣿⣿⣿⣿⣿⣿⣿⣿⣿⣿⣿⣿⢕⢕⢕⢕⠕⢕⢙⢝⢇⠄⠀⠑⠑⠑⠻⠟⢃⢀⣕⣵⣿⣿⣿⣿⣿⣿⣿⣿⣿⣿⣿⠀⠀⠀⠀⠀⠀⠀⠀⠀⠀⠀⠀</a:t>
            </a:r>
            <a:br/>
            <a:r>
              <a:t>⠀⠀⠀⠀⠀⠀⠀⠀⠀⠀⠀⣿⣿⣿⣿⣿⣿⣿⣿⣿⣿⣿⣿⣿⣿⣿⣿⣿⣿⣿⣿⣿⣿⣿⣿⣿⣿⡿⡕⢕⢕⢕⠀⠄⢺⣿⣷⡆⠀⠀⠀⠀⠀⢕⣷⣿⣿⣿⣿⣿⣿⣿⣿⣿⣿⣿⣿⣿⣿⠀⠀⠀⠀⠀⠀⠀⠀⠀⠀⠀⠀</a:t>
            </a:r>
            <a:br/>
            <a:r>
              <a:t>⠀⠀⠀⠀⠀⠀⠀⠀⠀⠀⠀⣿⣿⣿⣿⣿⣿⣿⣿⣿⣿⣿⣿⣿⣿⣿⣿⣿⣿⣿⣿⣿⣿⣿⣿⣿⣿⡇⢇⢑⢕⢕⠀⠀⢸⣿⣿⡇⢔⢕⢔⢕⢕⢕⢿⣿⣿⣿⣿⣿⣿⣿⣿⣿⣿⣿⣿⣿⣿⠀⠀⠀⠀⠀⠀⠀⠀⠀⠀⠀⠀</a:t>
            </a:r>
            <a:br/>
            <a:r>
              <a:t>⠀⠀⠀⠀⠀⠀⠀⠀⠀⠀⠀⣿⣿⣿⣿⣿⣿⣿⣿⣿⣿⣿⣿⣿⣿⣿⣿⣿⣿⣿⣿⣿⣿⣿⣿⣿⡟⡇⢱⠁⢕⢕⠀⠀⣸⣿⣿⣿⢕⢕⢕⢜⢕⢕⢸⣿⣿⣿⣿⣿⣿⣿⣿⣿⣿⣿⣿⣿⣿⠀⠀⠀⠀⠀⠀⠀⠀⠀⠀⠀⠀</a:t>
            </a:r>
            <a:br/>
            <a:r>
              <a:t>⠀⠀⠀⠀⠀⠀⠀⠀⠀⠀⠀⣿⣿⣿⣿⣿⣿⣿⣿⣿⣿⣿⣿⣿⣿⣿⣿⣿⣿⣿⣿⣿⣿⣿⣿⣿⢇⢕⡇⠀⢕⢕⠀⢄⣿⣿⣿⣿⣇⢕⢕⢕⢕⢕⢸⣿⣿⣿⣿⣿⣿⣿⣿⣿⣿⣿⣿⣿⣿⠀⠀⠀⠀⠀⠀⠀⠀⠀⠀⠀⠀</a:t>
            </a:r>
            <a:br/>
            <a:r>
              <a:t>⠀⠀⠀⠀⠀⠀⠀⠀⠀⠀⠀⠛⠛⠛⠛⠛⠛⠛⠛⠛⠛⠛⠛⠛⠛⠛⠛⠛⠛⠛⠛⠛⠛⠛⠛⠛⠑⠑⠃⠀⠑⠑⠀⠘⠛⠛⠛⠛⠛⠃⠑⠑⠑⠑⠘⠛⠛⠛⠛⠛⠛⠛⠛⠛⠛⠛⠛⠛⠛⠀⠀⠀⠀⠀⠀⠀⠀⠀⠀⠀⠀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⠀⠀⠀⠀⠀⠀⠀⠀⠀⠀⠀⣿⣿⣿⣿⣿⣿⣿⣿⣿⣿⣿⣿⣿⣿⣿⣿⣿⣿⣿⣿⣿⣿⣿⣿⣿⣿⣿⣿⣿⡟⢟⢕⢕⢜⢿⣿⣿⣿⣿⣿⣿⣿⣿⣿⣿⣿⣿⣿⣿⣿⣿⣿⣿⣿⣿⣿⣿⣿⠀⠀⠀⠀⠀⠀⠀⠀⠀⠀⠀⠀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⠀⠀⠀⠀⠀⠀⠀⠀⠀⠀⠀⣿⣿⣿⣿⣿⣿⣿⣿⣿⣿⣿⣿⣿⣿⣿⣿⣿⣿⣿⣿⣿⣿⣿⣿⣿⣿⣿⣿⣿⣱⣵⣵⣷⣷⣧⢸⣿⣿⣿⣿⣿⣿⣿⣿⣿⣿⣿⣿⣿⣿⣿⣿⣿⣿⣿⣿⣿⣿⠀⠀⠀⠀⠀⠀⠀⠀⠀⠀⠀⠀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⠀⠀⠀⠀⠀⠀⠀⠀⠀⠀⠀⣿⣿⣿⣿⣿⣿⣿⣿⣿⣿⣿⣿⣿⣿⣿⣿⣿⣿⣿⣿⣿⣿⣿⣿⣿⣿⣿⣿⣹⡿⣿⣿⣿⣿⣿⡇⣿⣿⣿⣿⣿⣿⣿⣿⣿⣿⣿⣿⣿⣿⣿⣿⣿⣿⣿⣿⣿⣿⠀⠀⠀⠀⠀⠀⠀⠀⠀⠀⠀⠀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⠀⠀⠀⠀⠀⠀⠀⠀⠀⠀⠀⣿⣿⣿⣿⣿⣿⣿⣿⣿⣿⣿⣿⣿⣿⣿⣿⣿⣿⣿⣿⣿⣿⣿⣿⣿⣟⣿⣿⣿⣿⣿⣿⣿⣿⣿⣿⡧⢜⢝⢝⢝⢟⢻⢿⣿⣿⣿⣿⣿⣿⣿⣿⣿⣿⣿⣿⣿⣿⠀⠀⠀⠀⠀⠀⠀⠀⠀⠀⠀⠀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⠀⠀⠀⠀⠀⠀⠀⠀⠀⠀⠀⣿⣿⣿⣿⣿⣿⣿⣿⣿⣿⣿⣿⣿⣿⣿⣿⣿⣿⣿⣿⣿⣿⣿⣿⣿⣿⣿⢇⢕⢸⣿⣿⣿⣿⣿⣿⢇⢕⢕⢕⢕⢕⢕⢕⢜⣿⣿⣿⣿⣿⣿⣿⣿⣿⣿⣿⣿⣿⠀⠀⠀⠀⠀⠀⠀⠀⠀⠀⠀⠀</a:t>
            </a:r>
            <a:br/>
            <a:r>
              <a:t>⠀⠀⠀⠀⠀⠀⠀⠀⠀⠀⠀⣿⣿⣿⣿⣿⣿⣿⣿⣿⣿⣿⣿⣿⣿⣿⣿⣿⣿⣿⣿⣿⣿⡿⢼⣿⡿⢇⢕⢕⢜⣽⡿⢷⢾⢷⢟⢕⢕⢕⢕⢕⢕⢕⢕⢕⢸⣿⣿⣿⣿⣿⣿⣿⣿⣿⣿⣿⣿⠀⠀⠀⠀⠀⠀⠀⠀⠀⠀⠀⠀</a:t>
            </a:r>
            <a:br/>
            <a:r>
              <a:t>⠀⠀⠀⠀⠀⠀⠀⠀⠀⠀⠀⣿⣿⣿⣿⣿⣿⣿⣿⣿⣿⣿⣿⣿⣿⣿⣿⣿⣿⣿⣿⣿⡏⢕⢝⢝⢕⢕⢕⢅⢕⣿⣯⣿⣿⣯⣽⢕⢕⢕⢕⢕⢕⢕⠑⢕⢕⣿⣿⣿⣿⣿⣿⣿⣿⣿⣿⣿⣿⠀⠀⠀⠀⠀⠀⠀⠀⠀⠀⠀⠀</a:t>
            </a:r>
            <a:br/>
            <a:r>
              <a:t>⠀⠀⠀⠀⠀⠀⠀⠀⠀⠀⠀⣿⣿⣿⣿⣿⣿⣿⣿⣿⣿⣿⣿⣿⣿⣿⣿⣿⣿⣿⣿⡟⢇⢕⢕⢕⠕⢕⠕⠀⢐⢸⢕⣗⣗⣗⣗⢕⢕⢕⢕⠕⢕⢕⠀⢕⢕⢸⣿⣿⣿⣿⣿⣿⣿⣿⣿⣿⣿⠀⠀⠀⠀⠀⠀⠀⠀⠀⠀⠀⠀</a:t>
            </a:r>
            <a:br/>
            <a:r>
              <a:t>⠀⠀⠀⠀⠀⠀⠀⠀⠀⠀⠀⣿⣿⣿⣿⣿⣿⣿⣿⣿⣿⣿⣿⣿⣿⣿⣿⣿⣿⣿⢟⢕⢑⢑⢕⠀⠀⢕⢄⠀⠀⢸⢕⢽⢽⢽⠕⢕⢕⢕⢕⠀⢕⢕⠀⠀⠕⠕⣿⣿⣿⣿⣿⣿⣿⣿⣿⣿⣿⠀⠀⠀⠀⠀⠀⠀⠀⠀⠀⠀⠀</a:t>
            </a:r>
            <a:br/>
            <a:r>
              <a:t>⠀⠀⠀⠀⠀⠀⠀⠀⠀⠀⠀⣿⣿⣿⣿⣿⣿⣿⣿⣿⣿⣿⣿⣿⣿⣿⣿⣿⣿⣿⢕⠅⢐⢑⠀⠀⢀⢁⢕⠀⠀⢸⢕⢜⣝⣏⡕⢕⢕⢕⢕⢄⢕⠕⠀⠀⢀⢀⢜⣿⣿⣿⣿⣿⣿⣿⣿⣿⣿⠀⠀⠀⠀⠀⠀⠀⠀⠀⠀⠀⠀</a:t>
            </a:r>
            <a:br/>
            <a:r>
              <a:t>⠀⠀⠀⠀⠀⠀⠀⠀⠀⠀⠀⣿⣿⣿⣿⣿⣿⣿⣿⣿⣿⣿⣿⣿⣿⣿⣿⣿⣿⣿⢕⢕⢔⢔⢐⢔⣿⡕⢑⢀⠀⢕⢕⢕⢗⢗⢇⢕⢕⢕⢕⣰⣷⣷⣷⡕⢕⢕⢕⣿⣿⣿⣿⣿⣿⣿⣿⣿⣿⠀⠀⠀⠀⠀⠀⠀⠀⠀⠀⠀⠀</a:t>
            </a:r>
            <a:br/>
            <a:r>
              <a:t>⠀⠀⠀⠀⠀⠀⠀⠀⠀⠀⠀⣿⣿⣿⣿⣿⣿⣿⣿⣿⣿⣿⣿⣿⣿⣿⣿⣿⣿⣿⣷⣷⣷⣷⣿⣿⣿⣧⢕⢕⠀⢕⢕⢕⣝⣙⡝⠁⠁⠀⢞⢟⢻⣿⣿⠇⢕⢕⢕⣿⣿⣿⣿⣿⣿⣿⣿⣿⣿⠀⠀⠀⠀⠀⠀⠀⠀⠀⠀⠀⠀</a:t>
            </a:r>
            <a:br/>
            <a:r>
              <a:t>⠀⠀⠀⠀⠀⠀⠀⠀⠀⠀⠀⣿⣿⣿⣿⣿⣿⣿⣿⣿⣿⣿⣿⣿⣿⣿⣿⣿⣿⣿⣿⣿⣿⣿⣿⣿⣿⣿⡕⢕⢀⢕⠑⠁⢅⣕⡇⠀⠀⠀⠀⠀⠁⠈⢱⣄⣵⣷⣿⣿⣿⣿⣿⣿⣿⣿⣿⣿⣿⠀⠀⠀⠀⠀⠀⠀⠀⠀⠀⠀⠀</a:t>
            </a:r>
            <a:br/>
            <a:r>
              <a:t>⠀⠀⠀⠀⠀⠀⠀⠀⠀⠀⠀⣿⣿⣿⣿⣿⣿⣿⣿⣿⣿⣿⣿⣿⣿⣿⣿⣿⣿⣿⣿⣿⣿⣿⣿⣿⣿⡿⢇⢁⢀⢕⠀⠕⢸⣿⣿⡇⢐⠀⠀⢀⢀⢄⢸⣿⣿⣿⣿⣿⣿⣿⣿⣿⣿⣿⣿⣿⣿⠀⠀⠀⠀⠀⠀⠀⠀⠀⠀⠀⠀</a:t>
            </a:r>
            <a:br/>
            <a:r>
              <a:t>⠀⠀⠀⠀⠀⠀⠀⠀⠀⠀⠀⣿⣿⣿⣿⣿⣿⣿⣿⣿⣿⣿⣿⣿⣿⣿⣿⣿⣿⣿⣿⣿⣿⣿⣿⣿⣿⢷⢕⢕⢕⢕⠀⠀⢸⣿⣿⡇⢕⢕⢕⢕⢕⢕⢜⣿⣿⣿⣿⣿⣿⣿⣿⣿⣿⣿⣿⣿⣿⠀⠀⠀⠀⠀⠀⠀⠀⠀⠀⠀⠀</a:t>
            </a:r>
            <a:br/>
            <a:r>
              <a:t>⠀⠀⠀⠀⠀⠀⠀⠀⠀⠀⠀⣿⣿⣿⣿⣿⣿⣿⣿⣿⣿⣿⣿⣿⣿⣿⣿⣿⣿⣿⣿⣿⣿⣿⣿⣿⣿⢕⠑⢕⢕⢕⠀⠀⣸⣿⣿⣇⢕⢕⢕⢕⢕⢕⢕⣿⣿⣿⣿⣿⣿⣿⣿⣿⣿⣿⣿⣿⣿⠀⠀⠀⠀⠀⠀⠀⠀⠀⠀⠀⠀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⠀⠀⠀⠀⠀⠀⠀⠀⠀⠀⠀⣿⣿⣿⣿⣿⣿⣿⣿⣿⣿⣿⣿⣿⣿⣿⣿⣿⣿⣿⣿⣿⣿⣿⣿⣿⡇⢕⢕⢕⠀⢕⠀⢄⣿⣿⣿⣿⣕⢕⢕⢕⢕⢕⢕⣿⣿⣿⣿⣿⣿⣿⣿⣿⣿⣿⣿⣿⣿⠀⠀⠀⠀⠀⠀⠀⠀⠀⠀⠀⠀</a:t>
            </a:r>
            <a:br/>
            <a:r>
              <a:t>⠀⠀⠀⠀⠀⠀⠀⠀⠀⠀⠀⠛⠛⠛⠛⠛⠛⠛⠛⠛⠛⠛⠛⠛⠛⠛⠛⠛⠛⠛⠛⠛⠛⠛⠛⠛⠃⠑⠑⠑⠀⠑⠀⠑⠛⠛⠛⠛⠛⠃⠑⠑⠑⠑⠑⠛⠛⠛⠛⠛⠛⠛⠛⠛⠛⠛⠛⠛⠛⠀⠀⠀⠀⠀⠀⠀⠀⠀⠀⠀⠀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⠀⠀⠀⠀⠀⠀⠀⠀⠀⠀⠀⣿⣿⣿⣿⣿⣿⣿⣿⣿⣿⣿⣿⣿⣿⣿⣿⣿⣿⣿⣿⣿⣿⣿⣿⣿⣿⣿⣿⣿⢏⢝⢕⢕⢕⢝⢹⣿⣿⣿⣿⣿⣿⣿⣿⣿⣿⣿⣿⣿⣿⣿⣿⣿⣿⣿⣿⣿⣿⠀⠀⠀⠀⠀⠀⠀⠀⠀⠀⠀⠀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⠀⠀⠀⠀⠀⠀⠀⠀⠀⠀⠀⣿⣿⣿⣿⣿⣿⣿⣿⣿⣿⣿⣿⣿⣿⣿⣿⣿⣿⣿⣿⣿⣿⣿⣿⣿⣿⣿⣿⡿⣷⣷⣷⣿⣿⣿⡕⣿⣿⣿⣿⣿⣿⣿⣿⣿⣿⣿⣿⣿⣿⣿⣿⣿⣿⣿⣿⣿⣿⠀⠀⠀⠀⠀⠀⠀⠀⠀⠀⠀⠀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⠀⠀⠀⠀⠀⠀⠀⠀⠀⠀⠀⣿⣿⣿⣿⣿⣿⣿⣿⣿⣿⣿⣿⣿⣿⣿⣿⣿⣿⣿⣿⣿⣿⣿⣿⣿⣿⣿⣿⣧⣿⡿⣟⣿⣟⣿⣷⣿⣿⣿⣿⣿⣿⣿⣿⣿⣿⣿⣿⣿⣿⣿⣿⣿⣿⣿⣿⣿⣿⠀⠀⠀⠀⠀⠀⠀⠀⠀⠀⠀⠀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⠀⠀⠀⠀⠀⠀⠀⠀⠀⠀⠀⣿⣿⣿⣿⣿⣿⣿⣿⣿⣿⣿⣿⣿⣿⣿⣿⣿⣿⣿⣿⣿⣿⣿⣿⣿⣿⣿⣿⣿⣿⣿⣯⣽⣽⣿⣿⣿⣿⣿⣿⣿⣿⣿⣿⣿⣿⣿⣿⣿⣿⣿⣿⣿⣿⣿⣿⣿⣿⠀⠀⠀⠀⠀⠀⠀⠀⠀⠀⠀⠀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⠀⠀⠀⠀⠀⠀⠀⠀⠀⠀⠀⣿⣿⣿⣿⣿⣿⣿⣿⣿⣿⣿⣿⣿⣿⣿⣿⣿⣿⣿⣿⣿⣿⣿⣿⣿⣿⣿⣿⢿⢿⣿⣿⣿⣿⣿⣿⣿⢕⢕⢕⢕⢜⢝⢝⢻⣿⣿⣿⣿⣿⣿⣿⣿⣿⣿⣿⣿⣿⠀⠀⠀⠀⠀⠀⠀⠀⠀⠀⠀⠀</a:t>
            </a:r>
            <a:br/>
            <a:r>
              <a:t>⠀⠀⠀⠀⠀⠀⠀⠀⠀⠀⠀⣿⣿⣿⣿⣿⣿⣿⣿⣿⣿⣿⣿⣿⣿⣿⣿⣿⣿⣿⣿⣿⣿⣿⡿⣿⣿⣽⡿⢕⢕⣿⣿⢿⢿⢿⣿⢇⢕⢕⢕⢕⢕⢕⢕⢕⢹⣿⣿⣿⣿⣿⣿⣿⣿⣿⣿⣿⣿⠀⠀⠀⠀⠀⠀⠀⠀⠀⠀⠀⠀</a:t>
            </a:r>
            <a:br/>
            <a:r>
              <a:t>⠀⠀⠀⠀⠀⠀⠀⠀⠀⠀⠀⣿⣿⣿⣿⣿⣿⣿⣿⣿⣿⣿⣿⣿⣿⣿⣿⣿⣿⣿⣿⣿⣿⣿⢕⣿⣿⡿⢕⢕⢕⢹⣟⣟⣟⣟⣟⢕⢕⢕⢕⢕⢕⢕⢕⢕⢕⢿⣿⣿⣿⣿⣿⣿⣿⣿⣿⣿⣿⠀⠀⠀⠀⠀⠀⠀⠀⠀⠀⠀⠀</a:t>
            </a:r>
            <a:br/>
            <a:r>
              <a:t>⠀⠀⠀⠀⠀⠀⠀⠀⠀⠀⠀⣿⣿⣿⣿⣿⣿⣿⣿⣿⣿⣿⣿⣿⣿⣿⣿⣿⣿⣿⣿⣿⣿⡿⣻⣿⢏⢕⢕⠑⢕⢸⡿⢯⢽⢯⢵⢕⢕⢕⢕⢕⢅⢕⠑⢕⢕⢜⣿⣿⣿⣿⣿⣿⣿⣿⣿⣿⣿⠀⠀⠀⠀⠀⠀⠀⠀⠀⠀⠀⠀</a:t>
            </a:r>
            <a:br/>
            <a:r>
              <a:t>⠀⠀⠀⠀⠀⠀⠀⠀⠀⠀⠀⣿⣿⣿⣿⣿⣿⣿⣿⣿⣿⣿⣿⣿⣿⣿⣿⣿⣿⣿⣿⣿⢿⢕⢜⢕⢕⢕⢕⠀⠁⢸⢕⣽⣿⣽⡝⢕⢕⢕⢕⠕⢔⢕⠁⢕⢕⢕⢹⣿⣿⣿⣿⣿⣿⣿⣿⣿⣿⠀⠀⠀⠀⠀⠀⠀⠀⠀⠀⠀⠀</a:t>
            </a:r>
            <a:br/>
            <a:r>
              <a:t>⠀⠀⠀⠀⠀⠀⠀⠀⠀⠀⠀⣿⣿⣿⣿⣿⣿⣿⣿⣿⣿⣿⣿⣿⣿⣿⣿⣿⣿⣿⡿⢇⢕⢐⠔⠁⠀⢕⢄⠀⠀⢜⢕⢗⢗⢗⡃⢕⢕⢕⢕⠀⢕⢕⠑⠀⠐⢑⠜⢿⣿⣿⣿⣿⣿⣿⣿⣿⣿⠀⠀⠀⠀⠀⠀⠀⠀⠀⠀⠀⠀</a:t>
            </a:r>
            <a:br/>
            <a:r>
              <a:t>⠀⠀⠀⠀⠀⠀⠀⠀⠀⠀⠀⣿⣿⣿⣿⣿⣿⣿⣿⣿⣿⣿⣿⣿⣿⣿⣿⣿⣿⣿⢕⠕⠐⠑⠅⠀⢀⠑⢔⠀⠀⢸⢕⢸⢽⢽⢕⢕⢕⢕⢕⢀⢕⣵⣄⡄⢀⢔⢅⢜⣿⣿⣿⣿⣿⣿⣿⣿⣿⠀⠀⠀⠀⠀⠀⠀⠀⠀⠀⠀⠀</a:t>
            </a:r>
            <a:br/>
            <a:r>
              <a:t>⠀⠀⠀⠀⠀⠀⠀⠀⠀⠀⠀⣿⣿⣿⣿⣿⣿⣿⣿⣿⣿⣿⣿⣿⣿⣿⣿⣿⣿⣿⡕⢅⢄⢅⠀⢔⣿⡇⠕⠀⠀⢜⢕⢜⣝⣗⡇⠑⠕⠑⢱⢷⣿⣿⣿⣷⢕⢕⢕⢕⣿⣿⣿⣿⣿⣿⣿⣿⣿⠀⠀⠀⠀⠀⠀⠀⠀⠀⠀⠀⠀</a:t>
            </a:r>
            <a:br/>
            <a:r>
              <a:t>⠀⠀⠀⠀⠀⠀⠀⠀⠀⠀⠀⣿⣿⣿⣿⣿⣿⣿⣿⣿⣿⣿⣿⣿⣿⣿⣿⣿⣿⣿⣷⣧⣵⣷⣾⣿⣿⣷⡕⠀⠀⢸⢕⠕⢱⡵⢕⠀⠀⠀⠁⠑⠕⠝⠟⢑⠀⢱⣕⣼⣿⣿⣿⣿⣿⣿⣿⣿⣿⠀⠀⠀⠀⠀⠀⠀⠀⠀⠀⠀⠀</a:t>
            </a:r>
            <a:br/>
            <a:r>
              <a:t>⠀⠀⠀⠀⠀⠀⠀⠀⠀⠀⠀⣿⣿⣿⣿⣿⣿⣿⣿⣿⣿⣿⣿⣿⣿⣿⣿⣿⣿⣿⣿⣿⣿⣿⣿⣿⣿⣿⡕⠀⠀⢸⠀⠀⢄⣵⣕⢀⠀⠀⠀⠀⠀⠀⢕⣿⣿⣿⣿⣿⣿⣿⣿⣿⣿⣿⣿⣿⣿⠀⠀⠀⠀⠀⠀⠀⠀⠀⠀⠀⠀</a:t>
            </a:r>
            <a:br/>
            <a:r>
              <a:t>⠀⠀⠀⠀⠀⠀⠀⠀⠀⠀⠀⣿⣿⣿⣿⣿⣿⣿⣿⣿⣿⣿⣿⣿⣿⣿⣿⣿⣿⣿⣿⣿⣿⣿⣿⣿⣿⡿⢕⠀⠀⢸⠀⠑⢸⣿⣿⢕⢕⢀⢄⢔⢔⢔⢕⢿⣿⣿⣿⣿⣿⣿⣿⣿⣿⣿⣿⣿⣿⠀⠀⠀⠀⠀⠀⠀⠀⠀⠀⠀⠀</a:t>
            </a:r>
            <a:br/>
            <a:r>
              <a:t>⠀⠀⠀⠀⠀⠀⠀⠀⠀⠀⠀⣿⣿⣿⣿⣿⣿⣿⣿⣿⣿⣿⣿⣿⣿⣿⣿⣿⣿⣿⣿⣿⣿⣿⣿⣿⣿⡷⢕⡕⠀⢸⠀⠀⢸⣿⣿⡇⢕⢕⢕⢕⢕⢕⢕⢸⣿⣿⣿⣿⣿⣿⣿⣿⣿⣿⣿⣿⣿⠀⠀⠀⠀⠀⠀⠀⠀⠀⠀⠀⠀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⠀⠀⠀⠀⠀⠀⠀⠀⠀⠀⠀⣿⣿⣿⣿⣿⣿⣿⣿⣿⣿⣿⣿⣿⣿⣿⣿⣿⣿⣿⣿⣿⣿⣿⣿⣿⣿⢕⠀⢄⠀⢕⠀⠀⣸⣿⣿⡇⢕⢕⢕⢕⢕⢕⢕⢸⣿⣿⣿⣿⣿⣿⣿⣿⣿⣿⣿⣿⣿⠀⠀⠀⠀⠀⠀⠀⠀⠀⠀⠀⠀</a:t>
            </a:r>
            <a:br/>
            <a:r>
              <a:t>⠀⠀⠀⠀⠀⠀⠀⠀⠀⠀⠀⣿⣿⣿⣿⣿⣿⣿⣿⣿⣿⣿⣿⣿⣿⣿⣿⣿⣿⣿⣿⣿⣿⣿⣿⣿⡟⢕⠀⢕⠀⢕⠀⢀⣿⣿⣿⣿⡕⢕⢕⢕⢕⢕⢕⢸⣿⣿⣿⣿⣿⣿⣿⣿⣿⣿⣿⣿⣿⠀⠀⠀⠀⠀⠀⠀⠀⠀⠀⠀⠀</a:t>
            </a:r>
            <a:br/>
            <a:r>
              <a:t>⠀⠀⠀⠀⠀⠀⠀⠀⠀⠀⠀⠛⠛⠛⠛⠛⠛⠛⠛⠛⠛⠛⠛⠛⠛⠛⠛⠛⠛⠛⠛⠛⠛⠛⠛⠛⠃⠑⠀⠑⠀⠑⠀⠑⠛⠛⠛⠛⠛⠑⠑⠑⠑⠑⠑⠘⠛⠛⠛⠛⠛⠛⠛⠛⠛⠛⠛⠛⠛⠀⠀⠀⠀⠀⠀⠀⠀⠀⠀⠀⠀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⠀⠀⠀⠀⠀⠀⠀⠀⠀⠀⠀⣿⣿⣿⣿⣿⣿⣿⣿⣿⣿⣿⣿⣿⣿⣿⣿⣿⣿⣿⣿⣿⣿⣿⣿⣿⣿⣿⣿⣿⣿⢏⢟⢕⢕⢝⢿⣿⣿⣿⣿⣿⣿⣿⣿⣿⣿⣿⣿⣿⣿⣿⣿⣿⣿⣿⣿⣿⣿⠀⠀⠀⠀⠀⠀⠀⠀⠀⠀⠀⠀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⠀⠀⠀⠀⠀⠀⠀⠀⠀⠀⠀⣿⣿⣿⣿⣿⣿⣿⣿⣿⣿⣿⣿⣿⣿⣿⣿⣿⣿⣿⣿⣿⣿⣿⣿⣿⣿⣿⣿⣿⣷⣵⣵⣵⣷⣷⡕⢸⣿⣿⣿⣿⣿⣿⣿⣿⣿⣿⣿⣿⣿⣿⣿⣿⣿⣿⣿⣿⣿⠀⠀⠀⠀⠀⠀⠀⠀⠀⠀⠀⠀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⠀⠀⠀⠀⠀⠀⠀⠀⠀⠀⠀⣿⣿⣿⣿⣿⣿⣿⣿⣿⣿⣿⣿⣿⣿⣿⣿⣿⣿⣿⣿⣿⣿⣿⣿⣿⣿⣿⣿⣿⢹⣿⡿⣿⣿⣿⣿⢸⣿⣿⣿⣿⣿⣿⣿⣿⣿⣿⣿⣿⣿⣿⣿⣿⣿⣿⣿⣿⣿⠀⠀⠀⠀⠀⠀⠀⠀⠀⠀⠀⠀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⠀⠀⠀⠀⠀⠀⠀⠀⠀⠀⠀⣿⣿⣿⣿⣿⣿⣿⣿⣿⣿⣿⣿⣿⣿⣿⣿⣿⣿⣿⣿⣿⣿⣿⣿⣿⣿⣿⣿⣿⣿⣿⣾⣿⣿⣿⣿⣾⣿⣿⣿⣿⣿⣿⣿⣿⣿⣿⣿⣿⣿⣿⣿⣿⣿⣿⣿⣿⣿⠀⠀⠀⠀⠀⠀⠀⠀⠀⠀⠀⠀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⠀⠀⠀⠀⠀⠀⠀⠀⠀⠀⠀⣿⣿⣿⣿⣿⣿⣿⣿⣿⣿⣿⣿⣿⣿⣿⣿⣿⣿⣿⣿⣿⣿⣿⣿⣿⣿⣿⣿⣿⣿⣿⣿⣻⣻⣿⣿⣿⣿⣿⣿⣿⣿⣿⣿⣿⣿⣿⣿⣿⣿⣿⣿⣿⣿⣿⣿⣿⣿⠀⠀⠀⠀⠀⠀⠀⠀⠀⠀⠀⠀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⠀⠀⠀⠀⠀⠀⠀⠀⠀⠀⠀⣿⣿⣿⣿⣿⣿⣿⣿⣿⣿⣿⣿⣿⣿⣿⣿⣿⣿⣿⣿⣿⣿⣿⣿⣿⣿⣿⣿⣿⣿⣿⣿⣿⣿⣿⣿⣿⢕⢝⢝⢝⢝⢟⢟⢿⣿⣿⣿⣿⣿⣿⣿⣿⣿⣿⣿⣿⣿⠀⠀⠀⠀⠀⠀⠀⠀⠀⠀⠀⠀</a:t>
            </a:r>
            <a:br/>
            <a:r>
              <a:t>⠀⠀⠀⠀⠀⠀⠀⠀⠀⠀⠀⣿⣿⣿⣿⣿⣿⣿⣿⣿⣿⣿⣿⣿⣿⣿⣿⣿⣿⣿⣿⣿⣿⣿⣿⣿⣿⢿⢟⢝⢝⣿⣿⣿⣿⣿⣿⢏⢕⢕⢕⢕⢕⢕⢕⢕⢸⣿⣿⣿⣿⣿⣿⣿⣿⣿⣿⣿⣿⠀⠀⠀⠀⠀⠀⠀⠀⠀⠀⠀⠀</a:t>
            </a:r>
            <a:br/>
            <a:r>
              <a:t>⠀⠀⠀⠀⠀⠀⠀⠀⠀⠀⠀⣿⣿⣿⣿⣿⣿⣿⣿⣿⣿⣿⣿⣿⣿⣿⣿⣿⣿⣿⣿⣿⣿⣿⡟⢕⢕⢕⢕⢕⢕⢿⣿⣟⣟⣟⣟⢕⢕⢕⢕⢕⢕⢕⢕⢕⢕⢹⣿⣿⣿⣿⣿⣿⣿⣿⣿⣿⣿⠀⠀⠀⠀⠀⠀⠀⠀⠀⠀⠀⠀</a:t>
            </a:r>
            <a:br/>
            <a:r>
              <a:t>⠀⠀⠀⠀⠀⠀⠀⠀⠀⠀⠀⣿⣿⣿⣿⣿⣿⣿⣿⣿⣿⣿⣿⣿⣿⣿⣿⣿⣿⣿⣿⣿⣿⣿⡇⣵⣾⣿⡗⢕⢕⢹⣿⢽⢽⡽⢽⢕⢕⢕⢕⢕⠁⢕⢕⠑⢕⢕⢹⣿⣿⣿⣿⣿⣿⣿⣿⣿⣿⠀⠀⠀⠀⠀⠀⠀⠀⠀⠀⠀⠀</a:t>
            </a:r>
            <a:br/>
            <a:r>
              <a:t>⠀⠀⠀⠀⠀⠀⠀⠀⠀⠀⠀⣿⣿⣿⣿⣿⣿⣿⣿⣿⣿⣿⣿⣿⣿⣿⣿⣿⣿⣿⣿⣿⣿⣿⢕⣿⣿⣿⠇⢑⢕⢸⣿⣟⣟⣟⣗⢕⢕⢕⢕⠕⠀⢕⢕⠀⢕⢕⢕⢻⣿⣿⣿⣿⣿⣿⣿⣿⣿⠀⠀⠀⠀⠀⠀⠀⠀⠀⠀⠀⠀</a:t>
            </a:r>
            <a:br/>
            <a:r>
              <a:t>⠀⠀⠀⠀⠀⠀⠀⠀⠀⠀⠀⣿⣿⣿⣿⣿⣿⣿⣿⣿⣿⣿⣿⣿⣿⣿⣿⣿⣿⣿⣿⣿⡿⢏⣵⣿⣿⢏⠀⠀⠐⢕⡇⢷⢷⢷⢇⢕⢕⢕⢕⠀⠀⢕⢕⠀⠁⠑⢑⠜⢿⣿⣿⣿⣿⣿⣿⣿⣿⠀⠀⠀⠀⠀⠀⠀⠀⠀⠀⠀⠀</a:t>
            </a:r>
            <a:br/>
            <a:r>
              <a:t>⠀⠀⠀⠀⠀⠀⠀⠀⠀⠀⠀⣿⣿⣿⣿⣿⣿⣿⣿⣿⣿⣿⣿⣿⣿⣿⣿⣿⣿⣿⣿⡿⢟⢟⢇⢝⠑⠑⠀⠀⠁⢕⢇⢸⣽⣽⢅⢕⢕⢕⢕⠀⢐⢕⣕⡆⢀⢀⢔⢅⢜⣿⣿⣿⣿⣿⣿⣿⣿⠀⠀⠀⠀⠀⠀⠀⠀⠀⠀⠀⠀</a:t>
            </a:r>
            <a:br/>
            <a:r>
              <a:t>⠀⠀⠀⠀⠀⠀⠀⠀⠀⠀⠀⣿⣿⣿⣿⣿⣿⣿⣿⣿⣿⣿⣿⣿⣿⣿⣿⣿⣿⣿⣿⢕⢕⢕⢕⢕⢀⡄⠀⠀⠀⢕⢇⢕⣗⣗⢃⢕⢕⠕⠁⢔⡵⣿⣿⣿⣇⢕⢕⢕⢕⣿⣿⣿⣿⣿⣿⣿⣿⠀⠀⠀⠀⠀⠀⠀⠀⠀⠀⠀⠀</a:t>
            </a:r>
            <a:br/>
            <a:r>
              <a:t>⠀⠀⠀⠀⠀⠀⠀⠀⠀⠀⠀⣿⣿⣿⣿⣿⣿⣿⣿⣿⣿⣿⣿⣿⣿⣿⣿⣿⣿⣿⣿⡕⢕⢕⢔⣡⣼⣷⢅⠀⠀⢕⢕⠕⢕⢹⢅⠁⠀⠀⠀⠑⣝⠝⢻⢟⢇⠀⢕⣕⣵⣿⣿⣿⣿⣿⣿⣿⣿⠀⠀⠀⠀⠀⠀⠀⠀⠀⠀⠀⠀</a:t>
            </a:r>
            <a:br/>
            <a:r>
              <a:t>⠀⠀⠀⠀⠀⠀⠀⠀⠀⠀⠀⣿⣿⣿⣿⣿⣿⣿⣿⣿⣿⣿⣿⣿⣿⣿⣿⣿⣿⣿⣿⣿⣷⣾⣿⣿⣿⣿⡧⠄⠀⢕⢕⠁⢝⠕⢐⠀⠀⠀⠀⠀⠁⠀⠀⢜⣷⣷⣿⣿⣿⣿⣿⣿⣿⣿⣿⣿⣿⠀⠀⠀⠀⠀⠀⠀⠀⠀⠀⠀⠀</a:t>
            </a:r>
            <a:br/>
            <a:r>
              <a:t>⠀⠀⠀⠀⠀⠀⠀⠀⠀⠀⠀⣿⣿⣿⣿⣿⣿⣿⣿⣿⣿⣿⣿⣿⣿⣿⣿⣿⣿⣿⣿⣿⣿⣿⣿⣿⣿⣿⣇⠀⠀⢕⢕⠀⢱⣦⡔⠄⢄⠀⢀⢀⢄⢔⢄⢕⣿⣿⣿⣿⣿⣿⣿⣿⣿⣿⣿⣿⣿⠀⠀⠀⠀⠀⠀⠀⠀⠀⠀⠀⠀</a:t>
            </a:r>
            <a:br/>
            <a:r>
              <a:t>⠀⠀⠀⠀⠀⠀⠀⠀⠀⠀⠀⣿⣿⣿⣿⣿⣿⣿⣿⣿⣿⣿⣿⣿⣿⣿⣿⣿⣿⣿⣿⣿⣿⣿⣿⣿⣿⣿⢇⢕⠀⢕⢅⠀⢸⣿⣧⢔⢕⢕⢕⢕⢕⢅⢕⢕⢸⣿⣿⣿⣿⣿⣿⣿⣿⣿⣿⣿⣿⠀⠀⠀⠀⠀⠀⠀⠀⠀⠀⠀⠀</a:t>
            </a:r>
            <a:br/>
            <a:r>
              <a:t>⠀⠀⠀⠀⠀⠀⠀⠀⠀⠀⠀⣿⣿⣿⣿⣿⣿⣿⣿⣿⣿⣿⣿⣿⣿⣿⣿⣿⣿⣿⣿⣿⣿⣿⣿⣿⣿⣿⢕⠕⠀⢕⠕⠀⢸⣿⣿⢕⢕⢕⢕⢕⢕⢕⢕⢕⢸⣿⣿⣿⣿⣿⣿⣿⣿⣿⣿⣿⣿⠀⠀⠀⠀⠀⠀⠀⠀⠀⠀⠀⠀</a:t>
            </a:r>
            <a:br/>
            <a:r>
              <a:t>⠀⠀⠀⠀⠀⠀⠀⠀⠀⠀⠀⣿⣿⣿⣿⣿⣿⣿⣿⣿⣿⣿⣿⣿⣿⣿⣿⣿⣿⣿⣿⣿⣿⣿⣿⣿⣿⡏⢕⢅⠀⢕⠀⠀⢸⣿⣿⡕⢕⢕⢕⢕⢕⢕⢕⢕⢕⣿⣿⣿⣿⣿⣿⣿⣿⣿⣿⣿⣿⠀⠀⠀⠀⠀⠀⠀⠀⠀⠀⠀⠀</a:t>
            </a:r>
            <a:br/>
            <a:r>
              <a:t>⠀⠀⠀⠀⠀⠀⠀⠀⠀⠀⠀⣿⣿⣿⣿⣿⣿⣿⣿⣿⣿⣿⣿⣿⣿⣿⣿⣿⣿⣿⣿⣿⣿⣿⣿⣿⣿⡇⠀⠔⠀⢕⠀⠀⢸⣿⣿⣿⡕⢕⢕⢕⢕⢕⢕⢕⢕⣿⣿⣿⣿⣿⣿⣿⣿⣿⣿⣿⣿⠀⠀⠀⠀⠀⠀⠀⠀⠀⠀⠀⠀</a:t>
            </a:r>
            <a:br/>
            <a:r>
              <a:t>⠀⠀⠀⠀⠀⠀⠀⠀⠀⠀⠀⠛⠛⠛⠛⠛⠛⠛⠛⠛⠛⠛⠛⠛⠛⠛⠛⠛⠛⠛⠛⠛⠛⠛⠛⠛⠛⠑⠀⠀⠀⠑⠀⠀⠘⠛⠛⠛⠓⠑⠑⠑⠑⠑⠑⠑⠑⠛⠛⠛⠛⠛⠛⠛⠛⠛⠛⠛⠛⠀⠀⠀⠀⠀⠀⠀⠀⠀⠀⠀⠀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⠀⠀⠀⠀⠀⠀⠀⠀⠀⠀⠀⣿⣿⣿⣿⣿⣿⣿⣿⣿⣿⣿⣿⣿⣿⣿⣿⣿⣿⣿⣿⣿⣿⣿⣿⣿⣿⣿⣿⣿⣿⢝⢝⢕⢕⢜⢝⢿⣿⣿⣿⣿⣿⣿⣿⣿⣿⣿⣿⣿⣿⣿⣿⣿⣿⣿⣿⣿⣿⠀⠀⠀⠀⠀⠀⠀⠀⠀⠀⠀⠀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⠀⠀⠀⠀⠀⠀⠀⠀⠀⠀⠀⣿⣿⣿⣿⣿⣿⣿⣿⣿⣿⣿⣿⣿⣿⣿⣿⣿⣿⣿⣿⣿⣿⣿⣿⣿⣿⣿⣿⣿⣿⣷⣷⣷⣿⣿⣧⢸⣿⣿⣿⣿⣿⣿⣿⣿⣿⣿⣿⣿⣿⣿⣿⣿⣿⣿⣿⣿⣿⠀⠀⠀⠀⠀⠀⠀⠀⠀⠀⠀⠀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⠀⠀⠀⠀⠀⠀⠀⠀⠀⠀⠀⣿⣿⣿⣿⣿⣿⣿⣿⣿⣿⣿⣿⣿⣿⣿⣿⣿⣿⣿⣿⣿⣿⣿⣿⣿⣿⣿⣿⣿⣼⡿⢿⣻⣿⣿⣿⣼⣿⣿⣿⣿⣿⣿⣿⣿⣿⣿⣿⣿⣿⣿⣿⣿⣿⣿⣿⣿⣿⠀⠀⠀⠀⠀⠀⠀⠀⠀⠀⠀⠀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⠀⠀⠀⠀⠀⠀⠀⠀⠀⠀⠀⣿⣿⣿⣿⣿⣿⣿⣿⣿⣿⣿⣿⣿⣿⣿⣿⣿⣿⣿⣿⣿⣿⣿⣿⣿⣿⣿⣿⣿⣿⣿⣿⣽⣽⣿⣿⣿⣿⣿⣿⣿⣿⣿⣿⣿⣿⣿⣿⣿⣿⣿⣿⣿⣿⣿⣿⣿⣿⠀⠀⠀⠀⠀⠀⠀⠀⠀⠀⠀⠀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⠀⠀⠀⠀⠀⠀⠀⠀⠀⠀⠀⣿⣿⣿⣿⣿⣿⣿⣿⣿⣿⣿⣿⣿⣿⣿⣿⣿⣿⣿⣿⣿⣿⣿⣿⣿⣿⣿⣿⣿⣿⣿⣿⣿⣿⣿⣿⡟⢕⢕⢕⢕⢜⢝⢝⢟⣿⣿⣿⣿⣿⣿⣿⣿⣿⣿⣿⣿⣿⠀⠀⠀⠀⠀⠀⠀⠀⠀⠀⠀⠀</a:t>
            </a:r>
            <a:br/>
            <a:r>
              <a:t>⠀⠀⠀⠀⠀⠀⠀⠀⠀⠀⠀⣿⣿⣿⣿⣿⣿⣿⣿⣿⣿⣿⣿⣿⣿⣿⣿⣿⣿⣿⣿⣿⣿⣿⣿⡿⢟⢟⢝⢕⢸⣿⣿⣿⣿⣿⣿⢇⢕⢕⢕⢕⢕⢕⢕⢕⢜⣿⣿⣿⣿⣿⣿⣿⣿⣿⣿⣿⣿⠀⠀⠀⠀⠀⠀⠀⠀⠀⠀⠀⠀</a:t>
            </a:r>
            <a:br/>
            <a:r>
              <a:t>⠀⠀⠀⠀⠀⠀⠀⠀⠀⠀⠀⣿⣿⣿⣿⣿⣿⣿⣿⣿⣿⣿⣿⣿⣿⣿⣿⣿⣿⣿⣿⣿⣿⣿⡇⢕⢕⢕⢕⢕⢕⢹⣿⣯⣽⡽⢽⢕⢕⢕⢕⢕⠕⢕⢕⢕⢕⢜⣿⣿⣿⣿⣿⣿⣿⣿⣿⣿⣿⠀⠀⠀⠀⠀⠀⠀⠀⠀⠀⠀⠀</a:t>
            </a:r>
            <a:br/>
            <a:r>
              <a:t>⠀⠀⠀⠀⠀⠀⠀⠀⠀⠀⠀⣿⣿⣿⣿⣿⣿⣿⣿⣿⣿⣿⣿⣿⣿⣿⣿⣿⣿⣿⣿⣿⣿⣿⡇⢕⢕⢑⢕⢕⢕⢜⣿⣗⣗⣗⡇⢕⢕⢕⢕⢕⠀⢕⢕⠀⢕⢕⢸⣿⣿⣿⣿⣿⣿⣿⣿⣿⣿⠀⠀⠀⠀⠀⠀⠀⠀⠀⠀⠀⠀</a:t>
            </a:r>
            <a:br/>
            <a:r>
              <a:t>⠀⠀⠀⠀⠀⠀⠀⠀⠀⠀⠀⣿⣿⣿⣿⣿⣿⣿⣿⣿⣿⣿⣿⣿⣿⣿⣿⣿⣿⣿⣿⣿⣿⣿⢕⣵⣷⣷⡔⠅⢕⢕⣿⢯⢷⢵⢕⢕⢕⢕⢕⠁⠀⢕⢕⠀⢕⢕⢕⢹⣿⣿⣿⣿⣿⣿⣿⣿⣿⠀⠀⠀⠀⠀⠀⠀⠀⠀⠀⠀⠀</a:t>
            </a:r>
            <a:br/>
            <a:r>
              <a:t>⠀⠀⠀⠀⠀⠀⠀⠀⠀⠀⠀⣿⣿⣿⣿⣿⣿⣿⣿⣿⣿⣿⣿⣿⣿⣿⣿⣿⣿⣿⣿⣿⣿⢏⢸⣿⣿⣿⢕⠀⠅⢕⡎⣹⣽⣽⢕⢕⢕⢕⢕⠀⢀⢕⢕⠀⠀⠁⠅⠅⢹⣿⣿⣿⣿⣿⣿⣿⣿⠀⠀⠀⠀⠀⠀⠀⠀⠀⠀⠀⠀</a:t>
            </a:r>
            <a:br/>
            <a:r>
              <a:t>⠀⠀⠀⠀⠀⠀⠀⠀⠀⠀⠀⣿⣿⣿⣿⣿⣿⣿⣿⣿⣿⣿⣿⣿⣿⣿⣿⣿⣿⣿⣿⣿⣿⢵⣼⣿⣿⢇⠐⠀⠁⠅⢇⢕⢗⢗⡃⢕⢕⢕⢕⠀⢐⢕⣵⣕⡄⢄⢕⢕⢕⢻⣿⣿⣿⣿⣿⣿⣿⠀⠀⠀⠀⠀⠀⠀⠀⠀⠀⠀⠀</a:t>
            </a:r>
            <a:br/>
            <a:r>
              <a:t>⠀⠀⠀⠀⠀⠀⠀⠀⠀⠀⠀⣿⣿⣿⣿⣿⣿⣿⣿⣿⣿⣿⣿⣿⣿⣿⣿⣿⣿⣿⣿⡏⢕⢕⢕⢝⢝⢀⠀⠀⠀⠀⢇⢸⢽⢵⠕⢕⢕⠕⠁⢔⡵⣻⣿⣿⣿⠕⢕⢕⢕⣼⣿⣿⣿⣿⣿⣿⣿⠀⠀⠀⠀⠀⠀⠀⠀⠀⠀⠀⠀</a:t>
            </a:r>
            <a:br/>
            <a:r>
              <a:t>⠀⠀⠀⠀⠀⠀⠀⠀⠀⠀⠀⣿⣿⣿⣿⣿⣿⣿⣿⣿⣿⣿⣿⣿⣿⣿⣿⣿⣿⣿⣿⣧⢕⢕⢕⢕⣵⣿⢔⠀⠀⠐⡇⠕⢜⢗⢐⠀⠀⠀⠀⠑⢜⠑⠝⠟⣕⢀⣕⣵⣾⣿⣿⣿⣿⣿⣿⣿⣿⠀⠀⠀⠀⠀⠀⠀⠀⠀⠀⠀⠀</a:t>
            </a:r>
            <a:br/>
            <a:r>
              <a:t>⠀⠀⠀⠀⠀⠀⠀⠀⠀⠀⠀⣿⣿⣿⣿⣿⣿⣿⣿⣿⣿⣿⣿⣿⣿⣿⣿⣿⣿⣿⣿⣿⣿⣷⣿⣿⣿⣿⡗⢔⠀⢔⡇⠀⠜⠕⢄⠀⠀⠀⠀⠀⠀⠀⠀⢄⣿⣿⣿⣿⣿⣿⣿⣿⣿⣿⣿⣿⣿⠀⠀⠀⠀⠀⠀⠀⠀⠀⠀⠀⠀</a:t>
            </a:r>
            <a:br/>
            <a:r>
              <a:t>⠀⠀⠀⠀⠀⠀⠀⠀⠀⠀⠀⣿⣿⣿⣿⣿⣿⣿⣿⣿⣿⣿⣿⣿⣿⣿⣿⣿⣿⣿⣿⣿⣿⣿⣿⣿⣿⣿⣿⢕⠀⢕⡇⠀⢰⣶⡔⢔⢀⠀⢀⢀⢔⢔⢅⢕⢹⣿⣿⣿⣿⣿⣿⣿⣿⣿⣿⣿⣿⠀⠀⠀⠀⠀⠀⠀⠀⠀⠀⠀⠀</a:t>
            </a:r>
            <a:br/>
            <a:r>
              <a:t>⠀⠀⠀⠀⠀⠀⠀⠀⠀⠀⠀⣿⣿⣿⣿⣿⣿⣿⣿⣿⣿⣿⣿⣿⣿⣿⣿⣿⣿⣿⣿⣿⣿⣿⣿⣿⣿⣿⢏⢕⠀⢕⢕⠀⢕⣿⡇⢕⢕⢕⢕⢕⢕⢅⢕⢕⢕⣿⣿⣿⣿⣿⣿⣿⣿⣿⣿⣿⣿⠀⠀⠀⠀⠀⠀⠀⠀⠀⠀⠀⠀</a:t>
            </a:r>
            <a:br/>
            <a:r>
              <a:t>⠀⠀⠀⠀⠀⠀⠀⠀⠀⠀⠀⣿⣿⣿⣿⣿⣿⣿⣿⣿⣿⣿⣿⣿⣿⣿⣿⣿⣿⣿⣿⣿⣿⣿⣿⣿⣿⣿⢕⠑⠀⢕⢕⠀⠀⣿⣧⢕⢕⢕⢕⢕⢕⢕⢕⢕⢕⢿⣿⣿⣿⣿⣿⣿⣿⣿⣿⣿⣿⠀⠀⠀⠀⠀⠀⠀⠀⠀⠀⠀⠀</a:t>
            </a:r>
            <a:br/>
            <a:r>
              <a:t>⠀⠀⠀⠀⠀⠀⠀⠀⠀⠀⠀⣿⣿⣿⣿⣿⣿⣿⣿⣿⣿⣿⣿⣿⣿⣿⣿⣿⣿⣿⣿⣿⣿⣿⣿⣿⣿⡇⢕⠑⠀⢕⢕⠀⠀⣿⣿⡕⢕⢕⢕⢕⢕⢕⢕⢕⢕⢸⣿⣿⣿⣿⣿⣿⣿⣿⣿⣿⣿⠀⠀⠀⠀⠀⠀⠀⠀⠀⠀⠀⠀</a:t>
            </a:r>
            <a:br/>
            <a:r>
              <a:t>⠀⠀⠀⠀⠀⠀⠀⠀⠀⠀⠀⣿⣿⣿⣿⣿⣿⣿⣿⣿⣿⣿⣿⣿⣿⣿⣿⣿⣿⣿⣿⣿⣿⣿⣿⣿⣿⡇⠁⢔⠀⢕⢕⠀⠀⣿⣿⣿⡕⢕⢕⢕⢕⢕⢕⢕⢕⢜⣿⣿⣿⣿⣿⣿⣿⣿⣿⣿⣿⠀⠀⠀⠀⠀⠀⠀⠀⠀⠀⠀⠀</a:t>
            </a:r>
            <a:br/>
            <a:r>
              <a:t>⠀⠀⠀⠀⠀⠀⠀⠀⠀⠀⠀⠛⠛⠛⠛⠛⠛⠛⠛⠛⠛⠛⠛⠛⠛⠛⠛⠛⠛⠛⠛⠛⠛⠛⠛⠛⠛⠑⠀⠐⠀⠑⠑⠀⠀⠛⠛⠛⠃⠑⠑⠑⠑⠑⠑⠑⠑⠑⠛⠛⠛⠛⠛⠛⠛⠛⠛⠛⠛⠀⠀⠀⠀⠀⠀⠀⠀⠀⠀⠀⠀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⠀⠀⠀⠀⠀⠀⠀⠀⠀⠀⠀⢕⢅⢅⢕⢕⢕⡕⢕⢕⢕⢕⢕⢕⢕⢇⢕⢕⢕⢕⢕⢜⢏⢕⢕⢕⢕⢸⢟⢿⢻⣿⣿⢟⣟⢿⣿⢿⡻⢷⣯⣯⣽⡿⣾⣻⣮⣽⣿⣷⣷⣿⣿⣿⣿⣾⣿⡕⢔⠀⠀⠀⠀⠀⠀⠀⠀⠀⠀⠀⠀</a:t>
            </a:r>
            <a:br/>
            <a:r>
              <a:t>⠀⠀⠀⠀⠀⠀⠀⠀⠀⠀⠀⢕⢕⢕⢕⢱⢇⢕⢕⣕⢕⡕⢕⢕⢕⢕⢕⢕⢕⢕⡕⢕⢎⢕⢕⢕⢕⠕⠑⠁⠁⠀⠀⠀⠈⠑⢿⡿⡟⣿⣿⣯⡿⣿⣿⣿⣾⣿⣯⣿⣿⣾⣿⣿⣿⣿⣿⣿⣿⠀⠀⠀⠀⠀⠀⠀⠀⠀⠀⠀⠀</a:t>
            </a:r>
            <a:br/>
            <a:r>
              <a:t>⠀⠀⠀⠀⠀⠀⠀⠀⠀⠀⠀⢕⢕⢕⢕⢕⢕⢕⢕⢕⢕⢕⢕⢕⢕⢕⢕⢕⢕⢕⢕⢕⡕⠕⢑⢕⢜⢳⣦⣤⡀⠀⠀⠀⠀⠀⠀⠑⠞⣯⣿⣿⣿⣿⣿⣿⣿⣿⣿⣿⣿⣿⣿⣿⣿⣿⣿⣿⣿⠀⠀⠀⠀⠀⠀⠀⠀⠀⠀⠀⠀</a:t>
            </a:r>
            <a:br/>
            <a:r>
              <a:t>⠀⠀⠀⠀⠀⠀⠀⠀⠀⠀⠀⢕⢕⢕⢕⢕⢕⢕⢕⢕⢕⢕⢕⢕⢕⢕⢕⢕⢕⢕⡕⢕⢕⢕⠕⠜⢙⢮⣻⣿⣿⣷⣄⠀⠀⠀⠀⠀⠀⠜⣿⣿⣿⣿⣿⣿⣿⣿⣿⣿⣿⣿⣿⣿⣿⣿⡿⠏⠉⠀⠀⠀⠀⠀⠀⠀⠀⠀⠀⠀⠀</a:t>
            </a:r>
            <a:br/>
            <a:r>
              <a:t>⠀⠀⠀⠀⠀⠀⠀⠀⠀⠀⠀⢕⢕⢕⢕⢕⣕⢕⢕⢕⢕⢕⢕⢕⢕⢕⢜⢜⢕⢕⢕⢱⢅⣰⣶⣷⣷⣿⣿⣿⣾⢿⣿⣧⢀⠀⠀⠀⠀⠀⢸⣿⣿⣿⣿⣿⣿⣿⣿⣿⣿⣿⣿⣿⣿⣿⡅⠀⠀⠀⠀⠀⠀⠀⠀⠀⠀⠀⠀⠀⠀</a:t>
            </a:r>
            <a:br/>
            <a:r>
              <a:t>⠀⠀⠀⠀⠀⠀⠀⠀⠀⠀⠀⢕⢕⢕⢕⢕⢕⢕⢕⢕⢕⡕⢕⢕⢕⢕⢕⢕⢕⢕⢕⢕⢼⣿⣿⣿⣿⣿⣿⣿⣿⠎⢿⣿⣧⢀⠁⠁⠀⠀⠀⢿⣿⣿⣿⣿⣿⣿⣿⣿⣿⣿⣿⣿⣿⠙⣿⣧⢀⠀⠀⠀⠀⠀⠀⠀⠀⠀⠀⠀⠀</a:t>
            </a:r>
            <a:br/>
            <a:r>
              <a:t>⠀⠀⠀⠀⠀⠀⠀⠀⠀⠀⠀⢕⢕⢕⢕⢕⢕⢕⢕⢕⢕⢕⢕⢕⢕⢕⢕⢕⢕⢕⢕⢕⣸⣿⣿⣿⣿⣿⣿⣿⣿⢔⢸⣿⣿⡇⠐⠀⠀⠀⠀⢸⣿⣿⣿⣿⣿⣿⣿⣿⣿⣿⣿⣿⣷⢔⢸⣿⣇⠀⠀⠀⠀⠀⠀⠀⠀⠀⠀⠀⠀</a:t>
            </a:r>
            <a:br/>
            <a:r>
              <a:t>⠀⠀⠀⠀⠀⠀⠀⠀⠀⠀⠀⢕⢕⢕⢕⢕⢕⢕⢕⢕⢕⢕⢕⢕⢕⢕⢕⢕⢕⢕⢵⡼⣿⣿⣿⣿⣿⣿⣽⣿⣿⣗⣞⣿⣿⣧⠄⠅⠀⠀⠀⢸⣿⣿⣿⣿⣿⣿⣿⣿⣿⣿⣿⣿⣿⢕⢸⣿⣿⠀⠀⠀⠀⠀⠀⠀⠀⠀⠀⠀⠀</a:t>
            </a:r>
            <a:br/>
            <a:r>
              <a:t>⠀⠀⠀⠀⠀⠀⠀⠀⠀⠀⠀⢱⢕⢱⢕⢕⢕⢕⢕⢕⢕⢕⢕⢕⢕⢧⢜⢜⢕⢕⢜⣱⣾⣿⣿⣿⣷⣷⣿⣿⣿⣿⣿⣿⣿⣇⢕⢐⢐⢔⢐⢸⣿⣿⣿⣿⣿⣿⣿⣿⣿⣿⣿⣿⣿⢇⢸⣿⣿⠀⠀⠀⠀⠀⠀⠀⠀⠀⠀⠀⠀</a:t>
            </a:r>
            <a:br/>
            <a:r>
              <a:t>⠀⠀⠀⠀⠀⠀⠀⠀⠀⠀⠀⢕⢕⢱⢕⢕⢕⢕⢕⢕⢕⢕⢕⢕⢕⢕⢕⢕⢕⢕⣱⣿⡿⢝⣿⣿⡿⢿⣿⢙⣿⣿⣿⣿⣿⣿⢕⢔⢐⢑⠐⢸⣿⣿⣿⣿⣿⣿⣿⣿⣿⣿⣿⣿⣿⢕⢸⣿⣿⠀⠀⠀⠀⠀⠀⠀⠀⠀⠀⠀⠀</a:t>
            </a:r>
            <a:br/>
            <a:r>
              <a:t>⠀⠀⠀⠀⠀⠀⠀⠀⠀⠀⠀⢕⢕⢕⢕⢕⢕⢕⢱⢕⢱⢕⢱⢕⢕⢕⢕⢕⣵⣾⣿⣿⣿⢕⠜⠙⠛⠉⠑⠁⢸⣿⣿⣿⣿⣯⢕⢕⢕⢕⢕⢸⣿⣿⣿⣿⣿⣿⣿⣿⣿⣿⣿⣿⡏⢕⢸⣿⣿⠀⠀⠀⠀⠀⠀⠀⠀⠀⠀⠀⠀</a:t>
            </a:r>
            <a:br/>
            <a:r>
              <a:t>⠀⠀⠀⠀⠀⠀⠀⠀⠀⠀⠀⢕⢕⢕⢕⢇⢕⢕⢕⣕⢕⢕⡜⢕⢜⢜⣼⣿⣿⣿⣿⣿⣿⣔⢕⢔⠄⠄⠀⢄⣾⣿⣿⣿⣿⣿⡕⢕⢕⢕⢕⢸⣿⣿⣿⣿⣿⣿⣿⣿⣿⣿⣿⣿⣧⢕⣿⣿⠋⠀⠀⠀⠀⠀⠀⠀⠀⠀⠀⠀⠀</a:t>
            </a:r>
            <a:br/>
            <a:r>
              <a:t>⠀⠀⠀⠀⠀⠀⠀⠀⠀⠀⠀⢝⢝⢕⢱⢕⢵⢕⢕⢕⢕⢕⢕⢕⢗⣾⣿⣿⣿⣿⣿⣿⣿⣿⣷⡕⢕⢕⢕⢕⣿⣿⣿⣿⣿⣿⣿⣧⢕⢕⢕⢸⣿⣿⣿⣿⣿⣿⣿⣿⣿⣿⣿⣿⣿⢕⣿⣿⢕⠀⠀⠀⠀⠀⠀⠀⠀⠀⠀⠀⠀</a:t>
            </a:r>
            <a:br/>
            <a:r>
              <a:t>⠀⠀⠀⠀⠀⠀⠀⠀⠀⠀⠀⢕⢕⢕⢇⢕⢗⢗⡏⣕⣕⣜⢝⣽⣿⣿⣿⣿⣿⣿⣿⣿⣿⣿⣿⣧⠀⢅⠁⢸⣿⣿⣿⣿⣿⣿⣿⣿⣇⢕⢕⢸⣿⣿⣿⣿⣿⣿⣿⣿⣿⣿⣿⣿⣿⣕⣿⣿⢕⠀⠀⠀⠀⠀⠀⠀⠀⠀⠀⠀⠀</a:t>
            </a:r>
            <a:br/>
            <a:r>
              <a:t>⠀⠀⠀⠀⠀⠀⠀⠀⠀⠀⠀⢕⣝⣝⣝⢕⡕⢼⢕⢵⢕⢕⢕⣿⣿⣿⣿⣿⣿⣿⣿⣿⣿⣿⣿⣿⠀⠑⢐⢸⣿⣿⣿⣿⣿⣿⣿⣿⣿⣿⡼⢸⣿⣿⣿⣿⣿⣿⣿⣿⣿⣿⣿⣿⣿⣿⣿⣿⢕⠀⠀⠀⠀⠀⠀⠀⠀⠀⠀⠀⠀</a:t>
            </a:r>
            <a:br/>
            <a:r>
              <a:t>⠀⠀⠀⠀⠀⠀⠀⠀⠀⠀⠀⢵⢧⢕⢕⢗⡗⢗⢗⣕⣕⡝⣽⣿⣿⣿⣿⣿⣿⣿⣿⣿⣿⣿⣿⡏⠀⠀⢕⠁⢿⣿⣿⣿⣿⣿⣿⣿⣿⣿⣿⢽⣿⣿⣿⣿⣿⣿⣿⣿⣿⣿⣿⣿⣿⣿⣿⣿⢕⠀⠀⠀⠀⠀⠀⠀⠀⠀⠀⠀⠀</a:t>
            </a:r>
            <a:br/>
            <a:r>
              <a:t>⠀⠀⠀⠀⠀⠀⠀⠀⠀⠀⠀⢗⣇⣕⣇⣝⡧⡵⢵⡵⣾⣿⣿⣿⣿⣿⣿⣿⣿⣿⣿⣿⣿⣿⣿⡇⠀⢕⠑⠀⠈⢿⣿⣿⣿⣿⣿⣿⣿⣿⣿⣿⣿⣿⣿⣿⣿⣿⣿⣿⣿⣿⣿⣿⣿⢯⢵⢵⢵⠀⠀⠀⠀⠀⠀⠀⠀⠀⠀⠀⠀</a:t>
            </a:r>
            <a:br/>
            <a:r>
              <a:t>⠀⠀⠀⠀⠀⠀⠀⠀⠀⠀⠀⢝⢵⢵⢇⢇⢗⣳⢗⣝⣝⣿⣿⣿⣿⣿⣿⣿⣿⣿⣿⣿⣿⣿⣿⡇⠀⠑⠀⠀⠀⠈⢿⣿⣿⣿⣿⣿⣿⣿⣿⣿⣿⣿⣿⣿⣿⣿⣿⣿⣿⣿⣿⣿⣿⣿⣿⣿⣿⠀⠀⠀⠀⠀⠀⠀⠀⠀⠀⠀⠀</a:t>
            </a:r>
            <a:br/>
            <a:r>
              <a:t>⠀⠀⠀⠀⠀⠀⠀⠀⠀⠀⠀⢸⡗⡳⣕⣏⣝⡹⢼⢵⢺⣿⣿⣿⣿⣿⣿⣿⣿⣿⣿⣿⣿⣿⣿⢀⠀⠀⠀⠀⠀⠀⢸⣿⣿⣿⣿⣿⣿⣿⣿⣿⣿⣿⣿⣿⣿⣿⣿⣿⣿⢿⢿⢟⢟⣻⡽⢽⢕⠀⠀⠀⠀⠀⠀⠀⠀⠀⠀⠀⠀</a:t>
            </a:r>
            <a:br/>
            <a:r>
              <a:t>⠀⠀⠀⠀⠀⠀⠀⠀⠀⠀⠀⣸⣝⣹⢇⡵⢕⣷⣳⣮⣽⣿⣿⣿⣿⣿⣿⣿⣿⣿⣿⣿⣿⣿⣿⠀⠀⠀⠀⢀⠀⠀⢸⣿⣿⣿⣿⣿⣿⣟⣻⣿⣿⣿⡟⢟⢝⣝⢹⡱⢕⢗⢕⣵⣵⡕⢕⢕⢵⠀⠀⠀⠀⠀⠀⠀⠀⠀⠀⠀⠀</a:t>
            </a:r>
            <a:br/>
            <a:r>
              <a:t>⠀⠀⠀⠀⠀⠀⠀⠀⠀⠀⠀⢻⡷⡵⡜⢳⣎⣽⢵⣜⢕⢻⣿⣿⣿⣿⣿⣿⣿⣿⣿⣿⣿⣿⡏⠀⠐⠀⠁⠀⠀⠀⠈⢻⣿⣿⡟⢟⢿⣿⣝⢿⣿⡗⢞⢟⢞⢝⢕⢕⢜⢝⢝⢟⢟⢗⢗⢕⢕⠀⠀⠀⠀⠀⠀⠀⠀⠀⠀⠀⠀</a:t>
            </a:r>
            <a:br/>
            <a:r>
              <a:t>⠀⠀⠀⠀⠀⠀⠀⠀⠀⠀⠀⡕⢗⢞⣹⣏⡱⢵⢕⢺⣏⣹⢿⣿⣿⣿⣿⣿⣿⣿⣿⣿⣷⣹⠑⠀⠀⠀⠀⠀⠀⠀⠀⢸⣿⣿⣇⢕⢕⢕⢝⢟⢝⢕⢕⢕⢕⢕⢕⢕⢕⢕⢕⢕⢕⢕⢕⢕⢕⠀⠀⠀⠀⠀⠀⠀⠀⠀⠀⠀⠀</a:t>
            </a:r>
            <a:br/>
            <a:r>
              <a:t>⠀⠀⠀⠀⠀⠀⠀⠀⠀⠀⠀⠘⠙⠘⠛⠛⠓⠚⠑⠘⠛⠑⠑⠙⠛⠛⠛⠛⠛⠛⠛⠛⠛⠛⠀⠀⠀⠀⠀⠀⠀⠀⠀⠑⠛⠛⠛⠃⠑⠑⠑⠑⠑⠑⠑⠑⠑⠑⠑⠑⠑⠑⠑⠑⠑⠑⠑⠑⠑⠀⠀⠀⠀⠀⠀⠀⠀⠀⠀⠀⠀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⠀⠀⠀⠀⠀⠀⠀⠀⠀⠀⠀⣿⣿⣿⣿⣿⣿⣿⣿⣿⣿⣿⣿⣿⣿⣿⣿⣿⣿⣿⣿⣿⣿⣿⣿⣿⣿⣿⣿⣿⣯⢝⢝⢕⢕⢕⢹⢻⣿⣿⣿⣿⣿⣿⣿⣿⣿⣿⣿⣿⣿⣿⣿⣿⣿⣿⣿⣿⣿⠀⠀⠀⠀⠀⠀⠀⠀⠀⠀⠀⠀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⠀⠀⠀⠀⠀⠀⠀⠀⠀⠀⠀⣿⣿⣿⣿⣿⣿⣿⣿⣿⣿⣿⣿⣿⣿⣿⣿⣿⣿⣿⣿⣿⣿⣿⣿⣿⣿⣿⣿⣿⢿⣷⣷⣷⣿⣿⣧⢸⣿⣿⣿⣿⣿⣿⣿⣿⣿⣿⣿⣿⣿⣿⣿⣿⣿⣿⣿⣿⣿⠀⠀⠀⠀⠀⠀⠀⠀⠀⠀⠀⠀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⠀⠀⠀⠀⠀⠀⠀⠀⠀⠀⠀⣿⣿⣿⣿⣿⣿⣿⣿⣿⣿⣿⣿⣿⣿⣿⣿⣿⣿⣿⣿⣿⣿⣿⣿⣿⣿⣿⣿⣿⣼⡿⢿⣻⣿⣿⣿⢸⣿⣿⣿⣿⣿⣿⣿⣿⣿⣿⣿⣿⣿⣿⣿⣿⣿⣿⣿⣿⣿⠀⠀⠀⠀⠀⠀⠀⠀⠀⠀⠀⠀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⠀⠀⠀⠀⠀⠀⠀⠀⠀⠀⠀⣿⣿⣿⣿⣿⣿⣿⣿⣿⣿⣿⣿⣿⣿⣿⣿⣿⣿⣿⣿⣿⣿⣿⣿⣿⣿⣿⣿⣿⣿⣿⣯⣽⣽⣿⣿⣿⣿⣿⣿⣿⣿⣿⣿⣿⣿⣿⣿⣿⣿⣿⣿⣿⣿⣿⣿⣿⣿⠀⠀⠀⠀⠀⠀⠀⠀⠀⠀⠀⠀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⠀⠀⠀⠀⠀⠀⠀⠀⠀⠀⠀⣿⣿⣿⣿⣿⣿⣿⣿⣿⣿⣿⣿⣿⣿⣿⣿⣿⣿⣿⣿⣿⣿⣿⣿⣿⣿⣿⣿⢿⣿⣯⣿⣿⣿⣿⣿⡇⢕⢕⢕⢕⢕⢜⢝⢝⣿⣿⣿⣿⣿⣿⣿⣿⣿⣿⣿⣿⣿⠀⠀⠀⠀⠀⠀⠀⠀⠀⠀⠀⠀</a:t>
            </a:r>
            <a:br/>
            <a:r>
              <a:t>⠀⠀⠀⠀⠀⠀⠀⠀⠀⠀⠀⣿⣿⣿⣿⣿⣿⣿⣿⣿⣿⣿⣿⣿⣿⣿⣿⣿⣿⣿⣿⣿⣿⣿⡿⢿⢟⢝⢕⢕⢹⣿⣿⣿⣿⣿⡟⢕⢕⢕⢕⢕⢕⢕⢕⢕⢸⣿⣿⣿⣿⣿⣿⣿⣿⣿⣿⣿⣿⠀⠀⠀⠀⠀⠀⠀⠀⠀⠀⠀⠀</a:t>
            </a:r>
            <a:br/>
            <a:r>
              <a:t>⠀⠀⠀⠀⠀⠀⠀⠀⠀⠀⠀⣿⣿⣿⣿⣿⣿⣿⣿⣿⣿⣿⣿⣿⣿⣿⣿⣿⣿⣿⣿⣿⣿⣿⢇⢕⢕⢕⢑⢕⢕⢸⣿⣯⣽⣽⡕⢕⢕⢕⢕⢕⠀⢕⢕⠕⢕⢹⣿⣿⣿⣿⣿⣿⣿⣿⣿⣿⣿⠀⠀⠀⠀⠀⠀⠀⠀⠀⠀⠀⠀</a:t>
            </a:r>
            <a:br/>
            <a:r>
              <a:t>⠀⠀⠀⠀⠀⠀⠀⠀⠀⠀⠀⣿⣿⣿⣿⣿⣿⣿⣿⣿⣿⣿⣿⣿⣿⣿⣿⣿⣿⣿⣿⣿⣿⣿⢇⢕⢕⢕⢕⢕⢕⢜⣿⣗⣗⣗⡃⢕⢕⢕⢕⠀⠀⢕⠕⠀⢕⢕⢹⣿⣿⣿⣿⣿⣿⣿⣿⣿⣿⠀⠀⠀⠀⠀⠀⠀⠀⠀⠀⠀⠀</a:t>
            </a:r>
            <a:br/>
            <a:r>
              <a:t>⠀⠀⠀⠀⠀⠀⠀⠀⠀⠀⠀⣿⣿⣿⣿⣿⣿⣿⣿⣿⣿⣿⣿⣿⣿⣿⣿⣿⣿⣿⣿⣿⣿⣿⢕⢑⠑⢕⠑⠑⠕⢕⣿⢽⠽⠽⠕⢕⢕⢕⢕⠀⢀⢕⢄⠀⠕⢕⢕⢸⣿⣿⣿⣿⣿⣿⣿⣿⣿⠀⠀⠀⠀⠀⠀⠀⠀⠀⠀⠀⠀</a:t>
            </a:r>
            <a:br/>
            <a:r>
              <a:t>⠀⠀⠀⠀⠀⠀⠀⠀⠀⠀⠀⣿⣿⣿⣿⣿⣿⣿⣿⣿⣿⣿⣿⣿⣿⣿⣿⣿⣿⣿⣿⣿⣿⢏⢕⢁⢁⡕⢀⠀⠑⢕⡇⣏⣝⣝⢕⢕⢕⢕⢕⠀⢕⢕⢕⢀⠀⠀⠁⠅⢹⣿⣿⣿⣿⣿⣿⣿⣿⠀⠀⠀⠀⠀⠀⠀⠀⠀⠀⠀⠀</a:t>
            </a:r>
            <a:br/>
            <a:r>
              <a:t>⠀⠀⠀⠀⠀⠀⠀⠀⠀⠀⠀⣿⣿⣿⣿⣿⣿⣿⣿⣿⣿⣿⣿⣿⣿⣿⣿⣿⣿⣿⣿⣿⡿⢇⣸⣿⣿⡇⠅⠀⠁⢕⡇⢕⢗⢖⢂⢕⢕⢕⢁⠀⢕⢕⣥⣧⡄⢔⢕⢕⢕⢻⣿⣿⣿⣿⣿⣿⣿⠀⠀⠀⠀⠀⠀⠀⠀⠀⠀⠀⠀</a:t>
            </a:r>
            <a:br/>
            <a:r>
              <a:t>⠀⠀⠀⠀⠀⠀⠀⠀⠀⠀⠀⣿⣿⣿⣿⣿⣿⣿⣿⣿⣿⣿⣿⣿⣿⣿⣿⣿⣿⣿⣿⣿⢟⢕⣿⣿⣿⢇⠀⠀⠀⠑⡇⢸⢽⢽⢅⢕⠕⠁⠀⢕⡵⣻⣿⣿⣿⠕⢕⢕⢕⣼⣿⣿⣿⣿⣿⣿⣿⠀⠀⠀⠀⠀⠀⠀⠀⠀⠀⠀⠀</a:t>
            </a:r>
            <a:br/>
            <a:r>
              <a:t>⠀⠀⠀⠀⠀⠀⠀⠀⠀⠀⠀⣿⣿⣿⣿⣿⣿⣿⣿⣿⣿⣿⣿⣿⣿⣿⣿⣿⣿⣿⣿⣿⡕⢕⢕⢟⢏⣿⡕⠀⠀⠅⡇⠑⢗⣓⢐⠀⠀⠀⠀⠑⠕⠑⠝⠟⣕⣔⣡⣵⣿⣿⣿⣿⣿⣿⣿⣿⣿⠀⠀⠀⠀⠀⠀⠀⠀⠀⠀⠀⠀</a:t>
            </a:r>
            <a:br/>
            <a:r>
              <a:t>⠀⠀⠀⠀⠀⠀⠀⠀⠀⠀⠀⣿⣿⣿⣿⣿⣿⣿⣿⣿⣿⣿⣿⣿⣿⣿⣿⣿⣿⣿⣿⣿⣿⣷⣵⣵⣵⣿⣷⢐⠀⢔⡇⠀⠜⠕⢅⠀⠀⠀⠀⠀⠀⠀⢀⢔⣿⣿⣿⣿⣿⣿⣿⣿⣿⣿⣿⣿⣿⠀⠀⠀⠀⠀⠀⠀⠀⠀⠀⠀⠀</a:t>
            </a:r>
            <a:br/>
            <a:r>
              <a:t>⠀⠀⠀⠀⠀⠀⠀⠀⠀⠀⠀⣿⣿⣿⣿⣿⣿⣿⣿⣿⣿⣿⣿⣿⣿⣿⣿⣿⣿⣿⣿⣿⣿⣿⣿⣿⣿⣿⣿⡕⠀⢕⡕⠀⢔⣦⡕⢁⢀⢀⠀⢀⠔⠔⢕⢕⢝⣿⣿⣿⣿⣿⣿⣿⣿⣿⣿⣿⣿⠀⠀⠀⠀⠀⠀⠀⠀⠀⠀⠀⠀</a:t>
            </a:r>
            <a:br/>
            <a:r>
              <a:t>⠀⠀⠀⠀⠀⠀⠀⠀⠀⠀⠀⣿⣿⣿⣿⣿⣿⣿⣿⣿⣿⣿⣿⣿⣿⣿⣿⣿⣿⣿⣿⣿⣿⣿⣿⣿⣿⣿⢏⢕⠀⢕⢕⠀⠀⢿⡇⢕⢕⢕⠁⢀⢵⢕⢑⢕⢕⣿⣿⣿⣿⣿⣿⣿⣿⣿⣿⣿⣿⠀⠀⠀⠀⠀⠀⠀⠀⠀⠀⠀⠀</a:t>
            </a:r>
            <a:br/>
            <a:r>
              <a:t>⠀⠀⠀⠀⠀⠀⠀⠀⠀⠀⠀⣿⣿⣿⣿⣿⣿⣿⣿⣿⣿⣿⣿⣿⣿⣿⣿⣿⣿⣿⣿⣿⣿⣿⣿⣿⣿⣿⢕⠑⠀⢕⢕⠀⠀⢸⣇⢕⢕⢕⢔⢕⢅⢕⢑⢕⢕⢸⣿⣿⣿⣿⣿⣿⣿⣿⣿⣿⣿⠀⠀⠀⠀⠀⠀⠀⠀⠀⠀⠀⠀</a:t>
            </a:r>
            <a:br/>
            <a:r>
              <a:t>⠀⠀⠀⠀⠀⠀⠀⠀⠀⠀⠀⣿⣿⣿⣿⣿⣿⣿⣿⣿⣿⣿⣿⣿⣿⣿⣿⣿⣿⣿⣿⣿⣿⣿⣿⣿⣿⡇⢕⠀⠀⢕⢕⠀⠀⢸⣿⡕⢕⢕⢕⢕⢕⢁⢕⢕⢕⢜⣿⣿⣿⣿⣿⣿⣿⣿⣿⣿⣿⠀⠀⠀⠀⠀⠀⠀⠀⠀⠀⠀⠀</a:t>
            </a:r>
            <a:br/>
            <a:r>
              <a:t>⠀⠀⠀⠀⠀⠀⠀⠀⠀⠀⠀⣿⣿⣿⣿⣿⣿⣿⣿⣿⣿⣿⣿⣿⣿⣿⣿⣿⣿⣿⣿⣿⣿⣿⣿⣿⣿⢇⠁⢕⠀⢕⢕⠀⠀⢸⣿⣧⢕⢕⢕⢕⢕⢕⢁⢕⢕⢕⢻⣿⣿⣿⣿⣿⣿⣿⣿⣿⣿⠀⠀⠀⠀⠀⠀⠀⠀⠀⠀⠀⠀</a:t>
            </a:r>
            <a:br/>
            <a:r>
              <a:t>⠀⠀⠀⠀⠀⠀⠀⠀⠀⠀⠀⠛⠛⠛⠛⠛⠛⠛⠛⠛⠛⠛⠛⠛⠛⠛⠛⠛⠛⠛⠛⠛⠛⠛⠛⠛⠛⠑⠀⠀⠀⠑⠑⠀⠀⠘⠛⠛⠃⠑⠑⠑⠑⠑⠑⠑⠑⠑⠘⠛⠛⠛⠛⠛⠛⠛⠛⠛⠛⠀⠀⠀⠀⠀⠀⠀⠀⠀⠀⠀⠀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⠀⠀⠀⠀⠀⠀⠀⠀⠀⠀⠀⣿⣿⣿⣿⣿⣿⣿⣿⣿⣿⣿⣿⣿⣿⣿⣿⣿⣿⣿⣿⣿⣿⣿⣿⣿⣿⣿⣿⣿⣿⢝⢝⢕⢕⢕⢝⢿⣿⣿⣿⣿⣿⣿⣿⣿⣿⣿⣿⣿⣿⣿⣿⣿⣿⣿⣿⣿⣿⠀⠀⠀⠀⠀⠀⠀⠀⠀⠀⠀⠀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⠀⠀⠀⠀⠀⠀⠀⠀⠀⠀⠀⣿⣿⣿⣿⣿⣿⣿⣿⣿⣿⣿⣿⣿⣿⣿⣿⣿⣿⣿⣿⣿⣿⣿⣿⣿⣿⣿⣿⣿⢿⣷⣷⣷⣷⣷⣇⢸⣿⣿⣿⣿⣿⣿⣿⣿⣿⣿⣿⣿⣿⣿⣿⣿⣿⣿⣿⣿⣿⠀⠀⠀⠀⠀⠀⠀⠀⠀⠀⠀⠀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⠀⠀⠀⠀⠀⠀⠀⠀⠀⠀⠀⣿⣿⣿⣿⣿⣿⣿⣿⣿⣿⣿⣿⣿⣿⣿⣿⣿⣿⣿⣿⣿⣿⣿⣿⣿⣿⣿⣿⣿⣼⡟⢟⣿⣿⢿⣿⢸⣿⣿⣿⣿⣿⣿⣿⣿⣿⣿⣿⣿⣿⣿⣿⣿⣿⣿⣿⣿⣿⠀⠀⠀⠀⠀⠀⠀⠀⠀⠀⠀⠀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⠀⠀⠀⠀⠀⠀⠀⠀⠀⠀⠀⣿⣿⣿⣿⣿⣿⣿⣿⣿⣿⣿⣿⣿⣿⣿⣿⣿⣿⣿⣿⣿⣿⣿⣿⣿⣿⣿⣿⣿⣿⡿⣿⣿⣿⣿⣿⢇⢕⢕⢙⢝⢝⢝⢟⢿⣿⣿⣿⣿⣿⣿⣿⣿⣿⣿⣿⣿⣿⠀⠀⠀⠀⠀⠀⠀⠀⠀⠀⠀⠀</a:t>
            </a:r>
            <a:br/>
            <a:r>
              <a:t>⠀⠀⠀⠀⠀⠀⠀⠀⠀⠀⠀⣿⣿⣿⣿⣿⣿⣿⣿⣿⣿⣿⣿⣿⣿⣿⣿⣿⣿⣿⣿⣿⣿⣿⡿⢿⢟⢝⢕⢕⣿⣿⣿⣿⣿⣿⡟⢕⢕⢕⢕⢕⢕⢕⢕⢕⢿⣿⣿⣿⣿⣿⣿⣿⣿⣿⣿⣿⣿⠀⠀⠀⠀⠀⠀⠀⠀⠀⠀⠀⠀</a:t>
            </a:r>
            <a:br/>
            <a:r>
              <a:t>⠀⠀⠀⠀⠀⠀⠀⠀⠀⠀⠀⣿⣿⣿⣿⣿⣿⣿⣿⣿⣿⣿⣿⣿⣿⣿⣿⣿⣿⣿⣿⣿⣿⣿⢕⢕⢕⢕⢕⢕⢜⢻⣿⡿⢷⢿⢇⢕⢕⢕⢕⢕⢀⢕⢕⢕⢕⢿⣿⣿⣿⣿⣿⣿⣿⣿⣿⣿⣿⠀⠀⠀⠀⠀⠀⠀⠀⠀⠀⠀⠀</a:t>
            </a:r>
            <a:br/>
            <a:r>
              <a:t>⠀⠀⠀⠀⠀⠀⠀⠀⠀⠀⠀⣿⣿⣿⣿⣿⣿⣿⣿⣿⣿⣿⣿⣿⣿⣿⣿⣿⣿⣿⣿⣿⣿⣿⢕⢕⢕⢕⢕⢕⠕⢸⣿⣽⣽⣽⢕⢕⢕⢕⢕⠀⢄⢕⠑⢀⢕⢜⢿⣿⣿⣿⣿⣿⣿⣿⣿⣿⣿⠀⠀⠀⠀⠀⠀⠀⠀⠀⠀⠀⠀</a:t>
            </a:r>
            <a:br/>
            <a:r>
              <a:t>⠀⠀⠀⠀⠀⠀⠀⠀⠀⠀⠀⣿⣿⣿⣿⣿⣿⣿⣿⣿⣿⣿⣿⣿⣿⣿⣿⣿⣿⣿⣿⣿⣿⣏⢕⠕⢕⢕⠑⢑⢁⢸⣿⣗⣗⣗⢕⢕⢕⢕⢑⠀⢕⢕⠀⠁⠕⢕⢜⢿⣿⣿⣿⣿⣿⣿⣿⣿⣿⠀⠀⠀⠀⠀⠀⠀⠀⠀⠀⠀⠀</a:t>
            </a:r>
            <a:br/>
            <a:r>
              <a:t>⠀⠀⠀⠀⠀⠀⠀⠀⠀⠀⠀⣿⣿⣿⣿⣿⣿⣿⣿⣿⣿⣿⣿⣿⣿⣿⣿⣿⣿⣿⣿⣿⣿⡇⢕⠀⠑⠕⠀⠀⠐⢕⡮⢽⢵⢧⢕⢕⢕⢕⢕⠀⢑⢕⢄⠀⠀⠁⠅⢜⢿⣿⣿⣿⣿⣿⣿⣿⣿⠀⠀⠀⠀⠀⠀⠀⠀⠀⠀⠀⠀</a:t>
            </a:r>
            <a:br/>
            <a:r>
              <a:t>⠀⠀⠀⠀⠀⠀⠀⠀⠀⠀⠀⣿⣿⣿⣿⣿⣿⣿⣿⣿⣿⣿⣿⣿⣿⣿⣿⣿⣿⣿⣿⣿⣿⢕⢕⠀⠀⠀⠀⠀⠅⢕⡇⢝⣝⢝⢕⢕⢕⢕⢀⠀⢕⢕⣕⣔⢄⢅⢕⢔⢜⣿⣿⣿⣿⣿⣿⣿⣿⠀⠀⠀⠀⠀⠀⠀⠀⠀⠀⠀⠀</a:t>
            </a:r>
            <a:br/>
            <a:r>
              <a:t>⠀⠀⠀⠀⠀⠀⠀⠀⠀⠀⠀⣿⣿⣿⣿⣿⣿⣿⣿⣿⣿⣿⣿⣿⣿⣿⣿⣿⣿⣿⣿⣿⣗⢕⣴⣤⣷⠔⠀⠀⠀⢕⡇⢕⢗⢇⢐⢕⠕⠑⠁⢔⣱⣿⣿⣿⣷⠕⢕⢕⢕⣿⣿⣿⣿⣿⣿⣿⣿⠀⠀⠀⠀⠀⠀⠀⠀⠀⠀⠀⠀</a:t>
            </a:r>
            <a:br/>
            <a:r>
              <a:t>⠀⠀⠀⠀⠀⠀⠀⠀⠀⠀⠀⣿⣿⣿⣿⣿⣿⣿⣿⣿⣿⣿⣿⣿⣿⣿⣿⣿⣿⣿⣿⣿⢕⢱⣿⣿⣿⣷⢄⠀⠀⢕⢕⠁⢽⢅⠁⠀⠀⠀⠀⠜⢝⠝⢻⢿⣏⢄⣑⣵⣾⣿⣿⣿⣿⣿⣿⣿⣿⠀⠀⠀⠀⠀⠀⠀⠀⠀⠀⠀⠀</a:t>
            </a:r>
            <a:br/>
            <a:r>
              <a:t>⠀⠀⠀⠀⠀⠀⠀⠀⠀⠀⠀⣿⣿⣿⣿⣿⣿⣿⣿⣿⣿⣿⣿⣿⣿⣿⣿⣿⣿⣿⣿⣿⣷⣧⡻⢿⢇⣿⡷⠄⠀⢕⢕⠀⢕⢕⠐⠀⠀⠀⠀⠀⠀⠀⢀⢜⣿⣿⣿⣿⣿⣿⣿⣿⣿⣿⣿⣿⣿⠀⠀⠀⠀⠀⠀⠀⠀⠀⠀⠀⠀</a:t>
            </a:r>
            <a:br/>
            <a:r>
              <a:t>⠀⠀⠀⠀⠀⠀⠀⠀⠀⠀⠀⣿⣿⣿⣿⣿⣿⣿⣿⣿⣿⣿⣿⣿⣿⣿⣿⣿⣿⣿⣿⣿⣿⣿⣧⣕⣱⣿⣧⢄⠀⢕⢕⠀⢄⣅⢄⠀⠀⠀⠀⠀⢄⠔⢕⢕⢻⣿⣿⣿⣿⣿⣿⣿⣿⣿⣿⣿⣿⠀⠀⠀⠀⠀⠀⠀⠀⠀⠀⠀⠀</a:t>
            </a:r>
            <a:br/>
            <a:r>
              <a:t>⠀⠀⠀⠀⠀⠀⠀⠀⠀⠀⠀⣿⣿⣿⣿⣿⣿⣿⣿⣿⣿⣿⣿⣿⣿⣿⣿⣿⣿⣿⣿⣿⣿⣿⣿⣿⣿⣿⢝⢕⠀⢕⠀⠀⠀⢿⢕⢔⢔⠁⠀⢀⢄⢄⢕⢕⢜⣿⣿⣿⣿⣿⣿⣿⣿⣿⣿⣿⣿⠀⠀⠀⠀⠀⠀⠀⠀⠀⠀⠀⠀</a:t>
            </a:r>
            <a:br/>
            <a:r>
              <a:t>⠀⠀⠀⠀⠀⠀⠀⠀⠀⠀⠀⣿⣿⣿⣿⣿⣿⣿⣿⣿⣿⣿⣿⣿⣿⣿⣿⣿⣿⣿⣿⣿⣿⣿⣿⣿⣿⡟⢕⠔⠀⢕⠀⠀⠀⢸⡇⢕⢕⢄⢔⠕⢅⠔⢕⢕⢕⢻⣿⣿⣿⣿⣿⣿⣿⣿⣿⣿⣿⠀⠀⠀⠀⠀⠀⠀⠀⠀⠀⠀⠀</a:t>
            </a:r>
            <a:br/>
            <a:r>
              <a:t>⠀⠀⠀⠀⠀⠀⠀⠀⠀⠀⠀⣿⣿⣿⣿⣿⣿⣿⣿⣿⣿⣿⣿⣿⣿⣿⣿⣿⣿⣿⣿⣿⣿⣿⣿⣿⣿⡇⢕⠀⠀⢕⠀⠀⠀⢸⣯⢕⢕⢑⢁⠄⠀⠀⢕⢕⢕⢜⣿⣿⣿⣿⣿⣿⣿⣿⣿⣿⣿⠀⠀⠀⠀⠀⠀⠀⠀⠀⠀⠀⠀</a:t>
            </a:r>
            <a:br/>
            <a:r>
              <a:t>⠀⠀⠀⠀⠀⠀⠀⠀⠀⠀⠀⣿⣿⣿⣿⣿⣿⣿⣿⣿⣿⣿⣿⣿⣿⣿⣿⣿⣿⣿⣿⣿⣿⣿⣿⣿⣿⢇⠀⢕⠀⢱⠀⠀⠀⢸⣿⡇⢕⢕⢕⢔⠀⠀⠀⢕⢕⢕⢿⣿⣿⣿⣿⣿⣿⣿⣿⣿⣿⠀⠀⠀⠀⠀⠀⠀⠀⠀⠀⠀⠀</a:t>
            </a:r>
            <a:br/>
            <a:r>
              <a:t>⠀⠀⠀⠀⠀⠀⠀⠀⠀⠀⠀⠛⠛⠛⠛⠛⠛⠛⠛⠛⠛⠛⠛⠛⠛⠛⠛⠛⠛⠛⠛⠛⠛⠛⠛⠛⠛⠑⠀⠀⠀⠑⠀⠀⠀⠘⠛⠓⠑⠁⠑⠁⠐⠀⠀⠑⠑⠑⠘⠛⠛⠛⠛⠛⠛⠛⠛⠛⠛⠀⠀⠀⠀⠀⠀⠀⠀⠀⠀⠀⠀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⠀⠀⠀⠀⠀⠀⠀⠀⠀⠀⠀⣿⣿⣿⣿⣿⣿⣿⣿⣿⣿⣿⣿⣿⣿⣿⣿⣿⣿⣿⣿⣿⣿⣿⣿⣿⣿⣿⣿⣿⡿⢟⢟⢝⢟⢻⣿⣿⣿⣿⣿⣿⣿⣿⣿⣿⣿⣿⣿⣿⣿⣿⣿⣿⣿⣿⣿⣿⣿⠀⠀⠀⠀⠀⠀⠀⠀⠀⠀⠀⠀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⠀⠀⠀⠀⠀⠀⠀⠀⠀⠀⠀⣿⣿⣿⣿⣿⣿⣿⣿⣿⣿⣿⣿⣿⣿⣿⣿⣿⣿⣿⣿⣿⣿⣿⣿⣿⣿⣿⣿⣿⣇⣕⣕⣕⣕⣕⢝⣿⣿⣿⣿⣿⣿⣿⣿⣿⣿⣿⣿⣿⣿⣿⣿⣿⣿⣿⣿⣿⣿⠀⠀⠀⠀⠀⠀⠀⠀⠀⠀⠀⠀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⠀⠀⠀⠀⠀⠀⠀⠀⠀⠀⠀⣿⣿⣿⣿⣿⣿⣿⣿⣿⣿⣿⣿⣿⣿⣿⣿⣿⣿⣿⣿⣿⣿⣿⣿⣿⣿⣿⣿⡏⣿⣿⣿⣿⣿⣿⡇⣿⣿⣿⣿⣿⣿⣿⣿⣿⣿⣿⣿⣿⣿⣿⣿⣿⣿⣿⣿⣿⣿⠀⠀⠀⠀⠀⠀⠀⠀⠀⠀⠀⠀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⠀⠀⠀⠀⠀⠀⠀⠀⠀⠀⠀⣿⣿⣿⣿⣿⣿⣿⣿⣿⣿⣿⣿⣿⣿⣿⣿⣿⣿⣿⣿⣿⣿⣿⣿⣿⣿⣿⣿⣿⣿⣽⣾⣿⣯⣿⣷⣿⣿⣿⣿⣿⣿⣿⣿⣿⣿⣿⣿⣿⣿⣿⣿⣿⣿⣿⣿⣿⣿⠀⠀⠀⠀⠀⠀⠀⠀⠀⠀⠀⠀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⠀⠀⠀⠀⠀⠀⠀⠀⠀⠀⠀⣿⣿⣿⣿⣿⣿⣿⣿⣿⣿⣿⣿⣿⣿⣿⣿⣿⣿⣿⣿⣿⣿⣿⣿⣿⣿⣿⣿⣿⣿⣿⣿⣿⣿⣿⡏⢻⢿⢿⣿⣿⣿⣿⣿⣿⣿⣿⣿⣿⣿⣿⣿⣿⣿⣿⣿⣿⣿⠀⠀⠀⠀⠀⠀⠀⠀⠀⠀⠀⠀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⠀⠀⠀⠀⠀⠀⠀⠀⠀⠀⠀⣿⣿⣿⣿⣿⣿⣿⣿⣿⣿⣿⣿⣿⣿⣿⣿⣿⣿⣿⣿⣿⣿⣿⣿⢿⢟⢕⢕⣿⣿⣿⣿⣿⣿⣿⢇⢕⢕⢕⢕⢕⠝⢝⢻⣿⣿⣿⣿⣿⣿⣿⣿⣿⣿⣿⣿⣿⣿⠀⠀⠀⠀⠀⠀⠀⠀⠀⠀⠀⠀</a:t>
            </a:r>
            <a:br/>
            <a:r>
              <a:t>⠀⠀⠀⠀⠀⠀⠀⠀⠀⠀⠀⣿⣿⣿⣿⣿⣿⣿⣿⣿⣿⣿⣿⣿⣿⣿⣿⣿⣿⣿⣿⣿⡿⢝⢕⢕⢕⢑⠕⠻⣿⣿⣿⣿⣿⢏⢕⢕⠕⢕⢕⠕⢕⢕⢕⢻⣿⣿⣿⣿⣿⣿⣿⣿⣿⣿⣿⣿⣿⠀⠀⠀⠀⠀⠀⠀⠀⠀⠀⠀⠀</a:t>
            </a:r>
            <a:br/>
            <a:r>
              <a:t>⠀⠀⠀⠀⠀⠀⠀⠀⠀⠀⠀⣿⣿⣿⣿⣿⣿⣿⣿⣿⣿⣿⣿⣿⣿⣿⣿⣿⣿⣿⣿⣿⡇⢕⢕⢕⢕⢔⢀⢕⢸⣿⣿⣗⣟⡇⢕⢕⢕⢁⠄⠀⢕⢑⠑⢜⣿⣿⣿⣿⣿⣿⣿⣿⣿⣿⣿⣿⣿⠀⠀⠀⠀⠀⠀⠀⠀⠀⠀⠀⠀</a:t>
            </a:r>
            <a:br/>
            <a:r>
              <a:t>⠀⠀⠀⠀⠀⠀⠀⠀⠀⠀⠀⣿⣿⣿⣿⣿⣿⣿⣿⣿⣿⣿⣿⣿⣿⣿⣿⣿⣿⣿⣿⣿⡇⢕⠅⢕⢅⠑⠑⠁⢜⣿⡯⢽⢷⢇⢕⢕⢕⢕⠀⠀⢕⠁⢔⢕⢜⣿⣿⣿⣿⣿⣿⣿⣿⣿⣿⣿⣿⠀⠀⠀⠀⠀⠀⠀⠀⠀⠀⠀⠀</a:t>
            </a:r>
            <a:br/>
            <a:r>
              <a:t>⠀⠀⠀⠀⠀⠀⠀⠀⠀⠀⠀⣿⣿⣿⣿⣿⣿⣿⣿⣿⣿⣿⣿⣿⣿⣿⣿⣿⣿⣿⣿⣿⡇⢕⠀⠕⢕⠁⠀⠀⠑⢞⣟⣫⢽⢕⢕⢕⢕⠁⠀⢄⢕⠁⠁⢑⢕⢝⣿⣿⣿⣿⣿⣿⣿⣿⣿⣿⣿⠀⠀⠀⠀⠀⠀⠀⠀⠀⠀⠀⠀</a:t>
            </a:r>
            <a:br/>
            <a:r>
              <a:t>⠀⠀⠀⠀⠀⠀⠀⠀⠀⠀⠀⣿⣿⣿⣿⣿⣿⣿⣿⣿⣿⣿⣿⣿⣿⣿⣿⣿⣿⣿⣿⣿⡇⢕⠀⠀⠀⠀⠀⠀⠀⢱⢗⣗⣗⢕⢕⢕⢕⢅⠀⠔⢕⢕⠀⠀⠁⠁⢹⣿⣿⣿⣿⣿⣿⣿⣿⣿⣿⠀⠀⠀⠀⠀⠀⠀⠀⠀⠀⠀⠀</a:t>
            </a:r>
            <a:br/>
            <a:r>
              <a:t>⠀⠀⠀⠀⠀⠀⠀⠀⠀⠀⠀⣿⣿⣿⣿⣿⣿⣿⣿⣿⣿⣿⣿⣿⣿⣿⣿⣿⣿⣿⣿⣿⢇⠕⠀⠀⠄⠀⠀⠀⠀⢕⢝⢽⢵⠕⢕⢕⢕⢕⢁⠔⢕⣱⣄⡄⢐⢔⢕⢹⣿⣿⣿⣿⣿⣿⣿⣿⣿⠀⠀⠀⠀⠀⠀⠀⠀⠀⠀⠀⠀</a:t>
            </a:r>
            <a:br/>
            <a:r>
              <a:t>⠀⠀⠀⠀⠀⠀⠀⠀⠀⠀⠀⣿⣿⣿⣿⣿⣿⣿⣿⣿⣿⣿⣿⣿⣿⣿⣿⣿⣿⣿⣿⣿⢕⢀⠀⠀⡄⠀⠀⠀⠀⢕⢕⢇⢝⢅⢁⠑⠄⠁⢐⣱⣿⣿⣿⣿⠕⢕⢕⢜⣿⣿⣿⣿⣿⣿⣿⣿⣿⠀⠀⠀⠀⠀⠀⠀⠀⠀⠀⠀⠀</a:t>
            </a:r>
            <a:br/>
            <a:r>
              <a:t>⠀⠀⠀⠀⠀⠀⠀⠀⠀⠀⠀⣿⣿⣿⣿⣿⣿⣿⣿⣿⣿⣿⣿⣿⣿⣿⣿⣿⣿⣿⣿⡇⢕⢑⢄⢄⣿⢔⠀⠀⠀⢕⠀⢝⢕⠀⠀⠀⠀⠀⠜⢝⠕⢻⢿⣯⣔⢀⣱⣾⣿⣿⣿⣿⣿⣿⣿⣿⣿⠀⠀⠀⠀⠀⠀⠀⠀⠀⠀⠀⠀</a:t>
            </a:r>
            <a:br/>
            <a:r>
              <a:t>⠀⠀⠀⠀⠀⠀⠀⠀⠀⠀⠀⣿⣿⣿⣿⣿⣿⣿⣿⣿⣿⣿⣿⣿⣿⣿⣿⣿⣿⣿⣿⣿⣵⣿⣵⡕⣿⡜⠀⠀⠀⢕⠀⢁⡐⢀⠀⠀⠀⠀⠀⠀⠀⠀⢸⣿⣿⣿⣿⣿⣿⣿⣿⣿⣿⣿⣿⣿⣿⠀⠀⠀⠀⠀⠀⠀⠀⠀⠀⠀⠀</a:t>
            </a:r>
            <a:br/>
            <a:r>
              <a:t>⠀⠀⠀⠀⠀⠀⠀⠀⠀⠀⠀⣿⣿⣿⣿⣿⣿⣿⣿⣿⣿⣿⣿⣿⣿⣿⣿⣿⣿⣿⣿⣿⣿⣿⣿⢇⡿⢕⢄⠀⠀⢕⠀⠁⢿⢕⠀⠀⠀⠀⠀⢀⢐⠕⢜⢻⣿⣿⣿⣿⣿⣿⣿⣿⣿⣿⣿⣿⣿⠀⠀⠀⠀⠀⠀⠀⠀⠀⠀⠀⠀</a:t>
            </a:r>
            <a:br/>
            <a:r>
              <a:t>⠀⠀⠀⠀⠀⠀⠀⠀⠀⠀⠀⣿⣿⣿⣿⣿⣿⣿⣿⣿⣿⣿⣿⣿⣿⣿⣿⣿⣿⣿⣿⣿⣿⣿⣿⣕⡇⢕⢁⠀⠀⢕⠀⠀⢜⢇⢔⢔⢀⠀⠀⢔⢄⢕⢅⢸⣿⣿⣿⣿⣿⣿⣿⣿⣿⣿⣿⣿⣿⠀⠀⠀⠀⠀⠀⠀⠀⠀⠀⠀⠀</a:t>
            </a:r>
            <a:br/>
            <a:r>
              <a:t>⠀⠀⠀⠀⠀⠀⠀⠀⠀⠀⠀⣿⣿⣿⣿⣿⣿⣿⣿⣿⣿⣿⣿⣿⣿⣿⣿⣿⣿⣿⣿⣿⣿⣿⣿⣿⡇⠅⠁⠁⠀⢕⠀⠀⢕⡇⢕⢁⢀⠀⠀⠀⠑⢕⢕⢕⣿⣿⣿⣿⣿⣿⣿⣿⣿⣿⣿⣿⣿⠀⠀⠀⠀⠀⠀⠀⠀⠀⠀⠀⠀</a:t>
            </a:r>
            <a:br/>
            <a:r>
              <a:t>⠀⠀⠀⠀⠀⠀⠀⠀⠀⠀⠀⣿⣿⣿⣿⣿⣿⣿⣿⣿⣿⣿⣿⣿⣿⣿⣿⣿⣿⣿⣿⣿⣿⣿⣿⣿⡇⠐⠀⠀⠀⢕⠀⠀⢱⣿⡕⢕⢕⠀⠀⠀⠀⠑⢕⢕⢹⣿⣿⣿⣿⣿⣿⣿⣿⣿⣿⣿⣿⠀⠀⠀⠀⠀⠀⠀⠀⠀⠀⠀⠀</a:t>
            </a:r>
            <a:br/>
            <a:r>
              <a:t>⠀⠀⠀⠀⠀⠀⠀⠀⠀⠀⠀⠛⠛⠛⠛⠛⠛⠛⠛⠛⠛⠛⠛⠛⠛⠛⠛⠛⠛⠛⠛⠛⠛⠛⠛⠛⠃⠐⠀⠀⠀⠑⠀⠀⠑⠛⠃⠐⠑⠀⠀⠀⠀⠀⠑⠑⠘⠛⠛⠛⠛⠛⠛⠛⠛⠛⠛⠛⠛⠀⠀⠀⠀⠀⠀⠀⠀⠀⠀⠀⠀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⠀⠀⠀⠀⠀⠀⠀⠀⠀⠀⠀⣿⣿⣿⣿⣿⣿⣿⣿⣿⣿⣿⣿⣿⣿⣿⣿⣿⣿⣿⣿⣿⣿⣿⣿⣿⣿⣿⣿⣿⡿⢿⢟⢟⢻⣿⣿⣿⣿⣿⣿⣿⣿⣿⣿⣿⣿⣿⣿⣿⣿⣿⣿⣿⣿⣿⣿⣿⣿⠀⠀⠀⠀⠀⠀⠀⠀⠀⠀⠀⠀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⠀⠀⠀⠀⠀⠀⠀⠀⠀⠀⠀⣿⣿⣿⣿⣿⣿⣿⣿⣿⣿⣿⣿⣿⣿⣿⣿⣿⣿⣿⣿⣿⣿⣿⣿⣿⣿⣿⣿⣿⢕⢕⢕⢕⢕⢜⢻⣿⣿⣿⣿⣿⣿⣿⣿⣿⣿⣿⣿⣿⣿⣿⣿⣿⣿⣿⣿⣿⣿⠀⠀⠀⠀⠀⠀⠀⠀⠀⠀⠀⠀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⠀⠀⠀⠀⠀⠀⠀⠀⠀⠀⠀⣿⣿⣿⣿⣿⣿⣿⣿⣿⣿⣿⣿⣿⣿⣿⣿⣿⣿⣿⣿⣿⣿⣿⣿⣿⣿⣿⣿⢻⣿⣿⣿⣿⣿⣷⢸⣿⣿⣿⣿⣿⣿⣿⣿⣿⣿⣿⣿⣿⣿⣿⣿⣿⣿⣿⣿⣿⣿⠀⠀⠀⠀⠀⠀⠀⠀⠀⠀⠀⠀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⠀⠀⠀⠀⠀⠀⠀⠀⠀⠀⠀⣿⣿⣿⣿⣿⣿⣿⣿⣿⣿⣿⣿⣿⣿⣿⣿⣿⣿⣿⣿⣿⣿⣿⣿⣿⣿⣿⣿⣾⣗⣫⣿⣿⣿⣿⣼⣿⣿⣿⣿⣿⣿⣿⣿⣿⣿⣿⣿⣿⣿⣿⣿⣿⣿⣿⣿⣿⣿⠀⠀⠀⠀⠀⠀⠀⠀⠀⠀⠀⠀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⠀⠀⠀⠀⠀⠀⠀⠀⠀⠀⠀⣿⣿⣿⣿⣿⣿⣿⣿⣿⣿⣿⣿⣿⣿⣿⣿⣿⣿⣿⣿⣿⣿⣿⣿⣿⣿⣿⣿⣿⣿⣯⣿⣽⣿⣿⣿⣿⣿⣿⣿⣿⣿⣿⣿⣿⣿⣿⣿⣿⣿⣿⣿⣿⣿⣿⣿⣿⣿⠀⠀⠀⠀⠀⠀⠀⠀⠀⠀⠀⠀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⠀⠀⠀⠀⠀⠀⠀⠀⠀⠀⠀⣿⣿⣿⣿⣿⣿⣿⣿⣿⣿⣿⣿⣿⣿⣿⣿⣿⣿⣿⣿⣿⣿⣿⡿⢟⢏⢝⢹⣿⣽⣿⣿⣿⣿⣿⢕⢕⢕⢜⢝⢝⢟⢿⣿⣿⣿⣿⣿⣿⣿⣿⣿⣿⣿⣿⣿⣿⣿⠀⠀⠀⠀⠀⠀⠀⠀⠀⠀⠀⠀</a:t>
            </a:r>
            <a:br/>
            <a:r>
              <a:t>⠀⠀⠀⠀⠀⠀⠀⠀⠀⠀⠀⣿⣿⣿⣿⣿⣿⣿⣿⣿⣿⣿⣿⣿⣿⣿⣿⣿⣿⣿⣿⣿⢏⢕⢕⢕⢕⢅⢜⢿⣿⣿⣿⣿⣿⢇⢕⢕⢕⢕⢅⢕⢕⢕⢹⣿⣿⣿⣿⣿⣿⣿⣿⣿⣿⣿⣿⣿⣿⠀⠀⠀⠀⠀⠀⠀⠀⠀⠀⠀⠀</a:t>
            </a:r>
            <a:br/>
            <a:r>
              <a:t>⠀⠀⠀⠀⠀⠀⠀⠀⠀⠀⠀⣿⣿⣿⣿⣿⣿⣿⣿⣿⣿⣿⣿⣿⣿⣿⣿⣿⣿⣿⣿⣿⢕⢕⢕⢕⢕⢀⢐⢕⣞⣿⣽⡽⢽⢕⢕⢕⢔⠕⢕⢕⢕⢕⢕⣿⣿⣿⣿⣿⣿⣿⣿⣿⣿⣿⣿⣿⣿⠀⠀⠀⠀⠀⠀⠀⠀⠀⠀⠀⠀</a:t>
            </a:r>
            <a:br/>
            <a:r>
              <a:t>⠀⠀⠀⠀⠀⠀⠀⠀⠀⠀⠀⣿⣿⣿⣿⣿⣿⣿⣿⣿⣿⣿⣿⣿⣿⣿⣿⣿⣿⣿⣿⣿⢕⢅⢕⠕⢑⠁⠅⠅⢸⣿⣗⣟⡯⢕⢕⢕⢕⢀⠀⢕⢑⠀⢕⢹⣿⣿⣿⣿⣿⣿⣿⣿⣿⣿⣿⣿⣿⠀⠀⠀⠀⠀⠀⠀⠀⠀⠀⠀⠀</a:t>
            </a:r>
            <a:br/>
            <a:r>
              <a:t>⠀⠀⠀⠀⠀⠀⠀⠀⠀⠀⠀⣿⣿⣿⣿⣿⣿⣿⣿⣿⣿⣿⣿⣿⣿⣿⣿⣿⣿⣿⣿⣿⢕⢕⠀⢁⠑⠔⠀⠀⢸⡽⢵⢗⡓⢕⢕⢕⢕⠁⠀⢕⢐⠕⢕⢕⢿⣿⣿⣿⣿⣿⣿⣿⣿⣿⣿⣿⣿⠀⠀⠀⠀⠀⠀⠀⠀⠀⠀⠀⠀</a:t>
            </a:r>
            <a:br/>
            <a:r>
              <a:t>⠀⠀⠀⠀⠀⠀⠀⠀⠀⠀⠀⣿⣿⣿⣿⣿⣿⣿⣿⣿⣿⣿⣿⣿⣿⣿⣿⣿⣿⣿⣿⣿⢕⠑⠀⠀⠀⠀⠀⠀⠕⢟⣹⢽⢕⢕⢕⢕⢕⠀⠀⢕⢕⠀⠁⠕⢜⣿⣿⣿⣿⣿⣿⣿⣿⣿⣿⣿⣿⠀⠀⠀⠀⠀⠀⠀⠀⠀⠀⠀⠀</a:t>
            </a:r>
            <a:br/>
            <a:r>
              <a:t>⠀⠀⠀⠀⠀⠀⠀⠀⠀⠀⠀⣿⣿⣿⣿⣿⣿⣿⣿⣿⣿⣿⣿⣿⣿⣿⣿⣿⣿⣿⣿⣿⢕⠀⠀⠀⠀⠀⠀⠀⠀⢕⢗⣎⢕⢕⢕⢕⢕⢀⠀⢕⢕⠀⠀⢀⢄⢸⣿⣿⣿⣿⣿⣿⣿⣿⣿⣿⣿⠀⠀⠀⠀⠀⠀⠀⠀⠀⠀⠀⠀</a:t>
            </a:r>
            <a:br/>
            <a:r>
              <a:t>⠀⠀⠀⠀⠀⠀⠀⠀⠀⠀⠀⣿⣿⣿⣿⣿⣿⣿⣿⣿⣿⣿⣿⣿⣿⣿⣿⣿⣿⣿⣿⣿⢕⠀⠀⠀⠀⠀⠀⠀⠄⢕⢕⢱⠔⢕⢕⢕⠑⠕⢁⢄⣵⣶⣔⢔⢕⢕⣿⣿⣿⣿⣿⣿⣿⣿⣿⣿⣿⠀⠀⠀⠀⠀⠀⠀⠀⠀⠀⠀⠀</a:t>
            </a:r>
            <a:br/>
            <a:r>
              <a:t>⠀⠀⠀⠀⠀⠀⠀⠀⠀⠀⠀⣿⣿⣿⣿⣿⣿⣿⣿⣿⣿⣿⣿⣿⣿⣿⣿⣿⣿⣿⣿⡏⢕⠀⠀⢀⠀⠀⠀⠀⠀⢕⠔⢕⠕⠑⠁⠁⠀⠀⢱⢿⢿⣿⣿⠕⠑⢕⣸⣿⣿⣿⣿⣿⣿⣿⣿⣿⣿⠀⠀⠀⠀⠀⠀⠀⠀⠀⠀⠀⠀</a:t>
            </a:r>
            <a:br/>
            <a:r>
              <a:t>⠀⠀⠀⠀⠀⠀⠀⠀⠀⠀⠀⣿⣿⣿⣿⣿⣿⣿⣿⣿⣿⣿⣿⣿⣿⣿⣿⣿⣿⣿⣿⡇⢑⢄⢀⢸⢔⠁⠀⠀⠀⢕⠁⢕⢀⠀⠀⠀⠀⠀⠁⠑⠙⢹⣿⣧⣤⣼⣿⣿⣿⣿⣿⣿⣿⣿⣿⣿⣿⠀⠀⠀⠀⠀⠀⠀⠀⠀⠀⠀⠀</a:t>
            </a:r>
            <a:br/>
            <a:r>
              <a:t>⠀⠀⠀⠀⠀⠀⠀⠀⠀⠀⠀⣿⣿⣿⣿⣿⣿⣿⣿⣿⣿⣿⣿⣿⣿⣿⣿⣿⣿⣿⣿⣿⡕⢕⢕⢸⠕⠀⠀⠀⠀⢕⠀⢻⡇⠀⠀⠀⠀⠀⠀⠀⢄⢜⢿⣿⣿⣿⣿⣿⣿⣿⣿⣿⣿⣿⣿⣿⣿⠀⠀⠀⠀⠀⠀⠀⠀⠀⠀⠀⠀</a:t>
            </a:r>
            <a:br/>
            <a:r>
              <a:t>⠀⠀⠀⠀⠀⠀⠀⠀⠀⠀⠀⣿⣿⣿⣿⣿⣿⣿⣿⣿⣿⣿⣿⣿⣿⣿⣿⣿⣿⣿⣿⣿⣧⣷⡕⢸⢄⠀⠀⠀⠀⢕⠀⢜⡇⠀⠀⢀⠀⠀⢁⢅⢔⢅⢸⣿⣿⣿⣿⣿⣿⣿⣿⣿⣿⣿⣿⣿⣿⠀⠀⠀⠀⠀⠀⠀⠀⠀⠀⠀⠀</a:t>
            </a:r>
            <a:br/>
            <a:r>
              <a:t>⠀⠀⠀⠀⠀⠀⠀⠀⠀⠀⠀⣿⣿⣿⣿⣿⣿⣿⣿⣿⣿⣿⣿⣿⣿⣿⣿⣿⣿⣿⣿⣿⣿⣿⡇⣿⠑⠁⠁⠀⠀⢕⠀⠀⣧⢕⢕⠄⠀⠄⢕⢕⢕⢕⢜⣿⣿⣿⣿⣿⣿⣿⣿⣿⣿⣿⣿⣿⣿⠀⠀⠀⠀⠀⠀⠀⠀⠀⠀⠀⠀</a:t>
            </a:r>
            <a:br/>
            <a:r>
              <a:t>⠀⠀⠀⠀⠀⠀⠀⠀⠀⠀⠀⣿⣿⣿⣿⣿⣿⣿⣿⣿⣿⣿⣿⣿⣿⣿⣿⣿⣿⣿⣿⣿⣿⣿⣿⡿⠕⠀⠀⠀⢔⢕⠀⢔⣿⡇⢕⢕⢅⠄⠑⠐⢕⢕⢕⣿⣿⣿⣿⣿⣿⣿⣿⣿⣿⣿⣿⣿⣿⠀⠀⠀⠀⠀⠀⠀⠀⠀⠀⠀⠀</a:t>
            </a:r>
            <a:br/>
            <a:r>
              <a:t>⠀⠀⠀⠀⠀⠀⠀⠀⠀⠀⠀⠛⠛⠛⠛⠛⠛⠛⠛⠛⠛⠛⠛⠛⠛⠛⠛⠛⠛⠛⠛⠛⠛⠛⠛⠃⠑⠀⠀⠀⠑⠑⠀⠑⠛⠃⠑⠐⠑⠀⠀⠀⠑⠑⠑⠛⠛⠛⠛⠛⠛⠛⠛⠛⠛⠛⠛⠛⠛⠀⠀⠀⠀⠀⠀⠀⠀⠀⠀⠀⠀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⠀⠀⠀⠀⠀⠀⠀⠀⠀⠀⠀⣱⣮⣿⣿⣿⣿⣿⣿⣿⣿⣿⣿⣿⣿⣿⡿⠟⠙⠝⠙⢟⡽⢻⢿⢿⢿⣿⣿⣿⣿⣿⣿⣿⣿⣿⣿⣿⢕⠁⠔⢕⢜⣿⣿⣿⣿⣿⣿⣿⡕⢄⠕⠕⢐⢀⠀⢀⢕⠀⠀⠀⠀⠀⠀⠀⠀⠀⠀⠀⠀</a:t>
            </a:r>
            <a:br/>
            <a:r>
              <a:t>⠀⠀⠀⠀⠀⠀⠀⠀⠀⠀⠀⢿⣿⣿⣿⣿⣿⣿⣿⣿⣿⣿⣿⡏⠙⠕⠑⢔⣕⢵⢵⢷⢗⢳⢳⢧⣵⣿⣿⣿⣿⣿⣿⣿⣿⣿⣿⣿⢕⠀⢄⢕⢕⢹⣿⣿⣿⣿⣿⣿⣿⡕⢅⢕⢕⢕⢑⢅⢕⠀⠀⠀⠀⠀⠀⠀⠀⠀⠀⠀⠀</a:t>
            </a:r>
            <a:br/>
            <a:r>
              <a:t>⠀⠀⠀⠀⠀⠀⠀⠀⠀⠀⠀⣾⣿⣿⣿⣿⣿⣿⣿⣿⣿⣿⢟⢕⢅⠐⠔⢜⢍⢅⢔⢅⢄⣕⢕⢜⣿⣿⣿⣿⣿⣿⣿⣿⣿⣿⣿⡟⢕⢔⢕⢕⢕⢜⣿⣿⣿⣿⣿⣿⣿⣧⢕⢕⢔⢕⢔⢕⢕⠀⠀⠀⠀⠀⠀⠀⠀⠀⠀⠀⠀</a:t>
            </a:r>
            <a:br/>
            <a:r>
              <a:t>⠀⠀⠀⠀⠀⠀⠀⠀⠀⠀⠀⣿⣿⣿⣿⣿⣿⣿⣿⣿⣿⢏⢕⢕⢼⢷⢖⢎⢇⢕⢕⢕⢱⢿⢯⢿⣾⣿⣿⣿⣿⣿⣿⣿⣿⣿⣿⢕⢅⢅⢕⢕⢕⢕⣿⣿⣿⣿⣿⣿⣿⣿⡇⢕⢕⢕⢕⢕⢕⠀⠀⠀⠀⠀⠀⠀⠀⠀⠀⠀⠀</a:t>
            </a:r>
            <a:br/>
            <a:r>
              <a:t>⠀⠀⠀⠀⠀⠀⠀⠀⠀⠀⠀⣿⣿⣿⣿⣿⣿⣿⣿⣿⣿⢕⢟⡣⣼⣵⣵⣿⣿⣿⣷⣷⣾⣿⣿⣿⣿⣿⣿⣿⣿⣿⣿⣿⣿⣿⣿⡇⢕⢕⢕⢕⢕⢕⢸⣿⣿⣿⣿⣿⣿⣿⣧⢕⢕⢕⢕⢕⢕⠀⠀⠀⠀⠀⠀⠀⠀⠀⠀⠀⠀</a:t>
            </a:r>
            <a:br/>
            <a:r>
              <a:t>⠀⠀⠀⠀⠀⠀⠀⠀⠀⠀⠀⣿⣿⣿⣿⣿⣿⣿⣿⣿⣿⢕⢕⢸⣿⣿⣿⣿⣿⣿⣿⣿⣿⣿⣿⣿⣿⣿⣿⣿⣿⣿⣿⣿⣿⣿⣿⡇⢕⢕⢕⢕⢕⣕⣸⣿⣿⣿⣿⣿⣿⣿⣿⢕⢕⢕⢕⢕⢕⠀⠀⠀⠀⠀⠀⠀⠀⠀⠀⠀⠀</a:t>
            </a:r>
            <a:br/>
            <a:r>
              <a:t>⠀⠀⠀⠀⠀⠀⠀⠀⠀⠀⠀⣿⣿⣿⣿⣿⣿⣿⣿⣿⣿⢕⢕⣺⣿⣿⣿⣿⣿⣿⣿⣿⣿⣿⣿⣿⣿⣿⣿⣿⣿⣿⣿⣿⣿⣿⣿⣿⣿⣾⣷⣾⣿⣿⣿⣿⣿⣿⣿⣿⣿⣿⣿⢕⢕⢕⢕⢕⢕⠀⠀⠀⠀⠀⠀⠀⠀⠀⠀⠀⠀</a:t>
            </a:r>
            <a:br/>
            <a:r>
              <a:t>⠀⠀⠀⠀⠀⠀⠀⠀⠀⠀⠀⣿⣿⣿⣿⣿⣿⣿⣿⣿⣿⡕⢕⣿⣿⣿⣿⣿⣿⣿⣿⣿⣿⣿⣿⣿⣿⣿⣿⣿⣿⣿⣿⣿⣿⣿⣿⣿⣿⣿⣿⣿⣿⣿⣿⣿⣿⣿⣿⣿⣿⣿⣿⢕⢕⢕⢕⢕⢕⠀⠀⠀⠀⠀⠀⠀⠀⠀⠀⠀⠀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⠀⠀⠀⠀⠀⠀⠀⠀⠀⠀⠀⣿⣿⣿⣿⣿⣿⣿⣿⣿⣿⣇⢕⣿⣿⣿⣿⡟⢻⣿⣿⣿⣿⣿⣿⣿⣻⣿⣿⣿⣿⣿⣿⣿⣿⣿⣿⣿⣿⣿⣿⣿⣿⣿⣿⣿⣿⣿⣿⣿⣿⣿⣿⢕⢕⢕⢕⢕⢕⠀⠀⠀⠀⠀⠀⠀⠀⠀⠀⠀⠀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⠀⠀⠀⠀⠀⠀⠀⠀⠀⠀⠀⣿⣿⣿⣿⣿⣿⣿⣿⣿⣿⣿⣕⣽⣿⣿⣿⣿⣿⣿⣿⣿⣿⣿⣿⣿⣿⣿⣿⣿⣿⣿⣿⣿⣿⣿⣿⣿⣿⣿⣿⣿⣿⣿⣿⣿⣿⣿⣿⣿⣿⣿⣿⣕⡕⢕⢕⢕⢕⠀⠀⠀⠀⠀⠀⠀⠀⠀⠀⠀⠀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⠀⠀⠀⠀⠀⠀⠀⠀⠀⠀⠀⣿⣿⣿⣿⣿⣿⣿⣿⣿⣿⣿⣿⣿⣿⣿⣿⣿⣿⣿⣿⣿⣿⣿⣿⣿⣿⣿⣿⣿⣿⣿⣿⣿⣿⣿⣿⣿⣿⣿⣿⣿⣿⣿⣿⣿⣿⣿⣿⣿⣿⣿⣿⣕⢜⢕⢕⢕⢕⠀⠀⠀⠀⠀⠀⠀⠀⠀⠀⠀⠀</a:t>
            </a:r>
            <a:br/>
            <a:r>
              <a:t>⠀⠀⠀⠀⠀⠀⠀⠀⠀⠀⠀⣿⣿⣿⣿⣿⣿⣿⣿⣿⣿⣿⣿⣿⣿⣿⣿⣿⣿⣿⣷⣾⣿⣷⣿⣿⣿⣿⣿⣿⣿⣾⣿⣿⣿⣿⣿⣿⣿⣿⣿⣿⣿⣿⣿⣿⣿⣿⣿⣿⣿⣿⣿⣯⣸⣵⢕⢕⢱⠀⠀⠀⠀⠀⠀⠀⠀⠀⠀⠀⠀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⠀⠀⠀⠀⠀⠀⠀⠀⠀⠀⠀⣿⣿⣿⣿⣿⣿⣿⣿⣿⣿⣿⣿⣿⣿⣿⣿⣿⣿⣿⢿⣿⣿⣿⣿⣿⣿⣿⣿⣿⣿⣿⣿⣿⣿⣿⣿⣿⣿⣿⣿⣿⣿⣿⣿⣿⣿⣿⣿⣿⣿⣿⣿⣱⣽⣝⣹⣏⢕⠀⠀⠀⠀⠀⠀⠀⠀⠀⠀⠀⠀</a:t>
            </a:r>
            <a:br/>
            <a:r>
              <a:t>⠀⠀⠀⠀⠀⠀⠀⠀⠀⠀⠀⣿⣿⣿⣿⣿⣿⣿⣿⣿⣿⣿⣿⣿⣿⣿⣿⣿⣿⣿⣷⣿⣷⣷⣷⣿⣿⣿⣿⣿⣿⣿⣿⣿⣿⣿⣿⣿⣿⣿⣿⣿⣿⣿⣿⣿⣿⣿⣿⣿⣿⣿⣿⣿⣿⣹⣷⣜⢕⠀⠀⠀⠀⠀⠀⠀⠀⠀⠀⠀⠀</a:t>
            </a:r>
            <a:br/>
            <a:r>
              <a:t>⠀⠀⠀⠀⠀⠀⠀⠀⠀⠀⠀⣽⣿⣿⣿⣿⣿⣿⣿⣿⣿⣿⣿⣿⣿⣿⣿⣿⣿⣿⣿⣿⣿⣿⣿⣿⣿⣿⡿⣿⣿⣿⣿⣿⣿⣿⣿⣿⣿⣿⣿⣿⣿⣿⣿⣿⣿⣿⣿⣿⣿⣿⣿⣽⣿⣿⣿⣿⣏⠀⠀⠀⠀⠀⠀⠀⠀⠀⠀⠀⠀</a:t>
            </a:r>
            <a:br/>
            <a:r>
              <a:t>⠀⠀⠀⠀⠀⠀⠀⠀⠀⠀⠀⣿⣿⣿⣿⣿⣿⣿⣿⣿⣿⣿⣿⣿⣿⢻⣿⣿⣿⣿⣿⣿⣿⣿⣿⣿⣿⣿⡇⢹⣿⣿⣿⣿⣿⣿⣿⣿⣿⣿⣿⣿⣿⣿⣿⣿⣿⣿⣿⣿⣿⣿⣿⣿⣿⣿⣿⣿⣝⠀⠀⠀⠀⠀⠀⠀⠀⠀⠀⠀⠀</a:t>
            </a:r>
            <a:br/>
            <a:r>
              <a:t>⠀⠀⠀⠀⠀⠀⠀⠀⠀⠀⠀⣿⣿⣿⣿⣿⣿⣿⣿⣿⣿⣿⣿⣿⡇⢕⢿⣿⣿⣿⣿⡟⢟⢻⣻⣿⡿⠟⠁⠸⣿⣿⣿⣿⣿⣿⣿⣿⣿⣿⣿⣿⣿⣿⣿⣿⣿⣿⣿⣿⣿⣿⣿⣿⣿⣿⣿⣿⡇⠀⠀⠀⠀⠀⠀⠀⠀⠀⠀⠀⠀</a:t>
            </a:r>
            <a:br/>
            <a:r>
              <a:t>⠀⠀⠀⠀⠀⠀⠀⠀⠀⠀⠀⣿⣿⣿⣿⣿⣿⣿⣿⣿⣿⣿⣿⣿⢇⢕⢕⢝⢿⣿⣿⣕⢕⢱⠟⠋⠁⠄⠀⢰⣿⣿⣿⣿⣿⣿⣿⣿⣿⣿⣿⣿⣿⣿⣿⣿⣿⣿⣿⣿⣿⣿⣿⣿⣿⣿⣿⣿⣿⠀⠀⠀⠀⠀⠀⠀⠀⠀⠀⠀⠀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⠀⠀⠀⠀⠀⠀⠀⠀⠀⠀⠀⣿⣿⣿⣿⣿⣿⣿⣿⣿⣿⣿⣿⣿⢕⢕⢕⢕⠕⠕⠝⠝⠑⠐⠀⠀⠄⠀⠔⢸⣿⣿⣿⣿⣿⣿⣿⣿⣿⣿⣿⣿⣿⣿⣿⣿⣿⣿⣿⣿⣿⣿⣿⣿⣿⣿⣿⣿⡟⠀⠀⠀⠀⠀⠀⠀⠀⠀⠀⠀⠀</a:t>
            </a:r>
            <a:br/>
            <a:r>
              <a:t>⠀⠀⠀⠀⠀⠀⠀⠀⠀⠀⠀⣿⣿⣿⣿⣿⣿⣿⣿⣿⣿⣿⣿⣿⡇⢕⢕⢑⠕⢔⢔⢀⠀⠄⠐⠀⠐⠁⢄⢸⣿⣿⣿⣿⣿⣿⣿⣿⣿⣿⣿⣿⣿⣿⣿⣿⣿⣿⣿⣿⣿⣿⣿⣿⣿⣿⣿⣿⣷⠀⠀⠀⠀⠀⠀⠀⠀⠀⠀⠀⠀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⠀⠀⠀⠀⠀⠀⠀⠀⠀⠀⠀⣿⣿⣿⣿⣿⣿⣿⣿⣿⣿⣿⣿⣿⣿⡕⢕⢕⢕⢔⢕⢅⢅⠅⢐⢐⢄⢕⢕⣼⣿⣿⣿⣿⣿⣿⣿⣿⣿⣿⣿⣿⣿⣿⣿⣿⣿⣿⣿⣿⣿⣿⣿⣿⣿⣿⣿⣿⣿⠀⠀⠀⠀⠀⠀⠀⠀⠀⠀⠀⠀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⠀⠀⠀⠀⠀⠀⠀⠀⠀⠀⠀⣿⣿⣿⣿⣿⣿⣿⣿⣿⣿⣿⣿⣿⣿⣧⡕⢕⢕⢕⢕⢕⢕⢕⢑⢑⢕⢕⣱⣿⣿⣿⣿⣿⣿⣿⣿⣿⣿⣿⣿⣿⣿⣿⣿⣿⣿⣿⣿⣿⣿⣿⣿⣿⣿⣿⣿⣿⣿⠀⠀⠀⠀⠀⠀⠀⠀⠀⠀⠀⠀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⠀⠀⠀⠀⠀⠀⠀⠀⠀⠀⠀⠛⠛⠛⠛⠛⠛⠛⠛⠛⠛⠛⠛⠛⠛⠛⠃⠑⠑⠑⠑⠑⠑⠑⠑⠑⠑⠑⠛⠛⠛⠛⠛⠛⠛⠛⠛⠛⠛⠛⠛⠛⠛⠛⠛⠛⠛⠛⠛⠛⠛⠛⠛⠛⠛⠛⠛⠛⠛⠀⠀⠀⠀⠀⠀⠀⠀⠀⠀⠀⠀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⠀⠀⠀⠀⠀⠀⠀⠀⠀⠀⠀⣕⣱⣞⣹⣿⡿⣿⣿⣿⣿⣿⣿⣿⣿⣿⢿⢟⢙⢝⠝⢝⡟⢿⣿⣿⣿⣿⣿⣿⣿⣿⣿⣿⣿⣿⣿⣿⢇⠁⠑⢕⢹⣿⣿⣿⣿⣿⣿⣷⡕⢕⢕⢕⢕⢄⢄⢄⢕⠀⠀⠀⠀⠀⠀⠀⠀⠀⠀⠀⠀</a:t>
            </a:r>
            <a:br/>
            <a:r>
              <a:t>⠀⠀⠀⠀⠀⠀⠀⠀⠀⠀⠀⢟⡿⣿⣿⣻⢿⣿⣿⣿⣿⣿⣿⢏⠝⠑⢁⢔⢕⢕⡵⢷⢵⢷⢧⣵⣮⣿⣿⣿⣿⣿⣿⣿⣿⣿⣿⣿⢕⠄⢔⢕⢕⣿⣿⣿⣿⣿⣿⣿⣧⢕⢕⢕⢕⢕⢕⢕⢕⠀⠀⠀⠀⠀⠀⠀⠀⠀⠀⠀⠀</a:t>
            </a:r>
            <a:br/>
            <a:r>
              <a:t>⠀⠀⠀⠀⠀⠀⠀⠀⠀⠀⠀⣷⣾⣿⣿⣿⣿⣿⣿⣿⣿⡟⢝⢅⢅⠕⢔⣜⢝⢑⢅⢅⢅⢅⢕⢜⢿⣿⣿⣿⣿⣿⣿⣿⣿⣿⣿⡇⢕⢔⢕⢕⢕⢸⣿⣿⣿⣿⣿⣿⣿⡇⢕⢕⢕⢕⢕⢕⢕⠀⠀⠀⠀⠀⠀⠀⠀⠀⠀⠀⠀</a:t>
            </a:r>
            <a:br/>
            <a:r>
              <a:t>⠀⠀⠀⠀⠀⠀⠀⠀⠀⠀⠀⣕⣕⢸⣿⡿⣿⣿⣿⣿⡟⢗⢕⢕⢼⢷⢢⢶⢇⢕⢕⢜⢕⣼⣗⢷⣿⣿⣿⣿⣿⣿⣿⣿⣿⣿⣿⢕⢕⢅⢕⢕⢕⢕⣿⣿⣿⣿⣿⣿⣿⣿⢕⢕⢕⢕⢕⢕⢕⠀⠀⠀⠀⠀⠀⠀⠀⠀⠀⠀⠀</a:t>
            </a:r>
            <a:br/>
            <a:r>
              <a:t>⠀⠀⠀⠀⠀⠀⠀⠀⠀⠀⠀⣿⣿⣿⣿⣿⣿⣿⣿⣿⣇⢕⢞⣵⣧⣵⣵⣷⣷⣷⣷⣷⣷⣷⣷⣿⣿⣿⣯⣿⣿⣿⣿⣿⣿⣿⣿⢕⢕⢕⢕⢕⢕⢕⣿⣿⣿⣿⣿⣿⣿⣿⡇⢕⢕⢕⢕⢕⢕⠀⠀⠀⠀⠀⠀⠀⠀⠀⠀⠀⠀</a:t>
            </a:r>
            <a:br/>
            <a:r>
              <a:t>⠀⠀⠀⠀⠀⠀⠀⠀⠀⠀⠀⣿⣿⣿⣿⣿⣿⣾⣷⣿⡗⢕⢕⢺⣿⣿⣿⣿⣿⣿⣿⣿⣿⣿⣿⣿⣿⣿⣿⣿⣿⣿⣿⣿⣿⣿⣿⣕⡕⢕⢕⢕⣕⣕⣿⣿⣿⣿⣿⣿⣿⣿⣇⢕⢕⢕⢕⢕⢕⠀⠀⠀⠀⠀⠀⠀⠀⠀⠀⠀⠀</a:t>
            </a:r>
            <a:br/>
            <a:r>
              <a:t>⠀⠀⠀⠀⠀⠀⠀⠀⠀⠀⠀⣸⣿⣿⣿⣿⣿⣿⣿⣿⡇⢜⢵⣿⣿⣿⣿⣿⣿⣿⣿⣿⣿⣿⣿⣿⣿⣿⣿⣿⣿⣿⣿⣿⣿⣿⣿⣿⣿⣿⣿⣿⣿⣿⣿⣿⣿⣿⣿⣿⣿⣿⣏⢕⢕⢕⢕⢕⢕⠀⠀⠀⠀⠀⠀⠀⠀⠀⠀⠀⠀</a:t>
            </a:r>
            <a:br/>
            <a:r>
              <a:t>⠀⠀⠀⠀⠀⠀⠀⠀⠀⠀⠀⣿⣿⣿⣿⣿⣿⣿⣿⣿⡇⢕⢱⣿⣿⣿⣿⣿⣿⣿⣿⣿⣿⣿⣿⣿⣿⣿⣿⣿⣿⣿⣿⣿⣿⣿⣿⣿⣿⣿⣿⣿⣿⣿⣿⣿⣿⣿⣿⣿⣿⣿⣏⢕⢕⢕⢕⢕⢕⠀⠀⠀⠀⠀⠀⠀⠀⠀⠀⠀⠀</a:t>
            </a:r>
            <a:br/>
            <a:r>
              <a:t>⠀⠀⠀⠀⠀⠀⠀⠀⠀⠀⠀⣿⣿⣿⣿⣿⣿⣿⣿⣿⣿⡕⢱⣿⣿⣿⣿⢿⢿⣿⣿⣿⣿⣿⣿⢿⣿⣿⣿⣿⣿⣿⣿⣿⣿⣿⣿⣿⣿⣿⣿⣿⣿⣿⣿⣿⣿⣿⣿⣿⣿⣿⣿⡕⢕⢕⢕⢕⢕⠀⠀⠀⠀⠀⠀⠀⠀⠀⠀⠀⠀</a:t>
            </a:r>
            <a:br/>
            <a:r>
              <a:t>⠀⠀⠀⠀⠀⠀⠀⠀⠀⠀⠀⣿⣿⣿⣿⣿⣿⣿⣿⣿⣿⣧⣱⣿⣿⣿⣿⣿⣿⣿⣿⣿⣿⣿⣿⣿⣿⣿⣿⣿⣿⣿⣿⣿⣿⣿⣿⣿⣿⣿⣿⣿⣿⣿⣿⣿⣿⣿⣿⣿⣿⣿⣯⡕⢕⢕⢕⢕⢕⠀⠀⠀⠀⠀⠀⠀⠀⠀⠀⠀⠀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⠀⠀⠀⠀⠀⠀⠀⠀⠀⠀⠀⣿⣿⣿⣿⣿⣿⣿⣿⣿⣿⣿⣿⣿⣿⣿⣿⣿⣿⣿⣿⣿⣿⣿⣿⣿⣿⣿⣿⣿⣿⣿⣿⣿⣿⣿⣿⣿⣿⣿⣿⣿⣿⣿⣿⣿⣿⣿⣿⣿⣿⣿⣿⣕⣕⢕⢕⢕⢕⠀⠀⠀⠀⠀⠀⠀⠀⠀⠀⠀⠀</a:t>
            </a:r>
            <a:br/>
            <a:r>
              <a:t>⠀⠀⠀⠀⠀⠀⠀⠀⠀⠀⠀⣧⣿⣿⣿⣿⣿⣿⣿⣿⣽⣿⣿⣿⣿⣿⣿⣿⣿⣿⣿⣿⣏⣽⣿⣿⣿⣿⣿⣿⣿⣿⣿⣿⣿⣿⣿⣿⣿⣿⣿⣿⣿⣿⣿⣿⣿⣿⣿⣿⣿⣿⣿⣧⣵⣕⡕⣕⢕⠀⠀⠀⠀⠀⠀⠀⠀⠀⠀⠀⠀</a:t>
            </a:r>
            <a:br/>
            <a:r>
              <a:t>⠀⠀⠀⠀⠀⠀⠀⠀⠀⠀⠀⡿⣿⣿⣿⣿⣿⣿⣿⣿⣿⣿⣿⣿⣿⣿⣿⣿⣿⣿⣿⣿⣿⣿⣿⣿⣿⣿⣿⣿⣿⣿⣿⣿⣿⣿⣿⣿⣿⣿⣿⣿⣿⣿⣿⣿⣿⣿⣿⣿⣿⣿⣯⣵⣽⣝⣿⣝⢕⠀⠀⠀⠀⠀⠀⠀⠀⠀⠀⠀⠀</a:t>
            </a:r>
            <a:br/>
            <a:r>
              <a:t>⠀⠀⠀⠀⠀⠀⠀⠀⠀⠀⠀⣿⣿⣿⣿⣿⣿⣿⣿⣿⣿⣿⣿⣿⣿⣿⣿⣿⣿⣮⣽⣿⣯⣽⣽⣿⣿⣿⣿⣿⣿⣿⣿⣿⣿⣿⣿⣿⣿⣿⣿⣿⣿⣿⣿⣿⣿⣿⣿⣿⣿⣿⣿⣿⣽⣿⣿⢕⢕⠀⠀⠀⠀⠀⠀⠀⠀⠀⠀⠀⠀</a:t>
            </a:r>
            <a:br/>
            <a:r>
              <a:t>⠀⠀⠀⠀⠀⠀⠀⠀⠀⠀⠀⣹⣿⣿⣿⣿⣿⣿⣿⣿⣿⣿⣿⣿⣿⣿⣿⣿⣿⣿⣿⣿⣿⣿⣿⣿⣿⣿⢿⣿⣿⣿⣿⣿⣿⣿⣿⣿⣿⣿⣿⣿⣿⣿⣿⣿⣿⣿⣿⣿⣿⣿⣯⣽⣿⣿⣿⣿⡕⠀⠀⠀⠀⠀⠀⠀⠀⠀⠀⠀⠀</a:t>
            </a:r>
            <a:br/>
            <a:r>
              <a:t>⠀⠀⠀⠀⠀⠀⠀⠀⠀⠀⠀⣿⣿⣿⣿⣿⣿⣿⣿⣿⣿⣿⣿⣿⢟⣿⣿⣿⣿⣿⣿⣿⣿⣿⣿⣿⣿⣿⢜⣿⣿⣿⣿⣿⣿⣿⣿⣿⣿⣿⣿⣿⣿⣿⣿⣿⣿⣿⣿⣿⣿⣿⣿⣿⣿⣿⣿⣿⡇⠀⠀⠀⠀⠀⠀⠀⠀⠀⠀⠀⠀</a:t>
            </a:r>
            <a:br/>
            <a:r>
              <a:t>⠀⠀⠀⠀⠀⠀⠀⠀⠀⠀⠀⣿⣿⣿⣿⣿⣿⣿⣿⣿⣿⣿⣿⡏⢕⢻⣿⣿⣿⣿⣿⢿⢿⣿⣿⣿⡿⠇⠀⣿⣿⣿⣿⣿⣿⣿⣿⣿⣿⣿⣿⣿⣿⣿⣿⣿⣿⣿⣿⣿⣿⣿⣿⣿⣿⣿⣿⣿⡇⠀⠀⠀⠀⠀⠀⠀⠀⠀⠀⠀⠀</a:t>
            </a:r>
            <a:br/>
            <a:r>
              <a:t>⠀⠀⠀⠀⠀⠀⠀⠀⠀⠀⠀⣿⣿⣿⣿⣿⣿⣿⣿⣿⣿⣿⣿⡇⢕⢕⢝⢿⣿⣿⣟⢕⢝⡿⠟⠙⠀⠀⢀⣿⣿⣿⣿⣿⣿⣿⣿⣿⣿⣿⣿⣿⣿⣿⣿⣿⣿⣿⣿⣿⣿⣿⣿⣿⣿⣿⣿⣿⡇⠀⠀⠀⠀⠀⠀⠀⠀⠀⠀⠀⠀</a:t>
            </a:r>
            <a:br/>
            <a:r>
              <a:t>⠀⠀⠀⠀⠀⠀⠀⠀⠀⠀⠀⣿⣿⣿⣿⣿⣿⣿⣿⣿⣿⣿⣿⡇⢕⢕⢕⢕⢜⠝⢝⠝⠑⠀⠀⠀⠀⢀⢕⣿⣿⣿⣿⣿⣿⣿⣿⣿⣿⣿⣿⣿⣿⣿⣿⣿⣿⣿⣿⣿⣿⣿⣿⣿⣿⣿⣿⣿⡟⠀⠀⠀⠀⠀⠀⠀⠀⠀⠀⠀⠀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⠀⠀⠀⠀⠀⠀⠀⠀⠀⠀⠀⣿⣿⣿⣿⣿⣿⣿⣿⣿⣿⣿⣿⣧⢕⢕⢕⢕⢐⢄⢄⢄⠄⠄⠐⠀⠀⢄⢕⣿⣿⣿⣿⣿⣿⣿⣿⣿⣿⣿⣿⣿⣿⣿⣿⣿⣿⣿⣿⣿⣿⣿⣿⣿⣿⣿⣿⣿⡇⠀⠀⠀⠀⠀⠀⠀⠀⠀⠀⠀⠀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⠀⠀⠀⠀⠀⠀⠀⠀⠀⠀⠀⣿⣿⣿⣿⣿⣿⣿⣿⣿⣿⣿⣿⣿⡕⢕⢕⢕⢕⢅⢅⢅⢅⠅⢐⢅⢕⢕⢱⣿⣿⣿⣿⣿⣿⣿⣿⣿⣿⣿⣿⣿⣿⣿⣿⣿⣿⣿⣿⣿⣿⣿⣿⣿⣿⣿⣿⣿⡇⠀⠀⠀⠀⠀⠀⠀⠀⠀⠀⠀⠀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⠀⠀⠀⠀⠀⠀⠀⠀⠀⠀⠀⣿⣿⣿⣿⣿⣿⣿⣿⣿⣿⣿⣿⣿⣷⡕⢕⢕⢕⢕⢕⢕⢕⢕⢕⢕⢕⢱⣿⣿⣿⣿⣿⣿⣿⣿⣿⣿⣿⣿⣿⣿⣿⣿⣿⣿⣿⣿⣿⣿⣿⣿⣿⣿⣿⣿⣿⣿⣷⠀⠀⠀⠀⠀⠀⠀⠀⠀⠀⠀⠀</a:t>
            </a:r>
            <a:br/>
            <a:r>
              <a:t>⠀⠀⠀⠀⠀⠀⠀⠀⠀⠀⠀⠛⠛⠛⠛⠛⠛⠛⠛⠛⠛⠛⠛⠛⠛⠓⠑⠑⠑⠑⠑⠑⠑⠑⠑⠑⠑⠚⠛⠛⠛⠛⠛⠛⠛⠛⠛⠛⠛⠛⠛⠛⠛⠛⠛⠛⠛⠛⠛⠛⠛⠛⠛⠛⠛⠛⠛⠛⠓⠀⠀⠀⠀⠀⠀⠀⠀⠀⠀⠀⠀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⠀⠀⠀⠀⠀⠀⠀⠀⠀⠀⠀⣾⣿⣿⣿⣿⣿⣿⣿⣿⣿⣿⣿⣿⣿⣿⣿⣿⣿⣿⣿⣿⣿⣿⣿⣿⣿⣿⣿⣿⣿⣿⣿⣿⣿⣿⣿⣿⢕⢕⢕⢕⢿⣿⣿⣿⣿⣿⣿⣧⢕⢕⢕⢕⢕⢕⢄⢄⢕⠀⠀⠀⠀⠀⠀⠀⠀⠀⠀⠀⠀</a:t>
            </a:r>
            <a:br/>
            <a:r>
              <a:t>⠀⠀⠀⠀⠀⠀⠀⠀⠀⠀⠀⣿⣿⣿⣿⣿⣿⣿⣿⣿⣿⣿⣿⣿⢿⢟⢝⢅⢕⢑⢝⢫⢻⢿⢿⢿⣿⣿⣿⣿⣿⣿⣿⣿⣿⣿⣿⡇⢕⢕⢕⢕⢜⣿⣿⣿⣿⣿⣿⣿⡇⢕⢕⢕⢕⢕⢕⢕⢕⠀⠀⠀⠀⠀⠀⠀⠀⠀⠀⠀⠀</a:t>
            </a:r>
            <a:br/>
            <a:r>
              <a:t>⠀⠀⠀⠀⠀⠀⠀⠀⠀⠀⠀⣿⣿⣿⣿⣿⣿⣿⣿⣿⣿⣿⢇⢕⢑⢕⢕⣼⡵⢷⢿⢟⢟⢗⢷⣿⣿⣿⣿⣿⣿⣿⣿⣿⣿⣿⣿⢇⢕⢕⢕⢕⢕⢻⣿⣿⣿⣿⣿⣿⣿⡕⢕⢕⢕⢕⢕⢕⢕⠀⠀⠀⠀⠀⠀⠀⠀⠀⠀⠀⠀</a:t>
            </a:r>
            <a:br/>
            <a:r>
              <a:t>⠀⠀⠀⠀⠀⠀⠀⠀⠀⠀⠀⣧⣿⣿⣿⣿⣿⣿⣿⣿⡏⢕⢕⢕⡕⠸⢏⢕⢅⢄⢕⢅⢕⡕⢜⣿⣿⣿⣿⣿⣿⣿⣿⣿⣿⣿⣿⢕⢕⢕⢕⢕⢕⢸⣿⣿⣿⣿⣿⣿⣿⣧⢕⢕⢕⢕⢕⢕⢕⠀⠀⠀⠀⠀⠀⠀⠀⠀⠀⠀⠀</a:t>
            </a:r>
            <a:br/>
            <a:r>
              <a:t>⠀⠀⠀⠀⠀⠀⠀⠀⠀⠀⠀⣿⣿⣿⣿⣿⣿⣿⣿⡏⢱⣱⢵⢾⢿⢇⢇⢇⢕⢕⢸⢱⡼⣿⣿⣿⣿⣿⣿⣿⣿⣿⣿⣿⣿⣿⣿⢕⢕⢕⢕⢕⢕⢜⣿⣿⣿⣿⣿⣿⣿⣿⢕⢕⢕⢕⢕⢕⢕⠀⠀⠀⠀⠀⠀⠀⠀⠀⠀⠀⠀</a:t>
            </a:r>
            <a:br/>
            <a:r>
              <a:t>⠀⠀⠀⠀⠀⠀⠀⠀⠀⠀⠀⣿⣿⣿⣿⣿⣿⣿⣿⣇⢜⢺⢷⣷⣷⣷⣿⣿⣿⣿⣷⣿⣿⣿⣿⣿⣿⣿⣿⣿⣿⣿⣿⣿⣿⣿⣿⣕⡕⢕⢕⣕⣕⣵⣿⣿⣿⣿⣿⣿⣿⣿⡇⢕⢕⢕⢕⢕⢕⠀⠀⠀⠀⠀⠀⠀⠀⠀⠀⠀⠀</a:t>
            </a:r>
            <a:br/>
            <a:r>
              <a:t>⠀⠀⠀⠀⠀⠀⠀⠀⠀⠀⠀⣿⣿⣿⣿⣿⣿⣿⣿⡏⢕⢕⣹⣿⣿⣿⣿⣿⣿⣿⣿⣿⣿⣿⣿⣿⣿⣿⣿⣿⣿⣿⣿⣿⣿⣿⣿⣿⣿⣿⣿⣿⣿⣿⣿⣿⣿⣿⣿⣿⣿⣿⡇⢕⢕⢕⢕⢕⢕⠀⠀⠀⠀⠀⠀⠀⠀⠀⠀⠀⠀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⠀⠀⠀⠀⠀⠀⠀⠀⠀⠀⠀⣿⣿⣿⣿⣿⣿⣿⣿⡇⢕⢱⣿⣿⣿⣿⣿⣿⣿⣿⣿⣿⣿⣿⣿⣿⣿⣿⣿⣿⣿⣿⣿⣿⣿⣿⣿⣿⣿⣿⣿⣿⣿⣿⣿⣿⣿⣿⣿⣿⣿⣿⡇⢕⢕⢕⢕⢕⢕⠀⠀⠀⠀⠀⠀⠀⠀⠀⠀⠀⠀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⠀⠀⠀⠀⠀⠀⠀⠀⠀⠀⠀⣿⣿⣿⣿⣿⣿⣿⣿⣇⢕⢸⣿⣿⣿⣿⣿⣿⣿⣿⣿⣿⣿⣿⣿⣿⣿⣿⣿⣿⣿⣿⣿⣿⣿⣿⣿⣿⣿⣿⣿⣿⣿⣿⣿⣿⣿⣿⣿⣿⣿⣿⣇⢕⢕⢕⢕⢕⢕⠀⠀⠀⠀⠀⠀⠀⠀⠀⠀⠀⠀</a:t>
            </a:r>
            <a:br/>
            <a:r>
              <a:t>⠀⠀⠀⠀⠀⠀⠀⠀⠀⠀⠀⣿⣿⣿⣿⣿⣿⣿⣿⣿⢕⢱⣿⣿⣿⣿⣿⣿⣿⣿⣿⣿⣿⣿⣿⣿⣿⣿⣿⣿⣿⣿⣿⣿⣿⣿⣿⣿⣿⣿⣿⣿⣿⣿⣿⣿⣿⣿⣿⣿⣿⣿⣯⡕⡕⢕⡕⢕⢕⠀⠀⠀⠀⠀⠀⠀⠀⠀⠀⠀⠀</a:t>
            </a:r>
            <a:br/>
            <a:r>
              <a:t>⠀⠀⠀⠀⠀⠀⠀⠀⠀⠀⠀⣿⣿⣿⣿⣿⣿⣿⣿⣿⣿⣵⣿⣿⣿⣿⣿⣿⣿⣿⣿⣿⣿⣿⣿⣿⣿⣿⣿⣿⣿⣿⣿⣿⣿⣿⣿⣿⣿⣿⣿⣿⣿⣿⣿⣿⣿⣿⣿⣿⣿⣿⣇⣷⣕⢕⣕⡕⢕⠀⠀⠀⠀⠀⠀⠀⠀⠀⠀⠀⠀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⠀⠀⠀⠀⠀⠀⠀⠀⠀⠀⠀⣿⣿⣿⣿⣿⣿⣿⣿⣿⣿⣿⣿⣿⣿⣿⣿⣿⣿⣿⣿⣿⣿⣿⣿⣿⣿⣿⣿⣿⣿⣿⣿⣿⣿⣿⣿⣿⣿⣿⣿⣿⣿⣿⣿⣿⣿⣿⣿⣿⣿⣿⣿⣵⣼⣿⣕⣕⢕⠀⠀⠀⠀⠀⠀⠀⠀⠀⠀⠀⠀</a:t>
            </a:r>
            <a:br/>
            <a:r>
              <a:t>⠀⠀⠀⠀⠀⠀⠀⠀⠀⠀⠀⣿⣿⣿⣿⣿⣿⣿⣿⣿⣿⣿⣿⣿⣿⣿⣿⣿⣿⣿⣿⣿⣽⣿⣿⣿⣿⣿⣿⣿⣿⣿⣿⣿⣿⣿⣿⣿⣿⣿⣿⣿⣿⣿⣿⣿⣿⣿⣿⣿⣿⣿⣝⣵⣧⣽⣿⣜⢕⠀⠀⠀⠀⠀⠀⠀⠀⠀⠀⠀⠀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⠀⠀⠀⠀⠀⠀⠀⠀⠀⠀⠀⣿⣿⣿⣿⣿⣿⣿⣿⣿⣿⣿⣿⣿⣿⣿⣿⣿⣿⣿⣿⣿⣿⣿⣿⣿⣿⣿⣿⣿⣿⣿⣿⣿⣿⣿⣿⣿⣿⣿⣿⣿⣿⣿⣿⣿⣿⣿⣿⣿⣿⣿⣿⣿⣽⣿⣯⣝⢕⠀⠀⠀⠀⠀⠀⠀⠀⠀⠀⠀⠀</a:t>
            </a:r>
            <a:br/>
            <a:r>
              <a:t>⠀⠀⠀⠀⠀⠀⠀⠀⠀⠀⠀⣿⣿⣿⣿⣿⣿⣿⣿⣿⣿⣿⣿⣿⣿⣿⣿⣿⣿⣿⣿⣿⣯⣷⣿⣿⣿⣿⣿⣿⣿⣿⣿⣿⣿⣿⣿⣿⣿⣿⣿⣿⣿⣿⣿⣿⣿⣿⣿⣿⣿⣿⣿⣿⣿⣿⣿⣿⡕⠀⠀⠀⠀⠀⠀⠀⠀⠀⠀⠀⠀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⠀⠀⠀⠀⠀⠀⠀⠀⠀⠀⠀⣿⣿⣿⣿⣿⣿⣿⣿⣿⣿⣿⣿⣿⣿⣿⣿⣿⣿⣿⣿⣿⣿⣿⣿⣿⣿⢻⣿⣿⣿⣿⣿⣿⣿⣿⣿⣿⣿⣿⣿⣿⣿⣿⣿⣿⣿⣿⣿⣿⣿⣿⣿⣿⣿⣿⣿⣿⡇⠀⠀⠀⠀⠀⠀⠀⠀⠀⠀⠀⠀</a:t>
            </a:r>
            <a:br/>
            <a:r>
              <a:t>⠀⠀⠀⠀⠀⠀⠀⠀⠀⠀⠀⣿⣿⣿⣿⣿⣿⣿⣿⣿⣿⣿⡟⢕⣿⣿⣿⣿⣿⣿⣿⣿⣿⣿⣿⣿⣿⠁⢿⣿⣿⣿⣿⣿⣿⣿⣿⣿⣿⣿⣿⣿⣿⣿⣿⣿⣿⣿⣿⣿⣿⣿⣿⣿⣿⣿⣿⣿⡇⠀⠀⠀⠀⠀⠀⠀⠀⠀⠀⠀⠀</a:t>
            </a:r>
            <a:br/>
            <a:r>
              <a:t>⠀⠀⠀⠀⠀⠀⠀⠀⠀⠀⠀⣿⣿⣿⣿⣿⣿⣿⣿⣿⣿⣿⢇⢕⢹⣿⣿⣿⣿⣿⣿⢿⢿⣿⣿⢿⠃⠀⢸⣿⣿⣿⣿⣿⣿⣿⣿⣿⣿⣿⣿⣿⣿⣿⣿⣿⣿⣿⣿⣿⣿⣿⣿⣿⣿⣿⣿⣿⡇⠀⠀⠀⠀⠀⠀⠀⠀⠀⠀⠀⠀</a:t>
            </a:r>
            <a:br/>
            <a:r>
              <a:t>⠀⠀⠀⠀⠀⠀⠀⠀⠀⠀⠀⣿⣿⣿⣿⣿⣿⣿⣿⣿⣿⣿⢕⢕⢕⢜⢟⢿⣿⣿⣝⡏⢽⠟⠑⠀⠀⢀⢸⣿⣿⣿⣿⣿⣿⣿⣿⣿⣿⣿⣿⣿⣿⣿⣿⣿⣿⣿⣿⣿⣿⣿⣿⣿⣿⣿⣿⣿⡇⠀⠀⠀⠀⠀⠀⠀⠀⠀⠀⠀⠀</a:t>
            </a:r>
            <a:br/>
            <a:r>
              <a:t>⠀⠀⠀⠀⠀⠀⠀⠀⠀⠀⠀⣿⣿⣿⣿⣿⣿⣿⣿⣿⣿⣿⢄⢕⢕⢕⢕⠕⠘⠝⠝⠕⠀⠀⠀⠀⠀⢁⣸⣿⣿⣿⣿⣿⣿⣿⣿⣿⣿⣿⣿⣿⣿⣿⣿⣿⣿⣿⣿⣿⣿⣿⣿⣿⣿⣿⣿⣿⡇⠀⠀⠀⠀⠀⠀⠀⠀⠀⠀⠀⠀</a:t>
            </a:r>
            <a:br/>
            <a:r>
              <a:t>⠀⠀⠀⠀⠀⠀⠀⠀⠀⠀⠀⣿⣿⣿⣿⣿⣿⣿⣿⣿⣿⣿⡇⢕⢕⢕⢕⢔⢔⢄⢄⢀⠄⠀⠀⠀⢔⢕⣿⣿⣿⣿⣿⣿⣿⣿⣿⣿⣿⣿⣿⣿⣿⣿⣿⣿⣿⣿⣿⣿⣿⣿⣿⣿⣿⣿⣿⣿⡇⠀⠀⠀⠀⠀⠀⠀⠀⠀⠀⠀⠀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⠀⠀⠀⠀⠀⠀⠀⠀⠀⠀⠀⣿⣿⣿⣿⣿⣿⣿⣿⣿⣿⣿⣿⡕⢕⢕⢕⢕⢕⢅⢄⢔⢔⢑⢄⢕⢕⢕⣿⣿⣿⣿⣿⣿⣿⣿⣿⣿⣿⣿⣿⣿⣿⣿⣿⣿⣿⣿⣿⣿⣿⣿⣿⣿⣿⣿⣿⣿⡇⠀⠀⠀⠀⠀⠀⠀⠀⠀⠀⠀⠀</a:t>
            </a:r>
            <a:br/>
            <a:r>
              <a:t>⠀⠀⠀⠀⠀⠀⠀⠀⠀⠀⠀⠛⠛⠛⠛⠛⠛⠛⠛⠛⠛⠛⠛⠓⠑⠑⠑⠑⠑⠑⠑⠑⠑⠑⠑⠑⠑⠚⠛⠛⠛⠛⠛⠛⠛⠛⠛⠛⠛⠛⠛⠛⠛⠛⠛⠛⠛⠛⠛⠛⠛⠛⠛⠛⠛⠛⠛⠛⠓⠀⠀⠀⠀⠀⠀⠀⠀⠀⠀⠀⠀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⠀⠀⠀⠀⠀⠀⠀⠀⠀⠀⠀⣿⣿⣿⣿⣿⣿⣿⣿⣿⣿⣿⣿⣿⣿⣿⣿⣿⣿⣿⣿⣿⣿⣿⣿⣿⣿⣿⣿⣿⣿⣿⣿⣿⣿⣿⣿⣿⢕⢕⢕⢕⢻⣿⣿⣿⣿⣿⣿⣧⢕⢕⢕⢕⢕⢕⢄⢄⢕⠀⠀⠀⠀⠀⠀⠀⠀⠀⠀⠀⠀</a:t>
            </a:r>
            <a:br/>
            <a:r>
              <a:t>⠀⠀⠀⠀⠀⠀⠀⠀⠀⠀⠀⣿⣿⣿⣿⣿⣿⣿⣿⣿⣿⣿⣿⣿⣿⣿⣿⣿⣿⣿⣿⣿⣿⣿⣿⣿⣿⣿⣿⣿⣿⣿⣿⣿⣿⣿⣿⡏⢁⢕⢕⢕⢜⣿⣿⣿⣿⣿⣿⣿⣇⢕⢕⢕⢕⢕⢕⢕⢕⠀⠀⠀⠀⠀⠀⠀⠀⠀⠀⠀⠀</a:t>
            </a:r>
            <a:br/>
            <a:r>
              <a:t>⠀⠀⠀⠀⠀⠀⠀⠀⠀⠀⠀⣿⣿⣿⣿⣿⣿⣿⣿⣿⣿⣿⣿⢿⢟⢕⢕⡕⢕⢕⣝⣟⡻⢿⢟⣿⣿⣿⣿⣿⣿⣿⣿⣿⣿⣿⣿⢇⢕⢕⢕⢕⢕⢻⣿⣿⣿⣿⣿⣿⣿⡕⢕⢕⢕⢕⢕⢕⢕⠀⠀⠀⠀⠀⠀⠀⠀⠀⠀⠀⠀</a:t>
            </a:r>
            <a:br/>
            <a:r>
              <a:t>⠀⠀⠀⠀⠀⠀⠀⠀⠀⠀⠀⣿⣿⣿⣿⣿⣿⣿⣿⣿⣿⢏⢁⢕⢕⢕⣵⢷⢞⢟⢟⢟⢏⢻⣿⣿⣿⣿⣿⣿⣿⣿⣿⣿⣿⣿⣿⢕⢕⢕⢕⢕⢕⢸⣿⣿⣿⣿⣿⣿⣿⣷⢕⢕⢕⢕⢕⢕⢕⠀⠀⠀⠀⠀⠀⠀⠀⠀⠀⠀⠀</a:t>
            </a:r>
            <a:br/>
            <a:r>
              <a:t>⠀⠀⠀⠀⠀⠀⠀⠀⠀⠀⠀⣿⣿⣿⣿⣿⣿⣿⣿⡟⢕⢕⢕⣕⢕⢟⢕⢕⢕⢔⢔⢕⣕⣕⣿⣿⣿⣿⣿⣿⣿⣿⣿⣿⣿⣿⣿⢕⢕⢕⢕⢕⢕⢜⣿⣿⣿⣿⣿⣿⣿⣿⢕⢕⢕⢕⢕⢕⢕⠀⠀⠀⠀⠀⠀⠀⠀⠀⠀⠀⠀</a:t>
            </a:r>
            <a:br/>
            <a:r>
              <a:t>⠀⠀⠀⠀⠀⠀⠀⠀⠀⠀⠀⣿⣿⣿⣿⣿⣿⣿⣿⢕⣵⢕⢜⡟⢕⢕⢟⣕⢕⢕⢕⣾⣿⣿⣿⣿⣿⣿⣿⣿⣿⣿⣿⣿⣿⣿⣿⣕⡕⢕⣕⣕⣱⣵⣿⣿⣿⣿⣿⣿⣿⣿⡇⢕⢕⢕⢕⢕⢕⠀⠀⠀⠀⠀⠀⠀⠀⠀⠀⠀⠀</a:t>
            </a:r>
            <a:br/>
            <a:r>
              <a:t>⠀⠀⠀⠀⠀⠀⠀⠀⠀⠀⠀⣿⣿⣿⣿⣿⣿⣿⣿⢜⢗⢷⣿⣷⣾⣿⣿⣿⣿⣿⣿⣿⣿⣿⣿⣿⣿⣿⣿⣿⣿⣿⣿⣿⣿⣿⣿⣿⣿⣿⣿⣿⣿⣿⣿⣿⣿⣿⣿⣿⣿⣿⡇⢕⢕⢕⢕⢕⢕⠀⠀⠀⠀⠀⠀⠀⠀⠀⠀⠀⠀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⠀⠀⠀⠀⠀⠀⠀⠀⠀⠀⠀⣿⣿⣿⣿⣿⣿⣿⣿⢕⢕⢸⣿⣿⣿⣿⣿⣿⣿⣿⣿⣿⣿⣿⣿⣿⣿⣿⣿⣿⣿⣿⣿⣿⣿⣿⣿⣿⣿⣿⣿⣿⣿⣿⣿⣿⣿⣿⣿⣿⣿⣿⡕⢕⢕⢕⢕⢕⢕⠀⠀⠀⠀⠀⠀⠀⠀⠀⠀⠀⠀</a:t>
            </a:r>
            <a:br/>
            <a:r>
              <a:t>⠀⠀⠀⠀⠀⠀⠀⠀⠀⠀⠀⣿⣿⣿⣿⣿⣿⣿⣿⢕⢕⣾⣿⣿⣿⣿⣿⣿⣿⣿⣿⣿⣿⣿⣿⣿⣿⣿⣿⣿⣿⣿⣿⣿⣿⣿⣿⣿⣿⣿⣿⣿⣿⣿⣿⣿⣿⣿⣿⣿⣿⣿⣇⡕⢕⢕⢕⢕⢕⠀⠀⠀⠀⠀⠀⠀⠀⠀⠀⠀⠀</a:t>
            </a:r>
            <a:br/>
            <a:r>
              <a:t>⠀⠀⠀⠀⠀⠀⠀⠀⠀⠀⠀⣿⣿⣿⣿⣿⣿⣿⣿⢕⢕⢿⣿⣿⣿⣿⣿⣿⣿⣿⣿⣿⣿⣿⣿⣿⣿⣿⣿⣿⣿⣿⣿⣿⣿⣿⣿⣿⣿⣿⣿⣿⣿⣿⣿⣿⣿⣿⣿⣿⣿⣿⡧⣕⡕⢕⣕⢕⢕⠀⠀⠀⠀⠀⠀⠀⠀⠀⠀⠀⠀</a:t>
            </a:r>
            <a:br/>
            <a:r>
              <a:t>⠀⠀⠀⠀⠀⠀⠀⠀⠀⠀⠀⣿⣿⣿⣿⣿⣿⣿⣿⣇⢕⣿⣿⣿⣿⣿⣿⣿⣿⣿⣿⣿⣿⣿⣿⣿⣿⣿⣿⣿⣿⣿⣿⣿⣿⣿⣿⣿⣿⣿⣿⣿⣿⣿⣿⣿⣿⣿⣿⣿⣿⣿⣵⣽⣕⣕⣕⣕⢕⠀⠀⠀⠀⠀⠀⠀⠀⠀⠀⠀⠀</a:t>
            </a:r>
            <a:br/>
            <a:r>
              <a:t>⠀⠀⠀⠀⠀⠀⠀⠀⠀⠀⠀⣿⣿⣿⣿⣿⣿⣿⣿⣿⣧⣼⣿⣿⣿⣿⣿⣿⣿⣿⣿⣿⣿⣿⣿⣿⣿⣿⣿⣿⣿⣿⣿⣿⣿⣿⣿⣿⣿⣿⣿⣿⣿⣿⣿⣿⣿⣿⣿⣿⣿⣿⣿⣵⣼⣿⣕⣵⢕⠀⠀⠀⠀⠀⠀⠀⠀⠀⠀⠀⠀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⠀⠀⠀⠀⠀⠀⠀⠀⠀⠀⠀⣿⣿⣿⣿⣿⣿⣿⣿⣿⣿⣿⣿⣿⣿⣿⣿⣿⣿⣿⣿⣿⣿⣿⣿⣿⣿⣿⣿⣿⣿⣿⣿⣿⣿⣿⣿⣿⣿⣿⣿⣿⣿⣿⣿⣿⣿⣿⣿⣿⣿⣿⣧⣽⣧⣹⣷⣜⢕⠀⠀⠀⠀⠀⠀⠀⠀⠀⠀⠀⠀</a:t>
            </a:r>
            <a:br/>
            <a:r>
              <a:t>⠀⠀⠀⠀⠀⠀⠀⠀⠀⠀⠀⣿⣿⣿⣿⣿⣿⣿⣿⣿⣿⣿⣿⣿⣿⣿⣿⣿⣿⣿⣿⣯⣿⣿⣿⣿⣿⣿⣿⣿⣿⣿⣿⣿⣿⣿⣿⣿⣿⣿⣿⣿⣿⣿⣿⣿⣿⣿⣿⣿⣿⣿⣿⣿⣽⣿⣵⣝⢕⠀⠀⠀⠀⠀⠀⠀⠀⠀⠀⠀⠀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⠀⠀⠀⠀⠀⠀⠀⠀⠀⠀⠀⣿⣿⣿⣿⣿⣿⣿⣿⣿⣿⣿⣿⣿⣿⣿⣿⣿⣿⣿⣿⣿⣿⣿⣿⣿⣿⢻⣿⣿⣿⣿⣿⣿⣿⣿⣿⣿⣿⣿⣿⣿⣿⣿⣿⣿⣿⣿⣿⣿⣿⣿⣿⣿⣿⣿⣿⣿⡇⠀⠀⠀⠀⠀⠀⠀⠀⠀⠀⠀⠀</a:t>
            </a:r>
            <a:br/>
            <a:r>
              <a:t>⠀⠀⠀⠀⠀⠀⠀⠀⠀⠀⠀⣿⣿⣿⣿⣿⣿⣿⣿⣿⣿⣿⡟⢝⣿⣿⣿⣿⣿⣿⣿⣿⣿⣿⣿⣿⡟⠁⢻⣿⣿⣿⣿⣿⣿⣿⣿⣿⣿⣿⣿⣿⣿⣿⣿⣿⣿⣿⣿⣿⣿⣿⣿⣿⣿⣿⣿⣿⡇⠀⠀⠀⠀⠀⠀⠀⠀⠀⠀⠀⠀</a:t>
            </a:r>
            <a:br/>
            <a:r>
              <a:t>⠀⠀⠀⠀⠀⠀⠀⠀⠀⠀⠀⣿⣿⣿⣿⣿⣿⣿⣿⣿⣿⣿⡕⢕⢻⣿⣿⣿⣿⣿⢿⢿⢿⣿⣿⢟⠁⠀⢸⣿⣿⣿⣿⣿⣿⣿⣿⣿⣿⣿⣿⣿⣿⣿⣿⣿⣿⣿⣿⣿⣿⣿⣿⣿⣿⣿⣿⣿⡇⠀⠀⠀⠀⠀⠀⠀⠀⠀⠀⠀⠀</a:t>
            </a:r>
            <a:br/>
            <a:r>
              <a:t>⠀⠀⠀⠀⠀⠀⠀⠀⠀⠀⠀⣿⣿⣿⣿⣿⣿⣿⣿⣿⣿⣿⡇⢕⢕⢜⢻⢿⣿⣷⣎⡝⢿⠟⠑⠀⠀⢄⢸⣿⣿⣿⣿⣿⣿⣿⣿⣿⣿⣿⣿⣿⣿⣿⣿⣿⣿⣿⣿⣿⣿⣿⣿⣿⣿⣿⣿⣿⡇⠀⠀⠀⠀⠀⠀⠀⠀⠀⠀⠀⠀</a:t>
            </a:r>
            <a:br/>
            <a:r>
              <a:t>⠀⠀⠀⠀⠀⠀⠀⠀⠀⠀⠀⣿⣿⣿⣿⣿⣿⣿⣿⣿⣿⣿⡇⢕⢕⢕⢕⠕⠜⠝⠝⠕⠀⠀⠀⠀⠀⢅⢸⣿⣿⣿⣿⣿⣿⣿⣿⣿⣿⣿⣿⣿⣿⣿⣿⣿⣿⣿⣿⣿⣿⣿⣿⣿⣿⣿⣿⣿⡇⠀⠀⠀⠀⠀⠀⠀⠀⠀⠀⠀⠀</a:t>
            </a:r>
            <a:br/>
            <a:r>
              <a:t>⠀⠀⠀⠀⠀⠀⠀⠀⠀⠀⠀⣿⣿⣿⣿⣿⣿⣿⣿⣿⣿⣿⣇⢕⢕⢕⢕⢕⢄⢄⢄⠄⠀⠀⠀⢀⢔⢕⢸⣿⣿⣿⣿⣿⣿⣿⣿⣿⣿⣿⣿⣿⣿⣿⣿⣿⣿⣿⣿⣿⣿⣿⣿⣿⣿⣿⣿⣿⡇⠀⠀⠀⠀⠀⠀⠀⠀⠀⠀⠀⠀</a:t>
            </a:r>
            <a:br/>
            <a:r>
              <a:t>⠀⠀⠀⠀⠀⠀⠀⠀⠀⠀⠀⠛⠛⠛⠛⠛⠛⠛⠛⠛⠛⠛⠛⠑⠑⠑⠑⠑⠑⠐⠐⠀⠑⠐⠑⠑⠑⠑⠘⠛⠛⠛⠛⠛⠛⠛⠛⠛⠛⠛⠛⠛⠛⠛⠛⠛⠛⠛⠛⠛⠛⠛⠛⠛⠛⠛⠛⠛⠃⠀⠀⠀⠀⠀⠀⠀⠀⠀⠀⠀⠀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⠀⠀⠀⠀⠀⠀⠀⠀⠀⠀⠀⣿⣿⣿⣿⣿⣿⣿⣿⣿⣿⣿⣿⣿⣿⣿⣿⣿⣿⣿⣿⣿⣿⣿⣿⣿⣿⣿⣿⣿⣿⣿⣿⣿⣿⣿⣿⡿⢕⠕⢕⢕⢻⣿⣿⣿⣿⣿⣿⣧⢕⢕⢕⢕⢕⢕⢔⢔⢕⠀⠀⠀⠀⠀⠀⠀⠀⠀⠀⠀⠀</a:t>
            </a:r>
            <a:br/>
            <a:r>
              <a:t>⠀⠀⠀⠀⠀⠀⠀⠀⠀⠀⠀⣿⣿⣿⣿⣿⣿⣿⣿⣿⣿⣿⣿⣿⣿⣿⣿⣿⣿⣿⣿⣿⣿⣿⣿⣿⣿⣿⣿⣿⣿⣿⣿⣿⣿⣿⣿⡇⢁⢕⢕⢕⢜⣿⣿⣿⣿⣿⣿⣿⣇⢕⢕⢕⢕⢕⢕⢕⢕⠀⠀⠀⠀⠀⠀⠀⠀⠀⠀⠀⠀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⠀⠀⠀⠀⠀⠀⠀⠀⠀⠀⠀⣿⣿⣿⣿⣿⣿⣿⣿⣿⣿⣿⣿⣿⣿⣿⣿⣿⣿⣿⣿⣿⣿⣿⣿⣿⣿⣿⣿⣿⣿⣿⣿⣿⣿⣿⣿⢕⢕⢕⢕⢕⢕⢻⣿⣿⣿⣿⣿⣿⣿⡕⢕⢕⢕⢕⢕⢕⢕⠀⠀⠀⠀⠀⠀⠀⠀⠀⠀⠀⠀</a:t>
            </a:r>
            <a:br/>
            <a:r>
              <a:t>⠀⠀⠀⠀⠀⠀⠀⠀⠀⠀⠀⣿⣿⣿⣿⣿⣿⣿⣿⣿⣿⣿⣿⢿⠏⢝⢝⢕⢝⡝⢻⢿⢿⢿⣿⣿⣿⣿⣿⣿⣿⣿⣿⣿⣿⣿⣧⢕⢔⢕⢕⢕⢕⢸⣿⣿⣿⣿⣿⣿⣿⣇⢕⢕⢕⢕⢕⢕⢕⠀⠀⠀⠀⠀⠀⠀⠀⠀⠀⠀⠀</a:t>
            </a:r>
            <a:br/>
            <a:r>
              <a:t>⠀⠀⠀⠀⠀⠀⠀⠀⠀⠀⠀⣿⣿⣿⣿⣿⣿⣿⣿⣿⡟⢝⠑⢅⢕⣱⣱⣵⢾⢟⢿⢟⢷⣿⣿⣿⣿⣿⣿⣿⣿⣿⣿⣿⣿⣿⣿⢕⢕⢕⢕⢕⢕⢜⣿⣿⣿⣿⣿⣿⣿⣿⢕⢕⢕⢕⢕⢕⢕⠀⠀⠀⠀⠀⠀⠀⠀⠀⠀⠀⠀</a:t>
            </a:r>
            <a:br/>
            <a:r>
              <a:t>⠀⠀⠀⠀⠀⠀⠀⠀⠀⠀⠀⣿⣿⣿⣿⣿⣿⣿⣿⢏⢕⢔⢕⢕⢵⢝⢑⢕⢅⢄⢕⢕⢕⣽⣿⣿⣿⣿⣿⣿⣿⣿⣿⣿⣿⣿⣿⣕⣕⢕⣕⣱⣵⣱⣿⣿⣿⣿⣿⣿⣿⣿⡕⢕⢕⢕⢕⢕⢕⠀⠀⠀⠀⠀⠀⠀⠀⠀⠀⠀⠀</a:t>
            </a:r>
            <a:br/>
            <a:r>
              <a:t>⠀⠀⠀⠀⠀⠀⠀⠀⠀⠀⠀⣿⣿⣿⣿⣿⣿⣿⢏⡕⢕⢕⡷⢇⢕⢱⢕⢕⢕⢕⣱⣿⣿⣿⣿⣿⣿⣿⣿⣿⣿⣿⣿⣿⣿⣿⣿⣿⣿⣿⣿⣿⣿⣿⣿⣿⣿⣿⣿⣿⣿⣿⡇⢕⢕⢕⢕⢕⢕⠀⠀⠀⠀⠀⠀⠀⠀⠀⠀⠀⠀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⠀⠀⠀⠀⠀⠀⠀⠀⠀⠀⠀⣿⣿⣿⣿⣿⣿⣿⡕⢟⢵⣷⣵⣵⣷⣷⣾⣿⣾⣾⣿⣿⣿⣿⣿⣿⣿⣿⣿⣿⣿⣿⣿⣿⣿⣿⣿⣿⣿⣿⣿⣿⣿⣿⣿⣿⣿⣿⣿⣿⣿⣿⡕⢕⢕⢕⢕⢕⢕⠀⠀⠀⠀⠀⠀⠀⠀⠀⠀⠀⠀</a:t>
            </a:r>
            <a:br/>
            <a:r>
              <a:t>⠀⠀⠀⠀⠀⠀⠀⠀⠀⠀⠀⣿⣿⣿⣿⣿⣿⣿⡇⢕⢜⣿⣿⣿⣿⣿⣿⣿⣿⣿⣿⣿⣿⣿⣿⣿⣿⣿⣿⣿⣿⣿⣿⣿⣿⣿⣿⣿⣿⣿⣿⣿⣿⣿⣿⣿⣿⣿⣿⣿⣿⣿⡇⢱⢕⢕⢕⢕⢕⠀⠀⠀⠀⠀⠀⠀⠀⠀⠀⠀⠀</a:t>
            </a:r>
            <a:br/>
            <a:r>
              <a:t>⠀⠀⠀⠀⠀⠀⠀⠀⠀⠀⠀⣿⣿⣿⣿⣿⣿⣿⡕⢕⢱⣿⣿⣿⣿⣿⣿⣿⣿⣿⣿⣿⣿⣿⣿⣿⣿⣿⣿⣿⣿⣿⣿⣿⣿⣿⣿⣿⣿⣿⣿⣿⣿⣿⣿⣿⣿⣿⣿⣿⣿⣿⡧⣵⡕⢕⣕⢕⢕⠀⠀⠀⠀⠀⠀⠀⠀⠀⠀⠀⠀</a:t>
            </a:r>
            <a:br/>
            <a:r>
              <a:t>⠀⠀⠀⠀⠀⠀⠀⠀⠀⠀⠀⣿⣿⣿⣿⣿⣿⣿⡇⢕⢸⣿⣿⣿⣿⣿⣿⣿⣿⣿⣿⣿⣿⣿⣿⣿⣿⣿⣿⣿⣿⣿⣿⣿⣿⣿⣿⣿⣿⣿⣿⣿⣿⣿⣿⣿⣿⣿⣿⣿⣿⣿⣧⣜⣕⣕⡕⢕⢕⠀⠀⠀⠀⠀⠀⠀⠀⠀⠀⠀⠀</a:t>
            </a:r>
            <a:br/>
            <a:r>
              <a:t>⠀⠀⠀⠀⠀⠀⠀⠀⠀⠀⠀⣿⣿⣿⣿⣿⣿⣿⣿⢕⢕⣿⣿⣿⣿⣿⣿⣿⣿⣿⣿⣿⣿⣿⣿⣿⣿⣿⣿⣿⣿⣿⣿⣿⣿⣿⣿⣿⣿⣿⣿⣿⣿⣿⣿⣿⣿⣿⣿⣿⣿⣿⣿⣷⣵⣵⣵⣵⢕⠀⠀⠀⠀⠀⠀⠀⠀⠀⠀⠀⠀</a:t>
            </a:r>
            <a:br/>
            <a:r>
              <a:t>⠀⠀⠀⠀⠀⠀⠀⠀⠀⠀⠀⣿⣿⣿⣿⣿⣿⣿⣿⣷⣕⣿⣿⣿⣿⣿⣿⣿⣿⣿⣿⣿⣿⣿⣿⣿⣿⣿⣿⣿⣿⣿⣿⣿⣿⣿⣿⣿⣿⣿⣿⣿⣿⣿⣿⣿⣿⣿⣿⣿⣿⣿⣧⣿⣷⣾⣧⣕⢕⠀⠀⠀⠀⠀⠀⠀⠀⠀⠀⠀⠀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⠀⠀⠀⠀⠀⠀⠀⠀⠀⠀⠀⣿⣿⣿⣿⣿⣿⣿⣿⣿⣿⣿⣿⣿⣿⣿⣿⣿⣿⣿⣿⣿⣿⣿⣿⣿⣿⣿⣿⣿⣿⣿⣿⣿⣿⣿⣿⣿⣿⣿⣿⣿⣿⣿⣿⣿⣿⣿⣿⣿⣿⣿⣿⣿⣽⣷⣵⣕⡕⠀⠀⠀⠀⠀⠀⠀⠀⠀⠀⠀⠀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⠀⠀⠀⠀⠀⠀⠀⠀⠀⠀⠀⣿⣿⣿⣿⣿⣿⣿⣿⣿⣿⣿⣿⣿⣿⣿⣿⣿⣿⣿⣿⣿⣿⣿⣿⣿⣿⣿⣿⣿⣿⣿⣿⣿⣿⣿⣿⣿⣿⣿⣿⣿⣿⣿⣿⣿⣿⣿⣿⣿⣿⣿⣿⣿⣯⣿⣿⣿⡇⠀⠀⠀⠀⠀⠀⠀⠀⠀⠀⠀⠀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⠀⠀⠀⠀⠀⠀⠀⠀⠀⠀⠀⣿⣿⣿⣿⣿⣿⣿⣿⣿⣿⣿⣿⣿⣿⣿⣿⣿⣿⣿⣿⣿⣿⣿⣿⣿⣿⢹⣿⣿⣿⣿⣿⣿⣿⣿⣿⣿⣿⣿⣿⣿⣿⣿⣿⣿⣿⣿⣿⣿⣿⣿⣿⣿⣿⣿⣿⣿⡇⠀⠀⠀⠀⠀⠀⠀⠀⠀⠀⠀⠀</a:t>
            </a:r>
            <a:br/>
            <a:r>
              <a:t>⠀⠀⠀⠀⠀⠀⠀⠀⠀⠀⠀⣿⣿⣿⣿⣿⣿⣿⣿⣿⣿⣿⡟⢹⣿⣿⣿⣿⣿⣿⣿⣿⣿⣿⣿⣿⡇⠁⢻⣿⣿⣿⣿⣿⣿⣿⣿⣿⣿⣿⣿⣿⣿⣿⣿⣿⣿⣿⣿⣿⣿⣿⣿⣿⣿⣿⣿⣿⡇⠀⠀⠀⠀⠀⠀⠀⠀⠀⠀⠀⠀</a:t>
            </a:r>
            <a:br/>
            <a:r>
              <a:t>⠀⠀⠀⠀⠀⠀⠀⠀⠀⠀⠀⣿⣿⣿⣿⣿⣿⣿⣿⣿⣿⣿⡇⢕⢻⣿⣿⣿⣿⣿⣿⣿⣿⣿⣿⢟⠁⠀⢸⣿⣿⣿⣿⣿⣿⣿⣿⣿⣿⣿⣿⣿⣿⣿⣿⣿⣿⣿⣿⣿⣿⣿⣿⣿⣿⣿⣿⣿⡇⠀⠀⠀⠀⠀⠀⠀⠀⠀⠀⠀⠀</a:t>
            </a:r>
            <a:br/>
            <a:r>
              <a:t>⠀⠀⠀⠀⠀⠀⠀⠀⠀⠀⠀⣿⣿⣿⣿⣿⣿⣿⣿⣿⣿⣿⣿⢕⢕⢝⢻⣿⣿⣿⡕⢕⢽⢟⠑⠀⠀⢄⢸⣿⣿⣿⣿⣿⣿⣿⣿⣿⣿⣿⣿⣿⣿⣿⣿⣿⣿⣿⣿⣿⣿⣿⣿⣿⣿⣿⣿⣿⡇⠀⠀⠀⠀⠀⠀⠀⠀⠀⠀⠀⠀</a:t>
            </a:r>
            <a:br/>
            <a:r>
              <a:t>⠀⠀⠀⠀⠀⠀⠀⠀⠀⠀⠀⣿⣿⣿⣿⣿⣿⣿⣿⣿⣿⣿⣿⢕⢕⢕⢕⠕⠝⠟⢕⠕⠁⠀⠀⠀⠀⢀⢸⣿⣿⣿⣿⣿⣿⣿⣿⣿⣿⣿⣿⣿⣿⣿⣿⣿⣿⣿⣿⣿⣿⣿⣿⣿⣿⣿⣿⣿⡇⠀⠀⠀⠀⠀⠀⠀⠀⠀⠀⠀⠀</a:t>
            </a:r>
            <a:br/>
            <a:r>
              <a:t>⠀⠀⠀⠀⠀⠀⠀⠀⠀⠀⠀⠛⠛⠛⠛⠛⠛⠛⠛⠛⠛⠛⠛⠑⠑⠑⠑⠐⠀⠀⠀⠀⠀⠀⠀⠀⠀⠑⠘⠛⠛⠛⠛⠛⠛⠛⠛⠛⠛⠛⠛⠛⠛⠛⠛⠛⠛⠛⠛⠛⠛⠛⠛⠛⠛⠛⠛⠛⠃⠀⠀⠀⠀⠀⠀⠀⠀⠀⠀⠀⠀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⠀⠀⠀⠀⠀⠀⠀⠀⠀⠀⠀⣿⣿⣿⣿⣿⣿⣿⣿⣿⣿⣿⣿⣿⣿⣿⣿⣿⣿⣿⣿⣿⣿⣿⣿⣿⣿⣿⣿⣿⣿⣿⣿⣿⣿⣿⣿⡿⢑⠑⢕⢕⢻⣿⣿⣿⣿⣿⣿⣧⢕⢕⢕⢕⢔⢔⢔⢔⢕⠀⠀⠀⠀⠀⠀⠀⠀⠀⠀⠀⠀</a:t>
            </a:r>
            <a:br/>
            <a:r>
              <a:t>⠀⠀⠀⠀⠀⠀⠀⠀⠀⠀⠀⣿⣿⣿⣿⣿⣿⣿⣿⣿⣿⣿⣿⣿⣿⣿⣿⣿⣿⣿⣿⣿⣿⣿⣿⣿⣿⣿⣿⣿⣿⣿⣿⣿⣿⣿⣿⡇⢁⢕⢕⢕⢜⣿⣿⣿⣿⣿⣿⣿⣇⢕⢕⢕⢕⢕⢕⢀⢕⠀⠀⠀⠀⠀⠀⠀⠀⠀⠀⠀⠀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⠀⠀⠀⠀⠀⠀⠀⠀⠀⠀⠀⣿⣿⣿⣿⣿⣿⣿⣿⣿⣿⣿⣿⣿⣿⣿⣿⣿⣿⣿⣿⣿⣿⣿⣿⣿⣿⣿⣿⣿⣿⣿⣿⣿⣿⣿⣿⢕⢕⢕⢕⢕⢕⢻⣿⣿⣿⣿⣿⣿⣿⡕⢕⢕⢕⢕⢕⢕⢕⠀⠀⠀⠀⠀⠀⠀⠀⠀⠀⠀⠀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⠀⠀⠀⠀⠀⠀⠀⠀⠀⠀⠀⣿⣿⣿⣿⣿⣿⣿⣿⣿⣿⣿⣿⣿⣿⣿⣿⣿⣿⣿⣿⣿⣿⣿⣿⣿⣿⣿⣿⣿⣿⣿⣿⣿⣿⣿⣧⢅⢕⢕⢕⢕⢕⢸⣿⣿⣿⣿⣿⣿⣿⣇⢕⢕⢕⢕⢕⢕⢕⠀⠀⠀⠀⠀⠀⠀⠀⠀⠀⠀⠀</a:t>
            </a:r>
            <a:br/>
            <a:r>
              <a:t>⠀⠀⠀⠀⠀⠀⠀⠀⠀⠀⠀⣿⣿⣿⣿⣿⣿⣿⣿⣿⣿⣿⣿⢟⢙⢙⢝⢝⢝⢟⢿⢿⢿⣿⣿⣿⣿⣿⣿⣿⣿⣿⣿⣿⣿⣿⣿⢕⢕⢕⢕⢕⢕⢸⣿⣿⣿⣿⣿⣿⣿⣿⢕⢕⢕⢕⢕⢕⢕⠀⠀⠀⠀⠀⠀⠀⠀⠀⠀⠀⠀</a:t>
            </a:r>
            <a:br/>
            <a:r>
              <a:t>⠀⠀⠀⠀⠀⠀⠀⠀⠀⠀⠀⣿⣿⣿⣿⣿⣿⣿⣿⣿⠏⢝⠕⢅⢕⢇⣕⣱⣿⢷⢾⢷⣷⣿⣿⣿⣿⣿⣿⣿⣿⣿⣿⣿⣿⣿⣿⣵⣕⢕⣕⣱⣵⣵⣿⣿⣿⣿⣿⣿⣿⣿⢕⢕⢕⢕⢕⢕⢕⠀⠀⠀⠀⠀⠀⠀⠀⠀⠀⠀⠀</a:t>
            </a:r>
            <a:br/>
            <a:r>
              <a:t>⠀⠀⠀⠀⠀⠀⠀⠀⠀⠀⠀⣿⣿⣿⣿⣿⣿⣿⢟⢇⠀⢀⢄⢕⢱⢟⢏⢙⢁⠑⢕⢕⢜⣿⣿⣿⣿⣿⣿⣿⣿⣿⣿⣿⣿⣿⣿⣿⣿⣿⣿⣿⣿⣿⣿⣿⣿⣿⣿⣿⣿⣿⢕⢕⢕⢕⢕⢕⢕⠀⠀⠀⠀⠀⠀⠀⠀⠀⠀⠀⠀</a:t>
            </a:r>
            <a:br/>
            <a:r>
              <a:t>⠀⠀⠀⠀⠀⠀⠀⠀⠀⠀⠀⣿⣿⣿⣿⣿⣿⡿⢇⢕⢕⢱⢔⢕⢕⡕⢔⢕⢕⢕⣱⣷⣿⣿⣿⣿⣿⣿⣿⣿⣿⣿⣿⣿⣿⣿⣿⣿⣿⣿⣿⣿⣿⣿⣿⣿⣿⣿⣿⣿⣿⣿⡕⢕⢕⢕⢕⢕⢕⠀⠀⠀⠀⠀⠀⠀⠀⠀⠀⠀⠀</a:t>
            </a:r>
            <a:br/>
            <a:r>
              <a:t>⠀⠀⠀⠀⠀⠀⠀⠀⠀⠀⠀⣿⣿⣿⣿⣿⣿⣇⢸⢇⣕⣜⣕⣱⣷⣧⣷⣷⣵⣾⣿⣿⣿⣿⣿⣿⣿⣿⣿⣿⣿⣿⣿⣿⣿⣿⣿⣿⣿⣿⣿⣿⣿⣿⣿⣿⣿⣿⣿⣿⣿⣿⡧⢕⢕⢕⢕⢕⢕⠀⠀⠀⠀⠀⠀⠀⠀⠀⠀⠀⠀</a:t>
            </a:r>
            <a:br/>
            <a:r>
              <a:t>⠀⠀⠀⠀⠀⠀⠀⠀⠀⠀⠀⣿⣿⣿⣿⣿⣿⣿⢕⢕⢹⣿⣿⣿⣿⣿⣿⣿⣿⣿⣿⣿⣿⣿⣿⣿⣿⣿⣿⣿⣿⣿⣿⣿⣿⣿⣿⣿⣿⣿⣿⣿⣿⣿⣿⣿⣿⣿⣿⣿⣿⣿⢇⣕⢕⢕⢕⢕⢕⠀⠀⠀⠀⠀⠀⠀⠀⠀⠀⠀⠀</a:t>
            </a:r>
            <a:br/>
            <a:r>
              <a:t>⠀⠀⠀⠀⠀⠀⠀⠀⠀⠀⠀⣿⣿⣿⣿⣿⣿⣿⢕⢕⣸⣿⣿⣿⣿⣿⣿⣿⣿⣿⣿⣿⣿⣿⣿⣿⣿⣿⣿⣿⣿⣿⣿⣿⣿⣿⣿⣿⣿⣿⣿⣿⣿⣿⣿⣿⣿⣿⣿⣿⣿⣿⣧⡵⢕⢕⢕⢕⢕⠀⠀⠀⠀⠀⠀⠀⠀⠀⠀⠀⠀</a:t>
            </a:r>
            <a:br/>
            <a:r>
              <a:t>⠀⠀⠀⠀⠀⠀⠀⠀⠀⠀⠀⣿⣿⣿⣿⣿⣿⣿⢕⢕⢿⣿⣿⣿⣿⣿⣿⣿⣿⣿⣿⣿⣿⣿⣿⣿⣿⣿⣿⣿⣿⣿⣿⣿⣿⣿⣿⣿⣿⣿⣿⣿⣿⣿⣿⣿⣿⣿⣿⣿⣿⣿⢿⢷⡧⢵⣵⢵⢕⠀⠀⠀⠀⠀⠀⠀⠀⠀⠀⠀⠀</a:t>
            </a:r>
            <a:br/>
            <a:r>
              <a:t>⠀⠀⠀⠀⠀⠀⠀⠀⠀⠀⠀⣿⣿⣿⣿⣿⣿⣿⣇⢕⢸⣿⣿⣿⣿⣿⣿⣿⣿⣿⣿⣿⣿⣿⣿⣿⣿⣿⣿⣿⣿⣿⣿⣿⣿⣿⣿⣿⣿⣿⣿⣿⣿⣿⣿⣿⣿⣿⣿⣿⣿⣿⣷⣾⣧⣼⢷⡕⢕⠀⠀⠀⠀⠀⠀⠀⠀⠀⠀⠀⠀</a:t>
            </a:r>
            <a:br/>
            <a:r>
              <a:t>⠀⠀⠀⠀⠀⠀⠀⠀⠀⠀⠀⣿⣿⣿⣿⣿⣿⣿⣿⣇⢸⣿⣿⣿⣿⣷⣿⣿⣿⣿⣿⣿⣿⣿⣿⣿⣿⣿⣿⣿⣿⣿⣿⣿⣿⣿⣿⣿⣿⣿⣿⣿⣿⣿⣿⣿⣿⣿⣿⣿⣿⣿⣿⣧⣾⣷⣵⣵⢕⠀⠀⠀⠀⠀⠀⠀⠀⠀⠀⠀⠀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⠀⠀⠀⠀⠀⠀⠀⠀⠀⠀⠀⣿⣿⣿⣿⣿⣿⣿⣿⣿⣿⣿⣿⣿⣿⣿⣿⣿⣿⣿⣿⣿⣿⣿⣿⣿⣿⣿⣿⣿⣿⣿⣿⣿⣿⣿⣿⣿⣿⣿⣿⣿⣿⣿⣿⣿⣿⣿⣿⣿⣿⣿⣷⣾⣿⣿⣿⣿⡇⠀⠀⠀⠀⠀⠀⠀⠀⠀⠀⠀⠀</a:t>
            </a:r>
            <a:br/>
            <a:r>
              <a:t>⠀⠀⠀⠀⠀⠀⠀⠀⠀⠀⠀⣿⣿⣿⣿⣿⣿⣿⣿⣿⣿⣿⣿⣿⣿⣿⣿⣿⣿⣿⣿⢿⣿⣿⣿⣿⣿⣿⣿⣿⣿⣿⣿⣿⣿⣿⣿⣿⣿⣿⣿⣿⣿⣿⣿⣿⣿⣿⣿⣿⣿⣿⣿⣿⣿⣿⣽⣿⡇⠀⠀⠀⠀⠀⠀⠀⠀⠀⠀⠀⠀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⠀⠀⠀⠀⠀⠀⠀⠀⠀⠀⠀⣿⣿⣿⣿⣿⣿⣿⣿⣿⣿⣿⣿⣿⣿⣿⣿⣿⣿⣿⣿⣿⣿⣿⣿⣿⣿⣿⣿⣿⣿⣿⣿⣿⣿⣿⣿⣿⣿⣿⣿⣿⣿⣿⣿⣿⣿⣿⣿⣿⣿⣿⣿⣷⣿⣿⣿⣿⡇⠀⠀⠀⠀⠀⠀⠀⠀⠀⠀⠀⠀</a:t>
            </a:r>
            <a:br/>
            <a:r>
              <a:t>⠀⠀⠀⠀⠀⠀⠀⠀⠀⠀⠀⣿⣿⣿⣿⣿⣿⣿⣿⣿⣿⣿⣿⣿⣿⣿⣿⣿⣿⣿⣿⣿⣽⣿⣿⣿⣿⣿⣿⣿⣿⣿⣿⣿⣿⣿⣿⣿⣿⣿⣿⣿⣿⣿⣿⣿⣿⣿⣿⣿⣿⣿⣿⣿⣿⣿⣿⣿⡇⠀⠀⠀⠀⠀⠀⠀⠀⠀⠀⠀⠀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⠀⠀⠀⠀⠀⠀⠀⠀⠀⠀⠀⣿⣿⣿⣿⣿⣿⣿⣿⣿⣿⣿⣿⣿⣿⣿⣿⣿⣿⣿⣿⣿⣿⣿⣿⣿⡏⢻⣿⣿⣿⣿⣿⣿⣿⣿⣿⣿⣿⣿⣿⣿⣿⣿⣿⣿⣿⣿⣿⣿⣿⣿⣿⣿⣿⣿⣿⣿⡏⠀⠀⠀⠀⠀⠀⠀⠀⠀⠀⠀⠀</a:t>
            </a:r>
            <a:br/>
            <a:r>
              <a:t>⠀⠀⠀⠀⠀⠀⠀⠀⠀⠀⠀⣿⣿⣿⣿⣿⣿⣿⣿⣿⣿⣿⡟⢻⣿⣿⣿⣿⣿⣿⣿⣿⣿⣿⣿⣿⢇⠁⢿⣿⣿⣿⣿⣿⣿⣿⣿⣿⣿⣿⣿⣿⣿⣿⣿⣿⣿⣿⣿⣿⣿⣿⣿⣿⣿⣿⣿⣿⣇⠀⠀⠀⠀⠀⠀⠀⠀⠀⠀⠀⠀</a:t>
            </a:r>
            <a:br/>
            <a:r>
              <a:t>⠀⠀⠀⠀⠀⠀⠀⠀⠀⠀⠀⣿⣿⣿⣿⣿⣿⣿⣿⣿⣿⣿⣷⢜⢿⣿⣿⣿⣿⣿⣿⣿⣿⣿⣿⠏⠀⠀⢸⣿⣿⣿⣿⣿⣿⣿⣿⣿⣿⣿⣿⣿⣿⣿⣿⣿⣿⣿⣿⣿⣿⣿⣿⣿⣿⣿⣿⣿⡇⠀⠀⠀⠀⠀⠀⠀⠀⠀⠀⠀⠀</a:t>
            </a:r>
            <a:br/>
            <a:r>
              <a:t>⠀⠀⠀⠀⠀⠀⠀⠀⠀⠀⠀⣿⣿⣿⣿⣿⣿⣿⣿⣿⣿⣿⣿⢕⢕⢝⢿⣿⣿⡟⢏⢹⢽⠟⠁⠀⠀⠀⢸⣿⣿⣿⣿⣿⣿⣿⣿⣿⣿⣿⣿⣿⣿⣿⣿⣿⣿⣿⣿⣿⣿⣿⣿⣿⣿⣿⣿⣿⡇⠀⠀⠀⠀⠀⠀⠀⠀⠀⠀⠀⠀</a:t>
            </a:r>
            <a:br/>
            <a:r>
              <a:t>⠀⠀⠀⠀⠀⠀⠀⠀⠀⠀⠀⠛⠛⠛⠛⠛⠛⠛⠛⠛⠛⠛⠛⠃⠑⠑⠑⠘⠙⠃⠁⠁⠁⠀⠀⠀⠀⠐⠘⠛⠛⠛⠛⠛⠛⠛⠛⠛⠛⠛⠛⠛⠛⠛⠛⠛⠛⠛⠛⠛⠛⠛⠛⠛⠛⠛⠛⠛⠋⠀⠀⠀⠀⠀⠀⠀⠀⠀⠀⠀⠀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⠀⠀⠀⠀⠀⠀⠀⠀⠀⠀⠀⢕⢔⢕⢕⢕⢕⡕⢕⢕⢕⢕⢕⢕⢕⢕⢕⢜⢕⢕⢕⢕⢜⢕⢕⢕⢕⢕⢕⢕⢕⢮⢹⢏⢞⢵⢻⢿⣟⢷⣿⣯⡽⢿⢿⣟⣷⣽⣿⣿⣷⣞⣏⢵⢵⢷⣏⡕⢔⠀⠀⠀⠀⠀⠀⠀⠀⠀⠀⠀⠀</a:t>
            </a:r>
            <a:br/>
            <a:r>
              <a:t>⠀⠀⠀⠀⠀⠀⠀⠀⠀⠀⠀⢕⢕⢕⢕⢱⢷⢕⢕⣕⢕⡕⢕⢕⢕⢕⢕⢕⢕⢕⡕⢕⢕⢕⢕⢕⢕⠕⠁⠁⠀⠀⠀⠀⠁⠑⠺⢏⢟⢹⡫⡿⢽⢿⣿⣗⣺⣺⣽⣽⣷⢷⣗⣎⡝⢹⣽⣾⣟⠀⠀⠀⠀⠀⠀⠀⠀⠀⠀⠀⠀</a:t>
            </a:r>
            <a:br/>
            <a:r>
              <a:t>⠀⠀⠀⠀⠀⠀⠀⠀⠀⠀⠀⢕⢕⢕⢕⢕⢕⢕⢕⢕⢕⢜⢕⢕⢕⢕⢕⢕⢕⢕⢕⢕⢕⢕⢕⢕⡵⢽⣷⣴⣀⠀⠀⠀⠀⠀⠀⠁⠕⢝⡜⡾⢼⡽⢿⢏⢺⣻⣿⣯⡽⢽⣯⡿⣷⣿⣷⣏⣿⠀⠀⠀⠀⠀⠀⠀⠀⠀⠀⠀⠀</a:t>
            </a:r>
            <a:br/>
            <a:r>
              <a:t>⠀⠀⠀⠀⠀⠀⠀⠀⠀⠀⠀⢕⢕⢷⢕⢱⢕⢕⢕⢕⢕⢕⢕⢕⢕⢕⢕⢕⢕⢕⡕⢕⢕⢕⢘⢁⢰⢝⣼⣿⣿⣷⣄⠀⠀⠀⠀⠀⠀⠑⢸⣾⡿⣽⣽⣿⢽⣿⣻⣿⣿⣫⣽⣿⣿⣿⡿⠏⠁⠀⠀⠀⠀⠀⠀⠀⠀⠀⠀⠀⠀</a:t>
            </a:r>
            <a:br/>
            <a:r>
              <a:t>⠀⠀⠀⠀⠀⠀⠀⠀⠀⠀⠀⢕⢕⢇⢕⢕⣱⢕⢕⢕⢕⢜⢕⢕⢕⢕⢜⢕⢝⢕⢕⢝⢇⣼⣿⣿⣿⣿⣿⣿⣿⣿⣿⣧⡄⠀⠀⠀⠀⠀⠁⣽⣿⣿⣿⣿⣿⣿⣳⣿⣿⣷⣿⣿⣿⣿⣕⠀⠀⠀⠀⠀⠀⠀⠀⠀⠀⠀⠀⠀⠀</a:t>
            </a:r>
            <a:br/>
            <a:r>
              <a:t>⠀⠀⠀⠀⠀⠀⠀⠀⠀⠀⠀⢕⢕⡕⢕⡕⢜⢕⡕⢱⢕⣕⢕⢕⢕⢕⢕⣕⡕⢕⢕⢕⢸⣿⣿⣿⣿⣿⣿⣿⣿⠑⢻⣿⣷⡄⠀⠀⠀⠀⠀⢹⣿⣿⣿⣿⣿⣿⣿⣿⣿⣿⣿⣿⣿⠙⢿⣷⡄⠀⠀⠀⠀⠀⠀⠀⠀⠀⠀⠀⠀</a:t>
            </a:r>
            <a:br/>
            <a:r>
              <a:t>⠀⠀⠀⠀⠀⠀⠀⠀⠀⠀⠀⢕⢕⢕⢕⢱⢕⢱⢕⢕⢕⢕⢕⢕⢕⢕⡕⢕⣕⢕⢕⣵⣼⣿⣿⣿⣿⣿⣿⣿⣿⢇⢜⣿⣿⣇⠀⠀⠀⠀⠀⠕⣿⣿⣿⣿⣿⣿⣿⣿⣿⣿⣿⣿⣿⢔⢜⣿⣷⠀⠀⠀⠀⠀⠀⠀⠀⠀⠀⠀⠀</a:t>
            </a:r>
            <a:br/>
            <a:r>
              <a:t>⠀⠀⠀⠀⠀⠀⠀⠀⠀⠀⠀⢕⣕⢕⢕⡵⢗⢕⢕⢣⢕⢕⢕⢕⢕⢕⢕⢕⢕⢜⣱⢼⢿⣿⣿⣿⢿⡟⢿⣿⣟⣗⣕⣿⣿⣿⢅⠀⠀⠀⠀⢀⣻⣿⣿⣿⣿⣿⣿⣿⣿⣿⣿⣿⣿⡕⢕⣿⣿⠀⠀⠀⠀⠀⠀⠀⠀⠀⠀⠀⠀</a:t>
            </a:r>
            <a:br/>
            <a:r>
              <a:t>⠀⠀⠀⠀⠀⠀⠀⠀⠀⠀⠀⢱⢷⢸⢧⢵⢵⢷⢷⢇⢕⢵⢕⢵⢳⢷⢝⢹⢟⢕⢜⣿⣿⣿⣿⣿⣿⣿⣿⣿⣿⣿⣿⣿⣿⣿⢕⢐⠀⢔⢀⢕⣺⣿⣿⣿⣿⣿⣿⣿⣿⣿⣿⣿⣿⡷⢕⣿⣿⠀⠀⠀⠀⠀⠀⠀⠀⠀⠀⠀⠀</a:t>
            </a:r>
            <a:br/>
            <a:r>
              <a:t>⠀⠀⠀⠀⠀⠀⠀⠀⠀⠀⠀⢕⡕⣱⢵⡕⢇⢕⡇⢳⢕⣗⢕⣇⣕⡕⡕⣕⣳⣕⣾⣿⣿⢜⢻⣿⣟⣻⢿⡑⢻⣿⣿⣿⣿⣿⢕⢔⠐⢑⠁⢄⣱⣿⢿⣿⣿⣿⣿⣿⣿⣿⣿⣿⣿⢇⢕⣿⣿⠀⠀⠀⠀⠀⠀⠀⠀⠀⠀⠀⠀</a:t>
            </a:r>
            <a:br/>
            <a:r>
              <a:t>⠀⠀⠀⠀⠀⠀⠀⠀⠀⠀⠀⢼⢵⢵⢵⢕⡵⢕⡵⢵⢵⢵⣱⡕⢱⢱⢕⣣⣷⣿⣿⣿⣿⠕⢄⠅⠁⠀⠁⠀⢸⣿⣿⣿⣿⣿⢕⢕⢕⢕⢕⢕⢿⢿⣿⣿⣿⣿⣿⣿⣿⣿⣿⣿⡿⢕⢕⣿⣿⠀⠀⠀⠀⠀⠀⠀⠀⠀⠀⠀⠀</a:t>
            </a:r>
            <a:br/>
            <a:r>
              <a:t>⠀⠀⠀⠀⠀⠀⠀⠀⠀⠀⠀⢗⢗⢕⢗⢗⣕⣇⣕⣎⡕⣝⣜⣝⣝⣹⣿⣿⣿⣿⣿⣿⣿⣧⡕⢕⢕⢔⢑⢔⢸⣿⣿⣿⣿⣿⣧⡕⢕⢕⢕⢕⢿⣿⣿⣿⣿⣿⣿⣿⣿⣿⣿⣿⣷⡕⣾⣿⢟⠀⠀⠀⠀⠀⠀⠀⠀⠀⠀⠀⠀</a:t>
            </a:r>
            <a:br/>
            <a:r>
              <a:t>⠀⠀⠀⠀⠀⠀⠀⠀⠀⠀⠀⢎⢹⢵⢼⢱⢕⢕⢕⣕⡇⢞⡗⣾⣷⣿⣿⣿⣿⣿⣿⣿⣿⣿⣿⡇⠕⢕⢕⢕⣿⣿⣿⣿⣿⣿⣿⣿⡕⢕⢕⢕⣿⣿⣿⣿⣿⣿⣿⣿⣿⣿⣿⣿⣿⡇⣿⣿⡇⠀⠀⠀⠀⠀⠀⠀⠀⠀⠀⠀⠀</a:t>
            </a:r>
            <a:br/>
            <a:r>
              <a:t>⠀⠀⠀⠀⠀⠀⠀⠀⠀⠀⠀⢕⢗⢟⢗⢗⢞⣎⣟⣟⣝⣏⡻⣽⣿⣿⣿⣿⣿⣿⣿⣿⣿⣿⣿⣷⠀⢕⠑⢜⣿⣿⣿⣿⣿⣿⣿⣿⣷⡇⢕⢕⣿⣿⣿⣿⣿⣿⣿⣿⣿⣿⣿⣿⣿⣇⣿⣿⡇⠀⠀⠀⠀⠀⠀⠀⠀⠀⠀⠀⠀</a:t>
            </a:r>
            <a:br/>
            <a:r>
              <a:t>⠀⠀⠀⠀⠀⠀⠀⠀⠀⠀⠀⢸⣝⡝⣝⡽⢱⢿⣼⢱⢷⢗⣗⣿⣿⣿⣿⣿⣿⣿⣿⣿⣿⣿⣿⣿⠀⠁⢔⢕⣿⣿⣿⣿⣿⣿⣿⣿⣿⣿⡼⢱⣿⣿⣿⣿⣿⣿⣿⣿⣿⣿⣿⣿⣿⣿⣿⣿⡇⠀⠀⠀⠀⠀⠀⠀⠀⠀⠀⠀⠀</a:t>
            </a:r>
            <a:br/>
            <a:r>
              <a:t>⠀⠀⠀⠀⠀⠀⠀⠀⠀⠀⠀⢱⢇⢕⢗⢗⣗⢗⣟⣝⣝⣹⣿⣿⣿⣿⣿⣿⣿⣿⣿⣿⣿⣿⣿⣿⠀⠀⢕⠀⠸⣿⣿⣿⣿⣿⣿⣿⣿⣿⣿⣝⣿⣿⣿⣿⣿⣿⣿⣿⣿⣿⣿⣿⣿⣟⣿⣿⡇⠀⠀⠀⠀⠀⠀⠀⠀⠀⠀⠀⠀</a:t>
            </a:r>
            <a:br/>
            <a:r>
              <a:t>⠀⠀⠀⠀⠀⠀⠀⠀⠀⠀⠀⢕⡎⣕⣕⢝⢧⢽⢵⣾⣿⣿⣿⣿⣿⣿⣿⣿⣿⣿⣿⣿⣿⣿⣿⡇⠀⠀⠑⠀⠀⠹⣿⣿⣿⣿⣿⣿⣿⣿⣿⣿⣿⣿⣿⣿⣿⣿⣿⣿⣿⣿⣿⣿⣿⡯⢵⢵⢵⠀⠀⠀⠀⠀⠀⠀⠀⠀⠀⠀⠀</a:t>
            </a:r>
            <a:br/>
            <a:r>
              <a:t>⠀⠀⠀⠀⠀⠀⠀⠀⠀⠀⠀⢝⡵⢵⢵⢏⢗⣳⢞⣟⣿⣿⣿⣿⣿⣿⣿⣿⣿⣿⣿⣿⣿⣿⣿⡇⠀⠁⠀⠀⠀⠀⢹⣿⣿⣿⣿⣿⣿⣿⣿⣿⣿⣿⣿⣿⣿⣿⣿⣿⣿⣿⣿⣿⣿⣿⣿⣷⣷⠀⠀⠀⠀⠀⠀⠀⠀⠀⠀⠀⠀</a:t>
            </a:r>
            <a:br/>
            <a:r>
              <a:t>⠀⠀⠀⠀⠀⠀⠀⠀⠀⠀⠀⢕⡗⢳⢎⣏⣝⡹⢽⢧⣿⣿⣿⣿⣿⣿⣿⣿⣿⣿⣿⣿⣿⣿⣿⡇⠁⠀⠀⠀⠀⠀⢈⣿⣿⣿⣿⣿⣿⣿⣿⣿⣿⣿⣿⣿⣿⣿⣿⣿⣿⢿⢿⢟⢟⢟⢝⢝⢕⠀⠀⠀⠀⠀⠀⠀⠀⠀⠀⠀⠀</a:t>
            </a:r>
            <a:br/>
            <a:r>
              <a:t>⠀⠀⠀⠀⠀⠀⠀⠀⠀⠀⠀⣜⣹⣹⢕⡵⢷⣷⣗⣾⣿⣿⣿⣿⣿⣿⣿⣿⣿⣿⣿⣿⣿⣿⣿⠑⠀⠀⢀⢀⠀⠀⠀⣿⣿⣿⣿⣿⣿⣿⣷⣽⣿⣿⢿⢿⢏⡝⢝⢕⢕⢕⢕⢕⢕⢕⢕⢕⢵⠀⠀⠀⠀⠀⠀⠀⠀⠀⠀⠀⠀</a:t>
            </a:r>
            <a:br/>
            <a:r>
              <a:t>⠀⠀⠀⠀⠀⠀⠀⠀⠀⠀⠀⢝⢵⢵⡗⢻⣞⣯⡝⣵⡵⢻⣿⣿⣿⣿⣿⣿⣿⣿⡟⣿⣿⣿⣿⠀⠀⠄⠀⠀⠀⠀⠀⢸⣿⣿⣿⢏⢝⢻⢿⣼⣻⣿⢟⢟⢕⢇⢜⢕⢜⢝⢝⢟⢗⢗⢗⢕⢕⠀⠀⠀⠀⠀⠀⠀⠀⠀⠀⠀⠀</a:t>
            </a:r>
            <a:br/>
            <a:r>
              <a:t>⠀⠀⠀⠀⠀⠀⠀⠀⠀⠀⠀⢕⢗⢗⢹⣏⡱⢵⢕⢻⣏⣹⢿⣿⣿⣿⣿⣿⢿⣿⢜⣿⣿⣯⢇⠀⠀⠀⠀⠀⠀⠀⠀⠸⣿⣿⣿⡕⢕⢕⢕⢜⢝⢕⢕⢕⢕⢕⢕⢕⢕⢕⢕⢕⢕⢕⢕⢕⢕⠀⠀⠀⠀⠀⠀⠀⠀⠀⠀⠀⠀</a:t>
            </a:r>
            <a:br/>
            <a:r>
              <a:t>⠀⠀⠀⠀⠀⠀⠀⠀⠀⠀⠀⠑⠙⠙⠙⠚⠛⠚⠑⠘⠛⠑⠘⠙⠛⠛⠛⠛⠛⠛⠘⠛⠛⠛⠑⠀⠀⠀⠀⠀⠀⠀⠀⠀⠛⠛⠛⠛⠑⠑⠑⠑⠑⠑⠑⠑⠑⠑⠑⠑⠑⠑⠑⠑⠑⠑⠑⠑⠑⠀⠀⠀⠀⠀⠀⠀⠀⠀⠀⠀⠀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⠀⠀⠀⠀⠀⠀⠀⠀⠀⠀⠀⣿⣿⣿⣿⣿⣿⣿⣿⣿⣿⣿⣿⣿⣿⣿⣿⣿⣿⣿⣿⣿⣿⣿⣿⣿⣿⣿⣿⣿⣿⣿⣿⣿⣿⣿⣿⡏⠑⢁⢕⢕⢹⣿⣿⣿⣿⣿⣿⣿⡕⢕⢕⢕⢕⢕⠕⠕⢕⠀⠀⠀⠀⠀⠀⠀⠀⠀⠀⠀⠀</a:t>
            </a:r>
            <a:br/>
            <a:r>
              <a:t>⠀⠀⠀⠀⠀⠀⠀⠀⠀⠀⠀⣿⣿⣿⣿⣿⣿⣿⣿⣿⣿⣿⣿⣿⣿⣿⣿⣿⣿⣿⣿⣿⣿⣿⣿⣿⣿⣿⣿⣿⣿⣿⣿⣿⣿⣿⣿⡇⢄⢕⢕⢕⢕⣿⣿⣿⣿⣿⣿⣿⣧⢕⢕⢕⢕⢅⢄⠄⢕⠀⠀⠀⠀⠀⠀⠀⠀⠀⠀⠀⠀</a:t>
            </a:r>
            <a:br/>
            <a:r>
              <a:t>⠀⠀⠀⠀⠀⠀⠀⠀⠀⠀⠀⣟⣟⣻⣿⣿⣿⣿⣿⣿⣿⣿⣿⣿⣿⣿⣿⣿⣿⣿⣿⣿⣿⣿⣿⣿⣿⣿⣿⣿⣿⣿⣿⣿⣿⣿⡟⢕⠑⢕⢕⢕⢕⢸⣿⣿⣿⣿⣿⣿⣿⡇⢕⢕⢕⢕⢕⢕⢕⠀⠀⠀⠀⠀⠀⠀⠀⠀⠀⠀⠀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⠀⠀⠀⠀⠀⠀⠀⠀⠀⠀⠀⣿⣿⣿⣿⣿⣿⣿⣿⣿⣿⣿⣿⣿⣿⣿⣿⣿⣿⣿⣿⣿⣿⣿⣿⣿⣿⣿⣿⣿⣿⣿⣿⣿⣿⣿⣷⢕⢕⢕⢕⢕⢕⢸⣿⣿⣿⣿⣿⣿⣿⣧⢕⢕⢕⢕⢕⢕⢕⠀⠀⠀⠀⠀⠀⠀⠀⠀⠀⠀⠀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⠀⠀⠀⠀⠀⠀⠀⠀⠀⠀⠀⣿⣿⣿⣿⣿⣿⣿⣿⣿⣿⣿⣿⣿⣿⣿⣿⣿⣿⣿⣿⣿⣿⣿⣿⣿⣿⣿⣿⣿⣿⣿⣿⣿⣿⣿⣿⢕⢕⢕⢕⢕⢕⢕⣿⣿⣿⣿⣿⣿⣿⣿⢕⢕⢕⢕⢕⢕⢕⠀⠀⠀⠀⠀⠀⠀⠀⠀⠀⠀⠀</a:t>
            </a:r>
            <a:br/>
            <a:r>
              <a:t>⠀⠀⠀⠀⠀⠀⠀⠀⠀⠀⠀⣿⣿⣿⣿⣿⣿⣿⣿⣿⣿⣿⡿⢟⢙⠙⠝⢝⢟⢿⣿⣿⣿⣿⣿⣿⣿⣿⣿⣿⣿⣿⣿⣿⣿⣿⣿⣵⣵⣵⣵⣵⣷⣧⣿⣿⣿⣿⣿⣿⣿⣿⢕⢕⢕⢕⢕⢕⢕⠀⠀⠀⠀⠀⠀⠀⠀⠀⠀⠀⠀</a:t>
            </a:r>
            <a:br/>
            <a:r>
              <a:t>⠀⠀⠀⠀⠀⠀⠀⠀⠀⠀⠀⣿⣿⣿⣿⣿⣿⣿⣿⡟⠋⢝⠑⢁⣔⡕⢅⣱⡞⣱⣼⣕⣱⣾⣿⣿⣿⣿⣿⣿⣿⣿⣿⣿⣿⣿⣿⣿⣿⣿⣿⣿⣿⣿⣿⣿⣿⣿⣿⣿⣿⣿⢇⢕⢕⢕⢕⢕⢕⠀⠀⠀⠀⠀⠀⠀⠀⠀⠀⠀⠀</a:t>
            </a:r>
            <a:br/>
            <a:r>
              <a:t>⠀⠀⠀⠀⠀⠀⠀⠀⠀⠀⠀⣿⣿⣿⣿⣿⣿⣿⢏⢅⢀⢀⢀⢔⣵⡕⢗⠟⠏⠜⢕⢜⢻⣿⣿⣿⣿⣿⣿⣿⣿⣿⣿⣿⣿⣿⣿⣿⣿⣿⣿⣿⣿⣿⣿⣿⣿⣿⣿⣿⣿⣿⢕⢕⢕⢕⢕⢕⢕⠀⠀⠀⠀⠀⠀⠀⠀⠀⠀⠀⠀</a:t>
            </a:r>
            <a:br/>
            <a:r>
              <a:t>⠀⠀⠀⠀⠀⠀⠀⠀⠀⠀⠀⣿⣿⣿⣿⣿⣿⢟⢕⢕⢕⡔⡑⢛⢕⢐⢔⢔⢔⢁⢔⡵⣵⣿⣿⣿⣿⣿⣿⣿⣿⣿⣿⣿⣿⣿⣿⣿⣿⣿⣿⣿⣿⣿⣿⣿⣿⣿⣿⣿⣿⣿⢇⢕⢕⢕⢕⢕⢕⠀⠀⠀⠀⠀⠀⠀⠀⠀⠀⠀⠀</a:t>
            </a:r>
            <a:br/>
            <a:r>
              <a:t>⠀⠀⠀⠀⠀⠀⠀⠀⠀⠀⠀⣿⣿⣿⣿⣿⣿⡕⣗⣕⣸⢕⢕⣱⣵⣕⣕⣕⢱⣕⣺⣯⣿⣿⣿⣿⣿⣿⣿⣿⣿⣿⣿⣿⣿⣿⣿⣿⣿⣿⣿⣿⣿⣿⣿⣿⣿⣿⣿⣿⣿⣿⢗⢱⢕⢕⢕⢕⢕⠀⠀⠀⠀⠀⠀⠀⠀⠀⠀⠀⠀</a:t>
            </a:r>
            <a:br/>
            <a:r>
              <a:t>⠀⠀⠀⠀⠀⠀⠀⠀⠀⠀⠀⣿⣿⣿⣿⣿⣿⡇⢕⢜⣿⣿⣿⣿⣿⣿⣿⣿⣿⣿⣿⣿⣿⣿⣿⣿⣿⣿⣿⣿⣿⣿⣿⣿⣿⣿⣿⣿⣿⣿⣿⣿⣿⣿⣿⣿⣿⣿⣿⣿⣿⣿⣷⢕⢕⢗⢕⢕⢕⠀⠀⠀⠀⠀⠀⠀⠀⠀⠀⠀⠀</a:t>
            </a:r>
            <a:br/>
            <a:r>
              <a:t>⠀⠀⠀⠀⠀⠀⠀⠀⠀⠀⠀⣿⣿⣿⣿⣿⣿⡇⢕⢕⣿⣿⣿⣿⣿⣿⣿⣿⣿⣿⣿⣿⣿⣿⣿⣿⣿⣿⣿⣿⣿⣿⣿⣿⣿⣿⣿⣿⣿⣿⣿⣿⣿⣿⣿⣿⣿⣿⣿⣿⣿⣿⢟⢷⢟⢻⡇⢱⢕⠀⠀⠀⠀⠀⠀⠀⠀⠀⠀⠀⠀</a:t>
            </a:r>
            <a:br/>
            <a:r>
              <a:t>⠀⠀⠀⠀⠀⠀⠀⠀⠀⠀⠀⣿⣿⣿⣿⣿⣿⡇⢅⢸⣿⣿⣿⣿⣿⣿⣿⣿⣿⣿⣿⣿⣿⣿⣿⣿⣿⣿⣿⣿⣿⣿⣿⣿⣿⣿⣿⣿⣿⣿⣿⣿⣿⣿⣿⣿⣿⣿⣿⣿⣿⣿⣷⡿⢷⡷⢟⢗⢕⠀⠀⠀⠀⠀⠀⠀⠀⠀⠀⠀⠀</a:t>
            </a:r>
            <a:br/>
            <a:r>
              <a:t>⠀⠀⠀⠀⠀⠀⠀⠀⠀⠀⠀⣿⣿⣿⣿⣿⣿⣿⢔⢕⣿⣿⣿⣿⣿⣿⣿⣿⣿⣿⣿⣿⣿⣿⣿⣿⣿⣿⣿⣿⣿⣿⣿⣿⣿⣿⣿⣿⣿⣿⣿⣿⣿⣿⣿⣿⣿⣿⣿⣿⣿⣿⢿⢿⣾⣿⣷⣷⢕⠀⠀⠀⠀⠀⠀⠀⠀⠀⠀⠀⠀</a:t>
            </a:r>
            <a:br/>
            <a:r>
              <a:t>⠀⠀⠀⠀⠀⠀⠀⠀⠀⠀⠀⣿⣿⣿⣿⣿⣿⣿⣧⢕⣿⣿⣿⣿⣿⣿⣿⣿⣿⣿⣿⣿⣿⣿⣿⣿⣿⣿⣿⣿⣿⣿⣿⣿⣿⣿⣿⣿⣿⣿⣿⣿⣿⣿⣿⣿⣿⣿⣿⣿⣿⣿⣿⣿⣿⣿⣿⣿⡇⠀⠀⠀⠀⠀⠀⠀⠀⠀⠀⠀⠀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⠀⠀⠀⠀⠀⠀⠀⠀⠀⠀⠀⣿⣿⣿⣿⣿⣿⣿⣿⣿⣿⣿⣿⣿⣿⣿⣿⣿⣿⣽⣵⣾⣿⣿⣿⣿⣿⣿⣿⣿⣿⣿⣿⣿⣿⣿⣿⣿⣿⣿⣿⣿⣿⣿⣿⣿⣿⣿⣿⣿⣿⣿⣿⣿⣿⣿⣿⣿⡇⠀⠀⠀⠀⠀⠀⠀⠀⠀⠀⠀⠀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⠀⠀⠀⠀⠀⠀⠀⠀⠀⠀⠀⣿⣿⣿⣿⣿⣿⣿⣿⣿⣿⣿⣿⣿⣿⣟⣿⣿⣿⣿⣿⢟⣹⣿⣿⣿⣿⣿⣿⣿⣿⣿⣿⣿⣿⣿⣿⣿⣿⣿⣿⣿⣿⣿⣿⣿⣿⣿⣿⣿⣿⣿⣿⣿⣿⣿⣿⣿⡏⠀⠀⠀⠀⠀⠀⠀⠀⠀⠀⠀⠀</a:t>
            </a:r>
            <a:br/>
            <a:r>
              <a:t>⠀⠀⠀⠀⠀⠀⠀⠀⠀⠀⠀⣿⣿⣿⣿⣿⣿⣿⣿⣿⣿⣿⣿⣿⣿⣿⣿⣿⣿⣿⣿⣿⣿⣿⣿⡏⢹⣿⣿⣿⣿⣿⣿⣿⣿⣿⣿⣿⣿⣿⣿⣿⣿⣿⣿⣿⣿⣿⣿⣿⣿⣿⣿⣿⣿⣿⣿⣿⡇⠀⠀⠀⠀⠀⠀⠀⠀⠀⠀⠀⠀</a:t>
            </a:r>
            <a:br/>
            <a:r>
              <a:t>⠀⠀⠀⠀⠀⠀⠀⠀⠀⠀⠀⣿⣿⣿⣿⣿⣿⣿⣿⣿⣿⡏⢻⣿⣿⣿⣿⣿⣿⣿⣿⣿⣿⣿⣿⠇⠀⢿⣿⣿⣿⣿⣿⣿⣿⣿⣿⣿⣿⣿⣿⣿⣿⣿⣿⣿⣿⣿⣿⣿⣿⣿⣿⣿⣿⣿⣿⣿⡇⠀⠀⠀⠀⠀⠀⠀⠀⠀⠀⠀⠀</a:t>
            </a:r>
            <a:br/>
            <a:r>
              <a:t>⠀⠀⠀⠀⠀⠀⠀⠀⠀⠀⠀⣿⣿⣿⣿⣿⣿⣿⣿⣿⣿⡇⢜⢿⣿⣿⣿⣿⣿⣿⣿⣿⣿⡿⠏⠀⠀⣾⣿⣿⣿⣿⣿⣿⣿⣿⣿⣿⣿⣿⣿⣿⣿⣿⣿⣿⣿⣿⣿⣿⣿⣿⣿⣿⣿⣿⣿⣿⣇⠀⠀⠀⠀⠀⠀⠀⠀⠀⠀⠀⠀</a:t>
            </a:r>
            <a:br/>
            <a:r>
              <a:t>⠀⠀⠀⠀⠀⠀⠀⠀⠀⠀⠀⠛⠛⠛⠛⠛⠛⠛⠛⠛⠛⠛⠑⠑⠙⠛⠛⠛⠙⠙⠙⠙⠋⠁⠀⠀⠀⠘⠛⠛⠛⠛⠛⠛⠛⠛⠛⠛⠛⠛⠛⠛⠛⠛⠛⠛⠛⠛⠛⠛⠛⠛⠛⠛⠛⠛⠛⠛⠋⠀⠀⠀⠀⠀⠀⠀⠀⠀⠀⠀⠀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⠀⠀⠀⠀⠀⠀⠀⠀⠀⠀⠀⣿⣿⣿⣿⣿⣿⣿⣿⣿⣿⣿⣿⣿⣿⣿⣿⣿⣿⣿⣿⣿⣿⣿⣿⣿⣿⣿⣿⣿⣿⣿⣿⣿⣿⣿⣿⡏⠑⢕⢕⢕⢜⣿⣿⣿⣿⣿⣿⣿⡕⢕⢕⢅⢕⢅⢕⠑⢕⠀⠀⠀⠀⠀⠀⠀⠀⠀⠀⠀⠀</a:t>
            </a:r>
            <a:br/>
            <a:r>
              <a:t>⠀⠀⠀⠀⠀⠀⠀⠀⠀⠀⠀⣿⣿⣿⣿⣿⣿⣿⣿⣿⣿⣿⣿⣿⣿⣿⣿⣿⣿⣿⣿⣿⣿⣿⣿⣿⣿⣿⣿⣿⣿⣿⣿⣿⣿⣿⣿⡇⢄⢕⢕⢕⢕⢿⣿⣿⣿⣿⣿⣿⣷⢕⢕⢕⢕⢕⢕⢄⢕⠀⠀⠀⠀⠀⠀⠀⠀⠀⠀⠀⠀</a:t>
            </a:r>
            <a:br/>
            <a:r>
              <a:t>⠀⠀⠀⠀⠀⠀⠀⠀⠀⠀⠀⣿⣿⣿⣿⣿⣿⣿⣿⣿⣿⣿⣿⣿⣿⣿⣿⣿⣿⣿⣿⣿⣿⣿⣿⣿⣿⣿⣿⣿⣿⣿⣿⣿⣿⣿⡟⢕⢕⢕⢕⢕⢕⢸⣿⣿⣿⣿⣿⣿⣿⡇⢕⢕⢕⢕⢕⢕⢕⠀⠀⠀⠀⠀⠀⠀⠀⠀⠀⠀⠀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⠀⠀⠀⠀⠀⠀⠀⠀⠀⠀⠀⣿⣿⣿⣿⣿⣿⣿⣿⣿⣿⣿⣿⣿⣿⣿⣿⣿⣿⣿⣿⣿⣿⣿⣿⣿⣿⣿⣿⣿⣿⣿⣿⣿⣿⣿⣿⢕⢕⢕⢕⢕⢕⢜⣿⣿⣿⣿⣿⣿⣿⣷⢕⢕⢕⢕⢕⢕⢕⠀⠀⠀⠀⠀⠀⠀⠀⠀⠀⠀⠀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⠀⠀⠀⠀⠀⠀⠀⠀⠀⠀⠀⣿⣿⣿⣿⣿⣿⣿⣿⣿⣿⣿⣿⣿⣿⣿⣿⣿⣿⣿⣿⣿⣿⣿⣿⣿⣿⣿⣿⣿⣿⣿⣿⣿⣿⣿⣿⢕⢕⢕⢕⢕⢕⢕⣿⣿⣿⣿⣿⣿⣿⣿⢕⢕⢕⢕⢕⢕⢕⠀⠀⠀⠀⠀⠀⠀⠀⠀⠀⠀⠀</a:t>
            </a:r>
            <a:br/>
            <a:r>
              <a:t>⠀⠀⠀⠀⠀⠀⠀⠀⠀⠀⠀⣿⣿⣿⣿⣿⣿⣿⣿⣿⣿⣿⣿⠿⠛⠛⠛⢟⢻⢿⣿⣿⣿⣿⣿⣿⣿⣿⣿⣿⣿⣿⣿⣿⣿⣿⣿⣷⣧⣵⣵⣷⣷⣷⣿⣿⣿⣿⣿⣿⣿⣿⢇⢕⢕⢕⢕⢕⢕⠀⠀⠀⠀⠀⠀⠀⠀⠀⠀⠀⠀</a:t>
            </a:r>
            <a:br/>
            <a:r>
              <a:t>⠀⠀⠀⠀⠀⠀⠀⠀⠀⠀⠀⣿⣿⣿⣿⣿⣿⣿⣿⣿⠟⢝⠕⢁⢕⡕⢑⢕⢱⢧⣝⡝⢝⣹⣿⣿⣿⣿⣿⣿⣿⣿⣿⣿⣿⣿⣿⣿⣿⣿⣿⣿⣿⣿⣿⣿⣿⣿⣿⣿⣿⣿⢇⢕⢕⢕⢕⢕⢕⠀⠀⠀⠀⠀⠀⠀⠀⠀⠀⠀⠀</a:t>
            </a:r>
            <a:br/>
            <a:r>
              <a:t>⠀⠀⠀⠀⠀⠀⠀⠀⠀⠀⠀⣿⣿⣿⣿⣿⣿⣿⢏⢕⢐⢀⠄⢕⣝⣱⢵⢼⢻⢏⢏⢝⢿⣿⣿⣿⣿⣿⣿⣿⣿⣿⣿⣿⣿⣿⣿⣿⣿⣿⣿⣿⣿⣿⣿⣿⣿⣿⣿⣿⣿⣿⡇⢕⢕⢕⢕⢕⢕⠀⠀⠀⠀⠀⠀⠀⠀⠀⠀⠀⠀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⠀⠀⠀⠀⠀⠀⠀⠀⠀⠀⠀⣿⣿⣿⣿⣿⣿⢟⢕⢕⢕⣕⢑⠕⢜⢉⢅⢀⢄⢄⢔⢕⡕⣻⣿⣿⣿⣿⣿⣿⣿⣿⣿⣿⣿⣿⣿⣿⣿⣿⣿⣿⣿⣿⣿⣿⣿⣿⣿⣿⣿⣿⡇⢜⢕⢕⢕⢕⢕⠀⠀⠀⠀⠀⠀⠀⠀⠀⠀⠀⠀</a:t>
            </a:r>
            <a:br/>
            <a:r>
              <a:t>⠀⠀⠀⠀⠀⠀⠀⠀⠀⠀⠀⣿⣿⣿⣿⣿⣿⡵⢗⣕⢕⢜⢕⣕⣕⣕⡕⡔⢕⢕⢾⣗⣿⣿⣿⣿⣿⣿⣿⣿⣿⣿⣿⣿⣿⣿⣿⣿⣿⣿⣿⣿⣿⣿⣿⣿⣿⣿⣿⣿⣿⣿⢇⢗⢕⢕⢇⢕⢕⠀⠀⠀⠀⠀⠀⠀⠀⠀⠀⠀⠀</a:t>
            </a:r>
            <a:br/>
            <a:r>
              <a:t>⠀⠀⠀⠀⠀⠀⠀⠀⠀⠀⠀⣿⣿⣿⣿⣿⣿⢇⢕⢜⣿⣿⣿⣿⣿⣿⣿⣿⣿⣿⣿⣿⣿⣿⣿⣿⣿⣿⣿⣿⣿⣿⣿⣿⣿⣿⣿⣿⣿⣿⣿⣿⣿⣿⣿⣿⣿⣿⣿⣿⣿⣿⣿⢇⢕⢇⢕⢕⢕⠀⠀⠀⠀⠀⠀⠀⠀⠀⠀⠀⠀</a:t>
            </a:r>
            <a:br/>
            <a:r>
              <a:t>⠀⠀⠀⠀⠀⠀⠀⠀⠀⠀⠀⣿⣿⣿⣿⣿⣿⡇⢕⢵⣿⣿⣿⣿⣿⣿⣿⣿⣿⣿⣿⣿⣿⣿⣿⣿⣿⣿⣿⣿⣿⣿⣿⣿⣿⣿⣿⣿⣿⣿⣿⣿⣿⣿⣿⣿⣿⣿⣿⣿⣿⣿⡟⢻⢏⢻⡟⢗⢕⠀⠀⠀⠀⠀⠀⠀⠀⠀⠀⠀⠀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⠀⠀⠀⠀⠀⠀⠀⠀⠀⠀⠀⣿⣿⣿⣿⣿⣿⡇⢕⢸⣿⣿⣿⣿⣿⣿⣿⣿⣿⣿⣿⣿⣿⣿⣿⣿⣿⣿⣿⣿⣿⣿⣿⣿⣿⣿⣿⣿⣿⣿⣿⣿⣿⣿⣿⣿⣿⣿⣿⣿⣿⣿⣿⡿⢿⡾⢟⢞⢕⠀⠀⠀⠀⠀⠀⠀⠀⠀⠀⠀⠀</a:t>
            </a:r>
            <a:br/>
            <a:r>
              <a:t>⠀⠀⠀⠀⠀⠀⠀⠀⠀⠀⠀⣿⣿⣿⣿⣿⣿⣧⢕⢸⣿⣿⣿⣿⣿⣿⣿⣿⣿⣿⣿⣿⣿⣿⣿⣿⣿⣿⣿⣿⣿⣿⣿⣿⣿⣿⣿⣿⣿⣿⣿⣿⣿⣿⣿⣿⣿⣿⣿⣿⣿⣿⡿⢿⣿⣿⣷⣷⢕⠀⠀⠀⠀⠀⠀⠀⠀⠀⠀⠀⠀</a:t>
            </a:r>
            <a:br/>
            <a:r>
              <a:t>⠀⠀⠀⠀⠀⠀⠀⠀⠀⠀⠀⣿⣿⣿⣿⣿⣿⡿⣇⢸⣿⣿⣿⣿⣿⣿⣿⣿⣿⣿⣿⣿⣿⣿⣿⣿⣿⣿⣿⣿⣿⣿⣿⣿⣿⣿⣿⣿⣿⣿⣿⣿⣿⣿⣿⣿⣿⣿⣿⣿⣿⣿⣿⣿⣿⣿⣿⣿⡇⠀⠀⠀⠀⠀⠀⠀⠀⠀⠀⠀⠀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⠀⠀⠀⠀⠀⠀⠀⠀⠀⠀⠀⣿⣿⣿⣿⣿⣿⣿⣿⣿⣿⣿⣿⣿⣿⣿⣿⣿⣿⣏⣽⣿⣿⣿⣿⣿⣿⣿⣿⣿⣿⣿⣿⣿⣿⣿⣿⣿⣿⣿⣿⣿⣿⣿⣿⣿⣿⣿⣿⣿⣿⣿⣿⣿⣿⣿⣿⣿⡇⠀⠀⠀⠀⠀⠀⠀⠀⠀⠀⠀⠀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⠀⠀⠀⠀⠀⠀⠀⠀⠀⠀⠀⣿⣿⣿⣿⣿⣿⣿⣿⣿⣿⣿⣿⣿⣿⣻⣿⣿⣿⣿⣿⢟⣻⣿⣿⣿⣿⣿⣿⣿⣿⣿⣿⣿⣿⣿⣿⣿⣿⣿⣿⣿⣿⣿⣿⣿⣿⣿⣿⣿⣿⣿⣿⣿⣿⣿⣿⣿⡇⠀⠀⠀⠀⠀⠀⠀⠀⠀⠀⠀⠀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⠀⠀⠀⠀⠀⠀⠀⠀⠀⠀⠀⣿⣿⣿⣿⣿⣿⣿⣿⣿⣿⣿⣿⣿⣿⣿⣿⣿⣿⣿⣷⣿⣿⣿⣿⢻⣿⣿⣿⣿⣿⣿⣿⣿⣿⣿⣿⣿⣿⣿⣿⣿⣿⣿⣿⣿⣿⣿⣿⣿⣿⣿⣿⣿⣿⣿⣿⣿⡇⠀⠀⠀⠀⠀⠀⠀⠀⠀⠀⠀⠀</a:t>
            </a:r>
            <a:br/>
            <a:r>
              <a:t>⠀⠀⠀⠀⠀⠀⠀⠀⠀⠀⠀⣿⣿⣿⣿⣿⣿⣿⣿⣿⡏⢸⣿⣿⣿⣿⣿⣿⣿⣿⣿⣿⣿⣿⡟⠀⢻⣿⣿⣿⣿⣿⣿⣿⣿⣿⣿⣿⣿⣿⣿⣿⣿⣿⣿⣿⣿⣿⣿⣿⣿⣿⣿⣿⣿⣿⣿⣿⡇⠀⠀⠀⠀⠀⠀⠀⠀⠀⠀⠀⠀</a:t>
            </a:r>
            <a:br/>
            <a:r>
              <a:t>⠀⠀⠀⠀⠀⠀⠀⠀⠀⠀⠀⣿⣿⣿⣿⣿⣿⣿⣿⣿⡇⢕⢻⣿⣿⣿⣿⣿⣿⣿⣿⣿⣿⠟⠁⠀⢸⣿⣿⣿⣿⣿⣿⣿⣿⣿⣿⣿⣿⣿⣿⣿⣿⣿⣿⣿⣿⣿⣿⣿⣿⣿⣿⣿⣿⣿⣿⣿⣧⠀⠀⠀⠀⠀⠀⠀⠀⠀⠀⠀⠀</a:t>
            </a:r>
            <a:br/>
            <a:r>
              <a:t>⠀⠀⠀⠀⠀⠀⠀⠀⠀⠀⠀⠛⠛⠛⠛⠛⠛⠛⠛⠛⠃⠑⠑⠙⠛⠛⠛⠛⠛⠛⠙⠋⠁⠀⠀⠀⠙⠛⠛⠛⠛⠛⠛⠛⠛⠛⠛⠛⠛⠛⠛⠛⠛⠛⠛⠛⠛⠛⠛⠛⠛⠛⠛⠛⠛⠛⠛⠛⠋⠀⠀⠀⠀⠀⠀⠀⠀⠀⠀⠀⠀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⠀⠀⠀⠀⠀⠀⠀⠀⠀⠀⠀⣿⣿⣿⣿⣿⣿⣿⣿⣿⣿⣿⣿⣿⣿⣿⣿⣿⣿⣿⣿⣿⣿⣿⣿⣿⣿⣿⣿⣿⣿⣿⣿⣿⣿⣿⣿⣿⠕⢅⢕⢕⢜⣿⣿⣿⣿⣿⣿⣿⡇⢕⢁⢕⢕⢕⢕⠕⢕⠀⠀⠀⠀⠀⠀⠀⠀⠀⠀⠀⠀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⠀⠀⠀⠀⠀⠀⠀⠀⠀⠀⠀⣿⣿⣿⣿⣿⣿⣿⣿⣿⣿⣿⣿⣿⣿⣿⣿⣿⣿⣿⣿⣿⣿⣿⣿⣿⣿⣿⣿⣿⣿⣿⣿⣿⣿⣿⣿⡇⢕⢕⢕⢕⢕⢻⣿⣿⣿⣿⣿⣿⣿⢕⢕⢕⢕⢕⢄⢔⢕⠀⠀⠀⠀⠀⠀⠀⠀⠀⠀⠀⠀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⠀⠀⠀⠀⠀⠀⠀⠀⠀⠀⠀⣿⣿⣿⣿⣿⣿⣿⣿⣿⣿⣿⣿⣿⣿⣿⣿⣿⣿⣿⣿⣿⣿⣿⣿⣿⣿⣿⣿⣿⣿⣿⣿⣿⣿⣿⣿⢕⢕⢕⢕⢕⢕⢜⣿⣿⣿⣿⣿⣿⣿⣿⢕⢕⢕⢕⢕⢕⢕⠀⠀⠀⠀⠀⠀⠀⠀⠀⠀⠀⠀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⠀⠀⠀⠀⠀⠀⠀⠀⠀⠀⠀⣿⣿⣿⣿⣿⣿⣿⣿⣿⣿⣿⣿⣿⣿⣿⣿⣿⣿⣿⣿⣿⣿⣿⣿⣿⣿⣿⣿⣿⣿⣿⣿⣿⣿⣿⣿⢕⢕⢕⢕⢕⢕⢕⣿⣿⣿⣿⣿⣿⣿⣿⢇⢕⢕⢕⢕⢕⢕⠀⠀⠀⠀⠀⠀⠀⠀⠀⠀⠀⠀</a:t>
            </a:r>
            <a:br/>
            <a:r>
              <a:t>⠀⠀⠀⠀⠀⠀⠀⠀⠀⠀⠀⣿⣿⣿⣿⣿⣿⣿⣿⣿⣿⣿⣿⡿⢟⠛⠟⢟⢟⢿⣿⣿⣿⣿⣿⣿⣿⣿⣿⣿⣿⣿⣿⣿⣿⣿⣿⣾⣷⣵⣵⣾⣾⣷⣿⣿⣿⣿⣿⣿⣿⣿⡇⢕⢕⢕⢕⢕⢕⠀⠀⠀⠀⠀⠀⠀⠀⠀⠀⠀⠀</a:t>
            </a:r>
            <a:br/>
            <a:r>
              <a:t>⠀⠀⠀⠀⠀⠀⠀⠀⠀⠀⠀⣿⣿⣿⣿⣿⣿⣿⣿⣿⡟⠝⢕⢁⢑⢱⡕⢕⢕⢧⣝⣟⢟⡻⣿⣿⣿⣿⣿⣿⣿⣿⣿⣿⣿⣿⣿⣿⣿⣿⣿⣿⣿⣿⣿⣿⣿⣿⣿⣿⣿⣿⡇⢕⢕⢕⢕⢕⢕⠀⠀⠀⠀⠀⠀⠀⠀⠀⠀⠀⠀</a:t>
            </a:r>
            <a:br/>
            <a:r>
              <a:t>⠀⠀⠀⠀⠀⠀⠀⠀⠀⠀⠀⣿⣿⣿⣿⣿⣿⣿⡯⢏⢕⢅⢀⠅⢜⣕⡵⡵⢾⢗⢺⢟⢷⣾⣿⣿⣿⣿⣿⣿⣿⣿⣿⣿⣿⣿⣿⣿⣿⣿⣿⣿⣿⣿⣿⣿⣿⣿⣿⣿⣿⣿⡇⢕⢕⢕⢕⢕⢕⠀⠀⠀⠀⠀⠀⠀⠀⠀⠀⠀⠀</a:t>
            </a:r>
            <a:br/>
            <a:r>
              <a:t>⠀⠀⠀⠀⠀⠀⠀⠀⠀⠀⠀⣿⣿⣿⣿⣿⣿⡏⢕⡕⢕⢳⣕⠑⠪⢝⠁⢅⢀⠀⢅⢕⢕⢺⣿⣿⣿⣿⣿⣿⣿⣿⣿⣿⣿⣿⣿⣿⣿⣿⣿⣿⣿⣿⣿⣿⣿⣿⣿⣿⣿⣿⡇⢕⢕⢕⢕⢕⢕⠀⠀⠀⠀⠀⠀⠀⠀⠀⠀⠀⠀</a:t>
            </a:r>
            <a:br/>
            <a:r>
              <a:t>⠀⠀⠀⠀⠀⠀⠀⠀⠀⠀⠀⣿⣿⣿⣿⣿⣿⣧⢻⢱⣕⣜⢜⣕⣇⡕⣕⢅⢕⢕⢱⣾⣿⣾⣿⣿⣿⣿⣿⣿⣿⣿⣿⣿⣿⣿⣿⣿⣿⣿⣿⣿⣿⣿⣿⣿⣿⣿⣿⣿⣿⣿⡟⢕⢕⢕⢕⢕⢕⠀⠀⠀⠀⠀⠀⠀⠀⠀⠀⠀⠀</a:t>
            </a:r>
            <a:br/>
            <a:r>
              <a:t>⠀⠀⠀⠀⠀⠀⠀⠀⠀⠀⠀⣿⣿⣿⣿⣿⣿⡇⢕⢕⢿⣿⣿⣿⣿⣿⣿⣿⣷⣾⣷⣿⣿⣿⣿⣿⣿⣿⣿⣿⣿⣿⣿⣿⣿⣿⣿⣿⣿⣿⣿⣿⣿⣿⣿⣿⣿⣿⣿⣿⣿⣿⣿⣇⢕⡜⢕⡕⢕⠀⠀⠀⠀⠀⠀⠀⠀⠀⠀⠀⠀</a:t>
            </a:r>
            <a:br/>
            <a:r>
              <a:t>⠀⠀⠀⠀⠀⠀⠀⠀⠀⠀⠀⣿⣿⣿⣿⣿⣿⡇⢕⢕⣿⣿⣿⣿⣿⣿⣿⣿⣿⣿⣿⣿⣿⣿⣿⣿⣿⣿⣿⣿⣿⣿⣿⣿⣿⣿⣿⣿⣿⣿⣿⣿⣿⣿⣿⣿⣿⣿⣿⣿⣿⣿⡏⢟⡏⢝⡟⢝⢕⠀⠀⠀⠀⠀⠀⠀⠀⠀⠀⠀⠀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⠀⠀⠀⠀⠀⠀⠀⠀⠀⠀⠀⣿⣿⣿⣿⣿⣿⡇⢕⢸⣿⣿⣿⣿⣿⣿⣿⣿⣿⣿⣿⣿⣿⣿⣿⣿⣿⣿⣿⣿⣿⣿⣿⣿⣿⣿⣿⣿⣿⣿⣿⣿⣿⣿⣿⣿⣿⣿⣿⣿⣿⣿⣿⣟⢻⣿⢏⢝⢕⠀⠀⠀⠀⠀⠀⠀⠀⠀⠀⠀⠀</a:t>
            </a:r>
            <a:br/>
            <a:r>
              <a:t>⠀⠀⠀⠀⠀⠀⠀⠀⠀⠀⠀⣿⣿⣿⣿⣿⣿⣧⢕⢸⣿⣿⣿⣿⣿⣿⣿⣿⣿⣿⣿⣿⣿⣿⣿⣿⣿⣿⣿⣿⣿⣿⣿⣿⣿⣿⣿⣿⣿⣿⣿⣿⣿⣿⣿⣿⣿⣿⣿⣿⣿⣿⣟⣻⣿⣿⣿⣿⢇⠀⠀⠀⠀⠀⠀⠀⠀⠀⠀⠀⠀</a:t>
            </a:r>
            <a:br/>
            <a:r>
              <a:t>⠀⠀⠀⠀⠀⠀⠀⠀⠀⠀⠀⣿⣿⣿⣿⣿⣿⣟⣧⣼⣿⣿⣿⣿⣿⣿⣿⣿⣿⣿⣿⣿⣿⣿⣿⣿⣿⣿⣿⣿⣿⣿⣿⣿⣿⣿⣿⣿⣿⣿⣿⣿⣿⣿⣿⣿⣿⣿⣿⣿⣿⣿⣿⣿⣿⣿⣿⣿⡇⠀⠀⠀⠀⠀⠀⠀⠀⠀⠀⠀⠀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⠀⠀⠀⠀⠀⠀⠀⠀⠀⠀⠀⣿⣿⣿⣿⣿⣿⣿⣿⣿⣿⣿⣿⣿⣿⣿⣯⣽⡿⢟⣫⣿⣿⣿⣿⣿⣿⣿⣿⣿⣿⣿⣿⣿⣿⣿⣿⣿⣿⣿⣿⣿⣿⣿⣿⣿⣿⣿⣿⣿⣿⣿⣿⣿⣿⣿⣿⣿⡇⠀⠀⠀⠀⠀⠀⠀⠀⠀⠀⠀⠀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⠀⠀⠀⠀⠀⠀⠀⠀⠀⠀⠀⣿⣿⣿⣿⣿⣿⣿⣿⣿⣿⣿⣿⣿⣟⣿⣿⣿⣿⣿⡿⢟⣿⣿⣿⣿⣿⣿⣿⣿⣿⣿⣿⣿⣿⣿⣿⣿⣿⣿⣿⣿⣿⣿⣿⣿⣿⣿⣿⣿⣿⣿⣿⣿⣿⣿⣿⣿⡇⠀⠀⠀⠀⠀⠀⠀⠀⠀⠀⠀⠀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⠀⠀⠀⠀⠀⠀⠀⠀⠀⠀⠀⣿⣿⣿⣿⣿⣿⣿⣿⣿⢿⣿⣿⣿⣿⣿⣿⣿⣿⣽⣾⣿⣿⣿⣿⣿⣿⣿⣿⣿⣿⣿⣿⣿⣿⣿⣿⣿⣿⣿⣿⣿⣿⣿⣿⣿⣿⣿⣿⣿⣿⣿⣿⣿⣿⣿⣿⣿⡇⠀⠀⠀⠀⠀⠀⠀⠀⠀⠀⠀⠀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⠀⠀⠀⠀⠀⠀⠀⠀⠀⠀⠀⣿⣿⣿⣿⣿⣿⣿⣿⡇⢜⣿⣿⣿⣿⣿⣿⣿⣿⣿⣿⣿⣿⡿⠑⣿⣿⣿⣿⣿⣿⣿⣿⣿⣿⣿⣿⣿⣿⣿⣿⣿⣿⣿⣿⣿⣿⣿⣿⣿⣿⣿⣿⣿⣿⣿⣿⣿⡇⠀⠀⠀⠀⠀⠀⠀⠀⠀⠀⠀⠀</a:t>
            </a:r>
            <a:br/>
            <a:r>
              <a:t>⠀⠀⠀⠀⠀⠀⠀⠀⠀⠀⠀⣿⣿⣿⣿⣿⣿⣿⣿⡇⢕⢹⣿⣿⣿⣿⣿⣿⣿⣿⣿⣿⢟⠑⠀⣿⣿⣿⣿⣿⣿⣿⣿⣿⣿⣿⣿⣿⣿⣿⣿⣿⣿⣿⣿⣿⣿⣿⣿⣿⣿⣿⣿⣿⣿⣿⣿⣿⡧⠀⠀⠀⠀⠀⠀⠀⠀⠀⠀⠀⠀</a:t>
            </a:r>
            <a:br/>
            <a:r>
              <a:t>⠀⠀⠀⠀⠀⠀⠀⠀⠀⠀⠀⠛⠛⠛⠛⠛⠛⠛⠛⠃⠑⠑⠘⠛⠛⠋⠛⠛⠛⠛⠙⠑⠀⠀⠀⠛⠛⠛⠛⠛⠛⠛⠛⠛⠛⠛⠛⠛⠛⠛⠛⠛⠛⠛⠛⠛⠛⠛⠛⠛⠛⠛⠛⠛⠛⠛⠛⠛⠃⠀⠀⠀⠀⠀⠀⠀⠀⠀⠀⠀⠀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⠀⠀⠀⠀⠀⠀⠀⠀⠀⠀⠀⣿⣿⣿⣿⣿⣿⣿⣿⣿⣿⣿⣿⣿⣿⣿⣿⣿⣿⣿⣿⣿⣿⣿⣿⣿⣿⣿⣿⣿⣿⣿⣿⣿⣿⣿⣿⣿⢕⢕⢕⢕⢕⣿⣿⣿⣿⣿⣿⣿⡇⢕⢑⢕⢕⢕⢕⢕⢕⠀⠀⠀⠀⠀⠀⠀⠀⠀⠀⠀⠀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⠀⠀⠀⠀⠀⠀⠀⠀⠀⠀⠀⣿⣿⣿⣿⣿⣿⣿⣿⣿⣿⣿⣿⣿⣿⣿⣿⣿⣿⣿⣿⣿⣿⣿⣿⣿⣿⣿⣿⣿⣿⣿⣿⣿⣿⣿⣿⡏⢕⢕⢕⢕⢕⢹⣿⣿⣿⣿⣿⣿⣿⡕⢕⢕⢕⢕⢔⢕⢕⠀⠀⠀⠀⠀⠀⠀⠀⠀⠀⠀⠀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⠀⠀⠀⠀⠀⠀⠀⠀⠀⠀⠀⣿⣿⣿⣿⣿⣿⣿⣿⣿⣿⣿⣿⣿⣿⣿⣿⣿⣿⣿⣿⣿⣿⣿⣿⣿⣿⣿⣿⣿⣿⣿⣿⣿⣿⣿⣿⢕⢕⢕⢕⢕⢕⢕⣿⣿⣿⣿⣿⣿⣿⣿⡕⢕⢕⢕⢕⢕⢕⠀⠀⠀⠀⠀⠀⠀⠀⠀⠀⠀⠀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⠀⠀⠀⠀⠀⠀⠀⠀⠀⠀⠀⣿⣿⣿⣿⣿⣿⣿⣿⣿⣿⣿⣿⣿⣿⣿⣿⣿⣿⣿⣿⣿⣿⣿⣿⣿⣿⣿⣿⣿⣿⣿⣿⣿⣿⣿⣿⡕⢕⢕⢕⢕⢕⢕⣿⣿⣿⣿⣿⣿⣿⣿⡇⢕⢕⢕⢕⢕⢕⠀⠀⠀⠀⠀⠀⠀⠀⠀⠀⠀⠀</a:t>
            </a:r>
            <a:br/>
            <a:r>
              <a:t>⠀⠀⠀⠀⠀⠀⠀⠀⠀⠀⠀⣿⣿⣿⣿⣿⣿⣿⣿⣿⣿⣿⣿⣿⡿⢟⢟⢻⢿⣿⣿⣿⣿⣿⣿⣿⣿⣿⣿⣿⣿⣿⣿⣿⣿⣿⣿⣿⣷⣷⣷⣾⣿⣷⣿⣿⣿⣿⣿⣿⣿⣿⡇⢕⢕⢕⢕⢕⢕⠀⠀⠀⠀⠀⠀⠀⠀⠀⠀⠀⠀</a:t>
            </a:r>
            <a:br/>
            <a:r>
              <a:t>⠀⠀⠀⠀⠀⠀⠀⠀⠀⠀⠀⣿⣿⣿⣿⣿⣿⣿⣿⣿⣿⠏⢙⠕⢁⢑⢕⢕⢕⢝⣿⢻⢿⢿⣿⣿⣿⣿⣿⣿⣿⣿⣿⣿⣿⣿⣿⣿⣿⣿⣿⣿⣿⣿⣿⣿⣿⣿⣿⣿⣿⣿⡇⢕⢕⢕⢕⢕⢕⠀⠀⠀⠀⠀⠀⠀⠀⠀⠀⠀⠀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⠀⠀⠀⠀⠀⠀⠀⠀⠀⠀⠀⣿⣿⣿⣿⣿⣿⣿⣿⢕⢕⢕⢕⢕⢕⢜⡹⢵⡵⣷⡧⢿⢷⣼⣾⣿⣿⣿⣿⣿⣿⣿⣿⣿⣿⣿⣿⣿⣿⣿⣿⣿⣿⣿⣿⣿⣿⣿⣿⣿⣿⣿⡇⢕⢕⢕⢕⢕⢕⠀⠀⠀⠀⠀⠀⠀⠀⠀⠀⠀⠀</a:t>
            </a:r>
            <a:br/>
            <a:r>
              <a:t>⠀⠀⠀⠀⠀⠀⠀⠀⠀⠀⠀⣿⣿⣿⣿⣿⣿⣿⢕⣕⢕⢕⡧⡕⠳⢏⠉⢑⠁⠁⠕⢕⠕⢹⣿⣿⣿⣿⣿⣿⣿⣿⣿⣿⣿⣿⣿⣿⣿⣿⣿⣿⣿⣿⣿⣿⣿⣿⣿⣿⣿⣿⡇⢜⢕⢕⢕⢕⢕⠀⠀⠀⠀⠀⠀⠀⠀⠀⠀⠀⠀</a:t>
            </a:r>
            <a:br/>
            <a:r>
              <a:t>⠀⠀⠀⠀⠀⠀⠀⠀⠀⠀⠀⣿⣿⣿⣿⣿⣿⣿⢿⢏⣼⣧⢇⢕⣕⡱⢔⢕⢅⢕⢕⣱⣷⣧⣾⣿⣿⣿⣿⣿⣿⣿⣿⣿⣿⣿⣿⣿⣿⣿⣿⣿⣿⣿⣿⣿⣿⣿⣿⣿⣿⣿⡏⣕⡕⢕⢝⢝⢕⠀⠀⠀⠀⠀⠀⠀⠀⠀⠀⠀⠀</a:t>
            </a:r>
            <a:br/>
            <a:r>
              <a:t>⠀⠀⠀⠀⠀⠀⠀⠀⠀⠀⠀⣿⣿⣿⣿⣿⣿⡇⢕⢕⢽⣿⣿⣿⣿⣿⣿⣿⣧⣵⣮⣽⣾⣿⣿⣿⣿⣿⣿⣿⣿⣿⣿⣿⣿⣿⣿⣿⣿⣿⣿⣿⣿⣿⣿⣿⣿⣿⣿⣿⣿⣿⣯⣕⣱⣟⢕⢜⢕⠀⠀⠀⠀⠀⠀⠀⠀⠀⠀⠀⠀</a:t>
            </a:r>
            <a:br/>
            <a:r>
              <a:t>⠀⠀⠀⠀⠀⠀⠀⠀⠀⠀⠀⣿⣿⣿⣿⣿⣿⢇⢜⢧⣿⣿⣿⣿⣿⣿⣿⣿⣿⣿⣿⣿⣿⣿⣿⣿⣿⣿⣿⣿⣿⣿⣿⣿⣿⣿⣿⣿⣿⣿⣿⣿⣿⣿⣿⣿⣿⣿⣿⣿⣿⣿⡏⣟⣏⢫⣿⢏⢕⠀⠀⠀⠀⠀⠀⠀⠀⠀⠀⠀⠀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⠀⠀⠀⠀⠀⠀⠀⠀⠀⠀⠀⣿⣿⣿⣿⣿⣿⡇⢕⢸⣿⣿⣿⣿⣿⣿⣿⣿⣿⣿⣿⣿⣿⣿⣿⣿⣿⣿⣿⣿⣿⣿⣿⣿⣿⣿⣿⣿⣿⣿⣿⣿⣿⣿⣿⣿⣿⣿⣿⣿⣿⣿⣿⣟⣟⣿⢟⢝⢕⠀⠀⠀⠀⠀⠀⠀⠀⠀⠀⠀⠀</a:t>
            </a:r>
            <a:br/>
            <a:r>
              <a:t>⠀⠀⠀⠀⠀⠀⠀⠀⠀⠀⠀⣿⣿⣿⣿⣿⣿⣧⢕⣼⣿⣿⣿⣿⣿⣿⣿⣿⣿⣿⣿⣿⣿⣿⣿⣿⣿⣿⣿⣿⣿⣿⣿⣿⣿⣿⣿⣿⣿⣿⣿⣿⣿⣿⣿⣿⣿⣿⣿⣿⣿⣿⣟⣿⣿⣿⣿⣿⢇⠀⠀⠀⠀⠀⠀⠀⠀⠀⠀⠀⠀</a:t>
            </a:r>
            <a:br/>
            <a:r>
              <a:t>⠀⠀⠀⠀⠀⠀⠀⠀⠀⠀⠀⣿⣿⣿⣿⣿⣿⣻⣕⣿⣿⣿⣿⣟⣟⣿⣿⣿⣿⣿⣿⣿⣿⣿⣿⣿⣿⣿⣿⣿⣿⣿⣿⣿⣿⣿⣿⣿⣿⣿⣿⣿⣿⣿⣿⣿⣿⣿⣿⣿⣿⣿⣿⣿⣿⣿⣿⣿⡇⠀⠀⠀⠀⠀⠀⠀⠀⠀⠀⠀⠀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⠀⠀⠀⠀⠀⠀⠀⠀⠀⠀⠀⣿⣿⣿⣿⣿⣿⣿⣿⣿⣿⣿⣿⣿⣿⣿⣽⣿⢿⢟⣻⣿⣿⣿⣿⣿⣿⣿⣿⣿⣿⣿⣿⣿⣿⣿⣿⣿⣿⣿⣿⣿⣿⣿⣿⣿⣿⣿⣿⣿⣿⣿⣿⣿⣿⣿⣿⣿⡇⠀⠀⠀⠀⠀⠀⠀⠀⠀⠀⠀⠀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⠀⠀⠀⠀⠀⠀⠀⠀⠀⠀⠀⣿⣿⣿⣿⣿⣿⣿⣿⣿⣿⣿⣿⣿⣿⣿⣿⣿⣷⣿⡿⢿⣿⣿⣿⣿⣿⣿⣿⣿⣿⣿⣿⣿⣿⣿⣿⣿⣿⣿⣿⣿⣿⣿⣿⣿⣿⣿⣿⣿⣿⣿⣿⣿⣿⣿⣿⣿⡇⠀⠀⠀⠀⠀⠀⠀⠀⠀⠀⠀⠀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⠀⠀⠀⠀⠀⠀⠀⠀⠀⠀⠀⣿⣿⣿⣿⣿⣿⣿⡿⢏⣿⣿⣿⣿⣿⣿⣿⣿⣿⣯⣶⣿⣿⣿⣿⣿⣿⣿⣿⣿⣿⣿⣿⣿⣿⣿⣿⣿⣿⣿⣿⣿⣿⣿⣿⣿⣿⣿⣿⣿⣿⣿⣿⣿⣿⣿⣿⣿⡇⠀⠀⠀⠀⠀⠀⠀⠀⠀⠀⠀⠀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⠀⠀⠀⠀⠀⠀⠀⠀⠀⠀⠀⣿⣿⣿⣿⣿⣿⣿⡇⢕⣿⣿⣿⣿⣿⣿⣿⣿⣿⣿⣿⣿⣿⢏⣿⣿⣿⣿⣿⣿⣿⣿⣿⣿⣿⣿⣿⣿⣿⣿⣿⣿⣿⣿⣿⣿⣿⣿⣿⣿⣿⣿⣿⣿⣿⣿⣿⣿⡧⠀⠀⠀⠀⠀⠀⠀⠀⠀⠀⠀⠀</a:t>
            </a:r>
            <a:br/>
            <a:r>
              <a:t>⠀⠀⠀⠀⠀⠀⠀⠀⠀⠀⠀⣿⣿⣿⣿⣿⣿⣿⢇⢕⢹⣿⣿⣿⣿⣿⣿⣿⣿⣿⣿⣿⠏⠄⣿⣿⣿⣿⣿⣿⣿⣿⣿⣿⣿⣿⣿⣿⣿⣿⣿⣿⣿⣿⣿⣿⣿⣿⣿⣿⣿⣿⣿⣿⣿⣿⣿⣿⡿⠀⠀⠀⠀⠀⠀⠀⠀⠀⠀⠀⠀</a:t>
            </a:r>
            <a:br/>
            <a:r>
              <a:t>⠀⠀⠀⠀⠀⠀⠀⠀⠀⠀⠀⠛⠛⠛⠛⠛⠛⠛⠑⠑⠑⠘⠛⠛⠛⠛⠛⠛⠛⠋⠙⠁⠀⠀⠛⠛⠛⠛⠛⠛⠛⠛⠛⠛⠛⠛⠛⠛⠛⠛⠛⠛⠛⠛⠛⠛⠛⠛⠛⠛⠛⠛⠛⠛⠛⠛⠛⠛⠃⠀⠀⠀⠀⠀⠀⠀⠀⠀⠀⠀⠀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⠀⠀⠀⠀⠀⠀⠀⠀⠀⠀⠀⣿⣿⣿⣿⣿⣿⣿⣿⣿⣿⣿⣿⣿⣿⣿⣿⣿⣿⣿⣿⣿⣿⣿⣿⣿⣿⣿⣿⣿⣿⣿⣿⣿⣿⣿⣿⣿⢇⢕⢕⢕⢕⢿⣿⣿⣿⣿⣿⣿⣧⢕⢕⢕⢕⢕⢕⢕⢕⠀⠀⠀⠀⠀⠀⠀⠀⠀⠀⠀⠀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⠀⠀⠀⠀⠀⠀⠀⠀⠀⠀⠀⣿⣿⣿⣿⣿⣿⣿⣿⣿⣿⣿⣿⣿⣿⣿⣿⣿⣿⣿⣿⣿⣿⣿⣿⣿⣿⣿⣿⣿⣿⣿⣿⣿⣿⣿⣿⡿⢕⢕⢕⢕⢕⢸⣿⣿⣿⣿⣿⣿⣿⣇⢕⢕⢕⢕⢕⢕⢕⠀⠀⠀⠀⠀⠀⠀⠀⠀⠀⠀⠀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⠀⠀⠀⠀⠀⠀⠀⠀⠀⠀⠀⣿⣿⣿⣿⣿⣿⣿⣿⣿⣿⣿⣿⣿⣿⣿⣿⣿⣿⣿⣿⣿⣿⣿⣿⣿⣿⣿⣿⣿⣿⣿⣿⣿⣿⣿⣿⡇⢕⢕⢕⢕⢕⢕⣿⣿⣿⣿⣿⣿⣿⣿⢕⢕⢕⢕⢕⢕⢕⠀⠀⠀⠀⠀⠀⠀⠀⠀⠀⠀⠀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⠀⠀⠀⠀⠀⠀⠀⠀⠀⠀⠀⣿⣿⣿⣿⣿⣿⣿⣿⣿⣿⣿⣿⣿⣿⣿⣿⣿⣿⣿⣿⣿⣿⣿⣿⣿⣿⣿⣿⣿⣿⣿⣿⣿⣿⣿⣿⡇⢕⢕⢕⢕⢕⢕⣿⣿⣿⣿⣿⣿⣿⣿⡇⢕⢕⢕⢕⢕⢕⠀⠀⠀⠀⠀⠀⠀⠀⠀⠀⠀⠀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⠀⠀⠀⠀⠀⠀⠀⠀⠀⠀⠀⣿⣿⣿⣿⣿⣿⣿⣿⣿⣿⣿⣿⣿⣿⣿⣿⣿⣿⣿⣿⣿⣿⣿⣿⣿⣿⣿⣿⣿⣿⣿⣿⣿⣿⣿⣿⣇⡕⢕⢕⢕⣕⣕⣿⣿⣿⣿⣿⣿⣿⣿⡇⢕⢕⢕⢕⢕⢕⠀⠀⠀⠀⠀⠀⠀⠀⠀⠀⠀⠀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⠀⠀⠀⠀⠀⠀⠀⠀⠀⠀⠀⣿⣿⣿⣿⣿⣿⣿⣿⣿⣿⣿⣿⣿⣿⣿⣿⣿⣿⣿⣿⣿⣿⣿⣿⣿⣿⣿⣿⣿⣿⣿⣿⣿⣿⣿⣿⣿⣿⣷⣿⣿⣿⣿⣿⣿⣿⣿⣿⣿⣿⣿⣇⢕⢕⢕⢕⢕⢕⠀⠀⠀⠀⠀⠀⠀⠀⠀⠀⠀⠀</a:t>
            </a:r>
            <a:br/>
            <a:r>
              <a:t>⠀⠀⠀⠀⠀⠀⠀⠀⠀⠀⠀⣿⣿⣿⣿⣿⣿⣿⣿⣿⣿⣿⢿⢿⢟⢝⢝⢝⢝⢻⣿⣿⣿⣿⣿⣿⣿⣿⣿⣿⣿⣿⣿⣿⣿⣿⣿⣿⣿⣿⣿⣿⣿⣿⣿⣿⣿⣿⣿⣿⣿⣿⡏⢕⢕⢕⢕⢕⢕⠀⠀⠀⠀⠀⠀⠀⠀⠀⠀⠀⠀</a:t>
            </a:r>
            <a:br/>
            <a:r>
              <a:t>⠀⠀⠀⠀⠀⠀⠀⠀⠀⠀⠀⣿⣿⣿⣿⣿⣿⣿⣿⡿⢟⢕⢅⢕⢕⢕⢜⢇⢕⣵⣽⣝⣟⢟⣻⣿⣿⣿⣿⣿⣿⣿⣿⣿⣿⣿⣿⣿⣿⣿⣿⣿⣿⣿⣿⣿⣿⣿⣿⣿⣿⣿⣏⣕⡕⢕⡕⢕⢕⠀⠀⠀⠀⠀⠀⠀⠀⠀⠀⠀⠀</a:t>
            </a:r>
            <a:br/>
            <a:r>
              <a:t>⠀⠀⠀⠀⠀⠀⠀⠀⠀⠀⠀⣿⣿⣿⣿⣿⣿⣿⢟⢕⢕⢕⣕⢕⢷⢜⢟⠜⠙⠝⢝⢝⢝⣿⣿⣿⣿⣿⣿⣿⣿⣿⣿⣿⣿⣿⣿⣿⣿⣿⣿⣿⣿⣿⣿⣿⣿⣿⣿⣿⣿⣿⣟⢸⣕⡕⢕⢕⢕⠀⠀⠀⠀⠀⠀⠀⠀⠀⠀⠀⠀</a:t>
            </a:r>
            <a:br/>
            <a:r>
              <a:t>⠀⠀⠀⠀⠀⠀⠀⠀⠀⠀⠀⣿⣿⣿⣿⣿⣿⡟⢱⣿⡕⣇⢟⢇⢔⢱⢔⢕⢑⢕⢕⢱⣕⡝⣿⣿⣿⣿⣿⣿⣿⣿⣿⣿⣿⣿⣿⣿⣿⣿⣿⣿⣿⣿⣿⣿⣿⣿⣿⣿⣿⣿⣏⣝⣕⣕⣝⡏⢕⠀⠀⠀⠀⠀⠀⠀⠀⠀⠀⠀⠀</a:t>
            </a:r>
            <a:br/>
            <a:r>
              <a:t>⠀⠀⠀⠀⠀⠀⠀⠀⠀⠀⠀⣿⣿⣿⣿⣿⣿⡟⢕⢝⣻⣿⣷⣷⣾⣷⣷⣵⣕⣕⣕⣾⣳⣿⣿⣿⣿⣿⣿⣿⣿⣿⣿⣿⣿⣿⣿⣿⣿⣿⣿⣿⣿⣿⣿⣿⣿⣿⣿⣿⣿⣿⣿⣧⣼⣯⣕⣱⢕⠀⠀⠀⠀⠀⠀⠀⠀⠀⠀⠀⠀</a:t>
            </a:r>
            <a:br/>
            <a:r>
              <a:t>⠀⠀⠀⠀⠀⠀⠀⠀⠀⠀⠀⣿⣿⣿⣿⣿⣿⢇⢱⢱⣾⣿⣿⣿⣿⣿⣿⣿⣿⣿⣿⣿⣿⣿⣿⣿⣿⣿⣿⣿⣿⣿⣿⣿⣿⣿⣿⣿⣿⣿⣿⣿⣿⣿⣿⣿⣿⣿⣿⣿⣿⣿⣟⣻⣯⣹⣿⣝⢕⠀⠀⠀⠀⠀⠀⠀⠀⠀⠀⠀⠀</a:t>
            </a:r>
            <a:br/>
            <a:r>
              <a:t>⠀⠀⠀⠀⠀⠀⠀⠀⠀⠀⠀⣿⣿⣿⣿⣿⣿⢕⢕⣾⣿⣿⣿⣿⣿⣿⣿⣿⣿⣿⣿⣿⣿⣿⣿⣿⣿⣿⣿⣿⣿⣿⣿⣿⣿⣿⣿⣿⣿⣿⣿⣿⣿⣿⣿⣿⣿⣿⣿⣿⣿⣿⣿⣿⣹⣿⣝⣝⢕⠀⠀⠀⠀⠀⠀⠀⠀⠀⠀⠀⠀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⠀⠀⠀⠀⠀⠀⠀⠀⠀⠀⠀⣿⣿⣿⣿⣿⣿⢕⢕⣿⣿⣿⣿⣿⣿⣿⣿⣿⣿⣿⣿⣿⣿⣿⣿⣿⣿⣿⣿⣿⣿⣿⣿⣿⣿⣿⣿⣿⣿⣿⣿⣿⣿⣿⣿⣿⣿⣿⣿⣿⣿⣿⣯⣽⣿⣿⣿⣿⡇⠀⠀⠀⠀⠀⠀⠀⠀⠀⠀⠀⠀</a:t>
            </a:r>
            <a:br/>
            <a:r>
              <a:t>⠀⠀⠀⠀⠀⠀⠀⠀⠀⠀⠀⣿⣿⣿⣿⣿⣿⣇⢱⣿⣿⣿⣿⣿⢿⣿⣿⣿⣿⣿⣿⣿⣿⣿⣿⣿⣿⣿⣿⣿⣿⣿⣿⣿⣿⣿⣿⣿⣿⣿⣿⣿⣿⣿⣿⣿⣿⣿⣿⣿⣿⣿⣿⣿⣿⣿⣿⣿⡇⠀⠀⠀⠀⠀⠀⠀⠀⠀⠀⠀⠀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⠀⠀⠀⠀⠀⠀⠀⠀⠀⠀⠀⣿⣿⣿⣿⣿⣿⣿⣿⣿⣿⣿⣿⣿⣿⣿⣿⣿⣵⣷⣿⣿⣿⣿⣿⣿⣿⣿⣿⣿⣿⣿⣿⣿⣿⣿⣿⣿⣿⣿⣿⣿⣿⣿⣿⣿⣿⣿⣿⣿⣿⣿⣿⣿⣿⣿⣿⣿⡿⠀⠀⠀⠀⠀⠀⠀⠀⠀⠀⠀⠀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⠀⠀⠀⠀⠀⠀⠀⠀⠀⠀⠀⣿⣿⣿⣿⣿⣿⣿⣿⣿⣿⣿⣿⣿⣿⣿⣿⣿⡿⣟⣽⣿⣿⣿⣿⣿⣿⣿⣿⣿⣿⣿⣿⣿⣿⣿⣿⣿⣿⣿⣿⣿⣿⣿⣿⣿⣿⣿⣿⣿⣿⣿⣿⣿⣿⣿⣿⣿⡇⠀⠀⠀⠀⠀⠀⠀⠀⠀⠀⠀⠀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⠀⠀⠀⠀⠀⠀⠀⠀⠀⠀⠀⣿⣿⣿⣿⣿⡿⢟⢺⣿⣿⣿⣿⣿⣿⣿⣷⣷⣾⣿⣿⣿⣿⣿⣿⣿⣿⣿⣿⣿⣿⣿⣿⣿⣿⣿⣿⣿⣿⣿⣿⣿⣿⣿⣿⣿⣿⣿⣿⣿⣿⣿⣿⣿⣿⣿⣿⣿⣿⠀⠀⠀⠀⠀⠀⠀⠀⠀⠀⠀⠀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⠀⠀⠀⠀⠀⠀⠀⠀⠀⠀⠀⣿⣿⣿⣿⣿⠇⢔⢸⣿⣿⣿⣿⣿⣿⣿⣿⣿⣿⣿⣿⡟⣿⣿⣿⣿⣿⣿⣿⣿⣿⣿⣿⣿⣿⣿⣿⣿⣿⣿⣿⣿⣿⣿⣿⣿⣿⣿⣿⣿⣿⣿⣿⣿⣿⣿⣿⣿⣿⠀⠀⠀⠀⠀⠀⠀⠀⠀⠀⠀⠀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⠀⠀⠀⠀⠀⠀⠀⠀⠀⠀⠀⠛⠛⠛⠛⠛⠀⠑⠑⠛⠛⠛⠛⠛⠛⠛⠛⠛⠛⠛⠋⠁⠛⠛⠛⠛⠛⠛⠛⠛⠛⠛⠛⠛⠛⠛⠛⠛⠛⠛⠛⠛⠛⠛⠛⠛⠛⠛⠛⠛⠛⠛⠛⠛⠛⠛⠛⠛⠛⠀⠀⠀⠀⠀⠀⠀⠀⠀⠀⠀⠀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⠀⠀⠀⠀⠀⠀⠀⠀⠀⠀⠀⣿⣿⣿⣿⣿⣿⣿⣿⣿⣿⣿⣿⣿⣿⣿⣿⣿⣿⣿⣿⣿⣿⣿⣿⣿⣿⣿⣿⣿⣿⣿⣿⣿⣿⣿⣿⣿⡇⢕⢕⢕⢕⢻⣿⣿⣿⣿⣿⣿⣷⢕⢕⢕⢕⢕⢕⢕⢕⠀⠀⠀⠀⠀⠀⠀⠀⠀⠀⠀⠀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⠀⠀⠀⠀⠀⠀⠀⠀⠀⠀⠀⣿⣿⣿⣿⣿⣿⣿⣿⣿⣿⣿⣿⣿⣿⣿⣿⣿⣿⣿⣿⣿⣿⣿⣿⣿⣿⣿⣿⣿⣿⣿⣿⣿⣿⣿⣿⣿⢕⢕⢕⢕⢕⢜⣿⣿⣿⣿⣿⣿⣿⣧⢕⢕⢕⢕⢕⢕⢕⠀⠀⠀⠀⠀⠀⠀⠀⠀⠀⠀⠀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⠀⠀⠀⠀⠀⠀⠀⠀⠀⠀⠀⣿⣿⣿⣿⣿⣿⣿⣿⣿⣿⣿⣿⣿⣿⣿⣿⣿⣿⣿⣿⣿⣿⣿⣿⣿⣿⣿⣿⣿⣿⣿⣿⣿⣿⣿⣿⡇⢕⢕⢕⢕⢕⢕⣿⣿⣿⣿⣿⣿⣿⣿⡕⢕⢕⢕⢕⢕⢕⠀⠀⠀⠀⠀⠀⠀⠀⠀⠀⠀⠀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⠀⠀⠀⠀⠀⠀⠀⠀⠀⠀⠀⣿⣿⣿⣿⣿⣿⣿⣿⣿⣿⣿⣿⣿⣿⣿⣿⣿⣿⣿⣿⣿⣿⣿⣿⣿⣿⣿⣿⣿⣿⣿⣿⣿⣿⣿⣿⡇⢕⢕⢕⢕⢕⢕⢻⣿⣿⣿⣿⣿⣿⣿⡇⢕⢕⢕⢕⢕⢕⠀⠀⠀⠀⠀⠀⠀⠀⠀⠀⠀⠀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⠀⠀⠀⠀⠀⠀⠀⠀⠀⠀⠀⣿⣿⣿⣿⣿⣿⣿⣿⣿⣿⣿⣿⣿⣿⣿⣿⣿⣿⣿⣿⣿⣿⣿⣿⣿⣿⣿⣿⣿⣿⣿⣿⣿⣿⣿⣿⣇⣕⢕⢕⢕⣕⣕⣸⣿⣿⣿⣿⣿⣿⣿⡇⢕⢕⢕⢕⢕⢕⠀⠀⠀⠀⠀⠀⠀⠀⠀⠀⠀⠀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⠀⠀⠀⠀⠀⠀⠀⠀⠀⠀⠀⣿⣿⣿⣿⣿⣿⣿⣿⣿⣿⣿⣿⣿⣿⣿⣿⣿⣿⣿⣿⣿⣿⣿⣿⣿⣿⣿⣿⣿⣿⣿⣿⣿⣿⣿⣿⣿⣿⣿⣿⣿⣿⣿⣿⣿⣿⣿⣿⣿⣿⣿⣯⢕⢕⢕⢕⢕⢕⠀⠀⠀⠀⠀⠀⠀⠀⠀⠀⠀⠀</a:t>
            </a:r>
            <a:br/>
            <a:r>
              <a:t>⠀⠀⠀⠀⠀⠀⠀⠀⠀⠀⠀⣿⣿⣿⣿⣿⣿⣿⣿⣿⣿⣿⣿⣿⡿⡟⢟⢿⢿⣿⣿⣿⣿⣿⣿⣿⣿⣿⣿⣿⣿⣿⣿⣿⣿⣿⣿⣿⣿⣿⣿⣿⣿⣿⣿⣿⣿⣿⣿⣿⣿⣿⣏⢕⢕⢕⢕⢕⢕⠀⠀⠀⠀⠀⠀⠀⠀⠀⠀⠀⠀</a:t>
            </a:r>
            <a:br/>
            <a:r>
              <a:t>⠀⠀⠀⠀⠀⠀⠀⠀⠀⠀⠀⣿⣿⣿⣿⣿⣿⣿⣿⣿⡿⢏⢝⢕⢕⢕⢵⢕⢕⡹⣿⢽⢿⢿⣿⣿⣿⣿⣿⣿⣿⣿⣿⣿⣿⣿⣿⣿⣿⣿⣿⣿⣿⣿⣿⣿⣿⣿⣿⣿⣿⣿⣯⡕⢕⡕⣕⢕⢕⠀⠀⠀⠀⠀⠀⠀⠀⠀⠀⠀⠀</a:t>
            </a:r>
            <a:br/>
            <a:r>
              <a:t>⠀⠀⠀⠀⠀⠀⠀⠀⠀⠀⠀⣿⣿⣿⣿⣿⣿⣿⡟⢜⢕⢕⢕⢕⢵⡷⢷⢟⠟⠟⢟⢟⣿⣾⣿⣿⣿⣿⣿⣿⣿⣿⣿⣿⣿⣿⣿⣿⣿⣿⣿⣿⣿⣿⣿⣿⣿⣿⣿⣿⣿⣿⣿⣜⣱⢕⣕⣕⢕⠀⠀⠀⠀⠀⠀⠀⠀⠀⠀⠀⠀</a:t>
            </a:r>
            <a:br/>
            <a:r>
              <a:t>⠀⠀⠀⠀⠀⠀⠀⠀⠀⠀⠀⣿⣿⣿⣿⣿⣿⢇⣱⣵⢱⢜⡷⢵⢍⣕⢕⢔⢔⢕⢱⣕⢜⢿⣿⣿⣿⣿⣿⣿⣿⣿⣿⣿⣿⣿⣿⣿⣿⣿⣿⣿⣿⣿⣿⣿⣿⣿⣿⣿⣿⣿⣿⣵⣧⣕⣼⣯⡕⠀⠀⠀⠀⠀⠀⠀⠀⠀⠀⠀⠀</a:t>
            </a:r>
            <a:br/>
            <a:r>
              <a:t>⠀⠀⠀⠀⠀⠀⠀⠀⠀⠀⠀⣿⣿⣿⣿⣿⣿⡕⢝⢼⣾⣧⣵⣵⣧⣽⣕⡕⢕⢕⢧⢿⣼⣾⣿⣿⣿⣿⣿⣿⣿⣿⣿⣿⣿⣿⣿⣿⣿⣿⣿⣿⣿⣿⣿⣿⣿⣿⣿⣿⣿⣿⣿⣧⣾⣿⣯⣱⡕⠀⠀⠀⠀⠀⠀⠀⠀⠀⠀⠀⠀</a:t>
            </a:r>
            <a:br/>
            <a:r>
              <a:t>⠀⠀⠀⠀⠀⠀⠀⠀⠀⠀⠀⣿⣿⣿⣿⣿⡿⢕⢕⢱⣿⣿⣿⣿⣿⣿⣿⣿⣿⣿⣿⣿⣿⣿⣿⣿⣿⣿⣿⣿⣿⣿⣿⣿⣿⣿⣿⣿⣿⣿⣿⣿⣿⣿⣿⣿⣿⣿⣿⣿⣿⣿⣯⣽⣿⣼⣿⣿⡕⠀⠀⠀⠀⠀⠀⠀⠀⠀⠀⠀⠀</a:t>
            </a:r>
            <a:br/>
            <a:r>
              <a:t>⠀⠀⠀⠀⠀⠀⠀⠀⠀⠀⠀⣿⣿⣿⣿⣿⡟⢕⢜⣿⣿⣿⣿⣿⣿⣿⣿⣿⣿⣿⣿⣿⣿⣿⣿⣿⣿⣿⣿⣿⣿⣿⣿⣿⣿⣿⣿⣿⣿⣿⣿⣿⣿⣿⣿⣿⣿⣿⣿⣿⣿⣿⣿⣿⣽⣿⣽⣝⡕⠀⠀⠀⠀⠀⠀⠀⠀⠀⠀⠀⠀</a:t>
            </a:r>
            <a:br/>
            <a:r>
              <a:t>⠀⠀⠀⠀⠀⠀⠀⠀⠀⠀⠀⣿⣿⣿⣿⣿⡇⢕⢜⣿⣿⣿⣿⣿⣿⣿⣿⣿⣿⣿⣿⣿⣿⣿⣿⣿⣿⣿⣿⣿⣿⣿⣿⣿⣿⣿⣿⣿⣿⣿⣿⣿⣿⣿⣿⣿⣿⣿⣿⣿⣿⣿⣷⣿⣿⣿⣿⣿⡇⠀⠀⠀⠀⠀⠀⠀⠀⠀⠀⠀⠀</a:t>
            </a:r>
            <a:br/>
            <a:r>
              <a:t>⠀⠀⠀⠀⠀⠀⠀⠀⠀⠀⠀⣿⣿⣿⣿⣿⣷⢕⢸⣿⣿⣿⣿⣿⣿⣿⣿⣿⣿⣿⣿⣿⣿⣿⣿⣿⣿⣿⣿⣿⣿⣿⣿⣿⣿⣿⣿⣿⣿⣿⣿⣿⣿⣿⣿⣿⣿⣿⣿⣿⣿⣿⣿⣿⣿⣿⣿⣿⡏⠀⠀⠀⠀⠀⠀⠀⠀⠀⠀⠀⠀</a:t>
            </a:r>
            <a:br/>
            <a:r>
              <a:t>⠀⠀⠀⠀⠀⠀⠀⠀⠀⠀⠀⣿⣿⣿⣿⣿⣿⣷⣾⣿⣿⣿⣿⣯⣿⣿⣿⣿⣿⣿⣿⡿⣿⣿⣿⣿⣿⣿⣿⣿⣿⣿⣿⣿⣿⣿⣿⣿⣿⣿⣿⣿⣿⣿⣿⣿⣿⣿⣿⣿⣿⣿⣿⣿⣿⣿⣿⣿⡟⠀⠀⠀⠀⠀⠀⠀⠀⠀⠀⠀⠀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⠀⠀⠀⠀⠀⠀⠀⠀⠀⠀⠀⣿⣿⣿⣿⣿⣿⣿⣿⣿⣿⣿⣿⣿⣿⣿⣿⣿⣹⣵⣿⣿⣿⣿⣿⣿⣿⣿⣿⣿⣿⣿⣿⣿⣿⣿⣿⣿⣿⣿⣿⣿⣿⣿⣿⣿⣿⣿⣿⣿⣿⣿⣿⣿⣿⣿⣿⣿⡿⠀⠀⠀⠀⠀⠀⠀⠀⠀⠀⠀⠀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⠀⠀⠀⠀⠀⠀⠀⠀⠀⠀⠀⣿⣿⣿⣿⣿⣿⣿⣿⣿⣿⣿⣿⣽⣿⣿⣿⣿⣿⢿⣿⣿⣿⣿⣿⣿⣿⣿⣿⣿⣿⣿⣿⣿⣿⣿⣿⣿⣿⣿⣿⣿⣿⣿⣿⣿⣿⣿⣿⣿⣿⣿⣿⣿⣿⣿⣿⣿⣇⠀⠀⠀⠀⠀⠀⠀⠀⠀⠀⠀⠀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⠀⠀⠀⠀⠀⠀⠀⠀⠀⠀⠀⣿⣿⣿⣿⣿⣿⡟⣿⣿⣿⣿⣿⣿⣿⣿⣯⣿⣿⣿⣿⣿⣿⣿⣿⣿⣿⣿⣿⣿⣿⣿⣿⣿⣿⣿⣿⣿⣿⣿⣿⣿⣿⣿⣿⣿⣿⣿⣿⣿⣿⣿⣿⣿⣿⣿⣿⣿⣿⠀⠀⠀⠀⠀⠀⠀⠀⠀⠀⠀⠀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⠀⠀⠀⠀⠀⠀⠀⠀⠀⠀⠀⣿⣿⣿⣿⣿⠏⢕⣿⣿⣿⣿⣿⣿⣿⣿⣿⣿⣿⣿⣿⡿⣿⣿⣿⣿⣿⣿⣿⣿⣿⣿⣿⣿⣿⣿⣿⣿⣿⣿⣿⣿⣿⣿⣿⣿⣿⣿⣿⣿⣿⣿⣿⣿⣿⣿⣿⣿⡿⠀⠀⠀⠀⠀⠀⠀⠀⠀⠀⠀⠀</a:t>
            </a:r>
            <a:br/>
            <a:r>
              <a:t>⠀⠀⠀⠀⠀⠀⠀⠀⠀⠀⠀⠛⠛⠛⠛⠋⠀⠑⠛⠛⠛⠛⠛⠛⠛⠛⠛⠛⠛⠛⠋⠘⠛⠛⠛⠛⠛⠛⠛⠛⠛⠛⠛⠛⠛⠛⠛⠛⠛⠛⠛⠛⠛⠛⠛⠛⠛⠛⠛⠛⠛⠛⠛⠛⠛⠛⠛⠛⠛⠀⠀⠀⠀⠀⠀⠀⠀⠀⠀⠀⠀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⠀⠀⠀⠀⠀⠀⠀⠀⠀⠀⠀⣿⣿⣿⣿⣿⣿⣿⣿⣿⣿⣿⣿⣿⣿⣿⣿⣿⣿⣿⣿⣿⣿⣿⣿⣿⣿⣿⣿⣿⣿⣿⣿⣿⣿⣿⣿⣿⡇⢕⢕⢜⢕⢻⣿⣿⣿⣿⣿⣿⣿⡕⢕⢕⢕⢕⢕⢕⢕⠀⠀⠀⠀⠀⠀⠀⠀⠀⠀⠀⠀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⠀⠀⠀⠀⠀⠀⠀⠀⠀⠀⠀⣿⣿⣿⣿⣿⣿⣿⣿⣿⣿⣿⣿⣿⣿⣿⣿⣿⣿⣿⣿⣿⣿⣿⣿⣿⣿⣿⣿⣿⣿⣿⣿⣿⣿⣿⣿⣿⢕⢕⢕⢕⢕⢜⣿⣿⣿⣿⣿⣿⣿⣧⢕⢕⢕⢕⢕⢕⢕⠀⠀⠀⠀⠀⠀⠀⠀⠀⠀⠀⠀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⠀⠀⠀⠀⠀⠀⠀⠀⠀⠀⠀⣿⣿⣿⣿⣿⣿⣿⣿⣿⣿⣿⣿⣿⣿⣿⣿⣿⣿⣿⣿⣿⣿⣿⣿⣿⣿⣿⣿⣿⣿⣿⣿⣿⣿⣿⣿⣏⢕⢕⢕⢕⢕⢕⢿⣿⣿⣿⣿⣿⣿⣿⡇⢕⢕⢕⢕⢕⢕⠀⠀⠀⠀⠀⠀⠀⠀⠀⠀⠀⠀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⠀⠀⠀⠀⠀⠀⠀⠀⠀⠀⠀⣿⣿⣿⣿⣿⣿⣿⣿⣿⣿⣿⣿⣿⣿⣿⣿⣿⣿⣿⣿⣿⣿⣿⣿⣿⣿⣿⣿⣿⣿⣿⣿⣿⣿⣿⣿⡟⢕⢕⢕⢕⢕⢕⢸⣿⣿⣿⣿⣿⣿⣿⡇⢕⢕⢕⢕⢕⢕⠀⠀⠀⠀⠀⠀⠀⠀⠀⠀⠀⠀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⠀⠀⠀⠀⠀⠀⠀⠀⠀⠀⠀⣿⣿⣿⣿⣿⣿⣿⣿⣿⣿⣿⣿⣿⣿⣿⣿⣿⣿⣿⣿⣿⣿⣿⣿⣿⣿⣿⣿⣿⣿⣿⣿⣿⣿⣿⣿⣧⣕⢕⢕⣕⣕⣕⣸⣿⣿⣿⣿⣿⣿⣿⣿⢕⢕⢕⢕⢕⢕⠀⠀⠀⠀⠀⠀⠀⠀⠀⠀⠀⠀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⠀⠀⠀⠀⠀⠀⠀⠀⠀⠀⠀⣿⣿⣿⣿⣿⣿⣿⣿⣿⣿⣿⣿⣿⢿⢿⢿⣿⣿⣿⣿⣿⣿⣿⣿⣿⣿⣿⣿⣿⣿⣿⣿⣿⣿⣿⣿⣿⣿⣿⣿⣿⣿⣿⣿⣿⣿⣿⣿⣿⣿⣿⣯⢕⢕⢕⢕⢕⢕⠀⠀⠀⠀⠀⠀⠀⠀⠀⠀⠀⠀</a:t>
            </a:r>
            <a:br/>
            <a:r>
              <a:t>⠀⠀⠀⠀⠀⠀⠀⠀⠀⠀⠀⣿⣿⣿⣿⣿⣿⣿⣿⣿⡟⢏⢝⠕⢑⢕⡕⢕⢜⣿⢿⢿⢿⣿⣿⣿⣿⣿⣿⣿⣿⣿⣿⣿⣿⣿⣿⣿⣿⣿⣿⣿⣿⣿⣿⣿⣿⣿⣿⣿⣿⣿⣿⡕⢕⣕⣕⢕⢕⠀⠀⠀⠀⠀⠀⠀⠀⠀⠀⠀⠀</a:t>
            </a:r>
            <a:br/>
            <a:r>
              <a:t>⠀⠀⠀⠀⠀⠀⠀⠀⠀⠀⠀⣿⣿⣿⣿⣿⣿⣿⢝⢕⢕⢕⢕⢕⢕⣵⡷⢗⢿⢟⢟⢳⣷⣷⣿⣿⣿⣿⣿⣿⣿⣿⣿⣿⣿⣿⣿⣿⣿⣿⣿⣿⣿⣿⣿⣿⣿⣿⣿⣿⣿⣿⣿⣽⣵⣕⣕⣵⢕⠀⠀⠀⠀⠀⠀⠀⠀⠀⠀⠀⠀</a:t>
            </a:r>
            <a:br/>
            <a:r>
              <a:t>⠀⠀⠀⠀⠀⠀⠀⠀⠀⠀⠀⣿⣿⣿⣿⣿⡟⢕⣇⢕⢕⢷⣕⡘⢃⡕⢅⢄⢔⢕⣕⢕⢻⣿⣿⣿⣿⣿⣿⣿⣿⣿⣿⣿⣿⣿⣿⣿⣿⣿⣿⣿⣿⣿⣿⣿⣿⣿⣿⣿⣿⣿⣿⣵⣧⣵⣼⣿⡕⠀⠀⠀⠀⠀⠀⠀⠀⠀⠀⠀⠀</a:t>
            </a:r>
            <a:br/>
            <a:r>
              <a:t>⠀⠀⠀⠀⠀⠀⠀⠀⠀⠀⠀⣿⣿⣿⣿⣿⡇⢝⣏⣕⣧⣜⣕⣕⣕⢇⡕⢕⢕⢱⣻⡗⣷⣿⣿⣿⣿⣿⣿⣿⣿⣿⣿⣿⣿⣿⣿⣿⣿⣿⣿⣿⣿⣿⣿⣿⣿⣿⣿⣿⣿⣿⣿⣷⣾⣿⣧⣼⡕⠀⠀⠀⠀⠀⠀⠀⠀⠀⠀⠀⠀</a:t>
            </a:r>
            <a:br/>
            <a:r>
              <a:t>⠀⠀⠀⠀⠀⠀⠀⠀⠀⠀⠀⣿⣿⣿⣿⣿⢕⢕⡕⢸⣿⣿⣿⣿⣿⣿⣿⣷⣷⣷⣾⣿⣿⣿⣿⣿⣿⣿⣿⣿⣿⣿⣿⣿⣿⣿⣿⣿⣿⣿⣿⣿⣿⣿⣿⣿⣿⣿⣿⣿⣿⣿⣿⣾⣿⣼⣿⣯⡕⠀⠀⠀⠀⠀⠀⠀⠀⠀⠀⠀⠀</a:t>
            </a:r>
            <a:br/>
            <a:r>
              <a:t>⠀⠀⠀⠀⠀⠀⠀⠀⠀⠀⠀⣿⣿⣿⣿⣿⢕⢕⢣⣿⣿⣿⣿⣿⣿⣿⣿⣿⣿⣿⣿⣿⣿⣿⣿⣿⣿⣿⣿⣿⣿⣿⣿⣿⣿⣿⣿⣿⣿⣿⣿⣿⣿⣿⣿⣿⣿⣿⣿⣿⣿⣿⣿⣿⣿⣿⣧⣼⡕⠀⠀⠀⠀⠀⠀⠀⠀⠀⠀⠀⠀</a:t>
            </a:r>
            <a:br/>
            <a:r>
              <a:t>⠀⠀⠀⠀⠀⠀⠀⠀⠀⠀⠀⣿⣿⣿⣿⣿⢕⢕⢸⣿⣿⣿⣿⣿⣿⣿⣿⣿⣿⣿⣿⣿⣿⣿⣿⣿⣿⣿⣿⣿⣿⣿⣿⣿⣿⣿⣿⣿⣿⣿⣿⣿⣿⣿⣿⣿⣿⣿⣿⣿⣿⣿⣷⣿⣿⣿⣿⣿⡇⠀⠀⠀⠀⠀⠀⠀⠀⠀⠀⠀⠀</a:t>
            </a:r>
            <a:br/>
            <a:r>
              <a:t>⠀⠀⠀⠀⠀⠀⠀⠀⠀⠀⠀⣿⣿⣿⣿⣿⡕⢕⣼⣿⣿⣿⣿⣿⣿⣿⣿⣿⣿⣿⣿⣿⣿⣿⣿⣿⣿⣿⣿⣿⣿⣿⣿⣿⣿⣿⣿⣿⣿⣿⣿⣿⣿⣿⣿⣿⣿⣿⣿⣿⣿⣿⣿⣿⣿⣿⣿⣿⡏⠀⠀⠀⠀⠀⠀⠀⠀⠀⠀⠀⠀</a:t>
            </a:r>
            <a:br/>
            <a:r>
              <a:t>⠀⠀⠀⠀⠀⠀⠀⠀⠀⠀⠀⣿⣿⣿⣿⣿⣷⣕⣿⣿⣿⣿⣿⣟⣿⣿⣿⣿⣿⣿⣿⢿⣿⣿⣿⣿⣿⣿⣿⣿⣿⣿⣿⣿⣿⣿⣿⣿⣿⣿⣿⣿⣿⣿⣿⣿⣿⣿⣿⣿⣿⣿⣿⣿⣿⣿⣿⣿⡟⠀⠀⠀⠀⠀⠀⠀⠀⠀⠀⠀⠀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⠀⠀⠀⠀⠀⠀⠀⠀⠀⠀⠀⣿⣿⣿⣿⣿⣿⣿⣿⣿⣿⣿⣿⣿⣿⣿⣿⣿⢟⣹⣿⣿⣿⣿⣿⣿⣿⣿⣿⣿⣿⣿⣿⣿⣿⣿⣿⣿⣿⣿⣿⣿⣿⣿⣿⣿⣿⣿⣿⣿⣿⣿⣿⣿⣿⣿⣿⣿⡿⠀⠀⠀⠀⠀⠀⠀⠀⠀⠀⠀⠀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⠀⠀⠀⠀⠀⠀⠀⠀⠀⠀⠀⣿⣿⣿⣿⣿⣿⣿⣿⣿⣿⣿⣿⣟⣿⣿⣿⣿⣿⢿⢿⣿⣿⣿⣿⣿⣿⣿⣿⣿⣿⣿⣿⣿⣿⣿⣿⣿⣿⣿⣿⣿⣿⣿⣿⣿⣿⣿⣿⣿⣿⣿⣿⣿⣿⣿⣿⣿⣇⠀⠀⠀⠀⠀⠀⠀⠀⠀⠀⠀⠀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⠀⠀⠀⠀⠀⠀⠀⠀⠀⠀⠀⣿⣿⣿⣿⣿⡟⢕⣿⣿⣿⣿⣿⣿⣿⣿⣿⣿⣿⣿⣿⣿⣿⣿⣿⣿⣿⣿⣿⣿⣿⣿⣿⣿⣿⣿⣿⣿⣿⣿⣿⣿⣿⣿⣿⣿⣿⣿⣿⣿⣿⣿⣿⣿⣿⣿⣿⣿⡿⠀⠀⠀⠀⠀⠀⠀⠀⠀⠀⠀⠀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⠀⠀⠀⠀⠀⠀⠀⠀⠀⠀⠀⠛⠛⠛⠛⠛⠁⠑⠛⠛⠛⠛⠛⠛⠛⠛⠛⠛⠛⠛⠋⠘⠛⠛⠛⠛⠛⠛⠛⠛⠛⠛⠛⠛⠛⠛⠛⠛⠛⠛⠛⠛⠛⠛⠛⠛⠛⠛⠛⠛⠛⠛⠛⠛⠛⠛⠛⠛⠛⠀⠀⠀⠀⠀⠀⠀⠀⠀⠀⠀⠀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⠀⠀⠀⠀⠀⠀⠀⠀⠀⠀⠀⣿⣿⣿⣿⣿⣿⣿⣿⣿⣿⣿⣿⣿⣿⣿⣿⣿⣿⣿⣿⣿⣿⣿⣿⣿⣿⣿⣿⣿⣿⣿⣿⣿⣿⣿⣿⣿⡇⢕⢕⢕⢕⢸⣿⣿⣿⣿⣿⣿⣿⡕⢕⢕⢕⠕⢕⢕⢕⠀⠀⠀⠀⠀⠀⠀⠀⠀⠀⠀⠀</a:t>
            </a:r>
            <a:br/>
            <a:r>
              <a:t>⠀⠀⠀⠀⠀⠀⠀⠀⠀⠀⠀⣿⣿⣿⣿⣿⣿⣿⣿⣿⣿⣿⣿⣿⣿⣿⣿⣿⣿⣿⣿⣿⣿⣿⣿⣿⣿⣿⣿⣿⣿⣿⣿⣿⣿⣿⣿⣿⢇⢕⢕⢕⢕⢕⣿⣿⣿⣿⣿⣿⣿⣷⢕⢕⢕⢕⢕⢕⢕⠀⠀⠀⠀⠀⠀⠀⠀⠀⠀⠀⠀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⠀⠀⠀⠀⠀⠀⠀⠀⠀⠀⠀⣿⣿⣿⣿⣿⣿⣿⣿⣿⣿⣿⣿⣿⣿⣿⣿⣿⣿⣿⣿⣿⣿⣿⣿⣿⣿⣿⣿⣿⣿⣿⣿⣿⣿⣿⣿⣯⢕⢕⢕⢕⢕⢕⢻⣿⣿⣿⣿⣿⣿⣿⡇⢕⢕⢕⢕⢕⢕⠀⠀⠀⠀⠀⠀⠀⠀⠀⠀⠀⠀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⠀⠀⠀⠀⠀⠀⠀⠀⠀⠀⠀⣿⣿⣿⣿⣿⣿⣿⣿⣿⣿⣿⣿⣿⣿⣿⣿⣿⣿⣿⣿⣿⣿⣿⣿⣿⣿⣿⣿⣿⣿⣿⣿⣿⣿⣿⣿⡟⢕⢕⢕⢕⢕⢕⢸⣿⣿⣿⣿⣿⣿⣿⣇⢕⢕⢕⢕⢕⢕⠀⠀⠀⠀⠀⠀⠀⠀⠀⠀⠀⠀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⠀⠀⠀⠀⠀⠀⠀⠀⠀⠀⠀⣿⣿⣿⣿⣿⣿⣿⣿⣿⣿⣿⣿⣿⣿⣿⣿⣿⣿⣿⣿⣿⣿⣿⣿⣿⣿⣿⣿⣿⣿⣿⣿⣿⣿⣿⣿⣧⣕⢕⣕⣕⣕⣕⣸⣿⣿⣿⣿⣿⣿⣿⣿⢕⢕⢕⢕⢕⢕⠀⠀⠀⠀⠀⠀⠀⠀⠀⠀⠀⠀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⠀⠀⠀⠀⠀⠀⠀⠀⠀⠀⠀⣿⣿⣿⣿⣿⣿⣿⣿⣿⣿⣿⡿⢟⢟⢟⢟⢻⣿⣿⣿⣿⣿⣿⣿⣿⣿⣿⣿⣿⣿⣿⣿⣿⣿⣿⣿⣿⣿⣿⣿⣿⣿⣿⣿⣿⣿⣿⣿⣿⣿⣿⣿⢕⢕⢕⢕⢕⢕⠀⠀⠀⠀⠀⠀⠀⠀⠀⠀⠀⠀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⠀⠀⠀⠀⠀⠀⠀⠀⠀⠀⠀⣿⣿⣿⣿⣿⣿⣿⣿⡿⠙⢕⢁⢕⢕⣕⢕⢕⡽⣏⡟⢻⢿⣿⣿⣿⣿⣿⣿⣿⣿⣿⣿⣿⣿⣿⣿⣿⣿⣿⣿⣿⣿⣿⣿⣿⣿⣿⣿⣿⣿⣿⣿⢵⢕⢕⡕⢕⢕⠀⠀⠀⠀⠀⠀⠀⠀⠀⠀⠀⠀</a:t>
            </a:r>
            <a:br/>
            <a:r>
              <a:t>⠀⠀⠀⠀⠀⠀⠀⠀⠀⠀⠀⣿⣿⣿⣿⣿⣿⢝⢕⠕⢐⢁⢅⢕⢱⣕⢵⢼⢷⢞⢟⢷⣾⣿⣿⣿⣿⣿⣿⣿⣿⣿⣿⣿⣿⣿⣿⣿⣿⣿⣿⣿⣿⣿⣿⣿⣿⣿⣿⣿⣿⣿⣿⣯⣵⡵⢕⣼⢕⠀⠀⠀⠀⠀⠀⠀⠀⠀⠀⠀⠀</a:t>
            </a:r>
            <a:br/>
            <a:r>
              <a:t>⠀⠀⠀⠀⠀⠀⠀⠀⠀⠀⠀⣿⣿⣿⣿⡟⢕⣸⡕⢑⢕⡧⡑⠛⢜⠍⠁⢄⢄⢕⣕⢜⢟⣿⣿⣿⣿⣿⣿⣿⣿⣿⣿⣿⣿⣿⣿⣿⣿⣿⣿⣿⣿⣿⣿⣿⣿⣿⣿⣿⣿⣿⣿⣧⣵⣕⣼⣝⢕⠀⠀⠀⠀⠀⠀⠀⠀⠀⠀⠀⠀</a:t>
            </a:r>
            <a:br/>
            <a:r>
              <a:t>⠀⠀⠀⠀⠀⠀⠀⠀⠀⠀⠀⣿⣿⣿⣿⣇⢜⢿⣱⣱⣵⣕⣕⣱⣕⣕⡕⢔⢕⡱⣿⣿⣷⣿⣿⣿⣿⣿⣿⣿⣿⣿⣿⣿⣿⣿⣿⣿⣿⣿⣿⣿⣿⣿⣿⣿⣿⣿⣿⣿⣿⣿⣿⣷⣷⣾⣧⣼⡕⠀⠀⠀⠀⠀⠀⠀⠀⠀⠀⠀⠀</a:t>
            </a:r>
            <a:br/>
            <a:r>
              <a:t>⠀⠀⠀⠀⠀⠀⠀⠀⠀⠀⠀⣿⣿⣿⣿⡧⢕⢕⢱⢿⣿⣿⣿⣿⣿⣿⣿⣷⣷⣿⣿⣿⣿⣿⣿⣿⣿⣿⣿⣿⣿⣿⣿⣿⣿⣿⣿⣿⣿⣿⣿⣿⣿⣿⣿⣿⣿⣿⣿⣿⣿⣿⣷⣷⣿⣧⣿⣷⡕⠀⠀⠀⠀⠀⠀⠀⠀⠀⠀⠀⠀</a:t>
            </a:r>
            <a:br/>
            <a:r>
              <a:t>⠀⠀⠀⠀⠀⠀⠀⠀⠀⠀⠀⣿⣿⣿⣿⡇⢕⢕⣾⣿⣿⣿⣿⣿⣿⣿⣿⣿⣿⣿⣿⣿⣿⣿⣿⣿⣿⣿⣿⣿⣿⣿⣿⣿⣿⣿⣿⣿⣿⣿⣿⣿⣿⣿⣿⣿⣿⣿⣿⣿⣿⣿⣿⣿⣿⣿⣧⣵⡕⠀⠀⠀⠀⠀⠀⠀⠀⠀⠀⠀⠀</a:t>
            </a:r>
            <a:br/>
            <a:r>
              <a:t>⠀⠀⠀⠀⠀⠀⠀⠀⠀⠀⠀⣿⣿⣿⣿⡇⠄⢕⣿⣿⣿⣿⣿⣿⣿⣿⣿⣿⣿⣿⣿⣿⣿⣿⣿⣿⣿⣿⣿⣿⣿⣿⣿⣿⣿⣿⣿⣿⣿⣿⣿⣿⣿⣿⣿⣿⣿⣿⣿⣿⣿⣿⣷⣿⣿⣿⣿⣿⡇⠀⠀⠀⠀⠀⠀⠀⠀⠀⠀⠀⠀</a:t>
            </a:r>
            <a:br/>
            <a:r>
              <a:t>⠀⠀⠀⠀⠀⠀⠀⠀⠀⠀⠀⣿⣿⣿⣿⣧⢕⢕⣿⣿⣿⣿⣿⣿⣿⣿⣿⣿⣿⣿⣿⣿⣿⣿⣿⣿⣿⣿⣿⣿⣿⣿⣿⣿⣿⣿⣿⣿⣿⣿⣿⣿⣿⣿⣿⣿⣿⣿⣿⣿⣿⣿⣿⣿⣿⣿⣿⣿⡏⠀⠀⠀⠀⠀⠀⠀⠀⠀⠀⠀⠀</a:t>
            </a:r>
            <a:br/>
            <a:r>
              <a:t>⠀⠀⠀⠀⠀⠀⠀⠀⠀⠀⠀⣿⣿⣿⣿⣿⣧⣵⣿⣿⣿⣿⣿⣝⣽⣿⣿⣿⣿⣿⣟⢻⣿⣿⣿⣿⣿⣿⣿⣿⣿⣿⣿⣿⣿⣿⣿⣿⣿⣿⣿⣿⣿⣿⣿⣿⣿⣿⣿⣿⣿⣿⣿⣿⣿⣿⣿⣿⡟⠀⠀⠀⠀⠀⠀⠀⠀⠀⠀⠀⠀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⠀⠀⠀⠀⠀⠀⠀⠀⠀⠀⠀⣿⣿⣿⣿⣿⣿⣿⣿⣿⣿⣿⣿⣿⣿⣿⣿⡿⢟⢹⣿⣿⣿⣿⣿⣿⣿⣿⣿⣿⣿⣿⣿⣿⣿⣿⣿⣿⣿⣿⣿⣿⣿⣿⣿⣿⣿⣿⣿⣿⣿⣿⣿⣿⣿⣿⣿⣿⡿⠀⠀⠀⠀⠀⠀⠀⠀⠀⠀⠀⠀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⠀⠀⠀⠀⠀⠀⠀⠀⠀⠀⠀⣿⣿⣿⣿⣿⣿⣿⣿⣿⣿⣿⣿⣟⣿⣿⣿⣿⢿⢿⢿⣿⣿⣿⣿⣿⣿⣿⣿⣿⣿⣿⣿⣿⣿⣿⣿⣿⣿⣿⣿⣿⣿⣿⣿⣿⣿⣿⣿⣿⣿⣿⣿⣿⣿⣿⣿⣿⣇⠀⠀⠀⠀⠀⠀⠀⠀⠀⠀⠀⠀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⠀⠀⠀⠀⠀⠀⠀⠀⠀⠀⠀⣿⣿⣿⣿⣿⣿⢟⣿⣿⣿⣿⣿⣿⣿⣿⣿⣿⣿⣿⣿⣿⣿⣿⣿⣿⣿⣿⣿⣿⣿⣿⣿⣿⣿⣿⣿⣿⣿⣿⣿⣿⣿⣿⣿⣿⣿⣿⣿⣿⣿⣿⣿⣿⣿⣿⣿⣿⣿⠀⠀⠀⠀⠀⠀⠀⠀⠀⠀⠀⠀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⠀⠀⠀⠀⠀⠀⠀⠀⠀⠀⠀⣿⣿⣿⣿⣿⢇⢕⣿⣿⣿⣿⣿⣿⣿⣿⣿⣿⣿⣿⣿⢻⣿⣿⣿⣿⣿⣿⣿⣿⣿⣿⣿⣿⣿⣿⣿⣿⣿⣿⣿⣿⣿⣿⣿⣿⣿⣿⣿⣿⣿⣿⣿⣿⣿⣿⣿⣿⡿⠀⠀⠀⠀⠀⠀⠀⠀⠀⠀⠀⠀</a:t>
            </a:r>
            <a:br/>
            <a:r>
              <a:t>⠀⠀⠀⠀⠀⠀⠀⠀⠀⠀⠀⠛⠛⠛⠛⠛⠀⠑⠙⠛⠛⠛⠛⠛⠛⠛⠛⠛⠛⠛⠑⠘⠛⠛⠛⠛⠛⠛⠛⠛⠛⠛⠛⠛⠛⠛⠛⠛⠛⠛⠛⠛⠛⠛⠛⠛⠛⠛⠛⠛⠛⠛⠛⠛⠛⠛⠛⠛⠛⠀⠀⠀⠀⠀⠀⠀⠀⠀⠀⠀⠀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⠀⠀⠀⠀⠀⠀⠀⠀⠀⠀⠀⣿⣿⣿⣿⣿⣿⣿⣿⣿⣿⣿⣿⣿⣿⣿⣿⣿⣿⣿⣿⣿⣿⣿⣿⣿⣿⣿⣿⣿⣿⣿⣿⣿⣿⣿⣿⣿⡇⢔⢕⢕⢕⢜⣿⣿⣿⣿⣿⣿⣿⡕⢕⢑⢕⢕⠑⠁⢕⠀⠀⠀⠀⠀⠀⠀⠀⠀⠀⠀⠀</a:t>
            </a:r>
            <a:br/>
            <a:r>
              <a:t>⠀⠀⠀⠀⠀⠀⠀⠀⠀⠀⠀⣿⣿⣿⣿⣿⣿⣿⣿⣿⣿⣿⣿⣿⣿⣿⣿⣿⣿⣿⣿⣿⣿⣿⣿⣿⣿⣿⣿⣿⣿⣿⣿⣿⣿⣿⣿⡿⢕⢕⢕⢕⢕⢕⣿⣿⣿⣿⣿⣿⣿⣷⡕⢕⢕⢕⢕⢕⢕⠀⠀⠀⠀⠀⠀⠀⠀⠀⠀⠀⠀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⠀⠀⠀⠀⠀⠀⠀⠀⠀⠀⠀⣿⣿⣿⣿⣿⣿⣿⣿⣿⣿⣿⣿⣿⣿⣿⣿⣿⣿⣿⣿⣿⣿⣿⣿⣿⣿⣿⣿⣿⣿⣿⣿⣿⣿⣿⣿⣇⢕⢕⢕⢕⢕⢕⢸⣿⣿⣿⣿⣿⣿⣿⡇⢕⢕⢕⢕⢕⢕⠀⠀⠀⠀⠀⠀⠀⠀⠀⠀⠀⠀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⠀⠀⠀⠀⠀⠀⠀⠀⠀⠀⠀⣿⣿⣿⣿⣿⣿⣿⣿⣿⣿⣿⣿⣿⣿⣿⣿⣿⣿⣿⣿⣿⣿⣿⣿⣿⣿⣿⣿⣿⣿⣿⣿⣿⣿⣿⣿⡇⢕⢕⢕⢕⢕⢕⢸⣿⣿⣿⣿⣿⣿⣿⣧⢕⢕⢕⢕⢕⢕⠀⠀⠀⠀⠀⠀⠀⠀⠀⠀⠀⠀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⠀⠀⠀⠀⠀⠀⠀⠀⠀⠀⠀⣿⣿⣿⣿⣿⣿⣿⣿⣿⣿⣿⣿⣿⣿⣿⣿⣿⣿⣿⣿⣿⣿⣿⣿⣿⣿⣿⣿⣿⣿⣿⣿⣿⣿⣿⣿⣧⣕⣕⢕⣕⣱⣵⣸⣿⣿⣿⣿⣿⣿⣿⣿⢕⢕⢕⢕⢕⢕⠀⠀⠀⠀⠀⠀⠀⠀⠀⠀⠀⠀</a:t>
            </a:r>
            <a:br/>
            <a:r>
              <a:t>⠀⠀⠀⠀⠀⠀⠀⠀⠀⠀⠀⣿⣿⣿⣿⣿⣿⣿⣿⣿⢿⢟⢟⠛⠟⢟⢟⢻⣿⣿⣿⣿⣿⣿⣿⣿⣿⣿⣿⣿⣿⣿⣿⣿⣿⣿⣿⣿⣿⣿⣿⣿⣿⣿⣿⣿⣿⣿⣿⣿⣿⣿⣿⢕⢕⢕⢕⢕⢕⠀⠀⠀⠀⠀⠀⠀⠀⠀⠀⠀⠀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⠀⠀⠀⠀⠀⠀⠀⠀⠀⠀⠀⣿⣿⣿⣿⣿⣿⡟⠟⠕⠁⠑⢁⡀⢰⢕⢕⡜⢏⣏⡟⢻⣿⣿⣿⣿⣿⣿⣿⣿⣿⣿⣿⣿⣿⣿⣿⣿⣿⣿⣿⣿⣿⣿⣿⣿⣿⣿⣿⣿⣿⣿⣿⢕⢕⢕⢕⢕⢕⠀⠀⠀⠀⠀⠀⠀⠀⠀⠀⠀⠀</a:t>
            </a:r>
            <a:br/>
            <a:r>
              <a:t>⠀⠀⠀⠀⠀⠀⠀⠀⠀⠀⠀⣿⣿⣿⣿⡿⢇⢔⢕⢑⢔⢅⢅⢸⡝⣵⣵⣿⢗⢿⢿⣿⣿⣿⣿⣿⣿⣿⣿⣿⣿⣿⣿⣿⣿⣿⣿⣿⣿⣿⣿⣿⣿⣿⣿⣿⣿⣿⣿⣿⣿⣿⣿⡕⢕⢕⢕⢕⢕⠀⠀⠀⠀⠀⠀⠀⠀⠀⠀⠀⠀</a:t>
            </a:r>
            <a:br/>
            <a:r>
              <a:t>⠀⠀⠀⠀⠀⠀⠀⠀⠀⠀⠀⣿⣿⣿⡇⢕⣵⡇⢕⢱⡧⡕⢿⢞⠟⠇⠑⠑⠕⡕⢕⢟⣿⣿⣿⣿⣿⣿⣿⣿⣿⣿⣿⣿⣿⣿⣿⣿⣿⣿⣿⣿⣿⣿⣿⣿⣿⣿⣿⣿⣿⣿⣿⢵⢕⢕⢕⣵⢕⠀⠀⠀⠀⠀⠀⠀⠀⠀⠀⠀⠀</a:t>
            </a:r>
            <a:br/>
            <a:r>
              <a:t>⠀⠀⠀⠀⠀⠀⠀⠀⠀⠀⠀⣿⣿⣿⡇⢜⢿⣧⣼⣕⢕⢕⣕⡔⢔⢄⢐⢄⢕⣜⣧⣷⣿⣿⣿⣿⣿⣿⣿⣿⣿⣿⣿⣿⣿⣿⣿⣿⣿⣿⣿⣿⣿⣿⣿⣿⣿⣿⣿⣿⣿⣿⣿⣵⡵⢵⢵⢕⢕⠀⠀⠀⠀⠀⠀⠀⠀⠀⠀⠀⠀</a:t>
            </a:r>
            <a:br/>
            <a:r>
              <a:t>⠀⠀⠀⠀⠀⠀⠀⠀⠀⠀⠀⣿⣿⣿⡇⢕⢕⢜⣿⣿⣿⣿⣿⣿⣿⣿⣷⣵⣷⣿⣿⣿⣿⣿⣿⣿⣿⣿⣿⣿⣿⣿⣿⣿⣿⣿⣿⣿⣿⣿⣿⣿⣿⣿⣿⣿⣿⣿⣿⣿⣿⣿⣿⡷⣷⢷⣵⣵⢕⠀⠀⠀⠀⠀⠀⠀⠀⠀⠀⠀⠀</a:t>
            </a:r>
            <a:br/>
            <a:r>
              <a:t>⠀⠀⠀⠀⠀⠀⠀⠀⠀⠀⠀⣿⣿⣿⡇⠕⢱⣺⣿⣿⣿⣿⣿⣿⣿⣿⣿⣿⣿⣿⣿⣿⣿⣿⣿⣿⣿⣿⣿⣿⣿⣿⣿⣿⣿⣿⣿⣿⣿⣿⣿⣿⣿⣿⣿⣿⣿⣿⣿⣿⣿⣿⣷⣷⣷⣷⢿⡷⢕⠀⠀⠀⠀⠀⠀⠀⠀⠀⠀⠀⠀</a:t>
            </a:r>
            <a:br/>
            <a:r>
              <a:t>⠀⠀⠀⠀⠀⠀⠀⠀⠀⠀⠀⣿⣿⣿⡇⠄⢕⣿⣿⣿⣿⣿⣿⣿⣿⣿⣿⣿⣿⣿⣿⣿⣿⣿⣿⣿⣿⣿⣿⣿⣿⣿⣿⣿⣿⣿⣿⣿⣿⣿⣿⣿⣿⣿⣿⣿⣿⣿⣿⣿⣿⣿⣿⣿⣾⣿⣧⣵⡕⠀⠀⠀⠀⠀⠀⠀⠀⠀⠀⠀⠀</a:t>
            </a:r>
            <a:br/>
            <a:r>
              <a:t>⠀⠀⠀⠀⠀⠀⠀⠀⠀⠀⠀⣿⣿⣿⣧⢕⢕⣿⣿⣿⣿⣿⣿⣿⣿⣿⣿⣿⣿⣿⣿⣿⣿⣿⣿⣿⣿⣿⣿⣿⣿⣿⣿⣿⣿⣿⣿⣿⣿⣿⣿⣿⣿⣿⣿⣿⣿⣿⣿⣿⣿⣿⣷⣷⣿⣿⣿⣿⡇⠀⠀⠀⠀⠀⠀⠀⠀⠀⠀⠀⠀</a:t>
            </a:r>
            <a:br/>
            <a:r>
              <a:t>⠀⠀⠀⠀⠀⠀⠀⠀⠀⠀⠀⣿⣿⣿⣿⣷⣵⣿⣿⣿⣿⣿⣿⣿⣿⣿⣿⣿⣿⣿⣹⣿⣿⣿⣿⣿⣿⣿⣿⣿⣿⣿⣿⣿⣿⣿⣿⣿⣿⣿⣿⣿⣿⣿⣿⣿⣿⣿⣿⣿⣿⣿⣿⣿⣿⣿⣿⣿⡇⠀⠀⠀⠀⠀⠀⠀⠀⠀⠀⠀⠀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⠀⠀⠀⠀⠀⠀⠀⠀⠀⠀⠀⣿⣿⣿⣿⣿⡿⢻⣿⣿⣿⣿⣿⣿⣿⣿⣿⣿⣿⣿⣿⢟⢿⣿⣿⣿⣿⣿⣿⣿⣿⣿⣿⣿⣿⣿⣿⣿⣿⣿⣿⣿⣿⣿⣿⣿⣿⣿⣿⣿⣿⣿⣿⣿⣿⣿⣿⣿⡇⠀⠀⠀⠀⠀⠀⠀⠀⠀⠀⠀⠀</a:t>
            </a:r>
            <a:br/>
            <a:r>
              <a:t>⠀⠀⠀⠀⠀⠀⠀⠀⠀⠀⠀⣿⣿⣿⣿⣿⢕⢜⣿⣿⣿⣿⣿⣿⣿⣿⣿⣿⣿⣿⢏⠀⢸⣿⣿⣿⣿⣿⣿⣿⣿⣿⣿⣿⣿⣿⣿⣿⣿⣿⣿⣿⣿⣿⣿⣿⣿⣿⣿⣿⣿⣿⣿⣿⣿⣿⣿⣿⣿⠀⠀⠀⠀⠀⠀⠀⠀⠀⠀⠀⠀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⠀⠀⠀⠀⠀⠀⠀⠀⠀⠀⠀⣿⣿⣿⣿⣿⡇⢕⢹⣿⣿⣿⣿⣿⣿⣿⣿⣿⢟⠑⠀⠀⢸⣿⣿⣿⣿⣿⣿⣿⣿⣿⣿⣿⣿⣿⣿⣿⣿⣿⣿⣿⣿⣿⣿⣿⣿⣿⣿⣿⣿⣿⣿⣿⣿⣿⣿⣿⣿⠀⠀⠀⠀⠀⠀⠀⠀⠀⠀⠀⠀</a:t>
            </a:r>
            <a:br/>
            <a:r>
              <a:t>⠀⠀⠀⠀⠀⠀⠀⠀⠀⠀⠀⠛⠛⠛⠛⠛⠃⠑⠁⠑⠙⠛⠛⠙⠙⠛⠛⠙⠀⠀⠀⠀⠘⠛⠛⠛⠛⠛⠛⠛⠛⠛⠛⠛⠛⠛⠛⠛⠛⠛⠛⠛⠛⠛⠛⠛⠛⠛⠛⠛⠛⠛⠛⠛⠛⠛⠛⠛⠛⠀⠀⠀⠀⠀⠀⠀⠀⠀⠀⠀⠀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⠀⠀⠀⠀⠀⠀⠀⠀⠀⠀⠀⣿⣿⣿⣿⣿⣿⣿⣿⣿⣿⣿⣿⣿⣿⣿⣿⣿⣿⣿⣿⣿⣿⣿⣿⣿⣿⣿⣿⣿⣿⣿⣿⣿⣿⣿⣿⣿⡇⢕⢕⢕⢕⢜⣿⣿⣿⣿⣿⣿⣿⡇⢕⢕⢕⢕⠑⠐⢕⠀⠀⠀⠀⠀⠀⠀⠀⠀⠀⠀⠀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⠀⠀⠀⠀⠀⠀⠀⠀⠀⠀⠀⣿⣿⣿⣿⣿⣿⣿⣿⣿⣿⣿⣿⣿⣿⣿⣿⣿⣿⣿⣿⣿⣿⣿⣿⣿⣿⣿⣿⣿⣿⣿⣿⣿⣿⣿⣿⣿⢕⢕⢕⢕⢕⢕⢻⣿⣿⣿⣿⣿⣿⣿⢕⢕⢕⢕⢕⢕⢕⠀⠀⠀⠀⠀⠀⠀⠀⠀⠀⠀⠀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⠀⠀⠀⠀⠀⠀⠀⠀⠀⠀⠀⣿⣿⣿⣿⣿⣿⣿⣿⣿⣿⣿⣿⣿⣿⣿⣿⣿⣿⣿⣿⣿⣿⣿⣿⣿⣿⣿⣿⣿⣿⣿⣿⣿⣿⣿⣿⣯⢕⢕⢕⢕⢕⢕⢸⣿⣿⣿⣿⣿⣿⣿⡇⢕⢕⢕⢕⢕⢕⠀⠀⠀⠀⠀⠀⠀⠀⠀⠀⠀⠀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⠀⠀⠀⠀⠀⠀⠀⠀⠀⠀⠀⣿⣿⣿⣿⣿⣿⣿⣿⣿⣿⣿⣿⣿⣿⣿⣿⣿⣿⣿⣿⣿⣿⣿⣿⣿⣿⣿⣿⣿⣿⣿⣿⣿⣿⣿⣿⣿⢕⢕⢕⢕⢕⢕⢸⣿⣿⣿⣿⣿⣿⣿⣷⢕⢕⢕⢕⢕⢕⠀⠀⠀⠀⠀⠀⠀⠀⠀⠀⠀⠀</a:t>
            </a:r>
            <a:br/>
            <a:r>
              <a:t>⠀⠀⠀⠀⠀⠀⠀⠀⠀⠀⠀⣿⣿⣿⣿⣿⣿⣿⣿⡿⢿⠟⠟⢝⢟⢟⡿⣿⣿⣿⣿⣿⣿⣿⣿⣿⣿⣿⣿⣿⣿⣿⣿⣿⣿⣿⣿⣷⣕⣕⢕⣕⣱⣵⣸⣿⣿⣿⣿⣿⣿⣿⣿⢕⢕⢕⢕⢕⢕⠀⠀⠀⠀⠀⠀⠀⠀⠀⠀⠀⠀</a:t>
            </a:r>
            <a:br/>
            <a:r>
              <a:t>⠀⠀⠀⠀⠀⠀⠀⠀⠀⠀⠀⣿⣿⣿⣿⣿⡿⢟⠕⢅⠑⢀⢰⡕⢕⢕⡕⣼⣝⣟⣿⣿⣿⣿⣿⣿⣿⣿⣿⣿⣿⣿⣿⣿⣿⣿⣿⣿⣿⣿⣿⣿⣿⣿⣿⣿⣿⣿⣿⣿⣿⣿⣿⢕⢕⢕⢕⢕⢕⠀⠀⠀⠀⠀⠀⠀⠀⠀⠀⠀⠀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⠀⠀⠀⠀⠀⠀⠀⠀⠀⠀⠀⣿⣿⣿⣿⡏⢕⢀⢀⢁⢐⢜⣏⢕⣕⣿⢷⢞⢿⢻⣿⣿⣿⣿⣿⣿⣿⣿⣿⣿⣿⣿⣿⣿⣿⣿⣿⣿⣿⣿⣿⣿⣿⣿⣿⣿⣿⣿⣿⣿⣿⣿⣿⢕⢕⢕⢕⢕⢕⠀⠀⠀⠀⠀⠀⠀⠀⠀⠀⠀⠀</a:t>
            </a:r>
            <a:br/>
            <a:r>
              <a:t>⠀⠀⠀⠀⠀⠀⠀⠀⠀⠀⠀⣿⣿⡟⢕⢱⢕⢔⣵⡕⢱⡧⢟⠗⠑⠁⠑⢕⢕⢕⢹⣿⣿⣿⣿⣿⣿⣿⣿⣿⣿⣿⣿⣿⣿⣿⣿⣿⣿⣿⣿⣿⣿⣿⣿⣿⣿⣿⣿⣿⣿⣿⣿⢕⢕⢕⢕⢕⢕⠀⠀⠀⠀⠀⠀⠀⠀⠀⠀⠀⠀</a:t>
            </a:r>
            <a:br/>
            <a:r>
              <a:t>⠀⠀⠀⠀⠀⠀⠀⠀⠀⠀⠀⣿⣿⡇⢸⣿⢕⢕⡜⢎⢕⢄⢕⢄⢔⢀⢕⢕⣿⣾⣾⣿⣿⣿⣿⣿⣿⣿⣿⣿⣿⣿⣿⣿⣿⣿⣿⣿⣿⣿⣿⣿⣿⣿⣿⣿⣿⣿⣿⣿⣿⣿⣿⡇⢵⢕⢕⣕⢕⠀⠀⠀⠀⠀⠀⠀⠀⠀⠀⠀⠀</a:t>
            </a:r>
            <a:br/>
            <a:r>
              <a:t>⠀⠀⠀⠀⠀⠀⠀⠀⠀⠀⠀⣿⣿⣟⢕⢝⢟⣿⣿⣷⣷⣿⣷⣿⣷⣷⣷⣿⣿⣿⣿⣿⣿⣿⣿⣿⣿⣿⣿⣿⣿⣿⣿⣿⣿⣿⣿⣿⣿⣿⣿⣿⣿⣿⣿⣿⣿⣿⣿⣿⣿⣿⣿⣵⢵⢵⡕⢕⢕⠀⠀⠀⠀⠀⠀⠀⠀⠀⠀⠀⠀</a:t>
            </a:r>
            <a:br/>
            <a:r>
              <a:t>⠀⠀⠀⠀⠀⠀⠀⠀⠀⠀⠀⣿⣿⣷⢕⢇⣵⣿⣿⣿⣿⣿⣿⣿⣿⣿⣿⣿⣿⣿⣿⣿⣿⣿⣿⣿⣿⣿⣿⣿⣿⣿⣿⣿⣿⣿⣿⣿⣿⣿⣿⣿⣿⣿⣿⣿⣿⣿⣿⣿⣿⣿⣿⣷⢷⡾⣵⣵⢕⠀⠀⠀⠀⠀⠀⠀⠀⠀⠀⠀⠀</a:t>
            </a:r>
            <a:br/>
            <a:r>
              <a:t>⠀⠀⠀⠀⠀⠀⠀⠀⠀⠀⠀⣿⣿⣿⢅⢕⢸⣿⣿⣿⣿⣿⣿⣿⣿⣿⣿⣿⣿⣿⣿⣿⣿⣿⣿⣿⣿⣿⣿⣿⣿⣿⣿⣿⣿⣿⣿⣿⣿⣿⣿⣿⣿⣿⣿⣿⣿⣿⣿⣿⣿⣿⣿⣷⣾⣧⣿⡷⢕⠀⠀⠀⠀⠀⠀⠀⠀⠀⠀⠀⠀</a:t>
            </a:r>
            <a:br/>
            <a:r>
              <a:t>⠀⠀⠀⠀⠀⠀⠀⠀⠀⠀⠀⣿⣿⣿⡕⢕⢸⣿⣿⣿⣿⣿⣿⣿⣿⣿⣿⣿⣿⣿⣿⣿⣿⣿⣿⣿⣿⣿⣿⣿⣿⣿⣿⣿⣿⣿⣿⣿⣿⣿⣿⣿⣿⣿⣿⣿⣿⣿⣿⣿⣿⣿⣿⣿⣷⣿⣧⣵⢕⠀⠀⠀⠀⠀⠀⠀⠀⠀⠀⠀⠀</a:t>
            </a:r>
            <a:br/>
            <a:r>
              <a:t>⠀⠀⠀⠀⠀⠀⠀⠀⠀⠀⠀⣿⣿⣿⣿⣕⢸⣿⣿⣿⣿⣿⣿⣿⣿⣿⣿⣿⣿⣽⣽⣿⣿⣿⣿⣿⣿⣿⣿⣿⣿⣿⣿⣿⣿⣿⣿⣿⣿⣿⣿⣿⣿⣿⣿⣿⣿⣿⣿⣿⣿⣿⣷⣷⣿⣿⣿⣿⡇⠀⠀⠀⠀⠀⠀⠀⠀⠀⠀⠀⠀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⠀⠀⠀⠀⠀⠀⠀⠀⠀⠀⠀⣿⣿⣿⣿⣿⣿⣿⣿⣿⣿⣿⣿⣿⣿⣿⣿⡿⣻⣿⣿⣿⣿⣿⣿⣿⣿⣿⣿⣿⣿⣿⣿⣿⣿⣿⣿⣿⣿⣿⣿⣿⣿⣿⣿⣿⣿⣿⣿⣿⣿⣿⣿⣿⣿⣿⣿⣿⡇⠀⠀⠀⠀⠀⠀⠀⠀⠀⠀⠀⠀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⠀⠀⠀⠀⠀⠀⠀⠀⠀⠀⠀⣿⣿⣿⣿⣿⣿⢿⣿⣿⣿⣿⣿⣿⣿⣿⣿⣿⣿⣿⣿⡟⢻⣿⣿⣿⣿⣿⣿⣿⣿⣿⣿⣿⣿⣿⣿⣿⣿⣿⣿⣿⣿⣿⣿⣿⣿⣿⣿⣿⣿⣿⣿⣿⣿⣿⣿⣿⡟⠀⠀⠀⠀⠀⠀⠀⠀⠀⠀⠀⠀</a:t>
            </a:r>
            <a:br/>
            <a:r>
              <a:t>⠀⠀⠀⠀⠀⠀⠀⠀⠀⠀⠀⣿⣿⣿⣿⣿⡏⢜⣿⣿⣿⣿⣿⣿⣿⣿⣿⣿⣿⣿⢏⠀⠁⣿⣿⣿⣿⣿⣿⣿⣿⣿⣿⣿⣿⣿⣿⣿⣿⣿⣿⣿⣿⣿⣿⣿⣿⣿⣿⣿⣿⣿⣿⣿⣿⣿⣿⣿⣇⠀⠀⠀⠀⠀⠀⠀⠀⠀⠀⠀⠀</a:t>
            </a:r>
            <a:br/>
            <a:r>
              <a:t>⠀⠀⠀⠀⠀⠀⠀⠀⠀⠀⠀⣿⣿⣿⣿⣿⣿⡕⢜⢿⣿⣿⣿⣿⣿⣿⣿⣿⡿⠋⠀⠀⠀⣿⣿⣿⣿⣿⣿⣿⣿⣿⣿⣿⣿⣿⣿⣿⣿⣿⣿⣿⣿⣿⣿⣿⣿⣿⣿⣿⣿⣿⣿⣿⣿⣿⣿⣿⣿⠀⠀⠀⠀⠀⠀⠀⠀⠀⠀⠀⠀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⠀⠀⠀⠀⠀⠀⠀⠀⠀⠀⠀⣿⣿⣿⣿⣿⣿⣇⢕⢕⢝⢻⢿⢝⢝⠟⠟⠙⠁⠀⠀⠀⠀⢹⣿⣿⣿⣿⣿⣿⣿⣿⣿⣿⣿⣿⣿⣿⣿⣿⣿⣿⣿⣿⣿⣿⣿⣿⣿⣿⣿⣿⣿⣿⣿⣿⣿⣿⣿⠀⠀⠀⠀⠀⠀⠀⠀⠀⠀⠀⠀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⠀⠀⠀⠀⠀⠀⠀⠀⠀⠀⠀⠛⠛⠛⠛⠛⠛⠛⠑⠐⠀⠀⠀⠁⠀⠀⠀⠀⠀⠀⠀⠀⠀⠘⠛⠛⠛⠛⠛⠛⠛⠛⠛⠛⠛⠛⠛⠛⠛⠛⠛⠛⠛⠛⠛⠛⠛⠛⠛⠛⠛⠛⠛⠛⠛⠛⠛⠛⠛⠀⠀⠀⠀⠀⠀⠀⠀⠀⠀⠀⠀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⠀⠀⠀⠀⠀⠀⠀⠀⠀⠀⠀⢕⢄⢔⢕⢕⢱⢕⢕⢕⢕⢕⢕⢕⢕⢕⢕⢕⢕⢕⢕⢕⢕⢕⢕⢕⢕⢕⢕⢕⢕⢕⢕⢕⢕⢕⢕⢕⢝⢕⡷⡣⢕⢿⢿⣜⣗⣱⢽⢽⢵⣗⣇⡽⢽⢵⢞⣕⢕⠀⠀⠀⠀⠀⠀⠀⠀⠀⠀⠀⠀</a:t>
            </a:r>
            <a:br/>
            <a:r>
              <a:t>⠀⠀⠀⠀⠀⠀⠀⠀⠀⠀⠀⢕⢕⢕⢕⢕⢗⢕⢕⢕⢕⡕⢕⢕⢕⢕⢕⢕⢕⢕⢕⢕⢕⢕⢕⢕⢕⣕⢁⠀⠀⠀⠀⠀⠀⠁⠕⢕⢕⢕⢕⢱⢼⢿⢯⣵⢗⣳⣱⣽⣽⢵⣗⣞⣟⡽⣵⣿⣷⠀⠀⠀⠀⠀⠀⠀⠀⠀⠀⠀⠀</a:t>
            </a:r>
            <a:br/>
            <a:r>
              <a:t>⠀⠀⠀⠀⠀⠀⠀⠀⠀⠀⠀⢕⢕⢕⢕⢕⢕⢕⢕⢕⢕⢕⢕⢕⢕⢕⢕⢕⢕⢕⢕⢕⢕⢱⣱⡵⠞⣞⢿⣷⣄⢀⠀⠀⠀⠀⠀⠀⠑⢕⢕⣕⢇⢵⢯⢏⢼⣻⣻⣿⣽⣽⣿⣿⣿⣿⣿⣿⣿⠀⠀⠀⠀⠀⠀⠀⠀⠀⠀⠀⠀</a:t>
            </a:r>
            <a:br/>
            <a:r>
              <a:t>⠀⠀⠀⠀⠀⠀⠀⠀⠀⠀⠀⢕⢕⢕⢕⢕⢕⢕⢕⢕⢕⢕⢕⢕⢕⢕⢕⢕⢕⢕⢕⢕⠕⢅⣅⣄⣕⣸⣾⣿⣿⣿⣦⡀⠀⠀⠀⠀⠀⠀⢕⣱⡾⢏⣿⣯⢽⣿⣻⣷⣾⣻⣿⣿⣿⣿⣿⠟⠁⠀⠀⠀⠀⠀⠀⠀⠀⠀⠀⠀⠀</a:t>
            </a:r>
            <a:br/>
            <a:r>
              <a:t>⠀⠀⠀⠀⠀⠀⠀⠀⠀⠀⠀⢕⢕⢕⢕⢕⢕⢕⢕⢕⢕⢕⢕⢕⢕⢕⢕⢕⢕⢕⢕⢜⣱⣾⣿⣿⣿⣿⣿⣿⣿⡿⣿⣷⡄⠀⠀⠀⠀⠀⠀⢸⣽⣟⣿⣿⣿⢿⢽⣿⣿⣷⣿⣿⣿⣿⣧⡀⠀⠀⠀⠀⠀⠀⠀⠀⠀⠀⠀⠀⠀</a:t>
            </a:r>
            <a:br/>
            <a:r>
              <a:t>⠀⠀⠀⠀⠀⠀⠀⠀⠀⠀⠀⢕⢕⢕⢕⢕⢕⢕⢕⢕⢕⢕⢕⢕⢕⢕⢕⢕⢕⢕⢕⢕⢸⣿⣿⣿⣿⣿⣟⣿⣿⡁⢹⣿⣿⡔⠀⠀⠀⠀⠀⢕⣿⣟⣿⣿⣿⣿⣿⣿⣿⣿⣿⣿⣿⢇⢹⣿⡔⠀⠀⠀⠀⠀⠀⠀⠀⠀⠀⠀⠀</a:t>
            </a:r>
            <a:br/>
            <a:r>
              <a:t>⠀⠀⠀⠀⠀⠀⠀⠀⠀⠀⠀⢕⢕⢕⢕⢕⢕⢕⢕⢕⢕⢕⢕⢕⢕⢕⢕⢕⢕⢕⢕⢱⣾⣿⣿⣿⣿⣿⢿⣿⣿⢇⢕⣿⣿⣷⠁⠀⠀⠀⠀⠀⢸⣾⣾⣟⣿⣿⣿⣿⣿⣿⣿⣿⣿⢔⢕⣿⣿⠀⠀⠀⠀⠀⠀⠀⠀⠀⠀⠀⠀</a:t>
            </a:r>
            <a:br/>
            <a:r>
              <a:t>⠀⠀⠀⠀⠀⠀⠀⠀⠀⠀⠀⢕⢕⢕⢕⢕⢕⢕⢕⢕⢕⢕⢕⢕⢕⢕⢕⢕⢕⢕⢕⢕⢻⣿⣿⣿⣟⣿⣻⣿⣟⣱⣳⣿⣿⣿⢕⠀⠀⠀⠀⠀⢜⣞⣿⣿⣿⣿⣿⣿⣿⣿⣿⣿⣿⡇⢕⣿⣿⠀⠀⠀⠀⠀⠀⠀⠀⠀⠀⠀⠀</a:t>
            </a:r>
            <a:br/>
            <a:r>
              <a:t>⠀⠀⠀⠀⠀⠀⠀⠀⠀⠀⠀⢕⢕⢜⢕⢕⢕⢱⢕⢕⢕⢕⢕⢕⢕⢱⢕⢕⢕⢕⢕⣼⣿⢿⣿⣿⣿⣿⣿⡟⣿⣿⣿⣿⣿⣿⢕⢐⢀⢔⢀⠀⣞⣟⣷⣿⣿⣿⣿⣿⣿⣿⣿⣿⣿⣟⢕⣿⣿⠀⠀⠀⠀⠀⠀⠀⠀⠀⠀⠀⠀</a:t>
            </a:r>
            <a:br/>
            <a:r>
              <a:t>⠀⠀⠀⠀⠀⠀⠀⠀⠀⠀⠀⢕⢕⢕⢕⢕⢕⢕⢕⢕⢕⢕⢕⢕⢕⢕⢕⢕⢕⣕⣾⣿⣿⢕⠝⢿⢯⢹⠟⢕⢜⣿⣿⣿⣿⣿⢕⢔⠐⠕⢁⠀⢕⢮⢷⢾⣿⣿⣿⣿⣿⣿⣿⣿⣿⡇⢕⣿⣿⠀⠀⠀⠀⠀⠀⠀⠀⠀⠀⠀⠀</a:t>
            </a:r>
            <a:br/>
            <a:r>
              <a:t>⠀⠀⠀⠀⠀⠀⠀⠀⠀⠀⠀⢕⢕⢕⢕⢕⢕⢕⢕⢕⢕⢕⢕⢕⢕⢕⢕⣱⣾⣿⣿⣿⣿⡑⢕⢀⠄⠀⠁⠀⠀⣿⣿⣿⣿⣿⡕⢕⠕⢕⢕⢔⢽⢿⣯⣿⢯⡿⣿⣿⣿⣿⣿⣿⣿⢕⢕⣿⣿⠀⠀⠀⠀⠀⠀⠀⠀⠀⠀⠀⠀</a:t>
            </a:r>
            <a:br/>
            <a:r>
              <a:t>⠀⠀⠀⠀⠀⠀⠀⠀⠀⠀⠀⢕⢕⢕⢕⢕⢕⣕⢕⢕⢕⢕⢜⢕⢕⣹⣿⣿⣿⣿⣿⣿⣿⣷⣕⢕⢅⢕⢄⢕⢸⣿⣿⣿⣿⣿⣿⣕⢕⢕⢕⢕⢹⣿⣿⣿⣟⣿⣿⣿⣿⣿⣿⣿⣿⡕⢸⣿⡟⠀⠀⠀⠀⠀⠀⠀⠀⠀⠀⠀⠀</a:t>
            </a:r>
            <a:br/>
            <a:r>
              <a:t>⠀⠀⠀⠀⠀⠀⠀⠀⠀⠀⠀⢕⢕⢕⢕⢕⢕⢕⢕⡕⢕⢗⢕⢵⣵⣿⣿⣿⣿⣿⣿⣿⣿⣿⣿⣇⠕⢕⢕⢕⣸⣿⣿⣿⣿⣿⣿⣿⣧⢕⢕⢕⣽⢿⣿⣿⣿⣿⣿⣿⣿⣿⣿⣿⣿⡇⢸⣿⡇⠀⠀⠀⠀⠀⠀⠀⠀⠀⠀⠀⠀</a:t>
            </a:r>
            <a:br/>
            <a:r>
              <a:t>⠀⠀⠀⠀⠀⠀⠀⠀⠀⠀⠀⢕⢕⢗⢇⢇⢗⢕⣜⣝⢝⣜⢱⣿⣿⣿⣿⣿⣿⣿⣿⣿⣿⣿⣿⣿⠀⢕⠄⢕⣹⣿⣿⣿⣿⣿⣿⣿⣿⣷⡕⢕⢿⣿⣿⣿⣿⣿⣿⣿⣿⣿⣿⣿⣿⣧⣸⣿⡇⠀⠀⠀⠀⠀⠀⠀⠀⠀⠀⠀⠀</a:t>
            </a:r>
            <a:br/>
            <a:r>
              <a:t>⠀⠀⠀⠀⠀⠀⠀⠀⠀⠀⠀⢜⣝⢝⢜⢵⢱⢼⢕⢕⢕⢗⣳⣿⣿⣿⣿⣿⣿⣿⣿⣿⣿⣿⣿⣿⠀⠁⠀⢕⢻⣿⣿⣿⣿⣿⣿⣿⣿⣿⣿⢵⣿⣿⣿⣿⣿⣿⣿⣿⣿⣿⣿⣿⣿⣿⣿⣿⡇⠀⠀⠀⠀⠀⠀⠀⠀⠀⠀⠀⠀</a:t>
            </a:r>
            <a:br/>
            <a:r>
              <a:t>⠀⠀⠀⠀⠀⠀⠀⠀⠀⠀⠀⢱⢕⢕⢗⢗⢇⢇⢝⣝⣝⣹⣿⣿⣿⣿⣿⣿⣿⣿⣿⣿⣿⣿⣿⣿⠀⠀⢄⠁⠈⢿⣿⣿⣿⣿⣿⣿⣿⣿⣿⡏⣿⣿⣿⣿⣿⣿⣿⣿⣿⣿⣿⣿⣿⣿⣿⣿⡇⠀⠀⠀⠀⠀⠀⠀⠀⠀⠀⠀⠀</a:t>
            </a:r>
            <a:br/>
            <a:r>
              <a:t>⠀⠀⠀⠀⠀⠀⠀⠀⠀⠀⠀⢕⢜⣕⣝⡕⢧⡵⡵⣷⣿⣿⣿⣿⣿⣿⣿⣿⣿⣿⣿⣿⣿⣿⣿⣿⠀⠀⠕⠀⠀⠈⢿⣿⣿⣿⣿⣿⣿⣿⣿⣽⣿⣿⣿⣿⣿⣿⣿⣿⣿⣿⣿⣿⣿⡯⢥⢵⢵⠀⠀⠀⠀⠀⠀⠀⠀⠀⠀⠀⠀</a:t>
            </a:r>
            <a:br/>
            <a:r>
              <a:t>⠀⠀⠀⠀⠀⠀⠀⠀⠀⠀⠀⢕⢱⢵⢱⢗⡗⣗⣟⣟⣿⣿⣿⣿⣿⣿⣿⣿⣿⣿⣿⣿⣿⣿⣿⡇⠀⠁⠀⠀⠀⠀⠘⣿⣿⣿⣿⣿⣿⣿⣿⣿⣿⣿⣿⣿⣿⣿⣿⣿⣿⣿⣿⣿⣿⡧⣷⣷⣷⠀⠀⠀⠀⠀⠀⠀⠀⠀⠀⠀⠀</a:t>
            </a:r>
            <a:br/>
            <a:r>
              <a:t>⠀⠀⠀⠀⠀⠀⠀⠀⠀⠀⠀⢳⡗⢕⢎⣏⣝⢸⢽⢷⣿⣿⣿⣿⣿⣿⣿⣿⣿⣿⣿⣿⣿⣿⣿⡇⠀⠀⠀⠀⠀⠀⠀⢿⣿⣿⣿⣿⣿⣿⣿⣿⣿⣿⣿⣿⣿⣿⣿⣿⣿⢿⢿⢟⢟⢏⢝⢝⢕⠀⠀⠀⠀⠀⠀⠀⠀⠀⠀⠀⠀</a:t>
            </a:r>
            <a:br/>
            <a:r>
              <a:t>⠀⠀⠀⠀⠀⠀⠀⠀⠀⠀⠀⣕⣝⣝⢣⡵⢷⣷⣳⣾⣿⣿⣿⣿⣿⣿⣿⣿⣿⣿⣿⣿⣿⣿⣿⡇⠀⠀⠀⢄⠀⠀⠀⢸⣿⣿⣿⣿⣿⣿⣿⣧⢽⣿⣿⢟⢻⢯⢝⢕⢕⢕⢕⢕⢕⢕⢕⢕⢕⠀⠀⠀⠀⠀⠀⠀⠀⠀⠀⠀⠀</a:t>
            </a:r>
            <a:br/>
            <a:r>
              <a:t>⠀⠀⠀⠀⠀⠀⠀⠀⠀⠀⠀⢝⢽⢵⢗⣞⣿⣽⡯⣵⣼⣿⣿⣿⣿⣿⣿⣿⣿⣿⣿⣿⣿⣿⣿⠁⠘⠐⠀⠀⠀⠀⠀⢸⣿⣿⣿⡟⢝⢝⢟⢷⣼⣽⡿⢟⢗⢕⢕⢕⢕⢝⢕⢕⢗⢗⢗⢕⢕⠀⠀⠀⠀⠀⠀⠀⠀⠀⠀⠀⠀</a:t>
            </a:r>
            <a:br/>
            <a:r>
              <a:t>⠀⠀⠀⠀⠀⠀⠀⠀⠀⠀⠀⡕⢕⢗⣝⣽⡱⣵⢕⢳⣏⣹⣿⣿⣿⣿⣿⢟⣿⣿⢇⣿⣿⣿⡟⠀⠀⠀⠀⠀⠀⠀⠀⠈⣿⣿⣿⣇⢕⢕⢕⢕⢕⢕⢕⢕⢕⢕⢕⢕⢕⢕⢕⢕⢕⢕⢕⢕⢕⠀⠀⠀⠀⠀⠀⠀⠀⠀⠀⠀⠀</a:t>
            </a:r>
            <a:br/>
            <a:r>
              <a:t>⠀⠀⠀⠀⠀⠀⠀⠀⠀⠀⠀⠘⠙⠙⠙⠚⠓⠛⠑⠘⠛⠃⠑⠛⠛⠛⠃⠚⠛⠃⠑⠛⠛⠛⠃⠀⠀⠀⠀⠀⠀⠀⠀⠀⠛⠛⠛⠛⠃⠑⠑⠑⠑⠑⠑⠑⠑⠑⠑⠑⠑⠑⠑⠑⠑⠑⠑⠑⠑⠀⠀⠀⠀⠀⠀⠀⠀⠀⠀⠀⠀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⠀⠀⠀⠀⠀⠀⠀⠀⠀⠀⠀⣿⣿⣿⣿⣿⣿⣿⣿⣿⣿⣿⣿⣿⣿⣿⣿⣿⣿⣿⣿⣿⣿⣿⣿⣿⣿⣿⣿⣿⣿⣿⣿⣿⣿⣿⣿⣿⡏⢁⢕⢕⢕⢜⣿⣿⣿⣿⣿⣿⣿⡇⢕⢕⢑⢕⠑⠑⢕⠀⠀⠀⠀⠀⠀⠀⠀⠀⠀⠀⠀</a:t>
            </a:r>
            <a:br/>
            <a:r>
              <a:t>⠀⠀⠀⠀⠀⠀⠀⠀⠀⠀⠀⣿⣿⣿⣿⣿⣿⣿⣿⣿⣿⣿⣿⣿⣿⣿⣿⣿⣿⣿⣿⣿⣿⣿⣿⣿⣿⣿⣿⣿⣿⣿⣿⣿⣿⣿⣿⣿⢇⢕⢕⢕⢕⢕⢹⣿⣿⣿⣿⣿⣿⣿⡕⢕⢕⢕⢕⢕⢕⠀⠀⠀⠀⠀⠀⠀⠀⠀⠀⠀⠀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⠀⠀⠀⠀⠀⠀⠀⠀⠀⠀⠀⣿⣿⣿⣿⣿⣿⣿⣿⣿⣿⣿⣿⣿⣿⣿⣿⣿⣿⣿⣿⣿⣿⣿⣿⣿⣿⣿⣿⣿⣿⣿⣿⣿⣿⣿⣿⣿⢕⢅⢕⢕⢕⢕⢸⣿⣿⣿⣿⣿⣿⣿⡇⢕⢕⢕⢕⢕⢕⠀⠀⠀⠀⠀⠀⠀⠀⠀⠀⠀⠀</a:t>
            </a:r>
            <a:br/>
            <a:r>
              <a:t>⠀⠀⠀⠀⠀⠀⠀⠀⠀⠀⠀⣿⣿⣿⣿⣿⣿⣿⣿⢿⠟⠟⢟⢛⢟⢿⣿⣿⣿⣿⣿⣿⣿⣿⣿⣿⣿⣿⣿⣿⣿⣿⣿⣿⣿⣿⣿⣿⢕⢕⢕⢕⢕⢕⢸⣿⣿⣿⣿⣿⣿⣿⣿⢕⢕⢕⢕⢕⢕⠀⠀⠀⠀⠀⠀⠀⠀⠀⠀⠀⠀</a:t>
            </a:r>
            <a:br/>
            <a:r>
              <a:t>⠀⠀⠀⠀⠀⠀⠀⠀⠀⠀⠀⣿⣿⣿⣿⣿⢿⢏⢕⢕⢔⣱⢇⢕⡜⢇⣜⣕⢝⣿⣿⣿⣿⣿⣿⣿⣿⣿⣿⣿⣿⣿⣿⣿⣿⣿⣿⣿⣕⣕⣕⣕⣵⣵⣸⣿⣿⣿⣿⣿⣿⣿⣿⢕⢕⢕⢕⢕⢕⠀⠀⠀⠀⠀⠀⠀⠀⠀⠀⠀⠀</a:t>
            </a:r>
            <a:br/>
            <a:r>
              <a:t>⠀⠀⠀⠀⠀⠀⠀⠀⠀⠀⠀⣿⣿⣿⢟⢏⠄⢕⢕⢕⢷⢟⢕⣜⣿⡵⢿⢟⢟⢿⣿⣿⣿⣿⣿⣿⣿⣿⣿⣿⣿⣿⣿⣿⣿⣿⣿⣿⣿⣿⣿⣿⣿⣿⣿⣿⣿⣿⣿⣿⣿⣿⣿⢕⢕⢕⢕⢕⢕⠀⠀⠀⠀⠀⠀⠀⠀⠀⠀⠀⠀</a:t>
            </a:r>
            <a:br/>
            <a:r>
              <a:t>⠀⠀⠀⠀⠀⠀⠀⠀⠀⠀⠀⣿⣿⢟⢱⢕⢀⢅⢕⢕⢕⢷⡾⠏⠙⠁⢁⢅⢕⡜⣿⣿⣿⣿⣿⣿⣿⣿⣿⣿⣿⣿⣿⣿⣿⣿⣿⣿⣿⣿⣿⣿⣿⣿⣿⣿⣿⣿⣿⣿⣿⣿⣿⡕⢕⢕⢕⢕⢕⠀⠀⠀⠀⠀⠀⠀⠀⠀⠀⠀⠀</a:t>
            </a:r>
            <a:br/>
            <a:r>
              <a:t>⠀⠀⠀⠀⠀⠀⠀⠀⠀⠀⠀⣿⣿⡇⣾⡕⢕⢕⢇⢅⢅⢀⢄⢄⢄⢕⢕⣿⣷⣿⣿⣿⣿⣿⣿⣿⣿⣿⣿⣿⣿⣿⣿⣿⣿⣿⣿⣿⣿⣿⣿⣿⣿⣿⣿⣿⣿⣿⣿⣿⣿⣿⣿⡕⢕⢕⢕⢕⢕⠀⠀⠀⠀⠀⠀⠀⠀⠀⠀⠀⠀</a:t>
            </a:r>
            <a:br/>
            <a:r>
              <a:t>⠀⠀⠀⠀⠀⠀⠀⠀⠀⠀⠀⣿⣿⡇⢝⢕⢕⣿⣿⣷⣾⣿⣿⣿⣿⣾⣿⣿⣿⣿⣿⣿⣿⣿⣿⣿⣿⣿⣿⣿⣿⣿⣿⣿⣿⣿⣿⣿⣿⣿⣿⣿⣿⣿⣿⣿⣿⣿⣿⣿⣿⣿⣿⡇⢕⢕⢕⣕⢕⠀⠀⠀⠀⠀⠀⠀⠀⠀⠀⠀⠀</a:t>
            </a:r>
            <a:br/>
            <a:r>
              <a:t>⠀⠀⠀⠀⠀⠀⠀⠀⠀⠀⠀⣿⣿⡇⢕⢕⢱⣿⣿⣿⣿⣿⣿⣿⣿⣿⣿⣿⣿⣿⣿⣿⣿⣿⣿⣿⣿⣿⣿⣿⣿⣿⣿⣿⣿⣿⣿⣿⣿⣿⣿⣿⣿⣿⣿⣿⣿⣿⣿⣿⣿⣿⣿⣵⢵⢕⢱⢕⢕⠀⠀⠀⠀⠀⠀⠀⠀⠀⠀⠀⠀</a:t>
            </a:r>
            <a:br/>
            <a:r>
              <a:t>⠀⠀⠀⠀⠀⠀⠀⠀⠀⠀⠀⣿⣿⣷⢅⢕⢸⣿⣿⣿⣿⣿⣿⣿⣿⣿⣿⣿⣿⣿⣿⣿⣿⣿⣿⣿⣿⣿⣿⣿⣿⣿⣿⣿⣿⣿⣿⣿⣿⣿⣿⣿⣿⣿⣿⣿⣿⣿⣿⣿⣿⣿⣿⣷⣷⡷⣵⣱⢕⠀⠀⠀⠀⠀⠀⠀⠀⠀⠀⠀⠀</a:t>
            </a:r>
            <a:br/>
            <a:r>
              <a:t>⠀⠀⠀⠀⠀⠀⠀⠀⠀⠀⠀⣿⣿⣿⡇⢔⢸⣿⣿⣿⣿⣿⣿⣿⣿⣿⣿⣿⣿⣿⣿⣿⣿⣿⣿⣿⣿⣿⣿⣿⣿⣿⣿⣿⣿⣿⣿⣿⣿⣿⣿⣿⣿⣿⣿⣿⣿⣿⣿⣿⣿⣿⣿⣧⣷⣵⢿⣷⢕⠀⠀⠀⠀⠀⠀⠀⠀⠀⠀⠀⠀</a:t>
            </a:r>
            <a:br/>
            <a:r>
              <a:t>⠀⠀⠀⠀⠀⠀⠀⠀⠀⠀⠀⣿⣿⣿⣿⣇⣸⣿⣿⣿⣿⣿⣿⣿⣿⣿⣿⣿⣿⣷⣾⣿⣿⣿⣿⣿⣿⣿⣿⣿⣿⣿⣿⣿⣿⣿⣿⣿⣿⣿⣿⣿⣿⣿⣿⣿⣿⣿⣿⣿⣿⣿⣿⣿⣷⣿⣧⣼⢕⠀⠀⠀⠀⠀⠀⠀⠀⠀⠀⠀⠀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⠀⠀⠀⠀⠀⠀⠀⠀⠀⠀⠀⣿⣿⣿⣿⣿⣿⣿⣿⣿⣿⣿⣿⣿⣿⣿⣿⣿⣿⣿⣿⣿⣿⣿⣿⣿⣿⣿⣿⣿⣿⣿⣿⣿⣿⣿⣿⣿⣿⣿⣿⣿⣿⣿⣿⣿⣿⣿⣿⣿⣿⣿⣿⣷⣿⣿⣿⣿⡕⠀⠀⠀⠀⠀⠀⠀⠀⠀⠀⠀⠀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⠀⠀⠀⠀⠀⠀⠀⠀⠀⠀⠀⣿⣿⣿⣿⣿⣿⣿⣿⣿⣿⣿⣿⣿⣿⣿⣿⣟⣿⣿⣿⣿⣿⣿⣿⣿⣿⣿⣿⣿⣿⣿⣿⣿⣿⣿⣿⣿⣿⣿⣿⣿⣿⣿⣿⣿⣿⣿⣿⣿⣿⣿⣿⣿⣿⣿⣿⣿⡇⠀⠀⠀⠀⠀⠀⠀⠀⠀⠀⠀⠀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⠀⠀⠀⠀⠀⠀⠀⠀⠀⠀⠀⣿⣿⣿⣿⣿⣿⢇⣿⣿⣿⣿⣿⣿⣿⣿⣿⣿⣿⣿⣿⡿⢻⣿⣿⣿⣿⣿⣿⣿⣿⣿⣿⣿⣿⣿⣿⣿⣿⣿⣿⣿⣿⣿⣿⣿⣿⣿⣿⣿⣿⣿⣿⣿⣿⣿⣿⣿⡇⠀⠀⠀⠀⠀⠀⠀⠀⠀⠀⠀⠀</a:t>
            </a:r>
            <a:br/>
            <a:r>
              <a:t>⠀⠀⠀⠀⠀⠀⠀⠀⠀⠀⠀⣿⣿⣿⣿⣿⣿⡕⢹⣿⣿⣿⣿⣿⣿⣿⣿⣿⣿⣿⡟⠁⠘⣿⣿⣿⣿⣿⣿⣿⣿⣿⣿⣿⣿⣿⣿⣿⣿⣿⣿⣿⣿⣿⣿⣿⣿⣿⣿⣿⣿⣿⣿⣿⣿⣿⣿⣿⡟⠀⠀⠀⠀⠀⠀⠀⠀⠀⠀⠀⠀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⠀⠀⠀⠀⠀⠀⠀⠀⠀⠀⠀⣿⣿⣿⣿⣿⣿⣧⢕⢝⢿⣿⣿⣿⣿⣿⣿⣿⣿⠏⠀⠀⠀⢻⣿⣿⣿⣿⣿⣿⣿⣿⣿⣿⣿⣿⣿⣿⣿⣿⣿⣿⣿⣿⣿⣿⣿⣿⣿⣿⣿⣿⣿⣿⣿⣿⣿⣿⣇⠀⠀⠀⠀⠀⠀⠀⠀⠀⠀⠀⠀</a:t>
            </a:r>
            <a:br/>
            <a:r>
              <a:t>⠀⠀⠀⠀⠀⠀⠀⠀⠀⠀⠀⣿⣿⣿⣿⣿⣿⣿⡇⢕⢕⠝⠟⢇⠜⠙⠙⠙⠁⠀⠀⠀⠀⢸⣿⣿⣿⣿⣿⣿⣿⣿⣿⣿⣿⣿⣿⣿⣿⣿⣿⣿⣿⣿⣿⣿⣿⣿⣿⣿⣿⣿⣿⣿⣿⣿⣿⣿⣿⠀⠀⠀⠀⠀⠀⠀⠀⠀⠀⠀⠀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⠀⠀⠀⠀⠀⠀⠀⠀⠀⠀⠀⣿⣿⣿⣿⣿⣿⣿⣿⢕⠅⠑⠁⠀⠀⠀⠀⠀⠀⠀⠀⠀⠀⢜⣿⣿⣿⣿⣿⣿⣿⣿⣿⣿⣿⣿⣿⣿⣿⣿⣿⣿⣿⣿⣿⣿⣿⣿⣿⣿⣿⣿⣿⣿⣿⣿⣿⣿⣿⠀⠀⠀⠀⠀⠀⠀⠀⠀⠀⠀⠀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⠀⠀⠀⠀⠀⠀⠀⠀⠀⠀⠀⠛⠛⠛⠛⠛⠛⠛⠛⠑⠐⠑⠑⠁⠀⠀⠀⠀⠀⠀⠀⠀⠑⠑⠛⠛⠛⠛⠛⠛⠛⠛⠛⠛⠛⠛⠛⠛⠛⠛⠛⠛⠛⠛⠛⠛⠛⠛⠛⠛⠛⠛⠛⠛⠛⠛⠛⠛⠛⠀⠀⠀⠀⠀⠀⠀⠀⠀⠀⠀⠀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⠀⠀⠀⠀⠀⠀⠀⠀⠀⠀⠀⣿⣿⣿⣿⣿⣿⣿⣿⣿⣿⣿⣿⣿⣿⣿⣿⣿⣿⣿⣿⣿⣿⣿⣿⣿⣿⣿⣿⣿⣿⣿⣿⣿⣿⣿⣿⣿⡟⢕⢕⢕⢕⢕⣿⣿⣿⣿⣿⣿⣿⣇⢕⢕⢑⢑⢕⠑⢕⠀⠀⠀⠀⠀⠀⠀⠀⠀⠀⠀⠀</a:t>
            </a:r>
            <a:br/>
            <a:r>
              <a:t>⠀⠀⠀⠀⠀⠀⠀⠀⠀⠀⠀⣿⣿⣿⣿⣿⣿⣿⣿⣿⣿⣿⣿⣿⣿⣿⣿⣿⣿⣿⣿⣿⣿⣿⣿⣿⣿⣿⣿⣿⣿⣿⣿⣿⣿⣿⣿⣿⢇⢕⢕⢕⢕⢕⢹⣿⣿⣿⣿⣿⣿⣿⡕⢕⢕⢕⢕⢕⢕⠀⠀⠀⠀⠀⠀⠀⠀⠀⠀⠀⠀</a:t>
            </a:r>
            <a:br/>
            <a:r>
              <a:t>⠀⠀⠀⠀⠀⠀⠀⠀⠀⠀⠀⣿⣿⣿⣿⣿⣿⣿⡿⢟⠙⢕⢕⣕⢕⣹⡿⢿⢿⣿⣿⣿⣿⣿⣿⣿⣿⣿⣿⣿⣿⣿⣿⣿⣿⣿⣿⣿⢕⢕⢕⢕⢕⢕⢸⣿⣿⣿⣿⣿⣿⣿⣇⢕⢕⢕⢕⢕⢕⠀⠀⠀⠀⠀⠀⠀⠀⠀⠀⠀⠀</a:t>
            </a:r>
            <a:br/>
            <a:r>
              <a:t>⠀⠀⠀⠀⠀⠀⠀⠀⠀⠀⠀⣿⣿⣿⣿⣿⢟⠝⢕⢕⢕⣱⣾⢕⢱⡏⢕⣷⣧⣵⣿⣿⣿⣿⣿⣿⣿⣿⣿⣿⣿⣿⣿⣿⣿⣿⣿⣿⢕⢕⢕⢕⢕⢕⢜⣿⣿⣿⣿⣿⣿⣿⣿⢕⢕⢕⢕⢕⢕⠀⠀⠀⠀⠀⠀⠀⠀⠀⠀⠀⠀</a:t>
            </a:r>
            <a:br/>
            <a:r>
              <a:t>⠀⠀⠀⠀⠀⠀⠀⠀⠀⠀⠀⣿⣿⣿⡟⢕⢕⠑⢕⢕⢕⢟⣕⣕⣼⡿⢟⢏⢝⢝⢻⣿⣿⣿⣿⣿⣿⣿⣿⣿⣿⣿⣿⣿⣿⣿⣿⣿⣕⣕⣕⣕⣱⣕⣸⣿⣿⣿⣿⣿⣿⣿⣿⢕⢕⢕⢕⢕⢕⠀⠀⠀⠀⠀⠀⠀⠀⠀⠀⠀⠀</a:t>
            </a:r>
            <a:br/>
            <a:r>
              <a:t>⠀⠀⠀⠀⠀⠀⠀⠀⠀⠀⠀⣿⣿⣿⢕⣕⢕⢕⢕⢕⢕⠕⠟⠝⠑⠁⢁⢱⣵⣱⣾⣿⣿⣿⣿⣿⣿⣿⣿⣿⣿⣿⣿⣿⣿⣿⣿⣿⣿⣿⣿⣿⣿⣿⣿⣿⣿⣿⣿⣿⣿⣿⣿⡕⢕⢕⢕⢕⢕⠀⠀⠀⠀⠀⠀⠀⠀⠀⠀⠀⠀</a:t>
            </a:r>
            <a:br/>
            <a:r>
              <a:t>⠀⠀⠀⠀⠀⠀⠀⠀⠀⠀⠀⣿⣿⣿⢸⢿⢕⢱⣕⣕⣔⣔⣔⣔⣔⣕⣕⣸⣿⣿⣿⣿⣿⣿⣿⣿⣿⣿⣿⣿⣿⣿⣿⣿⣿⣿⣿⣿⣿⣿⣿⣿⣿⣿⣿⣿⣿⣿⣿⣿⣿⣿⣿⡕⢕⢕⢕⢕⢕⠀⠀⠀⠀⠀⠀⠀⠀⠀⠀⠀⠀</a:t>
            </a:r>
            <a:br/>
            <a:r>
              <a:t>⠀⠀⠀⠀⠀⠀⠀⠀⠀⠀⠀⣿⣿⣿⢕⢜⢕⢸⣿⣿⣿⣿⣿⣿⣿⣿⣿⣿⣿⣿⣿⣿⣿⣿⣿⣿⣿⣿⣿⣿⣿⣿⣿⣿⣿⣿⣿⣿⣿⣿⣿⣿⣿⣿⣿⣿⣿⣿⣿⣿⣿⣿⣿⡕⢕⢕⢕⢕⢕⠀⠀⠀⠀⠀⠀⠀⠀⠀⠀⠀⠀</a:t>
            </a:r>
            <a:br/>
            <a:r>
              <a:t>⠀⠀⠀⠀⠀⠀⠀⠀⠀⠀⠀⣿⣿⣿⡕⢕⢕⣾⣿⣿⣿⣿⣿⣿⣿⣿⣿⣿⣿⣿⣿⣿⣿⣿⣿⣿⣿⣿⣿⣿⣿⣿⣿⣿⣿⣿⣿⣿⣿⣿⣿⣿⣿⣿⣿⣿⣿⣿⣿⣿⣿⣿⣿⣧⢕⡕⢕⣕⢕⠀⠀⠀⠀⠀⠀⠀⠀⠀⠀⠀⠀</a:t>
            </a:r>
            <a:br/>
            <a:r>
              <a:t>⠀⠀⠀⠀⠀⠀⠀⠀⠀⠀⠀⣿⣿⣿⣧⢅⢕⣿⣿⣿⣿⣿⣿⣿⣿⣿⣿⣿⣿⣿⣿⣿⣿⣿⣿⣿⣿⣿⣿⣿⣿⣿⣿⣿⣿⣿⣿⣿⣿⣿⣿⣿⣿⣿⣿⣿⣿⣿⣿⣿⣿⣿⣿⣷⢵⢕⡕⢕⢕⠀⠀⠀⠀⠀⠀⠀⠀⠀⠀⠀⠀</a:t>
            </a:r>
            <a:br/>
            <a:r>
              <a:t>⠀⠀⠀⠀⠀⠀⠀⠀⠀⠀⠀⣿⣿⣿⣿⣕⢕⣿⣿⣿⣿⣿⣿⣿⣿⣿⣿⣿⣿⡿⢿⣿⣿⣿⣿⣿⣿⣿⣿⣿⣿⣿⣿⣿⣿⣿⣿⣿⣿⣿⣿⣿⣿⣿⣿⣿⣿⣿⣿⣿⣿⣿⣿⣷⣧⣵⣵⣵⢕⠀⠀⠀⠀⠀⠀⠀⠀⠀⠀⠀⠀</a:t>
            </a:r>
            <a:br/>
            <a:r>
              <a:t>⠀⠀⠀⠀⠀⠀⠀⠀⠀⠀⠀⣿⣿⣿⣿⣿⣷⣿⣿⣿⣿⣿⣿⣿⣿⣿⣿⣿⣿⣿⣿⣿⣿⣿⣿⣿⣿⣿⣿⣿⣿⣿⣿⣿⣿⣿⣿⣿⣿⣿⣿⣿⣿⣿⣿⣿⣿⣿⣿⣿⣿⣿⣿⣵⣷⣧⣾⣧⢕⠀⠀⠀⠀⠀⠀⠀⠀⠀⠀⠀⠀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⠀⠀⠀⠀⠀⠀⠀⠀⠀⠀⠀⣿⣿⣿⣿⣿⣿⣿⣿⣿⣿⣿⣿⣿⣿⣿⣿⣿⣿⣿⣿⣿⣿⣿⣿⣿⣿⣿⣿⣿⣿⣿⣿⣿⣿⣿⣿⣿⣿⣿⣿⣿⣿⣿⣿⣿⣿⣿⣿⣿⣿⣿⣿⣿⣷⣾⣷⣵⡕⠀⠀⠀⠀⠀⠀⠀⠀⠀⠀⠀⠀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⠀⠀⠀⠀⠀⠀⠀⠀⠀⠀⠀⣿⣿⣿⣿⣿⣿⣿⣿⣿⣿⣿⣿⣿⣿⣿⣿⣿⣿⣿⣿⣿⣿⣿⣿⣿⣿⣿⣿⣿⣿⣿⣿⣿⣿⣿⣿⣿⣿⣿⣿⣿⣿⣿⣿⣿⣿⣿⣿⣿⣿⣿⣿⣷⣿⣿⣿⣿⡇⠀⠀⠀⠀⠀⠀⠀⠀⠀⠀⠀⠀</a:t>
            </a:r>
            <a:br/>
            <a:r>
              <a:t>⠀⠀⠀⠀⠀⠀⠀⠀⠀⠀⠀⣿⣿⣿⣿⣿⣿⣿⣿⣿⣿⣿⣿⣿⣿⣿⣿⣿⣽⣿⣿⣿⣿⣿⣿⣿⣿⣿⣿⣿⣿⣿⣿⣿⣿⣿⣿⣿⣿⣿⣿⣿⣿⣿⣿⣿⣿⣿⣿⣿⣿⣿⣿⣿⣿⣿⣿⣿⡇⠀⠀⠀⠀⠀⠀⠀⠀⠀⠀⠀⠀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⠀⠀⠀⠀⠀⠀⠀⠀⠀⠀⠀⣿⣿⣿⣿⣿⣿⡏⢹⣿⣿⣿⣿⣿⣿⣿⣿⣿⣿⣿⣿⣿⣿⣿⣿⣿⣿⣿⣿⣿⣿⣿⣿⣿⣿⣿⣿⣿⣿⣿⣿⣿⣿⣿⣿⣿⣿⣿⣿⣿⣿⣿⣿⣿⣿⣿⣿⣿⡇⠀⠀⠀⠀⠀⠀⠀⠀⠀⠀⠀⠀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⠀⠀⠀⠀⠀⠀⠀⠀⠀⠀⠀⣿⣿⣿⣿⣿⣿⢇⢸⣿⣿⣿⣿⣿⣿⣿⣿⣿⣿⣿⣿⡿⢻⣿⣿⣿⣿⣿⣿⣿⣿⣿⣿⣿⣿⣿⣿⣿⣿⣿⣿⣿⣿⣿⣿⣿⣿⣿⣿⣿⣿⣿⣿⣿⣿⣿⣿⣿⡇⠀⠀⠀⠀⠀⠀⠀⠀⠀⠀⠀⠀</a:t>
            </a:r>
            <a:br/>
            <a:r>
              <a:t>⠀⠀⠀⠀⠀⠀⠀⠀⠀⠀⠀⣿⣿⣿⣿⣿⣿⡇⢕⢻⣿⣿⣿⣿⣿⣿⣿⣿⣿⣿⡟⠁⠸⣿⣿⣿⣿⣿⣿⣿⣿⣿⣿⣿⣿⣿⣿⣿⣿⣿⣿⣿⣿⣿⣿⣿⣿⣿⣿⣿⣿⣿⣿⣿⣿⣿⣿⣿⡇⠀⠀⠀⠀⠀⠀⠀⠀⠀⠀⠀⠀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⠀⠀⠀⠀⠀⠀⠀⠀⠀⠀⠀⣿⣿⣿⣿⣿⣿⣿⡕⢕⢝⢻⢿⡟⢿⢿⢿⢿⢿⠋⠀⠀⠀⢻⣿⣿⣿⣿⣿⣿⣿⣿⣿⣿⣿⣿⣿⣿⣿⣿⣿⣿⣿⣿⣿⣿⣿⣿⣿⣿⣿⣿⣿⣿⣿⣿⣿⣿⡟⠀⠀⠀⠀⠀⠀⠀⠀⠀⠀⠀⠀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⠀⠀⠀⠀⠀⠀⠀⠀⠀⠀⠀⣿⣿⣿⣿⣿⣿⣿⣷⢕⢅⢑⠕⠑⠀⠀⠀⠀⠀⠀⠀⠀⠀⢸⣿⣿⣿⣿⣿⣿⣿⣿⣿⣿⣿⣿⣿⣿⣿⣿⣿⣿⣿⣿⣿⣿⣿⣿⣿⣿⣿⣿⣿⣿⣿⣿⣿⣿⣇⠀⠀⠀⠀⠀⠀⠀⠀⠀⠀⠀⠀</a:t>
            </a:r>
            <a:br/>
            <a:r>
              <a:t>⠀⠀⠀⠀⠀⠀⠀⠀⠀⠀⠀⣿⣿⣿⣿⣿⣿⣿⣿⡕⢕⢅⢄⢄⠀⠀⠀⠀⠀⠀⠀⠀⠀⢜⣿⣿⣿⣿⣿⣿⣿⣿⣿⣿⣿⣿⣿⣿⣿⣿⣿⣿⣿⣿⣿⣿⣿⣿⣿⣿⣿⣿⣿⣿⣿⣿⣿⣿⣿⠀⠀⠀⠀⠀⠀⠀⠀⠀⠀⠀⠀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⠀⠀⠀⠀⠀⠀⠀⠀⠀⠀⠀⣿⣿⣿⣿⣿⣿⣿⣿⣇⢕⢕⢕⢔⢕⢀⢄⢄⢄⢄⢄⢄⢔⢕⣿⣿⣿⣿⣿⣿⣿⣿⣿⣿⣿⣿⣿⣿⣿⣿⣿⣿⣿⣿⣿⣿⣿⣿⣿⣿⣿⣿⣿⣿⣿⣿⣿⣿⣿⠀⠀⠀⠀⠀⠀⠀⠀⠀⠀⠀⠀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⠀⠀⠀⠀⠀⠀⠀⠀⠀⠀⠀⠛⠛⠛⠛⠛⠛⠛⠛⠛⠓⠑⠑⠑⠑⠑⠑⠑⠑⠐⠑⠑⠑⠑⠛⠛⠛⠛⠛⠛⠛⠛⠛⠛⠛⠛⠛⠛⠛⠛⠛⠛⠛⠛⠛⠛⠛⠛⠛⠛⠛⠛⠛⠛⠛⠛⠛⠛⠛⠀⠀⠀⠀⠀⠀⠀⠀⠀⠀⠀⠀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⠀⠀⠀⠀⠀⠀⠀⠀⠀⠀⠀⣿⣿⣿⣿⣿⣿⣿⢿⠏⢕⢕⠑⢕⣱⢕⢕⡱⡏⡟⢻⢿⣿⣿⣿⣿⣿⣿⣿⣿⣿⣿⣿⣿⣿⣿⣿⣿⣿⢕⢕⢕⢕⢕⢿⣿⣿⣿⣿⣿⣿⣧⢕⢕⢕⢕⢕⠑⢕⠀⠀⠀⠀⠀⠀⠀⠀⠀⠀⠀⠀</a:t>
            </a:r>
            <a:br/>
            <a:r>
              <a:t>⠀⠀⠀⠀⠀⠀⠀⠀⠀⠀⠀⣿⣿⣿⣿⣿⡟⢕⢕⢕⢕⢅⢕⢗⡏⣕⣱⣿⡷⢿⣿⣿⣿⣿⣿⣿⣿⣿⣿⣿⣿⣿⣿⣿⣿⣿⣿⣿⡟⢕⢕⢕⢕⢕⢸⣿⣿⣿⣿⣿⣿⣿⡇⢕⢕⢕⢕⢕⢕⠀⠀⠀⠀⠀⠀⠀⠀⠀⠀⠀⠀</a:t>
            </a:r>
            <a:br/>
            <a:r>
              <a:t>⠀⠀⠀⠀⠀⠀⠀⠀⠀⠀⠀⣿⣿⣿⣿⢏⢕⡇⢕⢱⣕⢕⣷⡞⢿⢝⠝⢕⢱⣕⢜⢿⣿⣿⣿⣿⣿⣿⣿⣿⣿⣿⣿⣿⣿⣿⣿⣿⢕⢕⢕⢕⢕⢕⢜⣿⣿⣿⣿⣿⣿⣿⣿⢕⢕⢕⢕⢕⢕⠀⠀⠀⠀⠀⠀⠀⠀⠀⠀⠀⠀</a:t>
            </a:r>
            <a:br/>
            <a:r>
              <a:t>⠀⠀⠀⠀⠀⠀⠀⠀⠀⠀⠀⣿⣿⣿⣿⢕⣾⣇⢱⡕⢇⢕⢅⢅⢄⢀⢄⢕⢕⣿⣷⣾⣿⣿⣿⣿⣿⣿⣿⣿⣿⣿⣿⣿⣿⣿⣿⣿⢇⢕⢕⢕⢕⢕⢕⣿⣿⣿⣿⣿⣿⣿⣿⡇⢕⢕⢕⢕⢕⠀⠀⠀⠀⠀⠀⠀⠀⠀⠀⠀⠀</a:t>
            </a:r>
            <a:br/>
            <a:r>
              <a:t>⠀⠀⠀⠀⠀⠀⠀⠀⠀⠀⠀⣿⣿⣿⣿⢕⢝⢟⢿⣿⣷⣷⣾⣷⣷⣷⣷⣾⣿⣿⣿⣿⣿⣿⣿⣿⣿⣿⣿⣿⣿⣿⣿⣿⣿⣿⣿⣿⣕⢕⢕⢕⣱⣱⣕⣿⣿⣿⣿⣿⣿⣿⣿⡇⢕⢕⢕⢕⢕⠀⠀⠀⠀⠀⠀⠀⠀⠀⠀⠀⠀</a:t>
            </a:r>
            <a:br/>
            <a:r>
              <a:t>⠀⠀⠀⠀⠀⠀⠀⠀⠀⠀⠀⣿⣿⣿⣿⢕⢕⣕⣼⣿⣿⣿⣿⣿⣿⣿⣿⣿⣿⣿⣿⣿⣿⣿⣿⣿⣿⣿⣿⣿⣿⣿⣿⣿⣿⣿⣿⣿⣿⣿⣿⣿⣿⣿⣿⣿⣿⣿⣿⣿⣿⣿⣿⡇⢕⢕⢕⢕⢕⠀⠀⠀⠀⠀⠀⠀⠀⠀⠀⠀⠀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⠀⠀⠀⠀⠀⠀⠀⠀⠀⠀⠀⣿⣿⣿⣿⡕⢕⢕⣿⣿⣿⣿⣿⣿⣿⣿⣿⣿⣿⣿⣿⣿⣿⣿⣿⣿⣿⣿⣿⣿⣿⣿⣿⣿⣿⣿⣿⣿⣿⣿⣿⣿⣿⣿⣿⣿⣿⣿⣿⣿⣿⣿⣿⡇⢕⢕⢕⢕⢕⠀⠀⠀⠀⠀⠀⠀⠀⠀⠀⠀⠀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⠀⠀⠀⠀⠀⠀⠀⠀⠀⠀⠀⣿⣿⣿⣿⣧⢕⢜⣿⣿⣿⣿⣿⣿⣿⣿⣿⣿⣿⣿⣿⣿⣿⣿⣿⣿⣿⣿⣿⣿⣿⣿⣿⣿⣿⣿⣿⣿⣿⣿⣿⣿⣿⣿⣿⣿⣿⣿⣿⣿⣿⣿⣿⣇⢕⢕⢕⡕⢕⠀⠀⠀⠀⠀⠀⠀⠀⠀⠀⠀⠀</a:t>
            </a:r>
            <a:br/>
            <a:r>
              <a:t>⠀⠀⠀⠀⠀⠀⠀⠀⠀⠀⠀⣿⣿⣿⣿⣿⣇⣸⣿⣿⣿⣿⣿⣿⣿⣿⣿⣿⣿⣿⣿⣿⣿⣿⣿⣿⣿⣿⣿⣿⣿⣿⣿⣿⣿⣿⣿⣿⣿⣿⣿⣿⣿⣿⣿⣿⣿⣿⣿⣿⣿⣿⣿⣇⡕⢕⢵⢕⢕⠀⠀⠀⠀⠀⠀⠀⠀⠀⠀⠀⠀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⠀⠀⠀⠀⠀⠀⠀⠀⠀⠀⠀⣿⣿⣿⣿⣿⣿⣿⣿⣿⣿⣿⣿⣿⣿⣿⣿⣿⣿⣿⣿⣿⣿⣿⣿⣿⣿⣿⣿⣿⣿⣿⣿⣿⣿⣿⣿⣿⣿⣿⣿⣿⣿⣿⣿⣿⣿⣿⣿⣿⣿⣿⣿⣯⣼⢽⣕⣝⢕⠀⠀⠀⠀⠀⠀⠀⠀⠀⠀⠀⠀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⠀⠀⠀⠀⠀⠀⠀⠀⠀⠀⠀⣿⣿⣿⣿⣿⣿⣿⣿⣿⣿⣿⣿⣿⣿⣿⣿⣿⣿⣿⣿⣿⣿⣿⣿⣿⣿⣿⣿⣿⣿⣿⣿⣿⣿⣿⣿⣿⣿⣿⣿⣿⣿⣿⣿⣿⣿⣿⣿⣿⣿⣿⣿⣿⣧⣼⣧⣕⢕⠀⠀⠀⠀⠀⠀⠀⠀⠀⠀⠀⠀</a:t>
            </a:r>
            <a:br/>
            <a:r>
              <a:t>⠀⠀⠀⠀⠀⠀⠀⠀⠀⠀⠀⣿⣿⣿⣿⣿⣿⣿⣿⣿⣿⣿⣿⣿⣿⣿⣿⣿⣿⣟⣿⣿⣿⣿⣿⣿⣿⣿⣿⣿⣿⣿⣿⣿⣿⣿⣿⣿⣿⣿⣿⣿⣿⣿⣿⣿⣿⣿⣿⣿⣿⣿⣿⣿⣼⣿⣿⣿⢕⠀⠀⠀⠀⠀⠀⠀⠀⠀⠀⠀⠀</a:t>
            </a:r>
            <a:br/>
            <a:r>
              <a:t>⠀⠀⠀⠀⠀⠀⠀⠀⠀⠀⠀⣿⣿⣿⣿⣿⣿⣿⢿⣿⣿⣿⣿⣿⣿⣿⣿⣿⣿⣿⣿⣿⣿⣿⣿⣿⣿⣿⣿⣿⣿⣿⣿⣿⣿⣿⣿⣿⣿⣿⣿⣿⣿⣿⣿⣿⣿⣿⣿⣿⣿⣿⣿⣿⣿⣿⣿⣽⡕⠀⠀⠀⠀⠀⠀⠀⠀⠀⠀⠀⠀</a:t>
            </a:r>
            <a:br/>
            <a:r>
              <a:t>⠀⠀⠀⠀⠀⠀⠀⠀⠀⠀⠀⣿⣿⣿⣿⣿⣿⢕⢸⣿⣿⣿⣿⣿⣿⣿⣿⣿⣿⣿⣿⣿⣿⣿⣿⣿⣿⣿⣿⣿⣿⣿⣿⣿⣿⣿⣿⣿⣿⣿⣿⣿⣿⣿⣿⣿⣿⣿⣿⣿⣿⣿⣿⣿⣿⣿⣿⣿⡇⠀⠀⠀⠀⠀⠀⠀⠀⠀⠀⠀⠀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⠀⠀⠀⠀⠀⠀⠀⠀⠀⠀⠀⣿⣿⣿⣿⣿⣿⢕⢕⣿⣿⣿⣿⣿⣿⣿⣿⣿⣿⣿⣿⡿⣿⣿⣿⣿⣿⣿⣿⣿⣿⣿⣿⣿⣿⣿⣿⣿⣿⣿⣿⣿⣿⣿⣿⣿⣿⣿⣿⣿⣿⣿⣿⣿⣿⣿⣿⣿⡇⠀⠀⠀⠀⠀⠀⠀⠀⠀⠀⠀⠀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⠀⠀⠀⠀⠀⠀⠀⠀⠀⠀⠀⣿⣿⣿⣿⣿⣿⣇⢕⢜⢿⣿⣿⣿⣿⣿⣿⣿⣿⡿⠏⠑⣻⣿⣿⣿⣿⣿⣿⣿⣿⣿⣿⣿⣿⣿⣿⣿⣿⣿⣿⣿⣿⣿⣿⣿⣿⣿⣿⣿⣿⣿⣿⣿⣿⣿⣿⣿⡇⠀⠀⠀⠀⠀⠀⠀⠀⠀⠀⠀⠀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⠀⠀⠀⠀⠀⠀⠀⠀⠀⠀⠀⣿⣿⣿⣿⣿⣿⣿⡇⢅⢕⠝⢟⢻⢏⠝⠝⠝⠋⠁⠀⠀⠘⣿⣿⣿⣿⣿⣿⣿⣿⣿⣿⣿⣿⣿⣿⣿⣿⣿⣿⣿⣿⣿⣿⣿⣿⣿⣿⣿⣿⣿⣿⣿⣿⣿⣿⣿⣿⠀⠀⠀⠀⠀⠀⠀⠀⠀⠀⠀⠀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⠀⠀⠀⠀⠀⠀⠀⠀⠀⠀⠀⣿⣿⣿⣿⣿⣿⣿⣷⢕⢔⢑⠅⠅⠀⠀⠀⠀⠀⠀⠀⠀⠀⢿⣿⣿⣿⣿⣿⣿⣿⣿⣿⣿⣿⣿⣿⣿⣿⣿⣿⣿⣿⣿⣿⣿⣿⣿⣿⣿⣿⣿⣿⣿⣿⣿⣿⣿⣿⠀⠀⠀⠀⠀⠀⠀⠀⠀⠀⠀⠀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⠀⠀⠀⠀⠀⠀⠀⠀⠀⠀⠀⣿⣿⣿⣿⣿⣿⣿⣿⢕⢔⢅⢀⢐⠐⠔⠀⠀⠀⠀⠀⠀⠀⢸⣿⣿⣿⣿⣿⣿⣿⣿⣿⣿⣿⣿⣿⣿⣿⣿⣿⣿⣿⣿⣿⣿⣿⣿⣿⣿⣿⣿⣿⣿⣿⣿⣿⣿⡿⠀⠀⠀⠀⠀⠀⠀⠀⠀⠀⠀⠀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⠀⠀⠀⠀⠀⠀⠀⠀⠀⠀⠀⣿⣿⣿⣿⣿⣿⣿⣿⣧⡕⢕⢕⢕⢕⢕⢔⢕⢔⢕⢕⢔⢕⢕⣿⣿⣿⣿⣿⣿⣿⣿⣿⣿⣿⣿⣿⣿⣿⣿⣿⣿⣿⣿⣿⣿⣿⣿⣿⣿⣿⣿⣿⣿⣿⣿⣿⣿⣿⠀⠀⠀⠀⠀⠀⠀⠀⠀⠀⠀⠀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⠀⠀⠀⠀⠀⠀⠀⠀⠀⠀⠀⣿⣿⣿⣿⣿⣿⣿⣿⣿⣿⣧⣕⢕⢕⢕⢕⢕⢔⢕⢕⢕⢕⢕⣿⣿⣿⣿⣿⣿⣿⣿⣿⣿⣿⣿⣿⣿⣿⣿⣿⣿⣿⣿⣿⣿⣿⣿⣿⣿⣿⣿⣿⣿⣿⣿⣿⣿⣿⠀⠀⠀⠀⠀⠀⠀⠀⠀⠀⠀⠀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⠀⠀⠀⠀⠀⠀⠀⠀⠀⠀⠀⣿⣿⣿⣿⣿⣿⣿⣿⣿⣿⣿⣿⣷⣷⣕⢔⢕⢕⢕⢕⢕⢕⢸⣿⣿⣿⣿⣿⣿⣿⣿⣿⣿⣿⣿⣿⣿⣿⣿⣿⣿⣿⣿⣿⣿⣿⣿⣿⣿⣿⣿⣿⣿⣿⣿⣿⣿⣿⠀⠀⠀⠀⠀⠀⠀⠀⠀⠀⠀⠀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⠀⠀⠀⠀⠀⠀⠀⠀⠀⠀⠀⣿⣿⣿⣿⣿⡿⢟⢋⢕⢕⠕⢕⢕⢿⢕⢱⣗⣱⣷⣵⣵⣿⣿⣿⣿⣿⣿⣿⣿⣿⣿⣿⣿⣿⣿⣿⣿⣿⢕⢕⢕⢕⢕⢻⣿⣿⣿⣿⣿⣿⣷⢕⢕⢕⢕⢕⢕⢕⠀⠀⠀⠀⠀⠀⠀⠀⠀⠀⠀⠀</a:t>
            </a:r>
            <a:br/>
            <a:r>
              <a:t>⠀⠀⠀⠀⠀⠀⠀⠀⠀⠀⠀⣿⣿⣿⣿⡿⠇⡕⢕⢕⢕⢕⣕⢱⣮⢟⠟⠟⢕⢝⢜⣿⣿⣿⣿⣿⣿⣿⣿⣿⣿⣿⣿⣿⣿⣿⣿⣿⡿⢕⢕⢕⢕⢕⢜⣿⣿⣿⣿⣿⣿⣿⣇⢕⢕⢕⢕⢕⢕⠀⠀⠀⠀⠀⠀⠀⠀⠀⠀⠀⠀</a:t>
            </a:r>
            <a:br/>
            <a:r>
              <a:t>⠀⠀⠀⠀⠀⠀⠀⠀⠀⠀⠀⣿⣿⣿⣿⢑⣱⡇⢕⡜⢿⢕⢙⢑⢀⢀⢀⢔⢕⣧⣕⣜⣿⣿⣿⣿⣿⣿⣿⣿⣿⣿⣿⣿⣿⣿⣿⣿⡇⢕⢕⢕⢕⢕⢕⣿⣿⣿⣿⣿⣿⣿⣿⢕⢕⢕⢕⢕⢕⠀⠀⠀⠀⠀⠀⠀⠀⠀⠀⠀⠀</a:t>
            </a:r>
            <a:br/>
            <a:r>
              <a:t>⠀⠀⠀⠀⠀⠀⠀⠀⠀⠀⠀⣿⣿⣿⣿⢇⢹⡷⣷⣷⣧⣕⣱⣵⣵⣵⣵⣵⣷⣿⣿⣿⣿⣿⣿⣿⣿⣿⣿⣿⣿⣿⣿⣿⣿⣿⣿⣿⡇⢕⢕⢕⢕⢕⢕⣿⣿⣿⣿⣿⣿⣿⣿⡇⢕⢕⢕⢕⢕⠀⠀⠀⠀⠀⠀⠀⠀⠀⠀⠀⠀</a:t>
            </a:r>
            <a:br/>
            <a:r>
              <a:t>⠀⠀⠀⠀⠀⠀⠀⠀⠀⠀⠀⣿⣿⣿⣿⡇⢱⢕⢸⣿⣿⣿⣿⣿⣿⣿⣿⣿⣿⣿⣿⣿⣿⣿⣿⣿⣿⣿⣿⣿⣿⣿⣿⣿⣿⣿⣿⣿⣇⡕⢕⢕⢕⣕⡕⣿⣿⣿⣿⣿⣿⣿⣿⡇⢕⢕⢕⢕⢕⠀⠀⠀⠀⠀⠀⠀⠀⠀⠀⠀⠀</a:t>
            </a:r>
            <a:br/>
            <a:r>
              <a:t>⠀⠀⠀⠀⠀⠀⠀⠀⠀⠀⠀⣿⣿⣿⣿⡇⢕⢇⣿⣿⣿⣿⣿⣿⣿⣿⣿⣿⣿⣿⣿⣿⣿⣿⣿⣿⣿⣿⣿⣿⣿⣿⣿⣿⣿⣿⣿⣿⣿⣿⣾⣿⣿⣿⣿⣿⣿⣿⣿⣿⣿⣿⣿⡇⢕⢕⢕⢕⢕⠀⠀⠀⠀⠀⠀⠀⠀⠀⠀⠀⠀</a:t>
            </a:r>
            <a:br/>
            <a:r>
              <a:t>⠀⠀⠀⠀⠀⠀⠀⠀⠀⠀⠀⣿⣿⣿⣿⣇⢅⢕⣿⣿⣿⣿⣿⣿⣿⣿⣿⣿⣿⣿⣿⣿⣿⣿⣿⣿⣿⣿⣿⣿⣿⣿⣿⣿⣿⣿⣿⣿⣿⣿⣿⣿⣿⣿⣿⣿⣿⣿⣿⣿⣿⣿⣿⡏⢕⢕⢕⢕⢕⠀⠀⠀⠀⠀⠀⠀⠀⠀⠀⠀⠀</a:t>
            </a:r>
            <a:br/>
            <a:r>
              <a:t>⠀⠀⠀⠀⠀⠀⠀⠀⠀⠀⠀⣿⣿⣿⣿⣿⡕⢕⣿⣿⣿⣿⣿⣿⣿⣿⣿⣿⣿⣿⣿⣿⣿⣿⣿⣿⣿⣿⣿⣿⣿⣿⣿⣿⣿⣿⣿⣿⣿⣿⣿⣿⣿⣿⣿⣿⣿⣿⣿⣿⣿⣿⣿⡇⢕⢕⢕⢕⢕⠀⠀⠀⠀⠀⠀⠀⠀⠀⠀⠀⠀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⠀⠀⠀⠀⠀⠀⠀⠀⠀⠀⠀⣿⣿⣿⣿⣿⣿⣷⣿⣿⣿⣿⣿⣿⣿⣿⣿⣿⣿⣿⣿⣿⣿⣿⣿⣿⣿⣿⣿⣿⣿⣿⣿⣿⣿⣿⣿⣿⣿⣿⣿⣿⣿⣿⣿⣿⣿⣿⣿⣿⣿⣿⣿⣯⣕⡕⢕⢕⢕⠀⠀⠀⠀⠀⠀⠀⠀⠀⠀⠀⠀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⠀⠀⠀⠀⠀⠀⠀⠀⠀⠀⠀⣿⣿⣿⣿⣿⣿⣿⣿⣿⣿⣿⣿⣿⣿⣿⣿⣿⣿⣿⣿⣿⣿⣿⣿⣿⣿⣿⣿⣿⣿⣿⣿⣿⣿⣿⣿⣿⣿⣿⣿⣿⣿⣿⣿⣿⣿⣿⣿⣿⣿⣿⣿⣿⣜⢕⣕⢸⢕⠀⠀⠀⠀⠀⠀⠀⠀⠀⠀⠀⠀</a:t>
            </a:r>
            <a:br/>
            <a:r>
              <a:t>⠀⠀⠀⠀⠀⠀⠀⠀⠀⠀⠀⣿⣿⣿⣿⣿⣿⣿⣿⣿⣿⣿⣿⣿⣿⣿⣿⣿⣿⢿⣿⣿⣿⣿⣿⣿⣿⣿⣿⣿⣿⣿⣿⣿⣿⣿⣿⣿⣿⣿⣿⣿⣿⣿⣿⣿⣿⣿⣿⣿⣿⣿⣿⣿⣧⣼⣧⣕⢕⠀⠀⠀⠀⠀⠀⠀⠀⠀⠀⠀⠀</a:t>
            </a:r>
            <a:br/>
            <a:r>
              <a:t>⠀⠀⠀⠀⠀⠀⠀⠀⠀⠀⠀⣿⣿⣿⣿⣿⣿⣿⣿⣿⣿⣿⣿⣿⣿⣿⣿⣿⣷⣿⣿⣿⣿⣿⣿⣿⣿⣿⣿⣿⣿⣿⣿⣿⣿⣿⣿⣿⣿⣿⣿⣿⣿⣿⣿⣿⣿⣿⣿⣿⣿⣿⣿⣯⣽⣿⣿⣿⡇⠀⠀⠀⠀⠀⠀⠀⠀⠀⠀⠀⠀</a:t>
            </a:r>
            <a:br/>
            <a:r>
              <a:t>⠀⠀⠀⠀⠀⠀⠀⠀⠀⠀⠀⣿⣿⣿⣿⣿⣿⢟⢻⣿⣿⣿⣿⣿⣿⣿⣿⣿⣿⣿⣿⣿⣿⣿⣿⣿⣿⣿⣿⣿⣿⣿⣿⣿⣿⣿⣿⣿⣿⣿⣿⣿⣿⣿⣿⣿⣿⣿⣿⣿⣿⣿⣿⣿⣿⣿⣿⣜⡕⠀⠀⠀⠀⠀⠀⠀⠀⠀⠀⠀⠀</a:t>
            </a:r>
            <a:br/>
            <a:r>
              <a:t>⠀⠀⠀⠀⠀⠀⠀⠀⠀⠀⠀⣿⣿⣿⣿⣿⣿⢕⢜⣿⣿⣿⣿⣿⣿⣿⣿⣿⣿⣿⣿⣿⣿⣿⣿⣿⣿⣿⣿⣿⣿⣿⣿⣿⣿⣿⣿⣿⣿⣿⣿⣿⣿⣿⣿⣿⣿⣿⣿⣿⣿⣿⣿⣿⣽⣿⣿⣿⡇⠀⠀⠀⠀⠀⠀⠀⠀⠀⠀⠀⠀</a:t>
            </a:r>
            <a:br/>
            <a:r>
              <a:t>⠀⠀⠀⠀⠀⠀⠀⠀⠀⠀⠀⣿⣿⣿⣿⣿⣿⡕⢕⢝⣿⣿⣿⣿⣿⣿⣿⣿⣿⣿⡟⠹⣿⣿⣿⣿⣿⣿⣿⣿⣿⣿⣿⣿⣿⣿⣿⣿⣿⣿⣿⣿⣿⣿⣿⣿⣿⣿⣿⣿⣿⣿⣿⣿⣿⣿⣿⣿⡇⠀⠀⠀⠀⠀⠀⠀⠀⠀⠀⠀⠀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⠀⠀⠀⠀⠀⠀⠀⠀⠀⠀⠀⣿⣿⣿⣿⣿⣿⣿⡕⢕⢜⢝⢿⣷⡝⢝⢟⣻⢿⠋⠀⠐⢽⣿⣿⣿⣿⣿⣿⣿⣿⣿⣿⣿⣿⣿⣿⣿⣿⣿⣿⣿⣿⣿⣿⣿⣿⣿⣿⣿⣿⣿⣿⣿⣿⣿⣿⣿⡇⠀⠀⠀⠀⠀⠀⠀⠀⠀⠀⠀⠀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⠀⠀⠀⠀⠀⠀⠀⠀⠀⠀⠀⣿⣿⣿⣿⣿⣿⣿⣷⢕⢕⠁⠁⠑⠑⠄⠁⠁⠀⠀⠀⠀⠑⣿⣿⣿⣿⣿⣿⣿⣿⣿⣿⣿⣿⣿⣿⣿⣿⣿⣿⣿⣿⣿⣿⣿⣿⣿⣿⣿⣿⣿⣿⣿⣿⣿⣿⣿⣿⠀⠀⠀⠀⠀⠀⠀⠀⠀⠀⠀⠀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⠀⠀⠀⠀⠀⠀⠀⠀⠀⠀⠀⣿⣿⣿⣿⣿⣿⣿⣿⡇⢕⢕⢔⠄⢄⢀⠄⠀⠀⠀⠀⠀⠀⢹⣿⣿⣿⣿⣿⣿⣿⣿⣿⣿⣿⣿⣿⣿⣿⣿⣿⣿⣿⣿⣿⣿⣿⣿⣿⣿⣿⣿⣿⣿⣿⣿⣿⣿⣿⠀⠀⠀⠀⠀⠀⠀⠀⠀⠀⠀⠀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⠀⠀⠀⠀⠀⠀⠀⠀⠀⠀⠀⣿⣿⣿⣿⣿⣿⣿⣿⣇⢕⢕⢕⢔⢅⠅⢅⢐⢐⢄⢄⢄⢄⢜⣿⣿⣿⣿⣿⣿⣿⣿⣿⣿⣿⣿⣿⣿⣿⣿⣿⣿⣿⣿⣿⣿⣿⣿⣿⣿⣿⣿⣿⣿⣿⣿⣿⣿⣿⠀⠀⠀⠀⠀⠀⠀⠀⠀⠀⠀⠀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⠀⠀⠀⠀⠀⠀⠀⠀⠀⠀⠀⣿⣿⣿⣿⣿⣿⣿⣿⣿⣷⣕⡕⢕⢕⢕⢑⢕⢕⢕⢕⢕⢕⢕⣿⣿⣿⣿⣿⣿⣿⣿⣿⣿⣿⣿⣿⣿⣿⣿⣿⣿⣿⣿⣿⣿⣿⣿⣿⣿⣿⣿⣿⣿⣿⣿⣿⣿⣿⠀⠀⠀⠀⠀⠀⠀⠀⠀⠀⠀⠀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⠀⠀⠀⠀⠀⠀⠀⠀⠀⠀⠀⣿⣿⣿⣿⣿⣿⣿⣿⣿⣿⣿⣿⣷⣧⡕⢕⢕⢕⢕⢕⢕⢕⢕⣿⣿⣿⣿⣿⣿⣿⣿⣿⣿⣿⣿⣿⣿⣿⣿⣿⣿⣿⣿⣿⣿⣿⣿⣿⣿⣿⣿⣿⣿⣿⣿⣿⣿⣿⠀⠀⠀⠀⠀⠀⠀⠀⠀⠀⠀⠀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⠀⠀⠀⠀⠀⠀⠀⠀⠀⠀⠀⣿⣿⣿⣿⣿⣿⣿⣿⣿⣿⣿⣿⣿⣿⣿⢕⢕⢕⢕⢕⢕⢕⢕⣿⣿⣿⣿⣿⣿⣿⣿⣿⣿⣿⣿⣿⣿⣿⣿⣿⣿⣿⣿⣿⣿⣿⣿⣿⣿⣿⣿⣿⣿⣿⣿⣿⣿⣿⠀⠀⠀⠀⠀⠀⠀⠀⠀⠀⠀⠀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⠀⠀⠀⠀⠀⠀⠀⠀⠀⠀⠀⣿⣿⣿⣿⣿⡿⢟⢝⢕⢕⢕⢕⢗⢟⣕⣵⣷⡽⢿⢷⣾⣿⣿⣿⣿⣿⣿⣿⣿⣿⣿⣿⣿⣿⣿⣿⣿⣿⡇⢅⢕⢕⢕⢻⣿⣿⣿⣿⣿⣿⣷⢕⢕⢕⢕⢕⢕⢕⠀⠀⠀⠀⠀⠀⠀⠀⠀⠀⠀⠀</a:t>
            </a:r>
            <a:br/>
            <a:r>
              <a:t>⠀⠀⠀⠀⠀⠀⠀⠀⠀⠀⠀⣿⣿⣿⣿⡿⢇⡕⢕⢔⣕⢕⣱⡜⠗⠕⠑⠑⢕⢕⡕⢿⣿⣿⣿⣿⣿⣿⣿⣿⣿⣿⣿⣿⣿⣿⣿⣿⣿⢕⢕⢕⡕⢕⢜⣿⣿⣿⣿⣿⣿⣿⣇⢕⢕⢕⢕⢕⢕⠀⠀⠀⠀⠀⠀⠀⠀⠀⠀⠀⠀</a:t>
            </a:r>
            <a:br/>
            <a:r>
              <a:t>⠀⠀⠀⠀⠀⠀⠀⠀⠀⠀⠀⣿⣿⣿⣿⠀⣵⣗⢱⡕⢹⢇⢄⢄⡔⢄⢕⢕⢕⣿⣷⣷⣿⣿⣿⣿⣿⣿⣿⣿⣿⣿⣿⣿⣿⣿⣿⣿⡇⢕⢕⢕⣕⢕⢕⣿⣿⣿⣿⣿⣿⣿⣿⡕⢕⢕⢕⢕⢕⠀⠀⠀⠀⠀⠀⠀⠀⠀⠀⠀⠀</a:t>
            </a:r>
            <a:br/>
            <a:r>
              <a:t>⠀⠀⠀⠀⠀⠀⠀⠀⠀⠀⠀⣿⣿⣿⣿⡇⢝⢗⢷⣾⣵⣷⣾⣾⣷⣷⣷⣮⣿⣿⣿⣿⣿⣿⣿⣿⣿⣿⣿⣿⣿⣿⣿⣿⣿⣿⣿⣿⡇⢕⢕⢱⣿⡕⢕⢹⣿⣿⣿⣿⣿⣿⣿⡇⢕⢕⢕⢕⢕⠀⠀⠀⠀⠀⠀⠀⠀⠀⠀⠀⠀</a:t>
            </a:r>
            <a:br/>
            <a:r>
              <a:t>⠀⠀⠀⠀⠀⠀⠀⠀⠀⠀⠀⣿⣿⣿⣿⡇⢕⡕⣸⣿⣿⣿⣿⣿⣿⣿⣿⣿⣿⣿⣿⣿⣿⣿⣿⣿⣿⣿⣿⣿⣿⣿⣿⣿⣿⣿⣿⣿⣇⡕⢕⣸⣿⣇⣕⢸⣿⣿⣿⣿⣿⣿⣿⡷⢕⢕⢕⢕⢕⠀⠀⠀⠀⠀⠀⠀⠀⠀⠀⠀⠀</a:t>
            </a:r>
            <a:br/>
            <a:r>
              <a:t>⠀⠀⠀⠀⠀⠀⠀⠀⠀⠀⠀⣿⣿⣿⣿⡇⢕⢜⣿⣿⣿⣿⣿⣿⣿⣿⣿⣿⣿⣿⣿⣿⣿⣿⣿⣿⣿⣿⣿⣿⣿⣿⣿⣿⣿⣿⣿⣿⣿⣿⣿⣿⣿⣿⣿⣿⣿⣿⣿⣿⣿⣿⣿⣿⢕⢕⢕⢕⢕⠀⠀⠀⠀⠀⠀⠀⠀⠀⠀⠀⠀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⠀⠀⠀⠀⠀⠀⠀⠀⠀⠀⠀⣿⣿⣿⣿⡇⢕⢕⣿⣿⣿⣿⣿⣿⣿⣿⣿⣿⣿⣿⣿⣿⣿⣿⣿⣿⣿⣿⣿⣿⣿⣿⣿⣿⣿⣿⣿⣿⣿⣿⣿⣿⣿⣿⣿⣿⣿⣿⣿⣿⣿⣿⣿⡟⢕⢕⢕⢕⢕⠀⠀⠀⠀⠀⠀⠀⠀⠀⠀⠀⠀</a:t>
            </a:r>
            <a:br/>
            <a:r>
              <a:t>⠀⠀⠀⠀⠀⠀⠀⠀⠀⠀⠀⣿⣿⣿⣿⣿⡕⢕⣿⣿⣿⣿⣿⣿⣿⣿⣿⣿⣿⣿⣿⣿⣿⣿⣿⣿⣿⣿⣿⣿⣿⣿⣿⣿⣿⣿⣿⣿⣿⣿⣿⣿⣿⣿⣿⣿⣿⣿⣿⣿⣿⣿⣿⣿⢕⣕⢕⢕⢕⠀⠀⠀⠀⠀⠀⠀⠀⠀⠀⠀⠀</a:t>
            </a:r>
            <a:br/>
            <a:r>
              <a:t>⠀⠀⠀⠀⠀⠀⠀⠀⠀⠀⠀⣿⣿⣿⣿⣷⣿⣿⣿⣿⣿⣿⣿⣿⣿⣿⣿⣿⣿⣿⣿⣿⣿⣿⣿⣿⣿⣿⣿⣿⣿⣿⣿⣿⣿⣿⣿⣿⣿⣿⣿⣿⣿⣿⣿⣿⣿⣿⣿⣿⣿⣿⣿⣿⡕⢜⢝⢕⢕⠀⠀⠀⠀⠀⠀⠀⠀⠀⠀⠀⠀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⠀⠀⠀⠀⠀⠀⠀⠀⠀⠀⠀⣿⣿⣿⣿⣿⣿⣿⣿⣿⣿⣿⣿⣿⣿⣿⣿⣿⣿⣿⣿⣿⣿⣿⣿⣿⣿⣿⣿⣿⣿⣿⣿⣿⣿⣿⣿⣿⣿⣿⣿⣿⣿⣿⣿⣿⣿⣿⣿⣿⣿⣿⣿⣿⣿⣇⡕⢜⡇⠀⠀⠀⠀⠀⠀⠀⠀⠀⠀⠀⠀</a:t>
            </a:r>
            <a:br/>
            <a:r>
              <a:t>⠀⠀⠀⠀⠀⠀⠀⠀⠀⠀⠀⣿⣿⣿⣿⣿⣿⣿⣿⣿⣿⣿⣿⣿⣿⣿⣽⣿⢟⣟⣽⣿⣿⣿⣿⣿⣿⣿⣿⣿⣿⣿⣿⣿⣿⣿⣿⣿⣿⣿⣿⣿⣿⣿⣿⣿⣿⣿⣿⣿⣿⣿⣿⣿⣿⣽⣷⡎⡕⠀⠀⠀⠀⠀⠀⠀⠀⠀⠀⠀⠀</a:t>
            </a:r>
            <a:br/>
            <a:r>
              <a:t>⠀⠀⠀⠀⠀⠀⠀⠀⠀⠀⠀⣿⣿⣿⣿⣿⣿⣿⣿⣿⣿⣿⣿⣿⣿⣿⣿⣿⣿⡿⢿⣿⣿⣿⣿⣿⣿⣿⣿⣿⣿⣿⣿⣿⣿⣿⣿⣿⣿⣿⣿⣿⣿⣿⣿⣿⣿⣿⣿⣿⣿⣿⣿⣿⣽⣿⣝⣿⡕⠀⠀⠀⠀⠀⠀⠀⠀⠀⠀⠀⠀</a:t>
            </a:r>
            <a:br/>
            <a:r>
              <a:t>⠀⠀⠀⠀⠀⠀⠀⠀⠀⠀⠀⣿⣿⣿⣿⣿⣿⢿⢻⣿⣿⣿⣿⣿⣿⣿⣿⣿⣿⣿⣿⣿⣿⣿⣿⣿⣿⣿⣿⣿⣿⣿⣿⣿⣿⣿⣿⣿⣿⣿⣿⣿⣿⣿⣿⣿⣿⣿⣿⣿⣿⣿⣿⣿⣿⣿⣿⣟⡕⠀⠀⠀⠀⠀⠀⠀⠀⠀⠀⠀⠀</a:t>
            </a:r>
            <a:br/>
            <a:r>
              <a:t>⠀⠀⠀⠀⠀⠀⠀⠀⠀⠀⠀⣿⣿⣿⣿⣿⣿⢜⢜⣿⣿⣿⣿⣿⣿⣿⣿⣿⣿⣿⣿⣿⣿⣿⣿⣿⣿⣿⣿⣿⣿⣿⣿⣿⣿⣿⣿⣿⣿⣿⣿⣿⣿⣿⣿⣿⣿⣿⣿⣿⣿⣿⣿⣿⣿⣿⣿⣿⣇⠀⠀⠀⠀⠀⠀⠀⠀⠀⠀⠀⠀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⠀⠀⠀⠀⠀⠀⠀⠀⠀⠀⠀⣿⣿⣿⣿⣿⣿⡕⢕⢜⢿⣿⣿⣿⣿⣿⣿⣿⣿⣿⡟⠑⣿⣿⣿⣿⣿⣿⣿⣿⣿⣿⣿⣿⣿⣿⣿⣿⣿⣿⣿⣿⣿⣿⣿⣿⣿⣿⣿⣿⣿⣿⣿⣿⣿⣿⣿⣿⡟⠀⠀⠀⠀⠀⠀⠀⠀⠀⠀⠀⠀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⠀⠀⠀⠀⠀⠀⠀⠀⠀⠀⠀⣿⣿⣿⣿⣿⣿⣿⡕⢕⢕⢝⢟⢿⡏⢏⢝⢻⢿⠏⠀⠀⡹⣿⣿⣿⣿⣿⣿⣿⣿⣿⣿⣿⣿⣿⣿⣿⣿⣿⣿⣿⣿⣿⣿⣿⣿⣿⣿⣿⣿⣿⣿⣿⣿⣿⣿⣿⣿⠀⠀⠀⠀⠀⠀⠀⠀⠀⠀⠀⠀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⠀⠀⠀⠀⠀⠀⠀⠀⠀⠀⠀⣿⣿⣿⣿⣿⣿⣿⣷⢕⢕⢅⠁⠑⠑⠀⠀⠀⠀⠀⠀⠀⠕⢿⣿⣿⣿⣿⣿⣿⣿⣿⣿⣿⣿⣿⣿⣿⣿⣿⣿⣿⣿⣿⣿⣿⣿⣿⣿⣿⣿⣿⣿⣿⣿⣿⣿⣿⣿⠀⠀⠀⠀⠀⠀⠀⠀⠀⠀⠀⠀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⠀⠀⠀⠀⠀⠀⠀⠀⠀⠀⠀⣿⣿⣿⣿⣿⣿⣿⣿⠑⢕⢕⠔⠄⢀⠄⢄⠄⠀⠀⠀⠀⠀⢸⣿⣿⣿⣿⣿⣿⣿⣿⣿⣿⣿⣿⣿⣿⣿⣿⣿⣿⣿⣿⣿⣿⣿⣿⣿⣿⣿⣿⣿⣿⣿⣿⣿⣿⣿⠀⠀⠀⠀⠀⠀⠀⠀⠀⠀⠀⠀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⠀⠀⠀⠀⠀⠀⠀⠀⠀⠀⠀⣿⣿⣿⣿⣿⣿⣿⣿⣧⡕⢕⢕⢔⢔⢅⢅⢔⢐⢄⢄⢄⢄⢜⣿⣿⣿⣿⣿⣿⣿⣿⣿⣿⣿⣿⣿⣿⣿⣿⣿⣿⣿⣿⣿⣿⣿⣿⣿⣿⣿⣿⣿⣿⣿⣿⣿⣿⣿⠀⠀⠀⠀⠀⠀⠀⠀⠀⠀⠀⠀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⠀⠀⠀⠀⠀⠀⠀⠀⠀⠀⠀⣿⣿⣿⣿⣿⣿⣿⣿⣿⣿⣧⣕⢑⢕⢕⢕⢕⢕⢕⢕⢕⢕⢕⢸⣿⣿⣿⣿⣿⣿⣿⣿⣿⣿⣿⣿⣿⣿⣿⣿⣿⣿⣿⣿⣿⣿⣿⣿⣿⣿⣿⣿⣿⣿⣿⣿⣿⣿⠀⠀⠀⠀⠀⠀⠀⠀⠀⠀⠀⠀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⠀⠀⠀⠀⠀⠀⠀⠀⠀⠀⠀⣿⣿⣿⣿⣿⣿⣿⣿⣿⣿⣿⣿⣿⣷⣕⢕⢕⢕⢕⢕⢕⢕⢕⣾⣿⣿⣿⣿⣿⣿⣿⣿⣿⣿⣿⣿⣿⣿⣿⣿⣿⣿⣿⣿⣿⣿⣿⣿⣿⣿⣿⣿⣿⣿⣿⣿⣿⣿⠀⠀⠀⠀⠀⠀⠀⠀⠀⠀⠀⠀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⠀⠀⠀⠀⠀⠀⠀⠀⠀⠀⠀⣿⣿⣿⣿⣿⣿⣿⣿⣿⣿⣿⣿⣿⣿⣿⢕⢕⢕⢕⢕⢕⢕⢕⢿⣿⣿⣿⣿⣿⣿⣿⣿⣿⣿⣿⣿⣿⣿⣿⣿⣿⣿⣿⣿⣿⣿⣿⣿⣿⣿⣿⣿⣿⣿⣿⣿⣿⣿⠀⠀⠀⠀⠀⠀⠀⠀⠀⠀⠀⠀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⠀⠀⠀⠀⠀⠀⠀⠀⠀⠀⠀⣿⣿⣿⣿⣿⡿⢟⠃⢐⢑⢄⢕⣜⢱⣵⡾⡷⢻⢿⣷⣿⣿⣿⣿⣿⣿⣿⣿⣿⣿⣿⣿⣿⣿⣿⣿⣿⣿⡇⢕⢕⢕⢕⢹⣿⣿⣿⣿⣿⣿⣿⡕⢕⢕⢕⢕⢕⢕⠀⠀⠀⠀⠀⠀⠀⠀⠀⠀⠀⠀</a:t>
            </a:r>
            <a:br/>
            <a:r>
              <a:t>⠀⠀⠀⠀⠀⠀⠀⠀⠀⠀⠀⣿⣿⣿⣿⡿⢕⢕⢅⣕⡕⢕⢶⢟⠋⠑⢁⢅⢱⡕⢜⢿⣿⣿⣿⣿⣿⣿⣿⣿⣿⣿⣿⣿⣿⣿⣿⣿⣿⢇⢕⢕⢕⢕⢜⣿⣿⣿⣿⣿⣿⣿⣧⢕⢕⢕⢕⢕⢕⠀⠀⠀⠀⠀⠀⠀⠀⠀⠀⠀⠀</a:t>
            </a:r>
            <a:br/>
            <a:r>
              <a:t>⠀⠀⠀⠀⠀⠀⠀⠀⠀⠀⠀⣿⣿⣿⡏⢕⣼⡇⢱⢜⢟⢕⢔⢔⢄⢕⢕⣜⣸⣿⣾⣾⣿⣿⣿⣿⣿⣿⣿⣿⣿⣿⣿⣿⣿⣿⣿⣿⡏⢕⢕⢕⢕⢕⢕⣿⣿⣿⣿⣿⣿⣿⣿⡇⢕⢕⢕⢕⢕⠀⠀⠀⠀⠀⠀⠀⠀⠀⠀⠀⠀</a:t>
            </a:r>
            <a:br/>
            <a:r>
              <a:t>⠀⠀⠀⠀⠀⠀⠀⠀⠀⠀⠀⣿⣿⣿⣇⢕⢻⢮⣵⣧⣵⣵⣷⣷⣷⣷⣧⣿⣿⣿⣿⣿⣿⣿⣿⣿⣿⣿⣿⣿⣿⣿⣿⣿⣿⣿⣿⣿⡿⢕⢕⢕⢕⢕⢕⢸⣿⣿⣿⣿⣿⣿⣿⣇⢕⢕⢕⢕⢕⠀⠀⠀⠀⠀⠀⠀⠀⠀⠀⠀⠀</a:t>
            </a:r>
            <a:br/>
            <a:r>
              <a:t>⠀⠀⠀⠀⠀⠀⠀⠀⠀⠀⠀⣿⣿⣿⣿⢕⢱⢕⣹⣿⣿⣿⣿⣿⣿⣿⣿⣿⣿⣿⣿⣿⣿⣿⣿⣿⣿⣿⣿⣿⣿⣿⣿⣿⣿⣿⣿⣿⣇⢕⢕⢕⢕⢕⢕⢸⣿⣿⣿⣿⣿⣿⣿⣿⢕⢕⢕⢕⢕⠀⠀⠀⠀⠀⠀⠀⠀⠀⠀⠀⠀</a:t>
            </a:r>
            <a:br/>
            <a:r>
              <a:t>⠀⠀⠀⠀⠀⠀⠀⠀⠀⠀⠀⣿⣿⣿⣿⢕⢜⢪⣿⣿⣿⣿⣿⣿⣿⣿⣿⣿⣿⣿⣿⣿⣿⣿⣿⣿⣿⣿⣿⣿⣿⣿⣿⣿⣿⣿⣿⣿⣿⣿⣷⣷⣾⣿⣿⣿⣿⣿⣿⣿⣿⣿⣿⣿⢕⢕⢕⢕⢕⠀⠀⠀⠀⠀⠀⠀⠀⠀⠀⠀⠀</a:t>
            </a:r>
            <a:br/>
            <a:r>
              <a:t>⠀⠀⠀⠀⠀⠀⠀⠀⠀⠀⠀⣿⣿⣿⣿⡕⢑⢜⣿⣿⣿⣿⣿⣿⣿⣿⣿⣿⣿⣿⣿⣿⣿⣿⣿⣿⣿⣿⣿⣿⣿⣿⣿⣿⣿⣿⣿⣿⣿⣿⣿⣿⣿⣿⣿⣿⣿⣿⣿⣿⣿⣿⣿⣿⢕⢕⢕⢕⢕⠀⠀⠀⠀⠀⠀⠀⠀⠀⠀⠀⠀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⠀⠀⠀⠀⠀⠀⠀⠀⠀⠀⠀⣿⣿⣿⣿⣧⢕⢱⣿⣿⣿⣿⣿⣿⣿⣿⣿⣿⣿⣿⣿⣿⣿⣿⣿⣿⣿⣿⣿⣿⣿⣿⣿⣿⣿⣿⣿⣿⣿⣿⣿⣿⣿⣿⣿⣿⣿⣿⣿⣿⣿⣿⣿⣿⢕⢕⢕⢕⢕⠀⠀⠀⠀⠀⠀⠀⠀⠀⠀⠀⠀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⠀⠀⠀⠀⠀⠀⠀⠀⠀⠀⠀⣿⣿⣿⣿⣿⣷⣧⣿⣿⣿⣿⣿⣿⣿⣿⣿⣿⣿⣿⣿⣿⣿⣿⣿⣿⣿⣿⣿⣿⣿⣿⣿⣿⣿⣿⣿⣿⣿⣿⣿⣿⣿⣿⣿⣿⣿⣿⣿⣿⣿⣿⣿⣿⢕⡕⢝⢕⢕⠀⠀⠀⠀⠀⠀⠀⠀⠀⠀⠀⠀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⠀⠀⠀⠀⠀⠀⠀⠀⠀⠀⠀⣿⣿⣿⣿⣿⣿⣿⣿⣿⣿⣿⣿⣿⣿⣿⣿⣿⣿⣿⣿⣿⣿⣿⣿⣿⣿⣿⣿⣿⣿⣿⣿⣿⣿⣿⣿⣿⣿⣿⣿⣿⣿⣿⣿⣿⣿⣿⣿⣿⣿⣿⣿⣿⡝⢗⢕⢱⡇⠀⠀⠀⠀⠀⠀⠀⠀⠀⠀⠀⠀</a:t>
            </a:r>
            <a:br/>
            <a:r>
              <a:t>⠀⠀⠀⠀⠀⠀⠀⠀⠀⠀⠀⣿⣿⣿⣿⣿⣿⣿⣿⣿⣿⣿⣿⣿⣿⣿⣿⣿⣻⣽⣾⣿⣿⣿⣿⣿⣿⣿⣿⣿⣿⣿⣿⣿⣿⣿⣿⣿⣿⣿⣿⣿⣿⣿⣿⣿⣿⣿⣿⣿⣿⣿⣿⣿⣯⣜⣷⡞⢇⠀⠀⠀⠀⠀⠀⠀⠀⠀⠀⠀⠀</a:t>
            </a:r>
            <a:br/>
            <a:r>
              <a:t>⠀⠀⠀⠀⠀⠀⠀⠀⠀⠀⠀⣿⣿⣿⣿⣿⣿⣿⣿⣿⣿⣿⣿⣿⢿⣿⣿⣿⣿⡿⢛⣿⣿⣿⣿⣿⣿⣿⣿⣿⣿⣿⣿⣿⣿⣿⣿⣿⣿⣿⣿⣿⣿⣿⣿⣿⣿⣿⣿⣿⣿⣿⣿⣿⣟⣟⣟⣿⡇⠀⠀⠀⠀⠀⠀⠀⠀⠀⠀⠀⠀</a:t>
            </a:r>
            <a:br/>
            <a:r>
              <a:t>⠀⠀⠀⠀⠀⠀⠀⠀⠀⠀⠀⣿⣿⣿⣿⣿⣿⣿⣿⣿⣿⣿⣿⣿⣷⣷⣷⣵⣵⣴⣿⣿⣿⣿⣿⣿⣿⣿⣿⣿⣿⣿⣿⣿⣿⣿⣿⣿⣿⣿⣿⣿⣿⣿⣿⣿⣿⣿⣿⣿⣿⣿⣿⣿⣿⣿⣿⣟⡇⠀⠀⠀⠀⠀⠀⠀⠀⠀⠀⠀⠀</a:t>
            </a:r>
            <a:br/>
            <a:r>
              <a:t>⠀⠀⠀⠀⠀⠀⠀⠀⠀⠀⠀⣿⣿⣿⣿⣿⣿⢏⢜⣿⣿⣿⣿⣿⣿⣿⣿⣿⣿⣿⣿⣿⣿⣿⣿⣿⣿⣿⣿⣿⣿⣿⣿⣿⣿⣿⣿⣿⣿⣿⣿⣿⣿⣿⣿⣿⣿⣿⣿⣿⣿⣿⣿⣿⣿⣿⣿⣿⣇⠀⠀⠀⠀⠀⠀⠀⠀⠀⠀⠀⠀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⠀⠀⠀⠀⠀⠀⠀⠀⠀⠀⠀⣿⣿⣿⣿⣿⣿⢕⢕⢝⣿⣿⣿⣿⣿⣿⣿⣿⣿⣿⣿⠃⣿⣿⣿⣿⣿⣿⣿⣿⣿⣿⣿⣿⣿⣿⣿⣿⣿⣿⣿⣿⣿⣿⣿⣿⣿⣿⣿⣿⣿⣿⣿⣿⣿⣿⣿⣿⡟⠀⠀⠀⠀⠀⠀⠀⠀⠀⠀⠀⠀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⠀⠀⠀⠀⠀⠀⠀⠀⠀⠀⠀⣿⣿⣿⣿⣿⣿⣧⢕⢅⢜⢝⢿⣿⣿⢟⢟⢟⣻⡿⠃⠀⢹⣿⣿⣿⣿⣿⣿⣿⣿⣿⣿⣿⣿⣿⣿⣿⣿⣿⣿⣿⣿⣿⣿⣿⣿⣿⣿⣿⣿⣿⣿⣿⣿⣿⣿⣿⣿⠀⠀⠀⠀⠀⠀⠀⠀⠀⠀⠀⠀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⠀⠀⠀⠀⠀⠀⠀⠀⠀⠀⠀⣿⣿⣿⣿⣿⣿⣿⡇⢕⢕⠕⠁⠑⠙⠕⠅⠘⠁⠀⠀⠀⠑⢹⣿⣿⣿⣿⣿⣿⣿⣿⣿⣿⣿⣿⣿⣿⣿⣿⣿⣿⣿⣿⣿⣿⣿⣿⣿⣿⣿⣿⣿⣿⣿⣿⣿⣿⣿⠀⠀⠀⠀⠀⠀⠀⠀⠀⠀⠀⠀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⠀⠀⠀⠀⠀⠀⠀⠀⠀⠀⠀⣿⣿⣿⣿⣿⣿⣿⣿⢅⢅⢕⠔⢄⢀⢀⠀⠀⠀⠀⠀⠀⠀⠸⣿⣿⣿⣿⣿⣿⣿⣿⣿⣿⣿⣿⣿⣿⣿⣿⣿⣿⣿⣿⣿⣿⣿⣿⣿⣿⣿⣿⣿⣿⣿⣿⣿⣿⣿⠀⠀⠀⠀⠀⠀⠀⠀⠀⠀⠀⠀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⠀⠀⠀⠀⠀⠀⠀⠀⠀⠀⠀⣿⣿⣿⣿⣿⣿⣿⣿⡄⢕⢕⢕⢅⢄⢑⢐⢐⢔⢀⢄⢀⢀⢄⢻⣿⣿⣿⣿⣿⣿⣿⣿⣿⣿⣿⣿⣿⣿⣿⣿⣿⣿⣿⣿⣿⣿⣿⣿⣿⣿⣿⣿⣿⣿⣿⣿⣿⣿⠀⠀⠀⠀⠀⠀⠀⠀⠀⠀⠀⠀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⠀⠀⠀⠀⠀⠀⠀⠀⠀⠀⠀⣿⣿⣿⣿⣿⣿⣿⣿⣿⣧⡕⢕⢕⢕⢕⢕⢕⢕⢕⢕⢕⢕⢕⢸⣿⣿⣿⣿⣿⣿⣿⣿⣿⣿⣿⣿⣿⣿⣿⣿⣿⣿⣿⣿⣿⣿⣿⣿⣿⣿⣿⣿⣿⣿⣿⣿⣿⣿⠀⠀⠀⠀⠀⠀⠀⠀⠀⠀⠀⠀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⠀⠀⠀⠀⠀⠀⠀⠀⠀⠀⠀⣿⣿⣿⣿⣿⣿⣿⣿⣿⣿⣿⣷⣧⣕⢕⢕⢕⢕⢕⢕⢕⢕⢕⢱⣿⣿⣿⣿⣿⣿⣿⣿⣿⣿⣿⣿⣿⣿⣿⣿⣿⣿⣿⣿⣿⣿⣿⣿⣿⣿⣿⣿⣿⣿⣿⣿⣿⣿⠀⠀⠀⠀⠀⠀⠀⠀⠀⠀⠀⠀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⠀⠀⠀⠀⠀⠀⠀⠀⠀⠀⠀⣿⣿⣿⣿⣿⣿⣿⣿⣿⣿⣿⣿⣿⣿⣷⢕⢕⢕⢕⢕⢕⢕⢕⢕⣿⣿⣿⣿⣿⣿⣿⣿⣿⣿⣿⣿⣿⣿⣿⣿⣿⣿⣿⣿⣿⣿⣿⣿⣿⣿⣿⣿⣿⣿⣿⣿⣿⣿⠀⠀⠀⠀⠀⠀⠀⠀⠀⠀⠀⠀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⠀⠀⠀⠀⠀⠀⠀⠀⠀⠀⠀⠛⠛⠛⠛⠛⠛⠛⠛⠛⠛⠛⠛⠛⠛⠛⠑⠑⠑⠑⠑⠑⠑⠑⠑⠛⠛⠛⠛⠛⠛⠛⠛⠛⠛⠛⠛⠛⠛⠛⠛⠛⠛⠛⠛⠛⠛⠛⠛⠛⠛⠛⠛⠛⠛⠛⠛⠛⠛⠀⠀⠀⠀⠀⠀⠀⠀⠀⠀⠀⠀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⠀⠀⠀⠀⠀⠀⠀⠀⠀⠀⠀⣿⣿⣿⣿⣿⡿⢟⢇⠑⢐⢱⢕⣕⣵⣵⢷⢷⢮⣿⣿⣿⣿⣿⣿⣿⣿⣿⣿⣿⣿⣿⣿⣿⣿⣿⣿⣿⣿⡟⠕⢅⢕⢕⢸⣿⣿⣿⣿⣿⣿⣿⡕⢕⢕⢕⢕⢕⢕⠀⠀⠀⠀⠀⠀⠀⠀⠀⠀⠀⠀</a:t>
            </a:r>
            <a:br/>
            <a:r>
              <a:t>⠀⠀⠀⠀⠀⠀⠀⠀⠀⠀⠀⣿⣿⣿⣿⢿⠑⠀⠄⢅⣕⡳⠗⠑⢁⢁⢕⢕⢜⣿⣿⣿⣿⣿⣿⣿⣿⣿⣿⣿⣿⣿⣿⣿⣿⣿⣿⣿⣿⡇⢔⢕⢕⢕⢕⣿⣿⣿⣿⣿⣿⣿⣷⢕⢕⢕⢕⢕⢕⠀⠀⠀⠀⠀⠀⠀⠀⠀⠀⠀⠀</a:t>
            </a:r>
            <a:br/>
            <a:r>
              <a:t>⠀⠀⠀⠀⠀⠀⠀⠀⠀⠀⠀⣸⣿⡯⢑⢕⢄⢔⢴⣕⢘⢕⡔⢕⢕⢱⣱⣿⣿⣿⣿⣿⣿⣿⣿⣿⣿⣿⣿⣿⣿⣿⣿⣿⣿⣿⣿⣿⡟⢕⢕⢕⢕⢕⢕⢸⣿⣿⣿⣿⣿⣿⣿⡇⢕⢕⢕⢕⢕⠀⠀⠀⠀⠀⠀⠀⠀⠀⠀⠀⠀</a:t>
            </a:r>
            <a:br/>
            <a:r>
              <a:t>⠀⠀⠀⠀⠀⠀⠀⠀⠀⠀⠀⣿⣿⠏⢄⡧⢕⢕⡝⢕⢕⣵⣵⣵⣵⣼⣿⣿⣿⣿⣿⣿⣿⣿⣿⣿⣿⣿⣿⣿⣿⣿⣿⣿⣿⣿⣿⣿⣿⢕⢕⢕⢕⢕⢕⢸⣿⣿⣿⣿⣿⣿⣿⣧⢕⢕⢕⢕⢕⠀⠀⠀⠀⠀⠀⠀⠀⠀⠀⠀⠀</a:t>
            </a:r>
            <a:br/>
            <a:r>
              <a:t>⠀⠀⠀⠀⠀⠀⠀⠀⠀⠀⠀⣿⣿⡕⢕⢟⢕⣿⣾⣿⣿⣿⣿⣿⣿⣿⣿⣿⣿⣿⣿⣿⣿⣿⣿⣿⣿⣿⣿⣿⣿⣿⣿⣿⣿⣿⣿⣿⣿⢕⢕⢕⢕⢕⢕⢸⣿⣿⣿⣿⣿⣿⣿⣿⢕⢕⢕⢕⢕⠀⠀⠀⠀⠀⠀⠀⠀⠀⠀⠀⠀</a:t>
            </a:r>
            <a:br/>
            <a:r>
              <a:t>⠀⠀⠀⠀⠀⠀⠀⠀⠀⠀⠀⣻⣿⣧⢕⢕⢕⣽⣿⣿⣿⣿⣿⣿⣿⣿⣿⣿⣿⣿⣿⣿⣿⣿⣿⣿⣿⣿⣿⣿⣿⣿⣿⣿⣿⣿⣿⣿⣿⣷⣵⣵⣵⣷⣷⣾⣿⣿⣿⣿⣿⣿⣿⣿⢕⢕⢕⢕⢕⠀⠀⠀⠀⠀⠀⠀⠀⠀⠀⠀⠀</a:t>
            </a:r>
            <a:br/>
            <a:r>
              <a:t>⠀⠀⠀⠀⠀⠀⠀⠀⠀⠀⠀⣿⣿⣿⡕⠕⢜⣿⣿⣿⣿⣿⣿⣿⣿⣿⣿⣿⣿⣿⣿⣿⣿⣿⣿⣿⣿⣿⣿⣿⣿⣿⣿⣿⣿⣿⣿⣿⣿⣿⣿⣿⣿⣿⣿⣿⣿⣿⣿⣿⣿⣿⣿⣿⢇⢕⢕⢕⢕⠀⠀⠀⠀⠀⠀⠀⠀⠀⠀⠀⠀</a:t>
            </a:r>
            <a:br/>
            <a:r>
              <a:t>⠀⠀⠀⠀⠀⠀⠀⠀⠀⠀⠀⣿⣿⣿⣇⢔⢕⢿⣿⣿⣿⣿⣿⣿⣿⣿⣿⣿⣿⣿⣿⣿⣿⣿⣿⣿⣿⣿⣿⣿⣿⣿⣿⣿⣿⣿⣿⣿⣿⣿⣿⣿⣿⣿⣿⣿⣿⣿⣿⣿⣿⣿⣿⣿⡕⢕⢕⢕⢕⠀⠀⠀⠀⠀⠀⠀⠀⠀⠀⠀⠀</a:t>
            </a:r>
            <a:br/>
            <a:r>
              <a:t>⠀⠀⠀⠀⠀⠀⠀⠀⠀⠀⠀⣿⣿⣿⣿⡕⢔⢸⣿⣿⣿⣿⣿⣿⣿⣿⣿⣿⣿⣿⣿⣿⣿⣿⣿⣿⣿⣿⣿⣿⣿⣿⣿⣿⣿⣿⣿⣿⣿⣿⣿⣿⣿⣿⣿⣿⣿⣿⣿⣿⣿⣿⣿⣿⡷⢕⢵⢕⢕⠀⠀⠀⠀⠀⠀⠀⠀⠀⠀⠀⠀</a:t>
            </a:r>
            <a:br/>
            <a:r>
              <a:t>⠀⠀⠀⠀⠀⠀⠀⠀⠀⠀⠀⣿⣿⣿⣿⣿⣷⣾⣿⣿⣿⣿⣿⣿⣿⣿⣿⣿⣿⣿⣿⣿⣿⣿⣿⣿⣿⣿⣿⣿⣿⣿⣿⣿⣿⣿⣿⣿⣿⣿⣿⣿⣿⣿⣿⣿⣿⣿⣿⣿⣿⣿⣿⣿⢻⡇⢕⢱⡇⠀⠀⠀⠀⠀⠀⠀⠀⠀⠀⠀⠀</a:t>
            </a:r>
            <a:br/>
            <a:r>
              <a:t>⠀⠀⠀⠀⠀⠀⠀⠀⠀⠀⠀⣿⣿⣿⣿⣿⣿⣿⣿⣿⣿⣿⣿⣿⣿⣿⣿⣿⣟⣳⣾⣿⣿⣿⣿⣿⣿⣿⣿⣿⣿⣿⣿⣿⣿⣿⣿⣿⣿⣿⣿⣿⣿⣿⣿⣿⣿⣿⣿⣿⣿⣿⣿⣿⣿⣷⣷⢷⢇⠀⠀⠀⠀⠀⠀⠀⠀⠀⠀⠀⠀</a:t>
            </a:r>
            <a:br/>
            <a:r>
              <a:t>⠀⠀⠀⠀⠀⠀⠀⠀⠀⠀⠀⣿⣿⣿⣿⣿⣿⣿⣿⣿⣿⣿⣿⣿⣿⣿⣿⣿⣿⣿⡟⣹⣿⣿⣿⣿⣿⣿⣿⣿⣿⣿⣿⣿⣿⣿⣿⣿⣿⣿⣿⣿⣿⣿⣿⣿⣿⣿⣿⣿⣿⣿⣿⣿⢿⣿⢿⣷⡇⠀⠀⠀⠀⠀⠀⠀⠀⠀⠀⠀⠀</a:t>
            </a:r>
            <a:br/>
            <a:r>
              <a:t>⠀⠀⠀⠀⠀⠀⠀⠀⠀⠀⠀⣿⣿⣿⣿⣿⣿⣿⣿⣿⣿⣿⣿⣿⣷⣿⣿⣽⣽⣵⣼⣿⣿⣿⣿⣿⣿⣿⣿⣿⣿⣿⣿⣿⣿⣿⣿⣿⣿⣿⣿⣿⣿⣿⣿⣿⣿⣿⣿⣿⣿⣿⣿⣿⣷⣿⣷⡾⡇⠀⠀⠀⠀⠀⠀⠀⠀⠀⠀⠀⠀</a:t>
            </a:r>
            <a:br/>
            <a:r>
              <a:t>⠀⠀⠀⠀⠀⠀⠀⠀⠀⠀⠀⣿⣿⣿⣿⣿⣿⣿⡷⢿⣿⣿⣿⣿⣿⣿⣿⣿⣿⣿⣿⣿⣿⣿⣿⣿⣿⣿⣿⣿⣿⣿⣿⣿⣿⣿⣿⣿⣿⣿⣿⣿⣿⣿⣿⣿⣿⣿⣿⣿⣿⣿⣿⣿⣿⣿⣿⣿⣷⠀⠀⠀⠀⠀⠀⠀⠀⠀⠀⠀⠀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⠀⠀⠀⠀⠀⠀⠀⠀⠀⠀⠀⣿⣿⣿⣿⣿⣿⣿⡇⢜⣿⣿⣿⣿⣿⣿⣿⣿⣿⣿⣿⣿⠏⣿⣿⣿⣿⣿⣿⣿⣿⣿⣿⣿⣿⣿⣿⣿⣿⣿⣿⣿⣿⣿⣿⣿⣿⣿⣿⣿⣿⣿⣿⣿⣿⣿⣿⣿⣿⠀⠀⠀⠀⠀⠀⠀⠀⠀⠀⠀⠀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⠀⠀⠀⠀⠀⠀⠀⠀⠀⠀⠀⣿⣿⣿⣿⣿⣿⣿⣇⢕⢜⢻⣿⣿⣿⣿⣿⢿⡿⣿⣿⢏⠀⢿⣿⣿⣿⣿⣿⣿⣿⣿⣿⣿⣿⣿⣿⣿⣿⣿⣿⣿⣿⣿⣿⣿⣿⣿⣿⣿⣿⣿⣿⣿⣿⣿⣿⣿⣿⠀⠀⠀⠀⠀⠀⠀⠀⠀⠀⠀⠀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⠀⠀⠀⠀⠀⠀⠀⠀⠀⠀⠀⣿⣿⣿⣿⣿⣿⣿⣿⣕⢕⢅⢜⢝⢟⢿⢿⣕⢜⠟⠋⠀⠀⠜⣿⣿⣿⣿⣿⣿⣿⣿⣿⣿⣿⣿⣿⣿⣿⣿⣿⣿⣿⣿⣿⣿⣿⣿⣿⣿⣿⣿⣿⣿⣿⣿⣿⣿⣿⠀⠀⠀⠀⠀⠀⠀⠀⠀⠀⠀⠀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⠀⠀⠀⠀⠀⠀⠀⠀⠀⠀⠀⣿⣿⣿⣿⣿⣿⣿⣿⣿⡇⢅⢔⢐⠐⠁⠁⠑⠑⠐⠀⠀⠀⠀⢸⣿⣿⣿⣿⣿⣿⣿⣿⣿⣿⣿⣿⣿⣿⣿⣿⣿⣿⣿⣿⣿⣿⣿⣿⣿⣿⣿⣿⣿⣿⣿⣿⣿⣿⠀⠀⠀⠀⠀⠀⠀⠀⠀⠀⠀⠀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⠀⠀⠀⠀⠀⠀⠀⠀⠀⠀⠀⣿⣿⣿⣿⣿⣿⣿⣿⣿⣿⢕⢅⢕⠄⠔⢔⢔⢀⠄⢀⢀⠀⠀⢁⣿⣿⣿⣿⣿⣿⣿⣿⣿⣿⣿⣿⣿⣿⣿⣿⣿⣿⣿⣿⣿⣿⣿⣿⣿⣿⣿⣿⣿⣿⣿⣿⣿⣿⠀⠀⠀⠀⠀⠀⠀⠀⠀⠀⠀⠀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⠀⠀⠀⠀⠀⠀⠀⠀⠀⠀⠀⣿⣿⣿⣿⣿⣿⣿⣿⣿⣿⡕⢕⢕⢕⢕⢔⢔⢔⢕⢔⢔⢕⢕⢕⢸⣿⣿⣿⣿⣿⣿⣿⣿⣿⣿⣿⣿⣿⣿⣿⣿⣿⣿⣿⣿⣿⣿⣿⣿⣿⣿⣿⣿⣿⣿⣿⣿⣿⠀⠀⠀⠀⠀⠀⠀⠀⠀⠀⠀⠀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⠀⠀⠀⠀⠀⠀⠀⠀⠀⠀⠀⣿⣿⣿⣿⣿⣿⣿⣿⣿⣿⣿⣧⡕⢕⢕⢕⢕⢕⢕⢕⢕⢕⢕⢕⢜⣿⣿⣿⣿⣿⣿⣿⣿⣿⣿⣿⣿⣿⣿⣿⣿⣿⣿⣿⣿⣿⣿⣿⣿⣿⣿⣿⣿⣿⣿⣿⣿⣿⠀⠀⠀⠀⠀⠀⠀⠀⠀⠀⠀⠀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⠀⠀⠀⠀⠀⠀⠀⠀⠀⠀⠀⣿⣿⣿⣿⣿⣿⣿⣿⣿⣿⣿⣿⣿⣧⣕⡕⢕⢕⢕⢕⢕⢕⢕⢕⢕⣿⣿⣿⣿⣿⣿⣿⣿⣿⣿⣿⣿⣿⣿⣿⣿⣿⣿⣿⣿⣿⣿⣿⣿⣿⣿⣿⣿⣿⣿⣿⣿⣿⠀⠀⠀⠀⠀⠀⠀⠀⠀⠀⠀⠀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⠀⠀⠀⠀⠀⠀⠀⠀⠀⠀⠀⠛⠛⠛⠛⠛⠛⠛⠛⠛⠛⠛⠛⠛⠛⠛⠛⠛⠃⠑⠑⠑⠑⠑⠑⠑⠛⠛⠛⠛⠛⠛⠛⠛⠛⠛⠛⠛⠛⠛⠛⠛⠛⠛⠛⠛⠛⠛⠛⠛⠛⠛⠛⠛⠛⠛⠛⠛⠛⠀⠀⠀⠀⠀⠀⠀⠀⠀⠀⠀⠀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⠀⠀⠀⠀⠀⠀⠀⠀⠀⠀⠀⣿⣿⣿⣿⣿⣿⡿⢟⠙⢑⢕⢕⢕⣝⣝⣟⣹⣿⣿⣿⣿⣿⣿⣿⣿⣿⣿⣿⣿⣿⣿⣿⣿⣿⣿⣿⣿⣿⡿⠕⢕⢕⢕⢸⣿⣿⣿⣿⣿⣿⣿⡕⢕⢕⢕⢕⢔⢕⠀⠀⠀⠀⠀⠀⠀⠀⠀⠀⠀⠀</a:t>
            </a:r>
            <a:br/>
            <a:r>
              <a:t>⠀⠀⠀⠀⠀⠀⠀⠀⠀⠀⠀⣿⣿⣿⣿⡟⠝⠑⠀⢕⢜⡱⢗⠟⠏⢝⢕⢝⣿⣿⣿⣿⣿⣿⣿⣿⣿⣿⣿⣿⣿⣿⣿⣿⣿⣿⣿⣿⣿⡇⢔⢕⢕⢕⢕⣿⣿⣿⣿⣿⣿⣿⣧⢕⢕⢕⢕⢕⢕⠀⠀⠀⠀⠀⠀⠀⠀⠀⠀⠀⠀</a:t>
            </a:r>
            <a:br/>
            <a:r>
              <a:t>⠀⠀⠀⠀⠀⠀⠀⠀⠀⠀⠀⣜⣿⡿⢟⢑⢀⠀⢔⢵⢎⢁⢅⢔⢔⣕⣵⣵⣿⣿⣿⣿⣿⣿⣿⣿⣿⣿⣿⣿⣿⣿⣿⣿⣿⣿⣿⣿⡿⢕⢕⢕⢕⢕⢕⢸⣿⣿⣿⣿⣿⣿⣿⡇⢕⢕⢕⢕⢕⠀⠀⠀⠀⠀⠀⠀⠀⠀⠀⠀⠀</a:t>
            </a:r>
            <a:br/>
            <a:r>
              <a:t>⠀⠀⠀⠀⠀⠀⠀⠀⠀⠀⠀⣿⣿⢕⢕⢕⢕⢳⢵⢔⢔⢇⢕⢕⢜⢻⣿⣿⣿⣿⣿⣿⣿⣿⣿⣿⣿⣿⣿⣿⣿⣿⣿⣿⣿⣿⣿⣿⣿⢕⢕⢕⢕⢕⢕⢸⣿⣿⣿⣿⣿⣿⣿⣿⢕⢕⢕⢕⢕⠀⠀⠀⠀⠀⠀⠀⠀⠀⠀⠀⠀</a:t>
            </a:r>
            <a:br/>
            <a:r>
              <a:t>⠀⠀⠀⠀⠀⠀⠀⠀⠀⠀⠀⣿⡕⢕⢼⢕⣕⣕⣕⣵⣷⣷⣿⣿⣿⣿⣿⣿⣿⣿⣿⣿⣿⣿⣿⣿⣿⣿⣿⣿⣿⣿⣿⣿⣿⣿⣿⣿⣿⢕⢕⢕⢕⢕⢕⢕⣿⣿⣿⣿⣿⣿⣿⣿⡕⢕⢕⢕⢕⠀⠀⠀⠀⠀⠀⠀⠀⠀⠀⠀⠀</a:t>
            </a:r>
            <a:br/>
            <a:r>
              <a:t>⠀⠀⠀⠀⠀⠀⠀⠀⠀⠀⠀⣟⣧⢄⢕⢕⢹⣿⣿⣿⣿⣿⣿⣿⣿⣿⣿⣿⣿⣿⣿⣿⣿⣿⣿⣿⣿⣿⣿⣿⣿⣿⣿⣿⣿⣿⣿⣿⣿⣷⣕⣱⣕⣷⣧⣵⣿⣿⣿⣿⣿⣿⣿⣿⡕⢕⢕⢕⢕⠀⠀⠀⠀⠀⠀⠀⠀⠀⠀⠀⠀</a:t>
            </a:r>
            <a:br/>
            <a:r>
              <a:t>⠀⠀⠀⠀⠀⠀⠀⠀⠀⠀⠀⣿⣿⡇⢕⢕⢸⣿⣿⣿⣿⣿⣿⣿⣿⣿⣿⣿⣿⣿⣿⣿⣿⣿⣿⣿⣿⣿⣿⣿⣿⣿⣿⣿⣿⣿⣿⣿⣿⣿⣿⣿⣿⣿⣿⣿⣿⣿⣿⣿⣿⣿⣿⣿⡇⢕⢕⢕⢕⠀⠀⠀⠀⠀⠀⠀⠀⠀⠀⠀⠀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⠀⠀⠀⠀⠀⠀⠀⠀⠀⠀⠀⣿⣿⣧⢕⢕⢸⣿⣿⣿⣿⣿⣿⣿⣿⣿⣿⣿⣿⣿⣿⣿⣿⣿⣿⣿⣿⣿⣿⣿⣿⣿⣿⣿⣿⣿⣿⣿⣿⣿⣿⣿⣿⣿⣿⣿⣿⣿⣿⣿⣿⣿⣿⣿⡇⢕⢕⢕⢕⠀⠀⠀⠀⠀⠀⠀⠀⠀⠀⠀⠀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⠀⠀⠀⠀⠀⠀⠀⠀⠀⠀⠀⣿⣿⣿⡇⢅⢜⣿⣿⣿⣿⣿⣟⣿⣿⣿⣿⣿⣿⣿⣿⣿⣿⣿⣿⣿⣿⣿⣿⣿⣿⣿⣿⣿⣿⣿⣿⣿⣿⣿⣿⣿⣿⣿⣿⣿⣿⣿⣿⣿⣿⣿⣿⣿⡷⢕⢕⢕⢕⠀⠀⠀⠀⠀⠀⠀⠀⠀⠀⠀⠀</a:t>
            </a:r>
            <a:br/>
            <a:r>
              <a:t>⠀⠀⠀⠀⠀⠀⠀⠀⠀⠀⠀⣿⣿⣿⣿⣕⡕⢻⣿⣿⣿⣿⣿⣿⣿⣿⣿⣿⣿⣿⣿⣿⣿⣿⣿⣿⣿⣿⣿⣿⣿⣿⣿⣿⣿⣿⣿⣿⣿⣿⣿⣿⣿⣿⣿⣿⣿⣿⣿⣿⣿⣿⣿⣿⢷⡵⢕⢕⡕⠀⠀⠀⠀⠀⠀⠀⠀⠀⠀⠀⠀</a:t>
            </a:r>
            <a:br/>
            <a:r>
              <a:t>⠀⠀⠀⠀⠀⠀⠀⠀⠀⠀⠀⣿⣿⣿⣿⣿⣿⣿⣿⣿⣿⣿⣿⣿⣿⣿⣿⣿⡿⣿⣽⣿⣿⣿⣿⣿⣿⣿⣿⣿⣿⣿⣿⣿⣿⣿⣿⣿⣿⣿⣿⣿⣿⣿⣿⣿⣿⣿⣿⣿⣿⣿⣿⣿⣷⢷⣵⡵⢇⠀⠀⠀⠀⠀⠀⠀⠀⠀⠀⠀⠀</a:t>
            </a:r>
            <a:br/>
            <a:r>
              <a:t>⠀⠀⠀⠀⠀⠀⠀⠀⠀⠀⠀⣿⣿⣿⣿⣿⣿⣿⣿⣿⣿⣿⣿⣿⣿⣿⣿⣿⣿⣿⡿⢻⣿⣿⣿⣿⣿⣿⣿⣿⣿⣿⣿⣿⣿⣿⣿⣿⣿⣿⣿⣿⣿⣿⣿⣿⣿⣿⣿⣿⣿⣿⣿⣿⡿⢿⡿⣷⡇⠀⠀⠀⠀⠀⠀⠀⠀⠀⠀⠀⠀</a:t>
            </a:r>
            <a:br/>
            <a:r>
              <a:t>⠀⠀⠀⠀⠀⠀⠀⠀⠀⠀⠀⣿⣿⣿⣿⣿⣿⣿⣿⣿⣿⣿⣿⣿⣯⣿⣿⣿⣟⣻⣱⣿⣿⣿⣿⣿⣿⣿⣿⣿⣿⣿⣿⣿⣿⣿⣿⣿⣿⣿⣿⣿⣿⣿⣿⣿⣿⣿⣿⣿⣿⣿⣿⣿⣷⣿⣿⣾⡇⠀⠀⠀⠀⠀⠀⠀⠀⠀⠀⠀⠀</a:t>
            </a:r>
            <a:br/>
            <a:r>
              <a:t>⠀⠀⠀⠀⠀⠀⠀⠀⠀⠀⠀⣿⣿⣿⣿⣿⣿⣿⣏⢿⣿⣿⣿⣿⣿⣿⣿⣿⣿⣿⣿⣿⣿⣿⣿⣿⣿⣿⣿⣿⣿⣿⣿⣿⣿⣿⣿⣿⣿⣿⣿⣿⣿⣿⣿⣿⣿⣿⣿⣿⣿⣿⣿⣿⣿⣿⣿⣿⣿⠀⠀⠀⠀⠀⠀⠀⠀⠀⠀⠀⠀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⠀⠀⠀⠀⠀⠀⠀⠀⠀⠀⠀⣿⣿⣿⣿⣿⣿⣿⣿⢸⣿⣿⣿⣿⣿⣿⣿⣿⣿⣿⣿⣿⡟⣿⣿⣿⣿⣿⣿⣿⣿⣿⣿⣿⣿⣿⣿⣿⣿⣿⣿⣿⣿⣿⣿⣿⣿⣿⣿⣿⣿⣿⣿⣿⣿⣿⣿⣿⣿⠀⠀⠀⠀⠀⠀⠀⠀⠀⠀⠀⠀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⠀⠀⠀⠀⠀⠀⠀⠀⠀⠀⠀⣿⣿⣿⣿⣿⣿⣿⣿⢕⢹⣿⣿⣿⣿⣿⣿⣿⣿⣿⣿⣿⠑⢸⣿⣿⣿⣿⣿⣿⣿⣿⣿⣿⣿⣿⣿⣿⣿⣿⣿⣿⣿⣿⣿⣿⣿⣿⣿⣿⣿⣿⣿⣿⣿⣿⣿⣿⣿⠀⠀⠀⠀⠀⠀⠀⠀⠀⠀⠀⠀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⠀⠀⠀⠀⠀⠀⠀⠀⠀⠀⠀⣿⣿⣿⣿⣿⣿⣿⣿⣧⢕⢜⢟⢿⣿⣿⣿⡟⢫⢿⡿⠇⠀⠌⢿⣿⣿⣿⣿⣿⣿⣿⣿⣿⣿⣿⣿⣿⣿⣿⣿⣿⣿⣿⣿⣿⣿⣿⣿⣿⣿⣿⣿⣿⣿⣿⣿⣿⣿⠀⠀⠀⠀⠀⠀⠀⠀⠀⠀⠀⠀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⠀⠀⠀⠀⠀⠀⠀⠀⠀⠀⠀⣿⣿⣿⣿⣿⣿⣿⣿⣿⣧⢕⢑⢐⠅⢙⠝⠟⠇⠌⠀⠀⠀⠀⠜⣿⣿⣿⣿⣿⣿⣿⣿⣿⣿⣿⣿⣿⣿⣿⣿⣿⣿⣿⣿⣿⣿⣿⣿⣿⣿⣿⣿⣿⣿⣿⣿⣿⣿⠀⠀⠀⠀⠀⠀⠀⠀⠀⠀⠀⠀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⠀⠀⠀⠀⠀⠀⠀⠀⠀⠀⠀⣿⣿⣿⣿⣿⣿⣿⣿⣿⣿⣧⢕⢐⢄⢀⢀⢀⢀⠀⠀⠀⠀⠀⠀⢻⣿⣿⣿⣿⣿⣿⣿⣿⣿⣿⣿⣿⣿⣿⣿⣿⣿⣿⣿⣿⣿⣿⣿⣿⣿⣿⣿⣿⣿⣿⣿⣿⣿⠀⠀⠀⠀⠀⠀⠀⠀⠀⠀⠀⠀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⠀⠀⠀⠀⠀⠀⠀⠀⠀⠀⠀⣿⣿⣿⣿⣿⣿⣿⣿⣿⣿⣿⡇⢕⢔⢕⢕⢕⢁⢄⢔⢄⢕⢔⢕⢜⣿⣿⣿⣿⣿⣿⣿⣿⣿⣿⣿⣿⣿⣿⣿⣿⣿⣿⣿⣿⣿⣿⣿⣿⣿⣿⣿⣿⣿⣿⣿⣿⣿⠀⠀⠀⠀⠀⠀⠀⠀⠀⠀⠀⠀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⠀⠀⠀⠀⠀⠀⠀⠀⠀⠀⠀⣿⣿⣿⣿⣿⣿⣿⣿⣿⣿⣿⣿⣕⢕⢕⢕⢕⢕⢕⢕⢕⢕⢕⢕⢕⢻⣿⣿⣿⣿⣿⣿⣿⣿⣿⣿⣿⣿⣿⣿⣿⣿⣿⣿⣿⣿⣿⣿⣿⣿⣿⣿⣿⣿⣿⣿⣿⣿⠀⠀⠀⠀⠀⠀⠀⠀⠀⠀⠀⠀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⠀⠀⠀⠀⠀⠀⠀⠀⠀⠀⠀⣿⣿⣿⣿⣿⣿⣿⣿⣿⣿⣿⣿⣿⣷⣧⣕⣕⢕⢕⢕⢕⢕⢕⢕⢕⢿⣿⣿⣿⣿⣿⣿⣿⣿⣿⣿⣿⣿⣿⣿⣿⣿⣿⣿⣿⣿⣿⣿⣿⣿⣿⣿⣿⣿⣿⣿⣿⣿⠀⠀⠀⠀⠀⠀⠀⠀⠀⠀⠀⠀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⠀⠀⠀⠀⠀⠀⠀⠀⠀⠀⠀⣿⣿⣿⣿⣿⣿⣿⣿⣿⣿⢿⣿⣿⣿⣿⣿⣿⣿⣿⣿⣿⣿⣿⣿⣿⣿⣿⣿⣿⣿⣿⣿⣿⣿⣿⣿⣿⣿⣿⢕⢄⢕⢕⢸⣿⣿⣿⣿⣿⣿⣿⡕⢕⢕⢕⢕⢕⢕⠀⠀⠀⠀⠀⠀⠀⠀⠀⠀⠀⠀</a:t>
            </a:r>
            <a:br/>
            <a:r>
              <a:t>⠀⠀⠀⠀⠀⠀⠀⠀⠀⠀⠀⣿⣿⣿⣿⣿⡿⠝⢁⢅⢕⢔⣕⣕⣽⢵⣱⣿⣿⣿⣿⣿⣿⣿⣿⣿⣿⣿⣿⣿⣿⣿⣿⣿⣿⣿⣿⣿⣿⡏⢅⢕⢕⢕⢕⢿⣿⣿⣿⣿⣿⣿⣧⢕⢕⢕⢕⢕⢕⠀⠀⠀⠀⠀⠀⠀⠀⠀⠀⠀⠀</a:t>
            </a:r>
            <a:br/>
            <a:r>
              <a:t>⠀⠀⠀⠀⠀⠀⠀⠀⠀⠀⠀⢝⣿⣟⢟⠙⠑⠀⢕⢸⡵⢞⠏⠑⢕⢕⢜⣿⣿⣿⣿⣿⣿⣿⣿⣿⣿⣿⣿⣿⣿⣿⣿⣿⣿⣿⣿⣿⡿⢇⢕⢕⢕⢕⢕⢸⣿⣿⣿⣿⣿⣿⣿⡇⢕⢕⢕⢕⢕⠀⠀⠀⠀⠀⠀⠀⠀⠀⠀⠀⠀</a:t>
            </a:r>
            <a:br/>
            <a:r>
              <a:t>⠀⠀⠀⠀⠀⠀⠀⠀⠀⠀⠀⣿⡿⢟⢕⠁⢀⠕⢱⢝⢅⢄⢔⢕⢕⣷⣿⣿⣿⣿⣿⣿⣿⣿⣿⣿⣿⣿⣿⣿⣿⣿⣿⣿⣿⣿⣿⣿⣿⢕⢕⢕⢕⢕⢕⢜⣿⣿⣿⣿⣿⣿⣿⣿⢕⢕⢕⢕⢕⠀⠀⠀⠀⠀⠀⠀⠀⠀⠀⠀⠀</a:t>
            </a:r>
            <a:br/>
            <a:r>
              <a:t>⠀⠀⠀⠀⠀⠀⠀⠀⠀⠀⠀⣿⡇⢕⢕⢕⢱⡇⢔⢕⢇⣕⣕⣜⣸⣿⣿⣿⣿⣿⣿⣿⣿⣿⣿⣿⣿⣿⣿⣿⣿⣿⣿⣿⣿⣿⣿⣿⣿⢕⢕⢕⢕⢕⢕⢕⣿⣿⣿⣿⣿⣿⣿⣿⡕⢕⢕⢕⢕⠀⠀⠀⠀⠀⠀⠀⠀⠀⠀⠀⠀</a:t>
            </a:r>
            <a:br/>
            <a:r>
              <a:t>⠀⠀⠀⠀⠀⠀⠀⠀⠀⠀⠀⢟⠁⢱⡕⢕⣕⣱⣵⣷⣿⣿⣿⣿⣿⣿⣿⣿⣿⣿⣿⣿⣿⣿⣿⣿⣿⣿⣿⣿⣿⣿⣿⣿⣿⣿⣿⣿⣿⣵⣕⣕⣕⣵⣵⣵⣿⣿⣿⣿⣿⣿⣿⣿⡇⢕⢕⢕⢕⠀⠀⠀⠀⠀⠀⠀⠀⠀⠀⠀⠀</a:t>
            </a:r>
            <a:br/>
            <a:r>
              <a:t>⠀⠀⠀⠀⠀⠀⠀⠀⠀⠀⠀⣿⡇⢕⢕⢜⣿⣿⣿⣿⣿⣿⣿⣿⣿⣿⣿⣿⣿⣿⣿⣿⣿⣿⣿⣿⣿⣿⣿⣿⣿⣿⣿⣿⣿⣿⣿⣿⣿⣿⣿⣿⣿⣿⣿⣿⣿⣿⣿⣿⣿⣿⣿⣿⡇⢕⢕⢕⢕⠀⠀⠀⠀⠀⠀⠀⠀⠀⠀⠀⠀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⠀⠀⠀⠀⠀⠀⠀⠀⠀⠀⠀⣿⣿⢕⢕⢕⢾⣿⣿⣿⣿⣿⣿⣿⣿⣿⣿⣿⣿⣿⣿⣿⣿⣿⣿⣿⣿⣿⣿⣿⣿⣿⣿⣿⣿⣿⣿⣿⣿⣿⣿⣿⣿⣿⣿⣿⣿⣿⣿⣿⣿⣿⣿⣿⡇⢕⢕⢕⢕⠀⠀⠀⠀⠀⠀⠀⠀⠀⠀⠀⠀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⠀⠀⠀⠀⠀⠀⠀⠀⠀⠀⠀⣿⣿⡇⢕⢕⢻⣿⣿⣿⣿⣿⣿⣿⣿⣿⣿⣿⣿⣿⣿⣿⣿⣿⣿⣿⣿⣿⣿⣿⣿⣿⣿⣿⣿⣿⣿⣿⣿⣿⣿⣿⣿⣿⣿⣿⣿⣿⣿⣿⣿⣿⣿⣿⡧⢕⢕⢕⢕⠀⠀⠀⠀⠀⠀⠀⠀⠀⠀⠀⠀</a:t>
            </a:r>
            <a:br/>
            <a:r>
              <a:t>⠀⠀⠀⠀⠀⠀⠀⠀⠀⠀⠀⣿⣿⣿⡕⠅⢜⣿⣿⣿⣿⣿⣿⣿⣿⣿⣿⣿⣿⣿⣿⣿⣿⣿⣿⣿⣿⣿⣿⣿⣿⣿⣿⣿⣿⣿⣿⣿⣿⣿⣿⣿⣿⣿⣿⣿⣿⣿⣿⣿⣿⣿⣿⣿⡷⢵⢕⢕⡕⠀⠀⠀⠀⠀⠀⠀⠀⠀⠀⠀⠀</a:t>
            </a:r>
            <a:br/>
            <a:r>
              <a:t>⠀⠀⠀⠀⠀⠀⠀⠀⠀⠀⠀⣿⣿⣿⣿⣵⡕⣿⣿⣿⣿⣿⣿⣿⣿⣿⣿⣿⣿⣿⣿⣿⣿⣿⣿⣿⣿⣿⣿⣿⣿⣿⣿⣿⣿⣿⣿⣿⣿⣿⣿⣿⣿⣿⣿⣿⣿⣿⣿⣿⣿⣿⣿⣿⣷⢷⣵⡕⢕⠀⠀⠀⠀⠀⠀⠀⠀⠀⠀⠀⠀</a:t>
            </a:r>
            <a:br/>
            <a:r>
              <a:t>⠀⠀⠀⠀⠀⠀⠀⠀⠀⠀⠀⣿⣿⣿⣿⣿⣿⣿⣿⣿⣿⣿⣿⣿⣿⣿⣿⣿⣿⣵⣿⣿⣿⣿⣿⣿⣿⣿⣿⣿⣿⣿⣿⣿⣿⣿⣿⣿⣿⣿⣿⣿⣿⣿⣿⣿⣿⣿⣿⣿⣿⣿⣿⣿⡿⣿⡿⢷⡇⠀⠀⠀⠀⠀⠀⠀⠀⠀⠀⠀⠀</a:t>
            </a:r>
            <a:br/>
            <a:r>
              <a:t>⠀⠀⠀⠀⠀⠀⠀⠀⠀⠀⠀⣿⣿⣿⣿⣿⣿⣿⣿⣿⣿⣿⣿⣿⣿⣿⣿⣿⣿⣿⢟⣽⣿⣿⣿⣿⣿⣿⣿⣿⣿⣿⣿⣿⣿⣿⣿⣿⣿⣿⣿⣿⣿⣿⣿⣿⣿⣿⣿⣿⣿⣿⣿⣿⣷⣾⣷⣾⡇⠀⠀⠀⠀⠀⠀⠀⠀⠀⠀⠀⠀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⠀⠀⠀⠀⠀⠀⠀⠀⠀⠀⠀⣿⣿⣿⣿⣿⣿⣿⣿⣿⣿⣿⣿⣿⣿⣿⣿⣿⣿⣿⣿⣿⣿⣿⣿⣿⣿⣿⣿⣿⣿⣿⣿⣿⣿⣿⣿⣿⣿⣿⣿⣿⣿⣿⣿⣿⣿⣿⣿⣿⣿⣿⣿⣿⡿⣷⣿⣿⣷⠀⠀⠀⠀⠀⠀⠀⠀⠀⠀⠀⠀</a:t>
            </a:r>
            <a:br/>
            <a:r>
              <a:t>⠀⠀⠀⠀⠀⠀⠀⠀⠀⠀⠀⣿⣿⣿⣿⣿⣿⣿⣯⢸⣿⣿⣿⣿⣿⣿⣿⣿⣿⣿⣿⣿⣿⣿⣿⣿⣿⣿⣿⣿⣿⣿⣿⣿⣿⣿⣿⣿⣿⣿⣿⣿⣿⣿⣿⣿⣿⣿⣿⣿⣿⣿⣿⣿⣿⣿⣿⣿⣿⠀⠀⠀⠀⠀⠀⠀⠀⠀⠀⠀⠀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⠀⠀⠀⠀⠀⠀⠀⠀⠀⠀⠀⣿⣿⣿⣿⣿⣿⣿⣿⡎⢿⣿⣿⣿⣿⣿⣿⣿⣿⣿⣿⣿⣿⢜⣿⣿⣿⣿⣿⣿⣿⣿⣿⣿⣿⣿⣿⣿⣿⣿⣿⣿⣿⣿⣿⣿⣿⣿⣿⣿⣿⣿⣿⣿⣿⣿⣿⣿⣿⠀⠀⠀⠀⠀⠀⠀⠀⠀⠀⠀⠀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⠀⠀⠀⠀⠀⠀⠀⠀⠀⠀⠀⣿⣿⣿⣿⣿⣿⣿⣿⡇⢜⢿⣿⣿⣿⣿⣿⣿⣿⣿⣿⣿⠇⠀⢻⣿⣿⣿⣿⣿⣿⣿⣿⣿⣿⣿⣿⣿⣿⣿⣿⣿⣿⣿⣿⣿⣿⣿⣿⣿⣿⣿⣿⣿⣿⣿⣿⣿⣿⠀⠀⠀⠀⠀⠀⠀⠀⠀⠀⠀⠀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⠀⠀⠀⠀⠀⠀⠀⠀⠀⠀⠀⣿⣿⣿⣿⣿⣿⣿⣿⣿⣕⠕⢝⢻⢿⣿⣿⣯⡏⢟⢟⠑⠀⠀⠁⢿⣿⣿⣿⣿⣿⣿⣿⣿⣿⣿⣿⣿⣿⣿⣿⣿⣿⣿⣿⣿⣿⣿⣿⣿⣿⣿⣿⣿⣿⣿⣿⣿⣿⠀⠀⠀⠀⠀⠀⠀⠀⠀⠀⠀⠀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⠀⠀⠀⠀⠀⠀⠀⠀⠀⠀⠀⣿⣿⣿⣿⣿⣿⣿⣿⣿⣿⣇⢁⠁⠅⠁⠘⠙⠑⠁⠀⠀⠀⠀⠀⢸⣿⣿⣿⣿⣿⣿⣿⣿⣿⣿⣿⣿⣿⣿⣿⣿⣿⣿⣿⣿⣿⣿⣿⣿⣿⣿⣿⣿⣿⣿⣿⣿⣿⠀⠀⠀⠀⠀⠀⠀⠀⠀⠀⠀⠀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⠀⠀⠀⠀⠀⠀⠀⠀⠀⠀⠀⣿⣿⣿⣿⣿⣿⣿⣿⣿⣿⣿⡕⢕⢄⢄⢄⢄⢀⢄⠄⠀⠀⢀⢄⢔⢿⣿⣿⣿⣿⣿⣿⣿⣿⣿⣿⣿⣿⣿⣿⣿⣿⣿⣿⣿⣿⣿⣿⣿⣿⣿⣿⣿⣿⣿⣿⣿⣿⠀⠀⠀⠀⠀⠀⠀⠀⠀⠀⠀⠀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⠀⠀⠀⠀⠀⠀⠀⠀⠀⠀⠀⣿⣿⣿⣿⣿⣿⣿⣿⣿⣿⣿⣧⢕⢕⢕⢕⢔⢔⢔⢕⢔⢕⢕⢕⢕⢸⣿⣿⣿⣿⣿⣿⣿⣿⣿⣿⣿⣿⣿⣿⣿⣿⣿⣿⣿⣿⣿⣿⣿⣿⣿⣿⣿⣿⣿⣿⣿⣿⠀⠀⠀⠀⠀⠀⠀⠀⠀⠀⠀⠀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⠀⠀⠀⠀⠀⠀⠀⠀⠀⠀⠀⣿⣿⣿⣿⣿⣿⣿⣿⣿⣿⣿⣿⣧⣕⢕⢕⢕⢕⢕⢕⢕⢕⢕⢕⢕⢕⣿⣿⣿⣿⣿⣿⣿⣿⣿⣿⣿⣿⣿⣿⣿⣿⣿⣿⣿⣿⣿⣿⣿⣿⣿⣿⣿⣿⣿⣿⣿⣿⠀⠀⠀⠀⠀⠀⠀⠀⠀⠀⠀⠀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⠀⠀⠀⠀⠀⠀⠀⠀⠀⠀⠀⠛⠛⠛⠛⠛⠛⠛⠛⠛⠛⠛⠛⠛⠛⠛⠓⠑⠑⠑⠑⠑⠑⠑⠑⠑⠑⠛⠛⠛⠛⠛⠛⠛⠛⠛⠛⠛⠛⠛⠛⠛⠛⠛⠛⠛⠛⠛⠛⠛⠛⠛⠛⠛⠛⠛⠛⠛⠛⠀⠀⠀⠀⠀⠀⠀⠀⠀⠀⠀⠀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⠀⠀⠀⠀⠀⠀⠀⠀⠀⠀⠀⣿⣿⣿⣿⣿⣿⣿⣿⣿⣿⣿⣿⣿⣿⣿⣿⣿⣿⣿⣿⣿⣿⣿⣿⣿⣿⣿⣿⣿⣿⣿⣿⣿⣿⣿⣿⣿⣿⣿⢕⢅⢕⢕⢜⣿⣿⣿⣿⣿⣿⣿⡕⢕⢕⢕⢔⢄⢕⠀⠀⠀⠀⠀⠀⠀⠀⠀⠀⠀⠀</a:t>
            </a:r>
            <a:br/>
            <a:r>
              <a:t>⠀⠀⠀⠀⠀⠀⠀⠀⠀⠀⠀⣿⣿⣿⣿⣿⣿⣿⣿⣿⣿⣿⣿⣿⣿⣿⣿⣿⣿⣿⣿⣿⣿⣿⣿⣿⣿⣿⣿⣿⣿⣿⣿⣿⣿⣿⣿⣿⣿⡇⢅⢕⢕⢕⢕⢻⣿⣿⣿⣿⣿⣿⣷⢕⢕⢕⢕⢕⢕⠀⠀⠀⠀⠀⠀⠀⠀⠀⠀⠀⠀</a:t>
            </a:r>
            <a:br/>
            <a:r>
              <a:t>⠀⠀⠀⠀⠀⠀⠀⠀⠀⠀⠀⣹⣿⣿⣿⣿⡿⠟⢙⠑⢁⢕⣜⣹⡝⣝⣿⣿⣿⣿⣿⣿⣿⣿⣿⣿⣿⣿⣿⣿⣿⣿⣿⣿⣿⣿⣿⣿⡿⢇⢕⢕⢕⢕⢕⢸⣿⣿⣿⣿⣿⣿⣿⣇⢕⢕⢕⢕⢕⠀⠀⠀⠀⠀⠀⠀⠀⠀⠀⠀⠀</a:t>
            </a:r>
            <a:br/>
            <a:r>
              <a:t>⠀⠀⠀⠀⠀⠀⠀⠀⠀⠀⠀⣿⣿⣿⢿⢏⠑⢀⢕⣕⣵⢿⢟⢝⢝⢝⢿⣿⣿⣿⣿⣿⣿⣿⣿⣿⣿⣿⣿⣿⣿⣿⣿⣿⣿⣿⣿⣿⣿⢕⢕⢕⢕⢕⢕⢕⣿⣿⣿⣿⣿⣿⣿⣿⢕⢕⢕⢕⢕⠀⠀⠀⠀⠀⠀⠀⠀⠀⠀⠀⠀</a:t>
            </a:r>
            <a:br/>
            <a:r>
              <a:t>⠀⠀⠀⠀⠀⠀⠀⠀⠀⠀⠀⣿⡿⢇⠀⠀⢀⢔⡞⢇⠁⢀⢔⢄⣱⣵⣾⣿⣿⣿⣿⣿⣿⣿⣿⣿⣿⣿⣿⣿⣿⣿⣿⣿⣿⣿⣿⣿⣿⢕⢕⢕⢕⢕⢕⢕⣿⣿⣿⣿⣿⣿⣿⣿⡇⢕⢕⢕⢕⠀⠀⠀⠀⠀⠀⠀⠀⠀⠀⠀⠀</a:t>
            </a:r>
            <a:br/>
            <a:r>
              <a:t>⠀⠀⠀⠀⠀⠀⠀⠀⠀⠀⠀⣻⢕⢕⠄⢔⡔⢕⢕⢕⢕⢕⢕⢕⣿⣿⣿⣿⣿⣿⣿⣿⣿⣿⣿⣿⣿⣿⣿⣿⣿⣿⣿⣿⣿⣿⣿⣿⣿⣵⣵⣕⣕⣵⣵⣵⣿⣿⣿⣿⣿⣿⣿⣿⡇⢕⢕⢕⢕⠀⠀⠀⠀⠀⠀⠀⠀⠀⠀⠀⠀</a:t>
            </a:r>
            <a:br/>
            <a:r>
              <a:t>⠀⠀⠀⠀⠀⠀⠀⠀⠀⠀⠀⣟⢕⣕⢕⢕⢕⢕⣱⣷⣷⣿⣿⣿⣿⣿⣿⣿⣿⣿⣿⣿⣿⣿⣿⣿⣿⣿⣿⣿⣿⣿⣿⣿⣿⣿⣿⣿⣿⣿⣿⣿⣿⣿⣿⣿⣿⣿⣿⣿⣿⣿⣿⣿⡇⢕⢕⢕⢕⠀⠀⠀⠀⠀⠀⠀⠀⠀⠀⠀⠀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⠀⠀⠀⠀⠀⠀⠀⠀⠀⠀⠀⣿⡕⢜⢕⢱⣷⣿⣿⣿⣿⣿⣿⣿⣿⣿⣿⣿⣿⣿⣿⣿⣿⣿⣿⣿⣿⣿⣿⣿⣿⣿⣿⣿⣿⣿⣿⣿⣿⣿⣿⣿⣿⣿⣿⣿⣿⣿⣿⣿⣿⣿⣿⣿⡇⢕⢕⢕⢕⠀⠀⠀⠀⠀⠀⠀⠀⠀⠀⠀⠀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⠀⠀⠀⠀⠀⠀⠀⠀⠀⠀⠀⣿⣷⢕⢕⢕⣿⣿⣿⣿⣿⣿⣿⣿⣿⣿⣿⣿⣿⣿⣿⣿⣿⣿⣿⣿⣿⣿⣿⣿⣿⣿⣿⣿⣿⣿⣿⣿⣿⣿⣿⣿⣿⣿⣿⣿⣿⣿⣿⣿⣿⣿⣿⣿⣧⢕⢕⢕⢕⠀⠀⠀⠀⠀⠀⠀⠀⠀⠀⠀⠀</a:t>
            </a:r>
            <a:br/>
            <a:r>
              <a:t>⠀⠀⠀⠀⠀⠀⠀⠀⠀⠀⠀⣿⣿⡇⠑⢕⣿⣿⣿⣿⣿⣿⣿⣿⣿⣿⣿⣿⣿⣿⣿⣿⣿⣿⣿⣿⣿⣿⣿⣿⣿⣿⣿⣿⣿⣿⣿⣿⣿⣿⣿⣿⣿⣿⣿⣿⣿⣿⣿⣿⣿⣿⣿⣿⡷⢵⢕⢕⡕⠀⠀⠀⠀⠀⠀⠀⠀⠀⠀⠀⠀</a:t>
            </a:r>
            <a:br/>
            <a:r>
              <a:t>⠀⠀⠀⠀⠀⠀⠀⠀⠀⠀⠀⣿⣿⣷⡔⢕⢹⣿⣿⣿⣿⣿⣿⣿⣿⣿⣿⣿⣿⣿⣿⣿⣿⣿⣿⣿⣿⣿⣿⣿⣿⣿⣿⣿⣿⣿⣿⣿⣿⣿⣿⣿⣿⣿⣿⣿⣿⣿⣿⣿⣿⣿⣿⣿⣷⣧⢵⢕⢕⠀⠀⠀⠀⠀⠀⠀⠀⠀⠀⠀⠀</a:t>
            </a:r>
            <a:br/>
            <a:r>
              <a:t>⠀⠀⠀⠀⠀⠀⠀⠀⠀⠀⠀⣿⣿⣿⣷⣕⢜⣿⣿⣿⣿⣿⣿⣿⣿⣿⣿⣿⣿⣿⣿⣿⣿⣿⣿⣿⣿⣿⣿⣿⣿⣿⣿⣿⣿⣿⣿⣿⣿⣿⣿⣿⣿⣿⣿⣿⣿⣿⣿⣿⣿⣿⣿⣿⡿⣷⣿⣷⡕⠀⠀⠀⠀⠀⠀⠀⠀⠀⠀⠀⠀</a:t>
            </a:r>
            <a:br/>
            <a:r>
              <a:t>⠀⠀⠀⠀⠀⠀⠀⠀⠀⠀⠀⣿⣿⣿⣿⣿⣷⣿⣿⣿⣿⣿⣿⣿⣿⣿⣿⣿⣿⣿⣿⣿⣿⣿⣿⣿⣿⣿⣿⣿⣿⣿⣿⣿⣿⣿⣿⣿⣿⣿⣿⣿⣿⣿⣿⣿⣿⣿⣿⣿⣿⣿⣿⣿⣷⣾⣷⣾⡇⠀⠀⠀⠀⠀⠀⠀⠀⠀⠀⠀⠀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⠀⠀⠀⠀⠀⠀⠀⠀⠀⠀⠀⣿⣿⣿⣿⣿⣿⣿⣿⣿⣿⣿⣿⣿⣿⣿⣿⣿⣿⣿⢿⣿⣿⣿⣿⣿⣿⣿⣿⣿⣿⣿⣿⣿⣿⣿⣿⣿⣿⣿⣿⣿⣿⣿⣿⣿⣿⣿⣿⣿⣿⣿⣿⣿⣿⣷⣾⣿⣿⠀⠀⠀⠀⠀⠀⠀⠀⠀⠀⠀⠀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⠀⠀⠀⠀⠀⠀⠀⠀⠀⠀⠀⣿⣿⣿⣿⣿⣿⣿⣿⣿⣿⣿⣿⣿⣿⣿⣿⣿⣿⣿⣿⣿⣿⣿⣿⣿⣿⣿⣿⣿⣿⣿⣿⣿⣿⣿⣿⣿⣿⣿⣿⣿⣿⣿⣿⣿⣿⣿⣿⣿⣿⣿⣿⣿⣷⣾⣿⣿⣿⠀⠀⠀⠀⠀⠀⠀⠀⠀⠀⠀⠀</a:t>
            </a:r>
            <a:br/>
            <a:r>
              <a:t>⠀⠀⠀⠀⠀⠀⠀⠀⠀⠀⠀⣿⣿⣿⣿⣿⣿⣿⣏⢸⣿⣿⣿⣿⣿⣿⣿⣿⣿⣿⣿⣿⣿⡿⣿⣿⣿⣿⣿⣿⣿⣿⣿⣿⣿⣿⣿⣿⣿⣿⣿⣿⣿⣿⣿⣿⣿⣿⣿⣿⣿⣿⣿⣿⣿⣿⣿⣿⣿⠀⠀⠀⠀⠀⠀⠀⠀⠀⠀⠀⠀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⠀⠀⠀⠀⠀⠀⠀⠀⠀⠀⠀⣿⣿⣿⣿⣿⣿⣿⣿⡇⢿⣿⣿⣿⣿⣿⣿⣿⣿⣿⣿⣿⣿⠀⢻⣿⣿⣿⣿⣿⣿⣿⣿⣿⣿⣿⣿⣿⣿⣿⣿⣿⣿⣿⣿⣿⣿⣿⣿⣿⣿⣿⣿⣿⣿⣿⣿⣿⣿⠀⠀⠀⠀⠀⠀⠀⠀⠀⠀⠀⠀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⠀⠀⠀⠀⠀⠀⠀⠀⠀⠀⠀⣿⣿⣿⣿⣿⣿⣿⣿⣇⢜⢿⣿⣿⣿⣿⣿⣿⣿⣿⣿⣿⢏⠀⠜⣿⣿⣿⣿⣿⣿⣿⣿⣿⣿⣿⣿⣿⣿⣿⣿⣿⣿⣿⣿⣿⣿⣿⣿⣿⣿⣿⣿⣿⣿⣿⣿⣿⣿⠀⠀⠀⠀⠀⠀⠀⠀⠀⠀⠀⠀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⠀⠀⠀⠀⠀⠀⠀⠀⠀⠀⠀⣿⣿⣿⣿⣿⣿⣿⣿⣿⣕⢜⠟⢿⣿⣿⣿⣟⢗⢱⢟⠑⠀⠀⠀⢸⣿⣿⣿⣿⣿⣿⣿⣿⣿⣿⣿⣿⣿⣿⣿⣿⣿⣿⣿⣿⣿⣿⣿⣿⣿⣿⣿⣿⣿⣿⣿⣿⣿⠀⠀⠀⠀⠀⠀⠀⠀⠀⠀⠀⠀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⠀⠀⠀⠀⠀⠀⠀⠀⠀⠀⠀⣿⣿⣿⣿⣿⣿⣿⣿⣿⣿⡔⢅⠁⠑⠜⠙⠕⠁⠀⠀⠀⠀⠀⠀⠀⢿⣿⣿⣿⣿⣿⣿⣿⣿⣿⣿⣿⣿⣿⣿⣿⣿⣿⣿⣿⣿⣿⣿⣿⣿⣿⣿⣿⣿⣿⣿⣿⣿⠀⠀⠀⠀⠀⠀⠀⠀⠀⠀⠀⠀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⠀⠀⠀⠀⠀⠀⠀⠀⠀⠀⠀⣿⣿⣿⣿⣿⣿⣿⣿⣿⣿⣿⢕⠑⢕⢄⢄⢀⢄⠀⠀⠀⠀⢀⢄⢕⢜⣿⣿⣿⣿⣿⣿⣿⣿⣿⣿⣿⣿⣿⣿⣿⣿⣿⣿⣿⣿⣿⣿⣿⣿⣿⣿⣿⣿⣿⣿⣿⣿⠀⠀⠀⠀⠀⠀⠀⠀⠀⠀⠀⠀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⠀⠀⠀⠀⠀⠀⠀⠀⠀⠀⠀⣿⣿⣿⣿⣿⣿⣿⣿⣿⣿⣿⡇⢕⢕⢕⢕⢕⢔⢄⢔⢔⠔⢕⢕⢕⢕⢹⣿⣿⣿⣿⣿⣿⣿⣿⣿⣿⣿⣿⣿⣿⣿⣿⣿⣿⣿⣿⣿⣿⣿⣿⣿⣿⣿⣿⣿⣿⣿⠀⠀⠀⠀⠀⠀⠀⠀⠀⠀⠀⠀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⠀⠀⠀⠀⠀⠀⠀⠀⠀⠀⠀⠛⠛⠛⠛⠛⠛⠛⠛⠛⠛⠛⠛⠃⠑⠑⠑⠑⠑⠑⠑⠑⠑⠑⠑⠑⠑⠘⠛⠛⠛⠛⠛⠛⠛⠛⠛⠛⠛⠛⠛⠛⠛⠛⠛⠛⠛⠛⠛⠛⠛⠛⠛⠛⠛⠛⠛⠛⠛⠀⠀⠀⠀⠀⠀⠀⠀⠀⠀⠀⠀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⠀⠀⠀⠀⠀⠀⠀⠀⠀⠀⠀⢔⢔⢄⢔⢑⢕⢕⢕⢕⢕⢅⢕⢕⢕⢕⢕⢕⢕⢕⢕⢕⢕⢕⢕⢕⢕⢕⢜⢜⢟⢹⢧⢏⢕⡇⢜⢕⢝⢕⢕⢗⢕⢸⢽⢝⡗⣗⡎⢽⢽⢗⣗⣣⡼⢼⢷⣕⡕⠀⠀⠀⠀⠀⠀⠀⠀⠀⠀⠀⠀</a:t>
            </a:r>
            <a:br/>
            <a:r>
              <a:t>⠀⠀⠀⠀⠀⠀⠀⠀⠀⠀⠀⢕⢕⢕⢄⢕⢗⢕⢕⢕⢕⢕⢕⢕⢕⢕⢕⢕⢕⢕⢕⢕⢕⢕⢕⢕⢱⢕⡁⠀⠀⠀⠀⠀⠀⠁⠑⢕⢕⢕⢝⢇⢕⢞⢯⡕⢕⣗⣣⣼⡽⡷⣗⣷⣞⣯⣽⣽⣗⠀⠀⠀⠀⠀⠀⠀⠀⠀⠀⠀⠀</a:t>
            </a:r>
            <a:br/>
            <a:r>
              <a:t>⠀⠀⠀⠀⠀⠀⠀⠀⠀⠀⠀⢕⢕⢕⢕⢕⢕⢕⢕⢕⢕⢕⢕⢕⢕⢕⢕⢕⢕⢕⢕⢕⢕⢰⡱⢜⠞⣜⢿⣷⣴⡀⠀⠀⠀⠀⠀⠀⠑⢕⢕⡱⢇⢱⢽⡏⢽⡾⣻⣿⣏⣽⣿⣿⣿⣾⣿⣿⣿⠀⠀⠀⠀⠀⠀⠀⠀⠀⠀⠀⠀</a:t>
            </a:r>
            <a:br/>
            <a:r>
              <a:t>⠀⠀⠀⠀⠀⠀⠀⠀⠀⠀⠀⢕⢕⢕⢕⢕⢕⢕⢕⢕⢕⢕⢕⢕⢕⢕⢕⢕⢕⢕⢕⣕⢕⢅⣄⣰⣕⣧⣿⣿⣿⣿⣦⡀⠀⠀⠀⠀⠀⠀⢜⣾⣧⣻⣼⣽⢽⣿⣿⣷⣾⣾⣯⣽⣿⣿⣿⠟⠁⠀⠀⠀⠀⠀⠀⠀⠀⠀⠀⠀⠀</a:t>
            </a:r>
            <a:br/>
            <a:r>
              <a:t>⠀⠀⠀⠀⠀⠀⠀⠀⠀⠀⠀⢕⢕⢕⢕⢕⢕⢕⢕⢕⢕⢕⢕⢕⢕⢕⢕⢕⢕⢕⢕⢜⣱⣿⣿⣿⣿⣿⣿⣿⣿⡟⣿⣿⣔⠀⠀⠀⠀⠀⠀⢱⣿⣟⣿⣿⣿⣿⣿⣿⣿⣷⣿⣿⣿⣿⣧⡄⠀⠀⠀⠀⠀⠀⠀⠀⠀⠀⠀⠀⠀</a:t>
            </a:r>
            <a:br/>
            <a:r>
              <a:t>⠀⠀⠀⠀⠀⠀⠀⠀⠀⠀⠀⢕⢕⢕⢕⢕⢕⢕⢕⢕⢕⢕⢕⢕⢕⢕⢕⢕⢕⢕⢕⢕⢸⣿⣿⣿⣿⣿⣿⣿⣿⡕⢸⣿⣿⡇⠀⠀⠀⠀⠀⠜⣿⣿⣿⣿⣿⣿⣿⣿⣿⣿⣿⣿⣿⡏⢹⣿⣆⠀⠀⠀⠀⠀⠀⠀⠀⠀⠀⠀⠀</a:t>
            </a:r>
            <a:br/>
            <a:r>
              <a:t>⠀⠀⠀⠀⠀⠀⠀⠀⠀⠀⠀⢕⢕⢕⢕⢕⢕⢕⢕⢕⢕⢕⢕⢕⢕⢕⢕⢕⢕⢕⢕⢱⣾⣿⣿⣿⣿⣿⣿⣿⣿⡇⢅⣿⣿⣿⢕⠀⠀⠀⠀⠀⢸⣿⣿⣿⣿⣿⣿⣿⣿⣿⣿⣯⣿⡕⢔⣿⣿⠀⠀⠀⠀⠀⠀⠀⠀⠀⠀⠀⠀</a:t>
            </a:r>
            <a:br/>
            <a:r>
              <a:t>⠀⠀⠀⠀⠀⠀⠀⠀⠀⠀⠀⢕⢕⢕⢕⢕⢕⢕⢕⢕⢕⢕⢕⢕⢕⢕⢕⢕⢕⢕⢕⢕⢻⣿⣿⣿⣟⣟⣹⣿⣿⡵⣳⣿⣿⣿⢕⢀⠀⠀⠀⠀⣹⣿⣿⣿⣿⣿⣿⣿⣿⣿⣿⣿⣿⣇⢕⣸⣿⠀⠀⠀⠀⠀⠀⠀⠀⠀⠀⠀⠀</a:t>
            </a:r>
            <a:br/>
            <a:r>
              <a:t>⠀⠀⠀⠀⠀⠀⠀⠀⠀⠀⠀⢕⢕⢕⢕⢕⢕⢕⢕⢕⢕⢕⢕⢕⢕⢕⢕⢕⢱⢕⢕⣵⣿⡿⣿⣿⣿⣯⣿⣿⢿⣿⣿⣿⣿⣿⡇⢔⢐⢔⢐⠀⢹⢿⣿⢿⣿⣿⣿⣿⣿⣿⣿⣿⣿⣿⡇⣿⣿⠀⠀⠀⠀⠀⠀⠀⠀⠀⠀⠀⠀</a:t>
            </a:r>
            <a:br/>
            <a:r>
              <a:t>⠀⠀⠀⠀⠀⠀⠀⠀⠀⠀⠀⢕⢕⢕⢕⢕⢕⢕⢕⢕⢕⢕⢕⢕⢕⢕⢕⡕⢕⢕⣽⣿⣿⢕⠜⢿⢯⡝⠿⢇⠁⣿⣿⣿⣿⣿⢇⢕⢔⠔⠅⠅⢸⡼⢧⢿⣿⣿⣿⣿⣿⣿⣿⣿⣿⡿⢕⣿⣿⠀⠀⠀⠀⠀⠀⠀⠀⠀⠀⠀⠀</a:t>
            </a:r>
            <a:br/>
            <a:r>
              <a:t>⠀⠀⠀⠀⠀⠀⠀⠀⠀⠀⠀⢕⢕⢕⢕⢕⢕⢕⢕⢕⢕⢕⢕⢕⢕⢕⢕⣣⣷⣿⣿⣿⣿⡕⢕⢀⢀⠀⠁⠀⠀⣹⣿⣿⣿⣿⣕⢕⠕⢕⢕⢕⢸⢿⡿⢽⡯⣿⣿⣿⣿⣿⣿⣿⣿⡝⢕⣿⣿⠀⠀⠀⠀⠀⠀⠀⠀⠀⠀⠀⠀</a:t>
            </a:r>
            <a:br/>
            <a:r>
              <a:t>⠀⠀⠀⠀⠀⠀⠀⠀⠀⠀⠀⢕⢕⢕⢕⢕⣕⣕⢕⢜⢕⢕⢕⢕⢕⣵⣿⣿⣿⣿⣿⣿⣿⣷⣕⢕⢅⢅⢅⢕⢕⣿⣿⣿⣿⣿⣿⣧⡕⢕⢕⢕⢹⣿⣿⣯⣟⣿⣿⣿⣿⣿⣿⣿⣿⡇⢸⣿⡟⠀⠀⠀⠀⠀⠀⠀⠀⠀⠀⠀⠀</a:t>
            </a:r>
            <a:br/>
            <a:r>
              <a:t>⠀⠀⠀⠀⠀⠀⠀⠀⠀⠀⠀⢕⢕⢕⢕⢕⢕⣕⢕⢕⢗⢕⢱⢱⣵⣿⣿⣿⣿⣿⣿⣿⣿⣿⣿⣷⠕⢕⢕⢕⢱⣿⣿⣿⣿⣿⣿⣿⣿⡕⢕⢕⣽⣿⣿⣿⣿⣿⣿⣿⣿⣿⣿⣿⣿⣯⢸⣿⡇⠀⠀⠀⠀⠀⠀⠀⠀⠀⠀⠀⠀</a:t>
            </a:r>
            <a:br/>
            <a:r>
              <a:t>⠀⠀⠀⠀⠀⠀⠀⠀⠀⠀⠀⢕⢕⢕⢇⢕⢕⣕⣜⣝⢝⢜⢱⣾⣿⣿⣿⣿⣿⣿⣿⣿⣿⣿⣿⣿⠀⢕⢕⠐⢸⣿⣿⣿⣿⣿⣿⣿⣿⣿⣇⢕⢽⣿⣿⣿⣿⣿⣿⣿⣿⣿⣿⣿⣿⣿⣸⣿⣇⠀⠀⠀⠀⠀⠀⠀⠀⠀⠀⠀⠀</a:t>
            </a:r>
            <a:br/>
            <a:r>
              <a:t>⠀⠀⠀⠀⠀⠀⠀⠀⠀⠀⠀⢜⣕⢜⢕⢵⢵⢕⢕⢕⢗⢳⣳⣿⣿⣿⣿⣿⣿⣿⣿⣿⣿⣿⣿⣿⠀⠁⠁⠁⢸⣿⣿⣿⣿⣿⣿⣿⣿⣿⣿⡵⣿⣿⣿⣿⣿⣿⣿⣿⣿⣿⣿⣿⣿⣿⣿⣿⣿⠀⠀⠀⠀⠀⠀⠀⠀⠀⠀⠀⠀</a:t>
            </a:r>
            <a:br/>
            <a:r>
              <a:t>⠀⠀⠀⠀⠀⠀⠀⠀⠀⠀⠀⢱⢕⢕⢗⢗⢇⢜⣝⣝⣝⣽⣿⣿⣿⣿⣿⣿⣿⣿⣿⣿⣿⣿⣿⣿⠀⠀⠀⠑⠀⢻⣿⣿⣿⣿⣿⣿⣿⣿⣿⡯⣿⣿⣿⣿⣿⣿⣿⣿⣿⣿⣿⣿⣿⣿⣿⣿⣿⠀⠀⠀⠀⠀⠀⠀⠀⠀⠀⠀⠀</a:t>
            </a:r>
            <a:br/>
            <a:r>
              <a:t>⠀⠀⠀⠀⠀⠀⠀⠀⠀⠀⠀⢜⣕⣕⣱⢱⢵⢵⢧⣾⣿⣿⣿⣿⣿⣿⣿⣿⣿⣿⣿⣿⣿⣿⣿⣿⠀⠀⠐⠀⠀⠀⢻⣿⣿⣿⣿⣿⣿⣿⣿⣯⣿⣿⣿⣿⣿⣿⣿⣿⣿⣿⣿⣿⣿⡿⢥⢵⢵⠀⠀⠀⠀⠀⠀⠀⠀⠀⠀⠀⠀</a:t>
            </a:r>
            <a:br/>
            <a:r>
              <a:t>⠀⠀⠀⠀⠀⠀⠀⠀⠀⠀⠀⢱⢵⢵⢱⢗⢗⣞⣏⣟⣿⣿⣿⣿⣿⣿⣿⣿⣿⣿⣿⣿⣿⣿⣿⣿⠀⠀⠀⠀⠀⠀⠀⢻⣿⣿⣿⣿⣿⣿⣿⣿⣿⣿⣿⣿⣿⣿⣿⣿⣿⣿⣿⣿⣿⡇⣵⣷⣷⠀⠀⠀⠀⠀⠀⠀⠀⠀⠀⠀⠀</a:t>
            </a:r>
            <a:br/>
            <a:r>
              <a:t>⠀⠀⠀⠀⠀⠀⠀⠀⠀⠀⠀⢳⡗⢗⣎⣏⣕⡽⢽⢿⣿⣿⣿⣿⣿⣿⣿⣿⡿⣿⣿⣿⣿⣿⣿⣿⠀⠀⠀⠀⠀⠀⠀⢸⣿⣿⣿⣿⣿⣿⣿⣿⣿⣿⣿⣿⣿⣿⣿⣿⣿⡿⠿⢟⢟⢏⢝⢍⢅⠀⠀⠀⠀⠀⠀⠀⠀⠀⠀⠀⠀</a:t>
            </a:r>
            <a:br/>
            <a:r>
              <a:t>⠀⠀⠀⠀⠀⠀⠀⠀⠀⠀⠀⣜⡹⣹⡯⣵⣷⣷⣷⣷⣿⣿⣿⣿⣿⣿⣿⣿⡿⣿⣿⣿⣿⣿⣿⡿⠐⠀⠀⠀⢀⢀⠀⢸⣿⣿⣿⣿⣿⣿⣿⣿⣯⣿⣿⣿⢟⢻⣯⡕⢕⢕⢕⢕⢕⢕⢕⢕⢕⠀⠀⠀⠀⠀⠀⠀⠀⠀⠀⠀⠀</a:t>
            </a:r>
            <a:br/>
            <a:r>
              <a:t>⠀⠀⠀⠀⠀⠀⠀⠀⠀⠀⠀⢻⢯⢵⢗⣟⣿⣽⡯⣵⣿⣿⣿⣿⣿⣿⣿⣿⣿⣿⣿⣿⣿⣿⣿⡇⠐⠖⠔⠀⠁⠀⠀⠕⣿⣿⣿⣿⢏⢝⢝⢟⢷⣬⣿⡿⢗⢕⢕⢕⢕⢜⢕⢕⢗⢗⢗⢕⢕⠀⠀⠀⠀⠀⠀⠀⠀⠀⠀⠀⠀</a:t>
            </a:r>
            <a:br/>
            <a:r>
              <a:t>⠀⠀⠀⠀⠀⠀⠀⠀⠀⠀⠀⡕⢗⢟⣹⣽⣱⣵⡕⢻⣿⣿⣿⣿⣿⣿⡿⣿⣏⣾⣿⣿⣿⣿⣿⠇⠀⠀⠀⠀⠀⠀⠀⠀⣿⣿⣿⣿⡕⢕⢕⢕⢕⢕⢕⢕⢕⢕⢕⢕⢕⢕⢕⢕⢕⢕⢕⢕⢕⠀⠀⠀⠀⠀⠀⠀⠀⠀⠀⠀⠀</a:t>
            </a:r>
            <a:br/>
            <a:r>
              <a:t>⠀⠀⠀⠀⠀⠀⠀⠀⠀⠀⠀⠘⠙⠙⠙⠛⠛⠛⠋⠚⠛⠋⠛⠛⠛⠃⠑⠛⠛⠛⠋⠛⠛⠛⠛⠁⠀⠀⠀⠀⠀⠀⠀⠀⠙⠛⠛⠛⠃⠑⠑⠑⠑⠑⠑⠑⠑⠑⠑⠑⠑⠑⠑⠑⠑⠑⠑⠑⠑⠀⠀⠀⠀⠀⠀⠀⠀⠀⠀⠀⠀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⠀⠀⠀⠀⠀⠀⠀⠀⠀⠀⠀⣿⣿⣿⣿⣿⣿⣿⣿⣿⣿⣿⣿⣿⣿⣿⣿⣿⣿⣿⣿⣿⣿⣿⣿⣿⣿⣿⣿⣿⣿⣿⣿⣿⣿⣿⣿⣿⣿⣿⢕⢀⠁⢕⢜⣿⣿⣿⣿⣿⣿⣿⡕⢕⢕⢕⢔⢄⢕⠀⠀⠀⠀⠀⠀⠀⠀⠀⠀⠀⠀</a:t>
            </a:r>
            <a:br/>
            <a:r>
              <a:t>⠀⠀⠀⠀⠀⠀⠀⠀⠀⠀⠀⣿⣿⣿⣿⣿⣿⣿⣿⣿⣿⣿⣿⣿⣿⣿⣿⣿⣿⣿⣿⣿⣿⣿⣿⣿⣿⣿⣿⣿⣿⣿⣿⣿⣿⣿⣿⣿⣿⡏⢅⢄⢕⢕⢕⢹⣿⣿⣿⣿⣿⣿⣿⡕⢕⢕⢕⢕⢕⠀⠀⠀⠀⠀⠀⠀⠀⠀⠀⠀⠀</a:t>
            </a:r>
            <a:br/>
            <a:r>
              <a:t>⠀⠀⠀⠀⠀⠀⠀⠀⠀⠀⠀⣻⣿⣿⣿⣿⣿⣿⣿⣿⣿⣿⣿⣿⣿⣿⣿⣿⣿⣿⣿⣿⣿⣿⣿⣿⣿⣿⣿⣿⣿⣿⣿⣿⣿⣿⣿⣿⣿⢇⢕⠔⢕⢕⢕⢜⣿⣿⣿⣿⣿⣿⣿⣧⢕⢕⢕⢕⢕⠀⠀⠀⠀⠀⠀⠀⠀⠀⠀⠀⠀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⠀⠀⠀⠀⠀⠀⠀⠀⠀⠀⠀⣿⣿⣿⣿⣿⣿⣿⣿⣿⣿⣿⣿⣿⣿⣿⣿⣿⣿⣿⣿⣿⣿⣿⣿⣿⣿⣿⣿⣿⣿⣿⣿⣿⣿⣿⣿⣿⣿⢕⢕⢔⢕⢕⢕⢕⣿⣿⣿⣿⣿⣿⣿⣿⡕⢕⢕⢕⢕⠀⠀⠀⠀⠀⠀⠀⠀⠀⠀⠀⠀</a:t>
            </a:r>
            <a:br/>
            <a:r>
              <a:t>⠀⠀⠀⠀⠀⠀⠀⠀⠀⠀⠀⣿⣿⣿⣿⣿⣿⢿⢟⢟⠝⢟⢻⢿⢿⢿⣿⣿⣿⣿⣿⣿⣿⣿⣿⣿⣿⣿⣿⣿⣿⣿⣿⣿⣿⣿⣿⣿⣿⢕⢕⢕⢕⢕⢕⢕⣿⣿⣿⣿⣿⣿⣿⣿⡇⢕⢕⢕⢕⠀⠀⠀⠀⠀⠀⠀⠀⠀⠀⠀⠀</a:t>
            </a:r>
            <a:br/>
            <a:r>
              <a:t>⠀⠀⠀⠀⠀⠀⠀⠀⠀⠀⠀⢿⣿⣿⣿⢏⢁⠅⢕⢔⢱⢇⢕⣕⣔⣵⣿⣿⣿⣿⣿⣿⣿⣿⣿⣿⣿⣿⣿⣿⣿⣿⣿⣿⣿⣿⣿⣿⣿⣧⣵⣕⣕⣱⣵⣵⣿⣿⣿⣿⣿⣿⣿⣿⡇⢕⢕⢕⢕⠀⠀⠀⠀⠀⠀⠀⠀⠀⠀⠀⠀</a:t>
            </a:r>
            <a:br/>
            <a:r>
              <a:t>⠀⠀⠀⠀⠀⠀⠀⠀⠀⠀⠀⣿⣿⢏⢕⠕⢅⣱⢕⢕⣱⣵⣾⢟⢟⢟⣿⣿⣿⣿⣿⣿⣿⣿⣿⣿⣿⣿⣿⣿⣿⣿⣿⣿⣿⣿⣿⣿⣿⣿⣿⣿⣿⣿⣿⣿⣿⣿⣿⣿⣿⣿⣿⣿⡇⢕⢕⢕⢕⠀⠀⠀⠀⠀⠀⠀⠀⠀⠀⠀⠀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⠀⠀⠀⠀⠀⠀⠀⠀⠀⠀⠀⣿⢝⢁⢕⠀⠕⢕⣱⡵⢟⠃⠑⢁⢅⣱⣿⣿⣿⣿⣿⣿⣿⣿⣿⣿⣿⣿⣿⣿⣿⣿⣿⣿⣿⣿⣿⣿⣿⣿⣿⣿⣿⣿⣿⣿⣿⣿⣿⣿⣿⣿⣿⣿⡇⢕⢕⢕⢕⠀⠀⠀⠀⠀⠀⠀⠀⠀⠀⠀⠀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⠀⠀⠀⠀⠀⠀⠀⠀⠀⠀⠀⡟⢕⢔⢔⢅⠑⠑⠙⠁⠀⢔⢕⣾⣿⣿⣿⣿⣿⣿⣿⣿⣿⣿⣿⣿⣿⣿⣿⣿⣿⣿⣿⣿⣿⣿⣿⣿⣿⣿⣿⣿⣿⣿⣿⣿⣿⣿⣿⣿⣿⣿⣿⣿⡷⢕⢕⢕⢕⠀⠀⠀⠀⠀⠀⠀⠀⠀⠀⠀⠀</a:t>
            </a:r>
            <a:br/>
            <a:r>
              <a:t>⠀⠀⠀⠀⠀⠀⠀⠀⠀⠀⠀⣿⣷⢕⢕⢕⢔⣔⣰⣵⣵⣵⣷⣿⣿⣿⣿⣿⣿⣿⣿⣿⣿⣿⣿⣿⣿⣿⣿⣿⣿⣿⣿⣿⣿⣿⣿⣿⣿⣿⣿⣿⣿⣿⣿⣿⣿⣿⣿⣿⣿⣿⣿⣿⡇⢇⢕⢕⡕⠀⠀⠀⠀⠀⠀⠀⠀⠀⠀⠀⠀</a:t>
            </a:r>
            <a:br/>
            <a:r>
              <a:t>⠀⠀⠀⠀⠀⠀⠀⠀⠀⠀⠀⣿⣏⢕⢕⢱⣾⣿⣿⣿⣿⣿⣿⣿⣿⣿⣿⣿⣿⣿⣿⣿⣿⣿⣿⣿⣿⣿⣿⣿⣿⣿⣿⣿⣿⣿⣿⣿⣿⣿⣿⣿⣿⣿⣿⣿⣿⣿⣿⣿⣿⣿⣿⣿⣷⡵⢱⡕⢇⠀⠀⠀⠀⠀⠀⠀⠀⠀⠀⠀⠀</a:t>
            </a:r>
            <a:br/>
            <a:r>
              <a:t>⠀⠀⠀⠀⠀⠀⠀⠀⠀⠀⠀⣿⣿⡕⢕⢸⣿⣿⣿⣿⣿⣿⣿⣿⣿⣿⣿⣿⣿⣿⣿⣿⣿⣿⣿⣿⣿⣿⣿⣿⣿⣿⣿⣿⣿⣿⣿⣿⣿⣿⣿⣿⣿⣿⣿⣿⣿⣿⣿⣿⣿⣿⣿⣿⡿⢷⣾⢳⡇⠀⠀⠀⠀⠀⠀⠀⠀⠀⠀⠀⠀</a:t>
            </a:r>
            <a:br/>
            <a:r>
              <a:t>⠀⠀⠀⠀⠀⠀⠀⠀⠀⠀⠀⣿⣿⣧⢕⢸⣿⣿⣿⣿⣿⣿⣿⣿⣿⣿⣿⣿⣿⣿⣿⣿⣿⣿⣿⣿⣿⣿⣿⣿⣿⣿⣿⣿⣿⣿⣿⣿⣿⣿⣿⣿⣿⣿⣿⣿⣿⣿⣿⣿⣿⣿⣿⣿⣷⣾⣷⣼⣿⠀⠀⠀⠀⠀⠀⠀⠀⠀⠀⠀⠀</a:t>
            </a:r>
            <a:br/>
            <a:r>
              <a:t>⠀⠀⠀⠀⠀⠀⠀⠀⠀⠀⠀⣿⣿⣿⣧⢕⣿⣿⣿⣿⣿⣿⣿⣿⣿⣿⣿⣿⣿⣿⣿⣿⣿⣿⣿⣿⣿⣿⣿⣿⣿⣿⣿⣿⣿⣿⣿⣿⣿⣿⣿⣿⣿⣿⣿⣿⣿⣿⣿⣿⣿⣿⣿⣿⣿⣷⣾⣿⣷⠀⠀⠀⠀⠀⠀⠀⠀⠀⠀⠀⠀</a:t>
            </a:r>
            <a:br/>
            <a:r>
              <a:t>⠀⠀⠀⠀⠀⠀⠀⠀⠀⠀⠀⣿⣿⣿⣿⣷⣼⣿⣿⣿⣿⣿⣿⣿⣿⣿⣿⣿⣿⣿⣿⣿⣿⣿⣿⣿⣿⣿⣿⣿⣿⣿⣿⣿⣿⣿⣿⣿⣿⣿⣿⣿⣿⣿⣿⣿⣿⣿⣿⣿⣿⣿⣿⣿⣿⣾⣿⣿⣿⠀⠀⠀⠀⠀⠀⠀⠀⠀⠀⠀⠀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⠀⠀⠀⠀⠀⠀⠀⠀⠀⠀⠀⣿⣿⣿⣿⣿⣿⣿⣿⣿⣿⣿⣿⣿⣿⣿⣫⣿⣿⣿⣿⣿⣿⣿⣿⣿⣿⣿⣿⣿⣿⣿⣿⣿⣿⣿⣿⣿⣿⣿⣿⣿⣿⣿⣿⣿⣿⣿⣿⣿⣿⣿⣿⣿⣿⣿⣿⣿⣿⠀⠀⠀⠀⠀⠀⠀⠀⠀⠀⠀⠀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⠀⠀⠀⠀⠀⠀⠀⠀⠀⠀⠀⣿⣿⣿⣿⣿⣿⣿⣿⣿⣿⣿⣿⣿⣿⣿⣿⣿⣿⣿⣿⣿⣿⠝⣿⣿⣿⣿⣿⣿⣿⣿⣿⣿⣿⣿⣿⣿⣿⣿⣿⣿⣿⣿⣿⣿⣿⣿⣿⣿⣿⣿⣿⣿⣿⣿⣿⣿⣿⠀⠀⠀⠀⠀⠀⠀⠀⠀⠀⠀⠀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⠀⠀⠀⠀⠀⠀⠀⠀⠀⠀⠀⣿⣿⣿⣿⣿⣿⣿⣿⡟⢿⣿⣿⣿⣿⣿⣿⣿⣿⣿⣿⣿⣿⠀⠜⢿⣿⣿⣿⣿⣿⣿⣿⣿⣿⣿⣿⣿⣿⣿⣿⣿⣿⣿⣿⣿⣿⣿⣿⣿⣿⣿⣿⣿⣿⣿⣿⣿⣿⠀⠀⠀⠀⠀⠀⠀⠀⠀⠀⠀⠀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⠀⠀⠀⠀⠀⠀⠀⠀⠀⠀⠀⣿⣿⣿⣿⣿⣿⣿⣿⡇⢜⣿⣿⣿⣿⣿⣿⣿⣿⣿⣿⣿⢏⠀⠀⠜⣿⣿⣿⣿⣿⣿⣿⣿⣿⣿⣿⣿⣿⣿⣿⣿⣿⣿⣿⣿⣿⣿⣿⣿⣿⣿⣿⣿⣿⣿⣿⣿⣿⠀⠀⠀⠀⠀⠀⠀⠀⠀⠀⠀⠀</a:t>
            </a:r>
            <a:br/>
            <a:r>
              <a:t>⠀⠀⠀⠀⠀⠀⠀⠀⠀⠀⠀⣿⣿⣿⣿⣿⣿⣿⣿⣷⡕⢜⢿⣿⡿⢿⣿⡿⡿⢿⢟⠃⠀⠀⠀⠀⢹⣿⣿⣿⣿⣿⣿⣿⣿⣿⣿⣿⣿⣿⣿⣿⣿⣿⣿⣿⣿⣿⣿⣿⣿⣿⣿⣿⣿⣿⣿⣿⣿⠀⠀⠀⠀⠀⠀⠀⠀⠀⠀⠀⠀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⠀⠀⠀⠀⠀⠀⠀⠀⠀⠀⠀⣿⣿⣿⣿⣿⣿⣿⣿⣿⣷⢅⢕⠕⠅⠁⠁⠑⠁⠁⠀⠀⠀⠀⢀⢔⢜⣿⣿⣿⣿⣿⣿⣿⣿⣿⣿⣿⣿⣿⣿⣿⣿⣿⣿⣿⣿⣿⣿⣿⣿⣿⣿⣿⣿⣿⣿⣿⣿⠀⠀⠀⠀⠀⠀⠀⠀⠀⠀⠀⠀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⠀⠀⠀⠀⠀⠀⠀⠀⠀⠀⠀⠛⠛⠛⠛⠛⠛⠛⠛⠛⠛⠃⠑⠑⠐⠀⠀⠀⠀⠀⠀⠀⠀⠀⠑⠑⠑⠘⠛⠛⠛⠛⠛⠛⠛⠛⠛⠛⠛⠛⠛⠛⠛⠛⠛⠛⠛⠛⠛⠛⠛⠛⠛⠛⠛⠛⠛⠛⠛⠀⠀⠀⠀⠀⠀⠀⠀⠀⠀⠀⠀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⠀⠀⠀⠀⠀⠀⠀⠀⠀⠀⠀⣿⣿⣿⣿⣿⣿⣿⣿⣿⣿⣿⣿⣿⣿⣿⣿⣿⣿⣿⣿⣿⣿⣿⣿⣿⣿⣿⣿⣿⣿⣿⣿⣿⣿⣿⣿⣿⣿⣿⢇⠄⢕⢕⢜⣿⣿⣿⣿⣿⣿⣿⡇⢕⢕⢕⢕⢔⢕⠀⠀⠀⠀⠀⠀⠀⠀⠀⠀⠀⠀</a:t>
            </a:r>
            <a:br/>
            <a:r>
              <a:t>⠀⠀⠀⠀⠀⠀⠀⠀⠀⠀⠀⣿⣿⣿⣿⣿⣿⣿⣿⣿⣿⣿⣿⣿⣿⣿⣿⣿⣿⣿⣿⣿⣿⣿⣿⣿⣿⣿⣿⣿⣿⣿⣿⣿⣿⣿⣿⣿⣿⣿⢕⢔⢕⢕⢕⢹⣿⣿⣿⣿⣿⣿⣿⡕⢕⢕⢕⢕⢕⠀⠀⠀⠀⠀⠀⠀⠀⠀⠀⠀⠀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⠀⠀⠀⠀⠀⠀⠀⠀⠀⠀⠀⣿⣿⣿⣿⣿⣿⣿⣿⣿⣿⣿⣿⣿⣿⣿⣿⣿⣿⣿⣿⣿⣿⣿⣿⣿⣿⣿⣿⣿⣿⣿⣿⣿⣿⣿⣿⣿⣿⢇⢕⢕⢕⢕⢕⢜⣿⣿⣿⣿⣿⣿⣿⣧⢕⢕⢕⢕⢕⠀⠀⠀⠀⠀⠀⠀⠀⠀⠀⠀⠀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⠀⠀⠀⠀⠀⠀⠀⠀⠀⠀⠀⣿⣿⣿⣿⣿⣿⣿⣿⣿⣿⣿⣿⣿⣿⣿⣿⣿⣿⣿⣿⣿⣿⣿⣿⣿⣿⣿⣿⣿⣿⣿⣿⣿⣿⣿⣿⣿⣿⡕⢕⢕⢕⢕⢕⢕⣿⣿⣿⣿⣿⣿⣿⣿⡕⢕⢕⢕⢕⠀⠀⠀⠀⠀⠀⠀⠀⠀⠀⠀⠀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⠀⠀⠀⠀⠀⠀⠀⠀⠀⠀⠀⣿⣿⣿⣿⣿⣿⣿⣿⣿⣿⣿⣿⣿⣿⣿⣿⣿⣿⣿⣿⣿⣿⣿⣿⣿⣿⣿⣿⣿⣿⣿⣿⣿⣿⣿⣿⣿⣿⢕⢕⢕⢕⢕⢕⢕⣿⣿⣿⣿⣿⣿⣿⣿⡇⢕⢕⢕⢕⠀⠀⠀⠀⠀⠀⠀⠀⠀⠀⠀⠀</a:t>
            </a:r>
            <a:br/>
            <a:r>
              <a:t>⠀⠀⠀⠀⠀⠀⠀⠀⠀⠀⠀⣿⣿⣿⣿⣿⣿⣿⢿⢟⠟⢟⢻⢿⢿⢿⢿⣿⣿⣿⣿⣿⣿⣿⣿⣿⣿⣿⣿⣿⣿⣿⣿⣿⣿⣿⣿⣿⣿⣧⣧⣕⣵⣵⣵⣵⣿⣿⣿⣿⣿⣿⣿⣿⡧⢕⢕⢕⢕⠀⠀⠀⠀⠀⠀⠀⠀⠀⠀⠀⠀</a:t>
            </a:r>
            <a:br/>
            <a:r>
              <a:t>⠀⠀⠀⠀⠀⠀⠀⠀⠀⠀⠀⣿⣿⣿⣿⢟⢅⢑⢅⢕⡱⢕⢕⡕⢕⣱⣷⣽⣿⣿⣿⣿⣿⣿⣿⣿⣿⣿⣿⣿⣿⣿⣿⣿⣿⣿⣿⣿⣿⣿⣿⣿⣿⣿⣿⣿⣿⣿⣿⣿⣿⣿⣿⣿⡧⢕⢕⢕⢕⠀⠀⠀⠀⠀⠀⠀⠀⠀⠀⠀⠀</a:t>
            </a:r>
            <a:br/>
            <a:r>
              <a:t>⠀⠀⠀⠀⠀⠀⠀⠀⠀⠀⠀⣿⡿⢟⡗⢕⢕⡵⢕⢱⣕⣱⣿⢟⢟⢿⣿⣿⣿⣿⣿⣿⣿⣿⣿⣿⣿⣿⣿⣿⣿⣿⣿⣿⣿⣿⣿⣿⣿⣿⣿⣿⣿⣿⣿⣿⣿⣿⣿⣿⣿⣿⣿⣿⡧⢕⢕⢕⢕⠀⠀⠀⠀⠀⠀⠀⠀⠀⠀⠀⠀</a:t>
            </a:r>
            <a:br/>
            <a:r>
              <a:t>⠀⠀⠀⠀⠀⠀⠀⠀⠀⠀⠀⣿⢕⠕⠑⠕⢜⢕⣱⡼⢿⠝⠑⢁⢕⢜⣿⣿⣿⣿⣿⣿⣿⣿⣿⣿⣿⣿⣿⣿⣿⣿⣿⣿⣿⣿⣿⣿⣿⣿⣿⣿⣿⣿⣿⣿⣿⣿⣿⣿⣿⣿⣿⣿⡷⢕⢕⢕⢕⠀⠀⠀⠀⠀⠀⠀⠀⠀⠀⠀⠀</a:t>
            </a:r>
            <a:br/>
            <a:r>
              <a:t>⠀⠀⠀⠀⠀⠀⠀⠀⠀⠀⠀⣿⢕⢐⢔⠔⠕⠜⠑⠁⠄⢔⢱⣷⣼⣿⣿⣿⣿⣿⣿⣿⣿⣿⣿⣿⣿⣿⣿⣿⣿⣿⣿⣿⣿⣿⣿⣿⣿⣿⣿⣿⣿⣿⣿⣿⣿⣿⣿⣿⣿⣿⣿⣿⡷⢧⢵⢕⢕⠀⠀⠀⠀⠀⠀⠀⠀⠀⠀⠀⠀</a:t>
            </a:r>
            <a:br/>
            <a:r>
              <a:t>⠀⠀⠀⠀⠀⠀⠀⠀⠀⠀⠀⣿⣧⢕⢕⢔⢄⢄⣄⣔⣔⣱⣾⣿⣿⣿⣿⣿⣿⣿⣿⣿⣿⣿⣿⣿⣿⣿⣿⣿⣿⣿⣿⣿⣿⣿⣿⣿⣿⣿⣿⣿⣿⣿⣿⣿⣿⣿⣿⣿⣿⣿⣿⣿⣷⡷⢧⡱⢇⠀⠀⠀⠀⠀⠀⠀⠀⠀⠀⠀⠀</a:t>
            </a:r>
            <a:br/>
            <a:r>
              <a:t>⠀⠀⠀⠀⠀⠀⠀⠀⠀⠀⠀⣿⣿⢕⢕⣱⣾⣿⣿⣿⣿⣿⣿⣿⣿⣿⣿⣿⣿⣿⣿⣿⣿⣿⣿⣿⣿⣿⣿⣿⣿⣿⣿⣿⣿⣿⣿⣿⣿⣿⣿⣿⣿⣿⣿⣿⣿⣿⣿⣿⣿⣿⣿⣿⡿⢿⣿⢷⡇⠀⠀⠀⠀⠀⠀⠀⠀⠀⠀⠀⠀</a:t>
            </a:r>
            <a:br/>
            <a:r>
              <a:t>⠀⠀⠀⠀⠀⠀⠀⠀⠀⠀⠀⣿⣿⡕⢕⣽⣿⣿⣿⣿⣿⣿⣿⣿⣿⣿⣿⣿⣿⣿⣿⣿⣿⣿⣿⣿⣿⣿⣿⣿⣿⣿⣿⣿⣿⣿⣿⣿⣿⣿⣿⣿⣿⣿⣿⣿⣿⣿⣿⣿⣿⣿⣿⣿⣿⣾⣷⣾⣿⠀⠀⠀⠀⠀⠀⠀⠀⠀⠀⠀⠀</a:t>
            </a:r>
            <a:br/>
            <a:r>
              <a:t>⠀⠀⠀⠀⠀⠀⠀⠀⠀⠀⠀⣿⣿⣷⡕⢹⣿⣿⣿⣿⣿⣿⣿⣿⣿⣿⣿⣿⣿⣿⣿⣿⣿⣿⣿⣿⣿⣿⣿⣿⣿⣿⣿⣿⣿⣿⣿⣿⣿⣿⣿⣿⣿⣿⣿⣿⣿⣿⣿⣿⣿⣿⣿⣿⣿⣿⣾⣿⣷⠀⠀⠀⠀⠀⠀⠀⠀⠀⠀⠀⠀</a:t>
            </a:r>
            <a:br/>
            <a:r>
              <a:t>⠀⠀⠀⠀⠀⠀⠀⠀⠀⠀⠀⣿⣿⣿⣷⡕⣿⣿⣿⣿⡿⣿⣿⣿⣿⣿⣿⣿⣿⣿⣿⣿⣿⣿⣿⣿⣿⣿⣿⣿⣿⣿⣿⣿⣿⣿⣿⣿⣿⣿⣿⣿⣿⣿⣿⣿⣿⣿⣿⣿⣿⣿⣿⣿⣿⣿⣿⣿⣿⠀⠀⠀⠀⠀⠀⠀⠀⠀⠀⠀⠀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⠀⠀⠀⠀⠀⠀⠀⠀⠀⠀⠀⣿⣿⣿⣿⣷⣽⣿⣿⣿⣿⣿⣿⣿⣿⣿⣿⣿⣿⣿⣿⣿⣿⣿⣿⣿⣿⣿⣿⣿⣿⣿⣿⣿⣿⣿⣿⣿⣿⣿⣿⣿⣿⣿⣿⣿⣿⣿⣿⣿⣿⣿⣿⣿⣿⣿⣿⣿⣿⠀⠀⠀⠀⠀⠀⠀⠀⠀⠀⠀⠀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⠀⠀⠀⠀⠀⠀⠀⠀⠀⠀⠀⣿⣿⣿⣿⣿⣿⣿⣿⣿⣿⣿⣿⣿⣿⣿⣿⣿⣵⣿⣿⣿⣿⢇⢹⣿⣿⣿⣿⣿⣿⣿⣿⣿⣿⣿⣿⣿⣿⣿⣿⣿⣿⣿⣿⣿⣿⣿⣿⣿⣿⣿⣿⣿⣿⣿⣿⣿⣿⠀⠀⠀⠀⠀⠀⠀⠀⠀⠀⠀⠀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⠀⠀⠀⠀⠀⠀⠀⠀⠀⠀⠀⣿⣿⣿⣿⣿⣿⣿⣿⣿⣿⣿⣿⣿⣿⣿⣿⣿⣿⣿⣿⣿⣿⠑⠀⢹⣿⣿⣿⣿⣿⣿⣿⣿⣿⣿⣿⣿⣿⣿⣿⣿⣿⣿⣿⣿⣿⣿⣿⣿⣿⣿⣿⣿⣿⣿⣿⣿⣿⠀⠀⠀⠀⠀⠀⠀⠀⠀⠀⠀⠀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⠀⠀⠀⠀⠀⠀⠀⠀⠀⠀⠀⣿⣿⣿⣿⣿⣿⣿⣿⣏⢜⢻⣿⣿⣿⣿⣿⣿⣿⣿⣿⣿⢏⠀⠀⠁⢿⣿⣿⣿⣿⣿⣿⣿⣿⣿⣿⣿⣿⣿⣿⣿⣿⣿⣿⣿⣿⣿⣿⣿⣿⣿⣿⣿⣿⣿⣿⣿⣿⠀⠀⠀⠀⠀⠀⠀⠀⠀⠀⠀⠀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⠀⠀⠀⠀⠀⠀⠀⠀⠀⠀⠀⣿⣿⣿⣿⣿⣿⣿⣿⣿⡕⠕⢝⠟⢿⣿⣿⣿⢟⢫⢟⠙⠀⠀⠀⠀⢸⣿⣿⣿⣿⣿⣿⣿⣿⣿⣿⣿⣿⣿⣿⣿⣿⣿⣿⣿⣿⣿⣿⣿⣿⣿⣿⣿⣿⣿⣿⣿⣿⠀⠀⠀⠀⠀⠀⠀⠀⠀⠀⠀⠀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⠀⠀⠀⠀⠀⠀⠀⠀⠀⠀⠀⠛⠛⠛⠛⠛⠛⠛⠛⠛⠓⠐⠑⠑⠀⠀⠁⠁⠁⠁⠀⠀⠀⠀⠀⠑⠑⠛⠛⠛⠛⠛⠛⠛⠛⠛⠛⠛⠛⠛⠛⠛⠛⠛⠛⠛⠛⠛⠛⠛⠛⠛⠛⠛⠛⠛⠛⠛⠛⠀⠀⠀⠀⠀⠀⠀⠀⠀⠀⠀⠀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⠀⠀⠀⠀⠀⠀⠀⠀⠀⠀⠀⣿⣿⣿⣿⣿⣿⣿⣿⣿⣿⣿⣿⣿⣿⣿⣿⣿⣿⣿⣿⣿⣿⣿⣿⣿⣿⣿⣿⣿⣿⣿⣿⣿⣿⣿⣿⣿⣿⣿⢕⠑⢕⢕⢜⣿⣿⣿⣿⣿⣿⣿⡇⢕⢕⢕⢕⢕⢕⠀⠀⠀⠀⠀⠀⠀⠀⠀⠀⠀⠀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⠀⠀⠀⠀⠀⠀⠀⠀⠀⠀⠀⣿⣿⣿⣿⣿⣿⣿⣿⣿⣿⣿⣿⣿⣿⣿⣿⣿⣿⣿⣿⣿⣿⣿⣿⣿⣿⣿⣿⣿⣿⣿⣿⣿⣿⣿⣿⣿⣿⡇⢅⠔⢕⢕⢕⢹⣿⣿⣿⣿⣿⣿⣿⡕⢕⢕⢕⢕⢕⠀⠀⠀⠀⠀⠀⠀⠀⠀⠀⠀⠀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⠀⠀⠀⠀⠀⠀⠀⠀⠀⠀⠀⣿⣿⣿⣿⣿⣿⣿⣿⣿⣿⣿⣿⣿⣿⣿⣿⣿⣿⣿⣿⣿⣿⣿⣿⣿⣿⣿⣿⣿⣿⣿⣿⣿⣿⣿⣿⣿⣿⢕⢕⢕⢕⢕⢕⢜⣿⣿⣿⣿⣿⣿⣿⣧⢕⢕⢕⢕⢕⠀⠀⠀⠀⠀⠀⠀⠀⠀⠀⠀⠀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⠀⠀⠀⠀⠀⠀⠀⠀⠀⠀⠀⣿⣿⣿⣿⣿⣿⣿⣿⣿⣿⣿⣿⣿⣿⣿⣿⣿⣿⣿⣿⣿⣿⣿⣿⣿⣿⣿⣿⣿⣿⣿⣿⣿⣿⣿⣿⣿⣿⢕⢕⢕⢕⢕⢕⢕⣿⣿⣿⣿⣿⣿⣿⣿⡕⢕⢕⢕⢕⠀⠀⠀⠀⠀⠀⠀⠀⠀⠀⠀⠀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⠀⠀⠀⠀⠀⠀⠀⠀⠀⠀⠀⣿⣿⣿⣿⣿⣿⣿⣿⣿⣿⣿⣿⣿⣿⣿⣿⣿⣿⣿⣿⣿⣿⣿⣿⣿⣿⣿⣿⣿⣿⣿⣿⣿⣿⣿⣿⣿⣿⢕⢕⢕⢕⢕⢕⢕⣿⣿⣿⣿⣿⣿⣿⣿⡇⢕⢕⢕⢕⠀⠀⠀⠀⠀⠀⠀⠀⠀⠀⠀⠀</a:t>
            </a:r>
            <a:br/>
            <a:r>
              <a:t>⠀⠀⠀⠀⠀⠀⠀⠀⠀⠀⠀⣿⣿⣿⣿⣿⣿⣿⣿⣿⣿⢿⣿⣿⣿⣿⣿⣿⣿⣿⣿⣿⣿⣿⣿⣿⣿⣿⣿⣿⣿⣿⣿⣿⣿⣿⣿⣿⣿⣧⣵⣕⣵⣵⣵⣷⣿⣿⣿⣿⣿⣿⣿⣿⡇⢕⢕⢕⢕⠀⠀⠀⠀⠀⠀⠀⠀⠀⠀⠀⠀</a:t>
            </a:r>
            <a:br/>
            <a:r>
              <a:t>⠀⠀⠀⠀⠀⠀⠀⠀⠀⠀⠀⣿⣿⣿⣿⣿⠟⠟⢍⢕⢑⢕⢜⢝⢙⣙⢻⢽⣽⣿⣿⣿⣿⣿⣿⣿⣿⣿⣿⣿⣿⣿⣿⣿⣿⣿⣿⣿⣿⣿⣿⣿⣿⣿⣿⣿⣿⣿⣿⣿⣿⣿⣿⣿⡇⢕⢕⢕⢕⠀⠀⠀⠀⠀⠀⠀⠀⠀⠀⠀⠀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⠀⠀⠀⠀⠀⠀⠀⠀⠀⠀⠀⣿⣿⣿⡿⢇⢔⢄⢕⢕⢏⢕⡱⣕⣰⣼⣿⣾⣿⣿⣿⣿⣿⣿⣿⣿⣿⣿⣿⣿⣿⣿⣿⣿⣿⣿⣿⣿⣿⣿⣿⣿⣿⣿⣿⣿⣿⣿⣿⣿⣿⣿⣿⣿⡇⢕⢕⢕⢕⠀⠀⠀⠀⠀⠀⠀⠀⠀⠀⠀⠀</a:t>
            </a:r>
            <a:br/>
            <a:r>
              <a:t>⠀⠀⠀⠀⠀⠀⠀⠀⠀⠀⠀⣿⡏⢕⠕⢕⢵⢇⢅⢜⣕⡵⢏⠕⢝⢹⣿⣿⣿⢿⣿⣿⣿⣿⣿⣿⣿⣿⣿⣿⣿⣿⣿⣿⣿⣿⣿⣿⣿⣿⣿⣿⣿⣿⣿⣿⣿⣿⣿⣿⣿⣿⣿⣿⣿⢕⢇⢕⢕⠀⠀⠀⠀⠀⠀⠀⠀⠀⠀⠀⠀</a:t>
            </a:r>
            <a:br/>
            <a:r>
              <a:t>⠀⠀⠀⠀⠀⠀⠀⠀⠀⠀⠀⣿⢇⠔⢀⠐⢑⣕⡵⢇⠙⠑⢀⢄⢅⣸⣿⣟⣷⣽⣿⣿⣿⣿⣿⣿⣿⣿⣿⣿⣿⣿⣿⣿⣿⣿⣿⣿⣿⣿⣿⣿⣿⣿⣿⣿⣿⣿⣿⣿⣿⣿⣿⣿⡷⢇⢕⢇⡕⠀⠀⠀⠀⠀⠀⠀⠀⠀⠀⠀⠀</a:t>
            </a:r>
            <a:br/>
            <a:r>
              <a:t>⠀⠀⠀⠀⠀⠀⠀⠀⠀⠀⠀⣿⡕⢕⢅⢁⠁⠁⠀⠁⢔⢕⣇⣗⣿⣿⣿⣿⣿⣿⣿⣿⣿⣿⣿⣿⣿⣿⣿⣿⣿⣿⣿⣿⣿⣿⣿⣿⣿⣿⣿⣿⣿⣿⣿⣿⣿⣿⣿⣿⣿⣿⣿⣿⣷⡷⢷⣵⢕⠀⠀⠀⠀⠀⠀⠀⠀⠀⠀⠀⠀</a:t>
            </a:r>
            <a:br/>
            <a:r>
              <a:t>⠀⠀⠀⠀⠀⠀⠀⠀⠀⠀⠀⣿⣿⢕⢕⢕⣰⣴⣵⣷⣧⣷⣿⣿⣿⣿⣿⣿⣿⣿⣿⣿⣿⣿⣿⣿⣿⣿⣿⣿⣿⣿⣿⣿⣿⣿⣿⣿⣿⣿⣿⣿⣿⣿⣿⣿⣿⣿⣿⣿⣿⣿⣿⣿⡿⢿⡿⢷⡇⠀⠀⠀⠀⠀⠀⠀⠀⠀⠀⠀⠀</a:t>
            </a:r>
            <a:br/>
            <a:r>
              <a:t>⠀⠀⠀⠀⠀⠀⠀⠀⠀⠀⠀⣿⣿⡇⢕⢺⣿⣿⣿⣿⣿⣿⣿⣿⣿⣿⣿⣿⣿⣿⣿⣿⣿⣿⣿⣿⣿⣿⣿⣿⣿⣿⣿⣿⣿⣿⣿⣿⣿⣿⣿⣿⣿⣿⣿⣿⣿⣿⣿⣿⣿⣿⣿⣿⣷⣾⣿⣿⡿⠀⠀⠀⠀⠀⠀⠀⠀⠀⠀⠀⠀</a:t>
            </a:r>
            <a:br/>
            <a:r>
              <a:t>⠀⠀⠀⠀⠀⠀⠀⠀⠀⠀⠀⣿⣿⣿⢕⢺⣿⣿⣿⣿⣿⣿⣿⣿⣿⣿⣿⣿⣿⣿⣿⣿⣿⣿⣿⣿⣿⣿⣿⣿⣿⣿⣿⣿⣿⣿⣿⣿⣿⣿⣿⣿⣿⣿⣿⣿⣿⣿⣿⣿⣿⣿⣿⣿⡿⢿⣿⣿⣷⠀⠀⠀⠀⠀⠀⠀⠀⠀⠀⠀⠀</a:t>
            </a:r>
            <a:br/>
            <a:r>
              <a:t>⠀⠀⠀⠀⠀⠀⠀⠀⠀⠀⠀⣿⣿⣿⣧⢜⣿⣿⣿⣿⣿⣿⣿⣿⣿⣿⢿⠿⣿⣿⣿⣿⣿⣿⣿⣿⣿⣿⣿⣿⣿⣿⣿⣿⣿⣿⣿⣿⣿⣿⣿⣿⣿⣿⣿⣿⣿⣿⣿⣿⣿⣿⣿⣿⣿⣿⣿⣿⣿⠀⠀⠀⠀⠀⠀⠀⠀⠀⠀⠀⠀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⠀⠀⠀⠀⠀⠀⠀⠀⠀⠀⠀⣿⣿⣿⣿⣧⣿⣿⢿⣟⣪⣿⣿⣿⣿⣿⣿⣿⣿⣿⣿⣿⣿⣿⣿⣿⣿⣿⣿⣿⣿⣿⣿⣿⣿⣿⣿⣿⣿⣿⣿⣿⣿⣿⣿⣿⣿⣿⣿⣿⣿⣿⣿⣿⣿⣿⣿⣿⣿⠀⠀⠀⠀⠀⠀⠀⠀⠀⠀⠀⠀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⠀⠀⠀⠀⠀⠀⠀⠀⠀⠀⠀⣿⣿⣿⣿⣿⣿⣿⣿⣿⣿⣿⣿⣽⣏⣵⣿⡿⢿⣿⣿⣿⣿⡏⢻⣿⣿⣿⣿⣿⣿⣿⣿⣿⣿⣿⣿⣿⣿⣿⣿⣿⣿⣿⣿⣿⣿⣿⣿⣿⣿⣿⣿⣿⣿⣿⣿⣿⣿⠀⠀⠀⠀⠀⠀⠀⠀⠀⠀⠀⠀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⠀⠀⠀⠀⠀⠀⠀⠀⠀⠀⠀⣿⣿⣿⣿⣿⣿⣿⣿⣿⣿⣿⣟⣿⣿⣿⣿⣷⣿⣿⣿⣿⣿⡇⠈⢻⣿⣿⣿⣿⣿⣿⣿⣿⣿⣿⣿⣿⣿⣿⣿⣿⣿⣿⣿⣿⣿⣿⣿⣿⣿⣿⣿⣿⣿⣿⣿⣿⣿⠀⠀⠀⠀⠀⠀⠀⠀⠀⠀⠀⠀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⠀⠀⠀⠀⠀⠀⠀⠀⠀⠀⠀⣿⣿⣿⣿⣿⣿⣿⣿⣿⢟⣿⣿⣿⣿⣿⣿⣿⣿⣿⣿⣿⡿⠁⠀⠈⣿⣿⣿⣿⣿⣿⣿⣿⣿⣿⣿⣿⣿⣿⣿⣿⣿⣿⣿⣿⣿⣿⣿⣿⣿⣿⣿⣿⣿⣿⣿⣿⣿⠀⠀⠀⠀⠀⠀⠀⠀⠀⠀⠀⠀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⠀⠀⠀⠀⠀⠀⠀⠀⠀⠀⠀⣿⣿⣿⣿⣿⣿⣿⣿⣿⡕⢘⠻⣿⣿⣿⣿⣿⣿⢿⣿⢟⠑⠀⠀⠀⢸⣿⣿⣿⣿⣿⣿⣿⣿⣿⣿⣿⣿⣿⣿⣿⣿⣿⣿⣿⣿⣿⣿⣿⣿⣿⣿⣿⣿⣿⣿⣿⣿⠀⠀⠀⠀⠀⠀⠀⠀⠀⠀⠀⠀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⠀⠀⠀⠀⠀⠀⠀⠀⠀⠀⠀⠛⠛⠛⠛⠛⠛⠛⠛⠛⠓⠑⠐⠈⠙⠛⠛⠋⠑⠘⠑⠀⠀⠀⠀⠐⠑⠛⠛⠛⠛⠛⠛⠛⠛⠛⠛⠛⠛⠛⠛⠛⠛⠛⠛⠛⠛⠛⠛⠛⠛⠛⠛⠛⠛⠛⠛⠛⠛⠀⠀⠀⠀⠀⠀⠀⠀⠀⠀⠀⠀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⠀⠀⠀⠀⠀⠀⠀⠀⠀⠀⠀⣿⣿⣿⣿⣿⣿⣿⣿⣿⣿⣿⣿⣿⣿⣿⣿⣿⣿⣿⣿⣿⣿⣿⣿⣿⣿⣿⣿⣿⣿⣿⣿⣿⣿⣿⣿⣿⣿⣿⢕⢑⢕⢕⢜⣿⣿⣿⣿⣿⣿⣿⡇⢕⢕⢕⢕⢕⢕⠀⠀⠀⠀⠀⠀⠀⠀⠀⠀⠀⠀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⠀⠀⠀⠀⠀⠀⠀⠀⠀⠀⠀⣿⣿⣿⣿⣿⣿⣿⣿⣿⣿⣿⣿⣿⣿⣿⣿⣿⣿⣿⣿⣿⣿⣿⣿⣿⣿⣿⣿⣿⣿⣿⣿⣿⣿⣿⣿⣿⣿⡇⢕⢕⢕⢕⢕⢹⣿⣿⣿⣿⣿⣿⣿⡕⢕⢕⢕⢕⢕⠀⠀⠀⠀⠀⠀⠀⠀⠀⠀⠀⠀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⠀⠀⠀⠀⠀⠀⠀⠀⠀⠀⠀⣿⣿⣿⣿⣿⣿⣿⣿⣿⣿⣿⣿⣿⣿⣿⣿⣿⣿⣿⣿⣿⣿⣿⣿⣿⣿⣿⣿⣿⣿⣿⣿⣿⣿⣿⣿⣿⣿⢇⢕⢕⢕⢕⢕⢸⣿⣿⣿⣿⣿⣿⣿⣧⢕⢕⢕⢕⢕⠀⠀⠀⠀⠀⠀⠀⠀⠀⠀⠀⠀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⠀⠀⠀⠀⠀⠀⠀⠀⠀⠀⠀⣿⣿⣿⣿⣿⣿⣿⣿⣿⣿⣿⣿⣿⣿⣿⣿⣿⣿⣿⣿⣿⣿⣿⣿⣿⣿⣿⣿⣿⣿⣿⣿⣿⣿⣿⣿⣿⣿⢕⢕⢕⢕⢕⢕⢕⣿⣿⣿⣿⣿⣿⣿⣿⢕⢕⢕⢕⢕⠀⠀⠀⠀⠀⠀⠀⠀⠀⠀⠀⠀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⠀⠀⠀⠀⠀⠀⠀⠀⠀⠀⠀⣿⣿⣿⣿⣿⣿⣿⣿⣿⣿⣿⣿⣿⣿⣿⣿⣿⣿⣿⣿⣿⣿⣿⣿⣿⣿⣿⣿⣿⣿⣿⣿⣿⣿⣿⣿⣿⣿⢕⢕⢕⢕⢕⢕⢕⣿⣿⣿⣿⣿⣿⣿⣿⡇⢕⢕⢕⢕⠀⠀⠀⠀⠀⠀⠀⠀⠀⠀⠀⠀</a:t>
            </a:r>
            <a:br/>
            <a:r>
              <a:t>⠀⠀⠀⠀⠀⠀⠀⠀⠀⠀⠀⣿⣿⣿⣿⣿⣿⣿⣿⣿⣿⡿⣿⣿⣿⣿⣿⣿⣿⣿⣿⣿⣿⣿⣿⣿⣿⣿⣿⣿⣿⣿⣿⣿⣿⣿⣿⣿⣿⣷⣧⣵⣵⣵⣷⣷⣿⣿⣿⣿⣿⣿⣿⣿⡇⢕⢕⢕⢕⠀⠀⠀⠀⠀⠀⠀⠀⠀⠀⠀⠀</a:t>
            </a:r>
            <a:br/>
            <a:r>
              <a:t>⠀⠀⠀⠀⠀⠀⠀⠀⠀⠀⠀⣿⣿⣿⣿⣿⡟⠏⢙⢅⢕⢕⢝⢟⢝⢹⣹⣝⢝⣽⣿⣿⣿⣿⣿⣿⣿⣿⣿⣿⣿⣿⣿⣿⣿⣿⣿⣿⣿⣿⣿⣿⣿⣿⣿⣿⣿⣿⣿⣿⣿⣿⣿⣿⡇⢕⢕⢕⢕⠀⠀⠀⠀⠀⠀⠀⠀⠀⠀⠀⠀</a:t>
            </a:r>
            <a:br/>
            <a:r>
              <a:t>⠀⠀⠀⠀⠀⠀⠀⠀⠀⠀⠀⣿⣿⡿⢿⢏⢕⢕⢕⢕⢸⢇⣵⡧⣵⣾⣿⣿⣿⣿⣿⡿⣿⣿⣿⣿⣿⣿⣿⣿⣿⣿⣿⣿⣿⣿⣿⣿⣿⣿⣿⣿⣿⣿⣿⣿⣿⣿⣿⣿⣿⣿⣿⣿⡇⢕⢕⢕⢕⠀⠀⠀⠀⠀⠀⠀⠀⠀⠀⠀⠀</a:t>
            </a:r>
            <a:br/>
            <a:r>
              <a:t>⠀⠀⠀⠀⠀⠀⠀⠀⠀⠀⠀⣿⣿⢇⠇⠕⢕⢏⢕⣸⡷⢞⠏⠑⠕⢜⣿⣿⣿⣿⣿⣿⣿⣿⣿⣿⣿⣿⣿⣿⣿⣿⣿⣿⣿⣿⣿⣿⣿⣿⣿⣿⣿⣿⣿⣿⣿⣿⣿⣿⣿⣿⣿⣿⣷⢇⢇⡗⢕⠀⠀⠀⠀⠀⠀⠀⠀⠀⠀⠀⠀</a:t>
            </a:r>
            <a:br/>
            <a:r>
              <a:t>⠀⠀⠀⠀⠀⠀⠀⠀⠀⠀⠀⣿⡿⢕⠀⢄⠔⢺⠏⠑⠁⢀⢔⡔⣴⣵⣿⣯⣽⣾⣻⣿⣿⣿⣿⣿⣿⣿⣿⣿⣿⣿⣿⣿⣿⣿⣿⣿⣿⣿⣿⣿⣿⣿⣿⣿⣿⣿⣿⣿⣿⣿⣿⣿⡿⢧⡗⢗⡇⠀⠀⠀⠀⠀⠀⠀⠀⠀⠀⠀⠀</a:t>
            </a:r>
            <a:br/>
            <a:r>
              <a:t>⠀⠀⠀⠀⠀⠀⠀⠀⠀⠀⠀⣿⣷⡵⢱⢔⢀⢀⢔⢄⢕⣕⣧⣿⣿⣿⣿⣿⣿⣿⣿⣿⣿⣿⣿⣿⣿⣿⣿⣿⣿⣿⣿⣿⣿⣿⣿⣿⣿⣿⣿⣿⣿⣿⣿⣿⣿⣿⣿⣿⣿⣿⣿⣿⣿⡷⢷⣷⢇⠀⠀⠀⠀⠀⠀⠀⠀⠀⠀⠀⠀</a:t>
            </a:r>
            <a:br/>
            <a:r>
              <a:t>⠀⠀⠀⠀⠀⠀⠀⠀⠀⠀⠀⣿⣿⡇⢕⢕⣷⣿⣿⣿⣿⣿⣿⣿⣿⣿⣿⣿⣿⣿⣿⣿⣿⣿⣿⣿⣿⣿⣿⣿⣿⣿⣿⣿⣿⣿⣿⣿⣿⣿⣿⣿⣿⣿⣿⣿⣿⣿⣿⣿⣿⣿⣿⣿⡿⣿⡿⢿⡇⠀⠀⠀⠀⠀⠀⠀⠀⠀⠀⠀⠀</a:t>
            </a:r>
            <a:br/>
            <a:r>
              <a:t>⠀⠀⠀⠀⠀⠀⠀⠀⠀⠀⠀⣿⣿⣷⢕⢸⣿⣿⣿⣿⣿⣿⣿⣿⣿⣿⣿⣿⣿⣿⣿⣿⣿⣿⣿⣿⣿⣿⣿⣿⣿⣿⣿⣿⣿⣿⣿⣿⣿⣿⣿⣿⣿⣿⣿⣿⣿⣿⣿⣿⣿⣿⣿⣿⣷⣾⣿⣷⢇⠀⠀⠀⠀⠀⠀⠀⠀⠀⠀⠀⠀</a:t>
            </a:r>
            <a:br/>
            <a:r>
              <a:t>⠀⠀⠀⠀⠀⠀⠀⠀⠀⠀⠀⣿⣿⣿⡇⢸⣿⣿⣿⣿⣿⣿⣿⣿⣿⣿⣿⣿⣿⣿⣿⣿⣿⣿⣿⣿⣿⣿⣿⣿⣿⣿⣿⣿⣿⣿⣿⣿⣿⣿⣿⣿⣿⣿⣿⣿⣿⣿⣿⣿⣿⣿⣿⣿⡿⣿⣿⣿⣧⠀⠀⠀⠀⠀⠀⠀⠀⠀⠀⠀⠀</a:t>
            </a:r>
            <a:br/>
            <a:r>
              <a:t>⠀⠀⠀⠀⠀⠀⠀⠀⠀⠀⠀⣿⣿⣿⣿⡕⣿⣿⣿⣿⣿⣿⣿⣿⣿⣿⣿⣟⣿⣿⣿⣿⣿⣿⣿⣿⣿⣿⣿⣿⣿⣿⣿⣿⣿⣿⣿⣿⣿⣿⣿⣿⣿⣿⣿⣿⣿⣿⣿⣿⣿⣿⣿⣿⣿⣿⣿⣿⣿⠀⠀⠀⠀⠀⠀⠀⠀⠀⠀⠀⠀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⠀⠀⠀⠀⠀⠀⠀⠀⠀⠀⠀⣿⣿⣿⣿⣿⣸⣿⣿⣯⣵⣿⣿⣿⣿⣿⣿⣿⣿⣿⣿⣿⣿⣿⣿⣿⣿⣿⣿⣿⣿⣿⣿⣿⣿⣿⣿⣿⣿⣿⣿⣿⣿⣿⣿⣿⣿⣿⣿⣿⣿⣿⣿⣿⣿⣿⣿⣿⣿⠀⠀⠀⠀⠀⠀⠀⠀⠀⠀⠀⠀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⠀⠀⠀⠀⠀⠀⠀⠀⠀⠀⠀⣿⣿⣿⣿⣿⣿⣿⣿⣿⣿⣿⣿⣿⣷⣿⣿⢿⣿⣿⣿⣿⣿⡟⢿⣿⣿⣿⣿⣿⣿⣿⣿⣿⣿⣿⣿⣿⣿⣿⣿⣿⣿⣿⣿⣿⣿⣿⣿⣿⣿⣿⣿⣿⣿⣿⣿⣿⣿⠀⠀⠀⠀⠀⠀⠀⠀⠀⠀⠀⠀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⠀⠀⠀⠀⠀⠀⠀⠀⠀⠀⠀⣿⣿⣿⣿⣿⣿⣿⣿⣿⣿⣿⣯⣿⣿⣿⣿⣿⣿⣿⣿⣿⣿⡇⠁⢻⣿⣿⣿⣿⣿⣿⣿⣿⣿⣿⣿⣿⣿⣿⣿⣿⣿⣿⣿⣿⣿⣿⣿⣿⣿⣿⣿⣿⣿⣿⣿⣿⣿⠀⠀⠀⠀⠀⠀⠀⠀⠀⠀⠀⠀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⠀⠀⠀⠀⠀⠀⠀⠀⠀⠀⠀⣿⣿⣿⣿⣿⣿⣿⣿⣿⡿⣿⣿⣿⣿⣿⣿⣿⣿⣿⣿⣿⣿⠇⢀⠁⣿⣿⣿⣿⣿⣿⣿⣿⣿⣿⣿⣿⣿⣿⣿⣿⣿⣿⣿⣿⣿⣿⣿⣿⣿⣿⣿⣿⣿⣿⣿⣿⣿⠀⠀⠀⠀⠀⠀⠀⠀⠀⠀⠀⠀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⠀⠀⠀⠀⠀⠀⠀⠀⠀⠀⠀⣿⣿⣿⣿⣿⣿⣿⣿⣿⡇⢜⢿⣿⣿⣿⣿⣿⡿⣿⣿⡿⠏⠀⠀⠀⢸⣿⣿⣿⣿⣿⣿⣿⣿⣿⣿⣿⣿⣿⣿⣿⣿⣿⣿⣿⣿⣿⣿⣿⣿⣿⣿⣿⣿⣿⣿⣿⣿⠀⠀⠀⠀⠀⠀⠀⠀⠀⠀⠀⠀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⠀⠀⠀⠀⠀⠀⠀⠀⠀⠀⠀⠛⠛⠛⠛⠛⠛⠛⠛⠛⠛⠑⠐⠈⠙⠛⠛⠙⠑⠚⠙⠁⠀⠀⠀⠀⠑⠛⠛⠛⠛⠛⠛⠛⠛⠛⠛⠛⠛⠛⠛⠛⠛⠛⠛⠛⠛⠛⠛⠛⠛⠛⠛⠛⠛⠛⠛⠛⠛⠀⠀⠀⠀⠀⠀⠀⠀⠀⠀⠀⠀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⠀⠀⠀⠀⠀⠀⠀⠀⠀⠀⠀⣿⣿⣿⣿⣿⣿⣿⣿⣿⣿⣿⣿⣿⣿⣿⣿⣿⣿⣿⣿⣿⣿⣿⣿⣿⣿⣿⣿⣿⣿⣿⣿⣿⣿⣿⣿⣿⣿⡟⠁⢅⢕⢕⢜⣿⣿⣿⣿⣿⣿⣿⡇⢕⢕⢕⢕⢕⢕⠀⠀⠀⠀⠀⠀⠀⠀⠀⠀⠀⠀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⠀⠀⠀⠀⠀⠀⠀⠀⠀⠀⠀⣿⣿⣿⣿⣿⣿⣿⣿⣿⣿⣿⣿⣿⣿⣿⣿⣿⣿⣿⣿⣿⣿⣿⣿⣿⣿⣿⣿⣿⣿⣿⣿⣿⣿⣿⣿⣿⣿⡇⢕⢕⢕⢕⢕⢿⣿⣿⣿⣿⣿⣿⣿⡕⢕⢕⢕⢕⢕⠀⠀⠀⠀⠀⠀⠀⠀⠀⠀⠀⠀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⠀⠀⠀⠀⠀⠀⠀⠀⠀⠀⠀⣿⣿⣿⣿⣿⣿⣿⣿⣿⣿⣿⣿⣿⣿⣿⣿⣿⣿⣿⣿⣿⣿⣿⣿⣿⣿⣿⣿⣿⣿⣿⣿⣿⣿⣿⣿⣿⡿⢕⢕⢕⢕⢕⢕⢸⣿⣿⣿⣿⣿⣿⣿⣇⢕⢕⢕⢕⢕⠀⠀⠀⠀⠀⠀⠀⠀⠀⠀⠀⠀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⠀⠀⠀⠀⠀⠀⠀⠀⠀⠀⠀⣿⣿⣿⣿⣿⣿⣿⣿⣿⣿⣿⣿⣿⣿⣿⣿⣿⣿⣿⣿⣿⣿⣿⣿⣿⣿⣿⣿⣿⣿⣿⣿⣿⣿⣿⣿⣿⣿⢕⢕⢕⢕⢕⢕⢜⣿⣿⣿⣿⣿⣿⣿⣿⢕⢕⢕⢕⢕⠀⠀⠀⠀⠀⠀⠀⠀⠀⠀⠀⠀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⠀⠀⠀⠀⠀⠀⠀⠀⠀⠀⠀⣿⣿⣿⣿⣿⣿⣿⣿⣿⣿⣿⣿⣿⣿⣿⣿⣿⣿⣿⣿⣿⣿⣿⣿⣿⣿⣿⣿⣿⣿⣿⣿⣿⣿⣿⣿⣿⣿⢕⢕⢕⢕⢕⢕⢕⣿⣿⣿⣿⣿⣿⣿⣿⢇⢕⢕⢕⢕⠀⠀⠀⠀⠀⠀⠀⠀⠀⠀⠀⠀</a:t>
            </a:r>
            <a:br/>
            <a:r>
              <a:t>⠀⠀⠀⠀⠀⠀⠀⠀⠀⠀⠀⣿⣿⣿⣿⣿⣿⣿⣿⣿⣿⡿⢿⢿⣿⣿⣿⣿⣿⣿⣿⣿⣿⣿⣿⣿⣿⣿⣿⣿⣿⣿⣿⣿⣿⣿⣿⣿⣿⣾⣷⣵⣷⣾⣿⣿⣿⣿⣿⣿⣿⣿⣿⣿⡇⢕⢕⢕⢕⠀⠀⠀⠀⠀⠀⠀⠀⠀⠀⠀⠀</a:t>
            </a:r>
            <a:br/>
            <a:r>
              <a:t>⠀⠀⠀⠀⠀⠀⠀⠀⠀⠀⠀⣿⣿⣿⣿⣿⣿⣿⢟⢅⢄⢅⢱⣕⣜⣕⢸⣿⣿⣿⣽⣿⣿⣿⣿⣿⣿⣿⣿⣿⣿⣿⣿⣿⣿⣿⣿⣿⣿⣿⣿⣿⣿⣿⣿⣿⣿⣿⣿⣿⣿⣿⣿⣿⡇⢕⢕⢕⢕⠀⠀⠀⠀⠀⠀⠀⠀⠀⠀⠀⠀</a:t>
            </a:r>
            <a:br/>
            <a:r>
              <a:t>⠀⠀⠀⠀⠀⠀⠀⠀⠀⠀⠀⣿⣿⣿⣿⢏⠝⢅⢐⣱⢷⢞⢏⢕⢕⢜⢻⣿⣿⣿⣿⣿⣿⣿⣿⣿⣿⣿⣿⣿⣿⣿⣿⣿⣿⣿⣿⣿⣿⣿⣿⣿⣿⣿⣿⣿⣿⣿⣿⣿⣿⣿⣿⣿⡇⢕⢕⢕⢕⠀⠀⠀⠀⠀⠀⠀⠀⠀⠀⠀⠀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⠀⠀⠀⠀⠀⠀⠀⠀⠀⠀⠀⣿⣿⣿⡿⠕⠐⠕⢵⢕⢕⢕⢕⢕⣵⣗⢷⣿⣿⣿⣿⣿⣿⣿⣿⣿⣿⣿⣿⣿⣿⣿⣿⣿⣿⣿⣿⣿⣿⣿⣿⣿⣿⣿⣿⣿⣿⣿⣿⣿⣿⣿⣿⣿⣷⢕⢕⢸⢕⠀⠀⠀⠀⠀⠀⠀⠀⠀⠀⠀⠀</a:t>
            </a:r>
            <a:br/>
            <a:r>
              <a:t>⠀⠀⠀⠀⠀⠀⠀⠀⠀⠀⠀⣿⣿⣿⡇⢕⢴⢖⢜⢇⣕⣕⣕⣸⣵⣷⣾⣿⣿⣿⣿⣿⣿⣿⣿⣿⣿⣿⣿⣿⣿⣿⣿⣿⣿⣿⣿⣿⣿⣿⣿⣿⣿⣿⣿⣿⣿⣿⣿⣿⣿⣿⣿⣿⡟⢇⢜⢜⡇⠀⠀⠀⠀⠀⠀⠀⠀⠀⠀⠀⠀</a:t>
            </a:r>
            <a:br/>
            <a:r>
              <a:t>⠀⠀⠀⠀⠀⠀⠀⠀⠀⠀⠀⣿⣿⣿⣷⢕⢕⣱⣾⣿⣿⣿⣿⣿⣿⣿⣿⣿⣿⣿⣿⣿⣿⣿⣿⣿⣿⣿⣿⣿⣿⣿⣿⣿⣿⣿⣿⣿⣿⣿⣿⣿⣿⣿⣿⣿⣿⣿⣿⣿⣿⣿⣿⣿⣿⣟⣷⡾⢕⠀⠀⠀⠀⠀⠀⠀⠀⠀⠀⠀⠀</a:t>
            </a:r>
            <a:br/>
            <a:r>
              <a:t>⠀⠀⠀⠀⠀⠀⠀⠀⠀⠀⠀⣿⣿⣿⣿⢕⢜⣿⣿⣿⣿⣿⣿⣿⣿⣿⣿⣿⣿⣿⣿⣿⣿⣿⣿⣿⣿⣿⣿⣿⣿⣿⣿⣿⣿⣿⣿⣿⣿⣿⣿⣿⣿⣿⣿⣿⣿⣿⣿⣿⣿⣿⣿⣿⡟⢿⡟⣿⡇⠀⠀⠀⠀⠀⠀⠀⠀⠀⠀⠀⠀</a:t>
            </a:r>
            <a:br/>
            <a:r>
              <a:t>⠀⠀⠀⠀⠀⠀⠀⠀⠀⠀⠀⣿⣿⣿⣿⡕⢸⣿⣿⣿⣿⣿⣿⣿⣿⣿⣿⣿⣿⣿⣿⣿⣿⣿⣿⣿⣿⣿⣿⣿⣿⣿⣿⣿⣿⣿⣿⣿⣿⣿⣿⣿⣿⣿⣿⣿⣿⣿⣿⣿⣿⣿⣿⣿⣿⣿⣿⣿⢇⠀⠀⠀⠀⠀⠀⠀⠀⠀⠀⠀⠀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⠀⠀⠀⠀⠀⠀⠀⠀⠀⠀⠀⣿⣿⣿⣿⣇⢕⣿⣿⣿⣿⣿⣿⣿⣿⣿⣿⣿⣿⣿⣿⣿⣿⣿⣿⣿⣿⣿⣿⣿⣿⣿⣿⣿⣿⣿⣿⣿⣿⣿⣿⣿⣿⣿⣿⣿⣿⣿⣿⣿⣿⣿⣿⣿⣿⣿⣿⣿⣧⠀⠀⠀⠀⠀⠀⠀⠀⠀⠀⠀⠀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⠀⠀⠀⠀⠀⠀⠀⠀⠀⠀⠀⣿⣿⣿⣿⣿⡕⢻⣿⣿⣿⣽⣿⣿⣿⣿⣿⣿⣿⣿⣿⣿⣿⣿⣿⣿⣿⣿⣿⣿⣿⣿⣿⣿⣿⣿⣿⣿⣿⣿⣿⣿⣿⣿⣿⣿⣿⣿⣿⣿⣿⣿⣿⣿⣿⣿⣿⣿⡇⠀⠀⠀⠀⠀⠀⠀⠀⠀⠀⠀⠀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⠀⠀⠀⠀⠀⠀⠀⠀⠀⠀⠀⣿⣿⣿⣿⣿⣿⣼⣿⣿⣿⣿⣿⣿⣿⣿⣿⣿⣿⣿⣿⣿⣿⣿⣿⣿⣿⣿⣿⣿⣿⣿⣿⣿⣿⣿⣿⣿⣿⣿⣿⣿⣿⣿⣿⣿⣿⣿⣿⣿⣿⣿⣿⣿⣿⣿⣿⣿⡷⠀⠀⠀⠀⠀⠀⠀⠀⠀⠀⠀⠀</a:t>
            </a:r>
            <a:br/>
            <a:r>
              <a:t>⠀⠀⠀⠀⠀⠀⠀⠀⠀⠀⠀⣿⣿⣿⣿⣿⣿⣿⣿⣿⣿⣿⣿⣟⣿⣯⣽⣿⣿⣿⣿⣿⣿⣿⣿⣿⣿⣿⣿⣿⣿⣿⣿⣿⣿⣿⣿⣿⣿⣿⣿⣿⣿⣿⣿⣿⣿⣿⣿⣿⣿⣿⣿⣿⣿⣿⣿⣿⣿⠀⠀⠀⠀⠀⠀⠀⠀⠀⠀⠀⠀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⠀⠀⠀⠀⠀⠀⠀⠀⠀⠀⠀⣿⣿⣿⣿⣿⣿⣿⣿⣿⣿⣿⣿⣯⣿⣿⣿⣿⣿⣿⣿⣿⣿⣿⣿⣿⣿⣿⣿⣿⣿⣿⣿⣿⣿⣿⣿⣿⣿⣿⣿⣿⣿⣿⣿⣿⣿⣿⣿⣿⣿⣿⣿⣿⣿⣿⣿⣿⡿⠀⠀⠀⠀⠀⠀⠀⠀⠀⠀⠀⠀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⠀⠀⠀⠀⠀⠀⠀⠀⠀⠀⠀⣿⣿⣿⣿⣿⣿⣿⣿⣿⣿⣿⣿⣿⣿⣿⣿⣿⣿⣿⣿⣿⣿⣿⢟⣿⣿⣿⣿⣿⣿⣿⣿⣿⣿⣿⣿⣿⣿⣿⣿⣿⣿⣿⣿⣿⣿⣿⣿⣿⣿⣿⣿⣿⣿⣿⣿⣿⣷⠀⠀⠀⠀⠀⠀⠀⠀⠀⠀⠀⠀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⠀⠀⠀⠀⠀⠀⠀⠀⠀⠀⠀⣿⣿⣿⣿⣿⣿⣿⣿⣿⣿⢿⣿⣿⣿⣿⣿⣿⣿⣿⣿⣿⣿⣿⠁⢜⣿⣿⣿⣿⣿⣿⣿⣿⣿⣿⣿⣿⣿⣿⣿⣿⣿⣿⣿⣿⣿⣿⣿⣿⣿⣿⣿⣿⣿⣿⣿⣿⣿⠀⠀⠀⠀⠀⠀⠀⠀⠀⠀⠀⠀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⠀⠀⠀⠀⠀⠀⠀⠀⠀⠀⠀⣿⣿⣿⣿⣿⣿⣿⣿⣿⡏⢜⢿⣿⣿⣿⣿⣟⢟⢻⣿⣿⣿⢇⢕⠀⢸⣿⣿⣿⣿⣿⣿⣿⣿⣿⣿⣿⣿⣿⣿⣿⣿⣿⣿⣿⣿⣿⣿⣿⣿⣿⣿⣿⣿⣿⣿⣿⣿⠀⠀⠀⠀⠀⠀⠀⠀⠀⠀⠀⠀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⠀⠀⠀⠀⠀⠀⠀⠀⠀⠀⠀⠛⠛⠛⠛⠛⠛⠛⠛⠛⠓⠑⠘⠛⠛⠛⠛⠘⠑⠘⠛⠛⠋⠑⠀⠐⠑⠛⠛⠛⠛⠛⠛⠛⠛⠛⠛⠛⠛⠛⠛⠛⠛⠛⠛⠛⠛⠛⠛⠛⠛⠛⠛⠛⠛⠛⠛⠛⠛⠀⠀⠀⠀⠀⠀⠀⠀⠀⠀⠀⠀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⠀⠀⠀⠀⠀⠀⠀⠀⠀⠀⠀⣿⣿⣿⣿⣿⣿⣿⣿⣿⣿⣿⣿⣿⣿⣿⣿⣿⣿⣿⣿⣿⣿⣿⣿⣿⣿⣿⣿⣿⣿⣿⣿⣿⣿⣿⣿⣿⣿⡇⢑⢕⢕⢕⢸⣿⣿⣿⣿⣿⣿⣿⡕⢕⢕⢕⢕⢕⢕⠀⠀⠀⠀⠀⠀⠀⠀⠀⠀⠀⠀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⠀⠀⠀⠀⠀⠀⠀⠀⠀⠀⠀⣿⣿⣿⣿⣿⣿⣿⣿⣿⣿⣿⣿⣿⣿⣿⣿⣿⣿⣿⣿⣿⣿⣿⣿⣿⣿⣿⣿⣿⣿⣿⣿⣿⣿⣿⣿⣿⣿⢕⢔⢕⢕⢕⢕⣿⣿⣿⣿⣿⣿⣿⣷⢕⢕⢕⢕⢕⢕⠀⠀⠀⠀⠀⠀⠀⠀⠀⠀⠀⠀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⠀⠀⠀⠀⠀⠀⠀⠀⠀⠀⠀⣿⣿⣿⣿⣿⣿⣿⣿⣿⣿⣿⣿⣿⣿⣿⣿⣿⣿⣿⣿⣿⣿⣿⣿⣿⣿⣿⣿⣿⣿⣿⣿⣿⣿⣿⣿⣿⡇⢕⢁⢕⢕⢕⢕⢸⣿⣿⣿⣿⣿⣿⣿⡇⢕⢕⢕⢕⢕⠀⠀⠀⠀⠀⠀⠀⠀⠀⠀⠀⠀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⠀⠀⠀⠀⠀⠀⠀⠀⠀⠀⠀⣿⣿⣿⣿⣿⣿⣿⣿⣿⣿⣿⣿⣿⣿⣿⣿⣿⣿⣿⣿⣿⣿⣿⣿⣿⣿⣿⣿⣿⣿⣿⣿⣿⣿⣿⣿⣿⡇⢕⢕⢕⢕⢕⢕⢸⣿⣿⣿⣿⣿⣿⣿⣷⢕⢕⢕⢕⢕⠀⠀⠀⠀⠀⠀⠀⠀⠀⠀⠀⠀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⠀⠀⠀⠀⠀⠀⠀⠀⠀⠀⠀⣿⣿⣿⣿⣿⣿⣿⣿⣿⣿⣿⣿⣿⣿⣿⣿⣿⣿⣿⣿⣿⣿⣿⣿⣿⣿⣿⣿⣿⣿⣿⣿⣿⣿⣿⣿⣿⡇⢕⢕⢕⢕⢕⢕⢸⣿⣿⣿⣿⣿⣿⣿⣿⢕⢕⢕⢕⢕⠀⠀⠀⠀⠀⠀⠀⠀⠀⠀⠀⠀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⠀⠀⠀⠀⠀⠀⠀⠀⠀⠀⠀⣿⣿⣿⣿⣿⣿⣿⣿⣿⣿⣿⣿⣿⣿⣿⣿⣿⣿⣿⣿⣿⣿⣿⣿⣿⣿⣿⣿⣿⣿⣿⣿⣿⣿⣿⣿⣿⣿⣿⣷⣷⣾⣿⣿⣿⣿⣿⣿⣿⣿⣿⣿⣿⢕⢕⢕⢕⢕⠀⠀⠀⠀⠀⠀⠀⠀⠀⠀⠀⠀</a:t>
            </a:r>
            <a:br/>
            <a:r>
              <a:t>⠀⠀⠀⠀⠀⠀⠀⠀⠀⠀⠀⣿⣿⣿⣿⣿⣿⣿⣿⡿⢏⠉⢁⣅⣜⣝⣏⢝⣿⣿⣿⣿⣿⣿⣿⣿⣿⣿⣿⣿⣿⣿⣿⣿⣿⣿⣿⣿⣿⣿⣿⣿⣿⣿⣿⣿⣿⣿⣿⣿⣿⣿⣿⣿⢕⢕⢕⢕⢕⠀⠀⠀⠀⠀⠀⠀⠀⠀⠀⠀⠀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⠀⠀⠀⠀⠀⠀⠀⠀⠀⠀⠀⣿⣿⣿⣿⣿⡟⠟⠕⢅⢵⢟⢏⢝⢕⡜⢕⢻⣿⣿⣿⣿⣿⣿⣿⣿⣿⣿⣿⣿⣿⣿⣿⣿⣿⣿⣿⣿⣿⣿⣿⣿⣿⣿⣿⣿⣿⣿⣿⣿⣿⣿⣿⣿⡇⢕⢕⢕⢕⠀⠀⠀⠀⠀⠀⠀⠀⠀⠀⠀⠀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⠀⠀⠀⠀⠀⠀⠀⠀⠀⠀⠀⣿⣿⣿⣿⣿⢇⠁⠁⢕⡕⢜⢇⢇⢕⣿⣿⡿⣿⣿⣿⣿⣿⣿⣿⣿⣿⣿⣿⣿⣿⣿⣿⣿⣿⣿⣿⣿⣿⣿⣿⣿⣿⣿⣿⣿⣿⣿⣿⣿⣿⣿⣿⣿⡇⢕⢕⢕⢕⠀⠀⠀⠀⠀⠀⠀⠀⠀⠀⠀⠀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⠀⠀⠀⠀⠀⠀⠀⠀⠀⠀⠀⣿⣿⣿⣿⡇⢅⢵⢷⢝⢟⣕⣕⣱⣵⣷⣷⣾⣿⣿⣿⣿⣿⣿⣿⣿⣿⣿⣿⣿⣿⣿⣿⣿⣿⣿⣿⣿⣿⣿⣿⣿⣿⣿⣿⣿⣿⣿⣿⣿⣿⣿⣿⣿⣏⢕⢕⢕⢕⠀⠀⠀⠀⠀⠀⠀⠀⠀⠀⠀⠀</a:t>
            </a:r>
            <a:br/>
            <a:r>
              <a:t>⠀⠀⠀⠀⠀⠀⠀⠀⠀⠀⠀⣿⣿⣿⣿⣧⢕⣜⢵⣾⣿⣿⣿⣿⣿⣿⣿⣿⣿⣿⣿⣿⣿⣿⣿⣿⣿⣿⣿⣿⣿⣿⣿⣿⣿⣿⣿⣿⣿⣿⣿⣿⣿⣿⣿⣿⣿⣿⣿⣿⣿⣿⣿⣿⣿⣵⣷⡜⢕⠀⠀⠀⠀⠀⠀⠀⠀⠀⠀⠀⠀</a:t>
            </a:r>
            <a:br/>
            <a:r>
              <a:t>⠀⠀⠀⠀⠀⠀⠀⠀⠀⠀⠀⣿⣿⣿⣿⣿⢕⢕⣿⣿⣿⣿⣿⣿⣿⣿⣿⣿⣿⣿⣿⣿⣿⣿⣿⣿⣿⣿⣿⣿⣿⣿⣿⣿⣿⣿⣿⣿⣿⣿⣿⣿⣿⣿⣿⣿⣿⣿⣿⣿⣿⣿⣿⣿⣏⣻⡟⢻⡇⠀⠀⠀⠀⠀⠀⠀⠀⠀⠀⠀⠀</a:t>
            </a:r>
            <a:br/>
            <a:r>
              <a:t>⠀⠀⠀⠀⠀⠀⠀⠀⠀⠀⠀⣷⣿⣿⣿⣷⢕⢸⣿⣿⣿⣿⣿⣿⣿⣿⣿⣿⣿⣿⣿⣿⣿⣿⣿⣿⣿⣿⣿⣿⣿⣿⣿⣿⣿⣿⣿⣿⣿⣿⣿⣿⣿⣿⣿⣿⣿⣿⣿⣿⣿⣿⣿⣿⣿⣟⣿⡟⢇⠀⠀⠀⠀⠀⠀⠀⠀⠀⠀⠀⠀</a:t>
            </a:r>
            <a:br/>
            <a:r>
              <a:t>⠀⠀⠀⠀⠀⠀⠀⠀⠀⠀⠀⣿⣿⣿⣿⣿⡕⢜⣿⣿⣿⣿⣿⣿⣿⣿⣿⣿⣿⣿⣿⣿⣿⣿⣿⣿⣿⣿⣿⣿⣿⣿⣿⣿⣿⣿⣿⣿⣿⣿⣿⣿⣿⣿⣿⣿⣿⣿⣿⣿⣿⣿⣿⣿⣟⣿⣿⣿⣧⠀⠀⠀⠀⠀⠀⠀⠀⠀⠀⠀⠀</a:t>
            </a:r>
            <a:br/>
            <a:r>
              <a:t>⠀⠀⠀⠀⠀⠀⠀⠀⠀⠀⠀⣿⣿⣿⣿⣿⣷⢕⣿⣿⣿⣿⣿⣿⣿⣿⣿⣿⣿⣿⣿⣿⣿⣿⣿⣿⣿⣿⣿⣿⣿⣿⣿⣿⣿⣿⣿⣿⣿⣿⣿⣿⣿⣿⣿⣿⣿⣿⣿⣿⣿⣿⣿⣿⣿⣿⣿⣿⡇⠀⠀⠀⠀⠀⠀⠀⠀⠀⠀⠀⠀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⠀⠀⠀⠀⠀⠀⠀⠀⠀⠀⠀⣿⣿⣿⣿⣿⣿⣇⣿⣿⣿⣿⣿⣿⣿⣿⣿⣿⣿⣿⣿⣿⣿⣿⣿⣿⣿⣿⣿⣿⣿⣿⣿⣿⣿⣿⣿⣿⣿⣿⣿⣿⣿⣿⣿⣿⣿⣿⣿⣿⣿⣿⣿⣿⣿⣿⣿⣿⡇⠀⠀⠀⠀⠀⠀⠀⠀⠀⠀⠀⠀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⠀⠀⠀⠀⠀⠀⠀⠀⠀⠀⠀⣿⣿⣿⣿⣿⣿⣿⣿⣿⣿⣿⣿⣿⣿⣿⣷⣾⣿⣿⣿⣿⣿⣿⣿⣿⣿⣿⣿⣿⣿⣿⣿⣿⣿⣿⣿⣿⣿⣿⣿⣿⣿⣿⣿⣿⣿⣿⣿⣿⣿⣿⣿⣿⣿⣿⣿⣿⣿⠀⠀⠀⠀⠀⠀⠀⠀⠀⠀⠀⠀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⠀⠀⠀⠀⠀⠀⠀⠀⠀⠀⠀⣿⣿⣿⣿⣿⣿⣿⣿⣿⡿⢏⣿⣿⣿⣿⣿⣿⡿⢿⣿⣿⣿⣿⢇⠑⢹⣿⣿⣿⣿⣿⣿⣿⣿⣿⣿⣿⣿⣿⣿⣿⣿⣿⣿⣿⣿⣿⣿⣿⣿⣿⣿⣿⣿⣿⣿⣿⣿⠀⠀⠀⠀⠀⠀⠀⠀⠀⠀⠀⠀</a:t>
            </a:r>
            <a:br/>
            <a:r>
              <a:t>⠀⠀⠀⠀⠀⠀⠀⠀⠀⠀⠀⠛⠛⠛⠛⠛⠛⠛⠛⠛⠃⠑⠙⠛⠛⠛⠛⠚⠑⠑⠛⠛⠛⠋⠑⠀⠑⠛⠛⠛⠛⠛⠛⠛⠛⠛⠛⠛⠛⠛⠛⠛⠛⠛⠛⠛⠛⠛⠛⠛⠛⠛⠛⠛⠛⠛⠛⠛⠛⠀⠀⠀⠀⠀⠀⠀⠀⠀⠀⠀⠀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⠀⠀⠀⠀⠀⠀⠀⠀⠀⠀⠀⣿⣿⣿⣿⣿⣿⣿⣿⣿⣿⣿⣿⣿⣿⣿⣿⣿⣿⣿⣿⣿⣿⣿⣿⣿⣿⣿⣿⣿⣿⣿⣿⣿⣿⣿⣿⣿⣿⢇⠁⢕⢕⢕⢸⣿⣿⣿⣿⣿⣿⣿⡕⢅⢕⢕⢕⢅⠑⠀⠀⠀⠀⠀⠀⠀⠀⠀⠀⠀⠀</a:t>
            </a:r>
            <a:br/>
            <a:r>
              <a:t>⠀⠀⠀⠀⠀⠀⠀⠀⠀⠀⠀⢿⣿⣿⣿⣿⣿⣿⣿⣿⣿⣿⣿⣿⣿⣿⣿⣿⣿⣿⣿⣿⣿⣿⣿⣿⣿⣿⣿⣿⣿⣿⣿⣿⣿⣿⣿⣿⡿⢕⢔⢕⢕⢕⢕⣿⣿⣿⣿⣿⣿⣿⣷⢕⢕⢔⢔⢔⢔⠀⠀⠀⠀⠀⠀⠀⠀⠀⠀⠀⠀</a:t>
            </a:r>
            <a:br/>
            <a:r>
              <a:t>⠀⠀⠀⠀⠀⠀⠀⠀⠀⠀⠀⣸⣿⣷⣼⣿⣿⣿⣿⣿⣿⣿⣿⣿⣿⣿⣿⣿⣿⣿⣿⣿⣿⣿⣿⣿⣿⣿⣿⣿⣿⣿⣿⣿⣿⣿⣿⣿⡇⢅⢁⢕⢕⢕⢕⢿⣿⣿⣿⣿⣿⣿⣿⡇⢕⢕⢕⢕⢕⠀⠀⠀⠀⠀⠀⠀⠀⠀⠀⠀⠀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⠀⠀⠀⠀⠀⠀⠀⠀⠀⠀⠀⣿⣿⣿⣿⣿⣿⣿⣿⣿⣿⣿⣿⣿⣿⣿⣿⣿⣿⣿⣿⣿⣿⣿⣿⣿⣿⣿⣿⣿⣿⣿⣿⣿⣿⣿⣿⣿⢇⢕⢕⢕⢕⢕⢕⢸⣿⣿⣿⣿⣿⣿⣿⡇⢕⢕⢕⢕⢕⠀⠀⠀⠀⠀⠀⠀⠀⠀⠀⠀⠀</a:t>
            </a:r>
            <a:br/>
            <a:r>
              <a:t>⠀⠀⠀⠀⠀⠀⠀⠀⠀⠀⠀⣿⣿⣿⣿⣷⣿⣿⣿⣿⣿⣿⣿⣿⣿⣿⣿⣿⣿⣿⣿⣿⣿⣿⣿⣿⣿⣿⣿⣿⣿⣿⣿⣿⣿⣿⣿⣿⡕⢕⢕⢕⢕⢕⡕⢸⣿⣿⣿⣿⣿⣿⣿⣿⢕⢕⢕⢕⢕⠀⠀⠀⠀⠀⠀⠀⠀⠀⠀⠀⠀</a:t>
            </a:r>
            <a:br/>
            <a:r>
              <a:t>⠀⠀⠀⠀⠀⠀⠀⠀⠀⠀⠀⢵⣿⣿⣿⣿⣿⣿⣿⣿⣿⣿⣿⣿⣿⣿⣿⣿⣿⣿⣿⣿⣿⣿⣿⣿⣿⣿⣿⣿⣿⣿⣿⣿⣿⣿⣿⣿⣿⣿⣷⣷⣿⣿⣿⣿⣿⣿⣿⣿⣿⣿⣿⣿⢕⢕⢕⢕⢕⠀⠀⠀⠀⠀⠀⠀⠀⠀⠀⠀⠀</a:t>
            </a:r>
            <a:br/>
            <a:r>
              <a:t>⠀⠀⠀⠀⠀⠀⠀⠀⠀⠀⠀⣿⣿⣿⣿⣿⣿⣿⣿⣿⣿⡿⢟⠟⢟⢟⣻⢿⢟⡻⣿⣿⣿⣿⣿⣿⣿⣿⣿⣿⣿⣿⣿⣿⣿⣿⣿⣿⣿⣿⣿⣿⣿⣿⣿⣿⣿⣿⣿⣿⣿⣿⣿⣿⢕⢕⢕⢕⢕⠀⠀⠀⠀⠀⠀⠀⠀⠀⠀⠀⠀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⠀⠀⠀⠀⠀⠀⠀⠀⠀⠀⠀⣿⣿⣿⣿⣿⣿⣿⢿⠟⢕⢥⢕⢷⢏⢝⢝⡝⢳⣾⣿⣿⣿⣿⣿⣿⣿⣿⣿⣿⣿⣿⣿⣿⣿⣿⣿⣿⣿⣿⣿⣿⣿⣿⣿⣿⣿⣿⣿⣿⣿⣿⣿⣿⢕⢕⢕⢕⢕⠀⠀⠀⠀⠀⠀⠀⠀⠀⠀⠀⠀</a:t>
            </a:r>
            <a:br/>
            <a:r>
              <a:t>⠀⠀⠀⠀⠀⠀⠀⠀⠀⠀⠀⢟⣿⣿⣿⣿⣿⡇⠑⠐⠱⢗⢳⡵⢳⢜⣿⣾⢾⣿⣿⣿⣿⣿⣿⣿⣿⣿⣿⣿⣿⣿⣿⣿⣿⣿⣿⣿⣿⣿⣿⣿⣿⣿⣿⣿⣿⣿⣿⣿⣿⣿⣿⣿⡕⢕⢕⢕⢕⠀⠀⠀⠀⠀⠀⠀⠀⠀⠀⠀⠀</a:t>
            </a:r>
            <a:br/>
            <a:r>
              <a:t>⠀⠀⠀⠀⠀⠀⠀⠀⠀⠀⠀⣿⣿⣿⣿⣿⡏⢁⣰⣶⢞⢟⢇⣕⣕⣱⣽⣿⣯⣿⣿⣿⣿⣿⣿⣿⣿⣿⣿⣿⣿⣿⣿⣿⣿⣿⣿⣿⣿⣿⣿⣿⣿⣿⣿⣿⣿⣿⣿⣿⣿⣿⣿⣿⣕⣕⡕⢕⢕⠀⠀⠀⠀⠀⠀⠀⠀⠀⠀⠀⠀</a:t>
            </a:r>
            <a:br/>
            <a:r>
              <a:t>⠀⠀⠀⠀⠀⠀⠀⠀⠀⠀⠀⣿⣿⣿⣿⣿⢕⢱⢝⣗⣼⣿⣿⣿⣿⣿⣿⣿⣿⣿⣿⣿⣿⣿⣿⣿⣿⣿⣿⣿⣿⣿⣿⣿⣿⣿⣿⣿⣿⣿⣿⣿⣿⣿⣿⣿⣿⣿⣿⣿⣿⣿⣿⣿⣧⣵⣵⡕⢕⠀⠀⠀⠀⠀⠀⠀⠀⠀⠀⠀⠀</a:t>
            </a:r>
            <a:br/>
            <a:r>
              <a:t>⠀⠀⠀⠀⠀⠀⠀⠀⠀⠀⠀⢝⣿⣿⣿⣿⡇⢕⢱⣿⣿⣿⣿⣿⣿⣿⣿⣿⣿⣿⣿⣿⣿⣿⣿⣿⣿⣿⣿⣿⣿⣿⣿⣿⣿⣿⣿⣿⣿⣿⣿⣿⣿⣿⣿⣿⣿⣿⣿⣿⣿⣿⣿⣯⣝⣻⣟⣻⢕⠀⠀⠀⠀⠀⠀⠀⠀⠀⠀⠀⠀</a:t>
            </a:r>
            <a:br/>
            <a:r>
              <a:t>⠀⠀⠀⠀⠀⠀⠀⠀⠀⠀⠀⣿⣿⣿⣿⣿⡇⢕⢾⣿⣿⣿⣿⣿⣿⣿⣿⣿⣿⣿⣿⣿⣿⣿⣿⣿⣿⣿⣿⣿⣿⣿⣿⣿⣿⣿⣿⣿⣿⣿⣿⣿⣿⣿⣿⣿⣿⣿⣿⣿⣿⣿⣿⣿⣿⣿⣿⣹⢕⠀⠀⠀⠀⠀⠀⠀⠀⠀⠀⠀⠀</a:t>
            </a:r>
            <a:br/>
            <a:r>
              <a:t>⠀⠀⠀⠀⠀⠀⠀⠀⠀⠀⠀⣿⣿⣿⣿⣿⣧⢕⢸⣿⣿⣿⣿⣿⣿⣿⣿⣿⣿⣿⣿⣿⣿⣿⣿⣿⣿⣿⣿⣿⣿⣿⣿⣿⣿⣿⣿⣿⣿⣿⣿⣿⣿⣿⣿⣿⣿⣿⣿⣿⣿⣿⣿⣿⣽⣿⣿⣿⡇⠀⠀⠀⠀⠀⠀⠀⠀⠀⠀⠀⠀</a:t>
            </a:r>
            <a:br/>
            <a:r>
              <a:t>⠀⠀⠀⠀⠀⠀⠀⠀⠀⠀⠀⣿⣿⣿⣿⣿⣿⡕⢸⣿⣿⣿⣿⣿⣿⣿⣿⣿⣿⣿⣿⣿⣿⣿⣿⣿⣿⣿⣿⣿⣿⣿⣿⣿⣿⣿⣿⣿⣿⣿⣿⣿⣿⣿⣿⣿⣿⣿⣿⣿⣿⣿⣿⣿⣿⣿⣿⣿⡕⠀⠀⠀⠀⠀⠀⠀⠀⠀⠀⠀⠀</a:t>
            </a:r>
            <a:br/>
            <a:r>
              <a:t>⠀⠀⠀⠀⠀⠀⠀⠀⠀⠀⠀⣿⣿⣿⣿⣿⣿⣷⢕⣿⣿⣿⣿⣿⣿⣿⣿⣿⣿⣿⣿⣿⣿⣿⣿⣿⣿⣿⣿⣿⣿⣿⣿⣿⣿⣿⣿⣿⣿⣿⣿⣿⣿⣿⣿⣿⣿⣿⣿⣿⣿⣿⣿⣿⣿⣿⣿⣿⡇⠀⠀⠀⠀⠀⠀⠀⠀⠀⠀⠀⠀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⠀⠀⠀⠀⠀⠀⠀⠀⠀⠀⠀⣿⣿⣿⣿⣿⣿⣿⣿⣿⣿⣿⣿⣿⣿⣯⣿⣷⣾⣿⣿⣿⣿⣿⣿⣿⣿⣿⣿⣿⣿⣿⣿⣿⣿⣿⣿⣿⣿⣿⣿⣿⣿⣿⣿⣿⣿⣿⣿⣿⣿⣿⣿⣿⣿⣿⣿⣿⣿⠀⠀⠀⠀⠀⠀⠀⠀⠀⠀⠀⠀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⠀⠀⠀⠀⠀⠀⠀⠀⠀⠀⠀⣿⣿⣿⣿⣿⣿⣿⣿⣿⣿⡟⣿⣿⣿⣿⣿⣿⣿⢿⣿⣿⣿⣿⣿⢕⢹⣿⣿⣿⣿⣿⣿⣿⣿⣿⣿⣿⣿⣿⣿⣿⣿⣿⣿⣿⣿⣿⣿⣿⣿⣿⣿⣿⣿⣿⣿⣿⣿⠀⠀⠀⠀⠀⠀⠀⠀⠀⠀⠀⠀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⠀⠀⠀⠀⠀⠀⠀⠀⠀⠀⠀⠛⠛⠛⠛⠛⠛⠛⠛⠛⠛⠑⠙⠛⠛⠛⠛⠓⠋⠑⠛⠛⠛⠛⠃⠁⠁⠛⠛⠛⠛⠛⠛⠛⠛⠛⠛⠛⠛⠛⠛⠛⠛⠛⠛⠛⠛⠛⠛⠛⠛⠛⠛⠛⠛⠛⠛⠛⠛⠀⠀⠀⠀⠀⠀⠀⠀⠀⠀⠀⠀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⠀⠀⠀⠀⠀⠀⠀⠀⠀⠀⠀⣿⣿⣿⣿⣿⣿⣿⣿⣿⣿⣿⣿⣿⣿⣿⣿⣿⣿⣿⣿⣿⣿⣿⣿⣿⣿⣿⣿⣿⣿⣿⣿⣿⣿⣿⣿⣿⣿⢕⢁⢕⢕⢕⢸⣿⣿⣿⣿⣿⣿⣿⡕⢅⢑⠕⢕⠀⠑⠀⠀⠀⠀⠀⠀⠀⠀⠀⠀⠀⠀</a:t>
            </a:r>
            <a:br/>
            <a:r>
              <a:t>⠀⠀⠀⠀⠀⠀⠀⠀⠀⠀⠀⢿⣿⣿⣿⣿⣿⣿⣿⣿⣿⣿⣿⣿⣿⣿⣿⣿⣿⣿⣿⣿⣿⣿⣿⣿⣿⣿⣿⣿⣿⣿⣿⣿⣿⣿⣿⣿⡏⢕⢕⢕⢕⢕⢜⣿⣿⣿⣿⣿⣿⣿⣧⢕⢕⢔⢕⢔⢔⠀⠀⠀⠀⠀⠀⠀⠀⠀⠀⠀⠀</a:t>
            </a:r>
            <a:br/>
            <a:r>
              <a:t>⠀⠀⠀⠀⠀⠀⠀⠀⠀⠀⠀⣾⣿⣿⣿⣿⣿⣿⣿⣿⣿⣿⣿⣿⣿⣿⣿⣿⣿⣿⣿⣿⣿⣿⣿⣿⣿⣿⣿⣿⣿⣿⣿⣿⣿⣿⣿⣿⡕⢕⢕⢕⢕⢕⢕⣿⣿⣿⣿⣿⣿⣿⣿⡕⢕⢕⢕⢕⢕⠀⠀⠀⠀⠀⠀⠀⠀⠀⠀⠀⠀</a:t>
            </a:r>
            <a:br/>
            <a:r>
              <a:t>⠀⠀⠀⠀⠀⠀⠀⠀⠀⠀⠀⢿⣿⣿⣿⣿⣿⣿⣿⣿⣿⣿⣿⣿⣿⣿⣿⣿⣿⣿⣿⣿⣿⣿⣿⣿⣿⣿⣿⣿⣿⣿⣿⣿⣿⣿⣿⣿⢇⢕⢕⢕⢕⢕⢕⢹⣿⣿⣿⣿⣿⣿⣿⡇⢕⢕⢕⢕⢕⠀⠀⠀⠀⠀⠀⠀⠀⠀⠀⠀⠀</a:t>
            </a:r>
            <a:br/>
            <a:r>
              <a:t>⠀⠀⠀⠀⠀⠀⠀⠀⠀⠀⠀⢾⣿⣿⣿⣿⣿⣿⣿⣿⣿⣿⣿⣿⣿⣿⣿⣿⣿⣿⣿⣿⣿⣿⣿⣿⣿⣿⣿⣿⣿⣿⣿⣿⣿⣿⣿⣿⣕⣕⢕⢕⢕⣱⣕⣸⣿⣿⣿⣿⣿⣿⣿⣏⢕⢕⢕⢕⢕⠀⠀⠀⠀⠀⠀⠀⠀⠀⠀⠀⠀</a:t>
            </a:r>
            <a:br/>
            <a:r>
              <a:t>⠀⠀⠀⠀⠀⠀⠀⠀⠀⠀⠀⣵⣿⣿⣿⣿⣿⣿⣿⣿⣿⣿⣿⣿⣿⣿⣿⣿⣿⣿⣿⣿⣿⣿⣿⣿⣿⣿⣿⣿⣿⣿⣿⣿⣿⣿⣿⣿⣿⣿⣿⣿⣿⣿⣿⣿⣿⣿⣿⣿⣿⣿⣿⣇⢕⢕⢕⢕⢕⠀⠀⠀⠀⠀⠀⠀⠀⠀⠀⠀⠀</a:t>
            </a:r>
            <a:br/>
            <a:r>
              <a:t>⠀⠀⠀⠀⠀⠀⠀⠀⠀⠀⠀⣿⣿⣿⣿⣿⣿⣿⣿⣿⣿⣿⡿⠟⢟⢟⢟⢿⢿⢟⣟⣿⣿⣿⣿⣿⣿⣿⣿⣿⣿⣿⣿⣿⣿⣿⣿⣿⣿⣿⣿⣿⣿⣿⣿⣿⣿⣿⣿⣿⣿⣿⣿⣧⢕⢕⢕⢕⢕⠀⠀⠀⠀⠀⠀⠀⠀⠀⠀⠀⠀</a:t>
            </a:r>
            <a:br/>
            <a:r>
              <a:t>⠀⠀⠀⠀⠀⠀⠀⠀⠀⠀⠀⣿⣿⣿⣿⣿⣿⣿⣿⢿⠟⢑⣔⢴⢗⢗⢎⢝⢕⢧⣾⣿⣿⣿⣿⣿⣿⣿⣿⣿⣿⣿⣿⣿⣿⣿⣿⣿⣿⣿⣿⣿⣿⣿⣿⣿⣿⣿⣿⣿⣿⣿⣿⣯⢕⢕⢕⢕⢕⠀⠀⠀⠀⠀⠀⠀⠀⠀⠀⠀⠀</a:t>
            </a:r>
            <a:br/>
            <a:r>
              <a:t>⠀⠀⠀⠀⠀⠀⠀⠀⠀⠀⠀⣝⣿⣿⣿⣿⣿⣿⠅⠀⢀⢱⡕⢕⣇⢇⢸⣷⣵⢷⣿⣿⣿⣿⣿⣿⣿⣿⣿⣿⣿⣿⣿⣿⣿⣿⣿⣿⣿⣿⣿⣿⣿⣿⣿⣿⣿⣿⣿⣿⣿⣿⣿⣯⡕⢕⢕⢕⢕⠀⠀⠀⠀⠀⠀⠀⠀⠀⠀⠀⠀</a:t>
            </a:r>
            <a:br/>
            <a:r>
              <a:t>⠀⠀⠀⠀⠀⠀⠀⠀⠀⠀⠀⣿⣿⣿⣿⣿⣿⢕⢑⣰⣴⢷⢿⢕⢕⢕⣕⣝⣿⣷⣿⣿⣿⣿⣿⣿⣿⣿⣿⣿⣿⣿⣿⣿⣿⣿⣿⣿⣿⣿⣿⣿⣿⣿⣿⣿⣿⣿⣿⣿⣿⣿⣿⣧⡕⢕⢕⢕⢕⠀⠀⠀⠀⠀⠀⠀⠀⠀⠀⠀⠀</a:t>
            </a:r>
            <a:br/>
            <a:r>
              <a:t>⠀⠀⠀⠀⠀⠀⠀⠀⠀⠀⠀⣿⣿⣿⣿⣿⡏⢕⢕⣕⣱⣼⣿⣿⣿⣿⣿⣿⣿⣿⣿⣿⣿⣿⣿⣿⣿⣿⣿⣿⣿⣿⣿⣿⣿⣿⣿⣿⣿⣿⣿⣿⣿⣿⣿⣿⣿⣿⣿⣿⣿⣿⣿⣿⣧⣵⣵⡕⢕⠀⠀⠀⠀⠀⠀⠀⠀⠀⠀⠀⠀</a:t>
            </a:r>
            <a:br/>
            <a:r>
              <a:t>⠀⠀⠀⠀⠀⠀⠀⠀⠀⠀⠀⢝⣿⣿⣿⣿⡳⢕⢜⢵⣿⣿⣿⣿⣿⣿⣿⣿⣿⣿⣿⣿⣿⣿⣿⣿⣿⣿⣿⣿⣿⣿⣿⣿⣿⣿⣿⣿⣿⣿⣿⣿⣿⣿⣿⣿⣿⣿⣿⣿⣿⣿⣿⣿⣵⣯⣜⣿⢕⠀⠀⠀⠀⠀⠀⠀⠀⠀⠀⠀⠀</a:t>
            </a:r>
            <a:br/>
            <a:r>
              <a:t>⠀⠀⠀⠀⠀⠀⠀⠀⠀⠀⠀⣿⢿⣿⣿⣿⣿⢕⢕⣿⣿⣿⣿⣿⣿⣿⣿⣿⣿⣿⣿⣿⣿⣿⣿⣿⣿⣿⣿⣿⣿⣿⣿⣿⣿⣿⣿⣿⣿⣿⣿⣿⣿⣿⣿⣿⣿⣿⣿⣿⣿⣿⣿⣿⣯⣝⣿⣏⢕⠀⠀⠀⠀⠀⠀⠀⠀⠀⠀⠀⠀</a:t>
            </a:r>
            <a:br/>
            <a:r>
              <a:t>⠀⠀⠀⠀⠀⠀⠀⠀⠀⠀⠀⣿⣷⣿⣿⣿⣿⡕⢕⣿⣿⣿⣿⣿⣿⣿⣿⣿⣿⣿⣿⣿⣿⣿⣿⣿⣿⣿⣿⣿⣿⣿⣿⣿⣿⣿⣿⣿⣿⣿⣿⣿⣿⣿⣿⣿⣿⣿⣿⣿⣿⣿⣿⣷⣼⣿⣿⣿⡇⠀⠀⠀⠀⠀⠀⠀⠀⠀⠀⠀⠀</a:t>
            </a:r>
            <a:br/>
            <a:r>
              <a:t>⠀⠀⠀⠀⠀⠀⠀⠀⠀⠀⠀⣿⣿⣿⣿⣿⣯⡇⢕⢸⣿⣿⣿⣿⣿⣿⣿⣿⣿⣿⣿⣿⣿⣿⣿⣿⣿⣿⣿⣿⣿⣿⣿⣿⣿⣿⣿⣿⣿⣿⣿⣿⣿⣿⣿⣿⣿⣿⣿⣿⣿⣿⣿⣿⣿⣿⣯⣽⡕⠀⠀⠀⠀⠀⠀⠀⠀⠀⠀⠀⠀</a:t>
            </a:r>
            <a:br/>
            <a:r>
              <a:t>⠀⠀⠀⠀⠀⠀⠀⠀⠀⠀⠀⣿⣿⣿⣿⣿⣿⣿⣇⢸⣿⣿⣿⣿⣿⣿⣿⣿⣿⣿⣿⣿⣿⣿⣿⣿⣿⣿⣿⣿⣿⣿⣿⣿⣿⣿⣿⣿⣿⣿⣿⣿⣿⣿⣿⣿⣿⣿⣿⣿⣿⣿⣿⣿⣿⣿⣿⣿⡇⠀⠀⠀⠀⠀⠀⠀⠀⠀⠀⠀⠀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⠀⠀⠀⠀⠀⠀⠀⠀⠀⠀⠀⣿⣿⣿⣿⣿⣿⣿⣿⣿⣿⣿⣿⣿⣿⣿⣿⣿⣯⣽⣿⣿⣿⣿⣿⣿⣿⣿⣿⣿⣿⣿⣿⣿⣿⣿⣿⣿⣿⣿⣿⣿⣿⣿⣿⣿⣿⣿⣿⣿⣿⣿⣿⣿⣿⣿⣿⣿⣿⠀⠀⠀⠀⠀⠀⠀⠀⠀⠀⠀⠀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⠀⠀⠀⠀⠀⠀⠀⠀⠀⠀⠀⣿⣿⣿⣿⣿⣿⣿⣿⣿⣿⣿⣿⣿⣿⣿⣿⣿⣿⣿⣿⣿⣿⣿⣿⡟⢻⣿⣿⣿⣿⣿⣿⣿⣿⣿⣿⣿⣿⣿⣿⣿⣿⣿⣿⣿⣿⣿⣿⣿⣿⣿⣿⣿⣿⣿⣿⣿⣿⠀⠀⠀⠀⠀⠀⠀⠀⠀⠀⠀⠀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⠀⠀⠀⠀⠀⠀⠀⠀⠀⠀⠀⣿⣿⣿⣿⣿⣿⣿⣿⣿⣿⣿⢿⣿⣿⣿⣿⣿⣿⣿⣿⣿⣿⣿⣿⡇⠜⣿⣿⣿⣿⣿⣿⣿⣿⣿⣿⣿⣿⣿⣿⣿⣿⣿⣿⣿⣿⣿⣿⣿⣿⣿⣿⣿⣿⣿⣿⣿⣿⠀⠀⠀⠀⠀⠀⠀⠀⠀⠀⠀⠀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⠀⠀⠀⠀⠀⠀⠀⠀⠀⠀⠀⠛⠛⠛⠛⠛⠛⠛⠛⠛⠛⠃⠘⠛⠛⠛⠛⠛⠛⠙⠘⠛⠛⠛⠋⠑⠀⠘⠛⠛⠛⠛⠛⠛⠛⠛⠛⠛⠛⠛⠛⠛⠛⠛⠛⠛⠛⠛⠛⠛⠛⠛⠛⠛⠛⠛⠛⠛⠛⠀⠀⠀⠀⠀⠀⠀⠀⠀⠀⠀⠀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⠀⠀⠀⠀⠀⠀⠀⠀⠀⠀⠀⣿⣿⣿⣿⣿⣿⣿⣿⣿⣿⣿⣿⣿⣿⣿⣿⣿⣿⣿⣿⣿⣿⣿⣿⣿⣿⣿⣿⣿⣿⣿⣿⣿⣿⣿⣿⣿⡏⢅⢀⢕⢕⢕⢹⣿⣿⣿⣿⣿⣿⣷⢕⠔⠁⠑⠁⠀⠀⠀⠀⠀⠀⠀⠀⠀⠀⠀⠀⠀⠀</a:t>
            </a:r>
            <a:br/>
            <a:r>
              <a:t>⠀⠀⠀⠀⠀⠀⠀⠀⠀⠀⠀⢻⣿⢿⢿⣿⣿⣿⣿⣿⣿⣿⣿⣿⣿⣿⣿⣿⣿⣿⣿⣿⣿⣿⣿⣿⣿⣿⣿⣿⣿⣿⣿⣿⣿⣿⣿⣿⢇⢕⠑⢕⢕⢕⢜⣿⣿⣿⣿⣿⣿⣿⣇⢕⢕⢕⢔⢕⢔⠀⠀⠀⠀⠀⠀⠀⠀⠀⠀⠀⠀</a:t>
            </a:r>
            <a:br/>
            <a:r>
              <a:t>⠀⠀⠀⠀⠀⠀⠀⠀⠀⠀⠀⣿⣿⣿⣿⣿⣿⣿⣿⣿⣿⣿⣿⣿⣿⣿⣿⣿⣿⣿⣿⣿⣿⣿⣿⣿⣿⣿⣿⣿⣿⣿⣿⣿⣿⣿⣿⣷⢕⢕⢔⢕⢕⢕⢕⣿⣿⣿⣿⣿⣿⣿⣿⢕⢕⢕⢕⢕⢕⠀⠀⠀⠀⠀⠀⠀⠀⠀⠀⠀⠀</a:t>
            </a:r>
            <a:br/>
            <a:r>
              <a:t>⠀⠀⠀⠀⠀⠀⠀⠀⠀⠀⠀⢟⢿⣿⣿⣿⣽⣿⣿⣿⣿⣿⣿⣿⣿⣿⣿⣿⣿⣿⣿⣿⣿⣿⣿⣿⣿⣿⣿⣿⣿⣿⣿⣿⣿⣿⣿⣿⢕⢕⢕⢕⢕⢕⢕⣿⣿⣿⣿⣿⣿⣿⣿⡇⢕⢕⢕⢕⢕⠀⠀⠀⠀⠀⠀⠀⠀⠀⠀⠀⠀</a:t>
            </a:r>
            <a:br/>
            <a:r>
              <a:t>⠀⠀⠀⠀⠀⠀⠀⠀⠀⠀⠀⢿⣿⣿⣿⣿⣿⣿⣿⣿⣿⣿⣿⣿⣿⣿⣿⣿⣿⣿⣿⣿⣿⣿⣿⣿⣿⣿⣿⣿⣿⣿⣿⣿⣿⣿⣿⣷⣵⣕⣕⣱⣵⣧⣵⣿⣿⣿⣿⣿⣿⣿⣿⡇⢕⢕⢕⢕⢕⠀⠀⠀⠀⠀⠀⠀⠀⠀⠀⠀⠀</a:t>
            </a:r>
            <a:br/>
            <a:r>
              <a:t>⠀⠀⠀⠀⠀⠀⠀⠀⠀⠀⠀⣵⣿⣿⣿⣿⣿⣿⣿⣿⣿⡟⠏⢙⠙⢙⢝⢟⢿⢻⢟⣿⣿⣿⣿⣿⣿⣿⣿⣿⣿⣿⣿⣿⣿⣿⣿⣿⣿⣿⣿⣿⣿⣿⣿⣿⣿⣿⣿⣿⣿⣿⣿⡇⢕⢕⢕⢕⢕⠀⠀⠀⠀⠀⠀⠀⠀⠀⠀⠀⠀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⠀⠀⠀⠀⠀⠀⠀⠀⠀⠀⠀⣿⣿⣿⣿⣿⣿⣿⡟⠟⠝⠑⢅⢔⢔⣱⣵⢷⢞⢳⣾⣿⣿⣿⣿⣿⣿⣿⣿⣿⣿⣿⣿⣿⣿⣿⣿⣿⣿⣿⣿⣿⣿⣿⣿⣿⣿⣿⣿⣿⣿⣿⣿⡇⢕⢕⢕⢕⢕⠀⠀⠀⠀⠀⠀⠀⠀⠀⠀⠀⠀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⠀⠀⠀⠀⠀⠀⠀⠀⠀⠀⠀⣿⣿⣿⣿⣿⣿⡿⢇⠀⢀⢀⢕⢗⢝⢕⢁⢅⢕⢅⡜⣿⣿⣿⣿⣿⣿⣿⣿⣿⣿⣿⣿⣿⣿⣿⣿⣿⣿⣿⣿⣿⣿⣿⣿⣿⣿⣿⣿⣿⣿⣿⣿⡇⢕⢕⢕⢕⢕⠀⠀⠀⠀⠀⠀⠀⠀⠀⠀⠀⠀</a:t>
            </a:r>
            <a:br/>
            <a:r>
              <a:t>⠀⠀⠀⠀⠀⠀⠀⠀⠀⠀⠀⣵⣿⣿⣿⣿⣿⢇⢕⢔⡔⢅⢅⢕⢕⢕⢕⢕⢼⣿⣻⣿⣿⣿⣿⣿⣿⣿⣿⣿⣿⣿⣿⣿⣿⣿⣿⣿⣿⣿⣿⣿⣿⣿⣿⣿⣿⣿⣿⣿⣿⣿⣿⡧⢕⢕⢕⢕⢕⠀⠀⠀⠀⠀⠀⠀⠀⠀⠀⠀⠀</a:t>
            </a:r>
            <a:br/>
            <a:r>
              <a:t>⠀⠀⠀⠀⠀⠀⠀⠀⠀⠀⠀⣿⡿⢿⣿⣿⣿⡱⢕⡜⢕⢕⣵⣷⣷⣷⣷⣾⣿⣿⣿⣿⣿⣿⣿⣿⣿⣿⣿⣿⣿⣿⣿⣿⣿⣿⣿⣿⣿⣿⣿⣿⣿⣿⣿⣿⣿⣿⣿⣿⣿⣿⣿⡷⡕⢕⢕⢕⢕⠀⠀⠀⠀⠀⠀⠀⠀⠀⠀⠀⠀</a:t>
            </a:r>
            <a:br/>
            <a:r>
              <a:t>⠀⠀⠀⠀⠀⠀⠀⠀⠀⠀⠀⢿⣿⣿⣿⣿⣿⢇⢕⢕⣾⣿⣿⣿⣿⣿⣿⣿⣿⣿⣿⣿⣿⣿⣿⣿⣿⣿⣿⣿⣿⣿⣿⣿⣿⣿⣿⣿⣿⣿⣿⣿⣿⣿⣿⣿⣿⣿⣿⣿⣿⣿⣿⢿⢧⢕⢱⣵⢕⠀⠀⠀⠀⠀⠀⠀⠀⠀⠀⠀⠀</a:t>
            </a:r>
            <a:br/>
            <a:r>
              <a:t>⠀⠀⠀⠀⠀⠀⠀⠀⠀⠀⠀⣜⣯⣕⣿⣯⣯⡕⢕⢕⣿⣿⣿⣿⣿⣿⣿⣿⣿⣿⣿⣿⣿⣿⣿⣿⣿⣿⣿⣿⣿⣿⣿⣿⣿⣿⣿⣿⣿⣿⣿⣿⣿⣿⣿⣿⣿⣿⣿⣿⣿⣿⣿⣷⣷⣷⡵⢏⢕⠀⠀⠀⠀⠀⠀⠀⠀⠀⠀⠀⠀</a:t>
            </a:r>
            <a:br/>
            <a:r>
              <a:t>⠀⠀⠀⠀⠀⠀⠀⠀⠀⠀⠀⡟⢟⣿⣿⣿⣿⣿⢔⢕⣿⣿⣿⣿⣿⣿⣿⣿⣿⣿⣿⣿⣿⣿⣿⣿⣿⣿⣿⣿⣿⣿⣿⣿⣿⣿⣿⣿⣿⣿⣿⣿⣿⣿⣿⣿⣿⣿⣿⣿⣿⣿⣿⡿⢷⣷⣷⣧⡕⠀⠀⠀⠀⠀⠀⠀⠀⠀⠀⠀⠀</a:t>
            </a:r>
            <a:br/>
            <a:r>
              <a:t>⠀⠀⠀⠀⠀⠀⠀⠀⠀⠀⠀⣿⣾⣿⣿⣿⣿⣿⣧⢕⣿⣿⣿⣿⣿⣿⣿⣿⣿⣿⣿⣷⣾⣿⣿⣿⣿⣿⣿⣿⣿⣿⣿⣿⣿⣿⣿⣿⣿⣿⣿⣿⣿⣿⣿⣿⣿⣿⣿⣿⣿⣿⣿⣷⣷⣿⢿⣿⡇⠀⠀⠀⠀⠀⠀⠀⠀⠀⠀⠀⠀</a:t>
            </a:r>
            <a:br/>
            <a:r>
              <a:t>⠀⠀⠀⠀⠀⠀⠀⠀⠀⠀⠀⣿⣿⣿⣿⣿⣿⣿⣿⣧⣸⣿⣿⣿⣿⣿⣿⣿⣿⣿⣿⣿⣿⣿⣿⣿⣿⣿⣿⣿⣿⣿⣿⣿⣿⣿⣿⣿⣿⣿⣿⣿⣿⣿⣿⣿⣿⣿⣿⣿⣿⣿⣿⣿⣿⣷⣧⣵⡇⠀⠀⠀⠀⠀⠀⠀⠀⠀⠀⠀⠀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⠀⠀⠀⠀⠀⠀⠀⠀⠀⠀⠀⣿⣿⣿⣿⣿⣿⣿⣿⣿⣿⣿⣿⣿⣿⣿⣿⣿⣿⣿⢿⣿⣿⣿⣿⣿⣿⣿⣿⣿⣿⣿⣿⣿⣿⣿⣿⣿⣿⣿⣿⣿⣿⣿⣿⣿⣿⣿⣿⣿⣿⣿⣿⣿⣿⣷⣾⣿⡇⠀⠀⠀⠀⠀⠀⠀⠀⠀⠀⠀⠀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⠀⠀⠀⠀⠀⠀⠀⠀⠀⠀⠀⣾⣿⣿⣿⣿⣿⣿⣿⣿⣿⣿⣿⣿⣿⣿⣿⣿⣿⣿⣿⣿⣿⣿⣿⣿⡏⢻⣿⣿⣿⣿⣿⣿⣿⣿⣿⣿⣿⣿⣿⣿⣿⣿⣿⣿⣿⣿⣿⣿⣿⣿⣿⣿⣿⣿⣿⣿⡟⠀⠀⠀⠀⠀⠀⠀⠀⠀⠀⠀⠀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⠀⠀⠀⠀⠀⠀⠀⠀⠀⠀⠀⣿⣿⣿⣿⣿⣿⣿⣿⣿⣿⣿⣿⣿⣿⣿⣿⣿⣿⣿⣿⣿⣿⣿⣿⣿⢇⠜⣿⣿⣿⣿⣿⣿⣿⣿⣿⣿⣿⣿⣿⣿⣿⣿⣿⣿⣿⣿⣿⣿⣿⣿⣿⣿⣿⣿⣿⣿⣷⠀⠀⠀⠀⠀⠀⠀⠀⠀⠀⠀⠀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⠀⠀⠀⠀⠀⠀⠀⠀⠀⠀⠀⣿⣿⣿⣿⣿⣿⣿⣿⣿⣿⣿⣿⢜⣿⣿⣿⣿⣿⡿⢿⢟⣿⣿⢿⠏⠕⠀⢸⣿⣿⣿⣿⣿⣿⣿⣿⣿⣿⣿⣿⣿⣿⣿⣿⣿⣿⣿⣿⣿⣿⣿⣿⣿⣿⣿⣿⣿⣿⠀⠀⠀⠀⠀⠀⠀⠀⠀⠀⠀⠀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⠀⠀⠀⠀⠀⠀⠀⠀⠀⠀⠀⣿⣿⣿⣿⣿⣿⣿⣿⣿⣿⣿⣿⢕⢜⢻⣿⣿⡝⢇⢕⢜⠟⠑⠀⠀⠀⢕⢸⣿⣿⣿⣿⣿⣿⣿⣿⣿⣿⣿⣿⣿⣿⣿⣿⣿⣿⣿⣿⣿⣿⣿⣿⣿⣿⣿⣿⣿⣿⠀⠀⠀⠀⠀⠀⠀⠀⠀⠀⠀⠀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⠀⠀⠀⠀⠀⠀⠀⠀⠀⠀⠀⠛⠛⠛⠛⠛⠛⠛⠛⠛⠛⠛⠛⠑⠑⠑⠑⠙⠛⠃⠀⠀⠀⠀⠀⠀⠑⠀⠘⠛⠛⠛⠛⠛⠛⠛⠛⠛⠛⠛⠛⠛⠛⠛⠛⠛⠛⠛⠛⠛⠛⠛⠛⠛⠛⠛⠛⠛⠛⠀⠀⠀⠀⠀⠀⠀⠀⠀⠀⠀⠀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⠀⠀⠀⠀⠀⠀⠀⠀⠀⠀⠀⣿⣷⣿⣿⣿⣿⣿⣿⣿⣿⣿⣿⣿⣿⣿⣿⣿⣿⣿⣿⣿⣿⣿⣿⣿⣿⣿⣿⣿⣿⣿⣿⣿⣿⣿⣿⣿⡇⢅⢀⢕⢕⢕⢹⣿⣿⣿⣿⣿⣿⣷⢕⢅⢁⠑⠀⠀⠀⠀⠀⠀⠀⠀⠀⠀⠀⠀⠀⠀⠀</a:t>
            </a:r>
            <a:br/>
            <a:r>
              <a:t>⠀⠀⠀⠀⠀⠀⠀⠀⠀⠀⠀⢿⣟⢟⢻⣿⣿⣿⣿⣿⣿⣿⣿⣿⣿⣿⣿⣿⣿⣿⣿⣿⣿⣿⣿⣿⣿⣿⣿⣿⣿⣿⣿⣿⣿⣿⣿⡟⢕⢕⢑⢕⢕⢕⢜⣿⣿⣿⣿⣿⣿⣿⣇⢕⢕⢕⢕⢕⢔⠀⠀⠀⠀⠀⠀⠀⠀⠀⠀⠀⠀</a:t>
            </a:r>
            <a:br/>
            <a:r>
              <a:t>⠀⠀⠀⠀⠀⠀⠀⠀⠀⠀⠀⣾⣿⣷⣾⣿⣿⣿⣿⣿⣿⣿⣿⣿⣿⣿⣿⣿⣿⣿⣿⣿⣿⣿⣿⣿⣿⣿⣿⣿⣿⣿⣿⣿⣿⣿⣿⣷⢕⢕⢕⢕⢕⢕⢕⣿⣿⣿⣿⣿⣿⣿⣿⢕⢕⢕⢕⢕⢕⠀⠀⠀⠀⠀⠀⠀⠀⠀⠀⠀⠀</a:t>
            </a:r>
            <a:br/>
            <a:r>
              <a:t>⠀⠀⠀⠀⠀⠀⠀⠀⠀⠀⠀⢇⣿⣿⣿⣿⣿⣽⡿⢯⣿⣿⣿⣿⣿⣿⣿⣿⣿⣿⣿⣿⣿⣿⣿⣿⣿⣿⣿⣿⣿⣿⣿⣿⣿⣿⣿⣿⢕⢕⢕⢕⢕⢕⢕⣿⣿⣿⣿⣿⣿⣿⣿⡇⢕⢕⢕⢕⢕⠀⠀⠀⠀⠀⠀⠀⠀⠀⠀⠀⠀</a:t>
            </a:r>
            <a:br/>
            <a:r>
              <a:t>⠀⠀⠀⠀⠀⠀⠀⠀⠀⠀⠀⢿⢻⣿⣿⣿⣿⣿⣿⣿⣿⡿⢟⠟⠟⢙⢝⢻⡿⢿⢿⣿⣿⣿⣿⣿⣿⣿⣿⣿⣿⣿⣿⣿⣿⣿⣿⣿⣱⣕⣕⣱⣵⣵⣵⣿⣿⣿⣿⣿⣿⣿⣿⡇⢕⢕⢕⢕⢕⠀⠀⠀⠀⠀⠀⠀⠀⠀⠀⠀⠀</a:t>
            </a:r>
            <a:br/>
            <a:r>
              <a:t>⠀⠀⠀⠀⠀⠀⠀⠀⠀⠀⠀⣷⣾⣿⣿⣿⣿⣿⣿⢿⢟⢕⠄⢅⢐⢕⢜⣣⣵⣵⣵⣿⣿⣿⣿⣿⣿⣿⣿⣿⣿⣿⣿⣿⣿⣿⣿⣿⣿⣿⣿⣿⣿⣿⣿⣿⣿⣿⣿⣿⣿⣿⣿⡇⢕⢕⢕⢕⢕⠀⠀⠀⠀⠀⠀⠀⠀⠀⠀⠀⠀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⠀⠀⠀⠀⠀⠀⠀⠀⠀⠀⠀⣿⣿⣿⣿⣿⣿⡿⢇⠀⠑⠀⢕⣜⡵⢞⠟⠝⠕⢑⢝⢿⣿⣿⣿⣿⣿⣿⣿⣿⣿⣿⣿⣿⣿⣿⣿⣿⣿⣿⣿⣿⣿⣿⣿⣿⣿⣿⣿⣿⣿⣿⣿⡇⢕⢕⢕⢕⢕⠀⠀⠀⠀⠀⠀⠀⠀⠀⠀⠀⠀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⠀⠀⠀⠀⠀⠀⠀⠀⠀⠀⠀⣿⣿⣿⣿⣿⣿⡇⢕⢄⢐⠔⠕⢍⢁⢔⢄⢄⢱⣕⣷⣾⣿⣿⣿⣿⣿⣿⣿⣿⣿⣿⣿⣿⣿⣿⣿⣿⣿⣿⣿⣿⣿⣿⣿⣿⣿⣿⣿⣿⣿⣿⣿⡇⢕⢕⢕⢕⢕⠀⠀⠀⠀⠀⠀⠀⠀⠀⠀⠀⠀</a:t>
            </a:r>
            <a:br/>
            <a:r>
              <a:t>⠀⠀⠀⠀⠀⠀⠀⠀⠀⠀⠀⣾⣿⣿⣿⣿⣿⣵⡕⢕⢜⢇⢕⣕⣕⣱⣕⣕⣮⣽⣾⣿⣿⣿⣿⣿⣿⣿⣿⣿⣿⣿⣿⣿⣿⣿⣿⣿⣿⣿⣿⣿⣿⣿⣿⣿⣿⣿⣿⣿⣿⣿⣿⡇⢕⢕⢕⢕⢕⠀⠀⠀⠀⠀⠀⠀⠀⠀⠀⠀⠀</a:t>
            </a:r>
            <a:br/>
            <a:r>
              <a:t>⠀⠀⠀⠀⠀⠀⠀⠀⠀⠀⠀⢿⣻⣿⣿⣿⣿⡏⢕⢕⣇⣷⣿⣿⣿⣿⣿⣿⣿⣿⣿⣿⣿⣿⣿⣿⣿⣿⣿⣿⣿⣿⣿⣿⣿⣿⣿⣿⣿⣿⣿⣿⣿⣿⣿⣿⣿⣿⣿⣿⣿⣿⣿⣷⢕⢕⢕⢕⢕⠀⠀⠀⠀⠀⠀⠀⠀⠀⠀⠀⠀</a:t>
            </a:r>
            <a:br/>
            <a:r>
              <a:t>⠀⠀⠀⠀⠀⠀⠀⠀⠀⠀⠀⣿⣿⣿⣿⣿⣿⣧⢕⢕⣾⣿⣿⣿⣿⣿⣿⣿⣿⣿⣿⣿⣿⣿⣿⣿⣿⣿⣿⣿⣿⣿⣿⣿⣿⣿⣿⣿⣿⣿⣿⣿⣿⣿⣿⣿⣿⣿⣿⣿⣿⣿⣿⢗⢧⢵⢷⢵⢕⠀⠀⠀⠀⠀⠀⠀⠀⠀⠀⠀⠀</a:t>
            </a:r>
            <a:br/>
            <a:r>
              <a:t>⠀⠀⠀⠀⠀⠀⠀⠀⠀⠀⠀⣸⣯⣽⣿⣿⣾⣿⡕⢕⢿⣿⣿⣿⣿⣿⣿⣿⣿⣿⣿⣿⣿⣿⣿⣿⣿⣿⣿⣿⣿⣿⣿⣿⣿⣿⣿⣿⣿⣿⣿⣿⣿⣿⣿⣿⣿⣿⣿⣿⣿⣿⣿⣷⣷⢷⡷⢷⢕⠀⠀⠀⠀⠀⠀⠀⠀⠀⠀⠀⠀</a:t>
            </a:r>
            <a:br/>
            <a:r>
              <a:t>⠀⠀⠀⠀⠀⠀⠀⠀⠀⠀⠀⣟⣻⣿⣿⣿⣿⣿⣧⡕⢸⣿⣿⣿⣿⣿⣿⣿⣿⣿⣿⣿⣿⣿⣿⣿⣿⣿⣿⣿⣿⣿⣿⣿⣿⣿⣿⣿⣿⣿⣿⣿⣿⣿⣿⣿⣿⣿⣿⣿⣿⣿⣿⢿⢷⣷⣷⣧⡕⠀⠀⠀⠀⠀⠀⠀⠀⠀⠀⠀⠀</a:t>
            </a:r>
            <a:br/>
            <a:r>
              <a:t>⠀⠀⠀⠀⠀⠀⠀⠀⠀⠀⠀⣿⣿⣿⣿⣿⣿⣿⣿⣷⣼⣿⣿⣿⣷⣾⣿⣿⣿⣿⣿⣿⣿⣿⣿⣿⣿⣿⣿⣿⣿⣿⣿⣿⣿⣿⣿⣿⣿⣿⣿⣿⣿⣿⣿⣿⣿⣿⣿⣿⣿⣿⣿⣾⣷⣿⢿⡿⡇⠀⠀⠀⠀⠀⠀⠀⠀⠀⠀⠀⠀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⠀⠀⠀⠀⠀⠀⠀⠀⠀⠀⠀⣿⣿⣿⣿⣿⣿⣿⣿⣿⣿⣿⣿⣿⣿⣿⣿⣿⣿⣿⣿⣿⣿⣿⣿⣿⣿⣿⣿⣿⣿⣿⣿⣿⣿⣿⣿⣿⣿⣿⣿⣿⣿⣿⣿⣿⣿⣿⣿⣿⣿⣿⣿⣿⣿⣿⣷⣷⡇⠀⠀⠀⠀⠀⠀⠀⠀⠀⠀⠀⠀</a:t>
            </a:r>
            <a:br/>
            <a:r>
              <a:t>⠀⠀⠀⠀⠀⠀⠀⠀⠀⠀⠀⣿⣿⣿⣿⣿⣿⣿⣿⣿⣿⣿⣿⣿⣿⣿⣿⣿⣿⣿⣹⣿⣿⣿⣿⣿⣿⣿⣿⣿⣿⣿⣿⣿⣿⣿⣿⣿⣿⣿⣿⣿⣿⣿⣿⣿⣿⣿⣿⣿⣿⣿⣿⣿⣿⣿⣿⣿⡇⠀⠀⠀⠀⠀⠀⠀⠀⠀⠀⠀⠀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⠀⠀⠀⠀⠀⠀⠀⠀⠀⠀⠀⣿⣿⣿⣿⣿⣿⣿⣿⣿⣿⣿⣿⣿⣿⣿⣿⣿⣿⣿⣿⣿⣿⣿⣿⣿⣯⠘⣿⣿⣿⣿⣿⣿⣿⣿⣿⣿⣿⣿⣿⣿⣿⣿⣿⣿⣿⣿⣿⣿⣿⣿⣿⣿⣿⣿⣿⣿⣿⠀⠀⠀⠀⠀⠀⠀⠀⠀⠀⠀⠀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⠀⠀⠀⠀⠀⠀⠀⠀⠀⠀⠀⣿⣿⣿⣿⣿⣿⣿⣿⣿⣿⣿⣿⣿⢻⣿⣿⣿⣿⣿⣿⣿⣿⣿⣿⣿⡏⠀⠘⣿⣿⣿⣿⣿⣿⣿⣿⣿⣿⣿⣿⣿⣿⣿⣿⣿⣿⣿⣿⣿⣿⣿⣿⣿⣿⣿⣿⣿⣿⠀⠀⠀⠀⠀⠀⠀⠀⠀⠀⠀⠀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⠀⠀⠀⠀⠀⠀⠀⠀⠀⠀⠀⣿⣿⣿⣿⣿⣿⣿⣿⣿⣿⣿⣿⣿⢜⣿⣿⣿⣿⣿⣿⡿⢿⣿⡟⠏⠁⠀⢔⢿⣿⣿⣿⣿⣿⣿⣿⣿⣿⣿⣿⣿⣿⣿⣿⣿⣿⣿⣿⣿⣿⣿⣿⣿⣿⣿⣿⣿⣿⠀⠀⠀⠀⠀⠀⠀⠀⠀⠀⠀⠀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⠀⠀⠀⠀⠀⠀⠀⠀⠀⠀⠀⣿⣿⣿⣿⣿⣿⣿⣿⣿⣿⣿⣿⣿⡕⢜⢻⢇⠝⠕⢕⠕⠜⠙⠁⠀⠀⠐⠑⢸⣿⣿⣿⣿⣿⣿⣿⣿⣿⣿⣿⣿⣿⣿⣿⣿⣿⣿⣿⣿⣿⣿⣿⣿⣿⣿⣿⣿⣿⠀⠀⠀⠀⠀⠀⠀⠀⠀⠀⠀⠀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⠀⠀⠀⠀⠀⠀⠀⠀⠀⠀⠀⣿⣿⣿⣿⣿⣿⣿⣿⣿⣿⣿⣿⣿⡇⢕⢕⢕⠑⠀⠀⠀⠀⠀⠀⠀⠀⢀⢕⢸⣿⣿⣿⣿⣿⣿⣿⣿⣿⣿⣿⣿⣿⣿⣿⣿⣿⣿⣿⣿⣿⣿⣿⣿⣿⣿⣿⣿⣿⠀⠀⠀⠀⠀⠀⠀⠀⠀⠀⠀⠀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⠀⠀⠀⠀⠀⠀⠀⠀⠀⠀⠀⠛⠛⠛⠛⠛⠛⠛⠛⠛⠛⠛⠛⠛⠃⠑⠑⠑⠐⠀⠀⠀⠀⠀⠀⠀⠐⠑⠑⠘⠛⠛⠛⠛⠛⠛⠛⠛⠛⠛⠛⠛⠛⠛⠛⠛⠛⠛⠛⠛⠛⠛⠛⠛⠛⠛⠛⠛⠛⠀⠀⠀⠀⠀⠀⠀⠀⠀⠀⠀⠀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⠀⠀⠀⠀⠀⠀⠀⠀⠀⠀⠀⣿⣿⣿⣿⣿⣿⣿⣿⣿⣿⣿⣿⣿⣿⣿⣿⣿⣿⣿⣿⣿⣿⣿⣿⣿⡕⠀⠀⠀⠀⢄⠀⠀⢄⢴⢴⣴⣶⣶⣶⡶⠔⠀⠀⠀⠀⠀⠀⠀⠀⠀⠀⠀⠀⠀⠀⠀⠀⠀⠀⠀⠀⠀⠀⠀⠀⠀⠀⠀⠀</a:t>
            </a:r>
            <a:br/>
            <a:r>
              <a:t>⠀⠀⠀⠀⠀⠀⠀⠀⠀⠀⠀⣿⣿⣿⣿⣿⣿⣿⣿⣿⣿⣿⣿⣿⣿⣿⣿⣿⣿⣿⣿⣿⣿⣿⣿⣿⡇⠀⠀⠀⠀⢕⠀⠀⢀⣄⣄⡄⣀⣄⣄⡄⠀⠀⠀⠀⠀⠀⠀⠀⠀⠀⠀⠀⠀⠀⠀⠀⠀⠀⠀⠀⠀⠀⠀⠀⠀⠀⠀⠀⠀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⠀⠀⠀⠀⠀⠀⠀⠀⠀⠀⠀⣿⣿⣿⣿⣿⣿⣿⣿⣿⣿⣿⣿⣿⣿⣿⣿⣿⣿⣿⣿⣿⣿⣿⣿⣿⣧⢀⠀⠀⢕⢕⠀⠀⠘⠙⠉⠁⠙⠛⠋⠁⠀⠀⠀⠀⠀⠀⠀⠀⠀⠀⠀⠀⠀⠀⠀⠀⠀⠀⠀⠀⠀⠀⠀⠀⠀⠀⠀⠀⠀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⠀⠀⠀⠀⠀⠀⠀⠀⠀⠀⠀⣿⣿⣿⣿⣿⣿⣿⣿⣿⣿⣿⣿⣿⣿⣿⣿⣿⣿⣿⣿⣿⣿⣿⣿⣿⣿⢕⠀⢔⢕⢕⠀⠀⠔⠾⠿⠟⢗⣗⣷⣧⣄⠀⠀⠀⠀⠀⠀⠀⠀⠀⠀⠀⠀⠀⠀⠀⠀⠀⠀⠀⠀⠀⠀⠀⠀⠀⠀⠀⠀</a:t>
            </a:r>
            <a:br/>
            <a:r>
              <a:t>⠀⠀⠀⠀⠀⠀⠀⠀⠀⠀⠀⣿⣿⣿⣿⣿⣿⣿⣿⣿⣿⣿⣿⣿⣿⣿⣿⣿⣿⣿⣿⣿⣿⣿⣿⣿⣿⡇⠀⢕⢕⢕⠀⣀⣴⣶⣷⣿⣿⣿⣿⣿⣿⣷⣄⢀⠀⠀⠀⠀⠀⠀⠀⠀⠀⠀⠀⠀⠀⠀⠀⠀⠀⠀⠀⠀⠀⠀⠀⠀⠀</a:t>
            </a:r>
            <a:br/>
            <a:r>
              <a:t>⠀⠀⠀⠀⠀⠀⠀⠀⠀⠀⠀⣿⣿⣿⣿⣿⣿⣿⣿⣿⣿⣿⣿⣿⣿⣿⣿⣿⣿⣿⣿⣿⣿⣿⣿⣿⣿⣧⢔⢕⢕⣱⣾⣿⣿⣿⣿⣿⣿⣿⣿⣿⣿⣿⣿⣷⣔⢀⠀⠀⠀⠀⠀⠀⠀⠀⠀⠀⠀⠀⠀⠀⠀⠀⠀⠀⠀⠀⠀⠀⠀</a:t>
            </a:r>
            <a:br/>
            <a:r>
              <a:t>⠀⠀⠀⠀⠀⠀⠀⠀⠀⠀⠀⣿⣿⣿⣿⣿⣿⣿⣿⣿⣿⣿⣿⣿⣿⣿⣿⣿⣿⣿⣿⣿⣿⣿⣿⣿⣿⣿⡕⢕⣼⣿⣿⣿⣿⣿⣿⣿⣿⣿⣿⣿⣿⣿⣿⣿⣿⣿⡶⢀⠀⠀⠀⠀⠀⠀⠀⠀⠀⠀⠀⠀⠀⠀⠀⠀⠀⠀⠀⠀⠀</a:t>
            </a:r>
            <a:br/>
            <a:r>
              <a:t>⠀⠀⠀⠀⠀⠀⠀⠀⠀⠀⠀⣿⣿⣿⣿⣿⣿⣿⣿⣿⣿⣿⣿⣿⣿⣿⣿⣿⣿⣿⣿⣿⣿⣿⣿⣿⣿⣿⢧⣾⣿⣿⣿⣿⣿⣿⣿⣿⣿⣿⣿⣿⣿⣿⣿⣿⣿⣿⡇⢐⠀⠀⠀⠀⠀⠀⠀⠀⠄⠀⠀⠀⠀⠀⠀⠀⠀⠀⠀⠀⠀</a:t>
            </a:r>
            <a:br/>
            <a:r>
              <a:t>⠀⠀⠀⠀⠀⠀⠀⠀⠀⠀⠀⣿⣿⣿⣿⣿⣿⣿⣿⣿⣿⣿⣿⣿⣿⣿⣿⣿⣿⣿⣿⣿⣿⣿⣿⣿⣿⣿⡿⣿⣿⣿⢟⠋⠙⠟⢻⢿⣿⣿⣿⣿⣿⣿⣿⣿⣿⣿⡇⠔⠀⠀⠄⢀⠀⠀⠀⠀⠀⠀⠀⠀⠀⠀⠀⠀⠀⠀⠀⠀⠀</a:t>
            </a:r>
            <a:br/>
            <a:r>
              <a:t>⠀⠀⠀⠀⠀⠀⠀⠀⠀⠀⠀⣿⣿⣿⣿⣿⣿⣿⣿⣿⣿⣿⣿⣿⣿⣿⣿⣿⣿⣿⣿⣿⣿⣿⣿⣿⣿⡇⠕⢟⢏⠑⠀⠀⠀⠀⠀⠁⠙⠻⢿⣿⣿⣿⣿⣿⣿⣿⣷⢄⠀⠀⠀⠀⠀⠀⠀⠀⠀⠀⠀⠀⠀⠀⠀⠀⠀⠀⠀⠀⠀</a:t>
            </a:r>
            <a:br/>
            <a:r>
              <a:t>⠀⠀⠀⠀⠀⠀⠀⠀⠀⠀⠀⣿⣿⣿⣿⣿⣿⣿⣿⣿⣿⣿⣿⣿⣿⣿⣿⣿⣿⣿⣿⣿⣿⣿⣿⣿⣿⢕⠀⢑⢕⠀⠀⠀⠀⠀⠀⠀⠀⠀⠁⠙⢟⢿⣿⣿⣿⣿⣿⡕⠀⠀⠀⠀⠀⠀⠀⠀⠀⠀⠀⠀⠀⠀⠀⠀⠀⠀⠀⠀⠀</a:t>
            </a:r>
            <a:br/>
            <a:r>
              <a:t>⠀⠀⠀⠀⠀⠀⠀⠀⠀⠀⠀⣿⣿⣿⣿⣿⣿⣿⣿⣿⣿⣿⣿⣿⣿⣿⣿⣿⣿⣿⣿⣿⣿⣿⣿⣿⡏⠁⠀⠐⠑⠀⠀⠀⠀⠀⠀⠀⠀⠀⠀⠀⠀⠁⠘⠙⠝⠟⢟⠇⠀⠀⠀⠀⠀⠀⠀⠀⠀⠀⠀⠀⠀⠀⠀⠀⠀⠀⠀⠀⠀</a:t>
            </a:r>
            <a:br/>
            <a:r>
              <a:t>⠀⠀⠀⠀⠀⠀⠀⠀⠀⠀⠀⣿⣿⣿⣿⣿⣿⣿⣿⣿⣿⣿⣿⣿⣿⣿⣿⣿⣿⣿⣿⣿⣿⣿⣿⣿⢇⠀⠀⠀⠀⠀⠀⠀⠀⠀⠀⠀⠀⠀⠀⠀⠀⠀⠀⠀⠀⠀⠀⠀⠀⠀⠀⠀⠀⠀⠀⠀⠀⠀⠀⠀⠀⠀⠀⠀⠀⠀⠀⠀⠀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⠀⠀⠀⠀⠀⠀⠀⠀⠀⠀⠀⣿⣿⣿⣿⣿⣿⣿⣿⣿⣿⣿⣿⣿⣿⣿⣿⣿⣿⣿⣿⣿⣿⣿⣿⡿⢕⠀⠀⠀⠀⠀⠀⠀⠀⠀⠀⠀⠀⠀⠀⠀⠀⠀⠀⠀⠀⠀⠀⠀⠀⠀⠀⠕⢕⢄⢄⢄⢀⠀⠀⠀⠀⠀⠀⠀⠀⠀⠀⠀⠀</a:t>
            </a:r>
            <a:br/>
            <a:r>
              <a:t>⠀⠀⠀⠀⠀⠀⠀⠀⠀⠀⠀⣿⣿⣿⣿⣿⣿⣿⣿⣿⣿⣿⣿⣿⣿⣿⣿⣿⣿⣿⣿⣿⣿⣿⣿⡇⠀⠀⠀⠀⠀⠀⠀⠀⠀⠀⠀⠀⠀⠀⠀⠀⠀⠀⠀⠀⠀⠀⠀⠀⠀⠀⠀⠀⠐⢱⣿⡗⠜⠀⠀⠀⠀⠀⠀⠀⠀⠀⠀⠀⠀</a:t>
            </a:r>
            <a:br/>
            <a:r>
              <a:t>⠀⠀⠀⠀⠀⠀⠀⠀⠀⠀⠀⣿⣿⣿⣿⣿⣿⣿⣿⣿⣿⣿⣿⣿⣿⣿⣿⣿⣿⣿⣿⣿⣿⣿⣿⢕⠀⠀⠀⠀⠀⠀⠀⠀⠀⠀⠀⠀⠀⠀⠀⠀⠀⠀⠀⠀⠀⠀⠀⠀⠀⠀⠀⠀⠀⠁⠉⠁⠀⠀⠀⠀⠀⠀⠀⠀⠀⠀⠀⠀⠀</a:t>
            </a:r>
            <a:br/>
            <a:r>
              <a:t>⠀⠀⠀⠀⠀⠀⠀⠀⠀⠀⠀⣿⣿⣿⣿⣿⣿⣿⣿⣿⣿⣿⣿⣿⣿⣿⣿⣿⣿⣿⣿⣿⣿⣿⡟⠑⠀⠀⠀⠀⠀⠀⠀⠀⠀⠀⠀⠀⠀⠀⠀⠀⠀⠀⠀⠀⠀⠀⠀⠀⠀⠀⠀⠀⠀⠀⠀⠀⠀⠀⠀⠀⠀⠀⠀⠀⠀⠀⠀⠀⠀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⠀⠀⠀⠀⠀⠀⠀⠀⠀⠀⠀⣿⣿⣿⣿⣿⣿⣿⣿⣿⣿⣿⣿⣿⣿⣿⣿⣿⣿⣿⣿⣿⣿⣿⢇⠀⠀⠀⠀⠀⠀⠀⠀⠀⠀⠀⠀⠀⠀⠀⠀⠀⠀⠀⠀⠀⠀⠀⠀⠀⠀⠀⠀⠀⠀⠀⠀⠀⠀⠀⠀⠀⠀⠀⠀⠀⠀⠀⠀⠀⠀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⠀⠀⠀⠀⠀⠀⠀⠀⠀⠀⠀⣿⣿⣿⣿⣿⣿⣿⣿⣿⣿⣿⣿⣿⣿⣿⣿⣿⣿⣿⣿⣿⣿⣿⢕⠀⠀⠀⠀⠀⠀⠀⠀⠀⢄⢄⢀⢄⢕⢕⠀⠀⠀⠀⠀⠀⠀⠀⠀⠀⠀⠀⠀⠀⠀⠀⠀⠀⠀⠀⠀⠀⠀⠀⠀⠀⠀⠀⠀⠀⠀</a:t>
            </a:r>
            <a:br/>
            <a:r>
              <a:t>⠀⠀⠀⠀⠀⠀⠀⠀⠀⠀⠀⣿⣿⣿⣿⣿⣿⣿⣿⣿⣿⣿⣿⣿⣿⣿⣿⣿⣿⣿⣿⣿⣿⡇⢁⠀⠀⠀⠀⠀⠀⠀⠀⠀⢕⢕⢕⢕⢕⢕⠀⠀⠀⠀⠀⠀⠀⠀⠀⠀⠀⠀⠀⠀⠀⠀⠀⠀⠀⠀⠀⠀⠀⠀⠀⠀⠀⠀⠀⠀⠀</a:t>
            </a:r>
            <a:br/>
            <a:r>
              <a:t>⠀⠀⠀⠀⠀⠀⠀⠀⠀⠀⠀⣿⣿⣿⣿⣿⣿⣿⣿⣿⣿⣿⣿⣿⣿⣿⣿⣿⣿⣿⣿⣿⣿⢇⠀⠀⠀⠀⠀⠀⠀⠀⠀⠀⢕⢕⢱⡇⢕⢕⠀⠀⠀⠀⠀⠀⠀⠀⠀⠀⠀⠀⠀⠀⠀⠀⠀⢀⣤⠀⠀⠀⠀⠀⠀⠀⠀⠀⠀⠀⠀</a:t>
            </a:r>
            <a:br/>
            <a:r>
              <a:t>⠀⠀⠀⠀⠀⠀⠀⠀⠀⠀⠀⣿⣿⣿⣿⣿⣿⣿⣿⣿⣿⣿⣿⣿⣿⣿⣿⣿⣿⣿⣿⣿⣿⢕⠀⢀⢀⠀⠀⠀⠀⠀⠀⠀⢕⢱⣿⣿⡕⢕⢕⢀⠀⠀⠀⠀⠀⠀⠀⠀⠀⠀⠀⠀⠀⠀⠀⠘⢿⠀⠀⠀⠀⠀⠀⠀⠀⠀⠀⠀⠀</a:t>
            </a:r>
            <a:br/>
            <a:r>
              <a:t>⠀⠀⠀⠀⠀⠀⠀⠀⠀⠀⠀⠛⠛⠛⠛⠛⠛⠛⠛⠛⠛⠛⠛⠛⠛⠛⠛⠛⠛⠛⠛⠛⠛⠑⠑⠑⠑⠐⠐⠀⠀⠀⠀⠀⠑⠛⠛⠛⠓⠑⠑⠀⠀⠀⠀⠀⠀⠀⠀⠀⠀⠀⠀⠀⠀⠀⠀⠀⠀⠀⠀⠀⠀⠀⠀⠀⠀⠀⠀⠀⠀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⠀⠀⠀⠀⠀⠀⠀⠀⠀⠀⠀⢕⢕⢕⢕⢕⢕⢕⢕⢕⢕⢅⢕⢕⢱⢜⢇⡗⢯⢿⢽⣝⣹⣿⣿⣿⣿⣿⢿⢟⢿⢿⢿⢿⢫⣽⢼⡏⢟⡝⣾⣾⣷⣿⣿⣿⣿⣿⣿⣿⣿⣿⣿⣿⣿⣿⣿⣇⣕⠀⠀⠀⠀⠀⠀⠀⠀⠀⠀⠀⠀</a:t>
            </a:r>
            <a:br/>
            <a:r>
              <a:t>⠀⠀⠀⠀⠀⠀⠀⠀⠀⠀⠀⢕⢕⢕⢔⢜⢟⢕⢕⢱⡕⡵⡕⢕⢕⢸⢕⢳⢇⣱⣾⢿⣿⡿⢿⢿⢿⢗⡁⠀⠀⠀⠀⠀⠀⠁⠑⠣⢕⡝⢻⢹⣿⣿⣿⣿⣿⣿⣿⣿⣿⣿⣿⣿⣿⣿⣿⣿⣿⠀⠀⠀⠀⠀⠀⠀⠀⠀⠀⠀⠀</a:t>
            </a:r>
            <a:br/>
            <a:r>
              <a:t>⠀⠀⠀⠀⠀⠀⠀⠀⠀⠀⠀⢕⢕⢕⢕⢕⢕⢕⢕⢕⡕⢕⢕⢱⢇⢇⢕⢕⢜⢵⡼⡳⢕⢕⡕⢵⠏⢝⢿⣷⣦⡄⠀⠀⠀⠀⠀⠀⠁⠕⢵⢹⡿⣿⣿⣿⣽⣿⣿⣿⣿⣿⣿⣿⣿⣿⣿⣿⣿⠀⠀⠀⠀⠀⠀⠀⠀⠀⠀⠀⠀</a:t>
            </a:r>
            <a:br/>
            <a:r>
              <a:t>⠀⠀⠀⠀⠀⠀⠀⠀⠀⠀⠀⢕⢕⢕⢕⢕⢕⢕⢕⢕⢕⢕⢕⢕⢕⢇⢕⡱⡕⡕⢞⢕⠕⢈⣅⣄⣕⣳⣿⣿⣿⣿⣧⡄⠀⠀⠀⠀⠀⠀⠕⣿⣿⣿⣿⡿⡽⣿⣿⣿⣿⣿⣿⣿⣿⣿⣿⡿⠋⠀⠀⠀⠀⠀⠀⠀⠀⠀⠀⠀⠀</a:t>
            </a:r>
            <a:br/>
            <a:r>
              <a:t>⠀⠀⠀⠀⠀⠀⠀⠀⠀⠀⠀⢕⢕⢕⢕⢕⢕⢕⢕⢕⢕⢕⢕⢕⢕⢕⢕⢕⢕⢇⢕⢗⢱⣾⣿⣿⣿⣿⣿⣿⣿⡟⣿⣿⣆⠀⠀⠀⠀⠀⠀⢱⣿⣿⣿⣿⣿⣿⣿⣿⣿⣿⣿⣿⣿⣿⣿⡄⠀⠀⠀⠀⠀⠀⠀⠀⠀⠀⠀⠀⠀</a:t>
            </a:r>
            <a:br/>
            <a:r>
              <a:t>⠀⠀⠀⠀⠀⠀⠀⠀⠀⠀⠀⢕⢕⢕⢕⢕⢕⢕⢕⢕⢕⢕⢕⢕⢕⢕⢜⢕⢕⢜⢕⡕⢹⣿⣿⢿⣿⣿⣿⣿⣿⣇⠜⣿⣿⣇⢀⠀⠀⠀⠀⠑⣾⣿⣻⣿⣿⣿⣿⣿⣿⣿⣿⣿⣿⡟⠝⣿⣧⠀⠀⠀⠀⠀⠀⠀⠀⠀⠀⠀⠀</a:t>
            </a:r>
            <a:br/>
            <a:r>
              <a:t>⠀⠀⠀⠀⠀⠀⠀⠀⠀⠀⠀⢕⢕⢕⢕⢕⢕⢕⢕⢕⢕⢕⢕⢕⢕⢕⢕⢕⢕⢕⡕⣕⣼⣿⣿⣿⣿⣿⢿⣿⣿⣿⢕⢿⣿⣿⡕⠀⠀⠀⠀⠀⢸⣿⣿⣿⣿⣿⣿⣿⣿⣿⣿⣿⣿⡇⢔⢻⣿⠀⠀⠀⠀⠀⠀⠀⠀⠀⠀⠀⠀</a:t>
            </a:r>
            <a:br/>
            <a:r>
              <a:t>⠀⠀⠀⠀⠀⠀⠀⠀⠀⠀⠀⢕⢕⢕⢕⢕⢕⢕⢕⢕⢕⢕⢕⢕⢕⢇⢕⢕⢕⢕⢕⡜⢿⣿⣿⣿⡿⢟⢟⣿⣿⡵⣳⣻⣿⣿⡇⢀⢀⠀⠀⠀⢸⣿⣿⣿⣿⣿⣿⣿⣿⣿⣿⣿⣿⣧⢕⢸⣿⠀⠀⠀⠀⠀⠀⠀⠀⠀⠀⠀⠀</a:t>
            </a:r>
            <a:br/>
            <a:r>
              <a:t>⠀⠀⠀⠀⠀⠀⠀⠀⠀⠀⠀⢕⢕⢕⢕⢕⢕⢕⢕⢕⢕⢕⢕⢕⢱⢜⢇⢕⢕⢕⢕⢱⣾⣿⢿⣿⣿⣿⣿⣿⡿⣿⣿⣿⣿⣿⡇⢔⠐⢔⢔⠀⢸⣿⣿⣿⣿⣿⣿⣿⣿⣿⣿⣿⣿⣿⡗⢸⣿⠀⠀⠀⠀⠀⠀⠀⠀⠀⠀⠀⠀</a:t>
            </a:r>
            <a:br/>
            <a:r>
              <a:t>⠀⠀⠀⠀⠀⠀⠀⠀⠀⠀⠀⢕⢕⢕⢕⢕⢕⢕⢕⢜⢕⢕⢕⢕⢕⢕⢕⢕⢕⢕⢝⣿⣿⡏⢝⢿⣿⡟⣻⡿⢕⠜⣿⣿⣿⣿⡇⢕⠅⠅⠅⠅⢸⣿⢿⢿⣿⣿⣿⣿⣿⣿⣿⣿⣿⣿⢕⢸⣿⠀⠀⠀⠀⠀⠀⠀⠀⠀⠀⠀⠀</a:t>
            </a:r>
            <a:br/>
            <a:r>
              <a:t>⠀⠀⠀⠀⠀⠀⠀⠀⠀⠀⠀⢕⢕⢕⢕⢕⢕⢕⢕⢕⢕⢕⢕⢕⢕⢕⢗⢕⣇⣷⣾⣿⣿⡇⢕⠕⠈⠉⠀⠁⠀⠀⣿⣿⣿⣿⣷⣕⢕⢕⢕⢕⢸⢿⣿⣿⣿⣿⣿⣿⣿⣿⣿⣿⣿⡏⢕⢸⣿⠀⠀⠀⠀⠀⠀⠀⠀⠀⠀⠀⠀</a:t>
            </a:r>
            <a:br/>
            <a:r>
              <a:t>⠀⠀⠀⠀⠀⠀⠀⠀⠀⠀⠀⢕⢕⢕⢕⢕⣕⣕⢜⢝⢕⢕⢕⢕⢕⢕⣵⣾⣿⣿⣿⣿⣿⣿⡕⢕⢕⠔⠔⠐⠔⢔⣿⣿⣿⣿⣿⣿⣷⡕⢕⢕⢸⣿⣿⣿⣿⣿⣿⣿⣿⣿⣿⣿⣿⣇⢸⣿⡿⠀⠀⠀⠀⠀⠀⠀⠀⠀⠀⠀⠀</a:t>
            </a:r>
            <a:br/>
            <a:r>
              <a:t>⠀⠀⠀⠀⠀⠀⠀⠀⠀⠀⠀⢕⢕⢕⢕⢕⢕⣕⣕⢗⢇⢕⢕⢱⢕⣹⣿⣿⣿⣿⣿⣿⣿⣿⣿⣧⡕⢕⢕⢕⢕⢱⣿⣿⣿⣿⣿⣿⣿⣿⣕⢕⢼⣿⣿⣿⣿⣿⣿⣿⣿⣿⣿⣿⣿⣿⢸⣿⣿⠀⠀⠀⠀⠀⠀⠀⠀⠀⠀⠀⠀</a:t>
            </a:r>
            <a:br/>
            <a:r>
              <a:t>⠀⠀⠀⠀⠀⠀⠀⠀⠀⠀⠀⢕⢕⢕⡕⢕⣕⣜⣝⣝⢝⢱⢵⢧⣾⣿⣿⣿⣿⣿⣿⣿⣿⣿⣿⣿⡇⠁⢑⠁⠄⢸⣿⣿⣿⣿⣿⣿⣿⣿⣿⣧⢸⣿⣿⣿⣿⣿⣿⣿⣿⣿⣿⣿⣿⣿⣸⣿⣿⠀⠀⠀⠀⠀⠀⠀⠀⠀⠀⠀⠀</a:t>
            </a:r>
            <a:br/>
            <a:r>
              <a:t>⠀⠀⠀⠀⠀⠀⠀⠀⠀⠀⠀⢜⣕⢕⢱⢵⡵⢵⢕⢕⢗⣳⣗⣿⣿⣿⣿⣿⣿⣿⣿⣿⣿⣿⣿⣿⣷⠀⠀⠀⠀⢸⣿⣿⣿⣿⣿⣿⣿⣿⣿⣿⣿⣿⣿⣿⣿⣿⣿⣿⣿⣿⣿⣿⣿⣿⣿⣿⣿⠀⠀⠀⠀⠀⠀⠀⠀⠀⠀⠀⠀</a:t>
            </a:r>
            <a:br/>
            <a:r>
              <a:t>⠀⠀⠀⠀⠀⠀⠀⠀⠀⠀⠀⢱⢗⢗⢗⢇⣕⣝⣟⣝⣝⣵⣿⣿⣿⣿⣿⣿⣿⣿⣿⣿⣿⣿⣿⣿⣿⠀⠀⠀⢁⠈⢿⣿⣿⣿⣿⣿⣿⣿⣿⣿⣿⣿⣿⣿⣿⣿⣿⣿⣿⣿⣿⣿⣿⣿⣻⣿⣿⠀⠀⠀⠀⠀⠀⠀⠀⠀⠀⠀⠀</a:t>
            </a:r>
            <a:br/>
            <a:r>
              <a:t>⠀⠀⠀⠀⠀⠀⠀⠀⠀⠀⠀⢜⣝⣝⣱⢱⢧⣵⢷⣾⣿⣿⣿⣿⣿⣿⣿⣿⣿⣿⣿⣿⣿⣿⣿⣿⣿⠀⠀⠀⠀⠀⠘⣿⣿⣿⣿⣿⣿⣿⣿⣯⣿⣿⣿⣿⣿⣿⣿⣿⣿⣿⣿⣿⣿⣿⢅⢵⢕⠀⠀⠀⠀⠀⠀⠀⠀⠀⠀⠀⠀</a:t>
            </a:r>
            <a:br/>
            <a:r>
              <a:t>⠀⠀⠀⠀⠀⠀⠀⠀⠀⠀⠀⢱⢵⡵⢱⢗⣷⣾⣟⣿⣿⣿⣿⣿⣿⣿⣿⣿⣿⣿⣿⣿⣿⣿⣿⣿⣿⠀⠀⠀⠀⠀⠀⠘⣿⣿⣿⣿⣿⣿⣿⣿⣿⣿⣿⣿⣿⣿⣿⣿⣿⣿⣿⣿⣿⡷⡵⢱⢵⠀⠀⠀⠀⠀⠀⠀⠀⠀⠀⠀⠀</a:t>
            </a:r>
            <a:br/>
            <a:r>
              <a:t>⠀⠀⠀⠀⠀⠀⠀⠀⠀⠀⠀⢳⡗⢺⣏⣟⣫⡽⢿⣿⣿⣿⣿⣿⣿⣿⣿⣿⣿⣿⣿⣿⣿⣿⣿⣿⣿⠀⠀⠀⠀⠀⠀⠀⣿⣿⣿⣿⣿⣿⣿⣿⣿⣿⣿⣿⣿⣿⣿⣿⣿⣿⣿⣿⣟⢟⢝⢍⢅⠀⠀⠀⠀⠀⠀⠀⠀⠀⠀⠀⠀</a:t>
            </a:r>
            <a:br/>
            <a:r>
              <a:t>⠀⠀⠀⠀⠀⠀⠀⠀⠀⠀⠀⣜⣽⣽⣧⣵⢷⣷⣷⣿⣿⣿⣿⣿⣿⣿⣿⣿⣟⣿⣿⣿⣿⣿⣿⣿⣿⠀⠀⠀⠀⠀⠀⠀⢹⣿⣿⣿⣿⣿⣿⣿⣿⣿⡿⣿⣿⣿⣿⣿⡟⢿⢷⡧⢕⢕⢕⢕⢕⠀⠀⠀⠀⠀⠀⠀⠀⠀⠀⠀⠀</a:t>
            </a:r>
            <a:br/>
            <a:r>
              <a:t>⠀⠀⠀⠀⠀⠀⠀⠀⠀⠀⠀⢱⡿⣷⡗⣿⣿⣿⣯⣼⣿⣿⣿⣿⣿⣿⣿⣿⣇⣿⣿⣿⣿⣿⣿⣿⡟⠀⢄⠄⠀⠃⠀⠀⢸⣿⣿⣿⡏⢝⢝⢝⢻⢿⣇⣟⣾⡿⢕⢝⢻⢞⢝⢕⢗⢗⢇⢕⢕⠀⠀⠀⠀⠀⠀⠀⠀⠀⠀⠀⠀</a:t>
            </a:r>
            <a:br/>
            <a:r>
              <a:t>⠀⠀⠀⠀⠀⠀⠀⠀⠀⠀⠀⡵⢗⢟⣹⣿⣱⣼⣿⢿⣿⣿⣿⣿⣿⡿⣿⣿⣿⣿⣿⣿⣿⣿⣿⣿⡇⠀⠀⠀⠀⠀⠀⠀⢸⣿⣿⣿⣇⢕⢕⢕⢕⢕⢝⢟⢏⢕⢕⢕⢕⢕⢕⢕⢕⢕⢕⢕⢕⠀⠀⠀⠀⠀⠀⠀⠀⠀⠀⠀⠀</a:t>
            </a:r>
            <a:br/>
            <a:r>
              <a:t>⠀⠀⠀⠀⠀⠀⠀⠀⠀⠀⠀⠘⠙⠙⠙⠛⠛⠛⠛⠛⠛⠛⠛⠛⠛⠃⠛⠛⠋⠛⠛⠛⠛⠛⠛⠛⠃⠀⠀⠀⠀⠀⠀⠀⠘⠛⠛⠛⠛⠃⠑⠑⠑⠑⠑⠑⠑⠑⠑⠑⠑⠑⠑⠑⠑⠑⠑⠑⠑⠀⠀⠀⠀⠀⠀⠀⠀⠀⠀⠀⠀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⠀⠀⠀⠀⠀⠀⠀⠀⠀⠀⠀⣿⣿⣿⣿⣿⣿⣿⣿⣿⣿⣿⣿⣿⣿⣿⣿⣿⣿⣿⣿⣿⣿⣿⣿⣿⣿⣿⣿⣿⣿⣿⣿⣿⣿⣿⣿⣿⡇⢄⠀⢕⢕⢕⢹⣿⣿⣿⣿⣿⣿⣷⡕⢄⢀⠑⠀⠀⠀⠀⠀⠀⠀⠀⠀⠀⠀⠀⠀⠀⠀</a:t>
            </a:r>
            <a:br/>
            <a:r>
              <a:t>⠀⠀⠀⠀⠀⠀⠀⠀⠀⠀⠀⢻⣟⣻⢻⣿⣿⣿⣿⣿⣿⣿⣿⣿⣿⣿⣿⣿⣿⣿⣿⣿⣿⣿⣿⣿⣿⣿⣿⣿⣿⣿⣿⣿⣿⣿⣿⡿⢕⢑⠁⢕⢕⢕⢜⣿⣿⣿⣿⣿⣿⣿⣇⢕⢕⢕⢕⢕⢔⠀⠀⠀⠀⠀⠀⠀⠀⠀⠀⠀⠀</a:t>
            </a:r>
            <a:br/>
            <a:r>
              <a:t>⠀⠀⠀⠀⠀⠀⠀⠀⠀⠀⠀⣾⣿⣿⣿⣿⣿⣿⣿⣿⣿⣿⣿⣿⣿⣿⣿⣿⣿⣿⣿⣿⣿⣿⣿⣿⣿⣿⣿⣿⣿⣿⣿⣿⣿⣿⣿⣷⢕⢕⢔⢕⢕⢕⢕⣿⣿⣿⣿⣿⣿⣿⣿⢕⢕⢕⢕⢕⢕⠀⠀⠀⠀⠀⠀⠀⠀⠀⠀⠀⠀</a:t>
            </a:r>
            <a:br/>
            <a:r>
              <a:t>⠀⠀⠀⠀⠀⠀⠀⠀⠀⠀⠀⣻⣿⣿⣿⣿⣿⣿⣿⣿⣿⣿⡿⢿⢿⠟⢟⢻⢿⣿⣿⣿⣿⣿⣿⣿⣿⣿⣿⣿⣿⣿⣿⣿⣿⣿⣿⣿⢕⢕⢕⢕⢕⢕⢕⣿⣿⣿⣿⣿⣿⣿⣿⡇⢕⢕⢕⢕⢕⠀⠀⠀⠀⠀⠀⠀⠀⠀⠀⠀⠀</a:t>
            </a:r>
            <a:br/>
            <a:r>
              <a:t>⠀⠀⠀⠀⠀⠀⠀⠀⠀⠀⠀⣿⣿⣿⣿⣿⣿⣿⣿⣿⢿⢏⢕⢔⡔⢕⢕⢇⢕⣵⣕⣼⣿⣿⣿⣿⣿⣿⣿⣿⣿⣿⣿⣿⣿⣿⣿⣷⣕⣵⣕⣱⣵⣵⣵⣿⣿⣿⣿⣿⣿⣿⣿⡇⢕⢕⢕⢕⢕⠀⠀⠀⠀⠀⠀⠀⠀⠀⠀⠀⠀</a:t>
            </a:r>
            <a:br/>
            <a:r>
              <a:t>⠀⠀⠀⠀⠀⠀⠀⠀⠀⠀⠀⣿⣿⣿⣿⣿⣿⣿⣿⠕⠕⠑⠕⢜⢇⣕⣾⢷⢟⠝⢝⢟⣿⣿⣿⣿⣿⣿⣿⣿⣿⣿⣿⣿⣿⣿⣿⣿⣿⣿⣿⣿⣿⣿⣿⣿⣿⣿⣿⣿⣿⣿⣿⡇⢕⢕⢕⢕⢕⠀⠀⠀⠀⠀⠀⠀⠀⠀⠀⠀⠀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⠀⠀⠀⠀⠀⠀⠀⠀⠀⠀⠀⣿⣿⣿⣿⣿⣿⣿⢕⢔⢁⠔⢔⢕⠟⠑⠁⢀⢀⢔⣔⣕⣿⣿⣿⣿⣿⣿⣿⣿⣿⣿⣿⣿⣿⣿⣿⣿⣿⣿⣿⣿⣿⣿⣿⣿⣿⣿⣿⣿⣿⣿⣿⡇⢕⢕⢕⢕⢕⠀⠀⠀⠀⠀⠀⠀⠀⠀⠀⠀⠀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⠀⠀⠀⠀⠀⠀⠀⠀⠀⠀⠀⣿⣿⣿⣿⣿⣿⣧⣕⢕⢕⢇⢄⢄⢔⢔⢔⡕⢕⣼⣿⣿⣿⣿⣿⣿⣿⣿⣿⣿⣿⣿⣿⣿⣿⣿⣿⣿⣿⣿⣿⣿⣿⣿⣿⣿⣿⣿⣿⣿⣿⣿⣿⡇⢕⢕⢕⢕⢕⠀⠀⠀⠀⠀⠀⠀⠀⠀⠀⠀⠀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⠀⠀⠀⠀⠀⠀⠀⠀⠀⠀⠀⣿⣿⣿⣿⣿⣿⣿⢟⢕⢱⣱⣷⣿⣿⣿⣿⣿⣿⣿⣿⣿⣿⣿⣿⣿⣿⣿⣿⣿⣿⣿⣿⣿⣿⣿⣿⣿⣿⣿⣿⣿⣿⣿⣿⣿⣿⣿⣿⣿⣿⣿⣿⡗⢕⢕⢕⢕⢕⠀⠀⠀⠀⠀⠀⠀⠀⠀⠀⠀⠀</a:t>
            </a:r>
            <a:br/>
            <a:r>
              <a:t>⠀⠀⠀⠀⠀⠀⠀⠀⠀⠀⠀⣿⣿⣿⣿⣿⣿⣿⡕⢕⢱⣿⣿⣿⣿⣿⣿⣿⣿⣿⣿⣿⣿⣿⣿⣿⣿⣿⣿⣿⣿⣿⣿⣿⣿⣿⣿⣿⣿⣿⣿⣿⣿⣿⣿⣿⣿⣿⣿⣿⣿⣿⣿⡧⢕⢕⢕⢕⢕⠀⠀⠀⠀⠀⠀⠀⠀⠀⠀⠀⠀</a:t>
            </a:r>
            <a:br/>
            <a:r>
              <a:t>⠀⠀⠀⠀⠀⠀⠀⠀⠀⠀⠀⣿⣿⣿⣿⣿⣿⣿⣧⢕⢸⣿⣿⣿⣿⣿⣿⣿⣿⣿⣿⣿⣿⣿⣿⣿⣿⣿⣿⣿⣿⣿⣿⣿⣿⣿⣿⣿⣿⣿⣿⣿⣿⣿⣿⣿⣿⣿⣿⣿⣿⣿⣿⢿⢷⢷⢷⡕⢕⠀⠀⠀⠀⠀⠀⠀⠀⠀⠀⠀⠀</a:t>
            </a:r>
            <a:br/>
            <a:r>
              <a:t>⠀⠀⠀⠀⠀⠀⠀⠀⠀⠀⠀⣿⣿⣿⣿⣿⣿⣿⣿⣕⢕⣿⣿⣿⣿⣿⣿⣿⣿⣿⣿⣿⣿⣿⣿⣿⣿⣿⣿⣿⣿⣿⣿⣿⣿⣿⣿⣿⣿⣿⣿⣿⣿⣿⣿⣿⣿⣿⣿⣿⣿⣿⣿⣷⡷⢷⣷⢿⢕⠀⠀⠀⠀⠀⠀⠀⠀⠀⠀⠀⠀</a:t>
            </a:r>
            <a:br/>
            <a:r>
              <a:t>⠀⠀⠀⠀⠀⠀⠀⠀⠀⠀⠀⣿⣿⣿⣿⣿⣿⣿⣿⣿⣇⣻⣿⣿⣿⣿⣿⣿⣿⣿⣿⣿⣿⣿⣿⣿⣿⣿⣿⣿⣿⣿⣿⣿⣿⣿⣿⣿⣿⣿⣿⣿⣿⣿⣿⣿⣿⣿⣿⣿⣿⣿⣿⢿⢿⣷⣿⣷⡕⠀⠀⠀⠀⠀⠀⠀⠀⠀⠀⠀⠀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⠀⠀⠀⠀⠀⠀⠀⠀⠀⠀⠀⣿⣿⣿⣿⣿⣿⣿⣿⣿⣿⣿⣿⣿⣿⣿⣿⣿⣿⣿⣿⣿⣿⣿⣿⣿⣿⣿⣿⣿⣿⣿⣿⣿⣿⣿⣿⣿⣿⣿⣿⣿⣿⣿⣿⣿⣿⣿⣿⣿⣿⣿⣿⣿⣾⣿⣿⣿⡇⠀⠀⠀⠀⠀⠀⠀⠀⠀⠀⠀⠀</a:t>
            </a:r>
            <a:br/>
            <a:r>
              <a:t>⠀⠀⠀⠀⠀⠀⠀⠀⠀⠀⠀⣿⣿⣿⣿⣿⣿⣿⣿⣿⣿⣿⣿⣿⣿⣿⣿⣿⣿⣿⡿⣻⣿⣿⣿⣿⣿⣿⣿⣿⣿⣿⣿⣿⣿⣿⣿⣿⣿⣿⣿⣿⣿⣿⣿⣿⣿⣿⣿⣿⣿⣿⣿⣿⣿⣿⣷⣾⡇⠀⠀⠀⠀⠀⠀⠀⠀⠀⠀⠀⠀</a:t>
            </a:r>
            <a:br/>
            <a:r>
              <a:t>⠀⠀⠀⠀⠀⠀⠀⠀⠀⠀⠀⣿⣿⣿⣿⣿⣿⣿⣿⣿⣿⣿⣿⣿⣿⣿⣿⣿⣿⣿⣿⣿⣿⣿⣿⣿⣿⢟⢿⣿⣿⣿⣿⣿⣿⣿⣿⣿⣿⣿⣿⣿⣿⣿⣿⣿⣿⣿⣿⣿⣿⣿⣿⣿⣿⣿⣿⣿⣇⠀⠀⠀⠀⠀⠀⠀⠀⠀⠀⠀⠀</a:t>
            </a:r>
            <a:br/>
            <a:r>
              <a:t>⠀⠀⠀⠀⠀⠀⠀⠀⠀⠀⠀⣿⣿⣿⣿⣿⣿⣿⣿⣿⣿⣿⣿⣿⣿⣿⣿⣿⣿⣾⣵⣷⣿⣿⣿⣿⣿⡕⠘⣿⣿⣿⣿⣿⣿⣿⣿⣿⣿⣿⣿⣿⣿⣿⣿⣿⣿⣿⣿⣿⣿⣿⣿⣿⣿⣿⣿⣿⣷⠀⠀⠀⠀⠀⠀⠀⠀⠀⠀⠀⠀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⠀⠀⠀⠀⠀⠀⠀⠀⠀⠀⠀⣿⣿⣿⣿⣿⣿⣿⣿⣿⣿⣿⣿⣿⣿⢿⣿⣿⣿⣿⣿⣿⣿⣿⣿⣿⡿⠑⠀⢸⣿⣿⣿⣿⣿⣿⣿⣿⣿⣿⣿⣿⣿⣿⣿⣿⣿⣿⣿⣿⣿⣿⣿⣿⣿⣿⣿⣿⣿⠀⠀⠀⠀⠀⠀⠀⠀⠀⠀⠀⠀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⠀⠀⠀⠀⠀⠀⠀⠀⠀⠀⠀⣿⣿⣿⣿⣿⣿⣿⣿⣿⣿⣿⣿⣿⣿⢜⢻⣿⣿⣿⣿⣿⣿⣿⡿⠟⠁⠀⢀⢜⣿⣿⣿⣿⣿⣿⣿⣿⣿⣿⣿⣿⣿⣿⣿⣿⣿⣿⣿⣿⣿⣿⣿⣿⣿⣿⣿⣿⣿⠀⠀⠀⠀⠀⠀⠀⠀⠀⠀⠀⠀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⠀⠀⠀⠀⠀⠀⠀⠀⠀⠀⠀⣿⣿⣿⣿⣿⣿⣿⣿⣿⣿⣿⣿⣿⣿⡕⢕⢕⠘⠙⠝⠝⠕⠑⠁⠀⠀⠀⠑⢕⣿⣿⣿⣿⣿⣿⣿⣿⣿⣿⣿⣿⣿⣿⣿⣿⣿⣿⣿⣿⣿⣿⣿⣿⣿⣿⣿⣿⣿⠀⠀⠀⠀⠀⠀⠀⠀⠀⠀⠀⠀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⠀⠀⠀⠀⠀⠀⠀⠀⠀⠀⠀⣿⣿⣿⣿⣿⣿⣿⣿⣿⣿⣿⣿⣿⣿⡇⢕⢕⠕⠀⠀⠀⠀⠀⠀⠀⠀⠀⢔⢕⣿⣿⣿⣿⣿⣿⣿⣿⣿⣿⣿⣿⣿⣿⣿⣿⣿⣿⣿⣿⣿⣿⣿⣿⣿⣿⣿⣿⣿⠀⠀⠀⠀⠀⠀⠀⠀⠀⠀⠀⠀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⠀⠀⠀⠀⠀⠀⠀⠀⠀⠀⠀⣿⣿⣿⣿⣿⣿⣿⣿⣿⣿⣿⣿⣿⣿⣧⢕⢕⢕⢕⢄⢀⢀⢀⠀⢀⢄⢕⢕⢱⣿⣿⣿⣿⣿⣿⣿⣿⣿⣿⣿⣿⣿⣿⣿⣿⣿⣿⣿⣿⣿⣿⣿⣿⣿⣿⣿⣿⣿⠀⠀⠀⠀⠀⠀⠀⠀⠀⠀⠀⠀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⠀⠀⠀⠀⠀⠀⠀⠀⠀⠀⠀⠛⠛⠛⠛⠛⠛⠛⠛⠛⠛⠛⠛⠛⠛⠛⠃⠑⠑⠑⠑⠑⠑⠑⠑⠑⠑⠑⠑⠘⠛⠛⠛⠛⠛⠛⠛⠛⠛⠛⠛⠛⠛⠛⠛⠛⠛⠛⠛⠛⠛⠛⠛⠛⠛⠛⠛⠛⠛⠀⠀⠀⠀⠀⠀⠀⠀⠀⠀⠀⠀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⠀⠀⠀⠀⠀⠀⠀⠀⠀⠀⠀⣿⣿⣿⣿⣿⣿⣿⣿⣿⣿⣿⣿⣿⣿⣿⣿⣿⣿⣿⣿⣿⣿⣿⣿⣿⣿⣿⣿⣿⣿⣿⣿⣿⣿⣿⣿⣿⡇⢄⢀⢔⢕⢕⢸⣿⣿⣿⣿⣿⣿⣿⡕⢄⢀⢑⠁⠀⠀⠀⠀⠀⠀⠀⠀⠀⠀⠀⠀⠀⠀</a:t>
            </a:r>
            <a:br/>
            <a:r>
              <a:t>⠀⠀⠀⠀⠀⠀⠀⠀⠀⠀⠀⢻⣿⣿⢻⣿⣿⣿⣿⣿⣿⣿⣿⣿⣿⣿⣿⣿⣿⣿⣿⣿⣿⣿⣿⣿⣿⣿⣿⣿⣿⣿⣿⣿⣿⣿⣿⣿⢕⢁⠁⢑⢕⢕⢕⣿⣿⣿⣿⣿⣿⣿⣷⢕⢕⢕⢕⢕⢔⠀⠀⠀⠀⠀⠀⠀⠀⠀⠀⠀⠀</a:t>
            </a:r>
            <a:br/>
            <a:r>
              <a:t>⠀⠀⠀⠀⠀⠀⠀⠀⠀⠀⠀⣾⣿⣿⣿⣿⣿⣿⣿⣿⣿⣿⣿⢿⢟⢟⢏⢝⢻⢿⣿⣿⣿⣿⣿⣿⣿⣿⣿⣿⣿⣿⣿⣿⣿⣿⣿⣷⢕⢕⢔⢕⢕⢕⢕⢿⣿⣿⣿⣿⣿⣿⣿⡕⢕⢕⢕⢕⢕⠀⠀⠀⠀⠀⠀⠀⠀⠀⠀⠀⠀</a:t>
            </a:r>
            <a:br/>
            <a:r>
              <a:t>⠀⠀⠀⠀⠀⠀⠀⠀⠀⠀⠀⣻⣿⣿⣿⣿⣿⣿⣿⣿⡿⢟⢝⢕⢔⡕⢕⣱⡇⣱⣧⣵⣼⣿⣿⣿⣿⣿⣿⣿⣿⣿⣿⣿⣿⣿⣿⣧⢕⢕⢕⢕⢕⢕⢕⢸⣿⣿⣿⣿⣿⣿⣿⡇⢕⢕⢕⢕⢕⠀⠀⠀⠀⠀⠀⠀⠀⠀⠀⠀⠀</a:t>
            </a:r>
            <a:br/>
            <a:r>
              <a:t>⠀⠀⠀⠀⠀⠀⠀⠀⠀⠀⠀⣿⣿⣿⣿⣿⣿⣿⣿⡿⠕⢕⢁⢕⢞⣕⣵⢿⢟⠏⠑⢜⢻⣿⣿⣿⣿⣿⣿⣿⣿⣿⣿⣿⣿⣿⣿⣷⣱⣵⣕⣱⣱⣵⣵⣼⣿⣿⣿⣿⣿⣿⣿⡇⢕⢕⢕⢕⢕⠀⠀⠀⠀⠀⠀⠀⠀⠀⠀⠀⠀</a:t>
            </a:r>
            <a:br/>
            <a:r>
              <a:t>⠀⠀⠀⠀⠀⠀⠀⠀⠀⠀⠀⣿⣿⣿⣿⣿⣿⣿⡿⢕⢐⢄⢔⢕⠕⠏⠁⠅⢄⢄⣱⣵⣷⣿⣿⣿⣿⣿⣿⣿⣿⣿⣿⣿⣿⣿⣿⣿⣿⣿⣿⣿⣿⣿⣿⣿⣿⣿⣿⣿⣿⣿⣿⡧⢕⢕⢕⢕⢕⠀⠀⠀⠀⠀⠀⠀⠀⠀⠀⠀⠀</a:t>
            </a:r>
            <a:br/>
            <a:r>
              <a:t>⠀⠀⠀⠀⠀⠀⠀⠀⠀⠀⠀⣿⣿⣿⣿⣿⣿⣿⣧⣕⢕⢕⢕⢕⣔⣕⣕⣱⣱⣱⣿⣿⣿⣿⣿⣿⣿⣿⣿⣿⣿⣿⣿⣿⣿⣿⣿⣿⣿⣿⣿⣿⣿⣿⣿⣿⣿⣿⣿⣿⣿⣿⣿⡇⢕⢕⢕⢕⢕⠀⠀⠀⠀⠀⠀⠀⠀⠀⠀⠀⠀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⠀⠀⠀⠀⠀⠀⠀⠀⠀⠀⠀⣿⣿⣿⣿⣿⣿⣿⣿⢇⢕⢱⣧⣾⣿⣿⣿⣿⣿⣿⣿⣿⣿⣿⣿⣿⣿⣿⣿⣿⣿⣿⣿⣿⣿⣿⣿⣿⣿⣿⣿⣿⣿⣿⣿⣿⣿⣿⣿⣿⣿⣿⣿⣧⢕⢕⢕⢕⢕⠀⠀⠀⠀⠀⠀⠀⠀⠀⠀⠀⠀</a:t>
            </a:r>
            <a:br/>
            <a:r>
              <a:t>⠀⠀⠀⠀⠀⠀⠀⠀⠀⠀⠀⣿⣿⣿⣿⣿⣿⣿⣿⡕⢕⢸⣿⣿⣿⣿⣿⣿⣿⣿⣿⣿⣿⣿⣿⣿⣿⣿⣿⣿⣿⣿⣿⣿⣿⣿⣿⣿⣿⣿⣿⣿⣿⣿⣿⣿⣿⣿⣿⣿⣿⣿⣿⡿⢕⢕⢕⢕⢕⠀⠀⠀⠀⠀⠀⠀⠀⠀⠀⠀⠀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⠀⠀⠀⠀⠀⠀⠀⠀⠀⠀⠀⣿⣿⣿⣿⣿⣿⣿⣿⡇⢕⢸⣿⣿⣿⣿⣿⣿⣿⣿⣿⣿⣿⣿⣿⣿⣿⣿⣿⣿⣿⣿⣿⣿⣿⣿⣿⣿⣿⣿⣿⣿⣿⣿⣿⣿⣿⣿⣿⣿⣿⣿⣿⣷⢇⢕⢕⢕⢕⠀⠀⠀⠀⠀⠀⠀⠀⠀⠀⠀⠀</a:t>
            </a:r>
            <a:br/>
            <a:r>
              <a:t>⠀⠀⠀⠀⠀⠀⠀⠀⠀⠀⠀⣿⣿⣿⣿⣿⣿⣿⣿⣿⡕⢜⣿⣿⣿⣿⣿⣿⣿⣿⣿⣿⣿⣿⣿⣿⣿⣿⣿⣿⣿⣿⣿⣿⣿⣿⣿⣿⣿⣿⣿⣿⣿⣿⣿⣿⣿⣿⣿⣿⣿⣿⣿⡿⢷⢷⢣⣵⢕⠀⠀⠀⠀⠀⠀⠀⠀⠀⠀⠀⠀</a:t>
            </a:r>
            <a:br/>
            <a:r>
              <a:t>⠀⠀⠀⠀⠀⠀⠀⠀⠀⠀⠀⣿⣿⣿⣿⣿⣿⣿⣿⣿⣿⣇⣿⣿⣿⣿⣿⣿⣿⣿⣿⣿⣿⣿⣿⣿⣿⣿⣿⣿⣿⣿⣿⣿⣿⣿⣿⣿⣿⣿⣿⣿⣿⣿⣿⣿⣿⣿⣿⣿⣿⣿⣿⣷⣷⢷⣷⢿⢇⠀⠀⠀⠀⠀⠀⠀⠀⠀⠀⠀⠀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⠀⠀⠀⠀⠀⠀⠀⠀⠀⠀⠀⣿⣿⣿⣿⣿⣿⣿⣿⣿⣿⣿⣿⣿⣿⣿⣿⣿⣿⣿⣿⣿⣿⣿⣿⣿⣿⣿⣿⣿⣿⣿⣿⣿⣿⣿⣿⣿⣿⣿⣿⣿⣿⣿⣿⣿⣿⣿⣿⣿⣿⣿⣿⡿⢿⣷⣾⣷⡕⠀⠀⠀⠀⠀⠀⠀⠀⠀⠀⠀⠀</a:t>
            </a:r>
            <a:br/>
            <a:r>
              <a:t>⠀⠀⠀⠀⠀⠀⠀⠀⠀⠀⠀⣿⣿⣿⣿⣿⣿⣿⣿⣿⣿⣿⣿⣿⣿⣿⣿⣿⣿⣿⣿⣟⣿⣿⣿⣿⣿⣿⣿⣿⣿⣿⣿⣿⣿⣿⣿⣿⣿⣿⣿⣿⣿⣿⣿⣿⣿⣿⣿⣿⣿⣿⣿⣿⣾⣿⣿⡿⡇⠀⠀⠀⠀⠀⠀⠀⠀⠀⠀⠀⠀</a:t>
            </a:r>
            <a:br/>
            <a:r>
              <a:t>⠀⠀⠀⠀⠀⠀⠀⠀⠀⠀⠀⣿⣿⣿⣿⣿⣿⣿⣿⣿⣿⣿⣿⣿⣿⣿⣿⣿⣿⣿⣿⣿⣿⢿⣿⣿⣿⣿⠝⣿⣿⣿⣿⣿⣿⣿⣿⣿⣿⣿⣿⣿⣿⣿⣿⣿⣿⣿⣿⣿⣿⣿⣿⣿⣿⣿⣿⣿⡇⠀⠀⠀⠀⠀⠀⠀⠀⠀⠀⠀⠀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⠀⠀⠀⠀⠀⠀⠀⠀⠀⠀⠀⣿⣿⣿⣿⣿⣿⣿⣿⣿⣿⣿⣿⣿⣿⣿⣿⣿⣿⣧⣽⣽⣵⣾⣿⣿⣿⣿⠀⢸⣿⣿⣿⣿⣿⣿⣿⣿⣿⣿⣿⣿⣿⣿⣿⣿⣿⣿⣿⣿⣿⣿⣿⣿⣿⣿⣿⣿⣧⠀⠀⠀⠀⠀⠀⠀⠀⠀⠀⠀⠀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⠀⠀⠀⠀⠀⠀⠀⠀⠀⠀⠀⣿⣿⣿⣿⣿⣿⣿⣿⣿⣿⣿⣿⣿⣿⡟⣿⣿⣿⣿⣿⣿⣿⣿⣿⣿⢿⠏⠀⠀⣿⣿⣿⣿⣿⣿⣿⣿⣿⣿⣿⣿⣿⣿⣿⣿⣿⣿⣿⣿⣿⣿⣿⣿⣿⣿⣿⣿⣿⠀⠀⠀⠀⠀⠀⠀⠀⠀⠀⠀⠀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⠀⠀⠀⠀⠀⠀⠀⠀⠀⠀⠀⣿⣿⣿⣿⣿⣿⣿⣿⣿⣿⣿⣿⣿⣿⣧⢜⢿⣿⣿⣿⣿⣿⣿⡿⢗⠑⠀⠀⢔⣿⣿⣿⣿⣿⣿⣿⣿⣿⣿⣿⣿⣿⣿⣿⣿⣿⣿⣿⣿⣿⣿⣿⣿⣿⣿⣿⣿⣿⠀⠀⠀⠀⠀⠀⠀⠀⠀⠀⠀⠀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⠀⠀⠀⠀⠀⠀⠀⠀⠀⠀⠀⣿⣿⣿⣿⣿⣿⣿⣿⣿⣿⣿⣿⣿⣿⣿⢕⢕⢕⠙⠙⠛⠙⠙⠁⠀⠀⠀⠀⢀⢻⣿⣿⣿⣿⣿⣿⣿⣿⣿⣿⣿⣿⣿⣿⣿⣿⣿⣿⣿⣿⣿⣿⣿⣿⣿⣿⣿⣿⠀⠀⠀⠀⠀⠀⠀⠀⠀⠀⠀⠀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⠀⠀⠀⠀⠀⠀⠀⠀⠀⠀⠀⣿⣿⣿⣿⣿⣿⣿⣿⣿⣿⣿⣿⣿⣿⣿⢅⢕⢕⠀⠀⠀⠀⠀⠀⠀⠀⠀⢄⢕⣿⣿⣿⣿⣿⣿⣿⣿⣿⣿⣿⣿⣿⣿⣿⣿⣿⣿⣿⣿⣿⣿⣿⣿⣿⣿⣿⣿⣿⠀⠀⠀⠀⠀⠀⠀⠀⠀⠀⠀⠀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⠀⠀⠀⠀⠀⠀⠀⠀⠀⠀⠀⣿⣿⣿⣿⣿⣿⣿⣿⣿⣿⣿⣿⣿⣿⣿⣧⢕⢔⢕⢕⢄⢀⢀⢀⢀⢄⢕⢕⢱⣿⣿⣿⣿⣿⣿⣿⣿⣿⣿⣿⣿⣿⣿⣿⣿⣿⣿⣿⣿⣿⣿⣿⣿⣿⣿⣿⣿⣿⠀⠀⠀⠀⠀⠀⠀⠀⠀⠀⠀⠀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⠀⠀⠀⠀⠀⠀⠀⠀⠀⠀⠀⣿⣿⣿⣿⣿⣿⣿⣿⣿⣿⣿⣿⣿⣿⣿⣿⣇⢕⢕⢕⠕⢑⢕⢕⢁⢕⢕⢕⢸⣿⣿⣿⣿⣿⣿⣿⣿⣿⣿⣿⣿⣿⣿⣿⣿⣿⣿⣿⣿⣿⣿⣿⣿⣿⣿⣿⣿⣿⠀⠀⠀⠀⠀⠀⠀⠀⠀⠀⠀⠀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⠀⠀⠀⠀⠀⠀⠀⠀⠀⠀⠀⠛⠛⠛⠛⠛⠛⠛⠛⠛⠛⠛⠛⠛⠛⠛⠛⠛⠃⠑⠑⠑⠑⠑⠑⠑⠑⠑⠑⠘⠛⠛⠛⠛⠛⠛⠛⠛⠛⠛⠛⠛⠛⠛⠛⠛⠛⠛⠛⠛⠛⠛⠛⠛⠛⠛⠛⠛⠛⠀⠀⠀⠀⠀⠀⠀⠀⠀⠀⠀⠀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⠀⠀⠀⠀⠀⠀⠀⠀⠀⠀⠀⣿⣿⣿⣿⣿⣿⣿⣿⣿⣿⣿⣿⡿⢟⢝⢅⢕⢕⢕⣕⣜⣽⣝⣹⣿⣿⣿⣿⣿⣿⣿⣿⣿⣿⣿⣿⣿⡟⢕⢄⢕⢕⢕⢜⣿⣿⣿⣿⣿⣿⣿⣇⢕⢁⢅⢀⢁⠀⠀⠀⠀⠀⠀⠀⠀⠀⠀⠀⠀⠀</a:t>
            </a:r>
            <a:br/>
            <a:r>
              <a:t>⠀⠀⠀⠀⠀⠀⠀⠀⠀⠀⠀⢹⣿⣟⢝⣿⣿⣿⣿⣿⣿⢿⢇⢅⠁⢔⢕⣱⡵⢟⠟⠝⢝⢝⢻⣿⣿⣿⣿⣿⣿⣿⣿⣿⣿⣿⣿⡿⢇⠕⢕⢕⢕⢕⢕⢹⣿⣿⣿⣿⣿⣿⣿⡕⢕⢕⢔⢕⢕⠀⠀⠀⠀⠀⠀⠀⠀⠀⠀⠀⠀</a:t>
            </a:r>
            <a:br/>
            <a:r>
              <a:t>⠀⠀⠀⠀⠀⠀⠀⠀⠀⠀⠀⣿⣿⣿⣿⣿⣿⣿⣿⣿⣿⢕⢕⢔⢔⢕⢕⢕⢅⢕⢔⢔⣱⣵⣼⣿⣿⣿⣿⣿⣿⣿⣿⣿⣿⣿⣿⣿⢕⢕⢕⢕⢕⢕⢕⢸⣿⣿⣿⣿⣿⣿⣿⣇⢕⢕⢕⢕⢕⠀⠀⠀⠀⠀⠀⠀⠀⠀⠀⠀⠀</a:t>
            </a:r>
            <a:br/>
            <a:r>
              <a:t>⠀⠀⠀⠀⠀⠀⠀⠀⠀⠀⠀⣣⣻⣿⣿⣿⣿⣿⣿⣿⢕⣱⢕⡕⢟⢇⢕⣕⣱⣵⣕⣵⣿⣿⣿⣿⣿⣿⣿⣿⣿⣿⣿⣿⣿⣿⣿⣿⢕⢕⢕⢕⢕⢕⢕⢸⣿⣿⣿⣿⣿⣿⣿⣿⢕⢕⢕⢕⢕⠀⠀⠀⠀⠀⠀⠀⠀⠀⠀⠀⠀</a:t>
            </a:r>
            <a:br/>
            <a:r>
              <a:t>⠀⠀⠀⠀⠀⠀⠀⠀⠀⠀⠀⣟⣿⣿⣿⣿⣿⣿⣿⣿⡗⢝⢕⢿⣿⣿⣿⣿⣿⣿⣿⣿⣿⣿⣿⣿⣿⣿⣿⣿⣿⣿⣿⣿⣿⣿⣿⣿⣕⣵⣕⣕⣵⣵⣧⣾⣿⣿⣿⣿⣿⣿⣿⣿⢕⢕⢕⢕⢕⠀⠀⠀⠀⠀⠀⠀⠀⠀⠀⠀⠀</a:t>
            </a:r>
            <a:br/>
            <a:r>
              <a:t>⠀⠀⠀⠀⠀⠀⠀⠀⠀⠀⠀⣿⣿⣿⣿⣿⣿⣿⣿⣿⣧⢕⢕⣸⣿⣿⣿⣿⣿⣿⣿⣿⣿⣿⣿⣿⣿⣿⣿⣿⣿⣿⣿⣿⣿⣿⣿⣿⣿⣿⣿⣿⣿⣿⣿⣿⣿⣿⣿⣿⣿⣿⣿⣿⢕⢕⢕⢕⢕⠀⠀⠀⠀⠀⠀⠀⠀⠀⠀⠀⠀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⠀⠀⠀⠀⠀⠀⠀⠀⠀⠀⠀⣿⣿⣿⣿⣿⣿⣿⣿⣿⣿⢕⢕⣿⣿⣿⣿⣿⣿⣿⣿⣿⣿⣿⣿⣿⣿⣿⣿⣿⣿⣿⣿⣿⣿⣿⣿⣿⣿⣿⣿⣿⣿⣿⣿⣿⣿⣿⣿⣿⣿⣿⣿⣿⢕⢕⢕⢕⢕⠀⠀⠀⠀⠀⠀⠀⠀⠀⠀⠀⠀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⠀⠀⠀⠀⠀⠀⠀⠀⠀⠀⠀⣿⣿⣿⣿⣿⣿⣿⣿⣿⣿⡇⢕⢸⣿⣿⣿⣿⣿⣿⣿⣿⣿⣿⣿⣿⣿⣿⣿⣿⣿⣿⣿⣿⣿⣿⣿⣿⣿⣿⣿⣿⣿⣿⣿⣿⣿⣿⣿⣿⣿⣿⣿⣿⢕⢕⢕⢕⢕⠀⠀⠀⠀⠀⠀⠀⠀⠀⠀⠀⠀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⠀⠀⠀⠀⠀⠀⠀⠀⠀⠀⠀⣿⣿⣿⣿⣿⣿⣿⣿⣿⣿⣷⣕⢸⣿⣿⣿⣿⣿⣿⣿⣿⣿⣿⣿⣿⣿⣿⣿⣿⣿⣿⣿⣿⣿⣿⣿⣿⣿⣿⣿⣿⣿⣿⣿⣿⣿⣿⣿⣿⣿⣿⣿⣿⢷⢕⢕⢕⢕⠀⠀⠀⠀⠀⠀⠀⠀⠀⠀⠀⠀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⠀⠀⠀⠀⠀⠀⠀⠀⠀⠀⠀⣿⣿⣿⣿⣿⣿⣿⣿⣿⣿⣿⣿⣿⣿⣿⣿⣿⣿⣿⣿⣿⣿⣿⣿⣿⣿⣿⣿⣿⣿⣿⣿⣿⣿⣿⣿⣿⣿⣿⣿⣿⣿⣿⣿⣿⣿⣿⣿⣿⣿⣿⣿⣿⡷⢗⢕⢱⢕⠀⠀⠀⠀⠀⠀⠀⠀⠀⠀⠀⠀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⠀⠀⠀⠀⠀⠀⠀⠀⠀⠀⠀⣿⣿⣿⣿⣿⣿⣿⣿⣿⣿⣿⣿⣿⣿⣿⣿⣿⣿⣿⣿⣿⣿⣿⣿⣿⣿⣿⣿⣿⣿⣿⣿⣿⣿⣿⣿⣿⣿⣿⣿⣿⣿⣿⣿⣿⣿⣿⣿⣿⣿⣿⣿⣿⢟⢷⡾⣷⢕⠀⠀⠀⠀⠀⠀⠀⠀⠀⠀⠀⠀</a:t>
            </a:r>
            <a:br/>
            <a:r>
              <a:t>⠀⠀⠀⠀⠀⠀⠀⠀⠀⠀⠀⣿⣿⣿⣿⣿⣿⣿⣿⣿⣿⣿⣿⣿⣿⣿⣿⣿⣿⣿⣿⣿⣿⣿⡿⢿⣿⣿⣿⣿⣿⣿⣿⣿⣿⣿⣿⣿⣿⣿⣿⣿⣿⣿⣿⣿⣿⣿⣿⣿⣿⣿⣿⣿⣿⡿⢿⡿⢇⠀⠀⠀⠀⠀⠀⠀⠀⠀⠀⠀⠀</a:t>
            </a:r>
            <a:br/>
            <a:r>
              <a:t>⠀⠀⠀⠀⠀⠀⠀⠀⠀⠀⠀⣿⣿⣿⣿⣿⣿⣿⣿⣿⣿⣿⣿⣿⣿⣿⣿⣿⣿⣿⣼⣿⣟⣯⣵⣾⣿⣿⣿⢻⣿⣿⣿⣿⣿⣿⣿⣿⣿⣿⣿⣿⣿⣿⣿⣿⣿⣿⣿⣿⣿⣿⣿⣿⢿⣷⣾⣿⣇⠀⠀⠀⠀⠀⠀⠀⠀⠀⠀⠀⠀</a:t>
            </a:r>
            <a:br/>
            <a:r>
              <a:t>⠀⠀⠀⠀⠀⠀⠀⠀⠀⠀⠀⣿⣿⣿⣿⣿⣿⣿⣿⣿⣿⣿⣿⣿⣿⣿⣿⣿⣿⣿⣿⣿⣿⣿⣿⣿⣿⣿⡷⠘⣿⣿⣿⣿⣿⣿⣿⣿⣿⣿⣿⣿⣿⣿⣿⣿⣿⣿⣿⣿⣿⣿⣿⣿⣿⣿⣿⣿⣿⠀⠀⠀⠀⠀⠀⠀⠀⠀⠀⠀⠀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⠀⠀⠀⠀⠀⠀⠀⠀⠀⠀⠀⣿⣿⣿⣿⣿⣿⣿⣿⣿⣿⣿⣿⣿⣿⣿⢇⢿⣿⣿⣿⣿⣿⣿⣿⣿⡿⡿⠑⠀⢹⣿⣿⣿⣿⣿⣿⣿⣿⣿⣿⣿⣿⣿⣿⣿⣿⣿⣿⣿⣿⣿⣿⣿⣿⣿⣿⣿⣷⠀⠀⠀⠀⠀⠀⠀⠀⠀⠀⠀⠀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⠀⠀⠀⠀⠀⠀⠀⠀⠀⠀⠀⣿⣿⣿⣿⣿⣿⣿⣿⣿⣿⣿⣿⣿⣿⣿⢕⢜⢻⣿⡿⢿⢿⢿⢟⠏⠑⠀⠀⠀⣾⣿⣿⣿⣿⣿⣿⣿⣿⣿⣿⣿⣿⣿⣿⣿⣿⣿⣿⣿⣿⣿⣿⣿⣿⣿⣿⣿⣿⠀⠀⠀⠀⠀⠀⠀⠀⠀⠀⠀⠀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⠀⠀⠀⠀⠀⠀⠀⠀⠀⠀⠀⣿⣿⣿⣿⣿⣿⣿⣿⣿⣿⣿⣿⣿⣿⣿⢕⢕⢕⢜⠕⠁⠁⠁⠀⠀⠀⠀⠀⢁⣿⣿⣿⣿⣿⣿⣿⣿⣿⣿⣿⣿⣿⣿⣿⣿⣿⣿⣿⣿⣿⣿⣿⣿⣿⣿⣿⣿⣿⠀⠀⠀⠀⠀⠀⠀⠀⠀⠀⠀⠀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⠀⠀⠀⠀⠀⠀⠀⠀⠀⠀⠀⣿⣿⣿⣿⣿⣿⣿⣿⣿⣿⣿⣿⣿⣿⣿⡕⢕⢁⢔⠀⢀⢀⠀⠀⠀⠀⠀⢀⢱⣿⣿⣿⣿⣿⣿⣿⣿⣿⣿⣿⣿⣿⣿⣿⣿⣿⣿⣿⣿⣿⣿⣿⣿⣿⣿⣿⣿⣿⠀⠀⠀⠀⠀⠀⠀⠀⠀⠀⠀⠀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⠀⠀⠀⠀⠀⠀⠀⠀⠀⠀⠀⣿⣿⣿⣿⣿⣿⣿⣿⣿⣿⣿⣿⣿⣿⣿⣷⡕⢕⢕⢔⢕⢄⢄⢔⢄⢄⢕⢕⣾⣿⣿⣿⣿⣿⣿⣿⣿⣿⣿⣿⣿⣿⣿⣿⣿⣿⣿⣿⣿⣿⣿⣿⣿⣿⣿⣿⣿⣿⠀⠀⠀⠀⠀⠀⠀⠀⠀⠀⠀⠀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⠀⠀⠀⠀⠀⠀⠀⠀⠀⠀⠀⣿⣿⣿⣿⣿⣿⣿⣿⣿⣿⣿⣿⣿⣿⣿⣿⣷⡕⢕⢕⢕⢅⢕⢑⢄⢕⢕⢜⣿⣿⣿⣿⣿⣿⣿⣿⣿⣿⣿⣿⣿⣿⣿⣿⣿⣿⣿⣿⣿⣿⣿⣿⣿⣿⣿⣿⣿⣿⠀⠀⠀⠀⠀⠀⠀⠀⠀⠀⠀⠀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⠀⠀⠀⠀⠀⠀⠀⠀⠀⠀⠀⣿⣿⣿⣿⣿⣿⣿⣿⣿⣿⣿⣿⣿⣿⣿⣿⣿⣷⣵⡕⢕⢕⢕⢕⢕⢕⢕⢕⢹⣿⣿⣿⣿⣿⣿⣿⣿⣿⣿⣿⣿⣿⣿⣿⣿⣿⣿⣿⣿⣿⣿⣿⣿⣿⣿⣿⣿⣿⠀⠀⠀⠀⠀⠀⠀⠀⠀⠀⠀⠀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⠀⠀⠀⠀⠀⠀⠀⠀⠀⠀⠀⣿⣿⣿⣿⣿⣿⣿⣿⣿⣿⣿⣿⣿⣿⣿⣿⣿⣿⣿⣷⢕⢕⢕⢕⢕⢕⢕⢕⣼⣿⣿⣿⣿⣿⣿⣿⣿⣿⣿⣿⣿⣿⣿⣿⣿⣿⣿⣿⣿⣿⣿⣿⣿⣿⣿⣿⣿⣿⠀⠀⠀⠀⠀⠀⠀⠀⠀⠀⠀⠀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⠀⠀⠀⠀⠀⠀⠀⠀⠀⠀⠀⠛⠛⠛⠛⠛⠛⠛⠛⠛⠛⠛⠛⠛⠛⠛⠛⠛⠛⠛⠛⠃⠑⠑⠑⠑⠑⠑⠑⠛⠛⠛⠛⠛⠛⠛⠛⠛⠛⠛⠛⠛⠛⠛⠛⠛⠛⠛⠛⠛⠛⠛⠛⠛⠛⠛⠛⠛⠛⠀⠀⠀⠀⠀⠀⠀⠀⠀⠀⠀⠀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⠀⠀⠀⠀⠀⠀⠀⠀⠀⠀⠀⣿⣿⣿⣿⣿⣿⣿⣿⣿⣿⣿⡿⢟⠑⢕⢀⢕⣱⢷⠟⠙⠙⠕⢝⢝⣿⣿⣿⣿⣿⣿⣿⣿⣿⣿⣿⣿⣿⢕⢀⢕⢕⢕⢕⢿⣿⣿⣿⣿⣿⣿⣧⢕⢅⢑⢑⢑⢀⠀⠀⠀⠀⠀⠀⠀⠀⠀⠀⠀⠀</a:t>
            </a:r>
            <a:br/>
            <a:r>
              <a:t>⠀⠀⠀⠀⠀⠀⠀⠀⠀⠀⠀⢻⣿⣟⡟⣿⣿⣿⣿⣿⣿⣿⢕⢕⢔⣕⣕⢜⢕⢔⢕⢕⢕⢕⣵⣵⣾⣿⣿⣿⣿⣿⣻⣿⣿⣿⣿⣿⢏⢑⠑⢕⢕⢕⢕⢸⣿⣿⣿⣿⣿⣿⣿⡇⢕⢕⢕⢕⢕⠀⠀⠀⠀⠀⠀⠀⠀⠀⠀⠀⠀</a:t>
            </a:r>
            <a:br/>
            <a:r>
              <a:t>⠀⠀⠀⠀⠀⠀⠀⠀⠀⠀⠀⣾⣿⣿⣿⣿⣿⣿⣿⣿⣿⡕⢱⡕⢜⣝⢕⣱⣼⣵⣵⣵⣱⣽⣿⣿⣿⣿⣿⣿⣿⣿⣿⣿⣿⣿⣿⣿⡇⢕⢔⢕⢕⢕⢕⢜⣿⣿⣿⣿⣿⣿⣿⣿⢕⢕⢕⢕⢕⠀⠀⠀⠀⠀⠀⠀⠀⠀⠀⠀⠀</a:t>
            </a:r>
            <a:br/>
            <a:r>
              <a:t>⠀⠀⠀⠀⠀⠀⠀⠀⠀⠀⠀⣿⣿⣿⣿⣿⣿⣿⣿⣟⣿⡇⢕⢕⢽⣿⣿⣿⣿⣿⣿⣿⣿⣿⣿⣿⣿⣿⣿⣿⣿⣿⣿⣿⣿⣿⣿⣿⡇⢕⢕⢕⢕⢕⢕⢕⣿⣿⣿⣿⣿⣿⣿⣿⡕⢕⢕⢕⢕⠀⠀⠀⠀⠀⠀⠀⠀⠀⠀⠀⠀</a:t>
            </a:r>
            <a:br/>
            <a:r>
              <a:t>⠀⠀⠀⠀⠀⠀⠀⠀⠀⠀⠀⣿⣿⣿⣿⣿⣿⣿⣿⣿⣿⡇⢕⢕⣼⣿⣿⣿⣿⣿⣿⣿⣿⣿⣿⣿⣿⣿⣿⣿⣿⣿⣿⣿⣿⣿⣿⣿⣧⣵⣵⣕⣱⣵⣷⣵⣿⣿⣿⣿⣿⣿⣿⣿⡕⢕⢕⢕⢕⠀⠀⠀⠀⠀⠀⠀⠀⠀⠀⠀⠀</a:t>
            </a:r>
            <a:br/>
            <a:r>
              <a:t>⠀⠀⠀⠀⠀⠀⠀⠀⠀⠀⠀⣿⣿⣿⣿⣿⣿⣿⣿⣿⣿⣧⢑⢕⣿⣿⣿⣿⣿⣿⣿⣿⣿⣿⣿⣿⣿⣿⣿⣿⣿⣿⣿⣿⣿⣿⣿⣿⣿⣿⣿⣿⣿⣿⣿⣿⣿⣿⣿⣿⣿⣿⣿⣿⡇⢕⢕⢕⢕⠀⠀⠀⠀⠀⠀⠀⠀⠀⠀⠀⠀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⠀⠀⠀⠀⠀⠀⠀⠀⠀⠀⠀⣿⣿⣿⣿⣿⣿⣿⣿⣿⣿⣿⡇⢕⣿⣿⣿⣿⣿⣿⣿⣿⣿⣿⣿⣿⡿⣿⣿⣿⣿⣿⣿⣿⣿⣿⣿⣿⣿⣿⣿⣿⣿⣿⣿⣿⣿⣿⣿⣿⣿⣿⣿⣿⡇⢕⢕⢕⢕⠀⠀⠀⠀⠀⠀⠀⠀⠀⠀⠀⠀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⠀⠀⠀⠀⠀⠀⠀⠀⠀⠀⠀⣿⣿⣿⣿⣿⣿⣿⣿⣿⣿⣿⣷⣕⣿⣿⣿⣿⣿⣿⣿⣿⣿⣿⣿⣿⣿⣿⣿⣿⣿⣿⣿⣿⣿⣿⣿⣿⣿⣿⣿⣿⣿⣿⣿⣿⣿⣿⣿⣿⣿⣿⣿⣿⡇⢕⢕⢕⢕⠀⠀⠀⠀⠀⠀⠀⠀⠀⠀⠀⠀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⠀⠀⠀⠀⠀⠀⠀⠀⠀⠀⠀⣿⣿⣿⣿⣿⣿⣿⣿⣿⣿⣿⣿⣿⣿⣿⣿⣿⣿⣿⣿⣿⣿⣿⣿⣿⣿⣿⣿⣿⣿⣿⣿⣿⣿⣿⣿⣿⣿⣿⣿⣿⣿⣿⣿⣿⣿⣿⣿⣿⣿⣿⣿⣿⢷⢕⢕⢕⢕⠀⠀⠀⠀⠀⠀⠀⠀⠀⠀⠀⠀</a:t>
            </a:r>
            <a:br/>
            <a:r>
              <a:t>⠀⠀⠀⠀⠀⠀⠀⠀⠀⠀⠀⣿⣿⣿⣿⣿⣿⣿⣿⣿⣿⣿⣿⣿⣿⣿⣿⣿⣿⣿⣿⣿⣿⣿⣽⣿⣿⣿⣿⣿⣿⣿⣿⣿⣿⣿⣿⣿⣿⣿⣿⣿⣿⣿⣿⣿⣿⣿⣿⣿⣿⣿⣿⣿⣷⢕⢇⢕⢕⠀⠀⠀⠀⠀⠀⠀⠀⠀⠀⠀⠀</a:t>
            </a:r>
            <a:br/>
            <a:r>
              <a:t>⠀⠀⠀⠀⠀⠀⠀⠀⠀⠀⠀⣿⣿⣿⣿⣿⣿⣿⣿⣿⣿⣿⣿⣿⣿⣿⣿⣿⣿⣿⣿⣿⣿⣿⣿⡿⢿⣿⣿⣿⣿⣿⣿⣿⣿⣿⣿⣿⣿⣿⣿⣿⣿⣿⣿⣿⣿⣿⣿⣿⣿⣿⣿⣿⢿⢷⢾⣷⡇⠀⠀⠀⠀⠀⠀⠀⠀⠀⠀⠀⠀</a:t>
            </a:r>
            <a:br/>
            <a:r>
              <a:t>⠀⠀⠀⠀⠀⠀⠀⠀⠀⠀⠀⣿⣿⣿⣿⣿⣿⣿⣿⣿⣿⣿⣿⣿⣿⣿⣿⣿⣿⣿⣷⣯⣽⣽⣽⣴⣿⣿⣿⣿⣿⣿⣿⣿⣿⣿⣿⣿⣿⣿⣿⣿⣿⣿⣿⣿⣿⣿⣿⣿⣿⣿⣿⣿⣷⣾⣿⣾⢇⠀⠀⠀⠀⠀⠀⠀⠀⠀⠀⠀⠀</a:t>
            </a:r>
            <a:br/>
            <a:r>
              <a:t>⠀⠀⠀⠀⠀⠀⠀⠀⠀⠀⠀⣿⣿⣿⣿⣿⣿⣿⣿⣿⣿⣿⣿⣿⣿⣿⣿⣿⣿⣿⣿⣿⣿⣿⣿⣿⣿⣿⡿⢸⣿⣿⣿⣿⣿⣿⣿⣿⣿⣿⣿⣿⣿⣿⣿⣿⣿⣿⣿⣿⣿⣿⣿⣿⡿⣷⣾⣿⣧⠀⠀⠀⠀⠀⠀⠀⠀⠀⠀⠀⠀</a:t>
            </a:r>
            <a:br/>
            <a:r>
              <a:t>⠀⠀⠀⠀⠀⠀⠀⠀⠀⠀⠀⣿⣿⣿⣿⣿⣿⣿⣿⣿⣿⣿⣿⣿⣿⣿⢇⢿⣿⣿⣿⣿⣿⣿⣿⣿⣿⣿⠇⠀⣿⣿⣿⣿⣿⣿⣿⣿⣿⣿⣿⣿⣿⣿⣿⣿⣿⣿⣿⣿⣿⣿⣿⣿⣷⣿⣿⣿⣿⠀⠀⠀⠀⠀⠀⠀⠀⠀⠀⠀⠀</a:t>
            </a:r>
            <a:br/>
            <a:r>
              <a:t>⠀⠀⠀⠀⠀⠀⠀⠀⠀⠀⠀⣿⣿⣿⣿⣿⣿⣿⣿⣿⣿⣿⣿⣿⣿⣿⢕⢜⢿⣿⣿⡟⢻⢿⣿⢟⠏⠁⠀⠀⣿⣿⣿⣿⣿⣿⣿⣿⣿⣿⣿⣿⣿⣿⣿⣿⣿⣿⣿⣿⣿⣿⣿⣿⣿⣿⣿⣿⣷⠀⠀⠀⠀⠀⠀⠀⠀⠀⠀⠀⠀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⠀⠀⠀⠀⠀⠀⠀⠀⠀⠀⠀⣿⣿⣿⣿⣿⣿⣿⣿⣿⣿⣿⣿⣿⣿⣿⢕⢕⢕⢜⠝⢇⠁⠑⠁⠀⠀⠀⠀⢔⣿⣿⣿⣿⣿⣿⣿⣿⣿⣿⣿⣿⣿⣿⣿⣿⣿⣿⣿⣿⣿⣿⣿⣿⣿⣿⣿⣿⣿⠀⠀⠀⠀⠀⠀⠀⠀⠀⠀⠀⠀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⠀⠀⠀⠀⠀⠀⠀⠀⠀⠀⠀⣿⣿⣿⣿⣿⣿⣿⣿⣿⣿⣿⣿⣿⣿⣿⢕⢕⢑⠔⠄⢄⠄⠄⠀⠀⠀⠀⢀⢱⣿⣿⣿⣿⣿⣿⣿⣿⣿⣿⣿⣿⣿⣿⣿⣿⣿⣿⣿⣿⣿⣿⣿⣿⣿⣿⣿⣿⣿⠀⠀⠀⠀⠀⠀⠀⠀⠀⠀⠀⠀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⠀⠀⠀⠀⠀⠀⠀⠀⠀⠀⠀⣿⣿⣿⣿⣿⣿⣿⣿⣿⣿⣿⣿⣿⣿⣿⡇⢕⢕⢔⢄⢄⢅⢄⢄⢐⢅⢔⢕⣿⣿⣿⣿⣿⣿⣿⣿⣿⣿⣿⣿⣿⣿⣿⣿⣿⣿⣿⣿⣿⣿⣿⣿⣿⣿⣿⣿⣿⣿⠀⠀⠀⠀⠀⠀⠀⠀⠀⠀⠀⠀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⠀⠀⠀⠀⠀⠀⠀⠀⠀⠀⠀⣿⣿⣿⣿⣿⣿⣿⣿⣿⣿⣿⣿⣿⣿⣿⣿⡕⢕⢕⢕⢑⢕⢕⢑⢄⢕⢕⣾⣿⣿⣿⣿⣿⣿⣿⣿⣿⣿⣿⣿⣿⣿⣿⣿⣿⣿⣿⣿⣿⣿⣿⣿⣿⣿⣿⣿⣿⣿⠀⠀⠀⠀⠀⠀⠀⠀⠀⠀⠀⠀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⠀⠀⠀⠀⠀⠀⠀⠀⠀⠀⠀⣿⣿⣿⣿⣿⣿⣿⣿⣿⣿⣿⣿⣿⣿⣿⣿⣷⣕⢕⢕⢕⢕⢔⢕⢕⢕⢕⢸⣿⣿⣿⣿⣿⣿⣿⣿⣿⣿⣿⣿⣿⣿⣿⣿⣿⣿⣿⣿⣿⣿⣿⣿⣿⣿⣿⣿⣿⣿⠀⠀⠀⠀⠀⠀⠀⠀⠀⠀⠀⠀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⠀⠀⠀⠀⠀⠀⠀⠀⠀⠀⠀⣿⣿⣿⣿⣿⣿⣿⣿⣿⣿⣿⣿⣿⣿⣿⣿⣿⣿⣷⡕⢕⢕⢕⢕⢕⢕⢕⢕⣿⣿⣿⣿⣿⣿⣿⣿⣿⣿⣿⣿⣿⣿⣿⣿⣿⣿⣿⣿⣿⣿⣿⣿⣿⣿⣿⣿⣿⣿⠀⠀⠀⠀⠀⠀⠀⠀⠀⠀⠀⠀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⠀⠀⠀⠀⠀⠀⠀⠀⠀⠀⠀⣿⣿⣿⣿⣿⣿⣿⣿⣿⣿⣿⣿⣿⣿⣿⣿⣿⣿⣿⡇⢕⢕⢕⢕⢕⢕⢕⢾⣿⣿⣿⣿⣿⣿⣿⣿⣿⣿⣿⣿⣿⣿⣿⣿⣿⣿⣿⣿⣿⣿⣿⣿⣿⣿⣿⣿⣿⣿⠀⠀⠀⠀⠀⠀⠀⠀⠀⠀⠀⠀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⠀⠀⠀⠀⠀⠀⠀⠀⠀⠀⠀⠛⠛⠛⠛⠛⠛⠛⠛⠛⠛⠛⠛⠛⠛⠛⠛⠛⠛⠛⠃⠑⠑⠑⠑⠁⠑⠑⠘⠛⠛⠛⠛⠛⠛⠛⠛⠛⠛⠛⠛⠛⠛⠛⠛⠛⠛⠛⠛⠛⠛⠛⠛⠛⠛⠛⠛⠛⠛⠀⠀⠀⠀⠀⠀⠀⠀⠀⠀⠀⠀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⠀⠀⠀⠀⠀⠀⠀⠀⠀⠀⠀⣿⣿⣿⣿⣿⣿⣿⣿⣿⣿⣿⣿⡏⢕⢕⣕⢕⠸⠟⠕⢅⢄⢕⢕⢕⢕⢿⣿⣿⣿⣿⣿⣿⣿⣿⣿⣿⣿⡇⢄⢕⢕⢕⢕⢻⣿⣿⣿⣿⣿⣿⣷⢕⢕⢑⠑⢑⢀⠀⠀⠀⠀⠀⠀⠀⠀⠀⠀⠀⠀</a:t>
            </a:r>
            <a:br/>
            <a:r>
              <a:t>⠀⠀⠀⠀⠀⠀⠀⠀⠀⠀⠀⣿⣿⣿⣿⣿⣿⣿⣿⣿⣿⣿⢏⣱⡱⢕⢞⢟⢇⢜⢇⢕⢕⢕⣱⣿⣯⣿⣿⣿⣿⣿⣿⣿⣿⣿⣿⣿⣿⢕⢕⢕⢕⢕⢕⢸⣿⣿⣿⣿⣿⣿⣿⣇⢕⢕⢕⢕⢕⠀⠀⠀⠀⠀⠀⠀⠀⠀⠀⠀⠀</a:t>
            </a:r>
            <a:br/>
            <a:r>
              <a:t>⠀⠀⠀⠀⠀⠀⠀⠀⠀⠀⠀⣿⣿⣿⣿⣿⣿⣿⣿⣿⣿⣿⡇⢝⢻⣷⣿⣷⣾⣿⣿⣿⣿⣾⣿⣿⣿⣿⣿⣿⣿⣿⣿⣿⣿⣿⣿⣿⣿⢔⢕⢕⢕⢕⢕⢕⣿⣿⣿⣿⣿⣿⣿⣿⢕⢕⢕⢕⢕⠀⠀⠀⠀⠀⠀⠀⠀⠀⠀⠀⠀</a:t>
            </a:r>
            <a:br/>
            <a:r>
              <a:t>⠀⠀⠀⠀⠀⠀⠀⠀⠀⠀⠀⣿⣿⣿⣿⣿⣿⣿⣿⣿⣿⣿⡇⢕⢕⣽⣿⣿⣿⣿⣿⣿⣿⣿⣿⣿⣿⣿⣿⣿⣿⣿⣿⣿⣿⣿⣿⣿⣿⢕⢕⢕⢕⢕⢕⢕⣿⣿⣿⣿⣿⣿⣿⣿⡇⢕⢕⢕⢕⠀⠀⠀⠀⠀⠀⠀⠀⠀⠀⠀⠀</a:t>
            </a:r>
            <a:br/>
            <a:r>
              <a:t>⠀⠀⠀⠀⠀⠀⠀⠀⠀⠀⠀⣿⣿⣿⣿⣿⣿⣿⣿⣿⣿⣿⡇⢕⢺⣿⣿⣿⣿⣿⣿⣿⣿⣿⣿⣿⣿⣿⣿⣿⣿⣿⣿⣿⣿⣿⣿⣿⣿⣵⣵⣕⣕⣱⣵⣵⣿⣿⣿⣿⣿⣿⣿⣿⡇⢕⢕⢕⢕⠀⠀⠀⠀⠀⠀⠀⠀⠀⠀⠀⠀</a:t>
            </a:r>
            <a:br/>
            <a:r>
              <a:t>⠀⠀⠀⠀⠀⠀⠀⠀⠀⠀⠀⣿⣿⣿⣿⣿⣿⣿⣿⣿⣿⣿⣇⢕⢜⣿⣿⣿⣿⣿⣿⣿⣿⣿⣿⣿⣿⣿⣿⣿⣿⣿⣿⣿⣿⣿⣿⣿⣿⣿⣿⣿⣿⣿⣿⣿⣿⣿⣿⣿⣿⣿⣿⣿⡇⢕⢕⢕⢕⠀⠀⠀⠀⠀⠀⠀⠀⠀⠀⠀⠀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⠀⠀⠀⠀⠀⠀⠀⠀⠀⠀⠀⣿⣿⣿⣿⣿⣿⣿⣿⣿⣿⣿⣿⡕⢸⣿⣿⣿⣿⣿⣿⣿⣿⣿⣿⣿⣿⣿⣿⣿⣿⣿⣿⣿⣿⣿⣿⣿⣿⣿⣿⣿⣿⣿⣿⣿⣿⣿⣿⣿⣿⣿⣿⣿⡇⢕⢕⢕⢕⠀⠀⠀⠀⠀⠀⠀⠀⠀⠀⠀⠀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⠀⠀⠀⠀⠀⠀⠀⠀⠀⠀⠀⣿⣿⣿⣿⣿⣿⣿⣿⣿⣿⣿⣿⣿⣾⣿⣿⣿⣿⣿⣿⣿⣿⣿⣿⣿⣿⣿⣿⣿⣿⣿⣿⣿⣿⣿⣿⣿⣿⣿⣿⣿⣿⣿⣿⣿⣿⣿⣿⣿⣿⣿⣿⣿⡇⢕⢕⢕⢕⠀⠀⠀⠀⠀⠀⠀⠀⠀⠀⠀⠀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⠀⠀⠀⠀⠀⠀⠀⠀⠀⠀⠀⣿⣿⣿⣿⣿⣿⣿⣿⣿⣿⣿⣿⣿⣿⣿⣿⣿⣿⣿⣿⣿⣟⣿⣿⢻⣿⣿⣿⣿⣿⣿⣿⣿⣿⣿⣿⣿⣿⣿⣿⣿⣿⣿⣿⣿⣿⣿⣿⣿⣿⣿⣿⣿⡷⢵⢕⢕⢕⠀⠀⠀⠀⠀⠀⠀⠀⠀⠀⠀⠀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⠀⠀⠀⠀⠀⠀⠀⠀⠀⠀⠀⣿⣿⣿⣿⣿⣿⣿⣿⣿⣿⣿⣿⣿⣿⣿⣿⣿⣿⣿⣿⣿⣿⣿⣷⣿⣿⣿⣿⣿⣿⣿⣿⣿⣿⣿⣿⣿⣿⣿⣿⣿⣿⣿⣿⣿⣿⣿⣿⣿⣿⣿⣿⣿⣷⡵⢱⢕⡕⠀⠀⠀⠀⠀⠀⠀⠀⠀⠀⠀⠀</a:t>
            </a:r>
            <a:br/>
            <a:r>
              <a:t>⠀⠀⠀⠀⠀⠀⠀⠀⠀⠀⠀⣿⣿⣿⣿⣿⣿⣿⣿⣿⣿⣿⣿⣿⣿⣿⣿⣿⣿⣿⣝⣟⢟⢿⢟⢛⣱⣿⣿⣿⣿⣿⣿⣿⣿⣿⣿⣿⣿⣿⣿⣿⣿⣿⣿⣿⣿⣿⣿⣿⣿⣿⣿⣿⡿⣿⣷⣧⡇⠀⠀⠀⠀⠀⠀⠀⠀⠀⠀⠀⠀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⠀⠀⠀⠀⠀⠀⠀⠀⠀⠀⠀⣿⣿⣿⣿⣿⣿⣿⣿⣿⣿⣿⣿⣿⣿⣿⣿⣿⣿⣿⣿⣿⣿⣿⣿⣿⣿⣿⣿⣿⣿⣿⣿⣿⣿⣿⣿⣿⣿⣿⣿⣿⣿⣿⣿⣿⣿⣿⣿⣿⣿⣿⣿⣿⣷⣾⣿⣿⡇⠀⠀⠀⠀⠀⠀⠀⠀⠀⠀⠀⠀</a:t>
            </a:r>
            <a:br/>
            <a:r>
              <a:t>⠀⠀⠀⠀⠀⠀⠀⠀⠀⠀⠀⣿⣿⣿⣿⣿⣿⣿⣿⣿⣿⣿⣿⣿⣿⣿⢹⣿⣿⣿⣿⣿⣿⣿⣿⣿⣿⣿⡏⢸⣿⣿⣿⣿⣿⣿⣿⣿⣿⣿⣿⣿⣿⣿⣿⣿⣿⣿⣿⣿⣿⣿⣿⣿⣿⣷⣾⣿⣧⠀⠀⠀⠀⠀⠀⠀⠀⠀⠀⠀⠀</a:t>
            </a:r>
            <a:br/>
            <a:r>
              <a:t>⠀⠀⠀⠀⠀⠀⠀⠀⠀⠀⠀⣿⣿⣿⣿⣿⣿⣿⣿⣿⣿⣿⣿⣿⣿⡏⢕⢿⣿⣿⣿⣿⣿⣿⣿⣿⣿⢟⠁⠜⣿⣿⣿⣿⣿⣿⣿⣿⣿⣿⣿⣿⣿⣿⣿⣿⣿⣿⣿⣿⣿⣿⣿⣿⣷⣿⣿⣿⣿⠀⠀⠀⠀⠀⠀⠀⠀⠀⠀⠀⠀</a:t>
            </a:r>
            <a:br/>
            <a:r>
              <a:t>⠀⠀⠀⠀⠀⠀⠀⠀⠀⠀⠀⣿⣿⣿⣿⣿⣿⣿⣿⣿⣿⣿⣿⣿⣿⢕⢕⢕⢝⢿⣿⣟⢕⢼⠕⠛⠁⠀⠀⢱⣿⣿⣿⣿⣿⣿⣿⣿⣿⣿⣿⣿⣿⣿⣿⣿⣿⣿⣿⣿⣿⣿⣿⣿⣿⣿⣿⣿⣿⠀⠀⠀⠀⠀⠀⠀⠀⠀⠀⠀⠀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⠀⠀⠀⠀⠀⠀⠀⠀⠀⠀⠀⣿⣿⣿⣿⣿⣿⣿⣿⣿⣿⣿⣿⣿⣿⢕⢕⢕⢕⠁⠑⠑⠐⠀⠀⠀⠀⠀⠀⢸⣿⣿⣿⣿⣿⣿⣿⣿⣿⣿⣿⣿⣿⣿⣿⣿⣿⣿⣿⣿⣿⣿⣿⣿⣿⣿⣿⣿⣿⠀⠀⠀⠀⠀⠀⠀⠀⠀⠀⠀⠀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⠀⠀⠀⠀⠀⠀⠀⠀⠀⠀⠀⣿⣿⣿⣿⣿⣿⣿⣿⣿⣿⣿⣿⣿⣿⡇⢕⢕⢕⢑⠐⠔⠔⠐⠑⢁⠀⢀⢔⣾⣿⣿⣿⣿⣿⣿⣿⣿⣿⣿⣿⣿⣿⣿⣿⣿⣿⣿⣿⣿⣿⣿⣿⣿⣿⣿⣿⣿⣿⠀⠀⠀⠀⠀⠀⠀⠀⠀⠀⠀⠀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⠀⠀⠀⠀⠀⠀⠀⠀⠀⠀⠀⣿⣿⣿⣿⣿⣿⣿⣿⣿⣿⣿⣿⣿⣿⣧⢕⢕⢕⢕⢕⢕⢔⢅⢅⠔⢔⢕⣼⣿⣿⣿⣿⣿⣿⣿⣿⣿⣿⣿⣿⣿⣿⣿⣿⣿⣿⣿⣿⣿⣿⣿⣿⣿⣿⣿⣿⣿⣿⠀⠀⠀⠀⠀⠀⠀⠀⠀⠀⠀⠀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⠀⠀⠀⠀⠀⠀⠀⠀⠀⠀⠀⣿⣿⣿⣿⣿⣿⣿⣿⣿⣿⣿⣿⣿⣿⣿⣧⢕⢕⢔⢔⢔⠑⢅⢔⢕⢕⢸⣿⣿⣿⣿⣿⣿⣿⣿⣿⣿⣿⣿⣿⣿⣿⣿⣿⣿⣿⣿⣿⣿⣿⣿⣿⣿⣿⣿⣿⣿⣿⠀⠀⠀⠀⠀⠀⠀⠀⠀⠀⠀⠀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⠀⠀⠀⠀⠀⠀⠀⠀⠀⠀⠀⣿⣿⣿⣿⣿⣿⣿⣿⣿⣿⣿⣿⣿⣿⣿⣿⣷⡕⢕⢕⢔⢕⢕⢕⢕⢕⢸⣿⣿⣿⣿⣿⣿⣿⣿⣿⣿⣿⣿⣿⣿⣿⣿⣿⣿⣿⣿⣿⣿⣿⣿⣿⣿⣿⣿⣿⣿⣿⠀⠀⠀⠀⠀⠀⠀⠀⠀⠀⠀⠀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⠀⠀⠀⠀⠀⠀⠀⠀⠀⠀⠀⣿⣿⣿⣿⣿⣿⣿⣿⣿⣿⣿⣿⣿⣿⣿⣿⣿⡇⢕⢕⢕⢕⢕⢕⢕⢕⢱⣿⣿⣿⣿⣿⣿⣿⣿⣿⣿⣿⣿⣿⣿⣿⣿⣿⣿⣿⣿⣿⣿⣿⣿⣿⣿⣿⣿⣿⣿⣿⠀⠀⠀⠀⠀⠀⠀⠀⠀⠀⠀⠀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⠀⠀⠀⠀⠀⠀⠀⠀⠀⠀⠀⣿⣿⣿⣿⣿⣿⣿⣿⣿⣿⣿⣿⣿⣿⣿⣿⣿⣿⢕⢕⢕⢕⢕⢕⢕⢕⣿⣿⣿⣿⣿⣿⣿⣿⣿⣿⣿⣿⣿⣿⣿⣿⣿⣿⣿⣿⣿⣿⣿⣿⣿⣿⣿⣿⣿⣿⣿⣿⠀⠀⠀⠀⠀⠀⠀⠀⠀⠀⠀⠀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⠀⠀⠀⠀⠀⠀⠀⠀⠀⠀⠀⠛⠛⠛⠛⠛⠛⠛⠛⠛⠛⠛⠛⠛⠛⠛⠛⠛⠛⠑⠑⠑⠑⠐⠑⠑⠁⠙⠛⠛⠛⠛⠛⠛⠛⠛⠛⠛⠛⠛⠛⠛⠛⠛⠛⠛⠛⠛⠛⠛⠛⠛⠛⠛⠛⠛⠛⠛⠛⠀⠀⠀⠀⠀⠀⠀⠀⠀⠀⠀⠀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⠀⠀⠀⠀⠀⠀⠀⠀⠀⠀⠀⣿⣿⣿⣿⣿⣿⣿⣿⣿⣿⣿⣿⣿⢏⢕⢕⣕⢁⠹⠕⢕⢅⢅⢕⢕⡕⢜⢿⣿⣿⣿⣿⣿⣿⣿⣿⣿⣿⡿⢕⢅⢕⢜⢕⢹⣿⣿⣿⣿⣿⣿⣿⡕⢕⢕⢕⢕⢕⠀⠀⠀⠀⠀⠀⠀⠀⠀⠀⠀⠀</a:t>
            </a:r>
            <a:br/>
            <a:r>
              <a:t>⠀⠀⠀⠀⠀⠀⠀⠀⠀⠀⠀⣿⣿⣿⣿⣿⣿⣿⣿⣿⣿⣿⣿⢝⣱⡕⣕⡸⢟⢕⢻⢇⢕⢕⢕⣱⣿⣿⣾⣿⣿⣿⣿⣿⣿⣿⣿⣿⣿⢇⢕⢕⢕⢕⢕⢜⣿⣿⣿⣿⣿⣿⣿⣧⢕⢕⢕⢕⢕⠀⠀⠀⠀⠀⠀⠀⠀⠀⠀⠀⠀</a:t>
            </a:r>
            <a:br/>
            <a:r>
              <a:t>⠀⠀⠀⠀⠀⠀⠀⠀⠀⠀⠀⣿⣿⣿⣿⣿⣿⣿⣿⣿⣿⣿⣿⢕⢝⢷⣾⣷⣷⣿⣿⣿⣷⣿⣾⣾⣾⣿⣿⣿⣿⣿⣿⣿⣿⣿⣿⣿⣿⢕⢕⢕⢕⢕⢕⢕⣿⣿⣿⣿⣿⣿⣿⣿⡕⢕⢕⢕⢕⠀⠀⠀⠀⠀⠀⠀⠀⠀⠀⠀⠀</a:t>
            </a:r>
            <a:br/>
            <a:r>
              <a:t>⠀⠀⠀⠀⠀⠀⠀⠀⠀⠀⠀⣿⣿⣿⣿⣿⣿⣿⣿⣿⣿⣿⣿⢕⢕⣸⣿⣿⣿⣿⣿⣿⣿⣿⣿⣿⣿⣿⣿⣿⣿⣿⣿⣿⣿⣿⣿⣿⣿⢕⢕⢕⢕⢕⢕⢕⣿⣿⣿⣿⣿⣿⣿⣿⡇⢕⢕⢕⢕⠀⠀⠀⠀⠀⠀⠀⠀⠀⠀⠀⠀</a:t>
            </a:r>
            <a:br/>
            <a:r>
              <a:t>⠀⠀⠀⠀⠀⠀⠀⠀⠀⠀⠀⣿⣿⣿⣿⣿⣿⣿⣿⣿⣿⣿⣿⢕⢕⣿⣿⣿⣿⣿⣿⣿⣿⣿⣿⣿⣿⣿⣿⣿⣿⣿⣿⣿⣿⣿⣿⣿⣿⣕⣵⣕⣕⣕⣵⣵⣿⣿⣿⣿⣿⣿⣿⣿⡇⢕⢕⢕⢕⠀⠀⠀⠀⠀⠀⠀⠀⠀⠀⠀⠀</a:t>
            </a:r>
            <a:br/>
            <a:r>
              <a:t>⠀⠀⠀⠀⠀⠀⠀⠀⠀⠀⠀⣿⣿⣿⣿⣿⣿⣿⣿⣿⣿⣿⣿⢕⢕⣿⣿⣿⣿⣿⣿⣿⣿⣿⣿⣿⣿⣿⣿⣿⣿⣿⣿⣿⣿⣿⣿⣿⣿⣿⣿⣿⣿⣿⣿⣿⣿⣿⣿⣿⣿⣿⣿⣿⡇⢕⢕⢕⢕⠀⠀⠀⠀⠀⠀⠀⠀⠀⠀⠀⠀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⠀⠀⠀⠀⠀⠀⠀⠀⠀⠀⠀⣿⣿⣿⣿⣿⣿⣿⣿⣿⣿⣿⣿⡇⢕⣿⣿⣿⣿⣯⣯⣿⣿⣿⣿⣿⣿⣟⣿⣿⣿⣿⣿⣿⣿⣿⣿⣿⣿⣿⣿⣿⣿⣿⣿⣿⣿⣿⣿⣿⣿⣿⣿⣿⡇⢕⢕⢕⢕⠀⠀⠀⠀⠀⠀⠀⠀⠀⠀⠀⠀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⠀⠀⠀⠀⠀⠀⠀⠀⠀⠀⠀⣿⣿⣿⣿⣿⣿⣿⣿⣿⣿⣿⣿⣿⣷⣿⣿⣿⣿⣿⣿⣿⣿⣿⣿⣿⣿⣿⣿⣿⣿⣿⣿⣿⣿⣿⣿⣿⣿⣿⣿⣿⣿⣿⣿⣿⣿⣿⣿⣿⣿⣿⣿⣿⣧⢕⣱⣕⡕⠀⠀⠀⠀⠀⠀⠀⠀⠀⠀⠀⠀</a:t>
            </a:r>
            <a:br/>
            <a:r>
              <a:t>⠀⠀⠀⠀⠀⠀⠀⠀⠀⠀⠀⣿⣿⣿⣿⣿⣿⣿⣿⣿⣿⣿⣿⣿⣿⣿⣿⣿⣿⣿⣿⣿⣟⣻⣿⣿⢿⣿⣿⣿⣿⣿⣿⣿⣿⣿⣿⣿⣿⣿⣿⣿⣿⣿⣿⣿⣿⣿⣿⣿⣿⣿⣿⣿⣿⣵⡱⢷⡕⠀⠀⠀⠀⠀⠀⠀⠀⠀⠀⠀⠀</a:t>
            </a:r>
            <a:br/>
            <a:r>
              <a:t>⠀⠀⠀⠀⠀⠀⠀⠀⠀⠀⠀⣿⣿⣿⣿⣿⣿⣿⣿⣿⣿⣿⣿⣿⣿⣿⣿⣿⣿⣿⣿⣿⣿⣿⣷⣾⣿⣿⣿⣿⣿⣿⣿⣿⣿⣿⣿⣿⣿⣿⣿⣿⣿⣿⣿⣿⣿⣿⣿⣿⣿⣿⣿⣿⣷⣮⣱⣵⡇⠀⠀⠀⠀⠀⠀⠀⠀⠀⠀⠀⠀</a:t>
            </a:r>
            <a:br/>
            <a:r>
              <a:t>⠀⠀⠀⠀⠀⠀⠀⠀⠀⠀⠀⣿⣿⣿⣿⣿⣿⣿⣿⣿⣿⣿⣿⣿⣿⣿⣿⣿⣿⣿⣝⣟⡟⢿⢿⢟⢏⣿⣿⣿⣿⣿⣿⣿⣿⣿⣿⣿⣿⣿⣿⣿⣿⣿⣿⣿⣿⣿⣿⣿⣿⣿⣿⣿⣿⣾⣾⣷⡇⠀⠀⠀⠀⠀⠀⠀⠀⠀⠀⠀⠀</a:t>
            </a:r>
            <a:br/>
            <a:r>
              <a:t>⠀⠀⠀⠀⠀⠀⠀⠀⠀⠀⠀⣿⣿⣿⣿⣿⣿⣿⣿⣿⣿⣿⣿⣿⣿⣿⣿⣿⣿⣿⣿⣿⣿⣿⣿⣷⣿⣿⣿⣿⣿⣿⣿⣿⣿⣿⣿⣿⣿⣿⣿⣿⣿⣿⣿⣿⣿⣿⣿⣿⣿⣿⣿⣿⣷⣿⣿⣿⡇⠀⠀⠀⠀⠀⠀⠀⠀⠀⠀⠀⠀</a:t>
            </a:r>
            <a:br/>
            <a:r>
              <a:t>⠀⠀⠀⠀⠀⠀⠀⠀⠀⠀⠀⣿⣿⣿⣿⣿⣿⣿⣿⣿⣿⣿⣿⣿⣿⡏⣿⣿⣿⣿⣿⣿⣿⣿⣿⣿⣿⣿⡏⣿⣿⣿⣿⣿⣿⣿⣿⣿⣿⣿⣿⣿⣿⣿⣿⣿⣿⣿⣿⣿⣿⣿⣿⣿⣿⣿⣿⣿⣿⠀⠀⠀⠀⠀⠀⠀⠀⠀⠀⠀⠀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⠀⠀⠀⠀⠀⠀⠀⠀⠀⠀⠀⣿⣿⣿⣿⣿⣿⣿⣿⣿⣿⣿⣿⣿⡟⢕⢸⣿⣿⣿⣿⣿⣿⣿⣿⣿⣿⡿⠁⢿⣿⣿⣿⣿⣿⣿⣿⣿⣿⣿⣿⣿⣿⣿⣿⣿⣿⣿⣿⣿⣿⣿⣿⣿⣿⣿⣿⣿⣿⠀⠀⠀⠀⠀⠀⠀⠀⠀⠀⠀⠀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⠀⠀⠀⠀⠀⠀⠀⠀⠀⠀⠀⣿⣿⣿⣿⣿⣿⣿⣿⣿⣿⣿⣿⣿⢇⢕⢕⢝⢿⣿⣿⣵⣇⢽⢿⠟⠙⠀⠀⣼⣿⣿⣿⣿⣿⣿⣿⣿⣿⣿⣿⣿⣿⣿⣿⣿⣿⣿⣿⣿⣿⣿⣿⣿⣿⣿⣿⣿⣿⠀⠀⠀⠀⠀⠀⠀⠀⠀⠀⠀⠀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⠀⠀⠀⠀⠀⠀⠀⠀⠀⠀⠀⣿⣿⣿⣿⣿⣿⣿⣿⣿⣿⣿⣿⣿⢕⢕⢕⢕⢕⠅⠙⠝⠑⠀⠀⠀⠀⠀⢀⣿⣿⣿⣿⣿⣿⣿⣿⣿⣿⣿⣿⣿⣿⣿⣿⣿⣿⣿⣿⣿⣿⣿⣿⣿⣿⣿⣿⣿⣿⠀⠀⠀⠀⠀⠀⠀⠀⠀⠀⠀⠀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⠀⠀⠀⠀⠀⠀⠀⠀⠀⠀⠀⣿⣿⣿⣿⣿⣿⣿⣿⣿⣿⣿⣿⣿⡇⢕⢕⢕⠕⠔⢔⢐⠄⠐⠐⠀⠀⢀⢸⣿⣿⣿⣿⣿⣿⣿⣿⣿⣿⣿⣿⣿⣿⣿⣿⣿⣿⣿⣿⣿⣿⣿⣿⣿⣿⣿⣿⣿⣿⠀⠀⠀⠀⠀⠀⠀⠀⠀⠀⠀⠀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⠀⠀⠀⠀⠀⠀⠀⠀⠀⠀⠀⣿⣿⣿⣿⣿⣿⣿⣿⣿⣿⣿⣿⣿⡇⢕⢕⢕⢕⢔⢔⢔⢔⢐⢅⢔⢕⢱⣿⣿⣿⣿⣿⣿⣿⣿⣿⣿⣿⣿⣿⣿⣿⣿⣿⣿⣿⣿⣿⣿⣿⣿⣿⣿⣿⣿⣿⣿⣿⠀⠀⠀⠀⠀⠀⠀⠀⠀⠀⠀⠀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⠀⠀⠀⠀⠀⠀⠀⠀⠀⠀⠀⣿⣿⣿⣿⣿⣿⣿⣿⣿⣿⣿⣿⣿⣷⡕⢕⢕⢅⢄⢅⠕⢁⢄⢔⢕⢱⣾⣿⣿⣿⣿⣿⣿⣿⣿⣿⣿⣿⣿⣿⣿⣿⣿⣿⣿⣿⣿⣿⣿⣿⣿⣿⣿⣿⣿⣿⣿⣿⠀⠀⠀⠀⠀⠀⠀⠀⠀⠀⠀⠀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⠀⠀⠀⠀⠀⠀⠀⠀⠀⠀⠀⣿⣿⣿⣿⣿⣿⣿⣿⣿⣿⣿⣿⣿⣿⣷⡕⢕⢕⢕⢅⢕⢕⢕⢕⢕⢸⣿⣿⣿⣿⣿⣿⣿⣿⣿⣿⣿⣿⣿⣿⣿⣿⣿⣿⣿⣿⣿⣿⣿⣿⣿⣿⣿⣿⣿⣿⣿⣿⠀⠀⠀⠀⠀⠀⠀⠀⠀⠀⠀⠀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⠀⠀⠀⠀⠀⠀⠀⠀⠀⠀⠀⣿⣿⣿⣿⣿⣿⣿⣿⣿⣿⣿⣿⣿⣿⣿⡇⢕⢕⢕⢕⢕⢕⢕⢕⢕⢜⣿⣿⣿⣿⣿⣿⣿⣿⣿⣿⣿⣿⣿⣿⣿⣿⣿⣿⣿⣿⣿⣿⣿⣿⣿⣿⣿⣿⣿⣿⣿⣿⠀⠀⠀⠀⠀⠀⠀⠀⠀⠀⠀⠀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⠀⠀⠀⠀⠀⠀⠀⠀⠀⠀⠀⣿⣿⣿⣿⣿⣿⣿⣿⣿⣿⣿⣿⣿⣿⣿⣷⢕⢕⢕⢕⢕⢕⢕⢕⢕⣼⣿⣿⣿⣿⣿⣿⣿⣿⣿⣿⣿⣿⣿⣿⣿⣿⣿⣿⣿⣿⣿⣿⣿⣿⣿⣿⣿⣿⣿⣿⣿⣿⠀⠀⠀⠀⠀⠀⠀⠀⠀⠀⠀⠀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⠀⠀⠀⠀⠀⠀⠀⠀⠀⠀⠀⠛⠛⠛⠛⠛⠛⠛⠛⠛⠛⠛⠛⠛⠛⠛⠛⠑⠑⠑⠑⠑⠑⠑⠑⠘⠛⠛⠛⠛⠛⠛⠛⠛⠛⠛⠛⠛⠛⠛⠛⠛⠛⠛⠛⠛⠛⠛⠛⠛⠛⠛⠛⠛⠛⠛⠛⠛⠛⠀⠀⠀⠀⠀⠀⠀⠀⠀⠀⠀⠀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⠀⠀⠀⠀⠀⠀⠀⠀⠀⠀⠀⣿⣿⣿⣿⣿⣿⣿⣿⣿⣿⣿⣿⣿⣿⢿⢟⠑⠅⢑⢕⢱⣼⢷⢷⢿⢷⢯⣽⣹⣿⣿⣿⣿⣿⣿⣿⣿⣿⡏⢕⢁⢕⢕⢕⢻⣿⣿⣿⣿⣿⣿⣷⢕⢕⢕⢕⢕⢕⠀⠀⠀⠀⠀⠀⠀⠀⠀⠀⠀⠀</a:t>
            </a:r>
            <a:br/>
            <a:r>
              <a:t>⠀⠀⠀⠀⠀⠀⠀⠀⠀⠀⠀⢝⣿⡿⢿⢿⣿⣿⣿⣿⣿⣿⣿⣿⢇⡕⢕⢕⣵⡕⢛⢕⢑⢅⢅⡅⢱⡕⢿⣿⣿⣿⣿⣿⣿⣿⣿⣿⣿⢇⢕⢕⢕⢕⢕⢜⣿⣿⣿⣿⣿⣿⣿⣇⢕⢕⢕⢕⢕⠀⠀⠀⠀⠀⠀⠀⠀⠀⠀⠀⠀</a:t>
            </a:r>
            <a:br/>
            <a:r>
              <a:t>⠀⠀⠀⠀⠀⠀⠀⠀⠀⠀⠀⣷⣿⣿⣷⣿⣿⣿⣿⣿⣿⣿⣿⠑⢱⡿⣕⡯⢝⢕⣞⡜⢕⢕⢕⢕⢾⣿⣺⣿⣿⣿⣿⣿⣿⣿⣿⣿⣿⢕⢕⢕⢕⢕⢕⢕⣿⣿⣿⣿⣿⣿⣿⣿⢕⢕⢕⢕⢕⠀⠀⠀⠀⠀⠀⠀⠀⠀⠀⠀⠀</a:t>
            </a:r>
            <a:br/>
            <a:r>
              <a:t>⠀⠀⠀⠀⠀⠀⠀⠀⠀⠀⠀⣿⣽⣿⣿⣿⣿⣿⣿⣿⣿⣿⣿⢕⢕⢝⢽⣿⣿⣿⣿⣿⣿⣿⣷⣷⣿⣿⣿⣿⣿⣿⣿⣿⣿⣿⣿⣿⣿⢕⢕⢕⢕⢕⢕⢕⣿⣿⣿⣿⣿⣿⣿⣿⡇⢕⢕⢕⢕⠀⠀⠀⠀⠀⠀⠀⠀⠀⠀⠀⠀</a:t>
            </a:r>
            <a:br/>
            <a:r>
              <a:t>⠀⠀⠀⠀⠀⠀⠀⠀⠀⠀⠀⢿⣿⣿⣿⣿⣿⣿⣿⣿⣿⣿⣿⢕⢕⣷⣿⣿⣿⣿⣿⣿⣿⣿⣿⣿⣿⣿⣿⣿⣿⣿⣿⣿⣿⣿⣿⣿⣿⢕⣕⢕⢕⣱⣵⣕⣿⣿⣿⣿⣿⣿⣿⣿⡇⢕⢕⢕⢕⠀⠀⠀⠀⠀⠀⠀⠀⠀⠀⠀⠀</a:t>
            </a:r>
            <a:br/>
            <a:r>
              <a:t>⠀⠀⠀⠀⠀⠀⠀⠀⠀⠀⠀⣷⣿⣿⣿⣿⣿⣿⣿⣿⣿⣿⡟⢕⢕⣽⣿⣿⣿⣿⣿⣿⣿⣿⣿⣿⣿⣿⣿⣿⣿⣿⣿⣿⣿⣿⣿⣿⣿⣿⣿⣿⣿⣿⣿⣿⣿⣿⣿⣿⣿⣿⣿⣿⡇⢕⢕⢕⢕⠀⠀⠀⠀⠀⠀⠀⠀⠀⠀⠀⠀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⠀⠀⠀⠀⠀⠀⠀⠀⠀⠀⠀⣻⣿⣿⣿⣿⣿⣿⣿⣿⣿⣿⣿⢕⢕⣿⣿⣿⣿⣿⣿⣿⣿⣿⣿⣿⣿⣿⣿⣿⣿⣿⣿⣿⣿⣿⣿⣿⣿⣿⣿⣿⣿⣿⣿⣿⣿⣿⣿⣿⣿⣿⣿⣿⡇⢕⢕⢕⢕⠀⠀⠀⠀⠀⠀⠀⠀⠀⠀⠀⠀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⠀⠀⠀⠀⠀⠀⠀⠀⠀⠀⠀⣿⣿⣿⣿⣿⣿⣿⣿⣿⣿⣿⣿⣵⣕⣿⣿⣿⣿⣿⣽⣿⣿⣿⣿⣿⣿⣟⣿⣿⣿⣿⣿⣿⣿⣿⣿⣿⣿⣿⣿⣿⣿⣿⣿⣿⣿⣿⣿⣿⣿⣿⣿⣿⣇⢕⢕⢕⢕⠀⠀⠀⠀⠀⠀⠀⠀⠀⠀⠀⠀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⠀⠀⠀⠀⠀⠀⠀⠀⠀⠀⠀⣼⣿⣿⣿⣿⣿⣿⣿⣿⣿⣿⣿⣿⣿⣿⣿⣿⣿⣿⣿⣿⣿⣿⣿⣿⣿⣿⣿⣿⣿⣿⣿⣿⣿⣿⣿⣿⣿⣿⣿⣿⣿⣿⣿⣿⣿⣿⣿⣿⣿⣿⣿⣿⡇⡕⢕⢱⡕⠀⠀⠀⠀⠀⠀⠀⠀⠀⠀⠀⠀</a:t>
            </a:r>
            <a:br/>
            <a:r>
              <a:t>⠀⠀⠀⠀⠀⠀⠀⠀⠀⠀⠀⢿⣿⣿⣿⣿⣿⣿⣿⣿⣿⣿⣿⣿⣿⣿⣿⣿⣿⣿⣿⣿⣿⣿⣿⣿⢿⣿⣿⣿⣿⣿⣿⣿⣿⣿⣿⣿⣿⣿⣿⣿⣿⣿⣿⣿⣿⣿⣿⣿⣿⣿⣿⣿⣧⡕⡕⢕⡇⠀⠀⠀⠀⠀⠀⠀⠀⠀⠀⠀⠀</a:t>
            </a:r>
            <a:br/>
            <a:r>
              <a:t>⠀⠀⠀⠀⠀⠀⠀⠀⠀⠀⠀⣿⣿⣿⣿⣿⣿⣿⣿⣿⣿⣿⣿⣿⣿⣿⣿⣿⣿⣿⣿⣿⣿⣿⣿⣾⣿⣿⣿⣿⣿⣿⣿⣿⣿⣿⣿⣿⣿⣿⣿⣿⣿⣿⣿⣿⣿⣿⣿⣿⣿⣿⣿⣿⣿⣷⣵⣵⡕⠀⠀⠀⠀⠀⠀⠀⠀⠀⠀⠀⠀</a:t>
            </a:r>
            <a:br/>
            <a:r>
              <a:t>⠀⠀⠀⠀⠀⠀⠀⠀⠀⠀⠀⣽⣿⣿⣿⣿⣿⣿⣿⣿⣿⣿⣿⣿⣿⣿⣿⣿⣿⣿⣼⣿⣟⢻⢟⢟⣹⣿⣿⣿⣿⣿⣿⣿⣿⣿⣿⣿⣿⣿⣿⣿⣿⣿⣿⣿⣿⣿⣿⣿⣿⣿⣿⣿⣧⣿⣿⣼⡇⠀⠀⠀⠀⠀⠀⠀⠀⠀⠀⠀⠀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⠀⠀⠀⠀⠀⠀⠀⠀⠀⠀⠀⣿⣿⣿⣿⣿⣿⣿⣿⣿⣿⣿⣿⣿⣿⣿⣿⣿⣿⣿⣿⣿⣿⣿⣿⣿⣿⣿⣿⣿⣿⣿⣿⣿⣿⣿⣿⣿⣿⣿⣿⣿⣿⣿⣿⣿⣿⣿⣿⣿⣿⣿⣿⣿⣿⣿⣿⣿⣼⠀⠀⠀⠀⠀⠀⠀⠀⠀⠀⠀⠀</a:t>
            </a:r>
            <a:br/>
            <a:r>
              <a:t>⠀⠀⠀⠀⠀⠀⠀⠀⠀⠀⠀⣿⣿⣿⣿⣿⣿⣿⣿⣿⣿⣿⣿⣿⢕⣿⣿⣿⣿⣿⣿⣿⣿⣿⣿⣿⣿⡟⣿⣿⣿⣿⣿⣿⣿⣿⣿⣿⣿⣿⣿⣿⣿⣿⣿⣿⣿⣿⣿⣿⣿⣿⣿⣿⣯⣽⣿⣿⣿⠀⠀⠀⠀⠀⠀⠀⠀⠀⠀⠀⠀</a:t>
            </a:r>
            <a:br/>
            <a:r>
              <a:t>⠀⠀⠀⠀⠀⠀⠀⠀⠀⠀⠀⣿⣿⣿⣿⣿⣿⣿⣿⣿⣿⣿⣿⢇⢕⣿⣿⣿⣿⣿⡿⣿⣿⣿⣿⣿⡿⠑⣿⣿⣿⣿⣿⣿⣿⣿⣿⣿⣿⣿⣿⣿⣿⣿⣿⣿⣿⣿⣿⣿⣿⣿⣿⣿⣿⣿⣿⣿⣿⠀⠀⠀⠀⠀⠀⠀⠀⠀⠀⠀⠀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⠀⠀⠀⠀⠀⠀⠀⠀⠀⠀⠀⣿⣿⣿⣿⣿⣿⣿⣿⣿⣿⣿⡇⢕⢕⢕⢟⢿⣿⣿⣿⣷⣾⡿⠟⠙⠁⠀⣿⣿⣿⣿⣿⣿⣿⣿⣿⣿⣿⣿⣿⣿⣿⣿⣿⣿⣿⣿⣿⣿⣿⣿⣿⣿⣿⣿⣿⣿⣿⠀⠀⠀⠀⠀⠀⠀⠀⠀⠀⠀⠀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⠀⠀⠀⠀⠀⠀⠀⠀⠀⠀⠀⣿⣿⣿⣿⣿⣿⣿⣿⣿⣿⣿⡇⢕⢕⢕⢕⠑⠜⠙⠝⠝⠑⠀⠀⠀⠀⢠⣿⣿⣿⣿⣿⣿⣿⣿⣿⣿⣿⣿⣿⣿⣿⣿⣿⣿⣿⣿⣿⣿⣿⣿⣿⣿⣿⣿⣿⣿⣿⠀⠀⠀⠀⠀⠀⠀⠀⠀⠀⠀⠀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⠀⠀⠀⠀⠀⠀⠀⠀⠀⠀⠀⣿⣿⣿⣿⣿⣿⣿⣿⣿⣿⣿⡇⢕⢕⢕⢕⢕⢔⢔⠐⠐⠐⠐⠀⠀⢄⣸⣿⣿⣿⣿⣿⣿⣿⣿⣿⣿⣿⣿⣿⣿⣿⣿⣿⣿⣿⣿⣿⣿⣿⣿⣿⣿⣿⣿⣿⣿⣿⠀⠀⠀⠀⠀⠀⠀⠀⠀⠀⠀⠀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⠀⠀⠀⠀⠀⠀⠀⠀⠀⠀⠀⣿⣿⣿⣿⣿⣿⣿⣿⣿⣿⣿⡇⢕⢕⢕⢕⢕⢐⢔⢔⢐⢐⢅⢄⢕⢕⣿⣿⣿⣿⣿⣿⣿⣿⣿⣿⣿⣿⣿⣿⣿⣿⣿⣿⣿⣿⣿⣿⣿⣿⣿⣿⣿⣿⣿⣿⣿⣿⠀⠀⠀⠀⠀⠀⠀⠀⠀⠀⠀⠀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⠀⠀⠀⠀⠀⠀⠀⠀⠀⠀⠀⣿⣿⣿⣿⣿⣿⣿⣿⣿⣿⣿⣷⢕⢕⢕⢅⢅⢅⠕⠑⢅⢅⢕⢕⢕⣾⣿⣿⣿⣿⣿⣿⣿⣿⣿⣿⣿⣿⣿⣿⣿⣿⣿⣿⣿⣿⣿⣿⣿⣿⣿⣿⣿⣿⣿⣿⣿⣿⠀⠀⠀⠀⠀⠀⠀⠀⠀⠀⠀⠀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⠀⠀⠀⠀⠀⠀⠀⠀⠀⠀⠀⣿⣿⣿⣿⣿⣿⣿⣿⣿⣿⣿⣿⡕⢕⢕⢕⢕⢕⢕⢕⢕⢕⢕⢱⣾⣿⣿⣿⣿⣿⣿⣿⣿⣿⣿⣿⣿⣿⣿⣿⣿⣿⣿⣿⣿⣿⣿⣿⣿⣿⣿⣿⣿⣿⣿⣿⣿⣿⠀⠀⠀⠀⠀⠀⠀⠀⠀⠀⠀⠀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⠀⠀⠀⠀⠀⠀⠀⠀⠀⠀⠀⣿⣿⣿⣿⣿⣿⣿⣿⣿⣿⣿⣿⣿⠕⢕⢕⢕⢕⢕⢕⢕⢕⢕⢸⣿⣿⣿⣿⣿⣿⣿⣿⣿⣿⣿⣿⣿⣿⣿⣿⣿⣿⣿⣿⣿⣿⣿⣿⣿⣿⣿⣿⣿⣿⣿⣿⣿⣿⠀⠀⠀⠀⠀⠀⠀⠀⠀⠀⠀⠀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⠀⠀⠀⠀⠀⠀⠀⠀⠀⠀⠀⠛⠛⠛⠛⠛⠛⠛⠛⠛⠛⠛⠛⠛⠐⠑⠑⠑⠑⠑⠑⠑⠑⠑⠘⠛⠛⠛⠛⠛⠛⠛⠛⠛⠛⠛⠛⠛⠛⠛⠛⠛⠛⠛⠛⠛⠛⠛⠛⠛⠛⠛⠛⠛⠛⠛⠛⠛⠛⠀⠀⠀⠀⠀⠀⠀⠀⠀⠀⠀⠀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⠀⠀⠀⠀⠀⠀⠀⠀⠀⠀⠀⣿⣿⣿⣿⣿⣿⣿⣿⣿⣿⣿⣿⣿⣿⣿⠟⠕⢕⢕⢕⢕⢗⣕⣱⣜⣯⣟⡟⣻⣿⣿⣿⣿⣿⣿⣿⣿⣿⡇⢐⢁⢕⢕⢕⢿⣿⣿⣿⣿⣿⣿⣷⢕⢕⠕⢕⢕⢕⠀⠀⠀⠀⠀⠀⠀⠀⠀⠀⠀⠀</a:t>
            </a:r>
            <a:br/>
            <a:r>
              <a:t>⠀⠀⠀⠀⠀⠀⠀⠀⠀⠀⠀⢻⣿⡿⢿⢿⣿⣿⣿⣿⣿⣿⣿⣿⢕⢕⢕⢱⣕⢕⠗⢞⠙⢑⢁⢑⢕⢜⢿⣿⣿⣿⣿⣿⣿⣿⣿⣿⣿⢇⢕⢕⢕⢕⢕⢸⣿⣿⣿⣿⣿⣿⣿⣇⢕⢕⢕⢕⢕⠀⠀⠀⠀⠀⠀⠀⠀⠀⠀⠀⠀</a:t>
            </a:r>
            <a:br/>
            <a:r>
              <a:t>⠀⠀⠀⠀⠀⠀⠀⠀⠀⠀⠀⣵⣿⣿⣷⣾⣿⣿⣿⣿⣿⣿⡏⢅⢵⡷⢕⡜⢟⢗⢳⢱⢕⢕⢕⢎⣸⡿⢵⣿⣿⣿⣿⣿⣿⣿⣿⣿⣯⢕⢕⢅⢕⢕⢕⢕⣿⣿⣿⣿⣿⣿⣿⣿⢕⢕⢕⢕⢕⠀⠀⠀⠀⠀⠀⠀⠀⠀⠀⠀⠀</a:t>
            </a:r>
            <a:br/>
            <a:r>
              <a:t>⠀⠀⠀⠀⠀⠀⠀⠀⠀⠀⠀⣿⣿⣿⣿⣿⣿⣿⣿⣿⢿⣿⡇⢕⢝⢻⣿⣷⣷⣷⣿⣷⣷⣷⣮⣮⣿⣿⣿⣿⣿⣿⣿⣿⣿⣿⣿⣿⣿⢕⢕⢕⢕⢕⢕⢕⣿⣿⣿⣿⣿⣿⣿⣿⡇⢕⢕⢕⢕⠀⠀⠀⠀⠀⠀⠀⠀⠀⠀⠀⠀</a:t>
            </a:r>
            <a:br/>
            <a:r>
              <a:t>⠀⠀⠀⠀⠀⠀⠀⠀⠀⠀⠀⢿⣿⣿⣿⣿⣿⣿⣿⣿⣾⣿⡇⢕⣳⣵⣿⣿⣿⣿⣿⣿⣿⣿⣿⣿⣿⣿⣿⣿⣿⣿⣿⣿⣿⣿⣿⣿⣟⢕⢕⢕⢕⣵⣵⣕⣿⣿⣿⣿⣿⣿⣿⣿⡇⢕⢕⢕⢕⠀⠀⠀⠀⠀⠀⠀⠀⠀⠀⠀⠀</a:t>
            </a:r>
            <a:br/>
            <a:r>
              <a:t>⠀⠀⠀⠀⠀⠀⠀⠀⠀⠀⠀⣵⣿⣿⣿⣿⣿⣿⣿⣿⣿⣿⡇⢕⢸⣿⣿⣿⣿⣿⣿⣿⣿⣿⣿⣿⣿⣿⣿⣿⣿⣿⣿⣿⣿⣿⣿⣿⣿⣿⣿⣷⣿⣿⣿⣿⣿⣿⣿⣿⣿⣿⣿⣿⡇⢕⢕⢕⢕⠀⠀⠀⠀⠀⠀⠀⠀⠀⠀⠀⠀</a:t>
            </a:r>
            <a:br/>
            <a:r>
              <a:t>⠀⠀⠀⠀⠀⠀⠀⠀⠀⠀⠀⣿⣿⣿⣿⣿⣿⣿⣿⣿⣿⣿⡇⢕⢜⣿⣿⣿⣿⣿⣿⣿⣿⣿⣿⣿⣿⣿⣿⣿⣿⣿⣿⣿⣿⣿⣿⣿⣿⣿⣿⣿⣿⣿⣿⣿⣿⣿⣿⣿⣿⣿⣿⣿⡇⢕⢕⢕⢕⠀⠀⠀⠀⠀⠀⠀⠀⠀⠀⠀⠀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⠀⠀⠀⠀⠀⠀⠀⠀⠀⠀⠀⣿⣿⣿⣿⣿⣿⣿⣿⣿⣿⣿⣧⣕⢸⣿⣿⣿⣿⣿⣹⣿⣿⣿⣿⣿⣿⡿⣿⣿⣿⣿⣿⣿⣿⣿⣿⣿⣿⣿⣿⣿⣿⣿⣿⣿⣿⣿⣿⣿⣿⣿⣿⣿⡇⢕⢕⢕⢕⠀⠀⠀⠀⠀⠀⠀⠀⠀⠀⠀⠀</a:t>
            </a:r>
            <a:br/>
            <a:r>
              <a:t>⠀⠀⠀⠀⠀⠀⠀⠀⠀⠀⠀⣹⣿⣿⣿⣿⣿⣿⣿⣿⣿⣿⣿⣿⣿⣿⣿⣿⣿⣿⣿⣿⣿⣿⣿⣿⣿⣿⣿⣿⣿⣿⣿⣿⣿⣿⣿⣿⣿⣿⣿⣿⣿⣿⣿⣿⣿⣿⣿⣿⣿⣿⣿⣿⣏⡕⢕⢕⢕⠀⠀⠀⠀⠀⠀⠀⠀⠀⠀⠀⠀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⠀⠀⠀⠀⠀⠀⠀⠀⠀⠀⠀⣿⣿⣿⣿⣿⣿⣿⣿⣿⣿⣿⣿⣿⣿⣿⣿⣿⣿⣿⣿⣿⣿⣿⣿⣿⣿⣿⣿⣿⣿⣿⣿⣿⣿⣿⣿⣿⣿⣿⣿⣿⣿⣿⣿⣿⣿⣿⣿⣿⣿⣿⣿⣿⣏⡕⡕⢕⢕⠀⠀⠀⠀⠀⠀⠀⠀⠀⠀⠀⠀</a:t>
            </a:r>
            <a:br/>
            <a:r>
              <a:t>⠀⠀⠀⠀⠀⠀⠀⠀⠀⠀⠀⣿⣿⣿⣿⣿⣿⣿⣿⣿⣿⣿⣿⣿⣿⣿⣿⣿⣿⣿⣿⣿⣿⣿⣯⣵⣾⣿⣿⣿⣿⣿⣿⣿⣿⣿⣿⣿⣿⣿⣿⣿⣿⣿⣿⣿⣿⣿⣿⣿⣿⣿⣿⣿⣿⣽⣵⣕⡕⠀⠀⠀⠀⠀⠀⠀⠀⠀⠀⠀⠀</a:t>
            </a:r>
            <a:br/>
            <a:r>
              <a:t>⠀⠀⠀⠀⠀⠀⠀⠀⠀⠀⠀⣽⣿⣿⣿⣿⣿⣿⣿⣿⣿⣿⣿⣿⣿⣿⣿⣿⣿⣯⣻⡿⢿⢿⢿⠟⢻⣿⣿⣿⣿⣿⣿⣿⣿⣿⣿⣿⣿⣿⣿⣿⣿⣿⣿⣿⣿⣿⣿⣿⣿⣿⣿⣿⣏⣸⣯⣝⡇⠀⠀⠀⠀⠀⠀⠀⠀⠀⠀⠀⠀</a:t>
            </a:r>
            <a:br/>
            <a:r>
              <a:t>⠀⠀⠀⠀⠀⠀⠀⠀⠀⠀⠀⣿⣿⣿⣿⣿⣿⣿⣿⣿⣿⣿⣿⣿⣿⣿⣿⣿⣿⣿⣿⣿⣷⣷⣧⣾⣿⣿⣿⣿⣿⣿⣿⣿⣿⣿⣿⣿⣿⣿⣿⣿⣿⣿⣿⣿⣿⣿⣿⣿⣿⣿⣿⣿⣿⣿⣹⣿⣝⠀⠀⠀⠀⠀⠀⠀⠀⠀⠀⠀⠀</a:t>
            </a:r>
            <a:br/>
            <a:r>
              <a:t>⠀⠀⠀⠀⠀⠀⠀⠀⠀⠀⠀⣿⣿⣿⣿⣿⣿⣿⣿⣿⣿⣿⣿⢏⢹⣿⣿⣿⣿⣿⣿⣿⣿⣿⣿⣿⣿⢿⣿⣿⣿⣿⣿⣿⣿⣿⣿⣿⣿⣿⣿⣿⣿⣿⣿⣿⣿⣿⣿⣿⣿⣿⣿⣿⣯⣽⣿⣿⣿⠀⠀⠀⠀⠀⠀⠀⠀⠀⠀⠀⠀</a:t>
            </a:r>
            <a:br/>
            <a:r>
              <a:t>⠀⠀⠀⠀⠀⠀⠀⠀⠀⠀⠀⣿⣿⣿⣿⣿⣿⣿⣿⣿⣿⣿⢟⢕⢼⣿⣿⣿⣿⣿⣿⣿⣿⣿⣿⣿⢏⢸⣿⣿⣿⣿⣿⣿⣿⣿⣿⣿⣿⣿⣿⣿⣿⣿⣿⣿⣿⣿⣿⣿⣿⣿⣿⣿⣿⣿⣿⣿⣿⠀⠀⠀⠀⠀⠀⠀⠀⠀⠀⠀⠀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⠀⠀⠀⠀⠀⠀⠀⠀⠀⠀⠀⣿⣿⣿⣿⣿⣿⣿⣿⣿⣿⡿⢕⢕⢜⢻⣿⣿⣿⣿⣯⣻⣿⡿⠟⠋⠀⢸⣿⣿⣿⣿⣿⣿⣿⣿⣿⣿⣿⣿⣿⣿⣿⣿⣿⣿⣿⣿⣿⣿⣿⣿⣿⣿⣿⣿⣿⣿⣿⠀⠀⠀⠀⠀⠀⠀⠀⠀⠀⠀⠀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⠀⠀⠀⠀⠀⠀⠀⠀⠀⠀⠀⣿⣿⣿⣿⣿⣿⣿⣿⣿⣿⣧⢔⢕⢕⢕⠕⠝⠟⠟⢟⠟⠁⠀⠀⠀⠀⣾⣿⣿⣿⣿⣿⣿⣿⣿⣿⣿⣿⣿⣿⣿⣿⣿⣿⣿⣿⣿⣿⣿⣿⣿⣿⣿⣿⣿⣿⣿⣿⠀⠀⠀⠀⠀⠀⠀⠀⠀⠀⠀⠀</a:t>
            </a:r>
            <a:br/>
            <a:r>
              <a:t>⠀⠀⠀⠀⠀⠀⠀⠀⠀⠀⠀⣿⣿⣿⣿⣿⣿⣿⣿⣿⣿⡿⢕⢕⢕⢅⠄⢀⢄⢄⢄⠀⠀⠀⠀⠀⢰⣿⣿⣿⣿⣿⣿⣿⣿⣿⣿⣿⣿⣿⣿⣿⣿⣿⣿⣿⣿⣿⣿⣿⣿⣿⣿⣿⣿⣿⣿⣿⣿⠀⠀⠀⠀⠀⠀⠀⠀⠀⠀⠀⠀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⠀⠀⠀⠀⠀⠀⠀⠀⠀⠀⠀⣿⣿⣿⣿⣿⣿⣿⣿⣿⣿⣇⢕⢕⢕⢕⢕⢅⢄⢄⢄⠄⢀⢀⢄⢕⣼⣿⣿⣿⣿⣿⣿⣿⣿⣿⣿⣿⣿⣿⣿⣿⣿⣿⣿⣿⣿⣿⣿⣿⣿⣿⣿⣿⣿⣿⣿⣿⣿⠀⠀⠀⠀⠀⠀⠀⠀⠀⠀⠀⠀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⠀⠀⠀⠀⠀⠀⠀⠀⠀⠀⠀⣿⣿⣿⣿⣿⣿⣿⣿⣿⣿⣿⡕⢕⢕⢕⢑⢑⢑⠕⠕⢑⢕⢕⢕⣱⣿⣿⣿⣿⣿⣿⣿⣿⣿⣿⣿⣿⣿⣿⣿⣿⣿⣿⣿⣿⣿⣿⣿⣿⣿⣿⣿⣿⣿⣿⣿⣿⣿⠀⠀⠀⠀⠀⠀⠀⠀⠀⠀⠀⠀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⠀⠀⠀⠀⠀⠀⠀⠀⠀⠀⠀⣿⣿⣿⣿⣿⣿⣿⣿⣿⣿⣿⣇⢕⢕⢕⢕⢕⢔⢔⢕⢕⢕⢕⣱⣿⣿⣿⣿⣿⣿⣿⣿⣿⣿⣿⣿⣿⣿⣿⣿⣿⣿⣿⣿⣿⣿⣿⣿⣿⣿⣿⣿⣿⣿⣿⣿⣿⣿⠀⠀⠀⠀⠀⠀⠀⠀⠀⠀⠀⠀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⠀⠀⠀⠀⠀⠀⠀⠀⠀⠀⠀⣿⣿⣿⣿⣿⣿⣿⣿⣿⣿⣿⣿⡇⢕⢕⢕⢕⢕⢕⢕⢕⢕⢸⣿⣿⣿⣿⣿⣿⣿⣿⣿⣿⣿⣿⣿⣿⣿⣿⣿⣿⣿⣿⣿⣿⣿⣿⣿⣿⣿⣿⣿⣿⣿⣿⣿⣿⣿⠀⠀⠀⠀⠀⠀⠀⠀⠀⠀⠀⠀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⠀⠀⠀⠀⠀⠀⠀⠀⠀⠀⠀⠛⠛⠛⠛⠛⠛⠛⠛⠛⠛⠛⠛⠃⠑⠑⠑⠑⠑⠑⠑⠑⠑⠘⠛⠛⠛⠛⠛⠛⠛⠛⠛⠛⠛⠛⠛⠛⠛⠛⠛⠛⠛⠛⠛⠛⠛⠛⠛⠛⠛⠛⠛⠛⠛⠛⠛⠛⠛⠀⠀⠀⠀⠀⠀⠀⠀⠀⠀⠀⠀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⠀⠀⠀⠀⠀⠀⠀⠀⠀⠀⠀⣿⣿⣿⣿⣿⣿⣿⣿⣿⣿⣿⣿⣿⣿⣿⢏⠉⠅⢁⢕⡱⢕⣕⣽⣻⣟⢿⢿⣿⣿⣿⣿⣿⣿⣿⣿⣿⣿⡇⠁⠀⢕⢕⢕⢿⣿⣿⣿⣿⣿⣿⣧⢕⢕⢕⢕⢕⠕⠀⠀⠀⠀⠀⠀⠀⠀⠀⠀⠀⠀</a:t>
            </a:r>
            <a:br/>
            <a:r>
              <a:t>⠀⠀⠀⠀⠀⠀⠀⠀⠀⠀⠀⢻⣿⣿⢿⣿⣿⣿⣿⣿⣿⣿⣿⡏⢕⢕⢄⣕⢕⢱⡧⠟⠃⠘⠙⢝⢝⢹⣿⣿⣿⣿⣿⣿⣿⣿⣿⣿⣿⢕⠕⢔⢕⢕⢕⢸⣿⣿⣿⣿⣿⣿⣿⣇⢕⢕⢕⢔⢔⠀⠀⠀⠀⠀⠀⠀⠀⠀⠀⠀⠀</a:t>
            </a:r>
            <a:br/>
            <a:r>
              <a:t>⠀⠀⠀⠀⠀⠀⠀⠀⠀⠀⠀⣷⣿⣿⣷⣿⣿⣿⣿⣿⣿⣿⠝⢕⣵⢕⡕⢿⢷⢇⢕⡕⢕⢕⢱⢕⣷⣏⣻⡿⣿⣿⣾⣿⣿⣿⣿⣿⣏⢕⢕⢄⢕⢕⢕⢕⣿⣿⣿⣿⣿⣿⣿⣿⢕⢕⢕⢕⢕⠀⠀⠀⠀⠀⠀⠀⠀⠀⠀⠀⠀</a:t>
            </a:r>
            <a:br/>
            <a:r>
              <a:t>⠀⠀⠀⠀⠀⠀⠀⠀⠀⠀⠀⣿⢻⣿⣿⣿⣿⣿⣿⣿⣿⡿⢄⢜⢯⣷⣾⣵⣵⣵⣷⣵⣵⣕⣎⣺⣿⣺⣿⣿⣿⣿⣿⣿⣿⣿⣿⣿⣿⢕⢕⢕⢕⢕⢕⢕⣿⣿⣿⣿⣿⣿⣿⣿⡇⢕⢕⢕⢕⠀⠀⠀⠀⠀⠀⠀⠀⠀⠀⠀⠀</a:t>
            </a:r>
            <a:br/>
            <a:r>
              <a:t>⠀⠀⠀⠀⠀⠀⠀⠀⠀⠀⠀⢿⣿⣿⣿⣿⣿⣿⣿⣿⣿⡷⢕⣷⣕⣿⣿⣿⣿⣿⣿⣿⣿⣿⣿⣿⣿⣿⣿⣿⣿⣿⣿⣿⣿⣿⣿⣿⣇⢕⢕⢕⢕⣱⣵⣱⣿⣿⣿⣿⣿⣿⣿⣿⡇⢕⢕⢕⢕⠀⠀⠀⠀⠀⠀⠀⠀⠀⠀⠀⠀</a:t>
            </a:r>
            <a:br/>
            <a:r>
              <a:t>⠀⠀⠀⠀⠀⠀⠀⠀⠀⠀⠀⣷⣿⣿⣿⣿⣿⣿⣿⣿⣿⡇⢕⢜⣽⣿⣿⣿⣿⣿⣿⣿⣿⣿⣿⣿⣿⣿⣿⣿⣿⣿⣿⣿⣿⣿⣿⣿⣿⣷⣿⣿⣾⣿⣿⣿⣿⣿⣿⣿⣿⣿⣿⣿⡇⢕⢕⢕⢕⠀⠀⠀⠀⠀⠀⠀⠀⠀⠀⠀⠀</a:t>
            </a:r>
            <a:br/>
            <a:r>
              <a:t>⠀⠀⠀⠀⠀⠀⠀⠀⠀⠀⠀⣿⣿⣿⣿⣿⣿⣿⣿⣿⣿⡇⠕⢕⢾⣿⣿⣿⣿⣿⣿⣿⣿⣿⣿⣿⣿⣿⣿⣿⣿⣿⣿⣿⣿⣿⣿⣿⣿⣿⣿⣿⣿⣿⣿⣿⣿⣿⣿⣿⣿⣿⣿⣿⡇⢕⢕⢕⢕⠀⠀⠀⠀⠀⠀⠀⠀⠀⠀⠀⠀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⠀⠀⠀⠀⠀⠀⠀⠀⠀⠀⠀⣿⣿⣿⣿⣿⣿⣿⣿⣿⣿⣧⢔⢕⣿⣿⣿⣿⣿⡿⣿⣿⣿⣿⣿⣿⣿⣿⣿⣿⣿⣿⣿⣿⣿⣿⣿⣿⣿⣿⣿⣿⣿⣿⣿⣿⣿⣿⣿⣿⣿⣿⣿⣿⡇⢕⢕⢕⢕⠀⠀⠀⠀⠀⠀⠀⠀⠀⠀⠀⠀</a:t>
            </a:r>
            <a:br/>
            <a:r>
              <a:t>⠀⠀⠀⠀⠀⠀⠀⠀⠀⠀⠀⣜⣿⣿⣿⣿⣿⣿⣿⣿⣿⣿⣿⣿⣿⣿⣿⣿⣿⣿⣿⣿⣿⣿⣿⣿⣿⣿⣿⣿⣿⣿⣿⣿⣿⣿⣿⣿⣿⣿⣿⣿⣿⣿⣿⣿⣿⣿⣿⣿⣿⣿⣿⣿⡇⢕⢕⢕⢕⠀⠀⠀⠀⠀⠀⠀⠀⠀⠀⠀⠀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⠀⠀⠀⠀⠀⠀⠀⠀⠀⠀⠀⣿⣿⣿⣿⣿⣿⣿⣿⣿⣿⣿⣿⣿⣿⣿⣿⣿⣿⣿⣿⣿⣿⣿⣿⣿⣿⣿⣿⣿⣿⣿⣿⣿⣿⣿⣿⣿⣿⣿⣿⣿⣿⣿⣿⣿⣿⣿⣿⣿⣿⣿⣿⣿⣏⢕⢕⢕⢕⠀⠀⠀⠀⠀⠀⠀⠀⠀⠀⠀⠀</a:t>
            </a:r>
            <a:br/>
            <a:r>
              <a:t>⠀⠀⠀⠀⠀⠀⠀⠀⠀⠀⠀⣿⣿⣿⣿⣿⣿⣿⣿⣿⣿⣿⣿⣿⣿⣿⣿⣿⣿⣿⣿⣿⣿⣿⣟⣫⣿⣿⣿⣿⣿⣿⣿⣿⣿⣿⣿⣿⣿⣿⣿⣿⣿⣿⣿⣿⣿⣿⣿⣿⣿⣿⣿⣿⣿⣕⣱⡕⢕⠀⠀⠀⠀⠀⠀⠀⠀⠀⠀⠀⠀</a:t>
            </a:r>
            <a:br/>
            <a:r>
              <a:t>⠀⠀⠀⠀⠀⠀⠀⠀⠀⠀⠀⣹⣿⣿⣿⣿⣿⣿⣿⣿⣿⣿⣿⣿⣿⣿⣿⣿⣿⡿⣿⣿⣿⣿⣿⢿⣿⣿⣿⣿⣿⣿⣿⣿⣿⣿⣿⣿⣿⣿⣿⣿⣿⣿⣿⣿⣿⣿⣿⣿⣿⣿⣿⣿⣏⣹⣝⡝⡇⠀⠀⠀⠀⠀⠀⠀⠀⠀⠀⠀⠀</a:t>
            </a:r>
            <a:br/>
            <a:r>
              <a:t>⠀⠀⠀⠀⠀⠀⠀⠀⠀⠀⠀⣿⣿⣿⣿⣿⣿⣿⣿⣿⣿⣿⣿⣿⣿⣿⣿⣿⣿⣿⣿⣷⣽⣽⣭⣶⣿⣿⣿⣿⣿⣿⣿⣿⣿⣿⣿⣿⣿⣿⣿⣿⣿⣿⣿⣿⣿⣿⣿⣿⣿⣿⣿⣿⣿⣿⣝⣿⣝⠀⠀⠀⠀⠀⠀⠀⠀⠀⠀⠀⠀</a:t>
            </a:r>
            <a:br/>
            <a:r>
              <a:t>⠀⠀⠀⠀⠀⠀⠀⠀⠀⠀⠀⣿⣿⣿⣿⣿⣿⣿⣿⣿⣿⣿⣿⢏⣿⣿⣿⣿⣿⣿⣿⣿⣿⣿⣿⣿⣿⣿⣿⣿⣿⣿⣿⣿⣿⣿⣿⣿⣿⣿⣿⣿⣿⣿⣿⣿⣿⣿⣿⣿⣿⣿⣿⣿⣯⣽⣿⣿⣿⠀⠀⠀⠀⠀⠀⠀⠀⠀⠀⠀⠀</a:t>
            </a:r>
            <a:br/>
            <a:r>
              <a:t>⠀⠀⠀⠀⠀⠀⠀⠀⠀⠀⠀⣿⣿⣿⣿⣿⣿⣿⣿⣿⣿⣿⢇⢕⣿⣿⣿⣿⣿⣿⣿⣿⣿⣿⣿⣿⢻⣿⣿⣿⣿⣿⣿⣿⣿⣿⣿⣿⣿⣿⣿⣿⣿⣿⣿⣿⣿⣿⣿⣿⣿⣿⣿⣿⣿⣿⣿⣿⣿⠀⠀⠀⠀⠀⠀⠀⠀⠀⠀⠀⠀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⠀⠀⠀⠀⠀⠀⠀⠀⠀⠀⠀⣿⣿⣿⣿⣿⣿⣿⣿⣿⣿⡇⢕⢕⢹⣿⣿⣿⣿⣿⣿⣻⣿⣿⢿⠑⢱⣿⣿⣿⣿⣿⣿⣿⣿⣿⣿⣿⣿⣿⣿⣿⣿⣿⣿⣿⣿⣿⣿⣿⣿⣿⣿⣿⣿⣿⣿⣿⣿⠀⠀⠀⠀⠀⠀⠀⠀⠀⠀⠀⠀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⠀⠀⠀⠀⠀⠀⠀⠀⠀⠀⠀⣿⣿⣿⣿⣿⣿⣿⣿⣿⣿⢅⠕⢕⢕⠕⠝⢻⢿⢿⢿⢟⠋⠁⠀⠀⢸⣿⣿⣿⣿⣿⣿⣿⣿⣿⣿⣿⣿⣿⣿⣿⣿⣿⣿⣿⣿⣿⣿⣿⣿⣿⣿⣿⣿⣿⣿⣿⣿⠀⠀⠀⠀⠀⠀⠀⠀⠀⠀⠀⠀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⠀⠀⠀⠀⠀⠀⠀⠀⠀⠀⠀⣿⣿⣿⣿⣿⣿⣿⣿⣿⣿⢕⢕⢕⢔⢅⢀⠀⠁⠁⢁⢀⠀⠀⠀⠀⣾⣿⣿⣿⣿⣿⣿⣿⣿⣿⣿⣿⣿⣿⣿⣿⣿⣿⣿⣿⣿⣿⣿⣿⣿⣿⣿⣿⣿⣿⣿⣿⣿⠀⠀⠀⠀⠀⠀⠀⠀⠀⠀⠀⠀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⠀⠀⠀⠀⠀⠀⠀⠀⠀⠀⠀⣿⣿⣿⣿⣿⣿⣿⣿⣿⣿⢕⢕⢕⢕⢔⢕⢑⢀⢁⢁⢀⠐⢁⢄⢰⣿⣿⣿⣿⣿⣿⣿⣿⣿⣿⣿⣿⣿⣿⣿⣿⣿⣿⣿⣿⣿⣿⣿⣿⣿⣿⣿⣿⣿⣿⣿⣿⣿⠀⠀⠀⠀⠀⠀⠀⠀⠀⠀⠀⠀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⠀⠀⠀⠀⠀⠀⠀⠀⠀⠀⠀⣿⣿⣿⣿⣿⣿⣿⣿⣿⣿⡇⢕⢕⢕⠑⠑⠅⢕⢕⠔⢔⢕⢕⢕⣾⣿⣿⣿⣿⣿⣿⣿⣿⣿⣿⣿⣿⣿⣿⣿⣿⣿⣿⣿⣿⣿⣿⣿⣿⣿⣿⣿⣿⣿⣿⣿⣿⣿⠀⠀⠀⠀⠀⠀⠀⠀⠀⠀⠀⠀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⠀⠀⠀⠀⠀⠀⠀⠀⠀⠀⠀⣿⣿⣿⣿⣿⣿⣿⣿⣿⣿⣿⡕⢕⢕⢕⢕⢑⢅⢄⢕⢕⢕⢱⣾⣿⣿⣿⣿⣿⣿⣿⣿⣿⣿⣿⣿⣿⣿⣿⣿⣿⣿⣿⣿⣿⣿⣿⣿⣿⣿⣿⣿⣿⣿⣿⣿⣿⣿⠀⠀⠀⠀⠀⠀⠀⠀⠀⠀⠀⠀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⠀⠀⠀⠀⠀⠀⠀⠀⠀⠀⠀⣿⣿⣿⣿⣿⣿⣿⣿⣿⣿⣿⣷⢕⢕⢕⢕⢕⢕⢕⢕⢕⢱⣿⣿⣿⣿⣿⣿⣿⣿⣿⣿⣿⣿⣿⣿⣿⣿⣿⣿⣿⣿⣿⣿⣿⣿⣿⣿⣿⣿⣿⣿⣿⣿⣿⣿⣿⣿⠀⠀⠀⠀⠀⠀⠀⠀⠀⠀⠀⠀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⠀⠀⠀⠀⠀⠀⠀⠀⠀⠀⠀⠛⠛⠛⠛⠛⠛⠛⠛⠛⠛⠛⠛⠀⠑⠑⠑⠑⠑⠑⠑⠑⠘⠛⠛⠛⠛⠛⠛⠛⠛⠛⠛⠛⠛⠛⠛⠛⠛⠛⠛⠛⠛⠛⠛⠛⠛⠛⠛⠛⠛⠛⠛⠛⠛⠛⠛⠛⠛⠀⠀⠀⠀⠀⠀⠀⠀⠀⠀⠀⠀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⠀⠀⠀⠀⠀⠀⠀⠀⠀⠀⠀⣿⣿⣿⣿⣿⣿⣿⣿⣿⣿⣿⣿⣿⣿⡿⠟⠏⠝⢑⣅⢕⢝⡟⢿⢿⣿⣿⣿⣿⣿⣿⣿⣿⣿⣿⣿⣿⣿⡿⠑⠑⢕⢕⢕⢿⣿⣿⣿⣿⣿⣿⣧⢕⢕⠕⢕⢕⢕⠀⠀⠀⠀⠀⠀⠀⠀⠀⠀⠀⠀</a:t>
            </a:r>
            <a:br/>
            <a:r>
              <a:t>⠀⠀⠀⠀⠀⠀⠀⠀⠀⠀⠀⢻⣿⣿⣿⣿⣿⣿⣿⣿⣿⣿⡿⢟⢏⢐⢐⢕⢕⣱⢷⢗⢟⠟⢟⢗⢷⣾⣿⣿⣿⣿⣿⣿⣿⣿⣿⣿⣿⢇⢔⢕⢕⢕⢕⢸⣿⣿⣿⣿⣿⣿⣿⡕⢕⢔⢕⢕⢕⠀⠀⠀⠀⠀⠀⠀⠀⠀⠀⠀⠀</a:t>
            </a:r>
            <a:br/>
            <a:r>
              <a:t>⠀⠀⠀⠀⠀⠀⠀⠀⠀⠀⠀⣷⣿⣿⣷⣿⣿⣿⣿⣿⣿⢟⢕⢕⢕⢕⣧⡕⢝⢑⢐⢄⢄⢄⢕⣕⢜⢿⣿⣿⣿⣿⣿⣿⣿⣿⣿⣿⣿⢕⢄⢀⢕⢕⢕⢕⣿⣿⣿⣿⣿⣿⣿⣿⢕⢕⢕⢕⢕⠀⠀⠀⠀⠀⠀⠀⠀⠀⠀⠀⠀</a:t>
            </a:r>
            <a:br/>
            <a:r>
              <a:t>⠀⠀⠀⠀⠀⠀⠀⠀⠀⠀⠀⣿⢿⣿⣿⣿⣿⣿⣿⣿⣟⠁⢵⡟⢕⡣⢝⢕⣕⣜⢕⡕⢕⢇⣼⣿⣿⣿⣿⣿⣿⣿⣿⣿⣿⣿⣿⣿⣿⢕⢕⢕⢕⢕⢕⢕⣿⣿⣿⣿⣿⣿⣿⣿⡇⢕⢕⢕⢕⠀⠀⠀⠀⠀⠀⠀⠀⠀⠀⠀⠀</a:t>
            </a:r>
            <a:br/>
            <a:r>
              <a:t>⠀⠀⠀⠀⠀⠀⠀⠀⠀⠀⠀⣿⣿⣿⣿⣿⣿⣿⣿⣿⣧⢕⢜⢕⣿⣿⣿⣿⣿⣿⣿⣿⣿⣾⣿⣿⣿⣿⣿⣿⣿⣿⣿⣿⣿⣿⣿⣿⣿⢕⢕⢕⢕⢕⣕⡕⣿⣿⣿⣿⣿⣿⣿⣿⡇⢕⢕⢕⢕⠀⠀⠀⠀⠀⠀⠀⠀⠀⠀⠀⠀</a:t>
            </a:r>
            <a:br/>
            <a:r>
              <a:t>⠀⠀⠀⠀⠀⠀⠀⠀⠀⠀⠀⣧⣿⣿⣿⣿⣿⣿⣿⣿⡏⢕⢸⢱⣿⣿⣿⣿⣿⣿⣿⣿⣿⣿⣿⣿⣿⣿⣿⣿⣿⣿⣿⣿⣿⣿⣿⣿⣿⣷⣿⣷⣷⣿⣿⣿⣿⣿⣿⣿⣿⣿⣿⣿⡇⢕⢕⢕⢕⠀⠀⠀⠀⠀⠀⠀⠀⠀⠀⠀⠀</a:t>
            </a:r>
            <a:br/>
            <a:r>
              <a:t>⠀⠀⠀⠀⠀⠀⠀⠀⠀⠀⠀⣿⣿⣿⣿⣿⣿⣿⣿⣿⣷⢕⢕⣺⣿⣿⣿⣿⣿⣿⣿⣿⣿⣿⣿⣿⣿⣿⣿⣿⣿⣿⣿⣿⣿⣿⣿⣿⣿⣿⣿⣿⣿⣿⣿⣿⣿⣿⣿⣿⣿⣿⣿⣿⡇⢕⢕⢕⢕⠀⠀⠀⠀⠀⠀⠀⠀⠀⠀⠀⠀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⠀⠀⠀⠀⠀⠀⠀⠀⠀⠀⠀⣿⣿⣿⣿⣿⣿⣿⣿⣿⣿⢕⢕⣽⣿⣿⣿⣿⣿⣿⣿⣿⣿⣿⣿⣿⣿⣿⣿⣿⣿⣿⣿⣿⣿⣿⣿⣿⣿⣿⣿⣿⣿⣿⣿⣿⣿⣿⣿⣿⣿⣿⣿⣿⡇⢕⢕⢕⢕⠀⠀⠀⠀⠀⠀⠀⠀⠀⠀⠀⠀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⠀⠀⠀⠀⠀⠀⠀⠀⠀⠀⠀⣞⣿⣿⣿⣿⣿⣿⣿⣿⣿⣧⣕⣿⣿⣿⣿⣿⣿⣿⣿⣿⣿⣿⣿⣿⣽⣿⣿⣿⣿⣿⣿⣿⣿⣿⣿⣿⣿⣿⣿⣿⣿⣿⣿⣿⣿⣿⣿⣿⣿⣿⣿⣿⡗⢕⢕⢕⢕⠀⠀⠀⠀⠀⠀⠀⠀⠀⠀⠀⠀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⠀⠀⠀⠀⠀⠀⠀⠀⠀⠀⠀⣿⣿⣿⣿⣿⣿⣿⣿⣿⣿⣿⣿⣿⣿⣿⣿⣿⣿⣿⣿⣿⣿⣿⣿⣿⣿⣿⣿⣿⣿⣿⣿⣿⣿⣿⣿⣿⣿⣿⣿⣿⣿⣿⣿⣿⣿⣿⣿⣿⣿⣿⣿⣿⣏⢕⢕⢕⢕⠀⠀⠀⠀⠀⠀⠀⠀⠀⠀⠀⠀</a:t>
            </a:r>
            <a:br/>
            <a:r>
              <a:t>⠀⠀⠀⠀⠀⠀⠀⠀⠀⠀⠀⣿⣿⣿⣿⣿⣿⣿⣿⣿⣿⣿⣿⣿⣿⣿⣿⣿⣿⣿⣿⣿⣿⡿⢿⣿⣿⣿⣿⣿⣿⣿⣿⣿⣿⣿⣿⣿⣿⣿⣿⣿⣿⣿⣿⣿⣿⣿⣿⣿⣿⣿⣿⣿⣿⣕⣕⢕⢕⠀⠀⠀⠀⠀⠀⠀⠀⠀⠀⠀⠀</a:t>
            </a:r>
            <a:br/>
            <a:r>
              <a:t>⠀⠀⠀⠀⠀⠀⠀⠀⠀⠀⠀⢹⣿⣿⣿⣿⣿⣿⣿⣿⣿⣿⣿⣿⣿⣿⣿⣿⣿⣿⣿⣿⣿⣷⣾⣿⣿⣿⣿⣿⣿⣿⣿⣿⣿⣿⣿⣿⣿⣿⣿⣿⣿⣿⣿⣿⣿⣿⣿⣿⣿⣿⣿⣿⣏⣹⣟⢏⡇⠀⠀⠀⠀⠀⠀⠀⠀⠀⠀⠀⠀</a:t>
            </a:r>
            <a:br/>
            <a:r>
              <a:t>⠀⠀⠀⠀⠀⠀⠀⠀⠀⠀⠀⣿⣿⣿⣿⣿⣿⣿⣿⣿⣿⣿⣿⣿⣿⣿⣿⣿⣿⣼⣿⣿⡿⡟⢋⣼⣿⣿⣿⣿⣿⣿⣿⣿⣿⣿⣿⣿⣿⣿⣿⣿⣿⣿⣿⣿⣿⣿⣿⣿⣿⣿⣿⣿⣿⣿⣟⣷⣝⠀⠀⠀⠀⠀⠀⠀⠀⠀⠀⠀⠀</a:t>
            </a:r>
            <a:br/>
            <a:r>
              <a:t>⠀⠀⠀⠀⠀⠀⠀⠀⠀⠀⠀⣿⣿⣿⣿⣿⣿⣿⣿⣿⣿⣿⣿⢿⣿⣿⣿⣿⣿⣿⣿⣿⣿⣿⣿⣿⣿⣿⣿⣿⣿⣿⣿⣿⣿⣿⣿⣿⣿⣿⣿⣿⣿⣿⣿⣿⣿⣿⣿⣿⣿⣿⣿⣿⣟⣻⣿⣿⣿⠀⠀⠀⠀⠀⠀⠀⠀⠀⠀⠀⠀</a:t>
            </a:r>
            <a:br/>
            <a:r>
              <a:t>⠀⠀⠀⠀⠀⠀⠀⠀⠀⠀⠀⣿⣿⣿⣿⣿⣿⣿⣿⣿⣿⡿⢏⢸⣿⣿⣿⣿⣿⣿⣿⣿⣿⣿⣿⣿⢻⣿⣿⣿⣿⣿⣿⣿⣿⣿⣿⣿⣿⣿⣿⣿⣿⣿⣿⣿⣿⣿⣿⣿⣿⣿⣿⣿⣿⣿⣿⣿⣿⠀⠀⠀⠀⠀⠀⠀⠀⠀⠀⠀⠀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⠀⠀⠀⠀⠀⠀⠀⠀⠀⠀⠀⣿⣿⣿⣿⣿⣿⣿⣿⣿⣿⢇⢕⢜⢿⣿⣿⣿⣿⣿⣿⣿⣿⣿⡿⠇⢸⣿⣿⣿⣿⣿⣿⣿⣿⣿⣿⣿⣿⣿⣿⣿⣿⣿⣿⣿⣿⣿⣿⣿⣿⣿⣿⣿⣿⣿⣿⣿⣿⠀⠀⠀⠀⠀⠀⠀⠀⠀⠀⠀⠀</a:t>
            </a:r>
            <a:br/>
            <a:r>
              <a:t>⠀⠀⠀⠀⠀⠀⠀⠀⠀⠀⠀⣿⣿⣿⣿⣿⣿⣿⣿⣿⡟⠁⠕⢕⢑⢝⢿⣿⣿⣷⣕⡿⢟⠋⠁⠀⢸⣿⣿⣿⣿⣿⣿⣿⣿⣿⣿⣿⣿⣿⣿⣿⣿⣿⣿⣿⣿⣿⣿⣿⣿⣿⣿⣿⣿⣿⣿⣿⣿⠀⠀⠀⠀⠀⠀⠀⠀⠀⠀⠀⠀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⠀⠀⠀⠀⠀⠀⠀⠀⠀⠀⠀⣿⣿⣿⣿⣿⣿⣿⣿⣿⡿⢔⢕⢑⢑⠑⠁⠑⠙⠙⠑⠀⠀⠀⠀⠀⣼⣿⣿⣿⣿⣿⣿⣿⣿⣿⣿⣿⣿⣿⣿⣿⣿⣿⣿⣿⣿⣿⣿⣿⣿⣿⣿⣿⣿⣿⣿⣿⣿⠀⠀⠀⠀⠀⠀⠀⠀⠀⠀⠀⠀</a:t>
            </a:r>
            <a:br/>
            <a:r>
              <a:t>⠀⠀⠀⠀⠀⠀⠀⠀⠀⠀⠀⣿⣿⣿⣿⣿⣿⣿⣿⣿⡟⢕⢕⢕⢕⢅⠔⠄⢐⠀⠀⠐⠀⠀⢀⢰⣿⣿⣿⣿⣿⣿⣿⣿⣿⣿⣿⣿⣿⣿⣿⣿⣿⣿⣿⣿⣿⣿⣿⣿⣿⣿⣿⣿⣿⣿⣿⣿⣿⠀⠀⠀⠀⠀⠀⠀⠀⠀⠀⠀⠀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⠀⠀⠀⠀⠀⠀⠀⠀⠀⠀⠀⣿⣿⣿⣿⣿⣿⣿⣿⣿⣷⢕⢕⢕⢕⢕⢕⢔⢔⢔⢄⢁⢄⢔⢕⣼⣿⣿⣿⣿⣿⣿⣿⣿⣿⣿⣿⣿⣿⣿⣿⣿⣿⣿⣿⣿⣿⣿⣿⣿⣿⣿⣿⣿⣿⣿⣿⣿⣿⠀⠀⠀⠀⠀⠀⠀⠀⠀⠀⠀⠀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⠀⠀⠀⠀⠀⠀⠀⠀⠀⠀⠀⣿⣿⣿⣿⣿⣿⣿⣿⣿⣿⡇⢕⢕⢕⢔⢄⢔⠕⢁⢄⢕⢕⢕⣼⣿⣿⣿⣿⣿⣿⣿⣿⣿⣿⣿⣿⣿⣿⣿⣿⣿⣿⣿⣿⣿⣿⣿⣿⣿⣿⣿⣿⣿⣿⣿⣿⣿⣿⠀⠀⠀⠀⠀⠀⠀⠀⠀⠀⠀⠀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⠀⠀⠀⠀⠀⠀⠀⠀⠀⠀⠀⣿⣿⣿⣿⣿⣿⣿⣿⣿⣿⣷⡕⢕⢕⢕⢕⢕⢕⢕⢕⢕⢕⣾⣿⣿⣿⣿⣿⣿⣿⣿⣿⣿⣿⣿⣿⣿⣿⣿⣿⣿⣿⣿⣿⣿⣿⣿⣿⣿⣿⣿⣿⣿⣿⣿⣿⣿⣿⠀⠀⠀⠀⠀⠀⠀⠀⠀⠀⠀⠀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⠀⠀⠀⠀⠀⠀⠀⠀⠀⠀⠀⠛⠛⠛⠛⠛⠛⠛⠛⠛⠛⠛⠃⠑⠑⠑⠑⠑⠑⠑⠑⠑⠘⠛⠛⠛⠛⠛⠛⠛⠛⠛⠛⠛⠛⠛⠛⠛⠛⠛⠛⠛⠛⠛⠛⠛⠛⠛⠛⠛⠛⠛⠛⠛⠛⠛⠛⠛⠛⠀⠀⠀⠀⠀⠀⠀⠀⠀⠀⠀⠀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⠀⠀⠀⠀⠀⠀⠀⠀⠀⠀⠀⢕⢕⢕⢕⢜⣹⣷⣟⣷⢎⢕⢵⣮⣫⣽⢟⡞⢿⢿⢯⣝⣹⣿⣿⣿⣿⣿⣿⣿⢿⢿⢿⠿⢿⣽⣿⣿⣻⡝⣿⣾⣷⣿⣿⣿⣿⣿⣿⣿⣿⣿⣿⣿⣿⣿⣿⣧⣅⠀⠀⠀⠀⠀⠀⠀⠀⠀⠀⠀⠀</a:t>
            </a:r>
            <a:br/>
            <a:r>
              <a:t>⠀⠀⠀⠀⠀⠀⠀⠀⠀⠀⠀⢕⢕⢗⢕⢸⢟⡕⡜⣿⣷⣵⣗⣵⡞⢿⢿⡾⢏⣵⣾⢿⣿⢿⣿⢿⢿⣟⠉⠀⠀⠀⠀⠀⠀⠀⠙⠻⢿⣟⣿⣿⣿⣿⣿⣿⣿⣿⣿⣿⣿⣿⣿⣿⣿⣿⣿⣿⣿⠀⠀⠀⠀⠀⠀⠀⠀⠀⠀⠀⠀</a:t>
            </a:r>
            <a:br/>
            <a:r>
              <a:t>⠀⠀⠀⠀⠀⠀⠀⠀⠀⠀⠀⢕⢕⢕⢕⢱⢷⢕⣞⢇⡵⢕⢕⣳⢾⢎⣷⣕⢜⢵⢜⡱⢜⡕⣕⡱⢗⢞⢻⣷⣦⣀⠀⠀⠀⠀⠀⠀⠈⠳⣿⣿⡿⣷⣿⣿⣿⣿⣿⣿⣿⣿⣿⣿⣿⣿⣿⣿⣿⠀⠀⠀⠀⠀⠀⠀⠀⠀⠀⠀⠀</a:t>
            </a:r>
            <a:br/>
            <a:r>
              <a:t>⠀⠀⠀⠀⠀⠀⠀⠀⠀⠀⠀⢕⢕⢟⢇⢱⢕⢿⢕⢝⢕⢕⢕⢗⢜⢇⢕⣵⣱⣵⡿⢕⢕⠘⢉⢄⢕⣕⣾⣯⣿⣿⣷⡄⠀⠀⠀⠀⠀⠀⠜⣿⣿⣿⣿⣿⣿⣿⣿⣿⣿⣿⣿⣿⣿⣿⣿⡟⠙⠀⠀⠀⠀⠀⠀⠀⠀⠀⠀⠀⠀</a:t>
            </a:r>
            <a:br/>
            <a:r>
              <a:t>⠀⠀⠀⠀⠀⠀⠀⠀⠀⠀⠀⢕⢕⢕⢕⢕⢵⢇⢕⢇⢕⢇⢵⢮⢕⣝⡗⣻⣻⡗⢇⢇⢔⣷⣿⣿⣿⣿⣿⣿⣿⣿⢿⣿⣧⠀⠀⠀⠀⠀⠀⢸⣿⣿⣿⣿⣿⣿⣿⣿⣿⣿⣿⣿⣿⣿⣿⣄⠀⠀⠀⠀⠀⠀⠀⠀⠀⠀⠀⠀⠀</a:t>
            </a:r>
            <a:br/>
            <a:r>
              <a:t>⠀⠀⠀⠀⠀⠀⠀⠀⠀⠀⠀⢕⢱⢵⢱⢕⢜⢕⡝⣗⣝⣵⡵⢱⢗⢇⢜⣧⢗⢼⢧⡕⢺⣿⣿⣿⣿⣿⣿⣿⣿⣇⠜⣿⣿⣇⢀⠀⠀⠀⠀⠁⣿⣿⣿⣿⣿⣿⣿⣿⣿⣿⣿⣿⣿⡟⠘⣿⣧⠀⠀⠀⠀⠀⠀⠀⠀⠀⠀⠀⠀</a:t>
            </a:r>
            <a:br/>
            <a:r>
              <a:t>⠀⠀⠀⠀⠀⠀⠀⠀⠀⠀⠀⢕⢇⢗⢕⢗⢇⢕⢕⣕⢵⢱⢵⢵⢕⢜⢵⢝⡝⢕⣕⣷⣜⣿⣿⣾⣿⣿⣿⣿⣿⣿⢕⢻⣿⣿⡕⠀⠀⠀⠀⠀⢸⣿⣿⣿⣿⣿⣿⣿⣿⣿⣿⣿⣿⡕⢔⢹⣿⠀⠀⠀⠀⠀⠀⠀⠀⠀⠀⠀⠀</a:t>
            </a:r>
            <a:br/>
            <a:r>
              <a:t>⠀⠀⠀⠀⠀⠀⠀⠀⠀⠀⠀⢕⢵⢕⢕⢜⡝⢕⢝⢝⣜⣜⣳⢕⣗⢗⢗⣗⢗⢗⢻⣾⣿⣿⣿⣿⣿⡿⢾⣿⣿⣿⢷⣾⣿⣿⡇⢄⢀⠀⢀⠀⢸⣿⣿⣿⣿⣿⣿⣿⣿⣿⣿⣿⣿⣧⢕⢸⣿⠀⠀⠀⠀⠀⠀⠀⠀⠀⠀⠀⠀</a:t>
            </a:r>
            <a:br/>
            <a:r>
              <a:t>⠀⠀⠀⠀⠀⠀⠀⠀⠀⠀⠀⢕⢗⢜⢗⢕⢞⢝⢏⢹⢇⢼⢧⢕⢽⢿⢧⡵⢼⢷⢼⢽⣽⣿⣿⣿⣷⣷⣿⣿⣿⣿⣿⣿⣿⣿⡇⢔⢄⢔⢔⠐⢸⣿⣿⣿⣿⣿⣿⣿⣿⣿⣿⣿⣿⣿⡕⢸⣿⠀⠀⠀⠀⠀⠀⠀⠀⠀⠀⠀⠀</a:t>
            </a:r>
            <a:br/>
            <a:r>
              <a:t>⠀⠀⠀⠀⠀⠀⠀⠀⠀⠀⠀⢕⡝⢕⢞⢕⢜⢕⢝⡝⢝⣝⣝⢝⣝⣝⣝⣝⢹⣯⣝⣽⣿⣿⢝⢿⣿⡿⢿⣿⢇⠘⣿⣿⣿⣿⡇⢕⠕⠕⠅⠅⢸⣿⣿⣿⣿⣿⣿⣿⣿⣿⣿⣿⣿⣿⢕⢸⣿⠀⠀⠀⠀⠀⠀⠀⠀⠀⠀⠀⠀</a:t>
            </a:r>
            <a:br/>
            <a:r>
              <a:t>⠀⠀⠀⠀⠀⠀⠀⠀⠀⠀⠀⢕⢕⢕⢕⢕⣵⢕⢱⢗⡕⢗⣳⡗⢗⢗⡗⢗⡗⣷⣿⣿⣿⣿⢕⠅⠙⠓⠈⠁⠁⠀⢹⣿⣿⣿⣷⣵⡕⢕⢕⢕⢸⣿⣿⣿⣿⣿⣿⣿⣿⣯⣿⣿⣿⡏⢕⢸⣿⠀⠀⠀⠀⠀⠀⠀⠀⠀⠀⠀⠀</a:t>
            </a:r>
            <a:br/>
            <a:r>
              <a:t>⠀⠀⠀⠀⠀⠀⠀⠀⠀⠀⠀⢕⣕⡕⢜⣝⣝⣝⢝⢝⢝⢕⡽⡹⢵⢽⣽⣿⣿⣿⣿⣿⣿⣿⡔⢕⢄⢄⠄⠄⢀⢄⢸⣿⣿⣿⣿⣿⣿⣵⢕⢕⢺⣿⣿⣿⣿⣿⣿⣿⣿⣿⣿⣿⣿⣧⢱⣿⣿⠀⠀⠀⠀⠀⠀⠀⠀⠀⠀⠀⠀</a:t>
            </a:r>
            <a:br/>
            <a:r>
              <a:t>⠀⠀⠀⠀⠀⠀⠀⠀⠀⠀⠀⢕⢕⡕⢕⢕⢗⣗⣗⢳⡗⢞⢱⢵⢝⣹⣽⣿⣿⣿⣿⣿⣿⣿⣿⣵⡕⢔⢅⢔⠕⢕⣾⣿⣿⣿⣿⣿⣿⣿⣧⡕⢸⣿⣿⣿⣿⣿⣿⣿⣿⣿⣿⣿⣿⣿⢸⣿⣿⠀⠀⠀⠀⠀⠀⠀⠀⠀⠀⠀⠀</a:t>
            </a:r>
            <a:br/>
            <a:r>
              <a:t>⠀⠀⠀⠀⠀⠀⠀⠀⠀⠀⠀⢕⢗⢜⡗⣕⣣⣹⣝⣫⢝⣹⡽⣯⣷⣿⣿⣿⣿⣿⣿⣿⣿⣿⣿⣿⣇⠑⢕⠁⠀⢱⣿⣿⣿⣿⣿⣿⣿⣿⣿⣿⣼⣿⣿⣿⣿⣿⣿⣿⣿⣿⣿⣿⣿⣽⣸⣿⣿⠀⠀⠀⠀⠀⠀⠀⠀⠀⠀⠀⠀</a:t>
            </a:r>
            <a:br/>
            <a:r>
              <a:t>⠀⠀⠀⠀⠀⠀⠀⠀⠀⠀⠀⢹⣝⢝⢵⡧⢼⢽⣿⣳⡾⣳⣿⣿⣿⣿⣿⣿⣿⣿⣿⣿⣿⣿⣿⣿⣿⠀⠀⠀⠀⢕⣿⣿⣿⣿⣿⣿⣿⣿⣿⣿⣿⣿⣿⣿⣿⣿⣿⣿⣿⣿⣿⣿⣿⣿⣿⣿⣿⠀⠀⠀⠀⠀⠀⠀⠀⠀⠀⠀⠀</a:t>
            </a:r>
            <a:br/>
            <a:r>
              <a:t>⠀⠀⠀⠀⠀⠀⠀⠀⠀⠀⠀⢵⢗⢗⢞⣗⣻⣟⣟⣏⣹⣽⣾⣿⣿⣿⣿⣿⣿⣿⣿⣿⣿⣿⣿⣿⣿⠀⠀⠀⢀⠑⢿⣿⣿⣿⣿⣿⣿⣿⣿⣿⣿⣿⣿⣿⣿⣿⣿⣿⣿⣿⣿⣿⣿⣿⣻⣿⣿⠀⠀⠀⠀⠀⠀⠀⠀⠀⠀⠀⠀</a:t>
            </a:r>
            <a:br/>
            <a:r>
              <a:t>⠀⠀⠀⠀⠀⠀⠀⠀⠀⠀⠀⣜⣏⣝⣹⣱⢧⣾⣿⣿⣿⣿⣿⣿⣿⣿⣿⣿⣿⣿⣿⣿⣿⣿⣿⣿⣿⡔⠀⠀⠀⠀⠈⢿⣿⣿⣿⣿⣿⣿⣿⣿⣿⣿⣿⣿⣿⣿⣿⣿⣿⣷⣿⣿⣿⣿⢅⢜⢕⠀⠀⠀⠀⠀⠀⠀⠀⠀⠀⠀⠀</a:t>
            </a:r>
            <a:br/>
            <a:r>
              <a:t>⠀⠀⠀⠀⠀⠀⠀⠀⠀⠀⠀⣫⣵⣷⣽⢿⣾⣿⣿⣿⣿⣿⣿⣿⣿⣿⣿⣿⣿⣿⣿⣿⣿⣿⣿⣿⣿⡇⠀⠀⠀⠀⠀⠘⣿⣿⣿⣿⣿⣿⣿⣿⣿⣿⣿⣿⣿⣿⢿⣿⣿⣿⣿⣿⣿⢧⢕⢕⢕⠀⠀⠀⠀⠀⠀⠀⠀⠀⠀⠀⠀</a:t>
            </a:r>
            <a:br/>
            <a:r>
              <a:t>⠀⠀⠀⠀⠀⠀⠀⠀⠀⠀⠀⢻⣷⣻⣿⣟⣯⡽⢿⡿⣿⣿⣿⣿⣿⣿⣿⣿⣿⣿⣿⣿⣿⣿⣿⣿⣿⢁⠀⠀⠀⠀⠀⠀⢸⣿⣿⣿⣿⣿⣿⣿⣿⣿⣿⣿⣿⣿⣿⣿⣿⣯⣽⣏⡝⢕⢕⢅⢅⠀⠀⠀⠀⠀⠀⠀⠀⠀⠀⠀⠀</a:t>
            </a:r>
            <a:br/>
            <a:r>
              <a:t>⠀⠀⠀⠀⠀⠀⠀⠀⠀⠀⠀⣻⣿⣿⣯⣵⣿⣷⣾⣿⣿⣿⣿⣿⣿⣿⣿⣿⣿⢿⣿⣿⣿⣿⣿⣿⣿⡇⠀⠀⠀⠀⠀⠀⢸⣿⣿⣿⣿⣿⣿⣿⣿⣿⣿⢿⣿⣿⣿⣿⣿⢷⣯⣽⣟⢟⢕⢕⢕⠀⠀⠀⠀⠀⠀⠀⠀⠀⠀⠀⠀</a:t>
            </a:r>
            <a:br/>
            <a:r>
              <a:t>⠀⠀⠀⠀⠀⠀⠀⠀⠀⠀⠀⣿⣿⣿⣞⣿⣿⣿⣯⣼⣿⣿⣿⣿⣿⣿⣿⣿⣿⣽⣿⣿⣿⣿⣿⣿⣿⠇⢀⢀⠀⠔⠀⠀⢸⣿⣿⣿⣿⢝⢕⢜⢟⢿⣿⡇⢿⣿⡏⢝⢟⢿⡽⢝⢟⢗⢇⢕⢕⠀⠀⠀⠀⠀⠀⠀⠀⠀⠀⠀⠀</a:t>
            </a:r>
            <a:br/>
            <a:r>
              <a:t>⠀⠀⠀⠀⠀⠀⠀⠀⠀⠀⠀⡿⢿⣟⣻⣿⣽⣵⣿⣿⣿⣿⣿⣿⣿⢿⣿⣿⣿⣿⣿⣿⣿⣿⣿⣿⣿⠀⠁⠀⠁⠀⠀⠀⢱⣿⣿⣿⣿⡇⢕⢕⢕⢕⢜⢟⢿⢟⢕⢕⢕⢕⢕⢕⢕⢕⢕⢕⢕⠀⠀⠀⠀⠀⠀⠀⠀⠀⠀⠀⠀</a:t>
            </a:r>
            <a:br/>
            <a:r>
              <a:t>⠀⠀⠀⠀⠀⠀⠀⠀⠀⠀⠀⠘⠛⠙⠛⠛⠛⠛⠛⠛⠛⠛⠛⠛⠛⠘⠛⠛⠛⠛⠛⠛⠛⠛⠛⠛⠛⠀⠀⠀⠀⠀⠀⠀⠁⠛⠛⠛⠛⠓⠑⠑⠑⠑⠑⠑⠑⠑⠑⠑⠑⠑⠑⠑⠑⠑⠑⠑⠑⠀⠀⠀⠀⠀⠀⠀⠀⠀⠀⠀⠀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⠀⠀⠀⠀⠀⠀⠀⠀⠀⠀⠀⣿⣿⢟⢟⣿⣻⢿⢷⡾⣿⣿⣿⣿⣿⣿⣿⣿⣿⣿⣿⣿⣿⣿⣿⣿⣿⣿⣿⣿⣿⣿⣿⣿⣾⣿⣿⣿⢿⢇⠀⠁⢅⢕⢜⣿⣿⣿⣿⣿⣿⣿⡕⢕⢁⢄⢔⢔⢕⠀⠀⠀⠀⠀⠀⠀⠀⠀⠀⠀⠀</a:t>
            </a:r>
            <a:br/>
            <a:r>
              <a:t>⠀⠀⠀⠀⠀⠀⠀⠀⠀⠀⠀⢿⢧⣵⣷⣿⣷⣵⣾⣿⣼⣽⣿⣿⣿⡟⢿⢟⢫⢿⣿⣿⣿⢿⡟⢻⣿⣿⣷⣿⣿⣿⣿⣿⣿⣷⣿⣿⣾⢕⢔⢄⢕⢕⢕⢹⣿⣿⣿⣿⣿⣿⣷⢕⢕⢕⢕⢕⢕⠀⠀⠀⠀⠀⠀⠀⠀⠀⠀⠀⠀</a:t>
            </a:r>
            <a:br/>
            <a:r>
              <a:t>⠀⠀⠀⠀⠀⠀⠀⠀⠀⠀⠀⢕⣼⣕⢕⢜⣿⣿⣿⣿⣿⡻⢟⠟⠝⠕⢔⢕⢕⣕⣜⣟⡿⡟⣱⣷⣽⣿⣿⣿⣿⣿⣝⣿⣿⣿⣿⣟⢝⠕⠕⢔⢕⢕⢕⢸⣿⣿⣿⣿⣿⣿⣿⣇⢕⢕⢕⢕⢕⠀⠀⠀⠀⠀⠀⠀⠀⠀⠀⠀⠀</a:t>
            </a:r>
            <a:br/>
            <a:r>
              <a:t>⠀⠀⠀⠀⠀⠀⠀⠀⠀⠀⠀⡟⢟⣿⣿⣿⣿⣿⡿⢿⡿⢇⠁⢄⢄⣱⢵⢟⠟⠝⢏⢝⢕⢻⣿⣿⣿⣿⣿⡝⣹⣿⣻⣿⣿⣿⣿⣿⡇⢕⢕⢕⢕⢕⢕⢕⣿⣿⣿⣿⣿⣿⣿⣿⢕⢕⢕⢕⢕⠀⠀⠀⠀⠀⠀⠀⠀⠀⠀⠀⠀</a:t>
            </a:r>
            <a:br/>
            <a:r>
              <a:t>⠀⠀⠀⠀⠀⠀⠀⠀⠀⠀⠀⣷⣵⣾⣿⣿⣿⣿⣷⡇⢇⢕⢕⣷⣕⢕⢱⢕⢕⢕⢕⢕⣱⣵⣿⣿⣿⣿⣿⣿⣿⣿⣿⣿⣿⣿⣿⣿⡇⢕⢕⢕⢕⢕⢕⢕⣿⣿⣿⣿⣿⣿⣿⣿⡇⢕⢕⢕⢕⠀⠀⠀⠀⠀⠀⠀⠀⠀⠀⠀⠀</a:t>
            </a:r>
            <a:br/>
            <a:r>
              <a:t>⠀⠀⠀⠀⠀⠀⠀⠀⠀⠀⠀⢕⡼⣿⣿⣿⣿⣿⣿⡇⢱⢇⣵⣝⣱⣵⣵⣵⣵⣵⣵⣼⣿⣽⣿⣿⣿⣿⣿⣿⣿⣷⣿⣿⣿⣿⣿⣿⣧⣵⣧⣵⣵⣵⣷⣷⣿⣿⣿⣿⣿⣿⣿⣿⡇⢕⢕⢕⢕⠀⠀⠀⠀⠀⠀⠀⠀⠀⠀⠀⠀</a:t>
            </a:r>
            <a:br/>
            <a:r>
              <a:t>⠀⠀⠀⠀⠀⠀⠀⠀⠀⠀⠀⢿⣿⣿⣿⣿⣿⣿⣿⡟⢕⢕⣿⣿⣿⣿⣿⣿⣿⣿⣿⣿⣿⣿⣿⣿⣿⣿⣿⣿⣿⣿⣿⣿⣿⣿⣿⣿⣿⣿⣿⣿⣿⣿⣿⣿⣿⣿⣿⣿⣿⣿⣿⣿⡇⢕⢕⢕⢕⠀⠀⠀⠀⠀⠀⠀⠀⠀⠀⠀⠀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⠀⠀⠀⠀⠀⠀⠀⠀⠀⠀⠀⣷⣿⣿⣿⣿⣿⣿⣿⡇⢕⢱⣿⣿⣿⣿⣿⣿⣿⣿⣿⣿⣿⣿⣿⣿⣿⣿⣿⣿⣿⣿⣿⣿⣿⣿⣿⣿⣿⣿⣿⣿⣿⣿⣿⣿⣿⣿⣿⣿⣿⣿⣿⣿⡇⢕⢕⢕⢕⠀⠀⠀⠀⠀⠀⠀⠀⠀⠀⠀⠀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⠀⠀⠀⠀⠀⠀⠀⠀⠀⠀⠀⢸⢻⣿⣿⣿⣿⣿⣿⡇⢕⢸⣿⣿⣿⣿⣿⣿⣿⣿⣿⣿⣿⣿⣿⣿⣿⣿⣿⣿⣿⣿⣿⣿⣿⣿⣿⣿⣿⣿⣿⣿⣿⣿⣿⣿⣿⣿⣿⣿⣿⣿⣿⣿⡇⢕⢕⢕⢕⠀⠀⠀⠀⠀⠀⠀⠀⠀⠀⠀⠀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⠀⠀⠀⠀⠀⠀⠀⠀⠀⠀⠀⣷⣿⣿⣿⣿⣿⣿⣿⣷⢕⢸⣿⣿⣿⣿⣿⣿⣿⣿⣿⣿⣿⣿⣿⣿⣿⣿⣿⣿⣿⣿⣿⣿⣿⣿⣿⣿⣿⣿⣿⣿⣿⣿⣿⣿⣿⣿⣿⣿⣿⣿⣿⣿⡇⢕⢕⢕⢇⠀⠀⠀⠀⠀⠀⠀⠀⠀⠀⠀⠀</a:t>
            </a:r>
            <a:br/>
            <a:r>
              <a:t>⠀⠀⠀⠀⠀⠀⠀⠀⠀⠀⠀⣿⣿⣿⣿⣿⣿⣿⣿⣿⣧⣼⣿⣿⣿⣿⣿⣿⣿⣿⣿⣿⣿⣿⣿⣿⣿⣿⣿⣿⣿⣿⣿⣿⣿⣿⣿⣿⣿⣿⣿⣿⣿⣿⣿⣿⣿⣿⣿⣿⣿⣿⣿⣿⣿⡕⢕⢕⢕⠀⠀⠀⠀⠀⠀⠀⠀⠀⠀⠀⠀</a:t>
            </a:r>
            <a:br/>
            <a:r>
              <a:t>⠀⠀⠀⠀⠀⠀⠀⠀⠀⠀⠀⢟⢿⣿⣿⣿⣿⣿⣿⣿⣿⣿⣿⣿⣿⣿⣿⣿⣿⣿⣿⣿⣿⣿⣿⣿⣿⣿⣿⣿⣿⣿⣿⣿⣿⣿⣿⣿⣿⣿⣿⣿⣿⣿⣿⣿⣿⣿⣿⣿⣿⣿⣿⣿⢟⢻⢿⢿⡇⠀⠀⠀⠀⠀⠀⠀⠀⠀⠀⠀⠀</a:t>
            </a:r>
            <a:br/>
            <a:r>
              <a:t>⠀⠀⠀⠀⠀⠀⠀⠀⠀⠀⠀⣷⣿⣿⣿⣿⣿⣿⣿⣿⣿⣿⣿⣿⣿⣿⣿⣿⣿⣿⣯⣿⣿⣿⣿⣿⣿⣿⣿⣿⣿⣿⣿⣿⣿⣿⣿⣿⣿⣿⣿⣿⣿⣿⣿⣿⣿⣿⣿⣿⣿⣿⣿⣿⣿⡿⢻⡞⢇⠀⠀⠀⠀⠀⠀⠀⠀⠀⠀⠀⠀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⠀⠀⠀⠀⠀⠀⠀⠀⠀⠀⠀⣿⣿⣿⣿⣿⣿⣿⣿⣿⣿⣿⣿⣿⣿⣿⣿⣿⣿⣿⣿⣿⣿⣿⣿⣿⣿⣿⣿⣿⣿⣿⣿⣿⣿⣿⣿⣿⣿⣿⣿⣿⣿⣿⣿⣿⣿⣿⣿⣿⣿⣿⣿⣿⢻⣿⣿⣿⣿⠀⠀⠀⠀⠀⠀⠀⠀⠀⠀⠀⠀</a:t>
            </a:r>
            <a:br/>
            <a:r>
              <a:t>⠀⠀⠀⠀⠀⠀⠀⠀⠀⠀⠀⣿⣿⣿⣿⣿⣿⣿⣿⣿⣿⣿⣿⣿⣿⣿⣿⣿⣿⣿⣿⣧⣵⣿⣿⣿⣿⣿⣿⣿⣿⣿⣿⣿⣿⣿⣿⣿⣿⣿⣿⣿⣿⣿⣿⣿⣿⣿⣿⣿⣿⣿⣿⣿⣿⣿⣿⢿⣿⠀⠀⠀⠀⠀⠀⠀⠀⠀⠀⠀⠀</a:t>
            </a:r>
            <a:br/>
            <a:r>
              <a:t>⠀⠀⠀⠀⠀⠀⠀⠀⠀⠀⠀⣿⣿⣿⣿⣿⣿⣿⣿⣿⣿⣿⣿⣿⣿⣿⣿⣿⣿⣿⣿⣿⣿⣿⣿⡟⣿⣿⣿⣿⣿⣿⣿⣿⣿⣿⣿⣿⣿⣿⣿⣿⣿⣿⣿⣿⣿⣿⣿⣿⣿⣿⣿⣿⣿⣿⣿⣿⣿⠀⠀⠀⠀⠀⠀⠀⠀⠀⠀⠀⠀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⠀⠀⠀⠀⠀⠀⠀⠀⠀⠀⠀⣿⣿⣿⣿⣿⣿⣿⣿⣿⣿⡏⢕⣿⣿⣿⣿⣿⣿⣿⣿⣿⣿⣿⣿⠑⢹⣿⣿⣿⣿⣿⣿⣿⣿⣿⣿⣿⣿⣿⣿⣿⣿⣿⣿⣿⣿⣿⣿⣿⣿⣿⣿⣿⣿⣿⣿⣿⣿⠀⠀⠀⠀⠀⠀⠀⠀⠀⠀⠀⠀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⠀⠀⠀⠀⠀⠀⠀⠀⠀⠀⠀⣿⣿⣿⣿⣿⣿⣿⣿⣿⣿⢕⢕⢹⣿⣿⣿⣿⣿⣿⣿⣿⣿⡿⠏⠀⢘⣿⣿⣿⣿⣿⣿⣿⣿⣿⣿⣿⣿⣿⣿⣿⣿⣿⣿⣿⣿⣿⣿⣿⣿⣿⣿⣿⣿⣿⣿⣿⣿⠀⠀⠀⠀⠀⠀⠀⠀⠀⠀⠀⠀</a:t>
            </a:r>
            <a:br/>
            <a:r>
              <a:t>⠀⠀⠀⠀⠀⠀⠀⠀⠀⠀⠀⣿⣿⣿⣿⣿⣿⣿⣿⣿⡿⠑⢕⢕⢜⢻⢿⣿⢇⢜⢼⠟⠙⠀⠀⠀⢸⣿⣿⣿⣿⣿⣿⣿⣿⣿⣿⣿⣿⣿⣿⣿⣿⣿⣿⣿⣿⣿⣿⣿⣿⣿⣿⣿⣿⣿⣿⣿⣿⠀⠀⠀⠀⠀⠀⠀⠀⠀⠀⠀⠀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⠀⠀⠀⠀⠀⠀⠀⠀⠀⠀⠀⣿⣿⣿⣿⣿⣿⣿⣿⣿⣇⢕⢕⢕⢀⠅⠁⠁⠑⠀⠀⠀⠀⠀⠀⢀⢸⣿⣿⣿⣿⣿⣿⣿⣿⣿⣿⣿⣿⣿⣿⣿⣿⣿⣿⣿⣿⣿⣿⣿⣿⣿⣿⣿⣿⣿⣿⣿⣿⠀⠀⠀⠀⠀⠀⠀⠀⠀⠀⠀⠀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⠀⠀⠀⠀⠀⠀⠀⠀⠀⠀⠀⣿⣿⣿⣿⣿⣿⣿⣿⣿⣿⢕⢕⢕⢕⢔⠀⠔⠀⠀⠀⠀⠀⢀⢄⢕⢸⣿⣿⣿⣿⣿⣿⣿⣿⣿⣿⣿⣿⣿⣿⣿⣿⣿⣿⣿⣿⣿⣿⣿⣿⣿⣿⣿⣿⣿⣿⣿⣿⠀⠀⠀⠀⠀⠀⠀⠀⠀⠀⠀⠀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⠀⠀⠀⠀⠀⠀⠀⠀⠀⠀⠀⣿⣿⣿⣿⣿⣿⣿⣿⣿⣿⡇⢕⢕⢕⢕⢕⢔⢔⢄⢔⢔⢔⢕⢕⢕⣿⣿⣿⣿⣿⣿⣿⣿⣿⣿⣿⣿⣿⣿⣿⣿⣿⣿⣿⣿⣿⣿⣿⣿⣿⣿⣿⣿⣿⣿⣿⣿⣿⠀⠀⠀⠀⠀⠀⠀⠀⠀⠀⠀⠀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⠀⠀⠀⠀⠀⠀⠀⠀⠀⠀⠀⠛⠛⠛⠛⠛⠛⠛⠛⠛⠛⠛⠑⠑⠑⠑⠐⠀⠑⠁⠀⠑⠑⠑⠑⠘⠛⠛⠛⠛⠛⠛⠛⠛⠛⠛⠛⠛⠛⠛⠛⠛⠛⠛⠛⠛⠛⠛⠛⠛⠛⠛⠛⠛⠛⠛⠛⠛⠛⠀⠀⠀⠀⠀⠀⠀⠀⠀⠀⠀⠀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⠀⠀⠀⠀⠀⠀⠀⠀⠀⠀⠀⣿⣿⢟⢻⣿⡿⢿⣷⣿⣿⣿⣿⣿⣿⣿⣿⣿⣿⣿⣿⣿⣿⣿⣿⣿⣿⣿⣿⣿⣿⣿⣿⣿⣿⣿⣿⣿⣿⢇⠁⠁⠁⢕⢸⣿⣿⣿⣿⣿⣿⣷⡕⠑⢁⢅⢔⢄⢕⠀⠀⠀⠀⠀⠀⠀⠀⠀⠀⠀⠀</a:t>
            </a:r>
            <a:br/>
            <a:r>
              <a:t>⠀⠀⠀⠀⠀⠀⠀⠀⠀⠀⠀⣿⣧⣵⣵⣿⣿⣷⣼⣿⣿⣿⣿⣿⣿⣿⣿⣿⣿⣿⣿⣿⣿⣿⡿⣿⣿⣿⣿⣿⣿⣿⣿⣿⣿⣾⣿⣿⣿⢕⢄⢐⢔⢕⢕⢿⣿⣿⣿⣿⣿⣿⣧⢕⢅⢅⢕⢕⢕⠀⠀⠀⠀⠀⠀⠀⠀⠀⠀⠀⠀</a:t>
            </a:r>
            <a:br/>
            <a:r>
              <a:t>⠀⠀⠀⠀⠀⠀⠀⠀⠀⠀⠀⢕⣾⣕⡝⢸⣿⣿⣿⣿⣿⣿⣿⣿⣿⣿⡿⢿⢿⣿⣿⣿⣿⣿⣧⣿⣿⣿⣿⣿⣿⣿⣿⣿⣿⣿⣿⣟⢇⠕⢕⠕⢕⢕⢕⢸⣿⣿⣿⣿⣿⣿⣿⡇⢕⢕⢕⢕⢕⠀⠀⠀⠀⠀⠀⠀⠀⠀⠀⠀⠀</a:t>
            </a:r>
            <a:br/>
            <a:r>
              <a:t>⠀⠀⠀⠀⠀⠀⠀⠀⠀⠀⠀⢿⢿⣿⣿⣿⣿⣿⣿⣿⣿⡿⠟⢏⢝⢕⢅⢀⢕⣸⣹⣿⢿⢿⣿⣿⣿⣿⣿⣿⣿⣿⣿⣿⣿⣿⣿⣿⡇⢔⢕⢕⢕⢕⢕⢜⣿⣿⣿⣿⣿⣿⣿⣿⢕⢕⢕⢕⢕⠀⠀⠀⠀⠀⠀⠀⠀⠀⠀⠀⠀</a:t>
            </a:r>
            <a:br/>
            <a:r>
              <a:t>⠀⠀⠀⠀⠀⠀⠀⠀⠀⠀⠀⣿⣼⣿⣿⣿⣷⣾⣷⣟⢟⢇⢀⢄⢕⢗⢟⢟⢟⢟⢟⢻⣷⣾⣿⣿⣿⣿⣿⣿⣿⣿⣿⣿⣿⣿⣿⣿⢇⢕⢕⢕⢕⢕⢕⢕⣿⣿⣿⣿⣿⣿⣿⣿⢕⢕⢕⢕⢕⠀⠀⠀⠀⠀⠀⠀⠀⠀⠀⠀⠀</a:t>
            </a:r>
            <a:br/>
            <a:r>
              <a:t>⠀⠀⠀⠀⠀⠀⠀⠀⠀⠀⠀⢝⢝⣿⣿⣿⣿⣿⣿⣿⢕⣕⣵⣕⢵⡕⢕⢕⢕⢕⢕⢕⣸⣿⡿⡿⣿⣿⣿⣿⣿⣿⣿⣿⣿⣿⣿⣿⣕⣱⣵⣱⣕⣵⣵⣵⣿⣿⣿⣿⣿⣿⣿⣿⡕⢕⢕⢕⢕⠀⠀⠀⠀⠀⠀⠀⠀⠀⠀⠀⠀</a:t>
            </a:r>
            <a:br/>
            <a:r>
              <a:t>⠀⠀⠀⠀⠀⠀⠀⠀⠀⠀⠀⢿⣿⣿⣿⣿⣿⣿⣿⣿⢗⣯⣣⣱⣵⣵⣵⣵⣕⣸⣽⣯⣾⣿⣿⣾⣽⣿⣿⣿⣿⣿⣿⣿⣿⣿⣿⣿⣿⣿⣿⣿⣿⣿⣿⣿⣿⣿⣿⣿⣿⣿⣿⣿⢇⢕⢕⢕⢕⠀⠀⠀⠀⠀⠀⠀⠀⠀⠀⠀⠀</a:t>
            </a:r>
            <a:br/>
            <a:r>
              <a:t>⠀⠀⠀⠀⠀⠀⠀⠀⠀⠀⠀⣷⣿⣿⣿⣿⣿⣿⣿⡏⢕⣺⣿⣿⣿⣿⣿⣿⣿⣿⣿⣿⣿⣿⣿⣿⣿⣿⣿⣿⣿⣿⣿⣿⣿⣿⣿⣿⣿⣿⣿⣿⣿⣿⣿⣿⣿⣿⣿⣿⣿⣿⣿⣿⡕⢕⢕⢕⢕⠀⠀⠀⠀⠀⠀⠀⠀⠀⠀⠀⠀</a:t>
            </a:r>
            <a:br/>
            <a:r>
              <a:t>⠀⠀⠀⠀⠀⠀⠀⠀⠀⠀⠀⢝⢿⣿⣿⣿⣿⣿⣿⡇⢕⣿⣿⣿⣿⣿⣿⣿⣿⣿⣿⣿⣿⣿⣿⣿⣿⣿⣿⣿⣿⣿⣿⣿⣿⣿⣿⣿⣿⣿⣿⣿⣿⣿⣿⣿⣿⣿⣿⣿⣿⣿⣿⣿⡕⢕⢕⢕⢕⠀⠀⠀⠀⠀⠀⠀⠀⠀⠀⠀⠀</a:t>
            </a:r>
            <a:br/>
            <a:r>
              <a:t>⠀⠀⠀⠀⠀⠀⠀⠀⠀⠀⠀⣷⣿⣿⣿⣿⣿⣿⣿⡇⢸⣿⣿⣿⣿⣿⣿⣿⣿⣿⣿⣿⣿⣿⣿⣿⣿⣿⣿⣿⣿⣿⣿⣿⣿⣿⣿⣿⣿⣿⣿⣿⣿⣿⣿⣿⣿⣿⣿⣿⣿⣿⣿⣿⢧⢕⢕⢕⢕⠀⠀⠀⠀⠀⠀⠀⠀⠀⠀⠀⠀</a:t>
            </a:r>
            <a:br/>
            <a:r>
              <a:t>⠀⠀⠀⠀⠀⠀⠀⠀⠀⠀⠀⣿⣿⣿⣿⣿⣿⣿⣿⣇⢸⣿⣿⣿⣿⣿⣿⣿⣿⣿⣿⣿⣿⣿⣿⣿⣿⣿⣿⣿⣿⣿⣿⣿⣿⣿⣿⣿⣿⣿⣿⣿⣿⣿⣿⣿⣿⣿⣿⣿⣿⣿⣿⣿⣷⢕⢕⢕⢕⠀⠀⠀⠀⠀⠀⠀⠀⠀⠀⠀⠀</a:t>
            </a:r>
            <a:br/>
            <a:r>
              <a:t>⠀⠀⠀⠀⠀⠀⠀⠀⠀⠀⠀⢿⣿⣿⣿⣿⣿⣿⣿⣿⣾⣿⣿⣿⣿⣿⣿⣿⣿⣿⣿⣿⣿⣿⣿⣿⣿⣿⣿⣿⣿⣿⣿⣿⣿⣿⣿⣿⣿⣿⣿⣿⣿⣿⣿⣿⣿⣿⣿⣿⣿⣿⣿⣿⢟⢷⢿⢷⡇⠀⠀⠀⠀⠀⠀⠀⠀⠀⠀⠀⠀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⠀⠀⠀⠀⠀⠀⠀⠀⠀⠀⠀⣷⣿⣿⣿⣿⣿⣿⣿⣿⣿⣿⣿⣿⣿⣿⣿⣿⣿⣿⣿⣿⣿⣿⣿⣿⣿⣿⣿⣿⣿⣿⣿⣿⣿⣿⣿⣿⣿⣿⣿⣿⣿⣿⣿⣿⣿⣿⣿⣿⣿⣿⣿⣿⣿⡿⢷⢾⢇⠀⠀⠀⠀⠀⠀⠀⠀⠀⠀⠀⠀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⠀⠀⠀⠀⠀⠀⠀⠀⠀⠀⠀⣿⣿⣿⣿⣿⣿⣿⣿⣿⣿⣿⣿⣿⣿⣿⣿⣿⣿⣿⣿⣿⣿⣿⣿⣿⣿⣿⣿⣿⣿⣿⣿⣿⣿⣿⣿⣿⣿⣿⣿⣿⣿⣿⣿⣿⣿⣿⣿⣿⣿⣿⣿⣿⡿⣷⣾⣿⣾⠀⠀⠀⠀⠀⠀⠀⠀⠀⠀⠀⠀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⠀⠀⠀⠀⠀⠀⠀⠀⠀⠀⠀⣿⣿⣿⣿⣿⣿⣿⣿⣿⣿⣿⣿⣿⣿⣿⣿⣿⣿⣵⣾⣿⣿⣿⣿⣿⣿⣿⣿⣿⣿⣿⣿⣿⣿⣿⣿⣿⣿⣿⣿⣿⣿⣿⣿⣿⣿⣿⣿⣿⣿⣿⣿⣿⣿⣿⣿⣿⣿⠀⠀⠀⠀⠀⠀⠀⠀⠀⠀⠀⠀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⠀⠀⠀⠀⠀⠀⠀⠀⠀⠀⠀⣿⣿⣿⣿⣿⣿⣿⣿⣿⣿⢏⢿⣿⣿⣿⣿⣿⣿⣿⣿⣿⣿⣿⡇⠕⣿⣿⣿⣽⣿⣿⣿⣿⣿⣿⣿⣿⣿⣿⣿⣿⣿⣿⣿⣿⣿⣿⣿⣿⣿⣿⣿⣿⣿⣿⣿⣿⣿⠀⠀⠀⠀⠀⠀⠀⠀⠀⠀⠀⠀</a:t>
            </a:r>
            <a:br/>
            <a:r>
              <a:t>⠀⠀⠀⠀⠀⠀⠀⠀⠀⠀⠀⣿⣿⣿⣿⣿⣿⣿⣿⣿⣿⢕⢜⢿⣿⣿⣿⣿⣿⣿⣿⣿⣿⠟⠀⠀⣹⣿⣿⣿⣿⣿⣿⣿⣿⣿⣿⣿⣿⣿⣿⣿⣿⣿⣿⣿⣿⣿⣿⣿⣿⣿⣿⣿⣿⣿⣿⣿⣿⠀⠀⠀⠀⠀⠀⠀⠀⠀⠀⠀⠀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⠀⠀⠀⠀⠀⠀⠀⠀⠀⠀⠀⣿⣿⣿⣿⣿⣿⣿⣿⣿⣿⢕⢕⢜⢟⢟⠕⢕⢕⢽⠟⠙⠁⠀⠀⢄⣿⣿⣿⣿⣿⣿⣿⣿⣿⣿⣿⣿⣿⣿⣿⣿⣿⣿⣿⣿⣿⣿⣿⣿⣿⣿⣿⣿⣿⣿⣿⣿⣿⠀⠀⠀⠀⠀⠀⠀⠀⠀⠀⠀⠀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⠀⠀⠀⠀⠀⠀⠀⠀⠀⠀⠀⣿⣿⣿⣿⣿⣿⣿⣿⣿⡿⢔⢕⢕⠕⠁⠀⠀⠁⠀⠀⠀⠀⠀⠀⢄⣿⣿⣿⣿⣿⣿⣿⣿⣿⣿⣿⣿⣿⣿⣿⣿⣿⣿⣿⣿⣿⣿⣿⣿⣿⣿⣿⣿⣿⣿⣿⣿⣿⠀⠀⠀⠀⠀⠀⠀⠀⠀⠀⠀⠀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⠀⠀⠀⠀⠀⠀⠀⠀⠀⠀⠀⣿⣿⣿⣿⣿⣿⣿⣿⣿⣿⡕⢕⢕⢕⢐⠔⠔⠀⠐⠀⠀⠀⢄⢕⢕⣿⣿⣿⣿⣿⣿⣿⣿⣿⣿⣿⣿⣿⣿⣿⣿⣿⣿⣿⣿⣿⣿⣿⣿⣿⣿⣿⣿⣿⣿⣿⣿⣿⠀⠀⠀⠀⠀⠀⠀⠀⠀⠀⠀⠀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⠀⠀⠀⠀⠀⠀⠀⠀⠀⠀⠀⠛⠛⠛⠛⠛⠛⠛⠛⠛⠛⠃⠑⠑⠑⠑⠑⠐⠑⠀⠀⠀⠑⠑⠑⠑⠛⠛⠛⠛⠛⠛⠛⠛⠛⠛⠛⠛⠛⠛⠛⠛⠛⠛⠛⠛⠛⠛⠛⠛⠛⠛⠛⠛⠛⠛⠛⠛⠛⠀⠀⠀⠀⠀⠀⠀⠀⠀⠀⠀⠀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⠀⠀⠀⠀⠀⠀⠀⠀⠀⠀⠀⣿⡿⢿⢿⣿⢷⣿⣷⣿⣿⣿⣿⣿⣿⣿⣿⣿⣿⣿⣿⣿⣿⣿⣿⣿⣿⣿⣿⣿⣿⣿⣿⣷⣿⣿⣿⣷⡝⢕⠀⠁⠔⢕⢻⣿⣿⣿⣿⣿⣿⣧⢕⠕⠀⢄⢔⢄⢔⠀⠀⠀⠀⠀⠀⠀⠀⠀⠀⠀⠀</a:t>
            </a:r>
            <a:br/>
            <a:r>
              <a:t>⠀⠀⠀⠀⠀⠀⠀⠀⠀⠀⠀⣿⣟⣱⣵⣿⣏⣧⣼⣽⣿⣿⣿⣿⣿⣿⣿⣿⣿⣿⣿⣿⣿⣿⢿⣿⣿⣿⣽⣿⣿⣿⣿⣿⣱⣾⣿⣯⡇⢕⢀⠀⢔⢕⢜⣿⣿⣿⣿⣿⣿⣿⡇⢔⢀⢑⢕⢕⢕⠀⠀⠀⠀⠀⠀⠀⠀⠀⠀⠀⠀</a:t>
            </a:r>
            <a:br/>
            <a:r>
              <a:t>⠀⠀⠀⠀⠀⠀⠀⠀⠀⠀⠀⢕⣻⡕⢝⢹⣿⣿⣿⣿⣿⣿⣿⣿⣿⣿⣿⣿⡿⣿⣿⣿⣿⣿⣵⣼⣿⣿⣿⣿⣿⣿⣽⣿⣿⣿⣟⢟⢕⢕⢕⠕⢕⢕⢕⢹⣿⣿⣿⣿⣿⣿⣿⡕⢕⢕⢕⢕⢕⠀⠀⠀⠀⠀⠀⠀⠀⠀⠀⠀⠀</a:t>
            </a:r>
            <a:br/>
            <a:r>
              <a:t>⠀⠀⠀⠀⠀⠀⠀⠀⠀⠀⠀⡾⢿⣿⣿⣿⣿⣿⣿⣿⣿⣿⣿⣿⣿⡿⢿⢿⢿⣿⣿⣿⣿⢿⡿⡯⣻⣟⣿⢟⢿⡿⢿⣿⣿⣿⣿⣿⢕⢔⢔⢕⢕⢕⢕⢸⣿⣿⣿⣿⣿⣿⣿⡇⢕⢕⢕⢕⢕⠀⠀⠀⠀⠀⠀⠀⠀⠀⠀⠀⠀</a:t>
            </a:r>
            <a:br/>
            <a:r>
              <a:t>⠀⠀⠀⠀⠀⠀⠀⠀⠀⠀⠀⣵⣝⣿⣿⣿⣿⣿⣷⡼⢽⡏⠝⢙⢑⢑⢁⣄⣰⡷⣿⢿⢿⣿⣿⣿⣿⣿⣿⣿⣿⣿⣿⣿⣿⣿⣿⣿⢕⢕⢕⢕⢕⢕⢕⢸⣿⣿⣿⣿⣿⣿⣿⣿⢕⢕⢕⢕⢕⠀⠀⠀⠀⠀⠀⠀⠀⠀⠀⠀⠀</a:t>
            </a:r>
            <a:br/>
            <a:r>
              <a:t>⠀⠀⠀⠀⠀⠀⠀⠀⠀⠀⠀⢝⡝⣿⣿⣿⣿⣿⣿⣿⢟⢀⢕⢕⢟⢟⢟⢟⢟⢟⢿⣷⣾⣿⣿⣫⣹⣿⣿⣾⣿⣿⣿⣿⣿⣿⣿⣵⣕⣵⣕⣕⣱⣵⣵⣼⣿⣿⣿⣿⣿⣿⣿⣿⢕⢕⢕⢕⢕⠀⠀⠀⠀⠀⠀⠀⠀⠀⠀⠀⠀</a:t>
            </a:r>
            <a:br/>
            <a:r>
              <a:t>⠀⠀⠀⠀⠀⠀⠀⠀⠀⠀⠀⢿⣿⣿⣿⣿⣿⣿⣿⣯⢱⣷⢶⢿⠝⢕⢕⢕⢕⢕⡕⢸⣿⢟⢻⢽⣿⣾⣿⣿⣿⣿⣿⣿⣿⣿⣿⣿⣿⣷⣿⣿⣿⣿⣿⣿⣿⣿⣿⣿⣿⣿⣿⣿⢕⢕⢕⢕⢕⠀⠀⠀⠀⠀⠀⠀⠀⠀⠀⠀⠀</a:t>
            </a:r>
            <a:br/>
            <a:r>
              <a:t>⠀⠀⠀⠀⠀⠀⠀⠀⠀⠀⠀⣵⣿⣿⣿⣿⣿⣿⣿⣏⢹⣷⣷⣷⣷⣵⣵⣵⣼⣯⣝⣝⣕⣕⣜⢽⣯⣧⣻⣿⣿⣿⣿⣿⣿⣿⣿⣿⣿⣿⣿⣿⣿⣿⣿⣿⣿⣿⣿⣿⣿⣿⣿⣿⢕⢕⢕⢕⢕⠀⠀⠀⠀⠀⠀⠀⠀⠀⠀⠀⠀</a:t>
            </a:r>
            <a:br/>
            <a:r>
              <a:t>⠀⠀⠀⠀⠀⠀⠀⠀⠀⠀⠀⢻⢿⣿⣿⣿⣿⣿⣿⣯⢱⣿⣿⣿⣿⣿⣿⣿⣿⣿⣿⣿⣿⣿⣷⢕⣾⣿⣿⣿⣿⣿⣿⣿⣿⣿⣿⣿⣿⣿⣿⣿⣿⣿⣿⣿⣿⣿⣿⣿⣿⣿⣿⣿⢕⢕⢕⢕⢕⠀⠀⠀⠀⠀⠀⠀⠀⠀⠀⠀⠀</a:t>
            </a:r>
            <a:br/>
            <a:r>
              <a:t>⠀⠀⠀⠀⠀⠀⠀⠀⠀⠀⠀⣷⣿⣿⣿⣿⣿⣿⣿⢏⣾⣿⣿⣿⣿⣿⣿⣿⣿⣿⣿⣿⣿⣿⣿⣿⣿⣾⣿⣿⣿⣿⣿⣿⣿⣿⣿⣿⣿⣿⣿⣿⣿⣿⣿⣿⣿⣿⣿⣿⣿⣿⣿⣿⢇⢕⢕⢕⢕⠀⠀⠀⠀⠀⠀⠀⠀⠀⠀⠀⠀</a:t>
            </a:r>
            <a:br/>
            <a:r>
              <a:t>⠀⠀⠀⠀⠀⠀⠀⠀⠀⠀⠀⣿⣿⣿⣿⣿⣿⣿⣿⣼⣿⣿⣿⣿⣿⣿⣿⣿⣿⣿⣿⣿⣿⣿⣿⣿⣿⣿⣿⣿⣿⣿⣿⣿⣿⣿⣿⣿⣿⣿⣿⣿⣿⣿⣿⣿⣿⣿⣿⣿⣿⣿⣿⣿⡷⢕⢕⢕⢕⠀⠀⠀⠀⠀⠀⠀⠀⠀⠀⠀⠀</a:t>
            </a:r>
            <a:br/>
            <a:r>
              <a:t>⠀⠀⠀⠀⠀⠀⠀⠀⠀⠀⠀⢿⣿⣿⣿⣿⣿⣿⣿⣿⣿⣿⣟⣿⣿⣿⣿⣿⣿⣿⣿⣿⣿⣿⣿⣿⣿⣿⣿⣿⣿⣿⣿⣿⣿⣿⣿⣿⣿⣿⣿⣿⣿⣿⣿⣿⣿⣿⣿⣿⣿⣿⣿⣿⢿⢷⢿⢧⢇⠀⠀⠀⠀⠀⠀⠀⠀⠀⠀⠀⠀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⠀⠀⠀⠀⠀⠀⠀⠀⠀⠀⠀⣷⣿⣿⣿⣿⣿⣿⣿⣿⣿⣿⣿⣿⣿⣿⣿⣿⣿⣿⣿⣿⣿⣿⣿⣿⣿⣿⣿⣿⣿⣿⣿⣿⣿⣿⣿⣿⣿⣿⣿⣿⣿⣿⣿⣿⣿⣿⣿⣿⣿⣿⣿⣿⣿⡿⢷⡟⢗⠀⠀⠀⠀⠀⠀⠀⠀⠀⠀⠀⠀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⠀⠀⠀⠀⠀⠀⠀⠀⠀⠀⠀⣿⣿⣿⣿⣿⣿⣿⣿⣿⣿⣿⣿⣿⣿⣿⣿⣿⣿⣿⣿⣿⣿⣿⣿⣿⣿⣿⣿⣿⣿⣿⣿⣿⣿⣿⣿⣿⣿⣿⣿⣿⣿⣿⣿⣿⣿⣿⣿⣿⣿⣿⣿⣿⢿⣷⣾⣷⣷⠀⠀⠀⠀⠀⠀⠀⠀⠀⠀⠀⠀</a:t>
            </a:r>
            <a:br/>
            <a:r>
              <a:t>⠀⠀⠀⠀⠀⠀⠀⠀⠀⠀⠀⣿⣿⣿⣿⣿⣿⣿⣿⣿⣿⣿⣿⣿⣯⣿⣿⣿⣿⣿⣿⣿⣿⣿⣿⣿⣿⣿⣿⣿⣿⣿⣿⣿⣿⣿⣿⣿⣿⣿⣿⣿⣿⣿⣿⣿⣿⣿⣿⣿⣿⣿⣿⣿⣿⣿⣿⣿⣷⠀⠀⠀⠀⠀⠀⠀⠀⠀⠀⠀⠀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⠀⠀⠀⠀⠀⠀⠀⠀⠀⠀⠀⣿⣿⣿⣿⣿⣿⣿⣿⣿⣿⣿⣿⣿⣿⣿⣿⣿⣿⣿⣿⣿⣿⣿⠏⣿⣿⣿⣿⣿⣿⣿⣿⣿⣿⣿⣿⣿⣿⣿⣿⣿⣿⣿⣿⣿⣿⣿⣿⣿⣿⣿⣿⣿⣿⣿⣿⣿⣿⠀⠀⠀⠀⠀⠀⠀⠀⠀⠀⠀⠀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⠀⠀⠀⠀⠀⠀⠀⠀⠀⠀⠀⣿⣿⣿⣿⣿⣿⣿⣿⣿⣿⣿⣿⣿⣿⣿⣿⣿⣿⣿⣿⣿⣿⢇⠀⢻⣿⣿⣿⣿⣿⣿⣿⣿⣿⣿⣿⣿⣿⣿⣿⣿⣿⣿⣿⣿⣿⣿⣿⣿⣿⣿⣿⣿⣿⣿⣿⣿⣿⠀⠀⠀⠀⠀⠀⠀⠀⠀⠀⠀⠀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⠀⠀⠀⠀⠀⠀⠀⠀⠀⠀⠀⣿⣿⣿⣿⣿⣿⣿⣿⣿⡇⢝⠟⢿⢿⡻⢿⢿⣿⣿⣟⣿⢏⠑⠀⢸⣿⣿⣿⣿⣿⣿⣿⣿⣿⣿⣿⣿⣿⣿⣿⣿⣿⣿⣿⣿⣿⣿⣿⣿⣿⣿⣿⣿⣿⣿⣿⣿⣿⠀⠀⠀⠀⠀⠀⠀⠀⠀⠀⠀⠀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⠀⠀⠀⠀⠀⠀⠀⠀⠀⠀⠀⣿⣿⣿⣿⣿⣿⣿⣿⣿⡇⢑⢔⠀⠑⠑⠕⢕⡼⢷⢟⠑⠀⠀⠔⢸⣿⣿⣿⣿⣿⣿⣿⣿⣿⣿⣿⣿⣿⣿⣿⣿⣿⣿⣿⣿⣿⣿⣿⣿⣿⣿⣿⣿⣿⣿⣿⣿⣿⠀⠀⠀⠀⠀⠀⠀⠀⠀⠀⠀⠀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⠀⠀⠀⠀⠀⠀⠀⠀⠀⠀⠀⣿⣿⣿⣿⣿⣿⣿⣿⣿⢇⢕⢔⠄⠀⠀⠀⠑⠁⠁⠀⠀⠀⠁⢄⢸⣿⣿⣿⣿⣿⣿⣿⣿⣿⣿⣿⣿⣿⣿⣿⣿⣿⣿⣿⣿⣿⣿⣿⣿⣿⣿⣿⣿⣿⣿⣿⣿⣿⠀⠀⠀⠀⠀⠀⠀⠀⠀⠀⠀⠀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⠀⠀⠀⠀⠀⠀⠀⠀⠀⠀⠀⠛⠛⠛⠛⠛⠛⠛⠛⠛⠃⠑⠑⠑⠀⠑⠀⠀⠀⠀⠀⠀⠀⠑⠑⠘⠛⠛⠛⠛⠛⠛⠛⠛⠛⠛⠛⠛⠛⠛⠛⠛⠛⠛⠛⠛⠛⠛⠛⠛⠛⠛⠛⠛⠛⠛⠛⠛⠛⠀⠀⠀⠀⠀⠀⠀⠀⠀⠀⠀⠀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⠀⠀⠀⠀⠀⠀⠀⠀⠀⠀⠀⣿⡿⢿⢿⣿⣾⣿⣿⣿⣿⣿⣿⣿⣿⣿⣿⣿⣿⣿⣿⣿⣿⣿⣿⣿⣿⣿⣿⣿⣿⣿⣿⣧⣿⣿⣿⣷⡜⢕⠀⠁⢕⢕⢿⣿⣿⣿⣿⣿⣿⣇⢔⠐⠀⢄⢀⢄⢔⠀⠀⠀⠀⠀⠀⠀⠀⠀⠀⠀⠀</a:t>
            </a:r>
            <a:br/>
            <a:r>
              <a:t>⠀⠀⠀⠀⠀⠀⠀⠀⠀⠀⠀⣿⣿⣵⣾⣿⣯⣹⣿⣿⣿⣿⣿⣿⣿⣿⣿⣿⣿⣿⣿⣿⣿⡿⢿⣿⣿⣿⣿⣿⣿⣿⣿⣿⣣⣼⣿⣝⢕⢁⠀⠀⢕⢕⢸⣿⣿⣿⣿⣿⣿⣿⡕⢔⢁⠑⢕⢁⢕⠀⠀⠀⠀⠀⠀⠀⠀⠀⠀⠀⠀</a:t>
            </a:r>
            <a:br/>
            <a:r>
              <a:t>⠀⠀⠀⠀⠀⠀⠀⠀⠀⠀⠀⢜⣻⡝⢝⢻⣿⣿⣿⣿⡿⢿⣿⣿⣿⣿⣿⣿⣿⣿⣿⣿⣿⣿⣵⣼⣿⣿⣿⣿⣿⣟⣹⣿⣿⣿⡟⢏⢕⢁⠑⠔⢕⢕⢕⣿⣿⣿⣿⣿⣿⣿⣷⢕⢕⢕⢕⢕⢕⠀⠀⠀⠀⠀⠀⠀⠀⠀⠀⠀⠀</a:t>
            </a:r>
            <a:br/>
            <a:r>
              <a:t>⠀⠀⠀⠀⠀⠀⠀⠀⠀⠀⠀⡿⢿⣿⣷⣿⣿⣿⣿⣿⣿⣿⣿⣿⣿⣿⣿⣿⣿⣿⣿⣿⣿⣿⣿⡿⣿⣽⢿⢟⣿⡿⢿⣿⣿⣿⣿⣷⢕⢕⢔⢔⢕⢕⢕⢻⣿⣿⣿⣿⣿⣿⣿⡇⢕⢕⢕⢕⢕⠀⠀⠀⠀⠀⠀⠀⠀⠀⠀⠀⠀</a:t>
            </a:r>
            <a:br/>
            <a:r>
              <a:t>⠀⠀⠀⠀⠀⠀⠀⠀⠀⠀⠀⣧⣸⣿⣿⣿⣿⣿⣿⣟⣽⡯⢟⢿⠟⢟⠝⠙⢟⣻⣿⣿⣿⣿⣿⣿⣿⣿⣿⣿⣿⣿⣿⣿⣿⣿⣿⡿⢕⢕⢕⢕⢕⢕⢕⢸⣿⣿⣿⣿⣿⣿⣿⡇⢕⢕⢕⢕⢕⠀⠀⠀⠀⠀⠀⠀⠀⠀⠀⠀⠀</a:t>
            </a:r>
            <a:br/>
            <a:r>
              <a:t>⠀⠀⠀⠀⠀⠀⠀⠀⠀⠀⠀⢝⣿⣿⣿⣿⣿⣿⣿⣿⢏⢕⣅⣕⣔⣔⣵⣱⣏⣻⢟⢟⣿⣿⣿⣿⣿⣿⣿⣿⣿⣾⣿⣿⣿⣿⣯⣵⣕⣕⣕⣕⣕⣵⣵⣼⣿⣿⣿⣿⣿⣿⣿⣧⢕⢕⢕⢕⢕⠀⠀⠀⠀⠀⠀⠀⠀⠀⠀⠀⠀</a:t>
            </a:r>
            <a:br/>
            <a:r>
              <a:t>⠀⠀⠀⠀⠀⠀⠀⠀⠀⠀⠀⢾⣿⣿⣿⣿⣿⣿⣿⣯⣕⣐⣵⢿⢝⢜⢝⢝⢝⢻⣿⣿⣿⣿⡹⣹⡿⣿⣿⣿⣿⣿⣿⣿⣿⣿⣿⣿⣿⣷⣿⣿⣿⣿⣿⣿⣿⣿⣿⣿⣿⣿⣿⡷⢕⢕⢕⢕⢕⠀⠀⠀⠀⠀⠀⠀⠀⠀⠀⠀⠀</a:t>
            </a:r>
            <a:br/>
            <a:r>
              <a:t>⠀⠀⠀⠀⠀⠀⠀⠀⠀⠀⠀⣾⣿⣿⣿⣿⣿⣿⣿⣟⡿⣵⣝⢕⢕⢔⢕⢕⣱⢕⣪⡟⢝⢷⣾⢟⡷⢻⣿⣿⣿⣿⣿⣿⣿⣿⣿⣿⣿⣿⣿⣿⣿⣿⣿⣿⣿⣿⣿⣿⣿⣿⣿⣧⢕⢕⢕⢕⢕⠀⠀⠀⠀⠀⠀⠀⠀⠀⠀⠀⠀</a:t>
            </a:r>
            <a:br/>
            <a:r>
              <a:t>⠀⠀⠀⠀⠀⠀⠀⠀⠀⠀⠀⢻⣿⣿⣿⣿⣿⣿⣿⡟⣽⣿⣿⣿⣷⣷⣾⣷⣷⣵⣵⣕⣵⢕⢫⢕⣵⣜⣿⣿⣿⣿⣿⣿⣿⣿⣿⣿⣿⣿⣿⣿⣿⣿⣿⣿⣿⣿⣿⣿⣿⣿⣿⣿⢕⢕⢕⢕⢕⠀⠀⠀⠀⠀⠀⠀⠀⠀⠀⠀⠀</a:t>
            </a:r>
            <a:br/>
            <a:r>
              <a:t>⠀⠀⠀⠀⠀⠀⠀⠀⠀⠀⠀⣷⣿⣿⣿⣿⣿⣿⣿⣿⣿⣿⣿⣿⣿⣿⣿⣿⣿⣿⣿⣿⣿⣿⣇⢼⢿⣿⣾⣿⣿⣿⣿⣿⣿⣿⣿⣿⣿⣿⣿⣿⣿⣿⣿⣿⣿⣿⣿⣿⣿⣿⣿⡷⢇⢕⢕⢕⢕⠀⠀⠀⠀⠀⠀⠀⠀⠀⠀⠀⠀</a:t>
            </a:r>
            <a:br/>
            <a:r>
              <a:t>⠀⠀⠀⠀⠀⠀⠀⠀⠀⠀⠀⣿⣿⣿⣿⣿⣿⣿⣿⣿⣿⣿⣿⣿⣿⣿⣿⣿⣿⣿⣿⣿⣿⣿⣿⣷⣧⣿⣿⣿⣿⣿⣿⣿⣿⣿⣿⣿⣿⣿⣿⣿⣿⣿⣿⣿⣿⣿⣿⣿⣿⣿⣿⣷⡷⢇⢕⢕⢕⠀⠀⠀⠀⠀⠀⠀⠀⠀⠀⠀⠀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⠀⠀⠀⠀⠀⠀⠀⠀⠀⠀⠀⢿⣿⣿⣿⣿⣿⣿⣿⣿⣿⣿⣿⣿⣿⣿⣿⣿⣿⣿⣿⣿⣿⣿⣿⣿⣿⣿⣿⣿⣿⣿⣿⣿⣿⣿⣿⣿⣿⣿⣿⣿⣿⣿⣿⣿⣿⣿⣿⣿⣿⣿⣿⡿⢷⢷⢷⣧⡕⠀⠀⠀⠀⠀⠀⠀⠀⠀⠀⠀⠀</a:t>
            </a:r>
            <a:br/>
            <a:r>
              <a:t>⠀⠀⠀⠀⠀⠀⠀⠀⠀⠀⠀⣵⣿⣿⣿⣿⣿⣿⣿⣿⣿⣾⣿⣿⣿⣿⣿⡿⣿⣿⣿⣿⣿⣿⣿⣿⣿⣿⣿⣿⣿⣿⣿⣿⣿⣿⣿⣿⣿⣿⣿⣿⣿⣿⣿⣿⣿⣿⣿⣿⣿⣿⣿⣷⣷⣿⣷⡞⢷⠀⠀⠀⠀⠀⠀⠀⠀⠀⠀⠀⠀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⠀⠀⠀⠀⠀⠀⠀⠀⠀⠀⠀⣿⣿⣿⣿⣿⣿⣿⣿⣿⣿⣿⣿⣿⣿⣿⣿⣿⣿⣿⣿⣿⣿⣿⣿⣿⣿⣿⣿⣿⣿⣿⣿⣿⣿⣿⣿⣿⣿⣿⣿⣿⣿⣿⣿⣿⣿⣿⣿⣿⣿⣿⣿⡿⢿⣷⣾⣷⣷⠀⠀⠀⠀⠀⠀⠀⠀⠀⠀⠀⠀</a:t>
            </a:r>
            <a:br/>
            <a:r>
              <a:t>⠀⠀⠀⠀⠀⠀⠀⠀⠀⠀⠀⣿⣿⣿⣿⣿⣿⣿⣿⣿⣿⣿⢿⣿⣿⣿⣿⣿⣿⣿⣿⣿⣿⣿⣿⣿⣿⣿⣿⣿⣿⣿⣿⣿⣿⣿⣿⣿⣿⣿⣿⣿⣿⣿⣿⣿⣿⣿⣿⣿⣿⣿⣿⣿⣿⣿⣿⣿⣧⠀⠀⠀⠀⠀⠀⠀⠀⠀⠀⠀⠀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⠀⠀⠀⠀⠀⠀⠀⠀⠀⠀⠀⣿⣿⣿⣿⣿⣿⣿⣿⣿⣿⣿⣿⣿⣿⣿⣿⣿⣿⣿⣿⣿⣿⣿⣿⣿⣿⣿⣿⣿⣿⣿⣿⣿⣿⣿⣿⣿⣿⣿⣿⣿⣿⣿⣿⣿⣿⣿⣿⣿⣿⣿⣿⣿⣿⣿⣿⣷⣿⠀⠀⠀⠀⠀⠀⠀⠀⠀⠀⠀⠀</a:t>
            </a:r>
            <a:br/>
            <a:r>
              <a:t>⠀⠀⠀⠀⠀⠀⠀⠀⠀⠀⠀⣿⣿⣿⣿⣿⣿⣿⣿⣿⣿⣿⣿⡿⣿⣻⣿⣿⣿⣿⣿⣿⣿⣿⣿⣿⣿⣿⣿⣿⣿⣿⣿⣿⣿⣿⣿⣿⣿⣿⣿⣿⣿⣿⣿⣿⣿⣿⣿⣿⣿⣿⣿⣿⣿⣿⣿⣿⣿⠀⠀⠀⠀⠀⠀⠀⠀⠀⠀⠀⠀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⠀⠀⠀⠀⠀⠀⠀⠀⠀⠀⠀⣿⣿⣿⣿⣿⣿⣿⣿⣿⣿⣿⣿⣿⣿⣿⣿⣿⣿⣿⣿⣿⡿⠁⢿⣿⣿⣿⣿⣿⣿⣿⣿⣿⣿⣿⣿⣿⣿⣿⣿⣿⣿⣿⣿⣿⣿⣿⣿⣿⣿⣿⣿⣿⣿⣿⣿⣿⣿⠀⠀⠀⠀⠀⠀⠀⠀⠀⠀⠀⠀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⠀⠀⠀⠀⠀⠀⠀⠀⠀⠀⠀⣿⣿⣿⣿⣿⣿⣿⣿⡿⢿⣿⣿⣿⣿⣿⣿⣿⣿⣿⣿⡿⢕⠐⢸⣿⣿⣿⣿⣿⣿⣿⣿⣿⣿⣿⣿⣿⣿⣿⣿⣿⣿⣿⣿⣿⣿⣿⣿⣿⣿⣿⣿⣿⣿⣿⣿⣿⣿⠀⠀⠀⠀⠀⠀⠀⠀⠀⠀⠀⠀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⠀⠀⠀⠀⠀⠀⠀⠀⠀⠀⠀⣿⣿⣿⣿⣿⣿⣿⣿⡇⢔⠀⠘⢻⢟⢕⣝⣽⣿⡿⢟⠑⠀⢀⢸⣿⣿⣿⣿⣿⣿⣿⣿⣿⣿⣿⣿⣿⣿⣿⣿⣿⣿⣿⣿⣿⣿⣿⣿⣿⣿⣿⣿⣿⣿⣿⣿⣿⣿⠀⠀⠀⠀⠀⠀⠀⠀⠀⠀⠀⠀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⠀⠀⠀⠀⠀⠀⠀⠀⠀⠀⠀⣿⣿⣿⣿⣿⣿⣿⣿⡇⢕⢀⠀⠀⠁⢜⠟⠋⠙⠁⠀⠀⠀⠁⢸⣿⣿⣿⣿⣿⣿⣿⣿⣿⣿⣿⣿⣿⣿⣿⣿⣿⣿⣿⣿⣿⣿⣿⣿⣿⣿⣿⣿⣿⣿⣿⣿⣿⣿⠀⠀⠀⠀⠀⠀⠀⠀⠀⠀⠀⠀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⠀⠀⠀⠀⠀⠀⠀⠀⠀⠀⠀⠛⠛⠛⠛⠛⠛⠛⠛⠃⠑⠑⠐⠀⠀⠀⠀⠀⠀⠀⠀⠀⠀⠑⠘⠛⠛⠛⠛⠛⠛⠛⠛⠛⠛⠛⠛⠛⠛⠛⠛⠛⠛⠛⠛⠛⠛⠛⠛⠛⠛⠛⠛⠛⠛⠛⠛⠛⠛⠀⠀⠀⠀⠀⠀⠀⠀⠀⠀⠀⠀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⠀⠀⠀⠀⠀⠀⠀⠀⠀⠀⠀⣿⣿⣿⣿⣿⣿⣿⣿⣿⣿⣿⣿⣿⣿⣿⣿⣿⣿⣿⣿⣿⣿⣿⣿⣿⣿⣿⣿⣿⣿⣿⣿⣿⣿⣿⣿⣿⡇⠁⢁⢕⢕⢻⣿⣿⣿⣿⣿⣿⣧⢕⢕⢕⢕⢕⢕⢕⢕⠀⠀⠀⠀⠀⠀⠀⠀⠀⠀⠀⠀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⠀⠀⠀⠀⠀⠀⠀⠀⠀⠀⠀⣿⣿⣿⣿⣿⣿⣿⣿⣿⣿⣿⣿⣿⣿⣿⣿⣿⣿⣿⣿⣿⣿⣿⣿⣿⣿⣿⣿⣿⣿⣿⣿⣿⣿⣿⣿⣿⢕⢄⢄⢕⢕⢜⣿⣿⣿⣿⣿⣿⣿⣇⢕⢕⢕⢕⢕⢕⢕⠀⠀⠀⠀⠀⠀⠀⠀⠀⠀⠀⠀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⠀⠀⠀⠀⠀⠀⠀⠀⠀⠀⠀⣿⣿⣿⣿⣿⣿⣿⣿⣿⣿⣿⣿⣿⣿⣿⣿⣿⣿⣿⣿⣿⣿⣿⣿⣿⣿⣿⣿⣿⣿⣿⣿⣿⣿⣿⣿⡟⢕⢕⢕⢕⢕⢕⢻⣿⣿⣿⣿⣿⣿⣿⡕⢕⢕⢕⢕⢕⢕⠀⠀⠀⠀⠀⠀⠀⠀⠀⠀⠀⠀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⠀⠀⠀⠀⠀⠀⠀⠀⠀⠀⠀⣿⣿⣿⣿⣿⣿⣿⣿⣿⣿⣿⣿⣿⣿⣿⣿⣿⣿⣿⣿⣿⣿⣿⣿⣿⣿⣿⣿⣿⣿⣿⣿⣿⣿⣿⣿⡇⢕⢔⢕⢕⢕⢕⢸⣿⣿⣿⣿⣿⣿⣿⣇⢕⢕⢕⢕⢕⢕⠀⠀⠀⠀⠀⠀⠀⠀⠀⠀⠀⠀</a:t>
            </a:r>
            <a:br/>
            <a:r>
              <a:t>⠀⠀⠀⠀⠀⠀⠀⠀⠀⠀⠀⣿⣿⣿⣿⣿⣿⣿⣿⣿⣿⣿⣿⢿⢿⡻⢿⣿⣿⣿⣿⣿⣿⣿⣿⣿⣿⣿⣿⣿⣿⣿⣿⣿⣿⣿⣿⡇⢕⢕⢕⢕⢕⢕⢸⣿⣿⣿⣿⣿⣿⣿⣿⢕⢕⢕⢕⢕⢕⠀⠀⠀⠀⠀⠀⠀⠀⠀⠀⠀⠀</a:t>
            </a:r>
            <a:br/>
            <a:r>
              <a:t>⠀⠀⠀⠀⠀⠀⠀⠀⠀⠀⠀⣿⣿⣿⣿⣿⣿⣿⣿⢟⢕⢁⢕⢕⢅⢱⣵⡷⢿⢿⣿⣿⣿⣿⣿⣿⣿⣿⣿⣿⣿⣿⣿⣿⣿⣿⣿⣧⣵⣕⣵⣱⣵⣷⣼⣿⣿⣿⣿⣿⣿⣿⣿⡕⢕⢕⢕⢕⢕⠀⠀⠀⠀⠀⠀⠀⠀⠀⠀⠀⠀</a:t>
            </a:r>
            <a:br/>
            <a:r>
              <a:t>⠀⠀⠀⠀⠀⠀⠀⠀⠀⠀⠀⣿⣿⣿⣿⣿⣿⣿⢝⡕⢕⡓⡟⢗⢞⢟⢟⢻⢿⣼⣾⣿⡟⢟⢿⣿⣿⣿⣿⣿⣿⣿⣿⣿⣿⣿⣿⣿⣿⣿⣿⣿⣿⣿⣿⣿⣿⣿⣿⣿⣿⣿⣿⢇⢕⢕⢕⢕⢕⠀⠀⠀⠀⠀⠀⠀⠀⠀⠀⠀⠀</a:t>
            </a:r>
            <a:br/>
            <a:r>
              <a:t>⠀⠀⠀⠀⠀⠀⠀⠀⠀⠀⠀⣿⣿⣿⣿⣿⣿⣿⣿⡏⢇⢇⢝⢕⢕⢕⢅⢑⢜⡹⣽⣿⣟⣷⣿⣻⣿⣿⣿⣿⣿⣿⣿⣿⣿⣿⣿⣿⣿⣿⣿⣿⣿⣿⣿⣿⣿⣿⣿⣿⣿⣿⣿⢇⢕⢕⢕⢕⢕⠀⠀⠀⠀⠀⠀⠀⠀⠀⠀⠀⠀</a:t>
            </a:r>
            <a:br/>
            <a:r>
              <a:t>⠀⠀⠀⠀⠀⠀⠀⠀⠀⠀⠀⣿⣿⣿⣿⣿⣿⣿⢻⣿⣿⣷⣧⣵⣕⣕⣗⣞⢷⣞⢯⢗⢞⣿⣻⣟⢿⣿⣿⣿⣿⣿⣿⣿⣿⣿⣿⣿⣿⣿⣿⣿⣿⣿⣿⣿⣿⣿⣿⣿⣿⣿⣿⡇⢱⢕⢕⢕⢕⠀⠀⠀⠀⠀⠀⠀⠀⠀⠀⠀⠀</a:t>
            </a:r>
            <a:br/>
            <a:r>
              <a:t>⠀⠀⠀⠀⠀⠀⠀⠀⠀⠀⠀⣿⣿⣿⣿⣿⣿⣿⣾⣿⣿⣿⣿⣿⣿⣿⣿⣿⣿⣷⣿⣷⣟⢫⣿⣿⣿⣿⣿⣿⣿⣿⣿⣿⣿⣿⣿⣿⣿⣿⣿⣿⣿⣿⣿⣿⣿⣿⣿⣿⣿⣿⣿⡷⢵⢷⢇⢷⢕⠀⠀⠀⠀⠀⠀⠀⠀⠀⠀⠀⠀</a:t>
            </a:r>
            <a:br/>
            <a:r>
              <a:t>⠀⠀⠀⠀⠀⠀⠀⠀⠀⠀⠀⣿⣿⣿⣿⣿⣿⣿⣿⣿⣿⣿⣿⣿⣿⣿⣿⣿⣿⣿⣿⣿⣿⣿⣯⣿⣿⣿⣿⣿⣿⣿⣿⣿⣿⣿⣿⣿⣿⣿⣿⣿⣿⣿⣿⣿⣿⣿⣿⣿⣿⣿⣿⣷⣷⣷⡷⢇⢇⠀⠀⠀⠀⠀⠀⠀⠀⠀⠀⠀⠀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⠀⠀⠀⠀⠀⠀⠀⠀⠀⠀⠀⣿⣿⣿⣿⣿⣿⣿⣿⣿⣿⣿⣿⣿⣿⣿⣿⣿⣿⣿⣿⣿⣿⣿⣿⣿⣿⣿⣿⣿⣿⣿⣿⣿⣿⣿⣿⣿⣿⣿⣿⣿⣿⣿⣿⣿⣿⣿⣿⣿⣿⣿⣿⢿⢿⢿⣷⡾⢇⠀⠀⠀⠀⠀⠀⠀⠀⠀⠀⠀⠀</a:t>
            </a:r>
            <a:br/>
            <a:r>
              <a:t>⠀⠀⠀⠀⠀⠀⠀⠀⠀⠀⠀⣿⣿⣿⣿⣿⣿⣿⣿⣝⣿⣿⣿⣿⣿⣿⣿⣿⣿⣿⣿⣿⣿⣿⣿⣿⣿⣿⣿⣿⣿⣿⣿⣿⣿⣿⣿⣿⣿⣿⣿⣿⣿⣿⣿⣿⣿⣿⣿⣿⣿⣿⣿⣿⣿⣿⣿⢿⢿⠀⠀⠀⠀⠀⠀⠀⠀⠀⠀⠀⠀</a:t>
            </a:r>
            <a:br/>
            <a:r>
              <a:t>⠀⠀⠀⠀⠀⠀⠀⠀⠀⠀⠀⣿⣿⣿⣿⣿⣿⣿⣿⣿⣿⣿⣿⣿⣿⣿⣽⣿⣿⣿⣿⣿⣿⣿⣿⣿⣿⣿⣿⣿⣿⣿⣿⣿⣿⣿⣿⣿⣿⣿⣿⣿⣿⣿⣿⣿⣿⣿⣿⣿⣿⣿⣿⡿⢿⣿⣿⣷⣷⠀⠀⠀⠀⠀⠀⠀⠀⠀⠀⠀⠀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⠀⠀⠀⠀⠀⠀⠀⠀⠀⠀⠀⣿⣿⣿⣿⣿⣿⣿⣿⣿⣿⣽⣽⣿⣿⣿⣿⣿⣿⣿⣿⣿⣿⣿⣿⣿⣿⣿⣿⣿⣿⣿⣿⣿⣿⣿⣿⣿⣿⣿⣿⣿⣿⣿⣿⣿⣿⣿⣿⣿⣿⣿⣿⣿⣿⣿⣿⣿⣿⠀⠀⠀⠀⠀⠀⠀⠀⠀⠀⠀⠀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⠀⠀⠀⠀⠀⠀⠀⠀⠀⠀⠀⣿⣿⣿⣿⣿⣿⣿⣽⣿⣿⣿⣿⣿⣿⣿⣿⣿⣿⣿⣿⣿⣿⣿⣿⣿⣿⣿⣿⣿⣿⣿⣿⣿⣿⣿⣿⣿⣿⣿⣿⣿⣿⣿⣿⣿⣿⣿⣿⣿⣿⣿⣿⣿⣿⣿⣿⣿⣿⠀⠀⠀⠀⠀⠀⠀⠀⠀⠀⠀⠀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⠀⠀⠀⠀⠀⠀⠀⠀⠀⠀⠀⣿⣿⣿⣿⣿⣿⣿⣿⣿⣿⣿⣿⣿⣿⣿⣿⣿⣿⣿⣿⢝⣿⣿⣿⣿⣿⣿⣿⣿⣿⣿⣿⣿⣿⣿⣿⣿⣿⣿⣿⣿⣿⣿⣿⣿⣿⣿⣿⣿⣿⣿⣿⣿⣿⣿⣿⣿⣿⠀⠀⠀⠀⠀⠀⠀⠀⠀⠀⠀⠀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⠀⠀⠀⠀⠀⠀⠀⠀⠀⠀⠀⣿⣿⣿⣿⣿⣿⢝⢿⣿⣿⣿⣿⣿⣿⣿⣿⣿⣿⡿⠇⠀⢻⣿⣿⣿⣿⣿⣿⣿⣿⣿⣿⣿⣿⣿⣿⣿⣿⣿⣿⣿⣿⣿⣿⣿⣿⣿⣿⣿⣿⣿⣿⣿⣿⣿⣿⣿⣿⠀⠀⠀⠀⠀⠀⠀⠀⠀⠀⠀⠀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⠀⠀⠀⠀⠀⠀⠀⠀⠀⠀⠀⣿⣿⣿⣿⣿⣿⢇⢕⠈⠝⢿⣝⢏⢿⣿⣿⣿⢏⠁⠀⢀⣿⣿⣿⣿⣿⣿⣿⣿⣿⣿⣿⣿⣿⣿⣿⣿⣿⣿⣿⣿⣿⣿⣿⣿⣿⣿⣿⣿⣿⣿⣿⣿⣿⣿⣿⣿⣿⠀⠀⠀⠀⠀⠀⠀⠀⠀⠀⠀⠀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⠀⠀⠀⠀⠀⠀⠀⠀⠀⠀⠀⣿⣿⣿⣿⣿⣿⢕⢑⢔⠀⠀⠑⠑⢜⢟⠏⠑⠁⠀⠄⢁⣿⣿⣿⣿⣿⣿⣿⣿⣿⣿⣿⣿⣿⣿⣿⣿⣿⣿⣿⣿⣿⣿⣿⣿⣿⣿⣿⣿⣿⣿⣿⣿⣿⣿⣿⣿⣿⠀⠀⠀⠀⠀⠀⠀⠀⠀⠀⠀⠀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⠀⠀⠀⠀⠀⠀⠀⠀⠀⠀⠀⠛⠛⠛⠛⠛⠛⠑⠑⠑⠐⠀⠀⠀⠀⠀⠀⠀⠀⠀⠀⠑⠛⠛⠛⠛⠛⠛⠛⠛⠛⠛⠛⠛⠛⠛⠛⠛⠛⠛⠛⠛⠛⠛⠛⠛⠛⠛⠛⠛⠛⠛⠛⠛⠛⠛⠛⠛⠛⠀⠀⠀⠀⠀⠀⠀⠀⠀⠀⠀⠀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⠀⠀⠀⠀⠀⠀⠀⠀⠀⠀⠀⣿⣿⣿⣿⣿⣿⣿⣿⣿⣿⣿⣿⣿⣿⣿⣿⣿⣿⣿⣿⣿⣿⣿⣿⣿⣿⣿⣿⣿⣿⣿⣿⣿⣿⣿⣿⣿⡇⢕⢕⢕⢕⣿⣿⣿⣿⣿⣿⣿⣧⢕⢕⢕⢕⢕⢕⢕⢕⠀⠀⠀⠀⠀⠀⠀⠀⠀⠀⠀⠀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⠀⠀⠀⠀⠀⠀⠀⠀⠀⠀⠀⣿⣿⣿⣿⣿⣿⣿⣿⣿⣿⣿⣿⣿⣿⣿⣿⣿⣿⣿⣿⣿⣿⣿⣿⣿⣿⣿⣿⣿⣿⣿⣿⣿⣿⣿⣿⣿⢕⢕⢕⢕⢕⢸⣿⣿⣿⣿⣿⣿⣿⡕⢕⢕⢕⢕⢕⢕⢕⠀⠀⠀⠀⠀⠀⠀⠀⠀⠀⠀⠀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⠀⠀⠀⠀⠀⠀⠀⠀⠀⠀⠀⣿⣿⣿⣿⣿⣿⣿⣿⣿⣿⣿⣿⣿⣿⣿⣿⣿⣿⣿⣿⣿⣿⣿⣿⣿⣿⣿⣿⣿⣿⣿⣿⣿⣿⣿⣿⡏⢕⢕⢕⢕⢕⢕⣿⣿⣿⣿⣿⣿⣿⣿⡕⢕⢕⢕⢕⢕⢕⠀⠀⠀⠀⠀⠀⠀⠀⠀⠀⠀⠀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⠀⠀⠀⠀⠀⠀⠀⠀⠀⠀⠀⣿⣿⣿⣿⣿⣿⣿⣿⣿⣿⣿⣿⣿⣿⣿⣿⣿⣿⣿⣿⣿⣿⣿⣿⣿⣿⣿⣿⣿⣿⣿⣿⣿⣿⣿⣿⡇⢕⢕⢕⢕⢕⢕⣿⣿⣿⣿⣿⣿⣿⣿⡇⢕⢕⢕⢕⢕⢕⠀⠀⠀⠀⠀⠀⠀⠀⠀⠀⠀⠀</a:t>
            </a:r>
            <a:br/>
            <a:r>
              <a:t>⠀⠀⠀⠀⠀⠀⠀⠀⠀⠀⠀⣿⣿⣿⣿⣿⣿⣿⣿⣿⣿⣿⣿⡿⢿⣿⣿⣿⣿⣿⣿⣿⣿⣿⣿⣿⣿⣿⣿⣿⣿⣿⣿⣿⣿⣿⣿⡇⢕⢕⢕⢕⢕⢱⣼⣿⣿⣿⣿⣿⣿⣿⣧⢕⢕⢕⢕⢕⢕⠀⠀⠀⠀⠀⠀⠀⠀⠀⠀⠀⠀</a:t>
            </a:r>
            <a:br/>
            <a:r>
              <a:t>⠀⠀⠀⠀⠀⠀⠀⠀⠀⠀⠀⣿⣿⣿⣿⣿⣿⣿⡿⢏⢝⢕⢕⢜⢑⢱⣱⢿⣿⣿⣿⣿⣿⣿⣿⣿⣿⣿⣿⣿⣿⣿⣿⣿⣿⣿⣿⣷⣷⣵⣵⣷⣿⣿⣾⣿⣿⣿⣿⣿⣿⣿⣿⢕⢕⢕⢕⢕⢕⠀⠀⠀⠀⠀⠀⠀⠀⠀⠀⠀⠀</a:t>
            </a:r>
            <a:br/>
            <a:r>
              <a:t>⠀⠀⠀⠀⠀⠀⠀⠀⠀⠀⠀⣿⣿⣿⣿⣿⣿⡟⢕⢕⡕⢷⢗⢗⢺⢗⢺⢷⣧⣵⣾⣿⢿⢿⣿⣿⣿⣿⣿⣿⣿⣿⣿⣿⣿⣿⣿⣿⣿⣿⣿⣿⣿⣿⣿⣿⣿⣿⣿⣿⣿⣿⣿⢕⢕⢕⢕⢕⢕⠀⠀⠀⠀⠀⠀⠀⠀⠀⠀⠀⠀</a:t>
            </a:r>
            <a:br/>
            <a:r>
              <a:t>⠀⠀⠀⠀⠀⠀⠀⠀⠀⠀⠀⣿⣿⣿⣿⣿⣿⣷⣾⢷⢜⢇⢕⢱⢕⢕⢕⢑⢜⣿⣿⣿⢿⣿⣿⣿⣿⣿⣿⣿⣿⣿⣿⣿⣿⣿⣿⣿⣿⣿⣿⣿⣿⣿⣿⣿⣿⣿⣿⣿⣿⣿⣿⡧⢕⢕⢕⢕⢕⠀⠀⠀⠀⠀⠀⠀⠀⠀⠀⠀⠀</a:t>
            </a:r>
            <a:br/>
            <a:r>
              <a:t>⠀⠀⠀⠀⠀⠀⠀⠀⠀⠀⠀⣿⣿⣿⣿⣿⣿⢿⣿⣵⣷⣵⣕⣕⡕⢜⢮⢼⣵⣿⢯⢗⣺⣿⣟⣿⣿⣿⣿⣿⣿⣿⣿⣿⣿⣿⣿⣿⣿⣿⣿⣿⣿⣿⣿⣿⣿⣿⣿⣿⣿⣿⣿⡿⢿⡷⢗⢳⡇⠀⠀⠀⠀⠀⠀⠀⠀⠀⠀⠀⠀</a:t>
            </a:r>
            <a:br/>
            <a:r>
              <a:t>⠀⠀⠀⠀⠀⠀⠀⠀⠀⠀⠀⣿⣿⣿⣿⣿⣧⣾⣿⣿⣿⣿⣿⣿⣿⣿⣿⣿⣿⣾⣿⣷⣿⣿⣿⣿⣿⣿⣿⣿⣿⣿⣿⣿⣿⣿⣿⣿⣿⣿⣿⣿⣿⣿⣿⣿⣿⣿⣿⣿⣿⣿⣿⢿⢿⢻⣷⣿⡇⠀⠀⠀⠀⠀⠀⠀⠀⠀⠀⠀⠀</a:t>
            </a:r>
            <a:br/>
            <a:r>
              <a:t>⠀⠀⠀⠀⠀⠀⠀⠀⠀⠀⠀⣿⣿⣿⣿⣿⢱⣿⣿⣿⣿⣿⣿⣿⣿⣿⣿⣿⣿⣿⣿⣿⣷⣿⣿⣿⣿⣿⣿⣿⣿⣿⣿⣿⣿⣿⣿⣿⣿⣿⣿⣿⣿⣿⣿⣿⣿⣿⣿⣿⣿⣿⣿⣿⣿⣿⣿⢿⡷⠀⠀⠀⠀⠀⠀⠀⠀⠀⠀⠀⠀</a:t>
            </a:r>
            <a:br/>
            <a:r>
              <a:t>⠀⠀⠀⠀⠀⠀⠀⠀⠀⠀⠀⣿⣿⣿⣿⣿⣼⣿⣿⣿⣿⣿⣿⣿⣿⣿⣿⣿⣿⣿⣿⣿⣿⣿⣿⣿⣿⣿⣿⣿⣿⣿⣿⣿⣿⣿⣿⣿⣿⣿⣿⣿⣿⣿⣿⣿⣿⣿⣿⣿⣿⣿⣿⣿⣿⣿⣿⣿⡟⠀⠀⠀⠀⠀⠀⠀⠀⠀⠀⠀⠀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⠀⠀⠀⠀⠀⠀⠀⠀⠀⠀⠀⣿⣿⣿⣿⣿⣿⣿⣿⢿⣿⣿⣿⣿⣿⣿⣿⣿⣿⣿⣿⣿⣿⣿⣿⣿⣿⣿⣿⣿⣿⣿⣿⣿⣿⣿⣿⣿⣿⣿⣿⣿⣿⣿⣿⣿⣿⣿⣿⣿⣿⣿⣿⣿⣿⣿⡿⢿⢿⠀⠀⠀⠀⠀⠀⠀⠀⠀⠀⠀⠀</a:t>
            </a:r>
            <a:br/>
            <a:r>
              <a:t>⠀⠀⠀⠀⠀⠀⠀⠀⠀⠀⠀⣿⣿⣿⣿⣿⣿⣿⣿⣿⣿⣿⣿⣿⣿⣿⣯⣿⣿⣿⣿⣿⣿⣿⣿⣿⣿⣿⣿⣿⣿⣿⣿⣿⣿⣿⣿⣿⣿⣿⣿⣿⣿⣿⣿⣿⣿⣿⣿⣿⣿⣿⣿⣿⣿⣿⣿⣿⣷⠀⠀⠀⠀⠀⠀⠀⠀⠀⠀⠀⠀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⠀⠀⠀⠀⠀⠀⠀⠀⠀⠀⠀⣿⣿⣿⣿⣿⣿⣿⣿⣿⣿⣿⣿⣯⣼⣿⣿⣿⣿⣿⣿⣿⣿⣿⣿⣿⣿⣿⣿⣿⣿⣿⣿⣿⣿⣿⣿⣿⣿⣿⣿⣿⣿⣿⣿⣿⣿⣿⣿⣿⣿⣿⣿⣿⣿⣿⣿⣿⣿⠀⠀⠀⠀⠀⠀⠀⠀⠀⠀⠀⠀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⠀⠀⠀⠀⠀⠀⠀⠀⠀⠀⠀⣿⣿⣿⣿⣿⢿⣿⣿⣿⣿⣿⣿⣿⣿⣿⣿⣿⣿⣿⢻⣿⣿⣿⣿⣿⣿⣿⣿⣿⣿⣿⣿⣿⣿⣿⣿⣿⣿⣿⣿⣿⣿⣿⣿⣿⣿⣿⣿⣿⣿⣿⣿⣿⣿⣿⣿⣿⣿⠀⠀⠀⠀⠀⠀⠀⠀⠀⠀⠀⠀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⠀⠀⠀⠀⠀⠀⠀⠀⠀⠀⠀⣿⣿⣿⣿⣿⢕⢹⣿⣿⣿⣿⣿⣿⣿⣿⣿⣿⣿⢇⠑⣿⣿⣿⣿⣿⣿⣿⣿⣿⣿⣿⣿⣿⣿⣿⣿⣿⣿⣿⣿⣿⣿⣿⣿⣿⣿⣿⣿⣿⣿⣿⣿⣿⣿⣿⣿⣿⣿⠀⠀⠀⠀⠀⠀⠀⠀⠀⠀⠀⠀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⠀⠀⠀⠀⠀⠀⠀⠀⠀⠀⠀⣿⣿⣿⣿⣿⢕⢕⢻⢻⢿⢟⢟⢟⢿⣿⡿⠟⠋⠀⠀⣿⣿⣿⣿⣿⣿⣿⣿⣿⣿⣿⣿⣿⣿⣿⣿⣿⣿⣿⣿⣿⣿⣿⣿⣿⣿⣿⣿⣿⣿⣿⣿⣿⣿⣿⣿⣿⣿⠀⠀⠀⠀⠀⠀⠀⠀⠀⠀⠀⠀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⠀⠀⠀⠀⠀⠀⠀⠀⠀⠀⠀⣿⣿⣿⣿⡇⠅⢅⢑⠕⠁⠑⠕⠕⠞⠙⠅⠀⠀⠀⢔⣿⣿⣿⣿⣿⣿⣿⣿⣿⣿⣿⣿⣿⣿⣿⣿⣿⣿⣿⣿⣿⣿⣿⣿⣿⣿⣿⣿⣿⣿⣿⣿⣿⣿⣿⣿⣿⣿⠀⠀⠀⠀⠀⠀⠀⠀⠀⠀⠀⠀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⠀⠀⠀⠀⠀⠀⠀⠀⠀⠀⠀⠛⠛⠛⠛⠃⠐⠑⠐⠀⠀⠀⠀⠀⠀⠀⠀⠀⠀⠀⠑⠛⠛⠛⠛⠛⠛⠛⠛⠛⠛⠛⠛⠛⠛⠛⠛⠛⠛⠛⠛⠛⠛⠛⠛⠛⠛⠛⠛⠛⠛⠛⠛⠛⠛⠛⠛⠛⠛⠀⠀⠀⠀⠀⠀⠀⠀⠀⠀⠀⠀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⠀⠀⠀⠀⠀⠀⠀⠀⠀⠀⠀⣿⣿⣿⣿⣿⣿⣿⣿⣿⣿⣿⣿⣿⣿⣿⣿⣿⣿⣿⣿⣿⣿⣿⣿⣿⣿⣿⣿⣿⣿⣿⣿⣿⣿⣿⣿⣿⢕⢕⢕⣿⣿⣿⣿⣿⣿⣿⣿⣿⡇⢕⢕⢕⢕⢕⢕⢕⢕⠀⠀⠀⠀⠀⠀⠀⠀⠀⠀⠀⠀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⠀⠀⠀⠀⠀⠀⠀⠀⠀⠀⠀⣿⣿⣿⣿⣿⣿⣿⣿⣿⣿⣿⣿⣿⣿⣿⣿⣿⣿⣿⣿⣿⣿⣿⣿⣿⣿⣿⣿⣿⣿⣿⣿⣿⣿⣿⣿⡏⢕⢕⢕⢜⢝⢻⣿⣿⣿⣿⣿⣿⣿⡕⢕⢕⢕⢕⢕⢕⢕⠀⠀⠀⠀⠀⠀⠀⠀⠀⠀⠀⠀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⠀⠀⠀⠀⠀⠀⠀⠀⠀⠀⠀⣿⣿⣿⣿⣿⣿⣿⣿⣿⣿⣿⣿⣿⣿⣿⣿⣿⣿⣿⣿⣿⣿⣿⣿⣿⣿⣿⣿⣿⣿⣿⣿⣿⣿⣿⣿⢇⢕⠕⢕⢕⢕⢸⣿⣿⣿⣿⣿⣿⣿⣧⢕⢕⢕⢕⢕⢕⢕⠀⠀⠀⠀⠀⠀⠀⠀⠀⠀⠀⠀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⠀⠀⠀⠀⠀⠀⠀⠀⠀⠀⠀⣿⣿⣿⣿⣿⣿⣿⣿⣿⣿⣿⣿⣿⣿⣿⣿⣿⣿⣿⣿⣿⣿⣿⣿⣿⣿⣿⣿⣿⣿⣿⣿⣿⣿⣿⣿⢕⢕⢕⢕⢕⢕⢕⣿⣿⣿⣿⣿⣿⣿⣿⡕⢕⢕⢕⢕⢕⢕⠀⠀⠀⠀⠀⠀⠀⠀⠀⠀⠀⠀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⠀⠀⠀⠀⠀⠀⠀⠀⠀⠀⠀⣿⣿⣿⣿⣿⣿⣿⣿⣿⣿⣿⣿⣿⣿⣿⣿⣿⣿⣿⣿⣿⣿⣿⣿⣿⣿⣿⣿⣿⣿⣿⣿⣿⣿⣿⣿⢕⢕⢕⢕⢕⢕⢕⣿⣿⣿⣿⣿⣿⣿⣿⡇⢕⢕⢕⢕⢕⢕⠀⠀⠀⠀⠀⠀⠀⠀⠀⠀⠀⠀</a:t>
            </a:r>
            <a:br/>
            <a:r>
              <a:t>⠀⠀⠀⠀⠀⠀⠀⠀⠀⠀⠀⣿⣿⣿⣿⣿⣿⣿⠟⢟⢏⢝⢔⢕⢌⢟⣿⣿⣿⣿⣿⣿⣿⣿⣿⣿⣿⣿⣿⣿⣿⣿⣿⣿⣿⣿⣿⣵⣷⣵⣵⣷⣿⣿⣿⣿⣿⣿⣿⣿⣿⣿⡧⢕⢕⢕⢕⢕⢕⠀⠀⠀⠀⠀⠀⠀⠀⠀⠀⠀⠀</a:t>
            </a:r>
            <a:br/>
            <a:r>
              <a:t>⠀⠀⠀⠀⠀⠀⠀⠀⠀⠀⠀⣿⣿⣿⣿⣿⡿⢕⢕⢔⢕⣵⢵⢵⢷⢼⢷⢼⣜⣽⣿⣿⣿⣿⣿⣿⣿⣿⣿⣿⣿⣿⣿⣿⣿⣿⣿⣿⣿⣿⣿⣿⣿⣿⣿⣿⣿⣿⣿⣿⣿⣿⡗⢕⢕⢕⢕⢕⢕⠀⠀⠀⠀⠀⠀⠀⠀⠀⠀⠀⠀</a:t>
            </a:r>
            <a:br/>
            <a:r>
              <a:t>⠀⠀⠀⠀⠀⠀⠀⠀⠀⠀⠀⣿⣿⣿⣿⣟⢕⣱⣧⡕⣇⢕⢱⢅⠀⢕⢕⢕⢟⣿⣿⣿⣿⣿⣿⣿⣿⣿⣿⣿⣿⣿⣿⣿⣿⣿⣿⣿⣿⣿⣿⣿⣿⣿⣿⣿⣿⣿⣿⣿⣿⣿⣷⢕⢕⢕⢕⢕⢕⠀⠀⠀⠀⠀⠀⠀⠀⠀⠀⠀⠀</a:t>
            </a:r>
            <a:br/>
            <a:r>
              <a:t>⠀⠀⠀⠀⠀⠀⠀⠀⠀⠀⠀⣿⣿⣿⣿⡿⢿⣾⣼⣱⣜⣕⡕⢕⢕⢱⣕⢳⣵⣿⣿⣿⣿⣿⣿⣿⣿⣿⣿⣿⣿⣿⣿⣿⣿⣿⣿⣿⣿⣿⣿⣿⣿⣿⣿⣿⣿⣿⣿⣿⣿⣿⣿⢟⢻⢷⢏⢹⢕⠀⠀⠀⠀⠀⠀⠀⠀⠀⠀⠀⠀</a:t>
            </a:r>
            <a:br/>
            <a:r>
              <a:t>⠀⠀⠀⠀⠀⠀⠀⠀⠀⠀⠀⣿⣿⣿⣿⢕⢜⣿⣿⣿⣿⣿⣿⣿⣷⣿⣷⣷⣿⣿⣿⣿⣿⣿⣿⣿⣿⣿⣿⣿⣿⣿⣿⣿⣿⣿⣿⣿⣿⣿⣿⣿⣿⣿⣿⣿⣿⣿⣿⣿⣿⣿⡿⡿⡟⢟⡗⢟⢇⠀⠀⠀⠀⠀⠀⠀⠀⠀⠀⠀⠀</a:t>
            </a:r>
            <a:br/>
            <a:r>
              <a:t>⠀⠀⠀⠀⠀⠀⠀⠀⠀⠀⠀⣿⣿⣿⡟⢕⣾⣿⣿⣿⣿⣿⣿⣿⣿⣿⣿⣿⣿⣿⣿⣷⣿⣿⣿⣿⣿⣿⣿⣿⣿⣿⣿⣿⣿⣿⣿⣿⣿⣿⣿⣿⣿⣿⣿⣿⣿⣿⣿⣿⣿⣿⣿⣿⣿⣿⢗⣞⡇⠀⠀⠀⠀⠀⠀⠀⠀⠀⠀⠀⠀</a:t>
            </a:r>
            <a:br/>
            <a:r>
              <a:t>⠀⠀⠀⠀⠀⠀⠀⠀⠀⠀⠀⣿⣿⣿⡇⢕⣿⣿⣿⣿⣿⣿⣿⣿⣿⣿⣿⣿⣿⣿⣿⣿⣿⣿⣿⣿⣿⣿⣿⣿⣿⣿⣿⣿⣿⣿⣿⣿⣿⣿⣿⣿⣿⣿⣿⣿⣿⣿⣿⣿⣿⣿⣿⣿⣿⣿⣿⢻⣿⠀⠀⠀⠀⠀⠀⠀⠀⠀⠀⠀⠀</a:t>
            </a:r>
            <a:br/>
            <a:r>
              <a:t>⠀⠀⠀⠀⠀⠀⠀⠀⠀⠀⠀⣿⣿⣿⣿⢸⣿⣿⣿⣿⣿⣿⣿⣿⣿⣿⣿⣿⣿⣿⣿⣿⣿⣿⣿⣿⣿⣿⣿⣿⣿⣿⣿⣿⣿⣿⣿⣿⣿⣿⣿⣿⣿⣿⣿⣿⣿⣿⣿⣿⣿⣿⣿⣿⣿⣿⡟⢟⢻⠀⠀⠀⠀⠀⠀⠀⠀⠀⠀⠀⠀</a:t>
            </a:r>
            <a:br/>
            <a:r>
              <a:t>⠀⠀⠀⠀⠀⠀⠀⠀⠀⠀⠀⣿⣿⣿⣿⣿⣿⣿⣿⣷⣿⣿⣿⣿⣿⣿⣿⣻⣿⣿⣿⣿⣿⣿⣿⣿⣿⣿⣿⣿⣿⣿⣿⣿⣿⣿⣿⣿⣿⣿⣿⣿⣿⣿⣿⣿⣿⣿⣿⣿⣿⣿⣿⣿⣿⣿⣿⣿⣿⠀⠀⠀⠀⠀⠀⠀⠀⠀⠀⠀⠀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⠀⠀⠀⠀⠀⠀⠀⠀⠀⠀⠀⣿⣿⣿⣿⣿⣿⣿⣿⣿⣿⣿⣿⢿⣏⣿⣿⣿⣿⣿⣿⣿⣿⣿⣿⣿⣿⣿⣿⣿⣿⣿⣿⣿⣿⣿⣿⣿⣿⣿⣿⣿⣿⣿⣿⣿⣿⣿⣿⣿⣿⣿⣿⣿⣿⣿⣿⣿⣿⠀⠀⠀⠀⠀⠀⠀⠀⠀⠀⠀⠀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⠀⠀⠀⠀⠀⠀⠀⠀⠀⠀⠀⣿⣿⣿⣿⢿⢻⣿⣿⣿⣿⣿⣿⣿⣿⣿⣿⣿⣿⣿⣿⣿⣿⣿⣿⣿⣿⣿⣿⣿⣿⣿⣿⣿⣿⣿⣿⣿⣿⣿⣿⣿⣿⣿⣿⣿⣿⣿⣿⣿⣿⣿⣿⣿⣿⣿⣿⣿⣿⠀⠀⠀⠀⠀⠀⠀⠀⠀⠀⠀⠀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⠀⠀⠀⠀⠀⠀⠀⠀⠀⠀⠀⣿⣿⣿⡏⢕⢸⣿⣿⣿⣿⣿⣿⣿⣿⣿⣿⣿⡿⢜⣿⣿⣿⣿⣿⣿⣿⣿⣿⣿⣿⣿⣿⣿⣿⣿⣿⣿⣿⣿⣿⣿⣿⣿⣿⣿⣿⣿⣿⣿⣿⣿⣿⣿⣿⣿⣿⣿⣿⠀⠀⠀⠀⠀⠀⠀⠀⠀⠀⠀⠀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⠀⠀⠀⠀⠀⠀⠀⠀⠀⠀⠀⣿⣿⣿⢇⢕⢜⢿⣿⣿⣿⣿⣿⣿⣿⣿⣿⢟⠑⠀⢿⣿⣿⣿⣿⣿⣿⣿⣿⣿⣿⣿⣿⣿⣿⣿⣿⣿⣿⣿⣿⣿⣿⣿⣿⣿⣿⣿⣿⣿⣿⣿⣿⣿⣿⣿⣿⣿⣿⠀⠀⠀⠀⠀⠀⠀⠀⠀⠀⠀⠀</a:t>
            </a:r>
            <a:br/>
            <a:r>
              <a:t>⠀⠀⠀⠀⠀⠀⠀⠀⠀⠀⠀⣿⣿⣿⠁⢑⠔⢁⢝⢿⡕⢕⢕⢱⠟⠙⠁⠀⠀⢀⣿⣿⣿⣿⣿⣿⣿⣿⣿⣿⣿⣿⣿⣿⣿⣿⣿⣿⣿⣿⣿⣿⣿⣿⣿⣿⣿⣿⣿⣿⣿⣿⣿⣿⣿⣿⣿⣿⣿⠀⠀⠀⠀⠀⠀⠀⠀⠀⠀⠀⠀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⠀⠀⠀⠀⠀⠀⠀⠀⠀⠀⠀⠛⠛⠛⠀⠑⠀⠀⠀⠁⠑⠀⠀⠀⠀⠀⠀⠀⠀⠑⠛⠛⠛⠛⠛⠛⠛⠛⠛⠛⠛⠛⠛⠛⠛⠛⠛⠛⠛⠛⠛⠛⠛⠛⠛⠛⠛⠛⠛⠛⠛⠛⠛⠛⠛⠛⠛⠛⠛⠀⠀⠀⠀⠀⠀⠀⠀⠀⠀⠀⠀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⠀⠀⠀⠀⠀⠀⠀⠀⠀⠀⠀⣿⣿⣿⣿⣿⣿⣿⣿⣿⣿⣿⣿⣿⣿⣿⣿⣿⣿⣿⣿⣿⣿⣿⣿⣿⣿⣿⣿⣿⣿⣿⣿⣿⣿⣿⣿⡏⠅⢅⢕⢕⢸⣿⣿⣿⣿⣿⣿⣿⡕⢕⢕⢕⢕⢕⢕⢕⠕⠀⠀⠀⠀⠀⠀⠀⠀⠀⠀⠀⠀</a:t>
            </a:r>
            <a:br/>
            <a:r>
              <a:t>⠀⠀⠀⠀⠀⠀⠀⠀⠀⠀⠀⣿⣿⣿⣿⣿⣿⣿⣿⣿⣿⣿⣿⣿⣿⣿⣿⣿⣿⣿⣿⣿⣿⣿⣿⣿⣿⣿⣿⣿⣿⣿⣿⣿⣿⣿⣿⢇⢔⢕⢕⢕⢕⢿⣿⣿⣿⣿⣿⣿⣷⢕⢕⢕⢕⢅⢄⢔⢄⠀⠀⠀⠀⠀⠀⠀⠀⠀⠀⠀⠀</a:t>
            </a:r>
            <a:br/>
            <a:r>
              <a:t>⠀⠀⠀⠀⠀⠀⠀⠀⠀⠀⠀⣿⣿⣿⣿⣿⣿⣿⣿⣿⣿⣿⣿⣿⣿⣿⣿⣿⣿⣿⣿⣿⣿⣿⣿⣿⣿⣿⣿⣿⣿⣿⣿⣿⣿⣿⡟⢕⢕⢕⢕⢕⢕⢸⣿⣿⣿⣿⣿⣿⣿⡇⢕⢕⢕⢕⢕⢕⢕⠀⠀⠀⠀⠀⠀⠀⠀⠀⠀⠀⠀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⠀⠀⠀⠀⠀⠀⠀⠀⠀⠀⠀⣿⣿⣿⣿⣿⣿⣿⣿⣿⣿⣿⣿⣿⣿⣿⣿⣿⣿⣿⣿⣿⣿⣿⣿⣿⣿⣿⣿⣿⣿⣿⣿⣿⣿⣿⣿⢕⢕⢕⢕⢕⢕⢜⣿⣿⣿⣿⣿⣿⣿⣿⢕⢕⢕⢕⢕⢕⢕⠀⠀⠀⠀⠀⠀⠀⠀⠀⠀⠀⠀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⠀⠀⠀⠀⠀⠀⠀⠀⠀⠀⠀⣿⣿⣿⣿⣿⣿⣿⣿⣿⣿⣿⣿⣿⣿⣿⣿⣿⣿⣿⣿⣿⣿⣿⣿⣿⣿⣿⣿⣿⣿⣿⣿⣿⣿⣿⣿⢕⢕⢕⢕⢕⢕⢕⣿⣿⣿⣿⣿⣿⣿⣿⢕⢕⢕⢕⢕⢕⢕⠀⠀⠀⠀⠀⠀⠀⠀⠀⠀⠀⠀</a:t>
            </a:r>
            <a:br/>
            <a:r>
              <a:t>⠀⠀⠀⠀⠀⠀⠀⠀⠀⠀⠀⣻⣿⣿⣿⣿⣿⣿⢿⢿⠟⢙⢙⢙⢻⣿⣿⣿⣿⣿⣿⣿⣿⣿⣿⣿⣿⣿⣿⣿⣿⣿⣿⣿⣿⣿⣿⣷⣷⣵⣷⣷⣿⣿⣿⣿⣿⣿⣿⣿⣿⣿⡕⢕⢕⢕⢕⢕⢕⠀⠀⠀⠀⠀⠀⠀⠀⠀⠀⠀⠀</a:t>
            </a:r>
            <a:br/>
            <a:r>
              <a:t>⠀⠀⠀⠀⠀⠀⠀⠀⠀⠀⠀⣿⣿⣿⣿⡿⢟⠁⠀⢀⢕⢕⣇⣔⣵⣻⣼⣝⣏⣻⣿⣿⣿⣿⣿⣿⣿⣿⣿⣿⣿⣿⣿⣿⣿⣿⣿⣿⣿⣿⣿⣿⣿⣿⣿⣿⣿⣿⣿⣿⣿⣿⢇⢕⢕⢕⢕⢕⢕⠀⠀⠀⠀⠀⠀⠀⠀⠀⠀⠀⠀</a:t>
            </a:r>
            <a:br/>
            <a:r>
              <a:t>⠀⠀⠀⠀⠀⠀⠀⠀⠀⠀⠀⣿⣿⣿⢿⢕⢔⢕⡅⢱⢇⢛⢑⠑⢁⢕⢕⢜⣿⣿⣿⣿⣿⣿⣿⣿⣿⣿⣿⣿⣿⣿⣿⣿⣿⣿⣿⣿⣿⣿⣿⣿⣿⣿⣿⣿⣿⣿⣿⣿⣿⣿⡇⢕⢕⢕⢕⢕⢕⠀⠀⠀⠀⠀⠀⠀⠀⠀⠀⠀⠀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⠀⠀⠀⠀⠀⠀⠀⠀⠀⠀⠀⣿⣿⣟⢱⢧⢕⣸⢟⢕⢕⢕⢕⢕⢕⢕⣵⢵⣸⣿⣿⣿⣿⣿⣿⣿⣿⣿⣿⣿⣿⣿⣿⣿⣿⣿⣿⣿⣿⣿⣿⣿⣿⣿⣿⣿⣿⣿⣿⣿⣿⣿⡇⢇⢕⢕⢕⢕⢕⠀⠀⠀⠀⠀⠀⠀⠀⠀⠀⠀⠀</a:t>
            </a:r>
            <a:br/>
            <a:r>
              <a:t>⠀⠀⠀⠀⠀⠀⠀⠀⠀⠀⠀⣿⣿⡟⢕⢜⣿⣷⣷⣾⣷⣷⣷⣵⣵⣵⣽⣿⣿⣿⣿⣿⣿⣿⣿⣿⣿⣿⣿⣿⣿⣿⣿⣿⣿⣿⣿⣿⣿⣿⣿⣿⣿⣿⣿⣿⣿⣿⣿⣿⣿⣿⢟⢕⢕⢕⢇⢕⢇⠀⠀⠀⠀⠀⠀⠀⠀⠀⠀⠀⠀</a:t>
            </a:r>
            <a:br/>
            <a:r>
              <a:t>⠀⠀⠀⠀⠀⠀⠀⠀⠀⠀⠀⣿⣿⡇⢕⢱⣾⣿⣿⣿⣿⣿⣿⣿⣿⣿⣿⣿⣿⣿⣿⣿⣿⣿⣿⣿⣿⣿⣿⣿⣿⣿⣿⣿⣿⣿⣿⣿⣿⣿⣿⣿⣿⣿⣿⣿⣿⣿⣿⣿⣿⣿⣿⡜⣕⡏⢕⢕⢕⠀⠀⠀⠀⠀⠀⠀⠀⠀⠀⠀⠀</a:t>
            </a:r>
            <a:br/>
            <a:r>
              <a:t>⠀⠀⠀⠀⠀⠀⠀⠀⠀⠀⠀⢿⣿⡇⢕⣸⣿⣿⣿⣿⣿⣿⣿⣿⣿⣿⣿⣿⣿⣿⣿⣿⣿⣿⣿⣿⣿⣿⣿⣿⣿⣿⣿⣿⣿⣿⣿⣿⣿⣿⣿⣿⣿⣿⣿⣿⣿⣿⣿⣿⣿⣿⣟⡿⣟⣻⣿⢏⣟⠀⠀⠀⠀⠀⠀⠀⠀⠀⠀⠀⠀</a:t>
            </a:r>
            <a:br/>
            <a:r>
              <a:t>⠀⠀⠀⠀⠀⠀⠀⠀⠀⠀⠀⣿⣿⡇⢕⣸⣿⣿⣿⣿⣿⣿⣿⣿⣿⣿⣿⣿⣿⣿⣿⣿⣿⣿⣿⣿⣿⣿⣿⣿⣿⣿⣿⣿⣿⣿⣿⣿⣿⣿⣿⣿⣿⣿⣿⣿⣿⣿⣿⣿⣿⣿⣿⣟⣿⣾⢟⢟⢟⠀⠀⠀⠀⠀⠀⠀⠀⠀⠀⠀⠀</a:t>
            </a:r>
            <a:br/>
            <a:r>
              <a:t>⠀⠀⠀⠀⠀⠀⠀⠀⠀⠀⠀⣿⣿⣿⡕⣿⣿⣿⣿⣿⣿⣿⣿⣿⣿⣿⡿⢿⣿⣿⣿⣿⣿⣿⣿⣿⣿⣿⣿⣿⣿⣿⣿⣿⣿⣿⣿⣿⣿⣿⣿⣿⣿⣿⣿⣿⣿⣿⣿⣿⣿⣿⣟⣿⣿⣿⣿⣿⣿⠀⠀⠀⠀⠀⠀⠀⠀⠀⠀⠀⠀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⠀⠀⠀⠀⠀⠀⠀⠀⠀⠀⠀⣿⣿⣿⣿⣿⣿⣿⣿⣿⣿⣿⣿⣟⣽⣿⣿⣿⣿⣿⣿⣿⣿⣿⣿⣿⣿⣿⣿⣿⣿⣿⣿⣿⣿⣿⣿⣿⣿⣿⣿⣿⣿⣿⣿⣿⣿⣿⣿⣿⣿⣿⣿⣿⣿⣿⣿⣿⣿⠀⠀⠀⠀⠀⠀⠀⠀⠀⠀⠀⠀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⠀⠀⠀⠀⠀⠀⠀⠀⠀⠀⠀⣿⣿⣿⣿⣿⣿⣿⣿⣿⣿⣿⣷⣿⣷⣿⣿⣿⣿⣿⣿⣿⣿⣿⣿⣿⣿⣿⣿⣿⣿⣿⣿⣿⣿⣿⣿⣿⣿⣿⣿⣿⣿⣿⣿⣿⣿⣿⣿⣿⣿⣿⣿⣿⣿⣿⣿⣿⣿⠀⠀⠀⠀⠀⠀⠀⠀⠀⠀⠀⠀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⠀⠀⠀⠀⠀⠀⠀⠀⠀⠀⠀⣿⣿⡿⠏⢸⣿⣿⣿⣿⣿⣿⣿⣿⣿⣿⣿⣿⡏⣿⣿⣿⣿⣿⣿⣿⣿⣿⣿⣿⣿⣿⣿⣿⣿⣿⣿⣿⣿⣿⣿⣿⣿⣿⣿⣿⣿⣿⣿⣿⣿⣿⣿⣿⣿⣿⣿⣿⣿⠀⠀⠀⠀⠀⠀⠀⠀⠀⠀⠀⠀</a:t>
            </a:r>
            <a:br/>
            <a:r>
              <a:t>⠀⠀⠀⠀⠀⠀⠀⠀⠀⠀⠀⣿⣿⠇⢄⢕⢿⣿⣿⣿⣿⣿⣿⣿⣿⣿⣿⡿⠁⢹⣿⣿⣿⣿⣿⣿⣿⣿⣿⣿⣿⣿⣿⣿⣿⣿⣿⣿⣿⣿⣿⣿⣿⣿⣿⣿⣿⣿⣿⣿⣿⣿⣿⣿⣿⣿⣿⣿⣿⠀⠀⠀⠀⠀⠀⠀⠀⠀⠀⠀⠀</a:t>
            </a:r>
            <a:br/>
            <a:r>
              <a:t>⠀⠀⠀⠀⠀⠀⠀⠀⠀⠀⠀⣿⡿⠀⠕⢁⠜⢻⣿⣿⣇⢝⢝⣽⢿⠟⠙⠁⠀⢸⣿⣿⣿⣿⣿⣿⣿⣿⣿⣿⣿⣿⣿⣿⣿⣿⣿⣿⣿⣿⣿⣿⣿⣿⣿⣿⣿⣿⣿⣿⣿⣿⣿⣿⣿⣿⣿⣿⣿⠀⠀⠀⠀⠀⠀⠀⠀⠀⠀⠀⠀</a:t>
            </a:r>
            <a:br/>
            <a:r>
              <a:t>⠀⠀⠀⠀⠀⠀⠀⠀⠀⠀⠀⠛⠓⠀⠐⠁⠀⠑⠘⠛⠛⠓⠑⠁⠀⠀⠀⠀⠀⠘⠛⠛⠛⠛⠛⠛⠛⠛⠛⠛⠛⠛⠛⠛⠛⠛⠛⠛⠛⠛⠛⠛⠛⠛⠛⠛⠛⠛⠛⠛⠛⠛⠛⠛⠛⠛⠛⠛⠛⠀⠀⠀⠀⠀⠀⠀⠀⠀⠀⠀⠀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⠀⠀⠀⠀⠀⠀⠀⠀⠀⠀⠀⢜⢟⣟⡟⢻⢿⣿⣿⣿⣿⣿⣿⣿⣿⣿⣿⣿⣿⣿⣿⣿⣽⣿⣿⣿⢿⣿⣿⣿⣿⣿⡿⣿⣿⡿⡏⢕⠀⢁⢕⢕⢻⣿⣿⣿⣿⣿⣿⣷⢕⠀⠀⢕⢅⠁⠁⠁⠑⠀⠀⠀⠀⠀⠀⠀⠀⠀⠀⠀⠀</a:t>
            </a:r>
            <a:br/>
            <a:r>
              <a:t>⠀⠀⠀⠀⠀⠀⠀⠀⠀⠀⠀⢕⢵⣿⣵⣵⣵⣼⣽⣽⣿⣿⣿⣿⣿⣿⣽⣿⣿⣿⣿⣿⢟⢿⣿⣿⣿⣿⣿⣿⣿⣿⣷⣿⣿⣿⡇⢕⢄⢕⢕⢕⢜⣿⣿⣿⣿⣿⣿⣿⣇⢕⢄⢕⢅⢄⢄⢄⢄⠀⠀⠀⠀⠀⠀⠀⠀⠀⠀⠀⠀</a:t>
            </a:r>
            <a:br/>
            <a:r>
              <a:t>⠀⠀⠀⠀⠀⠀⠀⠀⠀⠀⠀⢕⢕⣹⣿⢿⣿⣿⣏⢝⣻⣿⣿⣿⣿⣿⡿⢿⣿⣿⣿⣿⣷⣾⣿⣿⣿⣿⣿⣿⣽⣿⣿⣿⣿⣕⢕⠁⠔⠐⢕⢕⢕⣿⣿⣿⣿⣿⣿⣿⣿⡕⢕⢕⢕⢕⢕⢕⢕⠀⠀⠀⠀⠀⠀⠀⠀⠀⠀⠀⠀</a:t>
            </a:r>
            <a:br/>
            <a:r>
              <a:t>⠀⠀⠀⠀⠀⠀⠀⠀⠀⠀⠀⢸⣿⣿⣿⢿⢿⢿⣿⣷⢿⢿⣿⣿⣿⣿⣷⣾⣿⣿⣿⣿⣿⣻⣿⣿⣿⣜⣽⣿⣹⣿⣿⣿⣿⣿⢕⢕⢕⢕⢕⢕⢕⢸⣿⣿⣿⣿⣿⣿⣿⡇⢕⢕⢕⢕⢕⢕⢕⠀⠀⠀⠀⠀⠀⠀⠀⠀⠀⠀⠀</a:t>
            </a:r>
            <a:br/>
            <a:r>
              <a:t>⠀⠀⠀⠀⠀⠀⠀⠀⠀⠀⠀⢸⣿⣿⣿⣿⣷⣕⣝⣿⣾⣸⣿⣿⣿⣿⣿⣻⣿⣏⣽⣏⣿⣿⣿⣿⣿⣿⣿⣿⣿⣿⣿⣿⣿⣿⢕⢕⢕⢕⢕⢕⢕⢸⣿⣿⣿⣿⣿⣿⣿⡷⢕⢕⢕⢕⢕⢕⢕⠀⠀⠀⠀⠀⠀⠀⠀⠀⠀⠀⠀</a:t>
            </a:r>
            <a:br/>
            <a:r>
              <a:t>⠀⠀⠀⠀⠀⠀⠀⠀⠀⠀⠀⢸⣿⣯⣽⣿⣿⣿⣿⢿⢿⢿⢿⣻⣿⣿⣿⣿⣿⣿⣿⣿⣿⣿⣿⣿⣿⣿⣿⣿⣿⣿⣿⣿⣿⣿⣧⣾⣷⣧⣵⣾⣿⣿⣿⣿⣿⣿⣿⣿⣿⣿⢕⢕⢕⢕⢕⢕⢕⠀⠀⠀⠀⠀⠀⠀⠀⠀⠀⠀⠀</a:t>
            </a:r>
            <a:br/>
            <a:r>
              <a:t>⠀⠀⠀⠀⠀⠀⠀⠀⠀⠀⠀⣾⣿⣿⣿⠟⠟⠑⠁⠄⣔⢕⢜⢹⢝⢟⢻⢻⣿⣿⣿⣿⣿⣷⣿⣿⣿⣿⣿⣿⣿⣿⣿⣿⣿⣿⣿⣿⣿⣿⣿⣿⣿⣿⣿⣿⣿⣿⣿⣿⣿⡿⢕⢕⢕⢕⢕⢕⢕⠀⠀⠀⠀⠀⠀⠀⠀⠀⠀⠀⠀</a:t>
            </a:r>
            <a:br/>
            <a:r>
              <a:t>⠀⠀⠀⠀⠀⠀⠀⠀⠀⠀⠀⣿⡿⢟⢋⠀⢀⠀⠔⢜⣼⡗⢞⠟⢏⢟⢻⣿⣿⣿⣿⣿⣿⣿⣿⣿⣿⣿⣿⣿⣿⣿⣿⣿⣿⣿⣿⣿⣿⣿⣿⣿⣿⣿⣿⣿⣿⣿⣿⣿⣿⣿⢕⢕⢕⢕⢕⢕⢕⠀⠀⠀⠀⠀⠀⠀⠀⠀⠀⠀⠀</a:t>
            </a:r>
            <a:br/>
            <a:r>
              <a:t>⠀⠀⠀⠀⠀⠀⠀⠀⠀⠀⠀⢿⠕⢔⢑⠔⢵⣅⢘⢋⢕⠀⠄⢔⢕⣷⣇⣻⣿⣿⣿⣿⣿⣿⣿⣿⣿⣿⣿⣿⣿⣿⣿⣿⣿⣿⣿⣿⣿⣿⣿⣿⣿⣿⣿⣿⣿⣿⣿⣿⣿⣿⢕⢕⢕⢕⢕⢕⢕⠀⠀⠀⠀⠀⠀⠀⠀⠀⠀⠀⠀</a:t>
            </a:r>
            <a:br/>
            <a:r>
              <a:t>⠀⠀⠀⠀⠀⠀⠀⠀⠀⠀⠀⠁⢱⣗⢕⢕⢕⢜⢕⣕⣝⣕⢕⢕⡱⣻⣷⣿⣿⣿⣿⣿⣿⣿⣿⣿⣿⣿⣿⣿⣿⣿⣿⣿⣿⣿⣿⣿⣿⣿⣿⣿⣿⣿⣿⣿⣿⣿⣿⣿⣿⣿⢕⢕⢕⢕⢕⢕⢕⠀⠀⠀⠀⠀⠀⠀⠀⠀⠀⠀⠀</a:t>
            </a:r>
            <a:br/>
            <a:r>
              <a:t>⠀⠀⠀⠀⠀⠀⠀⠀⠀⠀⠀⢔⢕⢕⢝⣿⣿⣿⣿⣿⣿⣿⣿⣿⣿⣿⣿⣿⣿⣿⣿⣿⣿⣿⣿⣿⣿⣿⣿⣿⣿⣿⣿⣿⣿⣿⣿⣿⣿⣿⣿⣿⣿⣿⣿⣿⣿⣿⣿⣿⣿⣿⣇⡕⢕⢕⢕⡕⢕⠀⠀⠀⠀⠀⠀⠀⠀⠀⠀⠀⠀</a:t>
            </a:r>
            <a:br/>
            <a:r>
              <a:t>⠀⠀⠀⠀⠀⠀⠀⠀⠀⠀⠀⢕⢕⢕⢵⣿⣿⣿⣿⣿⣿⣿⣿⣿⣿⣿⣿⣿⣿⣿⣿⣿⣿⣿⣿⣿⣿⣿⣿⣿⣿⣿⣿⣿⣿⣿⣿⣿⣿⣿⣿⣿⣿⣿⣿⣿⣿⣿⣿⣿⣿⣏⢝⣏⡕⢷⢜⢕⢕⠀⠀⠀⠀⠀⠀⠀⠀⠀⠀⠀⠀</a:t>
            </a:r>
            <a:br/>
            <a:r>
              <a:t>⠀⠀⠀⠀⠀⠀⠀⠀⠀⠀⠀⡇⢔⢕⢾⣿⣿⣿⣿⣿⣿⣿⣿⣿⣿⣿⣿⣿⣿⣿⣿⣿⣿⣿⣿⣿⣿⣿⣿⣿⣿⣿⣿⣿⣿⣿⣿⣿⣿⣿⣿⣿⣿⣿⣿⣿⣿⣿⣿⣿⣿⣿⣯⢝⢻⡕⢝⢕⢕⠀⠀⠀⠀⠀⠀⠀⠀⠀⠀⠀⠀</a:t>
            </a:r>
            <a:br/>
            <a:r>
              <a:t>⠀⠀⠀⠀⠀⠀⠀⠀⠀⠀⠀⣇⠀⢕⣸⣿⣿⣿⣿⣿⣿⣿⣿⣿⣿⣿⣿⣿⣿⣿⣿⣿⣿⣿⣿⣿⣿⣿⣿⣿⣿⣿⣿⣿⣿⣿⣿⣿⣿⣿⣿⣿⣿⣿⣿⣿⣿⣿⣿⣿⣿⣏⣝⣿⣾⣿⣿⣿⣿⠀⠀⠀⠀⠀⠀⠀⠀⠀⠀⠀⠀</a:t>
            </a:r>
            <a:br/>
            <a:r>
              <a:t>⠀⠀⠀⠀⠀⠀⠀⠀⠀⠀⠀⣿⣵⣔⣽⣿⣿⣿⣿⣯⣼⣿⣿⣿⣿⣿⣿⣾⣿⣿⣿⣿⣿⣿⣿⣿⣿⣿⣿⣿⣿⣿⣿⣿⣿⣿⣿⣿⣿⣿⣿⣿⣿⣿⣿⣿⣿⣿⣿⣿⣿⣿⣿⣿⣿⣿⣿⣿⣿⠀⠀⠀⠀⠀⠀⠀⠀⠀⠀⠀⠀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⠀⠀⠀⠀⠀⠀⠀⠀⠀⠀⠀⣿⣿⣿⣿⣿⣿⣿⣿⣿⣿⣿⣿⣿⣿⣿⣿⣿⣿⣿⣿⣿⣿⣿⣿⣿⣿⣿⣿⣿⣿⣿⣿⣿⣿⣿⣿⣿⣿⣿⣿⣿⣿⣿⣿⣿⣿⣿⣿⣿⣿⣿⣿⣿⣻⣿⣿⣿⣿⠀⠀⠀⠀⠀⠀⠀⠀⠀⠀⠀⠀</a:t>
            </a:r>
            <a:br/>
            <a:r>
              <a:t>⠀⠀⠀⠀⠀⠀⠀⠀⠀⠀⠀⣿⣿⣿⣿⣿⣿⣿⣿⣿⣿⣿⣟⣻⣿⡟⣻⣿⣿⣿⣿⣿⣿⣿⣿⣿⣿⣿⣿⣿⣿⣿⣿⣿⣿⣿⣿⣿⣿⣿⣿⣿⣿⣿⣿⣿⣿⣿⣿⣿⣿⣿⣿⣿⣿⣿⣿⣿⣿⠀⠀⠀⠀⠀⠀⠀⠀⠀⠀⠀⠀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⠀⠀⠀⠀⠀⠀⠀⠀⠀⠀⠀⣿⣿⣿⣿⣿⣿⣿⣿⣿⣿⣯⣵⣟⣷⣧⣽⣿⣿⣿⣿⣿⣿⣿⣿⣿⣿⣿⣿⣿⣿⣿⣿⣿⣿⣿⣿⣿⣿⣿⣿⣿⣿⣿⣿⣿⣿⣿⣿⣿⣿⣿⣿⣿⣿⣿⣿⣿⣿⠀⠀⠀⠀⠀⠀⠀⠀⠀⠀⠀⠀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⠀⠀⠀⠀⠀⠀⠀⠀⠀⠀⠀⣿⣿⡿⢟⣿⣿⣿⣿⣿⣿⣿⣿⣿⣿⣿⣿⣿⢿⣿⣿⣿⣿⣿⣿⣿⣿⣿⣿⣿⣿⣿⣿⣿⣿⣿⣿⣿⣿⣿⣿⣿⣿⣿⣿⣿⣿⣿⣿⣿⣿⣿⣿⣿⣿⣿⣿⣿⣿⠀⠀⠀⠀⠀⠀⠀⠀⠀⠀⠀⠀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⠀⠀⠀⠀⠀⠀⠀⠀⠀⠀⠀⣿⣿⠑⢕⢿⣿⣿⣿⣿⣿⣿⣿⣿⣿⣿⣿⢇⢸⣿⣿⣿⣿⣿⣿⣿⣿⣿⣿⣿⣿⣿⣿⣿⣿⣿⣿⣿⣿⣿⣿⣿⣿⣿⣿⣿⣿⣿⣿⣿⣿⣿⣿⣿⣿⣿⣿⣿⣿⠀⠀⠀⠀⠀⠀⠀⠀⠀⠀⠀⠀</a:t>
            </a:r>
            <a:br/>
            <a:r>
              <a:t>⠀⠀⠀⠀⠀⠀⠀⠀⠀⠀⠀⣿⡇⠀⠐⠜⢿⣿⣿⣿⣿⢟⢻⣿⣿⢿⠏⠀⠁⣿⣿⣿⣿⣿⣿⣿⣿⣿⣿⣿⣿⣿⣿⣿⣿⣿⣿⣿⣿⣿⣿⣿⣿⣿⣿⣿⣿⣿⣿⣿⣿⣿⣿⣿⣿⣿⣿⣿⣿⠀⠀⠀⠀⠀⠀⠀⠀⠀⠀⠀⠀</a:t>
            </a:r>
            <a:br/>
            <a:r>
              <a:t>⠀⠀⠀⠀⠀⠀⠀⠀⠀⠀⠀⠛⠃⠀⠀⠀⠁⠙⠛⠛⠛⠓⠃⠛⠑⠀⠀⠀⠀⠛⠛⠛⠛⠛⠛⠛⠛⠛⠛⠛⠛⠛⠛⠛⠛⠛⠛⠛⠛⠛⠛⠛⠛⠛⠛⠛⠛⠛⠛⠛⠛⠛⠛⠛⠛⠛⠛⠛⠛⠀⠀⠀⠀⠀⠀⠀⠀⠀⠀⠀⠀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⠀⠀⠀⠀⠀⠀⠀⠀⠀⠀⠀⢕⢜⢕⢕⢺⢷⢞⢻⣿⣿⣿⣾⣿⣿⣿⣧⣽⣿⣾⣟⣝⣽⣟⣿⡟⣾⣇⣿⢹⣿⡷⢞⢿⢿⢟⢏⠕⠀⠀⢕⢕⢻⣿⣿⣿⣿⣿⣿⣷⢕⠀⠔⢕⢔⢀⠁⠑⠑⠀⠀⠀⠀⠀⠀⠀⠀⠀⠀⠀⠀</a:t>
            </a:r>
            <a:br/>
            <a:r>
              <a:t>⠀⠀⠀⠀⠀⠀⠀⠀⠀⠀⠀⢕⣵⣷⡕⣱⣧⣕⣕⣜⢕⣼⣿⣿⣿⣧⣼⣯⣿⣿⢽⡿⢝⢟⣿⣿⣾⣿⣿⡿⣿⡟⣳⣷⡿⣷⢇⢔⢄⢕⢕⢕⢜⣿⣿⣿⣿⣿⣿⣿⣇⢕⢔⢅⢐⢄⢀⠄⢄⠀⠀⠀⠀⠀⠀⠀⠀⠀⠀⠀⠀</a:t>
            </a:r>
            <a:br/>
            <a:r>
              <a:t>⠀⠀⠀⠀⠀⠀⠀⠀⠀⠀⠀⢕⢕⢜⡧⢼⣽⣿⡝⢝⢝⣟⢟⣿⡿⢿⢟⢻⣿⣿⢾⣷⣷⣷⣿⣿⣿⣿⣿⣧⣼⣏⣹⣿⣏⡕⢕⢁⢀⢄⢕⢕⢕⣿⣿⣿⣿⣿⣿⣿⣿⡕⢕⢕⢕⢕⢕⢔⢔⠀⠀⠀⠀⠀⠀⠀⠀⠀⠀⠀⠀</a:t>
            </a:r>
            <a:br/>
            <a:r>
              <a:t>⠀⠀⠀⠀⠀⠀⠀⠀⠀⠀⠀⢸⣿⣿⢿⢿⢿⢿⢿⣿⢷⣿⣷⣿⣷⣵⣷⣵⣼⣧⣵⣇⣇⣕⣹⣷⣕⣕⣕⣝⣹⣿⣿⣿⣿⣿⢕⢕⢕⢕⢕⢕⢕⢹⣿⣿⣿⣿⣿⣿⣿⡇⢕⢕⢕⢕⢕⢕⢕⠀⠀⠀⠀⠀⠀⠀⠀⠀⠀⠀⠀</a:t>
            </a:r>
            <a:br/>
            <a:r>
              <a:t>⠀⠀⠀⠀⠀⠀⠀⠀⠀⠀⠀⢕⣼⣧⣵⣾⣕⣕⣕⣽⣣⣕⣿⣿⣿⣿⣿⣻⣿⡏⣹⡏⣻⣿⣿⣿⣿⣟⣿⡟⣿⣿⣿⣿⣿⡟⢕⢕⢕⢕⢕⢕⢕⢸⣿⣿⣿⣿⣿⣿⣿⡇⢕⢕⢕⢕⢕⢕⢕⠀⠀⠀⠀⠀⠀⠀⠀⠀⠀⠀⠀</a:t>
            </a:r>
            <a:br/>
            <a:r>
              <a:t>⠀⠀⠀⠀⠀⠀⠀⠀⠀⠀⠀⢸⣿⡜⣽⣽⡿⢿⠟⠟⢝⢟⢻⣿⣿⣿⣿⣿⣿⣿⣿⣿⡿⢿⣿⣿⣿⣿⣿⣿⣿⣿⣿⣿⣿⣿⣷⣞⣷⣷⣵⣿⣿⣿⣿⣿⣿⣿⣿⣿⣿⣗⢕⢕⢕⢕⢕⢕⢕⠀⠀⠀⠀⠀⠀⠀⠀⠀⠀⠀⠀</a:t>
            </a:r>
            <a:br/>
            <a:r>
              <a:t>⠀⠀⠀⠀⠀⠀⠀⠀⠀⠀⠀⣸⣿⣯⢟⠑⠑⠀⢀⢴⢕⢕⣕⢵⣝⣝⣹⣿⣿⣿⣿⣿⣿⣷⣾⣿⣿⣿⣿⣿⣿⣿⣿⣿⣿⣿⣿⣿⣿⣿⣿⣿⣿⣿⣿⣿⣿⣿⣿⣿⣿⡟⢕⢕⢕⢕⢕⢕⢕⠀⠀⠀⠀⠀⠀⠀⠀⠀⠀⠀⠀</a:t>
            </a:r>
            <a:br/>
            <a:r>
              <a:t>⠀⠀⠀⠀⠀⠀⠀⠀⠀⠀⠀⡟⠟⢝⠁⢀⠀⢄⢜⢵⡕⢞⠟⠏⢝⢝⣿⣿⣿⣿⣿⣿⣿⣿⣿⣿⣿⣿⣿⣿⣿⣿⣿⣿⣿⣿⣿⣿⣿⣿⣿⣿⣿⣿⣿⣿⣿⣿⣿⣿⣿⣟⢕⢕⢕⢕⢕⢕⢕⠀⠀⠀⠀⠀⠀⠀⠀⠀⠀⠀⠀</a:t>
            </a:r>
            <a:br/>
            <a:r>
              <a:t>⠀⠀⠀⠀⠀⠀⠀⠀⠀⠀⠀⠕⢔⢔⠄⢱⡕⡑⠛⢁⠀⢀⠀⢔⢱⣵⣼⣿⣿⣿⣿⣿⣿⣿⣿⣿⣿⣿⣿⣿⣿⣿⣿⣿⣿⣿⣿⣿⣿⣿⣿⣿⣿⣿⣿⣿⣿⣿⣿⣿⣿⣿⢕⢕⢕⢕⢕⢕⢕⠀⠀⠀⠀⠀⠀⠀⠀⠀⠀⠀⠀</a:t>
            </a:r>
            <a:br/>
            <a:r>
              <a:t>⠀⠀⠀⠀⠀⠀⠀⠀⠀⠀⠀⢔⣺⢕⢕⡕⢕⢕⣕⣕⣕⣕⣕⢕⣾⣿⣿⣿⣿⣿⣿⡿⣿⣿⣿⣿⣿⣿⣿⣿⣿⣿⣿⣿⣿⣿⣿⣿⣿⣿⣿⣿⣿⣿⣿⣿⣿⣿⣿⣿⣿⣏⢕⢕⢕⢕⢕⢕⢕⠀⠀⠀⠀⠀⠀⠀⠀⠀⠀⠀⠀</a:t>
            </a:r>
            <a:br/>
            <a:r>
              <a:t>⠀⠀⠀⠀⠀⠀⠀⠀⠀⠀⠀⢕⢕⢜⢹⣿⣿⣿⣿⣿⣿⣿⣿⣿⣿⣿⣿⣿⣿⣿⣿⣿⣿⣿⣿⣿⣿⣿⣿⣿⣿⣿⣿⣿⣿⣿⣿⣿⣿⣿⣿⣿⣿⣿⣿⣿⣿⣿⣿⣿⣿⣿⣇⣜⡕⢕⢕⡕⢕⠀⠀⠀⠀⠀⠀⠀⠀⠀⠀⠀⠀</a:t>
            </a:r>
            <a:br/>
            <a:r>
              <a:t>⠀⠀⠀⠀⠀⠀⠀⠀⠀⠀⠀⠕⢕⢕⣾⣿⣿⣿⣿⣿⣿⣿⣿⣿⣿⣿⣿⣿⣿⣿⣿⣿⣿⣿⣿⣿⣿⣿⣿⣿⣿⣿⣿⣿⣿⣿⣿⣿⣿⣿⣿⣿⣿⣿⣿⣿⣿⣿⣿⣿⣿⣏⣝⣝⢕⣿⢝⡕⢕⠀⠀⠀⠀⠀⠀⠀⠀⠀⠀⠀⠀</a:t>
            </a:r>
            <a:br/>
            <a:r>
              <a:t>⠀⠀⠀⠀⠀⠀⠀⠀⠀⠀⠀⢀⢁⢕⣿⣿⣿⣿⣿⣿⣿⣿⣿⣿⣿⣿⣿⣿⣿⣿⣿⣿⣿⣿⣿⣿⣿⣿⣿⣿⣿⣿⣿⣿⣿⣿⣿⣿⣿⣿⣿⣿⣿⣿⣿⣿⣿⣿⣿⣿⣿⣿⣿⡝⣕⡕⢕⢕⢕⠀⠀⠀⠀⠀⠀⠀⠀⠀⠀⠀⠀</a:t>
            </a:r>
            <a:br/>
            <a:r>
              <a:t>⠀⠀⠀⠀⠀⠀⠀⠀⠀⠀⠀⢕⢀⢕⣿⣿⣿⣿⣿⣿⣿⣿⣿⣿⣿⣿⢿⣿⣿⣿⣿⣿⣿⣿⣿⣿⣿⣿⣿⣿⣿⣿⣿⣿⣿⣿⣿⣿⣿⣿⣿⣿⣿⣿⣿⣿⣿⣿⣿⣿⣿⣯⣝⣻⣿⣿⣿⣿⣿⠀⠀⠀⠀⠀⠀⠀⠀⠀⠀⠀⠀</a:t>
            </a:r>
            <a:br/>
            <a:r>
              <a:t>⠀⠀⠀⠀⠀⠀⠀⠀⠀⠀⠀⡷⣔⢕⣿⣿⣿⣿⣷⣷⣿⣿⣿⣿⣿⣿⣿⣿⣿⣿⣿⣿⣿⣿⣿⣿⣿⣿⣿⣿⣿⣿⣿⣿⣿⣿⣿⣿⣿⣿⣿⣿⣿⣿⣿⣿⣿⣿⣿⣿⣿⣿⣿⣿⣿⣟⣿⣿⣿⠀⠀⠀⠀⠀⠀⠀⠀⠀⠀⠀⠀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⠀⠀⠀⠀⠀⠀⠀⠀⠀⠀⠀⣿⣿⣿⣿⣿⣿⣿⣿⣿⣿⣿⣿⣿⣿⣿⣿⣿⣿⣿⣿⣿⣿⣿⣿⣿⣿⣿⣿⣿⣿⣿⣿⣿⣿⣿⣿⣿⣿⣿⣿⣿⣿⣿⣿⣿⣿⣿⣿⣿⣿⣿⣿⣿⣻⣿⣿⣿⣿⠀⠀⠀⠀⠀⠀⠀⠀⠀⠀⠀⠀</a:t>
            </a:r>
            <a:br/>
            <a:r>
              <a:t>⠀⠀⠀⠀⠀⠀⠀⠀⠀⠀⠀⣿⣿⣿⣿⣿⣿⣿⣿⣿⣿⣿⣿⣿⡿⣟⣿⣿⣿⣿⣿⣿⣿⣿⣿⣿⣿⣿⣿⣿⣿⣿⣿⣿⣿⣿⣿⣿⣿⣿⣿⣿⣿⣿⣿⣿⣿⣿⣿⣿⣿⣿⣿⣿⣿⣿⣿⣿⣿⠀⠀⠀⠀⠀⠀⠀⠀⠀⠀⠀⠀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⠀⠀⠀⠀⠀⠀⠀⠀⠀⠀⠀⣿⣿⣿⣿⣿⣿⣿⣿⣿⣿⣷⣵⣿⣵⣵⣾⣿⣿⣿⣿⣿⣿⣿⣿⣿⣿⣿⣿⣿⣿⣿⣿⣿⣿⣿⣿⣿⣿⣿⣿⣿⣿⣿⣿⣿⣿⣿⣿⣿⣿⣿⣿⣿⣿⣿⣿⣿⣿⠀⠀⠀⠀⠀⠀⠀⠀⠀⠀⠀⠀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⠀⠀⠀⠀⠀⠀⠀⠀⠀⠀⠀⣿⣿⡿⢏⣿⣿⣿⣿⣿⣿⣿⣿⣿⣻⣿⣿⡿⢻⣿⣿⣿⣿⣿⣿⣿⣿⣿⣿⣿⣿⣿⣿⣿⣿⣿⣿⣿⣿⣿⣿⣿⣿⣿⣿⣿⣿⣿⣿⣿⣿⣿⣿⣿⣿⣿⣿⣿⣿⠀⠀⠀⠀⠀⠀⠀⠀⠀⠀⠀⠀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⠀⠀⠀⠀⠀⠀⠀⠀⠀⠀⠀⣿⣿⢇⢕⢻⣿⣿⣿⣿⣿⣿⣿⣿⣿⣿⡿⠑⠘⣿⣿⣿⣿⣿⣿⣿⣿⣿⣿⣿⣿⣿⣿⣿⣿⣿⣿⣿⣿⣿⣿⣿⣿⣿⣿⣿⣿⣿⣿⣿⣿⣿⣿⣿⣿⣿⣿⣿⣿⠀⠀⠀⠀⠀⠀⠀⠀⠀⠀⠀⠀</a:t>
            </a:r>
            <a:br/>
            <a:r>
              <a:t>⠀⠀⠀⠀⠀⠀⠀⠀⠀⠀⠀⣿⣿⠀⢀⠅⠹⢿⣿⣿⣷⡝⢝⣹⡿⠏⠁⠀⠀⣿⣿⣿⣿⣿⣿⣿⣿⣿⣿⣿⣿⣿⣿⣿⣿⣿⣿⣿⣿⣿⣿⣿⣿⣿⣿⣿⣿⣿⣿⣿⣿⣿⣿⣿⣿⣿⣿⣿⣿⠀⠀⠀⠀⠀⠀⠀⠀⠀⠀⠀⠀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⠀⠀⠀⠀⠀⠀⠀⠀⠀⠀⠀⠛⠛⠀⠀⠀⠀⠈⠙⠛⠛⠛⠃⠑⠀⠀⠀⠀⠀⠛⠛⠛⠛⠛⠛⠛⠛⠛⠛⠛⠛⠛⠛⠛⠛⠛⠛⠛⠛⠛⠛⠛⠛⠛⠛⠛⠛⠛⠛⠛⠛⠛⠛⠛⠛⠛⠛⠛⠛⠀⠀⠀⠀⠀⠀⠀⠀⠀⠀⠀⠀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⠀⠀⠀⠀⠀⠀⠀⠀⠀⠀⠀⣱⢕⡵⢕⣜⣽⣿⣿⣧⢕⢕⢧⣼⣿⣿⢟⡞⢿⢿⢯⣝⣹⣿⣿⣿⣿⣿⣿⡿⢿⢿⠿⠿⢿⣿⣿⣿⣿⣿⣿⣿⣿⣿⣿⣿⣿⣿⣿⣿⣿⢿⢿⣷⣿⣿⣿⣧⣕⠀⠀⠀⠀⠀⠀⠀⠀⠀⠀⠀⠀</a:t>
            </a:r>
            <a:br/>
            <a:r>
              <a:t>⠀⠀⠀⠀⠀⠀⠀⠀⠀⠀⠀⢹⡷⢗⢗⣼⣻⣽⣽⣿⣿⣷⡷⣿⡞⢿⢿⡾⢏⣵⣷⢿⣿⢿⣿⣿⣿⣏⠁⠀⠀⠀⠀⠀⠀⠀⠙⠻⣿⣟⣿⣿⣿⣿⣿⣿⣿⣿⣿⣿⣿⣿⣿⣿⣿⣿⣿⣿⣿⠀⠀⠀⠀⠀⠀⠀⠀⠀⠀⠀⠀</a:t>
            </a:r>
            <a:br/>
            <a:r>
              <a:t>⠀⠀⠀⠀⠀⠀⠀⠀⠀⠀⠀⢱⣼⣝⣿⣿⣿⣿⣿⣿⣵⣵⣿⣿⣿⣿⣿⣳⢞⣱⡾⡳⢜⢜⢕⣵⡼⢽⣿⣷⣦⣄⠀⠀⠀⠀⠀⠀⠈⠟⣿⣿⣿⣿⣿⣿⣿⣿⣿⣿⣿⣿⣿⣿⣿⣿⣿⣿⣿⠀⠀⠀⠀⠀⠀⠀⠀⠀⠀⠀⠀</a:t>
            </a:r>
            <a:br/>
            <a:r>
              <a:t>⠀⠀⠀⠀⠀⠀⠀⠀⠀⠀⠀⢱⢺⢟⡟⣿⡼⢿⢿⣯⣿⣟⣟⣻⣟⢳⢜⣼⣵⣽⣿⢇⢕⠵⠗⢁⢕⣱⣾⣟⣿⣿⣷⣄⠀⠀⠀⠀⠀⠀⠜⣿⣿⣿⣿⣿⣿⣿⣿⣿⣿⣞⣟⣿⣿⣿⡿⡿⠙⠀⠀⠀⠀⠀⠀⠀⠀⠀⠀⠀⠀</a:t>
            </a:r>
            <a:br/>
            <a:r>
              <a:t>⠀⠀⠀⠀⠀⠀⠀⠀⠀⠀⠀⣜⣝⣝⣳⢷⣿⣷⢷⣷⣾⣯⡿⣿⣿⣽⣿⣿⣿⣟⢣⢕⢅⣴⣷⣷⣷⣿⣿⣿⣿⣏⢿⣿⣧⢀⠀⠀⠀⠀⠀⢸⣿⣿⣿⣿⣿⣿⣿⣿⣿⣿⣾⣿⣻⣿⣿⣄⠀⠀⠀⠀⠀⠀⠀⠀⠀⠀⠀⠀⠀</a:t>
            </a:r>
            <a:br/>
            <a:r>
              <a:t>⠀⠀⠀⠀⠀⠀⠀⠀⠀⠀⠀⢱⢵⢧⡵⡼⢹⡹⡿⣻⣏⣿⣿⣳⡞⢻⣟⣿⣿⢯⣣⡕⢼⣿⣿⣿⣿⣿⣿⣿⣿⡏⠘⣿⣿⣧⢀⠀⠀⠀⠀⠑⣿⣿⣿⣿⣿⣿⣿⣿⣯⡿⢿⣾⢿⢏⠘⣿⣧⠀⠀⠀⠀⠀⠀⠀⠀⠀⠀⠀⠀</a:t>
            </a:r>
            <a:br/>
            <a:r>
              <a:t>⠀⠀⠀⠀⠀⠀⠀⠀⠀⠀⠀⢜⢗⢞⢗⢞⢗⢗⢕⣟⣵⢧⡾⢧⢽⣼⢼⣽⡯⣫⣿⣧⢸⣿⣿⣽⣿⣿⣿⣿⣿⡿⡇⢻⣿⣿⡕⠁⠀⠀⠀⠀⢹⣿⣿⣿⣿⣿⣿⣿⣿⣿⣿⣿⢽⡕⢔⢹⣿⠀⠀⠀⠀⠀⠀⠀⠀⠀⠀⠀⠀</a:t>
            </a:r>
            <a:br/>
            <a:r>
              <a:t>⠀⠀⠀⠀⠀⠀⠀⠀⠀⠀⠀⢕⢼⢵⢼⣿⣝⢝⣹⣽⣟⣹⣿⣎⣞⣞⣻⣗⣗⣟⣻⣿⣿⣿⣿⣿⣿⣿⣽⣿⣿⣿⢷⣾⣿⣿⡇⢄⢀⢀⢀⢀⢸⣿⣿⣿⣿⣿⣿⣿⣿⣿⣿⣿⣿⣧⢕⢸⣿⠀⠀⠀⠀⠀⠀⠀⠀⠀⠀⠀⠀</a:t>
            </a:r>
            <a:br/>
            <a:r>
              <a:t>⠀⠀⠀⠀⠀⠀⠀⠀⠀⠀⠀⢕⢞⢟⢟⢱⢞⢝⢟⢯⢳⢿⢿⣟⢿⡿⢯⣵⢾⢿⢿⡿⢿⣿⣿⣿⣯⣵⣷⣿⣿⣿⣿⣿⣿⣿⡇⢔⢄⢕⠔⠐⢸⣿⣿⣿⣿⣿⣿⣿⣿⣿⣿⣿⣿⣿⡕⢸⣿⠀⠀⠀⠀⠀⠀⠀⠀⠀⠀⠀⠀</a:t>
            </a:r>
            <a:br/>
            <a:r>
              <a:t>⠀⠀⠀⠀⠀⠀⠀⠀⠀⠀⠀⢜⣝⢿⢿⢝⡝⢝⢝⣻⣝⣝⣝⣏⣝⣯⣻⣻⣿⣿⣝⣿⣿⣿⢟⣿⣿⣿⣿⣿⡿⢘⢷⣿⣿⣿⡇⢕⠕⢕⠕⠁⢸⣿⣿⣿⣿⣿⣿⣿⣿⣿⣿⣿⣿⡿⢕⢸⣿⠀⠀⠀⠀⠀⠀⠀⠀⠀⠀⠀⠀</a:t>
            </a:r>
            <a:br/>
            <a:r>
              <a:t>⠀⠀⠀⠀⠀⠀⠀⠀⠀⠀⠀⢕⢕⢕⢱⢵⣵⢕⢷⢗⡕⢳⣷⣷⣗⡞⣟⣻⣗⣷⣻⣿⣿⣿⢕⢜⠻⢧⠑⠋⠕⠀⢸⣿⣿⣿⣷⣕⡕⢕⢕⢕⢸⣿⣿⣿⣿⣿⣿⣿⡿⣿⣿⣿⣿⡏⢕⢸⣿⠀⠀⠀⠀⠀⠀⠀⠀⠀⠀⠀⠀</a:t>
            </a:r>
            <a:br/>
            <a:r>
              <a:t>⠀⠀⠀⠀⠀⠀⠀⠀⠀⠀⠀⣇⣝⣝⣝⣝⣝⣝⣝⣏⡹⢽⣽⣽⣵⣿⣿⣿⣿⣿⣿⣿⣿⣿⡔⢅⢄⠀⠀⢀⠀⢀⢸⣿⣿⣿⣿⣿⣿⣧⡕⢕⢺⣿⣿⣿⣿⣿⣿⣿⣿⣿⣿⣿⣿⣧⢱⣿⣿⠀⠀⠀⠀⠀⠀⠀⠀⠀⠀⠀⠀</a:t>
            </a:r>
            <a:br/>
            <a:r>
              <a:t>⠀⠀⠀⠀⠀⠀⠀⠀⠀⠀⠀⢇⢕⣕⢕⡇⡗⣳⣟⢳⣳⢟⣽⢽⣽⣽⣽⣿⣿⣿⣿⣿⣿⣿⣷⡕⢕⢅⢁⠀⢔⠅⢸⣿⣿⣿⣿⣿⣿⣿⣿⡕⢼⣿⣿⣿⣿⣿⣿⣿⣿⣿⣿⣿⣿⣿⢸⣿⣿⠀⠀⠀⠀⠀⠀⠀⠀⠀⠀⠀⠀</a:t>
            </a:r>
            <a:br/>
            <a:r>
              <a:t>⠀⠀⠀⠀⠀⠀⠀⠀⠀⠀⠀⢗⢗⢟⣻⣝⣿⣹⣏⣹⡽⣿⢿⣿⣿⣿⣿⣿⣿⣿⣿⣿⣿⣿⣿⣿⣧⠔⢑⠕⠁⢕⣾⣿⣿⣿⣿⣿⣿⣿⣿⣿⣾⣿⣿⣿⣿⣿⣿⣿⣿⣿⣿⣿⣿⣿⣸⣿⣿⠀⠀⠀⠀⠀⠀⠀⠀⠀⠀⠀⠀</a:t>
            </a:r>
            <a:br/>
            <a:r>
              <a:t>⠀⠀⠀⠀⠀⠀⠀⠀⠀⠀⠀⣽⣟⢫⣽⡧⣼⢿⣿⣷⣿⣿⣿⣿⣿⣿⣿⣿⣿⣿⣿⣿⣿⣿⣿⣿⣿⢀⠀⠀⠀⢕⣿⣿⣿⣿⣿⣿⣿⣿⣿⣿⣿⣿⣿⣿⣿⣿⣿⣿⣿⣿⣿⣿⣿⣿⣿⣿⣿⠀⠀⠀⠀⠀⠀⠀⠀⠀⠀⠀⠀</a:t>
            </a:r>
            <a:br/>
            <a:r>
              <a:t>⠀⠀⠀⠀⠀⠀⠀⠀⠀⠀⠀⢾⢟⣿⡟⣿⣿⣟⣻⣯⣯⣿⣿⣿⣿⣿⣿⣿⣿⣿⣿⣿⣿⣿⣿⣿⣿⡇⠀⠀⠀⠑⢻⣿⣿⣿⣿⣿⣿⣿⣿⣿⣿⣿⣿⣿⣿⣿⣿⣿⣿⣿⣿⣿⣿⣿⣻⣿⣿⠀⠀⠀⠀⠀⠀⠀⠀⠀⠀⠀⠀</a:t>
            </a:r>
            <a:br/>
            <a:r>
              <a:t>⠀⠀⠀⠀⠀⠀⠀⠀⠀⠀⠀⣿⣿⣹⣽⣽⣿⣾⣿⣿⣿⣿⣿⣿⣿⣿⣿⣿⣿⣿⣿⣿⣿⣿⣿⣿⣿⡇⠀⠀⠀⠀⠈⢿⣿⣿⣿⣿⣿⣿⣿⣿⣿⣿⣿⣿⣿⣿⣿⣿⣿⣿⣿⣿⣿⣿⢍⢝⢕⠀⠀⠀⠀⠀⠀⠀⠀⠀⠀⠀⠀</a:t>
            </a:r>
            <a:br/>
            <a:r>
              <a:t>⠀⠀⠀⠀⠀⠀⠀⠀⠀⠀⠀⣿⣿⣿⣿⣿⣿⣿⣿⣿⣿⣿⣿⣿⣿⣿⣿⣿⣿⣿⣿⣿⣿⣿⣿⣿⣿⡇⠀⠀⠀⠀⠀⠈⢿⣿⣿⣿⣿⣿⣿⣿⣿⣿⣿⣿⣿⣿⣿⣿⣿⣿⣿⣿⣿⢧⢔⢕⢕⠀⠀⠀⠀⠀⠀⠀⠀⠀⠀⠀⠀</a:t>
            </a:r>
            <a:br/>
            <a:r>
              <a:t>⠀⠀⠀⠀⠀⠀⠀⠀⠀⠀⠀⢻⣷⣿⣿⣿⣯⣽⢿⡿⣿⣿⣿⣿⣿⣿⣿⣿⣿⣿⣿⣿⣿⣿⣿⣿⣿⡇⠀⠀⠀⠀⠀⠀⢸⣿⣿⣿⣿⣿⣿⣿⣿⣿⣿⣿⣿⣿⣷⣿⣿⣿⣿⣿⢟⢗⢕⢅⢅⠀⠀⠀⠀⠀⠀⠀⠀⠀⠀⠀⠀</a:t>
            </a:r>
            <a:br/>
            <a:r>
              <a:t>⠀⠀⠀⠀⠀⠀⠀⠀⠀⠀⠀⣿⣿⣿⣯⣵⣿⣿⣿⣿⣿⣿⣿⣿⣿⣿⣿⣿⣿⣿⣿⣿⣿⣿⣿⣿⣿⡇⠀⠀⠀⠀⠀⠀⢜⣿⣿⣿⣿⣿⣿⣿⣿⣿⣿⣿⣿⣿⣿⣿⣿⣿⣽⣟⣟⢿⢷⢕⢕⠀⠀⠀⠀⠀⠀⠀⠀⠀⠀⠀⠀</a:t>
            </a:r>
            <a:br/>
            <a:r>
              <a:t>⠀⠀⠀⠀⠀⠀⠀⠀⠀⠀⠀⣿⣿⣿⣞⣿⣿⣿⣯⣼⣵⣿⣿⣿⣿⣿⣿⣿⣿⣿⣿⣿⣿⣿⣿⣿⣿⡇⠀⠀⠀⠀⠀⠀⠀⣿⣿⣿⣿⡏⢝⢜⢝⢿⣿⣿⡜⣿⣿⡿⢟⢿⣽⢹⢟⢗⢕⢕⢕⠀⠀⠀⠀⠀⠀⠀⠀⠀⠀⠀⠀</a:t>
            </a:r>
            <a:br/>
            <a:r>
              <a:t>⠀⠀⠀⠀⠀⠀⠀⠀⠀⠀⠀⡿⢿⣿⣿⣿⣽⣼⣿⣿⣿⣿⣿⣿⣿⣿⣿⣿⣿⣿⣿⣿⣿⣿⣿⣿⣿⡇⠀⠐⠀⠀⠀⠀⠁⣿⣿⣿⣿⣿⢕⢕⢕⢕⢜⢟⢷⢾⢿⢇⢕⢕⢜⢕⢇⢕⢕⢕⢕⠀⠀⠀⠀⠀⠀⠀⠀⠀⠀⠀⠀</a:t>
            </a:r>
            <a:br/>
            <a:r>
              <a:t>⠀⠀⠀⠀⠀⠀⠀⠀⠀⠀⠀⠙⠛⠙⠛⠛⠛⠛⠛⠛⠛⠛⠛⠛⠛⠛⠛⠛⠛⠛⠛⠛⠛⠛⠛⠛⠛⠃⠀⠀⠀⠀⠀⠀⠀⠛⠛⠛⠛⠛⠃⠑⠑⠑⠑⠑⠑⠑⠑⠑⠑⠑⠑⠑⠑⠑⠑⠑⠑⠀⠀⠀⠀⠀⠀⠀⠀⠀⠀⠀⠀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⠀⠀⠀⠀⠀⠀⠀⠀⠀⠀⠀⢕⢕⢕⢕⢕⢱⢕⢕⢻⢟⢳⣷⣷⣜⣧⡕⢼⢷⣕⢱⣕⢱⣕⣹⣏⢿⢎⣻⣯⢿⣷⢜⢿⡿⢿⢏⠑⠀⠀⢕⢕⢻⣿⣿⣿⣿⣿⣿⣧⢕⠀⠕⢕⢅⠀⠁⠁⠑⠀⠀⠀⠀⠀⠀⠀⠀⠀⠀⠀⠀</a:t>
            </a:r>
            <a:br/>
            <a:r>
              <a:t>⠀⠀⠀⠀⠀⠀⠀⠀⠀⠀⠀⢕⢱⢕⢕⢕⣕⣕⣕⣜⢕⣱⣕⢝⣯⣕⣵⣷⣾⣏⢜⢏⢝⢝⣿⡝⢳⣾⣿⡿⢿⣿⢱⣷⡷⡷⢇⠔⢄⢔⢕⢕⢜⣿⣿⣿⣿⣿⣿⣿⣇⢕⢔⢔⢄⢔⢄⢄⢄⠀⠀⠀⠀⠀⠀⠀⠀⠀⠀⠀⠀</a:t>
            </a:r>
            <a:br/>
            <a:r>
              <a:t>⠀⠀⠀⠀⠀⠀⠀⠀⠀⠀⠀⢕⢕⢕⢕⢕⢗⢏⢕⢝⢜⢝⢟⢻⡟⢟⢟⢟⢿⡿⢷⢷⢵⢵⣿⢾⡿⢿⣿⣧⣼⣏⣸⣿⣯⡕⢕⠐⠀⢔⢕⢕⢕⣿⣿⣿⣿⣿⣿⣿⣿⢕⢕⢕⢕⢕⢕⢔⢔⠀⠀⠀⠀⠀⠀⠀⠀⠀⠀⠀⠀</a:t>
            </a:r>
            <a:br/>
            <a:r>
              <a:t>⠀⠀⠀⠀⠀⠀⠀⠀⠀⠀⠀⢕⢗⡗⢟⢗⢷⢿⢷⡷⢵⢵⣷⣾⣧⣵⣵⣵⣷⣇⣱⣕⣕⣕⣱⣇⣕⣕⣕⣜⣸⣿⣿⣿⣿⡿⢕⢕⢕⢕⢕⢕⢕⢹⣿⣿⣿⣿⣿⣿⣿⡇⢕⢕⢕⢕⢕⢕⢕⠀⠀⠀⠀⠀⠀⠀⠀⠀⠀⠀⠀</a:t>
            </a:r>
            <a:br/>
            <a:r>
              <a:t>⠀⠀⠀⠀⠀⠀⠀⠀⠀⠀⠀⢕⣼⣵⣵⣷⣕⡕⢕⡵⣜⣕⣺⣿⣿⣿⣯⣽⣿⢕⣸⡏⢝⣿⣿⣿⣟⢟⣿⢟⣿⣿⣿⣿⡿⢟⢕⢕⢕⢕⢕⡕⢕⢸⣿⣿⣿⣿⣿⣿⣿⡇⢕⢕⢕⢕⢕⢕⢕⠀⠀⠀⠀⠀⠀⠀⠀⠀⠀⠀⠀</a:t>
            </a:r>
            <a:br/>
            <a:r>
              <a:t>⠀⠀⠀⠀⠀⠀⠀⠀⠀⠀⠀⢕⢵⢕⢕⢜⢋⠙⠉⢑⢕⢝⢻⢿⢿⢿⣟⣽⣿⣿⣿⣿⡿⢿⣿⡿⣿⢿⣿⣿⣿⣿⣿⣿⣿⣿⣷⣞⣷⣧⣷⣿⣿⣿⣿⣿⣿⣿⣿⣿⣿⡇⢕⢕⢕⢕⢕⢕⢕⠀⠀⠀⠀⠀⠀⠀⠀⠀⠀⠀⠀</a:t>
            </a:r>
            <a:br/>
            <a:r>
              <a:t>⠀⠀⠀⠀⠀⠀⠀⠀⠀⠀⠀⣜⡟⠇⠁⠁⠀⢅⢳⢅⣕⣵⡵⢷⢷⣼⣿⣿⣿⣿⣿⣿⣿⣷⣿⣿⣿⣿⣿⣿⣿⣿⣿⣿⣿⣿⣿⣿⣿⣿⣿⣿⣿⣿⣿⣿⣿⣿⣿⣿⣿⡏⢕⢕⢕⢕⢕⢕⢕⠀⠀⠀⠀⠀⠀⠀⠀⠀⠀⠀⠀</a:t>
            </a:r>
            <a:br/>
            <a:r>
              <a:t>⠀⠀⠀⠀⠀⠀⠀⠀⠀⠀⠀⠑⢅⠀⢄⠄⢄⣕⢷⠎⠝⠑⠁⢔⢕⢻⣿⣿⣿⣿⣿⣿⣿⣿⣿⣿⣯⣿⣿⣿⣿⣿⣿⣿⣿⣿⣿⣿⣿⣿⣿⣿⣿⣿⣿⣿⣿⣿⣿⣿⣿⡇⢕⢕⢕⢕⢕⢕⢕⠀⠀⠀⠀⠀⠀⠀⠀⠀⠀⠀⠀</a:t>
            </a:r>
            <a:br/>
            <a:r>
              <a:t>⠀⠀⠀⠀⠀⠀⠀⠀⠀⠀⠀⢕⢕⢁⢜⢧⢅⢍⢅⢄⢄⢄⢕⣸⣿⣿⣿⣿⣿⣿⣿⣿⣿⣿⣿⣿⣿⣿⣿⣿⣿⣿⣿⣿⣿⣿⣿⣿⣿⣿⣿⣿⣿⣿⣿⣿⣿⣿⣿⣿⣿⡇⢕⢕⢕⢕⢕⢕⢕⠀⠀⠀⠀⠀⠀⠀⠀⠀⠀⠀⠀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⠀⠀⠀⠀⠀⠀⠀⠀⠀⠀⠀⢸⢇⣱⣵⣱⣵⣵⣧⣷⣧⣧⣵⣿⣿⣿⣿⣿⣿⣿⣿⣿⣿⣿⣿⣿⣿⣿⣿⣿⣿⣿⣿⣿⣿⣿⣿⣿⣿⣿⣿⣿⣿⣿⣿⣿⣿⣿⣿⣿⣿⣏⢕⢕⢕⢕⢕⢕⢕⠀⠀⠀⠀⠀⠀⠀⠀⠀⠀⠀⠀</a:t>
            </a:r>
            <a:br/>
            <a:r>
              <a:t>⠀⠀⠀⠀⠀⠀⠀⠀⠀⠀⠀⢕⢕⢜⣿⣿⣿⣿⣿⣿⣿⣿⣿⣿⣿⣿⣿⣿⣿⣿⣿⣿⣿⣿⣿⣿⣿⣿⣿⣿⣿⣿⣿⣿⣿⣿⣿⣿⣿⣿⣿⣿⣿⣿⣿⣿⣿⣿⣿⣿⣿⣯⣽⣜⡝⢕⢕⡕⢕⠀⠀⠀⠀⠀⠀⠀⠀⠀⠀⠀⠀</a:t>
            </a:r>
            <a:br/>
            <a:r>
              <a:t>⠀⠀⠀⠀⠀⠀⠀⠀⠀⠀⠀⠁⢕⢺⣿⣿⣿⣿⣿⣿⣿⣿⣿⣿⣿⣿⣿⣿⣿⣿⣿⣿⣿⣿⣿⣿⣿⣿⣿⣿⣿⣿⣿⣿⣿⣿⣿⣿⣿⣿⣿⣿⣿⣿⣿⣿⣿⣿⣿⣿⣿⣏⢜⣕⡝⢿⢝⡕⡕⠀⠀⠀⠀⠀⠀⠀⠀⠀⠀⠀⠀</a:t>
            </a:r>
            <a:br/>
            <a:r>
              <a:t>⠀⠀⠀⠀⠀⠀⠀⠀⠀⠀⠀⠀⢕⢹⣿⣿⣿⣿⣿⣿⣿⣿⣿⣿⣿⣿⣿⣿⣿⣿⣿⣿⣿⣿⣿⣿⣿⣿⣿⣿⣿⣿⣿⣿⣿⣿⣿⣿⣿⣿⣿⣿⣿⣿⣿⣿⣿⣿⣿⣿⣿⣿⣏⡝⣕⣕⢕⢕⢕⠀⠀⠀⠀⠀⠀⠀⠀⠀⠀⠀⠀</a:t>
            </a:r>
            <a:br/>
            <a:r>
              <a:t>⠀⠀⠀⠀⠀⠀⠀⠀⠀⠀⠀⡔⠅⢸⣿⣿⣿⣿⡿⣻⣿⣿⣿⣿⣿⣯⣽⣿⣿⣿⣿⣿⣿⣿⣿⣿⣿⣿⣿⣿⣿⣿⣿⣿⣿⣿⣿⣿⣿⣿⣿⣿⣿⣿⣿⣿⣿⣿⣿⣿⣿⣯⣽⣿⣿⣿⣿⣿⣷⠀⠀⠀⠀⠀⠀⠀⠀⠀⠀⠀⠀</a:t>
            </a:r>
            <a:br/>
            <a:r>
              <a:t>⠀⠀⠀⠀⠀⠀⠀⠀⠀⠀⠀⣿⣧⣼⣿⣿⣿⣿⣿⣿⣿⣿⣿⣿⣿⣿⣿⣿⣿⣿⣿⣿⣿⣿⣿⣿⣿⣿⣿⣿⣿⣿⣿⣿⣿⣿⣿⣿⣿⣿⣿⣿⣿⣿⣿⣿⣿⣿⣿⣿⣿⣿⣿⣿⣿⣟⣿⣿⡿⠀⠀⠀⠀⠀⠀⠀⠀⠀⠀⠀⠀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⠀⠀⠀⠀⠀⠀⠀⠀⠀⠀⠀⣿⣿⣿⣿⣿⣿⣿⣿⣿⣿⣿⣿⣿⣽⣾⣿⣿⣿⣿⣿⣿⣿⣿⣿⣿⣿⣿⣿⣿⣿⣿⣿⣿⣿⣿⣿⣿⣿⣿⣿⣿⣿⣿⣿⣿⣿⣿⣿⣿⣿⣿⣿⣿⣿⣿⣿⣿⣿⠀⠀⠀⠀⠀⠀⠀⠀⠀⠀⠀⠀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⠀⠀⠀⠀⠀⠀⠀⠀⠀⠀⠀⣿⣿⣿⣿⣿⣿⣿⣿⣿⣿⢟⢻⣿⡿⣟⣿⣿⣿⣿⣿⣿⣿⣿⣿⣿⣿⣿⣿⣿⣿⣿⣿⣿⣿⣿⣿⣿⣿⣿⣿⣿⣿⣿⣿⣿⣿⣿⣿⣿⣿⣿⣿⣿⣿⣿⣿⣿⣿⠀⠀⠀⠀⠀⠀⠀⠀⠀⠀⠀⠀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⠀⠀⠀⠀⠀⠀⠀⠀⠀⠀⠀⣿⣿⣿⡿⣿⣿⣿⣿⣿⣿⣿⣿⣿⣿⣿⣿⣿⢿⣿⣿⣿⣿⣿⣿⣿⣿⣿⣿⣿⣿⣿⣿⣿⣿⣿⣿⣿⣿⣿⣿⣿⣿⣿⣿⣿⣿⣿⣿⣿⣿⣿⣿⣿⣿⣿⣿⣿⣿⠀⠀⠀⠀⠀⠀⠀⠀⠀⠀⠀⠀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⠀⠀⠀⠀⠀⠀⠀⠀⠀⠀⠀⣿⣿⡟⢕⢿⣿⣿⣿⣿⣿⣿⣷⣿⣿⣿⣿⠃⠘⢿⣿⣿⣿⣿⣿⣿⣿⣿⣿⣿⣿⣿⣿⣿⣿⣿⣿⣿⣿⣿⣿⣿⣿⣿⣿⣿⣿⣿⣿⣿⣿⣿⣿⣿⣿⣿⣿⣿⣿⠀⠀⠀⠀⠀⠀⠀⠀⠀⠀⠀⠀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⠀⠀⠀⠀⠀⠀⠀⠀⠀⠀⠀⣿⣿⡇⠕⢜⢿⣿⣿⣿⡟⢿⢿⢿⣿⢟⠑⠀⠀⢸⣿⣿⣿⣿⣿⣿⣿⣿⣿⣿⣿⣿⣿⣿⣿⣿⣿⣿⣿⣿⣿⣿⣿⣿⣿⣿⣿⣿⣿⣿⣿⣿⣿⣿⣿⣿⣿⣿⣿⠀⠀⠀⠀⠀⠀⠀⠀⠀⠀⠀⠀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⠀⠀⠀⠀⠀⠀⠀⠀⠀⠀⠀⣿⣿⣿⠕⠀⠑⠝⢻⢿⣿⣕⠕⠎⠙⠁⠀⠀⠀⢸⣿⣿⣿⣿⣿⣿⣿⣿⣿⣿⣿⣿⣿⣿⣿⣿⣿⣿⣿⣿⣿⣿⣿⣿⣿⣿⣿⣿⣿⣿⣿⣿⣿⣿⣿⣿⣿⣿⣿⠀⠀⠀⠀⠀⠀⠀⠀⠀⠀⠀⠀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⠀⠀⠀⠀⠀⠀⠀⠀⠀⠀⠀⠛⠛⠛⠀⠀⠀⠀⠀⠁⠁⠁⠀⠀⠀⠀⠀⠀⠀⠘⠛⠛⠛⠛⠛⠛⠛⠛⠛⠛⠛⠛⠛⠛⠛⠛⠛⠛⠛⠛⠛⠛⠛⠛⠛⠛⠛⠛⠛⠛⠛⠛⠛⠛⠛⠛⠛⠛⠛⠀⠀⠀⠀⠀⠀⠀⠀⠀⠀⠀⠀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⠀⠀⠀⠀⠀⠀⠀⠀⠀⠀⠀⢕⢕⢕⢕⢕⢱⢞⢻⣿⡿⢷⣾⣿⣾⣿⣯⣿⣿⣿⣿⣏⣼⣿⣿⣿⣿⣿⣿⣿⣿⣿⡿⣿⣿⣿⡿⠕⠀⢀⢕⢕⢻⣿⣿⣿⣿⣿⣿⣧⢕⠐⠑⢕⢔⢁⠁⠁⠁⠀⠀⠀⠀⠀⠀⠀⠀⠀⠀⠀⠀</a:t>
            </a:r>
            <a:br/>
            <a:r>
              <a:t>⠀⠀⠀⠀⠀⠀⠀⠀⠀⠀⠀⢕⢱⢕⢕⢕⣕⣕⣕⣕⢕⣼⣯⣝⣿⣕⣵⣾⣿⣿⢻⡟⢝⢟⣿⡿⣿⣿⣿⡿⣿⣿⣿⣿⣿⣿⢇⢔⢄⢕⢕⢕⢜⣿⣿⣿⣿⣿⣿⣿⡇⢕⢔⢄⢄⢄⠀⠄⢀⠀⠀⠀⠀⠀⠀⠀⠀⠀⠀⠀⠀</a:t>
            </a:r>
            <a:br/>
            <a:r>
              <a:t>⠀⠀⠀⠀⠀⠀⠀⠀⠀⠀⠀⢕⢕⢕⢇⢕⢇⢝⢕⢜⢝⢝⢝⢿⡟⢟⢟⢟⢿⣿⢿⢿⢷⢷⣿⣾⣿⡿⢿⣧⣼⣯⣽⣿⣧⡕⢕⢄⢀⢅⢕⢕⢕⣿⣿⣿⣿⣿⣿⣿⣿⢕⢕⢕⢕⢕⢕⢔⢔⠀⠀⠀⠀⠀⠀⠀⠀⠀⠀⠀⠀</a:t>
            </a:r>
            <a:br/>
            <a:r>
              <a:t>⠀⠀⠀⠀⠀⠀⠀⠀⠀⠀⠀⢕⢱⡾⢟⢗⢾⢿⢷⡷⢷⣵⣷⣾⣧⣵⣧⣵⣷⣧⣵⣵⣕⣕⣱⣧⣕⣕⣜⣕⣸⣿⣿⣿⣿⣿⢕⢕⢕⢕⢕⢕⢕⢸⣿⣿⣿⣿⣿⣿⣿⡇⢕⢕⢕⢕⢕⢕⢕⠀⠀⠀⠀⠀⠀⠀⠀⠀⠀⠀⠀</a:t>
            </a:r>
            <a:br/>
            <a:r>
              <a:t>⠀⠀⠀⠀⠀⠀⠀⠀⠀⠀⠀⢕⢮⣵⣵⢵⠇⠕⢜⢕⢗⢮⣼⣿⣿⣿⣏⢟⣟⢕⣸⡇⢟⣿⣿⣿⣿⢟⣿⡟⣻⣿⣿⣿⡿⢿⢕⢕⢕⢕⢕⢕⢕⢸⣿⣿⣿⣿⣿⣿⣿⡇⢕⢕⢕⢕⢕⢕⢕⠀⠀⠀⠀⠀⠀⠀⠀⠀⠀⠀⠀</a:t>
            </a:r>
            <a:br/>
            <a:r>
              <a:t>⠀⠀⠀⠀⠀⠀⠀⠀⠀⠀⠀⢕⢕⠜⠑⠐⢀⣕⢐⢱⡕⣣⣵⣌⣹⣿⣿⣿⣿⣿⡿⣿⡿⢿⣿⡿⣿⡿⣿⣿⣿⣿⣿⣿⣿⣷⣷⣟⣷⣷⣷⣿⣿⣿⣿⣿⣿⣿⣿⣿⣿⣗⢕⢕⢕⢕⢕⢕⢕⠀⠀⠀⠀⠀⠀⠀⠀⠀⠀⠀⠀</a:t>
            </a:r>
            <a:br/>
            <a:r>
              <a:t>⠀⠀⠀⠀⠀⠀⠀⠀⠀⠀⠀⢕⠑⠀⠀⠐⢕⣜⡣⢞⠟⠝⠝⢜⢟⣿⣿⣿⣿⣿⣿⣿⣿⣷⣿⣿⣿⣷⣿⣿⣿⣿⣿⣿⣿⣿⣿⣿⣿⣿⣿⣿⣿⣿⣿⣿⣿⣿⣿⣿⣿⡟⢕⢕⢕⢕⢕⢕⢕⠀⠀⠀⠀⠀⠀⠀⠀⠀⠀⠀⠀</a:t>
            </a:r>
            <a:br/>
            <a:r>
              <a:t>⠀⠀⠀⠀⠀⠀⠀⠀⠀⠀⠀⢕⢄⢰⡅⠕⠇⢌⠁⠄⢄⢄⢱⣵⣵⣿⣿⣿⣿⣿⣿⣿⣿⣿⣿⣿⣷⣿⣿⣿⣿⣿⣿⣿⣿⣿⣿⣿⣿⣿⣿⣿⣿⣿⣿⣿⣿⣿⣿⣿⣿⡏⢕⢕⢕⢕⢕⢕⢕⠀⠀⠀⠀⠀⠀⠀⠀⠀⠀⠀⠀</a:t>
            </a:r>
            <a:br/>
            <a:r>
              <a:t>⠀⠀⠀⠀⠀⠀⠀⠀⠀⠀⠀⢇⢕⢕⢕⢕⣕⣕⣵⣕⣕⣕⣿⣿⣿⣿⣿⣿⣿⣿⣿⣿⣿⣿⣿⣿⣿⣿⣿⣿⣿⣿⣿⣿⣿⣿⣿⣿⣿⣿⣿⣿⣿⣿⣿⣿⣿⣿⣿⣿⣿⣏⢕⢕⢕⢕⢕⢕⢕⠀⠀⠀⠀⠀⠀⠀⠀⠀⠀⠀⠀</a:t>
            </a:r>
            <a:br/>
            <a:r>
              <a:t>⠀⠀⠀⠀⠀⠀⠀⠀⠀⠀⠀⢕⢕⣿⣿⣿⣿⣿⣿⣿⣿⣿⣿⣿⣿⣿⣿⣿⣿⣿⣿⡿⣿⣿⣿⣿⣿⣿⣿⣿⣿⣿⣿⣿⣿⣿⣿⣿⣿⣿⣿⣿⣿⣿⣿⣿⣿⣿⣿⣿⣿⡏⣕⢕⢕⢕⢕⢕⢕⠀⠀⠀⠀⠀⠀⠀⠀⠀⠀⠀⠀</a:t>
            </a:r>
            <a:br/>
            <a:r>
              <a:t>⠀⠀⠀⠀⠀⠀⠀⠀⠀⠀⠀⢕⢕⣾⣿⣿⣿⣿⣿⣿⣿⣿⣿⣿⣿⣿⣿⣿⣿⣿⣿⣿⣿⣿⣿⣿⣿⣿⣿⣿⣿⣿⣿⣿⣿⣿⣿⣿⣿⣿⣿⣿⣿⣿⣿⣿⣿⣿⣿⣿⣿⣯⣇⡕⣕⢕⢕⡕⢕⠀⠀⠀⠀⠀⠀⠀⠀⠀⠀⠀⠀</a:t>
            </a:r>
            <a:br/>
            <a:r>
              <a:t>⠀⠀⠀⠀⠀⠀⠀⠀⠀⠀⠀⠁⢜⣿⣿⣿⣿⣿⣿⣿⣿⣿⣿⣿⣿⣿⣿⣿⣿⣿⣿⣿⣿⣿⣿⣿⣿⣿⣿⣿⣿⣿⣿⣿⣿⣿⣿⣿⣿⣿⣿⣿⣿⣿⣿⣿⣿⣿⣿⣿⣿⣇⣜⣹⣕⣝⢕⣕⡕⠀⠀⠀⠀⠀⠀⠀⠀⠀⠀⠀⠀</a:t>
            </a:r>
            <a:br/>
            <a:r>
              <a:t>⠀⠀⠀⠀⠀⠀⠀⠀⠀⠀⠀⢀⢕⣿⣿⣿⣿⣿⣿⣿⣿⣿⣿⣿⣿⣻⣿⣿⣿⣿⣿⣿⣿⣿⣿⣿⣿⣿⣿⣿⣿⣿⣿⣿⣿⣿⣿⣿⣿⣿⣿⣿⣿⣿⣿⣿⣿⣿⣿⣿⣿⣿⣯⣝⢇⣕⢕⣕⡕⠀⠀⠀⠀⠀⠀⠀⠀⠀⠀⠀⠀</a:t>
            </a:r>
            <a:br/>
            <a:r>
              <a:t>⠀⠀⠀⠀⠀⠀⠀⠀⠀⠀⠀⣷⣕⣿⣿⣿⣿⣿⣿⣿⣿⣿⣿⣿⣿⣿⣿⣿⣿⣿⣿⣿⣿⣿⣿⣿⣿⣿⣿⣿⣿⣿⣿⣿⣿⣿⣿⣿⣿⣿⣿⣿⣿⣿⣿⣿⣿⣿⣿⣿⣿⣯⣽⣿⣿⣿⣿⣹⣿⠀⠀⠀⠀⠀⠀⠀⠀⠀⠀⠀⠀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⠀⠀⠀⠀⠀⠀⠀⠀⠀⠀⠀⣿⣿⣿⣿⣿⣿⣿⣿⣿⣿⣿⣿⣿⣿⣿⣿⣿⣿⣿⣿⣿⣿⣿⣿⣿⣿⣿⣿⣿⣿⣿⣿⣿⣿⣿⣿⣿⣿⣿⣿⣿⣿⣿⣿⣿⣿⣿⣿⣿⣿⣿⣿⣟⣿⣹⣿⣿⡟⠀⠀⠀⠀⠀⠀⠀⠀⠀⠀⠀⠀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⠀⠀⠀⠀⠀⠀⠀⠀⠀⠀⠀⣿⣿⣿⣿⣿⣿⣿⣿⣿⣿⣿⣿⣿⣿⣿⣿⣿⣿⣿⣿⣿⣿⣿⣿⣿⣿⣿⣿⣿⣿⣿⣿⣿⣿⣿⣿⣿⣿⣿⣿⣿⣿⣿⣿⣿⣿⣿⣿⣿⣿⣿⣿⣽⣿⣿⣿⣿⣿⠀⠀⠀⠀⠀⠀⠀⠀⠀⠀⠀⠀</a:t>
            </a:r>
            <a:br/>
            <a:r>
              <a:t>⠀⠀⠀⠀⠀⠀⠀⠀⠀⠀⠀⣿⣿⣿⣿⣿⣿⣿⣿⣿⣿⣿⣿⡿⡿⣿⣿⣿⣿⣿⣿⣿⣿⣿⣿⣿⣿⣿⣿⣿⣿⣿⣿⣿⣿⣿⣿⣿⣿⣿⣿⣿⣿⣿⣿⣿⣿⣿⣿⣿⣿⣿⣿⣿⣿⣿⣿⣿⣿⠀⠀⠀⠀⠀⠀⠀⠀⠀⠀⠀⠀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⠀⠀⠀⠀⠀⠀⠀⠀⠀⠀⠀⣿⣿⣿⣿⣿⣿⣿⣿⣿⣷⣾⣿⣿⣿⣿⣿⣿⢿⣿⣿⣿⣿⣿⣿⣿⣿⣿⣿⣿⣿⣿⣿⣿⣿⣿⣿⣿⣿⣿⣿⣿⣿⣿⣿⣿⣿⣿⣿⣿⣿⣿⣿⣿⣿⣿⣿⣿⣿⠀⠀⠀⠀⠀⠀⠀⠀⠀⠀⠀⠀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⠀⠀⠀⠀⠀⠀⠀⠀⠀⠀⠀⣿⣿⣿⡏⢻⣿⣿⣿⣿⣿⣿⣿⣿⣿⣿⣿⠃⠘⢿⣿⣿⣿⣿⣿⣿⣿⣿⣿⣿⣿⣿⣿⣿⣿⣿⣿⣿⣿⣿⣿⣿⣿⣿⣿⣿⣿⣿⣿⣿⣿⣿⣿⣿⣿⣿⣿⣿⣿⠀⠀⠀⠀⠀⠀⠀⠀⠀⠀⠀⠀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⠀⠀⠀⠀⠀⠀⠀⠀⠀⠀⠀⣿⣿⣿⡕⢜⢿⣿⣿⣿⣿⣿⣿⣿⣿⡿⠏⠀⠀⢸⣿⣿⣿⣿⣿⣿⣿⣿⣿⣿⣿⣿⣿⣿⣿⣿⣿⣿⣿⣿⣿⣿⣿⣿⣿⣿⣿⣿⣿⣿⣿⣿⣿⣿⣿⣿⣿⣿⣿⠀⠀⠀⠀⠀⠀⠀⠀⠀⠀⠀⠀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⠀⠀⠀⠀⠀⠀⠀⠀⠀⠀⠀⣿⣿⣿⣧⢁⠕⢝⢿⣿⣇⢕⠕⢕⠏⠁⠀⠀⠀⠜⣿⣿⣿⣿⣿⣿⣿⣿⣿⣿⣿⣿⣿⣿⣿⣿⣿⣿⣿⣿⣿⣿⣿⣿⣿⣿⣿⣿⣿⣿⣿⣿⣿⣿⣿⣿⣿⣿⣿⠀⠀⠀⠀⠀⠀⠀⠀⠀⠀⠀⠀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⠀⠀⠀⠀⠀⠀⠀⠀⠀⠀⠀⣿⣿⣿⣿⡕⠄⢀⠁⠁⠘⠁⠀⠀⠀⠀⠀⠀⠀⢄⣿⣿⣿⣿⣿⣿⣿⣿⣿⣿⣿⣿⣿⣿⣿⣿⣿⣿⣿⣿⣿⣿⣿⣿⣿⣿⣿⣿⣿⣿⣿⣿⣿⣿⣿⣿⣿⣿⣿⠀⠀⠀⠀⠀⠀⠀⠀⠀⠀⠀⠀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⠀⠀⠀⠀⠀⠀⠀⠀⠀⠀⠀⠛⠛⠛⠛⠃⠑⠀⠀⠀⠀⠀⠀⠀⠀⠀⠀⠀⠀⠑⠛⠛⠛⠛⠛⠛⠛⠛⠛⠛⠛⠛⠛⠛⠛⠛⠛⠛⠛⠛⠛⠛⠛⠛⠛⠛⠛⠛⠛⠛⠛⠛⠛⠛⠛⠛⠛⠛⠛⠀⠀⠀⠀⠀⠀⠀⠀⠀⠀⠀⠀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⠀⠀⠀⠀⠀⠀⠀⠀⠀⠀⠀⢜⢟⣿⣿⢿⣿⣿⣿⣿⣿⣿⣿⣿⣿⣿⣿⣿⣿⣿⣿⣿⣿⣿⣿⣿⣿⣿⣿⣿⣿⣿⣿⣿⣿⣿⣿⢕⠀⠀⢕⢕⢸⣿⣿⣿⣿⣿⣿⣿⢕⢕⠁⢕⢔⠑⠁⠁⠑⠀⠀⠀⠀⠀⠀⠀⠀⠀⠀⠀⠀</a:t>
            </a:r>
            <a:br/>
            <a:r>
              <a:t>⠀⠀⠀⠀⠀⠀⠀⠀⠀⠀⠀⢱⣷⣿⣿⣿⣿⣿⣿⣿⣿⣿⣿⣿⣿⣿⣿⣿⣿⣿⣿⣿⡟⣿⣿⣿⣿⣿⣿⣿⣿⣿⣿⣿⣿⣿⡗⢕⠔⠑⢕⢕⢕⣿⣿⣿⣿⣿⣿⣿⣧⢕⢕⢔⢔⢔⢄⢀⢄⠀⠀⠀⠀⠀⠀⠀⠀⠀⠀⠀⠀</a:t>
            </a:r>
            <a:br/>
            <a:r>
              <a:t>⠀⠀⠀⠀⠀⠀⠀⠀⠀⠀⠀⢱⣕⣜⡟⢏⠝⠟⢝⢟⢿⣿⣿⣿⣿⣿⣿⣿⣿⣿⣿⣿⣿⣿⣿⣿⣿⣿⣿⣿⣿⣿⣿⣿⣿⣿⢕⢔⢄⢔⢕⢕⢕⢹⣿⣿⣿⣿⣿⣿⣿⡇⢕⢕⢕⢕⢕⢕⢕⠀⠀⠀⠀⠀⠀⠀⠀⠀⠀⠀⠀</a:t>
            </a:r>
            <a:br/>
            <a:r>
              <a:t>⠀⠀⠀⠀⠀⠀⠀⠀⠀⠀⠀⢜⢟⠇⢁⢔⢕⢔⣱⣷⣵⣷⣽⣿⣿⣿⣿⣿⣿⣿⣿⣿⣿⣿⣿⣿⣿⣿⣿⣿⣿⣿⣿⣿⣿⣿⡇⢕⢕⢕⢕⢕⢕⢸⣿⣿⣿⣿⣿⣿⣿⣇⢕⢕⢕⢕⢕⢕⢕⠀⠀⠀⠀⠀⠀⠀⠀⠀⠀⠀⠀</a:t>
            </a:r>
            <a:br/>
            <a:r>
              <a:t>⠀⠀⠀⠀⠀⠀⠀⠀⠀⠀⠀⠁⠁⠀⢕⢱⢵⢏⠟⠑⢕⢕⢝⢻⣿⣿⣿⣿⣿⣿⣿⣿⣿⣿⣿⣿⣿⣿⣿⣿⣿⣿⣿⣿⣿⣿⡇⢕⢕⢕⢕⢕⢕⢸⣿⣿⣿⣿⣿⣿⣿⣿⢕⢕⢕⢕⢕⢕⢕⠀⠀⠀⠀⠀⠀⠀⠀⠀⠀⠀⠀</a:t>
            </a:r>
            <a:br/>
            <a:r>
              <a:t>⠀⠀⠀⠀⠀⠀⠀⠀⠀⠀⠀⢄⢔⢁⢑⢕⢅⢅⢕⢄⣕⣧⣾⣿⣿⣿⣿⣿⣿⣿⣿⣿⣿⣿⣿⣿⣿⣿⣿⣿⣿⣿⣿⣿⣿⣿⣿⣿⣾⣷⣷⣿⣿⣿⣿⣿⣿⣿⣿⣿⣿⣿⢕⢕⢕⢕⢕⢕⢕⠀⠀⠀⠀⠀⠀⠀⠀⠀⠀⠀⠀</a:t>
            </a:r>
            <a:br/>
            <a:r>
              <a:t>⠀⠀⠀⠀⠀⠀⠀⠀⠀⠀⠀⢕⢜⢜⣕⣵⣵⣵⣵⣵⣾⣿⣿⣿⣿⣿⣿⣿⣿⣿⣿⣿⣿⣿⣿⣿⣿⣿⣿⣿⣿⣿⣿⣿⣿⣿⣿⣿⣿⣿⣿⣿⣿⣿⣿⣿⣿⣿⣿⣿⣿⣿⢕⢕⢕⢕⢕⢕⢕⠀⠀⠀⠀⠀⠀⠀⠀⠀⠀⠀⠀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⠀⠀⠀⠀⠀⠀⠀⠀⠀⠀⠀⢕⣾⣿⣿⣿⣿⣿⣿⣿⣿⣿⣿⣿⣿⣿⣿⣿⣿⣿⣿⣿⣿⣿⣿⣿⣿⣿⣿⣿⣿⣿⣿⣿⣿⣿⣿⣿⣿⣿⣿⣿⣿⣿⣿⣿⣿⣿⣿⣿⣿⣿⢕⢕⢕⢕⢕⢕⢕⠀⠀⠀⠀⠀⠀⠀⠀⠀⠀⠀⠀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⠀⠀⠀⠀⠀⠀⠀⠀⠀⠀⠀⢕⣿⣿⣿⣿⣿⣿⣿⣿⣿⣿⣿⣿⣿⣿⣿⣿⣿⣿⣿⣿⣿⣿⣿⣿⣿⣿⣿⣿⣿⣿⣿⣿⣿⣿⣿⣿⣿⣿⣿⣿⣿⣿⣿⣿⣿⣿⣿⣿⣿⣿⢕⡕⢕⢕⢕⢕⢕⠀⠀⠀⠀⠀⠀⠀⠀⠀⠀⠀⠀</a:t>
            </a:r>
            <a:br/>
            <a:r>
              <a:t>⠀⠀⠀⠀⠀⠀⠀⠀⠀⠀⠀⢕⢿⣿⣿⣿⣿⣿⣿⣿⣿⣿⣿⣿⣿⣿⣿⣿⣿⣿⣿⣿⣿⣿⣿⣿⣿⣿⣿⣿⣿⣿⣿⣿⣿⣿⣿⣿⣿⣿⣿⣿⣿⣿⣿⣿⣿⣿⣿⣿⣿⣿⣵⢜⢕⢕⢕⢕⢕⠀⠀⠀⠀⠀⠀⠀⠀⠀⠀⠀⠀</a:t>
            </a:r>
            <a:br/>
            <a:r>
              <a:t>⠀⠀⠀⠀⠀⠀⠀⠀⠀⠀⠀⡕⢸⣿⣿⣿⣿⣿⣿⣿⣿⣿⣿⣿⣿⣿⣿⣿⣿⣿⣿⣿⣿⣿⣿⣿⣿⣿⣿⣿⣿⣿⣿⣿⣿⣿⣿⣿⣿⣿⣿⣿⣿⣿⣿⣿⣿⣿⣿⣿⣿⣿⣷⣧⣵⣕⣕⣕⢕⠀⠀⠀⠀⠀⠀⠀⠀⠀⠀⠀⠀</a:t>
            </a:r>
            <a:br/>
            <a:r>
              <a:t>⠀⠀⠀⠀⠀⠀⠀⠀⠀⠀⠀⣷⣼⣿⣿⣿⣿⣿⣿⣿⣿⣿⣿⣿⣿⣿⣿⣿⣿⣿⣿⣿⣿⣿⣿⣿⣿⣿⣿⣿⣿⣿⣿⣿⣿⣿⣿⣿⣿⣿⣿⣿⣿⣿⣿⣿⣿⣿⣿⣿⣿⣿⣼⣽⣼⣿⣇⡜⡕⠀⠀⠀⠀⠀⠀⠀⠀⠀⠀⠀⠀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⠀⠀⠀⠀⠀⠀⠀⠀⠀⠀⠀⣿⣿⣿⣿⣿⣿⣿⣿⣿⣿⣿⣿⣿⣿⣿⣿⣿⣿⣿⣿⣿⣿⣿⣿⣿⣿⣿⣿⣿⣿⣿⣿⣿⣿⣿⣿⣿⣿⣿⣿⣿⣿⣿⣿⣿⣿⣿⣿⣿⣿⣿⣿⣯⣿⣯⣝⣕⡕⠀⠀⠀⠀⠀⠀⠀⠀⠀⠀⠀⠀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⠀⠀⠀⠀⠀⠀⠀⠀⠀⠀⠀⣾⣿⣿⣿⣿⣿⣿⣿⣿⣿⣿⣿⣿⣿⣿⣿⣿⣿⣿⣿⣿⣿⣿⣿⣿⣿⣿⣿⣿⣿⣿⣿⣿⣿⣿⣿⣿⣿⣿⣿⣿⣿⣿⣿⣿⣿⣿⣿⣿⣿⣿⣽⣿⣿⣿⣿⣿⣧⠀⠀⠀⠀⠀⠀⠀⠀⠀⠀⠀⠀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⠀⠀⠀⠀⠀⠀⠀⠀⠀⠀⠀⣿⣿⣿⡯⣿⣿⣿⣿⣿⣿⣿⣿⣿⣿⣿⣿⡏⢿⣿⣿⣿⣿⣿⣿⣿⣿⣿⣿⣿⣿⣿⣿⣿⣿⣿⣿⣿⣿⣿⣿⣿⣿⣿⣿⣿⣿⣿⣿⣿⣿⣿⣿⣿⣿⣿⣿⣿⣯⠀⠀⠀⠀⠀⠀⠀⠀⠀⠀⠀⠀</a:t>
            </a:r>
            <a:br/>
            <a:r>
              <a:t>⠀⠀⠀⠀⠀⠀⠀⠀⠀⠀⠀⣿⣿⣿⡇⢸⣿⣿⣿⣿⣿⣿⣿⣿⣿⣿⣿⠁⠜⣿⣿⣿⣿⣿⣿⣿⣿⣿⣿⣿⣿⣿⣿⣿⣿⣿⣿⣿⣿⣿⣿⣿⣿⣿⣿⣿⣿⣿⣿⣿⣿⣿⣿⣿⣿⣿⣿⣿⣿⠀⠀⠀⠀⠀⠀⠀⠀⠀⠀⠀⠀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⠀⠀⠀⠀⠀⠀⠀⠀⠀⠀⠀⣿⣿⣿⣇⢕⢻⣿⣿⣿⡿⢿⢿⢿⣿⢟⠇⠀⠀⢻⣿⣿⣿⣿⣿⣿⣿⣿⣿⣿⣿⣿⣿⣿⣿⣿⣿⣿⣿⣿⣿⣿⣿⣿⣿⣿⣿⣿⣿⣿⣿⣿⣿⣿⣿⣿⣿⣿⣿⠀⠀⠀⠀⠀⠀⠀⠀⠀⠀⠀⠀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⠀⠀⠀⠀⠀⠀⠀⠀⠀⠀⠀⣿⣿⣿⣿⡇⠄⢑⠙⠏⠕⠑⠑⠕⠑⠀⠀⠀⠀⠘⣿⣿⣿⣿⣿⣿⣿⣿⣿⣿⣿⣿⣿⣿⣿⣿⣿⣿⣿⣿⣿⣿⣿⣿⣿⣿⣿⣿⣿⣿⣿⣿⣿⣿⣿⣿⣿⣿⣿⠀⠀⠀⠀⠀⠀⠀⠀⠀⠀⠀⠀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⠀⠀⠀⠀⠀⠀⠀⠀⠀⠀⠀⣿⣿⣿⣿⣿⢔⢄⠄⠁⠀⠀⠀⠀⠀⠀⠀⠀⢀⢔⢿⣿⣿⣿⣿⣿⣿⣿⣿⣿⣿⣿⣿⣿⣿⣿⣿⣿⣿⣿⣿⣿⣿⣿⣿⣿⣿⣿⣿⣿⣿⣿⣿⣿⣿⣿⣿⣿⣿⠀⠀⠀⠀⠀⠀⠀⠀⠀⠀⠀⠀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⠀⠀⠀⠀⠀⠀⠀⠀⠀⠀⠀⣿⣿⣿⣿⣿⢕⢕⢔⢄⢀⠀⠀⠀⠀⠀⢀⢔⢕⢕⢸⣿⣿⣿⣿⣿⣿⣿⣿⣿⣿⣿⣿⣿⣿⣿⣿⣿⣿⣿⣿⣿⣿⣿⣿⣿⣿⣿⣿⣿⣿⣿⣿⣿⣿⣿⣿⣿⣿⠀⠀⠀⠀⠀⠀⠀⠀⠀⠀⠀⠀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⠀⠀⠀⠀⠀⠀⠀⠀⠀⠀⠀⣿⣿⣿⣿⣿⣷⣕⢕⢕⢕⢕⢕⠔⢑⢕⢁⢕⢕⢕⢕⣿⣿⣿⣿⣿⣿⣿⣿⣿⣿⣿⣿⣿⣿⣿⣿⣿⣿⣿⣿⣿⣿⣿⣿⣿⣿⣿⣿⣿⣿⣿⣿⣿⣿⣿⣿⣿⣿⠀⠀⠀⠀⠀⠀⠀⠀⠀⠀⠀⠀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⠀⠀⠀⠀⠀⠀⠀⠀⠀⠀⠀⠛⠛⠛⠛⠛⠛⠛⠃⠑⠑⠑⠑⠑⠑⠑⠑⠑⠑⠑⠘⠛⠛⠛⠛⠛⠛⠛⠛⠛⠛⠛⠛⠛⠛⠛⠛⠛⠛⠛⠛⠛⠛⠛⠛⠛⠛⠛⠛⠛⠛⠛⠛⠛⠛⠛⠛⠛⠛⠀⠀⠀⠀⠀⠀⠀⠀⠀⠀⠀⠀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⠀⠀⠀⠀⠀⠀⠀⠀⠀⠀⠀⢸⢽⢿⣟⣻⡟⣿⣿⣿⣿⣿⣿⣿⣿⣿⣿⣿⣿⣿⣿⣿⣿⣿⣿⣿⣿⣿⣿⣿⣿⣿⣿⢿⣿⣿⣿⢕⠀⠀⢕⢕⢜⣿⣿⣿⣿⣿⣿⣿⡕⢕⢁⠕⢔⠑⠁⠀⠑⠀⠀⠀⠀⠀⠀⠀⠀⠀⠀⠀⠀</a:t>
            </a:r>
            <a:br/>
            <a:r>
              <a:t>⠀⠀⠀⠀⠀⠀⠀⠀⠀⠀⠀⢱⣵⢟⢕⢑⠑⢕⡜⢟⣿⢿⣿⣿⣿⣿⣿⣿⣿⣿⣿⣿⣟⢿⣿⣿⣿⣿⣿⣿⣿⣿⣿⣿⣿⣿⡟⢕⠔⢕⢕⢕⢕⢻⣿⣿⣿⣿⣿⣿⣷⢕⢕⢔⢔⢔⢕⠔⢄⠀⠀⠀⠀⠀⠀⠀⠀⠀⠀⠀⠀</a:t>
            </a:r>
            <a:br/>
            <a:r>
              <a:t>⠀⠀⠀⠀⠀⠀⠀⠀⠀⠀⠀⢕⢕⠕⢕⢇⢕⣵⡾⢿⢟⢿⣿⣿⣿⣿⣿⣿⣿⣿⣿⣿⣿⣿⣿⣿⣿⣿⣿⣿⣾⣿⣿⣿⣿⣷⡕⢕⢕⢔⢕⢕⢕⢸⣿⣿⣿⣿⣿⣿⣿⡇⢕⢕⢕⢕⢕⢕⢕⠀⠀⠀⠀⠀⠀⠀⠀⠀⠀⠀⠀</a:t>
            </a:r>
            <a:br/>
            <a:r>
              <a:t>⠀⠀⠀⠀⠀⠀⠀⠀⠀⠀⠀⠀⠄⢕⢕⢇⠝⢑⢁⢕⢔⣕⣾⣿⣿⣿⣿⣿⣿⣿⣿⣿⣿⣿⣿⣿⣿⣯⣿⣿⣿⣿⣿⣿⣿⣿⡇⢕⢕⢕⢕⢕⢕⢜⣿⣿⣿⣿⣿⣿⣿⣷⢕⢕⢕⢕⢕⢕⢕⠀⠀⠀⠀⠀⠀⠀⠀⠀⠀⠀⠀</a:t>
            </a:r>
            <a:br/>
            <a:r>
              <a:t>⠀⠀⠀⠀⠀⠀⠀⠀⠀⠀⠀⢔⡔⢅⢕⢕⢕⢕⢕⢸⣿⣿⣿⣿⣿⣿⣿⣿⣿⣿⣿⣿⣿⣿⣿⣿⣿⣿⣿⣿⣿⣿⣿⣿⣿⣿⡇⢕⢕⢕⢕⢕⢕⢕⣿⣿⣿⣿⣿⣿⣿⣿⢕⢕⢕⢕⢕⢕⢕⠀⠀⠀⠀⠀⠀⠀⠀⠀⠀⠀⠀</a:t>
            </a:r>
            <a:br/>
            <a:r>
              <a:t>⠀⠀⠀⠀⠀⠀⠀⠀⠀⠀⠀⢕⣕⣱⣵⣷⣾⣾⣾⣿⣿⣿⣿⣿⣿⣿⣿⣿⣿⣿⣿⣿⣿⣿⣿⣿⣿⣿⣿⣿⣿⣿⣿⣿⣿⣿⣿⣿⣿⣷⣷⣿⣿⣿⣿⣿⣿⣿⣿⣿⣿⣿⢕⢕⢕⢕⢕⢕⢕⠀⠀⠀⠀⠀⠀⠀⠀⠀⠀⠀⠀</a:t>
            </a:r>
            <a:br/>
            <a:r>
              <a:t>⠀⠀⠀⠀⠀⠀⠀⠀⠀⠀⠀⢱⣿⣿⣿⣿⣿⣿⣿⣿⣿⣿⣿⣿⣿⣿⣿⣿⣿⣿⣿⣿⣿⣿⣿⣿⣿⣿⣿⣿⣿⣿⣿⣿⣿⣿⣿⣿⣿⣿⣿⣿⣿⣿⣿⣿⣿⣿⣿⣿⣿⣿⡕⢕⢕⢕⢕⢕⢕⠀⠀⠀⠀⠀⠀⠀⠀⠀⠀⠀⠀</a:t>
            </a:r>
            <a:br/>
            <a:r>
              <a:t>⠀⠀⠀⠀⠀⠀⠀⠀⠀⠀⠀⢱⣿⣿⣿⣿⣿⣿⣿⣿⣿⣿⣿⣿⣿⣿⣿⣿⣿⣿⣿⣿⣿⣿⣿⣿⣿⣿⣿⣿⣿⣿⣿⣿⣿⣿⣿⣿⣿⣿⣿⣿⣿⣿⣿⣿⣿⣿⣿⣿⣿⣿⢕⢱⢕⢕⢕⢕⢕⠀⠀⠀⠀⠀⠀⠀⠀⠀⠀⠀⠀</a:t>
            </a:r>
            <a:br/>
            <a:r>
              <a:t>⠀⠀⠀⠀⠀⠀⠀⠀⠀⠀⠀⢜⣿⣿⣿⣿⣿⣿⣿⣿⣿⣿⣿⣿⣿⣿⣿⣿⣿⣿⣿⣿⣿⣿⣿⣿⣿⣿⣿⣿⣿⣿⣿⣿⣿⣿⣿⣿⣿⣿⣿⣿⣿⣿⣿⣿⣿⣿⣿⣿⣿⣿⣕⢕⢕⢕⢕⢕⢕⠀⠀⠀⠀⠀⠀⠀⠀⠀⠀⠀⠀</a:t>
            </a:r>
            <a:br/>
            <a:r>
              <a:t>⠀⠀⠀⠀⠀⠀⠀⠀⠀⠀⠀⢕⢿⣿⣿⣿⣿⣿⣿⣿⣿⣿⣿⣿⣿⣿⣿⣿⣿⣿⣿⣿⣿⣿⣿⣿⣿⣿⣿⣿⣿⣿⣿⣿⣿⣿⣿⣿⣿⣿⣿⣿⣿⣿⣿⣿⣿⣿⣿⣿⣿⣿⣵⢱⢕⢕⢕⢕⢕⠀⠀⠀⠀⠀⠀⠀⠀⠀⠀⠀⠀</a:t>
            </a:r>
            <a:br/>
            <a:r>
              <a:t>⠀⠀⠀⠀⠀⠀⠀⠀⠀⠀⠀⣧⣸⣿⣿⣿⣿⣿⣿⣿⣿⣿⣿⣿⣿⣿⣿⣿⣿⣿⣿⣿⣿⣿⣿⣿⣿⣿⣿⣿⣿⣿⣿⣿⣿⣿⣿⣿⣿⣿⣿⣿⣿⣿⣿⣿⣿⣿⣿⣿⣿⣿⣷⣵⣵⣇⢕⣕⡕⠀⠀⠀⠀⠀⠀⠀⠀⠀⠀⠀⠀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⠀⠀⠀⠀⠀⠀⠀⠀⠀⠀⠀⣿⣿⣿⣿⣿⣿⣿⣿⣿⣿⣿⣿⣿⣿⣿⣿⣿⣿⣿⣿⣿⣿⣿⣿⣿⣿⣿⣿⣿⣿⣿⣿⣿⣿⣿⣿⣿⣿⣿⣿⣿⣿⣿⣿⣿⣿⣿⣿⣿⣿⣿⣵⣿⣽⣿⡿⢱⡇⠀⠀⠀⠀⠀⠀⠀⠀⠀⠀⠀⠀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⠀⠀⠀⠀⠀⠀⠀⠀⠀⠀⠀⣿⣿⣿⣿⣿⣿⣿⣿⣿⣿⣿⣿⣿⣿⣿⣿⣿⣿⣿⣿⣿⣿⣿⣿⣿⣿⣿⣿⣿⣿⣿⣿⣿⣿⣿⣿⣿⣿⣿⣿⣿⣿⣿⣿⣿⣿⣿⣿⣿⣿⣿⣿⣯⣿⣯⣕⣕⡕⠀⠀⠀⠀⠀⠀⠀⠀⠀⠀⠀⠀</a:t>
            </a:r>
            <a:br/>
            <a:r>
              <a:t>⠀⠀⠀⠀⠀⠀⠀⠀⠀⠀⠀⣾⣿⣿⡻⣿⣿⣿⣿⣿⣿⣿⣿⣿⣿⣿⣿⣿⣿⣿⣿⣿⣿⣿⣿⣿⣿⣿⣿⣿⣿⣿⣿⣿⣿⣿⣿⣿⣿⣿⣿⣿⣿⣿⣿⣿⣿⣿⣿⣿⣿⣿⣽⣿⣿⣿⣿⣿⣧⠀⠀⠀⠀⠀⠀⠀⠀⠀⠀⠀⠀</a:t>
            </a:r>
            <a:br/>
            <a:r>
              <a:t>⠀⠀⠀⠀⠀⠀⠀⠀⠀⠀⠀⣿⣿⣿⡧⣿⣿⣿⣿⣿⣿⣿⣿⣿⣿⣿⣿⡏⢿⣿⣿⣿⣿⣿⣿⣿⣿⣿⣿⣿⣿⣿⣿⣿⣿⣿⣿⣿⣿⣿⣿⣿⣿⣿⣿⣿⣿⣿⣿⣿⣿⣿⣿⣿⣿⣿⣿⣿⣇⠀⠀⠀⠀⠀⠀⠀⠀⠀⠀⠀⠀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⠀⠀⠀⠀⠀⠀⠀⠀⠀⠀⠀⣿⣿⣿⣇⢜⢿⣿⣿⣿⣿⣿⣿⣿⣿⣿⣿⠁⠜⣿⣿⣿⣿⣿⣿⣿⣿⣿⣿⣿⣿⣿⣿⣿⣿⣿⣿⣿⣿⣿⣿⣿⣿⣿⣿⣿⣿⣿⣿⣿⣿⣿⣿⣿⣿⣿⣿⣿⣯⠀⠀⠀⠀⠀⠀⠀⠀⠀⠀⠀⠀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⠀⠀⠀⠀⠀⠀⠀⠀⠀⠀⠀⣿⣿⣿⣿⣇⠘⢟⢿⣿⣿⢝⢟⢏⢻⢟⠑⠀⠀⢻⣿⣿⣿⣿⣿⣿⣿⣿⣿⣿⣿⣿⣿⣿⣿⣿⣿⣿⣿⣿⣿⣿⣿⣿⣿⣿⣿⣿⣿⣿⣿⣿⣿⣿⣿⣿⣿⣿⣿⠀⠀⠀⠀⠀⠀⠀⠀⠀⠀⠀⠀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⠀⠀⠀⠀⠀⠀⠀⠀⠀⠀⠀⣿⣿⣿⣿⣿⡕⢔⢐⠑⠑⠑⠁⠁⠀⠀⠀⠀⠀⠕⣿⣿⣿⣿⣿⣿⣿⣿⣿⣿⣿⣿⣿⣿⣿⣿⣿⣿⣿⣿⣿⣿⣿⣿⣿⣿⣿⣿⣿⣿⣿⣿⣿⣿⣿⣿⣿⣿⣿⠀⠀⠀⠀⠀⠀⠀⠀⠀⠀⠀⠀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⠀⠀⠀⠀⠀⠀⠀⠀⠀⠀⠀⣿⣿⣿⣿⣿⡇⢔⢄⠔⠄⠀⠀⠀⠀⠀⠀⠀⢀⢄⢻⣿⣿⣿⣿⣿⣿⣿⣿⣿⣿⣿⣿⣿⣿⣿⣿⣿⣿⣿⣿⣿⣿⣿⣿⣿⣿⣿⣿⣿⣿⣿⣿⣿⣿⣿⣿⣿⣿⠀⠀⠀⠀⠀⠀⠀⠀⠀⠀⠀⠀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⠀⠀⠀⠀⠀⠀⠀⠀⠀⠀⠀⣿⣿⣿⣿⣿⣧⢕⢕⢕⢔⢄⠀⢄⢄⢀⢔⢕⢕⢕⢸⣿⣿⣿⣿⣿⣿⣿⣿⣿⣿⣿⣿⣿⣿⣿⣿⣿⣿⣿⣿⣿⣿⣿⣿⣿⣿⣿⣿⣿⣿⣿⣿⣿⣿⣿⣿⣿⣿⠀⠀⠀⠀⠀⠀⠀⠀⠀⠀⠀⠀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⠀⠀⠀⠀⠀⠀⠀⠀⠀⠀⠀⣿⣿⣿⣿⣿⣿⣿⣧⣕⢕⢕⠕⢅⢑⢕⢅⢕⢕⢕⢱⣿⣿⣿⣿⣿⣿⣿⣿⣿⣿⣿⣿⣿⣿⣿⣿⣿⣿⣿⣿⣿⣿⣿⣿⣿⣿⣿⣿⣿⣿⣿⣿⣿⣿⣿⣿⣿⣿⠀⠀⠀⠀⠀⠀⠀⠀⠀⠀⠀⠀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⠀⠀⠀⠀⠀⠀⠀⠀⠀⠀⠀⣿⣿⣿⣿⣿⣿⣿⣿⣿⣿⣷⣕⢕⢕⢕⢕⢕⢕⢕⢸⣿⣿⣿⣿⣿⣿⣿⣿⣿⣿⣿⣿⣿⣿⣿⣿⣿⣿⣿⣿⣿⣿⣿⣿⣿⣿⣿⣿⣿⣿⣿⣿⣿⣿⣿⣿⣿⣿⠀⠀⠀⠀⠀⠀⠀⠀⠀⠀⠀⠀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⠀⠀⠀⠀⠀⠀⠀⠀⠀⠀⠀⠛⠛⠛⠛⠛⠛⠛⠛⠛⠛⠛⠛⠃⠑⠑⠑⠑⠑⠑⠘⠛⠛⠛⠛⠛⠛⠛⠛⠛⠛⠛⠛⠛⠛⠛⠛⠛⠛⠛⠛⠛⠛⠛⠛⠛⠛⠛⠛⠛⠛⠛⠛⠛⠛⠛⠛⠛⠛⠀⠀⠀⠀⠀⠀⠀⠀⠀⠀⠀⠀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⠀⠀⠀⠀⠀⠀⠀⠀⠀⠀⠀⢜⠝⠝⢑⢕⢱⣜⣝⢝⣻⣿⣿⣿⣿⣿⣿⣿⣿⣿⣿⣿⣿⣿⣿⣿⣿⣿⣿⣿⣿⣿⣿⣿⣿⣿⣿⢇⠁⠀⢕⢕⢜⣿⣿⣿⣿⣿⣿⣿⡇⢕⢁⢕⢕⠕⠕⠑⠕⠀⠀⠀⠀⠀⠀⠀⠀⠀⠀⠀⠀</a:t>
            </a:r>
            <a:br/>
            <a:r>
              <a:t>⠀⠀⠀⠀⠀⠀⠀⠀⠀⠀⠀⠑⢅⢕⢔⣱⡿⢟⢝⢕⢝⣿⣿⣿⣿⣿⣿⣿⣿⣿⣿⣿⡟⣿⣿⣿⣿⣿⣿⣿⣿⣿⣿⣿⣿⣿⣿⢕⢕⠕⢕⢕⢕⢹⣿⣿⣿⣿⣿⣿⣿⡕⢕⢔⢕⢔⢔⢔⢔⠀⠀⠀⠀⠀⠀⠀⠀⠀⠀⠀⠀</a:t>
            </a:r>
            <a:br/>
            <a:r>
              <a:t>⠀⠀⠀⠀⠀⠀⠀⠀⠀⠀⠀⠀⢄⡜⢟⠑⠁⢔⣕⣷⣾⣿⣿⣿⣿⣿⣿⣿⣿⣿⣿⣿⣿⣿⣿⣿⣿⣿⣿⣿⣿⣿⣿⣿⣿⣿⡇⢕⢕⢕⢕⢕⢕⢸⣿⣿⣿⣿⣿⣿⣿⣇⢕⢕⢕⢕⢕⢕⢕⠀⠀⠀⠀⠀⠀⠀⠀⠀⠀⠀⠀</a:t>
            </a:r>
            <a:br/>
            <a:r>
              <a:t>⠀⠀⠀⠀⠀⠀⠀⠀⠀⠀⠀⣄⡅⢅⢔⢔⢕⡕⣿⣿⣿⣿⣿⣿⣿⣿⣿⣿⣿⣿⣿⣿⣿⣿⣿⣿⣿⣿⣿⣿⣿⣿⣿⣿⣿⣿⡗⢕⢕⢕⢕⢕⢕⢕⣿⣿⣿⣿⣿⣿⣿⣿⢕⢕⢕⢕⢕⢕⢕⠀⠀⠀⠀⠀⠀⠀⠀⠀⠀⠀⠀</a:t>
            </a:r>
            <a:br/>
            <a:r>
              <a:t>⠀⠀⠀⠀⠀⠀⠀⠀⠀⠀⠀⢜⢕⣕⣷⣷⣿⣿⣿⣿⣿⣿⣿⣿⣿⣿⣿⣿⣿⣿⣿⣿⣿⣿⣿⣿⣿⣿⣿⣿⣿⣿⣿⣿⣿⣿⣗⢕⢕⢕⢕⢕⢕⣕⣿⣿⣿⣿⣿⣿⣿⣿⡕⢕⢕⢕⢕⢕⢕⠀⠀⠀⠀⠀⠀⠀⠀⠀⠀⠀⠀</a:t>
            </a:r>
            <a:br/>
            <a:r>
              <a:t>⠀⠀⠀⠀⠀⠀⠀⠀⠀⠀⠀⣵⣿⣿⣿⣿⣿⣿⣿⣿⣿⣿⣿⣿⣿⣿⣿⣿⣿⣿⣿⣿⣿⣿⣿⣿⣿⣿⣿⣿⣿⣿⣿⣿⣿⣿⣿⣾⣿⣷⣷⣿⣿⣿⣿⣿⣿⣿⣿⣿⣿⣿⡕⢕⢕⢕⢕⢕⢕⠀⠀⠀⠀⠀⠀⠀⠀⠀⠀⠀⠀</a:t>
            </a:r>
            <a:br/>
            <a:r>
              <a:t>⠀⠀⠀⠀⠀⠀⠀⠀⠀⠀⠀⢾⣿⣿⣿⣿⣿⣿⣿⣿⣿⣿⣿⣿⣿⣿⣿⣿⣿⣿⣿⣿⣿⣿⣿⣿⣿⣿⣿⣿⣿⣿⣿⣿⣿⣿⣿⣿⣿⣿⣿⣿⣿⣿⣿⣿⣿⣿⣿⣿⣿⣿⡕⢕⢕⢕⢕⢕⢕⠀⠀⠀⠀⠀⠀⠀⠀⠀⠀⠀⠀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⠀⠀⠀⠀⠀⠀⠀⠀⠀⠀⠀⢸⣿⣿⣿⣿⣿⣿⣿⣿⣿⣿⣿⣿⣿⣿⣿⣿⣿⣿⣿⣿⣿⣿⣿⣿⣿⣿⣿⣿⣿⣿⣿⣿⣿⣿⣿⣿⣿⣿⣿⣿⣿⣿⣿⣿⣿⣿⣿⣿⣿⣿⡕⢕⢕⢕⢕⢕⢕⠀⠀⠀⠀⠀⠀⠀⠀⠀⠀⠀⠀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⠀⠀⠀⠀⠀⠀⠀⠀⠀⠀⠀⢕⣿⣿⣿⣿⣿⣿⣿⣿⣿⣿⣿⣿⣿⣿⣿⣿⣿⣿⣿⣿⣿⣿⣿⣿⣿⣿⣿⣿⣿⣿⣿⣿⣿⣿⣿⣿⣿⣿⣿⣿⣿⣿⣿⣿⣿⣿⣿⣿⣿⣿⣕⡕⢕⢕⢕⢕⢕⠀⠀⠀⠀⠀⠀⠀⠀⠀⠀⠀⠀</a:t>
            </a:r>
            <a:br/>
            <a:r>
              <a:t>⠀⠀⠀⠀⠀⠀⠀⠀⠀⠀⠀⡅⢸⣿⣿⣿⣿⣿⣿⣿⣿⣿⣿⣿⣿⣿⣿⣿⣿⣿⣿⣿⣿⣿⣿⣿⣿⣿⣿⣿⣿⣿⣿⣿⣿⣿⣿⣿⣿⣿⣿⣿⣿⣿⣿⣿⣿⣿⣿⣿⣿⣿⣇⣕⣕⣕⡕⢕⢕⠀⠀⠀⠀⠀⠀⠀⠀⠀⠀⠀⠀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⠀⠀⠀⠀⠀⠀⠀⠀⠀⠀⠀⣿⣿⣿⣿⣿⣿⣿⣿⣿⣿⣿⣿⣿⣿⣿⣿⣿⣿⣿⣿⣿⣿⣿⣿⣿⣿⣿⣿⣿⣿⣿⣿⣿⣿⣿⣿⣿⣿⣿⣿⣿⣿⣿⣿⣿⣿⣿⣿⣿⣿⣿⣿⣵⣾⣕⣕⣱⢕⠀⠀⠀⠀⠀⠀⠀⠀⠀⠀⠀⠀</a:t>
            </a:r>
            <a:br/>
            <a:r>
              <a:t>⠀⠀⠀⠀⠀⠀⠀⠀⠀⠀⠀⣻⣿⣿⣿⣿⣿⣿⣿⣿⣿⡿⣿⣿⣿⣽⣿⣿⣿⣿⣿⣿⣿⣿⣿⣿⣿⣿⣿⣿⣿⣿⣿⣿⣿⣿⣿⣿⣿⣿⣿⣿⣿⣿⣿⣿⣿⣿⣿⣿⣿⣿⣽⣽⣧⣽⣿⢱⡇⠀⠀⠀⠀⠀⠀⠀⠀⠀⠀⠀⠀</a:t>
            </a:r>
            <a:br/>
            <a:r>
              <a:t>⠀⠀⠀⠀⠀⠀⠀⠀⠀⠀⠀⣿⣿⡟⢻⣿⣿⣿⣿⣿⣿⣿⣿⣿⣿⣿⣿⣿⣿⣿⣿⣿⣿⣿⣿⣿⣿⣿⣿⣿⣿⣿⣿⣿⣿⣿⣿⣿⣿⣿⣿⣿⣿⣿⣿⣿⣿⣿⣿⣿⣿⣿⣿⣯⣿⣿⣝⣕⡕⠀⠀⠀⠀⠀⠀⠀⠀⠀⠀⠀⠀</a:t>
            </a:r>
            <a:br/>
            <a:r>
              <a:t>⠀⠀⠀⠀⠀⠀⠀⠀⠀⠀⠀⣿⣿⣿⡇⢿⣿⣿⣿⣿⣿⣿⣿⣿⣿⣿⣿⢏⢿⣿⣿⣿⣿⣿⣿⣿⣿⣿⣿⣿⣿⣿⣿⣿⣿⣿⣿⣿⣿⣿⣿⣿⣿⣿⣿⣿⣿⣿⣿⣿⣿⣿⣿⣿⣿⣿⣿⣿⣇⠀⠀⠀⠀⠀⠀⠀⠀⠀⠀⠀⠀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⠀⠀⠀⠀⠀⠀⠀⠀⠀⠀⠀⣿⣿⣿⣷⢜⢻⣿⣿⣿⣿⣿⣿⣿⣿⣿⡿⠀⢸⣿⣿⣿⣿⣿⣿⣿⣿⣿⣿⣿⣿⣿⣿⣿⣿⣿⣿⣿⣿⣿⣿⣿⣿⣿⣿⣿⣿⣿⣿⣿⣿⣿⣿⣿⣿⣿⣿⣿⣇⠀⠀⠀⠀⠀⠀⠀⠀⠀⠀⠀⠀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⠀⠀⠀⠀⠀⠀⠀⠀⠀⠀⠀⣿⣿⣿⣿⣧⢕⠜⢝⢟⢿⢿⢇⢕⠟⠝⠁⠀⠀⢻⣿⣿⣿⣿⣿⣿⣿⣿⣿⣿⣿⣿⣿⣿⣿⣿⣿⣿⣿⣿⣿⣿⣿⣿⣿⣿⣿⣿⣿⣿⣿⣿⣿⣿⣿⣿⣿⣿⣯⠀⠀⠀⠀⠀⠀⠀⠀⠀⠀⠀⠀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⠀⠀⠀⠀⠀⠀⠀⠀⠀⠀⠀⣿⣿⣿⣿⣿⣧⢔⢅⠁⠕⠁⠀⠀⠀⠀⠀⠀⠀⠁⣿⣿⣿⣿⣿⣿⣿⣿⣿⣿⣿⣿⣿⣿⣿⣿⣿⣿⣿⣿⣿⣿⣿⣿⣿⣿⣿⣿⣿⣿⣿⣿⣿⣿⣿⣿⣿⣿⣿⠀⠀⠀⠀⠀⠀⠀⠀⠀⠀⠀⠀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⠀⠀⠀⠀⠀⠀⠀⠀⠀⠀⠀⣿⣿⣿⣿⣿⣿⢅⢅⢔⢄⢔⢔⠔⠀⠀⢀⢀⢀⢄⢹⣿⣿⣿⣿⣿⣿⣿⣿⣿⣿⣿⣿⣿⣿⣿⣿⣿⣿⣿⣿⣿⣿⣿⣿⣿⣿⣿⣿⣿⣿⣿⣿⣿⣿⣿⣿⣿⣿⠀⠀⠀⠀⠀⠀⠀⠀⠀⠀⠀⠀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⠀⠀⠀⠀⠀⠀⠀⠀⠀⠀⠀⣿⣿⣿⣿⣿⣿⣧⡕⢕⢕⢕⢕⢔⢕⢕⢕⢕⢕⢕⢜⣿⣿⣿⣿⣿⣿⣿⣿⣿⣿⣿⣿⣿⣿⣿⣿⣿⣿⣿⣿⣿⣿⣿⣿⣿⣿⣿⣿⣿⣿⣿⣿⣿⣿⣿⣿⣿⣿⠀⠀⠀⠀⠀⠀⠀⠀⠀⠀⠀⠀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⠀⠀⠀⠀⠀⠀⠀⠀⠀⠀⠀⣿⣿⣿⣿⣿⣿⣿⣿⣷⣵⣕⡕⢕⢕⢕⢕⢕⢕⢕⢕⣿⣿⣿⣿⣿⣿⣿⣿⣿⣿⣿⣿⣿⣿⣿⣿⣿⣿⣿⣿⣿⣿⣿⣿⣿⣿⣿⣿⣿⣿⣿⣿⣿⣿⣿⣿⣿⣿⠀⠀⠀⠀⠀⠀⠀⠀⠀⠀⠀⠀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⠀⠀⠀⠀⠀⠀⠀⠀⠀⠀⠀⣿⣿⣿⣿⣿⣿⣿⣿⣿⣿⣿⣿⣧⢕⢕⢕⢕⢕⢕⢸⣿⣿⣿⣿⣿⣿⣿⣿⣿⣿⣿⣿⣿⣿⣿⣿⣿⣿⣿⣿⣿⣿⣿⣿⣿⣿⣿⣿⣿⣿⣿⣿⣿⣿⣿⣿⣿⣿⠀⠀⠀⠀⠀⠀⠀⠀⠀⠀⠀⠀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⠀⠀⠀⠀⠀⠀⠀⠀⠀⠀⠀⠛⠛⠛⠛⠛⠛⠛⠛⠛⠛⠛⠛⠛⠑⠑⠑⠑⠑⠑⠑⠛⠛⠛⠛⠛⠛⠛⠛⠛⠛⠛⠛⠛⠛⠛⠛⠛⠛⠛⠛⠛⠛⠛⠛⠛⠛⠛⠛⠛⠛⠛⠛⠛⠛⠛⠛⠛⠛⠀⠀⠀⠀⠀⠀⠀⠀⠀⠀⠀⠀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⠀⠀⠀⠀⠀⠀⠀⠀⠀⠀⠀⢀⣕⠑⢱⣷⡜⡏⢝⢻⣿⣿⣿⣿⣿⣿⣿⣿⣿⣿⣿⣿⣿⣿⣿⣿⣿⣿⣿⣿⣿⣿⣿⣿⣿⣿⣿⡏⠁⠀⢔⢕⢕⣿⣿⣿⣿⣿⣿⣿⡇⢕⢕⢕⢕⢕⢕⢕⠑⠀⠀⠀⠀⠀⠀⠀⠀⠀⠀⠀⠀</a:t>
            </a:r>
            <a:br/>
            <a:r>
              <a:t>⠀⠀⠀⠀⠀⠀⠀⠀⠀⠀⠀⠐⢕⣵⢝⠕⠁⣸⣵⣾⣿⣿⣿⣿⣿⣿⣿⣿⣿⣿⣿⣿⣿⣿⣿⣿⣿⣿⣿⣿⣿⣿⣿⣿⣿⣿⣿⢇⢕⢔⢕⢕⢕⢹⣿⣿⣿⣿⣿⣿⣿⡕⢕⢕⢕⢕⢕⢕⠀⠀⠀⠀⠀⠀⠀⠀⠀⠀⠀⠀⠀</a:t>
            </a:r>
            <a:br/>
            <a:r>
              <a:t>⠀⠀⠀⠀⠀⠀⠀⠀⠀⠀⠀⠔⠗⠑⢀⢀⢔⢺⣿⣿⣿⣿⣿⣿⣿⣿⣿⣿⣿⣿⣿⣿⣿⣿⣿⣿⣿⣿⣿⣿⣿⣿⣿⣿⣿⣿⣿⢕⢕⢕⢕⢕⢕⢸⣿⣿⣿⣿⣿⣿⣿⣷⢕⢕⢕⢕⢕⢕⢕⠀⠀⠀⠀⠀⠀⠀⠀⠀⠀⠀⠀</a:t>
            </a:r>
            <a:br/>
            <a:r>
              <a:t>⠀⠀⠀⠀⠀⠀⠀⠀⠀⠀⠀⢆⢕⣕⣵⣵⣾⣿⣿⣿⣿⣿⣿⣿⣿⣿⣿⣿⣿⣿⣿⣿⣿⣿⣿⣿⣿⣿⣿⣿⣿⣿⣿⣿⣿⣿⣿⢕⢕⢕⢕⢕⢕⢕⣿⣿⣿⣿⣿⣿⣿⣿⢕⢕⢕⢕⢕⢕⢕⠀⠀⠀⠀⠀⠀⠀⠀⠀⠀⠀⠀</a:t>
            </a:r>
            <a:br/>
            <a:r>
              <a:t>⠀⠀⠀⠀⠀⠀⠀⠀⠀⠀⠀⣵⣷⣿⣿⣿⣿⣿⣿⣿⣿⣿⣿⣿⣿⣿⣿⣿⣿⣿⣿⣿⣿⣿⣿⣿⣿⣿⣿⣿⣿⣿⣿⣿⣿⣿⣿⢕⢕⢕⢕⢕⢕⢕⣿⣿⣿⣿⣿⣿⣿⣿⡇⢕⢕⢕⢕⢕⢕⠀⠀⠀⠀⠀⠀⠀⠀⠀⠀⠀⠀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⠀⠀⠀⠀⠀⠀⠀⠀⠀⠀⠀⣿⣿⣿⣿⣿⣿⣿⣿⣿⣿⣿⣿⣿⣿⣿⣿⣿⣿⣿⣿⣿⣿⣿⣿⣿⣿⣿⣿⣿⣿⣿⣿⣿⣿⣿⣿⣿⣿⣷⣷⣿⣿⣿⣿⣿⣿⣿⣿⣿⣿⣿⡇⢕⢕⢕⢕⢕⢕⠀⠀⠀⠀⠀⠀⠀⠀⠀⠀⠀⠀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⠀⠀⠀⠀⠀⠀⠀⠀⠀⠀⠀⢹⣿⣿⣿⣿⣿⣿⣿⣿⣿⣿⣿⣿⣿⣿⣿⣿⣿⣿⣿⣿⣿⣿⣿⣿⣿⣿⣿⣿⣿⣿⣿⣿⣿⣿⣿⣿⣿⣿⣿⣿⣿⣿⣿⣿⣿⣿⣿⣿⣿⣿⡇⡕⢕⢕⢕⢕⢕⠀⠀⠀⠀⠀⠀⠀⠀⠀⠀⠀⠀</a:t>
            </a:r>
            <a:br/>
            <a:r>
              <a:t>⠀⠀⠀⠀⠀⠀⠀⠀⠀⠀⠀⠕⢻⣿⣿⣿⣿⣿⣿⣿⣿⣿⣿⣿⣿⣿⣿⣿⣿⣿⣿⣿⣿⣿⣿⣿⣿⣿⣿⣿⣿⣿⣿⣿⣿⣿⣿⣿⣿⣿⣿⣿⣿⣿⣿⣿⣿⣿⣿⣿⣿⣿⣧⡕⣕⣕⣕⣜⢕⠀⠀⠀⠀⠀⠀⠀⠀⠀⠀⠀⠀</a:t>
            </a:r>
            <a:br/>
            <a:r>
              <a:t>⠀⠀⠀⠀⠀⠀⠀⠀⠀⠀⠀⣵⣼⣿⣿⣿⣿⣿⣿⣿⣿⣿⣿⣿⣿⣿⣿⣿⣿⣿⣿⣿⣿⣿⣿⣿⣿⣿⣿⣿⣿⣿⣿⣿⣿⣿⣿⣿⣿⣿⣿⣿⣿⣿⣿⣿⣿⣿⣿⣿⣿⣿⣝⡽⣕⣕⡕⢕⢕⠀⠀⠀⠀⠀⠀⠀⠀⠀⠀⠀⠀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⠀⠀⠀⠀⠀⠀⠀⠀⠀⠀⠀⣿⣿⣿⣿⣿⣿⣿⣿⣿⣿⣿⣿⣿⣿⣿⣿⣿⣿⣿⣿⣿⣿⣿⣿⣿⣿⣿⣿⣿⣿⣿⣿⣿⣿⣿⣿⣿⣿⣿⣿⣿⣿⣿⣿⣿⣿⣿⣿⣿⣿⣿⣿⣧⣼⣵⣵⣵⡕⠀⠀⠀⠀⠀⠀⠀⠀⠀⠀⠀⠀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⠀⠀⠀⠀⠀⠀⠀⠀⠀⠀⠀⣿⣿⣿⣿⣿⣿⣿⣿⣿⣿⣿⣿⣿⣿⣿⣿⣿⣿⣿⣿⣿⣿⣿⣿⣿⣿⣿⣿⣿⣿⣿⣿⣿⣿⣿⣿⣿⣿⣿⣿⣿⣿⣿⣿⣿⣿⣿⣿⣿⣿⣿⣯⣽⣧⣿⣿⣹⡇⠀⠀⠀⠀⠀⠀⠀⠀⠀⠀⠀⠀</a:t>
            </a:r>
            <a:br/>
            <a:r>
              <a:t>⠀⠀⠀⠀⠀⠀⠀⠀⠀⠀⠀⣿⣿⣵⡸⣿⣿⣿⣿⣿⣿⣿⣿⣿⣿⣿⣿⡿⣿⣿⣿⣿⣿⣿⣿⣿⣿⣿⣿⣿⣿⣿⣿⣿⣿⣿⣿⣿⣿⣿⣿⣿⣿⣿⣿⣿⣿⣿⣿⣿⣿⣿⣿⣿⣿⣿⣽⣱⡕⠀⠀⠀⠀⠀⠀⠀⠀⠀⠀⠀⠀</a:t>
            </a:r>
            <a:br/>
            <a:r>
              <a:t>⠀⠀⠀⠀⠀⠀⠀⠀⠀⠀⠀⣿⣿⣿⣇⢝⢿⣿⣿⣿⣿⣿⣿⣿⣿⣿⡿⠀⢿⣿⣿⣿⣿⣿⣿⣿⣿⣿⣿⣿⣿⣿⣿⣿⣿⣿⣿⣿⣿⣿⣿⣿⣿⣿⣿⣿⣿⣿⣿⣿⣿⣿⣿⣿⣿⣿⣿⣿⣯⠀⠀⠀⠀⠀⠀⠀⠀⠀⠀⠀⠀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⠀⠀⠀⠀⠀⠀⠀⠀⠀⠀⠀⣿⣿⣿⣿⣧⢑⠜⢝⢟⢿⢿⢿⣿⢏⠋⠁⠀⠸⢿⣿⣿⣿⣿⣿⣿⣿⣿⣿⣿⣿⣿⣿⣿⣿⣿⣿⣿⣿⣿⣿⣿⣿⣿⣿⣿⣿⣿⣿⣿⣿⣿⣿⣿⣿⣿⣿⣿⣯⠀⠀⠀⠀⠀⠀⠀⠀⠀⠀⠀⠀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⠀⠀⠀⠀⠀⠀⠀⠀⠀⠀⠀⣿⣿⣿⣿⣿⣇⢅⢐⠁⠅⠁⠁⠀⠁⠀⠀⠀⠀⠜⣿⣿⣿⣿⣿⣿⣿⣿⣿⣿⣿⣿⣿⣿⣿⣿⣿⣿⣿⣿⣿⣿⣿⣿⣿⣿⣿⣿⣿⣿⣿⣿⣿⣿⣿⣿⣿⣿⣯⠀⠀⠀⠀⠀⠀⠀⠀⠀⠀⠀⠀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⠀⠀⠀⠀⠀⠀⠀⠀⠀⠀⠀⣿⣿⣿⣿⣿⣿⢕⢀⢐⠕⠕⠕⠕⠀⠄⢀⢄⢄⢀⢻⣿⣿⣿⣿⣿⣿⣿⣿⣿⣿⣿⣿⣿⣿⣿⣿⣿⣿⣿⣿⣿⣿⣿⣿⣿⣿⣿⣿⣿⣿⣿⣿⣿⣿⣿⣿⣿⣿⠀⠀⠀⠀⠀⠀⠀⠀⠀⠀⠀⠀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⠀⠀⠀⠀⠀⠀⠀⠀⠀⠀⠀⣿⣿⣿⣿⣿⣿⣧⡕⢕⢕⢕⢔⢔⢔⢔⢕⢕⢕⢕⢜⣿⣿⣿⣿⣿⣿⣿⣿⣿⣿⣿⣿⣿⣿⣿⣿⣿⣿⣿⣿⣿⣿⣿⣿⣿⣿⣿⣿⣿⣿⣿⣿⣿⣿⣿⣿⣿⣿⠀⠀⠀⠀⠀⠀⠀⠀⠀⠀⠀⠀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⠀⠀⠀⠀⠀⠀⠀⠀⠀⠀⠀⣿⣿⣿⣿⣿⣿⣿⣿⣷⣧⣵⣕⢕⢕⢕⢕⢕⢕⢕⢕⣿⣿⣿⣿⣿⣿⣿⣿⣿⣿⣿⣿⣿⣿⣿⣿⣿⣿⣿⣿⣿⣿⣿⣿⣿⣿⣿⣿⣿⣿⣿⣿⣿⣿⣿⣿⣿⣿⠀⠀⠀⠀⠀⠀⠀⠀⠀⠀⠀⠀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⠀⠀⠀⠀⠀⠀⠀⠀⠀⠀⠀⣿⣿⣿⣿⣿⣿⣿⣿⣿⣿⣿⣿⣧⢕⢕⢕⢕⢕⢕⢕⣿⣿⣿⣿⣿⣿⣿⣿⣿⣿⣿⣿⣿⣿⣿⣿⣿⣿⣿⣿⣿⣿⣿⣿⣿⣿⣿⣿⣿⣿⣿⣿⣿⣿⣿⣿⣿⣿⠀⠀⠀⠀⠀⠀⠀⠀⠀⠀⠀⠀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⠀⠀⠀⠀⠀⠀⠀⠀⠀⠀⠀⠛⠛⠛⠛⠛⠛⠛⠛⠛⠛⠛⠛⠛⠃⠑⠑⠑⠑⠑⠑⠘⠛⠛⠛⠛⠛⠛⠛⠛⠛⠛⠛⠛⠛⠛⠛⠛⠛⠛⠛⠛⠛⠛⠛⠛⠛⠛⠛⠛⠛⠛⠛⠛⠛⠛⠛⠛⠛⠀⠀⠀⠀⠀⠀⠀⠀⠀⠀⠀⠀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⠀⠀⠀⠀⠀⠀⠀⠀⠀⠀⠀⢔⣕⢟⢑⢜⣳⣷⣿⣿⣿⣿⣿⣿⣿⣿⣿⣿⣿⣿⣿⣿⣿⣿⣿⣿⣿⣿⣿⣿⣿⣿⣿⣿⣿⣿⣿⡏⠕⢁⢕⢕⢕⣿⣿⣿⣿⣿⣿⣿⡇⢕⢁⢕⢕⢕⠑⠑⠑⠀⠀⠀⠀⠀⠀⠀⠀⠀⠀⠀⠀</a:t>
            </a:r>
            <a:br/>
            <a:r>
              <a:t>⠀⠀⠀⠀⠀⠀⠀⠀⠀⠀⠀⢼⢝⠀⠄⢕⣿⣿⣿⣿⣿⣿⣿⣿⣿⣿⣿⣿⣿⣿⣿⣿⣿⣿⣿⣿⣿⣿⣿⣿⣿⣿⣿⣿⣿⣿⣿⡇⢕⢑⢕⢕⢕⢸⣿⣿⣿⣿⣿⣿⣿⡕⢕⢕⢕⢕⢕⢕⠔⠀⠀⠀⠀⠀⠀⠀⠀⠀⠀⠀⠀</a:t>
            </a:r>
            <a:br/>
            <a:r>
              <a:t>⠀⠀⠀⠀⠀⠀⠀⠀⠀⠀⠀⢄⢄⢗⣕⣾⣿⣿⣿⣿⣿⣿⣿⣿⣿⣿⣿⣿⣿⣿⣿⣿⣿⣿⣿⣿⣿⣿⣿⣿⣿⣿⣿⣿⣿⣿⣿⢕⢕⢕⢕⢕⢕⢸⣿⣿⣿⣿⣿⣿⣿⣷⢕⢕⢕⢕⢕⢕⢕⠀⠀⠀⠀⠀⠀⠀⠀⠀⠀⠀⠀</a:t>
            </a:r>
            <a:br/>
            <a:r>
              <a:t>⠀⠀⠀⠀⠀⠀⠀⠀⠀⠀⠀⢕⣵⣿⣿⣿⣿⣿⣿⣿⣿⣿⣿⣿⣿⣿⣿⣿⣿⣿⣿⣿⣿⣿⣿⣿⣿⣿⣿⣿⣿⣿⣿⣿⣿⣿⣿⢕⢕⢕⢕⢕⢕⢕⣿⣿⣿⣿⣿⣿⣿⣿⢕⢕⢕⢕⢕⢕⢕⠀⠀⠀⠀⠀⠀⠀⠀⠀⠀⠀⠀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⠀⠀⠀⠀⠀⠀⠀⠀⠀⠀⠀⣿⣿⣿⣿⣿⣿⣿⣿⣿⣿⣿⣿⣿⣿⣿⣿⣿⣿⣿⣿⣿⣿⣿⣿⣿⣿⣿⣿⣿⣿⣿⣿⣿⣿⣿⣿⢕⢕⢕⢕⢕⢕⣕⣿⣿⣿⣿⣿⣿⣿⣿⡇⢕⢕⢕⢕⢕⢕⠀⠀⠀⠀⠀⠀⠀⠀⠀⠀⠀⠀</a:t>
            </a:r>
            <a:br/>
            <a:r>
              <a:t>⠀⠀⠀⠀⠀⠀⠀⠀⠀⠀⠀⣿⣿⣿⣿⣿⣿⣿⣿⣿⣿⣿⣯⣿⣿⣿⣿⣿⣿⣿⣿⣿⣿⣿⣿⣿⣿⣿⣿⣿⣿⣿⣿⣿⣿⣿⣿⣿⣿⣷⣷⣿⣿⣿⣿⣿⣿⣿⣿⣿⣿⣿⡇⢕⢕⢕⢕⢕⢕⠀⠀⠀⠀⠀⠀⠀⠀⠀⠀⠀⠀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⠀⠀⠀⠀⠀⠀⠀⠀⠀⠀⠀⢿⣿⣿⣿⣿⣿⣿⣿⣿⣿⣿⢿⣿⣿⣿⣿⣿⣿⣿⣿⣿⣿⣿⣿⣿⣿⣿⣿⣿⣿⣿⣿⣿⣿⣿⣿⣿⣿⣿⣿⣿⣿⣿⣿⣿⣿⣿⣿⣿⣿⣿⡇⡕⢕⢕⢕⢕⢕⠀⠀⠀⠀⠀⠀⠀⠀⠀⠀⠀⠀</a:t>
            </a:r>
            <a:br/>
            <a:r>
              <a:t>⠀⠀⠀⠀⠀⠀⠀⠀⠀⠀⠀⢜⣿⣿⣿⣿⣿⣿⣿⣿⣿⣿⣿⣿⣿⣿⣻⣿⣿⣿⣿⣿⣿⣿⣿⣿⣿⣿⣿⣿⣿⣿⣿⣿⣿⣿⣿⣿⣿⣿⣿⣿⣿⣿⣿⣿⣿⣿⣿⣿⣿⣿⣟⣕⡕⢕⡕⢕⢕⠀⠀⠀⠀⠀⠀⠀⠀⠀⠀⠀⠀</a:t>
            </a:r>
            <a:br/>
            <a:r>
              <a:t>⠀⠀⠀⠀⠀⠀⠀⠀⠀⠀⠀⣷⣿⣿⣿⣿⣿⣿⣿⣿⣿⡿⣯⣿⣿⣿⣿⣿⣿⣿⣿⣿⣿⣿⣿⣿⣿⣿⣿⣿⣿⣿⣿⣿⣿⣿⣿⣿⣿⣿⣿⣿⣿⣿⣿⣿⣿⣿⣿⣿⣿⣿⣇⣜⣕⡕⣕⢕⢕⠀⠀⠀⠀⠀⠀⠀⠀⠀⠀⠀⠀</a:t>
            </a:r>
            <a:br/>
            <a:r>
              <a:t>⠀⠀⠀⠀⠀⠀⠀⠀⠀⠀⠀⣿⣿⣿⣿⣿⣿⣿⣿⣿⣿⣷⣿⣿⣿⣿⣿⣿⣿⣿⣿⣿⣿⣿⣿⣿⣿⣿⣿⣿⣿⣿⣿⣿⣿⣿⣿⣿⣿⣿⣿⣿⣿⣿⣿⣿⣿⣿⣿⣿⣿⣿⣿⣧⣱⣇⣕⣕⢕⠀⠀⠀⠀⠀⠀⠀⠀⠀⠀⠀⠀</a:t>
            </a:r>
            <a:br/>
            <a:r>
              <a:t>⠀⠀⠀⠀⠀⠀⠀⠀⠀⠀⠀⣿⡿⢿⣿⣿⣿⣿⣿⣿⣿⣿⣿⣿⣿⣿⣿⣿⣿⣿⣿⣿⣿⣿⣿⣿⣿⣿⣿⣿⣿⣿⣿⣿⣿⣿⣿⣿⣿⣿⣿⣿⣿⣿⣿⣿⣿⣿⣿⣿⣿⣿⣵⣽⣯⡼⡿⡼⡕⠀⠀⠀⠀⠀⠀⠀⠀⠀⠀⠀⠀</a:t>
            </a:r>
            <a:br/>
            <a:r>
              <a:t>⠀⠀⠀⠀⠀⠀⠀⠀⠀⠀⠀⣿⣣⣜⢿⣿⣿⣿⣿⣿⣿⣿⣿⣿⣿⣿⠏⢻⣿⣿⣿⣿⣿⣿⣿⣿⣿⣿⣿⣿⣿⣿⣿⣿⣿⣿⣿⣿⣿⣿⣿⣿⣿⣿⣿⣿⣿⣿⣿⣿⣿⣿⣿⣿⣽⣿⣝⣕⡕⠀⠀⠀⠀⠀⠀⠀⠀⠀⠀⠀⠀</a:t>
            </a:r>
            <a:br/>
            <a:r>
              <a:t>⠀⠀⠀⠀⠀⠀⠀⠀⠀⠀⠀⣿⣿⣿⡕⢝⢿⢿⣿⣿⣿⣿⣿⣿⡿⠟⠀⢜⣿⣿⣿⣿⣿⣿⣿⣿⣿⣿⣿⣿⣿⣿⣿⣿⣿⣿⣿⣿⣿⣿⣿⣿⣿⣿⣿⣿⣿⣿⣿⣿⣿⣿⣯⣽⣿⣿⣿⣿⣿⠀⠀⠀⠀⠀⠀⠀⠀⠀⠀⠀⠀</a:t>
            </a:r>
            <a:br/>
            <a:r>
              <a:t>⠀⠀⠀⠀⠀⠀⠀⠀⠀⠀⠀⣿⣿⣿⣿⣇⢀⠁⠑⠘⠝⠙⠝⠝⠑⠐⠀⠀⠎⣿⣿⣿⣿⣿⣿⣿⣿⣿⣿⣿⣿⣿⣿⣿⣿⣿⣿⣿⣿⣿⣿⣿⣿⣿⣿⣿⣿⣿⣿⣿⣿⣿⣿⣿⣿⣿⣿⣿⣧⠀⠀⠀⠀⠀⠀⠀⠀⠀⠀⠀⠀</a:t>
            </a:r>
            <a:br/>
            <a:r>
              <a:t>⠀⠀⠀⠀⠀⠀⠀⠀⠀⠀⠀⣿⣿⣿⣿⣿⡇⠕⢅⢅⢄⢄⢀⢄⢔⢔⠀⢀⢀⢸⣿⣿⣿⣿⣿⣿⣿⣿⣿⣿⣿⣿⣿⣿⣿⣿⣿⣿⣿⣿⣿⣿⣿⣿⣿⣿⣿⣿⣿⣿⣿⣿⣿⣿⣿⣿⣿⣿⣯⠀⠀⠀⠀⠀⠀⠀⠀⠀⠀⠀⠀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⠀⠀⠀⠀⠀⠀⠀⠀⠀⠀⠀⣿⣿⣿⣿⣿⣇⠐⢔⢄⢅⢅⢅⢅⢕⢄⢕⢕⢕⢕⢻⣿⣿⣿⣿⣿⣿⣿⣿⣿⣿⣿⣿⣿⣿⣿⣿⣿⣿⣿⣿⣿⣿⣿⣿⣿⣿⣿⣿⣿⣿⣿⣿⣿⣿⣿⣿⣿⣿⠀⠀⠀⠀⠀⠀⠀⠀⠀⠀⠀⠀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⠀⠀⠀⠀⠀⠀⠀⠀⠀⠀⠀⣿⣿⣿⣿⣿⣿⣷⣵⣕⢕⢕⢕⢕⢕⢕⢕⢕⢕⢕⢸⣿⣿⣿⣿⣿⣿⣿⣿⣿⣿⣿⣿⣿⣿⣿⣿⣿⣿⣿⣿⣿⣿⣿⣿⣿⣿⣿⣿⣿⣿⣿⣿⣿⣿⣿⣿⣿⣿⠀⠀⠀⠀⠀⠀⠀⠀⠀⠀⠀⠀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⠀⠀⠀⠀⠀⠀⠀⠀⠀⠀⠀⣿⣿⣿⣿⣿⣿⣿⣿⣿⣿⣿⣦⡕⢕⢕⢕⢕⢕⢕⢱⣿⣿⣿⣿⣿⣿⣿⣿⣿⣿⣿⣿⣿⣿⣿⣿⣿⣿⣿⣿⣿⣿⣿⣿⣿⣿⣿⣿⣿⣿⣿⣿⣿⣿⣿⣿⣿⣿⠀⠀⠀⠀⠀⠀⠀⠀⠀⠀⠀⠀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⠀⠀⠀⠀⠀⠀⠀⠀⠀⠀⠀⣿⣿⣿⣿⣿⣿⣿⣿⣿⣿⣿⣿⣿⡇⢕⢕⢕⢕⢕⢕⢻⣿⣿⣿⣿⣿⣿⣿⣿⣿⣿⣿⣿⣿⣿⣿⣿⣿⣿⣿⣿⣿⣿⣿⣿⣿⣿⣿⣿⣿⣿⣿⣿⣿⣿⣿⣿⣿⠀⠀⠀⠀⠀⠀⠀⠀⠀⠀⠀⠀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⠀⠀⠀⠀⠀⠀⠀⠀⠀⠀⠀⠛⠛⠛⠛⠛⠛⠛⠛⠛⠛⠛⠛⠛⠃⠑⠑⠑⠑⠑⠑⠘⠛⠛⠛⠛⠛⠛⠛⠛⠛⠛⠛⠛⠛⠛⠛⠛⠛⠛⠛⠛⠛⠛⠛⠛⠛⠛⠛⠛⠛⠛⠛⠛⠛⠛⠛⠛⠛⠀⠀⠀⠀⠀⠀⠀⠀⠀⠀⠀⠀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⠀⠀⠀⠀⠀⠀⠀⠀⠀⠀⠀⢱⢟⠏⢗⢣⣸⣿⣿⣿⣿⣿⣿⣿⣿⣿⣿⣿⣿⣿⣿⣿⣿⣿⣿⣿⣿⣿⣿⣿⣿⣿⣿⣿⣿⣿⣿⡿⢕⢕⢕⢕⢕⣿⣿⣿⣿⣿⣿⣿⣇⢕⢀⢕⢕⢔⠑⠁⠑⠀⠀⠀⠀⠀⠀⠀⠀⠀⠀⠀⠀</a:t>
            </a:r>
            <a:br/>
            <a:r>
              <a:t>⠀⠀⠀⠀⠀⠀⠀⠀⠀⠀⠀⠟⠁⢀⢕⣾⣿⣿⣿⣿⣿⣿⣿⣿⣿⣿⣿⣿⣿⣿⣿⣿⣿⣿⣿⣿⣿⣿⣿⣿⣿⣿⣿⣿⣿⣿⣿⡇⢕⠕⢕⢕⢕⢸⣿⣿⣿⣿⣿⣿⣿⡕⢕⢔⢔⢕⢔⠔⠔⠀⠀⠀⠀⠀⠀⠀⠀⠀⠀⠀⠀</a:t>
            </a:r>
            <a:br/>
            <a:r>
              <a:t>⠀⠀⠀⠀⠀⠀⠀⠀⠀⠀⠀⢄⢔⢕⣸⣟⣿⣿⣿⣿⣿⣿⣿⣿⣿⣿⣿⣿⣿⣿⣿⣿⣿⣿⣿⣿⣿⣿⣿⣿⣿⣿⣿⣿⣿⣿⣿⢕⢕⢕⢕⢕⢕⢜⣿⣿⣿⣿⣿⣿⣿⣷⢕⢕⢕⢕⢕⢕⢕⠀⠀⠀⠀⠀⠀⠀⠀⠀⠀⠀⠀</a:t>
            </a:r>
            <a:br/>
            <a:r>
              <a:t>⠀⠀⠀⠀⠀⠀⠀⠀⠀⠀⠀⢕⣵⣿⣿⣿⣿⣿⣿⣿⣿⣿⣿⣿⣿⣿⣿⣿⣿⣿⣿⣿⣿⣿⣿⣿⣿⣿⣿⣿⣿⣿⣿⣿⣿⣿⣿⢕⢕⢕⢕⢕⢕⢕⣿⣿⣿⣿⣿⣿⣿⣿⡕⢕⢕⢕⢕⢕⢕⠀⠀⠀⠀⠀⠀⠀⠀⠀⠀⠀⠀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⠀⠀⠀⠀⠀⠀⠀⠀⠀⠀⠀⣿⣿⣿⣿⣿⣿⣿⣿⣿⣿⣿⣿⣿⣿⣿⣿⣿⣿⣿⣿⣿⣿⣿⣿⣿⣿⣿⣿⣿⣿⣿⣿⣿⣿⣿⣿⢕⢕⢕⢕⢕⢕⡕⣿⣿⣿⣿⣿⣿⣿⣿⡇⢕⢕⢕⢕⢕⢕⠀⠀⠀⠀⠀⠀⠀⠀⠀⠀⠀⠀</a:t>
            </a:r>
            <a:br/>
            <a:r>
              <a:t>⠀⠀⠀⠀⠀⠀⠀⠀⠀⠀⠀⣿⣿⣿⣿⣿⣿⣿⣿⣿⣿⣟⣽⣿⣿⣿⣿⣿⣿⣿⣿⣿⣿⣿⣿⣿⣿⣿⣿⣿⣿⣿⣿⣿⣿⣿⣿⣿⣿⣷⣷⣿⣿⣿⣿⣿⣿⣿⣿⣿⣿⣿⡇⢕⢕⢕⢕⢕⢕⠀⠀⠀⠀⠀⠀⠀⠀⠀⠀⠀⠀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⠀⠀⠀⠀⠀⠀⠀⠀⠀⠀⠀⣿⣿⣿⣿⣿⣷⣿⣿⣿⣿⡿⢿⣿⣿⣿⣿⣿⣿⣿⣿⣿⣿⣿⣿⣿⣿⣿⣿⣿⣿⣿⣿⣿⣿⣿⣿⣿⣿⣿⣿⣿⣿⣿⣿⣿⣿⣿⣿⣿⣿⣿⣇⢕⢕⢕⢕⢕⢕⠀⠀⠀⠀⠀⠀⠀⠀⠀⠀⠀⠀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⠀⠀⠀⠀⠀⠀⠀⠀⠀⠀⠀⢿⣿⣿⣿⣿⣿⣿⣿⣿⣿⣿⣿⣿⣿⣿⣿⣿⣿⣿⣿⣿⣿⣿⣿⣿⣿⣿⣿⣿⣿⣿⣿⣿⣿⣿⣿⣿⣿⣿⣿⣿⣿⣿⣿⣿⣿⣿⣿⣿⣿⣿⡟⢕⢕⢕⢕⢕⢕⠀⠀⠀⠀⠀⠀⠀⠀⠀⠀⠀⠀</a:t>
            </a:r>
            <a:br/>
            <a:r>
              <a:t>⠀⠀⠀⠀⠀⠀⠀⠀⠀⠀⠀⣸⣿⣿⣿⣿⣿⣿⣿⣿⣿⣿⡿⢿⢻⣽⣿⣿⣿⣿⣿⣿⣿⣿⣿⣿⣿⣿⣿⣿⣿⣿⣿⣿⣿⣿⣿⣿⣿⣿⣿⣿⣿⣿⣿⣿⣿⣿⣿⣿⣿⣿⣇⣜⣕⣕⢜⢕⢕⠀⠀⠀⠀⠀⠀⠀⠀⠀⠀⠀⠀</a:t>
            </a:r>
            <a:br/>
            <a:r>
              <a:t>⠀⠀⠀⠀⠀⠀⠀⠀⠀⠀⠀⣿⣿⣿⣿⣿⣿⣿⣿⣿⣿⣵⣾⣿⣿⣿⣿⣿⣿⣿⣿⣿⣿⣿⣿⣿⣿⣿⣿⣿⣿⣿⣿⣿⣿⣿⣿⣿⣿⣿⣿⣿⣿⣿⣿⣿⣿⣿⣿⣿⣿⣿⣿⣵⣵⣝⣕⣕⢕⠀⠀⠀⠀⠀⠀⠀⠀⠀⠀⠀⠀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⠀⠀⠀⠀⠀⠀⠀⠀⠀⠀⠀⣿⣿⣿⣿⣿⣿⣿⣿⣿⣿⣿⣿⣿⣿⣿⣿⣿⣿⣿⣿⣿⣿⣿⣿⣿⣿⣿⣿⣿⣿⣿⣿⣿⣿⣿⣿⣿⣿⣿⣿⣿⣿⣿⣿⣿⣿⣿⣿⣿⣿⣿⣧⣵⣧⣼⣿⣕⣕⠀⠀⠀⠀⠀⠀⠀⠀⠀⠀⠀⠀</a:t>
            </a:r>
            <a:br/>
            <a:r>
              <a:t>⠀⠀⠀⠀⠀⠀⠀⠀⠀⠀⠀⣿⡇⡹⣿⣿⣿⣿⣿⣿⣿⣿⣿⣿⣿⣿⡿⢿⣿⣿⣿⣿⣿⣿⣿⣿⣿⣿⣿⣿⣿⣿⣿⣿⣿⣿⣿⣿⣿⣿⣿⣿⣿⣿⣿⣿⣿⣿⣿⣿⣿⣿⣿⣿⣹⣿⣕⣕⡕⠀⠀⠀⠀⠀⠀⠀⠀⠀⠀⠀⠀</a:t>
            </a:r>
            <a:br/>
            <a:r>
              <a:t>⠀⠀⠀⠀⠀⠀⠀⠀⠀⠀⠀⣿⣿⣷⢝⢻⣿⣿⣿⣿⣿⣿⣿⣿⣿⡿⠃⠸⣿⣿⣿⣿⣿⣿⣿⣿⣿⣿⣿⣿⣿⣿⣿⣿⣿⣿⣿⣿⣿⣿⣿⣿⣿⣿⣿⣿⣿⣿⣿⣿⣿⣿⣯⣼⣿⣿⣿⣿⣿⠀⠀⠀⠀⠀⠀⠀⠀⠀⠀⠀⠀</a:t>
            </a:r>
            <a:br/>
            <a:r>
              <a:t>⠀⠀⠀⠀⠀⠀⠀⠀⠀⠀⠀⣿⣿⣿⣧⢕⢑⢙⢝⢟⢟⢿⢿⢿⢏⠁⠀⠀⢜⣿⣿⣿⣿⣿⣿⣿⣿⣿⣿⣿⣿⣿⣿⣿⣿⣿⣿⣿⣿⣿⣿⣿⣿⣿⣿⣿⣿⣿⣿⣿⣿⣿⣿⣿⣿⣿⣿⣿⣯⠀⠀⠀⠀⠀⠀⠀⠀⠀⠀⠀⠀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⠀⠀⠀⠀⠀⠀⠀⠀⠀⠀⠀⣿⣿⣿⣿⣧⢔⠐⢀⢐⠔⠀⢀⠀⢀⢄⠀⠀⠀⢸⣿⣿⣿⣿⣿⣿⣿⣿⣿⣿⣿⣿⣿⣿⣿⣿⣿⣿⣿⣿⣿⣿⣿⣿⣿⣿⣿⣿⣿⣿⣿⣿⣿⣿⣿⣿⣿⣿⣯⠀⠀⠀⠀⠀⠀⠀⠀⠀⠀⠀⠀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⠀⠀⠀⠀⠀⠀⠀⠀⠀⠀⠀⣿⣿⣿⣿⣿⡇⢅⢔⢁⠅⠕⠑⢑⢑⢅⢔⢔⢔⢕⢿⣿⣿⣿⣿⣿⣿⣿⣿⣿⣿⣿⣿⣿⣿⣿⣿⣿⣿⣿⣿⣿⣿⣿⣿⣿⣿⣿⣿⣿⣿⣿⣿⣿⣿⣿⣿⣿⣿⠀⠀⠀⠀⠀⠀⠀⠀⠀⠀⠀⠀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⠀⠀⠀⠀⠀⠀⠀⠀⠀⠀⠀⣿⣿⣿⣿⣿⣧⣕⢕⢕⢕⢕⢕⢕⢕⢕⢕⢕⢕⢕⢸⣿⣿⣿⣿⣿⣿⣿⣿⣿⣿⣿⣿⣿⣿⣿⣿⣿⣿⣿⣿⣿⣿⣿⣿⣿⣿⣿⣿⣿⣿⣿⣿⣿⣿⣿⣿⣿⣿⠀⠀⠀⠀⠀⠀⠀⠀⠀⠀⠀⠀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⠀⠀⠀⠀⠀⠀⠀⠀⠀⠀⠀⣿⣿⣿⣿⣿⣿⣿⣿⣷⣵⣵⡕⢕⢕⢕⢕⢕⢕⢕⢱⣿⣿⣿⣿⣿⣿⣿⣿⣿⣿⣿⣿⣿⣿⣿⣿⣿⣿⣿⣿⣿⣿⣿⣿⣿⣿⣿⣿⣿⣿⣿⣿⣿⣿⣿⣿⣿⣿⠀⠀⠀⠀⠀⠀⠀⠀⠀⠀⠀⠀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⠀⠀⠀⠀⠀⠀⠀⠀⠀⠀⠀⣿⣿⣿⣿⣿⣿⣿⣿⣿⣿⣿⣿⣇⢕⢕⢕⢕⢕⢕⢕⣿⣿⣿⣿⣿⣿⣿⣿⣿⣿⣿⣿⣿⣿⣿⣿⣿⣿⣿⣿⣿⣿⣿⣿⣿⣿⣿⣿⣿⣿⣿⣿⣿⣿⣿⣿⣿⣿⠀⠀⠀⠀⠀⠀⠀⠀⠀⠀⠀⠀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⠀⠀⠀⠀⠀⠀⠀⠀⠀⠀⠀⣿⣿⣿⣿⣿⣿⣿⣿⣿⣿⣿⣿⣿⢕⢕⢕⢕⢕⢕⢕⢻⣿⣿⣿⣿⣿⣿⣿⣿⣿⣿⣿⣿⣿⣿⣿⣿⣿⣿⣿⣿⣿⣿⣿⣿⣿⣿⣿⣿⣿⣿⣿⣿⣿⣿⣿⣿⣿⠀⠀⠀⠀⠀⠀⠀⠀⠀⠀⠀⠀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⠀⠀⠀⠀⠀⠀⠀⠀⠀⠀⠀⣿⣿⣿⣿⣿⣿⣿⣿⣿⣿⣿⣿⣿⡇⢕⢕⢕⢕⢕⢕⢸⣿⣿⣿⣿⣿⣿⣿⣿⣿⣿⣿⣿⣿⣿⣿⣿⣿⣿⣿⣿⣿⣿⣿⣿⣿⣿⣿⣿⣿⣿⣿⣿⣿⣿⣿⣿⣿⠀⠀⠀⠀⠀⠀⠀⠀⠀⠀⠀⠀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⠀⠀⠀⠀⠀⠀⠀⠀⠀⠀⠀⠛⠛⠛⠛⠛⠛⠛⠛⠛⠛⠛⠛⠛⠓⠑⠑⠑⠑⠑⠑⠘⠛⠛⠛⠛⠛⠛⠛⠛⠛⠛⠛⠛⠛⠛⠛⠛⠛⠛⠛⠛⠛⠛⠛⠛⠛⠛⠛⠛⠛⠛⠛⠛⠛⠛⠛⠛⠛⠀⠀⠀⠀⠀⠀⠀⠀⠀⠀⠀⠀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⠀⠀⠀⠀⠀⠀⠀⠀⠀⠀⠀⣱⢕⢏⢕⢻⣿⣿⣿⣿⣿⣿⣿⣿⣿⣿⣿⣿⣿⣿⣿⣿⣿⣿⣿⣿⣿⣿⣿⣿⣿⣿⣿⣿⣿⣿⣿⣿⢕⢑⢕⢕⢕⢿⣿⣿⣿⣿⣿⣿⣇⢕⢕⢕⢕⢕⠑⠁⠑⠀⠀⠀⠀⠀⠀⠀⠀⠀⠀⠀⠀</a:t>
            </a:r>
            <a:br/>
            <a:r>
              <a:t>⠀⠀⠀⠀⠀⠀⠀⠀⠀⠀⠀⠁⢁⢄⣱⣷⣿⣿⣿⣿⣿⣿⣿⣿⣿⣿⣿⣿⣿⣿⣿⣿⣿⣿⣿⣿⣿⣿⣿⣿⣿⣿⣿⣿⣿⣿⣿⡇⢕⠕⢕⢕⢕⢸⣿⣿⣿⣿⣿⣿⣿⡕⢔⢕⢔⢔⢔⠄⠔⠀⠀⠀⠀⠀⠀⠀⠀⠀⠀⠀⠀</a:t>
            </a:r>
            <a:br/>
            <a:r>
              <a:t>⠀⠀⠀⠀⠀⠀⠀⠀⠀⠀⠀⢀⢔⢜⢿⣿⣿⣿⣿⣿⣿⣿⣿⣿⣿⣿⣿⣿⣿⣿⣿⣿⣿⣿⣿⣿⣿⣿⣿⣿⣿⣿⣿⣿⣿⣿⣿⢕⢕⢑⢕⢕⢕⢕⣿⣿⣿⣿⣿⣿⣿⣿⢕⢕⢕⢕⢕⢕⢕⠀⠀⠀⠀⠀⠀⠀⠀⠀⠀⠀⠀</a:t>
            </a:r>
            <a:br/>
            <a:r>
              <a:t>⠀⠀⠀⠀⠀⠀⠀⠀⠀⠀⠀⣕⣵⣾⣾⣿⣿⣿⣿⣿⣿⣿⣿⣿⣿⣿⣿⣿⣿⣿⣿⣿⣿⣿⣿⣿⣿⣿⣿⣿⣿⣿⣿⣿⣿⣿⣿⢕⢕⢕⢕⢕⢕⢕⣿⣿⣿⣿⣿⣿⣿⣿⡇⢕⢕⢕⢕⢕⢕⠀⠀⠀⠀⠀⠀⠀⠀⠀⠀⠀⠀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⠀⠀⠀⠀⠀⠀⠀⠀⠀⠀⠀⣿⣿⣿⣿⣿⣿⣿⣿⣿⣿⣿⣿⣿⣿⣿⣿⣿⣿⣿⣿⣿⣿⣿⣿⣿⣿⣿⣿⣿⣿⣿⣿⣿⣿⣿⣿⡕⢕⢕⢕⢕⢕⡕⣽⣿⣿⣿⣿⣿⣿⣿⡇⢕⢕⢕⢕⢕⢕⠀⠀⠀⠀⠀⠀⠀⠀⠀⠀⠀⠀</a:t>
            </a:r>
            <a:br/>
            <a:r>
              <a:t>⠀⠀⠀⠀⠀⠀⠀⠀⠀⠀⠀⣿⣿⣿⣿⣿⣿⣿⣿⣿⣿⢿⣿⣿⣿⣿⣿⣿⣿⣿⣿⣿⣿⣿⣿⣿⣿⣿⣿⣿⣿⣿⣿⣿⣿⣿⣿⣿⣷⣷⣷⣷⣿⣿⣿⣿⣿⣿⣿⣿⣿⣿⡇⢕⢕⢕⢕⢕⢕⠀⠀⠀⠀⠀⠀⠀⠀⠀⠀⠀⠀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⠀⠀⠀⠀⠀⠀⠀⠀⠀⠀⠀⣿⣿⣿⣿⣿⣿⣿⣿⣿⣿⣿⣿⣿⣿⣿⣿⣿⣿⣿⣿⣿⣿⣿⣿⣿⣿⣿⣿⣿⣿⣿⣿⣿⣿⣿⣿⣿⣿⣿⣿⣿⣿⣿⣿⣿⣿⣿⣿⣿⣿⣿⡏⢕⢕⢕⢕⢕⢕⠀⠀⠀⠀⠀⠀⠀⠀⠀⠀⠀⠀</a:t>
            </a:r>
            <a:br/>
            <a:r>
              <a:t>⠀⠀⠀⠀⠀⠀⠀⠀⠀⠀⠀⣿⣿⣿⣿⣻⣿⣿⣿⣿⣿⣿⣿⣿⣿⣿⣿⣿⣿⣿⣿⣿⣿⣿⣿⣿⣿⣿⣿⣿⣿⣿⣿⣿⣿⣿⣿⣿⣿⣿⣿⣿⣿⣿⣿⣿⣿⣿⣿⣿⣿⣿⣏⢕⢕⢕⢕⢕⢕⠀⠀⠀⠀⠀⠀⠀⠀⠀⠀⠀⠀</a:t>
            </a:r>
            <a:br/>
            <a:r>
              <a:t>⠀⠀⠀⠀⠀⠀⠀⠀⠀⠀⠀⣿⣿⣿⣿⣿⣿⣿⣿⣿⣽⣿⣿⣿⣿⣿⣿⣿⣿⣿⣿⣿⣿⣿⣿⣿⣿⣿⣿⣿⣿⣿⣿⣿⣿⣿⣿⣿⣿⣿⣿⣿⣿⣿⣿⣿⣿⣿⣿⣿⣿⣿⣿⢕⢕⢕⢕⢕⢕⠀⠀⠀⠀⠀⠀⠀⠀⠀⠀⠀⠀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⠀⠀⠀⠀⠀⠀⠀⠀⠀⠀⠀⢿⣿⣿⣿⣿⣿⣿⣿⣿⣿⣿⣿⡿⢇⣿⣿⣿⣿⣿⣿⣿⣿⣿⣿⣿⣿⣿⣿⣿⣿⣿⣿⣿⣿⣿⣿⣿⣿⣿⣿⣿⣿⣿⣿⣿⣿⣿⣿⣿⣿⣿⣏⡕⣕⢕⢕⢕⢕⠀⠀⠀⠀⠀⠀⠀⠀⠀⠀⠀⠀</a:t>
            </a:r>
            <a:br/>
            <a:r>
              <a:t>⠀⠀⠀⠀⠀⠀⠀⠀⠀⠀⠀⣿⣿⣿⣿⣿⣿⣿⣿⣿⢟⣫⣵⣵⣿⣿⣿⣿⣿⣿⣿⣿⣿⣿⣿⣿⣿⣿⣿⣿⣿⣿⣿⣿⣿⣿⣿⣿⣿⣿⣿⣿⣿⣿⣿⣿⣿⣿⣿⣿⣿⣿⣿⣵⣱⣕⣕⡕⢕⠀⠀⠀⠀⠀⠀⠀⠀⠀⠀⠀⠀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⠀⠀⠀⠀⠀⠀⠀⠀⠀⠀⠀⣿⣿⣿⣿⣿⣿⣿⣿⣿⣿⣿⣿⣿⣿⣿⣿⣿⣿⣿⣿⣿⣿⣿⣿⣿⣿⣿⣿⣿⣿⣿⣿⣿⣿⣿⣿⣿⣿⣿⣿⣿⣿⣿⣿⣿⣿⣿⣿⣿⣿⣿⣏⣱⣵⣽⣿⡕⡕⠀⠀⠀⠀⠀⠀⠀⠀⠀⠀⠀⠀</a:t>
            </a:r>
            <a:br/>
            <a:r>
              <a:t>⠀⠀⠀⠀⠀⠀⠀⠀⠀⠀⠀⣿⣿⢟⣿⣿⣿⣿⣿⣿⣿⣿⣿⣿⣿⣿⣿⢿⣿⣿⣿⣿⣿⣿⣿⣿⣿⣿⣿⣿⣿⣿⣿⣿⣿⣿⣿⣿⣿⣿⣿⣿⣿⣿⣿⣿⣿⣿⣿⣿⣿⣿⣿⣿⣽⣿⣕⣕⡕⠀⠀⠀⠀⠀⠀⠀⠀⠀⠀⠀⠀</a:t>
            </a:r>
            <a:br/>
            <a:r>
              <a:t>⠀⠀⠀⠀⠀⠀⠀⠀⠀⠀⠀⣿⣯⣧⢝⢿⣿⣿⣿⣿⣿⣿⣿⣿⣿⣿⡏⠸⢿⣿⣿⣿⣿⣿⣿⣿⣿⣿⣿⣿⣿⣿⣿⣿⣿⣿⣿⣿⣿⣿⣿⣿⣿⣿⣿⣿⣿⣿⣿⣿⣿⣿⣯⣼⣿⣿⣿⣿⣿⠀⠀⠀⠀⠀⠀⠀⠀⠀⠀⠀⠀</a:t>
            </a:r>
            <a:br/>
            <a:r>
              <a:t>⠀⠀⠀⠀⠀⠀⠀⠀⠀⠀⠀⣿⣿⣿⣇⢕⢝⠟⢿⢿⣿⣷⣧⡜⠟⠙⠀⠀⠸⢿⣿⣿⣿⣿⣿⣿⣿⣿⣿⣿⣿⣿⣿⣿⣿⣿⣿⣿⣿⣿⣿⣿⣿⣿⣿⣿⣿⣿⣿⣿⣿⣿⣿⣿⣿⣿⣿⣿⣏⠀⠀⠀⠀⠀⠀⠀⠀⠀⠀⠀⠀</a:t>
            </a:r>
            <a:br/>
            <a:r>
              <a:t>⠀⠀⠀⠀⠀⠀⠀⠀⠀⠀⠀⣿⣿⣿⣿⣧⢄⠐⢄⢁⠑⠁⠁⠁⠀⠀⠀⠀⠀⠜⣿⣿⣿⣿⣿⣿⣿⣿⣿⣿⣿⣿⣿⣿⣿⣿⣿⣿⣿⣿⣿⣿⣿⣿⣿⣿⣿⣿⣿⣿⣿⣿⣿⣿⣿⣿⣿⣿⣯⠀⠀⠀⠀⠀⠀⠀⠀⠀⠀⠀⠀</a:t>
            </a:r>
            <a:br/>
            <a:r>
              <a:t>⠀⠀⠀⠀⠀⠀⠀⠀⠀⠀⠀⣿⣿⣿⣿⣿⣇⢀⠅⠔⢔⢄⢔⢔⠐⢄⢀⢄⢄⢄⢹⣿⣿⣿⣿⣿⣿⣿⣿⣿⣿⣿⣿⣿⣿⣿⣿⣿⣿⣿⣿⣿⣿⣿⣿⣿⣿⣿⣿⣿⣿⣿⣿⣿⣿⣿⣿⣿⣿⠀⠀⠀⠀⠀⠀⠀⠀⠀⠀⠀⠀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⠀⠀⠀⠀⠀⠀⠀⠀⠀⠀⠀⣿⣿⣿⣿⣿⣿⢕⢕⢕⢔⢔⢔⢔⢕⢕⢕⢕⢕⢕⢕⣿⣿⣿⣿⣿⣿⣿⣿⣿⣿⣿⣿⣿⣿⣿⣿⣿⣿⣿⣿⣿⣿⣿⣿⣿⣿⣿⣿⣿⣿⣿⣿⣿⣿⣿⣿⣿⣿⠀⠀⠀⠀⠀⠀⠀⠀⠀⠀⠀⠀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⠀⠀⠀⠀⠀⠀⠀⠀⠀⠀⠀⣿⣿⣿⣿⣿⣿⣿⣧⣕⢕⢕⢕⢕⢕⢕⢕⢕⢕⢕⢕⣿⣿⣿⣿⣿⣿⣿⣿⣿⣿⣿⣿⣿⣿⣿⣿⣿⣿⣿⣿⣿⣿⣿⣿⣿⣿⣿⣿⣿⣿⣿⣿⣿⣿⣿⣿⣿⣿⠀⠀⠀⠀⠀⠀⠀⠀⠀⠀⠀⠀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⠀⠀⠀⠀⠀⠀⠀⠀⠀⠀⠀⣿⣿⣿⣿⣿⣿⣿⣿⣿⣿⣷⣷⣕⢕⢕⢕⢕⢕⢕⢕⢻⣿⣿⣿⣿⣿⣿⣿⣿⣿⣿⣿⣿⣿⣿⣿⣿⣿⣿⣿⣿⣿⣿⣿⣿⣿⣿⣿⣿⣿⣿⣿⣿⣿⣿⣿⣿⣿⠀⠀⠀⠀⠀⠀⠀⠀⠀⠀⠀⠀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⠀⠀⠀⠀⠀⠀⠀⠀⠀⠀⠀⣿⣿⣿⣿⣿⣿⣿⣿⣿⣿⣿⣿⣿⣷⢕⢕⢕⢕⢕⢕⢜⣿⣿⣿⣿⣿⣿⣿⣿⣿⣿⣿⣿⣿⣿⣿⣿⣿⣿⣿⣿⣿⣿⣿⣿⣿⣿⣿⣿⣿⣿⣿⣿⣿⣿⣿⣿⣿⠀⠀⠀⠀⠀⠀⠀⠀⠀⠀⠀⠀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⠀⠀⠀⠀⠀⠀⠀⠀⠀⠀⠀⠛⠛⠛⠛⠛⠛⠛⠛⠛⠛⠛⠛⠛⠛⠃⠑⠑⠑⠑⠑⠑⠛⠛⠛⠛⠛⠛⠛⠛⠛⠛⠛⠛⠛⠛⠛⠛⠛⠛⠛⠛⠛⠛⠛⠛⠛⠛⠛⠛⠛⠛⠛⠛⠛⠛⠛⠛⠛⠀⠀⠀⠀⠀⠀⠀⠀⠀⠀⠀⠀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⠀⠀⠀⠀⠀⠀⠀⠀⠀⠀⠀⢙⣝⢥⣜⣿⣟⣿⣿⣿⣿⣿⣿⣿⣿⣿⣿⣿⣿⣿⣿⣿⣿⣿⣿⣿⣿⣿⣿⣿⣿⣿⣿⣿⣿⣿⣿⣿⢕⠑⢕⢕⢕⢻⣿⣿⣿⣿⣿⣿⣧⢕⢁⢕⢕⢕⢁⠑⠑⠀⠀⠀⠀⠀⠀⠀⠀⠀⠀⠀⠀</a:t>
            </a:r>
            <a:br/>
            <a:r>
              <a:t>⠀⠀⠀⠀⠀⠀⠀⠀⠀⠀⠀⠏⠑⢕⣕⣸⣿⣿⣿⣿⣿⣿⣿⣿⣿⣿⣿⣿⣿⣿⣿⣿⣿⣿⣿⣿⣿⣿⣿⣿⣿⣿⣿⣿⣿⣿⣿⣿⢕⢀⢕⢕⢕⢜⣿⣿⣿⣿⣿⣿⣿⣇⢕⢕⢕⢕⢔⢄⢕⠀⠀⠀⠀⠀⠀⠀⠀⠀⠀⠀⠀</a:t>
            </a:r>
            <a:br/>
            <a:r>
              <a:t>⠀⠀⠀⠀⠀⠀⠀⠀⠀⠀⠀⢔⢔⣵⣿⣿⣿⣿⣿⣿⣿⣿⣿⣿⣿⣿⣿⣿⣿⣿⣿⣿⣿⣿⣿⣿⣿⣿⣿⣿⣿⣿⣿⣿⣿⣿⣿⡇⢕⢕⢕⢕⢕⢕⣿⣿⣿⣿⣿⣿⣿⣿⡕⢕⢕⢕⢕⢕⢕⠀⠀⠀⠀⠀⠀⠀⠀⠀⠀⠀⠀</a:t>
            </a:r>
            <a:br/>
            <a:r>
              <a:t>⠀⠀⠀⠀⠀⠀⠀⠀⠀⠀⠀⢕⣕⣵⣾⣿⣿⣿⣿⣿⣿⣿⣿⣿⣿⣿⣿⣿⣿⣿⣿⣿⣿⣿⣿⣿⣿⣿⣿⣿⣿⣿⣿⣿⣿⣿⣿⡇⢕⢕⢕⢕⢕⢕⢸⣿⣿⣿⣿⣿⣿⣿⡇⢕⢕⢕⢕⢕⢕⠀⠀⠀⠀⠀⠀⠀⠀⠀⠀⠀⠀</a:t>
            </a:r>
            <a:br/>
            <a:r>
              <a:t>⠀⠀⠀⠀⠀⠀⠀⠀⠀⠀⠀⣾⣿⣿⣿⣿⣿⣿⣿⣿⣿⣿⣿⣿⣿⣿⣿⣿⣿⣿⣿⣿⣿⣿⣿⣿⣿⣿⣿⣿⣿⣿⣿⣿⣿⣿⣿⡇⢕⢕⢕⢕⢕⡕⢸⣿⣿⣿⣿⣿⣿⣿⣿⢕⢕⢕⢕⢕⢕⠀⠀⠀⠀⠀⠀⠀⠀⠀⠀⠀⠀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⠀⠀⠀⠀⠀⠀⠀⠀⠀⠀⠀⣿⣿⣿⣿⣿⣿⣿⣿⣿⣿⣿⣿⣿⣿⣿⣿⣿⣿⣿⣿⣿⣿⣿⣿⣿⣿⣿⣿⣿⣿⣿⣿⣿⣿⣿⣿⣿⣿⣷⣷⣾⣿⣿⣿⣿⣿⣿⣿⣿⣿⣿⣿⢕⢕⢕⢕⢕⢕⠀⠀⠀⠀⠀⠀⠀⠀⠀⠀⠀⠀</a:t>
            </a:r>
            <a:br/>
            <a:r>
              <a:t>⠀⠀⠀⠀⠀⠀⠀⠀⠀⠀⠀⣿⣿⣿⣿⣿⣿⣿⣿⣿⣯⣿⣿⣿⣿⣿⣿⣿⣿⣿⣿⣿⣿⣿⣿⣿⣿⣿⣿⣿⣿⣿⣿⣿⣿⣿⣿⣿⣿⣿⣿⣿⣿⣿⣿⣿⣿⣿⣿⣿⣿⣿⣿⢕⢕⢕⢕⢕⢕⠀⠀⠀⠀⠀⠀⠀⠀⠀⠀⠀⠀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⠀⠀⠀⠀⠀⠀⠀⠀⠀⠀⠀⣿⣿⣿⣾⣿⣿⣿⣿⣿⣿⣿⣿⣿⣿⣿⣿⣿⣿⣿⣿⣿⣿⣿⣿⣿⣿⣿⣿⣿⣿⣿⣿⣿⣿⣿⣿⣿⣿⣿⣿⣿⣿⣿⣿⣿⣿⣿⣿⣿⣿⣿⣿⢕⢕⢕⢕⢕⢕⠀⠀⠀⠀⠀⠀⠀⠀⠀⠀⠀⠀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⠀⠀⠀⠀⠀⠀⠀⠀⠀⠀⠀⣿⣿⣿⣿⣿⣿⣿⣷⣿⣿⣿⣿⡿⣿⣿⣿⣿⣿⣿⣿⣿⣿⣿⣿⣿⣿⣿⣿⣿⣿⣿⣿⣿⣿⣿⣿⣿⣿⣿⣿⣿⣿⣿⣿⣿⣿⣿⣿⣿⣿⣿⣿⢕⢕⢕⢕⢕⢕⠀⠀⠀⠀⠀⠀⠀⠀⠀⠀⠀⠀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⠀⠀⠀⠀⠀⠀⠀⠀⠀⠀⠀⣿⣿⣿⣿⣿⣿⣿⣿⣿⡿⢟⢏⣵⣿⣿⣿⣿⣿⣿⣿⣿⣿⣿⣿⣿⣿⣿⣿⣿⣿⣿⣿⣿⣿⣿⣿⣿⣿⣿⣿⣿⣿⣿⣿⣿⣿⣿⣿⣿⣿⣿⣿⣷⣜⣕⣕⢕⢕⠀⠀⠀⠀⠀⠀⠀⠀⠀⠀⠀⠀</a:t>
            </a:r>
            <a:br/>
            <a:r>
              <a:t>⠀⠀⠀⠀⠀⠀⠀⠀⠀⠀⠀⣿⣿⣿⣿⣿⣿⣿⣿⣵⣷⣾⣿⣿⣿⣿⣿⣿⣿⣿⣿⣿⣿⣿⣿⣿⣿⣿⣿⣿⣿⣿⣿⣿⣿⣿⣿⣿⣿⣿⣿⣿⣿⣿⣿⣿⣿⣿⣿⣿⣿⣿⣯⣝⣽⣼⣿⡇⡕⠀⠀⠀⠀⠀⠀⠀⠀⠀⠀⠀⠀</a:t>
            </a:r>
            <a:br/>
            <a:r>
              <a:t>⠀⠀⠀⠀⠀⠀⠀⠀⠀⠀⠀⣿⣿⢿⣿⣿⣿⣿⣿⣿⣿⣿⣿⣿⣿⣿⣿⢻⣿⣿⣿⣿⣿⣿⣿⣿⣿⣿⣿⣿⣿⣿⣿⣿⣿⣿⣿⣿⣿⣿⣿⣿⣿⣿⣿⣿⣿⣿⣿⣿⣿⣿⣿⣿⣏⣻⣇⡕⡕⠀⠀⠀⠀⠀⠀⠀⠀⠀⠀⠀⠀</a:t>
            </a:r>
            <a:br/>
            <a:r>
              <a:t>⠀⠀⠀⠀⠀⠀⠀⠀⠀⠀⠀⣿⣷⣵⡹⣿⣿⣿⣿⣿⣿⣿⣿⣿⣿⣿⡿⠀⢿⣿⣿⣿⣿⣿⣿⣿⣿⣿⣿⣿⣿⣿⣿⣿⣿⣿⣿⣿⣿⣿⣿⣿⣿⣿⣿⣿⣿⣿⣿⣿⣿⣿⣿⣽⣿⣿⣿⣿⣯⠀⠀⠀⠀⠀⠀⠀⠀⠀⠀⠀⠀</a:t>
            </a:r>
            <a:br/>
            <a:r>
              <a:t>⠀⠀⠀⠀⠀⠀⠀⠀⠀⠀⠀⣿⣿⣿⣧⢜⢻⢿⣿⣿⣟⢟⢟⢟⣻⠟⠑⠀⠜⣻⣿⣿⣿⣿⣿⣿⣿⣿⣿⣿⣿⣿⣿⣿⣿⣿⣿⣿⣿⣿⣿⣿⣿⣿⣿⣿⣿⣿⣿⣿⣿⣿⣿⣿⣿⣽⣿⣿⣏⠀⠀⠀⠀⠀⠀⠀⠀⠀⠀⠀⠀</a:t>
            </a:r>
            <a:br/>
            <a:r>
              <a:t>⠀⠀⠀⠀⠀⠀⠀⠀⠀⠀⠀⣿⣿⣿⣿⣧⡅⠅⠕⢝⢝⠝⠕⠁⠁⠀⠀⠀⠀⠘⣿⣿⣿⣿⣿⣿⣿⣿⣿⣿⣿⣿⣿⣿⣿⣿⣿⣿⣿⣿⣿⣿⣿⣿⣿⣿⣿⣿⣿⣿⣿⣿⣿⣿⣿⣿⣿⣿⣿⠀⠀⠀⠀⠀⠀⠀⠀⠀⠀⠀⠀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⠀⠀⠀⠀⠀⠀⠀⠀⠀⠀⠀⣿⣿⣿⣿⣿⣷⢕⢐⠄⢀⢀⢀⢀⢀⢀⠄⠀⢀⢄⢹⣿⣿⣿⣿⣿⣿⣿⣿⣿⣿⣿⣿⣿⣿⣿⣿⣿⣿⣿⣿⣿⣿⣿⣿⣿⣿⣿⣿⣿⣿⣿⣿⣿⣿⣿⣿⣿⣿⠀⠀⠀⠀⠀⠀⠀⠀⠀⠀⠀⠀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⠀⠀⠀⠀⠀⠀⠀⠀⠀⠀⠀⣿⣿⣿⣿⣿⣿⡇⢔⢄⢄⢅⢅⢅⢅⢔⢕⢕⢕⢕⢕⢻⣿⣿⣿⣿⣿⣿⣿⣿⣿⣿⣿⣿⣿⣿⣿⣿⣿⣿⣿⣿⣿⣿⣿⣿⣿⣿⣿⣿⣿⣿⣿⣿⣿⣿⣿⣿⣿⠀⠀⠀⠀⠀⠀⠀⠀⠀⠀⠀⠀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⠀⠀⠀⠀⠀⠀⠀⠀⠀⠀⠀⣿⣿⣿⣿⣿⣿⣷⣵⡕⢕⢕⢕⢕⢕⢕⢕⢕⢕⢕⢕⢸⣿⣿⣿⣿⣿⣿⣿⣿⣿⣿⣿⣿⣿⣿⣿⣿⣿⣿⣿⣿⣿⣿⣿⣿⣿⣿⣿⣿⣿⣿⣿⣿⣿⣿⣿⣿⣿⠀⠀⠀⠀⠀⠀⠀⠀⠀⠀⠀⠀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⠀⠀⠀⠀⠀⠀⠀⠀⠀⠀⠀⣿⣿⣿⣿⣿⣿⣿⣿⣿⣷⣧⣵⣕⢕⢕⢕⢕⢕⢕⢕⢸⣿⣿⣿⣿⣿⣿⣿⣿⣿⣿⣿⣿⣿⣿⣿⣿⣿⣿⣿⣿⣿⣿⣿⣿⣿⣿⣿⣿⣿⣿⣿⣿⣿⣿⣿⣿⣿⠀⠀⠀⠀⠀⠀⠀⠀⠀⠀⠀⠀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⠀⠀⠀⠀⠀⠀⠀⠀⠀⠀⠀⣿⣿⣿⣿⣿⣿⣿⣿⣿⣿⣿⣿⣿⣷⢕⢕⢕⢕⢕⢕⢕⣿⣿⣿⣿⣿⣿⣿⣿⣿⣿⣿⣿⣿⣿⣿⣿⣿⣿⣿⣿⣿⣿⣿⣿⣿⣿⣿⣿⣿⣿⣿⣿⣿⣿⣿⣿⣿⠀⠀⠀⠀⠀⠀⠀⠀⠀⠀⠀⠀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⠀⠀⠀⠀⠀⠀⠀⠀⠀⠀⠀⣿⣿⣿⣿⣿⣿⣿⣿⣿⣿⣿⣿⣿⣿⡇⢕⢕⢕⢕⢕⢕⣿⣿⣿⣿⣿⣿⣿⣿⣿⣿⣿⣿⣿⣿⣿⣿⣿⣿⣿⣿⣿⣿⣿⣿⣿⣿⣿⣿⣿⣿⣿⣿⣿⣿⣿⣿⣿⠀⠀⠀⠀⠀⠀⠀⠀⠀⠀⠀⠀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⠀⠀⠀⠀⠀⠀⠀⠀⠀⠀⠀⠛⠛⠛⠛⠛⠛⠛⠛⠛⠛⠛⠛⠛⠛⠃⠑⠑⠑⠑⠑⠑⠘⠛⠛⠛⠛⠛⠛⠛⠛⠛⠛⠛⠛⠛⠛⠛⠛⠛⠛⠛⠛⠛⠛⠛⠛⠛⠛⠛⠛⠛⠛⠛⠛⠛⠛⠛⠛⠀⠀⠀⠀⠀⠀⠀⠀⠀⠀⠀⠀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⠀⠀⠀⠀⠀⠀⠀⠀⠀⠀⠀⢕⢕⡕⢵⢕⣹⣿⣟⣷⢇⢕⢵⢧⣿⣾⣟⣟⣿⢻⢧⣽⣹⣿⣿⣿⣿⣿⣿⡟⢿⢿⠿⠿⢻⢿⣿⣿⣿⣽⣿⣿⣷⣾⣿⣿⣿⣿⣿⣿⣯⢿⢯⢕⣗⣯⣿⣵⣕⠀⠀⠀⠀⠀⠀⠀⠀⠀⠀⠀⠀</a:t>
            </a:r>
            <a:br/>
            <a:r>
              <a:t>⠀⠀⠀⠀⠀⠀⠀⠀⠀⠀⠀⢸⣱⢗⢳⢾⢻⣵⣵⣾⣿⣷⡷⣾⡟⢻⢿⡿⢟⣽⣿⡿⣿⣿⣿⣿⡿⣏⢁⠀⠀⠀⠀⠀⠀⠀⠈⠟⢿⢏⣿⣿⣿⣿⣿⣿⣿⣿⣿⣷⣾⣏⢿⣽⣗⣻⣻⣽⣿⠀⠀⠀⠀⠀⠀⠀⠀⠀⠀⠀⠀</a:t>
            </a:r>
            <a:br/>
            <a:r>
              <a:t>⠀⠀⠀⠀⠀⠀⠀⠀⠀⠀⠀⢕⣵⣜⣿⣿⣿⣿⣿⣿⡧⢵⣵⣾⣿⡿⣿⢿⣞⣾⡾⣻⡽⠗⢗⢕⡕⣢⣽⣷⣦⣄⠀⠀⠀⠀⠀⠀⠁⠝⣿⣿⣿⣿⣿⣿⣿⣿⣿⣿⣷⣞⣿⣯⣿⣷⣿⣿⣿⠀⠀⠀⠀⠀⠀⠀⠀⠀⠀⠀⠀</a:t>
            </a:r>
            <a:br/>
            <a:r>
              <a:t>⠀⠀⠀⠀⠀⠀⠀⠀⠀⠀⠀⢱⢺⣟⡟⢿⡼⢿⢿⢏⣿⣟⣞⣟⣟⢻⢷⣵⣧⣽⣿⢟⢕⡣⠗⠋⢱⣕⣽⡿⣿⣿⣷⣄⠀⠀⠀⠀⠀⠀⠘⣿⣿⣿⣿⣿⣿⣿⣿⣿⣷⣷⣟⣾⣿⣿⣿⢟⠙⠀⠀⠀⠀⠀⠀⠀⠀⠀⠀⠀⠀</a:t>
            </a:r>
            <a:br/>
            <a:r>
              <a:t>⠀⠀⠀⠀⠀⠀⠀⠀⠀⠀⠀⣜⣽⣝⣷⣳⣿⣷⢾⣷⣾⣿⣿⣿⣿⣿⡿⣿⣿⣏⡏⢕⢕⣄⣴⣵⣼⣾⣿⣿⣿⣏⢿⣿⣧⢄⠀⠀⠀⠀⠀⢸⣿⣿⣿⣿⣿⣿⣿⣿⣿⣿⣷⣿⣿⣿⣷⣔⠀⠀⠀⠀⠀⠀⠀⠀⠀⠀⠀⠀⠀</a:t>
            </a:r>
            <a:br/>
            <a:r>
              <a:t>⠀⠀⠀⠀⠀⠀⠀⠀⠀⠀⠀⢹⢽⢿⣵⣯⢯⡿⡿⣿⣏⣿⣿⣿⡟⣻⣿⣿⣿⢿⣧⢕⣱⣿⣿⣿⣿⣿⣿⣿⣿⣿⠜⣿⣿⣧⠀⠀⠀⠀⠀⠁⢿⣿⣿⣿⣿⣿⣿⣿⣿⣿⣿⣿⡿⢿⠘⣿⣧⠀⠀⠀⠀⠀⠀⠀⠀⠀⠀⠀⠀</a:t>
            </a:r>
            <a:br/>
            <a:r>
              <a:t>⠀⠀⠀⠀⠀⠀⠀⠀⠀⠀⠀⣜⣿⣟⣳⢟⢻⣟⢗⣿⣷⢼⡾⢵⣽⣼⢼⣽⡿⣯⣿⣧⢸⣿⣿⣿⣿⣿⣿⣿⣿⣿⡆⢹⣿⣿⡇⠁⠀⠀⠀⠀⢸⣿⣿⣿⣿⣿⣿⣿⣿⣿⣿⣿⣿⡇⢔⢸⣿⠀⠀⠀⠀⠀⠀⠀⠀⠀⠀⠀⠀</a:t>
            </a:r>
            <a:br/>
            <a:r>
              <a:t>⠀⠀⠀⠀⠀⠀⠀⠀⠀⠀⠀⢱⣿⣾⣿⣿⣽⣏⣽⣽⣟⣹⣷⣏⣗⣺⣻⣿⣗⣟⣿⣿⣷⣿⣿⣿⣿⣿⣻⣿⣿⣷⣷⣾⣿⣿⡇⢔⢐⢀⢀⢀⢸⣿⣿⣿⣿⣿⣿⣿⣿⣿⣿⣿⣿⣿⢕⢸⣿⠀⠀⠀⠀⠀⠀⠀⠀⠀⠀⠀⠀</a:t>
            </a:r>
            <a:br/>
            <a:r>
              <a:t>⠀⠀⠀⠀⠀⠀⠀⠀⠀⠀⠀⢞⣿⢟⢻⣿⢟⢿⢟⢿⢟⢿⢿⡿⢿⢿⣿⡼⡾⣿⡿⢿⢿⣿⣿⣿⣟⣻⣽⣿⣿⣿⣿⣿⣿⣿⡇⢔⢔⢔⢕⠔⢸⣿⣿⣿⣿⣿⣿⣿⣿⣿⣿⣿⣿⣿⣇⢸⣿⠀⠀⠀⠀⠀⠀⠀⠀⠀⠀⠀⠀</a:t>
            </a:r>
            <a:br/>
            <a:r>
              <a:t>⠀⠀⠀⠀⠀⠀⠀⠀⠀⠀⠀⣽⣽⣿⣿⣫⣫⣝⣹⣿⣏⣹⣽⣽⣽⣿⣿⣹⣿⣿⣹⣿⣿⣿⣿⣿⣿⣿⣿⣿⣿⢏⢻⣿⣿⣿⡇⢕⢕⢕⢕⢅⢸⣿⣿⣿⣿⣿⣿⣿⣿⣿⣿⣿⣿⣿⢕⢸⣿⠀⠀⠀⠀⠀⠀⠀⠀⠀⠀⠀⠀</a:t>
            </a:r>
            <a:br/>
            <a:r>
              <a:t>⠀⠀⠀⠀⠀⠀⠀⠀⠀⠀⠀⡗⢷⣿⣾⣿⣿⣿⢿⢻⣾⣳⣿⣿⣾⣿⣿⣟⣿⣷⣿⣿⣿⣿⢕⢹⣿⣏⢝⡿⢏⠐⢜⣿⣿⣿⣧⣕⡕⢕⢕⢕⢸⣿⣿⣿⣿⣿⣿⣿⣿⣿⣿⣿⣿⡏⢕⢸⣿⠀⠀⠀⠀⠀⠀⠀⠀⠀⠀⠀⠀</a:t>
            </a:r>
            <a:br/>
            <a:r>
              <a:t>⠀⠀⠀⠀⠀⠀⠀⠀⠀⠀⠀⣿⣝⣝⣟⣻⣽⣿⣿⣿⣿⣯⣽⣿⣧⣿⣿⣿⣿⣿⣿⣿⣿⣿⡕⢑⠁⠈⠁⠀⠀⠀⠁⣿⣿⣿⣿⣿⣿⣧⣕⢕⢸⣿⣿⣿⣿⣿⣿⣿⣿⣿⣿⣿⣿⣷⢕⣿⣿⠀⠀⠀⠀⠀⠀⠀⠀⠀⠀⠀⠀</a:t>
            </a:r>
            <a:br/>
            <a:r>
              <a:t>⠀⠀⠀⠀⠀⠀⠀⠀⠀⠀⠀⣟⣞⣗⣟⡟⣻⣻⣟⣿⣿⣿⣯⣽⣿⣽⣽⣿⣿⣿⣿⣿⣿⣿⣧⢕⢕⢐⠐⠐⠁⠕⢕⣿⣿⣿⣿⣿⣿⣿⣿⣧⣸⣿⣿⣿⣿⣿⣿⣿⣿⣿⣿⣿⣿⣿⢕⣿⣿⠀⠀⠀⠀⠀⠀⠀⠀⠀⠀⠀⠀</a:t>
            </a:r>
            <a:br/>
            <a:r>
              <a:t>⠀⠀⠀⠀⠀⠀⠀⠀⠀⠀⠀⢞⣾⣟⣿⣿⣿⣿⣿⣿⣿⣿⣿⣿⣿⣿⣿⣿⣿⣿⣿⣿⣿⣿⣿⣷⡕⢔⢑⢕⢕⠀⢸⣿⣿⣿⣿⣿⣿⣿⣿⣿⣿⣿⣿⣿⣿⣿⣿⣿⣿⣿⣿⣿⣿⣿⣵⣿⣿⠀⠀⠀⠀⠀⠀⠀⠀⠀⠀⠀⠀</a:t>
            </a:r>
            <a:br/>
            <a:r>
              <a:t>⠀⠀⠀⠀⠀⠀⠀⠀⠀⠀⠀⣿⣟⢯⣿⣿⣾⣿⣿⣿⣿⣿⣿⣿⣿⣿⣿⣿⣿⣿⣿⣿⣿⣿⣿⣿⣿⠁⠐⠁⠀⠀⢸⣿⣿⣿⣿⣿⣿⣿⣿⣿⣿⣿⣿⣿⣿⣿⣿⣿⣿⣿⣿⣿⣿⣿⣿⣿⣿⠀⠀⠀⠀⠀⠀⠀⠀⠀⠀⠀⠀</a:t>
            </a:r>
            <a:br/>
            <a:r>
              <a:t>⠀⠀⠀⠀⠀⠀⠀⠀⠀⠀⠀⣿⢟⣿⡿⣿⣿⣿⣿⣿⣿⣿⣿⣿⣿⣿⣿⣿⣿⣿⣿⣿⣿⣿⣿⣿⣿⡆⠀⠀⠀⠀⢸⣿⣿⣿⣿⣿⣿⣿⣿⣿⣿⣿⣿⣿⣿⣿⣿⣿⣿⣿⣿⣿⣿⣿⣿⣿⣿⠀⠀⠀⠀⠀⠀⠀⠀⠀⠀⠀⠀</a:t>
            </a:r>
            <a:br/>
            <a:r>
              <a:t>⠀⠀⠀⠀⠀⠀⠀⠀⠀⠀⠀⣿⣿⣽⣿⣿⣿⣿⣿⣿⣿⣿⣿⣿⣿⣿⣿⣿⣿⣿⣿⣿⣿⣿⣿⣿⣿⡇⠀⠀⠀⠐⠁⢻⣿⣿⣿⣿⣿⣿⣿⣿⣿⣿⣿⣿⣿⣿⣿⣿⣿⣿⣿⣿⣿⣿⢝⢕⢕⠀⠀⠀⠀⠀⠀⠀⠀⠀⠀⠀⠀</a:t>
            </a:r>
            <a:br/>
            <a:r>
              <a:t>⠀⠀⠀⠀⠀⠀⠀⠀⠀⠀⠀⣿⣿⣿⣿⣿⣿⣿⣿⣿⣿⣿⣿⣿⣿⣿⣿⣿⣿⣿⣿⣿⣿⣿⣿⣿⣿⡇⠀⠀⠀⠀⠀⠁⢻⣿⣿⣿⣿⣿⣿⣿⣿⣿⣿⣿⣿⣿⣿⣿⣿⣿⣿⣿⣿⡾⢕⢱⣕⠀⠀⠀⠀⠀⠀⠀⠀⠀⠀⠀⠀</a:t>
            </a:r>
            <a:br/>
            <a:r>
              <a:t>⠀⠀⠀⠀⠀⠀⠀⠀⠀⠀⠀⣿⣿⣿⣿⣿⣿⣿⢿⡿⣿⣿⣿⣿⣿⣿⣿⣿⣿⣿⣿⣿⣿⣿⣿⣿⣿⡇⠀⠀⠀⠀⠀⠀⠁⣿⣿⣿⣿⣿⣿⣿⣿⣿⣿⣿⣿⣿⣿⣿⣿⣿⣿⣿⡷⢷⢵⢝⢕⠀⠀⠀⠀⠀⠀⠀⠀⠀⠀⠀⠀</a:t>
            </a:r>
            <a:br/>
            <a:r>
              <a:t>⠀⠀⠀⠀⠀⠀⠀⠀⠀⠀⠀⣿⣿⣿⣯⣵⣿⣿⣿⣿⣿⣿⣿⣿⣿⣿⣿⣿⣿⣿⣿⣿⣿⣿⣿⣿⣿⡇⠀⠀⠀⠀⠀⠀⠀⢽⣿⣿⣿⣿⣿⣿⣿⣿⣿⣿⣿⣿⣿⣿⣿⣿⣿⣿⢷⢷⣵⣕⢕⠀⠀⠀⠀⠀⠀⠀⠀⠀⠀⠀⠀</a:t>
            </a:r>
            <a:br/>
            <a:r>
              <a:t>⠀⠀⠀⠀⠀⠀⠀⠀⠀⠀⠀⣿⣿⣿⣞⣿⣿⣿⣿⣼⣵⢼⣿⣿⣿⣿⣿⣿⣿⣿⣿⣿⣿⣿⣿⣿⣿⣧⠀⠀⠀⠀⠀⠀⠀⢸⣿⣿⣿⣿⢝⢝⢝⢟⢿⣿⣿⡻⣿⣿⡿⢿⣯⡟⢻⢷⢇⢇⢕⠀⠀⠀⠀⠀⠀⠀⠀⠀⠀⠀⠀</a:t>
            </a:r>
            <a:br/>
            <a:r>
              <a:t>⠀⠀⠀⠀⠀⠀⠀⠀⠀⠀⠀⡿⣿⣿⣿⣿⣽⣵⡞⢿⣿⣿⣿⣿⣿⣿⣿⣿⣿⣿⣿⣿⣿⣿⣿⣿⣿⡟⠀⢄⠀⠀⠑⠀⠀⢸⣿⣿⣿⣿⡇⢕⢕⢕⢕⢝⢿⣧⣵⣿⢇⢕⢝⢟⢗⢕⢕⢕⢕⠀⠀⠀⠀⠀⠀⠀⠀⠀⠀⠀⠀</a:t>
            </a:r>
            <a:br/>
            <a:r>
              <a:t>⠀⠀⠀⠀⠀⠀⠀⠀⠀⠀⠀⠙⠙⠙⠛⠛⠛⠛⠛⠛⠛⠛⠛⠛⠛⠛⠛⠛⠛⠛⠛⠛⠛⠛⠛⠛⠛⠃⠀⠀⠀⠀⠀⠀⠀⠘⠛⠛⠛⠛⠛⠑⠑⠑⠑⠑⠑⠑⠘⠑⠑⠑⠑⠑⠑⠑⠑⠑⠑⠀⠀⠀⠀⠀⠀⠀⠀⠀⠀⠀⠀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⠀⠀⠀⠀⠀⠀⠀⠀⠀⠀⠀⣿⣿⣿⣿⣿⣿⣿⣿⣿⣿⣿⣿⣿⣿⣿⣿⣿⣿⣿⣿⣿⣿⣿⣿⣿⣿⣿⣿⣿⣿⣿⣿⣿⣿⣿⣿⣿⡇⠕⢕⢕⢕⢸⣿⣿⣿⣿⣿⣿⣿⡕⢑⢔⢕⢕⠕⠑⠑⠀⠀⠀⠀⠀⠀⠀⠀⠀⠀⠀⠀</a:t>
            </a:r>
            <a:br/>
            <a:r>
              <a:t>⠀⠀⠀⠀⠀⠀⠀⠀⠀⠀⠀⢙⣙⣑⢁⢕⡻⣿⣿⣿⣿⣿⣿⣿⣿⣿⣿⣿⣿⣿⣿⣿⣿⣿⣿⣿⣿⣿⣿⣿⣿⣿⣿⣿⣿⣿⣿⣿⡇⢔⢕⢕⢕⢕⢿⣿⣿⣿⣿⣿⣿⣷⢕⢕⢅⢕⢄⠔⢔⠀⠀⠀⠀⠀⠀⠀⠀⠀⠀⠀⠀</a:t>
            </a:r>
            <a:br/>
            <a:r>
              <a:t>⠀⠀⠀⠀⠀⠀⠀⠀⠀⠀⠀⢗⢝⢝⢝⣻⣿⣿⣿⣿⣿⣿⣿⣿⣿⣿⣿⣿⣿⣿⣿⣿⣿⣿⣿⣿⣿⣿⣿⣿⣿⣿⣿⣿⣿⣿⣿⡟⢕⢕⢕⢕⢕⢕⢸⣿⣿⣿⣿⣿⣿⣿⡇⢕⢕⢕⢕⢕⢕⠀⠀⠀⠀⠀⠀⠀⠀⠀⠀⠀⠀</a:t>
            </a:r>
            <a:br/>
            <a:r>
              <a:t>⠀⠀⠀⠀⠀⠀⠀⠀⠀⠀⠀⢔⢜⣗⢾⢟⢟⣕⣿⣿⣿⣿⣿⣿⣿⣿⣿⣿⣿⣿⣿⣿⣿⣿⣿⣿⣿⣿⣿⣿⣿⣿⣿⣿⣿⣿⣿⣿⢕⢕⢕⢕⢕⢕⢜⣿⣿⣿⣿⣿⣿⣿⣷⢕⢕⢕⢕⢕⢕⠀⠀⠀⠀⠀⠀⠀⠀⠀⠀⠀⠀</a:t>
            </a:r>
            <a:br/>
            <a:r>
              <a:t>⠀⠀⠀⠀⠀⠀⠀⠀⠀⠀⠀⢕⢕⣱⣾⣿⣿⣿⣿⣿⣿⣿⣿⣿⣿⣿⣿⣿⣿⣿⣿⣿⣿⣿⣿⣿⣿⣿⣿⣿⣿⣿⣿⣿⣿⣿⣿⡿⢕⢕⢕⢕⢕⡕⢕⣿⣿⣿⣿⣿⣿⣿⣿⢕⢕⢕⢕⢕⢕⠀⠀⠀⠀⠀⠀⠀⠀⠀⠀⠀⠀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⠀⠀⠀⠀⠀⠀⠀⠀⠀⠀⠀⣿⣿⣿⣿⣿⣿⣿⣿⣿⣿⣿⣿⣿⣿⣿⣿⣿⣿⣿⣿⣿⣿⣿⣿⣿⣿⣿⣿⣿⣿⣿⣿⣿⣿⣿⣿⣿⣷⣷⣷⣷⣿⣿⣿⣿⣿⣿⣿⣿⣿⣿⣿⡇⢕⢕⢕⢕⢕⠀⠀⠀⠀⠀⠀⠀⠀⠀⠀⠀⠀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⠀⠀⠀⠀⠀⠀⠀⠀⠀⠀⠀⣿⣿⣿⣿⣿⣿⣯⣿⣿⣿⣿⣿⣿⣿⣿⣿⣿⣿⣿⣿⣿⣿⣿⣿⣿⣿⣿⣿⣿⣿⣿⣿⣿⣿⣿⣿⣿⣿⣿⣿⣿⣿⣿⣿⣿⣿⣿⣿⣿⣿⣿⣿⣏⣕⣕⣕⢕⢕⠀⠀⠀⠀⠀⠀⠀⠀⠀⠀⠀⠀</a:t>
            </a:r>
            <a:br/>
            <a:r>
              <a:t>⠀⠀⠀⠀⠀⠀⠀⠀⠀⠀⠀⣿⣿⣿⣿⣿⣿⣿⣿⣿⣿⢟⣿⣿⣿⣿⣿⣿⣿⣿⣿⣿⣿⣿⣿⣿⣿⣿⣿⣿⣿⣿⣿⣿⣿⣿⣿⣿⣿⣿⣿⣿⣿⣿⣿⣿⣿⣿⣿⣿⣿⣿⣿⡝⣝⣝⢟⡏⢕⠀⠀⠀⠀⠀⠀⠀⠀⠀⠀⠀⠀</a:t>
            </a:r>
            <a:br/>
            <a:r>
              <a:t>⠀⠀⠀⠀⠀⠀⠀⠀⠀⠀⠀⣿⣿⣿⣿⣿⡿⢿⣟⣫⣵⣿⣿⣿⣿⣿⣿⣿⣿⣿⣿⣿⣿⣿⣿⣿⣿⣿⣿⣿⣿⣿⣿⣿⣿⣿⣿⣿⣿⣿⣿⣿⣿⣿⣿⣿⣿⣿⣿⣿⣿⣿⣿⣿⣿⣟⣿⡕⢕⠀⠀⠀⠀⠀⠀⠀⠀⠀⠀⠀⠀</a:t>
            </a:r>
            <a:br/>
            <a:r>
              <a:t>⠀⠀⠀⠀⠀⠀⠀⠀⠀⠀⠀⣿⣿⡿⣿⣿⣿⣿⣿⣿⣿⣿⣿⣿⣿⣿⣿⡏⢿⣿⣿⣿⣿⣿⣿⣿⣿⣿⣿⣿⣿⣿⣿⣿⣿⣿⣿⣿⣿⣿⣿⣿⣿⣿⣿⣿⣿⣿⣿⣿⣿⣿⣿⣏⣿⣿⣿⣿⣷⠀⠀⠀⠀⠀⠀⠀⠀⠀⠀⠀⠀</a:t>
            </a:r>
            <a:br/>
            <a:r>
              <a:t>⠀⠀⠀⠀⠀⠀⠀⠀⠀⠀⠀⣿⣿⣧⣞⢿⣿⣿⣿⣿⣿⣿⣿⣿⣿⣿⣿⢇⢜⣿⣿⣿⣿⣿⣿⣿⣿⣿⣿⣿⣿⣿⣿⣿⣿⣿⣿⣿⣿⣿⣿⣿⣿⣿⣿⣿⣿⣿⣿⣿⣿⣿⣿⣿⣿⣿⣿⣿⣏⠀⠀⠀⠀⠀⠀⠀⠀⠀⠀⠀⠀</a:t>
            </a:r>
            <a:br/>
            <a:r>
              <a:t>⠀⠀⠀⠀⠀⠀⠀⠀⠀⠀⠀⣿⣿⣿⣿⡜⢻⣿⣿⣿⣿⣿⢿⢟⣹⡟⢏⢕⠁⠹⣿⣿⣿⣿⣿⣿⣿⣿⣿⣿⣿⣿⣿⣿⣿⣿⣿⣿⣿⣿⣿⣿⣿⣿⣿⣿⣿⣿⣿⣿⣿⣿⣿⣿⣿⣿⣿⣿⣿⠀⠀⠀⠀⠀⠀⠀⠀⠀⠀⠀⠀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⠀⠀⠀⠀⠀⠀⠀⠀⠀⠀⠀⣿⣿⣿⣿⣷⡕⢕⢑⠙⠑⠕⠕⠕⠑⠀⠑⠀⠀⢄⢻⣿⣿⣿⣿⣿⣿⣿⣿⣿⣿⣿⣿⣿⣿⣿⣿⣿⣿⣿⣿⣿⣿⣿⣿⣿⣿⣿⣿⣿⣿⣿⣿⣿⣿⣿⣿⣿⣿⠀⠀⠀⠀⠀⠀⠀⠀⠀⠀⠀⠀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⠀⠀⠀⠀⠀⠀⠀⠀⠀⠀⠀⣿⣿⣿⣿⣿⣿⡔⢀⠄⠀⠀⠀⠀⠀⠀⠀⠀⢄⢕⢕⢿⣿⣿⣿⣿⣿⣿⣿⣿⣿⣿⣿⣿⣿⣿⣿⣿⣿⣿⣿⣿⣿⣿⣿⣿⣿⣿⣿⣿⣿⣿⣿⣿⣿⣿⣿⣿⣿⠀⠀⠀⠀⠀⠀⠀⠀⠀⠀⠀⠀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⠀⠀⠀⠀⠀⠀⠀⠀⠀⠀⠀⣿⣿⣿⣿⣿⣿⣷⢅⢄⢔⢐⢑⢑⠀⢄⠀⢄⢕⢕⢕⢜⣿⣿⣿⣿⣿⣿⣿⣿⣿⣿⣿⣿⣿⣿⣿⣿⣿⣿⣿⣿⣿⣿⣿⣿⣿⣿⣿⣿⣿⣿⣿⣿⣿⣿⣿⣿⣿⠀⠀⠀⠀⠀⠀⠀⠀⠀⠀⠀⠀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⠀⠀⠀⠀⠀⠀⠀⠀⠀⠀⠀⣿⣿⣿⣿⣿⣿⣿⣵⡕⢕⢕⢕⢕⢕⢕⠕⢕⢕⢕⢕⢕⣿⣿⣿⣿⣿⣿⣿⣿⣿⣿⣿⣿⣿⣿⣿⣿⣿⣿⣿⣿⣿⣿⣿⣿⣿⣿⣿⣿⣿⣿⣿⣿⣿⣿⣿⣿⣿⠀⠀⠀⠀⠀⠀⠀⠀⠀⠀⠀⠀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⠀⠀⠀⠀⠀⠀⠀⠀⠀⠀⠀⣿⣿⣿⣿⣿⣿⣿⣿⣿⣷⣕⣕⢕⠕⢕⢕⢕⢕⢕⢕⢕⣿⣿⣿⣿⣿⣿⣿⣿⣿⣿⣿⣿⣿⣿⣿⣿⣿⣿⣿⣿⣿⣿⣿⣿⣿⣿⣿⣿⣿⣿⣿⣿⣿⣿⣿⣿⣿⠀⠀⠀⠀⠀⠀⠀⠀⠀⠀⠀⠀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⠀⠀⠀⠀⠀⠀⠀⠀⠀⠀⠀⣿⣿⣿⣿⣿⣿⣿⣿⣿⣿⣿⣿⣿⣷⡕⢕⢕⢕⢕⢕⢕⢹⣿⣿⣿⣿⣿⣿⣿⣿⣿⣿⣿⣿⣿⣿⣿⣿⣿⣿⣿⣿⣿⣿⣿⣿⣿⣿⣿⣿⣿⣿⣿⣿⣿⣿⣿⣿⠀⠀⠀⠀⠀⠀⠀⠀⠀⠀⠀⠀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⠀⠀⠀⠀⠀⠀⠀⠀⠀⠀⠀⠛⠛⠛⠛⠛⠛⠛⠛⠛⠛⠛⠛⠛⠛⠃⠑⠑⠑⠑⠑⠑⠘⠛⠛⠛⠛⠛⠛⠛⠛⠛⠛⠛⠛⠛⠛⠛⠛⠛⠛⠛⠛⠛⠛⠛⠛⠛⠛⠛⠛⠛⠛⠛⠛⠛⠛⠛⠛⠀⠀⠀⠀⠀⠀⠀⠀⠀⠀⠀⠀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⠀⠀⠀⠀⠀⠀⠀⠀⠀⠀⠀⣿⣿⣿⣿⣿⣿⣿⣿⣿⣿⣿⣿⣿⣿⣿⣿⣿⣿⣿⣿⣿⣿⣿⣿⣿⣿⣿⣿⣿⣿⣿⣿⣿⣿⣿⣿⣿⣿⠕⠑⢕⢕⢜⣿⣿⣿⣿⣿⣿⣿⡇⢑⠑⢕⢕⠕⠕⢕⠀⠀⠀⠀⠀⠀⠀⠀⠀⠀⠀⠀</a:t>
            </a:r>
            <a:br/>
            <a:r>
              <a:t>⠀⠀⠀⠀⠀⠀⠀⠀⠀⠀⠀⣿⣿⣿⣿⢿⣿⣿⡿⢿⣿⣿⣿⣿⣿⣿⣿⣿⣿⣿⣿⣿⣿⣿⣿⣿⣿⣿⣿⣿⣿⣿⣿⣿⣿⣿⣿⣿⡏⢔⢔⢕⢕⢕⢹⣿⣿⣿⣿⣿⣿⣿⡕⢔⢄⢕⢔⢔⢕⠀⠀⠀⠀⠀⠀⠀⠀⠀⠀⠀⠀</a:t>
            </a:r>
            <a:br/>
            <a:r>
              <a:t>⠀⠀⠀⠀⠀⠀⠀⠀⠀⠀⠀⢅⣅⣍⣅⣱⣜⣷⣷⣾⣾⣿⣿⣿⣿⣿⣿⣿⣿⣿⣿⣿⣿⣿⣿⣿⣿⣿⣿⣿⣿⣿⣿⣿⣿⣿⣿⣿⢕⢕⢅⢕⢕⢕⢜⣿⣿⣿⣿⣿⣿⣿⣧⢕⢕⢕⢕⢕⢕⠀⠀⠀⠀⠀⠀⠀⠀⠀⠀⠀⠀</a:t>
            </a:r>
            <a:br/>
            <a:r>
              <a:t>⠀⠀⠀⠀⠀⠀⠀⠀⠀⠀⠀⢟⢝⢕⢝⡻⣿⡿⢿⢻⣿⣿⣿⣿⣿⣿⣿⣿⣿⣿⣿⣿⣿⣿⣿⣿⣿⣿⣿⣿⣿⣿⣿⣿⣿⣿⣿⣿⢕⢕⢕⢕⢕⢕⢕⣿⣿⣿⣿⣿⣿⣿⣿⡕⢕⢕⢕⢕⢕⠀⠀⠀⠀⠀⠀⠀⠀⠀⠀⠀⠀</a:t>
            </a:r>
            <a:br/>
            <a:r>
              <a:t>⠀⠀⠀⠀⠀⠀⠀⠀⠀⠀⠀⢕⢕⢕⢷⢏⣝⣱⣼⣧⣽⣽⣿⣿⣿⣿⣿⣿⣿⣿⣿⣿⣿⣿⣿⣿⣿⣿⣿⣿⣿⣿⣿⣿⣿⣿⣿⣿⢕⢕⢕⢕⢕⡕⢕⣿⣿⣿⣿⣿⣿⣿⣿⡇⢕⢕⢕⢕⢕⠀⠀⠀⠀⠀⠀⠀⠀⠀⠀⠀⠀</a:t>
            </a:r>
            <a:br/>
            <a:r>
              <a:t>⠀⠀⠀⠀⠀⠀⠀⠀⠀⠀⠀⢕⣱⣵⣿⣿⣿⣿⣿⣿⣿⣿⣟⣿⣿⣿⣿⣿⣿⣿⣿⣿⣿⣿⣿⣿⣿⣿⣿⣿⣿⣿⣿⣿⣿⣿⣿⣿⣷⣧⣵⣵⣾⣿⣿⣿⣿⣿⣿⣿⣿⣿⣿⡇⢕⢕⢕⢕⢕⠀⠀⠀⠀⠀⠀⠀⠀⠀⠀⠀⠀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⠀⠀⠀⠀⠀⠀⠀⠀⠀⠀⠀⣿⣿⣿⣿⣿⣿⣿⣿⣿⣿⣿⣿⣿⣿⣿⣿⣿⣿⣿⣿⣿⣿⣿⣿⣿⣿⣿⣿⣿⣿⣿⣿⣿⣿⣿⣿⣿⣿⣿⣿⣿⣿⣿⣿⣿⣿⣿⣿⣿⣿⣿⣿⡟⢕⢕⢕⢕⢕⠀⠀⠀⠀⠀⠀⠀⠀⠀⠀⠀⠀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⠀⠀⠀⠀⠀⠀⠀⠀⠀⠀⠀⣿⣿⣿⣿⣿⣿⣿⣿⣿⣿⣿⣿⣿⣿⣿⣿⣿⣿⣿⣿⣿⣿⣿⣿⣿⣿⣿⣿⣿⣿⣿⣿⣿⣿⣿⣿⣿⣿⣿⣿⣿⣿⣿⣿⣿⣿⣿⣿⣿⣿⣿⣿⡇⢕⡕⢕⢕⢕⠀⠀⠀⠀⠀⠀⠀⠀⠀⠀⠀⠀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⠀⠀⠀⠀⠀⠀⠀⠀⠀⠀⠀⣿⣿⣿⣿⣿⣿⣿⣿⣿⣿⣿⣿⣿⣿⣿⣿⣿⣿⣿⣿⣿⣿⣿⣿⣿⣿⣿⣿⣿⣿⣿⣿⣿⣿⣿⣿⣿⣿⣿⣿⣿⣿⣿⣿⣿⣿⣿⣿⣿⣿⣿⣿⣏⣕⢕⢕⢕⢕⠀⠀⠀⠀⠀⠀⠀⠀⠀⠀⠀⠀</a:t>
            </a:r>
            <a:br/>
            <a:r>
              <a:t>⠀⠀⠀⠀⠀⠀⠀⠀⠀⠀⠀⣿⣿⣿⣿⣿⣿⣽⣿⣿⣿⣿⣿⣿⣿⣿⣿⣿⣿⣿⣿⣿⣿⣿⣿⣿⣿⣿⣿⣿⣿⣿⣿⣿⣿⣿⣿⣿⣿⣿⣿⣿⣿⣿⣿⣿⣿⣿⣿⣿⣿⣿⣿⣏⣝⣝⢝⣏⢕⠀⠀⠀⠀⠀⠀⠀⠀⠀⠀⠀⠀</a:t>
            </a:r>
            <a:br/>
            <a:r>
              <a:t>⠀⠀⠀⠀⠀⠀⠀⠀⠀⠀⠀⣿⣿⣿⣿⣿⣿⣿⣿⣿⣟⣻⣿⣿⣿⣿⣿⣿⣿⣿⣿⣿⣿⣿⣿⣿⣿⣿⣿⣿⣿⣿⣿⣿⣿⣿⣿⣿⣿⣿⣿⣿⣿⣿⣿⣿⣿⣿⣿⣿⣿⣿⣿⣿⣟⣟⣿⢇⢕⠀⠀⠀⠀⠀⠀⠀⠀⠀⠀⠀⠀</a:t>
            </a:r>
            <a:br/>
            <a:r>
              <a:t>⠀⠀⠀⠀⠀⠀⠀⠀⠀⠀⠀⣿⣿⣿⣿⣟⡿⢟⣟⣽⣾⣿⣿⣿⣿⣿⣿⡿⣿⣿⣿⣿⣿⣿⣿⣿⣿⣿⣿⣿⣿⣿⣿⣿⣿⣿⣿⣿⣿⣿⣿⣿⣿⣿⣿⣿⣿⣿⣿⣿⣿⣿⣿⣏⣻⣿⣿⣿⣷⠀⠀⠀⠀⠀⠀⠀⠀⠀⠀⠀⠀</a:t>
            </a:r>
            <a:br/>
            <a:r>
              <a:t>⠀⠀⠀⠀⠀⠀⠀⠀⠀⠀⠀⣿⣿⣿⣿⣿⣿⣿⣿⣿⣿⣿⣿⣿⣿⣿⣿⡇⢹⣿⣿⣿⣿⣿⣿⣿⣿⣿⣿⣿⣿⣿⣿⣿⣿⣿⣿⣿⣿⣿⣿⣿⣿⣿⣿⣿⣿⣿⣿⣿⣿⣿⣿⣿⣿⣿⣿⣿⣏⠀⠀⠀⠀⠀⠀⠀⠀⠀⠀⠀⠀</a:t>
            </a:r>
            <a:br/>
            <a:r>
              <a:t>⠀⠀⠀⠀⠀⠀⠀⠀⠀⠀⠀⣿⣿⣿⣿⢻⣿⣿⣿⣿⣿⣿⣿⣿⣿⣿⣿⢇⢕⢻⣿⣿⣿⣿⣿⣿⣿⣿⣿⣿⣿⣿⣿⣿⣿⣿⣿⣿⣿⣿⣿⣿⣿⣿⣿⣿⣿⣿⣿⣿⣿⣿⣿⣿⣿⣿⣿⣿⣿⠀⠀⠀⠀⠀⠀⠀⠀⠀⠀⠀⠀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⠀⠀⠀⠀⠀⠀⠀⠀⠀⠀⠀⣿⣿⣿⣿⡕⢝⢻⣿⣿⡿⢿⢏⢝⣿⣿⡿⢕⠁⠈⢻⣿⣿⣿⣿⣿⣿⣿⣿⣿⣿⣿⣿⣿⣿⣿⣿⣿⣿⣿⣿⣿⣿⣿⣿⣿⣿⣿⣿⣿⣿⣿⣿⣿⣿⣿⣿⣿⣿⠀⠀⠀⠀⠀⠀⠀⠀⠀⠀⠀⠀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⠀⠀⠀⠀⠀⠀⠀⠀⠀⠀⠀⣿⣿⣿⣿⣿⡕⠕⠁⠈⠑⠑⠙⠑⠑⠙⠁⠀⠀⢀⢜⣿⣿⣿⣿⣿⣿⣿⣿⣿⣿⣿⣿⣿⣿⣿⣿⣿⣿⣿⣿⣿⣿⣿⣿⣿⣿⣿⣿⣿⣿⣿⣿⣿⣿⣿⣿⣿⣿⠀⠀⠀⠀⠀⠀⠀⠀⠀⠀⠀⠀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⠀⠀⠀⠀⠀⠀⠀⠀⠀⠀⠀⣿⣿⣿⣿⣿⣿⡕⢄⢀⢀⠀⠀⠀⠀⠀⠀⠀⢄⢕⢕⢸⣿⣿⣿⣿⣿⣿⣿⣿⣿⣿⣿⣿⣿⣿⣿⣿⣿⣿⣿⣿⣿⣿⣿⣿⣿⣿⣿⣿⣿⣿⣿⣿⣿⣿⣿⣿⣿⠀⠀⠀⠀⠀⠀⠀⠀⠀⠀⠀⠀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⠀⠀⠀⠀⠀⠀⠀⠀⠀⠀⠀⣿⣿⣿⣿⣿⣿⣿⢄⢕⢕⢁⢁⢀⠀⢔⢐⢔⢕⢕⢕⢕⢿⣿⣿⣿⣿⣿⣿⣿⣿⣿⣿⣿⣿⣿⣿⣿⣿⣿⣿⣿⣿⣿⣿⣿⣿⣿⣿⣿⣿⣿⣿⣿⣿⣿⣿⣿⣿⠀⠀⠀⠀⠀⠀⠀⠀⠀⠀⠀⠀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⠀⠀⠀⠀⠀⠀⠀⠀⠀⠀⠀⣿⣿⣿⣿⣿⣿⣿⣵⣕⢕⢕⢕⢕⢕⢕⢕⢕⢕⢕⢕⢕⢸⣿⣿⣿⣿⣿⣿⣿⣿⣿⣿⣿⣿⣿⣿⣿⣿⣿⣿⣿⣿⣿⣿⣿⣿⣿⣿⣿⣿⣿⣿⣿⣿⣿⣿⣿⣿⠀⠀⠀⠀⠀⠀⠀⠀⠀⠀⠀⠀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⠀⠀⠀⠀⠀⠀⠀⠀⠀⠀⠀⣿⣿⣿⣿⣿⣿⣿⣿⣿⣷⣕⡕⢕⢕⢕⢕⢕⢕⢕⢕⢕⢸⣿⣿⣿⣿⣿⣿⣿⣿⣿⣿⣿⣿⣿⣿⣿⣿⣿⣿⣿⣿⣿⣿⣿⣿⣿⣿⣿⣿⣿⣿⣿⣿⣿⣿⣿⣿⠀⠀⠀⠀⠀⠀⠀⠀⠀⠀⠀⠀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⠀⠀⠀⠀⠀⠀⠀⠀⠀⠀⠀⠛⠛⠛⠛⠛⠛⠛⠛⠛⠛⠛⠛⠛⠓⠑⠑⠑⠑⠑⠑⠑⠘⠛⠛⠛⠛⠛⠛⠛⠛⠛⠛⠛⠛⠛⠛⠛⠛⠛⠛⠛⠛⠛⠛⠛⠛⠛⠛⠛⠛⠛⠛⠛⠛⠛⠛⠛⠛⠀⠀⠀⠀⠀⠀⠀⠀⠀⠀⠀⠀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⠀⠀⠀⠀⠀⠀⠀⠀⠀⠀⠀⣿⣿⣿⣿⣿⣿⣿⣿⣿⣿⣿⣿⣿⣿⣿⣿⣿⣿⣿⣿⣿⣿⣿⣿⣿⣿⣿⣿⣿⣿⣿⣿⣿⣿⣿⣿⣿⣿⢕⠕⢅⢕⢕⣿⣿⣿⣿⣿⣿⣿⣇⢔⠑⠑⢕⠕⠕⠕⠀⠀⠀⠀⠀⠀⠀⠀⠀⠀⠀⠀</a:t>
            </a:r>
            <a:br/>
            <a:r>
              <a:t>⠀⠀⠀⠀⠀⠀⠀⠀⠀⠀⠀⣿⣿⣿⣿⣿⣿⣿⣿⣿⣿⣿⣿⣿⣿⣿⣿⣿⣿⣿⣿⣿⣿⣿⣿⣿⣿⣿⣿⣿⣿⣿⣿⣿⣿⣿⣿⣿⣿⢕⢔⢕⢕⢕⢸⣿⣿⣿⣿⣿⣿⣿⡕⢕⢄⢕⢄⠀⢔⠀⠀⠀⠀⠀⠀⠀⠀⠀⠀⠀⠀</a:t>
            </a:r>
            <a:br/>
            <a:r>
              <a:t>⠀⠀⠀⠀⠀⠀⠀⠀⠀⠀⠀⢝⢿⢿⣿⢻⢿⣿⢿⢿⣿⣿⣿⣿⣿⣿⣿⣿⣿⣿⣿⣿⣿⣿⣿⣿⣿⣿⣿⣿⣿⣿⣿⣿⣿⣿⣿⣿⢇⢕⢕⢕⢕⢕⢕⣿⣿⣿⣿⣿⣿⣿⣿⢕⢕⢕⢕⢕⢕⠀⠀⠀⠀⠀⠀⠀⠀⠀⠀⠀⠀</a:t>
            </a:r>
            <a:br/>
            <a:r>
              <a:t>⠀⠀⠀⠀⠀⠀⠀⠀⠀⠀⠀⢅⣰⣄⣅⣕⣵⣟⣷⣾⣷⣮⣿⣿⣿⣿⣿⣿⣿⣿⣿⣿⣿⣿⣿⣿⣿⣿⣿⣿⣿⣿⣿⣿⣿⣿⣿⣿⡇⢕⢕⢕⢕⢕⢕⢻⣿⣿⣿⣿⣿⣿⣿⡇⢕⢕⢕⢕⢕⠀⠀⠀⠀⠀⠀⠀⠀⠀⠀⠀⠀</a:t>
            </a:r>
            <a:br/>
            <a:r>
              <a:t>⠀⠀⠀⠀⠀⠀⠀⠀⠀⠀⠀⢜⢏⡕⢜⡝⢿⡿⢟⡻⣿⣿⣷⣷⣽⣿⣿⣿⣿⣿⣿⣿⣿⣿⣿⣿⣿⣿⣿⣿⣿⣿⣿⣿⣿⣿⣿⣿⢇⢕⢕⢕⢕⢕⢕⢸⣿⣿⣿⣿⣿⣿⣿⡇⢕⢕⢕⢕⢕⠀⠀⠀⠀⠀⠀⠀⠀⠀⠀⠀⠀</a:t>
            </a:r>
            <a:br/>
            <a:r>
              <a:t>⠀⠀⠀⠀⠀⠀⠀⠀⠀⠀⠀⢕⢕⢕⢱⣏⣜⣵⣵⣿⣽⣼⣿⣿⣿⣿⣿⣿⣿⣿⣿⣿⣿⣿⣿⣿⣿⣿⣿⣿⣿⣿⣿⣿⣿⣿⣿⣿⣷⣷⣧⣵⣷⣾⣷⣿⣿⣿⣿⣿⣿⣿⣿⣷⢕⢕⢕⢕⢕⠀⠀⠀⠀⠀⠀⠀⠀⠀⠀⠀⠀</a:t>
            </a:r>
            <a:br/>
            <a:r>
              <a:t>⠀⠀⠀⠀⠀⠀⠀⠀⠀⠀⠀⣕⣵⣾⣿⣿⣿⣿⣿⣿⣿⣿⣿⣻⣿⣿⣿⣿⣿⣿⣿⣿⣿⣿⣿⣿⣿⣿⣿⣿⣿⣿⣿⣿⣿⣿⣿⣿⣿⣿⣿⣿⣿⣿⣿⣿⣿⣿⣿⣿⣿⣿⣿⡿⢕⢕⢕⢕⢕⠀⠀⠀⠀⠀⠀⠀⠀⠀⠀⠀⠀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⠀⠀⠀⠀⠀⠀⠀⠀⠀⠀⠀⣿⣿⣿⣿⣿⣿⣿⣿⣿⣿⣿⣿⣿⣿⣿⣿⣿⣿⣿⣿⣿⣿⣿⣿⣿⣿⣿⣿⣿⣿⣿⣿⣿⣿⣿⣿⣿⣿⣿⣿⣿⣿⣿⣿⣿⣿⣿⣿⣿⣿⣿⣿⣟⢕⢕⢕⢕⢕⠀⠀⠀⠀⠀⠀⠀⠀⠀⠀⠀⠀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⠀⠀⠀⠀⠀⠀⠀⠀⠀⠀⠀⣿⣿⣿⣿⣿⣿⣿⣿⣿⣿⣿⣿⣿⣿⣿⣿⣿⣿⣿⣿⣿⣿⣿⣿⣿⣿⣿⣿⣿⣿⣿⣿⣿⣿⣿⣿⣿⣿⣿⣿⣿⣿⣿⣿⣿⣿⣿⣿⣿⣿⣿⣿⣿⣇⣕⢕⡕⢕⠀⠀⠀⠀⠀⠀⠀⠀⠀⠀⠀⠀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⠀⠀⠀⠀⠀⠀⠀⠀⠀⠀⠀⣿⣿⣿⣿⣿⣿⣿⣿⣿⣿⣿⣿⣿⣿⣿⣿⣿⣿⣿⣿⣿⣿⣿⣿⣿⣿⣿⣿⣿⣿⣿⣿⣿⣿⣿⣿⣿⣿⣿⣿⣿⣿⣿⣿⣿⣿⣿⣿⣿⣿⣿⣿⣏⣝⣏⢝⣇⡕⠀⠀⠀⠀⠀⠀⠀⠀⠀⠀⠀⠀</a:t>
            </a:r>
            <a:br/>
            <a:r>
              <a:t>⠀⠀⠀⠀⠀⠀⠀⠀⠀⠀⠀⣿⣿⣿⣿⣿⣯⣿⣿⣿⣿⣿⣿⣿⣿⣿⣿⣿⣿⣿⣿⣿⣿⣿⣿⣿⣿⣿⣿⣿⣿⣿⣿⣿⣿⣿⣿⣿⣿⣿⣿⣿⣿⣿⣿⣿⣿⣿⣿⣿⣿⣿⣿⣿⣿⢟⣿⢟⢕⠀⠀⠀⠀⠀⠀⠀⠀⠀⠀⠀⠀</a:t>
            </a:r>
            <a:br/>
            <a:r>
              <a:t>⠀⠀⠀⠀⠀⠀⠀⠀⠀⠀⠀⣿⣿⣿⣿⣿⣿⣿⣿⣿⣟⣿⣿⣿⣿⣿⣿⣿⣿⣿⣿⣿⣿⣿⣿⣿⣿⣿⣿⣿⣿⣿⣿⣿⣿⣿⣿⣿⣿⣿⣿⣿⣿⣿⣿⣿⣿⣿⣿⣿⣿⣿⣿⣿⣹⣿⣿⣿⣷⠀⠀⠀⠀⠀⠀⠀⠀⠀⠀⠀⠀</a:t>
            </a:r>
            <a:br/>
            <a:r>
              <a:t>⠀⠀⠀⠀⠀⠀⠀⠀⠀⠀⠀⣿⣿⣿⣿⣽⢟⣟⣽⣿⣿⣿⣿⣿⣿⣿⣿⡿⢻⣿⣿⣿⣿⣿⣿⣿⣿⣿⣿⣿⣿⣿⣿⣿⣿⣿⣿⣿⣿⣿⣿⣿⣿⣿⣿⣿⣿⣿⣿⣿⣿⣿⣿⣿⣿⣿⣿⣿⣏⠀⠀⠀⠀⠀⠀⠀⠀⠀⠀⠀⠀</a:t>
            </a:r>
            <a:br/>
            <a:r>
              <a:t>⠀⠀⠀⠀⠀⠀⠀⠀⠀⠀⠀⣿⣿⣿⣿⣿⣿⣿⣿⣿⣿⣿⣿⣿⣿⣿⣿⡇⢜⢿⣿⣿⣿⣿⣿⣿⣿⣿⣿⣿⣿⣿⣿⣿⣿⣿⣿⣿⣿⣿⣿⣿⣿⣿⣿⣿⣿⣿⣿⣿⣿⣿⣿⣿⣿⣿⣿⣿⣿⠀⠀⠀⠀⠀⠀⠀⠀⠀⠀⠀⠀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⠀⠀⠀⠀⠀⠀⠀⠀⠀⠀⠀⣿⣿⣿⣿⢻⣿⣿⣿⣿⣿⣿⣿⣿⣿⣿⣿⡇⢕⠜⣿⣿⣿⣿⣿⣿⣿⣿⣿⣿⣿⣿⣿⣿⣿⣿⣿⣿⣿⣿⣿⣿⣿⣿⣿⣿⣿⣿⣿⣿⣿⣿⣿⣿⣿⣿⣿⣿⣿⠀⠀⠀⠀⠀⠀⠀⠀⠀⠀⠀⠀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⠀⠀⠀⠀⠀⠀⠀⠀⠀⠀⠀⣿⣿⣿⣿⡇⢘⠟⢿⣿⣿⣟⢝⣣⣿⣿⡟⠕⠁⠀⢜⣿⣿⣿⣿⣿⣿⣿⣿⣿⣿⣿⣿⣿⣿⣿⣿⣿⣿⣿⣿⣿⣿⣿⣿⣿⣿⣿⣿⣿⣿⣿⣿⣿⣿⣿⣿⣿⣿⠀⠀⠀⠀⠀⠀⠀⠀⠀⠀⠀⠀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⠀⠀⠀⠀⠀⠀⠀⠀⠀⠀⠀⣿⣿⣿⣿⣿⡕⢄⠁⠈⠙⠑⠑⠝⠟⠙⠁⠀⠀⠀⢕⢻⣿⣿⣿⣿⣿⣿⣿⣿⣿⣿⣿⣿⣿⣿⣿⣿⣿⣿⣿⣿⣿⣿⣿⣿⣿⣿⣿⣿⣿⣿⣿⣿⣿⣿⣿⣿⣿⠀⠀⠀⠀⠀⠀⠀⠀⠀⠀⠀⠀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⠀⠀⠀⠀⠀⠀⠀⠀⠀⠀⠀⣿⣿⣿⣿⣿⣿⡕⢀⠔⢀⢀⠀⠀⠀⠀⠀⠀⢀⢕⢕⢕⢿⣿⣿⣿⣿⣿⣿⣿⣿⣿⣿⣿⣿⣿⣿⣿⣿⣿⣿⣿⣿⣿⣿⣿⣿⣿⣿⣿⣿⣿⣿⣿⣿⣿⣿⣿⣿⠀⠀⠀⠀⠀⠀⠀⠀⠀⠀⠀⠀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⠀⠀⠀⠀⠀⠀⠀⠀⠀⠀⠀⣿⣿⣿⣿⣿⣿⣿⢔⢄⢅⢕⢄⢅⢁⢀⢄⢔⢕⢕⢕⢕⢸⣿⣿⣿⣿⣿⣿⣿⣿⣿⣿⣿⣿⣿⣿⣿⣿⣿⣿⣿⣿⣿⣿⣿⣿⣿⣿⣿⣿⣿⣿⣿⣿⣿⣿⣿⣿⠀⠀⠀⠀⠀⠀⠀⠀⠀⠀⠀⠀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⠀⠀⠀⠀⠀⠀⠀⠀⠀⠀⠀⣿⣿⣿⣿⣿⣿⣿⣵⡕⢕⢕⢕⢕⢕⢕⢕⢅⢕⢕⢕⢕⢸⣿⣿⣿⣿⣿⣿⣿⣿⣿⣿⣿⣿⣿⣿⣿⣿⣿⣿⣿⣿⣿⣿⣿⣿⣿⣿⣿⣿⣿⣿⣿⣿⣿⣿⣿⣿⠀⠀⠀⠀⠀⠀⠀⠀⠀⠀⠀⠀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⠀⠀⠀⠀⠀⠀⠀⠀⠀⠀⠀⠛⠛⠛⠛⠛⠛⠛⠛⠛⠓⠑⠑⠑⠑⠑⠑⠑⠑⠑⠑⠑⠘⠛⠛⠛⠛⠛⠛⠛⠛⠛⠛⠛⠛⠛⠛⠛⠛⠛⠛⠛⠛⠛⠛⠛⠛⠛⠛⠛⠛⠛⠛⠛⠛⠛⠛⠛⠛⠀⠀⠀⠀⠀⠀⠀⠀⠀⠀⠀⠀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⠀⠀⠀⠀⠀⠀⠀⠀⠀⠀⠀⣿⣷⡷⢷⣿⣽⣿⣧⣽⣿⣿⣿⣿⣿⣿⣿⣿⣿⣿⣿⣿⣿⣿⣿⣿⣿⣿⣿⣿⣿⣿⣿⣿⣿⣿⣿⣿⣿⢕⠀⢅⢕⢕⢻⣿⣿⣿⣿⣿⣿⣧⢕⢑⠁⢕⠕⠕⢕⠀⠀⠀⠀⠀⠀⠀⠀⠀⠀⠀⠀</a:t>
            </a:r>
            <a:br/>
            <a:r>
              <a:t>⠀⠀⠀⠀⠀⠀⠀⠀⠀⠀⠀⣿⣿⣇⣵⣿⣿⣽⣿⡿⣿⣿⣿⣿⣿⣿⣿⣿⣿⣿⣿⣿⣿⣿⡿⣿⣿⣿⣿⣿⣿⣿⣿⣿⣿⣿⣿⣿⡿⢕⢔⢕⢕⢕⢜⣿⣿⣿⣿⣿⣿⣿⣇⢕⢄⢄⢄⢄⢕⠀⠀⠀⠀⠀⠀⠀⠀⠀⠀⠀⠀</a:t>
            </a:r>
            <a:br/>
            <a:r>
              <a:t>⠀⠀⠀⠀⠀⠀⠀⠀⠀⠀⠀⢜⢝⡏⢟⢝⣿⣿⣿⣿⣿⣿⣿⣿⣿⣿⣿⣿⣿⣿⣿⣿⣿⣿⣧⣯⣿⣿⣿⣿⣿⣿⣿⣿⣿⣿⣿⣿⢇⢕⢕⢕⢕⢕⢕⣿⣿⣿⣿⣿⣿⣿⣿⡕⢕⢕⢕⢕⢕⠀⠀⠀⠀⠀⠀⠀⠀⠀⠀⠀⠀</a:t>
            </a:r>
            <a:br/>
            <a:r>
              <a:t>⠀⠀⠀⠀⠀⠀⠀⠀⠀⠀⠀⢳⠞⠟⢳⢗⢝⢷⡟⢟⢟⢳⣿⣿⣿⣿⣿⣿⣿⣿⣿⣿⣿⣿⣿⣿⣿⣿⣿⣿⣿⣿⣿⣿⣿⣿⣿⣿⡇⢕⢕⢕⢕⢕⢕⢸⣿⣿⣿⣿⣿⣿⣿⡇⢕⢕⢕⢕⢕⠀⠀⠀⠀⠀⠀⠀⠀⠀⠀⠀⠀</a:t>
            </a:r>
            <a:br/>
            <a:r>
              <a:t>⠀⠀⠀⠀⠀⠀⠀⠀⠀⠀⠀⢄⣰⡶⢦⣴⣵⣷⣿⣿⣿⣾⣮⢿⣿⣿⣿⣿⣿⣿⣿⣿⣿⣿⣿⣿⣿⣿⣿⣿⣿⣿⣿⣿⣿⣿⣿⣿⡇⢕⢕⢕⢕⢕⢕⢸⣿⣿⣿⣿⣿⣿⣿⣷⢕⢕⢕⢕⢕⠀⠀⠀⠀⠀⠀⠀⠀⠀⠀⠀⠀</a:t>
            </a:r>
            <a:br/>
            <a:r>
              <a:t>⠀⠀⠀⠀⠀⠀⠀⠀⠀⠀⠀⢏⢝⢕⢕⢱⢜⢿⢟⣝⢟⡿⣿⣿⣮⣿⣿⣿⣿⣿⣿⣿⣿⣿⣿⣿⣿⣿⣿⣿⣿⣿⣿⣿⣿⣿⣿⣿⣧⣷⣵⣵⣷⣾⣿⣾⣿⣿⣿⣿⣿⣿⣿⣿⢕⢕⢕⢕⢕⠀⠀⠀⠀⠀⠀⠀⠀⠀⠀⠀⠀</a:t>
            </a:r>
            <a:br/>
            <a:r>
              <a:t>⠀⠀⠀⠀⠀⠀⠀⠀⠀⠀⠀⢜⢄⢕⣕⣱⣵⣵⣷⣿⣷⣷⣸⣟⣻⣿⣿⣿⣿⣿⣿⣿⣿⣿⣿⣿⣿⣿⣿⣿⣿⣿⣿⣿⣿⣿⣿⣿⣿⣿⣿⣿⣿⣿⣿⣿⣿⣿⣿⣿⣿⣿⣿⣿⢕⢕⢕⢕⢕⠀⠀⠀⠀⠀⠀⠀⠀⠀⠀⠀⠀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⠀⠀⠀⠀⠀⠀⠀⠀⠀⠀⠀⣵⣵⣿⣿⣿⣿⣿⣿⣿⣿⣿⣿⣜⢿⣿⣿⣿⣿⣿⣿⣿⣿⣿⣿⣿⣿⣿⣿⣿⣿⣿⣿⣿⣿⣿⣿⣿⣿⣿⣿⣿⣿⣿⣿⣿⣿⣿⣿⣿⣿⣿⣿⣿⢕⢕⢕⢕⢕⠀⠀⠀⠀⠀⠀⠀⠀⠀⠀⠀⠀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⠀⠀⠀⠀⠀⠀⠀⠀⠀⠀⠀⣿⣿⣿⣿⣿⣿⣿⣿⣿⣿⣿⣿⣿⣿⣿⣿⣿⣿⣿⣿⣿⣿⣿⣿⣿⣿⣿⣿⣿⣿⣿⣿⣿⣿⣿⣿⣿⣿⣿⣿⣿⣿⣿⣿⣿⣿⣿⣿⣿⣿⣿⣿⣿⣇⣕⣕⡕⢕⠀⠀⠀⠀⠀⠀⠀⠀⠀⠀⠀⠀</a:t>
            </a:r>
            <a:br/>
            <a:r>
              <a:t>⠀⠀⠀⠀⠀⠀⠀⠀⠀⠀⠀⣿⣟⣿⣿⣿⣿⣿⣿⣿⣿⣿⣿⣿⣿⣿⣿⣿⣿⣿⣿⣿⣿⣿⣿⣿⣿⣿⣿⣿⣿⣿⣿⣿⣿⣿⣿⣿⣿⣿⣿⣿⣿⣿⣿⣿⣿⣿⣿⣿⣿⣿⣿⣏⣝⣝⢝⢇⡕⠀⠀⠀⠀⠀⠀⠀⠀⠀⠀⠀⠀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⠀⠀⠀⠀⠀⠀⠀⠀⠀⠀⠀⣿⣿⣿⣿⣿⣿⣿⣿⣿⣿⣿⣿⣿⣿⣿⣿⣿⣿⣿⣿⣿⣿⣿⣿⣿⣿⣿⣿⣿⣿⣿⣿⣿⣿⣿⣿⣿⣿⣿⣿⣿⣿⣿⣿⣿⣿⣿⣿⣿⣿⣿⣿⣿⣿⣟⣻⢟⢕⠀⠀⠀⠀⠀⠀⠀⠀⠀⠀⠀⠀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⠀⠀⠀⠀⠀⠀⠀⠀⠀⠀⠀⣿⣿⣿⣿⣿⣿⣿⣿⣿⣿⣿⣿⣿⣿⣿⣿⣿⣿⣿⣿⣿⣿⣿⣿⣿⣿⣿⣿⣿⣿⣿⣿⣿⣿⣿⣿⣿⣿⣿⣿⣿⣿⣿⣿⣿⣿⣿⣿⣿⣿⣿⣿⣿⣝⣿⣿⣿⣷⠀⠀⠀⠀⠀⠀⠀⠀⠀⠀⠀⠀</a:t>
            </a:r>
            <a:br/>
            <a:r>
              <a:t>⠀⠀⠀⠀⠀⠀⠀⠀⠀⠀⠀⣿⣿⣿⣿⣿⣿⣿⣿⣿⣽⣿⣿⣿⣿⣿⣿⣿⣿⣿⣿⣿⣿⣿⣿⣿⣿⣿⣿⣿⣿⣿⣿⣿⣿⣿⣿⣿⣿⣿⣿⣿⣿⣿⣿⣿⣿⣿⣿⣿⣿⣿⣿⣿⣿⣿⣟⣿⡟⠀⠀⠀⠀⠀⠀⠀⠀⠀⠀⠀⠀</a:t>
            </a:r>
            <a:br/>
            <a:r>
              <a:t>⠀⠀⠀⠀⠀⠀⠀⠀⠀⠀⠀⣿⣿⣿⣷⣟⣯⣿⣾⣿⣿⣿⣿⣿⣿⣿⣿⣿⢹⣿⣿⣿⣿⣿⣿⣿⣿⣿⣿⣿⣿⣿⣿⣿⣿⣿⣿⣿⣿⣿⣿⣿⣿⣿⣿⣿⣿⣿⣿⣿⣿⣿⣿⣿⣿⣿⣿⣿⣿⠀⠀⠀⠀⠀⠀⠀⠀⠀⠀⠀⠀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⠀⠀⠀⠀⠀⠀⠀⠀⠀⠀⠀⣿⣿⣿⣿⣿⣿⣿⣿⣿⣿⣿⣿⣿⣿⣿⣿⣿⢕⢹⣿⣿⣿⣿⣿⣿⣿⣿⣿⣿⣿⣿⣿⣿⣿⣿⣿⣿⣿⣿⣿⣿⣿⣿⣿⣿⣿⣿⣿⣿⣿⣿⣿⣿⣿⣿⣿⣿⣿⠀⠀⠀⠀⠀⠀⠀⠀⠀⠀⠀⠀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⠀⠀⠀⠀⠀⠀⠀⠀⠀⠀⠀⣿⣿⣿⣿⡿⣿⣿⣿⣿⣿⣿⣿⢿⣿⣿⣿⡇⠕⢅⢹⣿⣿⣿⣿⣿⣿⣿⣿⣿⣿⣿⣿⣿⣿⣿⣿⣿⣿⣿⣿⣿⣿⣿⣿⣿⣿⣿⣿⣿⣿⣿⣿⣿⣿⣿⣿⣿⣿⠀⠀⠀⠀⠀⠀⠀⠀⠀⠀⠀⠀</a:t>
            </a:r>
            <a:br/>
            <a:r>
              <a:t>⠀⠀⠀⠀⠀⠀⠀⠀⠀⠀⠀⢽⣿⣿⣿⣇⢈⠝⢿⣿⣿⡷⣕⣾⣿⣿⢟⠁⠀⠁⠀⢻⣿⣿⣿⣿⣿⣿⣿⣿⣿⣿⣿⣿⣿⣿⣿⣿⣿⣿⣿⣿⣿⣿⣿⣿⣿⣿⣿⣿⣿⣿⣿⣿⣿⣿⣿⣿⣿⠀⠀⠀⠀⠀⠀⠀⠀⠀⠀⠀⠀</a:t>
            </a:r>
            <a:br/>
            <a:r>
              <a:t>⠀⠀⠀⠀⠀⠀⠀⠀⠀⠀⠀⣾⣿⣿⣿⣿⡇⠄⠀⠁⠁⠑⢜⢏⠙⠑⠁⠀⠀⢄⢕⢜⣿⣿⣿⣿⣿⣿⣿⣿⣿⣿⣿⣿⣿⣿⣿⣿⣿⣿⣿⣿⣿⣿⣿⣿⣿⣿⣿⣿⣿⣿⣿⣿⣿⣿⣿⣿⣿⠀⠀⠀⠀⠀⠀⠀⠀⠀⠀⠀⠀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⠀⠀⠀⠀⠀⠀⠀⠀⠀⠀⠀⣿⣿⣿⣿⣿⣿⡔⠐⠄⠀⠀⢀⢀⢀⠀⠀⠀⠀⢕⢕⢕⢹⣿⣿⣿⣿⣿⣿⣿⣿⣿⣿⣿⣿⣿⣿⣿⣿⣿⣿⣿⣿⣿⣿⣿⣿⣿⣿⣿⣿⣿⣿⣿⣿⣿⣿⣿⣿⠀⠀⠀⠀⠀⠀⠀⠀⠀⠀⠀⠀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⠀⠀⠀⠀⠀⠀⠀⠀⠀⠀⠀⣿⣿⣿⣿⣿⣿⡇⢔⢄⢄⢄⢅⢅⢁⢄⢄⢔⢕⢕⢕⢕⢜⣿⣿⣿⣿⣿⣿⣿⣿⣿⣿⣿⣿⣿⣿⣿⣿⣿⣿⣿⣿⣿⣿⣿⣿⣿⣿⣿⣿⣿⣿⣿⣿⣿⣿⣿⣿⠀⠀⠀⠀⠀⠀⠀⠀⠀⠀⠀⠀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⠀⠀⠀⠀⠀⠀⠀⠀⠀⠀⠀⠛⠛⠛⠛⠛⠛⠛⠓⠑⠑⠑⠑⠑⠑⠑⠁⠀⠑⠑⠑⠑⠘⠛⠛⠛⠛⠛⠛⠛⠛⠛⠛⠛⠛⠛⠛⠛⠛⠛⠛⠛⠛⠛⠛⠛⠛⠛⠛⠛⠛⠛⠛⠛⠛⠛⠛⠛⠛⠀⠀⠀⠀⠀⠀⠀⠀⠀⠀⠀⠀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⠀⠀⠀⠀⠀⠀⠀⠀⠀⠀⠀⣿⣿⣿⣿⣿⣿⣿⣿⣿⣿⣿⣿⣿⣿⣿⣿⣿⣿⣿⣿⣿⣿⣿⣿⣿⣿⣿⣿⣿⣿⣿⣿⣿⣿⣿⣿⣿⣿⢇⠕⢁⢕⢕⢹⣿⣿⣿⣿⣿⣿⣷⢕⢀⠀⢕⢕⢕⠁⠀⠀⠀⠀⠀⠀⠀⠀⠀⠀⠀⠀</a:t>
            </a:r>
            <a:br/>
            <a:r>
              <a:t>⠀⠀⠀⠀⠀⠀⠀⠀⠀⠀⠀⣿⣿⣿⣿⣿⣿⣿⣿⣿⣿⣿⣿⣿⣿⣿⣿⣿⣿⣿⣿⣿⣿⣿⣿⣿⣿⣿⣿⣿⣿⣿⣿⣿⣿⣿⣿⣿⣿⢕⢔⢕⢕⢕⢕⣿⣿⣿⣿⣿⣿⣿⣧⢕⢔⢔⢄⢄⢕⠀⠀⠀⠀⠀⠀⠀⠀⠀⠀⠀⠀</a:t>
            </a:r>
            <a:br/>
            <a:r>
              <a:t>⠀⠀⠀⠀⠀⠀⠀⠀⠀⠀⠀⢜⢻⣿⣿⣿⣿⣿⣿⣿⣿⣿⣿⣿⣿⣿⣿⣿⣿⣿⣿⣿⣿⣿⣿⣿⣿⣿⣿⣿⣿⣿⣿⣿⣿⣿⣿⣿⡇⠑⢕⢕⢕⢕⢕⢸⣿⣿⣿⣿⣿⣿⣿⡇⢕⢕⢕⢕⢕⠀⠀⠀⠀⠀⠀⠀⠀⠀⠀⠀⠀</a:t>
            </a:r>
            <a:br/>
            <a:r>
              <a:t>⠀⠀⠀⠀⠀⠀⠀⠀⠀⠀⠀⢾⣿⣿⣿⣿⣿⣿⣿⣿⣿⣿⣿⣿⣿⣿⣿⣿⣿⣿⣿⣿⣿⣿⣿⣿⣿⣿⣿⣿⣿⣿⣿⣿⣿⣿⣿⣿⡇⢕⢕⢕⢕⢕⢕⢸⣿⣿⣿⣿⣿⣿⣿⣧⢕⢕⢕⢕⢕⠀⠀⠀⠀⠀⠀⠀⠀⠀⠀⠀⠀</a:t>
            </a:r>
            <a:br/>
            <a:r>
              <a:t>⠀⠀⠀⠀⠀⠀⠀⠀⠀⠀⠀⠜⠃⢙⠑⢝⢋⢝⢻⡏⢙⣹⢟⣿⣿⣿⣿⣿⣿⣿⣿⣿⣿⣿⣿⣿⣿⣿⣿⣿⣿⣿⣿⣿⣿⣿⣿⣿⡇⢕⢕⢕⢕⢕⢕⢸⣿⣿⣿⣿⣿⣿⣿⣿⢕⢕⢕⢕⢕⠀⠀⠀⠀⠀⠀⠀⠀⠀⠀⠀⠀</a:t>
            </a:r>
            <a:br/>
            <a:r>
              <a:t>⠀⠀⠀⠀⠀⠀⠀⠀⠀⠀⠀⣄⣰⡵⢗⢗⢷⣾⣿⣯⣿⣿⣿⣗⢝⢿⣿⣿⣿⣿⣿⣿⣿⣿⣿⣿⣿⣿⣿⣿⣿⣿⣿⣿⣿⣿⣿⣿⣷⣿⣵⣷⣷⣾⣿⣿⣿⣿⣿⣿⣿⣿⣿⣿⢕⢕⢕⢕⢕⠀⠀⠀⠀⠀⠀⠀⠀⠀⠀⠀⠀</a:t>
            </a:r>
            <a:br/>
            <a:r>
              <a:t>⠀⠀⠀⠀⠀⠀⠀⠀⠀⠀⠀⢝⡕⢕⢕⢕⣵⢸⢟⢝⣮⢝⢽⣿⣿⣾⣿⣿⣿⣿⣿⣿⣿⣿⣿⣿⣿⣿⣿⣿⣿⣿⣿⣿⣿⣿⣿⣿⣿⣿⣿⣿⣿⣿⣿⣿⣿⣿⣿⣿⣿⣿⣿⣿⢕⢕⢕⢕⢕⠀⠀⠀⠀⠀⠀⠀⠀⠀⠀⠀⠀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⠀⠀⠀⠀⠀⠀⠀⠀⠀⠀⠀⠑⢕⢕⣕⣼⣵⣷⣷⣷⣾⣷⣧⣿⣟⣹⣿⣿⣿⣿⣿⣿⣿⣿⣿⣿⣿⣿⣿⣿⣿⣿⣿⣿⣿⣿⣿⣿⣿⣿⣿⣿⣿⣿⣿⣿⣿⣿⣿⣿⣿⣿⣿⣿⢕⢕⢕⢕⢕⠀⠀⠀⠀⠀⠀⠀⠀⠀⠀⠀⠀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⠀⠀⠀⠀⠀⠀⠀⠀⠀⠀⠀⣵⣷⣿⣿⣿⣿⣿⣿⣿⣿⣿⣿⣷⣝⣿⣿⣿⣿⣿⣿⣿⣿⣿⣿⣿⣿⣿⣿⣿⣿⣿⣿⣿⣿⣿⣿⣿⣿⣿⣿⣿⣿⣿⣿⣿⣿⣿⣿⣿⣿⣿⣿⣿⢕⢕⢕⢕⢕⠀⠀⠀⠀⠀⠀⠀⠀⠀⠀⠀⠀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⠀⠀⠀⠀⠀⠀⠀⠀⠀⠀⠀⣿⣿⣿⣿⣿⣿⣿⣿⣿⣿⣿⣿⣿⣿⣿⣿⣿⣿⣿⣿⣿⣿⣿⣿⣿⣿⣿⣿⣿⣿⣿⣿⣿⣿⣿⣿⣿⣿⣿⣿⣿⣿⣿⣿⣿⣿⣿⣿⣿⣿⣿⣿⣿⣇⣕⣱⡕⢕⠀⠀⠀⠀⠀⠀⠀⠀⠀⠀⠀⠀</a:t>
            </a:r>
            <a:br/>
            <a:r>
              <a:t>⠀⠀⠀⠀⠀⠀⠀⠀⠀⠀⠀⣿⣿⣿⣿⣿⣿⣿⣿⣟⣿⣿⣿⣿⣿⣿⣿⣿⣿⣿⣿⣿⣿⣿⣿⣿⣿⣿⣿⣿⣿⣿⣿⣿⣿⣿⣿⣿⣿⣿⣿⣿⣿⣿⣿⣿⣿⣿⣿⣿⣿⣿⣿⣏⣝⣹⣝⣝⡕⠀⠀⠀⠀⠀⠀⠀⠀⠀⠀⠀⠀</a:t>
            </a:r>
            <a:br/>
            <a:r>
              <a:t>⠀⠀⠀⠀⠀⠀⠀⠀⠀⠀⠀⣿⣯⣿⣿⣿⣿⣿⣿⣿⣿⣿⣿⣿⣿⣿⣿⣿⣿⣿⣿⣿⣿⣿⣿⣿⣿⣿⣿⣿⣿⣿⣿⣿⣿⣿⣿⣿⣿⣿⣿⣿⣿⣿⣿⣿⣿⣿⣿⣿⣿⣿⣿⣿⣿⣟⣹⣇⡕⠀⠀⠀⠀⠀⠀⠀⠀⠀⠀⠀⠀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⠀⠀⠀⠀⠀⠀⠀⠀⠀⠀⠀⣿⣿⣿⣿⣿⣿⣿⣿⣿⣿⣿⣿⣿⣿⣿⣿⣿⣿⣿⣿⣿⣿⣿⣿⣿⣿⣿⣿⣿⣿⣿⣿⣿⣿⣿⣿⣿⣿⣿⣿⣿⣿⣿⣿⣿⣿⣿⣿⣿⣿⣿⣿⣿⣝⣿⣿⣿⣷⠀⠀⠀⠀⠀⠀⠀⠀⠀⠀⠀⠀</a:t>
            </a:r>
            <a:br/>
            <a:r>
              <a:t>⠀⠀⠀⠀⠀⠀⠀⠀⠀⠀⠀⣿⣿⣿⣯⣻⣾⣿⣿⣿⣿⣿⣿⣿⣿⣿⣿⣿⣿⣿⣿⣿⣿⣿⣿⣿⣿⣿⣿⣿⣿⣿⣿⣿⣿⣿⣿⣿⣿⣿⣿⣿⣿⣿⣿⣿⣿⣿⣿⣿⣿⣿⣿⣿⣿⣿⣿⣿⣟⠀⠀⠀⠀⠀⠀⠀⠀⠀⠀⠀⠀</a:t>
            </a:r>
            <a:br/>
            <a:r>
              <a:t>⠀⠀⠀⠀⠀⠀⠀⠀⠀⠀⠀⣿⣿⣿⣿⢿⣿⣯⣿⣽⣽⣿⣿⣿⣿⣿⣿⣿⣿⣿⣿⣿⣿⣿⣿⣿⣿⣿⣿⣿⣿⣿⣿⣿⣿⣿⣿⣿⣿⣿⣿⣿⣿⣿⣿⣿⣿⣿⣿⣿⣿⣿⣿⣿⣿⣿⣿⣿⣿⠀⠀⠀⠀⠀⠀⠀⠀⠀⠀⠀⠀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⠀⠀⠀⠀⠀⠀⠀⠀⠀⠀⠀⣿⣿⣿⣷⣮⣿⣿⣿⣿⣿⣿⣿⣿⣿⣿⣿⣿⡏⢻⣿⣿⣿⣿⣿⣿⣿⣿⣿⣿⣿⣿⣿⣿⣿⣿⣿⣿⣿⣿⣿⣿⣿⣿⣿⣿⣿⣿⣿⣿⣿⣿⣿⣿⣿⣿⣿⣿⣿⠀⠀⠀⠀⠀⠀⠀⠀⠀⠀⠀⠀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⠀⠀⠀⠀⠀⠀⠀⠀⠀⠀⠀⣿⣿⣿⣿⣿⣿⣿⣿⣿⣿⣿⣿⣿⣿⣿⣿⣿⢇⢑⢻⣿⣿⣿⣿⣿⣿⣿⣿⣿⣿⣿⣿⣿⣿⣿⣿⣿⣿⣿⣿⣿⣿⣿⣿⣿⣿⣿⣿⣿⣿⣿⣿⣿⣿⣿⣿⣿⣿⠀⠀⠀⠀⠀⠀⠀⠀⠀⠀⠀⠀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⠀⠀⠀⠀⠀⠀⠀⠀⠀⠀⠀⣿⣿⣿⣿⡟⠻⣿⣿⣿⣿⣟⢻⢻⣿⣿⣿⡟⠑⢀⢕⢿⣿⣿⣿⣿⣿⣿⣿⣿⣿⣿⣿⣿⣿⣿⣿⣿⣿⣿⣿⣿⣿⣿⣿⣿⣿⣿⣿⣿⣿⣿⣿⣿⣿⣿⣿⣿⣿⠀⠀⠀⠀⠀⠀⠀⠀⠀⠀⠀⠀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⠀⠀⠀⠀⠀⠀⠀⠀⠀⠀⠀⣿⣿⣿⣿⣿⢄⠘⠟⢿⣿⣵⣵⣿⣿⡿⢏⠑⠀⢕⠀⢜⣿⣿⣿⣿⣿⣿⣿⣿⣿⣿⣿⣿⣿⣿⣿⣿⣿⣿⣿⣿⣿⣿⣿⣿⣿⣿⣿⣿⣿⣿⣿⣿⣿⣿⣿⣿⣿⠀⠀⠀⠀⠀⠀⠀⠀⠀⠀⠀⠀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⠀⠀⠀⠀⠀⠀⠀⠀⠀⠀⠀⣿⣿⣿⣿⣿⡕⠁⠀⠀⠁⠁⠜⠝⠙⠁⠀⠀⠀⠀⢕⢕⢻⣿⣿⣿⣿⣿⣿⣿⣿⣿⣿⣿⣿⣿⣿⣿⣿⣿⣿⣿⣿⣿⣿⣿⣿⣿⣿⣿⣿⣿⣿⣿⣿⣿⣿⣿⣿⠀⠀⠀⠀⠀⠀⠀⠀⠀⠀⠀⠀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⠀⠀⠀⠀⠀⠀⠀⠀⠀⠀⠀⣿⣿⣿⣿⣿⣷⢐⠀⠔⢀⠀⢀⠀⠀⠀⠀⠀⠀⢔⢕⢕⢸⣿⣿⣿⣿⣿⣿⣿⣿⣿⣿⣿⣿⣿⣿⣿⣿⣿⣿⣿⣿⣿⣿⣿⣿⣿⣿⣿⣿⣿⣿⣿⣿⣿⣿⣿⣿⠀⠀⠀⠀⠀⠀⠀⠀⠀⠀⠀⠀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⠀⠀⠀⠀⠀⠀⠀⠀⠀⠀⠀⠛⠛⠛⠛⠛⠛⠑⠑⠐⠐⠀⠀⠀⠀⠀⠀⠀⠑⠑⠑⠑⠑⠛⠛⠛⠛⠛⠛⠛⠛⠛⠛⠛⠛⠛⠛⠛⠛⠛⠛⠛⠛⠛⠛⠛⠛⠛⠛⠛⠛⠛⠛⠛⠛⠛⠛⠛⠛⠀⠀⠀⠀⠀⠀⠀⠀⠀⠀⠀⠀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⠀⠀⠀⠀⠀⠀⠀⠀⠀⠀⠀⣿⣿⣿⣿⣿⣿⣿⣿⣿⣿⣿⣿⣿⣿⣿⣿⣿⣿⣿⣿⣿⣿⣿⣿⣿⣿⣿⣿⣿⣿⣿⣿⣿⣿⣿⣿⣿⣿⢇⠑⢕⢕⢕⢹⣿⣿⣿⣿⣿⣿⣷⢕⢀⢕⢕⢕⢁⢕⠀⠀⠀⠀⠀⠀⠀⠀⠀⠀⠀⠀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⠀⠀⠀⠀⠀⠀⠀⠀⠀⠀⠀⣿⣿⣿⣿⣿⣿⣿⣿⣿⣿⣿⣿⣿⣿⣿⣿⣿⣿⣿⣿⣿⣿⣿⣿⣿⣿⣿⣿⣿⣿⣿⣿⣿⣿⣿⣿⣿⣿⢕⢕⢕⢕⢕⢜⣿⣿⣿⣿⣿⣿⣿⣧⢕⢕⢕⢄⢄⢕⠀⠀⠀⠀⠀⠀⠀⠀⠀⠀⠀⠀</a:t>
            </a:r>
            <a:br/>
            <a:r>
              <a:t>⠀⠀⠀⠀⠀⠀⠀⠀⠀⠀⠀⢵⢿⣿⣏⣻⣿⣿⣿⣿⣿⣿⣿⣿⣿⣿⣿⣿⣿⣿⣿⣿⣿⣿⣿⣿⣿⣿⣿⣿⣿⣿⣿⣿⣿⣿⣿⣿⡇⠕⢔⢕⢕⢕⢕⢿⣿⣿⣿⣿⣿⣿⣿⡕⢕⢕⢕⢕⢕⠀⠀⠀⠀⠀⠀⠀⠀⠀⠀⠀⠀</a:t>
            </a:r>
            <a:br/>
            <a:r>
              <a:t>⠀⠀⠀⠀⠀⠀⠀⠀⠀⠀⠀⢿⣿⣿⣿⣿⣿⣿⣿⣿⣿⣿⣿⣿⣿⣿⣿⣿⣿⣿⣿⣿⣿⣿⣿⣿⣿⣿⣿⣿⣿⣿⣿⣿⣿⣿⣿⣿⡇⢕⢕⢕⢕⢕⢕⢸⣿⣿⣿⣿⣿⣿⣿⣇⢕⢕⢕⢕⢕⠀⠀⠀⠀⠀⠀⠀⠀⠀⠀⠀⠀</a:t>
            </a:r>
            <a:br/>
            <a:r>
              <a:t>⠀⠀⠀⠀⠀⠀⠀⠀⠀⠀⠀⣸⢟⠟⢙⢙⢟⢟⢞⣿⡽⢟⣟⢿⣿⣿⣿⣿⣿⣿⣿⣿⣿⣿⣿⣿⣿⣿⣿⣿⣿⣿⣿⣿⣿⣿⣿⣿⡇⢕⢕⢕⢕⢕⡕⢸⣿⣿⣿⣿⣿⣿⣿⣿⢕⢕⢕⢕⢕⠀⠀⠀⠀⠀⠀⠀⠀⠀⠀⠀⠀</a:t>
            </a:r>
            <a:br/>
            <a:r>
              <a:t>⠀⠀⠀⠀⠀⠀⠀⠀⠀⠀⠀⢁⣁⣰⣵⡗⢳⢶⣵⣾⣿⣿⣿⣷⣽⣿⣿⣿⣿⣿⣿⣿⣿⣿⣿⣿⣿⣿⣿⣿⣿⣿⣿⣿⣿⣿⣿⣿⣷⣿⣳⣷⣾⣿⣿⣿⣿⣿⣿⣿⣿⣿⣿⣿⢕⢕⢕⢕⢕⠀⠀⠀⠀⠀⠀⠀⠀⠀⠀⠀⠀</a:t>
            </a:r>
            <a:br/>
            <a:r>
              <a:t>⠀⠀⠀⠀⠀⠀⠀⠀⠀⠀⠀⢞⡟⡕⢕⢕⢕⣱⣹⢿⢏⣝⣿⣿⣿⣾⣿⣿⣿⣿⣿⣿⣿⣿⣿⣿⣿⣿⣿⣿⣿⣿⣿⣿⣿⣿⣿⣿⣿⣿⣿⣿⣿⣿⣿⣿⣿⣿⣿⣿⣿⣿⣿⣿⢕⢕⢕⢕⢕⠀⠀⠀⠀⠀⠀⠀⠀⠀⠀⠀⠀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⠀⠀⠀⠀⠀⠀⠀⠀⠀⠀⠀⢇⢕⢜⢕⣕⣸⣵⣵⣵⣷⣽⣾⣿⣿⣿⣿⣿⣿⣿⣿⣿⣿⣿⣿⣿⣿⣿⣿⣿⣿⣿⣿⣿⣿⣿⣿⣿⣿⣿⣿⣿⣿⣿⣿⣿⣿⣿⣿⣿⣿⣿⣿⣿⢕⢕⢕⢕⢕⠀⠀⠀⠀⠀⠀⠀⠀⠀⠀⠀⠀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⠀⠀⠀⠀⠀⠀⠀⠀⠀⠀⠀⣵⣷⣷⣿⣿⣿⣿⣿⣿⣿⣿⣿⣿⣿⣿⣿⣿⣿⣿⣿⣿⣿⣿⣿⣿⣿⣿⣿⣿⣿⣿⣿⣿⣿⣿⣿⣿⣿⣿⣿⣿⣿⣿⣿⣿⣿⣿⣿⣿⣿⣿⣿⣿⢕⢕⢕⢕⢕⠀⠀⠀⠀⠀⠀⠀⠀⠀⠀⠀⠀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⠀⠀⠀⠀⠀⠀⠀⠀⠀⠀⠀⣿⣿⣿⣿⣿⣿⣿⣿⣿⣿⣿⣿⣿⣿⣿⣿⣿⣿⣿⣿⣿⣿⣿⣿⣿⣿⣿⣿⣿⣿⣿⣿⣿⣿⣿⣿⣿⣿⣿⣿⣿⣿⣿⣿⣿⣿⣿⣿⣿⣿⣿⣿⣿⣝⢕⡕⢕⢕⠀⠀⠀⠀⠀⠀⠀⠀⠀⠀⠀⠀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⠀⠀⠀⠀⠀⠀⠀⠀⠀⠀⠀⣿⣿⣿⣿⣿⣿⣿⣿⣿⣿⣿⣿⣿⣿⣿⣿⣿⣿⣿⣿⣿⣿⣿⣿⣿⣿⣿⣿⣿⣿⣿⣿⣿⣿⣿⣿⣿⣿⣿⣿⣿⣿⣿⣿⣿⣿⣿⣿⣿⣿⣿⣿⣿⣇⣕⣜⡕⡕⠀⠀⠀⠀⠀⠀⠀⠀⠀⠀⠀⠀</a:t>
            </a:r>
            <a:br/>
            <a:r>
              <a:t>⠀⠀⠀⠀⠀⠀⠀⠀⠀⠀⠀⣿⣿⣿⣿⣿⣿⣿⣿⣿⣟⣻⣿⣿⣿⣿⣿⣿⣿⣿⣿⣿⣿⣿⣿⣿⣿⣿⣿⣿⣿⣿⣿⣿⣿⣿⣿⣿⣿⣿⣿⣿⣿⣿⣿⣿⣿⣿⣿⣿⣿⣿⣿⣟⣝⣽⣝⣿⡕⠀⠀⠀⠀⠀⠀⠀⠀⠀⠀⠀⠀</a:t>
            </a:r>
            <a:br/>
            <a:r>
              <a:t>⠀⠀⠀⠀⠀⠀⠀⠀⠀⠀⠀⣿⣿⣝⣽⣿⣿⣿⣿⣿⣿⣿⣿⣿⣿⣿⣿⣿⣿⣿⣿⣿⣿⣿⣿⣿⣿⣿⣿⣿⣿⣿⣿⣿⣿⣿⣿⣿⣿⣿⣿⣿⣿⣿⣿⣿⣿⣿⣿⣿⣿⣿⣿⣿⣿⣟⣿⣕⡕⠀⠀⠀⠀⠀⠀⠀⠀⠀⠀⠀⠀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⠀⠀⠀⠀⠀⠀⠀⠀⠀⠀⠀⣿⣿⣿⣿⣿⣿⣿⣿⣿⣿⣿⣿⣿⣿⣿⣿⣿⣿⣿⣿⣿⣿⣿⣿⣿⣿⣿⣿⣿⣿⣿⣿⣿⣿⣿⣿⣿⣿⣿⣿⣿⣿⣿⣿⣿⣿⣿⣿⣿⣿⣿⣿⣿⣽⣿⣿⣿⣿⠀⠀⠀⠀⠀⠀⠀⠀⠀⠀⠀⠀</a:t>
            </a:r>
            <a:br/>
            <a:r>
              <a:t>⠀⠀⠀⠀⠀⠀⠀⠀⠀⠀⠀⣿⣿⣿⣿⣟⣿⣵⣿⣿⣿⣿⣿⣿⣿⣿⣿⣿⣿⣿⣿⣿⣿⣿⣿⣿⣿⣿⣿⣿⣿⣿⣿⣿⣿⣿⣿⣿⣿⣿⣿⣿⣿⣿⣿⣿⣿⣿⣿⣿⣿⣿⣿⣿⣿⣿⣻⣟⣿⠀⠀⠀⠀⠀⠀⠀⠀⠀⠀⠀⠀</a:t>
            </a:r>
            <a:br/>
            <a:r>
              <a:t>⠀⠀⠀⠀⠀⠀⠀⠀⠀⠀⠀⣿⣿⣿⣿⣿⢿⣿⣻⣿⣻⣿⣿⣿⣿⣿⣿⣿⣿⣿⣿⣿⣿⣿⣿⣿⣿⣿⣿⣿⣿⣿⣿⣿⣿⣿⣿⣿⣿⣿⣿⣿⣿⣿⣿⣿⣿⣿⣿⣿⣿⣿⣿⣿⣿⣿⣿⣿⣿⠀⠀⠀⠀⠀⠀⠀⠀⠀⠀⠀⠀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⠀⠀⠀⠀⠀⠀⠀⠀⠀⠀⠀⣿⣿⣿⣿⣷⣯⣿⣿⣿⣿⣿⣿⣿⣿⣿⣿⣿⡟⢿⣿⣿⣿⣿⣿⣿⣿⣿⣿⣿⣿⣿⣿⣿⣿⣿⣿⣿⣿⣿⣿⣿⣿⣿⣿⣿⣿⣿⣿⣿⣿⣿⣿⣿⣿⣿⣿⣿⣿⠀⠀⠀⠀⠀⠀⠀⠀⠀⠀⠀⠀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⠀⠀⠀⠀⠀⠀⠀⠀⠀⠀⠀⣿⣿⣿⣿⣿⣿⣿⣿⣿⣿⣿⣿⣿⣿⣿⣿⣿⡇⢌⢻⣿⣿⣿⣿⣿⣿⣿⣿⣿⣿⣿⣿⣿⣿⣿⣿⣿⣿⣿⣿⣿⣿⣿⣿⣿⣿⣿⣿⣿⣿⣿⣿⣿⣿⣿⣿⣿⣿⠀⠀⠀⠀⠀⠀⠀⠀⠀⠀⠀⠀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⠀⠀⠀⠀⠀⠀⠀⠀⠀⠀⠀⣿⣿⣿⣿⣿⢻⣿⣿⣿⣿⢿⡻⢿⣿⣿⣿⣿⢇⠁⢕⢿⣿⣿⣿⣿⣿⣿⣿⣿⣿⣿⣿⣿⣿⣿⣿⣿⣿⣿⣿⣿⣿⣿⣿⣿⣿⣿⣿⣿⣿⣿⣿⣿⣿⣿⣿⣿⣿⠀⠀⠀⠀⠀⠀⠀⠀⠀⠀⠀⠀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⠀⠀⠀⠀⠀⠀⠀⠀⠀⠀⠀⣿⣿⣿⣿⣿⢔⠜⢿⢿⣿⣳⣕⣵⣿⣿⢟⠕⠁⢔⠁⢜⣿⣿⣿⣿⣿⣿⣿⣿⣿⣿⣿⣿⣿⣿⣿⣿⣿⣿⣿⣿⣿⣿⣿⣿⣿⣿⣿⣿⣿⣿⣿⣿⣿⣿⣿⣿⣿⠀⠀⠀⠀⠀⠀⠀⠀⠀⠀⠀⠀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⠀⠀⠀⠀⠀⠀⠀⠀⠀⠀⠀⣿⣿⣿⣿⣿⡇⢅⢄⠁⢈⢑⢹⢟⠏⠑⠁⠀⠀⠁⢄⢕⢻⣿⣿⣿⣿⣿⣿⣿⣿⣿⣿⣿⣿⣿⣿⣿⣿⣿⣿⣿⣿⣿⣿⣿⣿⣿⣿⣿⣿⣿⣿⣿⣿⣿⣿⣿⣿⠀⠀⠀⠀⠀⠀⠀⠀⠀⠀⠀⠀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⠀⠀⠀⠀⠀⠀⠀⠀⠀⠀⠀⣿⣿⣿⣿⣿⣿⢔⠀⠐⢀⠀⠀⠀⠀⠀⠀⠀⠀⢔⢕⢕⢜⣿⣿⣿⣿⣿⣿⣿⣿⣿⣿⣿⣿⣿⣿⣿⣿⣿⣿⣿⣿⣿⣿⣿⣿⣿⣿⣿⣿⣿⣿⣿⣿⣿⣿⣿⣿⠀⠀⠀⠀⠀⠀⠀⠀⠀⠀⠀⠀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⠀⠀⠀⠀⠀⠀⠀⠀⠀⠀⠀⠛⠛⠛⠛⠛⠛⠃⠐⠐⠑⠀⠑⠀⠀⠀⠀⠀⠑⠑⠑⠑⠑⠛⠛⠛⠛⠛⠛⠛⠛⠛⠛⠛⠛⠛⠛⠛⠛⠛⠛⠛⠛⠛⠛⠛⠛⠛⠛⠛⠛⠛⠛⠛⠛⠛⠛⠛⠛⠀⠀⠀⠀⠀⠀⠀⠀⠀⠀⠀⠀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⠀⠀⠀⠀⠀⠀⠀⠀⠀⠀⠀⣿⣿⣿⣿⣿⣿⣿⣿⣿⣿⣿⣿⣿⣿⣿⣿⣿⣿⣿⣿⣿⣿⣿⣿⣿⣿⣿⣿⣿⣿⣿⣿⣿⣿⣿⣿⣿⣿⢇⢑⢕⢕⢕⢻⣿⣿⣿⣿⣿⣿⣷⡕⢕⢕⢕⢕⢔⠕⠀⠀⠀⠀⠀⠀⠀⠀⠀⠀⠀⠀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⠀⠀⠀⠀⠀⠀⠀⠀⠀⠀⠀⣿⣿⣿⣿⣿⣿⣿⣿⣿⣿⣿⣿⣿⣿⣿⣿⣿⣿⣿⣿⣿⣿⣿⣿⣿⣿⣿⣿⣿⣿⣿⣿⣿⣿⣿⣿⣿⣿⢕⢕⢕⢕⢕⢜⣿⣿⣿⣿⣿⣿⣿⣧⢕⢕⢕⢕⢔⢔⠀⠀⠀⠀⠀⠀⠀⠀⠀⠀⠀⠀</a:t>
            </a:r>
            <a:br/>
            <a:r>
              <a:t>⠀⠀⠀⠀⠀⠀⠀⠀⠀⠀⠀⣼⣿⣿⣿⣿⣿⣿⣿⣿⣿⣿⣿⣿⣿⣿⣿⣿⣿⣿⣿⣿⣿⣿⣿⣿⣿⣿⣿⣿⣿⣿⣿⣿⣿⣿⣿⣿⡇⠕⢕⢕⢕⢕⢕⣿⣿⣿⣿⣿⣿⣿⣿⡕⢕⢕⢕⢕⢕⠀⠀⠀⠀⠀⠀⠀⠀⠀⠀⠀⠀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⠀⠀⠀⠀⠀⠀⠀⠀⠀⠀⠀⣿⣿⣿⣿⣿⣿⣿⣿⣿⣿⣿⣿⣿⣿⣿⣿⣿⣿⣿⣿⣿⣿⣿⣿⣿⣿⣿⣿⣿⣿⣿⣿⣿⣿⣿⣿⣿⡇⢕⢕⢕⢕⢕⢕⢸⣿⣿⣿⣿⣿⣿⣿⡇⢕⢕⢕⢕⢕⠀⠀⠀⠀⠀⠀⠀⠀⠀⠀⠀⠀</a:t>
            </a:r>
            <a:br/>
            <a:r>
              <a:t>⠀⠀⠀⠀⠀⠀⠀⠀⠀⠀⠀⣾⣿⡿⠿⠟⢟⢿⡿⢿⣿⣿⣿⢿⣿⣿⣿⣿⣿⣿⣿⣿⣿⣿⣿⣿⣿⣿⣿⣿⣿⣿⣿⣿⣿⣿⣿⣿⡇⢕⢕⢕⢕⢕⡕⢸⣿⣿⣿⣿⣿⣿⣿⣿⢕⢕⢕⢕⢕⠀⠀⠀⠀⠀⠀⠀⠀⠀⠀⠀⠀</a:t>
            </a:r>
            <a:br/>
            <a:r>
              <a:t>⠀⠀⠀⠀⠀⠀⠀⠀⠀⠀⠀⢟⢕⢔⣔⣵⢷⢧⣵⣵⣾⣿⣿⣿⣿⣿⣿⣿⣿⣿⣿⣿⣿⣿⣿⣿⣿⣿⣿⣿⣿⣿⣿⣿⣿⣿⣿⣿⣿⣿⣷⣷⣿⣿⣿⣿⣿⣿⣿⣿⣿⣿⣿⣿⢕⢕⢕⢕⢕⠀⠀⠀⠀⠀⠀⠀⠀⠀⠀⠀⠀</a:t>
            </a:r>
            <a:br/>
            <a:r>
              <a:t>⠀⠀⠀⠀⠀⠀⠀⠀⠀⠀⠀⠔⠗⢝⢇⢕⢱⢕⢕⣹⣿⣿⣿⣿⣿⣿⣿⣿⣿⣿⣿⣿⣿⣿⣿⣿⣿⣿⣿⣿⣿⣿⣿⣿⣿⣿⣿⣿⣿⣿⣿⣿⣿⣿⣿⣿⣿⣿⣿⣿⣿⣿⣿⣿⢕⢕⢕⢕⢕⠀⠀⠀⠀⠀⠀⠀⠀⠀⠀⠀⠀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⠀⠀⠀⠀⠀⠀⠀⠀⠀⠀⠀⢁⣣⢕⢕⢕⢕⢟⣟⣽⣿⣿⣿⣿⣿⣿⣿⣿⣿⣿⣿⣿⣿⣿⣿⣿⣿⣿⣿⣿⣿⣿⣿⣿⣿⣿⣿⣿⣿⣿⣿⣿⣿⣿⣿⣿⣿⣿⣿⣿⣿⣿⣿⣿⢕⢕⢕⢕⢕⠀⠀⠀⠀⠀⠀⠀⠀⠀⠀⠀⠀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⠀⠀⠀⠀⠀⠀⠀⠀⠀⠀⠀⢕⣵⣵⣷⣷⣿⣿⣿⣿⣿⣿⣿⣿⣿⣿⣿⣿⣿⣿⣿⣿⣿⣿⣿⣿⣿⣿⣿⣿⣿⣿⣿⣿⣿⣿⣿⣿⣿⣿⣿⣿⣿⣿⣿⣿⣿⣿⣿⣿⣿⣿⣿⣿⣕⢕⢕⢕⢕⠀⠀⠀⠀⠀⠀⠀⠀⠀⠀⠀⠀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⠀⠀⠀⠀⠀⠀⠀⠀⠀⠀⠀⣼⣿⣿⣿⣿⣿⣿⣿⣿⣿⣿⣿⣿⣿⣿⣿⣿⣿⣿⣿⣿⣿⣿⣿⣿⣿⣿⣿⣿⣿⣿⣿⣿⣿⣿⣿⣿⣿⣿⣿⣿⣿⣿⣿⣿⣿⣿⣿⣿⣿⣿⣿⣿⡕⢕⡕⢜⢕⠀⠀⠀⠀⠀⠀⠀⠀⠀⠀⠀⠀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⠀⠀⠀⠀⠀⠀⠀⠀⠀⠀⠀⣿⣿⣿⣿⣿⣿⣿⣿⣿⣿⣿⣿⣿⣿⣿⣿⣿⣿⣿⣿⣿⣿⣿⣿⣿⣿⣿⣿⣿⣿⣿⣿⣿⣿⣿⣿⣿⣿⣿⣿⣿⣿⣿⣿⣿⣿⣿⣿⣿⣿⣿⣿⣿⣯⣵⣼⣝⡕⠀⠀⠀⠀⠀⠀⠀⠀⠀⠀⠀⠀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⠀⠀⠀⠀⠀⠀⠀⠀⠀⠀⠀⣿⣿⣿⣿⣿⣿⣿⣿⣿⣿⣿⣿⣿⣿⣿⣿⣿⣿⣿⣿⣿⣿⣿⣿⣿⣿⣿⣿⣿⣿⣿⣿⣿⣿⣿⣿⣿⣿⣿⣿⣿⣿⣿⣿⣿⣿⣿⣿⣿⣿⣿⣿⣟⣝⣹⣟⣻⡇⠀⠀⠀⠀⠀⠀⠀⠀⠀⠀⠀⠀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⠀⠀⠀⠀⠀⠀⠀⠀⠀⠀⠀⢸⣿⣿⣿⣿⣿⣿⣿⣿⣿⣿⣿⣿⣿⣿⣿⣿⣿⣿⣿⣿⣿⣿⣿⣿⣿⣿⣿⣿⣿⣿⣿⣿⣿⣿⣿⣿⣿⣿⣿⣿⣿⣿⣿⣿⣿⣿⣿⣿⣿⣿⣿⣿⣿⣟⣿⣧⣝⠀⠀⠀⠀⠀⠀⠀⠀⠀⠀⠀⠀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⠀⠀⠀⠀⠀⠀⠀⠀⠀⠀⠀⣿⣿⣿⣿⣿⣟⣿⣯⣽⣿⣿⣿⣿⣿⣿⣿⣿⣿⣿⣿⣿⣿⣿⣿⣿⣿⣿⣿⣿⣿⣿⣿⣿⣿⣿⣿⣿⣿⣿⣿⣿⣿⣿⣿⣿⣿⣿⣿⣿⣿⣿⣿⣿⣿⣿⣿⣟⣿⠀⠀⠀⠀⠀⠀⠀⠀⠀⠀⠀⠀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⠀⠀⠀⠀⠀⠀⠀⠀⠀⠀⠀⣿⣿⣿⣿⣿⣯⣽⣿⣿⣿⣿⣿⣿⣿⣿⣿⣿⣿⣿⣿⣿⣿⣿⣿⣿⣿⣿⣿⣿⣿⣿⣿⣿⣿⣿⣿⣿⣿⣿⣿⣿⣿⣿⣿⣿⣿⣿⣿⣿⣿⣿⣿⣿⣿⣿⣿⣿⣿⠀⠀⠀⠀⠀⠀⠀⠀⠀⠀⠀⠀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⠀⠀⠀⠀⠀⠀⠀⠀⠀⠀⠀⣿⣿⣿⣿⣿⣿⣿⣿⣿⣿⣿⣿⣿⣿⣿⣿⣿⣿⢜⢿⣿⣿⣿⣿⣿⣿⣿⣿⣿⣿⣿⣿⣿⣿⣿⣿⣿⣿⣿⣿⣿⣿⣿⣿⣿⣿⣿⣿⣿⣿⣿⣿⣿⣿⣿⣿⣿⣿⠀⠀⠀⠀⠀⠀⠀⠀⠀⠀⠀⠀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⠀⠀⠀⠀⠀⠀⠀⠀⠀⠀⠀⣿⣿⣿⣿⣿⡿⣿⣿⣿⣿⣿⡿⣿⣿⣿⣿⣿⡿⠕⢕⣿⣿⣿⣿⣿⣿⣿⣿⣿⣿⣿⣿⣿⣿⣿⣿⣿⣿⣿⣿⣿⣿⣿⣿⣿⣿⣿⣿⣿⣿⣿⣿⣿⣿⣿⣿⣿⣿⠀⠀⠀⠀⠀⠀⠀⠀⠀⠀⠀⠀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⠀⠀⠀⠀⠀⠀⠀⠀⠀⠀⠀⣿⣿⣿⣿⣿⢕⢻⣿⣿⣿⣷⢕⢜⣿⣿⣿⢟⠕⢀⢕⢸⣿⣿⣿⣿⣿⣿⣿⣿⣿⣿⣿⣿⣿⣿⣿⣿⣿⣿⣿⣿⣿⣿⣿⣿⣿⣿⣿⣿⣿⣿⣿⣿⣿⣿⣿⣿⣿⠀⠀⠀⠀⠀⠀⠀⠀⠀⠀⠀⠀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⠀⠀⠀⠀⠀⠀⠀⠀⠀⠀⠀⣿⣿⣿⣿⣿⡇⠕⢝⢎⢝⢗⢟⡿⢿⠟⠕⠁⠀⢔⠁⢕⢿⣿⣿⣿⣿⣿⣿⣿⣿⣿⣿⣿⣿⣿⣿⣿⣿⣿⣿⣿⣿⣿⣿⣿⣿⣿⣿⣿⣿⣿⣿⣿⣿⣿⣿⣿⣿⠀⠀⠀⠀⠀⠀⠀⠀⠀⠀⠀⠀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⠀⠀⠀⠀⠀⠀⠀⠀⠀⠀⠀⣿⣿⣿⣿⣿⣿⢕⢀⢁⢁⠁⠑⠁⠁⠀⠀⠀⠀⠀⢔⢕⢸⣿⣿⣿⣿⣿⣿⣿⣿⣿⣿⣿⣿⣿⣿⣿⣿⣿⣿⣿⣿⣿⣿⣿⣿⣿⣿⣿⣿⣿⣿⣿⣿⣿⣿⣿⣿⠀⠀⠀⠀⠀⠀⠀⠀⠀⠀⠀⠀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⠀⠀⠀⠀⠀⠀⠀⠀⠀⠀⠀⠛⠛⠛⠛⠛⠛⠃⠀⠐⠑⠐⠐⠀⠀⠀⠀⠀⠀⠑⠑⠑⠑⠛⠛⠛⠛⠛⠛⠛⠛⠛⠛⠛⠛⠛⠛⠛⠛⠛⠛⠛⠛⠛⠛⠛⠛⠛⠛⠛⠛⠛⠛⠛⠛⠛⠛⠛⠛⠀⠀⠀⠀⠀⠀⠀⠀⠀⠀⠀⠀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⠀⠀⠀⠀⠀⠀⠀⠀⠀⠀⠀⣿⣿⣿⣿⣿⣿⣿⣿⣿⣿⣿⣿⣿⣿⣿⣿⣿⣿⣿⣿⣿⣿⣿⣿⣿⣿⣿⣿⣿⣿⣿⣿⣿⣿⣿⣿⣿⣿⢇⢕⢕⢕⢕⢿⣿⣿⣿⣿⣿⣿⣷⢕⢕⢕⢕⢕⢕⢕⠀⠀⠀⠀⠀⠀⠀⠀⠀⠀⠀⠀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⠀⠀⠀⠀⠀⠀⠀⠀⠀⠀⠀⣿⣿⣿⣿⣿⣿⣿⣿⣿⣿⣿⣿⣿⣿⣿⣿⣿⣿⣿⣿⣿⣿⣿⣿⣿⣿⣿⣿⣿⣿⣿⣿⣿⣿⣿⣿⣿⣿⢕⢕⢕⢕⢕⢜⣿⣿⣿⣿⣿⣿⣿⣇⢕⢕⢕⢕⢕⢕⠀⠀⠀⠀⠀⠀⠀⠀⠀⠀⠀⠀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⠀⠀⠀⠀⠀⠀⠀⠀⠀⠀⠀⣿⣿⣿⣿⣿⣿⣿⣿⣿⣿⣿⣿⣿⣿⣿⣿⣿⣿⣿⣿⣿⣿⣿⣿⣿⣿⣿⣿⣿⣿⣿⣿⣿⣿⣿⣿⣿⡇⢕⢕⢕⢕⢕⢕⣿⣿⣿⣿⣿⣿⣿⣿⡕⢕⢕⢕⢕⢕⠀⠀⠀⠀⠀⠀⠀⠀⠀⠀⠀⠀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⠀⠀⠀⠀⠀⠀⠀⠀⠀⠀⠀⣿⣿⣿⣿⣿⣿⣿⣿⣿⣿⣿⣿⣿⣿⣿⣿⣿⣿⣿⣿⣿⣿⣿⣿⣿⣿⣿⣿⣿⣿⣿⣿⣿⣿⣿⣿⣿⡇⢕⢕⢕⢕⢕⢕⢹⣿⣿⣿⣿⣿⣿⣿⣇⢕⢕⢕⢕⢕⠀⠀⠀⠀⠀⠀⠀⠀⠀⠀⠀⠀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⠀⠀⠀⠀⠀⠀⠀⠀⠀⠀⠀⣿⣿⣿⣿⣿⣿⣿⣿⣿⣿⣿⣿⣿⣿⣿⣿⣿⣿⣿⣿⣿⣿⣿⣿⣿⣿⣿⣿⣿⣿⣿⣿⣿⣿⣿⣿⣿⡇⢕⢕⢕⢕⣕⡕⢼⣿⣿⣿⣿⣿⣿⣿⣿⢕⢕⢕⢕⢕⠀⠀⠀⠀⠀⠀⠀⠀⠀⠀⠀⠀</a:t>
            </a:r>
            <a:br/>
            <a:r>
              <a:t>⠀⠀⠀⠀⠀⠀⠀⠀⠀⠀⠀⣿⣿⢟⢏⢁⣕⣱⣼⣝⡝⣽⣿⣿⣿⣿⣿⣿⣿⣿⣿⣿⣿⣿⣿⣿⣿⣿⣿⣿⣿⣿⣿⣿⣿⣿⣿⣿⣿⣿⣷⣿⣾⣿⣿⣿⣿⣿⣿⣿⣿⣿⣿⣿⢕⢕⢕⢕⢕⠀⠀⠀⠀⠀⠀⠀⠀⠀⠀⠀⠀</a:t>
            </a:r>
            <a:br/>
            <a:r>
              <a:t>⠀⠀⠀⠀⠀⠀⠀⠀⠀⠀⠀⠏⢕⢡⢕⢻⢝⢕⡕⢕⢹⣿⣿⣿⣿⣿⣿⣿⣿⣿⣿⣿⣿⣿⣿⣿⣿⣿⣿⣿⣿⣿⣿⣿⣿⣿⣿⣿⣿⣿⣿⣿⣿⣿⣿⣿⣿⣿⣿⣿⣿⣿⣿⣟⢕⢕⢕⢕⢕⠀⠀⠀⠀⠀⠀⠀⠀⠀⠀⠀⠀</a:t>
            </a:r>
            <a:br/>
            <a:r>
              <a:t>⠀⠀⠀⠀⠀⠀⠀⠀⠀⠀⠀⠑⠑⢱⡕⢇⢕⢕⣵⣾⡿⣿⣿⣿⣿⣿⣿⣿⣿⣿⣿⣿⣿⣿⣿⣿⣿⣿⣿⣿⣿⣿⣿⣿⣿⣿⣿⣿⣿⣿⣿⣿⣿⣿⣿⣿⣿⣿⣿⣿⣿⣿⣿⣿⢕⣕⡕⢕⢕⠀⠀⠀⠀⠀⠀⠀⠀⠀⠀⠀⠀</a:t>
            </a:r>
            <a:br/>
            <a:r>
              <a:t>⠀⠀⠀⠀⠀⠀⠀⠀⠀⠀⠀⢱⢞⢝⣕⣱⣵⣵⣿⣾⣿⣿⣿⣿⣿⣿⣿⣿⣿⣿⣿⣿⣿⣿⣿⣿⣿⣿⣿⣿⣿⣿⣿⣿⣿⣿⣿⣿⣿⣿⣿⣿⣿⣿⣿⣿⣿⣿⣿⣿⣿⣿⣿⣿⣕⣕⡜⢕⡕⠀⠀⠀⠀⠀⠀⠀⠀⠀⠀⠀⠀</a:t>
            </a:r>
            <a:br/>
            <a:r>
              <a:t>⠀⠀⠀⠀⠀⠀⠀⠀⠀⠀⠀⢱⣽⣿⣿⣿⣿⣿⣿⣿⣿⣿⣿⣿⣿⣿⣿⣿⣿⣿⣿⣿⣿⣿⣿⣿⣿⣿⣿⣿⣿⣿⣿⣿⣿⣿⣿⣿⣿⣿⣿⣿⣿⣿⣿⣿⣿⣿⣿⣿⣿⣿⣿⣿⣝⣝⡕⢹⡇⠀⠀⠀⠀⠀⠀⠀⠀⠀⠀⠀⠀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⠀⠀⠀⠀⠀⠀⠀⠀⠀⠀⠀⢕⣿⣿⣿⣿⣿⣿⣿⣿⣿⣿⣿⣿⣿⣿⣿⣿⣿⣿⣿⣿⣿⣿⣿⣿⣿⣿⣿⣿⣿⣿⣿⣿⣿⣿⣿⣿⣿⣿⣿⣿⣿⣿⣿⣿⣿⣿⣿⣿⣿⣿⣿⣿⣯⣽⣽⣝⡕⠀⠀⠀⠀⠀⠀⠀⠀⠀⠀⠀⠀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⠀⠀⠀⠀⠀⠀⠀⠀⠀⠀⠀⢕⣿⣿⣿⣿⣿⣿⣿⣿⣿⣿⣿⣿⣿⣿⣿⣿⣿⣿⣿⣿⣿⣿⣿⣿⣿⣿⣿⣿⣿⣿⣿⣿⣿⣿⣿⣿⣿⣿⣿⣿⣿⣿⣿⣿⣿⣿⣿⣿⣿⣿⣿⣟⣯⣿⣹⣿⣏⠀⠀⠀⠀⠀⠀⠀⠀⠀⠀⠀⠀</a:t>
            </a:r>
            <a:br/>
            <a:r>
              <a:t>⠀⠀⠀⠀⠀⠀⠀⠀⠀⠀⠀⡕⢻⣿⣿⣿⣿⣿⣿⣿⣿⣿⣿⣾⣿⣿⣿⣿⣿⣿⣿⣿⣿⣿⣿⣿⣿⣿⣿⣿⣿⣿⣿⣿⣿⣿⣿⣿⣿⣿⣿⣿⣿⣿⣿⣿⣿⣿⣿⣿⣿⣿⣿⣿⣿⣿⣿⣿⣝⠀⠀⠀⠀⠀⠀⠀⠀⠀⠀⠀⠀</a:t>
            </a:r>
            <a:br/>
            <a:r>
              <a:t>⠀⠀⠀⠀⠀⠀⠀⠀⠀⠀⠀⣷⣸⣿⣿⣿⣿⣿⣿⣿⣿⣿⣿⣿⣿⣿⣿⣿⣿⣿⣿⣿⣿⣿⣿⣿⣿⣿⣿⣿⣿⣿⣿⣿⣿⣿⣿⣿⣿⣿⣿⣿⣿⣿⣿⣿⣿⣿⣿⣿⣿⣿⣿⣿⣿⣿⣿⣿⣿⠀⠀⠀⠀⠀⠀⠀⠀⠀⠀⠀⠀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⠀⠀⠀⠀⠀⠀⠀⠀⠀⠀⠀⣿⣿⣿⣿⣿⣿⣿⡿⣿⣟⣿⣿⣿⣿⣿⣿⣿⣿⣿⣿⣿⣿⣿⣿⣿⣿⣿⣿⣿⣿⣿⣿⣿⣿⣿⣿⣿⣿⣿⣿⣿⣿⣿⣿⣿⣿⣿⣿⣿⣿⣿⣿⣿⣿⣿⣿⣿⣿⠀⠀⠀⠀⠀⠀⠀⠀⠀⠀⠀⠀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⠀⠀⠀⠀⠀⠀⠀⠀⠀⠀⠀⣿⣿⣿⣿⣿⣿⣿⣟⣿⣿⣿⣿⣿⣿⣿⣿⣿⣿⣿⣿⣿⣿⣿⣿⣿⣿⣿⣿⣿⣿⣿⣿⣿⣿⣿⣿⣿⣿⣿⣿⣿⣿⣿⣿⣿⣿⣿⣿⣿⣿⣿⣿⣿⣿⣿⣿⣿⣿⠀⠀⠀⠀⠀⠀⠀⠀⠀⠀⠀⠀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⠀⠀⠀⠀⠀⠀⠀⠀⠀⠀⠀⣿⣿⣿⣿⣿⣿⣿⣿⣿⣿⣿⣿⣿⣿⣿⣿⣿⣿⡇⠝⢿⣿⣿⣿⣿⣿⣿⣿⣿⣿⣿⣿⣿⣿⣿⣿⣿⣿⣿⣿⣿⣿⣿⣿⣿⣿⣿⣿⣿⣿⣿⣿⣿⣿⣿⣿⣿⣿⠀⠀⠀⠀⠀⠀⠀⠀⠀⠀⠀⠀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⠀⠀⠀⠀⠀⠀⠀⠀⠀⠀⠀⣿⣿⣿⣿⣿⡿⢻⣿⣿⣿⣿⣿⢏⣿⣿⣿⣿⡿⢕⢀⢸⣿⣿⣿⣿⣿⣿⣿⣿⣿⣿⣿⣿⣿⣿⣿⣿⣿⣿⣿⣿⣿⣿⣿⣿⣿⣿⣿⣿⣿⣿⣿⣿⣿⣿⣿⣿⣿⠀⠀⠀⠀⠀⠀⠀⠀⠀⠀⠀⠀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⠀⠀⠀⠀⠀⠀⠀⠀⠀⠀⠀⣿⣿⣿⣿⣿⡇⢜⢿⣿⣿⣿⢿⣣⣿⣿⡿⠏⠑⠀⢕⠁⢿⣿⣿⣿⣿⣿⣿⣿⣿⣿⣿⣿⣿⣿⣿⣿⣿⣿⣿⣿⣿⣿⣿⣿⣿⣿⣿⣿⣿⣿⣿⣿⣿⣿⣿⣿⣿⠀⠀⠀⠀⠀⠀⠀⠀⠀⠀⠀⠀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⠀⠀⠀⠀⠀⠀⠀⠀⠀⠀⠀⣿⣿⣿⣿⣿⣇⢕⠕⢜⢝⢟⠟⠟⠝⠑⠁⠀⠀⠔⠁⢕⢸⣿⣿⣿⣿⣿⣿⣿⣿⣿⣿⣿⣿⣿⣿⣿⣿⣿⣿⣿⣿⣿⣿⣿⣿⣿⣿⣿⣿⣿⣿⣿⣿⣿⣿⣿⣿⠀⠀⠀⠀⠀⠀⠀⠀⠀⠀⠀⠀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⠀⠀⠀⠀⠀⠀⠀⠀⠀⠀⠀⠛⠛⠛⠛⠛⠛⠑⠐⠐⠐⠀⠀⠀⠀⠀⠀⠀⠀⠀⠑⠑⠑⠛⠛⠛⠛⠛⠛⠛⠛⠛⠛⠛⠛⠛⠛⠛⠛⠛⠛⠛⠛⠛⠛⠛⠛⠛⠛⠛⠛⠛⠛⠛⠛⠛⠛⠛⠛⠀⠀⠀⠀⠀⠀⠀⠀⠀⠀⠀⠀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⠀⠀⠀⠀⠀⠀⠀⠀⠀⠀⠀⣿⣿⣿⣿⣿⣿⣿⣿⣿⣿⣿⣿⣿⣿⣿⣿⣿⣿⣿⣿⣿⣿⣿⣿⣿⣿⣿⣿⣿⣿⣿⣿⣿⣿⣿⣿⣿⣿⢕⢕⢕⢕⢜⣿⣿⣿⣿⣿⣿⣿⣇⢕⢕⢕⢕⢕⢕⢕⠀⠀⠀⠀⠀⠀⠀⠀⠀⠀⠀⠀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⠀⠀⠀⠀⠀⠀⠀⠀⠀⠀⠀⣿⣿⣿⣿⣿⣿⣿⣿⣿⣿⣿⣿⣿⣿⣿⣿⣿⣿⣿⣿⣿⣿⣿⣿⣿⣿⣿⣿⣿⣿⣿⣿⣿⣿⣿⣿⣿⡟⢕⢕⢕⢕⢕⢹⣿⣿⣿⣿⣿⣿⣿⡕⢕⢕⢕⢕⢕⢕⠀⠀⠀⠀⠀⠀⠀⠀⠀⠀⠀⠀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⠀⠀⠀⠀⠀⠀⠀⠀⠀⠀⠀⣿⣿⣿⣿⣿⣿⣿⣿⣿⣿⣿⣿⣿⣿⣿⣿⣿⣿⣿⣿⣿⣿⣿⣿⣿⣿⣿⣿⣿⣿⣿⣿⣿⣿⣿⣿⣿⡇⢕⢕⢕⢕⢕⢸⣿⣿⣿⣿⣿⣿⣿⣷⢕⢕⢕⢕⢕⢕⠀⠀⠀⠀⠀⠀⠀⠀⠀⠀⠀⠀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⠀⠀⠀⠀⠀⠀⠀⠀⠀⠀⠀⣿⣿⣿⣿⣿⣿⣿⣿⣿⣿⣿⣿⣿⣿⣿⣿⣿⣿⣿⣿⣿⣿⣿⣿⣿⣿⣿⣿⣿⣿⣿⣿⣿⣿⣿⣿⣿⡇⢕⢕⢕⢕⢕⢕⣿⣿⣿⣿⣿⣿⣿⣿⡇⢕⢕⢕⢕⢕⠀⠀⠀⠀⠀⠀⠀⠀⠀⠀⠀⠀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⠀⠀⠀⠀⠀⠀⠀⠀⠀⠀⠀⣿⣿⣿⣿⣿⣿⣿⣿⣿⣿⣿⣿⣿⣿⣿⣿⣿⣿⣿⣿⣿⣿⣿⣿⣿⣿⣿⣿⣿⣿⣿⣿⣿⣿⣿⣿⣿⡕⢕⢕⢕⢕⣕⣕⣿⣿⣿⣿⣿⣿⣿⣿⡇⢕⢕⢕⢕⢕⠀⠀⠀⠀⠀⠀⠀⠀⠀⠀⠀⠀</a:t>
            </a:r>
            <a:br/>
            <a:r>
              <a:t>⠀⠀⠀⠀⠀⠀⠀⠀⠀⠀⠀⣿⣿⣿⣿⣿⣿⣿⡿⢿⢿⣿⣿⣿⣿⣿⣿⣿⣿⣿⣿⣿⣿⣿⣿⣿⣿⣿⣿⣿⣿⣿⣿⣿⣿⣿⣿⣿⣿⣿⣷⣾⣾⣿⣿⣿⣿⣿⣿⣿⣿⣿⣿⡏⢕⢕⢕⢕⢕⠀⠀⠀⠀⠀⠀⠀⠀⠀⠀⠀⠀</a:t>
            </a:r>
            <a:br/>
            <a:r>
              <a:t>⠀⠀⠀⠀⠀⠀⠀⠀⠀⠀⠀⣿⣿⣿⡿⢟⢕⢐⢐⣕⣵⣼⣵⣕⣿⣿⣿⣿⣿⣿⣿⣿⣿⣿⣿⣿⣿⣿⣿⣿⣿⣿⣿⣿⣿⣿⣿⣿⣿⣿⣿⣿⣿⣿⣿⣿⣿⣿⣿⣿⣿⣿⣿⡟⢕⢕⢕⢕⢕⠀⠀⠀⠀⠀⠀⠀⠀⠀⠀⠀⠀</a:t>
            </a:r>
            <a:br/>
            <a:r>
              <a:t>⠀⠀⠀⠀⠀⠀⠀⠀⠀⠀⠀⣿⡏⠝⠅⢅⢱⡕⢗⠝⢑⢕⢕⢝⣿⣿⣿⣿⣿⣿⣿⣿⣿⣿⣿⣿⣿⣿⣿⣿⣿⣿⣿⣿⣿⣿⣿⣿⣿⣿⣿⣿⣿⣿⣿⣿⣿⣿⣿⣿⣿⣿⣿⣟⣕⣕⡕⢕⢕⠀⠀⠀⠀⠀⠀⠀⠀⠀⠀⠀⠀</a:t>
            </a:r>
            <a:br/>
            <a:r>
              <a:t>⠀⠀⠀⠀⠀⠀⠀⠀⠀⠀⠀⡟⢕⢀⠑⢑⢕⢕⢕⢕⢕⣵⣷⣿⣿⣿⣿⣿⣿⣿⣿⣿⣿⣿⣿⣿⣿⣿⣿⣿⣿⣿⣿⣿⣿⣿⣿⣿⣿⣿⣿⣿⣿⣿⣿⣿⣿⣿⣿⣿⣿⣿⣿⣿⣝⣹⣿⣕⣕⠀⠀⠀⠀⠀⠀⠀⠀⠀⠀⠀⠀</a:t>
            </a:r>
            <a:br/>
            <a:r>
              <a:t>⠀⠀⠀⠀⠀⠀⠀⠀⠀⠀⠀⡇⢕⢕⡟⢇⣕⣕⣵⣵⣵⣿⣾⣿⣿⣿⣿⣿⣿⣿⣿⣿⣿⣿⣿⣿⣿⣿⣿⣿⣿⣿⣿⣿⣿⣿⣿⣿⣿⣿⣿⣿⣿⣿⣿⣿⣿⣿⣿⣿⣿⣿⣿⣯⣟⣝⣕⡝⡏⠀⠀⠀⠀⠀⠀⠀⠀⠀⠀⠀⠀</a:t>
            </a:r>
            <a:br/>
            <a:r>
              <a:t>⠀⠀⠀⠀⠀⠀⠀⠀⠀⠀⠀⣷⢕⢕⣱⣿⣿⣿⣿⣿⣿⣿⣿⣿⣿⣿⣿⣿⣿⣿⣿⣿⣿⣿⣿⣿⣿⣿⣿⣿⣿⣿⣿⣿⣿⣿⣿⣿⣿⣿⣿⣿⣿⣿⣿⣿⣿⣿⣿⣿⣿⣿⣿⣿⣿⣿⣿⣏⣕⠀⠀⠀⠀⠀⠀⠀⠀⠀⠀⠀⠀</a:t>
            </a:r>
            <a:br/>
            <a:r>
              <a:t>⠀⠀⠀⠀⠀⠀⠀⠀⠀⠀⠀⣿⢕⢕⣿⣿⣿⣿⣿⣿⣿⣿⣿⣿⣿⣿⣿⣿⣿⣿⣿⣿⣿⣿⣿⣿⣿⣿⣿⣿⣿⣿⣿⣿⣿⣿⣿⣿⣿⣿⣿⣿⣿⣿⣿⣿⣿⣿⣿⣿⣿⣿⣿⣿⣿⣿⣽⣿⣏⠀⠀⠀⠀⠀⠀⠀⠀⠀⠀⠀⠀</a:t>
            </a:r>
            <a:br/>
            <a:r>
              <a:t>⠀⠀⠀⠀⠀⠀⠀⠀⠀⠀⠀⣿⡇⢕⣿⣿⣿⣿⣿⣿⣿⣿⣿⣿⣿⣿⣿⣿⣿⣿⣿⣿⣿⣿⣿⣿⣿⣿⣿⣿⣿⣿⣿⣿⣿⣿⣿⣿⣿⣿⣿⣿⣿⣿⣿⣿⣿⣿⣿⣿⣿⣿⣿⣿⣿⣿⣿⣏⣏⠀⠀⠀⠀⠀⠀⠀⠀⠀⠀⠀⠀</a:t>
            </a:r>
            <a:br/>
            <a:r>
              <a:t>⠀⠀⠀⠀⠀⠀⠀⠀⠀⠀⠀⣿⣷⢕⢸⣿⣿⣿⢿⣿⣿⣿⣿⣿⣿⣾⣿⣿⣿⣿⣿⣿⣿⣿⣿⣿⣿⣿⣿⣿⣿⣿⣿⣿⣿⣿⣿⣿⣿⣿⣿⣿⣿⣿⣿⣿⣿⣿⣿⣿⣿⣿⣿⣿⣿⣿⣿⣿⣿⠀⠀⠀⠀⠀⠀⠀⠀⠀⠀⠀⠀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⠀⠀⠀⠀⠀⠀⠀⠀⠀⠀⠀⣿⣿⣧⣸⣿⣿⣿⣿⣿⣿⣿⣿⣿⣿⣿⣿⣿⣿⣿⣿⣿⣿⣿⣿⣿⣿⣿⣿⣿⣿⣿⣿⣿⣿⣿⣿⣿⣿⣿⣿⣿⣿⣿⣿⣿⣿⣿⣿⣿⣿⣿⣿⣿⣿⣿⣿⣿⣿⠀⠀⠀⠀⠀⠀⠀⠀⠀⠀⠀⠀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⠀⠀⠀⠀⠀⠀⠀⠀⠀⠀⠀⣿⣿⣿⣿⣿⣿⣿⣿⣿⣿⣟⣿⣿⣷⣿⣿⣿⣿⣿⣿⣿⣿⣿⣿⣿⣿⣿⣿⣿⣿⣿⣿⣿⣿⣿⣿⣿⣿⣿⣿⣿⣿⣿⣿⣿⣿⣿⣿⣿⣿⣿⣿⣿⣿⣿⣿⣿⣿⠀⠀⠀⠀⠀⠀⠀⠀⠀⠀⠀⠀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⠀⠀⠀⠀⠀⠀⠀⠀⠀⠀⠀⣿⣿⣿⣿⣿⣿⣿⣿⣿⣿⣿⣿⣿⣿⣿⣿⣿⣿⣿⡇⠘⢿⣿⣿⣿⣿⣿⣿⣿⣿⣿⣿⣿⣿⣿⣿⣿⣿⣿⣿⣿⣿⣿⣿⣿⣿⣿⣿⣿⣿⣿⣿⣿⣿⣿⣿⣿⣿⠀⠀⠀⠀⠀⠀⠀⠀⠀⠀⠀⠀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⠀⠀⠀⠀⠀⠀⠀⠀⠀⠀⠀⣿⣿⣿⣿⣿⣿⡟⢸⣿⣿⣿⣿⢟⢟⢏⢽⣿⣿⡟⠕⢀⢸⣿⣿⣿⣿⣿⣿⣿⣿⣿⣿⣿⣿⣿⣿⣿⣿⣿⣿⣿⣿⣿⣿⣿⣿⣿⣿⣿⣿⣿⣿⣿⣿⣿⣿⣿⣿⠀⠀⠀⠀⠀⠀⠀⠀⠀⠀⠀⠀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⠀⠀⠀⠀⠀⠀⠀⠀⠀⠀⠀⣿⣿⣿⣿⣿⣿⡇⢕⢻⢿⣿⣿⣵⣕⣵⢟⢇⠑⠁⠀⢕⢕⣿⣿⣿⣿⣿⣿⣿⣿⣿⣿⣿⣿⣿⣿⣿⣿⣿⣿⣿⣿⣿⣿⣿⣿⣿⣿⣿⣿⣿⣿⣿⣿⣿⣿⣿⣿⠀⠀⠀⠀⠀⠀⠀⠀⠀⠀⠀⠀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⠀⠀⠀⠀⠀⠀⠀⠀⠀⠀⠀⠛⠛⠛⠛⠛⠛⠃⠑⠑⠑⠙⠙⠛⠛⠙⠁⠁⠀⠀⠀⠁⠑⠛⠛⠛⠛⠛⠛⠛⠛⠛⠛⠛⠛⠛⠛⠛⠛⠛⠛⠛⠛⠛⠛⠛⠛⠛⠛⠛⠛⠛⠛⠛⠛⠛⠛⠛⠛⠀⠀⠀⠀⠀⠀⠀⠀⠀⠀⠀⠀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⠀⠀⠀⠀⠀⠀⠀⠀⠀⠀⠀⣿⣿⣿⣿⣿⣿⣿⣿⣿⣿⣿⣿⣿⣿⣿⣿⣿⣿⣿⣿⣿⣿⣿⣿⣿⣿⣿⣿⣿⣿⣿⣿⣿⣿⣿⣿⣿⣿⢕⢕⢕⢕⢜⣿⣿⣿⣿⣿⣿⣿⡇⢕⢕⢕⢕⢕⢕⢕⠀⠀⠀⠀⠀⠀⠀⠀⠀⠀⠀⠀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⠀⠀⠀⠀⠀⠀⠀⠀⠀⠀⠀⣿⣿⣿⣿⣿⣿⣿⣿⣿⣿⣿⣿⣿⣿⣿⣿⣿⣿⣿⣿⣿⣿⣿⣿⣿⣿⣿⣿⣿⣿⣿⣿⣿⣿⣿⣿⣿⡏⢕⢕⢕⢕⢕⢻⣿⣿⣿⣿⣿⣿⣿⡕⢕⢕⢕⢕⢕⢕⠀⠀⠀⠀⠀⠀⠀⠀⠀⠀⠀⠀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⠀⠀⠀⠀⠀⠀⠀⠀⠀⠀⠀⣿⣿⣿⣿⣿⣿⣿⣿⣿⣿⣿⣿⣿⣿⣿⣿⣿⣿⣿⣿⣿⣿⣿⣿⣿⣿⣿⣿⣿⣿⣿⣿⣿⣿⣿⣿⣿⢕⢕⢕⢕⢕⢕⢸⣿⣿⣿⣿⣿⣿⣿⣧⢕⢕⢕⢕⢕⢕⠀⠀⠀⠀⠀⠀⠀⠀⠀⠀⠀⠀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⠀⠀⠀⠀⠀⠀⠀⠀⠀⠀⠀⣿⣿⣿⣿⣿⣿⣿⣿⣿⣿⣿⣿⣿⣿⣿⣿⣿⣿⣿⣿⣿⣿⣿⣿⣿⣿⣿⣿⣿⣿⣿⣿⣿⣿⣿⣿⣿⢕⢕⢕⢕⢕⢕⢜⣿⣿⣿⣿⣿⣿⣿⣿⢕⢕⢕⢕⢕⢕⠀⠀⠀⠀⠀⠀⠀⠀⠀⠀⠀⠀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⠀⠀⠀⠀⠀⠀⠀⠀⠀⠀⠀⣿⣿⣿⣿⣿⣿⣿⣿⣿⣿⣿⣿⣿⣿⣿⣿⣿⣿⣿⣿⣿⣿⣿⣿⣿⣿⣿⣿⣿⣿⣿⣿⣿⣿⣿⣿⣿⣕⢕⢕⢕⢕⣕⡕⣿⣿⣿⣿⣿⣿⣿⣿⡇⢕⢕⢕⢕⢕⠀⠀⠀⠀⠀⠀⠀⠀⠀⠀⠀⠀</a:t>
            </a:r>
            <a:br/>
            <a:r>
              <a:t>⠀⠀⠀⠀⠀⠀⠀⠀⠀⠀⠀⣿⣿⣿⣿⣿⣿⣿⣿⢿⢿⢿⣿⣿⣿⣿⣿⣿⣿⣿⣿⣿⣿⣿⣿⣿⣿⣿⣿⣿⣿⣿⣿⣿⣿⣿⣿⣿⣿⣷⣷⣷⣿⣿⣿⣿⣿⣿⣿⣿⣿⣿⣿⡇⢕⢕⢕⢕⢕⠀⠀⠀⠀⠀⠀⠀⠀⠀⠀⠀⠀</a:t>
            </a:r>
            <a:br/>
            <a:r>
              <a:t>⠀⠀⠀⠀⠀⠀⠀⠀⠀⠀⠀⣿⣿⣿⣿⡿⠏⢅⢁⢅⢱⢕⣜⣕⣸⣿⣿⣿⣿⣿⣿⣿⣿⣿⣿⣿⣿⣿⣿⣿⣿⣿⣿⣿⣿⣿⣿⣿⣿⣿⣿⣿⣿⣿⣿⣿⣿⣿⣿⣿⣿⣿⣿⣏⢕⢕⢕⢕⢕⠀⠀⠀⠀⠀⠀⠀⠀⠀⠀⠀⠀</a:t>
            </a:r>
            <a:br/>
            <a:r>
              <a:t>⠀⠀⠀⠀⠀⠀⠀⠀⠀⠀⠀⣿⣿⡟⠕⠑⢄⠕⢇⣵⢷⢞⢏⠝⢟⣿⣿⣿⣿⣿⣿⣿⣿⣿⣿⣿⣿⣿⣿⣿⣿⣿⣿⣿⣿⣿⣿⣿⣿⣿⣿⣿⣿⣿⣿⣿⣿⣿⣿⣿⣿⣿⣿⣟⡕⢕⡕⢕⢕⠀⠀⠀⠀⠀⠀⠀⠀⠀⠀⠀⠀</a:t>
            </a:r>
            <a:br/>
            <a:r>
              <a:t>⠀⠀⠀⠀⠀⠀⠀⠀⠀⠀⠀⣿⡏⢕⠀⢄⢕⢜⢃⢑⠅⢀⢔⣵⣵⣽⣿⣿⣿⣿⣿⣿⣿⣿⣿⣿⣿⣿⣿⣿⣿⣿⣿⣿⣿⣿⣿⣿⣿⣿⣿⣿⣿⣿⣿⣿⣿⣿⣿⣿⣿⣿⣿⣿⣝⣹⣏⢜⣕⠀⠀⠀⠀⠀⠀⠀⠀⠀⠀⠀⠀</a:t>
            </a:r>
            <a:br/>
            <a:r>
              <a:t>⠀⠀⠀⠀⠀⠀⠀⠀⠀⠀⠀⣿⢕⢕⢕⢦⢄⢔⢕⢄⢅⢕⣸⣿⣿⣿⣿⣿⣿⣿⣿⣿⣿⣿⣿⣿⣿⣿⣿⣿⣿⣿⣿⣿⣿⣿⣿⣿⣿⣿⣿⣿⣿⣿⣿⣿⣿⣿⣿⣿⣿⣿⣿⣿⣟⣝⢝⣻⢟⠀⠀⠀⠀⠀⠀⠀⠀⠀⠀⠀⠀</a:t>
            </a:r>
            <a:br/>
            <a:r>
              <a:t>⠀⠀⠀⠀⠀⠀⠀⠀⠀⠀⠀⣿⣏⢕⢱⢵⣵⣾⣿⣿⣿⣿⣿⣿⣿⣿⣿⣿⣿⣿⣿⣿⣿⣿⣿⣿⣿⣿⣿⣿⣿⣿⣿⣿⣿⣿⣿⣿⣿⣿⣿⣿⣿⣿⣿⣿⣿⣿⣿⣿⣿⣿⣿⣿⣿⣿⣿⣟⣝⠀⠀⠀⠀⠀⠀⠀⠀⠀⠀⠀⠀</a:t>
            </a:r>
            <a:br/>
            <a:r>
              <a:t>⠀⠀⠀⠀⠀⠀⠀⠀⠀⠀⠀⣿⣧⢕⢕⣾⣿⣿⣿⣿⣿⣿⣿⣿⣿⣿⣿⣿⣿⣿⣿⣿⣿⣿⣿⣿⣿⣿⣿⣿⣿⣿⣿⣿⣿⣿⣿⣿⣿⣿⣿⣿⣿⣿⣿⣿⣿⣿⣿⣿⣿⣿⣿⣽⣿⣯⣽⣿⣏⠀⠀⠀⠀⠀⠀⠀⠀⠀⠀⠀⠀</a:t>
            </a:r>
            <a:br/>
            <a:r>
              <a:t>⠀⠀⠀⠀⠀⠀⠀⠀⠀⠀⠀⣿⣿⡕⢕⣿⣿⣿⣿⣿⣿⣿⣿⣿⣿⣿⣿⣿⣿⣿⣿⣿⣿⣿⣿⣿⣿⣿⣿⣿⣿⣿⣿⣿⣿⣿⣿⣿⣿⣿⣿⣿⣿⣿⣿⣿⣿⣿⣿⣿⣿⣿⣿⣿⣿⣿⣿⣟⣏⠀⠀⠀⠀⠀⠀⠀⠀⠀⠀⠀⠀</a:t>
            </a:r>
            <a:br/>
            <a:r>
              <a:t>⠀⠀⠀⠀⠀⠀⠀⠀⠀⠀⠀⣿⣿⣧⢕⢸⣿⣿⣿⣿⣿⣿⣿⣿⣿⣿⣽⣽⣿⣿⣿⣿⣿⣿⣿⣿⣿⣿⣿⣿⣿⣿⣿⣿⣿⣿⣿⣿⣿⣿⣿⣿⣿⣿⣿⣿⣿⣿⣿⣿⣿⣿⣿⣿⣿⣿⣿⣿⣿⠀⠀⠀⠀⠀⠀⠀⠀⠀⠀⠀⠀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⠀⠀⠀⠀⠀⠀⠀⠀⠀⠀⠀⣿⣿⣿⣷⡜⣿⣿⣿⣷⣾⣿⣿⣿⣿⣿⣿⣿⣿⣿⣿⣿⣿⣿⣿⣿⣿⣿⣿⣿⣿⣿⣿⣿⣿⣿⣿⣿⣿⣿⣿⣿⣿⣿⣿⣿⣿⣿⣿⣿⣿⣿⣿⣿⣿⣿⣿⣿⣿⠀⠀⠀⠀⠀⠀⠀⠀⠀⠀⠀⠀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⠀⠀⠀⠀⠀⠀⠀⠀⠀⠀⠀⣿⣿⣿⣿⣿⣿⣿⣿⣿⣿⣿⣿⣽⣿⣷⣿⣿⣿⣿⣿⣿⣿⣿⣿⣿⣿⣿⣿⣿⣿⣿⣿⣿⣿⣿⣿⣿⣿⣿⣿⣿⣿⣿⣿⣿⣿⣿⣿⣿⣿⣿⣿⣿⣿⣿⣿⣿⣿⠀⠀⠀⠀⠀⠀⠀⠀⠀⠀⠀⠀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⠀⠀⠀⠀⠀⠀⠀⠀⠀⠀⠀⣿⣿⣿⣿⣿⣿⣿⣿⣿⣿⣿⡿⢿⣟⣟⣯⣿⣿⣿⣿⣿⣿⣿⣿⣿⣿⣿⣿⣿⣿⣿⣿⣿⣿⣿⣿⣿⣿⣿⣿⣿⣿⣿⣿⣿⣿⣿⣿⣿⣿⣿⣿⣿⣿⣿⣿⣿⣿⠀⠀⠀⠀⠀⠀⠀⠀⠀⠀⠀⠀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⠀⠀⠀⠀⠀⠀⠀⠀⠀⠀⠀⣿⣿⣿⣿⣿⣿⣿⣿⣿⣿⣿⣿⣿⢿⣿⣿⣿⣿⣿⣿⢏⢻⣿⣿⣿⣿⣿⣿⣿⣿⣿⣿⣿⣿⣿⣿⣿⣿⣿⣿⣿⣿⣿⣿⣿⣿⣿⣿⣿⣿⣿⣿⣿⣿⣿⣿⣿⣿⠀⠀⠀⠀⠀⠀⠀⠀⠀⠀⠀⠀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⠀⠀⠀⠀⠀⠀⠀⠀⠀⠀⠀⣿⣿⣿⣿⣿⣿⣿⣿⣿⣿⣿⣿⣿⣿⣿⣿⣿⣿⣿⡿⠑⠘⢿⣿⣿⣿⣿⣿⣿⣿⣿⣿⣿⣿⣿⣿⣿⣿⣿⣿⣿⣿⣿⣿⣿⣿⣿⣿⣿⣿⣿⣿⣿⣿⣿⣿⣿⣿⠀⠀⠀⠀⠀⠀⠀⠀⠀⠀⠀⠀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⠀⠀⠀⠀⠀⠀⠀⠀⠀⠀⠀⣿⣿⣿⣿⣿⣿⣿⣿⢕⣿⣿⣿⡿⢟⢟⢟⣹⣿⠏⠁⠀⢄⢸⣿⣿⣿⣿⣿⣿⣿⣿⣿⣿⣿⣿⣿⣿⣿⣿⣿⣿⣿⣿⣿⣿⣿⣿⣿⣿⣿⣿⣿⣿⣿⣿⣿⣿⣿⠀⠀⠀⠀⠀⠀⠀⠀⠀⠀⠀⠀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⠀⠀⠀⠀⠀⠀⠀⠀⠀⠀⠀⣿⣿⣿⣿⣿⣿⣿⡇⢕⢜⢿⣿⣷⣕⢕⠕⠑⠁⠀⠀⠀⠕⢜⣿⣿⣿⣿⣿⣿⣿⣿⣿⣿⣿⣿⣿⣿⣿⣿⣿⣿⣿⣿⣿⣿⣿⣿⣿⣿⣿⣿⣿⣿⣿⣿⣿⣿⣿⠀⠀⠀⠀⠀⠀⠀⠀⠀⠀⠀⠀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⠀⠀⠀⠀⠀⠀⠀⠀⠀⠀⠀⠛⠛⠛⠛⠛⠛⠛⠃⠑⠑⠑⠑⠙⠙⠑⠁⠀⠀⠀⠀⠀⠑⠑⠛⠛⠛⠛⠛⠛⠛⠛⠛⠛⠛⠛⠛⠛⠛⠛⠛⠛⠛⠛⠛⠛⠛⠛⠛⠛⠛⠛⠛⠛⠛⠛⠛⠛⠛⠀⠀⠀⠀⠀⠀⠀⠀⠀⠀⠀⠀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⠀⠀⠀⠀⠀⠀⠀⠀⠀⠀⠀⢕⢕⢕⢕⢕⣸⢟⢇⡗⢕⢕⢕⢕⢱⢵⢕⢕⢕⢕⢕⢕⢕⣕⢕⢕⢕⢕⢕⢕⠕⠜⠗⠏⠕⢻⡟⣿⣿⣽⣽⣿⣿⣞⣗⢇⢸⢵⢕⢕⢇⢜⢹⢕⢕⣇⢜⡵⢕⠀⠀⠀⠀⠀⠀⠀⠀⠀⠀⠀⠀</a:t>
            </a:r>
            <a:br/>
            <a:r>
              <a:t>⠀⠀⠀⠀⠀⠀⠀⠀⠀⠀⠀⢕⢕⡕⢕⢜⢟⢕⢵⢾⢯⢾⢗⢼⢕⢕⢏⢟⢣⢵⢷⢜⢕⢕⢕⢕⢕⢕⡁⠀⠀⠀⠀⠀⠀⠀⠁⠙⢏⣟⣽⢟⣷⢞⣟⣷⡜⢽⣵⣱⢷⡕⢕⣵⡕⢕⣗⣵⣿⠀⠀⠀⠀⠀⠀⠀⠀⠀⠀⠀⠀</a:t>
            </a:r>
            <a:br/>
            <a:r>
              <a:t>⠀⠀⠀⠀⠀⠀⠀⠀⠀⠀⠀⢕⢕⣕⣾⣿⢾⣽⣾⣱⡧⢵⢕⢼⢿⡏⢇⢹⡕⣳⡎⢕⢱⢇⢕⠑⠀⠀⠉⢻⣶⣄⢀⠀⠀⠀⠀⠀⠀⠑⢷⡼⣿⣗⣾⣿⣕⣹⣽⡿⢵⢗⣇⢕⡫⣽⣿⣿⡷⠀⠀⠀⠀⠀⠀⠀⠀⠀⠀⠀⠀</a:t>
            </a:r>
            <a:br/>
            <a:r>
              <a:t>⠀⠀⠀⠀⠀⠀⠀⠀⠀⠀⠀⢕⢝⣝⡻⢿⡾⡟⢻⢧⢮⣜⣇⣝⣞⣗⢳⣵⣵⡼⡯⢏⢗⢕⢕⣱⢵⢵⣷⣦⣌⣿⣷⣔⠀⠀⠀⠀⠀⠀⠘⢽⣿⣟⣷⣷⣗⣗⡿⢽⣷⣧⢕⣗⣺⣿⣿⢟⠑⠀⠀⠀⠀⠀⠀⠀⠀⠀⠀⠀⠀</a:t>
            </a:r>
            <a:br/>
            <a:r>
              <a:t>⠀⠀⠀⠀⠀⠀⠀⠀⠀⠀⠀⢕⢵⣝⣝⣏⣿⣧⣼⢺⣞⣾⣾⡯⢷⣯⣽⡽⡿⣏⡜⢕⢕⠕⠋⢁⢕⢱⣼⣿⣿⣯⢻⣿⣧⡀⠀⠀⠀⠀⢀⠕⣿⣿⣿⣟⣿⣿⣟⣽⣽⣿⣷⣿⣿⣿⣷⣦⢀⠀⠀⠀⠀⠀⠀⠀⠀⠀⠀⠀⠀</a:t>
            </a:r>
            <a:br/>
            <a:r>
              <a:t>⠀⠀⠀⠀⠀⠀⠀⠀⠀⠀⠀⢕⢗⢳⢕⣼⢼⢼⢿⡽⢏⣿⣿⣹⣝⣻⣷⣿⣿⢻⡇⡕⢕⣴⣷⣷⣾⣿⣿⣿⣿⣷⡜⣿⣿⣧⢄⠀⠀⠀⠀⠀⢹⣿⣿⣿⣿⣿⣟⣿⣿⣽⣿⣿⣿⣿⠈⢿⣷⠀⠀⠀⠀⠀⠀⠀⠀⠀⠀⠀⠀</a:t>
            </a:r>
            <a:br/>
            <a:r>
              <a:t>⠀⠀⠀⠀⠀⠀⠀⠀⠀⠀⠀⣜⣏⣝⣕⢕⢗⢕⡗⣷⡷⢳⡞⢕⢱⢼⡼⢵⡼⢽⣿⡕⢱⣿⣿⣿⣿⣿⣿⣿⣿⣿⡇⢹⣿⣿⡇⠀⢀⠀⢀⠀⢸⣿⣿⣿⣿⣿⣿⣿⣿⣿⣿⣿⣿⣧⢕⢸⣿⠀⠀⠀⠀⠀⠀⠀⠀⠀⠀⠀⠀</a:t>
            </a:r>
            <a:br/>
            <a:r>
              <a:t>⠀⠀⠀⠀⠀⠀⠀⠀⠀⠀⠀⢱⣿⣱⣼⢽⣵⣵⣵⡽⡾⣽⢽⣝⣝⣝⣝⣇⣗⣎⣺⣷⡜⣿⣿⣿⣿⣿⣿⣿⣿⣿⢿⣿⣿⣿⡇⢐⠀⠀⢄⠀⢸⣿⣿⣿⣿⣿⣿⣿⣿⣿⣿⣿⣿⣿⡕⢸⣿⠀⠀⠀⠀⠀⠀⠀⠀⠀⠀⠀⠀</a:t>
            </a:r>
            <a:br/>
            <a:r>
              <a:t>⠀⠀⠀⠀⠀⠀⠀⠀⠀⠀⠀⢝⡟⣟⣟⣷⢟⢟⢟⢗⢗⢟⢗⡗⢻⢟⣗⢗⢺⢟⡟⢟⢻⣿⣿⣿⣿⣿⣽⣿⣿⣿⣿⣿⣿⣿⡇⢕⢔⢔⢕⠄⢸⣿⣿⣿⣿⣿⣿⣿⣿⣿⣿⣿⣿⣿⡇⢸⣿⠀⠀⠀⠀⠀⠀⠀⠀⠀⠀⠀⠀</a:t>
            </a:r>
            <a:br/>
            <a:r>
              <a:t>⠀⠀⠀⠀⠀⠀⠀⠀⠀⠀⠀⢧⢵⢿⢿⢵⢽⢼⢽⡽⢯⢽⢽⢯⢵⢽⢽⡽⢿⡿⣽⣿⣽⣿⣿⣿⣿⣽⣿⣿⣿⣿⣽⣿⣿⣿⡇⢕⠕⢅⠕⢅⢸⣿⡿⢿⣿⣿⣿⣿⣿⣿⣿⣿⣿⣿⡕⢸⣿⠀⠀⠀⠀⠀⠀⠀⠀⠀⠀⠀⠀</a:t>
            </a:r>
            <a:br/>
            <a:r>
              <a:t>⠀⠀⠀⠀⠀⠀⠀⠀⠀⠀⠀⡗⢗⢗⢷⣷⣷⢗⢗⢗⡗⣳⣾⣷⣜⣗⣞⣟⣳⣗⣻⣟⣻⣿⣿⣿⣿⣿⣿⣿⣿⡿⠙⣿⣿⣿⣇⢕⢕⢕⢕⢕⢸⡿⣿⣿⣿⣿⣿⣿⣿⣿⣿⣿⣿⡟⢕⢸⣿⠀⠀⠀⠀⠀⠀⠀⠀⠀⠀⠀⠀</a:t>
            </a:r>
            <a:br/>
            <a:r>
              <a:t>⠀⠀⠀⠀⠀⠀⠀⠀⠀⠀⠀⣽⣝⡝⣝⣽⣽⡽⣽⣧⣽⣽⡼⣵⣵⣿⣷⣿⣿⡾⣷⣾⣿⣿⡇⢜⢿⣿⣕⠸⠋⠑⠀⢸⣿⣿⣿⣿⣷⣕⡕⢕⢸⣿⣿⣿⣿⣿⣿⣿⣿⣿⣿⣿⣿⣿⢕⣿⣿⠀⠀⠀⠀⠀⠀⠀⠀⠀⠀⠀⠀</a:t>
            </a:r>
            <a:br/>
            <a:r>
              <a:t>⠀⠀⠀⠀⠀⠀⠀⠀⠀⠀⠀⣟⣞⣟⣻⡷⣺⣿⣽⣽⣽⣽⣽⣽⣿⣽⣿⣏⣿⣿⣷⣿⣿⣿⡇⢕⢀⠀⠁⠀⠀⠀⢀⢸⣿⣿⣿⣿⣿⣿⣿⣧⣼⣿⣿⣿⣿⣿⣿⣿⣿⣿⣿⣿⣿⣿⡕⣿⣿⠀⠀⠀⠀⠀⠀⠀⠀⠀⠀⠀⠀</a:t>
            </a:r>
            <a:br/>
            <a:r>
              <a:t>⠀⠀⠀⠀⠀⠀⠀⠀⠀⠀⠀⣿⣻⣻⣿⣿⣿⣿⣿⣿⣿⣿⣿⣿⣿⣿⣿⣿⣿⣿⣿⣿⣿⣿⣿⢕⢕⢕⠐⠀⠁⢔⠀⢸⣿⣿⣿⣿⣿⣿⣿⣿⣿⣿⣿⣿⣿⣿⣿⣿⣿⣿⣿⣿⣿⣿⣧⣿⣿⠀⠀⠀⠀⠀⠀⠀⠀⠀⠀⠀⠀</a:t>
            </a:r>
            <a:br/>
            <a:r>
              <a:t>⠀⠀⠀⠀⠀⠀⠀⠀⠀⠀⠀⣿⣿⣿⣿⣿⣿⣿⣿⣿⣿⣿⣿⣿⣿⣿⣿⣿⣿⣿⣿⣿⣿⣿⣿⣧⡕⢔⢑⠔⢕⠑⢐⣼⣿⣿⣿⣿⣿⣿⣿⣿⣿⣿⣿⣿⣿⣿⣿⣿⣿⣿⣿⣿⣿⣿⣿⣿⣿⠀⠀⠀⠀⠀⠀⠀⠀⠀⠀⠀⠀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⠀⠀⠀⠀⠀⠀⠀⠀⠀⠀⠀⣿⣿⣿⣿⣿⣿⣿⣿⣿⣿⣿⣿⣿⣿⣿⣿⣿⣿⣿⣿⣿⣿⣿⣿⣿⣧⠁⠅⢑⠀⠀⢑⣿⣿⣿⣿⣿⣿⣿⣿⣿⣿⣿⣿⣿⣿⣿⣿⣿⣿⣿⣿⣿⣿⣿⣿⣿⣿⠀⠀⠀⠀⠀⠀⠀⠀⠀⠀⠀⠀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⠀⠀⠀⠀⠀⠀⠀⠀⠀⠀⠀⣿⣿⣿⣿⣿⣿⣿⣿⣿⣿⣿⣿⣿⣿⣿⣿⣿⣿⣿⣿⣿⣿⣿⣿⣿⣿⢀⠀⠀⠀⠀⠁⢿⣿⣿⣿⣿⣿⣿⣿⣿⣿⣿⣿⣿⣿⣿⣿⣿⣿⣿⣿⣿⣿⣿⢇⢵⢕⠀⠀⠀⠀⠀⠀⠀⠀⠀⠀⠀⠀</a:t>
            </a:r>
            <a:br/>
            <a:r>
              <a:t>⠀⠀⠀⠀⠀⠀⠀⠀⠀⠀⠀⣿⣿⣿⣿⣿⣿⣿⣿⣿⣿⣿⣿⣿⣿⣿⣿⣿⣿⣿⣿⣿⣿⣿⣿⣿⣿⡇⠀⠀⠀⠀⠀⠘⣿⣿⣿⣿⣿⣿⣿⣿⣿⣿⣿⣿⣿⣿⣿⣿⣿⣿⣿⣿⣿⣿⣷⣷⣷⠀⠀⠀⠀⠀⠀⠀⠀⠀⠀⠀⠀</a:t>
            </a:r>
            <a:br/>
            <a:r>
              <a:t>⠀⠀⠀⠀⠀⠀⠀⠀⠀⠀⠀⣿⣿⣿⣿⣿⣿⣿⣿⣿⣿⣿⣿⣿⣿⣿⣿⣿⣿⣿⣿⣿⣿⣿⣿⣿⣿⡇⠀⠀⠀⠀⠀⠀⠘⣿⣿⣿⣿⣿⣿⣿⣿⣿⣿⣿⣿⣿⣿⣿⣿⣿⣿⢿⢿⢟⣟⣝⡝⠀⠀⠀⠀⠀⠀⠀⠀⠀⠀⠀⠀</a:t>
            </a:r>
            <a:br/>
            <a:r>
              <a:t>⠀⠀⠀⠀⠀⠀⠀⠀⠀⠀⠀⣿⣿⣿⣿⣿⣿⣿⣿⣿⣿⣿⣿⣿⣿⣿⣿⣿⣿⣿⣿⣿⣿⣿⣿⣿⣿⡇⠀⠀⠀⠀⠀⠀⠀⠸⣿⣿⣿⣿⣿⣿⣿⣿⣿⣿⣿⣿⣿⣿⡿⢷⣷⣷⣷⣷⣽⣵⢕⠀⠀⠀⠀⠀⠀⠀⠀⠀⠀⠀⠀</a:t>
            </a:r>
            <a:br/>
            <a:r>
              <a:t>⠀⠀⠀⠀⠀⠀⠀⠀⠀⠀⠀⣿⣿⣿⣿⣿⣿⣿⣿⣿⣿⣿⣿⣿⣿⣿⣿⣿⣿⣿⣿⣿⣿⣿⣿⣿⣿⡇⠀⠀⠀⠀⠀⠀⠀⠀⣿⣿⣿⣿⣿⡟⢿⣿⣿⣿⣿⣿⣿⣿⣿⣿⣿⣿⣿⣿⣿⣧⡕⠀⠀⠀⠀⠀⠀⠀⠀⠀⠀⠀⠀</a:t>
            </a:r>
            <a:br/>
            <a:r>
              <a:t>⠀⠀⠀⠀⠀⠀⠀⠀⠀⠀⠀⣿⣿⣿⣿⣿⣿⣿⣿⣿⣿⣿⣿⣿⣿⣿⣿⣿⣿⣿⣿⣿⣿⣿⣿⣿⣿⣿⠀⠀⠀⠀⠀⠀⠀⠀⢻⣿⣿⣿⣿⣇⢕⢕⢝⢝⢿⣿⣿⢿⣿⣿⣿⣿⡿⢿⡜⢟⢇⠀⠀⠀⠀⠀⠀⠀⠀⠀⠀⠀⠀</a:t>
            </a:r>
            <a:br/>
            <a:r>
              <a:t>⠀⠀⠀⠀⠀⠀⠀⠀⠀⠀⠀⠛⠛⠛⠛⠛⠛⠛⠛⠛⠛⠛⠛⠛⠛⠛⠛⠛⠛⠛⠛⠛⠛⠛⠛⠛⠛⠛⠀⠀⠀⠀⠀⠐⠐⠀⠘⠛⠛⠛⠛⠛⠑⠑⠑⠑⠑⠛⠛⠂⠓⠛⠃⠙⠛⠑⠑⠑⠑⠀⠀⠀⠀⠀⠀⠀⠀⠀⠀⠀⠀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⠀⠀⠀⠀⠀⠀⠀⠀⠀⠀⠀⣿⣿⣿⣿⣿⣿⣿⣿⣿⣿⣿⣿⣿⣿⣿⣿⣿⣿⣿⣿⣿⣿⣿⣿⣿⣿⣿⣿⣿⣿⣿⣿⣿⣿⣿⣿⣿⡟⢕⢕⢕⢕⢸⣿⣿⣿⣿⣿⣿⣿⡕⢕⢕⢕⢕⢕⢕⢕⠀⠀⠀⠀⠀⠀⠀⠀⠀⠀⠀⠀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⠀⠀⠀⠀⠀⠀⠀⠀⠀⠀⠀⣿⣿⣿⣿⣿⣿⣿⣿⣿⣿⣿⣿⣿⣿⣿⣿⣿⣿⣿⣿⣿⣿⣿⣿⣿⣿⣿⣿⣿⣿⣿⣿⣿⣿⣿⣿⣿⡇⢕⢕⢕⢕⢕⣿⣿⣿⣿⣿⣿⣿⣷⢕⢕⢕⢕⢕⢕⢕⠀⠀⠀⠀⠀⠀⠀⠀⠀⠀⠀⠀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⠀⠀⠀⠀⠀⠀⠀⠀⠀⠀⠀⣿⣿⣿⣿⣿⣿⣿⣿⣿⣿⣿⣿⣿⣿⣿⣿⣿⣿⣿⣿⣿⣿⣿⣿⣿⣿⣿⣿⣿⣿⣿⣿⣿⣿⣿⣿⣿⢕⢕⢕⢕⢕⢕⢸⣿⣿⣿⣿⣿⣿⣿⡇⢕⢕⢕⢕⢕⢕⠀⠀⠀⠀⠀⠀⠀⠀⠀⠀⠀⠀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⠀⠀⠀⠀⠀⠀⠀⠀⠀⠀⠀⣿⣿⣿⣿⣿⣿⣿⣿⣿⣿⣿⣿⣿⣿⣿⣿⣿⣿⣿⣿⣿⣿⣿⣿⣿⣿⣿⣿⣿⣿⣿⣿⣿⣿⣿⣿⣿⢕⢕⢕⢕⢕⢕⢸⣿⣿⣿⣿⣿⣿⣿⣷⢕⢕⢕⢕⢕⢕⠀⠀⠀⠀⠀⠀⠀⠀⠀⠀⠀⠀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⠀⠀⠀⠀⠀⠀⠀⠀⠀⠀⠀⣿⣿⣿⣿⣿⣿⣿⣿⣿⣿⣿⣿⣿⣿⣿⣿⣿⣿⣿⣿⣿⣿⣿⣿⣿⣿⣿⣿⣿⣿⣿⣿⣿⣿⣿⣿⣿⢕⢕⢕⢕⢕⣕⣸⣿⣿⣿⣿⣿⣿⣿⣿⢕⢕⢕⢕⢕⢕⠀⠀⠀⠀⠀⠀⠀⠀⠀⠀⠀⠀</a:t>
            </a:r>
            <a:br/>
            <a:r>
              <a:t>⠀⠀⠀⠀⠀⠀⠀⠀⠀⠀⠀⣿⣿⣿⣿⣿⣿⣿⢿⠟⠟⠟⢿⢿⢿⢿⢿⣿⣿⣿⣿⣿⣿⣿⣿⣿⣿⣿⣿⣿⣿⣿⣿⣿⣿⣿⣿⣿⣿⣷⣷⣷⣿⣿⣿⣿⣿⣿⣿⣿⣿⣿⣿⡇⢕⢕⢕⢕⢕⠀⠀⠀⠀⠀⠀⠀⠀⠀⠀⠀⠀</a:t>
            </a:r>
            <a:br/>
            <a:r>
              <a:t>⠀⠀⠀⠀⠀⠀⠀⠀⠀⠀⠀⣿⣿⣿⣿⡿⢏⢄⢄⡕⢕⢗⢕⣱⣔⣵⣿⣿⣿⣿⣿⣿⣿⣿⣿⣿⣿⣿⣿⣿⣿⣿⣿⣿⣿⣿⣿⣿⣿⣿⣿⣿⣿⣿⣿⣿⣿⣿⣿⣿⣿⣿⣿⡇⢕⢕⢕⢕⢕⠀⠀⠀⠀⠀⠀⠀⠀⠀⠀⠀⠀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⠀⠀⠀⠀⠀⠀⠀⠀⠀⠀⠀⣿⣿⣿⢏⢕⠕⢰⡜⢕⢜⣧⡵⢟⠝⢝⢽⣿⣿⣿⣿⣿⣿⣿⣿⣿⣿⣿⣿⣿⣿⣿⣿⣿⣿⣿⣿⣿⣿⣿⣿⣿⣿⣿⣿⣿⣿⣿⣿⣿⣿⣿⣿⢷⣕⣕⢕⢕⢕⠀⠀⠀⠀⠀⠀⠀⠀⠀⠀⠀⠀</a:t>
            </a:r>
            <a:br/>
            <a:r>
              <a:t>⠀⠀⠀⠀⠀⠀⠀⠀⠀⠀⠀⣿⣿⢵⠕⢄⢄⢐⢱⢵⠝⠁⢁⢅⣱⣱⣼⣿⣿⣿⣿⣿⣿⣿⣿⣿⣿⣿⣿⣿⣿⣿⣿⣿⣿⣿⣿⣿⣿⣿⣿⣿⣿⣿⣿⣿⣿⣿⣿⣿⣿⣿⣿⣟⣝⣟⢏⣕⡇⠀⠀⠀⠀⠀⠀⠀⠀⠀⠀⠀⠀</a:t>
            </a:r>
            <a:br/>
            <a:r>
              <a:t>⠀⠀⠀⠀⠀⠀⠀⠀⠀⠀⠀⣿⣧⣕⢕⢑⢔⢁⢁⢄⢀⢄⡕⣸⣿⣿⣿⣿⣿⣿⣿⣿⣿⣿⣿⣿⣿⣿⣿⣿⣿⣿⣿⣿⣿⣿⣿⣿⣿⣿⣿⣿⣿⣿⣿⣿⣿⣿⣿⣿⣿⣿⣿⣿⣟⡏⢝⣟⡇⠀⠀⠀⠀⠀⠀⠀⠀⠀⠀⠀⠀</a:t>
            </a:r>
            <a:br/>
            <a:r>
              <a:t>⠀⠀⠀⠀⠀⠀⠀⠀⠀⠀⠀⣿⣿⡟⢕⢕⢱⣵⣷⣿⣿⣿⣿⣿⣿⣿⣿⣿⣿⣿⣿⣿⣿⣿⣿⣿⣿⣿⣿⣿⣿⣿⣿⣿⣿⣿⣿⣿⣿⣿⣿⣿⣿⣿⣿⣿⣿⣿⣿⣿⣿⣿⣿⣿⣿⣿⣿⣏⣝⠀⠀⠀⠀⠀⠀⠀⠀⠀⠀⠀⠀</a:t>
            </a:r>
            <a:br/>
            <a:r>
              <a:t>⠀⠀⠀⠀⠀⠀⠀⠀⠀⠀⠀⣿⣿⣷⢕⢕⣾⣿⣿⣿⣿⣿⣿⣿⣿⣿⣿⣿⣿⣿⣿⣿⣿⣿⣿⣿⣿⣿⣿⣿⣿⣿⣿⣿⣿⣿⣿⣿⣿⣿⣿⣿⣿⣿⣿⣿⣿⣿⣿⣿⣿⣿⣿⣿⣿⣏⣿⣿⣏⠀⠀⠀⠀⠀⠀⠀⠀⠀⠀⠀⠀</a:t>
            </a:r>
            <a:br/>
            <a:r>
              <a:t>⠀⠀⠀⠀⠀⠀⠀⠀⠀⠀⠀⣿⣿⣿⣇⢕⢻⣿⣿⣿⣿⣿⣿⣿⣿⣿⣿⣿⣿⣿⣿⣿⣿⣿⣿⣿⣿⣿⣿⣿⣿⣿⣿⣿⣿⣿⣿⣿⣿⣿⣿⣿⣿⣿⣿⣿⣿⣿⣿⣿⣿⣿⣿⣿⣿⣿⣿⣿⣏⠀⠀⠀⠀⠀⠀⠀⠀⠀⠀⠀⠀</a:t>
            </a:r>
            <a:br/>
            <a:r>
              <a:t>⠀⠀⠀⠀⠀⠀⠀⠀⠀⠀⠀⣿⣿⣿⣿⡕⢸⣿⣿⣿⣿⡿⣿⣿⣿⣿⣯⣷⣾⣿⣿⣿⣿⣿⣿⣿⣿⣿⣿⣿⣿⣿⣿⣿⣿⣿⣿⣿⣿⣿⣿⣿⣿⣿⣿⣿⣿⣿⣿⣿⣿⣿⣿⣿⣿⣿⣿⣿⣿⠀⠀⠀⠀⠀⠀⠀⠀⠀⠀⠀⠀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⠀⠀⠀⠀⠀⠀⠀⠀⠀⠀⠀⣿⣿⣿⣿⣿⣧⣿⣿⣿⣷⣾⣿⣿⣿⣿⣿⣿⣿⣿⣿⣿⣿⣿⣿⣿⣿⣿⣿⣿⣿⣿⣿⣿⣿⣿⣿⣿⣿⣿⣿⣿⣿⣿⣿⣿⣿⣿⣿⣿⣿⣿⣿⣿⣿⣿⣿⣿⣿⠀⠀⠀⠀⠀⠀⠀⠀⠀⠀⠀⠀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⠀⠀⠀⠀⠀⠀⠀⠀⠀⠀⠀⣿⣿⣿⣿⣿⣿⣿⣿⣿⣿⣿⣿⣿⣿⣿⣱⣾⣿⣿⣿⣿⣿⣿⣿⣿⣿⣿⣿⣿⣿⣿⣿⣿⣿⣿⣿⣿⣿⣿⣿⣿⣿⣿⣿⣿⣿⣿⣿⣿⣿⣿⣿⣿⣿⣿⣿⣿⣿⠀⠀⠀⠀⠀⠀⠀⠀⠀⠀⠀⠀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⠀⠀⠀⠀⠀⠀⠀⠀⠀⠀⠀⣿⣿⣿⣿⣿⣿⣿⣿⣿⣿⣿⣿⣿⣿⣻⣟⣯⣿⣿⣿⣿⠝⢻⣿⣿⣿⣿⣿⣿⣿⣿⣿⣿⣿⣿⣿⣿⣿⣿⣿⣿⣿⣿⣿⣿⣿⣿⣿⣿⣿⣿⣿⣿⣿⣿⣿⣿⣿⠀⠀⠀⠀⠀⠀⠀⠀⠀⠀⠀⠀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⠀⠀⠀⠀⠀⠀⠀⠀⠀⠀⠀⣿⣿⣿⣿⣿⣿⣿⣿⣿⡿⣿⣿⣿⣿⣿⣟⣿⣿⣿⣿⣿⠑⠘⣿⣿⣿⣿⣿⣿⣿⣿⣿⣿⣿⣿⣿⣿⣿⣿⣿⣿⣿⣿⣿⣿⣿⣿⣿⣿⣿⣿⣿⣿⣿⣿⣿⣿⣿⠀⠀⠀⠀⠀⠀⠀⠀⠀⠀⠀⠀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⠀⠀⠀⠀⠀⠀⠀⠀⠀⠀⠀⣿⣿⣿⣿⣿⣿⣿⣿⣿⢕⣿⣿⣿⣿⣿⣿⣿⣿⣿⢟⠑⠀⠀⢸⣿⣿⣿⣿⣿⣿⣿⣿⣿⣿⣿⣿⣿⣿⣿⣿⣿⣿⣿⣿⣿⣿⣿⣿⣿⣿⣿⣿⣿⣿⣿⣿⣿⣿⠀⠀⠀⠀⠀⠀⠀⠀⠀⠀⠀⠀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⠀⠀⠀⠀⠀⠀⠀⠀⠀⠀⠀⣿⣿⣿⣿⣿⣿⣿⣿⣿⢕⢝⢿⣧⢝⠝⠝⠕⠇⠑⠀⠀⠀⠔⢸⣿⣿⣿⣿⣿⣿⣿⣿⣿⣿⣿⣿⣿⣿⣿⣿⣿⣿⣿⣿⣿⣿⣿⣿⣿⣿⣿⣿⣿⣿⣿⣿⣿⣿⠀⠀⠀⠀⠀⠀⠀⠀⠀⠀⠀⠀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⠀⠀⠀⠀⠀⠀⠀⠀⠀⠀⠀⣿⣿⣿⣿⣿⣿⣿⣿⣿⢕⢔⢑⠕⠑⠀⠀⠀⠀⠀⠀⠀⠀⢔⢕⣿⣿⣿⣿⣿⣿⣿⣿⣿⣿⣿⣿⣿⣿⣿⣿⣿⣿⣿⣿⣿⣿⣿⣿⣿⣿⣿⣿⣿⣿⣿⣿⣿⣿⠀⠀⠀⠀⠀⠀⠀⠀⠀⠀⠀⠀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⠀⠀⠀⠀⠀⠀⠀⠀⠀⠀⠀⠛⠛⠛⠛⠛⠛⠛⠛⠛⠃⠑⠁⠐⠀⠀⠀⠀⠀⠀⠀⠀⠑⠑⠑⠛⠛⠛⠛⠛⠛⠛⠛⠛⠛⠛⠛⠛⠛⠛⠛⠛⠛⠛⠛⠛⠛⠛⠛⠛⠛⠛⠛⠛⠛⠛⠛⠛⠛⠀⠀⠀⠀⠀⠀⠀⠀⠀⠀⠀⠀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⠀⠀⠀⠀⠀⠀⠀⠀⠀⠀⠀⣿⣿⣿⣿⣿⣿⣿⣿⣿⣿⣿⣿⣿⣿⣿⣿⣿⣿⣿⣿⣿⣿⣿⣿⣿⣿⣿⣿⣿⣿⣿⣿⣿⣿⣿⣿⣿⡇⢕⢕⢕⢕⢹⣿⣿⣿⣿⣿⣿⣷⢕⢕⢕⢕⢕⢕⢕⠕⠀⠀⠀⠀⠀⠀⠀⠀⠀⠀⠀⠀</a:t>
            </a:r>
            <a:br/>
            <a:r>
              <a:t>⠀⠀⠀⠀⠀⠀⠀⠀⠀⠀⠀⣿⣿⣿⣿⣿⣿⣿⣿⣿⣿⣿⣿⣿⣿⣿⣿⣿⣿⣿⣿⣿⣿⣿⣿⣿⣿⣿⣿⣿⣿⣿⣿⣿⣿⣿⣿⣿⢇⢕⢕⢕⢕⢜⣿⣿⣿⣿⣿⣿⣿⣧⢕⢕⢕⢕⢕⢕⢕⠀⠀⠀⠀⠀⠀⠀⠀⠀⠀⠀⠀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⠀⠀⠀⠀⠀⠀⠀⠀⠀⠀⠀⣿⣿⣿⣿⣿⣿⣿⣿⣿⣿⣿⣿⣿⣿⣿⣿⣿⣿⣿⣿⣿⣿⣿⣿⣿⣿⣿⣿⣿⣿⣿⣿⣿⣿⣿⣿⡟⢕⢕⢕⢕⢕⢕⢿⣿⣿⣿⣿⣿⣿⣿⡕⢕⢕⢕⢕⢕⢕⠀⠀⠀⠀⠀⠀⠀⠀⠀⠀⠀⠀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⠀⠀⠀⠀⠀⠀⠀⠀⠀⠀⠀⣿⣿⣿⣿⣿⣿⣿⣿⣿⣿⣿⣿⣿⣿⣿⣿⣿⣿⣿⣿⣿⣿⣿⣿⣿⣿⣿⣿⣿⣿⣿⣿⣿⣿⣿⣿⡷⢕⢕⢕⢕⢕⢕⢸⣿⣿⣿⣿⣿⣿⣿⣇⢕⢕⢕⢕⢕⢕⠀⠀⠀⠀⠀⠀⠀⠀⠀⠀⠀⠀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⠀⠀⠀⠀⠀⠀⠀⠀⠀⠀⠀⣿⣿⣿⣿⣿⣿⣿⣿⣿⣿⣿⣿⣿⣿⣿⣿⣿⣿⣿⣿⣿⣿⣿⣿⣿⣿⣿⣿⣿⣿⣿⣿⣿⣿⣿⣿⣇⢕⢕⢕⢕⢕⢕⢸⣿⣿⣿⣿⣿⣿⣿⣿⢕⢕⢕⢕⢕⢕⠀⠀⠀⠀⠀⠀⠀⠀⠀⠀⠀⠀</a:t>
            </a:r>
            <a:br/>
            <a:r>
              <a:t>⠀⠀⠀⠀⠀⠀⠀⠀⠀⠀⠀⣿⣿⣿⣿⣿⣿⡿⠛⠝⢅⢅⢅⢕⢝⢝⢝⣽⣿⣿⣿⣿⣿⣿⣿⣿⣿⣿⣿⣿⣿⣿⣿⣿⣿⣿⣿⣿⣿⣷⣷⣾⣿⣿⣿⣿⣿⣿⣿⣿⣿⣿⣿⢕⢕⢕⢕⢕⢕⠀⠀⠀⠀⠀⠀⠀⠀⠀⠀⠀⠀</a:t>
            </a:r>
            <a:br/>
            <a:r>
              <a:t>⠀⠀⠀⠀⠀⠀⠀⠀⠀⠀⠀⣿⣿⣿⣿⡿⢏⢕⢁⢱⡇⢕⡕⢕⣾⢗⢾⢿⣿⣿⣿⣿⣿⣿⣿⣿⣿⣿⣿⣿⣿⣿⣿⣿⣿⣿⣿⣿⣿⣿⣿⣿⣿⣿⣿⣿⣿⣿⣿⣿⣿⣿⣿⢇⢕⢕⢕⢕⢕⠀⠀⠀⠀⠀⠀⠀⠀⠀⠀⠀⠀</a:t>
            </a:r>
            <a:br/>
            <a:r>
              <a:t>⠀⠀⠀⠀⠀⠀⠀⠀⠀⠀⠀⣿⣿⣿⢟⢕⢑⠕⢕⢏⢕⣱⢿⠟⠑⢁⢕⢸⣿⣿⣿⣿⣿⣿⣿⣿⣿⣿⣿⣿⣿⣿⣿⣿⣿⣿⣿⣿⣿⣿⣿⣿⣿⣿⣿⣿⣿⣿⣿⣿⣿⣿⣿⢇⢕⢕⢕⢕⢕⠀⠀⠀⠀⠀⠀⠀⠀⠀⠀⠀⠀</a:t>
            </a:r>
            <a:br/>
            <a:r>
              <a:t>⠀⠀⠀⠀⠀⠀⠀⠀⠀⠀⠀⣿⣿⣟⢕⢕⢄⢕⠕⠕⠛⠑⠀⢄⢔⣾⣾⣿⣿⣿⣿⣿⣿⣿⣿⣿⣿⣿⣿⣿⣿⣿⣿⣿⣿⣿⣿⣿⣿⣿⣿⣿⣿⣿⣿⣿⣿⣿⣿⣿⣿⣿⣿⡎⢜⢏⢝⢕⡕⠀⠀⠀⠀⠀⠀⠀⠀⠀⠀⠀⠀</a:t>
            </a:r>
            <a:br/>
            <a:r>
              <a:t>⠀⠀⠀⠀⠀⠀⠀⠀⠀⠀⠀⣿⣿⣿⣿⡕⢕⢕⢔⢔⣰⣴⣴⣵⣮⣿⣿⣿⣿⣿⣿⣿⣿⣿⣿⣿⣿⣿⣿⣿⣿⣿⣿⣿⣿⣿⣿⣿⣿⣿⣿⣿⣿⣿⣿⣿⣿⣿⣿⣿⣿⣿⣿⣟⣟⡕⢝⢻⡇⠀⠀⠀⠀⠀⠀⠀⠀⠀⠀⠀⠀</a:t>
            </a:r>
            <a:br/>
            <a:r>
              <a:t>⠀⠀⠀⠀⠀⠀⠀⠀⠀⠀⠀⣿⣿⣿⣧⢕⢕⢱⣾⣿⣿⣿⣿⣿⣿⣿⣿⣿⣿⣿⣿⣿⣿⣿⣿⣿⣿⣿⣿⣿⣿⣿⣿⣿⣿⣿⣿⣿⣿⣿⣿⣿⣿⣿⣿⣿⣿⣿⣿⣿⣿⣿⣿⣿⣼⣿⣟⣇⣝⠀⠀⠀⠀⠀⠀⠀⠀⠀⠀⠀⠀</a:t>
            </a:r>
            <a:br/>
            <a:r>
              <a:t>⠀⠀⠀⠀⠀⠀⠀⠀⠀⠀⠀⣿⣿⣿⣿⡕⢕⢼⣿⣿⣿⣿⣿⣿⣿⣿⣿⣿⣿⣿⣿⣿⣿⣿⣿⣿⣿⣿⣿⣿⣿⣿⣿⣿⣿⣿⣿⣿⣿⣿⣿⣿⣿⣿⣿⣿⣿⣿⣿⣿⣿⣿⣿⣹⣿⣟⣿⣟⣝⠀⠀⠀⠀⠀⠀⠀⠀⠀⠀⠀⠀</a:t>
            </a:r>
            <a:br/>
            <a:r>
              <a:t>⠀⠀⠀⠀⠀⠀⠀⠀⠀⠀⠀⣿⣿⣿⣿⣷⡕⢜⣿⣿⣿⣿⣿⣿⣿⣿⣿⣿⣟⣟⣿⣿⣿⣿⣿⣿⣿⣿⣿⣿⣿⣿⣿⣿⣿⣿⣿⣿⣿⣿⣿⣿⣿⣿⣿⣿⣿⣿⣿⣿⣿⣿⣿⣿⣟⣻⣿⣟⢝⠀⠀⠀⠀⠀⠀⠀⠀⠀⠀⠀⠀</a:t>
            </a:r>
            <a:br/>
            <a:r>
              <a:t>⠀⠀⠀⠀⠀⠀⠀⠀⠀⠀⠀⣿⣿⣿⣿⣿⣷⡕⣿⣿⣿⣿⣯⣿⣿⣿⣿⣿⣿⣿⣿⣿⣿⣿⣿⣿⣿⣿⣿⣿⣿⣿⣿⣿⣿⣿⣿⣿⣿⣿⣿⣿⣿⣿⣿⣿⣿⣿⣿⣿⣿⣿⣿⣟⣿⣿⣿⣿⣿⠀⠀⠀⠀⠀⠀⠀⠀⠀⠀⠀⠀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⠀⠀⠀⠀⠀⠀⠀⠀⠀⠀⠀⣿⣿⣿⣿⣿⣿⣿⣿⣿⣿⢿⣿⣿⣿⣿⣿⣿⣿⣿⣿⣿⣿⠀⠘⢿⣿⣿⣿⣿⣿⣿⣿⣿⣿⣿⣿⣿⣿⣿⣿⣿⣿⣿⣿⣿⣿⣿⣿⣿⣿⣿⣿⣿⣿⣿⣿⣿⣿⠀⠀⠀⠀⠀⠀⠀⠀⠀⠀⠀⠀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⠀⠀⠀⠀⠀⠀⠀⠀⠀⠀⠀⣿⣿⣿⣿⣿⣿⣿⣿⣿⣿⢕⣹⣿⣿⣿⣿⣿⣿⣿⣿⡿⠃⠀⠀⢸⣿⣿⣿⣿⣿⣿⣿⣿⣿⣿⣿⣿⣿⣿⣿⣿⣿⣿⣿⣿⣿⣿⣿⣿⣿⣿⣿⣿⣿⣿⣿⣿⣿⠀⠀⠀⠀⠀⠀⠀⠀⠀⠀⠀⠀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⠀⠀⠀⠀⠀⠀⠀⠀⠀⠀⠀⣿⣿⣿⣿⣿⣿⣿⣿⣿⣿⡇⢝⢕⠝⠟⢟⢟⢟⠏⠙⠁⠀⠀⠀⢸⣿⣿⣿⣿⣿⣿⣿⣿⣿⣿⣿⣿⣿⣿⣿⣿⣿⣿⣿⣿⣿⣿⣿⣿⣿⣿⣿⣿⣿⣿⣿⣿⣿⠀⠀⠀⠀⠀⠀⠀⠀⠀⠀⠀⠀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⠀⠀⠀⠀⠀⠀⠀⠀⠀⠀⠀⣿⣿⣿⣿⣿⣿⣿⣿⣿⣿⡇⠕⢕⠔⠀⠀⠀⠀⠀⠀⠀⠀⠀⢄⢜⣿⣿⣿⣿⣿⣿⣿⣿⣿⣿⣿⣿⣿⣿⣿⣿⣿⣿⣿⣿⣿⣿⣿⣿⣿⣿⣿⣿⣿⣿⣿⣿⣿⠀⠀⠀⠀⠀⠀⠀⠀⠀⠀⠀⠀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⠀⠀⠀⠀⠀⠀⠀⠀⠀⠀⠀⣿⣿⣿⣿⣿⣿⣿⣿⣿⣿⣇⢔⢅⢄⢔⠔⠄⠀⠀⠀⠀⢀⢔⢕⢱⣿⣿⣿⣿⣿⣿⣿⣿⣿⣿⣿⣿⣿⣿⣿⣿⣿⣿⣿⣿⣿⣿⣿⣿⣿⣿⣿⣿⣿⣿⣿⣿⣿⠀⠀⠀⠀⠀⠀⠀⠀⠀⠀⠀⠀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⠀⠀⠀⠀⠀⠀⠀⠀⠀⠀⠀⠛⠛⠛⠛⠛⠛⠛⠛⠛⠛⠛⠃⠑⠑⠑⠑⠑⠑⠑⠐⠑⠑⠑⠑⠘⠛⠛⠛⠛⠛⠛⠛⠛⠛⠛⠛⠛⠛⠛⠛⠛⠛⠛⠛⠛⠛⠛⠛⠛⠛⠛⠛⠛⠛⠛⠛⠛⠛⠀⠀⠀⠀⠀⠀⠀⠀⠀⠀⠀⠀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⠀⠀⠀⠀⠀⠀⠀⠀⠀⠀⠀⣿⣿⣿⣿⣿⣿⣿⣿⣿⣿⣿⣿⣿⣿⣿⣿⣿⣿⣿⣿⣿⣿⣿⣿⣿⣿⣿⣿⣿⣿⣿⣿⣿⣿⣿⣿⣿⢕⢑⢕⢕⢜⣿⣿⣿⣿⣿⣿⣿⡕⢕⢕⢕⢕⢕⢕⢕⢕⠀⠀⠀⠀⠀⠀⠀⠀⠀⠀⠀⠀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⠀⠀⠀⠀⠀⠀⠀⠀⠀⠀⠀⣿⣿⣿⣿⣿⣿⣿⣿⣿⣿⣿⣿⣿⣿⣿⣿⣿⣿⣿⣿⣿⣿⣿⣿⣿⣿⣿⣿⣿⣿⣿⣿⣿⣿⣿⣿⡏⢅⢄⢕⢕⢕⢻⣿⣿⣿⣿⣿⣿⣿⡕⢕⢕⢕⢕⢕⢕⢕⠀⠀⠀⠀⠀⠀⠀⠀⠀⠀⠀⠀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⠀⠀⠀⠀⠀⠀⠀⠀⠀⠀⠀⣿⣿⣿⣿⣿⣿⣿⣿⣿⣿⣿⣿⣿⣿⣿⣿⣿⣿⣿⣿⣿⣿⣿⣿⣿⣿⣿⣿⣿⣿⣿⣿⣿⣿⣿⣿⢇⢕⢕⢕⢕⢕⢜⣿⣿⣿⣿⣿⣿⣿⣧⢕⢕⢕⢕⢕⢕⢕⠀⠀⠀⠀⠀⠀⠀⠀⠀⠀⠀⠀</a:t>
            </a:r>
            <a:br/>
            <a:r>
              <a:t>⠀⠀⠀⠀⠀⠀⠀⠀⠀⠀⠀⣿⣿⣿⣿⣿⣿⣿⣿⣿⣿⡿⢿⢟⢟⢻⢿⣿⢿⣿⣿⣿⣿⣿⣿⣿⣿⣿⣿⣿⣿⣿⣿⣿⣿⣿⣿⢕⢕⢕⢕⢕⢕⢕⣿⣿⣿⣿⣿⣿⣿⣿⡕⢕⢕⢕⢕⢕⢕⠀⠀⠀⠀⠀⠀⠀⠀⠀⠀⠀⠀</a:t>
            </a:r>
            <a:br/>
            <a:r>
              <a:t>⠀⠀⠀⠀⠀⠀⠀⠀⠀⠀⠀⣿⣿⣿⣿⣿⣿⣿⣿⢟⢅⢄⢔⢕⢕⢇⢕⣕⣱⣾⣿⣿⣿⣿⣿⣿⣿⣿⣿⣿⣿⣿⣿⣿⣿⣿⣿⢕⢕⢕⢕⢕⢕⢕⣿⣿⣿⣿⣿⣿⣿⣿⡇⢕⢕⢕⢕⢕⢕⠀⠀⠀⠀⠀⠀⠀⠀⠀⠀⠀⠀</a:t>
            </a:r>
            <a:br/>
            <a:r>
              <a:t>⠀⠀⠀⠀⠀⠀⠀⠀⠀⠀⠀⣿⣿⣿⣿⣿⣿⡏⢕⠕⢅⢵⢇⣕⣽⡷⠟⠝⢝⢹⣿⣿⣿⣿⣿⣿⣿⣿⣿⣿⣿⣿⣿⣿⣿⣿⣿⣷⣷⣵⣵⣵⣷⣷⣿⣿⣿⣿⣿⣿⣿⣿⡇⢕⢕⢕⢕⢕⢕⠀⠀⠀⠀⠀⠀⠀⠀⠀⠀⠀⠀</a:t>
            </a:r>
            <a:br/>
            <a:r>
              <a:t>⠀⠀⠀⠀⠀⠀⠀⠀⠀⠀⠀⣿⣿⣿⣿⣿⡧⢕⢁⢀⢔⢕⢾⠏⠑⢀⢀⣰⣱⣷⣿⣿⣿⣿⣿⣿⣿⣿⣿⣿⣿⣿⣿⣿⣿⣿⣿⣿⣿⣿⣿⣿⣿⣿⣿⣿⣿⣿⣿⣿⣿⣿⡷⢕⢕⢕⢕⢕⢕⠀⠀⠀⠀⠀⠀⠀⠀⠀⠀⠀⠀</a:t>
            </a:r>
            <a:br/>
            <a:r>
              <a:t>⠀⠀⠀⠀⠀⠀⠀⠀⠀⠀⠀⣿⣿⣿⣿⣿⣧⡕⢕⢕⢄⢄⢄⢄⣔⣕⣱⣿⣿⣿⣿⣿⣿⣿⣿⣿⣿⣿⣿⣿⣿⣿⣿⣿⣿⣿⣿⣿⣿⣿⣿⣿⣿⣿⣿⣿⣿⣿⣿⣿⣿⣿⡷⢕⢕⢕⢕⢕⢕⠀⠀⠀⠀⠀⠀⠀⠀⠀⠀⠀⠀</a:t>
            </a:r>
            <a:br/>
            <a:r>
              <a:t>⠀⠀⠀⠀⠀⠀⠀⠀⠀⠀⠀⣿⣿⣿⣿⣿⣿⢕⢕⢜⣵⣾⣿⣿⣿⣿⣿⣿⣿⣿⣿⣿⣿⣿⣿⣿⣿⣿⣿⣿⣿⣿⣿⣿⣿⣿⣿⣿⣿⣿⣿⣿⣿⣿⣿⣿⣿⣿⣿⣿⣿⣿⡷⢜⢕⢗⢕⢕⢕⠀⠀⠀⠀⠀⠀⠀⠀⠀⠀⠀⠀</a:t>
            </a:r>
            <a:br/>
            <a:r>
              <a:t>⠀⠀⠀⠀⠀⠀⠀⠀⠀⠀⠀⣿⣿⣿⣿⣿⣿⡕⢕⢸⣿⣿⣿⣿⣿⣿⣿⣿⣿⣿⣿⣿⣿⣿⣿⣿⣿⣿⣿⣿⣿⣿⣿⣿⣿⣿⣿⣿⣿⣿⣿⣿⣿⣿⣿⣿⣿⣿⣿⣿⣿⣿⡗⢧⢕⢕⢳⢗⢇⠀⠀⠀⠀⠀⠀⠀⠀⠀⠀⠀⠀</a:t>
            </a:r>
            <a:br/>
            <a:r>
              <a:t>⠀⠀⠀⠀⠀⠀⠀⠀⠀⠀⠀⣿⣿⣿⣿⣿⣿⣧⢕⢸⣿⣿⣿⣿⣿⣿⣿⣿⣿⣿⣿⣿⣿⣿⣿⣿⣿⣿⣿⣿⣿⣿⣿⣿⣿⣿⣿⣿⣿⣿⣿⣿⣿⣿⣿⣿⣿⣿⣿⣿⣿⣿⣿⡗⢳⣷⢟⢇⡇⠀⠀⠀⠀⠀⠀⠀⠀⠀⠀⠀⠀</a:t>
            </a:r>
            <a:br/>
            <a:r>
              <a:t>⠀⠀⠀⠀⠀⠀⠀⠀⠀⠀⠀⣿⣿⣿⣿⣿⣿⣿⣇⢜⣿⣿⣿⣿⣿⣿⣿⣿⣿⣿⣿⣿⣿⣿⣿⣿⣿⣿⣿⣿⣿⣿⣿⣿⣿⣿⣿⣿⣿⣿⣿⣿⣿⣿⣿⣿⣿⣿⣿⣿⣿⣿⣿⣿⡿⣿⣿⣿⣟⠀⠀⠀⠀⠀⠀⠀⠀⠀⠀⠀⠀</a:t>
            </a:r>
            <a:br/>
            <a:r>
              <a:t>⠀⠀⠀⠀⠀⠀⠀⠀⠀⠀⠀⣿⣿⣿⣿⣿⣿⣿⣿⣧⣿⣿⣿⣿⣿⣿⣿⣿⣿⣿⣿⣿⣿⣿⣿⣿⣿⣿⣿⣿⣿⣿⣿⣿⣿⣿⣿⣿⣿⣿⣿⣿⣿⣿⣿⣿⣿⣿⣿⣿⣿⣿⣿⣿⣿⣿⡟⢟⢟⠀⠀⠀⠀⠀⠀⠀⠀⠀⠀⠀⠀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⠀⠀⠀⠀⠀⠀⠀⠀⠀⠀⠀⣿⣿⣿⣿⣿⣿⣿⣿⣿⣿⣿⣿⣿⣿⣿⣿⣿⣿⣿⣿⣿⣿⣿⣿⣿⣿⣿⣿⣿⣿⣿⣿⣿⣿⣿⣿⣿⣿⣿⣿⣿⣿⣿⣿⣿⣿⣿⣿⣿⣿⣿⣿⣿⣿⣿⣿⣷⣿⠀⠀⠀⠀⠀⠀⠀⠀⠀⠀⠀⠀</a:t>
            </a:r>
            <a:br/>
            <a:r>
              <a:t>⠀⠀⠀⠀⠀⠀⠀⠀⠀⠀⠀⣿⣿⣿⣿⣿⣿⣿⣿⣿⣿⣿⣿⣿⣿⣿⣿⣿⣿⣷⣿⣿⣿⣿⣿⣿⣿⣿⣿⣿⣿⣿⣿⣿⣿⣿⣿⣿⣿⣿⣿⣿⣿⣿⣿⣿⣿⣿⣿⣿⣿⣿⣿⣿⣿⣿⣿⣿⣿⠀⠀⠀⠀⠀⠀⠀⠀⠀⠀⠀⠀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⠀⠀⠀⠀⠀⠀⠀⠀⠀⠀⠀⣿⣿⣿⣿⣿⣿⣿⣿⣿⣿⣿⣿⣿⣿⣿⣿⣿⣿⣿⣿⣿⣿⣿⣿⠁⢿⣿⣿⣿⣿⣿⣿⣿⣿⣿⣿⣿⣿⣿⣿⣿⣿⣿⣿⣿⣿⣿⣿⣿⣿⣿⣿⣿⣿⣿⣿⣿⣿⠀⠀⠀⠀⠀⠀⠀⠀⠀⠀⠀⠀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⠀⠀⠀⠀⠀⠀⠀⠀⠀⠀⠀⣿⣿⣿⣿⣿⣿⣿⣿⣿⣿⣿⣿⡿⢿⣿⣿⣿⣿⣿⣿⣿⣿⣿⠇⠀⢘⣿⣿⣿⣿⣿⣿⣿⣿⣿⣿⣿⣿⣿⣿⣿⣿⣿⣿⣿⣿⣿⣿⣿⣿⣿⣿⣿⣿⣿⣿⣿⣿⠀⠀⠀⠀⠀⠀⠀⠀⠀⠀⠀⠀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⠀⠀⠀⠀⠀⠀⠀⠀⠀⠀⠀⣿⣿⣿⣿⣿⣿⣿⣿⣿⣿⣿⣿⡇⢜⢻⢿⣿⣿⣿⣿⣿⢟⠃⠀⠀⢕⣿⣿⣿⣿⣿⣿⣿⣿⣿⣿⣿⣿⣿⣿⣿⣿⣿⣿⣿⣿⣿⣿⣿⣿⣿⣿⣿⣿⣿⣿⣿⣿⠀⠀⠀⠀⠀⠀⠀⠀⠀⠀⠀⠀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⠀⠀⠀⠀⠀⠀⠀⠀⠀⠀⠀⣿⣿⣿⣿⣿⣿⣿⣿⣿⣿⣿⣿⡇⢕⢅⢁⠈⠙⠙⠑⠁⠀⠀⠀⠀⢄⣿⣿⣿⣿⣿⣿⣿⣿⣿⣿⣿⣿⣿⣿⣿⣿⣿⣿⣿⣿⣿⣿⣿⣿⣿⣿⣿⣿⣿⣿⣿⣿⠀⠀⠀⠀⠀⠀⠀⠀⠀⠀⠀⠀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⠀⠀⠀⠀⠀⠀⠀⠀⠀⠀⠀⣿⣿⣿⣿⣿⣿⣿⣿⣿⣿⣿⣿⡇⢑⢕⠑⢀⠀⠀⠀⠀⠀⠀⠀⢄⢱⣿⣿⣿⣿⣿⣿⣿⣿⣿⣿⣿⣿⣿⣿⣿⣿⣿⣿⣿⣿⣿⣿⣿⣿⣿⣿⣿⣿⣿⣿⣿⣿⠀⠀⠀⠀⠀⠀⠀⠀⠀⠀⠀⠀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⠀⠀⠀⠀⠀⠀⠀⠀⠀⠀⠀⣿⣿⣿⣿⣿⣿⣿⣿⣿⣿⣿⣿⣿⣇⢕⢕⢔⢄⢄⢄⢀⢀⠄⢔⢕⣾⣿⣿⣿⣿⣿⣿⣿⣿⣿⣿⣿⣿⣿⣿⣿⣿⣿⣿⣿⣿⣿⣿⣿⣿⣿⣿⣿⣿⣿⣿⣿⣿⠀⠀⠀⠀⠀⠀⠀⠀⠀⠀⠀⠀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⠀⠀⠀⠀⠀⠀⠀⠀⠀⠀⠀⣿⣿⣿⣿⣿⣿⣿⣿⣿⣿⣿⣿⣿⣿⣇⢕⢕⢕⢕⢕⠑⢅⢔⢕⢕⣿⣿⣿⣿⣿⣿⣿⣿⣿⣿⣿⣿⣿⣿⣿⣿⣿⣿⣿⣿⣿⣿⣿⣿⣿⣿⣿⣿⣿⣿⣿⣿⣿⠀⠀⠀⠀⠀⠀⠀⠀⠀⠀⠀⠀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⠀⠀⠀⠀⠀⠀⠀⠀⠀⠀⠀⠛⠛⠛⠛⠛⠛⠛⠛⠛⠛⠛⠛⠛⠛⠛⠓⠑⠑⠑⠑⠐⠑⠑⠑⠑⠘⠛⠛⠛⠛⠛⠛⠛⠛⠛⠛⠛⠛⠛⠛⠛⠛⠛⠛⠛⠛⠛⠛⠛⠛⠛⠛⠛⠛⠛⠛⠛⠛⠀⠀⠀⠀⠀⠀⠀⠀⠀⠀⠀⠀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⠀⠀⠀⠀⠀⠀⠀⠀⠀⠀⠀⣿⣿⣿⣿⣿⣿⣿⣿⣿⣿⣿⣿⣿⣿⣿⣿⣿⣿⣿⣿⣿⣿⣿⣿⣿⣿⣿⣿⣿⣿⣿⣿⣿⣿⣿⣿⣿⢕⠁⢕⢕⢸⣿⣿⣿⣿⣿⣿⣷⡕⢕⢕⢕⢕⢕⢔⢔⢕⠀⠀⠀⠀⠀⠀⠀⠀⠀⠀⠀⠀</a:t>
            </a:r>
            <a:br/>
            <a:r>
              <a:t>⠀⠀⠀⠀⠀⠀⠀⠀⠀⠀⠀⣿⣿⣿⣿⣿⣿⣿⣿⣿⣿⣿⣿⣿⣿⣿⣿⣿⣿⣿⣿⣿⣿⣿⣿⣿⣿⣿⣿⣿⣿⣿⣿⣿⣿⣿⣿⡇⢄⢄⢕⢕⢕⣿⣿⣿⣿⣿⣿⣿⣧⢕⢕⢕⢕⢕⢔⢀⢀⠀⠀⠀⠀⠀⠀⠀⠀⠀⠀⠀⠀</a:t>
            </a:r>
            <a:br/>
            <a:r>
              <a:t>⠀⠀⠀⠀⠀⠀⠀⠀⠀⠀⠀⣿⣿⣿⣿⣿⣿⣿⣿⣿⣿⣿⣿⢿⢿⢿⢿⣿⣿⣿⣿⣿⣿⣿⣿⣿⣿⣿⣿⣿⣿⣿⣿⣿⣿⣿⣿⢇⢕⢕⢕⢕⢕⢸⣿⣿⣿⣿⣿⣿⣿⡇⢕⢕⢕⢕⢕⢕⢕⠀⠀⠀⠀⠀⠀⠀⠀⠀⠀⠀⠀</a:t>
            </a:r>
            <a:br/>
            <a:r>
              <a:t>⠀⠀⠀⠀⠀⠀⠀⠀⠀⠀⠀⣿⣿⣿⣿⣿⣿⣿⣿⣿⡿⢇⠁⢄⢔⢕⢕⢕⣵⣕⣽⣿⣿⣿⣿⣿⣿⣿⣿⣿⣿⣿⣿⣿⣿⣿⣿⢕⢕⢕⢕⢕⢕⢜⣿⣿⣿⣿⣿⣿⣿⣿⢕⢕⢕⢕⢕⢕⢕⠀⠀⠀⠀⠀⠀⠀⠀⠀⠀⠀⠀</a:t>
            </a:r>
            <a:br/>
            <a:r>
              <a:t>⠀⠀⠀⠀⠀⠀⠀⠀⠀⠀⠀⣿⣿⣿⣿⣿⣿⣿⡟⠑⠕⠁⢕⢎⣕⣼⢿⠟⠝⢝⢻⣿⣿⣿⣿⣿⣿⣿⣿⣿⣿⣿⣿⣿⣿⣿⣿⢕⢕⢕⢕⢕⢕⢕⣿⣿⣿⣿⣿⣿⣿⣿⡕⢕⢕⢕⢕⢕⢕⠀⠀⠀⠀⠀⠀⠀⠀⠀⠀⠀⠀</a:t>
            </a:r>
            <a:br/>
            <a:r>
              <a:t>⠀⠀⠀⠀⠀⠀⠀⠀⠀⠀⠀⣿⣿⣿⣿⣿⣿⣟⢕⢁⢀⢄⢕⠞⠙⢁⢄⢄⣔⣱⣷⣿⣿⣿⣿⣿⣿⣿⣿⣿⣿⣿⣿⣿⣿⣿⣿⣷⣕⣱⣵⣵⣧⣵⣿⣿⣿⣿⣿⣿⣿⣿⡕⢕⢕⢕⢕⢕⢕⠀⠀⠀⠀⠀⠀⠀⠀⠀⠀⠀⠀</a:t>
            </a:r>
            <a:br/>
            <a:r>
              <a:t>⠀⠀⠀⠀⠀⠀⠀⠀⠀⠀⠀⣿⣿⣿⣿⣿⣿⣇⣕⢕⢕⢕⢄⢔⣔⣕⣕⣱⣾⣿⣿⣿⣿⣿⣿⣿⣿⣿⣿⣿⣿⣿⣿⣿⣿⣿⣿⣿⣿⣿⣿⣿⣿⣿⣿⣿⣿⣿⣿⣿⣿⣿⡇⢕⢕⢕⢕⢕⢕⠀⠀⠀⠀⠀⠀⠀⠀⠀⠀⠀⠀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⠀⠀⠀⠀⠀⠀⠀⠀⠀⠀⠀⣿⣿⣿⣿⣿⣿⣿⢕⢕⢕⣷⣾⣿⣿⣿⣿⣿⣿⣿⣿⣿⣿⣿⣿⣿⣿⣿⣿⣿⣿⣿⣿⣿⣿⣿⣿⣿⣿⣿⣿⣿⣿⣿⣿⣿⣿⣿⣿⣿⣿⣿⡕⢕⢕⢕⢕⢕⢕⠀⠀⠀⠀⠀⠀⠀⠀⠀⠀⠀⠀</a:t>
            </a:r>
            <a:br/>
            <a:r>
              <a:t>⠀⠀⠀⠀⠀⠀⠀⠀⠀⠀⠀⣿⣿⣿⣿⣿⣿⣿⢕⢕⢸⣿⣿⣿⣿⣿⣿⣿⣿⣿⣿⣿⣿⣿⣿⣿⣿⣿⣿⣿⣿⣿⣿⣿⣿⣿⣿⣿⣿⣿⣿⣿⣿⣿⣿⣿⣿⣿⣿⣿⣿⣿⡗⢕⢕⢕⢕⢕⢕⠀⠀⠀⠀⠀⠀⠀⠀⠀⠀⠀⠀</a:t>
            </a:r>
            <a:br/>
            <a:r>
              <a:t>⠀⠀⠀⠀⠀⠀⠀⠀⠀⠀⠀⣿⣿⣿⣿⣿⣿⣿⣇⢕⢸⣿⣿⣿⣿⣿⣿⣿⣿⣿⣿⣿⣿⣿⣿⣿⣿⣿⣿⣿⣿⣿⣿⣿⣿⣿⣿⣿⣿⣿⣿⣿⣿⣿⣿⣿⣿⣿⣿⣿⣿⣿⢗⢕⢕⢕⢕⢕⢕⠀⠀⠀⠀⠀⠀⠀⠀⠀⠀⠀⠀</a:t>
            </a:r>
            <a:br/>
            <a:r>
              <a:t>⠀⠀⠀⠀⠀⠀⠀⠀⠀⠀⠀⣿⣿⣿⣿⣿⣿⣿⣿⣕⢸⣿⣿⣿⣿⢿⣿⣿⣿⣿⣿⣿⣿⣿⣿⣿⣿⣿⣿⣿⣿⣿⣿⣿⣿⣿⣿⣿⣿⣿⣿⣿⣿⣿⣿⣿⣿⣿⣿⣿⣿⣿⣿⡗⢣⡷⢕⢕⢕⠀⠀⠀⠀⠀⠀⠀⠀⠀⠀⠀⠀</a:t>
            </a:r>
            <a:br/>
            <a:r>
              <a:t>⠀⠀⠀⠀⠀⠀⠀⠀⠀⠀⠀⣿⣿⣿⣿⣿⣿⣿⣿⣿⣧⣿⣿⣿⣿⣿⣿⣿⣿⣿⣿⣿⣿⣿⣿⣿⣿⣿⣿⣿⣿⣿⣿⣿⣿⣿⣿⣿⣿⣿⣿⣿⣿⣿⣿⣿⣿⣿⣿⣿⣿⣿⢿⣿⡿⣷⣷⡇⣕⠀⠀⠀⠀⠀⠀⠀⠀⠀⠀⠀⠀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⠀⠀⠀⠀⠀⠀⠀⠀⠀⠀⠀⣿⣿⣿⣿⣿⣿⣿⣿⣿⣿⣿⣿⣿⣿⣿⣿⣿⣿⣿⣿⣿⣿⣿⣿⣿⣿⣿⣿⣿⣿⣿⣿⣿⣿⣿⣿⣿⣿⣿⣿⣿⣿⣿⣿⣿⣿⣿⣿⣿⣿⣿⣿⣿⣿⣿⢿⢞⢟⠀⠀⠀⠀⠀⠀⠀⠀⠀⠀⠀⠀</a:t>
            </a:r>
            <a:br/>
            <a:r>
              <a:t>⠀⠀⠀⠀⠀⠀⠀⠀⠀⠀⠀⣹⣿⣿⣿⣿⣿⣿⣿⣿⣿⣿⣿⣿⣿⣿⣿⣿⣿⣿⣾⣿⣿⣿⣿⣿⣿⣿⣿⣿⣿⣿⣿⣿⣿⣿⣿⣿⣿⣿⣿⣿⣿⣿⣿⣿⣿⣿⣿⣿⣿⣿⢿⣿⣿⣿⣷⣷⣷⠀⠀⠀⠀⠀⠀⠀⠀⠀⠀⠀⠀</a:t>
            </a:r>
            <a:br/>
            <a:r>
              <a:t>⠀⠀⠀⠀⠀⠀⠀⠀⠀⠀⠀⣿⣿⣿⣿⣿⣿⣿⣿⣿⣿⣿⣿⣿⣿⣿⣿⣟⣟⡟⢟⣫⣾⣿⣿⡿⢹⣿⣿⣿⣿⣿⣿⣿⣿⣿⣿⣿⣿⣿⣿⣿⣿⣿⣿⣿⣿⣿⣿⣿⣿⣿⣿⣿⣿⣿⣿⣿⣿⠀⠀⠀⠀⠀⠀⠀⠀⠀⠀⠀⠀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⠀⠀⠀⠀⠀⠀⠀⠀⠀⠀⠀⣿⣿⣿⣿⣿⣿⣿⣿⣿⣿⣿⣿⣿⢿⣿⣿⣿⣿⣿⣿⣿⣿⣿⣿⡇⠀⢻⣿⣿⣿⣿⣿⣿⣿⣿⣿⣿⣿⣿⣿⣿⣿⣿⣿⣿⣿⣿⣿⣿⣿⣿⣿⣿⣿⣿⣿⣿⣿⠀⠀⠀⠀⠀⠀⠀⠀⠀⠀⠀⠀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⠀⠀⠀⠀⠀⠀⠀⠀⠀⠀⠀⣿⣿⣿⣿⣿⣿⣿⣿⣿⣿⣿⣿⣿⡇⢝⢿⣿⣿⣿⣿⣿⣿⡿⠏⠀⠀⢸⣿⣿⣿⣿⣿⣿⣿⣿⣿⣿⣿⣿⣿⣿⣿⣿⣿⣿⣿⣿⣿⣿⣿⣿⣿⣿⣿⣿⣿⣿⣿⠀⠀⠀⠀⠀⠀⠀⠀⠀⠀⠀⠀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⠀⠀⠀⠀⠀⠀⠀⠀⠀⠀⠀⣿⣿⣿⣿⣿⣿⣿⣿⣿⣿⣿⣿⣿⡇⢕⢕⠙⠟⠟⠟⠛⠙⠁⠀⠀⠀⢸⣿⣿⣿⣿⣿⣿⣿⣿⣿⣿⣿⣿⣿⣿⣿⣿⣿⣿⣿⣿⣿⣿⣿⣿⣿⣿⣿⣿⣿⣿⣿⠀⠀⠀⠀⠀⠀⠀⠀⠀⠀⠀⠀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⠀⠀⠀⠀⠀⠀⠀⠀⠀⠀⠀⣿⣿⣿⣿⣿⣿⣿⣿⣿⣿⣿⣿⣿⡇⠕⠕⢄⢀⠀⠀⠀⠀⠀⠀⠀⢄⣾⣿⣿⣿⣿⣿⣿⣿⣿⣿⣿⣿⣿⣿⣿⣿⣿⣿⣿⣿⣿⣿⣿⣿⣿⣿⣿⣿⣿⣿⣿⣿⠀⠀⠀⠀⠀⠀⠀⠀⠀⠀⠀⠀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⠀⠀⠀⠀⠀⠀⠀⠀⠀⠀⠀⣿⣿⣿⣿⣿⣿⣿⣿⣿⣿⣿⣿⣿⣷⡕⢔⢕⢅⢄⢀⢀⠀⠀⢀⢔⢱⣿⣿⣿⣿⣿⣿⣿⣿⣿⣿⣿⣿⣿⣿⣿⣿⣿⣿⣿⣿⣿⣿⣿⣿⣿⣿⣿⣿⣿⣿⣿⣿⠀⠀⠀⠀⠀⠀⠀⠀⠀⠀⠀⠀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⠀⠀⠀⠀⠀⠀⠀⠀⠀⠀⠀⣿⣿⣿⣿⣿⣿⣿⣿⣿⣿⣿⣿⣿⣿⣿⡕⢕⢕⢕⠕⢕⠕⢁⢔⢕⢸⣿⣿⣿⣿⣿⣿⣿⣿⣿⣿⣿⣿⣿⣿⣿⣿⣿⣿⣿⣿⣿⣿⣿⣿⣿⣿⣿⣿⣿⣿⣿⣿⠀⠀⠀⠀⠀⠀⠀⠀⠀⠀⠀⠀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⠀⠀⠀⠀⠀⠀⠀⠀⠀⠀⠀⣿⣿⣿⣿⣿⣿⣿⣿⣿⣿⣿⣿⣿⣿⣿⣿⣷⣕⡕⢕⢕⢕⢕⢕⢕⢜⣿⣿⣿⣿⣿⣿⣿⣿⣿⣿⣿⣿⣿⣿⣿⣿⣿⣿⣿⣿⣿⣿⣿⣿⣿⣿⣿⣿⣿⣿⣿⣿⠀⠀⠀⠀⠀⠀⠀⠀⠀⠀⠀⠀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⠀⠀⠀⠀⠀⠀⠀⠀⠀⠀⠀⠛⠛⠛⠛⠛⠛⠛⠛⠛⠛⠛⠛⠛⠛⠛⠛⠛⠛⠓⠑⠑⠑⠑⠑⠑⠘⠛⠛⠛⠛⠛⠛⠛⠛⠛⠛⠛⠛⠛⠛⠛⠛⠛⠛⠛⠛⠛⠛⠛⠛⠛⠛⠛⠛⠛⠛⠛⠛⠀⠀⠀⠀⠀⠀⠀⠀⠀⠀⠀⠀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⠀⠀⠀⠀⠀⠀⠀⠀⠀⠀⠀⣿⣿⣿⣿⣿⣿⣿⣿⣿⣿⣿⣿⣿⣿⣿⣿⣿⣿⣿⣿⣿⣿⣿⣿⣿⣿⣿⣿⣿⣿⣿⣿⣿⣿⣿⣿⡇⠑⠕⢕⢕⢻⣿⣿⣿⣿⣿⣿⣧⢕⢅⢕⢕⢄⢔⢄⢄⢔⠀⠀⠀⠀⠀⠀⠀⠀⠀⠀⠀⠀</a:t>
            </a:r>
            <a:br/>
            <a:r>
              <a:t>⠀⠀⠀⠀⠀⠀⠀⠀⠀⠀⠀⣿⣿⣿⣿⣿⣿⣿⣿⣿⣿⣿⣿⣿⣿⡿⢿⢿⣿⣿⣿⣿⣿⣿⣿⣿⣿⣿⣿⣿⣿⣿⣿⣿⣿⣿⣿⢕⢄⢄⢕⢕⢜⣿⣿⣿⣿⣿⣿⣿⡇⢕⢕⢑⠕⢕⠕⠀⠀⠀⠀⠀⠀⠀⠀⠀⠀⠀⠀⠀⠀</a:t>
            </a:r>
            <a:br/>
            <a:r>
              <a:t>⠀⠀⠀⠀⠀⠀⠀⠀⠀⠀⠀⣿⢿⢿⣿⣿⣿⣿⣿⣿⣿⡿⢏⢕⢅⢕⢕⢵⢕⣽⣝⣽⣿⣿⣿⣿⣿⣿⣿⣿⣿⣿⣿⣿⣿⣿⡿⢕⢕⢕⢕⢕⢕⢿⣿⣿⣿⣿⣿⣿⣿⡕⢕⢕⢕⢕⢕⢕⢕⠀⠀⠀⠀⠀⠀⠀⠀⠀⠀⠀⠀</a:t>
            </a:r>
            <a:br/>
            <a:r>
              <a:t>⠀⠀⠀⠀⠀⠀⠀⠀⠀⠀⠀⣿⣿⣷⣿⣿⣿⣿⣿⡿⠑⠕⠑⢕⢜⣱⢼⢟⠟⢝⢝⢻⣿⣿⣿⣿⣿⣿⣿⣿⣿⣿⣿⣿⣿⣿⡇⢕⢕⢕⢕⢕⢕⢸⣿⣿⣿⣿⣿⣿⣿⡇⢕⢕⢕⢕⢕⢕⢕⠀⠀⠀⠀⠀⠀⠀⠀⠀⠀⠀⠀</a:t>
            </a:r>
            <a:br/>
            <a:r>
              <a:t>⠀⠀⠀⠀⠀⠀⠀⠀⠀⠀⠀⣿⣿⣿⣿⣿⣿⣿⡏⢕⢄⢅⢄⢕⢝⢑⢕⢔⢔⢱⣵⣿⣿⣿⣿⣿⣿⣿⣿⣿⣿⣿⣿⣿⣿⣿⡇⢕⢕⢕⢕⢕⢕⢸⣿⣿⣿⣿⣿⣿⣿⣿⢕⢕⢕⢕⢕⢕⢕⠀⠀⠀⠀⠀⠀⠀⠀⠀⠀⠀⠀</a:t>
            </a:r>
            <a:br/>
            <a:r>
              <a:t>⠀⠀⠀⠀⠀⠀⠀⠀⠀⠀⠀⣿⣿⣿⣿⣿⣿⣿⡕⣕⢕⢕⢕⢕⣕⣕⣴⣵⣵⣿⣿⣿⣿⣿⣿⣿⣿⣿⣿⣿⣿⣿⣿⣿⣿⣿⣧⣵⣕⣕⣱⣵⣵⣼⣿⣿⣿⣿⣿⣿⣿⣿⢕⢕⢕⢕⢕⢕⢕⠀⠀⠀⠀⠀⠀⠀⠀⠀⠀⠀⠀</a:t>
            </a:r>
            <a:br/>
            <a:r>
              <a:t>⠀⠀⠀⠀⠀⠀⠀⠀⠀⠀⠀⣿⣿⣿⣿⣿⣿⣿⣿⢕⢕⢸⣷⣿⣿⣿⣿⣿⣿⣿⣿⣿⣿⣿⣿⣿⣿⣿⣿⣿⣿⣿⣿⣿⣿⣿⣿⣿⣿⣿⣿⣿⣿⣿⣿⣿⣿⣿⣿⣿⣿⣿⢕⢕⢕⢕⢕⢕⢕⠀⠀⠀⠀⠀⠀⠀⠀⠀⠀⠀⠀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⠀⠀⠀⠀⠀⠀⠀⠀⠀⠀⠀⣿⣿⣿⣿⣿⣿⣿⣿⢕⢕⢼⣿⣿⣿⣿⣿⣿⣿⣿⣿⣿⣿⣿⣿⣿⣿⣿⣿⣿⣿⣿⣿⣿⣿⣿⣿⣿⣿⣿⣿⣿⣿⣿⣿⣿⣿⣿⣿⣿⣿⣿⢕⢕⢕⢕⢕⢕⢕⠀⠀⠀⠀⠀⠀⠀⠀⠀⠀⠀⠀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⠀⠀⠀⠀⠀⠀⠀⠀⠀⠀⠀⣿⣿⣿⣿⣿⣿⣿⣿⡇⢕⢹⣿⣿⣿⣿⣿⣿⣿⣿⣿⣿⣿⣿⣿⣿⣿⣿⣿⣿⣿⣿⣿⣿⣿⣿⣿⣿⣿⣿⣿⣿⣿⣿⣿⣿⣿⣿⣿⣿⣿⣿⢕⢕⢕⢕⢕⢕⢕⠀⠀⠀⠀⠀⠀⠀⠀⠀⠀⠀⠀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⠀⠀⠀⠀⠀⠀⠀⠀⠀⠀⠀⣿⣿⣿⣿⣿⣿⣿⣿⣧⡕⢸⣿⣿⣿⣿⣿⣿⣿⣿⣿⣿⣿⣿⣿⣿⣿⣿⣿⣿⣿⣿⣿⣿⣿⣿⣿⣿⣿⣿⣿⣿⣿⣿⣿⣿⣿⣿⣿⣿⣿⣿⢕⢕⢕⢕⢕⢕⢕⠀⠀⠀⠀⠀⠀⠀⠀⠀⠀⠀⠀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⠀⠀⠀⠀⠀⠀⠀⠀⠀⠀⠀⣻⣿⣿⣿⣿⣿⣿⣿⣿⣷⣼⣿⣿⣿⣿⣿⣿⣿⣿⣿⣿⣿⣿⣿⣿⣿⣿⣿⣿⣿⣿⣿⣿⣿⣿⣿⣿⣿⣿⣿⣿⣿⣿⣿⣿⣿⣿⣿⣿⣿⣿⡵⢕⢱⢕⢕⢕⢕⠀⠀⠀⠀⠀⠀⠀⠀⠀⠀⠀⠀</a:t>
            </a:r>
            <a:br/>
            <a:r>
              <a:t>⠀⠀⠀⠀⠀⠀⠀⠀⠀⠀⠀⣿⣿⣿⣿⣿⣿⣿⣿⣿⣿⣿⣿⣿⣿⣿⣿⣿⣿⣿⣿⢿⣿⣿⣿⣿⣿⣿⣿⣿⣿⣿⣿⣿⣿⣿⣿⣿⣿⣿⣿⣿⣿⣿⣿⣿⣿⣿⣿⣿⣿⣿⣷⢗⢵⣵⣷⢇⣕⠀⠀⠀⠀⠀⠀⠀⠀⠀⠀⠀⠀</a:t>
            </a:r>
            <a:br/>
            <a:r>
              <a:t>⠀⠀⠀⠀⠀⠀⠀⠀⠀⠀⠀⣼⣧⣿⣿⣿⣿⣿⣿⣿⣿⣿⣿⣿⣿⣿⣿⣿⣿⣿⣿⣿⣿⣿⣿⣿⣿⣿⣿⣿⣿⣿⣿⣿⣿⣿⣿⣿⣿⣿⣿⣿⣿⣿⣿⣿⣿⣿⣿⣿⣿⣿⣷⣿⣷⣾⢷⢵⢷⠀⠀⠀⠀⠀⠀⠀⠀⠀⠀⠀⠀</a:t>
            </a:r>
            <a:br/>
            <a:r>
              <a:t>⠀⠀⠀⠀⠀⠀⠀⠀⠀⠀⠀⣹⣿⣿⣿⣿⣿⣿⣿⣿⣿⣿⣿⣿⣿⣿⣿⣿⣟⣻⡿⣟⣱⣾⣿⣿⡟⣿⣿⣿⣿⣿⣿⣿⣿⣿⣿⣿⣿⣿⣿⣿⣿⣿⣿⣿⣿⣿⣿⣿⣿⣿⢿⣷⣾⣷⣷⣧⣷⠀⠀⠀⠀⠀⠀⠀⠀⠀⠀⠀⠀</a:t>
            </a:r>
            <a:br/>
            <a:r>
              <a:t>⠀⠀⠀⠀⠀⠀⠀⠀⠀⠀⠀⣿⣿⣿⣿⣿⣿⣿⣿⣿⣿⣿⣿⣿⣿⢿⣿⣿⣿⣿⣿⣿⣿⣿⣿⣿⠑⢸⣿⣿⣿⣿⣿⣿⣿⣿⣿⣿⣿⣿⣿⣿⣿⣿⣿⣿⣿⣿⣿⣿⣿⣿⣷⣿⣿⣿⣿⣿⣿⠀⠀⠀⠀⠀⠀⠀⠀⠀⠀⠀⠀</a:t>
            </a:r>
            <a:br/>
            <a:r>
              <a:t>⠀⠀⠀⠀⠀⠀⠀⠀⠀⠀⠀⣿⣿⣿⣿⣿⣿⣿⣿⣿⣿⣿⣿⣿⣿⢜⢿⣿⣿⣿⣿⣿⣿⣿⡿⠇⠀⢀⣿⣿⣿⣿⣿⣿⣿⣿⣿⣿⣿⣿⣿⣿⣿⣿⣿⣿⣿⣿⣿⣿⣿⣿⣿⣿⣿⣿⣿⣿⣿⠀⠀⠀⠀⠀⠀⠀⠀⠀⠀⠀⠀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⠀⠀⠀⠀⠀⠀⠀⠀⠀⠀⠀⣿⣿⣿⣿⣿⣿⣿⣿⣿⣿⣿⣿⣿⣿⢕⢕⢝⠟⠟⠿⠟⠟⠙⠁⠀⠀⢕⣿⣿⣿⣿⣿⣿⣿⣿⣿⣿⣿⣿⣿⣿⣿⣿⣿⣿⣿⣿⣿⣿⣿⣿⣿⣿⣿⣿⣿⣿⣿⠀⠀⠀⠀⠀⠀⠀⠀⠀⠀⠀⠀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⠀⠀⠀⠀⠀⠀⠀⠀⠀⠀⠀⣿⣿⣿⣿⣿⣿⣿⣿⣿⣿⣿⣿⣿⣿⢕⢕⠕⠀⠀⠀⠀⠀⠀⠀⠀⠀⢱⣿⣿⣿⣿⣿⣿⣿⣿⣿⣿⣿⣿⣿⣿⣿⣿⣿⣿⣿⣿⣿⣿⣿⣿⣿⣿⣿⣿⣿⣿⣿⠀⠀⠀⠀⠀⠀⠀⠀⠀⠀⠀⠀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⠀⠀⠀⠀⠀⠀⠀⠀⠀⠀⠀⣿⣿⣿⣿⣿⣿⣿⣿⣿⣿⣿⣿⣿⣿⣇⢔⢅⢕⢑⢀⠀⠀⠀⠀⢄⢕⣾⣿⣿⣿⣿⣿⣿⣿⣿⣿⣿⣿⣿⣿⣿⣿⣿⣿⣿⣿⣿⣿⣿⣿⣿⣿⣿⣿⣿⣿⣿⣿⠀⠀⠀⠀⠀⠀⠀⠀⠀⠀⠀⠀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⠀⠀⠀⠀⠀⠀⠀⠀⠀⠀⠀⣿⣿⣿⣿⣿⣿⣿⣿⣿⣿⣿⣿⣿⣿⣿⣇⢕⢕⢕⢕⢕⢕⠕⢑⢕⢸⣿⣿⣿⣿⣿⣿⣿⣿⣿⣿⣿⣿⣿⣿⣿⣿⣿⣿⣿⣿⣿⣿⣿⣿⣿⣿⣿⣿⣿⣿⣿⣿⠀⠀⠀⠀⠀⠀⠀⠀⠀⠀⠀⠀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⠀⠀⠀⠀⠀⠀⠀⠀⠀⠀⠀⣿⣿⣿⣿⣿⣿⣿⣿⣿⣿⣿⣿⣿⣿⣿⣿⣧⣕⡕⢕⢕⢄⢕⢕⢕⢕⣿⣿⣿⣿⣿⣿⣿⣿⣿⣿⣿⣿⣿⣿⣿⣿⣿⣿⣿⣿⣿⣿⣿⣿⣿⣿⣿⣿⣿⣿⣿⣿⠀⠀⠀⠀⠀⠀⠀⠀⠀⠀⠀⠀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⠀⠀⠀⠀⠀⠀⠀⠀⠀⠀⠀⣿⣿⣿⣿⣿⣿⣿⣿⣿⣿⣿⣿⣿⣿⣿⣿⣿⣿⣷⢕⢕⢕⢕⢕⢕⢕⣿⣿⣿⣿⣿⣿⣿⣿⣿⣿⣿⣿⣿⣿⣿⣿⣿⣿⣿⣿⣿⣿⣿⣿⣿⣿⣿⣿⣿⣿⣿⣿⠀⠀⠀⠀⠀⠀⠀⠀⠀⠀⠀⠀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⠀⠀⠀⠀⠀⠀⠀⠀⠀⠀⠀⣷⣿⣿⣷⣿⣿⣿⣿⣿⣿⣿⣿⣿⣿⣿⣿⢿⣿⣿⣿⣿⣿⣿⣿⣿⣿⣿⣿⣿⣿⣿⣿⣿⣿⣿⣿⢇⠁⠑⢕⢜⣿⣿⣿⣿⣿⣿⣿⡇⢕⢅⢅⢅⠔⠔⢄⢄⢕⠀⠀⠀⠀⠀⠀⠀⠀⠀⠀⠀⠀</a:t>
            </a:r>
            <a:br/>
            <a:r>
              <a:t>⠀⠀⠀⠀⠀⠀⠀⠀⠀⠀⠀⣿⣿⣿⣿⣿⣿⣿⣿⣿⣿⣿⣿⢟⠑⢅⢅⢅⡱⢝⣝⣝⣹⣿⣿⣿⣿⣿⣿⣿⣿⣿⣿⣿⣿⣿⣿⢕⢀⢔⢕⢕⢸⣿⣿⣿⣿⣿⣿⣿⡕⢕⢕⢕⢕⢕⢑⢁⢕⠀⠀⠀⠀⠀⠀⠀⠀⠀⠀⠀⠀</a:t>
            </a:r>
            <a:br/>
            <a:r>
              <a:t>⠀⠀⠀⠀⠀⠀⠀⠀⠀⠀⠀⡿⢿⢿⣿⣿⣿⣿⣿⣿⡿⢕⠕⠁⢕⢜⣱⢷⠟⠟⢝⢝⢻⣿⣿⣿⣿⣿⣿⣿⣿⣿⣿⣿⣿⣿⡏⢕⠕⢕⢕⢕⢕⣿⣿⣿⣿⣿⣿⣿⣷⢕⢕⢕⢕⢕⢕⢑⢕⠀⠀⠀⠀⠀⠀⠀⠀⠀⠀⠀⠀</a:t>
            </a:r>
            <a:br/>
            <a:r>
              <a:t>⠀⠀⠀⠀⠀⠀⠀⠀⠀⠀⠀⣿⣷⣾⣿⣿⣿⣿⣿⡟⢕⢔⢔⢕⢕⢝⢁⢄⢄⢔⣵⣵⣾⣿⣿⣿⣿⣿⣿⣿⣿⣿⣿⣿⣿⣿⡕⢕⢕⢕⢕⢕⢕⢻⣿⣿⣿⣿⣿⣿⣿⡇⢕⢕⢕⢕⢕⢕⢕⠀⠀⠀⠀⠀⠀⠀⠀⠀⠀⠀⠀</a:t>
            </a:r>
            <a:br/>
            <a:r>
              <a:t>⠀⠀⠀⠀⠀⠀⠀⠀⠀⠀⠀⣿⣿⣿⣿⣿⣿⣿⡿⢕⣕⢕⢜⢇⢕⣕⣕⣕⣕⣵⣿⣿⣿⣿⣿⣿⣿⣿⣿⣿⣿⣿⣿⣿⣿⣿⡇⢕⢕⢕⢕⢕⢕⢸⣿⣿⣿⣿⣿⣿⣿⡇⢕⢕⢕⢕⢕⢕⢕⠀⠀⠀⠀⠀⠀⠀⠀⠀⠀⠀⠀</a:t>
            </a:r>
            <a:br/>
            <a:r>
              <a:t>⠀⠀⠀⠀⠀⠀⠀⠀⠀⠀⠀⣿⣿⣿⣿⣿⣿⣿⣷⡷⢕⢕⣯⣾⣿⣿⣿⣿⣿⣿⣿⣿⣿⣿⣿⣿⣿⣿⣿⣿⣿⣿⣿⣿⣿⣿⣧⣵⣕⣕⣕⣵⣵⣼⣿⣿⣿⣿⣿⣿⣿⣧⢕⢕⢕⢕⢕⢕⢕⠀⠀⠀⠀⠀⠀⠀⠀⠀⠀⠀⠀</a:t>
            </a:r>
            <a:br/>
            <a:r>
              <a:t>⠀⠀⠀⠀⠀⠀⠀⠀⠀⠀⠀⣼⣿⣿⣿⣿⣿⣿⣿⣇⢕⢕⣿⣿⣿⣿⣿⣿⣿⣿⣿⣿⣿⣿⣿⣿⣿⣿⣿⣿⣿⣿⣿⣿⣿⣿⣿⣿⣿⣿⣿⣿⣿⣿⣿⣿⣿⣿⣿⣿⣿⣷⢕⢕⢕⢕⢕⢕⢕⠀⠀⠀⠀⠀⠀⠀⠀⠀⠀⠀⠀</a:t>
            </a:r>
            <a:br/>
            <a:r>
              <a:t>⠀⠀⠀⠀⠀⠀⠀⠀⠀⠀⠀⣿⣿⣿⣿⣿⣿⣿⣿⣿⡕⢕⣿⣿⣿⣿⣿⣿⣿⣿⣿⣿⣿⣿⣿⣿⣿⣿⣿⣿⣿⣿⣿⣿⣿⣿⣿⣿⣿⣿⣿⣿⣿⣿⣿⣿⣿⣿⣿⣿⣿⡇⢕⢕⢕⢕⢕⢕⢕⠀⠀⠀⠀⠀⠀⠀⠀⠀⠀⠀⠀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⠀⠀⠀⠀⠀⠀⠀⠀⠀⠀⠀⣿⣿⣿⣿⣿⣿⣿⣿⣿⣧⢕⢹⣿⣿⣿⣿⣿⣿⣿⣿⣿⣿⣿⣿⣿⣿⣿⣿⣿⣿⣿⣿⣿⣿⣿⣿⣿⣿⣿⣿⣿⣿⣿⣿⣿⣿⣿⣿⣿⣿⡧⢕⢕⢕⢕⢕⢕⢕⠀⠀⠀⠀⠀⠀⠀⠀⠀⠀⠀⠀</a:t>
            </a:r>
            <a:br/>
            <a:r>
              <a:t>⠀⠀⠀⠀⠀⠀⠀⠀⠀⠀⠀⣿⣿⣿⣿⣿⣿⣿⣿⣿⣿⣧⣸⣿⣿⣿⣿⣿⣿⣿⣿⣿⣿⣿⣿⣿⣿⣿⣿⣿⣿⣿⣿⣿⣿⣿⣿⣿⣿⣿⣿⣿⣿⣿⣿⣿⣿⣿⣿⣿⣿⡧⢕⢕⢕⢕⢕⢕⢕⠀⠀⠀⠀⠀⠀⠀⠀⠀⠀⠀⠀</a:t>
            </a:r>
            <a:br/>
            <a:r>
              <a:t>⠀⠀⠀⠀⠀⠀⠀⠀⠀⠀⠀⣿⣿⣿⣿⣿⣿⣿⣿⣿⣿⣿⣿⣿⣿⣿⣿⣿⣿⣿⣿⡿⣿⣿⣿⣿⣿⣿⣿⣿⣿⣿⣿⣿⣿⣿⣿⣿⣿⣿⣿⣿⣿⣿⣿⣿⣿⣿⣿⣿⣿⣷⣵⢇⢕⢕⢕⢕⢕⠀⠀⠀⠀⠀⠀⠀⠀⠀⠀⠀⠀</a:t>
            </a:r>
            <a:br/>
            <a:r>
              <a:t>⠀⠀⠀⠀⠀⠀⠀⠀⠀⠀⠀⣿⣿⣿⣿⣿⣿⣿⣿⣿⣿⣿⣿⣿⣿⣿⣿⣿⣿⣿⣿⣾⣿⣿⣿⣿⣿⣿⣿⣿⣿⣿⣿⣿⣿⣿⣿⣿⣿⣿⣿⣿⣿⣿⣿⣿⣿⣿⣿⣿⣿⣿⢷⣵⣵⣵⣵⣧⡕⠀⠀⠀⠀⠀⠀⠀⠀⠀⠀⠀⠀</a:t>
            </a:r>
            <a:br/>
            <a:r>
              <a:t>⠀⠀⠀⠀⠀⠀⠀⠀⠀⠀⠀⣿⣿⣿⣿⣿⣿⣿⣿⣿⣿⣿⣿⣿⣿⣿⣿⣿⣟⣿⢿⢟⢏⣱⣿⣿⣿⣿⣿⣿⣿⣿⣿⣿⣿⣿⣿⣿⣿⣿⣿⣿⣿⣿⣿⣿⣿⣿⣿⣿⣿⣷⣾⣿⣷⣿⣧⢵⢕⠀⠀⠀⠀⠀⠀⠀⠀⠀⠀⠀⠀</a:t>
            </a:r>
            <a:br/>
            <a:r>
              <a:t>⠀⠀⠀⠀⠀⠀⠀⠀⠀⠀⠀⣿⣿⣿⣿⣿⣿⣿⣿⣿⣿⣿⣿⣿⣿⢿⣿⣿⣿⣿⣿⣿⣿⣿⣿⣿⡏⠸⣿⣿⣿⣿⣿⣿⣿⣿⣿⣿⣿⣿⣿⣿⣿⣿⣿⣿⣿⣿⣿⣿⣿⣿⢿⣷⣷⣷⣵⣵⣵⠀⠀⠀⠀⠀⠀⠀⠀⠀⠀⠀⠀</a:t>
            </a:r>
            <a:br/>
            <a:r>
              <a:t>⠀⠀⠀⠀⠀⠀⠀⠀⠀⠀⠀⣿⣿⣿⣿⣿⣿⣿⣿⣿⣿⣿⣿⣿⣿⢕⣿⣿⣿⣿⣿⣿⣿⣿⣿⡿⠁⠀⣻⣿⣿⣿⣿⣿⣿⣿⣿⣿⣿⣿⣿⣿⣿⣿⣿⣿⣿⣿⣿⣿⣿⣿⣾⣿⣿⣿⣿⣿⣿⠀⠀⠀⠀⠀⠀⠀⠀⠀⠀⠀⠀</a:t>
            </a:r>
            <a:br/>
            <a:r>
              <a:t>⠀⠀⠀⠀⠀⠀⠀⠀⠀⠀⠀⣿⣿⣿⣿⣿⣿⣿⣿⣿⣿⣿⣿⣿⣿⡇⢜⢿⢟⢿⢿⢿⢿⠟⠙⠁⠀⠀⣿⣿⣿⣿⣿⣿⣿⣿⣿⣿⣿⣿⣿⣿⣿⣿⣿⣿⣿⣿⣿⣿⣿⣿⣿⣿⣿⣿⣿⣿⣿⠀⠀⠀⠀⠀⠀⠀⠀⠀⠀⠀⠀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⠀⠀⠀⠀⠀⠀⠀⠀⠀⠀⠀⣿⣿⣿⣿⣿⣿⣿⣿⣿⣿⣿⣿⣿⣿⡇⢕⢕⠕⠀⠀⠀⠀⠀⠀⠀⠀⢀⣿⣿⣿⣿⣿⣿⣿⣿⣿⣿⣿⣿⣿⣿⣿⣿⣿⣿⣿⣿⣿⣿⣿⣿⣿⣿⣿⣿⣿⣿⣿⠀⠀⠀⠀⠀⠀⠀⠀⠀⠀⠀⠀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⠀⠀⠀⠀⠀⠀⠀⠀⠀⠀⠀⣿⣿⣿⣿⣿⣿⣿⣿⣿⣿⣿⣿⣿⣿⣇⢔⢕⠔⢔⠄⠀⠀⠀⠀⠀⢔⣸⣿⣿⣿⣿⣿⣿⣿⣿⣿⣿⣿⣿⣿⣿⣿⣿⣿⣿⣿⣿⣿⣿⣿⣿⣿⣿⣿⣿⣿⣿⣿⠀⠀⠀⠀⠀⠀⠀⠀⠀⠀⠀⠀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⠀⠀⠀⠀⠀⠀⠀⠀⠀⠀⠀⣿⣿⣿⣿⣿⣿⣿⣿⣿⣿⣿⣿⣿⣿⣿⡕⢕⢕⢕⢕⢔⢔⢕⠕⢕⢕⣿⣿⣿⣿⣿⣿⣿⣿⣿⣿⣿⣿⣿⣿⣿⣿⣿⣿⣿⣿⣿⣿⣿⣿⣿⣿⣿⣿⣿⣿⣿⣿⠀⠀⠀⠀⠀⠀⠀⠀⠀⠀⠀⠀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⠀⠀⠀⠀⠀⠀⠀⠀⠀⠀⠀⣿⣿⣿⣿⣿⣿⣿⣿⣿⣿⣿⣿⣿⣿⣿⣿⣧⣕⢕⢕⢕⢅⢔⢕⢕⢕⢿⣿⣿⣿⣿⣿⣿⣿⣿⣿⣿⣿⣿⣿⣿⣿⣿⣿⣿⣿⣿⣿⣿⣿⣿⣿⣿⣿⣿⣿⣿⣿⠀⠀⠀⠀⠀⠀⠀⠀⠀⠀⠀⠀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⠀⠀⠀⠀⠀⠀⠀⠀⠀⠀⠀⣿⣿⣿⣿⣿⣿⣿⣿⣿⣿⣿⣿⣿⣿⣿⣿⣿⣿⣧⢕⢕⢕⢕⢕⢕⢕⣾⣿⣿⣿⣿⣿⣿⣿⣿⣿⣿⣿⣿⣿⣿⣿⣿⣿⣿⣿⣿⣿⣿⣿⣿⣿⣿⣿⣿⣿⣿⣿⠀⠀⠀⠀⠀⠀⠀⠀⠀⠀⠀⠀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⠀⠀⠀⠀⠀⠀⠀⠀⠀⠀⠀⣿⣿⣿⣿⣿⣿⣿⣿⣿⣿⣿⣿⣿⣿⣿⣿⣿⣿⣿⢕⢕⢕⢕⢕⢕⢸⣿⣿⣿⣿⣿⣿⣿⣿⣿⣿⣿⣿⣿⣿⣿⣿⣿⣿⣿⣿⣿⣿⣿⣿⣿⣿⣿⣿⣿⣿⣿⣿⠀⠀⠀⠀⠀⠀⠀⠀⠀⠀⠀⠀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⠀⠀⠀⠀⠀⠀⠀⠀⠀⠀⠀⠛⠛⠛⠛⠛⠛⠛⠛⠛⠛⠛⠛⠛⠛⠛⠛⠛⠛⠛⠃⠑⠑⠑⠑⠑⠑⠛⠛⠛⠛⠛⠛⠛⠛⠛⠛⠛⠛⠛⠛⠛⠛⠛⠛⠛⠛⠛⠛⠛⠛⠛⠛⠛⠛⠛⠛⠛⠛⠀⠀⠀⠀⠀⠀⠀⠀⠀⠀⠀⠀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⠀⠀⠀⠀⠀⠀⠀⠀⠀⠀⠀⣿⣿⣿⣿⣿⣿⣿⣿⣿⣿⣿⣿⣿⢿⢏⢕⢕⢕⢕⣕⣝⣟⡟⣿⣿⣿⣿⣿⣿⣿⣿⣿⣿⣿⣿⣿⢕⠑⢕⢕⢹⣿⣿⣿⣿⣿⣿⣧⢕⢕⢕⢕⢔⢕⢕⢄⢄⢕⠀⠀⠀⠀⠀⠀⠀⠀⠀⠀⠀⠀</a:t>
            </a:r>
            <a:br/>
            <a:r>
              <a:t>⠀⠀⠀⠀⠀⠀⠀⠀⠀⠀⠀⣿⣿⣿⣿⣿⣿⣿⣿⣿⣿⣿⡿⢅⢅⢕⡕⢵⠟⠏⠙⢜⢝⢝⣿⣿⣿⣿⣿⣿⣿⣿⣿⣿⣿⣿⡿⢕⢑⢕⢕⢕⣿⣿⣿⣿⣿⣿⣿⣇⢕⢕⢕⢕⢕⢕⢕⢕⢕⠀⠀⠀⠀⠀⠀⠀⠀⠀⠀⠀⠀</a:t>
            </a:r>
            <a:br/>
            <a:r>
              <a:t>⠀⠀⠀⠀⠀⠀⠀⠀⠀⠀⠀⣿⣿⣿⣿⣿⣿⣿⣿⣿⣿⡇⢕⢕⣕⣕⢕⣕⢕⢕⢕⢱⣷⣷⣿⣿⣿⣿⣿⣿⣿⣿⣿⣿⣿⣿⢇⢕⢕⢕⢕⢕⢸⣿⣿⣿⣿⣿⣿⣿⡕⢕⢕⢕⢕⢕⢕⢕⢕⠀⠀⠀⠀⠀⠀⠀⠀⠀⠀⠀⠀</a:t>
            </a:r>
            <a:br/>
            <a:r>
              <a:t>⠀⠀⠀⠀⠀⠀⠀⠀⠀⠀⠀⣿⣿⣿⣿⣿⣿⣿⣿⣿⣿⢱⢗⣜⣝⣕⣵⣵⣵⣵⣵⣿⣿⣿⣿⣿⣿⣿⣿⣿⣿⣿⣿⣿⣿⣿⢕⢕⢕⢕⢕⢕⢜⣿⣿⣿⣿⣿⣿⣿⣷⢕⢕⢕⢕⢕⢕⢕⢕⠀⠀⠀⠀⠀⠀⠀⠀⠀⠀⠀⠀</a:t>
            </a:r>
            <a:br/>
            <a:r>
              <a:t>⠀⠀⠀⠀⠀⠀⠀⠀⠀⠀⠀⣿⣿⣿⣿⣿⣿⣿⣿⣿⣿⢕⢜⢹⣿⣿⣿⣿⣿⣿⣿⣿⣿⣿⣿⣿⣿⣿⣿⣿⣿⣿⣿⣿⣿⣿⢕⢕⢕⢕⢕⢕⢕⣿⣿⣿⣿⣿⣿⣿⣿⡕⢕⢕⢕⢕⢕⢕⢕⠀⠀⠀⠀⠀⠀⠀⠀⠀⠀⠀⠀</a:t>
            </a:r>
            <a:br/>
            <a:r>
              <a:t>⠀⠀⠀⠀⠀⠀⠀⠀⠀⠀⠀⣿⣿⣿⣿⣿⣿⣿⣿⣿⣿⡕⢕⣾⣿⣿⣿⣿⣿⣿⣿⣿⣿⣿⣿⣿⣿⣿⣿⣿⣿⣿⣿⣿⣿⣿⣕⣕⢕⣕⣕⣕⣱⣿⣿⣿⣿⣿⣿⣿⣿⡇⢕⢕⢕⢕⢕⢕⢕⠀⠀⠀⠀⠀⠀⠀⠀⠀⠀⠀⠀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⠀⠀⠀⠀⠀⠀⠀⠀⠀⠀⠀⣿⣿⣿⣿⣿⣿⣿⣿⣿⣿⣧⢕⢿⣿⣿⣿⣟⣿⣿⣿⣿⣿⣿⣽⣿⣿⣿⣿⣿⣿⣿⣿⣿⣿⣿⣿⣿⣿⣿⣿⣿⣿⣿⣿⣿⣿⣿⣿⣿⣿⡇⢕⢕⢕⢕⢕⢕⢕⠀⠀⠀⠀⠀⠀⠀⠀⠀⠀⠀⠀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⠀⠀⠀⠀⠀⠀⠀⠀⠀⠀⠀⣿⣿⣿⣿⣿⣿⣿⣿⣿⣿⣿⣧⣾⣿⣿⣿⣿⣿⣿⣿⣿⣿⣿⣿⣿⣿⣿⣿⣿⣿⣿⣿⣿⣿⣿⣿⣿⣿⣿⣿⣿⣿⣿⣿⣿⣿⣿⣿⣿⣿⣇⢕⢕⢕⢕⢕⢕⢕⠀⠀⠀⠀⠀⠀⠀⠀⠀⠀⠀⠀</a:t>
            </a:r>
            <a:br/>
            <a:r>
              <a:t>⠀⠀⠀⠀⠀⠀⠀⠀⠀⠀⠀⣿⣿⣿⣿⣿⣿⣿⣿⣿⣿⣿⣿⣿⣿⣿⣿⣿⣿⣿⣟⣿⢿⣻⣿⣿⣿⣿⣿⣿⣿⣿⣿⣿⣿⣿⣿⣿⣿⣿⣿⣿⣿⣿⣿⣿⣿⣿⣿⣿⣿⡇⣕⢕⢕⣕⣕⢕⢕⠀⠀⠀⠀⠀⠀⠀⠀⠀⠀⠀⠀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⠀⠀⠀⠀⠀⠀⠀⠀⠀⠀⠀⣿⣿⣿⣿⣿⣿⣿⣿⣿⣿⣿⣿⣿⣿⣿⣿⣿⣿⣿⣿⣿⣿⣿⣿⣿⣿⣿⣿⣿⣿⣿⣿⣿⣿⣿⣿⣿⣿⣿⣿⣿⣿⣿⣿⣿⣿⣿⣿⣿⣿⣧⡕⢕⣕⢕⢕⢕⢕⠀⠀⠀⠀⠀⠀⠀⠀⠀⠀⠀⠀</a:t>
            </a:r>
            <a:br/>
            <a:r>
              <a:t>⠀⠀⠀⠀⠀⠀⠀⠀⠀⠀⠀⣿⣿⣿⣿⣿⣿⣿⣿⣿⣿⣿⣿⣿⣿⣿⣿⣿⣯⣝⣝⣟⣏⣍⣼⣿⣿⣿⣿⣿⣿⣿⣿⣿⣿⣿⣿⣿⣿⣿⣿⣿⣿⣿⣿⣿⣿⣿⣿⣿⣿⣿⣧⣵⣧⣕⣸⣕⡕⠀⠀⠀⠀⠀⠀⠀⠀⠀⠀⠀⠀</a:t>
            </a:r>
            <a:br/>
            <a:r>
              <a:t>⠀⠀⠀⠀⠀⠀⠀⠀⠀⠀⠀⣿⣿⣿⣿⣿⣿⣿⣿⣿⣿⣿⣿⣿⣿⡿⣿⣿⣿⣿⣿⣿⣿⣿⣿⣿⣿⢿⣿⣿⣿⣿⣿⣿⣿⣿⣿⣿⣿⣿⣿⣿⣿⣿⣿⣿⣿⣿⣿⣿⣿⣯⣼⣿⣼⣷⣼⣧⡇⠀⠀⠀⠀⠀⠀⠀⠀⠀⠀⠀⠀</a:t>
            </a:r>
            <a:br/>
            <a:r>
              <a:t>⠀⠀⠀⠀⠀⠀⠀⠀⠀⠀⠀⣿⣿⣿⣿⣿⣿⣿⣿⣿⣿⣿⣿⣿⣿⡇⢻⣿⣿⣿⣿⣿⣿⣿⣿⣿⡟⠑⢿⣿⣿⣿⣿⣿⣿⣿⣿⣿⣿⣿⣿⣿⣿⣿⣿⣿⣿⣿⣿⣿⣿⣿⣿⣿⣿⣵⣵⣵⣕⠀⠀⠀⠀⠀⠀⠀⠀⠀⠀⠀⠀</a:t>
            </a:r>
            <a:br/>
            <a:r>
              <a:t>⠀⠀⠀⠀⠀⠀⠀⠀⠀⠀⠀⣿⣿⣿⣿⣿⣿⣿⣿⣿⣿⣿⣿⣿⣿⡇⢜⢻⣿⢿⢻⢿⢿⢿⢿⠏⠀⠀⣿⣿⣿⣿⣿⣿⣿⣿⣿⣿⣿⣿⣿⣿⣿⣿⣿⣿⣿⣿⣿⣿⣿⣿⣿⣿⣿⣿⣿⣿⣿⠀⠀⠀⠀⠀⠀⠀⠀⠀⠀⠀⠀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⠀⠀⠀⠀⠀⠀⠀⠀⠀⠀⠀⣿⣿⣿⣿⣿⣿⣿⣿⣿⣿⣿⣿⣿⣿⡇⢕⢕⢕⠕⠁⠁⠁⠁⠀⠀⠀⢄⣿⣿⣿⣿⣿⣿⣿⣿⣿⣿⣿⣿⣿⣿⣿⣿⣿⣿⣿⣿⣿⣿⣿⣿⣿⣿⣿⣿⣿⣿⣿⠀⠀⠀⠀⠀⠀⠀⠀⠀⠀⠀⠀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⠀⠀⠀⠀⠀⠀⠀⠀⠀⠀⠀⣿⣿⣿⣿⣿⣿⣿⣿⣿⣿⣿⣿⣿⣿⡕⢕⢅⢅⢄⢄⢄⢄⢀⢀⠀⠀⣸⣿⣿⣿⣿⣿⣿⣿⣿⣿⣿⣿⣿⣿⣿⣿⣿⣿⣿⣿⣿⣿⣿⣿⣿⣿⣿⣿⣿⣿⣿⣿⠀⠀⠀⠀⠀⠀⠀⠀⠀⠀⠀⠀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⠀⠀⠀⠀⠀⠀⠀⠀⠀⠀⠀⣿⣿⣿⣿⣿⣿⣿⣿⣿⣿⣿⣿⣿⣿⣷⡕⢕⢕⢔⢔⢅⢔⢐⢄⢔⢱⣿⣿⣿⣿⣿⣿⣿⣿⣿⣿⣿⣿⣿⣿⣿⣿⣿⣿⣿⣿⣿⣿⣿⣿⣿⣿⣿⣿⣿⣿⣿⣿⠀⠀⠀⠀⠀⠀⠀⠀⠀⠀⠀⠀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⠀⠀⠀⠀⠀⠀⠀⠀⠀⠀⠀⣿⣿⣿⣿⣿⣿⣿⣿⣿⣿⣿⣿⣿⣿⣿⣷⣵⡕⢕⢕⢕⢑⢅⢔⢕⢸⣿⣿⣿⣿⣿⣿⣿⣿⣿⣿⣿⣿⣿⣿⣿⣿⣿⣿⣿⣿⣿⣿⣿⣿⣿⣿⣿⣿⣿⣿⣿⣿⠀⠀⠀⠀⠀⠀⠀⠀⠀⠀⠀⠀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⠀⠀⠀⠀⠀⠀⠀⠀⠀⠀⠀⣿⣿⣿⣿⣿⣿⣿⣿⣿⣿⣿⣿⣿⣿⣿⣿⣿⣿⡇⢕⢕⢕⢕⢕⢕⢱⣿⣿⣿⣿⣿⣿⣿⣿⣿⣿⣿⣿⣿⣿⣿⣿⣿⣿⣿⣿⣿⣿⣿⣿⣿⣿⣿⣿⣿⣿⣿⣿⠀⠀⠀⠀⠀⠀⠀⠀⠀⠀⠀⠀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⠀⠀⠀⠀⠀⠀⠀⠀⠀⠀⠀⣿⣿⣿⣿⣿⣿⣿⣿⣿⣿⣿⣿⣿⣿⣿⣿⣿⣿⣇⢕⢕⢕⢕⢕⢕⣾⣿⣿⣿⣿⣿⣿⣿⣿⣿⣿⣿⣿⣿⣿⣿⣿⣿⣿⣿⣿⣿⣿⣿⣿⣿⣿⣿⣿⣿⣿⣿⣿⠀⠀⠀⠀⠀⠀⠀⠀⠀⠀⠀⠀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⠀⠀⠀⠀⠀⠀⠀⠀⠀⠀⠀⣿⣿⣿⣿⣿⣿⣿⣿⣿⣿⣿⣿⣿⣿⣿⣿⣿⣿⣿⢕⢕⢕⢕⢕⢕⣿⣿⣿⣿⣿⣿⣿⣿⣿⣿⣿⣿⣿⣿⣿⣿⣿⣿⣿⣿⣿⣿⣿⣿⣿⣿⣿⣿⣿⣿⣿⣿⣿⠀⠀⠀⠀⠀⠀⠀⠀⠀⠀⠀⠀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⠀⠀⠀⠀⠀⠀⠀⠀⠀⠀⠀⠛⠛⠛⠛⠛⠛⠛⠛⠛⠛⠛⠛⠛⠛⠛⠛⠛⠛⠛⠑⠑⠑⠑⠑⠑⠚⠛⠛⠛⠛⠛⠛⠛⠛⠛⠛⠛⠛⠛⠛⠛⠛⠛⠛⠛⠛⠛⠛⠛⠛⠛⠛⠛⠛⠛⠛⠛⠛⠀⠀⠀⠀⠀⠀⠀⠀⠀⠀⠀⠀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⠀⠀⠀⠀⠀⠀⠀⠀⠀⠀⠀⣿⣿⣿⣿⣿⣿⣿⣿⣿⣿⣿⣿⣿⢿⢟⢏⢕⢕⢕⢕⣏⣟⣟⢻⣿⣿⣿⣿⣿⣿⣿⣿⣿⣿⣿⣿⢕⢕⢕⢕⢿⣿⣿⣿⣿⣿⣿⣇⢕⢕⢕⢕⢕⢔⢕⢄⢄⢔⠀⠀⠀⠀⠀⠀⠀⠀⠀⠀⠀⠀</a:t>
            </a:r>
            <a:br/>
            <a:r>
              <a:t>⠀⠀⠀⠀⠀⠀⠀⠀⠀⠀⠀⣿⣿⣿⣿⣿⣿⣿⣿⣿⣿⣿⡿⢇⢕⢅⢕⣗⠞⠝⢝⢕⢜⢝⢻⣿⣿⣿⣿⣿⣿⣿⣿⣿⣿⣿⡟⢕⢕⢕⢕⢜⣿⣿⣿⣿⣿⣿⣿⡇⢕⢕⢕⢕⢕⢕⢕⢕⢕⠀⠀⠀⠀⠀⠀⠀⠀⠀⠀⠀⠀</a:t>
            </a:r>
            <a:br/>
            <a:r>
              <a:t>⠀⠀⠀⠀⠀⠀⠀⠀⠀⠀⠀⣿⣿⣿⣿⣿⣿⣿⣿⣿⣿⣿⢇⢕⣱⣵⢌⢵⢕⢕⢕⣕⣵⣷⣾⣿⣿⣿⣿⣿⣿⣿⣿⣿⣿⣿⢇⢕⢕⢕⢕⢕⢻⣿⣿⣿⣿⣿⣿⣿⡕⢕⢕⢕⢕⢕⢕⢕⢕⠀⠀⠀⠀⠀⠀⠀⠀⠀⠀⠀⠀</a:t>
            </a:r>
            <a:br/>
            <a:r>
              <a:t>⠀⠀⠀⠀⠀⠀⠀⠀⠀⠀⠀⣿⣿⣿⣿⣿⣿⣿⣿⣿⣿⡧⣞⣏⣕⣜⣵⣵⣵⣧⣾⣾⣿⣿⣿⣿⣿⣿⣿⣿⣿⣿⣿⣿⣿⣿⢕⢕⢕⢕⢕⢕⢸⣿⣿⣿⣿⣿⣿⣿⡇⢕⢕⢕⢕⢕⢕⢕⢕⠀⠀⠀⠀⠀⠀⠀⠀⠀⠀⠀⠀</a:t>
            </a:r>
            <a:br/>
            <a:r>
              <a:t>⠀⠀⠀⠀⠀⠀⠀⠀⠀⠀⠀⣿⣿⣿⣿⣿⣿⣿⣿⣿⣿⡇⢕⢹⣿⣿⣿⣿⣿⣿⣿⣿⣿⣿⣿⣿⣿⣿⣿⣿⣿⣿⣿⣿⣿⣿⢕⢕⢕⢕⢕⢕⢸⣿⣿⣿⣿⣿⣿⣿⣿⢕⢕⢕⢕⢕⢕⢕⢕⠀⠀⠀⠀⠀⠀⠀⠀⠀⠀⠀⠀</a:t>
            </a:r>
            <a:br/>
            <a:r>
              <a:t>⠀⠀⠀⠀⠀⠀⠀⠀⠀⠀⠀⣿⣿⣿⣿⣿⣿⣿⣿⣿⣿⡇⢕⢼⣿⣿⣿⣿⣿⣿⣿⣿⣿⣿⣿⣿⣿⣿⣿⣿⣿⣿⣿⣿⣿⣿⣕⡕⢕⢕⣕⣕⣕⣿⣿⣿⣿⣿⣿⣿⣿⢕⢕⢕⢕⢕⢕⢕⢕⠀⠀⠀⠀⠀⠀⠀⠀⠀⠀⠀⠀</a:t>
            </a:r>
            <a:br/>
            <a:r>
              <a:t>⠀⠀⠀⠀⠀⠀⠀⠀⠀⠀⠀⣿⣿⣿⣿⣿⣿⣿⣿⣿⣿⣇⢕⢺⣿⣿⣿⣿⣿⣿⣿⣿⣿⣿⣿⣿⣿⣿⣿⣿⣿⣿⣿⣿⣿⣿⣿⣿⣿⣿⣿⣿⣿⣿⣿⣿⣿⣿⣿⣿⣿⢕⢕⢕⢕⢕⢕⢕⢕⠀⠀⠀⠀⠀⠀⠀⠀⠀⠀⠀⠀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⠀⠀⠀⠀⠀⠀⠀⠀⠀⠀⠀⣿⣿⣿⣿⣿⣿⣿⣿⣿⣿⣿⡕⢸⣿⣿⣿⣟⣻⣿⣿⣿⣿⣿⣿⣿⣿⣿⣿⣿⣿⣿⣿⣿⣿⣿⣿⣿⣿⣿⣿⣿⣿⣿⣿⣿⣿⣿⣿⣿⣿⢕⢕⢕⢕⢕⢕⢕⢕⠀⠀⠀⠀⠀⠀⠀⠀⠀⠀⠀⠀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⠀⠀⠀⠀⠀⠀⠀⠀⠀⠀⠀⣿⣿⣿⣿⣿⣿⣿⣿⣿⣿⣿⣷⣼⣿⣿⣿⣿⣿⣿⣿⣿⣿⣿⣿⣿⣿⣿⣿⣿⣿⣿⣿⣿⣿⣿⣿⣿⣿⣿⣿⣿⣿⣿⣿⣿⣿⣿⣿⣿⣿⡕⢕⢕⢕⢕⢕⢕⢕⠀⠀⠀⠀⠀⠀⠀⠀⠀⠀⠀⠀</a:t>
            </a:r>
            <a:br/>
            <a:r>
              <a:t>⠀⠀⠀⠀⠀⠀⠀⠀⠀⠀⠀⣿⣿⣿⣿⣿⣿⣿⣿⣿⣿⣿⣿⣿⣿⣿⣿⣿⣿⣿⣿⣿⢿⣻⣿⣿⣿⣿⣿⣿⣿⣿⣿⣿⣿⣿⣿⣿⣿⣿⣿⣿⣿⣿⣿⣿⣿⣿⣿⣿⣿⡇⣕⢕⢕⢕⣕⢕⢕⠀⠀⠀⠀⠀⠀⠀⠀⠀⠀⠀⠀</a:t>
            </a:r>
            <a:br/>
            <a:r>
              <a:t>⠀⠀⠀⠀⠀⠀⠀⠀⠀⠀⠀⣿⣿⣿⣿⣿⣿⣿⣿⣿⣿⣿⣿⣿⣿⣿⣿⣿⣿⣿⣿⣿⣿⣿⢿⣿⣿⣿⣿⣿⣿⣿⣿⣿⣿⣿⣿⣿⣿⣿⣿⣿⣿⣿⣿⣿⣿⣿⣿⣿⣿⣝⣕⣕⣕⢝⢕⢕⢕⠀⠀⠀⠀⠀⠀⠀⠀⠀⠀⠀⠀</a:t>
            </a:r>
            <a:br/>
            <a:r>
              <a:t>⠀⠀⠀⠀⠀⠀⠀⠀⠀⠀⠀⣿⣿⣿⣿⣿⣿⣿⣿⣿⣿⣿⣿⣿⣿⣿⣿⣿⣯⣹⣝⣟⣏⣍⣼⣿⣿⣿⣿⣿⣿⣿⣿⣿⣿⣿⣿⣿⣿⣿⣿⣿⣿⣿⣿⣿⣿⣿⣿⣿⣿⣿⣧⣵⣵⣵⣵⣕⡕⠀⠀⠀⠀⠀⠀⠀⠀⠀⠀⠀⠀</a:t>
            </a:r>
            <a:br/>
            <a:r>
              <a:t>⠀⠀⠀⠀⠀⠀⠀⠀⠀⠀⠀⣿⣿⣿⣿⣿⣿⣿⣿⣿⣿⣿⣿⣿⣿⣿⣿⣿⣿⣿⣿⣿⣿⣿⣿⣿⣿⢿⣿⣿⣿⣿⣿⣿⣿⣿⣿⣿⣿⣿⣿⣿⣿⣿⣿⣿⣿⣿⣿⣿⣿⣯⣿⣏⣽⣷⣼⣯⡗⠀⠀⠀⠀⠀⠀⠀⠀⠀⠀⠀⠀</a:t>
            </a:r>
            <a:br/>
            <a:r>
              <a:t>⠀⠀⠀⠀⠀⠀⠀⠀⠀⠀⠀⣿⣿⣿⣿⣿⣿⣿⣿⣿⣿⣿⣿⣿⣿⢇⣿⣿⣿⣿⣿⣿⣿⣿⣿⣿⡟⢜⣿⣿⣿⣿⣿⣿⣿⣿⣿⣿⣿⣿⣿⣿⣿⣿⣿⣿⣿⣿⣿⣿⣿⣿⣿⣿⣿⣵⣝⣕⣕⠀⠀⠀⠀⠀⠀⠀⠀⠀⠀⠀⠀</a:t>
            </a:r>
            <a:br/>
            <a:r>
              <a:t>⠀⠀⠀⠀⠀⠀⠀⠀⠀⠀⠀⣿⣿⣿⣿⣿⣿⣿⣿⣿⣿⣿⣿⣿⣿⢕⢹⣿⣿⣿⣻⡿⢿⣿⡿⠟⠁⢀⣿⣿⣿⣿⣿⣿⣿⣿⣿⣿⣿⣿⣿⣿⣿⣿⣿⣿⣿⣿⣿⣿⣿⣿⣿⣿⣿⣿⣿⣿⣿⠀⠀⠀⠀⠀⠀⠀⠀⠀⠀⠀⠀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⠀⠀⠀⠀⠀⠀⠀⠀⠀⠀⠀⣿⣿⣿⣿⣿⣿⣿⣿⣿⣿⣿⣿⣿⣿⢕⢕⢕⢝⠏⠕⠑⠈⠁⠀⠀⠀⢸⣿⣿⣿⣿⣿⣿⣿⣿⣿⣿⣿⣿⣿⣿⣿⣿⣿⣿⣿⣿⣿⣿⣿⣿⣿⣿⣿⣿⣿⣿⣿⠀⠀⠀⠀⠀⠀⠀⠀⠀⠀⠀⠀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⠀⠀⠀⠀⠀⠀⠀⠀⠀⠀⠀⣿⣿⣿⣿⣿⣿⣿⣿⣿⣿⣿⣿⣿⣿⢑⢕⠕⢔⢄⢄⢄⢀⠀⠀⠀⠀⣸⣿⣿⣿⣿⣿⣿⣿⣿⣿⣿⣿⣿⣿⣿⣿⣿⣿⣿⣿⣿⣿⣿⣿⣿⣿⣿⣿⣿⣿⣿⣿⠀⠀⠀⠀⠀⠀⠀⠀⠀⠀⠀⠀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⠀⠀⠀⠀⠀⠀⠀⠀⠀⠀⠀⣿⣿⣿⣿⣿⣿⣿⣿⣿⣿⣿⣿⣿⣿⣇⢕⢕⢕⢕⢅⢅⢄⢔⢁⢔⢱⣿⣿⣿⣿⣿⣿⣿⣿⣿⣿⣿⣿⣿⣿⣿⣿⣿⣿⣿⣿⣿⣿⣿⣿⣿⣿⣿⣿⣿⣿⣿⣿⠀⠀⠀⠀⠀⠀⠀⠀⠀⠀⠀⠀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⠀⠀⠀⠀⠀⠀⠀⠀⠀⠀⠀⣿⣿⣿⣿⣿⣿⣿⣿⣿⣿⣿⣿⣿⣿⣿⣧⣕⢕⢑⢕⢕⢕⢅⢔⢕⣿⣿⣿⣿⣿⣿⣿⣿⣿⣿⣿⣿⣿⣿⣿⣿⣿⣿⣿⣿⣿⣿⣿⣿⣿⣿⣿⣿⣿⣿⣿⣿⣿⠀⠀⠀⠀⠀⠀⠀⠀⠀⠀⠀⠀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⠀⠀⠀⠀⠀⠀⠀⠀⠀⠀⠀⣿⣿⣿⣿⣿⣿⣿⣿⣿⣿⣿⣿⣿⣿⣿⣿⣿⣷⢕⢕⢔⢕⢕⢕⢕⢸⣿⣿⣿⣿⣿⣿⣿⣿⣿⣿⣿⣿⣿⣿⣿⣿⣿⣿⣿⣿⣿⣿⣿⣿⣿⣿⣿⣿⣿⣿⣿⣿⠀⠀⠀⠀⠀⠀⠀⠀⠀⠀⠀⠀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⠀⠀⠀⠀⠀⠀⠀⠀⠀⠀⠀⣿⣿⣿⣿⣿⣿⣿⣿⣿⣿⣿⣿⣿⣿⣿⣿⣿⣿⢕⢕⢕⢕⢕⢕⢕⣾⣿⣿⣿⣿⣿⣿⣿⣿⣿⣿⣿⣿⣿⣿⣿⣿⣿⣿⣿⣿⣿⣿⣿⣿⣿⣿⣿⣿⣿⣿⣿⣿⠀⠀⠀⠀⠀⠀⠀⠀⠀⠀⠀⠀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⠀⠀⠀⠀⠀⠀⠀⠀⠀⠀⠀⣿⣿⣿⣿⣿⣿⣿⣿⣿⣿⣿⣿⣿⣿⣿⣿⣿⣿⡇⢕⢕⢕⢕⢕⢜⣿⣿⣿⣿⣿⣿⣿⣿⣿⣿⣿⣿⣿⣿⣿⣿⣿⣿⣿⣿⣿⣿⣿⣿⣿⣿⣿⣿⣿⣿⣿⣿⣿⠀⠀⠀⠀⠀⠀⠀⠀⠀⠀⠀⠀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⠀⠀⠀⠀⠀⠀⠀⠀⠀⠀⠀⣿⣿⣿⣿⣿⣿⣿⣿⣿⣿⣿⣿⣿⣿⣿⢿⢏⢝⢝⢝⢝⢿⢿⢿⣿⣿⣿⣿⣿⣿⣿⣿⣿⣿⣿⣿⢕⢕⢕⢜⣿⣿⣿⣿⣿⣿⣿⡕⢕⢕⢕⢕⢕⢕⢔⢄⢕⢕⠀⠀⠀⠀⠀⠀⠀⠀⠀⠀⠀⠀</a:t>
            </a:r>
            <a:br/>
            <a:r>
              <a:t>⠀⠀⠀⠀⠀⠀⠀⠀⠀⠀⠀⣿⣿⣿⣿⣿⣿⣿⣿⣿⣿⣿⣿⡿⢕⢕⢕⢱⡼⢗⢞⢟⢝⢟⢷⣿⣿⣿⣿⣿⣿⣿⣿⣿⣿⣿⡇⢕⢕⢱⢕⢹⣿⣿⣿⣿⣿⣿⣿⡕⢕⢕⢕⢕⢕⢕⢕⢕⢕⠀⠀⠀⠀⠀⠀⠀⠀⠀⠀⠀⠀</a:t>
            </a:r>
            <a:br/>
            <a:r>
              <a:t>⠀⠀⠀⠀⠀⠀⠀⠀⠀⠀⠀⣿⣿⣿⣿⣿⣿⣿⣿⣿⣿⣿⡏⢕⢱⣕⣘⣏⡕⢱⢕⡕⢱⣵⣼⣿⣿⣿⣿⣿⣿⣿⣿⣿⣿⣿⢇⢕⢕⣿⣧⢜⣿⣿⣿⣿⣿⣿⣿⣧⢕⢕⢕⢕⢕⢕⢕⢕⢕⠀⠀⠀⠀⠀⠀⠀⠀⠀⠀⠀⠀</a:t>
            </a:r>
            <a:br/>
            <a:r>
              <a:t>⠀⠀⠀⠀⠀⠀⠀⠀⠀⠀⠀⣿⣿⣿⣿⣿⣿⣿⣿⣿⣿⡏⣵⣗⣽⢟⣝⣫⣱⣕⣕⣕⣿⣿⣿⣿⣿⣿⣿⣿⣿⣿⣿⣿⣿⡏⢕⢕⢕⣿⣿⢕⢻⣿⣿⣿⣿⣿⣿⣿⡇⢕⢕⢕⢕⢕⢕⢕⢕⠀⠀⠀⠀⠀⠀⠀⠀⠀⠀⠀⠀</a:t>
            </a:r>
            <a:br/>
            <a:r>
              <a:t>⠀⠀⠀⠀⠀⠀⠀⠀⠀⠀⠀⣿⣿⣿⣿⣿⣿⣿⣿⣿⣿⡇⢜⢹⣿⣿⣿⣿⣿⣿⣿⣿⣿⣿⣿⣿⣿⣿⣿⣿⣿⣿⣿⣿⣿⡿⢕⢕⢜⣿⡿⢕⢸⣿⣿⣿⣿⣿⣿⣿⣇⢕⢕⢕⢕⢕⢕⢕⢕⠀⠀⠀⠀⠀⠀⠀⠀⠀⠀⠀⠀</a:t>
            </a:r>
            <a:br/>
            <a:r>
              <a:t>⠀⠀⠀⠀⠀⠀⠀⠀⠀⠀⠀⣿⣿⣿⣿⣿⣿⣿⣿⣿⣿⡇⢕⣸⣿⣿⣿⣿⣿⣿⣿⣿⣿⣿⣿⣿⣿⣿⣿⣿⣿⣿⣿⣿⣿⣧⣕⢕⢕⡏⢕⣕⣸⣿⣿⣿⣿⣿⣿⣿⣿⢕⢕⢕⢕⢕⢕⢕⢕⠀⠀⠀⠀⠀⠀⠀⠀⠀⠀⠀⠀</a:t>
            </a:r>
            <a:br/>
            <a:r>
              <a:t>⠀⠀⠀⠀⠀⠀⠀⠀⠀⠀⠀⣿⣿⣿⣿⣿⣿⣿⣿⣿⣿⡇⢕⣼⣿⣿⣿⣿⣿⣿⣿⣿⣿⣿⣿⣿⣿⣿⣿⣿⣿⣿⣿⣿⣿⣿⣿⣿⣿⣿⣿⣿⣿⣿⣿⣿⣿⣿⣿⣿⣿⢕⢕⢕⢕⢕⢕⢕⢕⠀⠀⠀⠀⠀⠀⠀⠀⠀⠀⠀⠀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⠀⠀⠀⠀⠀⠀⠀⠀⠀⠀⠀⣿⣿⣿⣿⣿⣿⣿⣿⣿⣿⣿⢕⣽⣿⣿⣿⡿⣿⣿⣿⣿⣿⣿⣿⣿⣿⣿⣿⣿⣿⣿⣿⣿⣿⣿⣿⣿⣿⣿⣿⣿⣿⣿⣿⣿⣿⣿⣿⣿⣿⢇⢕⢕⢕⢕⢕⢕⢕⠀⠀⠀⠀⠀⠀⠀⠀⠀⠀⠀⠀</a:t>
            </a:r>
            <a:br/>
            <a:r>
              <a:t>⠀⠀⠀⠀⠀⠀⠀⠀⠀⠀⠀⣿⣿⣿⣿⣿⣿⣿⣿⣿⣿⣿⣧⣺⣿⣿⣿⣿⣿⣿⣿⣿⣿⣿⣿⣿⣿⣿⣿⣿⣿⣿⣿⣿⣿⣿⣿⣿⣿⣿⣿⣿⣿⣿⣿⣿⣿⣿⣿⣿⣿⣝⣱⣧⣇⣕⡕⢕⢕⠀⠀⠀⠀⠀⠀⠀⠀⠀⠀⠀⠀</a:t>
            </a:r>
            <a:br/>
            <a:r>
              <a:t>⠀⠀⠀⠀⠀⠀⠀⠀⠀⠀⠀⣿⣿⣿⣿⣿⣿⣿⣿⣿⣿⣿⣿⣿⣿⣿⣿⣿⣿⣿⣿⣿⢿⢿⣿⣿⣿⣿⣿⣿⣿⣿⣿⣿⣿⣿⣿⣿⣿⣿⣿⣿⣿⣿⣿⣿⣿⣿⣿⣿⣿⣽⣽⡿⢝⣹⣯⢕⢕⠀⠀⠀⠀⠀⠀⠀⠀⠀⠀⠀⠀</a:t>
            </a:r>
            <a:br/>
            <a:r>
              <a:t>⠀⠀⠀⠀⠀⠀⠀⠀⠀⠀⠀⣿⣿⣿⣿⣿⣿⣿⣿⣿⣿⣿⣿⣿⣿⣿⣿⣿⣿⣿⣿⣿⣾⣿⣿⣿⣿⣿⣿⣿⣿⣿⣿⣿⣿⣿⣿⣿⣿⣿⣿⣿⣿⣿⣿⣿⣿⣿⣿⣿⣿⣯⣿⣕⣼⣿⣟⢝⡇⠀⠀⠀⠀⠀⠀⠀⠀⠀⠀⠀⠀</a:t>
            </a:r>
            <a:br/>
            <a:r>
              <a:t>⠀⠀⠀⠀⠀⠀⠀⠀⠀⠀⠀⣿⣿⣿⣿⣿⣿⣿⣿⣿⣿⣿⣿⣿⣿⣿⣿⣿⣟⢻⢻⢿⢿⢟⣽⣿⣿⣿⣿⣿⣿⣿⣿⣿⣿⣿⣿⣿⣿⣿⣿⣿⣿⣿⣿⣿⣿⣿⣿⣿⣿⣿⣿⣿⣿⣿⣿⣏⣇⠀⠀⠀⠀⠀⠀⠀⠀⠀⠀⠀⠀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⠀⠀⠀⠀⠀⠀⠀⠀⠀⠀⠀⣿⣿⣿⣿⣿⣿⣿⣿⣿⣿⣿⣿⣿⣿⣿⣿⣿⣿⣿⣿⣿⣿⣾⣿⣿⣿⣿⣿⣿⣿⣿⣿⣿⣿⣿⣿⣿⣿⣿⣿⣿⣿⣿⣿⣿⣿⣿⣿⣿⣿⣿⣿⣿⣿⣿⣿⣿⣏⠀⠀⠀⠀⠀⠀⠀⠀⠀⠀⠀⠀</a:t>
            </a:r>
            <a:br/>
            <a:r>
              <a:t>⠀⠀⠀⠀⠀⠀⠀⠀⠀⠀⠀⣿⣿⣿⣿⣿⣿⣿⣿⣿⣿⣿⣿⣿⡿⢹⣿⣿⣿⣿⣿⣿⣿⣿⣿⣿⡏⢿⣿⣿⣿⣿⣿⣿⣿⣿⣿⣿⣿⣿⣿⣿⣿⣿⣿⣿⣿⣿⣿⣿⣿⣿⣿⣿⣿⣿⣏⣝⣯⠀⠀⠀⠀⠀⠀⠀⠀⠀⠀⠀⠀</a:t>
            </a:r>
            <a:br/>
            <a:r>
              <a:t>⠀⠀⠀⠀⠀⠀⠀⠀⠀⠀⠀⣿⣿⣿⣿⣿⣿⣿⣿⣿⣿⣿⣿⣿⡇⢸⣿⣿⣿⣿⣿⣿⣿⣿⣿⢟⠁⢸⣿⣿⣿⣿⣿⣿⣿⣿⣿⣿⣿⣿⣿⣿⣿⣿⣿⣿⣿⣿⣿⣿⣿⣿⣿⣿⣿⣿⣿⣿⣿⠀⠀⠀⠀⠀⠀⠀⠀⠀⠀⠀⠀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⠀⠀⠀⠀⠀⠀⠀⠀⠀⠀⠀⣿⣿⣿⣿⣿⣿⣿⣿⣿⣿⣿⣿⣿⡇⢕⢜⢟⢿⡗⠕⠇⠞⠟⠑⠀⠀⣸⣿⣿⣿⣿⣿⣿⣿⣿⣿⣿⣿⣿⣿⣿⣿⣿⣿⣿⣿⣿⣿⣿⣿⣿⣿⣿⣿⣿⣿⣿⣿⠀⠀⠀⠀⠀⠀⠀⠀⠀⠀⠀⠀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⠀⠀⠀⠀⠀⠀⠀⠀⠀⠀⠀⣿⣿⣿⣿⣿⣿⣿⣿⣿⣿⣿⣿⣿⢇⢕⢕⢑⢁⠁⠀⠀⠀⠀⠀⠀⠀⣿⣿⣿⣿⣿⣿⣿⣿⣿⣿⣿⣿⣿⣿⣿⣿⣿⣿⣿⣿⣿⣿⣿⣿⣿⣿⣿⣿⣿⣿⣿⣿⠀⠀⠀⠀⠀⠀⠀⠀⠀⠀⠀⠀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⠀⠀⠀⠀⠀⠀⠀⠀⠀⠀⠀⣿⣿⣿⣿⣿⣿⣿⣿⣿⣿⣿⣿⣿⣧⢕⢕⢅⢕⠕⠕⠕⢅⢀⠔⢄⢱⣿⣿⣿⣿⣿⣿⣿⣿⣿⣿⣿⣿⣿⣿⣿⣿⣿⣿⣿⣿⣿⣿⣿⣿⣿⣿⣿⣿⣿⣿⣿⣿⠀⠀⠀⠀⠀⠀⠀⠀⠀⠀⠀⠀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⠀⠀⠀⠀⠀⠀⠀⠀⠀⠀⠀⣿⣿⣿⣿⣿⣿⣿⣿⣿⣿⣿⣿⣿⣿⣇⢕⢕⢕⢕⢕⢕⠕⢔⢕⢕⣿⣿⣿⣿⣿⣿⣿⣿⣿⣿⣿⣿⣿⣿⣿⣿⣿⣿⣿⣿⣿⣿⣿⣿⣿⣿⣿⣿⣿⣿⣿⣿⣿⠀⠀⠀⠀⠀⠀⠀⠀⠀⠀⠀⠀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⠀⠀⠀⠀⠀⠀⠀⠀⠀⠀⠀⣿⣿⣿⣿⣿⣿⣿⣿⣿⣿⣿⣿⣿⣿⣿⣿⣧⢕⢕⢕⢕⢔⢕⢕⢸⣿⣿⣿⣿⣿⣿⣿⣿⣿⣿⣿⣿⣿⣿⣿⣿⣿⣿⣿⣿⣿⣿⣿⣿⣿⣿⣿⣿⣿⣿⣿⣿⣿⠀⠀⠀⠀⠀⠀⠀⠀⠀⠀⠀⠀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⠀⠀⠀⠀⠀⠀⠀⠀⠀⠀⠀⣿⣿⣿⣿⣿⣿⣿⣿⣿⣿⣿⣿⣿⣿⣿⣿⣿⡇⢕⢕⢕⢕⢕⢕⢱⣿⣿⣿⣿⣿⣿⣿⣿⣿⣿⣿⣿⣿⣿⣿⣿⣿⣿⣿⣿⣿⣿⣿⣿⣿⣿⣿⣿⣿⣿⣿⣿⣿⠀⠀⠀⠀⠀⠀⠀⠀⠀⠀⠀⠀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⠀⠀⠀⠀⠀⠀⠀⠀⠀⠀⠀⣿⣿⣿⣿⣿⣿⣿⣿⣿⣿⣿⣿⣿⣿⣿⣿⣿⡇⢕⢕⢕⢕⢕⢕⣾⣿⣿⣿⣿⣿⣿⣿⣿⣿⣿⣿⣿⣿⣿⣿⣿⣿⣿⣿⣿⣿⣿⣿⣿⣿⣿⣿⣿⣿⣿⣿⣿⣿⠀⠀⠀⠀⠀⠀⠀⠀⠀⠀⠀⠀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⠀⠀⠀⠀⠀⠀⠀⠀⠀⠀⠀⠛⠛⠛⠛⠛⠛⠛⠛⠛⠛⠛⠛⠛⠛⠛⠛⠛⠃⠑⠑⠑⠑⠑⠑⠛⠛⠛⠛⠛⠛⠛⠛⠛⠛⠛⠛⠛⠛⠛⠛⠛⠛⠛⠛⠛⠛⠛⠛⠛⠛⠛⠛⠛⠛⠛⠛⠛⠛⠀⠀⠀⠀⠀⠀⠀⠀⠀⠀⠀⠀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⠀⠀⠀⠀⠀⠀⠀⠀⠀⠀⠀⣿⣿⣿⣿⣿⣿⣿⣿⣿⣿⣿⣿⣿⣿⣿⡿⢟⢟⢟⢟⢿⣿⣿⣿⣿⣿⣿⣿⣿⣿⣿⣿⣿⣿⣿⡏⢕⢕⣿⢿⣿⣿⣿⣿⣿⣿⣧⢕⢕⢕⢕⢕⢕⢕⢕⢕⢕⢕⠀⠀⠀⠀⠀⠀⠀⠀⠀⠀⠀⠀</a:t>
            </a:r>
            <a:br/>
            <a:r>
              <a:t>⠀⠀⠀⠀⠀⠀⠀⠀⠀⠀⠀⣿⣿⣿⣿⣿⣿⣿⣿⣿⣿⣿⣿⡟⢝⠕⢕⢕⣱⢵⢵⢯⢷⢷⣵⣿⣿⣿⣿⣿⣿⣿⣿⣿⣿⣿⢇⢕⢕⣿⢜⣿⣿⣿⣿⣿⣿⣿⣧⢕⢕⢕⢕⢕⢕⢕⢕⢕⢕⠀⠀⠀⠀⠀⠀⠀⠀⠀⠀⠀⠀</a:t>
            </a:r>
            <a:br/>
            <a:r>
              <a:t>⠀⠀⠀⠀⠀⠀⠀⠀⠀⠀⠀⣿⣿⣿⣿⣿⣿⣿⣿⣿⣿⣿⢏⢕⢕⢑⠱⢇⢕⢱⢔⢁⢕⣕⣹⣿⣿⣿⣿⣿⣿⣿⣿⣿⣿⣿⢕⢕⢕⡿⢕⢸⣿⣿⣿⣿⣿⣿⣿⣇⢕⢕⢕⢕⢕⢕⢕⢕⢕⠀⠀⠀⠀⠀⠀⠀⠀⠀⠀⠀⠀</a:t>
            </a:r>
            <a:br/>
            <a:r>
              <a:t>⠀⠀⠀⠀⠀⠀⠀⠀⠀⠀⠀⣿⣿⣿⣿⣿⣿⣿⣿⣿⣿⢏⣵⡱⢞⢟⢕⣝⣕⣕⢕⡱⣿⣿⣿⣿⣿⣿⣿⣿⣿⣿⣿⣿⣿⡇⢕⢕⢕⢕⢕⢕⣿⣿⣿⣿⣿⣿⣿⣿⢕⢕⢕⢕⢕⢕⢕⢕⢕⠀⠀⠀⠀⠀⠀⠀⠀⠀⠀⠀⠀</a:t>
            </a:r>
            <a:br/>
            <a:r>
              <a:t>⠀⠀⠀⠀⠀⠀⠀⠀⠀⠀⠀⣿⣿⣿⣿⣿⣿⣿⣿⣿⣿⢕⢗⢻⣿⣿⣿⣿⣿⣿⣿⣿⣿⣿⣿⣿⣿⣿⣿⣿⣿⣿⣿⣿⣿⡇⢕⢕⢕⢕⢕⢕⣿⣿⣿⣿⣿⣿⣿⣿⡇⢕⢕⢕⢕⢕⢕⢕⢕⠀⠀⠀⠀⠀⠀⠀⠀⠀⠀⠀⠀</a:t>
            </a:r>
            <a:br/>
            <a:r>
              <a:t>⠀⠀⠀⠀⠀⠀⠀⠀⠀⠀⠀⣿⣿⣿⣿⣿⣿⣿⣿⣿⣿⢕⢕⣼⣿⣿⣿⣿⣿⣿⣿⣿⣿⣿⣿⣿⣿⣿⣿⣿⣿⣿⣿⣿⣿⡇⡕⢕⢕⢕⣕⣕⣿⣿⣿⣿⣿⣿⣿⣿⣗⢕⢕⢕⢕⢕⢕⢕⢕⠀⠀⠀⠀⠀⠀⠀⠀⠀⠀⠀⠀</a:t>
            </a:r>
            <a:br/>
            <a:r>
              <a:t>⠀⠀⠀⠀⠀⠀⠀⠀⠀⠀⠀⣿⣿⣿⣿⣿⣿⣿⣿⣿⣿⢕⢜⣿⣿⣿⣿⣿⣿⣿⣿⣿⣿⣿⣿⣿⣿⣿⣿⣿⣿⣿⣿⣿⣿⣿⣿⣿⣿⣿⣿⣿⣿⣿⣿⣿⣿⣿⣿⣿⣗⢇⢕⢕⢕⢕⢕⢕⢕⠀⠀⠀⠀⠀⠀⠀⠀⠀⠀⠀⠀</a:t>
            </a:r>
            <a:br/>
            <a:r>
              <a:t>⠀⠀⠀⠀⠀⠀⠀⠀⠀⠀⠀⣿⣿⣿⣿⣿⣿⣿⣿⣿⣿⡇⢕⣿⣿⣿⣿⢿⣿⣿⣿⣿⣿⣿⣿⣿⣿⣿⣿⣿⣿⣿⣿⣿⣿⣿⣿⣿⣿⣿⣿⣿⣿⣿⣿⣿⣿⣿⣿⣿⣟⡕⢕⡕⢕⢕⢕⢕⢕⠀⠀⠀⠀⠀⠀⠀⠀⠀⠀⠀⠀</a:t>
            </a:r>
            <a:br/>
            <a:r>
              <a:t>⠀⠀⠀⠀⠀⠀⠀⠀⠀⠀⠀⣿⣿⣿⣿⣿⣿⣿⣿⣿⣿⣷⣕⣿⣿⣿⣿⣷⣿⣿⣿⣿⣿⣿⣿⣿⣿⣿⣿⣿⣿⣿⣿⣿⣿⣿⣿⣿⣿⣿⣿⣿⣿⣿⣿⣿⣿⣿⣿⣿⣿⣇⣿⣟⣇⣜⡕⣜⡕⠀⠀⠀⠀⠀⠀⠀⠀⠀⠀⠀⠀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⠀⠀⠀⠀⠀⠀⠀⠀⠀⠀⠀⣿⣿⣿⣿⣿⣿⣿⣿⣿⣿⣿⣿⣿⣿⣿⣿⣿⣿⣿⣿⣿⣿⣿⣿⣿⣿⣿⣿⣿⣿⣿⣿⣿⣿⣿⣿⣿⣿⣿⣿⣿⣿⣿⣿⣿⣿⣿⣿⣿⣿⣿⣿⣿⣇⣜⣗⢞⢇⠀⠀⠀⠀⠀⠀⠀⠀⠀⠀⠀⠀</a:t>
            </a:r>
            <a:br/>
            <a:r>
              <a:t>⠀⠀⠀⠀⠀⠀⠀⠀⠀⠀⠀⣿⣿⣿⣿⣿⣿⣿⣿⣿⣿⣿⣿⣿⣿⣿⣿⣿⣿⣿⣿⣿⣵⣿⣿⣿⣿⣿⣿⣿⣿⣿⣿⣿⣿⣿⣿⣿⣿⣿⣿⣿⣿⣿⣿⣿⣿⣿⣿⣿⣿⣿⣿⣟⣿⣿⣿⣟⡇⠀⠀⠀⠀⠀⠀⠀⠀⠀⠀⠀⠀</a:t>
            </a:r>
            <a:br/>
            <a:r>
              <a:t>⠀⠀⠀⠀⠀⠀⠀⠀⠀⠀⠀⣿⣿⣿⣿⣿⣿⣿⣿⣿⣿⣿⣿⣿⣿⣿⣿⣿⠻⢿⣿⣿⣿⢟⣿⣿⣿⣿⣿⣿⣿⣿⣿⣿⣿⣿⣿⣿⣿⣿⣿⣿⣿⣿⣿⣿⣿⣿⣿⣿⣿⣿⣿⣿⣿⣿⣿⣿⣇⠀⠀⠀⠀⠀⠀⠀⠀⠀⠀⠀⠀</a:t>
            </a:r>
            <a:br/>
            <a:r>
              <a:t>⠀⠀⠀⠀⠀⠀⠀⠀⠀⠀⠀⣿⣿⣿⣿⣿⣿⣿⣿⣿⣿⣿⣿⣿⣿⣿⣿⣿⣷⣷⣷⣷⣵⣾⣿⣿⣿⣿⣿⣿⣿⣿⣿⣿⣿⣿⣿⣿⣿⣿⣿⣿⣿⣿⣿⣿⣿⣿⣿⣿⣿⣿⣿⣿⣿⣿⣿⣿⣿⠀⠀⠀⠀⠀⠀⠀⠀⠀⠀⠀⠀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⠀⠀⠀⠀⠀⠀⠀⠀⠀⠀⠀⣿⣿⣿⣿⣿⣿⣿⣿⣿⣿⣿⣿⣿⢻⣿⣿⣿⣿⣿⣿⣿⣿⣿⣿⣿⢿⣿⣿⣿⣿⣿⣿⣿⣿⣿⣿⣿⣿⣿⣿⣿⣿⣿⣿⣿⣿⣿⣿⣿⣿⣿⣿⣿⣿⣟⣿⣿⣿⠀⠀⠀⠀⠀⠀⠀⠀⠀⠀⠀⠀</a:t>
            </a:r>
            <a:br/>
            <a:r>
              <a:t>⠀⠀⠀⠀⠀⠀⠀⠀⠀⠀⠀⣿⣿⣿⣿⣿⣿⣿⣿⣿⣿⣿⣿⡟⢸⣿⣿⣿⣿⣿⣿⣿⣿⣿⣿⡏⢜⣿⣿⣿⣿⣿⣿⣿⣿⣿⣿⣿⣿⣿⣿⣿⣿⣿⣿⣿⣿⣿⣿⣿⣿⣿⣿⣿⣿⣿⣿⣿⣿⠀⠀⠀⠀⠀⠀⠀⠀⠀⠀⠀⠀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⠀⠀⠀⠀⠀⠀⠀⠀⠀⠀⠀⣿⣿⣿⣿⣿⣿⣿⣿⣿⣿⣿⣿⡇⢕⢝⢿⣿⣿⡣⢽⣽⣿⠿⠋⠀⢀⣿⣿⣿⣿⣿⣿⣿⣿⣿⣿⣿⣿⣿⣿⣿⣿⣿⣿⣿⣿⣿⣿⣿⣿⣿⣿⣿⣿⣿⣿⣿⣿⠀⠀⠀⠀⠀⠀⠀⠀⠀⠀⠀⠀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⠀⠀⠀⠀⠀⠀⠀⠀⠀⠀⠀⣿⣿⣿⣿⣿⣿⣿⣿⣿⣿⣿⣿⡇⢕⢕⢕⢕⠝⠕⠄⠀⠀⠀⠀⠀⢸⣿⣿⣿⣿⣿⣿⣿⣿⣿⣿⣿⣿⣿⣿⣿⣿⣿⣿⣿⣿⣿⣿⣿⣿⣿⣿⣿⣿⣿⣿⣿⣿⠀⠀⠀⠀⠀⠀⠀⠀⠀⠀⠀⠀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⠀⠀⠀⠀⠀⠀⠀⠀⠀⠀⠀⣿⣿⣿⣿⣿⣿⣿⣿⣿⣿⣿⣿⡕⢕⢕⢕⠔⢔⢔⢔⠔⢐⠀⠄⢀⢸⣿⣿⣿⣿⣿⣿⣿⣿⣿⣿⣿⣿⣿⣿⣿⣿⣿⣿⣿⣿⣿⣿⣿⣿⣿⣿⣿⣿⣿⣿⣿⣿⠀⠀⠀⠀⠀⠀⠀⠀⠀⠀⠀⠀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⠀⠀⠀⠀⠀⠀⠀⠀⠀⠀⠀⣿⣿⣿⣿⣿⣿⣿⣿⣿⣿⣿⣿⣿⡕⢕⢕⢕⢔⢔⢔⢕⢔⢄⢔⢕⣿⣿⣿⣿⣿⣿⣿⣿⣿⣿⣿⣿⣿⣿⣿⣿⣿⣿⣿⣿⣿⣿⣿⣿⣿⣿⣿⣿⣿⣿⣿⣿⣿⠀⠀⠀⠀⠀⠀⠀⠀⠀⠀⠀⠀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⠀⠀⠀⠀⠀⠀⠀⠀⠀⠀⠀⣿⣿⣿⣿⣿⣿⣿⣿⣿⣿⣿⣿⣿⣷⣵⡕⢕⢕⢕⢕⢕⢕⢕⢕⣾⣿⣿⣿⣿⣿⣿⣿⣿⣿⣿⣿⣿⣿⣿⣿⣿⣿⣿⣿⣿⣿⣿⣿⣿⣿⣿⣿⣿⣿⣿⣿⣿⣿⠀⠀⠀⠀⠀⠀⠀⠀⠀⠀⠀⠀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⠀⠀⠀⠀⠀⠀⠀⠀⠀⠀⠀⣿⣿⣿⣿⣿⣿⣿⣿⣿⣿⣿⣿⣿⣿⣿⣿⡇⢕⢕⢕⢕⢕⢕⢕⣿⣿⣿⣿⣿⣿⣿⣿⣿⣿⣿⣿⣿⣿⣿⣿⣿⣿⣿⣿⣿⣿⣿⣿⣿⣿⣿⣿⣿⣿⣿⣿⣿⣿⠀⠀⠀⠀⠀⠀⠀⠀⠀⠀⠀⠀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⠀⠀⠀⠀⠀⠀⠀⠀⠀⠀⠀⣿⣿⣿⣿⣿⣿⣿⣿⣿⣿⣿⣿⣿⣿⣿⣿⡇⢕⢕⢕⢕⢕⢕⢱⣿⣿⣿⣿⣿⣿⣿⣿⣿⣿⣿⣿⣿⣿⣿⣿⣿⣿⣿⣿⣿⣿⣿⣿⣿⣿⣿⣿⣿⣿⣿⣿⣿⣿⠀⠀⠀⠀⠀⠀⠀⠀⠀⠀⠀⠀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⠀⠀⠀⠀⠀⠀⠀⠀⠀⠀⠀⠛⠛⠛⠛⠛⠛⠛⠛⠛⠛⠛⠛⠛⠛⠛⠛⠛⠑⠑⠑⠑⠑⠑⠛⠛⠛⠛⠛⠛⠛⠛⠛⠛⠛⠛⠛⠛⠛⠛⠛⠛⠛⠛⠛⠛⠛⠛⠛⠛⠛⠛⠛⠛⠛⠛⠛⠛⠛⠀⠀⠀⠀⠀⠀⠀⠀⠀⠀⠀⠀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⠀⠀⠀⠀⠀⠀⠀⠀⠀⠀⠀⢕⢕⢕⢕⢕⣸⢞⢇⢇⢕⢕⢕⢕⢕⢕⢕⢕⢕⢕⢕⢕⢕⢱⢕⢕⢕⢕⢕⠕⠕⠕⠓⠘⠕⠱⢕⢇⢹⣯⣹⣿⣿⣿⣿⣷⢹⢽⢵⢕⢇⢜⢝⢕⢕⢕⢕⢱⢕⠀⠀⠀⠀⠀⠀⠀⠀⠀⠀⠀⠀</a:t>
            </a:r>
            <a:br/>
            <a:r>
              <a:t>⠀⠀⠀⠀⠀⠀⠀⠀⠀⠀⠀⢕⢕⢕⢕⢜⢝⢕⢕⢞⢷⢾⡇⢕⢕⢕⢕⢝⢇⢱⢷⢕⢇⢕⢕⢕⢕⢕⣀⠀⠀⠀⠀⠀⠀⠀⠁⠑⢝⢇⢜⢏⣿⣿⣟⣿⣯⡽⣽⣵⣳⣗⣇⣼⡕⢕⢕⡱⣿⠀⠀⠀⠀⠀⠀⠀⠀⠀⠀⠀⠀</a:t>
            </a:r>
            <a:br/>
            <a:r>
              <a:t>⠀⠀⠀⠀⠀⠀⠀⠀⠀⠀⠀⢕⢕⡕⢕⢕⢗⢕⢕⢕⢕⢕⢕⢜⢟⡝⢇⢕⢕⢱⢕⢕⢕⢇⢕⠑⠀⠀⠈⢻⣶⣄⡀⠀⠀⠀⠀⠀⠀⠑⢗⢼⡿⣻⣾⣿⣻⣿⣿⣿⢵⢗⣇⣕⡱⢵⡺⣿⣷⠀⠀⠀⠀⠀⠀⠀⠀⠀⠀⠀⠀</a:t>
            </a:r>
            <a:br/>
            <a:r>
              <a:t>⠀⠀⠀⠀⠀⠀⠀⠀⠀⠀⠀⢕⢕⢝⢕⢕⢜⢕⢕⢱⢕⢕⢕⢕⢕⢕⢕⡵⢕⢕⢏⢕⢇⢕⢕⢄⢔⡆⣤⣄⡈⢿⣿⣆⠀⠀⠀⠀⠀⠀⠁⢹⣿⣿⣿⣿⣿⣿⣿⣿⣿⣯⡵⣕⣳⡵⡸⢝⠑⠀⠀⠀⠀⠀⠀⠀⠀⠀⠀⠀⠀</a:t>
            </a:r>
            <a:br/>
            <a:r>
              <a:t>⠀⠀⠀⠀⠀⠀⠀⠀⠀⠀⠀⢕⢕⢕⢕⢕⢳⢕⢕⢕⢕⢕⢜⢕⢕⢸⢕⡕⢕⢕⢕⡕⢕⢴⢕⠚⢕⢘⣹⣿⣿⣿⢿⣿⣧⡀⠀⠀⠀⠀⠀⠕⢿⣿⣿⣿⣿⣿⣿⣿⣽⣿⣽⡿⣾⣿⣿⣦⢀⠀⠀⠀⠀⠀⠀⠀⠀⠀⠀⠀⠀</a:t>
            </a:r>
            <a:br/>
            <a:r>
              <a:t>⠀⠀⠀⠀⠀⠀⠀⠀⠀⠀⠀⢕⢕⢕⢕⢕⢕⢕⢕⢜⢕⢧⢇⢕⢕⢕⢕⡣⡕⢇⢕⢕⠕⢄⣰⣴⣵⣽⣿⣿⣿⣿⡏⣿⣿⣧⢀⠀⠀⠀⠀⠀⢸⣿⣿⣿⣿⣿⣿⣿⣿⣿⣿⣿⡿⣿⠈⣿⣷⠀⠀⠀⠀⠀⠀⠀⠀⠀⠀⠀⠀</a:t>
            </a:r>
            <a:br/>
            <a:r>
              <a:t>⠀⠀⠀⠀⠀⠀⠀⠀⠀⠀⠀⢕⢕⢕⢕⢕⢕⢕⢕⣧⢕⢇⢕⢕⢕⢕⢕⢕⢕⢵⣵⢕⢕⣾⣿⣿⣿⣿⣿⣿⣿⣿⡇⢹⣿⣿⡇⢀⠀⠀⠀⠀⢸⣿⣿⣿⣿⣿⣿⣿⣿⣿⣿⣿⣿⣧⢕⢸⣿⠀⠀⠀⠀⠀⠀⠀⠀⠀⠀⠀⠀</a:t>
            </a:r>
            <a:br/>
            <a:r>
              <a:t>⠀⠀⠀⠀⠀⠀⠀⠀⠀⠀⠀⢕⢕⣕⡕⢱⢵⢕⣱⢵⢵⢼⢽⡜⣝⣝⣜⣝⣕⣕⣸⣷⡕⣿⣿⣿⣿⣿⣿⣿⣿⣿⣿⣽⣿⣿⡇⠐⠀⠀⠄⠄⢸⡽⣽⣿⣿⣿⣿⣿⣿⣷⣿⣿⣿⣿⢕⢸⣿⠀⠀⠀⠀⠀⠀⠀⠀⠀⠀⠀⠀</a:t>
            </a:r>
            <a:br/>
            <a:r>
              <a:t>⠀⠀⠀⠀⠀⠀⠀⠀⠀⠀⠀⢝⡜⡜⢕⡗⢕⢝⢏⢗⢗⢞⢗⢗⢞⢟⢗⢗⢟⢟⡟⢟⢷⣽⣿⣿⣿⣿⢿⣿⣿⣿⣿⣿⣿⣿⡇⢕⠅⢅⢅⠄⢸⢿⣽⡿⣿⣿⣿⣿⣿⣿⣿⣿⣿⣿⡇⢸⣿⠀⠀⠀⠀⠀⠀⠀⠀⠀⠀⠀⠀</a:t>
            </a:r>
            <a:br/>
            <a:r>
              <a:t>⠀⠀⠀⠀⠀⠀⠀⠀⠀⠀⠀⢵⢵⢾⢷⢵⢵⢵⢵⢽⢵⢼⢵⢵⢵⢵⢷⡼⢿⢿⣼⣽⣽⣿⣿⣿⣿⢿⣿⣻⣿⣿⣿⣿⣿⣿⡇⢅⠅⢅⠕⢅⢸⣿⡽⢿⣿⣿⣿⣿⣿⣿⣿⣿⣿⣿⢇⢸⣿⠀⠀⠀⠀⠀⠀⠀⠀⠀⠀⠀⠀</a:t>
            </a:r>
            <a:br/>
            <a:r>
              <a:t>⠀⠀⠀⠀⠀⠀⠀⠀⠀⠀⠀⢗⢗⢗⢷⢷⡷⢗⡗⣗⣗⣳⣾⣗⣕⣞⣞⣝⣞⣎⣹⣿⣻⣷⣿⣿⣿⣿⣿⣿⣿⣿⢝⢿⣿⣿⡇⢕⢕⢕⢕⢕⢸⡿⣿⣿⣿⣿⣿⣿⣿⣿⣿⣿⣿⡏⢕⢸⣿⠀⠀⠀⠀⠀⠀⠀⠀⠀⠀⠀⠀</a:t>
            </a:r>
            <a:br/>
            <a:r>
              <a:t>⠀⠀⠀⠀⠀⠀⠀⠀⠀⠀⠀⣯⣝⡕⢝⡽⢼⡵⡼⢧⡵⢵⡼⣵⣵⢷⣷⣿⣿⣾⣷⣷⣷⣿⣿⢏⢿⣿⡟⢟⡿⠏⠀⠸⣿⣿⣿⣷⣵⣕⡕⢕⢸⣿⣿⣿⣿⣿⣿⣿⣿⣿⣿⣿⣿⣷⢕⣿⣿⠀⠀⠀⠀⠀⠀⠀⠀⠀⠀⠀⠀</a:t>
            </a:r>
            <a:br/>
            <a:r>
              <a:t>⠀⠀⠀⠀⠀⠀⠀⠀⠀⠀⠀⣟⣞⣾⢻⢷⣺⣿⣽⣼⣽⣽⣽⣿⣿⣣⣺⣕⣷⣾⣷⣾⣿⣿⣿⢑⢑⠙⠛⠑⠀⠀⠀⢄⣿⣿⣿⣿⣿⣿⣿⣧⣼⣿⣿⣿⣿⣿⣿⣿⣿⣿⣿⣿⣿⣿⢵⣿⣿⠀⠀⠀⠀⠀⠀⠀⠀⠀⠀⠀⠀</a:t>
            </a:r>
            <a:br/>
            <a:r>
              <a:t>⠀⠀⠀⠀⠀⠀⠀⠀⠀⠀⠀⣟⣟⣹⣯⣿⣿⣿⣿⣿⢽⣯⡿⣿⢿⣿⣿⣿⣿⣿⣿⣿⣿⣿⣿⢕⢔⢄⠄⠄⠀⠀⠅⢕⣿⣿⣿⣿⣿⣿⣿⣿⣿⣿⣿⣿⣿⣿⣿⣿⣿⣿⣿⣿⣿⣿⣧⣿⣿⠀⠀⠀⠀⠀⠀⠀⠀⠀⠀⠀⠀</a:t>
            </a:r>
            <a:br/>
            <a:r>
              <a:t>⠀⠀⠀⠀⠀⠀⠀⠀⠀⠀⠀⢿⡿⣽⡵⢿⣿⢻⣿⣷⣿⣿⣿⣿⣿⣿⣿⣿⣿⣿⣿⣿⣿⣿⣿⣧⢕⢕⠔⠄⠀⢕⠀⢸⣿⣿⣿⣿⣿⣿⣿⣿⣿⣿⣿⣿⣿⣿⣿⣿⣿⣿⣿⣿⣿⣿⣿⣿⣿⠀⠀⠀⠀⠀⠀⠀⠀⠀⠀⠀⠀</a:t>
            </a:r>
            <a:br/>
            <a:r>
              <a:t>⠀⠀⠀⠀⠀⠀⠀⠀⠀⠀⠀⡿⢻⢗⡻⣿⣿⣟⣻⣯⣯⣿⣿⣿⣿⣿⣿⣿⣿⣿⣿⣿⣿⣿⣿⣿⣧⠑⠀⠐⠐⠀⠀⢾⣿⣿⣿⣿⣿⣿⣿⣿⣿⣿⣿⣿⣿⣿⣿⣿⣿⣿⣿⣿⣿⣿⣿⣿⣿⠀⠀⠀⠀⠀⠀⠀⠀⠀⠀⠀⠀</a:t>
            </a:r>
            <a:br/>
            <a:r>
              <a:t>⠀⠀⠀⠀⠀⠀⠀⠀⠀⠀⠀⣹⣯⣽⣿⣼⢷⣿⣿⣿⣿⣿⣿⣿⣿⣿⣿⣿⣿⣿⣿⣿⣿⣿⣿⣿⣿⡄⠄⠅⠀⠀⠀⢸⣿⣿⣿⣿⣿⣿⣿⣿⣿⣿⣿⣿⣿⣿⣿⣿⣿⣿⣿⣿⣿⣿⢕⢵⢕⠀⠀⠀⠀⠀⠀⠀⠀⠀⠀⠀⠀</a:t>
            </a:r>
            <a:br/>
            <a:r>
              <a:t>⠀⠀⠀⠀⠀⠀⠀⠀⠀⠀⠀⣯⣿⣿⣿⣿⣿⣿⣻⣿⣿⣿⣿⣿⣿⣿⣿⣿⣿⣿⣿⣿⣿⣿⣿⣿⣿⡇⠀⠀⠀⠀⠀⠘⢿⣿⣿⣿⣿⣿⣿⣿⣿⣿⣿⣿⣿⣿⣿⣿⣿⣿⣿⣿⣿⣿⣿⣿⣷⠀⠀⠀⠀⠀⠀⠀⠀⠀⠀⠀⠀</a:t>
            </a:r>
            <a:br/>
            <a:r>
              <a:t>⠀⠀⠀⠀⠀⠀⠀⠀⠀⠀⠀⣿⣿⣿⣿⣿⣯⡿⣿⡿⣿⣿⣿⣿⣿⣿⣿⣿⣿⣿⣿⣿⣿⣿⣿⣿⣿⡇⠀⠀⠀⠀⠀⠀⠘⢿⣿⣿⣿⣿⣿⣿⣿⣿⣿⣿⣿⣿⣿⣿⣿⣿⢿⢿⢟⢟⣟⣝⢝⠀⠀⠀⠀⠀⠀⠀⠀⠀⠀⠀⠀</a:t>
            </a:r>
            <a:br/>
            <a:r>
              <a:t>⠀⠀⠀⠀⠀⠀⠀⠀⠀⠀⠀⣿⣿⣿⣧⣵⢿⣿⣿⣿⣿⣿⣿⣿⣿⣿⣿⣿⣿⣿⣿⣿⣿⣿⣿⣿⣿⡇⠀⠀⠀⠀⠀⠀⠀⠘⣿⣿⣿⣿⣿⣿⣿⣿⣿⣿⣿⣿⣿⣿⣿⣧⢕⢕⣕⡕⢜⢕⢕⠀⠀⠀⠀⠀⠀⠀⠀⠀⠀⠀⠀</a:t>
            </a:r>
            <a:br/>
            <a:r>
              <a:t>⠀⠀⠀⠀⠀⠀⠀⠀⠀⠀⠀⣿⣿⣿⣟⣿⣿⣿⣿⣿⣧⣾⣻⣿⣿⣿⣿⣿⣿⣿⣿⣿⣿⣿⣿⣿⣿⣿⠀⠀⠀⠀⠀⠀⠀⠀⣿⣿⣿⣿⣿⡟⢻⣿⣿⣿⣿⣿⣿⣿⣿⣿⣿⣿⣿⣿⣿⣷⣧⠀⠀⠀⠀⠀⠀⠀⠀⠀⠀⠀⠀</a:t>
            </a:r>
            <a:br/>
            <a:r>
              <a:t>⠀⠀⠀⠀⠀⠀⠀⠀⠀⠀⠀⣿⣿⣿⣿⣯⣿⣿⡿⢿⣿⣿⣿⣿⣿⣿⣿⣿⣿⣿⣿⣿⣿⣿⣿⣿⣿⣿⠀⠀⠀⠀⠀⠀⠀⠀⢻⣿⣿⣿⣿⣷⡕⢜⢝⢻⢿⣿⣿⣿⣿⣿⣿⣿⣿⣿⣿⣷⣜⠀⠀⠀⠀⠀⠀⠀⠀⠀⠀⠀⠀</a:t>
            </a:r>
            <a:br/>
            <a:r>
              <a:t>⠀⠀⠀⠀⠀⠀⠀⠀⠀⠀⠀⠛⠛⠛⠛⠛⠛⠛⠛⠛⠛⠋⠛⠛⠛⠛⠛⠛⠛⠛⠛⠛⠛⠛⠛⠛⠛⠛⠀⠀⠀⠀⠀⠀⠀⠀⠘⠛⠛⠛⠛⠛⠓⠑⠑⠑⠑⠙⠛⠛⠛⠛⠛⠛⠛⠛⠛⠙⠛⠀⠀⠀⠀⠀⠀⠀⠀⠀⠀⠀⠀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⠀⠀⠀⠀⠀⠀⠀⠀⠀⠀⠀⣝⢟⣽⡿⢿⣿⣿⣿⣿⣿⣿⣿⣿⣿⡿⢿⢿⢿⢿⣿⣿⣿⣿⣿⣿⣿⣿⣿⡿⣿⣿⣿⣿⣿⡏⢕⢕⢕⢜⣿⣿⣿⣿⣿⣿⣷⡕⢕⢕⢕⢕⢁⠀⠀⠀⠀⢀⢀⠀⠀⠀⠀⠀⠀⠀⠀⠀⠀⠀⠀</a:t>
            </a:r>
            <a:br/>
            <a:r>
              <a:t>⠀⠀⠀⠀⠀⠀⠀⠀⠀⠀⠀⣿⣿⣿⣿⣿⣿⣿⣿⣿⣿⣿⢟⠝⢑⢑⢔⣕⣕⣱⣵⣽⣟⣟⣿⣿⣿⣿⣿⣿⣿⣿⣿⣿⣿⢇⠑⢕⢕⢕⢻⣿⣿⣿⣿⣿⣿⣷⢕⢕⢕⢕⢕⢕⢕⠕⢕⢕⢕⠀⠀⠀⠀⠀⠀⠀⠀⠀⠀⠀⠀</a:t>
            </a:r>
            <a:br/>
            <a:r>
              <a:t>⠀⠀⠀⠀⠀⠀⠀⠀⠀⠀⠀⣿⣿⣿⣿⣿⣿⣿⣿⣿⡟⢝⢐⢅⢕⣷⢎⢝⢑⢑⢕⢕⢜⣿⣿⣿⣿⣿⣿⣿⣿⣿⣿⣿⣿⢕⢕⢕⢕⢕⢜⣿⣿⣿⣿⣿⣿⣿⣇⢕⢕⢕⢕⢕⢕⢄⢄⢄⢄⠀⠀⠀⠀⠀⠀⠀⠀⠀⠀⠀⠀</a:t>
            </a:r>
            <a:br/>
            <a:r>
              <a:t>⠀⠀⠀⠀⠀⠀⠀⠀⠀⠀⠀⣕⣿⣿⣿⣿⣿⣿⣿⢏⢕⡕⡕⢿⡷⢕⡵⢕⢕⢕⢕⣷⣷⣾⣿⣿⣿⣿⣷⣿⣿⣿⣿⣿⡇⢕⢕⢕⢕⢕⢕⣿⣿⣿⣿⣿⣿⣿⣿⡕⢕⢕⢕⢕⢕⢕⢔⢕⢕⠀⠀⠀⠀⠀⠀⠀⠀⠀⠀⠀⠀</a:t>
            </a:r>
            <a:br/>
            <a:r>
              <a:t>⠀⠀⠀⠀⠀⠀⠀⠀⠀⠀⠀⣿⣿⣿⣿⣿⣿⣿⣿⢕⢝⢵⣷⣧⣵⣷⣷⣷⣷⣧⣽⣿⣿⣿⣿⣿⣿⣿⣿⣿⣿⣿⣿⣿⡇⢕⢕⢕⢕⢕⢕⢸⣿⣿⣿⣿⣿⣿⣿⣇⢕⢕⢕⢕⢕⢕⢕⢕⢕⠀⠀⠀⠀⠀⠀⠀⠀⠀⠀⠀⠀</a:t>
            </a:r>
            <a:br/>
            <a:r>
              <a:t>⠀⠀⠀⠀⠀⠀⠀⠀⠀⠀⠀⣿⣿⣿⣿⣯⣼⣿⣿⢕⢕⢜⣿⣿⣿⣿⣿⣿⣿⣿⣿⣿⣿⣿⣿⣿⣿⣿⣿⣿⣿⣿⣿⣿⡇⢕⢕⢕⣾⣧⣕⣸⣿⣿⣿⣿⣿⣿⣿⣿⢕⢕⢕⢕⢕⢕⢕⢕⢕⠀⠀⠀⠀⠀⠀⠀⠀⠀⠀⠀⠀</a:t>
            </a:r>
            <a:br/>
            <a:r>
              <a:t>⠀⠀⠀⠀⠀⠀⠀⠀⠀⠀⠀⣿⣿⣿⣿⣿⣿⣿⣿⢕⢕⣼⣿⣿⣿⣿⣿⣿⣿⣿⣿⣿⣿⣿⣿⣿⣿⣿⣿⣿⣿⣿⣿⣿⣿⣿⣷⣷⣿⣿⣿⣿⣿⣿⣿⣿⣿⣿⣿⣿⢕⢕⢕⢕⢕⢕⢕⢕⢕⠀⠀⠀⠀⠀⠀⠀⠀⠀⠀⠀⠀</a:t>
            </a:r>
            <a:br/>
            <a:r>
              <a:t>⠀⠀⠀⠀⠀⠀⠀⠀⠀⠀⠀⣿⣿⣿⣿⣿⣿⣿⣿⡇⢕⢹⣿⣿⣿⣿⣿⣿⣿⣿⣿⣿⣿⣿⣿⣿⣿⣿⣿⣿⣿⣿⣿⣿⣿⣿⣿⣿⣿⣿⣿⣿⣿⣿⣿⣿⣿⣿⣿⡿⢕⢕⢕⢕⢕⢕⢕⢕⢕⠀⠀⠀⠀⠀⠀⠀⠀⠀⠀⠀⠀</a:t>
            </a:r>
            <a:br/>
            <a:r>
              <a:t>⠀⠀⠀⠀⠀⠀⠀⠀⠀⠀⠀⣿⣿⣿⣿⣿⣿⣿⣿⣷⢕⣿⣿⣿⣿⣯⣽⣿⣿⣿⣿⣿⣿⣿⣿⣿⣿⣿⣿⣿⣿⣿⣿⣿⣿⣿⣿⣿⣿⣿⣿⣿⣿⣿⣿⣿⣿⣿⣿⡿⢕⢕⢕⢕⢕⢕⢕⢕⢕⠀⠀⠀⠀⠀⠀⠀⠀⠀⠀⠀⠀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⠀⠀⠀⠀⠀⠀⠀⠀⠀⠀⠀⣿⣿⣿⣿⣿⣿⣿⣿⣿⣿⣿⣿⣿⣿⣿⣿⣿⣿⣿⣿⣿⣿⣿⣿⣿⣿⣿⣿⣿⣿⣿⣿⣿⣿⣿⣿⣿⣿⣿⣿⣿⣿⣿⣿⣿⣿⣿⣿⡷⢕⢕⢕⢕⢕⢕⢕⢕⢕⠀⠀⠀⠀⠀⠀⠀⠀⠀⠀⠀⠀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⠀⠀⠀⠀⠀⠀⠀⠀⠀⠀⠀⣿⣿⣿⣿⣿⣿⣿⣿⣿⣿⣿⣿⣿⣿⣿⣿⣿⣿⣿⢿⣿⣿⣿⣿⣿⣿⣿⣿⣿⣿⣿⣿⣿⣿⣿⣿⣿⣿⣿⣿⣿⣿⣿⣿⣿⣿⣿⣿⡇⢕⢕⢕⢇⢕⢕⢕⢕⢕⠀⠀⠀⠀⠀⠀⠀⠀⠀⠀⠀⠀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⠀⠀⠀⠀⠀⠀⠀⠀⠀⠀⠀⣿⣿⣿⣿⣿⣿⣿⣿⣿⣿⣿⣿⣿⣿⣿⣿⣿⣿⣿⣿⣿⣿⣿⣿⣿⣿⣿⣿⣿⣿⣿⣿⣿⣿⣿⣿⣿⣿⣿⣿⣿⣿⣿⣿⣿⣿⣿⣿⣿⣇⡕⢕⡇⢕⢕⢕⢕⢕⠀⠀⠀⠀⠀⠀⠀⠀⠀⠀⠀⠀</a:t>
            </a:r>
            <a:br/>
            <a:r>
              <a:t>⠀⠀⠀⠀⠀⠀⠀⠀⠀⠀⠀⣿⣿⣿⣿⣿⣿⣿⣿⣿⣿⣿⣿⣿⣿⣿⣧⣿⣟⣟⢟⣫⣼⣿⣿⣿⣿⣿⣿⣿⣿⣿⣿⣿⣿⣿⣿⣿⣿⣿⣿⣿⣿⣿⣿⣿⣿⣿⣿⣟⢝⣿⢟⣷⢜⡇⢕⢕⡕⠀⠀⠀⠀⠀⠀⠀⠀⠀⠀⠀⠀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⠀⠀⠀⠀⠀⠀⠀⠀⠀⠀⠀⣿⣿⣿⣿⣿⣿⣿⣿⣿⣿⣿⣿⣿⣿⣿⣿⣿⣿⣿⣿⣿⣿⣿⣿⣿⣿⣿⣿⣿⣿⣿⣿⣿⣿⣿⣿⣿⣿⣿⣿⣿⣿⣿⣿⣿⣿⣿⣿⣿⣿⢟⢻⡟⢟⢟⢝⢳⡇⠀⠀⠀⠀⠀⠀⠀⠀⠀⠀⠀⠀</a:t>
            </a:r>
            <a:br/>
            <a:r>
              <a:t>⠀⠀⠀⠀⠀⠀⠀⠀⠀⠀⠀⣿⣿⣿⣿⣿⣿⣿⣿⣿⣿⡟⢸⣿⣿⣿⣿⣿⣿⣿⣿⣿⣿⣿⠝⣿⣿⣿⣿⣿⣿⣿⣿⣿⣿⣿⣿⣿⣿⣿⣿⣿⣿⣿⣿⣿⣿⣿⣿⣟⣿⣿⣿⣿⣿⣿⣿⣿⣿⠀⠀⠀⠀⠀⠀⠀⠀⠀⠀⠀⠀</a:t>
            </a:r>
            <a:br/>
            <a:r>
              <a:t>⠀⠀⠀⠀⠀⠀⠀⠀⠀⠀⠀⣿⣿⣿⣿⣿⣿⣿⣿⣿⣿⡇⢕⢿⣿⣿⣿⡿⢿⢿⢿⣿⡿⠏⠀⢹⣿⣿⣿⣿⣿⣿⣿⣿⣿⣿⣿⣿⣿⣿⣿⣿⣿⣿⣿⣿⣿⣿⣿⣿⣿⣿⣿⣿⣿⣿⡿⢿⣿⠀⠀⠀⠀⠀⠀⠀⠀⠀⠀⠀⠀</a:t>
            </a:r>
            <a:br/>
            <a:r>
              <a:t>⠀⠀⠀⠀⠀⠀⠀⠀⠀⠀⠀⣿⣿⣿⣿⣿⣿⣿⣿⣿⣿⢇⢕⢕⢝⢟⢻⢷⠕⠚⠙⠉⠀⠀⠀⣿⣿⣿⣿⣿⣿⣿⣿⣿⣿⣿⣿⣿⣿⣿⣿⣿⣿⣿⣿⣿⣿⣿⣿⣿⣿⣿⣿⣿⣿⣿⣿⢿⢿⠀⠀⠀⠀⠀⠀⠀⠀⠀⠀⠀⠀</a:t>
            </a:r>
            <a:br/>
            <a:r>
              <a:t>⠀⠀⠀⠀⠀⠀⠀⠀⠀⠀⠀⣿⣿⣿⣿⣿⣿⣿⣿⣿⣿⢁⢑⢕⢐⢀⠀⠁⢀⢀⢀⠀⠀⠀⢀⣿⣿⣿⣿⣿⣿⣿⣿⣿⣿⣿⣿⣿⣿⣿⣿⣿⣿⣿⣿⣿⣿⣿⣿⣿⣿⣿⣿⣿⣿⣿⣿⣷⣾⠀⠀⠀⠀⠀⠀⠀⠀⠀⠀⠀⠀</a:t>
            </a:r>
            <a:br/>
            <a:r>
              <a:t>⠀⠀⠀⠀⠀⠀⠀⠀⠀⠀⠀⣿⣿⣿⣿⣿⣿⣿⣿⣿⣿⣧⢕⢕⢕⢕⢑⢑⢑⢁⢀⠐⢀⢔⢕⣿⣿⣿⣿⣿⣿⣿⣿⣿⣿⣿⣿⣿⣿⣿⣿⣿⣿⣿⣿⣿⣿⣿⣿⣿⣿⣿⣿⣿⣿⣿⣿⣿⣿⠀⠀⠀⠀⠀⠀⠀⠀⠀⠀⠀⠀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⠀⠀⠀⠀⠀⠀⠀⠀⠀⠀⠀⣿⣿⣿⣿⣿⣿⣿⣿⣿⣿⣿⣇⢕⢕⢕⢕⢕⢕⢕⢔⢑⢕⢕⣼⣿⣿⣿⣿⣿⣿⣿⣿⣿⣿⣿⣿⣿⣿⣿⣿⣿⣿⣿⣿⣿⣿⣿⣿⣿⣿⣿⣿⣿⣿⣿⣿⣿⣿⠀⠀⠀⠀⠀⠀⠀⠀⠀⠀⠀⠀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⠀⠀⠀⠀⠀⠀⠀⠀⠀⠀⠀⣿⣿⣿⣿⣿⣿⣿⣿⣿⣿⣿⣿⣷⣧⢕⢕⢕⢕⢔⢕⢕⢕⢱⣿⣿⣿⣿⣿⣿⣿⣿⣿⣿⣿⣿⣿⣿⣿⣿⣿⣿⣿⣿⣿⣿⣿⣿⣿⣿⣿⣿⣿⣿⣿⣿⣿⣿⣿⠀⠀⠀⠀⠀⠀⠀⠀⠀⠀⠀⠀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⠀⠀⠀⠀⠀⠀⠀⠀⠀⠀⠀⣿⣿⣿⣿⣿⣿⣿⣿⣿⣿⣿⣿⣿⣿⡇⢕⢕⢕⢕⢕⢕⢕⢸⣿⣿⣿⣿⣿⣿⣿⣿⣿⣿⣿⣿⣿⣿⣿⣿⣿⣿⣿⣿⣿⣿⣿⣿⣿⣿⣿⣿⣿⣿⣿⣿⣿⣿⣿⠀⠀⠀⠀⠀⠀⠀⠀⠀⠀⠀⠀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⠀⠀⠀⠀⠀⠀⠀⠀⠀⠀⠀⠛⠛⠛⠛⠛⠛⠛⠛⠛⠛⠛⠛⠛⠛⠃⠑⠑⠑⠑⠑⠑⠑⠛⠛⠛⠛⠛⠛⠛⠛⠛⠛⠛⠛⠛⠛⠛⠛⠛⠛⠛⠛⠛⠛⠛⠛⠛⠛⠛⠛⠛⠛⠛⠛⠛⠛⠛⠛⠀⠀⠀⠀⠀⠀⠀⠀⠀⠀⠀⠀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⠀⠀⠀⠀⠀⠀⠀⠀⠀⠀⠀⡕⢕⢕⢕⢕⢸⣿⣿⣯⡻⣿⣿⡿⣿⣿⣿⣿⣿⣿⣿⣿⣿⣿⣿⣿⣿⣿⣿⣟⣿⣿⣿⣿⣿⡕⠑⢕⢕⢹⣿⣿⣿⣿⣿⣿⣧⢕⢕⢕⢅⢕⠀⠀⠀⠀⠀⠀⠀⠀⠀⠀⠀⠀⠀⠀⠀⠀⠀⠀⠀</a:t>
            </a:r>
            <a:br/>
            <a:r>
              <a:t>⠀⠀⠀⠀⠀⠀⠀⠀⠀⠀⠀⢏⢗⢞⢗⢗⢿⣿⣿⣿⣷⣿⢿⢟⢝⢉⢑⠝⢟⢻⣿⣿⣿⣿⣿⣿⣿⣿⣿⣿⣿⣿⣿⣿⣿⢕⢄⢅⢕⢕⣿⣿⣿⣿⣿⣿⣿⣇⢕⢕⢕⢕⢕⢕⠕⠕⢕⢕⢕⠀⠀⠀⠀⠀⠀⠀⠀⠀⠀⠀⠀</a:t>
            </a:r>
            <a:br/>
            <a:r>
              <a:t>⠀⠀⠀⠀⠀⠀⠀⠀⠀⠀⠀⢷⣧⣱⣵⣵⣵⣷⣜⢗⢏⢑⠅⢀⢕⣵⢷⢷⢿⢳⢿⢷⣾⣿⣿⣿⣿⣿⣿⣿⣿⣿⣿⣿⡟⢕⢔⢕⢕⢕⢸⣿⣿⣿⣿⣿⣿⣿⡕⢕⢕⢕⢕⢕⢔⢄⢄⢀⢔⠀⠀⠀⠀⠀⠀⠀⠀⠀⠀⠀⠀</a:t>
            </a:r>
            <a:br/>
            <a:r>
              <a:t>⠀⠀⠀⠀⠀⠀⠀⠀⠀⠀⠀⡕⣹⢷⣵⣽⢽⢏⢇⢕⢕⢕⣕⢕⢟⢕⢕⢔⢄⢕⢕⢕⣻⣿⣿⣿⣿⣿⣽⣿⣿⣿⣿⣿⢕⠕⢕⢕⢕⢕⢕⣿⣿⣿⣿⣿⣿⣿⣷⢕⢕⢕⢕⢕⢕⢕⢕⢕⢕⠀⠀⠀⠀⠀⠀⠀⠀⠀⠀⠀⠀</a:t>
            </a:r>
            <a:br/>
            <a:r>
              <a:t>⠀⠀⠀⠀⠀⠀⠀⠀⠀⠀⠀⣿⣻⢟⢻⢿⢿⡿⢕⣵⢇⡜⢟⢕⢕⡇⣕⢕⢕⣱⣿⣿⣿⣿⣿⣿⣿⣿⣿⣿⣿⣿⣿⣿⢇⢕⢕⢕⢕⢕⢕⣿⣿⣿⣿⣿⣿⣿⣿⡕⢕⢕⢕⢕⢕⢕⢕⢕⢕⠀⠀⠀⠀⠀⠀⠀⠀⠀⠀⠀⠀</a:t>
            </a:r>
            <a:br/>
            <a:r>
              <a:t>⠀⠀⠀⠀⠀⠀⠀⠀⠀⠀⠀⣿⣷⣷⣷⣕⣕⣧⢕⢕⢞⣿⣿⣿⣿⣿⣿⣿⣿⣿⣿⣿⣿⣿⣿⣿⣿⣿⣿⣿⣿⣿⣿⣿⡕⢕⢕⢕⢱⣵⢱⣿⣿⣿⣿⣿⣿⣿⣿⡇⢕⢕⢕⢕⢕⢕⢕⢕⢕⠀⠀⠀⠀⠀⠀⠀⠀⠀⠀⠀⠀</a:t>
            </a:r>
            <a:br/>
            <a:r>
              <a:t>⠀⠀⠀⠀⠀⠀⠀⠀⠀⠀⠀⣵⣕⡕⣿⣿⣿⡝⢕⢕⣱⣿⣿⣿⣿⣿⣿⣿⣿⣿⣿⣿⣿⣿⣿⣿⣿⣿⣿⣿⣿⣿⣿⣿⣷⣿⣷⣷⣿⣿⣿⣿⣿⣿⣿⣿⣿⣿⣿⡇⢕⢕⢕⢕⢕⢕⢕⢕⢕⠀⠀⠀⠀⠀⠀⠀⠀⠀⠀⠀⠀</a:t>
            </a:r>
            <a:br/>
            <a:r>
              <a:t>⠀⠀⠀⠀⠀⠀⠀⠀⠀⠀⠀⣿⣿⣿⣿⣿⣿⣷⢕⢕⢿⣿⣿⣿⣿⣿⣿⣿⣿⣿⣿⣿⣿⣿⣿⣿⣿⣿⣿⣿⣿⣿⣿⣿⣿⣿⣿⣿⣿⣿⣿⣿⣿⣿⣿⣿⣿⣿⣿⡇⢕⢕⢕⢕⢕⢕⢕⢕⢕⠀⠀⠀⠀⠀⠀⠀⠀⠀⠀⠀⠀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⠀⠀⠀⠀⠀⠀⠀⠀⠀⠀⠀⣿⣿⣿⣿⣿⣿⣿⡇⢕⣼⣿⣿⣿⣿⣿⣿⣿⣿⣿⣿⣿⣿⣿⣿⣿⣿⣿⣿⣿⣿⣿⣿⣿⣿⣿⣿⣿⣿⣿⣿⣿⣿⣿⣿⣿⣿⣿⣿⡇⢕⢕⢕⢕⢕⢕⢕⢕⢕⠀⠀⠀⠀⠀⠀⠀⠀⠀⠀⠀⠀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⠀⠀⠀⠀⠀⠀⠀⠀⠀⠀⠀⣽⡽⢹⣿⣿⢿⣯⣷⣕⣿⣿⣿⣿⣷⣾⣿⣿⣿⣿⣿⣿⣿⣿⣿⣿⣿⣿⣿⣿⣿⣿⣿⣿⣿⣿⣿⣿⣿⣿⣿⣿⣿⣿⣿⣿⣿⣿⣿⡇⢕⢕⢕⢕⢕⢕⢕⢕⢕⠀⠀⠀⠀⠀⠀⠀⠀⠀⠀⠀⠀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⠀⠀⠀⠀⠀⠀⠀⠀⠀⠀⠀⣿⣿⣿⣿⣧⣷⣿⣿⣿⣿⣿⣿⣿⣿⣿⣿⣿⣿⣟⣿⣿⣿⣿⣿⣿⣿⣿⣿⣿⣿⣿⣿⣿⣿⣿⣿⣿⣿⣿⣿⣿⣿⣿⣿⣿⣿⣿⣿⣷⡕⢕⢕⢕⢕⢕⢕⢕⢕⠀⠀⠀⠀⠀⠀⠀⠀⠀⠀⠀⠀</a:t>
            </a:r>
            <a:br/>
            <a:r>
              <a:t>⠀⠀⠀⠀⠀⠀⠀⠀⠀⠀⠀⡏⣹⢽⢿⣿⣿⣿⣿⣿⣿⣿⣿⣿⣿⣿⣿⣿⣿⣿⡿⢿⣿⣿⣿⣿⣿⣿⣿⣿⣿⣿⣿⣿⣿⣿⣿⣿⣿⣿⣿⣿⣿⣿⣿⣿⣿⣿⣿⡟⢟⡇⢜⡇⢕⢕⢕⢕⢕⠀⠀⠀⠀⠀⠀⠀⠀⠀⠀⠀⠀</a:t>
            </a:r>
            <a:br/>
            <a:r>
              <a:t>⠀⠀⠀⠀⠀⠀⠀⠀⠀⠀⠀⣿⣿⣿⣿⣿⣿⣿⣿⣿⣿⣿⣿⣿⣿⣿⣿⣿⣽⣽⣵⣿⣿⣿⣿⣿⣿⣿⣿⣿⣿⣿⣿⣿⣿⣿⣿⣿⣿⣿⣿⣿⣿⣿⣿⣿⣿⣿⣿⣿⡟⢟⣇⢕⢕⢏⢕⡗⢇⠀⠀⠀⠀⠀⠀⠀⠀⠀⠀⠀⠀</a:t>
            </a:r>
            <a:br/>
            <a:r>
              <a:t>⠀⠀⠀⠀⠀⠀⠀⠀⠀⠀⠀⣿⣿⣿⣿⣿⣿⣿⣿⣿⣿⢿⣿⣿⣿⣿⣿⣿⣿⣿⣿⣿⣿⡟⣿⣿⣿⣿⣿⣿⣿⣿⣿⣿⣿⣿⣿⣿⣿⣿⣿⣿⣿⣿⣿⣿⣿⣿⣿⣟⣻⣿⣿⣷⣷⣷⡷⢿⣷⠀⠀⠀⠀⠀⠀⠀⠀⠀⠀⠀⠀</a:t>
            </a:r>
            <a:br/>
            <a:r>
              <a:t>⠀⠀⠀⠀⠀⠀⠀⠀⠀⠀⠀⣿⣿⣿⣿⣿⣿⣿⣿⣿⡏⢜⣿⣿⣿⣿⣿⣿⣿⣿⣿⣿⣿⠕⢹⣿⣿⣿⣿⣿⣿⣿⣿⣿⣿⣿⣿⣿⣿⣿⣿⣿⣿⣿⣿⣿⣿⣿⣿⣿⣿⣿⢿⣿⣿⣿⢿⣿⢿⠀⠀⠀⠀⠀⠀⠀⠀⠀⠀⠀⠀</a:t>
            </a:r>
            <a:br/>
            <a:r>
              <a:t>⠀⠀⠀⠀⠀⠀⠀⠀⠀⠀⠀⣷⣷⣿⣿⣿⣿⣿⣿⣿⡇⢕⢝⢿⣿⣿⣮⢝⢝⡻⢿⠟⠁⠀⢸⣿⣿⣿⣿⣿⣿⣿⣿⣿⣿⣿⣿⣿⣿⣿⣿⣿⣿⣿⣿⣿⣿⣿⣿⣿⣿⣿⣿⣿⣿⣿⡿⢿⢿⠀⠀⠀⠀⠀⠀⠀⠀⠀⠀⠀⠀</a:t>
            </a:r>
            <a:br/>
            <a:r>
              <a:t>⠀⠀⠀⠀⠀⠀⠀⠀⠀⠀⠀⣿⣿⣿⣿⣿⣿⣿⣿⣿⢇⠕⢕⠑⠑⠙⠏⠕⠁⠁⠀⠀⠀⠀⢸⣿⣿⣿⣿⣿⣿⣿⣿⣿⣿⣿⣿⣿⣿⣿⣿⣿⣿⣿⣿⣿⣿⣿⣿⣿⣿⣿⣿⣿⣿⣿⣿⣷⣷⠀⠀⠀⠀⠀⠀⠀⠀⠀⠀⠀⠀</a:t>
            </a:r>
            <a:br/>
            <a:r>
              <a:t>⠀⠀⠀⠀⠀⠀⠀⠀⠀⠀⠀⣿⣿⣿⣿⣿⣿⣿⣿⣿⡕⢕⢅⢕⢔⢔⢄⢄⠄⢔⢀⠀⠀⢔⢸⣿⣿⣿⣿⣿⣿⣿⣿⣿⣿⣿⣿⣿⣿⣿⣿⣿⣿⣿⣿⣿⣿⣿⣿⣿⣿⣿⣿⣿⣿⣿⣿⣿⣿⠀⠀⠀⠀⠀⠀⠀⠀⠀⠀⠀⠀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⠀⠀⠀⠀⠀⠀⠀⠀⠀⠀⠀⣿⣿⣿⣿⣿⣿⣿⣿⣿⣿⡕⢕⢕⢕⢕⢔⢔⢕⢔⢀⢄⢕⢕⣼⣿⣿⣿⣿⣿⣿⣿⣿⣿⣿⣿⣿⣿⣿⣿⣿⣿⣿⣿⣿⣿⣿⣿⣿⣿⣿⣿⣿⣿⣿⣿⣿⣿⣿⠀⠀⠀⠀⠀⠀⠀⠀⠀⠀⠀⠀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⠀⠀⠀⠀⠀⠀⠀⠀⠀⠀⠀⣿⣿⣿⣿⣿⣿⣿⣿⣿⣿⣿⣕⡕⢕⢕⢕⢕⠑⢅⢕⢕⢕⢸⣿⣿⣿⣿⣿⣿⣿⣿⣿⣿⣿⣿⣿⣿⣿⣿⣿⣿⣿⣿⣿⣿⣿⣿⣿⣿⣿⣿⣿⣿⣿⣿⣿⣿⣿⠀⠀⠀⠀⠀⠀⠀⠀⠀⠀⠀⠀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⠀⠀⠀⠀⠀⠀⠀⠀⠀⠀⠀⣿⣿⣿⣿⣿⣿⣿⣿⣿⣿⣿⣿⣿⡕⢕⢕⢕⢕⢕⢕⢕⢕⣾⣿⣿⣿⣿⣿⣿⣿⣿⣿⣿⣿⣿⣿⣿⣿⣿⣿⣿⣿⣿⣿⣿⣿⣿⣿⣿⣿⣿⣿⣿⣿⣿⣿⣿⣿⠀⠀⠀⠀⠀⠀⠀⠀⠀⠀⠀⠀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⠀⠀⠀⠀⠀⠀⠀⠀⠀⠀⠀⠛⠛⠛⠛⠛⠛⠛⠛⠛⠛⠛⠛⠛⠃⠑⠑⠑⠑⠑⠑⠑⠑⠛⠛⠛⠛⠛⠛⠛⠛⠛⠛⠛⠛⠛⠛⠛⠛⠛⠛⠛⠛⠛⠛⠛⠛⠛⠛⠛⠛⠛⠛⠛⠛⠛⠛⠛⠛⠀⠀⠀⠀⠀⠀⠀⠀⠀⠀⠀⠀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⠀⠀⠀⠀⠀⠀⠀⠀⠀⠀⠀⡝⢹⣿⢿⣿⣿⣿⣿⣿⣿⣿⣿⣿⣿⣿⣿⣿⣿⣿⣿⣿⣿⣿⣿⣿⣿⣿⣿⣟⣿⣿⣿⣿⣿⢕⠑⢅⢕⢻⣿⣿⣿⣿⣿⣿⡕⢕⢕⢕⢕⢑⠁⠀⠀⠀⠀⠀⠀⠀⠀⠀⠀⠀⠀⠀⠀⠀⠀⠀⠀</a:t>
            </a:r>
            <a:br/>
            <a:r>
              <a:t>⠀⠀⠀⠀⠀⠀⠀⠀⠀⠀⠀⣿⣟⢿⢿⣿⣿⣿⣿⣿⣿⣿⣿⣿⣿⣿⣿⣿⣿⣿⣿⣿⣿⣿⣿⣿⣿⣿⣿⣿⣿⣿⣿⣿⡟⠕⠀⢅⢕⢜⣿⣿⣿⣿⣿⣿⣿⡇⢕⢕⢕⢕⢕⢕⠕⠕⢕⢕⢕⠀⠀⠀⠀⠀⠀⠀⠀⠀⠀⠀⠀</a:t>
            </a:r>
            <a:br/>
            <a:r>
              <a:t>⠀⠀⠀⠀⠀⠀⠀⠀⠀⠀⠀⣿⣿⣿⣿⣿⣿⣿⣿⡿⢟⢟⢕⢄⣔⢕⢕⡜⢟⢿⢿⣿⣿⣿⣿⣿⣿⣿⣿⣿⣿⣿⣿⣿⡇⢕⢔⢕⢕⢕⢻⣿⣿⣿⣿⣿⣿⣿⡕⢕⢕⢕⢕⢕⢔⢄⢄⢀⢕⠀⠀⠀⠀⠀⠀⠀⠀⠀⠀⠀⠀</a:t>
            </a:r>
            <a:br/>
            <a:r>
              <a:t>⠀⠀⠀⠀⠀⠀⠀⠀⠀⠀⠀⢸⣿⣿⣿⣿⣿⡟⢏⢕⢐⢁⢐⢕⣽⡵⢾⢟⢻⢟⢿⣿⣿⣿⣿⣿⣿⣿⣿⣿⣿⣿⣿⣟⢕⢕⢕⢕⢕⢕⢸⣿⣿⣿⣿⣿⣿⣿⣧⢕⢕⢕⢕⢕⢕⢕⢕⢕⢕⠀⠀⠀⠀⠀⠀⠀⠀⠀⠀⠀⠀</a:t>
            </a:r>
            <a:br/>
            <a:r>
              <a:t>⠀⠀⠀⠀⠀⠀⠀⠀⠀⠀⠀⣿⡿⢿⡿⢿⡿⢇⢕⢔⢱⡕⢜⢏⢁⢅⢄⢄⢕⣕⣜⣿⣿⣿⣿⣿⣿⣿⣿⣿⣿⣿⣿⣿⢕⢕⢕⢕⢕⢕⢕⣿⣿⣿⣿⣿⣿⣿⣿⢕⢕⢕⢕⢕⢕⢕⢕⢕⢕⠀⠀⠀⠀⠀⠀⠀⠀⠀⠀⠀⠀</a:t>
            </a:r>
            <a:br/>
            <a:r>
              <a:t>⠀⠀⠀⠀⠀⠀⠀⠀⠀⠀⠀⣿⣿⣿⣷⣼⣕⢱⣷⢱⣜⢕⢕⣕⣕⣕⣕⣕⣾⣿⣿⣿⣿⣿⣿⣿⣿⣿⣿⣿⣿⣿⣿⣿⢕⢕⢕⢕⣱⡕⡕⣿⣿⣿⣿⣿⣿⣿⣿⢕⢕⢕⢕⢕⢕⢕⢕⢕⢕⠀⠀⠀⠀⠀⠀⠀⠀⠀⠀⠀⠀</a:t>
            </a:r>
            <a:br/>
            <a:r>
              <a:t>⠀⠀⠀⠀⠀⠀⠀⠀⠀⠀⠀⣿⣿⣿⣿⣿⡟⢕⢕⢹⣿⣿⣿⣿⣿⣿⣿⣿⣿⣿⣿⣿⣿⣿⣿⣿⣿⣿⣿⣿⣿⣿⣿⣿⣿⣷⣵⣵⣿⣿⣿⣿⣿⣿⣿⣿⣿⣿⣿⢕⢕⢕⢕⢕⢕⢕⢕⢕⢕⠀⠀⠀⠀⠀⠀⠀⠀⠀⠀⠀⠀</a:t>
            </a:r>
            <a:br/>
            <a:r>
              <a:t>⠀⠀⠀⠀⠀⠀⠀⠀⠀⠀⠀⣿⣿⣿⣿⣿⣷⢕⢕⣾⣿⣿⣿⣿⣿⣿⣿⣿⣿⣿⣿⣿⣿⣿⣿⣿⣿⣿⣿⣿⣿⣿⣿⣿⣿⣿⣿⣿⣿⣿⣿⣿⣿⣿⣿⣿⣿⣿⣿⢇⢕⢕⢕⢕⢕⢕⢕⢕⢕⠀⠀⠀⠀⠀⠀⠀⠀⠀⠀⠀⠀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⠀⠀⠀⠀⠀⠀⠀⠀⠀⠀⠀⣽⣿⣿⣿⣿⣿⡕⢕⣿⣿⣿⣿⣿⣿⣿⣿⣿⣿⣿⣿⣿⣿⣿⣿⣿⣿⣿⣿⣿⣿⣿⣿⣿⣿⣿⣿⣿⣿⣿⣿⣿⣿⣿⣿⣿⣿⣿⣿⢕⢕⢕⢕⢕⢕⢕⢕⢕⢕⠀⠀⠀⠀⠀⠀⠀⠀⠀⠀⠀⠀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⠀⠀⠀⠀⠀⠀⠀⠀⠀⠀⠀⣿⣿⣿⣿⣿⣿⣿⣧⣿⣿⣿⣿⣿⣿⣿⣿⣿⣿⣿⣿⣿⣿⣿⣿⣿⣿⣿⣿⣿⣿⣿⣿⣿⣿⣿⣿⣿⣿⣿⣿⣿⣿⣿⣿⣿⣿⣿⣿⢕⢕⢕⢕⢕⢕⢕⢕⢕⢕⠀⠀⠀⠀⠀⠀⠀⠀⠀⠀⠀⠀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⠀⠀⠀⠀⠀⠀⠀⠀⠀⠀⠀⣿⣿⣿⣿⣿⣿⣿⣿⣿⣿⣿⣿⣿⣿⣿⣿⣿⣿⣿⣿⣿⣿⣿⣿⣿⣿⣿⣿⣿⣿⣿⣿⣿⣿⣿⣿⣿⣿⣿⣿⣿⣿⣿⣿⣿⣿⣿⣿⣇⢕⢕⢕⢕⢕⢕⢕⢕⢕⠀⠀⠀⠀⠀⠀⠀⠀⠀⠀⠀⠀</a:t>
            </a:r>
            <a:br/>
            <a:r>
              <a:t>⠀⠀⠀⠀⠀⠀⠀⠀⠀⠀⠀⣿⣿⣿⣿⣿⣿⣿⣿⣿⣿⣿⣿⣿⣿⣿⣿⣿⣽⣽⣿⣿⣿⣿⣿⣿⣿⣿⣿⣿⣿⣿⣿⣿⣿⣿⣿⣿⣿⣿⣿⣿⣿⣿⣿⣿⣿⣿⣿⢟⢕⡎⢹⡇⢕⢕⢕⢕⢕⠀⠀⠀⠀⠀⠀⠀⠀⠀⠀⠀⠀</a:t>
            </a:r>
            <a:br/>
            <a:r>
              <a:t>⠀⠀⠀⠀⠀⠀⠀⠀⠀⠀⠀⣿⣿⣿⣿⣿⣿⣿⣿⣿⣿⣿⣿⣿⣿⣿⣿⣿⣿⢿⣻⣿⣿⣿⣿⣿⣿⣿⣿⣿⣿⣿⣿⣿⣿⣿⣿⣿⣿⣿⣿⣿⣿⣿⣿⣿⣿⣿⣿⣿⡟⢟⣟⢕⢕⢏⢕⢜⢇⠀⠀⠀⠀⠀⠀⠀⠀⠀⠀⠀⠀</a:t>
            </a:r>
            <a:br/>
            <a:r>
              <a:t>⠀⠀⠀⠀⠀⠀⠀⠀⠀⠀⠀⣿⣿⣿⣿⣿⣿⣿⣿⣿⣿⣿⣿⣿⣿⣿⣿⣿⣷⣾⣿⣿⣿⣿⣿⣿⣿⣿⣿⣿⣿⣿⣿⣿⣿⣿⣿⣿⣿⣿⣿⣿⣿⣿⣿⣿⣿⣿⣿⣟⣻⣿⣿⣷⣾⣷⡷⢾⢿⠀⠀⠀⠀⠀⠀⠀⠀⠀⠀⠀⠀</a:t>
            </a:r>
            <a:br/>
            <a:r>
              <a:t>⠀⠀⠀⠀⠀⠀⠀⠀⠀⠀⠀⣿⣿⣿⣿⣿⣿⣿⣿⣿⢿⣿⣿⣿⣿⣿⣿⣿⣿⣿⣿⣿⡏⢻⣿⣿⣿⣿⣿⣿⣿⣿⣿⣿⣿⣿⣿⣿⣿⣿⣿⣿⣿⣿⣿⣿⣿⣿⣿⣿⣿⣿⢿⣿⣿⡿⢿⡿⡿⠀⠀⠀⠀⠀⠀⠀⠀⠀⠀⠀⠀</a:t>
            </a:r>
            <a:br/>
            <a:r>
              <a:t>⠀⠀⠀⠀⠀⠀⠀⠀⠀⠀⠀⣿⣿⣿⣿⣿⣿⣿⣿⣏⢕⢿⣿⣿⣿⣿⣿⣿⣿⣿⣿⡿⠃⠘⣿⣿⣿⣿⣿⣿⣿⣿⣿⣿⣿⣿⣿⣿⣿⣿⣿⣿⣿⣿⣿⣿⣿⣿⣿⣿⣿⣿⣿⣿⣿⣿⡿⢿⢿⠀⠀⠀⠀⠀⠀⠀⠀⠀⠀⠀⠀</a:t>
            </a:r>
            <a:br/>
            <a:r>
              <a:t>⠀⠀⠀⠀⠀⠀⠀⠀⠀⠀⠀⣿⣿⣿⣿⣿⣿⣿⣿⣿⢕⢜⢻⣿⣿⣿⡝⢝⢹⠟⠋⠁⠀⢰⣿⣿⣿⣿⣿⣿⣿⣿⣿⣿⣿⣿⣿⣿⣿⣿⣿⣿⣿⣿⣿⣿⣿⣿⣿⣿⣿⣿⣿⣿⣿⣿⣷⣷⣷⠀⠀⠀⠀⠀⠀⠀⠀⠀⠀⠀⠀</a:t>
            </a:r>
            <a:br/>
            <a:r>
              <a:t>⠀⠀⠀⠀⠀⠀⠀⠀⠀⠀⠀⣿⣿⣿⣿⣿⣿⣿⣿⣿⢕⠔⢕⠑⠘⠙⠕⠁⠀⠀⠀⠀⠀⢁⣿⣿⣿⣿⣿⣿⣿⣿⣿⣿⣿⣿⣿⣿⣿⣿⣿⣿⣿⣿⣿⣿⣿⣿⣿⣿⣿⣿⣿⣿⣿⣿⣿⣿⣿⠀⠀⠀⠀⠀⠀⠀⠀⠀⠀⠀⠀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⠀⠀⠀⠀⠀⠀⠀⠀⠀⠀⠀⣿⣿⣿⣿⣿⣿⣿⣿⣧⡅⢕⢕⢄⢔⢔⢄⢀⠀⠐⠀⠀⢄⢕⣿⣿⣿⣿⣿⣿⣿⣿⣿⣿⣿⣿⣿⣿⣿⣿⣿⣿⣿⣿⣿⣿⣿⣿⣿⣿⣿⣿⣿⣿⣿⣿⣿⣿⣿⠀⠀⠀⠀⠀⠀⠀⠀⠀⠀⠀⠀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⠀⠀⠀⠀⠀⠀⠀⠀⠀⠀⠀⣿⣿⣿⣿⣿⣿⣿⣿⣿⣷⡕⢕⢕⢕⢕⢔⢔⢕⢅⢔⢕⢕⢱⣿⣿⣿⣿⣿⣿⣿⣿⣿⣿⣿⣿⣿⣿⣿⣿⣿⣿⣿⣿⣿⣿⣿⣿⣿⣿⣿⣿⣿⣿⣿⣿⣿⣿⣿⠀⠀⠀⠀⠀⠀⠀⠀⠀⠀⠀⠀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⠀⠀⠀⠀⠀⠀⠀⠀⠀⠀⠀⣿⣿⣿⣿⣿⣿⣿⣿⣿⣿⣷⣕⡕⢕⢕⢕⢕⢑⢕⢕⢕⢕⣾⣿⣿⣿⣿⣿⣿⣿⣿⣿⣿⣿⣿⣿⣿⣿⣿⣿⣿⣿⣿⣿⣿⣿⣿⣿⣿⣿⣿⣿⣿⣿⣿⣿⣿⣿⠀⠀⠀⠀⠀⠀⠀⠀⠀⠀⠀⠀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⠀⠀⠀⠀⠀⠀⠀⠀⠀⠀⠀⠛⠛⠛⠛⠛⠛⠛⠛⠛⠛⠛⠛⠛⠑⠑⠑⠑⠑⠑⠑⠑⠑⠛⠛⠛⠛⠛⠛⠛⠛⠛⠛⠛⠛⠛⠛⠛⠛⠛⠛⠛⠛⠛⠛⠛⠛⠛⠛⠛⠛⠛⠛⠛⠛⠛⠛⠛⠛⠀⠀⠀⠀⠀⠀⠀⠀⠀⠀⠀⠀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⠀⠀⠀⠀⠀⠀⠀⠀⠀⠀⠀⢕⣸⣟⢟⣿⣿⣿⣿⣿⣿⣿⣿⣿⣿⣿⣿⣿⣿⣿⣿⣿⣿⣿⣿⣿⣿⣿⣏⡝⣿⣿⣿⣿⡇⢕⠁⢕⢜⣿⣿⣿⣿⣿⣿⣷⡕⢕⢕⢕⢕⢁⠀⠀⠀⠀⠀⠀⢀⠀⠀⠀⠀⠀⠀⠀⠀⠀⠀⠀⠀</a:t>
            </a:r>
            <a:br/>
            <a:r>
              <a:t>⠀⠀⠀⠀⠀⠀⠀⠀⠀⠀⠀⣿⡿⢿⣿⣿⣿⣿⣿⣿⣿⣿⣿⣿⣿⣿⣿⣿⣿⣿⣿⣿⣿⣿⣿⣿⣿⣿⣿⣿⣿⣿⣿⣿⡇⠁⢀⢕⢕⢸⣿⣿⣿⣿⣿⣿⣿⡕⢕⢕⢕⢕⢕⢕⠕⠕⢕⢕⢕⠀⠀⠀⠀⠀⠀⠀⠀⠀⠀⠀⠀</a:t>
            </a:r>
            <a:br/>
            <a:r>
              <a:t>⠀⠀⠀⠀⠀⠀⠀⠀⠀⠀⠀⣿⣷⣾⣿⣿⣯⣽⣿⣿⣿⡿⢿⢿⢿⢿⣿⣿⣿⡿⢟⣿⣿⣿⣿⣿⣿⣿⣿⣿⣾⣿⣿⣿⢕⢔⢕⢕⢕⢕⣿⣿⣿⣿⣿⣿⣿⣧⢕⢕⢕⢕⢕⢕⢄⢀⢄⢀⢄⠀⠀⠀⠀⠀⠀⠀⠀⠀⠀⠀⠀</a:t>
            </a:r>
            <a:br/>
            <a:r>
              <a:t>⠀⠀⠀⠀⠀⠀⠀⠀⠀⠀⠀⣹⣿⣿⣿⣿⣿⣯⡟⢟⠏⠑⢄⡔⢕⢕⢜⣟⡟⢟⣷⣿⣿⣿⣿⣿⣿⣿⣿⣿⣿⣿⣿⡝⢕⢅⢄⢕⢕⢕⢸⣿⣿⣿⣿⣿⣿⣿⡇⢕⢕⢕⢕⢕⢕⢄⢕⢕⢕⠀⠀⠀⠀⠀⠀⠀⠀⠀⠀⠀⠀</a:t>
            </a:r>
            <a:br/>
            <a:r>
              <a:t>⠀⠀⠀⠀⠀⠀⠀⠀⠀⠀⠀⣿⡿⣿⡿⢿⡿⢏⠁⠀⢀⢕⣱⢷⢗⠟⠟⢏⢝⢿⣿⣿⣿⣿⣿⣹⣿⣿⣿⣿⣿⣿⣿⡗⢕⢕⢕⢕⢕⢕⢸⣿⣿⣿⣿⣿⣿⣿⣧⢕⢕⢕⢕⢕⢕⢕⢕⢕⢕⠀⠀⠀⠀⠀⠀⠀⠀⠀⠀⠀⠀</a:t>
            </a:r>
            <a:br/>
            <a:r>
              <a:t>⠀⠀⠀⠀⠀⠀⠀⠀⠀⠀⠀⣿⣿⣿⣷⣇⢕⢕⢔⢱⣕⢝⢕⢔⢔⢔⢄⢕⣕⣵⣿⣿⣿⣿⣿⣿⣿⣿⣿⣿⣿⣿⣿⡇⢕⢕⢕⢕⣕⡕⢜⣿⣿⣿⣿⣿⣿⣿⣿⢕⢕⢕⢕⢕⢕⢕⢕⢕⢕⠀⠀⠀⠀⠀⠀⠀⠀⠀⠀⠀⠀</a:t>
            </a:r>
            <a:br/>
            <a:r>
              <a:t>⠀⠀⠀⠀⠀⠀⠀⠀⠀⠀⠀⣿⣿⣿⣿⣧⢸⡇⣱⣝⣕⣕⣼⣱⣵⣜⣕⣿⣿⣿⣿⣿⣿⣿⣿⣿⣿⣿⣿⣿⣿⣿⣿⣿⣾⣷⣷⣷⣿⣿⣿⣿⣿⣿⣿⣿⣿⣿⣿⢕⢕⢕⢕⢕⢕⢕⢕⢕⢕⠀⠀⠀⠀⠀⠀⠀⠀⠀⠀⠀⠀</a:t>
            </a:r>
            <a:br/>
            <a:r>
              <a:t>⠀⠀⠀⠀⠀⠀⠀⠀⠀⠀⠀⣿⣿⣿⣿⡿⢕⢕⢹⣿⣿⣿⣿⣿⣿⣿⣿⣿⣿⣿⣿⣿⣿⣿⣿⣿⣿⣿⣿⣿⣿⣿⣿⣿⣿⣿⣿⣿⣿⣿⣿⣿⣿⣿⣿⣿⣿⣿⣿⢕⢕⢕⢕⢕⢕⢕⢕⢕⢕⠀⠀⠀⠀⠀⠀⠀⠀⠀⠀⠀⠀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⠀⠀⠀⠀⠀⠀⠀⠀⠀⠀⠀⣿⣿⣿⣿⣷⢕⢱⣾⣿⣿⣿⣿⣿⣿⣿⣿⣿⣿⣿⣿⣿⣿⣿⣿⣿⣿⣿⣿⣿⣿⣿⣿⣿⣿⣿⣿⣿⣿⣿⣿⣿⣿⣿⣿⣿⣿⣿⣿⢕⢕⢕⢕⢕⢕⢕⢕⢕⢕⠀⠀⠀⠀⠀⠀⠀⠀⠀⠀⠀⠀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⠀⠀⠀⠀⠀⠀⠀⠀⠀⠀⠀⣿⣿⣿⣿⣿⢕⢕⣿⣿⣿⣿⣿⣿⣿⣿⣿⣿⣿⣿⣿⣿⣿⣿⣿⣿⣿⣿⣿⣿⣿⣿⣿⣿⣿⣿⣿⣿⣿⣿⣿⣿⣿⣿⣿⣿⣿⣿⣿⢕⢕⢕⢕⢕⢕⢕⢕⢕⢕⠀⠀⠀⠀⠀⠀⠀⠀⠀⠀⠀⠀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⠀⠀⠀⠀⠀⠀⠀⠀⠀⠀⠀⣿⣿⣿⣿⣿⡇⢕⣿⣿⣿⣿⡿⣿⣿⣿⣿⣿⣿⣿⣿⣿⣿⣿⣿⣿⣿⣿⣿⣿⣿⣿⣿⣿⣿⣿⣿⣿⣿⣿⣿⣿⣿⣿⣿⣿⣿⣿⣿⢕⢕⢕⢕⢕⢕⢕⢕⢕⢕⠀⠀⠀⠀⠀⠀⠀⠀⠀⠀⠀⠀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⠀⠀⠀⠀⠀⠀⠀⠀⠀⠀⠀⣿⣿⣿⣿⣿⣿⣧⣿⣿⣿⣿⣿⣿⣿⣿⣿⣿⣿⣿⣿⣿⣿⣿⣿⣿⣿⣿⣿⣿⣿⣿⣿⣿⣿⣿⣿⣿⣿⣿⣿⣿⣿⣿⣿⣿⣿⣿⣿⣕⢕⢕⢕⢕⢕⢕⢕⢕⢕⠀⠀⠀⠀⠀⠀⠀⠀⠀⠀⠀⠀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⠀⠀⠀⠀⠀⠀⠀⠀⠀⠀⠀⣿⣿⣿⣿⣿⣿⣿⣿⣿⣿⣿⣿⣿⣿⣿⣿⣿⣿⣿⣿⣿⣿⣿⣿⣿⣿⣿⣿⣿⣿⣿⣿⣿⣿⣿⣿⣿⣿⣿⣿⣿⣿⣿⣿⣿⣿⣿⣟⢟⢕⢜⢟⡝⢕⢕⢕⢕⢕⠀⠀⠀⠀⠀⠀⠀⠀⠀⠀⠀⠀</a:t>
            </a:r>
            <a:br/>
            <a:r>
              <a:t>⠀⠀⠀⠀⠀⠀⠀⠀⠀⠀⠀⣿⣿⣿⣿⣿⣿⣿⣿⣿⣿⣿⣿⣿⣿⣿⣿⣽⣿⣿⣿⣿⣿⣿⣿⣿⣿⣿⣿⣿⣿⣿⣿⣿⣿⣿⣿⣿⣿⣿⣿⣿⣿⣿⣿⣿⣿⣿⣿⣿⡟⢏⡟⢇⢕⢝⢗⢟⢇⠀⠀⠀⠀⠀⠀⠀⠀⠀⠀⠀⠀</a:t>
            </a:r>
            <a:br/>
            <a:r>
              <a:t>⠀⠀⠀⠀⠀⠀⠀⠀⠀⠀⠀⣿⣿⣿⣿⣿⣿⣿⣿⣿⣿⣿⣿⣿⣿⣿⣿⣿⢟⣻⣿⣿⣿⣿⣿⣿⣿⣿⣿⣿⣿⣿⣿⣿⣿⣿⣿⣿⣿⣿⣿⣿⣿⣿⣿⣿⣿⣿⣿⣟⣿⣿⣿⣷⣿⣿⡷⣾⢷⠀⠀⠀⠀⠀⠀⠀⠀⠀⠀⠀⠀</a:t>
            </a:r>
            <a:br/>
            <a:r>
              <a:t>⠀⠀⠀⠀⠀⠀⠀⠀⠀⠀⠀⣿⣿⣿⣿⣿⣿⣿⣿⣿⣿⣿⣿⣿⣿⣿⣿⣷⣾⣿⣿⣿⣿⣿⣿⣿⣿⣿⣿⣿⣿⣿⣿⣿⣿⣿⣿⣿⣿⣿⣿⣿⣿⣿⣿⣿⣿⣿⣿⣿⣿⣿⣿⣿⣿⡿⢿⣿⡷⠀⠀⠀⠀⠀⠀⠀⠀⠀⠀⠀⠀</a:t>
            </a:r>
            <a:br/>
            <a:r>
              <a:t>⠀⠀⠀⠀⠀⠀⠀⠀⠀⠀⠀⣿⣿⣿⣿⣿⣿⣿⣿⢿⣿⣿⣿⣿⣿⣿⣿⣿⣿⣿⣿⣟⢹⣿⣿⣿⣿⣿⣿⣿⣿⣿⣿⣿⣿⣿⣿⣿⣿⣿⣿⣿⣿⣿⣿⣿⣿⣿⣿⣿⣿⣿⣿⣿⣿⣿⢿⢟⢿⠀⠀⠀⠀⠀⠀⠀⠀⠀⠀⠀⠀</a:t>
            </a:r>
            <a:br/>
            <a:r>
              <a:t>⠀⠀⠀⠀⠀⠀⠀⠀⠀⠀⠀⣿⣿⣿⣿⣿⣿⣿⣿⢕⢻⣿⣿⣿⣿⣿⣿⣿⣿⣿⣿⠇⠁⣿⣿⣿⣿⣿⣿⣿⣿⣿⣿⣿⣿⣿⣿⣿⣿⣿⣿⣿⣿⣿⣿⣿⣿⣿⣿⣿⣿⣿⣿⣿⣿⣿⣷⣷⣿⠀⠀⠀⠀⠀⠀⠀⠀⠀⠀⠀⠀</a:t>
            </a:r>
            <a:br/>
            <a:r>
              <a:t>⠀⠀⠀⠀⠀⠀⠀⠀⠀⠀⠀⣿⣿⣿⣿⣿⣿⣿⣿⡇⢜⢻⣿⣿⣿⡟⢝⢟⡿⠏⠑⠀⠀⣿⣿⣿⣿⣿⣿⣿⣿⣿⣿⣿⣿⣿⣿⣿⣿⣿⣿⣿⣿⣿⣿⣿⣿⣿⣿⣿⣿⣿⣿⣿⣿⣿⣿⣿⣿⠀⠀⠀⠀⠀⠀⠀⠀⠀⠀⠀⠀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⠀⠀⠀⠀⠀⠀⠀⠀⠀⠀⠀⣿⣿⣿⣿⣿⣿⣿⣿⡇⢑⠑⠑⠙⠝⠇⠑⠁⠀⠀⠀⠀⠀⣿⣿⣿⣿⣿⣿⣿⣿⣿⣿⣿⣿⣿⣿⣿⣿⣿⣿⣿⣿⣿⣿⣿⣿⣿⣿⣿⣿⣿⣿⣿⣿⣿⣿⣿⣿⠀⠀⠀⠀⠀⠀⠀⠀⠀⠀⠀⠀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⠀⠀⠀⠀⠀⠀⠀⠀⠀⠀⠀⣿⣿⣿⣿⣿⣿⣿⣿⡇⢕⢕⢔⢄⢄⢄⢄⠄⠀⠄⠀⢄⢕⢻⣿⣿⣿⣿⣿⣿⣿⣿⣿⣿⣿⣿⣿⣿⣿⣿⣿⣿⣿⣿⣿⣿⣿⣿⣿⣿⣿⣿⣿⣿⣿⣿⣿⣿⣿⠀⠀⠀⠀⠀⠀⠀⠀⠀⠀⠀⠀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⠀⠀⠀⠀⠀⠀⠀⠀⠀⠀⠀⣿⣿⣿⣿⣿⣿⣿⣿⣿⣇⢕⢕⢕⢕⢔⢔⢄⢁⢔⢕⢕⢕⣾⣿⣿⣿⣿⣿⣿⣿⣿⣿⣿⣿⣿⣿⣿⣿⣿⣿⣿⣿⣿⣿⣿⣿⣿⣿⣿⣿⣿⣿⣿⣿⣿⣿⣿⣿⠀⠀⠀⠀⠀⠀⠀⠀⠀⠀⠀⠀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⠀⠀⠀⠀⠀⠀⠀⠀⠀⠀⠀⠛⠛⠛⠛⠛⠛⠛⠛⠛⠛⠃⠑⠑⠑⠑⠑⠑⠑⠑⠑⠑⠑⠛⠛⠛⠛⠛⠛⠛⠛⠛⠛⠛⠛⠛⠛⠛⠛⠛⠛⠛⠛⠛⠛⠛⠛⠛⠛⠛⠛⠛⠛⠛⠛⠛⠛⠛⠛⠀⠀⠀⠀⠀⠀⠀⠀⠀⠀⠀⠀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⠀⠀⠀⠀⠀⠀⠀⠀⠀⠀⠀⡕⢕⢕⢕⣾⣿⣿⣿⡟⣿⣿⣿⣿⣿⣿⣿⣿⣿⣿⣿⣿⣧⣼⣿⣿⣿⣿⡝⢹⣿⣿⣿⣿⢇⠑⠕⢕⢸⣿⣿⣿⣿⣿⣿⣧⢕⢕⢕⢕⢕⢁⠀⠀⠀⢀⠀⠀⢀⠀⠀⠀⠀⠀⠀⠀⠀⠀⠀⠀⠀</a:t>
            </a:r>
            <a:br/>
            <a:r>
              <a:t>⠀⠀⠀⠀⠀⠀⠀⠀⠀⠀⠀⡝⢝⢟⡟⢻⣿⣿⣿⣿⣿⣿⣿⣿⣿⣿⣿⣿⣿⣿⣿⣿⣿⣿⣿⣿⣿⣿⣿⣿⢿⣿⣿⡿⢕⠀⢄⢕⢕⢻⣿⣿⣿⣿⣿⣿⣇⢕⢕⢕⢕⢕⢕⢕⠕⠕⠑⠕⢕⠀⠀⠀⠀⠀⠀⠀⠀⠀⠀⠀⠀</a:t>
            </a:r>
            <a:br/>
            <a:r>
              <a:t>⠀⠀⠀⠀⠀⠀⠀⠀⠀⠀⠀⣷⢵⣾⣧⣼⣿⣿⣿⣿⣿⣿⣿⣿⣿⣿⣿⣿⣿⢟⢿⣿⣿⣿⣿⣿⣿⣿⣿⣷⣿⣿⣿⡗⢕⢔⢕⢕⢕⢸⣿⣿⣿⣿⣿⣿⣿⡕⢕⢕⢕⢕⢕⢕⢄⠀⠄⢄⢕⠀⠀⠀⠀⠀⠀⠀⠀⠀⠀⠀⠀</a:t>
            </a:r>
            <a:br/>
            <a:r>
              <a:t>⠀⠀⠀⠀⠀⠀⠀⠀⠀⠀⠀⢹⣜⣻⣿⣿⡽⢽⣿⣽⣹⣿⡿⢿⣻⣿⣿⣿⣿⣷⣾⣿⣿⣿⣿⣿⣿⣷⣿⣿⣿⣿⣿⢕⢕⢅⢕⢕⢕⢕⣿⣿⣿⣿⣿⣿⣿⣿⢕⢕⢕⢕⢕⢕⢕⢕⢕⢕⢕⠀⠀⠀⠀⠀⠀⠀⠀⠀⠀⠀⠀</a:t>
            </a:r>
            <a:br/>
            <a:r>
              <a:t>⠀⠀⠀⠀⠀⠀⠀⠀⠀⠀⠀⢟⢻⡟⢟⢻⣿⡟⢻⢿⠟⠛⠞⢟⢿⣿⣿⣿⣿⣿⣿⣿⣿⣿⣿⣿⣿⣿⣿⣿⣿⣿⣿⢇⢕⢕⢕⢕⢕⢕⢹⣿⣿⣿⣿⣿⣿⣿⡕⢕⢕⢕⢕⢕⢕⢕⢕⢕⢕⠀⠀⠀⠀⠀⠀⠀⠀⠀⠀⠀⠀</a:t>
            </a:r>
            <a:br/>
            <a:r>
              <a:t>⠀⠀⠀⠀⠀⠀⠀⠀⠀⠀⠀⣷⣾⣿⣧⣵⢇⠙⠁⢔⢔⢇⣄⣵⣵⢵⢵⣵⣾⣿⣿⣿⣿⣿⣿⣿⣿⣿⣿⣿⣿⣿⣿⢕⢕⢕⢕⢕⢕⢕⢸⣿⣿⣿⣿⣿⣿⣿⡇⢕⢕⢕⢕⢕⢕⢕⢕⢕⢕⠀⠀⠀⠀⠀⠀⠀⠀⠀⠀⠀⠀</a:t>
            </a:r>
            <a:br/>
            <a:r>
              <a:t>⠀⠀⠀⠀⠀⠀⠀⠀⠀⠀⠀⣵⣼⣿⢟⢝⠀⢀⠔⢱⢜⢋⢁⢑⢁⢕⢕⢸⣿⣿⣿⣿⣿⣿⣿⣿⣿⣿⣿⣿⣿⣿⣿⣿⣿⣷⣷⣷⣿⣿⣾⣿⣿⣿⣿⣿⣿⣿⡇⢕⢕⢕⢕⢕⢕⢕⢕⢕⢕⠀⠀⠀⠀⠀⠀⠀⠀⠀⠀⠀⠀</a:t>
            </a:r>
            <a:br/>
            <a:r>
              <a:t>⠀⠀⠀⠀⠀⠀⠀⠀⠀⠀⠀⣿⣿⡟⢇⣕⢅⢵⢦⢔⢱⢕⢕⢕⢕⢵⣷⣿⣿⣿⣿⣿⣿⣿⣿⣿⣿⣿⣿⣿⣿⣿⣿⣿⣿⣿⣿⣿⣿⣿⣿⣿⣿⣿⣿⣿⣿⣿⡇⢕⢕⢕⢕⢕⢕⢕⢕⢕⢕⠀⠀⠀⠀⠀⠀⠀⠀⠀⠀⠀⠀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⠀⠀⠀⠀⠀⠀⠀⠀⠀⠀⠀⣿⣿⣧⢜⢇⣱⣵⣵⣷⣷⣷⣷⣷⣷⣾⣿⣿⣿⣿⣿⣿⣿⣿⣿⣿⣿⣿⣿⣿⣿⣿⣿⣿⣿⣿⣿⣿⣿⣿⣿⣿⣿⣿⣿⣿⣿⣿⡇⢕⢕⢕⢕⢕⢕⢕⢕⢕⢕⠀⠀⠀⠀⠀⠀⠀⠀⠀⠀⠀⠀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⠀⠀⠀⠀⠀⠀⠀⠀⠀⠀⠀⣿⣟⡟⢕⢕⢸⣿⣿⣿⣿⣿⣿⣿⣿⣿⣿⣿⣿⣿⣿⣿⣿⣿⣿⣿⣿⣿⣿⣿⣿⣿⣿⣿⣿⣿⣿⣿⣿⣿⣿⣿⣿⣿⣿⣿⣿⣿⡇⢕⢕⢕⢕⢕⢕⢕⢕⢕⢕⠀⠀⠀⠀⠀⠀⠀⠀⠀⠀⠀⠀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⠀⠀⠀⠀⠀⠀⠀⠀⠀⠀⠀⣿⣿⣿⢕⢕⣿⣿⣿⣿⣿⣿⣿⣿⣿⣿⣿⣿⣿⣿⣿⣿⣿⣿⣿⣿⣿⣿⣿⣿⣿⣿⣿⣿⣿⣿⣿⣿⣿⣿⣿⣿⣿⣿⣿⣿⣿⣿⡇⢕⢕⢕⢕⢕⢕⢕⢕⢕⢕⠀⠀⠀⠀⠀⠀⠀⠀⠀⠀⠀⠀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⠀⠀⠀⠀⠀⠀⠀⠀⠀⠀⠀⣿⣿⣿⡕⢕⣿⣿⣿⣿⣿⣿⣿⣿⣿⣿⣿⣿⣿⣿⣿⣿⣿⣿⣿⣿⣿⣿⣿⣿⣿⣿⣿⣿⣿⣿⣿⣿⣿⣿⣿⣿⣿⣿⣿⣿⣿⣿⣿⣕⢕⢕⢕⢕⢕⢕⢕⢕⢕⠀⠀⠀⠀⠀⠀⠀⠀⠀⠀⠀⠀</a:t>
            </a:r>
            <a:br/>
            <a:r>
              <a:t>⠀⠀⠀⠀⠀⠀⠀⠀⠀⠀⠀⣟⣿⣿⡧⢕⣿⣿⣿⣿⣿⣿⣿⣿⣿⣿⣿⣯⣽⣿⣿⣿⣿⣿⣿⣿⣿⣿⣿⣿⣿⣿⣿⣿⣿⣿⣿⣿⣿⣿⣿⣿⣿⣿⣿⣿⣿⣿⣏⢝⡏⢹⣏⢕⢕⢇⢕⢕⢕⠀⠀⠀⠀⠀⠀⠀⠀⠀⠀⠀⠀</a:t>
            </a:r>
            <a:br/>
            <a:r>
              <a:t>⠀⠀⠀⠀⠀⠀⠀⠀⠀⠀⠀⣿⣿⣿⣟⣷⣿⣿⣿⣿⣿⣿⣿⣿⣿⣿⣿⣿⣿⣿⣿⣿⣿⣿⣿⣿⣿⣿⣿⣿⣿⣿⣿⣿⣿⣿⣿⣿⣿⣿⣿⣿⣿⣿⣿⣿⣿⣿⣿⣿⢻⣏⢝⢕⢝⢝⢇⢜⢇⠀⠀⠀⠀⠀⠀⠀⠀⠀⠀⠀⠀</a:t>
            </a:r>
            <a:br/>
            <a:r>
              <a:t>⠀⠀⠀⠀⠀⠀⠀⠀⠀⠀⠀⣿⣿⣿⣿⣿⣿⣿⣿⣿⣿⣿⣿⣿⣿⢿⣿⣿⣿⣿⣿⣿⣿⣿⣿⣿⣿⣿⣿⣿⣿⣿⣿⣿⣿⣿⣿⣿⣿⣿⣿⣿⣿⣿⣿⣿⣿⣿⣏⣝⣿⣿⣿⣿⣿⣿⣿⡿⢷⠀⠀⠀⠀⠀⠀⠀⠀⠀⠀⠀⠀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⠀⠀⠀⠀⠀⠀⠀⠀⠀⠀⠀⣿⣿⣿⣿⣿⣿⣿⣿⣿⣿⣿⣿⣿⣿⣿⣿⣿⣿⣿⣿⣿⣿⣿⣿⣿⣿⣿⣿⣿⣿⣿⣿⣿⣿⣿⣿⣿⣿⣿⣿⣿⣿⣿⣿⣿⣿⣿⣿⣿⣿⣿⣿⣿⣿⡿⣿⣿⣿⠀⠀⠀⠀⠀⠀⠀⠀⠀⠀⠀⠀</a:t>
            </a:r>
            <a:br/>
            <a:r>
              <a:t>⠀⠀⠀⠀⠀⠀⠀⠀⠀⠀⠀⣿⣿⣿⣿⣿⣿⣿⣿⣿⣿⣿⣽⣿⣿⣿⣏⣵⣿⣿⣿⣿⣿⣿⣿⣿⣿⣿⣿⣿⣿⣿⣿⣿⣿⣿⣿⣿⣿⣿⣿⣿⣿⣿⣿⣿⣿⣿⣿⣿⣿⣿⣿⣿⣿⣿⢿⡟⣿⠀⠀⠀⠀⠀⠀⠀⠀⠀⠀⠀⠀</a:t>
            </a:r>
            <a:br/>
            <a:r>
              <a:t>⠀⠀⠀⠀⠀⠀⠀⠀⠀⠀⠀⣿⣿⣿⣿⣿⣿⣿⣿⣿⣿⣿⣿⣿⣿⣿⣿⣿⣿⣿⡿⣿⣿⣿⣿⣿⣿⣿⣿⣿⣿⣿⣿⣿⣿⣿⣿⣿⣿⣿⣿⣿⣿⣿⣿⣿⣿⣿⣿⣿⣿⣿⣿⣿⣿⣿⣷⣿⣿⠀⠀⠀⠀⠀⠀⠀⠀⠀⠀⠀⠀</a:t>
            </a:r>
            <a:br/>
            <a:r>
              <a:t>⠀⠀⠀⠀⠀⠀⠀⠀⠀⠀⠀⣿⣿⣿⣿⣿⣿⡿⣿⣿⣿⣿⣿⣿⣿⣿⣿⣿⣿⣿⠑⢻⣿⣿⣿⣿⣿⣿⣿⣿⣿⣿⣿⣿⣿⣿⣿⣿⣿⣿⣿⣿⣿⣿⣿⣿⣿⣿⣿⣿⣿⣿⣿⣿⣿⣿⣿⣿⣿⠀⠀⠀⠀⠀⠀⠀⠀⠀⠀⠀⠀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⠀⠀⠀⠀⠀⠀⠀⠀⠀⠀⠀⣿⣿⣿⣿⣿⣿⡕⢹⣿⣿⣿⣿⣿⣿⣿⣿⣿⣿⠏⠀⢸⣿⣿⣿⣿⣿⣿⣿⣿⣿⣿⣿⣿⣿⣿⣿⣿⣿⣿⣿⣿⣿⣿⣿⣿⣿⣿⣿⣿⣿⣿⣿⣿⣿⣿⣿⣿⣿⠀⠀⠀⠀⠀⠀⠀⠀⠀⠀⠀⠀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⠀⠀⠀⠀⠀⠀⠀⠀⠀⠀⠀⣿⣿⣿⣿⣿⣿⣧⢕⢝⢿⣿⣿⣯⢻⢟⣿⢟⠑⠀⠀⢸⣿⣿⣿⣿⣿⣿⣿⣿⣿⣿⣿⣿⣿⣿⣿⣿⣿⣿⣿⣿⣿⣿⣿⣿⣿⣿⣿⣿⣿⣿⣿⣿⣿⣿⣿⣿⣿⠀⠀⠀⠀⠀⠀⠀⠀⠀⠀⠀⠀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⠀⠀⠀⠀⠀⠀⠀⠀⠀⠀⠀⣿⣿⣿⣿⣿⣿⣿⢕⠅⢕⠜⠝⠟⢇⢑⠁⠀⠀⠀⠀⢕⣿⣿⣿⣿⣿⣿⣿⣿⣿⣿⣿⣿⣿⣿⣿⣿⣿⣿⣿⣿⣿⣿⣿⣿⣿⣿⣿⣿⣿⣿⣿⣿⣿⣿⣿⣿⣿⠀⠀⠀⠀⠀⠀⠀⠀⠀⠀⠀⠀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⠀⠀⠀⠀⠀⠀⠀⠀⠀⠀⠀⠛⠛⠛⠛⠛⠛⠛⠃⠑⠑⠀⠀⠀⠀⠀⠀⠀⠀⠀⠑⠑⠛⠛⠛⠛⠛⠛⠛⠛⠛⠛⠛⠛⠛⠛⠛⠛⠛⠛⠛⠛⠛⠛⠛⠛⠛⠛⠛⠛⠛⠛⠛⠛⠛⠛⠛⠛⠛⠀⠀⠀⠀⠀⠀⠀⠀⠀⠀⠀⠀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⠀⠀⠀⠀⠀⠀⠀⠀⠀⠀⠀⡕⣕⡝⢝⣼⣿⣿⣿⣿⣿⣿⣿⣿⣿⣿⣿⣿⣿⣿⣿⣿⣿⣿⣿⣿⣿⣿⡹⣿⣿⣿⣿⣿⢕⠁⢕⢕⢹⣿⣿⣿⣿⣿⣿⣧⢕⢕⢕⢕⢕⢁⠀⠀⢀⢀⠀⠀⢀⠀⠀⠀⠀⠀⠀⠀⠀⠀⠀⠀⠀</a:t>
            </a:r>
            <a:br/>
            <a:r>
              <a:t>⠀⠀⠀⠀⠀⠀⠀⠀⠀⠀⠀⢝⢝⢻⡟⢿⣿⣿⣿⣿⣿⣿⣿⣿⣿⣿⣿⣿⣿⣿⣿⣿⣿⣿⣿⣿⣿⣿⣿⣿⣿⣿⣿⣿⠕⠀⢄⢕⢕⣿⣿⣿⣿⣿⣿⣿⡇⢕⢕⢕⢕⢕⢕⠕⠕⢕⠁⠕⢕⠀⠀⠀⠀⠀⠀⠀⠀⠀⠀⠀⠀</a:t>
            </a:r>
            <a:br/>
            <a:r>
              <a:t>⠀⠀⠀⠀⠀⠀⠀⠀⠀⠀⠀⣷⣷⣿⣷⣾⣽⣿⣿⣿⣿⣿⣿⣿⣿⣿⣿⣿⣿⡟⣿⣿⣿⣿⣿⣿⣿⣿⣿⣿⣿⣿⣿⡇⢕⢔⢕⢕⢕⢸⣿⣿⣿⣿⣿⣿⣿⡕⢕⢕⢕⢕⢕⢕⢄⢄⠔⢄⢔⠀⠀⠀⠀⠀⠀⠀⠀⠀⠀⠀⠀</a:t>
            </a:r>
            <a:br/>
            <a:r>
              <a:t>⠀⠀⠀⠀⠀⠀⠀⠀⠀⠀⠀⣿⣟⣿⣿⣯⣏⣿⣿⣿⣿⣿⣿⣿⣿⣿⣿⣿⣿⣿⣿⣿⣿⣿⣿⣿⣿⣿⣿⣿⣿⣿⣯⢕⢕⢄⢕⢕⢕⢜⣿⣿⣿⣿⣿⣿⣿⣧⢕⢕⢕⢕⢕⢕⢕⢕⢔⢕⢕⠀⠀⠀⠀⠀⠀⠀⠀⠀⠀⠀⠀</a:t>
            </a:r>
            <a:br/>
            <a:r>
              <a:t>⠀⠀⠀⠀⠀⠀⠀⠀⠀⠀⠀⡟⣿⡿⢿⢿⣿⣿⣿⣿⣿⣿⣿⣿⣿⣿⣿⣿⣿⣿⣿⣿⣿⣿⣿⣿⣿⣿⣿⣿⣿⣿⣿⢕⢕⢕⢕⢕⢕⢕⣿⣿⣿⣿⣿⣿⣿⣿⢕⢕⢕⢕⢕⢕⢕⢕⢕⢕⢕⠀⠀⠀⠀⠀⠀⠀⠀⠀⠀⠀⠀</a:t>
            </a:r>
            <a:br/>
            <a:r>
              <a:t>⠀⠀⠀⠀⠀⠀⠀⠀⠀⠀⠀⣿⣿⣿⣧⣼⡿⢷⠏⠑⢁⠅⢜⢜⢻⢿⢾⢿⣿⣿⣿⣿⣿⣿⣿⣿⣿⣿⣿⣿⣿⣿⣿⢕⢕⢕⢕⢕⢕⢕⣿⣿⣿⣿⣿⣿⣿⣿⢇⢕⢕⢕⢕⢕⢕⢕⢕⢕⢕⠀⠀⠀⠀⠀⠀⠀⠀⠀⠀⠀⠀</a:t>
            </a:r>
            <a:br/>
            <a:r>
              <a:t>⠀⠀⠀⠀⠀⠀⠀⠀⠀⠀⠀⣿⣟⣿⡿⢇⠀⢀⢀⢱⣼⢗⠞⠟⢝⢏⢳⣿⣿⣿⣿⣿⣿⣿⣿⣿⣿⣿⣿⣿⣿⣿⣿⣷⣿⣷⣷⣷⣿⣿⣿⣿⣿⣿⣿⣿⣿⣿⡇⢕⢕⢕⢕⢕⢕⢕⢕⢕⢕⠀⠀⠀⠀⠀⠀⠀⠀⠀⠀⠀⠀</a:t>
            </a:r>
            <a:br/>
            <a:r>
              <a:t>⠀⠀⠀⠀⠀⠀⠀⠀⠀⠀⠀⣿⣿⡏⢕⢕⢔⣔⢘⣇⡕⢔⢔⢔⢕⣱⣕⣻⣿⣿⣿⣿⣿⣿⣿⣿⣿⣿⣿⣿⣿⣿⣿⣿⣿⣿⣿⣿⣿⣿⣿⣿⣿⣿⣿⣿⣿⣿⢇⢕⢕⢕⢕⢕⢕⢕⢕⢕⢕⠀⠀⠀⠀⠀⠀⠀⠀⠀⠀⠀⠀</a:t>
            </a:r>
            <a:br/>
            <a:r>
              <a:t>⠀⠀⠀⠀⠀⠀⠀⠀⠀⠀⠀⣿⣿⢕⡕⢕⢜⢏⢕⣕⣇⣕⣕⣕⣸⣟⣿⣿⣿⣿⣿⣿⣿⣿⣿⣿⣿⣿⣿⣿⣿⣿⣿⣿⣿⣿⣿⣿⣿⣿⣿⣿⣿⣿⣿⣿⣿⣿⢇⢕⢕⢕⢕⢕⢕⢕⢕⢕⢕⠀⠀⠀⠀⠀⠀⠀⠀⠀⠀⠀⠀</a:t>
            </a:r>
            <a:br/>
            <a:r>
              <a:t>⠀⠀⠀⠀⠀⠀⠀⠀⠀⠀⠀⣏⣿⢕⢕⢸⣽⣿⣿⣿⣿⣿⣿⣿⣿⣿⣿⣿⣿⣿⣿⣿⣿⣿⣿⣿⣿⣿⣿⣿⣿⣿⣿⣿⣿⣿⣿⣿⣿⣿⣿⣿⣿⣿⣿⣿⣿⣿⡕⢕⢕⢕⢕⢕⢕⢕⢕⢕⢕⠀⠀⠀⠀⠀⠀⠀⠀⠀⠀⠀⠀</a:t>
            </a:r>
            <a:br/>
            <a:r>
              <a:t>⠀⠀⠀⠀⠀⠀⠀⠀⠀⠀⠀⣿⣿⢕⢕⣱⣿⣿⣿⣿⣿⣿⣿⣿⣿⣿⣿⣿⣿⣿⣿⣿⣿⣿⣿⣿⣿⣿⣿⣿⣿⣿⣿⣿⣿⣿⣿⣿⣿⣿⣿⣿⣿⣿⣿⣿⣿⣿⡕⢕⢕⢕⢕⢕⢕⢕⢕⢕⢕⠀⠀⠀⠀⠀⠀⠀⠀⠀⠀⠀⠀</a:t>
            </a:r>
            <a:br/>
            <a:r>
              <a:t>⠀⠀⠀⠀⠀⠀⠀⠀⠀⠀⠀⣿⣿⢕⢕⢿⣿⣿⣿⣿⣿⣿⣿⣿⣿⣿⣿⣿⣿⣿⣿⣿⣿⣿⣿⣿⣿⣿⣿⣿⣿⣿⣿⣿⣿⣿⣿⣿⣿⣿⣿⣿⣿⣿⣿⣿⣿⣿⣿⣕⢕⢕⢕⢕⢕⢕⢕⢕⢕⠀⠀⠀⠀⠀⠀⠀⠀⠀⠀⠀⠀</a:t>
            </a:r>
            <a:br/>
            <a:r>
              <a:t>⠀⠀⠀⠀⠀⠀⠀⠀⠀⠀⠀⣟⣿⡕⢕⣸⣿⣿⣿⣿⣿⣿⣿⣿⣿⣿⣿⣿⣿⣿⣿⣿⣿⣿⣿⣿⣿⣿⣿⣿⣿⣿⣿⣿⣿⣿⣿⣿⣿⣿⣿⣿⣿⣿⣿⣿⣿⣿⣝⡝⡏⢹⣏⢕⢕⢕⢕⢕⢕⠀⠀⠀⠀⠀⠀⠀⠀⠀⠀⠀⠀</a:t>
            </a:r>
            <a:br/>
            <a:r>
              <a:t>⠀⠀⠀⠀⠀⠀⠀⠀⠀⠀⠀⣿⣿⣿⡕⢸⣿⣿⣿⣿⣾⣿⣿⣿⣿⣿⣿⣾⣿⣿⣿⣿⣿⣿⣿⣿⣿⣿⣿⣿⣿⣿⣿⣿⣿⣿⣿⣿⣿⣿⣿⣿⣿⣿⣿⣿⣿⣿⣿⣿⣿⣏⢝⢕⢝⢝⡟⢕⡇⠀⠀⠀⠀⠀⠀⠀⠀⠀⠀⠀⠀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⠀⠀⠀⠀⠀⠀⠀⠀⠀⠀⠀⣿⣿⣿⣿⣿⣿⣿⣿⣿⣿⣿⣿⣿⣿⣿⣿⣿⣿⣿⣿⣿⣿⣿⣿⣿⣿⣿⣿⣿⣿⣿⣿⣿⣿⣿⣿⣿⣿⣿⣿⣿⣿⣿⣿⣿⣿⣿⣿⣻⣿⣿⣿⣿⣿⣿⣿⣿⡇⠀⠀⠀⠀⠀⠀⠀⠀⠀⠀⠀⠀</a:t>
            </a:r>
            <a:br/>
            <a:r>
              <a:t>⠀⠀⠀⠀⠀⠀⠀⠀⠀⠀⠀⣿⣿⣿⣿⣿⣿⣿⣿⣿⣿⣿⣿⣿⣫⣽⣿⣿⣿⣿⣿⣿⣿⣿⣿⣿⣿⣿⣿⣿⣿⣿⣿⣿⣿⣿⣿⣿⣿⣿⣿⣿⣿⣿⣿⣿⣿⣿⣿⣿⣿⣿⣿⣿⣿⢿⣿⣿⣿⠀⠀⠀⠀⠀⠀⠀⠀⠀⠀⠀⠀</a:t>
            </a:r>
            <a:br/>
            <a:r>
              <a:t>⠀⠀⠀⠀⠀⠀⠀⠀⠀⠀⠀⣿⣿⣿⣿⣿⣿⣿⣿⣿⣿⣿⣿⣿⣿⣿⡿⣿⣿⣿⣿⣿⣿⣿⣿⣿⣿⣿⣿⣿⣿⣿⣿⣿⣿⣿⣿⣿⣿⣿⣿⣿⣿⣿⣿⣿⣿⣿⣿⣿⣿⣿⣿⣿⣿⣿⡿⣻⣿⠀⠀⠀⠀⠀⠀⠀⠀⠀⠀⠀⠀</a:t>
            </a:r>
            <a:br/>
            <a:r>
              <a:t>⠀⠀⠀⠀⠀⠀⠀⠀⠀⠀⠀⣿⣿⣿⣿⣿⣿⣿⣿⣿⣿⣾⣿⣿⣯⣧⣾⣿⣿⣿⣿⣿⣿⣿⣿⣿⣿⣿⣿⣿⣿⣿⣿⣿⣿⣿⣿⣿⣿⣿⣿⣿⣿⣿⣿⣿⣿⣿⣿⣿⣿⣿⣿⣿⣿⣿⣷⣿⣿⠀⠀⠀⠀⠀⠀⠀⠀⠀⠀⠀⠀</a:t>
            </a:r>
            <a:br/>
            <a:r>
              <a:t>⠀⠀⠀⠀⠀⠀⠀⠀⠀⠀⠀⣿⣿⣿⣿⣿⣿⣿⣿⣿⣿⣿⣿⣿⣿⣿⣿⣿⣿⡏⣿⣿⣿⣿⣿⣿⣿⣿⣿⣿⣿⣿⣿⣿⣿⣿⣿⣿⣿⣿⣿⣿⣿⣿⣿⣿⣿⣿⣿⣿⣿⣿⣿⣿⣿⣿⣿⣿⣿⠀⠀⠀⠀⠀⠀⠀⠀⠀⠀⠀⠀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⠀⠀⠀⠀⠀⠀⠀⠀⠀⠀⠀⣿⣿⣿⣿⣿⢇⢿⣿⣿⣿⣿⣿⣿⣿⣿⣿⣿⣿⠑⢸⣿⣿⣿⣿⣿⣿⣿⣿⣿⣿⣿⣿⣿⣿⣿⣿⣿⣿⣿⣿⣿⣿⣿⣿⣿⣿⣿⣿⣿⣿⣿⣿⣿⣿⣿⣿⣿⣿⠀⠀⠀⠀⠀⠀⠀⠀⠀⠀⠀⠀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⠀⠀⠀⠀⠀⠀⠀⠀⠀⠀⠀⣿⣿⣿⣿⣿⡇⢸⣿⣿⣿⣿⣿⡿⣿⣿⣿⡿⠃⠀⢜⣿⣿⣿⣿⣿⣿⣿⣿⣿⣿⣿⣿⣿⣿⣿⣿⣿⣿⣿⣿⣿⣿⣿⣿⣿⣿⣿⣿⣿⣿⣿⣿⣿⣿⣿⣿⣿⣿⠀⠀⠀⠀⠀⠀⠀⠀⠀⠀⠀⠀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⠀⠀⠀⠀⠀⠀⠀⠀⠀⠀⠀⣿⣿⣿⣿⣿⣷⢕⢜⢟⢿⣿⣷⡕⢜⢻⠏⠁⠀⠀⠁⣿⣿⣿⣿⣿⣿⣿⣿⣿⣿⣿⣿⣿⣿⣿⣿⣿⣿⣿⣿⣿⣿⣿⣿⣿⣿⣿⣿⣿⣿⣿⣿⣿⣿⣿⣿⣿⣿⠀⠀⠀⠀⠀⠀⠀⠀⠀⠀⠀⠀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⠀⠀⠀⠀⠀⠀⠀⠀⠀⠀⠀⠛⠛⠛⠛⠛⠛⠑⠑⠑⠁⠘⠙⠙⠑⠀⠀⠀⠀⠀⠐⠛⠛⠛⠛⠛⠛⠛⠛⠛⠛⠛⠛⠛⠛⠛⠛⠛⠛⠛⠛⠛⠛⠛⠛⠛⠛⠛⠛⠛⠛⠛⠛⠛⠛⠛⠛⠛⠛⠀⠀⠀⠀⠀⠀⠀⠀⠀⠀⠀⠀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⠀⠀⠀⠀⠀⠀⠀⠀⠀⠀⠀⣸⣿⣟⣿⣿⣿⣿⣿⣿⣿⣿⣿⣿⣿⣿⣿⣿⣿⣿⣿⣿⣿⣿⣿⣿⣿⣿⣿⣿⣿⣿⣿⣿⢕⠑⢕⢕⢻⣿⣿⣿⣿⣿⣿⣇⢕⢕⢕⢕⢕⢕⢀⢀⢀⢀⢀⢄⢀⠀⠀⠀⠀⠀⠀⠀⠀⠀⠀⠀⠀</a:t>
            </a:r>
            <a:br/>
            <a:r>
              <a:t>⠀⠀⠀⠀⠀⠀⠀⠀⠀⠀⠀⣿⣿⣿⣿⣿⣿⣿⣿⣿⣿⣿⣿⣿⣿⣿⣿⣿⣿⣿⣿⣿⣿⣿⣿⣿⣿⣿⣿⣿⣿⣿⣿⡿⢕⠔⢕⢕⢜⣿⣿⣿⣿⣿⣿⣿⡇⢕⢕⢕⢕⢕⢕⢕⢕⢕⢕⢕⢕⠀⠀⠀⠀⠀⠀⠀⠀⠀⠀⠀⠀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⠀⠀⠀⠀⠀⠀⠀⠀⠀⠀⠀⣿⣿⣿⣿⣿⣿⣿⣿⣿⣿⣿⣿⣿⣿⣿⣿⣿⣿⣿⣿⣿⣿⣿⣿⣿⣿⣿⣿⣿⣿⣿⣿⡇⢕⢕⢕⢕⢕⢻⣿⣿⣿⣿⣿⣿⣿⡕⢕⢕⢕⢕⢕⢕⢔⢔⢕⢔⢕⠀⠀⠀⠀⠀⠀⠀⠀⠀⠀⠀⠀</a:t>
            </a:r>
            <a:br/>
            <a:r>
              <a:t>⠀⠀⠀⠀⠀⠀⠀⠀⠀⠀⠀⣿⣿⣿⣿⣿⣿⣿⣿⣿⣿⣿⣿⣿⣿⣿⣿⣿⣿⣿⣿⣿⣿⣿⣿⣿⣿⣿⣿⣿⣿⣿⣿⢕⢕⢕⢕⢕⢕⢸⣿⣿⣿⣿⣿⣿⣿⡧⢕⢕⢕⢕⢕⢕⢕⢕⢕⢕⢕⠀⠀⠀⠀⠀⠀⠀⠀⠀⠀⠀⠀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⠀⠀⠀⠀⠀⠀⠀⠀⠀⠀⠀⣿⣿⣿⣿⣿⣿⣿⣿⣿⣿⣿⣿⣿⣿⣿⣿⣿⣿⣿⣿⣿⣿⣿⣿⣿⣿⣿⣿⣿⣿⣿⣿⢕⢕⢕⢕⢕⢕⢕⣿⣿⣿⣿⣿⣿⣿⣿⢕⢕⢕⢕⢕⢕⢕⢕⢕⢕⢕⠀⠀⠀⠀⠀⠀⠀⠀⠀⠀⠀⠀</a:t>
            </a:r>
            <a:br/>
            <a:r>
              <a:t>⠀⠀⠀⠀⠀⠀⠀⠀⠀⠀⠀⣿⣿⣿⣿⣿⣿⣿⠟⠟⢛⠟⢿⢿⣿⣿⣿⣿⣿⣿⣿⣿⣿⣿⣿⣿⣿⣿⣿⣿⣿⣿⣿⢕⢕⢕⢕⢕⢕⢕⣿⣿⣿⣿⣿⣿⣿⣿⢇⢕⢕⢕⢕⢕⢕⢕⢕⢕⢕⠀⠀⠀⠀⠀⠀⠀⠀⠀⠀⠀⠀</a:t>
            </a:r>
            <a:br/>
            <a:r>
              <a:t>⠀⠀⠀⠀⠀⠀⠀⠀⠀⠀⠀⣿⣿⣿⡿⠙⠙⠁⢑⢕⣕⣵⣵⢵⢵⣽⣵⣿⣿⣿⣿⣿⣿⣿⣿⣿⣿⣿⣿⣿⣿⣿⣿⣿⣿⣷⣷⣾⣿⣿⣿⣿⣿⣿⣿⣿⣿⣿⢕⢕⢕⢕⢕⢕⢕⢕⢕⢕⢕⠀⠀⠀⠀⠀⠀⠀⠀⠀⠀⠀⠀</a:t>
            </a:r>
            <a:br/>
            <a:r>
              <a:t>⠀⠀⠀⠀⠀⠀⠀⠀⠀⠀⠀⣿⣿⢏⢕⢔⢐⢔⢗⢝⢅⢅⢑⢕⢕⢕⢻⣿⣿⣿⣿⣿⣿⣿⣿⣿⣿⣿⣿⣿⣿⣿⣿⣿⣿⣿⣿⣿⣿⣿⣿⣿⣿⣿⣿⣿⣿⣿⢕⢕⢕⢕⢕⢕⢕⢕⢕⢕⢕⠀⠀⠀⠀⠀⠀⠀⠀⠀⠀⠀⠀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⠀⠀⠀⠀⠀⠀⠀⠀⠀⠀⠀⣿⢏⣕⢕⢕⢷⢖⢔⢷⢕⢕⢜⢱⣿⣷⣿⣿⣿⣿⣿⣿⣿⣿⣿⣿⣿⣿⣿⣿⣿⣿⣿⣿⣿⣿⣿⣿⣿⣿⣿⣿⣿⣿⣿⣿⣿⣿⢕⢕⢕⢕⢕⢕⢕⢕⢕⢕⢕⠀⠀⠀⠀⠀⠀⠀⠀⠀⠀⠀⠀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⠀⠀⠀⠀⠀⠀⠀⠀⠀⠀⠀⣯⢕⢏⢵⢼⣵⣵⣿⣷⣷⣷⣷⣿⣿⣿⣿⣿⣿⣿⣿⣿⣿⣿⣿⣿⣿⣿⣿⣿⣿⣿⣿⣿⣿⣿⣿⣿⣿⣿⣿⣿⣿⣿⣿⣿⣿⣿⡇⢕⢕⢕⢕⢕⢕⢕⢕⢕⢕⠀⠀⠀⠀⠀⠀⠀⠀⠀⠀⠀⠀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⠀⠀⠀⠀⠀⠀⠀⠀⠀⠀⠀⣿⢕⢕⢜⣿⣿⣿⣿⣿⣿⣿⣿⣿⣿⣿⣿⣿⣿⣿⣿⣿⣿⣿⣿⣿⣿⣿⣿⣿⣿⣿⣿⣿⣿⣿⣿⣿⣿⣿⣿⣿⣿⣿⣿⣿⣿⣿⣝⣜⡕⢜⢏⢝⢕⢕⢕⢕⢕⠀⠀⠀⠀⠀⠀⠀⠀⠀⠀⠀⠀</a:t>
            </a:r>
            <a:br/>
            <a:r>
              <a:t>⠀⠀⠀⠀⠀⠀⠀⠀⠀⠀⠀⣿⢕⢕⣺⣿⣿⣿⣿⣿⣿⣿⣿⣿⣿⣿⣿⣿⣿⣿⣿⣿⣿⣿⣿⣿⣿⣿⣿⣿⣿⣿⣿⣿⣿⣿⣿⣿⣿⣿⣿⣿⣿⣿⣿⣿⣿⣿⣿⣕⣝⡝⢕⢜⢝⢕⢜⢕⢕⠀⠀⠀⠀⠀⠀⠀⠀⠀⠀⠀⠀</a:t>
            </a:r>
            <a:br/>
            <a:r>
              <a:t>⠀⠀⠀⠀⠀⠀⠀⠀⠀⠀⠀⣿⡕⢕⢸⣿⣿⣿⣿⣿⣿⣿⣿⣿⣿⣿⣿⣿⣿⣿⣿⣿⣿⣿⣿⣿⣿⣿⣿⣿⣿⣿⣿⣿⣿⣿⣿⣿⣿⣿⣿⣿⣿⣿⣿⣿⣿⣿⣏⣝⣝⣻⣿⣝⣝⣻⣷⢕⢕⠀⠀⠀⠀⠀⠀⠀⠀⠀⠀⠀⠀</a:t>
            </a:r>
            <a:br/>
            <a:r>
              <a:t>⠀⠀⠀⠀⠀⠀⠀⠀⠀⠀⠀⣿⣧⢕⢸⣿⣿⣿⣿⣹⣿⣿⣿⣿⣿⣿⣿⣿⣿⣿⣿⣿⣿⣿⣿⣿⣿⣿⣿⣿⣿⣿⣿⣿⣿⣿⣿⣿⣿⣿⣿⣿⣿⣿⣿⣿⣿⣿⣿⣟⣿⣿⢏⡝⢝⢻⣿⣿⡇⠀⠀⠀⠀⠀⠀⠀⠀⠀⠀⠀⠀</a:t>
            </a:r>
            <a:br/>
            <a:r>
              <a:t>⠀⠀⠀⠀⠀⠀⠀⠀⠀⠀⠀⣿⣿⣷⣾⣿⣿⣿⣿⣿⣿⣿⣿⣿⣿⣿⣿⣿⣿⣿⣿⣿⣿⣿⣿⣿⣿⣿⣿⣿⣿⣿⣿⣿⣿⣿⣿⣿⣿⣿⣿⣿⣿⣿⣿⣿⣿⣿⣿⣽⣿⣿⣿⣿⣿⣿⣿⣿⡏⠀⠀⠀⠀⠀⠀⠀⠀⠀⠀⠀⠀</a:t>
            </a:r>
            <a:br/>
            <a:r>
              <a:t>⠀⠀⠀⠀⠀⠀⠀⠀⠀⠀⠀⣿⣿⣿⣿⣿⣿⣿⣿⣿⣿⣿⣿⣿⢿⣿⣿⣿⣿⣿⣿⣿⣿⣿⣿⣿⣿⣿⣿⣿⣿⣿⣿⣿⣿⣿⣿⣿⣿⣿⣿⣿⣿⣿⣿⣿⣿⣿⣿⣿⣿⣿⣿⣿⣿⣿⣿⣿⣿⠀⠀⠀⠀⠀⠀⠀⠀⠀⠀⠀⠀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⠀⠀⠀⠀⠀⠀⠀⠀⠀⠀⠀⣿⣿⣿⣿⣿⣿⣿⣿⣿⣻⣿⣿⣿⡿⣫⣿⣿⣿⣿⣿⣿⣿⣿⣿⣿⣿⣿⣿⣿⣿⣿⣿⣿⣿⣿⣿⣿⣿⣿⣿⣿⣿⣿⣿⣿⣿⣿⣿⣿⣿⣿⣿⣿⣿⣿⣿⣿⣿⠀⠀⠀⠀⠀⠀⠀⠀⠀⠀⠀⠀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⠀⠀⠀⠀⠀⠀⠀⠀⠀⠀⠀⣿⣿⣿⣿⡟⣿⣿⣿⣿⣿⣿⣿⣿⣿⣿⣿⣿⢇⢹⣿⣿⣿⣿⣿⣿⣿⣿⣿⣿⣿⣿⣿⣿⣿⣿⣿⣿⣿⣿⣿⣿⣿⣿⣿⣿⣿⣿⣿⣿⣿⣿⣿⣿⣿⣿⣿⣿⣿⠀⠀⠀⠀⠀⠀⠀⠀⠀⠀⠀⠀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⠀⠀⠀⠀⠀⠀⠀⠀⠀⠀⠀⣿⣿⣿⣿⢕⢻⣿⣿⣿⣿⣿⣿⣿⣿⣿⣿⡟⠀⢸⣿⣿⣿⣿⣿⣿⣿⣿⣿⣿⣿⣿⣿⣿⣿⣿⣿⣿⣿⣿⣿⣿⣿⣿⣿⣿⣿⣿⣿⣿⣿⣿⣿⣿⣿⣿⣿⣿⣿⠀⠀⠀⠀⠀⠀⠀⠀⠀⠀⠀⠀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⠀⠀⠀⠀⠀⠀⠀⠀⠀⠀⠀⣿⣿⣿⣿⡕⢜⢻⣿⣿⣿⣿⢟⢫⣿⣿⠏⠀⠀⠸⣿⣿⣿⣿⣿⣿⣿⣿⣿⣿⣿⣿⣿⣿⣿⣿⣿⣿⣿⣿⣿⣿⣿⣿⣿⣿⣿⣿⣿⣿⣿⣿⣿⣿⣿⣿⣿⣿⣿⠀⠀⠀⠀⠀⠀⠀⠀⠀⠀⠀⠀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⠀⠀⠀⠀⠀⠀⠀⠀⠀⠀⠀⠛⠛⠛⠛⠃⠑⠑⠘⠙⠛⠛⠃⠑⠊⠁⠀⠀⠀⠀⠛⠛⠛⠛⠛⠛⠛⠛⠛⠛⠛⠛⠛⠛⠛⠛⠛⠛⠛⠛⠛⠛⠛⠛⠛⠛⠛⠛⠛⠛⠛⠛⠛⠛⠛⠛⠛⠛⠛⠀⠀⠀⠀⠀⠀⠀⠀⠀⠀⠀⠀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⠀⠀⠀⠀⠀⠀⠀⠀⠀⠀⠀⣸⣿⣿⣿⣿⣿⣿⣿⣿⣿⣿⣿⣿⣿⣿⣿⣿⣿⣿⣿⣿⣿⣿⣿⣿⣿⣿⣿⣿⣿⣿⣿⣿⢕⢕⢕⢕⢿⣿⣿⣿⣿⣿⣿⣇⢕⢕⢕⢕⢕⢕⢕⢁⢕⢕⢅⢔⢔⠀⠀⠀⠀⠀⠀⠀⠀⠀⠀⠀⠀</a:t>
            </a:r>
            <a:br/>
            <a:r>
              <a:t>⠀⠀⠀⠀⠀⠀⠀⠀⠀⠀⠀⣿⣿⣿⣿⣿⣿⣿⣿⣿⣿⣿⣿⣿⣿⣿⣿⣿⣿⣿⣿⣿⣿⣿⣿⣿⣿⣿⣿⣿⣿⣿⣿⡿⢕⢕⢕⢕⢜⣿⣿⣿⣿⣿⣿⣿⡇⢕⢕⢕⢕⢕⢕⢕⢕⢕⢕⢕⢕⠀⠀⠀⠀⠀⠀⠀⠀⠀⠀⠀⠀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⠀⠀⠀⠀⠀⠀⠀⠀⠀⠀⠀⣿⣿⣿⣿⣿⣿⣿⣿⣿⣿⣿⣿⣿⣿⣿⣿⣿⣿⣿⣿⣿⣿⣿⣿⣿⣿⣿⣿⣿⣿⣿⣿⡇⢕⢕⢕⢕⢕⢻⣿⣿⣿⣿⣿⣿⣿⡕⢕⢕⢕⢕⢕⢕⢕⢕⢕⢕⢕⠀⠀⠀⠀⠀⠀⠀⠀⠀⠀⠀⠀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⠀⠀⠀⠀⠀⠀⠀⠀⠀⠀⠀⣿⣿⣿⣿⣿⣿⣿⣿⣿⣿⣿⣿⣿⣿⣿⣿⣿⣿⣿⣿⣿⣿⣿⣿⣿⣿⣿⣿⣿⣿⣿⣿⢕⢕⢕⢕⢕⢕⢸⣿⣿⣿⣿⣿⣿⣿⡇⢕⢕⢕⢕⢕⢕⢕⢕⢕⢕⢕⠀⠀⠀⠀⠀⠀⠀⠀⠀⠀⠀⠀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⠀⠀⠀⠀⠀⠀⠀⠀⠀⠀⠀⣿⣿⣿⣿⣿⣿⣿⣿⣿⣿⣿⣿⣿⣿⣿⣿⣿⣿⣿⣿⣿⣿⣿⣿⣿⣿⣿⣿⣿⣿⣿⣿⢕⢕⢕⢕⢕⢕⢸⣿⣿⣿⣿⣿⣿⣿⣷⢕⢕⢕⢕⢕⢕⢕⢕⢕⢕⢕⠀⠀⠀⠀⠀⠀⠀⠀⠀⠀⠀⠀</a:t>
            </a:r>
            <a:br/>
            <a:r>
              <a:t>⠀⠀⠀⠀⠀⠀⠀⠀⠀⠀⠀⣿⣿⣿⣿⣿⣿⣿⢿⢿⢿⣿⣿⣿⣿⣿⣿⣿⣿⣿⣿⣿⣿⣿⣿⣿⣿⣿⣿⣿⣿⣿⣿⢕⢕⢕⢕⢕⢕⢕⣿⣿⣿⣿⣿⣿⣿⣿⢕⢕⢕⢕⢕⢕⢕⢕⢕⢕⢕⠀⠀⠀⠀⠀⠀⠀⠀⠀⠀⠀⠀</a:t>
            </a:r>
            <a:br/>
            <a:r>
              <a:t>⠀⠀⠀⠀⠀⠀⠀⠀⠀⠀⠀⣿⣿⣿⠟⢛⠙⢅⢅⢔⢅⣕⣎⣟⣟⢟⣿⣿⣿⣿⣿⣿⣿⣿⣿⣿⣿⣿⣿⣿⣿⣿⣿⣿⣷⣷⣷⣿⣿⣿⣿⣿⣿⣿⣿⣿⣿⣿⢕⢕⢕⢕⢕⢕⢕⢕⢕⢕⢕⠀⠀⠀⠀⠀⠀⠀⠀⠀⠀⠀⠀</a:t>
            </a:r>
            <a:br/>
            <a:r>
              <a:t>⠀⠀⠀⠀⠀⠀⠀⠀⠀⠀⠀⣿⢿⢏⠐⢄⢄⢱⢗⠎⠝⢙⢹⢜⢝⣿⣿⣿⣿⣿⣿⣿⣿⣿⣿⣿⣿⣿⣿⣿⣿⣿⣿⣿⣿⣿⣿⣿⣿⣿⣿⣿⣿⣿⣿⣿⣿⣿⢕⢕⢕⢕⢕⢕⢕⢕⢕⢕⢕⠀⠀⠀⠀⠀⠀⠀⠀⠀⠀⠀⠀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⠀⠀⠀⠀⠀⠀⠀⠀⠀⠀⠀⡿⢕⢕⢕⣷⡅⢨⢵⢕⢕⢕⢕⣵⣷⣼⣿⣿⣿⣿⣿⣿⣿⣿⣿⣿⣿⣿⣿⣿⣿⣿⣿⣿⣿⣿⣿⣿⣿⣿⣿⣿⣿⣿⣿⣿⣿⣿⢕⢕⢕⢕⢕⢕⢕⢕⢕⢕⢕⠀⠀⠀⠀⠀⠀⠀⠀⠀⠀⠀⠀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⠀⠀⠀⠀⠀⠀⠀⠀⠀⠀⠀⢕⢞⢕⣱⣕⣱⣵⣧⣵⣵⣵⣾⣿⣿⣿⣿⣿⣿⣿⣿⣿⣿⣿⣿⣿⣿⣿⣿⣿⣿⣿⣿⣿⣿⣿⣿⣿⣿⣿⣿⣿⣿⣿⣿⣿⣿⣿⡇⢕⣝⢕⢕⡕⢕⢕⢕⢕⢕⠀⠀⠀⠀⠀⠀⠀⠀⠀⠀⠀⠀</a:t>
            </a:r>
            <a:br/>
            <a:r>
              <a:t>⠀⠀⠀⠀⠀⠀⠀⠀⠀⠀⠀⡇⢕⢕⣾⣿⣿⣿⣿⣿⣿⣿⣿⣿⣿⣿⣿⣿⣿⣿⣿⣿⣿⣿⣿⣿⣿⣿⣿⣿⣿⣿⣿⣿⣿⣿⣿⣿⣿⣿⣿⣿⣿⣿⣿⣿⣿⣿⣧⣵⢕⣸⣟⡟⢕⡜⢕⢕⢕⠀⠀⠀⠀⠀⠀⠀⠀⠀⠀⠀⠀</a:t>
            </a:r>
            <a:br/>
            <a:r>
              <a:t>⠀⠀⠀⠀⠀⠀⠀⠀⠀⠀⠀⡇⢕⢸⣿⣿⣿⣿⣿⣿⣿⣿⣿⣿⣿⣿⣿⣿⣿⣿⣿⣿⣿⣿⣿⣿⣿⣿⣿⣿⣿⣿⣿⣿⣿⣿⣿⣿⣿⣿⣿⣿⣿⣿⣿⣿⣿⣿⣿⣧⣿⣏⣝⣕⣝⣕⢕⢕⡕⠀⠀⠀⠀⠀⠀⠀⠀⠀⠀⠀⠀</a:t>
            </a:r>
            <a:br/>
            <a:r>
              <a:t>⠀⠀⠀⠀⠀⠀⠀⠀⠀⠀⠀⡕⢕⢸⣿⣿⣿⣿⣿⣿⣿⣿⣿⣿⣿⣿⣿⣿⣿⣿⣿⣿⣿⣿⣿⣿⣿⣿⣿⣿⣿⣿⣿⣿⣿⣿⣿⣿⣿⣿⣿⣿⣿⣿⣿⣿⣿⣿⣝⣿⣿⣿⣿⣿⣿⣿⣿⣇⡕⠀⠀⠀⠀⠀⠀⠀⠀⠀⠀⠀⠀</a:t>
            </a:r>
            <a:br/>
            <a:r>
              <a:t>⠀⠀⠀⠀⠀⠀⠀⠀⠀⠀⠀⣧⢕⢸⣿⣿⣿⣿⢿⣿⣿⣿⣿⣿⣿⡿⣿⣿⣿⣿⣿⣿⣿⣿⣿⣿⣿⣿⣿⣿⣿⣿⣿⣿⣿⣿⣿⣿⣿⣿⣿⣿⣿⣿⣿⣿⣿⣿⣿⣿⣿⣯⣏⢝⣝⣿⣿⣿⡇⠀⠀⠀⠀⠀⠀⠀⠀⠀⠀⠀⠀</a:t>
            </a:r>
            <a:br/>
            <a:r>
              <a:t>⠀⠀⠀⠀⠀⠀⠀⠀⠀⠀⠀⡿⣕⣼⣿⣿⣿⣿⣿⣿⣿⣿⣿⣿⣿⣿⣿⣿⣿⣿⣿⣿⣿⣿⣿⣿⣿⣿⣿⣿⣿⣿⣿⣿⣿⣿⣿⣿⣿⣿⣿⣿⣿⣿⣿⣿⣿⣿⣿⣿⣿⣿⣿⣿⣿⣿⣿⣿⡟⠀⠀⠀⠀⠀⠀⠀⠀⠀⠀⠀⠀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⠀⠀⠀⠀⠀⠀⠀⠀⠀⠀⠀⣿⣿⣿⣿⣿⣿⣿⣿⣿⣿⣿⣯⣼⣿⣿⣿⣿⣿⣿⣿⣿⣿⣿⣿⣿⣿⣿⣿⣿⣿⣿⣿⣿⣿⣿⣿⣿⣿⣿⣿⣿⣿⣿⣿⣿⣿⣿⣿⣿⣿⣿⣿⣿⣿⣿⣿⣿⣿⠀⠀⠀⠀⠀⠀⠀⠀⠀⠀⠀⠀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⠀⠀⠀⠀⠀⠀⠀⠀⠀⠀⠀⣿⣿⣿⣿⣿⣿⣿⣿⢿⣿⣿⣿⣿⢿⣿⣿⣿⣿⣿⣿⣿⣿⣿⣿⣿⣿⣿⣿⣿⣿⣿⣿⣿⣿⣿⣿⣿⣿⣿⣿⣿⣿⣿⣿⣿⣿⣿⣿⣿⣿⣿⣿⣿⣿⣿⣿⣿⣿⠀⠀⠀⠀⠀⠀⠀⠀⠀⠀⠀⠀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⠀⠀⠀⠀⠀⠀⠀⠀⠀⠀⠀⣿⣿⣿⡿⣿⣿⣿⣿⣿⣿⣿⣿⣿⣿⣿⣿⡏⢿⣿⣿⣿⣿⣿⣿⣿⣿⣿⣿⣿⣿⣿⣿⣿⣿⣿⣿⣿⣿⣿⣿⣿⣿⣿⣿⣿⣿⣿⣿⣿⣿⣿⣿⣿⣿⣿⣿⣿⣿⠀⠀⠀⠀⠀⠀⠀⠀⠀⠀⠀⠀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⠀⠀⠀⠀⠀⠀⠀⠀⠀⠀⠀⣿⣿⣿⢕⣿⣿⣿⣿⣿⣿⣿⣿⣿⣿⣿⣿⠑⢸⣿⣿⣿⣿⣿⣿⣿⣿⣿⣿⣿⣿⣿⣿⣿⣿⣿⣿⣿⣿⣿⣿⣿⣿⣿⣿⣿⣿⣿⣿⣿⣿⣿⣿⣿⣿⣿⣿⣿⣿⠀⠀⠀⠀⠀⠀⠀⠀⠀⠀⠀⠀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⠀⠀⠀⠀⠀⠀⠀⠀⠀⠀⠀⣿⣿⣿⢕⢜⣿⣿⣿⣿⡿⣿⢿⣿⣿⡿⠑⠀⢸⣿⣿⣿⣿⣿⣿⣿⣿⣿⣿⣿⣿⣿⣿⣿⣿⣿⣿⣿⣿⣿⣿⣿⣿⣿⣿⣿⣿⣿⣿⣿⣿⣿⣿⣿⣿⣿⣿⣿⣿⠀⠀⠀⠀⠀⠀⠀⠀⠀⠀⠀⠀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⠀⠀⠀⠀⠀⠀⠀⠀⠀⠀⠀⠛⠛⠛⠃⠑⠘⠛⠛⠛⠛⠑⠑⠘⠋⠀⠀⠀⠑⠛⠛⠛⠛⠛⠛⠛⠛⠛⠛⠛⠛⠛⠛⠛⠛⠛⠛⠛⠛⠛⠛⠛⠛⠛⠛⠛⠛⠛⠛⠛⠛⠛⠛⠛⠛⠛⠛⠛⠛⠀⠀⠀⠀⠀⠀⠀⠀⠀⠀⠀⠀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⠀⠀⠀⠀⠀⠀⠀⠀⠀⠀⠀⣿⣿⣿⣿⣿⣿⣿⣿⣿⣿⣿⣿⣿⣿⣿⣿⣿⣿⣿⣿⣿⣿⣿⣿⣿⣿⣿⣿⣿⣿⣿⣿⣿⢕⢕⢕⢕⢿⣿⣿⣿⣿⣿⣿⣇⢕⢕⢕⢕⢕⢕⢕⢕⢕⢕⢕⢕⢕⠀⠀⠀⠀⠀⠀⠀⠀⠀⠀⠀⠀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⠀⠀⠀⠀⠀⠀⠀⠀⠀⠀⠀⣿⣿⣿⣿⣿⣿⣿⣿⣿⣿⣿⣿⣿⣿⣿⣿⣿⣿⣿⣿⣿⣿⣿⣿⣿⣿⣿⣿⣿⣿⣿⣿⡏⢕⢕⢕⢕⢸⣿⣿⣿⣿⣿⣿⣿⡕⢕⢕⢕⢕⢕⢕⢕⢕⢕⢕⢕⢕⠀⠀⠀⠀⠀⠀⠀⠀⠀⠀⠀⠀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⠀⠀⠀⠀⠀⠀⠀⠀⠀⠀⠀⣿⣿⣿⣿⣿⣿⣿⣿⣿⣿⣿⣿⣿⣿⣿⣿⣿⣿⣿⣿⣿⣿⣿⣿⣿⣿⣿⣿⣿⣿⣿⣿⢇⢕⢕⢕⢕⢕⣿⣿⣿⣿⣿⣿⣿⣷⢕⢕⢕⢕⢕⢕⢕⢕⢕⢕⢕⢕⠀⠀⠀⠀⠀⠀⠀⠀⠀⠀⠀⠀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⠀⠀⠀⠀⠀⠀⠀⠀⠀⠀⠀⣿⣿⣿⣿⣿⣿⣿⣿⣿⣿⣿⣿⣿⣿⣿⣿⣿⣿⣿⣿⣿⣿⣿⣿⣿⣿⣿⣿⣿⣿⣿⣿⢕⢕⢕⢕⢕⢕⢸⣿⣿⣿⣿⣿⣿⣿⡇⢕⢕⢕⢕⢕⢕⢕⢕⢕⢕⢕⠀⠀⠀⠀⠀⠀⠀⠀⠀⠀⠀⠀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⠀⠀⠀⠀⠀⠀⠀⠀⠀⠀⠀⣿⣿⣿⣿⣿⣿⣿⣿⣿⣿⣿⣿⣿⣿⣿⣿⣿⣿⣿⣿⣿⣿⣿⣿⣿⣿⣿⣿⣿⣿⣿⣿⢕⢕⢕⢕⢕⢕⢸⣿⣿⣿⣿⣿⣿⣿⣷⢕⢕⢕⢕⢕⢕⢕⢕⢕⢕⢕⠀⠀⠀⠀⠀⠀⠀⠀⠀⠀⠀⠀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⠀⠀⠀⠀⠀⠀⠀⠀⠀⠀⠀⣿⣿⣿⣿⣿⣿⣿⣿⣿⣿⣿⣿⣿⣿⣿⣿⣿⣿⣿⣿⣿⣿⣿⣿⣿⣿⣿⣿⣿⣿⣿⣿⣕⢕⢕⢕⣕⣕⣸⣿⣿⣿⣿⣿⣿⣿⣿⢕⢕⢕⢕⢕⢕⢕⢕⢕⢕⢕⠀⠀⠀⠀⠀⠀⠀⠀⠀⠀⠀⠀</a:t>
            </a:r>
            <a:br/>
            <a:r>
              <a:t>⠀⠀⠀⠀⠀⠀⠀⠀⠀⠀⠀⣿⣿⣿⣿⣿⢿⢛⢙⢛⢻⢿⣿⣿⣿⣿⣿⣿⣿⣿⣿⣿⣿⣿⣿⣿⣿⣿⣿⣿⣿⣿⣿⣿⣿⣿⣿⣿⣿⣿⣿⣿⣿⣿⣿⣿⣿⣿⢕⢕⢕⣕⢕⢕⢕⢕⢕⢕⢕⠀⠀⠀⠀⠀⠀⠀⠀⠀⠀⠀⠀</a:t>
            </a:r>
            <a:br/>
            <a:r>
              <a:t>⠀⠀⠀⠀⠀⠀⠀⠀⠀⠀⠀⣿⣿⢏⠁⢁⠔⢕⣜⢵⢵⢼⢼⢯⣽⣽⣿⣿⣿⣿⣿⣿⣿⣿⣿⣿⣿⣿⣿⣿⣿⣿⣿⣿⣿⣿⣿⣿⣿⣿⣿⣿⣿⣿⣿⣿⣿⣿⢕⢕⢕⡕⢕⢕⢕⢕⢕⢕⢕⠀⠀⠀⠀⠀⠀⠀⠀⠀⠀⠀⠀</a:t>
            </a:r>
            <a:br/>
            <a:r>
              <a:t>⠀⠀⠀⠀⠀⠀⠀⠀⠀⠀⠀⡏⢕⢔⢔⢕⠹⢝⢕⢅⢅⢕⢣⡵⢻⣿⣿⣿⣿⣿⣿⣿⣿⣿⣿⣿⣿⣿⣿⣿⣿⣿⣿⣿⣿⣿⣿⣿⣿⣿⣿⣿⣿⣿⣿⣿⣿⣿⣯⣷⣽⣿⣕⡕⢕⣵⢕⢕⢕⠀⠀⠀⠀⠀⠀⠀⠀⠀⠀⠀⠀</a:t>
            </a:r>
            <a:br/>
            <a:r>
              <a:t>⠀⠀⠀⠀⠀⠀⠀⠀⠀⠀⠀⡱⢧⢕⡹⢗⢕⢝⢕⢕⢕⢕⣼⣿⣾⣿⣿⣿⣿⣿⣿⣿⣿⣿⣿⣿⣿⣿⣿⣿⣿⣿⣿⣿⣿⣿⣿⣿⣿⣿⣿⣿⣿⣿⣿⣿⣿⣿⣿⣿⣿⣯⣽⣿⣕⢸⣵⣕⢱⠀⠀⠀⠀⠀⠀⠀⠀⠀⠀⠀⠀</a:t>
            </a:r>
            <a:br/>
            <a:r>
              <a:t>⠀⠀⠀⠀⠀⠀⠀⠀⠀⠀⠀⢕⢞⣿⣷⣾⣿⣿⣿⣿⣷⣾⣿⣿⣿⣿⣿⣿⣿⣿⣿⣿⣿⣿⣿⣿⣿⣿⣿⣿⣿⣿⣿⣿⣿⣿⣿⣿⣿⣿⣿⣿⣿⣿⣿⣿⣿⣿⣷⣿⣵⣿⣿⣿⣽⣽⣽⡝⡕⠀⠀⠀⠀⠀⠀⠀⠀⠀⠀⠀⠀</a:t>
            </a:r>
            <a:br/>
            <a:r>
              <a:t>⠀⠀⠀⠀⠀⠀⠀⠀⠀⠀⠀⢕⣱⣿⣿⣿⣿⣿⣿⣿⣿⣿⣿⣿⣿⣿⣿⣿⣿⣿⣿⣿⣿⣿⣿⣿⣿⣿⣿⣿⣿⣿⣿⣿⣿⣿⣿⣿⣿⣿⣿⣿⣿⣿⣿⣿⣿⣿⣿⣿⣿⣿⣿⣿⣿⣿⣕⣜⣧⠀⠀⠀⠀⠀⠀⠀⠀⠀⠀⠀⠀</a:t>
            </a:r>
            <a:br/>
            <a:r>
              <a:t>⠀⠀⠀⠀⠀⠀⠀⠀⠀⠀⠀⢕⣾⣿⣿⣿⣿⣿⣿⣿⣿⣿⣿⣿⣿⣿⣿⣿⣿⣿⣿⣿⣿⣿⣿⣿⣿⣿⣿⣿⣿⣿⣿⣿⣿⣿⣿⣿⣿⣿⣿⣿⣿⣿⣿⣿⣿⣿⣿⣿⣿⣿⣿⣿⣿⣿⣿⣧⣕⠀⠀⠀⠀⠀⠀⠀⠀⠀⠀⠀⠀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⠀⠀⠀⠀⠀⠀⠀⠀⠀⠀⠀⢕⣿⣿⣿⣿⣿⣿⣿⣿⣿⣿⣿⣿⣿⣿⣿⣿⣿⣿⣿⣿⣿⣿⣿⣿⣿⣿⣿⣿⣿⣿⣿⣿⣿⣿⣿⣿⣿⣿⣿⣿⣿⣿⣿⣿⣿⣿⣿⣿⣿⣿⣿⣿⣽⣿⣿⣿⣏⠀⠀⠀⠀⠀⠀⠀⠀⠀⠀⠀⠀</a:t>
            </a:r>
            <a:br/>
            <a:r>
              <a:t>⠀⠀⠀⠀⠀⠀⠀⠀⠀⠀⠀⢕⣿⣿⣿⣿⣿⣽⣿⣿⣿⣿⣿⣿⣟⣿⣿⣿⣿⣿⣿⣿⣿⣿⣿⣿⣿⣿⣿⣿⣿⣿⣿⣿⣿⣿⣿⣿⣿⣿⣿⣿⣿⣿⣿⣿⣿⣿⣿⣿⣿⣿⣿⣿⣿⣿⣿⣿⣿⠀⠀⠀⠀⠀⠀⠀⠀⠀⠀⠀⠀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⠀⠀⠀⠀⠀⠀⠀⠀⠀⠀⠀⣿⣿⣿⣿⣿⣿⣟⣿⣿⣿⢿⢿⣿⣿⣿⣿⣿⣿⣿⣿⣿⣿⣿⣿⣿⣿⣿⣿⣿⣿⣿⣿⣿⣿⣿⣿⣿⣿⣿⣿⣿⣿⣿⣿⣿⣿⣿⣿⣿⣿⣿⣿⣿⣿⣿⣿⣿⣿⠀⠀⠀⠀⠀⠀⠀⠀⠀⠀⠀⠀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⠀⠀⠀⠀⠀⠀⠀⠀⠀⠀⠀⡿⢏⣿⣿⣿⣿⣿⣿⣿⣿⣿⣿⣿⣿⡟⣿⣿⣿⣿⣿⣿⣿⣿⣿⣿⣿⣿⣿⣿⣿⣿⣿⣿⣿⣿⣿⣿⣿⣿⣿⣿⣿⣿⣿⣿⣿⣿⣿⣿⣿⣿⣿⣿⣿⣿⣿⣿⣿⠀⠀⠀⠀⠀⠀⠀⠀⠀⠀⠀⠀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⠀⠀⠀⠀⠀⠀⠀⠀⠀⠀⠀⡇⢕⣿⣿⣿⣿⣿⣿⣿⣿⣿⣿⣿⣿⠇⢸⣿⣿⣿⣿⣿⣿⣿⣿⣿⣿⣿⣿⣿⣿⣿⣿⣿⣿⣿⣿⣿⣿⣿⣿⣿⣿⣿⣿⣿⣿⣿⣿⣿⣿⣿⣿⣿⣿⣿⣿⣿⣿⠀⠀⠀⠀⠀⠀⠀⠀⠀⠀⠀⠀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⠀⠀⠀⠀⠀⠀⠀⠀⠀⠀⠀⠃⠑⠘⠛⠛⠛⠛⠋⠙⠙⠛⠛⠛⠁⠀⠘⠛⠛⠛⠛⠛⠛⠛⠛⠛⠛⠛⠛⠛⠛⠛⠛⠛⠛⠛⠛⠛⠛⠛⠛⠛⠛⠛⠛⠛⠛⠛⠛⠛⠛⠛⠛⠛⠛⠛⠛⠛⠛⠀⠀⠀⠀⠀⠀⠀⠀⠀⠀⠀⠀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⠀⠀⠀⠀⠀⠀⠀⠀⠀⠀⠀⣿⣿⣿⣿⣿⣿⣿⣿⣿⣿⣿⣿⣿⣿⣿⣿⣿⣿⣿⣿⣿⣿⣿⣿⣿⣿⣿⣿⣿⣿⣿⣿⣿⢕⢕⢕⢕⢿⣿⣿⣿⣿⣿⣿⣇⢕⢕⢕⢕⢕⢕⢕⢕⢕⢕⢕⢕⢔⠀⠀⠀⠀⠀⠀⠀⠀⠀⠀⠀⠀</a:t>
            </a:r>
            <a:br/>
            <a:r>
              <a:t>⠀⠀⠀⠀⠀⠀⠀⠀⠀⠀⠀⣿⣿⣿⣿⣿⣿⣿⣿⣿⣿⣿⣿⣿⣿⣿⣿⣿⣿⣿⣿⣿⣿⣿⣿⣿⣿⣿⣿⣿⣿⣿⣿⡇⢕⢕⢕⢕⢸⣿⣿⣿⣿⣿⣿⣿⡕⢕⢕⢕⢕⢕⢕⢕⢕⢕⢕⢕⢕⠀⠀⠀⠀⠀⠀⠀⠀⠀⠀⠀⠀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⠀⠀⠀⠀⠀⠀⠀⠀⠀⠀⠀⣿⣿⣿⣿⣿⣿⣿⣿⣿⣿⣿⣿⣿⣿⣿⣿⣿⣿⣿⣿⣿⣿⣿⣿⣿⣿⣿⣿⣿⣿⣿⣿⢇⢕⢕⢕⢕⢕⣿⣿⣿⣿⣿⣿⣿⣷⢕⢕⢕⢕⢕⢕⢕⢕⢕⢕⢕⢕⠀⠀⠀⠀⠀⠀⠀⠀⠀⠀⠀⠀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⠀⠀⠀⠀⠀⠀⠀⠀⠀⠀⠀⣿⣿⣿⣿⣿⣿⣿⣿⣿⣿⣿⣿⣿⣿⣿⣿⣿⣿⣿⣿⣿⣿⣿⣿⣿⣿⣿⣿⣿⣿⣿⣿⢕⢕⢕⢕⢕⢕⢸⣿⣿⣿⣿⣿⣿⣿⡇⢕⢕⢕⢕⢕⢕⢕⢕⢕⢕⢕⠀⠀⠀⠀⠀⠀⠀⠀⠀⠀⠀⠀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⠀⠀⠀⠀⠀⠀⠀⠀⠀⠀⠀⣿⣿⣿⣿⣿⣿⣿⣿⣿⣿⣿⣿⣿⣿⣿⣿⣿⣿⣿⣿⣿⣿⣿⣿⣿⣿⣿⣿⣿⣿⣿⣿⢕⢕⢕⢕⢕⢕⢸⣿⣿⣿⣿⣿⣿⣿⣷⢕⢕⢕⢕⢕⢕⢕⢕⢕⢕⢕⠀⠀⠀⠀⠀⠀⠀⠀⠀⠀⠀⠀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⠀⠀⠀⠀⠀⠀⠀⠀⠀⠀⠀⣿⣿⣿⣿⣿⣿⣿⣿⣿⣿⣿⣿⣿⣿⣿⣿⣿⣿⣿⣿⣿⣿⣿⣿⣿⣿⣿⣿⣿⣿⣿⣿⣵⣕⢕⣕⣱⣕⣼⣿⣿⣿⣿⣿⣿⣿⣿⢕⢕⢕⢕⢕⢕⢕⢕⢕⢕⢕⠀⠀⠀⠀⠀⠀⠀⠀⠀⠀⠀⠀</a:t>
            </a:r>
            <a:br/>
            <a:r>
              <a:t>⠀⠀⠀⠀⠀⠀⠀⠀⠀⠀⠀⣿⣿⣿⣿⣿⡿⠿⢿⢿⢿⣿⣿⣿⣿⣿⣿⣿⣿⣿⣿⣿⣿⣿⣿⣿⣿⣿⣿⣿⣿⣿⣿⣿⣿⣿⣿⣿⣿⣿⣿⣿⣿⣿⣿⣿⣿⣿⡕⢕⢕⢕⢕⢕⢕⢕⢕⢕⢕⠀⠀⠀⠀⠀⠀⠀⠀⠀⠀⠀⠀</a:t>
            </a:r>
            <a:br/>
            <a:r>
              <a:t>⠀⠀⠀⠀⠀⠀⠀⠀⠀⠀⠀⣿⣿⢟⠙⠉⢅⢕⢕⢕⢕⣟⣟⣟⢻⣿⣿⣿⣿⣿⣿⣿⣿⣿⣿⣿⣿⣿⣿⣿⣿⣿⣿⣿⣿⣿⣿⣿⣿⣿⣿⣿⣿⣿⣿⣿⣿⣿⡕⢕⢕⡕⢕⢕⢕⢕⢕⢕⢕⠀⠀⠀⠀⠀⠀⠀⠀⠀⠀⠀⠀</a:t>
            </a:r>
            <a:br/>
            <a:r>
              <a:t>⠀⠀⠀⠀⠀⠀⠀⠀⠀⠀⠀⢏⢕⢄⢅⢔⣵⢜⢟⠝⢙⢝⡏⢝⣿⣿⣿⣿⣿⣿⣿⣿⣿⣿⣿⣿⣿⣿⣿⣿⣿⣿⣿⣿⣿⣿⣿⣿⣿⣿⣿⣿⣿⣿⣿⣿⣿⣿⡝⣷⣵⡇⢕⣕⢵⢵⢕⢕⢕⠀⠀⠀⠀⠀⠀⠀⠀⠀⠀⠀⠀</a:t>
            </a:r>
            <a:br/>
            <a:r>
              <a:t>⠀⠀⠀⠀⠀⠀⠀⠀⠀⠀⠀⢕⢕⢱⢻⢇⢰⢱⢕⢕⢕⢕⣳⣷⣼⣿⣿⣿⣿⣿⣿⣿⣿⣿⣿⣿⣿⣿⣿⣿⣿⣿⣿⣿⣿⣿⣿⣿⣿⣿⣿⣿⣿⣿⣿⣿⣿⣿⣷⣼⣿⣕⣼⣕⡕⢕⡕⢕⢱⠀⠀⠀⠀⠀⠀⠀⠀⠀⠀⠀⠀</a:t>
            </a:r>
            <a:br/>
            <a:r>
              <a:t>⠀⠀⠀⠀⠀⠀⠀⠀⠀⠀⠀⢕⢵⣧⣵⣵⣷⣷⣵⣵⣼⣵⣿⣿⣿⣿⣿⣿⣿⣿⣿⣿⣿⣿⣿⣿⣿⣿⣿⣿⣿⣿⣿⣿⣿⣿⣿⣿⣿⣿⣿⣿⣿⣿⣿⣿⣿⣿⣵⣾⣵⣽⣽⣵⣕⣝⣝⣕⢕⠀⠀⠀⠀⠀⠀⠀⠀⠀⠀⠀⠀</a:t>
            </a:r>
            <a:br/>
            <a:r>
              <a:t>⠀⠀⠀⠀⠀⠀⠀⠀⠀⠀⠀⢕⣸⣿⣿⣿⣿⣿⣿⣿⣿⣿⣿⣿⣿⣿⣿⣿⣿⣿⣿⣿⣿⣿⣿⣿⣿⣿⣿⣿⣿⣿⣿⣿⣿⣿⣿⣿⣿⣿⣿⣿⣿⣿⣿⣿⣿⣿⣿⣿⣿⣯⣿⣿⣽⣯⣕⡜⣱⠀⠀⠀⠀⠀⠀⠀⠀⠀⠀⠀⠀</a:t>
            </a:r>
            <a:br/>
            <a:r>
              <a:t>⠀⠀⠀⠀⠀⠀⠀⠀⠀⠀⠀⢜⣿⣿⣿⣿⣿⣿⣿⣿⣿⣿⣿⣿⣿⣿⣿⣿⣿⣿⣿⣿⣿⣿⣿⣿⣿⣿⣿⣿⣿⣿⣿⣿⣿⣿⣿⣿⣿⣿⣿⣿⣿⣿⣿⣿⣿⣿⣿⣿⣾⣿⣿⣿⣿⣿⣿⣧⣕⠀⠀⠀⠀⠀⠀⠀⠀⠀⠀⠀⠀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⠀⠀⠀⠀⠀⠀⠀⠀⠀⠀⠀⢸⣿⣿⣿⣿⣿⣿⣿⣿⣿⣿⣿⣿⣿⣿⣿⣿⣿⣿⣿⣿⣿⣿⣿⣿⣿⣿⣿⣿⣿⣿⣿⣿⣿⣿⣿⣿⣿⣿⣿⣿⣿⣿⣿⣿⣿⣿⣿⣿⣿⣿⣯⣽⣯⣿⣿⣿⣏⠀⠀⠀⠀⠀⠀⠀⠀⠀⠀⠀⠀</a:t>
            </a:r>
            <a:br/>
            <a:r>
              <a:t>⠀⠀⠀⠀⠀⠀⠀⠀⠀⠀⠀⢸⣿⣿⣿⣿⢿⣿⣿⣿⣿⣿⣿⣿⣿⣿⣿⣿⣿⣿⣿⣿⣿⣿⣿⣿⣿⣿⣿⣿⣿⣿⣿⣿⣿⣿⣿⣿⣿⣿⣿⣿⣿⣿⣿⣿⣿⣿⣿⣿⣿⣿⣿⣿⣿⣿⣿⣿⣿⠀⠀⠀⠀⠀⠀⠀⠀⠀⠀⠀⠀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⠀⠀⠀⠀⠀⠀⠀⠀⠀⠀⠀⣼⣿⣿⣿⣿⣿⣿⣿⣿⣿⣿⣿⣷⣾⣿⣿⣿⣿⣿⣿⣿⣿⣿⣿⣿⣿⣿⣿⣿⣿⣿⣿⣿⣿⣿⣿⣿⣿⣿⣿⣿⣿⣿⣿⣿⣿⣿⣿⣿⣿⣿⣿⣿⣿⣿⣿⣿⣿⠀⠀⠀⠀⠀⠀⠀⠀⠀⠀⠀⠀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⠀⠀⠀⠀⠀⠀⠀⠀⠀⠀⠀⣿⣿⣿⣿⣿⣿⣿⣿⣿⣿⣯⣿⣿⣿⣿⣿⣿⣿⣿⣿⣿⣿⣿⣿⣿⣿⣿⣿⣿⣿⣿⣿⣿⣿⣿⣿⣿⣿⣿⣿⣿⣿⣿⣿⣿⣿⣿⣿⣿⣿⣿⣿⣿⣿⣿⣿⣿⣿⠀⠀⠀⠀⠀⠀⠀⠀⠀⠀⠀⠀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⠀⠀⠀⠀⠀⠀⠀⠀⠀⠀⠀⢟⣿⣿⣿⣿⣿⣿⣿⣿⣿⣿⣿⣿⣿⣿⣿⣿⣿⣿⣿⣿⣿⣿⣿⣿⣿⣿⣿⣿⣿⣿⣿⣿⣿⣿⣿⣿⣿⣿⣿⣿⣿⣿⣿⣿⣿⣿⣿⣿⣿⣿⣿⣿⣿⣿⣿⣿⣿⠀⠀⠀⠀⠀⠀⠀⠀⠀⠀⠀⠀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⠀⠀⠀⠀⠀⠀⠀⠀⠀⠀⠀⢕⣿⣿⣿⣿⣿⣿⣿⣿⣿⣿⣿⣿⡟⢸⣿⣿⣿⣿⣿⣿⣿⣿⣿⣿⣿⣿⣿⣿⣿⣿⣿⣿⣿⣿⣿⣿⣿⣿⣿⣿⣿⣿⣿⣿⣿⣿⣿⣿⣿⣿⣿⣿⣿⣿⣿⣿⣿⠀⠀⠀⠀⠀⠀⠀⠀⠀⠀⠀⠀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⠀⠀⠀⠀⠀⠀⠀⠀⠀⠀⠀⠑⠙⠛⠛⠛⠛⠛⠛⠛⠛⠛⠛⠛⠁⠘⠛⠛⠛⠛⠛⠛⠛⠛⠛⠛⠛⠛⠛⠛⠛⠛⠛⠛⠛⠛⠛⠛⠛⠛⠛⠛⠛⠛⠛⠛⠛⠛⠛⠛⠛⠛⠛⠛⠛⠛⠛⠛⠛⠀⠀⠀⠀⠀⠀⠀⠀⠀⠀⠀⠀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⠀⠀⠀⠀⠀⠀⠀⠀⠀⠀⠀⢕⢕⢕⢕⢕⣸⢜⢇⢕⢕⢕⢕⢕⢕⢕⢕⢕⢕⢕⢕⢕⢕⣇⢕⢕⢕⢕⢕⠕⠕⠕⠕⠑⠕⢕⢕⢕⢸⢕⢱⡽⢽⢜⣟⣿⣻⣿⣽⢝⢗⡞⢝⢵⢕⢕⣗⢕⢕⠀⠀⠀⠀⠀⠀⠀⠀⠀⠀⠀⠀</a:t>
            </a:r>
            <a:br/>
            <a:r>
              <a:t>⠀⠀⠀⠀⠀⠀⠀⠀⠀⠀⠀⢕⢕⢕⢕⢜⢝⢕⢕⢗⢇⢗⢕⢕⢕⢕⢕⢜⢕⢱⢕⢜⢕⢕⢕⢕⠕⢕⣀⠀⠀⠀⠀⠀⠀⠀⠁⠑⢕⢕⢕⢜⣸⢎⢟⣿⣽⣽⣯⣵⣷⣗⣇⣼⣵⢵⢕⢗⣼⠀⠀⠀⠀⠀⠀⠀⠀⠀⠀⠀⠀</a:t>
            </a:r>
            <a:br/>
            <a:r>
              <a:t>⠀⠀⠀⠀⠀⠀⠀⠀⠀⠀⠀⢕⢕⢕⢕⢕⢕⢕⢕⢕⢕⢕⢕⢜⢕⢕⢕⢕⢕⢱⢕⢕⢱⢕⢕⠑⠀⠀⠈⢻⣶⣄⡀⠀⠀⠀⠀⠀⠀⠑⢕⢕⢞⢞⣾⣿⣻⣿⣿⣿⡯⣷⣺⣷⣯⣽⣾⣟⡷⠀⠀⠀⠀⠀⠀⠀⠀⠀⠀⠀⠀</a:t>
            </a:r>
            <a:br/>
            <a:r>
              <a:t>⠀⠀⠀⠀⠀⠀⠀⠀⠀⠀⠀⢕⢕⢕⢕⢕⢕⢕⢕⢕⢕⢕⢕⢕⢕⢕⢱⢕⢵⡕⢗⢕⢕⢕⠑⢀⢠⢄⢀⡀⠈⢿⣿⣆⠀⠀⠀⠀⠀⠀⠁⢸⢼⣟⣷⣿⣿⣻⣿⣿⣿⣿⣽⣾⣷⣿⡽⢝⠑⠀⠀⠀⠀⠀⠀⠀⠀⠀⠀⠀⠀</a:t>
            </a:r>
            <a:br/>
            <a:r>
              <a:t>⠀⠀⠀⠀⠀⠀⠀⠀⠀⠀⠀⢕⢕⢕⢕⢕⢗⢕⢕⢕⢕⢕⢕⢕⢕⢕⢕⢕⢕⢕⡕⣕⢕⢕⣕⢱⢞⠚⢻⣿⣿⣷⣿⣿⣧⡀⠀⠀⠀⠀⠀⠕⡷⣿⣽⣿⣿⣿⣿⣿⣿⣿⣽⣿⣿⣿⣿⣦⡀⠀⠀⠀⠀⠀⠀⠀⠀⠀⠀⠀⠀</a:t>
            </a:r>
            <a:br/>
            <a:r>
              <a:t>⠀⠀⠀⠀⠀⠀⠀⠀⠀⠀⠀⢕⢕⢕⢕⢕⢕⢕⢕⢕⢕⢇⢕⢕⢕⢱⢕⡣⡇⢗⢕⢇⢕⠑⢙⢄⣕⣗⣿⣿⣿⣿⡟⣿⣿⣧⢀⠀⠀⠀⠀⠀⢱⣽⡝⡟⣻⣻⣿⣿⣿⣿⣿⣿⣿⣿⠈⢿⣷⠀⠀⠀⠀⠀⠀⠀⠀⠀⠀⠀⠀</a:t>
            </a:r>
            <a:br/>
            <a:r>
              <a:t>⠀⠀⠀⠀⠀⠀⠀⠀⠀⠀⠀⢕⢜⢕⢕⢕⢕⢕⢕⡵⢗⢕⢕⢕⢕⢕⢕⢕⢵⢵⣼⢕⢕⢱⣿⣿⣿⣿⣿⣿⣿⣿⣿⣿⣿⣿⡕⢀⠀⠀⠀⠀⢕⣿⣿⣿⣿⣿⣿⣿⣿⣿⣿⣿⣿⣧⢕⢸⣿⠀⠀⠀⠀⠀⠀⠀⠀⠀⠀⠀⠀</a:t>
            </a:r>
            <a:br/>
            <a:r>
              <a:t>⠀⠀⠀⠀⠀⠀⠀⠀⠀⠀⠀⢕⢕⣕⡕⢱⡵⣱⡱⢵⢵⢵⢽⢕⣝⣜⣝⣝⣕⣕⣸⣷⡕⢿⣿⣿⣿⣿⣿⣿⣿⣿⣿⣿⣿⣿⡇⠀⠀⠀⢄⠀⢜⡿⣿⣿⣿⣿⣿⣿⣿⣷⣿⣿⣿⣿⡕⢸⣿⠀⠀⠀⠀⠀⠀⠀⠀⠀⠀⠀⠀</a:t>
            </a:r>
            <a:br/>
            <a:r>
              <a:t>⠀⠀⠀⠀⠀⠀⠀⠀⠀⠀⠀⢕⡕⡜⣕⡜⢕⡝⢝⢗⡗⢞⢗⢗⢞⢟⢗⢗⢟⡟⡗⢞⢳⣸⣿⣿⣿⣿⣿⣿⣿⣿⣿⣿⣿⣿⡇⢕⢔⢅⢅⠅⢸⢿⣽⣿⣿⣿⣿⣿⣿⣿⣿⣿⣿⣿⡇⢸⣿⠀⠀⠀⠀⠀⠀⠀⠀⠀⠀⠀⠀</a:t>
            </a:r>
            <a:br/>
            <a:r>
              <a:t>⠀⠀⠀⠀⠀⠀⠀⠀⠀⠀⠀⢵⢵⢟⢧⢵⢵⢵⢽⢹⢵⢼⢵⢵⢵⢵⢵⡽⢽⢷⣼⣽⢽⣿⣿⣿⣿⣿⡷⢿⣿⣿⣿⣿⣿⣿⡇⢕⢕⢕⠕⠅⢸⣿⣿⣿⣿⣿⣿⣿⣿⣿⣿⣿⣿⣿⢕⢸⣿⠀⠀⠀⠀⠀⠀⠀⠀⠀⠀⠀⠀</a:t>
            </a:r>
            <a:br/>
            <a:r>
              <a:t>⠀⠀⠀⠀⠀⠀⠀⠀⠀⠀⠀⢗⢗⢗⢗⢧⡗⢇⡗⣗⡕⢳⣗⣇⣕⣇⣜⣝⣕⣎⡝⣹⣻⣿⣿⣿⣿⣷⣿⣿⣿⣿⡟⢿⣿⣿⡇⢕⢕⢕⢕⢕⢸⡿⣿⣿⣿⣿⣿⣿⣿⣿⣿⣿⣿⡏⢕⢸⣿⠀⠀⠀⠀⠀⠀⠀⠀⠀⠀⠀⠀</a:t>
            </a:r>
            <a:br/>
            <a:r>
              <a:t>⠀⠀⠀⠀⠀⠀⠀⠀⠀⠀⠀⣯⣜⢕⢕⢽⢵⢵⢵⢵⡵⢵⡼⢵⡵⢷⣵⣏⢷⡾⣷⣳⣷⣿⣿⡿⢿⣿⡿⢿⣿⡿⠇⠀⣿⣿⣷⣧⣵⣕⢕⢕⢸⣿⣿⣿⣿⣿⣿⣿⣿⣿⣿⣿⣿⣷⢕⣿⣿⠀⠀⠀⠀⠀⠀⠀⠀⠀⠀⠀⠀</a:t>
            </a:r>
            <a:br/>
            <a:r>
              <a:t>⠀⠀⠀⠀⠀⠀⠀⠀⠀⠀⠀⣇⣞⡗⢞⢕⢺⣵⣵⢼⡽⣽⣽⣿⣫⣱⣞⣕⡷⣷⣷⣧⣾⣿⣿⡇⢜⠟⠷⠕⠈⠀⠀⠀⢹⣿⣿⣿⣿⣿⣿⣧⣼⣿⣿⣿⣿⣿⣿⣿⣿⣿⣿⣿⣿⣿⢵⣿⣿⠀⠀⠀⠀⠀⠀⠀⠀⠀⠀⠀⠀</a:t>
            </a:r>
            <a:br/>
            <a:r>
              <a:t>⠀⠀⠀⠀⠀⠀⠀⠀⠀⠀⠀⣟⣟⣹⣏⣹⣿⣯⣿⣿⢽⣯⡿⣿⣷⣞⣿⣿⣷⣷⣿⣿⣿⣿⣿⡇⢕⢄⢀⠀⢀⠀⢀⠄⣸⣿⣿⣿⣿⣿⣿⣿⣿⣿⣿⣿⣿⣿⣿⣿⣿⣿⣿⣿⣿⣿⣯⣿⣿⠀⠀⠀⠀⠀⠀⠀⠀⠀⠀⠀⠀</a:t>
            </a:r>
            <a:br/>
            <a:r>
              <a:t>⠀⠀⠀⠀⠀⠀⠀⠀⠀⠀⠀⣿⡿⢵⡵⢷⣾⢿⣿⣷⣿⣻⣿⣿⣿⣿⣿⣿⣿⣿⣿⣿⣿⣿⣿⣧⢕⢕⠕⠄⠀⢀⠑⢄⣿⣿⣿⣿⣿⣿⣿⣿⣿⣿⣿⣿⣿⣿⣿⣿⣿⣿⣿⣿⣿⣿⣿⣿⣿⠀⠀⠀⠀⠀⠀⠀⠀⠀⠀⠀⠀</a:t>
            </a:r>
            <a:br/>
            <a:r>
              <a:t>⠀⠀⠀⠀⠀⠀⠀⠀⠀⠀⠀⡿⢟⢳⢻⣿⣿⣿⣿⣿⣵⣿⣿⣿⣿⣿⣿⣿⣿⣿⣿⣿⣿⣿⣿⣿⣧⢕⠄⠁⢀⠑⠀⢱⣿⣿⣿⣿⣿⣿⣿⣿⣿⣿⣿⣿⣿⣿⣿⣿⣿⣿⣿⣿⣿⣿⣿⣿⣿⠀⠀⠀⠀⠀⠀⠀⠀⠀⠀⠀⠀</a:t>
            </a:r>
            <a:br/>
            <a:r>
              <a:t>⠀⠀⠀⠀⠀⠀⠀⠀⠀⠀⠀⣿⣯⣽⣯⣾⣿⣿⣿⣿⣿⣿⣿⣿⣿⣿⣿⣿⣿⣿⣿⣿⣿⣿⣿⣿⣿⡇⠁⢀⠀⠀⠀⢸⣿⣿⣿⣿⣿⣿⣿⣿⣿⣿⣿⣿⣿⣿⣿⣿⣿⣿⣿⣿⣿⣿⢵⢵⢵⠀⠀⠀⠀⠀⠀⠀⠀⠀⠀⠀⠀</a:t>
            </a:r>
            <a:br/>
            <a:r>
              <a:t>⠀⠀⠀⠀⠀⠀⠀⠀⠀⠀⠀⣿⣿⣿⣿⣿⣿⣿⣿⣿⣿⣿⣿⣿⣿⣿⣿⣿⣿⣿⣿⣿⣿⣿⣿⣿⣿⣷⠀⠀⠀⠀⠀⠁⢿⣿⣿⣿⣿⣿⣿⣿⣿⣿⣿⣿⣿⣿⣿⣿⣿⣿⣿⣿⣿⣿⣿⣿⣷⠀⠀⠀⠀⠀⠀⠀⠀⠀⠀⠀⠀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⠀⠀⠀⠀⠀⠀⠀⠀⠀⠀⠀⣿⣿⣿⣿⣿⣿⣿⣿⣿⣿⣿⣿⣿⣿⣿⣿⣿⣿⣿⣿⣿⣿⣿⣿⣿⣿⣿⠀⠀⠀⠀⠀⠀⠁⢻⣿⣿⣿⣿⣿⣿⣿⣿⣿⣿⣿⣿⣿⣿⣿⣿⡿⢿⢟⢟⢟⣝⢝⠀⠀⠀⠀⠀⠀⠀⠀⠀⠀⠀⠀</a:t>
            </a:r>
            <a:br/>
            <a:r>
              <a:t>⠀⠀⠀⠀⠀⠀⠀⠀⠀⠀⠀⣿⣿⣿⣧⣾⣿⣿⣿⣿⣿⣿⣿⣿⣿⣿⣿⣿⣿⣿⣿⣿⣿⣿⣿⣿⣿⣿⠀⠀⠀⠀⠀⠀⠀⠁⢻⣿⣿⣿⣿⣿⣿⣿⣿⣿⣿⣿⣿⣿⣿⣧⡕⢕⡕⡕⢜⢜⢕⠀⠀⠀⠀⠀⠀⠀⠀⠀⠀⠀⠀</a:t>
            </a:r>
            <a:br/>
            <a:r>
              <a:t>⠀⠀⠀⠀⠀⠀⠀⠀⠀⠀⠀⣿⣿⣿⣿⣿⣿⣿⣿⣿⣵⣾⣿⣿⣿⣿⣿⣿⣿⣿⣿⣿⣿⣿⣿⣿⣿⣿⠀⠀⠀⠀⠀⠀⠀⠀⢸⣿⣿⣿⣿⣿⢿⣿⣿⣿⣿⣿⣿⣿⣿⣿⣿⢽⢿⢾⢷⢇⢕⠀⠀⠀⠀⠀⠀⠀⠀⠀⠀⠀⠀</a:t>
            </a:r>
            <a:br/>
            <a:r>
              <a:t>⠀⠀⠀⠀⠀⠀⠀⠀⠀⠀⠀⣿⣿⣿⣿⣿⣿⣿⣿⣿⣿⣿⣿⣿⡿⣿⣿⣿⣿⣿⣿⣿⣿⣿⣿⣿⣿⣿⢀⠀⠀⠀⠀⠀⠀⠀⢸⣿⣿⣿⣿⣿⡇⢜⢻⢿⣿⣿⣿⣿⣿⣿⣿⣿⣿⣷⣷⣧⣕⠀⠀⠀⠀⠀⠀⠀⠀⠀⠀⠀⠀</a:t>
            </a:r>
            <a:br/>
            <a:r>
              <a:t>⠀⠀⠀⠀⠀⠀⠀⠀⠀⠀⠀⠛⠛⠛⠛⠛⠛⠛⠛⠛⠛⠛⠛⠛⠛⠛⠛⠛⠛⠛⠛⠛⠛⠛⠛⠛⠛⠛⠃⠀⠀⠀⠀⠀⠀⠀⠁⠛⠛⠛⠛⠛⠛⠑⠑⠑⠑⠛⠛⠛⠛⠛⠛⠛⠛⠛⠛⠛⠛⠀⠀⠀⠀⠀⠀⠀⠀⠀⠀⠀⠀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⠀⠀⠀⠀⠀⠀⠀⠀⠀⠀⠀⣿⣿⣿⣿⣿⣿⣿⣿⣿⣿⣿⣿⣿⣿⣿⣿⣿⣿⣿⣿⣿⣿⣿⣿⣿⣿⣿⣿⣿⣿⣿⣿⡟⢕⢕⢕⢕⢿⣿⣿⣿⣿⣿⣿⣇⢕⢕⢕⢕⢕⢕⢕⢕⢕⢕⢕⢕⢕⠀⠀⠀⠀⠀⠀⠀⠀⠀⠀⠀⠀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⠀⠀⠀⠀⠀⠀⠀⠀⠀⠀⠀⣿⣿⣿⣿⣿⣿⣿⣿⣿⣿⣿⣿⣿⣿⣿⣿⣿⣿⣿⣿⣿⣿⣿⣿⣿⣿⣿⣿⣿⣿⣿⣿⡇⢕⢕⢕⢕⢸⣿⣿⣿⣿⣿⣿⣿⡕⢕⢕⢕⢕⢕⢕⢕⢕⢕⢕⢕⢕⠀⠀⠀⠀⠀⠀⠀⠀⠀⠀⠀⠀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⠀⠀⠀⠀⠀⠀⠀⠀⠀⠀⠀⣿⣿⣿⣿⣿⣿⣿⣿⣿⣿⣿⣿⣿⣿⣿⣿⣿⣿⣿⣿⣿⣿⣿⣿⣿⣿⣿⣿⣿⣿⣿⣿⢕⢕⢕⢕⢕⢕⣿⣿⣿⣿⣿⣿⣿⣷⢕⢕⢕⢕⢕⢕⢕⢕⢕⢕⢕⢕⠀⠀⠀⠀⠀⠀⠀⠀⠀⠀⠀⠀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⠀⠀⠀⠀⠀⠀⠀⠀⠀⠀⠀⣿⣿⣿⣿⣿⣿⣿⣿⣿⣿⣿⣿⣿⣿⣿⣿⣿⣿⣿⣿⣿⣿⣿⣿⣿⣿⣿⣿⣿⣿⣿⣇⢕⢕⢕⢕⢕⢕⢻⣿⣿⣿⣿⣿⣿⣿⡇⢕⢕⢕⢕⢕⢕⢕⢕⢕⢕⢕⠀⠀⠀⠀⠀⠀⠀⠀⠀⠀⠀⠀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⠀⠀⠀⠀⠀⠀⠀⠀⠀⠀⠀⣿⣿⣿⣿⣿⣿⣿⣿⣿⣿⣿⣿⣿⣿⣿⣿⣿⣿⣿⣿⣿⣿⣿⣿⣿⣿⣿⣿⣿⣿⣿⡏⢕⢕⢕⢕⢕⢕⢸⣿⣿⣿⣿⣿⣿⣿⣇⢕⢕⢕⢕⢕⢕⢕⢕⢕⢕⢕⠀⠀⠀⠀⠀⠀⠀⠀⠀⠀⠀⠀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⠀⠀⠀⠀⠀⠀⠀⠀⠀⠀⠀⣿⣿⣿⣿⣿⣿⣿⣿⣿⣿⣿⣿⣿⣿⣿⣿⣿⣿⣿⣿⣿⣿⣿⣿⣿⣿⣿⣿⣿⣿⣿⣧⣵⣕⢕⣕⣱⣵⣼⣿⣿⣿⣿⣿⣿⣿⣏⢕⢕⢕⢕⢕⢕⢕⢕⢕⢕⢕⠀⠀⠀⠀⠀⠀⠀⠀⠀⠀⠀⠀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⠀⠀⠀⠀⠀⠀⠀⠀⠀⠀⠀⣿⣿⠟⠟⠋⢑⢔⡕⢘⢟⣿⢿⢿⣿⣿⣿⣿⣿⣿⣿⣿⣿⣿⣿⣿⣿⣿⣿⣿⣿⣿⣿⣿⣿⣿⣿⣿⣿⣿⣿⣿⣿⣿⣿⣿⣿⣯⡕⢕⢕⢕⢕⢕⢕⢕⢕⢕⢕⠀⠀⠀⠀⠀⠀⠀⠀⠀⠀⠀⠀</a:t>
            </a:r>
            <a:br/>
            <a:r>
              <a:t>⠀⠀⠀⠀⠀⠀⠀⠀⠀⠀⠀⠟⠇⢀⠄⢔⣕⡵⢕⠗⠟⢞⢟⢷⣷⣿⣿⣿⣿⣿⣿⣿⣿⣿⣿⣿⣿⣿⣿⣿⣿⣿⣿⣿⣿⣿⣿⣿⣿⣿⣿⣿⣿⣿⣿⣿⣿⣿⡕⢕⡕⢕⢕⡕⢕⢕⢕⢕⢕⠀⠀⠀⠀⠀⠀⠀⠀⠀⠀⠀⠀</a:t>
            </a:r>
            <a:br/>
            <a:r>
              <a:t>⠀⠀⠀⠀⠀⠀⠀⠀⠀⠀⠀⢔⢕⢕⣦⢌⢕⣕⢔⢔⢔⢕⣷⡞⣻⣿⣿⣿⣿⣿⣿⣿⣿⣿⣿⣿⣿⣿⣿⣿⣿⣿⣿⣿⣿⣿⣿⣿⣿⣿⣿⣿⣿⣿⣿⣿⣿⣿⣷⢵⢇⣵⣱⣕⢕⣕⡕⢕⢱⠀⠀⠀⠀⠀⠀⠀⠀⠀⠀⠀⠀</a:t>
            </a:r>
            <a:br/>
            <a:r>
              <a:t>⠀⠀⠀⠀⠀⠀⠀⠀⠀⠀⠀⢜⣵⣕⣕⣕⣱⣝⣕⡕⢕⡱⢿⣽⣿⣿⣿⣿⣿⣿⣿⣿⣿⣿⣿⣿⣿⣿⣿⣿⣿⣿⣿⣿⣿⣿⣿⣿⣿⣿⣿⣿⣿⣿⣿⣿⣿⣿⣵⣷⣵⣼⣱⣵⢵⢕⢕⢕⡕⠀⠀⠀⠀⠀⠀⠀⠀⠀⠀⠀⠀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⠀⠀⠀⠀⠀⠀⠀⠀⠀⠀⠀⢕⣿⣿⣿⣿⣿⣿⣿⣿⣿⣿⣿⣿⣿⣿⣿⣿⣿⣿⣿⣿⣿⣿⣿⣿⣿⣿⣿⣿⣿⣿⣿⣿⣿⣿⣿⣿⣿⣿⣿⣿⣿⣿⣿⣿⣿⣿⣿⣷⣿⣵⣵⣧⣵⣵⡕⢱⢵⠀⠀⠀⠀⠀⠀⠀⠀⠀⠀⠀⠀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⠀⠀⠀⠀⠀⠀⠀⠀⠀⠀⠀⢸⣿⣿⣿⣿⣿⣿⣿⣿⣿⣿⣿⣿⣿⣿⣿⣿⣿⣿⣿⣿⣿⣿⣿⣿⣿⣿⣿⣿⣿⣿⣿⣿⣿⣿⣿⣿⣿⣿⣿⣿⣿⣿⣿⣿⣿⣷⣷⣿⣼⣿⣧⣾⣿⣯⣽⣵⣕⠀⠀⠀⠀⠀⠀⠀⠀⠀⠀⠀⠀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⠀⠀⠀⠀⠀⠀⠀⠀⠀⠀⠀⣿⣿⣿⣿⣿⣿⣿⣿⣿⣿⣿⣿⣿⣿⣿⣿⣿⣿⣿⣿⣿⣿⣿⣿⣿⣿⣿⣿⣿⣿⣿⣿⣿⣿⣿⣿⣿⣿⣿⣿⣿⣿⣿⣿⣿⣿⣿⣿⣯⣿⣷⣵⣵⣵⣿⣯⣾⣯⠀⠀⠀⠀⠀⠀⠀⠀⠀⠀⠀⠀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⠀⠀⠀⠀⠀⠀⠀⠀⠀⠀⠀⣿⣿⣿⣿⣿⣿⣿⣿⣿⣿⣿⣿⣿⣿⣿⣿⣿⣿⣿⣿⣿⣿⣿⣿⣿⣿⣿⣿⣿⣿⣿⣿⣿⣿⣿⣿⣿⣿⣿⣿⣿⣿⣿⣿⣿⣿⣿⣿⣿⣿⣿⣿⣿⣿⣿⣿⣯⣽⠀⠀⠀⠀⠀⠀⠀⠀⠀⠀⠀⠀</a:t>
            </a:r>
            <a:br/>
            <a:r>
              <a:t>⠀⠀⠀⠀⠀⠀⠀⠀⠀⠀⠀⣿⣿⣿⣿⣿⣾⣿⣿⣿⣿⣿⣿⣯⣿⣿⣿⣿⣿⣿⣿⣿⣿⣿⣿⣿⣿⣿⣿⣿⣿⣿⣿⣿⣿⣿⣿⣿⣿⣿⣿⣿⣿⣿⣿⣿⣿⣿⣿⣿⣿⣿⣿⣿⣿⣿⣿⣿⣿⠀⠀⠀⠀⠀⠀⠀⠀⠀⠀⠀⠀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⠀⠀⠀⠀⠀⠀⠀⠀⠀⠀⠀⣿⣿⣿⣿⣿⣿⣿⣾⣿⣷⣽⣿⣿⣿⣿⣿⣿⣿⣿⣿⣿⣿⣿⣿⣿⣿⣿⣿⣿⣿⣿⣿⣿⣿⣿⣿⣿⣿⣿⣿⣿⣿⣿⣿⣿⣿⣿⣿⣿⣿⣿⣿⣿⣿⣿⣿⣿⣿⠀⠀⠀⠀⠀⠀⠀⠀⠀⠀⠀⠀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⠀⠀⠀⠀⠀⠀⠀⠀⠀⠀⠀⠙⠛⠛⠛⠛⠛⠛⠛⠛⠛⠛⠛⠃⠘⠛⠛⠛⠛⠛⠛⠛⠛⠛⠛⠛⠛⠛⠛⠛⠛⠛⠛⠛⠛⠛⠛⠛⠛⠛⠛⠛⠛⠛⠛⠛⠛⠛⠛⠛⠛⠛⠛⠛⠛⠛⠛⠛⠛⠀⠀⠀⠀⠀⠀⠀⠀⠀⠀⠀⠀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⠀⠀⠀⠀⠀⠀⠀⠀⠀⠀⠀⣿⣿⣿⣿⣿⣿⣿⣿⣿⣿⣿⣿⣿⣿⣿⣿⣿⣿⣿⣿⣿⣿⣿⣿⣿⣿⣿⣿⣿⣿⣿⣿⡇⢕⠕⢕⢕⣿⣿⣿⣿⣿⣿⣿⣕⢕⢕⢕⢕⢕⢕⢕⢕⢕⢔⢕⢕⢕⠀⠀⠀⠀⠀⠀⠀⠀⠀⠀⠀⠀</a:t>
            </a:r>
            <a:br/>
            <a:r>
              <a:t>⠀⠀⠀⠀⠀⠀⠀⠀⠀⠀⠀⣿⣿⣿⣿⣿⣿⣿⣿⣿⣿⣿⣿⣿⣿⣿⣿⣿⣿⣿⣿⣿⣿⣿⣿⣿⣿⣿⣿⣿⣿⣿⣿⢕⢕⢕⢕⢕⢸⣿⣿⣿⣿⣿⣿⣿⡕⢕⢕⢕⢕⢕⢕⢕⢕⢕⢕⢕⢕⠀⠀⠀⠀⠀⠀⠀⠀⠀⠀⠀⠀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⠀⠀⠀⠀⠀⠀⠀⠀⠀⠀⠀⣿⣿⣿⣿⣿⣿⣿⣿⣿⣿⣿⣿⣿⣿⣿⣿⣿⣿⣿⣿⣿⣿⣿⣿⣿⣿⣿⣿⣿⣿⣿⡿⢕⢕⢕⢕⢕⢕⣿⣿⣿⣿⣿⣿⣿⣷⢕⢕⢕⢕⢕⢕⢕⢕⢕⢕⢕⢕⠀⠀⠀⠀⠀⠀⠀⠀⠀⠀⠀⠀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⠀⠀⠀⠀⠀⠀⠀⠀⠀⠀⠀⣿⣿⣿⣿⣿⣿⣿⣿⣿⣿⣿⣿⣿⣿⣿⣿⣿⣿⣿⣿⣿⣿⣿⣿⣿⣿⣿⣿⣿⣿⣿⣇⢕⢕⢕⢕⢕⢕⢻⣿⣿⣿⣿⣿⣿⣿⡇⢕⢕⢕⢕⢕⢕⢕⢕⢕⢕⢕⠀⠀⠀⠀⠀⠀⠀⠀⠀⠀⠀⠀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⠀⠀⠀⠀⠀⠀⠀⠀⠀⠀⠀⣿⣿⣿⣿⣿⣿⣿⣿⣿⣿⣿⣿⣿⣿⣿⣿⣿⣿⣿⣿⣿⣿⣿⣿⣿⣿⣿⣿⣿⣿⣿⡇⢕⢕⢕⢕⢕⢕⢸⣿⣿⣿⣿⣿⣿⣿⡇⢕⢕⢕⢕⢕⢕⢕⢕⢕⢕⢕⠀⠀⠀⠀⠀⠀⠀⠀⠀⠀⠀⠀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⠀⠀⠀⠀⠀⠀⠀⠀⠀⠀⠀⣿⣿⣿⣿⣿⣿⣿⣿⣿⣿⣿⣿⣿⣿⣿⣿⣿⣿⣿⣿⣿⣿⣿⣿⣿⣿⣿⣿⣿⣿⣿⣧⣵⣕⢕⣕⣵⣕⣼⣿⣿⣿⣿⣿⣿⣿⣏⢕⢕⢕⢕⢕⢕⢕⢕⢕⢕⢕⠀⠀⠀⠀⠀⠀⠀⠀⠀⠀⠀⠀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⠀⠀⠀⠀⠀⠀⠀⠀⠀⠀⠀⣿⣿⣿⣿⣿⣿⣿⣿⣿⣿⣿⣿⣿⣿⣿⣿⣿⣿⣿⣿⣿⣿⣿⣿⣿⣿⣿⣿⣿⣿⣿⣿⣿⣿⣿⣿⣿⣿⣿⣿⣿⣿⣿⣿⣿⣿⣯⢕⢕⢕⢕⢕⢕⢕⢕⢕⢕⢕⠀⠀⠀⠀⠀⠀⠀⠀⠀⠀⠀⠀</a:t>
            </a:r>
            <a:br/>
            <a:r>
              <a:t>⠀⠀⠀⠀⠀⠀⠀⠀⠀⠀⠀⣿⢿⠟⠋⢑⢄⣔⢕⢜⢿⢿⢿⢿⣿⣿⣿⣿⣿⣿⣿⣿⣿⣿⣿⣿⣿⣿⣿⣿⣿⣿⣿⣿⣿⣿⣿⣿⣿⣿⣿⣿⣿⣿⣿⣿⣿⣧⢕⢕⢕⢕⢕⢕⢕⢕⢕⢕⢕⠀⠀⠀⠀⠀⠀⠀⠀⠀⠀⠀⠀</a:t>
            </a:r>
            <a:br/>
            <a:r>
              <a:t>⠀⠀⠀⠀⠀⠀⠀⠀⠀⠀⠀⢏⠀⠀⢄⣀⣱⣵⢗⠞⠗⢟⢻⣷⣾⣿⣿⣿⣿⣿⣿⣿⣿⣿⣿⣿⣿⣿⣿⣿⣿⣿⣿⣿⣿⣿⣿⣿⣿⣿⣿⣿⣿⣿⣿⣿⣿⣿⢱⢕⡕⢕⢕⢕⢕⢕⢕⢕⢕⠀⠀⠀⠀⠀⠀⠀⠀⠀⠀⠀⠀</a:t>
            </a:r>
            <a:br/>
            <a:r>
              <a:t>⠀⠀⠀⠀⠀⠀⠀⠀⠀⠀⠀⢕⢕⢷⡕⡑⢃⡐⢔⠔⢰⢱⣷⣝⣿⣿⣿⣿⣿⣿⣿⣿⣿⣿⣿⣿⣿⣿⣿⣿⣿⣿⣿⣿⣿⣿⣿⣿⣿⣿⣿⣿⣿⣿⣿⣿⣿⡷⣧⡱⢕⢱⡵⣕⢕⢕⢕⢕⢕⠀⠀⠀⠀⠀⠀⠀⠀⠀⠀⠀⠀</a:t>
            </a:r>
            <a:br/>
            <a:r>
              <a:t>⠀⠀⠀⠀⠀⠀⠀⠀⠀⠀⠀⢕⣕⡜⣕⣱⣜⣕⣕⢕⢇⣼⣿⣽⣿⣿⣿⣿⣿⣿⣿⣿⣿⣿⣿⣿⣿⣿⣿⣿⣿⣿⣿⣿⣿⣿⣿⣿⣿⣿⣿⣿⣿⣿⣿⣿⣿⣷⣵⣷⣵⣵⣵⣵⢕⢕⢕⢕⢕⠀⠀⠀⠀⠀⠀⠀⠀⠀⠀⠀⠀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⠀⠀⠀⠀⠀⠀⠀⠀⠀⠀⠀⢸⣿⣿⣿⣿⣿⣿⣿⣿⣿⣿⣿⣿⣿⣿⣿⣿⣿⣿⣿⣿⣿⣿⣿⣿⣿⣿⣿⣿⣿⣿⣿⣿⣿⣿⣿⣿⣿⣿⣿⣿⣿⣿⣿⣿⣿⡿⣷⣾⣿⣧⣵⣷⣵⣧⣕⢕⢱⠀⠀⠀⠀⠀⠀⠀⠀⠀⠀⠀⠀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⠀⠀⠀⠀⠀⠀⠀⠀⠀⠀⠀⣾⣿⣿⣿⣿⣿⣿⣿⣿⣿⣿⣿⣿⣿⣿⣿⣿⣿⣿⣿⣿⣿⣿⣿⣿⣿⣿⣿⣿⣿⣿⣿⣿⣿⣿⣿⣿⣿⣿⣿⣿⣿⣿⣿⣿⣿⣷⣷⣿⣿⣿⢧⣿⣿⣿⣿⣵⣕⠀⠀⠀⠀⠀⠀⠀⠀⠀⠀⠀⠀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⠀⠀⠀⠀⠀⠀⠀⠀⠀⠀⠀⣿⣿⣿⣿⣿⣿⣿⣿⣿⣿⣿⣿⣿⣿⣿⣿⣿⣿⣿⣿⣿⣿⣿⣿⣿⣿⣿⣿⣿⣿⣿⣿⣿⣿⣿⣿⣿⣿⣿⣿⣿⣿⣿⣿⣿⣿⣿⣿⣷⣿⣵⣵⣵⣵⣿⣧⣾⣿⠀⠀⠀⠀⠀⠀⠀⠀⠀⠀⠀⠀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⠀⠀⠀⠀⠀⠀⠀⠀⠀⠀⠀⣿⣿⣿⣿⣿⣿⣿⣿⣿⣿⣿⣿⣿⣿⣿⣿⣿⣿⣿⣿⣿⣿⣿⣿⣿⣿⣿⣿⣿⣿⣿⣿⣿⣿⣿⣿⣿⣿⣿⣿⣿⣿⣿⣿⣿⣿⣿⣾⣿⣿⣿⣿⣿⣿⣿⣿⣿⣿⠀⠀⠀⠀⠀⠀⠀⠀⠀⠀⠀⠀</a:t>
            </a:r>
            <a:br/>
            <a:r>
              <a:t>⠀⠀⠀⠀⠀⠀⠀⠀⠀⠀⠀⣿⣿⣿⣿⣾⣾⣿⣿⣿⣿⣿⣿⣽⣿⣿⣿⣿⣿⣿⣿⣿⣿⣿⣿⣿⣿⣿⣿⣿⣿⣿⣿⣿⣿⣿⣿⣿⣿⣿⣿⣿⣿⣿⣿⣿⣿⣿⣿⣿⣿⣿⣿⣿⣿⣿⣿⣿⣿⠀⠀⠀⠀⠀⠀⠀⠀⠀⠀⠀⠀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⠀⠀⠀⠀⠀⠀⠀⠀⠀⠀⠀⣿⣿⣿⣿⣿⣿⣵⣾⣾⣷⣽⣿⣿⣿⣿⣿⣿⣿⣿⣿⣿⣿⣿⣿⣿⣿⣿⣿⣿⣿⣿⣿⣿⣿⣿⣿⣿⣿⣿⣿⣿⣿⣿⣿⣿⣿⣿⣿⣿⣿⣿⣿⣿⣿⣿⣿⣿⣿⠀⠀⠀⠀⠀⠀⠀⠀⠀⠀⠀⠀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⠀⠀⠀⠀⠀⠀⠀⠀⠀⠀⠀⣿⣿⣿⣿⣿⣿⣿⣿⣿⣿⣿⣿⡏⢻⣿⣿⣿⣿⣿⣿⣿⣿⣿⣿⣿⣿⣿⣿⣿⣿⣿⣿⣿⣿⣿⣿⣿⣿⣿⣿⣿⣿⣿⣿⣿⣿⣿⣿⣿⣿⣿⣿⣿⣿⣿⣿⣿⣿⠀⠀⠀⠀⠀⠀⠀⠀⠀⠀⠀⠀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⠀⠀⠀⠀⠀⠀⠀⠀⠀⠀⠀⠛⠛⠛⠛⠛⠛⠛⠛⠛⠛⠛⠛⠁⠘⠛⠛⠛⠛⠛⠛⠛⠛⠛⠛⠛⠛⠛⠛⠛⠛⠛⠛⠛⠛⠛⠛⠛⠛⠛⠛⠛⠛⠛⠛⠛⠛⠛⠛⠛⠛⠛⠛⠛⠛⠛⠛⠛⠛⠀⠀⠀⠀⠀⠀⠀⠀⠀⠀⠀⠀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⠀⠀⠀⠀⠀⠀⠀⠀⠀⠀⠀⣿⣿⣿⣿⣿⣿⣿⣿⣿⣿⣿⣿⣿⣿⣿⣿⣿⣿⣿⣿⣿⣿⣿⣿⣿⣿⣿⣿⣿⣿⣿⣿⢇⠁⠑⢕⢜⣿⣿⣿⣿⣿⣿⣿⡕⢕⢕⢕⢕⢕⢕⢔⢔⢔⢔⢕⢔⢄⠀⠀⠀⠀⠀⠀⠀⠀⠀⠀⠀⠀</a:t>
            </a:r>
            <a:br/>
            <a:r>
              <a:t>⠀⠀⠀⠀⠀⠀⠀⠀⠀⠀⠀⣽⣿⣿⣿⣿⣿⣿⣿⣿⣿⣿⣿⣿⣿⣿⣿⣿⣿⣿⣿⣿⣿⣿⣿⣿⣿⣿⣿⣿⣿⣿⣿⢕⢀⢕⢕⢕⢸⣿⣿⣿⣿⣿⣿⣿⡕⢕⢕⢕⢕⢕⢕⢁⠁⠁⠑⠁⢕⠀⠀⠀⠀⠀⠀⠀⠀⠀⠀⠀⠀</a:t>
            </a:r>
            <a:br/>
            <a:r>
              <a:t>⠀⠀⠀⠀⠀⠀⠀⠀⠀⠀⠀⣿⣿⣿⣿⣿⣿⣿⣿⣿⣿⣿⣿⣿⣿⣿⣿⣿⣿⣿⣿⣿⣿⣿⣿⣿⣿⣿⣿⣿⣿⣿⡟⢕⢕⢕⢕⢕⢕⣿⣿⣿⣿⣿⣿⣿⣧⢕⢕⢕⢕⢕⢕⢕⢕⢕⢕⢕⢕⠀⠀⠀⠀⠀⠀⠀⠀⠀⠀⠀⠀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⠀⠀⠀⠀⠀⠀⠀⠀⠀⠀⠀⣿⣿⣿⣿⣿⣿⣿⣿⣿⣿⣿⣿⣿⣿⣿⣿⣿⣿⣿⣿⣿⣿⣿⣿⣿⣿⣿⣿⣿⣿⣿⡇⢕⢕⢕⢕⢕⢕⢿⣿⣿⣿⣿⣿⣿⣿⢕⢕⢕⢕⢕⢕⢕⢕⢕⢕⢕⢕⠀⠀⠀⠀⠀⠀⠀⠀⠀⠀⠀⠀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⠀⠀⠀⠀⠀⠀⠀⠀⠀⠀⠀⣿⣿⣿⣿⣿⣿⣿⣿⣿⣿⣿⣿⣿⣿⣿⣿⣿⣿⣿⣿⣿⣿⣿⣿⣿⣿⣿⣿⣿⣿⣿⡇⢕⢕⢕⢕⢕⢕⢸⣿⣿⣿⣿⣿⣿⣿⡇⢕⢕⢕⢕⢕⢕⢕⢕⢕⢕⢕⠀⠀⠀⠀⠀⠀⠀⠀⠀⠀⠀⠀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⠀⠀⠀⠀⠀⠀⠀⠀⠀⠀⠀⣿⣿⣿⣿⣿⣿⣿⣿⣿⣿⣿⣿⣿⣿⣿⣿⣿⣿⣿⣿⣿⣿⣿⣿⣿⣿⣿⣿⣿⣿⣿⣇⣵⣕⢕⣕⣵⣵⣼⣿⣿⣿⣿⣿⣿⣿⡇⢕⢕⢕⢕⢕⢕⢕⢕⢕⢕⢕⠀⠀⠀⠀⠀⠀⠀⠀⠀⠀⠀⠀</a:t>
            </a:r>
            <a:br/>
            <a:r>
              <a:t>⠀⠀⠀⠀⠀⠀⠀⠀⠀⠀⠀⢿⠏⠘⢁⢅⠅⢜⢝⣟⢿⢿⣿⣿⣿⣿⣿⣿⣿⣿⣿⣿⣿⣿⣿⣿⣿⣿⣿⣿⣿⣿⣿⣿⣿⣿⣿⣿⣿⣿⣿⣿⣿⣿⣿⣿⣿⡇⢕⢕⢕⢕⢕⢕⢕⢕⢕⢕⢕⠀⠀⠀⠀⠀⠀⠀⠀⠀⠀⠀⠀</a:t>
            </a:r>
            <a:br/>
            <a:r>
              <a:t>⠀⠀⠀⠀⠀⠀⠀⠀⠀⠀⠀⠀⠀⠕⢇⣕⢵⢞⢗⢝⢟⢿⣿⣿⣿⣿⣿⣿⣿⣿⣿⣿⣿⣿⣿⣿⣿⣿⣿⣿⣿⣿⣿⣿⣿⣿⣿⣿⣿⣿⣿⣿⣿⣿⣿⣿⣿⡇⢕⢕⢕⢕⢕⢕⢕⢕⢕⢕⢕⠀⠀⠀⠀⠀⠀⠀⠀⠀⠀⠀⠀</a:t>
            </a:r>
            <a:br/>
            <a:r>
              <a:t>⠀⠀⠀⠀⠀⠀⠀⠀⠀⠀⠀⢄⡑⠜⠎⢉⠁⢀⢄⢕⣵⣜⣿⣿⣿⣿⣿⣿⣿⣿⣿⣿⣿⣿⣿⣿⣿⣿⣿⣿⣿⣿⣿⣿⣿⣿⣿⣿⣿⣿⣿⣿⣿⣿⣿⣿⣿⣇⢕⢕⢕⢕⢕⢕⢕⢕⢕⢕⢕⠀⠀⠀⠀⠀⠀⠀⠀⠀⠀⠀⠀</a:t>
            </a:r>
            <a:br/>
            <a:r>
              <a:t>⠀⠀⠀⠀⠀⠀⠀⠀⠀⠀⠀⢜⢎⢕⣕⣕⣔⢔⡕⣾⣿⣿⣿⣿⣿⣿⣿⣿⣿⣿⣿⣿⣿⣿⣿⣿⣿⣿⣿⣿⣿⣿⣿⣿⣿⣿⣿⣿⣿⣿⣿⣿⣿⣿⣿⣿⣿⡇⢕⢕⢕⢕⢕⢕⢕⢕⢕⢕⢕⠀⠀⠀⠀⠀⠀⠀⠀⠀⠀⠀⠀</a:t>
            </a:r>
            <a:br/>
            <a:r>
              <a:t>⠀⠀⠀⠀⠀⠀⠀⠀⠀⠀⠀⣵⣷⣿⣿⣿⣿⣿⣿⣿⣿⣿⣿⣿⣿⣿⣿⣿⣿⣿⣿⣿⣿⣿⣿⣿⣿⣿⣿⣿⣿⣿⣿⣿⣿⣿⣿⣿⣿⣿⣿⣿⣿⣿⣿⣿⣿⣷⢕⢱⡵⢕⢕⢕⢕⢕⢕⢕⢕⠀⠀⠀⠀⠀⠀⠀⠀⠀⠀⠀⠀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⠀⠀⠀⠀⠀⠀⠀⠀⠀⠀⠀⣿⣿⣿⣿⣿⣿⣿⣿⣿⣿⣿⣿⣿⣿⣿⣿⣿⣿⣿⣿⣿⣿⣿⣿⣿⣿⣿⣿⣿⣿⣿⣿⣿⣿⣿⣿⣿⣿⣿⣿⣿⣿⣿⣿⣿⣿⡿⢷⢷⢧⣵⢵⢕⢷⢇⢕⢕⢕⠀⠀⠀⠀⠀⠀⠀⠀⠀⠀⠀⠀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⠀⠀⠀⠀⠀⠀⠀⠀⠀⠀⠀⣿⣿⣿⣿⣿⣿⣿⣿⣿⣿⣿⣿⣿⣿⣿⣿⣿⣿⣿⣿⣿⣿⣿⣿⣿⣿⣿⣿⣿⣿⣿⣿⣿⣿⣿⣿⣿⣿⣿⣿⣿⣿⣿⣿⣿⣿⣷⣵⢷⡵⢷⢕⢷⢧⣵⢧⢕⢕⠀⠀⠀⠀⠀⠀⠀⠀⠀⠀⠀⠀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⠀⠀⠀⠀⠀⠀⠀⠀⠀⠀⠀⣿⣿⣿⣿⣿⣿⣿⣿⣿⣿⣿⣿⣿⣿⣿⣿⣿⣿⣿⣿⣿⣿⣿⣿⣿⣿⣿⣿⣿⣿⣿⣿⣿⣿⣿⣿⣿⣿⣿⣿⣿⣿⣿⣿⣿⣿⣿⡷⢷⣷⣵⣵⣵⣵⣷⣷⣷⣼⠀⠀⠀⠀⠀⠀⠀⠀⠀⠀⠀⠀</a:t>
            </a:r>
            <a:br/>
            <a:r>
              <a:t>⠀⠀⠀⠀⠀⠀⠀⠀⠀⠀⠀⣿⣿⣿⣿⣽⣿⣿⣿⣿⣿⣿⣿⣿⣿⣿⣿⣿⣿⣿⣿⣿⣿⣿⣿⣿⣿⣿⣿⣿⣿⣿⣿⣿⣿⣿⣿⣿⣿⣿⣿⣿⣿⣿⣿⣿⣿⣷⣷⣿⣿⣿⣿⣿⣿⣿⣿⣧⣼⠀⠀⠀⠀⠀⠀⠀⠀⠀⠀⠀⠀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⠀⠀⠀⠀⠀⠀⠀⠀⠀⠀⠀⣿⣿⣿⣿⣿⣿⣿⣿⣿⣿⣿⣿⣿⣿⣿⣿⣿⣿⣿⣿⣿⣿⣿⣿⣿⣿⣿⣿⣿⣿⣿⣿⣿⣿⣿⣿⣿⣿⣿⣿⣿⣿⣿⣿⣿⣿⣿⣿⣿⣾⣿⣿⣿⣿⣿⣿⣷⣿⠀⠀⠀⠀⠀⠀⠀⠀⠀⠀⠀⠀</a:t>
            </a:r>
            <a:br/>
            <a:r>
              <a:t>⠀⠀⠀⠀⠀⠀⠀⠀⠀⠀⠀⣿⣿⣿⣿⣿⣿⣿⣿⣿⣿⣻⣿⣿⣿⣿⣿⣿⣿⣿⣿⣿⣿⣿⣿⣿⣿⣿⣿⣿⣿⣿⣿⣿⣿⣿⣿⣿⣿⣿⣿⣿⣿⣿⣿⣿⣿⣿⣿⣿⣿⣿⣿⣿⣿⣿⣿⣿⣿⠀⠀⠀⠀⠀⠀⠀⠀⠀⠀⠀⠀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⠀⠀⠀⠀⠀⠀⠀⠀⠀⠀⠀⣿⣿⣿⣿⣿⣿⣯⣵⣿⣷⣾⣿⣿⣿⣿⣿⣿⣿⣿⣿⣿⣿⣿⣿⣿⣿⣿⣿⣿⣿⣿⣿⣿⣿⣿⣿⣿⣿⣿⣿⣿⣿⣿⣿⣿⣿⣿⣿⣿⣿⣿⣿⣿⣿⣿⣿⣿⣿⠀⠀⠀⠀⠀⠀⠀⠀⠀⠀⠀⠀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⠀⠀⠀⠀⠀⠀⠀⠀⠀⠀⠀⣿⣿⣿⣿⣿⣿⣿⣿⣿⣿⣿⣿⠇⠀⣿⣿⣿⣿⣿⣿⣿⣿⣿⣿⣿⣿⣿⣿⣿⣿⣿⣿⣿⣿⣿⣿⣿⣿⣿⣿⣿⣿⣿⣿⣿⣿⣿⣿⣿⣿⣿⣿⣿⣿⣿⣿⣿⣿⠀⠀⠀⠀⠀⠀⠀⠀⠀⠀⠀⠀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⠀⠀⠀⠀⠀⠀⠀⠀⠀⠀⠀⢸⣿⣿⣿⣿⣿⣝⢟⢟⣿⡟⠙⠀⠀⣿⣿⣿⣿⣿⣿⣿⣿⣿⣿⣿⣿⣿⣿⣿⣿⣿⣿⣿⣿⣿⣿⣿⣿⣿⣿⣿⣿⣿⣿⣿⣿⣿⣿⣿⣿⣿⣿⣿⣿⣿⣿⣿⣿⠀⠀⠀⠀⠀⠀⠀⠀⠀⠀⠀⠀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⠀⠀⠀⠀⠀⠀⠀⠀⠀⠀⠀⠀⠈⠙⠛⠛⠛⠛⠓⠘⠑⠀⠀⠀⠀⠛⠛⠛⠛⠛⠛⠛⠛⠛⠛⠛⠛⠛⠛⠛⠛⠛⠛⠛⠛⠛⠛⠛⠛⠛⠛⠛⠛⠛⠛⠛⠛⠛⠛⠛⠛⠛⠛⠛⠛⠛⠛⠛⠛⠀⠀⠀⠀⠀⠀⠀⠀⠀⠀⠀⠀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⠀⠀⠀⠀⠀⠀⠀⠀⠀⠀⠀⣿⣯⣿⣿⣿⣿⣿⣿⣿⣿⣿⣿⣿⣿⣿⣿⣿⣿⣿⣿⣿⣿⣿⣿⣿⣿⣿⣿⣿⣿⣿⣿⢇⢁⠕⢕⢜⣿⣿⣿⣿⣿⣿⣿⡕⢕⢕⢕⢕⢕⢕⢔⢔⢔⢔⢔⢔⢄⠀⠀⠀⠀⠀⠀⠀⠀⠀⠀⠀⠀</a:t>
            </a:r>
            <a:br/>
            <a:r>
              <a:t>⠀⠀⠀⠀⠀⠀⠀⠀⠀⠀⠀⣽⣿⡟⣿⣿⣿⣿⣿⣿⣿⣿⣿⣿⣿⣿⣿⣿⣿⣿⣿⣿⣿⣿⣿⣿⣿⣿⣿⣿⣿⣿⣿⢕⢕⢔⢕⢕⢸⣿⣿⣿⣿⣿⣿⣿⢕⢕⢕⢕⢕⢕⢕⢁⠁⠁⠁⠁⢕⠀⠀⠀⠀⠀⠀⠀⠀⠀⠀⠀⠀</a:t>
            </a:r>
            <a:br/>
            <a:r>
              <a:t>⠀⠀⠀⠀⠀⠀⠀⠀⠀⠀⠀⣿⣿⣿⣿⣿⣿⣿⣿⣿⣿⣿⣿⣿⣿⣿⣿⣿⣿⣿⣿⣿⣿⣿⣿⣿⣿⣿⣿⣿⣿⣿⢟⢕⢕⢕⢕⢕⢜⣿⣿⣿⣿⣿⣿⣿⣧⢕⢕⢕⢕⢕⢕⢕⢕⢕⢕⢕⢕⠀⠀⠀⠀⠀⠀⠀⠀⠀⠀⠀⠀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⠀⠀⠀⠀⠀⠀⠀⠀⠀⠀⠀⣿⣿⣿⣿⣿⣿⣿⣿⣿⣿⣿⣿⣿⣿⣿⣿⣿⣿⣿⣿⣿⣿⣿⣿⣿⣿⣿⣿⣿⣿⣿⡕⢕⢕⢕⢕⢕⢕⢿⣿⣿⣿⣿⣿⣿⣿⢕⢕⢕⢕⢕⢕⢕⢕⢕⢕⢕⢕⠀⠀⠀⠀⠀⠀⠀⠀⠀⠀⠀⠀</a:t>
            </a:r>
            <a:br/>
            <a:r>
              <a:t>⠀⠀⠀⠀⠀⠀⠀⠀⠀⠀⠀⣾⣿⣿⣿⣿⣿⣿⣿⣿⣿⣿⣿⣿⣿⣿⣿⣿⣿⣿⣿⣿⣿⣿⣿⣿⣿⣿⣿⣿⣿⣿⡇⢕⢕⢕⢕⢕⢕⢸⣿⣿⣿⣿⣿⣿⣿⡇⢕⢕⢕⢕⢕⢕⢕⢕⢕⢕⢕⠀⠀⠀⠀⠀⠀⠀⠀⠀⠀⠀⠀</a:t>
            </a:r>
            <a:br/>
            <a:r>
              <a:t>⠀⠀⠀⠀⠀⠀⠀⠀⠀⠀⠀⠟⠙⢁⢕⢁⢕⢝⢟⣿⢿⣿⣿⣿⣿⣿⣿⣿⣿⣿⣿⣿⣿⣿⣿⣿⣿⣿⣿⣿⣿⣿⣇⣵⣕⢕⣕⣵⣵⣼⣿⣿⣿⣿⣿⣿⣿⡇⢕⢕⢕⢕⢕⢕⢕⢕⢕⢕⢕⠀⠀⠀⠀⠀⠀⠀⠀⠀⠀⠀⠀</a:t>
            </a:r>
            <a:br/>
            <a:r>
              <a:t>⠀⠀⠀⠀⠀⠀⠀⠀⠀⠀⠀⠀⠔⢜⣇⢵⡾⢷⢟⢟⢻⣿⣿⣿⣿⣿⣿⣿⣿⣿⣿⣿⣿⣿⣿⣿⣿⣿⣿⣿⣿⣿⣿⣿⣿⣿⣿⣿⣿⣿⣿⣿⣿⣿⣿⣿⣿⡇⢕⢕⢕⢕⢕⢕⢕⢕⢕⢕⢕⠀⠀⠀⠀⠀⠀⠀⠀⠀⠀⠀⠀</a:t>
            </a:r>
            <a:br/>
            <a:r>
              <a:t>⠀⠀⠀⠀⠀⠀⠀⠀⠀⠀⠀⠔⢰⢕⢟⠑⠁⢄⢕⣵⣵⣽⣿⣿⣿⣿⣿⣿⣿⣿⣿⣿⣿⣿⣿⣿⣿⣿⣿⣿⣿⣿⣿⣿⣿⣿⣿⣿⣿⣿⣿⣿⣿⣿⣿⣿⣿⡇⢕⢕⢕⢕⢕⢕⢕⢕⢕⢕⢕⠀⠀⠀⠀⠀⠀⠀⠀⠀⠀⠀⠀</a:t>
            </a:r>
            <a:br/>
            <a:r>
              <a:t>⠀⠀⠀⠀⠀⠀⠀⠀⠀⠀⠀⢇⢔⢔⢕⢔⡕⢕⣻⣿⣿⣿⣿⣿⣿⣿⣿⣿⣿⣿⣿⣿⣿⣿⣿⣿⣿⣿⣿⣿⣿⣿⣿⣿⣿⣿⣿⣿⣿⣿⣿⣿⣿⣿⣿⣿⣿⣇⢕⢕⢕⢕⢕⢕⢕⢕⢕⢕⢕⠀⠀⠀⠀⠀⠀⠀⠀⠀⠀⠀⠀</a:t>
            </a:r>
            <a:br/>
            <a:r>
              <a:t>⠀⠀⠀⠀⠀⠀⠀⠀⠀⠀⠀⣵⣵⣾⣿⣿⣿⣿⣿⣿⣿⣿⣿⣿⣿⣿⣿⣿⣿⣿⣿⣿⣿⣿⣿⣿⣿⣿⣿⣿⣿⣿⣿⣿⣿⣿⣿⣿⣿⣿⣿⣿⣿⣿⣿⣿⣿⡇⢕⢕⢕⢕⣱⢕⢕⢕⢕⢕⢕⠀⠀⠀⠀⠀⠀⠀⠀⠀⠀⠀⠀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⠀⠀⠀⠀⠀⠀⠀⠀⠀⠀⠀⣿⣿⣿⣿⣿⣿⣿⣿⣿⣿⣿⣿⣿⣿⣿⣿⣿⣿⣿⣿⣿⣿⣿⣿⣿⣿⣿⣿⣿⣿⣿⣿⣿⣿⣿⣿⣿⣿⣿⣿⣿⣿⣿⣿⣿⣿⣷⢕⢇⢕⢕⢕⢕⢕⢕⢕⢕⢕⠀⠀⠀⠀⠀⠀⠀⠀⠀⠀⠀⠀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⠀⠀⠀⠀⠀⠀⠀⠀⠀⠀⠀⣿⣿⣿⣿⣿⣿⣿⣿⣿⣿⣿⣿⣿⣿⣿⣿⣿⣿⣿⣿⣿⣿⣿⣿⣿⣿⣿⣿⣿⣿⣿⣿⣿⣿⣿⣿⣿⣿⣿⣿⣿⣿⣿⣿⣿⣿⡿⢧⢗⢱⡵⢵⢵⢕⢕⢕⢕⢱⠀⠀⠀⠀⠀⠀⠀⠀⠀⠀⠀⠀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⠀⠀⠀⠀⠀⠀⠀⠀⠀⠀⠀⣿⣿⣿⣿⣿⣿⣿⣿⣿⣿⣿⣿⣿⣿⣿⣿⣿⣿⣿⣿⣿⣿⣿⣿⣿⣿⣿⣿⣿⣿⣿⣿⣿⣿⣿⣿⣿⣿⣿⣿⣿⣿⣿⣿⣿⣿⣷⡵⣷⢵⢷⢕⢵⢧⣵⢷⢵⣱⠀⠀⠀⠀⠀⠀⠀⠀⠀⠀⠀⠀</a:t>
            </a:r>
            <a:br/>
            <a:r>
              <a:t>⠀⠀⠀⠀⠀⠀⠀⠀⠀⠀⠀⣿⣿⣿⣿⣽⣿⣿⣿⣿⣿⣿⣿⣿⣿⣿⣿⣿⣿⣿⣿⣿⣿⣿⣿⣿⣿⣿⣿⣿⣿⣿⣿⣿⣿⣿⣿⣿⣿⣿⣿⣿⣿⣿⣿⣿⣿⣿⢷⣧⣷⣧⣵⣵⣷⣷⣷⣷⣽⠀⠀⠀⠀⠀⠀⠀⠀⠀⠀⠀⠀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⠀⠀⠀⠀⠀⠀⠀⠀⠀⠀⠀⣿⣿⣿⣿⣿⣿⣿⣿⣿⣿⣿⣿⣿⣿⣿⣿⣿⣿⣿⣿⣿⣿⣿⣿⣿⣿⣿⣿⣿⣿⣿⣿⣿⣿⣿⣿⣿⣿⣿⣿⣿⣿⣿⣿⣿⣿⣿⣷⣿⣿⣿⣿⣿⣿⣿⣿⣧⣼⠀⠀⠀⠀⠀⠀⠀⠀⠀⠀⠀⠀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⠀⠀⠀⠀⠀⠀⠀⠀⠀⠀⠀⣿⣿⣿⣿⣿⣿⣿⣿⣿⣿⣿⣿⣿⣿⣿⣿⣿⣿⣿⣿⣿⣿⣿⣿⣿⣿⣿⣿⣿⣿⣿⣿⣿⣿⣿⣿⣿⣿⣿⣿⣿⣿⣿⣿⣿⣿⣿⣿⣿⣿⣿⣿⣿⣿⣷⣿⣿⣿⠀⠀⠀⠀⠀⠀⠀⠀⠀⠀⠀⠀</a:t>
            </a:r>
            <a:br/>
            <a:r>
              <a:t>⠀⠀⠀⠀⠀⠀⠀⠀⠀⠀⠀⣿⣿⣿⣿⣿⣿⣿⣯⣿⣾⣷⣿⣿⣿⣿⣿⣿⣿⣿⣿⣿⣿⣿⣿⣿⣿⣿⣿⣿⣿⣿⣿⣿⣿⣿⣿⣿⣿⣿⣿⣿⣿⣿⣿⣿⣿⣿⣿⣿⣿⣿⣿⣿⣿⣿⣿⣿⣿⠀⠀⠀⠀⠀⠀⠀⠀⠀⠀⠀⠀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⠀⠀⠀⠀⠀⠀⠀⠀⠀⠀⠀⢸⣿⣿⣿⣿⣿⣿⣿⣿⣿⣿⣿⡟⠁⢸⣿⣿⣿⣿⣿⣿⣿⣿⣿⣿⣿⣿⣿⣿⣿⣿⣿⣿⣿⣿⣿⣿⣿⣿⣿⣿⣿⣿⣿⣿⣿⣿⣿⣿⣿⣿⣿⣿⣿⣿⣿⣿⣿⠀⠀⠀⠀⠀⠀⠀⠀⠀⠀⠀⠀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⠀⠀⠀⠀⠀⠀⠀⠀⠀⠀⠀⠑⢻⣿⣿⣿⣿⣿⡟⢏⢻⣿⠏⠁⠀⢜⣿⣿⣿⣿⣿⣿⣿⣿⣿⣿⣿⣿⣿⣿⣿⣿⣿⣿⣿⣿⣿⣿⣿⣿⣿⣿⣿⣿⣿⣿⣿⣿⣿⣿⣿⣿⣿⣿⣿⣿⣿⣿⣿⠀⠀⠀⠀⠀⠀⠀⠀⠀⠀⠀⠀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⠀⠀⠀⠀⠀⠀⠀⠀⠀⠀⠀⡕⠀⠘⠟⢿⢿⣿⣿⢗⠎⠁⠀⠀⠀⠀⣿⣿⣿⣿⣿⣿⣿⣿⣿⣿⣿⣿⣿⣿⣿⣿⣿⣿⣿⣿⣿⣿⣿⣿⣿⣿⣿⣿⣿⣿⣿⣿⣿⣿⣿⣿⣿⣿⣿⣿⣿⣿⣿⠀⠀⠀⠀⠀⠀⠀⠀⠀⠀⠀⠀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⠀⠀⠀⠀⠀⠀⠀⠀⠀⠀⠀⠃⠀⠀⠀⠀⠀⠁⠁⠀⠀⠀⠀⠀⠀⠀⠛⠛⠛⠛⠛⠛⠛⠛⠛⠛⠛⠛⠛⠛⠛⠛⠛⠛⠛⠛⠛⠛⠛⠛⠛⠛⠛⠛⠛⠛⠛⠛⠛⠛⠛⠛⠛⠛⠛⠛⠛⠛⠛⠀⠀⠀⠀⠀⠀⠀⠀⠀⠀⠀⠀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⠀⠀⠀⠀⠀⠀⠀⠀⠀⠀⠀⣿⣯⣿⣿⣿⣿⣿⣿⣿⣿⣿⣿⣿⣿⣿⣿⣿⣿⣿⣿⣿⣿⣿⣿⣿⣿⣿⣿⣿⣿⣿⣿⡇⠁⠀⢕⢕⢿⣿⣿⣿⣿⣿⣿⣇⢕⢕⢕⢕⢕⢕⢔⢔⢕⢔⢔⢔⢔⠀⠀⠀⠀⠀⠀⠀⠀⠀⠀⠀⠀</a:t>
            </a:r>
            <a:br/>
            <a:r>
              <a:t>⠀⠀⠀⠀⠀⠀⠀⠀⠀⠀⠀⣹⣿⣟⣿⣿⣿⣿⣿⣿⣿⣿⣿⣿⣿⣿⣿⣿⣿⣿⣿⣿⣿⣿⣿⣿⣿⣿⣿⣿⣿⣿⣿⢕⢀⢕⢕⢕⢸⣿⣿⣿⣿⣿⣿⣿⡕⢕⢕⢕⢕⢕⢅⢁⠁⠁⠁⢁⢕⠀⠀⠀⠀⠀⠀⠀⠀⠀⠀⠀⠀</a:t>
            </a:r>
            <a:br/>
            <a:r>
              <a:t>⠀⠀⠀⠀⠀⠀⠀⠀⠀⠀⠀⣿⣿⣿⣿⣿⣿⣿⣿⣿⣿⣿⣿⣿⣿⣿⣿⣿⣿⣿⣿⣿⣿⣿⣿⣿⣿⣿⣿⣿⣿⣿⡟⢕⢕⢕⢕⢕⢕⣿⣿⣿⣿⣿⣿⣿⣷⢕⢕⢕⢕⢕⢕⢕⢕⢕⢕⢕⢕⠀⠀⠀⠀⠀⠀⠀⠀⠀⠀⠀⠀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⠀⠀⠀⠀⠀⠀⠀⠀⠀⠀⠀⣿⣿⣿⣿⣿⣿⣿⣿⣿⣿⣿⣿⣿⣿⣿⣿⣿⣿⣿⣿⣿⣿⣿⣿⣿⣿⣿⣿⣿⣿⣿⡇⢕⢕⢕⢕⢕⢕⢻⣿⣿⣿⣿⣿⣿⣿⡇⢕⢕⢕⢕⢕⢕⢕⢕⢕⢕⢕⠀⠀⠀⠀⠀⠀⠀⠀⠀⠀⠀⠀</a:t>
            </a:r>
            <a:br/>
            <a:r>
              <a:t>⠀⠀⠀⠀⠀⠀⠀⠀⠀⠀⠀⠘⢁⢕⠅⢕⢝⢝⣟⣏⣿⣿⣿⣿⣿⣿⣿⣿⣿⣿⣿⣿⣿⣿⣿⣿⣿⣿⣿⣿⣿⣿⡇⢕⢕⢕⢕⢕⢕⢸⣿⣿⣿⣿⣿⣿⣿⡇⢕⢕⢕⢕⢕⢕⢕⢕⢕⢕⢕⠀⠀⠀⠀⠀⠀⠀⠀⠀⠀⠀⠀</a:t>
            </a:r>
            <a:br/>
            <a:r>
              <a:t>⠀⠀⠀⠀⠀⠀⠀⠀⠀⠀⠀⠀⢕⣇⣕⢾⢿⢞⢏⢝⢿⣿⣿⣿⣿⣿⣿⣿⣿⣿⣿⣿⣿⣿⣿⣿⣿⣿⣿⣿⣿⣿⣇⣵⣕⣕⣕⣵⣵⣼⣿⣿⣿⣿⣿⣿⣿⣇⢕⢕⢕⢕⢕⢕⢕⢕⢕⢕⢕⠀⠀⠀⠀⠀⠀⠀⠀⠀⠀⠀⠀</a:t>
            </a:r>
            <a:br/>
            <a:r>
              <a:t>⠀⠀⠀⠀⠀⠀⠀⠀⠀⠀⠀⠔⢱⢝⢑⠁⠀⢔⣱⣷⣾⣿⣿⣿⣿⣿⣿⣿⣿⣿⣿⣿⣿⣿⣿⣿⣿⣿⣿⣿⣿⣿⣿⣿⣿⣿⣿⣿⣿⣿⣿⣿⣿⣿⣿⣿⣿⣧⢕⢕⢕⢕⢕⢕⢕⢕⢕⢕⢕⠀⠀⠀⠀⠀⠀⠀⠀⠀⠀⠀⠀</a:t>
            </a:r>
            <a:br/>
            <a:r>
              <a:t>⠀⠀⠀⠀⠀⠀⠀⠀⠀⠀⠀⢕⢄⢕⣕⣕⣕⣸⣿⣿⣿⣿⣿⣿⣿⣿⣿⣿⣿⣿⣿⣿⣿⣿⣿⣿⣿⣿⣿⣿⣿⣿⣿⣿⣿⣿⣿⣿⣿⣿⣿⣿⣿⣿⣿⣿⣿⣇⢕⢕⢕⢕⢕⢕⢕⢕⢕⢕⢕⠀⠀⠀⠀⠀⠀⠀⠀⠀⠀⠀⠀</a:t>
            </a:r>
            <a:br/>
            <a:r>
              <a:t>⠀⠀⠀⠀⠀⠀⠀⠀⠀⠀⠀⣵⣷⣿⣿⣿⣿⣿⣿⣿⣿⣿⣿⣿⣿⣿⣿⣿⣿⣿⣿⣿⣿⣿⣿⣿⣿⣿⣿⣿⣿⣿⣿⣿⣿⣿⣿⣿⣿⣿⣿⣿⣿⣿⣿⣿⣿⣷⢕⢕⢕⢕⢕⢕⢕⢕⢕⢕⢕⠀⠀⠀⠀⠀⠀⠀⠀⠀⠀⠀⠀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⠀⠀⠀⠀⠀⠀⠀⠀⠀⠀⠀⣿⣿⣿⣿⣿⣿⣿⣿⣿⣿⣿⣿⣿⣿⣿⣿⣿⣿⣿⣿⣿⣿⣿⣿⣿⣿⣿⣿⣿⣿⣿⣿⣿⣿⣿⣿⣿⣿⣿⣿⣿⣿⣿⣿⣿⣿⡧⢕⢕⢕⢕⢕⢕⢕⢕⢕⢕⢕⠀⠀⠀⠀⠀⠀⠀⠀⠀⠀⠀⠀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⠀⠀⠀⠀⠀⠀⠀⠀⠀⠀⠀⣿⣿⣿⣿⣿⣿⣿⣿⣿⣿⣿⣿⣿⣿⣿⣿⣿⣿⣿⣿⣿⣿⣿⣿⣿⣿⣿⣿⣿⣿⣿⣿⣿⣿⣿⣿⣿⣿⣿⣿⣿⣿⣿⣿⣿⣿⣷⢵⢕⡕⢕⢕⢕⢕⢕⢕⢕⢕⠀⠀⠀⠀⠀⠀⠀⠀⠀⠀⠀⠀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⠀⠀⠀⠀⠀⠀⠀⠀⠀⠀⠀⣿⣿⣿⣿⣿⣿⣿⣿⣿⣿⣿⣿⣿⣿⣿⣿⣿⣿⣿⣿⣿⣿⣿⣿⣿⣿⣿⣿⣿⣿⣿⣿⣿⣿⣿⣿⣿⣿⣿⣿⣿⣿⣿⣿⣿⣿⡿⢧⢷⢇⣵⢵⢧⢕⢕⢕⢕⢕⠀⠀⠀⠀⠀⠀⠀⠀⠀⠀⠀⠀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⠀⠀⠀⠀⠀⠀⠀⠀⠀⠀⠀⣿⣿⣿⣿⣿⣿⣿⣿⣿⣿⣿⣿⣿⣿⣿⣿⣿⣿⣿⣿⣿⣿⣿⣿⣿⣿⣿⣿⣿⣿⣿⣿⣿⣿⣿⣿⣿⣿⣿⣿⣿⣿⣿⣿⣿⣿⣯⣵⡷⢷⢷⢕⢵⢧⣵⢧⢕⣱⠀⠀⠀⠀⠀⠀⠀⠀⠀⠀⠀⠀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⠀⠀⠀⠀⠀⠀⠀⠀⠀⠀⠀⣿⣿⣿⣿⣿⣿⣿⣿⣿⣿⣿⣿⣿⣿⣿⣿⣿⣿⣿⣿⣿⣿⣿⣿⣿⣿⣿⣿⣿⣿⣿⣿⣿⣿⣿⣿⣿⣿⣿⣿⣿⣿⣿⣿⣿⣿⣿⢷⣷⣿⣷⣵⣵⣵⣷⣷⣷⣿⠀⠀⠀⠀⠀⠀⠀⠀⠀⠀⠀⠀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⠀⠀⠀⠀⠀⠀⠀⠀⠀⠀⠀⣿⣿⣿⣿⣿⣿⣿⣿⣿⣿⣿⣿⣿⣿⣿⣿⣿⣿⣿⣿⣿⣿⣿⣿⣿⣿⣿⣿⣿⣿⣿⣿⣿⣿⣿⣿⣿⣿⣿⣿⣿⣿⣿⣿⣿⣿⣿⣿⣿⣿⣿⣿⣿⣿⣿⣿⣷⣼⠀⠀⠀⠀⠀⠀⠀⠀⠀⠀⠀⠀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⠀⠀⠀⠀⠀⠀⠀⠀⠀⠀⠀⢻⣿⣿⣿⣿⣿⣿⣿⣾⣿⣿⣿⣿⣿⣿⣿⣿⣿⣿⣿⣿⣿⣿⣿⣿⣿⣿⣿⣿⣿⣿⣿⣿⣿⣿⣿⣿⣿⣿⣿⣿⣿⣿⣿⣿⣿⣿⣿⣿⣿⣿⣿⣿⣿⣝⣽⣿⣿⠀⠀⠀⠀⠀⠀⠀⠀⠀⠀⠀⠀</a:t>
            </a:r>
            <a:br/>
            <a:r>
              <a:t>⠀⠀⠀⠀⠀⠀⠀⠀⠀⠀⠀⡿⣿⣿⣿⣿⣿⣿⣿⣿⣿⣿⣿⣿⡿⢻⣿⣿⣿⣿⣿⣿⣿⣿⣿⣿⣿⣿⣿⣿⣿⣿⣿⣿⣿⣿⣿⣿⣿⣿⣿⣿⣿⣿⣿⣿⣿⣿⣿⣿⣿⣿⣿⣿⣿⣿⣿⣿⣿⠀⠀⠀⠀⠀⠀⠀⠀⠀⠀⠀⠀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⠀⠀⠀⠀⠀⠀⠀⠀⠀⠀⠀⢕⢻⣿⣿⣿⣿⣿⣿⣿⣿⣿⣿⣿⠃⠀⢿⣿⣿⣿⣿⣿⣿⣿⣿⣿⣿⣿⣿⣿⣿⣿⣿⣿⣿⣿⣿⣿⣿⣿⣿⣿⣿⣿⣿⣿⣿⣿⣿⣿⣿⣿⣿⣿⣿⣿⣿⣿⣿⠀⠀⠀⠀⠀⠀⠀⠀⠀⠀⠀⠀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⠀⠀⠀⠀⠀⠀⠀⠀⠀⠀⠀⣧⠑⠻⢿⣿⣿⣿⣿⣝⢝⢿⢿⠑⠀⠀⢸⣿⣿⣿⣿⣿⣿⣿⣿⣿⣿⣿⣿⣿⣿⣿⣿⣿⣿⣿⣿⣿⣿⣿⣿⣿⣿⣿⣿⣿⣿⣿⣿⣿⣿⣿⣿⣿⣿⣿⣿⣿⣿⠀⠀⠀⠀⠀⠀⠀⠀⠀⠀⠀⠀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⠀⠀⠀⠀⠀⠀⠀⠀⠀⠀⠀⣿⡇⠀⠁⠘⠟⢟⢿⢿⠕⠁⠀⠀⠀⠀⠘⣿⣿⣿⣿⣿⣿⣿⣿⣿⣿⣿⣿⣿⣿⣿⣿⣿⣿⣿⣿⣿⣿⣿⣿⣿⣿⣿⣿⣿⣿⣿⣿⣿⣿⣿⣿⣿⣿⣿⣿⣿⣿⠀⠀⠀⠀⠀⠀⠀⠀⠀⠀⠀⠀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⠀⠀⠀⠀⠀⠀⠀⠀⠀⠀⠀⣿⣷⠀⠐⠐⢀⠀⠀⠀⠀⠀⠀⠀⠀⢀⢄⣿⣿⣿⣿⣿⣿⣿⣿⣿⣿⣿⣿⣿⣿⣿⣿⣿⣿⣿⣿⣿⣿⣿⣿⣿⣿⣿⣿⣿⣿⣿⣿⣿⣿⣿⣿⣿⣿⣿⣿⣿⣿⠀⠀⠀⠀⠀⠀⠀⠀⠀⠀⠀⠀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⠀⠀⠀⠀⠀⠀⠀⠀⠀⠀⠀⠛⠛⠁⠑⠑⠐⠀⠀⠀⠀⠀⠀⠀⠑⠑⠑⠛⠛⠛⠛⠛⠛⠛⠛⠛⠛⠛⠛⠛⠛⠛⠛⠛⠛⠛⠛⠛⠛⠛⠛⠛⠛⠛⠛⠛⠛⠛⠛⠛⠛⠛⠛⠛⠛⠛⠛⠛⠛⠀⠀⠀⠀⠀⠀⠀⠀⠀⠀⠀⠀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⠀⠀⠀⠀⠀⠀⠀⠀⠀⠀⠀⣿⣿⣿⣿⣿⣿⣿⣿⣿⣿⣿⣿⣿⣿⣿⣿⣿⣿⣿⣿⣿⣿⣿⣿⣿⣿⣿⣿⣿⣿⣿⣿⢇⢁⠀⢕⢕⢻⣿⣿⣿⣿⣿⣿⣧⢕⢕⢕⢕⢕⢕⢔⢔⢔⠀⢔⢔⢄⠀⠀⠀⠀⠀⠀⠀⠀⠀⠀⠀⠀</a:t>
            </a:r>
            <a:br/>
            <a:r>
              <a:t>⠀⠀⠀⠀⠀⠀⠀⠀⠀⠀⠀⣽⣿⣿⣿⣿⣿⣿⣿⣿⣿⣿⣿⣿⣿⣿⣿⣿⣿⣿⣿⣿⣿⣿⣿⣿⣿⣿⣿⣿⣿⣿⣿⢕⢁⢕⢕⢕⢜⣿⣿⣿⣿⣿⣿⣿⡇⢕⢕⢕⢕⢕⢅⢁⠁⠀⠁⢁⢕⠀⠀⠀⠀⠀⠀⠀⠀⠀⠀⠀⠀</a:t>
            </a:r>
            <a:br/>
            <a:r>
              <a:t>⠀⠀⠀⠀⠀⠀⠀⠀⠀⠀⠀⣿⢿⢿⢿⢿⣿⣿⣿⣿⣿⣿⣿⣿⣿⣿⣿⣿⣿⣿⣿⣿⣿⣿⣿⣿⣿⣿⣿⣿⣿⣿⡟⢕⢕⢕⢕⢕⢕⢻⣿⣿⣿⣿⣿⣿⣿⡕⢕⢕⢕⢕⢕⢕⢕⢕⢕⢔⢕⠀⠀⠀⠀⠀⠀⠀⠀⠀⠀⠀⠀</a:t>
            </a:r>
            <a:br/>
            <a:r>
              <a:t>⠀⠀⠀⠀⠀⠀⠀⠀⠀⠀⠀⠁⢅⢕⢅⣱⣕⣿⡽⢵⣿⣿⣿⣿⣿⣿⣿⣿⣿⣿⣿⣿⣿⣿⣿⣿⣿⣿⣿⣿⣿⣿⡇⢕⢕⢕⢕⢕⢕⢸⣿⣿⣿⣿⣿⣿⣿⡇⢕⢕⢕⢕⢕⢕⢕⢕⢕⢕⢕⠀⠀⠀⠀⠀⠀⠀⠀⠀⠀⠀⠀</a:t>
            </a:r>
            <a:br/>
            <a:r>
              <a:t>⠀⠀⠀⠀⠀⠀⠀⠀⠀⠀⠀⠀⢕⣧⢞⠏⠑⢕⢕⢕⣹⣿⣿⣿⣿⣿⣿⣿⣿⣿⣿⣿⣿⣿⣿⣿⣿⣿⣿⣿⣿⣿⡇⢕⢕⢕⢕⢕⢕⢸⣿⣿⣿⣿⣿⣿⣿⣿⢕⢕⢕⢕⢕⢕⢕⢕⢕⢕⢕⠀⠀⠀⠀⠀⠀⠀⠀⠀⠀⠀⠀</a:t>
            </a:r>
            <a:br/>
            <a:r>
              <a:t>⠀⠀⠀⠀⠀⠀⠀⠀⠀⠀⠀⠑⢕⢕⢅⢄⢕⢵⣾⣿⣿⣿⣿⣿⣿⣿⣿⣿⣿⣿⣿⣿⣿⣿⣿⣿⣿⣿⣿⣿⣿⣿⣧⣵⣕⣕⣕⣱⣵⣵⣿⣿⣿⣿⣿⣿⣿⣿⢕⢕⢕⢕⢕⢕⢕⢕⢕⢕⢕⠀⠀⠀⠀⠀⠀⠀⠀⠀⠀⠀⠀</a:t>
            </a:r>
            <a:br/>
            <a:r>
              <a:t>⠀⠀⠀⠀⠀⠀⠀⠀⠀⠀⠀⢕⢕⣱⣱⣵⣵⣾⣿⣿⣿⣿⣿⣿⣿⣿⣿⣿⣿⣿⣿⣿⣿⣿⣿⣿⣿⣿⣿⣿⣿⣿⣿⣿⣿⣿⣿⣿⣿⣿⣿⣿⣿⣿⣿⣿⣿⣿⢕⢕⢕⢕⢕⢕⢕⢕⢕⢕⢕⠀⠀⠀⠀⠀⠀⠀⠀⠀⠀⠀⠀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⠀⠀⠀⠀⠀⠀⠀⠀⠀⠀⠀⣷⣿⣿⣿⣿⣿⣿⣿⣿⣿⣿⣿⣿⣿⣿⣿⣿⣿⣿⣿⣿⣿⣿⣿⣿⣿⣿⣿⣿⣿⣿⣿⣿⣿⣿⣿⣿⣿⣿⣿⣿⣿⣿⣿⣿⣿⣿⢕⢕⢕⢕⢕⢕⢕⢕⢕⢕⢕⠀⠀⠀⠀⠀⠀⠀⠀⠀⠀⠀⠀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⠀⠀⠀⠀⠀⠀⠀⠀⠀⠀⠀⣿⣿⣿⣿⣿⣿⣿⣿⣿⣿⣿⣿⣿⣿⣿⣿⣿⣿⣿⣿⣿⣿⣿⣿⣿⣿⣿⣿⣿⣿⣿⣿⣿⣿⣿⣿⣿⣿⣿⣿⣿⣿⣿⣿⣿⣿⣿⢵⢕⢕⢕⢕⢕⢕⢕⢕⢕⢕⠀⠀⠀⠀⠀⠀⠀⠀⠀⠀⠀⠀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⠀⠀⠀⠀⠀⠀⠀⠀⠀⠀⠀⣿⣿⣿⣿⣿⣿⣿⣿⣿⣿⣿⣿⣿⣿⣿⣿⣿⣿⣿⣿⣿⣿⣿⣿⣿⣿⣿⣿⣿⣿⣿⣿⣿⣿⣿⣿⣿⣿⣿⣿⣿⣿⣿⣿⣿⣿⣿⢷⢇⢇⢵⢱⢧⢕⢕⢕⢕⢕⠀⠀⠀⠀⠀⠀⠀⠀⠀⠀⠀⠀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⠀⠀⠀⠀⠀⠀⠀⠀⠀⠀⠀⣿⣿⣿⣿⣿⣿⣿⣿⣿⣿⣿⣿⣿⣿⣿⣿⣿⣿⣿⣿⣿⣿⣿⣿⣿⣿⣿⣿⣿⣿⣿⣿⣿⣿⣿⣿⣿⣿⣿⣿⣿⣿⣿⣿⣿⣿⣷⣷⢷⣧⢵⢵⢕⢇⢱⡧⢕⢕⠀⠀⠀⠀⠀⠀⠀⠀⠀⠀⠀⠀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⠀⠀⠀⠀⠀⠀⠀⠀⠀⠀⠀⣿⣿⣿⣿⣿⣿⣿⣿⣿⣿⣿⣿⣿⣿⣿⣿⣿⣿⣿⣿⣿⣿⣿⣿⣿⣿⣿⣿⣿⣿⣿⣿⣿⣿⣿⣿⣿⣿⣿⣿⣿⣿⣿⣿⣿⣿⣿⢗⣷⣷⣷⣵⣷⣵⣷⣧⣾⢕⠀⠀⠀⠀⠀⠀⠀⠀⠀⠀⠀⠀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⠀⠀⠀⠀⠀⠀⠀⠀⠀⠀⠀⣿⣿⣿⣿⣿⣿⣿⣿⣿⣿⣿⣿⣿⣿⣿⣿⣿⣿⣿⣿⣿⣿⣿⣿⣿⣿⣿⣿⣿⣿⣿⣿⣿⣿⣿⣿⣿⣿⣿⣿⣿⣿⣿⣿⣿⣿⣿⣷⣿⣿⣿⣿⣿⣿⣷⣿⣷⣷⠀⠀⠀⠀⠀⠀⠀⠀⠀⠀⠀⠀</a:t>
            </a:r>
            <a:br/>
            <a:r>
              <a:t>⠀⠀⠀⠀⠀⠀⠀⠀⠀⠀⠀⡝⣿⣿⣿⣿⣿⣿⣿⣿⣿⣿⣿⣿⣿⣿⣿⣿⣿⣿⣿⣿⣿⣿⣿⣿⣿⣿⣿⣿⣿⣿⣿⣿⣿⣿⣿⣿⣿⣿⣿⣿⣿⣿⣿⣿⣿⣿⣿⣿⣿⣿⣿⣿⣿⣿⣿⣿⣿⠀⠀⠀⠀⠀⠀⠀⠀⠀⠀⠀⠀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⠀⠀⠀⠀⠀⠀⠀⠀⠀⠀⠀⡇⢿⣿⣿⣿⣿⣿⣿⣿⣿⣿⣿⣿⡿⢹⣿⣿⣿⣿⣿⣿⣿⣿⣿⣿⣿⣿⣿⣿⣿⣿⣿⣿⣿⣿⣿⣿⣿⣿⣿⣿⣿⣿⣿⣿⣿⣿⣿⣿⣿⣿⣿⣿⣿⣯⣽⣿⣿⠀⠀⠀⠀⠀⠀⠀⠀⠀⠀⠀⠀</a:t>
            </a:r>
            <a:br/>
            <a:r>
              <a:t>⠀⠀⠀⠀⠀⠀⠀⠀⠀⠀⠀⣇⢜⢿⣿⣿⣿⣿⣿⢿⢿⢿⣿⣿⠇⠀⢹⣿⣿⣿⣿⣿⣿⣿⣿⣿⣿⣿⣿⣿⣿⣿⣿⣿⣿⣿⣿⣿⣿⣿⣿⣿⣿⣿⣿⣿⣿⣿⣿⣿⣿⣿⣿⣿⣿⣿⣿⣿⣿⠀⠀⠀⠀⠀⠀⠀⠀⠀⠀⠀⠀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⠀⠀⠀⠀⠀⠀⠀⠀⠀⠀⠀⣿⡇⠕⠝⢻⢿⣿⣿⣷⡕⢱⠟⠑⠀⠀⠀⢿⣿⣿⣿⣿⣿⣿⣿⣿⣿⣿⣿⣿⣿⣿⣿⣿⣿⣿⣿⣿⣿⣿⣿⣿⣿⣿⣿⣿⣿⣿⣿⣿⣿⣿⣿⣿⣿⣿⣿⣿⣿⠀⠀⠀⠀⠀⠀⠀⠀⠀⠀⠀⠀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⠀⠀⠀⠀⠀⠀⠀⠀⠀⠀⠀⣿⣿⡔⠀⠕⠅⠑⠙⠙⠑⠁⠀⠀⠀⠀⠀⢸⣿⣿⣿⣿⣿⣿⣿⣿⣿⣿⣿⣿⣿⣿⣿⣿⣿⣿⣿⣿⣿⣿⣿⣿⣿⣿⣿⣿⣿⣿⣿⣿⣿⣿⣿⣿⣿⣿⣿⣿⣿⠀⠀⠀⠀⠀⠀⠀⠀⠀⠀⠀⠀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⠀⠀⠀⠀⠀⠀⠀⠀⠀⠀⠀⣿⣿⡇⢄⢀⠀⠀⠀⠄⠀⠀⠀⠀⢀⢄⢄⢕⣿⣿⣿⣿⣿⣿⣿⣿⣿⣿⣿⣿⣿⣿⣿⣿⣿⣿⣿⣿⣿⣿⣿⣿⣿⣿⣿⣿⣿⣿⣿⣿⣿⣿⣿⣿⣿⣿⣿⣿⣿⠀⠀⠀⠀⠀⠀⠀⠀⠀⠀⠀⠀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⠀⠀⠀⠀⠀⠀⠀⠀⠀⠀⠀⣿⣿⣇⡕⢕⢕⢕⢔⢄⢔⢔⠄⠄⢕⢕⢕⢕⢻⣿⣿⣿⣿⣿⣿⣿⣿⣿⣿⣿⣿⣿⣿⣿⣿⣿⣿⣿⣿⣿⣿⣿⣿⣿⣿⣿⣿⣿⣿⣿⣿⣿⣿⣿⣿⣿⣿⣿⣿⠀⠀⠀⠀⠀⠀⠀⠀⠀⠀⠀⠀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⠀⠀⠀⠀⠀⠀⠀⠀⠀⠀⠀⠛⠛⠛⠛⠑⠑⠑⠑⠑⠑⠑⠀⠐⠑⠑⠑⠑⠛⠛⠛⠛⠛⠛⠛⠛⠛⠛⠛⠛⠛⠛⠛⠛⠛⠛⠛⠛⠛⠛⠛⠛⠛⠛⠛⠛⠛⠛⠛⠛⠛⠛⠛⠛⠛⠛⠛⠛⠛⠀⠀⠀⠀⠀⠀⠀⠀⠀⠀⠀⠀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⠀⠀⠀⠀⠀⠀⠀⠀⠀⠀⠀⢾⠟⢏⢟⢻⢿⢿⣿⣿⣿⣿⣿⣿⣿⣿⣿⣿⣿⣿⣿⣿⣿⣿⣿⣿⣿⣿⣿⣿⣿⣿⣿⣿⢕⢕⢑⢕⢜⣿⣿⣿⣿⣿⣿⣿⡕⢕⢕⢕⢕⢕⢔⢕⢕⠕⢕⢕⢕⠀⠀⠀⠀⠀⠀⠀⠀⠀⠀⠀⠀</a:t>
            </a:r>
            <a:br/>
            <a:r>
              <a:t>⠀⠀⠀⠀⠀⠀⠀⠀⠀⠀⠀⢠⢄⣵⢾⢞⢟⢕⢻⣿⣿⣿⣿⣿⣿⣿⣿⣿⣿⣿⣿⣿⣿⣿⣿⣿⣿⣿⣿⣿⣿⣿⣿⡟⢕⢕⢕⢕⢕⢻⣿⣿⣿⣿⣿⣿⣧⢕⢕⢕⢕⢕⢕⢅⠁⢀⢁⠀⢕⠀⠀⠀⠀⠀⠀⠀⠀⠀⠀⠀⠀</a:t>
            </a:r>
            <a:br/>
            <a:r>
              <a:t>⠀⠀⠀⠀⠀⠀⠀⠀⠀⠀⠀⢗⠗⠑⢁⢀⢕⣵⣵⣿⣿⣿⣿⣿⣿⣿⣿⣿⣿⣿⣿⣿⣿⣿⣿⣿⣿⣿⣿⣿⣿⣿⣿⢇⢕⢕⢕⢕⢕⢜⣿⣿⣿⣿⣿⣿⣿⣇⢕⢕⢕⢕⢕⢕⢕⢑⢕⢕⢕⠀⠀⠀⠀⠀⠀⠀⠀⠀⠀⠀⠀</a:t>
            </a:r>
            <a:br/>
            <a:r>
              <a:t>⠀⠀⠀⠀⠀⠀⠀⠀⠀⠀⠀⢑⣔⢅⢔⢸⢸⣿⣿⣿⣿⣿⣿⣿⣿⣿⣿⣿⣿⣿⣿⣿⣿⣿⣿⣿⣿⣿⣿⣿⣿⣿⣿⡕⢕⢕⢕⢕⢕⢕⣿⣿⣿⣿⣿⣿⣿⣿⢕⢕⢕⢕⢕⢕⢕⢕⢕⢕⢕⠀⠀⠀⠀⠀⠀⠀⠀⠀⠀⠀⠀</a:t>
            </a:r>
            <a:br/>
            <a:r>
              <a:t>⠀⠀⠀⠀⠀⠀⠀⠀⠀⠀⠀⢕⣵⣵⣷⣷⣾⣿⣿⣿⣿⣿⣿⣿⣿⣿⣿⣿⣿⣿⣿⣿⣿⣿⣿⣿⣿⣿⣿⣿⣿⣿⣿⢕⢕⢕⢕⢕⢕⢕⣿⣿⣿⣿⣿⣿⣿⣿⡇⢕⢕⢕⢕⢕⢕⢕⢕⢕⢕⠀⠀⠀⠀⠀⠀⠀⠀⠀⠀⠀⠀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⠀⠀⠀⠀⠀⠀⠀⠀⠀⠀⠀⣿⣿⣿⣿⣿⣿⣿⣿⣿⣿⣿⣿⣿⣿⣿⣿⣿⣿⣿⣿⣿⣿⣿⣿⣿⣿⣿⣿⣿⣿⣿⣿⣧⣵⣕⣕⣱⣵⣵⣿⣿⣿⣿⣿⣿⣿⣿⡇⢕⢕⢕⢕⢕⢕⢕⢕⢕⢕⠀⠀⠀⠀⠀⠀⠀⠀⠀⠀⠀⠀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⠀⠀⠀⠀⠀⠀⠀⠀⠀⠀⠀⣿⣿⣿⣿⣻⣿⣿⣿⣿⣿⣿⣿⣿⣿⣿⣿⣿⣿⣿⣿⣿⣿⣿⣿⣿⣿⣿⣿⣿⣿⣿⣿⣿⣿⣿⣿⣿⣿⣿⣿⣿⣿⣿⣿⣿⣿⣿⡇⢕⢕⢕⢕⢕⢕⢕⢕⢕⢕⠀⠀⠀⠀⠀⠀⠀⠀⠀⠀⠀⠀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⠀⠀⠀⠀⠀⠀⠀⠀⠀⠀⠀⣿⣿⣿⣿⣿⣿⣿⣿⣿⣿⣿⣿⣿⣿⣿⣿⣿⣿⣿⣿⣿⣿⣿⣿⣿⣿⣿⣿⣿⣿⣿⣿⣿⣿⣿⣿⣿⣿⣿⣿⣿⣿⣿⣿⣿⣿⣿⡇⢕⢕⢕⢵⢵⢕⢕⢕⢕⢕⠀⠀⠀⠀⠀⠀⠀⠀⠀⠀⠀⠀</a:t>
            </a:r>
            <a:br/>
            <a:r>
              <a:t>⠀⠀⠀⠀⠀⠀⠀⠀⠀⠀⠀⣿⣿⣿⣿⣿⣿⣿⣿⣿⣿⣽⣿⣿⣿⣿⣿⣿⣿⣿⣿⣿⣿⣿⣿⣿⣿⣿⣿⣿⣿⣿⣿⣿⣿⣿⣿⣿⣿⣿⣿⣿⣿⣿⣿⣿⣿⣿⣇⢕⢱⢵⢇⢕⢕⢕⢕⢕⢕⠀⠀⠀⠀⠀⠀⠀⠀⠀⠀⠀⠀</a:t>
            </a:r>
            <a:br/>
            <a:r>
              <a:t>⠀⠀⠀⠀⠀⠀⠀⠀⠀⠀⠀⣿⣿⣿⣿⣿⣿⣿⣿⡿⣿⣿⣿⣿⣿⣿⣿⣿⣿⣿⣿⣿⣿⣿⣿⣿⣿⣿⣿⣿⣿⣿⣿⣿⣿⣿⣿⣿⣿⣿⣿⣿⣿⣿⣿⣿⣿⣿⡟⢳⢿⢵⡷⢷⢕⢕⢕⢕⢕⠀⠀⠀⠀⠀⠀⠀⠀⠀⠀⠀⠀</a:t>
            </a:r>
            <a:br/>
            <a:r>
              <a:t>⠀⠀⠀⠀⠀⠀⠀⠀⠀⠀⠀⣿⣿⣿⣿⣿⣿⣿⣿⣾⣿⣿⣿⣿⣿⣿⣿⣿⣿⣿⣿⣿⣿⣿⣿⣿⣿⣿⣿⣿⣿⣿⣿⣿⣿⣿⣿⣿⣿⣿⣿⣿⣿⣿⣿⣿⣿⣿⣷⡷⢷⢷⢗⢷⢗⢗⣷⢗⢕⠀⠀⠀⠀⠀⠀⠀⠀⠀⠀⠀⠀</a:t>
            </a:r>
            <a:br/>
            <a:r>
              <a:t>⠀⠀⠀⠀⠀⠀⠀⠀⠀⠀⠀⣧⣿⣿⣿⣿⣿⣿⣿⣿⣿⣿⣿⣿⣿⣿⣿⣿⣿⣿⣿⣿⣿⣿⣿⣿⣿⣿⣿⣿⣿⣿⣿⣿⣿⣿⣿⣿⣿⣿⣿⣿⣿⣿⣿⣿⣿⣿⡿⢷⣾⣿⣷⣷⣷⣷⣿⣷⣿⠀⠀⠀⠀⠀⠀⠀⠀⠀⠀⠀⠀</a:t>
            </a:r>
            <a:br/>
            <a:r>
              <a:t>⠀⠀⠀⠀⠀⠀⠀⠀⠀⠀⠀⣿⡹⣿⣿⣿⣿⣿⣿⣿⣿⣿⣿⣿⣿⠑⢿⣿⣿⣿⣿⣿⣿⣿⣿⣿⣿⣿⣿⣿⣿⣿⣿⣿⣿⣿⣿⣿⣿⣿⣿⣿⣿⣿⣿⣿⣿⣿⣿⣿⣿⣿⣿⣿⣿⣿⣿⣿⣾⠀⠀⠀⠀⠀⠀⠀⠀⠀⠀⠀⠀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⠀⠀⠀⠀⠀⠀⠀⠀⠀⠀⠀⣿⣷⡜⢟⢿⣿⣿⣷⣝⢟⢹⢼⡿⠇⠀⢜⣿⣿⣿⣿⣿⣿⣿⣿⣿⣿⣿⣿⣿⣿⣿⣿⣿⣿⣿⣿⣿⣿⣿⣿⣿⣿⣿⣿⣿⣿⣿⣿⣿⣿⣿⣿⣿⣿⣿⣿⣿⣿⠀⠀⠀⠀⠀⠀⠀⠀⠀⠀⠀⠀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⠀⠀⠀⠀⠀⠀⠀⠀⠀⠀⠀⣿⣿⣷⡔⢁⠑⠝⠝⠟⠿⠕⠘⠁⠀⠀⠀⢸⣿⣿⣿⣿⣿⣿⣿⣿⣿⣿⣿⣿⣿⣿⣿⣿⣿⣿⣿⣿⣿⣿⣿⣿⣿⣿⣿⣿⣿⣿⣿⣿⣿⣿⣿⣿⣿⣿⣽⣿⣿⠀⠀⠀⠀⠀⠀⠀⠀⠀⠀⠀⠀</a:t>
            </a:r>
            <a:br/>
            <a:r>
              <a:t>⠀⠀⠀⠀⠀⠀⠀⠀⠀⠀⠀⣿⣿⣿⣧⢔⠑⠀⢀⢀⠀⠀⠀⠀⠀⠀⠀⠈⣿⣿⣿⣿⣿⣿⣿⣿⣿⣿⣿⣿⣿⣿⣿⣿⣿⣿⣿⣿⣿⣿⣿⣿⣿⣿⣿⣿⣿⣿⣿⣿⣿⣿⣿⣿⣿⣿⣿⣿⣿⠀⠀⠀⠀⠀⠀⠀⠀⠀⠀⠀⠀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⠀⠀⠀⠀⠀⠀⠀⠀⠀⠀⠀⣿⣿⣿⣿⡕⢔⢄⢅⢀⠀⢀⠔⠀⢄⢔⢔⢕⢸⣿⣿⣿⣿⣿⣿⣿⣿⣿⣿⣿⣿⣿⣿⣿⣿⣿⣿⣿⣿⣿⣿⣿⣿⣿⣿⣿⣿⣿⣿⣿⣿⣿⣿⣿⣿⣿⣿⣿⣿⠀⠀⠀⠀⠀⠀⠀⠀⠀⠀⠀⠀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⠀⠀⠀⠀⠀⠀⠀⠀⠀⠀⠀⣿⣿⣿⣿⣷⣕⡕⢕⢕⢕⢕⠕⢕⢕⢕⢕⢕⢕⣿⣿⣿⣿⣿⣿⣿⣿⣿⣿⣿⣿⣿⣿⣿⣿⣿⣿⣿⣿⣿⣿⣿⣿⣿⣿⣿⣿⣿⣿⣿⣿⣿⣿⣿⣿⣿⣿⣿⣿⠀⠀⠀⠀⠀⠀⠀⠀⠀⠀⠀⠀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⠀⠀⠀⠀⠀⠀⠀⠀⠀⠀⠀⣿⣿⣿⣿⣿⣿⣿⣷⣧⣅⢕⢕⢕⢕⢕⢕⢕⢕⣿⣿⣿⣿⣿⣿⣿⣿⣿⣿⣿⣿⣿⣿⣿⣿⣿⣿⣿⣿⣿⣿⣿⣿⣿⣿⣿⣿⣿⣿⣿⣿⣿⣿⣿⣿⣿⣿⣿⣿⠀⠀⠀⠀⠀⠀⠀⠀⠀⠀⠀⠀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⠀⠀⠀⠀⠀⠀⠀⠀⠀⠀⠀⠛⠛⠛⠛⠛⠛⠛⠛⠛⠛⠃⠑⠑⠑⠑⠑⠑⠑⠛⠛⠛⠛⠛⠛⠛⠛⠛⠛⠛⠛⠛⠛⠛⠛⠛⠛⠛⠛⠛⠛⠛⠛⠛⠛⠛⠛⠛⠛⠛⠛⠛⠛⠛⠛⠛⠛⠛⠛⠀⠀⠀⠀⠀⠀⠀⠀⠀⠀⠀⠀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⠀⠀⠀⠀⠀⠀⠀⠀⠀⠀⠀⠁⢕⢕⢕⣵⢥⣜⣿⣿⣿⣿⣿⣿⣿⣿⣿⣿⣿⣿⣿⣿⣿⣿⣿⣿⣿⣿⣿⣿⣿⣿⣿⣿⡇⠕⠑⢕⢕⢿⣿⣿⣿⣿⣿⣿⣧⢕⢕⢕⢕⢕⢕⢕⢕⢕⢕⢕⢕⠀⠀⠀⠀⠀⠀⠀⠀⠀⠀⠀⠀</a:t>
            </a:r>
            <a:br/>
            <a:r>
              <a:t>⠀⠀⠀⠀⠀⠀⠀⠀⠀⠀⠀⢰⢵⢟⠕⠑⢅⢜⣿⣿⣿⣿⣿⣿⣿⣿⣿⣿⣿⣿⣿⣿⣿⣿⣿⣿⣿⣿⣿⣿⣿⣿⣿⣿⢕⢄⢕⢕⢕⢸⣿⣿⣿⣿⣿⣿⣿⡕⢕⢕⢕⢕⢕⢕⢕⢄⢀⢀⢕⠀⠀⠀⠀⠀⠀⠀⠀⠀⠀⠀⠀</a:t>
            </a:r>
            <a:br/>
            <a:r>
              <a:t>⠀⠀⠀⠀⠀⠀⠀⠀⠀⠀⠀⠝⠅⠄⢔⣕⣾⣿⣿⣿⣿⣿⣿⣿⣿⣿⣿⣿⣿⣿⣿⣿⣿⣿⣿⣿⣿⣿⣿⣿⣿⣿⣿⡟⢕⢕⢕⢕⢕⢕⣿⣿⣿⣿⣿⣿⣿⣿⢕⢕⢕⢕⢕⢕⢕⢕⢕⢕⢕⠀⠀⠀⠀⠀⠀⠀⠀⠀⠀⠀⠀</a:t>
            </a:r>
            <a:br/>
            <a:r>
              <a:t>⠀⠀⠀⠀⠀⠀⠀⠀⠀⠀⠀⢕⢔⢅⣕⣏⣿⣿⣿⣿⣿⣿⣿⣿⣿⣿⣿⣿⣿⣿⣿⣿⣿⣿⣿⣿⣿⣿⣿⣿⣿⣿⣿⡇⢕⢕⢕⢕⢕⢕⢹⣿⣿⣿⣿⣿⣿⣿⡇⢕⢕⢕⢕⢕⢕⢕⢕⢕⢕⠀⠀⠀⠀⠀⠀⠀⠀⠀⠀⠀⠀</a:t>
            </a:r>
            <a:br/>
            <a:r>
              <a:t>⠀⠀⠀⠀⠀⠀⠀⠀⠀⠀⠀⣵⣾⣿⣿⣿⣿⣿⣿⣿⣿⣿⣿⣿⣿⣿⣿⣿⣿⣿⣿⣿⣿⣿⣿⣿⣿⣿⣿⣿⣿⣿⣿⡇⢕⢕⢕⢕⢕⢕⢸⣿⣿⣿⣿⣿⣿⣿⣧⢕⢕⢕⢕⢕⢕⢕⢕⢕⢕⠀⠀⠀⠀⠀⠀⠀⠀⠀⠀⠀⠀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⠀⠀⠀⠀⠀⠀⠀⠀⠀⠀⠀⣿⣿⣿⣿⣿⣿⣿⣿⣿⣿⣿⣿⣿⣿⣿⣿⣿⣿⣿⣿⣿⣿⣿⣿⣿⣿⣿⣿⣿⣿⣿⣿⣷⣵⣵⣕⣱⣵⣵⣼⣿⣿⣿⣿⣿⣿⣿⣯⢕⢕⢕⢕⢕⢕⢕⢕⢕⢕⠀⠀⠀⠀⠀⠀⠀⠀⠀⠀⠀⠀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⠀⠀⠀⠀⠀⠀⠀⠀⠀⠀⠀⣿⣿⣿⣿⣿⣿⣿⣿⣿⣿⣷⣿⣿⣿⣿⣿⣿⣿⣿⣿⣿⣿⣿⣿⣿⣿⣿⣿⣿⣿⣿⣿⣿⣿⣿⣿⣿⣿⣿⣿⣿⣿⣿⣿⣿⣿⣿⣧⢕⢕⢕⢕⢕⢕⢕⢕⢕⢕⠀⠀⠀⠀⠀⠀⠀⠀⠀⠀⠀⠀</a:t>
            </a:r>
            <a:br/>
            <a:r>
              <a:t>⠀⠀⠀⠀⠀⠀⠀⠀⠀⠀⠀⣿⣿⣿⣯⣼⣿⣿⣿⣿⣿⣿⣿⣿⣿⣿⣿⣿⣿⣿⣿⣿⣿⣿⣿⣿⣿⣿⣿⣿⣿⣿⣿⣿⣿⣿⣿⣿⣿⣿⣿⣿⣿⣿⣿⣿⣿⣿⣿⡕⢕⢕⢕⢕⢕⢕⢕⢕⢕⠀⠀⠀⠀⠀⠀⠀⠀⠀⠀⠀⠀</a:t>
            </a:r>
            <a:br/>
            <a:r>
              <a:t>⠀⠀⠀⠀⠀⠀⠀⠀⠀⠀⠀⣿⣿⣿⣿⣿⣿⣿⣿⢿⣿⣟⣿⣿⣿⣿⣿⣿⣿⣿⣿⣿⣿⣿⣿⣿⣿⣿⣿⣿⣿⣿⣿⣿⣿⣿⣿⣿⣿⣿⣿⣿⣿⣿⣿⣿⣿⣿⣿⢱⢕⢕⢵⢷⢕⢕⢕⢕⢕⠀⠀⠀⠀⠀⠀⠀⠀⠀⠀⠀⠀</a:t>
            </a:r>
            <a:br/>
            <a:r>
              <a:t>⠀⠀⠀⠀⠀⠀⠀⠀⠀⠀⠀⣿⣿⣿⣿⣿⣿⣿⣿⣿⣷⣾⡿⢿⣿⣿⣿⣿⣿⣿⣿⣿⣿⣿⣿⣿⣿⣿⣿⣿⣿⣿⣿⣿⣿⣿⣿⣿⣿⣿⣿⣿⣿⣿⣿⣿⣿⣿⣷⡞⢕⢣⢕⢕⢕⢕⢕⢕⢕⠀⠀⠀⠀⠀⠀⠀⠀⠀⠀⠀⠀</a:t>
            </a:r>
            <a:br/>
            <a:r>
              <a:t>⠀⠀⠀⠀⠀⠀⠀⠀⠀⠀⠀⣿⣿⣿⣿⣿⣿⣿⡿⢫⣿⣿⣿⣿⣿⣿⣿⣿⣿⣿⣿⣿⣿⣿⣿⣿⣿⣿⣿⣿⣿⣿⣿⣿⣿⣿⣿⣿⣿⣿⣿⣿⣿⣿⣿⣿⣿⣿⡿⢿⢿⢿⢷⡵⢇⢕⢇⢕⢕⠀⠀⠀⠀⠀⠀⠀⠀⠀⠀⠀⠀</a:t>
            </a:r>
            <a:br/>
            <a:r>
              <a:t>⠀⠀⠀⠀⠀⠀⠀⠀⠀⠀⠀⡟⣿⣿⣿⣿⣿⣿⣿⣿⣿⣿⣿⣿⣿⣿⣿⣿⣿⣿⣿⣿⣿⣿⣿⣿⣿⣿⣿⣿⣿⣿⣿⣿⣿⣿⣿⣿⣿⣿⣿⣿⣿⣿⣿⣿⣿⣿⣷⣷⢾⢷⢾⢗⢷⢷⢷⢇⢕⠀⠀⠀⠀⠀⠀⠀⠀⠀⠀⠀⠀</a:t>
            </a:r>
            <a:br/>
            <a:r>
              <a:t>⠀⠀⠀⠀⠀⠀⠀⠀⠀⠀⠀⣿⣿⣿⣿⣿⣿⣿⣿⣿⣿⣿⣿⣿⣿⡟⣿⣿⣿⣿⣿⣿⣿⣿⣿⣿⣿⣿⣿⣿⣿⣿⣿⣿⣿⣿⣿⣿⣿⣿⣿⣿⣿⣿⣿⣿⣿⣿⣿⢿⣿⣾⣷⣷⣷⣷⣾⣿⣷⠀⠀⠀⠀⠀⠀⠀⠀⠀⠀⠀⠀</a:t>
            </a:r>
            <a:br/>
            <a:r>
              <a:t>⠀⠀⠀⠀⠀⠀⠀⠀⠀⠀⠀⣿⣷⡜⢻⢿⣿⣿⣟⡿⡟⡟⢽⣿⡟⠀⢹⣿⣿⣿⣿⣿⣿⣿⣿⣿⣿⣿⣿⣿⣿⣿⣿⣿⣿⣿⣿⣿⣿⣿⣿⣿⣿⣿⣿⣿⣿⣿⣿⣿⣿⣿⣿⣿⣿⣿⣿⣿⣾⠀⠀⠀⠀⠀⠀⠀⠀⠀⠀⠀⠀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⠀⠀⠀⠀⠀⠀⠀⠀⠀⠀⠀⣿⣿⣷⡕⠁⢜⢝⢟⢟⢧⢜⠜⠋⠀⠀⠑⢻⣿⣿⣿⣿⣿⣿⣿⣿⣿⣿⣿⣿⣿⣿⣿⣿⣿⣿⣿⣿⣿⣿⣿⣿⣿⣿⣿⣿⣿⣿⣿⣿⣿⣿⣿⣿⣿⣿⣿⣿⣿⠀⠀⠀⠀⠀⠀⠀⠀⠀⠀⠀⠀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⠀⠀⠀⠀⠀⠀⠀⠀⠀⠀⠀⣿⣿⣿⣷⡕⢔⢄⠀⠁⠀⠀⠀⠀⠀⠀⠀⠕⣿⣿⣿⣿⣿⣿⣿⣿⣿⣿⣿⣿⣿⣿⣿⣿⣿⣿⣿⣿⣿⣿⣿⣿⣿⣿⣿⣿⣿⣿⣿⣿⣿⣿⣿⣿⣿⣿⣷⣿⣿⠀⠀⠀⠀⠀⠀⠀⠀⠀⠀⠀⠀</a:t>
            </a:r>
            <a:br/>
            <a:r>
              <a:t>⠀⠀⠀⠀⠀⠀⠀⠀⠀⠀⠀⣿⣿⣿⣿⣇⢁⢁⢅⠕⠅⠁⢀⢐⠀⢄⢄⢄⢹⣿⣿⣿⣿⣿⣿⣿⣿⣿⣿⣿⣿⣿⣿⣿⣿⣿⣿⣿⣿⣿⣿⣿⣿⣿⣿⣿⣿⣿⣿⣿⣿⣿⣿⣿⣿⣿⣿⣿⣿⠀⠀⠀⠀⠀⠀⠀⠀⠀⠀⠀⠀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⠀⠀⠀⠀⠀⠀⠀⠀⠀⠀⠀⣿⣿⣿⣿⣿⣧⡕⢕⢕⢕⢕⢕⢔⢕⢕⢕⢕⢜⣿⣿⣿⣿⣿⣿⣿⣿⣿⣿⣿⣿⣿⣿⣿⣿⣿⣿⣿⣿⣿⣿⣿⣿⣿⣿⣿⣿⣿⣿⣿⣿⣿⣿⣿⣿⣿⣿⣿⣿⠀⠀⠀⠀⠀⠀⠀⠀⠀⠀⠀⠀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⠀⠀⠀⠀⠀⠀⠀⠀⠀⠀⠀⣿⣿⣿⣿⣿⣿⣿⣷⣵⣕⡔⢕⢕⢕⢕⢕⢕⢕⣿⣿⣿⣿⣿⣿⣿⣿⣿⣿⣿⣿⣿⣿⣿⣿⣿⣿⣿⣿⣿⣿⣿⣿⣿⣿⣿⣿⣿⣿⣿⣿⣿⣿⣿⣿⣿⣿⣿⣿⠀⠀⠀⠀⠀⠀⠀⠀⠀⠀⠀⠀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⠀⠀⠀⠀⠀⠀⠀⠀⠀⠀⠀⣿⣿⣿⣿⣿⣿⣿⣿⣿⣿⣷⢕⢕⢕⢕⢕⢕⢕⣿⣿⣿⣿⣿⣿⣿⣿⣿⣿⣿⣿⣿⣿⣿⣿⣿⣿⣿⣿⣿⣿⣿⣿⣿⣿⣿⣿⣿⣿⣿⣿⣿⣿⣿⣿⣿⣿⣿⣿⠀⠀⠀⠀⠀⠀⠀⠀⠀⠀⠀⠀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⠀⠀⠀⠀⠀⠀⠀⠀⠀⠀⠀⠛⠛⠛⠛⠛⠛⠛⠛⠛⠛⠛⠃⠑⠑⠑⠑⠑⠑⠛⠛⠛⠛⠛⠛⠛⠛⠛⠛⠛⠛⠛⠛⠛⠛⠛⠛⠛⠛⠛⠛⠛⠛⠛⠛⠛⠛⠛⠛⠛⠛⠛⠛⠛⠛⠛⠛⠛⠛⠀⠀⠀⠀⠀⠀⠀⠀⠀⠀⠀⠀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⠀⠀⠀⠀⠀⠀⠀⠀⠀⠀⠀⢁⢔⢕⣰⡥⢼⣿⣿⣿⣿⣿⣿⣿⣿⣿⣿⣿⣿⣿⣿⣿⣿⣿⣿⣿⣿⣿⣿⣿⣿⣿⣿⣿⣿⠕⢕⢕⢕⢹⣿⣿⣿⣿⣿⣿⣷⢕⢕⢕⢕⢕⢕⢕⢔⢕⢕⢕⢕⠀⠀⠀⠀⠀⠀⠀⠀⠀⠀⠀⠀</a:t>
            </a:r>
            <a:br/>
            <a:r>
              <a:t>⠀⠀⠀⠀⠀⠀⠀⠀⠀⠀⠀⢱⢜⠟⠕⢑⢅⢹⣿⣿⣿⣿⣿⣿⣿⣿⣿⣿⣿⣿⣿⣿⣿⣿⣿⣿⣿⣿⣿⣿⣿⣿⣿⣿⡇⢔⢕⢕⢕⢕⣿⣿⣿⣿⣿⣿⣿⣇⢕⢕⢕⢕⢕⢕⢕⢄⢄⢁⢕⠀⠀⠀⠀⠀⠀⠀⠀⠀⠀⠀⠀</a:t>
            </a:r>
            <a:br/>
            <a:r>
              <a:t>⠀⠀⠀⠀⠀⠀⠀⠀⠀⠀⠀⠃⠁⢐⢔⣼⣾⣿⣿⣿⣿⣿⣿⣿⣿⣿⣿⣿⣿⣿⣿⣿⣿⣿⣿⣿⣿⣿⣿⣿⣿⣿⣿⣿⢇⢕⢕⢕⢕⢕⢸⣿⣿⣿⣿⣿⣿⣿⡇⢕⢕⢕⢕⢕⢕⢕⢕⢕⢕⠀⠀⠀⠀⠀⠀⠀⠀⠀⠀⠀⠀</a:t>
            </a:r>
            <a:br/>
            <a:r>
              <a:t>⠀⠀⠀⠀⠀⠀⠀⠀⠀⠀⠀⢕⢔⢔⡜⣹⣿⣿⣿⣿⣿⣿⣿⣿⣿⣿⣿⣿⣿⣿⣿⣿⣿⣿⣿⣿⣿⣿⣿⣿⣿⣿⣿⣿⢕⢕⢔⢕⢕⢕⢜⣿⣿⣿⣿⣿⣿⣿⣧⢕⢕⢕⢕⢕⢕⢕⢕⢕⢕⠀⠀⠀⠀⠀⠀⠀⠀⠀⠀⠀⠀</a:t>
            </a:r>
            <a:br/>
            <a:r>
              <a:t>⠀⠀⠀⠀⠀⠀⠀⠀⠀⠀⠀⣵⣾⣿⣿⣿⣿⣿⣿⣿⣿⣿⣿⣿⣿⣿⣿⣿⣿⣿⣿⣿⣿⣿⣿⣿⣿⣿⣿⣿⣿⣿⣿⣿⢕⢕⢕⢕⢕⢕⢕⣿⣿⣿⣿⣿⣿⣿⣿⢕⢕⢕⢕⢕⢕⢕⢕⢕⢕⠀⠀⠀⠀⠀⠀⠀⠀⠀⠀⠀⠀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⠀⠀⠀⠀⠀⠀⠀⠀⠀⠀⠀⣿⣿⣿⣿⣿⣿⣿⣿⣿⣿⣿⣿⣿⣿⣿⣿⣿⣿⣿⣿⣿⣿⣿⣿⣿⣿⣿⣿⣿⣿⣿⣿⣿⣵⣕⣕⣕⣵⣵⣵⣿⣿⣿⣿⣿⣿⣿⣿⢕⢕⢕⢕⢕⢕⢕⢕⢕⢕⠀⠀⠀⠀⠀⠀⠀⠀⠀⠀⠀⠀</a:t>
            </a:r>
            <a:br/>
            <a:r>
              <a:t>⠀⠀⠀⠀⠀⠀⠀⠀⠀⠀⠀⣿⣿⣿⣿⣿⣿⣿⣿⣿⣿⢿⣿⣿⣿⣿⣿⣿⣿⣿⣿⣿⣿⣿⣿⣿⣿⣿⣿⣿⣿⣿⣿⣿⣿⣿⣿⣿⣿⣿⣿⣿⣿⣿⣿⣿⣿⣿⣿⢕⢕⢕⢕⢕⢕⢕⢕⢕⢕⠀⠀⠀⠀⠀⠀⠀⠀⠀⠀⠀⠀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⠀⠀⠀⠀⠀⠀⠀⠀⠀⠀⠀⣿⣿⣿⣿⣿⣿⣿⣿⣿⣿⣿⣿⣿⣿⣿⣿⣿⣿⣿⣿⣿⣿⣿⣿⣿⣿⣿⣿⣿⣿⣿⣿⣿⣿⣿⣿⣿⣿⣿⣿⣿⣿⣿⣿⣿⣿⣿⣿⢕⢕⢕⢕⢕⢕⢕⢕⢕⢕⠀⠀⠀⠀⠀⠀⠀⠀⠀⠀⠀⠀</a:t>
            </a:r>
            <a:br/>
            <a:r>
              <a:t>⠀⠀⠀⠀⠀⠀⠀⠀⠀⠀⠀⣿⣿⣿⣯⣼⣿⣿⣿⣿⣿⣿⣿⣿⣿⣿⣿⣿⣿⣿⣿⣿⣿⣿⣿⣿⣿⣿⣿⣿⣿⣿⣿⣿⣿⣿⣿⣿⣿⣿⣿⣿⣿⣿⣿⣿⣿⣿⣿⡇⢕⢕⢕⢕⢕⢕⢕⢕⢕⠀⠀⠀⠀⠀⠀⠀⠀⠀⠀⠀⠀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⠀⠀⠀⠀⠀⠀⠀⠀⠀⠀⠀⣿⣿⣿⣿⣿⣿⣿⣿⢿⣿⣿⣿⣿⣿⣿⣿⣿⣿⣿⣿⣿⣿⣿⣿⣿⣿⣿⣿⣿⣿⣿⣿⣿⣿⣿⣿⣿⣿⣿⣿⣿⣿⣿⣿⣿⣿⣿⣿⢇⢵⢕⢱⢕⢕⢕⢕⢕⢕⠀⠀⠀⠀⠀⠀⠀⠀⠀⠀⠀⠀</a:t>
            </a:r>
            <a:br/>
            <a:r>
              <a:t>⠀⠀⠀⠀⠀⠀⠀⠀⠀⠀⠀⣿⣿⣿⣿⣿⣿⣿⣿⣿⣿⣿⣿⢟⣿⣿⣿⣿⣿⣿⣿⣿⣿⣿⣿⣿⣿⣿⣿⣿⣿⣿⣿⣿⣿⣿⣿⣿⣿⣿⣿⣿⣿⣿⣿⣿⣿⣿⣿⡷⢗⢣⢵⢵⢕⢕⢕⢕⢕⠀⠀⠀⠀⠀⠀⠀⠀⠀⠀⠀⠀</a:t>
            </a:r>
            <a:br/>
            <a:r>
              <a:t>⠀⠀⠀⠀⠀⠀⠀⠀⠀⠀⠀⣿⣿⣿⣿⣿⣿⣿⣿⣻⣽⣿⣿⣿⣿⣿⣿⣿⣿⣿⣿⣿⣿⣿⣿⣿⣿⣿⣿⣿⣿⣿⣿⣿⣿⣿⣿⣿⣿⣿⣿⣿⣿⣿⣿⣿⣿⣿⣿⢟⢳⢗⢳⡗⢕⢇⢵⢕⢕⠀⠀⠀⠀⠀⠀⠀⠀⠀⠀⠀⠀</a:t>
            </a:r>
            <a:br/>
            <a:r>
              <a:t>⠀⠀⠀⠀⠀⠀⠀⠀⠀⠀⠀⣝⣿⣿⣿⣿⣿⣿⣿⣿⣿⣿⣿⣿⣿⣿⣿⣿⣿⣿⣿⣿⣿⣿⣿⣿⣿⣿⣿⣿⣿⣿⣿⣿⣿⣿⣿⣿⣿⣿⣿⣿⣿⣿⣿⣿⣿⣿⣿⣷⡾⢷⢾⢷⢗⢗⢳⢧⢕⠀⠀⠀⠀⠀⠀⠀⠀⠀⠀⠀⠀</a:t>
            </a:r>
            <a:br/>
            <a:r>
              <a:t>⠀⠀⠀⠀⠀⠀⠀⠀⠀⠀⠀⣿⡿⣿⣿⣿⣿⣿⣿⣿⣿⣿⣿⣿⣿⡏⣿⣿⣿⣿⣿⣿⣿⣿⣿⣿⣿⣿⣿⣿⣿⣿⣿⣿⣿⣿⣿⣿⣿⣿⣿⣿⣿⣿⣿⣿⣿⣿⣿⢿⣷⣾⣿⣷⣷⣷⣷⣿⣷⠀⠀⠀⠀⠀⠀⠀⠀⠀⠀⠀⠀</a:t>
            </a:r>
            <a:br/>
            <a:r>
              <a:t>⠀⠀⠀⠀⠀⠀⠀⠀⠀⠀⠀⣿⣿⡕⢝⢻⢿⣿⣿⡫⢝⢯⣹⣿⡿⠁⢹⣿⣿⣿⣿⣿⣿⣿⣿⣿⣿⣿⣿⣿⣿⣿⣿⣿⣿⣿⣿⣿⣿⣿⣿⣿⣿⣿⣿⣿⣿⣿⣿⣿⣿⣿⣿⣿⣿⣿⣿⣿⣿⠀⠀⠀⠀⠀⠀⠀⠀⠀⠀⠀⠀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⠀⠀⠀⠀⠀⠀⠀⠀⠀⠀⠀⣿⣿⣿⣧⢕⢕⠕⢘⠝⠕⢕⠘⠁⠀⠀⠁⢹⣿⣿⣿⣿⣿⣿⣿⣿⣿⣿⣿⣿⣿⣿⣿⣿⣿⣿⣿⣿⣿⣿⣿⣿⣿⣿⣿⣿⣿⣿⣿⣿⣿⣿⣿⣿⣿⣿⣿⣿⣿⠀⠀⠀⠀⠀⠀⠀⠀⠀⠀⠀⠀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⠀⠀⠀⠀⠀⠀⠀⠀⠀⠀⠀⣿⣿⣿⣿⣧⢕⢔⢅⢁⢄⢀⠀⠄⠀⠀⠀⠈⣿⣿⣿⣿⣿⣿⣿⣿⣿⣿⣿⣿⣿⣿⣿⣿⣿⣿⣿⣿⣿⣿⣿⣿⣿⣿⣿⣿⣿⣿⣿⣿⣿⣿⣿⣿⣿⣿⣿⣵⣾⠀⠀⠀⠀⠀⠀⠀⠀⠀⠀⠀⠀</a:t>
            </a:r>
            <a:br/>
            <a:r>
              <a:t>⠀⠀⠀⠀⠀⠀⠀⠀⠀⠀⠀⣿⣿⣿⣿⣿⡔⢅⢕⢕⢑⢐⢀⢅⢀⢔⢔⢄⢸⣿⣿⣿⣿⣿⣿⣿⣿⣿⣿⣿⣿⣿⣿⣿⣿⣿⣿⣿⣿⣿⣿⣿⣿⣿⣿⣿⣿⣿⣿⣿⣿⣿⣿⣿⣿⣿⣿⣿⣿⠀⠀⠀⠀⠀⠀⠀⠀⠀⠀⠀⠀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⠀⠀⠀⠀⠀⠀⠀⠀⠀⠀⠀⣿⣿⣿⣿⣿⣿⣵⡕⢕⢕⢕⢕⢕⢕⢕⢕⢕⢕⣿⣿⣿⣿⣿⣿⣿⣿⣿⣿⣿⣿⣿⣿⣿⣿⣿⣿⣿⣿⣿⣿⣿⣿⣿⣿⣿⣿⣿⣿⣿⣿⣿⣿⣿⣿⣿⣿⣿⣿⠀⠀⠀⠀⠀⠀⠀⠀⠀⠀⠀⠀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⠀⠀⠀⠀⠀⠀⠀⠀⠀⠀⠀⣿⣿⣿⣿⣿⣿⣿⣿⣷⣧⣵⡕⢕⢕⢕⢕⢕⢕⣿⣿⣿⣿⣿⣿⣿⣿⣿⣿⣿⣿⣿⣿⣿⣿⣿⣿⣿⣿⣿⣿⣿⣿⣿⣿⣿⣿⣿⣿⣿⣿⣿⣿⣿⣿⣿⣿⣿⣿⠀⠀⠀⠀⠀⠀⠀⠀⠀⠀⠀⠀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⠀⠀⠀⠀⠀⠀⠀⠀⠀⠀⠀⣿⣿⣿⣿⣿⣿⣿⣿⣿⣿⣿⣿⢁⢕⢕⢕⢕⢕⣿⣿⣿⣿⣿⣿⣿⣿⣿⣿⣿⣿⣿⣿⣿⣿⣿⣿⣿⣿⣿⣿⣿⣿⣿⣿⣿⣿⣿⣿⣿⣿⣿⣿⣿⣿⣿⣿⣿⣿⠀⠀⠀⠀⠀⠀⠀⠀⠀⠀⠀⠀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⠀⠀⠀⠀⠀⠀⠀⠀⠀⠀⠀⠛⠛⠛⠛⠛⠛⠛⠛⠛⠛⠛⠛⠑⠑⠑⠑⠑⠑⠛⠛⠛⠛⠛⠛⠛⠛⠛⠛⠛⠛⠛⠛⠛⠛⠛⠛⠛⠛⠛⠛⠛⠛⠛⠛⠛⠛⠛⠛⠛⠛⠛⠛⠛⠛⠛⠛⠛⠛⠀⠀⠀⠀⠀⠀⠀⠀⠀⠀⠀⠀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⠀⠀⠀⠀⠀⠀⠀⠀⠀⠀⠀⢙⢌⢙⣕⣑⣜⣿⣿⣿⣿⣿⣿⣿⣿⣿⣿⣿⣿⣿⣿⣿⣿⣿⣿⣿⣿⣿⣿⣿⣿⣿⣿⣿⣿⢇⢕⢕⢕⢜⣿⣿⣿⣿⣿⣿⣿⡕⢕⢕⢕⢕⢕⢕⢔⢕⢕⢕⢔⠀⠀⠀⠀⠀⠀⠀⠀⠀⠀⠀⠀</a:t>
            </a:r>
            <a:br/>
            <a:r>
              <a:t>⠀⠀⠀⠀⠀⠀⠀⠀⠀⠀⠀⢕⣳⢾⢏⢝⢝⢻⣿⣿⣿⣿⣿⣿⣿⣿⣿⣿⣿⣿⣿⣿⣿⣿⣿⣿⣿⣿⣿⣿⣿⣿⣿⣿⣿⢕⢕⢕⢕⢕⢻⣿⣿⣿⣿⣿⣿⣷⡕⢕⢕⢕⢕⢕⢕⢁⠕⢕⢕⠀⠀⠀⠀⠀⠀⠀⠀⠀⠀⠀⠀</a:t>
            </a:r>
            <a:br/>
            <a:r>
              <a:t>⠀⠀⠀⠀⠀⠀⠀⠀⠀⠀⠀⠎⠑⠁⢄⣱⣷⣾⣿⣿⣿⣿⣿⣿⣿⣿⣿⣿⣿⣿⣿⣿⣿⣿⣿⣿⣿⣿⣿⣿⣿⣿⣿⣿⡇⢕⢕⢕⢕⢕⢜⣿⣿⣿⣿⣿⣿⣿⣧⢕⢕⢕⢕⢕⢕⢕⢕⢕⢕⠀⠀⠀⠀⠀⠀⠀⠀⠀⠀⠀⠀</a:t>
            </a:r>
            <a:br/>
            <a:r>
              <a:t>⠀⠀⠀⠀⠀⠀⠀⠀⠀⠀⠀⢐⢄⢄⢸⢿⣿⣿⣿⣿⣿⣿⣿⣿⣿⣿⣿⣿⣿⣿⣿⣿⣿⣿⣿⣿⣿⣿⣿⣿⣿⣿⣿⣿⡇⢕⢕⢕⢕⢕⢕⣿⣿⣿⣿⣿⣿⣿⣿⡕⢕⢕⢕⢕⢕⢕⢕⢕⢕⠀⠀⠀⠀⠀⠀⠀⠀⠀⠀⠀⠀</a:t>
            </a:r>
            <a:br/>
            <a:r>
              <a:t>⠀⠀⠀⠀⠀⠀⠀⠀⠀⠀⠀⣵⣵⣷⣷⣿⣿⣿⣿⣿⣿⣿⣿⣿⣿⣿⣿⣿⣿⣿⣿⣿⣿⣿⣿⣿⣿⣿⣿⣿⣿⣿⣿⣿⡇⢕⢕⢕⢕⢕⢕⢹⣿⣿⣿⣿⣿⣿⣿⡇⢕⢕⢕⢕⢕⢕⢕⢕⢕⠀⠀⠀⠀⠀⠀⠀⠀⠀⠀⠀⠀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⠀⠀⠀⠀⠀⠀⠀⠀⠀⠀⠀⣿⣿⣿⣿⣿⣿⣿⣿⣿⣿⣿⣿⣿⣿⣿⣿⣿⣿⣿⣿⣿⣿⣿⣿⣿⣿⣿⣿⣿⣿⣿⣿⣿⣧⣵⣕⣱⣱⣵⣵⣼⣿⣿⣿⣿⣿⣿⣿⡇⢕⢕⢕⢕⢕⢕⢕⢕⢕⠀⠀⠀⠀⠀⠀⠀⠀⠀⠀⠀⠀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⠀⠀⠀⠀⠀⠀⠀⠀⠀⠀⠀⣿⣿⣿⣿⣿⣿⣿⣿⣿⣿⣿⣿⣿⣿⣿⣿⣿⣿⣿⣿⣿⣿⣿⣿⣿⣿⣿⣿⣿⣿⣿⣿⣿⣿⣿⣿⣿⣿⣿⣿⣿⣿⣿⣿⣿⣿⣿⣿⡇⢕⢕⢕⢕⢕⢕⢕⢕⢕⠀⠀⠀⠀⠀⠀⠀⠀⠀⠀⠀⠀</a:t>
            </a:r>
            <a:br/>
            <a:r>
              <a:t>⠀⠀⠀⠀⠀⠀⠀⠀⠀⠀⠀⣿⣿⣿⣿⣿⣿⣿⣿⣿⣿⣷⣿⣿⣿⣿⣿⣿⣿⣿⣿⣿⣿⣿⣿⣿⣿⣿⣿⣿⣿⣿⣿⣿⣿⣿⣿⣿⣿⣿⣿⣿⣿⣿⣿⣿⣿⣿⣿⡧⢕⢕⢕⢕⢕⢕⢕⢕⢕⠀⠀⠀⠀⠀⠀⠀⠀⠀⠀⠀⠀</a:t>
            </a:r>
            <a:br/>
            <a:r>
              <a:t>⠀⠀⠀⠀⠀⠀⠀⠀⠀⠀⠀⣿⣿⣿⣟⣹⣿⣿⣿⣿⣿⣿⣿⣿⣿⣿⣿⣿⣿⣿⣿⣿⣿⣿⣿⣿⣿⣿⣿⣿⣿⣿⣿⣿⣿⣿⣿⣿⣿⣿⣿⣿⣿⣿⣿⣿⣿⣿⣿⣷⢕⢕⢕⢕⢕⢕⢕⢕⢕⠀⠀⠀⠀⠀⠀⠀⠀⠀⠀⠀⠀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⠀⠀⠀⠀⠀⠀⠀⠀⠀⠀⠀⣿⣿⣿⣿⣿⣿⣿⣿⣿⣿⣿⣿⣿⣿⣿⣿⣿⣿⣿⣿⣿⣿⣿⣿⣿⣿⣿⣿⣿⣿⣿⣿⣿⣿⣿⣿⣿⣿⣿⣿⣿⣿⣿⣿⣿⣿⣿⣿⡇⢱⢇⢕⢕⢱⢕⢕⢕⢕⠀⠀⠀⠀⠀⠀⠀⠀⠀⠀⠀⠀</a:t>
            </a:r>
            <a:br/>
            <a:r>
              <a:t>⠀⠀⠀⠀⠀⠀⠀⠀⠀⠀⠀⣿⣿⣿⣿⣿⣿⣿⣿⣷⣾⣽⣿⡿⣿⣿⣿⣿⣿⣿⣿⣿⣿⣿⣿⣿⣿⣿⣿⣿⣿⣿⣿⣿⣿⣿⣿⣿⣿⣿⣿⣿⣿⣿⣿⣿⣿⣿⣿⣷⢷⢵⢵⢵⢇⢕⢱⢕⢕⠀⠀⠀⠀⠀⠀⠀⠀⠀⠀⠀⠀</a:t>
            </a:r>
            <a:br/>
            <a:r>
              <a:t>⠀⠀⠀⠀⠀⠀⠀⠀⠀⠀⠀⣿⣿⣿⣿⣿⣿⣿⣿⢿⣿⣿⣿⣽⣿⣿⣿⣿⣿⣿⣿⣿⣿⣿⣿⣿⣿⣿⣿⣿⣿⣿⣿⣿⣿⣿⣿⣿⣿⣿⣿⣿⣿⣿⣿⣿⣿⣿⣿⡿⢻⢷⢷⣷⢷⣷⢕⢧⢕⠀⠀⠀⠀⠀⠀⠀⠀⠀⠀⠀⠀</a:t>
            </a:r>
            <a:br/>
            <a:r>
              <a:t>⠀⠀⠀⠀⠀⠀⠀⠀⠀⠀⠀⢿⢿⣿⣿⣿⣿⣿⣿⣷⣿⣿⣿⣿⣿⣿⣿⣿⣿⣿⣿⣿⣿⣿⣿⣿⣿⣿⣿⣿⣿⣿⣿⣿⣿⣿⣿⣿⣿⣿⣿⣿⣿⣿⣿⣿⣿⣿⣿⣷⣾⢿⣧⢾⢗⢳⢎⢧⡷⠀⠀⠀⠀⠀⠀⠀⠀⠀⠀⠀⠀</a:t>
            </a:r>
            <a:br/>
            <a:r>
              <a:t>⠀⠀⠀⠀⠀⠀⠀⠀⠀⠀⠀⣷⣿⣿⣿⣿⣿⣿⣿⣿⣿⣿⣿⣿⣿⡟⣿⣿⣿⣿⣿⣿⣿⣿⣿⣿⣿⣿⣿⣿⣿⣿⣿⣿⣿⣿⣿⣿⣿⣿⣿⣿⣿⣿⣿⣿⣿⣿⣿⡿⣿⣷⣿⣷⣷⣷⣷⣿⣷⠀⠀⠀⠀⠀⠀⠀⠀⠀⠀⠀⠀</a:t>
            </a:r>
            <a:br/>
            <a:r>
              <a:t>⠀⠀⠀⠀⠀⠀⠀⠀⠀⠀⠀⣿⣷⡝⢻⢿⣿⣿⣿⣿⣻⢿⣿⣿⣿⠑⢻⣿⣿⣿⣿⣿⣿⣿⣿⣿⣿⣿⣿⣿⣿⣿⣿⣿⣿⣿⣿⣿⣿⣿⣿⣿⣿⣿⣿⣿⣿⣿⣿⣿⣿⣿⣿⣿⣿⣿⣿⣿⣿⠀⠀⠀⠀⠀⠀⠀⠀⠀⠀⠀⠀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⠀⠀⠀⠀⠀⠀⠀⠀⠀⠀⠀⣿⣿⣿⣕⢑⢜⢝⢟⢟⢏⢜⠝⠛⠁⠀⠑⢻⣿⣿⣿⣿⣿⣿⣿⣿⣿⣿⣿⣿⣿⣿⣿⣿⣿⣿⣿⣿⣿⣿⣿⣿⣿⣿⣿⣿⣿⣿⣿⣿⣿⣿⣿⣿⣿⣿⣿⣿⣿⠀⠀⠀⠀⠀⠀⠀⠀⠀⠀⠀⠀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⠀⠀⠀⠀⠀⠀⠀⠀⠀⠀⠀⣿⣿⣿⣿⣇⢕⢔⢕⢀⠐⠀⠀⠀⠀⠀⠀⠘⣿⣿⣿⣿⣿⣿⣿⣿⣿⣿⣿⣿⣿⣿⣿⣿⣿⣿⣿⣿⣿⣿⣿⣿⣿⣿⣿⣿⣿⣿⣿⣿⣿⣿⣿⣿⣿⣿⣿⣧⣿⠀⠀⠀⠀⠀⠀⠀⠀⠀⠀⠀⠀</a:t>
            </a:r>
            <a:br/>
            <a:r>
              <a:t>⠀⠀⠀⠀⠀⠀⠀⠀⠀⠀⠀⣿⣿⣿⣿⣿⡇⢅⢕⠕⠕⠕⠔⢑⢅⢀⢄⢀⢸⣿⣿⣿⣿⣿⣿⣿⣿⣿⣿⣿⣿⣿⣿⣿⣿⣿⣿⣿⣿⣿⣿⣿⣿⣿⣿⣿⣿⣿⣿⣿⣿⣿⣿⣿⣿⣿⣿⣿⣿⠀⠀⠀⠀⠀⠀⠀⠀⠀⠀⠀⠀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⠀⠀⠀⠀⠀⠀⠀⠀⠀⠀⠀⣿⣿⣿⣿⣿⣿⣇⢕⢕⢕⢕⢕⢕⢕⢕⢕⢕⢕⣿⣿⣿⣿⣿⣿⣿⣿⣿⣿⣿⣿⣿⣿⣿⣿⣿⣿⣿⣿⣿⣿⣿⣿⣿⣿⣿⣿⣿⣿⣿⣿⣿⣿⣿⣿⣿⣿⣿⣿⠀⠀⠀⠀⠀⠀⠀⠀⠀⠀⠀⠀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⠀⠀⠀⠀⠀⠀⠀⠀⠀⠀⠀⣿⣿⣿⣿⣿⣿⣿⣷⣷⣵⣕⡕⢕⢕⢕⢕⢕⢕⣿⣿⣿⣿⣿⣿⣿⣿⣿⣿⣿⣿⣿⣿⣿⣿⣿⣿⣿⣿⣿⣿⣿⣿⣿⣿⣿⣿⣿⣿⣿⣿⣿⣿⣿⣿⣿⣿⣿⣿⠀⠀⠀⠀⠀⠀⠀⠀⠀⠀⠀⠀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⠀⠀⠀⠀⠀⠀⠀⠀⠀⠀⠀⣿⣿⣿⣿⣿⣿⣿⣿⣿⣿⣿⣿⡕⢕⢕⢕⢕⢕⢿⣿⣿⣿⣿⣿⣿⣿⣿⣿⣿⣿⣿⣿⣿⣿⣿⣿⣿⣿⣿⣿⣿⣿⣿⣿⣿⣿⣿⣿⣿⣿⣿⣿⣿⣿⣿⣿⣿⣿⠀⠀⠀⠀⠀⠀⠀⠀⠀⠀⠀⠀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⠀⠀⠀⠀⠀⠀⠀⠀⠀⠀⠀⣿⣿⣿⣿⣿⣿⣿⣿⣿⣿⣿⣿⡇⢕⢕⢕⢕⢕⢸⣿⣿⣿⣿⣿⣿⣿⣿⣿⣿⣿⣿⣿⣿⣿⣿⣿⣿⣿⣿⣿⣿⣿⣿⣿⣿⣿⣿⣿⣿⣿⣿⣿⣿⣿⣿⣿⣿⣿⠀⠀⠀⠀⠀⠀⠀⠀⠀⠀⠀⠀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⠀⠀⠀⠀⠀⠀⠀⠀⠀⠀⠀⠛⠛⠛⠛⠛⠛⠛⠛⠛⠛⠛⠛⠃⠑⠑⠑⠑⠑⠘⠛⠛⠛⠛⠛⠛⠛⠛⠛⠛⠛⠛⠛⠛⠛⠛⠛⠛⠛⠛⠛⠛⠛⠛⠛⠛⠛⠛⠛⠛⠛⠛⠛⠛⠛⠛⠛⠛⠛⠀⠀⠀⠀⠀⠀⠀⠀⠀⠀⠀⠀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⠀⠀⠀⠀⠀⠀⠀⠀⠀⠀⠀⢕⢕⢕⢕⢕⣕⢕⢇⢕⢕⢕⢕⢕⢕⢕⢕⢕⢕⢕⢕⢕⢕⢧⢕⢕⢕⢕⢕⠕⠕⠜⠕⠘⠕⠱⢝⢎⢹⢸⣽⡯⢽⢝⣟⣷⣻⢽⡯⢝⢗⡞⢹⢽⢵⣗⣗⡵⢕⠀⠀⠀⠀⠀⠀⠀⠀⠀⠀⠀⠀</a:t>
            </a:r>
            <a:br/>
            <a:r>
              <a:t>⠀⠀⠀⠀⠀⠀⠀⠀⠀⠀⠀⢕⢕⢕⢕⢜⢕⢕⢕⢗⢇⢷⢕⢕⢕⢕⢕⢜⢕⢕⢗⢇⢕⢕⢕⢕⠕⢕⣀⠀⠀⠀⠀⠀⠀⠀⠈⠑⢝⢕⢜⢜⣹⢏⢟⣷⣮⣽⣯⣽⣷⣗⣇⣼⣽⣽⣷⣷⣿⠀⠀⠀⠀⠀⠀⠀⠀⠀⠀⠀⠀</a:t>
            </a:r>
            <a:br/>
            <a:r>
              <a:t>⠀⠀⠀⠀⠀⠀⠀⠀⠀⠀⠀⢕⢕⢕⢕⢕⢕⢕⢕⢕⢕⢕⢕⢕⢕⢕⢕⢕⢕⢱⢕⡕⢱⢇⢕⠑⠀⠀⠈⢻⣶⣄⢀⠀⠀⠀⠀⠀⠀⠑⢕⢕⡟⢳⢞⣿⣻⣿⣿⡿⢷⢗⣗⣳⣽⣿⣿⣿⣷⠀⠀⠀⠀⠀⠀⠀⠀⠀⠀⠀⠀</a:t>
            </a:r>
            <a:br/>
            <a:r>
              <a:t>⠀⠀⠀⠀⠀⠀⠀⠀⠀⠀⠀⢕⢕⢜⢕⢕⢕⢕⢕⢕⢕⢕⢕⢕⢕⢕⢱⢕⢵⢕⢇⢕⢕⢕⠑⠀⠀⢀⡀⠀⠘⢿⣷⣔⠀⠀⠀⠀⠀⠀⠁⢸⢾⢝⣇⣗⣞⢞⡟⡟⢿⣯⢵⢕⣺⣿⣿⢟⠑⠀⠀⠀⠀⠀⠀⠀⠀⠀⠀⠀⠀</a:t>
            </a:r>
            <a:br/>
            <a:r>
              <a:t>⠀⠀⠀⠀⠀⠀⠀⠀⠀⠀⠀⢕⢕⢕⢕⢕⢗⢕⢕⢕⢕⢕⢕⢕⢕⢕⢕⡜⢕⢕⢕⡕⡕⢕⢄⢕⡱⢇⠱⣿⣷⣮⣿⣿⣧⡀⠀⠀⠀⠀⠀⠕⢇⢣⢝⣝⣻⣟⣇⣜⡽⣿⣽⢿⢾⣿⣿⣦⢀⠀⠀⠀⠀⠀⠀⠀⠀⠀⠀⠀⠀</a:t>
            </a:r>
            <a:br/>
            <a:r>
              <a:t>⠀⠀⠀⠀⠀⠀⠀⠀⠀⠀⠀⢕⢕⢕⢕⢕⢕⢱⢕⢕⢱⢇⢕⢜⢕⣱⢕⡣⡇⢗⢱⡇⢇⠕⠘⢑⢔⢰⣳⣿⣿⣿⣿⣿⣿⣧⢀⠀⠀⠀⠀⠀⢕⢝⢕⢟⣟⣻⣗⣺⣷⣯⢽⣿⡿⢿⠈⣿⣷⠀⠀⠀⠀⠀⠀⠀⠀⠀⠀⠀⠀</a:t>
            </a:r>
            <a:br/>
            <a:r>
              <a:t>⠀⠀⠀⠀⠀⠀⠀⠀⠀⠀⠀⢕⢜⢕⢕⣕⣕⢕⢣⡵⢗⢗⢕⢕⢕⢕⢕⢱⢵⢼⢼⢧⢕⢅⣷⣾⣿⣿⣿⣿⣿⣿⣿⣿⣿⣿⡕⠀⠀⠀⠀⠀⢱⡯⣷⣏⣺⣟⣿⣿⣿⣿⣟⣿⣾⡇⢕⢸⣿⠀⠀⠀⠀⠀⠀⠀⠀⠀⠀⠀⠀</a:t>
            </a:r>
            <a:br/>
            <a:r>
              <a:t>⠀⠀⠀⠀⠀⠀⠀⠀⠀⠀⠀⢕⢕⣕⡱⢵⣵⣕⣵⡵⢵⡼⢽⢝⣝⣝⣝⣹⣕⣕⣼⣾⣇⢱⣿⣿⣿⣿⣿⣿⢿⣿⣿⣿⣿⣿⡇⠐⠀⠀⢄⠀⢸⡽⣽⣵⣿⣷⣾⣷⣿⣷⣿⣿⣿⣿⣕⢸⣿⠀⠀⠀⠀⠀⠀⠀⠀⠀⠀⠀⠀</a:t>
            </a:r>
            <a:br/>
            <a:r>
              <a:t>⠀⠀⠀⠀⠀⠀⠀⠀⠀⠀⠀⢹⡕⢝⣱⡗⢕⢟⢝⢗⢗⢞⢳⢗⢟⢟⢗⢗⢟⢟⢞⢟⢿⡜⣿⣿⣽⣿⣿⣿⣿⣿⣿⣻⣿⣿⡇⢕⢅⢅⢕⠄⢸⢿⣽⡿⣿⢿⣿⣿⣿⣿⣿⣿⣿⣿⡇⢸⣿⠀⠀⠀⠀⠀⠀⠀⠀⠀⠀⠀⠀</a:t>
            </a:r>
            <a:br/>
            <a:r>
              <a:t>⠀⠀⠀⠀⠀⠀⠀⠀⠀⠀⠀⢵⢵⢿⢧⢵⢵⢵⢽⢕⢵⢼⢵⢵⢼⢼⢵⡽⢿⢯⣽⣽⣽⣿⣿⣿⣿⣿⣯⣿⣿⣿⣿⣿⣿⣿⡇⢕⢕⢕⢕⢅⢸⣿⡽⢿⣿⣿⣿⣿⣿⣿⣿⣿⣿⡿⢕⢸⣿⠀⠀⠀⠀⠀⠀⠀⠀⠀⠀⠀⠀</a:t>
            </a:r>
            <a:br/>
            <a:r>
              <a:t>⠀⠀⠀⠀⠀⠀⠀⠀⠀⠀⠀⢗⢗⢗⢗⢷⡗⢇⢗⣗⡕⢳⢕⣗⣕⣗⣎⣱⣳⣇⣻⣯⣿⣿⣿⣿⣿⣯⣷⣷⣿⣿⣿⢷⣿⣿⡇⢕⢕⢕⢕⢕⢸⡿⣿⣿⣿⣿⣿⣿⣿⣿⣿⣿⣿⡇⢕⢸⣿⠀⠀⠀⠀⠀⠀⠀⠀⠀⠀⠀⠀</a:t>
            </a:r>
            <a:br/>
            <a:r>
              <a:t>⠀⠀⠀⠀⠀⠀⠀⠀⠀⠀⠀⣏⣕⢕⢕⢱⢼⡵⢵⢵⢵⢵⡼⢵⢵⢿⣵⣿⣷⣾⣷⣾⣿⣿⣿⣿⣿⣿⣿⣿⣿⣿⡿⠁⢹⣿⣷⣵⣕⡕⢕⢕⢸⣿⣿⣿⣿⣿⣿⣿⣿⣿⣿⣿⣿⣷⢱⣿⣿⠀⠀⠀⠀⠀⠀⠀⠀⠀⠀⠀⠀</a:t>
            </a:r>
            <a:br/>
            <a:r>
              <a:t>⠀⠀⠀⠀⠀⠀⠀⠀⠀⠀⠀⡕⢺⢗⢺⢗⣺⣾⣱⢵⡝⣽⣽⣽⣝⣝⣏⣝⣽⣿⣷⣷⣧⣿⣿⣿⢕⢻⢿⣕⢑⠑⠀⠀⢜⣿⣿⣿⣿⣿⣿⣧⣼⣿⣿⣿⣿⣿⣿⣿⣿⣿⣿⣿⣿⣿⢸⣿⣿⠀⠀⠀⠀⠀⠀⠀⠀⠀⠀⠀⠀</a:t>
            </a:r>
            <a:br/>
            <a:r>
              <a:t>⠀⠀⠀⠀⠀⠀⠀⠀⠀⠀⠀⣗⣎⣝⣝⣟⣟⣟⣽⣯⣽⣯⡿⣾⣷⣿⣿⣿⣷⣿⣿⣿⣿⣿⣿⣿⢅⢀⠀⠀⠀⠀⠀⢄⢕⣿⣿⣿⣿⣿⣿⣿⣿⣿⣿⣿⣿⣿⣿⣿⣿⣿⣿⣿⣿⣿⣼⣿⣿⠀⠀⠀⠀⠀⠀⠀⠀⠀⠀⠀⠀</a:t>
            </a:r>
            <a:br/>
            <a:r>
              <a:t>⠀⠀⠀⠀⠀⠀⠀⠀⠀⠀⠀⢿⡽⢵⡵⢷⡽⢿⣿⣿⣟⣿⣟⣿⣿⣿⣿⣿⣿⣿⣿⣿⣿⣿⣿⣿⡕⢕⠕⢐⠁⠁⠄⠁⢸⣿⣿⣿⣿⣿⣿⣿⣿⣿⣿⣿⣿⣿⣿⣿⣿⣿⣿⣿⣿⣿⣿⣿⣿⠀⠀⠀⠀⠀⠀⠀⠀⠀⠀⠀⠀</a:t>
            </a:r>
            <a:br/>
            <a:r>
              <a:t>⠀⠀⠀⠀⠀⠀⠀⠀⠀⠀⠀⡟⢗⢳⢳⣿⣿⣟⣿⣯⣼⣿⣿⣿⣿⣿⣿⣿⣿⣿⣿⣿⣿⣿⣿⣿⣿⡕⢅⢁⠀⢄⠑⢀⣾⣿⣿⣿⣿⣿⣿⣿⣿⣿⣿⣿⣿⣿⣿⣿⣿⣿⣿⣿⣿⣿⣿⣿⣿⠀⠀⠀⠀⠀⠀⠀⠀⠀⠀⠀⠀</a:t>
            </a:r>
            <a:br/>
            <a:r>
              <a:t>⠀⠀⠀⠀⠀⠀⠀⠀⠀⠀⠀⣽⣝⣽⣯⣾⣿⣿⣿⣿⣿⣿⣿⣿⣿⣿⣿⣿⣿⣿⣿⣿⣿⣿⣿⣿⣿⣿⢁⠁⠀⠁⠀⠑⣿⣿⣿⣿⣿⣿⣿⣿⣿⣿⣿⣿⣿⣿⣿⣿⣿⣿⣿⣿⣿⣿⢵⢵⢵⠀⠀⠀⠀⠀⠀⠀⠀⠀⠀⠀⠀</a:t>
            </a:r>
            <a:br/>
            <a:r>
              <a:t>⠀⠀⠀⠀⠀⠀⠀⠀⠀⠀⠀⣽⣷⣿⣿⣿⣿⣿⣻⣿⣿⣿⣿⣿⣿⣿⣿⣿⣿⣿⣿⣿⣿⣿⣿⣿⣿⣿⡇⠀⠀⠀⠀⠀⢹⣿⣿⣿⣿⣿⣿⣿⣿⣿⣿⣿⣿⣿⣿⣿⣿⣿⣿⣿⣿⣿⣿⣿⣷⠀⠀⠀⠀⠀⠀⠀⠀⠀⠀⠀⠀</a:t>
            </a:r>
            <a:br/>
            <a:r>
              <a:t>⠀⠀⠀⠀⠀⠀⠀⠀⠀⠀⠀⣿⣷⣿⣿⣿⣿⡿⡿⣾⣿⣿⣟⣿⣿⣿⣽⣿⣿⣿⣿⣿⣿⣿⣿⣿⣿⣿⡇⠀⠀⠀⠀⠀⠀⢹⣿⣿⣿⣿⣿⣿⣿⣿⣿⣿⣿⣿⣿⣿⣿⣿⢿⢿⢟⢟⢟⢝⢝⠀⠀⠀⠀⠀⠀⠀⠀⠀⠀⠀⠀</a:t>
            </a:r>
            <a:br/>
            <a:r>
              <a:t>⠀⠀⠀⠀⠀⠀⠀⠀⠀⠀⠀⣿⣿⣿⣧⣵⢷⣷⣿⣿⣿⣿⡿⣿⣽⣿⣿⣿⣿⣿⣿⣿⣿⣿⣿⣿⣿⣿⡇⠀⠀⠀⠀⠀⠀⠀⢹⣿⣿⣿⣿⣿⣿⣿⣿⣿⣿⣿⣿⣿⣿⣷⡕⢕⡕⢕⢝⢝⢕⠀⠀⠀⠀⠀⠀⠀⠀⠀⠀⠀⠀</a:t>
            </a:r>
            <a:br/>
            <a:r>
              <a:t>⠀⠀⠀⠀⠀⠀⠀⠀⠀⠀⠀⣽⣿⣷⢟⣿⣻⣯⣽⣽⣵⢜⣺⣻⣿⣿⣿⣿⣿⣿⣿⣿⣿⣿⣿⣿⣿⣿⡇⠀⠀⠀⠀⠀⠀⠀⠀⣿⣿⣿⣿⣿⣿⣿⣿⣿⣿⣿⣿⣿⣿⣿⣿⢽⢷⢷⢧⢵⢕⠀⠀⠀⠀⠀⠀⠀⠀⠀⠀⠀⠀</a:t>
            </a:r>
            <a:br/>
            <a:r>
              <a:t>⠀⠀⠀⠀⠀⠀⠀⠀⠀⠀⠀⢱⢞⣟⣫⣏⣵⣼⢵⢾⣯⣹⡏⣜⢝⣿⣿⣿⣿⣿⣿⣿⣿⣿⣿⣿⣿⣿⡇⠀⠀⠀⠀⠀⠀⠀⠀⣿⣿⣿⣿⣿⣿⢜⢻⣿⣿⣿⣿⣿⣿⣿⣿⣗⣗⢕⢕⢕⢕⠀⠀⠀⠀⠀⠀⠀⠀⠀⠀⠀⠀</a:t>
            </a:r>
            <a:br/>
            <a:r>
              <a:t>⠀⠀⠀⠀⠀⠀⠀⠀⠀⠀⠀⠑⠙⠙⠛⠛⠛⠛⠃⠛⠛⠑⠘⠛⠊⠙⠛⠛⠛⠛⠛⠛⠛⠛⠛⠛⠛⠛⠃⠀⠀⠀⠀⠀⠀⠀⠀⠛⠛⠛⠛⠛⠛⠃⠑⠙⠙⠛⠛⠛⠛⠛⠛⠛⠛⠛⠓⠃⠑⠀⠀⠀⠀⠀⠀⠀⠀⠀⠀⠀⠀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⠀⠀⠀⠀⠀⠀⠀⠀⠀⠀⠀⡿⢿⣿⢿⢿⢿⣿⣿⣿⣿⣿⣿⣿⣿⣿⣿⣿⣿⣿⣿⣿⣿⣿⣿⣿⣿⣿⣿⣿⣿⣿⣿⣿⣿⣿⢕⢕⢕⢕⢻⣿⣿⣿⣿⣿⣿⣧⢕⢕⢕⢕⢕⢕⢕⢔⢕⢕⢕⠀⠀⠀⠀⠀⠀⠀⠀⠀⠀⠀⠀</a:t>
            </a:r>
            <a:br/>
            <a:r>
              <a:t>⠀⠀⠀⠀⠀⠀⠀⠀⠀⠀⠀⢄⢔⢕⣴⢵⢽⣿⣿⣿⣿⣿⣿⣿⣿⣿⣿⣿⣿⣿⣿⣿⣿⣿⣿⣿⣿⣿⣿⣿⣿⣿⣿⣿⣿⡇⢕⢕⢕⢕⢜⣿⣿⣿⣿⣿⣿⣿⣇⢕⢕⢕⢕⢕⢕⢕⢑⢕⢕⠀⠀⠀⠀⠀⠀⠀⠀⠀⠀⠀⠀</a:t>
            </a:r>
            <a:br/>
            <a:r>
              <a:t>⠀⠀⠀⠀⠀⠀⠀⠀⠀⠀⠀⣱⢟⠏⠕⢅⢕⣸⣿⣿⣿⣿⣿⣿⣿⣿⣿⣿⣿⣿⣿⣿⣿⣿⣿⣿⣿⣿⣿⣿⣿⣿⣿⣿⣿⢇⢕⢕⢕⢕⢕⢻⣿⣿⣿⣿⣿⣿⣿⡕⢕⢕⢕⢕⢕⢕⢕⢕⢕⠀⠀⠀⠀⠀⠀⠀⠀⠀⠀⠀⠀</a:t>
            </a:r>
            <a:br/>
            <a:r>
              <a:t>⠀⠀⠀⠀⠀⠀⠀⠀⠀⠀⠀⠃⠀⢀⢔⣵⣿⣿⣿⣿⣿⣿⣿⣿⣿⣿⣿⣿⣿⣿⣿⣿⣿⣿⣿⣿⣿⣿⣿⣿⣿⣿⣿⣿⣿⢕⢕⢕⢕⢕⢕⢸⣿⣿⣿⣿⣿⣿⣿⣧⢕⢕⢕⢕⢕⢕⢕⢕⢕⠀⠀⠀⠀⠀⠀⠀⠀⠀⠀⠀⠀</a:t>
            </a:r>
            <a:br/>
            <a:r>
              <a:t>⠀⠀⠀⠀⠀⠀⠀⠀⠀⠀⠀⢔⢔⣕⣜⣽⣿⣿⣿⣿⣿⣿⣿⣿⣿⣿⣿⣿⣿⣿⣿⣿⣿⣿⣿⣿⣿⣿⣿⣿⣿⣿⣿⣿⣿⢕⢕⢕⢕⢕⢕⢕⣿⣿⣿⣿⣿⣿⣿⣿⢕⢕⢕⢕⢕⢕⢕⢕⢕⠀⠀⠀⠀⠀⠀⠀⠀⠀⠀⠀⠀</a:t>
            </a:r>
            <a:br/>
            <a:r>
              <a:t>⠀⠀⠀⠀⠀⠀⠀⠀⠀⠀⠀⣷⣿⣿⣿⣿⣿⣿⣿⣿⣿⣿⣿⣿⣿⣿⣿⣿⣿⣿⣿⣿⣿⣿⣿⣿⣿⣿⣿⣿⣿⣿⣿⣿⣿⣵⣕⣕⣱⣵⣵⣵⣿⣿⣿⣿⣿⣿⣿⣿⢕⢕⢕⢕⢕⢕⢕⢕⢕⠀⠀⠀⠀⠀⠀⠀⠀⠀⠀⠀⠀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⠀⠀⠀⠀⠀⠀⠀⠀⠀⠀⠀⣿⣿⣿⣿⣿⣿⣿⣿⣿⣿⣿⣿⣿⣿⣿⣿⣿⣿⣿⣿⣿⣿⣿⣿⣿⣿⣿⣿⣿⣿⣿⣿⣿⣿⣿⣿⣿⣿⣿⣿⣿⣿⣿⣿⣿⣿⣿⣿⣿⡕⢕⢕⢕⢕⢕⢕⢕⢕⠀⠀⠀⠀⠀⠀⠀⠀⠀⠀⠀⠀</a:t>
            </a:r>
            <a:br/>
            <a:r>
              <a:t>⠀⠀⠀⠀⠀⠀⠀⠀⠀⠀⠀⣿⣿⣿⣿⣿⣿⣿⣿⣿⣿⢿⣿⣿⣿⣿⣿⣿⣿⣿⣿⣿⣿⣿⣿⣿⣿⣿⣿⣿⣿⣿⣿⣿⣿⣿⣿⣿⣿⣿⣿⣿⣿⣿⣿⣿⣿⣿⣿⣿⢇⢕⢕⢕⢕⢕⢕⢕⢕⠀⠀⠀⠀⠀⠀⠀⠀⠀⠀⠀⠀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⠀⠀⠀⠀⠀⠀⠀⠀⠀⠀⠀⣿⣿⣿⣿⣿⣿⣿⣿⣿⣿⣿⣿⣿⣿⣿⣿⣿⣿⣿⣿⣿⣿⣿⣿⣿⣿⣿⣿⣿⣿⣿⣿⣿⣿⣿⣿⣿⣿⣿⣿⣿⣿⣿⣿⣿⣿⣿⣿⣿⡷⢷⢧⢕⢕⢕⢕⢕⢕⠀⠀⠀⠀⠀⠀⠀⠀⠀⠀⠀⠀</a:t>
            </a:r>
            <a:br/>
            <a:r>
              <a:t>⠀⠀⠀⠀⠀⠀⠀⠀⠀⠀⠀⣿⣿⣿⣯⣾⣿⣿⣿⣿⣿⣿⣿⣿⣿⣿⣿⣿⣿⣿⣿⣿⣿⣿⣿⣿⣿⣿⣿⣿⣿⣿⣿⣿⣿⣿⣿⣿⣿⣿⣿⣿⣿⣿⣿⣿⣿⣿⣿⣿⢷⣷⢗⢵⡷⢷⢵⢵⡕⠀⠀⠀⠀⠀⠀⠀⠀⠀⠀⠀⠀</a:t>
            </a:r>
            <a:br/>
            <a:r>
              <a:t>⠀⠀⠀⠀⠀⠀⠀⠀⠀⠀⠀⣿⣿⣿⣿⣿⣿⣿⣿⡿⣿⣿⣿⣿⣿⣿⣿⣿⣿⣿⣿⣿⣿⣿⣿⣿⣿⣿⣿⣿⣿⣿⣿⣿⣿⣿⣿⣿⣿⣿⣿⣿⣿⣿⣿⣿⣿⣿⣿⣿⣷⣷⣷⣷⢷⢷⡕⢱⢕⠀⠀⠀⠀⠀⠀⠀⠀⠀⠀⠀⠀</a:t>
            </a:r>
            <a:br/>
            <a:r>
              <a:t>⠀⠀⠀⠀⠀⠀⠀⠀⠀⠀⠀⣿⣿⣿⣿⣿⣿⣿⣿⣿⣷⣿⣿⡟⣿⣿⣿⣿⣿⣿⣿⣿⣿⣿⣿⣿⣿⣿⣿⣿⣿⣿⣿⣿⣿⣿⣿⣿⣿⣿⣿⣿⣿⣿⣿⣿⣿⣿⣿⣿⢿⣿⣿⣷⣷⣾⣿⣿⡇⠀⠀⠀⠀⠀⠀⠀⠀⠀⠀⠀⠀</a:t>
            </a:r>
            <a:br/>
            <a:r>
              <a:t>⠀⠀⠀⠀⠀⠀⠀⠀⠀⠀⠀⣿⣿⣿⣿⣿⣿⣿⡿⢿⣿⣻⣿⣾⣿⣿⣿⣿⣿⣿⣿⣿⣿⣿⣿⣿⣿⣿⣿⣿⣿⣿⣿⣿⣿⣿⣿⣿⣿⣿⣿⣿⣿⣿⣿⣿⣿⣿⣿⣿⣾⣿⣿⣿⡿⢿⢿⢷⣿⠀⠀⠀⠀⠀⠀⠀⠀⠀⠀⠀⠀</a:t>
            </a:r>
            <a:br/>
            <a:r>
              <a:t>⠀⠀⠀⠀⠀⠀⠀⠀⠀⠀⠀⡟⢻⣿⣿⣿⣿⣿⣿⣿⣿⣿⣿⣿⣿⣿⣿⣿⣿⣿⣿⣿⣿⣿⣿⣿⣿⣿⣿⣿⣿⣿⣿⣿⣿⣿⣿⣿⣿⣿⣿⣿⣿⣿⣿⣿⣿⣿⣿⣿⣿⣿⣿⣿⣷⣷⣷⣾⣿⠀⠀⠀⠀⠀⠀⠀⠀⠀⠀⠀⠀</a:t>
            </a:r>
            <a:br/>
            <a:r>
              <a:t>⠀⠀⠀⠀⠀⠀⠀⠀⠀⠀⠀⣿⣿⢿⣿⣿⣿⣿⣿⣿⣿⣿⣿⣿⣿⡏⢹⣿⣿⣿⣿⣿⣿⣿⣿⣿⣿⣿⣿⣿⣿⣿⣿⣿⣿⣿⣿⣿⣿⣿⣿⣿⣿⣿⣿⣿⣿⣿⣿⣿⣿⣿⣿⣿⣿⣿⣿⣿⣿⠀⠀⠀⠀⠀⠀⠀⠀⠀⠀⠀⠀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⠀⠀⠀⠀⠀⠀⠀⠀⠀⠀⠀⣿⣿⣕⢝⢻⢿⣿⣿⡿⡟⢿⢟⣻⡿⠑⢜⢻⣿⣿⣿⣿⣿⣿⣿⣿⣿⣿⣿⣿⣿⣿⣿⣿⣿⣿⣿⣿⣿⣿⣿⣿⣿⣿⣿⣿⣿⣿⣿⣿⣿⣿⣿⣿⣿⣿⣿⣿⣿⠀⠀⠀⠀⠀⠀⠀⠀⠀⠀⠀⠀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⠀⠀⠀⠀⠀⠀⠀⠀⠀⠀⠀⣿⣿⣿⣧⢅⢅⠜⢝⠝⠇⢅⠘⠙⠀⠀⠀⠜⢿⣿⣿⣿⣿⣿⣿⣿⣿⣿⣿⣿⣿⣿⣿⣿⣿⣿⣿⣿⣿⣿⣿⣿⣿⣿⣿⣿⣿⣿⣿⣿⣿⣿⣿⣿⣿⣿⣿⣿⣼⠀⠀⠀⠀⠀⠀⠀⠀⠀⠀⠀⠀</a:t>
            </a:r>
            <a:br/>
            <a:r>
              <a:t>⠀⠀⠀⠀⠀⠀⠀⠀⠀⠀⠀⣿⣿⣿⣿⣷⡅⠑⢐⢁⢀⢀⢀⠀⠀⠀⠀⠀⢸⣿⣿⣿⣿⣿⣿⣿⣿⣿⣿⣿⣿⣿⣿⣿⣿⣿⣿⣿⣿⣿⣿⣿⣿⣿⣿⣿⣿⣿⣿⣿⣿⣿⣿⣿⣿⣿⣿⣿⣿⠀⠀⠀⠀⠀⠀⠀⠀⠀⠀⠀⠀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⠀⠀⠀⠀⠀⠀⠀⠀⠀⠀⠀⣿⣿⣿⣿⣿⣷⢅⢅⢑⢑⢑⢐⢅⢅⢄⢄⢄⢔⢻⣿⣿⣿⣿⣿⣿⣿⣿⣿⣿⣿⣿⣿⣿⣿⣿⣿⣿⣿⣿⣿⣿⣿⣿⣿⣿⣿⣿⣿⣿⣿⣿⣿⣿⣿⣿⣿⣿⣿⠀⠀⠀⠀⠀⠀⠀⠀⠀⠀⠀⠀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⠀⠀⠀⠀⠀⠀⠀⠀⠀⠀⠀⣿⣿⣿⣿⣿⣿⣧⢕⢕⢕⢕⢕⢕⢕⢕⢕⢕⢕⢸⣿⣿⣿⣿⣿⣿⣿⣿⣿⣿⣿⣿⣿⣿⣿⣿⣿⣿⣿⣿⣿⣿⣿⣿⣿⣿⣿⣿⣿⣿⣿⣿⣿⣿⣿⣿⣿⣿⣿⠀⠀⠀⠀⠀⠀⠀⠀⠀⠀⠀⠀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⠀⠀⠀⠀⠀⠀⠀⠀⠀⠀⠀⣿⣿⣿⣿⣿⣿⣿⣿⣷⣵⣕⡕⢕⢕⢕⢕⢕⢕⢸⣿⣿⣿⣿⣿⣿⣿⣿⣿⣿⣿⣿⣿⣿⣿⣿⣿⣿⣿⣿⣿⣿⣿⣿⣿⣿⣿⣿⣿⣿⣿⣿⣿⣿⣿⣿⣿⣿⣿⠀⠀⠀⠀⠀⠀⠀⠀⠀⠀⠀⠀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⠀⠀⠀⠀⠀⠀⠀⠀⠀⠀⠀⣿⣿⣿⣿⣿⣿⣿⣿⣿⣿⣿⣿⣷⢕⢕⢕⢕⢕⢜⣿⣿⣿⣿⣿⣿⣿⣿⣿⣿⣿⣿⣿⣿⣿⣿⣿⣿⣿⣿⣿⣿⣿⣿⣿⣿⣿⣿⣿⣿⣿⣿⣿⣿⣿⣿⣿⣿⣿⠀⠀⠀⠀⠀⠀⠀⠀⠀⠀⠀⠀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⠀⠀⠀⠀⠀⠀⠀⠀⠀⠀⠀⠛⠛⠛⠛⠛⠛⠛⠛⠛⠛⠛⠛⠛⠑⠑⠑⠑⠑⠑⠛⠛⠛⠛⠛⠛⠛⠛⠛⠛⠛⠛⠛⠛⠛⠛⠛⠛⠛⠛⠛⠛⠛⠛⠛⠛⠛⠛⠛⠛⠛⠛⠛⠛⠛⠛⠛⠛⠛⠀⠀⠀⠀⠀⠀⠀⠀⠀⠀⠀⠀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⠀⠀⠀⠀⠀⠀⠀⠀⠀⠀⠀⣿⣿⣿⣿⣿⣿⣿⣿⣿⣿⣿⣿⣿⣿⣿⣿⣿⣿⣿⣿⣿⣿⣿⣿⣿⣿⣿⣿⣿⣿⣿⣿⣿⣿⣿⢕⢕⢕⢕⢸⣿⣿⣿⣿⣿⣿⣷⡕⢕⢕⢕⢕⢕⢕⢕⢕⢕⢕⠀⠀⠀⠀⠀⠀⠀⠀⠀⠀⠀⠀</a:t>
            </a:r>
            <a:br/>
            <a:r>
              <a:t>⠀⠀⠀⠀⠀⠀⠀⠀⠀⠀⠀⠉⢅⢌⢝⣅⣕⣿⣿⣿⣿⣿⣿⣿⣿⣿⣿⣿⣿⣿⣿⣿⣿⣿⣿⣿⣿⣿⣿⣿⣿⣿⣿⣿⣿⡿⢕⢕⢕⢕⢕⢿⣿⣿⣿⣿⣿⣿⣧⢕⢕⢕⢕⢕⢕⢕⢑⢕⢕⠀⠀⠀⠀⠀⠀⠀⠀⠀⠀⠀⠀</a:t>
            </a:r>
            <a:br/>
            <a:r>
              <a:t>⠀⠀⠀⠀⠀⠀⠀⠀⠀⠀⠀⢀⣱⢷⢟⢑⠘⢝⣿⣿⣿⣿⣿⣿⣿⣿⣿⣿⣿⣿⣿⣿⣿⣿⣿⣿⣿⣿⣿⣿⣿⣿⣿⣿⣿⡏⢕⢕⢕⢕⢕⢸⣿⣿⣿⣿⣿⣿⣿⣇⢕⢕⢕⢕⢕⢕⢕⢕⢕⠀⠀⠀⠀⠀⠀⠀⠀⠀⠀⠀⠀</a:t>
            </a:r>
            <a:br/>
            <a:r>
              <a:t>⠀⠀⠀⠀⠀⠀⠀⠀⠀⠀⠀⠎⠑⠁⢀⢕⣵⣷⣿⣿⣿⣿⣿⣿⣿⣿⣿⣿⣿⣿⣿⣿⣿⣿⣿⣿⣿⣿⣿⣿⣿⣿⣿⣿⣿⡕⢕⢔⢕⢕⢕⢕⣿⣿⣿⣿⣿⣿⣿⣿⢕⢕⢕⢕⢕⢕⢕⢕⢕⠀⠀⠀⠀⠀⠀⠀⠀⠀⠀⠀⠀</a:t>
            </a:r>
            <a:br/>
            <a:r>
              <a:t>⠀⠀⠀⠀⠀⠀⠀⠀⠀⠀⠀⢄⢀⢄⢕⢻⣿⣿⣿⣿⣿⣿⣿⣿⣿⣿⣿⣿⣿⣿⣿⣿⣿⣿⣿⣿⣿⣿⣿⣿⣿⣿⣿⣿⣿⢕⢕⢕⢕⢕⢕⢕⣿⣿⣿⣿⣿⣿⣿⣿⡇⢕⢕⢕⢕⢕⢕⢕⢕⠀⠀⠀⠀⠀⠀⠀⠀⠀⠀⠀⠀</a:t>
            </a:r>
            <a:br/>
            <a:r>
              <a:t>⠀⠀⠀⠀⠀⠀⠀⠀⠀⠀⠀⣱⣵⣷⣷⣿⣿⣿⣿⣿⣿⣿⣿⣿⣿⣿⣿⣿⣿⣿⣿⣿⣿⣿⣿⣿⣿⣿⣿⣿⣿⣿⣿⣿⣿⣵⣕⣕⣕⣵⣵⣵⣿⣿⣿⣿⣿⣿⣿⣿⡇⢕⢕⢕⢕⢕⢕⢕⢕⠀⠀⠀⠀⠀⠀⠀⠀⠀⠀⠀⠀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⠀⠀⠀⠀⠀⠀⠀⠀⠀⠀⠀⣿⣿⣿⣿⣿⣿⣿⣿⣿⣿⣯⣿⣿⣿⣿⣿⣿⣿⣿⣿⣿⣿⣿⣿⣿⣿⣿⣿⣿⣿⣿⣿⣿⣿⣿⣿⣿⣿⣿⣿⣿⣿⣿⣿⣿⣿⣿⣿⣿⣷⢵⢵⢕⢕⢕⢕⢕⢕⠀⠀⠀⠀⠀⠀⠀⠀⠀⠀⠀⠀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⠀⠀⠀⠀⠀⠀⠀⠀⠀⠀⠀⣿⣿⣿⣿⣿⣿⣿⣿⣿⣿⣿⣿⣿⣿⣿⣿⣿⣿⣿⣿⣿⣿⣿⣿⣿⣿⣿⣿⣿⣿⣿⣿⣿⣿⣿⣿⣿⣿⣿⣿⣿⣿⣿⣿⣿⣿⣿⣿⣿⣷⣵⢕⢣⢵⡵⢕⢕⡕⠀⠀⠀⠀⠀⠀⠀⠀⠀⠀⠀⠀</a:t>
            </a:r>
            <a:br/>
            <a:r>
              <a:t>⠀⠀⠀⠀⠀⠀⠀⠀⠀⠀⠀⣿⣿⣿⣿⣿⣿⣿⣿⣿⣿⣿⢿⣿⣿⣿⣿⣿⣿⣿⣿⣿⣿⣿⣿⣿⣿⣿⣿⣿⣿⣿⣿⣿⣿⣿⣿⣿⣿⣿⣿⣿⣿⣿⣿⣿⣿⣿⣿⣿⣷⣷⢷⣵⢷⢷⢵⣵⢕⠀⠀⠀⠀⠀⠀⠀⠀⠀⠀⠀⠀</a:t>
            </a:r>
            <a:br/>
            <a:r>
              <a:t>⠀⠀⠀⠀⠀⠀⠀⠀⠀⠀⠀⣿⣿⣿⣿⣿⣿⣿⣿⣽⣟⣽⣿⣿⣿⣿⣿⣿⣿⣿⣿⣿⣿⣿⣿⣿⣿⣿⣿⣿⣿⣿⣿⣿⣿⣿⣿⣿⣿⣿⣿⣿⣿⣿⣿⣿⣿⣿⣿⣿⣿⣿⢾⣷⣷⢷⣾⣿⡇⠀⠀⠀⠀⠀⠀⠀⠀⠀⠀⠀⠀</a:t>
            </a:r>
            <a:br/>
            <a:r>
              <a:t>⠀⠀⠀⠀⠀⠀⠀⠀⠀⠀⠀⣿⣿⣿⣿⣿⣿⣿⣿⣿⣿⣿⢿⣱⣿⣿⣿⣿⣿⣿⣿⣿⣿⣿⣿⣿⣿⣿⣿⣿⣿⣿⣿⣿⣿⣿⣿⣿⣿⣿⣿⣿⣿⣿⣿⣿⣿⣿⣿⣿⣷⣿⣷⣾⡿⢷⢷⣷⣷⠀⠀⠀⠀⠀⠀⠀⠀⠀⠀⠀⠀</a:t>
            </a:r>
            <a:br/>
            <a:r>
              <a:t>⠀⠀⠀⠀⠀⠀⠀⠀⠀⠀⠀⡿⢿⣿⣿⣿⣿⣿⣧⣽⣿⣾⣿⣿⣿⣿⣿⣿⣿⣿⣿⣿⣿⣿⣿⣿⣿⣿⣿⣿⣿⣿⣿⣿⣿⣿⣿⣿⣿⣿⣿⣿⣿⣿⣿⣿⣿⣿⣿⣿⣿⣿⣿⣿⣷⣷⣧⣾⣿⠀⠀⠀⠀⠀⠀⠀⠀⠀⠀⠀⠀</a:t>
            </a:r>
            <a:br/>
            <a:r>
              <a:t>⠀⠀⠀⠀⠀⠀⠀⠀⠀⠀⠀⣷⣎⣿⣿⣿⣿⣿⣿⣿⣿⣿⣿⣿⣿⡿⢹⣿⣿⣿⣿⣿⣿⣿⣿⣿⣿⣿⣿⣿⣿⣿⣿⣿⣿⣿⣿⣿⣿⣿⣿⣿⣿⣿⣿⣿⣿⣿⣿⣿⣿⣿⣿⣿⣿⣿⣿⣿⣿⠀⠀⠀⠀⠀⠀⠀⠀⠀⠀⠀⠀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⠀⠀⠀⠀⠀⠀⠀⠀⠀⠀⠀⣿⣿⡜⢻⣿⣿⣿⣿⣿⣿⣿⣿⣿⣿⠇⢘⢻⣿⣿⣿⣿⣿⣿⣿⣿⣿⣿⣿⣿⣿⣿⣿⣿⣿⣿⣿⣿⣿⣿⣿⣿⣿⣿⣿⣿⣿⣿⣿⣿⣿⣿⣿⣿⣿⣿⣿⣿⣿⠀⠀⠀⠀⠀⠀⠀⠀⠀⠀⠀⠀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⠀⠀⠀⠀⠀⠀⠀⠀⠀⠀⠀⣿⣿⣿⣕⢕⠝⢟⢻⢟⢎⠕⠕⠞⠑⠀⠀⠑⢿⣿⣿⣿⣿⣿⣿⣿⣿⣿⣿⣿⣿⣿⣿⣿⣿⣿⣿⣿⣿⣿⣿⣿⣿⣿⣿⣿⣿⣿⣿⣿⣿⣿⣿⣿⣿⣿⣿⣿⣾⠀⠀⠀⠀⠀⠀⠀⠀⠀⠀⠀⠀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⠀⠀⠀⠀⠀⠀⠀⠀⠀⠀⠀⣿⣿⣿⣿⣧⢅⢁⢑⠅⠁⠀⠀⠀⠀⠀⠀⠀⠸⣿⣿⣿⣿⣿⣿⣿⣿⣿⣿⣿⣿⣿⣿⣿⣿⣿⣿⣿⣿⣿⣿⣿⣿⣿⣿⣿⣿⣿⣿⣿⣿⣿⣿⣿⣿⣿⣿⣿⣿⠀⠀⠀⠀⠀⠀⠀⠀⠀⠀⠀⠀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⠀⠀⠀⠀⠀⠀⠀⠀⠀⠀⠀⣿⣿⣿⣿⣿⣧⢕⠁⠕⢐⢔⠄⠄⢀⢀⢀⢀⢄⢻⣿⣿⣿⣿⣿⣿⣿⣿⣿⣿⣿⣿⣿⣿⣿⣿⣿⣿⣿⣿⣿⣿⣿⣿⣿⣿⣿⣿⣿⣿⣿⣿⣿⣿⣿⣿⣿⣿⣿⠀⠀⠀⠀⠀⠀⠀⠀⠀⠀⠀⠀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⠀⠀⠀⠀⠀⠀⠀⠀⠀⠀⠀⣿⣿⣿⣿⣿⣿⡕⢕⢕⢔⢕⢕⢕⢕⢕⢕⢕⢕⢸⣿⣿⣿⣿⣿⣿⣿⣿⣿⣿⣿⣿⣿⣿⣿⣿⣿⣿⣿⣿⣿⣿⣿⣿⣿⣿⣿⣿⣿⣿⣿⣿⣿⣿⣿⣿⣿⣿⣿⠀⠀⠀⠀⠀⠀⠀⠀⠀⠀⠀⠀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⠀⠀⠀⠀⠀⠀⠀⠀⠀⠀⠀⣿⣿⣿⣿⣿⣿⣿⣷⣕⣕⢕⢕⢕⢕⢕⢕⢕⢕⢸⣿⣿⣿⣿⣿⣿⣿⣿⣿⣿⣿⣿⣿⣿⣿⣿⣿⣿⣿⣿⣿⣿⣿⣿⣿⣿⣿⣿⣿⣿⣿⣿⣿⣿⣿⣿⣿⣿⣿⠀⠀⠀⠀⠀⠀⠀⠀⠀⠀⠀⠀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⠀⠀⠀⠀⠀⠀⠀⠀⠀⠀⠀⣿⣿⣿⣿⣿⣿⣿⣿⣿⣿⣿⣷⣧⢕⢕⢕⢕⢕⢕⣿⣿⣿⣿⣿⣿⣿⣿⣿⣿⣿⣿⣿⣿⣿⣿⣿⣿⣿⣿⣿⣿⣿⣿⣿⣿⣿⣿⣿⣿⣿⣿⣿⣿⣿⣿⣿⣿⣿⠀⠀⠀⠀⠀⠀⠀⠀⠀⠀⠀⠀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⠀⠀⠀⠀⠀⠀⠀⠀⠀⠀⠀⠛⠛⠛⠛⠛⠛⠛⠛⠛⠛⠛⠛⠛⠃⠑⠑⠑⠑⠑⠛⠛⠛⠛⠛⠛⠛⠛⠛⠛⠛⠛⠛⠛⠛⠛⠛⠛⠛⠛⠛⠛⠛⠛⠛⠛⠛⠛⠛⠛⠛⠛⠛⠛⠛⠛⠛⠛⠛⠀⠀⠀⠀⠀⠀⠀⠀⠀⠀⠀⠀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⠀⠀⠀⠀⠀⠀⠀⠀⠀⠀⠀⣿⣿⣿⣿⣿⣿⣿⣿⣿⣿⣿⣿⣿⣿⣿⣿⣿⣿⣿⣿⣿⣿⣿⣿⣿⣿⣿⣿⣿⣿⣿⣿⣿⣿⣿⡇⢕⢕⢕⢜⣿⣿⣿⣿⣿⣿⣿⣇⢕⢕⢕⢕⢕⢕⢔⢕⢕⢕⠀⠀⠀⠀⠀⠀⠀⠀⠀⠀⠀⠀</a:t>
            </a:r>
            <a:br/>
            <a:r>
              <a:t>⠀⠀⠀⠀⠀⠀⠀⠀⠀⠀⠀⠟⠟⢟⠟⠛⢟⡻⣿⣿⣿⣿⣿⣿⣿⣿⣿⣿⣿⣿⣿⣿⣿⣿⣿⣿⣿⣿⣿⣿⣿⣿⣿⣿⣿⣿⢕⢕⢕⢕⢕⢸⣿⣿⣿⣿⣿⣿⣿⡕⢕⢕⢕⢕⢕⢕⢕⢕⢕⠀⠀⠀⠀⠀⠀⠀⠀⠀⠀⠀⠀</a:t>
            </a:r>
            <a:br/>
            <a:r>
              <a:t>⠀⠀⠀⠀⠀⠀⠀⠀⠀⠀⠀⠀⢱⣇⣱⡷⢲⢿⣿⣿⣿⣿⣿⣿⣿⣿⣿⣿⣿⣿⣿⣿⣿⣿⣿⣿⣿⣿⣿⣿⣿⣿⣿⣿⣿⡟⢕⢕⢕⢕⢕⢕⣿⣿⣿⣿⣿⣿⣿⣷⢕⢕⢕⢕⢕⢕⢕⢕⢕⠀⠀⠀⠀⠀⠀⠀⠀⠀⠀⠀⠀</a:t>
            </a:r>
            <a:br/>
            <a:r>
              <a:t>⠀⠀⠀⠀⠀⠀⠀⠀⠀⠀⠀⡰⢗⠏⠑⠑⢔⢅⣿⣿⣿⣿⣿⣿⣿⣿⣿⣿⣿⣿⣿⣿⣿⣿⣿⣿⣿⣿⣿⣿⣿⣿⣿⣿⣿⡇⢕⢕⢕⢕⢕⢕⢻⣿⣿⣿⣿⣿⣿⣿⡇⢕⢕⢕⢕⢕⢕⢕⢕⠀⠀⠀⠀⠀⠀⠀⠀⠀⠀⠀⠀</a:t>
            </a:r>
            <a:br/>
            <a:r>
              <a:t>⠀⠀⠀⠀⠀⠀⠀⠀⠀⠀⠀⢙⠁⠀⢔⣕⣾⣿⣿⣿⣿⣿⣿⣿⣿⣿⣿⣿⣿⣿⣿⣿⣿⣿⣿⣿⣿⣿⣿⣿⣿⣿⣿⣿⣿⡇⢕⢕⢕⢕⢕⢕⢸⣿⣿⣿⣿⣿⣿⣿⣷⢕⢕⢕⢕⢕⢕⢕⢕⠀⠀⠀⠀⠀⠀⠀⠀⠀⠀⠀⠀</a:t>
            </a:r>
            <a:br/>
            <a:r>
              <a:t>⠀⠀⠀⠀⠀⠀⠀⠀⠀⠀⠀⢔⢔⣔⣕⣵⣽⣿⣿⣿⣿⣿⣿⣿⣿⣿⣿⣿⣿⣿⣿⣿⣿⣿⣿⣿⣿⣿⣿⣿⣿⣿⣿⣿⣿⣧⣵⣕⣕⣱⣵⣵⣼⣿⣿⣿⣿⣿⣿⣿⣿⢕⢕⢕⢕⢕⢕⢕⢕⠀⠀⠀⠀⠀⠀⠀⠀⠀⠀⠀⠀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⠀⠀⠀⠀⠀⠀⠀⠀⠀⠀⠀⣿⣿⣿⣿⣿⣿⣿⣿⣿⣿⣿⢿⣿⣿⣿⣿⣿⣿⣿⣿⣿⣿⣿⣿⣿⣿⣿⣿⣿⣿⣿⣿⣿⣿⣿⣿⣿⣿⣿⣿⣿⣿⣿⣿⣿⣿⣿⣿⣿⣿⢕⢇⢕⢕⢕⢕⢕⢕⠀⠀⠀⠀⠀⠀⠀⠀⠀⠀⠀⠀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⠀⠀⠀⠀⠀⠀⠀⠀⠀⠀⠀⣿⣿⣿⣿⣿⣿⣿⣿⣿⣿⣿⣿⣿⣿⣿⣿⣿⣿⣿⣿⣿⣿⣿⣿⣿⣿⣿⣿⣿⣿⣿⣿⣿⣿⣿⣿⣿⣿⣿⣿⣿⣿⣿⣿⣿⣿⣿⣿⣿⣿⡷⢗⢇⢵⢵⢵⢕⡕⠀⠀⠀⠀⠀⠀⠀⠀⠀⠀⠀⠀</a:t>
            </a:r>
            <a:br/>
            <a:r>
              <a:t>⠀⠀⠀⠀⠀⠀⠀⠀⠀⠀⠀⣿⣿⣿⣷⣾⣿⣿⣿⣿⣿⣿⣿⣿⣿⣿⣿⣿⣿⣿⣿⣿⣿⣿⣿⣿⣿⣿⣿⣿⣿⣿⣿⣿⣿⣿⣿⣿⣿⣿⣿⣿⣿⣿⣿⣿⣿⣿⣿⣿⣿⣷⢷⣵⡵⢧⢵⣵⢕⠀⠀⠀⠀⠀⠀⠀⠀⠀⠀⠀⠀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⠀⠀⠀⠀⠀⠀⠀⠀⠀⠀⠀⣿⣿⣿⣿⣿⣿⣿⣿⣿⣿⣿⣿⣿⣿⣿⣿⣿⣿⣿⣿⣿⣿⣿⣿⣿⣿⣿⣿⣿⣿⣿⣿⣿⣿⣿⣿⣿⣿⣿⣿⣿⣿⣿⣿⣿⣿⣿⣿⣿⡿⢿⣾⣿⣷⣷⣾⡿⡇⠀⠀⠀⠀⠀⠀⠀⠀⠀⠀⠀⠀</a:t>
            </a:r>
            <a:br/>
            <a:r>
              <a:t>⠀⠀⠀⠀⠀⠀⠀⠀⠀⠀⠀⣿⣿⣿⣿⣿⣿⣿⣿⣿⣷⣾⣿⡟⣿⣿⣿⣿⣿⣿⣿⣿⣿⣿⣿⣿⣿⣿⣿⣿⣿⣿⣿⣿⣿⣿⣿⣿⣿⣿⣿⣿⣿⣿⣿⣿⣿⣿⣿⣿⣿⣾⣿⣷⣿⢿⢷⢿⣾⠀⠀⠀⠀⠀⠀⠀⠀⠀⠀⠀⠀</a:t>
            </a:r>
            <a:br/>
            <a:r>
              <a:t>⠀⠀⠀⠀⠀⠀⠀⠀⠀⠀⠀⣿⣿⣿⣿⣿⣿⣿⡟⢿⣿⣻⣯⣾⣿⣿⣿⣿⣿⣿⣿⣿⣿⣿⣿⣿⣿⣿⣿⣿⣿⣿⣿⣿⣿⣿⣿⣿⣿⣿⣿⣿⣿⣿⣿⣿⣿⣿⣿⣿⣿⣿⣿⣿⣿⣷⣷⣷⣿⠀⠀⠀⠀⠀⠀⠀⠀⠀⠀⠀⠀</a:t>
            </a:r>
            <a:br/>
            <a:r>
              <a:t>⠀⠀⠀⠀⠀⠀⠀⠀⠀⠀⠀⣿⣝⢹⣿⣿⣿⣿⣿⣿⣿⣿⣿⣿⣿⣿⢟⣿⣿⣿⣿⣿⣿⣿⣿⣿⣿⣿⣿⣿⣿⣿⣿⣿⣿⣿⣿⣿⣿⣿⣿⣿⣿⣿⣿⣿⣿⣿⣿⣿⣿⣿⣿⣿⣿⣿⣿⣿⣿⠀⠀⠀⠀⠀⠀⠀⠀⠀⠀⠀⠀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⠀⠀⠀⠀⠀⠀⠀⠀⠀⠀⠀⣿⣿⡎⢿⣿⣿⣿⣿⣿⣿⣿⣿⣿⣿⣿⠀⢹⣿⣿⣿⣿⣿⣿⣿⣿⣿⣿⣿⣿⣿⣿⣿⣿⣿⣿⣿⣿⣿⣿⣿⣿⣿⣿⣿⣿⣿⣿⣿⣿⣿⣿⣿⣿⣿⣿⣿⣿⣿⠀⠀⠀⠀⠀⠀⠀⠀⠀⠀⠀⠀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⠀⠀⠀⠀⠀⠀⠀⠀⠀⠀⠀⣿⣿⣿⡕⢝⢻⢿⣿⣻⢿⢿⢟⢻⢟⠑⠀⠁⢹⣿⣿⣿⣿⣿⣿⣿⣿⣿⣿⣿⣿⣿⣿⣿⣿⣿⣿⣿⣿⣿⣿⣿⣿⣿⣿⣿⣿⣿⣿⣿⣿⣿⣿⣿⣿⣿⣿⣿⣿⠀⠀⠀⠀⠀⠀⠀⠀⠀⠀⠀⠀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⠀⠀⠀⠀⠀⠀⠀⠀⠀⠀⠀⣿⣿⣿⣿⣧⢕⢕⢑⢕⠅⠁⠁⠁⠀⠀⠀⠀⠁⣿⣿⣿⣿⣿⣿⣿⣿⣿⣿⣿⣿⣿⣿⣿⣿⣿⣿⣿⣿⣿⣿⣿⣿⣿⣿⣿⣿⣿⣿⣿⣿⣿⣿⣿⣿⣿⣿⣿⣿⠀⠀⠀⠀⠀⠀⠀⠀⠀⠀⠀⠀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⠀⠀⠀⠀⠀⠀⠀⠀⠀⠀⠀⣿⣿⣿⣿⣿⣧⢔⠄⠑⢀⢄⢄⠀⠀⠀⠀⠀⢀⢸⣿⣿⣿⣿⣿⣿⣿⣿⣿⣿⣿⣿⣿⣿⣿⣿⣿⣿⣿⣿⣿⣿⣿⣿⣿⣿⣿⣿⣿⣿⣿⣿⣿⣿⣿⣿⣿⣿⣿⠀⠀⠀⠀⠀⠀⠀⠀⠀⠀⠀⠀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⠀⠀⠀⠀⠀⠀⠀⠀⠀⠀⠀⣿⣿⣿⣿⣿⣿⡇⢔⢅⢅⢅⢅⢕⢕⢔⢔⢔⢕⢕⣿⣿⣿⣿⣿⣿⣿⣿⣿⣿⣿⣿⣿⣿⣿⣿⣿⣿⣿⣿⣿⣿⣿⣿⣿⣿⣿⣿⣿⣿⣿⣿⣿⣿⣿⣿⣿⣿⣿⠀⠀⠀⠀⠀⠀⠀⠀⠀⠀⠀⠀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⠀⠀⠀⠀⠀⠀⠀⠀⠀⠀⠀⣿⣿⣿⣿⣿⣿⣷⣵⡕⢕⢕⠕⢕⢕⢕⢕⢕⢕⢕⣿⣿⣿⣿⣿⣿⣿⣿⣿⣿⣿⣿⣿⣿⣿⣿⣿⣿⣿⣿⣿⣿⣿⣿⣿⣿⣿⣿⣿⣿⣿⣿⣿⣿⣿⣿⣿⣿⣿⠀⠀⠀⠀⠀⠀⠀⠀⠀⠀⠀⠀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⠀⠀⠀⠀⠀⠀⠀⠀⠀⠀⠀⣿⣿⣿⣿⣿⣿⣿⣿⣿⣷⣧⣵⣕⢕⢕⢕⢕⢕⢕⢸⣿⣿⣿⣿⣿⣿⣿⣿⣿⣿⣿⣿⣿⣿⣿⣿⣿⣿⣿⣿⣿⣿⣿⣿⣿⣿⣿⣿⣿⣿⣿⣿⣿⣿⣿⣿⣿⣿⠀⠀⠀⠀⠀⠀⠀⠀⠀⠀⠀⠀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⠀⠀⠀⠀⠀⠀⠀⠀⠀⠀⠀⠛⠛⠛⠛⠛⠛⠛⠛⠛⠛⠛⠛⠛⠃⠑⠑⠑⠑⠑⠘⠛⠛⠛⠛⠛⠛⠛⠛⠛⠛⠛⠛⠛⠛⠛⠛⠛⠛⠛⠛⠛⠛⠛⠛⠛⠛⠛⠛⠛⠛⠛⠛⠛⠛⠛⠛⠛⠛⠀⠀⠀⠀⠀⠀⠀⠀⠀⠀⠀⠀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⠀⠀⠀⠀⠀⠀⠀⠀⠀⠀⠀⣿⣿⣿⣿⣿⣿⣿⣿⣿⣿⣿⣿⣿⣿⣿⣿⣿⣿⣿⣿⣿⣿⣿⣿⣿⣿⣿⣿⣿⣿⣿⣿⣿⣿⣿⡟⢕⢕⢕⢕⢻⣿⣿⣿⣿⣿⣿⣧⢕⢕⢕⢕⢕⢕⢔⢕⢕⢕⠀⠀⠀⠀⠀⠀⠀⠀⠀⠀⠀⠀</a:t>
            </a:r>
            <a:br/>
            <a:r>
              <a:t>⠀⠀⠀⠀⠀⠀⠀⠀⠀⠀⠀⣿⣿⣿⣿⣿⣿⣿⣿⣿⣿⣿⣿⣿⣿⣿⣿⣿⣿⣿⣿⣿⣿⣿⣿⣿⣿⣿⣿⣿⣿⣿⣿⣿⣿⣿⡇⢁⢕⢕⢕⢜⣿⣿⣿⣿⣿⣿⣿⣇⢕⢕⢕⢕⢕⢕⢕⢁⢕⠀⠀⠀⠀⠀⠀⠀⠀⠀⠀⠀⠀</a:t>
            </a:r>
            <a:br/>
            <a:r>
              <a:t>⠀⠀⠀⠀⠀⠀⠀⠀⠀⠀⠀⠑⢅⢔⢅⢕⣐⣱⣽⣿⣿⣿⣿⣿⣿⣿⣿⣿⣿⣿⣿⣿⣿⣿⣿⣿⣿⣿⣿⣿⣿⣿⣿⣿⣿⡿⢕⢕⢕⢕⢕⢕⢻⣿⣿⣿⣿⣿⣿⣿⡕⢕⢕⢕⢕⢕⢕⢕⢕⠀⠀⠀⠀⠀⠀⠀⠀⠀⠀⠀⠀</a:t>
            </a:r>
            <a:br/>
            <a:r>
              <a:t>⠀⠀⠀⠀⠀⠀⠀⠀⠀⠀⠀⢔⢅⣵⢷⢟⢑⠝⢻⣿⣿⣿⣿⣿⣿⣿⣿⣿⣿⣿⣿⣿⣿⣿⣿⣿⣿⣿⣿⣿⣿⣿⣿⣿⣿⣇⢕⢕⢕⢕⢕⢕⢸⣿⣿⣿⣿⣿⣿⣿⣧⢕⢕⢕⢕⢕⢕⢕⢕⠀⠀⠀⠀⠀⠀⠀⠀⠀⠀⠀⠀</a:t>
            </a:r>
            <a:br/>
            <a:r>
              <a:t>⠀⠀⠀⠀⠀⠀⠀⠀⠀⠀⠀⢵⠝⠁⢀⢀⣰⣵⣷⣿⣿⣿⣿⣿⣿⣿⣿⣿⣿⣿⣿⣿⣿⣿⣿⣿⣿⣿⣿⣿⣿⣿⣿⣿⣿⡏⢕⢕⢕⢕⢕⢕⢕⣿⣿⣿⣿⣿⣿⣿⣿⢕⢕⢕⢕⢕⢕⢕⢕⠀⠀⠀⠀⠀⠀⠀⠀⠀⠀⠀⠀</a:t>
            </a:r>
            <a:br/>
            <a:r>
              <a:t>⠀⠀⠀⠀⠀⠀⠀⠀⠀⠀⠀⢐⢄⢐⢄⢜⢿⣿⣿⣿⣿⣿⣿⣿⣿⣿⣿⣿⣿⣿⣿⣿⣿⣿⣿⣿⣿⣿⣿⣿⣿⣿⣿⣿⣿⣷⣵⣕⣕⣕⣵⣵⣵⣿⣿⣿⣿⣿⣿⣿⣿⡕⢕⢕⢕⢕⢕⢕⢕⠀⠀⠀⠀⠀⠀⠀⠀⠀⠀⠀⠀</a:t>
            </a:r>
            <a:br/>
            <a:r>
              <a:t>⠀⠀⠀⠀⠀⠀⠀⠀⠀⠀⠀⣱⣵⣷⣾⣿⣿⣿⣿⣿⣿⣿⣿⣿⣿⣿⣿⣿⣿⣿⣿⣿⣿⣿⣿⣿⣿⣿⣿⣿⣿⣿⣿⣿⣿⣿⣿⣿⣿⣿⣿⣿⣿⣿⣿⣿⣿⣿⣿⣿⣿⡕⢕⢕⢕⢕⢕⢕⢕⠀⠀⠀⠀⠀⠀⠀⠀⠀⠀⠀⠀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⠀⠀⠀⠀⠀⠀⠀⠀⠀⠀⠀⣿⣿⣿⣿⣿⣿⣿⣿⣿⣿⣿⣿⣿⣿⣿⣿⣿⣿⣿⣿⣿⣿⣿⣿⣿⣿⣿⣿⣿⣿⣿⣿⣿⣿⣿⣿⣿⣿⣿⣿⣿⣿⣿⣿⣿⣿⣿⣿⣿⣿⡧⢱⢕⢕⢕⢕⢕⢕⠀⠀⠀⠀⠀⠀⠀⠀⠀⠀⠀⠀</a:t>
            </a:r>
            <a:br/>
            <a:r>
              <a:t>⠀⠀⠀⠀⠀⠀⠀⠀⠀⠀⠀⣿⣿⣿⣿⣿⣿⣿⣿⣿⣿⣯⣽⣿⣿⣿⣿⣿⣿⣿⣿⣿⣿⣿⣿⣿⣿⣿⣿⣿⣿⣿⣿⣿⣿⣿⣿⣿⣿⣿⣿⣿⣿⣿⣿⣿⣿⣿⣿⣿⣿⡧⢵⢕⢕⢵⢵⢕⢕⠀⠀⠀⠀⠀⠀⠀⠀⠀⠀⠀⠀</a:t>
            </a:r>
            <a:br/>
            <a:r>
              <a:t>⠀⠀⠀⠀⠀⠀⠀⠀⠀⠀⠀⣿⣿⣿⣟⣻⣿⣿⣿⣿⣿⣿⣿⣿⣿⣿⣿⣿⣿⣿⣿⣿⣿⣿⣿⣿⣿⣿⣿⣿⣿⣿⣿⣿⣿⣿⣿⣿⣿⣿⣿⣿⣿⣿⣿⣿⣿⣿⣿⣿⣿⣷⢳⢵⡵⢧⢵⢵⢕⠀⠀⠀⠀⠀⠀⠀⠀⠀⠀⠀⠀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⠀⠀⠀⠀⠀⠀⠀⠀⠀⠀⠀⣿⣿⣿⣿⣿⣿⣿⣿⣿⣿⣿⣿⣿⣿⣿⣿⣿⣿⣿⣿⣿⣿⣿⣿⣿⣿⣿⣿⣿⣿⣿⣿⣿⣿⣿⣿⣿⣿⣿⣿⣿⣿⣿⣿⣿⣿⣿⣿⣿⣿⢿⣿⡿⢷⡷⢷⡾⡇⠀⠀⠀⠀⠀⠀⠀⠀⠀⠀⠀⠀</a:t>
            </a:r>
            <a:br/>
            <a:r>
              <a:t>⠀⠀⠀⠀⠀⠀⠀⠀⠀⠀⠀⣿⣿⣿⣿⣿⣿⣿⣿⣻⣿⣫⣿⣿⣿⣿⣿⣿⣿⣿⣿⣿⣿⣿⣿⣿⣿⣿⣿⣿⣿⣿⣿⣿⣿⣿⣿⣿⣿⣿⣿⣿⣿⣿⣿⣿⣿⣿⣿⣿⣿⣷⣿⣷⣿⡿⢷⢿⢷⠀⠀⠀⠀⠀⠀⠀⠀⠀⠀⠀⠀</a:t>
            </a:r>
            <a:br/>
            <a:r>
              <a:t>⠀⠀⠀⠀⠀⠀⠀⠀⠀⠀⠀⣿⣿⣿⣿⣿⣿⣿⣿⣿⣿⣿⡿⢯⣾⣿⣿⣿⣿⣿⣿⣿⣿⣿⣿⣿⣿⣿⣿⣿⣿⣿⣿⣿⣿⣿⣿⣿⣿⣿⣿⣿⣿⣿⣿⣿⣿⣿⣿⣿⣿⢿⣿⣿⣿⣷⣷⣷⣷⠀⠀⠀⠀⠀⠀⠀⠀⠀⠀⠀⠀</a:t>
            </a:r>
            <a:br/>
            <a:r>
              <a:t>⠀⠀⠀⠀⠀⠀⠀⠀⠀⠀⠀⣿⡿⢻⣿⣿⣿⣿⣯⣽⣽⣿⣿⣿⣿⣿⡿⣿⣿⣿⣿⣿⣿⣿⣿⣿⣿⣿⣿⣿⣿⣿⣿⣿⣿⣿⣿⣿⣿⣿⣿⣿⣿⣿⣿⣿⣿⣿⣿⣿⣿⣿⣿⣿⣿⣿⣿⣿⣿⠀⠀⠀⠀⠀⠀⠀⠀⠀⠀⠀⠀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⠀⠀⠀⠀⠀⠀⠀⠀⠀⠀⠀⣿⣷⣕⢿⣿⣿⣿⣿⣿⣿⣿⣿⣿⣿⣿⡇⠜⣿⣿⣿⣿⣿⣿⣿⣿⣿⣿⣿⣿⣿⣿⣿⣿⣿⣿⣿⣿⣿⣿⣿⣿⣿⣿⣿⣿⣿⣿⣿⣿⣿⣿⣿⣿⣿⣿⣿⣿⣿⠀⠀⠀⠀⠀⠀⠀⠀⠀⠀⠀⠀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⠀⠀⠀⠀⠀⠀⠀⠀⠀⠀⠀⣿⣿⣿⡜⢻⣿⣿⣿⣿⣿⣿⣿⣿⣿⡿⠀⠀⠜⣿⣿⣿⣿⣿⣿⣿⣿⣿⣿⣿⣿⣿⣿⣿⣿⣿⣿⣿⣿⣿⣿⣿⣿⣿⣿⣿⣿⣿⣿⣿⣿⣿⣿⣿⣿⣿⣿⣿⣿⠀⠀⠀⠀⠀⠀⠀⠀⠀⠀⠀⠀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⠀⠀⠀⠀⠀⠀⠀⠀⠀⠀⠀⣿⣿⣿⣷⡅⢜⢝⢟⢝⠜⠝⠕⠕⠋⠀⠀⠀⠀⢹⣿⣿⣿⣿⣿⣿⣿⣿⣿⣿⣿⣿⣿⣿⣿⣿⣿⣿⣿⣿⣿⣿⣿⣿⣿⣿⣿⣿⣿⣿⣿⣿⣿⣿⣿⣿⣿⣿⣿⠀⠀⠀⠀⠀⠀⠀⠀⠀⠀⠀⠀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⠀⠀⠀⠀⠀⠀⠀⠀⠀⠀⠀⣿⣿⣿⣿⣿⡕⢅⠕⠁⠀⠀⠀⠀⠀⠀⠀⠀⠀⢈⣿⣿⣿⣿⣿⣿⣿⣿⣿⣿⣿⣿⣿⣿⣿⣿⣿⣿⣿⣿⣿⣿⣿⣿⣿⣿⣿⣿⣿⣿⣿⣿⣿⣿⣿⣿⣿⣿⣿⠀⠀⠀⠀⠀⠀⠀⠀⠀⠀⠀⠀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⠀⠀⠀⠀⠀⠀⠀⠀⠀⠀⠀⣿⣿⣿⣿⣿⣿⢔⢐⠐⠄⠔⠔⢀⢀⢄⢀⢄⢕⢕⢸⣿⣿⣿⣿⣿⣿⣿⣿⣿⣿⣿⣿⣿⣿⣿⣿⣿⣿⣿⣿⣿⣿⣿⣿⣿⣿⣿⣿⣿⣿⣿⣿⣿⣿⣿⣿⣿⣿⠀⠀⠀⠀⠀⠀⠀⠀⠀⠀⠀⠀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⠀⠀⠀⠀⠀⠀⠀⠀⠀⠀⠀⣿⣿⣿⣿⣿⣿⣇⡕⢕⢕⢕⢕⢕⢕⢕⢕⢕⢕⢕⢱⣿⣿⣿⣿⣿⣿⣿⣿⣿⣿⣿⣿⣿⣿⣿⣿⣿⣿⣿⣿⣿⣿⣿⣿⣿⣿⣿⣿⣿⣿⣿⣿⣿⣿⣿⣿⣿⣿⠀⠀⠀⠀⠀⠀⠀⠀⠀⠀⠀⠀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⠀⠀⠀⠀⠀⠀⠀⠀⠀⠀⠀⣿⣿⣿⣿⣿⣿⣿⣿⣧⣵⣔⢅⠕⢕⢕⢕⢕⢕⢕⢜⣿⣿⣿⣿⣿⣿⣿⣿⣿⣿⣿⣿⣿⣿⣿⣿⣿⣿⣿⣿⣿⣿⣿⣿⣿⣿⣿⣿⣿⣿⣿⣿⣿⣿⣿⣿⣿⣿⠀⠀⠀⠀⠀⠀⠀⠀⠀⠀⠀⠀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⠀⠀⠀⠀⠀⠀⠀⠀⠀⠀⠀⠛⠛⠛⠛⠛⠛⠛⠛⠛⠛⠛⠛⠓⠑⠑⠑⠑⠑⠑⠑⠛⠛⠛⠛⠛⠛⠛⠛⠛⠛⠛⠛⠛⠛⠛⠛⠛⠛⠛⠛⠛⠛⠛⠛⠛⠛⠛⠛⠛⠛⠛⠛⠛⠛⠛⠛⠛⠛⠀⠀⠀⠀⠀⠀⠀⠀⠀⠀⠀⠀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⠀⠀⠀⠀⠀⠀⠀⠀⠀⠀⠀⣿⣿⣿⣿⣿⣿⣿⣿⣿⣿⣿⣿⣿⣿⣿⣿⣿⣿⣿⣿⣿⣿⣿⣿⣿⣿⣿⣿⣿⣿⣿⣿⣿⣿⣿⣿⢕⢕⢕⢕⢸⣿⣿⣿⣿⣿⣿⣿⡕⢕⢕⢕⢕⢕⢕⢕⢕⢕⠀⠀⠀⠀⠀⠀⠀⠀⠀⠀⠀⠀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⠀⠀⠀⠀⠀⠀⠀⠀⠀⠀⠀⣿⣿⣿⣿⣿⣿⣿⣿⣿⣿⣿⣿⣿⣿⣿⣿⣿⣿⣿⣿⣿⣿⣿⣿⣿⣿⣿⣿⣿⣿⣿⣿⣿⣿⣿⡟⢕⢕⢕⢕⢕⢻⣿⣿⣿⣿⣿⣿⣷⢕⢕⢕⢕⢕⢕⢕⢕⢕⠀⠀⠀⠀⠀⠀⠀⠀⠀⠀⠀⠀</a:t>
            </a:r>
            <a:br/>
            <a:r>
              <a:t>⠀⠀⠀⠀⠀⠀⠀⠀⠀⠀⠀⡿⣿⣿⣿⣿⣿⣿⣿⣿⣿⣿⣿⣿⣿⣿⣿⣿⣿⣿⣿⣿⣿⣿⣿⣿⣿⣿⣿⣿⣿⣿⣿⣿⣿⣿⢇⢕⢕⢕⢕⢕⢜⣿⣿⣿⣿⣿⣿⣿⣧⢕⢕⢕⢕⢕⢕⢕⢕⠀⠀⠀⠀⠀⠀⠀⠀⠀⠀⠀⠀</a:t>
            </a:r>
            <a:br/>
            <a:r>
              <a:t>⠀⠀⠀⠀⠀⠀⠀⠀⠀⠀⠀⠝⠑⠑⢅⢕⢝⣝⡙⢽⣿⣿⣿⣿⣿⣿⣿⣿⣿⣿⣿⣿⣿⣿⣿⣿⣿⣿⣿⣿⣿⣿⣿⣿⣿⣿⢕⢕⢕⢕⢕⢕⢕⣿⣿⣿⣿⣿⣿⣿⣿⢕⢕⢕⢕⢕⢕⢕⢕⠀⠀⠀⠀⠀⠀⠀⠀⠀⠀⠀⠀</a:t>
            </a:r>
            <a:br/>
            <a:r>
              <a:t>⠀⠀⠀⠀⠀⠀⠀⠀⠀⠀⠀⠄⢢⣄⣵⢷⠟⢏⠙⢟⣿⣿⣿⣿⣿⣿⣿⣿⣿⣿⣿⣿⣿⣿⣿⣿⣿⣿⣿⣿⣿⣿⣿⣿⣿⣿⢕⢕⢕⢕⢕⢕⢕⣿⣿⣿⣿⣿⣿⣿⣿⡇⢕⢕⢕⢕⢕⢕⢕⠀⠀⠀⠀⠀⠀⠀⠀⠀⠀⠀⠀</a:t>
            </a:r>
            <a:br/>
            <a:r>
              <a:t>⠀⠀⠀⠀⠀⠀⠀⠀⠀⠀⠀⢕⢗⢃⠑⢁⢀⢕⣧⣵⣿⣿⣿⣿⣿⣿⣿⣿⣿⣿⣿⣿⣿⣿⣿⣿⣿⣿⣿⣿⣿⣿⣿⣿⣿⣿⣵⣵⣕⣕⣱⣵⣵⣿⣿⣿⣿⣿⣿⣿⣿⡇⢕⢕⢕⢕⢕⢕⢕⠀⠀⠀⠀⠀⠀⠀⠀⠀⠀⠀⠀</a:t>
            </a:r>
            <a:br/>
            <a:r>
              <a:t>⠀⠀⠀⠀⠀⠀⠀⠀⠀⠀⠀⢈⢅⢔⢕⢕⢕⢻⣿⣿⣿⣿⣿⣿⣿⣿⣿⣿⣿⣿⣿⣿⣿⣿⣿⣿⣿⣿⣿⣿⣿⣿⣿⣿⣿⣿⣿⣿⣿⣿⣿⣿⣿⣿⣿⣿⣿⣿⣿⣿⣿⡇⢕⢕⢕⢕⢕⢕⢕⠀⠀⠀⠀⠀⠀⠀⠀⠀⠀⠀⠀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⠀⠀⠀⠀⠀⠀⠀⠀⠀⠀⠀⣕⣵⣧⣷⣿⣿⣿⣿⣿⣿⣿⣿⣿⣿⣿⣿⣿⣿⣿⣿⣿⣿⣿⣿⣿⣿⣿⣿⣿⣿⣿⣿⣿⣿⣿⣿⣿⣿⣿⣿⣿⣿⣿⣿⣿⣿⣿⣿⣿⣿⡇⢕⢕⢕⢕⢕⢕⢕⠀⠀⠀⠀⠀⠀⠀⠀⠀⠀⠀⠀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⠀⠀⠀⠀⠀⠀⠀⠀⠀⠀⠀⣾⣿⣿⣿⣿⣿⣿⣿⣿⣿⣿⣿⣿⣿⣿⣿⣿⣿⣿⣿⣿⣿⣿⣿⣿⣿⣿⣿⣿⣿⣿⣿⣿⣿⣿⣿⣿⣿⣿⣿⣿⣿⣿⣿⣿⣿⣿⣿⣿⣿⡧⢵⢇⢵⢕⢕⢕⢕⠀⠀⠀⠀⠀⠀⠀⠀⠀⠀⠀⠀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⠀⠀⠀⠀⠀⠀⠀⠀⠀⠀⠀⣿⣿⣿⣿⣿⣿⣿⣿⣿⣿⣿⣿⣿⣿⣿⣿⣿⣿⣿⣿⣿⣿⣿⣿⣿⣿⣿⣿⣿⣿⣿⣿⣿⣿⣿⣿⣿⣿⣿⣿⣿⣿⣿⣿⣿⣿⣿⣿⣿⣿⡷⡧⢵⢕⢱⢵⢵⢕⠀⠀⠀⠀⠀⠀⠀⠀⠀⠀⠀⠀</a:t>
            </a:r>
            <a:br/>
            <a:r>
              <a:t>⠀⠀⠀⠀⠀⠀⠀⠀⠀⠀⠀⣿⣿⣿⣿⣿⣿⣿⣿⣿⣿⣿⣟⣿⣿⣿⣿⣿⣿⣿⣿⣿⣿⣿⣿⣿⣿⣿⣿⣿⣿⣿⣿⣿⣿⣿⣿⣿⣿⣿⣿⣿⣿⣿⣿⣿⣿⣿⣿⣿⣿⣷⡗⢱⣵⢧⢳⢧⢕⠀⠀⠀⠀⠀⠀⠀⠀⠀⠀⠀⠀</a:t>
            </a:r>
            <a:br/>
            <a:r>
              <a:t>⠀⠀⠀⠀⠀⠀⠀⠀⠀⠀⠀⣿⣿⣿⣿⣟⣿⣿⣿⣿⣿⣿⣿⣿⣿⣿⣿⣿⣿⣿⣿⣿⣿⣿⣿⣿⣿⣿⣿⣿⣿⣿⣿⣿⣿⣿⣿⣿⣿⣿⣿⣿⣿⣿⣿⣿⣿⣿⣿⣿⣿⡿⣿⢿⢻⣷⢾⢷⡇⠀⠀⠀⠀⠀⠀⠀⠀⠀⠀⠀⠀</a:t>
            </a:r>
            <a:br/>
            <a:r>
              <a:t>⠀⠀⠀⠀⠀⠀⠀⠀⠀⠀⠀⢻⣿⣿⣿⣿⣿⣿⣿⣿⣿⣿⣿⣿⣿⣿⣿⣿⣿⣿⣿⣿⣿⣿⣿⣿⣿⣿⣿⣿⣿⣿⣿⣿⣿⣿⣿⣿⣿⣿⣿⣿⣿⣿⣿⣿⣿⣿⣿⣿⣿⣷⣾⣿⣾⡿⢷⢾⢷⠀⠀⠀⠀⠀⠀⠀⠀⠀⠀⠀⠀</a:t>
            </a:r>
            <a:br/>
            <a:r>
              <a:t>⠀⠀⠀⠀⠀⠀⠀⠀⠀⠀⠀⣿⣿⣿⣿⣿⣿⣿⣿⣟⣿⣿⣿⣿⣿⣿⣿⣿⣿⣿⣿⣿⣿⣿⣿⣿⣿⣿⣿⣿⣿⣿⣿⣿⣿⣿⣿⣿⣿⣿⣿⣿⣿⣿⣿⣿⣿⣿⣿⣿⣿⣿⣿⣷⣿⣷⣷⣷⣷⠀⠀⠀⠀⠀⠀⠀⠀⠀⠀⠀⠀</a:t>
            </a:r>
            <a:br/>
            <a:r>
              <a:t>⠀⠀⠀⠀⠀⠀⠀⠀⠀⠀⠀⣿⣿⣿⣿⣿⣿⣿⣿⣿⣿⣿⣿⡟⣻⣿⣿⣿⣿⣿⣿⣿⣿⣿⣿⣿⣿⣿⣿⣿⣿⣿⣿⣿⣿⣿⣿⣿⣿⣿⣿⣿⣿⣿⣿⣿⣿⣿⣿⣿⣿⣿⣿⣿⣿⣿⣿⣿⣿⠀⠀⠀⠀⠀⠀⠀⠀⠀⠀⠀⠀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⠀⠀⠀⠀⠀⠀⠀⠀⠀⠀⠀⣿⣿⡿⣿⣿⣿⣿⣽⣟⣿⣿⣷⣾⣿⣿⣿⢿⣿⣿⣿⣿⣿⣿⣿⣿⣿⣿⣿⣿⣿⣿⣿⣿⣿⣿⣿⣿⣿⣿⣿⣿⣿⣿⣿⣿⣿⣿⣿⣿⣿⣿⣿⣿⣿⣿⣿⣿⣿⠀⠀⠀⠀⠀⠀⠀⠀⠀⠀⠀⠀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⠀⠀⠀⠀⠀⠀⠀⠀⠀⠀⠀⣿⣿⣵⢻⣿⣿⣿⣿⣿⣿⣿⣿⣿⣿⣿⣿⠁⢻⣿⣿⣿⣿⣿⣿⣿⣿⣿⣿⣿⣿⣿⣿⣿⣿⣿⣿⣿⣿⣿⣿⣿⣿⣿⣿⣿⣿⣿⣿⣿⣿⣿⣿⣿⣿⣿⣿⣿⣿⠀⠀⠀⠀⠀⠀⠀⠀⠀⠀⠀⠀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⠀⠀⠀⠀⠀⠀⠀⠀⠀⠀⠀⣿⣿⣿⢜⢻⣿⣿⣿⣿⣿⣿⣿⣿⣿⣿⢇⠀⠁⢻⣿⣿⣿⣿⣿⣿⣿⣿⣿⣿⣿⣿⣿⣿⣿⣿⣿⣿⣿⣿⣿⣿⣿⣿⣿⣿⣿⣿⣿⣿⣿⣿⣿⣿⣿⣿⣿⣿⣿⠀⠀⠀⠀⠀⠀⠀⠀⠀⠀⠀⠀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⠀⠀⠀⠀⠀⠀⠀⠀⠀⠀⠀⣿⣿⣿⣇⠕⢝⢿⣿⡿⢟⢟⢏⢝⠟⠑⠀⠀⠀⠈⣿⣿⣿⣿⣿⣿⣿⣿⣿⣿⣿⣿⣿⣿⣿⣿⣿⣿⣿⣿⣿⣿⣿⣿⣿⣿⣿⣿⣿⣿⣿⣿⣿⣿⣿⣿⣿⣿⣿⠀⠀⠀⠀⠀⠀⠀⠀⠀⠀⠀⠀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⠀⠀⠀⠀⠀⠀⠀⠀⠀⠀⠀⣿⣿⣿⣿⡇⢀⠁⠕⢕⠔⠀⠀⠀⠀⠀⠀⠀⠀⢄⢻⣿⣿⣿⣿⣿⣿⣿⣿⣿⣿⣿⣿⣿⣿⣿⣿⣿⣿⣿⣿⣿⣿⣿⣿⣿⣿⣿⣿⣿⣿⣿⣿⣿⣿⣿⣿⣿⣿⠀⠀⠀⠀⠀⠀⠀⠀⠀⠀⠀⠀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⠀⠀⠀⠀⠀⠀⠀⠀⠀⠀⠀⣿⣿⣿⣿⣿⢕⠔⠄⢄⢄⢄⢀⢀⠀⠀⠀⢀⢕⢕⢕⣿⣿⣿⣿⣿⣿⣿⣿⣿⣿⣿⣿⣿⣿⣿⣿⣿⣿⣿⣿⣿⣿⣿⣿⣿⣿⣿⣿⣿⣿⣿⣿⣿⣿⣿⣿⣿⣿⠀⠀⠀⠀⠀⠀⠀⠀⠀⠀⠀⠀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⠀⠀⠀⠀⠀⠀⠀⠀⠀⠀⠀⣿⣿⣿⣿⣿⡕⢕⢔⢔⢕⢕⢄⢄⢕⢅⢔⢕⢕⢕⢕⣹⣿⣿⣿⣿⣿⣿⣿⣿⣿⣿⣿⣿⣿⣿⣿⣿⣿⣿⣿⣿⣿⣿⣿⣿⣿⣿⣿⣿⣿⣿⣿⣿⣿⣿⣿⣿⣿⠀⠀⠀⠀⠀⠀⠀⠀⠀⠀⠀⠀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⠀⠀⠀⠀⠀⠀⠀⠀⠀⠀⠀⠛⠛⠛⠛⠛⠛⠓⠑⠑⠑⠑⠑⠑⠑⠁⠑⠑⠑⠑⠑⠛⠛⠛⠛⠛⠛⠛⠛⠛⠛⠛⠛⠛⠛⠛⠛⠛⠛⠛⠛⠛⠛⠛⠛⠛⠛⠛⠛⠛⠛⠛⠛⠛⠛⠛⠛⠛⠛⠀⠀⠀⠀⠀⠀⠀⠀⠀⠀⠀⠀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⠀⠀⠀⠀⠀⠀⠀⠀⠀⠀⠀⣿⣿⣿⣿⣿⣿⣿⣿⣿⣿⣿⣿⣿⣿⣿⣿⣿⣿⣿⣿⣿⣿⣿⣿⣿⣿⣿⣿⣿⣿⣿⣿⣿⣿⣿⣿⢇⢕⢕⢕⢜⣿⣿⣿⣿⣿⣿⣿⡇⢕⢕⢕⢕⢕⢕⢕⢕⢕⠀⠀⠀⠀⠀⠀⠀⠀⠀⠀⠀⠀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⠀⠀⠀⠀⠀⠀⠀⠀⠀⠀⠀⣿⣿⣿⣿⣿⣿⣿⣿⣿⣿⣿⣿⣿⣿⣿⣿⣿⣿⣿⣿⣿⣿⣿⣿⣿⣿⣿⣿⣿⣿⣿⣿⣿⣿⣿⣿⢕⢕⢕⢕⢕⢹⣿⣿⣿⣿⣿⣿⣿⡕⢕⢕⢕⢕⢕⢕⢅⢕⠀⠀⠀⠀⠀⠀⠀⠀⠀⠀⠀⠀</a:t>
            </a:r>
            <a:br/>
            <a:r>
              <a:t>⠀⠀⠀⠀⠀⠀⠀⠀⠀⠀⠀⣿⣿⣿⣿⣿⣿⣿⣿⣿⣿⣿⣿⣿⣿⣿⣿⣿⣿⣿⣿⣿⣿⣿⣿⣿⣿⣿⣿⣿⣿⣿⣿⣿⣿⣿⢇⢕⢕⢕⢕⢕⢜⣿⣿⣿⣿⣿⣿⣿⣷⢕⢕⢕⢕⢕⢕⢕⢕⠀⠀⠀⠀⠀⠀⠀⠀⠀⠀⠀⠀</a:t>
            </a:r>
            <a:br/>
            <a:r>
              <a:t>⠀⠀⠀⠀⠀⠀⠀⠀⠀⠀⠀⣿⣿⢿⠟⠟⠻⢿⡿⢿⢿⣿⣿⣿⣿⣿⣿⣿⣿⣿⣿⣿⣿⣿⣿⣿⣿⣿⣿⣿⣿⣿⣿⣿⣿⣿⡇⢕⢕⢕⢕⢕⢕⢿⣿⣿⣿⣿⣿⣿⣿⡇⢕⢕⢕⢕⢕⢕⢕⠀⠀⠀⠀⠀⠀⠀⠀⠀⠀⠀⠀</a:t>
            </a:r>
            <a:br/>
            <a:r>
              <a:t>⠀⠀⠀⠀⠀⠀⠀⠀⠀⠀⠀⠑⢀⡐⠐⢕⣗⣴⡵⢵⣽⣿⣿⣿⣿⣿⣿⣿⣿⣿⣿⣿⣿⣿⣿⣿⣿⣿⣿⣿⣿⣿⣿⣿⣿⣿⡇⢕⢕⢕⢕⢕⢕⢸⣿⣿⣿⣿⣿⣿⣿⣇⢕⢕⢕⢕⢕⢕⢕⠀⠀⠀⠀⠀⠀⠀⠀⠀⠀⠀⠀</a:t>
            </a:r>
            <a:br/>
            <a:r>
              <a:t>⠀⠀⠀⠀⠀⠀⠀⠀⠀⠀⠀⠀⢕⣱⢗⠏⠙⠁⢕⢅⢸⣿⣿⣿⣿⣿⣿⣿⣿⣿⣿⣿⣿⣿⣿⣿⣿⣿⣿⣿⣿⣿⣿⣿⣿⣿⣧⣵⣕⣕⣵⣵⣵⣼⣿⣿⣿⣿⣿⣿⣿⣧⢕⢕⢕⢕⢕⢕⢕⠀⠀⠀⠀⠀⠀⠀⠀⠀⠀⠀⠀</a:t>
            </a:r>
            <a:br/>
            <a:r>
              <a:t>⠀⠀⠀⠀⠀⠀⠀⠀⠀⠀⠀⠔⠣⢕⢐⢔⢕⣵⣷⣿⣿⣿⣿⣿⣿⣿⣿⣿⣿⣿⣿⣿⣿⣿⣿⣿⣿⣿⣿⣿⣿⣿⣿⣿⣿⣿⣿⣿⣿⣿⣿⣿⣿⣿⣿⣿⣿⣿⣿⣿⣿⣿⢕⢕⢕⢕⢕⢕⢕⠀⠀⠀⠀⠀⠀⠀⠀⠀⠀⠀⠀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⠀⠀⠀⠀⠀⠀⠀⠀⠀⠀⠀⢕⢕⢕⣕⣔⣵⣵⣽⣿⣿⣿⣿⣿⣿⣿⣿⣿⣿⣿⣿⣿⣿⣿⣿⣿⣿⣿⣿⣿⣿⣿⣿⣿⣿⣿⣿⣿⣿⣿⣿⣿⣿⣿⣿⣿⣿⣿⣿⣿⣿⣷⢕⢕⢕⢕⢕⢕⢕⠀⠀⠀⠀⠀⠀⠀⠀⠀⠀⠀⠀</a:t>
            </a:r>
            <a:br/>
            <a:r>
              <a:t>⠀⠀⠀⠀⠀⠀⠀⠀⠀⠀⠀⣱⣷⣿⣿⣿⣿⣿⣿⣿⣿⣿⣿⣿⣿⣿⣿⣿⣿⣿⣿⣿⣿⣿⣿⣿⣿⣿⣿⣿⣿⣿⣿⣿⣿⣿⣿⣿⣿⣿⣿⣿⣿⣿⣿⣿⣿⣿⣿⣿⣿⣿⢷⢗⢧⢕⢕⢕⢕⠀⠀⠀⠀⠀⠀⠀⠀⠀⠀⠀⠀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⠀⠀⠀⠀⠀⠀⠀⠀⠀⠀⠀⣿⣿⣿⣿⣿⣿⣿⣿⣿⣿⣿⣿⣿⣿⣿⣿⣿⣿⣿⣿⣿⣿⣿⣿⣿⣿⣿⣿⣿⣿⣿⣿⣿⣿⣿⣿⣿⣿⣿⣿⣿⣿⣿⣿⣿⣿⣿⣿⣿⣿⣿⢷⢷⢕⢱⢵⢧⢕⠀⠀⠀⠀⠀⠀⠀⠀⠀⠀⠀⠀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⠀⠀⠀⠀⠀⠀⠀⠀⠀⠀⠀⣿⣿⣿⣿⣿⣿⣿⣿⣿⣿⣿⣿⣿⣿⣿⣿⣿⣿⣿⣿⣿⣿⣿⣿⣿⣿⣿⣿⣿⣿⣿⣿⣿⣿⣿⣿⣿⣿⣿⣿⣿⣿⣿⣿⣿⣿⣿⣿⣿⣿⣷⣾⢳⣵⢕⢣⡵⢕⠀⠀⠀⠀⠀⠀⠀⠀⠀⠀⠀⠀</a:t>
            </a:r>
            <a:br/>
            <a:r>
              <a:t>⠀⠀⠀⠀⠀⠀⠀⠀⠀⠀⠀⣿⣿⣿⣿⣿⣿⣿⣿⣿⣿⣿⣿⣷⣿⣿⣿⣿⣿⣿⣿⣿⣿⣿⣿⣿⣿⣿⣿⣿⣿⣿⣿⣿⣿⣿⣿⣿⣿⣿⣿⣿⣿⣿⣿⣿⣿⣿⣿⣿⣿⣿⢿⣿⢿⣷⡾⢷⢇⠀⠀⠀⠀⠀⠀⠀⠀⠀⠀⠀⠀</a:t>
            </a:r>
            <a:br/>
            <a:r>
              <a:t>⠀⠀⠀⠀⠀⠀⠀⠀⠀⠀⠀⢹⣿⣿⣿⣷⣾⣿⣿⣿⣿⣿⣿⣿⣿⣿⣿⣿⣿⣿⣿⣿⣿⣿⣿⣿⣿⣿⣿⣿⣿⣿⣿⣿⣿⣿⣿⣿⣿⣿⣿⣿⣿⣿⣿⣿⣿⣿⣿⣿⣿⣿⣿⣿⣷⣿⢿⢿⢷⠀⠀⠀⠀⠀⠀⠀⠀⠀⠀⠀⠀</a:t>
            </a:r>
            <a:br/>
            <a:r>
              <a:t>⠀⠀⠀⠀⠀⠀⠀⠀⠀⠀⠀⣼⣿⣿⣿⣿⣿⣿⣿⣿⣿⣿⢿⣿⣿⣿⣿⣿⣿⣿⣿⣿⣿⣿⣿⣿⣿⣿⣿⣿⣿⣿⣿⣿⣿⣿⣿⣿⣿⣿⣿⣿⣿⣿⣿⣿⣿⣿⣿⣿⣿⣿⣿⣿⣿⣿⣷⣷⣷⠀⠀⠀⠀⠀⠀⠀⠀⠀⠀⠀⠀</a:t>
            </a:r>
            <a:br/>
            <a:r>
              <a:t>⠀⠀⠀⠀⠀⠀⠀⠀⠀⠀⠀⣿⣿⣿⣿⣿⣿⣿⣿⣷⣿⣿⣿⣿⣿⣿⣿⣿⣿⣿⣿⣿⣿⣿⣿⣿⣿⣿⣿⣿⣿⣿⣿⣿⣿⣿⣿⣿⣿⣿⣿⣿⣿⣿⣿⣿⣿⣿⣿⣿⣿⣿⣿⣿⣿⣿⣿⣿⣿⠀⠀⠀⠀⠀⠀⠀⠀⠀⠀⠀⠀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⠀⠀⠀⠀⠀⠀⠀⠀⠀⠀⠀⣿⣿⣿⣿⣿⣿⣿⡿⣿⣿⣿⡿⢏⣽⣿⣿⣿⣿⣿⣿⣿⣿⣿⣿⣿⣿⣿⣿⣿⣿⣿⣿⣿⣿⣿⣿⣿⣿⣿⣿⣿⣿⣿⣿⣿⣿⣿⣿⣿⣿⣿⣿⣿⣿⣿⣿⣿⣿⠀⠀⠀⠀⠀⠀⠀⠀⠀⠀⠀⠀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⠀⠀⠀⠀⠀⠀⠀⠀⠀⠀⠀⣿⣿⡿⢻⣿⣿⣿⣷⣷⣷⣾⣿⣿⣿⣿⣿⡏⢿⣿⣿⣿⣿⣿⣿⣿⣿⣿⣿⣿⣿⣿⣿⣿⣿⣿⣿⣿⣿⣿⣿⣿⣿⣿⣿⣿⣿⣿⣿⣿⣿⣿⣿⣿⣿⣿⣿⣿⣿⠀⠀⠀⠀⠀⠀⠀⠀⠀⠀⠀⠀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⠀⠀⠀⠀⠀⠀⠀⠀⠀⠀⠀⣿⣿⣷⡝⣿⣿⣿⣿⣿⣿⣿⣿⣿⣿⣿⣿⠇⠁⢻⣿⣿⣿⣿⣿⣿⣿⣿⣿⣿⣿⣿⣿⣿⣿⣿⣿⣿⣿⣿⣿⣿⣿⣿⣿⣿⣿⣿⣿⣿⣿⣿⣿⣿⣿⣿⣿⣿⣿⠀⠀⠀⠀⠀⠀⠀⠀⠀⠀⠀⠀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⠀⠀⠀⠀⠀⠀⠀⠀⠀⠀⠀⣿⣿⣿⡕⢜⢿⣿⣿⣿⣿⣿⣿⣿⣿⣿⠇⠀⠀⠘⣿⣿⣿⣿⣿⣿⣿⣿⣿⣿⣿⣿⣿⣿⣿⣿⣿⣿⣿⣿⣿⣿⣿⣿⣿⣿⣿⣿⣿⣿⣿⣿⣿⣿⣿⣿⣿⣿⣿⠀⠀⠀⠀⠀⠀⠀⠀⠀⠀⠀⠀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⠀⠀⠀⠀⠀⠀⠀⠀⠀⠀⠀⣿⣿⣿⣧⢅⠑⢝⢟⢿⢇⠕⠕⠕⠊⠁⠀⠀⠀⠀⢹⣿⣿⣿⣿⣿⣿⣿⣿⣿⣿⣿⣿⣿⣿⣿⣿⣿⣿⣿⣿⣿⣿⣿⣿⣿⣿⣿⣿⣿⣿⣿⣿⣿⣿⣿⣿⣿⣿⠀⠀⠀⠀⠀⠀⠀⠀⠀⠀⠀⠀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⠀⠀⠀⠀⠀⠀⠀⠀⠀⠀⠀⣿⣿⣿⣿⡇⢔⠀⠀⠑⠑⠀⠀⠀⠀⠀⠀⠀⠀⢕⢜⣿⣿⣿⣿⣿⣿⣿⣿⣿⣿⣿⣿⣿⣿⣿⣿⣿⣿⣿⣿⣿⣿⣿⣿⣿⣿⣿⣿⣿⣿⣿⣿⣿⣿⣿⣿⣿⣿⠀⠀⠀⠀⠀⠀⠀⠀⠀⠀⠀⠀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⠀⠀⠀⠀⠀⠀⠀⠀⠀⠀⠀⣿⣿⣿⣿⣿⠑⢄⢄⠐⠔⢔⠐⠄⢀⢄⠀⢄⢕⢕⢕⣿⣿⣿⣿⣿⣿⣿⣿⣿⣿⣿⣿⣿⣿⣿⣿⣿⣿⣿⣿⣿⣿⣿⣿⣿⣿⣿⣿⣿⣿⣿⣿⣿⣿⣿⣿⣿⣿⠀⠀⠀⠀⠀⠀⠀⠀⠀⠀⠀⠀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⠀⠀⠀⠀⠀⠀⠀⠀⠀⠀⠀⠛⠛⠛⠛⠛⠂⠑⠑⠑⠑⠑⠐⠑⠑⠐⠑⠑⠑⠑⠑⠘⠛⠛⠛⠛⠛⠛⠛⠛⠛⠛⠛⠛⠛⠛⠛⠛⠛⠛⠛⠛⠛⠛⠛⠛⠛⠛⠛⠛⠛⠛⠛⠛⠛⠛⠛⠛⠛⠀⠀⠀⠀⠀⠀⠀⠀⠀⠀⠀⠀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⠀⠀⠀⠀⠀⠀⠀⠀⠀⠀⠀⣿⣿⣿⣿⣿⣿⣿⣿⣿⣿⣿⣿⣿⣿⣿⣿⣿⣿⣿⣿⣿⣿⣿⣿⣿⣿⣿⣿⣿⣿⣿⣿⣿⣿⣿⣿⢇⢕⠕⢕⢕⢿⣿⣿⣿⣿⣿⣿⣇⢕⢕⢕⢕⢕⢕⢕⢔⢕⠀⠀⠀⠀⠀⠀⠀⠀⠀⠀⠀⠀</a:t>
            </a:r>
            <a:br/>
            <a:r>
              <a:t>⠀⠀⠀⠀⠀⠀⠀⠀⠀⠀⠀⣿⣿⣿⣿⣿⣿⣿⣿⣿⣿⣿⣿⣿⣿⣿⣿⣿⣿⣿⣿⣿⣿⣿⣿⣿⣿⣿⣿⣿⣿⣿⣿⣿⣿⣿⣿⢕⢁⢕⢕⢕⢸⣿⣿⣿⣿⣿⣿⣿⡕⢕⢕⢕⢕⢕⢕⢀⢄⠀⠀⠀⠀⠀⠀⠀⠀⠀⠀⠀⠀</a:t>
            </a:r>
            <a:br/>
            <a:r>
              <a:t>⠀⠀⠀⠀⠀⠀⠀⠀⠀⠀⠀⣿⣿⣿⣿⣿⣿⣿⣿⣿⣿⣿⣿⣿⣿⣿⣿⣿⣿⣿⣿⣿⣿⣿⣿⣿⣿⣿⣿⣿⣿⣿⣿⣿⣿⣿⢇⢕⢕⢕⢕⢕⢕⣿⣿⣿⣿⣿⣿⣿⣿⡕⢕⢕⢕⢕⢕⢕⢕⠀⠀⠀⠀⠀⠀⠀⠀⠀⠀⠀⠀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⠀⠀⠀⠀⠀⠀⠀⠀⠀⠀⠀⣿⣿⣿⣿⣿⣿⣿⣿⣿⣿⣿⣿⣿⣿⣿⣿⣿⣿⣿⣿⣿⣿⣿⣿⣿⣿⣿⣿⣿⣿⣿⣿⣿⣿⣿⡇⢕⢕⢕⢕⢕⢕⢹⣿⣿⣿⣿⣿⣿⣿⡇⢕⢕⢕⢕⢕⢕⢕⠀⠀⠀⠀⠀⠀⠀⠀⠀⠀⠀⠀</a:t>
            </a:r>
            <a:br/>
            <a:r>
              <a:t>⠀⠀⠀⠀⠀⠀⠀⠀⠀⠀⠀⣿⠟⠙⢙⠅⢅⡝⢝⢏⢝⣹⣿⣿⣿⣿⣿⣿⣿⣿⣿⣿⣿⣿⣿⣿⣿⣿⣿⣿⣿⣿⣿⣿⣿⣿⡇⢕⢕⢕⢕⢕⢕⢸⣿⣿⣿⣿⣿⣿⣿⣿⢕⢕⢕⢕⢕⢕⢕⠀⠀⠀⠀⠀⠀⠀⠀⠀⠀⠀⠀</a:t>
            </a:r>
            <a:br/>
            <a:r>
              <a:t>⠀⠀⠀⠀⠀⠀⠀⠀⠀⠀⠀⠑⠄⢔⢕⣕⡷⢞⢟⢝⢟⢿⣿⣿⣿⣿⣿⣿⣿⣿⣿⣿⣿⣿⣿⣿⣿⣿⣿⣿⣿⣿⣿⣿⣿⣿⣧⣧⣕⣕⣵⣵⣵⣼⣿⣿⣿⣿⣿⣿⣿⣿⢕⢕⢕⢕⢕⢕⢕⠀⠀⠀⠀⠀⠀⠀⠀⠀⠀⠀⠀</a:t>
            </a:r>
            <a:br/>
            <a:r>
              <a:t>⠀⠀⠀⠀⠀⠀⠀⠀⠀⠀⠀⢀⢑⢕⢗⢑⢁⢄⢔⣕⣵⣽⣿⣿⣿⣿⣿⣿⣿⣿⣿⣿⣿⣿⣿⣿⣿⣿⣿⣿⣿⣿⣿⣿⣿⣿⣿⣿⣿⣿⣿⣿⣿⣿⣿⣿⣿⣿⣿⣿⣿⣿⢕⢕⢕⢕⢕⢕⢕⠀⠀⠀⠀⠀⠀⠀⠀⠀⠀⠀⠀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⠀⠀⠀⠀⠀⠀⠀⠀⠀⠀⠀⣄⡅⢅⢕⢕⢕⢜⡹⣟⣿⣿⣿⣿⣿⣿⣿⣿⣿⣿⣿⣿⣿⣿⣿⣿⣿⣿⣿⣿⣿⣿⣿⣿⣿⣿⣿⣿⣿⣿⣿⣿⣿⣿⣿⣿⣿⣿⣿⣿⣿⣿⢕⢕⢕⢕⢕⢕⢕⠀⠀⠀⠀⠀⠀⠀⠀⠀⠀⠀⠀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⠀⠀⠀⠀⠀⠀⠀⠀⠀⠀⠀⢕⢕⣱⣷⣷⣾⣾⣿⣿⣿⣿⣿⣿⣿⣿⣿⣿⣿⣿⣿⣿⣿⣿⣿⣿⣿⣿⣿⣿⣿⣿⣿⣿⣿⣿⣿⣿⣿⣿⣿⣿⣿⣿⣿⣿⣿⣿⣿⣿⣿⣿⢷⢗⢇⢕⢕⢕⢕⠀⠀⠀⠀⠀⠀⠀⠀⠀⠀⠀⠀</a:t>
            </a:r>
            <a:br/>
            <a:r>
              <a:t>⠀⠀⠀⠀⠀⠀⠀⠀⠀⠀⠀⣱⣿⣿⣿⣿⣿⣿⣿⣿⣿⣿⣿⣿⣿⣿⣿⣿⣿⣿⣿⣿⣿⣿⣿⣿⣿⣿⣿⣿⣿⣿⣿⣿⣿⣿⣿⣿⣿⣿⣿⣿⣿⣿⣿⣿⣿⣿⣿⣿⣿⣿⢷⢳⢕⢱⢷⢷⢕⠀⠀⠀⠀⠀⠀⠀⠀⠀⠀⠀⠀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⠀⠀⠀⠀⠀⠀⠀⠀⠀⠀⠀⣾⣿⣿⣿⣿⣿⣿⣿⣿⣿⣿⣿⣿⣿⣿⣿⣿⣿⣿⣿⣿⣿⣿⣿⣿⣿⣿⣿⣿⣿⣿⣿⣿⣿⣿⣿⣿⣿⣿⣿⣿⣿⣿⣿⣿⣿⣿⣿⣿⣿⣿⣷⢷⣵⢕⢱⡷⢕⠀⠀⠀⠀⠀⠀⠀⠀⠀⠀⠀⠀</a:t>
            </a:r>
            <a:br/>
            <a:r>
              <a:t>⠀⠀⠀⠀⠀⠀⠀⠀⠀⠀⠀⢻⣿⣿⣿⣿⣿⣿⣿⣿⣿⣿⣿⢟⣿⣿⣿⣿⣿⣿⣿⣿⣿⣿⣿⣿⣿⣿⣿⣿⣿⣿⣿⣿⣿⣿⣿⣿⣿⣿⣿⣿⣿⣿⣿⣿⣿⣿⣿⣿⣿⣿⢿⢿⢿⣷⡷⢷⢇⠀⠀⠀⠀⠀⠀⠀⠀⠀⠀⠀⠀</a:t>
            </a:r>
            <a:br/>
            <a:r>
              <a:t>⠀⠀⠀⠀⠀⠀⠀⠀⠀⠀⠀⢸⣿⣿⣿⣟⣟⣿⣿⣿⣿⣿⣿⣿⣿⣿⣿⣿⣿⣿⣿⣿⣿⣿⣿⣿⣿⣿⣿⣿⣿⣿⣿⣿⣿⣿⣿⣿⣿⣿⣿⣿⣿⣿⣿⣿⣿⣿⣿⣿⣿⣿⣿⣿⣷⡾⢿⢾⢿⠀⠀⠀⠀⠀⠀⠀⠀⠀⠀⠀⠀</a:t>
            </a:r>
            <a:br/>
            <a:r>
              <a:t>⠀⠀⠀⠀⠀⠀⠀⠀⠀⠀⠀⡕⣿⣿⣿⣿⣿⣿⣿⣿⣿⣿⣿⣿⣿⣿⣿⣿⣿⣿⣿⣿⣿⣿⣿⣿⣿⣿⣿⣿⣿⣿⣿⣿⣿⣿⣿⣿⣿⣿⣿⣿⣿⣿⣿⣿⣿⣿⣿⣿⣿⣿⣿⣿⣿⣿⣷⣷⣷⠀⠀⠀⠀⠀⠀⠀⠀⠀⠀⠀⠀</a:t>
            </a:r>
            <a:br/>
            <a:r>
              <a:t>⠀⠀⠀⠀⠀⠀⠀⠀⠀⠀⠀⣿⣿⣿⣿⣿⣿⣿⣿⣿⣿⡿⣻⣿⣿⣿⣿⣿⣿⣿⣿⣿⣿⣿⣿⣿⣿⣿⣿⣿⣿⣿⣿⣿⣿⣿⣿⣿⣿⣿⣿⣿⣿⣿⣿⣿⣿⣿⣿⣿⣿⣿⣿⣿⣿⣿⣿⣿⣿⠀⠀⠀⠀⠀⠀⠀⠀⠀⠀⠀⠀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⠀⠀⠀⠀⠀⠀⠀⠀⠀⠀⠀⣿⣿⣿⣿⣿⣿⣿⣏⣟⣟⣻⣯⣵⣿⣿⣿⣿⢻⣿⣿⣿⣿⣿⣿⣿⣿⣿⣿⣿⣿⣿⣿⣿⣿⣿⣿⣿⣿⣿⣿⣿⣿⣿⣿⣿⣿⣿⣿⣿⣿⣿⣿⣿⣿⣿⣿⣿⣿⠀⠀⠀⠀⠀⠀⠀⠀⠀⠀⠀⠀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⠀⠀⠀⠀⠀⠀⠀⠀⠀⠀⠀⣿⣿⣿⣝⣿⣿⣿⣿⣿⣿⣿⣿⣿⣿⣿⣿⡇⠘⢿⣿⣿⣿⣿⣿⣿⣿⣿⣿⣿⣿⣿⣿⣿⣿⣿⣿⣿⣿⣿⣿⣿⣿⣿⣿⣿⣿⣿⣿⣿⣿⣿⣿⣿⣿⣿⣿⣿⣿⠀⠀⠀⠀⠀⠀⠀⠀⠀⠀⠀⠀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⠀⠀⠀⠀⠀⠀⠀⠀⠀⠀⠀⣿⣿⣿⡟⢜⢿⣿⣿⣿⣿⣿⣿⣿⣿⣿⣿⠃⠀⠈⣿⣿⣿⣿⣿⣿⣿⣿⣿⣿⣿⣿⣿⣿⣿⣿⣿⣿⣿⣿⣿⣿⣿⣿⣿⣿⣿⣿⣿⣿⣿⣿⣿⣿⣿⣿⣿⣿⣿⠀⠀⠀⠀⠀⠀⠀⠀⠀⠀⠀⠀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⠀⠀⠀⠀⠀⠀⠀⠀⠀⠀⠀⣿⣿⣿⣷⢕⠜⢻⣿⡿⢟⢟⢟⢟⢝⢟⠑⠀⠀⠀⢹⣿⣿⣿⣿⣿⣿⣿⣿⣿⣿⣿⣿⣿⣿⣿⣿⣿⣿⣿⣿⣿⣿⣿⣿⣿⣿⣿⣿⣿⣿⣿⣿⣿⣿⣿⣿⣿⣿⠀⠀⠀⠀⠀⠀⠀⠀⠀⠀⠀⠀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⠀⠀⠀⠀⠀⠀⠀⠀⠀⠀⠀⣿⣿⣿⣿⡇⢄⠀⠑⢝⠕⠁⠁⠁⠁⠀⠀⠀⠀⢀⢜⣿⣿⣿⣿⣿⣿⣿⣿⣿⣿⣿⣿⣿⣿⣿⣿⣿⣿⣿⣿⣿⣿⣿⣿⣿⣿⣿⣿⣿⣿⣿⣿⣿⣿⣿⣿⣿⣿⠀⠀⠀⠀⠀⠀⠀⠀⠀⠀⠀⠀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⠀⠀⠀⠀⠀⠀⠀⠀⠀⠀⠀⣿⣿⣿⣿⣧⢁⢄⢄⠐⠀⢀⠀⠀⠀⠀⠀⠀⢄⢕⢕⢻⣿⣿⣿⣿⣿⣿⣿⣿⣿⣿⣿⣿⣿⣿⣿⣿⣿⣿⣿⣿⣿⣿⣿⣿⣿⣿⣿⣿⣿⣿⣿⣿⣿⣿⣿⣿⣿⠀⠀⠀⠀⠀⠀⠀⠀⠀⠀⠀⠀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⠀⠀⠀⠀⠀⠀⠀⠀⠀⠀⠀⠛⠛⠛⠛⠛⠀⠑⠑⠀⠀⠀⠑⠀⠀⠐⠀⠐⠑⠑⠑⠘⠛⠛⠛⠛⠛⠛⠛⠛⠛⠛⠛⠛⠛⠛⠛⠛⠛⠛⠛⠛⠛⠛⠛⠛⠛⠛⠛⠛⠛⠛⠛⠛⠛⠛⠛⠛⠛⠀⠀⠀⠀⠀⠀⠀⠀⠀⠀⠀⠀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⠀⠀⠀⠀⠀⠀⠀⠀⠀⠀⠀⣿⣿⣿⣿⣿⣿⣿⣿⣿⣿⣿⣿⣿⣿⣿⣿⣿⣿⣿⣿⣿⣿⣿⣿⣿⣿⣿⣿⣿⣿⣿⣿⣿⣿⣿⣿⢇⢕⢕⢕⢕⢻⣿⣿⣿⣿⣿⣿⣧⢕⢕⢕⢕⢕⢕⢕⢕⢕⠀⠀⠀⠀⠀⠀⠀⠀⠀⠀⠀⠀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⠀⠀⠀⠀⠀⠀⠀⠀⠀⠀⠀⣿⣿⣿⣿⣿⣿⣿⣿⣿⣿⣿⣿⣿⣿⣿⣿⣿⣿⣿⣿⣿⣿⣿⣿⣿⣿⣿⣿⣿⣿⣿⣿⣿⣿⣿⣿⢕⢄⢕⢕⢕⢜⣿⣿⣿⣿⣿⣿⣿⡇⢕⢕⢕⢕⢕⢕⢅⢅⠀⠀⠀⠀⠀⠀⠀⠀⠀⠀⠀⠀</a:t>
            </a:r>
            <a:br/>
            <a:r>
              <a:t>⠀⠀⠀⠀⠀⠀⠀⠀⠀⠀⠀⣿⣿⣿⣿⣿⣿⣿⣿⣿⣿⣿⣿⣿⣿⣿⣿⣿⣿⣿⣿⣿⣿⣿⣿⣿⣿⣿⣿⣿⣿⣿⣿⣿⣿⣿⡟⢕⢕⢕⢕⢕⢕⢿⣿⣿⣿⣿⣿⣿⣿⡕⢕⢕⢕⢕⢕⢕⢕⠀⠀⠀⠀⠀⠀⠀⠀⠀⠀⠀⠀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⠀⠀⠀⠀⠀⠀⠀⠀⠀⠀⠀⣿⣿⣿⣿⣿⣿⣿⣿⣿⣿⣿⣿⣿⣿⣿⣿⣿⣿⣿⣿⣿⣿⣿⣿⣿⣿⣿⣿⣿⣿⣿⣿⣿⣿⣿⣇⢕⢕⢕⢕⢕⢕⢸⣿⣿⣿⣿⣿⣿⣿⣇⢕⢕⢕⢕⢕⢕⢕⠀⠀⠀⠀⠀⠀⠀⠀⠀⠀⠀⠀</a:t>
            </a:r>
            <a:br/>
            <a:r>
              <a:t>⠀⠀⠀⠀⠀⠀⠀⠀⠀⠀⠀⣿⣿⡿⠟⠟⢛⢟⢻⢿⢿⢿⣿⣿⣿⣿⣿⣿⣿⣿⣿⣿⣿⣿⣿⣿⣿⣿⣿⣿⣿⣿⣿⣿⣿⣿⡇⢕⢕⢕⢕⢕⢕⢸⣿⣿⣿⣿⣿⣿⣿⣿⢕⢕⢕⢕⢕⢕⢕⠀⠀⠀⠀⠀⠀⠀⠀⠀⠀⠀⠀</a:t>
            </a:r>
            <a:br/>
            <a:r>
              <a:t>⠀⠀⠀⠀⠀⠀⠀⠀⠀⠀⠀⢿⠏⠐⢄⢐⢕⣜⡱⢵⢦⣼⣿⣿⣿⣿⣿⣿⣿⣿⣿⣿⣿⣿⣿⣿⣿⣿⣿⣿⣿⣿⣿⣿⣿⣿⣷⣵⣵⣵⣵⣵⣵⣾⣿⣿⣿⣿⣿⣿⣿⣿⢕⢕⢕⢕⢕⢕⢕⠀⠀⠀⠀⠀⠀⠀⠀⠀⠀⠀⠀</a:t>
            </a:r>
            <a:br/>
            <a:r>
              <a:t>⠀⠀⠀⠀⠀⠀⠀⠀⠀⠀⠀⠁⠀⢅⢥⢕⠏⠝⠁⢕⢔⢜⣿⣿⣿⣿⣿⣿⣿⣿⣿⣿⣿⣿⣿⣿⣿⣿⣿⣿⣿⣿⣿⣿⣿⣿⣿⣿⣿⣿⣿⣿⣿⣿⣿⣿⣿⣿⣿⣿⣿⣿⢕⢕⢕⢕⢕⢕⢕⠀⠀⠀⠀⠀⠀⠀⠀⠀⠀⠀⠀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⠀⠀⠀⠀⠀⠀⠀⠀⠀⠀⠀⢀⠁⠑⢑⡄⢕⢕⢕⢱⣿⣿⣿⣿⣿⣿⣿⣿⣿⣿⣿⣿⣿⣿⣿⣿⣿⣿⣿⣿⣿⣿⣿⣿⣿⣿⣿⣿⣿⣿⣿⣿⣿⣿⣿⣿⣿⣿⣿⣿⣿⣿⢕⢕⢕⢕⢕⢕⢕⠀⠀⠀⠀⠀⠀⠀⠀⠀⠀⠀⠀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⠀⠀⠀⠀⠀⠀⠀⠀⠀⠀⠀⢕⢏⢇⣕⣕⣵⣵⣵⣾⣿⣿⣿⣿⣿⣿⣿⣿⣿⣿⣿⣿⣿⣿⣿⣿⣿⣿⣿⣿⣿⣿⣿⣿⣿⣿⣿⣿⣿⣿⣿⣿⣿⣿⣿⣿⣿⣿⣿⣿⣿⣿⢷⢗⡇⢕⢕⢕⢕⠀⠀⠀⠀⠀⠀⠀⠀⠀⠀⠀⠀</a:t>
            </a:r>
            <a:br/>
            <a:r>
              <a:t>⠀⠀⠀⠀⠀⠀⠀⠀⠀⠀⠀⢕⣵⣿⣿⣿⣿⣿⣿⣿⣿⣿⣿⣿⣿⣿⣿⣿⣿⣿⣿⣿⣿⣿⣿⣿⣿⣿⣿⣿⣿⣿⣿⣿⣿⣿⣿⣿⣿⣿⣿⣿⣿⣿⣿⣿⣿⣿⣿⣿⣿⣿⢷⢷⢗⢕⢷⢷⢇⠀⠀⠀⠀⠀⠀⠀⠀⠀⠀⠀⠀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⠀⠀⠀⠀⠀⠀⠀⠀⠀⠀⠀⢸⣿⣿⣿⣿⣿⣿⣿⣿⣿⣿⣿⣿⣿⣿⣿⣿⣿⣿⣿⣿⣿⣿⣿⣿⣿⣿⣿⣿⣿⣿⣿⣿⣿⣿⣿⣿⣿⣿⣿⣿⣿⣿⣿⣿⣿⣿⣿⣿⣿⣿⣾⣷⣷⡗⢳⡷⢕⠀⠀⠀⠀⠀⠀⠀⠀⠀⠀⠀⠀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⠀⠀⠀⠀⠀⠀⠀⠀⠀⠀⠀⢸⣿⣿⣿⣿⣿⣿⣿⣿⣿⣿⣿⣿⣿⣿⣿⣿⣿⣿⣿⣿⣿⣿⣿⣿⣿⣿⣿⣿⣿⣿⣿⣿⣿⣿⣿⣿⣿⣿⣿⣿⣿⣿⣿⣿⣿⣿⣿⣿⣿⣿⢿⣿⢿⣿⡾⢿⡇⠀⠀⠀⠀⠀⠀⠀⠀⠀⠀⠀⠀</a:t>
            </a:r>
            <a:br/>
            <a:r>
              <a:t>⠀⠀⠀⠀⠀⠀⠀⠀⠀⠀⠀⢕⣿⣿⣿⣿⡿⢿⣿⣿⣿⣿⣿⣷⣾⣿⣿⣿⣿⣿⣿⣿⣿⣿⣿⣿⣿⣿⣿⣿⣿⣿⣿⣿⣿⣿⣿⣿⣿⣿⣿⣿⣿⣿⣿⣿⣿⣿⣿⣿⣿⣿⣿⣿⣿⣿⢿⢿⢿⠀⠀⠀⠀⠀⠀⠀⠀⠀⠀⠀⠀</a:t>
            </a:r>
            <a:br/>
            <a:r>
              <a:t>⠀⠀⠀⠀⠀⠀⠀⠀⠀⠀⠀⡔⢹⣿⣿⣿⣷⣿⣿⣿⣿⣿⣿⣿⣿⣿⣿⣿⣿⣿⣿⣿⣿⣿⣿⣿⣿⣿⣿⣿⣿⣿⣿⣿⣿⣿⣿⣿⣿⣿⣿⣿⣿⣿⣿⣿⣿⣿⣿⣿⣿⣿⣿⣿⣿⣿⣿⣿⣷⠀⠀⠀⠀⠀⠀⠀⠀⠀⠀⠀⠀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⠀⠀⠀⠀⠀⠀⠀⠀⠀⠀⠀⣽⣾⣿⣿⣿⣿⣿⣿⣿⣿⣿⡿⢿⣿⣿⣿⣿⣿⣿⣿⣿⣿⣿⣿⣿⣿⣿⣿⣿⣿⣿⣿⣿⣿⣿⣿⣿⣿⣿⣿⣿⣿⣿⣿⣿⣿⣿⣿⣿⣿⣿⣿⣿⣿⣿⣿⣿⣿⠀⠀⠀⠀⠀⠀⠀⠀⠀⠀⠀⠀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⠀⠀⠀⠀⠀⠀⠀⠀⠀⠀⠀⣿⣿⣿⣿⣿⣿⣿⣿⢿⡿⢿⢿⣟⣱⣿⣿⣿⣿⣿⣿⣿⣿⣿⣿⣿⣿⣿⣿⣿⣿⣿⣿⣿⣿⣿⣿⣿⣿⣿⣿⣿⣿⣿⣿⣿⣿⣿⣿⣿⣿⣿⣿⣿⣿⣿⣿⣿⣿⠀⠀⠀⠀⠀⠀⠀⠀⠀⠀⠀⠀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⠀⠀⠀⠀⠀⠀⠀⠀⠀⠀⠀⣿⣿⣿⣟⣿⣿⣿⣿⣷⣿⣿⣿⣿⣿⣿⣿⣿⢑⢿⣿⣿⣿⣿⣿⣿⣿⣿⣿⣿⣿⣿⣿⣿⣿⣿⣿⣿⣿⣿⣿⣿⣿⣿⣿⣿⣿⣿⣿⣿⣿⣿⣿⣿⣿⣿⣿⣿⣿⠀⠀⠀⠀⠀⠀⠀⠀⠀⠀⠀⠀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⠀⠀⠀⠀⠀⠀⠀⠀⠀⠀⠀⣿⣿⣿⣿⡟⣿⣿⣿⣿⣿⣿⣿⣿⣿⣿⣿⡿⠀⠁⢿⣿⣿⣿⣿⣿⣿⣿⣿⣿⣿⣿⣿⣿⣿⣿⣿⣿⣿⣿⣿⣿⣿⣿⣿⣿⣿⣿⣿⣿⣿⣿⣿⣿⣿⣿⣿⣿⣿⠀⠀⠀⠀⠀⠀⠀⠀⠀⠀⠀⠀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⠀⠀⠀⠀⠀⠀⠀⠀⠀⠀⠀⣿⣿⣿⣿⢕⢜⢿⣿⣿⣿⣿⢿⢿⢿⣿⢟⠁⠀⠀⢸⣿⣿⣿⣿⣿⣿⣿⣿⣿⣿⣿⣿⣿⣿⣿⣿⣿⣿⣿⣿⣿⣿⣿⣿⣿⣿⣿⣿⣿⣿⣿⣿⣿⣿⣿⣿⣿⣿⠀⠀⠀⠀⠀⠀⠀⠀⠀⠀⠀⠀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⠀⠀⠀⠀⠀⠀⠀⠀⠀⠀⠀⣿⣿⣿⣿⣇⢅⠕⢙⢟⢝⠕⠕⠕⠑⠑⠀⠀⠀⠀⢕⣿⣿⣿⣿⣿⣿⣿⣿⣿⣿⣿⣿⣿⣿⣿⣿⣿⣿⣿⣿⣿⣿⣿⣿⣿⣿⣿⣿⣿⣿⣿⣿⣿⣿⣿⣿⣿⣿⠀⠀⠀⠀⠀⠀⠀⠀⠀⠀⠀⠀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⠀⠀⠀⠀⠀⠀⠀⠀⠀⠀⠀⣿⣿⣿⣿⣿⢑⠅⠔⢐⠀⠁⠀⠀⠀⠀⠀⠀⠀⢔⢕⢹⣿⣿⣿⣿⣿⣿⣿⣿⣿⣿⣿⣿⣿⣿⣿⣿⣿⣿⣿⣿⣿⣿⣿⣿⣿⣿⣿⣿⣿⣿⣿⣿⣿⣿⣿⣿⣿⠀⠀⠀⠀⠀⠀⠀⠀⠀⠀⠀⠀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⠀⠀⠀⠀⠀⠀⠀⠀⠀⠀⠀⠛⠛⠛⠛⠛⠃⠑⠐⠐⠀⠁⠀⠀⠀⠀⠀⠀⠑⠑⠑⠘⠛⠛⠛⠛⠛⠛⠛⠛⠛⠛⠛⠛⠛⠛⠛⠛⠛⠛⠛⠛⠛⠛⠛⠛⠛⠛⠛⠛⠛⠛⠛⠛⠛⠛⠛⠛⠛⠀⠀⠀⠀⠀⠀⠀⠀⠀⠀⠀⠀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⠀⠀⠀⠀⠀⠀⠀⠀⠀⠀⠀⣿⣿⣿⣿⣿⣿⣿⣿⣿⣿⣿⣿⣿⣿⣿⣿⣿⣿⣿⣿⣿⣿⣿⣿⣿⣿⣿⣿⣿⣿⣿⣿⣿⣿⣿⣿⡿⢕⢕⢕⢕⢹⣿⣿⣿⣿⣿⣿⣷⡕⢕⢕⢕⢕⢕⢕⢕⢕⠀⠀⠀⠀⠀⠀⠀⠀⠀⠀⠀⠀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⠀⠀⠀⠀⠀⠀⠀⠀⠀⠀⠀⣿⣿⣿⣿⣿⣿⣿⣿⣿⣿⣿⣿⣿⣿⣿⣿⣿⣿⣿⣿⣿⣿⣿⣿⣿⣿⣿⣿⣿⣿⣿⣿⣿⣿⣿⣿⡇⢕⢕⢕⢕⢜⣿⣿⣿⣿⣿⣿⣿⣧⢕⢕⢕⢕⢕⢕⢕⢕⠀⠀⠀⠀⠀⠀⠀⠀⠀⠀⠀⠀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⠀⠀⠀⠀⠀⠀⠀⠀⠀⠀⠀⣿⣿⣿⣿⣿⣿⣿⣿⣿⣿⣿⣿⣿⣿⣿⣿⣿⣿⣿⣿⣿⣿⣿⣿⣿⣿⣿⣿⣿⣿⣿⣿⣿⣿⣿⣿⢕⢕⢕⢕⢕⢕⢱⣿⣿⣿⣿⣿⣿⣿⣿⢕⢕⢕⢕⢕⢕⢕⠀⠀⠀⠀⠀⠀⠀⠀⠀⠀⠀⠀</a:t>
            </a:r>
            <a:br/>
            <a:r>
              <a:t>⠀⠀⠀⠀⠀⠀⠀⠀⠀⠀⠀⣿⣿⣿⣿⢟⠋⢙⢝⢝⢝⢟⢟⢟⢿⣿⣿⣿⣿⣿⣿⣿⣿⣿⣿⣿⣿⣿⣿⣿⣿⣿⣿⣿⣿⣿⣿⣷⣵⣵⣵⣵⣷⣧⣿⣿⣿⣿⣿⣿⣿⣿⢇⢕⢕⢕⢕⢕⢕⠀⠀⠀⠀⠀⠀⠀⠀⠀⠀⠀⠀</a:t>
            </a:r>
            <a:br/>
            <a:r>
              <a:t>⠀⠀⠀⠀⠀⠀⠀⠀⠀⠀⠀⣿⢟⠏⠑⢄⢕⢔⣵⢷⢕⢟⢗⢷⣿⣿⣿⣿⣿⣿⣿⣿⣿⣿⣿⣿⣿⣿⣿⣿⣿⣿⣿⣿⣿⣿⣿⣿⣿⣿⣿⣿⣿⣿⣿⣿⣿⣿⣿⣿⣿⣿⢇⢕⢕⢕⢕⢕⢕⠀⠀⠀⠀⠀⠀⠀⠀⠀⠀⠀⠀</a:t>
            </a:r>
            <a:br/>
            <a:r>
              <a:t>⠀⠀⠀⠀⠀⠀⠀⠀⠀⠀⠀⢟⠀⠀⠄⢕⢞⢃⢁⢅⢀⢕⣔⣸⣿⣿⣿⣿⣿⣿⣿⣿⣿⣿⣿⣿⣿⣿⣿⣿⣿⣿⣿⣿⣿⣿⣿⣿⣿⣿⣿⣿⣿⣿⣿⣿⣿⣿⣿⣿⣿⣿⢗⢕⢕⢕⢕⢕⢕⠀⠀⠀⠀⠀⠀⠀⠀⠀⠀⠀⠀</a:t>
            </a:r>
            <a:br/>
            <a:r>
              <a:t>⠀⠀⠀⠀⠀⠀⠀⠀⠀⠀⠀⢀⢔⢱⡤⢄⢕⢕⢕⢕⢕⢸⣿⣿⣿⣿⣿⣿⣿⣿⣿⣿⣿⣿⣿⣿⣿⣿⣿⣿⣿⣿⣿⣿⣿⣿⣿⣿⣿⣿⣿⣿⣿⣿⣿⣿⣿⣿⣿⣿⣿⣿⡷⢞⡜⢕⢕⢕⢕⠀⠀⠀⠀⠀⠀⠀⠀⠀⠀⠀⠀</a:t>
            </a:r>
            <a:br/>
            <a:r>
              <a:t>⠀⠀⠀⠀⠀⠀⠀⠀⠀⠀⠀⢕⢕⢕⣕⣵⣷⣷⣷⣷⣿⣿⣿⣿⣿⣿⣿⣿⣿⣿⣿⣿⣿⣿⣿⣿⣿⣿⣿⣿⣿⣿⣿⣿⣿⣿⣿⣿⣿⣿⣿⣿⣿⣿⣿⣿⣿⣿⣿⣿⣿⣿⢿⢿⢇⢱⢷⢷⢇⠀⠀⠀⠀⠀⠀⠀⠀⠀⠀⠀⠀</a:t>
            </a:r>
            <a:br/>
            <a:r>
              <a:t>⠀⠀⠀⠀⠀⠀⠀⠀⠀⠀⠀⢕⢕⢱⣿⣿⣿⣿⣿⣿⣿⣿⣿⣿⣿⣿⣿⣿⣿⣿⣿⣿⣿⣿⣿⣿⣿⣿⣿⣿⣿⣿⣿⣿⣿⣿⣿⣿⣿⣿⣿⣿⣿⣿⣿⣿⣿⣿⣿⣿⣿⣿⣿⣿⣿⡞⢟⢷⡕⠀⠀⠀⠀⠀⠀⠀⠀⠀⠀⠀⠀</a:t>
            </a:r>
            <a:br/>
            <a:r>
              <a:t>⠀⠀⠀⠀⠀⠀⠀⠀⠀⠀⠀⢕⢕⢺⣿⣿⣿⣿⣿⣿⣿⣿⣿⣿⣿⣿⣿⣿⣿⣿⣿⣿⣿⣿⣿⣿⣿⣿⣿⣿⣿⣿⣿⣿⣿⣿⣿⣿⣿⣿⣿⣿⣿⣿⣿⣿⣿⣿⣿⣿⣿⣿⣿⣿⡟⢻⣿⢿⢇⠀⠀⠀⠀⠀⠀⠀⠀⠀⠀⠀⠀</a:t>
            </a:r>
            <a:br/>
            <a:r>
              <a:t>⠀⠀⠀⠀⠀⠀⠀⠀⠀⠀⠀⡕⠕⢸⣿⣿⣿⣿⣿⣿⣿⣿⣿⣿⣿⣿⣿⣿⣿⣿⣿⣿⣿⣿⣿⣿⣿⣿⣿⣿⣿⣿⣿⣿⣿⣿⣿⣿⣿⣿⣿⣿⣿⣿⣿⣿⣿⣿⣿⣿⣿⣿⣿⣿⣿⣿⡿⢟⢿⠀⠀⠀⠀⠀⠀⠀⠀⠀⠀⠀⠀</a:t>
            </a:r>
            <a:br/>
            <a:r>
              <a:t>⠀⠀⠀⠀⠀⠀⠀⠀⠀⠀⠀⣿⡅⢸⣿⣿⣿⣿⣟⣿⣿⣿⣿⣿⣿⣿⣿⣿⣿⣿⣿⣿⣿⣿⣿⣿⣿⣿⣿⣿⣿⣿⣿⣿⣿⣿⣿⣿⣿⣿⣿⣿⣿⣿⣿⣿⣿⣿⣿⣿⣿⣿⣿⣿⣿⣿⣿⣿⣿⠀⠀⠀⠀⠀⠀⠀⠀⠀⠀⠀⠀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⠀⠀⠀⠀⠀⠀⠀⠀⠀⠀⠀⣿⣷⣕⣿⣿⣿⣿⣿⣿⣿⣿⣿⣿⣿⣿⣿⣿⣿⣿⣿⣿⣿⣿⣿⣿⣿⣿⣿⣿⣿⣿⣿⣿⣿⣿⣿⣿⣿⣿⣿⣿⣿⣿⣿⣿⣿⣿⣿⣿⣿⣿⣿⣿⣿⣿⣿⣿⣿⠀⠀⠀⠀⠀⠀⠀⠀⠀⠀⠀⠀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⠀⠀⠀⠀⠀⠀⠀⠀⠀⠀⠀⣿⣿⣿⣿⣿⣿⣿⣿⣿⣿⣟⣿⢟⣿⣿⣿⣿⣿⣿⣿⣿⣿⣿⣿⣿⣿⣿⣿⣿⣿⣿⣿⣿⣿⣿⣿⣿⣿⣿⣿⣿⣿⣿⣿⣿⣿⣿⣿⣿⣿⣿⣿⣿⣿⣿⣿⣿⣿⠀⠀⠀⠀⠀⠀⠀⠀⠀⠀⠀⠀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⠀⠀⠀⠀⠀⠀⠀⠀⠀⠀⠀⣿⣿⣿⣿⣿⣿⣿⣿⣿⣝⣻⣿⣿⣯⣼⣿⣿⣿⣿⣿⣿⣿⣿⣿⣿⣿⣿⣿⣿⣿⣿⣿⣿⣿⣿⣿⣿⣿⣿⣿⣿⣿⣿⣿⣿⣿⣿⣿⣿⣿⣿⣿⣿⣿⣿⣿⣿⣿⠀⠀⠀⠀⠀⠀⠀⠀⠀⠀⠀⠀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⠀⠀⠀⠀⠀⠀⠀⠀⠀⠀⠀⣿⣿⣿⣿⣿⡿⣿⣿⣿⣿⣿⣿⣿⣿⣿⣿⣿⣿⢏⢿⣿⣿⣿⣿⣿⣿⣿⣿⣿⣿⣿⣿⣿⣿⣿⣿⣿⣿⣿⣿⣿⣿⣿⣿⣿⣿⣿⣿⣿⣿⣿⣿⣿⣿⣿⣿⣿⣿⠀⠀⠀⠀⠀⠀⠀⠀⠀⠀⠀⠀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⠀⠀⠀⠀⠀⠀⠀⠀⠀⠀⠀⣿⣿⣿⣿⣿⡏⢻⣿⣿⣿⣿⣿⣿⣿⣿⣿⣿⡿⠁⠈⣿⣿⣿⣿⣿⣿⣿⣿⣿⣿⣿⣿⣿⣿⣿⣿⣿⣿⣿⣿⣿⣿⣿⣿⣿⣿⣿⣿⣿⣿⣿⣿⣿⣿⣿⣿⣿⣿⠀⠀⠀⠀⠀⠀⠀⠀⠀⠀⠀⠀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⠀⠀⠀⠀⠀⠀⠀⠀⠀⠀⠀⣿⣿⣿⣿⣿⡕⢑⢻⣿⣿⡟⢟⢟⢟⢟⡿⠏⠁⠀⠀⢸⣿⣿⣿⣿⣿⣿⣿⣿⣿⣿⣿⣿⣿⣿⣿⣿⣿⣿⣿⣿⣿⣿⣿⣿⣿⣿⣿⣿⣿⣿⣿⣿⣿⣿⣿⣿⣿⠀⠀⠀⠀⠀⠀⠀⠀⠀⠀⠀⠀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⠀⠀⠀⠀⠀⠀⠀⠀⠀⠀⠀⣿⣿⣿⣿⣿⣇⢔⠅⠜⢝⢟⢇⠑⠑⠑⠁⠀⠀⠀⠀⢜⣿⣿⣿⣿⣿⣿⣿⣿⣿⣿⣿⣿⣿⣿⣿⣿⣿⣿⣿⣿⣿⣿⣿⣿⣿⣿⣿⣿⣿⣿⣿⣿⣿⣿⣿⣿⣿⠀⠀⠀⠀⠀⠀⠀⠀⠀⠀⠀⠀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⠀⠀⠀⠀⠀⠀⠀⠀⠀⠀⠀⠛⠛⠛⠛⠛⠛⠑⠁⠐⠀⠀⠀⠀⠀⠀⠀⠀⠀⠀⠐⠑⠛⠛⠛⠛⠛⠛⠛⠛⠛⠛⠛⠛⠛⠛⠛⠛⠛⠛⠛⠛⠛⠛⠛⠛⠛⠛⠛⠛⠛⠛⠛⠛⠛⠛⠛⠛⠛⠀⠀⠀⠀⠀⠀⠀⠀⠀⠀⠀⠀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⠀⠀⠀⠀⠀⠀⠀⠀⠀⠀⠀⣿⣿⣿⣿⣿⣿⣿⣿⣿⣿⣿⣿⣿⣿⣿⣿⣿⣿⣿⣿⣿⣿⣿⣿⣿⣿⣿⣿⣿⣿⣿⣿⣿⣿⣿⣿⡿⠕⢕⢕⢕⢸⣿⣿⣿⣿⣿⣿⣿⡕⢕⢕⢕⢕⢕⢕⢕⢕⠀⠀⠀⠀⠀⠀⠀⠀⠀⠀⠀⠀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⠀⠀⠀⠀⠀⠀⠀⠀⠀⠀⠀⣿⣿⣿⣿⣿⣿⣿⣿⣿⣿⣿⣿⣿⣿⣿⣿⣿⣿⣿⣿⣿⣿⣿⣿⣿⣿⣿⣿⣿⣿⣿⣿⣿⣿⣿⣿⡇⢔⢕⢕⢕⢕⣿⣿⣿⣿⣿⣿⣿⣷⢕⢕⢕⢕⢕⢕⢕⢕⠀⠀⠀⠀⠀⠀⠀⠀⠀⠀⠀⠀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⠀⠀⠀⠀⠀⠀⠀⠀⠀⠀⠀⣿⣿⣿⣿⣿⣿⣿⣿⣿⣿⣿⣿⣿⣿⣿⣿⣿⣿⣿⣿⣿⣿⣿⣿⣿⣿⣿⣿⣿⣿⣿⣿⣿⣿⣿⣿⢕⠕⢕⢕⢕⢕⢸⣿⣿⣿⣿⣿⣿⣿⡇⢕⢕⢕⢕⢕⢕⢕⠀⠀⠀⠀⠀⠀⠀⠀⠀⠀⠀⠀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⠀⠀⠀⠀⠀⠀⠀⠀⠀⠀⠀⣿⣿⣿⣿⣿⣿⣿⣿⣿⣿⣿⣿⣿⣿⣿⣿⣿⣿⣿⣿⣿⣿⣿⣿⣿⣿⣿⣿⣿⣿⣿⣿⣿⣿⣿⣿⢕⢕⢕⢕⢕⢕⢜⣿⣿⣿⣿⣿⣿⣿⣷⢕⢕⢕⢕⢕⢕⢕⠀⠀⠀⠀⠀⠀⠀⠀⠀⠀⠀⠀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⠀⠀⠀⠀⠀⠀⠀⠀⠀⠀⠀⣿⣿⣿⣿⣿⣿⣿⣿⣿⣿⣿⣿⣿⣿⣿⣿⣿⣿⣿⣿⣿⣿⣿⣿⣿⣿⣿⣿⣿⣿⣿⣿⣿⣿⣿⣿⢕⢕⢕⢕⢕⢕⢕⣿⣿⣿⣿⣿⣿⣿⣿⢕⢕⢕⢕⢕⢕⢕⠀⠀⠀⠀⠀⠀⠀⠀⠀⠀⠀⠀</a:t>
            </a:r>
            <a:br/>
            <a:r>
              <a:t>⠀⠀⠀⠀⠀⠀⠀⠀⠀⠀⠀⣿⣿⣿⣿⣿⣿⡿⢿⢿⢿⢿⣿⣿⣿⣿⣿⣿⣿⣿⣿⣿⣿⣿⣿⣿⣿⣿⣿⣿⣿⣿⣿⣿⣿⣿⣿⣷⣕⣱⣵⣵⣷⣷⣿⣿⣿⣿⣿⣿⣿⣿⢇⢕⢕⢕⢕⢕⢕⠀⠀⠀⠀⠀⠀⠀⠀⠀⠀⠀⠀</a:t>
            </a:r>
            <a:br/>
            <a:r>
              <a:t>⠀⠀⠀⠀⠀⠀⠀⠀⠀⠀⠀⣿⣿⣿⡿⢟⢕⢕⡔⢔⢕⡕⣵⣵⣕⣽⣿⣿⣿⣿⣿⣿⣿⣿⣿⣿⣿⣿⣿⣿⣿⣿⣿⣿⣿⣿⣿⣿⣿⣿⣿⣿⣿⣿⣿⣿⣿⣿⣿⣿⣿⣿⢇⢕⢕⢕⢕⢕⢕⠀⠀⠀⠀⠀⠀⠀⠀⠀⠀⠀⠀</a:t>
            </a:r>
            <a:br/>
            <a:r>
              <a:t>⠀⠀⠀⠀⠀⠀⠀⠀⠀⠀⠀⣿⣿⢇⠑⢁⢅⢱⡵⢏⠝⠕⢑⢕⢜⣿⣿⣿⣿⣿⣿⣿⣿⣿⣿⣿⣿⣿⣿⣿⣿⣿⣿⣿⣿⣿⣿⣿⣿⣿⣿⣿⣿⣿⣿⣿⣿⣿⣿⣿⣿⣿⡇⡕⢕⢕⢕⢕⢕⠀⠀⠀⠀⠀⠀⠀⠀⠀⠀⠀⠀</a:t>
            </a:r>
            <a:br/>
            <a:r>
              <a:t>⠀⠀⠀⠀⠀⠀⠀⠀⠀⠀⠀⣿⢕⢅⢔⡅⢘⢃⢕⢔⢕⢕⢱⣿⣿⣿⣿⣿⣿⣿⣿⣿⣿⣿⣿⣿⣿⣿⣿⣿⣿⣿⣿⣿⣿⣿⣿⣿⣿⣿⣿⣿⣿⣿⣿⣿⣿⣿⣿⣿⣿⣿⣿⢗⡇⢟⢕⢱⢕⠀⠀⠀⠀⠀⠀⠀⠀⠀⠀⠀⠀</a:t>
            </a:r>
            <a:br/>
            <a:r>
              <a:t>⠀⠀⠀⠀⠀⠀⠀⠀⠀⠀⠀⣏⡕⢕⢕⡝⢕⣕⣵⣵⣵⣱⣿⣿⣿⣿⣿⣿⣿⣿⣿⣿⣿⣿⣿⣿⣿⣿⣿⣿⣿⣿⣿⣿⣿⣿⣿⣿⣿⣿⣿⣿⣿⣿⣿⣿⣿⣿⣿⣿⣿⣿⢻⡿⢏⢝⢗⢞⢇⠀⠀⠀⠀⠀⠀⠀⠀⠀⠀⠀⠀</a:t>
            </a:r>
            <a:br/>
            <a:r>
              <a:t>⠀⠀⠀⠀⠀⠀⠀⠀⠀⠀⠀⣷⢕⢕⢕⣷⣿⣿⣿⣿⣿⣿⣿⣿⣿⣿⣿⣿⣿⣿⣿⣿⣿⣿⣿⣿⣿⣿⣿⣿⣿⣿⣿⣿⣿⣿⣿⣿⣿⣿⣿⣿⣿⣿⣿⣿⣿⣿⣿⣿⣿⣿⣿⣟⣟⢳⢟⢳⡇⠀⠀⠀⠀⠀⠀⠀⠀⠀⠀⠀⠀</a:t>
            </a:r>
            <a:br/>
            <a:r>
              <a:t>⠀⠀⠀⠀⠀⠀⠀⠀⠀⠀⠀⣿⢕⢕⢸⣿⣿⣿⣿⣿⣿⣿⣿⣿⣿⣿⣿⣿⣿⣿⣿⣿⣿⣿⣿⣿⣿⣿⣿⣿⣿⣿⣿⣿⣿⣿⣿⣿⣿⣿⣿⣿⣿⣿⣿⣿⣿⣿⣿⣿⣿⣿⣟⣿⣿⣻⣿⢟⡇⠀⠀⠀⠀⠀⠀⠀⠀⠀⠀⠀⠀</a:t>
            </a:r>
            <a:br/>
            <a:r>
              <a:t>⠀⠀⠀⠀⠀⠀⠀⠀⠀⠀⠀⣿⡇⢕⢸⣿⣿⣿⣿⣿⣿⣿⣿⣿⣿⣿⣿⣿⣿⣿⣿⣿⣿⣿⣿⣿⣿⣿⣿⣿⣿⣿⣿⣿⣿⣿⣿⣿⣿⣿⣿⣿⣿⣿⣿⣿⣿⣿⣿⣿⣿⣿⣿⣿⣿⣿⢟⢟⢻⠀⠀⠀⠀⠀⠀⠀⠀⠀⠀⠀⠀</a:t>
            </a:r>
            <a:br/>
            <a:r>
              <a:t>⠀⠀⠀⠀⠀⠀⠀⠀⠀⠀⠀⣿⣧⢕⢸⣿⣿⣿⣿⣿⣿⣿⣿⣿⣿⣿⣿⣿⣿⣿⣿⣿⣿⣿⣿⣿⣿⣿⣿⣿⣿⣿⣿⣿⣿⣿⣿⣿⣿⣿⣿⣿⣿⣿⣿⣿⣿⣿⣿⣿⣿⣿⣿⣿⣿⣿⣿⣿⣿⠀⠀⠀⠀⠀⠀⠀⠀⠀⠀⠀⠀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⠀⠀⠀⠀⠀⠀⠀⠀⠀⠀⠀⣿⣿⣧⢜⣿⣿⣿⣿⣿⣿⣿⣿⣿⣿⣿⣿⣿⣿⣿⣿⣿⣿⣿⣿⣿⣿⣿⣿⣿⣿⣿⣿⣿⣿⣿⣿⣿⣿⣿⣿⣿⣿⣿⣿⣿⣿⣿⣿⣿⣿⣿⣿⣿⣿⣿⣿⣿⣿⠀⠀⠀⠀⠀⠀⠀⠀⠀⠀⠀⠀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⠀⠀⠀⠀⠀⠀⠀⠀⠀⠀⠀⣿⣿⣿⣿⣿⣿⣿⣿⣿⣿⣿⣿⣿⣵⣿⣿⣿⣿⣿⣿⣿⣿⣿⣿⣿⣿⣿⣿⣿⣿⣿⣿⣿⣿⣿⣿⣿⣿⣿⣿⣿⣿⣿⣿⣿⣿⣿⣿⣿⣿⣿⣿⣿⣿⣿⣿⣿⣿⠀⠀⠀⠀⠀⠀⠀⠀⠀⠀⠀⠀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⠀⠀⠀⠀⠀⠀⠀⠀⠀⠀⠀⣿⣿⣿⣿⣿⣿⣿⣿⣿⡿⢿⣿⣿⣿⡿⣯⣿⣿⣿⣿⣿⣿⣿⣿⣿⣿⣿⣿⣿⣿⣿⣿⣿⣿⣿⣿⣿⣿⣿⣿⣿⣿⣿⣿⣿⣿⣿⣿⣿⣿⣿⣿⣿⣿⣿⣿⣿⣿⠀⠀⠀⠀⠀⠀⠀⠀⠀⠀⠀⠀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⠀⠀⠀⠀⠀⠀⠀⠀⠀⠀⠀⣿⣿⣿⣿⣿⣿⡿⣿⣿⣿⣿⣿⣿⣿⣿⣿⣿⣿⡿⠜⣿⣿⣿⣿⣿⣿⣿⣿⣿⣿⣿⣿⣿⣿⣿⣿⣿⣿⣿⣿⣿⣿⣿⣿⣿⣿⣿⣿⣿⣿⣿⣿⣿⣿⣿⣿⣿⣿⠀⠀⠀⠀⠀⠀⠀⠀⠀⠀⠀⠀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⠀⠀⠀⠀⠀⠀⠀⠀⠀⠀⠀⣿⣿⣿⣿⣿⡿⢕⢿⣿⣿⣿⢿⣿⣿⣿⣿⣿⡿⠑⠀⢸⣿⣿⣿⣿⣿⣿⣿⣿⣿⣿⣿⣿⣿⣿⣿⣿⣿⣿⣿⣿⣿⣿⣿⣿⣿⣿⣿⣿⣿⣿⣿⣿⣿⣿⣿⣿⣿⠀⠀⠀⠀⠀⠀⠀⠀⠀⠀⠀⠀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⠀⠀⠀⠀⠀⠀⠀⠀⠀⠀⠀⣿⣿⣿⣿⣿⣇⢕⢜⢟⢿⣿⣧⢕⢕⢱⠞⠋⠁⠀⢀⠑⣿⣿⣿⣿⣿⣿⣿⣿⣿⣿⣿⣿⣿⣿⣿⣿⣿⣿⣿⣿⣿⣿⣿⣿⣿⣿⣿⣿⣿⣿⣿⣿⣿⣿⣿⣿⣿⠀⠀⠀⠀⠀⠀⠀⠀⠀⠀⠀⠀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⠀⠀⠀⠀⠀⠀⠀⠀⠀⠀⠀⠛⠛⠛⠛⠛⠛⠑⠁⠁⠁⠁⠙⠑⠁⠀⠀⠀⠀⠀⠑⠑⠙⠛⠛⠛⠛⠛⠛⠛⠛⠛⠛⠛⠛⠛⠛⠛⠛⠛⠛⠛⠛⠛⠛⠛⠛⠛⠛⠛⠛⠛⠛⠛⠛⠛⠛⠛⠛⠀⠀⠀⠀⠀⠀⠀⠀⠀⠀⠀⠀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⠀⠀⠀⠀⠀⠀⠀⠀⠀⠀⠀⢕⢕⢕⢕⣕⡕⢏⢱⢕⢕⢕⢕⢕⢱⢕⢕⢕⢕⢕⢕⢵⢵⡇⢕⢕⢕⢕⢜⠜⠝⠝⠛⠋⠜⢮⢟⣇⢿⣝⣿⣿⣿⣿⣿⣿⣿⣿⣿⡿⣟⡟⢹⢽⢕⣗⣎⢵⢔⠀⠀⠀⠀⠀⠀⠀⠀⠀⠀⠀⠀</a:t>
            </a:r>
            <a:br/>
            <a:r>
              <a:t>⠀⠀⠀⠀⠀⠀⠀⠀⠀⠀⠀⢕⢕⢕⢕⢝⢕⢕⢕⢗⢼⢷⢕⢕⢕⢕⢜⢝⢱⢕⢗⢟⢇⢕⢕⢕⠱⣅⡀⠀⠀⠀⠀⠀⠀⠀⠈⠙⢕⣕⢿⣿⣿⣿⣿⣿⣿⣿⣿⣿⣿⣟⣣⣽⡵⢕⢕⣷⣿⠀⠀⠀⠀⠀⠀⠀⠀⠀⠀⠀⠀</a:t>
            </a:r>
            <a:br/>
            <a:r>
              <a:t>⠀⠀⠀⠀⠀⠀⠀⠀⠀⠀⠀⢕⣕⡕⢗⢞⡕⢵⢕⢱⢕⢕⢱⢝⢎⢕⢕⢕⢕⢇⢕⢇⢵⢕⢕⠁⠀⠀⢙⢳⣦⣄⠀⠀⠀⠀⠀⠀⠁⠑⢧⢹⣟⣿⣿⣿⣿⣿⣿⣿⣿⣷⣾⣵⣽⢵⣿⣿⡷⠀⠀⠀⠀⠀⠀⠀⠀⠀⠀⠀⠀</a:t>
            </a:r>
            <a:br/>
            <a:r>
              <a:t>⠀⠀⠀⠀⠀⠀⠀⠀⠀⠀⠀⢕⢜⡕⢝⢗⢞⢕⢕⢱⢕⢕⢜⢕⢜⢕⢵⢇⢕⢜⢇⢕⢕⢕⠀⠀⠀⠀⠀⠀⠙⣿⣷⡄⠀⠀⠀⠀⠀⠀⠜⢽⣾⣿⣿⣟⣿⣿⣿⡿⣿⢯⢕⣗⣺⣞⡞⠕⠁⠀⠀⠀⠀⠀⠀⠀⠀⠀⠀⠀⠀</a:t>
            </a:r>
            <a:br/>
            <a:r>
              <a:t>⠀⠀⠀⠀⠀⠀⠀⠀⠀⠀⠀⢱⢕⢕⢜⣸⣷⣕⡱⢗⢞⢕⢝⢕⢕⢼⣱⢜⢝⢕⢕⢕⢕⠕⠀⠀⢄⢰⡸⢕⣶⣼⣿⣿⣆⠀⠀⠀⠀⠀⠀⢱⢿⣯⣝⣻⣿⣿⣏⣹⣽⡿⡽⢷⢽⣯⣷⣄⠀⠀⠀⠀⠀⠀⠀⠀⠀⠀⠀⠀⠀</a:t>
            </a:r>
            <a:br/>
            <a:r>
              <a:t>⠀⠀⠀⠀⠀⠀⠀⠀⠀⠀⠀⢕⢳⢕⢕⢱⢕⢵⢼⢵⢱⢜⣕⣝⡝⡕⡕⢼⢜⢇⢱⢕⢕⢄⠕⠕⠃⢅⢄⢰⣼⣿⣿⣿⣿⡇⠀⠀⠀⠀⠀⠁⢕⢽⢝⢏⣟⣻⣗⣺⣇⡽⢽⣿⢷⢎⠸⣿⣧⠀⠀⠀⠀⠀⠀⠀⠀⠀⠀⠀⠀</a:t>
            </a:r>
            <a:br/>
            <a:r>
              <a:t>⠀⠀⠀⠀⠀⠀⠀⠀⠀⠀⠀⢜⢜⣕⢜⢕⢇⢕⢳⡷⢇⢇⢕⢕⢕⢕⢱⢕⢱⢵⢕⢕⢕⢕⢑⣱⣷⣷⣾⣿⣿⣿⣿⣿⣿⣿⢅⠀⠀⠀⠀⠀⢜⣿⣱⡗⢞⣟⣿⣟⣻⣳⣟⣿⣯⡕⢕⢿⣿⠀⠀⠀⠀⠀⠀⠀⠀⠀⠀⠀⠀</a:t>
            </a:r>
            <a:br/>
            <a:r>
              <a:t>⠀⠀⠀⠀⠀⠀⠀⠀⠀⠀⠀⢕⢕⣕⢜⢵⢕⢱⢵⢕⢜⡝⢏⢝⣕⣕⣕⣕⣕⡕⡳⢗⣇⢕⢱⣿⣿⣿⣿⣿⣿⣿⣿⣿⣿⣿⢕⠀⠀⠀⠀⠀⢜⢽⣽⢾⣿⣷⣿⣷⣷⣾⣿⣿⣿⣯⢕⣸⣿⠀⠀⠀⠀⠀⠀⠀⠀⠀⠀⠀⠀</a:t>
            </a:r>
            <a:br/>
            <a:r>
              <a:t>⠀⠀⠀⠀⠀⠀⠀⠀⠀⠀⠀⢕⢕⢝⢕⢗⢜⢟⢞⢗⢗⢗⢗⢗⢗⢟⢕⢕⢟⢕⢕⢕⢸⣷⡜⣿⣿⣻⣿⣿⣿⣿⣿⣿⣿⣿⢕⢔⠄⠄⠄⠀⢸⢽⢽⢿⡿⢿⣿⣿⣿⣿⣿⣿⣿⣿⡗⣾⣿⠀⠀⠀⠀⠀⠀⠀⠀⠀⠀⠀⠀</a:t>
            </a:r>
            <a:br/>
            <a:r>
              <a:t>⠀⠀⠀⠀⠀⠀⠀⠀⠀⠀⠀⢕⢕⢇⢕⢕⢕⢕⢕⢕⢕⢕⢕⢕⢼⢵⢕⢝⢵⢵⢵⡽⢽⣿⣷⣿⣿⣿⣿⣟⣿⣿⣿⣿⣿⣿⢕⢕⢅⢅⠅⢅⢸⡽⢽⢿⣿⣿⣿⣿⣿⣿⣿⣿⣿⡏⢕⣹⣿⠀⠀⠀⠀⠀⠀⠀⠀⠀⠀⠀⠀</a:t>
            </a:r>
            <a:br/>
            <a:r>
              <a:t>⠀⠀⠀⠀⠀⠀⠀⠀⠀⠀⠀⢕⢕⢕⢕⢱⢕⢕⢗⢕⢗⢗⢳⡇⣗⢗⣕⣕⣕⣕⣝⣕⣸⣿⡿⢿⣿⣿⣟⣽⣿⣿⣿⣿⣿⣿⡕⢕⢕⢕⢕⢕⢸⢿⣿⣿⣿⣿⣿⣿⣿⣿⣿⣿⣿⡇⢕⣽⣿⠀⠀⠀⠀⠀⠀⠀⠀⠀⠀⠀⠀</a:t>
            </a:r>
            <a:br/>
            <a:r>
              <a:t>⠀⠀⠀⠀⠀⠀⠀⠀⠀⠀⠀⢕⢕⢕⢕⢕⢕⢕⢕⢕⢱⢵⢕⢵⢵⢱⢵⢕⢱⢵⡇⢇⢸⣿⣿⣿⣿⣿⣿⣿⣿⣿⣿⣿⠘⢿⣿⣧⢕⢕⢕⢕⢸⣿⣿⣿⣻⣿⣿⣿⣿⣿⣿⣿⣿⣧⢸⣿⡟⠀⠀⠀⠀⠀⠀⠀⠀⠀⠀⠀⠀</a:t>
            </a:r>
            <a:br/>
            <a:r>
              <a:t>⠀⠀⠀⠀⠀⠀⠀⠀⠀⠀⠀⢕⢕⢕⢕⢕⣗⣇⡕⢕⢕⢕⢕⢽⣝⣝⣝⣝⣽⣕⣱⣵⡵⢽⣿⣿⣿⢟⣿⣯⣝⢝⠏⠁⠀⢸⣿⣿⣿⣷⣷⣵⣼⣿⣿⣿⣿⣿⣿⣿⣿⣿⣿⣿⣿⣿⢸⣿⡇⠀⠀⠀⠀⠀⠀⠀⠀⠀⠀⠀⠀</a:t>
            </a:r>
            <a:br/>
            <a:r>
              <a:t>⠀⠀⠀⠀⠀⠀⠀⠀⠀⠀⠀⢕⢕⢕⢕⢜⣝⣝⣝⢕⢵⢵⢵⢵⢵⢕⢇⢕⢗⢗⣳⣺⣟⣾⣿⣿⣿⢕⠈⠙⠙⠁⠀⠀⠀⢜⣿⣿⣿⣿⣿⣿⣿⣿⣿⣿⣿⣿⣿⣿⣿⣿⣿⣿⣿⣿⣼⣿⣿⠀⠀⠀⠀⠀⠀⠀⠀⠀⠀⠀⠀</a:t>
            </a:r>
            <a:br/>
            <a:r>
              <a:t>⠀⠀⠀⠀⠀⠀⠀⠀⠀⠀⠀⢕⢕⢕⢵⢱⢕⢱⢇⢗⢗⣗⣗⣏⣝⣝⡹⢽⢽⢵⢽⢹⣿⣿⣿⣿⣿⢕⢔⢄⠄⠄⠄⠀⠅⢱⣿⣿⣿⣿⣿⣿⣿⣿⣿⣿⣿⣿⣿⣿⣿⣿⣿⣿⣿⣿⣿⣿⡷⠀⠀⠀⠀⠀⠀⠀⠀⠀⠀⠀⠀</a:t>
            </a:r>
            <a:br/>
            <a:r>
              <a:t>⠀⠀⠀⠀⠀⠀⠀⠀⠀⠀⠀⢕⢕⢗⢗⢕⡕⢝⣏⣝⣝⡽⢷⢷⢗⣷⡗⣾⣳⣇⣾⣿⣿⣿⣿⣿⣿⣧⢕⢕⢐⠀⠄⠀⠀⣿⣿⣿⣿⣿⣿⣿⣿⣿⣿⣿⣿⣿⣿⣿⣿⣿⣿⣿⣿⣿⣿⣿⣟⠀⠀⠀⠀⠀⠀⠀⠀⠀⠀⠀⠀</a:t>
            </a:r>
            <a:br/>
            <a:r>
              <a:t>⠀⠀⠀⠀⠀⠀⠀⠀⠀⠀⠀⢕⢕⢜⡕⢜⢱⢵⢕⢳⡿⢿⣿⣿⣿⣿⣷⣷⣾⣿⣿⣿⣿⣿⣿⣿⣿⣿⣧⠑⠀⠀⠑⠀⢱⣿⣿⣿⣿⣿⣿⣿⣿⣿⣿⣿⣿⣿⣿⣿⣿⣿⣿⣿⣿⣿⢵⢵⢵⠀⠀⠀⠀⠀⠀⠀⠀⠀⠀⠀⠀</a:t>
            </a:r>
            <a:br/>
            <a:r>
              <a:t>⠀⠀⠀⠀⠀⠀⠀⠀⠀⠀⠀⢕⢕⢕⢕⢕⢕⢇⢜⣝⣝⢝⢽⢵⢿⢿⢝⢏⣿⣿⣿⣿⣿⣿⣿⣿⣿⣿⣿⡄⠀⠀⠀⠀⠀⣿⣿⣿⣿⣿⣿⣿⣿⣿⣿⣿⣿⣿⣿⣿⣿⣿⣿⣿⣿⣿⣷⣷⣷⠀⠀⠀⠀⠀⠀⠀⠀⠀⠀⠀⠀</a:t>
            </a:r>
            <a:br/>
            <a:r>
              <a:t>⠀⠀⠀⠀⠀⠀⠀⠀⠀⠀⠀⢕⢕⢕⢕⢕⢕⢜⢵⢵⢕⢗⢗⢗⣝⣕⣱⣵⣾⣿⣿⣿⣿⣿⣿⣿⣿⣿⣿⡇⠀⠀⠀⠀⠀⠜⣿⣿⣿⣿⣿⣿⣿⣿⣿⣿⣿⣿⣿⣿⣿⣿⣿⢿⢿⢟⢟⢏⢝⠀⠀⠀⠀⠀⠀⠀⠀⠀⠀⠀⠀</a:t>
            </a:r>
            <a:br/>
            <a:r>
              <a:t>⠀⠀⠀⠀⠀⠀⠀⠀⠀⠀⠀⢕⢕⡕⢕⢱⢕⢕⢳⢕⢝⢹⢇⢼⢝⢗⢳⣼⣿⣿⣿⣿⣿⣿⣿⣿⣿⣿⣿⡇⠀⠀⠀⠀⠀⠀⠜⣿⣿⣿⣿⣿⣿⣿⣿⣿⣿⣿⣿⣿⣧⣕⢕⢕⣕⣕⢕⢕⢕⠀⠀⠀⠀⠀⠀⠀⠀⠀⠀⠀⠀</a:t>
            </a:r>
            <a:br/>
            <a:r>
              <a:t>⠀⠀⠀⠀⠀⠀⠀⠀⠀⠀⠀⢕⢕⢕⢕⢕⢕⡕⢕⢕⢕⢕⢕⢗⣳⣯⣵⣷⣿⣿⣿⣿⣿⣿⣿⣿⣿⣿⣿⢇⠀⠀⠀⠀⠀⠀⠀⢸⣿⣿⣿⣿⣿⣿⣿⣿⣿⣿⣿⣿⣿⣿⣿⢷⢿⢿⢧⢕⢕⠀⠀⠀⠀⠀⠀⠀⠀⠀⠀⠀⠀</a:t>
            </a:r>
            <a:br/>
            <a:r>
              <a:t>⠀⠀⠀⠀⠀⠀⠀⠀⠀⠀⠀⢕⢕⢕⢕⢝⡕⡕⢕⢕⢕⡜⢕⢕⢜⢇⢜⣾⣿⣿⣿⣿⣿⣿⣿⣿⣿⣿⣿⠀⠀⠀⠀⠀⠀⠀⠀⠀⣿⣿⣿⣿⣿⣿⡿⣿⣿⣿⣿⣿⣿⣿⣿⡗⢇⢕⢕⢕⢕⠀⠀⠀⠀⠀⠀⠀⠀⠀⠀⠀⠀</a:t>
            </a:r>
            <a:br/>
            <a:r>
              <a:t>⠀⠀⠀⠀⠀⠀⠀⠀⠀⠀⠀⠑⠑⠑⠑⠑⠑⠑⠑⠘⠑⠑⠑⠃⠑⠑⠛⠛⠛⠛⠛⠛⠛⠛⠛⠛⠛⠛⠛⠀⠀⠀⠀⠀⠀⠀⠀⠀⠛⠛⠛⠛⠛⠛⠛⠙⠛⠛⠛⠛⠛⠛⠛⠃⠑⠑⠑⠑⠑⠀⠀⠀⠀⠀⠀⠀⠀⠀⠀⠀⠀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⠀⠀⠀⠀⠀⠀⠀⠀⠀⠀⠀⣿⣿⣿⣿⣿⣿⣿⣿⣿⣿⣿⣿⣿⣿⣿⣿⣿⣿⣿⣿⣿⣿⣿⣿⣿⣿⣿⣿⣿⣿⣿⣿⣿⣿⣿⣿⡏⢕⢕⢕⢕⢸⣿⣿⣿⣿⣿⣿⣿⡕⢕⢕⢕⢕⢕⢕⢕⢕⠀⠀⠀⠀⠀⠀⠀⠀⠀⠀⠀⠀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⠀⠀⠀⠀⠀⠀⠀⠀⠀⠀⠀⣿⣿⣿⣿⣿⣿⣿⣿⣿⣿⣿⣿⣿⣿⣿⣿⣿⣿⣿⣿⣿⣿⣿⣿⣿⣿⣿⣿⣿⣿⣿⣿⣿⣿⣿⣿⢇⢕⢕⢕⢕⢕⣿⣿⣿⣿⣿⣿⣿⣷⢕⢕⢕⢕⢕⢕⢕⢄⠀⠀⠀⠀⠀⠀⠀⠀⠀⠀⠀⠀</a:t>
            </a:r>
            <a:br/>
            <a:r>
              <a:t>⠀⠀⠀⠀⠀⠀⠀⠀⠀⠀⠀⣿⣿⣿⣿⣿⣿⣿⣿⣿⣿⣿⣿⣿⣿⣿⣿⣿⣿⣿⣿⣿⣿⣿⣿⣿⣿⣿⣿⣿⣿⣿⣿⣿⣿⣿⡿⢕⢕⢕⢕⢕⢕⢸⣿⣿⣿⣿⣿⣿⣿⡇⢕⢕⢕⢕⢕⢕⢕⠀⠀⠀⠀⠀⠀⠀⠀⠀⠀⠀⠀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⠀⠀⠀⠀⠀⠀⠀⠀⠀⠀⠀⣿⣿⣿⣿⣿⣿⣿⣿⣿⣿⣿⣿⣿⣿⣿⣿⣿⣿⣿⣿⣿⣿⣿⣿⣿⣿⣿⣿⣿⣿⣿⣿⣿⣿⣿⣿⢕⢕⢕⢕⢕⢕⢜⣿⣿⣿⣿⣿⣿⣿⣷⢕⢕⢕⢕⢕⢕⢕⠀⠀⠀⠀⠀⠀⠀⠀⠀⠀⠀⠀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⠀⠀⠀⠀⠀⠀⠀⠀⠀⠀⠀⣿⣿⣿⣿⣿⣿⣿⣿⣿⣿⣿⣿⣿⣿⣿⣿⣿⣿⣿⣿⣿⣿⣿⣿⣿⣿⣿⣿⣿⣿⣿⣿⣿⣿⣿⣿⢕⢕⢕⢕⢕⢕⢕⣿⣿⣿⣿⣿⣿⣿⣿⢕⢕⢕⢕⢕⢕⢕⠀⠀⠀⠀⠀⠀⠀⠀⠀⠀⠀⠀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⠀⠀⠀⠀⠀⠀⠀⠀⠀⠀⠀⣿⣿⣿⣿⣿⣿⣿⣿⣿⣿⣿⣿⣿⣿⣿⣿⣿⣿⣿⣿⣿⣿⣿⣿⣿⣿⣿⣿⣿⣿⣿⣿⣿⣿⣿⣿⣷⢵⣵⣵⣵⣷⣷⣿⣿⣿⣿⣿⣿⣿⣿⢇⢕⢕⢕⢕⢕⢕⠀⠀⠀⠀⠀⠀⠀⠀⠀⠀⠀⠀</a:t>
            </a:r>
            <a:br/>
            <a:r>
              <a:t>⠀⠀⠀⠀⠀⠀⠀⠀⠀⠀⠀⣿⣿⣿⣿⣿⣿⡿⢟⢝⢙⢝⢝⢝⢻⢻⢿⣿⣿⣿⣿⣿⣿⣿⣿⣿⣿⣿⣿⣿⣿⣿⣿⣿⣿⣿⣿⣿⣿⣿⣿⣿⣿⣿⣿⣿⣿⣿⣿⣿⣿⣿⢇⢕⢕⢕⢕⢕⢕⠀⠀⠀⠀⠀⠀⠀⠀⠀⠀⠀⠀</a:t>
            </a:r>
            <a:br/>
            <a:r>
              <a:t>⠀⠀⠀⠀⠀⠀⠀⠀⠀⠀⠀⣿⣿⣿⣿⠏⠕⢁⢕⢕⢵⢵⢷⢜⢟⢳⣾⣿⣿⣿⣿⣿⣿⣿⣿⣿⣿⣿⣿⣿⣿⣿⣿⣿⣿⣿⣿⣿⣿⣿⣿⣿⣿⣿⣿⣿⣿⣿⣿⣿⣿⣿⡇⢕⢕⢕⢕⢕⢕⠀⠀⠀⠀⠀⠀⠀⠀⠀⠀⠀⠀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⠀⠀⠀⠀⠀⠀⠀⠀⠀⠀⠀⣿⣿⡟⢏⢁⢐⠔⢕⢝⢅⢅⢄⢄⣱⣵⣼⣿⣿⣿⣿⣿⣿⣿⣿⣿⣿⣿⣿⣿⣿⣿⣿⣿⣿⣿⣿⣿⣿⣿⣿⣿⣿⣿⣿⣿⣿⣿⣿⣿⣿⣿⢗⢇⢇⢕⢕⢕⢕⠀⠀⠀⠀⠀⠀⠀⠀⠀⠀⠀⠀</a:t>
            </a:r>
            <a:br/>
            <a:r>
              <a:t>⠀⠀⠀⠀⠀⠀⠀⠀⠀⠀⠀⣿⣿⢇⢕⢕⢵⢆⢔⢕⢕⢕⢕⢸⣿⣿⣿⣿⣿⣿⣿⣿⣿⣿⣿⣿⣿⣿⣿⣿⣿⣿⣿⣿⣿⣿⣿⣿⣿⣿⣿⣿⣿⣿⣿⣿⣿⣿⣿⣿⣿⣿⢟⡿⢇⢕⢗⢜⢕⠀⠀⠀⠀⠀⠀⠀⠀⠀⠀⠀⠀</a:t>
            </a:r>
            <a:br/>
            <a:r>
              <a:t>⠀⠀⠀⠀⠀⠀⠀⠀⠀⠀⠀⣿⣿⡜⢕⢵⢵⣷⣾⣿⣿⣿⣿⣿⣿⣿⣿⣿⣿⣿⣿⣿⣿⣿⣿⣿⣿⣿⣿⣿⣿⣿⣿⣿⣿⣿⣿⣿⣿⣿⣿⣿⣿⣿⣿⣿⣿⣿⣿⣿⣿⣿⣿⣏⣷⢗⢟⢗⢕⠀⠀⠀⠀⠀⠀⠀⠀⠀⠀⠀⠀</a:t>
            </a:r>
            <a:br/>
            <a:r>
              <a:t>⠀⠀⠀⠀⠀⠀⠀⠀⠀⠀⠀⣿⣿⡇⢕⢸⣿⣿⣿⣿⣿⣿⣿⣿⣿⣿⣿⣿⣿⣿⣿⣿⣿⣿⣿⣿⣿⣿⣿⣿⣿⣿⣿⣿⣿⣿⣿⣿⣿⣿⣿⣿⣿⣿⣿⣿⣿⣿⣿⣿⣿⣿⣟⣻⣟⢻⣗⢝⣏⠀⠀⠀⠀⠀⠀⠀⠀⠀⠀⠀⠀</a:t>
            </a:r>
            <a:br/>
            <a:r>
              <a:t>⠀⠀⠀⠀⠀⠀⠀⠀⠀⠀⠀⣿⣿⡇⢕⢸⣿⣿⣿⣿⣿⣿⣿⣿⣿⣿⣿⣿⣿⣿⣿⣿⣿⣿⣿⣿⣿⣿⣿⣿⣿⣿⣿⣿⣿⣿⣿⣿⣿⣿⣿⣿⣿⣿⣿⣿⣿⣿⣿⣿⣿⣿⣿⣿⣿⣟⡟⢟⢹⠀⠀⠀⠀⠀⠀⠀⠀⠀⠀⠀⠀</a:t>
            </a:r>
            <a:br/>
            <a:r>
              <a:t>⠀⠀⠀⠀⠀⠀⠀⠀⠀⠀⠀⣿⣿⣷⢕⢸⣿⣿⣿⣿⣿⣿⣿⣿⣿⣿⣿⣿⣿⣿⣿⣿⣿⣿⣿⣿⣿⣿⣿⣿⣿⣿⣿⣿⣿⣿⣿⣿⣿⣿⣿⣿⣿⣿⣿⣿⣿⣿⣿⣿⣿⣿⣻⣿⣿⣿⣿⣿⣿⠀⠀⠀⠀⠀⠀⠀⠀⠀⠀⠀⠀</a:t>
            </a:r>
            <a:br/>
            <a:r>
              <a:t>⠀⠀⠀⠀⠀⠀⠀⠀⠀⠀⠀⣿⣿⣿⡇⢸⣿⣿⣿⣿⣿⣿⣿⣿⣿⣿⣿⣿⣿⣿⣿⣿⣿⣿⣿⣿⣿⣿⣿⣿⣿⣿⣿⣿⣿⣿⣿⣿⣿⣿⣿⣿⣿⣿⣿⣿⣿⣿⣿⣿⣿⣿⣿⣿⣿⣿⣿⣿⣿⠀⠀⠀⠀⠀⠀⠀⠀⠀⠀⠀⠀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⠀⠀⠀⠀⠀⠀⠀⠀⠀⠀⠀⣿⣿⣿⣿⣿⣿⣿⣿⣿⣿⣯⣽⣿⣿⣿⣵⣿⣿⣿⣿⣿⣿⣿⣿⣿⣿⣿⣿⣿⣿⣿⣿⣿⣿⣿⣿⣿⣿⣿⣿⣿⣿⣿⣿⣿⣿⣿⣿⣿⣿⣿⣿⣿⣿⣿⣿⣿⣿⠀⠀⠀⠀⠀⠀⠀⠀⠀⠀⠀⠀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⠀⠀⠀⠀⠀⠀⠀⠀⠀⠀⠀⣿⣿⣿⣿⣿⣿⣿⢜⣿⣿⣿⣿⣿⣿⣿⣿⣿⣿⣿⢇⠜⢿⣿⣿⣿⣿⣿⣿⣿⣿⣿⣿⣿⣿⣿⣿⣿⣿⣿⣿⣿⣿⣿⣿⣿⣿⣿⣿⣿⣿⣿⣿⣿⣿⣿⣿⣿⣿⠀⠀⠀⠀⠀⠀⠀⠀⠀⠀⠀⠀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⠀⠀⠀⠀⠀⠀⠀⠀⠀⠀⠀⣿⣿⣿⣿⣿⣿⢇⢕⢻⣿⣿⣯⢝⢟⢟⢫⣿⢿⠋⠀⠀⢸⣿⣿⣿⣿⣿⣿⣿⣿⣿⣿⣿⣿⣿⣿⣿⣿⣿⣿⣿⣿⣿⣿⣿⣿⣿⣿⣿⣿⣿⣿⣿⣿⣿⣿⣿⣿⠀⠀⠀⠀⠀⠀⠀⠀⠀⠀⠀⠀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⠀⠀⠀⠀⠀⠀⠀⠀⠀⠀⠀⠛⠛⠛⠛⠛⠛⠃⠀⠑⠘⠙⠛⠓⠑⠑⠘⠁⠀⠀⠀⠐⠘⠛⠛⠛⠛⠛⠛⠛⠛⠛⠛⠛⠛⠛⠛⠛⠛⠛⠛⠛⠛⠛⠛⠛⠛⠛⠛⠛⠛⠛⠛⠛⠛⠛⠛⠛⠛⠀⠀⠀⠀⠀⠀⠀⠀⠀⠀⠀⠀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⠀⠀⠀⠀⠀⠀⠀⠀⠀⠀⠀⣿⣿⣿⣿⣿⣿⣿⣿⣿⣿⣿⣿⣿⣿⣿⣿⣿⣿⣿⣿⣿⣿⣿⣿⣿⣿⣿⣿⣿⣿⣿⣿⣿⣿⣿⣿⡟⢕⢕⢕⢕⢹⣿⣿⣿⣿⣿⣿⣿⡕⢕⢕⢕⢕⢕⢕⢕⢕⠀⠀⠀⠀⠀⠀⠀⠀⠀⠀⠀⠀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⠀⠀⠀⠀⠀⠀⠀⠀⠀⠀⠀⣿⣿⣿⣿⣿⣿⣿⣿⣿⣿⣿⣿⣿⣿⣿⣿⣿⣿⣿⣿⣿⣿⣿⣿⣿⣿⣿⣿⣿⣿⣿⣿⣿⣿⣿⣿⡇⢕⢕⢕⢕⢕⣿⣿⣿⣿⣿⣿⣿⣧⢕⢕⢕⢕⢕⢕⢕⢄⠀⠀⠀⠀⠀⠀⠀⠀⠀⠀⠀⠀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⠀⠀⠀⠀⠀⠀⠀⠀⠀⠀⠀⣿⣿⣿⣿⣿⣿⣿⣿⣿⣿⣿⣿⣿⣿⣿⣿⣿⣿⣿⣿⣿⣿⣿⣿⣿⣿⣿⣿⣿⣿⣿⣿⣿⣿⣿⣿⢕⢕⢕⢕⢕⢕⢸⣿⣿⣿⣿⣿⣿⣿⣷⢕⢕⢕⢕⢕⢕⢕⠀⠀⠀⠀⠀⠀⠀⠀⠀⠀⠀⠀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⠀⠀⠀⠀⠀⠀⠀⠀⠀⠀⠀⣿⣿⣿⣿⣿⣿⣿⣿⣿⣿⣿⣿⣿⣿⣿⣿⣿⣿⣿⣿⣿⣿⣿⣿⣿⣿⣿⣿⣿⣿⣿⣿⣿⣿⣿⣿⢕⢕⢕⢕⢕⢕⢕⣿⣿⣿⣿⣿⣿⣿⣿⢕⢕⢕⢕⢕⢕⢕⠀⠀⠀⠀⠀⠀⠀⠀⠀⠀⠀⠀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⠀⠀⠀⠀⠀⠀⠀⠀⠀⠀⠀⣿⣿⣿⣿⣿⣿⣿⣿⣿⣿⣿⣿⣿⣿⣿⣿⣿⣿⣿⣿⣿⣿⣿⣿⣿⣿⣿⣿⣿⣿⣿⣿⣿⣿⣿⣿⣷⣵⣵⣵⣵⣷⣷⣿⣿⣿⣿⣿⣿⣿⣿⢕⢕⢕⢕⢕⢕⢕⠀⠀⠀⠀⠀⠀⠀⠀⠀⠀⠀⠀</a:t>
            </a:r>
            <a:br/>
            <a:r>
              <a:t>⠀⠀⠀⠀⠀⠀⠀⠀⠀⠀⠀⣿⣿⣿⣿⣿⣿⣿⣿⡿⢟⠟⢛⢟⢻⢿⣿⣿⣿⣿⣿⣿⣿⣿⣿⣿⣿⣿⣿⣿⣿⣿⣿⣿⣿⣿⣿⣿⣿⣿⣿⣿⣿⣿⣿⣿⣿⣿⣿⣿⣿⣿⢇⢕⢕⢕⢕⢕⢕⠀⠀⠀⠀⠀⠀⠀⠀⠀⠀⠀⠀</a:t>
            </a:r>
            <a:br/>
            <a:r>
              <a:t>⠀⠀⠀⠀⠀⠀⠀⠀⠀⠀⠀⣿⣿⣿⣿⣿⡟⢟⢝⢅⢕⢕⢄⣕⡱⡵⢵⣵⣿⣿⣿⣿⣿⣿⣿⣿⣿⣿⣿⣿⣿⣿⣿⣿⣿⣿⣿⣿⣿⣿⣿⣿⣿⣿⣿⣿⣿⣿⣿⣿⣿⣿⡕⢕⢕⢕⢕⢕⢕⠀⠀⠀⠀⠀⠀⠀⠀⠀⠀⠀⠀</a:t>
            </a:r>
            <a:br/>
            <a:r>
              <a:t>⠀⠀⠀⠀⠀⠀⠀⠀⠀⠀⠀⣿⣿⣿⣿⢟⢇⢄⢔⢕⢳⠏⢝⢑⢑⢑⢕⢜⣿⣿⣿⣿⣿⣿⣿⣿⣿⣿⣿⣿⣿⣿⣿⣿⣿⣿⣿⣿⣿⣿⣿⣿⣿⣿⣿⣿⣿⣿⣿⣿⣿⣿⢇⢕⢕⢕⢕⢕⢕⠀⠀⠀⠀⠀⠀⠀⠀⠀⠀⠀⠀</a:t>
            </a:r>
            <a:br/>
            <a:r>
              <a:t>⠀⠀⠀⠀⠀⠀⠀⠀⠀⠀⠀⣿⣿⣿⡿⢕⢕⣱⡤⢍⢕⢕⢕⢕⢕⣼⣿⣿⣿⣿⣿⣿⣿⣿⣿⣿⣿⣿⣿⣿⣿⣿⣿⣿⣿⣿⣿⣿⣿⣿⣿⣿⣿⣿⣿⣿⣿⣿⣿⣿⣿⣿⢕⢗⢕⢕⢕⢕⢕⠀⠀⠀⠀⠀⠀⠀⠀⠀⠀⠀⠀</a:t>
            </a:r>
            <a:br/>
            <a:r>
              <a:t>⠀⠀⠀⠀⠀⠀⠀⠀⠀⠀⠀⣿⣿⣿⣷⢇⢕⢕⣵⣵⣷⣷⣷⣧⣷⣿⣿⣿⣿⣿⣿⣿⣿⣿⣿⣿⣿⣿⣿⣿⣿⣿⣿⣿⣿⣿⣿⣿⣿⣿⣿⣿⣿⣿⣿⣿⣿⣿⣿⣿⣿⣿⣷⡕⢕⢕⢕⢕⢕⠀⠀⠀⠀⠀⠀⠀⠀⠀⠀⠀⠀</a:t>
            </a:r>
            <a:br/>
            <a:r>
              <a:t>⠀⠀⠀⠀⠀⠀⠀⠀⠀⠀⠀⣿⣿⣿⣿⢕⢕⣽⣿⣿⣿⣿⣿⣿⣿⣿⣿⣿⣿⣿⣿⣿⣿⣿⣿⣿⣿⣿⣿⣿⣿⣿⣿⣿⣿⣿⣿⣿⣿⣿⣿⣿⣿⣿⣿⣿⣿⣿⣿⣿⣿⣿⢟⡟⡜⢝⡇⢕⢕⠀⠀⠀⠀⠀⠀⠀⠀⠀⠀⠀⠀</a:t>
            </a:r>
            <a:br/>
            <a:r>
              <a:t>⠀⠀⠀⠀⠀⠀⠀⠀⠀⠀⠀⣿⣿⣿⣿⢕⢱⣿⣿⣿⣿⣿⣿⣿⣿⣿⣿⣿⣿⣿⣿⣿⣿⣿⣿⣿⣿⣿⣿⣿⣿⣿⣿⣿⣿⣿⣿⣿⣿⣿⣿⣿⣿⣿⣿⣿⣿⣿⣿⣿⣿⣿⣿⣿⣿⡗⢟⢟⢝⠀⠀⠀⠀⠀⠀⠀⠀⠀⠀⠀⠀</a:t>
            </a:r>
            <a:br/>
            <a:r>
              <a:t>⠀⠀⠀⠀⠀⠀⠀⠀⠀⠀⠀⣿⣿⣿⣿⡕⢜⣿⣿⣿⣿⣿⣿⣿⣿⣿⣿⣿⣿⣿⣿⣿⣿⣿⣿⣿⣿⣿⣿⣿⣿⣿⣿⣿⣿⣿⣿⣿⣿⣿⣿⣿⣿⣿⣿⣿⣿⣿⣿⣿⣿⣿⣟⣿⣿⣿⣿⣿⣾⠀⠀⠀⠀⠀⠀⠀⠀⠀⠀⠀⠀</a:t>
            </a:r>
            <a:br/>
            <a:r>
              <a:t>⠀⠀⠀⠀⠀⠀⠀⠀⠀⠀⠀⣿⣿⣿⣿⣷⢕⣿⣿⣿⣿⣿⣿⣿⣿⣿⣿⣿⣿⣿⣿⣿⣿⣿⣿⣿⣿⣿⣿⣿⣿⣿⣿⣿⣿⣿⣿⣿⣿⣿⣿⣿⣿⣿⣿⣿⣿⣿⣿⣿⣿⣿⣿⣿⣿⣻⣿⣿⣿⠀⠀⠀⠀⠀⠀⠀⠀⠀⠀⠀⠀</a:t>
            </a:r>
            <a:br/>
            <a:r>
              <a:t>⠀⠀⠀⠀⠀⠀⠀⠀⠀⠀⠀⣿⣿⣿⣿⣿⣷⣿⣿⣿⣿⣿⣿⣿⣿⣿⣿⣿⣿⣿⣿⣿⣿⣿⣿⣿⣿⣿⣿⣿⣿⣿⣿⣿⣿⣿⣿⣿⣿⣿⣿⣿⣿⣿⣿⣿⣿⣿⣿⣿⣿⣿⣿⣿⣿⣿⣿⣿⣿⠀⠀⠀⠀⠀⠀⠀⠀⠀⠀⠀⠀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⠀⠀⠀⠀⠀⠀⠀⠀⠀⠀⠀⣿⣿⣿⣿⣿⣿⣿⣿⣿⣿⣿⣿⡿⢿⣿⢿⣿⣿⣿⣿⣿⣿⣿⣿⣿⣿⣿⣿⣿⣿⣿⣿⣿⣿⣿⣿⣿⣿⣿⣿⣿⣿⣿⣿⣿⣿⣿⣿⣿⣿⣿⣿⣿⣿⣿⣿⣿⣿⠀⠀⠀⠀⠀⠀⠀⠀⠀⠀⠀⠀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⠀⠀⠀⠀⠀⠀⠀⠀⠀⠀⠀⣿⣿⣿⣿⣿⣿⣿⣿⣿⣿⣿⣟⣿⣿⣿⣟⣫⣾⣿⣿⣿⣿⣿⣿⣿⣿⣿⣿⣿⣿⣿⣿⣿⣿⣿⣿⣿⣿⣿⣿⣿⣿⣿⣿⣿⣿⣿⣿⣿⣿⣿⣿⣿⣿⣿⣿⣿⣿⠀⠀⠀⠀⠀⠀⠀⠀⠀⠀⠀⠀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⠀⠀⠀⠀⠀⠀⠀⠀⠀⠀⠀⣿⣿⣿⣿⣿⣿⣿⣿⢹⣿⣿⣿⣿⣿⣿⣿⣿⣿⣿⣿⢇⢸⣿⣿⣿⣿⣿⣿⣿⣿⣿⣿⣿⣿⣿⣿⣿⣿⣿⣿⣿⣿⣿⣿⣿⣿⣿⣿⣿⣿⣿⣿⣿⣿⣿⣿⣿⣿⠀⠀⠀⠀⠀⠀⠀⠀⠀⠀⠀⠀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⠀⠀⠀⠀⠀⠀⠀⠀⠀⠀⠀⣿⣿⣿⣿⣿⣿⣿⢇⢕⢿⣿⣿⢟⢟⢿⢿⢿⣿⡿⠏⠀⠀⢸⣿⣿⣿⣿⣿⣿⣿⣿⣿⣿⣿⣿⣿⣿⣿⣿⣿⣿⣿⣿⣿⣿⣿⣿⣿⣿⣿⣿⣿⣿⣿⣿⣿⣿⣿⠀⠀⠀⠀⠀⠀⠀⠀⠀⠀⠀⠀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⠀⠀⠀⠀⠀⠀⠀⠀⠀⠀⠀⠛⠛⠛⠛⠛⠛⠛⠑⠁⠑⠙⠛⠓⠑⠑⠑⠘⠙⠁⠀⠀⠐⠘⠛⠛⠛⠛⠛⠛⠛⠛⠛⠛⠛⠛⠛⠛⠛⠛⠛⠛⠛⠛⠛⠛⠛⠛⠛⠛⠛⠛⠛⠛⠛⠛⠛⠛⠛⠀⠀⠀⠀⠀⠀⠀⠀⠀⠀⠀⠀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⠀⠀⠀⠀⠀⠀⠀⠀⠀⠀⠀⣿⣿⣿⣿⣿⣿⣿⣿⣿⣿⣿⣿⣿⣿⣿⣿⣿⣿⣿⣿⣿⣿⣿⣿⣿⣿⣿⣿⣿⣿⣿⣿⣿⣿⣿⣿⡏⠕⢕⢕⢕⢹⣿⣿⣿⣿⣿⣿⣷⢕⢕⢕⢕⢕⢕⢕⠕⢕⠀⠀⠀⠀⠀⠀⠀⠀⠀⠀⠀⠀</a:t>
            </a:r>
            <a:br/>
            <a:r>
              <a:t>⠀⠀⠀⠀⠀⠀⠀⠀⠀⠀⠀⣿⣿⣿⣿⣿⣿⣿⣿⣿⣿⣿⣿⣿⣿⣿⣿⣿⣿⣿⣿⣿⣿⣿⣿⣿⣿⣿⣿⣿⣿⣿⣿⣿⣿⣿⣿⡇⢔⢕⢕⢕⢕⣿⣿⣿⣿⣿⣿⣿⣇⢕⢕⢅⢕⢕⢕⢄⢀⠀⠀⠀⠀⠀⠀⠀⠀⠀⠀⠀⠀</a:t>
            </a:r>
            <a:br/>
            <a:r>
              <a:t>⠀⠀⠀⠀⠀⠀⠀⠀⠀⠀⠀⣿⣿⣿⣿⣿⣿⣿⣿⣿⣿⣿⣿⣿⣿⣿⣿⣿⣿⣿⣿⣿⣿⣿⣿⣿⣿⣿⣿⣿⣿⣿⣿⣿⣿⣿⡿⢕⢕⢕⢕⢕⢕⢹⣿⣿⣿⣿⣿⣿⣿⡕⢕⢕⢕⢕⢕⢔⢕⠀⠀⠀⠀⠀⠀⠀⠀⠀⠀⠀⠀</a:t>
            </a:r>
            <a:br/>
            <a:r>
              <a:t>⠀⠀⠀⠀⠀⠀⠀⠀⠀⠀⠀⣿⣿⣿⣿⣿⣿⣿⣿⣿⣿⣿⣿⣿⣿⣿⣿⣿⣿⣿⣿⣿⣿⣿⣿⣿⣿⣿⣿⣿⣿⣿⣿⣿⣿⣿⣷⢕⢕⢕⢕⢕⢕⢸⣿⣿⣿⣿⣿⣿⣿⣇⢕⢕⢕⢕⢕⢕⢕⠀⠀⠀⠀⠀⠀⠀⠀⠀⠀⠀⠀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⠀⠀⠀⠀⠀⠀⠀⠀⠀⠀⠀⣿⣿⣿⣿⣿⣿⣿⣿⣿⣿⣿⣿⣿⣿⣿⣿⣿⣿⣿⣿⣿⣿⣿⣿⣿⣿⣿⣿⣿⣿⣿⣿⣿⣿⣿⣿⢕⢕⢕⢕⢕⢕⢸⣿⣿⣿⣿⣿⣿⣿⣿⢕⢕⢕⢕⢕⢕⢕⠀⠀⠀⠀⠀⠀⠀⠀⠀⠀⠀⠀</a:t>
            </a:r>
            <a:br/>
            <a:r>
              <a:t>⠀⠀⠀⠀⠀⠀⠀⠀⠀⠀⠀⣿⣿⣿⣿⣿⣿⣿⣿⣿⣿⣿⣿⡿⢿⡿⢿⣿⣿⣿⣿⣿⣿⣿⣿⣿⣿⣿⣿⣿⣿⣿⣿⣿⣿⣿⣿⢵⢕⣕⣵⣵⣵⣵⣿⣿⣿⣿⣿⣿⣿⣿⢕⢕⢕⢕⢕⢕⢕⠀⠀⠀⠀⠀⠀⠀⠀⠀⠀⠀⠀</a:t>
            </a:r>
            <a:br/>
            <a:r>
              <a:t>⠀⠀⠀⠀⠀⠀⠀⠀⠀⠀⠀⣿⣿⣿⣿⣿⣿⣿⣿⡿⢿⢟⠑⢐⢐⢐⢕⡜⢻⢟⢟⢿⣿⣿⣿⣿⣿⣿⣿⣿⣿⣿⣿⣿⣿⣿⣿⣿⣿⣿⣿⣿⣿⣿⣿⣿⣿⣿⣿⣿⣿⣿⢕⢕⢕⢕⢕⢕⢕⠀⠀⠀⠀⠀⠀⠀⠀⠀⠀⠀⠀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⠀⠀⠀⠀⠀⠀⠀⠀⠀⠀⠀⣿⣿⣿⣿⣿⣿⣿⢿⢕⠁⠄⢕⢕⣕⣱⢷⢗⢟⢗⢾⣿⣿⣿⣿⣿⣿⣿⣿⣿⣿⣿⣿⣿⣿⣿⣿⣿⣿⣿⣿⣿⣿⣿⣿⣿⣿⣿⣿⣿⣿⣿⢕⢕⢕⢕⢕⢕⢕⠀⠀⠀⠀⠀⠀⠀⠀⠀⠀⠀⠀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⠀⠀⠀⠀⠀⠀⠀⠀⠀⠀⠀⣿⣿⣿⣿⣿⣿⡟⢕⢕⢕⠕⠕⢝⠁⢁⠁⢁⢐⢁⢕⣿⣿⣿⣿⣿⣿⣿⣿⣿⣿⣿⣿⣿⣿⣿⣿⣿⣿⣿⣿⣿⣿⣿⣿⣿⣿⣿⣿⣿⣿⣿⢕⢕⢕⢕⢕⢕⢕⠀⠀⠀⠀⠀⠀⠀⠀⠀⠀⠀⠀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⠀⠀⠀⠀⠀⠀⠀⠀⠀⠀⠀⣿⣿⣿⣿⣿⣿⣷⢇⢕⢝⢕⢕⢕⢕⢕⢕⢕⢪⣟⣿⣿⣿⣿⣿⣿⣿⣿⣿⣿⣿⣿⣿⣿⣿⣿⣿⣿⣿⣿⣿⣿⣿⣿⣿⣿⣿⣿⣿⣿⣿⣿⢕⢕⢕⢕⢕⢕⢕⠀⠀⠀⠀⠀⠀⠀⠀⠀⠀⠀⠀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⠀⠀⠀⠀⠀⠀⠀⠀⠀⠀⠀⣿⣿⣿⣿⣿⣿⡇⢕⢜⣵⣾⣿⣿⣿⣿⣿⣿⣿⣿⣿⣿⣿⣿⣿⣿⣿⣿⣿⣿⣿⣿⣿⣿⣿⣿⣿⣿⣿⣿⣿⣿⣿⣿⣿⣿⣿⣿⣿⣿⣿⣿⢕⢕⢕⢕⢕⢕⢕⠀⠀⠀⠀⠀⠀⠀⠀⠀⠀⠀⠀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⠀⠀⠀⠀⠀⠀⠀⠀⠀⠀⠀⣿⣿⣿⣿⣿⣿⡇⢕⢸⣿⣿⣿⣿⣿⣿⣿⣿⣿⣿⣿⣿⣿⣿⣿⣿⣿⣿⣿⣿⣿⣿⣿⣿⣿⣿⣿⣿⣿⣿⣿⣿⣿⣿⣿⣿⣿⣿⣿⣿⣿⡟⢕⢕⢕⢕⢕⢕⢕⠀⠀⠀⠀⠀⠀⠀⠀⠀⠀⠀⠀</a:t>
            </a:r>
            <a:br/>
            <a:r>
              <a:t>⠀⠀⠀⠀⠀⠀⠀⠀⠀⠀⠀⣿⣿⣿⣿⣿⣿⣧⢕⢺⣿⣿⣿⣿⣿⣿⣿⣿⣿⣿⣿⣿⣿⣿⣿⣿⣿⣿⣿⣿⣿⣿⣿⣿⣿⣿⣿⣿⣿⣿⣿⣿⣿⣿⣿⣿⣿⣿⣿⣿⣿⣿⣇⢗⢇⢕⢕⢕⢕⠀⠀⠀⠀⠀⠀⠀⠀⠀⠀⠀⠀</a:t>
            </a:r>
            <a:br/>
            <a:r>
              <a:t>⠀⠀⠀⠀⠀⠀⠀⠀⠀⠀⠀⣿⣿⣿⣿⣿⣿⣿⡇⢾⣿⣿⣿⣿⣿⣿⣿⣿⣿⣟⣿⣿⣿⣿⣿⣿⣿⣿⣿⣿⣿⣿⣿⣿⣿⣿⣿⣿⣿⣿⣿⣿⣿⣿⣿⣿⣿⣿⣿⣿⣿⣿⡝⢕⣷⣷⢷⢷⣵⠀⠀⠀⠀⠀⠀⠀⠀⠀⠀⠀⠀</a:t>
            </a:r>
            <a:br/>
            <a:r>
              <a:t>⠀⠀⠀⠀⠀⠀⠀⠀⠀⠀⠀⣿⣿⣿⣿⣿⣿⣿⣿⣿⣿⣿⣿⣷⣿⣿⣿⣿⣿⣿⣷⣿⣿⣿⣿⣿⣿⣿⣿⣿⣿⣿⣿⣿⣿⣿⣿⣿⣿⣿⣿⣿⣿⣿⣿⣿⣿⣿⣿⣿⣿⣿⣿⡿⢟⢟⢟⣿⣿⠀⠀⠀⠀⠀⠀⠀⠀⠀⠀⠀⠀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⠀⠀⠀⠀⠀⠀⠀⠀⠀⠀⠀⣿⣿⣿⣿⣿⣿⣿⣿⣿⣿⣿⣿⣿⣿⣿⣿⣿⣿⣿⣿⣿⣿⣿⣿⣿⣿⣿⣿⣿⣿⣿⣿⣿⣿⣿⣿⣿⣿⣿⣿⣿⣿⣿⣿⣿⣿⣿⣿⣿⣿⣿⣿⣿⢿⢿⣿⣿⢿⠀⠀⠀⠀⠀⠀⠀⠀⠀⠀⠀⠀</a:t>
            </a:r>
            <a:br/>
            <a:r>
              <a:t>⠀⠀⠀⠀⠀⠀⠀⠀⠀⠀⠀⣿⣿⣿⣿⣿⣿⣿⣿⣿⣿⣿⣿⣿⣿⣿⣿⢟⣟⣿⣿⣿⣿⣿⣿⣿⣿⣿⣿⣿⣿⣿⣿⣿⣿⣿⣿⣿⣿⣿⣿⣿⣿⣿⣿⣿⣿⣿⣿⣿⣿⣿⣿⣿⣿⣿⣿⣿⣿⠀⠀⠀⠀⠀⠀⠀⠀⠀⠀⠀⠀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⠀⠀⠀⠀⠀⠀⠀⠀⠀⠀⠀⣿⣿⣿⣿⣿⣿⣿⣿⣿⣿⣿⣿⣿⣷⣿⣿⣿⣿⣾⣿⣿⣿⡟⢿⣿⣿⣿⣿⣿⣿⣿⣿⣿⣿⣿⣿⣿⣿⣿⣿⣿⣿⣿⣿⣿⣿⣿⣿⣿⣿⣿⣿⣿⣿⣿⣿⣿⣿⠀⠀⠀⠀⠀⠀⠀⠀⠀⠀⠀⠀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⠀⠀⠀⠀⠀⠀⠀⠀⠀⠀⠀⣿⣿⣿⣿⣿⣿⣿⣿⣿⣿⠝⣿⣿⣿⣿⣿⣿⣿⣿⣿⣿⣿⠇⠜⢿⣿⣿⣿⣿⣿⣿⣿⣿⣿⣿⣿⣿⣿⣿⣿⣿⣿⣿⣿⣿⣿⣿⣿⣿⣿⣿⣿⣿⣿⣿⣿⣿⣿⠀⠀⠀⠀⠀⠀⠀⠀⠀⠀⠀⠀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⠀⠀⠀⠀⠀⠀⠀⠀⠀⠀⠀⣿⣿⣿⣿⣿⣿⣿⣿⣿⢇⢕⢿⣿⢿⣿⣿⣿⣿⡿⣿⡿⠃⠀⠀⢸⣿⣿⣿⣿⣿⣿⣿⣿⣿⣿⣿⣿⣿⣿⣿⣿⣿⣿⣿⣿⣿⣿⣿⣿⣿⣿⣿⣿⣿⣿⣿⣿⣿⠀⠀⠀⠀⠀⠀⠀⠀⠀⠀⠀⠀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⠀⠀⠀⠀⠀⠀⠀⠀⠀⠀⠀⣿⣿⣿⣿⣿⣿⣿⣿⣿⢇⠕⠕⠜⢕⠘⠙⠝⠕⠕⠑⠀⠀⠀⠀⢸⣿⣿⣿⣿⣿⣿⣿⣿⣿⣿⣿⣿⣿⣿⣿⣿⣿⣿⣿⣿⣿⣿⣿⣿⣿⣿⣿⣿⣿⣿⣿⣿⣿⠀⠀⠀⠀⠀⠀⠀⠀⠀⠀⠀⠀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⠀⠀⠀⠀⠀⠀⠀⠀⠀⠀⠀⠛⠛⠛⠛⠛⠛⠛⠛⠛⠑⠀⠀⠀⠀⠀⠀⠀⠀⠀⠀⠀⠀⠀⠀⠘⠛⠛⠛⠛⠛⠛⠛⠛⠛⠛⠛⠛⠛⠛⠛⠛⠛⠛⠛⠛⠛⠛⠛⠛⠛⠛⠛⠛⠛⠛⠛⠛⠛⠀⠀⠀⠀⠀⠀⠀⠀⠀⠀⠀⠀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⠀⠀⠀⠀⠀⠀⠀⠀⠀⠀⠀⣿⣿⣿⣿⣿⣿⣿⣿⣿⣿⣿⣿⣿⣿⣿⣿⣿⣿⣿⣿⣿⣿⣿⣿⣿⣿⣿⣿⣿⣿⣿⣿⣿⣿⣿⣿⡇⠁⢕⢕⢕⢹⣿⣿⣿⣿⣿⣿⣧⢕⢕⢕⢕⢕⢕⢕⠕⢕⠀⠀⠀⠀⠀⠀⠀⠀⠀⠀⠀⠀</a:t>
            </a:r>
            <a:br/>
            <a:r>
              <a:t>⠀⠀⠀⠀⠀⠀⠀⠀⠀⠀⠀⣿⣿⣿⣿⣿⣿⣿⣿⣿⣿⣿⣿⣿⣿⣿⣿⣿⣿⣿⣿⣿⣿⣿⣿⣿⣿⣿⣿⣿⣿⣿⣿⣿⣿⣿⣿⢕⢀⢕⢕⢕⢜⣿⣿⣿⣿⣿⣿⣿⡇⢕⢕⢕⢕⢕⢕⢀⢀⠀⠀⠀⠀⠀⠀⠀⠀⠀⠀⠀⠀</a:t>
            </a:r>
            <a:br/>
            <a:r>
              <a:t>⠀⠀⠀⠀⠀⠀⠀⠀⠀⠀⠀⣿⣿⣿⣿⣿⣿⣿⣿⣿⣿⣿⣿⣿⣿⣿⣿⣿⣿⣿⣿⣿⣿⣿⣿⣿⣿⣿⣿⣿⣿⣿⣿⣿⣿⣿⡟⢕⠀⢕⢕⢕⢕⢿⣿⣿⣿⣿⣿⣿⣿⡕⢕⢕⢕⢕⢕⢕⢕⠀⠀⠀⠀⠀⠀⠀⠀⠀⠀⠀⠀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⠀⠀⠀⠀⠀⠀⠀⠀⠀⠀⠀⣿⣿⣿⣿⣿⣿⣿⣿⣿⣿⣿⣿⣿⣿⣿⣿⣿⣿⣿⣿⣿⣿⣿⣿⣿⣿⣿⣿⣿⣿⣿⣿⣿⣿⣿⡇⢕⢔⢕⢕⢕⢕⢸⣿⣿⣿⣿⣿⣿⣿⡇⢕⢕⢕⢕⢕⢕⢕⠀⠀⠀⠀⠀⠀⠀⠀⠀⠀⠀⠀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⠀⠀⠀⠀⠀⠀⠀⠀⠀⠀⠀⣿⣿⣿⣿⣿⣿⣿⣿⣿⣿⣿⣿⣿⣿⣿⣿⣿⣿⣿⣿⣿⣿⣿⣿⣿⣿⣿⣿⣿⣿⣿⣿⣿⣿⣿⡇⢕⢕⢕⢕⢕⢕⢸⣿⣿⣿⣿⣿⣿⣿⣷⢕⢕⢕⢕⢕⢕⢕⠀⠀⠀⠀⠀⠀⠀⠀⠀⠀⠀⠀</a:t>
            </a:r>
            <a:br/>
            <a:r>
              <a:t>⠀⠀⠀⠀⠀⠀⠀⠀⠀⠀⠀⣿⣿⣿⣿⣿⣿⣿⣿⣿⣿⣿⣿⢟⢏⢝⠙⢙⢝⢿⣿⣿⣿⣿⣿⣿⣿⣿⣿⣿⣿⣿⣿⣿⣿⣿⣷⢱⢕⣱⣵⣷⣧⣼⣿⣿⣿⣿⣿⣿⣿⣿⢕⢕⢕⢕⢕⢕⢕⠀⠀⠀⠀⠀⠀⠀⠀⠀⠀⠀⠀</a:t>
            </a:r>
            <a:br/>
            <a:r>
              <a:t>⠀⠀⠀⠀⠀⠀⠀⠀⠀⠀⠀⣿⣿⣿⣿⣿⣿⣿⣿⣿⢏⠕⠑⢅⢕⢕⢅⣕⢇⣵⣏⣕⣽⣿⣟⣿⣿⣿⣿⣿⣿⣿⣿⣿⣿⣿⣿⣿⣿⣿⣿⣿⣿⣿⣿⣿⣿⣿⣿⣿⣿⣿⢕⢕⢕⢕⢕⢕⢕⠀⠀⠀⠀⠀⠀⠀⠀⠀⠀⠀⠀</a:t>
            </a:r>
            <a:br/>
            <a:r>
              <a:t>⠀⠀⠀⠀⠀⠀⠀⠀⠀⠀⠀⣿⣿⣿⣿⣿⣿⣿⣿⢇⢕⢄⢕⢕⢵⢗⠞⠋⠝⢑⢙⢝⣿⣿⣿⣿⣿⣿⣿⣿⣿⣿⣿⣿⣿⣿⣿⣿⣿⣿⣿⣿⣿⣿⣿⣿⣿⣿⣿⣿⣿⣿⢕⢕⢕⢕⢕⢕⢕⠀⠀⠀⠀⠀⠀⠀⠀⠀⠀⠀⠀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⠀⠀⠀⠀⠀⠀⠀⠀⠀⠀⠀⣿⣿⣿⣿⣿⣿⣿⣿⡇⢕⢧⢅⢕⢔⢐⢔⢀⢔⢔⣰⣕⣿⣿⡿⣿⣿⣿⣿⣿⣿⣿⣿⣿⣿⣿⣿⣿⣿⣿⣿⣿⣿⣿⣿⣿⣿⣿⣿⣿⣿⣿⢕⢕⢕⢕⢕⢕⢕⠀⠀⠀⠀⠀⠀⠀⠀⠀⠀⠀⠀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⠀⠀⠀⠀⠀⠀⠀⠀⠀⠀⠀⣿⣿⣿⣿⣿⣿⣿⣿⢕⢕⣕⣵⣷⣵⣵⣕⣵⣵⣼⣵⣿⣿⣿⣿⣿⣿⣿⣿⣿⣿⣿⣿⣿⣿⣿⣿⣿⣿⣿⣿⣿⣿⣿⣿⣿⣿⣿⣿⣿⣿⡟⢕⢕⢕⢕⢕⢕⢕⠀⠀⠀⠀⠀⠀⠀⠀⠀⠀⠀⠀</a:t>
            </a:r>
            <a:br/>
            <a:r>
              <a:t>⠀⠀⠀⠀⠀⠀⠀⠀⠀⠀⠀⣿⣿⣿⣿⣿⣿⣿⣿⢕⢱⣿⣿⣿⣿⣿⣿⣿⣿⣿⣿⣿⣿⣿⣿⣿⣿⣿⣿⣿⣿⣿⣿⣿⣿⣿⣿⣿⣿⣿⣿⣿⣿⣿⣿⣿⣿⣿⣿⣿⣿⣿⢕⢕⢕⢕⢕⢕⢕⠀⠀⠀⠀⠀⠀⠀⠀⠀⠀⠀⠀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⠀⠀⠀⠀⠀⠀⠀⠀⠀⠀⠀⣿⣿⣿⣿⣿⣿⣿⣿⢕⢸⣿⣿⣿⣿⣿⣿⣿⣿⣿⣿⣿⣿⣿⣿⣿⣿⣿⣿⣿⣿⣿⣿⣿⣿⣿⣿⣿⣿⣿⣿⣿⣿⣿⣿⣿⣿⣿⣿⣿⣿⡏⢕⢕⢕⢕⢕⢕⢕⠀⠀⠀⠀⠀⠀⠀⠀⠀⠀⠀⠀</a:t>
            </a:r>
            <a:br/>
            <a:r>
              <a:t>⠀⠀⠀⠀⠀⠀⠀⠀⠀⠀⠀⣿⣿⣿⣿⣿⣿⣿⣿⣇⣸⣿⣿⣿⣿⣿⣿⣿⣿⣿⣿⣿⣿⣿⣿⣿⣿⣿⣿⣿⣿⣿⣿⣿⣿⣿⣿⣿⣿⣿⣿⣿⣿⣿⣿⣿⣿⣿⣿⣿⣿⣿⡗⢟⢕⢕⢕⢕⢕⠀⠀⠀⠀⠀⠀⠀⠀⠀⠀⠀⠀</a:t>
            </a:r>
            <a:br/>
            <a:r>
              <a:t>⠀⠀⠀⠀⠀⠀⠀⠀⠀⠀⠀⣿⣿⣿⣿⣿⣿⣿⣿⣿⣿⣿⣿⣿⣿⣿⣿⣿⣿⣿⣜⣻⣿⣿⣿⣿⣿⣿⣿⣿⣿⣿⣿⣿⣿⣿⣿⣿⣿⣿⣿⣿⣿⣿⣿⣿⣿⣿⣿⣿⣿⡟⢕⢱⢱⣷⣵⢕⢷⠀⠀⠀⠀⠀⠀⠀⠀⠀⠀⠀⠀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⠀⠀⠀⠀⠀⠀⠀⠀⠀⠀⠀⣿⣿⣿⣿⣿⣿⣿⣿⣿⣿⣿⣿⣿⣿⣿⣿⣿⣿⣿⣿⣿⣿⣿⣿⣿⣿⣿⣿⣿⣿⣿⣿⣿⣿⣿⣿⣿⣿⣿⣿⣿⣿⣿⣿⣿⣿⣿⣿⣿⣿⣿⣾⣿⣟⢏⢕⢟⢹⠀⠀⠀⠀⠀⠀⠀⠀⠀⠀⠀⠀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⠀⠀⠀⠀⠀⠀⠀⠀⠀⠀⠀⣿⣿⣿⣿⣿⣿⣿⣿⣿⣿⣿⣿⣿⣿⣿⣿⣿⣿⣿⣿⣿⣿⣿⣿⣿⣿⣿⣿⣿⣿⣿⣿⣿⣿⣿⣿⣿⣿⣿⣿⣿⣿⣿⣿⣿⣿⣿⣿⣿⣿⣿⣿⡿⢿⢿⣿⡿⢿⠀⠀⠀⠀⠀⠀⠀⠀⠀⠀⠀⠀</a:t>
            </a:r>
            <a:br/>
            <a:r>
              <a:t>⠀⠀⠀⠀⠀⠀⠀⠀⠀⠀⠀⣿⣿⣿⣿⣿⣿⣿⣿⣿⣿⣿⣿⣿⣿⣿⣿⣵⣷⣿⣿⣿⣿⣿⣿⣿⣿⣿⣿⣿⣿⣿⣿⣿⣿⣿⣿⣿⣿⣿⣿⣿⣿⣿⣿⣿⣿⣿⣿⣿⣿⣿⣿⣿⣿⣿⣿⣿⣿⠀⠀⠀⠀⠀⠀⠀⠀⠀⠀⠀⠀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⠀⠀⠀⠀⠀⠀⠀⠀⠀⠀⠀⣿⣿⣿⣿⣿⣿⣿⣿⣿⣿⣿⣿⣿⣯⣿⣿⣿⣿⣏⣽⣿⣿⣿⡿⢿⣿⣿⣿⣿⣿⣿⣿⣿⣿⣿⣿⣿⣿⣿⣿⣿⣿⣿⣿⣿⣿⣿⣿⣿⣿⣿⣿⣿⣿⣿⣿⣿⣿⠀⠀⠀⠀⠀⠀⠀⠀⠀⠀⠀⠀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⠀⠀⠀⠀⠀⠀⠀⠀⠀⠀⠀⣿⣿⣿⣿⣿⣿⣿⣿⣿⣿⣿⢿⣿⣿⣿⣿⣿⣿⣿⣿⣿⣿⣿⠇⠘⢿⣿⣿⣿⣿⣿⣿⣿⣿⣿⣿⣿⣿⣿⣿⣿⣿⣿⣿⣿⣿⣿⣿⣿⣿⣿⣿⣿⣿⣿⣿⣿⣿⠀⠀⠀⠀⠀⠀⠀⠀⠀⠀⠀⠀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⠀⠀⠀⠀⠀⠀⠀⠀⠀⠀⠀⣿⣿⣿⣿⣿⣿⣿⣿⣿⣿⡇⢕⢟⢿⣿⣿⣿⣿⣿⣿⣿⡿⠏⠀⠀⢸⣿⣿⣿⣿⣿⣿⣿⣿⣿⣿⣿⣿⣿⣿⣿⣿⣿⣿⣿⣿⣿⣿⣿⣿⣿⣿⣿⣿⣿⣿⣿⣿⠀⠀⠀⠀⠀⠀⠀⠀⠀⠀⠀⠀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⠀⠀⠀⠀⠀⠀⠀⠀⠀⠀⠀⣿⣿⣿⣿⣿⣿⣿⣿⣿⣿⡇⢕⢕⢑⠙⠟⠟⢟⢝⠕⠑⠁⠀⠀⠀⢸⣿⣿⣿⣿⣿⣿⣿⣿⣿⣿⣿⣿⣿⣿⣿⣿⣿⣿⣿⣿⣿⣿⣿⣿⣿⣿⣿⣿⣿⣿⣿⣿⠀⠀⠀⠀⠀⠀⠀⠀⠀⠀⠀⠀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⠀⠀⠀⠀⠀⠀⠀⠀⠀⠀⠀⣿⣿⣿⣿⣿⣿⣿⣿⣿⣿⡇⢅⠀⠀⠀⠀⠀⠀⠀⠀⠀⠀⠀⠀⢔⢸⣿⣿⣿⣿⣿⣿⣿⣿⣿⣿⣿⣿⣿⣿⣿⣿⣿⣿⣿⣿⣿⣿⣿⣿⣿⣿⣿⣿⣿⣿⣿⣿⠀⠀⠀⠀⠀⠀⠀⠀⠀⠀⠀⠀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⠀⠀⠀⠀⠀⠀⠀⠀⠀⠀⠀⠛⠛⠛⠛⠛⠛⠛⠛⠛⠛⠓⠑⠑⠀⠐⠀⠀⠀⠀⠀⠀⠀⠀⠁⠑⠘⠛⠛⠛⠛⠛⠛⠛⠛⠛⠛⠛⠛⠛⠛⠛⠛⠛⠛⠛⠛⠛⠛⠛⠛⠛⠛⠛⠛⠛⠛⠛⠛⠀⠀⠀⠀⠀⠀⠀⠀⠀⠀⠀⠀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⠀⠀⠀⠀⠀⠀⠀⠀⠀⠀⠀⣿⣿⣿⣿⣿⣿⣿⣿⣿⣿⣿⣿⣿⣿⣿⣿⣿⣿⣿⣿⣿⣿⣿⣿⣿⣿⣿⣿⣿⣿⣿⣿⣿⣿⣿⣿⡇⠑⢕⢕⢕⢻⣿⣿⣿⣿⣿⣿⣧⢕⢕⢕⢕⢕⢕⢕⠕⢕⠀⠀⠀⠀⠀⠀⠀⠀⠀⠀⠀⠀</a:t>
            </a:r>
            <a:br/>
            <a:r>
              <a:t>⠀⠀⠀⠀⠀⠀⠀⠀⠀⠀⠀⣿⣿⣿⣿⣿⣿⣿⣿⣿⣿⣿⣿⣿⣿⣿⣿⣿⣿⣿⣿⣿⣿⣿⣿⣿⣿⣿⣿⣿⣿⣿⣿⣿⣿⣿⣿⢕⢄⢕⢕⢕⢸⣿⣿⣿⣿⣿⣿⣿⡕⢕⢅⢕⢕⢕⢕⢀⢀⠀⠀⠀⠀⠀⠀⠀⠀⠀⠀⠀⠀</a:t>
            </a:r>
            <a:br/>
            <a:r>
              <a:t>⠀⠀⠀⠀⠀⠀⠀⠀⠀⠀⠀⣿⣿⣿⣿⣿⣿⣿⣿⣿⣿⣿⣿⣿⣿⣿⣿⣿⣿⣿⣿⣿⣿⣿⣿⣿⣿⣿⣿⣿⣿⣿⣿⣿⣿⣿⡟⢕⠀⢕⢕⢕⢕⣿⣿⣿⣿⣿⣿⣿⣿⡕⢕⢕⢕⢕⢕⢔⢕⠀⠀⠀⠀⠀⠀⠀⠀⠀⠀⠀⠀</a:t>
            </a:r>
            <a:br/>
            <a:r>
              <a:t>⠀⠀⠀⠀⠀⠀⠀⠀⠀⠀⠀⣿⣿⣿⣿⣿⣿⣿⣿⣿⣿⣿⣿⣿⣿⣿⣿⣿⣿⣿⣿⣿⣿⣿⣿⣿⣿⣿⣿⣿⣿⣿⣿⣿⣿⣿⡇⢕⢕⢕⢕⢕⢕⢸⣿⣿⣿⣿⣿⣿⣿⡇⢕⢕⢕⢕⢕⢕⢕⠀⠀⠀⠀⠀⠀⠀⠀⠀⠀⠀⠀</a:t>
            </a:r>
            <a:br/>
            <a:r>
              <a:t>⠀⠀⠀⠀⠀⠀⠀⠀⠀⠀⠀⣿⣿⣿⣿⣿⣿⣿⣿⣿⣿⣿⣿⣿⣿⢟⢟⢛⠟⢟⢿⣿⣿⣿⣿⣿⣿⣿⣿⣿⣿⣿⣿⣿⣿⣿⡇⢕⢕⢕⢕⢕⢕⢸⣿⣿⣿⣿⣿⣿⣿⣧⢕⢕⢕⢕⢕⢕⢕⠀⠀⠀⠀⠀⠀⠀⠀⠀⠀⠀⠀</a:t>
            </a:r>
            <a:br/>
            <a:r>
              <a:t>⠀⠀⠀⠀⠀⠀⠀⠀⠀⠀⠀⣿⣿⣿⣿⣿⣿⣿⣿⣿⣿⡿⢝⠝⢁⢅⠔⢁⢱⢗⢝⡟⢝⢿⣿⡿⢿⣿⣿⣿⣿⣿⣿⣿⣿⣿⣧⡕⣕⣱⣵⣵⣧⣼⣿⣿⣿⣿⣿⣿⣿⣷⢕⢕⢕⢕⢕⢕⢕⠀⠀⠀⠀⠀⠀⠀⠀⠀⠀⠀⠀</a:t>
            </a:r>
            <a:br/>
            <a:r>
              <a:t>⠀⠀⠀⠀⠀⠀⠀⠀⠀⠀⠀⣿⣿⣿⣿⣿⣿⣿⣿⣿⡟⢕⢔⢐⢕⣱⡵⢵⢷⢾⢟⢳⢺⣿⣿⣷⣿⣿⣿⣿⣿⣿⣿⣿⣿⣿⣿⣾⣿⣿⣿⣿⣿⣿⣿⣿⣿⣿⣿⣿⣿⡷⢕⢕⢕⢕⢕⢕⢕⠀⠀⠀⠀⠀⠀⠀⠀⠀⠀⠀⠀</a:t>
            </a:r>
            <a:br/>
            <a:r>
              <a:t>⠀⠀⠀⠀⠀⠀⠀⠀⠀⠀⠀⣿⣿⣿⣿⣿⣿⣿⣿⣿⣧⡱⢕⢁⢕⢅⢕⢀⠁⢄⢀⢅⢕⣹⡿⣯⣿⣿⣻⣿⣿⣿⣿⣿⣿⣿⣿⣿⣿⣿⣿⣿⣿⣿⣿⣿⣿⣿⣿⣿⣿⡷⢕⢕⢕⢕⢕⢕⢕⠀⠀⠀⠀⠀⠀⠀⠀⠀⠀⠀⠀</a:t>
            </a:r>
            <a:br/>
            <a:r>
              <a:t>⠀⠀⠀⠀⠀⠀⠀⠀⠀⠀⠀⣿⣿⣿⣿⣿⣿⣿⣿⣿⡟⢕⢕⣵⣵⣵⣕⣕⣕⣕⣇⣗⣺⣯⣼⣵⢻⣿⣿⣿⣿⣿⣿⣿⣿⣿⣿⣿⣿⣿⣿⣿⣿⣿⣿⣿⣿⣿⣿⣿⣿⡷⢕⢕⢕⢕⢕⢕⢕⠀⠀⠀⠀⠀⠀⠀⠀⠀⠀⠀⠀</a:t>
            </a:r>
            <a:br/>
            <a:r>
              <a:t>⠀⠀⠀⠀⠀⠀⠀⠀⠀⠀⠀⣿⣿⣿⣿⣿⣿⣿⣿⣿⡇⢱⣿⣿⣿⣿⣿⣿⣿⣿⣿⣿⣿⣿⣿⣿⣷⣿⣿⣿⣿⣿⣿⣿⣿⣿⣿⣿⣿⣿⣿⣿⣿⣿⣿⣿⣿⣿⣿⣿⣿⡟⢕⢕⢕⢕⢕⢕⢕⠀⠀⠀⠀⠀⠀⠀⠀⠀⠀⠀⠀</a:t>
            </a:r>
            <a:br/>
            <a:r>
              <a:t>⠀⠀⠀⠀⠀⠀⠀⠀⠀⠀⠀⣿⣿⣿⣿⣿⣿⣿⣿⣿⡇⣸⣿⣿⣿⣿⣿⣿⣿⣿⣿⣿⣿⣿⣿⣿⣿⣿⣿⣿⣿⣿⣿⣿⣿⣿⣿⣿⣿⣿⣿⣿⣿⣿⣿⣿⣿⣿⣿⣿⣿⣧⢕⢕⢕⢕⢕⢕⢕⠀⠀⠀⠀⠀⠀⠀⠀⠀⠀⠀⠀</a:t>
            </a:r>
            <a:br/>
            <a:r>
              <a:t>⠀⠀⠀⠀⠀⠀⠀⠀⠀⠀⠀⣿⣿⣿⣿⣿⣿⣿⣿⣿⣿⢸⣿⣿⣿⣿⣿⣿⣿⣿⣿⣿⣿⣿⣿⣿⣿⣿⣿⣿⣿⣿⣿⣿⣿⣿⣿⣿⣿⣿⣿⣿⣿⣿⣿⣿⣿⣿⣿⣿⣿⡏⢕⢕⢕⢕⢕⢕⢕⠀⠀⠀⠀⠀⠀⠀⠀⠀⠀⠀⠀</a:t>
            </a:r>
            <a:br/>
            <a:r>
              <a:t>⠀⠀⠀⠀⠀⠀⠀⠀⠀⠀⠀⣿⣿⣿⣿⣿⣿⣿⣿⣿⣿⣿⣿⣿⣏⣿⣿⣿⣿⣿⣯⣿⣿⣿⣿⣿⣿⣿⣿⣿⣿⣿⣿⣿⣿⣿⣿⣿⣿⣿⣿⣿⣿⣿⣿⣿⣿⣿⣿⣿⣿⣿⢗⢇⢕⢕⢕⢕⢕⠀⠀⠀⠀⠀⠀⠀⠀⠀⠀⠀⠀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⠀⠀⠀⠀⠀⠀⠀⠀⠀⠀⠀⣿⣿⣿⣿⣿⣿⣿⣿⣿⣿⣿⣿⣿⣿⣿⣿⣿⣿⣿⣿⣿⣿⣿⣿⣿⣿⣿⣿⣿⣿⣿⣿⣿⣿⣿⣿⣿⣿⣿⣿⣿⣿⣿⣿⣿⣿⣿⣿⣿⣿⡟⢇⢇⢱⣇⣕⢕⢷⠀⠀⠀⠀⠀⠀⠀⠀⠀⠀⠀⠀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⠀⠀⠀⠀⠀⠀⠀⠀⠀⠀⠀⣿⣿⣿⣿⣿⣿⣿⣿⣿⣿⣿⣿⣿⣿⣿⣿⣿⣿⣿⣿⣿⣿⣿⣿⣿⣿⣿⣿⣿⣿⣿⣿⣿⣿⣿⣿⣿⣿⣿⣿⣿⣿⣿⣿⣿⣿⣿⣿⣿⣿⣿⣷⡞⢟⢏⢝⣧⢸⠀⠀⠀⠀⠀⠀⠀⠀⠀⠀⠀⠀</a:t>
            </a:r>
            <a:br/>
            <a:r>
              <a:t>⠀⠀⠀⠀⠀⠀⠀⠀⠀⠀⠀⣿⣿⣿⣿⣿⣿⣿⣿⣿⣿⣿⣿⣿⣿⣿⣿⣻⣽⣿⣿⣿⣿⣿⣿⣿⣿⣿⣿⣿⣿⣿⣿⣿⣿⣿⣿⣿⣿⣿⣿⣿⣿⣿⣿⣿⣿⣿⣿⣿⣿⣿⡿⣟⢾⣿⣾⡿⢿⠀⠀⠀⠀⠀⠀⠀⠀⠀⠀⠀⠀</a:t>
            </a:r>
            <a:br/>
            <a:r>
              <a:t>⠀⠀⠀⠀⠀⠀⠀⠀⠀⠀⠀⣿⣿⣿⣿⣿⣿⣿⣿⣿⣿⣿⣿⣿⣿⣻⣿⣿⣿⢿⣿⣿⣿⣿⣿⡿⢹⣿⣿⣿⣿⣿⣿⣿⣿⣿⣿⣿⣿⣿⣿⣿⣿⣿⣿⣿⣿⣿⣿⣿⣿⣿⣿⣿⣿⣿⣿⣿⣿⠀⠀⠀⠀⠀⠀⠀⠀⠀⠀⠀⠀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⠀⠀⠀⠀⠀⠀⠀⠀⠀⠀⠀⣿⣿⣿⣿⣿⣿⣿⣿⣿⣿⣿⣿⣿⣿⣿⣿⣿⣿⣿⣿⣿⣿⣿⣿⠇⠘⣿⣿⣿⣿⣿⣿⣿⣿⣿⣿⣿⣿⣿⣿⣿⣿⣿⣿⣿⣿⣿⣿⣿⣿⣿⣿⣿⣿⣿⣿⣿⣿⠀⠀⠀⠀⠀⠀⠀⠀⠀⠀⠀⠀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⠀⠀⠀⠀⠀⠀⠀⠀⠀⠀⠀⣿⣿⣿⣿⣿⣿⣿⣿⣿⣿⣿⣯⢹⣿⣿⣿⣿⣿⣿⣿⣿⢿⣿⠏⠀⠀⣿⣿⣿⣿⣿⣿⣿⣿⣿⣿⣿⣿⣿⣿⣿⣿⣿⣿⣿⣿⣿⣿⣿⣿⣿⣿⣿⣿⣿⣿⣿⣿⠀⠀⠀⠀⠀⠀⠀⠀⠀⠀⠀⠀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⠀⠀⠀⠀⠀⠀⠀⠀⠀⠀⠀⣿⣿⣿⣿⣿⣿⣿⣿⣿⣿⣿⣿⢕⢜⠟⠿⢿⢿⢟⢝⠕⠑⠁⠀⠀⠀⣿⣿⣿⣿⣿⣿⣿⣿⣿⣿⣿⣿⣿⣿⣿⣿⣿⣿⣿⣿⣿⣿⣿⣿⣿⣿⣿⣿⣿⣿⣿⣿⠀⠀⠀⠀⠀⠀⠀⠀⠀⠀⠀⠀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⠀⠀⠀⠀⠀⠀⠀⠀⠀⠀⠀⣿⣿⣿⣿⣿⣿⣿⣿⣿⣿⣿⣿⠑⢐⠀⠀⠀⠀⠀⠀⠀⠀⠀⠀⢀⢔⣿⣿⣿⣿⣿⣿⣿⣿⣿⣿⣿⣿⣿⣿⣿⣿⣿⣿⣿⣿⣿⣿⣿⣿⣿⣿⣿⣿⣿⣿⣿⣿⠀⠀⠀⠀⠀⠀⠀⠀⠀⠀⠀⠀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⠀⠀⠀⠀⠀⠀⠀⠀⠀⠀⠀⣿⣿⣿⣿⣿⣿⣿⣿⣿⣿⣿⣷⣇⢕⢄⢄⢀⠀⠀⠀⠀⠀⠀⢀⢕⣱⣿⣿⣿⣿⣿⣿⣿⣿⣿⣿⣿⣿⣿⣿⣿⣿⣿⣿⣿⣿⣿⣿⣿⣿⣿⣿⣿⣿⣿⣿⣿⣿⠀⠀⠀⠀⠀⠀⠀⠀⠀⠀⠀⠀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⠀⠀⠀⠀⠀⠀⠀⠀⠀⠀⠀⠛⠛⠛⠛⠛⠛⠛⠛⠛⠛⠛⠛⠛⠃⠑⠑⠑⠐⠐⠐⠐⠀⠀⠑⠑⠛⠛⠛⠛⠛⠛⠛⠛⠛⠛⠛⠛⠛⠛⠛⠛⠛⠛⠛⠛⠛⠛⠛⠛⠛⠛⠛⠛⠛⠛⠛⠛⠛⠀⠀⠀⠀⠀⠀⠀⠀⠀⠀⠀⠀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⠀⠀⠀⠀⠀⠀⠀⠀⠀⠀⠀⣿⣿⣿⣿⣿⣿⣿⣿⣿⣿⣿⣿⣿⣿⣿⣿⣿⣿⣿⣿⣿⣿⣿⣿⣿⣿⣿⣿⣿⣿⣿⣿⣿⣿⣿⣿⢇⠅⢑⢕⢕⢿⣿⣿⣿⣿⣿⣿⡇⢕⢕⢕⢕⢕⢕⢕⠕⢕⠀⠀⠀⠀⠀⠀⠀⠀⠀⠀⠀⠀</a:t>
            </a:r>
            <a:br/>
            <a:r>
              <a:t>⠀⠀⠀⠀⠀⠀⠀⠀⠀⠀⠀⣿⣿⣿⣿⣿⣿⣿⣿⣿⣿⣿⣿⣿⣿⣿⣿⣿⣿⣿⣿⣿⣿⣿⣿⣿⣿⣿⣿⣿⣿⣿⣿⣿⣿⣿⣿⢕⠄⢕⢕⢕⢸⣿⣿⣿⣿⣿⣿⣿⡕⢕⢕⢕⢕⢅⢕⢀⢀⠀⠀⠀⠀⠀⠀⠀⠀⠀⠀⠀⠀</a:t>
            </a:r>
            <a:br/>
            <a:r>
              <a:t>⠀⠀⠀⠀⠀⠀⠀⠀⠀⠀⠀⣿⣿⣿⣿⣿⣿⣿⣿⣿⣿⣿⣿⣿⣿⣿⣿⣿⣿⣿⣿⣿⣿⣿⣿⣿⣿⣿⣿⣿⣿⣿⣿⣿⣿⣿⡏⢅⠔⢕⢕⢕⢕⣿⣿⣿⣿⣿⣿⣿⣷⢕⢕⢕⢕⢕⢕⢅⢕⠀⠀⠀⠀⠀⠀⠀⠀⠀⠀⠀⠀</a:t>
            </a:r>
            <a:br/>
            <a:r>
              <a:t>⠀⠀⠀⠀⠀⠀⠀⠀⠀⠀⠀⣿⣿⣿⣿⣿⣿⣿⣿⣿⣿⣿⣿⣿⣿⣿⡿⢟⠟⠟⢟⢿⣿⣿⣿⣿⣿⣿⣿⣿⣿⣿⣿⣿⣿⣿⡇⢕⢔⢕⢕⢕⢕⢻⣿⣿⣿⣿⣿⣿⣿⡕⢕⢕⢕⢕⢕⢕⢕⠀⠀⠀⠀⠀⠀⠀⠀⠀⠀⠀⠀</a:t>
            </a:r>
            <a:br/>
            <a:r>
              <a:t>⠀⠀⠀⠀⠀⠀⠀⠀⠀⠀⠀⣿⣿⣿⣿⣿⣿⣿⣿⣿⣿⣿⣿⢏⠕⢑⢅⠁⢅⢕⢗⢜⡻⢟⣻⣿⣿⣿⣿⣿⣿⣿⣿⣿⣿⣿⡇⢕⢕⢕⢕⢕⢕⢸⣿⣿⣿⣿⣿⣿⣿⡇⢕⢕⢕⢕⢕⢕⢕⠀⠀⠀⠀⠀⠀⠀⠀⠀⠀⠀⠀</a:t>
            </a:r>
            <a:br/>
            <a:r>
              <a:t>⠀⠀⠀⠀⠀⠀⠀⠀⠀⠀⠀⣿⣿⣿⣿⣿⣿⣿⣿⣿⣿⡿⢕⢄⢄⢱⢵⢕⢵⢇⢞⢟⢳⣷⣿⣿⣵⣵⣟⣿⣿⣿⣿⣿⣿⣿⣧⢕⢕⣕⣱⣷⣇⣼⣿⣿⣿⣿⣿⣿⣿⡇⢕⢕⢕⢕⢕⢕⢕⠀⠀⠀⠀⠀⠀⠀⠀⠀⠀⠀⠀</a:t>
            </a:r>
            <a:br/>
            <a:r>
              <a:t>⠀⠀⠀⠀⠀⠀⠀⠀⠀⠀⠀⣿⣿⣿⣿⣿⣿⣿⣿⣿⣿⣷⣱⢕⢕⢕⢕⢅⠁⢅⢀⢀⢁⢜⣹⢿⣿⣿⡿⣽⣿⣿⣿⣿⣿⣿⣿⣷⣾⣿⣿⣿⣿⣿⣿⣿⣿⣿⣿⣿⣿⡇⢕⢕⢕⢕⢕⢕⢕⠀⠀⠀⠀⠀⠀⠀⠀⠀⠀⠀⠀</a:t>
            </a:r>
            <a:br/>
            <a:r>
              <a:t>⠀⠀⠀⠀⠀⠀⠀⠀⠀⠀⠀⣿⣿⣿⣿⣿⣿⣿⣿⣿⣿⣿⢕⣱⣵⣧⣵⣕⣕⣱⣱⣜⣕⣜⡇⣱⡵⡟⣱⣿⣿⣿⣿⣿⣿⣿⣿⣿⣿⣿⣿⣿⣿⣿⣿⣿⣿⣿⣿⣿⣿⡇⢕⢕⢕⢕⢕⢕⢕⠀⠀⠀⠀⠀⠀⠀⠀⠀⠀⠀⠀</a:t>
            </a:r>
            <a:br/>
            <a:r>
              <a:t>⠀⠀⠀⠀⠀⠀⠀⠀⠀⠀⠀⣿⣿⣿⣿⣿⣿⣿⣿⣿⣿⡟⢱⣿⣿⣿⣿⣿⣿⣿⣿⣿⣿⣿⣿⣿⣷⣱⣾⣿⣿⣿⣿⣿⣿⣿⣿⣿⣿⣿⣿⣿⣿⣿⣿⣿⣿⣿⣿⣿⣿⡇⢕⢕⢕⢕⢕⢕⢕⠀⠀⠀⠀⠀⠀⠀⠀⠀⠀⠀⠀</a:t>
            </a:r>
            <a:br/>
            <a:r>
              <a:t>⠀⠀⠀⠀⠀⠀⠀⠀⠀⠀⠀⣿⣿⣿⣿⣿⣿⣿⣿⣿⣿⣇⢸⣿⣿⣿⣿⣿⣿⣿⣿⣿⣿⣿⣿⣿⣿⣿⣿⣿⣿⣿⣿⣿⣿⣿⣿⣿⣿⣿⣿⣿⣿⣿⣿⣿⣿⣿⣿⣿⣿⡇⢕⢕⢕⢕⢕⢕⢕⠀⠀⠀⠀⠀⠀⠀⠀⠀⠀⠀⠀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⠀⠀⠀⠀⠀⠀⠀⠀⠀⠀⠀⣿⣿⣿⣿⣿⣿⣿⣿⣿⣿⣏⣿⣿⣿⣿⣿⣿⣿⣿⣿⣿⣿⣿⣿⣿⣿⣿⣿⣿⣿⣿⣿⣿⣿⣿⣿⣿⣿⣿⣿⣿⣿⣿⣿⣿⣿⣿⣿⣿⣿⡇⢕⢕⢕⢕⢕⢕⢕⠀⠀⠀⠀⠀⠀⠀⠀⠀⠀⠀⠀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⠀⠀⠀⠀⠀⠀⠀⠀⠀⠀⠀⣿⣿⣿⣿⣿⣿⣿⣿⣿⣿⣿⣿⣿⣯⣼⣿⣿⣿⣿⣿⣿⣿⣿⣿⣿⣿⣿⣿⣿⣿⣿⣿⣿⣿⣿⣿⣿⣿⣿⣿⣿⣿⣿⣿⣿⣿⣿⣿⣿⣿⡟⢕⢕⢕⢕⢕⢕⢕⠀⠀⠀⠀⠀⠀⠀⠀⠀⠀⠀⠀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⠀⠀⠀⠀⠀⠀⠀⠀⠀⠀⠀⣿⣿⣿⣿⣿⣿⣿⣿⣿⣿⣿⣿⣿⣿⣿⣿⣿⣿⣿⣿⣿⣿⣿⣿⣿⣿⣿⣿⣿⣿⣿⣿⣿⣿⣿⣿⣿⣿⣿⣿⣿⣿⣿⣿⣿⣿⣿⣿⣿⣿⣷⡗⢗⢕⢕⢕⢕⢕⠀⠀⠀⠀⠀⠀⠀⠀⠀⠀⠀⠀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⠀⠀⠀⠀⠀⠀⠀⠀⠀⠀⠀⣿⣿⣿⣿⣿⣿⣿⣿⣿⣿⣿⣿⣿⣿⣿⣿⣿⣿⣿⣿⣿⣿⣿⣿⣿⣿⣿⣿⣿⣿⣿⣿⣿⣿⣿⣿⣿⣿⣿⣿⣿⣿⣿⣿⣿⣿⣿⣿⣿⣿⡟⢕⢇⢕⣵⡕⢕⢷⠀⠀⠀⠀⠀⠀⠀⠀⠀⠀⠀⠀</a:t>
            </a:r>
            <a:br/>
            <a:r>
              <a:t>⠀⠀⠀⠀⠀⠀⠀⠀⠀⠀⠀⣿⣿⣿⣿⣿⣿⣿⣿⣿⣿⣿⣿⣿⣿⣿⣿⣽⣿⣿⣿⣿⣿⣿⣿⣿⣿⣿⣿⣿⣿⣿⣿⣿⣿⣿⣿⣿⣿⣿⣿⣿⣿⣿⣿⣿⣿⣿⣿⣿⣿⣷⣷⡼⢝⢇⢗⢕⢱⠀⠀⠀⠀⠀⠀⠀⠀⠀⠀⠀⠀</a:t>
            </a:r>
            <a:br/>
            <a:r>
              <a:t>⠀⠀⠀⠀⠀⠀⠀⠀⠀⠀⠀⣿⣿⣿⣿⣿⣿⣿⣿⣿⣿⣿⣿⣿⣿⣻⣿⣿⣿⢿⣿⣿⣿⣿⣿⣿⡟⢹⣿⣿⣿⣿⣿⣿⣿⣿⣿⣿⣿⣿⣿⣿⣿⣿⣿⣿⣿⣿⣿⣿⣿⣿⣿⡟⢻⣷⣿⣿⣾⠀⠀⠀⠀⠀⠀⠀⠀⠀⠀⠀⠀</a:t>
            </a:r>
            <a:br/>
            <a:r>
              <a:t>⠀⠀⠀⠀⠀⠀⠀⠀⠀⠀⠀⣿⣿⣿⣿⣿⣿⣿⣿⣿⣿⣿⣿⣿⣿⣿⣿⣿⣿⣿⣿⣿⣿⣿⣿⣿⠑⢜⣿⣿⣿⣿⣿⣿⣿⣿⣿⣿⣿⣿⣿⣿⣿⣿⣿⣿⣿⣿⣿⣿⣿⣿⣿⣿⣿⣿⣿⣿⣿⠀⠀⠀⠀⠀⠀⠀⠀⠀⠀⠀⠀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⠀⠀⠀⠀⠀⠀⠀⠀⠀⠀⠀⣿⣿⣿⣿⣿⣿⣿⣿⣿⣿⣿⣿⣏⢿⣿⣿⣿⣿⣿⣿⣿⢟⢿⢟⠁⠀⢱⣿⣿⣿⣿⣿⣿⣿⣿⣿⣿⣿⣿⣿⣿⣿⣿⣿⣿⣿⣿⣿⣿⣿⣿⣿⣿⣿⣿⣿⣿⣿⠀⠀⠀⠀⠀⠀⠀⠀⠀⠀⠀⠀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⠀⠀⠀⠀⠀⠀⠀⠀⠀⠀⠀⣿⣿⣿⣿⣿⣿⣿⣿⣿⣿⣿⣿⣿⢜⠟⢿⢿⢿⠟⠝⠕⠑⠁⠀⠀⠀⢸⣿⣿⣿⣿⣿⣿⣿⣿⣿⣿⣿⣿⣿⣿⣿⣿⣿⣿⣿⣿⣿⣿⣿⣿⣿⣿⣿⣿⣿⣿⣿⠀⠀⠀⠀⠀⠀⠀⠀⠀⠀⠀⠀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⠀⠀⠀⠀⠀⠀⠀⠀⠀⠀⠀⣿⣿⣿⣿⣿⣿⣿⣿⣿⣿⣿⣿⡟⠑⠀⠀⠀⠀⠀⠀⠀⠀⠀⠀⠀⢄⢸⣿⣿⣿⣿⣿⣿⣿⣿⣿⣿⣿⣿⣿⣿⣿⣿⣿⣿⣿⣿⣿⣿⣿⣿⣿⣿⣿⣿⣿⣿⣿⠀⠀⠀⠀⠀⠀⠀⠀⠀⠀⠀⠀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⠀⠀⠀⠀⠀⠀⠀⠀⠀⠀⠀⣿⣿⣿⣿⣿⣿⣿⣿⣿⣿⣿⣿⣿⣇⢕⢔⢀⠀⠀⠀⠀⠀⠀⠀⠄⢕⣿⣿⣿⣿⣿⣿⣿⣿⣿⣿⣿⣿⣿⣿⣿⣿⣿⣿⣿⣿⣿⣿⣿⣿⣿⣿⣿⣿⣿⣿⣿⣿⠀⠀⠀⠀⠀⠀⠀⠀⠀⠀⠀⠀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⠀⠀⠀⠀⠀⠀⠀⠀⠀⠀⠀⣿⣿⣿⣿⣿⣿⣿⣿⣿⣿⣿⣿⣿⣿⣧⢕⢕⢕⢔⠕⠑⠀⢀⢔⢁⢸⣿⣿⣿⣿⣿⣿⣿⣿⣿⣿⣿⣿⣿⣿⣿⣿⣿⣿⣿⣿⣿⣿⣿⣿⣿⣿⣿⣿⣿⣿⣿⣿⠀⠀⠀⠀⠀⠀⠀⠀⠀⠀⠀⠀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⠀⠀⠀⠀⠀⠀⠀⠀⠀⠀⠀⠛⠛⠛⠛⠛⠛⠛⠛⠛⠛⠛⠛⠛⠛⠛⠓⠃⠑⠐⠑⠐⠑⠑⠑⠑⠘⠛⠛⠛⠛⠛⠛⠛⠛⠛⠛⠛⠛⠛⠛⠛⠛⠛⠛⠛⠛⠛⠛⠛⠛⠛⠛⠛⠛⠛⠛⠛⠛⠀⠀⠀⠀⠀⠀⠀⠀⠀⠀⠀⠀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⠀⠀⠀⠀⠀⠀⠀⠀⠀⠀⠀⣿⣿⣿⣿⣿⣿⣿⣿⣿⣿⣿⣿⣿⣿⣿⣿⣿⣿⣿⣿⣿⣿⣿⣿⣿⣿⣿⣿⣿⣿⣿⣿⣿⣿⣿⣿⢕⠀⠀⢕⢜⣿⣿⣿⣿⣿⣿⣷⡕⢕⢕⢕⢕⢕⠕⠔⠔⠔⠀⠀⠀⠀⠀⠀⠀⠀⠀⠀⠀⠀</a:t>
            </a:r>
            <a:br/>
            <a:r>
              <a:t>⠀⠀⠀⠀⠀⠀⠀⠀⠀⠀⠀⣿⣿⣿⣿⣿⣿⣿⣿⣿⣿⣿⣿⣿⣿⢿⢿⢟⢏⠝⠙⢙⢟⣿⣿⣿⣿⣿⣿⣿⣿⣿⣿⣿⣿⣿⡏⢀⠀⢔⢕⢕⢹⣿⣿⣿⣿⣿⣿⣧⢕⢑⢑⢑⢕⢀⢀⠀⠀⠀⠀⠀⠀⠀⠀⠀⠀⠀⠀⠀⠀</a:t>
            </a:r>
            <a:br/>
            <a:r>
              <a:t>⠀⠀⠀⠀⠀⠀⠀⠀⠀⠀⠀⣿⣿⣿⣿⣿⣿⣿⣿⣿⣿⣿⣿⣿⠇⠑⢑⢕⢄⢔⡕⣕⣵⡝⣕⣻⣿⢟⢿⣿⣿⣿⣿⣿⣿⣿⢇⢀⠔⢕⢕⢕⢸⣿⣿⣿⣿⣿⣿⣿⡇⢕⢕⢕⢕⢕⢕⢁⢄⠀⠀⠀⠀⠀⠀⠀⠀⠀⠀⠀⠀</a:t>
            </a:r>
            <a:br/>
            <a:r>
              <a:t>⠀⠀⠀⠀⠀⠀⠀⠀⠀⠀⠀⣿⣿⣿⣿⣿⣿⣿⣿⣿⣿⣿⣿⢕⢄⠕⢜⢜⢕⠜⠕⠑⠜⢝⢻⢿⣿⣿⣾⣷⢿⣿⣿⣿⣿⣿⢕⢄⢔⢕⢕⢕⢕⣿⣿⣿⣿⣿⣿⣿⣿⢕⢕⢕⢕⢕⢕⢕⢕⠀⠀⠀⠀⠀⠀⠀⠀⠀⠀⠀⠀</a:t>
            </a:r>
            <a:br/>
            <a:r>
              <a:t>⠀⠀⠀⠀⠀⠀⠀⠀⠀⠀⠀⣿⣿⣿⣿⣿⣿⣿⣿⣿⣿⣿⣿⢕⢇⢕⢕⢕⢕⢁⢔⢕⢔⢕⢱⢿⢜⢜⣿⢯⡝⢿⣿⣿⣿⣿⢕⢕⢕⢕⢕⢕⢕⣿⣿⣿⣿⣿⣿⣿⣿⡕⢕⢕⢕⢕⢕⢕⢕⠀⠀⠀⠀⠀⠀⠀⠀⠀⠀⠀⠀</a:t>
            </a:r>
            <a:br/>
            <a:r>
              <a:t>⠀⠀⠀⠀⠀⠀⠀⠀⠀⠀⠀⣿⣿⣿⣿⣿⣿⣿⣿⣿⣿⣿⡿⢕⣵⣾⣿⣷⣷⣷⣷⣷⣷⣧⣧⣵⣵⡕⢇⢼⣿⣿⣿⣿⣿⣿⣕⢕⢕⢕⢕⣕⣵⣿⣿⣿⣿⣿⣿⣿⣿⡕⢕⢕⢕⢕⢕⢕⢕⠀⠀⠀⠀⠀⠀⠀⠀⠀⠀⠀⠀</a:t>
            </a:r>
            <a:br/>
            <a:r>
              <a:t>⠀⠀⠀⠀⠀⠀⠀⠀⠀⠀⠀⣿⣿⣿⣿⣿⣿⣿⣿⣿⣿⣿⡏⢱⣿⣿⣿⣿⣿⣿⣿⣿⣿⣿⣿⣿⣿⣿⣷⣾⣼⣿⣿⣿⣿⣿⣷⣷⣿⣿⣿⣿⣿⣿⣿⣿⣿⣿⣿⣿⣿⢇⢕⢕⢕⢕⢕⢕⢕⠀⠀⠀⠀⠀⠀⠀⠀⠀⠀⠀⠀</a:t>
            </a:r>
            <a:br/>
            <a:r>
              <a:t>⠀⠀⠀⠀⠀⠀⠀⠀⠀⠀⠀⣿⣿⣿⣿⣿⣿⣿⣿⣿⣿⣿⣇⢸⣿⣿⣿⣿⣿⣿⣿⣿⣿⣿⣿⣿⣿⣿⣿⣿⣿⣿⣿⣿⣿⣿⣿⣿⣿⣿⣿⣿⣿⣿⣿⣿⣿⣿⣿⣿⣿⢕⢕⢕⢕⢕⢕⢕⢕⠀⠀⠀⠀⠀⠀⠀⠀⠀⠀⠀⠀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⠀⠀⠀⠀⠀⠀⠀⠀⠀⠀⠀⣿⣿⣿⣿⣿⣿⣿⣿⣿⣿⣿⣿⣽⣿⣿⣿⣿⣿⣿⣿⣿⣿⣿⣿⣿⣿⣿⣽⣿⣿⣿⣿⣿⣿⣿⣿⣿⣿⣿⣿⣿⣿⣿⣿⣿⣿⣿⣿⣿⣿⢕⢕⢕⢕⢕⢕⢕⢕⠀⠀⠀⠀⠀⠀⠀⠀⠀⠀⠀⠀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⠀⠀⠀⠀⠀⠀⠀⠀⠀⠀⠀⣿⣿⣿⣿⣿⣿⣿⣿⣿⣿⣿⣿⣿⣿⣷⣾⣿⣿⣿⣿⣿⣿⣿⣿⣿⣿⣿⣿⣿⣿⣿⣿⣿⣿⣿⣿⣿⣿⣿⣿⣿⣿⣿⣿⣿⣿⣿⣿⣿⣿⢕⢕⢕⢕⢕⢕⢕⢕⠀⠀⠀⠀⠀⠀⠀⠀⠀⠀⠀⠀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⠀⠀⠀⠀⠀⠀⠀⠀⠀⠀⠀⣿⣿⣿⣿⣿⣿⣿⣿⣿⣿⣿⣿⣿⣿⣿⣿⣿⡿⢿⣿⣿⣿⣿⣿⣿⣿⣿⣿⣿⣿⣿⣿⣿⣿⣿⣿⣿⣿⣿⣿⣿⣿⣿⣿⣿⣿⣿⣿⣿⣿⢕⢕⢕⢕⢕⢕⢕⢕⠀⠀⠀⠀⠀⠀⠀⠀⠀⠀⠀⠀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⠀⠀⠀⠀⠀⠀⠀⠀⠀⠀⠀⣿⣿⣿⣿⣿⣿⣿⣿⣿⣿⣿⣿⣿⣿⣿⣿⣿⣿⣿⣿⣿⣿⣿⣿⣿⣿⣿⣿⣿⣿⣿⣿⣿⣿⣿⣿⣿⣿⣿⣿⣿⣿⣿⣿⣿⣿⣿⣿⣿⣿⡇⢕⢗⢕⢕⢕⢕⢕⠀⠀⠀⠀⠀⠀⠀⠀⠀⠀⠀⠀</a:t>
            </a:r>
            <a:br/>
            <a:r>
              <a:t>⠀⠀⠀⠀⠀⠀⠀⠀⠀⠀⠀⣿⣿⣿⣿⣿⣿⣿⣿⣿⣿⣿⣿⣿⣿⣿⣎⣿⣿⣟⣝⣹⣿⣿⣿⣿⣿⡟⢹⣿⣿⣿⣿⣿⣿⣿⣿⣿⣿⣿⣿⣿⣿⣿⣿⣿⣿⣿⣿⣿⣿⢇⢕⢕⢕⢕⢕⢕⢱⠀⠀⠀⠀⠀⠀⠀⠀⠀⠀⠀⠀</a:t>
            </a:r>
            <a:br/>
            <a:r>
              <a:t>⠀⠀⠀⠀⠀⠀⠀⠀⠀⠀⠀⣿⣿⣿⣿⣿⣿⣿⣿⣿⣿⣿⣿⣿⣿⣿⣿⣿⣿⣿⣿⣿⣿⣿⣿⣿⣿⠑⠘⣿⣿⣿⣿⣿⣿⣿⣿⣿⣿⣿⣿⣿⣿⣿⣿⣿⣿⣿⣿⣿⣿⣷⣇⢕⢕⢕⢕⢕⢕⠀⠀⠀⠀⠀⠀⠀⠀⠀⠀⠀⠀</a:t>
            </a:r>
            <a:br/>
            <a:r>
              <a:t>⠀⠀⠀⠀⠀⠀⠀⠀⠀⠀⠀⣿⣿⣿⣿⣿⣿⣿⣿⣿⣿⣿⣿⣿⣿⢻⣿⣿⣿⣿⣿⣿⣿⢟⢿⠟⠁⠀⢸⣿⣿⣿⣿⣿⣿⣿⣿⣿⣿⣿⣿⣿⣿⣿⣿⣿⣿⣿⣿⣿⣿⣿⡿⢇⢵⢵⣷⢷⢱⠀⠀⠀⠀⠀⠀⠀⠀⠀⠀⠀⠀</a:t>
            </a:r>
            <a:br/>
            <a:r>
              <a:t>⠀⠀⠀⠀⠀⠀⠀⠀⠀⠀⠀⣿⣿⣿⣿⣿⣿⣿⣿⣿⣿⣿⣿⣿⣿⢕⠝⠻⢿⠿⠟⠏⠑⠑⠁⠀⠀⠀⢸⣿⣿⣿⣿⣿⣿⣿⣿⣿⣿⣿⣿⣿⣿⣿⣿⣿⣿⣿⣿⣿⣿⣿⣿⣷⣷⣿⣿⣷⣵⠀⠀⠀⠀⠀⠀⠀⠀⠀⠀⠀⠀</a:t>
            </a:r>
            <a:br/>
            <a:r>
              <a:t>⠀⠀⠀⠀⠀⠀⠀⠀⠀⠀⠀⣿⣿⣿⣿⣿⣿⣿⣿⣿⣿⣿⣿⣿⣟⢀⠀⠀⠀⠀⠀⠀⠀⠀⠀⠀⠀⢄⣾⣿⣿⣿⣿⣿⣿⣿⣿⣿⣿⣿⣿⣿⣿⣿⣿⣿⣿⣿⣿⣿⣿⣿⣿⣿⣿⣿⣿⣷⣿⠀⠀⠀⠀⠀⠀⠀⠀⠀⠀⠀⠀</a:t>
            </a:r>
            <a:br/>
            <a:r>
              <a:t>⠀⠀⠀⠀⠀⠀⠀⠀⠀⠀⠀⣿⣿⣿⣿⣿⣿⣿⣿⣿⣿⣿⣿⣿⣿⣇⢔⢔⢄⠀⠀⠀⠀⠀⠀⠄⢐⣼⣿⣿⣿⣿⣿⣿⣿⣿⣿⣿⣿⣿⣿⣿⣿⣿⣿⣿⣿⣿⣿⣿⣿⣿⣿⣿⣿⣿⣿⣿⣿⠀⠀⠀⠀⠀⠀⠀⠀⠀⠀⠀⠀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⠀⠀⠀⠀⠀⠀⠀⠀⠀⠀⠀⣿⣿⣿⣿⣿⣿⣿⣿⣿⣿⣿⣿⣿⣿⣿⣇⡅⢕⠑⠕⠕⠑⢀⢄⢐⢑⢿⣿⣿⣿⣿⣿⣿⣿⣿⣿⣿⣿⣿⣿⣿⣿⣿⣿⣿⣿⣿⣿⣿⣿⣿⣿⣿⣿⣿⣿⣧⣹⠀⠀⠀⠀⠀⠀⠀⠀⠀⠀⠀⠀</a:t>
            </a:r>
            <a:br/>
            <a:r>
              <a:t>⠀⠀⠀⠀⠀⠀⠀⠀⠀⠀⠀⣿⣿⣿⣿⣿⣿⣿⣿⣿⣿⣿⣿⣿⣿⣿⣿⣿⣷⡕⠔⢄⢕⢕⢕⢔⢕⣸⣿⣿⣿⣿⣿⣿⣿⣿⣿⣿⣿⣿⣿⣿⣿⣿⣿⣿⣿⣿⣿⣿⣿⣿⣿⣿⣿⣿⣿⣿⣿⠀⠀⠀⠀⠀⠀⠀⠀⠀⠀⠀⠀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⠀⠀⠀⠀⠀⠀⠀⠀⠀⠀⠀⣿⣿⣿⣿⣿⣿⣿⣿⣿⣿⣿⣿⣿⣿⣿⣿⣿⣿⡇⢕⢕⢕⢕⢕⢕⢱⣿⣿⣿⣿⣿⣿⣿⣿⣿⣿⣿⣿⣿⣿⣿⣿⣿⣿⣿⣿⣿⣿⣿⣿⣿⣿⣿⣿⣿⣿⣿⣿⠀⠀⠀⠀⠀⠀⠀⠀⠀⠀⠀⠀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⠀⠀⠀⠀⠀⠀⠀⠀⠀⠀⠀⠛⠛⠛⠛⠛⠛⠛⠛⠛⠛⠛⠛⠛⠛⠛⠛⠛⠛⠃⠑⠑⠑⠑⠑⠑⠘⠛⠛⠛⠛⠛⠛⠛⠛⠛⠛⠛⠛⠛⠛⠛⠛⠛⠛⠛⠛⠛⠛⠛⠛⠛⠛⠛⠛⠛⠛⠛⠛⠀⠀⠀⠀⠀⠀⠀⠀⠀⠀⠀⠀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⠀⠀⠀⠀⠀⠀⠀⠀⠀⠀⠀⣿⣿⣿⣿⣿⣿⣿⣿⣿⣿⣿⣿⣿⣿⣿⣿⢿⢏⢙⠙⠛⢟⣿⣿⣿⣿⣿⣿⣿⣿⣿⣿⣿⣿⣿⡟⠁⠀⢀⢕⢹⣿⣿⣿⣿⣿⣿⣧⢅⢕⢕⢕⢁⠐⠐⠄⠀⠀⠀⠀⠀⠀⠀⠀⠀⠀⠀⠀⠀⠀</a:t>
            </a:r>
            <a:br/>
            <a:r>
              <a:t>⠀⠀⠀⠀⠀⠀⠀⠀⠀⠀⠀⣿⣿⣿⣿⣿⣿⣿⣿⣿⣿⣿⣿⣿⢏⠑⠁⢕⢕⢀⣔⢕⣕⣹⢝⡝⣿⡟⢿⢿⣿⣿⣿⣿⣿⣿⢇⠀⠀⢕⢕⢕⣿⣿⣿⣿⣿⣿⣿⣇⢕⢕⢑⢕⠀⠐⠀⠀⠀⠀⠀⠀⠀⠀⠀⠀⠀⠀⠀⠀⠀</a:t>
            </a:r>
            <a:br/>
            <a:r>
              <a:t>⠀⠀⠀⠀⠀⠀⠀⠀⠀⠀⠀⣿⣿⣿⣿⣿⣿⣿⣿⣿⣿⣿⣿⢝⢁⠔⢕⢗⢝⢕⠝⠕⠙⠝⢟⡿⣿⣷⣷⣯⣿⣿⣿⣿⣿⡿⢕⠀⠁⢕⢕⢕⢸⣿⣿⣿⣿⣿⣿⣿⡕⢕⢕⢕⢕⢕⢀⠀⢄⠀⠀⠀⠀⠀⠀⠀⠀⠀⠀⠀⠀</a:t>
            </a:r>
            <a:br/>
            <a:r>
              <a:t>⠀⠀⠀⠀⠀⠀⠀⠀⠀⠀⠀⣿⣿⣿⣿⣿⣿⣿⣿⣿⣿⣿⣿⢕⢜⢆⢕⢕⢑⢕⢔⢅⢔⢰⢕⡵⢇⢝⢻⣿⡝⢿⣿⣿⣿⣧⢔⢄⢀⢕⢕⢕⢜⣿⣿⣿⣿⣿⣿⣿⡇⢕⢕⢕⢕⢕⢕⢕⢕⠀⠀⠀⠀⠀⠀⠀⠀⠀⠀⠀⠀</a:t>
            </a:r>
            <a:br/>
            <a:r>
              <a:t>⠀⠀⠀⠀⠀⠀⠀⠀⠀⠀⠀⣿⣿⣿⣿⣿⣿⣿⣿⣿⣿⣿⡿⢕⢱⣧⣷⣷⣧⣵⣵⣵⣵⣵⣵⣵⣕⣕⢞⢸⣿⣧⣿⣿⣿⣿⢕⢕⢕⢕⢕⢕⢕⣿⣿⣿⣿⣿⣿⣿⣿⢕⢕⢕⢕⢕⢕⢕⢕⠀⠀⠀⠀⠀⠀⠀⠀⠀⠀⠀⠀</a:t>
            </a:r>
            <a:br/>
            <a:r>
              <a:t>⠀⠀⠀⠀⠀⠀⠀⠀⠀⠀⠀⣿⣿⣿⣿⣿⣿⣿⣿⣿⣿⣿⡇⢕⣾⣿⣿⣿⣿⣿⣿⣿⣿⣿⣿⣿⣿⣿⣷⣷⣯⣿⣿⣿⣿⣧⢕⢕⢕⢕⢕⢕⢕⣿⣿⣿⣿⣿⣿⣿⣿⢕⢕⢕⢕⢕⢕⢕⢕⠀⠀⠀⠀⠀⠀⠀⠀⠀⠀⠀⠀</a:t>
            </a:r>
            <a:br/>
            <a:r>
              <a:t>⠀⠀⠀⠀⠀⠀⠀⠀⠀⠀⠀⣿⣿⣿⣿⣿⣿⣿⣿⣿⣿⣿⡇⢸⣿⣿⣿⣿⣿⣿⣿⣿⣿⣿⣿⣿⣿⣿⣿⣿⣿⣿⣿⣿⣿⣿⣧⣷⣿⣿⣷⣿⣿⣿⣿⣿⣿⣿⣿⣿⣿⢕⢕⢕⢕⢕⢕⢕⢕⠀⠀⠀⠀⠀⠀⠀⠀⠀⠀⠀⠀</a:t>
            </a:r>
            <a:br/>
            <a:r>
              <a:t>⠀⠀⠀⠀⠀⠀⠀⠀⠀⠀⠀⣿⣿⣿⣿⣿⣿⣿⣿⣿⣿⣿⣷⢸⣿⣿⣿⣿⣿⣿⣿⣿⣿⣿⣿⣿⣿⣿⣯⣿⣿⣿⣿⣿⣿⣿⣿⣿⣿⣿⣿⣿⣿⣿⣿⣿⣿⣿⣿⣿⣿⢕⢕⢕⢕⢕⢕⢕⢕⠀⠀⠀⠀⠀⠀⠀⠀⠀⠀⠀⠀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⠀⠀⠀⠀⠀⠀⠀⠀⠀⠀⠀⣿⣿⣿⣿⣿⣿⣿⣿⣿⣿⣿⣿⣾⣿⣿⣽⣿⣿⣿⣿⣿⣿⣟⣿⣿⣿⣿⣿⣿⣿⣿⣿⣿⣿⣿⣿⣿⣿⣿⣿⣿⣿⣿⣿⣿⣿⣿⣿⣿⣿⢕⢕⢕⢕⢕⢕⢕⢕⠀⠀⠀⠀⠀⠀⠀⠀⠀⠀⠀⠀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⠀⠀⠀⠀⠀⠀⠀⠀⠀⠀⠀⣿⣿⣿⣿⣿⣿⣿⣿⣿⣿⣿⣿⣿⣿⣿⣿⣿⣿⡿⢿⣿⣿⣿⣿⣿⣿⣿⣿⣿⣿⣿⣿⣿⣿⣿⣿⣿⣿⣿⣿⣿⣿⣿⣿⣿⣿⣿⣿⣿⣿⢕⢕⢕⢕⢕⢕⢕⢕⠀⠀⠀⠀⠀⠀⠀⠀⠀⠀⠀⠀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⠀⠀⠀⠀⠀⠀⠀⠀⠀⠀⠀⣿⣿⣿⣿⣿⣿⣿⣿⣿⣿⣿⣿⣿⣿⣿⣿⣿⣿⣾⣿⣿⣿⣿⣿⣿⣿⣿⣿⣿⣿⣿⣿⣿⣿⣿⣿⣿⣿⣿⣿⣿⣿⣿⣿⣿⣿⣿⣿⣿⡿⢕⢕⢕⢕⢕⢕⢕⢕⠀⠀⠀⠀⠀⠀⠀⠀⠀⠀⠀⠀</a:t>
            </a:r>
            <a:br/>
            <a:r>
              <a:t>⠀⠀⠀⠀⠀⠀⠀⠀⠀⠀⠀⣿⣿⣿⣿⣿⣿⣿⣿⣿⣿⣿⣿⣿⣿⣿⣯⣝⡻⢿⢟⢋⣹⣿⣿⣿⣿⡿⢻⣿⣿⣿⣿⣿⣿⣿⣿⣿⣿⣿⣿⣿⣿⣿⣿⣿⣿⣿⣿⣿⣷⡕⢕⢕⢕⢕⢕⢕⢕⠀⠀⠀⠀⠀⠀⠀⠀⠀⠀⠀⠀</a:t>
            </a:r>
            <a:br/>
            <a:r>
              <a:t>⠀⠀⠀⠀⠀⠀⠀⠀⠀⠀⠀⣿⣿⣿⣿⣿⣿⣿⣿⣿⣿⣿⣿⣿⣿⣿⣿⣿⣿⣿⣿⣿⣿⣿⣿⣿⣿⢇⠸⣿⣿⣿⣿⣿⣿⣿⣿⣿⣿⣿⣿⣿⣿⣿⣿⣿⣿⣿⣿⣿⡿⢇⢕⢕⢕⢕⢕⢕⢕⠀⠀⠀⠀⠀⠀⠀⠀⠀⠀⠀⠀</a:t>
            </a:r>
            <a:br/>
            <a:r>
              <a:t>⠀⠀⠀⠀⠀⠀⠀⠀⠀⠀⠀⣿⣿⣿⣿⣿⣿⣿⣿⣿⣿⣿⣿⣿⣿⢝⢿⣿⣿⣿⣿⣿⣿⣿⢿⡿⠏⠀⢄⣿⣿⣿⣿⣿⣿⣿⣿⣿⣿⣿⣿⣿⣿⣿⣿⣿⣿⣿⣿⣿⣿⣱⡕⢇⢕⢕⢕⢕⢱⠀⠀⠀⠀⠀⠀⠀⠀⠀⠀⠀⠀</a:t>
            </a:r>
            <a:br/>
            <a:r>
              <a:t>⠀⠀⠀⠀⠀⠀⠀⠀⠀⠀⠀⣿⣿⣿⣿⣿⣿⣿⣿⣿⣿⣿⣿⣿⣿⢕⢜⠟⢿⢿⢿⢟⠏⠑⠑⠁⠀⠀⢸⣿⣿⣿⣿⣿⣿⣿⣿⣿⣿⣿⣿⣿⣿⣿⣿⣿⣿⣿⣿⣿⡿⣿⢿⢕⢵⣵⢵⢕⢕⠀⠀⠀⠀⠀⠀⠀⠀⠀⠀⠀⠀</a:t>
            </a:r>
            <a:br/>
            <a:r>
              <a:t>⠀⠀⠀⠀⠀⠀⠀⠀⠀⠀⠀⣿⣿⣿⣿⣿⣿⣿⣿⣿⣿⣿⣿⣿⣿⠁⠔⠀⠀⠀⠀⠀⠀⠀⠀⠀⠀⠀⣼⣿⣿⣿⣿⣿⣿⣿⣿⣿⣿⣿⣿⣿⣿⣿⣿⣿⣿⣿⣿⣿⣿⣿⣷⣷⣷⣷⣷⣵⢕⠀⠀⠀⠀⠀⠀⠀⠀⠀⠀⠀⠀</a:t>
            </a:r>
            <a:br/>
            <a:r>
              <a:t>⠀⠀⠀⠀⠀⠀⠀⠀⠀⠀⠀⣿⣿⣿⣿⣿⣿⣿⣿⣿⣿⣿⣿⣿⣿⡇⢄⢀⢀⠀⠀⠀⠀⠀⠀⠀⢀⣵⣿⣿⣿⣿⣿⣿⣿⣿⣿⣿⣿⣿⣿⣿⣿⣿⣿⣿⣿⣿⣿⣿⣿⣿⣿⣿⣿⣿⣿⣧⣼⠀⠀⠀⠀⠀⠀⠀⠀⠀⠀⠀⠀</a:t>
            </a:r>
            <a:br/>
            <a:r>
              <a:t>⠀⠀⠀⠀⠀⠀⠀⠀⠀⠀⠀⣿⣿⣿⣿⣿⣿⣿⣿⣿⣿⣿⣿⣿⣿⣿⡕⢕⠐⠕⠔⠕⠐⠀⠀⠀⢑⣿⣿⣿⣿⣿⣿⣿⣿⣿⣿⣿⣿⣿⣿⣿⣿⣿⣿⣿⣿⣿⣿⣿⣿⣿⣿⣿⣿⣿⣿⣿⣽⠀⠀⠀⠀⠀⠀⠀⠀⠀⠀⠀⠀</a:t>
            </a:r>
            <a:br/>
            <a:r>
              <a:t>⠀⠀⠀⠀⠀⠀⠀⠀⠀⠀⠀⣿⣿⣿⣿⣿⣿⣿⣿⣿⣿⣿⣿⣿⣿⣿⣿⣷⣕⢕⢅⢀⢔⢕⢕⢄⢕⢻⣿⣿⣿⣿⣿⣿⣿⣿⣿⣿⣿⣿⣿⣿⣿⣿⣿⣿⣿⣿⣿⣿⣿⣿⣿⣷⣿⣿⣿⣇⣹⠀⠀⠀⠀⠀⠀⠀⠀⠀⠀⠀⠀</a:t>
            </a:r>
            <a:br/>
            <a:r>
              <a:t>⠀⠀⠀⠀⠀⠀⠀⠀⠀⠀⠀⣿⣿⣿⣿⣿⣿⣿⣿⣿⣿⣿⣿⣿⣿⣿⣿⣿⣿⡕⢑⢕⢕⢕⢕⢕⢱⣿⣿⣿⣿⣿⣿⣿⣿⣿⣿⣿⣿⣿⣿⣿⣿⣿⣿⣿⣿⣿⣿⣿⣿⣿⣿⣿⣿⣿⣿⣝⣝⠀⠀⠀⠀⠀⠀⠀⠀⠀⠀⠀⠀</a:t>
            </a:r>
            <a:br/>
            <a:r>
              <a:t>⠀⠀⠀⠀⠀⠀⠀⠀⠀⠀⠀⣿⣿⣿⣿⣿⣿⣿⣿⣿⣿⣿⣿⣿⣿⣿⣿⣿⣿⡇⢅⠕⢕⢕⢕⢕⢸⣿⣿⣿⣿⣿⣿⣿⣿⣿⣿⣿⣿⣿⣿⣿⣿⣿⣿⣿⣿⣿⣿⣿⣿⣿⣿⣿⣿⣿⣿⣿⣿⠀⠀⠀⠀⠀⠀⠀⠀⠀⠀⠀⠀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⠀⠀⠀⠀⠀⠀⠀⠀⠀⠀⠀⠛⠛⠛⠛⠛⠛⠛⠛⠛⠛⠛⠛⠛⠛⠛⠛⠛⠛⠃⠑⠀⠁⠁⠑⠑⠘⠛⠛⠛⠛⠛⠛⠛⠛⠛⠛⠛⠛⠛⠛⠛⠛⠛⠛⠛⠛⠛⠛⠛⠛⠛⠛⠛⠛⠛⠛⠛⠛⠀⠀⠀⠀⠀⠀⠀⠀⠀⠀⠀⠀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⠀⠀⠀⠀⠀⠀⠀⠀⠀⠀⠀⣿⣿⣿⣿⣿⣿⣿⣿⣿⣿⣿⣿⣿⡿⢟⠟⠏⢑⠐⠀⢄⢕⢻⢿⢟⢾⣿⣿⢿⣵⣵⢻⣯⣵⣷⢇⠀⠀⠀⢕⢻⣿⣿⣿⣿⣿⣿⣇⢅⠕⠁⠀⠀⠀⠀⠄⠀⠀⠀⠀⠀⠀⠀⠀⠀⠀⠀⠀⠀⠀</a:t>
            </a:r>
            <a:br/>
            <a:r>
              <a:t>⠀⠀⠀⠀⠀⠀⠀⠀⠀⠀⠀⣿⣿⣿⣿⣿⣿⣿⣿⣿⣿⣿⣿⢿⠕⠀⢀⢰⢵⢖⠗⠗⢞⠗⢣⣵⣾⣯⣕⡝⣿⣿⣜⣿⣿⣹⢕⠀⢀⢁⢕⢜⣿⣿⣿⣿⣿⣿⣿⡕⢀⢀⢑⢁⠀⠀⠀⠀⠀⠀⠀⠀⠀⠀⠀⠀⠀⠀⠀⠀⠀</a:t>
            </a:r>
            <a:br/>
            <a:r>
              <a:t>⠀⠀⠀⠀⠀⠀⠀⠀⠀⠀⠀⢻⢿⣿⣿⣿⣿⣿⣿⣿⣿⣿⡿⢕⢔⡄⢑⢕⢔⠔⢄⢀⢄⢄⢑⢸⣟⢟⣻⣿⣾⣿⣿⣿⢿⢟⠕⠀⠀⢕⢕⢕⢹⣿⣿⣿⣿⣿⣿⣷⢕⢕⢕⢅⢄⢀⠀⠀⠀⠀⠀⠀⠀⠀⠀⠀⠀⠀⠀⠀⠀</a:t>
            </a:r>
            <a:br/>
            <a:r>
              <a:t>⠀⠀⠀⠀⠀⠀⠀⠀⠀⠀⠀⣿⣿⣿⣿⣿⣿⣿⣿⣿⣿⣿⣿⢕⢕⢕⣕⣕⣕⡕⢕⢕⣕⣇⡕⢞⢝⢕⢱⡟⣷⣼⣿⣿⣿⡇⢄⢄⢄⢕⢕⢕⢸⣿⣿⣿⣿⣿⣿⣿⡇⢕⢕⢕⢕⢕⢕⢕⢕⠀⠀⠀⠀⠀⠀⠀⠀⠀⠀⠀⠀</a:t>
            </a:r>
            <a:br/>
            <a:r>
              <a:t>⠀⠀⠀⠀⠀⠀⠀⠀⠀⠀⠀⣿⣿⣿⣿⣯⣿⡿⣿⣿⣻⣿⡏⢕⢱⣿⣿⣿⣿⣿⣿⣿⣿⣿⣿⣿⣿⣾⣕⣸⣿⣿⣿⣿⣿⡇⢕⢕⢕⢕⢕⢕⢕⣿⣿⣿⣿⣿⣿⣿⣧⢕⢕⢕⢕⢕⢅⢁⢑⠀⠀⠀⠀⠀⠀⠀⠀⠀⠀⠀⠀</a:t>
            </a:r>
            <a:br/>
            <a:r>
              <a:t>⠀⠀⠀⠀⠀⠀⠀⠀⠀⠀⠀⣿⣿⣿⣿⣿⣿⣿⣿⣿⣿⣿⡇⢕⣿⣿⣿⣿⣿⣿⣿⣿⣿⣿⣿⣿⣿⣿⣿⡟⣿⣿⣿⣿⣿⣕⢕⢕⢕⢕⢕⢕⢕⣿⣿⣿⣿⣿⣿⣿⣿⢕⢕⢕⢕⢕⢕⢕⢕⠀⠀⠀⠀⠀⠀⠀⠀⠀⠀⠀⠀</a:t>
            </a:r>
            <a:br/>
            <a:r>
              <a:t>⠀⠀⠀⠀⠀⠀⠀⠀⠀⠀⠀⣿⣿⣿⣿⣿⣿⣿⣿⣿⣿⣿⡇⢕⣿⣿⣿⣿⣿⣿⣿⣿⣿⣿⣿⣿⣿⣿⣿⣿⣿⣿⣿⣿⣿⣿⣵⣵⣵⣷⣷⣾⣿⣿⣿⣿⣿⣿⣿⣿⣿⢕⢕⢕⢕⢕⢕⢕⢕⠀⠀⠀⠀⠀⠀⠀⠀⠀⠀⠀⠀</a:t>
            </a:r>
            <a:br/>
            <a:r>
              <a:t>⠀⠀⠀⠀⠀⠀⠀⠀⠀⠀⠀⣿⣿⣿⣿⣿⣿⣿⣿⣿⣿⣿⣿⢸⣿⣿⡟⢿⣿⣿⣿⣿⣿⡿⢿⣿⣿⣿⣿⣿⣿⣿⣿⣿⣿⣿⣿⣿⣿⣿⣿⣿⣿⣿⣿⣿⣿⣿⣿⣿⣧⢕⢕⢕⢕⢕⢕⢕⢕⠀⠀⠀⠀⠀⠀⠀⠀⠀⠀⠀⠀</a:t>
            </a:r>
            <a:br/>
            <a:r>
              <a:t>⠀⠀⠀⠀⠀⠀⠀⠀⠀⠀⠀⣿⣿⣿⣿⣿⣿⣿⣿⣿⣿⣿⣿⣿⣿⣿⣿⣿⣿⣿⣿⣿⣿⣿⣾⣿⣿⣿⣿⣿⢿⣿⣿⣿⣿⣿⣿⣿⣿⣿⣿⣿⣿⣿⣿⣿⣿⣿⣿⣿⡧⢕⢕⢕⢕⢕⢕⢕⢕⠀⠀⠀⠀⠀⠀⠀⠀⠀⠀⠀⠀</a:t>
            </a:r>
            <a:br/>
            <a:r>
              <a:t>⠀⠀⠀⠀⠀⠀⠀⠀⠀⠀⠀⣿⣿⣿⣿⣿⣿⣿⣿⣿⣿⣿⣿⣿⣿⣿⣿⣿⣿⣿⣿⣿⣿⣿⣿⣿⣿⣿⣿⣏⣿⣿⣿⣿⣿⣿⣿⣿⣿⣿⣿⣿⣿⣿⣿⣿⣿⣿⣿⣿⡇⢕⢕⢕⢕⢕⢕⢕⢕⠀⠀⠀⠀⠀⠀⠀⠀⠀⠀⠀⠀</a:t>
            </a:r>
            <a:br/>
            <a:r>
              <a:t>⠀⠀⠀⠀⠀⠀⠀⠀⠀⠀⠀⣿⣿⣿⣿⣿⣿⣿⣿⣿⣿⣿⣿⣿⣿⣿⣿⣿⣷⣿⣽⣽⣿⣿⣿⣿⣿⣿⣿⣿⣿⣿⣿⣿⣿⣿⣿⣿⣿⣿⣿⣿⣿⣿⣿⣿⣿⣿⣿⣿⡧⢕⢕⢕⢕⢕⢕⢕⢕⠀⠀⠀⠀⠀⠀⠀⠀⠀⠀⠀⠀</a:t>
            </a:r>
            <a:br/>
            <a:r>
              <a:t>⠀⠀⠀⠀⠀⠀⠀⠀⠀⠀⠀⣿⣿⣿⣿⣿⣿⣿⣿⣿⣿⣿⣿⣿⣿⣿⣿⡟⢿⣿⣿⣟⢟⢿⣿⣿⣿⣿⣿⣿⣿⣿⣿⣿⣿⣿⣿⣿⣿⣿⣿⣿⣿⣿⣿⣿⣿⣿⣿⣿⡇⢕⢕⢕⢕⢕⢕⢕⢕⠀⠀⠀⠀⠀⠀⠀⠀⠀⠀⠀⠀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⠀⠀⠀⠀⠀⠀⠀⠀⠀⠀⠀⣿⣿⣿⣿⣿⣿⣿⣿⣿⣿⣿⣿⣿⣿⣿⣿⣷⣷⣧⣴⣴⣴⣿⣿⣿⣿⡟⢸⣿⣿⣿⣿⣿⣿⣿⣿⣿⣿⣿⣿⣿⣿⣿⣿⣿⣿⣿⣿⣿⣧⢕⢕⢕⢕⢕⢕⢕⢕⠀⠀⠀⠀⠀⠀⠀⠀⠀⠀⠀⠀</a:t>
            </a:r>
            <a:br/>
            <a:r>
              <a:t>⠀⠀⠀⠀⠀⠀⠀⠀⠀⠀⠀⣿⣿⣿⣿⣿⣿⣿⣿⣿⣿⣿⣿⣿⣿⢟⢿⣿⣿⣿⣿⣿⣿⣿⣿⣿⡿⠕⠜⣿⣿⣿⣿⣿⣿⣿⣿⣿⣿⣿⣿⣿⣿⣿⣿⣿⣿⣿⣿⣿⡿⢕⢕⢕⢕⢕⢕⢕⢕⠀⠀⠀⠀⠀⠀⠀⠀⠀⠀⠀⠀</a:t>
            </a:r>
            <a:br/>
            <a:r>
              <a:t>⠀⠀⠀⠀⠀⠀⠀⠀⠀⠀⠀⣿⣿⣿⣿⣿⣿⣿⣿⣿⣿⣿⣿⣿⣿⢕⠜⢻⣿⣿⣿⣿⣿⢟⢏⠝⠁⠀⢰⣿⣿⣿⣿⣿⣿⣿⣿⣿⣿⣿⣿⣿⣿⣿⣿⣿⣿⣿⣿⣿⡇⢕⢕⢕⢕⢕⢕⢕⢕⠀⠀⠀⠀⠀⠀⠀⠀⠀⠀⠀⠀</a:t>
            </a:r>
            <a:br/>
            <a:r>
              <a:t>⠀⠀⠀⠀⠀⠀⠀⠀⠀⠀⠀⣿⣿⣿⣿⣿⣿⣿⣿⣿⣿⣿⣿⣿⡿⠑⠅⠀⠁⠉⠙⠙⠑⠁⠀⠀⠀⢀⢸⣿⣿⣿⣿⣿⣿⣿⣿⣿⣿⣿⣿⣿⣿⣿⣿⣿⣿⣿⣿⣿⢾⢵⢇⢕⢕⢱⢵⢕⢕⠀⠀⠀⠀⠀⠀⠀⠀⠀⠀⠀⠀</a:t>
            </a:r>
            <a:br/>
            <a:r>
              <a:t>⠀⠀⠀⠀⠀⠀⠀⠀⠀⠀⠀⣿⣿⣿⣿⣿⣿⣿⣿⣿⣿⣿⣿⣿⣧⢀⢀⠁⠀⠀⠀⠀⠀⠀⠀⠀⠀⢠⣿⣿⣿⣿⣿⣿⣿⣿⣿⣿⣿⣿⣿⣿⣿⣿⣿⣿⣿⣿⣿⣿⣿⢧⣵⣵⣷⣷⣧⣕⢕⠀⠀⠀⠀⠀⠀⠀⠀⠀⠀⠀⠀</a:t>
            </a:r>
            <a:br/>
            <a:r>
              <a:t>⠀⠀⠀⠀⠀⠀⠀⠀⠀⠀⠀⣿⣿⣿⣿⣿⣿⣿⣿⣿⣿⣿⣿⣿⣿⣇⢄⢑⢀⢄⢄⢀⠄⠀⠀⠄⢔⣿⣿⣿⣿⣿⣿⣿⣿⣿⣿⣿⣿⣿⣿⣿⣿⣿⣿⣿⣿⣿⣿⣿⣷⣷⣾⣿⣿⣿⣯⣕⣕⠀⠀⠀⠀⠀⠀⠀⠀⠀⠀⠀⠀</a:t>
            </a:r>
            <a:br/>
            <a:r>
              <a:t>⠀⠀⠀⠀⠀⠀⠀⠀⠀⠀⠀⣿⣿⣿⣿⣿⣿⣿⣿⣿⣿⣿⣿⣿⣿⣿⣵⡕⢁⢁⢅⠁⠁⢀⢄⠀⢸⣿⣿⣿⣿⣿⣿⣿⣿⣿⣿⣿⣿⣿⣿⣿⣿⣿⣿⣿⣿⣿⣿⣿⣿⣿⣿⣿⣿⣿⣿⣿⣵⠀⠀⠀⠀⠀⠀⠀⠀⠀⠀⠀⠀</a:t>
            </a:r>
            <a:br/>
            <a:r>
              <a:t>⠀⠀⠀⠀⠀⠀⠀⠀⠀⠀⠀⣿⣿⣿⣿⣿⣿⣿⣿⣿⣿⣿⣿⣿⣿⣿⣿⣿⡇⢕⢄⢔⢕⢕⢕⢐⢕⣿⣿⣿⣿⣿⣿⣿⣿⣿⣿⣿⣿⣿⣿⣿⣿⣿⣿⣿⣿⣿⣿⣿⣿⣿⣿⣾⣿⣿⣿⣕⣕⠀⠀⠀⠀⠀⠀⠀⠀⠀⠀⠀⠀</a:t>
            </a:r>
            <a:br/>
            <a:r>
              <a:t>⠀⠀⠀⠀⠀⠀⠀⠀⠀⠀⠀⣿⣿⣿⣿⣿⣿⣿⣿⣿⣿⣿⣿⣿⣿⣿⣿⣿⣇⢕⢔⢕⢕⢕⢔⢕⣾⣿⣿⣿⣿⣿⣿⣿⣿⣿⣿⣿⣿⣿⣿⣿⣿⣿⣿⣿⣿⣿⣿⣿⣿⣿⣿⣿⣿⣿⣿⡝⢝⠀⠀⠀⠀⠀⠀⠀⠀⠀⠀⠀⠀</a:t>
            </a:r>
            <a:br/>
            <a:r>
              <a:t>⠀⠀⠀⠀⠀⠀⠀⠀⠀⠀⠀⣿⣿⣿⣿⣿⣿⣿⣿⣿⣿⣿⣿⣿⣿⣿⣿⣿⣿⢕⠁⠁⠕⢕⢕⢕⣿⣿⣿⣿⣿⣿⣿⣿⣿⣿⣿⣿⣿⣿⣿⣿⣿⣿⣿⣿⣿⣿⣿⣿⣿⣿⣿⣿⣿⣿⣿⣿⣿⠀⠀⠀⠀⠀⠀⠀⠀⠀⠀⠀⠀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⠀⠀⠀⠀⠀⠀⠀⠀⠀⠀⠀⠛⠛⠛⠛⠛⠛⠛⠛⠛⠛⠛⠛⠛⠛⠛⠛⠛⠛⠑⠀⠀⠀⠀⠑⠑⠛⠛⠛⠛⠛⠛⠛⠛⠛⠛⠛⠛⠛⠛⠛⠛⠛⠛⠛⠛⠛⠛⠛⠛⠛⠛⠛⠛⠛⠛⠛⠛⠛⠀⠀⠀⠀⠀⠀⠀⠀⠀⠀⠀⠀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⠀⠀⠀⠀⠀⠀⠀⠀⠀⠀⠀⢷⣷⣵⣽⣽⣼⣿⣿⣿⣿⣿⣿⣿⡟⠙⠝⠙⢀⢁⢀⢄⢕⢜⢟⢟⢻⣿⢽⣳⣵⡕⣝⢮⡜⣱⢕⠀⠀⠀⢕⢻⣿⣿⣿⣿⣿⣿⡕⢕⠀⠀⠀⠀⠀⠀⠀⠀⠀⠀⠀⠀⠀⠀⠀⠀⠀⠀⠀⠀⠀</a:t>
            </a:r>
            <a:br/>
            <a:r>
              <a:t>⠀⠀⠀⠀⠀⠀⠀⠀⠀⠀⠀⢕⣼⣿⢝⡝⢟⢟⢿⢿⢹⣿⡿⢟⠑⠀⢄⢕⠗⠝⠙⠙⠜⠙⢜⢷⣿⣿⣷⣮⣯⡵⣜⣟⡇⡜⢕⠀⠀⢀⢁⢜⣿⣿⣿⣿⣿⣿⣿⡕⠀⠀⠑⠑⠀⠀⠀⠀⠀⠀⠀⠀⠀⠀⠀⠀⠀⠀⠀⠀⠀</a:t>
            </a:r>
            <a:br/>
            <a:r>
              <a:t>⠀⠀⠀⠀⠀⠀⠀⠀⠀⠀⠀⢜⢻⣿⡟⣿⣿⣷⢾⣷⣾⣿⢇⢕⢕⡆⢄⢕⢕⢕⢔⠄⢕⢔⢄⢕⣻⢝⢽⣿⡿⢿⣿⣿⢻⢇⠕⠀⠁⢕⢕⢕⢻⣿⣿⣿⣿⣿⣿⣧⢕⢕⢔⢄⢄⠀⠀⠀⠀⠀⠀⠀⠀⠀⠀⠀⠀⠀⠀⠀⠀</a:t>
            </a:r>
            <a:br/>
            <a:r>
              <a:t>⠀⠀⠀⠀⠀⠀⠀⠀⠀⠀⠀⣵⣵⣿⣯⣽⣿⣿⣷⣟⣿⣧⡕⢕⢕⢕⣱⣵⣵⣵⣕⣕⣱⣼⣕⣝⣗⢕⢵⢟⣿⣟⣿⣿⣷⡕⢄⢀⢀⢕⢕⢕⢸⣿⣿⣿⣿⣿⣿⣿⡕⢕⢕⢕⢑⢀⢕⢄⢄⠀⠀⠀⠀⠀⠀⠀⠀⠀⠀⠀⠀</a:t>
            </a:r>
            <a:br/>
            <a:r>
              <a:t>⠀⠀⠀⠀⠀⠀⠀⠀⠀⠀⠀⣿⣿⣝⣝⣝⢝⢝⢿⡝⢝⢝⢇⢕⢱⣿⣿⣿⣿⣿⣿⣿⣿⣿⣿⣿⣿⣿⣧⣽⣿⣿⣿⣿⣿⡇⢕⢔⢕⢕⢕⢕⢸⣿⣿⣿⣿⣿⣿⣿⡇⢕⢕⢕⢕⢕⢀⢁⢁⠀⠀⠀⠀⠀⠀⠀⠀⠀⠀⠀⠀</a:t>
            </a:r>
            <a:br/>
            <a:r>
              <a:t>⠀⠀⠀⠀⠀⠀⠀⠀⠀⠀⠀⣿⣿⣿⢿⣿⣷⣷⣾⢷⡷⣿⡇⢕⣿⣿⣿⣿⣿⣿⣿⣿⣿⣿⣿⣿⣿⣿⣿⣿⣿⣿⣿⣏⣟⡕⢕⢕⢕⢕⢕⢕⢱⣿⣿⣿⣿⣿⣿⣿⡇⢕⢕⢕⢕⢕⢕⢕⢕⠀⠀⠀⠀⠀⠀⠀⠀⠀⠀⠀⠀</a:t>
            </a:r>
            <a:br/>
            <a:r>
              <a:t>⠀⠀⠀⠀⠀⠀⠀⠀⠀⠀⠀⣿⣿⣼⣿⣽⣿⣏⣹⣝⣇⣞⡕⢕⣿⣿⣿⣿⣿⣿⣿⣿⣿⡿⢿⣿⣿⣿⣿⣿⣿⣿⣿⣿⣿⣧⣱⣵⣵⣵⣵⣵⣾⣿⣿⣿⣿⣿⣿⣿⡇⢕⢕⢕⢕⢕⢕⢕⢕⠀⠀⠀⠀⠀⠀⠀⠀⠀⠀⠀⠀</a:t>
            </a:r>
            <a:br/>
            <a:r>
              <a:t>⠀⠀⠀⠀⠀⠀⠀⠀⠀⠀⠀⣿⣿⣿⣿⣿⣿⣿⣿⣿⣿⣿⣿⢕⣿⣿⣿⣟⣿⣿⣿⣿⣿⣿⢟⣿⣿⣿⣿⣿⣿⣿⣿⣿⣿⣿⣿⣿⣿⣿⣿⣿⣿⣿⣿⣿⣿⣿⣿⣿⡇⢕⢕⢕⢕⢕⢕⢕⢕⠀⠀⠀⠀⠀⠀⠀⠀⠀⠀⠀⠀</a:t>
            </a:r>
            <a:br/>
            <a:r>
              <a:t>⠀⠀⠀⠀⠀⠀⠀⠀⠀⠀⠀⣿⡿⣿⣿⣿⣿⡿⢿⣿⣿⣿⣯⣿⣿⣿⣿⣿⣿⣿⣿⣿⣿⣿⣿⣿⣿⣿⣿⣿⣟⣻⣿⣿⣿⣿⣿⣿⣿⣿⣿⣿⣿⣿⣿⣿⣿⣿⣿⣿⡇⢕⢕⢕⢕⢕⢕⢕⢕⠀⠀⠀⠀⠀⠀⠀⠀⠀⠀⠀⠀</a:t>
            </a:r>
            <a:br/>
            <a:r>
              <a:t>⠀⠀⠀⠀⠀⠀⠀⠀⠀⠀⠀⣿⣵⣟⣹⣿⣿⣇⣜⣱⣱⣿⣾⣿⣿⣿⣿⣿⡿⢿⣿⢿⣿⣿⣿⣿⣿⣿⣿⣯⣿⣿⣿⣿⣿⣿⣿⣿⣿⣿⣿⣿⣿⣿⣿⣿⣿⣿⣿⣿⡇⢕⢕⢕⢕⢕⢕⢕⢕⠀⠀⠀⠀⠀⠀⠀⠀⠀⠀⠀⠀</a:t>
            </a:r>
            <a:br/>
            <a:r>
              <a:t>⠀⠀⠀⠀⠀⠀⠀⠀⠀⠀⠀⢝⣿⣿⣿⣿⡟⢟⣿⢟⢏⣿⣿⣿⣿⣿⣿⣿⣿⣿⣵⣷⣾⣿⣿⣿⣿⣿⣿⣽⣿⣿⣿⣿⣿⣿⣿⣿⣿⣿⣿⣿⣿⣿⣿⣿⣿⣿⣿⣿⡇⢕⢕⢕⢕⢕⢕⢕⢕⠀⠀⠀⠀⠀⠀⠀⠀⠀⠀⠀⠀</a:t>
            </a:r>
            <a:br/>
            <a:r>
              <a:t>⠀⠀⠀⠀⠀⠀⠀⠀⠀⠀⠀⣿⣿⣿⣿⣿⣷⣷⣷⣷⣿⣿⣿⣿⢿⣿⣿⣏⠝⠿⠿⠿⠝⢹⣿⣿⣿⣿⣿⣿⣿⣿⣿⣿⣿⣿⣿⣿⣿⣿⣿⣿⣿⣿⣿⣿⣿⣿⣿⣿⡇⢕⢕⢕⢕⢕⢕⢕⢕⠀⠀⠀⠀⠀⠀⠀⠀⠀⠀⠀⠀</a:t>
            </a:r>
            <a:br/>
            <a:r>
              <a:t>⠀⠀⠀⠀⠀⠀⠀⠀⠀⠀⠀⣕⣸⣇⣜⣿⣿⣽⣿⣿⣿⣿⣿⣿⣮⣿⣿⣿⣿⣷⣷⣷⣷⣿⣿⣿⣿⢟⢹⣿⣿⣿⣿⣿⣿⣿⣿⣿⣿⣿⣿⣿⣿⣿⣿⣿⣿⣿⣿⣿⡇⢕⢕⢕⢕⢕⢕⢕⢕⠀⠀⠀⠀⠀⠀⠀⠀⠀⠀⠀⠀</a:t>
            </a:r>
            <a:br/>
            <a:r>
              <a:t>⠀⠀⠀⠀⠀⠀⠀⠀⠀⠀⠀⢻⣿⣿⣿⣿⣿⣿⣿⣿⣿⣿⣿⣿⣿⢏⢻⣿⣿⣿⣿⣿⣿⣿⣿⣿⡻⠑⢸⣿⣿⣿⣿⣿⣿⣿⣿⣿⣿⣿⣿⣿⣿⣿⣿⣿⣿⣿⣿⣿⡇⢕⢕⢕⢕⢕⢕⢕⢕⠀⠀⠀⠀⠀⠀⠀⠀⠀⠀⠀⠀</a:t>
            </a:r>
            <a:br/>
            <a:r>
              <a:t>⠀⠀⠀⠀⠀⠀⠀⠀⠀⠀⠀⣿⣿⣿⣿⣿⣿⣿⣿⣿⣿⣿⣿⣿⡿⢕⠜⠝⢿⣿⣿⣿⡿⢟⢝⠕⠁⠀⢱⣿⣿⣿⣿⣯⣿⣿⣿⣿⣿⣿⣿⣿⣿⣿⣿⣿⣿⣿⣿⣿⡇⢕⢕⢕⢕⢕⢕⢕⢕⠀⠀⠀⠀⠀⠀⠀⠀⠀⠀⠀⠀</a:t>
            </a:r>
            <a:br/>
            <a:r>
              <a:t>⠀⠀⠀⠀⠀⠀⠀⠀⠀⠀⠀⣿⣿⣿⣿⣿⣿⣿⣿⣿⣿⣿⣿⣿⡇⠁⠄⠀⠀⠀⠁⠁⠁⠁⠀⠀⠀⢀⣿⣿⣿⣿⣿⣿⣿⣿⣿⣿⣿⣿⣿⣿⣿⣿⣿⣿⣿⣿⣿⣿⣷⢷⢕⢕⢕⢕⢕⢕⢕⠀⠀⠀⠀⠀⠀⠀⠀⠀⠀⠀⠀</a:t>
            </a:r>
            <a:br/>
            <a:r>
              <a:t>⠀⠀⠀⠀⠀⠀⠀⠀⠀⠀⠀⣿⣿⣿⣿⣿⣿⣿⣿⣿⣿⣿⣿⣿⣇⢔⠀⠀⠄⢀⠀⠀⠀⠀⠀⠀⠀⣰⣿⣿⣿⣿⣿⣿⣿⣿⣿⣿⣿⣿⣿⣿⣿⣿⣿⣿⣿⣿⣟⣳⡵⢵⣕⣵⣵⣵⣕⢕⢕⠀⠀⠀⠀⠀⠀⠀⠀⠀⠀⠀⠀</a:t>
            </a:r>
            <a:br/>
            <a:r>
              <a:t>⠀⠀⠀⠀⠀⠀⠀⠀⠀⠀⠀⣿⣿⣿⣿⣿⣿⣿⣿⣿⣿⣿⣿⣿⣿⡕⢅⢅⢀⢀⠄⠄⠀⠀⠀⠄⣰⣿⣿⣿⣿⣿⣿⣿⣿⣿⣿⣿⣿⣿⣿⣿⣿⣿⣿⣿⣿⣿⣧⣾⣷⣷⣾⣿⣿⣿⣇⣕⡕⠀⠀⠀⠀⠀⠀⠀⠀⠀⠀⠀⠀</a:t>
            </a:r>
            <a:br/>
            <a:r>
              <a:t>⠀⠀⠀⠀⠀⠀⠀⠀⠀⠀⠀⣷⣿⣿⣿⣿⣿⣿⣿⣿⣿⣿⣿⣿⣿⣷⣵⡄⢀⢁⠀⠁⢀⢄⠀⠐⣿⣿⣿⣿⣿⣿⣿⣿⣿⣿⣿⣿⣿⣿⣿⣿⣿⣿⣿⣿⣿⣿⣷⣾⣿⣿⣾⣿⣿⣿⣯⣝⢕⠀⠀⠀⠀⠀⠀⠀⠀⠀⠀⠀⠀</a:t>
            </a:r>
            <a:br/>
            <a:r>
              <a:t>⠀⠀⠀⠀⠀⠀⠀⠀⠀⠀⠀⣿⣿⣿⣿⣿⣿⣿⣿⣿⣿⣿⣿⣿⣿⣿⣿⣷⢕⠕⠄⢔⢕⢕⠔⢔⢸⣿⣿⣿⣿⣿⣿⣿⣿⣿⣿⣿⣿⣿⣿⣿⣿⣿⣿⣿⣿⣿⡷⣿⣿⣿⣿⣵⣼⣽⡏⢕⢕⠀⠀⠀⠀⠀⠀⠀⠀⠀⠀⠀⠀</a:t>
            </a:r>
            <a:br/>
            <a:r>
              <a:t>⠀⠀⠀⠀⠀⠀⠀⠀⠀⠀⠀⣿⣿⣿⣿⣿⣿⣿⣿⣿⣿⣿⣿⣿⣿⣿⣿⣿⢕⠕⢔⢕⢕⢑⠔⢱⣿⣿⣿⣿⣿⣿⣿⣿⣿⣿⣿⣿⣿⣿⣿⣿⣿⣿⣿⣿⣿⣿⣾⣿⣿⣿⣿⣿⣿⣿⣕⢜⢜⠀⠀⠀⠀⠀⠀⠀⠀⠀⠀⠀⠀</a:t>
            </a:r>
            <a:br/>
            <a:r>
              <a:t>⠀⠀⠀⠀⠀⠀⠀⠀⠀⠀⠀⣿⣿⣿⣿⣿⣿⣿⣿⣿⣿⣿⣿⣿⣿⣿⣿⣿⡇⠄⠀⠑⠑⠅⢅⢸⣿⣿⣿⣿⣿⣿⣿⣿⣿⣿⣿⣿⣿⣿⣿⣿⣿⣿⣿⣿⣿⣿⣿⣿⣿⣿⣿⣿⣽⣹⣿⣱⣾⠀⠀⠀⠀⠀⠀⠀⠀⠀⠀⠀⠀</a:t>
            </a:r>
            <a:br/>
            <a:r>
              <a:t>⠀⠀⠀⠀⠀⠀⠀⠀⠀⠀⠀⠛⠛⠛⠛⠛⠛⠛⠛⠛⠛⠛⠛⠛⠛⠛⠛⠛⠃⠀⠀⠀⠀⠑⠑⠘⠛⠛⠛⠛⠛⠛⠛⠛⠛⠛⠛⠛⠛⠛⠛⠛⠛⠛⠛⠛⠛⠛⠛⠛⠛⠛⠛⠛⠛⠛⠛⠛⠛⠀⠀⠀⠀⠀⠀⠀⠀⠀⠀⠀⠀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⠀⠀⠀⠀⠀⠀⠀⠀⠀⠀⠀⣿⣿⡻⣿⣿⣿⣿⣿⣿⣿⣿⣿⣿⣿⣿⣿⣿⣿⣿⣿⣿⣿⣿⣿⣿⣿⣿⡿⠿⠟⢟⠟⠟⠿⢿⣿⣿⣿⣿⣿⣿⣿⣿⣿⣿⣿⣿⣿⣿⣿⣿⣿⣿⣿⣿⣿⣷⣵⠀⠀⠀⠀⠀⠀⠀⠀⠀⠀⠀⠀</a:t>
            </a:r>
            <a:br/>
            <a:r>
              <a:t>⠀⠀⠀⠀⠀⠀⠀⠀⠀⠀⠀⣿⣿⣿⣿⣿⣿⣿⣿⣿⣿⣿⣿⣿⣿⣿⣿⣿⣿⣿⣿⣿⣿⣿⣿⣿⠿⣕⡀⠑⠀⠀⠀⠀⠀⠀⠘⠻⣿⣿⣿⣿⣿⣿⣿⣿⣿⣿⣿⣿⣿⣿⣿⣿⣿⣿⣿⣿⣿⠀⠀⠀⠀⠀⠀⠀⠀⠀⠀⠀⠀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⠀⠀⠀⠀⠀⠀⠀⠀⠀⠀⠀⣿⣿⣿⣿⣿⣿⣿⣿⣿⣿⣿⣿⣿⣿⣿⣿⣿⣿⣿⣿⣿⣿⣿⡟⠁⠀⠈⢝⣿⣦⣄⠀⠔⠐⠄⠀⠀⠈⢻⣿⣿⣿⣿⣿⣿⣿⣿⣿⣿⣿⣿⣿⣿⣿⣿⣿⣿⣿⠀⠀⠀⠀⠀⠀⠀⠀⠀⠀⠀⠀</a:t>
            </a:r>
            <a:br/>
            <a:r>
              <a:t>⠀⠀⠀⠀⠀⠀⠀⠀⠀⠀⠀⣿⣿⣿⣿⣿⣿⣿⣿⣿⣿⣿⣿⣿⣿⣿⣿⣿⣿⣿⣿⣿⣿⡿⠀⠀⠀⠀⠀⠁⠹⣿⣷⡄⢀⢐⠐⠀⠀⠀⢹⣿⣿⣿⣿⣿⣿⣿⣿⣿⣿⣿⣿⣿⣿⣿⣿⠟⠁⠀⠀⠀⠀⠀⠀⠀⠀⠀⠀⠀⠀</a:t>
            </a:r>
            <a:br/>
            <a:r>
              <a:t>⠀⠀⠀⠀⠀⠀⠀⠀⠀⠀⠀⣿⣿⣿⣿⣿⣿⣿⣿⣿⣿⣿⣿⣿⣿⣿⣿⣿⣿⣿⣿⣿⣿⢕⠀⢄⢔⢔⣔⣖⣶⣽⣿⣿⣇⢔⢕⢄⢀⢄⢀⢻⣿⣿⣿⣿⣿⣿⣿⣿⣿⣿⣿⣿⣿⣿⣷⣄⠀⠀⠀⠀⠀⠀⠀⠀⠀⠀⠀⠀⠀</a:t>
            </a:r>
            <a:br/>
            <a:r>
              <a:t>⠀⠀⠀⠀⠀⠀⠀⠀⠀⠀⠀⣿⣿⣿⣿⣿⣿⣿⣿⣿⣿⣿⣿⣿⣿⣿⣿⣿⣿⣿⣿⡿⡟⢔⡕⢕⠗⢏⢍⢱⣸⣿⣿⣿⣿⡇⢅⢔⠀⢄⢕⢕⣿⣿⣿⣿⣿⣿⣿⣿⣿⣿⣿⣿⣿⡏⢹⣿⣧⠀⠀⠀⠀⠀⠀⠀⠀⠀⠀⠀⠀</a:t>
            </a:r>
            <a:br/>
            <a:r>
              <a:t>⠀⠀⠀⠀⠀⠀⠀⠀⠀⠀⠀⣿⣿⣻⣿⣿⣿⣿⣿⣿⣿⣿⣿⢿⣿⣿⣿⣿⣿⣿⣿⣿⡇⢕⢕⣰⣶⣷⣾⣿⣿⣿⣿⣿⣿⣿⢕⢕⢑⢕⢕⢕⣿⣿⣿⣿⣿⣿⣿⣿⣿⣿⣿⣿⣿⣧⣕⣿⣿⠀⠀⠀⠀⠀⠀⠀⠀⠀⠀⠀⠀</a:t>
            </a:r>
            <a:br/>
            <a:r>
              <a:t>⠀⠀⠀⠀⠀⠀⠀⠀⠀⠀⠀⣿⣾⣿⣿⣷⣯⣿⣿⣿⣿⡿⣿⣿⣏⣻⣿⣿⣾⣿⣿⣷⣷⣮⡕⣼⣿⣿⣿⣿⣿⣿⣿⣿⣿⣿⢕⢕⢕⢕⢕⢅⣿⣿⣿⣿⣿⣿⣿⣿⣿⣿⣿⣿⣿⣿⣿⣿⣿⠀⠀⠀⠀⠀⠀⠀⠀⠀⠀⠀⠀</a:t>
            </a:r>
            <a:br/>
            <a:r>
              <a:t>⠀⠀⠀⠀⠀⠀⠀⠀⠀⠀⠀⣟⢟⢻⣿⡟⢟⢟⢿⡟⡟⢟⣿⢿⡿⣿⣷⢿⣿⣿⢿⢿⢿⣿⣷⣿⣿⣿⣿⣿⣿⣿⣿⣿⣿⣿⢕⢕⢕⢕⢕⢕⣿⣿⣿⣿⣿⣿⣿⣿⣿⣿⣿⣿⣿⣿⣿⣿⣿⠀⠀⠀⠀⠀⠀⠀⠀⠀⠀⠀⠀</a:t>
            </a:r>
            <a:br/>
            <a:r>
              <a:t>⠀⠀⠀⠀⠀⠀⠀⠀⠀⠀⠀⢱⢾⢿⢽⢽⢽⢽⣽⢿⡽⢯⣽⢽⣽⢿⣽⢿⡿⣯⣿⣯⣿⣿⣿⣿⣿⣿⣿⣿⣿⣿⣿⣿⣿⣿⢕⢕⢕⢕⢕⢕⣽⣿⣿⣿⣿⣿⣿⣿⣿⣿⣿⣿⣿⣿⣿⣿⣿⠀⠀⠀⠀⠀⠀⠀⠀⠀⠀⠀⠀</a:t>
            </a:r>
            <a:br/>
            <a:r>
              <a:t>⠀⠀⠀⠀⠀⠀⠀⠀⠀⠀⠀⢗⡗⢳⢷⣷⢗⢳⢺⣗⣗⣷⣿⣗⣞⣻⣟⣷⣻⣞⣿⣟⣿⣿⣿⣿⣿⣿⣿⣿⣯⣿⣿⣿⣿⣿⡕⢕⢕⢕⢕⢕⣿⣿⣿⣿⣿⣿⣿⣿⣿⣿⣿⣿⣿⣿⣫⣿⣿⠀⠀⠀⠀⠀⠀⠀⠀⠀⠀⠀⠀</a:t>
            </a:r>
            <a:br/>
            <a:r>
              <a:t>⠀⠀⠀⠀⠀⠀⠀⠀⠀⠀⠀⣜⣝⣝⣝⣝⣝⣽⢽⣼⢽⣽⢧⣵⣼⣯⣿⣽⣿⣿⣷⣾⣾⣿⣿⣿⣿⣿⣿⣿⣿⣿⣿⣿⡿⢻⣿⣷⡕⡕⢕⢕⣿⣿⣿⣿⣿⣿⣿⣿⣿⣿⣿⣿⣿⣿⣿⣿⡟⠀⠀⠀⠀⠀⠀⠀⠀⠀⠀⠀⠀</a:t>
            </a:r>
            <a:br/>
            <a:r>
              <a:t>⠀⠀⠀⠀⠀⠀⠀⠀⠀⠀⠀⢕⣇⡞⢗⢗⣗⣞⣷⣾⢹⣽⣽⣽⣫⣽⣏⣻⣿⣿⣿⣷⣵⣿⣿⣿⣿⣿⢿⣿⣟⡝⢻⠏⠁⠁⣿⣿⣿⣷⣵⣕⣿⣿⣿⣿⣿⣿⣿⣿⣿⣿⣿⣿⣿⣿⢿⣿⡇⠀⠀⠀⠀⠀⠀⠀⠀⠀⠀⠀⠀</a:t>
            </a:r>
            <a:br/>
            <a:r>
              <a:t>⠀⠀⠀⠀⠀⠀⠀⠀⠀⠀⠀⢕⢟⣻⣏⣽⣻⣻⣽⣯⣿⣿⢿⣿⣿⣿⣿⣿⣾⣿⣿⣿⣿⣿⣿⣿⣿⡇⢜⢝⠟⠋⠑⠀⠀⢔⣿⣿⣿⣿⣿⣿⣿⣿⣿⣿⣿⣿⣿⣿⣿⣿⣿⣿⣿⣿⣿⣿⡇⠀⠀⠀⠀⠀⠀⠀⠀⠀⠀⠀⠀</a:t>
            </a:r>
            <a:br/>
            <a:r>
              <a:t>⠀⠀⠀⠀⠀⠀⠀⠀⠀⠀⠀⢎⣟⣯⣿⣾⢿⣿⣿⣾⣿⣿⣿⣿⣿⣿⣿⣿⣿⣿⣿⣿⣿⣿⣿⣿⣿⡇⢕⢕⢅⢅⢄⢄⢔⢕⣾⣿⣿⣿⣿⣿⣿⣿⣿⣿⣿⣿⣿⣿⣿⣿⣿⣿⣿⣿⣿⣿⣧⠀⠀⠀⠀⠀⠀⠀⠀⠀⠀⠀⠀</a:t>
            </a:r>
            <a:br/>
            <a:r>
              <a:t>⠀⠀⠀⠀⠀⠀⠀⠀⠀⠀⠀⢎⢗⢟⣻⣿⣟⣻⣿⣝⣻⣿⣿⣿⣿⣿⣿⣿⣿⣿⣿⣿⣿⣿⣿⣿⣿⣧⢕⢕⢕⢔⢑⢕⢕⢱⣿⣿⣿⣿⣿⣿⣿⣿⣿⣿⣿⣿⣿⣿⣿⣿⣿⣿⣿⣿⣿⣿⣟⠀⠀⠀⠀⠀⠀⠀⠀⠀⠀⠀⠀</a:t>
            </a:r>
            <a:br/>
            <a:r>
              <a:t>⠀⠀⠀⠀⠀⠀⠀⠀⠀⠀⠀⣗⣝⣹⣹⣿⣿⣿⣿⣿⣿⣿⣿⣿⣿⣿⣿⣿⣿⣿⣿⣿⣿⣿⣿⣿⣿⣿⣧⢕⢕⢕⢕⠕⢕⣼⣿⣿⣿⣿⣿⣿⣿⣿⣿⣿⣿⣿⣿⣿⣿⣿⣿⣿⣿⣿⣽⣽⣵⠀⠀⠀⠀⠀⠀⠀⠀⠀⠀⠀⠀</a:t>
            </a:r>
            <a:br/>
            <a:r>
              <a:t>⠀⠀⠀⠀⠀⠀⠀⠀⠀⠀⠀⣽⣽⣿⣿⣿⣿⣿⣿⣿⣻⣿⣿⣿⣿⣿⣿⣿⣯⣿⣿⣿⣿⣿⣿⣿⣿⣿⣿⡕⢕⢕⢕⠕⠕⢹⣿⣿⣿⣿⣿⣿⣿⣿⣿⣿⣿⣿⣿⣿⣿⣿⣿⣿⣿⣿⣿⣾⣾⠀⠀⠀⠀⠀⠀⠀⠀⠀⠀⠀⠀</a:t>
            </a:r>
            <a:br/>
            <a:r>
              <a:t>⠀⠀⠀⠀⠀⠀⠀⠀⠀⠀⠀⣿⣺⣞⣿⣯⣹⢻⡷⢿⡿⣿⣿⣿⣟⣧⣾⣿⣿⣿⣿⣿⣿⣿⣿⣿⣿⣿⣿⡇⢕⢕⠁⠀⢁⢜⣿⣿⣿⣿⣿⣿⣿⣿⣿⣿⣿⣿⣿⣿⣿⣿⣿⡿⢿⣟⣿⣝⣹⠀⠀⠀⠀⠀⠀⠀⠀⠀⠀⠀⠀</a:t>
            </a:r>
            <a:br/>
            <a:r>
              <a:t>⠀⠀⠀⠀⠀⠀⠀⠀⠀⠀⠀⢿⣻⣿⣱⣽⣵⣼⣷⣾⣿⣿⣿⣿⣿⣿⣷⣿⣿⣿⣿⣿⣿⣿⣿⣿⣿⣿⣿⡇⠑⠁⠀⠀⠁⠀⢹⣿⣿⣿⣿⣿⣿⣿⣿⣿⣿⣿⣿⣿⣿⣿⣿⣿⣽⣽⣽⣽⣿⠀⠀⠀⠀⠀⠀⠀⠀⠀⠀⠀⠀</a:t>
            </a:r>
            <a:br/>
            <a:r>
              <a:t>⠀⠀⠀⠀⠀⠀⠀⠀⠀⠀⠀⣿⣽⡮⢿⣗⣿⣏⣝⡕⢵⢕⣾⣟⣿⣿⣿⣿⣿⣿⣿⣿⣿⣿⣿⣿⣿⣿⣿⢇⠀⠀⠀⠀⠀⠀⠁⢹⣿⣿⣿⣿⣿⣿⣿⣿⣿⣿⣿⣿⣿⣿⣿⣿⣿⣿⣿⡿⢿⠀⠀⠀⠀⠀⠀⠀⠀⠀⠀⠀⠀</a:t>
            </a:r>
            <a:br/>
            <a:r>
              <a:t>⠀⠀⠀⠀⠀⠀⠀⠀⠀⠀⠀⢜⢷⢟⣻⢝⣝⡱⢼⡟⢗⣿⢏⡝⢹⢟⣿⣿⣿⣿⣿⣿⣿⣿⣿⣿⣿⣿⣿⠁⠀⠀⠀⠀⠀⠀⠀⠀⢿⣿⣿⣿⣿⣿⣿⣿⣿⣿⣿⣿⣿⣿⣿⣿⣷⢧⢕⢕⢕⠀⠀⠀⠀⠀⠀⠀⠀⠀⠀⠀⠀</a:t>
            </a:r>
            <a:br/>
            <a:r>
              <a:t>⠀⠀⠀⠀⠀⠀⠀⠀⠀⠀⠀⠓⠘⠛⠛⠛⠙⠃⠑⠛⠋⠑⠓⠓⠛⠛⠛⠛⠛⠛⠛⠛⠛⠛⠛⠛⠛⠛⠛⠀⠀⠀⠀⠀⠀⠀⠀⠀⠘⠛⠛⠛⠛⠛⠛⠛⠛⠛⠛⠛⠛⠛⠛⠛⠛⠑⠑⠑⠑⠀⠀⠀⠀⠀⠀⠀⠀⠀⠀⠀⠀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⠀⠀⠀⠀⠀⠀⠀⠀⠀⠀⠀⢕⢕⢕⢕⢕⢕⡕⢹⣏⣕⢜⢕⢜⡱⢜⠝⠕⠘⢁⠁⢁⢝⢻⡷⡧⢽⣞⢗⢣⢕⢕⢕⡕⢕⢕⢕⠀⠀⠀⢕⢿⣿⣿⣿⣿⣿⣷⡕⢄⠀⠀⠀⠀⠀⠀⠀⠀⠀⠀⠀⠀⠀⠀⠀⠀⠀⠀⠀⠀⠀</a:t>
            </a:r>
            <a:br/>
            <a:r>
              <a:t>⠀⠀⠀⠀⠀⠀⠀⠀⠀⠀⠀⢕⢕⢕⢕⢕⢕⢕⢝⢏⢜⡗⢱⢇⠇⠀⢀⢄⢠⢳⠆⠗⠗⠗⢱⣱⣵⣿⣎⢱⣹⢕⢜⢝⢕⢕⢕⠀⠀⠀⢄⢸⣿⣿⣿⣿⣿⣿⣷⢔⠀⠀⠐⠀⠀⠀⠀⠀⠀⠀⠀⠀⠀⠀⠀⠀⠀⠀⠀⠀⠀</a:t>
            </a:r>
            <a:br/>
            <a:r>
              <a:t>⠀⠀⠀⠀⠀⠀⠀⠀⠀⠀⠀⢕⢕⢇⢕⢳⢷⢷⢧⢕⢼⡵⢕⢕⢔⡄⢁⢑⢔⠔⢔⢄⢄⢔⢀⢜⣿⣻⢟⣿⣷⣜⢷⡧⢺⢇⠀⠀⠀⠁⢄⢕⢿⣿⣿⣿⣿⣿⣿⣇⢔⢔⢄⠄⠀⠀⠀⠀⠀⠀⠀⠀⠀⠀⠀⠀⠀⠀⠀⠀⠀</a:t>
            </a:r>
            <a:br/>
            <a:r>
              <a:t>⠀⠀⠀⠀⠀⠀⠀⠀⠀⠀⠀⢕⣕⣇⢕⢕⣕⣕⢕⢕⢕⢕⢕⢕⢕⢕⢕⣕⢕⡕⢕⢕⢕⢕⢜⢺⢿⣵⣝⣿⣽⣿⣿⣷⣵⢕⠀⠀⠀⠀⢕⢕⢸⣿⣿⣿⣿⣿⣿⣿⢕⠕⢕⠕⢕⠐⢔⢔⢄⠀⠀⠀⠀⠀⠀⠀⠀⠀⠀⠀⠀</a:t>
            </a:r>
            <a:br/>
            <a:r>
              <a:t>⠀⠀⠀⠀⠀⠀⠀⠀⠀⠀⠀⢕⢝⢝⢜⢝⢝⢝⢟⢇⢝⢟⢇⢕⢕⣷⣿⣿⣿⣿⣿⣿⣿⣿⣿⣿⣿⣷⣜⣻⣿⣿⣿⣿⣿⢕⢕⢔⢕⢕⢕⢕⢸⣿⣿⣿⣿⣿⣿⣿⡇⢕⢕⢕⢕⢕⠑⠑⢑⠀⠀⠀⠀⠀⠀⠀⠀⠀⠀⠀⠀</a:t>
            </a:r>
            <a:br/>
            <a:r>
              <a:t>⠀⠀⠀⠀⠀⠀⠀⠀⠀⠀⠀⣧⢷⢷⢿⢷⣵⣵⣷⣷⣧⡵⢕⢕⣾⣿⣿⣿⣿⣿⣿⣿⣿⣿⣿⣿⣿⣿⣿⣿⣿⣿⣿⣏⣝⢕⢕⢕⢕⢕⢕⢕⢸⣿⣿⣿⣿⣿⣿⣿⡇⢕⢕⢕⢕⢕⢕⢕⢕⠀⠀⠀⠀⠀⠀⠀⠀⠀⠀⠀⠀</a:t>
            </a:r>
            <a:br/>
            <a:r>
              <a:t>⠀⠀⠀⠀⠀⠀⠀⠀⠀⠀⠀⣧⣕⢕⣕⣝⣻⣇⢕⡕⢕⢕⢕⢕⣿⣿⣿⣿⣿⣿⣿⣿⣿⣿⣿⣿⣿⣿⣿⣿⣿⣿⣿⣿⣿⡇⣕⣕⣱⣵⣕⣵⣼⣿⣿⣿⣿⣿⣿⣿⡇⢕⢕⢕⢕⢕⢕⢕⢕⠀⠀⠀⠀⠀⠀⠀⠀⠀⠀⠀⠀</a:t>
            </a:r>
            <a:br/>
            <a:r>
              <a:t>⠀⠀⠀⠀⠀⠀⠀⠀⠀⠀⠀⣿⣽⣿⣿⡿⣿⣿⣿⣿⣿⣿⡇⢱⣿⣿⣿⢿⣿⣿⣿⣿⣿⣯⢽⣿⣿⣿⣿⣿⣿⣿⣿⣿⣿⣿⣿⣿⣿⣿⣿⣿⣿⣿⣿⣿⣿⣿⣿⣿⡇⢕⢕⢕⢕⢕⢕⢕⢕⠀⠀⠀⠀⠀⠀⠀⠀⠀⠀⠀⠀</a:t>
            </a:r>
            <a:br/>
            <a:r>
              <a:t>⠀⠀⠀⠀⠀⠀⠀⠀⠀⠀⠀⣿⢿⣿⣿⣿⣿⣿⣿⣿⣿⣿⣷⣸⣿⣿⣿⣿⣿⣿⣿⣿⣿⣿⣷⣾⣿⣿⣿⣿⣿⣿⣿⣿⣿⣿⣿⣿⣿⣿⣿⣿⣿⣿⣿⣿⣿⣿⣿⣿⡇⢕⢕⢕⢕⢕⢕⢕⢕⠀⠀⠀⠀⠀⠀⠀⠀⠀⠀⠀⠀</a:t>
            </a:r>
            <a:br/>
            <a:r>
              <a:t>⠀⠀⠀⠀⠀⠀⠀⠀⠀⠀⠀⣵⣱⣕⣱⣿⣿⣇⣕⣕⣕⣕⣿⣿⣿⣿⣿⣿⣿⣿⣿⣿⣿⣿⣿⣿⣿⣿⣿⡟⣷⣿⣿⣿⣿⣿⣿⣿⣿⣿⣿⣿⣿⣿⣿⣿⣿⣿⣿⣿⡇⢕⢕⢕⢕⢕⢕⢕⢕⠀⠀⠀⠀⠀⠀⠀⠀⠀⠀⠀⠀</a:t>
            </a:r>
            <a:br/>
            <a:r>
              <a:t>⠀⠀⠀⠀⠀⠀⠀⠀⠀⠀⠀⢟⣿⣿⣿⣿⢟⢻⢿⢟⢟⡿⢿⣿⣿⣿⣿⣿⣷⣾⣏⣱⣵⣿⣿⣿⣿⣿⣿⣻⣿⣿⣿⣿⣿⣿⣿⣿⣿⣿⣿⣿⣿⣿⣿⣿⣿⣿⣿⣿⡇⢕⢕⢕⢕⢕⢕⢕⢕⠀⠀⠀⠀⠀⠀⠀⠀⠀⠀⠀⠀</a:t>
            </a:r>
            <a:br/>
            <a:r>
              <a:t>⠀⠀⠀⠀⠀⠀⠀⠀⠀⠀⠀⣿⣿⣿⣿⣿⣷⣷⣿⣷⣿⣿⣿⣿⣿⣿⣿⡟⢟⣿⣿⣻⣟⢻⣿⣿⣿⣿⣿⣿⣿⣿⣿⣿⣿⣿⣿⣿⣿⣿⣿⣿⣿⣿⣿⣿⣿⣿⣿⣿⢇⢕⢕⢕⢕⢕⢕⢕⢕⠀⠀⠀⠀⠀⠀⠀⠀⠀⠀⠀⠀</a:t>
            </a:r>
            <a:br/>
            <a:r>
              <a:t>⠀⠀⠀⠀⠀⠀⠀⠀⠀⠀⠀⣜⣻⣯⣼⣿⣿⣿⣿⣿⣿⣯⣿⣧⣿⣿⣿⣿⣴⣦⣴⣴⣴⣾⣿⣿⣿⣿⣿⣿⣿⣿⣿⣿⣿⣿⣿⣿⣿⣿⣿⣿⣿⣿⣿⣿⣿⣿⣿⣿⡕⢕⢕⢕⢕⢕⢕⢕⢕⠀⠀⠀⠀⠀⠀⠀⠀⠀⠀⠀⠀</a:t>
            </a:r>
            <a:br/>
            <a:r>
              <a:t>⠀⠀⠀⠀⠀⠀⠀⠀⠀⠀⠀⢿⣿⣿⣿⣿⣿⣿⣿⣿⣿⣿⣿⣿⣿⢹⣿⣿⣿⣿⣿⣿⣿⣿⣿⣿⡟⠜⣿⣿⣿⣿⣿⣿⣿⣿⣿⣿⣿⣿⣿⣿⣿⣿⣿⣿⣿⣿⣿⣿⡇⢕⢕⢕⢕⢕⢕⢕⢕⠀⠀⠀⠀⠀⠀⠀⠀⠀⠀⠀⠀</a:t>
            </a:r>
            <a:br/>
            <a:r>
              <a:t>⠀⠀⠀⠀⠀⠀⠀⠀⠀⠀⠀⣿⣿⣿⣿⣿⣿⣿⣿⣿⣿⣿⣿⣿⢇⢜⢿⡿⣿⣿⣿⣿⣿⡿⡟⢽⠑⠀⣿⣿⣿⣿⣿⣿⣿⣿⣿⣿⣿⣿⣿⣿⣿⣿⣿⣿⣿⣿⣿⣿⢕⢕⢕⢕⢕⢕⢕⢕⢕⠀⠀⠀⠀⠀⠀⠀⠀⠀⠀⠀⠀</a:t>
            </a:r>
            <a:br/>
            <a:r>
              <a:t>⠀⠀⠀⠀⠀⠀⠀⠀⠀⠀⠀⣿⣿⣿⣿⣿⣿⣿⣿⣿⣿⣿⣿⣿⢕⠁⠜⢗⠕⠝⢝⢝⢕⠕⠑⠀⠀⢀⣿⣿⣿⣿⣿⣿⣿⣿⣿⣿⣿⣿⣿⣿⣿⣿⣿⣿⣿⣿⣿⣧⡕⢕⢕⢕⢕⢕⢕⢕⢕⠀⠀⠀⠀⠀⠀⠀⠀⠀⠀⠀⠀</a:t>
            </a:r>
            <a:br/>
            <a:r>
              <a:t>⠀⠀⠀⠀⠀⠀⠀⠀⠀⠀⠀⣿⣿⣿⣿⣿⣿⣿⣿⣿⣿⣿⣿⡇⠀⠀⠀⠀⠀⠀⠀⠀⠀⠀⠀⠀⠀⢸⣿⣿⣿⣿⣿⣿⣿⣿⣿⣿⣿⣿⣿⣿⣿⣿⣿⣿⣿⣿⡟⣣⢕⢕⢕⡕⡕⢕⢕⢕⢕⠀⠀⠀⠀⠀⠀⠀⠀⠀⠀⠀⠀</a:t>
            </a:r>
            <a:br/>
            <a:r>
              <a:t>⠀⠀⠀⠀⠀⠀⠀⠀⠀⠀⠀⣿⣿⣿⣿⣿⣿⣿⣿⣿⣿⣿⣿⣿⢔⢔⢀⠀⠀⠀⠀⠀⠀⠀⠀⠀⢄⣼⣿⣿⣿⣿⣿⣿⣿⣿⣿⣿⣿⣿⣿⣿⣿⣿⣿⣿⣿⣿⢵⡵⣵⣵⣵⣵⣯⡕⢕⢕⢕⠀⠀⠀⠀⠀⠀⠀⠀⠀⠀⠀⠀</a:t>
            </a:r>
            <a:br/>
            <a:r>
              <a:t>⠀⠀⠀⠀⠀⠀⠀⠀⠀⠀⠀⣾⣿⣿⣿⣿⣿⣿⣿⣿⣿⣿⣿⣿⣧⢐⠄⠀⠅⠀⠀⠀⠀⠀⠀⢐⣼⣿⣿⣿⣿⣿⣿⣿⣿⣿⣿⣿⣿⣿⣿⣿⣿⣿⣿⣿⣿⣿⣧⣵⣮⣯⣜⣝⣿⣇⣕⢕⢕⠀⠀⠀⠀⠀⠀⠀⠀⠀⠀⠀⠀</a:t>
            </a:r>
            <a:br/>
            <a:r>
              <a:t>⠀⠀⠀⠀⠀⠀⠀⠀⠀⠀⠀⣿⣿⣿⣿⣿⣿⣿⣿⣿⣿⣿⣿⣿⣿⣷⣕⢔⠄⠀⠀⢄⢄⢀⠀⢕⣿⣿⣿⣿⣿⣿⣿⣿⣿⣿⣿⣿⣿⣿⣿⣿⣿⣿⣿⣿⣿⣿⢾⣿⣿⣿⣝⡕⣜⣝⡏⢕⢕⠀⠀⠀⠀⠀⠀⠀⠀⠀⠀⠀⠀</a:t>
            </a:r>
            <a:br/>
            <a:r>
              <a:t>⠀⠀⠀⠀⠀⠀⠀⠀⠀⠀⠀⣿⣿⣿⣿⣿⣿⣿⣿⣿⣿⣿⣿⣿⣿⣿⣿⢕⢔⢄⢕⢕⠄⢀⠕⢕⣿⣿⣿⣿⣿⣿⣿⣿⣿⣿⣿⣿⣿⣿⣿⣿⣿⣿⣿⣿⣿⣿⣽⣾⣿⣿⣿⣿⣿⡏⢕⢕⢕⠀⠀⠀⠀⠀⠀⠀⠀⠀⠀⠀⠀</a:t>
            </a:r>
            <a:br/>
            <a:r>
              <a:t>⠀⠀⠀⠀⠀⠀⠀⠀⠀⠀⠀⣿⣿⣿⣿⣿⣿⣿⣿⣿⣿⣿⣿⣿⣿⣿⣿⡇⠕⠕⢕⢕⠐⠅⢔⣾⣿⣿⣿⣿⣿⣿⣿⣿⣿⣿⣿⣿⣿⣿⣿⣿⣿⣿⣿⣿⣿⣿⣿⣿⣿⣿⣿⣿⡏⢝⡇⢕⢳⠀⠀⠀⠀⠀⠀⠀⠀⠀⠀⠀⠀</a:t>
            </a:r>
            <a:br/>
            <a:r>
              <a:t>⠀⠀⠀⠀⠀⠀⠀⠀⠀⠀⠀⠛⠛⠛⠛⠛⠛⠛⠛⠛⠛⠛⠛⠛⠛⠛⠛⠃⠀⠀⠁⠁⠀⠀⠑⠛⠛⠛⠛⠛⠛⠛⠛⠛⠛⠛⠛⠛⠛⠛⠛⠛⠛⠛⠛⠛⠛⠛⠛⠛⠛⠛⠛⠛⠛⠛⠛⠃⠘⠀⠀⠀⠀⠀⠀⠀⠀⠀⠀⠀⠀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⠀⠀⠀⠀⠀⠀⠀⠀⠀⠀⠀⢱⡕⣕⣸⣕⢸⣜⣿⣿⣾⢝⣿⣿⡽⢫⠻⠟⠙⢉⠁⢙⢝⢻⣷⣵⣽⣿⣻⣇⡕⢕⣾⡕⢹⢜⢕⠀⠀⠀⢕⢿⣿⣿⣿⣿⣿⣷⡕⢅⠁⠁⢀⠀⠀⠀⠀⠀⠀⠀⠀⠀⠀⠀⠀⠀⠀⠀⠀⠀⠀</a:t>
            </a:r>
            <a:br/>
            <a:r>
              <a:t>⠀⠀⠀⠀⠀⠀⠀⠀⠀⠀⠀⢕⢱⡝⢝⢝⢝⢟⢻⡟⢿⣿⢿⢿⠇⠀⢀⢄⣄⢱⢔⠳⢕⢗⢱⣕⣵⣿⣷⣿⣿⡇⢜⣿⡞⢇⢕⠀⠀⠀⢀⢸⣿⣿⣿⣿⣿⣿⣧⢕⠄⠀⠕⠄⠀⠀⠀⠀⠀⠀⠀⠀⠀⠀⠀⠀⠀⠀⠀⠀⠀</a:t>
            </a:r>
            <a:br/>
            <a:r>
              <a:t>⠀⠀⠀⠀⠀⠀⠀⠀⠀⠀⠀⢸⢻⣿⡾⢿⣷⣷⣷⣵⣼⣿⢎⢕⢐⡄⢑⢑⢔⢔⢔⢄⢄⢄⢑⢜⣿⣿⣿⣿⣿⡣⣿⣿⢷⢇⠑⠀⠀⠐⢔⢕⢿⣿⣿⣿⣿⣿⣿⣇⢔⢕⢄⢀⠀⠀⠀⠀⠀⠀⠀⠀⠀⠀⠀⠀⠀⠀⠀⠀⠀</a:t>
            </a:r>
            <a:br/>
            <a:r>
              <a:t>⠀⠀⠀⠀⠀⠀⠀⠀⠀⠀⠀⣱⣵⣿⣵⣼⣿⣧⣕⣵⡞⣼⢕⢕⢕⢕⢕⡕⢕⢅⢕⢕⢕⢱⢜⣷⣿⣿⣿⣿⣿⣿⣿⣷⣧⡕⠀⠀⠀⠀⢕⢕⢸⣿⣿⣿⣿⣿⣿⣿⢕⢕⢕⢕⢕⢔⢔⢄⢄⠀⠀⠀⠀⠀⠀⠀⠀⠀⠀⠀⠀</a:t>
            </a:r>
            <a:br/>
            <a:r>
              <a:t>⠀⠀⠀⠀⠀⠀⠀⠀⠀⠀⠀⣿⣿⡟⢟⡏⡟⢻⣿⡿⢿⢟⢕⢕⢱⣷⣿⣿⣿⣿⣿⣷⣿⣿⣿⣿⣿⣿⡿⣿⣿⣿⣿⣿⣿⢕⢕⢔⢔⢕⢕⢕⢸⣿⣿⣿⣿⣿⣿⣿⡇⢕⢕⢕⢕⢕⠑⠑⢕⠀⠀⠀⠀⠀⠀⠀⠀⠀⠀⠀⠀</a:t>
            </a:r>
            <a:br/>
            <a:r>
              <a:t>⠀⠀⠀⠀⠀⠀⠀⠀⠀⠀⠀⣿⣿⣿⣿⣿⣷⣷⣿⣿⣷⡧⢕⢕⣿⣿⣿⣿⣿⣿⣿⣿⣿⣿⣿⣿⣿⣿⣿⣿⣿⣿⣿⣿⣟⡕⢕⢕⢕⢕⢕⢕⢸⣿⣿⣿⣿⣿⣿⣿⡇⢕⢕⢕⢕⢕⢕⢕⢕⠀⠀⠀⠀⠀⠀⠀⠀⠀⠀⠀⠀</a:t>
            </a:r>
            <a:br/>
            <a:r>
              <a:t>⠀⠀⠀⠀⠀⠀⠀⠀⠀⠀⠀⣿⣿⣿⣿⣿⣿⣿⣟⣟⣿⣇⢅⢸⣿⣿⣿⣿⣿⣿⣿⣿⣿⣿⣿⣿⣿⣿⣿⣿⣿⣿⣿⣿⣿⡇⢕⣕⣱⣕⣕⣱⣼⣿⣿⣿⣿⣿⣿⣿⡇⢕⢕⢕⢕⢕⢕⢕⢕⠀⠀⠀⠀⠀⠀⠀⠀⠀⠀⠀⠀</a:t>
            </a:r>
            <a:br/>
            <a:r>
              <a:t>⠀⠀⠀⠀⠀⠀⠀⠀⠀⠀⠀⣿⣿⣿⣿⣿⣿⣿⣿⣿⣿⣿⡕⢸⣿⣿⡿⢿⣿⣿⣿⣿⣿⣿⣿⣿⣿⣿⣿⣿⣿⣿⣿⣿⣿⣿⣿⣿⣿⣿⣿⣿⣿⣿⣿⣿⣿⣿⣿⣿⡇⢕⢕⢕⢕⢕⢕⢕⢕⠀⠀⠀⠀⠀⠀⠀⠀⠀⠀⠀⠀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⠀⠀⠀⠀⠀⠀⠀⠀⠀⠀⠀⣿⣿⣿⣿⣿⣿⣿⣿⣿⣿⣿⣧⣾⣿⣿⣿⣾⣿⣿⣿⣿⣿⣿⣵⣿⣿⣿⣿⣿⣿⣿⣿⣿⣿⣿⣿⣿⣿⣿⣿⣿⣿⣿⣿⣿⣿⣿⣿⣿⡇⢕⢕⢕⢕⢕⢕⢕⢕⠀⠀⠀⠀⠀⠀⠀⠀⠀⠀⠀⠀</a:t>
            </a:r>
            <a:br/>
            <a:r>
              <a:t>⠀⠀⠀⠀⠀⠀⠀⠀⠀⠀⠀⣿⣸⣿⣿⣿⣿⣯⣹⣯⣻⣿⣿⣿⣿⣿⣿⣿⣿⣿⣿⣿⣿⣿⣿⣿⣿⣿⣿⣿⣾⣿⣿⣿⣿⣿⣿⣿⣿⣿⣿⣿⣿⣿⣿⣿⣿⣿⣿⣿⡇⢕⢕⢕⢕⢕⢕⢕⢕⠀⠀⠀⠀⠀⠀⠀⠀⠀⠀⠀⠀</a:t>
            </a:r>
            <a:br/>
            <a:r>
              <a:t>⠀⠀⠀⠀⠀⠀⠀⠀⠀⠀⠀⢟⣿⣿⣿⣿⡿⢿⡿⢟⡟⣿⣿⣿⣿⣿⣿⣿⣿⣿⣏⣹⣽⣿⣿⣿⣿⣿⣿⣿⣿⣿⣿⣿⣿⣿⣿⣿⣿⣿⣿⣿⣿⣿⣿⣿⣿⣿⣿⣿⡇⢕⢕⢕⢕⢕⢕⢕⢕⠀⠀⠀⠀⠀⠀⠀⠀⠀⠀⠀⠀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⠀⠀⠀⠀⠀⠀⠀⠀⠀⠀⠀⣿⣿⣿⣿⣿⣿⣾⣿⣷⣷⣿⣿⣿⣿⣿⣿⡿⣿⣻⣿⣿⡿⢿⣿⣿⣿⣿⣿⣿⣿⣿⣿⣿⣿⣿⣿⣿⣿⣿⣿⣿⣿⣿⣿⣿⣿⣿⣿⣿⡇⢕⢕⢕⢕⢕⢕⢕⢕⠀⠀⠀⠀⠀⠀⠀⠀⠀⠀⠀⠀</a:t>
            </a:r>
            <a:br/>
            <a:r>
              <a:t>⠀⠀⠀⠀⠀⠀⠀⠀⠀⠀⠀⣜⣿⣿⣽⣿⣿⣿⣿⣿⣿⣿⣿⣯⣿⣿⣿⣷⣴⣼⣍⣅⣠⣾⣿⣿⣿⣿⣿⣿⣿⣿⣿⣿⣿⣿⣿⣿⣿⣿⣿⣿⣿⣿⣿⣿⣿⣿⣿⣿⡕⢕⢕⢕⢕⢕⢕⢕⢕⠀⠀⠀⠀⠀⠀⠀⠀⠀⠀⠀⠀</a:t>
            </a:r>
            <a:br/>
            <a:r>
              <a:t>⠀⠀⠀⠀⠀⠀⠀⠀⠀⠀⠀⢿⣿⣿⣿⣿⣿⣿⣿⣿⣿⣿⣿⣿⢏⣿⣿⣿⣿⣿⣿⣿⣿⣿⣿⣿⢏⢿⣿⣿⣿⣿⣿⣿⣿⣿⣿⣿⣿⣿⣿⣿⣿⣿⣿⣿⣿⣿⣿⣿⡇⢕⢕⢕⢕⢕⢕⢕⢕⠀⠀⠀⠀⠀⠀⠀⠀⠀⠀⠀⠀</a:t>
            </a:r>
            <a:br/>
            <a:r>
              <a:t>⠀⠀⠀⠀⠀⠀⠀⠀⠀⠀⠀⣿⣿⣿⣿⣿⣿⣿⣿⣿⣿⣿⣿⡏⢕⢿⣿⢿⣿⣿⣿⣿⣿⡿⢟⢿⠁⢸⣿⣿⣿⣿⣿⣿⣿⣿⣿⣿⣿⣿⣿⣿⣿⣿⣿⣿⣿⣿⣿⣿⢕⢕⢕⢕⢕⢕⢕⢕⢕⠀⠀⠀⠀⠀⠀⠀⠀⠀⠀⠀⠀</a:t>
            </a:r>
            <a:br/>
            <a:r>
              <a:t>⠀⠀⠀⠀⠀⠀⠀⠀⠀⠀⠀⣿⣿⣿⣿⣿⣿⣿⣿⣿⣿⣿⣿⢇⠁⠑⢟⢧⢝⢝⢝⢝⢕⠕⠘⠀⠀⢸⣿⣿⣿⣿⣿⣿⣿⣿⣿⣿⣿⣿⣿⣿⣿⣿⣿⣿⣿⣿⣿⣧⡕⢕⢕⢕⢕⢕⢕⢕⢕⠀⠀⠀⠀⠀⠀⠀⠀⠀⠀⠀⠀</a:t>
            </a:r>
            <a:br/>
            <a:r>
              <a:t>⠀⠀⠀⠀⠀⠀⠀⠀⠀⠀⠀⣿⣿⣿⣿⣿⣿⣿⣿⣿⣿⣿⡿⠀⠀⠀⠀⠁⠀⠀⠁⠀⠀⠀⠀⠀⠀⣿⣿⣿⣿⣿⣿⣿⣿⣿⣿⣿⣿⣿⣿⣿⣿⣿⣿⣿⣿⣿⡟⢣⢕⢕⢕⣕⢕⢕⢕⢕⢕⠀⠀⠀⠀⠀⠀⠀⠀⠀⠀⠀⠀</a:t>
            </a:r>
            <a:br/>
            <a:r>
              <a:t>⠀⠀⠀⠀⠀⠀⠀⠀⠀⠀⠀⣿⣿⣿⣿⣿⣿⣿⣿⣿⣿⣿⣷⡔⢔⠀⠀⠀⠀⠀⠀⠀⠀⠀⠀⠀⢄⣿⣿⣿⣿⣿⣿⣿⣿⣿⣿⣿⣿⣿⣿⣿⣿⣿⣿⣿⣿⣿⢱⣕⣕⣱⡝⢹⣼⡏⢕⢕⢕⠀⠀⠀⠀⠀⠀⠀⠀⠀⠀⠀⠀</a:t>
            </a:r>
            <a:br/>
            <a:r>
              <a:t>⠀⠀⠀⠀⠀⠀⠀⠀⠀⠀⠀⣾⣿⣿⣿⣿⣿⣿⣿⣿⣿⣿⣿⣧⢕⢔⠐⠄⠀⠀⢀⠀⠀⠀⠀⢀⣼⣿⣿⣿⣿⣿⣿⣿⣿⣿⣿⣿⣿⣿⣿⣿⣿⣿⣿⣿⣿⣿⣧⣼⣿⣯⣽⣽⣿⣷⡕⢕⢕⠀⠀⠀⠀⠀⠀⠀⠀⠀⠀⠀⠀</a:t>
            </a:r>
            <a:br/>
            <a:r>
              <a:t>⠀⠀⠀⠀⠀⠀⠀⠀⠀⠀⠀⣿⣿⣿⣿⣿⣿⣿⣿⣿⣿⣿⣿⣿⣧⣕⢄⢀⠀⠀⠀⢄⢀⠀⠀⢸⣿⣿⣿⣿⣿⣿⣿⣿⣿⣿⣿⣿⣿⣿⣿⣿⣿⣿⣿⣿⣿⣿⣼⣿⣿⣿⡝⢕⢝⢹⢇⢕⢕⠀⠀⠀⠀⠀⠀⠀⠀⠀⠀⠀⠀</a:t>
            </a:r>
            <a:br/>
            <a:r>
              <a:t>⠀⠀⠀⠀⠀⠀⠀⠀⠀⠀⠀⣿⣿⣿⣿⣿⣿⣿⣿⣿⣿⣿⣿⣿⣿⣿⡇⠕⢄⢄⢕⢕⠑⠀⢄⢸⣿⣿⣿⣿⣿⣿⣿⣿⣿⣿⣿⣿⣿⣿⣿⣿⣿⣿⣿⣿⣿⣿⣼⣽⣿⣯⣽⣿⣿⢏⢕⢕⢕⠀⠀⠀⠀⠀⠀⠀⠀⠀⠀⠀⠀</a:t>
            </a:r>
            <a:br/>
            <a:r>
              <a:t>⠀⠀⠀⠀⠀⠀⠀⠀⠀⠀⠀⣿⣿⣿⣿⣿⣿⣿⣿⣿⣿⣿⣿⣿⣿⣿⡇⠕⢕⢕⢕⢁⢄⢑⢱⣾⣿⣿⣿⣿⣿⣿⣿⣿⣿⣿⣿⣿⣿⣿⣿⣿⣿⣿⣿⣿⣿⣿⣽⣿⣿⣿⣿⡿⢏⢝⡇⢕⢕⠀⠀⠀⠀⠀⠀⠀⠀⠀⠀⠀⠀</a:t>
            </a:r>
            <a:br/>
            <a:r>
              <a:t>⠀⠀⠀⠀⠀⠀⠀⠀⠀⠀⠀⠛⠛⠛⠛⠛⠛⠛⠛⠛⠛⠛⠛⠛⠛⠛⠛⠀⠑⠑⠑⠀⠁⠑⠛⠛⠛⠛⠛⠛⠛⠛⠛⠛⠛⠛⠛⠛⠛⠛⠛⠛⠛⠛⠛⠛⠛⠛⠛⠛⠛⠛⠛⠛⠛⠛⠓⠓⠘⠀⠀⠀⠀⠀⠀⠀⠀⠀⠀⠀⠀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⠀⠀⠀⠀⠀⠀⠀⠀⠀⠀⠀⢸⣿⣟⣿⣟⣻⣿⣿⣿⣿⣿⣿⣿⣿⢿⠿⢟⠙⠍⠙⢟⢻⣿⣿⣿⣿⣿⣿⣿⣿⣿⣿⣿⣿⣿⢇⠀⠀⠀⢕⢿⣿⣿⣿⣿⣿⣷⡕⢁⠐⢁⠁⠁⠀⢀⠀⠀⠀⠀⠀⠀⠀⠀⠀⠀⠀⠀⠀⠀⠀</a:t>
            </a:r>
            <a:br/>
            <a:r>
              <a:t>⠀⠀⠀⠀⠀⠀⠀⠀⠀⠀⠀⢜⣿⣿⣿⣿⣿⣿⣿⣿⣿⣿⣿⢿⠑⠁⠀⢄⡅⢵⢵⢧⢱⢵⢜⣹⣽⣿⣿⣿⣿⣿⣿⣿⣿⣿⢕⠀⠀⠀⢀⢸⣿⣿⣿⣿⣿⣿⣧⢕⢀⠑⢕⢔⠄⠁⠁⠀⠀⠀⠀⠀⠀⠀⠀⠀⠀⠀⠀⠀⠀</a:t>
            </a:r>
            <a:br/>
            <a:r>
              <a:t>⠀⠀⠀⠀⠀⠀⠀⠀⠀⠀⠀⢺⢿⣿⣿⣿⣷⣾⣿⣯⣿⣿⢇⠅⢄⡄⢑⢕⠔⢄⢄⠀⢀⢁⠕⢻⣿⣿⣿⣿⣿⣿⣿⣿⣿⡟⠑⠀⠀⠀⢕⢕⢿⣿⣿⣿⣿⣿⣿⡇⢔⢔⢕⢔⢄⠔⠀⠀⠀⠀⠀⠀⠀⠀⠀⠀⠀⠀⠀⠀⠀</a:t>
            </a:r>
            <a:br/>
            <a:r>
              <a:t>⠀⠀⠀⠀⠀⠀⠀⠀⠀⠀⠀⣱⣼⣿⣿⣿⣿⣿⣿⣿⣯⡇⢕⢕⢜⢕⢕⢕⢕⢔⢕⢔⢕⢕⢱⣵⣿⣿⣿⣿⣿⣿⣿⣿⣿⡕⠀⠀⠀⠀⢅⢕⢸⣿⣿⣿⣿⣿⣿⣿⢕⢕⢕⢕⢕⢕⢔⢔⢄⠀⠀⠀⠀⠀⠀⠀⠀⠀⠀⠀⠀</a:t>
            </a:r>
            <a:br/>
            <a:r>
              <a:t>⠀⠀⠀⠀⠀⠀⠀⠀⠀⠀⠀⢿⡿⢟⢻⣟⢻⢿⣿⡿⢿⢇⢕⢕⣱⣵⣾⣿⣿⣷⣷⣷⣷⣷⣾⣿⣿⣿⣿⣿⣿⣿⣿⣿⣿⢕⢔⢄⢔⢕⢕⢕⢸⣿⣿⣿⣿⣿⣿⣿⡇⢕⢕⢕⢕⢕⠑⠑⢕⠀⠀⠀⠀⠀⠀⠀⠀⠀⠀⠀⠀</a:t>
            </a:r>
            <a:br/>
            <a:r>
              <a:t>⠀⠀⠀⠀⠀⠀⠀⠀⠀⠀⠀⣾⣿⣿⣿⣿⣷⣷⣿⣷⣷⢕⢕⢱⣿⣿⣿⣿⣿⣿⣿⣿⣿⣿⣿⣿⣿⣿⣿⣿⣿⣿⣿⣿⣿⢕⢕⢕⢕⢕⢕⢕⢸⣿⣿⣿⣿⣿⣿⣿⡇⢕⢕⢕⢕⢕⢕⢕⢕⠀⠀⠀⠀⠀⠀⠀⠀⠀⠀⠀⠀</a:t>
            </a:r>
            <a:br/>
            <a:r>
              <a:t>⠀⠀⠀⠀⠀⠀⠀⠀⠀⠀⠀⣿⣿⣿⣿⣿⣿⣿⣟⣟⣟⢕⢕⣿⣿⣿⣿⣿⣿⣿⣿⣿⣿⣿⣿⣿⣿⣿⣿⣿⣿⣿⣿⣿⣿⡇⢕⢕⣕⣕⢕⣕⣼⣿⣿⣿⣿⣿⣿⣿⡇⢕⢕⢕⢕⢕⢕⢕⢕⠀⠀⠀⠀⠀⠀⠀⠀⠀⠀⠀⠀</a:t>
            </a:r>
            <a:br/>
            <a:r>
              <a:t>⠀⠀⠀⠀⠀⠀⠀⠀⠀⠀⠀⣿⣿⣿⣿⣿⣿⣿⣿⣿⣿⡇⢕⣿⣿⣿⣿⣿⣿⣿⣿⣿⣿⣟⣿⣿⣿⣿⣿⣿⣿⣿⣿⣿⣿⣿⣿⣿⣿⣿⣿⣿⣿⣿⣿⣿⣿⣿⣿⣿⡇⢕⢕⢕⢕⢕⢕⢕⢕⠀⠀⠀⠀⠀⠀⠀⠀⠀⠀⠀⠀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⠀⠀⠀⠀⠀⠀⠀⠀⠀⠀⠀⣿⣿⣿⣿⣿⣿⣿⣿⣿⣿⣷⣕⣿⣿⣷⣷⣾⣿⣿⣿⣿⣿⣿⣽⣿⣿⣿⣿⣿⣿⣿⣿⣿⣿⣿⣿⣿⣿⣿⣿⣿⣿⣿⣿⣿⣿⣿⣿⣿⡇⢕⢕⢕⢕⢕⢕⢕⢕⠀⠀⠀⠀⠀⠀⠀⠀⠀⠀⠀⠀</a:t>
            </a:r>
            <a:br/>
            <a:r>
              <a:t>⠀⠀⠀⠀⠀⠀⠀⠀⠀⠀⠀⣿⣯⣽⣿⣿⣿⣏⣹⣿⣻⣿⣿⣿⣿⣿⣿⣿⣿⣿⣿⣿⣿⣿⣿⣿⣿⣿⣿⣿⣿⣿⣿⣿⣿⣿⣿⣿⣿⣿⣿⣿⣿⣿⣿⣿⣿⣿⣿⣿⡇⢕⢕⢕⢕⢕⢕⢕⢕⠀⠀⠀⠀⠀⠀⠀⠀⠀⠀⠀⠀</a:t>
            </a:r>
            <a:br/>
            <a:r>
              <a:t>⠀⠀⠀⠀⠀⠀⠀⠀⠀⠀⠀⢻⣿⣿⣿⣿⣿⣿⡿⢿⢻⣿⣿⣿⣿⣿⣿⣿⣯⣿⢟⣟⣻⣿⣿⣿⣿⣿⣿⣿⣿⣿⣿⣿⣿⣿⣿⣿⣿⣿⣿⣿⣿⣿⣿⣿⣿⣿⣿⣿⡇⢕⢕⢕⢕⢕⢕⢕⢕⠀⠀⠀⠀⠀⠀⠀⠀⠀⠀⠀⠀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⠀⠀⠀⠀⠀⠀⠀⠀⠀⠀⠀⣿⣿⣿⣿⣿⣿⣷⣿⣷⣷⣿⣿⣿⣿⣿⣿⢿⢿⡿⢿⢿⣿⣿⣿⣿⣿⣿⣿⣿⣿⣿⣿⣿⣿⣿⣿⣿⣿⣿⣿⣿⣿⣿⣿⣿⣿⣿⣿⣿⡇⢕⢕⢕⢕⢕⢕⢕⢕⠀⠀⠀⠀⠀⠀⠀⠀⠀⠀⠀⠀</a:t>
            </a:r>
            <a:br/>
            <a:r>
              <a:t>⠀⠀⠀⠀⠀⠀⠀⠀⠀⠀⠀⢜⣿⣿⣽⣿⣿⣿⣿⣿⣿⣿⣿⣿⣿⣿⣿⣼⣍⣝⡏⡙⣡⣿⣿⣿⣿⣿⣿⣿⣿⣿⣿⣿⣿⣿⣿⣿⣿⣿⣿⣿⣿⣿⣿⣿⣿⣿⣿⣿⡕⢕⢕⢕⢕⢕⢕⢕⢕⠀⠀⠀⠀⠀⠀⠀⠀⠀⠀⠀⠀</a:t>
            </a:r>
            <a:br/>
            <a:r>
              <a:t>⠀⠀⠀⠀⠀⠀⠀⠀⠀⠀⠀⢿⣿⣿⣿⣿⣿⣿⣿⣿⣿⣿⣿⡟⢿⣿⣿⣿⣿⣿⣿⣿⣿⣿⣿⡿⢻⣿⣿⣿⣿⣿⣿⣿⣿⣿⣿⣿⣿⣿⣿⣿⣿⣿⣿⣿⣿⣿⣿⣿⡇⢕⢕⢕⢕⢕⢕⢕⢕⠀⠀⠀⠀⠀⠀⠀⠀⠀⠀⠀⠀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⠀⠀⠀⠀⠀⠀⠀⠀⠀⠀⠀⣿⣿⣿⣿⣿⣿⣿⣿⣿⣿⣿⡟⢕⢸⣿⣿⣿⣿⣿⣿⣿⣿⣿⢿⠕⠜⣿⣿⣿⣿⣿⣿⣿⣿⣿⣿⣿⣿⣿⣿⣿⣿⣿⣿⣿⣿⣿⣿⣿⢕⢕⢕⢕⢕⢕⢕⢕⢕⠀⠀⠀⠀⠀⠀⠀⠀⠀⠀⠀⠀</a:t>
            </a:r>
            <a:br/>
            <a:r>
              <a:t>⠀⠀⠀⠀⠀⠀⠀⠀⠀⠀⠀⣿⣿⣿⣿⣿⣿⣿⣿⣿⣿⣿⡇⢁⠑⢻⢷⡝⢝⢟⢟⢟⢝⠕⠑⠀⢄⣿⣿⣿⣿⣿⣿⣿⣿⣿⣿⣿⣿⣿⣿⣿⣿⣿⣿⣿⣿⣿⣿⣧⢕⢕⢕⢕⢕⢕⢕⢕⢕⠀⠀⠀⠀⠀⠀⠀⠀⠀⠀⠀⠀</a:t>
            </a:r>
            <a:br/>
            <a:r>
              <a:t>⠀⠀⠀⠀⠀⠀⠀⠀⠀⠀⠀⣿⣿⣿⣿⣿⣿⣿⣿⣿⣿⣿⠁⠀⠀⠀⠁⠑⠁⠁⠁⠁⠀⠀⠀⠀⢸⣿⣿⣿⣿⣿⣿⣿⣿⣿⣿⣿⣿⣿⣿⣿⣿⣿⣿⣿⣿⣿⢟⣇⢕⢕⢕⢕⢕⢕⢕⢕⢕⠀⠀⠀⠀⠀⠀⠀⠀⠀⠀⠀⠀</a:t>
            </a:r>
            <a:br/>
            <a:r>
              <a:t>⠀⠀⠀⠀⠀⠀⠀⠀⠀⠀⠀⣿⣿⣿⣿⣿⣿⣿⣿⣿⣿⣷⡆⠀⠀⠀⠀⠀⠀⠀⠀⠀⠀⠀⠀⢀⣸⣿⣿⣿⣿⣿⣿⣿⣿⣿⣿⣿⣿⣿⣿⣿⣿⣿⣿⣿⣿⣿⢕⣕⢕⣕⣜⢹⣝⡧⢕⢕⢕⠀⠀⠀⠀⠀⠀⠀⠀⠀⠀⠀⠀</a:t>
            </a:r>
            <a:br/>
            <a:r>
              <a:t>⠀⠀⠀⠀⠀⠀⠀⠀⠀⠀⠀⣿⣿⣿⣿⣿⣿⣿⣿⣿⣿⣿⣧⢕⠑⠄⠀⠀⠀⠀⠀⠀⠀⠀⠀⢱⣿⣿⣿⣿⣿⣿⣿⣿⣿⣿⣿⣿⣿⣿⣿⣿⣿⣿⣿⣿⣿⣿⣧⣼⣽⣇⣸⣝⢿⣿⢕⢕⢕⠀⠀⠀⠀⠀⠀⠀⠀⠀⠀⠀⠀</a:t>
            </a:r>
            <a:br/>
            <a:r>
              <a:t>⠀⠀⠀⠀⠀⠀⠀⠀⠀⠀⠀⣿⣿⣿⣿⣿⣿⣿⣿⣷⣿⣿⣿⣧⡅⢄⢀⠀⠀⠀⠀⢀⠀⠐⢅⣿⣿⣿⣿⣿⣿⣿⣿⣿⣿⣿⣿⣿⣿⣿⣿⣿⣿⣿⣿⣿⣿⣿⣼⣿⣽⣿⡝⢕⢝⢻⢇⢕⢕⠀⠀⠀⠀⠀⠀⠀⠀⠀⠀⠀⠀</a:t>
            </a:r>
            <a:br/>
            <a:r>
              <a:t>⠀⠀⠀⠀⠀⠀⠀⠀⠀⠀⠀⣿⣿⣿⣿⣿⣿⣿⣿⣿⣿⣿⣿⣿⣿⡇⢑⢐⢀⢔⢕⢕⠁⠀⢜⣿⣿⣿⣿⣿⣿⣿⣿⣿⣿⣿⣿⣿⣿⣿⣿⣿⣿⣿⣿⣿⣿⣿⣼⣿⣿⣿⣝⣵⣿⢇⢕⢕⢕⠀⠀⠀⠀⠀⠀⠀⠀⠀⠀⠀⠀</a:t>
            </a:r>
            <a:br/>
            <a:r>
              <a:t>⠀⠀⠀⠀⠀⠀⠀⠀⠀⠀⠀⣿⣿⣿⣿⣿⣿⣿⣿⣿⣿⣿⣿⣿⣿⡇⠑⢄⢕⢕⠕⠀⠀⢐⣸⣿⣿⣿⣿⣿⣿⣿⣿⣿⣿⣿⣿⣿⣿⣿⣿⣿⣿⣿⣿⣿⣿⣿⣿⣿⣿⣿⣿⢿⢟⢇⢕⢕⢕⠀⠀⠀⠀⠀⠀⠀⠀⠀⠀⠀⠀</a:t>
            </a:r>
            <a:br/>
            <a:r>
              <a:t>⠀⠀⠀⠀⠀⠀⠀⠀⠀⠀⠀⠛⠛⠛⠛⠛⠛⠛⠛⠛⠛⠛⠛⠛⠛⠓⠀⠀⠑⠑⠀⠑⠁⠑⠛⠛⠛⠛⠛⠛⠛⠛⠛⠛⠛⠛⠛⠛⠛⠛⠛⠛⠛⠛⠛⠛⠛⠛⠛⠛⠛⠛⠛⠛⠛⠛⠓⠃⠘⠀⠀⠀⠀⠀⠀⠀⠀⠀⠀⠀⠀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⠀⠀⠀⠀⠀⠀⠀⠀⠀⠀⠀⣿⣿⣿⣿⣿⣿⣿⣿⣿⣿⣿⣿⣿⣿⣿⣿⢿⠟⠿⢿⢿⣿⣿⣿⣿⣿⣿⣿⣿⣿⣿⣿⣿⣿⣿⡇⠁⠀⠑⢜⣿⣿⣿⣿⣿⣿⣧⢕⠑⢕⢕⠁⠀⠀⠀⠀⠀⠀⠀⠀⠀⠀⠀⠀⠀⠀⠀⠀⠀⠀</a:t>
            </a:r>
            <a:br/>
            <a:r>
              <a:t>⠀⠀⠀⠀⠀⠀⠀⠀⠀⠀⠀⣿⣿⣿⣿⣿⣿⣿⣿⣿⣿⣿⣿⡏⠙⠑⢑⢕⢕⣄⣔⡕⣜⢝⢟⣟⣿⣿⣿⣿⣿⣿⣿⣿⣿⣿⢇⠀⠀⠀⠔⢸⣿⣿⣿⣿⣿⣿⣧⢔⠕⠕⢕⢄⠔⠑⠁⠀⠀⠀⠀⠀⠀⠀⠀⠀⠀⠀⠀⠀⠀</a:t>
            </a:r>
            <a:br/>
            <a:r>
              <a:t>⠀⠀⠀⠀⠀⠀⠀⠀⠀⠀⠀⣿⣿⣿⣿⣿⣿⣿⣿⣿⣿⣿⢝⢁⢀⢕⢕⢜⢁⢁⠁⠁⢑⢕⢻⣿⣿⣿⣿⣿⣿⣿⣿⣿⣿⣿⠕⠀⠀⠐⢄⢕⣿⣿⣿⣿⣿⣿⣿⡇⢕⢕⢕⢄⢔⢔⠀⠀⠀⠀⠀⠀⠀⠀⠀⠀⠀⠀⠀⠀⠀</a:t>
            </a:r>
            <a:br/>
            <a:r>
              <a:t>⠀⠀⠀⠀⠀⠀⠀⠀⠀⠀⠀⣿⣿⣿⣿⣿⣿⣿⣿⣿⣿⢕⢕⢕⢇⢔⢕⢕⢅⢕⢕⢕⢕⢰⣕⣿⣾⣿⣿⣿⣿⣿⣿⣿⣿⡇⠀⠀⠀⠀⢕⢕⢸⣿⣿⣿⣿⣿⣿⣿⢕⢕⢕⢕⢕⢕⢔⢄⢔⠀⠀⠀⠀⠀⠀⠀⠀⠀⠀⠀⠀</a:t>
            </a:r>
            <a:br/>
            <a:r>
              <a:t>⠀⠀⠀⠀⠀⠀⠀⠀⠀⠀⠀⣿⣿⣿⣿⣿⣿⣿⣿⣿⣿⢕⢕⢕⣱⣵⣷⣵⣵⣵⣵⣵⣵⣵⣿⣿⣿⣿⣿⣿⣿⣿⣿⣿⣿⡇⢔⢄⢔⢕⢕⢕⢸⣿⣿⣿⣿⣿⣿⣿⡇⢕⢕⢕⢕⢕⢕⠑⠕⠀⠀⠀⠀⠀⠀⠀⠀⠀⠀⠀⠀</a:t>
            </a:r>
            <a:br/>
            <a:r>
              <a:t>⠀⠀⠀⠀⠀⠀⠀⠀⠀⠀⠀⣿⣿⣿⣿⣿⣿⣿⣿⣿⡇⢕⢕⣾⣿⣿⣿⣿⣿⣿⣿⣿⣿⣿⣿⣿⣿⣿⣿⣿⣿⣿⣿⣿⣿⡇⢕⢕⢕⢕⢕⢕⢸⣿⣿⣿⣿⣿⣿⣿⡇⢕⢕⢕⢕⢕⢕⢕⢕⠀⠀⠀⠀⠀⠀⠀⠀⠀⠀⠀⠀</a:t>
            </a:r>
            <a:br/>
            <a:r>
              <a:t>⠀⠀⠀⠀⠀⠀⠀⠀⠀⠀⠀⣿⣿⣿⣿⣿⣿⣿⣿⣿⡇⢕⢸⣿⣿⣿⣿⣿⣿⣿⣿⣿⣿⣿⣿⣿⣿⣿⣿⣿⣿⣿⣿⣿⣿⡇⢕⢕⣕⡕⢕⣕⣼⣿⣿⣿⣿⣿⣿⣿⡇⢕⢕⢕⢕⢕⢕⢕⢕⠀⠀⠀⠀⠀⠀⠀⠀⠀⠀⠀⠀</a:t>
            </a:r>
            <a:br/>
            <a:r>
              <a:t>⠀⠀⠀⠀⠀⠀⠀⠀⠀⠀⠀⣿⣿⣿⣿⣿⣿⣿⣿⣿⣇⢕⣼⣿⣿⣿⣿⣿⣿⣿⣿⣿⡿⣿⣿⣿⣿⣿⣿⣿⣿⣿⣿⣿⣿⣿⣿⣿⣿⣿⣿⣿⣿⣿⣿⣿⣿⣿⣿⣿⡇⢕⢕⢕⢕⢕⢕⢕⢕⠀⠀⠀⠀⠀⠀⠀⠀⠀⠀⠀⠀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⠀⠀⠀⠀⠀⠀⠀⠀⠀⠀⠀⣿⣿⣿⣿⣿⣿⣿⣿⣿⣿⡕⣿⣿⣿⣯⣹⣿⣿⣿⣿⣿⣿⡟⣿⣿⣿⣿⣿⣿⣿⣿⣿⣿⣿⣿⣿⣿⣿⣿⣿⣿⣿⣿⣿⣿⣿⣿⣿⣿⡇⢕⢕⢕⢕⢕⢕⢕⢕⠀⠀⠀⠀⠀⠀⠀⠀⠀⠀⠀⠀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⠀⠀⠀⠀⠀⠀⠀⠀⠀⠀⠀⣿⣿⣿⣿⣿⣿⣿⣿⣿⣿⣷⣿⣿⣿⣿⣿⣿⣿⣿⣿⣿⣿⣿⣿⣿⣿⣿⣿⣻⣿⣿⣿⣿⣿⣿⣿⣿⣿⣿⣿⣿⣿⣿⣿⣿⣿⣿⣿⣿⡇⢕⢕⢕⢕⢕⢕⢕⢕⠀⠀⠀⠀⠀⠀⠀⠀⠀⠀⠀⠀</a:t>
            </a:r>
            <a:br/>
            <a:r>
              <a:t>⠀⠀⠀⠀⠀⠀⠀⠀⠀⠀⠀⣿⣿⣿⣿⣿⣿⣿⣿⣿⣿⣿⣿⣿⣿⣿⣿⣿⣿⣿⢿⢿⣿⣿⣿⣿⣿⣿⣿⣿⣿⣿⣿⣿⣿⣿⣿⣿⣿⣿⣿⣿⣿⣿⣿⣿⣿⣿⣿⣿⡕⢕⢕⢕⢕⢕⢕⢕⢕⠀⠀⠀⠀⠀⠀⠀⠀⠀⠀⠀⠀</a:t>
            </a:r>
            <a:br/>
            <a:r>
              <a:t>⠀⠀⠀⠀⠀⠀⠀⠀⠀⠀⠀⣿⣿⣿⣿⣿⣿⣿⣿⣿⣿⣿⣿⣿⣿⣿⣿⣿⣿⣷⣷⣿⣿⣿⣿⣿⣿⣿⣿⣿⣿⣿⣿⣿⣿⣿⣿⣿⣿⣿⣿⣿⣿⣿⣿⣿⣿⣿⣿⣿⢕⢕⢕⢕⢕⢕⢕⢕⢕⠀⠀⠀⠀⠀⠀⠀⠀⠀⠀⠀⠀</a:t>
            </a:r>
            <a:br/>
            <a:r>
              <a:t>⠀⠀⠀⠀⠀⠀⠀⠀⠀⠀⠀⢹⣿⣿⣿⣿⣿⣿⣿⣿⣿⣿⣿⣿⣿⣿⣏⢟⢻⠿⠿⠏⣹⣿⣿⣿⣿⣿⣿⣿⣿⣿⣿⣿⣿⣿⣿⣿⣿⣿⣿⣿⣿⣿⣿⣿⣿⣿⣿⣿⡕⢕⢕⢕⢕⢕⢕⢕⢕⠀⠀⠀⠀⠀⠀⠀⠀⠀⠀⠀⠀</a:t>
            </a:r>
            <a:br/>
            <a:r>
              <a:t>⠀⠀⠀⠀⠀⠀⠀⠀⠀⠀⠀⢿⣿⣿⣿⣿⣿⣿⣿⣿⣿⣿⣿⢿⣿⣿⣿⣿⣿⣷⣷⣾⣿⣿⣿⡿⣿⣿⣿⣿⣿⣿⣿⣿⣿⣿⣿⣿⣿⣿⣿⣿⣿⣿⣿⣿⣿⣿⣿⣿⡇⢕⢕⢕⢕⢕⢕⢕⢕⠀⠀⠀⠀⠀⠀⠀⠀⠀⠀⠀⠀</a:t>
            </a:r>
            <a:br/>
            <a:r>
              <a:t>⠀⠀⠀⠀⠀⠀⠀⠀⠀⠀⠀⣿⣿⣿⣿⣿⣿⣿⣿⣿⣿⣿⢏⢸⣿⣿⣿⣿⣿⣿⣿⣿⣿⣿⢟⠑⢿⣿⣿⣿⣿⣿⣿⣿⣿⣿⣿⣿⣿⣿⣿⣿⣿⣿⣿⣿⣿⣿⣿⣿⢕⢕⢕⢕⢕⢕⢕⢕⢕⠀⠀⠀⠀⠀⠀⠀⠀⠀⠀⠀⠀</a:t>
            </a:r>
            <a:br/>
            <a:r>
              <a:t>⠀⠀⠀⠀⠀⠀⠀⠀⠀⠀⠀⣿⣿⣿⣿⣿⣿⣿⣿⣿⣿⡏⠕⠕⢻⣿⡝⢻⢿⢿⢿⢿⢏⢟⠑⠀⢸⣿⣿⣿⣿⣿⣿⣿⣿⣿⣿⣿⣿⣿⣿⣿⣿⣿⣿⣿⣿⣿⣿⣇⢕⢕⢕⢕⢕⢕⢕⢕⢕⠀⠀⠀⠀⠀⠀⠀⠀⠀⠀⠀⠀</a:t>
            </a:r>
            <a:br/>
            <a:r>
              <a:t>⠀⠀⠀⠀⠀⠀⠀⠀⠀⠀⠀⣿⣿⣿⣿⣿⣿⣿⣿⣿⣿⡇⠀⠀⠀⠘⠟⠕⠑⠕⠕⠑⠁⠀⠀⠀⣿⣿⣿⣿⣿⣿⣿⣿⣿⣿⣿⣿⣿⣿⣿⣿⣿⣿⣿⣿⣿⣿⢿⡇⢕⢕⢕⢕⢕⢕⢕⢕⢕⠀⠀⠀⠀⠀⠀⠀⠀⠀⠀⠀⠀</a:t>
            </a:r>
            <a:br/>
            <a:r>
              <a:t>⠀⠀⠀⠀⠀⠀⠀⠀⠀⠀⠀⣿⣿⣿⣿⣿⣿⣿⣿⣿⣿⡕⠀⠀⠀⠀⠀⠀⠀⠀⠀⠀⠀⠀⠀⠀⣿⣿⣿⣿⣿⣿⣿⣿⣿⣿⣿⣿⣿⣿⣿⣿⣿⣿⣿⣿⣿⣿⣕⢕⢕⢕⣕⢕⢜⢕⢕⢕⢕⠀⠀⠀⠀⠀⠀⠀⠀⠀⠀⠀⠀</a:t>
            </a:r>
            <a:br/>
            <a:r>
              <a:t>⠀⠀⠀⠀⠀⠀⠀⠀⠀⠀⠀⣿⣿⣿⣿⣿⣿⣿⣿⣿⣿⣷⢔⢐⠀⠀⠀⠀⠀⢀⠀⠀⠀⠀⠀⢱⣿⣿⣿⣿⣿⣿⣿⣿⣿⣿⣿⣿⣿⣿⣿⣿⣿⣿⣿⣿⣿⣿⣕⣕⣝⣝⣕⢟⢾⢇⢕⢕⢕⠀⠀⠀⠀⠀⠀⠀⠀⠀⠀⠀⠀</a:t>
            </a:r>
            <a:br/>
            <a:r>
              <a:t>⠀⠀⠀⠀⠀⠀⠀⠀⠀⠀⠀⣿⣿⣿⣿⣿⣿⣿⣿⣿⣿⣿⣇⢕⠀⠀⠀⠀⠀⠀⠀⠀⠀⠀⢰⣿⣿⣿⣿⣿⣿⣿⣿⣿⣿⣿⣿⣿⣿⣿⣿⣿⣿⣿⣿⣿⣿⣿⢷⢿⣽⣝⢝⢕⢝⢟⢕⢕⢕⠀⠀⠀⠀⠀⠀⠀⠀⠀⠀⠀⠀</a:t>
            </a:r>
            <a:br/>
            <a:r>
              <a:t>⠀⠀⠀⠀⠀⠀⠀⠀⠀⠀⠀⣿⣿⣿⣿⣿⣿⣿⣿⣿⣿⣿⣿⣷⡕⢄⢐⠀⠀⢄⢔⠔⠀⠀⢸⣿⣿⣿⣿⣿⣿⣿⣿⣿⣿⣿⣿⣿⣿⣿⣿⣿⣿⣿⣿⣿⣿⣿⣵⣿⣿⣏⣕⣱⣞⢕⢕⢕⢕⠀⠀⠀⠀⠀⠀⠀⠀⠀⠀⠀⠀</a:t>
            </a:r>
            <a:br/>
            <a:r>
              <a:t>⠀⠀⠀⠀⠀⠀⠀⠀⠀⠀⠀⣿⣿⣿⣿⣿⣿⣿⣿⣿⣿⣿⣿⣿⣿⠕⠅⢔⢑⢕⠑⠀⠀⢁⣼⣿⣿⣿⣿⣿⣿⣿⣿⣿⣿⣿⣿⣿⣿⣿⣿⣿⣿⣿⣿⣿⣿⣿⣿⣿⣿⣿⡏⢝⢟⢕⢕⢕⢕⠀⠀⠀⠀⠀⠀⠀⠀⠀⠀⠀⠀</a:t>
            </a:r>
            <a:br/>
            <a:r>
              <a:t>⠀⠀⠀⠀⠀⠀⠀⠀⠀⠀⠀⠛⠛⠛⠛⠛⠛⠛⠛⠛⠛⠛⠛⠛⠛⠀⠁⠑⠑⠀⠀⠀⠁⠘⠛⠛⠛⠛⠛⠛⠛⠛⠛⠛⠛⠛⠛⠛⠛⠛⠛⠛⠛⠛⠛⠛⠛⠛⠛⠛⠛⠛⠛⠛⠛⠛⠓⠃⠘⠀⠀⠀⠀⠀⠀⠀⠀⠀⠀⠀⠀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⠀⠀⠀⠀⠀⠀⠀⠀⠀⠀⠀⣿⣿⣿⣿⣿⣿⣿⣿⣿⣿⣿⣿⣿⣿⣿⣿⣿⣿⣿⣿⣿⣿⣿⣿⣿⣿⣿⣿⣿⣿⣿⣿⣿⣿⣿⣿⢕⢕⢕⢸⣿⣿⣿⣿⣿⣿⣿⡕⢕⢕⢕⢕⢕⢕⢕⢕⢕⢕⠀⠀⠀⠀⠀⠀⠀⠀⠀⠀⠀⠀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⠀⠀⠀⠀⠀⠀⠀⠀⠀⠀⠀⣿⣿⣿⣿⣿⣿⣿⣿⣿⣿⣿⣿⣿⣿⣿⣿⣿⣿⣿⣿⣿⣿⣿⣿⣿⣿⣿⣿⣿⣿⣿⣿⣿⣿⣿⡇⢕⢕⢕⢕⢻⣿⣿⣿⣿⣿⣿⣿⡕⢕⢕⢕⢕⢕⢕⢕⢕⢕⠀⠀⠀⠀⠀⠀⠀⠀⠀⠀⠀⠀</a:t>
            </a:r>
            <a:br/>
            <a:r>
              <a:t>⠀⠀⠀⠀⠀⠀⠀⠀⠀⠀⠀⣿⣿⣿⣿⣿⣿⣿⣿⣿⣿⣿⢿⢿⢟⢝⢕⢕⢝⣹⣿⣿⣿⣿⣿⣿⣿⣿⣿⣿⣿⣿⣿⣿⣿⣿⢇⢕⢕⢕⢕⢜⣿⣿⣿⣿⣿⣿⣿⣧⢕⢕⢕⢕⢕⢕⢕⢕⢕⠀⠀⠀⠀⠀⠀⠀⠀⠀⠀⠀⠀</a:t>
            </a:r>
            <a:br/>
            <a:r>
              <a:t>⠀⠀⠀⠀⠀⠀⠀⠀⠀⠀⠀⣿⣿⣿⣿⣿⣿⣿⣿⣿⣿⢏⢕⢕⣱⡼⢟⢟⢟⢏⢟⢟⢷⣿⣿⣿⣿⣿⣿⣿⣿⣿⣿⣿⣿⡟⢕⢕⢕⢕⢕⢕⣿⣿⣿⣿⣿⣿⣿⣿⡇⢕⢕⢕⢕⢕⢕⢕⢕⠀⠀⠀⠀⠀⠀⠀⠀⠀⠀⠀⠀</a:t>
            </a:r>
            <a:br/>
            <a:r>
              <a:t>⠀⠀⠀⠀⠀⠀⠀⠀⠀⠀⠀⣿⣿⣿⣿⣿⣿⣿⣿⡿⢇⢕⣵⣵⣼⣵⢕⢕⢱⢕⣱⣕⣜⣿⣿⣿⣿⣿⣿⣿⣿⣿⣿⣿⣿⡿⢕⢕⢕⢕⢕⢕⢸⣿⣿⣿⣿⣿⣿⣿⣧⢕⢕⢕⢕⢕⢕⢕⢕⠀⠀⠀⠀⠀⠀⠀⠀⠀⠀⠀⠀</a:t>
            </a:r>
            <a:br/>
            <a:r>
              <a:t>⠀⠀⠀⠀⠀⠀⠀⠀⠀⠀⠀⣿⣿⣿⣿⣿⣿⣿⣿⣧⣷⣫⣝⣝⣼⣼⣵⣵⣵⣱⣿⣿⣿⣿⣿⣿⣿⣿⣿⣿⣿⣿⣿⣿⣿⣧⡕⢕⢕⢕⣱⣕⣾⣿⣿⣿⣿⣿⣿⣿⣿⢕⢕⢕⢕⢕⢕⢕⢕⠀⠀⠀⠀⠀⠀⠀⠀⠀⠀⠀⠀</a:t>
            </a:r>
            <a:br/>
            <a:r>
              <a:t>⠀⠀⠀⠀⠀⠀⠀⠀⠀⠀⠀⣿⣿⣿⣿⣿⣿⣿⣿⢇⢜⣿⣿⣿⣿⣿⣿⣿⣿⣿⣿⣿⣿⣿⣿⣿⣿⣿⣿⣿⣿⣿⣿⣿⣿⣿⣿⣷⣿⣿⣿⣿⣿⣿⣿⣿⣿⣿⣿⣿⣿⢕⢕⢕⢕⢕⢕⢕⢕⠀⠀⠀⠀⠀⠀⠀⠀⠀⠀⠀⠀</a:t>
            </a:r>
            <a:br/>
            <a:r>
              <a:t>⠀⠀⠀⠀⠀⠀⠀⠀⠀⠀⠀⣿⣿⣿⣿⣿⣿⣿⣿⢕⢣⣿⣿⣿⣿⣿⣿⣿⣿⣿⣿⣿⣿⣿⣿⣿⣿⣿⣿⣿⣿⣿⣿⣿⣿⣿⣿⣿⣿⣿⣿⣿⣿⣿⣿⣿⣿⣿⣿⣿⣿⡝⢇⡟⢝⢕⢕⢕⢕⠀⠀⠀⠀⠀⠀⠀⠀⠀⠀⠀⠀</a:t>
            </a:r>
            <a:br/>
            <a:r>
              <a:t>⠀⠀⠀⠀⠀⠀⠀⠀⠀⠀⠀⣿⣿⣿⣿⣿⣿⣿⣿⡕⢸⣿⣿⣿⣿⣿⣿⣿⣿⣿⣿⣿⣿⣿⣿⣿⣿⣿⣿⣿⣿⣿⣿⣿⣿⣿⣿⣿⣿⣿⣿⣿⣿⣿⣿⣿⣿⣿⣿⣿⣿⣿⣿⣿⣿⣝⡕⢕⢸⠀⠀⠀⠀⠀⠀⠀⠀⠀⠀⠀⠀</a:t>
            </a:r>
            <a:br/>
            <a:r>
              <a:t>⠀⠀⠀⠀⠀⠀⠀⠀⠀⠀⠀⣿⣿⣿⣿⣿⣿⣿⣿⡇⢸⣿⣿⣿⣿⣿⣿⣿⣿⣿⣿⣿⣿⣿⣿⣿⣿⣿⣿⣿⣿⣿⣿⣿⣿⣿⣿⣿⣿⣿⣿⣿⣿⣿⣿⣿⣿⣿⣿⣿⣿⣿⣿⣿⣏⣹⣿⡕⣼⠀⠀⠀⠀⠀⠀⠀⠀⠀⠀⠀⠀</a:t>
            </a:r>
            <a:br/>
            <a:r>
              <a:t>⠀⠀⠀⠀⠀⠀⠀⠀⠀⠀⠀⣿⣿⣿⣿⣿⣿⣿⣿⣿⣼⣿⣿⣿⣿⣿⣿⣿⣿⣿⣿⣿⣿⣿⣿⣿⣿⣿⣿⣿⣿⣿⣿⣿⣿⣿⣿⣿⣿⣿⣿⣿⣿⣿⣿⣿⣿⣿⣿⣿⣿⣿⣿⣧⣿⣿⣿⣿⣼⠀⠀⠀⠀⠀⠀⠀⠀⠀⠀⠀⠀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⠀⠀⠀⠀⠀⠀⠀⠀⠀⠀⠀⣿⣿⣿⣿⣿⣿⣿⣿⣿⣿⣿⣿⣿⣿⡿⣿⣿⣿⣿⡿⢿⣿⣿⣿⣿⣿⣿⣿⣿⣿⣿⣿⣿⣿⣿⣿⣿⣿⣿⣿⣿⣿⣿⣿⣿⣿⣿⣿⣿⣿⣿⣿⣿⣿⣿⣿⣿⣿⠀⠀⠀⠀⠀⠀⠀⠀⠀⠀⠀⠀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⠀⠀⠀⠀⠀⠀⠀⠀⠀⠀⠀⣿⣿⣿⣿⣿⣿⣿⣿⣿⣿⢕⢹⣿⣿⣿⣿⣿⣿⣿⣿⣿⣿⡿⠁⢹⣿⣿⣿⣿⣿⣿⣿⣿⣿⣿⣿⣿⣿⣿⣿⣿⣿⣿⣿⣿⣿⣿⣿⣿⣿⣿⣿⣿⣿⣿⣿⣿⣿⠀⠀⠀⠀⠀⠀⠀⠀⠀⠀⠀⠀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⠀⠀⠀⠀⠀⠀⠀⠀⠀⠀⠀⣿⣿⣿⣿⣿⣿⣿⣿⣿⣿⢕⢕⢻⣿⣿⣿⢟⢻⢻⣿⢿⠏⠁⠀⢸⣿⣿⣿⣿⣿⣿⣿⣿⣿⣿⣿⣿⣿⣿⣿⣿⣿⣿⣿⣿⣿⣿⣿⣿⣿⣿⣿⣿⣿⣿⣿⣿⣿⠀⠀⠀⠀⠀⠀⠀⠀⠀⠀⠀⠀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⠀⠀⠀⠀⠀⠀⠀⠀⠀⠀⠀⣿⣿⣿⣿⣿⣿⣿⣿⣿⡇⢕⢕⢕⢜⢝⢟⠕⠑⠑⠁⠀⠀⠀⠀⢸⣿⣿⣿⣿⣿⣿⣿⣿⣿⣿⣿⣿⣿⣿⣿⣿⣿⣿⣿⣿⣿⣿⣿⣿⣿⣿⣿⣿⣿⣿⣿⣿⣿⠀⠀⠀⠀⠀⠀⠀⠀⠀⠀⠀⠀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⠀⠀⠀⠀⠀⠀⠀⠀⠀⠀⠀⣿⣿⣿⣿⣿⣿⣿⣿⣿⣧⢕⢕⢕⢕⢔⢄⢀⢄⢄⢄⢀⠀⢀⢔⢸⣿⣿⣿⣿⣿⣿⣿⣿⣿⣿⣿⣿⣿⣿⣿⣿⣿⣿⣿⣿⣿⣿⣿⣿⣿⣿⣿⣿⣿⣿⣿⣿⣿⠀⠀⠀⠀⠀⠀⠀⠀⠀⠀⠀⠀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⠀⠀⠀⠀⠀⠀⠀⠀⠀⠀⠀⣿⣿⣿⣿⣿⣿⣿⣿⣿⣿⡇⢕⢕⢕⢕⢕⢕⢕⢔⢕⢀⢔⢕⢕⣼⣿⣿⣿⣿⣿⣿⣿⣿⣿⣿⣿⣿⣿⣿⣿⣿⣿⣿⣿⣿⣿⣿⣿⣿⣿⣿⣿⣿⣿⣿⣿⣿⣿⠀⠀⠀⠀⠀⠀⠀⠀⠀⠀⠀⠀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⠀⠀⠀⠀⠀⠀⠀⠀⠀⠀⠀⣿⣿⣿⣿⣿⣿⣿⣿⣿⣿⣿⣕⢕⢕⢕⢕⢕⢕⢕⢕⢕⢕⢕⢸⣿⣿⣿⣿⣿⣿⣿⣿⣿⣿⣿⣿⣿⣿⣿⣿⣿⣿⣿⣿⣿⣿⣿⣿⣿⣿⣿⣿⣿⣿⣿⣿⣿⣿⠀⠀⠀⠀⠀⠀⠀⠀⠀⠀⠀⠀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⠀⠀⠀⠀⠀⠀⠀⠀⠀⠀⠀⠛⠛⠛⠛⠛⠛⠛⠛⠛⠛⠛⠛⠓⠑⠑⠑⠑⠑⠑⠑⠑⠑⠑⠚⠛⠛⠛⠛⠛⠛⠛⠛⠛⠛⠛⠛⠛⠛⠛⠛⠛⠛⠛⠛⠛⠛⠛⠛⠛⠛⠛⠛⠛⠛⠛⠛⠛⠛⠀⠀⠀⠀⠀⠀⠀⠀⠀⠀⠀⠀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⠀⠀⠀⠀⠀⠀⠀⠀⠀⠀⠀⣿⣿⣿⣿⣿⣿⣿⣿⣿⣿⣿⣿⣿⣿⣿⣿⣿⣿⣿⣿⣿⣿⣿⣿⣿⣿⣿⣿⣿⣿⣿⣿⣿⣿⣿⣿⢕⢕⢕⢜⣿⣿⣿⣿⣿⣿⣿⡕⢕⢕⢕⢕⢕⢕⢕⢕⢕⢕⠀⠀⠀⠀⠀⠀⠀⠀⠀⠀⠀⠀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⠀⠀⠀⠀⠀⠀⠀⠀⠀⠀⠀⣿⣿⣿⣿⣿⣿⣿⣿⣿⣿⣿⣿⣿⣿⣿⣿⣿⣿⣿⣿⣿⣿⣿⣿⣿⣿⣿⣿⣿⣿⣿⣿⣿⣿⣿⡇⢕⢕⢕⢕⢻⣿⣿⣿⣿⣿⣿⣿⡕⢕⢕⢕⢕⢕⢕⢕⢕⢕⠀⠀⠀⠀⠀⠀⠀⠀⠀⠀⠀⠀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⠀⠀⠀⠀⠀⠀⠀⠀⠀⠀⠀⣿⣿⣿⣿⣿⣿⣿⣿⣿⣿⣿⣿⣿⣿⣿⣿⣿⣿⣿⣿⣿⣿⣿⣿⣿⣿⣿⣿⣿⣿⣿⣿⣿⣿⣿⢇⢕⢕⢕⢕⢜⣿⣿⣿⣿⣿⣿⣿⣧⢕⢕⢕⢕⢕⢕⢕⢕⢕⠀⠀⠀⠀⠀⠀⠀⠀⠀⠀⠀⠀</a:t>
            </a:r>
            <a:br/>
            <a:r>
              <a:t>⠀⠀⠀⠀⠀⠀⠀⠀⠀⠀⠀⣿⣿⣿⣿⣿⣿⣿⣿⣿⣿⡿⢿⢟⢏⢝⢝⢝⣝⡿⣿⢿⢿⣿⣿⣿⣿⣿⣿⣿⣿⣿⣿⣿⣿⡟⢕⢕⢕⢕⢕⢕⣿⣿⣿⣿⣿⣿⣿⣿⡇⢕⢕⢕⢕⢕⢕⢕⢕⠀⠀⠀⠀⠀⠀⠀⠀⠀⠀⠀⠀</a:t>
            </a:r>
            <a:br/>
            <a:r>
              <a:t>⠀⠀⠀⠀⠀⠀⠀⠀⠀⠀⠀⣿⣿⣿⣿⣿⣿⣿⣿⣿⡟⢕⢕⢕⢵⡾⢟⢟⢟⢟⢟⢷⣿⣿⣿⣿⣿⣿⣿⣿⣿⣿⣿⣿⣿⡟⢕⢕⢕⢕⢕⢕⢸⣿⣿⣿⣿⣿⣿⣿⣧⢕⢕⢕⢕⢕⢕⢕⢕⠀⠀⠀⠀⠀⠀⠀⠀⠀⠀⠀⠀</a:t>
            </a:r>
            <a:br/>
            <a:r>
              <a:t>⠀⠀⠀⠀⠀⠀⠀⠀⠀⠀⠀⣿⣿⣿⣿⣿⣿⣿⣿⡇⢕⢱⣔⢜⣵⡕⢕⢕⢕⢱⣵⣱⣿⣿⣿⣿⣿⣿⣿⣿⣿⣿⣿⣿⣿⣇⡕⢕⢕⢕⣵⣕⣼⣿⣿⣿⣿⣿⣿⣿⣿⢕⢕⢕⢕⢕⢕⢕⢕⠀⠀⠀⠀⠀⠀⠀⠀⠀⠀⠀⠀</a:t>
            </a:r>
            <a:br/>
            <a:r>
              <a:t>⠀⠀⠀⠀⠀⠀⠀⠀⠀⠀⠀⣿⣿⣿⣿⣿⣿⣿⣇⡗⢕⣝⣝⣕⣼⣵⣵⣱⣕⣿⣿⣿⣿⣿⣿⣿⣿⣿⣿⣿⣿⣿⣿⣿⣿⣿⣿⣷⣾⣿⣿⣿⣿⣿⣿⣿⣿⣿⣿⣿⣿⢕⢕⢕⢕⢕⢕⢕⢕⠀⠀⠀⠀⠀⠀⠀⠀⠀⠀⠀⠀</a:t>
            </a:r>
            <a:br/>
            <a:r>
              <a:t>⠀⠀⠀⠀⠀⠀⠀⠀⠀⠀⠀⣿⣿⣿⣿⣿⣿⣿⡟⢕⢸⣿⣿⣿⣿⣿⣿⣿⣿⣿⣿⣿⣿⣿⣿⣿⣿⣿⣿⣿⣿⣿⣿⣿⣿⣿⣿⣿⣿⣿⣿⣿⣿⣿⣿⣿⣿⣿⣿⣿⣟⡕⢕⢜⢕⢕⢕⢕⢕⠀⠀⠀⠀⠀⠀⠀⠀⠀⠀⠀⠀</a:t>
            </a:r>
            <a:br/>
            <a:r>
              <a:t>⠀⠀⠀⠀⠀⠀⠀⠀⠀⠀⠀⣿⣿⣿⣿⣿⣿⣿⡇⢕⣾⣿⣿⣿⣿⣿⣿⣿⣿⣿⣿⣿⣿⣿⣿⣿⣿⣿⣿⣿⣿⣿⣿⣿⣿⣿⣿⣿⣿⣿⣿⣿⣿⣿⣿⣿⣿⣿⣿⣿⣿⡇⢕⢟⢕⢕⢕⢕⢸⠀⠀⠀⠀⠀⠀⠀⠀⠀⠀⠀⠀</a:t>
            </a:r>
            <a:br/>
            <a:r>
              <a:t>⠀⠀⠀⠀⠀⠀⠀⠀⠀⠀⠀⣿⣿⣿⣿⣿⣿⣿⡇⢕⣿⣿⣿⣿⣿⣿⣿⣿⣿⣿⣿⣿⣿⣿⣿⣿⣿⣿⣿⣿⣿⣿⣿⣿⣿⣿⣿⣿⣿⣿⣿⣿⣿⣿⣿⣿⣿⣿⣿⣿⣟⡏⣻⣏⢕⢕⢕⢕⢸⠀⠀⠀⠀⠀⠀⠀⠀⠀⠀⠀⠀</a:t>
            </a:r>
            <a:br/>
            <a:r>
              <a:t>⠀⠀⠀⠀⠀⠀⠀⠀⠀⠀⠀⣿⣿⣿⣿⣿⣿⣿⣷⢕⣿⣿⣿⣿⣿⣿⣿⣿⣿⣿⣿⣿⣿⣿⣿⣿⣿⣿⣿⣿⣿⣿⣿⣿⣿⣿⣿⣿⣿⣿⣿⣿⣿⣿⣿⣿⣿⣿⣿⣿⣿⣝⣏⣝⣝⣟⡕⢕⢸⠀⠀⠀⠀⠀⠀⠀⠀⠀⠀⠀⠀</a:t>
            </a:r>
            <a:br/>
            <a:r>
              <a:t>⠀⠀⠀⠀⠀⠀⠀⠀⠀⠀⠀⣿⣿⣿⣿⣿⣿⣿⣿⣧⣿⣿⣿⣿⣿⣿⣿⣿⣿⣿⣿⣿⣿⣿⣿⣿⣿⣿⣿⣿⣿⣿⣿⣿⣿⣿⣿⣿⣿⣿⣿⣿⣿⣿⣿⣿⣿⣿⣿⣿⣿⣿⣯⣿⣿⣟⣟⣕⣸⠀⠀⠀⠀⠀⠀⠀⠀⠀⠀⠀⠀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⠀⠀⠀⠀⠀⠀⠀⠀⠀⠀⠀⣿⣿⣿⣿⣿⣿⣿⣿⣿⣿⣿⣿⣿⣿⣿⣿⣿⣿⣿⣿⣿⣿⣿⣿⣿⣿⣿⣿⣿⣿⣿⣿⣿⣿⣿⣿⣿⣿⣿⣿⣿⣿⣿⣿⣿⣿⣿⣿⣿⣿⣿⣿⣿⣿⣟⣻⣿⣿⠀⠀⠀⠀⠀⠀⠀⠀⠀⠀⠀⠀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⠀⠀⠀⠀⠀⠀⠀⠀⠀⠀⠀⣿⣿⣿⣿⣿⣿⣿⣿⣿⣿⣿⣿⣿⣿⣿⣿⣿⣿⣿⣿⣿⣿⣿⣿⣿⣿⣿⣿⣿⣿⣿⣿⣿⣿⣿⣿⣿⣿⣿⣿⣿⣿⣿⣿⣿⣿⣿⣿⣿⣿⣿⣿⣿⣿⣝⣟⣻⣿⠀⠀⠀⠀⠀⠀⠀⠀⠀⠀⠀⠀</a:t>
            </a:r>
            <a:br/>
            <a:r>
              <a:t>⠀⠀⠀⠀⠀⠀⠀⠀⠀⠀⠀⣿⣿⣿⣿⣿⣿⣿⣿⣿⣿⣿⣿⣿⣿⢿⣿⣿⣿⣿⣿⣿⣿⣿⣿⣿⣿⣿⣿⣿⣿⣿⣿⣿⣿⣿⣿⣿⣿⣿⣿⣿⣿⣿⣿⣿⣿⣿⣿⣿⣿⣿⣿⣿⣿⣿⣿⣿⣿⠀⠀⠀⠀⠀⠀⠀⠀⠀⠀⠀⠀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⠀⠀⠀⠀⠀⠀⠀⠀⠀⠀⠀⣿⣿⣿⣿⣿⣿⣿⣿⣿⣿⣿⣿⣿⣿⣿⣿⣿⣿⣵⣾⣿⣿⣿⣿⣿⣿⣿⣿⣿⣿⣿⣿⣿⣿⣿⣿⣿⣿⣿⣿⣿⣿⣿⣿⣿⣿⣿⣿⣿⣿⣿⣿⣿⣿⣿⣿⣿⣿⠀⠀⠀⠀⠀⠀⠀⠀⠀⠀⠀⠀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⠀⠀⠀⠀⠀⠀⠀⠀⠀⠀⠀⣿⣿⣿⣿⣿⣿⣿⣿⣿⡟⢝⣿⣿⣿⣿⣿⣿⣿⣿⣿⣿⣿⡇⠘⣿⣿⣿⣿⣿⣿⣿⣿⣿⣿⣿⣿⣿⣿⣿⣿⣿⣿⣿⣿⣿⣿⣿⣿⣿⣿⣿⣿⣿⣿⣿⣿⣿⣿⠀⠀⠀⠀⠀⠀⠀⠀⠀⠀⠀⠀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⠀⠀⠀⠀⠀⠀⠀⠀⠀⠀⠀⣿⣿⣿⣿⣿⣿⣿⣿⣿⡇⢕⢝⣿⣿⣿⣿⢟⢟⣿⣿⢟⠋⠀⠀⣾⣿⣿⣿⣿⣿⣿⣿⣿⣿⣿⣿⣿⣿⣿⣿⣿⣿⣿⣿⣿⣿⣿⣿⣿⣿⣿⣿⣿⣿⣿⣿⣿⣿⠀⠀⠀⠀⠀⠀⠀⠀⠀⠀⠀⠀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⠀⠀⠀⠀⠀⠀⠀⠀⠀⠀⠀⣿⣿⣿⣿⣿⣿⣿⣿⣿⡇⢕⢕⠕⠝⢟⢷⢕⠑⠙⠁⠀⠀⠀⠀⣿⣿⣿⣿⣿⣿⣿⣿⣿⣿⣿⣿⣿⣿⣿⣿⣿⣿⣿⣿⣿⣿⣿⣿⣿⣿⣿⣿⣿⣿⣿⣿⣿⣿⠀⠀⠀⠀⠀⠀⠀⠀⠀⠀⠀⠀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⠀⠀⠀⠀⠀⠀⠀⠀⠀⠀⠀⣿⣿⣿⣿⣿⣿⣿⣿⣿⡇⢕⢕⢕⢔⢄⢀⠀⢀⢄⠄⠀⠄⢀⢔⣿⣿⣿⣿⣿⣿⣿⣿⣿⣿⣿⣿⣿⣿⣿⣿⣿⣿⣿⣿⣿⣿⣿⣿⣿⣿⣿⣿⣿⣿⣿⣿⣿⣿⠀⠀⠀⠀⠀⠀⠀⠀⠀⠀⠀⠀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⠀⠀⠀⠀⠀⠀⠀⠀⠀⠀⠀⣿⣿⣿⣿⣿⣿⣿⣿⣿⣿⡕⢕⢕⢕⢕⢕⢕⢕⢔⢐⢀⢔⢕⢕⣿⣿⣿⣿⣿⣿⣿⣿⣿⣿⣿⣿⣿⣿⣿⣿⣿⣿⣿⣿⣿⣿⣿⣿⣿⣿⣿⣿⣿⣿⣿⣿⣿⣿⠀⠀⠀⠀⠀⠀⠀⠀⠀⠀⠀⠀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⠀⠀⠀⠀⠀⠀⠀⠀⠀⠀⠀⠛⠛⠛⠛⠛⠛⠛⠛⠛⠛⠃⠑⠑⠑⠑⠑⠑⠑⠑⠑⠑⠑⠑⠑⠛⠛⠛⠛⠛⠛⠛⠛⠛⠛⠛⠛⠛⠛⠛⠛⠛⠛⠛⠛⠛⠛⠛⠛⠛⠛⠛⠛⠛⠛⠛⠛⠛⠛⠀⠀⠀⠀⠀⠀⠀⠀⠀⠀⠀⠀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⠀⠀⠀⠀⠀⠀⠀⠀⠀⠀⠀⣿⣿⣿⣿⣿⣿⣿⣿⣿⣿⣿⣿⣿⣿⣿⣿⣿⣿⣿⣿⣿⣿⣿⣿⣿⣿⣿⣿⣿⣿⣿⣿⣿⣿⣿⣿⢕⢕⢕⢜⣿⣿⣿⣿⣿⣿⣿⡕⢕⢕⢕⢕⢕⢕⢕⢅⢕⢕⠀⠀⠀⠀⠀⠀⠀⠀⠀⠀⠀⠀</a:t>
            </a:r>
            <a:br/>
            <a:r>
              <a:t>⠀⠀⠀⠀⠀⠀⠀⠀⠀⠀⠀⣿⣿⣿⣿⣿⣿⣿⣿⣿⣿⣿⣿⣿⣿⣿⣿⣿⣿⣿⣿⣿⣿⣿⣿⣿⣿⣿⣿⣿⣿⣿⣿⣿⣿⣿⡇⢕⢕⢕⢕⢹⣿⣿⣿⣿⣿⣿⣿⡕⢕⢕⢕⢕⢕⢕⢕⢕⢕⠀⠀⠀⠀⠀⠀⠀⠀⠀⠀⠀⠀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⠀⠀⠀⠀⠀⠀⠀⠀⠀⠀⠀⣿⣿⣿⣿⣿⣿⣿⣿⣿⣿⣿⣿⣿⣿⣿⣿⣿⣿⣿⣿⣿⣿⣿⣿⣿⣿⣿⣿⣿⣿⣿⣿⣿⣿⣿⢇⢕⢕⢕⢕⢜⣿⣿⣿⣿⣿⣿⣿⣧⢕⢕⢕⢕⢕⢕⢕⢔⢕⠀⠀⠀⠀⠀⠀⠀⠀⠀⠀⠀⠀</a:t>
            </a:r>
            <a:br/>
            <a:r>
              <a:t>⠀⠀⠀⠀⠀⠀⠀⠀⠀⠀⠀⣿⣿⣿⣿⣿⣿⣿⣿⣿⣿⣿⣿⣿⣿⣿⣿⣿⣿⣿⣿⣿⣿⣿⣿⣿⣿⣿⣿⣿⣿⣿⣿⣿⣿⡟⢕⢕⢕⢕⢕⢕⣿⣿⣿⣿⣿⣿⣿⣿⡇⢕⢕⢕⢕⢕⢕⢕⢕⠀⠀⠀⠀⠀⠀⠀⠀⠀⠀⠀⠀</a:t>
            </a:r>
            <a:br/>
            <a:r>
              <a:t>⠀⠀⠀⠀⠀⠀⠀⠀⠀⠀⠀⣿⣿⣿⣿⣿⣿⣿⣿⣿⡿⢿⢟⢏⢕⡕⢕⢕⡿⣝⣟⢟⣿⣿⣿⣿⣿⣿⣿⣿⣿⣿⣿⣿⣿⡟⢕⢕⢕⢕⢕⢕⢸⣿⣿⣿⣿⣿⣿⣿⡇⢕⢕⢕⢕⢕⢕⢕⢕⠀⠀⠀⠀⠀⠀⠀⠀⠀⠀⠀⠀</a:t>
            </a:r>
            <a:br/>
            <a:r>
              <a:t>⠀⠀⠀⠀⠀⠀⠀⠀⠀⠀⠀⣿⣿⣿⣿⣿⣿⣿⣿⢿⢕⢅⢕⡕⢷⠜⢟⢟⠝⢝⢝⢿⣿⣿⣿⣿⣿⣿⣿⣿⣿⣿⣿⣿⣿⣇⡕⢕⢕⢕⣼⣧⣼⣿⣿⣿⣿⣿⣿⣿⣿⢕⢕⢕⢕⢕⢕⢕⢕⠀⠀⠀⠀⠀⠀⠀⠀⠀⠀⠀⠀</a:t>
            </a:r>
            <a:br/>
            <a:r>
              <a:t>⠀⠀⠀⠀⠀⠀⠀⠀⠀⠀⠀⣿⣿⣿⣿⣿⣿⣿⢟⢕⢕⣵⣕⢸⣱⢕⢕⢱⢕⢱⣕⣼⣿⣿⣿⣿⣿⣿⣿⣿⣿⣿⣿⣿⣿⣿⣿⣾⣾⣿⣿⣿⣿⣿⣿⣿⣿⣿⣿⣿⣿⢕⢕⢕⢕⢕⢕⢕⢕⠀⠀⠀⠀⠀⠀⠀⠀⠀⠀⠀⠀</a:t>
            </a:r>
            <a:br/>
            <a:r>
              <a:t>⠀⠀⠀⠀⠀⠀⠀⠀⠀⠀⠀⣿⣿⣿⣿⣿⣿⣿⡼⢜⣹⣕⣕⣵⣵⣵⣵⣵⣵⣽⣯⣽⣿⣿⣿⣿⣿⣿⣿⣿⣿⣿⣿⣿⣿⣿⣿⣿⣿⣿⣿⣿⣿⣿⣿⣿⣿⣿⣿⣿⣏⢕⢕⢕⢕⢕⢕⢕⢕⠀⠀⠀⠀⠀⠀⠀⠀⠀⠀⠀⠀</a:t>
            </a:r>
            <a:br/>
            <a:r>
              <a:t>⠀⠀⠀⠀⠀⠀⠀⠀⠀⠀⠀⣿⣿⣿⣿⣿⣿⣿⢕⢕⣾⣿⣿⣿⣿⣿⣿⣿⣿⣿⣿⣿⣿⣿⣿⣿⣿⣿⣿⣿⣿⣿⣿⣿⣿⣿⣿⣿⣿⣿⣿⣿⣿⣿⣿⣿⣿⣿⣿⣿⣟⡕⣕⢕⢕⢕⢕⢕⢕⠀⠀⠀⠀⠀⠀⠀⠀⠀⠀⠀⠀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⠀⠀⠀⠀⠀⠀⠀⠀⠀⠀⠀⣿⣿⣿⣿⣿⣿⣿⢕⢕⣿⣿⣿⣿⣿⣿⣿⣿⣿⣿⣿⣿⣿⣿⣿⣿⣿⣿⣿⣿⣿⣿⣿⣿⣿⣿⣿⣿⣿⣿⣿⣿⣿⣿⣿⣿⣿⣿⣿⣿⣏⡕⢝⣕⢕⢕⢕⢕⢕⠀⠀⠀⠀⠀⠀⠀⠀⠀⠀⠀⠀</a:t>
            </a:r>
            <a:br/>
            <a:r>
              <a:t>⠀⠀⠀⠀⠀⠀⠀⠀⠀⠀⠀⣿⣿⣿⣿⣿⣿⣿⢕⢜⣿⣿⣿⣿⣿⣿⣿⣿⣿⣿⣿⣿⣿⣿⣿⣿⣿⣿⣿⣿⣿⣿⣿⣿⣿⣿⣿⣿⣿⣿⣿⣿⣿⣿⣿⣿⣿⣿⣿⣿⣏⡕⣕⢕⢕⢕⢕⢕⢸⠀⠀⠀⠀⠀⠀⠀⠀⠀⠀⠀⠀</a:t>
            </a:r>
            <a:br/>
            <a:r>
              <a:t>⠀⠀⠀⠀⠀⠀⠀⠀⠀⠀⠀⣿⣿⣿⣿⣿⣿⣿⡇⢸⣿⣿⣿⣿⢿⣿⣿⣿⣿⣿⣿⡿⣿⣿⣿⣿⣿⣿⣿⣿⣿⣿⣿⣿⣿⣿⣿⣿⣿⣿⣿⣿⣿⣿⣿⣿⣿⣿⣿⣿⣿⣇⣽⣕⡕⢕⢕⢕⢸⠀⠀⠀⠀⠀⠀⠀⠀⠀⠀⠀⠀</a:t>
            </a:r>
            <a:br/>
            <a:r>
              <a:t>⠀⠀⠀⠀⠀⠀⠀⠀⠀⠀⠀⣿⣿⣿⣿⣿⣿⣿⣷⣼⣿⣿⣿⣿⣿⣿⣿⣿⣿⣿⣿⣿⣿⣿⣿⣿⣿⣿⣿⣿⣿⣿⣿⣿⣿⣿⣿⣿⣿⣿⣿⣿⣿⣿⣿⣿⣿⣿⣿⣿⣏⣝⣧⡜⣿⡏⢕⣕⢸⠀⠀⠀⠀⠀⠀⠀⠀⠀⠀⠀⠀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⠀⠀⠀⠀⠀⠀⠀⠀⠀⠀⠀⣿⣿⣿⣿⣿⣿⣿⣿⣿⣿⣿⣿⣿⣿⣿⣿⣿⣿⣿⣿⣿⣿⣿⣿⣿⣿⣿⣿⣿⣿⣿⣿⣿⣿⣿⣿⣿⣿⣿⣿⣿⣿⣿⣿⣿⣿⣿⣿⣿⣿⣿⣯⣿⣏⡝⢝⢝⢸⠀⠀⠀⠀⠀⠀⠀⠀⠀⠀⠀⠀</a:t>
            </a:r>
            <a:br/>
            <a:r>
              <a:t>⠀⠀⠀⠀⠀⠀⠀⠀⠀⠀⠀⣿⣿⣿⣿⣿⣿⣿⣿⣿⣿⣿⣿⣿⣿⣿⣿⣿⣵⣷⣿⣿⣿⣿⣿⣿⣿⣿⣿⣿⣿⣿⣿⣿⣿⣿⣿⣿⣿⣿⣿⣿⣿⣿⣿⣿⣿⣿⣿⣿⣿⣽⣿⣿⣿⣿⣿⣿⣿⠀⠀⠀⠀⠀⠀⠀⠀⠀⠀⠀⠀</a:t>
            </a:r>
            <a:br/>
            <a:r>
              <a:t>⠀⠀⠀⠀⠀⠀⠀⠀⠀⠀⠀⣿⣿⣿⣿⣿⣿⣿⣿⣿⣿⣿⣿⣿⡿⣿⣿⣿⣿⣿⢿⣿⣿⣿⣿⣿⣿⣿⣿⣿⣿⣿⣿⣿⣿⣿⣿⣿⣿⣿⣿⣿⣿⣿⣿⣿⣿⣿⣿⣿⣿⣿⣿⣿⣿⣿⣿⣿⣿⠀⠀⠀⠀⠀⠀⠀⠀⠀⠀⠀⠀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⠀⠀⠀⠀⠀⠀⠀⠀⠀⠀⠀⣿⣿⣿⣿⣿⣿⣿⣿⣿⣿⣿⣿⣿⣿⣷⣷⣿⣾⣷⣿⣿⣿⣿⣿⣿⣿⣿⣿⣿⣿⣿⣿⣿⣿⣿⣿⣿⣿⣿⣿⣿⣿⣿⣿⣿⣿⣿⣿⣿⣿⣿⣿⣿⣿⣿⣿⣿⣿⠀⠀⠀⠀⠀⠀⠀⠀⠀⠀⠀⠀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⠀⠀⠀⠀⠀⠀⠀⠀⠀⠀⠀⣿⣿⣿⣿⣿⣿⣿⣿⣿⣿⢿⣿⣿⣿⣿⣿⣿⣿⣿⣿⣿⣿⡏⢻⣿⣿⣿⣿⣿⣿⣿⣿⣿⣿⣿⣿⣿⣿⣿⣿⣿⣿⣿⣿⣿⣿⣿⣿⣿⣿⣿⣿⣿⣿⣿⣿⣿⣿⠀⠀⠀⠀⠀⠀⠀⠀⠀⠀⠀⠀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⠀⠀⠀⠀⠀⠀⠀⠀⠀⠀⠀⣿⣿⣿⣿⣿⣿⣿⣿⣿⢇⢸⣿⣿⣿⣿⣿⣿⣿⣿⣿⣿⡿⠑⠘⣿⣿⣿⣿⣿⣿⣿⣿⣿⣿⣿⣿⣿⣿⣿⣿⣿⣿⣿⣿⣿⣿⣿⣿⣿⣿⣿⣿⣿⣿⣿⣿⣿⣿⠀⠀⠀⠀⠀⠀⠀⠀⠀⠀⠀⠀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⠀⠀⠀⠀⠀⠀⠀⠀⠀⠀⠀⣿⣿⣿⣿⣿⣿⣿⣿⣿⡇⢕⢻⣿⣿⣯⡝⢝⢏⢽⢿⠏⠁⠀⠀⣿⣿⣿⣿⣿⣿⣿⣿⣿⣿⣿⣿⣿⣿⣿⣿⣿⣿⣿⣿⣿⣿⣿⣿⣿⣿⣿⣿⣿⣿⣿⣿⣿⣿⠀⠀⠀⠀⠀⠀⠀⠀⠀⠀⠀⠀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⠀⠀⠀⠀⠀⠀⠀⠀⠀⠀⠀⣿⣿⣿⣿⣿⣿⣿⣿⣿⡇⢕⢕⢕⢝⢻⢇⢕⠘⠁⠀⠀⠀⠀⢀⣿⣿⣿⣿⣿⣿⣿⣿⣿⣿⣿⣿⣿⣿⣿⣿⣿⣿⣿⣿⣿⣿⣿⣿⣿⣿⣿⣿⣿⣿⣿⣿⣿⣿⠀⠀⠀⠀⠀⠀⠀⠀⠀⠀⠀⠀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⠀⠀⠀⠀⠀⠀⠀⠀⠀⠀⠀⣿⣿⣿⣿⣿⣿⣿⣿⣿⢇⢕⢕⢕⢄⢄⢀⢀⢀⠄⠄⠀⠀⢔⢕⣿⣿⣿⣿⣿⣿⣿⣿⣿⣿⣿⣿⣿⣿⣿⣿⣿⣿⣿⣿⣿⣿⣿⣿⣿⣿⣿⣿⣿⣿⣿⣿⣿⣿⠀⠀⠀⠀⠀⠀⠀⠀⠀⠀⠀⠀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⠀⠀⠀⠀⠀⠀⠀⠀⠀⠀⠀⠛⠛⠛⠛⠛⠛⠛⠛⠛⠓⠑⠑⠑⠑⠑⠑⠑⠑⠑⠐⠐⠑⠑⠑⠛⠛⠛⠛⠛⠛⠛⠛⠛⠛⠛⠛⠛⠛⠛⠛⠛⠛⠛⠛⠛⠛⠛⠛⠛⠛⠛⠛⠛⠛⠛⠛⠛⠛⠀⠀⠀⠀⠀⠀⠀⠀⠀⠀⠀⠀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⠀⠀⠀⠀⠀⠀⠀⠀⠀⠀⠀⣿⣿⣿⣿⣿⣿⣿⣿⣿⣿⣿⣿⣿⣿⣿⣿⣿⣿⣿⣿⣿⣿⣿⣿⣿⣿⣿⣿⣿⣿⣿⣿⣿⣿⣿⣿⢕⢕⢕⢜⣿⣿⣿⣿⣿⣿⣿⡕⢕⢕⢕⢕⢕⢕⢕⢅⢅⢕⠀⠀⠀⠀⠀⠀⠀⠀⠀⠀⠀⠀</a:t>
            </a:r>
            <a:br/>
            <a:r>
              <a:t>⠀⠀⠀⠀⠀⠀⠀⠀⠀⠀⠀⣿⣿⣿⣿⣿⣿⣿⣿⣿⣿⣿⣿⣿⣿⣿⣿⣿⣿⣿⣿⣿⣿⣿⣿⣿⣿⣿⣿⣿⣿⣿⣿⣿⣿⣿⡏⢕⢕⢕⢕⢸⣿⣿⣿⣿⣿⣿⣿⡕⢕⢕⢕⢕⢕⢕⢕⠕⢕⠀⠀⠀⠀⠀⠀⠀⠀⠀⠀⠀⠀</a:t>
            </a:r>
            <a:br/>
            <a:r>
              <a:t>⠀⠀⠀⠀⠀⠀⠀⠀⠀⠀⠀⣿⣿⣿⣿⣿⣿⣿⣿⣿⣿⣿⣿⣿⣿⣿⣿⣿⣿⣿⣿⣿⣿⣿⣿⣿⣿⣿⣿⣿⣿⣿⣿⣿⣿⣿⢇⢕⢕⢕⢕⢕⣿⣿⣿⣿⣿⣿⣿⣧⢕⢕⢕⢕⢕⢕⢕⢕⢕⠀⠀⠀⠀⠀⠀⠀⠀⠀⠀⠀⠀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⠀⠀⠀⠀⠀⠀⠀⠀⠀⠀⠀⣿⣿⣿⣿⣿⣿⣿⣿⣿⣿⣿⣿⣿⣿⣿⣿⣿⣿⣿⣿⣿⣿⣿⣿⣿⣿⣿⣿⣿⣿⣿⣿⣿⣿⣿⢕⢕⢕⢕⢕⢕⢹⣿⣿⣿⣿⣿⣿⣿⡇⢕⢕⢕⢕⢕⢕⢕⢕⠀⠀⠀⠀⠀⠀⠀⠀⠀⠀⠀⠀</a:t>
            </a:r>
            <a:br/>
            <a:r>
              <a:t>⠀⠀⠀⠀⠀⠀⠀⠀⠀⠀⠀⣿⣿⣿⣿⣿⣿⣿⣿⣿⣿⣿⣿⢿⢟⢛⢟⢟⣿⣿⣿⣿⣿⣿⣿⣿⣿⣿⣿⣿⣿⣿⣿⣿⣿⣿⢕⢕⢕⢕⢕⢕⢸⣿⣿⣿⣿⣿⣿⣿⣧⢕⢕⢕⢕⢕⢕⢕⢕⠀⠀⠀⠀⠀⠀⠀⠀⠀⠀⠀⠀</a:t>
            </a:r>
            <a:br/>
            <a:r>
              <a:t>⠀⠀⠀⠀⠀⠀⠀⠀⠀⠀⠀⣿⣿⣿⣿⣿⣿⣿⣿⣿⢝⢕⢕⢕⣕⢣⡵⢵⢽⢷⢵⣕⣽⣿⣿⣿⣿⣿⣿⣿⣿⣿⣿⣿⣿⣏⡕⢕⢕⢕⣼⣕⣼⣿⣿⣿⣿⣿⣿⣿⣿⢕⢕⢕⢕⢕⢕⢕⢕⠀⠀⠀⠀⠀⠀⠀⠀⠀⠀⠀⠀</a:t>
            </a:r>
            <a:br/>
            <a:r>
              <a:t>⠀⠀⠀⠀⠀⠀⠀⠀⠀⠀⠀⣿⣿⣿⣿⣿⣿⣿⡏⢝⢕⡅⠕⢷⢝⢅⢅⢐⢕⢕⢕⢹⣿⣿⣿⣿⣿⣿⣿⣿⣿⣿⣿⣿⣿⣿⣿⣷⣷⣿⣿⣿⣿⣿⣿⣿⣿⣿⣿⣿⣿⢕⢕⢕⢕⢕⢕⢕⢕⠀⠀⠀⠀⠀⠀⠀⠀⠀⠀⠀⠀</a:t>
            </a:r>
            <a:br/>
            <a:r>
              <a:t>⠀⠀⠀⠀⠀⠀⠀⠀⠀⠀⠀⣿⣿⣿⣿⣿⣿⡟⡱⡕⢕⢟⢗⡕⢇⢕⢕⢕⢕⡿⡷⣿⣿⣿⣿⣿⣿⣿⣿⣿⣿⣿⣿⣿⣿⣿⣿⣿⣿⣿⣿⣿⣿⣿⣿⣿⣿⣿⣿⣿⣟⢕⢕⢕⢕⢕⢕⢕⢕⠀⠀⠀⠀⠀⠀⠀⠀⠀⠀⠀⠀</a:t>
            </a:r>
            <a:br/>
            <a:r>
              <a:t>⠀⠀⠀⠀⠀⠀⠀⠀⠀⠀⠀⣿⣿⣿⣿⣿⣿⣿⢜⢕⣺⣷⣷⣿⣿⣿⣷⣷⣷⣿⣿⣿⣿⣿⣿⣿⣿⣿⣿⣿⣿⣿⣿⣿⣿⣿⣿⣿⣿⣿⣿⣿⣿⣿⣿⣿⣿⣿⣿⣿⣿⡕⢕⢕⢕⢕⢕⢕⢕⠀⠀⠀⠀⠀⠀⠀⠀⠀⠀⠀⠀</a:t>
            </a:r>
            <a:br/>
            <a:r>
              <a:t>⠀⠀⠀⠀⠀⠀⠀⠀⠀⠀⠀⣿⣿⣿⣿⣿⣿⡇⢕⢕⣿⣿⣿⣿⣿⣿⣿⣿⣿⣿⣿⣿⣿⣿⣿⣿⣿⣿⣿⣿⣿⣿⣿⣿⣿⣿⣿⣿⣿⣿⣿⣿⣿⣿⣿⣿⣿⣿⣿⣿⣟⡕⢕⢕⢕⢕⢕⢕⢕⠀⠀⠀⠀⠀⠀⠀⠀⠀⠀⠀⠀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⠀⠀⠀⠀⠀⠀⠀⠀⠀⠀⠀⣿⣿⣿⣿⣿⣿⡇⢕⢸⣿⣿⣿⣿⣿⣿⣿⣿⣿⣿⣿⣿⣿⣿⣿⣿⣿⣿⣿⣿⣿⣿⣿⣿⣿⣿⣿⣿⣿⣿⣿⣿⣿⣿⣿⣿⣿⣿⣿⣿⣏⡕⡕⢕⢕⢕⢕⢕⢕⠀⠀⠀⠀⠀⠀⠀⠀⠀⠀⠀⠀</a:t>
            </a:r>
            <a:br/>
            <a:r>
              <a:t>⠀⠀⠀⠀⠀⠀⠀⠀⠀⠀⠀⣿⣿⣿⣿⣿⣿⣧⢕⢸⣿⣿⣿⣿⣿⣿⣿⣿⣿⣿⣿⣿⣿⣿⣿⣿⣿⣿⣿⣿⣿⣿⣿⣿⣿⣿⣿⣿⣿⣿⣿⣿⣿⣿⣿⣿⣿⣿⣿⣿⣿⣇⣕⣕⡕⢕⢕⢕⢕⠀⠀⠀⠀⠀⠀⠀⠀⠀⠀⠀⠀</a:t>
            </a:r>
            <a:br/>
            <a:r>
              <a:t>⠀⠀⠀⠀⠀⠀⠀⠀⠀⠀⠀⣿⣿⣿⣿⣿⣿⣿⡕⢹⣿⣿⣿⣿⣽⣿⣿⣿⣿⣿⣿⣯⣿⣿⣿⣿⣿⣿⣿⣿⣿⣿⣿⣿⣿⣿⣿⣿⣿⣿⣿⣿⣿⣿⣿⣿⣿⣿⣿⣿⣏⣸⣱⡕⣟⢏⢕⣝⢸⠀⠀⠀⠀⠀⠀⠀⠀⠀⠀⠀⠀</a:t>
            </a:r>
            <a:br/>
            <a:r>
              <a:t>⠀⠀⠀⠀⠀⠀⠀⠀⠀⠀⠀⣿⣿⣿⣿⣿⣿⣿⣿⣾⣿⣿⣿⣿⣿⣿⣿⣿⣿⣿⣿⣿⣿⣿⣿⣿⣿⣿⣿⣿⣿⣿⣿⣿⣿⣿⣿⣿⣿⣿⣿⣿⣿⣿⣿⣿⣿⣿⣿⣿⣿⣿⣻⣿⣿⡕⢕⣝⢸⠀⠀⠀⠀⠀⠀⠀⠀⠀⠀⠀⠀</a:t>
            </a:r>
            <a:br/>
            <a:r>
              <a:t>⠀⠀⠀⠀⠀⠀⠀⠀⠀⠀⠀⣿⣿⣿⣿⣿⣿⣿⣿⣿⣿⣿⣿⣿⣿⣿⣿⣿⢿⣿⣿⣿⣿⣿⣿⣿⣿⣿⣿⣿⣿⣿⣿⣿⣿⣿⣿⣿⣿⣿⣿⣿⣿⣿⣿⣿⣿⣿⣿⣿⣯⣽⣽⣽⣿⣿⣿⣿⣿⠀⠀⠀⠀⠀⠀⠀⠀⠀⠀⠀⠀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⠀⠀⠀⠀⠀⠀⠀⠀⠀⠀⠀⣿⣿⣿⣿⣿⣿⣿⣿⣿⣿⣿⣿⣿⣿⣿⣿⣿⣿⣿⣿⣿⣿⣿⣿⣿⣿⣿⣿⣿⣿⣿⣿⣿⣿⣿⣿⣿⣿⣿⣿⣿⣿⣿⣿⣿⣿⣿⣿⣿⣿⣿⣿⣝⣿⣿⣿⣿⣿⠀⠀⠀⠀⠀⠀⠀⠀⠀⠀⠀⠀</a:t>
            </a:r>
            <a:br/>
            <a:r>
              <a:t>⠀⠀⠀⠀⠀⠀⠀⠀⠀⠀⠀⣿⣿⣿⣿⣿⣿⣿⣿⣿⣿⣿⣿⣿⣏⣟⡻⢿⢟⢟⣽⣿⣿⣿⣿⣿⣿⣿⣿⣿⣿⣿⣿⣿⣿⣿⣿⣿⣿⣿⣿⣿⣿⣿⣿⣿⣿⣿⣿⣿⣿⣿⣿⣿⣿⣿⣿⣿⣿⠀⠀⠀⠀⠀⠀⠀⠀⠀⠀⠀⠀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⠀⠀⠀⠀⠀⠀⠀⠀⠀⠀⠀⣿⣿⣿⣿⣿⣿⣿⣿⣿⢏⣿⣿⣿⣿⣿⣿⣿⣿⣿⣿⣿⣿⠑⢻⣿⣿⣿⣿⣿⣿⣿⣿⣿⣿⣿⣿⣿⣿⣿⣿⣿⣿⣿⣿⣿⣿⣿⣿⣿⣿⣿⣿⣿⣿⣿⣿⣿⣿⠀⠀⠀⠀⠀⠀⠀⠀⠀⠀⠀⠀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⠀⠀⠀⠀⠀⠀⠀⠀⠀⠀⠀⣿⣿⣿⣿⣿⣿⣿⣿⣿⢕⢹⣿⣿⣿⡿⢿⢿⡿⣿⣿⡿⠏⠀⢸⣿⣿⣿⣿⣿⣿⣿⣿⣿⣿⣿⣿⣿⣿⣿⣿⣿⣿⣿⣿⣿⣿⣿⣿⣿⣿⣿⣿⣿⣿⣿⣿⡿⣿⠀⠀⠀⠀⠀⠀⠀⠀⠀⠀⠀⠀</a:t>
            </a:r>
            <a:br/>
            <a:r>
              <a:t>⠀⠀⠀⠀⠀⠀⠀⠀⠀⠀⠀⣿⣿⣿⣿⣿⣿⣿⣿⣿⡕⢕⢝⢿⣿⣿⡕⢕⢕⢟⠋⠁⠀⠀⢸⣿⣿⣿⣿⣿⣿⣿⣿⣿⣿⣿⣿⣿⣿⣿⣿⣿⣿⣿⣿⣿⣿⣿⣿⣿⣿⣿⣿⣿⣿⣿⣿⣿⣿⠀⠀⠀⠀⠀⠀⠀⠀⠀⠀⠀⠀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⠀⠀⠀⠀⠀⠀⠀⠀⠀⠀⠀⣿⣿⣿⣿⣿⣿⣿⣿⣿⡇⢕⢕⢑⠕⠙⠕⠑⠀⠀⠀⠀⠀⠀⢕⣿⣿⣿⣿⣿⣿⣿⣿⣿⣿⣿⣿⣿⣿⣿⣿⣿⣿⣿⣿⣿⣿⣿⣿⣿⣿⣿⣿⣿⣿⣿⣿⣿⣿⠀⠀⠀⠀⠀⠀⠀⠀⠀⠀⠀⠀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⠀⠀⠀⠀⠀⠀⠀⠀⠀⠀⠀⠛⠛⠛⠛⠛⠛⠛⠛⠛⠃⠑⠑⠑⠐⠀⠀⠀⠀⠀⠀⠀⠀⠑⠑⠛⠛⠛⠛⠛⠛⠛⠛⠛⠛⠛⠛⠛⠛⠛⠛⠛⠛⠛⠛⠛⠛⠛⠛⠛⠛⠛⠛⠛⠛⠛⠛⠛⠛⠀⠀⠀⠀⠀⠀⠀⠀⠀⠀⠀⠀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⠀⠀⠀⠀⠀⠀⠀⠀⠀⠀⠀⣿⣿⣿⣿⣿⣿⣿⣿⣿⣿⣿⣿⣿⣿⣿⣿⣿⣿⣿⣿⣿⣿⣿⣿⣿⣿⣿⣿⣿⣿⣿⣿⣿⣿⣿⣿⢕⢕⢕⢕⢻⣿⣿⣿⣿⣿⣿⣇⢕⢕⢕⢕⢕⢕⢄⢄⢄⢄⠀⠀⠀⠀⠀⠀⠀⠀⠀⠀⠀⠀</a:t>
            </a:r>
            <a:br/>
            <a:r>
              <a:t>⠀⠀⠀⠀⠀⠀⠀⠀⠀⠀⠀⣿⣿⣿⣿⣿⣿⣿⣿⣿⣿⣿⣿⣿⣿⣿⣿⣿⣿⣿⣿⣿⣿⣿⣿⣿⣿⣿⣿⣿⣿⣿⣿⣿⣿⣿⣿⢅⢕⢕⢕⢜⣿⣿⣿⣿⣿⣿⣿⡇⢕⢕⢕⢕⢕⢕⢕⠑⠁⠀⠀⠀⠀⠀⠀⠀⠀⠀⠀⠀⠀</a:t>
            </a:r>
            <a:br/>
            <a:r>
              <a:t>⠀⠀⠀⠀⠀⠀⠀⠀⠀⠀⠀⣿⣿⣿⣿⣿⣿⣿⣿⣿⣿⣿⣿⣿⣿⣿⣿⣿⣿⣿⣿⣿⣿⣿⣿⣿⣿⣿⣿⣿⣿⣿⣿⣿⣿⣿⡇⢕⢕⢕⢕⢕⢹⣿⣿⣿⣿⣿⣿⣷⡕⢕⢕⢕⢕⢕⢕⢔⢕⠀⠀⠀⠀⠀⠀⠀⠀⠀⠀⠀⠀</a:t>
            </a:r>
            <a:br/>
            <a:r>
              <a:t>⠀⠀⠀⠀⠀⠀⠀⠀⠀⠀⠀⣿⣿⣿⣿⣿⣿⣿⣿⣿⣿⣿⣿⣿⣿⣿⣿⣿⣿⣿⣿⣿⣿⣿⣿⣿⣿⣿⣿⣿⣿⣿⣿⣿⣿⣿⢕⢕⢕⢕⢕⢕⢸⣿⣿⣿⣿⣿⣿⣿⡇⢕⢕⢕⢕⢕⢕⢕⢕⠀⠀⠀⠀⠀⠀⠀⠀⠀⠀⠀⠀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⠀⠀⠀⠀⠀⠀⠀⠀⠀⠀⠀⣿⣿⣿⣿⣿⣿⣿⣿⣿⣿⣿⣿⣿⣿⣿⣿⣿⣿⣿⣿⣿⣿⣿⣿⣿⣿⣿⣿⣿⣿⣿⣿⣿⣿⣿⢕⢕⢕⢕⢕⢕⢕⣿⣿⣿⣿⣿⣿⣿⣿⢕⢕⢕⢕⢕⢕⢕⢕⠀⠀⠀⠀⠀⠀⠀⠀⠀⠀⠀⠀</a:t>
            </a:r>
            <a:br/>
            <a:r>
              <a:t>⠀⠀⠀⠀⠀⠀⠀⠀⠀⠀⠀⣿⣿⣿⣿⣿⣿⣿⣿⣿⡿⢿⢟⢏⢕⢔⢁⢜⢹⢿⢿⢿⢿⣿⣿⣿⣿⣿⣿⣿⣿⣿⣿⣿⣿⣿⡕⢕⢕⢕⣵⣵⣕⣿⣿⣿⣿⣿⣿⣿⣿⢕⢕⢕⢕⢕⢕⢕⢕⠀⠀⠀⠀⠀⠀⠀⠀⠀⠀⠀⠀</a:t>
            </a:r>
            <a:br/>
            <a:r>
              <a:t>⠀⠀⠀⠀⠀⠀⠀⠀⠀⠀⠀⣿⣿⣿⣿⣿⣿⣿⣿⢟⢕⠔⢔⢕⡱⠧⠞⠞⢋⢝⢝⢳⣾⣿⣿⣿⣿⣿⣿⣿⣿⣿⣿⣿⣿⣿⣯⣵⣷⣿⣿⣿⣿⣿⣿⣿⣿⣿⣿⣿⣿⢕⢕⢕⢕⢕⢕⢕⢕⠀⠀⠀⠀⠀⠀⠀⠀⠀⠀⠀⠀</a:t>
            </a:r>
            <a:br/>
            <a:r>
              <a:t>⠀⠀⠀⠀⠀⠀⠀⠀⠀⠀⠀⣿⣿⣿⣿⣿⣿⣿⢿⢕⢕⣱⡅⡩⢔⢕⢕⢕⢄⢕⣕⣕⣹⣿⣿⣿⣿⣿⣿⣿⣿⣿⣿⣿⣿⣿⣿⣿⣿⣿⣿⣿⣿⣿⣿⣿⣿⣿⣿⣿⣿⢕⢕⢕⢕⢕⢕⢕⢕⠀⠀⠀⠀⠀⠀⠀⠀⠀⠀⠀⠀</a:t>
            </a:r>
            <a:br/>
            <a:r>
              <a:t>⠀⠀⠀⠀⠀⠀⠀⠀⠀⠀⠀⣿⣿⣿⣿⣿⣿⡇⢜⢕⣵⣸⣕⣱⣵⣵⣕⣕⣕⣎⣕⣾⣿⣿⣿⣿⣿⣿⣿⣿⣿⣿⣿⣿⣿⣿⣿⣿⣿⣿⣿⣿⣿⣿⣿⣿⣿⣿⣿⣿⣿⢕⢕⢕⢕⢕⢕⢕⢕⠀⠀⠀⠀⠀⠀⠀⠀⠀⠀⠀⠀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⠀⠀⠀⠀⠀⠀⠀⠀⠀⠀⠀⣿⣿⣿⣿⣿⣿⡟⢕⢕⣳⣿⣿⣿⣿⣿⣿⣿⣿⣿⣿⣿⣿⣿⣿⣿⣿⣿⣿⣿⣿⣿⣿⣿⣿⣿⣿⣿⣿⣿⣿⣿⣿⣿⣿⣿⣿⣿⣿⣿⣿⢕⢕⢕⢕⢕⢕⢕⢕⠀⠀⠀⠀⠀⠀⠀⠀⠀⠀⠀⠀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⠀⠀⠀⠀⠀⠀⠀⠀⠀⠀⠀⣿⣿⣿⣿⣿⣿⡇⢕⢱⣿⣿⣿⣿⣿⣿⣿⣿⣿⣿⣿⣿⣿⣿⣿⣿⣿⣿⣿⣿⣿⣿⣿⣿⣿⣿⣿⣿⣿⣿⣿⣿⣿⣿⣿⣿⣿⣿⣿⣿⣿⢕⢕⢕⢕⢕⢕⢕⢕⠀⠀⠀⠀⠀⠀⠀⠀⠀⠀⠀⠀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⠀⠀⠀⠀⠀⠀⠀⠀⠀⠀⠀⣿⣿⣿⣿⣿⣿⡇⢕⢸⣿⣿⣿⣿⣿⣿⣿⣿⣿⣿⣿⣿⣿⣿⣿⣿⣿⣿⣿⣿⣿⣿⣿⣿⣿⣿⣿⣿⣿⣿⣿⣿⣿⣿⣿⣿⣿⣿⣿⣿⣿⢱⢕⢕⣕⢕⢕⢕⢕⠀⠀⠀⠀⠀⠀⠀⠀⠀⠀⠀⠀</a:t>
            </a:r>
            <a:br/>
            <a:r>
              <a:t>⠀⠀⠀⠀⠀⠀⠀⠀⠀⠀⠀⣿⣿⣿⣿⣿⣿⣧⠕⣸⣿⣿⣿⢿⢿⣿⣿⣿⣿⣿⣯⣿⣿⣿⣿⣿⣿⣿⣿⣿⣿⣿⣿⣿⣿⣿⣿⣿⣿⣿⣿⣿⣿⣿⣿⣿⣿⣿⣿⣿⣿⣕⣱⣕⡕⢕⢕⣕⢱⠀⠀⠀⠀⠀⠀⠀⠀⠀⠀⠀⠀</a:t>
            </a:r>
            <a:br/>
            <a:r>
              <a:t>⠀⠀⠀⠀⠀⠀⠀⠀⠀⠀⠀⣿⣿⣿⣿⣿⣿⡿⣕⣹⣿⣿⣿⣷⣿⣿⣿⣿⣿⣿⣿⣷⣿⣿⣿⣿⣿⣿⣿⣿⣿⣿⣿⣿⣿⣿⣿⣿⣿⣿⣿⣿⣿⣿⣿⣿⣿⣿⣿⣿⣿⣏⣱⣼⣕⡕⢕⢕⢕⠀⠀⠀⠀⠀⠀⠀⠀⠀⠀⠀⠀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⠀⠀⠀⠀⠀⠀⠀⠀⠀⠀⠀⣿⣿⣿⣿⣿⣿⣿⣿⣿⣿⣿⣿⣿⣿⣿⣿⣿⣿⣿⣿⣿⣿⣿⣿⣿⣿⣿⣿⣿⣿⣿⣿⣿⣿⣿⣿⣿⣿⣿⣿⣿⣿⣿⣿⣿⣿⣿⣿⣿⣿⣕⣸⣿⣿⣿⣿⣿⣿⠀⠀⠀⠀⠀⠀⠀⠀⠀⠀⠀⠀</a:t>
            </a:r>
            <a:br/>
            <a:r>
              <a:t>⠀⠀⠀⠀⠀⠀⠀⠀⠀⠀⠀⣿⣿⣿⣿⣿⣿⣿⣿⣿⣿⣿⣿⣿⣿⣿⣿⣟⣝⣽⣿⣿⣿⣿⣿⣿⣿⣿⣿⣿⣿⣿⣿⣿⣿⣿⣿⣿⣿⣿⣿⣿⣿⣿⣿⣿⣿⣿⣿⣿⣿⣿⣿⣸⣵⣸⣿⡏⡟⠀⠀⠀⠀⠀⠀⠀⠀⠀⠀⠀⠀</a:t>
            </a:r>
            <a:br/>
            <a:r>
              <a:t>⠀⠀⠀⠀⠀⠀⠀⠀⠀⠀⠀⣿⣿⣿⣿⣿⣿⣿⣿⣿⣿⣿⣿⣿⣿⣿⣿⣿⣿⡿⢿⣿⣿⣿⣿⣿⣿⣿⣿⣿⣿⣿⣿⣿⣿⣿⣿⣿⣿⣿⣿⣿⣿⣿⣿⣿⣿⣿⣿⣿⣿⣿⣿⣽⣿⣿⣿⣽⢸⠀⠀⠀⠀⠀⠀⠀⠀⠀⠀⠀⠀</a:t>
            </a:r>
            <a:br/>
            <a:r>
              <a:t>⠀⠀⠀⠀⠀⠀⠀⠀⠀⠀⠀⣿⣿⣿⣿⣿⣿⣿⣿⣿⣿⣿⣿⣿⣷⣵⣽⣽⣽⣵⣾⣿⣿⣿⣿⣿⣿⣿⣿⣿⣿⣿⣿⣿⣿⣿⣿⣿⣿⣿⣿⣿⣿⣿⣿⣿⣿⣿⣿⣿⣿⣿⣿⣿⣿⣿⣿⣿⣿⠀⠀⠀⠀⠀⠀⠀⠀⠀⠀⠀⠀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⠀⠀⠀⠀⠀⠀⠀⠀⠀⠀⠀⣿⣿⣿⣿⣿⣿⣿⣿⣿⢿⣿⣿⣿⣿⣿⣿⣿⣿⣿⣿⣿⡿⢻⣿⣿⣿⣿⣿⣿⣿⣿⣿⣿⣿⣿⣿⣿⣿⣿⣿⣿⣿⣿⣿⣿⣿⣿⣿⣿⣿⣿⣿⣿⣿⣿⣿⣿⣿⠀⠀⠀⠀⠀⠀⠀⠀⠀⠀⠀⠀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⠀⠀⠀⠀⠀⠀⠀⠀⠀⠀⠀⣿⣿⣿⣿⣿⣿⣿⣿⢅⢸⣿⣿⣿⣿⣿⣿⣿⣿⣿⣿⣿⡇⠘⣿⣿⣿⣿⣿⣿⣿⣿⣿⣿⣿⣿⣿⣿⣿⣿⣿⣿⣿⣿⣿⣿⣿⣿⣿⣿⣿⣿⣿⣿⣿⣿⣿⣿⢿⠀⠀⠀⠀⠀⠀⠀⠀⠀⠀⠀⠀</a:t>
            </a:r>
            <a:br/>
            <a:r>
              <a:t>⠀⠀⠀⠀⠀⠀⠀⠀⠀⠀⠀⣿⣿⣿⣿⣿⣿⣿⣿⢕⢕⢿⣿⣿⣿⢟⢟⢟⢟⣿⢿⠏⠀⠀⣿⣿⣿⣿⣿⣿⣿⣿⣿⣿⣿⣿⣿⣿⣿⣿⣿⣿⣿⣿⣿⣿⣿⣿⣿⣿⣿⣿⣿⣿⣿⣿⣿⣿⣿⠀⠀⠀⠀⠀⠀⠀⠀⠀⠀⠀⠀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⠀⠀⠀⠀⠀⠀⠀⠀⠀⠀⠀⣿⣿⣿⣿⣿⣿⣿⣿⡇⢕⠅⢝⢻⣿⣷⣕⢕⠜⠑⠀⠀⠀⠀⣿⣿⣿⣿⣿⣿⣿⣿⣿⣿⣿⣿⣿⣿⣿⣿⣿⣿⣿⣿⣿⣿⣿⣿⣿⣿⣿⣿⣿⣿⣿⣿⣿⣿⣿⠀⠀⠀⠀⠀⠀⠀⠀⠀⠀⠀⠀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⠀⠀⠀⠀⠀⠀⠀⠀⠀⠀⠀⠛⠛⠛⠛⠛⠛⠛⠛⠃⠀⠀⠁⠑⠑⠑⠑⠀⠀⠀⠀⠀⠀⠐⠛⠛⠛⠛⠛⠛⠛⠛⠛⠛⠛⠛⠛⠛⠛⠛⠛⠛⠛⠛⠛⠛⠛⠛⠛⠛⠛⠛⠛⠛⠛⠛⠛⠛⠛⠀⠀⠀⠀⠀⠀⠀⠀⠀⠀⠀⠀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⠀⠀⠀⠀⠀⠀⠀⠀⠀⠀⠀⣿⣿⣿⣿⣿⣿⣿⣿⣿⣿⣿⣿⣿⣿⣿⣿⣿⣿⣿⣿⣿⣿⣿⣿⣿⣿⣿⣿⣿⣿⣿⣿⣿⣿⣿⣿⢇⠕⢕⢕⢸⣿⣿⣿⣿⣿⣿⣧⢕⢕⢕⢕⢕⢑⢔⢄⢄⢀⠀⠀⠀⠀⠀⠀⠀⠀⠀⠀⠀⠀</a:t>
            </a:r>
            <a:br/>
            <a:r>
              <a:t>⠀⠀⠀⠀⠀⠀⠀⠀⠀⠀⠀⣿⣿⣿⣿⣿⣿⣿⣿⣿⣿⣿⣿⣿⣿⣿⣿⣿⣿⣿⣿⣿⣿⣿⣿⣿⣿⣿⣿⣿⣿⣿⣿⣿⣿⣿⣿⢕⢕⢕⢕⢕⢿⣿⣿⣿⣿⣿⣿⣇⢕⢕⢕⢕⢕⢕⢕⠁⠁⠀⠀⠀⠀⠀⠀⠀⠀⠀⠀⠀⠀</a:t>
            </a:r>
            <a:br/>
            <a:r>
              <a:t>⠀⠀⠀⠀⠀⠀⠀⠀⠀⠀⠀⣿⣿⣿⣿⣿⣿⣿⣿⣿⣿⣿⣿⣿⣿⣿⣿⣿⣿⣿⣿⣿⣿⣿⣿⣿⣿⣿⣿⣿⣿⣿⣿⣿⣿⣿⡟⠕⢕⢕⢕⢕⢸⣿⣿⣿⣿⣿⣿⣿⡇⢕⢕⢕⢕⢕⢕⢔⠀⠀⠀⠀⠀⠀⠀⠀⠀⠀⠀⠀⠀</a:t>
            </a:r>
            <a:br/>
            <a:r>
              <a:t>⠀⠀⠀⠀⠀⠀⠀⠀⠀⠀⠀⣿⣿⣿⣿⣿⣿⣿⣿⣿⣿⣿⣿⣿⣿⣿⣿⣿⣿⣿⣿⣿⣿⣿⣿⣿⣿⣿⣿⣿⣿⣿⣿⣿⣿⣿⢕⢕⢕⢕⢕⢕⢕⣿⣿⣿⣿⣿⣿⣿⣿⢕⢕⢕⢕⢕⢕⢕⢕⠀⠀⠀⠀⠀⠀⠀⠀⠀⠀⠀⠀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⠀⠀⠀⠀⠀⠀⠀⠀⠀⠀⠀⣿⣿⣿⣿⣿⣿⣿⣿⣿⣿⣿⣿⣿⣿⣿⣿⣿⣿⣿⣿⣿⣿⣿⣿⣿⣿⣿⣿⣿⣿⣿⣿⣿⣿⣿⢕⢕⢕⢕⢕⢕⢕⣿⣿⣿⣿⣿⣿⣿⣿⡕⢕⢕⢕⢕⢕⢕⢕⠀⠀⠀⠀⠀⠀⠀⠀⠀⠀⠀⠀</a:t>
            </a:r>
            <a:br/>
            <a:r>
              <a:t>⠀⠀⠀⠀⠀⠀⠀⠀⠀⠀⠀⣿⣿⣿⣿⣿⣿⣿⣿⣿⣿⣿⡿⢿⢟⢙⢝⠝⢻⢿⣿⣿⣿⣿⣿⣿⣿⣿⣿⣿⣿⣿⣿⣿⣿⣿⣕⢕⢕⢕⢕⣵⣕⣿⣿⣿⣿⣿⣿⣿⣿⡇⢕⢕⢕⢕⢕⢕⢕⠀⠀⠀⠀⠀⠀⠀⠀⠀⠀⠀⠀</a:t>
            </a:r>
            <a:br/>
            <a:r>
              <a:t>⠀⠀⠀⠀⠀⠀⠀⠀⠀⠀⠀⣿⣿⣿⣿⣿⣿⣿⣿⣿⡟⢀⠀⠅⢔⣥⡱⢵⢷⢱⢷⢵⣝⣿⣿⣿⣿⣿⣿⣿⣿⣿⣿⣿⣿⣿⣯⣵⣷⣾⣿⣿⣿⣿⣿⣿⣿⣿⣿⣿⣿⡇⢕⢕⢕⢕⢕⢕⢕⠀⠀⠀⠀⠀⠀⠀⠀⠀⠀⠀⠀</a:t>
            </a:r>
            <a:br/>
            <a:r>
              <a:t>⠀⠀⠀⠀⠀⠀⠀⠀⠀⠀⠀⣿⣿⣿⣿⣿⣿⣿⣿⢕⢕⢕⣄⢘⡋⢕⢄⢔⢄⢅⢕⢕⢹⣿⣿⣿⣿⣿⣿⣿⣿⣿⣿⣿⣿⣿⣿⣿⣿⣿⣿⣿⣿⣿⣿⣿⣿⣿⣿⣿⣿⡇⢕⢕⢕⢕⢕⢕⢕⠀⠀⠀⠀⠀⠀⠀⠀⠀⠀⠀⠀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⠀⠀⠀⠀⠀⠀⠀⠀⠀⠀⠀⣿⣿⣿⣿⣿⣿⣿⢱⢕⢕⢜⢝⢕⢕⢕⢕⢕⢕⢕⢧⢏⣿⣿⣿⣿⣿⣿⣿⣿⣿⣿⣿⣿⣿⣿⣿⣿⣿⣿⣿⣿⣿⣿⣿⣿⣿⣿⣿⣿⣿⡇⢕⢕⢕⢕⢕⢕⢕⠀⠀⠀⠀⠀⠀⠀⠀⠀⠀⠀⠀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⠀⠀⠀⠀⠀⠀⠀⠀⠀⠀⠀⣿⣿⣿⣿⣿⣿⣿⢕⢕⢗⣾⣷⣿⣿⣿⣿⣷⣷⣷⣿⣷⣿⣿⣿⣿⣿⣿⣿⣿⣿⣿⣿⣿⣿⣿⣿⣿⣿⣿⣿⣿⣿⣿⣿⣿⣿⣿⣿⣿⣿⢕⢕⢕⢕⢕⢕⢕⢕⠀⠀⠀⠀⠀⠀⠀⠀⠀⠀⠀⠀</a:t>
            </a:r>
            <a:br/>
            <a:r>
              <a:t>⠀⠀⠀⠀⠀⠀⠀⠀⠀⠀⠀⣿⣿⣿⣿⣿⣿⡇⢕⢕⣾⣿⣿⣿⣿⣿⣿⣿⣿⣿⣿⣿⣿⣿⣿⣿⣿⣿⣿⣿⣿⣿⣿⣿⣿⣿⣿⣿⣿⣿⣿⣿⣿⣿⣿⣿⣿⣿⣿⣿⣿⡕⢕⢕⢕⢕⢕⢕⢕⠀⠀⠀⠀⠀⠀⠀⠀⠀⠀⠀⠀</a:t>
            </a:r>
            <a:br/>
            <a:r>
              <a:t>⠀⠀⠀⠀⠀⠀⠀⠀⠀⠀⠀⣿⣿⣿⣿⣿⣿⡇⢕⢸⣿⣿⣿⣿⣿⣿⣿⣿⣿⣿⣿⣿⣿⣿⣿⣿⣿⣿⣿⣿⣿⣿⣿⣿⣿⣿⣿⣿⣿⣿⣿⣿⣿⣿⣿⣿⣿⣿⣿⣿⣿⢷⢕⢕⢕⢕⢕⢕⢕⠀⠀⠀⠀⠀⠀⠀⠀⠀⠀⠀⠀</a:t>
            </a:r>
            <a:br/>
            <a:r>
              <a:t>⠀⠀⠀⠀⠀⠀⠀⠀⠀⠀⠀⣿⣿⣿⣿⣿⣿⣇⠕⢸⣿⣿⣿⣿⣿⣿⣿⣿⣿⣿⣿⣿⣿⣿⣿⣿⣿⣿⣿⣿⣿⣿⣿⣿⣿⣿⣿⣿⣿⣿⣿⣿⣿⣿⣿⣿⣿⣿⣿⣿⣿⣕⡕⡕⢕⢕⢕⢕⢕⠀⠀⠀⠀⠀⠀⠀⠀⠀⠀⠀⠀</a:t>
            </a:r>
            <a:br/>
            <a:r>
              <a:t>⠀⠀⠀⠀⠀⠀⠀⠀⠀⠀⠀⣿⣿⣿⣿⣿⣿⣿⡕⢸⣿⣿⣿⣷⣽⣿⣿⣿⣿⣿⣿⣟⣿⣿⣿⣿⣿⣿⣿⣿⣿⣿⣿⣿⣿⣿⣿⣿⣿⣿⣿⣿⣿⣿⣿⣿⣿⣿⣿⣿⣿⣧⡕⣕⢕⢕⢕⢕⢕⠀⠀⠀⠀⠀⠀⠀⠀⠀⠀⠀⠀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⠀⠀⠀⠀⠀⠀⠀⠀⠀⠀⠀⣿⣿⣿⣿⣿⣿⣿⣿⣿⣿⣿⣿⣿⣿⣿⣿⣿⣿⣿⣿⣿⣿⣿⣿⣿⣿⣿⣿⣿⣿⣿⣿⣿⣿⣿⣿⣿⣿⣿⣿⣿⣿⣿⣿⣿⣿⣿⣿⣿⣿⣕⣕⣷⣕⣕⣝⣝⡇⠀⠀⠀⠀⠀⠀⠀⠀⠀⠀⠀⠀</a:t>
            </a:r>
            <a:br/>
            <a:r>
              <a:t>⠀⠀⠀⠀⠀⠀⠀⠀⠀⠀⠀⣿⣿⣿⣿⣿⣿⣿⣿⣿⣿⣿⣿⣿⣿⣿⣿⣿⢟⣻⣿⣿⣿⣿⣿⣿⣿⣿⣿⣿⣿⣿⣿⣿⣿⣿⣿⣿⣿⣿⣿⣿⣿⣿⣿⣿⣿⣿⣿⣿⣿⣿⣧⣿⣕⣕⣼⡕⡇⠀⠀⠀⠀⠀⠀⠀⠀⠀⠀⠀⠀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⠀⠀⠀⠀⠀⠀⠀⠀⠀⠀⠀⣿⣿⣿⣿⣿⣿⣿⣿⣿⣿⣿⣿⣿⣿⣿⣿⣿⣿⣿⣿⣿⣿⣿⣿⣿⣿⣿⣿⣿⣿⣿⣿⣿⣿⣿⣿⣿⣿⣿⣿⣿⣿⣿⣿⣿⣿⣿⣿⣿⣿⣿⣯⣵⣽⣿⣿⣕⣕⠀⠀⠀⠀⠀⠀⠀⠀⠀⠀⠀⠀</a:t>
            </a:r>
            <a:br/>
            <a:r>
              <a:t>⠀⠀⠀⠀⠀⠀⠀⠀⠀⠀⠀⣿⣿⣿⣿⣿⣿⣿⣿⣿⣿⣿⣿⣿⣝⣟⣻⡿⢿⣟⣽⣿⣿⣿⣿⣿⣿⣿⣿⣿⣿⣿⣿⣿⣿⣿⣿⣿⣿⣿⣿⣿⣿⣿⣿⣿⣿⣿⣿⣿⣿⣿⣿⣿⣿⣿⣿⣿⣿⠀⠀⠀⠀⠀⠀⠀⠀⠀⠀⠀⠀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⠀⠀⠀⠀⠀⠀⠀⠀⠀⠀⠀⣿⣿⣿⣿⣿⣿⣿⡟⢕⢿⣿⣿⣿⣿⣿⣿⣿⣿⣿⣿⣿⡏⢹⣿⣿⣿⣿⣿⣿⣿⣿⣿⣿⣿⣿⣿⣿⣿⣿⣿⣿⣿⣿⣿⣿⣿⣿⣿⣿⣿⣿⣿⣿⣿⣿⣿⡿⢿⠀⠀⠀⠀⠀⠀⠀⠀⠀⠀⠀⠀</a:t>
            </a:r>
            <a:br/>
            <a:r>
              <a:t>⠀⠀⠀⠀⠀⠀⠀⠀⠀⠀⠀⣿⣿⣿⣿⣿⣿⣿⡇⢕⢸⣿⣿⣿⣿⢿⡿⣿⣿⣿⣿⢟⠁⢸⣿⣿⣿⣿⣿⣿⣿⣿⣿⣿⣿⣿⣿⣿⣿⣿⣿⣿⣿⣿⣿⣿⣿⣿⣿⣿⣿⣿⣿⣿⣿⣿⣿⣿⣿⠀⠀⠀⠀⠀⠀⠀⠀⠀⠀⠀⠀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⠀⠀⠀⠀⠀⠀⠀⠀⠀⠀⠀⣿⣿⣿⣿⣿⣿⣿⣷⢕⢕⢝⢿⣿⣿⣧⡕⢕⢪⢯⠑⠀⠀⢸⣿⣿⣿⣿⣿⣿⣿⣿⣿⣿⣿⣿⣿⣿⣿⣿⣿⣿⣿⣿⣿⣿⣿⣿⣿⣿⣿⣿⣿⣿⣿⣿⣿⣿⣿⠀⠀⠀⠀⠀⠀⠀⠀⠀⠀⠀⠀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⠀⠀⠀⠀⠀⠀⠀⠀⠀⠀⠀⠛⠛⠛⠛⠛⠛⠛⠛⠑⠑⠁⠁⠙⠛⠛⠛⠃⠁⠀⠀⠀⠀⠘⠛⠛⠛⠛⠛⠛⠛⠛⠛⠛⠛⠛⠛⠛⠛⠛⠛⠛⠛⠛⠛⠛⠛⠛⠛⠛⠛⠛⠛⠛⠛⠛⠛⠛⠛⠀⠀⠀⠀⠀⠀⠀⠀⠀⠀⠀⠀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⠀⠀⠀⠀⠀⠀⠀⠀⠀⠀⠀⣿⣿⣿⣿⣿⣿⣿⣿⣿⣿⣿⣿⣿⣿⣿⣿⣿⣿⣿⡇⠀⠀⠀⠀⠀⠀⠀⠀⢀⣄⣄⣄⣄⣅⣅⣈⣁⠀⠀⠀⠀⠀⠀⠀⠀⠀⠀⠀⠀⠀⠀⠀⠀⠀⠀⠀⠀⠀⠀⠀⠀⠀⠀⠀⠀⠀⠀⠀⠀⠀</a:t>
            </a:r>
            <a:br/>
            <a:r>
              <a:t>⠀⠀⠀⠀⠀⠀⠀⠀⠀⠀⠀⣿⣿⣿⣿⣿⣿⣿⣿⣿⣿⣿⣿⣿⣿⣿⣿⣿⣿⣿⣷⠀⠀⠀⠀⠀⠀⠀⠀⠁⠙⠙⠙⠙⠛⠛⠟⠋⠀⠀⠀⠀⠀⠀⠀⠀⠀⠀⠀⠀⠀⠀⠀⠀⠀⠀⠀⠀⠀⠀⠀⠀⠀⠀⠀⠀⠀⠀⠀⠀⠀</a:t>
            </a:r>
            <a:br/>
            <a:r>
              <a:t>⠀⠀⠀⠀⠀⠀⠀⠀⠀⠀⠀⣿⣿⣿⣿⣿⣿⣿⣿⣿⣿⣿⣿⣿⣿⣿⣿⣿⣿⣿⣿⡕⠀⠀⠀⠀⠀⠀⠀⠀⠸⠿⠿⠿⠿⠷⢷⠇⠀⠀⠀⠀⠀⠀⠀⠀⠀⠀⠀⠀⠀⠀⠀⠀⠀⠀⠀⠀⠀⠀⠀⠀⠀⠀⠀⠀⠀⠀⠀⠀⠀</a:t>
            </a:r>
            <a:br/>
            <a:r>
              <a:t>⠀⠀⠀⠀⠀⠀⠀⠀⠀⠀⠀⣿⣿⣿⣿⣿⣿⣿⣿⣿⣿⣿⣿⣿⣿⣿⣿⣿⣿⣿⣿⡇⠀⠐⠀⠀⠀⠀⠀⠀⢰⣴⣴⣴⣴⣴⣴⠄⠀⠀⠀⠀⠀⠀⠀⠀⠀⠀⠀⠀⠀⠀⠀⠀⠀⠀⠀⠀⠀⠀⠀⠀⠀⠀⠀⠀⠀⠀⠀⠀⠀</a:t>
            </a:r>
            <a:br/>
            <a:r>
              <a:t>⠀⠀⠀⠀⠀⠀⠀⠀⠀⠀⠀⣿⣿⣿⣿⣿⣿⣿⣿⣿⣿⣿⣿⣿⣿⣿⣿⣿⣿⣿⣿⣧⢄⠀⠀⢀⠀⠀⠀⠀⢀⣁⢉⢉⢉⣁⡀⠀⠀⠀⠀⠀⠀⠀⠀⠀⠀⠀⠀⠀⠀⠀⠀⠀⠀⠀⠀⠀⠀⠀⠀⠀⠀⠀⠀⠀⠀⠀⠀⠀⠀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⠀⠀⠀⠀⠀⠀⠀⠀⠀⠀⠀⣿⣿⣿⣿⣿⣿⣿⣿⣿⣿⣿⣿⣿⣿⣿⣿⣿⣿⣿⣿⣿⢕⢔⢄⢅⠀⠀⠀⠀⠘⠙⠛⠛⠟⠛⠃⠀⠀⠀⠀⠀⠀⠀⠀⠀⠀⠀⠀⠀⠀⠀⠀⠀⠀⠀⠀⠀⠀⠀⠀⠀⠀⠀⠀⠀⠀⠀⠀⠀⠀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⠀⠀⠀⠀⠀⠀⠀⠀⠀⠀⠀⣿⣿⣿⣿⣿⣿⣿⣿⣿⣿⣿⣿⣿⣿⣿⣿⣿⣿⣿⣿⣿⡇⢕⢔⢕⠕⠀⠀⠀⢰⢷⣷⣶⣶⣶⠆⠀⠀⠀⠀⠀⠀⠀⠀⠀⠀⠀⠀⠀⠀⠀⠀⠀⠀⠀⠀⠀⠀⠀⠀⠀⠀⠀⠀⠀⠀⠀⠀⠀⠀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⠀⠀⠀⠀⠀⠀⠀⠀⠀⠀⠀⣿⣿⣿⣿⣿⣿⣿⣿⣿⣿⣿⣿⣿⣿⣿⣿⣿⣿⣿⣿⣿⣇⢕⢕⢕⢕⠑⢀⢀⢄⣠⣤⣤⣴⣶⣷⣿⣷⣔⢀⠀⠀⠀⠀⠀⠀⠀⠀⠀⠀⠀⠀⠀⠀⠀⠀⠀⠀⠀⠀⠀⠀⠀⠀⠀⠀⠀⠀⠀⠀</a:t>
            </a:r>
            <a:br/>
            <a:r>
              <a:t>⠀⠀⠀⠀⠀⠀⠀⠀⠀⠀⠀⣿⣿⣿⣿⣿⣿⣿⣿⣿⣿⣿⣿⣿⣿⣿⣿⣿⣿⣿⣿⣿⣿⡕⢕⢕⢕⣰⣿⣿⣿⣿⣿⣿⣿⣿⣿⣿⣿⣿⣷⣔⢀⠀⠀⠀⠀⠀⠀⠀⠀⠀⠀⠀⠀⠀⠀⠀⠀⠀⠀⠀⠀⠀⠀⠀⠀⠀⠀⠀⠀</a:t>
            </a:r>
            <a:br/>
            <a:r>
              <a:t>⠀⠀⠀⠀⠀⠀⠀⠀⠀⠀⠀⣿⣿⣿⣿⣿⣿⣿⣿⣿⣿⣿⣿⣿⣿⣿⣿⣿⣿⣿⣿⣿⣿⣧⣵⣷⣿⣿⣿⣿⣿⣿⣿⣿⣿⣿⣿⣿⣿⣿⣿⣿⣷⣔⢀⠀⠀⠀⠀⠀⠀⠀⠀⠀⠀⠀⠀⠀⠀⠀⠀⠀⠀⠀⠀⠀⠀⠀⠀⠀⠀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⠀⠀⠀⠀⠀⠀⠀⠀⠀⠀⠀⣿⣿⣿⣿⣿⣿⣿⣿⣿⣿⣿⣿⣿⣿⣿⣿⣿⣿⣿⣿⣿⣿⣿⣿⣿⣿⣿⣿⣿⣿⣿⣿⣿⣿⣿⣿⣿⣿⣿⣿⣿⣿⣿⣿⣧⢀⢀⢀⢄⢀⢄⢔⢕⢔⠀⢔⢕⢕⠀⠀⠀⠀⠀⠀⠀⠀⠀⠀⠀⠀</a:t>
            </a:r>
            <a:br/>
            <a:r>
              <a:t>⠀⠀⠀⠀⠀⠀⠀⠀⠀⠀⠀⣿⣿⣿⣿⣿⣿⣿⣿⣿⣿⣿⣿⣿⣿⣿⣿⣿⣿⣿⣿⣿⣿⡿⢿⣟⣿⣿⣿⣿⣿⣿⣿⣿⣿⣿⣿⣿⣿⣿⣿⣿⣿⣿⣿⣿⡇⢕⢕⢕⢕⢕⢕⢕⢕⢕⢕⢕⢕⠀⠀⠀⠀⠀⠀⠀⠀⠀⠀⠀⠀</a:t>
            </a:r>
            <a:br/>
            <a:r>
              <a:t>⠀⠀⠀⠀⠀⠀⠀⠀⠀⠀⠀⣿⣿⣿⣿⣿⣿⣿⣿⣿⣿⣿⣿⣿⣿⣿⣿⣿⣿⣿⣿⣿⣿⣷⣿⣿⡿⢿⣿⣿⣿⣿⣿⣿⣿⣿⣿⣿⣿⣿⣿⣿⣿⣿⣿⣿⣿⢕⢕⢕⢕⢕⢕⢕⢕⢕⢕⢕⢕⠀⠀⠀⠀⠀⠀⠀⠀⠀⠀⠀⠀</a:t>
            </a:r>
            <a:br/>
            <a:r>
              <a:t>⠀⠀⠀⠀⠀⠀⠀⠀⠀⠀⠀⣿⣿⣿⣿⣿⣿⣿⣿⣿⣿⣿⣿⣿⣿⣿⣿⣿⣿⣿⣿⣿⣿⢇⠅⢅⢕⠑⠝⠝⠝⠙⠑⠁⠁⠁⠁⠙⠻⢿⣿⣿⣿⣿⣿⣿⣿⡇⢕⢕⢕⠕⢕⢕⢕⢕⢕⢕⢕⠀⠀⠀⠀⠀⠀⠀⠀⠀⠀⠀⠀</a:t>
            </a:r>
            <a:br/>
            <a:r>
              <a:t>⠀⠀⠀⠀⠀⠀⠀⠀⠀⠀⠀⣿⣿⣿⣿⣿⣿⣿⣿⣿⣿⣿⣿⣿⣿⣿⣿⣿⣿⣿⣿⣿⣿⢕⠀⢕⢕⠀⠀⠀⠀⠀⠀⠀⠀⠀⠀⠀⠀⠁⠝⢿⣿⣿⣿⣿⣿⣧⢕⢕⢕⢕⠕⠕⢕⢕⢕⢕⠕⠀⠀⠀⠀⠀⠀⠀⠀⠀⠀⠀⠀</a:t>
            </a:r>
            <a:br/>
            <a:r>
              <a:t>⠀⠀⠀⠀⠀⠀⠀⠀⠀⠀⠀⣿⣿⣿⣿⣿⣿⣿⣿⣿⣿⣿⣿⣿⣿⣿⣿⣿⣿⣿⣿⣿⡇⢕⠀⢕⢕⠀⠀⠀⠀⠀⠀⠀⠀⠀⠀⠀⠀⠀⠀⠀⠘⠝⠻⢿⢿⢟⠀⠁⢕⢕⢔⠀⠀⠀⢕⢕⢔⠀⠀⠀⠀⠀⠀⠀⠀⠀⠀⠀⠀</a:t>
            </a:r>
            <a:br/>
            <a:r>
              <a:t>⠀⠀⠀⠀⠀⠀⠀⠀⠀⠀⠀⣿⣿⣿⣿⣿⣿⣿⣿⣿⣿⣿⣿⣿⣿⣿⣿⣿⣿⣿⣿⣿⢇⠀⠀⠑⠁⠀⠀⠀⠀⠀⠀⠀⠀⠀⠀⠀⠀⠀⠀⠀⠀⠀⠀⠀⠀⠀⠀⠀⢕⢕⢕⢕⠀⠄⢕⢕⢕⠀⠀⠀⠀⠀⠀⠀⠀⠀⠀⠀⠀</a:t>
            </a:r>
            <a:br/>
            <a:r>
              <a:t>⠀⠀⠀⠀⠀⠀⠀⠀⠀⠀⠀⣿⣿⣿⣿⣿⣿⣿⣿⣿⣿⣿⣿⣿⣿⣿⣿⣿⣿⣿⣿⣿⢕⠀⠀⠀⠀⠀⠀⠀⠀⠀⠀⠀⠀⠀⠀⠀⠀⠀⠀⠀⠀⠀⠀⠀⠀⠀⠀⠀⢕⢕⢕⢕⢄⢕⢕⣵⢕⠀⠀⠀⠀⠀⠀⠀⠀⠀⠀⠀⠀</a:t>
            </a:r>
            <a:br/>
            <a:r>
              <a:t>⠀⠀⠀⠀⠀⠀⠀⠀⠀⠀⠀⣿⣿⣿⣿⣿⣿⣿⣿⣿⣿⣿⣿⣿⣿⣿⣿⣿⣿⣿⣿⡏⢕⠀⠀⠀⠀⠀⠀⠀⠀⠀⠀⠀⠀⠀⠀⠀⠀⠀⠀⠀⠀⠀⠀⠀⠀⠀⠀⠀⠁⢕⢕⣵⣽⡕⣿⣿⢇⠀⠀⠀⠀⠀⠀⠀⠀⠀⠀⠀⠀</a:t>
            </a:r>
            <a:br/>
            <a:r>
              <a:t>⠀⠀⠀⠀⠀⠀⠀⠀⠀⠀⠀⣿⣿⣿⣿⣿⣿⣿⣿⣿⣿⣿⣿⣿⣿⣿⣿⣿⣿⣿⣿⡇⢕⠀⠀⠀⠀⠀⠀⠀⠀⠀⠀⠄⠀⠀⠀⠀⠀⠀⠀⠀⠀⠀⠀⠀⠀⠀⠀⠀⠀⠁⠑⠻⠟⠁⠈⠁⠀⠀⠀⠀⠀⠀⠀⠀⠀⠀⠀⠀⠀</a:t>
            </a:r>
            <a:br/>
            <a:r>
              <a:t>⠀⠀⠀⠀⠀⠀⠀⠀⠀⠀⠀⣿⣿⣿⣿⣿⣿⣿⣿⣿⣿⣿⣿⣿⣿⣿⣿⣿⣿⣿⣿⡇⠑⠀⠀⠀⠀⠀⠀⠀⠀⠀⢔⢕⠀⠀⠀⠀⠀⠀⠀⠀⠀⠀⠀⠀⠀⠀⠀⠀⠀⠀⠀⠀⠀⠀⠀⠀⠀⠀⠀⠀⠀⠀⠀⠀⠀⠀⠀⠀⠀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⠀⠀⠀⠀⠀⠀⠀⠀⠀⠀⠀⣿⣿⣿⣿⣿⣿⣿⣿⣿⣿⣿⣿⣿⣿⣿⣿⣿⣿⣿⣿⢕⠀⠀⠀⠀⠀⠀⠀⠀⢄⢔⢕⢕⠀⠀⠀⠀⠀⠀⠀⠀⠀⠀⠀⠀⠀⠀⠀⠀⠀⠀⠀⠀⠀⠀⠀⠀⠀⠀⠀⠀⠀⠀⠀⠀⠀⠀⠀⠀⠀</a:t>
            </a:r>
            <a:br/>
            <a:r>
              <a:t>⠀⠀⠀⠀⠀⠀⠀⠀⠀⠀⠀⠛⠛⠛⠛⠛⠛⠛⠛⠛⠛⠛⠛⠛⠛⠛⠛⠛⠛⠛⠛⠃⠀⠀⠀⠀⠀⠀⠀⠐⠑⠑⠑⠑⠀⠀⠀⠀⠀⠀⠀⠀⠀⠀⠀⠀⠀⠀⠀⠀⠀⠀⠀⠀⠀⠀⠀⠀⠀⠀⠀⠀⠀⠀⠀⠀⠀⠀⠀⠀⠀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⠀⠀⠀⠀⠀⠀⠀⠀⠀⠀⠀⢕⢕⢕⢱⣿⡿⢿⣿⣏⣗⢿⣿⣿⣿⣿⣿⣿⣿⣿⣿⣿⣿⣿⣿⣿⣿⣿⡿⠿⠟⢟⠟⠟⠿⢿⣿⣿⣿⣿⣿⣿⣿⣿⣿⣿⣿⣿⣿⣿⣿⣿⣿⣿⣿⣿⣿⣿⣵⠀⠀⠀⠀⠀⠀⠀⠀⠀⠀⠀⠀</a:t>
            </a:r>
            <a:br/>
            <a:r>
              <a:t>⠀⠀⠀⠀⠀⠀⠀⠀⠀⠀⠀⢕⢕⢕⢜⣽⡗⣷⣿⡿⢿⡿⣿⣟⣻⣿⣿⣿⣿⣿⣿⣿⣿⣿⣿⡿⠿⣕⡀⠁⠀⠀⠀⠄⠀⠀⠙⠻⣿⣿⣿⣿⣿⣿⣿⣿⣿⣿⣿⣿⣿⣿⣿⣿⣿⣿⣿⣿⣿⠀⠀⠀⠀⠀⠀⠀⠀⠀⠀⠀⠀</a:t>
            </a:r>
            <a:br/>
            <a:r>
              <a:t>⠀⠀⠀⠀⠀⠀⠀⠀⠀⠀⠀⢕⣕⣜⢟⢻⣾⢿⣹⣧⣕⢎⢿⣿⣿⢿⡿⡿⣿⣿⣿⣿⣿⣿⢟⠁⠀⠈⢝⢷⣦⣄⠀⢔⠐⠄⠀⠀⠘⢻⣿⣿⣿⣿⣿⣿⣿⣿⣿⣿⣿⣿⣿⣿⣿⣿⣿⣿⣿⠀⠀⠀⠀⠀⠀⠀⠀⠀⠀⠀⠀</a:t>
            </a:r>
            <a:br/>
            <a:r>
              <a:t>⠀⠀⠀⠀⠀⠀⠀⠀⠀⠀⠀⢜⡝⢝⢝⡜⢟⢝⢕⢼⢵⢝⢝⣿⣟⣳⣷⣷⣷⢿⣿⣿⣏⢇⠀⠀⠀⠀⠀⠁⠹⣿⣷⡔⢄⢐⠀⠀⠀⠁⢻⣿⣿⣿⣿⣿⣿⣿⣿⣿⣿⣿⣿⣿⣿⣿⡿⠏⠁⠀⠀⠀⠀⠀⠀⠀⠀⠀⠀⠀⠀</a:t>
            </a:r>
            <a:br/>
            <a:r>
              <a:t>⠀⠀⠀⠀⠀⠀⠀⠀⠀⠀⠀⢕⢕⢕⢕⢷⡯⣕⢷⡧⢟⣸⢻⢷⡽⣝⣽⢽⣯⡹⣽⣯⡣⠅⠀⠀⠀⢄⢄⣔⣖⣹⣿⣿⣕⢕⠕⢄⢀⢄⢅⣿⣿⣿⣿⣿⣿⣿⣿⣿⣿⣿⣿⣿⣿⣿⣷⡄⠀⠀⠀⠀⠀⠀⠀⠀⠀⠀⠀⠀⠀</a:t>
            </a:r>
            <a:br/>
            <a:r>
              <a:t>⠀⠀⠀⠀⠀⠀⠀⠀⠀⠀⠀⢕⢇⢕⢕⢕⢕⢵⢽⢧⢷⢻⢟⣝⣝⣇⣺⣾⡟⢗⣾⢻⢇⢀⢅⢔⢱⢗⢙⡕⣅⣽⣿⣿⣿⡇⢅⢅⢀⢐⢑⢸⣿⣿⣿⣿⣿⣿⣿⣿⣿⣿⣿⣿⣿⢇⢹⣿⣇⠀⠀⠀⠀⠀⠀⠀⠀⠀⠀⠀⠀</a:t>
            </a:r>
            <a:br/>
            <a:r>
              <a:t>⠀⠀⠀⠀⠀⠀⠀⠀⠀⠀⠀⢕⢕⡕⢕⢕⢕⢕⣵⡗⢇⢗⢕⢕⢕⢵⢵⢵⢵⣵⡿⢏⢕⢕⢕⢕⣰⣾⣵⣷⣿⣿⣿⣿⣿⣷⢕⢑⢑⢕⢔⢕⣿⣿⣿⣿⣿⣿⣿⣿⣿⣿⣿⣿⣿⣇⢼⣿⣿⠀⠀⠀⠀⠀⠀⠀⠀⠀⠀⠀⠀</a:t>
            </a:r>
            <a:br/>
            <a:r>
              <a:t>⠀⠀⠀⠀⠀⠀⠀⠀⠀⠀⠀⢕⣕⡱⢵⣕⣕⢵⢵⢼⢽⢽⢝⡝⣝⣕⣜⣜⣕⣝⣷⣷⣗⣷⣎⣸⣿⣿⣿⣿⣿⣿⣿⣿⣿⣿⢕⢕⢕⢕⢕⢅⣿⣿⣿⣿⣿⣿⣿⣿⣿⣿⣿⣿⣿⣿⣿⣿⣿⠀⠀⠀⠀⠀⠀⠀⠀⠀⠀⠀⠀</a:t>
            </a:r>
            <a:br/>
            <a:r>
              <a:t>⠀⠀⠀⠀⠀⠀⠀⠀⠀⠀⠀⢕⢜⢕⢕⢕⢜⢟⢟⢗⢗⢗⢗⢟⢟⢟⢇⢞⢟⢗⢟⢟⢿⣿⣿⡜⣿⣿⣿⣿⣿⣿⣿⣿⣿⣿⡕⢕⢕⢕⢕⢕⣿⣿⣿⣿⣿⣿⣿⣿⣿⣿⣿⣿⣿⣿⣿⣿⣿⠀⠀⠀⠀⠀⠀⠀⠀⠀⠀⠀⠀</a:t>
            </a:r>
            <a:br/>
            <a:r>
              <a:t>⠀⠀⠀⠀⠀⠀⠀⠀⠀⠀⠀⢕⢕⢧⢱⢕⢕⢕⢜⢕⢱⢝⢕⢱⢱⢽⢼⢯⢿⢵⣽⡽⣿⣿⣿⣿⣿⣿⣿⣿⣿⣿⣿⣿⣿⣿⡏⢕⢕⢕⢕⢕⣿⣿⢿⣿⣿⣿⣿⣿⣿⣿⣿⣿⣿⣿⣿⣿⣿⠀⠀⠀⠀⠀⠀⠀⠀⠀⠀⠀⠀</a:t>
            </a:r>
            <a:br/>
            <a:r>
              <a:t>⠀⠀⠀⠀⠀⠀⠀⠀⠀⠀⠀⢗⢕⢕⢇⣵⢗⢱⢗⢗⢗⣗⣷⢗⣗⣗⣕⣇⣱⣝⣇⣝⣿⣿⣿⣿⣿⣿⣿⡿⣿⣿⣿⣿⣿⣿⡕⢕⢕⢕⢕⢕⣿⣿⣿⣿⣿⣿⣿⣿⣿⣿⣿⣿⣿⣿⣯⣿⣿⠀⠀⠀⠀⠀⠀⠀⠀⠀⠀⠀⠀</a:t>
            </a:r>
            <a:br/>
            <a:r>
              <a:t>⠀⠀⠀⠀⠀⠀⠀⠀⠀⠀⠀⣕⡕⢜⡝⢕⣕⢕⢸⢕⢵⢵⢵⡵⢵⢵⣼⡽⣵⢷⡵⣷⣾⣿⣿⣿⣿⣿⣿⣿⣿⣿⣿⣿⣿⡿⣿⣷⣕⢕⢕⢕⣿⣿⣿⣿⣿⣿⣿⣿⣿⣿⣿⣿⣿⡿⣿⣿⡟⠀⠀⠀⠀⠀⠀⠀⠀⠀⠀⠀⠀</a:t>
            </a:r>
            <a:br/>
            <a:r>
              <a:t>⠀⠀⠀⠀⠀⠀⠀⠀⠀⠀⠀⢕⡕⢜⢗⣗⣗⣞⡗⡇⢜⢹⣼⣝⣏⣝⣝⣹⣽⣿⣷⣷⣵⣿⣿⣿⣿⣿⡿⣿⣿⡟⢟⡟⠝⠁⢹⣿⣿⣯⣵⣕⣿⣿⣿⣿⣿⣿⣿⣿⣿⣿⣿⣿⣿⣿⣿⣿⡇⠀⠀⠀⠀⠀⠀⠀⠀⠀⠀⠀⠀</a:t>
            </a:r>
            <a:br/>
            <a:r>
              <a:t>⠀⠀⠀⠀⠀⠀⠀⠀⠀⠀⠀⢗⢞⢻⣕⣟⣹⣝⣹⣽⣿⢽⢿⣷⡵⢷⢿⣾⣷⣷⣿⣿⣿⣿⣿⣿⣿⣿⢇⢟⢻⠟⠟⠐⠀⠀⢸⣿⣿⣿⣿⣿⣿⣿⣿⣿⣿⣿⣿⣿⣿⣿⣿⣿⣿⣿⣿⣿⡇⠀⠀⠀⠀⠀⠀⠀⠀⠀⠀⠀⠀</a:t>
            </a:r>
            <a:br/>
            <a:r>
              <a:t>⠀⠀⠀⠀⠀⠀⠀⠀⠀⠀⠀⣝⢕⡵⢵⡵⢼⡞⡞⡷⢻⣳⣺⣟⣟⣿⣿⣿⣿⡿⣿⣿⡿⣿⣿⣿⣿⣿⢕⢕⢔⢔⢄⢄⢄⢕⢱⣿⣿⣿⣿⣿⣿⣿⣿⣿⣿⣿⣿⣿⣿⣿⣿⣿⣿⣿⣿⣿⡇⠀⠀⠀⠀⠀⠀⠀⠀⠀⠀⠀⠀</a:t>
            </a:r>
            <a:br/>
            <a:r>
              <a:t>⠀⠀⠀⠀⠀⠀⠀⠀⠀⠀⠀⢧⢕⢗⡷⣗⡞⢟⣏⣝⣹⢿⣷⣾⣾⣿⣿⣿⣿⣷⣿⣿⣿⣿⣿⣿⣿⣿⡕⢕⢕⢕⢕⢕⢕⢕⣼⣿⣿⣿⣿⣿⣿⣿⣿⣿⣿⣿⣿⣿⣿⣿⣿⣿⣿⣿⣿⣿⡇⠀⠀⠀⠀⠀⠀⠀⠀⠀⠀⠀⠀</a:t>
            </a:r>
            <a:br/>
            <a:r>
              <a:t>⠀⠀⠀⠀⠀⠀⠀⠀⠀⠀⠀⣇⣕⣕⣹⡕⣼⡧⣾⣿⣿⣿⣿⣿⣿⣿⣿⣿⣿⣿⣿⣿⣿⣿⣿⣿⣿⣿⣇⢕⢕⢕⢕⢕⢕⢱⣿⣿⣿⣿⣿⣿⣿⣿⣿⣿⣿⣿⣿⣿⣿⣿⣿⣿⣿⡿⢽⢵⣵⠀⠀⠀⠀⠀⠀⠀⠀⠀⠀⠀⠀</a:t>
            </a:r>
            <a:br/>
            <a:r>
              <a:t>⠀⠀⠀⠀⠀⠀⠀⠀⠀⠀⠀⣽⢵⢷⢿⣷⡾⣗⣿⣯⣟⣿⣿⣿⣿⣿⡿⣿⣿⣿⣿⣿⣿⣿⣿⣿⣿⣿⣿⡕⢕⢕⢕⢕⠐⢸⣿⣿⣿⣿⣿⣿⣿⣿⣿⣿⣿⣿⣿⣿⣿⣿⣿⣿⣿⣿⣷⣷⣿⠀⠀⠀⠀⠀⠀⠀⠀⠀⠀⠀⠀</a:t>
            </a:r>
            <a:br/>
            <a:r>
              <a:t>⠀⠀⠀⠀⠀⠀⠀⠀⠀⠀⠀⢷⣷⣞⣾⣝⣝⢹⢷⣾⢿⣿⣿⣿⣏⣵⣾⣿⣿⣿⣿⣿⣿⣿⣿⣿⣿⣿⣿⡇⠑⢕⢕⠀⠀⢑⣿⣿⣿⣿⣿⣿⣿⣿⣿⣿⣿⣿⣿⣿⣿⣿⣿⣿⣟⣻⣿⣝⣝⠀⠀⠀⠀⠀⠀⠀⠀⠀⠀⠀⠀</a:t>
            </a:r>
            <a:br/>
            <a:r>
              <a:t>⠀⠀⠀⠀⠀⠀⠀⠀⠀⠀⠀⢿⣿⣿⣜⣽⢵⡵⣷⣿⣿⣿⣿⣿⣿⣿⣿⣿⣿⣿⣿⣿⣿⣿⣿⣿⣿⣿⣿⡇⠀⠑⠀⠀⠁⠄⠜⣿⣿⣿⣿⣿⣿⣿⣿⣿⣿⣿⣿⣿⣿⣿⣿⣿⣽⣽⣫⣽⣿⠀⠀⠀⠀⠀⠀⠀⠀⠀⠀⠀⠀</a:t>
            </a:r>
            <a:br/>
            <a:r>
              <a:t>⠀⠀⠀⠀⠀⠀⠀⠀⠀⠀⠀⣯⣯⡼⢿⡞⣻⣏⣝⡕⢵⢵⡷⢻⣾⣿⣿⣿⣾⣿⣿⣿⣿⣿⣿⣿⣿⣿⣿⡇⠀⠀⠀⠀⠐⠀⠀⠜⣿⣿⣿⣿⣿⣿⣿⣿⣿⣿⣿⣿⣿⣿⣿⣿⣿⣿⣿⢿⢿⠀⠀⠀⠀⠀⠀⠀⠀⠀⠀⠀⠀</a:t>
            </a:r>
            <a:br/>
            <a:r>
              <a:t>⠀⠀⠀⠀⠀⠀⠀⠀⠀⠀⠀⢵⢷⢻⣟⣝⣝⡕⢾⡿⢗⣿⢝⡝⢻⢿⣿⣿⣿⣿⣿⣿⣿⣿⣿⣿⣿⣿⣿⠁⠀⠀⠀⠀⠀⠀⠀⠀⢹⣿⣿⣿⣿⣿⣿⣿⣿⣿⣿⣿⣿⣿⣿⣿⡷⢵⢕⢕⢕⠀⠀⠀⠀⠀⠀⠀⠀⠀⠀⠀⠀</a:t>
            </a:r>
            <a:br/>
            <a:r>
              <a:t>⠀⠀⠀⠀⠀⠀⠀⠀⠀⠀⠀⠓⠚⠛⠛⠓⠛⠃⠘⠛⠋⠑⠓⠓⠛⠚⠛⠛⠋⠛⠛⠛⠛⠛⠛⠛⠛⠛⠛⠀⠀⠀⠀⠀⠀⠀⠀⠀⠁⠛⠛⠛⠛⠛⠛⠛⠛⠛⠛⠛⠛⠛⠛⠛⠛⠑⠑⠑⠑⠀⠀⠀⠀⠀⠀⠀⠀⠀⠀⠀⠀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⠀⠀⠀⠀⠀⠀⠀⠀⠀⠀⠀⣿⣿⣿⣿⣿⣿⣿⣿⣿⣿⣿⣿⣿⣿⣿⣿⣿⣿⣿⣿⣿⣿⣿⣿⣿⣿⣿⣿⣿⣿⣿⣿⣿⣿⣿⣿⡇⠕⢕⢕⢜⣿⣿⣿⣿⣿⣿⣿⡕⢕⢕⢕⢕⢀⢄⢀⢄⢀⠀⠀⠀⠀⠀⠀⠀⠀⠀⠀⠀⠀</a:t>
            </a:r>
            <a:br/>
            <a:r>
              <a:t>⠀⠀⠀⠀⠀⠀⠀⠀⠀⠀⠀⣿⣿⣿⣿⣿⣿⣿⣿⣿⣿⣿⣿⣿⣿⣿⣿⣿⣿⣿⣿⣿⣿⣿⣿⣿⣿⣿⣿⣿⣿⣿⣿⣿⣿⣿⣿⢕⢄⢕⢕⢕⢹⣿⣿⣿⣿⣿⣿⣧⢕⢁⢕⢕⢕⠕⠁⠁⠀⠀⠀⠀⠀⠀⠀⠀⠀⠀⠀⠀⠀</a:t>
            </a:r>
            <a:br/>
            <a:r>
              <a:t>⠀⠀⠀⠀⠀⠀⠀⠀⠀⠀⠀⣿⣿⣿⣿⣿⣿⣿⣿⣿⣿⣿⣿⣿⣿⣿⣿⣿⣿⣿⣿⣿⣿⣿⣿⣿⣿⣿⣿⣿⣿⣿⣿⣿⣿⣿⡿⢕⢕⢕⢕⢕⢜⣿⣿⣿⣿⣿⣿⣿⣇⢕⢕⢕⢕⢕⢕⠀⠀⠀⠀⠀⠀⠀⠀⠀⠀⠀⠀⠀⠀</a:t>
            </a:r>
            <a:br/>
            <a:r>
              <a:t>⠀⠀⠀⠀⠀⠀⠀⠀⠀⠀⠀⣿⣿⣿⣿⣿⣿⣿⣿⣿⣿⣿⣿⣿⣿⣿⣿⣿⣿⣿⣿⣿⣿⣿⣿⣿⣿⣿⣿⣿⣿⣿⣿⣿⣿⣿⡇⢕⢕⢕⢕⢕⢕⣿⣿⣿⣿⣿⣿⣿⣿⢕⢕⢕⢕⢕⢕⢕⢕⠀⠀⠀⠀⠀⠀⠀⠀⠀⠀⠀⠀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⠀⠀⠀⠀⠀⠀⠀⠀⠀⠀⠀⣿⣿⣿⣿⣿⣿⣿⣿⣿⣿⣿⣿⣿⣿⣿⣿⣿⣿⣿⣿⣿⣿⣿⣿⣿⣿⣿⣿⣿⣿⣿⣿⣿⣿⣿⡇⢕⢕⢕⢕⢕⢕⢸⣿⣿⣿⣿⣿⣿⣿⡇⢕⢕⢕⢕⢕⢕⢕⠀⠀⠀⠀⠀⠀⠀⠀⠀⠀⠀⠀</a:t>
            </a:r>
            <a:br/>
            <a:r>
              <a:t>⠀⠀⠀⠀⠀⠀⠀⠀⠀⠀⠀⣿⣿⣿⣿⣿⣿⣿⣿⣿⣿⣿⣿⣿⣿⡿⢿⢿⣿⣿⣿⣿⣿⣿⣿⣿⣿⣿⣿⣿⣿⣿⣿⣿⣿⣿⣇⡕⢕⢕⢕⣕⡕⢸⣿⣿⣿⣿⣿⣿⣿⡇⢕⢕⢕⢕⢕⢕⢕⠀⠀⠀⠀⠀⠀⠀⠀⠀⠀⠀⠀</a:t>
            </a:r>
            <a:br/>
            <a:r>
              <a:t>⠀⠀⠀⠀⠀⠀⠀⠀⠀⠀⠀⣿⣿⣿⣿⣿⣿⣿⣿⣿⣿⠟⠟⠙⢑⢅⢔⣑⣜⡹⣟⡿⢿⢿⣿⣿⣿⣿⣿⣿⣿⣿⣿⣿⣿⣿⣿⣕⣵⣾⣿⣿⣿⣿⣿⣿⣿⣿⣿⣿⣿⡇⢕⢕⢕⢕⢕⢕⢕⠀⠀⠀⠀⠀⠀⠀⠀⠀⠀⠀⠀</a:t>
            </a:r>
            <a:br/>
            <a:r>
              <a:t>⠀⠀⠀⠀⠀⠀⠀⠀⠀⠀⠀⣿⣿⣿⣿⣿⣿⣿⣿⢟⢏⢅⢁⢔⢔⢜⢃⢑⢘⠁⢜⢕⢿⣿⣿⣿⣿⣿⣿⣿⣿⣿⣿⣿⣿⣿⣿⣿⣿⣿⣿⣿⣿⣿⣿⣿⣿⣿⣿⣿⣿⡇⢕⢕⢕⢕⢕⢕⢕⠀⠀⠀⠀⠀⠀⠀⠀⠀⠀⠀⠀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⠀⠀⠀⠀⠀⠀⠀⠀⠀⠀⠀⣿⣿⣿⣿⣿⣿⣿⢟⢕⢕⢕⢷⢆⢔⢕⢔⢕⢕⢔⢕⡕⣼⣿⣿⣿⣿⣿⣿⣿⣿⣿⣿⣿⣿⣿⣿⣿⣿⣿⣿⣿⣿⣿⣿⣿⣿⣿⣿⣿⣿⡇⢕⢕⢕⢕⢕⢕⢕⠀⠀⠀⠀⠀⠀⠀⠀⠀⠀⠀⠀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⠀⠀⠀⠀⠀⠀⠀⠀⠀⠀⠀⣿⣿⣿⣿⣿⣿⣿⢕⢕⢕⢕⣱⣵⣵⣧⣵⣵⣕⣱⣵⣵⣿⣿⣿⣿⣿⣿⣿⣿⣿⣿⣿⣿⣿⣿⣿⣿⣿⣿⣿⣿⣿⣿⣿⣿⣿⣿⣿⣿⣿⡇⢕⢕⢕⢕⢕⢕⢕⠀⠀⠀⠀⠀⠀⠀⠀⠀⠀⠀⠀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⠀⠀⠀⠀⠀⠀⠀⠀⠀⠀⠀⣿⣿⣿⣿⣿⣿⡟⢕⢕⢸⣿⣿⣿⣿⣿⣿⣿⣿⣿⣿⣿⣿⣿⣿⣿⣿⣿⣿⣿⣿⣿⣿⣿⣿⣿⣿⣿⣿⣿⣿⣿⣿⣿⣿⣿⣿⣿⣿⣿⣿⡇⢕⢕⢕⢕⢕⢕⢕⠀⠀⠀⠀⠀⠀⠀⠀⠀⠀⠀⠀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⠀⠀⠀⠀⠀⠀⠀⠀⠀⠀⠀⣿⣿⣿⣿⣿⣿⡇⠕⢕⣿⣿⣿⣿⣿⣿⣿⣿⣿⣿⣿⣿⣿⣿⣿⣿⣿⣿⣿⣿⣿⣿⣿⣿⣿⣿⣿⣿⣿⣿⣿⣿⣿⣿⣿⣿⣿⣿⣿⣿⣿⡇⢕⢕⢕⢕⢕⢕⢕⠀⠀⠀⠀⠀⠀⠀⠀⠀⠀⠀⠀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⠀⠀⠀⠀⠀⠀⠀⠀⠀⠀⠀⣿⣿⣿⣿⣿⣿⡇⢔⢕⣿⣿⣿⣿⣿⣿⣿⣿⣿⣿⣿⣿⣿⣿⣿⣿⣿⣿⣿⣿⣿⣿⣿⣿⣿⣿⣿⣿⣿⣿⣿⣿⣿⣿⣿⣿⣿⣿⣿⣿⣿⣕⡕⢕⢕⢕⢕⢕⢕⠀⠀⠀⠀⠀⠀⠀⠀⠀⠀⠀⠀</a:t>
            </a:r>
            <a:br/>
            <a:r>
              <a:t>⠀⠀⠀⠀⠀⠀⠀⠀⠀⠀⠀⣿⣿⣿⣿⣿⣿⣿⢅⢸⣿⣿⣿⣿⣿⣿⣿⣿⣿⣿⣿⣿⣿⣿⣿⣿⣿⣿⣿⣿⣿⣿⣿⣿⣿⣿⣿⣿⣿⣿⣿⣿⣿⣿⣿⣿⣿⣿⣿⣿⣿⡇⢕⢕⢕⢕⢕⢕⢕⠀⠀⠀⠀⠀⠀⠀⠀⠀⠀⠀⠀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⠀⠀⠀⠀⠀⠀⠀⠀⠀⠀⠀⣿⣿⣿⣿⣿⣿⣿⣧⣼⣿⣿⣿⣿⣿⣿⣿⣿⣿⣿⣿⣷⣿⣿⣿⣿⣿⣿⣿⣿⣿⣿⣿⣿⣿⣿⣿⣿⣿⣿⣿⣿⣿⣿⣿⣿⣿⣿⣿⣿⣿⣧⣕⢕⢕⢕⣕⢕⢕⠀⠀⠀⠀⠀⠀⠀⠀⠀⠀⠀⠀</a:t>
            </a:r>
            <a:br/>
            <a:r>
              <a:t>⠀⠀⠀⠀⠀⠀⠀⠀⠀⠀⠀⣿⣿⣿⣿⣿⣿⣿⣿⣿⣿⣿⣿⣿⣿⣿⡿⣿⣿⣿⣿⣿⣿⣿⣿⣿⣿⣿⣿⣿⣿⣿⣿⣿⣿⣿⣿⣿⣿⣿⣿⣿⣿⣿⣿⣿⣿⣿⣿⣿⣿⣾⣿⣏⣕⣕⣱⡕⡕⠀⠀⠀⠀⠀⠀⠀⠀⠀⠀⠀⠀</a:t>
            </a:r>
            <a:br/>
            <a:r>
              <a:t>⠀⠀⠀⠀⠀⠀⠀⠀⠀⠀⠀⣿⣿⣿⣿⣿⣿⣿⣿⣿⣿⣿⣿⣿⣿⣿⣿⣿⣧⣼⣾⣿⣿⣿⣿⣿⣿⣿⣿⣿⣿⣿⣿⣿⣿⣿⣿⣿⣿⣿⣿⣿⣿⣿⣿⣿⣿⣿⣿⣿⣿⣿⣧⣼⣽⣽⣏⣱⡕⠀⠀⠀⠀⠀⠀⠀⠀⠀⠀⠀⠀</a:t>
            </a:r>
            <a:br/>
            <a:r>
              <a:t>⠀⠀⠀⠀⠀⠀⠀⠀⠀⠀⠀⣿⣿⣿⣿⣿⣿⣿⣿⣿⣿⣿⣿⣿⡿⣿⣿⣿⣿⣻⢿⣿⣿⣿⣿⣿⣿⣿⣿⣿⣿⣿⣿⣿⣿⣿⣿⣿⣿⣿⣿⣿⣿⣿⣿⣿⣿⣿⣿⣿⣿⣿⣿⣿⣿⣿⣿⣿⣇⠀⠀⠀⠀⠀⠀⠀⠀⠀⠀⠀⠀</a:t>
            </a:r>
            <a:br/>
            <a:r>
              <a:t>⠀⠀⠀⠀⠀⠀⠀⠀⠀⠀⠀⣿⣿⣿⣿⣿⣿⣿⣿⣿⣿⣿⣿⣿⣿⣷⣷⣾⣷⣷⣿⣿⣿⣿⣿⣿⣿⣿⣿⣿⣿⣿⣿⣿⣿⣿⣿⣿⣿⣿⣿⣿⣿⣿⣿⣿⣿⣿⣿⣿⣿⣿⣿⣿⣿⣿⣿⣿⣿⠀⠀⠀⠀⠀⠀⠀⠀⠀⠀⠀⠀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⠀⠀⠀⠀⠀⠀⠀⠀⠀⠀⠀⣿⣿⣿⣿⣿⣿⣿⡿⢕⣿⣿⣿⣿⣿⣿⣿⣿⣿⣿⣿⣿⣿⣿⣿⣿⣿⣿⣿⣿⣿⣿⣿⣿⣿⣿⣿⣿⣿⣿⣿⣿⣿⣿⣿⣿⣿⣿⣿⣿⣿⣿⣿⣿⣿⣿⣿⣿⢟⠀⠀⠀⠀⠀⠀⠀⠀⠀⠀⠀⠀</a:t>
            </a:r>
            <a:br/>
            <a:r>
              <a:t>⠀⠀⠀⠀⠀⠀⠀⠀⠀⠀⠀⣿⣿⣿⣿⣿⣿⣿⠕⢕⣿⣿⣿⣿⣿⣿⣿⣿⣿⣿⣿⣿⠇⢿⣿⣿⣿⣿⣿⣿⣿⣿⣿⣿⣿⣿⣿⣿⣿⣿⣿⣿⣿⣿⣿⣿⣿⣿⣿⣿⣿⣿⣿⣿⣿⣿⣿⣿⣿⠀⠀⠀⠀⠀⠀⠀⠀⠀⠀⠀⠀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⠀⠀⠀⠀⠀⠀⠀⠀⠀⠀⠀⣿⣿⣿⣿⣿⣿⣿⢕⢅⢝⣿⣿⣿⣿⡝⢏⢻⢿⣿⡿⠏⠀⢸⣿⣿⣿⣿⣿⣿⣿⣿⣿⣿⣿⣿⣿⣿⣿⣿⣿⣿⣿⣿⣿⣿⣿⣿⣿⣿⣿⣿⣿⣿⣿⣿⣿⣿⣿⠀⠀⠀⠀⠀⠀⠀⠀⠀⠀⠀⠀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⠀⠀⠀⠀⠀⠀⠀⠀⠀⠀⠀⠛⠛⠛⠛⠛⠛⠛⠑⠀⠀⠘⠛⠛⠛⠛⠃⠑⠛⠙⠁⠀⠀⠘⠛⠛⠛⠛⠛⠛⠛⠛⠛⠛⠛⠛⠛⠛⠛⠛⠛⠛⠛⠛⠛⠛⠛⠛⠛⠛⠛⠛⠛⠛⠛⠛⠛⠛⠛⠀⠀⠀⠀⠀⠀⠀⠀⠀⠀⠀⠀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⠀⠀⠀⠀⠀⠀⠀⠀⠀⠀⠀⣿⣿⣿⣿⣿⣿⣿⣿⣿⣿⣿⣿⣿⣿⣿⣿⣿⣿⣿⣿⣿⣿⣿⣿⣿⣿⣿⣿⣿⣿⣿⣿⣿⣿⣿⣿⡟⢁⢕⢕⢕⢿⣿⣿⣿⣿⣿⣿⡕⢕⢕⢕⢔⢁⢀⠀⠀⠀⠀⠀⠀⠀⠀⠀⠀⠀⠀⠀⠀⠀</a:t>
            </a:r>
            <a:br/>
            <a:r>
              <a:t>⠀⠀⠀⠀⠀⠀⠀⠀⠀⠀⠀⣿⣿⣿⣿⣿⣿⣿⣿⣿⣿⣿⣿⣿⣿⣿⣿⣿⣿⣿⣿⣿⣿⣿⣿⣿⣿⣿⣿⣿⣿⣿⣿⣿⣿⣿⣿⡇⢀⢕⢕⢕⢸⣿⣿⣿⣿⣿⣿⣿⡕⢕⠄⠕⠔⠄⠁⠁⠀⠀⠀⠀⠀⠀⠀⠀⠀⠀⠀⠀⠀</a:t>
            </a:r>
            <a:br/>
            <a:r>
              <a:t>⠀⠀⠀⠀⠀⠀⠀⠀⠀⠀⠀⣿⣿⣿⣿⣿⣿⣿⣿⣿⣿⣿⣿⣿⣿⣿⣿⣿⣿⣿⣿⣿⣿⣿⣿⣿⣿⣿⣿⣿⣿⣿⣿⣿⣿⣿⡿⢕⠔⢕⢕⢕⢕⣿⣿⣿⣿⣿⣿⣿⣧⢕⢕⢔⢔⢔⠔⠐⠀⠀⠀⠀⠀⠀⠀⠀⠀⠀⠀⠀⠀</a:t>
            </a:r>
            <a:br/>
            <a:r>
              <a:t>⠀⠀⠀⠀⠀⠀⠀⠀⠀⠀⠀⣿⣿⣿⣿⣿⣿⣿⣿⣿⣿⣿⣿⣿⣿⣿⣿⣿⣿⣿⣿⣿⣿⣿⣿⣿⣿⣿⣿⣿⣿⣿⣿⣿⣿⣿⡇⢄⢀⢕⢕⢕⢕⢸⣿⣿⣿⣿⣿⣿⣿⡇⢕⢕⢕⢕⢕⢕⢔⠀⠀⠀⠀⠀⠀⠀⠀⠀⠀⠀⠀</a:t>
            </a:r>
            <a:br/>
            <a:r>
              <a:t>⠀⠀⠀⠀⠀⠀⠀⠀⠀⠀⠀⣿⣿⣿⣿⣿⣿⣿⣿⣿⣿⣿⣿⣿⣿⣿⣿⣿⣿⣿⣿⣿⣿⣿⣿⣿⣿⣿⣿⣿⣿⣿⣿⣿⣿⣿⡇⢕⢕⢕⢕⢕⢕⢸⣿⣿⣿⣿⣿⣿⣿⣧⢕⢕⢕⢕⢕⢕⢑⠀⠀⠀⠀⠀⠀⠀⠀⠀⠀⠀⠀</a:t>
            </a:r>
            <a:br/>
            <a:r>
              <a:t>⠀⠀⠀⠀⠀⠀⠀⠀⠀⠀⠀⣿⣿⣿⣿⣿⣿⣿⣿⣿⣿⣿⣿⣿⣿⣿⣿⣿⣿⣿⣿⣿⣿⣿⣿⣿⣿⣿⣿⣿⣿⣿⣿⣿⣿⣿⡇⡕⢕⢕⢕⢕⢕⢸⣿⣿⣿⣿⣿⣿⣿⣿⢕⢕⢕⢕⢕⢕⢕⠀⠀⠀⠀⠀⠀⠀⠀⠀⠀⠀⠀</a:t>
            </a:r>
            <a:br/>
            <a:r>
              <a:t>⠀⠀⠀⠀⠀⠀⠀⠀⠀⠀⠀⣿⣿⣿⣿⣿⣿⣿⣿⣿⣿⣿⣿⢿⢟⢋⢙⠝⢟⣿⢿⣿⣿⣿⣿⣿⣿⣿⣿⣿⣿⣿⣿⣿⣿⣿⣿⣕⣱⣵⣾⣿⣿⣿⣿⣿⣿⣿⣿⣿⣿⣿⢕⢕⢕⢕⢕⢕⢕⠀⠀⠀⠀⠀⠀⠀⠀⠀⠀⠀⠀</a:t>
            </a:r>
            <a:br/>
            <a:r>
              <a:t>⠀⠀⠀⠀⠀⠀⠀⠀⠀⠀⠀⣿⣿⣿⣿⣿⣿⣿⣿⣿⡿⠁⠀⢄⣑⢰⢕⠗⠗⠗⢟⢣⣵⣱⣿⣿⣿⣿⣿⣿⣿⣿⣿⣿⣿⣿⣿⣿⣿⣿⣿⣿⣿⣿⣿⣿⣿⣿⣿⣿⣿⣏⢕⢕⢕⢕⢕⢕⢕⠀⠀⠀⠀⠀⠀⠀⠀⠀⠀⠀⠀</a:t>
            </a:r>
            <a:br/>
            <a:r>
              <a:t>⠀⠀⠀⠀⠀⠀⠀⠀⠀⠀⠀⣿⣿⣿⣿⣿⣿⣿⣿⢕⠕⢕⣔⢕⢕⢕⢔⢔⢔⢕⢕⢕⢟⣿⢿⣿⣿⣿⣿⣿⣿⣿⣿⣿⣿⣿⣿⣿⣿⣿⣿⣿⣿⣿⣿⣿⣿⣿⣿⣿⣿⡇⢕⢕⢕⢕⢕⢕⢕⠀⠀⠀⠀⠀⠀⠀⠀⠀⠀⠀⠀</a:t>
            </a:r>
            <a:br/>
            <a:r>
              <a:t>⠀⠀⠀⠀⠀⠀⠀⠀⠀⠀⠀⣿⣿⣿⣿⣿⣿⣿⢕⢕⢕⢕⢕⢕⢕⣕⣕⡕⢕⢕⢜⢕⣿⣿⣽⣿⣿⣿⣿⣿⣿⣿⣿⣿⣿⣿⣿⣿⣿⣿⣿⣿⣿⣿⣿⣿⣿⣿⣿⣿⣿⡇⢕⢕⢕⢕⢕⢕⢕⠀⠀⠀⠀⠀⠀⠀⠀⠀⠀⠀⠀</a:t>
            </a:r>
            <a:br/>
            <a:r>
              <a:t>⠀⠀⠀⠀⠀⠀⠀⠀⠀⠀⠀⣿⣿⣿⣿⣿⣿⣿⢕⢕⢕⣼⣿⣿⣿⣿⣿⣿⣿⣿⣿⣿⣿⣿⣿⣿⣿⣿⣿⣿⣿⣿⣿⣿⣿⣿⣿⣿⣿⣿⣿⣿⣿⣿⣿⣿⣿⣿⣿⣿⣿⡇⢕⢕⢕⢕⢕⢕⢕⠀⠀⠀⠀⠀⠀⠀⠀⠀⠀⠀⠀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⠀⠀⠀⠀⠀⠀⠀⠀⠀⠀⠀⣿⣿⣿⣿⣿⣿⡇⢕⢕⣼⣿⣿⣿⣿⣿⣿⣿⣿⣿⣿⣿⣿⣿⣿⣿⣿⣿⣿⣿⣿⣿⣿⣿⣿⣿⣿⣿⣿⣿⣿⣿⣿⣿⣿⣿⣿⣿⣿⣿⣿⡇⢕⢕⢕⢕⢕⢕⢕⠀⠀⠀⠀⠀⠀⠀⠀⠀⠀⠀⠀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⠀⠀⠀⠀⠀⠀⠀⠀⠀⠀⠀⣿⣿⣿⣿⣿⣿⡇⠁⢱⣿⣿⣿⣿⣿⣿⣿⣿⣿⣿⣿⣿⣿⣿⣿⣿⣿⣿⣿⣿⣿⣿⣿⣿⣿⣿⣿⣿⣿⣿⣿⣿⣿⣿⣿⣿⣿⣿⣿⣿⣿⡇⢕⢕⢕⢕⢕⢕⢕⠀⠀⠀⠀⠀⠀⠀⠀⠀⠀⠀⠀</a:t>
            </a:r>
            <a:br/>
            <a:r>
              <a:t>⠀⠀⠀⠀⠀⠀⠀⠀⠀⠀⠀⣿⣿⣿⣿⣿⣿⡇⠁⢱⣿⣿⣿⣿⣿⣿⣿⣿⣿⣿⣿⣟⣿⣿⣿⣿⣿⣿⣿⣿⣿⣿⣿⣿⣿⣿⣿⣿⣿⣿⣿⣿⣿⣿⣿⣿⣿⣿⣿⣿⣿⡷⢕⢕⢕⢕⢕⢕⢕⠀⠀⠀⠀⠀⠀⠀⠀⠀⠀⠀⠀</a:t>
            </a:r>
            <a:br/>
            <a:r>
              <a:t>⠀⠀⠀⠀⠀⠀⠀⠀⠀⠀⠀⣿⣿⣿⣿⣿⣿⣿⡔⢸⣿⣿⣿⣿⣿⣿⣿⣿⣿⣿⣿⣿⣿⣿⣿⣿⣿⣿⣿⣿⣿⣿⣿⣿⣿⣿⣿⣿⣿⣿⣿⣿⣿⣿⣿⣿⣿⣿⣿⣿⣿⡧⡕⡕⢕⢕⢕⢕⢕⠀⠀⠀⠀⠀⠀⠀⠀⠀⠀⠀⠀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⠀⠀⠀⠀⠀⠀⠀⠀⠀⠀⠀⣿⣿⣿⣿⣿⣿⣿⣿⣿⣿⣿⣿⣿⣿⣿⣿⣿⣿⣿⣿⣿⣿⣿⣿⣿⣿⣿⣿⣿⣿⣿⣿⣿⣿⣿⣿⣿⣿⣿⣿⣿⣿⣿⣿⣿⣿⣿⣿⣿⣿⣷⣷⣧⢕⢕⢕⢕⢕⠀⠀⠀⠀⠀⠀⠀⠀⠀⠀⠀⠀</a:t>
            </a:r>
            <a:br/>
            <a:r>
              <a:t>⠀⠀⠀⠀⠀⠀⠀⠀⠀⠀⠀⣿⣿⣿⣿⣿⣿⣿⣿⣿⣿⣿⣿⣿⣿⣿⣿⣿⣏⣹⣿⣿⣿⣿⣿⣿⣿⣿⣿⣿⣿⣿⣿⣿⣿⣿⣿⣿⣿⣿⣿⣿⣿⣿⣿⣿⣿⣿⣿⣿⣿⣿⣧⣵⣕⣕⣕⣕⡕⠀⠀⠀⠀⠀⠀⠀⠀⠀⠀⠀⠀</a:t>
            </a:r>
            <a:br/>
            <a:r>
              <a:t>⠀⠀⠀⠀⠀⠀⠀⠀⠀⠀⠀⣿⣿⣿⣿⣿⣿⣿⣿⣿⣿⣿⣿⣿⣿⣿⢿⣿⣿⣿⣿⣿⣿⣿⣿⣿⣿⣿⣿⣿⣿⣿⣿⣿⣿⣿⣿⣿⣿⣿⣿⣿⣿⣿⣿⣿⣿⣿⣿⣿⣿⣯⣿⣿⣿⣿⣿⣿⡕⠀⠀⠀⠀⠀⠀⠀⠀⠀⠀⠀⠀</a:t>
            </a:r>
            <a:br/>
            <a:r>
              <a:t>⠀⠀⠀⠀⠀⠀⠀⠀⠀⠀⠀⣿⣿⣿⣿⣿⣿⣿⣿⣿⣿⣿⣿⣿⣧⣽⣽⣟⣏⣣⣼⣿⣿⣿⣿⣿⣿⣿⣿⣿⣿⣿⣿⣿⣿⣿⣿⣿⣿⣿⣿⣿⣿⣿⣿⣿⣿⣿⣿⣿⣿⣿⣿⣿⣿⣿⣿⣿⡇⠀⠀⠀⠀⠀⠀⠀⠀⠀⠀⠀⠀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⠀⠀⠀⠀⠀⠀⠀⠀⠀⠀⠀⣿⣿⣿⣿⣿⣿⣿⣿⢟⣿⣿⣿⣿⣿⣿⣿⣿⣿⣿⣿⣿⣿⣿⣿⣿⣿⣿⣿⣿⣿⣿⣿⣿⣿⣿⣿⣿⣿⣿⣿⣿⣿⣿⣿⣿⣿⣿⣿⣿⣿⣿⣿⣿⣝⣹⣿⣿⢇⠀⠀⠀⠀⠀⠀⠀⠀⠀⠀⠀⠀</a:t>
            </a:r>
            <a:br/>
            <a:r>
              <a:t>⠀⠀⠀⠀⠀⠀⠀⠀⠀⠀⠀⣿⣿⣿⣿⣿⣿⡿⠃⢕⣿⣿⣿⣿⣿⣿⣿⣿⣿⣿⣿⣿⡿⣿⣿⣿⣿⣿⣿⣿⣿⣿⣿⣿⣿⣿⣿⣿⣿⣿⣿⣿⣿⣿⣿⣿⣿⣿⣿⣿⣿⣿⣿⣿⣿⣿⣿⡟⡏⠀⠀⠀⠀⠀⠀⠀⠀⠀⠀⠀⠀</a:t>
            </a:r>
            <a:br/>
            <a:r>
              <a:t>⠀⠀⠀⠀⠀⠀⠀⠀⠀⠀⠀⣿⣿⣿⣿⣿⣿⡇⢔⢕⢿⣿⣿⣿⣿⢻⢿⣿⣿⣿⣿⡿⠑⢻⣿⣿⣿⣿⣿⣿⣿⣿⣿⣿⣿⣿⣿⣿⣿⣿⣿⣿⣿⣿⣿⣿⣿⣿⣿⣿⣿⣿⣿⣿⣿⣿⣻⣿⣷⠀⠀⠀⠀⠀⠀⠀⠀⠀⠀⠀⠀</a:t>
            </a:r>
            <a:br/>
            <a:r>
              <a:t>⠀⠀⠀⠀⠀⠀⠀⠀⠀⠀⠀⠛⠛⠛⠛⠛⠛⠃⠑⠀⠘⠛⠛⠛⠛⠃⠑⠙⠛⠛⠋⠑⠀⠛⠛⠛⠛⠛⠛⠛⠛⠛⠛⠛⠛⠛⠛⠛⠛⠛⠛⠛⠛⠛⠛⠛⠛⠛⠛⠛⠛⠛⠛⠛⠛⠛⠛⠛⠛⠀⠀⠀⠀⠀⠀⠀⠀⠀⠀⠀⠀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⠀⠀⠀⠀⠀⠀⠀⠀⠀⠀⠀⣧⣷⣾⣿⣧⣿⣯⣿⣿⣿⣿⣿⣿⣿⣿⣿⣿⣿⣿⣿⣿⣿⣿⣿⣿⣿⣿⣿⣿⣿⣿⣿⣿⣿⣿⣿⣿⢕⠁⠑⢕⢜⣿⣿⣿⣿⣿⣿⣷⡕⢑⠑⠕⠄⠄⠀⠀⠀⠀⠀⠀⠀⠀⠀⠀⠀⠀⠀⠀⠀</a:t>
            </a:r>
            <a:br/>
            <a:r>
              <a:t>⠀⠀⠀⠀⠀⠀⠀⠀⠀⠀⠀⣿⡏⢹⣿⡟⢟⣿⣿⣿⣿⣿⣿⣿⣿⣿⣿⣿⣿⣿⣿⣿⣿⣿⣿⣿⣿⣿⣿⣿⣿⣿⣿⣿⣿⣿⣿⣿⠕⠀⢄⢕⢕⢹⣿⣿⣿⣿⣿⣿⣧⢕⢀⠔⠔⠔⠀⠀⠀⠀⠀⠀⠀⠀⠀⠀⠀⠀⠀⠀⠀</a:t>
            </a:r>
            <a:br/>
            <a:r>
              <a:t>⠀⠀⠀⠀⠀⠀⠀⠀⠀⠀⠀⣿⡟⢻⣿⣿⣿⣿⣿⣿⣿⣿⣿⣿⣿⣿⣿⣿⣿⣿⣿⣿⣿⣜⣿⣿⣿⣿⣿⣿⣿⣿⣿⣿⣿⣿⣿⢇⠑⠁⢕⢕⢕⢜⣿⣿⣿⣿⣿⣿⣿⡇⢕⢕⢔⢔⠐⠀⠀⠀⠀⠀⠀⠀⠀⠀⠀⠀⠀⠀⠀</a:t>
            </a:r>
            <a:br/>
            <a:r>
              <a:t>⠀⠀⠀⠀⠀⠀⠀⠀⠀⠀⠀⣿⣷⣧⣼⣿⣿⣿⣿⣿⣷⣾⣿⣿⣿⣿⣿⣿⣿⣿⣿⣿⣿⣿⡿⣿⣿⣿⣿⣿⣿⣿⣿⣿⣿⣿⣿⡕⢀⢄⢕⢕⢕⢕⣿⣿⣿⣿⣿⣿⣿⣿⢕⢕⢕⢕⢕⢕⢔⠀⠀⠀⠀⠀⠀⠀⠀⠀⠀⠀⠀</a:t>
            </a:r>
            <a:br/>
            <a:r>
              <a:t>⠀⠀⠀⠀⠀⠀⠀⠀⠀⠀⠀⡟⣿⣿⣿⣿⣿⣿⣿⣿⣿⣿⣿⣿⣿⣿⣿⣿⣿⣿⣿⣿⣿⣿⣿⣿⣿⣿⣿⣿⣿⣿⣿⣿⣿⣿⣿⢕⢕⢔⢕⢕⢕⢕⢸⣿⣿⣿⣿⣿⣿⣿⡇⢕⢕⢕⢕⢕⢑⠀⠀⠀⠀⠀⠀⠀⠀⠀⠀⠀⠀</a:t>
            </a:r>
            <a:br/>
            <a:r>
              <a:t>⠀⠀⠀⠀⠀⠀⠀⠀⠀⠀⠀⢿⣿⣿⣿⣿⣿⣿⣿⣿⣿⣿⣿⣿⣿⣿⣿⣿⣿⣿⣿⣿⣿⣿⣿⣿⣿⣿⣿⣿⣿⣿⣿⣿⣿⣿⣿⡕⢕⢕⢕⢕⢕⡕⣼⣿⣿⣿⣿⣿⣿⣿⡇⢕⢕⢕⢕⢕⢕⠀⠀⠀⠀⠀⠀⠀⠀⠀⠀⠀⠀</a:t>
            </a:r>
            <a:br/>
            <a:r>
              <a:t>⠀⠀⠀⠀⠀⠀⠀⠀⠀⠀⠀⣿⣿⣿⣿⣿⣿⣿⣿⣿⣻⣽⣿⣿⢿⢿⢿⣿⣿⣿⣿⣽⣿⣿⣿⣿⣿⣿⣿⣿⣿⣿⣿⣿⣿⣿⣿⣇⣕⣱⣷⣧⣼⣿⣿⣿⣿⣿⣿⣿⣿⣿⡇⢕⢕⢕⢕⢕⢕⠀⠀⠀⠀⠀⠀⠀⠀⠀⠀⠀⠀</a:t>
            </a:r>
            <a:br/>
            <a:r>
              <a:t>⠀⠀⠀⠀⠀⠀⠀⠀⠀⠀⠀⣿⣿⣿⣿⣿⣿⣿⣿⢿⠟⠙⢍⢱⢴⢗⢗⢗⢗⢹⣝⣽⣿⣿⣿⣿⣿⣿⣿⣿⣿⣿⣿⣿⣿⣿⣿⣿⣿⣿⣿⣿⣿⣿⣿⣿⣿⣿⣿⣿⣿⣿⡇⢕⢕⢕⢕⢕⢕⠀⠀⠀⠀⠀⠀⠀⠀⠀⠀⠀⠀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⠀⠀⠀⠀⠀⠀⠀⠀⠀⠀⠀⣿⣿⣿⣿⣿⣿⣿⢿⠕⠀⠁⢕⢗⢵⢕⢕⢱⢕⢕⢻⣿⣿⣿⣿⣿⣿⣿⣿⣿⣿⣿⣿⣿⣿⣿⣿⣿⣿⣿⣿⣿⣿⣿⣿⣿⣿⣿⣿⣿⣿⣿⡇⢕⢕⢕⢕⢕⢕⠀⠀⠀⠀⠀⠀⠀⠀⠀⠀⠀⠀</a:t>
            </a:r>
            <a:br/>
            <a:r>
              <a:t>⠀⠀⠀⠀⠀⠀⠀⠀⠀⠀⠀⣸⣿⣿⣿⣿⣽⢏⢅⢔⢵⢜⢝⢕⢑⢑⢕⢕⢕⢜⣿⣿⣷⣿⣿⣿⣿⣿⣿⣿⣿⣿⣿⣿⣿⣿⣿⣿⣿⣿⣿⣿⣿⣿⣿⣿⣿⣿⣿⣿⣿⣿⡇⢕⢕⢕⢕⢕⢕⠀⠀⠀⠀⠀⠀⠀⠀⠀⠀⠀⠀</a:t>
            </a:r>
            <a:br/>
            <a:r>
              <a:t>⠀⠀⠀⠀⠀⠀⠀⠀⠀⠀⠀⣿⣿⣿⣿⣿⣿⡕⢕⢕⣱⣵⣷⣿⣿⣿⣿⣿⣿⣿⣿⣿⣿⣿⣿⣿⣿⣿⣿⣿⣿⣿⣿⣿⣿⣿⣿⣿⣿⣿⣿⣿⣿⣿⣿⣿⣿⣿⣿⣿⣿⣿⡇⢕⢕⢕⢕⢕⢕⠀⠀⠀⠀⠀⠀⠀⠀⠀⠀⠀⠀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⠀⠀⠀⠀⠀⠀⠀⠀⠀⠀⠀⣿⣿⣿⣿⣿⣿⢕⢕⣵⣿⣿⣿⣿⣿⣿⣿⣿⣿⣿⣿⣿⣿⣿⣿⣿⣿⣿⣿⣿⣿⣿⣿⣿⣿⣿⣿⣿⣿⣿⣿⣿⣿⣿⣿⣿⣿⣿⣿⣿⣿⣿⢇⢕⢕⢕⢕⢕⢕⠀⠀⠀⠀⠀⠀⠀⠀⠀⠀⠀⠀</a:t>
            </a:r>
            <a:br/>
            <a:r>
              <a:t>⠀⠀⠀⠀⠀⠀⠀⠀⠀⠀⠀⣿⣿⣿⣿⣿⣷⠕⢱⣿⣿⣿⣿⣿⣿⣿⣿⣿⣿⣿⣿⣿⣿⣿⣿⣿⣿⣿⣿⣿⣿⣿⣿⣿⣿⣿⣿⣿⣿⣿⣿⣿⣿⣿⣿⣿⣿⣿⣿⣿⣿⣿⡕⢕⢕⢕⢕⢕⢕⠀⠀⠀⠀⠀⠀⠀⠀⠀⠀⠀⠀</a:t>
            </a:r>
            <a:br/>
            <a:r>
              <a:t>⠀⠀⠀⠀⠀⠀⠀⠀⠀⠀⠀⣿⢿⣿⣿⣿⣿⢕⢱⣿⣿⣿⣿⣿⣿⣿⣿⣿⣿⣿⣿⣿⣿⣿⣿⣿⣿⣿⣿⣿⣿⣿⣿⣿⣿⣿⣿⣿⣿⣿⣿⣿⣿⣿⣿⣿⣿⣿⣿⣿⣿⣿⡇⢕⢕⢕⢕⢕⢕⠀⠀⠀⠀⠀⠀⠀⠀⠀⠀⠀⠀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⠀⠀⠀⠀⠀⠀⠀⠀⠀⠀⠀⣿⣿⣿⣿⣿⣿⡕⢸⣿⣿⣿⣿⣿⣿⣿⣿⣿⣿⣿⣿⣿⣿⣿⣿⣿⣿⣿⣿⣿⣿⣿⣿⣿⣿⣿⣿⣿⣿⣿⣿⣿⣿⣿⣿⣿⣿⣿⣿⣿⣿⣿⢕⡕⢕⢕⢕⢕⢕⠀⠀⠀⠀⠀⠀⠀⠀⠀⠀⠀⠀</a:t>
            </a:r>
            <a:br/>
            <a:r>
              <a:t>⠀⠀⠀⠀⠀⠀⠀⠀⠀⠀⠀⣿⣿⣿⣿⣿⣿⣷⣼⣿⣿⣿⣿⣿⣿⣿⣿⣿⣿⣿⣿⣿⣿⣿⣿⣿⣿⣿⣿⣿⣿⣿⣿⣿⣿⣿⣿⣿⣿⣿⣿⣿⣿⣿⣿⣿⣿⣿⣿⣿⣿⣧⡷⢧⢕⢕⢕⢕⢕⠀⠀⠀⠀⠀⠀⠀⠀⠀⠀⠀⠀</a:t>
            </a:r>
            <a:br/>
            <a:r>
              <a:t>⠀⠀⠀⠀⠀⠀⠀⠀⠀⠀⠀⣿⣿⣿⣿⣿⣿⣿⣿⣿⣿⣿⣿⣿⣿⣿⣯⣽⣿⣿⣿⣿⣿⣿⣿⣿⣿⣿⣿⣿⣿⣿⣿⣿⣿⣿⣿⣿⣿⣿⣿⣿⣿⣿⣿⣿⣿⣿⣿⣿⣿⣻⢧⣕⣕⣕⣕⣕⢕⠀⠀⠀⠀⠀⠀⠀⠀⠀⠀⠀⠀</a:t>
            </a:r>
            <a:br/>
            <a:r>
              <a:t>⠀⠀⠀⠀⠀⠀⠀⠀⠀⠀⠀⣿⣿⣿⣿⣿⣿⣿⣿⣿⣿⣿⣿⣿⡿⣿⣿⢿⣿⣿⣿⣿⣿⣿⣿⣿⣿⣿⣿⣿⣿⣿⣿⣿⣿⣿⣿⣿⣿⣿⣿⣿⣿⣿⣿⣿⣿⣿⣿⣿⣽⣷⣵⣵⣿⣿⣿⣷⡕⠀⠀⠀⠀⠀⠀⠀⠀⠀⠀⠀⠀</a:t>
            </a:r>
            <a:br/>
            <a:r>
              <a:t>⠀⠀⠀⠀⠀⠀⠀⠀⠀⠀⠀⣿⣿⣿⣿⣿⣿⣿⣿⣿⣿⣿⣿⣽⣽⣝⣟⣽⣵⣿⣿⣿⣿⣿⣿⣿⣿⣿⣿⣿⣿⣿⣿⣿⣿⣿⣿⣿⣿⣿⣿⣿⣿⣿⣿⣿⣿⣿⣿⣿⣷⣼⣿⣿⣿⣿⣿⣟⡇⠀⠀⠀⠀⠀⠀⠀⠀⠀⠀⠀⠀</a:t>
            </a:r>
            <a:br/>
            <a:r>
              <a:t>⠀⠀⠀⠀⠀⠀⠀⠀⠀⠀⠀⣿⣿⣿⣿⣿⣿⣿⣿⡿⣿⣿⣿⣿⣿⣿⣿⣿⣿⣿⣿⣿⣿⣿⣿⣿⣿⣿⣿⣿⣿⣿⣿⣿⣿⣿⣿⣿⣿⣿⣿⣿⣿⣿⣿⣿⣿⣿⣿⣿⣿⣿⣿⣿⣏⣝⣝⣝⢇⠀⠀⠀⠀⠀⠀⠀⠀⠀⠀⠀⠀</a:t>
            </a:r>
            <a:br/>
            <a:r>
              <a:t>⠀⠀⠀⠀⠀⠀⠀⠀⠀⠀⠀⣿⣿⣿⣿⣿⣿⣿⡟⢕⣿⣿⣿⣿⣿⣿⣿⣿⣿⣿⣿⣿⣿⣿⣿⣿⣿⣿⣿⣿⣿⣿⣿⣿⣿⣿⣿⣿⣿⣿⣿⣿⣿⣿⣿⣿⣿⣿⣿⣿⣷⣿⣿⣿⣿⣿⣿⣏⢕⠀⠀⠀⠀⠀⠀⠀⠀⠀⠀⠀⠀</a:t>
            </a:r>
            <a:br/>
            <a:r>
              <a:t>⠀⠀⠀⠀⠀⠀⠀⠀⠀⠀⠀⣿⣿⣿⣿⣿⣿⣿⢅⢕⢻⣿⣿⡿⢿⢿⢿⣿⣿⣿⣿⣿⠇⢿⣿⣿⣿⣿⣿⣿⣿⣿⣿⣿⣿⣿⣿⣿⣿⣿⣿⣿⣿⣿⣿⣿⣿⣿⣿⣿⣿⣿⣿⣿⣿⣿⡟⣻⡇⠀⠀⠀⠀⠀⠀⠀⠀⠀⠀⠀⠀</a:t>
            </a:r>
            <a:br/>
            <a:r>
              <a:t>⠀⠀⠀⠀⠀⠀⠀⠀⠀⠀⠀⠛⠛⠛⠛⠛⠛⠛⠑⠁⠘⠛⠛⠛⠃⠑⠘⠛⠛⠛⠛⠑⠀⠘⠛⠛⠛⠛⠛⠛⠛⠛⠛⠛⠛⠛⠛⠛⠛⠛⠛⠛⠛⠛⠛⠛⠛⠛⠛⠛⠛⠛⠛⠛⠛⠛⠛⠛⠛⠀⠀⠀⠀⠀⠀⠀⠀⠀⠀⠀⠀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⠀⠀⠀⠀⠀⠀⠀⠀⠀⠀⠀⣷⣷⣾⣷⣿⣿⣿⣿⣿⣿⣿⣿⣿⣿⣿⣿⣿⣿⣿⣿⣿⣿⣿⣿⣿⣿⣿⣿⣿⣿⣿⣿⣿⣿⣿⣿⣿⡇⠁⠁⢕⢜⢿⣿⣿⣿⣿⣿⣿⡕⢑⠀⠁⠀⠀⠀⠀⠀⠀⠀⠀⠀⠀⠀⠀⠀⠀⠀⠀⠀</a:t>
            </a:r>
            <a:br/>
            <a:r>
              <a:t>⠀⠀⠀⠀⠀⠀⠀⠀⠀⠀⠀⣿⣿⢿⣿⣿⣹⣿⣿⣿⢿⣿⣿⣿⣿⣿⣿⣿⣿⣿⣿⣿⣿⣿⣿⣿⣿⣿⣿⣿⣿⣿⣿⣿⣿⣿⣿⣿⢕⠀⠀⢕⢕⢸⣿⣿⣿⣿⣿⣿⣿⡕⠄⠔⠕⠐⠀⠀⠀⠀⠀⠀⠀⠀⠀⠀⠀⠀⠀⠀⠀</a:t>
            </a:r>
            <a:br/>
            <a:r>
              <a:t>⠀⠀⠀⠀⠀⠀⠀⠀⠀⠀⠀⣿⣿⢿⢿⣿⣿⣿⣿⣿⣿⣿⣿⣿⣿⣿⣿⣿⣿⣿⣿⣿⣿⣯⣿⣿⣿⣿⣿⣿⣿⣿⣿⣿⣿⣿⣿⡿⠕⠀⠑⢕⢕⢕⢿⣿⣿⣿⣿⣿⣿⣧⢔⢔⢔⢔⢄⢄⠀⠀⠀⠀⠀⠀⠀⠀⠀⠀⠀⠀⠀</a:t>
            </a:r>
            <a:br/>
            <a:r>
              <a:t>⠀⠀⠀⠀⠀⠀⠀⠀⠀⠀⠀⣿⣿⣷⣾⣿⣿⣿⣿⣿⣿⣿⣿⣿⣿⣿⣿⣿⣿⣿⣿⣿⣿⣿⣿⣿⣿⣿⣿⣿⣿⣿⣿⣿⣿⣿⣿⡇⢀⢀⢔⢕⢕⢕⢸⣿⣿⣿⣿⣿⣿⣿⡇⢕⢕⢕⢕⠕⢔⠀⠀⠀⠀⠀⠀⠀⠀⠀⠀⠀⠀</a:t>
            </a:r>
            <a:br/>
            <a:r>
              <a:t>⠀⠀⠀⠀⠀⠀⠀⠀⠀⠀⠀⣟⣿⣿⣿⣿⣻⣿⣿⣿⣿⣿⣻⣿⣿⣿⣿⣿⣿⣿⣿⣿⣿⣿⣿⣿⣿⣿⣿⣿⣿⣿⣿⣿⣿⣿⣿⡇⢕⢄⢕⢕⢕⢕⢸⣿⣿⣿⣿⣿⣿⣿⡇⢕⢕⢕⢁⢕⢕⠀⠀⠀⠀⠀⠀⠀⠀⠀⠀⠀⠀</a:t>
            </a:r>
            <a:br/>
            <a:r>
              <a:t>⠀⠀⠀⠀⠀⠀⠀⠀⠀⠀⠀⡿⢿⣿⣿⣿⣿⣿⣿⣿⣿⣿⣿⣿⣿⣿⣿⣿⣿⣿⣿⣿⣿⣿⣿⣿⣿⣿⣿⣿⣿⣿⣿⣿⣿⣿⣿⡇⢕⢕⢕⢕⢕⣕⢸⣿⣿⣿⣿⣿⣿⣿⣿⢕⢕⢕⢕⢕⢕⠀⠀⠀⠀⠀⠀⠀⠀⠀⠀⠀⠀</a:t>
            </a:r>
            <a:br/>
            <a:r>
              <a:t>⠀⠀⠀⠀⠀⠀⠀⠀⠀⠀⠀⣷⣽⣿⣿⣿⣿⣿⣿⣿⡿⢟⢙⢙⢝⢏⢟⢿⢿⢿⣿⣿⣿⣿⣿⣿⣿⣿⣿⣿⣿⣿⣿⣿⣿⣿⣿⣧⣕⣱⣵⣵⣽⣿⣿⣿⣿⣿⣿⣿⣿⣿⣿⢕⢕⢕⢕⢕⢕⠀⠀⠀⠀⠀⠀⠀⠀⠀⠀⠀⠀</a:t>
            </a:r>
            <a:br/>
            <a:r>
              <a:t>⠀⠀⠀⠀⠀⠀⠀⠀⠀⠀⠀⣿⣿⣿⣿⣿⣿⡟⢙⠑⠅⠵⢕⠕⠜⢜⢝⢕⢧⣾⣿⣿⣿⣿⣿⣿⣿⣿⣿⣿⣿⣿⣿⣿⣿⣿⣿⣿⣿⣿⣿⣿⣿⣿⣿⣿⣿⣿⣿⣿⣿⣿⡇⢕⢕⢕⢕⢕⢕⠀⠀⠀⠀⠀⠀⠀⠀⠀⠀⠀⠀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⠀⠀⠀⠀⠀⠀⠀⠀⠀⠀⠀⣿⣿⣿⣿⣿⡿⠇⢀⢁⢑⡕⢕⢕⢔⢕⢕⢕⢵⣿⣿⡿⣿⣿⣿⣿⣿⣿⣿⣿⣿⣿⣿⣿⣿⣿⣿⣿⣿⣿⣿⣿⣿⣿⣿⣿⣿⣿⣿⣿⣿⣿⡇⢕⢕⢕⢕⢕⢕⠀⠀⠀⠀⠀⠀⠀⠀⠀⠀⠀⠀</a:t>
            </a:r>
            <a:br/>
            <a:r>
              <a:t>⠀⠀⠀⠀⠀⠀⠀⠀⠀⠀⠀⣹⣿⣿⣿⡟⢕⢔⢕⢕⢜⢕⣕⣔⣕⣕⣵⣵⣼⣿⣿⣿⣿⣿⣿⣿⣿⣿⣿⣿⣿⣿⣿⣿⣿⣿⣿⣿⣿⣿⣿⣿⣿⣿⣿⣿⣿⣿⣿⣿⣿⣿⡇⢕⢕⢕⢕⢕⢕⠀⠀⠀⠀⠀⠀⠀⠀⠀⠀⠀⠀</a:t>
            </a:r>
            <a:br/>
            <a:r>
              <a:t>⠀⠀⠀⠀⠀⠀⠀⠀⠀⠀⠀⡿⣿⣿⣿⣿⢕⢕⢕⣵⣿⣿⣿⣿⣿⣿⣿⣿⣿⣿⣿⣿⣿⣿⣿⣿⣿⣿⣿⣿⣿⣿⣿⣿⣿⣿⣿⣿⣿⣿⣿⣿⣿⣿⣿⣿⣿⣿⣿⣿⣿⣿⡇⢕⢕⢕⢕⢕⢕⠀⠀⠀⠀⠀⠀⠀⠀⠀⠀⠀⠀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⠀⠀⠀⠀⠀⠀⠀⠀⠀⠀⠀⣿⣿⣿⣿⣿⢕⢕⣾⣿⣿⣿⣿⣿⣿⣿⣿⣿⣿⣿⣿⣿⣿⣿⣿⣿⣿⣿⣿⣿⣿⣿⣿⣿⣿⣿⣿⣿⣿⣿⣿⣿⣿⣿⣿⣿⣿⣿⣿⣿⣿⣿⡇⢕⢕⢕⢕⢕⢕⠀⠀⠀⠀⠀⠀⠀⠀⠀⠀⠀⠀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⠀⠀⠀⠀⠀⠀⠀⠀⠀⠀⠀⡇⣿⣟⣻⣿⢕⢕⣿⣿⣿⣿⣿⣿⣿⣿⣿⣿⣿⣿⣿⣿⣿⣿⣿⣿⣿⣿⣿⣿⣿⣿⣿⣿⣿⣿⣿⣿⣿⣿⣿⣿⣿⣿⣿⣿⣿⣿⣿⣿⣿⣿⡇⢕⢕⢕⢕⢕⢕⠀⠀⠀⠀⠀⠀⠀⠀⠀⠀⠀⠀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⠀⠀⠀⠀⠀⠀⠀⠀⠀⠀⠀⣿⢿⣿⣿⣿⢕⢕⣿⣿⣿⣷⣾⣿⣿⣿⣿⣿⣾⣿⣿⣿⣿⣿⣿⣿⣿⣿⣿⣿⣿⣿⣿⣿⣿⣿⣿⣿⣿⣿⣿⣿⣿⣿⣿⣿⣿⣿⣿⣿⣿⣿⡧⢕⢕⢕⢕⢕⢕⠀⠀⠀⠀⠀⠀⠀⠀⠀⠀⠀⠀</a:t>
            </a:r>
            <a:br/>
            <a:r>
              <a:t>⠀⠀⠀⠀⠀⠀⠀⠀⠀⠀⠀⣿⣾⣿⣿⣿⣧⢕⣿⣿⣿⣿⣿⣿⣿⣿⣿⣿⣿⣿⣿⣿⣿⣿⣿⣿⣿⣿⣿⣿⣿⣿⣿⣿⣿⣿⣿⣿⣿⣿⣿⣿⣿⣿⣿⣿⣿⣿⣿⣿⣿⣿⡇⢕⢕⢕⢕⢕⢕⠀⠀⠀⠀⠀⠀⠀⠀⠀⠀⠀⠀</a:t>
            </a:r>
            <a:br/>
            <a:r>
              <a:t>⠀⠀⠀⠀⠀⠀⠀⠀⠀⠀⠀⣿⣿⣿⣿⣿⣾⣷⣿⣿⣿⣿⣿⣿⣿⣿⣿⣿⣿⣿⣿⣿⣿⣿⣿⣿⣿⣿⣿⣿⣿⣿⣿⣿⣿⣿⣿⣿⣿⣿⣿⣿⣿⣿⣿⣿⣿⣿⣿⣿⣿⣷⡕⢕⢕⢕⢕⢕⢕⠀⠀⠀⠀⠀⠀⠀⠀⠀⠀⠀⠀</a:t>
            </a:r>
            <a:br/>
            <a:r>
              <a:t>⠀⠀⠀⠀⠀⠀⠀⠀⠀⠀⠀⣿⣿⣿⣿⣿⣿⣿⣿⣿⣿⣿⣿⣿⣿⣷⣷⣿⣿⣿⣿⣿⣿⣿⣿⣿⣿⣿⣿⣿⣿⣿⣿⣿⣿⣿⣿⣿⣿⣿⣿⣿⣿⣿⣿⣿⣿⣿⣿⣿⡿⢻⡵⢵⣕⣕⣕⡕⢕⠀⠀⠀⠀⠀⠀⠀⠀⠀⠀⠀⠀</a:t>
            </a:r>
            <a:br/>
            <a:r>
              <a:t>⠀⠀⠀⠀⠀⠀⠀⠀⠀⠀⠀⣿⣿⣿⣿⣿⣿⣿⣿⣿⣿⣿⣿⢿⣻⣿⣿⡟⢿⣿⣿⣿⣿⣿⣿⣿⣿⣿⣿⣿⣿⣿⣿⣿⣿⣿⣿⣿⣿⣿⣿⣿⣿⣿⣿⣿⣿⣿⣿⣿⣧⣼⣵⡵⢷⣯⣹⣷⡕⠀⠀⠀⠀⠀⠀⠀⠀⠀⠀⠀⠀</a:t>
            </a:r>
            <a:br/>
            <a:r>
              <a:t>⠀⠀⠀⠀⠀⠀⠀⠀⠀⠀⠀⣿⣿⣾⣿⣿⣿⣿⣟⢿⣿⣿⣷⣾⣷⣵⣷⣷⣿⣿⣿⣿⣿⣿⣿⣿⣿⣿⣿⣿⣿⣿⣿⣿⣿⣿⣿⣿⣿⣿⣿⣿⣿⣿⣿⣿⣿⣿⣿⣿⣿⣾⣿⣿⣽⣽⣿⣿⡇⠀⠀⠀⠀⠀⠀⠀⠀⠀⠀⠀⠀</a:t>
            </a:r>
            <a:br/>
            <a:r>
              <a:t>⠀⠀⠀⠀⠀⠀⠀⠀⠀⠀⠀⣿⣿⣿⣿⣿⣿⣿⣿⢟⣿⣿⣿⣿⣿⣿⣿⣿⣿⣿⣿⣿⣿⣿⣿⣿⣿⣿⣿⣿⣿⣿⣿⣿⣿⣿⣿⣿⣿⣿⣿⣿⣿⣿⣿⣿⣿⣿⣿⣿⡏⢿⣧⣿⣧⡕⣜⣝⢇⠀⠀⠀⠀⠀⠀⠀⠀⠀⠀⠀⠀</a:t>
            </a:r>
            <a:br/>
            <a:r>
              <a:t>⠀⠀⠀⠀⠀⠀⠀⠀⠀⠀⠀⣿⣿⣿⣿⣿⣿⣿⡟⢕⣿⣿⣿⣿⣿⣿⣿⣿⣿⣿⣿⣿⠇⣿⣿⣿⣿⣿⣿⣿⣿⣿⣿⣿⣿⣿⣿⣿⣿⣿⣿⣿⣿⣿⣿⣿⣿⣿⣿⣿⣷⣾⣿⣿⣼⣿⣿⣇⢕⠀⠀⠀⠀⠀⠀⠀⠀⠀⠀⠀⠀</a:t>
            </a:r>
            <a:br/>
            <a:r>
              <a:t>⠀⠀⠀⠀⠀⠀⠀⠀⠀⠀⠀⣿⣿⣿⣿⣿⣿⣿⣇⢕⠜⣿⣿⣏⢟⢟⢿⢿⡿⣟⢻⠏⠀⢸⣿⣿⣿⣿⣿⣿⣿⣿⣿⣿⣿⣿⣿⣿⣿⣿⣿⣿⣿⣿⣿⣿⣿⣿⣿⣿⣿⣿⣿⣿⣿⣿⣏⣝⡇⠀⠀⠀⠀⠀⠀⠀⠀⠀⠀⠀⠀</a:t>
            </a:r>
            <a:br/>
            <a:r>
              <a:t>⠀⠀⠀⠀⠀⠀⠀⠀⠀⠀⠀⠛⠛⠛⠛⠛⠛⠛⠛⠑⠀⠑⠛⠛⠓⠑⠑⠑⠘⠑⠑⠀⠀⠘⠛⠛⠛⠛⠛⠛⠛⠛⠛⠛⠛⠛⠛⠛⠛⠛⠛⠛⠛⠛⠛⠛⠛⠛⠛⠛⠛⠛⠛⠛⠛⠛⠛⠛⠛⠀⠀⠀⠀⠀⠀⠀⠀⠀⠀⠀⠀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⠀⠀⠀⠀⠀⠀⠀⠀⠀⠀⠀⣿⣿⣿⣿⣿⣿⣿⣿⣿⣿⣿⣿⣿⣿⣿⣿⣿⣿⣿⣿⣿⣿⣿⣿⣿⣿⣿⣿⣿⣿⣿⣿⣿⣿⣿⣿⣿⣿⠕⠁⢕⢜⢻⣿⣿⣿⣿⣿⣿⣇⢅⠁⠁⠁⠀⠀⠀⠀⠀⠀⠀⠀⠀⠀⠀⠀⠀⠀⠀⠀</a:t>
            </a:r>
            <a:br/>
            <a:r>
              <a:t>⠀⠀⠀⠀⠀⠀⠀⠀⠀⠀⠀⣿⣿⣿⣿⣿⣿⣿⣿⣿⣿⣿⣿⣿⣿⣿⣿⣿⣿⣿⣿⣿⣿⣿⣿⣿⣿⣿⣿⣿⣿⣿⣿⣿⣿⣿⣿⣿⡟⠀⠄⢕⢕⢜⣿⣿⣿⣿⣿⣿⣿⡕⢀⠄⠑⠑⠀⠀⠀⠀⠀⠀⠀⠀⠀⠀⠀⠀⠀⠀⠀</a:t>
            </a:r>
            <a:br/>
            <a:r>
              <a:t>⠀⠀⠀⠀⠀⠀⠀⠀⠀⠀⠀⣿⣿⣿⣿⣿⣿⣿⣿⣿⣿⣿⣿⣿⣿⣿⣿⣿⣿⣿⣿⣿⣿⣿⣿⣿⣿⣿⣿⣿⣿⣿⣿⣿⣿⣿⣿⣿⢇⠀⠅⢕⢕⢕⢹⣿⣿⣿⣿⣿⣿⣿⢔⢕⢔⢔⠐⠐⠀⠀⠀⠀⠀⠀⠀⠀⠀⠀⠀⠀⠀</a:t>
            </a:r>
            <a:br/>
            <a:r>
              <a:t>⠀⠀⠀⠀⠀⠀⠀⠀⠀⠀⠀⣿⣿⣿⣿⣿⣿⣿⣿⣿⣿⣿⣿⣿⣿⣿⣿⣿⣿⣿⣿⣿⣿⣿⣿⣿⣿⣿⣿⣿⣿⣿⣿⣿⣿⣿⣿⣿⢅⠀⢕⢕⢕⢕⢸⣿⣿⣿⣿⣿⣿⣿⡇⢕⢕⢕⠑⠕⢔⠀⠀⠀⠀⠀⠀⠀⠀⠀⠀⠀⠀</a:t>
            </a:r>
            <a:br/>
            <a:r>
              <a:t>⠀⠀⠀⠀⠀⠀⠀⠀⠀⠀⠀⣿⣿⣿⣿⣿⣿⣿⣿⣿⣿⣿⣿⣿⣿⣿⣿⣿⣿⣿⣿⣿⣿⣿⣿⣿⣿⣿⣿⣿⣿⣿⣿⣿⣿⣿⣿⣿⢕⢔⢕⢕⢕⢕⢕⣿⣿⣿⣿⣿⣿⣿⣿⢕⢕⢕⢄⢕⢕⠀⠀⠀⠀⠀⠀⠀⠀⠀⠀⠀⠀</a:t>
            </a:r>
            <a:br/>
            <a:r>
              <a:t>⠀⠀⠀⠀⠀⠀⠀⠀⠀⠀⠀⣿⣿⣿⣿⣿⣿⣿⣿⣿⡿⢿⢿⢿⢿⣿⣿⣿⣿⣿⣿⣿⣿⣿⣿⣿⣿⣿⣿⣿⣿⣿⣿⣿⣿⣿⣿⣿⢕⢕⢕⢕⢕⣕⢕⣿⣿⣿⣿⣿⣿⣿⣿⢕⢕⢕⢕⢕⢕⠀⠀⠀⠀⠀⠀⠀⠀⠀⠀⠀⠀</a:t>
            </a:r>
            <a:br/>
            <a:r>
              <a:t>⠀⠀⠀⠀⠀⠀⠀⠀⠀⠀⠀⣿⣿⣿⣿⣿⣿⢿⢟⢝⢕⢄⢰⡕⢵⢕⣕⣕⣹⣿⣟⣿⣿⣿⣿⣿⣿⣿⣿⣿⣿⣿⣿⣿⣿⣿⣿⣿⣕⣕⣵⣷⣽⣿⣿⣿⣿⣿⣿⣿⣿⣿⣿⢕⢕⢕⢕⢕⢕⠀⠀⠀⠀⠀⠀⠀⠀⠀⠀⠀⠀</a:t>
            </a:r>
            <a:br/>
            <a:r>
              <a:t>⠀⠀⠀⠀⠀⠀⠀⠀⠀⠀⠀⣿⣿⣿⣿⣿⢕⠁⢐⢑⢃⢝⢕⠕⢕⢕⢜⢻⣿⣿⣿⣿⣿⣿⣿⣿⣿⣿⣿⣿⣿⣿⣿⣿⣿⣿⣿⣿⣿⣿⣿⣿⣿⣿⣿⣿⣿⣿⣿⣿⣿⣿⣿⢕⢕⢕⢕⢕⢕⠀⠀⠀⠀⠀⠀⠀⠀⠀⠀⠀⠀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⠀⠀⠀⠀⠀⠀⠀⠀⠀⠀⠀⣿⣿⣿⣿⢕⢄⢄⢅⢵⢕⢕⢕⢕⢕⢕⢜⢻⣿⣿⣾⣿⣿⣿⣿⣿⣿⣿⣿⣿⣿⣿⣿⣿⣿⣿⣿⣿⣿⣿⣿⣿⣿⣿⣿⣿⣿⣿⣿⣿⣿⣿⣿⢕⢕⢕⢕⢕⢕⠀⠀⠀⠀⠀⠀⠀⠀⠀⠀⠀⠀</a:t>
            </a:r>
            <a:br/>
            <a:r>
              <a:t>⠀⠀⠀⠀⠀⠀⠀⠀⠀⠀⠀⣿⣿⣿⣇⢕⢕⢕⢕⣱⣵⣵⣵⣷⣷⣿⣿⣿⣿⣷⣾⣻⣿⣿⣿⣿⣿⣿⣿⣿⣿⣿⣿⣿⣿⣿⣿⣿⣿⣿⣿⣿⣿⣿⣿⣿⣿⣿⣿⣿⣿⣿⣿⢕⢕⢕⢕⢕⢕⠀⠀⠀⠀⠀⠀⠀⠀⠀⠀⠀⠀</a:t>
            </a:r>
            <a:br/>
            <a:r>
              <a:t>⠀⠀⠀⠀⠀⠀⠀⠀⠀⠀⠀⣿⣿⣿⣿⢕⢕⣱⣿⣿⣿⣿⣿⣿⣿⣿⣿⣿⣿⣿⣿⣿⣿⣿⣿⣿⣿⣿⣿⣿⣿⣿⣿⣿⣿⣿⣿⣿⣿⣿⣿⣿⣿⣿⣿⣿⣿⣿⣿⣿⣿⣿⣿⢕⢕⢕⢕⢕⢕⠀⠀⠀⠀⠀⠀⠀⠀⠀⠀⠀⠀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⠀⠀⠀⠀⠀⠀⠀⠀⠀⠀⠀⣿⣿⣿⣿⢕⢕⣿⣿⣿⣿⣿⣿⣿⣿⣿⣿⣿⣿⣿⣿⣿⣿⣿⣿⣿⣿⣿⣿⣿⣿⣿⣿⣿⣿⣿⣿⣿⣿⣿⣿⣿⣿⣿⣿⣿⣿⣿⣿⣿⣿⣿⣿⢕⢕⢕⢕⢕⢕⠀⠀⠀⠀⠀⠀⠀⠀⠀⠀⠀⠀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⠀⠀⠀⠀⠀⠀⠀⠀⠀⠀⠀⣿⣿⣿⣿⡕⢕⣿⣿⣿⡿⣿⣿⣿⣿⣿⣟⣟⣿⣿⣿⣿⣿⣿⣿⣿⣿⣿⣿⣿⣿⣿⣿⣿⣿⣿⣿⣿⣿⣿⣿⣿⣿⣿⣿⣿⣿⣿⣿⣿⣿⣿⣿⢕⢕⢕⢕⢕⢕⠀⠀⠀⠀⠀⠀⠀⠀⠀⠀⠀⠀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⠀⠀⠀⠀⠀⠀⠀⠀⠀⠀⠀⣿⣿⣿⣿⣇⢕⣿⣿⣿⣿⣿⣿⣿⣿⣿⣿⣿⣿⣿⣿⣿⣿⣿⣿⣿⣿⣿⣿⣿⣿⣿⣿⣿⣿⣿⣿⣿⣿⣿⣿⣿⣿⣿⣿⣿⣿⣿⣿⣿⣿⣿⣿⢕⢕⢕⢕⢕⢕⠀⠀⠀⠀⠀⠀⠀⠀⠀⠀⠀⠀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⠀⠀⠀⠀⠀⠀⠀⠀⠀⠀⠀⣿⣿⣿⣿⣿⣇⣿⣿⣿⣿⣿⣿⣿⣿⣿⣿⣿⣿⣿⣿⣿⣿⣿⣿⣿⣿⣿⣿⣿⣿⣿⣿⣿⣿⣿⣿⣿⣿⣿⣿⣿⣿⣿⣿⣿⣿⣿⣿⣿⣿⣿⣷⢕⢕⢕⢕⢕⢕⠀⠀⠀⠀⠀⠀⠀⠀⠀⠀⠀⠀</a:t>
            </a:r>
            <a:br/>
            <a:r>
              <a:t>⠀⠀⠀⠀⠀⠀⠀⠀⠀⠀⠀⣿⣿⣿⣿⣿⣿⣿⣿⣿⣿⣿⣿⣻⡟⢟⣻⣿⣿⣿⣿⣿⣿⣿⣿⣿⣿⣿⣿⣿⣿⣿⣿⣿⣿⣿⣿⣿⣿⣿⣿⣿⣿⣿⣿⣿⣿⣿⣿⣿⣿⣿⡕⢕⢕⢕⢕⢕⢕⠀⠀⠀⠀⠀⠀⠀⠀⠀⠀⠀⠀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⠀⠀⠀⠀⠀⠀⠀⠀⠀⠀⠀⣿⣿⣿⣿⣿⣿⣿⣿⣿⣿⣿⣿⣿⣿⣿⣿⣿⣿⣿⣿⣿⣿⣿⣿⣿⣿⣿⣿⣿⣿⣿⣿⣿⣿⣿⣿⣿⣿⣿⣿⣿⣿⣿⣿⣿⣿⣿⣿⣿⣿⢟⢝⢕⢕⣕⣕⣕⢕⠀⠀⠀⠀⠀⠀⠀⠀⠀⠀⠀⠀</a:t>
            </a:r>
            <a:br/>
            <a:r>
              <a:t>⠀⠀⠀⠀⠀⠀⠀⠀⠀⠀⠀⣿⣿⣿⣿⣿⣿⣿⣿⣿⣿⣿⡏⢟⢿⢟⢗⣱⣿⣿⣿⣿⣿⣿⣿⣿⣿⣿⣿⣿⣿⣿⣿⣿⣿⣿⣿⣿⣿⣿⣿⣿⣿⣿⣿⣿⣿⣿⣿⣿⣯⢱⣱⡕⢕⣼⣯⣝⡕⠀⠀⠀⠀⠀⠀⠀⠀⠀⠀⠀⠀</a:t>
            </a:r>
            <a:br/>
            <a:r>
              <a:t>⠀⠀⠀⠀⠀⠀⠀⠀⠀⠀⠀⣿⣿⣷⣾⣿⣿⣿⣯⣻⣿⣿⣿⣿⣿⣿⣿⣿⣿⣿⣿⣿⣿⣿⣿⣿⣿⣿⣿⣿⣿⣿⣿⣿⣿⣿⣿⣿⣿⣿⣿⣿⣿⣿⣿⣿⣿⣿⣿⣿⣿⣵⣾⣿⣵⣾⢿⣿⡇⠀⠀⠀⠀⠀⠀⠀⠀⠀⠀⠀⠀</a:t>
            </a:r>
            <a:br/>
            <a:r>
              <a:t>⠀⠀⠀⠀⠀⠀⠀⠀⠀⠀⠀⣿⣿⣿⣿⣿⣿⣿⣿⢹⣿⣿⣿⣿⣿⣿⣿⣿⣿⣿⣿⣿⠃⣿⣿⣿⣿⣿⣿⣿⣿⣿⣿⣿⣿⣿⣿⣿⣿⣿⣿⣿⣿⣿⣿⣿⣿⣿⣿⣿⡿⢿⣵⣼⣏⣕⡕⢕⢇⠀⠀⠀⠀⠀⠀⠀⠀⠀⠀⠀⠀</a:t>
            </a:r>
            <a:br/>
            <a:r>
              <a:t>⠀⠀⠀⠀⠀⠀⠀⠀⠀⠀⠀⣿⣿⣿⣿⣿⣿⣿⣷⢕⢻⣿⣟⢿⢿⢿⣿⣿⣿⡿⢻⠇⠀⢸⣿⣿⣿⣿⣿⣿⣿⣿⣿⣿⣿⣿⣿⣿⣿⣿⣿⣿⣿⣿⣿⣿⣿⣿⣿⣿⣷⣾⣾⣿⣼⣕⣽⣏⡕⠀⠀⠀⠀⠀⠀⠀⠀⠀⠀⠀⠀</a:t>
            </a:r>
            <a:br/>
            <a:r>
              <a:t>⠀⠀⠀⠀⠀⠀⠀⠀⠀⠀⠀⣿⣿⣿⣿⣿⣿⣿⣿⣇⠕⢜⢻⣧⡕⢕⢕⢕⢕⠇⠑⠀⠀⠜⣿⣿⣿⣿⣿⣿⣿⣿⣿⣿⣿⣿⣿⣿⣿⣿⣿⣿⣿⣿⣿⣿⣿⣿⣿⣿⣿⣿⣿⣿⣿⣿⡏⢝⡕⠀⠀⠀⠀⠀⠀⠀⠀⠀⠀⠀⠀</a:t>
            </a:r>
            <a:br/>
            <a:r>
              <a:t>⠀⠀⠀⠀⠀⠀⠀⠀⠀⠀⠀⠛⠛⠛⠛⠛⠛⠛⠛⠛⠑⠀⠀⠑⠑⠑⠑⠑⠁⠀⠀⠀⠀⠀⠛⠛⠛⠛⠛⠛⠛⠛⠛⠛⠛⠛⠛⠛⠛⠛⠛⠛⠛⠛⠛⠛⠛⠛⠛⠛⠛⠛⠛⠛⠛⠛⠛⠛⠛⠀⠀⠀⠀⠀⠀⠀⠀⠀⠀⠀⠀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⠀⠀⠀⠀⠀⠀⠀⠀⠀⠀⠀⣿⣿⣿⣿⣿⣿⣿⣿⣿⣿⣿⣿⣿⣿⣿⣿⣿⣿⣿⣿⣿⣿⣿⣿⣿⣿⣿⣿⣿⣿⣿⣿⣿⣿⣿⣿⣿⣿⢇⠀⢕⢕⢹⣿⣿⣿⣿⣿⣿⣷⡔⢁⠀⠁⠀⠀⠀⠀⠀⠀⠀⠀⠀⠀⠀⠀⠀⠀⠀⠀</a:t>
            </a:r>
            <a:br/>
            <a:r>
              <a:t>⠀⠀⠀⠀⠀⠀⠀⠀⠀⠀⠀⣿⣿⣿⣿⣿⣿⣿⣿⣿⣿⣿⣿⣿⣿⣿⣿⣿⣿⣿⣿⣿⣿⣿⣿⣿⣿⣿⣿⣿⣿⣿⣿⣿⣿⣿⣿⣿⣿⠑⠀⢕⢕⢕⢻⣿⣿⣿⣿⣿⣿⣧⢄⢀⠀⠑⠀⠀⠀⠀⠀⠀⠀⠀⠀⠀⠀⠀⠀⠀⠀</a:t>
            </a:r>
            <a:br/>
            <a:r>
              <a:t>⠀⠀⠀⠀⠀⠀⠀⠀⠀⠀⠀⣿⣿⣿⣿⣿⣿⣿⣿⣿⣿⣿⣿⣿⣿⣿⣿⣿⣿⣿⣿⣿⣿⣿⣿⣿⣿⣿⣿⣿⣿⣿⣿⣿⣿⣿⣿⣿⡟⠑⠁⢕⢕⢕⢜⣿⣿⣿⣿⣿⣿⣿⡇⢕⢕⢔⠔⠔⠀⠀⠀⠀⠀⠀⠀⠀⠀⠀⠀⠀⠀</a:t>
            </a:r>
            <a:br/>
            <a:r>
              <a:t>⠀⠀⠀⠀⠀⠀⠀⠀⠀⠀⠀⣿⣿⣿⣿⣿⣿⣿⣿⣿⣿⣿⣿⣿⣿⣿⣿⣿⣿⣿⣿⣿⣿⣿⣿⣿⣿⣿⣿⣿⣿⣿⣿⣿⣿⣿⣿⣿⡇⢀⢀⢕⢕⢕⢕⣿⣿⣿⣿⣿⣿⣿⣿⢕⢕⢕⢕⠑⢔⠀⠀⠀⠀⠀⠀⠀⠀⠀⠀⠀⠀</a:t>
            </a:r>
            <a:br/>
            <a:r>
              <a:t>⠀⠀⠀⠀⠀⠀⠀⠀⠀⠀⠀⣿⣿⣿⣿⣿⣿⣿⣿⣿⣿⡿⢿⣿⣿⣿⣿⣿⣿⣿⣿⣿⣿⣿⣿⣿⣿⣿⣿⣿⣿⣿⣿⣿⣿⣿⣿⣿⡇⢄⢕⢕⢕⢕⢕⢸⣿⣿⣿⣿⣿⣿⣿⡇⢕⢕⢕⢁⢕⠀⠀⠀⠀⠀⠀⠀⠀⠀⠀⠀⠀</a:t>
            </a:r>
            <a:br/>
            <a:r>
              <a:t>⠀⠀⠀⠀⠀⠀⠀⠀⠀⠀⠀⣿⣿⣿⣿⣿⣿⢿⠏⢁⢁⢕⢔⢜⢝⢝⢝⣿⣿⣿⣿⣿⣿⣿⣿⣿⣿⣿⣿⣿⣿⣿⣿⣿⣿⣿⣿⣿⡕⢕⢕⢕⢕⣕⢕⣸⣿⣿⣿⣿⣿⣿⣿⡇⢕⢕⢕⢕⢕⠀⠀⠀⠀⠀⠀⠀⠀⠀⠀⠀⠀</a:t>
            </a:r>
            <a:br/>
            <a:r>
              <a:t>⠀⠀⠀⠀⠀⠀⠀⠀⠀⠀⠀⣿⣿⣿⡟⠙⠁⢀⢐⢱⢇⠝⠑⢑⠘⢝⢿⣿⣿⣿⣿⣿⣿⣿⣿⣿⣿⣿⣿⣿⣿⣿⣿⣿⣿⣿⣿⣿⡇⢕⣱⣵⣼⣽⣿⣿⣿⣿⣿⣿⣿⣿⣿⡇⢕⢕⢕⢕⢕⠀⠀⠀⠀⠀⠀⠀⠀⠀⠀⠀⠀</a:t>
            </a:r>
            <a:br/>
            <a:r>
              <a:t>⠀⠀⠀⠀⠀⠀⠀⠀⠀⠀⠀⣿⣿⣿⢇⠀⠀⠔⢔⢅⠕⢄⢀⢕⢕⢱⣾⣿⣷⣻⣿⣿⣿⣿⣿⣿⣿⣿⣿⣿⣿⣿⣿⣿⣿⣿⣿⣿⣿⣿⣿⣿⣿⣿⣿⣿⣿⣿⣿⣿⣿⣿⣿⡇⢕⢕⢕⢕⢕⠀⠀⠀⠀⠀⠀⠀⠀⠀⠀⠀⠀</a:t>
            </a:r>
            <a:br/>
            <a:r>
              <a:t>⠀⠀⠀⠀⠀⠀⠀⠀⠀⠀⠀⣿⣿⡇⢔⢕⢕⢕⢕⢕⢔⢕⣕⣱⣵⣷⣿⣷⣾⣿⣿⣿⣿⣿⣿⣿⣿⣿⣿⣿⣿⣿⣿⣿⣿⣿⣿⣿⣿⣿⣿⣿⣿⣿⣿⣿⣿⣿⣿⣿⣿⣿⣿⡇⢕⢕⢕⢕⢕⠀⠀⠀⠀⠀⠀⠀⠀⠀⠀⠀⠀</a:t>
            </a:r>
            <a:br/>
            <a:r>
              <a:t>⠀⠀⠀⠀⠀⠀⠀⠀⠀⠀⠀⣿⣿⣧⢕⢕⢕⣵⣾⣿⣿⣿⣿⣿⣿⣿⣿⣿⣿⣿⣿⡟⣿⣿⣿⣿⣿⣿⣿⣿⣿⣿⣿⣿⣿⣿⣿⣿⣿⣿⣿⣿⣿⣿⣿⣿⣿⣿⣿⣿⣿⣿⣿⡕⢕⢕⢕⢕⢕⠀⠀⠀⠀⠀⠀⠀⠀⠀⠀⠀⠀</a:t>
            </a:r>
            <a:br/>
            <a:r>
              <a:t>⠀⠀⠀⠀⠀⠀⠀⠀⠀⠀⠀⣿⣿⣿⢕⢕⣾⣿⣿⣿⣿⣿⣿⣿⣿⣿⣿⣿⣿⣿⣿⣿⣿⣿⣿⣿⣿⣿⣿⣿⣿⣿⣿⣿⣿⣿⣿⣿⣿⣿⣿⣿⣿⣿⣿⣿⣿⣿⣿⣿⣿⣿⣿⡕⢕⢕⢕⢕⢕⠀⠀⠀⠀⠀⠀⠀⠀⠀⠀⠀⠀</a:t>
            </a:r>
            <a:br/>
            <a:r>
              <a:t>⠀⠀⠀⠀⠀⠀⠀⠀⠀⠀⠀⣿⣿⣿⡕⢕⣿⣿⣿⣿⣿⣿⣿⣿⣿⣿⢿⢿⣿⣿⣿⣿⣿⣿⣿⣿⣿⣿⣿⣿⣿⣿⣿⣿⣿⣿⣿⣿⣿⣿⣿⣿⣿⣿⣿⣿⣿⣿⣿⣿⣿⣿⣿⢇⢕⢕⢕⢕⢕⠀⠀⠀⠀⠀⠀⠀⠀⠀⠀⠀⠀</a:t>
            </a:r>
            <a:br/>
            <a:r>
              <a:t>⠀⠀⠀⠀⠀⠀⠀⠀⠀⠀⠀⣟⣿⣿⣇⢕⢹⣿⣿⣯⣽⣽⣿⣿⣿⣷⣾⣟⣿⣿⣿⣿⣿⣿⣿⣿⣿⣿⣿⣿⣿⣿⣿⣿⣿⣿⣿⣿⣿⣿⣿⣿⣿⣿⣿⣿⣿⣿⣿⣿⣿⣿⣿⡕⢕⢕⢕⢕⢕⠀⠀⠀⠀⠀⠀⠀⠀⠀⠀⠀⠀</a:t>
            </a:r>
            <a:br/>
            <a:r>
              <a:t>⠀⠀⠀⠀⠀⠀⠀⠀⠀⠀⠀⣿⣿⣿⣿⡇⢸⣿⣿⣿⣿⣿⣿⣿⣿⣿⣿⣿⣿⣿⣿⣿⣿⣿⣿⣿⣿⣿⣿⣿⣿⣿⣿⣿⣿⣿⣿⣿⣿⣿⣿⣿⣿⣿⣿⣿⣿⣿⣿⣿⣿⣿⣿⡇⢕⢕⢕⢕⢕⠀⠀⠀⠀⠀⠀⠀⠀⠀⠀⠀⠀</a:t>
            </a:r>
            <a:br/>
            <a:r>
              <a:t>⠀⠀⠀⠀⠀⠀⠀⠀⠀⠀⠀⣿⣿⣿⣿⣿⣾⣿⣿⣿⣿⣿⣿⣿⣿⣿⣿⣿⣿⣿⣿⣿⣿⣿⣿⣿⣿⣿⣿⣿⣿⣿⣿⣿⣿⣿⣿⣿⣿⣿⣿⣿⣿⣿⣿⣿⣿⣿⣿⣿⣿⣿⣿⢕⢕⢕⢕⢕⢕⠀⠀⠀⠀⠀⠀⠀⠀⠀⠀⠀⠀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⠀⠀⠀⠀⠀⠀⠀⠀⠀⠀⠀⣿⣿⣿⣿⣿⣿⣿⣿⣿⣿⣿⣿⣯⣵⣷⣿⣿⣿⣿⣿⣿⣿⣿⣿⣿⣿⣿⣿⣿⣿⣿⣿⣿⣿⣿⣿⣿⣿⣿⣿⣿⣿⣿⣿⣿⣿⣿⣿⣿⣿⣿⣧⡕⢕⢕⢕⢕⢕⠀⠀⠀⠀⠀⠀⠀⠀⠀⠀⠀⠀</a:t>
            </a:r>
            <a:br/>
            <a:r>
              <a:t>⠀⠀⠀⠀⠀⠀⠀⠀⠀⠀⠀⣿⣿⣿⣿⣿⣿⣿⣿⣿⣿⣿⡿⢿⣿⣿⡟⢟⣿⣿⣿⣿⣿⣿⣿⣿⣿⣿⣿⣿⣿⣿⣿⣿⣿⣿⣿⣿⣿⣿⣿⣿⣿⣿⣿⣿⣿⣿⣿⣿⣿⡟⢕⢕⢕⢕⣕⡕⢕⠀⠀⠀⠀⠀⠀⠀⠀⠀⠀⠀⠀</a:t>
            </a:r>
            <a:br/>
            <a:r>
              <a:t>⠀⠀⠀⠀⠀⠀⠀⠀⠀⠀⠀⣿⣿⣿⣿⣿⣿⣿⡝⣿⣿⣷⣧⣵⣵⣷⣷⣿⣿⣿⣿⣿⣿⣿⣿⣿⣿⣿⣿⣿⣿⣿⣿⣿⣿⣿⣿⣿⣿⣿⣿⣿⣿⣿⣿⣿⣿⣿⣿⣿⣿⣕⡵⣕⢕⢵⢜⣝⡕⠀⠀⠀⠀⠀⠀⠀⠀⠀⠀⠀⠀</a:t>
            </a:r>
            <a:br/>
            <a:r>
              <a:t>⠀⠀⠀⠀⠀⠀⠀⠀⠀⠀⠀⣿⣿⣿⣿⣿⣿⣿⣿⢹⣿⣿⣿⣿⣿⣿⣿⣿⣿⣿⣿⡿⢕⣿⣿⣿⣿⣿⣿⣿⣿⣿⣿⣿⣿⣿⣿⣿⣿⣿⣿⣿⣿⣿⣿⣿⣿⣿⣿⣿⣿⢷⣵⣵⡕⢕⢕⢜⡇⠀⠀⠀⠀⠀⠀⠀⠀⠀⠀⠀⠀</a:t>
            </a:r>
            <a:br/>
            <a:r>
              <a:t>⠀⠀⠀⠀⠀⠀⠀⠀⠀⠀⠀⣿⣿⣿⣿⣿⣿⣿⣿⢕⢿⣿⢿⣿⣿⣿⣿⣿⣿⢟⢱⠇⠀⢹⣿⣿⣿⣿⣿⣿⣿⣿⣿⣿⣿⣿⣿⣿⣿⣿⣿⣿⣿⣿⣿⣿⣿⣿⣿⣿⣿⢕⢕⣕⣽⡕⢕⢕⢕⠀⠀⠀⠀⠀⠀⠀⠀⠀⠀⠀⠀</a:t>
            </a:r>
            <a:br/>
            <a:r>
              <a:t>⠀⠀⠀⠀⠀⠀⠀⠀⠀⠀⠀⣿⣿⣿⣿⣿⣿⣿⣿⣧⢑⠝⢷⢕⢕⢕⢝⢝⢕⠕⠑⠀⠀⢸⣿⣿⣿⣿⣿⣿⣿⣿⣿⣿⣿⣿⣿⣿⣿⣿⣿⣿⣿⣿⣿⣿⣿⣿⣿⣿⣿⣵⣧⣽⣕⣕⣕⣷⢕⠀⠀⠀⠀⠀⠀⠀⠀⠀⠀⠀⠀</a:t>
            </a:r>
            <a:br/>
            <a:r>
              <a:t>⠀⠀⠀⠀⠀⠀⠀⠀⠀⠀⠀⣿⣿⣿⣿⣿⣿⣿⣿⣿⡇⠀⠀⠁⠁⠁⠁⠑⠁⠀⠀⠀⠀⢀⣿⣿⣿⣿⣿⣿⣿⣿⣿⣿⣿⣿⣿⣿⣿⣿⣿⣿⣿⣿⣿⣿⣿⣿⣿⣿⣿⣵⣿⣿⣿⣿⡏⢝⢕⠀⠀⠀⠀⠀⠀⠀⠀⠀⠀⠀⠀</a:t>
            </a:r>
            <a:br/>
            <a:r>
              <a:t>⠀⠀⠀⠀⠀⠀⠀⠀⠀⠀⠀⠛⠛⠛⠛⠛⠛⠛⠛⠛⠃⠀⠀⠀⠀⠀⠀⠀⠀⠀⠀⠀⠀⠁⠛⠛⠛⠛⠛⠛⠛⠛⠛⠛⠛⠛⠛⠛⠛⠛⠛⠛⠛⠛⠛⠛⠛⠛⠛⠛⠛⠛⠛⠛⠛⠃⠘⠛⠛⠀⠀⠀⠀⠀⠀⠀⠀⠀⠀⠀⠀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⠀⠀⠀⠀⠀⠀⠀⠀⠀⠀⠀⣿⣿⣿⣿⣿⣿⣿⣿⣿⣿⣿⣿⣿⣿⣿⣿⣿⣿⣿⣿⣿⣿⣿⣿⣿⣿⣿⣿⣿⣿⣿⣿⣿⣿⣿⣿⣿⣿⣿⠕⠁⢑⢕⢸⣿⣿⣿⣿⣿⣿⣇⢀⠀⠀⠀⠀⠀⠀⠀⠀⠀⠀⠀⠀⠀⠀⠀⠀⠀⠀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⠀⠀⠀⠀⠀⠀⠀⠀⠀⠀⠀⣿⣿⣿⣿⣿⣿⣿⣿⣿⣿⣿⣿⣿⣿⣿⣿⣿⣿⣿⣿⣿⣿⣿⣿⣿⣿⣿⣿⣿⣿⣿⣿⣿⣿⣿⣿⣿⣿⡇⠀⢀⢕⢕⢕⢿⣿⣿⣿⣿⣿⣿⡕⠀⠀⠀⠀⠀⠀⠀⠀⠀⠀⠀⠀⠀⠀⠀⠀⠀⠀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⠀⠀⠀⠀⠀⠀⠀⠀⠀⠀⠀⣿⣿⣿⣿⣿⣿⣿⣿⣿⣿⣿⣿⣿⣿⣿⣿⣿⣿⣿⣿⣿⣿⣿⣿⣿⣿⣿⣿⣿⣿⣿⣿⣿⣿⣿⣿⣿⣿⢇⠀⠔⢕⢕⢕⢸⣿⣿⣿⣿⣿⣿⣷⢕⢕⠀⢀⠀⠀⠀⠀⠀⠀⠀⠀⠀⠀⠀⠀⠀⠀</a:t>
            </a:r>
            <a:br/>
            <a:r>
              <a:t>⠀⠀⠀⠀⠀⠀⠀⠀⠀⠀⠀⣿⣿⣿⡿⠏⠛⠑⢅⢅⢘⢑⢜⢝⣿⣝⣻⣿⣿⣿⣿⣿⣿⣿⣿⣿⣿⣿⣿⣿⣿⣿⣿⣿⣿⣿⣿⣿⣿⢅⠀⠀⢕⢕⢕⢕⣿⣿⣿⣿⣿⣿⣿⡇⢕⠁⠁⢀⢔⠀⠀⠀⠀⠀⠀⠀⠀⠀⠀⠀⠀</a:t>
            </a:r>
            <a:br/>
            <a:r>
              <a:t>⠀⠀⠀⠀⠀⠀⠀⠀⠀⠀⠀⢹⢟⠏⠑⢀⢀⢔⢕⢕⠕⠑⠕⢸⣿⣿⣿⣿⣿⣿⣿⣿⣿⣿⣿⣿⣿⣿⣿⣿⣿⣿⣿⣿⣿⣿⣿⣿⣿⢕⢄⢕⢕⢕⢕⢕⣿⣿⣿⣿⣿⣿⣿⣿⢕⢕⢅⢀⢁⠀⠀⠀⠀⠀⠀⠀⠀⠀⠀⠀⠀</a:t>
            </a:r>
            <a:br/>
            <a:r>
              <a:t>⠀⠀⠀⠀⠀⠀⠀⠀⠀⠀⠀⢇⠁⠀⠀⢕⠕⠑⠁⠀⢀⢄⢔⢕⢏⢟⢜⢿⣻⢿⣿⣿⣿⣿⣿⣿⣿⣿⣿⣿⣿⣿⣿⣿⣿⣿⣿⣿⣿⢕⢕⢕⢕⢕⢕⢕⣿⣿⣿⣿⣿⣿⣿⣿⢕⢕⢕⢕⢕⠀⠀⠀⠀⠀⠀⠀⠀⠀⠀⠀⠀</a:t>
            </a:r>
            <a:br/>
            <a:r>
              <a:t>⠀⠀⠀⠀⠀⠀⠀⠀⠀⠀⠀⠁⠀⠀⠀⠀⠀⠀⠀⢕⢕⣵⣵⣷⣷⣾⣷⣇⡇⢿⣿⣿⣿⣿⣿⣿⣿⣿⣿⣿⣿⣿⣿⣿⣿⣿⣿⣿⣿⢕⢕⣕⣵⣕⣕⣼⣿⣿⣿⣿⣿⣿⣿⣿⢕⢕⢕⢕⢕⠀⠀⠀⠀⠀⠀⠀⠀⠀⠀⠀⠀</a:t>
            </a:r>
            <a:br/>
            <a:r>
              <a:t>⠀⠀⠀⠀⠀⠀⠀⠀⠀⠀⠀⢄⢄⢕⢕⢕⣴⣵⣷⣷⣿⣿⣿⣿⣿⣿⣿⣿⣷⡜⣿⣿⣿⣿⣿⣿⣿⣿⣿⣿⣿⣿⣿⣿⣿⣿⣿⣿⣿⣧⣾⣿⣿⣿⣿⣿⣿⣿⣿⣿⣿⣿⣿⣿⢕⢕⢕⢕⢕⠀⠀⠀⠀⠀⠀⠀⠀⠀⠀⠀⠀</a:t>
            </a:r>
            <a:br/>
            <a:r>
              <a:t>⠀⠀⠀⠀⠀⠀⠀⠀⠀⠀⠀⢕⠑⢕⢱⣿⣿⣿⣿⣿⣿⣿⣿⣿⣿⣿⣿⣿⣿⣿⣾⣿⣿⣿⣿⣿⣿⣿⣿⣿⣿⣿⣿⣿⣿⣿⣿⣿⣿⣿⣿⣿⣿⣿⣿⣿⣿⣿⣿⣿⣿⣿⣿⣿⢕⢕⢕⢕⢕⠀⠀⠀⠀⠀⠀⠀⠀⠀⠀⠀⠀</a:t>
            </a:r>
            <a:br/>
            <a:r>
              <a:t>⠀⠀⠀⠀⠀⠀⠀⠀⠀⠀⠀⣕⢄⢅⢹⣿⣿⣿⣿⣿⣿⣿⣿⣿⣿⣿⣿⣿⣿⣿⣿⣿⣿⣿⣿⣿⣿⣿⣿⣿⣿⣿⣿⣿⣿⣿⣿⣿⣿⣿⣿⣿⣿⣿⣿⣿⣿⣿⣿⣿⣿⣿⣿⣿⢕⢕⢕⢕⢕⠀⠀⠀⠀⠀⠀⠀⠀⠀⠀⠀⠀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⠀⠀⠀⠀⠀⠀⠀⠀⠀⠀⠀⣿⡇⠁⢸⣿⣿⣿⣿⢿⣿⣿⣿⣿⣷⣾⣿⣿⣿⣿⣿⣿⣿⣿⣿⣿⣿⣿⣿⣿⣿⣿⣿⣿⣿⣿⣿⣿⣿⣿⣿⣿⣿⣿⣿⣿⣿⣿⣿⣿⣿⣿⣿⣿⢕⢕⢕⢕⢕⠀⠀⠀⠀⠀⠀⠀⠀⠀⠀⠀⠀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⠀⠀⠀⠀⠀⠀⠀⠀⠀⠀⠀⣿⣿⡆⢕⢟⣿⣿⣟⣿⣿⣿⣿⣿⣿⣿⣿⣿⣿⣿⣿⣿⣿⣿⣿⣿⣿⣿⣿⣿⣿⣿⣿⣿⣿⣿⣿⣿⣿⣿⣿⣿⣿⣿⣿⣿⣿⣿⣿⣿⣿⣿⣿⣿⢕⢕⢕⢕⢕⠀⠀⠀⠀⠀⠀⠀⠀⠀⠀⠀⠀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⠀⠀⠀⠀⠀⠀⠀⠀⠀⠀⠀⣿⣿⣿⣧⢸⣿⣿⣿⣿⣿⣿⣿⣿⣿⣿⣿⣿⣿⣿⣿⣿⣿⣿⣿⣿⣿⣿⣿⣿⣿⣿⣿⣿⣿⣿⣿⣿⣿⣿⣿⣿⣿⣿⣿⣿⣿⣿⣿⣿⣿⣿⣿⣷⢕⢕⢕⢕⢕⠀⠀⠀⠀⠀⠀⠀⠀⠀⠀⠀⠀</a:t>
            </a:r>
            <a:br/>
            <a:r>
              <a:t>⠀⠀⠀⠀⠀⠀⠀⠀⠀⠀⠀⣿⣿⣿⣷⣷⣿⣿⣿⣿⣿⣿⣿⣿⣿⣿⣿⣿⣿⣿⣿⣿⣿⣿⣿⣿⣿⣿⣿⣿⣿⣿⣿⣿⣿⣿⣿⣿⣿⣿⣿⣿⣿⣿⣿⣿⣿⣿⣿⣿⣿⣿⣿⣿⢕⢕⢕⢕⢕⠀⠀⠀⠀⠀⠀⠀⠀⠀⠀⠀⠀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⠀⠀⠀⠀⠀⠀⠀⠀⠀⠀⠀⣿⣿⣿⣿⣿⣿⣿⣿⣿⣿⣿⣿⣿⣿⣿⢟⣿⣿⣿⣿⣿⣿⣿⣿⣿⣿⣿⣿⣿⣿⣿⣿⣿⣿⣿⣿⣿⣿⣿⣿⣿⣿⣿⣿⣿⣿⣿⣿⣿⣿⣿⣿⡿⢕⢕⢕⢕⢕⠀⠀⠀⠀⠀⠀⠀⠀⠀⠀⠀⠀</a:t>
            </a:r>
            <a:br/>
            <a:r>
              <a:t>⠀⠀⠀⠀⠀⠀⠀⠀⠀⠀⠀⣿⣿⣿⣿⣿⣿⡟⢻⣿⣿⣿⣵⣼⣿⣿⣿⣿⣿⣿⣿⡟⢿⣿⣿⣿⣿⣿⣿⣿⣿⣿⣿⣿⣿⣿⣿⣿⣿⣿⣿⣿⣿⣿⣿⣿⣿⣿⣿⣿⣿⣿⣿⡕⢕⢕⢕⢕⢕⠀⠀⠀⠀⠀⠀⠀⠀⠀⠀⠀⠀</a:t>
            </a:r>
            <a:br/>
            <a:r>
              <a:t>⠀⠀⠀⠀⠀⠀⠀⠀⠀⠀⠀⣿⣿⣿⣿⣿⣿⣿⡾⣟⣿⣿⣿⣿⣿⣿⣿⣿⣿⣿⢟⠇⢸⣿⣿⣿⣿⣿⣿⣿⣿⣿⣿⣿⣿⣿⣿⣿⣿⣿⣿⣿⣿⣿⣿⣿⣿⣿⣿⣿⣿⣿⢟⢕⢕⢕⢕⢕⢕⠀⠀⠀⠀⠀⠀⠀⠀⠀⠀⠀⠀</a:t>
            </a:r>
            <a:br/>
            <a:r>
              <a:t>⠀⠀⠀⠀⠀⠀⠀⠀⠀⠀⠀⣿⣿⣿⣿⣿⣿⣿⣿⡜⢻⣿⢿⣿⣿⣿⡿⣿⢿⢇⠜⠀⠁⣿⣿⣿⣿⣿⣿⣿⣿⣿⣿⣿⣿⣿⣿⣿⣿⣿⣿⣿⣿⣿⣿⣿⣿⣿⣿⣿⣿⣧⢕⢱⢕⢕⢕⢕⢕⠀⠀⠀⠀⠀⠀⠀⠀⠀⠀⠀⠀</a:t>
            </a:r>
            <a:br/>
            <a:r>
              <a:t>⠀⠀⠀⠀⠀⠀⠀⠀⠀⠀⠀⣿⣿⣿⣿⣿⣿⣿⣿⣿⡕⠘⠕⠕⠕⠕⠕⢕⠕⠁⠀⠀⠀⢸⣿⣿⣿⣿⣿⣿⣿⣿⣿⣿⣿⣿⣿⣿⣿⣿⣿⣿⣿⣿⣿⣿⣿⣿⣿⣿⣿⣧⢕⢕⢕⢕⢕⢕⢕⠀⠀⠀⠀⠀⠀⠀⠀⠀⠀⠀⠀</a:t>
            </a:r>
            <a:br/>
            <a:r>
              <a:t>⠀⠀⠀⠀⠀⠀⠀⠀⠀⠀⠀⣿⣿⣿⣿⣿⣿⣿⣿⣿⣿⡄⠀⠀⠀⠀⠀⠀⠀⠀⠀⠀⠀⠜⣿⣿⣿⣿⣿⣿⣿⣿⣿⣿⣿⣿⣿⣿⣿⣿⣿⣿⣿⣿⣿⣿⣿⣿⣿⣿⣿⡷⢕⢕⢕⡕⢕⢕⢕⠀⠀⠀⠀⠀⠀⠀⠀⠀⠀⠀⠀</a:t>
            </a:r>
            <a:br/>
            <a:r>
              <a:t>⠀⠀⠀⠀⠀⠀⠀⠀⠀⠀⠀⣿⣿⣿⣿⣿⣿⣿⣿⣿⣿⡇⠀⠀⠀⠀⠀⠀⠀⠀⠀⠀⠀⠀⢻⣿⣿⣿⣿⣿⣿⣿⣿⣿⣿⣿⣿⣿⣿⣿⣿⣿⣿⣿⣿⣿⣿⣿⣿⣿⣿⣧⢕⣕⢕⢕⢕⢕⢕⠀⠀⠀⠀⠀⠀⠀⠀⠀⠀⠀⠀</a:t>
            </a:r>
            <a:br/>
            <a:r>
              <a:t>⠀⠀⠀⠀⠀⠀⠀⠀⠀⠀⠀⣿⣿⣿⣿⣿⣿⣿⣿⣿⣿⣧⣄⢀⠀⠀⠀⠀⠀⠀⠀⠀⠀⠁⣸⣿⣿⣿⣿⣿⣿⣿⣿⣿⣿⣿⣿⣿⣿⣿⣿⣿⣿⣿⣿⣿⣿⣿⣿⣿⣿⣧⢸⣿⢟⡟⢕⢕⢕⠀⠀⠀⠀⠀⠀⠀⠀⠀⠀⠀⠀</a:t>
            </a:r>
            <a:br/>
            <a:r>
              <a:t>⠀⠀⠀⠀⠀⠀⠀⠀⠀⠀⠀⠛⠛⠛⠛⠛⠛⠛⠛⠛⠛⠛⠛⠓⠐⠀⠀⠀⠀⠀⠀⠀⠀⠐⠛⠛⠛⠛⠛⠛⠛⠛⠛⠛⠛⠛⠛⠛⠛⠛⠛⠛⠛⠛⠛⠛⠛⠛⠛⠛⠛⠃⠑⠙⠛⠃⠑⠑⠘⠀⠀⠀⠀⠀⠀⠀⠀⠀⠀⠀⠀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⠀⠀⠀⠀⠀⠀⠀⠀⠀⠀⠀⣿⣿⣿⣿⣿⣿⣿⣿⣿⣿⣿⣿⣿⣿⣿⣿⣿⣿⣿⣿⣿⣿⣿⣿⣿⣿⣿⣿⣿⣿⣿⣿⣿⣿⣿⣿⣿⣿⣿⡇⠁⠑⢕⢕⢿⣿⣿⣿⣿⣿⣧⡔⠀⠀⠀⠀⠀⠀⠀⠀⠀⠀⠀⠀⠀⠀⠀⠀⠀⠀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⠀⠀⠀⠀⠀⠀⠀⠀⠀⠀⠀⣿⣿⣿⣿⣿⣿⣿⣿⣿⣿⣿⣿⣿⣿⣿⣿⣿⣿⣿⣿⣿⣿⣿⣿⣿⣿⣿⣿⣿⣿⣿⣿⣿⣿⣿⣿⣿⣿⣿⢕⠀⢔⢕⢕⢸⣿⣿⣿⣿⣿⣿⣧⢄⠀⠀⠀⠀⠀⠀⠀⠀⠀⠀⠀⠀⠀⠀⠀⠀⠀</a:t>
            </a:r>
            <a:br/>
            <a:r>
              <a:t>⠀⠀⠀⠀⠀⠀⠀⠀⠀⠀⠀⣿⡿⢟⠟⠕⠑⢁⢁⢁⢅⢕⢱⡕⣸⣿⣿⣿⣿⣿⣿⣿⣿⣿⣿⣿⣿⣿⣿⣿⣿⣿⣿⣿⣿⣿⣿⣿⣿⡿⠑⠀⢕⢕⢕⢕⣿⣿⣿⣿⣿⣿⣿⣇⢕⠀⠄⠀⠀⠀⠀⠀⠀⠀⠀⠀⠀⠀⠀⠀⠀</a:t>
            </a:r>
            <a:br/>
            <a:r>
              <a:t>⠀⠀⠀⠀⠀⠀⠀⠀⠀⠀⠀⢟⠕⠀⢄⢄⢕⠕⠑⠑⠑⢜⣿⣷⢼⣿⣿⣿⣿⣿⣿⣿⣿⣿⣿⣿⣿⣿⣿⣿⣿⣿⣿⣿⣿⣿⣿⣿⣿⡇⠀⠀⢀⢕⢕⢕⢸⣿⣿⣿⣿⣿⣿⣿⢕⢕⠀⠑⢄⠀⠀⠀⠀⠀⠀⠀⠀⠀⠀⠀⠀</a:t>
            </a:r>
            <a:br/>
            <a:r>
              <a:t>⠀⠀⠀⠀⠀⠀⠀⠀⠀⠀⠀⠀⠀⠔⠕⠑⠀⠀⢄⢔⢕⢕⢝⢕⢕⢜⢝⢻⢻⣿⣿⣿⣿⣿⣿⣿⣿⣿⣿⣿⣿⣿⣿⣿⣿⣿⣿⣿⣿⡇⢀⢀⢕⢕⢕⢕⢸⣿⣿⣿⣿⣿⣿⣿⡇⢕⢄⢁⢁⠀⠀⠀⠀⠀⠀⠀⠀⠀⠀⠀⠀</a:t>
            </a:r>
            <a:br/>
            <a:r>
              <a:t>⠀⠀⠀⠀⠀⠀⠀⠀⠀⠀⠀⠀⠀⠀⢄⠀⠀⢀⢕⣱⣵⣷⣿⣿⣿⣷⣵⢕⢸⢾⣿⣿⣿⣿⣿⣿⣿⣿⣿⣿⣿⣿⣿⣿⣿⣿⣿⣿⣿⡇⢕⢕⢕⢕⢕⢕⢸⣿⣿⣿⣿⣿⣿⣿⡇⢕⢕⢕⢕⠀⠀⠀⠀⠀⠀⠀⠀⠀⠀⠀⠀</a:t>
            </a:r>
            <a:br/>
            <a:r>
              <a:t>⠀⠀⠀⠀⠀⠀⠀⠀⠀⠀⠀⢁⢕⢕⢕⣵⣵⣷⣿⣿⣿⣿⣿⣿⣿⣿⣿⣧⢕⢻⣿⣿⣿⣿⣿⣿⣿⣿⣿⣿⣿⣿⣿⣿⣿⣿⣿⣿⣿⡇⢕⢕⣕⣕⣕⣕⣼⣿⣿⣿⣿⣿⣿⣿⡇⢕⢕⢕⢕⠀⠀⠀⠀⠀⠀⠀⠀⠀⠀⠀⠀</a:t>
            </a:r>
            <a:br/>
            <a:r>
              <a:t>⠀⠀⠀⠀⠀⠀⠀⠀⠀⠀⠀⠑⢕⢱⣿⣿⣿⣿⣿⣿⣿⣿⣿⣿⣿⣿⣿⣿⣷⣿⣿⣿⣿⣿⣿⣿⣿⣿⣿⣿⣿⣿⣿⣿⣿⣿⣿⣿⣿⣿⣼⣿⣿⣿⣿⣿⣿⣿⣿⣿⣿⣿⣿⣿⡇⢕⢕⢕⢕⠀⠀⠀⠀⠀⠀⠀⠀⠀⠀⠀⠀</a:t>
            </a:r>
            <a:br/>
            <a:r>
              <a:t>⠀⠀⠀⠀⠀⠀⠀⠀⠀⠀⠀⢀⠁⢸⣿⣿⣿⣿⣿⣿⣿⣿⣿⢿⣿⣿⣿⣿⣿⣿⣿⣿⣿⣿⣿⣿⣿⣿⣿⣿⣿⣿⣿⣿⣿⣿⣿⣿⣿⣿⣿⣿⣿⣿⣿⣿⣿⣿⣿⣿⣿⣿⣿⣿⡇⢕⢕⢕⢕⠀⠀⠀⠀⠀⠀⠀⠀⠀⠀⠀⠀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⠀⠀⠀⠀⠀⠀⠀⠀⠀⠀⠀⡕⠀⢜⢿⣿⣿⡿⢟⣻⣿⣿⣿⣿⣷⣾⣿⣿⣿⣿⣿⣿⣿⣿⣿⣿⣿⣿⣿⣿⣿⣿⣿⣿⣿⣿⣿⣿⣿⣿⣿⣿⣿⣿⣿⣿⣿⣿⣿⣿⣿⣿⣿⣿⡇⢕⢕⢕⢕⠀⠀⠀⠀⠀⠀⠀⠀⠀⠀⠀⠀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⠀⠀⠀⠀⠀⠀⠀⠀⠀⠀⠀⢿⣇⢑⢹⢿⣿⣿⣿⣿⣿⣿⣿⣿⣿⣿⣿⣿⣿⣿⣿⣿⣿⣿⣿⣿⣿⣿⣿⣿⣿⣿⣿⣿⣿⣿⣿⣿⣿⣿⣿⣿⣿⣿⣿⣿⣿⣿⣿⣿⣿⣿⣿⣿⡇⢕⢕⢕⢕⠀⠀⠀⠀⠀⠀⠀⠀⠀⠀⠀⠀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⠀⠀⠀⠀⠀⠀⠀⠀⠀⠀⠀⣷⣿⣷⡕⣿⣿⣿⣿⣿⣿⣿⣿⣿⣿⣿⣿⣿⣿⣿⣿⣿⣿⣿⣿⣿⣿⣿⣿⣿⣿⣿⣿⣿⣿⣿⣿⣿⣿⣿⣿⣿⣿⣿⣿⣿⣿⣿⣿⣿⣿⣿⣿⣿⡇⢕⢕⢕⢕⠀⠀⠀⠀⠀⠀⠀⠀⠀⠀⠀⠀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⠀⠀⠀⠀⠀⠀⠀⠀⠀⠀⠀⣿⡟⣿⣧⣼⣿⣿⣿⣿⣿⣾⣿⣿⣿⣿⣿⣿⣿⣿⣿⣿⣿⣿⣿⣿⣿⣿⣿⣿⣿⣿⣿⣿⣿⣿⣿⣿⣿⣿⣿⣿⣿⣿⣿⣿⣿⣿⣿⣿⣿⣿⣿⣿⡇⢕⢕⢕⢕⠀⠀⠀⠀⠀⠀⠀⠀⠀⠀⠀⠀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⠀⠀⠀⠀⠀⠀⠀⠀⠀⠀⠀⣿⣿⣿⢿⣿⣿⣿⣿⣿⣿⡿⢿⣿⣿⣕⣼⣿⣿⣿⣿⣿⣿⣿⣿⣿⣿⣿⣿⣿⣿⣿⣿⣿⣿⣿⣿⣿⣿⣿⣿⣿⣿⣿⣿⣿⣿⣿⣿⣿⣿⣿⣿⣿⡇⢕⢕⢕⢕⠀⠀⠀⠀⠀⠀⠀⠀⠀⠀⠀⠀</a:t>
            </a:r>
            <a:br/>
            <a:r>
              <a:t>⠀⠀⠀⠀⠀⠀⠀⠀⠀⠀⠀⣿⣿⣿⣿⣿⣿⡟⢻⣿⣿⣷⣵⣿⣿⣿⣿⣿⣿⣿⣿⡇⢹⣿⣿⣿⣿⣿⣿⣿⣿⣿⣿⣿⣿⣿⣿⣿⣿⣿⣿⣿⣿⣿⣿⣿⣿⣿⣿⣿⣿⣿⣿⣿⡇⢕⢕⢕⢕⠀⠀⠀⠀⠀⠀⠀⠀⠀⠀⠀⠀</a:t>
            </a:r>
            <a:br/>
            <a:r>
              <a:t>⠀⠀⠀⠀⠀⠀⠀⠀⠀⠀⠀⣿⣿⣿⣿⣿⣿⣿⣿⢏⢿⣿⣿⣿⣿⣿⣿⣿⣿⡟⢹⠑⢸⣿⣿⣿⣿⣿⣿⣿⣿⣿⣿⣿⣿⣿⣿⣿⣿⣿⣿⣿⣿⣿⣿⣿⣿⣿⣿⣿⣿⣿⣿⡇⢕⢕⢕⢕⢕⠀⠀⠀⠀⠀⠀⠀⠀⠀⠀⠀⠀</a:t>
            </a:r>
            <a:br/>
            <a:r>
              <a:t>⠀⠀⠀⠀⠀⠀⠀⠀⠀⠀⠀⣿⣿⣿⣿⣿⣿⣿⣿⣇⢜⢜⢟⢻⢿⢿⢟⢟⢇⢕⠑⠀⠀⢿⣿⣿⣿⣿⣿⣿⣿⣿⣿⣿⣿⣿⣿⣿⣿⣿⣿⣿⣿⣿⣿⣿⣿⣿⣿⣿⣿⣿⡟⢇⢕⢕⢕⢕⢕⠀⠀⠀⠀⠀⠀⠀⠀⠀⠀⠀⠀</a:t>
            </a:r>
            <a:br/>
            <a:r>
              <a:t>⠀⠀⠀⠀⠀⠀⠀⠀⠀⠀⠀⣿⣿⣿⣿⣿⣿⣿⣿⣿⣧⠄⠁⠁⠁⠑⠑⠑⠁⠀⠀⠀⠀⢸⣿⣿⣿⣿⣿⣿⣿⣿⣿⣿⣿⣿⣿⣿⣿⣿⣿⣿⣿⣿⣿⣿⣿⣿⣿⣿⣿⣿⡕⢕⢕⢕⢕⢕⢕⠀⠀⠀⠀⠀⠀⠀⠀⠀⠀⠀⠀</a:t>
            </a:r>
            <a:br/>
            <a:r>
              <a:t>⠀⠀⠀⠀⠀⠀⠀⠀⠀⠀⠀⣿⣿⣿⣿⣿⣿⣿⣿⣿⣿⣇⠀⠀⠀⠀⠀⠀⠀⠀⠀⠀⠀⠀⢻⣿⣿⣿⣿⣿⣿⣿⣿⣿⣿⣿⣿⣿⣿⣿⣿⣿⣿⣿⣿⣿⣿⣿⣿⣿⣿⣿⡇⢕⢕⢕⢕⢕⢕⠀⠀⠀⠀⠀⠀⠀⠀⠀⠀⠀⠀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⠀⠀⠀⠀⠀⠀⠀⠀⠀⠀⠀⣿⣿⣿⣿⣿⣿⣿⣿⣿⣿⣿⠀⠀⠀⠀⠀⠀⠀⠀⠀⠀⠀⠀⢸⣿⣿⣿⣿⣿⣿⣿⣿⣿⣿⣿⣿⣿⣿⣿⣿⣿⣿⢿⣿⣿⣿⣿⣿⣿⣿⣿⢕⢕⢕⢕⢕⢕⢕⠀⠀⠀⠀⠀⠀⠀⠀⠀⠀⠀⠀</a:t>
            </a:r>
            <a:br/>
            <a:r>
              <a:t>⠀⠀⠀⠀⠀⠀⠀⠀⠀⠀⠀⣿⣿⣿⣿⣿⣿⣿⣿⣿⣿⣿⣷⣔⢀⠀⠀⠀⠀⠀⠀⠀⠀⠀⢸⣿⣿⣿⣿⣿⣿⣿⣿⣿⣿⣿⣿⣿⣿⣿⣿⣿⣿⣿⣿⣿⣿⣿⣿⣿⣿⣿⡕⡕⢕⢕⢕⢕⢕⠀⠀⠀⠀⠀⠀⠀⠀⠀⠀⠀⠀</a:t>
            </a:r>
            <a:br/>
            <a:r>
              <a:t>⠀⠀⠀⠀⠀⠀⠀⠀⠀⠀⠀⣿⣿⣿⣿⣿⣿⣿⣿⣿⣿⣿⣿⣿⣿⣷⣴⡄⢀⠀⠀⠀⠀⠐⢸⣿⣿⣿⣿⣿⣿⣿⣿⣿⣿⣿⣿⣿⣿⣿⣿⣿⣿⣿⣿⣿⣿⣿⣿⣿⣿⣿⡕⢱⢕⢕⢕⢕⢕⠀⠀⠀⠀⠀⠀⠀⠀⠀⠀⠀⠀</a:t>
            </a:r>
            <a:br/>
            <a:r>
              <a:t>⠀⠀⠀⠀⠀⠀⠀⠀⠀⠀⠀⠛⠛⠛⠛⠛⠛⠛⠛⠛⠛⠛⠛⠛⠛⠛⠛⠛⠃⠐⠀⠀⠀⠑⠘⠛⠛⠛⠛⠛⠛⠛⠛⠛⠛⠛⠛⠛⠛⠛⠛⠛⠛⠛⠛⠛⠛⠛⠛⠛⠛⠛⠑⠑⠑⠑⠑⠑⠘⠀⠀⠀⠀⠀⠀⠀⠀⠀⠀⠀⠀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⠀⠀⠀⠀⠀⠀⠀⠀⠀⠀⠀⣿⣿⣏⣽⣽⣟⣻⣽⡿⣻⣿⣿⣿⣿⣿⣿⣿⣿⣿⣿⣿⣿⣿⣿⣿⣿⣿⣿⣿⣿⣿⣿⣿⣿⣿⣿⣿⣿⣿⡿⠑⠀⠁⢑⢜⣿⣿⣿⣿⣿⣿⣕⢀⠀⠀⠀⠀⠀⠀⠀⠀⠀⠀⠀⠀⠀⠀⠀⠀⠀</a:t>
            </a:r>
            <a:br/>
            <a:r>
              <a:t>⠀⠀⠀⠀⠀⠀⠀⠀⠀⠀⠀⢿⢿⢿⠙⠑⠑⠑⠁⢅⢜⢕⢕⣜⣻⣿⣿⣿⣿⣿⣿⣿⣿⣿⣿⣿⣿⣿⣿⣿⣿⣿⣿⣿⣿⣿⣿⣿⣿⣿⡇⠀⠀⢄⢕⢕⢻⣿⣿⣿⣿⣿⣿⡕⠀⠀⠀⠀⠀⠀⠀⠀⠀⠀⠀⠀⠀⠀⠀⠀⠀</a:t>
            </a:r>
            <a:br/>
            <a:r>
              <a:t>⠀⠀⠀⠀⠀⠀⠀⠀⠀⠀⠀⢜⠀⢀⢄⢕⠕⠑⠑⢕⢳⣾⢞⢿⣿⣿⣼⣿⣿⣿⣿⣿⣿⣿⣿⡟⢻⣿⣿⣿⣿⣿⣿⣿⣿⣿⣿⣿⣿⣿⢇⠀⠀⢕⢕⢕⢸⣿⣿⣿⣿⣿⣿⣿⢕⠀⠀⠀⠀⠀⠀⠀⠀⠀⠀⠀⠀⠀⠀⠀⠀</a:t>
            </a:r>
            <a:br/>
            <a:r>
              <a:t>⠀⠀⠀⠀⠀⠀⠀⠀⠀⠀⠀⠀⠔⠕⠁⠀⠀⢔⢔⢕⢜⢕⢕⢕⢕⢝⢻⢻⣿⣿⣿⣿⣿⣿⣿⣿⣿⣿⣿⣿⣿⣿⣿⣿⣿⣿⣿⣿⣿⣿⢁⠀⠀⢕⢕⢕⢕⣿⣿⣿⣿⣿⣿⣿⡇⢔⠁⠀⠔⠀⠀⠀⠀⠀⠀⠀⠀⠀⠀⠀⠀</a:t>
            </a:r>
            <a:br/>
            <a:r>
              <a:t>⠀⠀⠀⠀⠀⠀⠀⠀⠀⠀⠀⠀⠀⢀⠁⠁⢀⢕⣱⣷⣾⣿⣿⣿⣷⣕⢕⢜⢿⣿⣿⣿⣿⣿⣿⣿⣿⣿⣿⣿⣿⣿⣿⣿⣿⣿⣿⣿⣿⣿⠕⠀⢀⢕⢕⢕⢕⢿⣿⣿⣿⣿⣿⣿⣿⢕⠁⢀⢁⠀⠀⠀⠀⠀⠀⠀⠀⠀⠀⠀⠀</a:t>
            </a:r>
            <a:br/>
            <a:r>
              <a:t>⠀⠀⠀⠀⠀⠀⠀⠀⠀⠀⠀⢔⢔⢅⣄⣴⣵⣿⣿⣿⣿⣿⣿⣿⣿⣿⣧⡕⡞⣿⣿⣿⣿⣿⣿⣿⣿⣿⣿⣿⣿⣿⣿⣿⣿⣿⣿⣿⣿⣟⢕⢄⢕⢕⢕⢕⢕⢸⣿⣿⣿⣿⣿⣿⣿⢕⢑⢁⢁⠀⠀⠀⠀⠀⠀⠀⠀⠀⠀⠀⠀</a:t>
            </a:r>
            <a:br/>
            <a:r>
              <a:t>⠀⠀⠀⠀⠀⠀⠀⠀⠀⠀⠀⢀⢕⣼⣿⣿⣿⣿⣿⣿⣿⣿⣿⣿⣿⣿⣿⣿⣿⣿⣿⣿⣿⣿⣿⣿⣿⣿⣿⣿⣿⣿⣿⣿⣿⣿⣿⣿⣿⣿⢕⢕⢕⣕⡕⣕⣱⣾⣿⣿⣿⣿⣿⣿⣿⢕⢕⢕⢕⠀⠀⠀⠀⠀⠀⠀⠀⠀⠀⠀⠀</a:t>
            </a:r>
            <a:br/>
            <a:r>
              <a:t>⠀⠀⠀⠀⠀⠀⠀⠀⠀⠀⠀⠀⢸⣿⣿⣿⣿⣿⣿⣿⣿⣿⣻⣿⣿⣿⣿⣿⣿⣿⣿⣿⣿⣿⣿⣿⣿⣿⣿⣿⣿⣿⣿⣿⣿⣿⣿⣿⣿⣿⣇⣵⣿⣿⣿⣿⣿⣿⣿⣿⣿⣿⣿⣿⣿⢕⢕⢕⢕⠀⠀⠀⠀⠀⠀⠀⠀⠀⠀⠀⠀</a:t>
            </a:r>
            <a:br/>
            <a:r>
              <a:t>⠀⠀⠀⠀⠀⠀⠀⠀⠀⠀⠀⢄⢕⢿⣿⣿⢟⢟⢿⣿⣿⣿⣿⣷⣿⣿⣿⣿⣿⣿⣿⣿⣿⣿⣿⣿⣿⣿⣿⣿⣿⣿⣿⣿⣿⣿⣿⣿⣿⣿⣿⣿⣿⣿⣿⣿⣿⣿⣿⣿⣿⣿⣿⣿⣿⢕⢕⢕⢕⠀⠀⠀⠀⠀⠀⠀⠀⠀⠀⠀⠀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⠀⠀⠀⠀⠀⠀⠀⠀⠀⠀⠀⢕⢄⢜⢫⣾⢟⣻⣿⣿⣿⣿⣿⣿⣿⣿⣿⣿⣿⣿⣿⣿⣿⣿⣿⣿⣿⣿⣿⣿⣿⣿⣿⣿⣿⣿⣿⣿⣿⣿⣿⣿⣿⣿⣿⣿⣿⣿⣿⣿⣿⣿⣿⣿⣿⢕⢕⢕⢕⠀⠀⠀⠀⠀⠀⠀⠀⠀⠀⠀⠀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⠀⠀⠀⠀⠀⠀⠀⠀⠀⠀⠀⡿⢷⡔⢕⣷⣿⣿⣿⣿⣿⡿⢟⣿⣿⣿⣿⣿⣿⣿⣿⣿⣿⣿⣿⣿⣿⣿⣿⣿⣿⣿⣿⣿⣿⣿⣿⣿⣿⣿⣿⣿⣿⣿⣿⣿⣿⣿⣿⣿⣿⣿⣿⣿⣿⢕⢕⢕⢕⠀⠀⠀⠀⠀⠀⠀⠀⠀⠀⠀⠀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⠀⠀⠀⠀⠀⠀⠀⠀⠀⠀⠀⣧⣸⣾⣕⣻⣿⣿⣿⣿⣧⣵⣿⣿⣿⡿⣿⣿⣿⣿⣿⣿⣿⣿⣿⣿⣿⣿⣿⣿⣿⣿⣿⣿⣿⣿⣿⣿⣿⣿⣿⣿⣿⣿⣿⣿⣿⣿⣿⣿⣿⣿⣿⣿⣿⢕⢕⢕⢕⠀⠀⠀⠀⠀⠀⠀⠀⠀⠀⠀⠀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⠀⠀⠀⠀⠀⠀⠀⠀⠀⠀⠀⣟⢟⣿⣿⣿⣽⣿⣿⣿⡿⢟⢿⣿⣧⣵⣿⣿⣿⣿⣿⣿⣿⣿⣿⣿⣿⣿⣿⣿⣿⣿⣿⣿⣿⣿⣿⣿⣿⣿⣿⣿⣿⣿⣿⣿⣿⣿⣿⣿⣿⣿⣿⣿⣯⢕⢕⢕⢕⠀⠀⠀⠀⠀⠀⠀⠀⠀⠀⠀⠀</a:t>
            </a:r>
            <a:br/>
            <a:r>
              <a:t>⠀⠀⠀⠀⠀⠀⠀⠀⠀⠀⠀⣿⣿⣿⡿⣿⣿⢞⢿⣿⣷⣷⣾⣿⣿⣿⣿⣿⣿⣿⣿⡇⢻⣿⣿⣿⣿⣿⣿⣿⣿⣿⣿⣿⣿⣿⣿⣿⣿⣿⣿⣿⣿⣿⣿⣿⣿⣿⣿⣿⣿⣿⣿⣿⣿⢕⢕⢕⢕⠀⠀⠀⠀⠀⠀⠀⠀⠀⠀⠀⠀</a:t>
            </a:r>
            <a:br/>
            <a:r>
              <a:t>⠀⠀⠀⠀⠀⠀⠀⠀⠀⠀⠀⣿⣿⣿⣿⣿⣿⣷⣧⢟⢿⣿⣿⣿⣿⣿⣿⣿⡿⢝⢜⠁⢸⣿⣿⣿⣿⣿⣿⣿⣿⣿⣿⣿⣿⣿⣿⣿⣿⣿⣿⣿⣿⣿⣿⣿⣿⣿⣿⣿⣿⣿⣿⣿⣿⢕⢕⢕⢕⠀⠀⠀⠀⠀⠀⠀⠀⠀⠀⠀⠀</a:t>
            </a:r>
            <a:br/>
            <a:r>
              <a:t>⠀⠀⠀⠀⠀⠀⠀⠀⠀⠀⠀⣿⣿⣿⣿⣿⣿⣿⣿⣇⢕⠜⢟⢟⢟⢏⢝⢝⢕⢕⠑⠀⠀⢻⣿⣿⣿⣿⣿⣿⣿⣿⣿⣿⣿⣿⣿⣿⣿⣿⣿⣿⣿⣿⣿⣿⣿⣿⣿⣿⣿⣿⣿⣿⢕⢕⢕⢕⢕⠀⠀⠀⠀⠀⠀⠀⠀⠀⠀⠀⠀</a:t>
            </a:r>
            <a:br/>
            <a:r>
              <a:t>⠀⠀⠀⠀⠀⠀⠀⠀⠀⠀⠀⣿⣿⣿⣿⣿⣿⣿⣿⣿⣷⡔⠀⠀⠁⠁⠁⠁⠁⠀⠀⠀⠀⠜⣿⣿⣿⣿⣿⣿⣿⣿⣿⣿⣿⣿⣿⣿⣿⣿⣿⣿⣿⣿⣿⣿⣿⣿⣿⣿⣿⣿⣿⢟⢕⢕⢕⢕⢕⠀⠀⠀⠀⠀⠀⠀⠀⠀⠀⠀⠀</a:t>
            </a:r>
            <a:br/>
            <a:r>
              <a:t>⠀⠀⠀⠀⠀⠀⠀⠀⠀⠀⠀⣿⣿⣿⣿⣿⣿⣿⣿⣿⣿⣷⢀⠀⠀⠀⠀⠀⠀⠀⠀⠀⠀⠀⢸⣿⣿⣿⣿⣿⣿⣿⣿⣿⣿⣿⣿⣿⣿⣿⣿⣿⣿⣿⣿⣿⣿⣿⣿⣿⣿⣿⣇⢕⢕⢕⢕⢕⢕⠀⠀⠀⠀⠀⠀⠀⠀⠀⠀⠀⠀</a:t>
            </a:r>
            <a:br/>
            <a:r>
              <a:t>⠀⠀⠀⠀⠀⠀⠀⠀⠀⠀⠀⣿⣿⣿⣿⣿⣿⣿⣿⣿⣿⣿⡇⠀⠀⠀⠀⠀⠀⠀⠀⠀⠀⠀⠁⣿⣿⣿⣿⣿⣿⣿⣿⣿⣿⣿⣿⣿⣿⣿⣿⣿⣿⣿⣿⣿⣿⣿⣿⣿⣿⣿⣿⢕⢕⢕⢕⢕⢕⠀⠀⠀⠀⠀⠀⠀⠀⠀⠀⠀⠀</a:t>
            </a:r>
            <a:br/>
            <a:r>
              <a:t>⠀⠀⠀⠀⠀⠀⠀⠀⠀⠀⠀⣿⣿⣿⣿⣿⣿⣿⣿⣿⣿⣿⣿⣧⣄⢀⠀⠀⠀⠀⠀⠀⠀⠀⢀⣿⣿⣿⣿⣿⣿⣿⣿⣿⣿⣿⣿⣿⣿⣿⣿⣿⣿⣿⣿⣿⣿⣿⣿⣿⣿⣿⡇⢕⢕⢕⢕⢕⢕⠀⠀⠀⠀⠀⠀⠀⠀⠀⠀⠀⠀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⠀⠀⠀⠀⠀⠀⠀⠀⠀⠀⠀⣿⣿⣿⣿⣿⣿⣿⣿⣿⣿⣿⣿⣿⣿⣿⣷⣦⡄⠀⠀⠀⠀⠀⠑⣿⣿⣿⣿⣿⣿⣿⣿⣿⣿⣿⣿⣿⣿⣿⣿⣿⣿⣿⣿⣿⣿⣿⣿⣿⣿⣿⡇⢕⢕⢕⢕⢕⢕⠀⠀⠀⠀⠀⠀⠀⠀⠀⠀⠀⠀</a:t>
            </a:r>
            <a:br/>
            <a:r>
              <a:t>⠀⠀⠀⠀⠀⠀⠀⠀⠀⠀⠀⣿⣿⣿⣿⣿⣿⣿⣿⣿⣿⣿⣿⣿⣿⣿⣿⣿⣿⡕⠐⠀⠀⠀⠀⣿⣿⣿⣿⣿⣿⣿⣿⣿⣿⣿⣿⣿⣿⣿⣿⣿⣿⣿⣿⣿⣿⣿⣿⣿⣿⣿⣇⢕⢕⢕⢕⢕⢕⠀⠀⠀⠀⠀⠀⠀⠀⠀⠀⠀⠀</a:t>
            </a:r>
            <a:br/>
            <a:r>
              <a:t>⠀⠀⠀⠀⠀⠀⠀⠀⠀⠀⠀⠛⠛⠛⠛⠛⠛⠛⠛⠛⠛⠛⠛⠛⠛⠛⠛⠛⠛⠃⠀⠀⠀⠀⠀⠛⠛⠛⠛⠛⠛⠛⠛⠛⠛⠛⠛⠛⠛⠛⠛⠛⠛⠛⠛⠛⠛⠛⠛⠛⠛⠛⠋⠑⠑⠑⠑⠑⠑⠀⠀⠀⠀⠀⠀⠀⠀⠀⠀⠀⠀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⠀⠀⠀⠀⠀⠀⠀⠀⠀⠀⠀⣷⣞⢇⠕⠕⠜⠘⠘⢜⢝⢜⢝⢻⣿⣿⡿⣿⣿⣿⣿⣿⣿⣿⣿⣿⣿⣿⣿⣿⣿⣿⣿⣿⣿⣿⣿⣿⣿⣿⣿⢇⠀⠀⠀⢕⢻⣿⣿⣿⣿⣿⣧⢔⠀⠀⠀⠀⠀⠀⠀⠀⠀⠀⠀⠀⠀⠀⠀⠀⠀</a:t>
            </a:r>
            <a:br/>
            <a:r>
              <a:t>⠀⠀⠀⠀⠀⠀⠀⠀⠀⠀⠀⠑⠁⢀⢄⢔⠔⠔⢕⢱⣵⡕⣿⣷⣿⡝⢻⣿⣿⣿⣿⣿⣿⣿⣿⣿⣾⣿⣿⣿⣿⣿⣿⣿⣿⣿⣿⣿⣿⣿⡿⢕⠀⠀⢕⢕⢜⣿⣿⣿⣿⣿⣿⣧⢄⠀⠀⠀⠀⠀⠀⠀⠀⠀⠀⠀⠀⠀⠀⠀⠀</a:t>
            </a:r>
            <a:br/>
            <a:r>
              <a:t>⠀⠀⠀⠀⠀⠀⠀⠀⠀⠀⠀⢀⢔⠕⠁⠀⢄⢄⢔⢜⢏⢕⢕⢝⢝⢿⢟⣿⣿⣿⣿⣿⣿⣿⣿⣿⢸⢿⣿⣿⣿⣿⣿⣿⢿⣿⣿⣿⣿⣿⡟⠀⠀⠀⢕⢕⢕⢹⣿⣿⣿⣿⣿⣿⡇⢄⠀⠀⠀⠀⠀⠀⠀⠀⠀⠀⠀⠀⠀⠀⠀</a:t>
            </a:r>
            <a:br/>
            <a:r>
              <a:t>⠀⠀⠀⠀⠀⠀⠀⠀⠀⠀⠀⠁⠄⠀⠀⠀⠑⢕⣕⣵⣵⣷⣷⣧⡕⢕⢕⢸⣿⢿⣟⣻⣿⣿⣿⣿⣿⣿⣿⡿⣿⡿⢿⣿⣾⣿⣿⣿⣿⣾⡕⠀⠀⠀⢕⢕⢕⢸⣿⣿⣿⣿⣿⣿⣿⢕⠀⠀⠀⠀⠀⠀⠀⠀⠀⠀⠀⠀⠀⠀⠀</a:t>
            </a:r>
            <a:br/>
            <a:r>
              <a:t>⠀⠀⠀⠀⠀⠀⠀⠀⠀⠀⠀⢄⠕⢀⢀⣔⣵⣾⣿⣿⣿⣿⣿⣿⣿⣧⢕⢕⢜⣾⣷⣷⣿⣿⣿⣿⣿⣷⣾⣿⣾⣿⣿⣿⣽⣿⣿⣿⣿⣿⡇⠀⠀⢔⢕⢕⢕⢕⣿⣿⣿⣿⣿⣿⣿⡇⢀⠀⢀⠀⠀⠀⠀⠀⠀⠀⠀⠀⠀⠀⠀</a:t>
            </a:r>
            <a:br/>
            <a:r>
              <a:t>⠀⠀⠀⠀⠀⠀⠀⠀⠀⠀⠀⠔⢕⣵⣿⣿⣿⣿⣿⣿⣿⣿⣿⣿⣿⣿⣷⣷⣧⣿⣿⣽⣿⣿⣿⣿⣿⣿⣿⣿⣿⣿⣿⣿⣿⣿⣿⣿⣿⣿⡕⢄⢔⢕⢕⢕⢕⢕⣿⣿⣿⣿⣿⣿⣿⡇⢕⢁⢁⠀⠀⠀⠀⠀⠀⠀⠀⠀⠀⠀⠀</a:t>
            </a:r>
            <a:br/>
            <a:r>
              <a:t>⠀⠀⠀⠀⠀⠀⠀⠀⠀⠀⠀⠀⣾⣿⣿⣿⣿⣿⣿⣿⣿⢟⢟⣿⣿⣿⣿⣿⣿⣿⣿⣿⣿⣿⣿⣿⣿⡻⢿⣿⣿⣿⣿⣿⣿⣿⣿⣿⣿⣿⡇⢕⢕⢕⡕⢕⢕⢱⣿⣿⣿⣿⣿⣿⣿⡇⢕⢕⢕⠀⠀⠀⠀⠀⠀⠀⠀⠀⠀⠀⠀</a:t>
            </a:r>
            <a:br/>
            <a:r>
              <a:t>⠀⠀⠀⠀⠀⠀⠀⠀⠀⠀⠀⠀⢸⣿⣿⣿⢿⢿⣿⣿⣧⣾⣯⣵⣾⣿⣿⣿⣿⣿⣿⣿⣿⣿⣿⣿⣿⣿⣿⣿⣿⣿⣿⣿⣿⣿⣿⣿⣿⣿⣧⣱⣱⣿⣿⣿⣿⣿⣿⣿⣿⣿⣿⣿⣿⡇⢕⢕⢕⠀⠀⠀⠀⠀⠀⠀⠀⠀⠀⠀⠀</a:t>
            </a:r>
            <a:br/>
            <a:r>
              <a:t>⠀⠀⠀⠀⠀⠀⠀⠀⠀⠀⠀⢀⠑⢹⢏⣵⢷⢳⣾⣿⣿⣿⣿⣿⣿⣿⣿⣿⣿⣿⣿⣿⣿⣿⣿⣿⣿⣿⣿⣿⣿⣿⣿⣿⣿⣿⣿⣿⣿⣿⣿⣿⣿⣿⣿⣿⣿⣿⣿⣿⣿⣿⣿⣿⣿⡇⢕⢕⢕⠀⠀⠀⠀⠀⠀⠀⠀⠀⠀⠀⠀</a:t>
            </a:r>
            <a:br/>
            <a:r>
              <a:t>⠀⠀⠀⠀⠀⠀⠀⠀⠀⠀⠀⢕⢄⢕⢸⣵⣿⣿⣿⣿⣿⣿⢿⣿⣿⣿⣿⣿⣿⣿⣿⢿⣟⣿⣯⣽⣿⣿⣿⣿⣿⣿⣿⣿⣿⣿⣿⣿⣿⣿⣿⣿⣿⣿⣿⣿⣿⣿⣿⣿⣿⣿⣿⣿⣿⡇⢕⢕⢕⠀⠀⠀⠀⠀⠀⠀⠀⠀⠀⠀⠀</a:t>
            </a:r>
            <a:br/>
            <a:r>
              <a:t>⠀⠀⠀⠀⠀⠀⠀⠀⠀⠀⠀⢕⢞⢣⢸⣿⣿⣿⣿⣇⣵⣵⣿⣿⣿⢿⣿⣿⣿⣿⣿⣿⣿⣻⣿⡟⢻⣿⣿⣿⣿⣿⣿⣿⣿⣿⣿⣿⣿⣿⣿⣿⣿⣿⣿⣿⣿⣿⣿⣿⣿⣿⣿⣿⣿⡇⢕⢕⢕⠀⠀⠀⠀⠀⠀⠀⠀⠀⠀⠀⠀</a:t>
            </a:r>
            <a:br/>
            <a:r>
              <a:t>⠀⠀⠀⠀⠀⠀⠀⠀⠀⠀⠀⣕⣕⣱⢷⣞⢿⣿⣿⣿⡿⢟⣽⢷⣇⣼⣿⣿⣿⣿⣿⣿⣿⣾⣿⣿⣿⣿⣿⣿⣿⣿⣿⣿⣿⣿⣿⣿⣿⣿⣿⣿⣿⣿⣿⣿⣿⣿⣿⣿⣿⣿⣿⣿⣿⡇⢕⢕⢕⠀⠀⠀⠀⠀⠀⠀⠀⠀⠀⠀⠀</a:t>
            </a:r>
            <a:br/>
            <a:r>
              <a:t>⠀⠀⠀⠀⠀⠀⠀⠀⠀⠀⠀⢇⢝⢕⢝⢿⢷⢹⣿⣿⣧⣵⣷⣿⢿⣿⣿⣿⣿⣿⣿⡇⢻⣿⣿⣿⣿⣿⣿⣿⣿⣿⣿⣿⣿⣿⣿⣿⣿⣿⣿⣿⣿⣿⣿⣿⣿⣿⣿⣿⣿⣿⣿⣿⣿⡇⢕⢕⢕⠀⠀⠀⠀⠀⠀⠀⠀⠀⠀⠀⠀</a:t>
            </a:r>
            <a:br/>
            <a:r>
              <a:t>⠀⠀⠀⠀⠀⠀⠀⠀⠀⠀⠀⣷⡷⣷⡿⢻⢿⣇⡝⢻⢿⣿⣿⣷⣿⣿⣿⣿⡿⢕⢕⠃⢸⣿⣿⣿⣿⣿⣿⣿⣿⣿⣿⣿⣿⣿⣿⣿⣿⣿⣿⣿⣿⣿⣿⣿⣿⣿⣿⣿⣿⣿⣿⣿⣿⡇⢕⢕⢕⠀⠀⠀⠀⠀⠀⠀⠀⠀⠀⠀⠀</a:t>
            </a:r>
            <a:br/>
            <a:r>
              <a:t>⠀⠀⠀⠀⠀⠀⠀⠀⠀⠀⠀⣧⣽⣿⣇⣵⣽⣿⣿⡇⠜⢏⢟⢟⢟⢏⢝⢕⢕⢕⠕⠀⠁⢻⣿⣿⣿⣿⣿⣿⣿⣿⣿⣿⣿⣿⣿⣿⣿⣿⣿⣿⣿⣿⣿⣿⣿⣿⣿⣿⣿⣿⣿⣿⣿⡇⢕⢕⢕⠀⠀⠀⠀⠀⠀⠀⠀⠀⠀⠀⠀</a:t>
            </a:r>
            <a:br/>
            <a:r>
              <a:t>⠀⠀⠀⠀⠀⠀⠀⠀⠀⠀⠀⡿⣿⣿⣿⣿⣿⣿⣿⣿⣧⢀⠁⠁⠑⠑⠑⠑⠑⠀⠀⠀⠀⠘⣿⣿⣿⣿⣿⣿⣿⣿⣿⣿⣿⣿⣿⣿⣿⣿⣿⣿⣿⣿⣿⣿⣿⣿⣿⣿⣿⣿⣿⣿⡇⢕⢕⢕⢕⠀⠀⠀⠀⠀⠀⠀⠀⠀⠀⠀⠀</a:t>
            </a:r>
            <a:br/>
            <a:r>
              <a:t>⠀⠀⠀⠀⠀⠀⠀⠀⠀⠀⠀⣵⣾⣿⣿⣿⣿⣿⣿⣿⣿⣷⡀⠀⠀⠀⠀⠀⠀⠀⠀⠀⠀⠀⠜⣿⣿⣿⣿⣿⣿⣿⣿⣿⣿⣿⣿⢿⣿⣿⣿⣿⣿⣿⣿⣿⣿⣿⣿⣿⣿⣿⣿⡟⢇⢕⢕⢕⢕⠀⠀⠀⠀⠀⠀⠀⠀⠀⠀⠀⠀</a:t>
            </a:r>
            <a:br/>
            <a:r>
              <a:t>⠀⠀⠀⠀⠀⠀⠀⠀⠀⠀⠀⣿⣿⣿⣿⣿⣿⣿⣿⣿⣿⣿⡇⠀⠀⠀⠀⠀⠀⠀⠀⠀⠀⠀⠀⢻⣿⣿⣿⣿⣿⣿⣿⣿⣿⣿⣿⣿⣿⣿⣿⣿⣿⣿⣿⣿⣿⣿⣿⣿⣿⣿⣿⢇⢕⢕⢕⢕⢕⠀⠀⠀⠀⠀⠀⠀⠀⠀⠀⠀⠀</a:t>
            </a:r>
            <a:br/>
            <a:r>
              <a:t>⠀⠀⠀⠀⠀⠀⠀⠀⠀⠀⠀⣿⣿⣿⣿⣿⣿⣿⣿⣿⣿⣿⣿⣦⣄⢀⠀⠀⠀⠀⠀⠀⠀⠀⠀⢸⣿⣿⣿⣿⣿⣿⣿⣿⣿⣿⣿⣿⣿⣿⣿⣿⣿⣿⣿⣿⣿⣿⣿⣿⣿⣿⣿⡇⢕⢕⢕⢕⢕⠀⠀⠀⠀⠀⠀⠀⠀⠀⠀⠀⠀</a:t>
            </a:r>
            <a:br/>
            <a:r>
              <a:t>⠀⠀⠀⠀⠀⠀⠀⠀⠀⠀⠀⣿⣿⣿⣿⣿⣿⣿⣿⣿⣿⣿⣿⢿⢿⣿⣷⣴⣄⢀⠀⠀⠀⠀⠀⢸⣿⣿⣿⣿⣿⣿⣿⣿⣿⣿⣿⣿⣿⣿⣿⣿⣿⢟⢻⣿⣿⣿⣿⣿⣿⣿⣿⢕⢕⢕⢕⢕⢕⠀⠀⠀⠀⠀⠀⠀⠀⠀⠀⠀⠀</a:t>
            </a:r>
            <a:br/>
            <a:r>
              <a:t>⠀⠀⠀⠀⠀⠀⠀⠀⠀⠀⠀⣿⣿⣿⣿⣿⣿⣿⣿⣿⣿⣿⣧⣼⣿⣿⣿⣿⣿⣧⠀⠀⠀⠀⠀⢸⣿⣿⣿⣿⣿⣿⣿⣿⣿⣿⣿⣿⣿⣿⣿⣿⣿⣷⣿⣿⣿⣿⣿⣿⣿⣿⣿⡕⢕⢕⢕⢕⢕⠀⠀⠀⠀⠀⠀⠀⠀⠀⠀⠀⠀</a:t>
            </a:r>
            <a:br/>
            <a:r>
              <a:t>⠀⠀⠀⠀⠀⠀⠀⠀⠀⠀⠀⣿⣿⣿⣿⣿⣿⣿⣿⣿⣿⣿⣿⣿⣿⣿⣿⣿⣿⣿⠀⠀⠀⠀⠀⢸⣿⣿⣿⣿⣿⣿⣿⣿⣿⣿⣿⣿⣿⣿⣿⣿⣿⣿⣿⣿⣿⣿⣿⣿⣿⣿⣿⡕⢕⢕⢕⢕⢕⠀⠀⠀⠀⠀⠀⠀⠀⠀⠀⠀⠀</a:t>
            </a:r>
            <a:br/>
            <a:r>
              <a:t>⠀⠀⠀⠀⠀⠀⠀⠀⠀⠀⠀⠛⠛⠛⠛⠛⠛⠛⠛⠛⠛⠛⠛⠛⠛⠛⠛⠛⠛⠛⠀⠀⠀⠀⠀⠑⠛⠛⠛⠛⠛⠛⠛⠛⠛⠛⠛⠛⠛⠛⠛⠛⠛⠛⠛⠛⠛⠛⠛⠛⠛⠛⠛⠑⠑⠑⠑⠑⠑⠀⠀⠀⠀⠀⠀⠀⠀⠀⠀⠀⠀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⠀⠀⠀⠀⠀⠀⠀⠀⠀⠀⠀⢕⢕⢕⢱⣿⢿⢿⣿⣇⣕⢻⣿⣿⣿⣿⣿⣿⣻⣻⣿⣿⣿⣿⣿⣿⣿⣿⢿⠟⢟⠟⠟⠟⠿⢿⣿⣿⣿⣿⣿⣿⣿⣿⣿⣿⣿⣿⣿⣿⣿⣿⣿⣿⣿⣿⣿⣿⣵⠀⠀⠀⠀⠀⠀⠀⠀⠀⠀⠀⠀</a:t>
            </a:r>
            <a:br/>
            <a:r>
              <a:t>⠀⠀⠀⠀⠀⠀⠀⠀⠀⠀⠀⢕⢕⢕⢜⣹⡗⣷⡟⢿⢿⡿⢿⣏⣟⡻⣟⣻⢿⢿⣿⢿⡿⡿⡿⢿⠯⣅⡀⠐⠀⠀⠀⠀⠀⠀⠙⢻⣿⣿⣿⣿⣿⣿⣿⣿⣿⣿⣿⣿⣿⣿⣿⣿⣿⣿⣿⣿⣿⠀⠀⠀⠀⠀⠀⠀⠀⠀⠀⠀⠀</a:t>
            </a:r>
            <a:br/>
            <a:r>
              <a:t>⠀⠀⠀⠀⠀⠀⠀⠀⠀⠀⠀⢕⣵⡕⢞⢻⣣⢏⢳⣧⣕⢕⡿⣟⣿⢿⢽⢽⣿⣿⣹⡾⣿⣿⠇⠀⠀⠈⢝⣷⣦⡄⠀⠔⠐⠀⠀⠀⠘⢻⣿⣿⣿⣿⣿⣿⣿⣿⣿⣿⣿⣿⣿⣿⣿⣿⣿⣿⣿⠀⠀⠀⠀⠀⠀⠀⠀⠀⠀⠀⠀</a:t>
            </a:r>
            <a:br/>
            <a:r>
              <a:t>⠀⠀⠀⠀⠀⠀⠀⠀⠀⠀⠀⢕⢜⢝⢝⡗⢝⢕⢕⢱⢵⢝⣹⣟⣝⣳⣷⣷⣷⣿⢿⣿⢏⠇⠀⠀⠀⠀⠀⠁⢻⣿⣧⡔⢄⠀⠀⢀⠀⠁⢻⣿⣿⣿⣿⣿⣿⣿⣿⣿⣿⣿⣿⣿⣿⣿⡿⠋⠀⠀⠀⠀⠀⠀⠀⠀⠀⠀⠀⠀⠀</a:t>
            </a:r>
            <a:br/>
            <a:r>
              <a:t>⠀⠀⠀⠀⠀⠀⠀⠀⠀⠀⠀⢕⢕⢕⢕⢾⢧⣸⢯⢕⢕⢜⢷⢫⣹⣜⡽⢿⣯⡕⢺⣵⢎⠀⠀⠄⠀⢀⢄⢔⣔⣟⣿⣿⣔⢕⠕⢅⢀⢔⢑⣿⣿⣿⣿⣿⣿⣿⣿⣿⣿⣿⣿⣿⣿⣿⣷⡄⠀⠀⠀⠀⠀⠀⠀⠀⠀⠀⠀⠀⠀</a:t>
            </a:r>
            <a:br/>
            <a:r>
              <a:t>⠀⠀⠀⠀⠀⠀⠀⠀⠀⠀⠀⢕⢇⢕⢕⢕⢕⢕⢼⢕⢷⢳⢜⡝⣝⢕⡷⣿⡟⢧⣾⢟⢇⢀⢀⢔⢇⢱⢎⢩⢅⣸⣿⣿⣿⣷⢅⢅⢀⢔⢕⢸⣿⣿⣿⣿⣿⣿⣿⣿⣿⣿⣿⣿⣿⢇⢻⣿⡇⠀⠀⠀⠀⠀⠀⠀⠀⠀⠀⠀⠀</a:t>
            </a:r>
            <a:br/>
            <a:r>
              <a:t>⠀⠀⠀⠀⠀⠀⠀⠀⠀⠀⠀⢕⢕⢕⢜⣕⣕⢕⣵⢕⢕⢇⢕⢕⢕⢕⢕⢵⢵⣽⡷⢯⢕⢔⢕⢕⢕⣢⣧⣾⣷⣿⣿⣿⣿⣿⡇⢑⢑⢕⢅⢜⣿⣿⣿⣿⣿⣿⣿⣿⣿⣿⣿⣿⣿⣇⣸⣿⣿⠀⠀⠀⠀⠀⠀⠀⠀⠀⠀⠀⠀</a:t>
            </a:r>
            <a:br/>
            <a:r>
              <a:t>⠀⠀⠀⠀⠀⠀⠀⠀⠀⠀⠀⢕⣕⡕⢱⢕⢕⣕⢵⢕⢵⢽⢝⣝⣝⣕⢕⣝⣜⣹⣷⣷⣳⣷⣯⡕⣸⣿⣿⣿⣿⣿⣿⣿⣿⣿⡇⢕⢕⢕⢕⢕⣿⣿⣿⣿⣿⣿⣿⣿⣿⣿⣿⣿⣿⣿⣿⣿⣿⠀⠀⠀⠀⠀⠀⠀⠀⠀⠀⠀⠀</a:t>
            </a:r>
            <a:br/>
            <a:r>
              <a:t>⠀⠀⠀⠀⠀⠀⠀⠀⠀⠀⠀⢕⢜⢕⢕⢕⢝⢝⢕⢗⢗⢗⢗⢞⢟⢗⢗⢞⢟⢗⢞⢗⣿⣿⣿⣷⣸⣿⣿⣿⣿⣿⣿⣿⣿⣿⣧⢕⢕⢕⢕⢕⣿⣿⣿⣿⣿⣿⣿⣿⣿⣿⣿⣿⣿⣿⣿⣿⣿⠀⠀⠀⠀⠀⠀⠀⠀⠀⠀⠀⠀</a:t>
            </a:r>
            <a:br/>
            <a:r>
              <a:t>⠀⠀⠀⠀⠀⠀⠀⠀⠀⠀⠀⢕⢗⢇⢕⢕⢕⢱⢜⢕⢱⢵⢵⢵⢵⢵⢼⢽⢿⢱⣼⡽⣿⣿⣿⣿⣿⣿⣿⣿⣿⣿⣿⣿⣿⣿⣿⢕⢕⢕⢕⢕⣿⣿⣿⣿⣿⣿⣿⣿⣿⣿⣿⣿⣿⣿⣿⣿⣿⠀⠀⠀⠀⠀⠀⠀⠀⠀⠀⠀⠀</a:t>
            </a:r>
            <a:br/>
            <a:r>
              <a:t>⠀⠀⠀⠀⠀⠀⠀⠀⠀⠀⠀⢗⢕⢇⢕⢇⢕⢗⢕⢗⢗⣷⣗⣗⣇⣇⣕⣇⣱⣝⣟⣝⣿⣿⣿⣿⣿⣿⣿⣿⣿⣿⣿⣿⣿⣿⣵⣕⢕⢕⢕⢕⣿⣿⣿⣿⣿⣿⣿⣿⣿⣿⣿⣿⣿⣯⣿⣿⣿⠀⠀⠀⠀⠀⠀⠀⠀⠀⠀⠀⠀</a:t>
            </a:r>
            <a:br/>
            <a:r>
              <a:t>⠀⠀⠀⠀⠀⠀⠀⠀⠀⠀⠀⣕⢕⢜⡕⢜⡕⢱⢵⢱⢵⡵⣵⢵⢵⣵⣼⣱⡵⢧⡗⣷⣿⣿⣿⣿⣿⣿⣿⣿⣿⣿⣿⣿⣿⣿⢻⣿⣷⣕⢕⢜⣿⣿⣿⣿⣿⣿⣿⣿⣿⣿⣿⣿⣿⡿⣿⣿⡏⠀⠀⠀⠀⠀⠀⠀⠀⠀⠀⠀⠀</a:t>
            </a:r>
            <a:br/>
            <a:r>
              <a:t>⠀⠀⠀⠀⠀⠀⠀⠀⠀⠀⠀⢜⡇⢇⢕⢗⣗⣇⡕⢕⢜⣽⣽⣝⣝⣝⣝⣫⣯⣷⣷⣷⣼⣿⣿⣿⣿⣿⣿⣿⣿⣟⢟⢻⠏⠁⢁⣿⣿⣿⣷⣧⣿⣿⣿⣿⣿⣿⣿⣿⣿⣿⣿⣿⣿⡇⣿⣿⡇⠀⠀⠀⠀⠀⠀⠀⠀⠀⠀⠀⠀</a:t>
            </a:r>
            <a:br/>
            <a:r>
              <a:t>⠀⠀⠀⠀⠀⠀⠀⠀⠀⠀⠀⢕⢟⡣⣝⣟⣝⣏⣽⣽⡽⡽⢿⣷⣵⢿⣾⣷⣷⣾⣿⣿⣿⣿⣿⣿⣿⣿⡿⢎⢟⠟⠟⠑⠀⠀⢁⣿⣿⣿⣿⣿⣿⣿⣿⣿⣿⣿⣿⣿⣿⣿⣿⣿⣿⣷⣿⣿⡇⠀⠀⠀⠀⠀⠀⠀⠀⠀⠀⠀⠀</a:t>
            </a:r>
            <a:br/>
            <a:r>
              <a:t>⠀⠀⠀⠀⠀⠀⠀⠀⠀⠀⠀⢝⢕⡵⢵⡵⢿⣿⢳⣞⢳⣗⣿⣟⣟⣿⣿⣽⡿⢿⣿⣿⣿⣿⣿⣿⣿⣿⡏⢕⢕⢕⢅⢄⢄⢕⢕⣿⣿⣿⣿⣿⣿⣿⣿⣿⣿⣿⣿⣿⣿⣿⣿⣿⣿⣿⣿⣿⡇⠀⠀⠀⠀⠀⠀⠀⠀⠀⠀⠀⠀</a:t>
            </a:r>
            <a:br/>
            <a:r>
              <a:t>⠀⠀⠀⠀⠀⠀⠀⠀⠀⠀⠀⢣⢻⢷⡷⣗⢞⣻⣫⣝⣹⣿⣿⣷⣿⣿⣿⣿⣿⣿⣿⣿⣿⣿⣿⣿⣿⣿⣧⢕⢕⢕⢕⢕⢔⢕⣱⣿⣿⣿⣿⣿⣿⣿⣿⣿⣿⣿⣿⣿⣿⣿⣿⣿⣿⣿⣿⣿⡇⠀⠀⠀⠀⠀⠀⠀⠀⠀⠀⠀⠀</a:t>
            </a:r>
            <a:br/>
            <a:r>
              <a:t>⠀⠀⠀⠀⠀⠀⠀⠀⠀⠀⠀⣞⣝⣯⣝⣯⣿⣿⣾⣿⣿⣿⣿⣿⣿⣿⣿⣿⣿⣿⣿⣿⣿⣿⣿⣿⣿⣿⣿⡕⢕⢕⢕⢕⠕⢕⣿⣿⣿⣿⣿⣿⣿⣿⣿⣿⣿⣿⣿⣿⣿⣿⣿⣿⣿⡯⢵⢵⢵⠀⠀⠀⠀⠀⠀⠀⠀⠀⠀⠀⠀</a:t>
            </a:r>
            <a:br/>
            <a:r>
              <a:t>⠀⠀⠀⠀⠀⠀⠀⠀⠀⠀⠀⣼⣾⣿⢿⣷⣿⣟⣿⣿⣿⣿⣿⣿⣿⣿⣿⣿⣿⣿⣿⣿⣿⣿⣿⣿⣿⣿⣿⣇⠁⢕⢕⢕⠀⢕⣿⣿⣿⣿⣿⣿⣿⣿⣿⣿⣿⣿⣿⣿⣿⣿⣿⣿⣿⣿⣿⣿⣿⠀⠀⠀⠀⠀⠀⠀⠀⠀⠀⠀⠀</a:t>
            </a:r>
            <a:br/>
            <a:r>
              <a:t>⠀⠀⠀⠀⠀⠀⠀⠀⠀⠀⠀⣷⣾⣿⣿⣿⣻⣿⢷⣿⣿⣿⣿⣿⣿⣽⣿⣿⣿⣿⣿⣿⣿⣿⣿⣿⣿⣿⣿⣿⠀⢕⢕⠁⠀⢑⢹⣿⣿⣿⣿⣿⣿⣿⣿⣿⣿⣿⣿⣿⣿⣿⣿⣿⣿⣿⣿⣽⣽⠀⠀⠀⠀⠀⠀⠀⠀⠀⠀⠀⠀</a:t>
            </a:r>
            <a:br/>
            <a:r>
              <a:t>⠀⠀⠀⠀⠀⠀⠀⠀⠀⠀⠀⣿⣿⣏⣱⣿⣧⣾⣷⣿⣿⣿⣿⣿⣿⣿⣿⣿⣿⣿⣿⣿⣿⣿⣿⣿⣿⣿⣿⡇⠀⠑⠁⠀⠀⠅⠁⢻⣿⣿⣿⣿⣿⣿⣿⣿⣿⣿⣿⣿⣿⣿⣿⣿⣿⣽⣹⣽⣿⠀⠀⠀⠀⠀⠀⠀⠀⠀⠀⠀⠀</a:t>
            </a:r>
            <a:br/>
            <a:r>
              <a:t>⠀⠀⠀⠀⠀⠀⠀⠀⠀⠀⠀⣿⣯⣽⣿⣿⣿⣏⣹⣇⢼⢵⣞⣿⣿⣿⣿⣿⣿⣿⣿⣿⣿⣿⣿⣿⣿⣿⣿⢇⠀⠀⠀⠀⠀⠀⠀⠑⢿⣿⣿⣿⣿⣿⣿⣿⣿⣿⣿⣿⣿⣿⣿⣿⣿⣿⢿⢿⢿⠀⠀⠀⠀⠀⠀⠀⠀⠀⠀⠀⠀</a:t>
            </a:r>
            <a:br/>
            <a:r>
              <a:t>⠀⠀⠀⠀⠀⠀⠀⠀⠀⠀⠀⢾⢿⣿⣟⣫⣹⢿⢿⣿⣷⣿⣏⡟⡻⣿⣿⣿⣿⣿⣿⣿⣿⣿⣿⣿⣿⣿⣿⠀⠀⠀⠀⠀⠀⠀⠀⠀⠜⣿⣿⣿⣿⣿⣿⣿⣿⣿⣿⣿⣿⣿⣿⣿⡗⢣⢕⢕⢕⠀⠀⠀⠀⠀⠀⠀⠀⠀⠀⠀⠀</a:t>
            </a:r>
            <a:br/>
            <a:r>
              <a:t>⠀⠀⠀⠀⠀⠀⠀⠀⠀⠀⠀⠓⠛⠛⠛⠛⠛⠓⠚⠛⠛⠛⠛⠓⠛⠛⠛⠛⠙⠋⠛⠛⠛⠛⠛⠛⠛⠛⠋⠀⠀⠀⠀⠀⠀⠀⠀⠀⠀⠛⠛⠛⠛⠛⠛⠛⠛⠛⠛⠛⠛⠛⠛⠛⠃⠑⠑⠑⠑⠀⠀⠀⠀⠀⠀⠀⠀⠀⠀⠀⠀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⠀⠀⠀⠀⠀⠀⠀⠀⠀⠀⠀⢱⣝⢟⠟⠜⠕⠑⠁⠜⢕⢜⢝⢕⣿⣿⣯⡽⣿⣿⣿⣿⣿⣿⡿⣿⣿⣿⣿⣿⣿⣿⣿⣿⣿⣿⣝⣹⣿⣿⣿⣿⡇⠀⠀⠀⠁⢸⣿⣿⣿⣿⣿⣧⡔⠀⠀⠀⠀⠀⠀⠀⠀⠀⠀⠀⠀⠀⠀⠀⠀</a:t>
            </a:r>
            <a:br/>
            <a:r>
              <a:t>⠀⠀⠀⠀⠀⠀⠀⠀⠀⠀⠀⠑⠁⢀⢄⠔⠑⠐⠕⢕⣱⢕⢿⣿⣧⣜⢳⣾⣿⣿⣿⣿⣾⣿⣿⣿⣿⣷⣿⣿⣿⣿⣿⣿⣿⣿⣿⡿⢻⣿⣿⢿⢕⠀⠀⠀⠀⢕⢿⣿⣿⣿⣿⣿⣧⢄⠀⠀⠀⠀⠀⠀⠀⠀⠀⠀⠀⠀⠀⠀⠀</a:t>
            </a:r>
            <a:br/>
            <a:r>
              <a:t>⠀⠀⠀⠀⠀⠀⠀⠀⠀⠀⠀⢀⢔⠑⠀⠀⢄⢔⢔⢕⢕⢕⢕⢕⢜⢝⢝⢿⣼⣿⣷⣷⣷⣿⣿⡿⢽⢝⢹⣿⣿⢿⣿⣿⣿⢿⣿⣿⣿⣿⣾⡟⠑⠀⠀⠀⢀⠅⢸⣿⣿⣿⣿⣿⣿⣇⢀⠀⠀⠀⠀⠀⠀⠀⠀⠀⠀⠀⠀⠀⠀</a:t>
            </a:r>
            <a:br/>
            <a:r>
              <a:t>⠀⠀⠀⠀⠀⠀⠀⠀⠀⠀⠀⠀⠐⠐⠀⠀⠀⢕⣕⣵⣷⣾⣷⣷⣕⢕⢕⢕⢻⡟⣻⡟⢻⣿⣿⣿⣿⡷⣿⣿⢿⣿⣿⣿⢷⣷⣿⣿⣿⣿⣾⡕⠀⠀⠀⠀⠑⢔⢕⣿⣿⣿⣿⣿⣿⣿⢕⠀⠀⠀⠀⠀⠀⠀⠀⠀⠀⠀⠀⠀⠀</a:t>
            </a:r>
            <a:br/>
            <a:r>
              <a:t>⠀⠀⠀⠀⠀⠀⠀⠀⠀⠀⠀⢄⠕⢀⢄⣔⣵⣿⣿⣿⣿⣿⣿⣿⣿⣷⡕⢕⢕⣾⣷⣾⣾⣿⣿⣿⣿⣯⣼⣷⣼⣷⣵⣼⣯⣵⣿⣿⣿⣿⣿⡇⠀⠀⠀⢁⢕⢕⢕⣿⣿⣿⣿⣿⣿⣿⡇⢀⠀⠀⠀⠀⠀⠀⠀⠀⠀⠀⠀⠀⠀</a:t>
            </a:r>
            <a:br/>
            <a:r>
              <a:t>⠀⠀⠀⠀⠀⠀⠀⠀⠀⠀⠀⠀⢕⣵⣿⣿⣿⣿⣿⣿⣿⣿⣿⣿⣿⣿⣿⣧⣷⣿⣿⣿⣻⣿⣇⣼⣽⣽⣿⣿⣿⣯⣝⣿⣝⣽⣿⣿⣿⣿⡟⢕⢄⢄⢅⢕⢕⢕⢕⣿⣿⣿⣿⣿⣿⣿⡇⢕⠐⠀⠀⠀⠀⠀⠀⠀⠀⠀⠀⠀⠀</a:t>
            </a:r>
            <a:br/>
            <a:r>
              <a:t>⠀⠀⠀⠀⠀⠀⠀⠀⠀⠀⠀⠀⢸⣿⣿⣿⣿⣿⣿⣿⣿⢏⣱⢷⢿⣿⣿⣿⣿⣿⣟⣿⣿⣿⣿⢯⣿⡿⢟⢿⢿⢿⣿⣿⣿⣿⣿⣿⣿⣿⣿⡇⢕⢕⢕⢕⢕⢕⢕⣿⣿⣿⣿⣿⣿⣿⡇⢕⢕⠀⠀⠀⠀⠀⠀⠀⠀⠀⠀⠀⠀</a:t>
            </a:r>
            <a:br/>
            <a:r>
              <a:t>⠀⠀⠀⠀⠀⠀⠀⠀⠀⠀⠀⠀⢜⣿⣿⡿⢟⢟⢻⣿⣿⣿⣿⣷⣿⣿⣿⣿⣿⣿⣿⣿⣿⣿⢿⣿⣿⣿⣷⣷⣷⡷⣿⣿⣿⣿⣿⣿⣿⣿⣿⡇⢕⢕⢷⣷⣵⣷⣾⣿⣿⣿⣿⣿⣿⣿⡇⢕⢕⠀⠀⠀⠀⠀⠀⠀⠀⠀⠀⠀⠀</a:t>
            </a:r>
            <a:br/>
            <a:r>
              <a:t>⠀⠀⠀⠀⠀⠀⠀⠀⠀⠀⠀⢀⠁⢜⢝⣵⢞⢏⣿⣿⣿⣿⣿⣿⣿⣿⣿⣿⣿⣿⣿⣿⣿⣿⣿⣿⣿⣿⣿⣿⣿⣯⣼⣿⣿⣿⣿⣿⣿⣿⣿⣯⣿⣷⣿⣿⣿⣿⣿⣿⣿⣿⣿⣿⣿⣿⡇⢕⢕⠀⠀⠀⠀⠀⠀⠀⠀⠀⠀⠀⠀</a:t>
            </a:r>
            <a:br/>
            <a:r>
              <a:t>⠀⠀⠀⠀⠀⠀⠀⠀⠀⠀⠀⢕⢄⠁⢕⣷⣼⣿⣿⣿⢿⢿⢟⣹⣿⣿⣿⣿⣿⣿⣿⡏⣏⡝⢹⡯⣝⣿⣿⣿⣯⣿⡏⢝⢟⣝⣝⣝⣽⣝⣟⣿⣿⣿⣿⣿⣿⣿⣿⣿⣿⣿⣿⣿⣿⣿⡇⢕⢕⠀⠀⠀⠀⠀⠀⠀⠀⠀⠀⠀⠀</a:t>
            </a:r>
            <a:br/>
            <a:r>
              <a:t>⠀⠀⠀⠀⠀⠀⠀⠀⠀⠀⠀⢸⢞⢇⢕⢻⣿⣿⣿⣿⣵⣵⣾⡿⢟⢿⣿⣿⣿⣿⣿⣿⢿⣿⢿⡿⢟⢻⣿⣻⣿⣿⣿⣿⣿⣿⣿⣿⣿⡿⢿⣿⣿⣿⣿⣿⣿⣿⣿⣿⣿⣿⣿⣿⣿⣿⡇⢕⢕⠀⠀⠀⠀⠀⠀⠀⠀⠀⠀⠀⠀</a:t>
            </a:r>
            <a:br/>
            <a:r>
              <a:t>⠀⠀⠀⠀⠀⠀⠀⠀⠀⠀⠀⢕⣕⣕⣱⣇⢜⢻⣿⣿⣿⢟⠱⢗⣏⣵⣿⣿⣿⣿⣿⣷⢺⣯⣷⣷⣷⣷⣿⣿⣿⣿⣿⣿⣿⣿⣿⣿⣿⣿⣿⣿⣿⣿⣿⣿⣿⣿⣿⣿⣿⣿⣿⣿⣿⣿⡇⢕⢕⠀⠀⠀⠀⠀⠀⠀⠀⠀⠀⠀⠀</a:t>
            </a:r>
            <a:br/>
            <a:r>
              <a:t>⠀⠀⠀⠀⠀⠀⠀⠀⠀⠀⠀⢜⢝⢝⢝⢝⢷⡕⢟⣽⣿⣷⡾⢿⢟⣹⣿⣿⣿⣿⢟⢏⢜⣿⣿⣿⣾⣵⣺⣷⣾⣿⣿⣿⣿⣿⣿⣿⣿⣿⣿⣿⣿⣿⣿⣿⣿⣿⣿⣿⣿⣿⣿⣿⣿⣿⡇⢕⢕⠀⠀⠀⠀⠀⠀⠀⠀⠀⠀⠀⠀</a:t>
            </a:r>
            <a:br/>
            <a:r>
              <a:t>⠀⠀⠀⠀⠀⠀⠀⠀⠀⠀⠀⡷⢷⡷⣷⡾⢿⣧⣅⢜⢞⢿⢿⣷⣿⣿⣿⣿⢿⢇⢕⢕⠁⢻⣿⣿⣿⣿⣿⣿⣝⢻⣼⣟⣿⣿⣿⣿⣿⣿⣽⣿⣿⣿⣿⣿⣿⣿⣿⣿⣿⣿⣿⣿⣿⣿⡇⢕⢕⠀⠀⠀⠀⠀⠀⠀⠀⠀⠀⠀⠀</a:t>
            </a:r>
            <a:br/>
            <a:r>
              <a:t>⠀⠀⠀⠀⠀⠀⠀⠀⠀⠀⠀⢸⣏⣱⣾⣏⣳⣿⣿⣷⡑⠜⢕⢝⢝⢝⢕⢕⢕⢕⠑⠀⠀⠘⣿⣿⣿⣿⣿⣿⣿⣿⣿⣿⣿⣿⣿⣿⣟⣻⣿⢿⣿⣿⣿⣿⣿⣿⣿⣿⣿⣿⣿⣿⣿⣿⡇⢕⢕⠀⠀⠀⠀⠀⠀⠀⠀⠀⠀⠀⠀</a:t>
            </a:r>
            <a:br/>
            <a:r>
              <a:t>⠀⠀⠀⠀⠀⠀⠀⠀⠀⠀⠀⢻⢟⡿⣿⣿⣿⣿⣿⣿⣷⣄⠀⠁⠁⠁⠁⠁⠁⠀⠀⠀⠀⠀⠜⣿⣿⣿⣿⣿⣿⣿⣿⣿⣿⣿⣿⣿⣿⣿⣿⣿⣿⣿⣿⣿⣿⣿⣿⣿⣿⣿⣿⣿⣿⣯⢕⢕⢕⠀⠀⠀⠀⠀⠀⠀⠀⠀⠀⠀⠀</a:t>
            </a:r>
            <a:br/>
            <a:r>
              <a:t>⠀⠀⠀⠀⠀⠀⠀⠀⠀⠀⠀⣿⣵⣾⣿⣿⣿⣿⣿⣿⣿⣿⣦⠀⠀⠀⠀⠀⠀⠀⠀⠀⠀⠀⠀⠜⣿⣿⣿⣿⣿⣿⣿⣿⣿⣿⣿⢿⢿⣿⣿⣿⣿⣿⣿⣿⣿⣿⣿⣿⣿⣿⣿⣿⡿⢏⢕⢕⢕⠀⠀⠀⠀⠀⠀⠀⠀⠀⠀⠀⠀</a:t>
            </a:r>
            <a:br/>
            <a:r>
              <a:t>⠀⠀⠀⠀⠀⠀⠀⠀⠀⠀⠀⣿⣿⣿⣿⣿⣿⣿⣿⣿⣿⣿⣿⡇⠀⠀⠀⠀⠀⠀⠀⠀⠀⠀⠀⠀⢹⣿⣿⣿⣿⣿⣿⣿⣿⣿⣿⣷⣷⣿⣿⣿⣾⣿⣿⣿⣿⣿⣿⣿⣿⣿⣿⣿⡇⢕⢕⢕⢕⠀⠀⠀⠀⠀⠀⠀⠀⠀⠀⠀⠀</a:t>
            </a:r>
            <a:br/>
            <a:r>
              <a:t>⠀⠀⠀⠀⠀⠀⠀⠀⠀⠀⠀⣿⣿⣿⣿⣿⣿⣿⣿⣿⣿⣿⣿⣿⣦⣄⡀⠀⠀⠀⠀⠀⠀⠀⠀⠀⢸⣿⣿⣿⣿⣿⣿⣿⣿⣿⣿⣿⣿⣿⣿⣿⣿⣿⣿⣿⣿⣿⣿⣿⣿⣿⣿⣿⡇⢕⢕⢕⢕⠀⠀⠀⠀⠀⠀⠀⠀⠀⠀⠀⠀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⠀⠀⠀⠀⠀⠀⠀⠀⠀⠀⠀⣿⣿⣿⣿⣿⣿⣿⣿⣿⣿⣿⣿⢿⡟⢟⣿⣷⣶⣴⡄⠀⠀⠀⠀⠀⢸⣿⣿⣿⣿⣿⣿⣿⣿⣿⣿⣿⣿⣿⣿⣿⣿⣿⢇⢜⢿⣿⣿⣿⣿⣿⣿⣿⡇⢕⢕⢕⢕⠀⠀⠀⠀⠀⠀⠀⠀⠀⠀⠀⠀</a:t>
            </a:r>
            <a:br/>
            <a:r>
              <a:t>⠀⠀⠀⠀⠀⠀⠀⠀⠀⠀⠀⣿⣿⣿⣿⣿⣿⣿⣿⣿⣿⣿⣧⢕⢝⣷⣿⣿⣿⣿⣧⠀⠀⠀⠀⠀⠀⣿⣿⣿⣿⣿⣿⣿⣿⣿⣿⣿⣿⣿⣿⣿⣿⣧⣷⣼⣾⣿⣿⣿⣿⣿⣿⣿⡇⢕⢕⢕⢕⠀⠀⠀⠀⠀⠀⠀⠀⠀⠀⠀⠀</a:t>
            </a:r>
            <a:br/>
            <a:r>
              <a:t>⠀⠀⠀⠀⠀⠀⠀⠀⠀⠀⠀⣿⣿⣿⣿⣿⣿⣿⣿⣿⣿⣿⣿⣾⣿⣿⣿⣿⣿⣿⣿⡄⠀⠀⠀⠀⠀⢿⣿⣿⣿⣿⣿⣿⣿⣿⣿⣿⣿⣿⣿⣿⣿⣿⣿⣿⣿⣿⣿⣿⣿⣿⣿⣿⡇⢕⢕⢕⢕⠀⠀⠀⠀⠀⠀⠀⠀⠀⠀⠀⠀</a:t>
            </a:r>
            <a:br/>
            <a:r>
              <a:t>⠀⠀⠀⠀⠀⠀⠀⠀⠀⠀⠀⠛⠛⠛⠛⠛⠛⠛⠛⠛⠛⠛⠛⠛⠛⠛⠛⠛⠛⠛⠛⠃⠀⠀⠀⠀⠀⠘⠛⠛⠛⠛⠛⠛⠛⠛⠛⠛⠛⠛⠛⠛⠛⠛⠛⠛⠛⠛⠛⠛⠛⠛⠛⠛⠃⠑⠑⠑⠑⠀⠀⠀⠀⠀⠀⠀⠀⠀⠀⠀⠀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⠀⠀⠀⠀⠀⠀⠀⠀⠀⠀⠀⣿⣿⣿⣿⣿⣿⡿⢿⢿⣿⣿⣿⣿⣿⣿⣿⣿⣿⣿⣿⣿⣿⣿⣿⣿⣿⣿⣿⣿⣿⣿⣿⣿⣿⣿⣿⣿⣿⣿⣿⣿⣿⡏⢕⢕⢕⢻⣿⣿⣿⣿⣿⣿⣿⡇⢕⢕⢕⠀⠀⠀⠀⠀⠀⠀⠀⠀⠀⠀⠀</a:t>
            </a:r>
            <a:br/>
            <a:r>
              <a:t>⠀⠀⠀⠀⠀⠀⠀⠀⠀⠀⠀⣿⢿⢟⢱⣥⣵⣴⣵⣾⣿⣿⣿⣿⣿⣿⣿⣿⣿⣿⣿⣿⣿⣿⣿⣿⣿⣿⣿⣿⣿⣿⣿⣿⣿⣿⣿⣿⣿⣿⣿⣿⣿⡇⢕⢕⢕⢜⣿⣿⣿⣿⣿⣿⣿⣿⡕⢕⢕⠀⠀⠀⠀⠀⠀⠀⠀⠀⠀⠀⠀</a:t>
            </a:r>
            <a:br/>
            <a:r>
              <a:t>⠀⠀⠀⠀⠀⠀⠀⠀⠀⠀⠀⢕⢱⣵⢟⢗⢵⣵⣼⣿⣿⣿⣿⣿⣿⣿⣿⣿⣿⣿⣿⣿⣿⣿⣿⣿⣿⣿⣿⣿⣿⣿⣿⣿⣿⣿⣿⣿⣿⣿⣿⣿⣿⢕⢕⢕⢱⣕⢻⣿⣿⣿⣿⣿⣿⣿⣷⡕⢕⠀⠀⠀⠀⠀⠀⠀⠀⠀⠀⠀⠀</a:t>
            </a:r>
            <a:br/>
            <a:r>
              <a:t>⠀⠀⠀⠀⠀⠀⠀⠀⠀⠀⠀⢕⢛⣱⢗⢵⢜⢿⣿⣿⣿⣿⣿⣿⣿⣿⣿⣿⣿⣿⣿⣿⣿⣿⣿⣿⣿⣿⣿⣿⣿⣿⣿⣿⣿⣿⣿⣿⣿⣿⣿⣿⡏⢕⢕⢕⢸⣝⣸⣿⣿⣿⣿⣿⣿⣿⣿⣧⢱⠀⠀⠀⠀⠀⠀⠀⠀⠀⠀⠀⠀</a:t>
            </a:r>
            <a:br/>
            <a:r>
              <a:t>⠀⠀⠀⠀⠀⠀⠀⠀⠀⠀⠀⢁⣹⡷⢕⣱⣵⣾⣿⣿⣿⣿⣿⣿⣿⣿⣿⣿⣿⣿⣿⣿⣿⣿⣿⣿⣿⣿⣿⣿⣿⣿⣿⣿⣿⣿⣿⣿⣿⣿⣿⣿⡏⢕⢕⢱⢸⣷⣿⣿⣿⣿⣿⣿⣿⣿⣿⣿⢕⠀⠀⠀⠀⠀⠀⠀⠀⠀⠀⠀⠀</a:t>
            </a:r>
            <a:br/>
            <a:r>
              <a:t>⠀⠀⠀⠀⠀⠀⠀⠀⠀⠀⠀⡿⣵⣷⣿⣿⣿⣿⣿⣿⣿⣿⣿⣿⣿⣿⣿⣿⣿⣿⣿⣿⣿⣿⣿⣿⣿⣿⣿⣿⣿⣿⣿⣿⣿⣿⣿⣿⣿⣿⣿⣿⣧⣵⣵⣵⣾⣿⣿⣿⣿⣿⣿⣿⣿⣿⣿⣿⣿⠀⠀⠀⠀⠀⠀⠀⠀⠀⠀⠀⠀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⠀⠀⠀⠀⠀⠀⠀⠀⠀⠀⠀⢕⢻⣿⣿⣿⣿⣿⣿⣿⣿⣿⣿⣿⣿⣿⣿⣿⣿⣿⣿⣿⣿⣿⣿⣿⣿⣿⣿⣿⣿⣿⣿⣿⣿⣿⣿⣿⣿⣿⣿⣿⣿⣿⣿⣿⣿⣿⣿⣿⣿⣿⣿⣿⣿⣿⣿⣿⣿⠀⠀⠀⠀⠀⠀⠀⠀⠀⠀⠀⠀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⠀⠀⠀⠀⠀⠀⠀⠀⠀⠀⠀⡕⢜⣿⣿⣿⣿⣿⣿⣿⣿⣿⣿⣿⣿⣿⣿⣿⣿⣿⣿⣿⣿⣿⣿⣿⣿⣿⣿⣿⣿⣿⣿⣿⣿⣿⣿⣿⣿⣿⣿⣿⣿⣿⣿⣿⣿⣿⣿⣿⣿⣿⣿⣿⣿⣿⣿⣿⣿⠀⠀⠀⠀⠀⠀⠀⠀⠀⠀⠀⠀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⠀⠀⠀⠀⠀⠀⠀⠀⠀⠀⠀⣿⣕⢝⣿⣿⣿⣷⣿⣿⣿⣿⣿⣿⣿⣿⣿⣿⣿⣿⣿⣿⣿⣿⣿⣿⣿⣿⣿⣿⣿⣿⣿⣿⣿⣿⣿⣿⣿⣿⣿⣿⣿⣿⣿⣿⣿⣿⣿⣿⣿⣿⣿⣿⣿⣿⣿⣿⣿⠀⠀⠀⠀⠀⠀⠀⠀⠀⠀⠀⠀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⠀⠀⠀⠀⠀⠀⠀⠀⠀⠀⠀⣿⣿⣷⣜⣿⣿⣿⣿⣿⣿⣿⣿⣿⣿⣿⣿⣿⣿⣿⣿⣿⣿⣿⣿⣿⣿⣿⣿⣿⣿⣿⣿⣿⣿⣿⣿⣿⣿⣿⣿⣿⣿⣿⣿⣿⣿⣿⣿⣿⣿⣿⣿⣿⣿⣿⣿⣿⣿⠀⠀⠀⠀⠀⠀⠀⠀⠀⠀⠀⠀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⠀⠀⠀⠀⠀⠀⠀⠀⠀⠀⠀⣿⣿⣿⣿⣿⣿⣿⣿⣿⣿⣿⣯⣽⣾⣿⣿⣿⣿⣿⣿⣿⡿⣿⣿⣿⣿⣿⣿⣿⣿⣿⣿⣿⣿⣿⣿⣿⣿⣿⣿⣿⣿⣿⣿⣿⣿⣿⣿⣿⣿⣿⣿⣿⣿⣿⣿⣿⣿⠀⠀⠀⠀⠀⠀⠀⠀⠀⠀⠀⠀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⠀⠀⠀⠀⠀⠀⠀⠀⠀⠀⠀⣿⣿⣿⣿⣿⣿⣿⣿⢿⣿⣿⣿⣿⣿⣿⣿⣿⣿⣿⣿⣿⡇⣿⣿⣿⣿⣿⣿⣿⣿⣿⣿⣿⣿⣿⣿⣿⣿⣿⣿⣿⣿⣿⣿⣿⣿⣿⣿⣿⣿⣿⣿⣿⣿⣿⣿⣿⣿⠀⠀⠀⠀⠀⠀⠀⠀⠀⠀⠀⠀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⠀⠀⠀⠀⠀⠀⠀⠀⠀⠀⠀⣿⣿⣿⣿⣿⣿⣿⣿⣿⡿⣿⣿⣿⣿⣿⣿⣿⣿⣿⣿⡿⢕⢎⣿⣿⣿⣿⣿⣿⣿⣿⣿⣿⣿⣿⣿⣿⣿⣿⣿⣿⣿⣿⣿⣿⣿⣿⣿⣿⣿⣿⣿⣿⣿⣿⣿⣿⣿⠀⠀⠀⠀⠀⠀⠀⠀⠀⠀⠀⠀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⠀⠀⠀⠀⠀⠀⠀⠀⠀⠀⠀⣿⣿⣿⣿⣿⣿⣿⣿⣿⣿⣝⢻⢿⢿⢿⣿⢿⢿⢿⢋⢕⢜⢕⢜⣿⣿⣿⣿⣿⣿⣿⣿⣿⣿⣿⣿⣿⣿⣿⣿⣿⣿⣿⣿⣿⣿⣿⣿⣿⣿⣿⣿⣿⣿⣿⣿⣿⣿⠀⠀⠀⠀⠀⠀⠀⠀⠀⠀⠀⠀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⠀⠀⠀⠀⠀⠀⠀⠀⠀⠀⠀⣿⣿⣿⣿⣿⣿⣿⣿⣿⣿⣿⣧⢕⢕⢕⢀⠀⠀⠀⢀⢁⢕⠑⢔⢝⣿⣿⣿⣿⣿⣿⣿⣿⣿⣿⣿⣿⣿⣿⣿⣿⣿⣿⣿⣿⣿⣿⣿⣿⣿⣿⣿⣿⣿⣿⣿⣿⣿⠀⠀⠀⠀⠀⠀⠀⠀⠀⠀⠀⠀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⠀⠀⠀⠀⠀⠀⠀⠀⠀⠀⠀⣿⣿⣿⣿⣿⣿⣿⣿⣿⣿⣿⣿⣷⢕⢕⢕⢕⢕⢕⢕⢕⢕⡕⢕⢕⡹⣿⣿⣿⣿⣿⣿⣿⣿⣿⣿⣿⣿⣿⣿⣿⣿⣿⣿⣿⣿⣿⣿⣿⣿⣿⣿⣿⣿⣿⣿⣿⣿⠀⠀⠀⠀⠀⠀⠀⠀⠀⠀⠀⠀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⠀⠀⠀⠀⠀⠀⠀⠀⠀⠀⠀⣿⣿⣿⣿⣿⣿⣿⣿⣿⣿⣿⣿⣿⣇⢕⢔⢇⢕⢕⢕⢕⢕⢕⢕⢕⢳⣿⣿⣿⣿⣿⣿⣿⣿⣿⣿⣿⣿⣿⣿⣿⣿⣿⣿⣿⣿⣿⣿⣿⣿⣿⣿⣿⣿⣿⣿⣿⣿⠀⠀⠀⠀⠀⠀⠀⠀⠀⠀⠀⠀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⠀⠀⠀⠀⠀⠀⠀⠀⠀⠀⠀⣿⣿⣿⣿⣿⣿⣿⣿⣿⣿⣿⣿⣿⣿⣷⣷⣵⣕⡕⢕⢕⢕⢕⢕⢕⢕⣿⣿⣿⣿⣿⣿⣿⣿⣿⣿⣿⣿⣿⣿⣿⣿⣿⣿⣿⣿⣿⣿⣿⣿⣿⣿⣿⣿⣿⣿⣿⣿⠀⠀⠀⠀⠀⠀⠀⠀⠀⠀⠀⠀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⠀⠀⠀⠀⠀⠀⠀⠀⠀⠀⠀⣿⣿⣿⣿⣿⣿⣿⣿⣿⣿⣿⣿⣿⣿⣿⣿⣿⣿⣿⣷⡕⢕⢕⢕⢕⢕⢻⣿⣿⣿⣿⣿⣿⣿⣿⣿⣿⣿⣿⣿⣿⣿⣿⣿⣿⣿⣿⣿⣿⣿⣿⣿⣿⣿⣿⣿⣿⣿⠀⠀⠀⠀⠀⠀⠀⠀⠀⠀⠀⠀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⠀⠀⠀⠀⠀⠀⠀⠀⠀⠀⠀⣿⣿⣿⣿⣿⣿⣿⣿⣿⣿⣿⣿⣿⣿⣿⣿⣿⣿⣿⣿⣧⢕⢕⢕⢕⢕⢺⣿⣿⣿⣿⣿⣿⣿⣿⣿⣿⣿⣿⣿⣿⣿⣿⣿⣿⣿⣿⣿⣿⣿⣿⣿⣿⣿⣿⣿⣿⣿⠀⠀⠀⠀⠀⠀⠀⠀⠀⠀⠀⠀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⠀⠀⠀⠀⠀⠀⠀⠀⠀⠀⠀⠛⠛⠛⠛⠛⠛⠛⠛⠛⠛⠛⠛⠛⠛⠛⠛⠛⠛⠛⠛⠛⠑⠑⠑⠑⠑⠘⠛⠛⠛⠛⠛⠛⠛⠛⠛⠛⠛⠛⠛⠛⠛⠛⠛⠛⠛⠛⠛⠛⠛⠛⠛⠛⠛⠛⠛⠛⠛⠀⠀⠀⠀⠀⠀⠀⠀⠀⠀⠀⠀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⠀⠀⠀⠀⠀⠀⠀⠀⠀⠀⠀⣿⣿⣿⣿⣿⣿⣿⣿⣿⣿⣿⣿⣿⣿⣿⣿⣿⣿⣿⣿⣿⣿⣿⣿⣿⣿⣿⣿⣿⣿⣿⣿⣿⣿⣿⣿⣿⣿⣿⣿⣿⣿⣿⡇⢕⢕⢜⣿⣿⣿⣿⣿⣿⣿⣷⡕⢕⢕⠀⠀⠀⠀⠀⠀⠀⠀⠀⠀⠀⠀</a:t>
            </a:r>
            <a:br/>
            <a:r>
              <a:t>⠀⠀⠀⠀⠀⠀⠀⠀⠀⠀⠀⣿⣿⣿⢿⢟⢟⢏⢕⢱⣹⣿⣿⣿⣿⣿⣿⣿⣿⣿⣿⣿⣿⣿⣿⣿⣿⣿⣿⣿⣿⣿⣿⣿⣿⣿⣿⣿⣿⣿⣿⣿⣿⣿⢕⢕⢕⢕⢸⣿⣿⣿⣿⣿⣿⣿⣧⢕⢕⠀⠀⠀⠀⠀⠀⠀⠀⠀⠀⠀⠀</a:t>
            </a:r>
            <a:br/>
            <a:r>
              <a:t>⠀⠀⠀⠀⠀⠀⠀⠀⠀⠀⠀⡿⢕⢅⣱⣾⢿⢏⢟⢻⣿⣿⣿⣿⣿⣿⣿⣿⣿⣿⣿⣿⣿⣿⣿⣿⣿⣿⣿⣿⣿⣿⣿⣿⣿⣿⣿⣿⣿⣿⣿⣿⣿⡿⢕⢕⢕⡕⢕⣿⣿⣿⣿⣿⣿⣿⣿⣧⢕⠀⠀⠀⠀⠀⠀⠀⠀⠀⠀⠀⠀</a:t>
            </a:r>
            <a:br/>
            <a:r>
              <a:t>⠀⠀⠀⠀⠀⠀⠀⠀⠀⠀⠀⢕⢱⡾⢟⡕⡕⢻⣿⣿⣿⣿⣿⣿⣿⣿⣿⣿⣿⣿⣿⣿⣿⣿⣿⣿⣿⣿⣿⣿⣿⣿⣿⣿⣿⣿⣿⣿⣿⣿⣿⣿⣿⡇⢕⢕⢕⢕⢕⢸⣿⣿⣿⣿⣿⣿⣿⣿⣵⠀⠀⠀⠀⠀⠀⠀⠀⠀⠀⠀⠀</a:t>
            </a:r>
            <a:br/>
            <a:r>
              <a:t>⠀⠀⠀⠀⠀⠀⠀⠀⠀⠀⠀⠁⠕⢱⡝⢕⢝⣱⣿⣿⣿⣿⣿⣿⣿⣿⣿⣿⣿⣿⣿⣿⣿⣿⣿⣿⣿⣿⣿⣿⣿⣿⣿⣿⣿⣿⣿⣿⣿⣿⣿⣿⣿⡇⢕⢕⢕⢱⣧⣼⣿⣿⣿⣿⣿⣿⣿⣿⣧⠀⠀⠀⠀⠀⠀⠀⠀⠀⠀⠀⠀</a:t>
            </a:r>
            <a:br/>
            <a:r>
              <a:t>⠀⠀⠀⠀⠀⠀⠀⠀⠀⠀⠀⢠⣗⣟⣧⣷⣿⣿⣿⣿⣿⣿⣿⣿⣿⣿⣿⣿⣿⣿⣿⣿⣿⣿⣿⣿⣿⣿⣿⣿⣿⣿⣿⣿⣿⣿⣿⣿⣿⣿⣿⣿⣿⣇⣕⣕⣱⣿⣿⣿⣿⣿⣿⣿⣿⣿⣿⣿⣿⠀⠀⠀⠀⠀⠀⠀⠀⠀⠀⠀⠀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⠀⠀⠀⠀⠀⠀⠀⠀⠀⠀⠀⢕⢹⣿⣿⣿⣿⣿⣿⣿⣿⣿⣿⣿⣿⣿⣿⣿⣿⣿⣿⣿⣿⣿⣿⣿⣿⣿⣿⣿⣿⣿⣿⣿⣿⣿⣿⣿⣿⣿⣿⣿⣿⣿⣿⣿⣿⣿⣿⣿⣿⣿⣿⣿⣿⣿⣿⣿⣿⠀⠀⠀⠀⠀⠀⠀⠀⠀⠀⠀⠀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⠀⠀⠀⠀⠀⠀⠀⠀⠀⠀⠀⣕⢕⢹⣿⣿⣿⣿⣿⣿⣿⣿⣿⣿⣿⣿⣿⣿⣿⣿⣿⣿⣿⣿⣿⣿⣿⣿⣿⣿⣿⣿⣿⣿⣿⣿⣿⣿⣿⣿⣿⣿⣿⣿⣿⣿⣿⣿⣿⣿⣿⣿⣿⣿⣿⣿⣿⣿⣿⠀⠀⠀⠀⠀⠀⠀⠀⠀⠀⠀⠀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⠀⠀⠀⠀⠀⠀⠀⠀⠀⠀⠀⣿⣧⢜⢿⣿⣿⣿⣿⣿⣿⣿⣿⣿⣿⣿⣿⣿⣿⣿⣿⣿⣿⣿⣿⣿⣿⣿⣿⣿⣿⣿⣿⣿⣿⣿⣿⣿⣿⣿⣿⣿⣿⣿⣿⣿⣿⣿⣿⣿⣿⣿⣿⣿⣿⣿⣿⣿⣿⠀⠀⠀⠀⠀⠀⠀⠀⠀⠀⠀⠀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⠀⠀⠀⠀⠀⠀⠀⠀⠀⠀⠀⣿⣿⣷⣕⢿⣿⣿⣿⣿⣿⣿⣿⣿⣿⣿⣿⣿⣿⣿⣿⣿⣿⣿⣿⣿⣿⣿⣿⣿⣿⣿⣿⣿⣿⣿⣿⣿⣿⣿⣿⣿⣿⣿⣿⣿⣿⣿⣿⣿⣿⣿⣿⣿⣿⣿⣿⣿⣿⠀⠀⠀⠀⠀⠀⠀⠀⠀⠀⠀⠀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⠀⠀⠀⠀⠀⠀⠀⠀⠀⠀⠀⣿⣿⣿⣿⣿⣿⣿⣿⣿⣿⣿⣿⢟⢟⣯⣿⣿⣿⣿⣿⣿⣿⣿⣿⣿⣿⣿⣿⣿⣿⣿⣿⣿⣿⣿⣿⣿⣿⣿⣿⣿⣿⣿⣿⣿⣿⣿⣿⣿⣿⣿⣿⣿⣿⣿⣿⣿⣿⠀⠀⠀⠀⠀⠀⠀⠀⠀⠀⠀⠀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⠀⠀⠀⠀⠀⠀⠀⠀⠀⠀⠀⣿⣿⣿⣿⣿⣿⣿⣿⡿⣿⣿⣿⣿⣿⣿⣿⣿⣿⣿⣿⣿⣿⡕⣿⣿⣿⣿⣿⣿⣿⣿⣿⣿⣿⣿⣿⣿⣿⣿⣿⣿⣿⣿⣿⣿⣿⣿⣿⣿⣿⣿⣿⣿⣿⣿⣿⣿⣿⠀⠀⠀⠀⠀⠀⠀⠀⠀⠀⠀⠀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⠀⠀⠀⠀⠀⠀⠀⠀⠀⠀⠀⣿⣿⣿⣿⣿⣿⣿⣿⣷⣝⣿⣿⣿⣿⣿⣿⣿⣿⣿⣿⣿⡿⢕⢻⣿⣿⣿⣿⣿⣿⣿⣿⣿⣿⣿⣿⣿⣿⣿⣿⣿⣿⣿⣿⣿⣿⣿⣿⣿⣿⣿⣿⣿⣿⣿⣿⣿⣿⠀⠀⠀⠀⠀⠀⠀⠀⠀⠀⠀⠀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⠀⠀⠀⠀⠀⠀⠀⠀⠀⠀⠀⣿⣿⣿⣿⣿⣿⣿⣿⣿⣿⣎⡻⢿⣿⣿⣿⣿⡟⣿⣿⠏⢕⢕⢕⢹⣿⣿⣿⣿⣿⣿⣿⣿⣿⣿⣿⣿⣿⣿⣿⣿⣿⣿⣿⣿⣿⣿⣿⣿⣿⣿⣿⣿⣿⣿⣿⣿⣿⠀⠀⠀⠀⠀⠀⠀⠀⠀⠀⠀⠀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⠀⠀⠀⠀⠀⠀⠀⠀⠀⠀⠀⣿⣿⣿⣿⣿⣿⣿⣿⣿⣿⣿⣧⡕⢕⢌⢙⠙⠉⠑⠀⠀⢁⢕⢕⢕⢻⣿⣿⣿⣿⣿⣿⣿⣿⣿⣿⣿⣿⣿⣿⣿⣿⣿⣿⣿⣿⣿⣿⣿⣿⣿⣿⣿⣿⣿⣿⣿⣿⠀⠀⠀⠀⠀⠀⠀⠀⠀⠀⠀⠀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⠀⠀⠀⠀⠀⠀⠀⠀⠀⠀⠀⣿⣿⣿⣿⣿⣿⣿⣿⣿⣿⣿⣿⣷⡕⢕⢔⢔⢄⢄⢄⢔⢕⢅⢄⢕⢕⢿⣿⣿⣿⣿⣿⣿⣿⣿⣿⣿⣿⣿⣿⣿⣿⣿⣿⣿⣿⣿⣿⣿⣿⣿⣿⣿⣿⣿⣿⣿⣿⠀⠀⠀⠀⠀⠀⠀⠀⠀⠀⠀⠀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⠀⠀⠀⠀⠀⠀⠀⠀⠀⠀⠀⣿⣿⣿⣿⣿⣿⣿⣿⣿⣿⣿⣿⣿⣿⢕⢕⢕⢕⢕⢕⢕⢕⢕⢕⢕⢕⢸⣿⣿⣿⣿⣿⣿⣿⣿⣿⣿⣿⣿⣿⣿⣿⣿⣿⣿⣿⣿⣿⣿⣿⣿⣿⣿⣿⣿⣿⣿⣿⠀⠀⠀⠀⠀⠀⠀⠀⠀⠀⠀⠀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⠀⠀⠀⠀⠀⠀⠀⠀⠀⠀⠀⣾⣿⣿⣿⣿⣿⣿⣿⣿⣿⣿⣿⣿⣿⣵⣕⢕⢕⢕⢕⢕⢕⢕⢕⢕⢕⢸⣿⣿⣿⣿⣿⣿⣿⣿⣿⣿⣿⣿⣿⣿⣿⣿⣿⣿⣿⣿⣿⣿⣿⣿⣿⣿⣿⣿⣿⣿⣿⠀⠀⠀⠀⠀⠀⠀⠀⠀⠀⠀⠀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⠀⠀⠀⠀⠀⠀⠀⠀⠀⠀⠀⣿⣿⣿⣿⣿⣿⣿⣿⣿⣿⣿⣿⣿⣿⣿⣿⣷⣵⣕⣕⡕⢕⢕⢕⢕⢕⢕⣿⣿⣿⣿⣿⣿⣿⣿⣿⣿⣿⣿⣿⣿⣿⣿⣿⣿⣿⣿⣿⣿⣿⣿⣿⣿⣿⣿⣿⣿⣿⠀⠀⠀⠀⠀⠀⠀⠀⠀⠀⠀⠀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⠀⠀⠀⠀⠀⠀⠀⠀⠀⠀⠀⣿⣿⣿⣿⣿⣿⣿⣿⣿⣿⣿⣿⣿⣿⣿⣿⣿⣿⣿⣿⣷⣕⢕⢕⢕⢕⢕⣸⣿⣿⣿⣿⣿⣿⣿⣿⣿⣿⣿⣿⣿⣿⣿⣿⣿⣿⣿⣿⣿⣿⣿⣿⣿⣿⣿⣿⣿⣿⠀⠀⠀⠀⠀⠀⠀⠀⠀⠀⠀⠀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⠀⠀⠀⠀⠀⠀⠀⠀⠀⠀⠀⠛⠛⠛⠛⠛⠛⠛⠛⠛⠛⠛⠛⠛⠛⠛⠛⠛⠛⠛⠛⠛⠃⠑⠑⠑⠑⠑⠘⠛⠛⠛⠛⠛⠛⠛⠛⠛⠛⠛⠛⠛⠛⠛⠛⠛⠛⠛⠛⠛⠛⠛⠛⠛⠛⠛⠛⠛⠛⠀⠀⠀⠀⠀⠀⠀⠀⠀⠀⠀⠀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⠀⠀⠀⠀⠀⠀⠀⠀⠀⠀⠀⣿⣿⣿⣿⣿⣿⣿⣿⣿⣿⣿⣿⣿⣿⣿⣿⣿⣿⣿⣿⣿⣿⣿⣿⣿⣿⣿⣿⣿⣿⣿⣿⣿⣿⣿⣿⣿⣿⣿⣿⣿⣿⣿⣿⢕⢕⢕⢝⣿⣿⣿⣿⣿⣿⣿⣇⢕⢕⠀⠀⠀⠀⠀⠀⠀⠀⠀⠀⠀⠀</a:t>
            </a:r>
            <a:br/>
            <a:r>
              <a:t>⠀⠀⠀⠀⠀⠀⠀⠀⠀⠀⠀⣿⣿⣿⣿⣿⢿⢻⢿⢟⢟⣻⣿⣿⣿⣿⣿⣿⣿⣿⣿⣿⣿⣿⣿⣿⣿⣿⣿⣿⣿⣿⣿⣿⣿⣿⣿⣿⣿⣿⣿⣿⣿⣿⡿⢕⢕⢕⢕⢹⣿⣿⣿⣿⣿⣿⣿⡇⢕⠀⠀⠀⠀⠀⠀⠀⠀⠀⠀⠀⠀</a:t>
            </a:r>
            <a:br/>
            <a:r>
              <a:t>⠀⠀⠀⠀⠀⠀⠀⠀⠀⠀⠀⣿⣿⢏⢙⢕⣱⣷⢷⢷⢷⣿⣿⣿⣿⣿⣿⣿⣿⣿⣿⣿⣿⣿⣿⣿⣿⣿⣿⣿⣿⣿⣿⣿⣿⣿⣿⣿⣿⣿⣿⣿⣿⣿⡇⢕⢕⢕⢕⢕⣿⣿⣿⣿⣿⣿⣿⣿⡕⠀⠀⠀⠀⠀⠀⠀⠀⠀⠀⠀⠀</a:t>
            </a:r>
            <a:br/>
            <a:r>
              <a:t>⠀⠀⠀⠀⠀⠀⠀⠀⠀⠀⠀⢻⢇⢕⣱⢾⢏⢕⢕⣱⣵⣿⣿⣿⣿⣿⣿⣿⣿⣿⣿⣿⣿⣿⣿⣿⣿⣿⣿⣿⣿⣿⣿⣿⣿⣿⣿⣿⣿⣿⣿⣿⣿⣿⢕⢕⢕⢕⢕⢕⢻⣿⣿⣿⣿⣿⣿⣿⣿⠀⠀⠀⠀⠀⠀⠀⠀⠀⠀⠀⠀</a:t>
            </a:r>
            <a:br/>
            <a:r>
              <a:t>⠀⠀⠀⠀⠀⠀⠀⠀⠀⠀⠀⠑⢁⢜⢕⢕⢕⢕⢕⣿⣻⣿⣿⣿⣿⣿⣿⣿⣿⣿⣿⣿⣿⣿⣿⣿⣿⣿⣿⣿⣿⣿⣿⣿⣿⣿⣿⣿⣿⣿⣿⣿⣿⣿⢕⢕⢕⢕⢕⢕⢸⣿⣿⣿⣿⣿⣿⣿⣿⠀⠀⠀⠀⠀⠀⠀⠀⠀⠀⠀⠀</a:t>
            </a:r>
            <a:br/>
            <a:r>
              <a:t>⠀⠀⠀⠀⠀⠀⠀⠀⠀⠀⠀⢀⢁⡄⢵⢇⣕⣱⣵⣿⣿⣿⣿⣿⣿⣿⣿⣿⣿⣿⣿⣿⣿⣿⣿⣿⣿⣿⣿⣿⣿⣿⣿⣿⣿⣿⣿⣿⣿⣿⣿⣿⣿⣿⣕⢕⣕⣱⣿⣿⣾⣿⣿⣿⣿⣿⣿⣿⣿⠀⠀⠀⠀⠀⠀⠀⠀⠀⠀⠀⠀</a:t>
            </a:r>
            <a:br/>
            <a:r>
              <a:t>⠀⠀⠀⠀⠀⠀⠀⠀⠀⠀⠀⢔⢜⢏⣱⣿⣿⣿⣿⣿⣿⣿⣿⣿⣿⣿⣿⣿⣿⣿⣿⣿⣿⣿⣿⣿⣿⣿⣿⣿⣿⣿⣿⣿⣿⣿⣿⣿⣿⣿⣿⣿⣿⣿⣿⣿⣿⣿⣿⣿⣿⣿⣿⣿⣿⣿⣿⣿⣿⠀⠀⠀⠀⠀⠀⠀⠀⠀⠀⠀⠀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⠀⠀⠀⠀⠀⠀⠀⠀⠀⠀⠀⣕⢕⢱⣿⣿⣿⣿⣿⣿⣿⣿⣿⣿⣿⣿⣿⣿⣿⣿⣿⣿⣿⣿⣿⣿⣿⣿⣿⣿⣿⣿⣿⣿⣿⣿⣿⣿⣿⣿⣿⣿⣿⣿⣿⣿⣿⣿⣿⣿⣿⣿⣿⣿⣿⣿⣿⣿⣿⠀⠀⠀⠀⠀⠀⠀⠀⠀⠀⠀⠀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⠀⠀⠀⠀⠀⠀⠀⠀⠀⠀⠀⢸⡕⢕⢿⣿⣿⣿⣿⣿⣿⣿⣿⣿⣿⣿⣿⣿⣿⣿⣿⣿⣿⣿⣿⣿⣿⣿⣿⣿⣿⣿⣿⣿⣿⣿⣿⣿⣿⣿⣿⣿⣿⣿⣿⣿⣿⣿⣿⣿⣿⣿⣿⣿⣿⣿⣿⣿⣿⠀⠀⠀⠀⠀⠀⠀⠀⠀⠀⠀⠀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⠀⠀⠀⠀⠀⠀⠀⠀⠀⠀⠀⢸⣿⡕⢜⣿⣿⣿⣿⣿⣿⣿⣿⣿⣿⣿⣿⣿⣿⣿⣿⣿⣿⣿⣿⣿⣿⣿⣿⣿⣿⣿⣿⣿⣿⣿⣿⣿⣿⣿⣿⣿⣿⣿⣿⣿⣿⣿⣿⣿⣿⣿⣿⣿⣿⣿⣿⣿⣿⠀⠀⠀⠀⠀⠀⠀⠀⠀⠀⠀⠀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⠀⠀⠀⠀⠀⠀⠀⠀⠀⠀⠀⢸⣿⣿⣧⢜⣿⣿⣿⣿⣿⣿⣿⣿⣿⣿⣿⣿⣿⣿⣿⣿⣿⣿⣿⣿⣿⣿⣿⣿⣿⣿⣿⣿⣿⣿⣿⣿⣿⣿⣿⣿⣿⣿⣿⣿⣿⣿⣿⣿⣿⣿⣿⣿⣿⣿⣿⣿⣿⠀⠀⠀⠀⠀⠀⠀⠀⠀⠀⠀⠀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⠀⠀⠀⠀⠀⠀⠀⠀⠀⠀⠀⢸⣿⣿⣿⣿⣼⣿⣿⣿⣿⣿⣿⣿⣿⣿⣿⣿⣿⣿⣿⣿⣿⣿⣿⣿⣿⣿⣿⣿⣿⣿⣿⣿⣿⣿⣿⣿⣿⣿⣿⣿⣿⣿⣿⣿⣿⣿⣿⣿⣿⣿⣿⣿⣿⣿⣿⣿⣿⠀⠀⠀⠀⠀⠀⠀⠀⠀⠀⠀⠀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⠀⠀⠀⠀⠀⠀⠀⠀⠀⠀⠀⣿⣿⣿⣿⣿⣿⣿⣿⣿⣿⣿⣿⣿⣧⣽⣾⣿⣿⣿⣿⣿⣿⣿⢹⣿⣿⣿⣿⣿⣿⣿⣿⣿⣿⣿⣿⣿⣿⣿⣿⣿⣿⣿⣿⣿⣿⣿⣿⣿⣿⣿⣿⣿⣿⣿⣿⣿⣿⠀⠀⠀⠀⠀⠀⠀⠀⠀⠀⠀⠀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⠀⠀⠀⠀⠀⠀⠀⠀⠀⠀⠀⣿⣿⣿⣿⣿⣿⣿⣿⣿⣝⣿⣿⣿⣿⣿⣿⣿⣿⣿⣿⣿⣿⡟⢕⢿⣿⣿⣿⣿⣿⣿⣿⣿⣿⣿⣿⣿⣿⣿⣿⣿⣿⣿⣿⣿⣿⣿⣿⣿⣿⣿⣿⣿⣿⣿⣿⣿⣿⠀⠀⠀⠀⠀⠀⠀⠀⠀⠀⠀⠀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⠀⠀⠀⠀⠀⠀⠀⠀⠀⠀⠀⣿⣿⣿⣿⣿⣿⣿⣿⣿⣿⣧⢝⢿⣿⣿⣿⣿⣿⣿⣿⣿⢟⢕⢕⠈⢿⣿⣿⣿⣿⣿⣿⣿⣿⣿⣿⣿⣿⣿⣿⣿⣿⣿⣿⣿⣿⣿⣿⣿⣿⣿⣿⣿⣿⣿⣿⣿⣿⠀⠀⠀⠀⠀⠀⠀⠀⠀⠀⠀⠀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⠀⠀⠀⠀⠀⠀⠀⠀⠀⠀⠀⣿⣿⣿⣿⣿⣿⣿⣿⣿⣿⣿⣷⡕⢜⢝⠟⠻⠟⠟⠟⠑⠀⠁⢕⠀⢜⣿⣿⣿⣿⣿⣿⣿⣿⣿⣿⣿⣿⣿⣿⣿⣿⣿⣿⣿⣿⣿⣿⣿⣿⣿⣿⣿⣿⣿⣿⣿⣿⠀⠀⠀⠀⠀⠀⠀⠀⠀⠀⠀⠀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⠀⠀⠀⠀⠀⠀⠀⠀⠀⠀⠀⣿⣿⣿⣿⣿⣿⣿⣿⣿⣿⣿⣿⣿⣕⢕⢔⢄⠀⠀⠀⠀⠀⢔⠁⢕⢕⢜⣿⣿⣿⣿⣿⣿⣿⣿⣿⣿⣿⣿⣿⣿⣿⣿⣿⣿⣿⣿⣿⣿⣿⣿⣿⣿⣿⣿⣿⣿⣿⠀⠀⠀⠀⠀⠀⠀⠀⠀⠀⠀⠀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⠀⠀⠀⠀⠀⠀⠀⠀⠀⠀⠀⣿⣿⣿⣿⣿⣿⣿⣿⣿⣿⣿⣿⣿⣿⡇⢕⢕⢕⢔⢔⢄⢕⢕⢕⢕⢕⢕⢹⣿⣿⣿⣿⣿⣿⣿⣿⣿⣿⣿⣿⣿⣿⣿⣿⣿⣿⣿⣿⣿⣿⣿⣿⣿⣿⣿⣿⣿⣿⠀⠀⠀⠀⠀⠀⠀⠀⠀⠀⠀⠀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⠀⠀⠀⠀⠀⠀⠀⠀⠀⠀⠀⣿⣿⣿⣿⣿⣿⣿⣿⣿⣿⣿⣿⣿⣿⣧⡕⢕⢕⢕⢕⢕⢕⢕⢕⢕⢕⢕⢸⣿⣿⣿⣿⣿⣿⣿⣿⣿⣿⣿⣿⣿⣿⣿⣿⣿⣿⣿⣿⣿⣿⣿⣿⣿⣿⣿⣿⣿⣿⠀⠀⠀⠀⠀⠀⠀⠀⠀⠀⠀⠀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⠀⠀⠀⠀⠀⠀⠀⠀⠀⠀⠀⣿⣿⣿⣿⣿⣿⣿⣿⣿⣿⣿⣿⣿⣿⣿⣿⣷⣵⣇⢕⢕⢕⢕⢕⢕⢕⢕⢸⣿⣿⣿⣿⣿⣿⣿⣿⣿⣿⣿⣿⣿⣿⣿⣿⣿⣿⣿⣿⣿⣿⣿⣿⣿⣿⣿⣿⣿⣿⠀⠀⠀⠀⠀⠀⠀⠀⠀⠀⠀⠀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⠀⠀⠀⠀⠀⠀⠀⠀⠀⠀⠀⣿⣿⣿⣿⣿⣿⣿⣿⣿⣿⣿⣿⣿⣿⣿⣿⣿⣿⣿⣿⣷⣧⡕⢕⢕⢕⢕⢕⣿⣿⣿⣿⣿⣿⣿⣿⣿⣿⣿⣿⣿⣿⣿⣿⣿⣿⣿⣿⣿⣿⣿⣿⣿⣿⣿⣿⣿⣿⠀⠀⠀⠀⠀⠀⠀⠀⠀⠀⠀⠀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⠀⠀⠀⠀⠀⠀⠀⠀⠀⠀⠀⠛⠛⠛⠛⠛⠛⠛⠛⠛⠛⠛⠛⠛⠛⠛⠛⠛⠛⠛⠛⠛⠛⠃⠑⠑⠑⠑⠑⠛⠛⠛⠛⠛⠛⠛⠛⠛⠛⠛⠛⠛⠛⠛⠛⠛⠛⠛⠛⠛⠛⠛⠛⠛⠛⠛⠛⠛⠛⠀⠀⠀⠀⠀⠀⠀⠀⠀⠀⠀⠀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⠀⠀⠀⠀⠀⠀⠀⠀⠀⠀⠀⣿⣿⣿⣿⣿⣿⣿⣿⣿⣿⣿⣿⣿⣿⣿⣿⣿⣿⣿⣿⣿⣿⣿⣿⣿⣿⣿⣿⣿⣿⣿⣿⣿⣿⣿⣿⣿⣿⣿⣿⣿⣿⣿⣿⣿⡇⢕⢕⢝⣿⣿⣿⣿⣿⣿⣿⣧⢕⠀⠀⠀⠀⠀⠀⠀⠀⠀⠀⠀⠀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⠀⠀⠀⠀⠀⠀⠀⠀⠀⠀⠀⢹⣿⣿⣿⣿⣿⣿⣿⣿⣿⣿⣿⣿⣿⣿⣿⣿⣿⣿⣿⣿⣿⣿⣿⣿⣿⣿⣿⣿⣿⣿⣿⣿⣿⣿⣿⣿⣿⣿⣿⣿⣿⣿⣿⣿⢕⢕⢕⢕⢸⣿⣿⣿⣿⣿⣿⣿⣇⠀⠀⠀⠀⠀⠀⠀⠀⠀⠀⠀⠀</a:t>
            </a:r>
            <a:br/>
            <a:r>
              <a:t>⠀⠀⠀⠀⠀⠀⠀⠀⠀⠀⠀⢕⣿⣿⣿⣿⣿⣿⣿⡿⣿⡿⢿⢿⣿⣿⣿⣿⣿⣿⣿⣿⣿⣿⣿⣿⣿⣿⣿⣿⣿⣿⣿⣿⣿⣿⣿⣿⣿⣿⣿⣿⣿⣿⣿⣿⢕⢕⢕⢸⣾⣿⣿⣿⣿⣿⣿⣿⣿⠀⠀⠀⠀⠀⠀⠀⠀⠀⠀⠀⠀</a:t>
            </a:r>
            <a:br/>
            <a:r>
              <a:t>⠀⠀⠀⠀⠀⠀⠀⠀⠀⠀⠀⢕⣿⣿⣿⢟⢟⢝⢕⣕⣵⣵⣵⣿⣿⣿⣿⣿⣿⣿⣿⣿⣿⣿⣿⣿⣿⣿⣿⣿⣿⣿⣿⣿⣿⣿⣿⣿⣿⣿⣿⣿⣿⣿⣿⡇⢕⢕⢕⢜⢕⢹⣿⣿⣿⣿⣿⣿⣿⠀⠀⠀⠀⠀⠀⠀⠀⠀⠀⠀⠀</a:t>
            </a:r>
            <a:br/>
            <a:r>
              <a:t>⠀⠀⠀⠀⠀⠀⠀⠀⠀⠀⠀⢕⣹⡿⢇⢕⢕⣵⡜⢟⢕⢕⢕⣹⣿⣿⣿⣿⣿⣿⣿⣿⣿⣿⣿⣿⣿⣿⣿⣿⣿⣿⣿⣿⣿⣿⣿⣿⣿⣿⣿⣿⣿⣿⣿⡇⢕⢕⢕⢕⣕⢸⣿⣿⣿⣿⣿⣿⣿⠀⠀⠀⠀⠀⠀⠀⠀⠀⠀⠀⠀</a:t>
            </a:r>
            <a:br/>
            <a:r>
              <a:t>⠀⠀⠀⠀⠀⠀⠀⠀⠀⠀⠀⢕⢕⠕⢕⢕⢟⢕⢕⢕⢱⣷⣾⣿⣿⣿⣿⣿⣿⣿⣿⣿⣿⣿⣿⣿⣿⣿⣿⣿⣿⣿⣿⣿⣿⣿⣿⣿⣿⣿⣿⣿⣿⣿⣿⡇⢕⣕⣸⣿⣿⣿⣿⣿⣿⣿⣿⣿⣿⠀⠀⠀⠀⠀⠀⠀⠀⠀⠀⠀⠀</a:t>
            </a:r>
            <a:br/>
            <a:r>
              <a:t>⠀⠀⠀⠀⠀⠀⠀⠀⠀⠀⠀⢕⢕⢀⢁⢅⢕⢕⢕⢕⣱⣾⣿⣿⣿⣿⣿⣿⣿⣿⣿⣿⣿⣿⣿⣿⣿⣿⣿⣿⣿⣿⣿⣿⣿⣿⣿⣿⣿⣿⣿⣿⣿⣿⣿⣿⣿⣿⣿⣿⣿⣿⣿⣿⣿⣿⣿⣿⣿⠀⠀⠀⠀⠀⠀⠀⠀⠀⠀⠀⠀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⠀⠀⠀⠀⠀⠀⠀⠀⠀⠀⠀⢕⢕⢕⢝⢕⢵⣵⣿⣿⣿⣿⣿⣿⣿⣿⣿⣿⣿⣿⣿⣿⣿⣿⣿⣿⣿⣿⣿⣿⣿⣿⣿⣿⣿⣿⣿⣿⣿⣿⣿⣿⣿⣿⣿⣿⣿⣿⣿⣿⣿⣿⣿⣿⣿⣿⣿⣿⣿⠀⠀⠀⠀⠀⠀⠀⠀⠀⠀⠀⠀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⠀⠀⠀⠀⠀⠀⠀⠀⠀⠀⠀⢕⢸⡕⢕⢵⣿⣿⣿⣿⣿⣿⣿⣿⣿⣿⣿⣿⣿⣿⣿⣿⣿⣿⣿⣿⣿⣿⣿⣿⣿⣿⣿⣿⣿⣿⣿⣿⣿⣿⣿⣿⣿⣿⣿⣿⣿⣿⣿⣿⣿⣿⣿⣿⣿⣿⣿⣿⣿⠀⠀⠀⠀⠀⠀⠀⠀⠀⠀⠀⠀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⠀⠀⠀⠀⠀⠀⠀⠀⠀⠀⠀⢕⢸⣇⢅⢸⣿⣿⣿⣿⣿⣿⣿⣿⣿⣿⣿⣿⣿⣿⣿⣿⣿⣿⣿⣿⣿⣿⣿⣿⣿⣿⣿⣿⣿⣿⣿⣿⣿⣿⣿⣿⣿⣿⣿⣿⣿⣿⣿⣿⣿⣿⣿⣿⣿⣿⣿⣿⣿⠀⠀⠀⠀⠀⠀⠀⠀⠀⠀⠀⠀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⠀⠀⠀⠀⠀⠀⠀⠀⠀⠀⠀⢕⢸⣿⡇⢕⢿⣿⣿⣿⣿⣿⣿⣿⣿⣿⣿⣿⣿⣿⣿⣿⣿⣿⣿⣿⣿⣿⣿⣿⣿⣿⣿⣿⣿⣿⣿⣿⣿⣿⣿⣿⣿⣿⣿⣿⣿⣿⣿⣿⣿⣿⣿⣿⣿⣿⣿⣿⣿⠀⠀⠀⠀⠀⠀⠀⠀⠀⠀⠀⠀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⠀⠀⠀⠀⠀⠀⠀⠀⠀⠀⠀⢕⢸⣿⣿⣇⢜⣿⣿⣿⣿⣿⣿⣿⣿⣿⣿⣿⣿⣿⣿⣿⣿⣿⣿⣿⣿⣿⣿⣿⣿⣿⣿⣿⣿⣿⣿⣿⣿⣿⣿⣿⣿⣿⣿⣿⣿⣿⣿⣿⣿⣿⣿⣿⣿⣿⣿⣿⣿⠀⠀⠀⠀⠀⠀⠀⠀⠀⠀⠀⠀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⠀⠀⠀⠀⠀⠀⠀⠀⠀⠀⠀⢕⢸⣿⣿⣿⣷⣸⣿⣿⣿⣿⣿⣿⣿⣿⣿⣿⣿⣿⣿⣿⣿⣿⣿⣿⣿⣿⣿⣿⣿⣿⣿⣿⣿⣿⣿⣿⣿⣿⣿⣿⣿⣿⣿⣿⣿⣿⣿⣿⣿⣿⣿⣿⣿⣿⣿⣿⣿⠀⠀⠀⠀⠀⠀⠀⠀⠀⠀⠀⠀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⠀⠀⠀⠀⠀⠀⠀⠀⠀⠀⠀⣵⣿⣿⣿⣿⣿⣿⣿⣿⣿⣿⣿⣿⣿⣿⣿⣿⣿⣿⣿⣿⣿⣿⣿⣿⣿⣿⣿⣿⣿⣿⣿⣿⣿⣿⣿⣿⣿⣿⣿⣿⣿⣿⣿⣿⣿⣿⣿⣿⣿⣿⣿⣿⣿⣿⣿⣿⣿⠀⠀⠀⠀⠀⠀⠀⠀⠀⠀⠀⠀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⠀⠀⠀⠀⠀⠀⠀⠀⠀⠀⠀⣿⣿⣿⣿⣿⣿⣿⣿⣿⣿⣿⣿⣿⣿⡟⢻⣿⣷⣿⣿⣿⣿⣿⣿⢹⣿⣿⣿⣿⣿⣿⣿⣿⣿⣿⣿⣿⣿⣿⣿⣿⣿⣿⣿⣿⣿⣿⣿⣿⣿⣿⣿⣿⣿⣿⣿⣿⣿⠀⠀⠀⠀⠀⠀⠀⠀⠀⠀⠀⠀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⠀⠀⠀⠀⠀⠀⠀⠀⠀⠀⠀⣿⣿⣿⣿⣿⣿⣿⣿⣿⣿⢿⣿⣿⣿⣿⣿⣿⣿⣿⣿⣿⣿⣿⣿⠑⢻⣿⣿⣿⣿⣿⣿⣿⣿⣿⣿⣿⣿⣿⣿⣿⣿⣿⣿⣿⣿⣿⣿⣿⣿⣿⣿⣿⣿⣿⣿⣿⣿⠀⠀⠀⠀⠀⠀⠀⠀⠀⠀⠀⠀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⠀⠀⠀⠀⠀⠀⠀⠀⠀⠀⠀⣿⣿⣿⣿⣿⣿⣿⣿⣿⣿⣾⣏⢻⣿⣿⣿⣿⣿⣿⣿⣿⣿⡿⠇⠐⠁⢻⣿⣿⣿⣿⣿⣿⣿⣿⣿⣿⣿⣿⣿⣿⣿⣿⣿⣿⣿⣿⣿⣿⣿⣿⣿⣿⣿⣿⣿⣿⣿⠀⠀⠀⠀⠀⠀⠀⠀⠀⠀⠀⠀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⠀⠀⠀⠀⠀⠀⠀⠀⠀⠀⠀⣿⣿⣿⣿⣿⣿⣿⣿⣿⣿⣿⣿⣕⢜⢻⢿⣿⣿⡿⢟⢿⠟⠁⠀⠀⠀⢜⢿⣿⣿⣿⣿⣿⣿⣿⣿⣿⣿⣿⣿⣿⣿⣿⣿⣿⣿⣿⣿⣿⣿⣿⣿⣿⣿⣿⣿⣿⣿⠀⠀⠀⠀⠀⠀⠀⠀⠀⠀⠀⠀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⠀⠀⠀⠀⠀⠀⠀⠀⠀⠀⠀⣿⣿⣿⣿⣿⣿⣿⣿⣿⣿⣿⣿⣿⣷⢕⢅⢁⠁⠁⠁⠀⠀⠀⠀⠀⢄⢕⢜⣿⣿⣿⣿⣿⣿⣿⣿⣿⣿⣿⣿⣿⣿⣿⣿⣿⣿⣿⣿⣿⣿⣿⣿⣿⣿⣿⣿⣿⣿⠀⠀⠀⠀⠀⠀⠀⠀⠀⠀⠀⠀</a:t>
            </a:r>
            <a:br/>
            <a:r>
              <a:t>⠀⠀⠀⠀⠀⠀⠀⠀⠀⠀⠀⢝⣿⣿⣿⣿⣿⣿⣿⣿⣿⣿⣿⣿⣿⣧⢄⠕⢐⢀⠀⠀⠀⠀⠀⢔⢕⢕⢕⢹⣿⣿⣿⣿⣿⣿⣿⣿⣿⣿⣿⣿⣿⣿⣿⣿⣿⣿⣿⣿⣿⣿⣿⣿⣿⣿⣿⣿⣿⠀⠀⠀⠀⠀⠀⠀⠀⠀⠀⠀⠀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⠀⠀⠀⠀⠀⠀⠀⠀⠀⠀⠀⢕⣿⣿⣿⣿⣿⣿⣿⣿⣿⣿⣿⣿⣿⣿⡕⢕⢕⢔⢔⢔⢔⢔⢕⢕⢕⢕⢕⢸⣿⣿⣿⣿⣿⣿⣿⣿⣿⣿⣿⣿⣿⣿⣿⣿⣿⣿⣿⣿⣿⣿⣿⣿⣿⣿⣿⣿⣿⠀⠀⠀⠀⠀⠀⠀⠀⠀⠀⠀⠀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⠀⠀⠀⠀⠀⠀⠀⠀⠀⠀⠀⢜⣿⣿⣿⣿⣿⣿⣿⣿⣿⣿⣿⣿⣿⣿⣿⣷⣕⢕⢕⢕⢕⢕⢕⢕⢕⢕⢕⢸⣿⣿⣿⣿⣿⣿⣿⣿⣿⣿⣿⣿⣿⣿⣿⣿⣿⣿⣿⣿⣿⣿⣿⣿⣿⣿⣿⣿⣿⠀⠀⠀⠀⠀⠀⠀⠀⠀⠀⠀⠀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⠀⠀⠀⠀⠀⠀⠀⠀⠀⠀⠀⠛⠛⠛⠛⠛⠛⠛⠛⠛⠛⠛⠛⠛⠛⠛⠛⠛⠛⠛⠓⠃⠑⠑⠑⠑⠑⠑⠑⠑⠛⠛⠛⠛⠛⠛⠛⠛⠛⠛⠛⠛⠛⠛⠛⠛⠛⠛⠛⠛⠛⠛⠛⠛⠛⠛⠛⠛⠛⠀⠀⠀⠀⠀⠀⠀⠀⠀⠀⠀⠀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⠀⠀⠀⠀⠀⠀⠀⠀⠀⠀⠀⢸⣿⣿⣿⣿⣿⣿⣿⣿⣿⣿⣿⣿⣿⣿⣿⣿⣿⣿⣿⣿⣿⣿⣿⣿⣿⣿⣿⣿⣿⣿⣿⣿⣿⣿⣿⣿⣿⣿⣿⣿⣿⣿⣿⣿⡟⢕⢕⢕⢻⣿⣿⣿⣿⣿⣿⣷⡕⠀⠀⠀⠀⠀⠀⠀⠀⠀⠀⠀⠀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⠀⠀⠀⠀⠀⠀⠀⠀⠀⠀⠀⢕⣿⣿⣿⣿⣿⣿⣿⣿⣿⣿⣿⣿⣿⣿⣿⣿⣿⣿⣿⣿⣿⣿⣿⣿⣿⣿⣿⣿⣿⣿⣿⣿⣿⣿⣿⣿⣿⣿⣿⣿⣿⣿⣿⣿⡇⢕⢕⢕⢜⣿⣿⣿⣿⣿⣿⣿⣷⠀⠀⠀⠀⠀⠀⠀⠀⠀⠀⠀⠀</a:t>
            </a:r>
            <a:br/>
            <a:r>
              <a:t>⠀⠀⠀⠀⠀⠀⠀⠀⠀⠀⠀⢕⢹⣿⣿⣿⣿⣿⣿⣿⣿⣿⣿⣿⣿⣿⣿⣿⣿⣿⣿⣿⣿⣿⣿⣿⣿⣿⣿⣿⣿⣿⣿⣿⣿⣿⣿⣿⣿⣿⣿⣿⣿⣿⣿⣿⢇⢕⢕⢕⣕⢹⣿⣿⣿⣿⣿⣿⣿⠀⠀⠀⠀⠀⠀⠀⠀⠀⠀⠀⠀</a:t>
            </a:r>
            <a:br/>
            <a:r>
              <a:t>⠀⠀⠀⠀⠀⠀⠀⠀⠀⠀⠀⢕⢸⣿⣿⣿⣿⣿⢿⢿⢿⢿⢿⢿⢿⣿⣿⣿⣿⣿⣿⣿⣿⣿⣿⣿⣿⣿⣿⣿⣿⣿⣿⣿⣿⣿⣿⣿⣿⣿⣿⣿⣿⣿⣿⡏⢕⢕⢕⢕⢹⢜⣿⣿⣿⣿⣿⣿⣿⠀⠀⠀⠀⠀⠀⠀⠀⠀⠀⠀⠀</a:t>
            </a:r>
            <a:br/>
            <a:r>
              <a:t>⠀⠀⠀⠀⠀⠀⠀⠀⠀⠀⠀⢕⢸⣿⣿⡟⢝⢅⢕⣕⣵⡷⢷⣾⣿⣿⣿⣿⣿⣿⣿⣿⣿⣿⣿⣿⣿⣿⣿⣿⣿⣿⣿⣿⣿⣿⣿⣿⣿⣿⣿⣿⣿⣿⣿⡷⢕⢕⢕⢕⡕⡕⣿⣿⣿⣿⣿⣿⣿⠀⠀⠀⠀⠀⠀⠀⠀⠀⠀⠀⠀</a:t>
            </a:r>
            <a:br/>
            <a:r>
              <a:t>⠀⠀⠀⠀⠀⠀⠀⠀⠀⠀⠀⢕⢕⢿⢏⢕⢕⣱⢷⠝⠑⢅⢔⢕⣿⣿⣿⣿⣿⣿⣿⣿⣿⣿⣿⣿⣿⣿⣿⣿⣿⣿⣿⣿⣿⣿⣿⣿⣿⣿⣿⣿⣿⣿⣿⡇⢕⢕⣕⣵⣷⣧⣿⣿⣿⣿⣿⣿⣿⠀⠀⠀⠀⠀⠀⠀⠀⠀⠀⠀⠀</a:t>
            </a:r>
            <a:br/>
            <a:r>
              <a:t>⠀⠀⠀⠀⠀⠀⠀⠀⠀⠀⠀⢕⢕⠕⠁⢕⢜⢕⢅⢔⢕⢱⣿⣿⣿⣿⣿⣿⣿⣿⣿⣿⣿⣿⣿⣿⣿⣿⣿⣿⣿⣿⣿⣿⣿⣿⣿⣿⣿⣿⣿⣿⣿⣿⣿⣿⣿⣿⣿⣿⣿⣿⣿⣿⣿⣿⣿⣿⣿⠀⠀⠀⠀⠀⠀⠀⠀⠀⠀⠀⠀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⠀⠀⠀⠀⠀⠀⠀⠀⠀⠀⠀⢕⢕⢔⢄⣄⢕⢕⢕⣕⣱⣵⣿⣿⣿⣿⣿⣿⣿⣿⣿⣿⣿⣿⣿⣿⣿⣿⣿⣿⣿⣿⣿⣿⣿⣿⣿⣿⣿⣿⣿⣿⣿⣿⣿⣿⣿⣿⣿⣿⣿⣿⣿⣿⣿⣿⣿⣿⣿⠀⠀⠀⠀⠀⠀⠀⠀⠀⠀⠀⠀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⠀⠀⠀⠀⠀⠀⠀⠀⠀⠀⠀⢕⢕⢕⢕⢕⢕⣷⣿⣿⣿⣿⣿⣿⣿⣿⣿⣿⣿⣿⣿⣿⣿⣿⣿⣿⣿⣿⣿⣿⣿⣿⣿⣿⣿⣿⣿⣿⣿⣿⣿⣿⣿⣿⣿⣿⣿⣿⣿⣿⣿⣿⣿⣿⣿⣿⣿⣿⣿⠀⠀⠀⠀⠀⠀⠀⠀⠀⠀⠀⠀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⠀⠀⠀⠀⠀⠀⠀⠀⠀⠀⠀⢕⢕⡕⢕⢕⣾⣿⣿⣿⣿⣿⣿⣿⣿⣿⣿⣿⣿⣿⣿⣿⣿⣿⣿⣿⣿⣿⣿⣿⣿⣿⣿⣿⣿⣿⣿⣿⣿⣿⣿⣿⣿⣿⣿⣿⣿⣿⣿⣿⣿⣿⣿⣿⣿⣿⣿⣿⣿⠀⠀⠀⠀⠀⠀⠀⠀⠀⠀⠀⠀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⠀⠀⠀⠀⠀⠀⠀⠀⠀⠀⠀⢕⢕⣣⡕⢕⣿⣿⣿⣿⣿⣿⣿⣿⣿⣿⣿⣿⣿⣿⣿⣿⣿⣿⣿⣿⣿⣿⣿⣿⣿⣿⣿⣿⣿⣿⣿⣿⣿⣿⣿⣿⣿⣿⣿⣿⣿⣿⣿⣿⣿⣿⣿⣿⣿⣿⣿⣿⣿⠀⠀⠀⠀⠀⠀⠀⠀⠀⠀⠀⠀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⠀⠀⠀⠀⠀⠀⠀⠀⠀⠀⠀⢕⢕⣿⣧⢕⢹⣿⣿⣿⣿⣿⣿⣿⣿⣿⣿⣿⣿⣿⣿⣿⣿⣿⣿⣿⣿⣿⣿⣿⣿⣿⣿⣿⣿⣿⣿⣿⣿⣿⣿⣿⣿⣿⣿⣿⣿⣿⣿⣿⣿⣿⣿⣿⣿⣿⣿⣿⣿⠀⠀⠀⠀⠀⠀⠀⠀⠀⠀⠀⠀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⠀⠀⠀⠀⠀⠀⠀⠀⠀⠀⠀⢕⢕⣿⣿⣧⡕⢿⣿⣿⣿⣿⣿⣿⣿⣿⣿⣿⣿⣿⣿⣿⣿⣿⣿⣿⣿⣿⣿⣿⣿⣿⣿⣿⣿⣿⣿⣿⣿⣿⣿⣿⣿⣿⣿⣿⣿⣿⣿⣿⣿⣿⣿⣿⣿⣿⣿⣿⣿⠀⠀⠀⠀⠀⠀⠀⠀⠀⠀⠀⠀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⠀⠀⠀⠀⠀⠀⠀⠀⠀⠀⠀⢕⢣⣿⣿⣿⣷⣼⣿⣿⣿⣿⣿⣿⣿⣿⡿⣿⣿⣿⣿⣿⣿⣿⣿⣿⣿⣿⣿⣿⣿⣿⣿⣿⣿⣿⣿⣿⣿⣿⣿⣿⣿⣿⣿⣿⣿⣿⣿⣿⣿⣿⣿⣿⣿⣿⣿⣿⣿⠀⠀⠀⠀⠀⠀⠀⠀⠀⠀⠀⠀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⠀⠀⠀⠀⠀⠀⠀⠀⠀⠀⠀⢜⣾⣿⣿⣿⣿⣿⣿⣿⣿⣿⣿⣿⣿⣿⣿⣿⣿⢿⣿⣿⣿⣿⣿⣿⣿⣿⣿⣿⣿⣿⣿⣿⣿⣿⣿⣿⣿⣿⣿⣿⣿⣿⣿⣿⣿⣿⣿⣿⣿⣿⣿⣿⣿⣿⣿⣿⣿⠀⠀⠀⠀⠀⠀⠀⠀⠀⠀⠀⠀</a:t>
            </a:r>
            <a:br/>
            <a:r>
              <a:t>⠀⠀⠀⠀⠀⠀⠀⠀⠀⠀⠀⣷⢾⣿⣿⣿⣿⣿⣿⣿⣿⣿⣿⣿⣿⣟⢻⣿⣵⣿⣿⣿⣿⣿⣿⢙⣿⣿⣿⣿⣿⣿⣿⣿⣿⣿⣿⣿⣿⣿⣿⣿⣿⣿⣿⣿⣿⣿⣿⣿⣿⣿⣿⣿⣿⣿⣿⣿⣿⠀⠀⠀⠀⠀⠀⠀⠀⠀⠀⠀⠀</a:t>
            </a:r>
            <a:br/>
            <a:r>
              <a:t>⠀⠀⠀⠀⠀⠀⠀⠀⠀⠀⠀⣿⣼⣿⣿⣿⣿⣿⣿⣿⣿⡿⣿⣿⣿⣿⣿⣿⣿⣿⣿⣿⣿⣿⣿⠕⠜⣿⣿⣿⣿⣿⣿⣿⣿⣿⣿⣿⣿⣿⣿⣿⣿⣿⣿⣿⣿⣿⣿⣿⣿⣿⣿⣿⣿⣿⣿⣿⣿⠀⠀⠀⠀⠀⠀⠀⠀⠀⠀⠀⠀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⠀⠀⠀⠀⠀⠀⠀⠀⠀⠀⠀⣿⣿⣿⣿⣿⣿⣿⣿⣿⣿⣷⣯⢻⣿⣿⣿⣿⣿⣿⣿⣿⣿⡿⠏⠀⠀⠘⣿⣿⣿⣿⣿⣿⣿⣿⣿⣿⣿⣿⣿⣿⣿⣿⣿⣿⣿⣿⣿⣿⣿⣿⣿⣿⣿⣿⣿⣿⣿⠀⠀⠀⠀⠀⠀⠀⠀⠀⠀⠀⠀</a:t>
            </a:r>
            <a:br/>
            <a:r>
              <a:t>⠀⠀⠀⠀⠀⠀⠀⠀⠀⠀⠀⣿⣽⣿⣿⣿⣿⣿⣿⣿⣿⣿⣿⣆⠜⢝⢿⣿⣿⢟⢏⢹⢟⠑⠀⠀⠀⠀⢸⣿⣿⣿⣿⣿⣿⣿⣿⣿⣿⣿⣿⣿⣿⣿⣿⣿⣿⣿⣿⣿⣿⣿⣿⣿⣿⣿⣿⣿⣿⠀⠀⠀⠀⠀⠀⠀⠀⠀⠀⠀⠀</a:t>
            </a:r>
            <a:br/>
            <a:r>
              <a:t>⠀⠀⠀⠀⠀⠀⠀⠀⠀⠀⠀⢝⢹⣿⣿⣿⣿⣿⣿⣿⣿⣿⣿⣿⣇⢕⢑⠑⠑⠑⠁⠁⠀⠀⠀⠀⢀⠕⢕⢹⣿⣿⣿⣿⣿⣿⣿⣿⣿⣿⣿⣿⣿⣿⣿⣿⣿⣿⣿⣿⣿⣿⣿⣿⣿⣿⣿⣿⣿⠀⠀⠀⠀⠀⠀⠀⠀⠀⠀⠀⠀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⠀⠀⠀⠀⠀⠀⠀⠀⠀⠀⠀⢕⢸⣿⣿⣿⣿⣿⣿⣿⣿⣿⣿⣿⣿⣇⢅⠕⢀⠀⠀⠀⠀⠀⠀⠀⢕⢕⢕⢕⣿⣿⣿⣿⣿⣿⣿⣿⣿⣿⣿⣿⣿⣿⣿⣿⣿⣿⣿⣿⣿⣿⣿⣿⣿⣿⣿⣿⣿⠀⠀⠀⠀⠀⠀⠀⠀⠀⠀⠀⠀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⠀⠀⠀⠀⠀⠀⠀⠀⠀⠀⠀⢕⢸⣿⣿⣿⣿⣿⣿⣿⣿⣿⣿⣿⣿⣿⠕⢔⢕⢅⢔⢔⢄⢔⢕⢕⢕⢕⢕⢕⣿⣿⣿⣿⣿⣿⣿⣿⣿⣿⣿⣿⣿⣿⣿⣿⣿⣿⣿⣿⣿⣿⣿⣿⣿⣿⣿⣿⣿⠀⠀⠀⠀⠀⠀⠀⠀⠀⠀⠀⠀</a:t>
            </a:r>
            <a:br/>
            <a:r>
              <a:t>⠀⠀⠀⠀⠀⠀⠀⠀⠀⠀⠀⠑⠚⠛⠛⠛⠛⠛⠛⠛⠛⠛⠛⠛⠛⠛⠛⠑⠑⠑⠑⠑⠑⠑⠀⠑⠑⠑⠑⠑⠛⠛⠛⠛⠛⠛⠛⠛⠛⠛⠛⠛⠛⠛⠛⠛⠛⠛⠛⠛⠛⠛⠛⠛⠛⠛⠛⠛⠛⠀⠀⠀⠀⠀⠀⠀⠀⠀⠀⠀⠀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⠀⠀⠀⠀⠀⠀⠀⠀⠀⠀⠀⢕⣿⣿⣿⣿⣿⣿⣿⣿⣿⣿⣿⣿⣿⣿⣿⣿⣿⣿⣿⣿⣿⣿⣿⣿⣿⣿⣿⣿⣿⣿⣿⣿⣿⣿⣿⣿⣿⣿⣿⣿⣿⣿⣿⣿⣿⢕⢕⢕⢹⣿⣿⣿⣿⣿⣿⣷⡕⠀⠀⠀⠀⠀⠀⠀⠀⠀⠀⠀⠀</a:t>
            </a:r>
            <a:br/>
            <a:r>
              <a:t>⠀⠀⠀⠀⠀⠀⠀⠀⠀⠀⠀⢕⢹⣿⣿⣿⣿⣿⣿⣿⣿⣿⣿⣿⣿⣿⣿⣿⣿⣿⣿⣿⣿⣿⣿⣿⣿⣿⣿⣿⣿⣿⣿⣿⣿⣿⣿⣿⣿⣿⣿⣿⣿⣿⣿⣿⡏⢕⢕⢕⢕⣿⣿⣿⣿⣿⣿⣿⣿⠀⠀⠀⠀⠀⠀⠀⠀⠀⠀⠀⠀</a:t>
            </a:r>
            <a:br/>
            <a:r>
              <a:t>⠀⠀⠀⠀⠀⠀⠀⠀⠀⠀⠀⢕⢜⣿⣿⣿⣿⣿⣿⣿⣿⣿⣿⣿⣿⣿⣿⣿⣿⣿⣿⣿⣿⣿⣿⣿⣿⣿⣿⣿⣿⣿⣿⣿⣿⣿⣿⣿⣿⣿⣿⣿⣿⣿⣿⣿⢇⢕⢕⢕⣧⣿⣿⣿⣿⣿⣿⣿⣿⠀⠀⠀⠀⠀⠀⠀⠀⠀⠀⠀⠀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⠀⠀⠀⠀⠀⠀⠀⠀⠀⠀⠀⢕⢕⣿⣿⣿⣿⣿⣿⣿⣿⣿⣿⣿⣿⣿⣿⣿⣿⣿⣿⣿⣿⣿⣿⣿⣿⣿⣿⣿⣿⣿⣿⣿⣿⣿⣿⣿⣿⣿⣿⣿⣿⣿⣿⡿⢕⢕⢕⢸⣿⡇⣿⣿⣿⣿⣿⣿⣿⠀⠀⠀⠀⠀⠀⠀⠀⠀⠀⠀⠀</a:t>
            </a:r>
            <a:br/>
            <a:r>
              <a:t>⠀⠀⠀⠀⠀⠀⠀⠀⠀⠀⠀⢕⢕⣿⣿⣿⣿⣿⡿⢿⢟⢿⢟⢟⢻⣿⣿⣿⣿⣿⣿⣿⣿⣿⣿⣿⣿⣿⣿⣿⣿⣿⣿⣿⣿⣿⣿⣿⣿⣿⣿⣿⣿⣿⣿⣷⢕⢕⢕⣸⣿⣿⣿⣿⣿⣿⣿⣿⣿⠀⠀⠀⠀⠀⠀⠀⠀⠀⠀⠀⠀</a:t>
            </a:r>
            <a:br/>
            <a:r>
              <a:t>⠀⠀⠀⠀⠀⠀⠀⠀⠀⠀⠀⢕⢕⣿⣿⡿⢕⢕⢕⣱⡵⢗⢗⢷⣿⣿⣿⣿⣿⣿⣿⣿⣿⣿⣿⣿⣿⣿⣿⣿⣿⣿⣿⣿⣿⣿⣿⣿⣿⣿⣿⣿⣿⣿⣿⡇⢕⢕⢱⣿⣿⣿⣿⣿⣿⣿⣿⣿⣿⠀⠀⠀⠀⠀⠀⠀⠀⠀⠀⠀⠀</a:t>
            </a:r>
            <a:br/>
            <a:r>
              <a:t>⠀⠀⠀⠀⠀⠀⠀⠀⠀⠀⠀⢕⢕⢜⢏⢕⢕⢵⢏⢑⢁⢕⡕⣱⣾⣿⣿⣿⣿⣿⣿⣿⣿⣿⣿⣿⣿⣿⣿⣿⣿⣿⣿⣿⣿⣿⣿⣿⣿⣿⣿⣿⣿⣿⣿⣿⣿⣷⣿⣿⣿⣿⣿⣿⣿⣿⣿⣿⣿⠀⠀⠀⠀⠀⠀⠀⠀⠀⠀⠀⠀</a:t>
            </a:r>
            <a:br/>
            <a:r>
              <a:t>⠀⠀⠀⠀⠀⠀⠀⠀⠀⠀⠀⢕⢕⢄⠀⠔⠕⢕⢕⢑⢕⢜⢻⣿⣿⣿⣿⣿⣿⣿⣿⣿⣿⣿⣿⣿⣿⣿⣿⣿⣿⣿⣿⣿⣿⣿⣿⣿⣿⣿⣿⣿⣿⣿⣿⣿⣿⣿⣿⣿⣿⣿⣿⣿⣿⣿⣿⣿⣿⠀⠀⠀⠀⠀⠀⠀⠀⠀⠀⠀⠀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⠀⠀⠀⠀⠀⠀⠀⠀⠀⠀⠀⢕⢕⢕⢔⢔⢕⢕⢕⣱⣵⣾⣿⣿⣿⣿⣿⣿⣿⣿⣿⣿⣿⣿⣿⣿⣿⣿⣿⣿⣿⣿⣿⣿⣿⣿⣿⣿⣿⣿⣿⣿⣿⣿⣿⣿⣿⣿⣿⣿⣿⣿⣿⣿⣿⣿⣿⣿⣿⠀⠀⠀⠀⠀⠀⠀⠀⠀⠀⠀⠀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⠀⠀⠀⠀⠀⠀⠀⠀⠀⠀⠀⢕⢕⢕⢕⢕⢱⣾⣿⣿⣿⣿⣿⣿⣿⣿⣿⣿⣿⣿⣿⣿⣿⣿⣿⣿⣿⣿⣿⣿⣿⣿⣿⣿⣿⣿⣿⣿⣿⣿⣿⣿⣿⣿⣿⣿⣿⣿⣿⣿⣿⣿⣿⣿⣿⣿⣿⣿⣿⠀⠀⠀⠀⠀⠀⠀⠀⠀⠀⠀⠀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⠀⠀⠀⠀⠀⠀⠀⠀⠀⠀⠀⢕⢕⢸⢕⢕⣿⣿⣿⣿⣿⣿⣿⣿⣿⣿⣿⣿⣿⣿⣿⣿⣿⣿⣿⣿⣿⣿⣿⣿⣿⣿⣿⣿⣿⣿⣿⣿⣿⣿⣿⣿⣿⣿⣿⣿⣿⣿⣿⣿⣿⣿⣿⣿⣿⣿⣿⣿⣿⠀⠀⠀⠀⠀⠀⠀⠀⠀⠀⠀⠀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⠀⠀⠀⠀⠀⠀⠀⠀⠀⠀⠀⢕⢕⣼⣷⢕⢹⣿⣿⣿⣿⣿⣿⣿⣿⣿⣿⣿⣿⣿⣿⣿⣿⣿⣿⣿⣿⣿⣿⣿⣿⣿⣿⣿⣿⣿⣿⣿⣿⣿⣿⣿⣿⣿⣿⣿⣿⣿⣿⣿⣿⣿⣿⣿⣿⣿⣿⣿⣿⠀⠀⠀⠀⠀⠀⠀⠀⠀⠀⠀⠀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⠀⠀⠀⠀⠀⠀⠀⠀⠀⠀⠀⢕⢕⣿⣿⣧⡕⢻⣿⣿⣿⣿⣿⣿⣿⣿⣿⣿⣿⣿⣿⣿⣿⣿⣿⣿⣿⣿⣿⣿⣿⣿⣿⣿⣿⣿⣿⣿⣿⣿⣿⣿⣿⣿⣿⣿⣿⣿⣿⣿⣿⣿⣿⣿⣿⣿⣿⣿⣿⠀⠀⠀⠀⠀⠀⠀⠀⠀⠀⠀⠀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⠀⠀⠀⠀⠀⠀⠀⠀⠀⠀⠀⢕⢕⣿⣿⣿⣿⣼⣿⣿⣿⣿⣿⣿⣿⣿⣿⣿⣿⣿⣿⣿⣿⣿⣿⣿⣿⣿⣿⣿⣿⣿⣿⣿⣿⣿⣿⣿⣿⣿⣿⣿⣿⣿⣿⣿⣿⣿⣿⣿⣿⣿⣿⣿⣿⣿⣿⣿⣿⠀⠀⠀⠀⠀⠀⠀⠀⠀⠀⠀⠀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⠀⠀⠀⠀⠀⠀⠀⠀⠀⠀⠀⢕⢱⣿⣿⣿⣿⣿⣿⣿⣿⣿⣿⣿⣿⣿⣿⣿⡿⣿⣿⣿⣿⣿⣿⣿⣿⣿⣿⣿⣿⣿⣿⣿⣿⣿⣿⣿⣿⣿⣿⣿⣿⣿⣿⣿⣿⣿⣿⣿⣿⣿⣿⣿⣿⣿⣿⣿⣿⠀⠀⠀⠀⠀⠀⠀⠀⠀⠀⠀⠀</a:t>
            </a:r>
            <a:br/>
            <a:r>
              <a:t>⠀⠀⠀⠀⠀⠀⠀⠀⠀⠀⠀⢕⢇⣿⣿⣿⣿⣿⣿⣿⣿⣿⣿⣿⣯⣝⣻⣽⣷⣿⣿⣿⣿⣿⣿⡏⢿⣿⣿⣿⣿⣿⣿⣿⣿⣿⣿⣿⣿⣿⣿⣿⣿⣿⣿⣿⣿⣿⣿⣿⣿⣿⣿⣿⣿⣿⣿⣿⣿⠀⠀⠀⠀⠀⠀⠀⠀⠀⠀⠀⠀</a:t>
            </a:r>
            <a:br/>
            <a:r>
              <a:t>⠀⠀⠀⠀⠀⠀⠀⠀⠀⠀⠀⢕⣷⣿⣿⣿⣿⣿⣿⣿⣿⣿⣿⣿⣿⣿⣿⣿⣿⣿⣿⣿⣿⣿⢿⡇⠕⢿⣿⣿⣿⣿⣿⣿⣿⣿⣿⣿⣿⣿⣿⣿⣿⣿⣿⣿⣿⣿⣿⣿⣿⣿⣿⣿⣿⣿⣿⣿⣿⠀⠀⠀⠀⠀⠀⠀⠀⠀⠀⠀⠀</a:t>
            </a:r>
            <a:br/>
            <a:r>
              <a:t>⠀⠀⠀⠀⠀⠀⠀⠀⠀⠀⠀⣱⣜⣿⣿⣿⣿⣿⣿⣿⣿⣧⣿⢻⣿⣿⣿⣿⣿⣿⣿⣿⣿⣿⢟⠑⠀⠁⢻⣿⣿⣿⣿⣿⣿⣿⣿⣿⣿⣿⣿⣿⣿⣿⣿⣿⣿⣿⣿⣿⣿⣿⣿⣿⣿⣿⣿⣿⣿⠀⠀⠀⠀⠀⠀⠀⠀⠀⠀⠀⠀</a:t>
            </a:r>
            <a:br/>
            <a:r>
              <a:t>⠀⠀⠀⠀⠀⠀⠀⠀⠀⠀⠀⢕⢕⣿⣿⣿⣿⣿⣿⣿⣿⣿⣿⡔⠘⢻⢿⣿⡿⢏⢝⢝⢏⠑⠀⠀⠀⠀⢜⣿⣿⣿⣿⣿⣿⣿⣿⣿⣿⣿⣿⣿⣿⣿⣿⣿⣿⣿⣿⣿⣿⣿⣿⣿⣿⣿⣿⣿⣿⠀⠀⠀⠀⠀⠀⠀⠀⠀⠀⠀⠀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⠀⠀⠀⠀⠀⠀⠀⠀⠀⠀⠀⢕⢕⣿⣿⣿⣿⣿⣿⣿⣿⣿⣿⣿⡕⢕⢁⠘⠙⠑⠑⠁⠀⠀⠀⠀⠀⢀⢕⢸⣿⣿⣿⣿⣿⣿⣿⣿⣿⣿⣿⣿⣿⣿⣿⣿⣿⣿⣿⣿⣿⣿⣿⣿⣿⣿⣿⣿⣿⠀⠀⠀⠀⠀⠀⠀⠀⠀⠀⠀⠀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⠀⠀⠀⠀⠀⠀⠀⠀⠀⠀⠀⢕⢕⣿⣿⣿⣿⣿⣿⣿⣿⣿⣿⣿⣿⡕⠔⠀⠀⠀⠀⠀⠀⠀⠀⠀⢄⢕⢕⢕⣿⣿⣿⣿⣿⣿⣿⣿⣿⣿⣿⣿⣿⣿⣿⣿⣿⣿⣿⣿⣿⣿⣿⣿⣿⣿⣿⣿⣿⠀⠀⠀⠀⠀⠀⠀⠀⠀⠀⠀⠀</a:t>
            </a:r>
            <a:br/>
            <a:r>
              <a:t>⠀⠀⠀⠀⠀⠀⠀⠀⠀⠀⠀⠑⠘⠛⠛⠛⠛⠛⠛⠛⠛⠛⠛⠛⠛⠃⠀⠀⠀⠀⠀⠀⠀⠀⠀⠀⠑⠑⠑⠑⠛⠛⠛⠛⠛⠛⠛⠛⠛⠛⠛⠛⠛⠛⠛⠛⠛⠛⠛⠛⠛⠛⠛⠛⠛⠛⠛⠛⠛⠀⠀⠀⠀⠀⠀⠀⠀⠀⠀⠀⠀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⠀⠀⠀⠀⠀⠀⠀⠀⠀⠀⠀⢕⣾⣿⣿⣿⣿⣿⣿⣿⣿⣿⣿⣿⣿⣿⣿⣿⣿⣿⣿⣿⣿⣿⣿⣿⣿⣿⣿⣿⣿⣿⣿⣿⣿⣿⣿⣿⣿⣿⣿⣿⣿⣿⣿⣿⣿⢕⢕⢕⢜⣿⣿⣿⣿⣿⣿⣿⡕⠀⠀⠀⠀⠀⠀⠀⠀⠀⠀⠀⠀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⠀⠀⠀⠀⠀⠀⠀⠀⠀⠀⠀⢕⢸⣿⣿⣿⣿⣿⣿⣿⣿⣿⣿⣿⣿⣿⣿⣿⣿⣿⣿⣿⣿⣿⣿⣿⣿⣿⣿⣿⣿⣿⣿⣿⣿⣿⣿⣿⣿⣿⣿⣿⣿⣿⣿⣿⡟⢕⢕⢕⢕⢻⣿⣿⣿⣿⣿⣿⣿⠀⠀⠀⠀⠀⠀⠀⠀⠀⠀⠀⠀</a:t>
            </a:r>
            <a:br/>
            <a:r>
              <a:t>⠀⠀⠀⠀⠀⠀⠀⠀⠀⠀⠀⢕⢜⣿⣿⣿⣿⣿⣿⣿⣿⣿⣿⣿⣿⣿⣿⣿⣿⣿⣿⣿⣿⣿⣿⣿⣿⣿⣿⣿⣿⣿⣿⣿⣿⣿⣿⣿⣿⣿⣿⣿⣿⣿⣿⣿⡇⢔⢕⢕⣵⣼⣿⣿⣿⣿⣿⣿⣿⠀⠀⠀⠀⠀⠀⠀⠀⠀⠀⠀⠀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⠀⠀⠀⠀⠀⠀⠀⠀⠀⠀⠀⢕⢕⣿⣿⣿⣿⣿⣿⣿⣿⣿⣿⣿⣿⣿⣿⣿⣿⣿⣿⣿⣿⣿⣿⣿⣿⣿⣿⣿⣿⣿⣿⣿⣿⣿⣿⣿⣿⣿⣿⣿⣿⣿⣿⣿⢕⢕⢕⢕⢿⡟⣿⣿⣿⣿⣿⣿⣿⠀⠀⠀⠀⠀⠀⠀⠀⠀⠀⠀⠀</a:t>
            </a:r>
            <a:br/>
            <a:r>
              <a:t>⠀⠀⠀⠀⠀⠀⠀⠀⠀⠀⠀⢕⢕⢹⣿⣿⣿⣿⣿⣿⣿⣿⣿⣿⣿⣿⣿⣿⣿⣿⣿⣿⣿⣿⣿⣿⣿⣿⣿⣿⣿⣿⣿⣿⣿⣿⣿⣿⣿⣿⣿⣿⣿⣿⣿⣿⢕⢕⢕⢱⣧⣮⢹⣿⣿⣿⣿⣿⣿⠀⠀⠀⠀⠀⠀⠀⠀⠀⠀⠀⠀</a:t>
            </a:r>
            <a:br/>
            <a:r>
              <a:t>⠀⠀⠀⠀⠀⠀⠀⠀⠀⠀⠀⢕⢕⢻⣿⣿⣿⡿⢟⢟⢟⢟⢏⢝⢻⣿⣿⣿⣿⣿⣿⣿⣿⣿⣿⣿⣿⣿⣿⣿⣿⣿⣿⣿⣿⣿⣿⣿⣿⣿⣿⣿⣿⣿⣿⣿⢕⢕⢕⣸⣿⣿⣼⣿⣿⣿⣿⣿⣿⠀⠀⠀⠀⠀⠀⠀⠀⠀⠀⠀⠀</a:t>
            </a:r>
            <a:br/>
            <a:r>
              <a:t>⠀⠀⠀⠀⠀⠀⠀⠀⠀⠀⠀⢕⢕⢸⣿⡟⢕⢅⡱⢷⢟⢝⢝⢻⣿⣿⣿⣿⣿⣿⣿⣿⣿⣿⣿⣿⣿⣿⣿⣿⣿⣿⣿⣿⣿⣿⣿⣿⣿⣿⣿⣿⣿⣿⣿⣿⣵⣷⣾⣿⣿⣿⣿⣿⣿⣿⣿⣿⣿⠀⠀⠀⠀⠀⠀⠀⠀⠀⠀⠀⠀</a:t>
            </a:r>
            <a:br/>
            <a:r>
              <a:t>⠀⠀⠀⠀⠀⠀⠀⠀⠀⠀⠀⢕⢕⢞⠕⠕⢕⢜⢕⢕⢕⢕⣱⡷⢿⢿⢹⡿⣿⣿⣿⣿⣿⣿⣿⣿⣿⣿⣿⣿⣿⣿⣿⣿⣿⣿⣿⣿⣿⣿⣿⣿⣿⣿⣿⣿⣿⣿⣿⣿⣿⣿⣿⣿⣿⣿⣿⣿⣿⠀⠀⠀⠀⠀⠀⠀⠀⠀⠀⠀⠀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⠀⠀⠀⠀⠀⠀⠀⠀⠀⠀⠀⢕⢕⠀⠀⠁⢕⢕⠕⢕⢕⣕⣵⣷⣷⣿⣿⣿⣿⣿⣿⣿⣿⣿⣿⣿⣿⣿⣿⣿⣿⣿⣿⣿⣿⣿⣿⣿⣿⣿⣿⣿⣿⣿⣿⣿⣿⣿⣿⣿⣿⣿⣿⣿⣿⣿⣿⣿⣿⠀⠀⠀⠀⠀⠀⠀⠀⠀⠀⠀⠀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⠀⠀⠀⠀⠀⠀⠀⠀⠀⠀⠀⢕⢕⢀⢔⢕⢕⣕⣵⣷⣾⣿⣿⣿⣿⣿⣿⣿⣿⣿⣿⣿⣿⣿⣿⣿⣿⣿⣿⣿⣿⣿⣿⣿⣿⣿⣿⣿⣿⣿⣿⣿⣿⣿⣿⣿⣿⣿⣿⣿⣿⣿⣿⣿⣿⣿⣿⣿⣿⠀⠀⠀⠀⠀⠀⠀⠀⠀⠀⠀⠀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⠀⠀⠀⠀⠀⠀⠀⠀⠀⠀⠀⢕⢕⢕⢕⢕⣸⣿⣿⣿⣿⣿⣿⣿⣿⣿⣿⣿⣿⣿⣿⣿⣿⣿⣿⣿⣿⣿⣿⣿⣿⣿⣿⣿⣿⣿⣿⣿⣿⣿⣿⣿⣿⣿⣿⣿⣿⣿⣿⣿⣿⣿⣿⣿⣿⣿⣿⣿⣿⠀⠀⠀⠀⠀⠀⠀⠀⠀⠀⠀⠀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⠀⠀⠀⠀⠀⠀⠀⠀⠀⠀⠀⢕⢕⢸⡇⢕⣿⣿⣿⣿⣿⣿⣿⣿⣿⣿⣿⣯⣿⣿⣿⣿⣿⣿⣿⣿⣿⣿⣿⣿⣿⣿⣿⣿⣿⣿⣿⣿⣿⣿⣿⣿⣿⣿⣿⣿⣿⣿⣿⣿⣿⣿⣿⣿⣿⣿⣿⣿⣿⠀⠀⠀⠀⠀⠀⠀⠀⠀⠀⠀⠀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⠀⠀⠀⠀⠀⠀⠀⠀⠀⠀⠀⢕⢕⣼⣿⡕⢸⣿⣿⣿⣻⣿⣿⣿⣿⣿⣿⣿⣿⣿⣿⣿⣿⣿⣿⣿⣿⣿⣿⣿⣿⣿⣿⣿⣿⣿⣿⣿⣿⣿⣿⣿⣿⣿⣿⣿⣿⣿⣿⣿⣿⣿⣿⣿⣿⣿⣿⣿⣿⠀⠀⠀⠀⠀⠀⠀⠀⠀⠀⠀⠀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⠀⠀⠀⠀⠀⠀⠀⠀⠀⠀⠀⢕⢕⣿⣿⣿⣕⢻⣿⣿⣿⣿⣿⣿⣿⣿⣿⣿⣿⣿⣿⣿⣿⣿⣿⣿⣿⣿⣿⣿⣿⣿⣿⣿⣿⣿⣿⣿⣿⣿⣿⣿⣿⣿⣿⣿⣿⣿⣿⣿⣿⣿⣿⣿⣿⣿⣿⣿⣿⠀⠀⠀⠀⠀⠀⠀⠀⠀⠀⠀⠀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⠀⠀⠀⠀⠀⠀⠀⠀⠀⠀⠀⢕⢕⣿⣿⣿⣿⣾⣿⣿⣿⣿⣿⣿⣿⣷⣿⣿⣿⣿⣿⣿⣿⣿⣿⣿⣿⣿⣿⣿⣿⣿⣿⣿⣿⣿⣿⣿⣿⣿⣿⣿⣿⣿⣿⣿⣿⣿⣿⣿⣿⣿⣿⣿⣿⣿⣿⣿⣿⠀⠀⠀⠀⠀⠀⠀⠀⠀⠀⠀⠀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⠀⠀⠀⠀⠀⠀⠀⠀⠀⠀⠀⢕⢕⣸⣿⣿⣿⣿⣿⣿⣿⣿⣿⣿⣿⣿⣯⢝⣻⣿⣿⣿⣿⣿⣿⣾⣿⣿⣿⣿⣿⣿⣿⣿⣿⣿⣿⣿⣿⣿⣿⣿⣿⣿⣿⣿⣿⣿⣿⣿⣿⣿⣿⣿⣿⣿⣿⣿⣿⠀⠀⠀⠀⠀⠀⠀⠀⠀⠀⠀⠀</a:t>
            </a:r>
            <a:br/>
            <a:r>
              <a:t>⠀⠀⠀⠀⠀⠀⠀⠀⠀⠀⠀⢕⢱⣿⣿⣿⣿⣿⣿⣿⣿⣿⣿⣯⣵⣽⣷⣾⣿⣿⣿⣿⣿⡿⣟⡇⢝⣿⣿⣿⣿⣿⣿⣿⣿⣿⣿⣿⣿⣿⣿⣿⣿⣿⣿⣿⣿⣿⣿⣿⣿⣿⣿⣿⣿⣿⣿⣿⣿⠀⠀⠀⠀⠀⠀⠀⠀⠀⠀⠀⠀</a:t>
            </a:r>
            <a:br/>
            <a:r>
              <a:t>⠀⠀⠀⠀⠀⠀⠀⠀⠀⠀⠀⢕⡕⣿⣿⣿⣿⣿⣿⣿⣿⣿⣿⣿⣿⣿⣿⣿⣿⣿⣿⣿⣿⣿⣿⡇⢕⢻⣿⣿⣿⣿⣿⣿⣿⣿⣿⣿⣿⣿⣿⣿⣿⣿⣿⣿⣿⣿⣿⣿⣿⣿⣿⣿⣿⣿⣿⣿⣿⠀⠀⠀⠀⠀⠀⠀⠀⠀⠀⠀⠀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⠀⠀⠀⠀⠀⠀⠀⠀⠀⠀⠀⢕⢕⣿⣿⣿⣿⣿⣿⣿⣿⣿⣯⢻⣿⣿⣿⣿⣿⣿⢿⣿⣿⡿⢻⢕⠀⠁⢹⣿⣿⣿⣿⣿⣿⣿⣿⣿⣿⣿⣿⣿⣿⣿⣿⣿⣿⣿⣿⣿⣿⣿⣿⣿⣿⣿⣿⣿⣿⠀⠀⠀⠀⠀⠀⠀⠀⠀⠀⠀⠀</a:t>
            </a:r>
            <a:br/>
            <a:r>
              <a:t>⠀⠀⠀⠀⠀⠀⠀⠀⠀⠀⠀⢕⢕⣿⣿⣿⣿⣿⣿⣿⣿⣿⣿⡆⠘⢻⢿⣿⡏⢝⢕⢝⢏⠕⠑⠀⠀⠀⢑⢿⣿⣿⣿⣿⣿⣿⣿⣿⣿⣿⣿⣿⣿⣿⣿⣿⣿⣿⣿⣿⣿⣿⣿⣿⣿⣿⣿⣿⣿⠀⠀⠀⠀⠀⠀⠀⠀⠀⠀⠀⠀</a:t>
            </a:r>
            <a:br/>
            <a:r>
              <a:t>⠀⠀⠀⠀⠀⠀⠀⠀⠀⠀⠀⢕⢕⣿⣿⣿⣿⣿⣿⣿⣿⣿⣿⣷⡕⠔⠁⠑⠑⠑⠁⠁⠀⠀⠀⠀⠀⢀⠕⢸⣿⣿⣿⣿⣿⣿⣿⣿⣿⣿⣿⣿⣿⣿⣿⣿⣿⣿⣿⣿⣿⣿⣿⣿⣿⣿⣿⣿⣿⠀⠀⠀⠀⠀⠀⠀⠀⠀⠀⠀⠀</a:t>
            </a:r>
            <a:br/>
            <a:r>
              <a:t>⠀⠀⠀⠀⠀⠀⠀⠀⠀⠀⠀⠑⠑⠛⠛⠛⠛⠛⠛⠛⠛⠛⠛⠛⠃⠐⠐⠀⠀⠀⠀⠀⠀⠀⠀⠀⠐⠑⠑⠑⠛⠛⠛⠛⠛⠛⠛⠛⠛⠛⠛⠛⠛⠛⠛⠛⠛⠛⠛⠛⠛⠛⠛⠛⠛⠛⠛⠛⠛⠀⠀⠀⠀⠀⠀⠀⠀⠀⠀⠀⠀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⠀⠀⠀⠀⠀⠀⠀⠀⠀⠀⠀⢕⢸⣿⣿⣿⣿⣿⣿⣿⣿⣿⣿⣿⣿⣿⣿⣿⣿⣿⣿⣿⣿⣿⣿⣿⣿⣿⣿⣿⣿⣿⣿⣿⣿⣿⣿⣿⣿⣿⣿⣿⣿⣿⣿⣿⣿⢅⢕⢕⢜⣿⣿⣿⣿⣿⣿⣷⡕⠀⠀⠀⠀⠀⠀⠀⠀⠀⠀⠀⠀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⠀⠀⠀⠀⠀⠀⠀⠀⠀⠀⠀⢕⢸⣿⣿⣿⣿⣿⣿⣿⣿⣿⣿⣿⣿⣿⣿⣿⣿⣿⣿⣿⣿⣿⣿⣿⣿⣿⣿⣿⣿⣿⣿⣿⣿⣿⣿⣿⣿⣿⣿⣿⣿⣿⣿⣿⡇⢄⢄⢕⢕⢸⣿⣿⣿⣿⣿⣿⣷⠀⠀⠀⠀⠀⠀⠀⠀⠀⠀⠀⠀</a:t>
            </a:r>
            <a:br/>
            <a:r>
              <a:t>⠀⠀⠀⠀⠀⠀⠀⠀⠀⠀⠀⢕⢕⢿⣿⣿⣿⣿⣿⣿⣿⣿⣿⣿⣿⣿⣿⣿⣿⣿⣿⣿⣿⣿⣿⣿⣿⣿⣿⣿⣿⣿⣿⣿⣿⣿⣿⣿⣿⣿⣿⣿⣿⣿⣿⣿⢇⢀⢕⢕⢕⢜⣿⣿⣿⣿⣿⣿⣿⠀⠀⠀⠀⠀⠀⠀⠀⠀⠀⠀⠀</a:t>
            </a:r>
            <a:br/>
            <a:r>
              <a:t>⠀⠀⠀⠀⠀⠀⠀⠀⠀⠀⠀⢕⢕⢸⣿⣿⣿⣿⣿⣿⣿⣿⣿⣿⣿⣿⣿⣿⣿⣿⣿⣿⣿⣿⣿⣿⣿⣿⣿⣿⣿⣿⣿⣿⣿⣿⣿⣿⣿⣿⣿⣿⣿⣿⣿⡏⠁⠀⢕⢕⢕⢕⣻⣿⣿⣿⣿⣿⣿⠀⠀⠀⠀⠀⠀⠀⠀⠀⠀⠀⠀</a:t>
            </a:r>
            <a:br/>
            <a:r>
              <a:t>⠀⠀⠀⠀⠀⠀⠀⠀⠀⠀⠀⢕⢕⢸⣿⣿⣿⣿⣿⣿⣿⣿⣿⣿⣿⣿⣿⣿⣿⣿⣿⣿⣿⣿⣿⣿⣿⣿⣿⣿⣿⣿⣿⣿⣿⣿⣿⣿⣿⣿⣿⣿⣿⣿⣿⡷⢕⢔⢕⢕⢕⢕⢸⣿⣿⣿⣿⣿⣿⠀⠀⠀⠀⠀⠀⠀⠀⠀⠀⠀⠀</a:t>
            </a:r>
            <a:br/>
            <a:r>
              <a:t>⠀⠀⠀⠀⠀⠀⠀⠀⠀⠀⠀⢕⢕⢸⣿⣿⣿⣿⣿⣿⣿⣿⣿⢿⣿⣿⣿⣿⣿⣿⣿⣿⣿⣿⣿⣿⣿⣿⣿⣿⣿⣿⣿⣿⣿⣿⣿⣿⣿⣿⣿⣿⣿⣿⣿⡇⢕⢕⢕⢕⣕⡕⢸⣿⣿⣿⣿⣿⣿⠀⠀⠀⠀⠀⠀⠀⠀⠀⠀⠀⠀</a:t>
            </a:r>
            <a:br/>
            <a:r>
              <a:t>⠀⠀⠀⠀⠀⠀⠀⠀⠀⠀⠀⢕⢕⢱⣿⣿⢟⠋⠝⢑⣌⢝⣁⣕⣜⣻⣷⣷⣿⣿⣿⣿⣿⣿⣿⣿⣿⣿⣿⣿⣿⣿⣿⣿⣿⣿⣿⣿⣿⣿⣿⣿⣿⣿⣿⣿⢕⢱⣷⣾⣿⣿⣿⣿⣿⣿⣿⣿⣿⠀⠀⠀⠀⠀⠀⠀⠀⠀⠀⠀⠀</a:t>
            </a:r>
            <a:br/>
            <a:r>
              <a:t>⠀⠀⠀⠀⠀⠀⠀⠀⠀⠀⠀⢕⢕⢱⡿⠕⢕⢴⢕⢜⢕⢕⢑⡜⣿⡿⢏⣟⣿⣿⣿⣿⣿⣿⣿⣿⣿⣿⣿⣿⣿⣿⣿⣿⣿⣿⣿⣿⣿⣿⣿⣿⣿⣿⣿⣿⣿⣿⣿⣿⣿⣿⣿⣿⣿⣿⣿⣿⣿⠀⠀⠀⠀⠀⠀⠀⠀⠀⠀⠀⠀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⠀⠀⠀⠀⠀⠀⠀⠀⠀⠀⠀⢕⢕⢁⠀⠁⢅⢕⢕⢔⢕⢕⢕⢝⣝⣕⣜⣟⣝⣿⣿⣿⣿⣿⣿⣿⣿⣿⣿⣿⣿⣿⣿⣿⣿⣿⣿⣿⣿⣿⣿⣿⣿⣿⣿⣿⣿⣿⣿⣿⣿⣿⣿⣿⣿⣿⣿⣿⣿⠀⠀⠀⠀⠀⠀⠀⠀⠀⠀⠀⠀</a:t>
            </a:r>
            <a:br/>
            <a:r>
              <a:t>⠀⠀⠀⠀⠀⠀⠀⠀⠀⠀⠀⢕⢕⠀⢀⢄⢕⢕⢅⢅⣔⣵⣾⣿⣿⣿⣿⣿⣿⣿⢿⢿⣿⣿⣿⣿⣿⣿⣿⣿⣿⣿⣿⣿⣿⣿⣿⣿⣿⣿⣿⣿⣿⣿⣿⣿⣿⣿⣿⣿⣿⣿⣿⣿⣿⣿⣿⣿⣿⠀⠀⠀⠀⠀⠀⠀⠀⠀⠀⠀⠀</a:t>
            </a:r>
            <a:br/>
            <a:r>
              <a:t>⠀⠀⠀⠀⠀⠀⠀⠀⠀⠀⠀⢕⢕⢔⢕⢕⢕⣵⣾⣿⣿⣿⣿⣿⣿⣿⣿⣿⣿⣿⣿⣵⣿⣿⣿⣿⣿⣿⣿⣿⣿⣿⣿⣿⣿⣿⣿⣿⣿⣿⣿⣿⣿⣿⣿⣿⣿⣿⣿⣿⣿⣿⣿⣿⣿⣿⣿⣿⣿⠀⠀⠀⠀⠀⠀⠀⠀⠀⠀⠀⠀</a:t>
            </a:r>
            <a:br/>
            <a:r>
              <a:t>⠀⠀⠀⠀⠀⠀⠀⠀⠀⠀⠀⢕⢕⢕⢕⢕⣾⣿⣿⣿⣿⣿⣿⣿⣿⣿⣿⣿⣿⣿⣿⣿⣿⣿⣿⣿⣿⣿⣿⣿⣿⣿⣿⣿⣿⣿⣿⣿⣿⣿⣿⣿⣿⣿⣿⣿⣿⣿⣿⣿⣿⣿⣿⣿⣿⣿⣿⣿⣿⠀⠀⠀⠀⠀⠀⠀⠀⠀⠀⠀⠀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⠀⠀⠀⠀⠀⠀⠀⠀⠀⠀⠀⢕⢕⢱⢕⢕⣿⣿⣿⣿⣿⣿⣿⣿⣿⣿⣾⢿⣿⣿⣿⣿⣿⣿⣿⣿⣿⣿⣿⣿⣿⣿⣿⣿⣿⣿⣿⣿⣿⣿⣿⣿⣿⣿⣿⣿⣿⣿⣿⣿⣿⣿⣿⣿⣿⣿⣿⣿⣿⠀⠀⠀⠀⠀⠀⠀⠀⠀⠀⠀⠀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⠀⠀⠀⠀⠀⠀⠀⠀⠀⠀⠀⢕⢕⢸⣇⢑⢿⣿⣿⣯⣿⣿⣿⣿⣿⣿⣷⣾⣿⣿⣿⣿⣿⣿⣿⣿⣿⣿⣿⣿⣿⣿⣿⣿⣿⣿⣿⣿⣿⣿⣿⣿⣿⣿⣿⣿⣿⣿⣿⣿⣿⣿⣿⣿⣿⣿⣿⣿⣿⠀⠀⠀⠀⠀⠀⠀⠀⠀⠀⠀⠀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⠀⠀⠀⠀⠀⠀⠀⠀⠀⠀⠀⢕⢕⣿⣿⣕⢜⣿⣿⣫⣼⣿⣿⣿⣿⣿⣿⣿⣿⣿⣿⣿⣿⣿⣿⣿⣿⣿⣿⣿⣿⣿⣿⣿⣿⣿⣿⣿⣿⣿⣿⣿⣿⣿⣿⣿⣿⣿⣿⣿⣿⣿⣿⣿⣿⣿⣿⣿⣿⠀⠀⠀⠀⠀⠀⠀⠀⠀⠀⠀⠀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⠀⠀⠀⠀⠀⠀⠀⠀⠀⠀⠀⢕⢕⢿⣿⣿⣧⣿⣿⣿⣿⣿⣿⣿⡟⣻⣿⣿⣿⣿⣿⣿⣿⣿⣿⣿⣿⣿⣿⣿⣿⣿⣿⣿⣿⣿⣿⣿⣿⣿⣿⣿⣿⣿⣿⣿⣿⣿⣿⣿⣿⣿⣿⣿⣿⣿⣿⣿⣿⠀⠀⠀⠀⠀⠀⠀⠀⠀⠀⠀⠀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⠀⠀⠀⠀⠀⠀⠀⠀⠀⠀⠀⢕⢕⣸⣿⣿⣿⣿⣿⣿⣿⣿⣷⣾⣿⣿⣿⣿⣿⣿⣿⣿⣿⣿⣿⢿⣿⣿⣿⣿⣿⣿⣿⣿⣿⣿⣿⣿⣿⣿⣿⣿⣿⣿⣿⣿⣿⣿⣿⣿⣿⣿⣿⣿⣿⣿⣿⣿⣿⠀⠀⠀⠀⠀⠀⠀⠀⠀⠀⠀⠀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⠀⠀⠀⠀⠀⠀⠀⠀⠀⠀⠀⢕⢕⣿⣿⣿⣿⣿⣿⣿⣿⣿⡿⢏⢻⢷⣇⣵⣿⣿⣿⣿⣿⣿⣿⢇⣿⣿⣿⣿⣿⣿⣿⣿⣿⣿⣿⣿⣿⣿⣿⣿⣿⣿⣿⣿⣿⣿⣿⣿⣿⣿⣿⣿⣿⣿⣿⣿⣿⠀⠀⠀⠀⠀⠀⠀⠀⠀⠀⠀⠀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⠀⠀⠀⠀⠀⠀⠀⠀⠀⠀⠀⢕⢕⣿⣿⣿⣿⣿⣿⣿⣿⣿⣿⣿⣾⣿⢟⣿⣿⣿⣿⣿⡟⢕⢸⡕⠘⢻⣿⣿⣿⣿⣿⣿⣿⣿⣿⣿⣿⣿⣿⣿⣿⣿⣿⣿⣿⣿⣿⣿⣿⣿⣿⣿⣿⣿⣿⣿⣿⠀⠀⠀⠀⠀⠀⠀⠀⠀⠀⠀⠀</a:t>
            </a:r>
            <a:br/>
            <a:r>
              <a:t>⠀⠀⠀⠀⠀⠀⠀⠀⠀⠀⠀⢁⢕⣼⣿⣿⣿⣿⣿⣿⣿⣿⢿⣿⣿⣷⣿⣿⣿⣿⣿⡯⡇⢕⡾⢇⠀⠘⣿⣿⣿⣿⣿⣿⣿⣿⣿⣿⣿⣿⣿⣿⣿⣿⣿⣿⣿⣿⣿⣿⣿⣿⣿⣿⣿⣿⣿⣿⣿⠀⠀⠀⠀⠀⠀⠀⠀⠀⠀⠀⠀</a:t>
            </a:r>
            <a:br/>
            <a:r>
              <a:t>⠀⠀⠀⠀⠀⠀⠀⠀⠀⠀⠀⢔⢕⣿⣿⣿⣿⣿⣿⣿⣿⣿⣮⠙⢿⣿⣿⢟⢟⢕⢕⢕⢣⣼⠇⠁⠀⠀⢹⣿⣿⣿⣿⣿⣿⣿⣿⣿⣿⣿⣿⣿⣿⣿⣿⣿⣿⣿⣿⣿⣿⣿⣿⣿⣿⣿⣿⣿⣿⠀⠀⠀⠀⠀⠀⠀⠀⠀⠀⠀⠀</a:t>
            </a:r>
            <a:br/>
            <a:r>
              <a:t>⠀⠀⠀⠀⠀⠀⠀⠀⠀⠀⠀⢕⢕⣿⣿⣿⣿⣿⣿⣿⣿⣿⣿⡔⢁⠘⢕⢕⢕⢕⢕⠕⠞⠑⠀⠀⠀⠀⠕⣿⣿⣿⣿⣿⣿⣿⣿⣿⣿⣿⣿⣿⣿⣿⣿⣿⣿⣿⣿⣿⣿⣿⣿⣿⣿⣿⣿⣿⣿⠀⠀⠀⠀⠀⠀⠀⠀⠀⠀⠀⠀</a:t>
            </a:r>
            <a:br/>
            <a:r>
              <a:t>⠀⠀⠀⠀⠀⠀⠀⠀⠀⠀⠀⠑⠑⠛⠛⠛⠛⠛⠛⠛⠛⠛⠛⠓⠐⠀⠀⠀⠀⠀⠀⠀⠀⠀⠀⠀⠀⠀⠀⠛⠛⠛⠛⠛⠛⠛⠛⠛⠛⠛⠛⠛⠛⠛⠛⠛⠛⠛⠛⠛⠛⠛⠛⠛⠛⠛⠛⠛⠛⠀⠀⠀⠀⠀⠀⠀⠀⠀⠀⠀⠀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⠀⠀⠀⠀⠀⠀⠀⠀⠀⠀⠀⢕⢹⣿⣿⣿⣿⣿⣿⣿⣿⣿⣿⣿⣿⣿⣿⣿⣿⣿⣿⣿⣿⣿⣿⣿⣿⣿⣿⣿⣿⣿⣿⣿⣿⣿⣿⣿⣿⣿⣿⣿⣿⣿⣿⣿⡏⠁⠀⠐⢜⣿⣿⣿⣿⣿⣿⣧⢄⠀⠀⠀⠀⠀⠀⠀⠀⠀⠀⠀⠀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⠀⠀⠀⠀⠀⠀⠀⠀⠀⠀⠀⢕⢸⣿⣿⣿⣿⣿⣿⣿⣿⣿⣿⣿⣿⣿⣿⣿⣿⣿⣿⣿⣿⣿⣿⣿⣿⣿⣿⣿⣿⣿⣿⣿⣿⣿⣿⣿⣿⣿⣿⣿⣿⣿⣿⣿⡇⠀⢀⢕⢕⢻⣿⣿⣿⣿⣿⣿⣧⠀⠀⠀⠀⠀⠀⠀⠀⠀⠀⠀⠀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⠀⠀⠀⠀⠀⠀⠀⠀⠀⠀⠀⢕⢕⣿⣿⣿⣿⣿⣿⣿⣿⣿⣿⣿⣿⣿⣿⣿⣿⣿⣿⣿⣿⣿⣿⣿⣿⣿⣿⣿⣿⣿⣿⣿⣿⣿⣿⣿⣿⣿⣿⣿⣿⣿⣿⣿⠕⠀⢕⢕⢕⢜⣿⣿⣿⣿⣿⣿⣿⠀⠀⠀⠀⠀⠀⠀⠀⠀⠀⠀⠀</a:t>
            </a:r>
            <a:br/>
            <a:r>
              <a:t>⠀⠀⠀⠀⠀⠀⠀⠀⠀⠀⠀⢕⢕⢱⣽⣿⣿⣿⣿⣿⣿⣿⣿⣿⣿⣿⣿⣿⣿⣿⣿⣿⣿⣿⣿⣿⣿⣿⣿⣿⣿⣿⣿⣿⣿⣿⣿⣿⣿⣿⣿⣿⣿⣿⣿⡇⠀⠀⢕⢕⢕⢕⣿⣿⣿⣿⣿⣿⣿⠀⠀⠀⠀⠀⠀⠀⠀⠀⠀⠀⠀</a:t>
            </a:r>
            <a:br/>
            <a:r>
              <a:t>⠀⠀⠀⠀⠀⠀⠀⠀⠀⠀⠀⢕⢕⢹⣿⣿⣿⣿⣿⣿⣿⣿⣿⣿⣿⣿⣿⣿⣿⣿⣿⣿⣿⣿⣿⣿⣿⣿⣿⣿⣿⣿⣿⣿⣿⣿⣿⣿⣿⣿⣿⣿⣿⣿⣿⡇⢔⢄⢕⢕⢕⢕⢸⣿⣿⣿⣿⣿⣿⠀⠀⠀⠀⠀⠀⠀⠀⠀⠀⠀⠀</a:t>
            </a:r>
            <a:br/>
            <a:r>
              <a:t>⠀⠀⠀⠀⠀⠀⠀⠀⠀⠀⠀⢕⢕⢸⣿⣿⣿⣿⣿⣿⣿⣿⣿⡿⢿⣿⣿⣿⣿⣿⣿⣿⣿⣿⣿⣿⣿⣿⣿⣿⣿⣿⣿⣿⣿⣿⣿⣿⣿⣿⣿⣿⣿⣿⣿⡇⢕⢕⢕⢕⢕⢕⢸⣿⣿⣿⣿⣿⣿⠀⠀⠀⠀⠀⠀⠀⠀⠀⠀⠀⠀</a:t>
            </a:r>
            <a:br/>
            <a:r>
              <a:t>⠀⠀⠀⠀⠀⠀⠀⠀⠀⠀⠀⢕⢕⢸⣿⣿⢟⠋⠙⢁⢄⢜⢅⡄⢕⣝⣿⣷⣿⣿⣿⣿⣿⣿⣿⣿⣿⣿⣿⣿⣿⣿⣿⣿⣿⣿⣿⣿⣿⣿⣿⣿⣿⣿⣿⡧⢕⢕⣕⣱⣿⣧⣾⣿⣿⣿⣿⣿⣿⠀⠀⠀⠀⠀⠀⠀⠀⠀⠀⠀⠀</a:t>
            </a:r>
            <a:br/>
            <a:r>
              <a:t>⠀⠀⠀⠀⠀⠀⠀⠀⠀⠀⠀⢕⢕⢺⡟⠇⢁⢔⢔⢜⢕⢕⢕⢜⢻⣿⢿⣟⣿⣿⣿⣿⣿⣿⣿⣿⣿⣿⣿⣿⣿⣿⣿⣿⣿⣿⣿⣿⣿⣿⣿⣿⣿⣿⣿⣷⣿⣿⣿⣿⣿⣿⣿⣿⣿⣿⣿⣿⣿⠀⠀⠀⠀⠀⠀⠀⠀⠀⠀⠀⠀</a:t>
            </a:r>
            <a:br/>
            <a:r>
              <a:t>⠀⠀⠀⠀⠀⠀⠀⠀⠀⠀⠀⢕⢕⢕⠀⠀⢅⢅⢕⢕⢄⢕⢕⢜⢜⣏⣕⣿⣻⣿⣿⣿⣿⣿⣿⣿⣿⣿⣿⣿⣿⣿⣿⣿⣿⣿⣿⣿⣿⣿⣿⣿⣿⣿⣿⣿⣿⣿⣿⣿⣿⣿⣿⣿⣿⣿⣿⣿⣿⠀⠀⠀⠀⠀⠀⠀⠀⠀⠀⠀⠀</a:t>
            </a:r>
            <a:br/>
            <a:r>
              <a:t>⠀⠀⠀⠀⠀⠀⠀⠀⠀⠀⠀⢕⢕⠑⢀⢄⢔⢕⢀⢀⢅⣱⣷⣿⣿⣿⣿⣿⣿⣿⡟⢻⡿⣿⣿⣿⣿⣿⣿⣿⣿⣿⣿⣿⣿⣿⣿⣿⣿⣿⣿⣿⣿⣿⣿⣿⣿⣿⣿⣿⣿⣿⣿⣿⣿⣿⣿⣿⣿⠀⠀⠀⠀⠀⠀⠀⠀⠀⠀⠀⠀</a:t>
            </a:r>
            <a:br/>
            <a:r>
              <a:t>⠀⠀⠀⠀⠀⠀⠀⠀⠀⠀⠀⢕⢕⢄⢕⢕⢕⣵⣷⣿⣿⣿⣿⣿⣿⣿⣿⣿⣿⣿⣿⣷⣿⣿⣿⣿⣿⣿⣿⣿⣿⣿⣿⣿⣿⣿⣿⣿⣿⣿⣿⣿⣿⣿⣿⣿⣿⣿⣿⣿⣿⣿⣿⣿⣿⣿⣿⣿⣿⠀⠀⠀⠀⠀⠀⠀⠀⠀⠀⠀⠀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⠀⠀⠀⠀⠀⠀⠀⠀⠀⠀⠀⢕⢕⢕⢕⢕⣼⣿⣿⣿⣿⣿⣿⣿⣿⣿⣿⣿⣿⣿⣿⣿⣿⣿⣿⣿⣿⣿⣿⣿⣿⣿⣿⣿⣿⣿⣿⣿⣿⣿⣿⣿⣿⣿⣿⣿⣿⣿⣿⣿⣿⣿⣿⣿⣿⣿⣿⣿⣿⠀⠀⠀⠀⠀⠀⠀⠀⠀⠀⠀⠀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⠀⠀⠀⠀⠀⠀⠀⠀⠀⠀⠀⢕⢕⢸⢇⢔⣿⣿⣿⣿⣿⣿⣿⣿⣿⣯⣿⣿⣿⣿⣿⣿⣿⣿⣿⣿⣿⣿⣿⣿⣿⣿⣿⣿⣿⣿⣿⣿⣿⣿⣿⣿⣿⣿⣿⣿⣿⣿⣿⣿⣿⣿⣿⣿⣿⣿⣿⣿⣿⠀⠀⠀⠀⠀⠀⠀⠀⠀⠀⠀⠀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⠀⠀⠀⠀⠀⠀⠀⠀⠀⠀⠀⢕⢕⣼⣧⠕⢸⣿⣿⣽⣽⣿⣿⣿⣿⣿⣷⣷⣿⣿⣿⣿⣿⣿⣿⣿⣿⣿⣿⣿⣿⣿⣿⣿⣿⣿⣿⣿⣿⣿⣿⣿⣿⣿⣿⣿⣿⣿⣿⣿⣿⣿⣿⣿⣿⣿⣿⣿⣿⠀⠀⠀⠀⠀⠀⠀⠀⠀⠀⠀⠀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⠀⠀⠀⠀⠀⠀⠀⠀⠀⠀⠀⢕⢕⣿⣿⣧⠑⢼⣿⣯⣵⣿⣿⣿⣿⣿⣿⣿⣿⣿⣿⣿⣿⣿⣿⣿⣿⣿⣿⣿⣿⣿⣿⣿⣿⣿⣿⣿⣿⣿⣿⣿⣿⣿⣿⣿⣿⣿⣿⣿⣿⣿⣿⣿⣿⣿⣿⣿⣿⠀⠀⠀⠀⠀⠀⠀⠀⠀⠀⠀⠀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⠀⠀⠀⠀⠀⠀⠀⠀⠀⠀⠀⢕⢕⣿⣿⣿⣷⢸⣿⣿⣿⣿⣿⣿⡿⢟⣿⣿⣿⣿⣿⣿⣿⣿⣿⣿⣿⣿⣿⣿⣿⣿⣿⣿⣿⣿⣿⣿⣿⣿⣿⣿⣿⣿⣿⣿⣿⣿⣿⣿⣿⣿⣿⣿⣿⣿⣿⣿⣿⠀⠀⠀⠀⠀⠀⠀⠀⠀⠀⠀⠀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⠀⠀⠀⠀⠀⠀⠀⠀⠀⠀⠀⢕⢕⣾⣿⣿⣿⣿⣿⣿⣿⣿⣷⣷⣾⣿⣿⣿⣿⣿⣿⣿⣿⣿⣿⢿⣿⣿⣿⣿⣿⣿⣿⣿⣿⣿⣿⣿⣿⣿⣿⣿⣿⣿⣿⣿⣿⣿⣿⣿⣿⣿⣿⣿⣿⣿⣿⣿⣿⠀⠀⠀⠀⠀⠀⠀⠀⠀⠀⠀⠀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⠀⠀⠀⠀⠀⠀⠀⠀⠀⠀⠀⢕⢜⣿⣿⣿⣿⣿⣿⣿⣿⣿⣿⢟⢽⣷⣗⣷⣿⣿⣿⣿⣿⣿⣿⢱⣿⣿⣿⣿⣿⣿⣿⣿⣿⣿⣿⣿⣿⣿⣿⣿⣿⣿⣿⣿⣿⣿⣿⣿⣿⣿⣿⣿⣿⣿⣿⣿⡿⠀⠀⠀⠀⠀⠀⠀⠀⠀⠀⠀⠀</a:t>
            </a:r>
            <a:br/>
            <a:r>
              <a:t>⠀⠀⠀⠀⠀⠀⠀⠀⠀⠀⠀⢕⢕⣿⣿⣿⣿⣿⣿⣿⣿⣿⣿⣿⣿⢿⢟⣽⣿⣿⣿⣿⡟⢕⢸⡔⠘⢻⣿⣿⣿⣿⣿⣿⣿⣿⣿⣿⣿⣿⣿⣿⣿⣿⣿⣿⣿⣿⣿⣿⣿⣿⣿⣿⣿⣿⣿⣿⣧⠀⠀⠀⠀⠀⠀⠀⠀⠀⠀⠀⠀</a:t>
            </a:r>
            <a:br/>
            <a:r>
              <a:t>⠀⠀⠀⠀⠀⠀⠀⠀⠀⠀⠀⠑⢕⣿⣿⣿⣿⣿⣿⣿⣿⣿⣿⣿⣿⣿⣿⣿⣿⣿⢿⢏⢕⢕⡾⢇⠀⢜⣿⣿⣿⣿⣿⣿⣿⣿⣿⣿⣿⣿⣿⣿⣿⣿⣿⣿⣿⣿⣿⣿⣿⣿⣿⣿⣿⣿⣿⣿⡏⠀⠀⠀⠀⠀⠀⠀⠀⠀⠀⠀⠀</a:t>
            </a:r>
            <a:br/>
            <a:r>
              <a:t>⠀⠀⠀⠀⠀⠀⠀⠀⠀⠀⠀⢄⢜⣿⣿⣿⣿⣿⣿⣿⣿⣿⣧⠙⢿⣿⢟⢏⢝⢕⢕⢕⢱⡾⠇⠁⠀⠀⢻⣿⣿⣿⣿⣿⣿⣿⣿⣿⣿⣿⣿⣿⣿⣿⣿⣿⣿⣿⣿⣿⣿⣿⣿⣿⣿⣿⣿⣿⣿⠀⠀⠀⠀⠀⠀⠀⠀⠀⠀⠀⠀</a:t>
            </a:r>
            <a:br/>
            <a:r>
              <a:t>⠀⠀⠀⠀⠀⠀⠀⠀⠀⠀⠀⠁⢱⣿⣿⣿⣿⣿⣿⣿⣿⣿⣿⢔⠀⠘⢕⢕⢕⢕⠕⠕⠏⠁⠀⠀⠀⠀⢜⣿⣿⣿⣿⣿⣿⣿⣿⣿⣿⣿⣿⣿⣿⣿⣿⣿⣿⣿⣿⣿⣿⣿⣿⣿⣿⣿⣿⣿⡿⠀⠀⠀⠀⠀⠀⠀⠀⠀⠀⠀⠀</a:t>
            </a:r>
            <a:br/>
            <a:r>
              <a:t>⠀⠀⠀⠀⠀⠀⠀⠀⠀⠀⠀⠑⠘⠛⠛⠛⠛⠛⠛⠛⠛⠛⠛⠃⠀⠀⠀⠀⠀⠀⠀⠀⠀⠀⠀⠀⠀⠀⠀⠛⠛⠛⠛⠛⠛⠛⠛⠛⠛⠛⠛⠛⠛⠛⠛⠛⠛⠛⠛⠛⠛⠛⠛⠛⠛⠛⠛⠛⠛⠀⠀⠀⠀⠀⠀⠀⠀⠀⠀⠀⠀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⠀⠀⠀⠀⠀⠀⠀⠀⠀⠀⠀⡜⢕⢳⣿⣿⡿⣿⣯⣷⣿⣿⣿⣿⣿⣿⣿⣿⣿⣿⣿⣿⣿⣿⣿⣿⣿⢿⠟⢟⢟⠏⠙⠟⠻⢿⣿⣿⣿⣿⣿⣿⣿⣿⣿⣿⣿⣿⣿⣿⣿⣿⣿⣿⣿⣿⣿⣷⣵⠀⠀⠀⠀⠀⠀⠀⠀⠀⠀⠀⠀</a:t>
            </a:r>
            <a:br/>
            <a:r>
              <a:t>⠀⠀⠀⠀⠀⠀⠀⠀⠀⠀⠀⢱⣼⣻⣿⣿⣿⣿⣿⡿⣿⣿⣿⣿⣿⣿⣿⣿⣿⣿⣿⣿⣿⣿⡿⠟⢵⣅⡀⠀⠀⠀⠀⠀⠀⠁⠙⢿⣿⣿⣿⣿⣿⣿⣿⣿⣿⣿⣿⣿⣿⣿⣿⣿⣿⣿⣿⣿⣿⠀⠀⠀⠀⠀⠀⠀⠀⠀⠀⠀⠀</a:t>
            </a:r>
            <a:br/>
            <a:r>
              <a:t>⠀⠀⠀⠀⠀⠀⠀⠀⠀⠀⠀⣷⣿⣿⣿⣿⣿⣿⣿⣿⣿⣿⣿⣿⣿⣿⣿⣿⣿⣿⣿⣿⣿⡿⠑⠀⠀⢌⢻⣷⣦⡀⠐⢐⠀⠄⠀⠀⠙⢿⣿⣿⣿⣿⣿⣿⣿⣿⣿⣿⣿⣿⣿⣿⣿⣿⣿⣿⡿⠀⠀⠀⠀⠀⠀⠀⠀⠀⠀⠀⠀</a:t>
            </a:r>
            <a:br/>
            <a:r>
              <a:t>⠀⠀⠀⠀⠀⠀⠀⠀⠀⠀⠀⣽⣿⣿⣿⣿⣿⣟⣻⣯⣿⣿⣽⣿⣿⣿⣿⣿⣿⣿⣿⣿⡿⠑⠀⠀⠀⠀⠀⢘⢿⢿⣧⣅⣑⢑⢀⢀⠀⢜⢿⣿⣿⣿⣿⣿⣿⣿⣿⣿⣿⣿⣿⣿⣿⣿⡟⠑⠔⠀⠀⠀⠀⠀⠀⠀⠀⠀⠀⠀⠀</a:t>
            </a:r>
            <a:br/>
            <a:r>
              <a:t>⠀⠀⠀⠀⠀⠀⠀⠀⠀⠀⠀⣿⡿⣿⣿⣿⣿⣿⣿⣿⣿⣿⣿⣿⣿⣿⣿⣿⣿⣿⣿⣿⡇⢀⠀⠀⢄⢄⢱⡵⠞⢋⢟⣿⣿⣿⣷⢅⢕⢔⢸⣿⣿⣿⣿⣿⣿⣿⣿⣿⣿⣿⣿⣿⣿⣿⣧⡕⠔⠀⠀⠀⠀⠀⠀⠀⠀⠀⠀⠀⠀</a:t>
            </a:r>
            <a:br/>
            <a:r>
              <a:t>⠀⠀⠀⠀⠀⠀⠀⠀⠀⠀⠀⣿⣾⣷⣿⣿⣿⣿⣿⡿⣿⣿⣿⣿⣿⣿⣿⣿⣿⣿⣿⣿⢕⠀⠔⢔⢕⢕⢅⣔⣵⣼⣿⣿⣿⣿⣿⢇⢔⢕⢕⣿⣿⣿⣿⣿⣿⣿⣿⣿⣿⣿⣿⣿⣿⢝⣿⣷⡕⠀⠀⠀⠀⠀⠀⠀⠀⠀⠀⠀⠀</a:t>
            </a:r>
            <a:br/>
            <a:r>
              <a:t>⠀⠀⠀⠀⠀⠀⠀⠀⠀⠀⠀⣿⣿⣏⣹⣯⣿⣿⣿⣿⣿⢿⣿⣿⣿⣿⣿⣿⣿⣿⣿⣿⢕⢔⢕⢕⢇⢸⣿⣿⣿⣿⣿⣿⣿⣿⣿⡇⢕⢕⢔⢸⣿⣿⣿⣿⣿⣿⣿⣿⣿⣿⣿⣿⣿⣕⣿⣿⣧⠀⠀⠀⠀⠀⠀⠀⠀⠀⠀⠀⠀</a:t>
            </a:r>
            <a:br/>
            <a:r>
              <a:t>⠀⠀⠀⠀⠀⠀⠀⠀⠀⠀⠀⣿⣿⣿⣿⣿⣿⣿⣿⣿⣿⣿⣿⣿⣿⣿⣿⣿⣿⣿⣿⣿⣾⣷⣷⣷⣧⢿⣿⣿⣿⣿⣿⣿⣿⣿⣿⣇⢕⢕⢕⢸⣿⣿⣿⣿⣿⣿⣿⣿⣿⣿⣿⣿⣿⣿⣿⣿⣿⠀⠀⠀⠀⠀⠀⠀⠀⠀⠀⠀⠀</a:t>
            </a:r>
            <a:br/>
            <a:r>
              <a:t>⠀⠀⠀⠀⠀⠀⠀⠀⠀⠀⠀⣿⣿⣿⣟⣟⣿⣿⣟⣿⣿⣿⣿⣿⣿⣿⣿⣿⣿⣿⣿⣿⣿⣿⣿⣿⣿⣿⣿⣿⣿⣿⣿⣿⣿⣿⣿⣿⢕⢕⢕⢸⣿⣿⣿⣿⣿⣿⣿⣿⣿⣿⣿⣿⣿⣿⣿⣿⣿⠀⠀⠀⠀⠀⠀⠀⠀⠀⠀⠀⠀</a:t>
            </a:r>
            <a:br/>
            <a:r>
              <a:t>⠀⠀⠀⠀⠀⠀⠀⠀⠀⠀⠀⣿⣿⣯⣽⣽⣼⣿⣿⣯⣿⣽⣯⣿⣿⣿⣿⣿⣿⣿⣿⣿⣿⣿⣿⣿⣿⣿⣿⣿⣿⣿⣿⣿⣿⣿⣿⣯⣕⢕⢕⢸⣿⣿⣿⣿⣿⣿⣿⣿⣿⣿⣿⣿⣿⣿⣿⣿⣿⠀⠀⠀⠀⠀⠀⠀⠀⠀⠀⠀⠀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⠀⠀⠀⠀⠀⠀⠀⠀⠀⠀⠀⣾⣿⣿⣿⣿⣿⣿⣿⣿⣿⣿⣿⣿⣿⣿⣿⣿⣿⣿⣿⣿⣿⣿⣿⣿⣿⣿⣿⣿⣿⣿⣿⣿⣿⣿⣿⢻⣿⣷⣕⣸⣿⣿⣿⣿⣿⣿⣿⣿⣿⣿⣿⣿⣿⣿⣿⣿⣿⠀⠀⠀⠀⠀⠀⠀⠀⠀⠀⠀⠀</a:t>
            </a:r>
            <a:br/>
            <a:r>
              <a:t>⠀⠀⠀⠀⠀⠀⠀⠀⠀⠀⠀⣿⣿⣿⣿⣯⣿⣿⣿⣿⣿⣿⣿⣿⣿⣿⣿⣿⣿⣿⣿⣿⣿⣿⣿⣿⣿⣿⣿⣿⣿⣿⣿⢿⢿⢏⠋⠁⣿⣿⣿⣿⣿⣿⣿⣿⣿⣿⣿⣿⣿⣿⣿⣿⣿⣿⣿⣿⢅⠀⠀⠀⠀⠀⠀⠀⠀⠀⠀⠀⠀</a:t>
            </a:r>
            <a:br/>
            <a:r>
              <a:t>⠀⠀⠀⠀⠀⠀⠀⠀⠀⠀⠀⣿⣟⣿⣿⣿⣿⣿⣿⣿⣽⣿⣿⣿⣿⣿⣿⣿⣿⣿⣿⣿⣿⣿⣿⣿⣿⣿⣿⣿⢕⢻⢿⠇⠑⠀⠀⢁⣿⣿⣿⣿⣿⣿⣿⣿⣿⣿⣿⣿⣿⣿⣿⣿⣿⣿⣿⣿⢕⠀⠀⠀⠀⠀⠀⠀⠀⠀⠀⠀⠀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⠀⠀⠀⠀⠀⠀⠀⠀⠀⠀⠀⣿⣿⣿⣿⣿⣿⣿⣿⣿⣿⣿⣿⣿⣿⣿⣿⣿⣿⣿⣿⣿⣿⣿⣿⣿⣿⣿⣿⣿⢕⢕⢕⢐⢄⢔⢄⢕⣿⣿⣿⣿⣿⣿⣿⣿⣿⣿⣿⣿⣿⣿⣿⣿⣿⣿⣿⣿⡕⠀⠀⠀⠀⠀⠀⠀⠀⠀⠀⠀⠀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⠀⠀⠀⠀⠀⠀⠀⠀⠀⠀⠀⣿⣿⣿⣿⣿⣿⣿⣿⣿⣿⣿⣿⣿⣿⣿⣿⣿⣿⣿⣿⣿⣿⣿⣿⣿⣿⣿⣿⣯⢕⢕⢕⢅⢕⢔⢕⣼⣿⣿⣿⣿⣿⣿⣿⣿⣿⣿⣿⣿⣿⣿⣿⣿⣿⣿⣿⣿⡕⠀⠀⠀⠀⠀⠀⠀⠀⠀⠀⠀⠀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⠀⠀⠀⠀⠀⠀⠀⠀⠀⠀⠀⣿⣿⣿⣿⣿⣿⣿⣿⣿⣿⣿⣿⣿⣿⣿⣿⣿⣿⣿⣿⣿⣿⣿⣿⣿⣿⣿⣿⣿⡕⢕⢕⢕⢕⢕⢸⣿⣿⣿⣿⣿⣿⣿⣿⣿⣿⣿⣿⣿⣿⣿⣿⣿⣿⣿⣿⣿⣇⠀⠀⠀⠀⠀⠀⠀⠀⠀⠀⠀⠀</a:t>
            </a:r>
            <a:br/>
            <a:r>
              <a:t>⠀⠀⠀⠀⠀⠀⠀⠀⠀⠀⠀⣿⣿⣿⣿⣿⣿⣿⣿⣿⣿⣿⣿⣿⣿⣿⣿⣿⣿⣿⣿⣿⣿⣿⣿⣿⣿⣿⣿⣿⣇⠕⢕⢕⢕⠄⢜⣿⣿⣿⣿⣿⣿⣿⣿⣿⣿⣿⣿⣿⣿⣿⣿⣿⣿⣷⣷⢷⢧⠀⠀⠀⠀⠀⠀⠀⠀⠀⠀⠀⠀</a:t>
            </a:r>
            <a:br/>
            <a:r>
              <a:t>⠀⠀⠀⠀⠀⠀⠀⠀⠀⠀⠀⣿⣿⣿⣿⣿⣿⣿⣿⣿⣿⣿⣿⣿⣿⣿⣿⣿⣿⣿⣿⣿⣿⣿⣿⣿⣿⣿⣿⣿⣿⠄⢕⢕⠁⠀⠕⢻⣿⣿⣿⣿⣿⣿⣿⣿⣿⣿⣿⣿⣿⣿⣿⣿⣿⣿⣿⣿⣿⠀⠀⠀⠀⠀⠀⠀⠀⠀⠀⠀⠀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⠀⠀⠀⠀⠀⠀⠀⠀⠀⠀⠀⣿⣿⣿⣿⣿⣿⣿⣿⣿⣿⣿⣿⣿⣿⣿⣿⣿⣿⣿⣿⣿⣿⣿⣿⣿⣿⣿⣿⣿⡏⢁⢕⠐⠀⠀⠔⠘⢿⣿⣿⣿⣿⣿⣿⣿⣿⣿⣿⣿⣿⣿⣿⣿⣿⣿⣽⣽⣯⠀⠀⠀⠀⠀⠀⠀⠀⠀⠀⠀⠀</a:t>
            </a:r>
            <a:br/>
            <a:r>
              <a:t>⠀⠀⠀⠀⠀⠀⠀⠀⠀⠀⠀⣿⣿⣿⣿⣿⣿⣿⣿⣿⣿⣿⣿⣿⣿⣿⣿⣿⣿⣿⣿⣿⣿⣿⣿⣿⣿⣿⣿⣿⡇⠄⠁⠀⠀⠅⢕⠁⠘⣿⣿⣿⣿⣿⣿⣿⣿⣿⣿⣿⣿⣿⣿⣿⣿⣿⣿⣿⣿⠀⠀⠀⠀⠀⠀⠀⠀⠀⠀⠀⠀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⠀⠀⠀⠀⠀⠀⠀⠀⠀⠀⠀⣿⣿⣿⣿⣿⣿⣿⣿⣿⣿⣿⣿⣿⣿⣿⣿⣿⣿⣿⣿⣿⣿⣿⣿⣿⣿⣿⣿⣿⠑⠀⠀⠀⠀⠁⠀⠀⠀⢸⣿⣿⣿⣿⣿⣿⣿⣿⣿⣿⣿⣿⣿⣿⣿⣿⣿⣿⡿⠀⠀⠀⠀⠀⠀⠀⠀⠀⠀⠀⠀</a:t>
            </a:r>
            <a:br/>
            <a:r>
              <a:t>⠀⠀⠀⠀⠀⠀⠀⠀⠀⠀⠀⣿⣿⣿⣿⣿⣿⣿⣿⣿⣿⣿⣿⢿⣿⣿⣿⣿⣿⣿⣿⣿⣿⣿⣿⣿⣿⣿⣿⣿⠀⠀⠀⠀⠀⠀⠀⠀⠀⢸⣿⣿⣿⣿⣿⣿⣿⣿⣿⣿⣿⣿⣿⣿⣿⣿⣾⡹⢕⠀⠀⠀⠀⠀⠀⠀⠀⠀⠀⠀⠀</a:t>
            </a:r>
            <a:br/>
            <a:r>
              <a:t>⠀⠀⠀⠀⠀⠀⠀⠀⠀⠀⠀⠛⠛⠛⠛⠛⠛⠛⠛⠛⠛⠛⠛⠛⠛⠛⠛⠛⠛⠛⠛⠛⠙⠙⠛⠛⠛⠛⠛⠃⠀⠀⠀⠀⠀⠀⠀⠀⠀⠚⠛⠛⠛⠛⠛⠛⠛⠛⠛⠛⠛⠛⠛⠛⠛⠛⠛⠓⠃⠀⠀⠀⠀⠀⠀⠀⠀⠀⠀⠀⠀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⠀⠀⠀⠀⠀⠀⠀⠀⠀⠀⠀⢕⣿⣿⣿⣿⣿⣿⣿⣿⣿⣿⣿⣿⣿⣿⣿⣿⣿⣿⣿⣿⣿⣿⣿⣿⣿⣿⣿⣿⣿⣿⣿⣿⣿⣿⣿⣿⣿⣿⣿⣿⣿⣿⣿⣿⢕⠀⠀⠁⢹⣿⣿⣿⣿⣿⣿⣇⢀⠀⠀⠀⠀⠀⠀⠀⠀⠀⠀⠀⠀</a:t>
            </a:r>
            <a:br/>
            <a:r>
              <a:t>⠀⠀⠀⠀⠀⠀⠀⠀⠀⠀⠀⠕⢻⣿⣿⣿⣿⣿⣿⣿⣿⣿⣿⣿⣿⣿⣿⣿⣿⣿⣿⣿⣿⣿⣿⣿⣿⣿⣿⣿⣿⣿⣿⣿⣿⣿⣿⣿⣿⣿⣿⣿⣿⣿⣿⡏⠁⠀⠀⢄⢕⢿⣿⣿⣿⣿⣿⣿⡕⠀⠀⠀⠀⠀⠀⠀⠀⠀⠀⠀⠀</a:t>
            </a:r>
            <a:br/>
            <a:r>
              <a:t>⠀⠀⠀⠀⠀⠀⠀⠀⠀⠀⠀⠑⢸⣿⣿⣿⣿⣿⣿⣿⣿⣿⣿⣿⣿⣿⣿⣿⣿⣿⣿⣿⣿⣿⣿⣿⣿⣿⣿⣿⣿⣿⣿⣿⣿⣿⣿⣿⣿⣿⣿⣿⣿⣿⣿⡇⠀⠀⢕⢕⢕⢸⣿⣿⣿⣿⣿⣿⣿⠀⠀⠀⠀⠀⠀⠀⠀⠀⠀⠀⠀</a:t>
            </a:r>
            <a:br/>
            <a:r>
              <a:t>⠀⠀⠀⠀⠀⠀⠀⠀⠀⠀⠀⢄⢕⣿⣿⣿⣿⣿⣿⣿⣿⣿⣿⣿⣿⣿⣿⣿⣿⣿⣿⣿⣿⣿⣿⣿⣿⣿⣿⣿⣿⣿⣿⣿⣿⣿⣿⣿⣿⣿⣿⣿⣿⣿⣿⠑⠀⠀⢕⢕⢕⢕⣿⣿⣿⣿⣿⣿⣿⠀⠀⠀⠀⠀⠀⠀⠀⠀⠀⠀⠀</a:t>
            </a:r>
            <a:br/>
            <a:r>
              <a:t>⠀⠀⠀⠀⠀⠀⠀⠀⠀⠀⠀⠀⢕⣿⣿⣿⣿⣿⣿⣿⣿⣿⣿⣿⣿⣿⣿⣿⣿⣿⣿⣿⣿⣿⣿⣿⣿⣿⣿⣿⣿⣿⣿⣿⣿⣿⣿⣿⣻⣿⣿⣿⣿⣿⣿⢕⠀⠀⢕⢕⢕⢕⣿⣿⣿⣿⣿⣿⣿⠀⠀⠀⠀⠀⠀⠀⠀⠀⠀⠀⠀</a:t>
            </a:r>
            <a:br/>
            <a:r>
              <a:t>⠀⠀⠀⠀⠀⠀⠀⠀⠀⠀⠀⠀⢕⣿⣿⣿⣿⣿⣿⣿⣿⣿⣿⣿⢿⣿⣿⣿⣿⣿⣿⣿⣿⣿⣿⣿⣿⣿⣿⣿⣿⣿⣿⣿⣿⣿⣿⣿⣿⣿⣿⣿⣿⣿⣿⢕⢕⢕⢕⢕⢕⢕⣿⣿⣿⣿⣿⣿⣿⠀⠀⠀⠀⠀⠀⠀⠀⠀⠀⠀⠀</a:t>
            </a:r>
            <a:br/>
            <a:r>
              <a:t>⠀⠀⠀⠀⠀⠀⠀⠀⠀⠀⠀⢕⢕⣿⣿⣿⡟⠏⠙⠁⢀⢄⢁⢀⢁⡜⢻⣧⣵⣿⣿⣿⣿⣿⣿⣿⣿⣿⣿⣿⣿⣿⣿⣿⣿⣿⣿⣿⣿⣿⣿⣿⣿⣿⣿⢕⢕⢕⣕⣕⢗⢕⣿⣿⣿⣿⣿⣿⣿⠀⠀⠀⠀⠀⠀⠀⠀⠀⠀⠀⠀</a:t>
            </a:r>
            <a:br/>
            <a:r>
              <a:t>⠀⠀⠀⠀⠀⠀⠀⠀⠀⠀⠀⢕⢕⣿⡿⠏⠁⢀⢰⢕⠕⢕⢁⢘⢜⣿⣿⢇⢿⣿⣿⣹⣿⣿⣿⣿⣿⣿⣿⣿⣿⣿⣿⣿⣿⣿⣿⣿⣿⣿⣿⣿⣿⣿⣿⣷⣷⣿⣿⣿⣿⣿⣿⣿⣿⣿⣿⣿⣿⠀⠀⠀⠀⠀⠀⠀⠀⠀⠀⠀⠀</a:t>
            </a:r>
            <a:br/>
            <a:r>
              <a:t>⠀⠀⠀⠀⠀⠀⠀⠀⠀⠀⠀⢕⢕⣿⠀⠀⠁⢅⢕⠔⢄⠅⢕⢕⢕⢟⢇⢜⢾⢟⣻⣿⣻⣿⣿⣿⣿⣿⣿⣿⣿⣿⣿⣿⣿⣿⣿⣿⣿⣿⣿⣿⣿⣿⣿⣿⣿⣿⣿⣿⣿⣿⣿⣿⣿⣿⣿⣿⣿⠀⠀⠀⠀⠀⠀⠀⠀⠀⠀⠀⠀</a:t>
            </a:r>
            <a:br/>
            <a:r>
              <a:t>⠀⠀⠀⠀⠀⠀⠀⠀⠀⠀⠀⢕⢕⢇⠀⢀⢄⠔⢑⢀⢀⣄⣱⣷⣷⣿⣿⣿⣿⣿⣝⢟⢱⣿⣿⣿⣿⣿⣿⣿⣿⣿⣿⣿⣿⣿⣿⣿⣿⣿⣿⣿⣿⣿⣿⣿⣿⣿⣿⣿⣿⣿⣿⣿⣿⣿⣿⣿⣿⠀⠀⠀⠀⠀⠀⠀⠀⠀⠀⠀⠀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⠀⠀⠀⠀⠀⠀⠀⠀⠀⠀⠀⢕⢕⢕⢕⢕⢕⢕⣷⣷⣿⣿⣿⣿⣿⣿⣿⣿⣿⣿⣿⣧⢸⣿⣿⣿⣿⣿⣿⣿⣿⣿⣿⣿⣿⣿⣿⣿⣿⣿⣿⣿⣿⣿⣿⣿⣿⣿⣿⣿⣿⣿⣿⣿⣿⣿⣿⣿⣿⠀⠀⠀⠀⠀⠀⠀⠀⠀⠀⠀⠀</a:t>
            </a:r>
            <a:br/>
            <a:r>
              <a:t>⠀⠀⠀⠀⠀⠀⠀⠀⠀⠀⠀⢕⢕⣱⡕⢕⢱⣿⣿⣿⣿⣿⣿⣿⣿⣿⣿⣿⣿⣿⣿⣿⣾⣿⣿⣿⣿⣿⣿⣿⣿⣿⣿⣿⣿⣿⣿⣿⣿⣿⣿⣿⣿⣿⣿⣿⣿⣿⣿⣿⣿⣿⣿⣿⣿⣿⣿⣿⣿⠀⠀⠀⠀⠀⠀⠀⠀⠀⠀⠀⠀</a:t>
            </a:r>
            <a:br/>
            <a:r>
              <a:t>⠀⠀⠀⠀⠀⠀⠀⠀⠀⠀⠀⢕⢕⣿⣇⢄⢸⣿⣿⣿⣿⣿⣿⣿⣿⢟⣏⣽⣿⣿⣿⣿⣿⣿⣿⣯⣿⣿⣿⣿⣿⣿⣿⣿⣿⣿⣿⣿⣿⣿⣿⣿⣿⣿⣿⣿⣿⣿⣿⣿⣿⣿⣿⣿⣿⣿⣿⣿⣿⠀⠀⠀⠀⠀⠀⠀⠀⠀⠀⠀⠀</a:t>
            </a:r>
            <a:br/>
            <a:r>
              <a:t>⠀⠀⠀⠀⠀⠀⠀⠀⠀⠀⠀⢕⢕⣿⣿⡔⢕⡿⣿⣏⣝⣝⣿⣿⣿⣿⣯⣵⣯⣿⣿⣿⣿⣿⣿⣿⣿⣿⣿⣿⣿⣿⣿⣿⣿⣿⣿⣿⣿⣿⣿⣿⣿⣿⣿⣿⣿⣿⣿⣿⣿⣿⣿⣿⣿⣿⣿⣿⣿⠀⠀⠀⠀⠀⠀⠀⠀⠀⠀⠀⠀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⠀⠀⠀⠀⠀⠀⠀⠀⠀⠀⠀⢕⢸⣿⣿⣷⡕⢱⣿⣿⣽⣽⣿⣿⣿⣿⣿⣿⣿⣿⣿⣿⣿⣿⣾⣿⣿⣿⣿⣿⣿⣿⣿⣿⣿⣿⣿⣿⣿⣿⣿⣿⣿⣿⣿⣿⣿⣿⣿⣿⣿⣿⣿⣿⣿⣿⣿⣿⣿⠀⠀⠀⠀⠀⠀⠀⠀⠀⠀⠀⠀</a:t>
            </a:r>
            <a:br/>
            <a:r>
              <a:t>⠀⠀⠀⠀⠀⠀⠀⠀⠀⠀⠀⢕⢸⣿⣿⣿⣿⣼⣿⣿⣿⣿⣿⣿⣿⢿⢿⣿⣿⣿⣿⣿⣿⣿⣿⣿⣿⣿⣿⣿⣿⣿⣿⣿⣿⣿⣿⣿⣿⣿⣿⣿⣿⣿⣿⣿⣿⣿⣿⣿⣿⣿⣿⣿⣿⣿⣿⣿⣿⠀⠀⠀⠀⠀⠀⠀⠀⠀⠀⠀⠀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⠀⠀⠀⠀⠀⠀⠀⠀⠀⠀⠀⢕⢕⣿⣿⣿⣿⣷⣿⣿⣿⣿⣿⣽⣵⣾⣿⣿⣿⣿⣿⣿⣿⣿⣿⣿⣿⣿⣿⣿⣿⣿⣿⣿⣿⣿⣿⣿⣿⣿⣿⣿⣿⣿⣿⣿⣿⣿⣿⣿⣿⣿⣿⣿⣿⣿⣿⣿⣿⠀⠀⠀⠀⠀⠀⠀⠀⠀⠀⠀⠀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⠀⠀⠀⠀⠀⠀⠀⠀⠀⠀⠀⢕⢸⣿⣿⣿⣿⣿⣿⣿⣿⣿⣿⢿⢟⣟⣽⣽⣿⣿⣿⣿⣿⣿⣿⢱⣿⣿⣿⣿⣿⣿⣿⣿⣿⣿⣿⣿⣿⣿⣿⣿⣿⣿⣿⣿⣿⣿⣿⣿⣿⣿⣿⣿⣿⣿⣿⣿⢝⠀⠀⠀⠀⠀⠀⠀⠀⠀⠀⠀⠀</a:t>
            </a:r>
            <a:br/>
            <a:r>
              <a:t>⠀⠀⠀⠀⠀⠀⠀⠀⠀⠀⠀⢕⢸⣿⣿⣿⣿⣿⣿⣿⣿⣿⣿⣷⣾⡿⢟⣿⣿⣿⣿⣿⡿⢕⢱⡔⠜⢿⣿⣿⣿⣿⣿⣿⣿⣿⣿⣿⣿⣿⣿⣿⣿⣿⣿⣿⣿⣿⣿⣿⣿⣿⣿⣿⣿⣿⣿⣿⢕⠀⠀⠀⠀⠀⠀⠀⠀⠀⠀⠀⠀</a:t>
            </a:r>
            <a:br/>
            <a:r>
              <a:t>⠀⠀⠀⠀⠀⠀⠀⠀⠀⠀⠀⠁⢸⣿⣿⣿⣿⣿⣿⣿⣿⣿⣿⣿⣷⣷⣿⣿⣿⣿⢿⢏⢕⢕⣼⢇⠀⢜⣿⣿⣿⣿⣿⣿⣿⣿⣿⣿⣿⣿⣿⣿⣿⣿⣿⣿⣿⣿⣿⣿⣿⣿⣿⣿⣿⣿⣿⣿⢕⠀⠀⠀⠀⠀⠀⠀⠀⠀⠀⠀⠀</a:t>
            </a:r>
            <a:br/>
            <a:r>
              <a:t>⠀⠀⠀⠀⠀⠀⠀⠀⠀⠀⠀⢔⢸⣿⣿⣿⣿⣿⣿⣿⣿⣿⣧⠙⢻⢿⢿⢏⢝⢕⢕⢕⢕⡼⠇⠀⠀⠀⣿⣿⣿⣿⣿⣿⣿⣿⣿⣿⣿⣿⣿⣿⣿⣿⣿⣿⣿⣿⣿⣿⣿⣿⣿⣿⣿⣿⣿⣿⢕⠀⠀⠀⠀⠀⠀⠀⠀⠀⠀⠀⠀</a:t>
            </a:r>
            <a:br/>
            <a:r>
              <a:t>⠀⠀⠀⠀⠀⠀⠀⠀⠀⠀⠀⠑⣸⣿⣿⣿⣿⣿⣿⣿⣿⣿⣿⢄⠁⠕⢕⢕⢕⢕⢕⠕⠜⠁⠀⠀⠀⠀⢸⣿⣿⣿⣿⣿⣿⣿⣿⣿⣿⣿⣿⣿⣿⣿⣿⣿⣿⣿⣿⣿⣿⣿⣿⣿⣿⣿⣿⣿⢟⠀⠀⠀⠀⠀⠀⠀⠀⠀⠀⠀⠀</a:t>
            </a:r>
            <a:br/>
            <a:r>
              <a:t>⠀⠀⠀⠀⠀⠀⠀⠀⠀⠀⠀⠑⠛⠛⠛⠛⠛⠛⠛⠛⠛⠛⠛⠃⠀⠀⠀⠀⠀⠀⠀⠀⠀⠀⠀⠀⠀⠀⠘⠛⠛⠛⠛⠛⠛⠛⠛⠛⠛⠛⠛⠛⠛⠛⠛⠛⠛⠛⠛⠛⠛⠛⠛⠛⠛⠛⠛⠛⠓⠀⠀⠀⠀⠀⠀⠀⠀⠀⠀⠀⠀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⠀⠀⠀⠀⠀⠀⠀⠀⠀⠀⠀⢜⣿⣿⣿⣿⣿⣿⣿⣿⣿⣿⣿⣿⣿⣿⣿⣿⣿⣿⣿⣿⣿⣿⣿⣿⣿⣿⣿⣿⣿⣿⣿⣿⣿⣿⣿⣿⣿⣿⣿⣿⣿⣿⣿⡇⠁⠀⠀⠁⢻⣿⣿⣿⣿⣿⣿⡔⠀⠀⠀⠀⠀⠀⠀⠀⠀⠀⠀⠀⠀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⠀⠀⠀⠀⠀⠀⠀⠀⠀⠀⠀⢕⣿⣿⣿⣿⣿⣿⣿⣿⣿⣿⣿⣿⣿⣿⣿⣿⣿⣿⣿⣿⣿⣿⣿⣿⣿⣿⣿⣿⣿⣿⣿⣿⣿⣿⣿⣿⣿⣿⣿⣿⣿⣿⣿⡇⠀⠀⠀⢀⢜⣿⣿⣿⣿⣿⣿⣿⢕⠀⠀⠀⠀⠀⠀⠀⠀⠀⠀⠀⠀</a:t>
            </a:r>
            <a:br/>
            <a:r>
              <a:t>⠀⠀⠀⠀⠀⠀⠀⠀⠀⠀⠀⢕⢹⣿⣿⣿⣿⣿⣿⣿⣿⣿⣿⣿⣿⣿⣿⣿⣿⣿⣿⣿⣿⣿⣿⣿⣿⣿⣿⣿⣿⣿⣿⣿⣿⣿⣿⣿⣿⣿⣿⣿⣿⣿⣿⢕⠀⠀⢕⢕⢕⢹⣿⣿⣿⣿⣿⣿⣧⠀⠀⠀⠀⠀⠀⠀⠀⠀⠀⠀⠀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⠀⠀⠀⠀⠀⠀⠀⠀⠀⠀⠀⢕⢸⣿⣿⣿⣿⣿⣿⣿⣿⣿⣿⣿⣿⣿⣿⣿⣿⣿⣿⣿⣿⣿⣿⣿⣿⣿⣿⣿⣿⣿⣿⣿⣿⣿⣿⣿⣿⣿⣿⣿⣿⣿⡇⠀⠀⠀⢕⢕⢕⢜⣿⣿⣿⣿⣿⣿⣿⠀⠀⠀⠀⠀⠀⠀⠀⠀⠀⠀⠀</a:t>
            </a:r>
            <a:br/>
            <a:r>
              <a:t>⠀⠀⠀⠀⠀⠀⠀⠀⠀⠀⠀⢕⢜⣿⣿⣿⣿⣿⣿⣿⣿⣿⣿⣿⣿⣿⣿⣿⣿⣿⣿⣿⣿⣿⣿⣿⣿⣿⣿⣿⣿⣿⣿⣿⣿⣿⣿⣿⣿⣿⣿⣿⣿⣿⡏⠁⠀⢄⢕⢔⢕⢕⣿⣿⣿⣿⣿⣿⣿⠀⠀⠀⠀⠀⠀⠀⠀⠀⠀⠀⠀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⠀⠀⠀⠀⠀⠀⠀⠀⠀⠀⠀⢕⢕⣿⣿⣿⣿⣿⣿⣿⣿⣿⣿⣿⣿⣿⣿⣿⣿⣿⣿⣿⣿⣿⣿⣿⣿⣿⣿⣿⣿⣿⣿⣿⣿⣿⣿⣿⣿⣿⣿⣿⣿⣿⡇⢔⢕⢕⢕⢕⢕⢕⣿⣿⣿⣿⣿⣿⣿⠀⠀⠀⠀⠀⠀⠀⠀⠀⠀⠀⠀</a:t>
            </a:r>
            <a:br/>
            <a:r>
              <a:t>⠀⠀⠀⠀⠀⠀⠀⠀⠀⠀⠀⠀⢕⣿⣿⣿⣻⢟⠙⠁⠁⢄⢁⢑⠑⢕⢝⣿⣵⣽⡿⣿⣿⣿⣿⣿⣿⣿⣿⣿⣿⣿⣿⣿⣿⣿⣿⣿⣿⣿⣿⣿⣿⣿⣇⢕⢕⢕⢕⢕⢕⣱⣿⣿⣿⣿⣿⣿⣿⠀⠀⠀⠀⠀⠀⠀⠀⠀⠀⠀⠀</a:t>
            </a:r>
            <a:br/>
            <a:r>
              <a:t>⠀⠀⠀⠀⠀⠀⠀⠀⠀⠀⠀⢔⢱⣿⡿⢟⠙⠁⢀⡄⢔⠕⠑⠑⠑⢝⣿⣿⢻⣿⣿⣿⢿⣿⣿⣿⣿⣿⣿⣿⣿⣿⣿⣿⣿⣿⣿⣿⣿⣿⣿⣿⣿⣿⣿⣵⣵⣿⣷⣾⣿⣿⣿⣿⣿⣿⣿⣿⣿⠀⠀⠀⠀⠀⠀⠀⠀⠀⠀⠀⠀</a:t>
            </a:r>
            <a:br/>
            <a:r>
              <a:t>⠀⠀⠀⠀⠀⠀⠀⠀⠀⠀⠀⢕⢕⣿⡇⠀⠀⠀⠑⠑⢀⠀⢀⢔⢔⢕⢿⢇⢇⢜⢟⢿⣾⢿⣿⣿⣿⣿⣿⣿⣿⣿⣿⣿⣿⣿⣿⣿⣿⣿⣿⣿⣿⣿⣿⣿⣿⣿⣿⣿⣿⣿⣿⣿⣿⣿⣿⣿⣿⠀⠀⠀⠀⠀⠀⠀⠀⠀⠀⠀⠀</a:t>
            </a:r>
            <a:br/>
            <a:r>
              <a:t>⠀⠀⠀⠀⠀⠀⠀⠀⠀⠀⠀⢕⢜⡏⠁⢀⢀⠀⠐⠀⠀⢀⢕⣕⣵⣵⣷⣷⣷⣧⡕⢻⢸⢸⣿⣿⣿⣿⣿⣿⣿⣿⣿⣿⣿⣿⣿⣿⣿⣿⣿⣿⣿⣿⣿⣿⣿⣿⣿⣿⣿⣿⣿⣿⣿⣿⣿⣿⣿⠀⠀⠀⠀⠀⠀⠀⠀⠀⠀⠀⠀</a:t>
            </a:r>
            <a:br/>
            <a:r>
              <a:t>⠀⠀⠀⠀⠀⠀⠀⠀⠀⠀⠀⢕⢕⣷⢕⢕⢕⢔⣰⣴⣷⣾⣿⣿⣿⣿⣿⣿⣿⣿⣿⣵⢕⢝⣿⣿⣿⣿⣿⣿⣿⣿⣿⣿⣿⣿⣿⣿⣿⣿⣿⣿⣿⣿⣿⣿⣿⣿⣿⣿⣿⣿⣿⣿⣿⣿⣿⣿⣿⠀⠀⠀⠀⠀⠀⠀⠀⠀⠀⠀⠀</a:t>
            </a:r>
            <a:br/>
            <a:r>
              <a:t>⠀⠀⠀⠀⠀⠀⠀⠀⠀⠀⠀⢕⢕⣿⣇⢕⢁⣸⣿⣿⣿⣿⣿⣿⣿⣿⣿⣿⣿⣿⣿⣿⣷⣼⣿⣿⣿⣿⣿⣿⣿⣿⣿⣿⣿⣿⣿⣿⣿⣿⣿⣿⣿⣿⣿⣿⣿⣿⣿⣿⣿⣿⣿⣿⣿⣿⣿⣿⣿⠀⠀⠀⠀⠀⠀⠀⠀⠀⠀⠀⠀</a:t>
            </a:r>
            <a:br/>
            <a:r>
              <a:t>⠀⠀⠀⠀⠀⠀⠀⠀⠀⠀⠀⢕⢱⣿⣿⡕⢕⣿⣿⣿⣿⣿⣿⣿⣿⣿⢟⢟⣿⣿⣿⣿⣿⣿⣿⣿⣿⣿⣿⣿⣿⣿⣿⣿⣿⣿⣿⣿⣿⣿⣿⣿⣿⣿⣿⣿⣿⣿⣿⣿⣿⣿⣿⣿⣿⣿⣿⣿⣿⠀⠀⠀⠀⠀⠀⠀⠀⠀⠀⠀⠀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⠀⠀⠀⠀⠀⠀⠀⠀⠀⠀⠀⢕⢸⣿⣿⣧⠁⢸⢿⣟⣝⣝⢿⣿⣿⣷⣾⣟⣟⣻⣿⣿⣿⣿⣿⣯⣿⣿⣿⣿⣿⣿⣿⣿⣿⣿⣿⣿⣿⣿⣿⣿⣿⣿⣿⣿⣿⣿⣿⣿⣿⣿⣿⣿⣿⣿⣿⣿⣿⠀⠀⠀⠀⠀⠀⠀⠀⠀⠀⠀⠀</a:t>
            </a:r>
            <a:br/>
            <a:r>
              <a:t>⠀⠀⠀⠀⠀⠀⠀⠀⠀⠀⠀⢕⢸⣿⣿⣿⣇⢜⣼⡟⣏⣹⣿⣿⣿⣿⣿⣿⣿⣿⣿⣿⣿⣿⣿⣿⣿⣿⣿⣿⣿⣿⣿⣿⣿⣿⣿⣿⣿⣿⣿⣿⣿⣿⣿⣿⣿⣿⣿⣿⣿⣿⣿⣿⣿⣿⣿⣿⣿⠀⠀⠀⠀⠀⠀⠀⠀⠀⠀⠀⠀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⠀⠀⠀⠀⠀⠀⠀⠀⠀⠀⠀⢕⢸⣿⣿⣿⣿⡇⣿⣿⣿⣿⣿⣿⣿⣿⣿⣿⣿⣿⣿⣿⣿⣿⣿⣿⣿⣿⣿⣿⣿⣿⣿⣿⣿⣿⣿⣿⣿⣿⣿⣿⣿⣿⣿⣿⣿⣿⣿⣿⣿⣿⣿⣿⣿⣿⣿⣿⣿⠀⠀⠀⠀⠀⠀⠀⠀⠀⠀⠀⠀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⠀⠀⠀⠀⠀⠀⠀⠀⠀⠀⠀⢕⢸⣿⣿⣿⣿⣷⣿⣿⣿⣿⣿⣝⣝⣱⣾⣿⣿⣿⣿⣿⣿⣿⣿⣿⣿⣿⣿⣿⣿⣿⣿⣿⣿⣿⣿⣿⣿⣿⣿⣿⣿⣿⣿⣿⣿⣿⣿⣿⣿⣿⣿⣿⣿⣿⣿⣿⣿⠀⠀⠀⠀⠀⠀⠀⠀⠀⠀⠀⠀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⠀⠀⠀⠀⠀⠀⠀⠀⠀⠀⠀⢕⣻⣿⣿⣿⣿⣿⣿⣿⣿⣿⣿⡿⢿⢟⢟⢟⣿⣿⣿⣿⣿⣿⣿⣝⣿⣿⣿⣿⣿⣿⣿⣿⣿⣿⣿⣿⣿⣿⣿⣿⣿⣿⣿⣿⣿⣿⣿⣿⣿⣿⣿⣿⣿⣿⣿⡏⢕⠀⠀⠀⠀⠀⠀⠀⠀⠀⠀⠀⠀</a:t>
            </a:r>
            <a:br/>
            <a:r>
              <a:t>⠀⠀⠀⠀⠀⠀⠀⠀⠀⠀⠀⢕⢺⣿⣿⣿⣿⣿⣿⣿⣿⣿⣿⣧⣵⣿⡿⢿⣿⣿⣿⣿⣿⢏⢝⢕⢹⢿⣿⣿⣿⣿⣿⣿⣿⣿⣿⣿⣿⣿⣿⣿⣿⣿⣿⣿⣿⣿⣿⣿⣿⣿⣿⣿⣿⣿⣿⡇⢕⠀⠀⠀⠀⠀⠀⠀⠀⠀⠀⠀⠀</a:t>
            </a:r>
            <a:br/>
            <a:r>
              <a:t>⠀⠀⠀⠀⠀⠀⠀⠀⠀⠀⠀⢕⣾⣿⣿⣿⣿⣿⣿⣿⣿⣿⣿⣿⣮⣵⣷⣿⣿⣿⡿⢟⢕⢕⢼⢇⠀⠘⣿⣿⣿⣿⣿⣿⣿⣿⣿⣿⣿⣿⣿⣿⣿⣿⣿⣿⣿⣿⣿⣿⣿⣿⣿⣿⣿⣿⣿⡇⢕⠀⠀⠀⠀⠀⠀⠀⠀⠀⠀⠀⠀</a:t>
            </a:r>
            <a:br/>
            <a:r>
              <a:t>⠀⠀⠀⠀⠀⠀⠀⠀⠀⠀⠀⢕⣿⣿⣿⣿⣿⣿⣿⣿⣿⣿⣿⠘⢿⢿⢿⢟⢟⢝⢕⢕⢕⡱⠏⠁⠀⠀⣿⣿⣿⣿⣿⣿⣿⣿⣿⣿⣿⣿⣿⣿⣿⣿⣿⣿⣿⣿⣿⣿⣿⣿⣿⣿⣿⣿⣿⡇⢕⠀⠀⠀⠀⠀⠀⠀⠀⠀⠀⠀⠀</a:t>
            </a:r>
            <a:br/>
            <a:r>
              <a:t>⠀⠀⠀⠀⠀⠀⠀⠀⠀⠀⠀⢕⣿⣿⣿⣿⣿⣿⣿⣿⣿⣿⣿⢄⠁⠕⢕⢕⢕⢕⢕⢕⠎⠑⠀⠀⠀⠀⢸⣿⣿⣿⣿⣿⣿⣿⣿⣿⣿⣿⣿⣿⣿⣿⣿⣿⣿⣿⣿⣿⣿⣿⣿⣿⣿⣿⣿⡇⢕⠀⠀⠀⠀⠀⠀⠀⠀⠀⠀⠀⠀</a:t>
            </a:r>
            <a:br/>
            <a:r>
              <a:t>⠀⠀⠀⠀⠀⠀⠀⠀⠀⠀⠀⠑⠛⠛⠛⠛⠛⠛⠛⠛⠛⠛⠛⠑⠀⠀⠀⠀⠁⠁⠀⠀⠀⠀⠀⠀⠀⠀⠘⠛⠛⠛⠛⠛⠛⠛⠛⠛⠛⠛⠛⠛⠛⠛⠛⠛⠛⠛⠛⠛⠛⠛⠛⠛⠛⠛⠛⠃⠑⠀⠀⠀⠀⠀⠀⠀⠀⠀⠀⠀⠀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⠀⠀⠀⠀⠀⠀⠀⠀⠀⠀⠀⢕⣝⣿⣿⣿⣿⣿⣿⣿⣿⣿⣿⣿⣿⣿⣿⣿⣿⣿⣿⣿⣿⣿⣿⣿⣿⣿⣿⣿⣿⣿⣿⣿⣿⣿⣿⣿⣏⣝⣿⣿⣟⣏⣿⠁⠀⠀⠀⢜⣿⣿⣿⣿⣿⣷⡔⠀⠀⠀⠀⠀⠀⠀⠀⠀⠀⠀⠀⠀⠀</a:t>
            </a:r>
            <a:br/>
            <a:r>
              <a:t>⠀⠀⠀⠀⠀⠀⠀⠀⠀⠀⠀⢱⣿⣿⣿⣿⣿⣿⣿⣿⣿⣿⣿⣿⣿⣿⣿⣿⣿⣿⣿⣿⣿⣿⣿⣿⣿⣿⣿⣿⣿⣿⣿⣿⣿⣿⣿⣿⣿⣿⣿⣿⣿⣿⡇⠀⠀⠀⠀⠀⢸⣿⣿⣿⣿⣿⣿⡕⠀⠀⠀⠀⠀⠀⠀⠀⠀⠀⠀⠀⠀</a:t>
            </a:r>
            <a:br/>
            <a:r>
              <a:t>⠀⠀⠀⠀⠀⠀⠀⠀⠀⠀⠀⢕⢿⣿⣿⣿⣿⣿⣿⣿⣿⣿⣿⣿⣿⣿⣿⣿⣿⣿⣿⣿⣿⣿⣿⣿⣿⣿⣿⣿⣿⣿⣿⣿⣿⣿⣿⣿⣿⣿⣿⣿⣿⣿⢇⠀⠀⠀⠀⠀⢜⣿⣿⣿⣿⣿⣿⣧⢕⠀⠀⠀⠀⠀⠀⠀⠀⠀⠀⠀⠀</a:t>
            </a:r>
            <a:br/>
            <a:r>
              <a:t>⠀⠀⠀⠀⠀⠀⠀⠀⠀⠀⠀⢕⣕⣕⣼⣿⣿⣿⣿⣿⣿⣿⣿⣿⣿⣿⣿⣿⣿⣿⣿⣿⣿⣿⣿⣿⣿⣿⣿⣿⣿⣿⣿⣿⣿⣿⣿⣿⣿⣿⣿⣿⣿⣕⢑⠀⠀⠀⠀⠀⢕⢹⣿⣿⣿⣿⣿⣿⡇⠀⠀⠀⠀⠀⠀⠀⠀⠀⠀⠀⠀</a:t>
            </a:r>
            <a:br/>
            <a:r>
              <a:t>⠀⠀⠀⠀⠀⠀⠀⠀⠀⠀⠀⢕⡿⢻⣿⣿⣿⣿⣿⣿⣿⣿⣿⣿⣿⣿⣿⣿⣿⣿⣿⣿⣿⣿⣿⣿⣿⣿⣿⣿⣿⣿⣿⣿⣿⣿⣿⣿⣿⣿⣿⣿⣿⣿⢁⠀⠀⠀⢀⢀⢁⢸⣿⣿⣿⣿⣿⣿⣿⠀⠀⠀⠀⠀⠀⠀⠀⠀⠀⠀⠀</a:t>
            </a:r>
            <a:br/>
            <a:r>
              <a:t>⠀⠀⠀⠀⠀⠀⠀⠀⠀⠀⠀⢕⣷⣾⣿⣷⣿⣿⣿⣿⣿⣿⣿⣿⣿⣿⣿⣿⣿⣿⣿⣿⣿⣿⣿⣿⣿⣿⣿⣿⣿⣿⣿⣿⣿⣿⣿⣿⣿⣿⣿⣿⣿⣿⢅⢀⢀⢄⢕⢕⢕⢸⣿⣿⣿⣿⣿⣿⣿⠀⠀⠀⠀⠀⠀⠀⠀⠀⠀⠀⠀</a:t>
            </a:r>
            <a:br/>
            <a:r>
              <a:t>⠀⠀⠀⠀⠀⠀⠀⠀⠀⠀⠀⢕⢕⣷⡇⣹⣻⣿⣿⢿⠟⠙⢙⢉⢙⢝⠙⢝⢹⢟⢟⢿⣿⣿⣿⣿⣿⣿⣿⣿⣿⣿⣿⣿⣿⣿⣿⣿⣿⣿⣿⣿⣿⣿⢕⢕⢕⢕⢕⢕⢕⣼⣿⣿⣿⣿⣿⣿⣿⠀⠀⠀⠀⠀⠀⠀⠀⠀⠀⠀⠀</a:t>
            </a:r>
            <a:br/>
            <a:r>
              <a:t>⠀⠀⠀⠀⠀⠀⠀⠀⠀⠀⠀⢕⢾⣿⣿⡿⡻⠏⠙⢅⠔⠔⠑⢁⠁⠑⢕⢕⢱⢏⢱⣷⣿⣿⣿⣿⣿⣿⣿⣿⣿⣿⣿⣿⣿⣿⣿⣿⣿⣿⣿⣿⣿⣿⢕⢕⣵⣷⣷⣷⣼⣿⣿⣿⣿⣿⣿⣿⣿⠀⠀⠀⠀⠀⠀⠀⠀⠀⠀⠀⠀</a:t>
            </a:r>
            <a:br/>
            <a:r>
              <a:t>⠀⠀⠀⠀⠀⠀⠀⠀⠀⠀⠀⢕⣸⣿⣿⣿⢕⠀⠀⢄⢔⠕⠀⠀⢕⢕⢕⢕⢕⢕⢜⢟⢻⡇⣿⣿⣿⣿⣿⣿⣿⣿⣿⣿⣿⣿⣿⣿⣿⣿⣿⣿⣿⣿⣷⣾⣿⣿⣿⣿⣿⣿⣿⣿⣿⣿⣿⣿⣿⠀⠀⠀⠀⠀⠀⠀⠀⠀⠀⠀⠀</a:t>
            </a:r>
            <a:br/>
            <a:r>
              <a:t>⠀⠀⠀⠀⠀⠀⠀⠀⠀⠀⠀⢕⢝⢝⢝⢕⠀⢄⠔⠕⠀⢀⢀⢄⣴⣵⣷⣷⣷⣵⣕⢕⢕⡕⢝⣿⣿⣿⣿⣿⣿⣿⣿⣿⣿⣿⣿⣿⣿⣿⣿⣿⣿⣿⣿⣿⣿⣿⣿⣿⣿⣿⣿⣿⣿⣿⣿⣿⣿⠀⠀⠀⠀⠀⠀⠀⠀⠀⠀⠀⠀</a:t>
            </a:r>
            <a:br/>
            <a:r>
              <a:t>⠀⠀⠀⠀⠀⠀⠀⠀⠀⠀⠀⢀⢱⡷⢾⢇⢔⢄⢔⣱⣷⣾⣾⣿⣿⣿⣿⣿⣿⣿⣿⣷⢕⢕⢕⢸⣿⣿⣿⣿⣿⣿⣿⣿⣿⣿⣿⣿⣿⣿⣿⣿⣿⣿⣿⣿⣿⣿⣿⣿⣿⣿⣿⣿⣿⣿⣿⣿⣿⠀⠀⠀⠀⠀⠀⠀⠀⠀⠀⠀⠀</a:t>
            </a:r>
            <a:br/>
            <a:r>
              <a:t>⠀⠀⠀⠀⠀⠀⠀⠀⠀⠀⠀⠁⢕⣇⣕⣕⢕⠁⢱⣿⣿⣿⣿⣿⣿⣿⣿⣿⣿⣿⣿⣿⡇⢕⢕⢸⣽⣿⣿⣿⣿⣿⣿⣿⣿⣿⣿⣿⣿⣿⣿⣿⣿⣿⣿⣿⣿⣿⣿⣿⣿⣿⣿⣿⣿⣿⣿⣿⣿⠀⠀⠀⠀⠀⠀⠀⠀⠀⠀⠀⠀</a:t>
            </a:r>
            <a:br/>
            <a:r>
              <a:t>⠀⠀⠀⠀⠀⠀⠀⠀⠀⠀⠀⢕⢕⢝⢟⢝⢕⢄⢽⣿⣿⣿⣿⣿⣿⣿⢟⣝⣹⣽⣿⣿⣿⣷⣷⣾⣿⣿⣿⣿⣿⣿⣿⣿⣿⣿⣿⣿⣿⣿⣿⣿⣿⣿⣿⣿⣿⣿⣿⣿⣿⣿⣿⣿⣿⣿⣿⣿⣿⠀⠀⠀⠀⠀⠀⠀⠀⠀⠀⠀⠀</a:t>
            </a:r>
            <a:br/>
            <a:r>
              <a:t>⠀⠀⠀⠀⠀⠀⠀⠀⠀⠀⠀⢕⢵⣷⣷⣷⡧⠀⢕⣧⣵⣵⣵⣿⣿⣿⣿⣿⣝⣽⣿⣿⣿⣿⣿⣿⣿⣿⣿⣿⣿⣿⣿⣿⣿⣿⣿⣿⣿⣿⣿⣿⣿⣿⣿⣿⣿⣿⣿⣿⣿⣿⣿⣿⣿⣿⣿⣿⣿⠀⠀⠀⠀⠀⠀⠀⠀⠀⠀⠀⠀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⠀⠀⠀⠀⠀⠀⠀⠀⠀⠀⠀⢕⣵⣿⣿⣿⣿⡇⢕⣽⣕⣴⣾⣿⣿⣿⣿⣿⣿⣿⣿⣿⣿⣿⣿⢿⣿⣿⣿⣿⣿⣿⣿⣿⣿⣿⣿⣿⣿⣿⣿⣿⣿⣿⣿⣿⣿⣿⣿⣿⣿⣿⣿⣿⣿⣿⣿⣿⣿⠀⠀⠀⠀⠀⠀⠀⠀⠀⠀⠀⠀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⠀⠀⠀⠀⠀⠀⠀⠀⠀⠀⠀⢕⣿⣿⣿⣿⣿⣿⣾⣿⣿⣿⣿⡿⡿⢟⢿⣿⣿⣿⣿⣿⣿⣿⣿⣿⣿⣿⣿⣿⣿⣿⣿⣿⣿⣿⣿⣿⣿⣿⣿⣿⣿⣿⣿⣿⣿⣿⣿⣿⣿⣿⣿⣿⣿⣿⣿⣿⡝⠀⠀⠀⠀⠀⠀⠀⠀⠀⠀⠀⠀</a:t>
            </a:r>
            <a:br/>
            <a:r>
              <a:t>⠀⠀⠀⠀⠀⠀⠀⠀⠀⠀⠀⢕⣿⣿⣷⣿⣿⣿⣷⣾⣿⣿⣿⣷⣷⣾⣿⣿⣿⣿⣿⣿⣿⣿⣿⣿⣿⣿⣿⣿⣿⣿⣿⣿⣿⣿⣿⣿⣿⣿⣿⣿⣿⣿⣿⣿⣿⣿⣿⣿⣿⣿⣿⣿⣿⣿⣿⢟⢕⠀⠀⠀⠀⠀⠀⠀⠀⠀⠀⠀⠀</a:t>
            </a:r>
            <a:br/>
            <a:r>
              <a:t>⠀⠀⠀⠀⠀⠀⠀⠀⠀⠀⠀⢕⣿⣿⣿⣿⣿⣿⣿⣿⣿⣿⣿⢏⢍⢵⣵⣜⣿⣿⣿⣿⣿⣿⣿⣿⢿⣿⣿⣿⣿⣿⣿⣿⣿⣿⣿⣿⣿⣷⣷⣷⣿⣿⣿⣿⣿⣿⣿⣿⣿⣿⣿⣿⣿⣿⡇⢕⢕⠀⠀⠀⠀⠀⠀⠀⠀⠀⠀⠀⠀</a:t>
            </a:r>
            <a:br/>
            <a:r>
              <a:t>⠀⠀⠀⠀⠀⠀⠀⠀⠀⠀⠀⢕⢟⢟⢻⡟⣻⣿⣿⣟⣻⣿⣿⣿⢿⢿⢟⢹⣿⣿⣿⣿⣿⣿⣿⡏⢸⣿⣿⣿⣿⣿⣿⣿⣿⣿⣿⣿⣿⣿⣿⣿⣿⣿⣿⣿⣿⣿⣿⣿⣿⣿⣿⣿⣿⣿⡇⢕⢕⠀⠀⠀⠀⠀⠀⠀⠀⠀⠀⠀⠀</a:t>
            </a:r>
            <a:br/>
            <a:r>
              <a:t>⠀⠀⠀⠀⠀⠀⠀⠀⠀⠀⠀⢱⣾⣿⣿⣿⣿⣿⣿⣿⣿⣿⣜⣿⣷⣷⣿⣿⣿⣿⣿⢿⢟⢕⢸⢕⠀⢻⣿⣿⣿⣿⣿⣿⣿⣿⣿⣿⣿⣿⣿⣿⣿⣿⣿⣿⢗⢿⢾⣿⣿⣿⣿⣿⣿⣿⡇⢕⢕⠀⠀⠀⠀⠀⠀⠀⠀⠀⠀⠀⠀</a:t>
            </a:r>
            <a:br/>
            <a:r>
              <a:t>⠀⠀⠀⠀⠀⠀⠀⠀⠀⠀⠀⢸⣿⣿⣿⣿⣿⣿⣿⣿⣿⣿⣿⡜⢝⢟⢟⢏⢟⢏⢕⢕⢕⢱⡷⠕⠀⠀⢻⣿⣿⣿⣿⣿⣿⣿⣿⣿⣿⣿⣿⣿⣿⣿⣿⣏⣵⣵⣵⣿⣿⣿⣿⣿⣿⣿⡇⢕⢕⠀⠀⠀⠀⠀⠀⠀⠀⠀⠀⠀⠀</a:t>
            </a:r>
            <a:br/>
            <a:r>
              <a:t>⠀⠀⠀⠀⠀⠀⠀⠀⠀⠀⠀⢱⣿⣿⣿⣿⣿⣿⣿⣿⣿⣿⣿⡇⠀⢕⢕⢕⢁⠔⢕⢕⡱⢟⠑⠀⠀⠀⢸⣿⣿⣿⣿⣿⣿⣿⣿⣿⣿⣿⣿⣿⣿⣿⣿⣿⣿⣿⣿⣿⣿⣿⣿⣿⣿⣿⡇⢕⢕⠀⠀⠀⠀⠀⠀⠀⠀⠀⠀⠀⠀</a:t>
            </a:r>
            <a:br/>
            <a:r>
              <a:t>⠀⠀⠀⠀⠀⠀⠀⠀⠀⠀⠀⠘⠛⠛⠛⠛⠛⠛⠛⠛⠛⠛⠛⠃⠀⠐⠑⠑⠑⠑⠑⠑⠑⠀⠀⠀⠀⠀⠘⠛⠛⠛⠛⠛⠛⠛⠛⠛⠛⠛⠛⠛⠛⠛⠛⠛⠛⠛⠛⠛⠛⠛⠛⠛⠛⠛⠃⠑⠑⠀⠀⠀⠀⠀⠀⠀⠀⠀⠀⠀⠀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⠀⠀⠀⠀⠀⠀⠀⠀⠀⠀⠀⢕⢕⢜⢝⢝⡕⢕⢕⢕⢕⢕⣝⢕⢝⢝⣿⣿⣏⡝⢹⣿⣟⣝⣿⣿⣿⣿⣧⢱⣕⣝⣕⢕⣝⣝⣝⣕⢕⢜⢝⢏⢜⢕⢕⠀⠀⠀⠁⢕⣿⣿⣿⣿⣿⣇⢀⠀⠀⠀⠀⠀⠀⠀⠀⠀⠀⠀⠀⠀⠀</a:t>
            </a:r>
            <a:br/>
            <a:r>
              <a:t>⠀⠀⠀⠀⠀⠀⠀⠀⠀⠀⠀⢕⢕⢕⢕⣱⣿⣷⢕⢕⢧⢱⢿⢧⢷⢷⢿⢿⢿⣿⣮⣿⣿⣿⣿⣿⣿⣸⣵⣵⣻⣿⢟⢟⢟⢝⣝⣝⣯⡕⢕⢱⢟⢕⢕⠀⠀⠀⠀⢕⢸⣿⣿⣿⣿⣿⣇⢀⠀⠀⠀⠀⠀⠀⠀⠀⠀⠀⠀⠀⠀</a:t>
            </a:r>
            <a:br/>
            <a:r>
              <a:t>⠀⠀⠀⠀⠀⠀⠀⠀⠀⠀⠀⢕⢕⢇⢳⢷⢞⢇⡕⢷⣾⣧⢱⣧⣵⣕⣝⡕⣼⣿⣝⣿⣇⣸⣿⣾⡯⢽⢯⢝⢝⢿⡏⢹⣿⣿⡵⢿⣷⢷⣷⡷⢷⢇⠐⠀⠀⠀⠀⠀⢜⣿⣿⣿⣿⣿⣿⡕⠀⠀⠀⠀⠀⠀⠀⠀⠀⠀⠀⠀⠀</a:t>
            </a:r>
            <a:br/>
            <a:r>
              <a:t>⠀⠀⠀⠀⠀⠀⠀⠀⠀⠀⠀⢕⢕⢕⣱⡕⢕⣜⣕⡕⢕⣹⢕⣸⣿⡝⢕⣕⣝⣝⣹⡟⢟⢟⢿⢿⣟⡷⢷⡷⢷⢾⢿⣾⢿⢿⢕⢱⣕⣕⣿⡇⣕⡕⠀⠀⠀⠀⠀⠀⢕⣿⣿⣿⣿⣿⣿⣷⢕⠀⠀⠀⠀⠀⠀⠀⠀⠀⠀⠀⠀</a:t>
            </a:r>
            <a:br/>
            <a:r>
              <a:t>⠀⠀⠀⠀⠀⠀⠀⠀⠀⠀⠀⢕⢜⢝⡏⢝⢟⢟⢟⣿⡿⢿⢿⢿⡾⢿⣷⢿⢿⣿⣿⣷⣷⣾⣿⣷⣷⣧⣽⣕⣕⣕⣕⣕⣕⣕⣕⣕⣿⣿⣿⣿⡟⢕⠀⠀⠀⠀⠀⠀⢕⣿⣿⣿⣿⣿⣿⣿⡕⠀⠀⠀⠀⠀⠀⠀⠀⠀⠀⠀⠀</a:t>
            </a:r>
            <a:br/>
            <a:r>
              <a:t>⠀⠀⠀⠀⠀⠀⠀⠀⠀⠀⠀⢕⢵⢵⢵⢵⣵⣵⣼⣿⣷⣷⣷⣷⣕⣕⣿⣧⣵⣾⣿⣿⣿⣏⣜⣿⣏⣹⡏⢹⣹⣿⣿⣟⣝⣝⡝⣹⣿⣿⣿⡟⢏⢕⢀⢀⠀⢀⢔⢔⢕⢿⣿⣿⣿⣿⣿⣿⡇⠀⠀⠀⠀⠀⠀⠀⠀⠀⠀⠀⠀</a:t>
            </a:r>
            <a:br/>
            <a:r>
              <a:t>⠀⠀⠀⠀⠀⠀⠀⠀⠀⠀⠀⢕⢕⢕⢕⢕⡜⢝⢕⣿⢟⠏⠙⢙⢝⢝⢙⠑⢜⢝⢝⢿⢿⣿⢻⣿⣿⢟⢟⢟⢟⢻⢿⢿⢿⣿⣿⣿⢿⣿⣿⣷⡷⢕⢕⢕⢕⢕⢕⢕⢕⣿⣿⣿⣿⣿⣿⣿⡇⠀⠀⠀⠀⠀⠀⠀⠀⠀⠀⠀⠀</a:t>
            </a:r>
            <a:br/>
            <a:r>
              <a:t>⠀⠀⠀⠀⠀⠀⠀⠀⠀⠀⠀⢕⢕⣵⡟⢿⢏⢜⠕⠑⠕⢕⢑⢕⢕⢕⢕⢕⢕⢕⢕⢷⡕⢸⣿⣿⢿⣷⣷⣷⣷⣷⣷⣿⣿⣿⣿⣿⣾⣿⣿⣷⣧⡕⢕⢕⢕⢕⢕⣕⣵⣿⣿⣿⣿⣿⣿⣿⢇⠀⠀⠀⠀⠀⠀⠀⠀⠀⠀⠀⠀</a:t>
            </a:r>
            <a:br/>
            <a:r>
              <a:t>⠀⠀⠀⠀⠀⠀⠀⠀⠀⠀⠀⢕⣸⣿⣷⣵⡇⠁⠀⠀⢔⠕⠑⠀⠕⠕⢕⢕⢕⢕⢕⢕⢕⢕⢜⣯⣿⣿⣿⣿⣿⣿⣿⣵⣹⣿⣿⣿⣿⣹⣿⣯⣿⡇⢕⣵⣷⣿⣿⣿⣿⣿⣿⣿⣿⣿⣿⣿⡇⠀⠀⠀⠀⠀⠀⠀⠀⠀⠀⠀⠀</a:t>
            </a:r>
            <a:br/>
            <a:r>
              <a:t>⠀⠀⠀⠀⠀⠀⠀⠀⠀⠀⠀⢕⢝⢕⢕⢕⢕⢀⢔⢔⠁⢀⢄⢄⣰⣵⣷⣷⣷⣧⣵⡕⢕⢕⢕⢻⣿⡟⢝⣻⣏⡝⣿⣿⢏⢝⣻⣏⣹⡟⣝⡝⢟⣧⣼⣿⣿⣿⣿⣿⣿⣿⣿⣿⣿⣿⣿⣿⡇⠀⠀⠀⠀⠀⠀⠀⠀⠀⠀⠀⠀</a:t>
            </a:r>
            <a:br/>
            <a:r>
              <a:t>⠀⠀⠀⠀⠀⠀⠀⠀⠀⠀⠀⠀⢳⢷⢗⢗⢕⢀⠁⢕⣷⣿⣿⣿⣿⣿⣿⣿⣿⣿⣿⣧⢕⢕⢕⢕⢹⣿⢿⢿⣿⣿⣿⣿⣿⣿⣿⣿⡟⢻⣿⡟⢻⣿⣿⣿⣿⣿⣿⣿⣿⣿⣿⣿⣿⣿⣿⣿⡇⠀⠀⠀⠀⠀⠀⠀⠀⠀⠀⠀⠀</a:t>
            </a:r>
            <a:br/>
            <a:r>
              <a:t>⠀⠀⠀⠀⠀⠀⠀⠀⠀⠀⠀⠀⢕⢕⢕⢕⢕⢕⢕⣼⣿⣿⣿⣿⣿⣿⣿⣿⣿⣿⣿⣿⣕⢕⢕⢕⢸⣿⣷⣷⣿⣿⣿⣷⣿⣿⣿⣿⣷⣿⣿⣷⣾⣿⣻⣿⣿⣿⣿⣿⣿⣿⣿⣿⣿⣿⣿⣿⢇⠀⠀⠀⠀⠀⠀⠀⠀⠀⠀⠀⠀</a:t>
            </a:r>
            <a:br/>
            <a:r>
              <a:t>⠀⠀⠀⠀⠀⠀⠀⠀⠀⠀⠀⢕⢕⢕⢜⢝⢝⢅⢕⢸⢿⢿⢿⢿⣿⣿⣇⣱⣵⣵⣼⣿⣿⣷⣷⣵⣏⣿⣽⣿⣿⣿⣿⣿⣿⣿⣿⣿⣿⣿⣿⣿⣿⣿⣿⣿⣿⣿⣿⣟⣿⣿⣿⣿⣿⣿⣿⣿⡕⠀⠀⠀⠀⠀⠀⠀⠀⠀⠀⠀⠀</a:t>
            </a:r>
            <a:br/>
            <a:r>
              <a:t>⠀⠀⠀⠀⠀⠀⠀⠀⠀⠀⠀⢱⢷⣷⢷⢷⣷⡕⢕⢱⡷⢷⢷⣾⣿⡿⣿⣿⣵⣵⣾⣿⣿⣿⣿⣿⣿⣿⣿⣿⣿⣿⣿⣿⣿⣿⣿⣿⣿⣿⣿⣿⣿⣿⣿⣿⣿⣿⣿⣿⣿⣿⣿⣿⣿⣿⣿⣿⡇⠀⠀⠀⠀⠀⠀⠀⠀⠀⠀⠀⠀</a:t>
            </a:r>
            <a:br/>
            <a:r>
              <a:t>⠀⠀⠀⠀⠀⠀⠀⠀⠀⠀⠀⢕⣱⣿⣕⣹⣧⣇⢄⢸⣵⣷⣾⣿⣿⣏⣿⣿⣿⣿⣿⣿⣿⣿⣿⡟⣷⣿⣿⢿⣿⣿⣿⣿⣿⣿⣿⣿⣿⣿⣿⣿⣿⡿⢿⣿⣿⣿⣿⣿⣿⣿⣿⣿⣿⣿⣿⣿⢕⠀⠀⠀⠀⠀⠀⠀⠀⠀⠀⠀⠀</a:t>
            </a:r>
            <a:br/>
            <a:r>
              <a:t>⠀⠀⠀⠀⠀⠀⠀⠀⠀⠀⠀⢜⣿⣿⢟⢿⢿⣿⣧⢸⣿⣿⣿⡏⢝⢝⣕⣹⣿⣿⣿⣿⣿⣿⣿⣿⣿⣿⣿⣿⣿⣿⣿⣿⣿⣿⣿⣿⣿⣿⣿⣿⣿⡇⢸⢇⣷⣿⣿⣿⣿⣿⣿⣿⣿⣿⣿⡏⢕⠀⠀⠀⠀⠀⠀⠀⠀⠀⠀⠀⠀</a:t>
            </a:r>
            <a:br/>
            <a:r>
              <a:t>⠀⠀⠀⠀⠀⠀⠀⠀⠀⠀⠀⢕⣿⣿⣧⣾⣿⣿⣷⣜⢹⢿⣿⣿⡿⢿⢿⢯⣿⣿⣿⣿⣿⣿⣿⣿⣿⣿⣿⣿⣿⣿⣿⣿⣿⣿⣿⣿⣿⣿⣿⣿⣿⡏⣕⡾⣿⣿⣿⣿⣿⣿⣿⣿⣿⣿⢟⢇⢕⠀⠀⠀⠀⠀⠀⠀⠀⠀⠀⠀⠀</a:t>
            </a:r>
            <a:br/>
            <a:r>
              <a:t>⠀⠀⠀⠀⠀⠀⠀⠀⠀⠀⠀⢸⣿⣿⣿⣿⣿⣿⣏⣽⣇⢱⡿⢕⢔⣗⡧⢕⣱⣿⣿⣿⣿⣿⣿⣿⡿⣿⣿⣿⣿⣏⣽⣿⣿⣿⣿⣿⣿⣿⣾⣷⣿⣧⣿⣿⣿⣿⣿⣿⣿⣿⣿⣿⣿⣿⢕⢕⢕⠀⠀⠀⠀⠀⠀⠀⠀⠀⠀⠀⠀</a:t>
            </a:r>
            <a:br/>
            <a:r>
              <a:t>⠀⠀⠀⠀⠀⠀⠀⠀⠀⠀⠀⢜⢟⢟⢟⢟⣻⣽⣽⣝⣹⣕⢕⣕⡕⢞⣝⣱⣿⣿⣿⣿⣿⣿⢿⣿⢕⣿⣿⣿⣿⣿⣿⣿⣿⣿⣿⣿⣿⣿⣿⣿⣿⣿⣿⣿⢕⢕⢸⣿⣿⣿⣿⣿⣿⣿⢕⢕⢕⠀⠀⠀⠀⠀⠀⠀⠀⠀⠀⠀⠀</a:t>
            </a:r>
            <a:br/>
            <a:r>
              <a:t>⠀⠀⠀⠀⠀⠀⠀⠀⠀⠀⠀⢱⣿⣿⣿⣿⣿⣿⣿⣿⣿⣿⣧⡼⢿⣿⣿⣿⣿⣿⣿⡿⢟⢝⢕⡝⠀⠜⣿⣿⣿⣿⣿⣿⣿⣿⣿⣿⣿⣿⣿⣿⣿⣿⣿⡿⢕⢕⢜⣿⣿⣿⣿⣿⣿⣿⢕⢕⢕⠀⠀⠀⠀⠀⠀⠀⠀⠀⠀⠀⠀</a:t>
            </a:r>
            <a:br/>
            <a:r>
              <a:t>⠀⠀⠀⠀⠀⠀⠀⠀⠀⠀⠀⢸⣿⣿⣿⣿⣿⣿⣿⣿⣿⣹⣿⣷⢕⢝⢕⢕⢜⢝⢑⢕⢕⢕⡼⢕⠀⠀⢻⣿⣿⣿⣿⣿⣿⣿⣿⣿⣿⣿⣿⣿⣿⣿⣿⣏⣕⣕⣵⣿⣿⣿⣿⣿⣿⣿⢕⢕⢕⠀⠀⠀⠀⠀⠀⠀⠀⠀⠀⠀⠀</a:t>
            </a:r>
            <a:br/>
            <a:r>
              <a:t>⠀⠀⠀⠀⠀⠀⠀⠀⠀⠀⠀⢸⣿⣿⣿⣿⣿⣿⣿⣿⣿⣿⣿⣿⠀⠑⢕⢕⢔⢁⢄⢕⢕⢜⠕⠀⠀⠀⢱⣿⣿⣿⣿⣿⣿⣿⣿⣿⣿⣿⣿⣿⣿⣿⣿⣿⣿⣿⣿⣿⣿⣿⣿⣿⣿⣿⢕⢕⢕⠀⠀⠀⠀⠀⠀⠀⠀⠀⠀⠀⠀</a:t>
            </a:r>
            <a:br/>
            <a:r>
              <a:t>⠀⠀⠀⠀⠀⠀⠀⠀⠀⠀⠀⠘⠛⠛⠛⠛⠛⠛⠛⠛⠛⠛⠛⠛⠐⠀⠑⠑⠐⠑⠑⠑⠁⠀⠀⠀⠀⠀⠘⠛⠛⠛⠛⠛⠛⠛⠛⠛⠛⠛⠛⠛⠛⠛⠛⠛⠓⠛⠚⠛⠛⠛⠛⠛⠛⠛⠑⠑⠑⠀⠀⠀⠀⠀⠀⠀⠀⠀⠀⠀⠀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⠀⠀⠀⠀⠀⠀⠀⠀⠀⠀⠀⢕⢕⢝⢝⢝⢕⢕⢕⢕⢕⢕⢜⢕⢕⢸⣿⣇⡕⢜⢝⢝⢝⢜⢣⢕⢕⢱⢧⢕⢕⢕⢕⢕⢕⢕⢕⢕⢕⢕⢕⢕⢕⢕⠁⠀⠀⠀⠀⢕⢇⢕⣵⣕⣕⡕⠀⠀⠀⠀⠀⠀⠀⠀⠀⠀⠀⠀⠀⠀⠀</a:t>
            </a:r>
            <a:br/>
            <a:r>
              <a:t>⠀⠀⠀⠀⠀⠀⠀⠀⠀⠀⠀⢕⢕⢕⢕⣵⣿⡇⢕⢕⣟⢝⢝⡕⢕⢜⡿⢿⣷⢵⣷⣷⢷⢇⢵⡧⣱⣕⣱⣜⡕⢕⢕⢕⢕⢕⢕⢕⢕⢕⢕⢕⢕⢕⠀⠀⠀⠀⠀⢕⢕⣱⣿⣿⣿⣧⢕⠀⠀⠀⠀⠀⠀⠀⠀⠀⠀⠀⠀⠀⠀</a:t>
            </a:r>
            <a:br/>
            <a:r>
              <a:t>⠀⠀⠀⠀⠀⠀⠀⠀⠀⠀⠀⢕⢸⢿⢱⢾⢿⢷⢇⢾⣿⢇⢱⣧⣕⣕⡕⣱⣸⣷⣜⣿⡕⣼⣧⣼⢕⢸⢇⢕⢝⢝⢝⢝⢷⢷⢗⢳⢇⢕⢕⢕⢕⢕⠀⠀⠀⠀⠀⠑⢜⣿⣿⣿⣿⣿⣧⢔⠀⠀⠀⠀⠀⠀⠀⠀⠀⠀⠀⠀⠀</a:t>
            </a:r>
            <a:br/>
            <a:r>
              <a:t>⠀⠀⠀⠀⠀⠀⠀⠀⠀⠀⠀⢕⢕⣕⢕⢕⡕⣱⣕⢕⢕⡕⢜⢕⡟⢝⢕⢝⢏⡜⢹⡏⢕⢝⢝⡕⢗⢗⢗⢕⢕⢕⢕⢕⢕⢕⢕⢕⢕⢕⢕⢕⢕⠀⠀⠀⠀⠀⠀⠀⢕⣿⣿⣿⣿⣿⣿⡇⠀⠀⠀⠀⠀⠀⠀⠀⠀⠀⠀⠀⠀</a:t>
            </a:r>
            <a:br/>
            <a:r>
              <a:t>⠀⠀⠀⠀⠀⠀⠀⠀⠀⠀⠀⢕⢜⢝⢜⢝⢝⢝⣿⡏⢟⢟⢝⢟⢿⢿⢟⢷⢷⣷⣾⣷⣵⣵⣼⣵⢧⣵⣕⣕⣕⣕⡕⢕⣱⣕⣕⣕⡕⢕⢕⢕⢕⠔⠀⠀⠀⠀⠀⢀⢕⣿⣿⣿⣿⣿⣿⣷⢕⠀⠀⠀⠀⠀⠀⠀⠀⠀⠀⠀⠀</a:t>
            </a:r>
            <a:br/>
            <a:r>
              <a:t>⠀⠀⠀⠀⠀⠀⠀⠀⠀⠀⠀⢕⢱⢇⢕⢷⢵⡵⢿⣷⣷⣷⣧⢕⢕⢕⡕⢕⢕⢕⣿⣏⣕⣕⣕⣕⣕⣕⡕⢝⣕⣕⡕⢕⢕⢕⢜⢝⢕⢕⢕⢕⢕⢄⠀⠀⢀⢀⢀⢀⢕⣿⣿⣿⣿⣿⣿⣿⢕⠀⠀⠀⠀⠀⠀⠀⠀⠀⠀⠀⠀</a:t>
            </a:r>
            <a:br/>
            <a:r>
              <a:t>⠀⠀⠀⠀⠀⠀⠀⠀⠀⠀⠀⢕⢕⢕⢕⢕⡱⢇⢜⢿⠕⢑⢁⢄⢔⠕⠑⢀⢕⢕⢕⢕⢝⢝⢝⢻⢟⢝⢝⢝⢝⢝⢏⢝⢻⢇⢜⢗⢾⢿⢷⢇⢕⢕⢕⢕⢕⢕⢕⢕⢕⣿⣿⣿⣿⣿⣿⣿⢕⠀⠀⠀⠀⠀⠀⠀⠀⠀⠀⠀⠀</a:t>
            </a:r>
            <a:br/>
            <a:r>
              <a:t>⠀⠀⠀⠀⠀⠀⠀⠀⠀⠀⠀⢕⢱⢕⢜⢝⢇⢕⠑⠁⠑⠑⠁⠀⢅⢔⢀⢕⢕⢕⢕⢜⢕⢕⢜⢳⢷⣷⣵⣵⣵⣧⢵⢷⢱⣷⣷⡇⢵⢷⡕⢱⡕⢕⢕⢕⢕⢕⢕⢕⣾⣿⣿⣿⣿⣿⣿⣿⢕⠀⠀⠀⠀⠀⠀⠀⠀⠀⠀⠀⠀</a:t>
            </a:r>
            <a:br/>
            <a:r>
              <a:t>⠀⠀⠀⠀⠀⠀⠀⠀⠀⠀⠀⢕⢕⢷⡷⢵⡵⠑⠀⠀⢅⠁⠁⠀⠁⢁⢅⢁⢕⢕⢕⢕⢕⢕⢕⢱⣵⣵⣾⣿⣿⣿⣕⣕⣕⣽⣧⣵⣕⣕⣕⣕⣕⢕⢕⢱⣵⡷⢷⣷⣿⣿⣿⣿⣿⣿⣿⣿⢕⠀⠀⠀⠀⠀⠀⠀⠀⠀⠀⠀⠀</a:t>
            </a:r>
            <a:br/>
            <a:r>
              <a:t>⠀⠀⠀⠀⠀⠀⠀⠀⠀⠀⠀⢕⢕⢕⢕⢕⢕⢀⢕⠑⢕⣔⣔⣔⣵⣾⣿⣿⣿⣿⣷⡕⢕⢕⢕⢕⢯⢜⢝⣝⢜⢝⢝⢝⢝⢝⢕⢜⢝⢕⢜⢝⢝⢕⢕⢺⣿⢿⣿⣿⣿⣿⣿⣿⣿⣿⣿⡟⢕⠀⠀⠀⠀⠀⠀⠀⠀⠀⠀⠀⠀</a:t>
            </a:r>
            <a:br/>
            <a:r>
              <a:t>⠀⠀⠀⠀⠀⠀⠀⠀⠀⠀⠀⢕⢕⢗⢕⢗⢇⢕⠀⢔⣼⣿⣿⣿⣿⣿⣿⣿⣿⣿⣿⣷⡕⢕⢕⢕⢕⢟⢏⢝⢟⢿⣿⢿⣿⣿⣿⢏⢜⢝⢇⢟⢱⣵⣸⡕⣿⣿⡵⣾⣿⣿⣿⣿⣿⣿⣿⣏⢕⠀⠀⠀⠀⠀⠀⠀⠀⠀⠀⠀⠀</a:t>
            </a:r>
            <a:br/>
            <a:r>
              <a:t>⠀⠀⠀⠀⠀⠀⠀⠀⠀⠀⠀⢕⢕⢕⢕⢕⣕⡕⠀⢕⢿⣿⣿⣿⣿⣿⡿⢟⢟⢟⢻⣿⣿⡕⢕⢕⢕⢵⢵⣵⡷⢾⢿⣷⡿⢿⢿⣷⣷⣷⣷⢷⢷⢏⢹⣷⢿⢿⣷⣿⣿⣿⣿⣿⣿⣿⣿⡏⢕⠀⠀⠀⠀⠀⠀⠀⠀⠀⠀⠀⠀</a:t>
            </a:r>
            <a:br/>
            <a:r>
              <a:t>⠀⠀⠀⠀⠀⠀⠀⠀⠀⠀⠀⢕⢕⢕⢕⢜⢕⢕⠀⢕⢜⢝⢝⢟⣿⣿⣣⣕⢗⢟⢗⢾⣿⣿⣾⣷⣷⣕⣕⣕⣕⣯⣽⣿⣧⣵⣵⣼⣿⣿⣿⣵⢿⣧⣼⣯⣝⢝⢝⣕⣿⣿⣿⣿⣿⣿⣿⣇⢕⠀⠀⠀⠀⠀⠀⠀⠀⠀⠀⠀⠀</a:t>
            </a:r>
            <a:br/>
            <a:r>
              <a:t>⠀⠀⠀⠀⠀⠀⠀⠀⠀⠀⠀⢕⢷⢷⢷⢷⡧⢷⢕⢕⢜⢏⢝⣻⡿⢿⣿⣿⣷⣷⣿⣿⣿⣿⣿⣿⣟⣻⣿⣟⢟⢟⣏⢝⣿⣏⣿⣇⣼⣿⣕⣕⣵⡷⢜⢗⢻⣷⣾⣿⣿⣿⣿⣿⣿⣿⣿⣿⢕⠀⠀⠀⠀⠀⠀⠀⠀⠀⠀⠀⠀</a:t>
            </a:r>
            <a:br/>
            <a:r>
              <a:t>⠀⠀⠀⠀⠀⠀⠀⠀⠀⠀⠀⢕⣸⣇⣕⣿⣇⣕⣕⢕⢧⣾⣿⣿⣽⡾⢏⢹⣿⣿⣿⣿⣿⣿⣿⣷⣿⣿⡿⢻⣿⣿⣿⣿⣿⣿⣿⣿⣿⣟⢝⣏⢿⢇⢕⢕⢕⢸⣿⣿⣿⣿⣿⣿⣿⣿⣿⡿⢕⠀⠀⠀⠀⠀⠀⠀⠀⠀⠀⠀⠀</a:t>
            </a:r>
            <a:br/>
            <a:r>
              <a:t>⠀⠀⠀⠀⠀⠀⠀⠀⠀⠀⠀⢜⢹⣿⢟⢟⣿⣿⢿⢕⢸⣿⣿⣧⣕⣱⣵⣷⣿⣿⣿⣿⣿⣿⣿⣿⣿⣿⣷⣷⣿⣿⣾⣿⣿⣿⣿⣿⣿⣿⣿⣿⣷⢕⢕⢕⢱⡕⢿⣿⣿⣿⣿⣿⣿⣿⣿⢕⢕⠀⠀⠀⠀⠀⠀⠀⠀⠀⠀⠀⠀</a:t>
            </a:r>
            <a:br/>
            <a:r>
              <a:t>⠀⠀⠀⠀⠀⠀⠀⠀⠀⠀⠀⢜⢱⣇⣱⣕⣿⣿⣷⣷⣕⢕⢻⢟⢟⢝⢝⢕⢝⢻⣿⣿⣿⣿⣿⣿⣿⣿⣿⣯⣿⣿⣿⣿⣿⣿⣿⣿⣿⢿⢿⢿⢿⢇⢕⢕⢕⢕⣿⣿⣿⣿⣿⣿⣿⡿⢏⢕⢕⠀⠀⠀⠀⠀⠀⠀⠀⠀⠀⠀⠀</a:t>
            </a:r>
            <a:br/>
            <a:r>
              <a:t>⠀⠀⠀⠀⠀⠀⠀⠀⠀⠀⠀⢸⣇⣸⣏⣜⣿⣯⣕⣼⣯⡕⢕⢕⢔⢕⢗⢗⢱⣿⣿⣽⣿⣿⣿⣿⡿⢜⣿⣝⣝⣕⣽⣽⢿⣿⣼⣿⣷⣷⣷⣷⣿⣧⣿⡧⢕⢕⣿⣿⣿⣿⣿⣿⣿⡇⢕⢕⢕⠀⠀⠀⠀⠀⠀⠀⠀⠀⠀⠀⠀</a:t>
            </a:r>
            <a:br/>
            <a:r>
              <a:t>⠀⠀⠀⠀⠀⠀⠀⠀⠀⠀⠀⢜⢝⢝⢝⢝⣝⣕⣝⡝⣕⣕⢕⢕⢕⣵⣵⣵⣿⢷⣿⣿⣿⡿⢕⢸⢇⠑⣿⣿⣿⣿⣿⣿⣿⣿⣿⣿⣿⣿⣿⣿⣿⣿⣿⣧⢕⢕⢸⣿⣿⣿⣿⣿⣿⡇⢕⢕⢕⠀⠀⠀⠀⠀⠀⠀⠀⠀⠀⠀⠀</a:t>
            </a:r>
            <a:br/>
            <a:r>
              <a:t>⠀⠀⠀⠀⠀⠀⠀⠀⠀⠀⠀⢕⢿⢿⣿⣿⣿⣿⣿⣿⣿⣿⣷⣵⢕⢟⢟⢟⢏⢺⢿⢏⠕⢅⢕⢕⢕⠀⢸⣿⣿⣿⣿⣿⣿⣿⣿⣿⣿⣿⣿⣿⣿⣿⣿⢇⢕⢕⢸⣿⣿⣿⣿⣿⣿⡇⢕⢕⢕⠀⠀⠀⠀⠀⠀⠀⠀⠀⠀⠀⠀</a:t>
            </a:r>
            <a:br/>
            <a:r>
              <a:t>⠀⠀⠀⠀⠀⠀⠀⠀⠀⠀⠀⢕⢷⢿⣿⣿⡏⢝⢿⢟⢝⣝⣿⣿⡇⠁⢕⢕⢕⠕⠀⢔⢔⢕⢕⠕⠀⠀⠀⢻⣿⣿⣿⣿⣿⣿⣿⣿⣿⣿⣿⣿⣿⣿⣿⣕⢕⢕⣵⣿⣿⣿⣿⣿⣿⡇⢕⢕⢕⠀⠀⠀⠀⠀⠀⠀⠀⠀⠀⠀⠀</a:t>
            </a:r>
            <a:br/>
            <a:r>
              <a:t>⠀⠀⠀⠀⠀⠀⠀⠀⠀⠀⠀⢱⣾⣿⣿⣿⣿⣷⣷⣿⣿⣿⣿⣿⡇⠀⠀⢁⠑⠀⢔⢕⢕⠕⠁⠀⠀⠀⠀⢸⣿⣿⣿⣿⣿⣿⣿⣿⣿⣿⣿⣿⣿⣿⣿⡿⢟⢻⣿⣿⣿⣿⣿⣿⣿⡕⢕⢕⢕⠀⠀⠀⠀⠀⠀⠀⠀⠀⠀⠀⠀</a:t>
            </a:r>
            <a:br/>
            <a:r>
              <a:t>⠀⠀⠀⠀⠀⠀⠀⠀⠀⠀⠀⠑⠛⠛⠛⠛⠛⠛⠛⠛⠛⠛⠛⠛⠃⠀⠀⠑⠑⠑⠑⠁⠀⠀⠀⠀⠀⠀⠀⠛⠛⠛⠛⠛⠛⠛⠛⠛⠛⠛⠛⠛⠛⠛⠛⠃⠃⠛⠘⠛⠛⠛⠛⠛⠛⠃⠑⠑⠑⠀⠀⠀⠀⠀⠀⠀⠀⠀⠀⠀⠀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⠀⠀⠀⠀⠀⠀⠀⠀⠀⠀⠀⢕⢜⣿⢿⣿⣝⣕⣕⣕⣕⣕⢝⢕⢝⣿⣿⣕⢕⢜⣝⣝⢝⢝⢗⢕⢇⢱⢇⢕⢕⢕⢕⢕⢕⢕⢕⢕⢕⢕⢕⢕⢕⢕⠀⠀⠀⠀⢕⢕⢕⢕⢕⢕⢕⢄⠀⠀⠀⠀⠀⠀⠀⠀⠀⠀⠀⠀⠀⠀⠀</a:t>
            </a:r>
            <a:br/>
            <a:r>
              <a:t>⠀⠀⠀⠀⠀⠀⠀⠀⠀⠀⠀⢕⢱⢇⢸⣿⣿⡏⢝⢹⡝⢝⢕⢗⢾⣿⣏⣻⡷⢷⣿⣾⢷⢇⢸⣇⣧⣕⣕⣕⡕⢕⢕⢕⢕⢕⢕⢕⢕⢕⢕⢕⢕⢕⠀⠀⠀⠀⠀⢕⢕⢕⢕⢕⢕⢕⢀⠀⠀⠀⠀⠀⠀⠀⠀⠀⠀⠀⠀⠀⠀</a:t>
            </a:r>
            <a:br/>
            <a:r>
              <a:t>⠀⠀⠀⠀⠀⠀⠀⠀⠀⠀⠀⢜⢻⢷⢷⢟⢿⢷⢾⢿⣿⢷⣷⣷⣾⣯⣕⣵⣾⣏⣹⣿⣷⣷⣷⡿⢻⢟⢕⢝⢟⢏⢝⢱⢷⢷⢕⢸⢇⢱⢕⢕⢕⠑⠀⠀⠀⠀⠀⢕⢕⢱⢷⢕⡕⢱⢕⠀⠀⠀⠀⠀⠀⠀⠀⠀⠀⠀⠀⠀⠀</a:t>
            </a:r>
            <a:br/>
            <a:r>
              <a:t>⠀⠀⠀⠀⠀⠀⠀⠀⠀⠀⠀⢕⢕⣕⣕⣕⢱⣷⣕⣕⣹⣷⢾⣿⡏⢝⢝⢝⢏⢝⡿⢟⢝⢝⢝⢟⢟⢗⢷⢷⢷⢕⢕⢕⢕⢕⢕⢕⢕⢕⢕⢕⢕⠀⠀⠀⠀⠀⠀⠑⢕⢕⢕⣝⢵⡧⢕⢔⠀⠀⠀⠀⠀⠀⠀⠀⠀⠀⠀⠀⠀</a:t>
            </a:r>
            <a:br/>
            <a:r>
              <a:t>⠀⠀⠀⠀⠀⠀⠀⠀⠀⠀⠀⢕⢜⢝⢜⢟⢝⢜⣿⡟⢏⢝⢝⢟⢻⢿⢇⢵⢷⣷⣷⣷⢷⣿⣷⡷⣷⣵⣵⣧⣕⣕⣕⢕⣕⣕⣱⣕⢕⢕⢕⢕⢕⠀⠀⠀⠀⠀⠀⠀⢕⢷⡾⢷⡷⣷⢷⢕⠀⠀⠀⠀⠀⠀⠀⠀⠀⠀⠀⠀⠀</a:t>
            </a:r>
            <a:br/>
            <a:r>
              <a:t>⠀⠀⠀⠀⠀⠀⠀⠀⠀⠀⠀⢕⢕⢗⢕⢷⡕⢱⢿⡷⢷⠇⠕⠑⢑⢑⠑⠑⠑⢜⢝⢝⢕⣜⣝⣕⣕⣕⣝⡝⣕⣕⣜⢕⢝⢕⢜⢝⢕⢕⢕⢕⢕⠀⠀⠀⢀⢀⢀⢄⢕⣿⣱⡾⡟⣿⣷⡕⢀⠀⠀⠀⠀⠀⠀⠀⠀⠀⠀⠀⠀</a:t>
            </a:r>
            <a:br/>
            <a:r>
              <a:t>⠀⠀⠀⠀⠀⠀⠀⠀⠀⠀⠀⢕⢕⢕⢕⣕⣕⢕⢞⠑⠁⢄⠔⠁⢁⠁⠁⢕⢔⢕⢕⢕⢕⢜⢟⢿⢟⢟⢟⢟⢝⢝⢻⢟⢻⢇⢕⢷⢾⢇⢕⢕⢕⢔⢔⢕⢕⢕⢕⢕⢕⣿⣷⣿⣿⣿⣿⡇⠀⠀⠀⠀⠀⠀⠀⠀⠀⠀⠀⠀⠀</a:t>
            </a:r>
            <a:br/>
            <a:r>
              <a:t>⠀⠀⠀⠀⠀⠀⠀⠀⠀⠀⠀⢕⢜⢇⢕⢝⢹⢕⠀⠀⠀⠀⠔⠀⠁⠀⠀⠁⢕⢕⢕⢕⢕⢕⢕⢜⣷⣷⣷⣷⣷⣷⢷⢷⢳⣷⣷⡕⢵⢷⣵⢷⡕⢕⢕⢕⢕⢕⢕⢕⢜⣿⣿⣿⣿⣿⣯⡕⢄⠀⠀⠀⠀⠀⠀⠀⠀⠀⠀⠀⠀</a:t>
            </a:r>
            <a:br/>
            <a:r>
              <a:t>⠀⠀⠀⠀⠀⠀⠀⠀⠀⠀⠀⢱⢕⢷⢕⢵⢕⠑⢀⠄⠐⠀⢀⢄⢄⣰⣵⣷⣵⡕⢕⢕⢕⢕⢕⢕⢿⣿⣿⣿⣿⣿⣕⣕⣼⣿⣇⣵⡕⢜⣕⣕⢕⢕⢕⢕⢕⢕⢕⢕⢜⣿⣿⣿⣿⣿⣿⡕⢕⠀⠀⠀⠀⠀⠀⠀⠀⠀⠀⠀⠀</a:t>
            </a:r>
            <a:br/>
            <a:r>
              <a:t>⠀⠀⠀⠀⠀⠀⠀⠀⠀⠀⠀⢕⢕⢕⢕⢕⢕⢑⠀⠀⢔⣵⣾⣿⣿⣿⣿⣿⣿⣷⣾⢇⢕⢕⢕⢕⢕⢝⢝⡝⢝⡝⢝⢝⢝⢝⢕⢜⢕⢕⢝⢝⢕⢕⢕⢕⢕⢕⢕⢳⢸⣿⣿⣿⣿⣿⣿⢕⠕⠀⠀⠀⠀⠀⠀⠀⠀⠀⠀⠀⠀</a:t>
            </a:r>
            <a:br/>
            <a:r>
              <a:t>⠀⠀⠀⠀⠀⠀⠀⠀⠀⠀⠀⢕⢕⢕⢕⢕⢕⢕⠀⢕⢕⣾⡿⣿⣿⣿⣿⣿⢷⢾⢇⣱⣕⢕⢕⢕⢕⢕⢝⢟⢟⢿⢝⢝⢝⢝⢿⢇⢝⢝⢕⢕⢕⢕⢕⢕⢕⢕⢕⢕⢸⣿⣿⣿⣿⣿⣿⢕⠀⠀⠀⠀⠀⠀⠀⠀⠀⠀⠀⠀⠀</a:t>
            </a:r>
            <a:br/>
            <a:r>
              <a:t>⠀⠀⠀⠀⠀⠀⠀⠀⠀⠀⠀⢕⢕⢕⢕⢕⢕⢕⢀⢑⢕⢝⢟⢟⢿⣿⢕⢕⢕⢕⢕⢼⣿⣷⣵⡕⢕⢱⢵⣵⢷⢷⡷⢷⢷⢷⢷⢷⢷⢷⢷⢷⢕⢕⢕⢕⢕⢕⢕⢕⢱⣿⣿⣿⣿⣿⣿⢕⠀⠀⠀⠀⠀⠀⠀⠀⠀⠀⠀⠀⠀</a:t>
            </a:r>
            <a:br/>
            <a:r>
              <a:t>⠀⠀⠀⠀⠀⠀⠀⠀⠀⠀⠀⢕⢕⢕⢕⢕⢕⢕⢁⠁⢕⢕⢕⢕⢕⢝⢕⢵⣱⣕⣱⡵⢾⣿⣿⣷⡕⢕⣵⣕⣕⣕⣸⣇⣵⣵⣵⣵⣷⣾⢇⢱⢕⢕⢕⢕⢕⢕⢕⢕⣏⣿⣿⣿⣿⣿⣯⢕⢄⠀⠀⠀⠀⠀⠀⠀⠀⠀⠀⠀⠀</a:t>
            </a:r>
            <a:br/>
            <a:r>
              <a:t>⠀⠀⠀⠀⠀⠀⠀⠀⠀⠀⠀⢕⢕⢕⢕⢕⢕⢕⢕⢔⢕⢕⢕⢕⢕⢕⢕⢕⢻⣿⣿⡷⣸⣿⣿⣿⣜⣿⣿⢏⢝⢝⢝⢕⢕⢕⣕⣕⣕⣕⡕⣕⡕⢕⢕⢇⢕⢕⢕⢸⣿⣿⣿⣿⣿⣿⣿⢕⢕⠀⠀⠀⠀⠀⠀⠀⠀⠀⠀⠀⠀</a:t>
            </a:r>
            <a:br/>
            <a:r>
              <a:t>⠀⠀⠀⠀⠀⠀⠀⠀⠀⠀⠀⢕⢕⢕⢕⢕⡕⢕⢕⡕⢕⢕⣼⣯⢕⢕⢕⣕⣸⡏⣿⣱⣿⣿⣿⣿⣻⣿⢟⢟⣿⢟⢻⣿⣿⢟⢏⣹⡟⢝⢝⢝⢕⢕⢕⢕⢕⢕⢕⣜⣿⣿⣿⣿⣿⣿⣿⢕⢁⠀⠀⠀⠀⠀⠀⠀⠀⠀⠀⠀⠀</a:t>
            </a:r>
            <a:br/>
            <a:r>
              <a:t>⠀⠀⠀⠀⠀⠀⠀⠀⠀⠀⠀⢕⢕⢕⢕⢕⢇⢕⢕⢕⢕⢕⢕⢻⢕⢕⢎⢕⢜⢕⡇⢹⣿⣿⣿⣿⣿⣧⣵⣵⣿⣷⣷⣷⣷⡷⣾⣿⡿⢿⢿⣿⢕⢕⢕⢕⢕⢕⢸⣿⣿⣿⣿⣿⣿⣿⡕⢁⢕⠀⠀⠀⠀⠀⠀⠀⠀⠀⠀⠀⠀</a:t>
            </a:r>
            <a:br/>
            <a:r>
              <a:t>⠀⠀⠀⠀⠀⠀⠀⠀⠀⠀⠀⢕⢕⢕⢕⢕⢱⢵⢕⢕⢕⢕⢕⢕⢕⢄⢕⢕⢕⢕⢕⢜⣿⣿⣿⢿⣿⢕⢜⣕⡜⣷⣵⢷⢷⢷⢿⣿⢷⢷⢗⢟⢇⢕⢕⢕⢕⢕⢸⣿⣿⣿⣿⣿⣿⡏⢕⢕⢕⠀⠀⠀⠀⠀⠀⠀⠀⠀⠀⠀⠀</a:t>
            </a:r>
            <a:br/>
            <a:r>
              <a:t>⠀⠀⠀⠀⠀⠀⠀⠀⠀⠀⠀⢕⢕⢕⢕⢕⢕⢕⢕⡕⢕⢕⢕⢕⢕⢕⢕⢕⣕⣵⢕⣸⣿⣿⢟⠕⢻⠑⢕⣿⣷⣵⢕⢕⢕⢕⣵⣕⣕⣵⣵⣵⣵⣵⣇⢕⢕⢕⢸⣿⣿⣿⣿⣿⡿⢕⢕⢕⢕⠀⠀⠀⠀⠀⠀⠀⠀⠀⠀⠀⠀</a:t>
            </a:r>
            <a:br/>
            <a:r>
              <a:t>⠀⠀⠀⠀⠀⠀⠀⠀⠀⠀⠀⢕⢕⢕⢕⢕⢕⢕⢕⢕⢕⢕⢕⢕⢕⢕⢜⢻⢜⢕⢸⢟⠙⠑⢀⢕⢕⠔⠀⢜⣿⣿⣷⣷⣷⣿⡿⢿⢿⢿⣿⣿⣿⣟⡇⢕⢕⢕⢸⣿⣿⣿⣿⣿⣿⢕⢕⢕⢕⠀⠀⠀⠀⠀⠀⠀⠀⠀⠀⠀⠀</a:t>
            </a:r>
            <a:br/>
            <a:r>
              <a:t>⠀⠀⠀⠀⠀⠀⠀⠀⠀⠀⠀⢕⢕⢕⢕⢕⢕⣕⣕⣕⢱⢵⢕⢵⣧⢕⠕⢕⢁⠑⠁⠀⢀⢔⢕⢕⠕⠀⠀⠀⢹⣿⣿⣿⣿⣿⣿⣿⣷⣿⣿⣿⣿⣿⡷⢕⢕⢕⢸⣿⣿⣿⣿⣿⣿⢕⢕⢕⢕⠀⠀⠀⠀⠀⠀⠀⠀⠀⠀⠀⠀</a:t>
            </a:r>
            <a:br/>
            <a:r>
              <a:t>⠀⠀⠀⠀⠀⠀⠀⠀⠀⠀⠀⢕⢕⢕⢕⢕⢕⢕⢕⢕⢕⢕⣷⣿⣿⡇⠀⠀⠔⠔⠀⢄⢕⠕⠕⠁⠀⠀⠀⠀⣸⣿⣿⣿⣿⣿⣿⣿⣿⣿⣿⣿⣿⣿⡇⢕⢕⢕⣸⣿⣿⣿⣿⣿⣏⢕⢕⢕⢕⠀⠀⠀⠀⠀⠀⠀⠀⠀⠀⠀⠀</a:t>
            </a:r>
            <a:br/>
            <a:r>
              <a:t>⠀⠀⠀⠀⠀⠀⠀⠀⠀⠀⠀⢕⢕⢕⢕⣕⢱⣵⣷⡷⣿⣿⣿⣿⣿⡇⠀⠀⠀⠀⠀⠁⠀⠀⠀⠀⠀⠀⠀⠀⣿⡏⣿⣿⣿⣿⣿⣿⣿⣿⣿⣿⣿⣿⣿⣧⡕⢕⣿⣿⣿⣿⣿⣿⣏⢕⢕⢕⢕⠀⠀⠀⠀⠀⠀⠀⠀⠀⠀⠀⠀</a:t>
            </a:r>
            <a:br/>
            <a:r>
              <a:t>⠀⠀⠀⠀⠀⠀⠀⠀⠀⠀⠀⠑⠑⠑⠑⠑⠛⠋⠑⠑⠛⠛⠛⠛⠛⠃⠀⠀⠀⠀⠀⠀⠀⠀⠀⠀⠀⠀⠀⠑⠛⠑⠘⠛⠛⠛⠛⠛⠛⠛⠛⠛⠛⠛⠛⠛⠛⠃⠚⠛⠛⠛⠛⠛⠛⠑⠑⠑⠑⠀⠀⠀⠀⠀⠀⠀⠀⠀⠀⠀⠀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⠀⠀⠀⠀⠀⠀⠀⠀⠀⠀⠀⡕⢕⢳⣿⢿⢻⣿⣵⣵⣻⣿⣿⣿⣿⣞⣻⡏⣝⣿⣷⣿⣯⣗⣫⢿⡽⠞⠘⢝⢝⠝⠙⠟⢻⣿⣿⣿⣿⣿⣿⣿⣿⣿⣿⣿⣿⣿⣿⣿⣟⣻⣿⣿⣿⣿⣿⣯⣵⠀⠀⠀⠀⠀⠀⠀⠀⠀⠀⠀⠀</a:t>
            </a:r>
            <a:br/>
            <a:r>
              <a:t>⠀⠀⠀⠀⠀⠀⠀⠀⠀⠀⠀⢱⣵⣽⣽⣳⣿⣿⢿⢿⡿⣿⣿⣽⣽⣾⣿⡿⢿⣿⣻⣿⢯⣯⢳⠱⢤⣅⡁⠀⠐⠁⠀⢀⠀⠁⠝⢿⣿⣿⣿⣿⣿⣿⣿⣿⣿⣿⣿⣿⣿⣿⣿⣿⣿⣿⣿⣿⣿⠀⠀⠀⠀⠀⠀⠀⠀⠀⠀⠀⠀</a:t>
            </a:r>
            <a:br/>
            <a:r>
              <a:t>⠀⠀⠀⠀⠀⠀⠀⠀⠀⠀⠀⣷⣿⣿⣿⣿⣿⣽⣿⣷⣷⣾⣿⣿⢻⣷⣿⡿⣿⣿⣿⣿⣾⢏⠀⠀⠀⢝⢻⣷⣔⢀⢑⢕⠄⠄⠀⠁⢝⣿⣿⣿⣿⣿⣿⣿⣿⣿⣿⣿⣿⣿⣿⣿⣿⣿⣿⣿⢿⠀⠀⠀⠀⠀⠀⠀⠀⠀⠀⠀⠀</a:t>
            </a:r>
            <a:br/>
            <a:r>
              <a:t>⠀⠀⠀⠀⠀⠀⠀⠀⠀⠀⠀⣽⣿⣟⣿⢿⢿⣟⣿⣿⣿⣯⣿⣽⣻⣿⣿⣷⣿⣿⣿⣿⡟⠐⠀⠀⠀⠀⢀⢝⣹⡵⢽⣾⣷⣧⣔⡀⢕⢝⣿⣿⣿⣿⣿⣿⣿⣿⣿⣿⣿⣿⣿⣿⣿⣿⢏⠕⢅⠀⠀⠀⠀⠀⠀⠀⠀⠀⠀⠀⠀</a:t>
            </a:r>
            <a:br/>
            <a:r>
              <a:t>⠀⠀⠀⠀⠀⠀⠀⠀⠀⠀⠀⣿⣿⣿⣿⣿⣿⣿⣿⣿⣿⣿⣿⣿⣿⣿⣿⣿⣿⣿⣿⣿⢕⠄⠀⠀⢔⢕⠜⢋⢅⢔⣴⣾⣿⣿⣿⣇⢕⢕⢺⣿⣿⣿⣿⣿⣿⣿⣿⣿⣿⣿⣿⣿⣿⣿⣕⢕⠕⠀⠀⠀⠀⠀⠀⠀⠀⠀⠀⠀⠀</a:t>
            </a:r>
            <a:br/>
            <a:r>
              <a:t>⠀⠀⠀⠀⠀⠀⠀⠀⠀⠀⠀⣿⣿⣿⣿⣿⣿⣿⣿⣿⣿⣿⣿⣿⣿⣿⣿⣿⣿⣿⣿⡟⢀⢄⢅⢔⣕⢱⣵⣾⣿⣿⣿⣿⣿⣿⣿⣯⢔⢕⢕⣿⣿⣿⣿⣿⣿⣿⣿⣿⣿⣿⣿⣿⡟⢹⣿⣧⢕⠀⠀⠀⠀⠀⠀⠀⠀⠀⠀⠀⠀</a:t>
            </a:r>
            <a:br/>
            <a:r>
              <a:t>⠀⠀⠀⠀⠀⠀⠀⠀⠀⠀⠀⣿⣿⣿⣿⣿⣿⣿⣿⣿⣿⣿⣿⣿⣿⣿⣿⣿⣿⣿⣿⡇⢕⢔⢕⢕⢕⢵⣿⣿⣿⣿⣿⣿⣿⣿⣿⣿⢕⢕⢕⣿⣿⣿⣿⣿⣿⣿⣿⣿⣿⣿⣿⣿⣇⡕⣿⣿⡇⠀⠀⠀⠀⠀⠀⠀⠀⠀⠀⠀⠀</a:t>
            </a:r>
            <a:br/>
            <a:r>
              <a:t>⠀⠀⠀⠀⠀⠀⠀⠀⠀⠀⠀⣿⣿⣿⣿⣿⣿⣿⣿⣿⣿⣿⣿⣿⣿⣿⣿⣿⣿⣿⣿⣿⣿⣷⣷⣾⣿⡜⣿⣿⣿⣿⣿⣿⣿⣿⣿⣿⡇⢕⢕⣿⣿⣿⣿⣿⣿⣿⣿⣿⣿⣿⣿⣿⣿⣿⣿⣿⡇⠀⠀⠀⠀⠀⠀⠀⠀⠀⠀⠀⠀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⠀⠀⠀⠀⠀⠀⠀⠀⠀⠀⠀⣿⣿⣿⣿⣿⣿⣿⣿⣿⣿⣿⣿⣿⣿⣿⣿⣿⣿⣿⣿⣿⣿⣿⣿⣿⣿⣿⣿⣿⣿⣿⣿⣿⣿⣿⣿⣿⢇⢕⢕⣿⣿⣿⣿⣿⣿⣿⣿⣿⣿⣿⣿⣿⣿⣿⣿⣿⡇⠀⠀⠀⠀⠀⠀⠀⠀⠀⠀⠀⠀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⠀⠀⠀⠀⠀⠀⠀⠀⠀⠀⠀⣿⣿⣿⣿⣿⣿⣿⣿⣿⣿⣿⣿⣿⣿⣿⣿⣿⣿⣿⣿⣿⣿⣿⣿⣿⣿⣿⣿⣿⣿⣿⣿⣿⣿⣿⣿⢿⣿⣧⡕⣿⣿⣿⣿⣿⣿⣿⣿⣿⣿⣿⣿⣿⣿⣿⣿⣿⡇⠀⠀⠀⠀⠀⠀⠀⠀⠀⠀⠀⠀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⠀⠀⠀⠀⠀⠀⠀⠀⠀⠀⠀⣿⣿⣿⣿⣿⣿⣿⣿⣿⣿⣿⣿⣿⣿⣿⣿⣿⣿⣿⣿⣿⣿⣿⣿⣿⣿⣿⣿⣿⣿⣿⣿⣿⣿⣿⢿⠑⢿⣿⣿⣿⣿⣿⣿⣿⣿⣿⣿⣿⣿⣿⣿⣿⣿⣿⣿⣿⡇⠀⠀⠀⠀⠀⠀⠀⠀⠀⠀⠀⠀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⠀⠀⠀⠀⠀⠀⠀⠀⠀⠀⠀⣿⣿⣿⣿⣿⣿⣿⣿⣿⣿⣿⣿⣿⣿⣿⣿⣿⣿⣿⣿⣿⣿⣿⣿⣿⣿⣿⣿⣿⡟⣿⣿⣏⢕⠑⠁⠀⢸⣿⣿⣿⣿⣿⣿⣿⣿⣿⣿⣿⣿⣿⣿⣿⣿⣿⣿⣏⢕⠀⠀⠀⠀⠀⠀⠀⠀⠀⠀⠀⠀</a:t>
            </a:r>
            <a:br/>
            <a:r>
              <a:t>⠀⠀⠀⠀⠀⠀⠀⠀⠀⠀⠀⣿⣿⣿⣿⣿⣿⣿⣿⣿⣿⣿⣿⣿⣿⣿⣿⣿⣿⣿⣿⣿⣿⣿⣿⣿⣿⣿⣿⣿⡗⢜⠝⢉⢁⠀⠀⢅⢺⣿⣿⣿⣿⣿⣿⣿⣿⣿⣿⣿⣿⣿⣿⣿⣿⣿⣿⣧⢕⠀⠀⠀⠀⠀⠀⠀⠀⠀⠀⠀⠀</a:t>
            </a:r>
            <a:br/>
            <a:r>
              <a:t>⠀⠀⠀⠀⠀⠀⠀⠀⠀⠀⠀⣿⣿⣿⣿⣿⣿⣿⣿⣿⣿⣿⣿⣿⣿⣿⣿⣿⣿⣿⣿⣿⣿⣿⣿⣿⣿⣿⣿⣿⢇⢕⢕⢕⢔⢔⢔⢕⣿⣿⣿⣿⣿⣿⣿⣿⣿⣿⣿⣿⣿⣿⣿⣿⣿⣿⣿⣿⢕⠀⠀⠀⠀⠀⠀⠀⠀⠀⠀⠀⠀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⠀⠀⠀⠀⠀⠀⠀⠀⠀⠀⠀⣿⣿⣿⣿⣿⣿⣿⣿⣿⣿⣿⣿⣿⣿⣿⣿⣿⣿⣿⣿⣿⣿⣿⣿⣿⣿⣿⣿⣿⡇⢕⢕⢕⢕⢕⢕⣿⣿⣿⣿⣿⣿⣿⣿⣿⣿⣿⣿⣿⣿⣿⣿⣿⣿⣿⣿⣿⢕⠀⠀⠀⠀⠀⠀⠀⠀⠀⠀⠀⠀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⠀⠀⠀⠀⠀⠀⠀⠀⠀⠀⠀⣿⣿⣿⣿⣿⣿⣿⣿⣿⣿⣿⣿⣿⣿⣿⣿⣿⣿⣿⣿⣿⣿⣿⣿⣿⣿⣿⣿⣿⣿⢕⢕⢕⢕⢕⢸⣿⣿⣿⣿⣿⣿⣿⣿⣿⣿⣿⣿⣿⣿⣿⣿⣿⣿⣿⣿⣿⡗⠀⠀⠀⠀⠀⠀⠀⠀⠀⠀⠀⠀</a:t>
            </a:r>
            <a:br/>
            <a:r>
              <a:t>⠀⠀⠀⠀⠀⠀⠀⠀⠀⠀⠀⣿⣿⣿⣿⣿⣿⣿⣿⣿⣿⣿⣿⣿⣿⣿⣿⣿⣿⣿⣿⣿⣿⣿⣿⣿⣿⣿⣿⣿⣿⡇⢕⢕⢕⠕⢕⢻⣿⣿⣿⣿⣿⣿⣿⣿⣿⣿⣿⣿⣿⣿⣿⣿⣿⢷⡷⢷⣷⠀⠀⠀⠀⠀⠀⠀⠀⠀⠀⠀⠀</a:t>
            </a:r>
            <a:br/>
            <a:r>
              <a:t>⠀⠀⠀⠀⠀⠀⠀⠀⠀⠀⠀⣿⣿⣿⣿⣿⣿⣿⣿⣿⣿⣿⣿⣿⣿⣿⣿⣿⣿⣿⣿⣿⣿⣿⣿⣿⣿⣿⣿⣿⣿⡇⢕⢕⠕⠀⢕⢜⢿⣿⣿⣿⣿⣿⣿⣿⣿⣿⣿⣿⣿⣿⣿⣿⣿⣿⣿⣿⣿⠀⠀⠀⠀⠀⠀⠀⠀⠀⠀⠀⠀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⠀⠀⠀⠀⠀⠀⠀⠀⠀⠀⠀⣿⣿⣿⣿⣿⣿⣿⣿⣿⣿⣿⣿⣿⣿⣿⣿⣿⣿⣿⣿⣿⣿⣿⣿⣿⣿⣿⣿⣿⣿⡇⠕⠁⠀⠀⢕⢄⢜⣿⣿⣿⣿⣿⣿⣿⣿⣿⣿⣿⣿⣿⣿⣿⣿⣯⣽⣽⣷⠀⠀⠀⠀⠀⠀⠀⠀⠀⠀⠀⠀</a:t>
            </a:r>
            <a:br/>
            <a:r>
              <a:t>⠀⠀⠀⠀⠀⠀⠀⠀⠀⠀⠀⣿⣿⣿⣿⣿⣿⣿⣿⣿⣿⣿⣿⣿⣿⣿⣿⣿⣿⣿⣿⣿⣿⣿⣿⣿⣿⣿⣿⣿⣿⠕⠀⠀⠀⠀⠑⠀⠄⢸⣿⣿⣿⣿⣿⣿⣿⣿⣿⣿⣿⣿⣿⣿⣿⣿⣿⣿⣿⠀⠀⠀⠀⠀⠀⠀⠀⠀⠀⠀⠀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⠀⠀⠀⠀⠀⠀⠀⠀⠀⠀⠀⣿⣿⣿⣿⣿⣿⣿⣿⣿⣿⣿⣿⣿⣿⣿⣿⣿⣿⣿⣿⣿⣿⣿⣿⣿⣿⣿⣿⣿⣿⠀⠀⠀⠀⠀⠀⠀⠀⢸⣿⣿⣿⣿⣿⣿⣿⣿⣿⣿⣿⣿⣿⣿⣿⣿⣿⣿⣿⠀⠀⠀⠀⠀⠀⠀⠀⠀⠀⠀⠀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⠀⠀⠀⠀⠀⠀⠀⠀⠀⠀⠀⣿⣿⣿⣿⣿⣿⣿⣿⣿⣿⣿⣿⣿⣿⣿⣿⣿⣿⣿⣿⣿⣿⣿⣿⣿⣿⣿⣿⣿⣿⠀⠀⠀⠐⠀⠀⠀⠀⣿⣿⣿⣿⣿⣿⣿⣿⣿⣿⣿⣿⣿⣿⣿⣿⣿⣿⣿⣼⠀⠀⠀⠀⠀⠀⠀⠀⠀⠀⠀⠀</a:t>
            </a:r>
            <a:br/>
            <a:r>
              <a:t>⠀⠀⠀⠀⠀⠀⠀⠀⠀⠀⠀⠛⠛⠛⠛⠛⠛⠛⠛⠛⠛⠛⠛⠛⠛⠛⠛⠛⠛⠛⠛⠛⠛⠛⠛⠛⠛⠛⠛⠛⠃⠀⠑⠀⠀⠀⠀⠀⠀⠛⠛⠛⠛⠛⠛⠛⠛⠛⠛⠛⠛⠛⠛⠛⠛⠛⠛⠛⠛⠀⠀⠀⠀⠀⠀⠀⠀⠀⠀⠀⠀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⠀⠀⠀⠀⠀⠀⠀⠀⠀⠀⠀⢜⣕⣾⣿⡿⢿⣯⣵⣼⣿⣿⣿⣿⣧⣣⡯⢝⣝⣷⣾⣿⣷⡕⡞⢮⡕⠕⢘⢝⠝⠝⠑⢝⢟⣽⣕⢷⣽⣿⣿⣿⣽⣿⣿⣟⣿⡿⣿⣿⣗⣳⣻⢿⡽⣿⣷⣼⣵⠀⠀⠀⠀⠀⠀⠀⠀⠀⠀⠀⠀</a:t>
            </a:r>
            <a:br/>
            <a:r>
              <a:t>⠀⠀⠀⠀⠀⠀⠀⠀⠀⠀⠀⣮⣿⣿⣿⣿⣿⡿⣿⢿⣿⣿⣯⣿⣟⣟⢻⢳⢻⣏⣻⡟⢝⢇⠕⠣⣥⣁⢁⠀⠐⠑⢄⢄⠀⠘⠕⢳⣼⣿⣿⣿⣽⣿⣿⣿⣿⣿⣿⣿⣿⣷⣿⣿⣿⣿⣿⣿⣿⠀⠀⠀⠀⠀⠀⠀⠀⠀⠀⠀⠀</a:t>
            </a:r>
            <a:br/>
            <a:r>
              <a:t>⠀⠀⠀⠀⠀⠀⠀⠀⠀⠀⠀⣾⣿⣿⣿⣿⣿⣿⣿⣿⣿⣿⣿⣿⣿⢸⢷⢿⣿⣼⣺⡿⢿⠕⠀⠀⠁⢝⢿⢶⢄⢕⣳⣧⣴⣄⢀⠁⢹⣿⣿⣿⣿⣿⣿⣿⣿⣿⣿⣿⣿⣿⣿⣿⣿⣿⣿⡿⠿⠀⠀⠀⠀⠀⠀⠀⠀⠀⠀⠀⠀</a:t>
            </a:r>
            <a:br/>
            <a:r>
              <a:t>⠀⠀⠀⠀⠀⠀⠀⠀⠀⠀⠀⣿⣿⣿⣿⣿⣿⣻⣿⣿⣿⣿⣿⣿⣻⣿⣷⣾⣿⣿⣿⣿⢇⠀⠀⠀⢀⢔⢔⢵⠞⢙⢕⢝⣿⣿⣷⣧⢕⢹⣿⣿⣿⣿⣿⣿⣿⣿⣿⣿⣿⣿⣿⣿⣿⡿⠃⢕⢕⠀⠀⠀⠀⠀⠀⠀⠀⠀⠀⠀⠀</a:t>
            </a:r>
            <a:br/>
            <a:r>
              <a:t>⠀⠀⠀⠀⠀⠀⠀⠀⠀⠀⠀⣿⣿⣿⣿⣿⣿⣿⣿⣿⣿⣿⣿⣿⣿⣿⣿⣷⣿⣿⣿⡷⢔⠔⠐⠐⢕⢕⢅⣴⣵⣵⣿⣿⣿⣿⣿⣿⢕⢕⣿⣿⣿⣿⣿⣿⣿⣿⣿⣿⣿⣿⣿⣿⣿⣷⡕⢑⢕⠀⠀⠀⠀⠀⠀⠀⠀⠀⠀⠀⠀</a:t>
            </a:r>
            <a:br/>
            <a:r>
              <a:t>⠀⠀⠀⠀⠀⠀⠀⠀⠀⠀⠀⣿⣿⣿⣿⣿⣿⣿⣿⣿⣿⣿⣿⣿⣿⣿⣿⣿⣿⣿⣿⢇⢄⢄⢔⢕⢘⢕⣿⣿⣿⣿⣿⣿⣿⣿⣿⣿⢇⢕⢸⣿⣿⣿⣿⣿⣿⣿⣿⣿⣿⣿⣿⣿⢇⢿⣿⡇⢕⠀⠀⠀⠀⠀⠀⠀⠀⠀⠀⠀⠀</a:t>
            </a:r>
            <a:br/>
            <a:r>
              <a:t>⠀⠀⠀⠀⠀⠀⠀⠀⠀⠀⠀⣿⣿⣿⣿⣿⣿⣿⣿⣿⣿⣿⣿⣿⣿⣿⣿⣿⣿⣿⣿⡕⢔⢕⢕⢕⢕⢕⣿⣿⣿⣿⣿⣿⣿⣿⣿⣿⡕⢕⢕⣿⣿⣿⣿⣿⣿⣿⣿⣿⣿⣿⣿⣿⣵⢸⣿⣿⡕⠀⠀⠀⠀⠀⠀⠀⠀⠀⠀⠀⠀</a:t>
            </a:r>
            <a:br/>
            <a:r>
              <a:t>⠀⠀⠀⠀⠀⠀⠀⠀⠀⠀⠀⣿⣿⣿⣿⣿⣿⣿⣿⣿⣿⣿⣿⣿⣿⣿⣿⣿⣿⣿⣿⣷⣷⣷⣷⣿⣿⣷⣿⣿⣿⣿⣿⣿⣿⣿⣿⣿⡏⢕⢕⣿⣿⣿⣿⣿⣿⣿⣿⣿⣿⣿⣿⣿⣿⣿⣿⣿⡇⠀⠀⠀⠀⠀⠀⠀⠀⠀⠀⠀⠀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⠀⠀⠀⠀⠀⠀⠀⠀⠀⠀⠀⣿⣿⣿⣿⣿⣿⣿⣿⣿⣿⣿⣿⣿⣿⣿⣿⣿⣿⣿⣿⣿⣿⣿⣿⣿⣿⣿⣿⣿⣿⣿⣿⣿⣿⣿⣿⣿⣵⡕⢱⣿⣿⣿⣿⣿⣿⣿⣿⣿⣿⣿⣿⣿⣿⣿⣿⣿⡇⠀⠀⠀⠀⠀⠀⠀⠀⠀⠀⠀⠀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⠀⠀⠀⠀⠀⠀⠀⠀⠀⠀⠀⣿⣿⣿⣿⣿⣿⣿⣿⣿⣿⣿⣿⣿⣿⣿⣿⣿⣿⣿⣿⣿⣿⣿⣿⣿⣿⣿⣿⣿⣿⣿⣿⣿⣿⣿⣿⡟⢿⣿⣷⣿⣿⣿⣿⣿⣿⣿⣿⣿⣿⣿⣿⣿⣿⣿⣿⣿⡇⠀⠀⠀⠀⠀⠀⠀⠀⠀⠀⠀⠀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⠀⠀⠀⠀⠀⠀⠀⠀⠀⠀⠀⣿⣿⣿⣿⣿⣿⣿⣿⣿⣿⣿⣿⣿⣿⣿⣿⣿⣿⣿⣿⣿⣿⣿⣿⣿⣿⣿⣿⣿⣿⣿⣿⡿⢟⢟⠝⠀⢸⣿⣿⣿⣿⣿⣿⣿⣿⣿⣿⣿⣿⣿⣿⣿⣿⣿⣿⣿⡇⠀⠀⠀⠀⠀⠀⠀⠀⠀⠀⠀⠀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⠀⠀⠀⠀⠀⠀⠀⠀⠀⠀⠀⣿⣿⣿⣿⣿⣿⣿⣿⣿⣿⣿⣿⣿⣿⣿⣿⣿⣿⣿⣿⣿⣿⣿⣿⣿⣿⣿⣿⣿⡏⢜⢿⢷⠕⠀⠀⠀⢸⣿⣿⣿⣿⣿⣿⣿⣿⣿⣿⣿⣿⣿⣿⣿⣿⣿⣿⡏⢕⠀⠀⠀⠀⠀⠀⠀⠀⠀⠀⠀⠀</a:t>
            </a:r>
            <a:br/>
            <a:r>
              <a:t>⠀⠀⠀⠀⠀⠀⠀⠀⠀⠀⠀⣿⣿⣿⣿⣿⣿⣿⣿⣿⣿⣿⣿⣿⣿⣿⣿⣿⣿⣿⣿⣿⣿⣿⣿⣿⣿⣿⣿⣿⡇⢕⢕⢔⢐⢄⢄⢔⣼⣿⣿⣿⣿⣿⣿⣿⣿⣿⣿⣿⣿⣿⣿⣿⣿⣿⣿⡇⢕⠀⠀⠀⠀⠀⠀⠀⠀⠀⠀⠀⠀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⠀⠀⠀⠀⠀⠀⠀⠀⠀⠀⠀⣿⣿⣿⣿⣿⣿⣿⣿⣿⣿⣿⣿⣿⣿⣿⣿⣿⣿⣿⣿⣿⣿⣿⣿⣿⣿⣿⣿⣿⣧⢕⢕⢕⢕⢕⢔⣾⣿⣿⣿⣿⣿⣿⣿⣿⣿⣿⣿⣿⣿⣿⣿⣿⣿⣿⣿⣇⢕⠀⠀⠀⠀⠀⠀⠀⠀⠀⠀⠀⠀</a:t>
            </a:r>
            <a:br/>
            <a:r>
              <a:t>⠀⠀⠀⠀⠀⠀⠀⠀⠀⠀⠀⣿⣿⣿⣿⣿⣿⣿⣿⣿⣿⣿⣿⣿⣿⣿⣿⣿⣿⣿⣿⣿⣿⣿⣿⣿⣿⣿⣿⣿⣿⡇⢕⢕⢕⢕⢸⣿⣿⣿⣿⣿⣿⣿⣿⣿⣿⣿⣿⣿⣿⣿⣿⣿⣿⣿⣿⣟⢕⠀⠀⠀⠀⠀⠀⠀⠀⠀⠀⠀⠀</a:t>
            </a:r>
            <a:br/>
            <a:r>
              <a:t>⠀⠀⠀⠀⠀⠀⠀⠀⠀⠀⠀⣿⣿⣿⣿⣿⣿⣿⣿⣿⣿⣿⣿⣿⣿⣿⣿⣿⣿⣿⣿⣿⣿⣿⣿⣿⣿⣿⣿⣿⣿⣿⢕⢕⢕⢕⢕⣿⣿⣿⣿⣿⣿⣿⣿⣿⣿⣿⣿⣿⣿⣿⣿⣿⣿⣿⣿⣟⣗⠀⠀⠀⠀⠀⠀⠀⠀⠀⠀⠀⠀</a:t>
            </a:r>
            <a:br/>
            <a:r>
              <a:t>⠀⠀⠀⠀⠀⠀⠀⠀⠀⠀⠀⣿⣿⣿⣿⣿⣿⣿⣿⣿⣿⣿⣿⣿⣿⣿⣿⣿⣿⣿⣿⣿⣿⣿⣿⣿⣿⣿⣿⣿⣿⣿⡇⢕⢕⠅⠄⢸⣿⣿⣿⣿⣿⣿⣿⣿⣿⣿⣿⣿⣿⣿⣿⣿⣿⣷⢷⢷⣵⠀⠀⠀⠀⠀⠀⠀⠀⠀⠀⠀⠀</a:t>
            </a:r>
            <a:br/>
            <a:r>
              <a:t>⠀⠀⠀⠀⠀⠀⠀⠀⠀⠀⠀⣿⣿⣿⣿⣿⣿⣿⣿⣿⣿⣿⣿⣿⣿⣿⣿⣿⣿⣿⣿⣿⣿⣿⣿⣿⣿⣿⣿⣿⣿⣿⢇⠕⠑⠐⠁⠕⢹⣿⣿⣿⣿⣿⣿⣿⣿⣿⣿⣿⣿⣿⣿⣿⣿⣿⣿⣿⣿⠀⠀⠀⠀⠀⠀⠀⠀⠀⠀⠀⠀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⠀⠀⠀⠀⠀⠀⠀⠀⠀⠀⠀⣿⣿⣿⣿⣿⣿⣿⣿⣿⣿⣿⣿⣿⣿⣿⣿⣿⣿⣿⣿⣿⣿⣿⣿⣿⣿⣿⣿⣿⣿⣿⠑⢀⠀⠀⢕⠑⢕⢻⣿⣿⣿⣿⣿⣿⣿⣿⣿⣿⣿⣿⣿⣿⣿⣿⣿⣿⣷⠀⠀⠀⠀⠀⠀⠀⠀⠀⠀⠀⠀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⠀⠀⠀⠀⠀⠀⠀⠀⠀⠀⠀⣿⣿⣿⣿⣿⣿⣿⣿⣿⣿⣿⣿⣿⣿⣿⣿⣿⣿⣿⣿⣿⣿⣿⣿⣿⣿⣿⣿⣿⣿⣿⠐⠑⠀⠀⢕⠀⠀⢸⣿⣿⣿⣿⣿⣿⣿⣿⣿⣿⣿⣿⣿⣿⣿⣿⣿⣿⣿⠀⠀⠀⠀⠀⠀⠀⠀⠀⠀⠀⠀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⠀⠀⠀⠀⠀⠀⠀⠀⠀⠀⠀⣿⣿⣿⣿⣿⣿⣿⣿⣿⣿⣿⣿⣿⣿⣿⣿⣿⣿⣿⣿⣿⣿⣿⣿⣿⣿⣿⣿⣿⣿⡇⠀⢔⢔⢅⠀⠀⢄⣿⣿⣿⣿⣿⣿⣿⣿⣿⣿⣿⣿⣿⣿⣿⣿⣿⣿⣿⣿⠀⠀⠀⠀⠀⠀⠀⠀⠀⠀⠀⠀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⠀⠀⠀⠀⠀⠀⠀⠀⠀⠀⠀⣿⣿⣿⣿⣿⣿⣿⣿⣿⣿⣿⣿⣿⣿⣿⣿⣿⣿⣿⣿⣿⣿⣿⣿⣿⣿⣿⣿⣿⣿⠇⠄⢕⢑⣔⣠⣤⣼⣿⣿⣿⣿⣿⣿⣿⣿⣿⣿⣿⣿⣿⣿⣿⣿⣿⣿⣿⣷⠀⠀⠀⠀⠀⠀⠀⠀⠀⠀⠀⠀</a:t>
            </a:r>
            <a:br/>
            <a:r>
              <a:t>⠀⠀⠀⠀⠀⠀⠀⠀⠀⠀⠀⠛⠛⠛⠛⠛⠛⠛⠛⠛⠛⠛⠛⠛⠛⠛⠛⠛⠛⠛⠛⠛⠛⠛⠛⠛⠛⠛⠛⠛⠛⠀⠀⠚⠛⠛⠛⠛⠛⠛⠛⠛⠛⠛⠛⠛⠛⠛⠛⠛⠛⠛⠛⠛⠛⠛⠛⠛⠛⠀⠀⠀⠀⠀⠀⠀⠀⠀⠀⠀⠀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⠛⠛⠛⠛⠛⠛⠛⠛⠛⠛⠛⠛⠛⠛⠛⠛⠛⠛⠛⠛⠛⠛⠛⠛⠛⠛⠛⠛⠛⠛⠛⠛⠛⠛⠛⠛⠛⠛⠛⠛⠛⠛⠛⠛⠛⠛⠛⠛⠛⠛⠛⠛⠛⠛⠛⠛⠛⠛⠛⠛⠛⠛⠛⠛⠛⠛⠛⠛⠛⠛⠛⠛⠛⠛⠛⠛⠛⠛⠛⠛⠀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⠀⠀⠀⠀⠀⠀⠀⠀⠀⠀⠀⣜⣱⣿⣿⣿⣿⣯⣼⣿⣿⣿⣿⣿⣿⣿⣿⣿⣿⣿⣿⣿⣿⣿⣿⣿⢿⠇⢝⠕⠝⠝⢑⢝⢏⡷⣵⣾⣼⣿⣿⢿⣽⣿⣟⣺⣿⢿⣽⣟⣗⣾⣿⣿⣿⣿⣷⣵⣵⠀⠀⠀⠀⠀⠀⠀⠀⠀⠀⠀⠀</a:t>
            </a:r>
            <a:br/>
            <a:r>
              <a:t>⠀⠀⠀⠀⠀⠀⠀⠀⠀⠀⠀⣼⣿⣿⣿⣿⣿⣿⡿⣿⣿⣿⣿⣿⣿⣿⣿⣿⣿⣿⣿⣿⣿⡿⠟⠵⣥⣁⢐⠁⢕⢕⢱⣕⢕⢝⢱⣳⣿⣧⣿⣽⣽⣿⣷⣿⣿⣿⣿⣿⣿⣿⣿⣿⣿⣿⣿⣿⣿⠀⠀⠀⠀⠀⠀⠀⠀⠀⠀⠀⠀</a:t>
            </a:r>
            <a:br/>
            <a:r>
              <a:t>⠀⠀⠀⠀⠀⠀⠀⠀⠀⠀⠀⣿⣿⣿⣿⣿⣿⣿⣿⣿⣿⣿⣿⣿⣿⣿⣿⣿⣿⣿⣿⣿⡿⠑⠀⠀⠈⢹⢟⢕⡵⢵⠟⠗⢿⣿⣷⣼⢻⣿⣿⣿⣿⣿⣿⣿⣿⣿⣿⣿⣿⣿⣿⣿⣿⣿⣿⡿⢿⠀⠀⠀⠀⠀⠀⠀⠀⠀⠀⠀⠀</a:t>
            </a:r>
            <a:br/>
            <a:r>
              <a:t>⠀⠀⠀⠀⠀⠀⠀⠀⠀⠀⠀⣿⣿⣿⣿⣿⣿⣿⣿⣿⣿⣿⣿⣿⣿⣿⣿⣿⣿⣿⣿⣿⠇⠀⠀⠀⢄⢕⢑⢉⣕⣕⣱⣷⣿⣿⣿⣿⡜⢻⣿⣿⣿⣿⣿⣿⣿⣿⣿⣿⣿⣿⣿⣿⣿⡟⠕⢅⢅⠀⠀⠀⠀⠀⠀⠀⠀⠀⠀⠀⠀</a:t>
            </a:r>
            <a:br/>
            <a:r>
              <a:t>⠀⠀⠀⠀⠀⠀⠀⠀⠀⠀⠀⣿⣿⣿⣿⣿⣿⣿⣿⣿⣿⣿⣿⣿⣿⣿⣿⣿⣿⣿⣿⡇⢄⠔⠔⠀⢕⢕⣳⣿⣿⣿⣿⣿⣿⣿⣿⣿⣇⢜⣿⣿⣿⣿⣿⣿⣿⣿⣿⣿⣿⣿⣿⣿⣿⣧⡑⢔⢕⠀⠀⠀⠀⠀⠀⠀⠀⠀⠀⠀⠀</a:t>
            </a:r>
            <a:br/>
            <a:r>
              <a:t>⠀⠀⠀⠀⠀⠀⠀⠀⠀⠀⠀⣿⣿⣿⣿⣿⣿⣿⣿⣿⣿⣿⣿⣿⣿⣿⣿⣿⣿⣿⣿⢇⢄⢔⢔⢕⢕⢕⣿⣿⣿⣿⣿⣿⣿⣿⣿⣿⡇⢕⢻⣿⣿⣿⣿⣿⣿⣿⣿⣿⣿⣿⣿⣿⢜⣿⣷⡕⢕⠀⠀⠀⠀⠀⠀⠀⠀⠀⠀⠀⠀</a:t>
            </a:r>
            <a:br/>
            <a:r>
              <a:t>⠀⠀⠀⠀⠀⠀⠀⠀⠀⠀⠀⣿⣿⣿⣿⣿⣿⣿⣿⣿⣿⣿⣿⣿⣿⣿⣿⣿⣿⣿⣿⢕⢕⢕⢕⢕⢕⣕⣻⣿⣿⣿⣿⣿⣿⣿⣿⣿⣷⢕⢸⣿⣿⣿⣿⣿⣿⣿⣿⣿⣿⣿⣿⣿⣕⢻⣿⣷⢕⠀⠀⠀⠀⠀⠀⠀⠀⠀⠀⠀⠀</a:t>
            </a:r>
            <a:br/>
            <a:r>
              <a:t>⠀⠀⠀⠀⠀⠀⠀⠀⠀⠀⠀⣿⣿⣿⣿⣿⣿⣿⣿⣿⣿⣿⣿⣿⣿⣿⣿⣿⣿⣿⣿⣾⣿⣷⣷⣿⣿⣿⣿⣿⣿⣿⣿⣿⣿⣿⣿⣿⢏⢕⢸⣿⣿⣿⣿⣿⣿⣿⣿⣿⣿⣿⣿⣿⣿⣿⣿⣿⢕⠀⠀⠀⠀⠀⠀⠀⠀⠀⠀⠀⠀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⠀⠀⠀⠀⠀⠀⠀⠀⠀⠀⠀⣿⣿⣿⣿⣿⣿⣿⣿⣿⣿⣿⣿⣿⣿⣿⣿⣿⣿⣿⣿⣿⣿⣿⣿⣿⣿⣿⣿⣿⣿⣿⣿⣿⣿⣿⣿⣿⣷⣧⣸⣿⣿⣿⣿⣿⣿⣿⣿⣿⣿⣿⣿⣿⣿⣿⣿⣿⢕⠀⠀⠀⠀⠀⠀⠀⠀⠀⠀⠀⠀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⠀⠀⠀⠀⠀⠀⠀⠀⠀⠀⠀⣿⣿⣿⣿⣿⣿⣿⣿⣿⣿⣿⣿⣿⣿⣿⣿⣿⣿⣿⣿⣿⣿⣿⣿⣿⣿⣿⣿⣿⣿⣿⣿⣿⣿⣿⡿⠇⢹⣿⣿⣿⣿⣿⣿⣿⣿⣿⣿⣿⣿⣿⣿⣿⣿⣿⣿⣿⢕⠀⠀⠀⠀⠀⠀⠀⠀⠀⠀⠀⠀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⠀⠀⠀⠀⠀⠀⠀⠀⠀⠀⠀⣿⣿⣿⣿⣿⣿⣿⣿⣿⣿⣿⣿⣿⣿⣿⣿⣿⣿⣿⣿⣿⣿⣿⣿⣿⣿⣿⣿⣿⣿⢻⣿⣿⡕⠕⠁⢀⢼⣿⣿⣿⣿⣿⣿⣿⣿⣿⣿⣿⣿⣿⣿⣿⣿⣿⣿⣿⢕⠀⠀⠀⠀⠀⠀⠀⠀⠀⠀⠀⠀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⠀⠀⠀⠀⠀⠀⠀⠀⠀⠀⠀⣿⣿⣿⣿⣿⣿⣿⣿⣿⣿⣿⣿⣿⣿⣿⣿⣿⣿⣿⣿⣿⣿⣿⣿⣿⣿⣿⣿⣿⡇⢕⢘⢉⢁⠀⢀⢔⣿⣿⣿⣿⣿⣿⣿⣿⣿⣿⣿⣿⣿⣿⣿⣿⣾⣿⣿⢕⢕⠀⠀⠀⠀⠀⠀⠀⠀⠀⠀⠀⠀</a:t>
            </a:r>
            <a:br/>
            <a:r>
              <a:t>⠀⠀⠀⠀⠀⠀⠀⠀⠀⠀⠀⣿⣿⣿⣿⣿⣿⣿⣿⣿⣿⣿⣿⣿⣿⣿⣿⣿⣿⣿⣿⣿⣿⣿⣿⣿⣿⣿⣿⣿⣇⢕⢕⢕⢔⢕⢕⣱⣿⣿⣿⣿⣿⣿⣿⣿⣿⣿⣿⣿⣿⣿⣿⣿⣿⣿⣿⢕⢕⠀⠀⠀⠀⠀⠀⠀⠀⠀⠀⠀⠀</a:t>
            </a:r>
            <a:br/>
            <a:r>
              <a:t>⠀⠀⠀⠀⠀⠀⠀⠀⠀⠀⠀⣿⣿⣿⣿⣿⣿⣿⣿⣿⣿⣿⣿⣿⣿⣿⣿⣿⣿⣿⣿⣿⣿⣿⣿⣿⣿⣿⣿⣿⣿⣇⢕⢕⢕⢕⢸⣿⣿⣿⣿⣿⣿⣿⣿⣿⣿⣿⣿⣿⣿⣿⣿⣿⣿⣿⣿⡇⢕⠀⠀⠀⠀⠀⠀⠀⠀⠀⠀⠀⠀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⠀⠀⠀⠀⠀⠀⠀⠀⠀⠀⠀⣿⣿⣿⣿⣿⣿⣿⣿⣿⣿⣿⣿⣿⣿⣿⣿⣿⣿⣿⣿⣿⣿⣿⣿⣿⣿⣿⣿⣿⣿⣿⡕⢕⢕⢕⢸⣿⣿⣿⣿⣿⣿⣿⣿⣿⣿⣿⣿⣿⣿⣿⣿⣿⣿⣿⣿⣏⢕⠀⠀⠀⠀⠀⠀⠀⠀⠀⠀⠀⠀</a:t>
            </a:r>
            <a:br/>
            <a:r>
              <a:t>⠀⠀⠀⠀⠀⠀⠀⠀⠀⠀⠀⣿⣿⣿⣿⣿⣿⣿⣿⣿⣿⣿⣿⣿⣿⣿⣿⣿⣿⣿⣿⣿⣿⣿⣿⣿⣿⣿⣿⣿⣿⣿⡇⢕⢕⢕⢕⢿⣿⣿⣿⣿⣿⣿⣿⣿⣿⣿⣿⣿⣿⣿⣿⣿⣿⣿⣿⢟⣗⠀⠀⠀⠀⠀⠀⠀⠀⠀⠀⠀⠀</a:t>
            </a:r>
            <a:br/>
            <a:r>
              <a:t>⠀⠀⠀⠀⠀⠀⠀⠀⠀⠀⠀⣿⣿⣿⣿⣿⣿⣿⣿⣿⣿⣿⣿⣿⣿⣿⣿⣿⣿⣿⣿⣿⣿⣿⣿⣿⣿⣿⣿⣿⣿⣿⡏⢕⠕⠑⢀⢜⣿⣿⣿⣿⣿⣿⣿⣿⣿⣿⣿⣿⣿⣿⣿⣿⣿⣿⣷⣷⣷⠀⠀⠀⠀⠀⠀⠀⠀⠀⠀⠀⠀</a:t>
            </a:r>
            <a:br/>
            <a:r>
              <a:t>⠀⠀⠀⠀⠀⠀⠀⠀⠀⠀⠀⣿⣿⣿⣿⣿⣿⣿⣿⣿⣿⣿⣿⣿⣿⣿⣿⣿⣿⣿⣿⣿⣿⣿⣿⣿⣿⣿⣿⣿⣿⣿⢇⠁⠔⠁⢄⠐⢜⣿⣿⣿⣿⣿⣿⣿⣿⣿⣿⣿⣿⣿⣿⣿⣿⣿⣿⣿⣿⠀⠀⠀⠀⠀⠀⠀⠀⠀⠀⠀⠀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⠀⠀⠀⠀⠀⠀⠀⠀⠀⠀⠀⣿⣿⣿⣿⣿⣿⣿⣿⣿⣿⣿⣿⣿⣿⣿⣿⣿⣿⣿⣿⣿⣿⣿⣿⣿⣿⣿⣿⣿⣿⣿⢐⢔⠀⠀⢕⠁⠐⣿⣿⣿⣿⣿⣿⣿⣿⣿⣿⣿⣿⣿⣿⣿⣿⣿⣿⣷⣷⠀⠀⠀⠀⠀⠀⠀⠀⠀⠀⠀⠀</a:t>
            </a:r>
            <a:br/>
            <a:r>
              <a:t>⠀⠀⠀⠀⠀⠀⠀⠀⠀⠀⠀⣿⣿⣿⣿⣿⣿⣿⣿⣿⣿⣿⣿⣿⣿⣿⣿⣿⣿⣿⣿⣿⣿⣿⣿⣿⣿⣿⣿⣿⣿⡟⠁⠁⠀⢔⠁⠀⢡⣿⣿⣿⣿⣿⣿⣿⣿⣿⣿⣿⣿⣿⣿⣿⣿⣿⣿⣿⣿⠀⠀⠀⠀⠀⠀⠀⠀⠀⠀⠀⠀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⠀⠀⠀⠀⠀⠀⠀⠀⠀⠀⠀⣿⣿⣿⣿⣿⣿⣿⣿⣿⣿⣿⣿⣿⣿⣿⣿⣿⣿⣿⣿⣿⣿⣿⣿⣿⣿⣿⣿⣿⣿⡇⠐⢕⢔⣅⣄⣤⣾⣿⣿⣿⣿⣿⣿⣿⣿⣿⣿⣿⣿⣿⣿⣿⣿⣿⣿⣿⣿⠀⠀⠀⠀⠀⠀⠀⠀⠀⠀⠀⠀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⠀⠀⠀⠀⠀⠀⠀⠀⠀⠀⠀⣿⣿⣿⣿⣿⣿⣿⣿⣿⣿⣿⣿⣿⣿⣿⣿⣿⣿⣿⣿⣿⣿⣿⣿⣿⣿⣿⣿⣿⣿⠀⢰⣵⣿⣿⣿⣿⣿⣿⣿⣿⣿⣿⣿⣿⣿⣿⣿⣿⣿⣿⣿⣿⣿⣿⣿⣿⣷⠀⠀⠀⠀⠀⠀⠀⠀⠀⠀⠀⠀</a:t>
            </a:r>
            <a:br/>
            <a:r>
              <a:t>⠀⠀⠀⠀⠀⠀⠀⠀⠀⠀⠀⠛⠛⠛⠛⠛⠛⠛⠛⠛⠛⠛⠛⠛⠛⠛⠛⠛⠛⠛⠛⠛⠛⠛⠛⠛⠛⠛⠛⠛⠃⠀⠙⠙⠛⠛⠛⠛⠛⠛⠛⠛⠛⠛⠛⠛⠛⠛⠛⠛⠛⠛⠛⠛⠛⠛⠛⠛⠛⠀⠀⠀⠀⠀⠀⠀⠀⠀⠀⠀⠀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⠀⠀⠀⠀⠀⠀⠀⠀⠀⠀⠀⢕⢷⡧⢕⢕⡇⢕⣕⣕⢕⡕⢳⢕⣱⡕⢕⢕⣕⡕⣾⡇⢕⢕⢕⢕⠕⠑⠑⠕⠑⢕⢕⡳⢧⢱⡕⢕⢕⢕⢕⢕⢜⢕⢕⢕⢕⢕⢕⢕⢕⢕⢕⢕⢕⢕⢕⢕⢕⠀⠀⠀⠀⠀⠀⠀⠀⠀⠀⠀⠀</a:t>
            </a:r>
            <a:br/>
            <a:r>
              <a:t>⠀⠀⠀⠀⠀⠀⠀⠀⠀⠀⠀⢕⣕⡕⢜⣹⡝⢝⢟⢕⣱⣕⣵⣕⣕⡕⢗⢟⣕⢝⢕⢕⢕⠕⠕⢤⣄⢀⠐⠔⠕⠃⢉⢁⢑⣻⣿⣷⣵⣜⡕⢱⣵⢇⣕⣱⢵⢕⢕⢕⢱⣇⡕⢕⢕⢕⢕⢕⢜⠀⠀⠀⠀⠀⠀⠀⠀⠀⠀⠀⠀</a:t>
            </a:r>
            <a:br/>
            <a:r>
              <a:t>⠀⠀⠀⠀⠀⠀⠀⠀⠀⠀⠀⣱⣜⣳⣷⣷⡽⢧⣸⣕⣾⣻⣟⢟⢜⢣⢾⣯⣼⣻⢟⢵⠕⠀⠀⠀⠜⢕⢁⢔⣰⣵⣵⣵⣼⣿⣿⣿⣿⣿⣏⣿⣿⣧⣗⣷⣳⣝⢸⢵⢵⣾⣳⣿⣫⣕⢷⠕⠇⠀⠀⠀⠀⠀⠀⠀⠀⠀⠀⠀⠀</a:t>
            </a:r>
            <a:br/>
            <a:r>
              <a:t>⠀⠀⠀⠀⠀⠀⠀⠀⠀⠀⠀⢝⣟⣏⢝⡟⢞⢳⣮⣵⣾⣯⣽⣹⣿⣿⣾⣿⣟⣿⣽⢇⠀⠀⠀⠀⠀⢅⢱⣿⣿⣿⣿⣿⣿⣿⣿⣿⣿⣿⣿⣿⣿⣿⣿⣿⣿⣿⣿⣯⣽⣿⣿⣿⡿⠑⠀⠀⠀⠀⠀⠀⠀⠀⠀⠀⠀⠀⠀⠀⠀</a:t>
            </a:r>
            <a:br/>
            <a:r>
              <a:t>⠀⠀⠀⠀⠀⠀⠀⠀⠀⠀⠀⢼⣾⣿⣿⣿⣿⣿⣿⣿⣿⣿⣿⣷⣿⣿⣿⣿⣿⣿⡿⠀⠀⠀⠀⠀⠀⠐⢸⣿⣿⣿⣿⣿⣿⣿⣿⣿⡟⢻⣿⣿⣿⣿⣿⣿⣿⣿⣿⣿⣿⣿⣿⣿⣷⡄⠀⠀⠀⠀⠀⠀⠀⠀⠀⠀⠀⠀⠀⠀⠀</a:t>
            </a:r>
            <a:br/>
            <a:r>
              <a:t>⠀⠀⠀⠀⠀⠀⠀⠀⠀⠀⠀⢾⣟⣳⣾⣿⣿⣿⣿⣿⣿⣽⣿⣿⣿⣿⣿⣿⣿⣿⡇⠀⠀⠀⠀⠀⠀⢄⣼⣿⣿⣿⣿⣿⣿⣿⣿⣿⣷⢜⣿⣿⣿⣿⣿⣿⣿⣿⣿⣿⣿⣿⣿⢇⢹⣿⡆⠀⠀⠀⠀⠀⠀⠀⠀⠀⠀⠀⠀⠀⠀</a:t>
            </a:r>
            <a:br/>
            <a:r>
              <a:t>⠀⠀⠀⠀⠀⠀⠀⠀⠀⠀⠀⣯⣫⣿⣿⣿⣿⣿⣿⣿⣿⣿⣿⣿⣿⣿⣿⣿⣿⣿⡇⢔⢀⢄⢔⢄⢔⢜⣿⣿⣿⣿⣿⣷⢿⣿⣿⣿⢏⢑⣿⣿⣿⣿⣿⣿⣿⣿⣿⣿⣿⣿⣿⢕⢜⣿⣿⡄⠀⠀⠀⠀⠀⠀⠀⠀⠀⠀⠀⠀⠀</a:t>
            </a:r>
            <a:br/>
            <a:r>
              <a:t>⠀⠀⠀⠀⠀⠀⠀⠀⠀⠀⠀⣿⣿⣿⣿⣿⣿⣿⣿⣿⣿⣿⣿⣿⣿⣿⣿⣿⣿⣿⣇⢱⣕⢕⣕⣱⣵⣷⣼⣻⣿⣿⣿⣿⣿⣿⣿⣿⣷⣔⣿⣿⣿⣿⣿⣿⣿⣿⣿⣿⣿⣿⣿⢇⢕⣿⣿⡇⠀⠀⠀⠀⠀⠀⠀⠀⠀⠀⠀⠀⠀</a:t>
            </a:r>
            <a:br/>
            <a:r>
              <a:t>⠀⠀⠀⠀⠀⠀⠀⠀⠀⠀⠀⣿⣿⣿⣻⣿⣿⣿⣿⣿⣿⣿⣿⣿⣿⣿⣿⣿⣿⣿⣿⣿⣿⢿⣿⣿⣿⣿⣿⣿⣿⣿⡿⢿⢿⢟⠟⠁⣿⣿⣿⣿⣿⣿⣿⣿⣿⣿⣿⣿⣿⣿⣿⢗⢕⣿⣿⡇⠀⠀⠀⠀⠀⠀⠀⠀⠀⠀⠀⠀⠀</a:t>
            </a:r>
            <a:br/>
            <a:r>
              <a:t>⠀⠀⠀⠀⠀⠀⠀⠀⠀⠀⠀⣿⣿⣿⣽⣿⣿⣿⣿⣿⣿⣿⣿⣿⣿⣿⣿⣿⣿⣿⣿⣿⣿⣿⣷⣿⣿⣿⣿⣿⢕⢿⣿⡷⢕⠁⠀⢄⣿⣿⣿⣿⣿⣿⣿⣿⣿⣿⣿⣿⣿⣿⣿⡕⢕⣿⣿⡕⠀⠀⠀⠀⠀⠀⠀⠀⠀⠀⠀⠀⠀</a:t>
            </a:r>
            <a:br/>
            <a:r>
              <a:t>⠀⠀⠀⠀⠀⠀⠀⠀⠀⠀⠀⣿⣿⣿⣿⣿⣿⣿⣿⣿⣿⣿⣿⣿⣿⣿⣿⣿⣿⣿⣿⣿⣿⣿⣿⣿⣿⣿⣿⣿⢕⠀⠀⠀⠀⠀⠀⢸⣿⣿⣿⣿⣿⣿⣿⣿⣿⣿⣿⣿⣿⣿⣿⢕⢕⣿⣿⢇⠀⠀⠀⠀⠀⠀⠀⠀⠀⠀⠀⠀⠀</a:t>
            </a:r>
            <a:br/>
            <a:r>
              <a:t>⠀⠀⠀⠀⠀⠀⠀⠀⠀⠀⠀⣿⣿⣿⣿⣿⣿⣿⣿⣿⣿⣿⣿⣿⣿⣿⣿⣿⣿⣿⣿⣿⣿⣿⣿⣿⣿⣿⣿⣿⢕⢕⢕⢐⠐⢀⣰⣾⣿⣿⣿⣿⣿⣿⣿⣿⣿⣿⣿⣿⣿⣿⣿⡇⣿⣿⡏⢄⠀⠀⠀⠀⠀⠀⠀⠀⠀⠀⠀⠀⠀</a:t>
            </a:r>
            <a:br/>
            <a:r>
              <a:t>⠀⠀⠀⠀⠀⠀⠀⠀⠀⠀⠀⣿⣿⣿⣿⣿⣿⣿⣿⣿⣿⣿⣿⣿⣿⣿⣿⣿⣿⣿⣿⣿⣿⣿⣿⣿⣿⣿⣿⣿⡕⢕⢕⠅⢐⢕⣿⣿⣿⣿⣿⣿⣿⣿⣿⣿⣿⣿⣿⣿⣿⣿⣿⣿⣿⣿⡇⢔⢕⠀⠀⠀⠀⠀⠀⠀⠀⠀⠀⠀⠀</a:t>
            </a:r>
            <a:br/>
            <a:r>
              <a:t>⠀⠀⠀⠀⠀⠀⠀⠀⠀⠀⠀⣿⣿⣿⣿⣿⣿⣿⣿⣿⣿⣿⣿⣿⣿⣿⣿⣿⣿⣿⣿⣿⣿⣿⣿⣿⣿⣿⣿⣿⣿⢕⢅⢕⠕⠜⣿⣿⣿⣿⣿⣿⣿⣿⣿⣿⣿⣿⣿⣿⣿⣿⣿⣿⣿⣿⡇⢕⢕⠀⠀⠀⠀⠀⠀⠀⠀⠀⠀⠀⠀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⠀⠀⠀⠀⠀⠀⠀⠀⠀⠀⠀⣿⣿⣿⣿⣿⣿⣿⣿⣿⣿⣿⣿⣿⣿⣿⣿⣿⣿⣿⣿⣿⣿⣿⣿⣿⣿⣿⣿⣿⣿⡕⢕⠑⠀⠀⢿⣿⣿⣿⣿⣿⣿⣿⣿⣿⣿⣿⣿⣿⣿⣿⣿⣿⣿⣿⡇⢕⢕⠀⠀⠀⠀⠀⠀⠀⠀⠀⠀⠀⠀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⠀⠀⠀⠀⠀⠀⠀⠀⠀⠀⠀⣿⣿⣿⣿⣿⣿⣿⣿⣿⣿⣿⣿⣿⣿⣿⣿⣿⣿⣿⣿⣿⣿⣿⣿⣿⣿⣿⣿⣿⣿⢇⠑⠀⠀⠀⠘⣿⣿⣿⣿⣿⣿⣿⣿⣿⣿⣿⣿⣿⣿⣿⣿⣿⣿⣿⣧⢕⢕⠀⠀⠀⠀⠀⠀⠀⠀⠀⠀⠀⠀</a:t>
            </a:r>
            <a:br/>
            <a:r>
              <a:t>⠀⠀⠀⠀⠀⠀⠀⠀⠀⠀⠀⣿⣿⣿⣿⣿⣿⣿⣿⣿⣿⣿⣿⣿⣿⣿⣿⣿⣿⣿⣿⣿⣿⣿⣿⣿⣿⣿⣿⣿⣿⠁⠀⠀⠀⠀⠀⢸⣿⣿⣿⣿⣿⣿⣿⣿⣿⣿⣿⣿⣿⣿⣿⣿⣿⣿⣿⣧⢵⠀⠀⠀⠀⠀⠀⠀⠀⠀⠀⠀⠀</a:t>
            </a:r>
            <a:br/>
            <a:r>
              <a:t>⠀⠀⠀⠀⠀⠀⠀⠀⠀⠀⠀⣿⣿⣿⣿⣿⣿⣿⣿⣿⣿⣿⣿⣿⣿⣿⣿⣿⣿⣿⣿⣿⣿⣿⣿⣿⣿⣿⣿⣿⣿⠀⠀⠀⠀⠀⠀⠀⣿⣿⣿⣿⣿⣿⣿⣿⣿⣿⣿⣿⣿⣿⣿⣿⣿⣿⣿⣿⣿⠀⠀⠀⠀⠀⠀⠀⠀⠀⠀⠀⠀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⠀⠀⠀⠀⠀⠀⠀⠀⠀⠀⠀⣿⣿⣿⣿⣿⣿⣿⣿⣿⣿⣿⣿⣿⣿⣿⣿⣿⣿⣿⣿⣿⣿⣿⣿⣿⣿⣿⣿⣿⡿⠀⠀⠀⠀⠀⠀⢀⣿⣿⣿⣿⣿⣿⣿⣿⣿⣿⣿⣿⣿⣿⣿⣿⣿⣿⣿⣿⣕⠀⠀⠀⠀⠀⠀⠀⠀⠀⠀⠀⠀</a:t>
            </a:r>
            <a:br/>
            <a:r>
              <a:t>⠀⠀⠀⠀⠀⠀⠀⠀⠀⠀⠀⣿⣿⣿⣿⣿⣿⣿⣿⣿⣿⣿⣿⣿⣿⣿⣿⣿⣿⣿⣿⣿⣿⣿⣿⣿⣿⣿⣿⣿⡇⠀⠀⠀⠀⠀⠀⢸⣿⣿⣿⣿⣿⣿⣿⣿⣿⣿⣿⣿⣿⣿⣿⣿⣿⣿⣿⣿⣿⠀⠀⠀⠀⠀⠀⠀⠀⠀⠀⠀⠀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⠀⠀⠀⠀⠀⠀⠀⠀⠀⠀⠀⣿⣿⣿⣿⣿⣿⣿⣿⣿⣿⣿⣿⣿⣿⣿⣿⣿⣿⣿⣿⣿⣿⣿⣿⣿⣿⣿⣿⣿⠇⠀⠀⣄⣴⣷⣿⣿⣿⣿⣿⣿⣿⣿⣿⣿⣿⣿⣿⣿⣿⣿⣿⣿⣿⣿⢯⢕⢕⠀⠀⠀⠀⠀⠀⠀⠀⠀⠀⠀⠀</a:t>
            </a:r>
            <a:br/>
            <a:r>
              <a:t>⠀⠀⠀⠀⠀⠀⠀⠀⠀⠀⠀⣿⣿⣿⣿⣿⣿⣿⣿⣿⣿⣿⣿⣿⣿⣿⣿⣿⣿⣿⣿⣿⣿⣿⣿⣿⣿⣿⣿⡿⠀⠀⣰⢿⣿⣿⣿⣿⣿⣿⣿⣿⣿⣿⣿⣿⣿⣿⣿⣿⣿⣿⣿⣿⡿⢇⢕⢕⢕⠀⠀⠀⠀⠀⠀⠀⠀⠀⠀⠀⠀</a:t>
            </a:r>
            <a:br/>
            <a:r>
              <a:t>⠀⠀⠀⠀⠀⠀⠀⠀⠀⠀⠀⠛⠛⠛⠛⠛⠛⠛⠛⠛⠛⠓⠛⠛⠛⠛⠛⠛⠛⠛⠛⠙⠛⠛⠛⠛⠛⠛⠛⠃⠀⠀⠁⠘⠘⠛⠙⠛⠛⠛⠛⠛⠋⠛⠛⠛⠛⠛⠛⠛⠛⠛⠛⠋⠑⠑⠑⠑⠑⠀⠀⠀⠀⠀⠀⠀⠀⠀⠀⠀⠀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⠀⠀⠀⠀⠀⠀⠀⠀⠀⠀⠀⢕⢷⡇⢜⢪⣱⣵⣕⢕⣜⣺⣳⡼⣵⢕⢕⣜⣷⣿⣿⣵⢱⢜⢇⢕⠇⠑⠑⢑⢁⡄⠵⠜⠝⣹⣷⣵⢗⣿⡣⣼⢽⣕⣕⣇⢕⢕⢕⢕⢕⢕⢕⢕⢕⢕⢕⢕⢕⠀⠀⠀⠀⠀⠀⠀⠀⠀⠀⠀⠀</a:t>
            </a:r>
            <a:br/>
            <a:r>
              <a:t>⠀⠀⠀⠀⠀⠀⠀⠀⠀⠀⠀⢕⣱⡽⣹⣯⡝⢟⢻⢜⣽⣵⣵⣜⢕⣸⡞⢻⣜⢫⢕⡜⢕⠜⠣⢤⣄⢀⠅⢀⢅⢄⢔⢄⢰⣼⣯⣿⣷⣾⣳⣯⣿⣷⣷⣷⣾⡯⢇⢕⢱⡕⢕⢕⢕⢕⢕⢕⢕⠀⠀⠀⠀⠀⠀⠀⠀⠀⠀⠀⠀</a:t>
            </a:r>
            <a:br/>
            <a:r>
              <a:t>⠀⠀⠀⠀⠀⠀⠀⠀⠀⠀⠀⣸⣿⣿⣾⣾⢽⣿⢟⣽⣿⣽⣟⢳⢗⢵⢾⣯⣎⡹⢯⢼⠑⠀⠀⠀⠝⠇⢕⣱⣾⣿⣿⣿⣿⣿⣿⣿⣿⣿⣿⣿⣿⣿⣿⣿⣿⣟⣯⣽⢵⢇⣇⢧⣕⢕⢾⠟⠇⠀⠀⠀⠀⠀⠀⠀⠀⠀⠀⠀⠀</a:t>
            </a:r>
            <a:br/>
            <a:r>
              <a:t>⠀⠀⠀⠀⠀⠀⠀⠀⠀⠀⠀⢸⣿⣝⣝⣟⣟⣷⣿⣽⣿⣿⣽⣿⣿⣿⣿⣿⣷⣟⢝⠑⠀⠀⠀⠀⠀⢀⢱⣿⣿⣿⣿⣿⣿⣿⣿⣿⣿⣿⣿⣿⣿⣿⣿⣿⣿⣿⣿⣿⣿⣿⣿⡿⢝⠁⠀⠀⠀⠀⠀⠀⠀⠀⠀⠀⠀⠀⠀⠀⠀</a:t>
            </a:r>
            <a:br/>
            <a:r>
              <a:t>⠀⠀⠀⠀⠀⠀⠀⠀⠀⠀⠀⢾⣿⣿⣿⣿⣿⣿⣿⣿⣿⣿⣿⣿⣿⣿⣷⣿⣿⣿⡇⠀⠀⠀⠀⠀⠀⠀⢸⣿⣿⣽⣿⣿⣿⣿⣿⣿⣟⣿⣿⣿⣿⣿⣿⣿⣿⣿⣿⣿⣿⣿⣿⣿⣧⡀⠀⠀⠀⠀⠀⠀⠀⠀⠀⠀⠀⠀⠀⠀⠀</a:t>
            </a:r>
            <a:br/>
            <a:r>
              <a:t>⠀⠀⠀⠀⠀⠀⠀⠀⠀⠀⠀⣾⣟⣳⣿⣿⣿⣿⣿⣿⣿⣼⣿⣿⣿⣿⣿⣿⣿⣿⠇⠀⠀⠀⠀⠀⠀⢱⣿⣿⣿⣿⣿⣟⣻⣿⣿⣿⣿⢸⣿⣿⣿⣿⣿⣿⣿⣿⣿⣿⣿⣿⣿⠑⢿⣿⡔⠀⠀⠀⠀⠀⠀⠀⠀⠀⠀⠀⠀⠀⠀</a:t>
            </a:r>
            <a:br/>
            <a:r>
              <a:t>⠀⠀⠀⠀⠀⠀⠀⠀⠀⠀⠀⣽⣹⣿⣿⣿⣿⣿⣿⣿⣿⣿⣿⣿⣿⣿⣿⣿⣿⣿⢕⢄⢄⢄⢔⢄⢔⢕⢻⢿⣿⣿⣿⣯⣿⣿⣿⣟⡇⢕⣿⣿⣿⣿⣿⣿⣿⣿⣿⣿⣿⣿⣿⢕⢸⣿⣷⠀⠀⠀⠀⠀⠀⠀⠀⠀⠀⠀⠀⠀⠀</a:t>
            </a:r>
            <a:br/>
            <a:r>
              <a:t>⠀⠀⠀⠀⠀⠀⠀⠀⠀⠀⠀⣿⣿⣿⣿⣿⣿⣿⣿⣿⣿⣿⣿⣿⣿⣿⣿⣿⣿⣿⡕⣱⡕⣱⣱⣵⣵⣧⣷⣻⣿⣿⣿⣿⣿⣿⣿⢻⣿⣷⣿⣿⣿⣿⣿⣿⣿⣿⣿⣿⣿⣿⣿⡕⢱⣿⣿⢕⠀⠀⠀⠀⠀⠀⠀⠀⠀⠀⠀⠀⠀</a:t>
            </a:r>
            <a:br/>
            <a:r>
              <a:t>⠀⠀⠀⠀⠀⠀⠀⠀⠀⠀⠀⣿⣯⣟⣿⣿⣟⣿⣿⣿⣿⣿⣿⣿⣿⣿⣿⣿⣿⣿⣿⣿⣿⣿⣿⣿⣿⣿⣿⣿⢹⣿⣟⡝⢝⠕⠘⢱⣿⣿⣿⣿⣿⣿⣿⣿⣿⣿⣿⣿⣿⣿⣿⢕⢸⣿⣿⠑⠀⠀⠀⠀⠀⠀⠀⠀⠀⠀⠀⠀⠀</a:t>
            </a:r>
            <a:br/>
            <a:r>
              <a:t>⠀⠀⠀⠀⠀⠀⠀⠀⠀⠀⠀⣿⣿⣿⣿⣿⣿⣿⣿⣿⣿⣿⣿⣿⣿⣿⣿⣿⣿⣿⣿⣿⣿⣿⣿⣿⣿⣿⣿⡏⢜⠝⠟⠋⠑⠀⠀⢸⣿⣿⣿⣿⣿⣿⣿⣿⣿⣿⣿⣿⣿⣿⣿⢕⢸⣿⣿⢁⠀⠀⠀⠀⠀⠀⠀⠀⠀⠀⠀⠀⠀</a:t>
            </a:r>
            <a:br/>
            <a:r>
              <a:t>⠀⠀⠀⠀⠀⠀⠀⠀⠀⠀⠀⣿⣿⣿⣿⣿⣿⣿⣿⣿⣿⣿⣿⣿⣿⣿⣿⣿⣿⣿⣿⣿⣿⣿⣿⣿⣿⣿⣿⡇⢕⢄⢄⠀⢀⠀⢄⣼⣿⣿⣿⣿⣿⣿⣿⣿⣿⣿⣿⣿⣿⣿⣿⢕⣸⣿⣿⠅⠀⠀⠀⠀⠀⠀⠀⠀⠀⠀⠀⠀⠀</a:t>
            </a:r>
            <a:br/>
            <a:r>
              <a:t>⠀⠀⠀⠀⠀⠀⠀⠀⠀⠀⠀⣿⣿⣿⣿⣿⣿⣿⣿⣿⣿⣿⣿⣿⣿⣿⣿⣿⣿⣿⣿⣿⣿⣿⣿⣿⣿⣿⣿⡕⢕⢕⢕⢔⢀⢱⣾⣿⣿⣿⣿⣿⣿⣿⣿⣿⣿⣿⣿⣿⣿⣿⣿⡇⣿⣿⢅⠄⠀⠀⠀⠀⠀⠀⠀⠀⠀⠀⠀⠀⠀</a:t>
            </a:r>
            <a:br/>
            <a:r>
              <a:t>⠀⠀⠀⠀⠀⠀⠀⠀⠀⠀⠀⣿⣿⣿⣿⣿⣿⣿⣿⣿⣿⣿⣿⣿⣿⣿⣿⣿⣿⣿⣿⣿⣿⣿⣿⣿⣿⣿⣿⣧⢕⢕⢕⢔⢕⣼⣿⣿⣿⣿⣿⣿⣿⣿⣿⣿⣿⣿⣿⣿⣿⣿⣿⡇⣿⣿⢕⢔⢔⠀⠀⠀⠀⠀⠀⠀⠀⠀⠀⠀⠀</a:t>
            </a:r>
            <a:br/>
            <a:r>
              <a:t>⠀⠀⠀⠀⠀⠀⠀⠀⠀⠀⠀⣿⣿⣿⣿⣿⣿⣿⣿⣿⣿⣿⣿⣿⣿⣿⣿⣿⣿⣿⣿⣿⣿⣿⣿⣿⣿⣿⣿⣿⢔⢕⢕⢕⠁⢸⣿⣿⣿⣿⣿⣿⣿⣿⣿⣿⣿⣿⣿⣿⣿⣿⣿⣷⣿⣿⢕⢕⢕⠀⠀⠀⠀⠀⠀⠀⠀⠀⠀⠀⠀</a:t>
            </a:r>
            <a:br/>
            <a:r>
              <a:t>⠀⠀⠀⠀⠀⠀⠀⠀⠀⠀⠀⣿⣿⣿⣿⣿⣿⣿⣿⣿⣿⣿⣿⣿⣿⣿⣿⣿⣿⣿⣿⣿⣿⣿⣿⣿⣿⣿⣿⣿⢕⢕⠕⠁⠀⢜⣿⣿⣿⣿⣿⣿⣿⣿⣿⣿⣿⣿⣿⣿⣿⣿⣿⣿⣿⣿⢕⢕⢕⠀⠀⠀⠀⠀⠀⠀⠀⠀⠀⠀⠀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⠀⠀⠀⠀⠀⠀⠀⠀⠀⠀⠀⣿⣿⣿⣿⣿⣿⣿⣿⣿⣿⣿⣿⣿⣿⣿⣿⣿⣿⣿⣿⣿⣿⣿⣿⣿⣿⣿⣿⣿⢕⠁⠁⠀⠀⠀⢻⣿⣿⣿⣿⣿⣿⣿⣿⣿⣿⣿⣿⣿⣿⣿⣿⣿⣿⣿⣧⡕⢕⠀⠀⠀⠀⠀⠀⠀⠀⠀⠀⠀⠀</a:t>
            </a:r>
            <a:br/>
            <a:r>
              <a:t>⠀⠀⠀⠀⠀⠀⠀⠀⠀⠀⠀⣿⣿⣿⣿⣿⣿⣿⣿⣿⣿⣿⣿⣿⣿⣿⣿⣿⣿⣿⣿⣿⣿⣿⣿⣿⣿⣿⣿⣿⠀⠀⠀⠀⠀⠀⠈⣿⣿⣿⣿⣿⣿⣿⣿⣿⣿⣿⣿⣿⣿⣿⣿⣿⣿⣿⣿⣷⢧⠀⠀⠀⠀⠀⠀⠀⠀⠀⠀⠀⠀</a:t>
            </a:r>
            <a:br/>
            <a:r>
              <a:t>⠀⠀⠀⠀⠀⠀⠀⠀⠀⠀⠀⣿⣿⣿⣿⣿⣿⣿⣿⣿⣿⣿⣿⣿⣿⣿⣿⣿⣿⣿⣿⣿⣿⣿⣿⣿⣿⣿⣿⣿⠀⠀⠀⠀⠀⠀⠀⢸⣿⣿⣿⣿⣿⣿⣿⣿⣿⣿⣿⣿⣿⣿⣿⣿⣿⣿⣿⣿⣿⠀⠀⠀⠀⠀⠀⠀⠀⠀⠀⠀⠀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⠀⠀⠀⠀⠀⠀⠀⠀⠀⠀⠀⣿⣿⣿⣿⣿⣿⣿⣿⣿⣿⣿⣿⣿⣿⣿⣿⣿⣿⣿⣿⣿⣿⣿⣿⣿⣿⣿⣿⣿⠀⠀⠀⠀⠀⠀⠀⣼⣿⣿⣿⣿⣿⣿⣿⣿⣿⣿⣿⣿⣿⣿⣿⣿⣿⣿⣿⣿⣧⠀⠀⠀⠀⠀⠀⠀⠀⠀⠀⠀⠀</a:t>
            </a:r>
            <a:br/>
            <a:r>
              <a:t>⠀⠀⠀⠀⠀⠀⠀⠀⠀⠀⠀⣿⣿⣿⣿⣿⣿⣿⣿⣿⣿⣿⣿⣿⣿⣿⣿⣿⣿⣿⣿⣿⣿⣿⣿⣿⣿⣿⣿⣿⠀⠀⠀⠀⠀⠀⠀⣿⣿⣿⣿⣿⣿⣿⣿⣿⣿⣿⣿⣿⣿⣿⣿⣿⣿⣿⣿⡿⣿⠀⠀⠀⠀⠀⠀⠀⠀⠀⠀⠀⠀</a:t>
            </a:r>
            <a:br/>
            <a:r>
              <a:t>⠀⠀⠀⠀⠀⠀⠀⠀⠀⠀⠀⣿⣿⣿⣿⣿⣿⣿⣿⣿⣿⣿⣿⣿⣿⣿⣿⣿⣿⣿⣿⣿⣿⣿⣿⣿⣿⣿⣿⡟⠀⠀⠀⢀⣠⣷⣿⣿⣿⣿⣿⣿⣿⣿⣿⣿⣿⣿⣿⣿⣿⣿⣿⣿⣿⡿⢗⢕⢕⠀⠀⠀⠀⠀⠀⠀⠀⠀⠀⠀⠀</a:t>
            </a:r>
            <a:br/>
            <a:r>
              <a:t>⠀⠀⠀⠀⠀⠀⠀⠀⠀⠀⠀⣿⣿⣿⣿⣿⣿⣿⣿⣿⣿⡿⣿⣿⣿⣿⣿⣿⣿⣿⣿⣿⣿⣿⣿⣿⣿⣿⣿⠇⠀⠀⢠⣿⣿⣿⣿⣿⣿⣿⣿⣿⣿⣿⣿⣿⣿⣿⣿⣿⣿⣿⣿⣿⢟⢕⢕⢕⢕⠀⠀⠀⠀⠀⠀⠀⠀⠀⠀⠀⠀</a:t>
            </a:r>
            <a:br/>
            <a:r>
              <a:t>⠀⠀⠀⠀⠀⠀⠀⠀⠀⠀⠀⠛⠛⠛⠛⠛⠛⠛⠛⠛⠛⠛⠛⠛⠛⠛⠛⠛⠛⠛⠛⠛⠛⠛⠛⠛⠛⠛⠛⠀⠀⠀⠈⠘⠛⠛⠛⠛⠛⠛⠛⠛⠙⠛⠛⠛⠛⠛⠛⠛⠛⠛⠛⠙⠑⠑⠑⠑⠑⠀⠀⠀⠀⠀⠀⠀⠀⠀⠀⠀⠀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⠀⠀⠀⠀⠀⠀⠀⠀⠀⠀⠀⢸⣿⢟⢟⣿⣵⣵⣵⣕⣜⣿⡷⢮⣵⢕⢕⣕⣳⣞⣿⢕⢕⢕⢕⠜⠑⠘⢑⠕⢅⠵⠕⠓⠑⢧⣿⣾⣷⡟⢇⣯⡽⢕⢕⢕⢕⢕⢕⢕⢕⢕⢕⢕⢕⢕⢕⢕⢕⠀⠀⠀⠀⠀⠀⠀⠀⠀⠀⠀⠀</a:t>
            </a:r>
            <a:br/>
            <a:r>
              <a:t>⠀⠀⠀⠀⠀⠀⠀⠀⠀⠀⠀⣾⣿⣿⣿⣿⣿⡟⢟⢻⣿⣵⣵⡱⣝⡜⢜⢫⡜⢝⢕⢕⢕⠑⠣⢤⣀⢀⢐⢱⢄⣔⣄⢕⣕⣵⣿⣿⣿⣾⢕⢱⢽⢧⣕⣗⣗⢕⢕⢕⢱⢕⢕⢕⢕⢕⢕⢕⢕⠀⠀⠀⠀⠀⠀⠀⠀⠀⠀⠀⠀</a:t>
            </a:r>
            <a:br/>
            <a:r>
              <a:t>⠀⠀⠀⠀⠀⠀⠀⠀⠀⠀⠀⣿⣿⣿⣿⣿⣿⣿⣿⣿⣿⣿⣟⢗⢗⢇⢿⣵⣎⡟⢇⢕⠁⠀⠀⠀⠝⢇⢑⣹⣿⣿⣿⣿⣿⣿⣿⣿⣿⣏⣱⡟⢿⢵⢼⣗⣇⡇⢱⢕⢕⢕⢕⢕⢕⢕⠕⠑⠑⠀⠀⠀⠀⠀⠀⠀⠀⠀⠀⠀⠀</a:t>
            </a:r>
            <a:br/>
            <a:r>
              <a:t>⠀⠀⠀⠀⠀⠀⠀⠀⠀⠀⠀⣿⣿⣿⣿⣿⣿⣷⣿⣿⣿⣷⣯⣿⣿⣿⣿⣿⣟⢇⢕⠁⠀⠀⠀⠀⠀⠄⢜⣿⣿⣿⣿⣿⡿⢿⣿⣿⣿⣿⣯⣷⣿⣯⣜⣧⣳⣟⡇⢕⡕⢽⢵⢕⠕⠁⠀⠀⠀⠀⠀⠀⠀⠀⠀⠀⠀⠀⠀⠀⠀</a:t>
            </a:r>
            <a:br/>
            <a:r>
              <a:t>⠀⠀⠀⠀⠀⠀⠀⠀⠀⠀⠀⣿⣿⣿⣿⣿⣿⣿⣿⣿⣿⣿⣿⣿⣿⣿⣧⣽⣷⣿⢇⠀⠀⠀⠀⠀⠀⠀⣸⣿⣿⣿⣿⣿⣿⣿⣿⣿⣿⣿⣿⣽⣿⣿⣿⣯⣗⣗⣿⣾⣝⣽⢮⣾⣧⡀⠀⠀⠀⠀⠀⠀⠀⠀⠀⠀⠀⠀⠀⠀⠀</a:t>
            </a:r>
            <a:br/>
            <a:r>
              <a:t>⠀⠀⠀⠀⠀⠀⠀⠀⠀⠀⠀⣿⣿⣿⣿⣿⣿⣿⣿⣿⣯⣼⣿⣿⣿⣿⣻⣿⣿⣟⠁⠀⠀⠀⠀⠀⠀⢸⣿⣿⣿⣿⣿⣯⣿⣿⣿⣿⣷⢹⣿⣿⣿⣿⣿⣿⣿⣷⣞⣻⣿⣟⡟⠘⣿⣷⡄⠀⠀⠀⠀⠀⠀⠀⠀⠀⠀⠀⠀⠀⠀</a:t>
            </a:r>
            <a:br/>
            <a:r>
              <a:t>⠀⠀⠀⠀⠀⠀⠀⠀⠀⠀⠀⣿⣿⣿⣿⣿⣿⣿⣿⣿⣿⣿⣿⣿⣿⣿⣿⣿⣿⢿⢐⢄⢄⢄⢔⢄⢔⢔⢝⢻⣿⣯⣿⣿⣽⣿⣿⣟⡑⢜⣿⣿⣿⣿⣿⣿⣿⣿⣿⣿⣿⣿⡇⢕⢸⣿⣇⠀⠀⠀⠀⠀⠀⠀⠀⠀⠀⠀⠀⠀⠀</a:t>
            </a:r>
            <a:br/>
            <a:r>
              <a:t>⠀⠀⠀⠀⠀⠀⠀⠀⠀⠀⠀⣿⣿⣿⣿⣿⣿⣿⣿⣿⣿⣿⣿⣿⣿⣿⣿⣿⣿⣿⢕⣱⣕⣕⣱⣵⣵⣵⣵⣿⣿⣿⣿⣿⣿⣿⣿⢻⣿⣷⣿⣿⣿⣿⣿⣿⣿⣿⣿⣿⣿⣿⣷⢕⢸⣿⣿⠀⠀⠀⠀⠀⠀⠀⠀⠀⠀⠀⠀⠀⠀</a:t>
            </a:r>
            <a:br/>
            <a:r>
              <a:t>⠀⠀⠀⠀⠀⠀⠀⠀⠀⠀⠀⣿⣿⣿⣿⣿⣿⣿⣿⣿⣿⣿⣿⣿⣿⣿⣿⣿⣿⣿⣿⣿⣿⣿⣿⣿⣿⣿⣿⡟⢻⣿⣯⣝⢝⠕⠑⢸⣿⣿⣿⣿⣿⣿⣿⣿⣿⣿⣿⣿⣿⣿⡿⢕⢸⣿⣿⠀⠀⠀⠀⠀⠀⠀⠀⠀⠀⠀⠀⠀⠀</a:t>
            </a:r>
            <a:br/>
            <a:r>
              <a:t>⠀⠀⠀⠀⠀⠀⠀⠀⠀⠀⠀⣿⣿⣿⣿⣿⣿⣿⣿⣿⣿⣿⣿⣿⣿⣿⣿⣿⣿⣿⣿⣿⣿⣿⣿⣿⣿⣿⣿⢕⢌⠙⠋⠉⠁⠀⠀⣾⣿⣿⣿⣿⣿⣿⣿⣿⣿⣿⣿⣿⣿⣿⡿⢕⢸⣿⣿⠀⠀⠀⠀⠀⠀⠀⠀⠀⠀⠀⠀⠀⠀</a:t>
            </a:r>
            <a:br/>
            <a:r>
              <a:t>⠀⠀⠀⠀⠀⠀⠀⠀⠀⠀⠀⣿⣿⣿⣿⣿⣿⣿⣿⣿⣿⣿⣿⣿⣿⣿⣿⣿⣿⣿⣿⣿⣿⣿⣿⣿⣿⣿⡿⢔⢔⢄⢁⢀⠀⠀⢔⣿⣿⣿⣿⣿⣿⣿⣿⣿⣿⣿⣿⣿⣿⣿⡯⢕⣸⣿⡿⠀⠀⠀⠀⠀⠀⠀⠀⠀⠀⠀⠀⠀⠀</a:t>
            </a:r>
            <a:br/>
            <a:r>
              <a:t>⠀⠀⠀⠀⠀⠀⠀⠀⠀⠀⠀⣿⣿⣿⣿⣿⣿⣿⣿⣿⣿⣿⣿⣿⣿⣿⣿⣿⣿⣿⣿⣿⣿⣿⣿⣿⣿⣿⣧⢕⢕⢕⢔⠀⢔⣵⣿⣿⣿⣿⣿⣿⣿⣿⣿⣿⣿⣿⣿⣿⣿⣿⣿⣼⣿⣿⢅⢀⢀⠀⠀⠀⠀⠀⠀⠀⠀⠀⠀⠀⠀</a:t>
            </a:r>
            <a:br/>
            <a:r>
              <a:t>⠀⠀⠀⠀⠀⠀⠀⠀⠀⠀⠀⣿⣿⣿⣿⣿⣿⣿⣿⣿⣿⣿⣿⣿⣿⣿⣿⣷⣿⣿⣿⣿⣿⣿⣿⣿⣿⣿⣿⠑⢕⢕⢕⢕⢱⣿⣿⣿⣿⣿⣿⣿⣿⣿⣿⣿⣿⣿⣿⣿⣿⣿⣿⣿⣿⣿⢕⢔⢕⠀⠀⠀⠀⠀⠀⠀⠀⠀⠀⠀⠀</a:t>
            </a:r>
            <a:br/>
            <a:r>
              <a:t>⠀⠀⠀⠀⠀⠀⠀⠀⠀⠀⠀⣿⣿⣿⣿⣿⣿⣿⣿⣿⣿⣿⣿⣿⣿⣿⣿⣿⣿⣿⣿⣿⣿⣿⣿⣿⣿⣿⣿⢔⢕⢕⢕⠑⠁⣿⣿⣿⣿⣿⣿⣿⣿⣿⣿⣿⣿⣿⣿⣿⣿⣿⣿⣿⣿⣿⢕⢕⢕⠀⠀⠀⠀⠀⠀⠀⠀⠀⠀⠀⠀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⠀⠀⠀⠀⠀⠀⠀⠀⠀⠀⠀⣿⣿⣿⣿⣿⣿⣿⣿⣿⣿⣿⣿⣿⣿⣿⣿⣿⣿⣿⣿⣿⣿⣿⣿⣿⣿⣿⣿⠕⢕⢕⠁⠀⠁⢿⣿⣿⣿⣿⣿⣿⣿⣿⣿⣿⣿⣿⣿⣿⣿⣿⣿⣿⣿⣿⢕⢕⢕⠀⠀⠀⠀⠀⠀⠀⠀⠀⠀⠀⠀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⠀⠀⠀⠀⠀⠀⠀⠀⠀⠀⠀⣿⣿⣿⣿⣿⣿⣿⣿⣿⣿⣿⣿⣿⣿⣿⣿⣿⣿⣿⣿⣿⣿⣿⣿⣿⣿⣿⣿⢄⠁⠀⠀⠀⠀⠜⣿⣿⣿⣿⣿⣿⣿⣿⣿⣿⣿⣿⣿⣿⣿⣿⣿⣿⣿⣿⣇⢕⢕⠀⠀⠀⠀⠀⠀⠀⠀⠀⠀⠀⠀</a:t>
            </a:r>
            <a:br/>
            <a:r>
              <a:t>⠀⠀⠀⠀⠀⠀⠀⠀⠀⠀⠀⣿⣿⣿⣿⣿⣿⣿⣿⣿⣿⣿⣿⣿⣿⣿⣿⣿⣿⣿⣿⣿⣿⣿⣿⣿⣿⣿⣿⢁⠀⠀⠀⠀⠀⠀⢻⣿⣿⣿⣿⣿⣿⣿⣿⣿⣿⣿⣿⣿⣿⣿⣿⣿⣿⣿⣿⣷⢷⠀⠀⠀⠀⠀⠀⠀⠀⠀⠀⠀⠀</a:t>
            </a:r>
            <a:br/>
            <a:r>
              <a:t>⠀⠀⠀⠀⠀⠀⠀⠀⠀⠀⠀⣿⣿⣿⣿⣿⣿⣿⣿⣿⣿⣿⣿⣿⣿⣿⣿⣿⣿⣿⣿⣿⣿⣿⣿⣿⣿⣿⣿⡇⠀⠀⠀⠀⠀⠀⢸⣿⣿⣿⣿⣿⣿⣿⣿⣿⣿⣿⣿⣿⣿⣿⣿⣿⣿⣿⣿⣿⢿⠀⠀⠀⠀⠀⠀⠀⠀⠀⠀⠀⠀</a:t>
            </a:r>
            <a:br/>
            <a:r>
              <a:t>⠀⠀⠀⠀⠀⠀⠀⠀⠀⠀⠀⣿⣿⣿⣿⣿⣿⣿⣿⣿⣿⣿⣿⣿⣿⣿⣿⣿⣿⣿⣿⣿⣿⣿⣿⣿⣿⣿⣿⡇⠀⠀⠀⠀⠀⠀⢱⣿⣿⣿⣿⣿⣿⣿⣿⣿⣿⣿⣿⣿⣿⣿⣿⣿⣿⣿⣿⣿⣿⠀⠀⠀⠀⠀⠀⠀⠀⠀⠀⠀⠀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⠀⠀⠀⠀⠀⠀⠀⠀⠀⠀⠀⣿⣿⣿⣿⣿⣿⣿⣿⣿⣿⣿⣿⣿⣿⣿⣿⣿⣿⣿⣿⣿⣿⣿⣿⣿⣿⣿⣿⡇⠀⠀⠀⠀⠀⠀⢸⣿⣿⣿⣿⣿⣿⣿⣿⣿⣿⣿⣿⣿⣿⣿⣿⣿⣿⣿⣿⢿⣿⠀⠀⠀⠀⠀⠀⠀⠀⠀⠀⠀⠀</a:t>
            </a:r>
            <a:br/>
            <a:r>
              <a:t>⠀⠀⠀⠀⠀⠀⠀⠀⠀⠀⠀⣿⣿⣿⣿⣿⣿⣿⣿⣿⣿⣿⣿⣿⣿⣿⣿⣿⣿⣿⣿⣿⣿⣿⣿⣿⣿⣿⣿⠇⠀⠀⠀⠀⢄⣴⣾⣿⣿⣿⣿⣿⣿⣿⣿⣿⣿⣿⣿⣿⣿⣿⣿⣿⣿⢟⢕⢕⢕⠀⠀⠀⠀⠀⠀⠀⠀⠀⠀⠀⠀</a:t>
            </a:r>
            <a:br/>
            <a:r>
              <a:t>⠀⠀⠀⠀⠀⠀⠀⠀⠀⠀⠀⣿⣿⣿⣿⣿⣿⣿⣿⣿⣿⣿⣿⣿⣿⣿⣿⣿⣿⣿⣿⣿⣿⣿⣿⣿⣿⣿⣿⠀⠀⠀⠔⣷⣿⣿⣿⣿⣿⣿⣿⣿⣿⣿⣿⣿⣿⣿⣿⣿⣿⣿⣿⡿⢏⢕⢕⢕⢕⠀⠀⠀⠀⠀⠀⠀⠀⠀⠀⠀⠀</a:t>
            </a:r>
            <a:br/>
            <a:r>
              <a:t>⠀⠀⠀⠀⠀⠀⠀⠀⠀⠀⠀⠛⠛⠛⠛⠛⠛⠛⠛⠛⠛⠚⠛⠛⠛⠛⠛⠛⠛⠛⠋⠛⠛⠛⠛⠛⠛⠛⠋⠀⠀⠀⠑⠋⠛⠛⠛⠛⠛⠛⠛⠛⠋⠘⠛⠛⠛⠛⠛⠛⠛⠛⠛⠙⠑⠑⠑⠑⠑⠀⠀⠀⠀⠀⠀⠀⠀⠀⠀⠀⠀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⠀⠀⠀⠀⠀⠀⠀⠀⠀⠀⠀⢱⢗⢕⢜⣕⣕⣱⡕⢕⡜⣏⢵⢼⡕⢕⢕⣕⣕⢟⢏⢕⢕⢜⢕⠜⠑⠑⢑⠑⢅⢵⠔⠓⠓⢹⣷⣵⡕⢕⢕⢕⢕⢕⢕⢕⢕⢕⢕⢕⢕⢕⢕⢕⢕⢔⢕⢕⢕⠀⠀⠀⠀⠀⠀⠀⠀⠀⠀⠀⠀</a:t>
            </a:r>
            <a:br/>
            <a:r>
              <a:t>⠀⠀⠀⠀⠀⠀⠀⠀⠀⠀⠀⢕⡕⢜⣳⢝⢏⢏⢇⢱⣵⣕⣵⢕⡕⢜⢝⢇⢜⢕⢕⢕⢕⠑⠢⣤⣀⢀⢑⢔⢔⣔⣄⢕⢔⣰⣿⣝⣷⡇⢕⢕⢕⢕⢕⢕⢕⢕⢕⢕⢕⢕⢕⢕⢕⢕⢕⢕⢕⠀⠀⠀⠀⠀⠀⠀⠀⠀⠀⠀⠀</a:t>
            </a:r>
            <a:br/>
            <a:r>
              <a:t>⠀⠀⠀⠀⠀⠀⠀⠀⠀⠀⠀⣱⢽⣇⡗⡜⡧⢵⢕⡕⣽⣕⢝⢕⢕⢕⢽⣕⢕⢝⢕⠕⠀⠀⠀⠀⠝⡇⢕⣱⣿⣿⣿⣿⣿⣿⣿⣿⣿⣇⣵⢕⢱⢵⢕⢕⢕⢕⢕⢕⢕⢕⢕⢕⢕⢕⠕⠑⠑⠀⠀⠀⠀⠀⠀⠀⠀⠀⠀⠀⠀</a:t>
            </a:r>
            <a:br/>
            <a:r>
              <a:t>⠀⠀⠀⠀⠀⠀⠀⠀⠀⠀⠀⢸⣏⣝⣕⣕⡗⡷⢱⣷⢗⢵⣕⣷⣿⣿⢹⡏⢜⢕⢕⠀⠀⠀⠀⠀⠀⠅⢱⣿⣿⣿⣿⣿⣿⢿⣿⣿⣿⡿⣧⣿⣯⣽⣜⣕⣇⣻⣕⢕⡼⢧⣣⢕⠑⠀⠀⠀⠀⠀⠀⠀⠀⠀⠀⠀⠀⠀⠀⠀⠀</a:t>
            </a:r>
            <a:br/>
            <a:r>
              <a:t>⠀⠀⠀⠀⠀⠀⠀⠀⠀⠀⠀⢼⣿⢷⣿⣿⣿⡿⣿⣻⣟⣷⢳⢵⣻⣻⢵⢱⢕⢕⠑⠀⠀⠀⠀⠀⠀⢀⣸⣿⣿⣿⣿⣿⣿⣿⣿⣿⡿⣿⣿⣿⣿⣿⣿⣷⣷⣗⣿⣿⣟⣟⣿⣿⣔⢀⠀⠀⠀⠀⠀⠀⠀⠀⠀⠀⠀⠀⠀⠀⠀</a:t>
            </a:r>
            <a:br/>
            <a:r>
              <a:t>⠀⠀⠀⠀⠀⠀⠀⠀⠀⠀⠀⣷⡞⢺⢟⡾⢷⢟⢿⢧⣵⢼⢷⢿⢿⡝⡕⢫⣇⡕⠀⠀⠀⠀⠀⠀⠀⢸⣿⣿⣿⣿⣿⣯⣿⣿⣿⣿⣿⢿⣿⣿⣿⣿⣿⣿⣿⣷⣞⣿⣿⣻⡏⠜⣿⣧⢀⠀⠀⠀⠀⠀⠀⠀⠀⠀⠀⠀⠀⠀⠀</a:t>
            </a:r>
            <a:br/>
            <a:r>
              <a:t>⠀⠀⠀⠀⠀⠀⠀⠀⠀⠀⠀⣝⣽⣽⣽⣿⣿⣟⣟⣗⣱⡗⡗⣗⢗⢗⢾⣿⡻⢕⢀⢄⢄⢄⢔⢄⢔⢕⢟⣿⣿⣯⣿⣿⣽⣿⣿⡿⠇⢸⣿⣿⣿⣿⣿⣿⣿⣿⣿⣿⣿⣿⡇⢕⢿⣿⡇⠀⠀⠀⠀⠀⠀⠀⠀⠀⠀⠀⠀⠀⠀</a:t>
            </a:r>
            <a:br/>
            <a:r>
              <a:t>⠀⠀⠀⠀⠀⠀⠀⠀⠀⠀⠀⣿⣷⣾⣾⣿⣿⣵⣿⣧⣼⣵⣼⡽⣼⣿⣿⣿⣿⣵⢕⣵⢕⡕⣕⣵⣧⣵⣼⣿⣿⣿⣿⣿⣿⣿⣿⣿⣷⣸⣿⣿⣿⣿⣿⣿⣿⣿⣿⣿⣿⣿⣧⢕⣼⣿⡇⠀⠀⠀⠀⠀⠀⠀⠀⠀⠀⠀⠀⠀⠀</a:t>
            </a:r>
            <a:br/>
            <a:r>
              <a:t>⠀⠀⠀⠀⠀⠀⠀⠀⠀⠀⠀⣟⣹⣟⣻⣿⣟⣟⣟⣿⣻⣿⣿⣾⣟⣿⣿⣿⣿⣻⣿⣿⣿⣿⣿⣿⣿⣿⣿⢟⣿⣿⣇⡟⢟⠝⠑⣸⣿⣿⣿⣿⣿⣿⣿⣿⣿⣿⣿⣿⣿⣿⣿⢕⣿⣿⡇⠀⠀⠀⠀⠀⠀⠀⠀⠀⠀⠀⠀⠀⠀</a:t>
            </a:r>
            <a:br/>
            <a:r>
              <a:t>⠀⠀⠀⠀⠀⠀⠀⠀⠀⠀⠀⣮⣷⣵⣽⣿⢧⢼⡧⣽⣧⣿⣿⣿⣿⣿⣿⣿⣿⣿⣿⣿⣿⣿⣿⣿⣿⣿⡏⢕⠙⠟⠟⠙⠁⠀⠀⣿⣿⣿⣿⣿⣿⣿⣿⣿⣿⣿⣿⣿⣿⣿⡗⢕⣿⣿⡇⠀⠀⠀⠀⠀⠀⠀⠀⠀⠀⠀⠀⠀⠀</a:t>
            </a:r>
            <a:br/>
            <a:r>
              <a:t>⠀⠀⠀⠀⠀⠀⠀⠀⠀⠀⠀⣾⣿⣿⣿⣿⣾⣿⣿⣿⣿⣿⣿⣿⣿⣿⣿⣿⣿⣿⣿⣿⣿⣿⣿⣿⣿⣿⢇⢕⢄⢀⢀⠀⠀⠀⢱⣿⣿⣿⣿⣿⣿⣿⣿⣿⣿⣿⣿⣿⣿⣿⡇⢕⣿⣿⢇⠀⠀⠀⠀⠀⠀⠀⠀⠀⠀⠀⠀⠀⠀</a:t>
            </a:r>
            <a:br/>
            <a:r>
              <a:t>⠀⠀⠀⠀⠀⠀⠀⠀⠀⠀⠀⣻⣿⣽⣿⣯⣽⣿⣿⣿⣿⣿⣿⣿⣿⣿⣿⣿⣿⣿⣿⣿⣿⣿⣿⣿⣿⣿⢕⢕⢕⢅⢅⠀⢔⣵⣿⣿⣿⣿⣿⣿⣿⣿⣿⣿⣿⣿⣿⣿⣿⣿⣷⢸⣿⡏⢁⢀⠀⠀⠀⠀⠀⠀⠀⠀⠀⠀⠀⠀⠀</a:t>
            </a:r>
            <a:br/>
            <a:r>
              <a:t>⠀⠀⠀⠀⠀⠀⠀⠀⠀⠀⠀⣿⣿⣿⣿⣿⣿⣿⣿⣽⣿⣿⣿⣿⣿⣿⣿⣷⣿⣿⣿⣿⣿⣿⣿⣿⣿⣿⡇⠑⢕⢕⢔⢕⢱⣿⣿⣿⣿⣿⣿⣿⣿⣿⣿⣿⣿⣿⣿⣿⣿⣿⣿⢸⣿⣇⢔⢔⢕⠀⠀⠀⠀⠀⠀⠀⠀⠀⠀⠀⠀</a:t>
            </a:r>
            <a:br/>
            <a:r>
              <a:t>⠀⠀⠀⠀⠀⠀⠀⠀⠀⠀⠀⣿⣿⣿⣿⣿⣿⣿⣿⣿⣿⣿⣿⣿⣿⣿⣿⣿⣿⣿⣿⣿⣿⣿⣿⣿⣿⣿⡇⢔⢕⢕⠕⠀⢸⣿⣿⣿⣿⣿⣿⣿⣿⣿⣿⣿⣿⣿⣿⣿⣿⣿⣿⣾⣿⡇⢕⢕⢕⠀⠀⠀⠀⠀⠀⠀⠀⠀⠀⠀⠀</a:t>
            </a:r>
            <a:br/>
            <a:r>
              <a:t>⠀⠀⠀⠀⠀⠀⠀⠀⠀⠀⠀⣿⣿⣿⣿⣿⣿⣿⣿⣿⣿⣿⣿⣿⣿⣿⣿⣿⣿⣿⣿⣿⣿⣿⣿⣿⣿⣿⡇⢑⢕⢕⠀⠀⢸⣿⣿⣿⣿⣿⣿⣿⣿⣿⣿⣿⣿⣿⣿⣿⣿⣿⣿⣿⣿⡷⢕⢕⢕⠀⠀⠀⠀⠀⠀⠀⠀⠀⠀⠀⠀</a:t>
            </a:r>
            <a:br/>
            <a:r>
              <a:t>⠀⠀⠀⠀⠀⠀⠀⠀⠀⠀⠀⣿⣿⣿⣿⣿⣿⣿⣿⣿⣿⣿⣿⣿⣿⣿⣿⣿⣿⣿⣿⣿⣿⣿⣿⣿⣿⣿⡇⢐⠅⠀⠀⠀⠘⣿⣿⣿⣿⣿⣿⣿⣿⣿⣿⣿⣿⣿⣿⣿⣿⣿⣿⣿⣿⡏⢕⢕⢕⠀⠀⠀⠀⠀⠀⠀⠀⠀⠀⠀⠀</a:t>
            </a:r>
            <a:br/>
            <a:r>
              <a:t>⠀⠀⠀⠀⠀⠀⠀⠀⠀⠀⠀⣿⣿⣿⣿⣿⣿⣿⣿⣿⣿⣿⣿⣿⣿⣿⣿⣿⣿⣿⣿⣿⣿⣿⣿⣿⣿⣿⡇⠁⠀⠀⠀⠀⠀⢹⣿⣿⣿⣿⣿⣿⣿⣿⣿⣿⣿⣿⣿⣿⣿⣿⣿⣿⣿⣿⡷⢷⢧⠀⠀⠀⠀⠀⠀⠀⠀⠀⠀⠀⠀</a:t>
            </a:r>
            <a:br/>
            <a:r>
              <a:t>⠀⠀⠀⠀⠀⠀⠀⠀⠀⠀⠀⣿⣿⣿⣿⣿⣿⣿⣿⣿⣿⣿⣿⣿⣿⣿⣿⣿⣿⣿⣿⣿⣿⣿⣿⣿⣿⣿⡇⠀⠀⠀⠀⠀⠀⠘⣿⣿⣿⣿⣿⣿⣿⣿⣿⣿⣿⣿⣿⣿⣿⣿⣿⣿⣿⣿⣿⡿⢿⠀⠀⠀⠀⠀⠀⠀⠀⠀⠀⠀⠀</a:t>
            </a:r>
            <a:br/>
            <a:r>
              <a:t>⠀⠀⠀⠀⠀⠀⠀⠀⠀⠀⠀⣿⣿⣿⣿⣿⣿⣿⣿⣿⣿⣿⣿⣿⣿⣿⣿⣿⣿⣿⣿⣿⣿⣿⣿⣿⣿⣿⣷⠀⠀⠀⠀⠀⠀⢄⣿⣿⣿⣿⣿⣿⣿⣿⣿⣿⣿⣿⣿⣿⣿⣿⣿⣿⣿⣿⣿⣾⣿⠀⠀⠀⠀⠀⠀⠀⠀⠀⠀⠀⠀</a:t>
            </a:r>
            <a:br/>
            <a:r>
              <a:t>⠀⠀⠀⠀⠀⠀⠀⠀⠀⠀⠀⣿⣿⣿⣿⣿⣿⣿⣿⣿⣿⣿⣿⣿⣿⣿⣿⣿⣿⣿⣿⣿⣿⣿⣿⣿⣿⣿⣿⠀⠀⠀⠀⠀⠀⢸⣿⣿⣿⣿⣿⣿⣿⣿⣿⣿⣿⣿⣿⣿⣿⣿⣿⣿⣿⣿⢿⢿⣿⠀⠀⠀⠀⠀⠀⠀⠀⠀⠀⠀⠀</a:t>
            </a:r>
            <a:br/>
            <a:r>
              <a:t>⠀⠀⠀⠀⠀⠀⠀⠀⠀⠀⠀⣿⣿⣿⣿⣿⣿⣿⣿⣿⣿⣿⣿⣿⣿⣿⣿⣿⣿⣿⣿⣿⣿⣿⣿⣿⣿⣿⣿⠀⠀⠀⠀⠀⠀⣸⣿⣿⣿⣿⣿⣿⣿⣿⣿⣿⣿⣿⣿⣿⣿⣿⣿⣿⣿⢯⢕⢕⢕⠀⠀⠀⠀⠀⠀⠀⠀⠀⠀⠀⠀</a:t>
            </a:r>
            <a:br/>
            <a:r>
              <a:t>⠀⠀⠀⠀⠀⠀⠀⠀⠀⠀⠀⣿⣿⣿⣿⣿⣿⣿⣿⣿⣿⣿⣿⣿⣿⣿⣿⣿⣿⣿⣿⣿⣿⣿⣿⣿⣿⣿⡇⠀⠀⢄⡄⣰⣾⣿⣿⣿⣿⣿⣿⣿⣿⣿⣿⣿⣿⣿⣿⣿⣿⣿⣿⡿⢏⢕⢕⢕⢕⠀⠀⠀⠀⠀⠀⠀⠀⠀⠀⠀⠀</a:t>
            </a:r>
            <a:br/>
            <a:r>
              <a:t>⠀⠀⠀⠀⠀⠀⠀⠀⠀⠀⠀⠛⠛⠛⠛⠛⠛⠛⠛⠛⠛⠛⠛⠛⠛⠛⠛⠛⠛⠛⠛⠛⠛⠛⠛⠛⠛⠛⠃⠀⠀⠀⠘⠛⠛⠛⠛⠛⠛⠛⠛⠛⠛⠛⠛⠛⠛⠛⠛⠛⠛⠛⠛⠑⠑⠑⠑⠑⠑⠀⠀⠀⠀⠀⠀⠀⠀⠀⠀⠀⠀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⠀⠀⠀⠀⠀⠀⠀⠀⠀⠀⠀⣿⣿⣿⣿⣿⣿⣿⣿⣿⣿⣿⣿⣿⣿⣿⣿⣿⢀⠀⠀⠀⠀⠀⠀⠀⠀⠀⠈⠉⠉⠙⠙⠛⠛⠛⠑⠀⠀⠀⠀⠀⠀⠀⠀⠀⠀⠀⠀⠀⠀⠀⠀⠀⠀⠀⠀⠀⠀⠀⠀⠀⠀⠀⠀⠀⠀⠀⠀⠀⠀</a:t>
            </a:r>
            <a:br/>
            <a:r>
              <a:t>⠀⠀⠀⠀⠀⠀⠀⠀⠀⠀⠀⣿⣿⣿⣿⣿⣿⣿⣿⣿⣿⣿⣿⣿⣿⣿⣿⣿⡕⠀⠀⠀⠀⠀⠀⠀⠀⠀⠜⠿⠿⠿⠿⢷⣶⡖⠀⠀⠀⠀⠀⠀⠀⠀⠀⠀⠀⠀⠀⠀⠀⠀⠀⠀⠀⠀⠀⠀⠀⠀⠀⠀⠀⠀⠀⠀⠀⠀⠀⠀⠀</a:t>
            </a:r>
            <a:br/>
            <a:r>
              <a:t>⠀⠀⠀⠀⠀⠀⠀⠀⠀⠀⠀⣿⣿⣿⣿⣿⣿⣿⣿⣿⣿⣿⣿⣿⣿⣿⣿⣿⡇⠀⠀⠀⠀⠀⠀⠀⠄⠀⢄⣴⣴⣤⣤⣤⣄⡀⠀⠀⠀⠀⠀⠀⠀⠀⠀⠀⠀⠀⠀⠀⠀⠀⠀⠀⠀⠀⠀⠀⠀⠀⠀⠀⠀⠀⠀⠀⠀⠀⠀⠀⠀</a:t>
            </a:r>
            <a:br/>
            <a:r>
              <a:t>⠀⠀⠀⠀⠀⠀⠀⠀⠀⠀⠀⣿⣿⣿⣿⣿⣿⣿⣿⣿⣿⣿⣿⣿⣿⣿⣿⣿⣿⢔⠀⠀⠀⠀⠀⠀⠀⠀⢀⣀⣁⣁⣁⣁⢉⠁⠀⠀⠀⠀⠀⠀⠀⠀⠀⠀⠀⠀⠀⠀⠀⠀⠀⠀⠀⠀⠀⠀⠀⠀⠀⠀⠀⠀⠀⠀⠀⠀⠀⠀⠀</a:t>
            </a:r>
            <a:br/>
            <a:r>
              <a:t>⠀⠀⠀⠀⠀⠀⠀⠀⠀⠀⠀⣿⣿⣿⣿⣿⣿⣿⣿⣿⣿⣿⣿⣿⣿⣿⣿⣿⣿⡕⠀⠀⠀⠀⠀⠀⠐⠀⠁⠙⠛⠛⠛⠛⠃⠀⠀⠀⠀⠀⠀⠀⠀⠀⠀⠀⠀⠀⠀⠀⠀⠀⠀⠀⠀⠀⠀⠀⠀⠀⠀⠀⠀⠀⠀⠀⠀⠀⠀⠀⠀</a:t>
            </a:r>
            <a:br/>
            <a:r>
              <a:t>⠀⠀⠀⠀⠀⠀⠀⠀⠀⠀⠀⣿⣿⣿⣿⣿⣿⣿⣿⣿⣿⣿⣿⣿⣿⣿⣿⣿⣿⡇⠔⠀⢔⢄⠀⠀⢀⠀⠔⠶⢶⢶⣶⢶⠆⠀⠀⠀⠀⠀⠀⠀⠀⠀⠀⠀⠀⠀⠀⠀⠀⠀⠀⠀⠀⠀⠀⠀⠀⠀⠀⠀⠀⠀⠀⠀⠀⠀⠀⠀⠀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⠀⠀⠀⠀⠀⠀⠀⠀⠀⠀⠀⣿⣿⣿⣿⣿⣿⣿⣿⣿⣿⣿⣿⣿⣿⣿⣿⣿⣿⣷⢕⠀⢕⠔⢔⢕⠐⠀⠀⣤⣤⣄⣄⣄⢀⠀⠀⠀⠀⠀⠀⠀⠀⠀⠀⠀⠀⠀⠀⠀⠀⠀⠀⠀⠀⠀⠀⠀⠀⠀⠀⠀⠀⠀⠀⠀⠀⠀⠀⠀⠀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⠀⠀⠀⠀⠀⠀⠀⠀⠀⠀⠀⣿⣿⣿⣿⣿⣿⣿⣿⣿⣿⣿⣿⣿⣿⣿⣿⣿⣿⣿⡕⠀⢕⢕⠕⢕⠁⠀⠀⢁⠉⠉⠉⠉⠁⠀⠀⠀⠀⠀⠀⠀⠀⠀⠀⠀⠀⠀⠀⠀⠀⠀⠀⠀⠀⠀⠀⠀⠀⠀⠀⠀⠀⠀⠀⠀⠀⠀⠀⠀⠀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⠀⠀⠀⠀⠀⠀⠀⠀⠀⠀⠀⣿⣿⣿⣿⣿⣿⣿⣿⣿⣿⣿⣿⣿⣿⣿⣿⣿⣿⣿⡇⠀⢔⢕⠀⢕⢀⠀⠀⠚⠛⠟⠟⠇⠀⠀⠀⠀⠀⠀⠀⠀⠀⠀⠀⠀⠀⠀⠀⠀⠀⠀⠀⠀⠀⠀⠀⠀⠀⠀⠀⠀⠀⠀⠀⠀⠀⠀⠀⠀⠀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⠀⠀⠀⠀⠀⠀⠀⠀⠀⠀⠀⣿⣿⣿⣿⣿⣿⣿⣿⣿⣿⣿⣿⣿⣿⣿⣿⣿⣿⣿⣷⢕⢕⢱⣾⣿⣿⣿⣿⣿⣿⣷⣷⣶⣷⣶⣶⣶⣴⣄⠀⠀⠀⠀⠀⠀⠀⠀⠀⠀⠀⠀⠀⠀⠀⠀⠀⠀⠀⠀⠀⠀⠀⠀⠀⠀⠀⠀⠀⠀⠀</a:t>
            </a:r>
            <a:br/>
            <a:r>
              <a:t>⠀⠀⠀⠀⠀⠀⠀⠀⠀⠀⠀⣿⣿⣿⣿⣿⣿⣿⣿⣿⣿⣿⣿⣿⣿⣿⣿⣿⣿⣿⣿⡕⢕⣵⣼⣽⣿⣿⣿⣿⣿⣿⣿⣿⣿⣿⣿⣿⣿⣿⣷⣴⡀⠀⠀⠀⠀⠀⠀⠀⠀⠀⠀⠀⠀⠀⢀⢄⢄⠀⠀⠀⠀⠀⠀⠀⠀⠀⠀⠀⠀</a:t>
            </a:r>
            <a:br/>
            <a:r>
              <a:t>⠀⠀⠀⠀⠀⠀⠀⠀⠀⠀⠀⣿⣿⣿⣿⣿⣿⣿⣿⣿⣿⣿⣿⣿⣿⣿⣿⣿⣿⣿⣿⣇⢕⢜⢻⢿⢿⢿⢿⢿⣿⣿⣿⣿⣿⣿⣿⣿⣿⣿⣿⣿⣿⣷⣴⣄⢄⢄⢄⢀⢀⢐⢐⠑⢔⢔⢕⢕⢕⠀⠀⠀⠀⠀⠀⠀⠀⠀⠀⠀⠀</a:t>
            </a:r>
            <a:br/>
            <a:r>
              <a:t>⠀⠀⠀⠀⠀⠀⠀⠀⠀⠀⠀⣿⣿⣿⣿⣿⣿⣿⣿⣿⣿⣿⣿⣿⣿⣿⣿⣿⣿⣿⣿⣿⢕⠑⢕⢕⢄⣄⣠⣴⣴⣷⣾⣿⣿⣿⣿⣿⣿⣿⣿⣿⣿⣿⣿⣿⣷⡔⢕⢕⢕⢕⢕⢕⢕⢕⢕⢕⢕⠀⠀⠀⠀⠀⠀⠀⠀⠀⠀⠀⠀</a:t>
            </a:r>
            <a:br/>
            <a:r>
              <a:t>⠀⠀⠀⠀⠀⠀⠀⠀⠀⠀⠀⣿⣿⣿⣿⣿⣿⣿⣿⣿⣿⣿⣿⣿⣿⣿⣿⣿⣿⣿⣿⣿⢕⠀⢕⢕⠘⠻⢿⢿⣿⣿⣿⣿⣿⣿⣿⣿⣿⣿⣿⣿⣿⣿⣿⣿⣿⣿⡕⢕⢕⢕⢕⢕⢕⢕⢕⢕⢕⠀⠀⠀⠀⠀⠀⠀⠀⠀⠀⠀⠀</a:t>
            </a:r>
            <a:br/>
            <a:r>
              <a:t>⠀⠀⠀⠀⠀⠀⠀⠀⠀⠀⠀⣿⣿⣿⣿⣿⣿⣿⣿⣿⣿⣿⣿⣿⣿⣿⣿⣿⣿⣿⣿⡟⢕⠀⢕⢕⠀⠀⠀⠀⠁⢙⢝⣻⣿⣿⣿⣿⣿⣿⣿⣿⣿⣿⣿⣿⣿⣿⣿⢕⢕⢕⢕⢕⢕⢕⢕⢕⢕⠀⠀⠀⠀⠀⠀⠀⠀⠀⠀⠀⠀</a:t>
            </a:r>
            <a:br/>
            <a:r>
              <a:t>⠀⠀⠀⠀⠀⠀⠀⠀⠀⠀⠀⣿⣿⣿⣿⣿⣿⣿⣿⣿⣿⣿⣿⣿⣿⣿⣿⣿⣿⣿⣿⡇⠑⠀⢕⢕⠀⠀⠀⠀⠑⢿⣿⣿⣿⣿⣿⣿⣿⣿⣿⣿⣿⣿⣿⣿⣿⣿⣿⢕⢕⢕⢕⢕⢕⢕⢕⢕⢕⠀⠀⠀⠀⠀⠀⠀⠀⠀⠀⠀⠀</a:t>
            </a:r>
            <a:br/>
            <a:r>
              <a:t>⠀⠀⠀⠀⠀⠀⠀⠀⠀⠀⠀⣿⣿⣿⣿⣿⣿⣿⣿⣿⣿⣿⣿⣿⣿⣿⣿⣿⣿⣿⣿⢕⠀⠀⢕⠑⠀⠀⠀⠀⠀⠁⠘⢻⣿⣿⣿⣿⡿⢟⠏⠑⠈⠛⠿⢿⢿⢿⠟⠕⢕⢕⢕⢕⢕⢕⢕⢕⢕⠀⠀⠀⠀⠀⠀⠀⠀⠀⠀⠀⠀</a:t>
            </a:r>
            <a:br/>
            <a:r>
              <a:t>⠀⠀⠀⠀⠀⠀⠀⠀⠀⠀⠀⣿⣿⣿⣿⣿⣿⣿⣿⣿⣿⣿⣿⣿⣿⣿⣿⣿⣿⣿⣿⢕⠀⠀⠑⠀⠀⠀⠀⠀⠀⠀⠀⠀⠈⠙⠙⠑⠁⠀⠀⠀⠀⠀⠀⠀⠀⠀⠀⠀⠑⢕⢕⢕⢕⢕⢕⢕⢕⠀⠀⠀⠀⠀⠀⠀⠀⠀⠀⠀⠀</a:t>
            </a:r>
            <a:br/>
            <a:r>
              <a:t>⠀⠀⠀⠀⠀⠀⠀⠀⠀⠀⠀⣿⣿⣿⣿⣿⣿⣿⣿⣿⣿⣿⣿⣿⣿⣿⣿⣿⣿⣿⡏⢕⠀⠀⠀⠀⠀⠀⠀⠀⠀⠀⠀⠀⠀⠀⠀⠀⠀⠀⠀⠀⠀⠀⠀⠀⠀⠀⠀⠀⠀⢕⢕⢕⢕⢕⢕⢕⢕⠀⠀⠀⠀⠀⠀⠀⠀⠀⠀⠀⠀</a:t>
            </a:r>
            <a:br/>
            <a:r>
              <a:t>⠀⠀⠀⠀⠀⠀⠀⠀⠀⠀⠀⣿⣿⣿⣿⣿⣿⣿⣿⣿⣿⣿⣿⣿⣿⣿⣿⣿⣿⣿⡇⢕⠀⠀⠀⠀⠀⠀⠀⠀⠀⠀⠀⠀⠀⠀⠀⠀⠀⠀⠀⠀⠀⠀⠀⠀⠀⠀⠀⠀⠀⢕⢕⢕⣵⡕⣵⣿⡇⠀⠀⠀⠀⠀⠀⠀⠀⠀⠀⠀⠀</a:t>
            </a:r>
            <a:br/>
            <a:r>
              <a:t>⠀⠀⠀⠀⠀⠀⠀⠀⠀⠀⠀⣿⣿⣿⣿⣿⣿⣿⣿⣿⣿⣿⣿⣿⣿⣿⣿⣿⣿⣿⡇⢕⠀⠀⠀⠀⠀⠀⠀⠀⢀⠀⠀⠀⠀⠀⠀⠀⠀⠀⠀⠀⠀⠀⠀⠀⠀⠀⠀⠀⠀⠕⠕⠻⠿⠃⠈⠁⠀⠀⠀⠀⠀⠀⠀⠀⠀⠀⠀⠀⠀</a:t>
            </a:r>
            <a:br/>
            <a:r>
              <a:t>⠀⠀⠀⠀⠀⠀⠀⠀⠀⠀⠀⣿⣿⣿⣿⣿⣿⣿⣿⣿⣿⣿⣿⣿⣿⣿⣿⣿⣿⣿⡇⢕⠀⠀⠀⠀⠀⠀⠀⢔⠀⠀⠀⠀⠀⠀⠀⠀⠀⠀⠀⠀⠀⠀⠀⠀⠀⠀⠀⠀⠀⠀⠀⠀⠀⠀⠀⠀⠀⠀⠀⠀⠀⠀⠀⠀⠀⠀⠀⠀⠀</a:t>
            </a:r>
            <a:br/>
            <a:r>
              <a:t>⠀⠀⠀⠀⠀⠀⠀⠀⠀⠀⠀⠛⠛⠛⠛⠛⠛⠛⠛⠛⠛⠛⠛⠛⠛⠛⠛⠛⠛⠛⠃⠑⠀⠀⠀⠀⠀⠀⠀⠑⠀⠀⠀⠀⠀⠀⠀⠀⠀⠀⠀⠀⠀⠀⠀⠀⠀⠀⠀⠀⠀⠀⠀⠀⠀⠀⠀⠐⠀⠀⠀⠀⠀⠀⠀⠀⠀⠀⠀⠀⠀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⠀⠀⠀⠀⠀⠀⠀⠀⠀⠀⠀⣿⣿⣿⣿⣷⣾⣿⣿⣿⣿⣿⣿⣽⣾⣽⣽⣿⣿⣿⣿⡜⡕⢕⢕⠕⠑⠕⠑⢁⢑⢑⢃⣕⣷⣵⢕⢕⢕⢕⢕⢜⢕⢕⡕⢕⢕⢕⢕⢕⢕⢕⢕⢕⢕⢕⡵⣕⡕⠀⠀⠀⠀⠀⠀⠀⠀⠀⠀⠀⠀</a:t>
            </a:r>
            <a:br/>
            <a:r>
              <a:t>⠀⠀⠀⠀⠀⠀⠀⠀⠀⠀⠀⣿⣿⣿⣿⣿⣿⣿⣿⣿⣿⣿⣿⣿⣿⣿⣿⣯⣿⣿⣿⡗⠇⠗⢴⣄⡀⠀⢔⠄⢑⡑⢁⢄⢑⢜⣿⣷⣕⡕⢜⡼⢧⣕⣳⣧⣾⢷⢕⣱⣕⣕⢱⣕⡼⡵⢟⢟⢇⠀⠀⠀⠀⠀⠀⠀⠀⠀⠀⠀⠀</a:t>
            </a:r>
            <a:br/>
            <a:r>
              <a:t>⠀⠀⠀⠀⠀⠀⠀⠀⠀⠀⠀⣿⣿⣿⣿⣿⣿⣿⣿⣿⣿⣿⣿⣿⣿⣿⣿⣿⣿⣿⣿⠇⠀⠀⠀⠜⢻⢕⢆⣱⣵⣷⣧⣵⣵⣿⣿⣿⣿⣯⣾⡿⣧⣵⣷⣿⣿⢯⣽⡿⣿⣿⣿⣿⣾⢯⠟⠟⠇⠀⠀⠀⠀⠀⠀⠀⠀⠀⠀⠀⠀</a:t>
            </a:r>
            <a:br/>
            <a:r>
              <a:t>⠀⠀⠀⠀⠀⠀⠀⠀⠀⠀⠀⣿⣿⣿⣿⣿⣿⣿⣿⣿⣿⣿⣿⣿⣿⣿⣿⣿⣿⣿⢇⠀⠀⠀⠀⠀⠀⢕⣵⣿⣿⣿⣿⣿⣿⣿⣿⣿⣿⣿⣿⣿⣿⣿⣿⣿⣿⣿⣿⣿⣿⣿⣿⡿⠃⠀⠀⠀⠀⠀⠀⠀⠀⠀⠀⠀⠀⠀⠀⠀⠀</a:t>
            </a:r>
            <a:br/>
            <a:r>
              <a:t>⠀⠀⠀⠀⠀⠀⠀⠀⠀⠀⠀⣿⣿⣿⣿⣿⣿⣿⣿⣿⣿⣿⣿⣿⣿⣿⣿⣿⣿⣿⠀⠀⠀⠀⠀⠀⠀⢕⣿⣿⣿⣿⣿⣿⣿⣿⣿⣿⣿⣿⣿⣿⣿⣿⣿⣿⣿⣿⣿⣿⣿⣿⣿⣷⡄⠀⠀⠀⠀⠀⠀⠀⠀⠀⠀⠀⠀⠀⠀⠀⠀</a:t>
            </a:r>
            <a:br/>
            <a:r>
              <a:t>⠀⠀⠀⠀⠀⠀⠀⠀⠀⠀⠀⣿⣿⣿⣿⣿⣿⣿⣿⣿⣿⣿⣿⣿⣿⣿⣿⣿⣿⡇⠀⠀⠀⠀⠀⠀⢠⣷⣿⣿⣿⣿⣿⣿⣿⣿⣿⣿⡝⣿⣿⣿⣿⣿⣿⣿⣿⣿⣿⣿⣿⣿⢇⢻⣿⡔⠀⠀⠀⠀⠀⠀⠀⠀⠀⠀⠀⠀⠀⠀⠀</a:t>
            </a:r>
            <a:br/>
            <a:r>
              <a:t>⠀⠀⠀⠀⠀⠀⠀⠀⠀⠀⠀⣿⣿⣿⣿⣿⣿⣿⣿⣿⣿⣿⣿⣿⣿⣿⣿⣿⣿⡇⢄⢄⢄⢔⢔⢔⢜⣿⣿⣿⣿⢿⣿⣿⣿⣿⣿⣿⢇⣿⣿⣿⣿⣿⣿⣿⣿⣿⣿⣿⣿⣿⢕⢜⣿⣿⡄⠀⠀⠀⠀⠀⠀⠀⠀⠀⠀⠀⠀⠀⠀</a:t>
            </a:r>
            <a:br/>
            <a:r>
              <a:t>⠀⠀⠀⠀⠀⠀⠀⠀⠀⠀⠀⣿⣿⣿⣿⣿⣿⣿⣿⣿⣿⣿⣿⣿⣿⣿⣿⣿⣿⣇⢕⣕⣕⣕⣵⣵⣷⣷⣿⣿⣿⣿⣿⣿⣿⣿⣟⢕⢅⣿⣿⣿⣿⣿⣿⣿⣿⣿⣿⣿⣿⣿⡕⢕⣿⣿⡇⠀⠀⠀⠀⠀⠀⠀⠀⠀⠀⠀⠀⠀⠀</a:t>
            </a:r>
            <a:br/>
            <a:r>
              <a:t>⠀⠀⠀⠀⠀⠀⠀⠀⠀⠀⠀⣿⣿⣿⣿⣿⣿⣿⣿⣿⣿⣿⣿⣿⣿⣿⣿⣿⣿⣿⣿⣿⣿⣿⣿⣿⣿⣿⣿⣿⣿⣿⣿⣿⣿⡿⣿⣷⡕⣿⣿⣿⣿⣿⣿⣿⣿⣿⣿⣿⣿⣿⡗⢕⣿⣿⡇⠀⠀⠀⠀⠀⠀⠀⠀⠀⠀⠀⠀⠀⠀</a:t>
            </a:r>
            <a:br/>
            <a:r>
              <a:t>⠀⠀⠀⠀⠀⠀⠀⠀⠀⠀⠀⣿⣿⣿⣿⣿⣿⣿⣿⣿⣿⣿⣿⣿⣿⣿⣿⣿⣿⣿⣿⣿⣿⣿⣿⣿⣿⡟⢸⣿⣿⣿⣷⡏⠙⠁⢼⣿⣿⣿⣿⣿⣿⣿⣿⣿⣿⣿⣿⣿⣿⣿⢇⢕⣿⣿⢕⠀⠀⠀⠀⠀⠀⠀⠀⠀⠀⠀⠀⠀⠀</a:t>
            </a:r>
            <a:br/>
            <a:r>
              <a:t>⠀⠀⠀⠀⠀⠀⠀⠀⠀⠀⠀⣿⣿⣿⣿⣿⣿⣿⣿⣿⣿⣿⣿⣿⣿⣿⣿⣿⣿⣿⣿⣿⣿⣿⣿⣿⣿⢇⢕⠁⠉⠁⠁⠀⠀⠀⣿⣿⣿⣿⣿⣿⣿⣿⣿⣿⣿⣿⣿⣿⣿⣿⢕⢕⣿⣿⢕⠀⠀⠀⠀⠀⠀⠀⠀⠀⠀⠀⠀⠀⠀</a:t>
            </a:r>
            <a:br/>
            <a:r>
              <a:t>⠀⠀⠀⠀⠀⠀⠀⠀⠀⠀⠀⣿⣿⣿⣿⣿⣿⣿⣿⣿⣿⣿⣿⣿⣿⣿⣿⣿⣿⣿⣿⣿⣿⣿⣿⣿⣿⢕⢕⢕⢄⢄⢄⠀⠄⢱⣿⣿⣿⣿⣿⣿⣿⣿⣿⣿⣿⣿⣿⣿⣿⣿⡇⣿⣿⡝⠄⠀⠀⠀⠀⠀⠀⠀⠀⠀⠀⠀⠀⠀⠀</a:t>
            </a:r>
            <a:br/>
            <a:r>
              <a:t>⠀⠀⠀⠀⠀⠀⠀⠀⠀⠀⠀⣿⣿⣿⣿⣿⣿⣿⣿⣿⣿⣿⣿⣿⣿⣿⣿⣿⣿⣿⣿⣿⣿⣿⣿⣿⣿⢕⢕⢕⢅⢕⢔⢕⣠⣾⣿⣿⣿⣿⣿⣿⣿⣿⣿⣿⣿⣿⣿⣿⣿⣿⣿⣿⣿⡇⢄⢔⠀⠀⠀⠀⠀⠀⠀⠀⠀⠀⠀⠀⠀</a:t>
            </a:r>
            <a:br/>
            <a:r>
              <a:t>⠀⠀⠀⠀⠀⠀⠀⠀⠀⠀⠀⣿⣿⣿⣿⣿⣿⣿⣿⣿⣿⣿⣿⣿⣿⣿⣿⣿⣿⣿⣿⣿⣿⣿⣿⣿⣿⡇⢕⢕⢕⢕⢕⣱⣿⣿⣿⣿⣿⣿⣿⣿⣿⣿⣿⣿⣿⣿⣿⣿⣿⣿⣿⣿⣿⡇⢕⢑⢄⠀⠀⠀⠀⠀⠀⠀⠀⠀⠀⠀⠀</a:t>
            </a:r>
            <a:br/>
            <a:r>
              <a:t>⠀⠀⠀⠀⠀⠀⠀⠀⠀⠀⠀⣿⣿⣿⣿⣿⣿⣿⣿⣿⣿⣿⣿⣿⣿⣿⣿⣿⣿⣿⣿⣿⣿⣿⣿⣿⣿⡇⢕⢕⢕⠑⢕⣿⣿⣿⣿⣿⣿⣿⣿⣿⣿⣿⣿⣿⣿⣿⣿⣿⣿⣿⣿⣿⣿⡇⢕⢕⢕⠀⠀⠀⠀⠀⠀⠀⠀⠀⠀⠀⠀</a:t>
            </a:r>
            <a:br/>
            <a:r>
              <a:t>⠀⠀⠀⠀⠀⠀⠀⠀⠀⠀⠀⣿⣿⣿⣿⣿⣿⣿⣿⣿⣿⣿⣿⣿⣿⣿⣿⣿⣿⣿⣿⣿⣿⣿⣿⣿⣿⠕⢕⢕⠅⠀⢕⣿⣿⣿⣿⣿⣿⣿⣿⣿⣿⣿⣿⣿⣿⣿⣿⣿⣿⣿⣿⣿⣿⢇⢕⢕⢕⠀⠀⠀⠀⠀⠀⠀⠀⠀⠀⠀⠀</a:t>
            </a:r>
            <a:br/>
            <a:r>
              <a:t>⠀⠀⠀⠀⠀⠀⠀⠀⠀⠀⠀⣿⣿⣿⣿⣿⣿⣿⣿⣿⣿⣿⣿⣿⣿⣿⣿⣿⣿⣿⣿⣿⣿⣿⣿⣿⣿⠀⠀⠀⠐⠀⠁⣿⣿⣿⣿⣿⣿⣿⣿⣿⣿⣿⣿⣿⣿⣿⣿⣿⣿⣿⣿⢧⢵⢵⢵⢵⢵⠀⠀⠀⠀⠀⠀⠀⠀⠀⠀⠀⠀</a:t>
            </a:r>
            <a:br/>
            <a:r>
              <a:t>⠀⠀⠀⠀⠀⠀⠀⠀⠀⠀⠀⣿⣿⣿⣿⣿⣿⣿⣿⣿⣿⣿⣿⣿⣿⣿⣿⣿⣿⣿⣿⣿⣿⣿⣿⣿⣿⡕⠀⠀⠀⠀⠀⢸⣿⣿⣿⣿⣿⣿⣿⣿⣿⣿⣿⣿⣿⣿⣿⣿⣿⣿⣿⣿⣿⣿⣿⢿⢇⠀⠀⠀⠀⠀⠀⠀⠀⠀⠀⠀⠀</a:t>
            </a:r>
            <a:br/>
            <a:r>
              <a:t>⠀⠀⠀⠀⠀⠀⠀⠀⠀⠀⠀⣿⣿⣿⣿⣿⣿⣿⣿⣿⣿⣿⣿⣿⣿⣿⣿⣿⣿⣿⣿⣿⣿⣿⣿⣿⣿⡇⠀⠀⠀⠀⠀⠘⣿⣿⣿⣿⣿⣿⣿⣿⣿⣿⣿⣿⣿⣿⣿⣿⣿⣿⣿⣿⣽⣵⣵⣵⣾⠀⠀⠀⠀⠀⠀⠀⠀⠀⠀⠀⠀</a:t>
            </a:r>
            <a:br/>
            <a:r>
              <a:t>⠀⠀⠀⠀⠀⠀⠀⠀⠀⠀⠀⣿⣿⣿⣿⣿⣿⣿⣿⣿⣿⣿⣿⣿⣿⣿⣿⣿⣿⣿⣿⣿⣿⣿⣿⣿⣿⡇⠀⠀⠀⠀⠀⠀⣿⣿⣿⣿⣿⣿⣿⣿⣿⣿⣿⣿⣿⣿⣿⣿⣿⣿⣿⣿⣿⢯⣿⣿⣿⠀⠀⠀⠀⠀⠀⠀⠀⠀⠀⠀⠀</a:t>
            </a:r>
            <a:br/>
            <a:r>
              <a:t>⠀⠀⠀⠀⠀⠀⠀⠀⠀⠀⠀⣿⣿⣿⣿⣿⣿⣿⣿⣿⣿⣿⣿⣿⣿⣿⣿⣿⣿⣿⣿⣿⣿⣿⣿⣿⣿⡇⠀⠀⠀⠀⠀⢰⣿⣿⣿⣿⣿⣿⣿⣿⣿⣿⣿⣿⣿⣿⣿⣿⣿⣿⣿⣿⡟⢇⢕⢕⢕⠀⠀⠀⠀⠀⠀⠀⠀⠀⠀⠀⠀</a:t>
            </a:r>
            <a:br/>
            <a:r>
              <a:t>⠀⠀⠀⠀⠀⠀⠀⠀⠀⠀⠀⣿⣿⣿⣿⣿⣿⣿⣿⣿⡿⣿⣿⣿⣿⣿⣿⣿⣿⣿⣿⣿⣿⣿⣿⣿⣿⡇⠀⠀⠀⠀⠀⢸⣿⣿⣿⣿⣿⣿⣿⣿⣿⣿⣿⣿⣿⣿⣿⣿⣿⣿⣿⡿⢕⢕⢕⢕⢕⠀⠀⠀⠀⠀⠀⠀⠀⠀⠀⠀⠀</a:t>
            </a:r>
            <a:br/>
            <a:r>
              <a:t>⠀⠀⠀⠀⠀⠀⠀⠀⠀⠀⠀⠛⠛⠛⠛⠛⠛⠛⠛⠛⠃⠛⠛⠛⠛⠛⠛⠋⠛⠛⠛⠛⠛⠛⠛⠛⠛⠃⠀⠐⠂⠀⠀⠘⠛⠛⠛⠛⠛⠛⠛⠛⠛⠛⠛⠛⠛⠛⠛⠛⠛⠛⠛⠑⠑⠑⠑⠑⠑⠀⠀⠀⠀⠀⠀⠀⠀⠀⠀⠀⠀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⠀⠀⠀⠀⠀⠀⠀⠀⠀⠀⠀⣿⣿⣿⣿⣿⣿⣿⣿⣿⣿⣿⣿⣿⣿⣿⣿⣿⣿⣿⣿⣿⣿⣯⢇⠇⠘⠑⠙⠑⠑⠹⢇⢼⣕⢕⢵⡇⢗⡇⣼⣽⣗⣇⣗⢪⢵⢜⡇⣕⢱⢽⢜⣗⣧⣵⣵⣿⡏⠀⠀⠀⠀⠀⠀⠀⠀⠀⠀⠀⠀</a:t>
            </a:r>
            <a:br/>
            <a:r>
              <a:t>⠀⠀⠀⠀⠀⠀⠀⠀⠀⠀⠀⣿⣿⣿⣿⣿⣿⣿⣿⣿⣿⣿⣿⣿⣿⣿⣿⣿⣿⣿⣿⣿⠟⠣⢤⣄⢀⢀⢔⠕⠔⠓⠘⠙⡝⢽⣷⣧⣽⣿⣽⣿⣿⣿⣿⣿⣿⣿⣻⣷⣧⣽⣯⣿⣿⣿⡿⢿⢇⠀⠀⠀⠀⠀⠀⠀⠀⠀⠀⠀⠀</a:t>
            </a:r>
            <a:br/>
            <a:r>
              <a:t>⠀⠀⠀⠀⠀⠀⠀⠀⠀⠀⠀⣿⣿⣿⣿⣿⣿⣿⣿⣿⣿⣿⣿⣿⣿⣿⣿⣿⣿⣿⣿⠇⠀⠀⠀⢝⢟⢱⢅⣕⣱⣕⣕⣕⣕⣷⣿⣿⣿⣿⣿⣿⣿⣿⣿⣿⣿⣿⣿⣿⣿⣿⣿⣿⣿⡿⢿⠿⠇⠀⠀⠀⠀⠀⠀⠀⠀⠀⠀⠀⠀</a:t>
            </a:r>
            <a:br/>
            <a:r>
              <a:t>⠀⠀⠀⠀⠀⠀⠀⠀⠀⠀⠀⣿⣿⣿⣿⣿⣿⣿⣿⣿⣿⣿⣿⣿⣿⣿⣿⣿⣿⣿⠇⠀⠀⠀⠀⠀⢄⢕⣼⣿⣿⣿⣿⣿⣿⣿⣿⣿⣿⣿⣿⣿⣿⣿⣿⣿⣿⣿⣿⣿⣿⣿⣿⡿⠋⠀⠀⠀⠀⠀⠀⠀⠀⠀⠀⠀⠀⠀⠀⠀⠀</a:t>
            </a:r>
            <a:br/>
            <a:r>
              <a:t>⠀⠀⠀⠀⠀⠀⠀⠀⠀⠀⠀⣿⣿⣿⣿⣿⣿⣿⣿⣿⣿⣿⣿⣿⣿⣿⣿⣿⣿⡟⠀⠀⠀⠀⠀⠀⠕⢸⣿⣿⣿⣿⣿⣿⣿⣿⣿⣿⣿⣿⣿⣿⣿⣿⣿⣿⣿⣿⣿⣿⣿⣿⣿⣧⡀⠀⠀⠀⠀⠀⠀⠀⠀⠀⠀⠀⠀⠀⠀⠀⠀</a:t>
            </a:r>
            <a:br/>
            <a:r>
              <a:t>⠀⠀⠀⠀⠀⠀⠀⠀⠀⠀⠀⣿⣿⣿⣿⣿⣿⣿⣿⣿⣿⣿⣿⣿⣿⣿⣿⣿⣿⢇⠀⠀⠀⠀⠀⠀⣠⣼⣿⣿⣿⣿⣿⣿⣿⣿⣿⡿⢹⣿⣿⣿⣿⣿⣿⣿⣿⣿⣿⣿⣿⣿⠇⢿⣷⡔⠀⠀⠀⠀⠀⠀⠀⠀⠀⠀⠀⠀⠀⠀⠀</a:t>
            </a:r>
            <a:br/>
            <a:r>
              <a:t>⠀⠀⠀⠀⠀⠀⠀⠀⠀⠀⠀⣿⣿⣿⣿⣿⣿⣿⣿⣿⣿⣿⣿⣿⣿⣿⣿⣿⣿⡇⢔⢄⢄⢔⢄⢕⣿⣿⣿⣿⣿⣿⣯⣿⣿⣿⣿⡷⢕⣿⣿⣿⣿⣿⣿⣿⣿⣿⣿⣿⣿⣿⢕⢸⣿⣷⢀⠀⠀⠀⠀⠀⠀⠀⠀⠀⠀⠀⠀⠀⠀</a:t>
            </a:r>
            <a:br/>
            <a:r>
              <a:t>⠀⠀⠀⠀⠀⠀⠀⠀⠀⠀⠀⣿⣿⣿⣿⣿⣿⣿⣿⣿⣿⣿⣿⣿⣿⣿⣿⣿⣿⣇⣵⡕⣕⣕⣕⣱⣼⣽⣿⣿⣿⣿⣿⣿⣿⣿⢿⢕⢕⣿⣿⣿⣿⣿⣿⣿⣿⣿⣿⣿⣿⣿⢕⢱⣿⣿⢕⠀⠀⠀⠀⠀⠀⠀⠀⠀⠀⠀⠀⠀⠀</a:t>
            </a:r>
            <a:br/>
            <a:r>
              <a:t>⠀⠀⠀⠀⠀⠀⠀⠀⠀⠀⠀⣿⣿⣿⣿⣿⣿⣿⣿⣿⣿⣿⣿⣿⣿⣿⣿⣿⣿⣿⣿⣿⣿⣿⣿⣿⣿⣿⣿⣿⣿⣿⣿⣿⣿⣿⣧⡕⢕⣿⣿⣿⣿⣿⣿⣿⣿⣿⣿⣿⣿⣿⢇⢸⣿⣿⢕⠀⠀⠀⠀⠀⠀⠀⠀⠀⠀⠀⠀⠀⠀</a:t>
            </a:r>
            <a:br/>
            <a:r>
              <a:t>⠀⠀⠀⠀⠀⠀⠀⠀⠀⠀⠀⣿⣿⣿⣿⣿⣿⣿⣿⣿⣿⣿⣿⣿⣿⣿⣿⣿⣿⣿⣿⣿⣿⣿⣿⣿⣿⢏⣿⣿⣿⣟⡿⢟⠛⢸⣿⣿⡕⣿⣿⣿⣿⣿⣿⣿⣿⣿⣿⣿⣿⣿⢕⢸⣿⣿⢑⠀⠀⠀⠀⠀⠀⠀⠀⠀⠀⠀⠀⠀⠀</a:t>
            </a:r>
            <a:br/>
            <a:r>
              <a:t>⠀⠀⠀⠀⠀⠀⠀⠀⠀⠀⠀⣿⣿⣿⣿⣿⣿⣿⣿⣿⣿⣿⣿⣿⣿⣿⣿⣿⣿⣿⣿⣿⣿⣿⣿⣿⡇⢕⢝⠟⠟⠟⠋⠀⠀⢸⣿⣿⣷⣿⣿⣿⣿⣿⣿⣿⣿⣿⣿⣿⣿⣿⢕⣸⣿⣿⠔⠀⠀⠀⠀⠀⠀⠀⠀⠀⠀⠀⠀⠀⠀</a:t>
            </a:r>
            <a:br/>
            <a:r>
              <a:t>⠀⠀⠀⠀⠀⠀⠀⠀⠀⠀⠀⣿⣿⣿⣿⣿⣿⣿⣿⣿⣿⣿⣿⣿⣿⣿⣿⣿⣿⣿⣿⣿⣿⣿⣿⣿⢇⢕⢅⢄⢐⠀⠀⠀⢄⣾⣿⣿⣿⣿⣿⣿⣿⣿⣿⣿⣿⣿⣿⣿⣿⣿⡇⣿⣿⢕⠀⠀⠀⠀⠀⠀⠀⠀⠀⠀⠀⠀⠀⠀⠀</a:t>
            </a:r>
            <a:br/>
            <a:r>
              <a:t>⠀⠀⠀⠀⠀⠀⠀⠀⠀⠀⠀⢿⣿⣟⣻⣟⣿⣿⣿⣿⣿⣯⣿⣿⣿⣿⣿⣿⣿⣿⣿⣿⣿⣿⣿⣿⢕⢕⢕⢕⢅⢁⢄⢀⢱⣿⣿⣿⣿⣿⣿⣿⣿⣿⣿⣿⣿⣿⣿⣿⣿⣿⡇⣿⣿⢕⢄⢀⠀⠀⠀⠀⠀⠀⠀⠀⠀⠀⠀⠀⠀</a:t>
            </a:r>
            <a:br/>
            <a:r>
              <a:t>⠀⠀⠀⠀⠀⠀⠀⠀⠀⠀⠀⣿⣿⣿⣿⣿⣿⣿⣿⣿⣿⣿⣿⣿⣿⣿⣿⣿⣿⣿⣿⣿⣿⣿⣿⣿⡇⢕⢕⢕⢕⢕⢕⣵⣿⣿⣿⣿⣿⣿⣿⣿⣿⣿⣿⣿⣿⣿⣿⣿⣿⣿⣧⣿⣿⢕⢕⢀⢀⠀⠀⠀⠀⠀⠀⠀⠀⠀⠀⠀⠀</a:t>
            </a:r>
            <a:br/>
            <a:r>
              <a:t>⠀⠀⠀⠀⠀⠀⠀⠀⠀⠀⠀⣿⣿⣿⣿⣿⣿⣿⣿⣿⣿⣿⣿⣿⣿⣿⣿⣿⣿⣿⣿⣿⣿⣿⣿⣿⡇⢕⢕⢑⠕⢅⢵⣿⣿⣿⣿⣿⣿⣿⣿⣿⣿⣿⣿⣿⣿⣿⣿⣿⣿⣿⣿⣿⣿⢕⢕⢕⢕⠀⠀⠀⠀⠀⠀⠀⠀⠀⠀⠀⠀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⠀⠀⠀⠀⠀⠀⠀⠀⠀⠀⠀⣿⣿⣿⣿⣿⣿⣿⣿⣿⣿⣿⣿⣿⣿⣿⣿⣿⣿⣿⣿⣿⣿⣿⣿⣿⢇⢕⢅⢐⢐⢅⣾⣿⣿⣿⣿⣿⣿⣿⣿⣿⣿⣿⣿⣿⣿⣿⣿⣿⣿⣿⣿⣿⣿⢕⢕⢕⢕⠀⠀⠀⠀⠀⠀⠀⠀⠀⠀⠀⠀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⠀⠀⠀⠀⠀⠀⠀⠀⠀⠀⠀⣿⣿⣿⣿⣿⣿⣿⣿⣿⣿⣿⣿⣿⣿⣿⣿⣿⣿⣿⣿⣿⣿⣿⣿⣿⠀⠑⠁⠀⠀⠅⣿⣿⣿⣿⣿⣿⣿⣿⣿⣿⣿⣿⣿⣿⣿⣿⣿⣿⣿⣿⡧⢵⢵⢵⢵⢵⢕⠀⠀⠀⠀⠀⠀⠀⠀⠀⠀⠀⠀</a:t>
            </a:r>
            <a:br/>
            <a:r>
              <a:t>⠀⠀⠀⠀⠀⠀⠀⠀⠀⠀⠀⣿⣿⣿⣿⣿⣿⣿⣿⣿⣿⣿⣿⣿⣿⣿⣿⣿⣿⣿⣿⣿⣿⣿⣿⣿⢀⠀⠀⠀⠀⠀⢸⣿⣿⣿⣿⣿⣿⣿⣿⣿⣿⣿⣿⣿⣿⣿⣿⣿⣿⣿⣿⣷⣿⣿⣿⣿⢕⠀⠀⠀⠀⠀⠀⠀⠀⠀⠀⠀⠀</a:t>
            </a:r>
            <a:br/>
            <a:r>
              <a:t>⠀⠀⠀⠀⠀⠀⠀⠀⠀⠀⠀⣿⣿⣿⣿⣿⣿⣿⣿⣿⣿⣿⣿⣿⣿⣿⣿⣿⣿⣿⣿⣿⣿⣿⣿⣿⡇⠀⠀⠀⠀⠀⠜⣿⣿⣿⣿⣿⣿⣿⣿⣿⣿⣿⣿⣿⣿⣿⣿⣿⣿⣿⣟⣏⣝⣕⣕⡕⢕⠀⠀⠀⠀⠀⠀⠀⠀⠀⠀⠀⠀</a:t>
            </a:r>
            <a:br/>
            <a:r>
              <a:t>⠀⠀⠀⠀⠀⠀⠀⠀⠀⠀⠀⣿⣿⣿⣿⣿⣿⣿⣿⣿⣿⣿⣿⣿⣿⣿⣿⣿⣿⣿⣿⣿⣿⣿⣿⣿⡇⠀⠀⠀⠀⠀⠀⣿⣿⣿⣿⣿⣿⣿⣿⣿⣿⣿⣿⣿⣿⣿⣿⣿⣿⣿⣯⢽⢽⣿⣷⣿⣿⠀⠀⠀⠀⠀⠀⠀⠀⠀⠀⠀⠀</a:t>
            </a:r>
            <a:br/>
            <a:r>
              <a:t>⠀⠀⠀⠀⠀⠀⠀⠀⠀⠀⠀⣿⣿⣿⣿⣿⢻⣿⣿⣿⣿⣿⣿⣿⣿⣿⣿⣿⣿⣿⣿⣿⣿⣿⣿⣿⣧⠀⠀⠀⠀⠀⠀⣿⣿⣿⣿⣿⣿⣿⣿⣿⣿⣿⣿⣿⣿⣿⣿⣿⣿⣿⡿⢿⢇⢕⢕⢕⢕⠀⠀⠀⠀⠀⠀⠀⠀⠀⠀⠀⠀</a:t>
            </a:r>
            <a:br/>
            <a:r>
              <a:t>⠀⠀⠀⠀⠀⠀⠀⠀⠀⠀⠀⣿⣿⣿⣿⣿⣿⣿⣿⣿⣿⣿⣿⣿⣿⣿⣿⣿⣿⣿⣿⣿⣿⣿⣿⣿⡏⠀⠀⠀⠀⠀⠀⣿⣿⣿⣿⣿⣿⣿⣿⣿⣿⣿⣿⣿⣿⣿⣿⣿⣿⣿⡷⢕⢕⢕⢕⢕⢕⠀⠀⠀⠀⠀⠀⠀⠀⠀⠀⠀⠀</a:t>
            </a:r>
            <a:br/>
            <a:r>
              <a:t>⠀⠀⠀⠀⠀⠀⠀⠀⠀⠀⠀⠛⠛⠛⠛⠛⠛⠛⠛⠛⠘⠛⠛⠛⠛⠛⠛⠛⠛⠛⠛⠛⠛⠛⠛⠛⠃⠀⠀⠀⠀⠀⠀⠛⠛⠛⠛⠛⠛⠛⠛⠛⠛⠛⠛⠛⠛⠛⠛⠛⠛⠛⠑⠑⠑⠑⠑⠑⠑⠀⠀⠀⠀⠀⠀⠀⠀⠀⠀⠀⠀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⠀⠀⠀⠀⠀⠀⠀⠀⠀⠀⠀⣿⣿⣿⣿⣿⣿⣿⣿⣿⣿⣿⣿⣿⣿⣿⣿⣿⣿⣿⣿⣿⣿⣿⡿⠟⢛⠟⠙⠙⠙⢻⢿⣿⣜⣷⢼⢟⡵⢼⣝⣕⢕⣇⢻⢽⢽⣞⣗⣽⢯⣵⣻⣷⣵⣵⣷⣿⡟⠀⠀⠀⠀⠀⠀⠀⠀⠀⠀⠀⠀</a:t>
            </a:r>
            <a:br/>
            <a:r>
              <a:t>⠀⠀⠀⠀⠀⠀⠀⠀⠀⠀⠀⣿⣿⣿⣿⣿⣿⣿⣿⣿⣿⣿⣿⣿⣿⣿⣿⣿⣿⣿⣿⣿⠟⠱⣄⡁⠀⢀⠔⢄⢴⠕⠕⢟⢻⣻⣾⢏⣽⣯⢽⣷⣷⣺⣿⣿⣿⣿⣿⣿⣿⣿⣿⣿⣿⣿⡿⢿⢇⠀⠀⠀⠀⠀⠀⠀⠀⠀⠀⠀⠀</a:t>
            </a:r>
            <a:br/>
            <a:r>
              <a:t>⠀⠀⠀⠀⠀⠀⠀⠀⠀⠀⠀⣿⣿⣿⣿⣿⣿⣿⣿⣿⣿⣿⣿⣿⣿⣿⣿⣿⣿⣿⡿⠃⠀⠀⠁⢝⢇⢕⢱⢄⢔⢄⢔⢸⢸⣽⢿⣷⣿⣿⣿⢿⣷⣿⣿⣿⣿⣿⣿⣿⣿⣿⣿⣿⣿⡿⢿⠿⢇⠀⠀⠀⠀⠀⠀⠀⠀⠀⠀⠀⠀</a:t>
            </a:r>
            <a:br/>
            <a:r>
              <a:t>⠀⠀⠀⠀⠀⠀⠀⠀⠀⠀⠀⣿⣿⣿⣿⣿⣿⣿⣿⣿⣿⣿⣿⣿⣿⣿⣿⣿⣿⣿⠇⠀⠀⠀⠀⠀⢕⢕⣿⣿⣿⣿⣿⣷⣿⣿⣿⣿⣿⣿⣿⣿⣿⣿⣿⣿⣿⣿⣿⣿⣿⣿⣿⡿⠃⠀⠀⠀⠀⠀⠀⠀⠀⠀⠀⠀⠀⠀⠀⠀⠀</a:t>
            </a:r>
            <a:br/>
            <a:r>
              <a:t>⠀⠀⠀⠀⠀⠀⠀⠀⠀⠀⠀⣿⣿⣿⣿⣿⣿⣿⣿⣿⣿⣿⣿⣿⣿⣿⣿⣿⣿⡏⠀⠀⠀⠀⠀⠀⢕⣿⣿⣿⣿⣿⣿⣿⣿⣿⣿⣿⣿⣿⣿⣿⣿⣿⣿⣿⣿⣿⣿⣿⣿⣿⣿⣇⠀⠀⠀⠀⠀⠀⠀⠀⠀⠀⠀⠀⠀⠀⠀⠀⠀</a:t>
            </a:r>
            <a:br/>
            <a:r>
              <a:t>⠀⠀⠀⠀⠀⠀⠀⠀⠀⠀⠀⣿⣿⣿⣿⣿⣿⣿⣿⣿⣿⣿⣿⣿⣿⣿⣿⣿⣿⠕⠀⠀⠀⠀⠀⢀⣱⣿⣿⣯⣿⣿⣿⣿⣿⣿⣿⢏⢸⣿⣿⣿⣿⣿⣿⣿⣿⣿⣿⣿⣿⣿⠝⣿⣷⢀⠀⠀⠀⠀⠀⠀⠀⠀⠀⠀⠀⠀⠀⠀⠀</a:t>
            </a:r>
            <a:br/>
            <a:r>
              <a:t>⠀⠀⠀⠀⠀⠀⠀⠀⠀⠀⠀⣿⣿⣿⣿⣿⣿⣿⣿⣿⣿⣿⣿⣿⣿⣿⣿⣿⣿⢔⢄⢄⢔⢔⢔⢾⣿⣿⣿⣿⣿⣿⢿⣿⣿⣿⣿⢕⢕⣿⣿⣿⣿⣿⣿⣿⣿⣿⣿⣿⣿⡏⢕⢸⣿⣧⠀⠀⠀⠀⠀⠀⠀⠀⠀⠀⠀⠀⠀⠀⠀</a:t>
            </a:r>
            <a:br/>
            <a:r>
              <a:t>⠀⠀⠀⠀⠀⠀⠀⠀⠀⠀⠀⣿⣿⣿⣿⣿⣿⣿⣿⣿⣿⣿⣿⣿⣿⣿⣿⣿⣿⡕⣱⡕⣕⣕⣕⣸⣿⣿⣿⣿⣻⣿⣿⣿⣿⣿⡟⢕⢱⣿⣿⣿⣿⣿⣿⣿⣿⣿⣿⣿⣿⣧⢕⢸⣿⣿⠀⠀⠀⠀⠀⠀⠀⠀⠀⠀⠀⠀⠀⠀⠀</a:t>
            </a:r>
            <a:br/>
            <a:r>
              <a:t>⠀⠀⠀⠀⠀⠀⠀⠀⠀⠀⠀⣿⣿⣿⣿⣿⣿⣿⣿⣿⣿⣿⣿⣿⣿⣿⣿⣿⣿⣿⢿⡿⣿⣿⣿⣿⣿⣿⣿⣿⣿⣿⣿⣿⣿⣵⡕⢕⢸⣿⣿⣿⣿⣿⣿⣿⣿⣿⣿⣿⣿⣿⢇⢸⣿⣿⠀⠀⠀⠀⠀⠀⠀⠀⠀⠀⠀⠀⠀⠀⠀</a:t>
            </a:r>
            <a:br/>
            <a:r>
              <a:t>⠀⠀⠀⠀⠀⠀⠀⠀⠀⠀⠀⣿⣿⣿⣿⣿⣿⣿⣿⣿⣿⣿⣿⣿⣿⣿⣿⣿⣿⣿⣿⣿⣿⣿⣿⣿⡟⣿⣿⣿⣿⢿⣿⣿⠟⣿⣿⡕⢸⣿⣿⣿⣿⣿⣿⣿⣿⣿⣿⣿⣿⡿⢕⢸⣿⣿⠀⠀⠀⠀⠀⠀⠀⠀⠀⠀⠀⠀⠀⠀⠀</a:t>
            </a:r>
            <a:br/>
            <a:r>
              <a:t>⠀⠀⠀⠀⠀⠀⠀⠀⠀⠀⠀⣿⣿⣿⢿⣿⣿⣿⣿⣿⣿⣿⣿⣿⣿⣿⣿⣿⣿⣿⣿⣿⣿⣿⣿⡿⢕⢝⢿⣿⡿⢿⠕⠁⠀⣿⣿⣿⣼⣿⣿⣿⣿⣿⣿⣿⣿⣿⣿⣿⣿⡇⢕⢸⣿⣿⠀⠀⠀⠀⠀⠀⠀⠀⠀⠀⠀⠀⠀⠀⠀</a:t>
            </a:r>
            <a:br/>
            <a:r>
              <a:t>⠀⠀⠀⠀⠀⠀⠀⠀⠀⠀⠀⣿⣿⣿⣿⣿⣿⣿⣿⣿⣿⣿⣿⣿⣿⣿⣿⣿⣿⣿⣿⣿⣿⣿⣿⡇⢕⢑⠄⠀⠀⠀⠀⠀⢱⣿⣿⣿⣿⣿⣿⣿⣿⣿⣿⣿⣿⣿⣿⣿⣿⣷⢕⣿⣿⠃⠀⠀⠀⠀⠀⠀⠀⠀⠀⠀⠀⠀⠀⠀⠀</a:t>
            </a:r>
            <a:br/>
            <a:r>
              <a:t>⠀⠀⠀⠀⠀⠀⠀⠀⠀⠀⠀⣿⣿⣿⣿⣟⣿⣿⣿⣿⣿⣿⣿⣿⣿⣿⣿⣿⣿⣿⣿⣿⣿⣿⣿⡕⢕⢕⢕⢔⢄⠐⢀⢑⣼⣿⣿⣿⣿⣿⣿⣿⣿⣿⣿⣿⣿⣿⣿⣿⣿⣿⣷⣿⣿⢀⢀⠀⠀⠀⠀⠀⠀⠀⠀⠀⠀⠀⠀⠀⠀</a:t>
            </a:r>
            <a:br/>
            <a:r>
              <a:t>⠀⠀⠀⠀⠀⠀⠀⠀⠀⠀⠀⣿⣿⣿⣿⣿⣿⣿⣿⣿⣿⣿⣿⣿⣿⣿⣿⣿⣿⣿⣿⣿⣿⣿⣿⡇⢕⢕⢕⢕⢔⢕⢅⣼⣿⣿⣿⣿⣿⣿⣿⣿⣿⣿⣿⣿⣿⣿⣿⣿⣿⣿⣿⣿⣿⢕⢔⠀⢀⠀⠀⠀⠀⠀⠀⠀⠀⠀⠀⠀⠀</a:t>
            </a:r>
            <a:br/>
            <a:r>
              <a:t>⠀⠀⠀⠀⠀⠀⠀⠀⠀⠀⠀⣿⣿⣿⣿⣿⣿⣿⣿⣿⣿⣿⣿⣿⣿⣿⣿⣿⣿⣿⣿⣿⣿⣿⣿⡇⠁⢕⢕⢕⢕⢕⣾⣿⣿⣿⣿⣿⣿⣿⣿⣿⣿⣿⣿⣿⣿⣿⣿⣿⣿⣿⣿⣿⣿⢕⢔⢔⢔⠀⠀⠀⠀⠀⠀⠀⠀⠀⠀⠀⠀</a:t>
            </a:r>
            <a:br/>
            <a:r>
              <a:t>⠀⠀⠀⠀⠀⠀⠀⠀⠀⠀⠀⣿⣿⣿⣿⣿⣿⣿⣿⣿⣿⣿⣿⣿⣿⣿⣿⣿⣿⣿⣿⣿⣿⣿⣿⡇⠀⢕⠔⠕⠔⢸⣿⣿⣿⣿⣿⣿⣿⣿⣿⣿⣿⣿⣿⣿⣿⣿⣿⣿⣿⣿⣿⣿⣿⢕⢕⢕⢕⠀⠀⠀⠀⠀⠀⠀⠀⠀⠀⠀⠀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⠀⠀⠀⠀⠀⠀⠀⠀⠀⠀⠀⣿⣿⣿⣿⣿⣿⣿⣿⣿⣿⣿⣿⣿⣿⣿⣿⣿⣿⣿⣿⣿⣿⣿⣿⡇⢔⠑⠀⠀⠀⢸⣿⣿⣿⣿⣿⣿⣿⣿⣿⣿⣿⣿⣿⣿⣿⣿⣿⣿⣿⣿⡧⢵⢵⢵⣵⢵⢕⠀⠀⠀⠀⠀⠀⠀⠀⠀⠀⠀⠀</a:t>
            </a:r>
            <a:br/>
            <a:r>
              <a:t>⠀⠀⠀⠀⠀⠀⠀⠀⠀⠀⠀⣿⣿⣿⣿⣿⣿⣿⣿⣿⣿⣿⣿⣿⣿⣿⣿⣿⣿⣿⣿⣿⣿⣿⣿⡇⠀⠀⠀⠀⠀⢸⣿⣿⣿⣿⣿⣿⣿⣿⣿⣿⣿⣿⣿⣿⣿⣿⣿⣿⣿⣿⣷⣷⣷⣷⣷⣷⢑⠀⠀⠀⠀⠀⠀⠀⠀⠀⠀⠀⠀</a:t>
            </a:r>
            <a:br/>
            <a:r>
              <a:t>⠀⠀⠀⠀⠀⠀⠀⠀⠀⠀⠀⣿⣿⣿⣿⣿⣿⣿⣿⣿⣿⣿⣿⣿⣿⣿⣿⣿⣿⣿⣿⣿⣿⣿⣿⡇⠀⠀⠀⠀⠀⠑⣿⣿⣿⣿⣿⣿⣿⣿⣿⣿⣿⣿⣿⣿⣿⣿⣿⣿⢿⢟⢟⡏⢝⢕⢕⢕⢕⠀⠀⠀⠀⠀⠀⠀⠀⠀⠀⠀⠀</a:t>
            </a:r>
            <a:br/>
            <a:r>
              <a:t>⠀⠀⠀⠀⠀⠀⠀⠀⠀⠀⠀⣿⣿⣿⣿⣿⣿⣿⣿⣿⣿⣿⣿⣿⣿⣿⣿⣿⣿⣿⣿⣿⣿⣿⣿⡇⠀⠀⠀⠀⠀⠀⢻⣿⣿⣿⣿⣿⣿⣿⣿⣿⣿⣿⣿⣿⣿⣿⣿⣿⣇⢕⢕⢕⢕⢕⣕⣗⣵⠀⠀⠀⠀⠀⠀⠀⠀⠀⠀⠀⠀</a:t>
            </a:r>
            <a:br/>
            <a:r>
              <a:t>⠀⠀⠀⠀⠀⠀⠀⠀⠀⠀⠀⣿⣿⣿⣿⡿⢿⣿⣿⣿⣿⣿⣿⣿⣿⣿⣿⣿⣿⣿⣿⣿⣿⣿⣿⣿⠀⠀⠀⠀⠀⠀⢸⣿⣿⣿⣿⣿⣿⣿⣿⣿⣿⣿⣿⣿⣿⣿⣿⣿⡿⢷⢷⢵⢕⢕⢕⢕⢕⠀⠀⠀⠀⠀⠀⠀⠀⠀⠀⠀⠀</a:t>
            </a:r>
            <a:br/>
            <a:r>
              <a:t>⠀⠀⠀⠀⠀⠀⠀⠀⠀⠀⠀⣿⣿⣿⣿⣿⣿⣿⣿⣿⣿⣿⣿⣿⣿⣿⣿⣿⣿⣿⣿⣿⣿⣿⣿⣿⠀⠀⠀⠀⠀⠀⣼⣿⣿⣿⣿⣿⣿⣿⣿⣿⣿⣿⣿⣿⣿⣿⣿⣿⢵⢕⢕⢕⢕⢕⢕⢕⢕⠀⠀⠀⠀⠀⠀⠀⠀⠀⠀⠀⠀</a:t>
            </a:r>
            <a:br/>
            <a:r>
              <a:t>⠀⠀⠀⠀⠀⠀⠀⠀⠀⠀⠀⠛⠛⠛⠛⠛⠛⠛⠛⠛⠘⠛⠛⠛⠛⠛⠛⠛⠛⠛⠛⠛⠛⠛⠛⠃⠀⠀⠀⠀⠀⠀⠛⠛⠛⠛⠛⠛⠛⠛⠛⠛⠛⠛⠛⠛⠛⠛⠛⠛⠃⠑⠑⠑⠑⠑⠑⠑⠑⠀⠀⠀⠀⠀⠀⠀⠀⠀⠀⠀⠀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⠀⠀⠀⠀⠀⠀⠀⠀⠀⠀⠀⣿⣿⣿⣿⣯⣿⣿⣿⣿⣿⣿⣿⣿⣿⣟⣿⣷⣿⣿⣟⣿⡟⢣⢕⠇⠑⠑⠙⠑⠑⠕⢎⣱⢱⢱⢸⣼⢵⢵⣕⣕⣕⣕⢽⢝⢕⣞⢕⢵⢕⡕⣕⡱⢅⣱⣷⣿⡗⠀⠀⠀⠀⠀⠀⠀⠀⠀⠀⠀⠀</a:t>
            </a:r>
            <a:br/>
            <a:r>
              <a:t>⠀⠀⠀⠀⠀⠀⠀⠀⠀⠀⠀⣿⣿⣿⣿⣿⣿⣿⣿⣿⣿⣿⣿⣿⣿⣿⣿⣿⣿⣿⡿⡼⠗⢥⣄⡀⠀⢀⢀⢀⢐⣔⣰⢽⢇⣕⢼⢇⣽⢯⢽⣷⣷⣾⣯⣽⣿⣗⣳⣵⣼⢕⣗⣳⣿⣿⢿⢿⢏⠀⠀⠀⠀⠀⠀⠀⠀⠀⠀⠀⠀</a:t>
            </a:r>
            <a:br/>
            <a:r>
              <a:t>⠀⠀⠀⠀⠀⠀⠀⠀⠀⠀⠀⣿⣿⣿⣿⣿⣿⣿⣿⣿⣿⣿⣿⣿⣿⣿⣿⣿⣿⣿⡟⠑⠀⠀⠈⢝⢕⠔⢑⢙⢁⢄⢕⢕⢿⣿⣾⣳⣿⣻⣿⣿⣷⣿⣿⣿⡿⣿⣺⣿⣿⡿⢿⣿⢾⡟⠿⠿⢕⠀⠀⠀⠀⠀⠀⠀⠀⠀⠀⠀⠀</a:t>
            </a:r>
            <a:br/>
            <a:r>
              <a:t>⠀⠀⠀⠀⠀⠀⠀⠀⠀⠀⠀⣿⣿⣿⣿⣿⣿⣿⣿⣿⣿⣿⣿⣿⣿⣿⣿⣿⣿⣿⠑⠀⠀⠀⠀⢕⢇⣴⣧⣷⣷⣵⣵⣼⣿⣿⣿⣿⣿⣿⣿⣿⣿⣿⣿⣿⣿⣿⣽⣷⣿⣿⣿⢇⠑⠀⠀⠀⠀⠀⠀⠀⠀⠀⠀⠀⠀⠀⠀⠀⠀</a:t>
            </a:r>
            <a:br/>
            <a:r>
              <a:t>⠀⠀⠀⠀⠀⠀⠀⠀⠀⠀⠀⣿⣿⣿⣿⣿⣿⣿⣿⣿⣿⣿⣿⣿⣿⣿⣿⣿⣿⡇⠀⠀⠀⠀⠀⢕⣱⣿⣿⣿⣿⣿⣿⣿⣿⣿⣿⢇⣿⣿⣿⣿⣿⣿⣿⣿⣿⣿⣿⣿⣿⣿⣷⣄⠀⠀⠀⠀⠀⠀⠀⠀⠀⠀⠀⠀⠀⠀⠀⠀⠀</a:t>
            </a:r>
            <a:br/>
            <a:r>
              <a:t>⠀⠀⠀⠀⠀⠀⠀⠀⠀⠀⠀⣿⣿⣿⣿⣿⣿⣿⣿⣿⣿⣿⣿⣿⣿⣿⣿⣿⣿⠑⠀⠀⠀⠀⠀⢕⣿⣿⣿⣿⣿⣿⣿⣿⣿⣿⣿⢕⢹⣿⣿⣿⣿⣿⣿⣿⣿⡯⡽⣿⡿⢟⠝⣿⣧⠀⠀⠀⠀⠀⠀⠀⠀⠀⠀⠀⠀⠀⠀⠀⠀</a:t>
            </a:r>
            <a:br/>
            <a:r>
              <a:t>⠀⠀⠀⠀⠀⠀⠀⠀⠀⠀⠀⣿⣿⣿⣿⣿⣿⣿⣿⣿⣿⣿⣿⣿⣿⣿⣿⣿⣿⢔⠄⢄⢄⢔⢰⣷⣿⣿⣿⣿⣿⣿⣿⣿⣿⣿⡇⢐⢕⣿⣿⣿⣿⣿⣿⣿⣿⣟⡟⡻⣹⡕⢔⢹⣿⣇⠀⠀⠀⠀⠀⠀⠀⠀⠀⠀⠀⠀⠀⠀⠀</a:t>
            </a:r>
            <a:br/>
            <a:r>
              <a:t>⠀⠀⠀⠀⠀⠀⠀⠀⠀⠀⠀⣯⣿⣿⣿⣿⣿⣿⣿⣿⣿⣿⣿⣿⣿⣿⣿⣿⣿⡕⣱⡕⣕⣕⣸⣿⣿⣿⣿⣿⣿⣷⣿⣿⣿⣿⢇⢅⢕⣿⣿⣿⣿⣿⣿⣿⣗⣷⣳⣗⣹⡵⢕⢸⣿⣿⠀⠀⠀⠀⠀⠀⠀⠀⠀⠀⠀⠀⠀⠀⠀</a:t>
            </a:r>
            <a:br/>
            <a:r>
              <a:t>⠀⠀⠀⠀⠀⠀⠀⠀⠀⠀⠀⡟⢿⢿⣿⢻⢿⢿⣿⣿⣿⣿⣿⣿⣿⣿⣿⣿⣿⣿⣿⡿⣿⣿⣿⣽⣿⣿⣿⣿⣿⣿⣿⣿⣟⢏⢕⢕⢸⣯⣿⣿⣿⢿⣿⣿⣾⢿⢺⣿⢿⡇⢕⢸⣿⣿⠀⠀⠀⠀⠀⠀⠀⠀⠀⠀⠀⠀⠀⠀⠀</a:t>
            </a:r>
            <a:br/>
            <a:r>
              <a:t>⠀⠀⠀⠀⠀⠀⠀⠀⠀⠀⠀⣿⣝⣿⣿⣿⣽⣯⣿⣿⣿⣿⣿⣿⣿⣿⣿⣿⣿⣿⣿⣿⣿⣿⣿⣿⣿⣿⣿⣿⢿⣿⣿⣿⢿⣷⡕⢕⢱⣿⣿⣿⣿⣿⣿⣿⡿⢿⢯⢽⢽⢏⢕⢸⣿⡿⠀⠀⠀⠀⠀⠀⠀⠀⠀⠀⠀⠀⠀⠀⠀</a:t>
            </a:r>
            <a:br/>
            <a:r>
              <a:t>⠀⠀⠀⠀⠀⠀⠀⠀⠀⠀⠀⣾⣿⣿⢿⣾⣿⣷⣿⣿⣿⣿⣿⣿⣿⣿⣿⣿⣿⣿⣿⣿⣿⣿⣿⡏⢸⣿⣿⣿⣯⡿⠟⠁⢸⣿⣿⡕⢸⣿⣿⣿⣿⣿⣿⣿⣿⣿⣏⣝⣫⡕⢕⢸⣿⣿⠀⠀⠀⠀⠀⠀⠀⠀⠀⠀⠀⠀⠀⠀⠀</a:t>
            </a:r>
            <a:br/>
            <a:r>
              <a:t>⠀⠀⠀⠀⠀⠀⠀⠀⠀⠀⠀⣻⣿⣿⣟⣻⣿⣿⣿⣿⣿⣿⣿⣿⣿⣿⣿⣿⣿⣿⣿⣿⣿⣿⣿⢕⢕⢘⠙⠙⠙⠁⠀⠀⣸⣿⣿⣿⣿⣿⣿⣿⣿⣿⣿⣿⣿⣿⣿⣿⣿⣧⢱⣿⣿⠃⠀⠀⠀⠀⠀⠀⠀⠀⠀⠀⠀⠀⠀⠀⠀</a:t>
            </a:r>
            <a:br/>
            <a:r>
              <a:t>⠀⠀⠀⠀⠀⠀⠀⠀⠀⠀⠀⣽⣿⣿⣿⣿⣟⣿⣿⣿⣿⣿⣿⢿⣿⣿⣯⣿⣿⣿⣿⣿⣿⣿⡟⢕⢕⢕⢄⢀⠀⢀⠀⢔⣿⣿⣿⣿⣿⣿⣿⣿⣿⣿⣿⣿⣿⣿⣿⣿⣿⣿⢸⣿⣿⠀⠀⠀⠀⠀⠀⠀⠀⠀⠀⠀⠀⠀⠀⠀⠀</a:t>
            </a:r>
            <a:br/>
            <a:r>
              <a:t>⠀⠀⠀⠀⠀⠀⠀⠀⠀⠀⠀⣿⣿⣿⣿⣿⣿⣿⣿⣿⣿⣿⣿⣿⣿⣿⣿⣿⣿⣿⣿⣿⣿⣿⣿⢑⢕⢕⢕⢕⢄⢔⢀⣼⣿⣿⣿⣿⣿⣿⣿⣿⣿⣿⣿⣿⣿⣿⣿⣿⣿⣿⣽⣿⣿⢅⠀⠀⠀⠀⠀⠀⠀⠀⠀⠀⠀⠀⠀⠀⠀</a:t>
            </a:r>
            <a:br/>
            <a:r>
              <a:t>⠀⠀⠀⠀⠀⠀⠀⠀⠀⠀⠀⣿⣿⣿⣿⣿⣿⣿⣾⣿⣿⣿⣿⣿⣿⣿⣿⣿⣿⣿⣿⣿⣿⣿⣿⢕⢕⢕⢕⢕⢕⢔⣾⣿⣿⣿⣿⣿⣿⣿⣿⣿⣿⣿⣿⣿⣿⣿⣿⣿⣿⣿⣿⣿⣿⢕⢐⢐⢀⠀⠀⠀⠀⠀⠀⠀⠀⠀⠀⠀⠀</a:t>
            </a:r>
            <a:br/>
            <a:r>
              <a:t>⠀⠀⠀⠀⠀⠀⠀⠀⠀⠀⠀⣿⣿⣿⣿⣿⣿⣿⣿⣿⣿⣿⣿⣿⣿⣿⣿⣿⣿⣿⣿⣿⣿⣿⣿⡇⢔⢕⢀⠑⢐⣿⣿⣿⣿⣿⣿⣿⣿⣿⣿⣿⣿⣿⣿⣿⣿⣿⣿⣿⣿⣿⣿⣿⣿⢕⢕⢕⢕⠀⠀⠀⠀⠀⠀⠀⠀⠀⠀⠀⠀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⠀⠀⠀⠀⠀⠀⠀⠀⠀⠀⠀⣿⣿⣿⣿⣿⣿⣿⣿⣿⣿⣿⣿⣿⣿⣿⣿⣿⣿⣿⣿⣿⣿⣿⣿⠇⢕⢁⠁⠀⢕⣿⣿⣿⣿⣿⣿⣿⣿⣿⣿⣿⣿⣿⣿⣿⣿⣿⣿⣿⣿⣿⡇⢕⢕⢕⢅⢅⢕⠀⠀⠀⠀⠀⠀⠀⠀⠀⠀⠀⠀</a:t>
            </a:r>
            <a:br/>
            <a:r>
              <a:t>⠀⠀⠀⠀⠀⠀⠀⠀⠀⠀⠀⣿⣿⣿⣿⣿⣿⣿⣿⣿⣿⣿⣿⣿⣿⣿⣿⣿⣿⣿⣿⣿⣿⣿⣿⠀⠁⠀⠀⠀⠕⣿⣿⣿⣿⣿⣿⣿⣿⣿⣿⣿⣿⣿⣿⣿⣿⣿⣿⣿⣿⣿⣧⣵⣵⣷⣷⡷⢁⠀⠀⠀⠀⠀⠀⠀⠀⠀⠀⠀⠀</a:t>
            </a:r>
            <a:br/>
            <a:r>
              <a:t>⠀⠀⠀⠀⠀⠀⠀⠀⠀⠀⠀⣿⣿⣿⣿⣿⣿⣿⣿⣿⣿⣿⣿⣿⣿⣿⣿⣿⣿⣿⣿⣿⣿⣿⣿⠀⠀⠀⠀⠀⠀⢻⣿⣿⣿⣿⣿⣿⣿⣿⣿⣿⣿⣿⣿⣿⣿⣿⣿⣿⢿⢿⢟⣟⣝⣕⢕⢕⢕⠀⠀⠀⠀⠀⠀⠀⠀⠀⠀⠀⠀</a:t>
            </a:r>
            <a:br/>
            <a:r>
              <a:t>⠀⠀⠀⠀⠀⠀⠀⠀⠀⠀⠀⣿⣿⣿⣿⣿⣿⣿⣿⣿⣿⣿⣿⣿⣿⣿⣿⣿⣿⣿⣿⣿⣿⣿⣿⢅⠀⠀⠀⠀⠀⢸⣿⣿⣿⣿⣿⣿⣿⣿⣿⣿⣿⣿⣿⣿⣿⣿⣿⣧⣕⢹⢝⢟⢟⣿⣷⣿⣿⠀⠀⠀⠀⠀⠀⠀⠀⠀⠀⠀⠀</a:t>
            </a:r>
            <a:br/>
            <a:r>
              <a:t>⠀⠀⠀⠀⠀⠀⠀⠀⠀⠀⠀⣿⣿⣿⣿⣿⣿⣿⣿⣿⣿⣿⣿⣿⣿⣿⣿⣿⣿⣿⣿⣿⣿⣿⣿⠀⠀⠀⠀⠀⠀⠀⣿⣿⣿⣿⣿⣿⣿⣿⣿⣿⣿⣿⣿⣿⣿⣿⣿⣟⡿⢧⡵⢕⢕⢕⢕⢕⢕⠀⠀⠀⠀⠀⠀⠀⠀⠀⠀⠀⠀</a:t>
            </a:r>
            <a:br/>
            <a:r>
              <a:t>⠀⠀⠀⠀⠀⠀⠀⠀⠀⠀⠀⣿⣿⣿⣿⣿⣿⣿⣿⣿⣿⣿⣿⣿⣿⣿⣿⣿⣿⣿⣿⣿⣿⣿⣿⠀⠀⠀⠀⠀⠀⢀⣿⣿⣿⣿⣿⣿⣿⣿⣿⣿⣿⣿⣿⣿⣿⣿⡇⢕⢱⢕⢕⢕⢕⢕⢕⢅⢅⠀⠀⠀⠀⠀⠀⠀⠀⠀⠀⠀⠀</a:t>
            </a:r>
            <a:br/>
            <a:r>
              <a:t>⠀⠀⠀⠀⠀⠀⠀⠀⠀⠀⠀⠛⠛⠛⠛⠛⠛⠛⠛⠛⠘⠛⠛⠛⠛⠛⠛⠛⠛⠛⠛⠛⠛⠛⠛⠀⠀⠀⠀⠀⠀⠘⠛⠛⠛⠛⠛⠛⠛⠛⠛⠛⠛⠛⠛⠛⠛⠛⠃⠑⠑⠑⠑⠑⠑⠑⠑⠑⠑⠀⠀⠀⠀⠀⠀⠀⠀⠀⠀⠀⠀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⠀⠀⠀⠀⠀⠀⠀⠀⠀⠀⠀⡕⢜⢕⡇⢕⣕⡕⢝⡕⣿⢕⣜⡹⡏⣝⣿⣷⣿⣿⣿⣿⣿⣯⢿⠟⠟⠟⠛⠛⠝⠻⢿⣿⢿⣷⣽⣯⣿⣯⣟⣟⣻⣽⣿⣟⣷⣻⢽⢵⣾⣇⣿⣵⣕⣕⣵⣿⡟⠀⠀⠀⠀⠀⠀⠀⠀⠀⠀⠀⠀</a:t>
            </a:r>
            <a:br/>
            <a:r>
              <a:t>⠀⠀⠀⠀⠀⠀⠀⠀⠀⠀⠀⡕⢕⢱⡝⢕⢟⢇⢕⣇⡜⣝⢜⢕⢗⢟⣿⢹⣟⢫⢿⢽⠯⢕⣀⠀⠀⠀⠀⠀⠀⠀⠁⠑⢝⢧⣻⢿⣿⣿⣿⣿⣿⣿⣿⣷⣿⣿⣿⣽⣿⣿⣾⣿⣿⣿⣿⣿⢻⠀⠀⠀⠀⠀⠀⠀⠀⠀⠀⠀⠀</a:t>
            </a:r>
            <a:br/>
            <a:r>
              <a:t>⠀⠀⠀⠀⠀⠀⠀⠀⠀⠀⠀⢧⣷⡇⡕⢇⡕⢕⢜⢝⡇⢜⢕⢇⢜⢟⣇⢷⢿⢿⢟⠑⠀⠀⠈⢻⢖⢀⡀⢕⢱⢗⢔⣄⠀⠑⢿⣿⣿⣻⣿⣿⣟⡿⣿⡿⢗⣗⣻⣿⣿⣿⣿⣿⣿⣿⢿⢷⢱⠀⠀⠀⠀⠀⠀⠀⠀⠀⠀⠀⠀</a:t>
            </a:r>
            <a:br/>
            <a:r>
              <a:t>⠀⠀⠀⠀⠀⠀⠀⠀⠀⠀⠀⡟⢟⢇⢕⢱⣵⢕⢜⢕⣝⡕⣵⢷⢷⢾⡞⢼⡎⡳⠁⠀⠀⠀⢄⢕⢔⢘⢁⢀⢄⢕⢜⣿⢷⣔⢑⢿⣿⣿⣷⣿⣿⢽⢽⢽⢷⢾⢕⣪⣿⡷⡿⢟⠑⠀⠀⠀⠀⠀⠀⠀⠀⠀⠀⠀⠀⠀⠀⠀⠀</a:t>
            </a:r>
            <a:br/>
            <a:r>
              <a:t>⠀⠀⠀⠀⠀⠀⠀⠀⠀⠀⠀⣿⣿⣿⣿⣾⣳⣻⢗⢇⢱⡕⣸⢽⢾⣝⣱⣽⣼⢕⠀⠀⠀⠐⢕⢰⣵⣷⣷⣷⣧⣷⣾⣿⣿⣿⠅⠕⣿⣿⣟⣟⣻⣿⢽⢽⢽⢵⣗⣳⢻⣿⣧⡄⠀⠀⠀⠀⠀⠀⠀⠀⠀⠀⠀⠀⠀⠀⠀⠀⠀</a:t>
            </a:r>
            <a:br/>
            <a:r>
              <a:t>⠀⠀⠀⠀⠀⠀⠀⠀⠀⠀⠀⣿⢿⣯⣿⡧⢷⣟⣝⣝⣕⡕⣕⢿⡝⢇⢵⡯⢇⠀⠀⠀⠀⢐⢕⣾⣿⣿⣿⣿⣿⣿⣿⣿⣿⣟⠀⠀⢕⢝⢇⡟⣟⢟⡏⢽⢽⢽⢵⢗⢷⢎⢹⣿⣆⠀⠀⠀⠀⠀⠀⠀⠀⠀⠀⠀⠀⠀⠀⠀⠀</a:t>
            </a:r>
            <a:br/>
            <a:r>
              <a:t>⠀⠀⠀⠀⠀⠀⠀⠀⠀⠀⠀⣿⣟⣿⣷⣷⢷⢗⢕⢕⢕⢕⢵⢵⢵⢽⢼⡿⢕⠄⠀⢀⢄⢅⢕⣿⣿⣿⣿⣿⣿⣿⣿⣿⣿⡟⠀⠀⢕⢕⢕⡗⢕⡗⢕⡝⢜⢝⢻⢽⢕⢕⢔⢿⣿⡔⠀⠀⠀⠀⠀⠀⠀⠀⠀⠀⠀⠀⠀⠀⠀</a:t>
            </a:r>
            <a:br/>
            <a:r>
              <a:t>⠀⠀⠀⠀⠀⠀⠀⠀⠀⠀⠀⣯⣽⣿⣿⣿⣿⣿⣝⣕⣕⣕⣕⣗⣕⢗⣷⣷⣱⢕⣕⢕⡕⣵⣾⣿⣿⣿⣿⣿⣿⣿⣿⣿⣿⡕⢔⢀⢕⢕⢕⢇⡕⣕⣷⣕⣕⣕⣕⢜⢸⢕⢕⢸⣿⡇⠀⠀⠀⠀⠀⠀⠀⠀⠀⠀⠀⠀⠀⠀⠀</a:t>
            </a:r>
            <a:br/>
            <a:r>
              <a:t>⠀⠀⠀⠀⠀⠀⠀⠀⠀⠀⠀⢿⢟⢻⢿⢻⢿⢷⡷⢿⢿⢿⢵⢱⢯⢵⢱⢿⢽⣷⣿⡾⣿⣿⣿⣿⣿⣿⣿⣿⣷⣿⣿⣿⣿⢇⢕⠐⢕⢕⢕⢗⢕⢷⢾⢳⡕⢗⢳⢳⢞⢇⢕⢸⣿⡇⠀⠀⠀⠀⠀⠀⠀⠀⠀⠀⠀⠀⠀⠀⠀</a:t>
            </a:r>
            <a:br/>
            <a:r>
              <a:t>⠀⠀⠀⠀⠀⠀⠀⠀⠀⠀⠀⣝⣝⣟⣿⣟⣹⣝⣹⣝⣝⣝⣝⣗⣱⣜⣕⣕⣸⣿⣿⣿⣿⣿⣿⣿⣿⣿⣷⣿⣷⣿⣿⣟⡑⢕⢕⢄⢕⢱⢕⢕⣕⣇⢷⣧⢕⢣⢼⢕⢱⢕⢕⢸⣿⡇⠀⠀⠀⠀⠀⠀⠀⠀⠀⠀⠀⠀⠀⠀⠀</a:t>
            </a:r>
            <a:br/>
            <a:r>
              <a:t>⠀⠀⠀⠀⠀⠀⠀⠀⠀⠀⠀⣯⣿⡿⢷⡵⢵⣵⣧⢵⢧⢷⢜⢳⢳⢜⢟⢟⢺⣿⣿⣿⣿⣿⣿⢿⣿⣿⣿⣿⣿⣿⣿⢻⣿⣧⢕⢕⢕⢾⢷⡵⡾⢽⢿⣯⢽⢵⢼⢽⢼⢕⢕⢸⣿⡇⠀⠀⠀⠀⠀⠀⠀⠀⠀⠀⠀⠀⠀⠀⠀</a:t>
            </a:r>
            <a:br/>
            <a:r>
              <a:t>⠀⠀⠀⠀⠀⠀⠀⠀⠀⠀⠀⢟⢟⣷⣟⣟⣟⣝⣏⣝⣹⣏⣹⣽⣯⣽⣽⢵⣽⣿⣿⣿⣿⣿⢏⢜⣿⣿⣿⣯⡿⠟⠃⠈⣿⣿⣧⢕⢕⢷⡾⣽⡽⣿⣽⣯⢿⣟⣟⣟⣻⣕⢸⣿⡟⠑⠀⠀⠀⠀⠀⠀⠀⠀⠀⠀⠀⠀⠀⠀⠀</a:t>
            </a:r>
            <a:br/>
            <a:r>
              <a:t>⠀⠀⠀⠀⠀⠀⠀⠀⠀⠀⠀⢿⢿⢯⣽⡿⡾⣗⣟⣟⣞⢞⢟⢻⣟⣺⣱⣽⣝⣿⣿⣿⣿⣿⢅⢑⠘⠙⠛⠙⠁⠀⠀⢱⣿⣿⣿⣿⣷⣿⣿⣿⣿⣿⣿⣿⣿⣿⣿⣿⣿⣿⢸⣿⡇⠀⠀⠀⠀⠀⠀⠀⠀⠀⠀⠀⠀⠀⠀⠀⠀</a:t>
            </a:r>
            <a:br/>
            <a:r>
              <a:t>⠀⠀⠀⠀⠀⠀⠀⠀⠀⠀⠀⣿⣿⣿⣿⣿⣾⣿⣿⣿⣿⣿⣿⣿⣽⣽⣽⣿⣿⣿⣿⣿⣿⣿⢔⢕⢔⢀⠄⠀⠀⠀⠐⣸⣿⣿⣿⣿⣿⣿⣿⣿⣿⣿⣿⣿⣿⣿⣿⣿⣿⣿⣸⣿⡧⠄⠀⠀⠀⠀⠀⠀⠀⠀⠀⠀⠀⠀⠀⠀⠀</a:t>
            </a:r>
            <a:br/>
            <a:r>
              <a:t>⠀⠀⠀⠀⠀⠀⠀⠀⠀⠀⠀⣿⣿⣿⣿⣿⣿⣿⣿⣿⣿⣿⣿⣿⣿⣿⣿⣿⣿⣿⣿⣿⣿⣿⡕⢕⢕⢔⢀⢀⢄⠀⢰⣿⣿⣿⣿⣿⣿⣿⣿⣿⣿⣿⣿⣿⣿⣿⣿⣿⣿⣿⣿⣿⡧⢐⢀⠀⢀⠀⠀⠀⠀⠀⠀⠀⠀⠀⠀⠀⠀</a:t>
            </a:r>
            <a:br/>
            <a:r>
              <a:t>⠀⠀⠀⠀⠀⠀⠀⠀⠀⠀⠀⣿⣿⣿⣿⣿⣾⣿⣿⣿⣿⣿⣿⣿⣿⣿⣿⣿⣿⣿⣿⣿⣿⣿⣧⠑⢕⠀⢕⠕⠁⢱⣿⣿⣿⣿⣿⣿⣿⣿⣿⣿⣿⣿⣿⣿⣿⣿⣿⣿⣿⣿⣿⣿⡗⢕⢕⢔⢕⠀⠀⠀⠀⠀⠀⠀⠀⠀⠀⠀⠀</a:t>
            </a:r>
            <a:br/>
            <a:r>
              <a:t>⠀⠀⠀⠀⠀⠀⠀⠀⠀⠀⠀⣿⣿⣿⣿⣿⣿⣿⣿⣿⣿⣿⣿⣿⣿⣿⣿⣿⣿⣿⣿⣿⣿⣿⣿⠀⢔⠀⠀⠀⢱⣿⣿⣿⣿⣿⣿⣿⣿⣿⣿⣿⣿⣿⣿⣿⣿⣿⣿⣿⣿⣿⡝⣝⢅⡅⢅⢕⢅⠀⠀⠀⠀⠀⠀⠀⠀⠀⠀⠀⠀</a:t>
            </a:r>
            <a:br/>
            <a:r>
              <a:t>⠀⠀⠀⠀⠀⠀⠀⠀⠀⠀⠀⣿⣿⣿⣿⣿⣿⣿⣿⣿⣿⣿⣿⣿⣿⣿⣿⣿⣿⣿⣿⣿⣿⣿⣿⠀⠕⠀⠀⠀⢸⣿⣿⣿⣿⣿⣿⣿⣿⣿⣿⣿⣿⣿⣿⣿⣿⣿⣿⣿⣿⣿⣱⣵⣴⣵⣵⣷⠁⠀⠀⠀⠀⠀⠀⠀⠀⠀⠀⠀⠀</a:t>
            </a:r>
            <a:br/>
            <a:r>
              <a:t>⠀⠀⠀⠀⠀⠀⠀⠀⠀⠀⠀⣿⣿⣿⣿⣿⣿⣿⣿⣿⣿⣿⣿⣿⣿⣿⣿⣿⣿⣿⣿⣿⣿⣿⡇⠀⠀⠀⠀⠀⢸⣿⣿⣿⣿⣿⣿⣿⣿⣿⣿⣿⣿⣿⣿⣿⣿⣿⣿⣿⡿⢿⢟⢟⢋⢝⢝⢕⢕⠀⠀⠀⠀⠀⠀⠀⠀⠀⠀⠀⠀</a:t>
            </a:r>
            <a:br/>
            <a:r>
              <a:t>⠀⠀⠀⠀⠀⠀⠀⠀⠀⠀⠀⣿⣿⣿⣿⣿⣿⣿⣿⣿⣿⣿⣿⣿⣿⣿⣿⣿⣿⣿⣿⣿⣿⣿⡇⠀⠀⠀⠀⠀⠘⣿⣿⣿⣿⣿⣿⣿⣿⣿⣿⣿⣿⣿⣿⣿⣿⢝⢕⢕⢕⢕⢕⢕⢕⢕⢕⢵⢕⠀⠀⠀⠀⠀⠀⠀⠀⠀⠀⠀⠀</a:t>
            </a:r>
            <a:br/>
            <a:r>
              <a:t>⠀⠀⠀⠀⠀⠀⠀⠀⠀⠀⠀⣿⣿⣿⣿⡿⢿⣿⣿⣿⣿⣿⣿⣿⣿⣿⣿⣿⣿⣿⣿⣿⣿⣿⠁⠀⠀⠀⠀⠀⠀⢻⣿⣿⣿⣿⣿⣿⣿⣿⣿⣿⣿⣿⣿⣿⣿⣇⢕⢕⢕⣕⣕⡕⢕⢕⢕⢕⢕⠀⠀⠀⠀⠀⠀⠀⠀⠀⠀⠀⠀</a:t>
            </a:r>
            <a:br/>
            <a:r>
              <a:t>⠀⠀⠀⠀⠀⠀⠀⠀⠀⠀⠀⣿⣿⣿⣿⣷⣿⣿⣿⣿⣿⣿⣿⣿⣿⣿⣿⣿⣿⣿⣿⣿⣿⡿⠀⠀⠀⠀⠀⠀⠀⢸⣿⣿⣿⣿⣿⣿⣿⣿⣿⣿⣿⣿⣿⣿⣿⢕⢕⢕⢕⢕⢕⢕⢕⢕⢁⢑⢁⠀⠀⠀⠀⠀⠀⠀⠀⠀⠀⠀⠀</a:t>
            </a:r>
            <a:br/>
            <a:r>
              <a:t>⠀⠀⠀⠀⠀⠀⠀⠀⠀⠀⠀⠛⠛⠛⠛⠛⠛⠛⠛⠋⠛⠛⠛⠛⠛⠛⠛⠛⠛⠛⠛⠛⠛⠃⠀⠀⠀⠀⠀⠀⠀⠘⠛⠛⠛⠛⠛⠛⠛⠛⠛⠛⠛⠛⠛⠛⠃⠑⠑⠑⠑⠑⠑⠑⠑⠑⠑⠑⠑⠀⠀⠀⠀⠀⠀⠀⠀⠀⠀⠀⠀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⠀⠀⠀⠀⠀⠀⠀⠀⠀⠀⠀⡾⢻⢿⣯⣵⣜⣕⣯⣿⣿⣗⣗⡽⣏⣝⣺⣿⣿⣿⣿⣿⣿⣿⡿⠟⢟⢟⠟⠟⠻⢿⣿⣿⣿⣿⣿⣿⣿⣿⣿⣿⣿⣿⣿⣿⣿⣿⣿⣿⣿⣿⣿⣯⣕⣱⣼⣿⣿⠀⠀⠀⠀⠀⠀⠀⠀⠀⠀⠀⠀</a:t>
            </a:r>
            <a:br/>
            <a:r>
              <a:t>⠀⠀⠀⠀⠀⠀⠀⠀⠀⠀⠀⣿⣿⣿⡿⡿⢿⡿⣿⣏⣝⣟⣝⢏⢗⢿⣟⢻⣿⢿⢿⢿⠿⣕⣀⠀⠀⠀⠀⠀⠀⠀⠈⠟⢿⣿⣿⣿⣿⣿⣿⣿⣿⣿⣿⣿⣿⣿⣿⣿⣿⣿⣿⣿⣿⣿⣿⣿⣿⠀⠀⠀⠀⠀⠀⠀⠀⠀⠀⠀⠀</a:t>
            </a:r>
            <a:br/>
            <a:r>
              <a:t>⠀⠀⠀⠀⠀⠀⠀⠀⠀⠀⠀⣿⣿⣿⣿⣿⣳⣷⣿⣟⣟⢻⢼⢵⢽⣟⣱⡳⣿⣾⡟⠑⠀⠀⢝⢻⣷⢔⢄⢄⣴⣄⢀⠀⠁⠙⣿⣿⣿⣿⣿⣿⣿⣿⣿⣿⣿⣿⣿⣿⣿⣿⣿⣿⣿⣿⣿⣷⣾⠀⠀⠀⠀⠀⠀⠀⠀⠀⠀⠀⠀</a:t>
            </a:r>
            <a:br/>
            <a:r>
              <a:t>⠀⠀⠀⠀⠀⠀⠀⠀⠀⠀⠀⡿⡟⡟⣿⣿⣽⣿⣯⣿⣝⣱⣷⣷⣷⣾⡿⣿⡟⡳⠁⠀⠀⠀⢄⢕⡰⠷⠞⢛⢹⢹⣿⣧⡄⠀⠘⣿⣿⣿⣿⣿⣿⢿⣿⣿⣿⣿⣿⣿⣿⣿⣿⡿⠋⠁⠁⠀⠈⠀⠀⠀⠀⠀⠀⠀⠀⠀⠀⠀⠀</a:t>
            </a:r>
            <a:br/>
            <a:r>
              <a:t>⠀⠀⠀⠀⠀⠀⠀⠀⠀⠀⠀⣿⣿⣿⣿⣿⣿⣿⣿⣿⣿⣿⣿⢿⣿⣝⣿⣯⣷⢕⢀⠀⢄⣕⡜⣕⣆⣷⣕⣞⣜⣵⣿⣿⣿⡇⢕⢸⣿⣿⣿⣿⣿⣿⡿⣿⣿⣿⣿⣿⣿⣿⣯⡅⠀⠀⠀⠀⠀⠀⠀⠀⠀⠀⠀⠀⠀⠀⠀⠀⠀</a:t>
            </a:r>
            <a:br/>
            <a:r>
              <a:t>⠀⠀⠀⠀⠀⠀⠀⠀⠀⠀⠀⢿⢿⣿⣿⣿⣿⣿⣿⣏⣻⣿⣿⣿⡻⣟⣾⡽⢏⠁⠄⢄⢑⣸⣽⣿⣿⣿⣿⣿⣿⣿⣿⣿⣿⡇⢕⢕⢽⣿⣿⣿⣿⣿⣿⣿⢿⣿⢿⣿⣿⡟⢻⣿⣆⠀⠀⠀⠀⠀⠀⠀⠀⠀⠀⠀⠀⠀⠀⠀⠀</a:t>
            </a:r>
            <a:br/>
            <a:r>
              <a:t>⠀⠀⠀⠀⠀⠀⠀⠀⠀⠀⠀⣟⢹⣿⣿⣾⢷⡿⢷⢯⣯⣽⣽⣽⢽⣿⣿⣿⡇⢕⢕⢕⢕⢎⣿⣿⣿⣿⣿⣿⣿⣿⣿⣿⣿⡇⢕⢕⢸⣿⣿⣿⣿⣿⣿⣿⣿⣿⡿⣿⣿⡇⢕⣿⣿⡔⠀⠀⠀⠀⠀⠀⠀⠀⠀⠀⠀⠀⠀⠀⠀</a:t>
            </a:r>
            <a:br/>
            <a:r>
              <a:t>⠀⠀⠀⠀⠀⠀⠀⠀⠀⠀⠀⢹⣽⣽⣿⣿⣿⣿⣽⣿⣟⣟⣻⣿⣷⣿⣿⣷⣷⣷⣷⣵⣵⣧⣿⣿⣿⣿⣿⣿⣿⣿⣿⣿⡟⢕⢕⢕⢜⣿⣿⣿⣿⣿⣿⣿⣿⣿⣿⣿⣿⣿⣷⣿⣿⡇⠀⠀⠀⠀⠀⠀⠀⠀⠀⠀⠀⠀⠀⠀⠀</a:t>
            </a:r>
            <a:br/>
            <a:r>
              <a:t>⠀⠀⠀⠀⠀⠀⠀⠀⠀⠀⠀⢟⢟⢻⡿⢿⢿⢷⡿⢿⣿⣿⣽⡿⣿⣿⢿⡿⢿⣿⣿⣿⣿⣿⣿⣿⣿⣿⣿⣿⣿⣿⣿⣿⣿⢕⢕⢕⢸⣿⣿⣿⣿⣿⣿⣿⣿⣿⣿⣿⣿⣿⣿⣿⣿⡇⠀⠀⠀⠀⠀⠀⠀⠀⠀⠀⠀⠀⠀⠀⠀</a:t>
            </a:r>
            <a:br/>
            <a:r>
              <a:t>⠀⠀⠀⠀⠀⠀⠀⠀⠀⠀⠀⣝⣝⣻⣿⣝⣻⣝⣿⣝⣿⣿⣿⣿⣿⣟⣿⣟⣻⣿⣿⣿⣿⣿⣿⣿⣿⣿⣿⣿⣿⣿⣿⡿⢇⢕⢕⢕⢸⣿⣿⣿⣿⣿⣿⣿⣿⣿⣿⣿⣿⣿⣿⣿⣿⡇⠀⠀⠀⠀⠀⠀⠀⠀⠀⠀⠀⠀⠀⠀⠀</a:t>
            </a:r>
            <a:br/>
            <a:r>
              <a:t>⠀⠀⠀⠀⠀⠀⠀⠀⠀⠀⠀⣧⣼⡵⢧⢵⣧⣼⣾⢽⣿⣿⢿⣿⣿⣿⣿⡿⣿⣿⣿⣿⣿⣿⣿⣿⣿⣿⣿⣿⣿⣿⣿⣷⣕⢕⢕⢕⢸⣿⣿⣿⣿⣿⣿⣿⣿⣿⣿⣿⣿⣿⢟⣿⣿⡇⠀⠀⠀⠀⠀⠀⠀⠀⠀⠀⠀⠀⠀⠀⠀</a:t>
            </a:r>
            <a:br/>
            <a:r>
              <a:t>⠀⠀⠀⠀⠀⠀⠀⠀⠀⠀⠀⡗⢗⣷⣟⣟⣟⣻⣟⣏⣿⣿⣿⣿⣿⣿⣿⣯⣿⣿⣿⣿⣿⣿⢿⣿⣿⣿⣿⣿⣿⣿⠏⢿⣿⣷⡕⢕⢸⣿⣿⣿⣿⣿⣿⣿⣿⣿⣿⣿⣿⣧⢺⣿⡿⢑⠀⠀⠀⠀⠀⠀⠀⠀⠀⠀⠀⠀⠀⠀⠀</a:t>
            </a:r>
            <a:br/>
            <a:r>
              <a:t>⠀⠀⠀⠀⠀⠀⠀⠀⠀⠀⠀⡿⡿⢿⡽⡿⣾⣿⣻⣿⣿⣻⡿⢿⣿⣿⣿⣿⣏⣿⣿⣿⣿⡿⢕⢝⢿⣿⣿⢿⠏⠀⠀⣾⣿⣿⣷⣧⣼⣿⣿⣿⣿⣿⣿⣿⣿⣿⣿⣿⣿⣿⢸⣿⡇⢀⢀⠀⠀⠀⠀⠀⠀⠀⠀⠀⠀⠀⠀⠀⠀</a:t>
            </a:r>
            <a:br/>
            <a:r>
              <a:t>⠀⠀⠀⠀⠀⠀⠀⠀⠀⠀⠀⣿⣿⣿⣿⣿⣿⣿⣿⣿⣿⣿⣿⣿⣿⣿⣿⣿⣿⣿⣿⣿⣿⡇⢕⢕⢕⢅⠅⠀⠀⢀⢕⣿⣿⣿⣿⣿⣿⣿⣿⣿⣿⣿⣿⣿⣿⣿⣿⣿⣿⣿⣼⣿⡇⢕⢕⠀⢀⠀⠀⠀⠀⠀⠀⠀⠀⠀⠀⠀⠀</a:t>
            </a:r>
            <a:br/>
            <a:r>
              <a:t>⠀⠀⠀⠀⠀⠀⠀⠀⠀⠀⠀⣿⣿⣿⣿⣿⣿⣿⣿⣿⣿⣿⣿⣿⣿⣿⣿⣿⣿⣿⣿⣿⣿⣇⢕⢕⢕⢕⢕⢕⢕⢕⣸⣿⣿⣿⣿⣿⣿⣿⣿⣿⣿⣿⣿⣿⣿⣿⣿⣿⣿⣿⣿⣿⡇⢕⢕⢕⢕⠀⠀⠀⠀⠀⠀⠀⠀⠀⠀⠀⠀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⠀⠀⠀⠀⠀⠀⠀⠀⠀⠀⠀⣿⣿⣿⣿⣿⣿⣿⣿⣿⣿⣿⣿⣿⣿⣿⣿⣿⣿⣿⣿⣿⣿⣿⡕⢕⢕⢕⢕⢕⢕⣱⣿⣿⣿⣿⣿⣿⣿⣿⣿⣿⣿⣿⣿⣿⣿⣿⣿⣿⣿⣿⣿⣿⡇⢕⢕⢕⢕⠀⠀⠀⠀⠀⠀⠀⠀⠀⠀⠀⠀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⠀⠀⠀⠀⠀⠀⠀⠀⠀⠀⠀⣿⣿⣿⣿⣿⣿⣿⣿⣿⣿⣿⣿⣿⣿⣿⣿⣿⣿⣿⣿⣿⣿⣿⣇⢕⢕⢕⢕⢕⢱⣿⣿⣿⣿⣿⣿⣿⣿⣿⣿⣿⣿⣿⣿⣿⣿⣿⣿⣿⣿⣿⣝⣝⣕⣕⣕⣕⡕⠀⠀⠀⠀⠀⠀⠀⠀⠀⠀⠀⠀</a:t>
            </a:r>
            <a:br/>
            <a:r>
              <a:t>⠀⠀⠀⠀⠀⠀⠀⠀⠀⠀⠀⣿⣿⣿⣿⣿⣿⣿⣿⣿⣿⣿⣿⣿⣿⣿⣿⣿⣿⣿⣿⣿⣿⣿⡿⢅⢕⢕⢕⢕⣹⣿⣿⣿⣿⣿⣿⣿⣿⣿⣿⣿⣿⣿⣿⣿⣿⣿⣿⣿⣿⣿⣷⣷⣵⣾⣿⣷⢕⠀⠀⠀⠀⠀⠀⠀⠀⠀⠀⠀⠀</a:t>
            </a:r>
            <a:br/>
            <a:r>
              <a:t>⠀⠀⠀⠀⠀⠀⠀⠀⠀⠀⠀⣿⣿⣿⣿⣿⣿⣿⣿⣿⣿⣿⣿⣿⣿⣿⣿⣿⣿⣿⣿⣿⣿⣿⡇⢕⢕⢕⢕⢕⣿⣿⣿⣿⣿⣿⣿⣿⣿⣿⣿⣿⣿⣿⣿⣿⣿⣿⣿⣿⣿⢿⢿⢟⢟⢝⢝⢕⢕⠀⠀⠀⠀⠀⠀⠀⠀⠀⠀⠀⠀</a:t>
            </a:r>
            <a:br/>
            <a:r>
              <a:t>⠀⠀⠀⠀⠀⠀⠀⠀⠀⠀⠀⣿⣿⣿⣿⣿⣿⣿⣿⣿⣿⣿⣿⣿⣿⣿⣿⣿⣿⣿⣿⣿⣿⣿⢇⠑⢕⢕⢕⢕⢹⣿⣿⣿⣿⣿⣿⣿⣿⣿⣿⣿⣿⣿⣿⣿⣿⡝⡝⢕⢕⢗⡟⢟⢿⣿⣿⣷⣷⠀⠀⠀⠀⠀⠀⠀⠀⠀⠀⠀⠀</a:t>
            </a:r>
            <a:br/>
            <a:r>
              <a:t>⠀⠀⠀⠀⠀⠀⠀⠀⠀⠀⠀⣿⣿⣿⣿⣿⣿⣿⣿⣿⣿⣿⣿⣿⣿⣿⣿⣿⣿⣿⣿⣿⣿⣿⢁⢄⠁⠀⢕⠑⢜⣿⣿⣿⣿⣿⣿⣿⣿⣿⣿⣿⣿⣿⣿⣿⣿⣿⣷⣾⣷⣷⣧⣵⣽⡝⢟⢟⢟⠀⠀⠀⠀⠀⠀⠀⠀⠀⠀⠀⠀</a:t>
            </a:r>
            <a:br/>
            <a:r>
              <a:t>⠀⠀⠀⠀⠀⠀⠀⠀⠀⠀⠀⣿⣿⣿⣿⣾⣿⣿⣿⣿⣿⣿⣿⣿⣿⣿⣿⣿⣿⣿⣿⣿⣿⡏⠀⠕⠀⢄⠕⠀⠀⢻⣿⣿⣿⣿⣿⣿⣿⣿⣿⣿⣿⣿⣿⣿⣿⣟⣝⣽⣝⡝⢝⢕⢕⢕⢕⢕⢕⠀⠀⠀⠀⠀⠀⠀⠀⠀⠀⠀⠀</a:t>
            </a:r>
            <a:br/>
            <a:r>
              <a:t>⠀⠀⠀⠀⠀⠀⠀⠀⠀⠀⠀⠛⠛⠛⠛⠛⠛⠛⠛⠛⠛⠛⠛⠛⠛⠛⠛⠛⠛⠛⠛⠛⠛⠃⠀⠀⠀⠑⠀⠀⠀⠘⠛⠛⠛⠛⠛⠛⠛⠛⠛⠛⠛⠛⠛⠛⠋⠃⠑⠘⠑⠑⠑⠑⠑⠑⠑⠑⠑⠀⠀⠀⠀⠀⠀⠀⠀⠀⠀⠀⠀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⠀⠀⠀⠀⠀⠀⠀⠀⠀⠀⠀⡜⢟⢕⣧⡕⣜⣝⢿⣿⣿⣗⣗⡹⣝⢕⢗⡵⣾⣧⢕⢱⡕⡝⢕⠜⢕⠝⠛⠛⠎⢾⢜⣕⢽⣜⣻⣿⣿⣿⣿⣿⣿⣿⣿⣿⣿⣿⣿⣿⣿⣿⣿⣯⣕⣱⣼⣿⣯⠀⠀⠀⠀⠀⠀⠀⠀⠀⠀⠀⠀</a:t>
            </a:r>
            <a:br/>
            <a:r>
              <a:t>⠀⠀⠀⠀⠀⠀⠀⠀⠀⠀⠀⢇⢱⣼⢟⢿⢻⢿⢿⣏⣝⣗⢏⢇⡗⢿⣏⢟⢝⢜⢕⢕⠱⣅⡀⠀⠀⠀⠀⠀⠀⠀⠈⠝⢕⢇⣿⣿⣿⣿⣿⣿⣿⣿⣿⣿⣿⣿⣿⣿⣿⣿⣿⣿⣿⣿⣿⣿⣿⠀⠀⠀⠀⠀⠀⠀⠀⠀⠀⠀⠀</a:t>
            </a:r>
            <a:br/>
            <a:r>
              <a:t>⠀⠀⠀⠀⠀⠀⠀⠀⠀⠀⠀⢱⡱⢕⢳⢣⡳⢵⣽⢟⡟⢻⢼⢝⢽⣷⣱⡗⢷⢕⢕⠁⠀⠁⢝⢿⣦⣄⠀⢄⠔⠀⠄⠀⠁⠕⢷⣿⣿⣿⣿⣿⣿⣿⣿⣿⣿⣿⣿⣿⣿⣿⣿⣿⣿⣿⣷⣷⣼⠀⠀⠀⠀⠀⠀⠀⠀⠀⠀⠀⠀</a:t>
            </a:r>
            <a:br/>
            <a:r>
              <a:t>⠀⠀⠀⠀⠀⠀⠀⠀⠀⠀⠀⢜⢝⢕⢜⢱⢱⣝⣝⢎⣝⣱⣷⣷⣵⢿⢿⣿⢇⢕⠀⠀⠀⢀⢠⢅⣕⣵⢵⢾⢷⣦⣴⢀⠀⠀⠜⣿⣿⣿⣿⣿⣿⣿⣿⣿⣿⣿⣿⣿⣿⣿⣿⡿⠋⠁⠁⠀⠈⠀⠀⠀⠀⠀⠀⠀⠀⠀⠀⠀⠀</a:t>
            </a:r>
            <a:br/>
            <a:r>
              <a:t>⠀⠀⠀⠀⠀⠀⠀⠀⠀⠀⠀⢱⣕⢜⢕⢜⢱⡟⢿⢗⣽⣯⣽⡿⣯⣹⣿⣯⣧⠕⠀⠀⢄⢜⢵⡘⢅⢅⢰⢕⣇⣽⡿⣿⣵⢔⢐⢸⣿⣿⣿⣿⣿⣿⣿⣿⣿⣿⣿⣿⣿⣿⣿⡁⠀⠀⠀⠀⠀⠀⠀⠀⠀⠀⠀⠀⠀⠀⠀⠀⠀</a:t>
            </a:r>
            <a:br/>
            <a:r>
              <a:t>⠀⠀⠀⠀⠀⠀⠀⠀⠀⠀⠀⢕⢵⢱⢕⢱⢮⣝⣝⢜⢳⣧⢷⢿⢿⣿⣼⡻⢎⠀⠀⠀⢜⢳⣷⣿⣿⣿⣿⣷⣷⣿⣿⣿⣿⢅⠕⢕⣿⣿⣿⣿⣿⣿⣿⣿⣿⣿⣿⣿⣿⡿⢻⣿⡔⠀⠀⠀⠀⠀⠀⠀⠀⠀⠀⠀⠀⠀⠀⠀⠀</a:t>
            </a:r>
            <a:br/>
            <a:r>
              <a:t>⠀⠀⠀⠀⠀⠀⠀⠀⠀⠀⠀⢕⢕⢕⡵⢕⢕⢕⢕⢕⢵⢵⢵⢵⢽⣿⣿⣿⡇⢕⢕⢕⢸⣻⣿⣿⣿⣿⣿⣿⣿⣿⣿⣿⣯⢕⢕⢕⢹⣿⣿⣿⣿⣿⣿⣿⣿⣿⣿⣿⣿⡇⢜⣿⣿⡔⠀⠀⠀⠀⠀⠀⠀⠀⠀⠀⠀⠀⠀⠀⠀</a:t>
            </a:r>
            <a:br/>
            <a:r>
              <a:t>⠀⠀⠀⠀⠀⠀⠀⠀⠀⠀⠀⢕⢕⢕⢕⢕⣝⣇⡕⣕⢕⢕⢗⢗⡗⢟⣿⣷⣱⣧⣵⣵⡵⢸⣿⣿⣿⣿⣿⣿⣿⣿⣿⣿⡏⢕⢕⢕⢸⣿⣿⣿⣿⣿⣿⣿⣿⣿⣿⣿⣿⣿⣧⣿⣿⡇⠀⠀⠀⠀⠀⠀⠀⠀⠀⠀⠀⠀⠀⠀⠀</a:t>
            </a:r>
            <a:br/>
            <a:r>
              <a:t>⠀⠀⠀⠀⠀⠀⠀⠀⠀⠀⠀⢜⢟⢜⢕⢱⢕⢵⢕⢽⢿⢧⢵⢼⢿⢯⢿⢿⢿⣿⣿⣿⣿⣿⣿⣿⣿⣿⣿⣿⣿⣿⣿⣿⡕⢕⢕⢕⢸⣿⣿⣿⣿⣿⣿⣿⣿⣿⣿⣿⣿⣿⣿⣿⣿⡇⠀⠀⠀⠀⠀⠀⠀⠀⠀⠀⠀⠀⠀⠀⠀</a:t>
            </a:r>
            <a:br/>
            <a:r>
              <a:t>⠀⠀⠀⠀⠀⠀⠀⠀⠀⠀⠀⢕⢕⢕⢕⢕⣕⣕⣇⣕⣕⣕⣗⣳⣿⣎⣗⣗⣾⣿⣿⣿⣿⣿⣿⣿⣿⣿⣿⣾⣿⣿⣿⣿⢕⢕⢕⢕⢸⣿⣿⣿⣿⣿⣿⣿⣿⣿⣿⣿⣿⣿⣿⣿⣿⡇⠀⠀⠀⠀⠀⠀⠀⠀⠀⠀⠀⠀⠀⠀⠀</a:t>
            </a:r>
            <a:br/>
            <a:r>
              <a:t>⠀⠀⠀⠀⠀⠀⠀⠀⠀⠀⠀⢕⢕⢵⢵⢵⢵⣵⡵⢵⢵⢵⢇⡵⢵⢽⢿⢿⣿⣿⣿⣿⣿⣿⣿⣿⣿⣿⣿⣿⣿⣿⣯⣕⢕⢕⢕⢕⢸⣿⣿⣿⣿⣿⣿⣿⣿⣿⣿⣿⣿⣿⢽⣿⣿⡇⠀⠀⠀⠀⠀⠀⠀⠀⠀⠀⠀⠀⠀⠀⠀</a:t>
            </a:r>
            <a:br/>
            <a:r>
              <a:t>⠀⠀⠀⠀⠀⠀⠀⠀⠀⠀⠀⢕⢗⢗⢗⢕⢕⣸⢕⣜⣟⣝⣗⣿⣹⣿⣹⣽⣿⣿⣿⣿⣿⣿⣿⣿⣿⣿⣿⣿⣿⣿⢿⣿⣧⢕⢕⢕⢾⣿⣿⣿⣿⣿⣿⣿⣿⣿⣿⣿⣿⣯⣿⣿⡿⠑⠀⠀⠀⠀⠀⠀⠀⠀⠀⠀⠀⠀⠀⠀⠀</a:t>
            </a:r>
            <a:br/>
            <a:r>
              <a:t>⠀⠀⠀⠀⠀⠀⠀⠀⠀⠀⠀⢽⢝⢕⢵⢵⢼⢟⣕⡟⢗⢻⢞⢟⣟⣿⣟⣿⣟⣿⣿⣿⣿⡇⢹⣿⣿⣿⣯⡿⠟⠁⢸⣿⣿⣿⣼⣕⣼⣿⣿⣿⣿⣿⣿⣿⣿⣿⣿⣿⣿⣿⣿⣿⡇⢅⠀⠀⠀⠀⠀⠀⠀⠀⠀⠀⠀⠀⠀⠀⠀</a:t>
            </a:r>
            <a:br/>
            <a:r>
              <a:t>⠀⠀⠀⠀⠀⠀⠀⠀⠀⠀⠀⢵⢿⢷⢾⢗⡳⢷⣞⣳⣺⣟⣻⣿⣽⣿⣿⣿⣿⣿⣿⣿⣿⢕⢕⢜⢙⠛⠙⠁⠀⠀⢸⣿⣿⣿⣿⣿⣿⣿⣿⣿⣿⣿⣿⣿⣿⣿⣿⣿⣿⣿⣿⣿⡇⢕⢕⢀⢀⠀⠀⠀⠀⠀⠀⠀⠀⠀⠀⠀⠀</a:t>
            </a:r>
            <a:br/>
            <a:r>
              <a:t>⠀⠀⠀⠀⠀⠀⠀⠀⠀⠀⠀⢳⣾⣟⣏⣹⣏⣵⣽⢿⣽⣽⣿⣿⣿⣿⣿⣿⣿⣿⣿⣿⣿⢕⢕⢕⢕⢅⢄⢄⢄⢕⣼⣿⣿⣿⣿⣿⣿⣿⣿⣿⣿⣿⣿⣿⣿⣿⣿⣿⣿⣿⣿⣿⡇⢕⢕⢕⢕⠀⠀⠀⠀⠀⠀⠀⠀⠀⠀⠀⠀</a:t>
            </a:r>
            <a:br/>
            <a:r>
              <a:t>⠀⠀⠀⠀⠀⠀⠀⠀⠀⠀⠀⢜⣽⣵⢼⢷⢿⣷⣗⣗⣿⣿⣿⣿⣿⣿⣿⣿⣿⣿⣿⣿⣿⣇⢕⢕⢕⢕⢕⢕⢕⣱⣿⣿⣿⣿⣿⣿⣿⣿⣿⣿⣿⣿⣿⣿⣿⣿⣿⣿⣿⣿⣿⣿⡇⢕⢕⢕⢕⠀⠀⠀⠀⠀⠀⠀⠀⠀⠀⠀⠀</a:t>
            </a:r>
            <a:br/>
            <a:r>
              <a:t>⠀⠀⠀⠀⠀⠀⠀⠀⠀⠀⠀⢱⣵⢗⣷⣷⣾⣿⣿⣿⣿⣿⣿⣿⣿⣿⣿⣿⣿⣿⣿⣿⣿⣿⡇⢕⢕⢕⢕⢕⢱⣿⣿⣿⣿⣿⣿⣿⣿⣿⣿⣿⣿⣿⣿⣿⣿⣿⣿⣿⣿⣿⣝⣝⣕⣕⣕⣕⢕⠀⠀⠀⠀⠀⠀⠀⠀⠀⠀⠀⠀</a:t>
            </a:r>
            <a:br/>
            <a:r>
              <a:t>⠀⠀⠀⠀⠀⠀⠀⠀⠀⠀⠀⢺⣻⣿⣿⣿⣿⣿⣿⣿⣿⣿⣿⣿⣿⣿⣿⣿⣿⣿⣿⣿⣿⣿⡇⠐⢕⢕⢕⢕⣿⣿⣿⣿⣿⣿⣿⣿⣿⣿⣿⣿⣿⣿⣿⣿⣿⣿⣿⣿⣿⣿⣼⣵⣼⣽⣯⡝⢕⠀⠀⠀⠀⠀⠀⠀⠀⠀⠀⠀⠀</a:t>
            </a:r>
            <a:br/>
            <a:r>
              <a:t>⠀⠀⠀⠀⠀⠀⠀⠀⠀⠀⠀⣽⣿⣾⢽⡿⣿⣿⣿⣿⣿⣿⣿⣿⣿⣿⣿⣿⣿⣿⣿⣿⣿⣿⡇⢕⢕⢕⢕⢕⣿⣿⣿⣿⣿⣿⣿⣿⣿⣿⣿⣿⣿⣿⣿⣿⣿⣿⣿⣿⣿⣿⢿⢟⢟⢏⢝⢱⢕⠀⠀⠀⠀⠀⠀⠀⠀⠀⠀⠀⠀</a:t>
            </a:r>
            <a:br/>
            <a:r>
              <a:t>⠀⠀⠀⠀⠀⠀⠀⠀⠀⠀⠀⢼⢺⢟⢻⣿⣿⣿⣿⣿⣿⣿⣿⣿⣿⣿⣿⣿⣿⣿⣿⣿⣿⣿⢇⢕⢕⢕⢕⢕⢿⣿⣿⣿⣿⣿⣿⣿⣿⣿⣿⣿⣿⣿⣿⣿⣿⢏⣝⡕⢕⢞⢟⢻⢿⣯⣿⣵⣵⠀⠀⠀⠀⠀⠀⠀⠀⠀⠀⠀⠀</a:t>
            </a:r>
            <a:br/>
            <a:r>
              <a:t>⠀⠀⠀⠀⠀⠀⠀⠀⠀⠀⠀⣷⣿⣿⣿⢿⡿⢿⣿⣿⣿⣿⣿⣿⣿⣿⣿⣿⣿⣿⣿⣿⣿⣿⠑⠁⠑⠔⢕⠑⢸⣿⣿⣿⣿⣿⣿⣿⣿⣿⣿⣿⣿⣿⣿⣿⣿⣿⣿⣿⣿⣿⣧⣵⣽⢟⢟⢟⢟⠀⠀⠀⠀⠀⠀⠀⠀⠀⠀⠀⠀</a:t>
            </a:r>
            <a:br/>
            <a:r>
              <a:t>⠀⠀⠀⠀⠀⠀⠀⠀⠀⠀⠀⣽⣿⣵⣧⡕⣟⣻⣿⣿⣿⣿⣿⣿⣿⣿⣿⣿⣿⣿⣿⣿⣿⡏⠀⢄⢄⠀⢕⠀⠀⢿⣿⣿⣿⣿⣿⣿⣿⣿⣿⣿⣿⣿⣿⣿⣿⣟⣟⣹⣝⡝⢝⢝⢝⢕⢕⢕⢕⠀⠀⠀⠀⠀⠀⠀⠀⠀⠀⠀⠀</a:t>
            </a:r>
            <a:br/>
            <a:r>
              <a:t>⠀⠀⠀⠀⠀⠀⠀⠀⠀⠀⠀⠑⠑⠚⠛⠛⠙⠛⠛⠛⠛⠛⠛⠛⠛⠛⠛⠛⠛⠛⠛⠛⠛⠃⠑⠁⠀⠀⠑⠀⠀⠘⠛⠛⠛⠛⠛⠛⠛⠛⠛⠛⠛⠛⠛⠛⠛⠑⠑⠘⠙⠑⠑⠑⠑⠑⠑⠑⠑⠀⠀⠀⠀⠀⠀⠀⠀⠀⠀⠀⠀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⠀⠀⠀⠀⠀⠀⠀⠀⠀⠀⠀⢕⢝⢕⣕⡕⣕⢜⢿⣿⣿⣗⣎⡝⣏⣝⢳⣱⣾⣯⡝⣎⣿⣿⡿⠝⠟⠟⠛⠟⢟⢿⣿⣿⣿⣿⣿⣿⣿⣿⣿⣿⣿⣿⣿⣿⣿⢿⣿⣿⣿⡿⣿⣯⣕⣱⣵⣿⣿⠀⠀⠀⠀⠀⠀⠀⠀⠀⠀⠀⠀</a:t>
            </a:r>
            <a:br/>
            <a:r>
              <a:t>⠀⠀⠀⠀⠀⠀⠀⠀⠀⠀⠀⢕⡱⢜⢟⢺⢿⢟⢸⣕⣝⣕⣟⢇⢳⢿⡟⢻⢟⢻⢇⢸⢣⣕⡀⠀⠀⠀⠀⠀⠀⠀⠘⠻⢿⣿⣿⣿⣿⣿⣿⣿⣿⣿⣿⣿⣿⣿⣿⣳⣿⣿⣿⣿⣿⣿⣿⣿⣿⠀⠀⠀⠀⠀⠀⠀⠀⠀⠀⠀⠀</a:t>
            </a:r>
            <a:br/>
            <a:r>
              <a:t>⠀⠀⠀⠀⠀⠀⠀⠀⠀⠀⠀⢕⢱⢕⢕⢕⢕⢱⢝⣟⡟⢿⢼⢽⣹⣟⣿⣳⣿⣕⢇⠁⠀⠈⢝⢷⣦⣄⠀⠄⠀⠀⢀⠀⠁⠟⣷⣿⣿⣿⣿⣿⣿⣿⣿⣿⣿⣿⣿⣿⣿⣿⣿⣿⣿⣿⣷⣮⢽⠀⠀⠀⠀⠀⠀⠀⠀⠀⠀⠀⠀</a:t>
            </a:r>
            <a:br/>
            <a:r>
              <a:t>⠀⠀⠀⠀⠀⠀⠀⠀⠀⠀⠀⢜⢝⢕⢕⢵⡱⡕⣜⢜⣕⢱⣷⣷⣵⣿⣿⣿⣟⢇⠀⠀⠀⢀⡀⢅⢙⣏⣗⣳⣴⣄⢀⠀⠀⠀⠜⣿⣿⣿⣿⣿⣿⣿⣿⣿⣿⣿⣿⣿⣿⣿⣿⡿⠋⠁⠁⠁⠘⠀⠀⠀⠀⠀⠀⠀⠀⠀⠀⠀⠀</a:t>
            </a:r>
            <a:br/>
            <a:r>
              <a:t>⠀⠀⠀⠀⠀⠀⠀⠀⠀⠀⠀⢵⢕⡕⢕⢕⢇⢻⢿⢇⣺⣽⣿⣿⣯⣝⣿⣿⣧⢕⠀⢀⢔⢇⡱⠞⢙⢑⡅⢕⢹⣿⣷⣕⢀⢄⢅⢸⣿⣿⣿⣿⣿⣿⣿⣿⣿⣿⣿⣿⣿⣿⣯⢁⠀⠀⠀⠀⠀⠀⠀⠀⠀⠀⠀⠀⠀⠀⠀⠀⠀</a:t>
            </a:r>
            <a:br/>
            <a:r>
              <a:t>⠀⠀⠀⠀⠀⠀⠀⠀⠀⠀⠀⢕⢕⢱⢕⢱⣽⣝⣜⢜⢳⣧⣿⢿⢿⣿⣾⡿⡇⢀⢀⢕⢧⣵⣼⣾⣷⣧⣵⣽⣽⣿⣾⣿⡇⠅⠕⢜⣿⣿⣿⣿⣿⣿⣿⣿⣿⣿⣿⣿⣿⡟⢿⣷⡄⠀⠀⠀⠀⠀⠀⠀⠀⠀⠀⠀⠀⠀⠀⠀⠀</a:t>
            </a:r>
            <a:br/>
            <a:r>
              <a:t>⠀⠀⠀⠀⠀⠀⠀⠀⠀⠀⠀⢕⢕⢕⡵⢕⢕⢕⢕⢕⢵⢵⢕⢽⢽⣿⣿⣿⡇⢅⢅⢕⢳⣾⣿⣿⣿⣿⣿⣿⣿⣿⣿⣿⡇⢕⢕⢑⢹⣿⣿⣿⣿⣿⣿⣿⣿⣿⣿⣿⣿⡇⢜⣿⣿⡄⠀⠀⠀⠀⠀⠀⠀⠀⠀⠀⠀⠀⠀⠀⠀</a:t>
            </a:r>
            <a:br/>
            <a:r>
              <a:t>⠀⠀⠀⠀⠀⠀⠀⠀⠀⠀⠀⢕⢕⢜⣕⣕⣝⣇⣕⡕⢗⢗⢇⢗⢗⢻⣿⣷⣧⣵⣧⣵⢹⣿⣿⣿⣿⣿⣿⣿⣿⣿⣿⣿⢇⢕⢕⢕⢸⣿⣿⣿⣿⣿⣿⣿⣿⣿⣿⣿⣿⣿⣧⣿⣿⡇⠀⠀⠀⠀⠀⠀⠀⠀⠀⠀⠀⠀⠀⠀⠀</a:t>
            </a:r>
            <a:br/>
            <a:r>
              <a:t>⠀⠀⠀⠀⠀⠀⠀⠀⠀⠀⠀⢝⢏⢎⢜⢵⢵⢵⢼⢿⢿⢯⢼⢿⢿⢯⢿⣿⣿⣿⣿⣿⣿⣿⣿⣿⣿⣿⣿⣿⣿⣿⣿⣏⢕⢕⢕⢕⢻⣿⣿⣿⣿⣿⣿⣿⣿⣿⣿⣿⣿⣿⣿⣿⣿⡇⠀⠀⠀⠀⠀⠀⠀⠀⠀⠀⠀⠀⠀⠀⠀</a:t>
            </a:r>
            <a:br/>
            <a:r>
              <a:t>⠀⠀⠀⠀⠀⠀⠀⠀⠀⠀⠀⢕⢕⢗⢜⢕⢕⢜⣇⣕⣇⣗⣗⣷⣾⣞⣗⣗⣾⣿⣿⣿⣿⣿⣿⣿⣿⣿⣯⣿⣿⣿⣿⡿⢕⢕⢕⢕⣸⣿⣿⣿⣿⣿⣿⣿⣿⣿⣿⣿⣿⣿⣿⣿⣿⡇⠀⠀⠀⠀⠀⠀⠀⠀⠀⠀⠀⠀⠀⠀⠀</a:t>
            </a:r>
            <a:br/>
            <a:r>
              <a:t>⠀⠀⠀⠀⠀⠀⠀⠀⠀⠀⠀⢕⢕⢵⢵⢵⢵⣵⡵⢼⢼⢵⢷⣵⣼⣿⣿⢿⣿⣿⣿⣿⣿⣿⣿⣿⣯⣿⣿⣿⣿⣿⣟⢕⢕⢕⢕⢕⢺⣿⣿⣿⣿⣿⣿⣿⣿⣿⣿⣿⣿⢿⡟⣿⣿⡇⠀⠀⠀⠀⠀⠀⠀⠀⠀⠀⠀⠀⠀⠀⠀</a:t>
            </a:r>
            <a:br/>
            <a:r>
              <a:t>⠀⠀⠀⠀⠀⠀⠀⠀⠀⠀⠀⢗⢞⢳⢗⢗⢏⣹⣟⣎⣿⣟⣾⣿⣻⣿⣽⣽⣿⣿⣿⣿⣿⣿⣿⣿⣿⣿⣿⣿⣿⣿⣿⣷⡕⢕⢕⢕⣾⣿⣿⣿⣿⣿⣿⣿⣿⣿⣿⣿⣿⣯⣿⣿⡿⠑⠀⠀⠀⠀⠀⠀⠀⠀⠀⠀⠀⠀⠀⠀⠀</a:t>
            </a:r>
            <a:br/>
            <a:r>
              <a:t>⠀⠀⠀⠀⠀⠀⠀⠀⠀⠀⠀⢯⢽⢽⢽⢵⢼⢿⣻⡿⢟⢻⢟⣟⣻⣿⣻⣿⣻⣿⣿⣿⣿⢟⣿⣿⣿⣿⣿⣿⠟⠑⣻⣿⣿⣇⣕⡕⣺⣿⣿⣿⣿⣿⣿⣿⣿⣿⣿⣿⣿⣿⣿⣿⡇⢅⠀⠀⠀⠀⠀⠀⠀⠀⠀⠀⠀⠀⠀⠀⠀</a:t>
            </a:r>
            <a:br/>
            <a:r>
              <a:t>⠀⠀⠀⠀⠀⠀⠀⠀⠀⠀⠀⢽⢿⣿⢿⡳⣾⣷⣿⣷⣿⣿⣿⣿⣿⣿⣿⣿⣿⣿⣿⣿⣿⢕⢜⢟⢿⢿⠟⠑⠀⢀⣿⣿⣿⣿⣿⣿⣿⣿⣿⣿⣿⣿⣿⣿⣿⣿⣿⣿⣿⣿⣿⣿⡇⢕⢁⠀⢀⠀⠀⠀⠀⠀⠀⠀⠀⠀⠀⠀⠀</a:t>
            </a:r>
            <a:br/>
            <a:r>
              <a:t>⠀⠀⠀⠀⠀⠀⠀⠀⠀⠀⠀⣾⣿⣿⣏⣽⣿⣽⣿⣿⣿⣿⣿⣿⣿⣿⣿⣿⣿⣿⣿⣿⣿⢕⢕⢕⢔⢐⢀⢀⢄⢕⣿⣿⣿⣿⣿⣿⣿⣿⣿⣿⣿⣿⣿⣿⣿⣿⣿⣿⣿⣿⣿⣿⡇⢕⢕⢕⢕⠀⠀⠀⠀⠀⠀⠀⠀⠀⠀⠀⠀</a:t>
            </a:r>
            <a:br/>
            <a:r>
              <a:t>⠀⠀⠀⠀⠀⠀⠀⠀⠀⠀⠀⣝⣿⣯⢿⢷⣿⣾⣷⣿⣿⣿⣿⣿⣿⣿⣿⣿⣿⣿⣿⣿⣿⡕⢕⢕⢕⢕⢕⢕⢕⣸⣿⣿⣿⣿⣿⣿⣿⣿⣿⣿⣿⣿⣿⣿⣿⣿⣿⣿⣿⣿⣿⣿⡇⢕⢕⢕⢕⠀⠀⠀⠀⠀⠀⠀⠀⠀⠀⠀⠀</a:t>
            </a:r>
            <a:br/>
            <a:r>
              <a:t>⠀⠀⠀⠀⠀⠀⠀⠀⠀⠀⠀⢵⣾⣷⣷⣷⣿⣿⣿⣿⣿⣿⣿⣿⣿⣿⣿⣿⣿⣿⣿⣿⣿⣷⡕⢕⢕⢕⢕⠕⣱⣿⣿⣿⣿⣿⣿⣿⣿⣿⣿⣿⣿⣿⣿⣿⣿⣿⣿⣿⣿⣿⢟⣟⢕⢕⢕⢕⢕⠀⠀⠀⠀⠀⠀⠀⠀⠀⠀⠀⠀</a:t>
            </a:r>
            <a:br/>
            <a:r>
              <a:t>⠀⠀⠀⠀⠀⠀⠀⠀⠀⠀⠀⣾⣿⣿⣿⣿⣿⣿⣿⣿⣿⣿⣿⣿⣿⣿⣿⣿⣿⣿⣿⣿⣿⣿⡇⢕⢕⠕⢕⢱⣿⣿⣿⣿⣿⣿⣿⣿⣿⣿⣿⣿⣿⣿⣿⣿⣿⣿⣿⣿⣿⣯⣵⣵⣵⣵⣵⡕⢕⠀⠀⠀⠀⠀⠀⠀⠀⠀⠀⠀⠀</a:t>
            </a:r>
            <a:br/>
            <a:r>
              <a:t>⠀⠀⠀⠀⠀⠀⠀⠀⠀⠀⠀⣿⣿⣿⢿⣿⣿⣿⣿⣿⣿⣿⣿⣿⣿⣿⣿⣿⣿⣿⣿⣿⣿⣿⡇⢄⢕⢀⢕⢱⣿⣿⣿⣿⣿⣿⣿⣿⣿⣿⣿⣿⣿⣿⣿⣿⣿⣿⣿⣿⣿⡯⢿⢟⢟⢝⢝⢕⢕⠀⠀⠀⠀⠀⠀⠀⠀⠀⠀⠀⠀</a:t>
            </a:r>
            <a:br/>
            <a:r>
              <a:t>⠀⠀⠀⠀⠀⠀⠀⠀⠀⠀⠀⢿⢾⡟⣻⣿⣿⣿⣿⣿⣿⣿⣿⣿⣿⣿⣿⣿⣿⣿⣿⣿⣿⣿⡇⢕⢕⠑⢅⢜⣿⣿⣿⣿⣿⣿⣿⣿⣿⣿⣿⣿⣿⣿⣿⣿⣟⢏⢝⢕⢕⢗⢿⢿⢷⣧⣵⣵⣵⠀⠀⠀⠀⠀⠀⠀⠀⠀⠀⠀⠀</a:t>
            </a:r>
            <a:br/>
            <a:r>
              <a:t>⠀⠀⠀⠀⠀⠀⠀⠀⠀⠀⠀⣷⣿⣿⣿⢿⣿⢿⣿⣿⣿⣿⣿⣿⣿⣿⣿⣿⣿⣿⣿⣿⣿⣿⢕⠁⠑⠀⢕⠁⢹⣿⣿⣿⣿⣿⣿⣿⣿⣿⣿⣿⣿⣿⣿⣿⣿⣿⣷⣷⣷⣧⣵⣵⣝⢟⢟⢟⢟⠀⠀⠀⠀⠀⠀⠀⠀⠀⠀⠀⠀</a:t>
            </a:r>
            <a:br/>
            <a:r>
              <a:t>⠀⠀⠀⠀⠀⠀⠀⠀⠀⠀⠀⣿⣯⣵⣵⡵⣳⣿⣿⣿⣿⣿⣿⣿⣿⣿⣿⣿⣿⣿⣿⣿⣿⡟⠀⢄⠀⠀⢕⠀⠁⢿⣿⣿⣿⣿⣿⣿⣿⣿⣿⣿⣿⣿⣿⣿⣿⣟⣟⣻⣝⢝⢝⢝⢕⢕⢕⢕⢕⠀⠀⠀⠀⠀⠀⠀⠀⠀⠀⠀⠀</a:t>
            </a:r>
            <a:br/>
            <a:r>
              <a:t>⠀⠀⠀⠀⠀⠀⠀⠀⠀⠀⠀⠑⠑⠛⠛⠛⠛⠛⠛⠛⠛⠛⠛⠛⠛⠛⠛⠛⠛⠛⠛⠛⠛⠃⠀⠁⠀⠀⠑⠀⠀⠘⠛⠛⠛⠛⠛⠛⠛⠛⠛⠛⠛⠛⠛⠛⠛⠊⠑⠙⠙⠑⠑⠑⠑⠑⠑⠑⠑⠀⠀⠀⠀⠀⠀⠀⠀⠀⠀⠀⠀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⠀⠀⠀⠀⠀⠀⠀⠀⠀⠀⠀⢜⢕⣞⡱⣕⣜⢕⢜⢕⢕⡕⣕⢜⢕⢕⢕⢱⢾⢕⢕⢕⢕⢕⢕⠜⠕⠝⠟⠑⠜⢵⢼⣿⣿⣿⣿⣿⣿⣿⣿⣿⣿⣿⣿⣿⣿⣿⣿⣿⣿⣿⣿⣏⣕⢕⣷⣿⡿⠀⠀⠀⠀⠀⠀⠀⠀⠀⠀⠀⠀</a:t>
            </a:r>
            <a:br/>
            <a:r>
              <a:t>⠀⠀⠀⠀⠀⠀⠀⠀⠀⠀⠀⢕⣾⣿⢟⢟⢟⢕⣜⣕⡕⢕⢜⢕⢕⢟⢝⢕⢕⢕⢕⢕⢵⣁⡐⠀⠀⠀⠀⠀⠀⠀⠘⠻⡹⣽⣿⣿⣿⣿⣿⣿⣿⣿⣿⣿⣿⣿⣿⣿⣿⣿⣿⣿⣿⣿⣿⣿⣿⠀⠀⠀⠀⠀⠀⠀⠀⠀⠀⠀⠀</a:t>
            </a:r>
            <a:br/>
            <a:r>
              <a:t>⠀⠀⠀⠀⠀⠀⠀⠀⠀⠀⠀⣾⣿⣷⣾⣼⡇⣵⢝⣟⢕⢕⢕⢕⢱⢕⢕⢕⢇⢕⠕⠀⠀⠈⢟⣷⣦⡄⠀⠄⠄⠀⠀⠀⠑⢹⣿⣿⣿⣿⣿⣿⣿⣿⣿⣿⣿⣿⣿⣿⣿⣿⣿⣿⣿⣿⣿⣯⣫⠀⠀⠀⠀⠀⠀⠀⠀⠀⠀⠀⠀</a:t>
            </a:r>
            <a:br/>
            <a:r>
              <a:t>⠀⠀⠀⠀⠀⠀⠀⠀⠀⠀⠀⢟⢟⢏⢾⣽⡼⣝⣽⣜⡕⣱⡵⣵⡕⢟⢕⢕⢕⢕⠀⠀⠀⢀⢀⢈⢟⢟⢦⣄⡄⠀⠀⠀⠀⠀⢝⣿⣿⣿⣿⣿⣿⣿⣿⣿⣿⣿⣿⣿⣿⣿⣿⡿⠋⠁⠁⠁⠘⠀⠀⠀⠀⠀⠀⠀⠀⠀⠀⠀⠀</a:t>
            </a:r>
            <a:br/>
            <a:r>
              <a:t>⠀⠀⠀⠀⠀⠀⠀⠀⠀⠀⠀⣿⣿⣿⣿⡿⣿⣿⡿⢞⣿⣽⢿⢯⣝⢝⢕⡕⢕⠁⠀⢄⢔⢕⠵⠗⠞⢚⠟⢺⣾⣷⣕⢀⠀⢀⠐⢻⣿⣿⣿⣿⣿⣿⣿⣿⣿⣿⣿⣿⣿⣿⣏⠀⠀⠀⠀⠀⠀⠀⠀⠀⠀⠀⠀⠀⠀⠀⠀⠀⠀</a:t>
            </a:r>
            <a:br/>
            <a:r>
              <a:t>⠀⠀⠀⠀⠀⠀⠀⠀⠀⠀⠀⢸⢿⢿⣿⢿⣿⣟⣟⣝⢳⡷⣼⡏⢻⡱⣵⢵⢕⠀⠄⢱⣕⣰⣵⣧⣕⣇⣸⣷⣾⣯⣿⣷⢔⢁⠕⢜⣿⣿⣿⣿⣿⣿⣿⣿⣿⣿⣿⣿⣿⡟⣿⣧⡀⠀⠀⠀⠀⠀⠀⠀⠀⠀⠀⠀⠀⠀⠀⠀⠀</a:t>
            </a:r>
            <a:br/>
            <a:r>
              <a:t>⠀⠀⠀⠀⠀⠀⠀⠀⠀⠀⠀⢜⢗⣿⡷⢧⢷⢇⢕⢵⢵⢵⢵⢜⣝⣜⣿⡧⢕⢄⢕⢱⣼⣿⣿⣿⣿⣿⣿⣿⣿⣿⣿⣿⢕⢕⢕⢕⣿⣿⣿⣿⣿⣿⣿⣿⣿⣿⣿⣿⣿⢕⢸⣿⣧⠀⠀⠀⠀⠀⠀⠀⠀⠀⠀⠀⠀⠀⠀⠀⠀</a:t>
            </a:r>
            <a:br/>
            <a:r>
              <a:t>⠀⠀⠀⠀⠀⠀⠀⠀⠀⠀⠀⢜⣹⣽⣿⣹⣽⣏⣕⣏⡗⢗⢗⢗⢗⢻⣿⣵⣵⣵⣵⡱⣿⣿⣿⣿⣿⣿⣿⣿⣿⣿⣿⡇⢔⢕⢕⢕⣺⣿⣿⣿⣿⣿⣿⣿⣿⣿⣿⣿⣿⣷⣾⣿⣿⡇⠀⠀⠀⠀⠀⠀⠀⠀⠀⠀⠀⠀⠀⠀⠀</a:t>
            </a:r>
            <a:br/>
            <a:r>
              <a:t>⠀⠀⠀⠀⠀⠀⠀⠀⠀⠀⠀⢻⢟⢿⢷⢮⢷⢾⢿⢿⢿⢧⢼⢿⢿⢯⢽⢯⣿⣿⣿⣷⣿⣿⣿⣿⣿⣿⣿⣿⣿⣿⣿⢇⢕⢕⢕⢕⣿⣿⣿⣿⣿⣿⣿⣿⣿⣿⣿⣿⣿⣿⣿⣿⣿⡇⠀⠀⠀⠀⠀⠀⠀⠀⠀⠀⠀⠀⠀⠀⠀</a:t>
            </a:r>
            <a:br/>
            <a:r>
              <a:t>⠀⠀⠀⠀⠀⠀⠀⠀⠀⠀⠀⣜⣟⣻⣟⣕⣗⣟⣇⣜⣕⣞⣳⣾⣗⣗⣗⣗⣿⣿⣿⣿⣿⣿⣿⣿⣿⢿⣿⣿⣿⣿⣿⢕⢕⢕⢕⢕⣻⣿⣿⣿⣿⣿⣿⣿⣿⣿⣿⣿⣿⣿⣿⣿⣿⢕⠀⠀⠀⠀⠀⠀⠀⠀⠀⠀⠀⠀⠀⠀⠀</a:t>
            </a:r>
            <a:br/>
            <a:r>
              <a:t>⠀⠀⠀⠀⠀⠀⠀⠀⠀⠀⠀⢵⣼⢿⡵⢵⣼⣵⡵⢧⢵⡾⢷⣵⣵⢿⣿⢯⣿⣿⣿⣿⣿⣿⣿⣿⣿⣿⣿⣿⣿⣿⢏⢕⢕⢕⢕⢕⣿⣿⣿⣿⣿⣿⣿⣿⣿⣿⣿⣿⣿⢟⣺⣿⣿⢕⠀⠀⠀⠀⠀⠀⠀⠀⠀⠀⠀⠀⠀⠀⠀</a:t>
            </a:r>
            <a:br/>
            <a:r>
              <a:t>⠀⠀⠀⠀⠀⠀⠀⠀⠀⠀⠀⢗⢟⣷⢟⣞⣏⣿⣟⣟⣿⣟⣿⣟⣻⣿⣝⣹⣿⣿⣿⣿⣿⣿⣿⣿⣿⣿⣿⣿⣿⣿⣕⢕⢕⢕⢕⢕⣿⣾⣿⣿⣿⣿⣿⣿⣿⣿⣿⣿⣿⡏⣿⣿⠟⠁⠀⠀⠀⠀⠀⠀⠀⠀⠀⠀⠀⠀⠀⠀⠀</a:t>
            </a:r>
            <a:br/>
            <a:r>
              <a:t>⠀⠀⠀⠀⠀⠀⠀⠀⠀⠀⠀⢿⢿⢯⢽⢿⣿⣿⣿⣿⣟⣻⢻⣟⣻⣿⣻⣿⣻⣿⣿⣿⢿⣿⣿⣿⣿⣿⣿⡿⠝⣿⣿⣷⢕⢕⡕⢕⣿⣿⣿⣿⣿⣿⣿⣿⣿⣿⣿⣿⣿⣯⣿⣿⢕⠀⠐⠀⠀⠀⠀⠀⠀⠀⠀⠀⠀⠀⠀⠀⠀</a:t>
            </a:r>
            <a:br/>
            <a:r>
              <a:t>⠀⠀⠀⠀⠀⠀⠀⠀⠀⠀⠀⢿⣿⣿⣿⣾⣿⣿⣿⣿⣿⣿⣿⣿⣿⣿⣿⣿⣿⣿⣿⡇⢕⢝⢿⣿⡷⢟⠉⠀⠀⣿⣿⣿⣿⣾⣷⡗⣿⣿⣿⣿⣿⣿⣿⣿⣿⣿⣿⣿⣿⣿⣿⣿⢕⢕⠐⠀⢀⠀⠀⠀⠀⠀⠀⠀⠀⠀⠀⠀⠀</a:t>
            </a:r>
            <a:br/>
            <a:r>
              <a:t>⠀⠀⠀⠀⠀⠀⠀⠀⠀⠀⠀⣿⣿⣿⣿⣿⣿⣿⣿⣿⣿⣿⣿⣿⣿⣿⣿⣿⣿⣿⣿⡇⢕⢕⢕⢅⠅⠀⠀⢄⢱⣿⣿⣿⣿⣿⣿⣿⣿⣿⣿⣿⣿⣿⣿⣿⣿⣿⣿⣿⣿⣿⣿⣿⢕⢕⢔⢕⠔⠀⠀⠀⠀⠀⠀⠀⠀⠀⠀⠀⠀</a:t>
            </a:r>
            <a:br/>
            <a:r>
              <a:t>⠀⠀⠀⠀⠀⠀⠀⠀⠀⠀⠀⣿⣿⣿⡿⣿⣿⣿⣿⣿⣿⣿⣿⣿⣿⣿⣿⣿⣿⣿⣿⣷⢕⢕⢕⢕⢕⢕⢕⢕⣸⣿⣿⣿⣿⣿⣿⣿⣿⣿⣿⣿⣿⣿⣿⣿⣿⣿⣿⣿⣿⣿⣿⣿⢕⢕⢕⢕⢕⠀⠀⠀⠀⠀⠀⠀⠀⠀⠀⠀⠀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⠀⠀⠀⠀⠀⠀⠀⠀⠀⠀⠀⣿⣿⣿⣿⣿⣿⣿⣿⣿⣿⣿⣿⣿⣿⣿⣿⣿⣿⣿⣿⣿⣧⡕⢕⢕⢕⢕⢕⢱⣿⣿⣿⣿⣿⣿⣿⣿⣿⣿⣿⣿⣿⣿⣿⣿⣿⣿⣿⣿⣿⡟⢟⢟⢕⢕⢕⢕⢕⠀⠀⠀⠀⠀⠀⠀⠀⠀⠀⠀⠀</a:t>
            </a:r>
            <a:br/>
            <a:r>
              <a:t>⠀⠀⠀⠀⠀⠀⠀⠀⠀⠀⠀⣿⣿⣿⣿⣿⣿⣿⣿⣿⣿⣿⣿⣿⣿⣿⣿⣿⣿⣿⣿⣿⣿⣇⠑⢑⢕⠕⢕⣾⣿⣿⣿⣿⣿⣿⣿⣿⣿⣿⣿⣿⣿⣿⣿⣿⣿⣿⣿⣿⣿⣧⣽⣽⣽⣽⣽⡕⠕⠀⠀⠀⠀⠀⠀⠀⠀⠀⠀⠀⠀</a:t>
            </a:r>
            <a:br/>
            <a:r>
              <a:t>⠀⠀⠀⠀⠀⠀⠀⠀⠀⠀⠀⣿⣿⣿⣿⣿⣿⣿⣿⣿⣿⣿⣿⣿⣿⣿⣿⣿⣿⣿⣿⣿⣿⣿⢕⢕⠔⢕⢜⣿⣿⣿⣿⣿⣿⣿⣿⣿⣿⣿⣿⣿⣿⣿⣿⣿⣿⣿⣿⣿⣿⢿⢿⢟⢟⢟⢝⢕⢕⠀⠀⠀⠀⠀⠀⠀⠀⠀⠀⠀⠀</a:t>
            </a:r>
            <a:br/>
            <a:r>
              <a:t>⠀⠀⠀⠀⠀⠀⠀⠀⠀⠀⠀⣿⣿⣿⣿⣿⣿⣿⣿⣿⣿⣿⣿⣿⣿⣿⣿⣿⣿⣿⣿⣿⣿⡏⢕⢕⢁⢕⢸⣿⣿⣿⣿⣿⣿⣿⣿⣿⣿⣿⣿⣿⣿⣿⣿⣟⢟⢝⢝⢕⢕⢗⢷⢷⢷⣕⣱⣵⣵⠀⠀⠀⠀⠀⠀⠀⠀⠀⠀⠀⠀</a:t>
            </a:r>
            <a:br/>
            <a:r>
              <a:t>⠀⠀⠀⠀⠀⠀⠀⠀⠀⠀⠀⣿⣿⣿⣿⣿⣿⣿⣿⣿⣿⣿⣿⣿⣿⣿⣿⣿⣿⣿⣿⣿⣿⢇⢕⠁⢕⢕⠑⣿⣿⣿⣿⣿⣿⣿⣿⣿⣿⣿⣿⣿⣿⣿⣿⣿⣿⣷⣷⣷⣧⣵⣵⣵⡻⢟⢟⢟⢟⠀⠀⠀⠀⠀⠀⠀⠀⠀⠀⠀⠀</a:t>
            </a:r>
            <a:br/>
            <a:r>
              <a:t>⠀⠀⠀⠀⠀⠀⠀⠀⠀⠀⠀⣿⣿⣿⣿⣿⣿⣿⣿⣿⣿⣿⣿⣿⣿⣿⣿⣿⣿⣿⣿⣿⡿⠕⠁⢀⢕⠄⠀⢸⣿⣿⣿⣿⣿⣿⣿⣿⣿⣿⣿⣿⣿⣿⣿⣿⡯⢟⣟⣟⢟⢏⢝⢝⢕⢕⢕⢕⢕⠀⠀⠀⠀⠀⠀⠀⠀⠀⠀⠀⠀</a:t>
            </a:r>
            <a:br/>
            <a:r>
              <a:t>⠀⠀⠀⠀⠀⠀⠀⠀⠀⠀⠀⠘⠚⠛⠛⠛⠛⠛⠛⠛⠛⠛⠛⠛⠛⠛⠛⠛⠛⠛⠛⠛⠃⠀⠀⠀⠑⠀⠀⠀⠛⠛⠛⠛⠛⠛⠛⠛⠛⠛⠛⠛⠛⠛⠛⠛⠑⠘⠙⠙⠑⠘⠑⠑⠑⠑⠑⠑⠑⠀⠀⠀⠀⠀⠀⠀⠀⠀⠀⠀⠀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⠀⠀⠀⠀⠀⠀⠀⠀⠀⠀⠀⢕⢕⢕⢕⢕⢕⢕⢕⢕⢕⢕⣕⢕⢕⢕⢕⢕⢿⢕⢕⢕⢕⢕⢕⠜⢕⠝⠑⠑⠕⢕⢜⡕⣵⣜⣿⣿⣿⣿⣿⣿⣿⣿⣿⣿⣿⣿⣿⣿⣿⣿⣿⣿⣕⢕⣾⣿⣟⠀⠀⠀⠀⠀⠀⠀⠀⠀⠀⠀⠀</a:t>
            </a:r>
            <a:br/>
            <a:r>
              <a:t>⠀⠀⠀⠀⠀⠀⠀⠀⠀⠀⠀⢕⢕⢜⢝⢜⢇⢕⢕⡕⢕⢕⢕⢕⢕⢏⢕⢕⢕⢕⢕⢕⢵⣅⡀⠀⠀⠀⠀⠀⠀⠀⠑⠜⢕⡱⡿⣻⣿⣿⣿⣿⣿⣿⣿⣿⣿⣿⣿⣿⣿⣿⣿⣿⣿⣿⣿⣿⣿⠀⠀⠀⠀⠀⠀⠀⠀⠀⠀⠀⠀</a:t>
            </a:r>
            <a:br/>
            <a:r>
              <a:t>⠀⠀⠀⠀⠀⠀⠀⠀⠀⠀⠀⢕⢕⢕⢕⢕⢕⢕⢕⢕⢕⢕⢕⢕⢕⢕⡕⢕⢇⢕⠕⠀⠀⠈⢝⣷⣦⡀⠀⠄⠀⠀⠀⠀⠑⢳⣿⣿⣿⣿⣿⣿⣿⣿⣿⣿⣿⣿⣿⣿⣿⣿⣿⣿⣿⣿⣿⣯⣮⠀⠀⠀⠀⠀⠀⠀⠀⠀⠀⠀⠀</a:t>
            </a:r>
            <a:br/>
            <a:r>
              <a:t>⠀⠀⠀⠀⠀⠀⠀⠀⠀⠀⠀⢕⢕⢕⢕⢕⢕⢕⡕⢕⡕⢱⡕⢵⡕⢗⢕⢕⢕⠕⠀⠀⠀⠀⢀⠌⢿⢿⢧⣄⢀⠀⠀⠀⠀⠀⢝⣿⣿⣿⣿⣿⣿⣿⣿⣿⣿⣿⣿⣿⣿⣿⣿⢟⠙⠁⠁⠈⠘⠀⠀⠀⠀⠀⠀⠀⠀⠀⠀⠀⠀</a:t>
            </a:r>
            <a:br/>
            <a:r>
              <a:t>⠀⠀⠀⠀⠀⠀⠀⠀⠀⠀⠀⢕⢕⢕⢇⢕⡕⢗⢕⢕⢕⢱⢜⢗⢕⢕⢕⢕⢕⠀⠀⢄⢔⢕⢱⢷⠗⠞⢟⢿⣿⣦⡄⢁⠀⢄⠀⢿⣿⣿⣿⣿⣿⣿⣿⣿⣿⣿⣿⣿⣿⣿⣏⠀⠀⠀⠀⠀⠀⠀⠀⠀⠀⠀⠀⠀⠀⠀⠀⠀⠀</a:t>
            </a:r>
            <a:br/>
            <a:r>
              <a:t>⠀⠀⠀⠀⠀⠀⠀⠀⠀⠀⠀⢕⢕⢕⢕⢱⢱⢕⣜⡝⢕⢕⡵⢇⢕⢕⢕⢕⢕⢀⢔⢵⣜⣗⣴⣇⣕⢕⢵⣵⣿⣿⣿⣧⢄⢅⢕⢸⣿⣿⣿⣿⣿⣿⣿⣿⣿⣿⣿⣿⣿⡟⣿⣧⡀⠀⠀⠀⠀⠀⠀⠀⠀⠀⠀⠀⠀⠀⠀⠀⠀</a:t>
            </a:r>
            <a:br/>
            <a:r>
              <a:t>⠀⠀⠀⠀⠀⠀⠀⠀⠀⠀⠀⢕⢇⣵⢕⢇⢕⢕⢕⢕⢱⢱⢕⢕⢹⣕⢗⢕⢕⢔⢕⢱⣽⣿⣿⣿⣿⣿⣿⣿⣿⣿⣿⣿⢕⢕⢕⢕⣿⣿⣿⣿⣿⣿⣿⣿⣿⣿⣿⣿⣿⢕⢸⣿⣧⠀⠀⠀⠀⠀⠀⠀⠀⠀⠀⠀⠀⠀⠀⠀⠀</a:t>
            </a:r>
            <a:br/>
            <a:r>
              <a:t>⠀⠀⠀⠀⠀⠀⠀⠀⠀⠀⠀⢕⢕⢕⢗⢝⡕⣕⣕⣕⡕⡕⢕⢇⢗⢺⣷⣵⣵⣵⣧⢸⣿⣿⣿⣿⣿⣿⣿⣿⣿⣿⣿⡇⢔⢕⢕⢕⣻⣿⣿⣿⣿⣿⣿⣿⣿⣿⣿⣿⣿⣷⣼⣿⣿⢕⠀⠀⠀⠀⠀⠀⠀⠀⠀⠀⠀⠀⠀⠀⠀</a:t>
            </a:r>
            <a:br/>
            <a:r>
              <a:t>⠀⠀⠀⠀⠀⠀⠀⠀⠀⠀⠀⢟⢏⢫⢇⢪⢇⢕⢸⢿⢿⢵⢵⢿⢿⢵⢿⢽⣿⣿⣿⣿⣿⣿⣽⣿⣿⣿⣿⣿⣿⣿⣿⢇⢕⢕⢕⢕⣿⣿⣿⣿⣿⣿⣿⣿⣿⣿⣿⣿⣿⣿⣿⣿⣿⢕⠀⠀⠀⠀⠀⠀⠀⠀⠀⠀⠀⠀⠀⠀⠀</a:t>
            </a:r>
            <a:br/>
            <a:r>
              <a:t>⠀⠀⠀⠀⠀⠀⠀⠀⠀⠀⠀⣜⣕⣕⢝⣝⣝⣝⣕⣝⣕⣕⣕⣗⣇⣕⣗⣗⣿⣿⣿⣿⣿⣿⣿⣿⣿⣿⣿⣿⣿⣿⣳⢕⢕⢕⢕⢕⣺⣟⣿⣿⣿⣿⣿⣿⣿⣿⣿⣿⣿⣿⣿⣿⣿⠕⠀⠀⠀⠀⠀⠀⠀⠀⠀⠀⠀⠀⠀⠀⠀</a:t>
            </a:r>
            <a:br/>
            <a:r>
              <a:t>⠀⠀⠀⠀⠀⠀⠀⠀⠀⠀⠀⢱⡵⢧⡵⢵⣵⣵⢵⢵⢧⢾⢧⢵⡵⢿⢿⢻⣿⣿⣿⣿⣿⣿⣿⣿⣿⣿⣿⣿⣿⣿⢇⢕⢕⢕⢕⢕⣿⣿⣷⣾⣿⣿⣿⣿⣿⣿⣿⣿⣿⣿⣹⣿⣿⢐⠀⠀⠀⠀⠀⠀⠀⠀⠀⠀⠀⠀⠀⠀⠀</a:t>
            </a:r>
            <a:br/>
            <a:r>
              <a:t>⠀⠀⠀⠀⠀⠀⠀⠀⠀⠀⠀⢗⢗⡗⢗⣗⣝⣏⣝⣹⣏⣝⣿⣯⣽⣿⣽⣽⣿⣿⣿⣿⣿⣿⣿⣿⣿⣿⣿⣿⣿⣿⢕⢕⢕⢕⢕⢕⣿⣾⣿⣿⣿⣿⣿⣿⣿⣿⣿⣿⣿⣝⣿⣿⠟⠄⠀⠀⠀⠀⠀⠀⠀⠀⠀⠀⠀⠀⠀⠀⠀</a:t>
            </a:r>
            <a:br/>
            <a:r>
              <a:t>⠀⠀⠀⠀⠀⠀⠀⠀⠀⠀⠀⢧⢿⢽⢷⢵⣿⣻⣟⣟⣞⡟⢻⣟⣿⣻⣿⣿⣿⣿⣿⢿⣿⣿⣿⣿⣿⣿⣿⡟⢿⣿⣧⡕⣕⢕⡕⡕⣿⣿⣿⣿⣿⣿⣿⣿⣿⣿⣿⣿⣿⣿⣿⣿⢕⠀⠀⠀⠀⠀⠀⠀⠀⠀⠀⠀⠀⠀⠀⠀⠀</a:t>
            </a:r>
            <a:br/>
            <a:r>
              <a:t>⠀⠀⠀⠀⠀⠀⠀⠀⠀⠀⠀⣿⣿⣿⡿⣾⣿⣾⣿⣿⣿⣿⣿⣿⣿⣿⣿⣿⣿⣿⣿⢕⢜⢿⣿⣿⣾⢟⠉⠁⢸⣿⣿⣿⣷⣷⣗⡣⣿⣿⣿⣿⣿⣿⣿⣿⣿⣿⣿⣿⣿⣿⣿⣿⢕⢕⠁⢀⠀⠀⠀⠀⠀⠀⠀⠀⠀⠀⠀⠀⠀</a:t>
            </a:r>
            <a:br/>
            <a:r>
              <a:t>⠀⠀⠀⠀⠀⠀⠀⠀⠀⠀⠀⣿⣿⣿⣿⣿⣿⣿⣿⣿⣿⣿⣿⣿⣿⣿⣿⣿⣿⣿⣟⢕⢕⢕⢅⠅⢁⠀⠀⢄⣼⣿⣿⣿⣿⣿⣿⣷⣿⣿⣿⣿⣿⣿⣿⣿⣿⣿⣿⣿⣿⣿⣿⣿⢕⢕⢔⢕⠔⠀⠀⠀⠀⠀⠀⠀⠀⠀⠀⠀⠀</a:t>
            </a:r>
            <a:br/>
            <a:r>
              <a:t>⠀⠀⠀⠀⠀⠀⠀⠀⠀⠀⠀⣿⣿⣿⣿⣿⣿⣿⣿⣿⣿⣿⣿⣿⣿⣿⣿⣿⣿⣿⣿⡱⢕⢕⢕⢕⢔⢐⢕⢕⣿⣿⣿⣿⣿⣿⣿⣿⣿⣿⣿⣿⣿⣿⣿⣿⣿⣿⣿⣿⣿⣿⣿⣿⢕⢕⢕⢕⢕⠀⠀⠀⠀⠀⠀⠀⠀⠀⠀⠀⠀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⠀⠀⠀⠀⠀⠀⠀⠀⠀⠀⠀⣿⣿⣿⣿⣿⣿⣿⣿⣿⣿⣿⣿⣿⣿⣿⣿⣿⣿⣿⣿⣷⡕⢕⢕⢕⢔⢕⢕⣸⣿⣿⣿⣿⣿⣿⣿⣿⣿⣿⣿⣿⣿⣿⣿⣿⣿⣿⣿⣿⣿⡟⣟⣟⣕⢕⡕⢕⢕⠀⠀⠀⠀⠀⠀⠀⠀⠀⠀⠀⠀</a:t>
            </a:r>
            <a:br/>
            <a:r>
              <a:t>⠀⠀⠀⠀⠀⠀⠀⠀⠀⠀⠀⣿⣿⣿⣿⣿⣿⣿⣿⣿⣿⣿⣿⣿⣿⣿⣿⣿⣿⣿⣿⣿⣿⠕⢕⢕⢕⢕⢱⣿⣿⣿⣿⣿⣿⣿⣿⣿⣿⣿⣿⣿⣿⣿⣿⣿⣿⣿⣿⣿⣿⣧⣽⣵⣽⣽⣽⡕⠕⠀⠀⠀⠀⠀⠀⠀⠀⠀⠀⠀⠀</a:t>
            </a:r>
            <a:br/>
            <a:r>
              <a:t>⠀⠀⠀⠀⠀⠀⠀⠀⠀⠀⠀⣿⣿⣿⣿⣿⣿⣿⣿⣿⣿⣿⣿⣿⣿⣿⣿⣿⣿⣿⣿⣿⣿⠔⢕⢕⢔⢕⣿⣿⣿⣿⣿⣿⣿⣿⣿⣿⣿⣿⣿⣿⣿⣿⣿⣿⣿⣿⣿⣿⣿⢿⢿⢟⢟⢏⢝⢕⢕⠀⠀⠀⠀⠀⠀⠀⠀⠀⠀⠀⠀</a:t>
            </a:r>
            <a:br/>
            <a:r>
              <a:t>⠀⠀⠀⠀⠀⠀⠀⠀⠀⠀⠀⣿⣿⣿⣿⣿⣿⣿⣿⣿⣿⣿⣿⣿⣿⣿⣿⣿⣿⣿⣿⣿⡟⢕⢕⢕⢑⢑⣿⣿⣿⣿⣿⣿⣿⣿⣿⣿⣿⣿⣿⣿⣿⣿⣿⢟⢟⢝⢝⢕⢕⢱⢳⢷⢇⣕⣣⣵⣵⠀⠀⠀⠀⠀⠀⠀⠀⠀⠀⠀⠀</a:t>
            </a:r>
            <a:br/>
            <a:r>
              <a:t>⠀⠀⠀⠀⠀⠀⠀⠀⠀⠀⠀⣿⣿⣿⣿⣿⣿⣿⣿⣿⣿⣿⣿⣿⣿⣿⣿⣿⣿⣿⣿⣿⡇⢕⢕⢕⢕⠀⢻⣿⣿⣿⣿⣿⣿⣿⣿⣿⣿⣿⣿⣿⣿⣿⣿⣿⣿⣾⣷⣷⣵⣵⣵⣵⡝⢟⢟⢟⢟⠀⠀⠀⠀⠀⠀⠀⠀⠀⠀⠀⠀</a:t>
            </a:r>
            <a:br/>
            <a:r>
              <a:t>⠀⠀⠀⠀⠀⠀⠀⠀⠀⠀⠀⣿⣿⣿⣿⣿⣿⣿⣿⣿⣿⣿⣿⣿⣿⣿⣿⣿⣿⣿⣿⣿⢕⢄⠕⢕⠕⠀⠘⣿⣿⣿⣿⣿⣿⣿⣿⣿⣿⣿⣿⣿⣿⣿⣿⣿⢝⣟⣟⣯⡝⢟⢝⢝⢕⢕⢕⢕⢕⠀⠀⠀⠀⠀⠀⠀⠀⠀⠀⠀⠀</a:t>
            </a:r>
            <a:br/>
            <a:r>
              <a:t>⠀⠀⠀⠀⠀⠀⠀⠀⠀⠀⠀⠛⠛⠛⠛⠛⠛⠛⠛⠛⠛⠛⠛⠛⠛⠛⠛⠛⠛⠛⠛⠛⠀⠀⠀⠀⠁⠀⠀⠘⠛⠛⠛⠛⠛⠛⠛⠛⠛⠛⠛⠛⠛⠛⠛⠃⠑⠑⠙⠙⠑⠘⠑⠑⠑⠑⠑⠑⠑⠀⠀⠀⠀⠀⠀⠀⠀⠀⠀⠀⠀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⠀⠀⠀⠀⠀⠀⠀⠀⠀⠀⠀⣿⣿⣿⣿⣿⣿⣿⣿⣿⣿⣿⣿⣿⣿⣿⡕⠀⠀⠀⠀⠀⠀⠀⠀⠀⠀⠀⠟⠿⠿⠿⠿⠿⢿⠇⠀⠀⠀⠀⠀⠀⠀⠀⠀⠀⠀⠀⠀⠀⠀⠀⠀⠀⠀⠀⠀⠀⠀⠀⠀⠀⠀⠀⠀⠀⠀⠀⠀⠀⠀</a:t>
            </a:r>
            <a:br/>
            <a:r>
              <a:t>⠀⠀⠀⠀⠀⠀⠀⠀⠀⠀⠀⣿⣿⣿⣿⣿⣿⣿⣿⣿⣿⣿⣿⣿⣿⣿⡇⠀⠀⠀⠀⠀⠀⠀⠀⠀⠀⠀⢰⣴⣴⣴⣤⣤⡄⠀⠀⠀⠀⠀⠀⠀⠀⠀⠀⠀⠀⠀⠀⠀⠀⠀⠀⠀⠀⠀⠀⠀⠀⠀⠀⠀⠀⠀⠀⠀⠀⠀⠀⠀⠀</a:t>
            </a:r>
            <a:br/>
            <a:r>
              <a:t>⠀⠀⠀⠀⠀⠀⠀⠀⠀⠀⠀⣿⣿⣿⣿⣿⣿⣿⣿⣿⣿⣿⣿⣿⣿⣿⣧⠀⠀⠀⠀⠀⠀⠀⠀⠀⠀⠀⢀⣁⣁⣉⣉⢉⠁⠀⠀⠀⠀⠀⠀⠀⠀⠀⠀⠀⠀⠀⠀⠀⠀⠀⠀⠀⠀⠀⠀⠀⠀⠀⠀⠀⠀⠀⠀⠀⠀⠀⠀⠀⠀</a:t>
            </a:r>
            <a:br/>
            <a:r>
              <a:t>⠀⠀⠀⠀⠀⠀⠀⠀⠀⠀⠀⣿⣿⣿⣿⣿⣿⣿⣿⣿⣿⣿⣿⣿⣿⣿⣿⢕⠀⠀⠀⠀⠀⠀⠀⠀⠀⠀⠘⠛⠛⠛⠛⠛⠃⠀⠀⠀⠀⠀⠀⠀⠀⠀⠀⠀⠀⠀⠀⠀⠀⠀⠀⠀⠀⠀⠀⠀⠀⠀⠀⠀⠀⠀⠀⠀⠀⠀⠀⠀⠀</a:t>
            </a:r>
            <a:br/>
            <a:r>
              <a:t>⠀⠀⠀⠀⠀⠀⠀⠀⠀⠀⠀⣿⣿⣿⣿⣿⣿⣿⣿⣿⣿⣿⣿⣿⣿⣿⣿⡕⠀⠀⠀⠀⠀⠀⠀⠀⠀⠀⠱⢶⣶⣷⣷⢖⠀⠀⠀⠀⠀⠀⠀⠀⠀⠀⠀⠀⠀⠀⠀⠀⠀⠀⠀⠀⠀⠀⠀⠀⠀⠀⠀⠀⠀⠀⠀⠀⠀⠀⠀⠀⠀</a:t>
            </a:r>
            <a:br/>
            <a:r>
              <a:t>⠀⠀⠀⠀⠀⠀⠀⠀⠀⠀⠀⣿⣿⣿⣿⣿⣿⣿⣿⣿⣿⣿⣿⣿⣿⣿⣿⡇⠔⠀⠀⠀⠀⠀⠀⠀⠀⠀⢄⣄⣄⣄⣠⢄⠀⠀⠀⠀⠀⠀⠀⠀⠀⠀⠀⠀⠀⠀⠀⠀⠀⠀⠀⠀⠀⠀⠀⠀⠀⠀⠀⠀⠀⠀⠀⠀⠀⠀⠀⠀⠀</a:t>
            </a:r>
            <a:br/>
            <a:r>
              <a:t>⠀⠀⠀⠀⠀⠀⠀⠀⠀⠀⠀⣿⣿⣿⣿⣿⣿⣿⣿⣿⣿⣿⣿⣿⣿⣿⣿⣷⢕⠀⠀⠀⢕⠀⠀⠀⠀⠀⠁⠉⠙⠙⠉⠁⠀⠀⠀⠀⠀⠀⠀⠀⠀⠀⠀⠀⠀⠀⠀⠀⠀⠀⠀⠀⠀⠀⠀⠀⠀⠀⠀⠀⠀⠀⠀⠀⠀⠀⠀⠀⠀</a:t>
            </a:r>
            <a:br/>
            <a:r>
              <a:t>⠀⠀⠀⠀⠀⠀⠀⠀⠀⠀⠀⣿⣿⣿⣿⣿⣿⣿⣿⣿⣿⣿⣿⣿⣿⣿⣿⣿⢕⠀⠀⠀⠑⠀⠀⢕⠀⠀⠑⠻⠿⠿⠟⠀⠀⠀⠀⠀⠀⠀⠀⠀⠀⠀⠀⠀⠀⠀⠀⠀⠀⠀⠀⠀⠀⠀⠀⠀⠀⠀⠀⠀⠀⠀⠀⠀⠀⠀⠀⠀⠀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⠀⠀⠀⠀⠀⠀⠀⠀⠀⠀⠀⣿⣿⣿⣿⣿⣿⣿⣿⣿⣿⣿⣿⣿⣿⣿⣿⣿⡇⢄⠀⠀⢔⠕⠀⢕⠀⠀⢰⣶⣷⣿⣦⣄⢀⠀⠀⠀⠀⠀⠀⠀⠀⠀⠀⠀⠀⠀⠀⠀⠀⠀⠀⠀⠀⠀⠀⠀⠀⠀⠀⠀⠀⠀⠀⠀⠀⠀⠀⠀⠀</a:t>
            </a:r>
            <a:br/>
            <a:r>
              <a:t>⠀⠀⠀⠀⠀⠀⠀⠀⠀⠀⠀⣿⣿⣿⣿⣿⣿⣿⣿⣿⣿⣿⣿⣿⣿⣿⣿⣿⣧⢕⠀⠀⢕⠑⠀⢕⠀⠀⠕⢜⣿⣿⣿⣿⣿⣷⣶⣴⣴⣤⣄⢄⠀⠀⠀⠀⠀⠀⠀⠀⠀⠀⠀⠀⠀⠀⠀⠀⠀⠀⠀⠀⠀⠀⠀⠀⠀⠀⠀⠀⠀</a:t>
            </a:r>
            <a:br/>
            <a:r>
              <a:t>⠀⠀⠀⠀⠀⠀⠀⠀⠀⠀⠀⣿⣿⣿⣿⣿⣿⣿⣿⣿⣿⣿⣿⣿⣿⣿⣿⣿⣿⢕⠀⠀⢕⠀⠀⢕⠀⠀⠀⠁⠘⢝⢿⣿⣿⣿⣿⣿⣿⣿⣿⣧⡄⠀⠀⠀⠀⠀⠀⠀⠀⠀⠀⠀⠔⠀⠁⠀⢀⠀⠀⠀⠀⠀⠀⠀⠀⠀⠀⠀⠀</a:t>
            </a:r>
            <a:br/>
            <a:r>
              <a:t>⠀⠀⠀⠀⠀⠀⠀⠀⠀⠀⠀⣿⣿⣿⣿⣿⣿⣿⣿⣿⣿⣿⣿⣿⣿⣿⣿⣿⣿⡇⠀⢕⢕⠀⠀⢕⠀⠀⠀⠀⠀⠀⠁⠘⢝⢻⣿⣿⣿⣿⣿⣿⣿⣷⣦⣄⡀⠄⢄⠀⠀⠀⠀⠀⢀⢀⢔⢕⢕⠀⠀⠀⠀⠀⠀⠀⠀⠀⠀⠀⠀</a:t>
            </a:r>
            <a:br/>
            <a:r>
              <a:t>⠀⠀⠀⠀⠀⠀⠀⠀⠀⠀⠀⣿⣿⣿⣿⣿⣿⣿⣿⣿⣿⣿⣿⣿⣿⣿⣿⣿⣿⣧⠀⢕⢕⠀⢕⢕⠀⠀⠀⠀⠀⠀⠀⠀⠀⠁⠜⢻⣿⣿⣿⣿⣿⣿⣿⣿⣿⣿⣷⣔⢔⢔⢔⢕⢔⢕⢕⢕⢕⠀⠀⠀⠀⠀⠀⠀⠀⠀⠀⠀⠀</a:t>
            </a:r>
            <a:br/>
            <a:r>
              <a:t>⠀⠀⠀⠀⠀⠀⠀⠀⠀⠀⠀⣿⣿⣿⣿⣿⣿⣿⣿⣿⣿⣿⣿⣿⣿⣿⣿⣿⣿⣿⢕⢕⢕⠀⢕⢕⠀⠀⠀⠀⠀⠀⠀⠀⠀⠀⠀⠁⠜⢻⣿⣿⣿⣿⣿⣿⣿⣿⣿⣿⣧⢕⢕⢕⢕⢕⢕⢕⢕⠀⠀⠀⠀⠀⠀⠀⠀⠀⠀⠀⠀</a:t>
            </a:r>
            <a:br/>
            <a:r>
              <a:t>⠀⠀⠀⠀⠀⠀⠀⠀⠀⠀⠀⣿⣿⣿⣿⣿⣿⣿⣿⣿⣿⣿⣿⣿⣿⣿⣿⣿⣿⣿⡕⢕⢕⠀⢕⢕⠀⠀⠀⠀⠀⠀⠀⠀⠀⠀⠀⠀⠀⠁⢑⣿⣿⣿⣿⣿⣿⣿⣿⣿⣿⣧⢕⢕⢕⢕⢕⢕⢕⠀⠀⠀⠀⠀⠀⠀⠀⠀⠀⠀⠀</a:t>
            </a:r>
            <a:br/>
            <a:r>
              <a:t>⠀⠀⠀⠀⠀⠀⠀⠀⠀⠀⠀⣿⣿⣿⣿⣿⣿⣿⣿⣿⣿⣿⣿⣿⣿⣿⣿⣿⣿⣿⡟⢕⠁⠀⢕⠀⠀⠀⠀⠀⠀⠀⠀⠀⠀⠀⠀⠀⠀⢕⣿⣿⣿⣿⣿⣿⣿⣿⣿⣿⣿⡿⢕⢕⢕⢕⢕⢕⢕⠀⠀⠀⠀⠀⠀⠀⠀⠀⠀⠀⠀</a:t>
            </a:r>
            <a:br/>
            <a:r>
              <a:t>⠀⠀⠀⠀⠀⠀⠀⠀⠀⠀⠀⣿⣿⣿⣿⣿⣿⣿⣿⣿⣿⣿⣿⣿⣿⣿⣿⣿⣿⣿⡇⢕⠀⠀⢕⠀⠀⠀⠀⠀⠀⠀⠀⠀⠀⠀⠀⠀⠀⠀⠈⠙⢻⣿⣿⣿⣿⣿⣿⣿⣿⢇⢕⢕⢕⢕⢕⢕⢕⠀⠀⠀⠀⠀⠀⠀⠀⠀⠀⠀⠀</a:t>
            </a:r>
            <a:br/>
            <a:r>
              <a:t>⠀⠀⠀⠀⠀⠀⠀⠀⠀⠀⠀⣿⣿⣿⣿⣿⣿⣿⣿⣿⣿⣿⣿⣿⣿⣿⣿⣿⣿⣿⡇⢕⠀⠀⠑⠀⠀⠀⠀⠀⠀⠀⠀⠀⠀⠀⠀⠀⠀⠀⠀⢄⣵⣿⣿⣿⣿⢟⠛⠙⠁⠀⢕⢕⢕⢕⢕⢕⢕⠀⠀⠀⠀⠀⠀⠀⠀⠀⠀⠀⠀</a:t>
            </a:r>
            <a:br/>
            <a:r>
              <a:t>⠀⠀⠀⠀⠀⠀⠀⠀⠀⠀⠀⣿⣿⣿⣿⣿⣿⣿⣿⣿⣿⣿⣿⣿⣿⣿⣿⣿⣿⣿⡇⢕⠀⠀⠀⠀⠀⠀⠀⠀⠀⠀⠀⠀⠀⠀⠀⠀⠀⠀⣱⣿⣿⣿⣿⡿⠏⠁⠀⠀⠀⠀⢕⢕⢕⢕⢕⢕⢕⠀⠀⠀⠀⠀⠀⠀⠀⠀⠀⠀⠀</a:t>
            </a:r>
            <a:br/>
            <a:r>
              <a:t>⠀⠀⠀⠀⠀⠀⠀⠀⠀⠀⠀⣿⣿⣿⣿⣿⣿⣿⣿⣿⣿⣿⣿⣿⣿⣿⣿⣿⣿⣿⡇⢕⠀⠀⠀⠀⠀⠀⠀⠀⠀⠀⠀⠀⠀⠀⠀⠀⠀⠀⠘⠟⢿⢿⠏⠁⠀⠀⠀⠀⠀⠀⢕⢕⢕⢕⢕⣵⡕⠀⠀⠀⠀⠀⠀⠀⠀⠀⠀⠀⠀</a:t>
            </a:r>
            <a:br/>
            <a:r>
              <a:t>⠀⠀⠀⠀⠀⠀⠀⠀⠀⠀⠀⣿⣿⣿⣿⣿⣿⣿⣿⣿⣿⣿⣿⣿⣿⣿⣿⣿⣿⣿⡇⢕⠀⠀⠀⠀⠀⠀⢅⠀⠀⠀⠀⠀⠀⠀⠀⠀⠀⠀⠀⠀⠀⠀⠀⠀⠀⠀⠀⠀⠀⠀⢕⢕⣾⡿⠛⠋⠁⠀⠀⠀⠀⠀⠀⠀⠀⠀⠀⠀⠀</a:t>
            </a:r>
            <a:br/>
            <a:r>
              <a:t>⠀⠀⠀⠀⠀⠀⠀⠀⠀⠀⠀⣿⣿⣿⣿⣿⣿⣿⣿⣿⣿⣿⣿⣿⣿⣿⣿⣿⣿⣿⡇⠁⠀⠀⠀⠀⠀⠀⢕⠀⠀⠀⠀⠀⠀⠀⠀⠀⠀⠀⠀⠀⠀⠀⠀⠀⠀⠀⠀⠀⠀⠀⠀⠀⠀⠀⠀⠀⠀⠀⠀⠀⠀⠀⠀⠀⠀⠀⠀⠀⠀</a:t>
            </a:r>
            <a:br/>
            <a:r>
              <a:t>⠀⠀⠀⠀⠀⠀⠀⠀⠀⠀⠀⠛⠛⠛⠛⠛⠛⠛⠛⠛⠛⠛⠛⠛⠛⠛⠛⠛⠛⠛⠃⠐⠀⠀⠀⠀⠀⠑⠐⠀⠀⠀⠀⠀⠀⠀⠀⠀⠀⠀⠀⠀⠀⠀⠀⠀⠀⠀⠀⠀⠀⠀⠀⠀⠀⠀⠀⠀⠀⠀⠀⠀⠀⠀⠀⠀⠀⠀⠀⠀⠀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⠀⠀⠀⠀⠀⠀⠀⠀⠀⠀⠀⢕⢕⣹⣵⣕⣕⢜⣜⢽⡯⢕⣵⢸⢜⣕⣟⡾⢿⣇⢜⢕⢝⢹⠎⠜⠏⠟⠋⠋⠟⢿⣿⣿⣿⣿⣿⣿⣿⣿⣿⣿⣿⣿⣿⣿⣿⣿⣿⣿⣿⣿⣿⣿⣕⣱⣾⣿⣟⠀⠀⠀⠀⠀⠀⠀⠀⠀⠀⠀⠀</a:t>
            </a:r>
            <a:br/>
            <a:r>
              <a:t>⠀⠀⠀⠀⠀⠀⠀⠀⠀⠀⠀⢕⢱⢏⢝⢝⢏⢝⣸⣕⡜⡕⢕⢜⢞⢝⢝⢕⢕⢜⢕⠕⠵⣄⡁⠁⠀⠀⠀⠀⠀⠀⠈⠻⢿⣽⣿⣿⣿⣿⣿⣿⣿⣿⣿⣿⣿⣿⣿⣿⣿⣿⣿⣿⣿⣿⣿⣿⣿⠀⠀⠀⠀⠀⠀⠀⠀⠀⠀⠀⠀</a:t>
            </a:r>
            <a:br/>
            <a:r>
              <a:t>⠀⠀⠀⠀⠀⠀⠀⠀⠀⠀⠀⣵⡇⢼⢱⢕⢕⢕⢝⢹⢕⢇⢕⢕⢝⢕⡕⢕⢇⢕⠕⠀⠀⠈⢝⣿⣦⣄⠀⠔⠀⠀⠀⠀⠁⢹⢿⣿⣿⣿⣿⣿⣿⣿⣿⣿⣿⣿⣿⣿⣿⣿⣿⣿⣿⣿⣿⣯⣼⠀⠀⠀⠀⠀⠀⠀⠀⠀⠀⠀⠀</a:t>
            </a:r>
            <a:br/>
            <a:r>
              <a:t>⠀⠀⠀⠀⠀⠀⠀⠀⠀⠀⠀⢕⢕⢕⢕⢕⢜⣕⡜⢕⢕⢱⡇⢷⡕⢗⢇⢕⢕⠕⠀⠀⠀⠀⠀⢁⣻⣿⣧⡄⢀⠀⠀⠀⠀⠀⢝⣿⣿⣿⣿⣿⣿⣿⣿⣿⣿⣿⣿⣿⣿⣿⣿⢟⠙⠁⠀⠁⠙⠀⠀⠀⠀⠀⠀⠀⠀⠀⠀⠀⠀</a:t>
            </a:r>
            <a:br/>
            <a:r>
              <a:t>⠀⠀⠀⠀⠀⠀⠀⠀⠀⠀⠀⢕⣕⣝⡕⢜⡜⢳⢇⢕⢕⢱⢜⢕⢕⢕⢕⢕⢕⠀⠀⢄⢔⢕⣱⣵⢵⢵⢽⣿⣧⣔⢅⠀⢀⢔⠀⢻⣿⣿⣿⣿⣿⣿⣿⣿⣿⣿⣿⣿⣿⣿⣏⠀⠀⠀⠀⠀⠀⠀⠀⠀⠀⠀⠀⠀⠀⠀⠀⠀⠀</a:t>
            </a:r>
            <a:br/>
            <a:r>
              <a:t>⠀⠀⠀⠀⠀⠀⠀⠀⠀⠀⠀⢕⢇⢕⢇⢷⢗⢕⢝⢜⣕⢕⡷⡇⢇⢕⡵⢱⢕⠀⢔⣕⢕⣕⣡⢕⢰⢅⢔⣝⣿⣿⣷⣅⠄⢅⢅⢸⣿⣿⣿⣿⣿⣿⣿⣿⣿⣿⣿⣿⣿⡟⣿⣷⡄⠀⠀⠀⠀⠀⠀⠀⠀⠀⠀⠀⠀⠀⠀⠀⠀</a:t>
            </a:r>
            <a:br/>
            <a:r>
              <a:t>⠀⠀⠀⠀⠀⠀⠀⠀⠀⠀⠀⢕⡇⣵⡗⢇⢗⢕⢕⢕⢕⢕⢕⢵⢵⢵⢇⢇⢕⢐⢕⣽⣿⣿⣿⣿⣿⣷⣷⣿⣿⣿⣿⡏⢕⢕⢕⢑⣿⣿⣿⣿⣿⣿⣿⣿⣿⣿⣿⣿⣿⢕⢸⣿⣧⠀⠀⠀⠀⠀⠀⠀⠀⠀⠀⠀⠀⠀⠀⠀⠀</a:t>
            </a:r>
            <a:br/>
            <a:r>
              <a:t>⠀⠀⠀⠀⠀⠀⠀⠀⠀⠀⠀⢱⢵⢵⢧⢱⢽⢝⣝⣕⣕⣕⣕⣕⢗⢳⣷⣗⣵⣵⣵⣸⣿⣿⣿⣿⣿⣿⣿⣿⣿⣿⣿⡇⢔⢕⢕⢑⣿⣿⣿⣿⣿⣿⣿⣿⣿⣿⣿⣿⣿⣷⣼⣿⣿⢕⠀⠀⠀⠀⠀⠀⠀⠀⠀⠀⠀⠀⠀⠀⠀</a:t>
            </a:r>
            <a:br/>
            <a:r>
              <a:t>⠀⠀⠀⠀⠀⠀⠀⠀⠀⠀⠀⢟⢟⢗⢗⢗⢇⢗⢞⢟⢻⢧⢵⢿⢇⢵⢽⢯⣿⣿⣿⣿⣿⣿⣿⣿⣿⣿⣿⣿⣿⣿⡿⢕⢕⢕⢕⢕⣻⣿⣿⣿⣿⣿⣿⣿⣿⣿⣿⣿⣿⣿⣿⣿⣿⢕⠀⠀⠀⠀⠀⠀⠀⠀⠀⠀⠀⠀⠀⠀⠀</a:t>
            </a:r>
            <a:br/>
            <a:r>
              <a:t>⠀⠀⠀⠀⠀⠀⠀⠀⠀⠀⠀⣜⣝⢝⣝⣝⣏⣝⣕⣝⣝⣝⣝⣏⣇⣝⣝⣗⣿⣿⣿⣿⣿⣿⣿⣿⣿⣿⣿⣿⣿⣿⡧⢕⢕⢕⢕⢕⣞⣿⣿⣿⣿⣿⣿⣿⣿⣿⣿⣿⣿⣿⣿⣿⣿⠕⠀⠀⠀⠀⠀⠀⠀⠀⠀⠀⠀⠀⠀⠀⠀</a:t>
            </a:r>
            <a:br/>
            <a:r>
              <a:t>⠀⠀⠀⠀⠀⠀⠀⠀⠀⠀⠀⢕⡵⢇⢵⢵⣵⣷⢇⢳⢵⢞⢳⢗⡷⢻⡟⢻⣿⣿⣿⣿⣿⣿⣿⣿⣾⣿⣿⣿⣿⣿⢇⢕⢕⢕⢕⢕⣿⣿⣷⣿⣿⣿⣿⣿⣿⣿⣿⣿⣿⣟⣽⣿⣿⠀⠀⠀⠀⠀⠀⠀⠀⠀⠀⠀⠀⠀⠀⠀⠀</a:t>
            </a:r>
            <a:br/>
            <a:r>
              <a:t>⠀⠀⠀⠀⠀⠀⠀⠀⠀⠀⠀⢜⣕⣎⣝⣜⣝⣏⣝⣹⣯⣝⣿⣯⣽⣯⣽⣽⣿⣿⣿⣿⣿⣿⣿⣿⣿⣿⣿⣿⣿⡿⢕⢕⢕⢕⢕⢕⣿⣾⣿⣿⣿⣿⣿⣿⣿⣿⣿⣿⣿⣝⣿⣿⠏⠁⠀⠀⠀⠀⠀⠀⠀⠀⠀⠀⠀⠀⠀⠀⠀</a:t>
            </a:r>
            <a:br/>
            <a:r>
              <a:t>⠀⠀⠀⠀⠀⠀⠀⠀⠀⠀⠀⢽⢷⣵⡵⢕⣟⣞⣟⢟⣟⡿⢻⣻⣿⣿⣿⣽⣿⣿⡿⣻⣿⣿⣿⣿⣿⣿⣿⢿⣿⣿⣱⡕⢕⢕⡕⢕⣿⣿⣿⣿⣿⣿⣿⣿⣿⣿⣿⣿⣿⣿⣿⣿⢕⠀⠀⠀⠀⠀⠀⠀⠀⠀⠀⠀⠀⠀⠀⠀⠀</a:t>
            </a:r>
            <a:br/>
            <a:r>
              <a:t>⠀⠀⠀⠀⠀⠀⠀⠀⠀⠀⠀⣿⣿⣿⣿⣷⣿⣾⣿⣿⣿⣿⣿⣿⣿⣿⣿⣿⣿⣿⡇⢕⢻⣿⣿⣯⣿⠟⢋⠑⣿⣿⣿⣾⣟⣼⣗⣗⣿⣿⣿⣿⣿⣿⣿⣿⣿⣿⣿⣿⣿⣿⣿⣿⢕⢕⢀⢀⠀⠀⠀⠀⠀⠀⠀⠀⠀⠀⠀⠀⠀</a:t>
            </a:r>
            <a:br/>
            <a:r>
              <a:t>⠀⠀⠀⠀⠀⠀⠀⠀⠀⠀⠀⣿⣿⣿⣿⣿⣿⣿⣿⣿⣿⣿⣿⣿⣿⣿⣿⣿⣿⣿⢕⢕⢕⢘⢙⢙⠑⠁⠀⢄⣿⣿⣿⣿⣿⣿⣿⣷⣿⣿⣿⣿⣿⣿⣿⣿⣿⣿⣿⣿⣿⣿⣿⣿⢕⢕⢔⢕⢔⠀⠀⠀⠀⠀⠀⠀⠀⠀⠀⠀⠀</a:t>
            </a:r>
            <a:br/>
            <a:r>
              <a:t>⠀⠀⠀⠀⠀⠀⠀⠀⠀⠀⠀⣾⣿⣿⣿⣾⣿⣿⣿⣿⣿⣿⣿⣿⣿⣿⣿⣿⣿⣿⡇⢕⢕⢕⢕⢄⢄⢄⢕⢸⣿⣿⣿⣿⣿⣿⣿⣿⣿⣿⣿⣿⣿⣿⣿⣿⣿⣿⣿⣿⣿⣿⣿⣿⢕⢕⢕⢕⢕⠀⠀⠀⠀⠀⠀⠀⠀⠀⠀⠀⠀</a:t>
            </a:r>
            <a:br/>
            <a:r>
              <a:t>⠀⠀⠀⠀⠀⠀⠀⠀⠀⠀⠀⣷⣿⣿⣿⣿⣿⣿⣿⣿⣿⣿⣿⣿⣿⣿⣿⣿⣿⣿⣷⡕⢕⢕⢕⢕⢕⢕⢕⣼⣿⣿⣿⣿⣿⣿⣿⣿⣿⣿⣿⣿⣿⣿⣿⣿⣿⣿⣿⣿⣿⡟⣟⣝⣕⣕⣕⢕⢕⠀⠀⠀⠀⠀⠀⠀⠀⠀⠀⠀⠀</a:t>
            </a:r>
            <a:br/>
            <a:r>
              <a:t>⠀⠀⠀⠀⠀⠀⠀⠀⠀⠀⠀⣿⣿⣿⣿⣿⣿⣿⣿⣿⣿⣿⣿⣿⣿⣿⣿⣿⣿⣿⣿⣿⠕⢕⢕⢕⢕⢕⣸⣿⣿⣿⣿⣿⣿⣿⣿⣿⣿⣿⣿⣿⣿⣿⣿⣿⣿⣿⣿⣿⣿⣧⣵⣵⣵⣼⣽⡕⠕⠀⠀⠀⠀⠀⠀⠀⠀⠀⠀⠀⠀</a:t>
            </a:r>
            <a:br/>
            <a:r>
              <a:t>⠀⠀⠀⠀⠀⠀⠀⠀⠀⠀⠀⣿⣿⣿⣿⣿⣿⣿⣿⣿⣿⣿⣿⣿⣿⣿⣿⣿⣿⣿⣿⣿⢀⢕⢕⢕⢕⢱⣿⣿⣿⣿⣿⣿⣿⣿⣿⣿⣿⣿⣿⣿⣿⣿⣿⣿⣿⣿⣿⣿⣿⢿⢿⢟⢟⢝⢝⢕⢕⠀⠀⠀⠀⠀⠀⠀⠀⠀⠀⠀⠀</a:t>
            </a:r>
            <a:br/>
            <a:r>
              <a:t>⠀⠀⠀⠀⠀⠀⠀⠀⠀⠀⠀⣿⣿⣿⣿⣿⣿⣿⣿⣿⣿⣿⣿⣿⣿⣿⣿⣿⣿⣿⣿⡏⢕⢕⢕⠕⢕⢸⣿⣿⣿⣿⣿⣿⣿⣿⣿⣿⣿⣿⣿⣿⣿⣿⢿⢟⢟⢝⢝⢕⢕⢗⢟⢞⢯⣕⣱⣵⣵⠀⠀⠀⠀⠀⠀⠀⠀⠀⠀⠀⠀</a:t>
            </a:r>
            <a:br/>
            <a:r>
              <a:t>⠀⠀⠀⠀⠀⠀⠀⠀⠀⠀⠀⣿⣿⣿⣿⣿⣿⣿⣿⣿⣿⣿⣿⣿⣿⣿⣿⣿⣿⣿⣿⢇⢕⢕⢕⢕⠕⢸⣿⣿⣿⣿⣿⣿⣿⣿⣿⣿⣿⣿⣿⣿⣿⣿⣿⣿⣾⣷⣷⣧⣵⣵⣵⡵⡟⢟⢟⢟⢟⠀⠀⠀⠀⠀⠀⠀⠀⠀⠀⠀⠀</a:t>
            </a:r>
            <a:br/>
            <a:r>
              <a:t>⠀⠀⠀⠀⠀⠀⠀⠀⠀⠀⠀⣿⣿⣿⣿⣿⣿⣿⣿⣿⣿⣿⣿⣿⣿⣿⣿⣿⣿⣿⣿⠕⠕⢕⢕⢕⠀⠑⢻⣿⣿⣿⣿⣿⣿⣿⣿⣿⣿⣿⣿⣿⣿⣿⣿⢟⢝⣟⣟⣹⡝⢟⢝⢝⢕⢕⢕⢕⢕⠀⠀⠀⠀⠀⠀⠀⠀⠀⠀⠀⠀</a:t>
            </a:r>
            <a:br/>
            <a:r>
              <a:t>⠀⠀⠀⠀⠀⠀⠀⠀⠀⠀⠀⠛⠛⠛⠛⠛⠛⠛⠛⠛⠛⠛⠛⠛⠛⠛⠛⠛⠛⠛⠛⠀⠑⠀⠀⠑⠀⠀⠘⠛⠛⠛⠛⠛⠛⠛⠛⠛⠛⠛⠛⠛⠛⠛⠛⠃⠑⠑⠑⠙⠑⠘⠑⠑⠑⠑⠑⠑⠑⠀⠀⠀⠀⠀⠀⠀⠀⠀⠀⠀⠀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⠀⠀⠀⠀⠀⠀⠀⠀⠀⠀⠀⣝⣝⣿⣷⣷⣽⣿⣿⣿⣿⣮⣽⡾⢹⣽⣿⣾⣿⣿⡻⣿⣿⡻⠟⠜⠝⠙⠙⠙⠟⢿⣿⣿⣿⣿⣿⣿⣿⣿⣿⣿⣿⣿⣿⣿⣿⣿⣿⣿⣿⣿⣿⣿⣕⣕⣼⣿⣿⠀⠀⠀⠀⠀⠀⠀⠀⠀⠀⠀⠀</a:t>
            </a:r>
            <a:br/>
            <a:r>
              <a:t>⠀⠀⠀⠀⠀⠀⠀⠀⠀⠀⠀⣽⣿⣿⣟⡟⢻⢻⣿⣵⣼⡽⢽⡹⢟⢻⢏⢝⡝⢝⢕⠜⠣⣥⣀⢀⠀⠀⠀⠀⠀⠀⠈⠝⢿⣿⣿⣿⣿⣿⣿⣿⣿⣿⣿⣿⣿⣿⣿⣿⣿⣿⣿⣿⣿⣿⣿⣿⣿⠀⠀⠀⠀⠀⠀⠀⠀⠀⠀⠀⠀</a:t>
            </a:r>
            <a:br/>
            <a:r>
              <a:t>⠀⠀⠀⠀⠀⠀⠀⠀⠀⠀⠀⣿⣿⣿⣿⣾⣟⣿⣿⣿⡝⢇⢺⢣⢹⣇⣜⢜⢗⢕⠕⠀⠀⠁⢝⢿⣶⣄⠀⠐⠀⠀⠀⠀⠈⠝⣿⣿⣿⣿⣿⣿⣿⣿⣿⣿⣿⣿⣿⣿⣿⣿⣿⣿⣿⣿⣿⣿⣽⠀⠀⠀⠀⠀⠀⠀⠀⠀⠀⠀⠀</a:t>
            </a:r>
            <a:br/>
            <a:r>
              <a:t>⠀⠀⠀⠀⠀⠀⠀⠀⠀⠀⠀⢝⣹⣕⡟⣷⣼⣵⣾⣵⣵⣽⣿⣷⣷⣻⢏⢟⢕⠕⠀⠀⠀⠀⠀⢀⢹⣿⣷⡔⢀⢀⠀⠀⠀⠀⢜⣿⣿⣿⣿⣿⣿⣿⣿⣿⣿⣿⣿⣿⣿⣿⣿⢟⠙⠁⠀⠀⠘⠀⠀⠀⠀⠀⠀⠀⠀⠀⠀⠀⠀</a:t>
            </a:r>
            <a:br/>
            <a:r>
              <a:t>⠀⠀⠀⠀⠀⠀⠀⠀⠀⠀⠀⢿⣿⣟⣿⣯⣯⣿⣞⣣⣞⣧⣿⣻⣵⢝⢧⢵⢕⠀⠀⢀⢄⢆⣔⣕⣇⣽⣟⣿⣔⢔⢑⢀⢀⢄⢀⢻⣿⣿⣿⣿⣿⣿⣿⣿⣿⣿⣿⣿⣿⣿⣇⢀⠀⠀⠀⠀⠀⠀⠀⠀⠀⠀⠀⠀⠀⠀⠀⠀⠀</a:t>
            </a:r>
            <a:br/>
            <a:r>
              <a:t>⠀⠀⠀⠀⠀⠀⠀⠀⠀⠀⠀⢜⡗⣺⢗⢷⢾⢽⢇⢜⣻⢱⢿⣇⡟⢕⡷⢞⢕⠀⢔⡕⢇⡌⣡⢕⢰⢕⢕⣟⣿⢿⣕⢄⠀⢁⠑⢜⣿⣿⣿⣿⣿⣿⣿⣿⣿⣿⣿⣿⣿⡟⣿⣷⡄⠀⠀⠀⠀⠀⠀⠀⠀⠀⠀⠀⠀⠀⠀⠀⠀</a:t>
            </a:r>
            <a:br/>
            <a:r>
              <a:t>⠀⠀⠀⠀⠀⠀⠀⠀⠀⠀⠀⢜⣝⣿⣷⣗⣗⢗⢗⢗⢕⢕⢕⢕⢵⢵⡟⢇⢕⢕⢜⣟⣿⣿⣿⣿⣷⣷⣽⣿⣷⣿⣿⢇⠕⢕⢔⠐⢻⣿⣿⣿⣿⣿⣿⣿⣿⣿⣿⣿⣿⢇⢸⣿⣷⠀⠀⠀⠀⠀⠀⠀⠀⠀⠀⠀⠀⠀⠀⠀⠀</a:t>
            </a:r>
            <a:br/>
            <a:r>
              <a:t>⠀⠀⠀⠀⠀⠀⠀⠀⠀⠀⠀⣵⣵⣼⢵⢵⡽⢧⣼⣝⣝⣝⣝⣕⣜⢸⣷⣗⣵⣧⡕⣿⣿⣿⣿⣿⣿⣿⣿⣿⣿⣿⣿⢕⢄⢕⢕⢕⣻⣿⣿⣿⣿⣿⣿⣿⣿⣿⣿⣿⣿⣿⣮⣿⣿⡕⠀⠀⠀⠀⠀⠀⠀⠀⠀⠀⠀⠀⠀⠀⠀</a:t>
            </a:r>
            <a:br/>
            <a:r>
              <a:t>⠀⠀⠀⠀⠀⠀⠀⠀⠀⠀⠀⢝⢟⢗⢗⢗⢗⡞⢞⢟⢟⢳⢕⢻⢗⢗⢸⢯⣿⣿⣗⣿⣿⣿⣿⣿⣿⣿⣿⣿⣿⣿⡿⢕⢕⢕⢕⢕⣻⣿⣿⣿⣿⣿⣿⣿⣿⣿⣿⣿⣿⣿⣿⣿⣿⢕⠀⠀⠀⠀⠀⠀⠀⠀⠀⠀⠀⠀⠀⠀⠀</a:t>
            </a:r>
            <a:br/>
            <a:r>
              <a:t>⠀⠀⠀⠀⠀⠀⠀⠀⠀⠀⠀⢕⢝⡽⢇⢝⣝⣝⡝⣹⣽⣝⡝⢹⢏⣝⣽⣹⣿⣿⣿⣿⣿⣿⣿⣿⣿⣿⣾⣿⣿⣿⡕⢕⢕⢕⢕⢕⣹⣿⣿⣿⣿⣿⣿⣿⣿⣿⣿⣿⣿⣿⣿⣿⣿⠕⠀⠀⠀⠀⠀⠀⠀⠀⠀⠀⠀⠀⠀⠀⠀</a:t>
            </a:r>
            <a:br/>
            <a:r>
              <a:t>⠀⠀⠀⠀⠀⠀⠀⠀⠀⠀⠀⢕⡷⢳⡗⢗⣷⣷⢗⢳⢗⢟⢳⢗⣗⣟⣿⣻⣿⣿⣿⣿⣿⣿⣿⣿⣽⣿⣿⣿⣿⣿⢕⢕⢕⢕⢕⢕⢿⣿⣿⣿⣿⣿⣿⣿⣿⣿⣿⣿⣿⣿⣽⣿⣿⢐⠀⠀⠀⠀⠀⠀⠀⠀⠀⠀⠀⠀⠀⠀⠀</a:t>
            </a:r>
            <a:br/>
            <a:r>
              <a:t>⠀⠀⠀⠀⠀⠀⠀⠀⠀⠀⠀⣝⣝⣏⣝⣝⣝⣏⣝⣹⣯⣽⣿⣯⣽⣯⢵⣼⣿⣿⣿⣿⣿⣿⣿⣿⣿⣿⣿⣿⣿⣿⢕⢕⢕⢕⢕⢕⣿⣿⣿⣿⣿⣿⣿⣿⣿⣿⣿⣿⣿⣗⣿⣿⠏⠀⠀⠀⠀⠀⠀⠀⠀⠀⠀⠀⠀⠀⠀⠀⠀</a:t>
            </a:r>
            <a:br/>
            <a:r>
              <a:t>⠀⠀⠀⠀⠀⠀⠀⠀⠀⠀⠀⢵⢟⣕⣗⡗⣟⣟⣟⣟⢏⡟⢻⣽⣿⣯⣽⣽⣿⣿⣿⣿⣿⣿⣿⣿⣿⣿⣿⣿⣿⣏⢵⡕⢕⢕⢕⢕⣿⣿⣿⣿⣿⣿⣿⣿⣿⣿⣿⣿⣿⣿⣿⣿⢕⠀⠀⠀⠀⠀⠀⠀⠀⠀⠀⠀⠀⠀⠀⠀⠀</a:t>
            </a:r>
            <a:br/>
            <a:r>
              <a:t>⠀⠀⠀⠀⠀⠀⠀⠀⠀⠀⠀⣿⣿⣿⣻⣿⣿⣿⣿⣿⣿⣿⣿⣿⣿⣿⣿⣿⣿⡿⢜⢝⣿⣿⣿⣻⣿⡿⢏⢺⣿⣿⣷⢿⢿⣿⣇⡗⣿⣿⣿⣿⣿⣿⣿⣿⣿⣿⣿⣿⣿⣿⣿⣿⢕⢑⠁⢀⠀⠀⠀⠀⠀⠀⠀⠀⠀⠀⠀⠀⠀</a:t>
            </a:r>
            <a:br/>
            <a:r>
              <a:t>⠀⠀⠀⠀⠀⠀⠀⠀⠀⠀⠀⣿⣿⣿⣿⣿⣿⣾⣿⣿⣿⣿⣿⣿⣿⣿⣿⣿⣿⡇⢕⢕⢕⠝⠟⠟⠇⠔⠁⢸⣿⣿⣿⣿⣿⣿⣿⣮⣿⣿⣿⣿⣿⣿⣿⣿⣿⣿⣿⣿⣿⣿⣿⣿⢕⢕⢔⢕⢔⠀⠀⠀⠀⠀⠀⠀⠀⠀⠀⠀⠀</a:t>
            </a:r>
            <a:br/>
            <a:r>
              <a:t>⠀⠀⠀⠀⠀⠀⠀⠀⠀⠀⠀⣿⣿⣿⡿⣾⣿⣿⣿⣿⣿⣿⣿⣿⣿⣿⣿⣿⣿⡇⢕⢕⢕⢕⢕⢄⢄⢄⢔⣼⣿⣿⣿⣿⣿⣿⣿⣿⣿⣿⣿⣿⣿⣿⣿⣿⣿⣿⣿⣿⣿⣿⣿⣿⢕⢕⢕⢕⢕⠀⠀⠀⠀⠀⠀⠀⠀⠀⠀⠀⠀</a:t>
            </a:r>
            <a:br/>
            <a:r>
              <a:t>⠀⠀⠀⠀⠀⠀⠀⠀⠀⠀⠀⣷⣿⣿⣿⣿⣿⣿⣿⣿⣿⣿⣿⣿⣿⣿⣿⣿⣿⣿⡕⢕⢕⢕⢕⢕⢔⢕⢕⣿⣿⣿⣿⣿⣿⣿⣿⣿⣿⣿⣿⣿⣿⣿⣿⣿⣿⣿⣿⣿⣿⣏⣝⣝⣕⣕⣕⢕⢕⠀⠀⠀⠀⠀⠀⠀⠀⠀⠀⠀⠀</a:t>
            </a:r>
            <a:br/>
            <a:r>
              <a:t>⠀⠀⠀⠀⠀⠀⠀⠀⠀⠀⠀⣿⣿⣿⣿⣿⣿⣿⣿⣿⣿⣿⣿⣿⣿⣿⣿⣿⣿⣿⣿⠕⢕⢕⢕⢕⢕⢕⣼⣿⣿⣿⣿⣿⣿⣿⣿⣿⣿⣿⣿⣿⣿⣿⣿⣿⣿⣿⣿⣿⣿⣧⣵⣵⣵⣵⣵⡕⠕⠀⠀⠀⠀⠀⠀⠀⠀⠀⠀⠀⠀</a:t>
            </a:r>
            <a:br/>
            <a:r>
              <a:t>⠀⠀⠀⠀⠀⠀⠀⠀⠀⠀⠀⣿⣿⣿⣿⣿⣿⣿⣿⣿⣿⣿⣿⣿⣿⣿⣿⣿⣿⣿⣿⠀⢕⢕⢕⢕⢕⣱⣿⣿⣿⣿⣿⣿⣿⣿⣿⣿⣿⣿⣿⣿⣿⣿⣿⣿⣿⣿⣿⣿⡿⢿⢟⢟⢟⢝⢝⢕⢕⠀⠀⠀⠀⠀⠀⠀⠀⠀⠀⠀⠀</a:t>
            </a:r>
            <a:br/>
            <a:r>
              <a:t>⠀⠀⠀⠀⠀⠀⠀⠀⠀⠀⠀⣟⣿⣿⣿⣿⣿⣿⣿⣿⣿⣿⣿⣿⣿⣿⣿⣿⣿⣿⡿⢔⢕⢕⢕⢕⢕⣿⣿⣿⣿⣿⣿⣿⣿⣿⣿⣿⣿⣿⣿⣿⣿⢿⢿⢟⢏⢝⢝⢕⢕⢞⢟⢟⡷⣕⣵⣵⣵⠀⠀⠀⠀⠀⠀⠀⠀⠀⠀⠀⠀</a:t>
            </a:r>
            <a:br/>
            <a:r>
              <a:t>⠀⠀⠀⠀⠀⠀⠀⠀⠀⠀⠀⣿⣿⣿⣿⣿⣿⣿⣿⣿⣿⣿⣿⣿⣿⣿⣿⣿⣿⣿⡇⢕⢕⢕⢕⢕⠁⢿⣿⣿⣿⣿⣿⣿⣿⣿⣿⣿⣿⣿⣿⣿⣿⣿⣿⣿⣿⣷⣷⣷⣵⣵⣵⣼⡝⢟⢟⢟⢟⠀⠀⠀⠀⠀⠀⠀⠀⠀⠀⠀⠀</a:t>
            </a:r>
            <a:br/>
            <a:r>
              <a:t>⠀⠀⠀⠀⠀⠀⠀⠀⠀⠀⠀⣿⣿⣿⣿⣿⣿⣿⣿⣿⣿⣿⣿⣿⣿⣿⣿⣿⣿⣿⢕⢕⠕⢕⢕⠕⠀⢸⣿⣿⣿⣿⣿⣿⣿⣿⣿⣿⣿⣿⣿⣿⣿⡟⢹⢝⢝⢟⣟⣹⣝⢝⢝⢝⢕⢕⢕⢕⢕⠀⠀⠀⠀⠀⠀⠀⠀⠀⠀⠀⠀</a:t>
            </a:r>
            <a:br/>
            <a:r>
              <a:t>⠀⠀⠀⠀⠀⠀⠀⠀⠀⠀⠀⠚⠛⠛⠛⠛⠛⠛⠛⠛⠛⠛⠛⠛⠛⠛⠛⠛⠛⠛⠐⠑⠀⠀⠑⠀⠀⠁⠛⠛⠛⠛⠛⠛⠛⠛⠛⠛⠛⠛⠛⠛⠛⠛⠑⠑⠑⠑⠑⠑⠑⠘⠑⠑⠑⠑⠑⠑⠑⠀⠀⠀⠀⠀⠀⠀⠀⠀⠀⠀⠀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⠀⠀⠀⠀⠀⠀⠀⠀⠀⠀⠀⣝⣝⣿⣿⣿⣿⣿⣿⣿⣿⣿⣿⣿⣿⣽⣿⣿⣿⣿⣿⣿⣿⡿⠟⠙⠝⠙⠙⠙⠙⠻⢿⣿⣿⣿⣿⣿⣿⣿⣿⣿⣿⣿⣿⣿⣿⣿⣿⣿⣿⣿⣿⣿⣵⣕⣼⣿⣿⠀⠀⠀⠀⠀⠀⠀⠀⠀⠀⠀⠀</a:t>
            </a:r>
            <a:br/>
            <a:r>
              <a:t>⠀⠀⠀⠀⠀⠀⠀⠀⠀⠀⠀⣼⣿⣿⣟⣝⣻⣿⣿⣿⣿⣿⣿⣿⣿⣿⣿⣿⣿⣿⣿⠟⠓⢦⣄⡀⠀⠀⠀⠀⠀⠀⠁⠙⢿⣿⣿⣿⣿⣿⣿⣿⣿⣿⣿⣿⣿⣿⣿⣿⣿⣿⣿⣿⣿⣿⣿⣿⣿⠀⠀⠀⠀⠀⠀⠀⠀⠀⠀⠀⠀</a:t>
            </a:r>
            <a:br/>
            <a:r>
              <a:t>⠀⠀⠀⠀⠀⠀⠀⠀⠀⠀⠀⣿⣿⣿⣻⡿⣿⣿⣿⣿⣿⣿⣿⡿⢿⣿⣿⣿⣿⣿⠏⠀⠀⠀⢜⢻⣷⣴⡀⠐⠀⠀⠀⠀⠀⠙⣿⣿⣿⣿⣿⣿⣿⣿⣿⣿⣿⣿⣿⣿⣿⣿⣿⣿⣿⣿⣿⣷⢳⠀⠀⠀⠀⠀⠀⠀⠀⠀⠀⠀⠀</a:t>
            </a:r>
            <a:br/>
            <a:r>
              <a:t>⠀⠀⠀⠀⠀⠀⠀⠀⠀⠀⠀⣝⣹⣝⣝⣷⣷⣿⣾⣿⣯⣿⣿⣿⣿⣿⣿⣿⣿⢇⠀⠀⠀⠀⠀⠀⠝⣿⣷⣔⢐⢀⠀⠀⠀⠀⠜⣿⣿⣿⣿⣿⣿⣿⣿⣿⣿⣿⣿⣿⣿⣿⣿⢟⠉⠀⠀⠀⠁⠀⠀⠀⠀⠀⠀⠀⠀⠀⠀⠀⠀</a:t>
            </a:r>
            <a:br/>
            <a:r>
              <a:t>⠀⠀⠀⠀⠀⠀⠀⠀⠀⠀⠀⢻⣽⣿⡿⢿⣿⣿⣿⣷⣿⣿⣿⣿⣷⣽⣿⣿⡟⠀⠀⢄⢄⣔⡌⣕⣵⣟⣿⣿⣇⢕⢕⢄⢀⢄⢀⢸⣿⣿⣿⣿⣿⣿⣿⣿⣿⣿⣿⣿⣿⣿⣯⡀⠀⠀⠀⠀⠀⠀⠀⠀⠀⠀⠀⠀⠀⠀⠀⠀⠀</a:t>
            </a:r>
            <a:br/>
            <a:r>
              <a:t>⠀⠀⠀⠀⠀⠀⠀⠀⠀⠀⠀⢜⢟⡞⢟⢟⢻⢿⢧⢵⢿⣿⣿⣿⣹⣻⣿⣟⢇⢄⢕⢵⢕⢚⡙⢅⡅⢧⢻⣿⣿⣇⢄⠄⠀⢀⠀⠑⣿⣿⣿⣿⣿⣿⣿⣿⣿⣿⣿⣿⣿⡟⢿⣿⡔⠀⠀⠀⠀⠀⠀⠀⠀⠀⠀⠀⠀⠀⠀⠀⠀</a:t>
            </a:r>
            <a:br/>
            <a:r>
              <a:t>⠀⠀⠀⠀⠀⠀⠀⠀⠀⠀⠀⢕⢽⢿⣟⣏⣟⣝⣗⣗⢷⣗⢗⢗⢺⣿⣿⢿⢕⢜⢷⣵⣷⣾⣷⣷⣵⣵⣿⣿⣾⣿⢇⢐⠑⢕⢐⢐⢸⣿⣿⣿⣿⣿⣿⣿⣿⣿⣿⣿⣿⡇⢸⣿⣿⡄⠀⠀⠀⠀⠀⠀⠀⠀⠀⠀⠀⠀⠀⠀⠀</a:t>
            </a:r>
            <a:br/>
            <a:r>
              <a:t>⠀⠀⠀⠀⠀⠀⠀⠀⠀⠀⠀⣵⣷⣷⢏⣹⢷⢧⣵⣵⣽⡽⢽⣽⣽⣽⣿⣿⣷⣼⣿⣿⣿⣿⣿⣿⣿⣿⣿⣿⣿⣿⢕⢕⢕⢕⢕⢅⢸⣿⣿⣿⣿⣿⣿⣿⣿⣿⣿⣿⣿⣿⣗⣿⣿⡇⠀⠀⠀⠀⠀⠀⠀⠀⠀⠀⠀⠀⠀⠀⠀</a:t>
            </a:r>
            <a:br/>
            <a:r>
              <a:t>⠀⠀⠀⠀⠀⠀⠀⠀⠀⠀⠀⣝⣝⣝⣝⣝⣟⣻⣟⣟⣟⣗⣗⣟⣟⣟⡟⢟⣿⡧⣿⣿⣿⣿⣿⣿⣿⣿⣿⣿⣿⣿⢕⢕⢕⢕⢕⢕⢽⣿⣿⣿⣿⣿⣿⣿⣿⣿⣿⣿⣿⣿⣿⣿⣿⡇⠀⠀⠀⠀⠀⠀⠀⠀⠀⠀⠀⠀⠀⠀⠀</a:t>
            </a:r>
            <a:br/>
            <a:r>
              <a:t>⠀⠀⠀⠀⠀⠀⠀⠀⠀⠀⠀⢵⢵⢼⢧⢵⢧⡵⢵⢼⢷⢯⡽⢿⢿⣽⣽⣽⣿⣿⣿⣿⣿⣿⣿⣿⣿⣿⣿⣿⣿⣿⢕⢕⢕⢕⢕⢕⣽⣿⢿⣿⣿⣿⣿⣿⣿⣿⣿⣿⣿⣿⣿⣿⣿⢇⠀⠀⠀⠀⠀⠀⠀⠀⠀⠀⠀⠀⠀⠀⠀</a:t>
            </a:r>
            <a:br/>
            <a:r>
              <a:t>⠀⠀⠀⠀⠀⠀⠀⠀⠀⠀⠀⢗⣷⢗⡗⢗⣷⣷⣗⣗⣺⣟⣻⣳⣞⣻⣿⣟⣿⣿⣿⣿⣿⣿⣿⣿⣽⣿⣿⣿⣿⣿⢕⢕⢕⢕⢕⢕⢿⣿⣿⣿⣿⣿⣿⣿⣿⣿⣿⣿⣿⡿⣽⣿⣿⢇⠀⠀⠀⠀⠀⠀⠀⠀⠀⠀⠀⠀⠀⠀⠀</a:t>
            </a:r>
            <a:br/>
            <a:r>
              <a:t>⠀⠀⠀⠀⠀⠀⠀⠀⠀⠀⠀⣝⣜⣯⣜⢽⣵⣧⣵⣼⣿⣵⣿⣿⣾⣷⣷⣵⣿⣿⣿⣿⣿⣿⣽⣿⣻⣿⣿⣿⣿⣿⢕⢕⢕⢕⢕⢕⣿⣿⣿⣿⣿⣿⣿⣿⣿⣿⣿⣿⣿⣽⣿⣿⢟⠁⠀⠀⠀⠀⠀⠀⠀⠀⠀⠀⠀⠀⠀⠀⠀</a:t>
            </a:r>
            <a:br/>
            <a:r>
              <a:t>⠀⠀⠀⠀⠀⠀⠀⠀⠀⠀⠀⣗⣗⣗⣞⣞⣿⢯⣿⣝⣽⣽⣝⣽⣿⣯⣿⣿⣿⣿⣿⣿⣿⣿⣿⣿⣿⣿⣿⣿⣿⡝⢱⡱⢕⢕⢕⢕⣿⣿⣿⣿⣿⣿⣿⣿⣿⣿⣿⣿⣿⣿⣿⣿⢕⢀⠀⠀⠀⠀⠀⠀⠀⠀⠀⠀⠀⠀⠀⠀⠀</a:t>
            </a:r>
            <a:br/>
            <a:r>
              <a:t>⠀⠀⠀⠀⠀⠀⠀⠀⠀⠀⠀⣿⣿⣿⣿⣿⣿⣿⣿⣿⣿⣿⣿⣿⣿⣿⣿⣿⣿⢏⢝⢿⣿⣿⣿⣿⣿⠿⡝⣿⣿⣿⡟⣿⡿⢽⡽⢕⣿⣿⣿⣿⣿⣿⣿⣿⣿⣿⣿⣿⣿⣿⣿⣿⢕⢕⠀⢀⠀⠀⠀⠀⠀⠀⠀⠀⠀⠀⠀⠀⠀</a:t>
            </a:r>
            <a:br/>
            <a:r>
              <a:t>⠀⠀⠀⠀⠀⠀⠀⠀⠀⠀⠀⣿⣿⣿⣿⣿⣿⣿⣿⣿⣿⣿⣿⣿⣿⣿⣿⣿⣿⢜⢕⢜⢝⢻⢟⠏⠅⠘⠀⣿⣿⣿⣿⣿⣿⣿⣿⣷⣿⣿⣿⣿⣿⣿⣿⣿⣿⣿⣿⣿⣿⣿⣿⣿⢕⢕⢅⢕⢔⠀⠀⠀⠀⠀⠀⠀⠀⠀⠀⠀⠀</a:t>
            </a:r>
            <a:br/>
            <a:r>
              <a:t>⠀⠀⠀⠀⠀⠀⠀⠀⠀⠀⠀⢿⣿⣿⣿⣿⣿⣿⣿⣿⣿⣿⣿⣿⣿⣿⣿⣿⣿⢕⢕⢕⢕⢔⢐⠀⢀⢔⢱⣿⣿⣿⣿⣿⣿⣿⣿⣿⣿⣿⣿⣿⣿⣿⣿⣿⣿⣿⣿⣿⣿⣿⣿⣿⢕⢕⢕⢕⢕⠀⠀⠀⠀⠀⠀⠀⠀⠀⠀⠀⠀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⠀⠀⠀⠀⠀⠀⠀⠀⠀⠀⠀⣿⣿⣿⣿⣿⣿⣿⣿⣿⣿⣿⣿⣿⣿⣿⣿⣿⣿⡕⢕⢕⢕⢕⢕⢕⢕⢕⢸⣿⣿⣿⣿⣿⣿⣿⣿⣿⣿⣿⣿⣿⣿⣿⣿⣿⣿⣿⣿⣿⣿⡏⣝⣝⣕⣕⣕⣕⢕⠀⠀⠀⠀⠀⠀⠀⠀⠀⠀⠀⠀</a:t>
            </a:r>
            <a:br/>
            <a:r>
              <a:t>⠀⠀⠀⠀⠀⠀⠀⠀⠀⠀⠀⣿⣿⣿⣿⣿⣿⣿⣿⣿⣿⣿⣿⣿⣿⣿⣿⣿⣿⣷⢕⢕⢕⢕⢕⢕⢕⢕⣼⣿⣿⣿⣿⣿⣿⣿⣿⣿⣿⣿⣿⣿⣿⣿⣿⣿⣿⣿⣿⣿⣿⣧⣷⣷⣷⣷⣷⡇⢑⠀⠀⠀⠀⠀⠀⠀⠀⠀⠀⠀⠀</a:t>
            </a:r>
            <a:br/>
            <a:r>
              <a:t>⠀⠀⠀⠀⠀⠀⠀⠀⠀⠀⠀⣿⣿⣿⣿⣿⣿⣿⣿⣿⣿⣿⣿⣿⣿⣿⣿⣿⣿⣿⡇⢅⢕⢕⢕⢕⢕⣸⣿⣿⣿⣿⣿⣿⣿⣿⣿⣿⣿⣿⣿⣿⣿⣿⣿⣿⣿⣿⣿⡿⢿⢟⢟⢟⢝⢝⢝⢕⢕⠀⠀⠀⠀⠀⠀⠀⠀⠀⠀⠀⠀</a:t>
            </a:r>
            <a:br/>
            <a:r>
              <a:t>⠀⠀⠀⠀⠀⠀⠀⠀⠀⠀⠀⣟⣿⣯⣿⣿⣿⣿⣿⣿⣿⣿⣿⣿⣿⣿⣿⣿⣿⣿⢇⢕⢕⢕⢕⢕⢕⣿⣿⣿⣿⣿⣿⣿⣿⣿⣿⣿⣿⣿⣿⣿⢿⢟⢟⢟⢝⢕⢕⢕⢕⢞⢟⢟⢧⣼⣵⣧⣷⠀⠀⠀⠀⠀⠀⠀⠀⠀⠀⠀⠀</a:t>
            </a:r>
            <a:br/>
            <a:r>
              <a:t>⠀⠀⠀⠀⠀⠀⠀⠀⠀⠀⠀⣿⡿⣿⣿⣿⣿⣿⣿⣿⣿⣿⣿⣿⣿⣿⣿⣿⣿⣿⢕⢕⢕⢕⢕⢕⢕⢸⣿⣿⣿⣿⣿⣿⣿⣿⣿⣿⣿⣿⣿⣷⣿⣿⣿⣿⣿⣿⣷⣷⣵⣵⣵⣜⢝⢝⢟⢟⢟⠀⠀⠀⠀⠀⠀⠀⠀⠀⠀⠀⠀</a:t>
            </a:r>
            <a:br/>
            <a:r>
              <a:t>⠀⠀⠀⠀⠀⠀⠀⠀⠀⠀⠀⣿⣿⣿⣿⣿⣿⣿⣿⣿⣿⣿⣿⣿⣿⣿⣿⣿⣿⡿⠀⢕⢕⢕⢕⢕⢔⢜⣿⣿⣿⣿⣿⣿⣿⣿⣿⣿⣿⣿⣿⡏⢝⢕⢜⢝⢕⢝⣝⣝⡜⢝⢕⢕⢕⢕⢕⢕⢕⠀⠀⠀⠀⠀⠀⠀⠀⠀⠀⠀⠀</a:t>
            </a:r>
            <a:br/>
            <a:r>
              <a:t>⠀⠀⠀⠀⠀⠀⠀⠀⠀⠀⠀⠚⠛⠛⠛⠛⠛⠛⠛⠛⠛⠛⠛⠛⠛⠛⠛⠛⠛⠃⠀⠑⠑⠑⠑⠁⠀⠑⠘⠛⠛⠛⠛⠛⠛⠛⠛⠛⠛⠛⠛⠓⠑⠑⠑⠑⠑⠑⠑⠑⠑⠑⠑⠑⠑⠑⠑⠑⠑⠀⠀⠀⠀⠀⠀⠀⠀⠀⠀⠀⠀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⠀⠀⠀⠀⠀⠀⠀⠀⠀⠀⠀⣕⣕⣿⣿⣿⣿⣿⣿⣿⣿⣿⣿⣿⣿⣿⣿⣿⣿⣿⣿⣿⣿⢿⠟⠙⠝⠙⠉⠉⠙⠟⢿⣿⣿⣿⣿⣿⣿⣿⣿⣿⣿⣿⣿⣿⣿⣿⣿⣿⣿⣿⣿⣿⣧⣕⣼⣿⣿⠀⠀⠀⠀⠀⠀⠀⠀⠀⠀⠀⠀</a:t>
            </a:r>
            <a:br/>
            <a:r>
              <a:t>⠀⠀⠀⠀⠀⠀⠀⠀⠀⠀⠀⣵⣿⢿⣞⢝⣝⣻⣿⣿⣿⣿⣿⣿⣿⣿⣿⣿⣿⣿⣿⠟⠑⢶⣤⣀⠀⠀⠀⠀⠀⠀⠀⠘⢻⣿⣿⣿⣿⣿⣿⣿⣿⣿⣿⣿⣿⣿⣿⣿⣿⣿⣿⣿⣿⣿⣿⣿⣿⠀⠀⠀⠀⠀⠀⠀⠀⠀⠀⠀⠀</a:t>
            </a:r>
            <a:br/>
            <a:r>
              <a:t>⠀⠀⠀⠀⠀⠀⠀⠀⠀⠀⠀⣿⣿⢿⣻⡿⣯⣿⣿⣿⣯⣿⣫⡿⢿⣿⣿⣿⣿⣿⠏⠀⠀⠀⠜⢻⣷⣦⡀⠐⠀⠀⠀⠀⠀⠘⢿⣿⣿⣿⣿⣿⣿⣿⣿⣿⣿⣿⣿⣿⣿⣿⣿⣿⣿⣿⢿⣿⢷⠀⠀⠀⠀⠀⠀⠀⠀⠀⠀⠀⠀</a:t>
            </a:r>
            <a:br/>
            <a:r>
              <a:t>⠀⠀⠀⠀⠀⠀⠀⠀⠀⠀⠀⣵⣼⣽⣏⣿⣾⣿⣾⣿⣯⣽⣿⣿⣿⣿⣿⣿⣿⢇⠀⠀⠀⢀⢀⢀⢘⣿⣿⣆⢔⢀⢀⠀⠀⠀⠘⢿⣿⣿⣿⣿⣿⣿⣿⣿⣿⣿⣿⣿⣿⣿⣿⡟⠑⠀⠀⠀⠁⠀⠀⠀⠀⠀⠀⠀⠀⠀⠀⠀⠀</a:t>
            </a:r>
            <a:br/>
            <a:r>
              <a:t>⠀⠀⠀⠀⠀⠀⠀⠀⠀⠀⠀⢻⣿⣿⡿⢿⣿⣿⣿⣿⣿⣿⣿⣿⣷⡿⣿⣿⡟⢀⢄⢔⢕⣕⡱⣷⢾⢽⣿⣿⣧⢕⢕⢄⢄⢄⢐⢸⣿⣿⣿⣿⣿⣿⣿⣿⣿⣿⣿⣿⣿⣿⣿⡄⠀⠀⠀⠀⠀⠀⠀⠀⠀⠀⠀⠀⠀⠀⠀⠀⠀</a:t>
            </a:r>
            <a:br/>
            <a:r>
              <a:t>⠀⠀⠀⠀⠀⠀⠀⠀⠀⠀⠀⡜⣿⣿⢟⢟⢿⡿⣷⣵⢿⢿⢿⣿⣽⣿⣿⣟⡇⢕⢵⢕⢜⣕⢅⢰⢜⣏⣻⣿⣿⣇⢕⢐⠀⢀⠀⠁⢻⣿⣿⣿⣿⣿⣿⣿⣿⣿⣿⣿⣿⡿⢻⣿⡆⠀⠀⠀⠀⠀⠀⠀⠀⠀⠀⠀⠀⠀⠀⠀⠀</a:t>
            </a:r>
            <a:br/>
            <a:r>
              <a:t>⠀⠀⠀⠀⠀⠀⠀⠀⠀⠀⠀⢱⢽⢿⣿⣟⣿⣝⣝⣟⣿⣿⣗⣗⢷⣿⣿⢿⢏⡿⣷⣾⣿⣿⣿⣷⣿⣿⣿⣿⣿⣿⢕⢔⠑⢕⢔⢀⢸⣿⣿⣿⣿⣿⣿⣿⣿⣿⣿⣿⣿⡇⢜⣿⣿⡔⠀⠀⠀⠀⠀⠀⠀⠀⠀⠀⠀⠀⠀⠀⠀</a:t>
            </a:r>
            <a:br/>
            <a:r>
              <a:t>⠀⠀⠀⠀⠀⠀⠀⠀⠀⠀⠀⣷⣾⣿⣿⣿⣿⣷⣷⣵⣵⡵⢿⣯⣿⣿⣿⣿⣗⢽⣿⣿⣿⣿⣿⣿⣿⣿⣿⣿⣿⣿⢕⢕⢕⢕⢕⢅⢸⣿⣿⣿⣿⣿⣿⣿⣿⣿⣿⣿⣿⣿⣇⣿⣿⡇⠀⠀⠀⠀⠀⠀⠀⠀⠀⠀⠀⠀⠀⠀⠀</a:t>
            </a:r>
            <a:br/>
            <a:r>
              <a:t>⠀⠀⠀⠀⠀⠀⠀⠀⠀⠀⠀⣝⣽⣹⣹⣝⣝⣿⣹⣿⣻⣿⣞⣟⣿⣟⣻⡟⣿⣸⣿⣿⣿⣿⣿⣿⣿⣿⣿⣿⣿⣿⢕⢕⢕⢕⢕⢕⢸⣿⣿⣿⣿⣿⣿⣿⣿⣿⣿⣿⣿⣿⣿⣿⣿⡇⠀⠀⠀⠀⠀⠀⠀⠀⠀⠀⠀⠀⠀⠀⠀</a:t>
            </a:r>
            <a:br/>
            <a:r>
              <a:t>⠀⠀⠀⠀⠀⠀⠀⠀⠀⠀⠀⢵⢾⢿⢯⢵⢧⡵⢧⡼⣷⢿⡿⢿⢿⣷⣿⣽⣿⣿⣿⣿⣿⣿⣿⣿⣿⣿⣿⣿⣿⣿⢕⢕⢕⢕⢕⢕⢼⣿⢿⢿⣿⣿⣿⣿⣿⣿⣿⣿⣿⣿⣿⣿⣿⡇⠀⠀⠀⠀⠀⠀⠀⠀⠀⠀⠀⠀⠀⠀⠀</a:t>
            </a:r>
            <a:br/>
            <a:r>
              <a:t>⠀⠀⠀⠀⠀⠀⠀⠀⠀⠀⠀⣞⣿⣻⣗⣷⣿⣿⣞⣿⣞⣟⣹⣯⣿⣟⣿⣟⣿⣿⣿⣿⣿⣿⣿⣿⣯⣿⣿⣿⣿⣿⡕⢕⢕⢕⢕⢕⢹⢿⣿⣿⣿⣿⣿⣿⣿⣿⣿⣿⣿⣿⣽⣿⣿⡕⠀⠀⠀⠀⠀⠀⠀⠀⠀⠀⠀⠀⠀⠀⠀</a:t>
            </a:r>
            <a:br/>
            <a:r>
              <a:t>⠀⠀⠀⠀⠀⠀⠀⠀⠀⠀⠀⣼⣼⡯⣼⢽⣵⣯⣵⡼⣿⣿⣿⣿⣾⣿⣷⣷⣿⣿⣿⣿⣿⣿⣿⣯⣽⣿⣿⣿⣿⣟⢕⢕⢕⢕⢕⢕⢿⣿⣿⣿⣿⣿⣿⣿⣿⣿⣿⣿⣿⣿⣿⣿⡟⠀⠀⠀⠀⠀⠀⠀⠀⠀⠀⠀⠀⠀⠀⠀⠀</a:t>
            </a:r>
            <a:br/>
            <a:r>
              <a:t>⠀⠀⠀⠀⠀⠀⠀⠀⠀⠀⠀⣟⣟⣾⣾⣻⣽⣽⣽⣽⣹⣿⣟⣽⣿⣿⣿⣿⣿⣿⣿⣿⣿⣿⣿⣿⣿⣿⣿⣿⣿⢟⣕⡕⢕⢕⢕⢕⣿⣿⣿⣿⣿⣿⣿⣿⣿⣿⣿⣿⣿⣿⣿⣿⡇⢀⠀⠀⠀⠀⠀⠀⠀⠀⠀⠀⠀⠀⠀⠀⠀</a:t>
            </a:r>
            <a:br/>
            <a:r>
              <a:t>⠀⠀⠀⠀⠀⠀⠀⠀⠀⠀⠀⣿⣿⣿⣿⣿⣿⣿⣿⣿⣿⣿⣿⣿⣿⣿⣿⣿⣿⢸⢝⢿⣿⣿⣿⣿⡿⢏⠹⣿⣿⣟⣾⡿⡽⣽⡽⢕⣿⣿⣿⣿⣿⣿⣿⣿⣿⣿⣿⣿⣿⣿⣿⣿⡇⢕⠀⢀⠀⠀⠀⠀⠀⠀⠀⠀⠀⠀⠀⠀⠀</a:t>
            </a:r>
            <a:br/>
            <a:r>
              <a:t>⠀⠀⠀⠀⠀⠀⠀⠀⠀⠀⠀⣿⣿⣿⣿⢿⣿⣿⣿⣿⣿⣿⣿⣿⣿⣿⣿⣿⡏⢕⢕⢕⢙⠟⠟⠑⠐⠁⢔⣿⣿⣿⣿⣿⣿⣿⣿⣾⣿⣿⣿⣿⣿⣿⣿⣿⣿⣿⣿⣿⣿⣿⣿⣿⡇⢕⢕⢕⢕⠀⠀⠀⠀⠀⠀⠀⠀⠀⠀⠀⠀</a:t>
            </a:r>
            <a:br/>
            <a:r>
              <a:t>⠀⠀⠀⠀⠀⠀⠀⠀⠀⠀⠀⡿⣿⣿⣟⣿⣿⣿⣿⣿⣿⣿⣿⣿⣿⣿⣿⣿⣷⢕⢕⢕⢕⢅⢅⢄⢄⢕⢸⣿⣿⣿⣿⣿⣿⣿⣿⣿⣿⣿⣿⣿⣿⣿⣿⣿⣿⣿⣿⣿⣿⣿⣿⣿⢇⢕⢕⢕⢕⠀⠀⠀⠀⠀⠀⠀⠀⠀⠀⠀⠀</a:t>
            </a:r>
            <a:br/>
            <a:r>
              <a:t>⠀⠀⠀⠀⠀⠀⠀⠀⠀⠀⠀⣿⣿⣿⣿⣿⣿⣿⣿⣿⣿⣿⣿⣿⣿⣿⣿⣿⣿⡇⢕⢕⢕⢕⢕⢕⢕⢕⢸⣿⣿⣿⣿⣿⣿⣿⣿⣿⣿⣿⣿⣿⣿⣿⣿⣿⣿⣿⣿⣿⣿⣯⣽⣽⣕⣕⣕⣕⡕⠀⠀⠀⠀⠀⠀⠀⠀⠀⠀⠀⠀</a:t>
            </a:r>
            <a:br/>
            <a:r>
              <a:t>⠀⠀⠀⠀⠀⠀⠀⠀⠀⠀⠀⣿⣿⣿⣿⣿⣿⣿⣿⣿⣿⣿⣿⣿⣿⣿⣿⣿⣿⣿⡇⢕⢕⢕⢕⢕⢔⢱⣿⣿⣿⣿⣿⣿⣿⣿⣿⣿⣿⣿⣿⣿⣿⣿⣿⣿⣿⣿⣿⣿⣿⣷⣷⣷⣷⣷⣷⡇⢑⠀⠀⠀⠀⠀⠀⠀⠀⠀⠀⠀⠀</a:t>
            </a:r>
            <a:br/>
            <a:r>
              <a:t>⠀⠀⠀⠀⠀⠀⠀⠀⠀⠀⠀⣿⣿⣿⣿⣿⣿⣿⣿⣿⣿⣿⣿⣿⣿⣿⣿⣿⣿⣿⡇⢁⢕⢕⢕⢕⢕⣼⣿⣿⣿⣿⣿⣿⣿⣿⣿⣿⣿⣿⣿⣿⣿⣿⣿⣿⣿⣿⣿⣿⢿⢿⢟⡟⢝⡝⢝⢕⢕⠀⠀⠀⠀⠀⠀⠀⠀⠀⠀⠀⠀</a:t>
            </a:r>
            <a:br/>
            <a:r>
              <a:t>⠀⠀⠀⠀⠀⠀⠀⠀⠀⠀⠀⣟⣿⣯⣿⣿⣿⣿⣿⣿⣿⣿⣿⣿⣿⣿⣿⣿⣿⣿⡇⠀⢕⢕⢕⢕⢑⢹⣿⣿⣿⣿⣿⣿⣿⣿⣿⣿⣿⣿⣿⣿⣿⣿⣟⣿⢯⢝⢕⢕⢇⢟⢟⢟⢟⣿⣿⣷⣷⠀⠀⠀⠀⠀⠀⠀⠀⠀⠀⠀⠀</a:t>
            </a:r>
            <a:br/>
            <a:r>
              <a:t>⠀⠀⠀⠀⠀⠀⠀⠀⠀⠀⠀⣿⣿⢿⣿⣿⣿⣿⣿⣿⣿⣿⣿⣿⣿⣿⣿⣿⣿⣿⡇⢕⢕⢕⢕⢕⠕⢸⣿⣿⣿⣿⣿⣿⣿⣿⣿⣿⣿⣿⣿⣿⣿⣿⣿⣿⣿⣿⣷⣷⣵⣵⣵⣕⢝⢝⢝⢟⢟⠀⠀⠀⠀⠀⠀⠀⠀⠀⠀⠀⠀</a:t>
            </a:r>
            <a:br/>
            <a:r>
              <a:t>⠀⠀⠀⠀⠀⠀⠀⠀⠀⠀⠀⢿⣿⣿⣿⣿⣿⣿⣿⣿⣿⣿⣿⣿⣿⣿⣿⣿⣿⣿⢕⢕⢕⢕⢕⢕⢕⢁⢻⣿⣿⣿⣿⣿⣿⣿⣿⣿⣿⣿⣿⢝⢕⢕⢕⢜⢕⢝⣝⣝⣜⢕⢕⢕⢕⢕⢕⢕⢕⠀⠀⠀⠀⠀⠀⠀⠀⠀⠀⠀⠀</a:t>
            </a:r>
            <a:br/>
            <a:r>
              <a:t>⠀⠀⠀⠀⠀⠀⠀⠀⠀⠀⠀⠛⠛⠛⠛⠛⠛⠛⠛⠛⠛⠛⠛⠛⠛⠛⠛⠛⠛⠛⠁⠑⠑⠑⠑⠑⠀⠀⠁⠛⠛⠛⠛⠛⠛⠛⠛⠛⠛⠛⠛⠃⠑⠑⠑⠑⠑⠑⠑⠑⠑⠑⠑⠑⠑⠑⠑⠑⠑⠀⠀⠀⠀⠀⠀⠀⠀⠀⠀⠀⠀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⠀⠀⠀⠀⠀⠀⠀⠀⠀⠀⠀⢕⢕⣼⣿⣿⣷⣾⣿⣿⣿⣿⣾⣿⣿⣾⣿⣿⣿⣿⣿⣿⣿⢿⠟⢙⠉⠑⠁⠁⠘⠛⢿⣿⣿⣿⣿⣿⣿⣿⣿⣿⣿⣿⣿⣿⣿⣿⣿⣿⣿⣿⣿⣿⣧⣵⣼⣿⣿⠀⠀⠀⠀⠀⠀⠀⠀⠀⠀⠀⠀</a:t>
            </a:r>
            <a:br/>
            <a:r>
              <a:t>⠀⠀⠀⠀⠀⠀⠀⠀⠀⠀⠀⣱⣽⡻⣽⢹⣝⢹⢿⣷⣷⣿⣷⡿⣽⣹⣷⣿⣿⣻⣻⠟⠑⠲⣴⣄⢀⠀⠀⠀⠀⠀⠀⠈⠻⣿⣿⣿⣿⣿⣿⣿⣿⣿⣿⣿⣿⣿⣿⣿⣿⣿⣿⣿⣿⣿⣿⣿⣿⠀⠀⠀⠀⠀⠀⠀⠀⠀⠀⠀⠀</a:t>
            </a:r>
            <a:br/>
            <a:r>
              <a:t>⠀⠀⠀⠀⠀⠀⠀⠀⠀⠀⠀⣿⣿⢿⣻⢿⣾⣿⣿⣿⣯⣟⣫⣿⣻⣿⣿⣿⣿⣿⠏⠀⠀⠀⠕⠹⣿⣦⡄⠐⠀⠀⠀⠀⠀⠁⢿⣿⣿⣿⣿⣿⣿⣿⣿⣿⣿⣿⣿⣿⣿⣿⣿⣿⣿⣿⢿⢿⢷⠀⠀⠀⠀⠀⠀⠀⠀⠀⠀⠀⠀</a:t>
            </a:r>
            <a:br/>
            <a:r>
              <a:t>⠀⠀⠀⠀⠀⠀⠀⠀⠀⠀⠀⣵⣼⣵⣽⣿⣿⣿⣿⣿⣷⣿⣿⣿⣿⣿⣿⣿⣿⢇⠀⢀⢄⢔⢄⣰⣜⣿⣿⣆⢄⢄⢀⢀⠀⠀⢁⢿⣿⣿⣿⣿⣿⣿⣿⣿⣿⣿⣿⣿⣿⣿⣿⡟⠑⠀⠀⠀⠁⠀⠀⠀⠀⠀⠀⠀⠀⠀⠀⠀⠀</a:t>
            </a:r>
            <a:br/>
            <a:r>
              <a:t>⠀⠀⠀⠀⠀⠀⠀⠀⠀⠀⠀⢻⣿⣿⣿⣿⣿⣿⣿⣿⣿⣿⣿⣿⣿⣿⣿⣿⡿⡔⢕⢗⣵⢗⢞⢻⣟⣿⣿⣿⣧⢕⢕⠄⢄⢄⢄⢸⣿⣿⣿⣿⣿⣿⣿⣿⣿⣿⣿⣿⣿⣿⣿⡄⠀⠀⠀⠀⠀⠀⠀⠀⠀⠀⠀⠀⠀⠀⠀⠀⠀</a:t>
            </a:r>
            <a:br/>
            <a:r>
              <a:t>⠀⠀⠀⠀⠀⠀⠀⠀⠀⠀⠀⣼⣿⣿⣻⣿⣿⣿⣿⣷⣿⢿⣿⣿⣿⣿⣿⣏⣕⡕⢗⣕⣔⣴⣱⣷⣿⣾⣿⣿⣿⣧⢄⢐⢀⢀⠁⢁⢻⣿⣿⣿⣿⣿⣿⣿⣿⣿⣿⣿⣿⡟⢻⣿⡇⠀⠀⠀⠀⠀⠀⠀⠀⠀⠀⠀⠀⠀⠀⠀⠀</a:t>
            </a:r>
            <a:br/>
            <a:r>
              <a:t>⠀⠀⠀⠀⠀⠀⠀⠀⠀⠀⠀⣾⣿⣿⣿⣿⣿⣽⣯⣿⣿⣿⣿⣿⣟⣿⣿⡇⣟⣻⣿⣿⣿⣿⣿⣿⣿⣿⣿⣿⣿⣿⢕⢕⠕⢕⢕⠔⢸⣿⣿⣿⣿⣿⣿⣿⣿⣿⣿⣿⣿⣇⢜⣿⣿⡔⠀⠀⠀⠀⠀⠀⠀⠀⠀⠀⠀⠀⠀⠀⠀</a:t>
            </a:r>
            <a:br/>
            <a:r>
              <a:t>⠀⠀⠀⠀⠀⠀⠀⠀⠀⠀⠀⣿⣿⣿⣿⣿⣿⣿⣿⣷⣿⣿⣿⣿⣿⣿⣿⣿⢎⣿⣿⣿⣿⣿⣿⣿⣿⣿⣿⣿⣿⣿⢕⢕⢅⢅⢅⢅⢸⣿⣿⣿⣿⣿⣿⣿⣿⣿⣿⣿⣿⣿⣇⣿⣿⡇⠀⠀⠀⠀⠀⠀⠀⠀⠀⠀⠀⠀⠀⠀⠀</a:t>
            </a:r>
            <a:br/>
            <a:r>
              <a:t>⠀⠀⠀⠀⠀⠀⠀⠀⠀⠀⠀⣿⣯⣿⣽⣿⣏⣿⣿⣿⣿⣿⣿⣿⣿⣟⣿⣿⣕⣿⣿⣿⣿⣿⣿⣿⣿⣿⣿⣿⣿⣿⢕⢕⢕⢕⢕⢕⢸⣿⢿⣿⣿⢿⣿⣿⣿⣿⣿⣿⣿⣿⣿⣿⣿⡇⠀⠀⠀⠀⠀⠀⠀⠀⠀⠀⠀⠀⠀⠀⠀</a:t>
            </a:r>
            <a:br/>
            <a:r>
              <a:t>⠀⠀⠀⠀⠀⠀⠀⠀⠀⠀⠀⣷⣾⣿⡿⣿⣿⣾⡷⣾⣿⣿⣿⣿⣿⣿⣿⣿⣿⣿⣿⣿⣿⣿⣿⣿⣿⣿⣿⣿⣿⣿⢕⢕⢕⢕⢕⢕⢼⣽⢽⢿⣿⣿⣿⣿⣿⣿⣿⣿⣿⣿⣿⣿⣿⡇⠀⠀⠀⠀⠀⠀⠀⠀⠀⠀⠀⠀⠀⠀⠀</a:t>
            </a:r>
            <a:br/>
            <a:r>
              <a:t>⠀⠀⠀⠀⠀⠀⠀⠀⠀⠀⠀⣿⣿⣻⣿⣿⣿⣿⣿⣿⣿⣿⣿⣿⣿⣿⣿⣿⣿⣿⣿⣿⣿⣿⣿⡿⣿⣿⣿⣿⣿⣿⡕⢕⢕⢕⢕⢕⢸⢿⣿⣿⣿⣿⣿⣿⣿⣿⣿⣿⣿⣯⣽⣿⣿⡇⠀⠀⠀⠀⠀⠀⠀⠀⠀⠀⠀⠀⠀⠀⠀</a:t>
            </a:r>
            <a:br/>
            <a:r>
              <a:t>⠀⠀⠀⠀⠀⠀⠀⠀⠀⠀⠀⣽⣿⣿⣽⣿⣾⣿⣷⣾⣿⣿⣿⣿⣾⣿⣷⣿⣿⣿⣿⣿⣿⣿⣿⣿⣿⣿⣿⣿⣿⣟⢕⢕⢕⢕⢕⢕⣻⣿⣿⣿⣿⣿⣿⣿⣿⣿⣿⣿⣿⣿⣿⣿⡟⠁⠀⠀⠀⠀⠀⠀⠀⠀⠀⠀⠀⠀⠀⠀⠀</a:t>
            </a:r>
            <a:br/>
            <a:r>
              <a:t>⠀⠀⠀⠀⠀⠀⠀⠀⠀⠀⠀⣿⣿⣿⣿⣽⣽⣯⣿⣯⣯⣿⣟⣿⣿⣿⣿⣿⣿⢟⣿⣿⣿⣿⣿⣿⣿⣟⢿⣿⣿⣟⣕⡵⢕⢕⢕⢕⣿⣿⣿⣿⣿⣿⣿⣿⣿⣿⣿⣿⣿⣿⣿⣿⡇⢄⢀⠀⠀⠀⠀⠀⠀⠀⠀⠀⠀⠀⠀⠀⠀</a:t>
            </a:r>
            <a:br/>
            <a:r>
              <a:t>⠀⠀⠀⠀⠀⠀⠀⠀⠀⠀⠀⣿⣿⣿⣿⣿⣿⣿⣿⣿⣿⣿⣿⣿⣿⣿⣿⣿⡇⢕⢜⢻⣿⣿⣿⢿⢏⠕⢸⣿⣿⣿⣷⣿⣾⣿⣼⢽⣿⣿⣿⣿⣿⣿⣿⣿⣿⣿⣿⣿⣿⣿⣿⣿⡇⢕⠄⢀⠀⠀⠀⠀⠀⠀⠀⠀⠀⠀⠀⠀⠀</a:t>
            </a:r>
            <a:br/>
            <a:r>
              <a:t>⠀⠀⠀⠀⠀⠀⠀⠀⠀⠀⠀⣿⣿⣿⣿⣿⣿⣿⣿⣿⣿⣿⣿⣿⣿⣿⣿⣿⡇⢕⢕⢕⢅⢁⠁⠁⠀⢀⢸⣿⣿⣿⣿⣿⣿⣿⣿⣽⣿⣿⣿⣿⣿⣿⣿⣿⣿⣿⣿⣿⣿⣿⣿⣿⡇⢕⢕⢕⢕⠀⠀⠀⠀⠀⠀⠀⠀⠀⠀⠀⠀</a:t>
            </a:r>
            <a:br/>
            <a:r>
              <a:t>⠀⠀⠀⠀⠀⠀⠀⠀⠀⠀⠀⣿⣿⣿⣿⣿⣿⣿⣿⣿⣿⣿⣿⣿⣿⣿⣿⣿⣷⢕⢕⢕⢕⢔⢔⢕⢕⢕⢸⣿⣿⣿⣿⣿⣿⣿⣿⣿⣿⣿⣿⣿⣿⣿⣿⣿⣿⣿⣿⣿⣿⣿⣿⣿⡇⢕⢕⢕⢕⠀⠀⠀⠀⠀⠀⠀⠀⠀⠀⠀⠀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⠀⠀⠀⠀⠀⠀⠀⠀⠀⠀⠀⣿⣿⣿⣿⣿⣿⣿⣿⣿⣿⣿⣿⣿⣿⣿⣿⣿⣿⣧⡕⢕⢕⢕⢕⢕⢕⢕⣾⣿⣿⣿⣿⣿⣿⣿⣿⣿⣿⣿⣿⣿⣿⣿⣿⣿⣿⣿⣿⣿⣿⣯⣽⣽⣵⣕⣕⣕⣕⠀⠀⠀⠀⠀⠀⠀⠀⠀⠀⠀⠀</a:t>
            </a:r>
            <a:br/>
            <a:r>
              <a:t>⠀⠀⠀⠀⠀⠀⠀⠀⠀⠀⠀⣿⣿⣿⣿⣿⣿⣿⣿⣿⣿⣿⣿⣿⣿⣿⣿⣿⣿⣿⡇⠕⢕⢕⢕⢕⢕⢸⣿⣿⣿⣿⣿⣿⣿⣿⣿⣿⣿⣿⣿⣿⣿⣿⣿⣿⣿⣿⣿⣿⣿⣷⣷⣷⣷⣷⣷⡇⢑⠀⠀⠀⠀⠀⠀⠀⠀⠀⠀⠀⠀</a:t>
            </a:r>
            <a:br/>
            <a:r>
              <a:t>⠀⠀⠀⠀⠀⠀⠀⠀⠀⠀⠀⣿⣿⣿⣿⣿⣿⣿⣿⣿⣿⣿⣿⣿⣿⣿⣿⣿⣿⣿⡟⠀⢕⢕⢕⢕⢕⢿⣿⣿⣿⣿⣿⣿⣿⣿⣿⣿⣿⣿⣿⣿⣿⣿⣿⣿⣿⣿⣿⡿⢿⢿⣟⡏⡝⢝⡕⢕⢕⠀⠀⠀⠀⠀⠀⠀⠀⠀⠀⠀⠀</a:t>
            </a:r>
            <a:br/>
            <a:r>
              <a:t>⠀⠀⠀⠀⠀⠀⠀⠀⠀⠀⠀⣟⣿⣯⣿⣿⣿⣿⣿⣿⣿⣿⣿⣿⣿⣿⣿⣿⣿⣿⡇⠔⢕⢕⢕⢕⢑⢸⣿⣿⣿⣿⣿⣿⣿⣿⣿⣿⣿⣿⣿⢿⢿⢟⢻⣟⣏⢹⢵⢕⢜⢝⢟⢟⢟⣣⣿⣧⣷⠀⠀⠀⠀⠀⠀⠀⠀⠀⠀⠀⠀</a:t>
            </a:r>
            <a:br/>
            <a:r>
              <a:t>⠀⠀⠀⠀⠀⠀⠀⠀⠀⠀⠀⣿⣿⣿⣿⣿⣿⣿⣿⣿⣿⣿⣿⣿⣿⣿⣿⣿⣿⣿⢇⢕⢕⢕⢕⢕⢅⢕⢿⣿⣿⣿⣿⣿⣿⣿⣿⣿⣿⣿⣿⣷⣿⣿⣿⣟⣿⣿⣷⣾⣷⣵⣧⣕⢜⢝⢝⢝⢝⠀⠀⠀⠀⠀⠀⠀⠀⠀⠀⠀⠀</a:t>
            </a:r>
            <a:br/>
            <a:r>
              <a:t>⠀⠀⠀⠀⠀⠀⠀⠀⠀⠀⠀⣿⢿⣿⣿⣿⣿⣿⣿⣿⣿⣿⣿⣿⣿⣿⣿⣿⣿⣿⢕⢕⢕⢕⢕⢕⢕⠁⠘⢿⣿⣿⣿⣿⣿⣿⣿⣿⣿⣿⣿⡕⢕⢕⢕⢕⢕⢜⣹⣵⡕⢕⢕⢕⢕⢕⢕⢕⢕⠀⠀⠀⠀⠀⠀⠀⠀⠀⠀⠀⠀</a:t>
            </a:r>
            <a:br/>
            <a:r>
              <a:t>⠀⠀⠀⠀⠀⠀⠀⠀⠀⠀⠀⠛⠙⠛⠛⠛⠛⠛⠛⠛⠛⠛⠛⠛⠛⠛⠛⠛⠛⠋⠑⠑⠑⠑⠑⠑⠀⠀⠁⠘⠛⠛⠛⠛⠛⠛⠛⠛⠛⠛⠛⠑⠑⠑⠑⠑⠑⠑⠑⠑⠑⠑⠑⠑⠑⠑⠑⠑⠑⠀⠀⠀⠀⠀⠀⠀⠀⠀⠀⠀⠀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⠀⠀⠀⠀⠀⠀⠀⠀⠀⠀⠀⢕⣵⣽⣿⣿⣷⣿⣿⢿⢿⣿⣾⣿⣟⣾⣿⣿⣿⣿⣿⣿⣿⢿⠋⠁⠑⠁⠁⠁⠈⠙⠻⣿⣿⣿⣿⣿⣿⣿⣿⣿⣿⣿⣿⣿⣿⣿⣿⣿⣿⣿⣿⣿⣷⣵⣵⣿⣿⠀⠀⠀⠀⠀⠀⠀⠀⠀⠀⠀⠀</a:t>
            </a:r>
            <a:br/>
            <a:r>
              <a:t>⠀⠀⠀⠀⠀⠀⠀⠀⠀⠀⠀⣵⣺⡻⣇⢽⣸⣝⣿⣿⣷⣿⣷⡿⣿⣽⣿⣿⣿⣿⣿⠟⠉⠳⢦⣄⡀⠀⠀⠀⠀⠀⠀⠁⠝⣿⣿⣿⣿⣿⣿⣿⣿⣿⣿⣿⣿⣿⣿⣿⣿⣿⣿⣿⣿⣿⣿⣿⣿⠀⠀⠀⠀⠀⠀⠀⠀⠀⠀⠀⠀</a:t>
            </a:r>
            <a:br/>
            <a:r>
              <a:t>⠀⠀⠀⠀⠀⠀⠀⠀⠀⠀⠀⢿⣿⣿⣿⡿⢿⣿⢿⡷⣿⣿⣟⣟⣟⣿⣿⣿⣿⣿⠏⠀⢀⠀⢕⠝⢿⣷⣄⠀⠑⠀⠀⠀⠀⠁⢻⣿⣿⣿⣿⣿⣿⣿⣿⣿⣿⣿⣿⣿⣿⣿⣿⣿⣿⣿⠿⢿⢷⠀⠀⠀⠀⠀⠀⠀⠀⠀⠀⠀⠀</a:t>
            </a:r>
            <a:br/>
            <a:r>
              <a:t>⠀⠀⠀⠀⠀⠀⠀⠀⠀⠀⠀⣼⣼⣵⣧⣿⣿⣿⣿⣿⣷⣿⣿⣿⣿⣿⣿⣿⣿⢇⢔⢕⣱⣳⣾⣿⣾⣿⣿⣧⢄⠀⢀⠀⠀⠀⢁⢻⣿⣿⣿⣿⣿⣿⣿⣿⣿⣿⣿⣿⣿⣿⣿⡟⠑⠀⠀⠀⠀⠀⠀⠀⠀⠀⠀⠀⠀⠀⠀⠀⠀</a:t>
            </a:r>
            <a:br/>
            <a:r>
              <a:t>⠀⠀⠀⠀⠀⠀⠀⠀⠀⠀⠀⢻⣿⣿⣿⣻⣿⣿⣿⢿⣿⣿⣿⣿⣿⣿⣿⡟⢇⣕⢽⠟⢟⢙⣵⣿⣿⣿⣿⣿⣷⡕⢅⢄⠄⠄⢄⢜⣿⣿⣿⣿⣿⣿⣿⣿⣿⣿⣿⣿⣿⣿⣿⣔⠀⠀⠀⠀⠀⠀⠀⠀⠀⠀⠀⠀⠀⠀⠀⠀⠀</a:t>
            </a:r>
            <a:br/>
            <a:r>
              <a:t>⠀⠀⠀⠀⠀⠀⠀⠀⠀⠀⠀⣻⣿⣿⣿⣿⣿⣿⣿⣾⣿⣿⣿⣿⣿⣿⡿⢵⣵⣡⣵⣷⣷⣷⣿⣿⣿⣿⣿⣿⣿⣧⢔⢕⢀⢀⠀⠄⢺⣿⣿⣿⣿⣿⣿⣿⣿⣿⣿⣿⣿⡿⢹⣿⣧⠀⠀⠀⠀⠀⠀⠀⠀⠀⠀⠀⠀⠀⠀⠀⠀</a:t>
            </a:r>
            <a:br/>
            <a:r>
              <a:t>⠀⠀⠀⠀⠀⠀⠀⠀⠀⠀⠀⣷⣿⣿⣿⣿⣿⣿⣿⣿⣿⣿⣿⣿⣿⣿⣿⢻⣼⣿⣿⣿⣿⣿⣿⣿⣿⣿⣿⣿⣿⣿⡇⢕⠕⢕⢕⠄⢸⣿⣿⣿⣿⣿⣿⣿⣿⣿⣿⣿⣿⣧⢕⣿⣿⡇⠀⠀⠀⠀⠀⠀⠀⠀⠀⠀⠀⠀⠀⠀⠀</a:t>
            </a:r>
            <a:br/>
            <a:r>
              <a:t>⠀⠀⠀⠀⠀⠀⠀⠀⠀⠀⠀⣿⣿⣿⣿⣿⣿⣿⣿⣿⣿⣿⢿⣿⣿⣿⣿⡟⢺⣿⣿⣿⣿⣿⣿⣿⣿⣿⣿⣿⣿⣿⡇⢕⢕⢕⢅⢅⢸⣿⣿⢿⣿⣿⣿⣿⣿⣿⣿⣿⣿⣿⣵⣿⣿⡇⠀⠀⠀⠀⠀⠀⠀⠀⠀⠀⠀⠀⠀⠀⠀</a:t>
            </a:r>
            <a:br/>
            <a:r>
              <a:t>⠀⠀⠀⠀⠀⠀⠀⠀⠀⠀⠀⣿⣿⣿⣿⣿⣿⣿⣿⣿⣿⣿⣿⣿⣿⣿⣿⣿⣼⣿⣿⣿⣿⣿⣿⣿⣿⣿⣿⣿⣿⣿⡇⢕⢕⢕⢕⢕⢸⢿⣽⡿⣿⢿⣿⣿⣿⣿⣿⣿⣿⣿⣿⣿⣿⡇⠀⠀⠀⠀⠀⠀⠀⠀⠀⠀⠀⠀⠀⠀⠀</a:t>
            </a:r>
            <a:br/>
            <a:r>
              <a:t>⠀⠀⠀⠀⠀⠀⠀⠀⠀⠀⠀⣿⣿⣿⣿⣿⣿⣿⣿⣿⣿⣿⣿⣿⣿⣿⣿⣿⣿⣿⣿⣿⣿⣿⣿⣿⣿⣿⣿⣿⣿⣿⡇⢕⢕⢕⢕⢕⢸⣿⣽⢯⣿⣿⣿⣿⣿⣿⣿⣿⣿⣿⣿⣿⣿⡇⠀⠀⠀⠀⠀⠀⠀⠀⠀⠀⠀⠀⠀⠀⠀</a:t>
            </a:r>
            <a:br/>
            <a:r>
              <a:t>⠀⠀⠀⠀⠀⠀⠀⠀⠀⠀⠀⣿⣿⣻⣿⣿⣿⣿⣿⣿⣿⣿⣽⣿⣿⣿⣿⣿⣿⣿⣿⣿⣿⣿⣿⣿⣿⣿⣿⣿⣿⣿⡇⢕⢕⢕⢕⢕⢸⡿⣿⣿⣿⣿⣿⣿⣿⣿⣿⣿⣿⣿⣫⣿⣿⡇⠀⠀⠀⠀⠀⠀⠀⠀⠀⠀⠀⠀⠀⠀⠀</a:t>
            </a:r>
            <a:br/>
            <a:r>
              <a:t>⠀⠀⠀⠀⠀⠀⠀⠀⠀⠀⠀⣽⣿⣿⣿⣿⣾⣿⣿⣿⣿⣿⣿⣿⣿⣿⣷⣿⣿⣿⣿⣿⣿⣿⣿⣿⣿⣿⣿⣿⣿⣿⡕⢕⢕⢕⢕⢕⢹⣿⣿⣿⣿⣿⣿⣿⣿⣿⣿⣿⣿⣿⣿⣿⡟⠑⠀⠀⠀⠀⠀⠀⠀⠀⠀⠀⠀⠀⠀⠀⠀</a:t>
            </a:r>
            <a:br/>
            <a:r>
              <a:t>⠀⠀⠀⠀⠀⠀⠀⠀⠀⠀⠀⣿⣽⣽⣯⣽⣽⣿⣿⣿⣷⣿⣫⣿⣿⣿⣿⣿⡟⢝⢿⣿⣿⣿⣿⣿⢟⢕⢻⣿⣿⣿⣗⣧⣕⢕⢱⢕⣼⣿⣿⣿⣿⣿⣿⣿⣿⣿⣿⣿⣿⣿⣿⣿⡇⢄⢁⠀⠀⠀⠀⠀⠀⠀⠀⠀⠀⠀⠀⠀⠀</a:t>
            </a:r>
            <a:br/>
            <a:r>
              <a:t>⠀⠀⠀⠀⠀⠀⠀⠀⠀⠀⠀⣿⣿⣿⣿⣿⣿⣿⣿⣿⣿⣿⣿⣿⣿⣿⣿⣿⡇⢇⢕⢝⠟⠟⠟⠕⠘⠀⢸⣿⣿⣿⣿⣿⣷⡯⣕⡼⣿⣿⣿⣿⣿⣿⣿⣿⣿⣿⣿⣿⣿⣿⣿⣿⡇⢕⠔⢄⠀⠀⠀⠀⠀⠀⠀⠀⠀⠀⠀⠀⠀</a:t>
            </a:r>
            <a:br/>
            <a:r>
              <a:t>⠀⠀⠀⠀⠀⠀⠀⠀⠀⠀⠀⣿⣿⣿⣿⣿⣿⣿⣿⣿⣿⣿⣿⣿⣿⣿⣿⣿⣧⢕⢕⢕⢕⢔⢄⢄⢔⢔⢸⣿⣿⣿⣿⣿⣿⣿⣿⣿⣿⣿⣿⣿⣿⣿⣿⣿⣿⣿⣿⣿⣿⣿⣿⣿⡇⢕⢕⢕⢕⠀⠀⠀⠀⠀⠀⠀⠀⠀⠀⠀⠀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⠀⠀⠀⠀⠀⠀⠀⠀⠀⠀⠀⣿⣿⣿⣿⣿⣿⣿⣿⣿⣿⣿⣿⣿⣿⣿⣿⣿⣿⣕⢕⢕⢕⢕⢕⢕⢕⢕⣿⣿⣿⣿⣿⣿⣿⣿⣿⣿⣿⣿⣿⣿⣿⣿⣿⣿⣿⣿⣿⣿⣿⣿⣿⣿⡇⢕⢕⢕⢕⠀⠀⠀⠀⠀⠀⠀⠀⠀⠀⠀⠀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⠀⠀⠀⠀⠀⠀⠀⠀⠀⠀⠀⣿⣿⣿⣿⣿⣿⣿⣿⣿⣿⣿⣿⣿⣿⣿⣿⣿⣿⣿⣧⢕⢕⢕⢕⢕⢕⢸⣿⣿⣿⣿⣿⣿⣿⣿⣿⣿⣿⣿⣿⣿⣿⣿⣿⣿⣿⣿⣿⣿⣿⣿⣽⣽⣵⣵⣵⣕⣕⠀⠀⠀⠀⠀⠀⠀⠀⠀⠀⠀⠀</a:t>
            </a:r>
            <a:br/>
            <a:r>
              <a:t>⠀⠀⠀⠀⠀⠀⠀⠀⠀⠀⠀⣿⣿⣿⣿⣿⣿⣿⣿⣿⣿⣿⣿⣿⣿⣿⣿⣿⣿⣿⣿⢁⢕⢕⢕⢕⢕⢿⣿⣿⣿⣿⣿⣿⣿⣿⣿⣿⣿⣿⣿⣿⣿⣿⣿⣿⣿⣿⣿⣿⣿⣷⣷⣷⣷⣷⣷⡗⢑⠀⠀⠀⠀⠀⠀⠀⠀⠀⠀⠀⠀</a:t>
            </a:r>
            <a:br/>
            <a:r>
              <a:t>⠀⠀⠀⠀⠀⠀⠀⠀⠀⠀⠀⣿⣿⣿⣿⣿⣿⣿⣿⣿⣿⣿⣿⣿⣿⣿⣿⣿⣿⣿⣿⢕⢕⢕⢕⢕⢕⢸⣿⣿⣿⣿⣿⣿⣿⣿⣿⣿⣿⣿⣿⣿⣿⣿⣿⣿⣿⣿⣿⡿⢿⢟⢟⣏⢝⢝⢕⢕⢕⠀⠀⠀⠀⠀⠀⠀⠀⠀⠀⠀⠀</a:t>
            </a:r>
            <a:br/>
            <a:r>
              <a:t>⠀⠀⠀⠀⠀⠀⠀⠀⠀⠀⠀⣿⣿⣿⣿⣿⣿⣿⣿⣿⣿⣿⣿⣿⣿⣿⣿⣿⣿⣿⡿⠕⢕⢕⢕⢕⢕⢜⣿⣿⣿⣿⣿⣿⣿⣿⣿⣿⣿⣿⣿⢿⢟⢟⢟⢝⡝⢕⢱⢕⣕⡝⢝⢕⢟⣕⣵⣵⣷⠀⠀⠀⠀⠀⠀⠀⠀⠀⠀⠀⠀</a:t>
            </a:r>
            <a:br/>
            <a:r>
              <a:t>⠀⠀⠀⠀⠀⠀⠀⠀⠀⠀⠀⣿⣿⣻⣿⣿⣿⣿⣿⣿⣿⣿⣿⣿⣿⣿⣿⣿⣿⣿⡇⢕⢕⠕⢕⢕⢅⠔⢜⣿⣿⣿⣿⣿⣿⣿⣿⣿⣿⣿⣿⣷⣿⣿⣿⣟⢿⣿⣷⣿⣿⣷⣷⣵⢼⢝⢝⢝⢝⠀⠀⠀⠀⠀⠀⠀⠀⠀⠀⠀⠀</a:t>
            </a:r>
            <a:br/>
            <a:r>
              <a:t>⠀⠀⠀⠀⠀⠀⠀⠀⠀⠀⠀⢿⣿⣿⣿⣿⣿⣿⣿⣿⣿⣿⣿⣿⣿⣿⣿⣿⣿⣿⢕⢕⢑⢄⢕⢕⠁⠑⠀⠜⣿⣿⣿⣿⣿⣿⣿⣿⣿⣿⡿⢕⢕⢕⢕⢕⢕⢕⢵⢵⡵⢕⢕⢕⢕⢕⢕⢕⢕⠀⠀⠀⠀⠀⠀⠀⠀⠀⠀⠀⠀</a:t>
            </a:r>
            <a:br/>
            <a:r>
              <a:t>⠀⠀⠀⠀⠀⠀⠀⠀⠀⠀⠀⠛⠙⠛⠛⠛⠛⠛⠛⠛⠛⠛⠛⠛⠛⠛⠛⠛⠛⠛⠑⠑⠑⠑⠑⠁⠀⠀⠀⠀⠙⠛⠛⠛⠛⠛⠛⠛⠛⠛⠑⠑⠑⠑⠑⠑⠑⠑⠑⠑⠑⠑⠑⠑⠑⠑⠑⠑⠑⠀⠀⠀⠀⠀⠀⠀⠀⠀⠀⠀⠀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⠀⠀⠀⠀⠀⠀⠀⠀⠀⠀⠀⣿⣾⣾⣿⣿⣿⣿⣿⣿⣿⣿⣿⣿⣿⣿⣿⣿⣿⣿⣿⣿⣿⢟⠋⠁⠁⠑⠁⠀⠁⠈⠟⢿⣿⣿⣿⣿⣿⣿⣿⣿⣿⣿⣿⣿⣿⣿⣿⣿⣿⣿⣿⣿⣿⣷⣵⣿⣿⠀⠀⠀⠀⠀⠀⠀⠀⠀⠀⠀⠀</a:t>
            </a:r>
            <a:br/>
            <a:r>
              <a:t>⠀⠀⠀⠀⠀⠀⠀⠀⠀⠀⠀⣿⣿⣿⣿⣷⣮⣽⣿⣿⣿⣿⣿⣿⣿⣿⣿⣿⣿⡿⢿⡟⣝⣝⣷⣴⣄⢀⠀⠀⠀⠀⠀⠀⠘⢻⣿⣿⣿⣿⣿⣿⣿⣿⣿⣿⣿⣿⣿⣿⣿⣿⣿⣿⣿⣿⣿⣿⡿⠀⠀⠀⠀⠀⠀⠀⠀⠀⠀⠀⠀</a:t>
            </a:r>
            <a:br/>
            <a:r>
              <a:t>⠀⠀⠀⠀⠀⠀⠀⠀⠀⠀⠀⣿⣿⣿⣿⣿⣿⣿⣿⣿⣿⣾⣿⣿⣿⣿⣿⡿⢏⣵⣵⡽⢿⢻⣿⣿⣿⣷⣦⢀⠀⠀⠀⠀⠀⠀⢹⣿⣿⣿⣿⣿⣿⣿⣿⣿⣿⣿⣿⣿⣿⣿⣿⣿⣿⡿⠿⠿⠿⠀⠀⠀⠀⠀⠀⠀⠀⠀⠀⠀⠀</a:t>
            </a:r>
            <a:br/>
            <a:r>
              <a:t>⠀⠀⠀⠀⠀⠀⠀⠀⠀⠀⠀⣿⣿⣿⣿⣿⣿⣿⣿⣿⣿⣿⣿⣿⣿⣿⢏⢇⡵⢘⢕⣕⣔⣿⣿⣿⣿⣿⣿⣷⡕⢄⢄⢄⠀⠀⠀⢸⣿⣿⣿⣿⣿⣿⣿⣿⣿⣿⣿⣿⣿⣿⣿⡟⠑⠀⠀⠀⠀⠀⠀⠀⠀⠀⠀⠀⠀⠀⠀⠀⠀</a:t>
            </a:r>
            <a:br/>
            <a:r>
              <a:t>⠀⠀⠀⠀⠀⠀⠀⠀⠀⠀⠀⣿⣿⣿⣿⣿⣿⣿⣿⣿⣿⣿⣿⣿⣿⡗⢷⣵⣵⣾⣿⣿⣿⣿⣿⣿⣿⣿⣿⣿⣿⡕⢕⢔⢔⠔⢔⢕⢿⣿⣿⣿⣿⣿⣿⣿⣿⣿⣿⣿⣿⣿⣿⣧⡀⠀⠀⠀⠀⠀⠀⠀⠀⠀⠀⠀⠀⠀⠀⠀⠀</a:t>
            </a:r>
            <a:br/>
            <a:r>
              <a:t>⠀⠀⠀⠀⠀⠀⠀⠀⠀⠀⠀⣿⣿⣿⣿⣿⣿⣿⣿⣿⣿⣿⣿⣿⣿⣿⣱⢾⣿⣿⣿⣿⣿⣿⣿⣿⣿⣿⣿⣿⣿⣿⡕⢔⢄⢄⢄⢁⢸⣿⣿⣿⣿⣿⣿⣿⣿⣿⣿⣿⣿⣿⢝⣿⣷⡄⠀⠀⠀⠀⠀⠀⠀⠀⠀⠀⠀⠀⠀⠀⠀</a:t>
            </a:r>
            <a:br/>
            <a:r>
              <a:t>⠀⠀⠀⠀⠀⠀⠀⠀⠀⠀⠀⣿⣿⣿⣿⣿⣿⣿⣿⣿⣿⣿⣿⣿⣿⣿⣯⢸⣿⣿⣿⣿⣿⣿⣿⣿⣿⣿⣯⣿⣿⣿⡇⢕⢁⢅⢕⢕⢕⣿⣿⣿⣿⣿⣿⣿⣿⣿⣿⣿⣿⣿⡕⢻⣿⣧⠀⠀⠀⠀⠀⠀⠀⠀⠀⠀⠀⠀⠀⠀⠀</a:t>
            </a:r>
            <a:br/>
            <a:r>
              <a:t>⠀⠀⠀⠀⠀⠀⠀⠀⠀⠀⠀⣿⣿⣿⣿⣿⣿⣿⣿⣿⣿⣿⣿⣿⣿⣿⣿⣷⣿⣿⣿⣿⣿⣿⣿⣿⣿⣿⣿⣿⣿⣿⡇⢕⢕⢔⢕⢕⢱⣿⣿⣿⣿⣿⣿⣿⣿⣿⣿⣿⣿⣿⣿⣼⣿⣿⠀⠀⠀⠀⠀⠀⠀⠀⠀⠀⠀⠀⠀⠀⠀</a:t>
            </a:r>
            <a:br/>
            <a:r>
              <a:t>⠀⠀⠀⠀⠀⠀⠀⠀⠀⠀⠀⣿⣿⣿⣿⣿⣿⣿⣯⣿⣿⣿⣿⣿⣿⡿⣿⣿⣿⣿⣿⣿⣿⣿⣿⣿⣿⣿⣿⣿⣿⣿⡇⢕⢕⢕⢕⢕⢕⣿⣿⣿⣿⣿⣿⣿⣿⣿⣿⣿⣿⣿⣿⣿⣿⣿⠀⠀⠀⠀⠀⠀⠀⠀⠀⠀⠀⠀⠀⠀⠀</a:t>
            </a:r>
            <a:br/>
            <a:r>
              <a:t>⠀⠀⠀⠀⠀⠀⠀⠀⠀⠀⠀⣿⣿⣿⣿⣿⣿⣿⣿⣿⣿⣿⣿⣿⣿⣿⣿⣿⣿⣿⣿⣿⣿⣿⣿⣿⣿⣿⣿⣿⣿⣿⡇⢕⢕⢕⢕⢕⢕⣿⣿⣟⣿⣿⣿⣿⣿⣿⣿⣿⣿⣿⣿⣿⣿⡟⠀⠀⠀⠀⠀⠀⠀⠀⠀⠀⠀⠀⠀⠀⠀</a:t>
            </a:r>
            <a:br/>
            <a:r>
              <a:t>⠀⠀⠀⠀⠀⠀⠀⠀⠀⠀⠀⣿⣿⣿⣿⣿⣿⣿⣿⢿⣿⣿⣿⣿⣿⣿⣿⣿⣿⣿⣿⣿⣿⣿⣿⣿⣿⣿⣿⣿⣿⣿⡇⢕⢕⢕⢕⢕⢜⣟⣿⣿⣿⣿⣿⣿⣿⣿⣿⣿⣿⣿⣿⣿⣿⡿⠀⠀⠀⠀⠀⠀⠀⠀⠀⠀⠀⠀⠀⠀⠀</a:t>
            </a:r>
            <a:br/>
            <a:r>
              <a:t>⠀⠀⠀⠀⠀⠀⠀⠀⠀⠀⠀⣿⣿⣿⣿⣿⣿⣿⣿⣿⣿⣿⣿⣿⣿⣿⣿⣿⡏⢟⢻⣿⣿⣿⣿⡿⢏⠁⣿⣿⣿⣿⣕⡕⢕⢕⢕⢕⢸⣿⣿⣿⣿⣿⣿⣿⣿⣿⣿⣿⣿⣿⣿⣿⡏⠅⠀⠀⠀⠀⠀⠀⠀⠀⠀⠀⠀⠀⠀⠀⠀</a:t>
            </a:r>
            <a:br/>
            <a:r>
              <a:t>⠀⠀⠀⠀⠀⠀⠀⠀⠀⠀⠀⣿⣿⣿⣿⣿⣿⣷⣿⣿⣿⣾⣿⣷⣿⣿⣿⣿⣧⢕⢕⢕⢙⢙⠑⠁⠀⠀⣿⣿⣿⣿⣿⣿⣷⣵⡕⡕⢼⣿⣿⣿⣿⣿⣿⣿⣿⣿⣿⣿⣿⣿⣿⣿⡇⢔⢔⢔⠀⠀⠀⠀⠀⠀⠀⠀⠀⠀⠀⠀⠀</a:t>
            </a:r>
            <a:br/>
            <a:r>
              <a:t>⠀⠀⠀⠀⠀⠀⠀⠀⠀⠀⠀⣿⣿⣿⣿⣿⣿⣿⣿⣿⣿⣿⣿⣿⣿⣿⣿⣿⣿⡕⡕⢕⢕⢔⢔⢔⢕⢕⣿⣿⣿⣿⣿⣿⣿⣿⣿⣧⣸⣿⣿⣿⣿⣿⣿⣿⣿⣿⣿⣿⣿⣿⣿⣿⡇⢕⢕⢅⢄⠀⠀⠀⠀⠀⠀⠀⠀⠀⠀⠀⠀</a:t>
            </a:r>
            <a:br/>
            <a:r>
              <a:t>⠀⠀⠀⠀⠀⠀⠀⠀⠀⠀⠀⣿⣿⣿⣿⣿⣿⣿⣿⣿⣿⣿⣿⣿⣿⣿⣿⣿⣿⣿⣕⡕⢕⢕⢕⢕⢕⢱⣿⣿⣿⣿⣿⣿⣿⣿⣿⣿⣿⣿⣿⣿⣿⣿⣿⣿⣿⣿⣿⣿⣿⣿⣿⣿⡇⢕⢕⢕⢕⠀⠀⠀⠀⠀⠀⠀⠀⠀⠀⠀⠀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⠀⠀⠀⠀⠀⠀⠀⠀⠀⠀⠀⣿⣿⣿⣿⣿⣿⣿⣿⣿⣿⣿⣿⣿⣿⣿⣿⣿⣿⣿⣿⣿⢕⢕⢕⢕⢕⢸⣿⣿⣿⣿⣿⣿⣿⣿⣿⣿⣿⣿⣿⣿⣿⣿⣿⣿⣿⣿⣿⣿⣿⣿⣿⣿⡇⢕⢕⢕⢕⠀⠀⠀⠀⠀⠀⠀⠀⠀⠀⠀⠀</a:t>
            </a:r>
            <a:br/>
            <a:r>
              <a:t>⠀⠀⠀⠀⠀⠀⠀⠀⠀⠀⠀⣿⣿⣿⣿⣿⣿⣿⣿⣿⣿⣿⣿⣿⣿⣿⣿⣿⣿⣿⣿⣿⢕⢕⢕⠕⢕⢸⣿⣿⣿⣿⣿⣿⣿⣿⣿⣿⣿⣿⣿⣿⣿⣿⣿⣿⣿⣿⣿⣿⣿⣿⢧⢵⢵⢵⣵⡵⣕⠀⠀⠀⠀⠀⠀⠀⠀⠀⠀⠀⠀</a:t>
            </a:r>
            <a:br/>
            <a:r>
              <a:t>⠀⠀⠀⠀⠀⠀⠀⠀⠀⠀⠀⣿⣿⣿⣿⣿⣿⣿⣿⣿⣿⣿⣿⣿⣿⣿⣿⣿⣿⣿⣿⣿⢕⢕⢕⢀⢕⢸⣿⣿⣿⣿⣿⣿⣿⣿⣿⣿⣿⣿⣿⣿⣿⣿⣿⣿⣿⣿⣿⣿⣿⣿⣿⣿⣿⣿⣿⡿⢕⠀⠀⠀⠀⠀⠀⠀⠀⠀⠀⠀⠀</a:t>
            </a:r>
            <a:br/>
            <a:r>
              <a:t>⠀⠀⠀⠀⠀⠀⠀⠀⠀⠀⠀⣿⣿⣿⣿⣿⣿⣿⣿⣿⣿⣿⣿⣿⣿⣿⣿⣿⣿⣿⣿⡏⢕⢕⠀⢕⢕⢕⢿⣿⣿⣿⣿⣿⣿⣿⣿⣿⣿⣿⣿⣿⣿⣿⣿⣿⣿⣿⣿⡿⢿⢟⣟⣝⣝⣕⢕⢕⢕⠀⠀⠀⠀⠀⠀⠀⠀⠀⠀⠀⠀</a:t>
            </a:r>
            <a:br/>
            <a:r>
              <a:t>⠀⠀⠀⠀⠀⠀⠀⠀⠀⠀⠀⣿⣿⣿⣿⣿⣿⣿⣿⣿⣿⣿⣿⣿⣿⣿⣿⣿⣿⣿⣿⢇⠁⢀⢄⢕⢕⢑⠜⣿⣿⣿⣿⣿⣿⣿⣿⣿⣿⣿⣿⢿⢟⣟⣟⣝⣹⣹⣷⣧⣵⣼⣝⡕⣝⣗⣷⣷⣷⠀⠀⠀⠀⠀⠀⠀⠀⠀⠀⠀⠀</a:t>
            </a:r>
            <a:br/>
            <a:r>
              <a:t>⠀⠀⠀⠀⠀⠀⠀⠀⠀⠀⠀⣿⣿⣿⣿⣿⣿⣿⣿⣿⣿⣿⣿⣿⣿⣿⣿⣿⣿⣿⡿⠅⢕⢕⢕⢕⠁⠀⠀⣿⣿⣿⣿⣿⣿⣿⣿⣿⣿⣿⣿⢿⣿⣿⢿⣿⢿⣿⣿⣿⣿⣿⣿⣿⢾⢝⢝⢝⢝⠀⠀⠀⠀⠀⠀⠀⠀⠀⠀⠀⠀</a:t>
            </a:r>
            <a:br/>
            <a:r>
              <a:t>⠀⠀⠀⠀⠀⠀⠀⠀⠀⠀⠀⢻⣿⣿⣿⣿⣿⣿⣿⣿⣿⣿⣿⣿⣿⣿⣿⣿⣿⣿⡇⢀⢕⠕⠑⠀⠀⠀⢄⣿⣿⣿⣿⣿⣿⣿⣿⣿⣿⣿⣷⢕⢕⢕⢕⢕⢕⢕⢵⢵⢵⢕⢕⢕⢕⢕⢕⢕⢕⠀⠀⠀⠀⠀⠀⠀⠀⠀⠀⠀⠀</a:t>
            </a:r>
            <a:br/>
            <a:r>
              <a:t>⠀⠀⠀⠀⠀⠀⠀⠀⠀⠀⠀⠛⠛⠛⠛⠛⠛⠛⠛⠛⠛⠛⠛⠛⠛⠛⠛⠛⠛⠛⠑⠑⠁⠀⠐⠀⠀⠀⠘⠛⠛⠛⠛⠛⠛⠛⠛⠛⠛⠛⠛⠑⠑⠑⠑⠑⠑⠑⠑⠑⠘⠑⠑⠑⠑⠑⠑⠑⠑⠀⠀⠀⠀⠀⠀⠀⠀⠀⠀⠀⠀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⠀⠀⠀⠀⠀⠀⠀⠀⠀⠀⠀⣿⣾⣾⣿⣿⣿⣿⣿⣿⣿⣿⣿⣿⣿⣿⣿⣿⣿⣿⣿⣿⣿⣟⢋⢅⠁⠁⠁⠁⠁⠈⠙⢿⣿⣿⣿⣿⣿⣿⣿⣿⣿⣿⣿⣿⣿⣿⣿⣿⣿⣿⣿⣿⣿⣷⣷⣿⣿⠀⠀⠀⠀⠀⠀⠀⠀⠀⠀⠀⠀</a:t>
            </a:r>
            <a:br/>
            <a:r>
              <a:t>⠀⠀⠀⠀⠀⠀⠀⠀⠀⠀⠀⣿⣿⣿⣿⣿⣾⣿⣿⣿⣿⣿⣿⣿⣿⣿⣿⡿⢏⣕⣼⣾⢿⣿⣿⣿⣦⡀⠀⠀⢀⠀⠀⠀⠈⠻⣿⣿⣿⣿⣿⣿⣿⣿⣿⣿⣿⣿⣿⣿⣿⣿⣿⣿⣿⣿⣿⣿⡿⠀⠀⠀⠀⠀⠀⠀⠀⠀⠀⠀⠀</a:t>
            </a:r>
            <a:br/>
            <a:r>
              <a:t>⠀⠀⠀⠀⠀⠀⠀⠀⠀⠀⠀⣿⣿⣿⣿⣿⣿⣿⣿⣿⣿⣿⣿⣿⣿⣿⢟⣕⡜⢛⢙⢅⣱⣼⣿⣿⣿⣿⣧⡀⢁⠀⠀⠀⠀⠀⠜⣿⣿⣿⣿⣿⣿⣿⣿⣿⣿⣿⣿⣿⣿⣿⣿⣿⣿⡿⠿⠻⠿⠀⠀⠀⠀⠀⠀⠀⠀⠀⠀⠀⠀</a:t>
            </a:r>
            <a:br/>
            <a:r>
              <a:t>⠀⠀⠀⠀⠀⠀⠀⠀⠀⠀⠀⣿⣿⣿⣿⣿⣿⣿⣿⣿⣿⣿⣿⣿⣿⡧⣵⣕⣵⣷⣿⣿⣿⣿⣿⣿⣿⣿⣿⣿⣕⢐⢔⢄⠀⠀⠀⠜⣿⣿⣿⣿⣿⣿⣿⣿⣿⣿⣿⣿⣿⣿⣿⡿⠑⠀⠀⠀⠀⠀⠀⠀⠀⠀⠀⠀⠀⠀⠀⠀⠀</a:t>
            </a:r>
            <a:br/>
            <a:r>
              <a:t>⠀⠀⠀⠀⠀⠀⠀⠀⠀⠀⠀⣿⣿⣿⣿⣿⣿⣿⣿⣿⣿⣿⣿⣿⣿⣇⣯⣽⣿⣿⣿⣿⣿⣿⣿⣿⣿⣿⣿⣿⣿⣇⢕⠔⠔⠐⠔⢐⢻⣿⣿⣿⣿⣿⣿⣿⣿⣿⣿⣿⣿⣿⣿⣷⡄⠀⠐⠀⠀⠀⠀⠀⠀⠀⠀⠀⠀⠀⠀⠀⠀</a:t>
            </a:r>
            <a:br/>
            <a:r>
              <a:t>⠀⠀⠀⠀⠀⠀⠀⠀⠀⠀⠀⣿⣿⣿⣿⣿⣿⣿⣿⣿⣿⣿⣿⣿⣿⣿⡏⢿⣿⣿⣿⣿⣿⣿⣿⣿⣿⣿⡏⣿⣿⣿⡇⢅⢄⢄⢔⠄⢜⣿⣿⣿⣿⣿⣿⣿⣿⣿⣿⣿⣿⣿⢝⣿⣿⡔⠀⠀⠀⠀⠀⠀⠀⠀⠀⠀⠀⠀⠀⠀⠀</a:t>
            </a:r>
            <a:br/>
            <a:r>
              <a:t>⠀⠀⠀⠀⠀⠀⠀⠀⠀⠀⠀⣿⣿⣿⣿⣿⣿⣿⣿⣿⣿⣿⣿⣿⣿⣿⣷⣼⣿⣿⣿⣿⣿⣿⣿⣿⣿⣿⣿⣿⣿⣿⡇⢕⢅⢄⢕⢕⢕⣿⣿⣿⣿⣿⣿⣿⣿⣿⣿⣿⣿⣿⣕⢸⣿⣷⠀⠀⠀⠀⠀⠀⠀⠀⠀⠀⠀⠀⠀⠀⠀</a:t>
            </a:r>
            <a:br/>
            <a:r>
              <a:t>⠀⠀⠀⠀⠀⠀⠀⠀⠀⠀⠀⣿⣿⣿⣿⣿⣿⣿⣿⣿⣿⣿⣿⣿⣿⣿⣿⣿⣿⣿⣿⣿⣿⣿⣿⣿⣿⣿⣿⣿⣿⣿⡇⢕⢕⢔⢕⢔⢕⣾⣿⣿⣿⣿⣿⣿⣿⣿⣿⣿⣿⣿⣷⣼⣿⣿⠔⠀⠀⠀⠀⠀⠀⠀⠀⠀⠀⠀⠀⠀⠀</a:t>
            </a:r>
            <a:br/>
            <a:r>
              <a:t>⠀⠀⠀⠀⠀⠀⠀⠀⠀⠀⠀⣿⣿⣿⣿⣿⣿⣿⣿⣿⣿⣿⣿⣿⣿⣿⣿⣿⣿⣿⣿⣿⣿⣿⣷⣿⣿⣿⣿⣿⣿⣿⣗⢕⢕⢕⢕⢕⢕⣿⣿⣿⣿⣿⣿⣿⣿⣿⣿⣿⣿⣿⣿⣿⣿⣿⠑⠀⠀⠀⠀⠀⠀⠀⠀⠀⠀⠀⠀⠀⠀</a:t>
            </a:r>
            <a:br/>
            <a:r>
              <a:t>⠀⠀⠀⠀⠀⠀⠀⠀⠀⠀⠀⣿⣿⣿⣿⣿⣿⣿⣿⣿⣿⣿⣿⣿⣿⣿⣿⣿⣿⣿⣿⣿⣿⣿⣿⣿⣿⣿⣿⣿⣿⣿⡗⢕⢕⢕⢕⢕⢕⣿⣿⣟⣿⣿⣿⣿⣿⣿⣿⣿⣿⣿⣿⣿⣿⣿⠀⠀⠀⠀⠀⠀⠀⠀⠀⠀⠀⠀⠀⠀⠀</a:t>
            </a:r>
            <a:br/>
            <a:r>
              <a:t>⠀⠀⠀⠀⠀⠀⠀⠀⠀⠀⠀⣿⣿⣯⣿⣿⣿⣿⣿⣿⣿⣿⣿⣿⣿⣿⣿⣿⡿⢟⢿⣿⣿⣿⣿⣿⢯⠜⣿⣿⣿⣿⣗⢕⢕⢕⢕⢕⢕⣿⣿⣿⣿⣿⣿⣿⣿⣿⣿⣿⣿⣿⣿⣾⣿⣿⠄⠀⠀⠀⠀⠀⠀⠀⠀⠀⠀⠀⠀⠀⠀</a:t>
            </a:r>
            <a:br/>
            <a:r>
              <a:t>⠀⠀⠀⠀⠀⠀⠀⠀⠀⠀⠀⣿⣿⣿⣿⣿⣿⣿⣿⣿⣿⣿⣿⣿⣿⣿⣿⣿⣇⢕⢕⢝⠝⠛⠋⠑⠁⠀⣿⣿⣿⣿⣿⣷⣧⡱⢕⢕⢸⣿⣿⣿⣿⣿⣿⣿⣿⣿⣿⣿⣿⣿⣿⣿⣿⢅⢀⠀⠀⠀⠀⠀⠀⠀⠀⠀⠀⠀⠀⠀⠀</a:t>
            </a:r>
            <a:br/>
            <a:r>
              <a:t>⠀⠀⠀⠀⠀⠀⠀⠀⠀⠀⠀⣿⣿⣿⣿⣿⣿⣿⣿⣿⣿⣿⣿⣿⣿⣿⣿⣿⣿⢕⢕⢕⢕⢕⢔⢔⢔⢔⣿⣿⣿⣿⣿⣿⣿⣷⣷⣕⢸⣿⣿⣿⣿⣿⣿⣿⣿⣿⣿⣿⣿⣿⣿⣿⣿⢔⢔⢔⠀⠀⠀⠀⠀⠀⠀⠀⠀⠀⠀⠀⠀</a:t>
            </a:r>
            <a:br/>
            <a:r>
              <a:t>⠀⠀⠀⠀⠀⠀⠀⠀⠀⠀⠀⣿⣿⣿⣿⣿⣿⣿⣿⣿⣿⣿⣿⣿⣿⣿⣿⣿⣿⣯⣜⢕⢕⢕⢕⢕⢕⢱⣿⣿⣿⣿⣿⣿⣿⣿⣿⣿⣾⣿⣿⣿⣿⣿⣿⣿⣿⣿⣿⣿⣿⣿⣿⣿⣿⢕⢕⢕⢄⠀⠀⠀⠀⠀⠀⠀⠀⠀⠀⠀⠀</a:t>
            </a:r>
            <a:br/>
            <a:r>
              <a:t>⠀⠀⠀⠀⠀⠀⠀⠀⠀⠀⠀⣿⣿⣿⣿⣿⣿⣿⣿⣿⣿⣿⣿⣿⣿⣿⣿⣿⣿⣿⣿⣷⢕⢕⢕⢕⢕⢸⣿⣿⣿⣿⣿⣿⣿⣿⣿⣿⣿⣿⣿⣿⣿⣿⣿⣿⣿⣿⣿⣿⣿⣿⣿⣿⣿⢕⢕⢕⢕⠀⠀⠀⠀⠀⠀⠀⠀⠀⠀⠀⠀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⠀⠀⠀⠀⠀⠀⠀⠀⠀⠀⠀⣿⣿⣿⣿⣿⣿⣿⣿⣿⣿⣿⣿⣿⣿⣿⣿⣿⣿⣿⣿⣿⢕⢕⢕⢕⢕⢸⣿⣿⣿⣿⣿⣿⣿⣿⣿⣿⣿⣿⣿⣿⣿⣿⣿⣿⣿⣿⣿⣿⣿⣿⣿⣿⣿⢕⢕⢕⢕⠀⠀⠀⠀⠀⠀⠀⠀⠀⠀⠀⠀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⠀⠀⠀⠀⠀⠀⠀⠀⠀⠀⠀⣿⣿⣿⣿⣿⣿⣿⣿⣿⣿⣿⣿⣿⣿⣿⣿⣿⣿⣿⣿⣿⢕⢕⢕⢁⢕⢸⣿⣿⣿⣿⣿⣿⣿⣿⣿⣿⣿⣿⣿⣿⣿⣿⣿⣿⣿⣿⣿⣿⣿⣿⢧⢵⢵⢵⣵⡵⡵⠀⠀⠀⠀⠀⠀⠀⠀⠀⠀⠀⠀</a:t>
            </a:r>
            <a:br/>
            <a:r>
              <a:t>⠀⠀⠀⠀⠀⠀⠀⠀⠀⠀⠀⣿⣿⣿⣿⣿⣿⣿⣿⣿⣿⣿⣿⣿⣿⣿⣿⣿⣿⣿⣿⣿⢕⢕⠁⢕⢕⢜⣿⣿⣿⣿⣿⣿⣿⣿⣿⣿⣿⣿⣿⣿⣿⣿⣿⣿⣿⣿⣿⣿⣿⣿⣿⣿⣿⣿⣿⡿⢕⠀⠀⠀⠀⠀⠀⠀⠀⠀⠀⠀⠀</a:t>
            </a:r>
            <a:br/>
            <a:r>
              <a:t>⠀⠀⠀⠀⠀⠀⠀⠀⠀⠀⠀⣿⣿⣿⣿⣿⣿⣿⣿⣿⣿⣿⣿⣿⣿⣿⣿⣿⣿⣿⣿⡇⠑⢕⢄⢕⠕⠕⢸⣿⣿⣿⣿⣿⣿⣿⣿⣿⣿⣿⣿⣿⣿⣿⣿⣿⣿⣿⣿⡿⢿⢟⣟⣝⣝⣕⣕⢕⢕⠀⠀⠀⠀⠀⠀⠀⠀⠀⠀⠀⠀</a:t>
            </a:r>
            <a:br/>
            <a:r>
              <a:t>⠀⠀⠀⠀⠀⠀⠀⠀⠀⠀⠀⣿⣿⣿⣿⣿⣿⣿⣿⣿⣿⣿⣿⣿⣿⣿⣿⣿⣿⣿⣿⢇⠔⢅⢕⢕⠅⠅⠁⣿⣿⣿⣿⣿⣿⣿⣿⣿⣿⣿⣿⢿⢟⣟⣝⣝⣏⣵⡷⣷⣵⣼⣝⢝⢝⣗⣷⣷⣷⠀⠀⠀⠀⠀⠀⠀⠀⠀⠀⠀⠀</a:t>
            </a:r>
            <a:br/>
            <a:r>
              <a:t>⠀⠀⠀⠀⠀⠀⠀⠀⠀⠀⠀⣿⣿⣿⣿⣿⣿⣿⣿⣿⣿⣿⣿⣿⣿⣿⣿⣿⣿⣿⡿⠐⢕⢕⠕⠕⠀⠀⢄⣿⣿⣿⣿⣿⣿⣿⣿⣿⣿⣿⣿⡿⡿⢿⢿⢿⣿⣿⣿⣿⣿⣿⣿⣿⢷⢝⢝⢝⢝⠀⠀⠀⠀⠀⠀⠀⠀⠀⠀⠀⠀</a:t>
            </a:r>
            <a:br/>
            <a:r>
              <a:t>⠀⠀⠀⠀⠀⠀⠀⠀⠀⠀⠀⣿⣿⣿⣿⣿⣿⣿⣿⣿⣿⣿⣿⣿⣿⣿⣿⣿⣿⣿⡇⢔⠕⢁⠐⠀⠀⠀⣼⣿⣿⣿⣿⣿⣿⣿⣿⣿⣿⣿⣿⢇⢕⢕⢕⢕⢕⢕⢵⢵⢵⢕⢕⢕⢕⢕⢕⢕⢕⠀⠀⠀⠀⠀⠀⠀⠀⠀⠀⠀⠀</a:t>
            </a:r>
            <a:br/>
            <a:r>
              <a:t>⠀⠀⠀⠀⠀⠀⠀⠀⠀⠀⠀⠛⠛⠛⠛⠛⠛⠛⠛⠛⠛⠛⠛⠛⠛⠛⠛⠛⠛⠛⠑⠑⠐⠑⠀⠀⠀⠐⠛⠛⠛⠛⠛⠛⠛⠛⠛⠛⠛⠛⠃⠑⠑⠑⠑⠑⠑⠑⠑⠑⠘⠑⠑⠑⠑⠑⠑⠑⠑⠀⠀⠀⠀⠀⠀⠀⠀⠀⠀⠀⠀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⠀⠀⠀⠀⠀⠀⠀⠀⠀⠀⠀⣿⣿⣿⣿⣿⣿⣿⣿⣿⣿⣿⣿⣿⣿⣿⣿⡿⢏⣝⣹⣷⣿⢿⣿⣷⣅⠐⠀⠁⠀⠁⠙⠻⢿⣿⢿⣿⣿⣿⣿⣿⣿⣿⣿⣿⣿⣿⣿⣿⣿⣿⣿⣿⣿⣷⣷⣿⣿⠀⠀⠀⠀⠀⠀⠀⠀⠀⠀⠀⠀</a:t>
            </a:r>
            <a:br/>
            <a:r>
              <a:t>⠀⠀⠀⠀⠀⠀⠀⠀⠀⠀⠀⣿⣿⣿⣿⣿⣿⣿⣿⣿⣿⣿⣿⣿⣿⣿⢏⢕⢜⠟⢝⢁⣵⣿⣼⣿⣿⣷⢄⠀⢀⠀⠀⠀⠁⠝⢿⣿⣿⣿⣿⣿⣿⣿⣿⣿⣿⣿⣿⣿⣿⣿⣿⣿⣿⣿⣿⣿⣿⠀⠀⠀⠀⠀⠀⠀⠀⠀⠀⠀⠀</a:t>
            </a:r>
            <a:br/>
            <a:r>
              <a:t>⠀⠀⠀⠀⠀⠀⠀⠀⠀⠀⠀⣿⣿⣿⣿⣿⣿⣿⣿⣿⣿⣿⣿⣿⣿⣵⣕⢝⣵⣵⣷⣷⣿⣿⣿⣿⣿⣿⣷⡄⢁⢀⠀⠀⠀⠀⠜⢿⣿⣿⣿⣿⣿⣿⣿⣿⣿⣿⣿⣿⣿⣿⣿⣿⣿⡿⠟⠟⠟⠀⠀⠀⠀⠀⠀⠀⠀⠀⠀⠀⠀</a:t>
            </a:r>
            <a:br/>
            <a:r>
              <a:t>⠀⠀⠀⠀⠀⠀⠀⠀⠀⠀⠀⣿⣿⣿⣿⣿⣿⣿⣿⣿⣿⣿⣿⣿⣿⡝⣝⣿⣿⣿⣿⣿⣿⣿⣿⣿⣿⣿⣿⣿⣇⢔⢄⢄⠄⠀⠀⠑⢻⣿⣿⣿⣿⣿⣿⣿⣿⣿⣿⣿⣿⣿⣿⡿⠃⠀⠀⠀⠀⠀⠀⠀⠀⠀⠀⠀⠀⠀⠀⠀⠀</a:t>
            </a:r>
            <a:br/>
            <a:r>
              <a:t>⠀⠀⠀⠀⠀⠀⠀⠀⠀⠀⠀⣿⣿⣿⣿⣿⣿⣿⣿⡟⢿⣿⣿⣿⣿⣷⢎⣿⣿⣿⣿⣿⣿⣿⣿⣿⣿⣿⡿⣿⣿⣧⢕⢅⠔⠐⠔⠐⢹⣿⣿⣿⣿⣿⣿⣿⣿⣿⣿⣿⣿⣿⣿⣷⣄⠀⠀⠀⠀⠀⠀⠀⠀⠀⠀⠀⠀⠀⠀⠀⠀</a:t>
            </a:r>
            <a:br/>
            <a:r>
              <a:t>⠀⠀⠀⠀⠀⠀⠀⠀⠀⠀⠀⡿⢿⣿⣿⣿⣿⣿⣿⣿⣿⣟⣟⣿⣿⣿⣇⣹⣿⣿⣿⣿⣿⣿⣿⣿⣿⣿⣧⢻⣿⣿⡇⢅⢔⢄⢄⢅⠕⣿⣿⣿⣿⣿⣿⣿⣿⣿⣿⣿⣿⣿⢇⢿⣿⡇⠀⠀⠀⠀⠀⠀⠀⠀⠀⠀⠀⠀⠀⠀⠀</a:t>
            </a:r>
            <a:br/>
            <a:r>
              <a:t>⠀⠀⠀⠀⠀⠀⠀⠀⠀⠀⠀⣿⣿⣿⣿⡿⢷⣷⣞⣸⢿⣿⣿⣿⣿⣿⣿⣿⣿⣿⣿⣿⣿⣿⣿⣿⣿⣿⣿⣼⣿⣿⣿⢕⢕⢄⢕⢑⠅⣿⣿⣿⣿⣿⣿⣿⣿⣿⣿⣿⣿⣿⣇⢸⣿⣿⡔⠀⠀⠀⠀⠀⠀⠀⠀⠀⠀⠀⠀⠀⠀</a:t>
            </a:r>
            <a:br/>
            <a:r>
              <a:t>⠀⠀⠀⠀⠀⠀⠀⠀⠀⠀⠀⣿⣿⣿⣿⣿⣿⣯⣿⣿⣿⣿⣞⣿⣿⣿⣿⣿⣿⣿⣿⣿⣿⣿⣽⣿⣿⣿⣿⣿⣿⣿⣿⢕⢕⢔⢕⢔⢔⣾⣿⣿⣿⣿⣿⣿⣿⣿⣿⣿⣿⣿⣿⣾⣿⣿⡇⠀⠀⠀⠀⠀⠀⠀⠀⠀⠀⠀⠀⠀⠀</a:t>
            </a:r>
            <a:br/>
            <a:r>
              <a:t>⠀⠀⠀⠀⠀⠀⠀⠀⠀⠀⠀⡿⢿⣿⣷⣷⣾⡿⢷⢮⣿⣿⣿⣯⣽⣿⣿⣿⣿⣿⣿⣿⣿⣿⣿⣿⣿⣿⣿⣿⣿⣿⣿⢕⢕⢕⢕⢕⢕⣾⣷⣿⣿⣿⣿⣿⣿⣿⣿⣿⣿⣿⣿⣿⣿⣿⢕⠀⠀⠀⠀⠀⠀⠀⠀⠀⠀⠀⠀⠀⠀</a:t>
            </a:r>
            <a:br/>
            <a:r>
              <a:t>⠀⠀⠀⠀⠀⠀⠀⠀⠀⠀⠀⣿⣿⣿⣿⣻⣟⣟⣿⣻⣿⣿⣿⣿⣿⣿⣿⣿⣿⢿⣿⣿⣿⡿⣿⣿⢿⢹⣿⣿⣿⣿⣿⢕⢕⢕⢕⢕⢕⣾⣷⣟⣿⣿⣿⣿⣿⣿⣿⣿⣿⣿⣿⣿⣿⣿⢕⠀⠀⠀⠀⠀⠀⠀⠀⠀⠀⠀⠀⠀⠀</a:t>
            </a:r>
            <a:br/>
            <a:r>
              <a:t>⠀⠀⠀⠀⠀⠀⠀⠀⠀⠀⠀⣿⣿⣧⡿⣿⣿⣿⣿⡷⣿⣿⣷⣿⣿⣿⣿⣿⡇⢕⢜⢟⠻⠿⠟⠕⠑⠁⣿⣿⣿⣿⣿⣧⣕⢕⢕⢕⢕⣿⣿⣿⣿⣿⣿⣿⣿⣿⣿⣿⣿⣿⣹⣿⣿⣿⠀⠀⠀⠀⠀⠀⠀⠀⠀⠀⠀⠀⠀⠀⠀</a:t>
            </a:r>
            <a:br/>
            <a:r>
              <a:t>⠀⠀⠀⠀⠀⠀⠀⠀⠀⠀⠀⣷⣿⣿⣿⣿⣿⣿⣿⣿⣿⣿⣿⣿⣿⣿⣿⣿⡇⢕⢕⢕⢔⢔⢀⢀⢄⢄⣿⣿⣿⣿⣿⣿⣿⣷⣵⡕⢕⣿⣿⣿⣿⣿⣿⣿⣿⣿⣿⣿⣿⣿⣿⣿⣿⢅⢀⢀⠀⠀⠀⠀⠀⠀⠀⠀⠀⠀⠀⠀⠀</a:t>
            </a:r>
            <a:br/>
            <a:r>
              <a:t>⠀⠀⠀⠀⠀⠀⠀⠀⠀⠀⠀⣿⣿⣷⣿⣷⣷⣿⣿⣿⣿⣿⣿⣿⣿⣿⣿⣿⣿⣇⡇⢕⢕⢕⢕⢕⢕⢱⣿⣿⣿⣿⣿⣿⣿⣿⣿⣿⣵⣿⣿⣿⣿⣿⣿⣿⣿⣿⣿⣿⣿⣿⣿⣿⣿⢕⢄⢄⠀⠀⠀⠀⠀⠀⠀⠀⠀⠀⠀⠀⠀</a:t>
            </a:r>
            <a:br/>
            <a:r>
              <a:t>⠀⠀⠀⠀⠀⠀⠀⠀⠀⠀⠀⣿⣿⣿⣿⣿⣿⣿⣿⣿⣿⣿⣿⣿⣿⣿⣿⣿⣿⣿⣿⣧⢕⢕⢕⢕⢕⢱⣿⣿⣿⣿⣿⣿⣿⣿⣿⣿⣿⣿⣿⣿⣿⣿⣿⣿⣿⣿⣿⣿⣿⣿⣿⣿⣿⢕⢕⢐⢄⠀⠀⠀⠀⠀⠀⠀⠀⠀⠀⠀⠀</a:t>
            </a:r>
            <a:br/>
            <a:r>
              <a:t>⠀⠀⠀⠀⠀⠀⠀⠀⠀⠀⠀⣿⣿⣿⣿⣿⣿⣿⣿⣿⣿⣿⣿⣿⣿⣿⣿⣿⣿⣿⣿⣿⠁⢕⢕⢕⢕⢸⣿⣿⣿⣿⣿⣿⣿⣿⣿⣿⣿⣿⣿⣿⣿⣿⣿⣿⣿⣿⣿⣿⣿⣿⣿⣿⣿⢕⢕⢕⢕⠀⠀⠀⠀⠀⠀⠀⠀⠀⠀⠀⠀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⠀⠀⠀⠀⠀⠀⠀⠀⠀⠀⠀⣿⣿⣿⣿⣿⣿⣿⣿⣿⣿⣿⣿⣿⣿⣿⣿⣿⣿⣿⣿⣿⢔⢕⢕⠕⢕⢕⣿⣿⣿⣿⣿⣿⣿⣿⣿⣿⣿⣿⣿⣿⣿⣿⣿⣿⣿⣿⣿⣿⣿⣿⣿⣿⣿⢕⢕⢕⢕⠀⠀⠀⠀⠀⠀⠀⠀⠀⠀⠀⠀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⠀⠀⠀⠀⠀⠀⠀⠀⠀⠀⠀⣿⣿⣿⣿⣿⣿⣿⣿⣿⣿⣿⣿⣿⣿⣿⣿⣿⣿⣿⣿⣿⢕⢕⠕⢔⢕⢕⣿⣿⣿⣿⣿⣿⣿⣿⣿⣿⣿⣿⣿⣿⣿⣿⣿⣿⣿⣿⣿⣿⣿⣿⡷⢷⢵⢵⢵⢵⢵⠀⠀⠀⠀⠀⠀⠀⠀⠀⠀⠀⠀</a:t>
            </a:r>
            <a:br/>
            <a:r>
              <a:t>⠀⠀⠀⠀⠀⠀⠀⠀⠀⠀⠀⣿⣿⣿⣿⣿⣿⣿⣿⣿⣿⣿⣿⣿⣿⣿⣿⣿⣿⣿⣿⡇⢕⢕⠀⢕⢕⢑⢸⣿⣿⣿⣿⣿⣿⣿⣿⣿⣿⣿⣿⣿⣿⣿⣿⣿⣿⣿⣿⣿⣿⣿⣿⣿⣿⣿⣿⡿⢕⠀⠀⠀⠀⠀⠀⠀⠀⠀⠀⠀⠀</a:t>
            </a:r>
            <a:br/>
            <a:r>
              <a:t>⠀⠀⠀⠀⠀⠀⠀⠀⠀⠀⠀⣿⣿⣿⣿⣿⣿⣿⣿⣿⣿⣿⣿⣿⣿⣿⣿⣿⣿⣿⣿⢇⢀⠔⢕⢕⠕⠔⠅⢻⣿⣿⣿⣿⣿⣿⣿⣿⣿⣿⣿⣿⣿⣿⣿⣿⣿⣿⣿⢿⢿⢟⣿⣝⣝⣕⣕⢕⢕⠀⠀⠀⠀⠀⠀⠀⠀⠀⠀⠀⠀</a:t>
            </a:r>
            <a:br/>
            <a:r>
              <a:t>⠀⠀⠀⠀⠀⠀⠀⠀⠀⠀⠀⣿⣿⣿⣿⣿⣿⣿⣿⣿⣿⣿⣿⣿⣿⣿⣿⣿⣿⣿⣿⠑⠕⢕⢕⢕⠔⠀⠀⣼⣿⣿⣿⣿⣿⣿⣿⣿⣿⣿⣿⣿⡟⢏⣝⣝⣕⡕⣵⣵⣵⣜⡜⢝⢝⣱⣱⣷⣷⠀⠀⠀⠀⠀⠀⠀⠀⠀⠀⠀⠀</a:t>
            </a:r>
            <a:br/>
            <a:r>
              <a:t>⠀⠀⠀⠀⠀⠀⠀⠀⠀⠀⠀⣿⣿⣿⣿⣿⣿⣿⣿⣿⣿⣿⣿⣿⣿⣿⣿⣿⣿⣿⡏⠀⢕⢕⢕⠀⠀⠀⢸⣿⣿⣿⣿⣿⣿⣿⣿⣿⣿⣿⣿⢿⢿⢿⢿⢿⡿⢿⣿⣿⣿⣿⣿⣿⡷⢕⢝⢝⢝⠀⠀⠀⠀⠀⠀⠀⠀⠀⠀⠀⠀</a:t>
            </a:r>
            <a:br/>
            <a:r>
              <a:t>⠀⠀⠀⠀⠀⠀⠀⠀⠀⠀⠀⣿⣿⣿⣿⣿⣿⣿⣿⣿⣿⣿⣿⣿⣿⣿⣿⣿⣿⣿⢇⢕⢕⢕⠕⠀⠀⢰⣿⣿⣿⣿⣿⣿⣿⣿⣿⣿⣿⣿⢟⢕⢕⢕⢕⢕⢕⢕⢱⢵⢵⢕⢕⢕⢕⢕⢕⢕⢕⠀⠀⠀⠀⠀⠀⠀⠀⠀⠀⠀⠀</a:t>
            </a:r>
            <a:br/>
            <a:r>
              <a:t>⠀⠀⠀⠀⠀⠀⠀⠀⠀⠀⠀⠛⠛⠛⠛⠛⠛⠛⠛⠛⠛⠛⠛⠛⠛⠛⠛⠛⠛⠛⠑⠑⠑⠑⠀⠀⠑⠛⠛⠛⠛⠛⠛⠛⠛⠛⠛⠛⠛⠃⠑⠑⠑⠑⠑⠑⠑⠑⠑⠑⠑⠑⠑⠑⠑⠑⠑⠑⠑⠀⠀⠀⠀⠀⠀⠀⠀⠀⠀⠀⠀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⠀⠀⠀⠀⠀⠀⠀⠀⠀⠀⠀⢜⢷⣷⣿⢿⢿⣿⣿⣿⣿⣿⣿⡿⣿⣿⡟⢇⣱⢿⢟⢝⣹⣮⣿⣿⣷⣴⠀⠀⠀⠁⠘⠝⢿⣿⢟⣿⣿⣿⣿⣿⣿⣿⣿⣿⣿⣿⣿⣿⣿⣿⣿⣿⣿⣿⣷⣿⣿⠀⠀⠀⠀⠀⠀⠀⠀⠀⠀⠀⠀</a:t>
            </a:r>
            <a:br/>
            <a:r>
              <a:t>⠀⠀⠀⠀⠀⠀⠀⠀⠀⠀⠀⣷⣾⣿⣹⣷⡵⡵⢼⣿⢿⡿⣿⣿⣻⢕⢕⢇⢄⣴⣧⣵⣿⣿⣿⣿⣿⣿⢄⠀⢀⠀⠀⠀⠀⠜⢳⣯⣿⣿⣿⣿⣿⣿⣿⣿⣿⣿⣿⣿⣿⣿⣿⣿⣿⣿⣿⣿⣿⠀⠀⠀⠀⠀⠀⠀⠀⠀⠀⠀⠀</a:t>
            </a:r>
            <a:br/>
            <a:r>
              <a:t>⠀⠀⠀⠀⠀⠀⠀⠀⠀⠀⠀⡟⢻⢿⢫⢞⣝⣟⣟⣻⡟⡷⢾⣵⣵⢝⢿⣿⣿⣿⣿⣿⣿⣿⣿⣿⣿⣿⣷⣄⢀⢀⠀⠀⠀⠀⠁⢹⢿⣿⣿⣿⣿⣿⣿⣿⣿⣿⣿⣿⣿⣿⣿⣿⣿⡿⠟⠟⠟⠀⠀⠀⠀⠀⠀⠀⠀⠀⠀⠀⠀</a:t>
            </a:r>
            <a:br/>
            <a:r>
              <a:t>⠀⠀⠀⠀⠀⠀⠀⠀⠀⠀⠀⣷⣧⡷⣷⣧⣿⡽⣿⣿⣿⣿⣻⣿⣿⣟⢻⣿⣿⣿⣿⣿⣿⣿⣿⣿⣿⣿⣿⣿⣧⢅⢄⢄⠄⠀⠀⠁⢟⣿⣿⣿⣿⣿⣿⣿⣿⣿⣿⣿⣿⣿⣿⡿⠏⠀⠀⠀⠀⠀⠀⠀⠀⠀⠀⠀⠀⠀⠀⠀⠀</a:t>
            </a:r>
            <a:br/>
            <a:r>
              <a:t>⠀⠀⠀⠀⠀⠀⠀⠀⠀⠀⠀⡝⣹⣿⣻⣏⣿⣿⡟⡗⢻⣿⣿⣿⡿⣿⡕⣿⣿⣿⣿⣿⣿⣿⣿⣿⣿⣿⡜⣿⣿⣷⢕⢔⠔⠀⠑⠐⢜⣿⣿⣿⣿⣿⣿⣿⣿⣿⣿⣿⣿⣿⣿⣿⣆⠀⠀⠀⠀⠀⠀⠀⠀⠀⠀⠀⠀⠀⠀⠀⠀</a:t>
            </a:r>
            <a:br/>
            <a:r>
              <a:t>⠀⠀⠀⠀⠀⠀⠀⠀⠀⠀⠀⢷⢱⢽⣷⣼⣜⣽⢝⣝⣏⣟⣟⡟⣗⣿⣷⣿⣿⣿⣿⣿⣿⣿⣿⣿⣿⣿⡇⢹⣿⣿⣧⢕⢄⢄⢄⢄⠁⢿⣾⣿⣿⣿⣿⣿⣿⣿⣿⣿⣿⣿⡇⢻⣿⣧⠀⠀⠀⠀⠀⠀⠀⠀⠀⠀⠀⠀⠀⠀⠀</a:t>
            </a:r>
            <a:br/>
            <a:r>
              <a:t>⠀⠀⠀⠀⠀⠀⠀⠀⠀⠀⠀⢝⢕⣞⣻⢿⢗⣳⡇⢣⢵⢽⢵⢽⡽⢽⣿⣿⣿⣿⣿⣿⡿⣿⢿⣿⣿⣿⣣⣾⣿⣿⣿⢕⢕⢑⢑⢁⢑⢸⣿⣿⣿⣿⣿⣿⣿⣿⣿⣿⣿⣿⣇⡜⣿⣿⡇⠀⠀⠀⠀⠀⠀⠀⠀⠀⠀⠀⠀⠀⠀</a:t>
            </a:r>
            <a:br/>
            <a:r>
              <a:t>⠀⠀⠀⠀⠀⠀⠀⠀⠀⠀⠀⡿⢷⣾⣿⣯⣿⣯⣽⣻⣷⣷⣗⣟⣷⣿⣿⣿⣿⣿⣿⣿⣿⣿⣿⣿⣿⣿⣿⣿⣿⣿⣿⢕⢕⢔⢕⢔⢔⢸⣿⣿⣿⣿⣿⣿⣿⣿⣿⣿⣿⣿⣿⣧⣿⣿⡇⠀⠀⠀⠀⠀⠀⠀⠀⠀⠀⠀⠀⠀⠀</a:t>
            </a:r>
            <a:br/>
            <a:r>
              <a:t>⠀⠀⠀⠀⠀⠀⠀⠀⠀⠀⠀⢷⢕⢧⢵⡗⢣⡷⢷⢵⢧⣽⡷⢵⣮⣾⣿⣿⣿⣿⣿⣿⣿⣿⣿⣿⣿⢿⣿⣿⣿⣿⣿⢕⢕⢕⢕⢕⢕⢺⣿⣿⣻⣿⣿⣿⣿⣿⣿⣿⣿⣿⣿⣿⣿⣿⡇⠀⠀⠀⠀⠀⠀⠀⠀⠀⠀⠀⠀⠀⠀</a:t>
            </a:r>
            <a:br/>
            <a:r>
              <a:t>⠀⠀⠀⠀⠀⠀⠀⠀⠀⠀⠀⣝⣝⣹⣝⣝⣝⣟⣏⣟⣟⣻⣿⣟⣻⣿⣿⣿⡏⢝⢻⢿⣿⣿⢽⢏⠜⠜⣿⣿⣿⣿⣿⣕⢕⢕⢕⢕⢕⣾⣷⣟⣻⣿⣿⣿⣿⣿⣿⣿⣿⣿⣿⣿⣿⣿⡇⠀⠀⠀⠀⠀⠀⠀⠀⠀⠀⠀⠀⠀⠀</a:t>
            </a:r>
            <a:br/>
            <a:r>
              <a:t>⠀⠀⠀⠀⠀⠀⠀⠀⠀⠀⠀⢧⢵⢧⡼⢷⢼⢿⡿⢵⢯⣼⣷⣿⣿⣿⣿⣿⡇⢕⢕⢕⢅⢅⢁⠀⢀⢀⣿⣿⣿⣿⣿⣿⣿⣧⣕⢕⢕⣻⣻⣿⣿⣿⣿⣿⣿⣿⣿⣿⣿⣿⣿⣼⣿⣿⢇⠀⠀⠀⠀⠀⠀⠀⠀⠀⠀⠀⠀⠀⠀</a:t>
            </a:r>
            <a:br/>
            <a:r>
              <a:t>⠀⠀⠀⠀⠀⠀⠀⠀⠀⠀⠀⣷⣷⣞⣳⣗⣺⣾⣷⣿⣿⣿⣿⣿⣿⣿⣿⣿⣧⡱⢕⢕⢕⢔⢔⢕⢕⢕⣿⣿⣿⣿⣿⣿⣿⣿⣿⣷⡕⣿⣿⣿⣿⣿⣿⣿⣿⣿⣿⣿⣿⣿⣿⣿⣿⡝⢀⢀⠀⠀⠀⠀⠀⠀⠀⠀⠀⠀⠀⠀⠀</a:t>
            </a:r>
            <a:br/>
            <a:r>
              <a:t>⠀⠀⠀⠀⠀⠀⠀⠀⠀⠀⠀⣿⣿⣷⣷⣷⣷⣿⣿⣿⣿⣿⣿⣿⣿⣿⣿⣿⣿⣷⣧⡕⢕⢕⢕⢕⢕⢕⣿⣿⣿⣿⣿⣿⣿⣿⣿⣿⣷⣿⣿⣿⣿⣿⣿⣿⣿⣿⣿⣿⣿⣿⣿⣿⣿⡇⢄⠄⠀⠀⠀⠀⠀⠀⠀⠀⠀⠀⠀⠀⠀</a:t>
            </a:r>
            <a:br/>
            <a:r>
              <a:t>⠀⠀⠀⠀⠀⠀⠀⠀⠀⠀⠀⣿⣿⣿⣿⣿⣿⣿⣿⣿⣿⣿⣿⣿⣿⣿⣿⣿⣿⣿⣿⣿⠑⢕⢕⢕⢕⢱⣿⣿⣿⣿⣿⣿⣿⣿⣿⣿⣿⣿⣿⣿⣿⣿⣿⣿⣿⣿⣿⣿⣿⣿⣿⣿⣿⢇⢕⢑⢄⠀⠀⠀⠀⠀⠀⠀⠀⠀⠀⠀⠀</a:t>
            </a:r>
            <a:br/>
            <a:r>
              <a:t>⠀⠀⠀⠀⠀⠀⠀⠀⠀⠀⠀⣿⣿⣿⣿⣿⣿⣿⣿⣿⣿⣿⣿⣿⣿⣿⣿⣿⣿⣿⣿⣿⠀⢕⢕⢕⢕⢕⣿⣿⣿⣿⣿⣿⣿⣿⣿⣿⣿⣿⣿⣿⣿⣿⣿⣿⣿⣿⣿⣿⣿⣿⣿⣿⣿⡕⢕⢕⢕⠀⠀⠀⠀⠀⠀⠀⠀⠀⠀⠀⠀</a:t>
            </a:r>
            <a:br/>
            <a:r>
              <a:t>⠀⠀⠀⠀⠀⠀⠀⠀⠀⠀⠀⣿⣿⣿⣿⣿⣿⣿⣿⣿⣿⣿⣿⣿⣿⣿⣿⣿⣿⣿⣿⡏⢕⢕⢕⠕⢕⢕⣿⣿⣿⣿⣿⣿⣿⣿⣿⣿⣿⣿⣿⣿⣿⣿⣿⣿⣿⣿⣿⣿⣿⣿⣿⣿⣿⢕⢕⢕⢕⠀⠀⠀⠀⠀⠀⠀⠀⠀⠀⠀⠀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⠀⠀⠀⠀⠀⠀⠀⠀⠀⠀⠀⣿⣿⣿⣿⣿⣿⣿⣿⣿⣿⣿⣿⣿⣿⣿⣿⣿⣿⣿⣿⡇⢕⢕⠑⢔⢕⢑⢸⣿⣿⣿⣿⣿⣿⣿⣿⣿⣿⣿⣿⣿⣿⣿⣿⣿⣿⣿⣿⣿⣿⣿⡷⢷⢵⢵⢵⢵⢵⠀⠀⠀⠀⠀⠀⠀⠀⠀⠀⠀⠀</a:t>
            </a:r>
            <a:br/>
            <a:r>
              <a:t>⠀⠀⠀⠀⠀⠀⠀⠀⠀⠀⠀⣿⣿⣿⣿⣿⣿⣿⣿⣿⣿⣿⣿⣿⣿⣿⣿⣿⣿⣿⣿⡇⠑⢅⢄⢕⢕⢅⠑⢿⣿⣿⣿⣿⣿⣿⣿⣿⣿⣿⣿⣿⣿⣿⣿⣿⣿⣿⣿⣿⣿⣿⣿⣿⣿⣿⣿⣿⢇⠀⠀⠀⠀⠀⠀⠀⠀⠀⠀⠀⠀</a:t>
            </a:r>
            <a:br/>
            <a:r>
              <a:t>⠀⠀⠀⠀⠀⠀⠀⠀⠀⠀⠀⣿⣿⣿⣿⣿⣿⣿⣿⣿⣿⣿⣿⣿⣿⣿⣿⣿⣿⣿⣿⠑⢕⢀⢕⢕⠑⠀⠀⢸⣿⣿⣿⣿⣿⣿⣿⣿⣿⣿⣿⣿⣿⣿⣿⣿⣿⣿⣿⡿⢿⢟⢟⣏⣝⣝⣕⢕⢕⠀⠀⠀⠀⠀⠀⠀⠀⠀⠀⠀⠀</a:t>
            </a:r>
            <a:br/>
            <a:r>
              <a:t>⠀⠀⠀⠀⠀⠀⠀⠀⠀⠀⠀⣿⣿⣿⣿⣿⣿⣿⣿⣿⣿⣿⣿⣿⣿⣿⣿⣿⣿⣿⡟⠄⢔⢕⢕⢕⠀⠀⢀⣾⣿⣿⣿⣿⣿⣿⣿⣿⣿⣿⣿⣿⡿⢟⡝⡝⣕⣕⢕⡕⣕⣕⡜⢝⢝⣕⣳⣷⣷⠀⠀⠀⠀⠀⠀⠀⠀⠀⠀⠀⠀</a:t>
            </a:r>
            <a:br/>
            <a:r>
              <a:t>⠀⠀⠀⠀⠀⠀⠀⠀⠀⠀⠀⣿⣿⣿⣿⣿⣿⣿⣿⣿⣿⣿⣿⣿⣿⣿⣿⣿⣿⣿⡇⢔⢕⢕⢕⠁⠀⠀⢸⣿⣿⣿⣿⣿⣿⣿⣿⣿⣿⣿⣿⢿⢿⢿⢿⢿⡿⢿⣿⣿⣿⣿⣿⣿⢷⢇⢝⢝⢝⠀⠀⠀⠀⠀⠀⠀⠀⠀⠀⠀⠀</a:t>
            </a:r>
            <a:br/>
            <a:r>
              <a:t>⠀⠀⠀⠀⠀⠀⠀⠀⠀⠀⠀⣿⣿⣿⣿⣿⣿⣿⣿⣿⣿⣿⣿⣿⣿⣿⣿⣿⣿⣿⢇⢕⢕⢕⠑⠀⠄⢑⣻⣿⣿⣿⣿⣿⣿⡿⣿⣿⣿⣿⢟⢕⢕⢕⢕⢕⢕⢕⢱⢵⢵⢵⢕⢕⢕⢕⢕⢕⢕⠀⠀⠀⠀⠀⠀⠀⠀⠀⠀⠀⠀</a:t>
            </a:r>
            <a:br/>
            <a:r>
              <a:t>⠀⠀⠀⠀⠀⠀⠀⠀⠀⠀⠀⠛⠛⠛⠛⠛⠛⠛⠛⠛⠛⠛⠛⠛⠛⠛⠛⠛⠛⠛⠑⠑⠑⠑⠀⠀⠀⠛⠛⠛⠛⠛⠛⠛⠛⠑⠙⠛⠛⠛⠑⠑⠑⠑⠑⠑⠑⠑⠑⠑⠑⠑⠑⠑⠑⠑⠑⠑⠑⠀⠀⠀⠀⠀⠀⠀⠀⠀⠀⠀⠀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⠀⠀⠀⠀⠀⠀⠀⠀⠀⠀⠀⣿⣿⣿⣿⣿⣿⣿⣿⣿⣿⣿⣿⣿⣿⢕⢀⠁⠀⠁⢕⢕⢕⢕⠁⠁⠄⠀⣶⣶⣷⣷⣦⣴⣤⡄⠀⠀⠀⠀⠀⠀⠀⠀⠀⠀⠀⠀⠀⠀⠀⠀⠀⠀⠀⢀⢐⢕⢕⠀⠀⠀⠀⠀⠀⠀⠀⠀⠀⠀⠀</a:t>
            </a:r>
            <a:br/>
            <a:r>
              <a:t>⠀⠀⠀⠀⠀⠀⠀⠀⠀⠀⠀⣿⣿⣿⣿⣿⣿⣿⣿⣿⣿⣿⣿⣿⣿⡇⢕⢀⢑⢁⢕⢕⢕⢕⢄⢀⢕⠀⣁⣈⣉⣉⣉⣉⢉⠁⠀⠀⠀⠀⠀⠀⠀⠀⠀⠀⠀⠀⠀⠀⠀⠀⠀⠀⠀⢅⢕⢕⢕⠀⠀⠀⠀⠀⠀⠀⠀⠀⠀⠀⠀</a:t>
            </a:r>
            <a:br/>
            <a:r>
              <a:t>⠀⠀⠀⠀⠀⠀⠀⠀⠀⠀⠀⣿⣿⣿⣿⣿⣿⣿⣿⣿⣿⣿⣿⣿⣿⡇⢕⢕⢕⢕⢕⢕⢕⢕⢕⢕⢕⠀⠛⠟⠿⢿⠿⠿⠏⠀⠀⠀⠀⠀⠀⠀⠀⠀⠀⠀⠀⠀⠀⠀⠀⠀⠀⠀⢑⢕⢕⢕⢕⠀⠀⠀⠀⠀⠀⠀⠀⠀⠀⠀⠀</a:t>
            </a:r>
            <a:br/>
            <a:r>
              <a:t>⠀⠀⠀⠀⠀⠀⠀⠀⠀⠀⠀⣿⣿⣿⣿⣿⣿⣿⣿⣿⣿⣿⣿⣿⣿⣇⢕⢕⢕⢕⢕⢕⢕⢕⢕⢕⢕⠀⢷⣷⣶⣶⣶⣶⢔⠀⠀⠀⠀⠀⠀⠀⠀⠀⠀⠀⠀⠀⠀⠀⠀⠀⠀⢕⢕⢕⢕⢕⢕⠀⠀⠀⠀⠀⠀⠀⠀⠀⠀⠀⠀</a:t>
            </a:r>
            <a:br/>
            <a:r>
              <a:t>⠀⠀⠀⠀⠀⠀⠀⠀⠀⠀⠀⣿⣿⣿⣿⣿⣿⣿⣿⣿⣿⣿⣿⣿⣿⣿⢕⢕⢕⢕⢕⢕⢕⢕⢕⢕⢕⠀⣤⣔⣄⣅⣅⡄⠀⠀⠀⠀⠀⠀⠀⠀⠀⠀⠀⠀⠀⠀⠀⠀⠀⠀⢀⢕⢕⢕⢕⢕⢕⠀⠀⠀⠀⠀⠀⠀⠀⠀⠀⠀⠀</a:t>
            </a:r>
            <a:br/>
            <a:r>
              <a:t>⠀⠀⠀⠀⠀⠀⠀⠀⠀⠀⠀⣿⣿⣿⣿⣿⣿⣿⣿⣿⣿⣿⣿⣿⣿⣿⡕⢕⢕⢕⢕⢕⢕⢕⢕⢕⢕⠀⠉⠙⠛⠛⠛⠃⠀⠀⠀⠀⠀⠀⠀⠀⠀⠀⠀⠀⠀⠀⠀⠀⠀⠀⢕⢕⢕⢕⢕⢕⢕⠀⠀⠀⠀⠀⠀⠀⠀⠀⠀⠀⠀</a:t>
            </a:r>
            <a:br/>
            <a:r>
              <a:t>⠀⠀⠀⠀⠀⠀⠀⠀⠀⠀⠀⣿⣿⣿⣿⣿⣿⣿⣿⣿⣿⣿⣿⣿⣿⣿⡇⢕⢕⢕⢕⢕⢕⢕⢕⢕⢕⠀⠟⠿⢿⢿⢿⠕⠀⠀⠀⠀⠀⠀⠀⠀⠀⠀⠀⠀⠀⠀⠀⠀⠀⢕⢕⢕⢕⢕⢕⢕⢕⠀⠀⠀⠀⠀⠀⠀⠀⠀⠀⠀⠀</a:t>
            </a:r>
            <a:br/>
            <a:r>
              <a:t>⠀⠀⠀⠀⠀⠀⠀⠀⠀⠀⠀⣿⣿⣿⣿⣿⣿⣿⣿⣿⣿⣿⣿⣿⣿⣿⣧⢕⢕⢕⢕⢕⢕⢕⢕⢕⢕⠀⣶⣴⣴⣤⣤⢐⢄⣄⣀⡀⠀⠀⠀⠀⠀⠀⠀⠀⠀⠀⠀⠀⢄⢕⢕⢕⢕⢕⢕⢕⢕⠀⠀⠀⠀⠀⠀⠀⠀⠀⠀⠀⠀</a:t>
            </a:r>
            <a:br/>
            <a:r>
              <a:t>⠀⠀⠀⠀⠀⠀⠀⠀⠀⠀⠀⣿⣿⣿⣿⣿⣿⣿⣿⣿⣿⣿⣿⣿⣿⣿⣿⢕⢕⢕⢕⢕⢕⢕⢕⢕⢕⠀⣁⣉⣉⢉⠁⢕⢿⣿⣿⣿⣷⣔⢀⠀⠀⠀⠀⠀⢀⢀⠄⠐⢕⢕⢕⢕⢕⢕⢕⢕⢕⠀⠀⠀⠀⠀⠀⠀⠀⠀⠀⠀⠀</a:t>
            </a:r>
            <a:br/>
            <a:r>
              <a:t>⠀⠀⠀⠀⠀⠀⠀⠀⠀⠀⠀⣿⣿⣿⣿⣿⣿⣿⣿⣿⣿⣿⣿⣿⣿⣿⣿⡕⢕⢕⢅⢕⢕⢕⢕⢕⢕⠀⠙⠛⠟⠟⠑⠀⠘⢻⣿⣿⣿⣿⣷⡄⠀⠀⢁⣱⣴⣴⣷⣷⣷⣇⢕⢕⢕⢕⢕⢕⢕⠀⠀⠀⠀⠀⠀⠀⠀⠀⠀⠀⠀</a:t>
            </a:r>
            <a:br/>
            <a:r>
              <a:t>⠀⠀⠀⠀⠀⠀⠀⠀⠀⠀⠀⣿⣿⣿⣿⣿⣿⣿⣿⣿⣿⣿⣿⣿⣿⣿⣿⡇⢕⢕⢄⢕⢕⢕⢕⢕⢕⠀⠘⠃⠗⢖⠄⠀⠀⠁⠝⢿⣿⣿⣿⣿⣷⣴⣼⣿⣿⣿⣿⣿⡟⢕⢕⢕⢕⢕⢕⢑⢁⠀⠀⠀⠀⠀⠀⠀⠀⠀⠀⠀⠀</a:t>
            </a:r>
            <a:br/>
            <a:r>
              <a:t>⠀⠀⠀⠀⠀⠀⠀⠀⠀⠀⠀⣿⣿⣿⣿⣿⣿⣿⣿⣿⣿⣿⣿⣿⣿⣿⣿⣷⢕⢕⠕⢕⢕⢕⢕⢕⢅⠀⠀⠀⠀⠀⠀⠀⠀⠀⠀⠀⠘⢻⣿⣿⣿⣿⣿⣿⣿⣿⣿⣿⣵⣕⣕⡕⢕⢕⢕⢕⢕⠀⠀⠀⠀⠀⠀⠀⠀⠀⠀⠀⠀</a:t>
            </a:r>
            <a:br/>
            <a:r>
              <a:t>⠀⠀⠀⠀⠀⠀⠀⠀⠀⠀⠀⣿⣿⣿⣿⣿⣿⣿⣿⣿⣿⣿⣿⣿⣿⣿⣿⣿⡕⢕⢕⢕⢕⢕⢕⢕⠀⠀⠀⠀⠀⠀⠀⠀⠀⠀⠀⠀⠀⠀⠝⣿⣿⣿⣿⣿⣿⣿⣿⣿⣿⣿⣿⣿⣷⣷⡕⢕⢕⠀⠀⠀⠀⠀⠀⠀⠀⠀⠀⠀⠀</a:t>
            </a:r>
            <a:br/>
            <a:r>
              <a:t>⠀⠀⠀⠀⠀⠀⠀⠀⠀⠀⠀⣿⣿⣿⣿⣿⣿⣿⣿⣿⣿⣿⣿⣿⣿⣿⣿⣿⡇⢕⢕⢕⢕⢕⢕⢕⠀⠀⠀⢄⠀⠀⠀⠀⠀⠀⠀⠀⠀⠀⠀⠘⢻⣿⣿⣿⣿⣿⣿⣿⣿⣿⣿⣿⣿⣟⣷⢱⣵⠀⠀⠀⠀⠀⠀⠀⠀⠀⠀⠀⠀</a:t>
            </a:r>
            <a:br/>
            <a:r>
              <a:t>⠀⠀⠀⠀⠀⠀⠀⠀⠀⠀⠀⣿⣿⣿⣿⣿⣿⣿⣿⣿⣿⣿⣿⣿⣿⣿⣿⣿⡇⢕⢅⢕⢕⢕⢕⢕⠀⠀⠀⠁⠀⠀⠀⠀⠀⠀⠀⠀⠀⠀⠀⠀⠀⠘⠟⢿⣿⣿⣿⣿⣿⣿⣿⣿⣿⣿⣿⣿⣿⠀⠀⠀⠀⠀⠀⠀⠀⠀⠀⠀⠀</a:t>
            </a:r>
            <a:br/>
            <a:r>
              <a:t>⠀⠀⠀⠀⠀⠀⠀⠀⠀⠀⠀⣿⣿⣿⣿⣿⣿⣿⣿⣿⣿⣿⣿⣿⣿⣿⣿⣿⡇⢵⣵⡕⢕⢕⢕⢕⠀⠀⠀⠀⠀⠀⠀⠀⠀⠀⠀⠀⠀⠀⠀⠀⠀⠀⠀⠁⠙⠻⢿⣿⣿⣿⣿⣿⣿⣿⣿⣿⣿⠀⠀⠀⠀⠀⠀⠀⠀⠀⠀⠀⠀</a:t>
            </a:r>
            <a:br/>
            <a:r>
              <a:t>⠀⠀⠀⠀⠀⠀⠀⠀⠀⠀⠀⣿⣿⣿⣿⣿⣿⣿⣿⣿⣿⣿⣿⣿⣿⣿⣿⣿⡇⢕⢕⢕⢕⢕⢕⢕⠀⠔⢔⠀⠀⠀⠀⠀⠀⠀⠀⠀⠀⠀⠀⠀⠀⠀⠀⠀⠀⠀⠑⣿⣿⣿⣿⣿⣿⣿⣿⣿⣿⠀⠀⠀⠀⠀⠀⠀⠀⠀⠀⠀⠀</a:t>
            </a:r>
            <a:br/>
            <a:r>
              <a:t>⠀⠀⠀⠀⠀⠀⠀⠀⠀⠀⠀⣿⣿⣿⣿⣿⣿⣿⣿⣿⣿⣿⣿⣿⣿⣿⣿⣇⢕⢕⢕⢕⢕⢕⢕⢕⠀⠔⢀⠀⠀⠀⠀⠀⠀⠀⠀⠀⠀⠀⠀⠀⠀⠀⠀⠀⠀⠀⢀⣿⣿⣿⣿⣿⣿⣿⣿⣿⣿⠀⠀⠀⠀⠀⠀⠀⠀⠀⠀⠀⠀</a:t>
            </a:r>
            <a:br/>
            <a:r>
              <a:t>⠀⠀⠀⠀⠀⠀⠀⠀⠀⠀⠀⣿⣿⣿⣿⣿⣿⣿⣿⣿⣿⣿⣿⣿⣿⣿⣿⣷⢕⢕⢕⢕⢕⢕⠕⠁⠀⢀⠕⠀⠀⠀⠀⠀⠀⠀⠀⠀⠀⠀⠀⠀⠀⠀⠀⠀⠀⢀⣵⣿⣿⣿⣿⡿⢻⣿⣿⣾⣿⠀⠀⠀⠀⠀⠀⠀⠀⠀⠀⠀⠀</a:t>
            </a:r>
            <a:br/>
            <a:r>
              <a:t>⠀⠀⠀⠀⠀⠀⠀⠀⠀⠀⠀⣿⣿⣿⣿⣿⣿⣿⣿⣿⣿⣿⣿⣿⣿⣿⣿⣿⢕⢕⢕⢕⢕⢕⠀⠀⠀⢕⢔⠀⠀⠀⠀⠀⠀⠀⠀⠀⠀⠀⠀⠀⠀⠀⠀⠀⠀⢼⣿⣿⣿⣿⢏⢑⢸⣿⣟⣯⣿⠀⠀⠀⠀⠀⠀⠀⠀⠀⠀⠀⠀</a:t>
            </a:r>
            <a:br/>
            <a:r>
              <a:t>⠀⠀⠀⠀⠀⠀⠀⠀⠀⠀⠀⣿⣿⣿⣿⣿⣿⣿⣿⣿⣿⣿⣿⣿⣿⣿⣿⣿⢕⢕⢕⢕⢕⠀⠀⠀⢀⡇⢕⠀⠀⠀⠀⠀⠀⠀⠀⠀⠀⠀⠀⠀⠀⠀⠀⠀⠀⠈⠉⠉⠉⠁⠀⢕⣮⣿⡿⠟⠋⠀⠀⠀⠀⠀⠀⠀⠀⠀⠀⠀⠀</a:t>
            </a:r>
            <a:br/>
            <a:r>
              <a:t>⠀⠀⠀⠀⠀⠀⠀⠀⠀⠀⠀⣿⣿⣿⣿⣿⣿⣿⣿⣿⣿⣿⣿⣿⣿⣿⣿⣿⢱⡵⢇⢕⢕⠀⠀⠀⢕⢇⠀⠀⠀⠀⠀⠀⠀⠀⠀⠀⠀⠀⠀⠀⠀⠀⠀⠀⠀⠀⠀⠀⠀⠀⠁⠁⠁⠀⢀⢔⢔⠀⠀⠀⠀⠀⠀⠀⠀⠀⠀⠀⠀</a:t>
            </a:r>
            <a:br/>
            <a:r>
              <a:t>⠀⠀⠀⠀⠀⠀⠀⠀⠀⠀⠀⠛⠛⠛⠛⠛⠛⠛⠛⠛⠛⠛⠛⠛⠛⠛⠛⠛⠛⠑⠑⠑⠑⠑⠀⠀⠘⠑⠀⠀⠀⠀⠀⠀⠀⠀⠀⠀⠀⠀⠀⠀⠀⠀⠀⠀⠀⠀⠀⠀⠀⠀⠀⠐⠐⠑⠑⠑⠑⠀⠀⠀⠀⠀⠀⠀⠀⠀⠀⠀⠀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⠀⠀⠀⠀⠀⠀⠀⠀⠀⠀⠀⢕⢕⢕⡜⢿⢿⢿⢱⢽⢕⢗⢝⢟⢇⢵⢕⢵⠛⢑⢕⡇⣷⣮⣿⣿⣷⣧⠐⠀⠀⠁⠈⠝⢿⢿⡿⣻⣿⣿⣿⣿⣿⣿⣿⣿⣿⣿⣿⣿⣿⣿⣿⣿⣿⣿⣷⣾⣿⠀⠀⠀⠀⠀⠀⠀⠀⠀⠀⠀⠀</a:t>
            </a:r>
            <a:br/>
            <a:r>
              <a:t>⠀⠀⠀⠀⠀⠀⠀⠀⠀⠀⠀⢕⣕⣇⢕⢵⢕⢕⢕⡞⢷⢇⢕⢕⢕⣱⣕⣸⣵⣿⣷⣷⣿⣿⣿⣿⣿⣿⢄⠀⠀⢀⠀⠀⠀⠑⢜⢹⡽⣿⣿⣿⣿⣿⣿⣿⣿⣿⣿⣿⣿⣿⣿⣿⣿⣿⣿⣿⣿⠀⠀⠀⠀⠀⠀⠀⠀⠀⠀⠀⠀</a:t>
            </a:r>
            <a:br/>
            <a:r>
              <a:t>⠀⠀⠀⠀⠀⠀⠀⠀⠀⠀⠀⢕⢟⢗⢕⢕⡕⢕⢕⢕⢕⢕⢕⣕⣕⢜⣹⣿⣿⣿⣿⣿⣿⣿⣿⣿⣿⣿⣷⣔⢀⢀⠄⢀⠀⠀⠀⢜⣾⣿⣿⣿⣿⣿⣿⣿⣿⣿⣿⣿⣿⣿⣿⣿⣿⣿⠿⠟⠟⠀⠀⠀⠀⠀⠀⠀⠀⠀⠀⠀⠀</a:t>
            </a:r>
            <a:br/>
            <a:r>
              <a:t>⠀⠀⠀⠀⠀⠀⠀⠀⠀⠀⠀⢷⣕⢕⢵⢵⢜⡕⢷⣱⣕⢗⢇⢕⢵⡸⢹⣿⣿⣿⣿⣿⣿⣿⣿⣿⣿⣿⢿⣿⣷⡅⢔⢄⠄⠀⠀⠀⢜⣿⣿⣿⣿⣿⣿⣿⣿⣿⣿⣿⣿⣿⣿⣿⠟⠁⠀⠀⠀⠀⠀⠀⠀⠀⠀⠀⠀⠀⠀⠀⠀</a:t>
            </a:r>
            <a:br/>
            <a:r>
              <a:t>⠀⠀⠀⠀⠀⠀⠀⠀⠀⠀⠀⢕⢕⣝⢕⡗⣱⣺⢕⢕⢳⢵⢜⢕⣕⢮⡕⣿⣿⣿⣾⣿⣿⣿⣿⣿⣿⣿⡕⢿⣿⣿⡕⢔⢀⠐⠐⠐⠕⢿⣿⣿⣿⣿⣿⣿⣿⣿⣿⣿⣿⣿⣿⣿⣧⡀⠀⠀⠀⠀⠀⠀⠀⠀⠀⠀⠀⠀⠀⠀⠀</a:t>
            </a:r>
            <a:br/>
            <a:r>
              <a:t>⠀⠀⠀⠀⠀⠀⠀⠀⠀⠀⠀⢱⢕⢱⢕⣕⡕⣜⢝⡜⢕⢕⡕⢕⢕⢸⣿⣿⣿⣿⣿⣿⣿⣿⣿⣿⣿⣿⡇⢸⣿⣿⣷⢕⠄⢄⢄⢅⢁⢜⣿⣿⣿⣿⣿⣿⣿⣿⣿⣿⣿⣿⡿⢸⣿⣷⢀⠀⠀⠀⠀⠀⠀⠀⠀⠀⠀⠀⠀⠀⠀</a:t>
            </a:r>
            <a:br/>
            <a:r>
              <a:t>⠀⠀⠀⠀⠀⠀⠀⠀⠀⠀⠀⢕⢕⢕⢞⢗⢗⢣⡕⢕⢕⢵⢵⢵⢕⢜⣻⣿⣿⣿⣿⣟⣹⣿⣿⣿⣿⣏⣵⣵⣿⣿⣿⡇⢕⢔⢁⢅⢐⢱⣿⣿⣿⣿⣿⣿⣿⣿⣿⣿⣿⣿⣧⢕⢿⣿⣇⠀⠀⠀⠀⠀⠀⠀⠀⠀⠀⠀⠀⠀⠀</a:t>
            </a:r>
            <a:br/>
            <a:r>
              <a:t>⠀⠀⠀⠀⠀⠀⠀⠀⠀⠀⠀⢳⢷⢷⣏⣝⣝⣽⣝⣕⣷⣷⡗⢗⢷⣵⣾⣿⣿⣿⣿⣿⣿⣿⣿⣿⣿⣿⣿⣿⣿⣿⣿⡇⢕⢕⢔⢔⢔⢱⣿⣿⣿⣿⣿⣿⣿⣿⣿⣿⣿⣿⣿⣿⣾⣿⣿⠀⠀⠀⠀⠀⠀⠀⠀⠀⠀⠀⠀⠀⠀</a:t>
            </a:r>
            <a:br/>
            <a:r>
              <a:t>⠀⠀⠀⠀⠀⠀⠀⠀⠀⠀⠀⢕⢕⢕⢵⡕⢱⢕⢱⢕⢵⢵⢼⢵⣼⣿⣿⣿⣿⣿⣿⣿⣿⢿⣿⣿⢯⢻⣿⣿⣿⣿⣿⡇⢕⢕⢕⢕⢕⢱⣿⣾⣿⣿⣿⣿⣿⣿⣿⣿⣿⣿⣿⣿⣿⣿⡇⠀⠀⠀⠀⠀⠀⠀⠀⠀⠀⠀⠀⠀⠀</a:t>
            </a:r>
            <a:br/>
            <a:r>
              <a:t>⠀⠀⠀⠀⠀⠀⠀⠀⠀⠀⠀⢕⣕⣕⣎⣝⣕⣕⣗⣗⣞⢳⣳⣾⣻⣿⣿⣿⡇⢕⢝⢟⢿⢷⢟⠕⠃⠘⣿⣿⣿⣿⣿⣧⣵⡕⢕⢕⢕⢱⣿⣾⣻⣿⣿⣿⣿⣿⣿⣿⣿⣿⣿⣿⣿⣿⡇⠀⠀⠀⠀⠀⠀⠀⠀⠀⠀⠀⠀⠀⠀</a:t>
            </a:r>
            <a:br/>
            <a:r>
              <a:t>⠀⠀⠀⠀⠀⠀⠀⠀⠀⠀⠀⢷⢵⢧⡵⢧⡵⢿⡿⢧⢼⣼⣿⣿⣿⣿⣿⣿⡇⢕⢕⢕⢔⠄⠄⢀⢄⢄⣿⣿⣿⣿⣿⣿⣿⣿⣷⣵⡕⣸⣿⣿⣿⣿⣿⣿⣿⣿⣿⣿⣿⣿⣿⣷⣿⣿⡇⠀⠀⠀⠀⠀⠀⠀⠀⠀⠀⠀⠀⠀⠀</a:t>
            </a:r>
            <a:br/>
            <a:r>
              <a:t>⠀⠀⠀⠀⠀⠀⠀⠀⠀⠀⠀⢷⣗⣳⣗⣳⣕⣷⣳⣾⣿⣿⣿⣿⣿⣿⣿⣿⣷⣕⢕⢕⢕⢕⢕⢕⢕⢕⣹⣿⣿⣿⣿⣿⣿⣿⣿⣿⣿⣿⣿⣿⣿⣿⣿⣿⣿⣿⣿⣿⣿⣿⣿⣿⣿⡏⠁⠀⠀⠀⠀⠀⠀⠀⠀⠀⠀⠀⠀⠀⠀</a:t>
            </a:r>
            <a:br/>
            <a:r>
              <a:t>⠀⠀⠀⠀⠀⠀⠀⠀⠀⠀⠀⣽⣿⣧⣷⣷⣷⣾⣿⣿⣿⣿⣿⣿⣿⣿⣿⣿⣿⣿⣿⣇⢕⢕⢕⢕⢕⢕⣿⣿⣿⣿⣿⣿⣿⣿⣿⣿⣿⣿⣿⣿⣿⣿⣿⣿⣿⣿⣿⣿⣿⣿⣿⣿⣿⡇⢔⢐⠀⠀⠀⠀⠀⠀⠀⠀⠀⠀⠀⠀⠀</a:t>
            </a:r>
            <a:br/>
            <a:r>
              <a:t>⠀⠀⠀⠀⠀⠀⠀⠀⠀⠀⠀⣿⣿⣷⣷⣿⣿⣿⣿⣿⣿⣿⣿⣿⣿⣿⣿⣿⣿⣿⣿⡇⠁⢕⢕⢕⢕⢕⣿⣿⣿⣿⣿⣿⣿⣿⣿⣿⣿⣿⣿⣿⣿⣿⣿⣿⣿⣿⣿⣿⣿⣿⣿⣿⣿⡇⢕⢑⢄⠀⠀⠀⠀⠀⠀⠀⠀⠀⠀⠀⠀</a:t>
            </a:r>
            <a:br/>
            <a:r>
              <a:t>⠀⠀⠀⠀⠀⠀⠀⠀⠀⠀⠀⣿⣿⣿⣿⣿⣿⣿⣿⣿⣿⣿⣿⣿⣿⣿⣿⣿⣿⣿⣿⡇⢄⢕⢕⢕⢕⢕⣸⣿⣿⣿⣿⣿⣿⣿⣿⣿⣿⣿⣿⣿⣿⣿⣿⣿⣿⣿⣿⣿⣿⣿⣿⣿⣿⡇⢕⢕⢕⠀⠀⠀⠀⠀⠀⠀⠀⠀⠀⠀⠀</a:t>
            </a:r>
            <a:br/>
            <a:r>
              <a:t>⠀⠀⠀⠀⠀⠀⠀⠀⠀⠀⠀⣿⣿⣿⣿⣿⣿⣿⣿⣿⣿⣿⣿⣿⣿⣿⣿⣿⣿⣿⣿⡇⢕⢕⢕⢕⢕⠕⢸⣿⣿⣿⣿⣿⣿⣿⣿⣿⣿⣿⣿⣿⣿⣿⣿⣿⣿⣿⣿⣿⣿⣿⣿⣿⣿⡇⢕⢕⢕⠀⠀⠀⠀⠀⠀⠀⠀⠀⠀⠀⠀</a:t>
            </a:r>
            <a:br/>
            <a:r>
              <a:t>⠀⠀⠀⠀⠀⠀⠀⠀⠀⠀⠀⣿⣿⣿⣿⣿⣿⣿⣿⣿⣿⣿⣿⣿⣿⣿⣿⣿⣿⣿⣿⡇⢕⢕⠑⢕⢕⠀⢕⣿⣿⣿⣿⣿⣿⣿⣿⣿⣿⣿⣿⣿⣿⣿⣿⣿⣿⣿⣿⣿⣿⣿⣿⢵⢵⢵⣵⣵⡵⠀⠀⠀⠀⠀⠀⠀⠀⠀⠀⠀⠀</a:t>
            </a:r>
            <a:br/>
            <a:r>
              <a:t>⠀⠀⠀⠀⠀⠀⠀⠀⠀⠀⠀⣿⣿⣿⣿⣿⣿⣿⣿⣿⣿⣿⣿⣿⣿⣿⣿⣿⣿⣿⣿⢇⢀⠕⢕⢕⢕⠀⢁⢸⣿⣿⣿⣿⣿⣿⣿⣿⣿⣿⣿⣿⣿⣿⣿⣿⣿⣿⣿⣿⣿⣿⣿⣿⣿⣿⣿⣿⡷⠀⠀⠀⠀⠀⠀⠀⠀⠀⠀⠀⠀</a:t>
            </a:r>
            <a:br/>
            <a:r>
              <a:t>⠀⠀⠀⠀⠀⠀⠀⠀⠀⠀⠀⣿⣿⣿⣿⣿⣿⣿⣿⣿⣿⣿⣿⣿⣿⣿⣿⣿⣿⣿⣿⠐⢕⢕⢕⢕⢑⠀⠀⢀⢻⣿⣿⣿⣿⣿⣿⣿⣿⣿⣿⣿⣿⣿⣿⣿⣿⣿⣿⣿⡿⢿⢟⣟⣝⣝⡕⢕⢕⠀⠀⠀⠀⠀⠀⠀⠀⠀⠀⠀⠀</a:t>
            </a:r>
            <a:br/>
            <a:r>
              <a:t>⠀⠀⠀⠀⠀⠀⠀⠀⠀⠀⠀⣿⣿⣿⣿⣿⣿⣿⣿⣿⣿⣿⣿⣿⣿⣿⣿⣿⣿⣿⡿⠀⠕⠕⢕⠕⠀⠀⠀⢰⣿⣿⣿⣿⣿⣿⣿⣿⣿⣿⣿⣿⣿⣿⣟⣝⣝⣕⢱⣵⣵⣕⣝⢝⢝⣝⣱⣷⣷⠀⠀⠀⠀⠀⠀⠀⠀⠀⠀⠀⠀</a:t>
            </a:r>
            <a:br/>
            <a:r>
              <a:t>⠀⠀⠀⠀⠀⠀⠀⠀⠀⠀⠀⣿⣿⣿⣿⣿⣿⣿⣿⣿⣿⣿⣿⣿⣿⣿⣿⣿⣿⣿⡇⢐⢕⠑⢄⠕⠀⠀⠀⢸⣿⣿⣿⣿⣿⣿⣿⣿⣿⣿⣿⣿⣿⡿⢿⢿⣿⡿⢿⣿⣿⣿⣿⣿⡵⢕⢝⢝⢝⠀⠀⠀⠀⠀⠀⠀⠀⠀⠀⠀⠀</a:t>
            </a:r>
            <a:br/>
            <a:r>
              <a:t>⠀⠀⠀⠀⠀⠀⠀⠀⠀⠀⠀⣿⣿⣿⣿⣿⣿⣿⣿⣿⣿⣿⣿⣿⣿⣿⣿⣿⣿⣿⡇⢅⢕⢕⢑⢀⢀⠀⣱⣽⣿⣿⣿⣿⣿⣿⣿⢟⣿⣿⣿⣿⢕⢕⢕⢕⢕⢕⢕⢵⢵⢵⢕⢕⢕⢕⢕⢕⢕⠀⠀⠀⠀⠀⠀⠀⠀⠀⠀⠀⠀</a:t>
            </a:r>
            <a:br/>
            <a:r>
              <a:t>⠀⠀⠀⠀⠀⠀⠀⠀⠀⠀⠀⠛⠛⠛⠛⠛⠛⠛⠛⠛⠛⠛⠛⠛⠛⠛⠛⠛⠛⠛⠃⠑⠑⠑⠑⠀⠀⠀⠈⠉⠛⠛⠛⠛⠛⠛⠛⠐⠘⠛⠛⠃⠑⠑⠑⠑⠑⠑⠑⠑⠑⠑⠑⠑⠑⠑⠑⠑⠑⠀⠀⠀⠀⠀⠀⠀⠀⠀⠀⠀⠀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⠀⠀⠀⠀⠀⠀⠀⠀⠀⠀⠀⢕⢕⢕⢕⢗⢗⢷⢕⢕⢇⢇⢜⢜⢇⢕⢕⢕⠾⠏⢕⡕⣇⣝⣿⣿⣧⣄⠁⠀⠀⠁⠈⠙⢿⡿⢻⢺⣿⣿⣿⣿⣿⣿⣿⣿⣿⣿⣿⣿⣿⣿⣿⣿⣿⣿⣷⣾⣿⠀⠀⠀⠀⠀⠀⠀⠀⠀⠀⠀⠀</a:t>
            </a:r>
            <a:br/>
            <a:r>
              <a:t>⠀⠀⠀⠀⠀⠀⠀⠀⠀⠀⠀⢕⢕⢕⢕⢕⢕⢕⢕⢕⢇⢕⢕⢕⢕⢕⢇⢱⣰⣧⣵⣽⣿⣿⣿⣿⣿⣿⢀⠀⠀⠀⠀⠀⠀⠑⢕⢸⢕⣾⣿⣷⣿⣿⣿⣿⣿⣿⣿⣿⣿⣿⣿⣿⣿⣿⣿⣿⣿⠀⠀⠀⠀⠀⠀⠀⠀⠀⠀⠀⠀</a:t>
            </a:r>
            <a:br/>
            <a:r>
              <a:t>⠀⠀⠀⠀⠀⠀⠀⠀⠀⠀⠀⢕⢕⢕⢕⢕⢕⢕⢕⢕⢕⢕⢕⡕⢕⢝⢿⣿⣿⣿⣿⣿⣿⣿⣿⣿⣿⣿⣷⣦⢀⠀⠀⠀⠀⠀⠀⢜⢵⣿⣾⣿⣿⣿⣿⣿⣿⣿⣿⣿⣿⣿⣿⣿⣿⣿⢿⠟⠟⠀⠀⠀⠀⠀⠀⠀⠀⠀⠀⠀⠀</a:t>
            </a:r>
            <a:br/>
            <a:r>
              <a:t>⠀⠀⠀⠀⠀⠀⠀⠀⠀⠀⠀⢱⢕⢕⢕⢕⢕⢕⢕⢕⢕⢕⢕⢝⢼⢜⢻⣿⣿⣿⣿⣿⣿⣿⣿⣿⣿⣿⣿⣿⣷⡄⢔⢀⠄⢀⠀⠀⢜⣻⣿⣿⣿⣿⣽⣿⣿⣿⣿⣿⣿⣿⣿⣿⡟⠑⠀⠀⠀⠀⠀⠀⠀⠀⠀⠀⠀⠀⠀⠀⠀</a:t>
            </a:r>
            <a:br/>
            <a:r>
              <a:t>⠀⠀⠀⠀⠀⠀⠀⠀⠀⠀⠀⢕⢕⡕⢕⢕⢕⡕⢕⢕⢕⢕⢕⢕⣕⢼⢸⣿⣿⣿⣿⣿⣿⣿⣿⣿⣿⣿⡕⢻⣿⣿⡕⢔⢄⠄⠐⠐⠁⢻⣿⣿⣿⣿⣿⣿⣿⣿⣿⣿⣿⣿⣿⣿⣧⡀⠀⠐⠀⠀⠀⠀⠀⠀⠀⠀⠀⠀⠀⠀⠀</a:t>
            </a:r>
            <a:br/>
            <a:r>
              <a:t>⠀⠀⠀⠀⠀⠀⠀⠀⠀⠀⠀⢕⢕⢕⢕⢕⢕⢕⢕⢕⢕⢕⢕⢜⢜⢕⣷⣿⣿⣿⣿⣿⣿⣿⣿⣿⣿⣿⡟⢜⣿⣿⣿⢔⢔⢔⢀⢔⠁⢜⣿⣿⣿⣿⣿⣿⣿⣿⣿⣿⣿⣿⣿⢝⣿⣷⡄⠀⠀⠀⠀⠀⠀⠀⠀⠀⠀⠀⠀⠀⠀</a:t>
            </a:r>
            <a:br/>
            <a:r>
              <a:t>⠀⠀⠀⠀⠀⠀⠀⠀⠀⠀⠀⢕⢕⢕⢜⢗⢕⢱⢕⢕⢕⢱⢕⢕⢕⢜⣻⣿⣿⣿⣿⡿⢿⣿⣿⣿⣿⣟⣇⣵⣿⣿⣿⡇⢅⠅⠄⠅⢀⢕⣿⣿⣿⣿⣿⣿⣿⣿⣿⣿⣿⣿⣿⢕⢹⣿⣧⠀⠀⠀⠀⠀⠀⠀⠀⠀⠀⠀⠀⠀⠀</a:t>
            </a:r>
            <a:br/>
            <a:r>
              <a:t>⠀⠀⠀⠀⠀⠀⠀⠀⠀⠀⠀⢇⢵⢷⢜⣝⣜⣝⣕⡕⣵⣵⡗⢗⢣⣧⢣⣿⣿⣿⣿⣿⣿⣿⣿⣿⣿⣿⣿⣿⣿⣿⣿⡇⢕⢕⢕⢕⢔⢱⣿⣿⣿⣿⣿⣿⣿⣿⣿⣿⣿⣿⣿⣯⣼⣿⣿⠀⠀⠀⠀⠀⠀⠀⠀⠀⠀⠀⠀⠀⠀</a:t>
            </a:r>
            <a:br/>
            <a:r>
              <a:t>⠀⠀⠀⠀⠀⠀⠀⠀⠀⠀⠀⢕⢕⢱⢱⢕⢱⢵⢼⢕⢵⢵⢵⢵⡼⣽⣿⣿⣿⣿⣿⣿⣿⣿⣿⣿⣿⣿⣿⣿⣿⣿⣿⡇⢕⢕⢕⢕⢕⢜⣿⣿⣿⣿⣿⣿⣿⣿⣿⣿⣿⣿⣿⣿⣿⣿⣿⠀⠀⠀⠀⠀⠀⠀⠀⠀⠀⠀⠀⠀⠀</a:t>
            </a:r>
            <a:br/>
            <a:r>
              <a:t>⠀⠀⠀⠀⠀⠀⠀⠀⠀⠀⠀⢕⢕⢕⣕⢕⣕⣕⣇⡗⣗⢗⢞⣗⣻⣿⣿⣿⡿⢝⢻⢿⣷⣵⡿⢏⠕⠁⣿⣿⣿⣿⣿⣧⣕⡕⢕⢕⢕⢱⣿⣿⣿⣿⣿⣿⣿⣿⣿⣿⣿⣿⣿⣿⣿⣿⣿⠀⠀⠀⠀⠀⠀⠀⠀⠀⠀⠀⠀⠀⠀</a:t>
            </a:r>
            <a:br/>
            <a:r>
              <a:t>⠀⠀⠀⠀⠀⠀⠀⠀⠀⠀⠀⢿⢵⢼⢱⢵⢎⢼⢾⢧⢼⣵⣵⣷⣿⣿⣿⣿⡇⢇⢕⢕⢁⢁⢁⠁⠀⢄⢿⣿⣿⣿⣿⣿⣿⣿⣷⣵⡕⢸⣿⣿⣿⣿⣿⣿⣿⣿⣿⣿⣿⣿⣿⣯⣿⣿⣿⠀⠀⠀⠀⠀⠀⠀⠀⠀⠀⠀⠀⠀⠀</a:t>
            </a:r>
            <a:br/>
            <a:r>
              <a:t>⠀⠀⠀⠀⠀⠀⠀⠀⠀⠀⠀⢗⢷⢳⢗⢗⣗⣷⣷⣷⣾⣿⣿⣿⣿⣿⣿⣿⣷⣕⢕⢕⢔⢔⢔⢔⢕⢕⢸⣿⣿⣿⣿⣿⣿⣿⣿⣿⣿⣿⣿⣿⣿⣿⣿⣿⣿⣿⣿⣿⣿⣿⣿⢿⣿⡟⢁⠀⠀⠀⠀⠀⠀⠀⠀⠀⠀⠀⠀⠀⠀</a:t>
            </a:r>
            <a:br/>
            <a:r>
              <a:t>⠀⠀⠀⠀⠀⠀⠀⠀⠀⠀⠀⣼⣽⣯⣷⣷⣷⣵⣾⣿⣿⣿⣿⣿⣿⣿⣿⣿⣿⣷⣧⣕⢕⢕⢕⢕⢕⢕⢹⣿⣿⣿⣿⣿⣿⣿⣿⣿⣿⣿⣿⣿⣿⣿⣿⣿⣿⣿⣿⣿⣿⣿⣿⣿⣿⡇⢔⢐⠀⠀⠀⠀⠀⠀⠀⠀⠀⠀⠀⠀⠀</a:t>
            </a:r>
            <a:br/>
            <a:r>
              <a:t>⠀⠀⠀⠀⠀⠀⠀⠀⠀⠀⠀⣿⣿⣾⣯⣿⣿⣿⣿⣿⣿⣿⣿⣿⣿⣿⣿⣿⣿⣿⣿⣿⠑⢕⢕⢕⢕⢕⣾⣿⣿⣿⣿⣿⣿⣿⣿⣿⣿⣿⣿⣿⣿⣿⣿⣿⣿⣿⣿⣿⣿⣿⣿⣿⣿⡇⢕⢅⢀⠀⠀⠀⠀⠀⠀⠀⠀⠀⠀⠀⠀</a:t>
            </a:r>
            <a:br/>
            <a:r>
              <a:t>⠀⠀⠀⠀⠀⠀⠀⠀⠀⠀⠀⣾⣿⣿⣿⣿⣿⣿⣿⣿⣿⣿⣿⣿⣿⣿⣿⣿⣿⣿⣿⣿⠀⢕⢕⢕⢕⢕⢸⣿⣿⣿⣿⣿⣿⣿⣿⣿⣿⣿⣿⣿⣿⣿⣿⣿⣿⣿⣿⣿⣿⣿⣿⣿⣿⡇⢕⢕⢕⠀⠀⠀⠀⠀⠀⠀⠀⠀⠀⠀⠀</a:t>
            </a:r>
            <a:br/>
            <a:r>
              <a:t>⠀⠀⠀⠀⠀⠀⠀⠀⠀⠀⠀⣿⣟⣿⣿⣿⣿⣿⣿⣿⣿⣿⣿⣿⣿⣿⣿⣿⣿⣿⣿⣿⠀⢕⢕⢕⢕⢕⢸⣿⣿⣿⣿⣿⣿⣿⣿⣿⣿⣿⣿⣿⣿⣿⣿⣿⣿⣿⣿⣿⣿⣿⣿⣿⣿⡇⢕⢕⢕⠀⠀⠀⠀⠀⠀⠀⠀⠀⠀⠀⠀</a:t>
            </a:r>
            <a:br/>
            <a:r>
              <a:t>⠀⠀⠀⠀⠀⠀⠀⠀⠀⠀⠀⣿⣿⣿⣿⣿⣿⣿⣿⣿⣿⣿⣿⣿⣿⣿⣿⣿⣿⣿⣿⡟⠀⢕⢕⢕⢕⢕⠐⢿⣿⣿⣿⣿⣿⣿⣿⣿⣿⣿⣿⣿⣿⣿⣿⣿⣿⣿⣿⣿⣿⣿⣿⢵⣵⣵⣵⣵⣵⠀⠀⠀⠀⠀⠀⠀⠀⠀⠀⠀⠀</a:t>
            </a:r>
            <a:br/>
            <a:r>
              <a:t>⠀⠀⠀⠀⠀⠀⠀⠀⠀⠀⠀⣿⣿⣿⣿⣿⣿⣿⣿⣿⣿⣿⣿⣿⣿⣿⣿⣿⣿⣿⣿⡇⠀⢅⠀⢕⢕⠁⠀⢜⣿⣿⣿⣿⣿⣿⣿⣿⣿⣿⣿⣿⣿⣿⣿⣿⣿⣿⣿⣿⣿⣿⣿⣿⣷⣷⣷⣷⣷⠀⠀⠀⠀⠀⠀⠀⠀⠀⠀⠀⠀</a:t>
            </a:r>
            <a:br/>
            <a:r>
              <a:t>⠀⠀⠀⠀⠀⠀⠀⠀⠀⠀⠀⣿⣿⣿⣿⣿⣿⣿⣿⣿⣿⣿⣿⣿⣿⣿⣿⣿⣿⣿⣿⡇⢀⢕⢕⢕⢕⠀⠀⠁⢹⣿⣿⣿⣿⣿⣿⣿⣿⣿⣿⣿⣿⣿⣿⣿⣿⣿⣿⣿⡿⢿⢟⣟⢟⢝⢝⢕⢕⠀⠀⠀⠀⠀⠀⠀⠀⠀⠀⠀⠀</a:t>
            </a:r>
            <a:br/>
            <a:r>
              <a:t>⠀⠀⠀⠀⠀⠀⠀⠀⠀⠀⠀⣿⣿⣿⣿⣿⣿⣿⣿⣿⣿⣿⣿⣿⣿⣿⣿⣿⣿⣿⣿⢇⢕⠕⢕⢕⢁⠀⠀⠀⢸⣿⣿⣿⣿⣿⣿⣿⣿⣿⣿⣿⣿⣿⣿⣿⣝⣝⢕⡕⢕⡕⢜⢝⢝⢝⣇⣵⣷⠀⠀⠀⠀⠀⠀⠀⠀⠀⠀⠀⠀</a:t>
            </a:r>
            <a:br/>
            <a:r>
              <a:t>⠀⠀⠀⠀⠀⠀⠀⠀⠀⠀⠀⣿⣿⣿⣿⣿⣿⣿⣿⣿⣿⣿⣿⣿⣿⣿⣿⣿⣿⣿⣿⢔⠑⠕⠑⢕⠔⠀⠀⠀⢸⣿⣿⣿⣿⣿⣿⣿⣿⣿⣿⣿⣿⣿⣿⣿⣿⣿⣿⣿⣿⣿⣿⣷⣷⡼⢝⢝⢝⠀⠀⠀⠀⠀⠀⠀⠀⠀⠀⠀⠀</a:t>
            </a:r>
            <a:br/>
            <a:r>
              <a:t>⠀⠀⠀⠀⠀⠀⠀⠀⠀⠀⠀⣿⣿⣿⣿⣿⣿⣿⣿⣿⣿⣿⣿⣿⣿⣿⣿⣿⣿⣿⣿⢑⠕⠄⢕⢕⠐⠀⠀⢐⣻⣿⣿⣿⣿⣿⣿⣿⣿⣿⣿⣿⣿⡿⢕⢕⢕⢕⢕⢽⢵⢵⢕⢕⢕⢕⢕⢕⢕⠀⠀⠀⠀⠀⠀⠀⠀⠀⠀⠀⠀</a:t>
            </a:r>
            <a:br/>
            <a:r>
              <a:t>⠀⠀⠀⠀⠀⠀⠀⠀⠀⠀⠀⠛⠛⠛⠛⠛⠛⠛⠛⠛⠛⠛⠛⠛⠛⠛⠛⠛⠛⠛⠛⠑⠑⠑⠓⠐⠀⠀⠀⠛⠛⠛⠛⠛⠛⠛⠛⠛⠑⠘⠛⠛⠛⠃⠑⠑⠑⠑⠑⠑⠑⠑⠑⠑⠑⠑⠑⠑⠑⠀⠀⠀⠀⠀⠀⠀⠀⠀⠀⠀⠀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⠀⠀⠀⠀⠀⠀⠀⠀⠀⠀⠀⢕⢕⢕⢕⢳⢕⢷⡇⢕⢇⢇⢟⢸⢳⢕⡱⢕⣵⢷⢟⢟⢝⢻⣿⣷⣕⡅⠁⠀⠀⠀⠈⠙⢾⡿⢿⢻⣿⣿⣿⣿⣿⣿⣿⣿⣿⣿⣿⣽⣿⣿⣿⣿⣿⣿⣷⣷⣿⠀⠀⠀⠀⠀⠀⠀⠀⠀⠀⠀⠀</a:t>
            </a:r>
            <a:br/>
            <a:r>
              <a:t>⠀⠀⠀⠀⠀⠀⠀⠀⠀⠀⠀⢕⢕⢕⢕⢕⢕⢕⢕⢕⢗⢇⢕⢕⢕⢕⢱⢜⢡⡵⣕⣣⣿⣿⣿⣿⣿⣿⢀⠀⠀⢀⠀⠀⠀⠑⢝⢕⢹⣽⣿⣿⣿⣿⣿⣿⣿⣿⣿⣿⣿⣿⣿⣿⣿⣿⣿⣿⣿⠀⠀⠀⠀⠀⠀⠀⠀⠀⠀⠀⠀</a:t>
            </a:r>
            <a:br/>
            <a:r>
              <a:t>⠀⠀⠀⠀⠀⠀⠀⠀⠀⠀⠀⢕⢕⢇⢕⢕⢕⢕⢕⢕⢕⢇⢕⢕⢕⢵⣵⣷⣿⣿⣿⣿⣿⣿⣿⣿⣿⣿⣿⣦⡀⠀⠀⠀⠀⠀⠀⠜⢼⣾⣿⣿⣻⣿⣿⣿⣿⣿⣿⣿⣿⣿⣿⣿⣿⣿⡿⠟⠿⠀⠀⠀⠀⠀⠀⠀⠀⠀⠀⠀⠀</a:t>
            </a:r>
            <a:br/>
            <a:r>
              <a:t>⠀⠀⠀⠀⠀⠀⠀⠀⠀⠀⠀⢱⡕⢕⢕⢕⢕⢕⢕⢕⢕⢕⢕⢕⢸⢕⢵⣿⣿⣿⣿⣿⣿⣿⣿⣿⣿⣿⡿⣿⣷⡔⢕⢀⠄⠄⠀⠀⠜⢻⢿⣿⣿⣿⣿⣿⣿⣿⣿⣿⣿⣿⣿⣿⡿⠑⠀⠀⠀⠀⠀⠀⠀⠀⠀⠀⠀⠀⠀⠀⠀</a:t>
            </a:r>
            <a:br/>
            <a:r>
              <a:t>⠀⠀⠀⠀⠀⠀⠀⠀⠀⠀⠀⢕⢕⢕⢕⢕⢕⣕⡕⢕⢕⢕⢕⢕⢕⢕⢸⣿⣿⣿⣿⣿⣿⣿⣿⣿⣿⣿⡇⢻⣿⣿⡇⢑⢄⠔⠐⠔⠄⢻⣿⣿⣿⣿⣿⣿⣿⣿⣿⣿⣿⣿⣿⣿⣷⡄⠀⠀⠀⠀⠀⠀⠀⠀⠀⠀⠀⠀⠀⠀⠀</a:t>
            </a:r>
            <a:br/>
            <a:r>
              <a:t>⠀⠀⠀⠀⠀⠀⠀⠀⠀⠀⠀⢱⢕⢕⢕⢕⢕⢕⢕⢕⢕⢕⢕⢕⢕⢱⣱⣿⣿⣿⣿⣿⣿⢿⣿⣿⣿⣿⣿⢕⣿⣿⣿⡕⢔⢔⢀⢔⠅⢕⣿⣿⣿⣿⣿⣿⣿⣿⣿⣿⣿⣿⣿⢏⢿⣿⡔⠀⠀⠀⠀⠀⠀⠀⠀⠀⠀⠀⠀⠀⠀</a:t>
            </a:r>
            <a:br/>
            <a:r>
              <a:t>⠀⠀⠀⠀⠀⠀⠀⠀⠀⠀⠀⢕⢕⢕⢜⢇⢕⢕⢱⢕⢵⢕⢕⢕⢕⢝⣿⣿⣿⣿⣿⣿⢿⣿⣿⣿⣿⣿⣿⣱⣿⣿⣿⡇⢕⢅⢁⢅⢀⢕⣿⣿⣿⣿⣿⣿⣿⣿⣿⣿⣿⣿⣿⢕⢸⣿⣿⢀⠀⠀⠀⠀⠀⠀⠀⠀⠀⠀⠀⠀⠀</a:t>
            </a:r>
            <a:br/>
            <a:r>
              <a:t>⠀⠀⠀⠀⠀⠀⠀⠀⠀⠀⠀⢱⢱⢵⢕⢕⣕⣝⡜⡕⢳⣵⣕⢗⢱⣧⢱⢿⣿⣿⣿⣿⣷⣷⣿⣿⣿⣿⣿⣿⣿⣿⣿⡇⢕⢕⢕⢕⢔⢕⣿⣿⣿⣿⣿⣿⣿⣿⣿⣿⣿⣿⣿⣿⣸⣿⣿⢕⠀⠀⠀⠀⠀⠀⠀⠀⠀⠀⠀⠀⠀</a:t>
            </a:r>
            <a:br/>
            <a:r>
              <a:t>⠀⠀⠀⠀⠀⠀⠀⠀⠀⠀⠀⢕⢕⢕⢕⢕⢵⢵⢵⢕⢼⢕⢱⢕⣸⣽⣽⣿⣿⣿⣿⣿⣿⣷⣿⣿⣿⣿⣿⣿⣿⣿⣿⡇⢕⢕⢕⢕⢕⢕⣿⣿⣿⣿⣿⣿⣿⣿⣿⣿⣿⣿⣿⣿⣿⣿⣿⢑⠀⠀⠀⠀⠀⠀⠀⠀⠀⠀⠀⠀⠀</a:t>
            </a:r>
            <a:br/>
            <a:r>
              <a:t>⠀⠀⠀⠀⠀⠀⠀⠀⠀⠀⠀⢕⢕⢕⣕⡕⢕⢗⢗⢗⢗⢗⢗⣳⣟⣻⣿⣿⡿⢻⢿⣿⣿⣯⣻⡿⢏⠇⢿⣿⣿⣿⣿⣇⡕⢕⢕⢕⢕⢱⣿⣿⣿⣿⣿⣿⣿⣿⣿⣿⣿⣿⣿⣿⣿⣿⣿⠁⠀⠀⠀⠀⠀⠀⠀⠀⠀⠀⠀⠀⠀</a:t>
            </a:r>
            <a:br/>
            <a:r>
              <a:t>⠀⠀⠀⠀⠀⠀⠀⠀⠀⠀⠀⢺⡵⢼⢕⢼⢜⡽⢿⢯⢽⡽⣮⣵⣿⣿⣿⣿⣧⢕⢕⢜⠝⠛⠋⠑⠁⢀⢸⣿⣿⣿⣿⣿⣿⣷⣧⣕⢕⢜⣿⣿⣿⣿⣿⣿⣿⣿⣿⣿⣿⣿⣿⣿⣽⣿⣿⢀⠀⠀⠀⠀⠀⠀⠀⠀⠀⠀⠀⠀⠀</a:t>
            </a:r>
            <a:br/>
            <a:r>
              <a:t>⠀⠀⠀⠀⠀⠀⠀⠀⠀⠀⠀⢱⡷⢗⡞⢷⡗⣳⣾⣷⣷⣾⣿⣿⣿⣿⣿⣿⣿⢕⢕⢕⢕⢕⢕⢔⢔⢕⢸⣿⣿⣿⣿⣿⣿⣿⣿⣿⣿⣾⣿⣿⣿⣿⣿⣿⣿⣿⣿⣿⣿⣿⣿⣿⣿⣿⠃⠀⠀⠀⠀⠀⠀⠀⠀⠀⠀⠀⠀⠀⠀</a:t>
            </a:r>
            <a:br/>
            <a:r>
              <a:t>⠀⠀⠀⠀⠀⠀⠀⠀⠀⠀⠀⣹⣽⣽⣽⣯⣯⣵⣷⣾⣿⣿⣿⣿⣿⣿⣿⣿⣿⣧⣕⢕⢕⢕⢕⢕⢕⢕⢸⣿⣿⣿⣿⣿⣿⣿⣿⣿⣿⣿⣿⣿⣿⣿⣿⣿⣿⣿⣿⣿⣿⣿⣿⣿⣿⣿⢔⢐⢀⠀⠀⠀⠀⠀⠀⠀⠀⠀⠀⠀⠀</a:t>
            </a:r>
            <a:br/>
            <a:r>
              <a:t>⠀⠀⠀⠀⠀⠀⠀⠀⠀⠀⠀⣿⣿⣿⣿⣿⣿⣿⣿⣿⣿⣿⣿⣿⣿⣿⣿⣿⣿⣿⣿⣷⢕⢕⢕⢕⢕⢕⢸⣿⣿⣿⣿⣿⣿⣿⣿⣿⣿⣿⣿⣿⣿⣿⣿⣿⣿⣿⣿⣿⣿⣿⣿⣿⣿⣿⢕⢕⢁⠀⠀⠀⠀⠀⠀⠀⠀⠀⠀⠀⠀</a:t>
            </a:r>
            <a:br/>
            <a:r>
              <a:t>⠀⠀⠀⠀⠀⠀⠀⠀⠀⠀⠀⣾⣿⣿⣿⣿⣿⣿⣿⣿⣿⣿⣿⣿⣿⣿⣿⣿⣿⣿⣿⣿⢕⢕⢕⢕⢕⢕⢻⣿⣿⣿⣿⣿⣿⣿⣿⣿⣿⣿⣿⣿⣿⣿⣿⣿⣿⣿⣿⣿⣿⣿⣿⣿⣿⣿⢕⢕⢕⠀⠀⠀⠀⠀⠀⠀⠀⠀⠀⠀⠀</a:t>
            </a:r>
            <a:br/>
            <a:r>
              <a:t>⠀⠀⠀⠀⠀⠀⠀⠀⠀⠀⠀⣿⣿⣻⣿⣿⣿⣿⣿⣿⣿⣿⣿⣿⣿⣿⣿⣿⣿⣿⣿⣿⡇⢕⢕⢕⠔⢕⢸⣿⣿⣿⣿⣿⣿⣿⣿⣿⣿⣿⣿⣿⣿⣿⣿⣿⣿⣿⣿⣿⣿⣿⣿⣿⣿⣿⢕⢕⢕⠀⠀⠀⠀⠀⠀⠀⠀⠀⠀⠀⠀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⠀⠀⠀⠀⠀⠀⠀⠀⠀⠀⠀⣿⣿⣿⣿⣿⣿⣿⣿⣿⣿⣿⣿⣿⣿⣿⣿⣿⣿⣿⣿⣿⢇⢕⢕⢑⢕⢕⠑⢿⣿⣿⣿⣿⣿⣿⣿⣿⣿⣿⣿⣿⣿⣿⣿⣿⣿⣿⣿⣿⣿⣿⣿⣯⣽⣵⣵⣵⣵⠀⠀⠀⠀⠀⠀⠀⠀⠀⠀⠀⠀</a:t>
            </a:r>
            <a:br/>
            <a:r>
              <a:t>⠀⠀⠀⠀⠀⠀⠀⠀⠀⠀⠀⣿⣿⣿⣿⣿⣿⣿⣿⣿⣿⣿⣿⣿⣿⣿⣿⣿⣿⣿⣿⣿⠑⢕⢕⢕⢕⢕⠀⢜⣿⣿⣿⣿⣿⣿⣿⣿⣿⣿⣿⣿⣿⣿⣿⣿⣿⣿⣿⣿⣿⣿⣿⣷⣷⣷⣷⣷⣷⠀⠀⠀⠀⠀⠀⠀⠀⠀⠀⠀⠀</a:t>
            </a:r>
            <a:br/>
            <a:r>
              <a:t>⠀⠀⠀⠀⠀⠀⠀⠀⠀⠀⠀⣿⣿⣿⣿⣿⣿⣿⣿⣿⣿⣿⣿⣿⣿⣿⣿⣿⣿⣿⣿⣿⠀⢕⠔⢔⢕⠕⠀⠁⢹⣿⣿⣿⣿⣿⣿⣿⣿⣿⣿⣿⣿⣿⣿⣿⣿⣿⣿⣿⣿⢿⢿⡟⢟⢝⢝⢝⢕⠀⠀⠀⠀⠀⠀⠀⠀⠀⠀⠀⠀</a:t>
            </a:r>
            <a:br/>
            <a:r>
              <a:t>⠀⠀⠀⠀⠀⠀⠀⠀⠀⠀⠀⣿⣿⣿⣿⣿⣿⣿⣿⣿⣿⣿⣿⣿⣿⣿⣿⣿⣿⣿⣿⣿⠀⠕⠀⢑⢕⠀⠀⠀⠑⣿⣿⣿⣿⣿⣿⣿⣿⣿⣿⣿⣿⣿⣿⣿⣿⣫⡕⢕⢕⢕⢕⢝⢏⢝⣇⣱⣷⠀⠀⠀⠀⠀⠀⠀⠀⠀⠀⠀⠀</a:t>
            </a:r>
            <a:br/>
            <a:r>
              <a:t>⠀⠀⠀⠀⠀⠀⠀⠀⠀⠀⠀⣿⣿⣿⣿⣿⣿⣿⣿⣿⣿⣿⣿⣿⣿⣿⣿⣿⣿⣿⣿⡏⠀⠀⢕⢕⢑⠀⠀⠀⠀⣿⣿⣿⣿⣿⣿⣿⣿⣿⣿⣿⣿⣿⣿⣿⣿⣿⣿⣿⣷⣷⣷⣷⣵⡵⢝⢝⢝⠀⠀⠀⠀⠀⠀⠀⠀⠀⠀⠀⠀</a:t>
            </a:r>
            <a:br/>
            <a:r>
              <a:t>⠀⠀⠀⠀⠀⠀⠀⠀⠀⠀⠀⣿⣿⣿⣿⣿⣿⣿⣿⣿⣿⣿⣿⣿⣿⣿⣿⣿⣿⣿⣿⡇⠀⢔⢕⢕⠑⠀⠀⠀⠀⣿⣿⣿⣿⣿⣿⣿⣿⣿⣿⣿⣿⣿⣿⡿⢕⢕⢕⢹⢵⣵⢕⢕⢕⢕⢕⢕⢕⠀⠀⠀⠀⠀⠀⠀⠀⠀⠀⠀⠀</a:t>
            </a:r>
            <a:br/>
            <a:r>
              <a:t>⠀⠀⠀⠀⠀⠀⠀⠀⠀⠀⠀⠛⠛⠛⠛⠛⠛⠛⠛⠛⠛⠛⠛⠛⠛⠛⠛⠛⠛⠛⠛⠃⠐⠓⠓⠃⠀⠀⠀⠀⠀⠛⠛⠛⠛⠛⠛⠛⠛⠛⠛⠛⠛⠛⠛⠃⠑⠑⠑⠑⠑⠑⠑⠑⠑⠑⠑⠑⠑⠀⠀⠀⠀⠀⠀⠀⠀⠀⠀⠀⠀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⠀⠀⠀⠀⠀⠀⠀⠀⠀⠀⠀⢜⢕⢕⢕⢻⢧⢾⡧⢕⢗⢞⢟⢟⢿⢕⣱⢗⢕⣝⣵⣷⢽⣿⣿⣧⡅⠁⠁⠀⠀⠀⠁⠙⢸⢷⢿⢷⣿⣿⣿⣿⣿⣿⣿⣿⣿⣿⣿⣿⣿⣿⣿⣿⣿⣿⣷⣷⣿⠀⠀⠀⠀⠀⠀⠀⠀⠀⠀⠀⠀</a:t>
            </a:r>
            <a:br/>
            <a:r>
              <a:t>⠀⠀⠀⠀⠀⠀⠀⠀⠀⠀⠀⢕⢕⢕⢕⢕⢕⢕⢕⢕⢷⡗⢧⢕⢕⢕⢜⢕⠞⢝⢅⡆⣱⣼⣿⣿⣿⣷⢀⠀⠀⠀⠀⠀⠀⠁⠕⢕⢹⣼⣿⣺⣾⣿⢿⣿⣿⣿⣿⣿⣿⣿⣿⣿⣿⣿⣿⣿⣿⠀⠀⠀⠀⠀⠀⠀⠀⠀⠀⠀⠀</a:t>
            </a:r>
            <a:br/>
            <a:r>
              <a:t>⠀⠀⠀⠀⠀⠀⠀⠀⠀⠀⠀⢕⢕⢕⢕⢕⢕⢕⢕⢕⢕⢗⢕⢕⣕⣕⢜⢱⣵⣿⣷⣷⣿⣿⣿⣿⣿⣿⣿⣦⡀⠀⠀⠀⠀⠀⠀⠑⢱⣾⣽⣟⣻⣿⣿⣿⣿⣿⣿⣿⣿⣿⣿⣿⣿⣿⣿⠿⠿⠀⠀⠀⠀⠀⠀⠀⠀⠀⠀⠀⠀</a:t>
            </a:r>
            <a:br/>
            <a:r>
              <a:t>⠀⠀⠀⠀⠀⠀⠀⠀⠀⠀⠀⢕⡕⢕⢕⢕⢕⢕⢕⢕⢕⢕⢕⢏⢧⢝⢟⣿⣿⣿⣿⣿⣿⣿⣿⣿⣿⣿⡿⣿⣿⣔⢕⠄⠀⢀⠀⠀⠕⢻⣿⣿⣿⣿⣿⣿⣿⣿⣿⣿⣿⣿⣿⣿⡿⠏⠁⠀⠀⠀⠀⠀⠀⠀⠀⠀⠀⠀⠀⠀⠀</a:t>
            </a:r>
            <a:br/>
            <a:r>
              <a:t>⠀⠀⠀⠀⠀⠀⠀⠀⠀⠀⠀⢕⢕⢕⢕⢕⢕⣕⡕⢕⢕⢕⢕⢞⢕⢱⡼⣿⣿⣿⣿⣿⣿⣿⣿⣿⣿⣿⡇⢹⣿⣿⣇⢕⢔⢄⠄⠔⠀⢸⣿⣿⣿⣿⣿⣿⣿⣿⣿⣿⣿⣿⣿⣿⣷⣄⠀⠀⠀⠀⠀⠀⠀⠀⠀⠀⠀⠀⠀⠀⠀</a:t>
            </a:r>
            <a:br/>
            <a:r>
              <a:t>⠀⠀⠀⠀⠀⠀⠀⠀⠀⠀⠀⢕⢕⢕⢕⢕⢕⢕⢕⢕⢕⢕⢕⢜⢇⢇⢕⣿⣿⣿⣿⣿⣿⣿⣿⣿⣿⣿⣷⢕⢿⣿⣿⡇⢔⢔⢀⢀⠀⠕⣿⣿⣿⣿⣿⣿⣿⣿⣿⣿⣿⣿⣿⢏⢻⣿⣇⠀⠀⠀⠀⠀⠀⠀⠀⠀⠀⠀⠀⠀⠀</a:t>
            </a:r>
            <a:br/>
            <a:r>
              <a:t>⠀⠀⠀⠀⠀⠀⠀⠀⠀⠀⠀⢕⢕⢕⢕⢏⢕⢕⢵⢕⢕⢕⢕⢝⢸⢕⢽⣿⣿⣿⣿⣿⣿⣯⣿⣿⣿⣿⣿⣵⣼⣿⣿⣷⢕⢅⠅⢅⠀⢅⣼⣿⣿⣿⣿⣿⣿⣿⣿⣿⣿⣿⣿⡕⢸⣿⣿⡔⠀⠀⠀⠀⠀⠀⠀⠀⠀⠀⠀⠀⠀</a:t>
            </a:r>
            <a:br/>
            <a:r>
              <a:t>⠀⠀⠀⠀⠀⠀⠀⠀⠀⠀⠀⢸⣱⣵⢱⡕⡕⣜⣕⡕⢱⢵⣧⢕⢕⣵⡜⢿⣿⣿⣿⣿⣿⣿⣿⣿⣿⣿⣿⣿⣿⣿⣿⣿⢕⢕⢕⢕⢔⢄⣼⣿⣿⣿⣿⣿⣿⣿⣿⣿⣿⣿⣿⣿⣵⣿⣿⡇⠀⠀⠀⠀⠀⠀⠀⠀⠀⠀⠀⠀⠀</a:t>
            </a:r>
            <a:br/>
            <a:r>
              <a:t>⠀⠀⠀⠀⠀⠀⠀⠀⠀⠀⠀⢕⢕⢕⢕⢕⢕⢸⢵⢕⢜⢝⢹⢽⣝⣏⣸⣽⣿⣿⣿⣿⣿⣿⣿⣿⣿⣿⣿⣿⣿⣿⣿⣿⢕⢕⢕⢕⢕⢕⣿⣿⣿⣿⣿⣿⣿⣿⣿⣿⣿⣿⣿⣿⣿⣿⣿⡇⠀⠀⠀⠀⠀⠀⠀⠀⠀⠀⠀⠀⠀</a:t>
            </a:r>
            <a:br/>
            <a:r>
              <a:t>⠀⠀⠀⠀⠀⠀⠀⠀⠀⠀⠀⢕⢕⢕⢇⡕⢕⢗⢗⢗⢗⢗⢗⢗⡗⢟⣿⣿⣿⣿⣿⣿⣿⢿⢿⣿⡿⢻⢻⣿⣿⣿⣿⣿⢕⢕⢕⢕⢕⢕⣿⣿⣿⣿⣿⣿⣿⣿⣿⣿⣿⣿⣿⣿⣿⣿⣿⡇⠀⠀⠀⠀⠀⠀⠀⠀⠀⠀⠀⠀⠀</a:t>
            </a:r>
            <a:br/>
            <a:r>
              <a:t>⠀⠀⠀⠀⠀⠀⠀⠀⠀⠀⠀⢼⣏⢽⢏⡽⡝⣽⢿⡯⢽⣯⡼⣧⣿⣿⣿⣿⣿⢇⢜⢝⢻⢷⢷⠏⠑⠁⢸⣿⣿⣿⣿⣿⣷⣧⣕⢕⢕⢕⣿⣿⣿⣿⣿⣿⣿⣿⣿⣿⣿⣿⣿⣽⣼⣿⣿⢕⠀⠀⠀⠀⠀⠀⠀⠀⠀⠀⠀⠀⠀</a:t>
            </a:r>
            <a:br/>
            <a:r>
              <a:t>⠀⠀⠀⠀⠀⠀⠀⠀⠀⠀⠀⢱⣵⢵⡞⢷⢗⣳⣷⣷⣷⣾⣷⣾⣿⣿⣿⣿⣿⢕⢕⢕⢔⢄⢔⢄⢀⢔⢕⣿⣿⣿⣿⣿⣿⣿⣿⣷⣵⣜⣿⣿⣿⣿⣿⣿⣿⣿⣿⣿⣿⣿⣿⣿⣿⣿⢏⠀⠀⠀⠀⠀⠀⠀⠀⠀⠀⠀⠀⠀⠀</a:t>
            </a:r>
            <a:br/>
            <a:r>
              <a:t>⠀⠀⠀⠀⠀⠀⠀⠀⠀⠀⠀⣝⣽⣽⣽⣽⣽⣫⣽⣾⣿⣿⣿⣿⣿⣿⣿⣿⣿⣧⢕⢕⢕⢕⢕⢕⢕⢕⢕⣿⣿⣿⣿⣿⣿⣿⣿⣿⣿⣿⣿⣿⣿⣿⣿⣿⣿⣿⣿⣿⣿⣿⣿⣿⣿⣿⢕⢅⠀⠀⠀⠀⠀⠀⠀⠀⠀⠀⠀⠀⠀</a:t>
            </a:r>
            <a:br/>
            <a:r>
              <a:t>⠀⠀⠀⠀⠀⠀⠀⠀⠀⠀⠀⣿⣿⣿⣿⣿⣿⣿⣿⣿⣿⣿⣿⣿⣿⣿⣿⣿⣿⣿⣷⣧⡕⢕⢕⢕⢕⢕⢕⣿⣿⣿⣿⣿⣿⣿⣿⣿⣿⣿⣿⣿⣿⣿⣿⣿⣿⣿⣿⣿⣿⣿⣿⣿⣿⣿⢕⢅⢄⠀⠀⠀⠀⠀⠀⠀⠀⠀⠀⠀⠀</a:t>
            </a:r>
            <a:br/>
            <a:r>
              <a:t>⠀⠀⠀⠀⠀⠀⠀⠀⠀⠀⠀⣿⣿⣿⣿⣿⣿⣿⣿⣿⣿⣿⣿⣿⣿⣿⣿⣿⣿⣿⣿⣿⡇⢕⢕⢕⢕⢕⢸⣿⣿⣿⣿⣿⣿⣿⣿⣿⣿⣿⣿⣿⣿⣿⣿⣿⣿⣿⣿⣿⣿⣿⣿⣿⣿⣿⢕⢕⢕⠀⠀⠀⠀⠀⠀⠀⠀⠀⠀⠀⠀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⠀⠀⠀⠀⠀⠀⠀⠀⠀⠀⠀⣿⣿⣿⣿⣿⣿⣿⣿⣿⣿⣿⣿⣿⣿⣿⣿⣿⣿⣿⣿⣿⡇⢑⢕⢕⢑⢕⢕⣿⣿⣿⣿⣿⣿⣿⣿⣿⣿⣿⣿⣿⣿⣿⣿⣿⣿⣿⣿⣿⣿⣿⣿⣿⣿⣿⢕⢕⢕⠀⠀⠀⠀⠀⠀⠀⠀⠀⠀⠀⠀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⠀⠀⠀⠀⠀⠀⠀⠀⠀⠀⠀⣿⣿⣿⣿⣿⣿⣿⣿⣿⣿⣿⣿⣿⣿⣿⣿⣿⣿⣿⣿⣿⡇⠀⢕⠕⢔⢕⠔⢿⣿⣿⣿⣿⣿⣿⣿⣿⣿⣿⣿⣿⣿⣿⣿⣿⣿⣿⣿⣿⣿⣿⣿⣯⣽⣽⣵⣵⣕⠀⠀⠀⠀⠀⠀⠀⠀⠀⠀⠀⠀</a:t>
            </a:r>
            <a:br/>
            <a:r>
              <a:t>⠀⠀⠀⠀⠀⠀⠀⠀⠀⠀⠀⣿⣿⣿⣿⣿⣿⣿⣿⣿⣿⣿⣿⣿⣿⣿⣿⣿⣿⣿⣿⣿⡇⠀⢕⠕⢕⢕⠀⢜⣿⣿⣿⣿⣿⣿⣿⣿⣿⣿⣿⣿⣿⣿⣿⣿⣿⣿⣿⣿⣿⣿⣿⣷⣷⣷⣷⣷⣷⠀⠀⠀⠀⠀⠀⠀⠀⠀⠀⠀⠀</a:t>
            </a:r>
            <a:br/>
            <a:r>
              <a:t>⠀⠀⠀⠀⠀⠀⠀⠀⠀⠀⠀⣿⣿⣿⣿⣿⣿⣿⣿⣿⣿⣿⣿⣿⣿⣿⣿⣿⣿⣿⣿⣿⡇⠀⢕⢕⢕⢕⠀⠑⢹⣿⣿⣿⣿⣿⣿⣿⣿⣿⣿⣿⣿⣿⣿⣿⣿⣿⣿⣿⣿⡿⢿⢟⢟⢏⢝⢝⢕⠀⠀⠀⠀⠀⠀⠀⠀⠀⠀⠀⠀</a:t>
            </a:r>
            <a:br/>
            <a:r>
              <a:t>⠀⠀⠀⠀⠀⠀⠀⠀⠀⠀⠀⣿⣿⣿⣿⣿⣿⣿⣿⣿⣿⣿⣿⣿⣿⣿⣿⣿⣿⣿⣿⣿⡇⠀⠁⢁⢕⢕⠀⠀⠁⢿⣿⣿⣿⣿⣿⣿⣿⣿⣿⣿⣿⣿⣿⣿⣿⣿⡕⡕⢕⢕⢕⢝⢏⢝⣗⣕⣵⠀⠀⠀⠀⠀⠀⠀⠀⠀⠀⠀⠀</a:t>
            </a:r>
            <a:br/>
            <a:r>
              <a:t>⠀⠀⠀⠀⠀⠀⠀⠀⠀⠀⠀⣿⣿⣿⣿⣿⣿⣿⣿⣿⣿⣿⣿⣿⣿⣿⣿⣿⣿⣿⣿⣿⡇⢀⠅⢐⢕⠀⠀⠀⠀⣼⣿⣿⣿⣿⣿⣿⣿⣿⣿⣿⣿⣿⣿⣿⣿⣿⣿⣷⣷⣷⣵⣷⣧⣵⢝⢝⢝⠀⠀⠀⠀⠀⠀⠀⠀⠀⠀⠀⠀</a:t>
            </a:r>
            <a:br/>
            <a:r>
              <a:t>⠀⠀⠀⠀⠀⠀⠀⠀⠀⠀⠀⣿⣿⣿⣿⣿⣿⣿⣿⣿⣿⣿⣿⣿⣿⣿⣿⣿⣿⣿⣿⣿⢕⢐⠅⢔⢕⠀⠀⠀⠀⢿⣿⣿⣿⣿⣿⣿⣿⣿⣿⣿⣿⣿⣿⣿⣿⢏⢜⢹⢽⣕⡝⢕⢕⢕⢕⢕⢕⠀⠀⠀⠀⠀⠀⠀⠀⠀⠀⠀⠀</a:t>
            </a:r>
            <a:br/>
            <a:r>
              <a:t>⠀⠀⠀⠀⠀⠀⠀⠀⠀⠀⠀⠛⠛⠛⠛⠛⠛⠛⠛⠛⠛⠛⠛⠛⠛⠛⠛⠛⠛⠛⠛⠛⠑⠁⠐⠐⠀⠀⠀⠀⠀⠘⠛⠛⠛⠛⠛⠛⠛⠛⠛⠛⠛⠛⠛⠛⠛⠑⠑⠑⠑⠑⠑⠑⠑⠑⠑⠑⠑⠀⠀⠀⠀⠀⠀⠀⠀⠀⠀⠀⠀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⠀⠀⠀⠀⠀⠀⠀⠀⠀⠀⠀⢜⢝⢕⢕⢸⢵⢱⣷⢕⢕⢕⢕⢕⢷⢇⢕⣵⢜⡕⢝⢏⣕⣕⢕⠕⠑⠁⠁⠁⠀⠁⠁⠙⠕⢟⢜⢳⣿⣿⣿⣿⣿⣿⣿⣿⣿⣿⣿⣿⣿⣿⣿⣿⣿⣿⣷⣵⣾⠀⠀⠀⠀⠀⠀⠀⠀⠀⠀⠀⠀</a:t>
            </a:r>
            <a:br/>
            <a:r>
              <a:t>⠀⠀⠀⠀⠀⠀⠀⠀⠀⠀⠀⢕⢕⢕⢕⢕⢕⢕⢕⢕⢷⣵⢗⢕⢕⢕⢕⢕⢕⢕⢧⣵⣧⣽⣿⣷⣦⣄⡀⠀⠀⠀⠀⠀⠀⠁⠕⢕⢜⢻⣿⣿⣿⣿⣿⣿⣿⣿⣿⣿⣿⣿⣿⣿⣿⣿⣿⣿⣿⠀⠀⠀⠀⠀⠀⠀⠀⠀⠀⠀⠀</a:t>
            </a:r>
            <a:br/>
            <a:r>
              <a:t>⠀⠀⠀⠀⠀⠀⠀⠀⠀⠀⠀⢕⢕⢗⢕⢕⢜⢕⢱⢕⢕⢗⢕⢕⢕⣕⢎⢕⢺⡷⢟⢋⡝⣎⣿⣿⣿⣿⣿⣦⡄⠁⠁⠀⠀⠀⠀⠁⢝⣼⣿⣽⢿⣿⣿⣿⣿⣿⣿⣿⣿⣿⣿⣿⣿⣿⣿⡿⠿⠀⠀⠀⠀⠀⠀⠀⠀⠀⠀⠀⠀</a:t>
            </a:r>
            <a:br/>
            <a:r>
              <a:t>⠀⠀⠀⠀⠀⠀⠀⠀⠀⠀⠀⢕⣵⢕⢕⢱⡕⢕⢕⢕⡗⢕⢱⢜⢏⣕⢕⢕⢅⣄⣴⣵⣿⣿⣿⣿⣿⣿⣟⣿⣿⣆⢔⢐⢀⢀⠀⠀⠁⢻⣿⣿⣿⣿⣯⣟⣻⣿⣿⣿⢽⣿⣿⣿⣿⢟⠑⠀⠀⠀⠀⠀⠀⠀⠀⠀⠀⠀⠀⠀⠀</a:t>
            </a:r>
            <a:br/>
            <a:r>
              <a:t>⠀⠀⠀⠀⠀⠀⠀⠀⠀⠀⠀⢕⢜⢕⢕⢕⢇⢕⢕⢕⢕⢕⢜⢕⢕⡝⣟⣱⣿⣿⣿⣿⣿⣿⣿⣿⣿⣿⣿⢜⣿⣿⣧⢕⢕⢄⠄⠄⠀⢜⢟⣿⣽⣿⣿⣿⣟⣺⣟⣿⣿⢿⣿⣿⣿⣔⠀⠀⠀⠀⠀⠀⠀⠀⠀⠀⠀⠀⠀⠀⠀</a:t>
            </a:r>
            <a:br/>
            <a:r>
              <a:t>⠀⠀⠀⠀⠀⠀⠀⠀⠀⠀⠀⢕⢕⢕⢕⢕⢕⢜⢝⢕⢕⢕⢕⢕⢝⢇⢕⢿⣿⣿⣿⣿⣿⣿⣿⣿⣿⣿⣟⢑⢹⣿⣿⣇⢕⢀⢀⠐⠀⠀⢸⣿⡽⢽⣽⣽⣟⣳⣗⣳⣾⣿⡿⢟⢹⣿⣧⢀⠀⠀⠀⠀⠀⠀⠀⠀⠀⠀⠀⠀⠀</a:t>
            </a:r>
            <a:br/>
            <a:r>
              <a:t>⠀⠀⠀⠀⠀⠀⠀⠀⠀⠀⠀⢕⢕⢕⢕⢜⢕⢱⢕⢕⢕⢜⢜⣜⢕⡕⣱⣜⣿⣿⣿⣿⣿⣿⣿⣿⣿⣿⣿⣧⣸⣿⣿⣿⢕⢔⠁⢕⢐⠐⢱⣿⣿⣯⣽⡿⣿⣿⣟⣿⣟⣿⣺⡕⢕⣿⣿⣇⠀⠀⠀⠀⠀⠀⠀⠀⠀⠀⠀⠀⠀</a:t>
            </a:r>
            <a:br/>
            <a:r>
              <a:t>⠀⠀⠀⠀⠀⠀⠀⠀⠀⠀⠀⢕⢕⣵⡕⢵⢇⢕⢗⢕⢕⣵⣵⡕⢱⣵⣼⣿⣿⣿⣿⣿⣿⣿⣿⣿⣿⣿⣿⣿⣿⣿⣿⣿⢕⢕⢕⢕⢕⢅⢸⣽⣽⣿⣿⣿⣿⣿⣿⣷⣾⣿⣿⣷⣇⣿⣿⣿⠀⠀⠀⠀⠀⠀⠀⠀⠀⠀⠀⠀⠀</a:t>
            </a:r>
            <a:br/>
            <a:r>
              <a:t>⠀⠀⠀⠀⠀⠀⠀⠀⠀⠀⠀⢕⢕⢕⢕⢕⢕⢜⢕⢝⢝⢝⢝⡝⣜⣝⣝⣝⣿⣿⣿⣿⣿⣿⣿⣿⣿⣿⣿⣿⣿⣿⣿⣿⢕⢕⢕⢕⢕⢕⢸⢿⡽⢿⣿⡿⣿⣿⣿⣿⣿⣿⣿⣿⣿⣿⣿⡏⠀⠀⠀⠀⠀⠀⠀⠀⠀⠀⠀⠀⠀</a:t>
            </a:r>
            <a:br/>
            <a:r>
              <a:t>⠀⠀⠀⠀⠀⠀⠀⠀⠀⠀⠀⢕⢕⢕⢕⢕⢕⢕⢇⢕⢕⢕⢕⢇⢜⢜⢗⣵⣿⣿⣿⣿⣿⣿⣿⣿⣿⣿⣿⣿⣿⣿⣿⣿⢕⢕⢕⢕⢕⢕⢸⣿⡿⢿⣿⣿⣿⣿⣿⣿⣿⣿⣿⡿⣟⣿⣿⡇⠀⠀⠀⠀⠀⠀⠀⠀⠀⠀⠀⠀⠀</a:t>
            </a:r>
            <a:br/>
            <a:r>
              <a:t>⠀⠀⠀⠀⠀⠀⠀⠀⠀⠀⠀⢕⣇⣜⢝⣝⢕⢝⢝⡿⡝⣝⣝⣕⣹⣏⣿⣿⣿⣿⢿⣿⣿⣿⢿⢿⡿⢏⠙⣿⣿⣿⣿⣿⡕⢕⢕⢕⢕⢕⢸⢿⣿⣿⣿⣿⣿⣿⣿⣿⣿⣿⣿⡏⡕⣿⣿⡇⠀⠀⠀⠀⠀⠀⠀⠀⠀⠀⠀⠀⠀</a:t>
            </a:r>
            <a:br/>
            <a:r>
              <a:t>⠀⠀⠀⠀⠀⠀⠀⠀⠀⠀⠀⢵⢵⢵⢵⢵⢵⢕⣵⢵⣵⡷⢷⣷⣷⣿⣿⣿⣿⡇⢕⢜⢝⠟⠇⠁⠀⠀⠀⣿⣿⣿⣿⣿⣿⣷⣧⣕⢕⢕⣾⣿⣿⣿⣿⣿⣿⣿⣿⣿⣿⣿⣿⣿⣿⣿⡟⠑⠀⠀⠀⠀⠀⠀⠀⠀⠀⠀⠀⠀⠀</a:t>
            </a:r>
            <a:br/>
            <a:r>
              <a:t>⠀⠀⠀⠀⠀⠀⠀⠀⠀⠀⠀⢕⢸⣵⣵⣹⣽⣝⣽⣽⣿⣏⣼⣿⣿⣿⣿⣿⣿⣇⢕⢕⢕⢕⢐⢄⢄⢔⢕⣿⣿⣿⣿⣿⣿⣿⣿⣿⣧⣕⣿⣿⣿⣿⣿⣿⣿⣿⣿⣿⣿⣿⣿⣿⣿⣿⡇⢅⢀⠀⠀⠀⠀⠀⠀⠀⠀⠀⠀⠀⠀</a:t>
            </a:r>
            <a:br/>
            <a:r>
              <a:t>⠀⠀⠀⠀⠀⠀⠀⠀⠀⠀⠀⣝⣿⣯⣽⣻⣯⣿⣿⢿⣿⣿⣿⣿⣿⣿⣿⣿⣿⣿⣕⢕⢕⢕⢕⢕⢕⢕⢕⣿⣿⣿⣿⣿⣿⣿⣿⣿⣿⣿⣿⣿⣿⣿⣿⣿⣿⣿⣿⣿⣿⣿⣿⣿⣿⣿⡇⢕⢕⠀⠀⠀⠀⠀⠀⠀⠀⠀⠀⠀⠀</a:t>
            </a:r>
            <a:br/>
            <a:r>
              <a:t>⠀⠀⠀⠀⠀⠀⠀⠀⠀⠀⠀⣷⣾⣿⣿⣿⣿⣿⣿⣿⣿⣿⣿⣿⣿⣿⣿⣿⣿⣿⣿⣿⣧⢕⢕⢕⢕⢕⢕⣿⣿⣿⣿⣿⣿⣿⣿⣿⣿⣿⣿⣿⣿⣿⣿⣿⣿⣿⣿⣿⣿⣿⣿⣿⣿⣿⡇⢕⢕⠀⠀⠀⠀⠀⠀⠀⠀⠀⠀⠀⠀</a:t>
            </a:r>
            <a:br/>
            <a:r>
              <a:t>⠀⠀⠀⠀⠀⠀⠀⠀⠀⠀⠀⣿⣿⣿⣿⣿⣯⣿⣿⣿⣿⣿⣿⣿⣿⣿⣿⣿⣿⣿⣿⣿⣿⠁⢕⢕⢕⢕⢸⣿⣿⣿⣿⣿⣿⣿⣿⣿⣿⣿⣿⣿⣿⣿⣿⣿⣿⣿⣿⣿⣿⣿⣿⣿⣿⣿⡇⢕⢕⠀⠀⠀⠀⠀⠀⠀⠀⠀⠀⠀⠀</a:t>
            </a:r>
            <a:br/>
            <a:r>
              <a:t>⠀⠀⠀⠀⠀⠀⠀⠀⠀⠀⠀⣿⣿⣿⣿⣿⣿⣿⣿⣿⣿⣿⣿⣿⣿⣿⣿⣿⣿⣿⣿⣿⣿⢕⢕⢕⢕⢕⢕⣿⣿⣿⣿⣿⣿⣿⣿⣿⣿⣿⣿⣿⣿⣿⣿⣿⣿⣿⣿⣿⣿⣿⣿⣿⣝⣝⣕⣕⣕⠀⠀⠀⠀⠀⠀⠀⠀⠀⠀⠀⠀</a:t>
            </a:r>
            <a:br/>
            <a:r>
              <a:t>⠀⠀⠀⠀⠀⠀⠀⠀⠀⠀⠀⣿⣿⣿⣿⣿⣿⣿⣿⣿⣿⣿⣿⣿⣿⣿⣿⣿⣿⣿⣿⣿⣿⢇⢕⢕⢕⢕⢕⢹⣿⣿⣿⣿⣿⣿⣿⣿⣿⣿⣿⣿⣿⣿⣿⣿⣿⣿⣿⣿⣿⣿⣿⣿⣷⣷⣷⣷⣿⠀⠀⠀⠀⠀⠀⠀⠀⠀⠀⠀⠀</a:t>
            </a:r>
            <a:br/>
            <a:r>
              <a:t>⠀⠀⠀⠀⠀⠀⠀⠀⠀⠀⠀⣿⣿⣿⣿⣿⣿⣿⣿⣿⣿⣿⣿⣿⣿⣿⣿⣿⣿⣿⣿⣿⣿⢕⢕⢕⢕⢕⢕⠁⢿⣿⣿⣿⣿⣿⣿⣿⣿⣿⣿⣿⣿⣿⣿⣿⣿⣿⣿⣿⣿⣿⣿⢿⢿⢟⢟⢏⢝⠀⠀⠀⠀⠀⠀⠀⠀⠀⠀⠀⠀</a:t>
            </a:r>
            <a:br/>
            <a:r>
              <a:t>⠀⠀⠀⠀⠀⠀⠀⠀⠀⠀⠀⣿⣿⣽⣿⣯⣿⣿⣿⣿⣿⣿⣿⣿⣿⣿⣿⣿⣿⣿⣿⣿⣿⠕⢕⢕⢕⢕⢕⠀⠜⣿⣿⣿⣿⣿⣿⣿⣿⣿⣿⣿⣿⣿⣿⣿⣟⢟⢟⢝⢝⢕⢕⢜⢟⢟⢻⢵⣵⠀⠀⠀⠀⠀⠀⠀⠀⠀⠀⠀⠀</a:t>
            </a:r>
            <a:br/>
            <a:r>
              <a:t>⠀⠀⠀⠀⠀⠀⠀⠀⠀⠀⠀⣿⣿⣿⣿⣿⣿⣿⣿⣿⣿⣿⣿⣿⣿⣿⣿⣿⣿⣿⣿⣿⣿⢕⢕⢕⢕⢕⠀⠀⠀⢸⣿⣿⣿⣿⣿⣿⣿⣿⣿⣿⣿⣿⣿⣿⣿⣿⣿⣿⣿⣿⣿⣷⣷⣕⡝⢝⢟⠀⠀⠀⠀⠀⠀⠀⠀⠀⠀⠀⠀</a:t>
            </a:r>
            <a:br/>
            <a:r>
              <a:t>⠀⠀⠀⠀⠀⠀⠀⠀⠀⠀⠀⢿⢿⢿⣿⣿⣿⣿⣿⣿⣿⣿⣿⣿⣿⣿⣿⣿⣿⣿⣿⣿⣿⢕⠀⢕⢕⠁⠀⠀⠀⢸⣿⣿⣿⣿⣿⣿⣿⣿⣿⣿⣿⣿⣿⣿⣿⣿⡝⢝⣝⣝⣝⢝⢝⢝⢕⢕⢕⠀⠀⠀⠀⠀⠀⠀⠀⠀⠀⠀⠀</a:t>
            </a:r>
            <a:br/>
            <a:r>
              <a:t>⠀⠀⠀⠀⠀⠀⠀⠀⠀⠀⠀⠑⠛⠛⠛⠛⠛⠛⠛⠛⠛⠛⠛⠛⠛⠛⠛⠛⠛⠛⠛⠛⠛⠑⠀⠑⠁⠀⠀⠀⠀⠘⠛⠛⠛⠛⠛⠛⠛⠛⠛⠛⠛⠛⠛⠛⠛⠛⠑⠑⠑⠑⠑⠑⠑⠑⠑⠑⠑⠀⠀⠀⠀⠀⠀⠀⠀⠀⠀⠀⠀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⠀⠀⠀⠀⠀⠀⠀⠀⠀⠀⠀⢕⢝⢇⢕⢕⢧⣕⣧⢕⢕⢕⢕⢇⢳⢇⢕⢕⡜⣜⢝⢝⢕⢕⢕⢕⠑⠁⠁⠁⠁⠁⠁⠘⠕⢽⣾⣿⣽⣿⣿⣿⣿⣿⣿⣿⣿⣿⣿⣿⣿⣿⣿⣿⣿⣿⣷⣵⣷⠀⠀⠀⠀⠀⠀⠀⠀⠀⠀⠀⠀</a:t>
            </a:r>
            <a:br/>
            <a:r>
              <a:t>⠀⠀⠀⠀⠀⠀⠀⠀⠀⠀⠀⢕⢵⢕⢕⢕⣕⢕⢕⢕⢱⢵⢕⢕⢕⢕⢕⢕⢕⢕⢕⢕⢱⢾⢵⣲⣦⣄⡀⠀⠀⠀⠀⠀⠀⠁⠕⢱⣸⣻⣿⣿⣿⣿⣿⣿⣿⣿⣿⣿⣿⣿⣿⣿⣿⣿⣿⣿⣿⠀⠀⠀⠀⠀⠀⠀⠀⠀⠀⠀⠀</a:t>
            </a:r>
            <a:br/>
            <a:r>
              <a:t>⠀⠀⠀⠀⠀⠀⠀⠀⠀⠀⠀⢕⢕⢳⢕⢕⢕⢕⢕⢕⢕⢕⢇⢕⢕⢕⢕⡕⢕⣵⣾⣻⣿⡗⣿⣿⣿⣿⣿⣦⡄⠀⠁⠀⠀⠀⠀⠁⢜⡕⡿⣹⡿⢿⣿⣿⣿⣿⣿⣿⣿⣿⣿⣿⣿⣿⣿⣿⢿⠀⠀⠀⠀⠀⠀⠀⠀⠀⠀⠀⠀</a:t>
            </a:r>
            <a:br/>
            <a:r>
              <a:t>⠀⠀⠀⠀⠀⠀⠀⠀⠀⠀⠀⢕⣱⡕⢕⢕⢕⢕⢕⡕⢕⢕⢕⢕⢟⡱⢟⢕⢝⢿⠿⠏⢝⣻⣧⣿⣿⣿⣿⢿⣿⣧⢔⢀⢀⠀⠀⠀⠁⢸⢿⢯⣷⣿⣿⣟⣿⣿⣿⣿⣿⣿⣿⣿⣿⡿⠋⠀⠀⠀⠀⠀⠀⠀⠀⠀⠀⠀⠀⠀⠀</a:t>
            </a:r>
            <a:br/>
            <a:r>
              <a:t>⠀⠀⠀⠀⠀⠀⠀⠀⠀⠀⠀⢕⢕⢕⢕⢕⢕⢕⢕⢕⢜⢕⡕⢕⡕⢵⣇⡕⢕⣴⣴⣷⣾⣿⣿⣿⣿⣿⣿⡜⣿⣿⣷⡕⢅⢄⠀⠄⠀⢕⢗⢇⢼⣽⣽⣿⣷⣞⣻⣿⣿⣿⣿⣿⣿⣧⢀⠀⠀⠀⠀⠀⠀⠀⠀⠀⠀⠀⠀⠀⠀</a:t>
            </a:r>
            <a:br/>
            <a:r>
              <a:t>⠀⠀⠀⠀⠀⠀⠀⠀⠀⠀⠀⢕⢕⢕⢕⢕⢕⢜⢝⢕⢕⢕⢕⢕⢗⢱⢕⢱⣾⣿⣿⣿⣿⣿⣿⣿⣿⣿⣿⢇⢸⣿⣿⣧⢔⢀⢀⠀⢀⠀⢕⢕⢕⡽⢽⣹⣟⣳⣗⣳⣿⣿⡿⡿⠝⣿⣷⡄⠀⠀⠀⠀⠀⠀⠀⠀⠀⠀⠀⠀⠀</a:t>
            </a:r>
            <a:br/>
            <a:r>
              <a:t>⠀⠀⠀⠀⠀⠀⠀⠀⠀⠀⠀⢕⢕⢕⢕⢕⢇⢱⢸⢕⢕⡜⢕⣕⣕⢕⢇⢜⣿⣿⣿⣿⣿⣿⣿⣿⣿⣿⣿⣇⣱⣿⣿⣿⡇⠔⢁⢁⢕⠀⢕⣽⢯⣽⢹⣽⢸⣿⣟⣿⣟⣿⣿⣏⢕⢹⣿⣧⠀⠀⠀⠀⠀⠀⠀⠀⠀⠀⠀⠀⠀</a:t>
            </a:r>
            <a:br/>
            <a:r>
              <a:t>⠀⠀⠀⠀⠀⠀⠀⠀⠀⠀⠀⢕⢕⢱⡕⢵⢗⢇⢇⢇⢕⣵⣱⡵⢱⢵⣵⣷⣿⣿⣿⣿⣿⣿⣿⣿⣿⣿⣿⣿⣿⣿⣿⣿⡇⢕⢕⢔⢅⢅⢕⢽⣽⢿⣿⣷⣾⣿⣷⣷⣾⣿⣿⣿⣷⢸⣿⣿⠀⠀⠀⠀⠀⠀⠀⠀⠀⠀⠀⠀⠀</a:t>
            </a:r>
            <a:br/>
            <a:r>
              <a:t>⠀⠀⠀⠀⠀⠀⠀⠀⠀⠀⠀⢕⢕⢕⢕⣕⢕⢝⣝⢝⡝⢝⢝⣕⣕⣜⣝⣻⣿⣿⣿⣿⣿⣿⣿⣽⣿⣿⣿⣿⣿⣿⣿⣿⡇⢕⢕⢕⢕⢕⢸⢿⡽⢿⣿⢿⣿⣿⣿⣿⣿⣿⣿⣿⣿⣿⣿⣿⠁⠀⠀⠀⠀⠀⠀⠀⠀⠀⠀⠀⠀</a:t>
            </a:r>
            <a:br/>
            <a:r>
              <a:t>⠀⠀⠀⠀⠀⠀⠀⠀⠀⠀⠀⢕⢕⢕⢕⢕⢇⢕⢱⢵⢕⢕⢕⢱⢜⢜⢱⢵⣼⣿⣿⣿⣿⣿⣯⣿⣿⣿⣿⣿⣿⣿⣿⣿⡇⢕⢕⢕⢕⢕⢜⣿⢽⢿⣿⣿⣿⣿⣿⣿⣿⣿⣿⣿⢗⣻⣿⣿⠀⠀⠀⠀⠀⠀⠀⠀⠀⠀⠀⠀⠀</a:t>
            </a:r>
            <a:br/>
            <a:r>
              <a:t>⠀⠀⠀⠀⠀⠀⠀⠀⠀⠀⠀⢕⣇⣕⣜⣜⣕⢜⣕⣻⣝⣝⣝⣝⣝⣏⣽⣿⣿⣿⣿⣿⣿⣿⣿⣿⣿⡿⢟⣿⣿⣿⣿⣿⡇⢕⢕⢕⢕⢕⢸⢿⣿⣿⣿⣿⣿⣿⣿⣿⣿⣿⣿⡟⢕⢼⣿⣿⠀⠀⠀⠀⠀⠀⠀⠀⠀⠀⠀⠀⠀</a:t>
            </a:r>
            <a:br/>
            <a:r>
              <a:t>⠀⠀⠀⠀⠀⠀⠀⠀⠀⠀⠀⢱⢵⢵⢵⢵⢕⢱⢵⡵⢵⢵⢷⣵⣟⣾⣾⣿⣿⡏⢝⢻⢿⣿⡝⠝⠋⠑⠁⢸⣿⣿⣿⣿⣧⣕⡕⢕⢕⢕⢸⣿⣿⣿⣿⣿⣿⣿⣿⣿⣿⣿⣿⣷⢼⣿⣿⢃⠀⠀⠀⠀⠀⠀⠀⠀⠀⠀⠀⠀⠀</a:t>
            </a:r>
            <a:br/>
            <a:r>
              <a:t>⠀⠀⠀⠀⠀⠀⠀⠀⠀⠀⠀⢕⣗⣗⣕⣵⡜⢝⢹⣽⣹⣝⣝⣽⣹⣿⣿⣿⣿⣗⢕⢕⢕⢅⢅⢄⠀⢀⢀⢸⣿⣿⣿⣿⣿⣿⣿⣷⣵⢕⢼⣿⣿⣿⣿⣿⣿⣿⣿⣿⣿⣿⣿⣿⣿⣿⣿⢄⠀⠀⠀⠀⠀⠀⠀⠀⠀⠀⠀⠀⠀</a:t>
            </a:r>
            <a:br/>
            <a:r>
              <a:t>⠀⠀⠀⠀⠀⠀⠀⠀⠀⠀⠀⣝⣟⣏⣽⣽⣯⣽⣿⢿⣽⣾⣽⣿⣿⣿⣿⣿⣿⣿⡕⢕⢕⢕⢕⢕⢕⢕⢕⣸⣿⣿⣿⣿⣿⣿⣿⣿⣿⣿⣽⣿⣿⣿⣿⣿⣿⣿⣿⣿⣿⣿⣿⣿⣿⣿⣿⢕⢕⠀⠀⠀⠀⠀⠀⠀⠀⠀⠀⠀⠀</a:t>
            </a:r>
            <a:br/>
            <a:r>
              <a:t>⠀⠀⠀⠀⠀⠀⠀⠀⠀⠀⠀⣵⣼⢿⣿⣿⣾⢿⣿⣷⣿⣿⣿⣿⣿⣿⣿⣿⣿⣿⣿⣧⡕⢕⢕⢕⢕⢕⢕⣿⣿⣿⣿⣿⣿⣿⣿⣿⣿⣿⣿⣿⣿⣿⣿⣿⣿⣿⣿⣿⣿⣿⣿⣿⣿⣿⣿⢕⢕⠀⠀⠀⠀⠀⠀⠀⠀⠀⠀⠀⠀</a:t>
            </a:r>
            <a:br/>
            <a:r>
              <a:t>⠀⠀⠀⠀⠀⠀⠀⠀⠀⠀⠀⣾⣿⡾⢿⣿⣟⣿⣿⣿⣿⣿⣿⣿⣿⣿⣿⣿⣿⣿⣿⣿⣿⠑⢕⢕⢕⢕⢱⣿⣿⣿⣿⣿⣿⣿⣿⣿⣿⣿⣿⣿⣿⣿⣿⣿⣿⣿⣿⣿⣿⣿⣿⣿⣿⣿⣿⢕⢕⠀⠀⠀⠀⠀⠀⠀⠀⠀⠀⠀⠀</a:t>
            </a:r>
            <a:br/>
            <a:r>
              <a:t>⠀⠀⠀⠀⠀⠀⠀⠀⠀⠀⠀⣿⣿⣿⣿⣿⣿⣿⣿⣿⣿⣿⣿⣿⣿⣿⣿⣿⣿⣿⣿⣿⣿⡔⢕⢕⢕⢕⢕⣿⣿⣿⣿⣿⣿⣿⣿⣿⣿⣿⣿⣿⣿⣿⣿⣿⣿⣿⣿⣿⣿⣿⣿⣿⣏⣝⣝⣕⣕⠀⠀⠀⠀⠀⠀⠀⠀⠀⠀⠀⠀</a:t>
            </a:r>
            <a:br/>
            <a:r>
              <a:t>⠀⠀⠀⠀⠀⠀⠀⠀⠀⠀⠀⣿⣿⣿⣿⣿⣿⣿⣿⣿⣿⣿⣿⣿⣿⣿⣿⣿⣿⣿⣿⣿⣿⡇⢕⢕⢕⢕⢕⢻⣿⣿⣿⣿⣿⣿⣿⣿⣿⣿⣿⣿⣿⣿⣿⣿⣿⣿⣿⣿⣿⣿⣿⣿⣷⣷⣵⣿⣯⠀⠀⠀⠀⠀⠀⠀⠀⠀⠀⠀⠀</a:t>
            </a:r>
            <a:br/>
            <a:r>
              <a:t>⠀⠀⠀⠀⠀⠀⠀⠀⠀⠀⠀⣿⣿⣿⣿⣿⣿⣿⣿⣿⣿⣿⣿⣿⣿⣿⣿⣿⣿⣿⣿⣿⣿⡇⢕⢕⢕⢕⢕⠘⣿⣿⣿⣿⣿⣿⣿⣿⣿⣿⣿⣿⣿⣿⣿⣿⣿⣿⣿⣿⣿⣿⣿⡿⢿⢟⢟⢟⢝⠀⠀⠀⠀⠀⠀⠀⠀⠀⠀⠀⠀</a:t>
            </a:r>
            <a:br/>
            <a:r>
              <a:t>⠀⠀⠀⠀⠀⠀⠀⠀⠀⠀⠀⢻⣿⣿⣿⣯⣿⣿⣿⣿⣿⣿⣿⣿⣿⣿⣿⣿⣿⣿⣿⣿⣿⡇⢕⢕⢕⢕⢕⠀⢸⣿⣿⣿⣿⣿⣿⣿⣿⣿⣿⣿⣿⣿⣿⣿⣿⢟⢻⢏⡝⢕⢕⢕⢟⢟⢻⢽⣕⠀⠀⠀⠀⠀⠀⠀⠀⠀⠀⠀⠀</a:t>
            </a:r>
            <a:br/>
            <a:r>
              <a:t>⠀⠀⠀⠀⠀⠀⠀⠀⠀⠀⠀⣿⣿⣿⣿⢿⡟⣿⣿⣿⣿⣿⣿⣿⣿⣿⣿⣿⣿⣿⣿⣿⣿⡇⢕⢕⢕⢕⠑⠀⠀⢻⣿⣿⣿⣿⣿⣿⣿⣿⣿⣿⣿⣿⣿⣿⣿⣿⣿⢿⣷⣷⣿⣷⣵⣕⡜⢟⢟⠀⠀⠀⠀⠀⠀⠀⠀⠀⠀⠀⠀</a:t>
            </a:r>
            <a:br/>
            <a:r>
              <a:t>⠀⠀⠀⠀⠀⠀⠀⠀⠀⠀⠀⡿⢿⢿⣿⣿⣿⣿⣿⣿⣿⣿⣿⣿⣿⣿⣿⣿⣿⣿⣿⣿⣿⡇⢕⠕⢕⠑⠀⠀⠀⢕⣿⣿⣿⣿⣿⣿⣿⣿⣿⣿⣿⣿⣿⣿⣿⡝⢕⢝⢏⣝⣝⢝⢝⢝⢝⢕⢕⠀⠀⠀⠀⠀⠀⠀⠀⠀⠀⠀⠀</a:t>
            </a:r>
            <a:br/>
            <a:r>
              <a:t>⠀⠀⠀⠀⠀⠀⠀⠀⠀⠀⠀⠑⠓⠛⠋⠛⠛⠛⠛⠛⠛⠛⠛⠛⠛⠛⠛⠛⠛⠛⠛⠛⠛⠃⠁⠀⠀⠀⠀⠀⠀⠘⠛⠛⠛⠛⠛⠛⠛⠛⠛⠛⠛⠛⠛⠛⠛⠛⠑⠑⠑⠑⠙⠑⠑⠑⠑⠑⠑⠀⠀⠀⠀⠀⠀⠀⠀⠀⠀⠀⠀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⠀⠀⠀⠀⠀⠀⠀⠀⠀⠀⠀⢕⢝⢇⢕⢕⢧⡕⣵⡕⢕⢕⢕⢕⢕⢇⢕⢕⡕⢱⢜⢏⢕⢕⢕⢕⠕⠑⠑⠁⠁⠁⠁⠙⠫⣿⣿⣿⣿⣿⣿⣿⣿⣿⣿⣿⣿⣿⣿⣿⣿⣿⣿⣿⣿⣿⣷⣵⣷⠀⠀⠀⠀⠀⠀⠀⠀⠀⠀⠀⠀</a:t>
            </a:r>
            <a:br/>
            <a:r>
              <a:t>⠀⠀⠀⠀⠀⠀⠀⠀⠀⠀⠀⢕⢱⢕⢕⢕⢕⢕⢕⢕⢱⢕⢕⢕⢕⢕⢕⢕⢕⢕⢕⢕⢕⢕⢑⠲⢴⣄⡀⠀⠀⠀⠀⠀⠀⠁⠝⢿⣿⣿⣿⣿⣿⣿⣿⣿⣿⣿⣿⣿⣿⣿⣿⣿⣿⣿⣿⣿⣿⠀⠀⠀⠀⠀⠀⠀⠀⠀⠀⠀⠀</a:t>
            </a:r>
            <a:br/>
            <a:r>
              <a:t>⠀⠀⠀⠀⠀⠀⠀⠀⠀⠀⠀⢕⢕⢱⢕⢕⢕⢕⢕⢕⢕⢕⢕⢕⢕⢕⢕⢕⢕⢕⢕⣧⣵⣏⣝⣷⣶⣽⣿⣷⣄⠀⠀⠀⠀⠀⠀⠁⢝⣿⣿⣿⣿⣿⣿⣿⣿⣿⣿⣿⣿⣿⣿⣿⣿⣿⣿⣿⣿⠀⠀⠀⠀⠀⠀⠀⠀⠀⠀⠀⠀</a:t>
            </a:r>
            <a:br/>
            <a:r>
              <a:t>⠀⠀⠀⠀⠀⠀⠀⠀⠀⠀⠀⢕⢕⡕⢕⢕⢕⢕⢕⢱⢱⢕⢕⢕⢗⢕⢇⡜⣱⣾⣟⣻⣿⢟⣿⢿⣿⣿⣿⢿⣿⣧⡄⠄⠀⠀⢀⠀⠁⢜⢿⣿⣿⣿⣿⣿⣿⣿⣿⣿⣿⣿⣿⣿⣿⣿⠏⠁⠀⠀⠀⠀⠀⠀⠀⠀⠀⠀⠀⠀⠀</a:t>
            </a:r>
            <a:br/>
            <a:r>
              <a:t>⠀⠀⠀⠀⠀⠀⠀⠀⠀⠀⠀⢕⢕⢎⢕⢕⢱⢕⢕⢜⢜⢕⢕⢕⢕⢕⢜⢕⢕⠕⠛⢙⢕⣱⣿⣾⣿⣿⣿⡇⢿⣿⣷⡔⢕⢅⢄⠄⠄⠀⢞⢟⢽⣟⣿⣿⣿⣿⣿⣿⣿⣿⣿⣿⣿⣧⡀⠀⠀⠀⠀⠀⠀⠀⠀⠀⠀⠀⠀⠀⠀</a:t>
            </a:r>
            <a:br/>
            <a:r>
              <a:t>⠀⠀⠀⠀⠀⠀⠀⠀⠀⠀⠀⢕⢕⢕⢕⢕⢕⢜⢝⢇⢕⢕⢕⢕⢕⢎⢹⢧⢕⣱⣾⣿⣿⣿⣿⣿⣿⣿⣿⣷⢜⣿⣿⣷⡕⢔⢀⠀⢐⠀⢕⢜⢝⢽⢝⣟⣿⣿⣿⣿⣿⣿⣿⣿⢏⢿⣿⡄⠀⠀⠀⠀⠀⠀⠀⠀⠀⠀⠀⠀⠀</a:t>
            </a:r>
            <a:br/>
            <a:r>
              <a:t>⠀⠀⠀⠀⠀⠀⠀⠀⠀⠀⠀⢕⢕⢕⢕⢱⢇⢕⢕⢕⢕⢕⡕⢕⢕⢕⢕⢜⢾⣿⣿⣿⣿⣿⣿⣿⣿⣿⣿⣧⣕⣿⣿⣿⡇⢔⢁⠁⠕⠅⢕⣜⢹⣼⢝⣿⣻⣿⣟⣿⣿⣿⣿⣯⢕⢸⣿⣿⢀⠀⠀⠀⠀⠀⠀⠀⠀⠀⠀⠀⠀</a:t>
            </a:r>
            <a:br/>
            <a:r>
              <a:t>⠀⠀⠀⠀⠀⠀⠀⠀⠀⠀⠀⢕⢇⢱⢵⡕⢇⢕⢗⢕⢕⣕⣱⡵⢵⢱⣕⣕⣹⣿⣿⣿⣿⣿⣿⣿⣿⣿⣿⣿⣿⣿⣿⣿⡇⢕⢔⢕⢕⢅⢅⢹⢽⡽⣿⣷⣷⣷⣷⣷⣾⣿⣿⣿⣿⢸⣿⣿⡇⠀⠀⠀⠀⠀⠀⠀⠀⠀⠀⠀⠀</a:t>
            </a:r>
            <a:br/>
            <a:r>
              <a:t>⠀⠀⠀⠀⠀⠀⠀⠀⠀⠀⠀⢕⢕⢜⢝⢕⡕⢝⣝⣝⡕⢝⡝⢕⡕⡜⢏⢻⣿⣿⣿⣿⣿⣿⣿⣿⣿⣿⣿⣿⣿⣿⣿⣿⡇⢕⢕⢕⢕⢕⢕⢽⢽⢿⢿⡿⡿⣿⣿⣿⣿⣿⣿⣿⣿⣿⣿⣿⢇⠀⠀⠀⠀⠀⠀⠀⠀⠀⠀⠀⠀</a:t>
            </a:r>
            <a:br/>
            <a:r>
              <a:t>⠀⠀⠀⠀⠀⠀⠀⠀⠀⠀⠀⢕⢕⢕⢕⢕⢕⢕⢱⢵⢱⢵⢵⢵⢵⢱⢼⢵⣽⣿⣿⣿⣿⣿⣿⡿⣿⣿⣿⣿⣿⣿⣿⣿⡇⢕⢕⢕⢕⢕⢕⢽⡽⢯⢿⣿⣿⣿⡿⢿⣿⣿⣿⣿⢿⢹⣿⣿⠕⠀⠀⠀⠀⠀⠀⠀⠀⠀⠀⠀⠀</a:t>
            </a:r>
            <a:br/>
            <a:r>
              <a:t>⠀⠀⠀⠀⠀⠀⠀⠀⠀⠀⠀⢕⣱⢕⢕⢜⣕⢕⣕⣳⣇⣕⣕⣕⣝⣕⣷⣎⣿⣿⣿⣿⣿⣿⣿⣿⣿⣿⡏⢿⣿⣿⣿⣿⡇⢕⢕⢕⢕⢕⢱⢿⣿⣿⣿⣿⣿⣿⣿⣿⣿⣿⣿⣟⢕⢸⣿⣿⢁⠀⠀⠀⠀⠀⠀⠀⠀⠀⠀⠀⠀</a:t>
            </a:r>
            <a:br/>
            <a:r>
              <a:t>⠀⠀⠀⠀⠀⠀⠀⠀⠀⠀⠀⢕⢕⡕⢕⢵⢵⢕⢵⢵⢵⢵⢧⣵⣟⣷⣵⣿⣿⣿⢿⢿⣿⣿⣿⢿⣿⠟⢕⠘⣿⣿⣿⣿⣇⢕⢕⢕⢕⢕⢸⣿⣿⣿⣿⣿⣿⣿⣿⣿⣿⣿⣿⣿⣵⣿⣿⠋⠀⠀⠀⠀⠀⠀⠀⠀⠀⠀⠀⠀⠀</a:t>
            </a:r>
            <a:br/>
            <a:r>
              <a:t>⠀⠀⠀⠀⠀⠀⠀⠀⠀⠀⠀⢕⢗⣗⣕⡕⡇⢕⢹⢵⣼⣝⣝⣝⣝⣽⣿⣿⣿⣿⢕⢕⢜⢝⠗⠁⠀⠁⠀⠀⣿⣿⣿⣿⣿⣿⣷⣵⡕⢕⢸⣿⣿⣿⣿⣿⣿⣿⣿⣿⣿⣿⣿⣿⣿⣿⣿⢅⠀⠀⠀⠀⠀⠀⠀⠀⠀⠀⠀⠀⠀</a:t>
            </a:r>
            <a:br/>
            <a:r>
              <a:t>⠀⠀⠀⠀⠀⠀⠀⠀⠀⠀⠀⢕⣟⣹⣝⣝⣝⣹⣽⣿⣯⣧⣿⣯⣿⣿⣿⣿⣿⣿⡇⢕⢕⢕⢕⢕⢅⢔⢔⢔⣿⣿⣿⣿⣿⣿⣿⣿⣿⣧⣼⣿⣿⣿⣿⣿⣿⣿⣿⣿⣿⣿⣿⣿⣿⣿⣿⢕⢔⠀⠀⠀⠀⠀⠀⠀⠀⠀⠀⠀⠀</a:t>
            </a:r>
            <a:br/>
            <a:r>
              <a:t>⠀⠀⠀⠀⠀⠀⠀⠀⠀⠀⠀⣼⣱⢽⣿⣯⣵⡾⡷⡷⣟⣿⣿⣿⣿⣿⣿⣿⣿⣿⣷⣕⢕⢕⢕⢕⢕⢕⢕⣼⣿⣿⣿⣿⣿⣿⣿⣿⣿⣿⣿⣿⣿⣿⣿⣿⣿⣿⣿⣿⣿⣿⣿⣿⣿⣿⣿⢕⢕⠀⠀⠀⠀⠀⠀⠀⠀⠀⠀⠀⠀</a:t>
            </a:r>
            <a:br/>
            <a:r>
              <a:t>⠀⠀⠀⠀⠀⠀⠀⠀⠀⠀⠀⢵⣿⡷⢿⣟⢟⣻⣿⣿⣿⣿⣿⣿⣿⣿⣿⣿⣿⣿⣿⣿⣷⢕⢕⢕⢕⢕⢕⣿⣿⣿⣿⣿⣿⣿⣿⣿⣿⣿⣿⣿⣿⣿⣿⣿⣿⣿⣿⣿⣿⣿⣿⣿⣿⣿⣿⢕⢕⠀⠀⠀⠀⠀⠀⠀⠀⠀⠀⠀⠀</a:t>
            </a:r>
            <a:br/>
            <a:r>
              <a:t>⠀⠀⠀⠀⠀⠀⠀⠀⠀⠀⠀⣿⣿⣻⣿⣿⣿⣿⣿⣿⣿⣿⣿⣿⣿⣿⣿⣿⣿⣿⣿⣿⣿⡄⢕⢕⢕⢕⢜⣿⣿⣿⣿⣿⣿⣿⣿⣿⣿⣿⣿⣿⣿⣿⣿⣿⣿⣿⣿⣿⣿⣿⣿⣿⣟⣝⣝⣕⣕⠀⠀⠀⠀⠀⠀⠀⠀⠀⠀⠀⠀</a:t>
            </a:r>
            <a:br/>
            <a:r>
              <a:t>⠀⠀⠀⠀⠀⠀⠀⠀⠀⠀⠀⣿⣿⣿⣿⢿⣿⣿⣿⣿⣿⣿⣿⣿⣿⣿⣿⣿⣿⣿⣿⣿⣿⡇⢕⢕⢕⢕⢕⢸⣿⣿⣿⣿⣿⣿⣿⣿⣿⣿⣿⣿⣿⣿⣿⣿⣿⣿⣿⣿⣿⣿⣿⣿⣯⣽⣽⣽⣽⠀⠀⠀⠀⠀⠀⠀⠀⠀⠀⠀⠀</a:t>
            </a:r>
            <a:br/>
            <a:r>
              <a:t>⠀⠀⠀⠀⠀⠀⠀⠀⠀⠀⠀⣿⣿⣿⣿⣿⣿⣿⣿⣿⣿⣿⣿⣿⣿⣿⣿⣿⣿⣿⣿⣿⣿⡇⢕⢕⢕⢕⢕⢜⣿⣿⣿⣿⣿⣿⣿⣿⣿⣿⣿⣿⣿⣿⣿⣿⣿⣿⣿⣿⣿⣿⣿⣿⢿⢿⢟⢟⢟⠀⠀⠀⠀⠀⠀⠀⠀⠀⠀⠀⠀</a:t>
            </a:r>
            <a:br/>
            <a:r>
              <a:t>⠀⠀⠀⠀⠀⠀⠀⠀⠀⠀⠀⢻⣿⣿⣻⣿⣿⣿⣿⣿⣿⣿⣿⣿⣿⣿⣿⣿⣿⣿⣿⣿⣿⡇⢕⢕⢕⢕⢕⢄⢹⣿⣿⣿⣿⣿⣿⣿⣿⣿⣿⣿⣿⣿⣿⣿⡿⢿⢟⢟⢝⢝⢕⢕⢞⢿⢵⢇⢜⠀⠀⠀⠀⠀⠀⠀⠀⠀⠀⠀⠀</a:t>
            </a:r>
            <a:br/>
            <a:r>
              <a:t>⠀⠀⠀⠀⠀⠀⠀⠀⠀⠀⠀⣿⣿⣿⣿⢿⡟⢟⣿⣿⣿⣿⣿⣿⣿⣿⣿⣿⣿⣿⣿⣿⣿⣿⢕⢕⢕⢕⢕⢔⠀⢻⣿⣿⣿⣿⣿⣿⣿⣿⣿⣿⣿⣿⣿⣿⣿⣿⣿⣿⣷⣷⣵⣷⣕⣕⡕⢟⢟⠀⠀⠀⠀⠀⠀⠀⠀⠀⠀⠀⠀</a:t>
            </a:r>
            <a:br/>
            <a:r>
              <a:t>⠀⠀⠀⠀⠀⠀⠀⠀⠀⠀⠀⣿⣿⣿⣿⣿⣿⣿⣿⣿⣿⣿⣿⣿⣿⣿⣿⣿⣿⣿⣿⣿⣿⣿⢕⢕⢕⢅⠀⠀⠀⠘⣿⣿⣿⣿⣿⣿⣿⣿⣿⣿⣿⣿⣿⣿⡯⢝⢝⢝⢟⣟⣝⢝⢏⢝⢝⢕⢕⠀⠀⠀⠀⠀⠀⠀⠀⠀⠀⠀⠀</a:t>
            </a:r>
            <a:br/>
            <a:r>
              <a:t>⠀⠀⠀⠀⠀⠀⠀⠀⠀⠀⠀⠃⠓⠚⠋⠛⠛⠛⠛⠛⠛⠛⠛⠛⠛⠛⠛⠛⠛⠛⠛⠛⠛⠛⠑⠑⠑⠀⠀⠀⠀⠀⠛⠛⠛⠛⠛⠛⠛⠛⠛⠛⠛⠛⠛⠛⠛⠃⠑⠑⠑⠙⠙⠑⠑⠑⠑⠑⠑⠀⠀⠀⠀⠀⠀⠀⠀⠀⠀⠀⠀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⠀⠀⠀⠀⠀⠀⠀⠀⠀⠀⠀⢕⢜⢏⢕⢕⢵⡕⣵⡕⢕⢕⢕⢕⢕⢵⢕⢕⣱⢝⢟⢟⢕⢕⢕⢕⠕⠑⠘⠑⠁⠁⠁⠙⠻⣿⣿⣿⣿⣿⣿⣿⣿⣿⣿⣿⣿⣿⣿⣿⣿⣿⣿⣿⣿⣿⣿⣵⣷⠀⠀⠀⠀⠀⠀⠀⠀⠀⠀⠀⠀</a:t>
            </a:r>
            <a:br/>
            <a:r>
              <a:t>⠀⠀⠀⠀⠀⠀⠀⠀⠀⠀⠀⢕⢕⢕⢕⢜⢕⢕⢕⢕⢕⢵⢕⢕⢕⢕⢜⢜⢕⡕⢕⢕⢕⢕⠑⠳⢴⣄⡀⠀⠀⠀⠀⠀⠀⠁⠙⢿⣿⣿⣿⣿⣿⣿⣿⣿⣿⣿⣿⣿⣿⣿⣿⣿⣿⣿⣿⣿⣿⠀⠀⠀⠀⠀⠀⠀⠀⠀⠀⠀⠀</a:t>
            </a:r>
            <a:br/>
            <a:r>
              <a:t>⠀⠀⠀⠀⠀⠀⠀⠀⠀⠀⠀⢕⢕⢕⢕⢕⢕⢕⢕⢕⢕⢕⢕⢕⢕⢕⢕⢕⣱⢕⢜⣇⡕⢕⢴⢤⣄⣝⢿⣷⣄⠀⠐⠀⠀⠀⠀⠀⠹⣿⣿⣿⣿⣿⣿⣿⣿⣿⣿⣿⣿⣿⣿⣿⣿⣿⣿⣿⣿⠀⠀⠀⠀⠀⠀⠀⠀⠀⠀⠀⠀</a:t>
            </a:r>
            <a:br/>
            <a:r>
              <a:t>⠀⠀⠀⠀⠀⠀⠀⠀⠀⠀⠀⢕⢕⡕⢕⢕⢕⢕⢕⢕⢕⢕⢕⢕⢱⢗⢳⢜⡝⢕⣧⣼⣿⣿⣗⣺⣻⣿⣿⣿⣿⣧⡔⠀⠀⠀⠀⠀⠀⢕⢿⣿⣿⣿⣿⣿⣿⣿⣿⣿⣿⣿⣿⣿⣿⣿⢟⠑⠀⠀⠀⠀⠀⠀⠀⠀⠀⠀⠀⠀⠀</a:t>
            </a:r>
            <a:br/>
            <a:r>
              <a:t>⠀⠀⠀⠀⠀⠀⠀⠀⠀⠀⠀⢕⢕⢕⢕⢕⢕⢕⢕⢕⢕⢕⢕⢕⢕⢕⢕⡷⢕⢟⢷⡿⢟⢏⣿⣷⣽⣿⣿⣇⢻⣿⣷⡔⢁⢀⢄⠀⢄⢀⢜⣸⣹⣿⣿⣿⣿⣿⣿⣿⣿⣿⣿⣿⣿⣯⡀⠀⠀⠀⠀⠀⠀⠀⠀⠀⠀⠀⠀⠀⠀</a:t>
            </a:r>
            <a:br/>
            <a:r>
              <a:t>⠀⠀⠀⠀⠀⠀⠀⠀⠀⠀⠀⢕⢕⢕⢕⢕⢕⢜⢝⢕⢕⢕⢕⢕⢕⢇⢕⣕⢕⢕⢅⣄⣴⣵⣿⣿⣿⣿⣿⣿⡜⣿⣿⣿⡕⢕⠀⠀⢐⠐⢕⢕⢝⡽⢟⣻⣿⣿⣿⣿⢿⣿⣿⣿⡟⢻⣿⡔⠀⠀⠀⠀⠀⠀⠀⠀⠀⠀⠀⠀⠀</a:t>
            </a:r>
            <a:br/>
            <a:r>
              <a:t>⠀⠀⠀⠀⠀⠀⠀⠀⠀⠀⠀⢕⢕⢕⢕⢕⢗⢜⢕⡕⢕⢕⢕⢕⢕⢕⢕⢝⢕⣵⣿⣿⣿⣿⣿⣿⣿⣿⣿⣿⣕⣽⣿⣿⡇⢑⢐⢀⠑⢀⠐⢕⢜⣱⣏⣿⣟⣿⣿⣿⣿⣿⣿⣿⢕⢸⣿⣿⡄⠀⠀⠀⠀⠀⠀⠀⠀⠀⠀⠀⠀</a:t>
            </a:r>
            <a:br/>
            <a:r>
              <a:t>⠀⠀⠀⠀⠀⠀⠀⠀⠀⠀⠀⢕⢇⢕⣕⢕⡕⢕⢕⢕⢕⢕⣕⣕⢵⢜⣕⢕⢜⣿⣿⣿⣿⣿⣿⣿⣿⣿⣿⣿⣿⣿⣿⣿⡇⢕⢔⢄⢅⢄⢁⢕⣽⡽⣷⣷⣳⣷⣞⣻⣾⣿⣿⣿⣷⢇⣿⣿⡇⠀⠀⠀⠀⠀⠀⠀⠀⠀⠀⠀⠀</a:t>
            </a:r>
            <a:br/>
            <a:r>
              <a:t>⠀⠀⠀⠀⠀⠀⠀⠀⠀⠀⠀⢱⢕⢕⢝⢕⢕⢕⣜⢕⡕⢜⢏⢟⢕⢞⢟⢇⣷⣿⣿⣿⣿⣿⣿⣿⣿⣿⣿⣿⣿⣿⣿⣿⡇⢕⢕⢕⢕⢕⠕⢼⢽⢿⢿⢿⣿⣿⣿⣾⣿⣿⣿⣿⣿⣿⣿⣿⡇⠀⠀⠀⠀⠀⠀⠀⠀⠀⠀⠀⠀</a:t>
            </a:r>
            <a:br/>
            <a:r>
              <a:t>⠀⠀⠀⠀⠀⠀⠀⠀⠀⠀⠀⢕⢕⢕⢕⢕⢕⢕⢱⢵⢵⢵⢵⢵⢵⢱⢼⢵⣽⣿⣿⣿⣿⣿⣿⣿⣿⣿⣿⣿⣿⣿⣿⣿⡧⢕⢕⢕⢕⢕⢅⢼⢽⢽⢿⣿⣿⣿⣿⣿⣿⣿⣿⣿⢿⣻⣿⣿⡇⠀⠀⠀⠀⠀⠀⠀⠀⠀⠀⠀⠀</a:t>
            </a:r>
            <a:br/>
            <a:r>
              <a:t>⠀⠀⠀⠀⠀⠀⠀⠀⠀⠀⠀⢱⢱⢇⢕⢇⢕⢗⢗⣳⣗⣕⣕⣇⡕⣇⣱⣜⣟⣫⣿⣿⣿⣿⣿⣯⣽⣿⣿⣿⣿⣿⣿⣿⡧⢕⢕⢕⢕⢕⢕⢿⢿⣿⣿⣿⣿⣿⣿⣿⣿⡿⣿⣿⢕⢸⣿⣿⡇⠀⠀⠀⠀⠀⠀⠀⠀⠀⠀⠀⠀</a:t>
            </a:r>
            <a:br/>
            <a:r>
              <a:t>⠀⠀⠀⠀⠀⠀⠀⠀⠀⠀⠀⢕⢕⡕⡕⢵⢕⢕⢵⡼⢵⢵⢵⣵⣵⢽⣵⣮⣾⣿⣿⡿⣿⣿⣿⣿⣿⣿⡟⢝⢻⣿⣿⣿⢇⢕⢕⢕⢕⢕⢕⣿⣿⣿⣿⣿⣿⣿⣿⣿⣿⣿⣿⣿⡇⣿⣿⢟⠁⠀⠀⠀⠀⠀⠀⠀⠀⠀⠀⠀⠀</a:t>
            </a:r>
            <a:br/>
            <a:r>
              <a:t>⠀⠀⠀⠀⠀⠀⠀⠀⠀⠀⠀⢕⢕⣗⣗⣕⢇⢗⢎⢸⣵⡝⢝⣹⡝⣹⣽⣿⣿⣿⣿⢕⢝⢟⢿⢝⠙⠙⠁⠀⢸⣿⣿⣿⣿⣷⣧⣕⢕⢕⢸⣿⣿⣿⣿⣿⣿⣿⣿⣿⣿⣿⣿⣿⣷⣿⣿⢕⠀⠀⠀⠀⠀⠀⠀⠀⠀⠀⠀⠀⠀</a:t>
            </a:r>
            <a:br/>
            <a:r>
              <a:t>⠀⠀⠀⠀⠀⠀⠀⠀⠀⠀⠀⢕⢳⢇⣜⣝⣝⣝⣝⣽⣿⣯⣿⢽⣿⣯⣿⣿⣿⣿⣿⢕⢕⢑⢕⠔⠔⢄⢀⢀⢸⣿⣿⣿⣿⣿⣿⣿⣿⣷⣸⣿⣿⣿⣿⣿⣿⣿⣿⣿⣿⣿⣿⣿⣿⣿⣿⢕⢕⠀⠀⠀⠀⠀⠀⠀⠀⠀⠀⠀⠀</a:t>
            </a:r>
            <a:br/>
            <a:r>
              <a:t>⠀⠀⠀⠀⠀⠀⠀⠀⠀⠀⠀⣹⣕⡱⢿⢿⣵⢵⢷⢷⡟⢗⢷⣾⣿⣿⣿⣿⣿⣿⣿⣇⢕⢕⢕⢕⢕⢕⢕⢕⣿⣿⣿⣿⣿⣿⣿⣿⣿⣿⣿⣿⣿⣿⣿⣿⣿⣿⣿⣿⣿⣿⣿⣿⣿⣿⣿⢕⢕⠀⠀⠀⠀⠀⠀⠀⠀⠀⠀⠀⠀</a:t>
            </a:r>
            <a:br/>
            <a:r>
              <a:t>⠀⠀⠀⠀⠀⠀⠀⠀⠀⠀⠀⢵⢾⢷⢾⡷⢟⢟⣟⣿⣯⣿⣿⣿⣿⣿⣿⣿⣿⣿⣿⣿⣷⢕⢕⢕⢕⢕⢕⢸⣿⣿⣿⣿⣿⣿⣿⣿⣿⣿⣿⣿⣿⣿⣿⣿⣿⣿⣿⣿⣿⣿⣿⣿⣿⣿⣿⢕⢕⠀⠀⠀⠀⠀⠀⠀⠀⠀⠀⠀⠀</a:t>
            </a:r>
            <a:br/>
            <a:r>
              <a:t>⠀⠀⠀⠀⠀⠀⠀⠀⠀⠀⠀⢿⣺⣿⣿⣿⣿⣿⣿⣿⣿⣿⣿⣿⣿⣿⣿⣿⣿⣿⣿⣿⣿⡇⢕⢕⢕⢕⢕⢾⣿⣿⣿⣿⣿⣿⣿⣿⣿⣿⣿⣿⣿⣿⣿⣿⣿⣿⣿⣿⣿⣿⣿⣿⣟⣟⣟⣕⡕⠀⠀⠀⠀⠀⠀⠀⠀⠀⠀⠀⠀</a:t>
            </a:r>
            <a:br/>
            <a:r>
              <a:t>⠀⠀⠀⠀⠀⠀⠀⠀⠀⠀⠀⣿⣯⣽⣿⣿⣿⣿⣿⣿⣿⣿⣿⣿⣿⣿⣿⣿⣿⣿⣿⣿⣿⣿⢕⢕⢕⢕⢕⢜⣿⣿⣿⣿⣿⣿⣿⣿⣿⣿⣿⣿⣿⣿⣿⣿⣿⣿⣿⣿⣿⣿⣿⣿⣯⣽⣽⣽⣽⠀⠀⠀⠀⠀⠀⠀⠀⠀⠀⠀⠀</a:t>
            </a:r>
            <a:br/>
            <a:r>
              <a:t>⠀⠀⠀⠀⠀⠀⠀⠀⠀⠀⠀⣿⡿⣾⢿⣿⣿⣿⣿⣿⣿⣿⣿⣿⣿⣿⣿⣿⣿⣿⣿⣿⣿⣿⢕⢕⢕⢕⢕⢕⢿⣿⣿⣿⣿⣿⣿⣿⣿⣿⣿⣿⣿⣿⣿⣿⣿⣿⣿⣿⣿⣿⣿⣿⡿⢿⢿⢟⢟⠀⠀⠀⠀⠀⠀⠀⠀⠀⠀⠀⠀</a:t>
            </a:r>
            <a:br/>
            <a:r>
              <a:t>⠀⠀⠀⠀⠀⠀⠀⠀⠀⠀⠀⢟⣿⣟⣻⣯⣻⣿⣿⣿⣿⣿⣿⣿⣿⣿⣿⣿⣿⣿⣿⣿⣿⣿⢕⢕⢕⢕⢕⢕⠘⣿⣿⣿⣿⣿⣿⣿⣿⣿⣿⣿⣿⣿⣿⣿⣿⢿⢟⢟⢝⢝⢕⢕⢗⢷⢵⢣⢱⠀⠀⠀⠀⠀⠀⠀⠀⠀⠀⠀⠀</a:t>
            </a:r>
            <a:br/>
            <a:r>
              <a:t>⠀⠀⠀⠀⠀⠀⠀⠀⠀⠀⠀⣿⣻⣿⣿⡿⡿⢟⣿⣿⣿⣿⣿⣿⣿⣿⣿⣿⣿⣿⣿⣿⣿⣿⡇⢕⢕⢕⢕⢕⠀⠸⣿⣿⣿⣿⣿⣿⣿⣿⣿⣿⣿⣿⣿⣿⣿⣷⣷⣷⣷⣷⣵⣕⣵⣕⡕⢗⢟⠀⠀⠀⠀⠀⠀⠀⠀⠀⠀⠀⠀</a:t>
            </a:r>
            <a:br/>
            <a:r>
              <a:t>⠀⠀⠀⠀⠀⠀⠀⠀⠀⠀⠀⣿⣿⣿⣿⣿⣿⣿⣿⣿⣿⣿⣿⣿⣿⣿⣿⣿⣿⣿⣿⣿⣿⣿⡇⢕⢕⢕⠑⠁⠀⠀⢹⣿⣿⣿⣿⣿⣿⣿⣿⣿⣿⣿⣿⣿⣿⢿⢟⢝⢟⢟⢟⢟⢟⢟⢝⢕⢕⠀⠀⠀⠀⠀⠀⠀⠀⠀⠀⠀⠀</a:t>
            </a:r>
            <a:br/>
            <a:r>
              <a:t>⠀⠀⠀⠀⠀⠀⠀⠀⠀⠀⠀⠋⠚⠚⠛⠛⠛⠛⠛⠛⠛⠛⠛⠛⠛⠛⠛⠛⠛⠛⠛⠛⠛⠛⠃⠑⠑⠁⠀⠀⠀⠀⠀⠛⠛⠛⠛⠛⠛⠛⠛⠛⠛⠛⠛⠛⠋⠑⠑⠑⠑⠙⠙⠑⠑⠑⠑⠑⠑⠀⠀⠀⠀⠀⠀⠀⠀⠀⠀⠀⠀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⠀⠀⠀⠀⠀⠀⠀⠀⠀⠀⠀⣿⣿⣿⣿⣿⣿⣿⣿⣿⣿⣿⣿⣿⣿⣿⣿⣿⢕⣼⣿⣿⣿⣿⣿⣿⣿⣿⣿⣿⣿⣿⣿⣿⣿⣿⣿⣿⣿⣿⣿⣿⣿⣿⣿⣿⣿⣿⣿⣿⣿⣿⣿⣿⣿⣿⣿⣿⣿⠀⠀⠀⠀⠀⠀⠀⠀⠀⠀⠀⠀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⠀⠀⠀⠀⠀⠀⠀⠀⠀⠀⠀⣿⣿⣿⣿⣿⣿⣿⣿⣿⣿⣿⣿⣿⣿⣿⣿⣿⢕⢺⣿⣿⣿⣿⣿⣿⣿⣿⣿⣿⣿⣿⣿⣿⣿⣿⣿⣿⣿⣿⣿⣿⣿⣿⣿⣿⣿⣿⣿⣿⣿⣿⣿⣿⣿⣿⣿⣿⣿⠀⠀⠀⠀⠀⠀⠀⠀⠀⠀⠀⠀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⠀⠀⠀⠀⠀⠀⠀⠀⠀⠀⠀⣿⣿⣿⣿⣿⣿⣿⣿⣿⣿⣿⣿⣿⣿⣿⣿⣿⢱⣿⣿⣿⣿⣿⣿⣿⣿⣿⣿⣿⣿⣿⣿⣿⣿⣿⣿⣿⣿⣿⣿⣿⣿⣿⣿⣿⣿⣿⣿⣿⣿⣿⣿⣿⣿⣿⣿⣿⣿⠀⠀⠀⠀⠀⠀⠀⠀⠀⠀⠀⠀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⠀⠀⠀⠀⠀⠀⠀⠀⠀⠀⠀⣿⣿⣿⣿⣿⣿⣿⣿⣿⣿⣿⣿⣿⣿⣿⣿⣿⢜⣿⣿⣿⣿⣿⣿⣿⣿⣿⣿⣿⣿⣿⣿⣿⣿⣿⣿⣿⣿⣿⣿⣿⣿⣿⣿⣿⣿⣿⣿⣿⣿⣿⣿⣿⣿⣿⣿⣿⣿⠀⠀⠀⠀⠀⠀⠀⠀⠀⠀⠀⠀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⠀⠀⠀⠀⠀⠀⠀⠀⠀⠀⠀⣿⣿⣿⣿⣿⣿⣿⣿⣿⣿⣿⣿⣿⣿⣿⣿⣿⢕⣾⣿⣿⣿⣿⣿⣿⣿⣿⣿⣿⣿⣿⣿⣿⣿⣿⣿⣿⣿⣿⣿⣿⣿⣿⣿⣿⣿⣿⣿⣿⣿⣿⣿⣿⣿⣿⣿⣿⣿⠀⠀⠀⠀⠀⠀⠀⠀⠀⠀⠀⠀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⠀⠀⠀⠀⠀⠀⠀⠀⠀⠀⠀⣾⣿⣿⣿⣿⣿⣿⣿⣿⣿⣿⣿⣿⣿⣿⣿⣿⢕⢸⣿⣿⣿⣿⣿⣿⢝⢟⢝⢝⢻⣿⣿⣿⣿⣿⣿⣿⣿⣿⣿⣿⣿⣿⣿⣿⣿⣿⣿⣿⣿⣿⣿⣿⣿⣿⣿⣿⣿⠀⠀⠀⠀⠀⠀⠀⠀⠀⠀⠀⠀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⠀⠀⠀⠀⠀⠀⠀⠀⠀⠀⠀⣿⣿⣿⣿⣿⣿⣿⣿⣿⣿⣿⣿⣿⣿⣿⣿⣿⢕⢸⣿⣿⣿⣿⣿⣿⣷⣷⣕⢁⠁⢸⣿⣿⣿⣿⣿⣿⣿⣿⣿⣿⣿⣿⣿⣿⣿⣿⣿⣿⣿⣿⣿⣿⣿⣿⣿⣿⣿⠀⠀⠀⠀⠀⠀⠀⠀⠀⠀⠀⠀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⠀⠀⠀⠀⠀⠀⠀⠀⠀⠀⠀⣿⣿⣿⣿⣿⣿⣿⣿⣿⣿⣿⣿⣿⣿⣿⣿⣿⢕⢸⣿⣿⣿⣿⣿⣷⣕⣵⣇⡡⢄⢱⣿⣿⣿⣿⣿⣿⣿⣿⣿⣿⣿⣿⣿⣿⣿⣿⣿⣿⣿⣿⣿⣿⣿⣿⣿⣿⣿⠀⠀⠀⠀⠀⠀⠀⠀⠀⠀⠀⠀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⠀⠀⠀⠀⠀⠀⠀⠀⠀⠀⠀⣿⣿⣿⣿⣿⣿⣿⣿⣿⣿⣿⣿⣿⣿⣿⣿⣿⢕⢸⣿⣿⣿⣿⣿⣿⣿⣿⣿⣿⡕⣿⣿⣿⣿⣿⣿⣿⣿⣿⣿⣿⣿⣿⣿⣿⣿⣿⣿⣿⣿⣿⣿⣿⣿⣿⣿⣿⣿⠀⠀⠀⠀⠀⠀⠀⠀⠀⠀⠀⠀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⠀⠀⠀⠀⠀⠀⠀⠀⠀⠀⠀⣿⣿⣿⣿⣿⣿⣿⣿⣿⣿⣿⣿⣿⣿⣿⣿⣿⢕⢸⣿⣿⣿⣿⣿⣿⣿⣿⣿⣫⣾⣿⣿⣿⣿⣿⣿⣿⣿⣿⣿⣿⣿⣿⣿⣿⣿⣿⣿⣿⣿⣿⣿⣿⣿⣿⣿⣿⣿⠀⠀⠀⠀⠀⠀⠀⠀⠀⠀⠀⠀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⠀⠀⠀⠀⠀⠀⠀⠀⠀⠀⠀⣿⣿⣿⣿⣿⣿⣿⣿⣿⣿⣿⣿⣿⣿⣿⣿⣿⢕⢸⣿⣿⣿⣿⣿⣿⣿⣯⣿⣿⣾⣿⣿⣿⣿⣿⣿⣿⣿⣿⣿⣿⣿⣿⣿⣿⣿⣿⣿⣿⣿⣿⣿⣿⣿⣿⣿⣿⣿⠀⠀⠀⠀⠀⠀⠀⠀⠀⠀⠀⠀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⠀⠀⠀⠀⠀⠀⠀⠀⠀⠀⠀⣿⣿⣿⣿⣿⣿⣿⣿⣿⣿⣿⣿⣿⣿⣿⣿⣿⡕⢸⣿⣿⣿⣿⣿⣿⣿⣿⣿⣿⣿⡟⣿⣿⣿⣿⣿⣿⣿⣿⣿⣿⣿⣿⣿⣿⣿⣿⣿⣿⣿⣿⣿⣿⣿⣿⣿⣿⣿⠀⠀⠀⠀⠀⠀⠀⠀⠀⠀⠀⠀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⠀⠀⠀⠀⠀⠀⠀⠀⠀⠀⠀⣿⣿⣿⣿⣿⣿⣿⣿⣿⣿⣿⣿⣿⣿⣿⣿⣿⣿⣾⣿⣿⣿⣟⢻⣿⣿⣿⣿⣿⣿⣿⣿⣿⣿⣿⣿⣿⣿⣿⣿⣿⣿⣿⣿⣿⣿⣿⣿⣿⣿⣿⣿⣿⣿⣿⣿⣿⣿⠀⠀⠀⠀⠀⠀⠀⠀⠀⠀⠀⠀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⠀⠀⠀⠀⠀⠀⠀⠀⠀⠀⠀⣿⣿⣿⣿⣿⣿⣿⣿⣿⣿⣿⣿⣿⣿⣿⣿⣿⢿⢿⣿⣿⣿⣿⣿⢿⣿⣿⣿⣿⣿⣿⣿⣟⣻⣿⣸⣿⣿⣿⣿⣿⣿⣿⣿⣿⣿⣿⣿⣿⣿⣿⣿⣿⣿⣿⣿⣿⣿⠀⠀⠀⠀⠀⠀⠀⠀⠀⠀⠀⠀</a:t>
            </a:r>
            <a:br/>
            <a:r>
              <a:t>⠀⠀⠀⠀⠀⠀⠀⠀⠀⠀⠀⢹⣿⣿⣿⣿⣿⣿⣿⣿⣿⣿⣿⣿⣿⣿⣿⣿⢕⢸⣿⣿⣿⣾⣿⣿⣿⡿⢷⣿⣿⣿⣿⣿⣿⣿⣿⣿⣿⣿⣿⣿⣿⣿⣿⣿⣿⣿⣿⣿⣿⣿⣿⣿⣿⣿⣿⣿⣿⠀⠀⠀⠀⠀⠀⠀⠀⠀⠀⠀⠀</a:t>
            </a:r>
            <a:br/>
            <a:r>
              <a:t>⠀⠀⠀⠀⠀⠀⠀⠀⠀⠀⠀⢸⣿⣿⣿⣿⡿⣿⣿⣿⣿⣿⣿⣿⣿⣿⣿⣿⢕⢸⣿⣿⣿⣿⣿⣿⣿⣿⣷⣯⣷⣷⡻⡿⣿⣿⣿⣿⣿⣿⣿⣿⣿⣿⣿⣿⣿⣿⣿⣿⣿⣿⣿⣿⣿⣿⣿⣿⣿⠀⠀⠀⠀⠀⠀⠀⠀⠀⠀⠀⠀</a:t>
            </a:r>
            <a:br/>
            <a:r>
              <a:t>⠀⠀⠀⠀⠀⠀⠀⠀⠀⠀⠀⢸⣿⣿⣿⣿⣿⣿⣿⣿⣿⣿⣿⣿⣿⣿⣿⣟⢕⢸⣿⣿⣿⣿⣿⣿⣿⣿⣿⣿⣿⣿⣿⣿⣿⣿⣿⣿⣿⣿⣿⣿⣿⣿⣿⣿⣿⣿⣿⣿⣿⣿⣿⣿⣿⣿⣿⣿⣿⠀⠀⠀⠀⠀⠀⠀⠀⠀⠀⠀⠀</a:t>
            </a:r>
            <a:br/>
            <a:r>
              <a:t>⠀⠀⠀⠀⠀⠀⠀⠀⠀⠀⠀⢕⢕⢜⢝⢻⢿⣿⣿⣿⣿⣿⣿⣿⣿⣿⣿⡏⢕⢸⣾⣿⣿⣿⣿⣿⣿⣿⣿⣿⣿⣿⣿⣿⣿⣿⣿⣿⣿⣿⣿⣿⣿⣿⣿⣿⣿⣿⣿⣿⣿⣿⣿⣿⣿⣿⣿⣿⣿⠀⠀⠀⠀⠀⠀⠀⠀⠀⠀⠀⠀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⠀⠀⠀⠀⠀⠀⠀⠀⠀⠀⠀⢕⢕⢕⢕⢕⢕⢕⢹⢟⢿⢿⣿⣿⣿⣿⣿⡧⢕⢸⣿⣿⣿⣿⣿⣿⣟⢏⢝⣿⣿⣿⣿⣿⣿⣿⣿⣿⣿⣿⣿⣿⣿⣿⣿⣿⣿⣿⣿⣿⣿⣿⣿⣿⣿⣿⣿⣿⣿⠀⠀⠀⠀⠀⠀⠀⠀⠀⠀⠀⠀</a:t>
            </a:r>
            <a:br/>
            <a:r>
              <a:t>⠀⠀⠀⠀⠀⠀⠀⠀⠀⠀⠀⠑⠑⠑⠑⠑⠑⠑⠑⠑⠑⠑⠑⠘⠙⠛⠛⠃⠑⠘⠛⠛⠛⠛⠛⠋⠑⠑⠑⠛⠛⠛⠛⠛⠛⠋⠙⠛⠛⠛⠛⠛⠛⠛⠛⠛⠛⠛⠛⠛⠛⠛⠛⠛⠛⠛⠛⠛⠛⠀⠀⠀⠀⠀⠀⠀⠀⠀⠀⠀⠀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⠀⠀⠀⠀⠀⠀⠀⠀⠀⠀⠀⣿⣿⣿⣿⣿⣿⣿⣿⣿⣿⣿⣿⣿⣿⣿⣿⢇⢻⣿⣿⣿⣿⣿⣿⣿⣿⣿⣿⣿⣿⣿⣿⣿⣿⣿⣿⣿⣿⣿⣿⣿⣿⣿⣿⣿⣿⣿⣿⣿⣿⣿⣿⣿⣿⣿⣿⣿⣿⠀⠀⠀⠀⠀⠀⠀⠀⠀⠀⠀⠀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⠀⠀⠀⠀⠀⠀⠀⠀⠀⠀⠀⣿⣿⣿⣿⣿⣿⣿⣿⣿⣿⣿⣿⣿⣿⣿⣿⡇⣹⣿⣿⣿⣿⣿⣿⣿⣿⣿⣿⣿⣿⣿⣿⣿⣿⣿⣿⣿⣿⣿⣿⣿⣿⣿⣿⣿⣿⣿⣿⣿⣿⣿⣿⣿⣿⣿⣿⣿⣿⠀⠀⠀⠀⠀⠀⠀⠀⠀⠀⠀⠀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⠀⠀⠀⠀⠀⠀⠀⠀⠀⠀⠀⣿⣿⣿⣿⣿⣿⣿⣿⣿⣿⣿⣿⣿⣿⣿⣿⡇⢕⣿⣿⣿⣿⣿⣿⡿⢽⢹⢝⢝⢻⣿⣿⣿⣿⣿⣿⣿⣿⣿⣿⣿⣿⣿⣿⣿⣿⣿⣿⣿⣿⣿⣿⣿⣿⣿⣿⣿⣿⠀⠀⠀⠀⠀⠀⠀⠀⠀⠀⠀⠀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⠀⠀⠀⠀⠀⠀⠀⠀⠀⠀⠀⣿⣿⣿⣿⣿⣿⣿⣿⣿⣿⣿⣿⣿⣿⣿⣿⡕⢕⣿⣿⣿⣿⣿⣿⣷⣷⣧⢕⠁⠁⢸⣿⣿⣿⣿⣿⣿⣿⣿⣿⣿⣿⣿⣿⣿⣿⣿⣿⣿⣿⣿⣿⣿⣿⣿⣿⣿⣿⠀⠀⠀⠀⠀⠀⠀⠀⠀⠀⠀⠀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⠀⠀⠀⠀⠀⠀⠀⠀⠀⠀⠀⣿⣿⣿⣿⣿⣿⣿⣿⣿⣿⣿⣿⣿⣿⣿⣿⡕⢕⣿⣿⣿⣿⣿⣿⣼⣝⣧⣅⣔⢄⢸⣿⣿⣿⣿⣿⣿⣿⣿⣿⣿⣿⣿⣿⣿⣿⣿⣿⣿⣿⣿⣿⣿⣿⣿⣿⣿⣿⠀⠀⠀⠀⠀⠀⠀⠀⠀⠀⠀⠀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⠀⠀⠀⠀⠀⠀⠀⠀⠀⠀⠀⣿⣿⣿⣿⣿⣿⣿⣿⣿⣿⣿⣿⣿⣿⣿⣿⡇⢕⣿⣿⣿⣿⣿⣿⣿⣿⣿⣿⣾⡕⣿⣿⣿⣿⣿⣿⣿⣿⣿⣿⣿⣿⣿⣿⣿⣿⣿⣿⣿⣿⣿⣿⣿⣿⣿⣿⣿⣿⠀⠀⠀⠀⠀⠀⠀⠀⠀⠀⠀⠀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⠀⠀⠀⠀⠀⠀⠀⠀⠀⠀⠀⣿⣿⣿⣿⣿⣿⣿⣿⣿⣿⣿⣿⣿⣿⣿⣿⡇⢕⣿⣿⣿⣿⣿⣿⣿⣿⣿⣿⣟⣼⣿⣿⣿⣿⣿⣿⣿⣿⣿⣿⣿⣿⣿⣿⣿⣿⣿⣿⣿⣿⣿⣿⣿⣿⣿⣿⣿⣿⠀⠀⠀⠀⠀⠀⠀⠀⠀⠀⠀⠀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⠀⠀⠀⠀⠀⠀⠀⠀⠀⠀⠀⣿⣿⣿⣿⣿⣿⣿⣿⣿⣿⣿⣿⣿⣿⣿⣿⡇⢕⣿⣿⣿⣿⣿⣿⣿⣿⣯⣿⣯⣿⣿⣿⣿⣿⣿⣿⣿⣿⣿⣿⣿⣿⣿⣿⣿⣿⣿⣿⣿⣿⣿⣿⣿⣿⣿⣿⣿⣿⠀⠀⠀⠀⠀⠀⠀⠀⠀⠀⠀⠀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⠀⠀⠀⠀⠀⠀⠀⠀⠀⠀⠀⣿⣿⣿⣿⣿⣿⣿⣿⣿⣿⣿⣿⣿⣿⣿⣿⡇⢕⣿⣿⣿⣿⣿⣿⣿⣿⣿⣿⣿⣿⣿⣻⣿⣿⣿⣿⣿⣿⣿⣿⣿⣿⣿⣿⣿⣿⣿⣿⣿⣿⣿⣿⣿⣿⣿⣿⣿⣿⠀⠀⠀⠀⠀⠀⠀⠀⠀⠀⠀⠀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⠀⠀⠀⠀⠀⠀⠀⠀⠀⠀⠀⣿⣿⣿⣿⣿⣿⣿⣿⣿⣿⣿⣿⣿⣿⣿⣿⣷⣼⣿⣿⣿⣿⡿⢿⣿⣿⣿⣿⣿⣿⣷⣿⣿⣿⣿⣿⣿⣿⣿⣿⣿⣿⣿⣿⣿⣿⣿⣿⣿⣿⣿⣿⣿⣿⣿⣿⣿⣿⠀⠀⠀⠀⠀⠀⠀⠀⠀⠀⠀⠀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⠀⠀⠀⠀⠀⠀⠀⠀⠀⠀⠀⣿⣿⣿⣿⣿⣿⣿⣿⣿⣿⣿⣿⣿⣿⣿⣿⣿⣿⣿⣿⣿⣿⣿⣾⣿⣿⣿⣿⣿⣿⣿⣿⡿⢿⢿⣟⣿⣿⣿⣿⣿⣿⣿⣿⣿⣿⣿⣿⣿⣿⣿⣿⣿⣿⣿⣿⣿⣿⠀⠀⠀⠀⠀⠀⠀⠀⠀⠀⠀⠀</a:t>
            </a:r>
            <a:br/>
            <a:r>
              <a:t>⠀⠀⠀⠀⠀⠀⠀⠀⠀⠀⠀⢻⣿⣿⣿⣿⣿⣿⣿⣿⣿⣿⣿⣿⣿⣿⣿⢕⢕⣿⣿⣿⣿⣽⣼⣾⣿⣿⣿⣽⣿⣟⣿⣿⣿⣿⣿⣿⣿⣿⣿⣿⣿⣿⣿⣿⣿⣿⣿⣿⣿⣿⣿⣿⣿⣿⣿⣿⣿⠀⠀⠀⠀⠀⠀⠀⠀⠀⠀⠀⠀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⠀⠀⠀⠀⠀⠀⠀⠀⠀⠀⠀⢸⣿⣿⣿⣿⣿⣿⣿⣿⣿⣿⣿⣿⣿⣿⣿⢕⢕⣿⣿⣿⣿⣿⣿⣿⣿⣿⣵⣏⣽⣏⡹⣿⣿⣽⣿⣿⣿⣿⣿⣿⣿⣿⣿⣿⣿⣿⣿⣿⣿⣿⣿⣿⣿⣿⣿⣿⣿⠀⠀⠀⠀⠀⠀⠀⠀⠀⠀⠀⠀</a:t>
            </a:r>
            <a:br/>
            <a:r>
              <a:t>⠀⠀⠀⠀⠀⠀⠀⠀⠀⠀⠀⢸⣿⣿⣿⣷⣿⣿⣿⣿⣿⣿⣿⣿⣿⣿⡿⢕⢱⣿⣿⣿⣿⣿⣿⣿⣮⣿⣿⣿⣿⣿⣿⣿⣷⣿⣿⣿⣿⣿⣿⣿⣿⣿⣿⣿⣿⣿⣿⣿⣿⣿⣿⣿⣿⣿⣿⣿⣿⠀⠀⠀⠀⠀⠀⠀⠀⠀⠀⠀⠀</a:t>
            </a:r>
            <a:br/>
            <a:r>
              <a:t>⠀⠀⠀⠀⠀⠀⠀⠀⠀⠀⠀⢜⢝⢻⢿⣿⣿⣿⣿⣿⣿⣿⣿⣿⣿⣿⢿⢕⢕⣽⣿⣿⣻⣿⣿⣿⣿⣿⣿⣿⣿⣿⣿⣿⣷⣾⣿⣿⣿⣿⣿⣿⣿⣿⣿⣿⣿⣿⣿⣿⣿⣿⣿⣿⣿⣿⣿⣿⣿⠀⠀⠀⠀⠀⠀⠀⠀⠀⠀⠀⠀</a:t>
            </a:r>
            <a:br/>
            <a:r>
              <a:t>⠀⠀⠀⠀⠀⠀⠀⠀⠀⠀⠀⢕⢕⢕⢕⢜⢝⢟⡿⢿⣿⣿⣿⣿⣿⣿⣿⢕⢕⣿⣿⡿⣿⣿⣿⣿⣿⢿⢻⣿⣿⣿⣿⣿⣿⣿⣿⣿⣿⣿⣿⣿⣿⣿⣿⣿⣿⣿⣿⣿⣿⣿⣿⣿⣿⣿⣿⣿⣿⠀⠀⠀⠀⠀⠀⠀⠀⠀⠀⠀⠀</a:t>
            </a:r>
            <a:br/>
            <a:r>
              <a:t>⠀⠀⠀⠀⠀⠀⠀⠀⠀⠀⠀⠑⠑⠑⠑⠑⠑⠑⠑⠑⠑⠙⠙⠛⠛⠛⠛⠑⠑⠛⠛⠛⠛⠛⠛⠛⠛⠑⠑⠘⠛⠛⠛⠛⠛⠛⠛⠛⠛⠛⠛⠛⠛⠛⠛⠛⠛⠛⠛⠛⠛⠛⠛⠛⠛⠛⠛⠛⠛⠀⠀⠀⠀⠀⠀⠀⠀⠀⠀⠀⠀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⠀⠀⠀⠀⠀⠀⠀⠀⠀⠀⠀⣿⣿⣿⣿⣿⣿⣿⣿⣿⣿⣿⣿⡕⢕⢑⠀⠀⠀⠀⢁⢁⠁⠁⠀⠀⠀⢐⣈⣉⣉⡙⢙⠙⠛⠋⠀⠀⠀⠀⠀⠀⠀⠀⠀⠀⠀⠀⠀⠀⠀⠀⠀⠀⠀⠀⠀⢕⢕⠀⠀⠀⠀⠀⠀⠀⠀⠀⠀⠀⠀</a:t>
            </a:r>
            <a:br/>
            <a:r>
              <a:t>⠀⠀⠀⠀⠀⠀⠀⠀⠀⠀⠀⣿⣿⣿⣿⣿⣿⣿⣿⣿⣿⣿⣿⡟⢕⢕⠀⠀⠀⢀⢕⢕⢄⢄⢀⠀⢀⢕⠻⠿⠿⢿⢿⢿⢿⠕⠀⠀⠀⠀⠀⠀⠀⠀⠀⠀⠀⠀⠀⠀⠀⠀⠀⠀⢀⢄⢔⢕⢕⠀⠀⠀⠀⠀⠀⠀⠀⠀⠀⠀⠀</a:t>
            </a:r>
            <a:br/>
            <a:r>
              <a:t>⠀⠀⠀⠀⠀⠀⠀⠀⠀⠀⠀⣿⣿⣿⣿⣿⣿⣿⣿⣿⣿⣿⣿⣷⢕⢕⢕⢕⢕⢕⢕⢕⢕⢕⢕⢔⢕⢔⣶⣶⣶⣶⣶⣴⡄⠀⠀⠀⠀⠀⠀⠀⠀⠀⠀⠀⠀⠀⠀⠀⠀⠀⠀⠀⢕⢕⢕⢕⢕⠀⠀⠀⠀⠀⠀⠀⠀⠀⠀⠀⠀</a:t>
            </a:r>
            <a:br/>
            <a:r>
              <a:t>⠀⠀⠀⠀⠀⠀⠀⠀⠀⠀⠀⣿⣿⣿⣿⣿⣿⣿⣿⣿⣿⣿⣿⣷⢇⢕⢕⢕⢕⢕⢕⢕⢕⢕⢕⢕⢕⢅⣄⣁⣉⣉⣉⡉⠁⠀⠀⠀⠀⠀⠀⠀⠀⠀⠀⠀⠀⠀⠀⠀⠀⠀⠀⢔⢕⢕⢕⢕⢕⠀⠀⠀⠀⠀⠀⠀⠀⠀⠀⠀⠀</a:t>
            </a:r>
            <a:br/>
            <a:r>
              <a:t>⠀⠀⠀⠀⠀⠀⠀⠀⠀⠀⠀⣿⣿⣿⣿⣿⣿⣿⣿⣿⣿⣿⣿⣿⡇⢕⢕⢕⢅⢕⢕⢕⢕⢕⢕⢕⢕⠅⠙⠛⠟⠟⠟⠟⠁⠀⠀⠀⠀⠀⠀⠀⠀⠀⠀⠀⠀⠀⠀⠀⠀⠀⠀⢕⢕⢕⢕⢕⢕⠀⠀⠀⠀⠀⠀⠀⠀⠀⠀⠀⠀</a:t>
            </a:r>
            <a:br/>
            <a:r>
              <a:t>⠀⠀⠀⠀⠀⠀⠀⠀⠀⠀⠀⣿⣿⣿⣿⣿⣿⣿⣿⣿⣿⣿⣿⣿⡇⢕⢕⢕⢕⢕⢕⢕⢕⢕⢕⢕⢕⠔⢿⣷⣷⣷⣷⡆⠀⠀⠀⠀⠀⠀⠀⠀⠀⠀⠀⠀⠀⠀⠀⠀⠀⢄⢔⢕⢕⢕⢕⢕⢕⠀⠀⠀⠀⠀⠀⠀⠀⠀⠀⠀⠀</a:t>
            </a:r>
            <a:br/>
            <a:r>
              <a:t>⠀⠀⠀⠀⠀⠀⠀⠀⠀⠀⠀⣿⣿⣿⣿⣿⣿⣿⣿⣿⣿⣿⣿⣿⣧⢕⢕⢕⢕⢕⢕⢕⢕⢕⢕⢕⢕⢄⣴⣤⣤⣤⣄⢀⠀⠀⠀⠀⠀⠀⠀⠀⠀⠀⠀⠀⠀⠀⠀⠀⠀⢕⢕⢕⢕⢕⢕⢕⢕⠀⠀⠀⠀⠀⠀⠀⠀⠀⠀⠀⠀</a:t>
            </a:r>
            <a:br/>
            <a:r>
              <a:t>⠀⠀⠀⠀⠀⠀⠀⠀⠀⠀⠀⣿⣿⣿⣿⣿⣿⣿⣿⣿⣿⣿⣿⣿⣿⢕⢕⢕⢕⢕⢕⢕⢕⢕⢕⢕⢕⠀⣈⢙⢙⠟⠋⠁⠀⠀⠀⠀⠀⢀⣀⣄⣄⡄⢀⠀⠀⠀⠀⢀⢄⢕⢕⢕⢕⢕⢕⢕⢕⠀⠀⠀⠀⠀⠀⠀⠀⠀⠀⠀⠀</a:t>
            </a:r>
            <a:br/>
            <a:r>
              <a:t>⠀⠀⠀⠀⠀⠀⠀⠀⠀⠀⠀⣿⣿⣿⣿⣿⣿⣿⣿⣿⣿⣿⣿⣿⣿⡕⢕⢕⢕⢕⢕⢕⢕⢕⢕⢕⢕⠐⠟⠿⠿⢿⠇⠐⠀⠀⠀⠀⠀⢸⣿⣿⣿⣿⣧⡄⢀⠄⠔⢕⢕⢕⢕⢕⣕⣕⣵⣵⣵⠀⠀⠀⠀⠀⠀⠀⠀⠀⠀⠀⠀</a:t>
            </a:r>
            <a:br/>
            <a:r>
              <a:t>⠀⠀⠀⠀⠀⠀⠀⠀⠀⠀⠀⣿⣿⣿⣿⣿⣿⣿⣿⣿⣿⣿⣿⣿⣿⡇⢕⢕⢕⠄⢕⢕⢕⢕⢕⢕⢕⠀⣶⣶⣴⣤⠄⠐⠀⠀⠀⠀⠀⠑⢻⣿⣿⣿⣿⣿⣇⢔⢔⢕⢕⢕⣵⣿⣿⣿⣿⣿⡿⠀⠀⠀⠀⠀⠀⠀⠀⠀⠀⠀⠀</a:t>
            </a:r>
            <a:br/>
            <a:r>
              <a:t>⠀⠀⠀⠀⠀⠀⠀⠀⠀⠀⠀⣿⣿⣿⣿⣿⣿⣿⣿⣿⣿⣿⣿⣿⣿⢕⢕⢕⢕⠀⢕⢕⢕⢕⢕⢕⢕⠀⣤⣄⣁⢁⠀⠀⠀⠀⠀⠀⠀⠀⠁⠝⢿⣿⣿⣿⣿⣷⣵⣕⣵⣿⣿⣿⣿⣿⣿⢏⢕⠀⠀⠀⠀⠀⠀⠀⠀⠀⠀⠀⠀</a:t>
            </a:r>
            <a:br/>
            <a:r>
              <a:t>⠀⠀⠀⠀⠀⠀⠀⠀⠀⠀⠀⣿⣿⣿⣿⣿⣿⣿⣿⣿⣿⣿⣿⣿⣿⢱⢕⢕⢕⠀⢕⢕⢕⢕⢕⢕⢕⠀⠀⠀⠁⠁⠀⠀⠀⠀⠀⠀⠀⠀⠀⠀⠀⠝⣿⣿⣿⣿⣿⣿⣿⣿⣿⣿⣿⣿⣵⣵⣶⠀⠀⠀⠀⠀⠀⠀⠀⠀⠀⠀⠀</a:t>
            </a:r>
            <a:br/>
            <a:r>
              <a:t>⠀⠀⠀⠀⠀⠀⠀⠀⠀⠀⠀⣿⣿⣿⣿⣿⣿⣿⣿⣿⣿⣿⣿⣿⣿⣇⢕⢕⢕⠀⠕⢕⢕⢕⢕⢕⢕⠀⠀⠄⠀⠀⠀⠀⠀⠀⠀⠀⠀⠀⠀⠀⠀⠀⠜⢻⣿⣿⣿⣿⣿⣿⣿⣿⣿⣿⣿⣿⣿⠀⠀⠀⠀⠀⠀⠀⠀⠀⠀⠀⠀</a:t>
            </a:r>
            <a:br/>
            <a:r>
              <a:t>⠀⠀⠀⠀⠀⠀⠀⠀⠀⠀⠀⣿⣿⣿⣿⣿⣿⣿⣿⣿⣿⣿⣿⣿⣿⣿⣇⢕⢕⠀⢔⢕⢕⢕⢕⢕⢑⠀⢀⠀⠀⠀⠀⠀⠀⠀⠀⠀⠀⠀⠀⠀⠀⠀⠀⠑⢹⣿⣿⣿⣿⣿⣿⣿⣿⣿⣿⣿⣿⠀⠀⠀⠀⠀⠀⠀⠀⠀⠀⠀⠀</a:t>
            </a:r>
            <a:br/>
            <a:r>
              <a:t>⠀⠀⠀⠀⠀⠀⠀⠀⠀⠀⠀⣿⣿⣿⣿⣿⣿⣿⣿⣿⣿⣿⣿⣿⣿⣿⣿⢕⢕⠀⢕⢕⢕⢕⢕⢕⠀⠀⠑⠀⠀⠀⠀⠀⠀⠀⠀⠀⠀⠀⠀⠀⠀⠀⠀⠀⠁⠘⠝⢿⣿⣿⣿⣿⣿⣿⣿⣿⣿⠀⠀⠀⠀⠀⠀⠀⠀⠀⠀⠀⠀</a:t>
            </a:r>
            <a:br/>
            <a:r>
              <a:t>⠀⠀⠀⠀⠀⠀⠀⠀⠀⠀⠀⣿⣿⣿⣿⣿⣿⣿⣿⣿⣿⣿⣿⣿⣿⢏⣻⢕⢕⠀⠕⢕⢕⢕⢕⢕⠀⠀⠀⠀⠀⠀⠀⠀⠀⠀⠀⠀⠀⠀⠀⠀⠀⠀⠀⢠⣶⣦⡄⠁⠙⠻⢿⣿⣿⣿⣿⣿⣿⠀⠀⠀⠀⠀⠀⠀⠀⠀⠀⠀⠀</a:t>
            </a:r>
            <a:br/>
            <a:r>
              <a:t>⠀⠀⠀⠀⠀⠀⠀⠀⠀⠀⠀⣿⣿⣿⣿⣿⣿⣿⣿⣿⣿⣿⣿⣿⡟⢕⣞⢜⢝⠇⢔⢕⢕⢕⢕⢕⠀⢔⢄⠀⠀⠀⠀⠀⠀⠀⠀⠀⠀⠀⠀⠀⠀⠀⠀⠀⠛⠿⢿⠀⠀⠀⠈⢻⣿⣿⣿⣿⣿⠀⠀⠀⠀⠀⠀⠀⠀⠀⠀⠀⠀</a:t>
            </a:r>
            <a:br/>
            <a:r>
              <a:t>⠀⠀⠀⠀⠀⠀⠀⠀⠀⠀⠀⣿⣿⣿⣿⣿⣿⣿⣿⣿⣿⣿⣿⣿⡇⢕⢜⢕⢑⠅⢕⢕⢕⢕⢕⢕⠀⢕⢕⠀⠀⠀⠀⠀⠀⠀⠀⠀⠀⠀⠀⠀⠀⠀⠀⠀⠀⠀⠀⠀⠀⠀⠀⠀⠙⢻⣿⣿⣿⠀⠀⠀⠀⠀⠀⠀⠀⠀⠀⠀⠀</a:t>
            </a:r>
            <a:br/>
            <a:r>
              <a:t>⠀⠀⠀⠀⠀⠀⠀⠀⠀⠀⠀⣿⣿⣿⣿⣿⣿⣿⣿⣿⣿⣿⣿⣿⡇⢕⢕⢕⢕⢔⢕⢕⢕⢕⢕⢕⠄⢕⢕⠀⠀⠀⠀⠀⠀⠀⠀⠀⠀⠀⠀⠀⠀⠀⠀⠀⠀⠀⠀⠀⠀⠀⠀⠀⢀⣾⣿⣿⣿⠀⠀⠀⠀⠀⠀⠀⠀⠀⠀⠀⠀</a:t>
            </a:r>
            <a:br/>
            <a:r>
              <a:t>⠀⠀⠀⠀⠀⠀⠀⠀⠀⠀⠀⣿⣿⣿⣿⣿⣿⣿⣿⣿⣿⣿⣿⣿⣇⢇⢕⢕⢕⢕⢕⢕⢕⠕⠀⠀⢰⡕⢁⠀⠀⠀⠀⠀⠀⠀⠀⠀⠀⠀⠀⠀⠀⠀⠀⠀⠀⠀⠀⠀⠀⠀⠑⠄⠁⠹⠿⢿⣿⠀⠀⠀⠀⠀⠀⠀⠀⠀⠀⠀⠀</a:t>
            </a:r>
            <a:br/>
            <a:r>
              <a:t>⠀⠀⠀⠀⠀⠀⠀⠀⠀⠀⠀⣿⣿⣿⣿⣿⣿⣿⣿⣿⣿⣿⣿⣿⡿⢕⢕⢕⢕⢕⢕⢕⢕⠀⠀⠀⢸⢇⠀⠀⠀⠀⠀⠀⠀⠀⠀⠀⠀⠀⠀⠀⠀⠀⠀⠀⠀⠀⠀⠀⠀⠀⠀⠀⢀⢀⢱⢿⡿⠀⠀⠀⠀⠀⠀⠀⠀⠀⠀⠀⠀</a:t>
            </a:r>
            <a:br/>
            <a:r>
              <a:t>⠀⠀⠀⠀⠀⠀⠀⠀⠀⠀⠀⣿⣿⣿⣿⣿⣿⣿⣿⣿⣿⣿⣿⣿⡇⢕⢕⢕⢕⢕⢕⢕⢕⠀⠀⠀⢸⢕⠀⠀⠀⠀⠀⠀⠀⠀⠀⠀⠀⠀⠀⠀⠀⠀⠀⠀⠀⠀⠀⠀⠀⠀⠀⠀⠀⠀⠀⠀⢄⠀⠀⠀⠀⠀⠀⠀⠀⠀⠀⠀⠀</a:t>
            </a:r>
            <a:br/>
            <a:r>
              <a:t>⠀⠀⠀⠀⠀⠀⠀⠀⠀⠀⠀⠛⠛⠛⠛⠛⠛⠛⠛⠛⠛⠛⠛⠛⠑⠑⠑⠑⠑⠑⠑⠑⠑⠀⠀⠀⠑⠑⠀⠀⠀⠀⠀⠀⠀⠀⠀⠀⠀⠀⠀⠀⠀⠀⠀⠀⠀⠀⠀⠀⠀⠀⠀⠀⠀⠀⠐⠑⠑⠀⠀⠀⠀⠀⠀⠀⠀⠀⠀⠀⠀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⠀⠀⠀⠀⠀⠀⠀⠀⠀⠀⠀⣿⣿⣿⣿⣿⣿⣿⣿⣿⣿⣿⣿⣿⣿⣿⡇⢜⣿⣿⣿⣿⣿⣿⣿⣿⣿⣿⣿⣿⣿⣿⣿⣿⣿⣿⣿⣿⣿⣿⣿⣿⣿⣿⣿⣿⣿⣿⣿⣿⣿⣿⣿⣿⣿⣿⣿⣿⣿⠀⠀⠀⠀⠀⠀⠀⠀⠀⠀⠀⠀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⠀⠀⠀⠀⠀⠀⠀⠀⠀⠀⠀⣿⣿⣿⣿⣿⣿⣿⣿⣿⣿⣿⣿⣿⣿⣿⡇⢜⣿⣿⣿⣿⣿⣿⣿⣿⣿⣿⣿⣿⣿⣿⣿⣿⣿⣿⣿⣿⣿⣿⣿⣿⣿⣿⣿⣿⣿⣿⣿⣿⣿⣿⣿⣿⣿⣿⣿⣿⣿⠀⠀⠀⠀⠀⠀⠀⠀⠀⠀⠀⠀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⠀⠀⠀⠀⠀⠀⠀⠀⠀⠀⠀⣿⣿⣿⣿⣿⣿⣿⣿⣿⣿⣿⣿⣿⣿⣿⡇⢕⣿⣿⣿⣿⣿⣿⣿⡿⢽⢝⢏⢝⢻⣿⣿⣿⣿⣿⣿⣿⣿⣿⣿⣿⣿⣿⣿⣿⣿⣿⣿⣿⣿⣿⣿⣿⣿⣿⣿⣿⣿⠀⠀⠀⠀⠀⠀⠀⠀⠀⠀⠀⠀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⠀⠀⠀⠀⠀⠀⠀⠀⠀⠀⠀⣿⣿⣿⣿⣿⣿⣿⣿⣿⣿⣿⣿⣿⣿⣿⡇⢕⣿⣿⣿⣿⣿⣿⣿⣷⣷⣵⢕⠑⠁⢸⣿⣿⣿⣿⣿⣿⣿⣿⣿⣿⣿⣿⣿⣿⣿⣿⣿⣿⣿⣿⣿⣿⣿⣿⣿⣿⣿⠀⠀⠀⠀⠀⠀⠀⠀⠀⠀⠀⠀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⠀⠀⠀⠀⠀⠀⠀⠀⠀⠀⠀⣿⣿⣿⣿⣿⣿⣿⣿⣿⣿⣿⣿⣿⣿⣿⡇⢕⣿⣿⣿⣿⣿⣿⣿⣽⢝⣽⣕⣔⢄⢸⣿⣿⣿⣿⣿⣿⣿⣿⣿⣿⣿⣿⣿⣿⣿⣿⣿⣿⣿⣿⣿⣿⣿⣿⣿⣿⣿⠀⠀⠀⠀⠀⠀⠀⠀⠀⠀⠀⠀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⠀⠀⠀⠀⠀⠀⠀⠀⠀⠀⠀⣿⣿⣿⣿⣿⣿⣿⣿⣿⣿⣿⣿⣿⣿⣿⡇⢕⣿⣿⣿⣿⣿⣿⣿⣿⣿⣿⣿⣾⣕⣿⣿⣿⣿⣿⣿⣿⣿⣿⣿⣿⣿⣿⣿⣿⣿⣿⣿⣿⣿⣿⣿⣿⣿⣿⣿⣿⣿⠀⠀⠀⠀⠀⠀⠀⠀⠀⠀⠀⠀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⠀⠀⠀⠀⠀⠀⠀⠀⠀⠀⠀⣿⣿⣿⣿⣿⣿⣿⣿⣿⣿⣿⣿⣿⣿⣿⡇⢕⣿⣿⣿⣿⣿⣿⣿⣿⣿⣿⣿⢟⣽⣿⣿⣿⣿⣿⣿⣿⣿⣿⣿⣿⣿⣿⣿⣿⣿⣿⣿⣿⣿⣿⣿⣿⣿⣿⣿⣿⣿⠀⠀⠀⠀⠀⠀⠀⠀⠀⠀⠀⠀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⠀⠀⠀⠀⠀⠀⠀⠀⠀⠀⠀⣿⣿⣿⣿⣿⣿⣿⣿⣿⣿⣿⣿⣿⣿⣿⡇⢕⣿⣿⣿⣿⣿⣿⣿⣿⣿⣿⣿⣿⣿⣿⢻⣿⣿⣿⣿⣿⣿⣿⣿⣿⣿⣿⣿⣿⣿⣿⣿⣿⣿⣿⣿⣿⣿⣿⣿⣿⣿⠀⠀⠀⠀⠀⠀⠀⠀⠀⠀⠀⠀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⠀⠀⠀⠀⠀⠀⠀⠀⠀⠀⠀⣿⣿⣿⣿⣿⣿⣿⣿⣿⣿⣿⣿⣿⣿⣿⡏⢝⢿⣿⣿⣿⣿⣟⣵⣿⣿⣿⣿⣿⣻⣿⣿⣿⣷⣷⣾⣿⣿⣿⣿⣿⣿⣿⣿⣿⣿⣿⣿⣿⣿⣿⣿⣿⣿⣿⣿⣿⣿⠀⠀⠀⠀⠀⠀⠀⠀⠀⠀⠀⠀</a:t>
            </a:r>
            <a:br/>
            <a:r>
              <a:t>⠀⠀⠀⠀⠀⠀⠀⠀⠀⠀⠀⢹⣿⣿⣿⣿⣿⣿⣿⣿⣿⣿⣿⣿⣿⣿⡇⢕⣿⣿⣿⣿⣿⣿⣿⣿⣿⣿⣿⡏⣻⣿⢗⣻⣿⣿⣿⣿⣿⣿⣿⣿⣿⣿⣿⣿⣿⣿⣿⣿⣿⣿⣿⣿⣿⣿⣿⣿⣿⠀⠀⠀⠀⠀⠀⠀⠀⠀⠀⠀⠀</a:t>
            </a:r>
            <a:br/>
            <a:r>
              <a:t>⠀⠀⠀⠀⠀⠀⠀⠀⠀⠀⠀⢸⣷⣿⣽⣿⣿⣿⣿⣾⣿⣿⣿⣿⣿⣿⡇⢕⣿⣿⣿⣿⣿⣿⣿⣿⣝⣿⣿⣿⣿⣿⣿⣿⣷⣿⣿⣿⣿⣿⣿⣿⣿⣿⣿⣿⣿⣿⣿⣿⣿⣿⣿⣿⣿⣿⣿⣿⣿⠀⠀⠀⠀⠀⠀⠀⠀⠀⠀⠀⠀</a:t>
            </a:r>
            <a:br/>
            <a:r>
              <a:t>⠀⠀⠀⠀⠀⠀⠀⠀⠀⠀⠀⢸⢿⣿⣿⣿⣿⣿⣿⣿⣿⣿⣿⣿⣿⣾⡇⢕⣹⣿⣿⣿⡿⣿⣿⣿⣿⣿⣿⣿⣿⣿⣿⣿⣿⣾⣿⣿⣿⣿⣿⣿⣿⣿⣿⣿⣿⣿⣿⣿⣿⣿⣿⣿⣿⣿⣿⣿⣿⠀⠀⠀⠀⠀⠀⠀⠀⠀⠀⠀⠀</a:t>
            </a:r>
            <a:br/>
            <a:r>
              <a:t>⠀⠀⠀⠀⠀⠀⠀⠀⠀⠀⠀⢕⢕⢕⢟⢻⢿⣿⣿⣿⣿⣿⣿⣿⣿⣷⡇⢕⢸⡿⣿⣿⣿⣿⣿⣿⣿⣿⣿⣿⣿⣿⣿⣿⣿⣿⣿⣿⣿⣿⣿⣿⣿⣿⣿⣿⣿⣿⣿⣿⣿⣿⣿⣿⣿⣿⣿⣿⣿⠀⠀⠀⠀⠀⠀⠀⠀⠀⠀⠀⠀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⠀⠀⠀⠀⠀⠀⠀⠀⠀⠀⠀⠑⠑⠑⠑⠑⠑⠓⠙⠙⠛⠛⠛⠛⠛⠛⠃⠑⠙⠛⠛⠛⠛⠛⠛⠛⠛⠙⠑⠘⠛⠛⠛⠛⠛⠛⠛⠛⠛⠛⠛⠛⠛⠛⠛⠛⠛⠛⠛⠛⠛⠛⠛⠛⠛⠛⠛⠛⠛⠀⠀⠀⠀⠀⠀⠀⠀⠀⠀⠀⠀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⠀⠀⠀⠀⠀⠀⠀⠀⠀⠀⠀⣿⣿⣿⣿⣿⣿⣿⣿⣿⣿⣿⣿⣿⣿⣿⢜⣹⣿⣿⣿⣿⣿⣿⣿⣿⣿⣿⣿⣿⣿⣿⣿⣿⣿⣿⣿⣿⣿⣿⣿⣿⣿⣿⣿⣿⣿⣿⣿⣿⣿⣿⣿⣿⣿⣿⣿⣿⣿⠀⠀⠀⠀⠀⠀⠀⠀⠀⠀⠀⠀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⠀⠀⠀⠀⠀⠀⠀⠀⠀⠀⠀⣿⣿⣿⣿⣿⣿⣿⣿⣿⣿⣿⣿⣿⣿⣿⢕⢽⣿⣿⣿⣿⣿⣿⣿⣿⣿⣿⣿⣿⣿⣿⣿⣿⣿⣿⣿⣿⣿⣿⣿⣿⣿⣿⣿⣿⣿⣿⣿⣿⣿⣿⣿⣿⣿⣿⣿⣿⣿⠀⠀⠀⠀⠀⠀⠀⠀⠀⠀⠀⠀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⠀⠀⠀⠀⠀⠀⠀⠀⠀⠀⠀⣿⣿⣿⣿⣿⣿⣿⣿⣿⣿⣿⣿⣿⣿⣿⢕⢸⣿⣿⣿⣿⣿⣿⣿⡿⢽⢝⢏⢟⢿⣿⣿⣿⣿⣿⣿⣿⣿⣿⣿⣿⣿⣿⣿⣿⣿⣿⣿⣿⣿⣿⣿⣿⣿⣿⣿⣿⣿⠀⠀⠀⠀⠀⠀⠀⠀⠀⠀⠀⠀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⠀⠀⠀⠀⠀⠀⠀⠀⠀⠀⠀⣿⣿⣿⣿⣿⣿⣿⣿⣿⣿⣿⣿⣿⣿⣿⢕⢸⣿⣿⣿⣿⣿⣿⣿⣧⣵⣕⢕⠑⠑⢸⣿⣿⣿⣿⣿⣿⣿⣿⣿⣿⣿⣿⣿⣿⣿⣿⣿⣿⣿⣿⣿⣿⣿⣿⣿⣿⣿⠀⠀⠀⠀⠀⠀⠀⠀⠀⠀⠀⠀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⠀⠀⠀⠀⠀⠀⠀⠀⠀⠀⠀⣿⣿⣿⣿⣿⣿⣿⣿⣿⣿⣿⣿⣿⣿⣿⢕⢸⣿⣿⣿⣿⣿⣿⣿⣝⢝⣝⢕⢀⢀⢸⣿⣿⣿⣿⣿⣿⣿⣿⣿⣿⣿⣿⣿⣿⣿⣿⣿⣿⣿⣿⣿⣿⣿⣿⣿⣿⣿⠀⠀⠀⠀⠀⠀⠀⠀⠀⠀⠀⠀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⠀⠀⠀⠀⠀⠀⠀⠀⠀⠀⠀⣿⣿⣿⣿⣿⣿⣿⣿⣿⣿⣿⣿⣿⣿⣿⢕⢸⣿⣿⣿⣿⣿⣿⣿⣿⣿⣿⣿⣜⢕⣾⣿⣿⣿⣿⣿⣿⣿⣿⣿⣿⣿⣿⣿⣿⣿⣿⣿⣿⣿⣿⣿⣿⣿⣿⣿⣿⣿⠀⠀⠀⠀⠀⠀⠀⠀⠀⠀⠀⠀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⠀⠀⠀⠀⠀⠀⠀⠀⠀⠀⠀⣿⣿⣿⣿⣿⣿⣿⣿⣿⣿⣿⣿⣿⣿⣿⢕⢸⣿⣿⣿⣿⣿⣿⣿⣿⣿⣿⣿⢟⣵⣿⣿⣿⣿⣿⣿⣿⣿⣿⣿⣿⣿⣿⣿⣿⣿⣿⣿⣿⣿⣿⣿⣿⣿⣿⣿⣿⣿⠀⠀⠀⠀⠀⠀⠀⠀⠀⠀⠀⠀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⠀⠀⠀⠀⠀⠀⠀⠀⠀⠀⠀⣿⣿⣿⣿⣿⣿⣿⣿⣿⣿⣿⣿⣿⣿⣿⢇⣸⣿⣿⣿⣿⣿⣿⣿⣿⣿⣿⣿⣿⣿⣿⣼⣿⣿⣿⣿⣿⣿⣿⣿⣿⣿⣿⣿⣿⣿⣿⣿⣿⣿⣿⣿⣿⣿⣿⣿⣿⣿⠀⠀⠀⠀⠀⠀⠀⠀⠀⠀⠀⠀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⠀⠀⠀⠀⠀⠀⠀⠀⠀⠀⠀⣿⣿⣿⣿⣿⣿⣿⣿⣿⣿⣿⣿⣿⣿⣿⣾⣿⣿⣿⣿⣿⣿⣧⣺⣿⣿⣿⣿⣿⣿⣿⣿⣿⣿⣿⣿⣿⣿⣿⣿⣿⣿⣿⣿⣿⣿⣿⣿⣿⣿⣿⣿⣿⣿⣿⣿⣿⣿⠀⠀⠀⠀⠀⠀⠀⠀⠀⠀⠀⠀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⠀⠀⠀⠀⠀⠀⠀⠀⠀⠀⠀⣿⣿⣿⣿⣿⣿⣿⣿⣿⣿⣿⣿⣿⣿⣿⢟⢻⣿⣿⣿⣿⣿⢟⣏⣿⣿⣿⣿⣿⣿⣿⣿⣿⣿⣽⣽⣿⣿⣿⣿⣿⣿⣿⣿⣿⣿⣿⣿⣿⣿⣿⣿⣿⣿⣿⣿⣿⣿⠀⠀⠀⠀⠀⠀⠀⠀⠀⠀⠀⠀</a:t>
            </a:r>
            <a:br/>
            <a:r>
              <a:t>⠀⠀⠀⠀⠀⠀⠀⠀⠀⠀⠀⢻⣿⣿⣿⣿⣿⣿⣿⣿⣿⣿⣿⣿⣿⣿⢅⢸⣿⣿⣿⣿⣿⣿⣿⣿⣿⣵⣿⣿⢿⣾⣿⢿⣿⣿⣿⣿⣿⣿⣿⣿⣿⣿⣿⣿⣿⣿⣿⣿⣿⣿⣿⣿⣿⣿⣿⣿⣿⠀⠀⠀⠀⠀⠀⠀⠀⠀⠀⠀⠀</a:t>
            </a:r>
            <a:br/>
            <a:r>
              <a:t>⠀⠀⠀⠀⠀⠀⠀⠀⠀⠀⠀⢸⣿⣿⣿⣿⣿⣿⣿⣿⣿⣿⣿⣿⣿⣿⢕⢸⣿⣿⣿⣿⣿⣿⣿⣿⣿⣿⣿⣷⣿⣿⣷⣷⣮⣽⣿⣿⣿⣿⣿⣿⣿⣿⣿⣿⣿⣿⣿⣿⣿⣿⣿⣿⣿⣿⣿⣿⣿⠀⠀⠀⠀⠀⠀⠀⠀⠀⠀⠀⠀</a:t>
            </a:r>
            <a:br/>
            <a:r>
              <a:t>⠀⠀⠀⠀⠀⠀⠀⠀⠀⠀⠀⢸⣿⣿⣿⣿⣿⣿⣽⣿⣿⣿⣿⣿⣿⣽⠕⢜⣿⣿⣿⣿⣿⣿⣿⣿⣿⣿⣿⢿⣿⣿⣿⣿⣿⣵⣿⣿⣿⣿⣿⣿⣿⣿⣿⣿⣿⣿⣿⣿⣿⣿⣿⣿⣿⣿⣿⣿⣿⠀⠀⠀⠀⠀⠀⠀⠀⠀⠀⠀⠀</a:t>
            </a:r>
            <a:br/>
            <a:r>
              <a:t>⠀⠀⠀⠀⠀⠀⠀⠀⠀⠀⠀⢜⢟⢿⣿⣿⣿⣿⣿⣿⣿⣿⣿⣿⣿⣽⢑⢸⣿⣿⣿⣿⣷⣿⣿⣿⣿⣿⣿⣿⣿⣿⣿⣿⣿⣿⣿⣿⣿⣿⣿⣿⣿⣿⣿⣿⣿⣿⣿⣿⣿⣿⣿⣿⣿⣿⣿⣿⣿⠀⠀⠀⠀⠀⠀⠀⠀⠀⠀⠀⠀</a:t>
            </a:r>
            <a:br/>
            <a:r>
              <a:t>⠀⠀⠀⠀⠀⠀⠀⠀⠀⠀⠀⠑⠑⠑⠑⠘⠙⠛⠛⠛⠛⠛⠛⠛⠛⠛⠑⠘⠛⠛⠛⠛⠛⠛⠛⠛⠛⠛⠋⠙⠛⠛⠛⠛⠛⠛⠛⠛⠛⠛⠛⠛⠛⠛⠛⠛⠛⠛⠛⠛⠛⠛⠛⠛⠛⠛⠛⠛⠛⠀⠀⠀⠀⠀⠀⠀⠀⠀⠀⠀⠀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⠀⠀⠀⠀⠀⠀⠀⠀⠀⠀⠀⣿⣿⣿⣿⣿⣿⣿⣿⣿⣿⣿⣿⣿⡇⢜⣿⣿⣿⣿⣿⣿⣿⣿⣿⣿⣿⣿⣿⣿⣿⣿⣿⣿⣿⣿⣿⣿⣿⣿⣿⣿⣿⣿⣿⣿⣿⣿⣿⣿⣿⣿⣿⣿⣿⣿⣿⣿⣿⠀⠀⠀⠀⠀⠀⠀⠀⠀⠀⠀⠀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⠀⠀⠀⠀⠀⠀⠀⠀⠀⠀⠀⣿⣿⣿⣿⣿⣿⣿⣿⣿⣿⣿⣿⣿⡇⢜⣿⣿⣿⣿⣿⣿⣿⣿⣿⣿⣿⣿⣿⣿⣿⣿⣿⣿⣿⣿⣿⣿⣿⣿⣿⣿⣿⣿⣿⣿⣿⣿⣿⣿⣿⣿⣿⣿⣿⣿⣿⣿⣿⠀⠀⠀⠀⠀⠀⠀⠀⠀⠀⠀⠀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⠀⠀⠀⠀⠀⠀⠀⠀⠀⠀⠀⣿⣿⣿⣿⣿⣿⣿⣿⣿⣿⣿⣿⣿⡇⢱⣿⣿⣿⣿⣿⣿⣿⣿⣿⣿⣿⣿⣿⣿⣿⣿⣿⣿⣿⣿⣿⣿⣿⣿⣿⣿⣿⣿⣿⣿⣿⣿⣿⣿⣿⣿⣿⣿⣿⣿⣿⣿⣿⠀⠀⠀⠀⠀⠀⠀⠀⠀⠀⠀⠀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⠀⠀⠀⠀⠀⠀⠀⠀⠀⠀⠀⣿⣿⣿⣿⣿⣿⣿⣿⣿⣿⣿⣿⣿⡇⢜⣿⣿⣿⣿⣿⣿⣿⣿⣿⣿⣿⣿⣿⣿⣿⣿⣿⣿⣿⣿⣿⣿⣿⣿⣿⣿⣿⣿⣿⣿⣿⣿⣿⣿⣿⣿⣿⣿⣿⣿⣿⣿⣿⠀⠀⠀⠀⠀⠀⠀⠀⠀⠀⠀⠀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⠀⠀⠀⠀⠀⠀⠀⠀⠀⠀⠀⣿⣿⣿⣿⣿⣿⣿⣿⣿⣿⣿⣿⣿⡇⢕⣿⣿⣿⣿⣿⣿⣿⣿⣿⡟⡫⢝⢟⢟⢿⣿⣿⣿⣿⣿⣿⣿⣿⣿⣿⣿⣿⣿⣿⣿⣿⣿⣿⣿⣿⣿⣿⣿⣿⣿⣿⣿⣿⠀⠀⠀⠀⠀⠀⠀⠀⠀⠀⠀⠀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⠀⠀⠀⠀⠀⠀⠀⠀⠀⠀⠀⣿⣿⣿⣿⣿⣿⣿⣿⣿⣿⣿⣿⣿⡇⢕⣿⣿⣿⣿⣿⣿⣿⣿⣿⣵⣵⡅⢅⠑⠕⢹⣿⣿⣿⣿⣿⣿⣿⣿⣿⣿⣿⣿⣿⣿⣿⣿⣿⣿⣿⣿⣿⣿⣿⣿⣿⣿⣿⠀⠀⠀⠀⠀⠀⠀⠀⠀⠀⠀⠀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⠀⠀⠀⠀⠀⠀⠀⠀⠀⠀⠀⣿⣿⣿⣿⣿⣿⣿⣿⣿⣿⣿⣿⣿⡇⢕⣿⣿⣿⣿⣿⣿⣿⣿⣟⡟⢟⣇⢇⠀⢀⢸⣿⣿⣿⣿⣿⣿⣿⣿⣿⣿⣿⣿⣿⣿⣿⣿⣿⣿⣿⣿⣿⣿⣿⣿⣿⣿⣿⠀⠀⠀⠀⠀⠀⠀⠀⠀⠀⠀⠀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⠀⠀⠀⠀⠀⠀⠀⠀⠀⠀⠀⣿⣿⣿⣿⣿⣿⣿⣿⣿⣿⣿⣿⣿⡇⢕⣿⣿⣿⣿⣿⣿⣿⣿⣿⣷⣿⣿⣷⡕⢕⣿⣿⣿⣿⣿⣿⣿⣿⣿⣿⣿⣿⣿⣿⣿⣿⣿⣿⣿⣿⣿⣿⣿⣿⣿⣿⣿⣿⠀⠀⠀⠀⠀⠀⠀⠀⠀⠀⠀⠀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⠀⠀⠀⠀⠀⠀⠀⠀⠀⠀⠀⣿⣿⣿⣿⣿⣿⣿⣿⣿⣿⣿⣿⣿⡇⢕⢿⣿⣿⣿⣿⣿⣿⣿⣿⣿⣿⣿⣿⡷⣸⣿⣿⣿⣿⣿⣿⣿⣿⣿⣿⣿⣿⣿⣿⣿⣿⣿⣿⣿⣿⣿⣿⣿⣿⣿⣿⣿⣿⠀⠀⠀⠀⠀⠀⠀⠀⠀⠀⠀⠀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⠀⠀⠀⠀⠀⠀⠀⠀⠀⠀⠀⣿⣿⣿⣿⣿⣿⣿⣿⣿⣿⣿⣿⣿⡇⢕⢺⣿⣿⣿⣿⣿⣿⣿⣿⣿⣿⣯⣿⣾⣽⣿⣿⣿⣿⣿⣿⣿⣿⣿⣿⣿⣿⣿⣿⣿⣿⣿⣿⣿⣿⣿⣿⣿⣿⣿⣿⣿⣿⠀⠀⠀⠀⠀⠀⠀⠀⠀⠀⠀⠀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⠀⠀⠀⠀⠀⠀⠀⠀⠀⠀⠀⣿⣿⣿⣿⣿⣿⣿⣿⣿⣿⣿⣿⣿⡇⢕⢹⣿⣿⣿⣿⣿⣿⣿⣿⣿⣿⣿⣿⣿⣿⣿⣿⣿⣿⣿⣿⣿⣿⣿⣿⣿⣿⣿⣿⣿⣿⣿⣿⣿⣿⣿⣿⣿⣿⣿⣿⣿⣿⠀⠀⠀⠀⠀⠀⠀⠀⠀⠀⠀⠀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⠀⠀⠀⠀⠀⠀⠀⠀⠀⠀⠀⣿⣿⣿⣿⣿⣿⣿⣿⣿⣿⣿⣿⣿⡇⢱⣸⣿⣿⣿⣿⣿⣿⣿⣿⣿⣿⣿⣿⣿⣿⣿⣯⣿⣿⣿⣿⣿⣿⣿⣿⣿⣿⣿⣿⣿⣿⣿⣿⣿⣿⣿⣿⣿⣿⣿⣿⣿⣿⠀⠀⠀⠀⠀⠀⠀⠀⠀⠀⠀⠀</a:t>
            </a:r>
            <a:br/>
            <a:r>
              <a:t>⠀⠀⠀⠀⠀⠀⠀⠀⠀⠀⠀⣿⣿⣿⣿⣿⣿⣿⣿⣿⣿⣿⣿⣿⣇⣵⣿⣿⣿⣿⣿⣿⣯⣻⣿⣿⣿⣿⣿⣿⣿⣿⡿⣿⣿⣿⣿⣿⣿⣿⣿⣿⣿⣿⣿⣿⣿⣿⣿⣿⣿⣿⣿⣿⣿⣿⣿⣿⣿⠀⠀⠀⠀⠀⠀⠀⠀⠀⠀⠀⠀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⠀⠀⠀⠀⠀⠀⠀⠀⠀⠀⠀⣿⣿⣿⣿⣿⣿⣿⣿⣿⣿⣿⣿⣽⣿⣿⣿⣿⣿⣿⣿⣿⣯⢏⣿⣿⣿⣿⣿⣿⣿⣿⣧⣿⣿⡿⢿⣿⣿⣿⣿⣿⣿⣿⣿⣿⣿⣿⣿⣿⣿⣿⣿⣿⣿⣿⣿⣿⣿⠀⠀⠀⠀⠀⠀⠀⠀⠀⠀⠀⠀</a:t>
            </a:r>
            <a:br/>
            <a:r>
              <a:t>⠀⠀⠀⠀⠀⠀⠀⠀⠀⠀⠀⣿⣿⣿⣿⣿⣿⣿⣿⣿⣿⣿⣿⣿⡇⢕⣽⣿⣿⣿⣿⣿⣷⣾⣿⣿⡟⢟⣟⢟⢿⣿⣿⣿⡿⣿⣿⣿⣿⣿⣿⣿⣿⣿⣿⣿⣿⣿⣿⣿⣿⣿⣿⣿⣿⣿⣿⣿⣿⠀⠀⠀⠀⠀⠀⠀⠀⠀⠀⠀⠀</a:t>
            </a:r>
            <a:br/>
            <a:r>
              <a:t>⠀⠀⠀⠀⠀⠀⠀⠀⠀⠀⠀⣹⣿⣿⣿⣿⡿⣿⣿⣿⣿⣿⣿⣿⡇⢕⢸⣿⣿⣿⣿⣿⣿⣿⣿⣿⣿⣿⣿⣿⣿⣿⣿⣟⣏⣻⣿⣿⣿⣿⣿⣿⣿⣿⣿⣿⣿⣿⣿⣿⣿⣿⣿⣿⣿⣿⣿⣿⣿⠀⠀⠀⠀⠀⠀⠀⠀⠀⠀⠀⠀</a:t>
            </a:r>
            <a:br/>
            <a:r>
              <a:t>⠀⠀⠀⠀⠀⠀⠀⠀⠀⠀⠀⣸⣿⣿⣿⣿⣿⣿⣿⣿⣿⣿⣿⣿⡇⢕⢸⣿⣿⣿⣿⣿⣿⣿⣿⣿⣿⣿⣿⣿⣿⣿⣿⣿⣿⣟⣿⣿⣿⣿⣿⣿⣿⣿⣿⣿⣿⣿⣿⣿⣿⣿⣿⣿⣿⣿⣿⣿⣿⠀⠀⠀⠀⠀⠀⠀⠀⠀⠀⠀⠀</a:t>
            </a:r>
            <a:br/>
            <a:r>
              <a:t>⠀⠀⠀⠀⠀⠀⠀⠀⠀⠀⠀⢸⣿⣿⣿⣿⣿⣿⣿⣿⣿⣻⣻⢿⡇⢕⢱⣿⣿⣯⣿⣿⣿⢿⣿⣿⣿⣿⣿⣽⣿⣿⣿⣿⣿⣿⣿⣿⣿⣿⣿⣿⣿⣿⣿⣿⣿⣿⣿⣿⣿⣿⣿⣿⣿⣿⣿⣿⣿⠀⠀⠀⠀⠀⠀⠀⠀⠀⠀⠀⠀</a:t>
            </a:r>
            <a:br/>
            <a:r>
              <a:t>⠀⠀⠀⠀⠀⠀⠀⠀⠀⠀⠀⠘⠛⠛⠛⠛⠛⠛⠛⠛⠛⠛⠛⠛⠃⠑⠘⠛⠛⠛⠛⠛⠛⠛⠛⠛⠛⠛⠛⠛⠛⠛⠛⠛⠛⠛⠛⠛⠛⠛⠛⠛⠛⠛⠛⠛⠛⠛⠛⠛⠛⠛⠛⠛⠛⠛⠛⠛⠛⠀⠀⠀⠀⠀⠀⠀⠀⠀⠀⠀⠀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⠀⠀⠀⠀⠀⠀⠀⠀⠀⠀⠀⣿⣿⣿⣿⣿⣿⣿⣿⣿⣿⣿⣿⡇⢜⣿⣿⣿⣿⣿⣿⣿⣿⣿⣿⣿⣿⣿⣿⣿⣿⣿⣿⣿⣿⣿⣿⣿⣿⣿⣿⣿⣿⣿⣿⣿⣿⣿⣿⣿⣿⣿⣿⣿⣿⣿⣿⣿⣿⠀⠀⠀⠀⠀⠀⠀⠀⠀⠀⠀⠀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⠀⠀⠀⠀⠀⠀⠀⠀⠀⠀⠀⣿⣿⣿⣿⣿⣿⣿⣿⣿⣿⣿⣿⡇⢜⣿⣿⣿⣿⣿⣿⣿⣿⣿⣿⣿⣿⣿⣿⣿⣿⣿⣿⣿⣿⣿⣿⣿⣿⣿⣿⣿⣿⣿⣿⣿⣿⣿⣿⣿⣿⣿⣿⣿⣿⣿⣿⣿⣿⠀⠀⠀⠀⠀⠀⠀⠀⠀⠀⠀⠀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⠀⠀⠀⠀⠀⠀⠀⠀⠀⠀⠀⣿⣿⣿⣿⣿⣿⣿⣿⣿⣿⣿⣿⡗⢕⢸⣿⣿⣿⣿⣿⣿⣿⣿⣿⢟⢝⢝⢟⢻⣿⣿⣿⣿⣿⣿⣿⣿⣿⣿⣿⣿⣿⣿⣿⣿⣿⣿⣿⣿⣿⣿⣿⣿⣿⣿⣿⣿⣿⠀⠀⠀⠀⠀⠀⠀⠀⠀⠀⠀⠀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⠀⠀⠀⠀⠀⠀⠀⠀⠀⠀⠀⣿⣿⣿⣿⣿⣿⣿⣿⣿⣿⣿⣿⡟⢕⢸⣿⣿⣿⣿⣿⣿⣿⣿⣿⣵⣕⢅⠅⠑⠜⣿⣿⣿⣿⣿⣿⣿⣿⣿⣿⣿⣿⣿⣿⣿⣿⣿⣿⣿⣿⣿⣿⣿⣿⣿⣿⣿⣿⠀⠀⠀⠀⠀⠀⠀⠀⠀⠀⠀⠀</a:t>
            </a:r>
            <a:br/>
            <a:r>
              <a:t>⠀⠀⠀⠀⠀⠀⠀⠀⠀⠀⠀⣿⣿⣿⣿⣿⣿⣿⣿⣿⣿⣿⣿⣏⢕⢸⣿⣿⣿⣿⣿⣿⣿⣿⣟⢟⢟⡕⢕⠀⢄⣽⣿⣿⣿⣿⣿⣿⣿⣿⣿⣿⣿⣿⣿⣿⣿⣿⣿⣿⣿⣿⣿⣿⣿⣿⣿⣿⣿⠀⠀⠀⠀⠀⠀⠀⠀⠀⠀⠀⠀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⠀⠀⠀⠀⠀⠀⠀⠀⠀⠀⠀⣿⣿⣿⣿⣿⣿⣿⣿⣿⣿⣿⣿⣿⢕⢸⣿⣿⣿⣿⣿⣿⣿⣿⣿⣷⣿⣷⣧⡕⢱⣿⣿⣿⣿⣿⣿⣿⣿⣿⣿⣿⣿⣿⣿⣿⣿⣿⣿⣿⣿⣿⣿⣿⣿⣿⣿⣿⣿⠀⠀⠀⠀⠀⠀⠀⠀⠀⠀⠀⠀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⠀⠀⠀⠀⠀⠀⠀⠀⠀⠀⠀⣿⣿⣿⣿⣿⣿⣿⣿⣿⣿⣿⣿⣿⢕⢸⣿⣿⣿⣿⣿⣿⣿⣿⣿⣿⣿⣿⣿⢷⣹⣿⣿⣿⣿⣿⣿⣿⣿⣿⣿⣿⣿⣿⣿⣿⣿⣿⣿⣿⣿⣿⣿⣿⣿⣿⣿⣿⣿⠀⠀⠀⠀⠀⠀⠀⠀⠀⠀⠀⠀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⠀⠀⠀⠀⠀⠀⠀⠀⠀⠀⠀⣿⣿⣿⣿⣿⣿⣿⣿⣿⣿⣿⣿⣿⢕⢸⣿⣿⣿⣿⣿⣿⣿⣿⣿⣿⣿⣿⣵⣾⣿⣿⣿⣿⣿⣿⣿⣿⣿⣿⣿⣿⣿⣿⣿⣿⣿⣿⣿⣿⣿⣿⣿⣿⣿⣿⣿⣿⣿⠀⠀⠀⠀⠀⠀⠀⠀⠀⠀⠀⠀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⠀⠀⠀⠀⠀⠀⠀⠀⠀⠀⠀⣿⣿⣿⣿⣿⣿⣿⣿⣿⣿⣿⣿⣿⢕⢸⣿⣿⣿⣿⣿⣿⣿⣿⣿⣿⣿⣿⣯⣿⣿⣿⣿⣿⣿⣿⣿⣿⣿⣿⣿⣿⣿⣿⣿⣿⣿⣿⣿⣿⣿⣿⣿⣿⣿⣿⣿⣿⣿⠀⠀⠀⠀⠀⠀⠀⠀⠀⠀⠀⠀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⠀⠀⠀⠀⠀⠀⠀⠀⠀⠀⠀⣿⣿⣿⣿⣿⣿⣿⣿⣿⣿⣿⣿⣿⢕⢸⣿⣿⣿⣿⣿⣿⣿⣿⣿⡿⣿⣿⣿⣿⣿⣿⡏⣿⣿⣿⣿⣿⣿⣿⣿⣿⣿⣿⣿⣿⣿⣿⣿⣿⣿⣿⣿⣿⣿⣿⣿⣿⣿⠀⠀⠀⠀⠀⠀⠀⠀⠀⠀⠀⠀</a:t>
            </a:r>
            <a:br/>
            <a:r>
              <a:t>⠀⠀⠀⠀⠀⠀⠀⠀⠀⠀⠀⣿⣿⣿⣿⣿⣿⣿⣿⣿⣿⣿⣿⣿⣵⣼⣿⣿⣿⣿⣿⣿⣟⢹⣿⣷⣿⣿⣿⣿⣿⣿⡏⣿⣿⣿⣿⣿⣿⣿⣿⣿⣿⣿⣿⣿⣿⣿⣿⣿⣿⣿⣿⣿⣿⣿⣿⣿⣿⠀⠀⠀⠀⠀⠀⠀⠀⠀⠀⠀⠀</a:t>
            </a:r>
            <a:br/>
            <a:r>
              <a:t>⠀⠀⠀⠀⠀⠀⠀⠀⠀⠀⠀⣿⣿⣿⣿⣿⣿⣿⣿⣿⣿⣿⣿⣿⢻⣿⣿⣿⣿⣿⣿⣿⣟⢸⣿⣿⣿⣿⡿⣿⣿⣿⣷⣿⣿⡿⢿⢿⣿⣿⣿⣿⣿⣿⣿⣿⣿⣿⣿⣿⣿⣿⣿⣿⣿⣿⣿⣿⣿⠀⠀⠀⠀⠀⠀⠀⠀⠀⠀⠀⠀</a:t>
            </a:r>
            <a:br/>
            <a:r>
              <a:t>⠀⠀⠀⠀⠀⠀⠀⠀⠀⠀⠀⣿⣿⣿⣿⣿⣿⣿⣿⣿⣿⣿⣿⣿⠔⢸⣿⣿⣿⣿⣿⣿⣵⣷⣿⣿⢿⢿⢟⢗⢿⢿⣿⣿⣿⣿⣿⣿⣿⣿⣿⣿⣿⣿⣿⣿⣿⣿⣿⣿⣿⣿⣿⣿⣿⣿⣿⣿⣿⠀⠀⠀⠀⠀⠀⠀⠀⠀⠀⠀⠀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⠀⠀⠀⠀⠀⠀⠀⠀⠀⠀⠀⣿⣿⣿⣿⣿⣿⣿⣿⣿⣿⣿⣿⣿⢕⢸⣿⣿⣿⣿⣿⣿⣿⣿⣿⣿⣷⣧⣕⣱⣾⣿⣿⡿⢟⢜⢿⣿⣿⣿⣿⣿⣿⣿⣿⣿⣿⣿⣿⣿⣿⣿⣿⣿⣿⣿⣿⣿⣿⠀⠀⠀⠀⠀⠀⠀⠀⠀⠀⠀⠀</a:t>
            </a:r>
            <a:br/>
            <a:r>
              <a:t>⠀⠀⠀⠀⠀⠀⠀⠀⠀⠀⠀⢻⣿⣿⣷⣾⣿⣿⣿⣿⣿⣿⣿⣿⢑⢸⣿⣿⣿⣿⣿⣿⣿⣿⣿⣝⣿⣿⣿⣿⣿⣿⣿⣿⡿⢟⣿⣿⣿⣿⣿⣿⣿⣿⣿⣿⣿⣿⣿⣿⣿⣿⣿⣿⣿⣿⣿⣿⣿⠀⠀⠀⠀⠀⠀⠀⠀⠀⠀⠀⠀</a:t>
            </a:r>
            <a:br/>
            <a:r>
              <a:t>⠀⠀⠀⠀⠀⠀⠀⠀⠀⠀⠀⢸⣿⣿⣷⣾⣿⣿⣿⣿⣿⣿⣿⡷⢑⢸⣿⣿⣿⣻⣿⡿⢿⣿⣿⣿⣿⣿⣿⣿⣿⣿⣿⣿⣿⣿⣿⣿⣿⣿⣿⣿⣿⣿⣿⣿⣿⣿⣿⣿⣿⣿⣿⣿⣿⣿⣿⣿⣿⠀⠀⠀⠀⠀⠀⠀⠀⠀⠀⠀⠀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⠀⠀⠀⠀⠀⠀⠀⠀⠀⠀⠀⠘⠛⠛⠛⠛⠛⠛⠛⠛⠛⠓⠓⠓⠁⠘⠛⠛⠛⠛⠛⠛⠓⠛⠛⠛⠛⠛⠛⠛⠛⠛⠛⠛⠛⠛⠛⠛⠛⠛⠛⠛⠛⠛⠛⠛⠛⠛⠛⠛⠛⠛⠛⠛⠛⠛⠛⠛⠛⠀⠀⠀⠀⠀⠀⠀⠀⠀⠀⠀⠀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⠀⠀⠀⠀⠀⠀⠀⠀⠀⠀⠀⣿⣿⣿⣿⣿⣿⣿⣿⣿⣿⣿⡇⢜⣿⣿⣿⣿⣿⣿⣿⣿⣿⣿⣿⣿⣿⣿⣿⣿⣿⣿⣿⣿⣿⣿⣿⣿⣿⣿⣿⣿⣿⣿⣿⣿⣿⣿⣿⣿⣿⣿⣿⣿⣿⣿⣿⣿⣿⠀⠀⠀⠀⠀⠀⠀⠀⠀⠀⠀⠀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⠀⠀⠀⠀⠀⠀⠀⠀⠀⠀⠀⣿⣿⣿⣿⣿⣿⣿⣿⣿⣿⣿⣇⢕⢽⣿⣿⣿⣿⣿⣿⣿⣿⣿⣿⣿⣿⣿⣿⣿⣿⣿⣿⣿⣿⣿⣿⣿⣿⣿⣿⣿⣿⣿⣿⣿⣿⣿⣿⣿⣿⣿⣿⣿⣿⣿⣿⣿⣿⠀⠀⠀⠀⠀⠀⠀⠀⠀⠀⠀⠀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⠀⠀⠀⠀⠀⠀⠀⠀⠀⠀⠀⣿⣿⣿⣿⣿⣿⣿⣿⣿⣿⣿⣧⢕⢽⣿⣿⣿⣿⣿⣿⣿⣿⣿⣿⣿⣿⣿⣿⣿⣿⣿⣿⣿⣿⣿⣿⣿⣿⣿⣿⣿⣿⣿⣿⣿⣿⣿⣿⣿⣿⣿⣿⣿⣿⣿⣿⣿⣿⠀⠀⠀⠀⠀⠀⠀⠀⠀⠀⠀⠀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⠀⠀⠀⠀⠀⠀⠀⠀⠀⠀⠀⣿⣿⣿⣿⣿⣿⣿⣿⣿⣿⣿⣿⢕⢸⣿⣿⣿⣿⣿⣿⣿⣿⣿⡿⢽⢝⢝⢝⢻⣿⣿⣿⣿⣿⣿⣿⣿⣿⣿⣿⣿⣿⣿⣿⣿⣿⣿⣿⣿⣿⣿⣿⣿⣿⣿⣿⣿⣿⠀⠀⠀⠀⠀⠀⠀⠀⠀⠀⠀⠀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⠀⠀⠀⠀⠀⠀⠀⠀⠀⠀⠀⣿⣿⣿⣿⣿⣿⣿⣿⣿⣿⣿⣿⢕⢸⣿⣿⣿⣿⣿⣿⣿⣿⣿⣧⣵⣵⢅⠑⠁⢜⣿⣿⣿⣿⣿⣿⣿⣿⣿⣿⣿⣿⣿⣿⣿⣿⣿⣿⣿⣿⣿⣿⣿⣿⣿⣿⣿⣿⠀⠀⠀⠀⠀⠀⠀⠀⠀⠀⠀⠀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⠀⠀⠀⠀⠀⠀⠀⠀⠀⠀⠀⣿⣿⣿⣿⣿⣿⣿⣿⣿⣿⣿⣿⢕⢸⣿⣿⣿⣿⣿⣿⣿⣿⣿⣝⢟⢏⡑⢕⢀⢕⣿⣿⣿⣿⣿⣿⣿⣿⣿⣿⣿⣿⣿⣿⣿⣿⣿⣿⣿⣿⣿⣿⣿⣿⣿⣿⣿⣿⠀⠀⠀⠀⠀⠀⠀⠀⠀⠀⠀⠀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⠀⠀⠀⠀⠀⠀⠀⠀⠀⠀⠀⣿⣿⣿⣿⣿⣿⣿⣿⣿⣿⣿⣿⢕⢸⣿⣿⣿⣿⣿⣿⣿⣿⣿⡿⣿⣿⣷⣧⢕⣵⣿⣿⣿⣿⣿⣿⣿⣿⣿⣿⣿⣿⣿⣿⣿⣿⣿⣿⣿⣿⣿⣿⣿⣿⣿⣿⣿⣿⠀⠀⠀⠀⠀⠀⠀⠀⠀⠀⠀⠀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⠀⠀⠀⠀⠀⠀⠀⠀⠀⠀⠀⣿⣿⣿⣿⣿⣿⣿⣿⣿⣿⣿⣿⢕⢸⣿⣿⣿⣿⣿⣿⣿⣿⣿⣿⣿⣿⣿⣿⢗⣿⣿⣿⣿⣿⣿⣿⣿⣿⣿⣿⣿⣿⣿⣿⣿⣿⣿⣿⣿⣿⣿⣿⣿⣿⣿⣿⣿⣿⠀⠀⠀⠀⠀⠀⠀⠀⠀⠀⠀⠀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⠀⠀⠀⠀⠀⠀⠀⠀⠀⠀⠀⣿⣿⣿⣿⣿⣿⣿⣿⣿⣿⣿⣿⢕⢸⣿⣿⣿⣿⣿⣿⣿⣿⣿⣿⣿⡿⣻⣵⣟⣵⣿⣿⣿⣿⣿⣿⣿⣿⣿⣿⣿⣿⣿⣿⣿⣿⣿⣿⣿⣿⣿⣿⣿⣿⣿⣿⣿⣿⠀⠀⠀⠀⠀⠀⠀⠀⠀⠀⠀⠀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⠀⠀⠀⠀⠀⠀⠀⠀⠀⠀⠀⣿⣿⣿⣿⣿⣿⣿⣿⣿⣿⣿⣿⢕⢸⣿⣿⣿⣿⣿⣿⣿⣿⣿⣿⣿⣿⣿⣯⣿⣿⣿⣿⣿⣿⣿⣿⣿⣿⣿⣿⣿⣿⣿⣿⣿⣿⣿⣿⣿⣿⣿⣿⣿⣿⣿⣿⣿⣿⠀⠀⠀⠀⠀⠀⠀⠀⠀⠀⠀⠀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⠀⠀⠀⠀⠀⠀⠀⠀⠀⠀⠀⣿⣿⣿⣿⣿⣿⣿⣿⣿⣿⣿⣿⢕⢜⣿⣿⣿⣿⣿⣿⣿⣿⣿⣿⣿⣿⣿⣿⣿⣿⣿⡟⣿⣿⣿⣿⣿⣿⣿⣿⣿⣿⣿⣿⣿⣿⣿⣿⣿⣿⣿⣿⣿⣿⣿⣿⣿⣿⠀⠀⠀⠀⠀⠀⠀⠀⠀⠀⠀⠀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⠀⠀⠀⠀⠀⠀⠀⠀⠀⠀⠀⣿⣿⣿⣿⣿⣿⣿⣿⣿⣿⣿⣿⢕⢸⣿⣿⣿⣿⣿⣿⣿⡻⢿⣿⣿⣿⣿⣿⣿⣿⣿⡧⣿⣿⣿⣿⣿⣿⣿⣿⣿⣿⣿⣿⣿⣿⣿⣿⣿⣿⣿⣿⣿⣿⣿⣿⣿⣿⠀⠀⠀⠀⠀⠀⠀⠀⠀⠀⠀⠀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⠀⠀⠀⠀⠀⠀⠀⠀⠀⠀⠀⣿⣿⣿⣿⣿⣿⣿⣿⣿⣿⣿⣿⢕⢸⣿⣿⣿⣿⣿⣿⣿⣝⢸⣿⣿⣿⣿⣿⣿⣿⣿⣷⣹⣿⣿⢿⢿⢿⣿⣿⣿⣿⣿⣿⣿⣿⣿⣿⣿⣿⣿⣿⣿⣿⣿⣿⣿⣿⠀⠀⠀⠀⠀⠀⠀⠀⠀⠀⠀⠀</a:t>
            </a:r>
            <a:br/>
            <a:r>
              <a:t>⠀⠀⠀⠀⠀⠀⠀⠀⠀⠀⠀⣿⣿⣿⣿⣿⣿⣿⣿⣿⣿⣿⣿⢕⢸⣿⣿⣿⣿⣿⣿⣯⣵⣷⣿⡿⢿⢿⢿⢿⢝⣿⣿⣿⣿⣿⣿⣿⣿⣿⣿⣿⣿⣿⣿⣿⣿⣿⣿⣿⣿⣿⣿⣿⣿⣿⣿⣿⣿⠀⠀⠀⠀⠀⠀⠀⠀⠀⠀⠀⠀</a:t>
            </a:r>
            <a:br/>
            <a:r>
              <a:t>⠀⠀⠀⠀⠀⠀⠀⠀⠀⠀⠀⣿⣿⣿⣿⣿⣿⣿⣿⣿⣿⣿⣿⢕⢜⣿⣿⣿⣿⣿⣿⣿⣿⣿⣿⣿⣷⣧⡷⣕⣾⣿⣿⢿⢿⢇⢿⣿⣿⣿⣿⣿⣿⣿⣿⣿⣿⣿⣿⣿⣿⣿⣿⣿⣿⣿⣿⣿⣿⠀⠀⠀⠀⠀⠀⠀⠀⠀⠀⠀⠀</a:t>
            </a:r>
            <a:br/>
            <a:r>
              <a:t>⠀⠀⠀⠀⠀⠀⠀⠀⠀⠀⠀⢸⣿⣽⣽⣿⣿⣿⣿⣿⣿⣿⣿⢕⢜⣿⣿⣿⣿⣿⣿⣿⣿⣿⣿⣻⣿⣿⣿⣿⣿⣿⣿⣿⣷⢿⣿⣿⣿⣿⣿⣿⣿⣿⣿⣿⣿⣿⣿⣿⣿⣿⣿⣿⣿⣿⣿⣿⣿⠀⠀⠀⠀⠀⠀⠀⠀⠀⠀⠀⠀</a:t>
            </a:r>
            <a:br/>
            <a:r>
              <a:t>⠀⠀⠀⠀⠀⠀⠀⠀⠀⠀⠀⢸⣿⣿⣿⣿⣿⣿⣿⣿⣿⣿⣯⢕⢕⣿⣿⣿⣿⣿⣿⣿⣿⣿⣿⣿⣿⣿⣻⣿⣿⣿⣿⣿⣷⣿⣿⣿⣿⣿⣿⣿⣿⣿⣿⣿⣿⣿⣿⣿⣿⣿⣿⣿⣿⣿⣿⣿⣿⠀⠀⠀⠀⠀⠀⠀⠀⠀⠀⠀⠀</a:t>
            </a:r>
            <a:br/>
            <a:r>
              <a:t>⠀⠀⠀⠀⠀⠀⠀⠀⠀⠀⠀⠙⠛⠛⠛⠓⠛⠛⠛⠛⠛⠙⠓⠑⠑⠛⠛⠛⠛⠛⠛⠃⠚⠛⠛⠛⠛⠛⠛⠛⠛⠛⠛⠛⠛⠛⠛⠛⠛⠛⠛⠛⠛⠛⠛⠛⠛⠛⠛⠛⠛⠛⠛⠛⠛⠛⠛⠛⠛⠀⠀⠀⠀⠀⠀⠀⠀⠀⠀⠀⠀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⠀⠀⠀⠀⠀⠀⠀⠀⠀⠀⠀⣿⣿⣿⣿⣿⣿⣿⣿⣿⣿⡇⢕⢻⣿⣿⣿⣿⣿⣿⣿⣿⣿⣿⣿⣿⣿⣿⣿⣿⣿⣿⣿⣿⣿⣿⣿⣿⣿⣿⣿⣿⣿⣿⣿⣿⣿⣿⣿⣿⣿⣿⣿⣿⣿⣿⣿⣿⣿⠀⠀⠀⠀⠀⠀⠀⠀⠀⠀⠀⠀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⠀⠀⠀⠀⠀⠀⠀⠀⠀⠀⠀⣿⣿⣿⣿⣿⣿⣿⣿⣿⣿⡇⢕⢼⣿⣿⣿⣿⣿⣿⣿⣿⣿⣿⣿⣿⣿⣿⣿⣿⣿⣿⣿⣿⣿⣿⣿⣿⣿⣿⣿⣿⣿⣿⣿⣿⣿⣿⣿⣿⣿⣿⣿⣿⣿⣿⣿⣿⣿⠀⠀⠀⠀⠀⠀⠀⠀⠀⠀⠀⠀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⠀⠀⠀⠀⠀⠀⠀⠀⠀⠀⠀⣿⣿⣿⣿⣿⣿⣿⣿⣿⣿⣯⢕⢽⣿⣿⣿⣿⣿⣿⣿⣿⣿⣿⣿⣿⣿⣿⣿⣿⣿⣿⣿⣿⣿⣿⣿⣿⣿⣿⣿⣿⣿⣿⣿⣿⣿⣿⣿⣿⣿⣿⣿⣿⣿⣿⣿⣿⣿⠀⠀⠀⠀⠀⠀⠀⠀⠀⠀⠀⠀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⠀⠀⠀⠀⠀⠀⠀⠀⠀⠀⠀⣿⣿⣿⣿⣿⣿⣿⣿⣿⣿⣿⢕⢼⣿⣿⣿⣿⣿⣿⣿⣿⣿⣿⣿⣿⣿⣿⣿⣿⣿⣿⣿⣿⣿⣿⣿⣿⣿⣿⣿⣿⣿⣿⣿⣿⣿⣿⣿⣿⣿⣿⣿⣿⣿⣿⣿⣿⣿⠀⠀⠀⠀⠀⠀⠀⠀⠀⠀⠀⠀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⠀⠀⠀⠀⠀⠀⠀⠀⠀⠀⠀⣿⣿⣿⣿⣿⣿⣿⣿⣿⣿⣿⢕⢸⣿⣿⣿⣿⣿⣿⣿⣿⣿⣿⢟⢗⠕⢕⠜⢻⣿⣿⣿⣿⣿⣿⣿⣿⣿⣿⣿⣿⣿⣿⣿⣿⣿⣿⣿⣿⣿⣿⣿⣿⣿⣿⣿⣿⣿⠀⠀⠀⠀⠀⠀⠀⠀⠀⠀⠀⠀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⠀⠀⠀⠀⠀⠀⠀⠀⠀⠀⠀⣿⣿⣿⣿⣿⣿⣿⣿⣿⣿⣿⢕⢸⣿⣿⣿⣿⣿⣿⣿⣿⣿⣿⣷⣷⣇⢔⠁⠀⢸⣿⣿⣿⣿⣿⣿⣿⣿⣿⣿⣿⣿⣿⣿⣿⣿⣿⣿⣿⣿⣿⣿⣿⣿⣿⣿⣿⣿⠀⠀⠀⠀⠀⠀⠀⠀⠀⠀⠀⠀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⠀⠀⠀⠀⠀⠀⠀⠀⠀⠀⠀⣿⣿⣿⣿⣿⣿⣿⣿⣿⣿⣿⢕⢸⣿⣿⣿⣿⣿⣿⣿⣿⣿⣏⣝⢝⣵⡅⡔⢄⢸⣿⣿⣿⣿⣿⣿⣿⣿⣿⣿⣿⣿⣿⣿⣿⣿⣿⣿⣿⣿⣿⣿⣿⣿⣿⣿⣿⣿⠀⠀⠀⠀⠀⠀⠀⠀⠀⠀⠀⠀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⠀⠀⠀⠀⠀⠀⠀⠀⠀⠀⠀⣿⣿⣿⣿⣿⣿⣿⣿⣿⣿⣿⢕⢸⣿⣿⣿⣿⣿⣿⣿⣿⣿⣿⡿⣿⣿⣿⣷⢕⣾⣿⣿⣿⣿⣿⣿⣿⣿⣿⣿⣿⣿⣿⣿⣿⣿⣿⣿⣿⣿⣿⣿⣿⣿⣿⣿⣿⣿⠀⠀⠀⠀⠀⠀⠀⠀⠀⠀⠀⠀</a:t>
            </a:r>
            <a:br/>
            <a:r>
              <a:t>⠀⠀⠀⠀⠀⠀⠀⠀⠀⠀⠀⣿⣿⣿⣿⣿⣿⣿⣿⣿⣿⣿⢕⢸⣿⣿⣿⣿⣿⣿⣿⣿⣿⣿⣷⣿⣿⣿⡿⣣⣿⣿⣿⣿⣿⣿⣿⣿⣿⣿⣿⣿⣿⣿⣿⣿⣿⣿⣿⣿⣿⣿⣿⣿⣿⣿⣿⣿⣿⠀⠀⠀⠀⠀⠀⠀⠀⠀⠀⠀⠀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⠀⠀⠀⠀⠀⠀⠀⠀⠀⠀⠀⣿⣿⣿⣿⣿⣿⣿⣿⣿⣿⣿⢕⢕⣿⣿⣿⣿⣿⣿⣿⣿⣿⣿⣿⣿⣿⣽⣾⣻⣾⣿⣿⣿⣿⣿⣿⣿⣿⣿⣿⣿⣿⣿⣿⣿⣿⣿⣿⣿⣿⣿⣿⣿⣿⣿⣿⣿⣿⠀⠀⠀⠀⠀⠀⠀⠀⠀⠀⠀⠀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⠀⠀⠀⠀⠀⠀⠀⠀⠀⠀⠀⣿⣿⣿⣿⣿⣿⣿⣿⣿⣿⣿⢕⢕⣿⣿⣿⣿⣿⣿⣿⣿⣿⣿⣿⣿⣿⣿⣿⣿⣿⣿⣿⣻⣿⣿⣿⣿⣿⣿⣿⣿⣿⣿⣿⣿⣿⣿⣿⣿⣿⣿⣿⣿⣿⣿⣿⣿⣿⠀⠀⠀⠀⠀⠀⠀⠀⠀⠀⠀⠀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⠀⠀⠀⠀⠀⠀⠀⠀⠀⠀⠀⣿⣿⣿⣿⣿⣿⣿⣿⣿⣿⣿⢕⢕⣿⣿⣿⣿⣿⣿⣿⣿⡻⣿⣿⣿⣿⣿⣿⣿⣿⣿⣿⢸⣿⣿⣿⣿⣿⣿⣿⣿⣿⣿⣿⣿⣿⣿⣿⣿⣿⣿⣿⣿⣿⣿⣿⣿⣿⠀⠀⠀⠀⠀⠀⠀⠀⠀⠀⠀⠀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⠀⠀⠀⠀⠀⠀⠀⠀⠀⠀⠀⣿⣿⣿⣿⣿⣿⣿⣿⣿⣿⣿⢕⢕⣿⣿⣿⣿⣿⣿⣿⣷⡕⢸⣿⣿⣿⣿⣿⣿⣿⣿⣿⣼⣿⣿⣿⣟⣻⣿⣿⣿⣿⣿⣿⣿⣿⣿⣿⣿⣿⣿⣿⣿⣿⣿⣿⣿⣿⠀⠀⠀⠀⠀⠀⠀⠀⠀⠀⠀⠀</a:t>
            </a:r>
            <a:br/>
            <a:r>
              <a:t>⠀⠀⠀⠀⠀⠀⠀⠀⠀⠀⠀⣿⣿⣿⣿⣿⣿⣿⣿⣿⣿⣿⢕⢕⣿⣿⣿⣿⣿⣿⣿⣿⣵⣷⣿⢿⢿⣿⢿⢿⢽⣿⣿⣿⢿⣿⣿⣿⣿⣿⣿⣿⣿⣿⣿⣿⣿⣿⣿⣿⣿⣿⣿⣿⣿⣿⣿⣿⣿⠀⠀⠀⠀⠀⠀⠀⠀⠀⠀⠀⠀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⠀⠀⠀⠀⠀⠀⠀⠀⠀⠀⠀⣿⣿⣿⣿⣿⣿⣿⣿⣿⣿⣿⢕⢕⣿⣿⣿⣿⣿⣿⣿⣿⣿⣿⣻⣿⣷⣇⡇⣱⣾⣿⣿⣿⣟⣏⣝⣿⣿⣿⣿⣿⣿⣿⣿⣿⣿⣿⣿⣿⣿⣿⣿⣿⣿⣿⣿⣿⣿⠀⠀⠀⠀⠀⠀⠀⠀⠀⠀⠀⠀</a:t>
            </a:r>
            <a:br/>
            <a:r>
              <a:t>⠀⠀⠀⠀⠀⠀⠀⠀⠀⠀⠀⣻⣿⣿⣿⣿⣿⣿⣿⣿⣿⣿⢕⢕⣿⣿⣿⣿⣿⣿⣿⣿⣿⣿⣿⣿⣿⣿⣿⣿⣿⣿⣿⣷⣮⣿⣿⣿⣿⣿⣿⣿⣿⣿⣿⣿⣿⣿⣿⣿⣿⣿⣿⣿⣿⣿⣿⣿⣿⠀⠀⠀⠀⠀⠀⠀⠀⠀⠀⠀⠀</a:t>
            </a:r>
            <a:br/>
            <a:r>
              <a:t>⠀⠀⠀⠀⠀⠀⠀⠀⠀⠀⠀⣞⣿⣿⣿⣿⣿⣿⣿⣿⣿⣿⢕⢕⣿⣿⣿⣿⣿⣿⣿⣿⣿⣿⣿⣿⣿⣿⣿⣿⣿⣿⣿⣿⣷⣿⣿⣿⣿⣿⣿⣿⣿⣿⣿⣿⣿⣿⣿⣿⣿⣿⣿⣿⣿⣿⣿⣿⣿⠀⠀⠀⠀⠀⠀⠀⠀⠀⠀⠀⠀</a:t>
            </a:r>
            <a:br/>
            <a:r>
              <a:t>⠀⠀⠀⠀⠀⠀⠀⠀⠀⠀⠀⠙⠛⠛⠋⠛⠛⠛⠛⠛⠛⠛⠑⠑⠛⠛⠛⠛⠛⠛⠋⠙⠛⠛⠛⠛⠛⠛⠋⠛⠛⠛⠛⠛⠛⠛⠛⠛⠛⠛⠛⠛⠛⠛⠛⠛⠛⠛⠛⠛⠛⠛⠛⠛⠛⠛⠛⠛⠛⠀⠀⠀⠀⠀⠀⠀⠀⠀⠀⠀⠀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⠀⠀⠀⠀⠀⠀⠀⠀⠀⠀⠀⣿⣿⣿⣿⣿⣿⣿⣿⡇⢕⢹⣿⣿⣿⣿⣿⣿⣿⣿⣿⣿⣿⣿⣿⣿⣿⣿⣿⣿⣿⣿⣿⣿⣿⣿⣿⣿⣿⣿⣿⣿⣿⣿⣿⣿⣿⣿⣿⣿⣿⣿⣿⣿⣿⣿⣿⣿⣿⠀⠀⠀⠀⠀⠀⠀⠀⠀⠀⠀⠀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⠀⠀⠀⠀⠀⠀⠀⠀⠀⠀⠀⣿⣿⣿⣿⣿⣿⣿⣿⣷⢕⢸⣿⣿⣿⣿⣿⣿⣿⣿⣿⣿⣿⣿⣿⣿⣿⣿⣿⣿⣿⣿⣿⣿⣿⣿⣿⣿⣿⣿⣿⣿⣿⣿⣿⣿⣿⣿⣿⣿⣿⣿⣿⣿⣿⣿⣿⣿⣿⠀⠀⠀⠀⠀⠀⠀⠀⠀⠀⠀⠀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⠀⠀⠀⠀⠀⠀⠀⠀⠀⠀⠀⣿⣿⣿⣿⣿⣿⣿⣿⣿⢕⢼⣿⣿⣿⣿⣿⣿⣿⣿⣿⣿⣿⣿⣿⣿⣿⣿⣿⣿⣿⣿⣿⣿⣿⣿⣿⣿⣿⣿⣿⣿⣿⣿⣿⣿⣿⣿⣿⣿⣿⣿⣿⣿⣿⣿⣿⣿⣿⠀⠀⠀⠀⠀⠀⠀⠀⠀⠀⠀⠀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⠀⠀⠀⠀⠀⠀⠀⠀⠀⠀⠀⣿⣿⣿⣿⣿⣿⣿⣿⣿⢕⢺⣿⣿⣿⣿⣿⣿⣿⣿⣿⣿⣿⣿⣿⣿⣿⣿⣿⣿⣿⣿⣿⣿⣿⣿⣿⣿⣿⣿⣿⣿⣿⣿⣿⣿⣿⣿⣿⣿⣿⣿⣿⣿⣿⣿⣿⣿⣿⠀⠀⠀⠀⠀⠀⠀⠀⠀⠀⠀⠀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⠀⠀⠀⠀⠀⠀⠀⠀⠀⠀⠀⣿⣿⣿⣿⣿⣿⣿⣿⣿⢕⢸⣿⣿⣿⣿⣿⣿⣿⣿⣿⣿⣿⣟⢟⢟⢟⢟⢿⣿⣿⣿⣿⣿⣿⣿⣿⣿⣿⣿⣿⣿⣿⣿⣿⣿⣿⣿⣿⣿⣿⣿⣿⣿⣿⣿⣿⣿⣿⠀⠀⠀⠀⠀⠀⠀⠀⠀⠀⠀⠀</a:t>
            </a:r>
            <a:br/>
            <a:r>
              <a:t>⠀⠀⠀⠀⠀⠀⠀⠀⠀⠀⠀⣿⣿⣿⣿⣿⣿⣿⣿⣿⢕⢜⣿⣿⣿⣿⣿⣿⣿⣿⣿⣿⣿⣕⣵⣅⢅⠑⠁⢸⣿⣿⣿⣿⣿⣿⣿⣿⣿⣿⣿⣿⣿⣿⣿⣿⣿⣿⣿⣿⣿⣿⣿⣿⣿⣿⣿⣿⣿⠀⠀⠀⠀⠀⠀⠀⠀⠀⠀⠀⠀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⠀⠀⠀⠀⠀⠀⠀⠀⠀⠀⠀⣿⣿⣿⣿⣿⣿⣿⣿⣿⢕⢕⣿⣿⣿⣿⣿⣿⣿⣿⣿⣿⡿⢿⢿⢟⢇⠕⢀⢕⣿⣿⣿⣿⣿⣿⣿⣿⣿⣿⣿⣿⣿⣿⣿⣿⣿⣿⣿⣿⣿⣿⣿⣿⣿⣿⣿⣿⣿⠀⠀⠀⠀⠀⠀⠀⠀⠀⠀⠀⠀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⠀⠀⠀⠀⠀⠀⠀⠀⠀⠀⠀⣿⣿⣿⣿⣿⣿⣿⣿⣿⢕⢕⣿⣿⣿⣿⣿⣿⣿⣿⣿⣿⣷⣾⣧⣮⣿⣧⡕⢱⣿⣿⣿⣿⣿⣿⣿⣿⣿⣿⣿⣿⣿⣿⣿⣿⣿⣿⣿⣿⣿⣿⣿⣿⣿⣿⣿⣿⣿⠀⠀⠀⠀⠀⠀⠀⠀⠀⠀⠀⠀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⠀⠀⠀⠀⠀⠀⠀⠀⠀⠀⠀⣿⣿⣿⣿⣿⣿⣿⣿⣿⢕⢕⣿⣿⣿⣿⣿⣿⣿⣿⣿⣿⣿⣿⣻⣿⣿⣿⣷⢾⣿⣿⣿⣿⣿⣿⣿⣿⣿⣿⣿⣿⣿⣿⣿⣿⣿⣿⣿⣿⣿⣿⣿⣿⣿⣿⣿⣿⣿⠀⠀⠀⠀⠀⠀⠀⠀⠀⠀⠀⠀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⠀⠀⠀⠀⠀⠀⠀⠀⠀⠀⠀⣿⣿⣿⣿⣿⣿⣿⣿⣿⢕⢕⣿⣿⣿⣿⣿⣿⣿⣿⣿⣿⣿⣿⣿⣿⡽⢿⣫⡾⣻⣿⣿⣿⣿⣿⣿⣿⣿⣿⣿⣿⣿⣿⣿⣿⣿⣿⣿⣿⣿⣿⣿⣿⣿⣿⣿⣿⣿⠀⠀⠀⠀⠀⠀⠀⠀⠀⠀⠀⠀</a:t>
            </a:r>
            <a:br/>
            <a:r>
              <a:t>⠀⠀⠀⠀⠀⠀⠀⠀⠀⠀⠀⣿⣿⣿⣿⣿⣿⣿⣿⣿⡕⢕⣿⣿⣿⣿⣿⣿⣿⣿⣿⣿⣿⣿⣿⣿⣿⣿⡿⣾⣷⣿⣿⣿⣿⣿⣿⣿⣿⣿⣿⣿⣿⣿⣿⣿⣿⣿⣿⣿⣿⣿⣿⣿⣿⣿⣿⣿⣿⠀⠀⠀⠀⠀⠀⠀⠀⠀⠀⠀⠀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⠀⠀⠀⠀⠀⠀⠀⠀⠀⠀⠀⣿⣿⣿⣿⣿⣿⣿⣿⣿⡇⢕⣿⣿⣿⣿⣿⣿⣿⣿⣿⣿⣿⣿⣿⣿⣿⣿⣿⣿⣿⣿⣿⡧⣿⣿⣿⣿⣿⣿⣿⣿⣿⣿⣿⣿⣿⣿⣿⣿⣿⣿⣿⣿⣿⣿⣿⣿⣿⠀⠀⠀⠀⠀⠀⠀⠀⠀⠀⠀⠀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⠀⠀⠀⠀⠀⠀⠀⠀⠀⠀⠀⣿⣿⣿⣿⣿⣿⣿⣿⣿⡇⢕⣿⣿⣿⣿⣿⣿⣿⡯⣿⢟⢯⢻⣟⣷⣿⣿⣿⣿⣿⣿⣿⣿⢜⣽⣿⣿⢿⣿⣿⣿⣿⣿⣿⣿⣿⣿⣿⣿⣿⣿⣿⣿⣿⣿⣿⣿⣿⠀⠀⠀⠀⠀⠀⠀⠀⠀⠀⠀⠀</a:t>
            </a:r>
            <a:br/>
            <a:r>
              <a:t>⠀⠀⠀⠀⠀⠀⠀⠀⠀⠀⠀⣿⣿⣿⣿⣿⣿⣿⣿⣿⡇⢕⣿⣿⣿⣿⣿⣿⣿⣾⣿⢧⢕⢜⣿⣿⣿⣿⣿⣿⣿⣿⣿⣧⣿⣿⣿⣷⣯⣿⣿⣿⣿⣿⣿⣿⣿⣿⣿⣿⣿⣿⣿⣿⣿⣿⣿⣿⣿⠀⠀⠀⠀⠀⠀⠀⠀⠀⠀⠀⠀</a:t>
            </a:r>
            <a:br/>
            <a:r>
              <a:t>⠀⠀⠀⠀⠀⠀⠀⠀⠀⠀⠀⣿⣿⣿⣿⣿⣿⣿⣿⣿⡇⢕⣿⣿⣿⣿⣿⣿⣿⣿⣿⣷⣷⡾⢹⣟⡟⢟⡟⢟⡟⣿⣿⣿⣾⣟⣜⣿⣿⣿⣿⣿⣿⣿⣿⣿⣿⣿⣿⣿⣿⣿⣿⣿⣿⣿⣿⣿⣿⠀⠀⠀⠀⠀⠀⠀⠀⠀⠀⠀⠀</a:t>
            </a:r>
            <a:br/>
            <a:r>
              <a:t>⠀⠀⠀⠀⠀⠀⠀⠀⠀⠀⠀⣿⣿⣿⣿⣿⣿⣿⣿⣿⡇⢕⣿⣿⣿⣿⣿⣿⣿⣿⣿⣿⣿⣷⣜⣟⣿⣧⣕⣵⣷⣿⣟⢟⣻⣿⣿⣿⣿⣿⣿⣿⣿⣿⣿⣿⣿⣿⣿⣿⣿⣿⣿⣿⣿⣿⣿⣿⣿⠀⠀⠀⠀⠀⠀⠀⠀⠀⠀⠀⠀</a:t>
            </a:r>
            <a:br/>
            <a:r>
              <a:t>⠀⠀⠀⠀⠀⠀⠀⠀⠀⠀⠀⣿⣿⣿⣿⣿⣿⣿⣿⣿⡇⢕⢸⣿⣿⣿⣿⣿⣿⣿⣿⣿⣿⣿⣿⣿⡺⣿⣿⣿⣿⢿⣿⡾⢟⣿⣿⣿⣿⣿⣿⣿⣿⣿⣿⣿⣿⣿⣿⣿⣿⣿⣿⣿⣿⣿⣿⣿⣿⠀⠀⠀⠀⠀⠀⠀⠀⠀⠀⠀⠀</a:t>
            </a:r>
            <a:br/>
            <a:r>
              <a:t>⠀⠀⠀⠀⠀⠀⠀⠀⠀⠀⠀⣹⣿⣿⣟⣻⡿⢿⢿⣿⡇⢕⢸⣿⣿⣿⣿⣿⣿⣿⣿⣿⣿⣿⣿⣿⣧⢕⡸⢯⣗⣽⣿⣿⣿⣿⣿⣿⣿⣿⣿⣿⣿⣿⣿⣿⣿⣿⣿⣿⣿⣿⣿⣿⣿⣿⣿⣿⣿⠀⠀⠀⠀⠀⠀⠀⠀⠀⠀⠀⠀</a:t>
            </a:r>
            <a:br/>
            <a:r>
              <a:t>⠀⠀⠀⠀⠀⠀⠀⠀⠀⠀⠀⠘⠛⠛⠛⠛⠛⠛⠛⠛⠃⠑⠑⠛⠛⠙⠋⠛⠛⠛⠛⠛⠛⠛⠛⠛⠛⠓⠓⠚⠛⠛⠛⠛⠛⠛⠛⠛⠛⠛⠛⠛⠛⠛⠛⠛⠛⠛⠛⠛⠛⠛⠛⠛⠛⠛⠛⠛⠛⠀⠀⠀⠀⠀⠀⠀⠀⠀⠀⠀⠀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⠀⠀⠀⠀⠀⠀⠀⠀⠀⠀⠀⣿⣿⣿⣿⣿⣿⣿⣧⢕⢸⣿⣿⣿⣿⣿⣿⣿⣿⣿⣿⣿⣿⣿⣿⣿⣿⣿⣿⣿⣿⣿⣿⣿⣿⣿⣿⣿⣿⣿⣿⣿⣿⣿⣿⣿⣿⣿⣿⣿⣿⣿⣿⣿⣿⣿⣿⣿⣿⠀⠀⠀⠀⠀⠀⠀⠀⠀⠀⠀⠀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⠀⠀⠀⠀⠀⠀⠀⠀⠀⠀⠀⣿⣿⣿⣿⣿⣿⣿⣿⢕⢺⣿⣿⣿⣿⣿⣿⣿⣿⣿⣿⣿⣿⣿⣿⣿⣿⣿⣿⣿⣿⣿⣿⣿⣿⣿⣿⣿⣿⣿⣿⣿⣿⣿⣿⣿⣿⣿⣿⣿⣿⣿⣿⣿⣿⣿⣿⣿⣿⠀⠀⠀⠀⠀⠀⠀⠀⠀⠀⠀⠀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⠀⠀⠀⠀⠀⠀⠀⠀⠀⠀⠀⣿⣿⣿⣿⣿⣿⣿⣿⢕⢜⣿⣿⣿⣿⣿⣿⣿⣿⣿⣿⣿⣿⣿⣿⣿⣿⣿⣿⣿⣿⣿⣿⣿⣿⣿⣿⣿⣿⣿⣿⣿⣿⣿⣿⣿⣿⣿⣿⣿⣿⣿⣿⣿⣿⣿⣿⣿⣿⠀⠀⠀⠀⠀⠀⠀⠀⠀⠀⠀⠀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⠀⠀⠀⠀⠀⠀⠀⠀⠀⠀⠀⣿⣿⣿⣿⣿⣿⣿⣿⢕⢕⣿⣿⣿⣿⣿⣿⣿⣿⣿⣿⣿⡟⢝⢕⠕⠕⢝⢻⣿⣿⣿⣿⣿⣿⣿⣿⣿⣿⣿⣿⣿⣿⣿⣿⣿⣿⣿⣿⣿⣿⣿⣿⣿⣿⣿⣿⣿⣿⠀⠀⠀⠀⠀⠀⠀⠀⠀⠀⠀⠀</a:t>
            </a:r>
            <a:br/>
            <a:r>
              <a:t>⠀⠀⠀⠀⠀⠀⠀⠀⠀⠀⠀⣿⣿⣿⣿⣿⣿⣿⣿⢕⢕⣿⣿⣿⣿⣿⣿⣿⣿⣿⣿⣿⣧⣵⣷⣧⡕⢄⠀⢸⣿⣿⣿⣿⣿⣿⣿⣿⣿⣿⣿⣿⣿⣿⣿⣿⣿⣿⣿⣿⣿⣿⣿⣿⣿⣿⣿⣿⣿⠀⠀⠀⠀⠀⠀⠀⠀⠀⠀⠀⠀</a:t>
            </a:r>
            <a:br/>
            <a:r>
              <a:t>⠀⠀⠀⠀⠀⠀⠀⠀⠀⠀⠀⣿⣿⣿⣿⣿⣿⣿⣿⡕⢕⣿⣿⣿⣿⣿⣿⣿⣿⣿⣿⣿⡟⣏⢙⢱⣵⢅⢄⢕⣿⣿⣿⣿⣿⣿⣿⣿⣿⣿⣿⣿⣿⣿⣿⣿⣿⣿⣿⣿⣿⣿⣿⣿⣿⣿⣿⣿⣿⠀⠀⠀⠀⠀⠀⠀⠀⠀⠀⠀⠀</a:t>
            </a:r>
            <a:br/>
            <a:r>
              <a:t>⠀⠀⠀⠀⠀⠀⠀⠀⠀⠀⠀⣿⣿⣿⣿⣿⣿⣿⣿⡕⢕⣿⣿⣿⣿⣿⣿⣿⣿⣿⣿⣿⣿⣯⣿⣿⣿⣷⣇⢸⣿⣿⣿⣿⣿⣿⣿⣿⣿⣿⣿⣿⣿⣿⣿⣿⣿⣿⣿⣿⣿⣿⣿⣿⣿⣿⣿⣿⣿⠀⠀⠀⠀⠀⠀⠀⠀⠀⠀⠀⠀</a:t>
            </a:r>
            <a:br/>
            <a:r>
              <a:t>⠀⠀⠀⠀⠀⠀⠀⠀⠀⠀⠀⣿⣿⣿⣿⣿⣿⣿⣿⡇⢕⣿⣿⣿⣿⣿⣿⣿⣿⣿⣿⣿⣿⣿⣽⣿⣿⣿⡿⢹⣿⣿⣿⣿⣿⣿⣿⣿⣿⣿⣿⣿⣿⣿⣿⣿⣿⣿⣿⣿⣿⣿⣿⣿⣿⣿⣿⣿⣿⠀⠀⠀⠀⠀⠀⠀⠀⠀⠀⠀⠀</a:t>
            </a:r>
            <a:br/>
            <a:r>
              <a:t>⠀⠀⠀⠀⠀⠀⠀⠀⠀⠀⠀⣿⣿⣿⣿⣿⣿⣿⣿⡇⢕⢿⣿⣿⣿⣿⣿⣿⣿⣿⣿⣿⣿⣿⣿⣿⣞⣟⣵⢟⣼⣿⣿⣿⣿⣿⣿⣿⣿⣿⣿⣿⣿⣿⣿⣿⣿⣿⣿⣿⣿⣿⣿⣿⣿⣿⣿⣿⣿⠀⠀⠀⠀⠀⠀⠀⠀⠀⠀⠀⠀</a:t>
            </a:r>
            <a:br/>
            <a:r>
              <a:t>⠀⠀⠀⠀⠀⠀⠀⠀⠀⠀⠀⣿⣿⣿⣿⣿⣿⣿⣿⡇⢕⢿⣿⣿⣿⣿⣿⣿⣿⣿⣿⣿⣿⣿⣿⣿⣷⣿⣟⣾⣿⣿⣿⣿⣿⣿⣿⣿⣿⣿⣿⣿⣿⣿⣿⣿⣿⣿⣿⣿⣿⣿⣿⣿⣿⣿⣿⣿⣿⠀⠀⠀⠀⠀⠀⠀⠀⠀⠀⠀⠀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⠀⠀⠀⠀⠀⠀⠀⠀⠀⠀⠀⣿⣿⣿⣿⣿⣿⣿⣿⡇⢕⢸⣿⣿⣿⣿⣿⣿⣿⣿⣿⣿⣿⣿⣿⣿⣿⣿⣿⣿⣿⣿⣿⣿⢹⣿⣿⣿⣿⣿⣿⣿⣿⣿⣿⣿⣿⣿⣿⣿⣿⣿⣿⣿⣿⣿⣿⣿⣿⠀⠀⠀⠀⠀⠀⠀⠀⠀⠀⠀⠀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⠀⠀⠀⠀⠀⠀⠀⠀⠀⠀⠀⣿⣿⣿⣿⣿⣿⣿⣿⡇⢕⢸⣿⣿⣿⣿⣿⣿⣿⣿⣿⣿⣿⣿⣿⣿⣿⣿⣿⣿⣿⣿⣿⣿⢹⣿⣿⣿⣿⣿⣿⣿⣿⣿⣿⣿⣿⣿⣿⣿⣿⣿⣿⣿⣿⣿⣿⣿⣿⠀⠀⠀⠀⠀⠀⠀⠀⠀⠀⠀⠀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⠀⠀⠀⠀⠀⠀⠀⠀⠀⠀⠀⣿⣿⣿⣿⣿⣿⣿⣿⡇⢕⢸⣿⣿⣿⣿⣿⣿⣿⣿⣿⣿⣿⣿⣿⣿⢻⣿⣿⣿⣿⣿⣿⣿⢞⢿⣿⣿⣿⣿⣿⣿⣿⣿⣿⣿⣿⣿⣿⣿⣿⣿⣿⣿⣿⣿⣿⣿⣿⠀⠀⠀⠀⠀⠀⠀⠀⠀⠀⠀⠀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⠀⠀⠀⠀⠀⠀⠀⠀⠀⠀⠀⣿⣿⣿⣿⣿⣿⣿⣿⡇⢕⢸⣿⣿⣿⣿⣿⣿⣿⣿⢿⡟⢟⢿⣿⣿⣿⣿⣿⣿⣿⣿⣿⡟⣱⣾⣿⣯⣻⣿⣿⣿⣿⣿⣿⣿⣿⣿⣿⣿⣿⣿⣿⣿⣿⣿⣿⣿⣿⠀⠀⠀⠀⠀⠀⠀⠀⠀⠀⠀⠀</a:t>
            </a:r>
            <a:br/>
            <a:r>
              <a:t>⠀⠀⠀⠀⠀⠀⠀⠀⠀⠀⠀⣿⣿⣿⣿⣿⣿⣿⣿⡇⢕⢸⣿⣿⣿⣿⣿⣿⣿⣿⣾⡗⢕⢜⣿⣸⣿⣿⣿⣿⣿⣿⣿⣿⣹⡿⢝⢿⣿⣿⣿⣿⣿⣿⣿⣿⣿⣿⣿⣿⣿⣿⣿⣿⣿⣿⣿⣿⣿⠀⠀⠀⠀⠀⠀⠀⠀⠀⠀⠀⠀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⠀⠀⠀⠀⠀⠀⠀⠀⠀⠀⠀⣿⣿⣿⣿⣿⣿⣿⣿⡇⢕⢸⣿⣿⣿⣿⣿⣿⣿⣿⣿⣿⣿⡏⢸⣽⡝⡝⡝⢝⢝⢿⢿⢏⣿⣷⣾⣿⣿⣿⣿⣿⣿⣿⣿⣿⣿⣿⣿⣿⣿⣿⣿⣿⣿⣿⣿⣿⣿⠀⠀⠀⠀⠀⠀⠀⠀⠀⠀⠀⠀</a:t>
            </a:r>
            <a:br/>
            <a:r>
              <a:t>⠀⠀⠀⠀⠀⠀⠀⠀⠀⠀⠀⣿⣿⣿⣿⣿⣿⣿⣿⡇⠕⢸⣿⣿⣿⣿⣿⣿⣿⣿⣿⣿⣿⣿⣧⣿⢿⣷⣧⣷⣿⣿⣧⢱⣼⣿⣿⣿⣿⣿⣿⣿⣿⣿⣿⣿⣿⣿⣿⣿⣿⣿⣿⣿⣿⣿⣿⣿⣿⠀⠀⠀⠀⠀⠀⠀⠀⠀⠀⠀⠀</a:t>
            </a:r>
            <a:br/>
            <a:r>
              <a:t>⠀⠀⠀⠀⠀⠀⠀⠀⠀⠀⠀⣿⣿⣿⣿⣿⣿⣿⣿⡇⠕⢸⣿⣿⣿⣿⣿⣿⣿⣿⣿⣿⣿⣿⣿⣿⣜⢿⢿⣿⢿⣟⣼⣽⣵⣿⣿⣿⣿⣿⣿⣿⣿⣿⣿⣿⣿⣿⣿⣿⣿⣿⣿⣿⣿⣿⣿⣿⣿⠀⠀⠀⠀⠀⠀⠀⠀⠀⠀⠀⠀</a:t>
            </a:r>
            <a:br/>
            <a:r>
              <a:t>⠀⠀⠀⠀⠀⠀⠀⠀⠀⠀⠀⣿⣿⡿⢿⣿⣿⣿⣿⡇⢑⢸⣿⣿⣿⣿⣿⣿⣿⣿⣿⣿⣿⣿⣿⣿⣿⡕⢜⢗⣵⣾⣿⣿⣿⣿⣿⣿⣿⣿⣿⣿⣿⣿⣿⣿⣿⣿⣿⣿⣿⣿⣿⣿⣿⣿⣿⣿⣿⠀⠀⠀⠀⠀⠀⠀⠀⠀⠀⠀⠀</a:t>
            </a:r>
            <a:br/>
            <a:r>
              <a:t>⠀⠀⠀⠀⠀⠀⠀⠀⠀⠀⠀⠘⠛⠛⠛⠛⠓⠚⠛⠃⠑⠘⠛⠋⠙⠛⠛⠛⠛⠛⠛⠛⠛⠛⠛⠋⠙⠙⠚⠙⠛⠛⠛⠛⠛⠛⠛⠛⠛⠛⠛⠛⠛⠛⠛⠛⠛⠛⠛⠛⠛⠛⠛⠛⠛⠛⠛⠛⠛⠀⠀⠀⠀⠀⠀⠀⠀⠀⠀⠀⠀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⠀⠀⠀⠀⠀⠀⠀⠀⠀⠀⠀⣿⣿⣿⣿⣿⣿⡏⢕⢸⣿⣿⣿⣿⣿⣿⣿⣿⣿⣿⣿⣿⣿⣿⣿⣿⣿⣿⣿⣿⣿⣿⣿⣿⣿⣿⣿⣿⣿⣿⣿⣿⣿⣿⣿⣿⣿⣿⣿⣿⣿⣿⣿⣿⣿⣿⣿⣿⣿⠀⠀⠀⠀⠀⠀⠀⠀⠀⠀⠀⠀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⠀⠀⠀⠀⠀⠀⠀⠀⠀⠀⠀⣿⣿⣿⣿⣿⣿⣿⢕⢺⣿⣿⣿⣿⣿⣿⣿⣿⣿⣿⣿⣿⣿⣿⣿⣿⣿⣿⣿⣿⣿⣿⣿⣿⣿⣿⣿⣿⣿⣿⣿⣿⣿⣿⣿⣿⣿⣿⣿⣿⣿⣿⣿⣿⣿⣿⣿⣿⣿⠀⠀⠀⠀⠀⠀⠀⠀⠀⠀⠀⠀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⠀⠀⠀⠀⠀⠀⠀⠀⠀⠀⠀⣿⣿⣿⣿⣿⣿⣿⢕⢕⣿⣿⣿⣿⣿⣿⣿⣿⣿⣿⣿⣿⣿⢿⢟⢟⢻⢿⣿⣿⣿⣿⣿⣿⣿⣿⣿⣿⣿⣿⣿⣿⣿⣿⣿⣿⣿⣿⣿⣿⣿⣿⣿⣿⣿⣿⣿⣿⣿⠀⠀⠀⠀⠀⠀⠀⠀⠀⠀⠀⠀</a:t>
            </a:r>
            <a:br/>
            <a:r>
              <a:t>⠀⠀⠀⠀⠀⠀⠀⠀⠀⠀⠀⣿⣿⣿⣿⣿⣿⣿⡕⢕⣿⣿⣿⣿⣿⣿⣿⣿⣿⣿⣿⣿⢕⢕⣕⡅⢅⢑⠙⢿⣿⣿⣿⣿⣿⣿⣿⣿⣿⣿⣿⣿⣿⣿⣿⣿⣿⣿⣿⣿⣿⣿⣿⣿⣿⣿⣿⣿⣿⠀⠀⠀⠀⠀⠀⠀⠀⠀⠀⠀⠀</a:t>
            </a:r>
            <a:br/>
            <a:r>
              <a:t>⠀⠀⠀⠀⠀⠀⠀⠀⠀⠀⠀⣿⣿⣿⣿⣿⣿⣿⡕⢕⣿⣿⣿⣿⣿⣿⣿⣿⣿⣿⣿⣿⣿⣿⢿⡿⢕⠕⢀⢸⣿⣿⣿⣿⣿⣿⣿⣿⣿⣿⣿⣿⣿⣿⣿⣿⣿⣿⣿⣿⣿⣿⣿⣿⣿⣿⣿⣿⣿⠀⠀⠀⠀⠀⠀⠀⠀⠀⠀⠀⠀</a:t>
            </a:r>
            <a:br/>
            <a:r>
              <a:t>⠀⠀⠀⠀⠀⠀⠀⠀⠀⠀⠀⣿⣿⣿⣿⣿⣿⣿⡕⢕⣿⣿⣿⣿⣿⣿⣿⣿⣿⣿⣿⣿⣕⣧⣤⣸⣿⣕⡕⢸⣿⣿⣿⣿⣿⣿⣿⣿⣿⣿⣿⣿⣿⣿⣿⣿⣿⣿⣿⣿⣿⣿⣿⣿⣿⣿⣿⣿⣿⠀⠀⠀⠀⠀⠀⠀⠀⠀⠀⠀⠀</a:t>
            </a:r>
            <a:br/>
            <a:r>
              <a:t>⠀⠀⠀⠀⠀⠀⠀⠀⠀⠀⠀⣿⣿⣿⣿⣿⣿⣿⡇⢕⣿⣿⣿⣿⣿⣿⣿⣿⣿⣿⣿⣿⣿⣗⢻⣿⣿⣿⣳⣼⣿⣿⣿⣿⣿⣿⣿⣿⣿⣿⣿⣿⣿⣿⣿⣿⣿⣿⣿⣿⣿⣿⣿⣿⣿⣿⣿⣿⣿⠀⠀⠀⠀⠀⠀⠀⠀⠀⠀⠀⠀</a:t>
            </a:r>
            <a:br/>
            <a:r>
              <a:t>⠀⠀⠀⠀⠀⠀⠀⠀⠀⠀⠀⣿⣿⣿⣿⣿⣿⣿⡇⢕⢽⣿⣿⣿⣿⣿⣿⣿⣿⣿⣿⣿⣿⣿⣿⣟⢻⣿⡟⣵⣿⢿⣿⣿⣿⣿⣿⣿⣿⣿⣿⣿⣿⣿⣿⣿⣿⣿⣿⣿⣿⣿⣿⣿⣿⣿⣿⣿⣿⠀⠀⠀⠀⠀⠀⠀⠀⠀⠀⠀⠀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⠀⠀⠀⠀⠀⠀⠀⠀⠀⠀⠀⣿⣿⣿⣿⣿⣿⣿⡇⢕⢸⣿⣿⣿⣿⣿⣿⣿⣿⣿⣿⣿⣿⣿⣿⣿⡧⢵⣾⢯⣾⣿⣿⣿⣿⣿⣿⣿⣿⣿⣿⣿⣿⣿⣿⣿⣿⣿⣿⣿⣿⣿⣿⣿⣿⣿⣿⣿⣿⠀⠀⠀⠀⠀⠀⠀⠀⠀⠀⠀⠀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⠀⠀⠀⠀⠀⠀⠀⠀⠀⠀⠀⣿⣿⣿⣿⣿⣿⣿⡇⢕⢸⣿⣿⣿⣿⣿⣿⣿⣿⣿⣿⣿⣿⣿⣿⣿⣿⣿⣿⣾⣿⣿⣿⣿⡿⣿⣿⣿⣿⣿⣿⣿⣿⣿⣿⣿⣿⣿⣿⣿⣿⣿⣿⣿⣿⣿⣿⣿⣿⠀⠀⠀⠀⠀⠀⠀⠀⠀⠀⠀⠀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⠀⠀⠀⠀⠀⠀⠀⠀⠀⠀⠀⣿⣿⣿⣿⣿⣿⣿⡇⢕⢸⣿⣿⣿⣿⣿⣿⣿⣿⣿⣿⣿⣿⣿⣿⣿⣿⣿⣿⣿⣿⣿⣿⣿⡇⣿⣿⢹⣿⣿⣿⣿⣿⣿⣿⣿⣿⣿⣿⣿⣿⣿⣿⣿⣿⣿⣿⣿⣿⠀⠀⠀⠀⠀⠀⠀⠀⠀⠀⠀⠀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⠀⠀⠀⠀⠀⠀⠀⠀⠀⠀⠀⣿⣿⣿⣿⣿⣿⣿⡇⢕⢸⣿⣿⣿⣿⣿⣿⣿⣿⣿⣿⣿⣿⣿⣿⣿⣿⣿⣿⣿⣿⣿⣿⣿⣇⡏⢿⢜⣿⣿⣿⣿⣿⣿⣿⣿⣿⣿⣿⣿⣿⣿⣿⣿⣿⣿⣿⣿⣿⠀⠀⠀⠀⠀⠀⠀⠀⠀⠀⠀⠀</a:t>
            </a:r>
            <a:br/>
            <a:r>
              <a:t>⠀⠀⠀⠀⠀⠀⠀⠀⠀⠀⠀⣿⣿⣿⣿⣿⣿⣿⡇⢕⢸⣿⣿⣿⣿⣿⣿⣿⣿⣿⣿⣿⣟⣿⣿⣿⣻⣿⣿⣿⣿⣿⣿⣿⢇⣕⣵⣟⢟⣿⣿⣿⣿⣿⣿⣿⣿⣿⣿⣿⣿⣿⣿⣿⣿⣿⣿⣿⣿⠀⠀⠀⠀⠀⠀⠀⠀⠀⠀⠀⠀</a:t>
            </a:r>
            <a:br/>
            <a:r>
              <a:t>⠀⠀⠀⠀⠀⠀⠀⠀⠀⠀⠀⣿⣿⣿⣿⣿⣿⣿⡇⢔⢸⣿⣿⣿⣿⣿⣿⣿⣿⣿⡮⣟⢝⢹⣿⣹⣿⣿⣿⣿⣿⣿⣿⣷⣾⣿⢟⣿⣷⣾⣿⣿⣿⣿⣿⣿⣿⣿⣿⣿⣿⣿⣿⣿⣿⣿⣿⣿⣿⠀⠀⠀⠀⠀⠀⠀⠀⠀⠀⠀⠀</a:t>
            </a:r>
            <a:br/>
            <a:r>
              <a:t>⠀⠀⠀⠀⠀⠀⠀⠀⠀⠀⠀⣿⣿⣿⣿⣿⣿⣿⡇⢕⢸⣿⣿⣿⣿⣿⣿⣿⣿⣿⣷⣟⣇⣕⢻⣿⣿⣿⣿⣿⣿⣿⣿⡿⣿⣧⣵⣷⣿⣿⣿⣿⣿⣿⣿⣿⣿⣿⣿⣿⣿⣿⣿⣿⣿⣿⣿⣿⣿⠀⠀⠀⠀⠀⠀⠀⠀⠀⠀⠀⠀</a:t>
            </a:r>
            <a:br/>
            <a:r>
              <a:t>⠀⠀⠀⠀⠀⠀⠀⠀⠀⠀⠀⣿⣿⣿⣿⣿⣿⣿⡇⠔⢸⣿⣿⣿⣿⣿⣿⣿⣿⣿⣿⣿⣿⣇⢕⣾⣽⡕⢕⢕⢕⢕⣕⢕⢼⣿⣿⣿⣿⣿⣿⣿⣿⣿⣿⣿⣿⣿⣿⣿⣿⣿⣿⣿⣿⣿⣿⣿⣿⠀⠀⠀⠀⠀⠀⠀⠀⠀⠀⠀⠀</a:t>
            </a:r>
            <a:br/>
            <a:r>
              <a:t>⠀⠀⠀⠀⠀⠀⠀⠀⠀⠀⠀⣿⣿⣿⣿⣿⣿⣿⡇⠕⢸⣿⣿⣿⣿⣿⣿⣿⣿⣿⣿⣿⣿⣿⣷⡼⢽⣿⣷⣾⣷⣿⣟⣱⡾⣿⣿⣿⣿⣿⣿⣿⣿⣿⣿⣿⣿⣿⣿⣿⣿⣿⣿⣿⣿⣿⣿⣿⣿⠀⠀⠀⠀⠀⠀⠀⠀⠀⠀⠀⠀</a:t>
            </a:r>
            <a:br/>
            <a:r>
              <a:t>⠀⠀⠀⠀⠀⠀⠀⠀⠀⠀⠀⣿⣿⣿⣿⣿⣿⣿⣇⠕⢸⣿⣿⣿⣿⣿⣿⣿⣿⣿⣿⣿⣿⣿⣿⣿⣷⢝⢟⢿⢟⢹⣳⣿⣷⣿⣿⣿⣿⣿⣿⣿⣿⣿⣿⣿⣿⣿⣿⣿⣿⣿⣿⣿⣿⣿⣿⣿⣿⠀⠀⠀⠀⠀⠀⠀⠀⠀⠀⠀⠀</a:t>
            </a:r>
            <a:br/>
            <a:r>
              <a:t>⠀⠀⠀⠀⠀⠀⠀⠀⠀⠀⠀⣿⣿⣿⣿⣿⣿⣿⡇⠕⢸⣿⣿⣿⣿⣿⣿⣿⣿⣿⣿⣿⣿⣿⣿⣿⣿⣇⡕⢜⣵⣾⣿⣿⣿⣿⣿⣿⣿⣿⣿⣿⣿⣿⣿⣿⣿⣿⣿⣿⣿⣿⣿⣿⣿⣿⣿⣿⣿⠀⠀⠀⠀⠀⠀⠀⠀⠀⠀⠀⠀</a:t>
            </a:r>
            <a:br/>
            <a:r>
              <a:t>⠀⠀⠀⠀⠀⠀⠀⠀⠀⠀⠀⠘⠓⠛⠛⠙⠛⠙⠃⠑⠘⠛⠛⠛⠛⠛⠛⠛⠛⠛⠛⠛⠛⠛⠛⠋⠙⠘⠑⠑⠛⠛⠛⠛⠛⠛⠛⠛⠛⠛⠛⠛⠛⠛⠛⠛⠛⠛⠛⠛⠛⠛⠛⠛⠛⠛⠛⠛⠛⠀⠀⠀⠀⠀⠀⠀⠀⠀⠀⠀⠀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⠀⠀⠀⠀⠀⠀⠀⠀⠀⠀⠀⣿⣿⣿⣿⣿⣿⢕⢜⣿⣿⣿⣿⣿⣿⣿⣿⣿⣿⣿⣿⣿⣿⣿⣿⣿⣿⣿⣿⣿⣿⣿⣿⣿⣿⣿⣿⣿⣿⣿⣿⣿⣿⣿⣿⣿⣿⣿⣿⣿⣿⣿⣿⣿⣿⣿⣿⣿⣿⠀⠀⠀⠀⠀⠀⠀⠀⠀⠀⠀⠀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⠀⠀⠀⠀⠀⠀⠀⠀⠀⠀⠀⣿⣿⣿⣿⣿⣿⡕⢕⣽⣿⣿⣿⣿⣿⣿⣿⣿⣿⣿⣿⣿⢟⢝⢕⠜⠝⢟⢿⣿⣿⣿⣿⣿⣿⣿⣿⣿⣿⣿⣿⣿⣿⣿⣿⣿⣿⣿⣿⣿⣿⣿⣿⣿⣿⣿⣿⣿⣿⠀⠀⠀⠀⠀⠀⠀⠀⠀⠀⠀⠀</a:t>
            </a:r>
            <a:br/>
            <a:r>
              <a:t>⠀⠀⠀⠀⠀⠀⠀⠀⠀⠀⠀⣿⣿⣿⣿⣿⣿⡕⢕⣿⣿⣿⣿⣿⣿⣿⣿⣿⣿⣿⣿⣿⣕⣱⣦⣴⢔⢔⠀⢻⣿⣿⣿⣿⣿⣿⣿⣿⣿⣿⣿⣿⣿⣿⣿⣿⣿⣿⣿⣿⣿⣿⣿⣿⣿⣿⣿⣿⣿⠀⠀⠀⠀⠀⠀⠀⠀⠀⠀⠀⠀</a:t>
            </a:r>
            <a:br/>
            <a:r>
              <a:t>⠀⠀⠀⠀⠀⠀⠀⠀⠀⠀⠀⣿⣿⣿⣿⣿⣿⡇⢕⢽⣿⣿⣿⣿⣿⣿⣿⣿⣿⣿⣿⣿⢿⢟⠝⢫⣵⢅⢔⢸⣿⣿⣿⣿⣿⣿⣿⣿⣿⣿⣿⣿⣿⣿⣿⣿⣿⣿⣿⣿⣿⣿⣿⣿⣿⣿⣿⣿⣿⠀⠀⠀⠀⠀⠀⠀⠀⠀⠀⠀⠀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⠀⠀⠀⠀⠀⠀⠀⠀⠀⠀⠀⣿⣿⣿⣿⣿⣿⡇⢕⢸⣿⣿⣿⣿⣿⣿⣿⣿⣿⣿⣿⣿⣧⣟⣷⣷⡷⣷⣗⢸⣿⣿⣿⣿⣿⣿⣿⣿⣿⣿⣿⣿⣿⣿⣿⣿⣿⣿⣿⣿⣿⣿⣿⣿⣿⣿⣿⣿⣿⠀⠀⠀⠀⠀⠀⠀⠀⠀⠀⠀⠀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⠀⠀⠀⠀⠀⠀⠀⠀⠀⠀⠀⣿⣿⣿⣿⣿⣿⡇⢕⢸⣿⣿⣿⣿⣿⣿⣿⣿⣿⣿⣿⣿⣿⣿⣳⣿⣿⣿⣾⢟⣿⣿⣿⣿⣿⣿⣿⣿⣿⣿⣿⣿⣿⣿⣿⣿⣿⣿⣿⣿⣿⣿⣿⣿⣿⣿⣿⣿⣿⠀⠀⠀⠀⠀⠀⠀⠀⠀⠀⠀⠀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⠀⠀⠀⠀⠀⠀⠀⠀⠀⠀⠀⣿⣿⣿⣿⣿⣿⡇⢕⢸⣿⣿⣿⣿⣿⣿⣿⣿⣿⣿⣿⣿⣿⣿⣿⣷⡜⢻⣣⢼⢟⣿⣿⣿⣿⣿⣿⣿⣿⣿⣿⣿⣿⣿⣿⣿⣿⣿⣿⣿⣿⣿⣿⣿⣿⣿⣿⣿⣿⠀⠀⠀⠀⠀⠀⠀⠀⠀⠀⠀⠀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⠀⠀⠀⠀⠀⠀⠀⠀⠀⠀⠀⣿⣿⣿⣿⣿⣿⡇⢕⢸⣿⣿⣿⣿⣿⣿⣿⣿⣿⣿⣿⣿⣿⣿⣿⣿⣿⣼⣽⡇⣿⣿⣿⣿⣿⢿⣿⣿⣿⣿⣿⣿⣿⣿⣿⣿⣿⣿⣿⣿⣿⣿⣿⣿⣿⣿⣿⣿⣿⠀⠀⠀⠀⠀⠀⠀⠀⠀⠀⠀⠀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⠀⠀⠀⠀⠀⠀⠀⠀⠀⠀⠀⣿⣿⣿⣿⣿⣿⡇⢕⢸⣿⣿⣿⣿⣿⣿⣿⣿⣿⣿⣿⣿⣿⣿⣿⣿⣿⣿⣿⣿⣿⣿⣿⣿⣿⢸⣿⢟⣿⣿⣿⣿⣿⣿⣿⣿⣿⣿⣿⣿⣿⣿⣿⣿⣿⣿⣿⣿⣿⠀⠀⠀⠀⠀⠀⠀⠀⠀⠀⠀⠀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⠀⠀⠀⠀⠀⠀⠀⠀⠀⠀⠀⣿⣿⣿⣿⣿⣿⡇⢕⢸⣿⣿⣿⣿⣿⣿⣿⣿⣿⣿⣿⣿⣿⣿⣿⣿⣿⣿⣿⣿⣿⣿⣿⣿⣿⢸⢻⢕⢻⣿⣿⣿⣿⣿⣿⣿⣿⣿⣿⣿⣿⣿⣿⣿⣿⣿⣿⣿⣿⠀⠀⠀⠀⠀⠀⠀⠀⠀⠀⠀⠀</a:t>
            </a:r>
            <a:br/>
            <a:r>
              <a:t>⠀⠀⠀⠀⠀⠀⠀⠀⠀⠀⠀⣿⣿⣿⣿⣿⣿⡇⢕⢸⣿⣿⣿⣿⣿⣿⣿⣿⣿⣿⣿⣿⣿⣿⣿⣿⡿⣿⣿⣿⣿⣿⣿⣿⡿⢇⢜⢱⡾⡿⣿⣿⣿⣿⣿⣿⣿⣿⣿⣿⣿⣿⣿⣿⣿⣿⣿⣿⣿⠀⠀⠀⠀⠀⠀⠀⠀⠀⠀⠀⠀</a:t>
            </a:r>
            <a:br/>
            <a:r>
              <a:t>⠀⠀⠀⠀⠀⠀⠀⠀⠀⠀⠀⣿⣿⣿⣿⣿⣿⡇⢕⢸⣿⣿⣿⣿⣿⣿⣿⣿⣿⣿⣿⣷⣟⣿⣿⣿⣕⣿⣿⣿⣿⣿⣿⣿⣵⣷⣿⣷⣵⣽⣿⣿⣿⣿⣿⣿⣿⣿⣿⣿⣿⣿⣿⣿⣿⣿⣿⣿⣿⠀⠀⠀⠀⠀⠀⠀⠀⠀⠀⠀⠀</a:t>
            </a:r>
            <a:br/>
            <a:r>
              <a:t>⠀⠀⠀⠀⠀⠀⠀⠀⠀⠀⠀⣿⣿⣿⣿⣿⣿⡷⢔⢸⣿⣿⣿⣿⣿⣿⣿⣿⣿⣿⣿⢷⢇⢝⢿⡟⣿⣿⣿⣿⣿⣿⣿⣿⡷⢟⣕⣜⣽⣿⣿⣿⣿⣿⣿⣿⣿⣿⣿⣿⣿⣿⣿⣿⣿⣿⣿⣿⣿⠀⠀⠀⠀⠀⠀⠀⠀⠀⠀⠀⠀</a:t>
            </a:r>
            <a:br/>
            <a:r>
              <a:t>⠀⠀⠀⠀⠀⠀⠀⠀⠀⠀⠀⣿⣿⣿⣿⣿⣿⡗⢔⢸⣿⣿⣿⣿⣿⣿⣿⣿⣿⣿⣿⣾⣇⣵⢜⢻⣿⡿⢿⢿⢿⢿⢿⢟⢱⣿⣿⣿⣿⣿⣿⣿⣿⣿⣿⣿⣿⣿⣿⣿⣿⣿⣿⣿⣿⣿⣿⣿⣿⠀⠀⠀⠀⠀⠀⠀⠀⠀⠀⠀⠀</a:t>
            </a:r>
            <a:br/>
            <a:r>
              <a:t>⠀⠀⠀⠀⠀⠀⠀⠀⠀⠀⠀⣿⣿⣿⣿⣿⣿⣯⢔⢸⣿⣿⣿⣿⣿⣿⣿⣿⣿⣿⣿⣿⣿⣇⡕⢿⣷⣵⢕⢕⢕⣕⣵⣕⢝⣿⣿⣿⣿⣿⣿⣿⣿⣿⣿⣿⣿⣿⣿⣿⣿⣿⣿⣿⣿⣿⣿⣿⣿⠀⠀⠀⠀⠀⠀⠀⠀⠀⠀⠀⠀</a:t>
            </a:r>
            <a:br/>
            <a:r>
              <a:t>⠀⠀⠀⠀⠀⠀⠀⠀⠀⠀⠀⣿⣿⣿⣿⣿⣿⡟⢔⢸⣿⣿⣿⣿⣿⣿⣿⣿⣿⣿⣿⣿⣿⣿⣷⡕⢿⣿⣿⣿⣿⣿⡿⢵⡾⣻⣿⣿⣿⣿⣿⣿⣿⣿⣿⣿⣿⣿⣿⣿⣿⣿⣿⣿⣿⣿⣿⣿⣿⠀⠀⠀⠀⠀⠀⠀⠀⠀⠀⠀⠀</a:t>
            </a:r>
            <a:br/>
            <a:r>
              <a:t>⠀⠀⠀⠀⠀⠀⠀⠀⠀⠀⠀⣿⣿⣿⣿⣿⣿⡟⢔⢸⣿⣿⣿⣿⣿⣿⣿⣿⣿⣿⣿⣿⣿⣿⣿⣿⣗⡪⢟⢝⣿⢏⣪⣿⣿⣿⣿⣿⣿⣿⣿⣿⣿⣿⣿⣿⣿⣿⣿⣿⣿⣿⣿⣿⣿⣿⣿⣿⣿⠀⠀⠀⠀⠀⠀⠀⠀⠀⠀⠀⠀</a:t>
            </a:r>
            <a:br/>
            <a:r>
              <a:t>⠀⠀⠀⠀⠀⠀⠀⠀⠀⠀⠀⣿⣿⣿⣿⣿⣿⣿⢔⢸⣿⣿⣿⣿⣿⣿⣿⣿⣿⣿⣿⣿⣿⣿⣿⣿⣿⣷⢕⢕⢱⣾⣿⣿⣿⣿⣿⣿⣿⣿⣿⣿⣿⣿⣿⣿⣿⣿⣿⣿⣿⣿⣿⣿⣿⣿⣿⣿⣿⠀⠀⠀⠀⠀⠀⠀⠀⠀⠀⠀⠀</a:t>
            </a:r>
            <a:br/>
            <a:r>
              <a:t>⠀⠀⠀⠀⠀⠀⠀⠀⠀⠀⠀⠙⠛⠛⠛⠛⠛⠛⠐⠘⠛⠛⠛⠛⠛⠛⠛⠛⠛⠛⠛⠛⠛⠛⠛⠛⠑⠑⠑⠃⠘⠛⠛⠛⠛⠛⠛⠛⠛⠛⠛⠛⠛⠛⠛⠛⠛⠛⠛⠛⠛⠛⠛⠛⠛⠛⠛⠛⠛⠀⠀⠀⠀⠀⠀⠀⠀⠀⠀⠀⠀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⠀⠀⠀⠀⠀⠀⠀⠀⠀⠀⠀⣿⣿⣿⣿⣿⣿⣿⣿⣿⣿⣿⢕⢕⢁⠀⠀⠀⠀⠀⠀⠀⠀⠀⠀⠀⠀⢕⣤⣤⣥⣅⣄⣀⣁⣈⡉⠀⠀⠀⠀⠀⠀⠀⠀⠀⠀⠀⠀⠀⠀⠀⠀⠀⠀⠀⠀⠀⠀⠀⠀⠀⠀⠀⠀⠀⠀⠀⠀⠀⠀</a:t>
            </a:r>
            <a:br/>
            <a:r>
              <a:t>⠀⠀⠀⠀⠀⠀⠀⠀⠀⠀⠀⣿⣿⣿⣿⣿⣿⣿⣿⣿⣿⣿⢕⢕⢕⢀⠀⠀⠀⠀⢄⢄⢀⠀⠀⠀⠀⢕⠙⠛⠛⠛⠛⠛⠟⠟⠃⠀⠀⠀⠀⠀⠀⠀⠀⠀⠀⠀⠀⠀⠀⠀⠀⠀⠀⠀⠀⠀⠀⠀⠀⠀⠀⠀⠀⠀⠀⠀⠀⠀⠀</a:t>
            </a:r>
            <a:br/>
            <a:r>
              <a:t>⠀⠀⠀⠀⠀⠀⠀⠀⠀⠀⠀⣿⣿⣿⣿⣿⣿⣿⣿⣿⣿⣿⢕⢕⢕⢕⢔⢔⢔⢕⢕⢕⢕⢔⢔⠔⢀⢕⢿⢿⣿⣿⣿⣷⣷⡆⠀⠀⠀⠀⠀⠀⠀⠀⠀⠀⠀⠀⠀⠀⠀⠀⠀⠀⠀⠀⢄⢔⢕⠀⠀⠀⠀⠀⠀⠀⠀⠀⠀⠀⠀</a:t>
            </a:r>
            <a:br/>
            <a:r>
              <a:t>⠀⠀⠀⠀⠀⠀⠀⠀⠀⠀⠀⣿⣿⣿⣿⣿⣿⣿⣿⣿⣿⣿⢕⢕⢕⢕⢕⢕⢕⢕⢕⢕⢕⢕⢕⠐⠐⢕⣤⣤⣤⣤⣤⣤⣄⠀⠀⠀⠀⠀⠀⠀⠀⠀⠀⠀⠀⠀⠀⠀⠀⠀⠀⠀⠀⢔⢕⢕⢕⠀⠀⠀⠀⠀⠀⠀⠀⠀⠀⠀⠀</a:t>
            </a:r>
            <a:br/>
            <a:r>
              <a:t>⠀⠀⠀⠀⠀⠀⠀⠀⠀⠀⠀⣿⣿⣿⣿⣿⣿⣿⣿⣿⣿⣿⣱⢕⢕⢕⢕⢕⢕⢕⢕⢕⢕⢕⢕⢕⢕⢕⣉⢉⢙⠙⠛⠛⠋⠀⠀⠀⠀⠀⠀⠀⠀⠀⠀⠀⠀⠀⠀⠀⠀⠀⠀⠀⢁⢕⢕⢕⢕⠀⠀⠀⠀⠀⠀⠀⠀⠀⠀⠀⠀</a:t>
            </a:r>
            <a:br/>
            <a:r>
              <a:t>⠀⠀⠀⠀⠀⠀⠀⠀⠀⠀⠀⣿⣿⣿⣿⣿⣿⣿⣿⣿⣿⣿⣿⢕⢕⢕⢕⢕⢕⢕⢕⢕⢕⢕⢕⢕⢕⢕⠟⠿⠿⢿⠿⠿⠇⠀⠀⠀⠀⠀⠀⠀⠀⠀⠀⠀⠀⠀⠀⠀⠀⠀⠀⢄⢕⢕⢕⢕⢕⠀⠀⠀⠀⠀⠀⠀⠀⠀⠀⠀⠀</a:t>
            </a:r>
            <a:br/>
            <a:r>
              <a:t>⠀⠀⠀⠀⠀⠀⠀⠀⠀⠀⠀⣿⣿⣿⣿⣿⣿⣿⣿⣿⣿⣿⢿⢕⢕⢕⢕⢕⢕⢕⢕⢕⢕⢕⢕⢕⢕⢕⣶⣶⣶⣴⣴⣴⠀⠀⠀⠀⠀⠀⠀⠀⠀⠀⠀⠀⠀⠀⠀⠀⠀⠀⢄⢕⢕⢕⢕⢕⢕⠀⠀⠀⠀⠀⠀⠀⠀⠀⠀⠀⠀</a:t>
            </a:r>
            <a:br/>
            <a:r>
              <a:t>⠀⠀⠀⠀⠀⠀⠀⠀⠀⠀⠀⣿⣿⣿⣿⣿⣿⣿⣿⣿⣿⣿⢜⡕⢕⢕⢕⢕⢕⢕⢕⢕⢕⢕⢕⢕⢕⢕⣄⣈⣉⣍⣍⠁⠀⠀⠀⠀⠀⠀⠀⠀⠀⠀⠀⠄⠀⠀⠀⠀⠀⢄⢕⢕⢕⢕⢕⢕⢕⠀⠀⠀⠀⠀⠀⠀⠀⠀⠀⠀⠀</a:t>
            </a:r>
            <a:br/>
            <a:r>
              <a:t>⠀⠀⠀⠀⠀⠀⠀⠀⠀⠀⠀⣿⣿⣿⣿⣿⣿⣿⣿⣿⣿⣿⢕⢇⢕⢕⢕⢕⢕⢕⢕⢕⢕⢕⢕⢕⢕⢑⠙⠛⢟⠟⠟⠑⠀⠀⠀⠀⠀⠀⠀⠀⠀⠀⢅⠁⠁⠀⠀⠀⢔⣾⣿⣿⣿⣷⣧⡕⢕⠀⠀⠀⠀⠀⠀⠀⠀⠀⠀⠀⠀</a:t>
            </a:r>
            <a:br/>
            <a:r>
              <a:t>⠀⠀⠀⠀⠀⠀⠀⠀⠀⠀⠀⣿⣿⣿⣿⣿⣿⣿⣿⣿⣿⡇⢕⢕⢕⢕⢕⢕⢕⢕⢕⢕⢕⢕⢕⢕⢕⠕⢿⣷⣶⣶⡆⠐⠀⠀⠀⠀⠀⠀⠀⠀⠀⠀⠀⠀⠀⠀⠀⢀⢅⢜⣿⣿⣿⣿⣿⣿⣇⠀⠀⠀⠀⠀⠀⠀⠀⠀⠀⠀⠀</a:t>
            </a:r>
            <a:br/>
            <a:r>
              <a:t>⠀⠀⠀⠀⠀⠀⠀⠀⠀⠀⠀⣿⣿⣿⣿⣿⣿⣿⣿⣿⣿⡇⢕⢕⢕⢕⢕⢕⠄⢕⢕⢕⢕⢕⢕⢕⢕⢠⣤⣤⣄⣀⠀⢀⠀⠀⠀⠀⠀⠀⠀⠀⠀⠀⠀⠀⠀⠀⠀⠀⢑⢕⢻⣿⣿⣿⣿⣿⣿⠀⠀⠀⠀⠀⠀⠀⠀⠀⠀⠀⠀</a:t>
            </a:r>
            <a:br/>
            <a:r>
              <a:t>⠀⠀⠀⠀⠀⠀⠀⠀⠀⠀⠀⣿⣿⣿⣿⣿⣿⣿⣿⣿⣿⡇⢕⢕⢕⢕⢕⠑⠀⢕⢕⢕⢕⢕⢕⢕⢕⢁⡉⢉⠙⠙⠁⠀⠀⠀⠀⠀⠀⠀⠀⠀⠀⠀⠀⠀⠀⠀⢀⢕⢕⢕⢕⢜⣿⣿⣿⣿⣿⠀⠀⠀⠀⠀⠀⠀⠀⠀⠀⠀⠀</a:t>
            </a:r>
            <a:br/>
            <a:r>
              <a:t>⠀⠀⠀⠀⠀⠀⠀⠀⠀⠀⠀⣿⣿⣿⣿⣿⣿⣿⣿⣿⣿⣿⢕⢕⢕⢕⢕⠔⠀⢕⢕⢕⢕⢕⢕⢕⢕⠁⠁⠉⠙⠑⠀⠀⠀⠀⠀⠀⠀⠀⠀⠀⠀⠀⠀⠀⠀⠁⢕⢕⢕⢕⢕⢕⢹⣿⣿⣿⣿⠀⠀⠀⠀⠀⠀⠀⠀⠀⠀⠀⠀</a:t>
            </a:r>
            <a:br/>
            <a:r>
              <a:t>⠀⠀⠀⠀⠀⠀⠀⠀⠀⠀⠀⣿⣿⣿⣿⣿⣿⣿⣿⣿⣿⣿⣇⢕⢕⢕⢕⢕⠀⢕⢕⢕⢕⢕⢕⢕⢕⠀⠄⢄⠀⠀⠀⠀⠀⠀⠀⠀⠀⠀⠀⠀⠀⠀⠀⠀⠀⠀⠀⠁⠑⢑⢕⢕⢕⢸⣿⣿⣿⠀⠀⠀⠀⠀⠀⠀⠀⠀⠀⠀⠀</a:t>
            </a:r>
            <a:br/>
            <a:r>
              <a:t>⠀⠀⠀⠀⠀⠀⠀⠀⠀⠀⠀⣿⣿⣿⣿⣿⣿⣿⣿⣿⣿⣿⣿⣇⢕⢕⢕⢕⠀⢕⢕⢕⢕⢕⢕⢕⢕⢠⠀⠀⠁⢀⠀⠀⠀⠀⠀⠀⠀⠀⠀⠀⠀⠀⠀⠀⠀⢄⢕⢕⢕⢕⢕⢕⢕⢕⢜⢻⣿⠀⠀⠀⠀⠀⠀⠀⠀⠀⠀⠀⠀</a:t>
            </a:r>
            <a:br/>
            <a:r>
              <a:t>⠀⠀⠀⠀⠀⠀⠀⠀⠀⠀⠀⣿⣿⣿⣿⣿⣿⣿⣿⣿⣿⣿⢿⢟⢕⢕⢕⢕⠀⢕⢕⢕⢕⢕⢕⢕⢕⠘⠇⢀⠀⠀⠀⠀⠀⠀⠀⠀⠀⠀⠀⠀⠀⠀⠀⠀⠀⠀⠀⠀⠁⠑⠑⠑⠕⠁⠀⠀⠙⠀⠀⠀⠀⠀⠀⠀⠀⠀⠀⠀⠀</a:t>
            </a:r>
            <a:br/>
            <a:r>
              <a:t>⠀⠀⠀⠀⠀⠀⠀⠀⠀⠀⠀⣿⣿⣿⣿⣿⣿⣿⣿⣿⣿⢇⢕⢕⢕⢕⢕⢅⠀⢕⢕⢕⢕⢕⢕⢕⢅⠀⠀⢀⠀⠀⠀⠀⠀⠀⠀⠀⠀⠀⠀⠀⠀⠀⠀⠀⠀⣤⣤⣄⢀⠀⠀⠀⠀⠀⠀⠀⠀⠀⠀⠀⠀⠀⠀⠀⠀⠀⠀⠀⠀</a:t>
            </a:r>
            <a:br/>
            <a:r>
              <a:t>⠀⠀⠀⠀⠀⠀⠀⠀⠀⠀⠀⣿⣿⣿⣿⣿⣿⣿⡿⣿⣿⢕⢕⢕⢱⢗⢵⢅⠀⠕⢕⢕⢕⢕⢕⢕⢸⣧⢄⠀⠀⠀⠀⠀⠀⠀⠀⠀⠀⠀⠀⠀⠀⠀⠀⠀⠀⠻⢿⣿⠇⠀⠀⠀⠀⠀⠀⠀⠀⠀⠀⠀⠀⠀⠀⠀⠀⠀⠀⠀⠀</a:t>
            </a:r>
            <a:br/>
            <a:r>
              <a:t>⠀⠀⠀⠀⠀⠀⠀⠀⠀⠀⠀⣿⣿⣿⣿⣿⣿⣿⣿⣿⣿⢕⢕⢕⢇⢕⢕⢁⠀⢕⢕⢕⢕⢕⢕⢕⢸⡿⢕⠀⠀⠀⠀⠀⠀⠀⠀⠀⠀⠀⠀⠀⠀⠀⠀⠀⠀⠀⠀⠀⠀⠀⠀⠀⠀⠀⠀⠀⠀⠀⠀⠀⠀⠀⠀⠀⠀⠀⠀⠀⠀</a:t>
            </a:r>
            <a:br/>
            <a:r>
              <a:t>⠀⠀⠀⠀⠀⠀⠀⠀⠀⠀⠀⣿⣿⣿⣿⣿⣿⣿⣿⣿⣿⢕⢕⢗⢕⢕⢕⢕⢀⢕⢕⢕⢕⢕⢕⢕⢿⢇⢕⠀⠀⠀⠀⠀⠀⠀⠀⠀⠀⠀⠀⠀⠀⠀⠀⠀⠀⠀⠀⠀⠀⠀⠀⠀⠀⠀⠀⠀⠀⠀⠀⠀⠀⠀⠀⠀⠀⠀⠀⠀⠀</a:t>
            </a:r>
            <a:br/>
            <a:r>
              <a:t>⠀⠀⠀⠀⠀⠀⠀⠀⠀⠀⠀⣿⣿⣿⣿⣿⣿⣿⢹⣿⣿⢕⢕⢕⢕⢕⢕⢕⢕⢕⢕⢕⢔⢕⢕⢕⣷⢕⠑⠀⠀⠀⠀⠀⠀⠀⠀⠀⠀⠀⠀⠀⠀⠀⠀⠀⠀⠀⠀⠀⠀⠀⠀⠀⠀⠀⠀⠀⠀⠀⠀⠀⠀⠀⠀⠀⠀⠀⠀⠀⠀</a:t>
            </a:r>
            <a:br/>
            <a:r>
              <a:t>⠀⠀⠀⠀⠀⠀⠀⠀⠀⠀⠀⣿⣿⣿⣿⣿⣿⢇⢸⣿⣿⢕⢕⢕⢕⢕⢕⢕⢕⢕⢕⢕⠔⠕⠁⢕⡿⢕⠀⠀⠀⠀⠀⠀⠀⠀⠀⠀⠀⠀⠀⠀⠀⠀⠀⠀⠀⠀⠀⠀⠀⠀⠀⠀⠀⠀⠀⠀⠀⠀⠀⠀⠀⠀⠀⠀⠀⠀⠀⠀⠀</a:t>
            </a:r>
            <a:br/>
            <a:r>
              <a:t>⠀⠀⠀⠀⠀⠀⠀⠀⠀⠀⠀⠛⠛⠛⠛⠛⠋⠑⠘⠛⠛⠑⠑⠑⠑⠑⠑⠑⠑⠑⠑⠑⠁⠀⠀⠘⠃⠑⠀⠀⠀⠀⠀⠀⠀⠀⠀⠀⠀⠀⠀⠀⠀⠀⠀⠀⠀⠀⠀⠀⠀⠀⠀⠀⠀⠀⠀⠀⠀⠀⠀⠀⠀⠀⠀⠀⠀⠀⠀⠀⠀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⠀⠀⠀⠀⠀⠀⠀⠀⠀⠀⠀⣿⣿⣿⣿⢕⢕⣿⣿⣿⣿⣿⣿⣿⣿⣿⣿⣿⣿⣿⣿⣿⣿⣿⣿⣿⣿⣿⣿⣿⣿⣿⣿⣿⣿⣿⣿⣿⣿⣿⣿⣿⣿⣿⣿⣿⣿⣿⣿⣿⣿⣿⣿⣿⣿⣿⣿⣿⣿⠀⠀⠀⠀⠀⠀⠀⠀⠀⠀⠀⠀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⠀⠀⠀⠀⠀⠀⠀⠀⠀⠀⠀⣿⣿⣿⣿⢕⢱⣿⣿⣿⣿⣿⣿⣿⣿⣿⣿⣿⣿⣿⣿⣿⢿⢟⢏⢝⢟⢻⢿⣿⣿⣿⣿⣿⣿⣿⣿⣿⣿⣿⣿⣿⣿⣿⣿⣿⣿⣿⣿⣿⣿⣿⣿⣿⣿⣿⣿⣿⣿⠀⠀⠀⠀⠀⠀⠀⠀⠀⠀⠀⠀</a:t>
            </a:r>
            <a:br/>
            <a:r>
              <a:t>⠀⠀⠀⠀⠀⠀⠀⠀⠀⠀⠀⣿⣿⣿⣿⡕⢕⣺⣿⣿⣿⣿⣿⣿⣿⣿⣿⣿⣿⣿⣿⣟⢕⢄⣄⣄⢔⢅⢑⢻⣿⣿⣿⣿⣿⣿⣿⣿⣿⣿⣿⣿⣿⣿⣿⣿⣿⣿⣿⣿⣿⣿⣿⣿⣿⣿⣿⣿⣿⠀⠀⠀⠀⠀⠀⠀⠀⠀⠀⠀⠀</a:t>
            </a:r>
            <a:br/>
            <a:r>
              <a:t>⠀⠀⠀⠀⠀⠀⠀⠀⠀⠀⠀⣿⣿⣿⣿⡕⢕⢻⣿⣿⣿⣿⣿⣿⣿⣿⣿⣿⣿⣿⣿⣿⣾⡿⠟⢏⣕⢅⢄⢜⣿⣿⣿⣿⣿⣿⣿⣿⣿⣿⣿⣿⣿⣿⣿⣿⣿⣿⣿⣿⣿⣿⣿⣿⣿⣿⣿⣿⣿⠀⠀⠀⠀⠀⠀⠀⠀⠀⠀⠀⠀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⠀⠀⠀⠀⠀⠀⠀⠀⠀⠀⠀⣿⣿⣿⣿⡇⢕⢸⣿⣿⣿⣿⣿⣿⣿⣿⣿⣿⣿⣿⣿⣿⣕⡵⢴⣵⣏⣇⢵⢇⣿⣿⣿⣿⣿⣿⣿⣿⣿⣿⣿⣿⣿⣿⣿⣿⣿⣿⣿⣿⣿⣿⣿⣿⣿⣿⣿⣿⣿⠀⠀⠀⠀⠀⠀⠀⠀⠀⠀⠀⠀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⠀⠀⠀⠀⠀⠀⠀⠀⠀⠀⠀⣿⣿⣿⣿⡇⢕⢸⣿⣿⣿⣿⣿⣿⣿⣿⣿⣿⣿⣿⣿⣿⣿⣿⢿⣿⣿⣿⣼⣷⣿⣿⣿⣿⣿⣿⣿⣿⣿⣿⣿⣿⣿⣿⣿⣿⣿⣿⣿⣿⣿⣿⣿⣿⣿⣿⣿⣿⣿⠀⠀⠀⠀⠀⠀⠀⠀⠀⠀⠀⠀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⠀⠀⠀⠀⠀⠀⠀⠀⠀⠀⠀⣿⣿⣿⣿⡇⢕⢸⣿⣿⣿⣿⣿⣿⣿⣿⣿⣿⣿⣿⣿⣿⣿⣿⣿⣿⢝⢻⣟⢕⡿⣿⣿⣿⣿⣿⣿⣿⣿⣿⣿⣿⣿⣿⣿⣿⣿⣿⣿⣿⣿⣿⣿⣿⣿⣿⣿⣿⣿⠀⠀⠀⠀⠀⠀⠀⠀⠀⠀⠀⠀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⠀⠀⠀⠀⠀⠀⠀⠀⠀⠀⠀⣿⣿⣿⣿⡇⢕⢸⣿⣿⣿⣿⣿⣿⣿⣿⣿⣿⣿⣿⣿⣿⣿⣿⣿⣿⣧⢕⢵⣿⢷⣿⣿⣿⣿⣿⣿⣿⣿⣿⣿⣿⣿⣿⣿⣿⣿⣿⣿⣿⣿⣿⣿⣿⣿⣿⣿⣿⣿⠀⠀⠀⠀⠀⠀⠀⠀⠀⠀⠀⠀</a:t>
            </a:r>
            <a:br/>
            <a:r>
              <a:t>⠀⠀⠀⠀⠀⠀⠀⠀⠀⠀⠀⣿⣿⣿⣿⡇⢕⢸⣿⣿⣿⣿⣿⣿⣿⣿⣿⣿⣿⣿⣿⣿⣿⣿⣿⣿⣿⣿⣿⣿⣾⣿⣿⣿⣿⡗⣿⣞⢿⣿⣿⣿⣿⣿⣿⣿⣿⣿⣿⣿⣿⣿⣿⣿⣿⣿⣿⣿⣿⠀⠀⠀⠀⠀⠀⠀⠀⠀⠀⠀⠀</a:t>
            </a:r>
            <a:br/>
            <a:r>
              <a:t>⠀⠀⠀⠀⠀⠀⠀⠀⠀⠀⠀⣿⣿⣿⣿⡇⢕⢸⣿⣿⣿⣿⣿⣿⣿⣿⣿⣿⣿⣿⣿⣿⣿⣿⣿⣿⣿⣿⣿⣿⣿⣿⣿⣿⣿⢗⡿⢱⢜⢿⣿⣿⣿⣿⣿⣿⣿⣿⣿⣿⣿⣿⣿⣿⣿⣿⣿⣿⣿⠀⠀⠀⠀⠀⠀⠀⠀⠀⠀⠀⠀</a:t>
            </a:r>
            <a:br/>
            <a:r>
              <a:t>⠀⠀⠀⠀⠀⠀⠀⠀⠀⠀⠀⣿⣿⣿⣿⡇⢕⢸⣿⣿⣿⣿⣿⣿⣿⣿⣿⣿⣿⣿⣿⣿⣿⣿⣿⣿⣿⣿⣿⣿⣿⣿⣿⣿⣯⢕⢕⢕⢱⢿⢿⣿⣿⣿⣿⣿⣿⣿⣿⣿⣿⣿⣿⣿⣿⣿⣿⣿⣿⠀⠀⠀⠀⠀⠀⠀⠀⠀⠀⠀⠀</a:t>
            </a:r>
            <a:br/>
            <a:r>
              <a:t>⠀⠀⠀⠀⠀⠀⠀⠀⠀⠀⠀⣿⣿⣿⣿⣧⢕⢜⣿⣿⣿⣿⣿⣿⣿⣿⣿⣿⣿⣿⣟⡟⢿⣿⣿⣿⣿⢹⣿⣿⣿⣿⣿⣿⣧⣴⣕⢸⣷⣱⣿⣿⣿⣿⣿⣿⣿⣿⣿⣿⣿⣿⣿⣿⣿⣿⣿⣿⣿⠀⠀⠀⠀⠀⠀⠀⠀⠀⠀⠀⠀</a:t>
            </a:r>
            <a:br/>
            <a:r>
              <a:t>⠀⠀⠀⠀⠀⠀⠀⠀⠀⠀⠀⣿⣿⣿⣿⣯⢅⢕⣿⣿⣿⣿⣿⣿⣿⣿⣿⣿⣿⣿⣧⢯⢵⢼⣿⣿⣿⣿⣿⣿⣿⣿⣿⣿⣿⢷⢟⢕⣻⣿⣿⣿⣿⣿⣿⣿⣿⣿⣿⣿⣿⣿⣿⣿⣿⣿⣿⣿⣿⠀⠀⠀⠀⠀⠀⠀⠀⠀⠀⠀⠀</a:t>
            </a:r>
            <a:br/>
            <a:r>
              <a:t>⠀⠀⠀⠀⠀⠀⠀⠀⠀⠀⠀⣿⣿⣿⣿⣿⢅⢕⣿⣿⣿⣿⣿⣿⣿⣿⣿⣿⣿⣿⣇⣾⣧⢕⢿⣿⣿⣿⣿⣿⣿⣿⣿⣿⣿⢕⣾⣿⣿⣿⣿⣿⣿⣿⣿⣿⣿⣿⣿⣿⣿⣿⣿⣿⣿⣿⣿⣿⣿⠀⠀⠀⠀⠀⠀⠀⠀⠀⠀⠀⠀</a:t>
            </a:r>
            <a:br/>
            <a:r>
              <a:t>⠀⠀⠀⠀⠀⠀⠀⠀⠀⠀⠀⣿⣿⣿⣿⣿⢅⢕⣿⣿⣿⣿⣿⣿⣿⣿⣿⣿⣿⣿⣿⣿⣿⣿⢇⢺⢾⢿⢿⢛⢟⢟⢏⢝⢝⣻⣿⣿⣿⣿⣿⣿⣿⣿⣿⣿⣿⣿⣿⣿⣿⣿⣿⣿⣿⣿⣿⣿⣿⠀⠀⠀⠀⠀⠀⠀⠀⠀⠀⠀⠀</a:t>
            </a:r>
            <a:br/>
            <a:r>
              <a:t>⠀⠀⠀⠀⠀⠀⠀⠀⠀⠀⠀⣿⣿⣿⣿⣿⢅⢕⣿⣿⣿⣿⣿⣿⣿⣿⣿⣿⣿⣿⣿⣿⣿⣿⢕⢕⢾⣷⣵⡕⢇⢕⣕⣵⢕⢱⣿⣿⣿⣿⣿⣿⣿⣿⣿⣿⣿⣿⣿⣿⣿⣿⣿⣿⣿⣿⣿⣿⣿⠀⠀⠀⠀⠀⠀⠀⠀⠀⠀⠀⠀</a:t>
            </a:r>
            <a:br/>
            <a:r>
              <a:t>⠀⠀⠀⠀⠀⠀⠀⠀⠀⠀⠀⣿⣿⣿⣿⣿⢅⢕⣿⣿⣿⣿⣿⣿⣿⣿⣿⣿⣿⣿⣿⣿⣿⣿⣿⣧⡱⢿⣿⣿⣿⣿⣿⡿⢕⣫⣿⣿⣿⣿⣿⣿⣿⣿⣿⣿⣿⣿⣿⣿⣿⣿⣿⣿⣿⣿⣿⣿⣿⠀⠀⠀⠀⠀⠀⠀⠀⠀⠀⠀⠀</a:t>
            </a:r>
            <a:br/>
            <a:r>
              <a:t>⠀⠀⠀⠀⠀⠀⠀⠀⠀⠀⠀⣿⣿⣿⣿⣿⢁⢕⣿⣿⣿⣿⣿⣿⣿⣿⣿⣿⣿⣿⣿⣿⣿⣿⣿⣿⣷⡇⢱⢝⢏⢹⡟⢕⣽⣿⣿⣿⣿⣿⣿⣿⣿⣿⣿⣿⣿⣿⣿⣿⣿⣿⣿⣿⣿⣿⣿⣿⣿⠀⠀⠀⠀⠀⠀⠀⠀⠀⠀⠀⠀</a:t>
            </a:r>
            <a:br/>
            <a:r>
              <a:t>⠀⠀⠀⠀⠀⠀⠀⠀⠀⠀⠀⣿⣿⣿⣿⣿⢑⢕⣿⣿⣿⣿⣿⣿⣿⣿⣿⣿⣿⣿⣿⣿⣿⣿⣿⣿⣿⣷⣵⢕⣕⢱⢵⣿⣿⣿⣿⣿⣿⣿⣿⣿⣿⣿⣿⣿⣿⣿⣿⣿⣿⣿⣿⣿⣿⣿⣿⣿⣿⠀⠀⠀⠀⠀⠀⠀⠀⠀⠀⠀⠀</a:t>
            </a:r>
            <a:br/>
            <a:r>
              <a:t>⠀⠀⠀⠀⠀⠀⠀⠀⠀⠀⠀⠛⠛⠛⠛⠛⠑⠑⠛⠛⠛⠛⠛⠛⠛⠛⠛⠛⠛⠛⠛⠛⠛⠛⠛⠛⠛⠋⠑⠑⠛⠑⠛⠛⠛⠛⠛⠛⠛⠛⠛⠛⠛⠛⠛⠛⠛⠛⠛⠛⠛⠛⠛⠛⠛⠛⠛⠛⠛⠀⠀⠀⠀⠀⠀⠀⠀⠀⠀⠀⠀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⠀⠀⠀⠀⠀⠀⠀⠀⠀⠀⠀⣿⣿⣿⢕⢕⢿⣿⣿⣿⣿⣿⣿⣿⣿⣿⣿⣿⣿⣿⣿⣿⢟⠝⠝⠝⠝⢝⢻⣿⣿⣿⣿⣿⣿⣿⣿⣿⣿⣿⣿⣿⣿⣿⣿⣿⣿⣿⣿⣿⣿⣿⣿⣿⣿⣿⣿⣿⣿⠀⠀⠀⠀⠀⠀⠀⠀⠀⠀⠀⠀</a:t>
            </a:r>
            <a:br/>
            <a:r>
              <a:t>⠀⠀⠀⠀⠀⠀⠀⠀⠀⠀⠀⣿⣿⣿⢇⢕⣺⣿⣿⣿⣿⣿⣿⣿⣿⣿⣿⣿⣿⣿⣿⣯⢕⣠⣴⣦⢔⢄⠅⢸⣿⣿⣿⣿⣿⣿⣿⣿⣿⣿⣿⣿⣿⣿⣿⣿⣿⣿⣿⣿⣿⣿⣿⣿⣿⣿⣿⣿⣿⠀⠀⠀⠀⠀⠀⠀⠀⠀⠀⠀⠀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⠀⠀⠀⠀⠀⠀⠀⠀⠀⠀⠀⣿⣿⣿⡇⢕⢸⣿⣿⣿⣿⣿⣿⣿⣿⣿⣿⣿⣿⣿⣿⣿⡿⢟⠝⢕⢱⢕⢔⡕⣿⣿⣿⣿⣿⣿⣿⣿⣿⣿⣿⣿⣿⣿⣿⣿⣿⣿⣿⣿⣿⣿⣿⣿⣿⣿⣿⣿⣿⠀⠀⠀⠀⠀⠀⠀⠀⠀⠀⠀⠀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⠀⠀⠀⠀⠀⠀⠀⠀⠀⠀⠀⣿⣿⣿⡇⢕⢸⣿⣿⣿⣿⣿⣿⣿⣿⣿⣿⣿⣿⣿⣿⣿⣇⣜⣳⣷⣷⣧⡷⡇⣿⣿⣿⣿⣿⣿⣿⣿⣿⣿⣿⣿⣿⣿⣿⣿⣿⣿⣿⣿⣿⣿⣿⣿⣿⣿⣿⣿⣿⠀⠀⠀⠀⠀⠀⠀⠀⠀⠀⠀⠀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⠀⠀⠀⠀⠀⠀⠀⠀⠀⠀⠀⣿⣿⣿⡇⢕⢸⣿⣿⣿⣿⣿⣿⣿⣿⣿⣿⣿⣿⣿⣿⣿⣿⣿⣝⣿⣿⣿⣽⣿⢻⣿⣿⣿⣿⣿⣿⣿⣿⣿⣿⣿⣿⣿⣿⣿⣿⣿⣿⣿⣿⣿⣿⣿⣿⣿⣿⣿⣿⠀⠀⠀⠀⠀⠀⠀⠀⠀⠀⠀⠀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⠀⠀⠀⠀⠀⠀⠀⠀⠀⠀⠀⣿⣿⣿⡇⢕⢸⣿⣿⣿⣿⣿⣿⣿⣿⣿⣿⣿⣿⣿⣿⣿⣿⣿⣿⣷⡜⢝⢯⢕⡞⣿⣿⣿⣿⣿⣿⣿⣿⣿⣿⣿⣿⣿⣿⣿⣿⣿⣿⣿⣿⣿⣿⣿⣿⣿⣿⣿⣿⠀⠀⠀⠀⠀⠀⠀⠀⠀⠀⠀⠀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⠀⠀⠀⠀⠀⠀⠀⠀⠀⠀⠀⣿⣿⣿⡇⢕⢸⣿⣿⣿⣿⣿⣿⣿⣿⣿⣿⣿⣿⣿⣿⣿⣿⣿⣿⣿⣷⡕⣞⣿⣞⣿⣿⣿⣿⣿⢿⣿⣿⣿⣿⣿⣿⣿⣿⣿⣿⣿⣿⣿⣿⣿⣿⣿⣿⣿⣿⣿⣿⠀⠀⠀⠀⠀⠀⠀⠀⠀⠀⠀⠀</a:t>
            </a:r>
            <a:br/>
            <a:r>
              <a:t>⠀⠀⠀⠀⠀⠀⠀⠀⠀⠀⠀⣿⣿⣿⡇⢕⢸⣿⣿⣿⣿⣿⣿⣿⣿⣿⣿⣿⣿⣿⣿⣿⣿⣿⣿⣿⣿⣿⣿⣿⣾⣿⣿⣿⣿⣿⢸⣷⢞⣿⣿⣿⣿⣿⣿⣿⣿⣿⣿⣿⣿⣿⣿⣿⣿⣿⣿⣿⣿⠀⠀⠀⠀⠀⠀⠀⠀⠀⠀⠀⠀</a:t>
            </a:r>
            <a:br/>
            <a:r>
              <a:t>⠀⠀⠀⠀⠀⠀⠀⠀⠀⠀⠀⣿⣿⣿⡇⢕⢸⣿⣿⣿⣿⣿⣿⣿⣿⣿⣿⣿⣿⣿⣿⣿⣿⣿⣿⣿⣿⣿⣿⣿⣿⣿⣿⣿⣿⢏⢹⢇⢇⢝⣿⣿⣿⣿⣿⣿⣿⣿⣿⣿⣿⣿⣿⣿⣿⣿⣿⣿⣿⠀⠀⠀⠀⠀⠀⠀⠀⠀⠀⠀⠀</a:t>
            </a:r>
            <a:br/>
            <a:r>
              <a:t>⠀⠀⠀⠀⠀⠀⠀⠀⠀⠀⠀⣿⣿⣿⡇⢅⢱⣿⣿⣿⣿⣿⣿⣿⣿⣿⣿⣿⣿⣿⣿⡏⣿⣿⣿⣿⣿⣿⣿⣿⣿⣿⣿⣿⣿⡕⢕⢜⡕⢟⢟⣿⣿⣿⣿⣿⣿⣿⣿⣿⣿⣿⣿⣿⣿⣿⣿⣿⣿⠀⠀⠀⠀⠀⠀⠀⠀⠀⠀⠀⠀</a:t>
            </a:r>
            <a:br/>
            <a:r>
              <a:t>⠀⠀⠀⠀⠀⠀⠀⠀⠀⠀⠀⣿⣿⣿⡇⢅⢕⣿⣿⣿⣿⣿⣿⣿⣿⣿⣿⣿⣿⣿⣟⡕⢹⣿⣿⣿⣿⡿⣿⣿⣿⣿⣿⣿⣿⣷⣷⡎⢻⣷⣼⣿⣿⣿⣿⣿⣿⣿⣿⣿⣿⣿⣿⣿⣿⣿⣿⣿⣿⠀⠀⠀⠀⠀⠀⠀⠀⠀⠀⠀⠀</a:t>
            </a:r>
            <a:br/>
            <a:r>
              <a:t>⠀⠀⠀⠀⠀⠀⠀⠀⠀⠀⠀⣿⣿⣿⡇⢁⢕⣿⣿⣿⣿⣿⣿⣿⣿⣿⣿⣿⣿⣿⣵⡽⢵⢜⣿⣿⣿⣿⣿⣿⣿⣿⣿⣿⣿⡿⢟⣕⣸⣼⣿⣿⣿⣿⣿⣿⣿⣿⣿⣿⣿⣿⣿⣿⣿⣿⣿⣿⣿⠀⠀⠀⠀⠀⠀⠀⠀⠀⠀⠀⠀</a:t>
            </a:r>
            <a:br/>
            <a:r>
              <a:t>⠀⠀⠀⠀⠀⠀⠀⠀⠀⠀⠀⣿⣿⣿⣧⢁⢕⣿⣿⣿⣿⣿⣿⣿⣿⣿⣿⣿⣿⣿⢇⢾⣧⣕⢻⣿⣿⣿⣿⣿⣿⣿⣿⣿⣿⣇⣼⣿⣿⣿⣿⣿⣿⣿⣿⣿⣿⣿⣿⣿⣿⣿⣿⣿⣿⣿⣿⣿⣿⠀⠀⠀⠀⠀⠀⠀⠀⠀⠀⠀⠀</a:t>
            </a:r>
            <a:br/>
            <a:r>
              <a:t>⠀⠀⠀⠀⠀⠀⠀⠀⠀⠀⠀⣿⣿⣿⣷⢁⢕⣿⣿⣿⣿⣿⣿⣿⣿⣿⣿⣿⣿⣿⣿⣾⣿⣿⡇⢜⢳⢿⢿⡟⢛⢻⢹⢏⢝⢹⣿⣿⣿⣿⣿⣿⣿⣿⣿⣿⣿⣿⣿⣿⣿⣿⣿⣿⣿⣿⣿⣿⣿⠀⠀⠀⠀⠀⠀⠀⠀⠀⠀⠀⠀</a:t>
            </a:r>
            <a:br/>
            <a:r>
              <a:t>⠀⠀⠀⠀⠀⠀⠀⠀⠀⠀⠀⣿⣿⣿⣿⢑⢕⣿⣿⣿⣿⣿⣿⣿⣿⣿⣿⣿⣿⣿⣿⣿⣟⣿⢇⢕⢱⣷⣧⣕⢕⢕⢕⢕⣱⡕⣽⣿⣿⣿⣿⣿⣿⣿⣿⣿⣿⣿⣿⣿⣿⣿⣿⣿⣿⣿⣿⣿⣿⠀⠀⠀⠀⠀⠀⠀⠀⠀⠀⠀⠀</a:t>
            </a:r>
            <a:br/>
            <a:r>
              <a:t>⠀⠀⠀⠀⠀⠀⠀⠀⠀⠀⠀⣿⣿⣿⣿⢑⢕⣿⣿⣿⣿⣿⣿⣿⣿⣿⣿⣿⣿⣿⣿⣿⣿⣿⣿⣧⡕⢜⢟⣿⣿⣾⣿⣿⡿⢟⣟⣿⣿⣿⣿⣿⣿⣿⣿⣿⣿⣿⣿⣿⣿⣿⣿⣿⣿⣿⣿⣿⣿⠀⠀⠀⠀⠀⠀⠀⠀⠀⠀⠀⠀</a:t>
            </a:r>
            <a:br/>
            <a:r>
              <a:t>⠀⠀⠀⠀⠀⠀⠀⠀⠀⠀⠀⣿⣿⣿⣿⠑⢕⣿⣿⣿⣿⣿⣿⣿⣿⣿⣿⣿⣿⣿⣿⣿⣿⣿⣿⣿⣿⣧⡕⢞⢟⢏⢟⡟⢕⣿⣿⣿⣿⣿⣿⣿⣿⣿⣿⣿⣿⣿⣿⣿⣿⣿⣿⣿⣿⣿⣿⣿⣿⠀⠀⠀⠀⠀⠀⠀⠀⠀⠀⠀⠀</a:t>
            </a:r>
            <a:br/>
            <a:r>
              <a:t>⠀⠀⠀⠀⠀⠀⠀⠀⠀⠀⠀⣿⣿⣿⣿⠕⢕⣿⣿⣿⣿⣿⣿⣿⣿⣿⣿⣿⣿⣿⣿⣿⣿⣿⣿⣿⣿⣿⣵⣕⢕⢕⢕⣵⣾⣿⣿⣿⣿⣿⣿⣿⣿⣿⣿⣿⣿⣿⣿⣿⣿⣿⣿⣿⣿⣿⣿⣿⣿⠀⠀⠀⠀⠀⠀⠀⠀⠀⠀⠀⠀</a:t>
            </a:r>
            <a:br/>
            <a:r>
              <a:t>⠀⠀⠀⠀⠀⠀⠀⠀⠀⠀⠀⠛⠛⠛⠛⠑⠑⠛⠛⠛⠛⠛⠛⠛⠛⠛⠛⠛⠛⠛⠛⠛⠛⠛⠛⠛⠛⠛⠓⠑⠑⠃⠑⠓⠛⠛⠛⠛⠛⠛⠛⠛⠛⠛⠛⠛⠛⠛⠛⠛⠛⠛⠛⠛⠛⠛⠛⠛⠛⠀⠀⠀⠀⠀⠀⠀⠀⠀⠀⠀⠀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⠀⠀⠀⠀⠀⠀⠀⠀⠀⠀⠀⣿⣿⢕⢕⢿⣿⣿⣿⣿⣿⣿⣿⣿⣿⣿⣿⣿⣿⣿⣿⣿⢟⠝⠕⠑⠕⠝⢝⢿⣿⣿⣿⣿⣿⣿⣿⣿⣿⣿⣿⣿⣿⣿⣿⣿⣿⣿⣿⣿⣿⣿⣿⣿⣿⣿⣿⣿⣿⠀⠀⠀⠀⠀⠀⠀⠀⠀⠀⠀⠀</a:t>
            </a:r>
            <a:br/>
            <a:r>
              <a:t>⠀⠀⠀⠀⠀⠀⠀⠀⠀⠀⠀⣿⣿⢕⢕⢹⣿⣿⣿⣿⣿⣿⣿⣿⣿⣿⣿⣿⣿⣿⣿⣿⡕⣡⣶⣷⢇⢔⠑⢜⣿⣿⣿⣿⣿⣿⣿⣿⣿⣿⣿⣿⣿⣿⣿⣿⣿⣿⣿⣿⣿⣿⣿⣿⣿⣿⣿⣿⣿⠀⠀⠀⠀⠀⠀⠀⠀⠀⠀⠀⠀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⠀⠀⠀⠀⠀⠀⠀⠀⠀⠀⠀⣿⣿⡇⢕⢸⣿⣿⣿⣿⣿⣿⣿⣿⣿⣿⣿⣿⣿⣿⣿⣿⡿⢟⢙⠑⢱⢕⢅⢕⢹⣿⣿⣿⣿⣿⣿⣿⣿⣿⣿⣿⣿⣿⣿⣿⣿⣿⣿⣿⣿⣿⣿⣿⣿⣿⣿⣿⣿⠀⠀⠀⠀⠀⠀⠀⠀⠀⠀⠀⠀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⠀⠀⠀⠀⠀⠀⠀⠀⠀⠀⠀⣿⣿⡇⢕⢸⣿⣿⣿⣿⣿⣿⣿⣿⣿⣿⣿⣿⣿⣿⣿⣿⣧⣼⣟⣷⣾⣳⡵⢏⢸⣿⣿⣿⣿⣿⣿⣿⣿⣿⣿⣿⣿⣿⣿⣿⣿⣿⣿⣿⣿⣿⣿⣿⣿⣿⣿⣿⣿⠀⠀⠀⠀⠀⠀⠀⠀⠀⠀⠀⠀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⠀⠀⠀⠀⠀⠀⠀⠀⠀⠀⠀⣿⣿⡇⢕⢸⣿⣿⣿⣿⣿⣿⣿⣿⣿⣿⣿⣿⣿⣿⣿⣿⣿⣿⣗⣺⡿⣯⣿⣿⢿⣿⣿⣿⣿⣿⣿⣿⣿⣿⣿⣿⣿⣿⣿⣿⣿⣿⣿⣿⣿⣿⣿⣿⣿⣿⣿⣿⣿⠀⠀⠀⠀⠀⠀⠀⠀⠀⠀⠀⠀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⠀⠀⠀⠀⠀⠀⠀⠀⠀⠀⠀⣿⣿⡇⢕⢸⣿⣿⣿⣿⣿⣿⣿⣿⣿⣿⣿⣿⣿⣿⣿⣿⣿⣿⣿⣷⡕⢝⢷⢇⡼⢻⣿⣿⣿⣿⣿⣿⣿⣿⣿⣿⣿⣿⣿⣿⣿⣿⣿⣿⣿⣿⣿⣿⣿⣿⣿⣿⣿⠀⠀⠀⠀⠀⠀⠀⠀⠀⠀⠀⠀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⠀⠀⠀⠀⠀⠀⠀⠀⠀⠀⠀⣿⣿⡇⢕⢸⣿⣿⣿⣿⣿⣿⣿⣿⣿⣿⣿⣿⣿⣿⣿⣿⣿⣿⣿⣿⣿⡧⢕⣻⣾⣿⣿⣿⣿⣿⣿⣿⣿⣿⣿⣿⣿⣿⣿⣿⣿⣿⣿⣿⣿⣿⣿⣿⣿⣿⣿⣿⣿⠀⠀⠀⠀⠀⠀⠀⠀⠀⠀⠀⠀</a:t>
            </a:r>
            <a:br/>
            <a:r>
              <a:t>⠀⠀⠀⠀⠀⠀⠀⠀⠀⠀⠀⣿⣿⡇⢕⢸⣿⣿⣿⣿⣿⣿⣿⣿⣿⣿⣿⣿⣿⣿⣿⣿⣿⣿⣿⣿⣿⣿⣿⣿⣿⣾⣿⣿⣿⣿⢇⣿⣮⢿⣿⣿⣿⣿⣿⣿⣿⣿⣿⣿⣿⣿⣿⣿⣿⣿⣿⣿⣿⠀⠀⠀⠀⠀⠀⠀⠀⠀⠀⠀⠀</a:t>
            </a:r>
            <a:br/>
            <a:r>
              <a:t>⠀⠀⠀⠀⠀⠀⠀⠀⠀⠀⠀⣿⣿⡇⢕⢕⣿⣿⣿⣿⣿⣿⣿⣿⣿⣿⣿⣿⣿⣿⣿⣿⣿⣿⣿⣿⣿⣿⣿⣿⣿⣿⣿⣿⣿⡿⢜⡟⡏⢜⣻⣿⣿⣿⣿⣿⣿⣿⣿⣿⣿⣿⣿⣿⣿⣿⣿⣿⣿⠀⠀⠀⠀⠀⠀⠀⠀⠀⠀⠀⠀</a:t>
            </a:r>
            <a:br/>
            <a:r>
              <a:t>⠀⠀⠀⠀⠀⠀⠀⠀⠀⠀⠀⣿⣿⡇⢕⢕⣿⣿⣿⣿⣿⣿⣿⣿⣿⣿⣿⣿⣿⣿⣿⡏⢸⣿⣿⣿⣿⣿⣿⣿⣿⣿⣿⣿⣿⣧⢕⢕⣝⡕⢟⣻⣿⣿⣿⣿⣿⣿⣿⣿⣿⣿⣿⣿⣿⣿⣿⣿⣿⠀⠀⠀⠀⠀⠀⠀⠀⠀⠀⠀⠀</a:t>
            </a:r>
            <a:br/>
            <a:r>
              <a:t>⠀⠀⠀⠀⠀⠀⠀⠀⠀⠀⠀⣿⣿⡇⢑⢱⣿⣿⣿⣿⣿⣿⣿⣿⣿⣿⣿⣿⣿⡿⢟⢇⢕⢿⣿⣿⣿⢿⣻⣿⣿⣿⣿⣿⣿⣿⣿⣾⡟⢻⣷⣿⣿⣿⣿⣿⣿⣿⣿⣿⣿⣿⣿⣿⣿⣿⣿⣿⣿⠀⠀⠀⠀⠀⠀⠀⠀⠀⠀⠀⠀</a:t>
            </a:r>
            <a:br/>
            <a:r>
              <a:t>⠀⠀⠀⠀⠀⠀⠀⠀⠀⠀⠀⣿⣿⡇⢑⢕⣿⣿⣿⣿⣿⣿⣿⣿⣿⣿⣿⣿⣿⣷⣼⣷⡕⢕⢻⣿⣿⣿⣿⣿⣿⣿⣿⣿⣿⣿⢿⣟⣕⣸⣿⣿⣿⣿⣿⣿⣿⣿⣿⣿⣿⣿⣿⣿⣿⣿⣿⣿⣿⠀⠀⠀⠀⠀⠀⠀⠀⠀⠀⠀⠀</a:t>
            </a:r>
            <a:br/>
            <a:r>
              <a:t>⠀⠀⠀⠀⠀⠀⠀⠀⠀⠀⠀⣿⣿⡗⢑⢕⣿⣿⣿⣿⣿⣿⣿⣿⣿⣿⣿⣿⣿⣿⢏⢱⣧⣕⡟⣿⣿⣿⣿⣿⣿⣿⣿⣿⣿⣿⣱⣿⣿⣿⣿⣿⣿⣿⣿⣿⣿⣿⣿⣿⣿⣿⣿⣿⣿⣿⣿⣿⣿⠀⠀⠀⠀⠀⠀⠀⠀⠀⠀⠀⠀</a:t>
            </a:r>
            <a:br/>
            <a:r>
              <a:t>⠀⠀⠀⠀⠀⠀⠀⠀⠀⠀⠀⣿⣿⣿⢑⢕⣿⣿⣿⣿⣿⣿⣿⣿⣿⣿⣿⣿⣿⣿⣷⣷⣿⣿⣿⡏⢹⢽⢿⢿⡿⢟⢏⢽⢌⢝⣻⣿⣿⣿⣿⣿⣿⣿⣿⣿⣿⣿⣿⣿⣿⣿⣿⣿⣿⣿⣿⣿⣿⠀⠀⠀⠀⠀⠀⠀⠀⠀⠀⠀⠀</a:t>
            </a:r>
            <a:br/>
            <a:r>
              <a:t>⠀⠀⠀⠀⠀⠀⠀⠀⠀⠀⠀⣿⣿⣿⠕⢕⣿⣿⣿⣿⣿⣿⣿⣿⣿⣿⣿⣿⣿⣿⣿⣿⣿⣿⢿⡕⢕⢵⣕⣕⡝⢱⢕⢕⣕⣕⢜⣿⣿⣿⣿⣿⣿⣿⣿⣿⣿⣿⣿⣿⣿⣿⣿⣿⣿⣿⣿⣿⣿⠀⠀⠀⠀⠀⠀⠀⠀⠀⠀⠀⠀</a:t>
            </a:r>
            <a:br/>
            <a:r>
              <a:t>⠀⠀⠀⠀⠀⠀⠀⠀⠀⠀⠀⣿⣿⣿⠕⢕⣿⣿⣿⣿⣿⣿⣿⣿⣿⣿⣿⣿⣿⣿⣿⣿⣿⣿⣷⣧⣕⢕⢝⣟⢿⣷⣷⡷⣿⣷⢿⢿⣿⣿⣿⣿⣿⣿⣿⣿⣿⣿⣿⣿⣿⣿⣿⣿⣿⣿⣿⣿⣿⠀⠀⠀⠀⠀⠀⠀⠀⠀⠀⠀⠀</a:t>
            </a:r>
            <a:br/>
            <a:r>
              <a:t>⠀⠀⠀⠀⠀⠀⠀⠀⠀⠀⠀⣿⣿⣿⠕⢕⣿⣿⣿⣿⣿⣿⣿⣿⣿⣿⣿⣿⣿⣿⣿⣿⣿⣿⣿⣿⣿⣧⡜⢕⢫⢻⢟⢏⢟⡵⣷⣿⣿⣿⣿⣿⣿⣿⣿⣿⣿⣿⣿⣿⣿⣿⣿⣿⣿⣿⣿⣿⣿⠀⠀⠀⠀⠀⠀⠀⠀⠀⠀⠀⠀</a:t>
            </a:r>
            <a:br/>
            <a:r>
              <a:t>⠀⠀⠀⠀⠀⠀⠀⠀⠀⠀⠀⣿⣿⣿⠔⢕⣿⣿⣿⣿⣿⣿⣿⣿⣿⣿⣿⣿⣿⣿⣿⣿⣿⣿⣿⣿⣿⣯⣽⡕⢜⢕⢕⢕⢱⣼⣿⣿⣿⣿⣿⣿⣿⣿⣿⣿⣿⣿⣿⣿⣿⣿⣿⣿⣿⣿⣿⣿⣿⠀⠀⠀⠀⠀⠀⠀⠀⠀⠀⠀⠀</a:t>
            </a:r>
            <a:br/>
            <a:r>
              <a:t>⠀⠀⠀⠀⠀⠀⠀⠀⠀⠀⠀⠛⠛⠛⠐⠑⠛⠛⠛⠛⠛⠛⠛⠛⠛⠛⠛⠛⠛⠛⠛⠛⠛⠛⠛⠛⠛⠛⠛⠙⠑⠑⠑⠘⠙⠛⠛⠛⠛⠛⠛⠛⠛⠛⠛⠛⠛⠛⠛⠛⠛⠛⠛⠛⠛⠛⠛⠛⠛⠀⠀⠀⠀⠀⠀⠀⠀⠀⠀⠀⠀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⠀⠀⠀⠀⠀⠀⠀⠀⠀⠀⠀⣿⢕⢕⢻⣿⣿⣿⣿⣿⣿⣿⣿⣿⣿⣿⣿⣿⣿⣿⣿⣿⣟⢏⢝⠕⠕⠝⢝⢻⣿⣿⣿⣿⣿⣿⣿⣿⣿⣿⣿⣿⣿⣿⣿⣿⣿⣿⣿⣿⣿⣿⣿⣿⣿⣿⣿⣿⣿⠀⠀⠀⠀⠀⠀⠀⠀⠀⠀⠀⠀</a:t>
            </a:r>
            <a:br/>
            <a:r>
              <a:t>⠀⠀⠀⠀⠀⠀⠀⠀⠀⠀⠀⣿⢕⢕⢸⣿⣿⣿⣿⣿⣿⣿⣿⣿⣿⣿⣿⣿⣿⣿⣿⣿⡕⣅⣵⣷⣷⢔⢔⠕⢻⣿⣿⣿⣿⣿⣿⣿⣿⣿⣿⣿⣿⣿⣿⣿⣿⣿⣿⣿⣿⣿⣿⣿⣿⣿⣿⣿⣿⠀⠀⠀⠀⠀⠀⠀⠀⠀⠀⠀⠀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⠀⠀⠀⠀⠀⠀⠀⠀⠀⠀⠀⣿⡇⢕⢸⣿⣿⣿⣿⣿⣿⣿⣿⣿⣿⣿⣿⣿⣿⣿⣿⣿⣿⢿⢏⠑⢕⣕⣔⢔⢜⣿⣿⣿⣿⣿⣿⣿⣿⣿⣿⣿⣿⣿⣿⣿⣿⣿⣿⣿⣿⣿⣿⣿⣿⣿⣿⣿⣿⠀⠀⠀⠀⠀⠀⠀⠀⠀⠀⠀⠀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⠀⠀⠀⠀⠀⠀⠀⠀⠀⠀⠀⣿⡇⢕⢸⣿⣿⣿⣿⣿⣿⣿⣿⣿⣿⣿⣿⣿⣿⣿⣿⣿⣷⣕⡟⣷⣷⣗⢧⣺⢱⣿⣿⣿⣿⣿⣿⣿⣿⣿⣿⣿⣿⣿⣿⣿⣿⣿⣿⣿⣿⣿⣿⣿⣿⣿⣿⣿⣿⠀⠀⠀⠀⠀⠀⠀⠀⠀⠀⠀⠀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⠀⠀⠀⠀⠀⠀⠀⠀⠀⠀⠀⣿⡇⢕⢸⣿⣿⣿⣿⣿⣿⣿⣿⣿⣿⣿⣿⣿⣿⣿⣿⣿⣿⣿⣯⣗⣿⣿⣫⣾⣿⣿⣿⣿⣿⣿⣿⣿⣿⣿⣿⣿⣿⣿⣿⣿⣿⣿⣿⣿⣿⣿⣿⣿⣿⣿⣿⣿⣿⠀⠀⠀⠀⠀⠀⠀⠀⠀⠀⠀⠀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⠀⠀⠀⠀⠀⠀⠀⠀⠀⠀⠀⣿⡇⢕⢸⣿⣿⣿⣿⣿⣿⣿⣿⣿⣿⣿⣿⣿⣿⣿⣿⣿⣿⣿⣿⣿⣏⢝⢻⡾⣱⣿⣿⣿⣿⣿⣿⣿⣿⣿⣿⣿⣿⣿⣿⣿⣿⣿⣿⣿⣿⣿⣿⣿⣿⣿⣿⣿⣿⠀⠀⠀⠀⠀⠀⠀⠀⠀⠀⠀⠀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⠀⠀⠀⠀⠀⠀⠀⠀⠀⠀⠀⣿⡇⢕⢸⣿⣿⣿⣿⣿⣿⣿⣿⣿⣿⣿⣿⣿⣿⣿⣿⣿⣿⣿⣿⣿⣿⣧⢕⣜⣿⣿⣿⣿⣿⣿⣿⣿⣿⣿⣿⣿⣿⣿⣿⣿⣿⣿⣿⣿⣿⣿⣿⣿⣿⣿⣿⣿⣿⠀⠀⠀⠀⠀⠀⠀⠀⠀⠀⠀⠀</a:t>
            </a:r>
            <a:br/>
            <a:r>
              <a:t>⠀⠀⠀⠀⠀⠀⠀⠀⠀⠀⠀⣿⡇⢕⢸⣿⣿⣿⣿⣿⣿⣿⣿⣿⣿⣿⣿⣿⣿⣿⣿⣿⣿⣿⣿⣿⣿⣿⣿⣿⣿⣿⣿⣿⣿⣿⣿⢸⣿⣿⣿⣿⣿⣿⣿⣿⣿⣿⣿⣿⣿⣿⣿⣿⣿⣿⣿⣿⣿⠀⠀⠀⠀⠀⠀⠀⠀⠀⠀⠀⠀</a:t>
            </a:r>
            <a:br/>
            <a:r>
              <a:t>⠀⠀⠀⠀⠀⠀⠀⠀⠀⠀⠀⣿⡇⢕⢕⣿⣿⣿⣿⣿⣿⣿⣿⣿⣿⣿⣿⣿⣿⣿⣿⣿⢻⣿⣿⣿⣿⣿⣿⣿⣿⣿⣿⣿⣿⣿⡿⢺⣿⡷⢻⣿⣿⣿⣿⣿⣿⣿⣿⣿⣿⣿⣿⣿⣿⣿⣿⣿⣿⠀⠀⠀⠀⠀⠀⠀⠀⠀⠀⠀⠀</a:t>
            </a:r>
            <a:br/>
            <a:r>
              <a:t>⠀⠀⠀⠀⠀⠀⠀⠀⠀⠀⠀⣿⡇⢑⢕⣿⣿⣿⣿⣿⣿⣿⣿⣿⣿⣿⣿⣿⣿⣿⣿⣿⢕⢿⣿⣿⣿⣿⣿⣿⣿⣿⣿⣿⣿⣿⣇⢜⢝⢗⢺⢿⣿⣿⣿⣿⣿⣿⣿⣿⣿⣿⣿⣿⣿⣿⣿⣿⣿⠀⠀⠀⠀⠀⠀⠀⠀⠀⠀⠀⠀</a:t>
            </a:r>
            <a:br/>
            <a:r>
              <a:t>⠀⠀⠀⠀⠀⠀⠀⠀⠀⠀⠀⣿⡇⢑⢕⣿⣿⣿⣿⣿⣿⣿⣿⣿⣿⣿⣿⣿⣿⣿⡿⢟⢕⡝⣿⣿⣿⣿⣿⣿⣿⣿⣿⣿⣿⣿⣻⣷⣾⡿⢷⣼⣿⣿⣿⣿⣿⣿⣿⣿⣿⣿⣿⣿⣿⣿⣿⣿⣿⠀⠀⠀⠀⠀⠀⠀⠀⠀⠀⠀⠀</a:t>
            </a:r>
            <a:br/>
            <a:r>
              <a:t>⠀⠀⠀⠀⠀⠀⠀⠀⠀⠀⠀⣿⡇⠑⢕⣿⣿⣿⣿⣿⣿⣿⣿⣿⣿⣿⣿⣿⣿⣯⢗⢷⢕⢕⢹⣿⣽⣿⣷⣿⣿⣿⣿⣿⣿⣿⣿⣿⡿⢇⢜⣿⣿⣿⣿⣿⣿⣿⣿⣿⣿⣿⣿⣿⣿⣿⣿⣿⣿⠀⠀⠀⠀⠀⠀⠀⠀⠀⠀⠀⠀</a:t>
            </a:r>
            <a:br/>
            <a:r>
              <a:t>⠀⠀⠀⠀⠀⠀⠀⠀⠀⠀⠀⣿⡇⠕⢕⣿⣿⣿⣿⣿⣿⣿⣿⣿⣿⣿⣿⣿⣿⣿⣿⢟⣝⢕⡇⣿⣿⣿⣿⣿⣿⣿⣿⣿⣿⣿⣷⣸⣷⣾⣿⣿⣿⣿⣿⣿⣿⣿⣿⣿⣿⣿⣿⣿⣿⣿⣿⣿⣿⠀⠀⠀⠀⠀⠀⠀⠀⠀⠀⠀⠀</a:t>
            </a:r>
            <a:br/>
            <a:r>
              <a:t>⠀⠀⠀⠀⠀⠀⠀⠀⠀⠀⠀⣿⣏⠕⢕⣿⣿⣿⣿⣿⣿⣿⣿⣿⣿⣿⣿⣿⣿⣿⣇⣕⡟⣷⣧⣿⣿⣿⣿⣿⣿⡿⢿⡟⣝⢝⢻⣿⣿⣿⣿⣿⣿⣿⣿⣿⣿⣿⣿⣿⣿⣿⣿⣿⣿⣿⣿⣿⣿⠀⠀⠀⠀⠀⠀⠀⠀⠀⠀⠀⠀</a:t>
            </a:r>
            <a:br/>
            <a:r>
              <a:t>⠀⠀⠀⠀⠀⠀⠀⠀⠀⠀⠀⣿⣟⢔⢕⣿⣿⣿⣿⣿⣿⣿⣿⣿⣿⣿⣿⣿⣿⣿⣿⣿⣿⣿⣿⣿⡟⢕⢕⢕⢜⢗⢕⢕⢕⢕⡕⢿⣿⣿⣿⣿⣿⣿⣿⣿⣿⣿⣿⣿⣿⣿⣿⣿⣿⣿⣿⣿⣿⠀⠀⠀⠀⠀⠀⠀⠀⠀⠀⠀⠀</a:t>
            </a:r>
            <a:br/>
            <a:r>
              <a:t>⠀⠀⠀⠀⠀⠀⠀⠀⠀⠀⠀⣿⡿⢔⢕⣿⣿⣿⣿⣿⣿⣿⣿⣿⣿⣿⣿⣿⣿⣿⣿⣿⣿⣿⣿⣏⡝⢕⢜⢿⣻⣧⣵⣵⣼⣿⣺⣿⣿⣿⣿⣿⣿⣿⣿⣿⣿⣿⣿⣿⣿⣿⣿⣿⣿⣿⣿⣿⣿⠀⠀⠀⠀⠀⠀⠀⠀⠀⠀⠀⠀</a:t>
            </a:r>
            <a:br/>
            <a:r>
              <a:t>⠀⠀⠀⠀⠀⠀⠀⠀⠀⠀⠀⣿⡿⢄⢕⣿⣿⣿⣿⣿⣿⣿⣿⣿⣿⣿⣿⣿⣿⣿⣿⣿⣿⣿⣿⣿⣿⣧⢕⢱⢟⢻⣿⢿⡿⣟⣏⣷⣿⣿⣿⣿⣿⣿⣿⣿⣿⣿⣿⣿⣿⣿⣿⣿⣿⣿⣿⣿⣿⠀⠀⠀⠀⠀⠀⠀⠀⠀⠀⠀⠀</a:t>
            </a:r>
            <a:br/>
            <a:r>
              <a:t>⠀⠀⠀⠀⠀⠀⠀⠀⠀⠀⠀⣿⣟⢄⢕⣿⣿⣿⣿⣿⣿⣿⣿⣿⣿⣿⣿⣿⣿⣿⣿⣿⣿⣿⣿⣿⣿⣿⣿⢕⢕⢕⢕⢕⢕⢇⣽⣿⣿⣿⣿⣿⣿⣿⣿⣿⣿⣿⣿⣿⣿⣿⣿⣿⣿⣿⣿⣿⣿⠀⠀⠀⠀⠀⠀⠀⠀⠀⠀⠀⠀</a:t>
            </a:r>
            <a:br/>
            <a:r>
              <a:t>⠀⠀⠀⠀⠀⠀⠀⠀⠀⠀⠀⠛⠛⠀⠑⠛⠛⠛⠛⠛⠛⠛⠛⠛⠛⠛⠛⠛⠛⠛⠛⠛⠛⠛⠛⠛⠛⠛⠛⠛⠓⠑⠑⠑⠙⠛⠛⠛⠛⠛⠛⠛⠛⠛⠛⠛⠛⠛⠛⠛⠛⠛⠛⠛⠛⠛⠛⠛⠛⠀⠀⠀⠀⠀⠀⠀⠀⠀⠀⠀⠀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⠀⠀⠀⠀⠀⠀⠀⠀⠀⠀⠀⢕⣹⣿⣿⣿⣿⣿⣿⣿⣿⣿⣿⣿⣿⣿⣿⣿⣿⣿⣿⣿⣿⣿⣿⣿⣿⣿⣿⣿⣿⣿⣿⣿⣿⣿⣿⣿⣿⣿⣿⣿⣿⣿⣿⣿⣿⣿⣿⣿⣿⣿⣿⣿⣿⣿⣿⣿⣿⠀⠀⠀⠀⠀⠀⠀⠀⠀⠀⠀⠀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⠀⠀⠀⠀⠀⠀⠀⠀⠀⠀⠀⢕⢹⣿⣿⣿⣿⣿⣿⣿⣿⣿⣿⣿⣿⣿⣿⣿⣿⣿⣿⣿⣿⣿⣿⣿⣿⣿⣿⣿⣿⣿⣿⣿⣿⣿⣿⣿⣿⣿⣿⣿⣿⣿⣿⣿⣿⣿⣿⣿⣿⣿⣿⣿⣿⣿⣿⣿⣿⠀⠀⠀⠀⠀⠀⠀⠀⠀⠀⠀⠀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⠀⠀⠀⠀⠀⠀⠀⠀⠀⠀⠀⢕⢸⣿⣿⣿⣿⣿⣿⣿⣿⣿⣿⣿⣿⣿⣿⣿⣿⣿⣿⣿⣿⡿⢟⢟⢝⢝⢟⢻⣿⣿⣿⣿⣿⣿⣿⣿⣿⣿⣿⣿⣿⣿⣿⣿⣿⣿⣿⣿⣿⣿⣿⣿⣿⣿⣿⣿⣿⠀⠀⠀⠀⠀⠀⠀⠀⠀⠀⠀⠀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⠀⠀⠀⠀⠀⠀⠀⠀⠀⠀⠀⢕⢸⣿⣿⣿⣿⣿⣿⣿⣿⣿⣿⣿⣿⣿⣿⣿⣿⣿⣿⣿⣿⢝⢕⣱⣴⣵⢕⢕⢜⣿⣿⣿⣿⣿⣿⣿⣿⣿⣿⣿⣿⣿⣿⣿⣿⣿⣿⣿⣿⣿⣿⣿⣿⣿⣿⣿⣿⠀⠀⠀⠀⠀⠀⠀⠀⠀⠀⠀⠀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⠀⠀⠀⠀⠀⠀⠀⠀⠀⠀⠀⢕⢸⣿⣿⣿⣿⣿⣿⣿⣿⣿⣿⣿⣿⣿⣿⣿⣿⣿⣿⣿⣿⣧⣿⢿⢟⢝⣕⢕⢅⢹⣿⣿⣿⣿⣿⣿⣿⣿⣿⣿⣿⣿⣿⣿⣿⣿⣿⣿⣿⣿⣿⣿⣿⣿⣿⣿⣿⠀⠀⠀⠀⠀⠀⠀⠀⠀⠀⠀⠀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⠀⠀⠀⠀⠀⠀⠀⠀⠀⠀⠀⢕⢸⣿⣿⣿⣿⣿⣿⣿⣿⣿⣿⣿⣿⣿⣿⣿⣿⣿⣿⣿⣿⣏⢁⣦⣤⣵⣷⣵⣷⢻⣿⣿⣿⣿⣿⣿⣿⣿⣿⣿⣿⣿⣿⣿⣿⣿⣿⣿⣿⣿⣿⣿⣿⣿⣿⣿⣿⠀⠀⠀⠀⠀⠀⠀⠀⠀⠀⠀⠀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⠀⠀⠀⠀⠀⠀⠀⠀⠀⠀⠀⢕⢸⣿⣿⣿⣿⣿⣿⣿⣿⣿⣿⣿⣿⣿⣿⣿⣿⣿⣿⣿⣿⣿⣿⣗⣻⣿⣿⣿⣿⣾⣿⣿⣿⣿⣿⣿⣿⣿⣿⣿⣿⣿⣿⣿⣿⣿⣿⣿⣿⣿⣿⣿⣿⣿⣿⣿⣿⠀⠀⠀⠀⠀⠀⠀⠀⠀⠀⠀⠀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⠀⠀⠀⠀⠀⠀⠀⠀⠀⠀⠀⢕⢸⣿⣿⣿⣿⣿⣿⣿⣿⣿⣿⣿⣿⣿⣿⣿⣿⣿⣿⣿⣿⣿⣿⣿⣾⡟⢟⢿⣿⢏⣿⣿⣿⣿⣿⣿⣿⣿⣿⣿⣿⣿⣿⣿⣿⣿⣿⣿⣿⣿⣿⣿⣿⣿⣿⣿⣿⠀⠀⠀⠀⠀⠀⠀⠀⠀⠀⠀⠀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⠀⠀⠀⠀⠀⠀⠀⠀⠀⠀⠀⢕⢕⣿⣿⣿⣿⣿⣿⣿⣿⣿⣿⣿⣿⣿⣿⣿⣿⣿⣿⣿⣿⣿⣿⣿⣿⣧⡕⢕⣹⣾⣿⣿⣿⣿⣿⣿⣿⣿⣿⣿⣿⣿⣿⣿⣿⣿⣿⣿⣿⣿⣿⣿⣿⣿⣿⣿⣿⠀⠀⠀⠀⠀⠀⠀⠀⠀⠀⠀⠀</a:t>
            </a:r>
            <a:br/>
            <a:r>
              <a:t>⠀⠀⠀⠀⠀⠀⠀⠀⠀⠀⠀⢑⢕⣿⣿⣿⣿⣿⣿⣿⣿⣿⣿⣿⣿⣿⣿⣿⣿⣿⣿⣿⣿⣿⣿⣿⣿⣿⣿⣣⣾⣿⣿⣿⣿⣿⣿⣿⣿⣿⣿⣿⣿⣿⣿⣿⣿⣿⣿⣿⣿⣿⣿⣿⣿⣿⣿⣿⣿⠀⠀⠀⠀⠀⠀⠀⠀⠀⠀⠀⠀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⠀⠀⠀⠀⠀⠀⠀⠀⠀⠀⠀⠕⢕⣿⣿⣿⣿⣿⣿⣿⣿⣿⣿⣿⣿⣿⣿⣿⣿⣿⣿⣿⣿⡏⢿⣿⣿⣿⣿⣿⣿⣿⣿⣿⣿⣿⣿⣿⣹⣿⣿⣿⣿⣿⣿⣿⣿⣿⣿⣿⣿⣿⣿⣿⣿⣿⣿⣿⣿⠀⠀⠀⠀⠀⠀⠀⠀⠀⠀⠀⠀</a:t>
            </a:r>
            <a:br/>
            <a:r>
              <a:t>⠀⠀⠀⠀⠀⠀⠀⠀⠀⠀⠀⠔⢕⣿⣿⣿⣿⣿⣿⣿⣿⣿⣿⣿⣿⣿⣿⣿⣿⣿⣿⣿⣿⢕⢜⣿⣿⣿⣿⣿⣿⣿⣿⣿⣿⣿⣿⡟⢱⣽⣵⣿⣝⣽⣿⣿⣿⣿⣿⣿⣿⣿⣿⣿⣿⣿⣿⣿⣿⠀⠀⠀⠀⠀⠀⠀⠀⠀⠀⠀⠀</a:t>
            </a:r>
            <a:br/>
            <a:r>
              <a:t>⠀⠀⠀⠀⠀⠀⠀⠀⠀⠀⠀⢄⢕⣿⣿⣿⣿⣿⣿⣿⣿⣿⣿⣿⣿⣿⣿⣿⣿⣿⣿⡿⢟⢕⢕⢸⣿⣿⣿⣟⣻⣿⣿⣿⣿⣿⣿⣿⢜⣿⢿⡿⢿⣿⣿⣿⣿⣿⣿⣿⣿⣿⣿⣿⣿⣿⣿⣿⣿⠀⠀⠀⠀⠀⠀⠀⠀⠀⠀⠀⠀</a:t>
            </a:r>
            <a:br/>
            <a:r>
              <a:t>⠀⠀⠀⠀⠀⠀⠀⠀⠀⠀⠀⢄⢕⣿⣿⣿⣿⣿⣿⣿⣿⣿⣿⣿⣿⣿⣿⣿⣿⣿⣧⣝⢳⢕⢕⡕⢹⣿⣿⣿⣿⣿⣿⣿⣿⣿⣿⣿⣝⣿⣿⢏⣵⣿⣿⣿⣿⣿⣿⣿⣿⣿⣿⣿⣿⣿⣿⣿⣿⠀⠀⠀⠀⠀⠀⠀⠀⠀⠀⠀⠀</a:t>
            </a:r>
            <a:br/>
            <a:r>
              <a:t>⠀⠀⠀⠀⠀⠀⠀⠀⠀⠀⠀⢀⢕⣿⣿⣿⣿⣿⣿⣿⣿⣿⣿⣿⣿⣿⣿⣿⣿⣿⣿⣿⡿⢟⡕⡕⣾⣿⣿⣿⣿⣿⣿⣿⣿⢿⢟⢿⣿⣿⣿⣿⣿⣿⣿⣿⣿⣿⣿⣿⣿⣿⣿⣿⣿⣿⣿⣿⣿⠀⠀⠀⠀⠀⠀⠀⠀⠀⠀⠀⠀</a:t>
            </a:r>
            <a:br/>
            <a:r>
              <a:t>⠀⠀⠀⠀⠀⠀⠀⠀⠀⠀⠀⢁⢕⣿⣿⣿⣿⣿⣿⣿⣿⣿⣿⣿⣿⣿⣿⣿⣿⣿⣿⣏⣕⡹⣿⣷⡟⢯⢻⢿⢿⢟⢟⡹⢝⢜⡱⡕⢻⣿⣿⣿⣿⣿⣿⣿⣿⣿⣿⣿⣿⣿⣿⣿⣿⣿⣿⣿⣿⠀⠀⠀⠀⠀⠀⠀⠀⠀⠀⠀⠀</a:t>
            </a:r>
            <a:br/>
            <a:r>
              <a:t>⠀⠀⠀⠀⠀⠀⠀⠀⠀⠀⠀⠁⢕⣿⣿⣿⣿⣿⣿⣿⣿⣿⣿⣿⣿⣿⣿⣿⣿⣿⣿⣿⣿⣿⣿⣿⣿⣿⣷⣷⣷⣵⣵⢜⢕⡱⣵⣾⣵⣿⣿⣿⣿⣿⣿⣿⣿⣿⣿⣿⣿⣿⣿⣿⣿⣿⣿⣿⣿⠀⠀⠀⠀⠀⠀⠀⠀⠀⠀⠀⠀</a:t>
            </a:r>
            <a:br/>
            <a:r>
              <a:t>⠀⠀⠀⠀⠀⠀⠀⠀⠀⠀⠀⠁⢕⣿⣿⣿⣿⣿⣿⣿⣿⣿⣿⣿⣿⣿⣿⣿⣿⣿⣿⣿⣿⣿⣿⣿⣿⡿⢿⢻⢿⣿⣽⣿⣿⣿⣿⣿⣿⣿⣿⣿⣿⣿⣿⣿⣿⣿⣿⣿⣿⣿⣿⣿⣿⣿⣿⣿⣿⠀⠀⠀⠀⠀⠀⠀⠀⠀⠀⠀⠀</a:t>
            </a:r>
            <a:br/>
            <a:r>
              <a:t>⠀⠀⠀⠀⠀⠀⠀⠀⠀⠀⠀⠐⢕⣿⣿⣿⣿⣿⣿⣿⣿⣿⣿⣿⣿⣿⣿⣿⣿⣿⣿⣿⣿⣿⣿⣿⣿⣷⣜⢕⢕⢝⢷⡟⢟⢝⡻⢿⣻⣿⣿⣿⣿⣿⣿⣿⣿⣿⣿⣿⣿⣿⣿⣿⣿⣿⣿⣿⣿⠀⠀⠀⠀⠀⠀⠀⠀⠀⠀⠀⠀</a:t>
            </a:r>
            <a:br/>
            <a:r>
              <a:t>⠀⠀⠀⠀⠀⠀⠀⠀⠀⠀⠀⠀⠑⠛⠛⠛⠛⠛⠛⠛⠛⠛⠛⠛⠛⠛⠛⠛⠛⠛⠛⠛⠛⠛⠛⠛⠛⠛⠛⠓⠑⠑⠑⠑⠑⠑⠑⠚⠛⠛⠛⠛⠛⠛⠛⠛⠛⠛⠛⠛⠛⠛⠛⠛⠛⠛⠛⠛⠛⠀⠀⠀⠀⠀⠀⠀⠀⠀⠀⠀⠀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⠀⠀⠀⠀⠀⠀⠀⠀⠀⠀⠀⢸⣿⣿⣿⣿⣿⣿⣿⣿⣿⣿⣿⣿⣿⣿⣿⣿⣿⣿⣿⣿⣿⣿⣿⢿⢟⢟⢟⢿⣿⣿⣿⣿⣿⣿⣿⣿⣿⣿⣿⣿⣿⣿⣿⣿⣿⣿⣿⣿⣿⣿⣿⣿⣿⣿⣿⣿⣿⠀⠀⠀⠀⠀⠀⠀⠀⠀⠀⠀⠀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⠀⠀⠀⠀⠀⠀⠀⠀⠀⠀⠀⢸⣿⣿⣿⣿⣿⣿⣿⣿⣿⣿⣿⣿⣿⣿⣿⣿⣿⣿⣿⣿⣿⡟⢕⢕⣕⣅⡕⢕⢕⢻⣿⣿⣿⣿⣿⣿⣿⣿⣿⣿⣿⣿⣿⣿⣿⣿⣿⣿⣿⣿⣿⣿⣿⣿⣿⣿⣿⠀⠀⠀⠀⠀⠀⠀⠀⠀⠀⠀⠀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⠀⠀⠀⠀⠀⠀⠀⠀⠀⠀⠀⢸⣿⣿⣿⣿⣿⣿⣿⣿⣿⣿⣿⣿⣿⣿⣿⣿⣿⣿⣿⣿⣿⣧⣱⣿⡿⢿⡇⢕⢕⢜⣿⣿⣿⣿⣿⣿⣿⣿⣿⣿⣿⣿⣿⣿⣿⣿⣿⣿⣿⣿⣿⣿⣿⣿⣿⣿⣿⠀⠀⠀⠀⠀⠀⠀⠀⠀⠀⠀⠀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⠀⠀⠀⠀⠀⠀⠀⠀⠀⠀⠀⢸⣿⣿⣿⣿⣿⣿⣿⣿⣿⣿⣿⣿⣿⣿⣿⣿⣿⣿⣿⣿⣿⣿⠏⢱⣅⣅⣽⣷⣵⡵⣿⣿⣿⣿⣿⣿⣿⣿⣿⣿⣿⣿⣿⣿⣿⣿⣿⣿⣿⣿⣿⣿⣿⣿⣿⣿⣿⠀⠀⠀⠀⠀⠀⠀⠀⠀⠀⠀⠀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⠀⠀⠀⠀⠀⠀⠀⠀⠀⠀⠀⢸⣿⣿⣿⣿⣿⣿⣿⣿⣿⣿⣿⣿⣿⣿⣿⣿⣿⣿⣿⣿⣿⣿⣷⣼⢽⢿⣿⣿⣿⣧⣿⣿⣿⣿⣿⣿⣿⣿⣿⣿⣿⣿⣿⣿⣿⣿⣿⣿⣿⣿⣿⣿⣿⣿⣿⣿⣿⠀⠀⠀⠀⠀⠀⠀⠀⠀⠀⠀⠀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⠀⠀⠀⠀⠀⠀⠀⠀⠀⠀⠀⢕⣿⣿⣿⣿⣿⣿⣿⣿⣿⣿⣿⣿⣿⣿⣿⣿⣿⣿⣿⣿⣿⣿⣿⣿⣮⡽⢿⣿⣿⣿⢏⣿⣿⣿⣿⣿⣿⣿⣿⣿⣿⣿⣿⣿⣿⣿⣿⣿⣿⣿⣿⣿⣿⣿⣿⣿⣿⠀⠀⠀⠀⠀⠀⠀⠀⠀⠀⠀⠀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⠀⠀⠀⠀⠀⠀⠀⠀⠀⠀⠀⢕⣿⣿⣿⣿⣿⣿⣿⣿⣿⣿⣿⣿⣿⣿⣿⣿⣿⣿⣿⣿⣿⣿⣿⣿⣿⣿⡕⢕⢝⣫⣾⣿⣿⣿⣿⣿⣿⣿⣿⣿⣿⣿⣿⣿⣿⣿⣿⣿⣿⣿⣿⣿⣿⣿⣿⣿⣿⠀⠀⠀⠀⠀⠀⠀⠀⠀⠀⠀⠀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⠀⠀⠀⠀⠀⠀⠀⠀⠀⠀⠀⢕⣿⣿⣿⣿⣿⣿⣿⣿⣿⣿⣿⣿⣿⣿⣿⣿⣿⣿⣿⣿⣿⣿⣿⣿⣿⣿⣿⣷⣸⣿⣿⣿⣿⣿⣿⣿⣿⣿⣿⣿⣿⣿⣿⣿⣿⣿⣿⣿⣿⣿⣿⣿⣿⣿⣿⣿⣿⠀⠀⠀⠀⠀⠀⠀⠀⠀⠀⠀⠀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⠀⠀⠀⠀⠀⠀⠀⠀⠀⠀⠀⢕⣿⣿⣿⣿⣿⣿⣿⣿⣿⣿⣿⣿⣿⣿⣿⣿⣿⣿⣿⣿⣿⣿⣿⣿⣿⣿⣿⣷⣿⣿⣿⣿⣿⣿⣿⣿⣿⣼⣿⣿⣿⣿⣿⣿⣿⣿⣿⣿⣿⣿⣿⣿⣿⣿⣿⣿⣿⠀⠀⠀⠀⠀⠀⠀⠀⠀⠀⠀⠀</a:t>
            </a:r>
            <a:br/>
            <a:r>
              <a:t>⠀⠀⠀⠀⠀⠀⠀⠀⠀⠀⠀⢕⣿⣿⣿⣿⣿⣿⣿⣿⣿⣿⣿⣿⣿⣿⣿⣿⣿⣿⣿⣿⣿⣿⢹⣿⣿⣿⣿⣿⣿⣿⣿⣿⣿⣿⣿⣿⡿⣿⣿⣿⣿⣿⣿⣿⣿⣿⣿⣿⣿⣿⣿⣿⣿⣿⣿⣿⣿⠀⠀⠀⠀⠀⠀⠀⠀⠀⠀⠀⠀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⠀⠀⠀⠀⠀⠀⠀⠀⠀⠀⠀⢕⣿⣿⣿⣿⣿⣿⣿⣿⣿⣿⣿⣿⣿⣿⣿⣿⣿⣿⣿⣿⣿⣿⢕⢻⣿⣿⣿⣿⣿⣿⣿⣿⣿⣿⣿⣿⡿⢻⣟⣿⣿⡟⣿⣿⣿⣿⣿⣿⣿⣿⣿⣿⣿⣿⣿⣿⣿⠀⠀⠀⠀⠀⠀⠀⠀⠀⠀⠀⠀</a:t>
            </a:r>
            <a:br/>
            <a:r>
              <a:t>⠀⠀⠀⠀⠀⠀⠀⠀⠀⠀⠀⢕⣿⣿⣿⣿⣿⣿⣿⣿⣿⣿⣿⣿⣿⣿⣿⣿⣿⣿⣿⣿⣿⣿⢕⢕⣿⣿⣿⣿⡿⣿⣿⣿⣿⣿⣿⣿⣷⡜⣿⣿⣿⣿⣿⣿⣿⣿⣿⣿⣿⣿⣿⣿⣿⣿⣿⣿⣿⠀⠀⠀⠀⠀⠀⠀⠀⠀⠀⠀⠀</a:t>
            </a:r>
            <a:br/>
            <a:r>
              <a:t>⠀⠀⠀⠀⠀⠀⠀⠀⠀⠀⠀⢕⣿⣿⣿⣿⣿⣿⣿⣿⣿⣿⣿⣿⣿⣿⣿⣿⣿⣿⣿⡻⢿⣯⡕⢕⢝⣿⣿⣿⣿⣿⣿⣿⣿⣿⣿⣿⣿⣿⣿⣿⣿⢝⣿⣿⣿⣿⣿⣿⣿⣿⣿⣿⣿⣿⣿⣿⣿⠀⠀⠀⠀⠀⠀⠀⠀⠀⠀⠀⠀</a:t>
            </a:r>
            <a:br/>
            <a:r>
              <a:t>⠀⠀⠀⠀⠀⠀⠀⠀⠀⠀⠀⢕⣿⣿⣿⣿⣿⣿⣿⣿⣿⣿⣿⣿⣿⣿⣿⣿⣿⣿⣿⣷⣷⣏⣕⡕⢕⣽⣿⣿⣿⣿⣿⣿⣿⣿⣿⢿⣿⣿⣿⣷⣾⣿⣿⣿⣿⣿⣿⣿⣿⣿⣿⣿⣿⣿⣿⣿⣿⠀⠀⠀⠀⠀⠀⠀⠀⠀⠀⠀⠀</a:t>
            </a:r>
            <a:br/>
            <a:r>
              <a:t>⠀⠀⠀⠀⠀⠀⠀⠀⠀⠀⠀⢕⣿⣿⣿⣿⣿⣿⣿⣿⣿⣿⣿⣿⣿⣿⣿⣿⣿⣿⣿⣿⣿⢿⣝⣕⣕⣿⣿⣿⣿⣿⣿⡿⢟⢏⢳⢕⢜⣿⣿⣿⣿⣿⣿⣿⣿⣿⣿⣿⣿⣿⣿⣿⣿⣿⣿⣿⣿⠀⠀⠀⠀⠀⠀⠀⠀⠀⠀⠀⠀</a:t>
            </a:r>
            <a:br/>
            <a:r>
              <a:t>⠀⠀⠀⠀⠀⠀⠀⠀⠀⠀⠀⢕⣿⣿⣿⣿⣿⣿⣿⣿⣿⣿⣿⣿⣿⣿⣿⣿⣿⣿⣿⣿⣷⣷⣽⣿⣟⢕⢕⢕⣵⣕⣕⢝⢕⢕⢸⣱⣵⣽⣿⣿⣿⣿⣿⣿⣿⣿⣿⣿⣿⣿⣿⣿⣿⣿⣿⣿⣿⠀⠀⠀⠀⠀⠀⠀⠀⠀⠀⠀⠀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⠀⠀⠀⠀⠀⠀⠀⠀⠀⠀⠀⢕⣿⣿⣿⣿⣿⣿⣿⣿⣿⣿⣿⣿⣿⣿⣿⣿⣿⣿⣿⣿⣿⣿⣿⣿⣿⣿⣿⣿⣿⣿⣟⣿⣾⣷⣿⣿⣿⣿⣻⣿⣿⣿⣿⣿⣿⣿⣿⣿⣿⣿⣿⣿⣿⣿⣿⣿⣿⠀⠀⠀⠀⠀⠀⠀⠀⠀⠀⠀⠀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⠀⠀⠀⠀⠀⠀⠀⠀⠀⠀⠀⢕⣿⣿⣿⣿⣿⣿⣿⣿⣿⣿⣿⣿⣿⣿⣿⣿⣿⣿⣿⣿⣿⣿⣿⣿⣿⣿⣿⣿⢿⣿⣿⣿⢟⢟⢻⣿⣿⣿⣿⣿⣿⣿⣿⣿⣿⣿⣿⣿⣿⣿⣿⣿⣿⣿⣿⣿⣿⠀⠀⠀⠀⠀⠀⠀⠀⠀⠀⠀⠀</a:t>
            </a:r>
            <a:br/>
            <a:r>
              <a:t>⠀⠀⠀⠀⠀⠀⠀⠀⠀⠀⠀⠑⠛⠛⠛⠛⠛⠛⠛⠛⠛⠛⠛⠛⠛⠛⠛⠛⠛⠛⠛⠛⠛⠛⠛⠛⠛⠛⠛⠋⠑⠙⠛⠛⠃⠑⠑⠙⠚⠛⠛⠛⠛⠛⠛⠛⠛⠛⠛⠛⠛⠛⠛⠛⠛⠛⠛⠛⠛⠀⠀⠀⠀⠀⠀⠀⠀⠀⠀⠀⠀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⠀⠀⠀⠀⠀⠀⠀⠀⠀⠀⠀⣿⣿⣿⣿⣿⣿⣿⣿⣿⣿⣿⣿⣿⣿⣿⣿⣿⣿⣿⣿⣿⣿⣿⢿⢕⢕⢕⢕⢕⢕⢹⣿⣿⣿⣿⣿⣿⣿⣿⣿⣿⣿⣿⣿⣿⣿⣿⣿⣿⣿⣿⣿⣿⣿⣿⣿⣿⣿⠀⠀⠀⠀⠀⠀⠀⠀⠀⠀⠀⠀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⠀⠀⠀⠀⠀⠀⠀⠀⠀⠀⠀⣿⣿⣿⣿⣿⣿⣿⣿⣿⣿⣿⣿⣿⣿⣿⣿⣿⣿⣿⣿⣿⣿⣿⡕⣱⣷⣿⣿⡕⢕⢕⢹⣿⣿⣿⣿⣿⣿⣿⣿⣿⣿⣿⣿⣿⣿⣿⣿⣿⣿⣿⣿⣿⣿⣿⣿⣿⣿⠀⠀⠀⠀⠀⠀⠀⠀⠀⠀⠀⠀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⠀⠀⠀⠀⠀⠀⠀⠀⠀⠀⠀⣿⣿⣿⣿⣿⣿⣿⣿⣿⣿⣿⣿⣿⣿⣿⣿⣿⣿⣿⣿⣿⣿⣿⡷⢟⢋⠑⢜⣷⣕⣕⣼⣿⣿⣿⣿⣿⣿⣿⣿⣿⣿⣿⣿⣿⣿⣿⣿⣿⣿⣿⣿⣿⣿⣿⣿⣿⣿⠀⠀⠀⠀⠀⠀⠀⠀⠀⠀⠀⠀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⠀⠀⠀⠀⠀⠀⠀⠀⠀⠀⠀⣿⣿⣿⣿⣿⣿⣿⣿⣿⣿⣿⣿⣿⣿⣿⣿⣿⣿⣿⣿⣿⣿⣿⣷⣔⡟⣳⣷⣿⣿⣿⣇⣿⣿⣿⣿⣿⣿⣿⣿⣿⣿⣿⣿⣿⣿⣿⣿⣿⣿⣿⣿⣿⣿⣿⣿⣿⣿⠀⠀⠀⠀⠀⠀⠀⠀⠀⠀⠀⠀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⠀⠀⠀⠀⠀⠀⠀⠀⠀⠀⠀⣿⣿⣿⣿⣿⣿⣿⣿⣿⣿⣿⣿⣿⣿⣿⣿⣿⣿⣿⣿⣿⣿⣿⣿⣿⣯⢕⣿⣿⣿⣿⣿⢻⣿⣿⣿⣿⣿⣿⣿⣿⣿⣿⣿⣿⣿⣿⣿⣿⣿⣿⣿⣿⣿⣿⣿⣿⣿⠀⠀⠀⠀⠀⠀⠀⠀⠀⠀⠀⠀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⠀⠀⠀⠀⠀⠀⠀⠀⠀⠀⠀⣿⣿⣿⣿⣿⣿⣿⣿⣿⣿⣿⣿⣿⣿⣿⣿⣿⣿⣿⣿⣿⣿⣿⣿⣿⣿⣿⣎⢝⢝⢿⣇⣾⣿⣿⣿⣿⣿⣿⣿⣿⣿⣿⣿⣿⣿⣿⣿⣿⣿⣿⣿⣿⣿⣿⣿⣿⣿⠀⠀⠀⠀⠀⠀⠀⠀⠀⠀⠀⠀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⠀⠀⠀⠀⠀⠀⠀⠀⠀⠀⠀⣿⣿⣿⣿⣿⣿⣿⣿⣿⣿⣿⣿⣿⣿⣿⣿⣿⣿⣿⣿⣿⣿⣿⣿⣿⣿⣿⣿⣧⡵⢳⣻⣿⣿⣿⣿⣿⣿⣿⣿⣿⣿⣿⣿⣿⣿⣿⣿⣿⣿⣿⣿⣿⣿⣿⣿⣿⣿⠀⠀⠀⠀⠀⠀⠀⠀⠀⠀⠀⠀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⠀⠀⠀⠀⠀⠀⠀⠀⠀⠀⠀⢿⣿⣿⣿⣿⣿⣿⣿⣿⣿⣿⣿⣿⣿⣿⣿⣿⣿⣿⣿⣿⣿⣿⡿⣿⣿⣿⣿⣿⣿⣿⣿⣿⣿⣿⣿⣿⣿⣿⣿⣿⣿⣿⣿⣿⣿⣿⣿⣿⣿⣿⣿⣿⣿⣿⣿⣿⣿⠀⠀⠀⠀⠀⠀⠀⠀⠀⠀⠀⠀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⠀⠀⠀⠀⠀⠀⠀⠀⠀⠀⠀⢿⣿⣿⣿⣿⣿⣿⣿⣿⣿⣿⣿⣿⣿⣿⣿⣿⣿⣿⣿⣿⣿⣿⣿⢻⣿⣿⣿⣿⣿⣿⣿⣿⣿⣿⣿⣿⣿⡷⣿⣿⣿⣿⣿⣿⣿⣿⣿⣿⣿⣿⣿⣿⣿⣿⣿⣿⣿⠀⠀⠀⠀⠀⠀⠀⠀⠀⠀⠀⠀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⠀⠀⠀⠀⠀⠀⠀⠀⠀⠀⠀⢸⣿⣿⣿⣿⣿⣿⣿⣿⣿⣿⣿⣿⣿⣿⣿⣿⣿⣿⣿⣿⣿⣿⣿⢕⢻⣿⣿⣿⣿⣿⣿⣿⣿⣿⣿⣿⣿⣇⢱⣿⣿⣷⣷⣿⣿⣿⣿⣿⣿⣿⣿⣿⣿⣿⣿⣿⣿⠀⠀⠀⠀⠀⠀⠀⠀⠀⠀⠀⠀</a:t>
            </a:r>
            <a:br/>
            <a:r>
              <a:t>⠀⠀⠀⠀⠀⠀⠀⠀⠀⠀⠀⢸⣿⣿⣿⣿⣿⣿⣿⣿⣿⣿⣿⣿⣿⣿⣿⣿⣿⣿⣿⣿⣿⣿⣿⡕⢕⢿⣿⣿⣿⣿⣿⣿⣿⣿⣿⣿⣿⣿⣼⣿⣿⣿⢻⣿⣿⣿⣿⣿⣿⣿⣿⣿⣿⣿⣿⣿⣿⠀⠀⠀⠀⠀⠀⠀⠀⠀⠀⠀⠀</a:t>
            </a:r>
            <a:br/>
            <a:r>
              <a:t>⠀⠀⠀⠀⠀⠀⠀⠀⠀⠀⠀⢸⣿⣿⣿⣿⣿⣿⣿⣿⣿⣿⣿⣿⣿⣿⣿⣿⣿⣿⣿⣿⣿⣝⣿⢕⢕⢜⣿⣿⣿⣿⣿⣿⣿⣿⣿⣿⣿⣿⣿⣿⣿⣿⣷⣿⣿⣿⣿⣿⣿⣿⣿⣿⣿⣿⣿⣿⣿⠀⠀⠀⠀⠀⠀⠀⠀⠀⠀⠀⠀</a:t>
            </a:r>
            <a:br/>
            <a:r>
              <a:t>⠀⠀⠀⠀⠀⠀⠀⠀⠀⠀⠀⢸⣿⣿⣿⣿⣿⣿⣿⣿⣿⣿⣿⣿⣿⣿⣿⣿⣿⣿⣿⣿⣿⣿⣷⣵⡵⢜⣿⣿⣿⣿⣿⣿⣿⢿⡟⣯⢝⢻⣿⣿⣿⣿⣿⣿⣿⣿⣿⣿⣿⣿⣿⣿⣿⣿⣿⣿⣿⠀⠀⠀⠀⠀⠀⠀⠀⠀⠀⠀⠀</a:t>
            </a:r>
            <a:br/>
            <a:r>
              <a:t>⠀⠀⠀⠀⠀⠀⠀⠀⠀⠀⠀⢸⣿⣿⣿⣿⣿⣿⣿⣿⣿⣿⣿⣿⣿⣿⣿⣿⣿⣿⣿⣿⣿⣿⢿⣹⣵⢇⢝⢟⢟⢏⢝⡝⢗⣕⢕⢕⣺⣜⣻⣿⣿⣿⣿⣿⣿⣿⣿⣿⣿⣿⣿⣿⣿⣿⣿⣿⣿⠀⠀⠀⠀⠀⠀⠀⠀⠀⠀⠀⠀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⠀⠀⠀⠀⠀⠀⠀⠀⠀⠀⠀⢸⣿⣿⣿⣿⣿⣿⣿⣿⣿⣿⣿⣿⣿⣿⣿⣿⣿⣿⣿⣿⣿⣿⣿⣿⣿⣇⢵⣧⣾⣿⣷⣾⣧⣵⣵⣾⣿⣿⡿⣿⣿⣿⣿⣿⣿⣿⣿⣿⣿⣿⣿⣿⣿⣿⣿⣿⣿⠀⠀⠀⠀⠀⠀⠀⠀⠀⠀⠀⠀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⠀⠀⠀⠀⠀⠀⠀⠀⠀⠀⠀⢸⣿⣿⣿⣿⣿⣿⣿⣿⣿⣿⣿⣿⣿⣿⣿⣿⣿⣿⣿⣿⣿⣿⣿⣿⣿⣿⣿⣿⣿⣿⣿⣿⣿⣿⣿⣿⣿⣿⣾⣿⣿⣿⣿⣿⣿⣿⣿⣿⣿⣿⣿⣿⣿⣿⣿⣿⣿⠀⠀⠀⠀⠀⠀⠀⠀⠀⠀⠀⠀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⠀⠀⠀⠀⠀⠀⠀⠀⠀⠀⠀⠘⠛⠛⠛⠛⠛⠛⠛⠛⠛⠛⠛⠛⠛⠛⠛⠛⠛⠛⠛⠛⠛⠛⠛⠛⠛⠛⠛⠛⠛⠛⠛⠛⠛⠙⠑⠘⠛⠛⠛⠛⠛⠛⠛⠛⠛⠛⠛⠛⠛⠛⠛⠛⠛⠛⠛⠛⠛⠀⠀⠀⠀⠀⠀⠀⠀⠀⠀⠀⠀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⠀⠀⠀⠀⠀⠀⠀⠀⠀⠀⠀⣿⣿⣿⣿⣿⣿⣿⣿⣿⣿⣿⣿⣿⣿⣿⣿⣿⣿⣿⣿⣿⣿⣿⣿⡟⢏⢝⢝⢝⢝⢟⢿⣿⣿⣿⣿⣿⣿⣿⣿⣿⣿⣿⣿⣿⣿⣿⣿⣿⣿⣿⣿⣿⣿⣿⣿⣿⣿⠀⠀⠀⠀⠀⠀⠀⠀⠀⠀⠀⠀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⠀⠀⠀⠀⠀⠀⠀⠀⠀⠀⠀⣿⣿⣿⣿⣿⣿⣿⣿⣿⣿⣿⣿⣿⣿⣿⣿⣿⣿⣿⣿⣿⣿⣿⣟⢕⢕⣵⣴⣧⢕⢕⢜⣿⣿⣿⣿⣿⣿⣿⣿⣿⣿⣿⣿⣿⣿⣿⣿⣿⣿⣿⣿⣿⣿⣿⣿⣿⣿⠀⠀⠀⠀⠀⠀⠀⠀⠀⠀⠀⠀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⠀⠀⠀⠀⠀⠀⠀⠀⠀⠀⠀⣿⣿⣿⣿⣿⣿⣿⣿⣿⣿⣿⣿⣿⣿⣿⣿⣿⣿⣿⣿⣿⣿⣿⣿⣾⣿⢟⠟⢹⣕⢕⢱⢼⣿⣿⣿⣿⣿⣿⣿⣿⣿⣿⣿⣿⣿⣿⣿⣿⣿⣿⣿⣿⣿⣿⣿⣿⣿⠀⠀⠀⠀⠀⠀⠀⠀⠀⠀⠀⠀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⠀⠀⠀⠀⠀⠀⠀⠀⠀⠀⠀⣿⣿⣿⣿⣿⣿⣿⣿⣿⣿⣿⣿⣿⣿⣿⣿⣿⣿⣿⣿⣿⣿⣿⣿⡕⢄⣦⣤⣵⣿⣿⣷⢻⣿⣿⣿⣿⣿⣿⣿⣿⣿⣿⣿⣿⣿⣿⣿⣿⣿⣿⣿⣿⣿⣿⣿⣿⣿⠀⠀⠀⠀⠀⠀⠀⠀⠀⠀⠀⠀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⠀⠀⠀⠀⠀⠀⠀⠀⠀⠀⠀⣿⣿⣿⣿⣿⣿⣿⣿⣿⣿⣿⣿⣿⣿⣿⣿⣿⣿⣿⣿⣿⣿⣿⣿⣿⣿⡗⣻⣿⣿⣿⣿⣿⣿⣿⣿⣿⣿⣿⣿⣿⣿⣿⣿⣿⣿⣿⣿⣿⣿⣿⣿⣿⣿⣿⣿⣿⣿⠀⠀⠀⠀⠀⠀⠀⠀⠀⠀⠀⠀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⠀⠀⠀⠀⠀⠀⠀⠀⠀⠀⠀⣿⣿⣿⣿⣿⣿⣿⣿⣿⣿⣿⣿⣿⣿⣿⣿⣿⣿⣿⣿⣿⣿⣿⣿⣿⣿⣷⣾⡟⢻⢿⣿⢇⣼⣿⣿⣿⣿⣿⣿⣿⣿⣿⣿⣿⣿⣿⣿⣿⣿⣿⣿⣿⣿⣿⣿⣿⣿⠀⠀⠀⠀⠀⠀⠀⠀⠀⠀⠀⠀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⠀⠀⠀⠀⠀⠀⠀⠀⠀⠀⠀⣿⣿⣿⣿⣿⣿⣿⣿⣿⣿⣿⣿⣿⣿⣿⣿⣿⣿⣿⣿⣿⣿⣿⣿⣿⣿⣿⣿⣇⡕⢕⡝⣿⣿⣿⣿⣿⣿⣿⣿⣿⣿⣿⣿⣿⣿⣿⣿⣿⣿⣿⣿⣿⣿⣿⣿⣿⣿⠀⠀⠀⠀⠀⠀⠀⠀⠀⠀⠀⠀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⠀⠀⠀⠀⠀⠀⠀⠀⠀⠀⠀⣿⣿⣿⣿⣿⣿⣿⣿⣿⣿⣿⣿⣿⣿⣿⣿⣿⣿⣿⣿⣿⣿⣿⣿⣿⣿⣿⣿⣿⣿⣣⣾⣿⣿⣿⣿⣿⣿⣿⣿⣿⣿⣿⣿⣿⣿⣿⣿⣿⣿⣿⣿⣿⣿⣿⣿⣿⣿⠀⠀⠀⠀⠀⠀⠀⠀⠀⠀⠀⠀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⠀⠀⠀⠀⠀⠀⠀⠀⠀⠀⠀⣿⣿⣿⣿⣿⣿⣿⣿⣿⣿⣿⣿⣿⣿⣿⣿⣿⣿⣿⣿⣿⣿⣿⣿⣧⢸⣿⣿⣿⣿⣿⣿⣿⣿⣿⣿⣿⣿⣿⡏⣿⣿⣿⣿⡯⣿⣿⣿⣿⣿⣿⣿⣿⣿⣿⣿⣿⣿⠀⠀⠀⠀⠀⠀⠀⠀⠀⠀⠀⠀</a:t>
            </a:r>
            <a:br/>
            <a:r>
              <a:t>⠀⠀⠀⠀⠀⠀⠀⠀⠀⠀⠀⣿⣿⣿⣿⣿⣿⣿⣿⣿⣿⣿⣿⣿⣿⣿⣿⣿⣿⣿⣿⣿⣿⣿⣿⣿⢕⢹⣿⣿⣿⣿⣿⣿⣿⣿⣿⣿⣿⣿⣿⢿⣿⣿⣿⣿⣿⣿⣿⣿⣿⣿⣿⣿⣿⣿⣿⣿⣿⠀⠀⠀⠀⠀⠀⠀⠀⠀⠀⠀⠀</a:t>
            </a:r>
            <a:br/>
            <a:r>
              <a:t>⠀⠀⠀⠀⠀⠀⠀⠀⠀⠀⠀⣿⣿⣿⣿⣿⣿⣿⣿⣿⣿⣿⣿⣿⣿⣿⣿⣿⣿⣿⣿⣿⣿⣿⡻⣿⢕⢜⢻⣿⣿⣿⣿⣿⣿⣿⣿⣿⣿⣿⣿⣿⣿⢿⣏⣼⣿⣿⣿⣿⣿⣿⣿⣿⣿⣿⣿⣿⣿⠀⠀⠀⠀⠀⠀⠀⠀⠀⠀⠀⠀</a:t>
            </a:r>
            <a:br/>
            <a:r>
              <a:t>⠀⠀⠀⠀⠀⠀⠀⠀⠀⠀⠀⣿⣿⣿⣿⣿⣿⣿⣿⣿⣿⣿⣿⣿⣿⣿⣿⣿⣿⣿⣿⣿⣿⣿⣿⡿⢕⢕⢸⣿⣿⣿⣿⣿⣿⣿⣿⣿⡟⢿⣿⣿⣿⣿⣿⣿⣿⣿⣿⣿⣿⣿⣿⣿⣿⣿⣿⣿⣿⠀⠀⠀⠀⠀⠀⠀⠀⠀⠀⠀⠀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⠀⠀⠀⠀⠀⠀⠀⠀⠀⠀⠀⣿⣿⣿⣿⣿⣿⣿⣿⣿⣿⣿⣿⣿⣿⣿⣿⣿⣿⣿⣿⣿⣿⣿⣿⣿⣿⢟⢕⢿⢿⢿⢿⢿⢿⢯⢝⢎⢵⣵⣿⣿⣿⣿⣿⣿⣿⣿⣿⣿⣿⣿⣿⣿⣿⣿⣿⣿⣿⠀⠀⠀⠀⠀⠀⠀⠀⠀⠀⠀⠀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⠀⠀⠀⠀⠀⠀⠀⠀⠀⠀⠀⣿⣿⣿⣿⣿⣿⣿⣿⣿⣿⣿⣿⣿⣿⣿⣿⣿⣿⣿⣿⣿⣿⣿⣿⣟⣷⣷⡕⣕⣕⣵⣷⣕⣵⡕⡕⣕⣮⣿⣿⣿⣿⣿⣿⣿⣿⣿⣿⣿⣿⣿⣿⣿⣿⣿⣿⣿⣿⠀⠀⠀⠀⠀⠀⠀⠀⠀⠀⠀⠀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⠀⠀⠀⠀⠀⠀⠀⠀⠀⠀⠀⣿⣿⣿⣿⣿⣿⣿⣿⣿⣿⣿⣿⣿⣿⣿⣿⣿⣿⣿⣿⣿⣿⣿⣿⣿⣟⣿⣇⣿⣿⣿⣿⣿⣿⣿⣿⣿⣿⣿⣿⣽⣿⣿⣿⣿⣿⣿⣿⣿⣿⣿⣿⣿⣿⣿⣿⣿⣿⠀⠀⠀⠀⠀⠀⠀⠀⠀⠀⠀⠀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⠀⠀⠀⠀⠀⠀⠀⠀⠀⠀⠀⠛⠛⠛⠛⠛⠛⠛⠛⠛⠛⠛⠛⠛⠛⠛⠛⠛⠛⠛⠛⠛⠛⠛⠛⠛⠛⠛⠛⠙⠛⠛⠛⠛⠛⠛⠛⠛⠛⠛⠛⠛⠛⠛⠛⠛⠛⠛⠛⠛⠛⠛⠛⠛⠛⠛⠛⠛⠛⠀⠀⠀⠀⠀⠀⠀⠀⠀⠀⠀⠀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⠀⠀⠀⠀⠀⠀⠀⠀⠀⠀⠀⣿⣿⣿⣿⣿⣿⣿⣿⣿⣿⣿⣿⣿⣿⣿⣿⣿⣿⣿⣿⣿⣿⣿⣿⣿⣿⣿⢿⡿⢿⢿⢿⣿⣿⣿⣿⣿⣿⣿⣿⣿⣿⣿⣿⣿⣿⣿⣿⣿⣿⣿⣿⣿⣿⣿⣿⣿⣿⠀⠀⠀⠀⠀⠀⠀⠀⠀⠀⠀⠀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⠀⠀⠀⠀⠀⠀⠀⠀⠀⠀⠀⣿⣿⣿⣿⣿⣿⣿⣿⣿⣿⣿⣿⣿⣿⣿⣿⣿⣿⣿⣿⣿⣿⣿⣿⣿⡏⢕⢕⢕⢕⢕⠑⢜⢿⣿⣿⣿⣿⣿⣿⣿⣿⣿⣿⣿⣿⣿⣿⣿⣿⣿⣿⣿⣿⣿⣿⣿⣿⠀⠀⠀⠀⠀⠀⠀⠀⠀⠀⠀⠀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⠀⠀⠀⠀⠀⠀⠀⠀⠀⠀⠀⣿⣿⣿⣿⣿⣿⣿⣿⣿⣿⣿⣿⣿⣿⣿⣿⣿⣿⣿⣿⣿⣿⣿⣿⣿⣇⣵⣾⣿⣿⣇⢕⢕⢜⣿⣿⣿⣿⣿⣿⣿⣿⣿⣿⣿⣿⣿⣿⣿⣿⣿⣿⣿⣿⣿⣿⣿⣿⠀⠀⠀⠀⠀⠀⠀⠀⠀⠀⠀⠀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⠀⠀⠀⠀⠀⠀⠀⠀⠀⠀⠀⣿⣿⣿⣿⣿⣿⣿⣿⣿⣿⣿⣿⣿⣿⣿⣿⣿⣿⣿⣿⣿⣿⣿⣿⣿⡿⠟⢋⠁⢜⢷⣧⣵⣧⣿⣿⣿⣿⣿⣿⣿⣿⣿⣿⣿⣿⣿⣿⣿⣿⣿⣿⣿⣿⣿⣿⣿⣿⠀⠀⠀⠀⠀⠀⠀⠀⠀⠀⠀⠀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⠀⠀⠀⠀⠀⠀⠀⠀⠀⠀⠀⣿⣿⣿⣿⣿⣿⣿⣿⣿⣿⣿⣿⣿⣿⣿⣿⣿⣿⣿⣿⣿⣿⣿⣿⣿⣷⣴⡞⣳⣾⣿⣿⣿⣇⣿⣿⣿⣿⣿⣿⣿⣿⣿⣿⣿⣿⣿⣿⣿⣿⣿⣿⣿⣿⣿⣿⣿⣿⠀⠀⠀⠀⠀⠀⠀⠀⠀⠀⠀⠀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⠀⠀⠀⠀⠀⠀⠀⠀⠀⠀⠀⣿⣿⣿⣿⣿⣿⣿⣿⣿⣿⣿⣿⣿⣿⣿⣿⣿⣿⣿⣿⣿⣿⣿⣿⣿⣿⣿⣯⣕⣿⣿⣿⣿⣿⢟⣿⣿⣿⣿⣿⣿⣿⣿⣿⣿⣿⣿⣿⣿⣿⣿⣿⣿⣿⣿⣿⣿⣿⠀⠀⠀⠀⠀⠀⠀⠀⠀⠀⠀⠀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⠀⠀⠀⠀⠀⠀⠀⠀⠀⠀⠀⣿⣿⣿⣿⣿⣿⣿⣿⣿⣿⣿⣿⣿⣿⣿⣿⣿⣿⣿⣿⣿⣿⣿⣿⣿⣿⣿⣿⣿⣎⢝⢝⢿⢯⣾⣿⣿⣿⣿⣿⣿⣿⣿⣿⣿⣿⣿⣿⣿⣿⣿⣿⣿⣿⣿⣿⣿⣿⠀⠀⠀⠀⠀⠀⠀⠀⠀⠀⠀⠀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⠀⠀⠀⠀⠀⠀⠀⠀⠀⠀⠀⣿⣿⣿⣿⣿⣿⣿⣿⣿⣿⣿⣿⣿⣿⣿⣿⣿⣿⣿⣿⣿⣿⣿⣿⣿⣿⣿⣿⣿⣿⣵⣱⢱⣿⣿⣿⣿⣿⣿⣿⣿⣿⣿⣿⣿⣿⣿⣿⣿⣿⣿⣿⣿⣿⣿⣿⣿⣿⠀⠀⠀⠀⠀⠀⠀⠀⠀⠀⠀⠀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⠀⠀⠀⠀⠀⠀⠀⠀⠀⠀⠀⣿⣿⣿⣿⣿⣿⣿⣿⣿⣿⣿⣿⣿⣿⣿⣿⣿⣿⣿⣿⣿⣿⣿⣿⣿⣿⡿⣿⣿⣿⣿⣿⣿⣿⣿⣿⣿⣿⣿⣿⣿⢿⢿⣿⣿⣿⣿⣿⣿⣿⣿⣿⣿⣿⣿⣿⣿⣿⠀⠀⠀⠀⠀⠀⠀⠀⠀⠀⠀⠀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⠀⠀⠀⠀⠀⠀⠀⠀⠀⠀⠀⣿⣿⣿⣿⣿⣿⣿⣿⣿⣿⣿⣿⣿⣿⣿⣿⣿⣿⣿⣿⣿⣿⣿⣿⣿⣿⢕⢹⣿⣿⣿⣿⣿⣿⣿⣿⣿⣿⣿⣿⣿⣷⣾⣿⣿⢿⣿⣿⣿⣿⣿⣿⣿⣿⣿⣿⣿⣿⠀⠀⠀⠀⠀⠀⠀⠀⠀⠀⠀⠀</a:t>
            </a:r>
            <a:br/>
            <a:r>
              <a:t>⠀⠀⠀⠀⠀⠀⠀⠀⠀⠀⠀⣿⣿⣿⣿⣿⣿⣿⣿⣿⣿⣿⣿⣿⣿⣿⣿⣿⣿⣿⣿⣿⣿⣿⣿⣿⣿⣧⢕⢿⣿⣿⣿⣯⣿⣿⣿⣿⣿⣿⣿⣿⣿⣿⣿⡟⢜⣻⣿⣿⣿⣿⣿⣿⣿⣿⣿⣿⣿⠀⠀⠀⠀⠀⠀⠀⠀⠀⠀⠀⠀</a:t>
            </a:r>
            <a:br/>
            <a:r>
              <a:t>⠀⠀⠀⠀⠀⠀⠀⠀⠀⠀⠀⣿⣿⣿⣿⣿⣿⣿⣿⣿⣿⣿⣿⣿⣿⣿⣿⣿⣿⣿⣿⣿⣿⣿⣿⣿⣿⡿⢕⢜⣿⣿⣿⣿⣿⣿⣿⣿⣿⣿⣿⣿⣿⣿⣿⣷⣿⣿⣿⣿⣿⣿⣿⣿⣿⣿⣿⣿⣿⠀⠀⠀⠀⠀⠀⠀⠀⠀⠀⠀⠀</a:t>
            </a:r>
            <a:br/>
            <a:r>
              <a:t>⠀⠀⠀⠀⠀⠀⠀⠀⠀⠀⠀⣿⣿⣿⣿⣿⣿⣿⣿⣿⣿⣿⣿⣿⣿⣿⣿⣿⣿⣿⣿⣿⣿⣿⣿⣿⣿⣕⣕⣵⢾⣿⣿⣿⣿⣿⣿⡿⢟⢿⢝⣫⣿⣿⣿⣿⣿⣿⣿⣿⣿⣿⣿⣿⣿⣿⣿⣿⣿⠀⠀⠀⠀⠀⠀⠀⠀⠀⠀⠀⠀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⠀⠀⠀⠀⠀⠀⠀⠀⠀⠀⠀⣿⣿⣿⣿⣿⣿⣿⣿⣿⣿⣿⣿⣿⣿⣿⣿⣿⣿⣿⣿⣿⣿⣿⣿⣿⣿⣿⢿⢟⡜⢜⢇⡝⢝⢝⢝⢱⢕⢱⣿⣾⣿⣿⣿⣿⣿⣿⣿⣿⣿⣿⣿⣿⣿⣿⣿⣿⣿⠀⠀⠀⠀⠀⠀⠀⠀⠀⠀⠀⠀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⠀⠀⠀⠀⠀⠀⠀⠀⠀⠀⠀⣿⣿⣿⣿⣿⣿⣿⣿⣿⣿⣿⣿⣿⣿⣿⣿⣿⣿⣿⣿⣿⣿⣿⣿⣿⣿⣿⣿⣱⣷⣷⣾⣿⣿⣾⣷⣷⣷⣿⣿⣿⣿⣿⣿⣿⣿⣿⣿⣿⣿⣿⣿⣿⣿⣿⣿⣿⣿⠀⠀⠀⠀⠀⠀⠀⠀⠀⠀⠀⠀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⠀⠀⠀⠀⠀⠀⠀⠀⠀⠀⠀⠛⠛⠛⠛⠛⠛⠛⠛⠛⠛⠛⠛⠛⠛⠛⠛⠛⠛⠛⠛⠛⠛⠛⠛⠛⠛⠛⠛⠃⠛⠛⠛⠛⠛⠛⠛⠛⠛⠛⠛⠛⠛⠛⠛⠛⠛⠛⠛⠛⠛⠛⠛⠛⠛⠛⠛⠛⠛⠀⠀⠀⠀⠀⠀⠀⠀⠀⠀⠀⠀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⠀⠀⠀⠀⠀⠀⠀⠀⠀⠀⠀⣿⣿⣿⣿⣿⣿⣿⣿⣿⣿⣿⣿⣿⣿⣿⣿⣿⣿⣿⣿⣿⣿⣿⣿⣿⣿⢏⢕⢜⢕⢕⢑⠕⢝⣿⣿⣿⣿⣿⣿⣿⣿⣿⣿⣿⣿⣿⣿⣿⣿⣿⣿⣿⣿⣿⣿⣿⣿⠀⠀⠀⠀⠀⠀⠀⠀⠀⠀⠀⠀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⠀⠀⠀⠀⠀⠀⠀⠀⠀⠀⠀⣿⣿⣿⣿⣿⣿⣿⣿⣿⣿⣿⣿⣿⣿⣿⣿⣿⣿⣿⣿⣿⣿⣿⣿⣿⣿⣕⣰⣷⣾⣿⡧⢕⢕⢸⣿⣿⣿⣿⣿⣿⣿⣿⣿⣿⣿⣿⣿⣿⣿⣿⣿⣿⣿⣿⣿⣿⣿⠀⠀⠀⠀⠀⠀⠀⠀⠀⠀⠀⠀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⠀⠀⠀⠀⠀⠀⠀⠀⠀⠀⠀⣿⣿⣿⣿⣿⣿⣿⣿⣿⣿⣿⣿⣿⣿⣿⣿⣿⣿⣿⣿⣿⣿⣿⣿⣿⣿⡿⢿⠟⠙⢹⣧⣕⣱⣧⣿⣿⣿⣿⣿⣿⣿⣿⣿⣿⣿⣿⣿⣿⣿⣿⣿⣿⣿⣿⣿⣿⣿⠀⠀⠀⠀⠀⠀⠀⠀⠀⠀⠀⠀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⠀⠀⠀⠀⠀⠀⠀⠀⠀⠀⠀⣿⣿⣿⣿⣿⣿⣿⣿⣿⣿⣿⣿⣿⣿⣿⣿⣿⣿⣿⣿⣿⣿⣿⣿⣿⣿⣧⣔⢷⣶⣾⣿⣿⣿⡏⣿⣿⣿⣿⣿⣿⣿⣿⣿⣿⣿⣿⣿⣿⣿⣿⣿⣿⣿⣿⣿⣿⣿⠀⠀⠀⠀⠀⠀⠀⠀⠀⠀⠀⠀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⠀⠀⠀⠀⠀⠀⠀⠀⠀⠀⠀⣿⣿⣿⣿⣿⣿⣿⣿⣿⣿⣿⣿⣿⣿⣿⣿⣿⣿⣿⣿⣿⣿⣿⣿⣿⣿⣿⣿⣏⢹⣿⣿⣿⣿⣿⢻⣿⣿⣿⣿⣿⣿⣿⣿⣿⣿⣿⣿⣿⣿⣿⣿⣿⣿⣿⣿⣿⣿⠀⠀⠀⠀⠀⠀⠀⠀⠀⠀⠀⠀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⠀⠀⠀⠀⠀⠀⠀⠀⠀⠀⠀⣿⣿⣿⣿⣿⣿⣿⣿⣿⣿⣿⣿⣿⣿⣿⣿⣿⣿⣿⣿⣿⣿⣿⣿⣿⣿⣿⣿⣿⣿⡏⢝⢻⣿⣧⣾⣿⣿⣿⣿⣿⣿⣿⣿⣿⣿⣿⣿⣿⣿⣿⣿⣿⣿⣿⣿⣿⣿⠀⠀⠀⠀⠀⠀⠀⠀⠀⠀⠀⠀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⠀⠀⠀⠀⠀⠀⠀⠀⠀⠀⠀⣿⣿⣿⣿⣿⣿⣿⣿⣿⣿⣿⣿⣿⣿⣿⣿⣿⣿⣿⣿⣿⣿⣿⣿⣿⣿⣿⣿⣿⣿⣷⣕⢱⢵⣿⣿⣿⣿⣿⣿⣿⣿⣿⣿⣿⣿⣿⣿⣿⣿⣿⣿⣿⣿⣿⣿⣿⣿⠀⠀⠀⠀⠀⠀⠀⠀⠀⠀⠀⠀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⠀⠀⠀⠀⠀⠀⠀⠀⠀⠀⠀⣿⣿⣿⣿⣿⣿⣿⣿⣿⣿⣿⣿⣿⣿⣿⣿⣿⣿⣿⣿⣿⣿⣿⣿⣿⣿⣿⣿⣿⣿⣿⣿⣿⣿⣿⣿⣿⣿⣿⣿⣿⣿⢿⢿⣿⣿⣿⣿⣿⣿⣿⣿⣿⣿⣿⣿⣿⣿⠀⠀⠀⠀⠀⠀⠀⠀⠀⠀⠀⠀</a:t>
            </a:r>
            <a:br/>
            <a:r>
              <a:t>⠀⠀⠀⠀⠀⠀⠀⠀⠀⠀⠀⣿⣿⣿⣿⣿⣿⣿⣿⣿⣿⣿⣿⣿⣿⣿⣿⣿⣿⣿⣿⣿⣿⣿⣿⣿⣿⣟⢝⢿⣿⣿⣿⣿⣿⣿⣿⣿⣿⣟⣿⣿⣿⣧⣾⣿⣿⣿⣿⣿⣿⣿⣿⣿⣿⣿⣿⣿⣿⠀⠀⠀⠀⠀⠀⠀⠀⠀⠀⠀⠀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⠀⠀⠀⠀⠀⠀⠀⠀⠀⠀⠀⣿⣿⣿⣿⣿⣿⣿⣿⣿⣿⣿⣿⣿⣿⣿⣿⣿⣿⣿⣿⣿⣿⣿⣿⣿⣿⣿⡇⢸⣿⣿⣿⣿⣿⣿⣿⣿⣿⣿⣿⣿⣿⣿⣿⣿⢟⢜⣿⣿⣿⣿⣿⣿⣿⣿⣿⣿⣿⠀⠀⠀⠀⠀⠀⠀⠀⠀⠀⠀⠀</a:t>
            </a:r>
            <a:br/>
            <a:r>
              <a:t>⠀⠀⠀⠀⠀⠀⠀⠀⠀⠀⠀⣿⣿⣿⣿⣿⣿⣿⣿⣿⣿⣿⣿⣿⣿⣿⣿⣿⣿⣿⣿⣿⣿⣿⣿⣿⣿⣿⡇⢕⢜⣿⣿⣿⣿⣿⣿⣿⣿⣿⣿⣿⣿⣿⣿⣷⣷⣿⣿⣿⣿⣿⣿⣿⣿⣿⣿⣿⣿⠀⠀⠀⠀⠀⠀⠀⠀⠀⠀⠀⠀</a:t>
            </a:r>
            <a:br/>
            <a:r>
              <a:t>⠀⠀⠀⠀⠀⠀⠀⠀⠀⠀⠀⣿⣿⣿⣿⣿⣿⣿⣿⣿⣿⣿⣿⣿⣿⣿⣿⣿⣿⣿⣿⣿⣿⣿⣿⣿⣯⣗⣕⣕⡕⣽⣿⣿⣿⣿⣿⣿⣿⡿⢿⢟⢻⣿⣿⣿⣿⣿⣿⣿⣿⣿⣿⣿⣿⣿⣿⣿⣿⠀⠀⠀⠀⠀⠀⠀⠀⠀⠀⠀⠀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⠀⠀⠀⠀⠀⠀⠀⠀⠀⠀⠀⣿⣿⣿⣿⣿⣿⣿⣿⣿⣿⣿⣿⣿⣿⣿⣿⣿⣿⣿⣿⣿⣿⣿⣿⣿⣿⣿⡿⢟⡷⢝⢝⢟⢟⢏⢝⢏⢵⢕⢱⣷⣿⣿⣿⣿⣿⣿⣿⣿⣿⣿⣿⣿⣿⣿⣿⣿⣿⠀⠀⠀⠀⠀⠀⠀⠀⠀⠀⠀⠀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⠀⠀⠀⠀⠀⠀⠀⠀⠀⠀⠀⣿⣿⣿⣿⣿⣿⣿⣿⣿⣿⣿⣿⣿⣿⣿⣿⣿⣿⣿⣿⣿⣿⣿⣿⣿⣿⣧⣾⣇⣿⣷⣷⣿⣿⣷⣷⣧⣷⣷⣿⣿⣿⣿⣿⣿⣿⣿⣿⣿⣿⣿⣿⣿⣿⣿⣿⣿⣿⠀⠀⠀⠀⠀⠀⠀⠀⠀⠀⠀⠀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⠀⠀⠀⠀⠀⠀⠀⠀⠀⠀⠀⣿⣿⣿⣿⣿⣿⣿⣿⣿⣿⣿⢕⢕⠐⠀⠀⠀⠀⠀⠀⠀⠀⠀⠀⠀⠀⢕⠉⠉⢉⠝⠙⠛⠛⠛⠛⠑⠀⠀⠀⠀⠀⠀⠀⠀⠀⠀⠀⠀⠀⠀⠀⠀⠀⠀⠀⠀⠀⠀⠀⠀⠀⠀⠀⠀⠀⠀⠀⠀⠀</a:t>
            </a:r>
            <a:br/>
            <a:r>
              <a:t>⠀⠀⠀⠀⠀⠀⠀⠀⠀⠀⠀⣿⣿⣿⣿⣿⣿⣿⣿⣿⣿⣿⢕⢕⢕⢕⠀⠀⠀⢀⢄⢀⠀⠀⠀⠀⠀⢕⠿⠿⠿⠿⢿⢿⢷⣷⢆⠀⠀⠀⠀⠀⠀⠀⠀⠀⠀⠀⠀⠀⠀⠀⠀⠀⠀⠀⠀⠀⠀⠀⠀⠀⠀⠀⠀⠀⠀⠀⠀⠀⠀</a:t>
            </a:r>
            <a:br/>
            <a:r>
              <a:t>⠀⠀⠀⠀⠀⠀⠀⠀⠀⠀⠀⣿⣿⣿⣿⣿⣿⣿⣿⣿⣿⣿⢕⢕⢕⢕⢕⢔⢔⢕⢕⢕⢕⢕⢕⢄⢄⢕⣴⣤⣤⣤⣤⣤⣤⣄⠀⠀⠀⠀⠀⠀⠀⠀⠀⠀⠀⠀⠀⠀⠀⠀⠀⠀⠀⠀⢀⢄⢄⠀⠀⠀⠀⠀⠀⠀⠀⠀⠀⠀⠀</a:t>
            </a:r>
            <a:br/>
            <a:r>
              <a:t>⠀⠀⠀⠀⠀⠀⠀⠀⠀⠀⠀⣿⣿⣿⣿⣿⣿⣿⣿⣿⣿⣿⢕⢕⢕⢕⢕⢕⢕⢕⢕⢕⢕⢕⢕⠁⢅⢕⡉⢉⢉⠉⠉⠉⠉⠁⠀⠀⠀⠀⠀⠀⠀⠀⠀⢀⠀⠀⠀⠀⠀⠀⠀⠀⠀⠀⢅⢕⢕⠀⠀⠀⠀⠀⠀⠀⠀⠀⠀⠀⠀</a:t>
            </a:r>
            <a:br/>
            <a:r>
              <a:t>⠀⠀⠀⠀⠀⠀⠀⠀⠀⠀⠀⣿⣿⣿⣿⣿⣿⣿⣿⣿⣿⣿⣵⢕⢕⢕⢕⢕⢕⢕⢕⢕⢕⢕⢕⢕⢕⢕⠛⠟⢿⠿⠿⠿⠿⠑⠀⠀⠀⠀⠀⠀⠀⠀⠀⠕⠄⠀⠀⠀⠀⠀⠀⠀⠀⢔⢕⢕⢕⠀⠀⠀⠀⠀⠀⠀⠀⠀⠀⠀⠀</a:t>
            </a:r>
            <a:br/>
            <a:r>
              <a:t>⠀⠀⠀⠀⠀⠀⠀⠀⠀⠀⠀⣿⣿⣿⣿⣿⣿⣿⣿⣿⣿⣿⡇⢕⢕⢕⢕⢕⢕⢕⢕⢕⢕⢕⢕⢕⢕⢱⣶⣶⣦⣵⣴⣴⡄⠀⠄⠀⠀⠀⠀⠀⠀⠀⠀⠔⢔⠀⠀⠀⠀⠀⠀⠀⢔⢔⢕⢕⢕⠀⠀⠀⠀⠀⠀⠀⠀⠀⠀⠀⠀</a:t>
            </a:r>
            <a:br/>
            <a:r>
              <a:t>⠀⠀⠀⠀⠀⠀⠀⠀⠀⠀⠀⣿⣿⣿⣿⣿⣿⣿⣿⣿⣿⣿⡗⢕⢕⢕⢕⢕⢕⢕⢕⢕⢕⢕⢕⢕⢕⢕⣄⣄⣐⣁⣁⡁⠀⠀⠀⠀⠀⠀⠀⠀⠀⠀⠀⢁⠀⠄⠀⠀⠀⠀⠀⢄⢕⢕⢕⢕⢕⠀⠀⠀⠀⠀⠀⠀⠀⠀⠀⠀⠀</a:t>
            </a:r>
            <a:br/>
            <a:r>
              <a:t>⠀⠀⠀⠀⠀⠀⠀⠀⠀⠀⠀⣿⣿⣿⣿⣿⣿⣿⣿⣿⣿⣿⣧⢕⢕⢕⢕⢕⢕⢕⢕⢕⢕⢕⢕⢕⢕⢜⠙⠛⢛⢛⠟⠛⢁⠀⠀⠀⠀⠀⠀⠀⠀⠀⠀⢁⢄⠀⠀⠀⠀⠀⢄⢕⢕⢕⢕⢕⢕⠀⠀⠀⠀⠀⠀⠀⠀⠀⠀⠀⠀</a:t>
            </a:r>
            <a:br/>
            <a:r>
              <a:t>⠀⠀⠀⠀⠀⠀⠀⠀⠀⠀⠀⣿⣿⣿⣿⣿⣿⣿⣿⣿⣿⡿⢸⢕⢕⢕⢕⢕⢕⢕⢕⢕⢕⢕⢕⢕⢕⠸⠿⢷⢶⣶⣶⢆⠀⠔⠔⠀⠀⠀⠀⠀⠀⠀⠀⠄⠐⠀⠀⠀⠀⠁⢕⢕⢕⢕⢕⢕⢕⠀⠀⠀⠀⠀⠀⠀⠀⠀⠀⠀⠀</a:t>
            </a:r>
            <a:br/>
            <a:r>
              <a:t>⠀⠀⠀⠀⠀⠀⠀⠀⠀⠀⠀⣿⣿⣿⣿⣿⣿⣿⣿⣿⣿⡇⢸⢕⢕⢕⢕⠔⢕⢕⢕⢕⢕⢕⢕⢕⢕⢱⣤⣤⣄⣄⡀⠀⠀⠀⠀⠀⠀⠀⠀⠀⠀⠀⠀⠀⠀⠀⠀⠀⠀⢕⢕⢕⢕⢕⢕⢕⢿⠀⠀⠀⠀⠀⠀⠀⠀⠀⠀⠀⠀</a:t>
            </a:r>
            <a:br/>
            <a:r>
              <a:t>⠀⠀⠀⠀⠀⠀⠀⠀⠀⠀⠀⣿⣿⣿⣿⣿⣿⣿⣿⣿⣿⡇⢕⢕⢕⢕⢕⠀⢕⢕⢕⢕⢕⢕⢕⢕⢕⣁⢈⠉⠙⠙⠑⠀⠀⠀⠀⠀⠁⠀⠀⠀⠀⠀⠀⠀⠀⠁⠀⢀⠕⢕⢕⢕⢕⢕⢕⢕⢸⠀⠀⠀⠀⠀⠀⠀⠀⠀⠀⠀⠀</a:t>
            </a:r>
            <a:br/>
            <a:r>
              <a:t>⠀⠀⠀⠀⠀⠀⠀⠀⠀⠀⠀⣿⣿⣿⣿⣿⣿⣿⣿⣿⣿⢕⢕⢕⢕⢕⢕⠔⠕⢕⢕⢕⢕⢕⢕⢕⢕⠙⠛⠻⠿⠷⠔⢀⠔⠀⠀⠀⠀⠀⠀⠀⢀⠀⠀⠀⠄⢄⠔⢔⢕⢕⢕⢕⢕⢕⢕⢕⢕⠀⠀⠀⠀⠀⠀⠀⠀⠀⠀⠀⠀</a:t>
            </a:r>
            <a:br/>
            <a:r>
              <a:t>⠀⠀⠀⠀⠀⠀⠀⠀⠀⠀⠀⣿⣿⣿⣿⣿⣿⣿⣿⣿⣿⢕⢕⢕⢕⢕⢕⢀⠔⢕⢕⢕⢕⢕⢕⢕⢕⠗⠖⠖⠦⠄⢑⠄⠔⠀⠀⠀⠀⠀⠀⠀⠁⢄⠀⠀⠑⠔⢔⢕⢕⢕⢕⢕⢕⢕⢕⢕⢕⠀⠀⠀⠀⠀⠀⠀⠀⠀⠀⠀⠀</a:t>
            </a:r>
            <a:br/>
            <a:r>
              <a:t>⠀⠀⠀⠀⠀⠀⠀⠀⠀⠀⠀⣿⣿⣿⣿⣿⣿⣿⣿⣿⣿⣕⢕⢕⢕⢕⢕⠑⠄⢕⢕⢕⢕⢕⢕⢕⢕⠀⢄⠀⢄⢀⢀⠀⠀⠀⠀⠀⠀⠀⠀⠀⠀⠀⠀⢀⢀⠀⠑⠑⠕⠕⠕⢕⢕⢕⢕⢕⢕⠀⠀⠀⠀⠀⠀⠀⠀⠀⠀⠀⠀</a:t>
            </a:r>
            <a:br/>
            <a:r>
              <a:t>⠀⠀⠀⠀⠀⠀⠀⠀⠀⠀⠀⣿⣿⣿⣿⣿⣿⣿⣿⣿⣿⣷⡇⢕⢕⢕⢕⢕⠀⢕⢕⢕⢕⢕⢕⢕⢑⡐⠈⠑⠄⠀⢐⠁⠅⢄⠀⠀⠀⠀⠀⠀⠀⠀⠀⠀⠀⢑⢕⢕⢔⢕⢕⢕⢕⢕⢕⢕⢕⠀⠀⠀⠀⠀⠀⠀⠀⠀⠀⠀⠀</a:t>
            </a:r>
            <a:br/>
            <a:r>
              <a:t>⠀⠀⠀⠀⠀⠀⠀⠀⠀⠀⠀⣿⣿⣿⣿⣿⣿⡿⢿⣿⣿⢟⢕⠑⢕⢕⢕⠀⠀⢕⢕⢕⢕⢕⢕⢕⠁⠻⡄⠀⠐⠀⠀⠑⠐⠀⠀⠀⠀⠀⠀⠀⠀⠀⠀⠀⢀⢕⢕⢕⢕⢕⢕⢕⢕⢕⢕⠕⠑⠀⠀⠀⠀⠀⠀⠀⠀⠀⠀⠀⠀</a:t>
            </a:r>
            <a:br/>
            <a:r>
              <a:t>⠀⠀⠀⠀⠀⠀⠀⠀⠀⠀⠀⣿⣿⣿⣿⣿⡟⢕⢕⣿⣿⢕⢔⢕⢕⠕⢄⢀⠀⢕⢕⢕⢕⢕⢕⢕⠀⠀⠀⢕⠀⠀⠀⠀⠀⠑⠐⠀⠀⠀⠀⠀⠀⠀⠀⠄⠔⢕⣕⣕⣑⠑⠐⠁⠀⠀⠁⠀⠀⠀⠀⠀⠀⠀⠀⠀⠀⠀⠀⠀⠀</a:t>
            </a:r>
            <a:br/>
            <a:r>
              <a:t>⠀⠀⠀⠀⠀⠀⠀⠀⠀⠀⠀⣿⣿⣿⣿⣿⢇⢕⢱⣿⣿⢕⢕⢕⢕⢕⢑⠅⠀⢕⢕⢕⢕⢕⢕⢕⣷⣄⢀⢕⠁⠀⠀⠀⠀⠐⠀⠀⠀⠀⠀⠀⠀⠀⠀⠀⠁⠑⢿⣿⣿⡷⠀⠀⠀⠀⠀⠀⠀⠀⠀⠀⠀⠀⠀⠀⠀⠀⠀⠀⠀</a:t>
            </a:r>
            <a:br/>
            <a:r>
              <a:t>⠀⠀⠀⠀⠀⠀⠀⠀⠀⠀⠀⣿⣿⣿⣿⣿⢕⢕⢕⣿⣿⢕⢄⢕⢕⢕⠕⠀⠀⢕⢕⢕⢕⢕⢕⢱⣿⣿⢕⢕⠀⠀⠀⠀⠀⠀⠀⠀⠀⠀⠀⠀⠀⠀⠀⠀⠀⠀⠀⠀⠀⠀⠀⠀⠀⠀⠀⠀⠀⠀⠀⠀⠀⠀⠀⠀⠀⠀⠀⠀⠀</a:t>
            </a:r>
            <a:br/>
            <a:r>
              <a:t>⠀⠀⠀⠀⠀⠀⠀⠀⠀⠀⠀⣿⣿⣿⣿⢇⢕⢕⢸⣿⣿⢕⢕⡕⢕⢄⠔⢀⢔⢕⢕⢕⢕⢕⢕⢸⣿⣿⢇⠀⠀⠀⠀⠀⠀⠀⠀⠀⠀⠀⠀⠀⠀⠀⠀⠀⠀⠀⠀⠀⠀⠀⠀⠀⠀⠀⠀⠀⠀⠀⠀⠀⠀⠀⠀⠀⠀⠀⠀⠀⠀</a:t>
            </a:r>
            <a:br/>
            <a:r>
              <a:t>⠀⠀⠀⠀⠀⠀⠀⠀⠀⠀⠀⣿⣿⣿⢏⢕⢕⢕⢸⣿⣿⢕⢕⢕⢕⢔⢕⢕⢕⢕⢕⢕⢕⢕⢕⣱⣷⢗⢕⠀⠀⠀⠀⠀⠀⠀⠀⠀⠀⠀⠀⠀⠀⠀⠀⠀⠀⠀⠀⠀⠀⠀⠀⠀⠀⠀⠀⠀⠀⠀⠀⠀⠀⠀⠀⠀⠀⠀⠀⠀⠀</a:t>
            </a:r>
            <a:br/>
            <a:r>
              <a:t>⠀⠀⠀⠀⠀⠀⠀⠀⠀⠀⠀⣿⣿⢏⢕⢕⢕⢕⢸⣿⣿⢕⢕⢕⢕⢕⢕⢕⢕⢕⢕⢕⢕⢕⢕⣿⣿⢇⢕⠀⠀⠀⠀⠀⠀⠀⠀⠀⠀⠀⠀⠀⠀⠀⠀⠀⠀⠀⠀⠀⠀⠀⠀⠀⠀⠀⠀⠀⠀⠀⠀⠀⠀⠀⠀⠀⠀⠀⠀⠀⠀</a:t>
            </a:r>
            <a:br/>
            <a:r>
              <a:t>⠀⠀⠀⠀⠀⠀⠀⠀⠀⠀⠀⠛⠛⠑⠑⠑⠑⠑⠘⠛⠛⠑⠑⠑⠑⠑⠑⠑⠑⠑⠑⠑⠑⠑⠑⠛⠛⠑⠀⠀⠀⠀⠀⠀⠀⠀⠀⠀⠀⠀⠀⠀⠀⠀⠀⠀⠀⠀⠀⠀⠀⠀⠀⠀⠀⠀⠀⠀⠀⠀⠀⠀⠀⠀⠀⠀⠀⠀⠀⠀⠀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⠀⠀⠀⠀⠀⠀⠀⠀⠀⠀⠀⣿⣿⣿⣿⣿⣿⣿⣿⣿⣿⣿⣿⣿⣿⣿⣿⣿⣿⣿⣿⣿⣿⣿⣿⣿⣿⣿⢟⢝⢇⢕⢕⠕⢝⢻⣿⣿⣿⣿⣿⣿⣿⣿⣿⣿⣿⣿⣿⣿⣿⣿⣿⣿⣿⣿⣿⣿⣿⠀⠀⠀⠀⠀⠀⠀⠀⠀⠀⠀⠀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⠀⠀⠀⠀⠀⠀⠀⠀⠀⠀⠀⣿⣿⣿⣿⣿⣿⣿⣿⣿⣿⣿⣿⣿⣿⣿⣿⣿⣿⣿⣿⣿⣿⣿⣿⣿⣿⣿⡕⣱⣵⣷⣷⣕⢔⢕⢹⣿⣿⣿⣿⣿⣿⣿⣿⣿⣿⣿⣿⣿⣿⣿⣿⣿⣿⣿⣿⣿⣿⠀⠀⠀⠀⠀⠀⠀⠀⠀⠀⠀⠀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⠀⠀⠀⠀⠀⠀⠀⠀⠀⠀⠀⣿⣿⣿⣿⣿⣿⣿⣿⣿⣿⣿⣿⣿⣿⣿⣿⣿⣿⣿⣿⣿⣿⣿⣿⣿⣿⣿⣿⡿⠟⠟⢯⣕⡕⣱⣜⣿⣿⣿⣿⣿⣿⣿⣿⣿⣿⣿⣿⣿⣿⣿⣿⣿⣿⣿⣿⣿⣿⠀⠀⠀⠀⠀⠀⠀⠀⠀⠀⠀⠀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⠀⠀⠀⠀⠀⠀⠀⠀⠀⠀⠀⣿⣿⣿⣿⣿⣿⣿⣿⣿⣿⣿⣿⣿⣿⣿⣿⣿⣿⣿⣿⣿⣿⣿⣿⣿⣿⣿⣧⣰⣦⣤⣼⣿⣿⣿⢻⣿⣿⣿⣿⣿⣿⣿⣿⣿⣿⣿⣿⣿⣿⣿⣿⣿⣿⣿⣿⣿⣿⠀⠀⠀⠀⠀⠀⠀⠀⠀⠀⠀⠀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⠀⠀⠀⠀⠀⠀⠀⠀⠀⠀⠀⣿⣿⣿⣿⣿⣿⣿⣿⣿⣿⣿⣿⣿⣿⣿⣿⣿⣿⣿⣿⣿⣿⣿⣿⣿⣿⣿⣿⣿⣞⣻⣿⣿⣿⣿⣿⢿⣿⣿⣿⣿⣿⣿⣿⣿⣿⣿⣿⣿⣿⣿⣿⣿⣿⣿⣿⣿⣿⠀⠀⠀⠀⠀⠀⠀⠀⠀⠀⠀⠀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⠀⠀⠀⠀⠀⠀⠀⠀⠀⠀⠀⣿⣿⣿⣿⣿⣿⣿⣿⣿⣿⣿⣿⣿⣿⣿⣿⣿⣿⣿⣿⣿⣿⣿⣿⣿⣿⣿⣿⣿⣿⣾⡟⢟⢿⣿⣧⣿⣿⣿⣿⣿⣿⣿⣿⣿⣿⣿⣿⣿⣿⣿⣿⣿⣿⣿⣿⣿⣿⠀⠀⠀⠀⠀⠀⠀⠀⠀⠀⠀⠀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⠀⠀⠀⠀⠀⠀⠀⠀⠀⠀⠀⣿⣿⣿⣿⣿⣿⣿⣿⣿⣿⣿⣿⣿⣿⣿⣿⣿⣿⣿⣿⣿⣿⣿⣿⣿⣿⣿⣿⣿⣿⣿⣱⢕⡕⣼⣿⣿⣿⣿⣿⣿⣿⣿⣿⣿⣿⣿⣿⣿⣿⣿⣿⣿⣿⣿⣿⣿⣿⠀⠀⠀⠀⠀⠀⠀⠀⠀⠀⠀⠀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⠀⠀⠀⠀⠀⠀⠀⠀⠀⠀⠀⣿⣿⣿⣿⣿⣿⣿⣿⣿⣿⣿⣿⣿⣿⣿⣿⣿⣿⣿⣿⣿⣿⣿⣿⣿⣿⣿⣟⣿⣿⣿⣿⣿⣿⣿⣿⣿⣿⣿⣿⣿⣿⣷⢻⣿⣿⣿⣿⣿⣿⣿⣿⣿⣿⣿⣿⣿⣿⠀⠀⠀⠀⠀⠀⠀⠀⠀⠀⠀⠀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⠀⠀⠀⠀⠀⠀⠀⠀⠀⠀⠀⣿⣿⣿⣿⣿⣿⣿⣿⣿⣿⣿⣿⣿⣿⣿⣿⣿⣿⣿⣿⣿⣿⣿⣿⣿⣿⣿⡏⢜⣿⣿⣿⣿⣿⣿⣿⣿⣿⣿⢿⣿⣿⡏⣷⣿⣿⣿⣿⣿⣿⣿⣿⣿⣿⣿⣿⣿⣿⠀⠀⠀⠀⠀⠀⠀⠀⠀⠀⠀⠀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⠀⠀⠀⠀⠀⠀⠀⠀⠀⠀⠀⣿⣿⣿⣿⣿⣿⣿⣿⣿⣿⣿⣿⣿⣿⣿⣿⣿⣿⣿⣿⣿⣿⣿⣿⣿⣿⣿⣷⢕⢸⣿⣿⣿⣿⣻⣿⣿⣿⣿⣿⣿⣿⣿⣿⣿⣿⢇⣟⣿⣿⣿⣿⣿⣿⣿⣿⣿⣿⠀⠀⠀⠀⠀⠀⠀⠀⠀⠀⠀⠀</a:t>
            </a:r>
            <a:br/>
            <a:r>
              <a:t>⠀⠀⠀⠀⠀⠀⠀⠀⠀⠀⠀⣿⣿⣿⣿⣿⣿⣿⣿⣿⣿⣿⣿⣿⣿⣿⣿⣿⣿⣿⣿⣿⣿⣿⣿⣿⣿⣿⢏⢕⢕⢸⣿⣿⣿⣿⣿⣿⣿⣿⣿⣿⣿⣿⣿⣿⣿⣿⣿⣿⣿⣿⣿⣿⣿⣿⣿⣿⣿⠀⠀⠀⠀⠀⠀⠀⠀⠀⠀⠀⠀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⠀⠀⠀⠀⠀⠀⠀⠀⠀⠀⠀⣿⣿⣿⣿⣿⣿⣿⣿⣿⣿⣿⣿⣿⣿⣿⣿⣿⣿⣿⣿⣿⣿⣿⣿⣿⣿⣿⣕⣕⢕⣷⣿⣿⣿⣿⣿⣿⣿⣿⡿⣿⢟⣻⣿⣿⣿⣿⣿⣿⣿⣿⣿⣿⣿⣿⣿⣿⣿⠀⠀⠀⠀⠀⠀⠀⠀⠀⠀⠀⠀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⠀⠀⠀⠀⠀⠀⠀⠀⠀⠀⠀⣿⣿⣿⣿⣿⣿⣿⣿⣿⣿⣿⣿⣿⣿⣿⣿⣿⣿⣿⣿⣿⣿⣿⣿⣿⣿⣿⣿⡿⣯⣿⢝⢝⢟⢟⢟⢏⢟⣕⢕⢷⣷⣿⣿⣿⣿⣿⣿⣿⣿⣿⣿⣿⣿⣿⣿⣿⣿⠀⠀⠀⠀⠀⠀⠀⠀⠀⠀⠀⠀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⠀⠀⠀⠀⠀⠀⠀⠀⠀⠀⠀⣿⣿⣿⣿⣿⣿⣿⣿⣿⣿⣿⣿⣿⣿⣿⣿⣿⣿⣿⣿⣿⣿⣿⣿⣿⣿⣧⣵⡇⣿⣟⣷⣷⣿⣿⣿⣷⣧⣷⣾⣿⣿⣿⣿⣿⣿⣿⣿⣿⣿⣿⣿⣿⣿⣿⣿⣿⣿⠀⠀⠀⠀⠀⠀⠀⠀⠀⠀⠀⠀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⠀⠀⠀⠀⠀⠀⠀⠀⠀⠀⠀⣿⣿⣿⣿⣿⣿⣿⣿⣿⣿⣿⣿⣿⣿⣿⣿⣿⣿⣿⣿⣿⣿⣿⣿⣿⣿⣿⣿⢟⢹⢗⢕⢕⢝⢝⢿⣿⣿⣿⣿⣿⣿⣿⣿⣿⣿⣿⣿⣿⣿⣿⣿⣿⣿⣿⣿⣿⣿⠀⠀⠀⠀⠀⠀⠀⠀⠀⠀⠀⠀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⠀⠀⠀⠀⠀⠀⠀⠀⠀⠀⠀⣿⣿⣿⣿⣿⣿⣿⣿⣿⣿⣿⣿⣿⣿⣿⣿⣿⣿⣿⣿⣿⣿⣿⣿⣿⣿⣿⣯⢕⣕⣵⣵⣵⡔⢕⢕⢿⣿⣿⣿⣿⣿⣿⣿⣿⣿⣿⣿⣿⣿⣿⣿⣿⣿⣿⣿⣿⣿⠀⠀⠀⠀⠀⠀⠀⠀⠀⠀⠀⠀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⠀⠀⠀⠀⠀⠀⠀⠀⠀⠀⠀⣿⣿⣿⣿⣿⣿⣿⣿⣿⣿⣿⣿⣿⣿⣿⣿⣿⣿⣿⣿⣿⣿⣿⣿⣿⣿⣿⣿⣿⡿⢿⢟⣟⡏⢕⣕⣸⣿⣿⣿⣿⣿⣿⣿⣿⣿⣿⣿⣿⣿⣿⣿⣿⣿⣿⣿⣿⣿⠀⠀⠀⠀⠀⠀⠀⠀⠀⠀⠀⠀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⠀⠀⠀⠀⠀⠀⠀⠀⠀⠀⠀⣿⣿⣿⣿⣿⣿⣿⣿⣿⣿⣿⣿⣿⣿⣿⣿⣿⣿⣿⣿⣿⣿⣿⣿⣿⣿⣿⣿⡕⢰⣄⣄⣿⣿⣿⣿⢻⣿⣿⣿⣿⣿⣿⣿⣿⣿⣿⣿⣿⣿⣿⣿⣿⣿⣿⣿⣿⣿⠀⠀⠀⠀⠀⠀⠀⠀⠀⠀⠀⠀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⠀⠀⠀⠀⠀⠀⠀⠀⠀⠀⠀⣿⣿⣿⣿⣿⣿⣿⣿⣿⣿⣿⣿⣿⣿⣿⣿⣿⣿⣿⣿⣿⣿⣿⣿⣿⣿⣿⣿⣿⣯⢞⣿⣿⣿⣿⣿⡾⣿⣿⣿⣿⣿⣿⣿⣿⣿⣿⣿⣿⣿⣿⣿⣿⣿⣿⣿⣿⣿⠀⠀⠀⠀⠀⠀⠀⠀⠀⠀⠀⠀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⠀⠀⠀⠀⠀⠀⠀⠀⠀⠀⠀⣿⣿⣿⣿⣿⣿⣿⣿⣿⣿⣿⣿⣿⣿⣿⣿⣿⣿⣿⣿⣿⣿⣿⣿⣿⣿⣿⣿⣿⣿⣷⣟⢟⢟⣿⣿⣷⣿⣿⣿⣿⣿⣿⣿⣿⣿⣿⣿⣿⣿⣿⣿⣿⣿⣿⣿⣿⣿⠀⠀⠀⠀⠀⠀⠀⠀⠀⠀⠀⠀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⠀⠀⠀⠀⠀⠀⠀⠀⠀⠀⠀⣿⣿⣿⣿⣿⣿⣿⣿⣿⣿⣿⣿⣿⣿⣿⣿⣿⣿⣿⣿⣿⣿⣿⣿⣿⣿⣿⣿⣿⣿⣿⣇⡕⢕⣹⣿⣿⣿⣿⣿⣿⣿⣿⣿⣿⣿⣿⣿⣿⣿⣿⣿⣿⣿⣿⣿⣿⣿⠀⠀⠀⠀⠀⠀⠀⠀⠀⠀⠀⠀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⠀⠀⠀⠀⠀⠀⠀⠀⠀⠀⠀⣿⣿⣿⣿⣿⣿⣿⣿⣿⣿⣿⣿⣿⣿⣿⣿⣿⣿⣿⣿⣿⣿⣿⣿⣿⣿⣿⣿⣿⣿⣿⣿⣿⣾⣾⣿⣿⣿⣿⣿⣿⣿⣿⣿⣿⣿⣿⣿⣿⣿⣿⣿⣿⣿⣿⣿⣿⣿⠀⠀⠀⠀⠀⠀⠀⠀⠀⠀⠀⠀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⠀⠀⠀⠀⠀⠀⠀⠀⠀⠀⠀⣿⣿⣿⣿⣿⣿⣿⣿⣿⣿⣿⣿⣿⣿⣿⣿⣿⣿⣿⣿⣿⣿⣿⣿⣿⣿⣿⣿⢿⣿⣿⣿⣿⣿⣿⣿⣿⣿⣿⣿⣿⣿⣿⢿⣿⣿⣿⣿⣿⣿⣿⣿⣿⣿⣿⣿⣿⣿⠀⠀⠀⠀⠀⠀⠀⠀⠀⠀⠀⠀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⠀⠀⠀⠀⠀⠀⠀⠀⠀⠀⠀⣿⣿⣿⣿⣿⣿⣿⣿⣿⣿⣿⣿⣿⣿⣿⣿⣿⣿⣿⣿⣿⣿⣿⣿⣿⣿⣿⣿⣸⣿⣿⣿⣿⣿⣿⣿⣿⣿⣿⣿⣿⣿⣿⡾⢻⣿⣿⣿⣿⣿⣿⣿⣿⣿⣿⣿⣿⣿⠀⠀⠀⠀⠀⠀⠀⠀⠀⠀⠀⠀</a:t>
            </a:r>
            <a:br/>
            <a:r>
              <a:t>⠀⠀⠀⠀⠀⠀⠀⠀⠀⠀⠀⣿⣿⣿⣿⣿⣿⣿⣿⣿⣿⣿⣿⣿⣿⣿⣿⣿⣿⣿⣿⣿⣿⣿⣿⣿⣿⣿⡿⢕⢹⣿⣿⣿⣿⣿⣿⣿⣿⣿⣿⣿⣿⣿⢿⣿⣿⣿⣿⣿⣿⣿⣿⣿⣿⣿⣿⣿⣿⠀⠀⠀⠀⠀⠀⠀⠀⠀⠀⠀⠀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⠀⠀⠀⠀⠀⠀⠀⠀⠀⠀⠀⣿⣿⣿⣿⣿⣿⣿⣿⣿⣿⣿⣿⣿⣿⣿⣿⣿⣿⣿⣿⣿⣿⣿⣿⣿⣿⣿⣷⢜⢕⣿⣿⣿⣿⣟⣿⣿⣿⣿⣿⣾⣿⣿⣿⣿⣿⣏⣸⣻⣿⣿⣿⣿⣿⣿⣿⣿⣿⠀⠀⠀⠀⠀⠀⠀⠀⠀⠀⠀⠀</a:t>
            </a:r>
            <a:br/>
            <a:r>
              <a:t>⠀⠀⠀⠀⠀⠀⠀⠀⠀⠀⠀⣿⣿⣿⣿⣿⣿⣿⣿⣿⣿⣿⣿⣿⣿⣿⣿⣿⣿⣿⣿⣿⣿⣿⣿⣿⣿⣿⡏⣕⢕⢕⢿⣿⣿⣿⣿⣿⣿⣿⣿⣿⣿⣿⣿⣯⣿⣿⣿⣿⣿⣿⣿⣿⣿⣿⣿⣿⣿⠀⠀⠀⠀⠀⠀⠀⠀⠀⠀⠀⠀</a:t>
            </a:r>
            <a:br/>
            <a:r>
              <a:t>⠀⠀⠀⠀⠀⠀⠀⠀⠀⠀⠀⣿⣿⣿⣿⣿⣿⣿⣿⣿⣿⣿⣿⣿⣿⣿⣿⣿⣿⣿⣿⣿⣿⣿⣿⣿⣿⣾⣇⣕⡕⣾⣮⢿⣿⣿⣿⣿⣿⣿⣿⢿⢟⢟⣿⣿⣿⣿⣿⣿⣿⣿⣿⣿⣿⣿⣿⣿⣿⠀⠀⠀⠀⠀⠀⠀⠀⠀⠀⠀⠀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⠀⠀⠀⠀⠀⠀⠀⠀⠀⠀⠀⣿⣿⣿⣿⣿⣿⣿⣿⣿⣿⣿⣿⣿⣿⣿⣿⣿⣿⣿⣿⣿⣿⣿⣿⣿⣿⣿⣿⣿⣾⣿⣯⢕⢜⡝⢟⢟⢝⢹⡕⢕⣾⣾⣿⣿⣿⣿⣿⣿⣿⣿⣿⣿⣿⣿⣿⣿⣿⠀⠀⠀⠀⠀⠀⠀⠀⠀⠀⠀⠀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⠀⠀⠀⠀⠀⠀⠀⠀⠀⠀⠀⣿⣿⣿⣿⣿⣿⣿⣿⣿⣿⣿⣿⣿⣿⣿⣿⣿⣿⣿⣿⣿⣿⣿⣿⣿⣿⣧⣵⣧⣿⣿⡏⣕⣾⣿⣿⣿⣾⣷⣷⣿⣿⣿⣿⣿⣿⣿⣿⣿⣿⣿⣿⣿⣿⣿⣿⣿⣿⠀⠀⠀⠀⠀⠀⠀⠀⠀⠀⠀⠀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⠀⠀⠀⠀⠀⠀⠀⠀⠀⠀⠀⣿⣿⣿⣿⣿⣿⣿⣿⣿⣿⣿⣿⣿⣿⣿⣿⣿⣿⣿⣿⣿⣿⣿⣿⣿⣿⣿⣿⣿⣿⢟⢟⢟⢟⢟⢿⣿⣿⣿⣿⣿⣿⣿⣿⣿⣿⣿⣿⣿⣿⣿⣿⣿⣿⣿⣿⣿⣿⠀⠀⠀⠀⠀⠀⠀⠀⠀⠀⠀⠀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⠀⠀⠀⠀⠀⠀⠀⠀⠀⠀⠀⣿⣿⣿⣿⣿⣿⣿⣿⣿⣿⣿⣿⣿⣿⣿⣿⣿⣿⣿⣿⣿⣿⣿⣿⣿⣿⣿⣿⣿⢗⢜⢕⣕⣕⡕⢕⢜⣿⣿⣿⣿⣿⣿⣿⣿⣿⣿⣿⣿⣿⣿⣿⣿⣿⣿⣿⣿⣿⠀⠀⠀⠀⠀⠀⠀⠀⠀⠀⠀⠀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⠀⠀⠀⠀⠀⠀⠀⠀⠀⠀⠀⣿⣿⣿⣿⣿⣿⣿⣿⣿⣿⣿⣿⣿⣿⣿⣿⣿⣿⣿⣿⣿⣿⣿⣿⣿⣿⣿⣿⣿⣷⣾⣿⣿⢿⢷⢇⢕⢹⣿⣿⣿⣿⣿⣿⣿⣿⣿⣿⣿⣿⣿⣿⣿⣿⣿⣿⣿⣿⠀⠀⠀⠀⠀⠀⠀⠀⠀⠀⠀⠀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⠀⠀⠀⠀⠀⠀⠀⠀⠀⠀⠀⣿⣿⣿⣿⣿⣿⣿⣿⣿⣿⣿⣿⣿⣿⣿⣿⣿⣿⣿⣿⣿⣿⣿⣿⣿⣿⣿⣿⣿⣏⢉⣅⢁⢸⣿⣷⣿⣿⣿⣿⣿⣿⣿⣿⣿⣿⣿⣿⣿⣿⣿⣿⣿⣿⣿⣿⣿⣿⠀⠀⠀⠀⠀⠀⠀⠀⠀⠀⠀⠀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⠀⠀⠀⠀⠀⠀⠀⠀⠀⠀⠀⣿⣿⣿⣿⣿⣿⣿⣿⣿⣿⣿⣿⣿⣿⣿⣿⣿⣿⣿⣿⣿⣿⣿⣿⣿⣿⣿⣿⣿⣿⣾⢹⢿⣿⣿⣿⣿⣿⣿⣿⣿⣿⣿⣿⣿⣿⣿⣿⣿⣿⣿⣿⣿⣿⣿⣿⣿⣿⠀⠀⠀⠀⠀⠀⠀⠀⠀⠀⠀⠀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⠀⠀⠀⠀⠀⠀⠀⠀⠀⠀⠀⣿⣿⣿⣿⣿⣿⣿⣿⣿⣿⣿⣿⣿⣿⣿⣿⣿⣿⣿⣿⣿⣿⣿⣿⣿⣿⣿⣿⣿⣿⣿⣮⡽⢿⢿⣿⣿⣸⣿⣿⣿⣿⣿⣿⣿⣿⣿⣿⣿⣿⣿⣿⣿⣿⣿⣿⣿⣿⠀⠀⠀⠀⠀⠀⠀⠀⠀⠀⠀⠀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⠀⠀⠀⠀⠀⠀⠀⠀⠀⠀⠀⣿⣿⣿⣿⣿⣿⣿⣿⣿⣿⣿⣿⣿⣿⣿⣿⣿⣿⣿⣿⣿⣿⣿⣿⣿⣿⣿⣿⣿⣿⣿⣿⣇⢕⢕⣝⣿⣿⣿⣿⣿⣿⣿⣿⣿⣿⣿⣿⣿⣿⣿⣿⣿⣿⣿⣿⣿⣿⠀⠀⠀⠀⠀⠀⠀⠀⠀⠀⠀⠀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⠀⠀⠀⠀⠀⠀⠀⠀⠀⠀⠀⣿⣿⣿⣿⣿⣿⣿⣿⣿⣿⣿⣿⣿⣿⣿⣿⣿⣿⣿⣿⣿⣿⣿⣿⣿⣿⣿⣿⣏⢸⣿⣿⣿⣿⣿⣿⣿⣿⣿⣿⣿⣿⣿⣿⡟⣿⣿⣿⣿⣿⣿⣿⣿⣿⣿⣿⣿⣿⠀⠀⠀⠀⠀⠀⠀⠀⠀⠀⠀⠀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⠀⠀⠀⠀⠀⠀⠀⠀⠀⠀⠀⣿⣿⣿⣿⣿⣿⣿⣿⣿⣿⣿⣿⣿⣿⣿⣿⣿⣿⣿⣿⣿⣿⣿⣿⣿⣿⣿⣿⢇⢕⢿⣿⣿⣿⣿⣿⣿⣿⣿⣿⣿⣿⣿⡟⣿⣿⣿⣿⣿⣿⣿⣿⣿⣿⣿⣿⣿⣿⠀⠀⠀⠀⠀⠀⠀⠀⠀⠀⠀⠀</a:t>
            </a:r>
            <a:br/>
            <a:r>
              <a:t>⠀⠀⠀⠀⠀⠀⠀⠀⠀⠀⠀⣿⣿⣿⣿⣿⣿⣿⣿⣿⣿⣿⣿⣿⣿⣿⣿⣿⣿⣿⣿⣿⣿⣿⣿⣿⣿⡟⣿⢕⢕⢱⣿⣿⣿⣿⣟⣿⣿⣿⣿⣿⣿⣿⣿⣿⣿⣏⣸⣿⣿⣿⣿⣿⣿⣿⣿⣿⣿⠀⠀⠀⠀⠀⠀⠀⠀⠀⠀⠀⠀</a:t>
            </a:r>
            <a:br/>
            <a:r>
              <a:t>⠀⠀⠀⠀⠀⠀⠀⠀⠀⠀⠀⣿⣿⣿⣿⣿⣿⣿⣿⣿⣿⣿⣿⣿⣿⣿⣿⣿⣿⣿⣿⣿⣿⣿⣿⣿⣿⢿⢏⡕⢕⢕⢜⣿⣿⣿⣿⣿⣿⣿⣿⣿⣿⣿⣿⣿⣿⣿⣿⣿⣿⣿⣿⣿⣿⣿⣿⣿⣿⠀⠀⠀⠀⠀⠀⠀⠀⠀⠀⠀⠀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⠀⠀⠀⠀⠀⠀⠀⠀⠀⠀⠀⣿⣿⣿⣿⣿⣿⣿⣿⣿⣿⣿⣿⣿⣿⣿⣿⣿⣿⣿⣿⣿⣿⣿⣿⣿⣿⣿⣵⡼⢱⣿⣗⡸⣿⣿⣿⣿⣿⣿⣿⡿⢟⢟⣿⣿⣿⣿⣿⣿⣿⣿⣿⣿⣿⣿⣿⣿⣿⠀⠀⠀⠀⠀⠀⠀⠀⠀⠀⠀⠀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⠀⠀⠀⠀⠀⠀⠀⠀⠀⠀⠀⣿⣿⣿⣿⣿⣿⣿⣿⣿⣿⣿⣿⣿⣿⣿⣿⣿⣿⣿⣿⣿⣿⣿⣿⣿⣿⢟⢿⢿⣿⣿⣿⡕⢜⢏⢟⢟⡏⢏⢵⢇⣼⣵⣾⣽⣿⣿⣿⣿⣿⣿⣿⣿⣿⣿⣿⣿⣿⠀⠀⠀⠀⠀⠀⠀⠀⠀⠀⠀⠀</a:t>
            </a:r>
            <a:br/>
            <a:r>
              <a:t>⠀⠀⠀⠀⠀⠀⠀⠀⠀⠀⠀⣿⣿⣿⣿⣿⣿⣿⣿⣿⣿⣿⣿⣿⣿⣿⣿⣿⣿⣿⣿⣿⣿⣿⣿⣿⣿⣷⣷⣿⣿⣿⣿⣎⣣⣾⣿⣿⣿⣿⣷⣿⣿⣿⣿⣿⣿⣿⣿⣿⣿⣿⣿⣿⣿⣿⣿⣿⣿⠀⠀⠀⠀⠀⠀⠀⠀⠀⠀⠀⠀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⠀⠀⠀⠀⠀⠀⠀⠀⠀⠀⠀⣿⣿⣿⣿⣿⣿⣿⣿⣿⣿⣿⣿⣿⣿⣿⣿⣿⣿⣿⣿⣿⣿⣿⣿⣿⣿⣿⣿⣿⣿⡿⢟⢟⢟⢟⢿⣿⣿⣿⣿⣿⣿⣿⣿⣿⣿⣿⣿⣿⣿⣿⣿⣿⣿⣿⣿⣿⣿⠀⠀⠀⠀⠀⠀⠀⠀⠀⠀⠀⠀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⠀⠀⠀⠀⠀⠀⠀⠀⠀⠀⠀⣿⣿⣿⣿⣿⣿⣿⣿⣿⣿⣿⣿⣿⣿⣿⣿⣿⣿⣿⣿⣿⣿⣿⣿⣿⣿⣿⣿⣿⡏⢎⢕⣕⣕⡕⢕⢜⣿⣿⣿⣿⣿⣿⣿⣿⣿⣿⣿⣿⣿⣿⣿⣿⣿⣿⣿⣿⣿⠀⠀⠀⠀⠀⠀⠀⠀⠀⠀⠀⠀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⠀⠀⠀⠀⠀⠀⠀⠀⠀⠀⠀⣿⣿⣿⣿⣿⣿⣿⣿⣿⣿⣿⣿⣿⣿⣿⣿⣿⣿⣿⣿⣿⣿⣿⣿⣿⣿⣿⣿⣿⣷⣷⣾⣿⣿⢿⢕⢕⢸⣿⣿⣿⣿⣿⣿⣿⣿⣿⣿⣿⣿⣿⣿⣿⣿⣿⣿⣿⣿⠀⠀⠀⠀⠀⠀⠀⠀⠀⠀⠀⠀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⠀⠀⠀⠀⠀⠀⠀⠀⠀⠀⠀⣿⣿⣿⣿⣿⣿⣿⣿⣿⣿⣿⣿⣿⣿⣿⣿⣿⣿⣿⣿⣿⣿⣿⣿⣿⣿⣿⣿⣿⣿⡝⢩⣅⣁⣿⣧⣵⣿⣿⣿⣿⣿⣿⣿⣿⣿⣿⣿⣿⣿⣿⣿⣿⣿⣿⣿⣿⣿⠀⠀⠀⠀⠀⠀⠀⠀⠀⠀⠀⠀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⠀⠀⠀⠀⠀⠀⠀⠀⠀⠀⠀⣿⣿⣿⣿⣿⣿⣿⣿⣿⣿⣿⣿⣿⣿⣿⣿⣿⣿⣿⣿⣿⣿⣿⣿⣿⣿⣿⣿⣿⣿⣷⡝⢽⣿⣿⣿⣿⣿⣿⣿⣿⣿⣿⣿⣿⣿⣿⣿⣿⣿⣿⣿⣿⣿⣿⣿⣿⣿⠀⠀⠀⠀⠀⠀⠀⠀⠀⠀⠀⠀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⠀⠀⠀⠀⠀⠀⠀⠀⠀⠀⠀⣿⣿⣿⣿⣿⣿⣿⣿⣿⣿⣿⣿⣿⣿⣿⣿⣿⣿⣿⣿⣿⣿⣿⣿⣿⣿⣿⣿⣿⣿⣿⣷⡮⢿⢿⣿⣿⣹⣿⣿⣿⣿⣿⣿⣿⣿⣿⣿⣿⣿⣿⣿⣿⣿⣿⣿⣿⣿⠀⠀⠀⠀⠀⠀⠀⠀⠀⠀⠀⠀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⠀⠀⠀⠀⠀⠀⠀⠀⠀⠀⠀⣿⣿⣿⣿⣿⣿⣿⣿⣿⣿⣿⣿⣿⣿⣿⣿⣿⣿⣿⣿⣿⣿⣿⣿⣿⣿⣿⣿⣿⣿⣿⣿⣇⢕⢕⢟⣿⣿⣿⣿⣿⣿⣿⣿⣿⣿⣿⣿⣿⣿⣿⣿⣿⣿⣿⣿⣿⣿⠀⠀⠀⠀⠀⠀⠀⠀⠀⠀⠀⠀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⠀⠀⠀⠀⠀⠀⠀⠀⠀⠀⠀⣿⣿⣿⣿⣿⣿⣿⣿⣿⣿⣿⣿⣿⣿⣿⣿⣿⣿⣿⣿⣿⣿⣿⣿⣿⣿⣿⣿⣿⣿⣿⣿⣿⣷⣼⣽⣿⣿⣿⣿⣿⣿⣿⣿⣿⣿⣿⣿⣿⣿⣿⣿⣿⣿⣿⣿⣿⣿⠀⠀⠀⠀⠀⠀⠀⠀⠀⠀⠀⠀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⠀⠀⠀⠀⠀⠀⠀⠀⠀⠀⠀⣿⣿⣿⣿⣿⣿⣿⣿⣿⣿⣿⣿⣿⣿⣿⣿⣿⣿⣿⣿⣿⣿⣿⣿⣿⣿⣿⣿⣿⢿⣿⣿⣿⣿⣿⣿⣿⣿⣿⣿⣿⣿⣿⢿⣿⣿⣿⣿⣿⣿⣿⣿⣿⣿⣿⣿⣿⣿⠀⠀⠀⠀⠀⠀⠀⠀⠀⠀⠀⠀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⠀⠀⠀⠀⠀⠀⠀⠀⠀⠀⠀⣿⣿⣿⣿⣿⣿⣿⣿⣿⣿⣿⣿⣿⣿⣿⣿⣿⣿⣿⣿⣿⣿⣿⣿⣿⣿⣿⣿⡯⢸⣿⣿⣿⣿⣿⣿⣿⣿⣿⣿⣿⣿⣿⡾⢿⣻⣿⣿⣿⣿⣿⣿⣿⣿⣿⣿⣿⣿⠀⠀⠀⠀⠀⠀⠀⠀⠀⠀⠀⠀</a:t>
            </a:r>
            <a:br/>
            <a:r>
              <a:t>⠀⠀⠀⠀⠀⠀⠀⠀⠀⠀⠀⣿⣿⣿⣿⣿⣿⣿⣿⣿⣿⣿⣿⣿⣿⣿⣿⣿⣿⣿⣿⣿⣿⣿⣿⣿⣿⣿⣾⢕⢕⢿⣿⣿⣿⣿⣿⣿⣿⣿⣿⣿⣿⣿⣿⣿⣿⣿⣿⣿⣿⣿⣿⣿⣿⣿⣿⣿⣿⠀⠀⠀⠀⠀⠀⠀⠀⠀⠀⠀⠀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⠀⠀⠀⠀⠀⠀⠀⠀⠀⠀⠀⣿⣿⣿⣿⣿⣿⣿⣿⣿⣿⣿⣿⣿⣿⣿⣿⣿⣿⣿⣿⣿⣿⣿⣿⣿⣿⣏⣿⢕⢕⢱⣿⣿⣿⣿⣟⣿⣿⣿⣿⣿⣿⣿⣾⣿⣿⣏⣟⣿⣿⣿⣿⣿⣿⣿⣿⣿⣿⠀⠀⠀⠀⠀⠀⠀⠀⠀⠀⠀⠀</a:t>
            </a:r>
            <a:br/>
            <a:r>
              <a:t>⠀⠀⠀⠀⠀⠀⠀⠀⠀⠀⠀⣿⣿⣿⣿⣿⣿⣿⣿⣿⣿⣿⣿⣿⣿⣿⣿⣿⣿⣿⣿⣿⣿⣿⣿⣿⣿⣸⢕⡕⢕⣱⢜⣿⣿⣿⣿⣿⣿⣿⣿⣿⣿⣿⣿⣿⣿⣿⣿⣿⣿⣿⣿⣿⣿⣿⣿⣿⣿⠀⠀⠀⠀⠀⠀⠀⠀⠀⠀⠀⠀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⠀⠀⠀⠀⠀⠀⠀⠀⠀⠀⠀⣿⣿⣿⣿⣿⣿⣿⣿⣿⣿⣿⣿⣿⣿⣿⣿⣿⣿⣿⣿⣿⣿⣿⣿⣿⣿⣷⣵⡵⣸⣿⣕⢹⣿⣿⣿⣿⣿⣿⣿⢿⢟⢺⣿⣿⣿⣿⣿⣿⣿⣿⣿⣿⣿⣿⣿⣿⣿⠀⠀⠀⠀⠀⠀⠀⠀⠀⠀⠀⠀</a:t>
            </a:r>
            <a:br/>
            <a:r>
              <a:t>⠀⠀⠀⠀⠀⠀⠀⠀⠀⠀⠀⣿⣿⣿⣿⣿⣿⣿⣿⣿⣿⣿⣿⣿⣿⣿⣿⣿⣿⣿⣿⣿⣿⣿⣿⣿⣯⢟⢟⣿⣿⣿⣟⢕⢜⢞⢏⢏⢝⡗⣕⢕⣽⣳⣿⣿⣿⣿⣿⣿⣿⣿⣿⣿⣿⣿⣿⣿⣿⠀⠀⠀⠀⠀⠀⠀⠀⠀⠀⠀⠀</a:t>
            </a:r>
            <a:br/>
            <a:r>
              <a:t>⠀⠀⠀⠀⠀⠀⠀⠀⠀⠀⠀⣿⣿⣿⣿⣿⣿⣿⣿⣿⣿⣿⣿⣿⣿⣿⣿⣿⣿⣿⣿⣿⣿⣿⣿⣿⣿⣾⢿⣿⣿⣿⡿⣕⣵⣼⣿⣿⣿⣷⣿⣿⣿⣿⣿⣿⣿⣿⣿⣿⣿⣿⣿⣿⣿⣿⣿⣿⣿⠀⠀⠀⠀⠀⠀⠀⠀⠀⠀⠀⠀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⠀⠀⠀⠀⠀⠀⠀⠀⠀⠀⠀⠛⠛⠛⠛⠛⠛⠛⠛⠛⠛⠛⠛⠛⠛⠛⠛⠛⠛⠛⠛⠛⠛⠛⠛⠛⠛⠛⠛⠛⠛⠛⠓⠛⠛⠛⠛⠛⠛⠛⠛⠛⠛⠛⠛⠛⠛⠛⠛⠛⠙⠛⠛⠛⠛⠛⠛⠛⠛⠀⠀⠀⠀⠀⠀⠀⠀⠀⠀⠀⠀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⠀⠀⠀⠀⠀⠀⠀⠀⠀⠀⠀⣿⣿⣿⣿⣿⣿⣿⣿⣿⣿⣿⣿⣿⣿⣿⣿⣿⣿⣿⣿⣿⣿⣿⣿⣿⣿⣿⣿⣿⣿⣿⣿⣿⣿⣿⣿⣿⣿⣿⣿⣿⣿⣿⣿⣿⣿⣿⣿⣿⣿⣿⣿⣿⣿⣿⣿⡟⢽⠀⠀⠀⠀⠀⠀⠀⠀⠀⠀⠀⠀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⠀⠀⠀⠀⠀⠀⠀⠀⠀⠀⠀⣿⣿⣿⣿⣿⣿⣿⣿⣿⣿⣿⣿⣿⣿⣿⣿⣿⣿⣿⣿⣿⣿⣿⣿⣿⣿⣿⣿⣿⣿⣿⣿⣿⣿⣿⣿⣿⣿⣿⣿⣿⣿⣿⣿⣿⣿⣿⣿⣿⣿⣿⣿⣿⣿⣿⣿⣧⢸⠀⠀⠀⠀⠀⠀⠀⠀⠀⠀⠀⠀</a:t>
            </a:r>
            <a:br/>
            <a:r>
              <a:t>⠀⠀⠀⠀⠀⠀⠀⠀⠀⠀⠀⣿⣿⣿⣿⣿⣿⣿⣿⣿⣿⣿⣿⣿⣿⣿⣿⣿⣿⣿⣿⣿⣿⣿⣿⣿⣿⣿⣿⣿⣿⣿⢟⡟⢟⢟⢿⣿⣿⣿⣿⣿⣿⣿⣿⣿⣿⣿⣿⣿⣿⣿⣿⣿⣿⣿⣿⣯⣺⠀⠀⠀⠀⠀⠀⠀⠀⠀⠀⠀⠀</a:t>
            </a:r>
            <a:br/>
            <a:r>
              <a:t>⠀⠀⠀⠀⠀⠀⠀⠀⠀⠀⠀⣿⣿⣿⣿⣿⣿⣿⣿⣿⣿⣿⣿⣿⣿⣿⣿⣿⣿⣿⣿⣿⣿⣿⣿⣿⣿⣿⣿⣿⡟⢕⢕⢕⣕⣕⢕⢜⣿⣿⣿⣿⣿⣿⣿⣿⣿⣿⣿⣿⣿⣿⣿⣿⣿⣿⣿⣿⣿⠀⠀⠀⠀⠀⠀⠀⠀⠀⠀⠀⠀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⠀⠀⠀⠀⠀⠀⠀⠀⠀⠀⠀⣿⣿⣿⣿⣿⣿⣿⣿⣿⣿⣿⣿⣿⣿⣿⣿⣿⣿⣿⣿⣿⣿⣿⣿⣿⣿⣿⣿⣿⣷⣵⣿⣿⡿⢿⢇⢕⢹⣿⣿⣿⣿⣿⣿⣿⣿⣿⣿⣿⣿⣿⣿⣿⣿⣿⣿⣧⢺⠀⠀⠀⠀⠀⠀⠀⠀⠀⠀⠀⠀</a:t>
            </a:r>
            <a:br/>
            <a:r>
              <a:t>⠀⠀⠀⠀⠀⠀⠀⠀⠀⠀⠀⣿⣿⣿⣿⣿⣿⣿⣿⣿⣿⣿⣿⣿⣿⣿⣿⣿⣿⣿⣿⣿⣿⣿⣿⣿⣿⣿⣿⣿⣿⡝⢁⣧⣅⣱⣷⣵⣿⣿⣿⣿⣿⣿⣿⣿⣿⣿⣿⣿⣿⣿⣿⣿⣿⣿⣿⡿⢸⠀⠀⠀⠀⠀⠀⠀⠀⠀⠀⠀⠀</a:t>
            </a:r>
            <a:br/>
            <a:r>
              <a:t>⠀⠀⠀⠀⠀⠀⠀⠀⠀⠀⠀⣿⣿⣿⣿⣿⣿⣿⣿⣿⣿⣿⣿⣿⣿⣿⣿⣿⣿⣿⣿⣿⣿⣿⣿⣿⣿⣿⣿⣿⣿⣿⣿⢽⣿⣿⣿⣿⣿⣿⣿⣿⣿⣿⣿⣿⣿⣿⣿⣿⣿⣿⣿⣿⣿⣿⣿⣟⢹⠀⠀⠀⠀⠀⠀⠀⠀⠀⠀⠀⠀</a:t>
            </a:r>
            <a:br/>
            <a:r>
              <a:t>⠀⠀⠀⠀⠀⠀⠀⠀⠀⠀⠀⣿⣿⣿⣿⣿⣿⣿⣿⣿⣿⣿⣿⣿⣿⣿⣿⣿⣿⣿⣿⣿⣿⣿⣿⣿⣿⣿⣿⣿⣿⣿⣿⡿⢿⢿⣿⣿⣿⣿⣿⣿⣿⣿⣿⣿⣿⣿⣿⣿⣿⣿⣿⣿⣿⣿⣿⣟⢕⠀⠀⠀⠀⠀⠀⠀⠀⠀⠀⠀⠀</a:t>
            </a:r>
            <a:br/>
            <a:r>
              <a:t>⠀⠀⠀⠀⠀⠀⠀⠀⠀⠀⠀⣿⣿⣿⣿⣿⣿⣿⣿⣿⣿⣿⣿⣿⣿⣿⣿⣿⣿⣿⣿⣿⣿⣿⣿⣿⣿⣿⣿⣿⣿⣿⣿⣇⡕⢕⢟⣷⣿⣿⣿⣿⣿⣿⣿⣿⣿⣿⣿⣿⣿⣿⣿⣿⣿⣿⣿⣿⢜⠀⠀⠀⠀⠀⠀⠀⠀⠀⠀⠀⠀</a:t>
            </a:r>
            <a:br/>
            <a:r>
              <a:t>⠀⠀⠀⠀⠀⠀⠀⠀⠀⠀⠀⣿⣿⣿⣿⣿⣿⣿⣿⣿⣿⣿⣿⣿⣿⣿⣿⣿⣿⣿⣿⣿⣿⣿⣿⣿⣿⣿⣿⣿⣿⣿⣿⣿⣿⣷⣼⣿⣿⣿⣿⣿⣿⣿⣿⣿⣿⣿⣿⣿⣿⣿⣿⣿⣿⣿⣿⣿⢸⠀⠀⠀⠀⠀⠀⠀⠀⠀⠀⠀⠀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⠀⠀⠀⠀⠀⠀⠀⠀⠀⠀⠀⣿⣿⣿⣿⣿⣿⣿⣿⣿⣿⣿⣿⣿⣿⣿⣿⣿⣿⣿⣿⣿⣿⣿⣿⣿⣿⣿⣿⣿⣿⣿⣿⣿⣿⣿⣿⣿⣿⣿⣿⣿⣿⣿⣿⣿⣿⣿⣿⣿⣿⣿⣿⣿⣿⣿⣿⣿⣼⠀⠀⠀⠀⠀⠀⠀⠀⠀⠀⠀⠀</a:t>
            </a:r>
            <a:br/>
            <a:r>
              <a:t>⠀⠀⠀⠀⠀⠀⠀⠀⠀⠀⠀⣿⣿⣿⣿⣿⣿⣿⣿⣿⣿⣿⣿⣿⣿⣿⣿⣿⣿⣿⣿⣿⣿⣿⣿⣿⣿⣿⢿⡇⢸⣿⣿⣿⣿⣿⣿⣿⣿⣿⣿⣿⣿⣷⢿⣟⣿⣿⣿⣿⣿⣿⣿⣿⣿⣿⣿⣿⢿⠀⠀⠀⠀⠀⠀⠀⠀⠀⠀⠀⠀</a:t>
            </a:r>
            <a:br/>
            <a:r>
              <a:t>⠀⠀⠀⠀⠀⠀⠀⠀⠀⠀⠀⣿⣿⣿⣿⣿⣿⣿⣿⣿⣿⣿⣿⣿⣿⣿⣿⣿⣿⣿⣿⣿⣿⣿⣿⣿⣿⡿⣿⢕⢕⢿⣿⣿⣿⣿⣿⣿⣿⣿⣿⣿⣿⣿⣿⣿⣿⣿⣿⣿⣿⣿⣿⣿⣿⣿⣿⣿⢝⠀⠀⠀⠀⠀⠀⠀⠀⠀⠀⠀⠀</a:t>
            </a:r>
            <a:br/>
            <a:r>
              <a:t>⠀⠀⠀⠀⠀⠀⠀⠀⠀⠀⠀⣿⣿⣿⣿⣿⣿⣿⣿⣿⣿⣿⣿⣿⣿⣿⣿⣿⣿⣿⣿⣿⣿⣿⣿⣿⣿⣿⡟⢕⢕⢺⣿⣿⣿⣿⣿⣿⣿⣿⣿⣿⣿⣼⣿⣿⡏⣻⣿⣿⣿⣿⣿⣿⣿⣿⣿⣿⢱⠀⠀⠀⠀⠀⠀⠀⠀⠀⠀⠀⠀</a:t>
            </a:r>
            <a:br/>
            <a:r>
              <a:t>⠀⠀⠀⠀⠀⠀⠀⠀⠀⠀⠀⣿⣿⣿⣿⣿⣿⣿⣿⣿⣿⣿⣿⣿⣿⣿⣿⣿⣿⣿⣿⣿⣿⣿⣿⣿⣟⡾⢕⢕⢕⡕⢹⣿⣿⣿⣿⣿⣿⣿⣿⣿⣿⣿⣿⣿⣿⣿⣿⣿⣿⣿⣿⣿⣿⣿⣿⣿⢇⠀⠀⠀⠀⠀⠀⠀⠀⠀⠀⠀⠀</a:t>
            </a:r>
            <a:br/>
            <a:r>
              <a:t>⠀⠀⠀⠀⠀⠀⠀⠀⠀⠀⠀⣿⣿⣿⣿⣿⣿⣿⣿⣿⣿⣿⣿⣿⣿⣿⣿⣿⣿⣿⣿⣿⣿⣿⣿⣿⣿⣷⣷⣇⣾⣿⡕⢹⣿⣿⣿⣿⣿⡿⢟⢿⢿⣿⣿⣿⣿⣿⣿⣿⣿⣿⣿⣿⣿⣿⣿⣿⡕⠀⠀⠀⠀⠀⠀⠀⠀⠀⠀⠀⠀</a:t>
            </a:r>
            <a:br/>
            <a:r>
              <a:t>⠀⠀⠀⠀⠀⠀⠀⠀⠀⠀⠀⣿⣿⣿⣿⣿⣿⣿⣿⣿⣿⣿⣿⣿⣿⣿⣿⣿⣿⣿⣿⣿⣿⣿⣿⣿⡏⢝⣟⣿⣿⣿⢝⢕⢝⣝⣝⣝⣹⢱⣕⣼⣵⣾⣿⣿⣿⣿⣿⣿⣿⣿⣿⣿⣿⣿⣿⡿⢇⠀⠀⠀⠀⠀⠀⠀⠀⠀⠀⠀⠀</a:t>
            </a:r>
            <a:br/>
            <a:r>
              <a:t>⠀⠀⠀⠀⠀⠀⠀⠀⠀⠀⠀⣿⣿⣿⣿⣿⣿⣿⣿⣿⣿⣿⣿⣿⣿⣿⣿⣿⣿⣿⣿⣿⣿⣿⣿⣿⣿⡿⣿⣿⣿⣿⣳⣷⣷⣿⣿⣿⣿⣿⣿⣿⣿⣿⣽⣿⣿⣿⣿⣿⣿⣿⣿⣿⣽⣿⣿⣿⢇⠀⠀⠀⠀⠀⠀⠀⠀⠀⠀⠀⠀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⠀⠀⠀⠀⠀⠀⠀⠀⠀⠀⠀⠛⠛⠛⠛⠛⠛⠛⠛⠛⠛⠛⠛⠛⠛⠛⠛⠛⠛⠛⠛⠛⠛⠛⠛⠛⠛⠛⠛⠛⠛⠛⠛⠛⠛⠛⠛⠛⠛⠛⠛⠛⠛⠛⠛⠛⠛⠓⠛⠛⠛⠛⠛⠛⠛⠛⠛⠛⠃⠀⠀⠀⠀⠀⠀⠀⠀⠀⠀⠀⠀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⠀⠀⠀⠀⠀⠀⠀⠀⠀⠀⠀⣿⣿⣿⣿⣿⣿⣿⣿⣿⣿⣿⣿⣿⣿⣿⣿⣿⣿⣿⣿⣿⣿⣿⣿⣿⣿⣿⣿⣿⣿⣿⣿⣿⣿⣿⣿⣿⣿⣿⣿⣿⣿⣿⣿⣿⣿⣿⣿⣿⣿⣿⣿⣿⣿⢕⢹⣿⣿⠀⠀⠀⠀⠀⠀⠀⠀⠀⠀⠀⠀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⠀⠀⠀⠀⠀⠀⠀⠀⠀⠀⠀⣿⣿⣿⣿⣿⣿⣿⣿⣿⣿⣿⣿⣿⣿⣿⣿⣿⣿⣿⣿⣿⣿⣿⣿⣿⣿⣿⣿⣿⣿⣿⣿⣿⣿⣿⣿⣿⣿⣿⣿⣿⣿⣿⣿⣿⣿⣿⣿⣿⣿⣿⣿⣿⣿⢕⣻⣿⣿⠀⠀⠀⠀⠀⠀⠀⠀⠀⠀⠀⠀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⠀⠀⠀⠀⠀⠀⠀⠀⠀⠀⠀⣿⣿⣿⣿⣿⣿⣿⣿⣿⣿⣿⣿⣿⣿⣿⣿⣿⣿⣿⣿⣿⣿⣿⣿⣿⣿⣿⣿⣿⣿⣿⣿⣿⣿⣿⣿⣿⣿⣿⣿⣿⣿⣿⣿⣿⣿⣿⣿⣿⣿⣿⣿⣿⣿⢕⢼⣿⣿⠀⠀⠀⠀⠀⠀⠀⠀⠀⠀⠀⠀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⠀⠀⠀⠀⠀⠀⠀⠀⠀⠀⠀⣿⣿⣿⣿⣿⣿⣿⣿⣿⣿⣿⣿⣿⣿⣿⣿⣿⣿⣿⣿⣿⣿⣿⣿⣿⣿⣿⣿⣿⣿⣿⣿⣿⣿⣿⣿⣿⣿⣿⣿⣿⣿⣿⣿⣿⣿⣿⣿⣿⣿⣿⣿⣿⣿⡇⣾⣿⣿⠀⠀⠀⠀⠀⠀⠀⠀⠀⠀⠀⠀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⠀⠀⠀⠀⠀⠀⠀⠀⠀⠀⠀⣿⣿⣿⣿⣿⣿⣿⣿⣿⣿⣿⣿⣿⣿⣿⣿⣿⣿⣿⣿⣿⣿⣿⣿⣿⣿⣿⣿⣿⣿⣿⣿⣿⣿⣿⣿⣿⣿⣿⣿⣿⣿⣿⣿⣿⣿⣿⣿⣿⣿⣿⣿⣿⣿⢇⢿⣿⣿⠀⠀⠀⠀⠀⠀⠀⠀⠀⠀⠀⠀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⠀⠀⠀⠀⠀⠀⠀⠀⠀⠀⠀⣿⣿⣿⣿⣿⣿⣿⣿⣿⣿⣿⣿⣿⣿⣿⣿⣿⣿⣿⣿⣿⣿⣿⣿⣿⣿⣿⣿⣿⣿⣿⣿⣿⣿⣿⣿⣿⣿⣿⣿⣿⣿⣿⣿⣿⣿⣿⣿⣿⣿⣿⣿⣿⣿⡇⣿⣿⣿⠀⠀⠀⠀⠀⠀⠀⠀⠀⠀⠀⠀</a:t>
            </a:r>
            <a:br/>
            <a:r>
              <a:t>⠀⠀⠀⠀⠀⠀⠀⠀⠀⠀⠀⣿⣿⣿⣿⣿⣿⣿⣿⣿⣿⣿⣿⣿⣿⣿⣿⣿⣿⣿⣿⣿⣿⣿⣿⣿⣿⣿⣿⣿⣿⡿⢟⣟⢟⢟⢿⣿⣿⣿⣿⣿⣿⣿⣿⣿⣿⣿⣿⣿⣿⣿⣿⣿⣿⡧⣿⣿⣿⠀⠀⠀⠀⠀⠀⠀⠀⠀⠀⠀⠀</a:t>
            </a:r>
            <a:br/>
            <a:r>
              <a:t>⠀⠀⠀⠀⠀⠀⠀⠀⠀⠀⠀⣿⣿⣿⣿⣿⣿⣿⣿⣿⣿⣿⣿⣿⣿⣿⣿⣿⣿⣿⣿⣿⣿⣿⣿⣿⣿⣿⣿⣿⡿⢕⢕⢕⣕⣕⡕⢸⣿⣿⣿⣿⣿⣿⣿⣿⣿⣿⣿⣿⣿⣿⣿⣿⣿⣷⣿⣿⣿⠀⠀⠀⠀⠀⠀⠀⠀⠀⠀⠀⠀</a:t>
            </a:r>
            <a:br/>
            <a:r>
              <a:t>⠀⠀⠀⠀⠀⠀⠀⠀⠀⠀⠀⣿⣿⣿⣿⣿⣿⣿⣿⣿⣿⣿⣿⣿⣿⣿⣿⣿⣿⣿⣿⣿⣿⣿⣿⣿⣿⣿⣿⣿⣷⣱⣿⣿⢿⢿⢇⢕⣿⣿⣿⣿⣿⣿⣿⣿⣿⣿⣿⣿⣿⣿⣿⣿⣿⡝⣿⣿⣿⠀⠀⠀⠀⠀⠀⠀⠀⠀⠀⠀⠀</a:t>
            </a:r>
            <a:br/>
            <a:r>
              <a:t>⠀⠀⠀⠀⠀⠀⠀⠀⠀⠀⠀⣿⣿⣿⣿⣿⣿⣿⣿⣿⣿⣿⣿⣿⣿⣿⣿⣿⣿⣿⣿⣿⣿⣿⣿⣿⣿⣿⣿⣿⣿⣇⢁⣱⣦⣴⣾⣾⣿⣿⣿⣿⣿⣿⣿⣿⣿⣿⣿⣿⣿⣿⣿⣿⣿⢗⣾⣿⣿⠀⠀⠀⠀⠀⠀⠀⠀⠀⠀⠀⠀</a:t>
            </a:r>
            <a:br/>
            <a:r>
              <a:t>⠀⠀⠀⠀⠀⠀⠀⠀⠀⠀⠀⣿⣿⣿⣿⣿⣿⣿⣿⣿⣿⣿⣿⣿⣿⣿⣿⣿⣿⣿⣿⣿⣿⣿⣿⣿⣿⣿⣿⣿⣿⣿⣿⣗⣞⣿⣿⣿⣿⣿⣿⣿⣿⣿⣿⣿⣿⣿⣿⣿⣿⣿⣿⣿⣿⡟⣿⣿⣿⠀⠀⠀⠀⠀⠀⠀⠀⠀⠀⠀⠀</a:t>
            </a:r>
            <a:br/>
            <a:r>
              <a:t>⠀⠀⠀⠀⠀⠀⠀⠀⠀⠀⠀⣿⣿⣿⣿⣿⣿⣿⣿⣿⣿⣿⣿⣿⣿⣿⣿⣿⣿⣿⣿⣿⣿⣿⣿⣿⣿⣿⣿⣿⣿⣿⣿⡟⢿⢿⣿⣏⣿⣿⣿⣿⣿⣿⣿⣿⣿⣿⣿⣿⣿⣿⣿⣿⣿⡇⣻⣿⣿⠀⠀⠀⠀⠀⠀⠀⠀⠀⠀⠀⠀</a:t>
            </a:r>
            <a:br/>
            <a:r>
              <a:t>⠀⠀⠀⠀⠀⠀⠀⠀⠀⠀⠀⣿⣿⣿⣿⣿⣿⣿⣿⣿⣿⣿⣿⣿⣿⣿⣿⣿⣿⣿⣿⣿⣿⣿⣿⣿⣿⣿⣿⣿⣿⣿⣿⣧⣕⢕⡹⣾⣿⣿⣿⣿⣿⣿⣿⣿⣿⣿⣿⣿⣿⣿⣿⣿⣿⡇⣿⣿⣿⠀⠀⠀⠀⠀⠀⠀⠀⠀⠀⠀⠀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⠀⠀⠀⠀⠀⠀⠀⠀⠀⠀⠀⣿⣿⣿⣿⣿⣿⣿⣿⣿⣿⣿⣿⣿⣿⣿⣿⣿⣿⣿⣿⣿⣿⣿⣿⣿⣿⣿⣿⣿⣿⣿⣿⣿⣿⣿⣿⣿⣿⣿⣿⣿⣿⣿⣿⣿⣿⣿⣿⣿⣿⣿⣿⣿⣿⡇⣿⣿⣿⠀⠀⠀⠀⠀⠀⠀⠀⠀⠀⠀⠀</a:t>
            </a:r>
            <a:br/>
            <a:r>
              <a:t>⠀⠀⠀⠀⠀⠀⠀⠀⠀⠀⠀⣿⣿⣿⣿⣿⣿⣿⣿⣿⣿⣿⣿⣿⣿⣿⣿⣿⣿⣿⣿⣿⣿⣿⣿⣿⣿⣿⣿⣟⣿⣿⣿⣿⣿⣿⣿⣿⣿⣿⣿⣿⣿⣿⣿⣿⣿⣿⣿⣿⣿⣿⣿⣿⣿⣷⣿⣿⣿⠀⠀⠀⠀⠀⠀⠀⠀⠀⠀⠀⠀</a:t>
            </a:r>
            <a:br/>
            <a:r>
              <a:t>⠀⠀⠀⠀⠀⠀⠀⠀⠀⠀⠀⣿⣿⣿⣿⣿⣿⣿⣿⣿⣿⣿⣿⣿⣿⣿⣿⣿⣿⣿⣿⣿⣿⣿⣿⣿⣿⣿⣽⢧⢹⣿⣿⣿⣿⣿⣿⣿⣿⣿⣿⣿⣿⢿⣿⣿⣿⣿⣿⣿⣿⣿⣿⣿⣿⡟⣿⣿⣿⠀⠀⠀⠀⠀⠀⠀⠀⠀⠀⠀⠀</a:t>
            </a:r>
            <a:br/>
            <a:r>
              <a:t>⠀⠀⠀⠀⠀⠀⠀⠀⠀⠀⠀⣿⣿⣿⣿⣿⣿⣿⣿⣿⣿⣿⣿⣿⣿⣿⣿⣿⣿⣿⣿⣿⣿⣿⣿⣿⣿⣿⡿⢕⢜⣿⣿⣿⣿⣿⣿⣿⣿⣿⣿⣿⣿⣾⣿⣿⣿⣿⣿⣿⣿⣿⣿⣿⣿⡇⣿⣿⣿⠀⠀⠀⠀⠀⠀⠀⠀⠀⠀⠀⠀</a:t>
            </a:r>
            <a:br/>
            <a:r>
              <a:t>⠀⠀⠀⠀⠀⠀⠀⠀⠀⠀⠀⣿⣿⣿⣿⣿⣿⣿⣿⣿⣿⣿⣿⣿⣿⣿⣿⣿⣿⣿⣿⣿⣿⣿⣿⣿⡿⣹⢏⢕⢕⢞⣿⣿⣿⣿⣿⣿⣿⣿⣿⣿⣿⣿⣿⢟⢿⣿⣿⣿⣿⣿⣿⣿⣿⡇⣿⣿⣿⠀⠀⠀⠀⠀⠀⠀⠀⠀⠀⠀⠀</a:t>
            </a:r>
            <a:br/>
            <a:r>
              <a:t>⠀⠀⠀⠀⠀⠀⠀⠀⠀⠀⠀⣿⣿⣿⣿⣿⣿⣿⣿⣿⣿⣿⣿⣿⣿⣿⣿⣿⣿⣿⣿⣿⣿⣿⣿⣿⣧⡏⢜⢕⢱⢕⢹⣿⣿⣿⣿⣿⣿⣿⣿⣿⣿⣿⣿⣿⣿⣿⣿⣿⣿⣿⣿⣿⣿⡇⢻⣿⣿⠀⠀⠀⠀⠀⠀⠀⠀⠀⠀⠀⠀</a:t>
            </a:r>
            <a:br/>
            <a:r>
              <a:t>⠀⠀⠀⠀⠀⠀⠀⠀⠀⠀⠀⣿⣿⣿⣿⣿⣿⣿⣿⣿⣿⣿⣿⣿⣿⣿⣿⣿⣿⣿⣿⣿⣿⣿⣿⣿⣿⣿⣷⣧⣿⡷⢕⢹⢟⢿⢿⢿⢿⢝⢝⡻⣻⣿⣿⣿⣿⣿⣿⣿⣿⣿⣿⣿⣿⡗⣾⣿⣿⠀⠀⠀⠀⠀⠀⠀⠀⠀⠀⠀⠀</a:t>
            </a:r>
            <a:br/>
            <a:r>
              <a:t>⠀⠀⠀⠀⠀⠀⠀⠀⠀⠀⠀⣿⣿⣿⣿⣿⣿⣿⣿⣿⣿⣿⣿⣿⣿⣿⣿⣿⣿⣿⣿⣿⣿⣿⣿⣿⣇⣽⣿⣿⣿⣗⢕⣕⣱⣷⣷⣷⣷⣷⣷⣷⣿⣿⣿⣿⣿⣿⣿⣿⣿⣿⣿⣿⣟⡗⢱⣽⣿⠀⠀⠀⠀⠀⠀⠀⠀⠀⠀⠀⠀</a:t>
            </a:r>
            <a:br/>
            <a:r>
              <a:t>⠀⠀⠀⠀⠀⠀⠀⠀⠀⠀⠀⣿⣿⣿⣿⣿⣿⣿⣿⣿⣿⣿⣿⣿⣿⣿⣿⣿⣿⣿⣿⣿⣿⣿⣿⣿⣿⣿⣿⣿⣿⣯⣿⣿⣿⣿⣿⣿⣿⣿⣿⣿⣿⣿⣿⣿⣟⣿⣿⣿⣿⣿⣿⣿⣿⣝⢜⣿⣿⠀⠀⠀⠀⠀⠀⠀⠀⠀⠀⠀⠀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⠀⠀⠀⠀⠀⠀⠀⠀⠀⠀⠀⠛⠛⠛⠛⠛⠛⠛⠛⠛⠛⠛⠛⠛⠛⠛⠛⠛⠛⠛⠛⠛⠛⠛⠛⠛⠛⠛⠛⠛⠛⠛⠛⠛⠛⠛⠛⠛⠛⠛⠛⠛⠛⠛⠛⠛⠛⠛⠛⠛⠛⠛⠛⠛⠛⠃⠑⠛⠛⠀⠀⠀⠀⠀⠀⠀⠀⠀⠀⠀⠀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⠀⠀⠀⠀⠀⠀⠀⠀⠀⠀⠀⣿⣿⣿⣿⣿⣿⣿⣿⣿⣿⣿⣿⣿⣿⣿⣿⣿⣿⣿⣿⣿⣿⣿⣿⣿⣿⣿⣿⣿⣿⣿⣿⣿⣿⣿⣿⣿⣿⣿⣿⣿⣿⣿⣿⣿⣿⣿⣿⣿⢕⢸⣿⣿⣿⣿⣿⣿⣿⠀⠀⠀⠀⠀⠀⠀⠀⠀⠀⠀⠀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⠀⠀⠀⠀⠀⠀⠀⠀⠀⠀⠀⣿⣿⣿⣿⣿⣿⣿⣿⣿⣿⣿⣿⣿⣿⣿⣿⣿⣿⣿⣿⣿⣿⣿⣿⣿⣿⣿⣿⣿⣿⣿⣿⣿⣿⣿⣿⣿⣿⣿⣿⣿⣿⣿⣿⣿⣿⣿⣿⣿⡕⢼⣿⣿⣿⣿⣿⣿⣿⠀⠀⠀⠀⠀⠀⠀⠀⠀⠀⠀⠀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⠀⠀⠀⠀⠀⠀⠀⠀⠀⠀⠀⣿⣿⣿⣿⣿⣿⣿⣿⣿⣿⣿⣿⣿⣿⣿⣿⣿⣿⣿⣿⣿⣿⣿⣿⣿⣿⣿⣿⣿⣿⣿⣿⣿⣿⣿⣿⣿⣿⣿⣿⣿⣿⣿⣿⣿⣿⣿⣿⣿⣇⢸⣿⣿⣿⣿⣿⣿⣿⠀⠀⠀⠀⠀⠀⠀⠀⠀⠀⠀⠀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⠀⠀⠀⠀⠀⠀⠀⠀⠀⠀⠀⣿⣿⣿⣿⣿⣿⣿⣿⣿⣿⣿⣿⣿⣿⣿⣿⣿⣿⣿⣿⣿⣿⣿⣿⣿⣿⣿⣿⣿⣿⣿⣿⣿⣿⣿⣿⣿⣿⣿⣿⣿⣿⣿⣿⣿⣿⣿⣿⣿⡿⢿⣿⣿⣿⣿⣿⣿⣿⠀⠀⠀⠀⠀⠀⠀⠀⠀⠀⠀⠀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⠀⠀⠀⠀⠀⠀⠀⠀⠀⠀⠀⣿⣿⣿⣿⣿⣿⣿⣿⣿⣿⣿⣿⣿⣿⣿⣿⣿⣿⣿⣿⣿⣿⣿⣿⣿⣿⣿⣿⣿⣿⣿⣿⣿⣿⣿⣿⣿⣿⣿⣿⣿⣿⣿⣿⣿⣿⣿⣿⣿⡇⢸⣿⣿⣿⣿⣿⣿⣿⠀⠀⠀⠀⠀⠀⠀⠀⠀⠀⠀⠀</a:t>
            </a:r>
            <a:br/>
            <a:r>
              <a:t>⠀⠀⠀⠀⠀⠀⠀⠀⠀⠀⠀⣿⣿⣿⣿⣿⣿⣿⣿⣿⣿⣿⣿⣿⣿⣿⣿⣿⣿⣿⣿⣿⣿⣿⣿⣿⣿⣿⣿⣿⡿⢏⢕⢕⢜⢟⣿⣿⣿⣿⣿⣿⣿⣿⣿⣿⣿⣿⣿⣿⣧⣸⣿⣿⣿⣿⣿⣿⣿⠀⠀⠀⠀⠀⠀⠀⠀⠀⠀⠀⠀</a:t>
            </a:r>
            <a:br/>
            <a:r>
              <a:t>⠀⠀⠀⠀⠀⠀⠀⠀⠀⠀⠀⣿⣿⣿⣿⣿⣿⣿⣿⣿⣿⣿⣿⣿⣿⣿⣿⣿⣿⣿⣿⣿⣿⣿⣿⣿⣿⣿⣿⣿⡕⢱⣵⣷⣷⣷⡿⣿⣿⣿⣿⣿⣿⣿⣿⣿⣿⣿⣿⣿⡏⣿⣿⣿⣿⣿⣿⣿⣿⠀⠀⠀⠀⠀⠀⠀⠀⠀⠀⠀⠀</a:t>
            </a:r>
            <a:br/>
            <a:r>
              <a:t>⠀⠀⠀⠀⠀⠀⠀⠀⠀⠀⠀⣿⣿⣿⣿⣿⣿⣿⣿⣿⣿⣿⣿⣿⣿⣿⣿⣿⣿⣿⣿⣿⣿⣿⣿⣿⣿⣿⣿⣿⣇⣟⠟⢙⣝⢁⢱⣿⣿⣿⣿⣿⣿⣿⣿⣿⣿⣿⣿⣿⡟⢻⣿⣿⣿⣿⣿⣿⣿⠀⠀⠀⠀⠀⠀⠀⠀⠀⠀⠀⠀</a:t>
            </a:r>
            <a:br/>
            <a:r>
              <a:t>⠀⠀⠀⠀⠀⠀⠀⠀⠀⠀⠀⣿⣿⣿⣿⣿⣿⣿⣿⣿⣿⣿⣿⣿⣿⣿⣿⣿⣿⣿⣿⣿⣿⣿⣿⣿⣿⣿⣿⣿⣿⣾⣱⣮⣿⢿⣿⣿⣿⣿⣿⣿⣿⣿⣿⣿⣿⣿⣿⣿⡇⣾⣿⣿⣿⣿⣿⣿⣿⠀⠀⠀⠀⠀⠀⠀⠀⠀⠀⠀⠀</a:t>
            </a:r>
            <a:br/>
            <a:r>
              <a:t>⠀⠀⠀⠀⠀⠀⠀⠀⠀⠀⠀⣿⣿⣿⣿⣿⣿⣿⣿⣿⣿⣿⣿⣿⣿⣿⣿⣿⣿⣿⣿⣿⣿⣿⣿⣿⣿⣿⣿⣿⣿⣿⡏⢷⣾⣿⣿⣿⣿⣿⣿⣿⣿⣿⣿⣿⣿⣿⣿⣿⡇⣿⣿⣿⣿⣿⣿⣿⣿⠀⠀⠀⠀⠀⠀⠀⠀⠀⠀⠀⠀</a:t>
            </a:r>
            <a:br/>
            <a:r>
              <a:t>⠀⠀⠀⠀⠀⠀⠀⠀⠀⠀⠀⣿⣿⣿⣿⣿⣿⣿⣿⣿⣿⣿⣿⣿⣿⣿⣿⣿⣿⣿⣿⣿⣿⣿⣿⣿⣿⣿⣿⣿⣿⣿⣷⡕⢕⢟⣿⣿⣿⣿⣿⣿⣿⣿⣿⣿⣿⣿⣿⣿⡇⣿⣿⣿⣿⣿⣿⣿⣿⠀⠀⠀⠀⠀⠀⠀⠀⠀⠀⠀⠀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⠀⠀⠀⠀⠀⠀⠀⠀⠀⠀⠀⣿⣿⣿⣿⣿⣿⣿⣿⣿⣿⣿⣿⣿⣿⣿⣿⣿⣿⣿⣿⣿⣿⣿⣿⣿⣿⣿⣿⣿⣿⣿⣿⣿⣷⣷⣿⣿⣿⣿⣿⣿⣿⣿⣿⣿⣿⣿⣿⣿⡇⣿⣿⣿⣿⣿⣿⣿⣿⠀⠀⠀⠀⠀⠀⠀⠀⠀⠀⠀⠀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⠀⠀⠀⠀⠀⠀⠀⠀⠀⠀⠀⣿⣿⣿⣿⣿⣿⣿⣿⣿⣿⣿⣿⣿⣿⣿⣿⣿⣿⣿⣿⣿⣿⣿⣿⣿⣿⣿⣿⣿⣿⣿⣿⣿⣿⣿⣿⣿⣿⣿⣿⣿⣿⣿⣿⣿⣿⣿⣿⣿⣧⣿⣿⣿⣿⣿⣿⣿⣿⠀⠀⠀⠀⠀⠀⠀⠀⠀⠀⠀⠀</a:t>
            </a:r>
            <a:br/>
            <a:r>
              <a:t>⠀⠀⠀⠀⠀⠀⠀⠀⠀⠀⠀⣿⣿⣿⣿⣿⣿⣿⣿⣿⣿⣿⣿⣿⣿⣿⣿⣿⣿⣿⣿⣿⣿⣿⣿⣿⣿⣿⣿⢻⣿⣿⣿⣿⣿⣿⣿⣿⣿⣿⣿⣿⣿⣿⣿⣿⣿⣿⣿⣿⣿⣿⣿⣿⣿⣿⣿⣿⣿⠀⠀⠀⠀⠀⠀⠀⠀⠀⠀⠀⠀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⠀⠀⠀⠀⠀⠀⠀⠀⠀⠀⠀⣿⣿⣿⣿⣿⣿⣿⣿⣿⣿⣿⣿⣿⣿⣿⣿⣿⣿⣿⣿⣿⣿⣿⣿⣿⣿⣿⣿⡇⢿⣿⣿⣿⣿⣿⣿⣿⣿⣿⣿⣿⣿⣿⣿⣿⣿⣿⣿⣿⡇⣿⣿⣿⣿⣿⣿⣿⣿⠀⠀⠀⠀⠀⠀⠀⠀⠀⠀⠀⠀</a:t>
            </a:r>
            <a:br/>
            <a:r>
              <a:t>⠀⠀⠀⠀⠀⠀⠀⠀⠀⠀⠀⣿⣿⣿⣿⣿⣿⣿⣿⣿⣿⣿⣿⣿⣿⣿⣿⣿⣿⣿⣿⣿⣿⣿⣿⣿⣿⣿⣟⡇⢞⣿⣿⣿⣿⣿⣿⣿⣿⣿⣿⣿⣿⣿⣿⣿⣿⣿⣿⣿⣧⣿⣿⣿⣿⣿⣿⣿⣿⠀⠀⠀⠀⠀⠀⠀⠀⠀⠀⠀⠀</a:t>
            </a:r>
            <a:br/>
            <a:r>
              <a:t>⠀⠀⠀⠀⠀⠀⠀⠀⠀⠀⠀⣿⣿⣿⣿⣿⣿⣿⣿⣿⣿⣿⣿⣿⣿⣿⣿⣿⣿⣿⣿⣿⣿⣿⣿⣿⣿⣿⣾⡇⢕⢽⣿⣿⣿⣿⣿⣿⣿⣿⣿⣿⣾⣿⣿⣿⣿⣿⣿⣿⡇⣿⣿⣿⣿⣿⣿⣿⣿⠀⠀⠀⠀⠀⠀⠀⠀⠀⠀⠀⠀</a:t>
            </a:r>
            <a:br/>
            <a:r>
              <a:t>⠀⠀⠀⠀⠀⠀⠀⠀⠀⠀⠀⣿⣿⣿⣿⣿⣿⣿⣿⣿⣿⣿⣿⣿⣿⣿⣿⣿⣿⣿⣿⣿⣿⣿⣿⣿⣿⣾⣷⡵⢕⢕⢟⢟⢻⣿⡿⡏⣜⣿⣿⣿⣿⣿⣿⣿⣿⣿⣿⣿⡇⣿⣿⣿⣿⢿⢿⣟⢟⠀⠀⠀⠀⠀⠀⠀⠀⠀⠀⠀⠀</a:t>
            </a:r>
            <a:br/>
            <a:r>
              <a:t>⠀⠀⠀⠀⠀⠀⠀⠀⠀⠀⠀⣿⣿⣿⣿⣿⣿⣿⣿⣿⣿⣿⣿⣿⣿⣿⣿⣿⣿⣿⣿⣿⣿⣿⣿⣿⣝⣿⣿⣧⣕⣧⣼⣿⣿⣿⣿⣿⣿⣿⣿⣿⣿⣿⣿⣿⣿⣿⣿⣿⢇⢜⣿⣵⣵⣿⣷⣿⣯⠀⠀⠀⠀⠀⠀⠀⠀⠀⠀⠀⠀</a:t>
            </a:r>
            <a:br/>
            <a:r>
              <a:t>⠀⠀⠀⠀⠀⠀⠀⠀⠀⠀⠀⣿⣿⣿⣿⣿⣿⣿⣿⣿⣿⣿⣿⣿⣿⣿⣿⣿⣿⣿⣿⣿⣿⣿⣿⣿⣿⣿⣿⣿⣮⣿⣿⣿⣿⣿⣿⣿⣿⣿⣿⣿⣿⣿⣿⣿⣿⣿⣿⣿⡇⢝⣿⣯⣵⣿⣿⡿⣿⠀⠀⠀⠀⠀⠀⠀⠀⠀⠀⠀⠀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⠀⠀⠀⠀⠀⠀⠀⠀⠀⠀⠀⣿⣿⣿⣿⣿⣿⣿⣿⣿⣿⣿⣿⣿⣿⣿⣿⣿⣿⣿⣿⣿⣿⣿⣿⣿⣿⣿⣿⣿⣿⣿⣿⣿⣿⣿⣿⣿⣿⣿⣿⣿⣿⣿⣿⣿⣿⣿⣿⣿⡟⢸⣿⣻⣿⣷⣷⣼⣷⠀⠀⠀⠀⠀⠀⠀⠀⠀⠀⠀⠀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⠀⠀⠀⠀⠀⠀⠀⠀⠀⠀⠀⠛⠛⠛⠛⠛⠛⠛⠛⠛⠛⠛⠛⠛⠛⠛⠛⠛⠛⠛⠛⠛⠛⠛⠛⠛⠛⠛⠛⠛⠛⠛⠛⠛⠛⠛⠛⠛⠛⠛⠛⠛⠛⠛⠛⠛⠛⠛⠛⠛⠛⠛⠛⠚⠛⠚⠋⠙⠙⠀⠀⠀⠀⠀⠀⠀⠀⠀⠀⠀⠀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⠀⠀⠀⠀⠀⠀⠀⠀⠀⠀⠀⣿⣿⣿⣿⣿⣿⣿⣿⣿⣿⣿⣿⣿⣿⣿⣿⣿⣿⣿⣿⣿⣿⣿⣿⣿⣿⣿⣿⣿⣿⣿⣿⣿⣿⣿⣿⣿⣿⣿⣿⣿⣿⣿⣿⣿⣿⣿⢕⢹⣿⣿⣿⣿⣿⣿⣿⣿⣿⠀⠀⠀⠀⠀⠀⠀⠀⠀⠀⠀⠀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⠀⠀⠀⠀⠀⠀⠀⠀⠀⠀⠀⣿⣿⣿⣿⣿⣿⣿⣿⣿⣿⣿⣿⣿⣿⣿⣿⣿⣿⣿⣿⣿⣿⣿⣿⣿⣿⣿⣿⣿⣿⣿⣿⣿⣿⣿⣿⣿⣿⣿⣿⣿⣿⣿⣿⣿⣿⣿⡕⣼⣿⣿⣿⣿⣿⣿⣿⣿⣿⠀⠀⠀⠀⠀⠀⠀⠀⠀⠀⠀⠀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⠀⠀⠀⠀⠀⠀⠀⠀⠀⠀⠀⣿⣿⣿⣿⣿⣿⣿⣿⣿⣿⣿⣿⣿⣿⣿⣿⣿⣿⣿⣿⣿⣿⣿⣿⣿⣿⣿⣿⣿⣿⣿⣿⣿⣿⣿⣿⣿⣿⣿⣿⣿⣿⣿⣿⣿⣿⣿⢕⣾⣿⣿⣿⣿⣿⣿⣿⣿⣿⠀⠀⠀⠀⠀⠀⠀⠀⠀⠀⠀⠀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⠀⠀⠀⠀⠀⠀⠀⠀⠀⠀⠀⣿⣿⣿⣿⣿⣿⣿⣿⣿⣿⣿⣿⣿⣿⣿⣿⣿⣿⣿⣿⣿⣿⣿⣿⣿⣿⣿⣿⣿⣿⣿⣿⣿⣿⣿⣿⣿⣿⣿⣿⣿⣿⣿⣿⣿⣿⣿⢕⣻⣿⣿⣿⣿⣿⣿⣿⣿⣿⠀⠀⠀⠀⠀⠀⠀⠀⠀⠀⠀⠀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⠀⠀⠀⠀⠀⠀⠀⠀⠀⠀⠀⣿⣿⣿⣿⣿⣿⣿⣿⣿⣿⣿⣿⣿⣿⣿⣿⣿⣿⣿⣿⣿⣿⣿⣿⣿⣿⣿⣿⣿⣿⡿⢿⢿⣿⣿⣿⣿⣿⣿⣿⣿⣿⣿⣿⣿⣿⣿⢕⣿⣿⣿⣿⣿⣿⣿⣿⣿⣿⠀⠀⠀⠀⠀⠀⠀⠀⠀⠀⠀⠀</a:t>
            </a:r>
            <a:br/>
            <a:r>
              <a:t>⠀⠀⠀⠀⠀⠀⠀⠀⠀⠀⠀⣿⣿⣿⣿⣿⣿⣿⣿⣿⣿⣿⣿⣿⣿⣿⣿⣿⣿⣿⣿⣿⣿⣿⣿⣿⣿⣿⣿⡿⢟⢕⢕⢜⢹⢻⣿⣿⣿⣿⣿⣿⣿⣿⣿⣿⣿⣿⣕⣿⣿⣿⣿⣿⣿⣿⣿⣿⣿⠀⠀⠀⠀⠀⠀⠀⠀⠀⠀⠀⠀</a:t>
            </a:r>
            <a:br/>
            <a:r>
              <a:t>⠀⠀⠀⠀⠀⠀⠀⠀⠀⠀⠀⣿⣿⣿⣿⣿⣿⣿⣿⣿⣿⣿⣿⣿⣿⣿⣿⣿⣿⣿⣿⣿⣿⣿⣿⣿⣿⣿⣿⣇⢕⣵⣿⣿⣿⢿⣿⣿⣿⣿⣿⣿⣿⣿⣿⣿⣿⣿⡇⣿⣿⣿⣿⣿⣿⣿⣿⣿⣿⠀⠀⠀⠀⠀⠀⠀⠀⠀⠀⠀⠀</a:t>
            </a:r>
            <a:br/>
            <a:r>
              <a:t>⠀⠀⠀⠀⠀⠀⠀⠀⠀⠀⠀⣿⣿⣿⣿⣿⣿⣿⣿⣿⣿⣿⣿⣿⣿⣿⣿⣿⣿⣿⣿⣿⣿⣿⣿⣿⣿⣿⣿⣿⡕⡏⢁⣱⣕⣕⣿⣿⣿⣿⣿⣿⣿⣿⣿⣿⣿⣿⢇⣿⣿⣿⣿⣿⣿⣿⣿⣿⣿⠀⠀⠀⠀⠀⠀⠀⠀⠀⠀⠀⠀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⠀⠀⠀⠀⠀⠀⠀⠀⠀⠀⠀⣿⣿⣿⣿⣿⣿⣿⣿⣿⣿⣿⣿⣿⣿⣿⣿⣿⣿⣿⣿⣿⣿⣿⣿⣿⣿⣿⣿⣿⣿⣿⢿⣗⣞⣿⣿⣿⣿⣿⣿⣿⣿⣿⣿⣿⣿⣿⣇⣿⣿⣿⣿⣿⣿⣿⣿⣿⣿⠀⠀⠀⠀⠀⠀⠀⠀⠀⠀⠀⠀</a:t>
            </a:r>
            <a:br/>
            <a:r>
              <a:t>⠀⠀⠀⠀⠀⠀⠀⠀⠀⠀⠀⣿⣿⣿⣿⣿⣿⣿⣿⣿⣿⣿⣿⣿⣿⣿⣿⣿⣿⣿⣿⣿⣿⣿⣿⣿⣿⣿⣿⣿⣿⣷⢜⢻⢿⣿⣿⣿⣿⣿⣿⣿⣿⣿⣿⣿⣿⣿⢕⣿⣿⣿⣿⣿⣿⣿⣿⣿⣿⠀⠀⠀⠀⠀⠀⠀⠀⠀⠀⠀⠀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⠀⠀⠀⠀⠀⠀⠀⠀⠀⠀⠀⣿⣿⣿⣿⣿⣿⣿⣿⣿⣿⣿⣿⣿⣿⣿⣿⣿⣿⣿⣿⣿⣿⣿⣿⣿⣿⣿⣿⣿⣿⣿⣷⣕⡕⢿⣿⣿⣿⣿⣿⣿⣿⣿⣿⣿⣿⣿⢜⣿⣿⣿⣿⣿⣿⣿⣿⣿⣿⠀⠀⠀⠀⠀⠀⠀⠀⠀⠀⠀⠀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⠀⠀⠀⠀⠀⠀⠀⠀⠀⠀⠀⣿⣿⣿⣿⣿⣿⣿⣿⣿⣿⣿⣿⣿⣿⣿⣿⣿⣿⣿⣿⣿⣿⣿⣿⣿⣿⣿⣿⣿⣿⣿⣿⣿⣿⣿⣿⣿⣿⣿⣿⣿⣿⣿⣿⣿⣿⣿⢇⣿⣿⣿⣿⣿⣿⣿⣿⣿⣿⠀⠀⠀⠀⠀⠀⠀⠀⠀⠀⠀⠀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⠀⠀⠀⠀⠀⠀⠀⠀⠀⠀⠀⣿⣿⣿⣿⣿⣿⣿⣿⣿⣿⣿⣿⣿⣿⣿⣿⣿⣿⣿⣿⣿⣿⣿⣿⣿⣿⣿⣿⣿⣿⣿⣿⣿⣿⣿⣿⣿⣿⣿⣿⣿⣿⣿⣿⣿⣿⣿⣷⣿⣿⣿⣿⣿⣿⣿⣿⣿⣿⠀⠀⠀⠀⠀⠀⠀⠀⠀⠀⠀⠀</a:t>
            </a:r>
            <a:br/>
            <a:r>
              <a:t>⠀⠀⠀⠀⠀⠀⠀⠀⠀⠀⠀⣿⣿⣿⣿⣿⣿⣿⣿⣿⣿⣿⣿⣿⣿⣿⣿⣿⣿⣿⣿⣿⣿⣿⣿⣿⣿⣿⣗⢿⣿⣿⣿⣿⣿⣿⣿⣿⣿⣿⣿⣿⣿⣿⣿⣿⣿⣿⣿⣿⣿⣿⣿⣿⣿⣿⣿⣿⣿⠀⠀⠀⠀⠀⠀⠀⠀⠀⠀⠀⠀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⠀⠀⠀⠀⠀⠀⠀⠀⠀⠀⠀⣿⣿⣿⣿⣿⣿⣿⣿⣿⣿⣿⣿⣿⣿⣿⣿⣿⣿⣿⣿⣿⣿⣿⣿⣿⣿⣿⣿⢸⣿⣿⣿⣿⣿⣿⣿⣿⣿⣿⣿⣿⣿⣿⣿⣿⣿⣿⢱⣿⣿⣿⣿⣿⣿⣿⣿⣿⣿⠀⠀⠀⠀⠀⠀⠀⠀⠀⠀⠀⠀</a:t>
            </a:r>
            <a:br/>
            <a:r>
              <a:t>⠀⠀⠀⠀⠀⠀⠀⠀⠀⠀⠀⣿⣿⣿⣿⣿⣿⣿⣿⣿⣿⣿⣿⣿⣿⣿⣿⣿⣿⣿⣿⣿⣿⣿⣿⣿⣿⣿⣿⢕⢹⣿⣿⣿⣿⣿⣿⣿⣿⣿⣟⣿⣿⣿⣿⣿⣿⣿⣳⣿⣿⣿⣿⣿⣿⣿⣿⣿⣿⠀⠀⠀⠀⠀⠀⠀⠀⠀⠀⠀⠀</a:t>
            </a:r>
            <a:br/>
            <a:r>
              <a:t>⠀⠀⠀⠀⠀⠀⠀⠀⠀⠀⠀⣿⣿⣿⣿⣿⣿⣿⣿⣿⣿⣿⣿⣿⣿⣿⣿⣿⣿⣿⣿⣿⣿⣿⣿⣿⣿⣿⣿⢱⡜⢿⣿⣿⣿⣿⢟⢻⣽⣿⣿⣿⣿⣿⣿⣿⣿⣿⢸⣿⣿⣿⣿⣿⣿⣿⣿⡿⢿⠀⠀⠀⠀⠀⠀⠀⠀⠀⠀⠀⠀</a:t>
            </a:r>
            <a:br/>
            <a:r>
              <a:t>⠀⠀⠀⠀⠀⠀⠀⠀⠀⠀⠀⣿⣿⣿⣿⣿⣿⣿⣿⣿⣿⣿⣿⣿⣿⣿⣿⣿⣿⣿⣿⣿⣿⣿⣿⡿⢿⣿⡿⢣⣕⣱⣧⣵⣵⣾⣷⣿⣿⣿⣿⣿⣿⣿⣿⣿⣿⣿⢸⣿⣿⢿⣟⣻⢽⣝⣵⣷⡿⠀⠀⠀⠀⠀⠀⠀⠀⠀⠀⠀⠀</a:t>
            </a:r>
            <a:br/>
            <a:r>
              <a:t>⠀⠀⠀⠀⠀⠀⠀⠀⠀⠀⠀⣿⣿⣿⣿⣿⣿⣿⣿⣿⣿⣿⣿⣿⣿⣿⣿⣿⣿⣿⣿⣿⣿⣿⣿⣿⣾⣿⡇⣱⣿⣿⣿⣿⣿⣿⣿⣿⣿⣿⣿⣿⣿⣿⣿⣿⣿⡟⢕⣿⣷⡾⣿⣿⣿⣷⣮⣯⣿⠀⠀⠀⠀⠀⠀⠀⠀⠀⠀⠀⠀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⠀⠀⠀⠀⠀⠀⠀⠀⠀⠀⠀⣿⣿⣿⣿⣿⣿⣿⣿⣿⣿⣿⣿⣿⣿⣿⣿⣿⣿⣿⣿⣿⣿⣿⣿⣿⣿⣿⣿⣿⣿⣿⣿⣿⣿⣿⣿⣿⣿⣿⣿⣿⣿⣿⣿⣿⣿⣯⡱⣽⣿⣷⡿⢿⢿⢟⢿⡝⢇⠀⠀⠀⠀⠀⠀⠀⠀⠀⠀⠀⠀</a:t>
            </a:r>
            <a:br/>
            <a:r>
              <a:t>⠀⠀⠀⠀⠀⠀⠀⠀⠀⠀⠀⣿⣿⣿⣿⣿⣿⣿⣿⣿⣿⣿⣿⣿⣿⣿⣿⣿⣿⣿⣿⣿⣿⣿⣿⣿⣿⣿⣿⣿⣿⣿⣿⣿⣿⢿⣿⣿⣿⣿⣿⣿⣿⣿⣿⣿⣿⣿⡕⣿⣯⣿⣿⣿⡿⢿⢗⢕⢷⠀⠀⠀⠀⠀⠀⠀⠀⠀⠀⠀⠀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⠀⠀⠀⠀⠀⠀⠀⠀⠀⠀⠀⠛⠛⠛⠛⠛⠛⠛⠛⠛⠛⠛⠛⠛⠛⠛⠛⠛⠛⠛⠛⠛⠛⠛⠛⠛⠛⠛⠛⠛⠛⠛⠛⠛⠛⠛⠛⠛⠛⠛⠛⠛⠛⠛⠛⠛⠛⠛⠛⠛⠛⠛⠋⠑⠑⠑⠃⠑⠑⠀⠀⠀⠀⠀⠀⠀⠀⠀⠀⠀⠀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⠀⠀⠀⠀⠀⠀⠀⠀⠀⠀⠀⣿⣿⣿⣿⣿⣿⣿⣿⣿⣿⣿⣿⣿⣿⣿⣿⣿⣿⣿⣿⣿⣿⣿⣿⣿⣿⣿⣿⣿⣿⣿⣿⣿⣿⣿⣿⣿⣿⣿⣿⣿⣿⣿⣿⡏⢕⣿⣿⣿⣿⣿⣿⣿⣿⣿⣿⣿⣷⠀⠀⠀⠀⠀⠀⠀⠀⠀⠀⠀⠀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⠀⠀⠀⠀⠀⠀⠀⠀⠀⠀⠀⣿⣿⣿⣿⣿⣿⣿⣿⣿⣿⣿⣿⣿⣿⣿⣿⣿⣿⣿⣿⣿⣿⣿⣿⣿⣿⣿⣿⣿⣿⣿⣿⣿⣿⣿⣿⣿⣿⣿⣿⣿⣿⣿⣿⡗⢕⣿⣿⣿⣿⣿⣿⣿⣿⣿⣿⣿⣿⠀⠀⠀⠀⠀⠀⠀⠀⠀⠀⠀⠀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⠀⠀⠀⠀⠀⠀⠀⠀⠀⠀⠀⣿⣿⣿⣿⣿⣿⣿⣿⣿⣿⣿⣿⣿⣿⣿⣿⣿⣿⣿⣿⣿⣿⣿⣿⣿⣿⣿⣿⣿⣿⣿⣿⣿⣿⣿⣿⣿⣿⣿⣿⣿⣿⣿⣿⣏⢜⣿⣿⣿⣿⣿⣿⣿⣿⣿⣿⣿⣿⠀⠀⠀⠀⠀⠀⠀⠀⠀⠀⠀⠀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⠀⠀⠀⠀⠀⠀⠀⠀⠀⠀⠀⣿⣿⣿⣿⣿⣿⣿⣿⣿⣿⣿⣿⣿⣿⣿⣿⣿⣿⣿⣿⣿⣿⣿⣿⣿⣿⣿⣿⣿⣿⣿⣿⣿⣿⣿⣿⣿⣿⣿⣿⣿⣿⣿⣿⣇⢕⣿⣿⣿⣿⣿⣿⣿⣿⣿⣿⣿⣿⠀⠀⠀⠀⠀⠀⠀⠀⠀⠀⠀⠀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⠀⠀⠀⠀⠀⠀⠀⠀⠀⠀⠀⣿⣿⣿⣿⣿⣿⣿⣿⣿⣿⣿⣿⣿⣿⣿⣿⣿⣿⣿⣿⣿⣿⣿⣿⣿⣿⣿⣿⣿⣿⣿⣿⣿⣿⣿⣿⣿⣿⣿⣿⣿⣿⣿⣿⣿⢱⣿⣿⣿⣿⣿⣿⣿⣿⣿⣿⣿⣿⠀⠀⠀⠀⠀⠀⠀⠀⠀⠀⠀⠀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⠀⠀⠀⠀⠀⠀⠀⠀⠀⠀⠀⣿⣿⣿⣿⣿⣿⣿⣿⣿⣿⣿⣿⣿⣿⣿⣿⣿⣿⣿⣿⣿⣿⣿⣿⣿⣿⣿⣿⣿⡿⢻⢻⣿⣿⣿⣿⣿⣿⣿⣿⣿⣿⣿⣿⣿⢕⣿⣿⣿⣿⣿⣿⣿⣿⣿⣿⣿⣿⠀⠀⠀⠀⠀⠀⠀⠀⠀⠀⠀⠀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⠀⠀⠀⠀⠀⠀⠀⠀⠀⠀⠀⣿⣿⣿⣿⣿⣿⣿⣿⣿⣿⣿⣿⣿⣿⣿⣿⣿⣿⣿⣿⣿⣿⣿⣿⣿⣿⣿⣿⢏⢕⢕⣕⣕⣟⣿⣿⣿⣿⣿⣿⣿⣿⣿⣿⣿⢕⣿⣿⣿⣿⣿⣿⣿⣿⣿⣿⣿⣿⠀⠀⠀⠀⠀⠀⠀⠀⠀⠀⠀⠀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⠀⠀⠀⠀⠀⠀⠀⠀⠀⠀⠀⣿⣿⣿⣿⣿⣿⣿⣿⣿⣿⣿⣿⣿⣿⣿⣿⣿⣿⣿⣿⣿⣿⣿⣿⣿⣿⣿⣿⡕⢱⢿⢿⢿⢟⢻⣿⣿⣿⣿⣿⣿⣿⣿⣿⣿⢾⣿⣿⣿⣿⣿⣿⣿⣿⣿⣿⣿⣿⠀⠀⠀⠀⠀⠀⠀⠀⠀⠀⠀⠀</a:t>
            </a:r>
            <a:br/>
            <a:r>
              <a:t>⠀⠀⠀⠀⠀⠀⠀⠀⠀⠀⠀⣿⣿⣿⣿⣿⣿⣿⣿⣿⣿⣿⣿⣿⣿⣿⣿⣿⣿⣿⣿⣿⣿⣿⣿⣿⣿⣿⣿⣷⣼⣵⣴⡻⣷⣾⣿⣿⣿⣿⣿⣿⣿⣿⣿⣿⢺⣿⣿⣿⣿⣿⣿⣿⣿⣿⣿⣿⣿⠀⠀⠀⠀⠀⠀⠀⠀⠀⠀⠀⠀</a:t>
            </a:r>
            <a:br/>
            <a:r>
              <a:t>⠀⠀⠀⠀⠀⠀⠀⠀⠀⠀⠀⣿⣿⣿⣿⣿⣿⣿⣿⣿⣿⣿⣿⣿⣿⣿⣿⣿⣿⣿⣿⣿⣿⣿⣿⣿⣿⣿⣿⣿⡯⢟⢷⣿⣾⣿⣿⣿⣿⣿⣿⣿⣿⣿⣿⣿⣸⣿⣿⣿⣿⣿⣿⣿⣿⣿⣿⣿⣿⠀⠀⠀⠀⠀⠀⠀⠀⠀⠀⠀⠀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⠀⠀⠀⠀⠀⠀⠀⠀⠀⠀⠀⣿⣿⣿⣿⣿⣿⣿⣿⣿⣿⣿⣿⣿⣿⣿⣿⣿⣿⣿⣿⣿⣿⣿⣿⣿⣿⣿⣿⣿⣷⣇⢕⢻⣿⣿⣿⣿⣿⣿⣿⣿⣿⣿⣿⣿⢸⣿⣿⣿⣿⣿⣿⣿⣿⣿⣿⣿⣿⠀⠀⠀⠀⠀⠀⠀⠀⠀⠀⠀⠀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⠀⠀⠀⠀⠀⠀⠀⠀⠀⠀⠀⣿⣿⣿⣿⣿⣿⣿⣿⣿⣿⣿⣿⣿⣿⣿⣿⣿⣿⣿⣿⣿⣿⣿⣿⣿⣿⣿⣿⣿⣿⣿⣷⣯⣻⣿⣿⣿⣿⣿⣿⣿⣿⣿⣿⣯⢸⣿⣿⣿⣿⣿⣿⣿⣿⣿⣿⣿⣿⠀⠀⠀⠀⠀⠀⠀⠀⠀⠀⠀⠀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⠀⠀⠀⠀⠀⠀⠀⠀⠀⠀⠀⣿⣿⣿⣿⣿⣿⣿⣿⣿⣿⣿⣿⣿⣿⣿⣿⣿⣿⣿⣿⣿⣿⣿⣿⣿⣿⣿⣿⣿⣿⣿⣿⣿⣿⣿⣿⣿⣿⣿⣿⣿⣿⣿⣿⡿⢸⣿⣿⣿⣿⣿⣿⣿⣿⣿⣿⣿⣿⠀⠀⠀⠀⠀⠀⠀⠀⠀⠀⠀⠀</a:t>
            </a:r>
            <a:br/>
            <a:r>
              <a:t>⠀⠀⠀⠀⠀⠀⠀⠀⠀⠀⠀⣿⣿⣿⣿⣿⣿⣿⣿⣿⣿⣿⣿⣿⣿⣿⣿⣿⣿⣿⣿⣿⣿⣿⣿⣿⣿⣧⢿⣿⣿⣿⣿⣿⣿⣿⣿⣿⣿⣿⣿⣿⣿⣿⣿⣿⣾⣿⣿⣿⣿⣿⣿⣿⣿⣿⣿⣿⣿⠀⠀⠀⠀⠀⠀⠀⠀⠀⠀⠀⠀</a:t>
            </a:r>
            <a:br/>
            <a:r>
              <a:t>⠀⠀⠀⠀⠀⠀⠀⠀⠀⠀⠀⣿⣿⣿⣿⣿⣿⣿⣿⣿⣿⣿⣿⣿⣿⣿⣿⣿⣿⣿⣿⣿⣿⣿⣿⣿⣿⣿⢜⣿⣿⣿⣿⣿⣿⣿⣿⣿⣿⣿⣿⣿⣿⣿⣿⡿⢻⣿⣿⣿⣿⣿⣿⣿⣿⣿⣿⣿⣿⠀⠀⠀⠀⠀⠀⠀⠀⠀⠀⠀⠀</a:t>
            </a:r>
            <a:br/>
            <a:r>
              <a:t>⠀⠀⠀⠀⠀⠀⠀⠀⠀⠀⠀⣿⣿⣿⣿⣿⣿⣿⣿⣿⣿⣿⣿⣿⣿⣿⣿⣿⣿⣿⣿⣿⣿⣿⣿⣿⣿⣿⡕⢻⣿⣿⣿⣿⣿⣿⣿⣿⣿⣿⣿⣿⣿⣿⣿⣗⢸⣿⣿⣿⣿⣿⣿⣿⣿⣿⣿⣿⣿⠀⠀⠀⠀⠀⠀⠀⠀⠀⠀⠀⠀</a:t>
            </a:r>
            <a:br/>
            <a:r>
              <a:t>⠀⠀⠀⠀⠀⠀⠀⠀⠀⠀⠀⣿⣿⣿⣿⣿⣿⣿⣿⣿⣿⣿⣿⣿⣿⣿⣿⣿⣿⣿⣿⣿⣿⣿⣿⣿⣿⣿⢕⢜⣿⣿⣿⣿⣿⣿⡿⣿⣿⣿⣿⣿⣿⣿⣿⡿⢿⣿⣿⣿⣿⣿⣿⣿⣿⣿⣿⣿⣿⠀⠀⠀⠀⠀⠀⠀⠀⠀⠀⠀⠀</a:t>
            </a:r>
            <a:br/>
            <a:r>
              <a:t>⠀⠀⠀⠀⠀⠀⠀⠀⠀⠀⠀⣿⣿⣿⣿⣿⣿⣿⣿⣿⣿⣿⣿⣿⣿⣿⣿⣿⣿⣿⣿⣿⣿⣿⣿⣿⣿⣿⣕⢕⢝⣟⣟⣟⢻⣱⣾⣿⣿⣿⣿⣿⣿⣿⣿⣏⢻⣿⣿⣿⣿⣿⣿⡿⢿⣻⣿⣯⣵⠀⠀⠀⠀⠀⠀⠀⠀⠀⠀⠀⠀</a:t>
            </a:r>
            <a:br/>
            <a:r>
              <a:t>⠀⠀⠀⠀⠀⠀⠀⠀⠀⠀⠀⣿⣿⣿⣿⣿⣿⣿⣿⣿⣿⣿⣿⣿⣿⣿⣿⣿⣿⣿⣿⣿⣿⣿⣿⣝⣽⣿⢱⣿⣿⣿⣿⣿⣿⣿⣿⣿⣿⣿⣿⣿⣿⣿⣿⡇⢹⡿⢟⣟⣽⣣⢣⢷⣾⣻⣿⡿⢿⠀⠀⠀⠀⠀⠀⠀⠀⠀⠀⠀⠀</a:t>
            </a:r>
            <a:br/>
            <a:r>
              <a:t>⠀⠀⠀⠀⠀⠀⠀⠀⠀⠀⠀⣿⣿⣿⣿⣿⣿⣿⣿⣿⣿⣿⣿⣿⣿⣿⣿⣿⣿⣿⣿⣿⣿⣿⣿⣿⣿⡏⢷⣿⣿⣿⣿⣿⣿⣿⣿⣿⣿⣿⣿⣿⣿⣿⣿⡕⢱⣿⢿⢿⣿⣿⣿⣿⣿⡮⣝⣜⢽⠀⠀⠀⠀⠀⠀⠀⠀⠀⠀⠀⠀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⠀⠀⠀⠀⠀⠀⠀⠀⠀⠀⠀⣿⣿⣿⣿⣿⣿⣿⣿⣿⣿⣿⣿⣿⣿⣿⣿⣿⣿⣿⣿⣿⣿⣿⣿⣿⣿⣿⣿⣿⣿⣿⣿⣿⣿⣿⣿⣿⣿⣿⣿⣿⣿⣿⣿⣷⣺⣿⡿⣟⣟⣫⣹⣝⢏⢕⢱⣼⣕⠀⠀⠀⠀⠀⠀⠀⠀⠀⠀⠀⠀</a:t>
            </a:r>
            <a:br/>
            <a:r>
              <a:t>⠀⠀⠀⠀⠀⠀⠀⠀⠀⠀⠀⣿⣿⣿⣿⣿⣿⣿⣿⣿⣿⣿⣿⣿⣿⣿⣿⣿⣿⣿⣿⣿⣿⣿⣿⣿⣿⣿⣿⣿⣿⣿⣿⣧⣾⣿⣿⣿⣿⣿⣿⣿⣿⣿⣿⣧⣳⣿⣾⡽⢟⢟⢟⢕⢕⢝⢟⢿⣿⠀⠀⠀⠀⠀⠀⠀⠀⠀⠀⠀⠀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⠀⠀⠀⠀⠀⠀⠀⠀⠀⠀⠀⠛⠛⠛⠛⠛⠛⠛⠛⠛⠛⠛⠛⠛⠛⠛⠛⠛⠛⠛⠛⠛⠛⠛⠛⠛⠛⠛⠛⠛⠛⠛⠛⠛⠛⠛⠛⠛⠛⠛⠛⠛⠛⠛⠛⠛⠋⠛⠛⠑⠑⠑⠑⠑⠑⠓⠃⠘⠙⠀⠀⠀⠀⠀⠀⠀⠀⠀⠀⠀⠀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⠀⠀⠀⠀⠀⠀⠀⠀⠀⠀⠀⣿⣿⣿⣿⣿⣿⣿⣿⣿⣿⣿⣿⣿⣿⣿⣿⣿⣿⣿⣿⣿⣿⣿⣿⣿⣿⣿⣿⣿⣿⣿⣿⣿⣿⣿⣿⣿⣿⣿⣿⣿⣿⣿⢕⣿⣿⣿⣿⣿⣿⣿⣿⣷⣷⣵⣕⣝⢝⠀⠀⠀⠀⠀⠀⠀⠀⠀⠀⠀⠀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⠀⠀⠀⠀⠀⠀⠀⠀⠀⠀⠀⣿⣿⣿⣿⣿⣿⣿⣿⣿⣿⣿⣿⣿⣿⣿⣿⣿⣿⣿⣿⣿⣿⣿⣿⣿⣿⣿⣿⣿⣿⣿⣿⣿⣿⣿⣿⣿⣿⣿⣿⣿⣿⣧⢕⣿⣿⣿⣿⣿⣿⣿⣿⣿⣿⣿⣿⣿⣿⠀⠀⠀⠀⠀⠀⠀⠀⠀⠀⠀⠀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⠀⠀⠀⠀⠀⠀⠀⠀⠀⠀⠀⣿⣿⣿⣿⣿⣿⣿⣿⣿⣿⣿⣿⣿⣿⣿⣿⣿⣿⣿⣿⣿⣿⣿⣿⣿⣿⣿⣿⣿⣿⣿⣿⣿⣿⣿⣿⣿⣿⣿⣿⣿⣿⡗⢜⣿⣿⣿⣿⣿⣿⣿⣿⣿⣿⣿⣿⣿⣿⠀⠀⠀⠀⠀⠀⠀⠀⠀⠀⠀⠀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⠀⠀⠀⠀⠀⠀⠀⠀⠀⠀⠀⣿⣿⣿⣿⣿⣿⣿⣿⣿⣿⣿⣿⣿⣿⣿⣿⣿⣿⣿⣿⣿⣿⣿⣿⣿⣿⣿⣿⣿⣿⣿⣿⣿⣿⣿⣿⣿⣿⣿⣿⣿⣿⣗⢱⣿⣿⣿⣿⣿⣿⣿⣿⣿⣿⣿⣿⣿⣿⠀⠀⠀⠀⠀⠀⠀⠀⠀⠀⠀⠀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⠀⠀⠀⠀⠀⠀⠀⠀⠀⠀⠀⣿⣿⣿⣿⣿⣿⣿⣿⣿⣿⣿⣿⣿⣿⣿⣿⣿⣿⣿⣿⣿⣿⣿⣿⣿⣿⣿⣿⣿⣿⣿⣿⣿⣿⣿⣿⣿⣿⣿⣿⣿⣿⣿⢱⣿⣿⣿⣿⣿⣿⣿⣿⣿⣿⣿⣿⣿⣿⠀⠀⠀⠀⠀⠀⠀⠀⠀⠀⠀⠀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⠀⠀⠀⠀⠀⠀⠀⠀⠀⠀⠀⣿⣿⣿⣿⣿⣿⣿⣿⣿⣿⣿⣿⣿⣿⣿⣿⣿⣿⣿⣿⣿⣿⣿⣿⣿⣿⣿⣿⡿⢏⡿⢿⢿⣿⣿⣿⣿⣿⣿⣿⣿⣿⡿⢜⣿⣿⣿⣿⣿⣿⣿⣿⣿⣿⣿⣿⣿⣿⠀⠀⠀⠀⠀⠀⠀⠀⠀⠀⠀⠀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⠀⠀⠀⠀⠀⠀⠀⠀⠀⠀⠀⣿⣿⣿⣿⣿⣿⣿⣿⣿⣿⣿⣿⣿⣿⣿⣿⣿⣿⣿⣿⣿⣿⣿⣿⣿⣿⣿⡏⢕⢕⣵⣵⣯⣻⣿⣿⣿⣿⣿⣿⣿⣿⣿⢱⣿⣿⣿⣿⣿⣿⣿⣿⣿⣿⣿⣿⣿⣿⠀⠀⠀⠀⠀⠀⠀⠀⠀⠀⠀⠀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⠀⠀⠀⠀⠀⠀⠀⠀⠀⠀⠀⣿⣿⣿⣿⣿⣿⣿⣿⣿⣿⣿⣿⣿⣿⣿⣿⣿⣿⣿⣿⣿⣿⣿⣿⣿⣿⣿⡇⢕⢟⠟⢻⡏⢹⣿⣿⣿⣿⣿⣿⣿⣿⣿⢸⣿⣿⣿⣿⣿⣿⣿⣿⣿⣿⣿⣿⣿⣿⠀⠀⠀⠀⠀⠀⠀⠀⠀⠀⠀⠀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⠀⠀⠀⠀⠀⠀⠀⠀⠀⠀⠀⣿⣿⣿⣿⣿⣿⣿⣿⣿⣿⣿⣿⣿⣿⣿⣿⣿⣿⣿⣿⣿⣿⣿⣿⣿⣿⣿⣿⣿⣿⣾⢯⣿⣿⣿⣿⣿⣿⣿⣿⣿⣿⡿⢸⣿⣿⣿⣿⣿⣿⣿⣿⣿⣿⣿⣿⣿⣿⠀⠀⠀⠀⠀⠀⠀⠀⠀⠀⠀⠀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⠀⠀⠀⠀⠀⠀⠀⠀⠀⠀⠀⣿⣿⣿⣿⣿⣿⣿⣿⣿⣿⣿⣿⣿⣿⣿⣿⣿⣿⣿⣿⣿⣿⣿⣿⣿⣿⣿⣿⣟⡇⢝⣻⣿⣿⣿⣿⣿⣿⣿⣿⣿⣿⣿⣺⣿⣿⣿⣿⣿⣿⣿⣿⣿⣿⣿⣿⣿⣿⠀⠀⠀⠀⠀⠀⠀⠀⠀⠀⠀⠀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⠀⠀⠀⠀⠀⠀⠀⠀⠀⠀⠀⣿⣿⣿⣿⣿⣿⣿⣿⣿⣿⣿⣿⣿⣿⣿⣿⣿⣿⣿⣿⣿⣿⣿⣿⣿⣿⣿⣿⣿⣷⣕⡸⣿⣿⣿⣿⣿⣿⣿⣿⣿⣿⡏⣸⣿⣿⣿⣿⣿⣿⣿⣿⣿⣿⣿⣿⣿⣿⠀⠀⠀⠀⠀⠀⠀⠀⠀⠀⠀⠀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⠀⠀⠀⠀⠀⠀⠀⠀⠀⠀⠀⣿⣿⣿⣿⣿⣿⣿⣿⣿⣿⣿⣿⣿⣿⣿⣿⣿⣿⣿⣿⣿⣿⣿⣿⣿⣿⣿⣿⣿⣿⣿⣷⣿⣿⣿⣿⣿⣿⣿⣿⣿⣿⡇⢹⣿⣿⣿⣿⣿⣿⣿⣿⣿⣿⣿⣿⣿⣿⠀⠀⠀⠀⠀⠀⠀⠀⠀⠀⠀⠀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⠀⠀⠀⠀⠀⠀⠀⠀⠀⠀⠀⣿⣿⣿⣿⣿⣿⣿⣿⣿⣿⣿⣿⣿⣿⣿⣿⣿⣿⣿⣿⣿⣿⣿⣿⣿⣿⣿⣿⣿⣿⣿⣿⣿⣿⣿⣿⣿⣿⣿⣿⣿⣿⡇⣸⣿⣿⣿⣿⣿⣿⣿⣿⣿⣿⣿⣿⣿⣿⠀⠀⠀⠀⠀⠀⠀⠀⠀⠀⠀⠀</a:t>
            </a:r>
            <a:br/>
            <a:r>
              <a:t>⠀⠀⠀⠀⠀⠀⠀⠀⠀⠀⠀⣿⣿⣿⣿⣿⣿⣿⣿⣿⣿⣿⣿⣿⣿⣿⣿⣿⣿⣿⣿⣿⣿⣿⣿⣿⣿⢻⣿⣿⣿⣿⣿⣿⣿⣿⣿⣿⣿⣿⣿⣿⣿⣷⣿⣿⣿⣿⣿⣿⣿⣿⣿⣿⣿⣿⣿⣿⣿⠀⠀⠀⠀⠀⠀⠀⠀⠀⠀⠀⠀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⠀⠀⠀⠀⠀⠀⠀⠀⠀⠀⠀⣿⣿⣿⣿⣿⣿⣿⣿⣿⣿⣿⣿⣿⣿⣿⣿⣿⣿⣿⣿⣿⣿⣿⣿⣿⣿⢕⣿⣿⣿⣿⣿⣿⣿⣿⣿⣿⣿⣿⣿⣿⣿⡟⣻⣿⣿⣿⣿⣿⣿⣿⣿⣿⣿⣿⣿⣿⣿⠀⠀⠀⠀⠀⠀⠀⠀⠀⠀⠀⠀</a:t>
            </a:r>
            <a:br/>
            <a:r>
              <a:t>⠀⠀⠀⠀⠀⠀⠀⠀⠀⠀⠀⣿⣿⣿⣿⣿⣿⣿⣿⣿⣿⣿⣿⣿⣿⣿⣿⣿⣿⣿⣿⣿⣿⣿⣿⣿⣿⢕⢸⣿⣿⣿⣿⣿⣿⣿⣿⣻⣿⣿⣿⣿⣿⣇⣿⣿⣿⣿⣿⣿⣿⣿⣿⣿⣿⣿⣿⣿⣿⠀⠀⠀⠀⠀⠀⠀⠀⠀⠀⠀⠀</a:t>
            </a:r>
            <a:br/>
            <a:r>
              <a:t>⠀⠀⠀⠀⠀⠀⠀⠀⠀⠀⠀⣿⣿⣿⣿⣿⣿⣿⣿⣿⣿⣿⣿⣿⣿⣿⣿⣿⣿⣿⣿⣿⣿⣿⣿⣿⣿⡱⢜⢿⡿⢿⢿⡟⢟⣽⣿⣿⣿⣿⣿⣿⣿⡏⣿⣿⣿⣿⣿⣿⣿⣿⣿⣿⣿⡿⢟⢟⢿⠀⠀⠀⠀⠀⠀⠀⠀⠀⠀⠀⠀</a:t>
            </a:r>
            <a:br/>
            <a:r>
              <a:t>⠀⠀⠀⠀⠀⠀⠀⠀⠀⠀⠀⣿⣿⣿⣿⣿⣿⣿⣿⣿⣿⣿⣿⣿⣿⣿⣿⣿⣿⣿⣿⣿⣿⣿⣿⢿⣿⢗⣵⣷⣷⣷⣷⣿⣿⣿⣿⣿⣿⣿⣿⣿⣿⡇⣿⣿⣿⣿⣿⡿⢿⢟⣟⡿⣷⡷⣧⣕⢕⠀⠀⠀⠀⠀⠀⠀⠀⠀⠀⠀⠀</a:t>
            </a:r>
            <a:br/>
            <a:r>
              <a:t>⠀⠀⠀⠀⠀⠀⠀⠀⠀⠀⠀⣿⣿⣿⣿⣿⣿⣿⣿⣿⣿⣿⣿⣿⣿⣿⣿⣿⣿⣿⣿⣿⣿⣿⣿⣿⣿⣕⣿⣿⣿⣿⣿⣿⣿⣿⣿⣿⣿⣿⣿⣿⣿⡇⢻⣟⣹⣽⣾⣝⣝⢿⣯⢯⢕⢞⢟⢝⢕⠀⠀⠀⠀⠀⠀⠀⠀⠀⠀⠀⠀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⠀⠀⠀⠀⠀⠀⠀⠀⠀⠀⠀⣿⣿⣿⣿⣿⣿⣿⣿⣿⣿⣿⣿⣿⣿⣿⣿⣿⣿⣿⣿⣿⣿⣿⣿⣿⣿⣿⣿⣿⣿⣿⣿⣿⣿⣿⣿⣿⣿⣿⣿⣿⣿⢇⢜⣟⣝⣿⣿⣿⣿⣿⢟⢣⢕⢗⢗⢕⢕⠀⠀⠀⠀⠀⠀⠀⠀⠀⠀⠀⠀</a:t>
            </a:r>
            <a:br/>
            <a:r>
              <a:t>⠀⠀⠀⠀⠀⠀⠀⠀⠀⠀⠀⣿⣿⣿⣿⣿⣿⣿⣿⣿⣿⣿⣿⣿⣿⣿⣿⣿⣿⣿⣿⣿⣿⣿⣿⣿⣿⣿⣿⣿⣿⣿⣟⣿⣿⣿⣿⣿⣿⣿⣿⣿⣿⡗⢽⣟⣿⣯⣽⣵⡣⢕⢱⣕⣳⣧⢵⢕⢕⠀⠀⠀⠀⠀⠀⠀⠀⠀⠀⠀⠀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⠀⠀⠀⠀⠀⠀⠀⠀⠀⠀⠀⣿⣿⣿⣿⣿⣿⣿⣿⣿⣿⣿⣿⣿⣿⣿⣿⣿⣿⣿⣿⣿⣿⣿⣿⣿⣿⣿⣿⣿⣿⣿⣿⣿⣿⣿⣿⣿⣿⣿⣿⣿⣿⣷⣿⢿⢿⢟⢝⢕⢱⢕⢕⡝⢹⣷⡵⣜⣝⠀⠀⠀⠀⠀⠀⠀⠀⠀⠀⠀⠀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⠀⠀⠀⠀⠀⠀⠀⠀⠀⠀⠀⠛⠛⠛⠛⠛⠛⠛⠛⠛⠛⠛⠛⠛⠛⠛⠛⠛⠛⠛⠛⠛⠛⠛⠛⠛⠛⠛⠛⠛⠛⠛⠛⠛⠛⠛⠛⠛⠛⠛⠛⠛⠛⠓⠑⠛⠛⠃⠑⠑⠑⠑⠛⠛⠃⠑⠑⠙⠙⠀⠀⠀⠀⠀⠀⠀⠀⠀⠀⠀⠀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⠀⠀⠀⠀⠀⠀⠀⠀⠀⠀⠀⣿⣿⣿⣿⣿⣿⣿⣿⣿⣿⣿⣿⣿⣿⣿⣿⣿⣿⣿⣿⣿⣿⣿⣿⣿⣿⣿⣿⣿⢏⢗⢟⢟⢻⣿⣿⣿⣿⣿⣿⣿⣿⣿⣿⣿⣿⣿⣿⣿⣿⣿⣿⣿⣿⣿⣿⣿⣿⠀⠀⠀⠀⠀⠀⠀⠀⠀⠀⠀⠀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⠀⠀⠀⠀⠀⠀⠀⠀⠀⠀⠀⣿⣿⣿⣿⣿⣿⣿⣿⣿⣿⣿⣿⣿⣿⣿⣿⣿⣿⣿⣿⣿⣿⣿⣿⣿⣿⣿⢟⣯⣵⣕⡕⢕⢕⢝⣿⣿⣿⣿⣿⣿⣿⣿⣿⣿⣿⣿⣿⣿⣿⣿⣿⣿⣿⣿⣿⣿⣿⠀⠀⠀⠀⠀⠀⠀⠀⠀⠀⠀⠀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⠀⠀⠀⠀⠀⠀⠀⠀⠀⠀⠀⣿⣿⣿⣿⣿⣿⣿⣿⣿⣿⣿⣿⣿⣿⣿⣿⣿⣿⣿⣿⣿⣿⣿⣿⣿⣿⣿⣼⣿⢿⣿⣿⣿⣷⢱⣿⣿⣿⣿⣿⣿⣿⣿⣿⣿⣿⣿⣿⣿⣿⣿⣿⣿⣿⣿⣿⣿⣿⠀⠀⠀⠀⠀⠀⠀⠀⠀⠀⠀⠀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⠀⠀⠀⠀⠀⠀⠀⠀⠀⠀⠀⣿⣿⣿⣿⣿⣿⣿⣿⣿⣿⣿⣿⣿⣿⣿⣿⣿⣿⣿⣿⣿⣿⣿⣿⣿⣿⣿⣿⣷⣾⣿⣏⣿⣯⣿⣿⣿⣿⣿⣿⣿⣿⣿⣿⣿⣿⣿⣿⣿⣿⣿⣿⣿⣿⣿⣿⣿⣿⠀⠀⠀⠀⠀⠀⠀⠀⠀⠀⠀⠀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⠀⠀⠀⠀⠀⠀⠀⠀⠀⠀⠀⣿⣿⣿⣿⣿⣿⣿⣿⣿⣿⣿⣿⣿⣿⣿⣿⡿⢿⢟⠟⠝⠕⠕⢑⣸⣹⣿⣻⣷⣿⣿⢿⣿⣿⣿⣿⣿⣿⣿⣿⣿⣿⣿⣿⣿⣿⣿⣿⣿⣿⣿⣿⣿⣿⣿⣿⣿⣿⠀⠀⠀⠀⠀⠀⠀⠀⠀⠀⠀⠀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⠀⠀⠀⠀⠀⠀⠀⠀⠀⠀⠀⣿⣿⣿⣿⣿⣿⣿⣿⣿⣿⣿⣿⣿⣿⣿⡟⢕⢕⠀⢔⢀⢄⠐⢄⣿⣿⣿⣿⣿⣿⡇⢕⢝⢻⣿⣿⣿⣿⣿⣿⣿⣿⣿⣿⣿⣿⣿⣿⣿⣿⣿⣿⣿⣿⣿⣿⣿⣿⠀⠀⠀⠀⠀⠀⠀⠀⠀⠀⠀⠀</a:t>
            </a:r>
            <a:br/>
            <a:r>
              <a:t>⠀⠀⠀⠀⠀⠀⠀⠀⠀⠀⠀⣿⣿⣿⣿⣿⣿⣿⣿⣿⣿⣿⣿⣿⣿⣿⢕⠁⠑⠀⠀⢕⢕⢄⢁⠉⢝⡻⢿⣿⢟⢕⢕⢕⢕⢕⢝⢿⣿⣿⣿⣿⣿⣿⣿⣿⣿⣿⣿⣿⣿⣿⣿⣿⣿⣿⣿⣿⣿⠀⠀⠀⠀⠀⠀⠀⠀⠀⠀⠀⠀</a:t>
            </a:r>
            <a:br/>
            <a:r>
              <a:t>⠀⠀⠀⠀⠀⠀⠀⠀⠀⠀⠀⣿⣿⣿⣿⣿⣿⣿⣿⣿⣿⣿⣿⣿⣿⣿⢕⠀⠀⠀⠀⠑⢕⠁⢅⢄⢸⣗⡯⢿⢕⢕⢕⢕⢕⢕⢕⢕⣿⣿⣿⣿⣿⣿⣿⣿⣿⣿⣿⣿⣿⣿⣿⣿⣿⣿⣿⣿⣿⠀⠀⠀⠀⠀⠀⠀⠀⠀⠀⠀⠀</a:t>
            </a:r>
            <a:br/>
            <a:r>
              <a:t>⠀⠀⠀⠀⠀⠀⠀⠀⠀⠀⠀⣿⣿⣿⣿⣿⣿⣿⣿⣿⣿⣿⣿⣿⣿⢟⢅⠀⠀⠀⠀⠀⢕⠀⠕⢕⢜⢵⡫⢽⢕⢕⢕⠀⠕⠅⠄⢕⣿⣿⣿⣿⣿⣿⣿⣿⣿⣿⣿⣿⣿⣿⣿⣿⣿⣿⣿⣿⣿⠀⠀⠀⠀⠀⠀⠀⠀⠀⠀⠀⠀</a:t>
            </a:r>
            <a:br/>
            <a:r>
              <a:t>⠀⠀⠀⠀⠀⠀⠀⠀⠀⠀⠀⣿⣿⣿⣿⣿⣿⣿⣿⣿⣿⣿⣿⣿⡟⢕⠐⢐⠀⠀⠀⠀⠁⠀⠀⢕⢕⢽⢗⢕⢕⢄⠕⠀⠄⠄⠀⢸⣿⣿⣿⣿⣿⣿⣿⣿⣿⣿⣿⣿⣿⣿⣿⣿⣿⣿⣿⣿⣿⠀⠀⠀⠀⠀⠀⠀⠀⠀⠀⠀⠀</a:t>
            </a:r>
            <a:br/>
            <a:r>
              <a:t>⠀⠀⠀⠀⠀⠀⠀⠀⠀⠀⠀⣿⣿⣿⣿⣿⣿⣿⣿⣿⣿⣿⣿⡿⢑⢀⢄⢀⠀⠀⠀⢀⡀⠐⢔⡔⢕⣎⢥⢕⢕⢕⠀⠀⠀⠀⠀⢸⣿⣿⣿⣿⣿⣿⣿⣿⣿⣿⣿⣿⣿⣿⣿⣿⣿⣿⣿⣿⣿⠀⠀⠀⠀⠀⠀⠀⠀⠀⠀⠀⠀</a:t>
            </a:r>
            <a:br/>
            <a:r>
              <a:t>⠀⠀⠀⠀⠀⠀⠀⠀⠀⠀⠀⣿⣿⣿⣿⣿⣿⣿⣿⣿⣿⣿⣿⣇⢐⢑⢕⠔⠄⢄⣴⣿⣷⡷⢕⢕⢕⢕⢓⢕⢕⠑⠀⠀⠀⠀⠀⢸⣿⣿⣿⣿⣿⣿⣿⣿⣿⣿⣿⣿⣿⣿⣿⣿⣿⣿⣿⣿⣿⠀⠀⠀⠀⠀⠀⠀⠀⠀⠀⠀⠀</a:t>
            </a:r>
            <a:br/>
            <a:r>
              <a:t>⠀⠀⠀⠀⠀⠀⠀⠀⠀⠀⠀⣿⣿⣿⣿⣿⣿⣿⣿⣿⣿⣿⣿⣿⡔⠄⠀⠀⠑⢱⣿⡟⠙⠀⠀⢕⢑⢜⢕⢕⠑⠀⠀⠀⠀⠀⠀⣼⣿⣿⣿⣿⣿⣿⣿⣿⣿⣿⣿⣿⣿⣿⣿⣿⣿⣿⣿⣿⣿⠀⠀⠀⠀⠀⠀⠀⠀⠀⠀⠀⠀</a:t>
            </a:r>
            <a:br/>
            <a:r>
              <a:t>⠀⠀⠀⠀⠀⠀⠀⠀⠀⠀⠀⣿⣿⣿⣿⣿⣿⣿⣿⣿⣿⣿⣿⣿⣷⣧⣴⣄⢄⢄⠕⠑⠀⠀⠀⠀⠄⠑⠕⢕⠀⠀⠀⠀⠀⠀⠀⢸⣿⣿⣿⣿⣿⣿⣿⣿⣿⣿⣿⣿⣿⣿⣿⣿⣿⣿⣿⣿⣿⠀⠀⠀⠀⠀⠀⠀⠀⠀⠀⠀⠀</a:t>
            </a:r>
            <a:br/>
            <a:r>
              <a:t>⠀⠀⠀⠀⠀⠀⠀⠀⠀⠀⠀⣿⣿⣿⣿⣿⣿⣿⣿⣿⣿⣿⣿⣿⣿⣿⣿⡇⠀⠀⠀⠀⠀⠀⠀⠀⠁⢠⣵⢕⢄⠀⠀⠀⠀⠀⠀⢜⣿⣿⣿⣿⣿⣿⣿⣿⣿⣿⣿⣿⣿⣿⣿⣿⣿⣿⣿⣿⣿⠀⠀⠀⠀⠀⠀⠀⠀⠀⠀⠀⠀</a:t>
            </a:r>
            <a:br/>
            <a:r>
              <a:t>⠀⠀⠀⠀⠀⠀⠀⠀⠀⠀⠀⠛⠛⠛⠛⠛⠛⠛⠛⠛⠛⠛⠛⠛⠛⠛⠛⠁⠀⠀⠀⠀⠀⠀⠀⠀⠀⠘⠛⠑⠑⠀⠀⠀⠀⠀⠑⠘⠙⠙⠛⠛⠛⠛⠛⠛⠛⠛⠛⠛⠛⠛⠛⠛⠛⠛⠛⠛⠛⠀⠀⠀⠀⠀⠀⠀⠀⠀⠀⠀⠀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⠀⠀⠀⠀⠀⠀⠀⠀⠀⠀⠀⣿⣿⣿⣿⣿⣿⣿⣿⣿⣿⣿⣿⣿⣿⣿⣿⣿⣿⣿⣿⣿⣿⢏⢏⢕⣕⣱⣼⡿⢿⢿⢟⢝⢝⢏⢝⢕⢜⢕⢝⢟⢻⣿⣿⣿⣿⣿⣿⣿⣿⣿⣿⣿⣿⣿⣿⣿⣿⠀⠀⠀⠀⠀⠀⠀⠀⠀⠀⠀⠀</a:t>
            </a:r>
            <a:br/>
            <a:r>
              <a:t>⠀⠀⠀⠀⠀⠀⠀⠀⠀⠀⠀⣿⣿⣿⣿⣿⣿⣿⣿⣿⣿⣿⣿⣿⣿⣿⣿⣿⣿⣿⣿⣿⢇⢕⢱⡿⢮⣿⢕⢕⢕⢕⢕⢕⢕⢕⢕⢕⢕⢕⢕⢕⢕⢝⣿⣿⣿⣿⣿⣿⣿⣿⣿⣿⣿⣿⣿⣿⣿⠀⠀⠀⠀⠀⠀⠀⠀⠀⠀⠀⠀</a:t>
            </a:r>
            <a:br/>
            <a:r>
              <a:t>⠀⠀⠀⠀⠀⠀⠀⠀⠀⠀⠀⣿⣿⣿⣿⣿⣿⣿⣿⣿⣿⣿⣿⣿⣿⣿⣿⣿⣿⣿⢟⢕⢕⢱⢿⢕⢕⢕⢕⢕⢕⢕⢕⢕⢕⢕⢕⢜⠕⠁⠑⠕⢕⢕⣾⣿⣿⣿⣿⣿⣿⣿⣿⣿⣿⣿⣿⣿⣿⠀⠀⠀⠀⠀⠀⠀⠀⠀⠀⠀⠀</a:t>
            </a:r>
            <a:br/>
            <a:r>
              <a:t>⠀⠀⠀⠀⠀⠀⠀⠀⠀⠀⠀⣿⣿⣿⣿⣿⣿⣿⣿⣿⣿⣿⣿⣿⣿⣿⣿⣿⣿⣿⢇⢕⡇⢕⢕⢕⢕⢕⢕⢕⢕⢕⢕⢕⢕⢕⢕⢕⢔⢔⢄⠀⠕⢕⢸⣿⣿⣿⣿⣿⣿⣿⣿⣿⣿⣿⣿⣿⣿⠀⠀⠀⠀⠀⠀⠀⠀⠀⠀⠀⠀</a:t>
            </a:r>
            <a:br/>
            <a:r>
              <a:t>⠀⠀⠀⠀⠀⠀⠀⠀⠀⠀⠀⣿⣿⣿⣿⣿⣿⣿⣿⣿⣿⣿⣿⣿⣿⣿⣿⣿⣟⡕⢕⢕⢕⢣⢕⣕⣵⣵⣷⣾⣵⣕⣵⣷⣷⣿⣿⣷⣵⡕⢕⢔⢀⢕⢕⣿⣿⣿⣿⣿⣿⣿⣿⣿⣿⣿⣿⣿⣿⠀⠀⠀⠀⠀⠀⠀⠀⠀⠀⠀⠀</a:t>
            </a:r>
            <a:br/>
            <a:r>
              <a:t>⠀⠀⠀⠀⠀⠀⠀⠀⠀⠀⠀⣿⣿⣿⣿⣿⣿⣿⣿⣿⣿⣿⣿⣿⣿⣿⣿⣿⣿⣷⡕⢕⢕⢕⣾⣿⣿⣿⣿⣿⣿⣿⣿⣿⣿⣿⣿⣿⣿⣿⡇⢕⢕⢅⢕⢸⣿⣿⣿⣿⣿⣿⣿⣿⣿⣿⣿⣿⣿⠀⠀⠀⠀⠀⠀⠀⠀⠀⠀⠀⠀</a:t>
            </a:r>
            <a:br/>
            <a:r>
              <a:t>⠀⠀⠀⠀⠀⠀⠀⠀⠀⠀⠀⣿⣿⣿⣿⣿⣿⣿⣿⣿⣿⣿⣿⣿⣿⣿⣿⣿⣿⣿⣷⢕⢕⣸⣿⣿⣿⣿⣿⣿⣿⣿⣿⣿⣿⣿⣿⣿⣿⣿⢕⢕⢕⢕⢕⢸⣿⣿⣿⣿⣿⣿⣿⣿⣿⣿⣿⣿⣿⠀⠀⠀⠀⠀⠀⠀⠀⠀⠀⠀⠀</a:t>
            </a:r>
            <a:br/>
            <a:r>
              <a:t>⠀⠀⠀⠀⠀⠀⠀⠀⠀⠀⠀⣿⣿⣿⣿⣿⣿⣿⣿⣿⣿⣿⣿⣿⣿⣿⣿⣿⣿⣿⣿⡕⢕⣿⣿⣿⣿⣿⣿⣿⣿⣿⣿⣿⡿⡟⠻⠝⢝⢕⢕⢕⢕⢕⢕⣿⣿⣿⣿⣿⣿⣿⣿⣿⣿⣿⣿⣿⣿⠀⠀⠀⠀⠀⠀⠀⠀⠀⠀⠀⠀</a:t>
            </a:r>
            <a:br/>
            <a:r>
              <a:t>⠀⠀⠀⠀⠀⠀⠀⠀⠀⠀⠀⣿⣿⣿⣿⣿⣿⣿⣿⣿⣿⣿⣿⣿⣿⣿⣿⣿⣿⣿⣿⣷⢕⢟⡏⢝⢝⢏⠑⠑⠙⢝⢝⢕⢑⢀⢀⢀⢀⢄⢄⢕⢱⢕⢕⢟⣿⣿⣿⣿⣿⣿⣿⣿⣿⣿⣿⣿⣿⠀⠀⠀⠀⠀⠀⠀⠀⠀⠀⠀⠀</a:t>
            </a:r>
            <a:br/>
            <a:r>
              <a:t>⠀⠀⠀⠀⠀⠀⠀⠀⠀⠀⠀⣿⣿⣿⣿⣿⣿⣿⣿⣿⣿⣿⣿⣿⣿⣿⣿⣿⣿⣿⣿⣿⣯⡇⢕⢕⢕⢕⢄⢔⢔⢕⣾⣷⡕⢕⢕⢕⢕⢕⢕⢕⣱⣇⣱⣕⢸⣿⣿⣿⣿⣿⣿⣿⣿⣿⣿⣿⣿⠀⠀⠀⠀⠀⠀⠀⠀⠀⠀⠀⠀</a:t>
            </a:r>
            <a:br/>
            <a:r>
              <a:t>⠀⠀⠀⠀⠀⠀⠀⠀⠀⠀⠀⣿⣿⣿⣿⣿⣿⣿⣿⣿⣿⣿⣿⣿⣿⣿⣿⣿⣿⣿⣿⣿⣿⣷⣧⢜⢇⢕⢕⢕⢕⣼⣿⣿⣿⣷⣵⣕⣕⢱⣵⣾⣿⣿⡕⢟⣾⣿⣿⣿⣿⣿⣿⣿⣿⣿⣿⣿⣿⠀⠀⠀⠀⠀⠀⠀⠀⠀⠀⠀⠀</a:t>
            </a:r>
            <a:br/>
            <a:r>
              <a:t>⠀⠀⠀⠀⠀⠀⠀⠀⠀⠀⠀⣿⣿⣿⣿⣿⣿⣿⣿⣿⣿⣿⣿⣿⣿⣿⣿⣿⣿⣿⣿⣿⣿⣿⣿⣿⣷⣧⣽⣾⣿⣿⣿⣿⡿⡿⢿⣿⣿⣿⣿⣿⣿⣿⣵⣾⣿⣿⣿⣿⣿⣿⣿⣿⣿⣿⣿⣿⣿⠀⠀⠀⠀⠀⠀⠀⠀⠀⠀⠀⠀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⠀⠀⠀⠀⠀⠀⠀⠀⠀⠀⠀⣿⣿⣿⣿⣿⣿⣿⣿⣿⣿⣿⣿⣿⣿⣿⣿⣿⣿⣿⣿⣿⣿⣿⣿⣿⣿⣿⣿⣿⣿⣿⣿⡿⢟⢕⢜⢿⣿⣿⣿⣿⣿⣿⣿⣿⣿⣿⣿⣿⣿⣿⣿⣿⣿⣿⣿⣿⣿⠀⠀⠀⠀⠀⠀⠀⠀⠀⠀⠀⠀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⠀⠀⠀⠀⠀⠀⠀⠀⠀⠀⠀⣿⣿⣿⣿⣿⣿⣿⣿⣿⣿⣿⣿⣿⣿⣿⣿⣿⣿⣿⣿⣿⣿⣿⣿⣿⣿⣿⣿⣿⣿⣿⣿⣿⣿⣿⡷⢿⣿⣿⣿⣿⣿⣿⣿⣿⣿⣿⣿⣿⣿⣿⣿⣿⣿⣿⣿⣿⣿⠀⠀⠀⠀⠀⠀⠀⠀⠀⠀⠀⠀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⠀⠀⠀⠀⠀⠀⠀⠀⠀⠀⠀⣿⣿⣿⣿⣿⣿⣿⣿⣿⣿⣿⣿⣿⣿⣿⣿⣿⣿⣿⣿⣿⣿⣿⣿⣿⣿⣿⣿⣿⣿⣼⣽⣿⣟⣵⣵⣼⣿⣿⣿⣿⣿⣿⣿⣿⣿⣿⢿⣿⣿⣿⣿⣿⣿⣿⣿⣿⣿⠀⠀⠀⠀⠀⠀⠀⠀⠀⠀⠀⠀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⠀⠀⠀⠀⠀⠀⠀⠀⠀⠀⠀⣿⣿⣿⣿⣿⣿⣿⣿⣿⣿⣿⣿⣿⣿⣿⣿⣿⣿⣿⣿⣿⣿⣿⣿⣿⣿⣿⣿⣿⣿⣿⣿⣿⣿⣿⣿⣿⣿⣿⣿⣿⣿⡟⣿⣿⣿⣿⣿⣿⣿⣿⣿⣿⣿⣿⣿⣿⣿⠀⠀⠀⠀⠀⠀⠀⠀⠀⠀⠀⠀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⠀⠀⠀⠀⠀⠀⠀⠀⠀⠀⠀⣿⣿⣿⣿⣿⣿⣿⣿⣿⣿⣿⣿⣿⣿⣿⣿⣿⣿⣿⣿⣿⣿⣿⣿⣿⣿⣿⣿⣿⣿⣿⣿⣿⣿⣿⣿⣿⣿⣿⣿⣿⣿⡕⢸⣿⣿⣿⣿⣿⣿⣿⣿⣿⣿⣿⣿⣿⣿⠀⠀⠀⠀⠀⠀⠀⠀⠀⠀⠀⠀</a:t>
            </a:r>
            <a:br/>
            <a:r>
              <a:t>⠀⠀⠀⠀⠀⠀⠀⠀⠀⠀⠀⣿⣿⣿⣿⣿⣿⣿⣿⣿⣿⣿⣿⣿⣿⣿⣿⣿⣿⣿⣿⣿⣿⣿⣿⣿⣿⣿⢹⣿⣿⣿⣿⣿⣿⣿⣿⣿⣿⣿⣿⣿⡿⢕⣼⣿⢝⢝⢻⢿⡿⣿⣿⣿⣿⣿⣿⣿⣿⠀⠀⠀⠀⠀⠀⠀⠀⠀⠀⠀⠀</a:t>
            </a:r>
            <a:br/>
            <a:r>
              <a:t>⠀⠀⠀⠀⠀⠀⠀⠀⠀⠀⠀⣿⣿⣿⣿⣿⣿⣿⣿⣿⣿⣿⣿⣿⣿⣿⣿⣿⣿⣿⣿⣿⣿⣿⣿⣿⣿⣿⣼⣿⣿⣿⣿⣿⣿⣿⣿⣿⣿⣿⣿⣿⢕⣾⣿⣿⢕⢕⢱⢕⢕⢟⢟⢝⡿⣿⣿⣿⣿⠀⠀⠀⠀⠀⠀⠀⠀⠀⠀⠀⠀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⠀⠀⠀⠀⠀⠀⠀⠀⠀⠀⠀⣿⣿⣿⣿⣿⣿⣿⣿⣿⣿⣿⣿⣿⣿⣿⣿⣿⣿⣿⣿⣿⣿⣿⣿⣿⣿⣿⣿⣿⣿⣿⣿⣿⣿⣿⣿⣿⣿⣿⢟⣱⣿⣿⡿⡿⢕⡕⢕⢕⢧⡵⣵⣽⣿⣿⣿⣿⣿⠀⠀⠀⠀⠀⠀⠀⠀⠀⠀⠀⠀</a:t>
            </a:r>
            <a:br/>
            <a:r>
              <a:t>⠀⠀⠀⠀⠀⠀⠀⠀⠀⠀⠀⣿⣿⣿⣿⣿⣿⣿⣿⣿⣿⣿⣿⣿⣿⣿⣿⣿⣿⣿⣿⣿⣿⣿⣿⣿⣿⣿⣿⣿⣿⣿⣿⣿⣿⣿⡿⢿⢏⣵⣾⣿⣿⣿⢏⢕⢱⣧⡕⢕⣸⣿⣿⣿⣿⣷⣿⣿⣿⠀⠀⠀⠀⠀⠀⠀⠀⠀⠀⠀⠀</a:t>
            </a:r>
            <a:br/>
            <a:r>
              <a:t>⠀⠀⠀⠀⠀⠀⠀⠀⠀⠀⠀⣿⣿⣿⣿⣿⣿⣿⣿⣿⣿⣿⣿⣿⣿⣿⣿⣿⣿⣿⣿⣿⣿⣿⣿⣿⣿⣿⣿⣿⣿⣿⣿⣿⣿⣷⣵⣷⣿⣿⣿⡿⢟⢇⢱⣕⣸⣿⣿⣷⣿⣿⣿⣿⣿⣿⣿⣿⣿⠀⠀⠀⠀⠀⠀⠀⠀⠀⠀⠀⠀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⠀⠀⠀⠀⠀⠀⠀⠀⠀⠀⠀⠛⠛⠛⠛⠛⠛⠛⠛⠛⠛⠛⠛⠛⠛⠛⠛⠛⠛⠛⠛⠛⠛⠛⠛⠛⠛⠛⠛⠛⠛⠛⠛⠛⠛⠛⠛⠛⠛⠛⠛⠃⠃⠑⠚⠛⠛⠛⠛⠛⠛⠛⠛⠛⠛⠛⠛⠛⠛⠀⠀⠀⠀⠀⠀⠀⠀⠀⠀⠀⠀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⠀⠀⠀⠀⠀⠀⠀⠀⠀⠀⠀⣿⣿⣿⣿⣿⣿⣿⣿⣿⣿⣿⣿⣿⣿⣿⣿⣿⣿⣿⣿⣿⣿⡿⢕⢕⣕⢱⣵⡾⢿⢟⢟⢟⢝⢝⢏⢜⢕⢜⢇⢝⢟⢻⢿⣿⣿⣿⣿⣿⣿⣿⣿⣿⣿⣿⣿⣿⣿⠀⠀⠀⠀⠀⠀⠀⠀⠀⠀⠀⠀</a:t>
            </a:r>
            <a:br/>
            <a:r>
              <a:t>⠀⠀⠀⠀⠀⠀⠀⠀⠀⠀⠀⣿⣿⣿⣿⣿⣿⣿⣿⣿⣿⣿⣿⣿⣿⣿⣿⣿⣿⣿⣿⣿⡿⢕⢕⢼⣟⢱⣿⢕⢕⢕⢕⢕⢕⢕⢕⢕⢕⢕⢕⢕⢕⢕⢜⣿⣿⣿⣿⣿⣿⣿⣿⣿⣿⣿⣿⣿⣿⠀⠀⠀⠀⠀⠀⠀⠀⠀⠀⠀⠀</a:t>
            </a:r>
            <a:br/>
            <a:r>
              <a:t>⠀⠀⠀⠀⠀⠀⠀⠀⠀⠀⠀⣿⣿⣿⣿⣿⣿⣿⣿⣿⣿⣿⣿⣿⣿⣿⣿⣿⣿⣿⡿⡕⢕⢕⢸⢟⢕⢕⢕⢕⢕⢕⢕⢕⢕⢕⢕⢕⢜⠑⠑⠑⢕⢕⢕⣾⣿⣿⣿⣿⣿⣿⣿⣿⣿⣿⣿⣿⣿⠀⠀⠀⠀⠀⠀⠀⠀⠀⠀⠀⠀</a:t>
            </a:r>
            <a:br/>
            <a:r>
              <a:t>⠀⠀⠀⠀⠀⠀⠀⠀⠀⠀⠀⣿⣿⣿⣿⣿⣿⣿⣿⣿⣿⣿⣿⣿⣿⣿⣿⣿⣿⣿⢟⢕⢎⢏⢕⢕⢕⢕⢕⢕⢕⢕⢕⢕⢕⢕⢕⢕⢕⢕⢔⢄⢀⠕⢕⢸⣿⣿⣿⣿⣿⣿⣿⣿⣿⣿⣿⣿⣿⠀⠀⠀⠀⠀⠀⠀⠀⠀⠀⠀⠀</a:t>
            </a:r>
            <a:br/>
            <a:r>
              <a:t>⠀⠀⠀⠀⠀⠀⠀⠀⠀⠀⠀⣿⣿⣿⣿⣿⣿⣿⣿⣿⣿⣿⣿⣿⣿⣿⣿⣿⣿⣧⡕⢕⢕⢜⢕⣱⣵⣷⣷⣿⣿⣧⣵⣷⣷⣾⣿⣿⣷⣧⡕⢕⢄⢄⢕⢕⢻⣿⣿⣿⣿⣿⣿⣿⣿⣿⣿⣿⣿⠀⠀⠀⠀⠀⠀⠀⠀⠀⠀⠀⠀</a:t>
            </a:r>
            <a:br/>
            <a:r>
              <a:t>⠀⠀⠀⠀⠀⠀⠀⠀⠀⠀⠀⣿⣿⣿⣿⣿⣿⣿⣿⣿⣿⣿⣿⣿⣿⣿⣿⣿⣿⣿⣷⡇⢕⢕⢱⣿⣿⣿⣿⣿⣿⣿⣿⣿⣿⣿⣿⣿⣿⣿⣿⢕⢕⢕⢕⢕⢸⣿⣿⣿⣿⣿⣿⣿⣿⣿⣿⣿⣿⠀⠀⠀⠀⠀⠀⠀⠀⠀⠀⠀⠀</a:t>
            </a:r>
            <a:br/>
            <a:r>
              <a:t>⠀⠀⠀⠀⠀⠀⠀⠀⠀⠀⠀⣿⣿⣿⣿⣿⣿⣿⣿⣿⣿⣿⣿⣿⣿⣿⣿⣿⣿⣿⣿⣷⢕⢕⣿⣿⣿⣿⣿⣿⣿⣿⣿⣿⣿⣿⣿⣿⣿⣿⣿⢕⢕⢕⢕⢕⣸⣿⣿⣿⣿⣿⣿⣿⣿⣿⣿⣿⣿⠀⠀⠀⠀⠀⠀⠀⠀⠀⠀⠀⠀</a:t>
            </a:r>
            <a:br/>
            <a:r>
              <a:t>⠀⠀⠀⠀⠀⠀⠀⠀⠀⠀⠀⣿⣿⣿⣿⣿⣿⣿⣿⣿⣿⣿⣿⣿⣿⣿⣿⣿⣿⣿⣿⣿⡕⢸⣿⣿⣿⣿⣿⣿⣿⣿⣿⣿⡿⢿⢟⠏⠝⢗⢇⢕⢕⢕⢕⢕⣿⣿⣿⣿⣿⣿⣿⣿⣿⣿⣿⣿⣿⠀⠀⠀⠀⠀⠀⠀⠀⠀⠀⠀⠀</a:t>
            </a:r>
            <a:br/>
            <a:r>
              <a:t>⠀⠀⠀⠀⠀⠀⠀⠀⠀⠀⠀⣿⣿⣿⣿⣿⣿⣿⣿⣿⣿⣿⣿⣿⣿⣿⣿⣿⣿⣿⣿⣿⣧⢕⢽⢝⢕⢜⠝⠉⠁⠑⢕⢕⢕⢁⢀⢀⢀⢀⢄⢕⢕⡕⢕⢟⣟⣿⣿⣿⣿⣿⣿⣿⣿⣿⣿⣿⣿⠀⠀⠀⠀⠀⠀⠀⠀⠀⠀⠀⠀</a:t>
            </a:r>
            <a:br/>
            <a:r>
              <a:t>⠀⠀⠀⠀⠀⠀⠀⠀⠀⠀⠀⣿⣿⣿⣿⣿⣿⣿⣿⣿⣿⣿⣿⣿⣿⣿⣿⣿⣿⣿⣿⣿⣿⣾⢕⢕⢕⢕⢔⢔⢔⢔⢱⣿⣷⡕⢕⢕⢕⢕⢕⢕⢕⣳⣕⣮⣕⢻⣿⣿⣿⣿⣿⣿⣿⣿⣿⣿⣿⠀⠀⠀⠀⠀⠀⠀⠀⠀⠀⠀⠀</a:t>
            </a:r>
            <a:br/>
            <a:r>
              <a:t>⠀⠀⠀⠀⠀⠀⠀⠀⠀⠀⠀⣿⣿⣿⣿⣿⣿⣿⣿⣿⣿⣿⣿⣿⣿⣿⣿⣿⣿⣿⣿⣿⣿⣿⣿⣧⡜⢕⢕⡕⢕⣱⣿⣿⣿⣿⣷⣵⣕⣕⣵⣷⣾⣿⣷⢜⢻⣾⣿⣿⣿⣿⣿⣿⣿⣿⣿⣿⣿⠀⠀⠀⠀⠀⠀⠀⠀⠀⠀⠀⠀</a:t>
            </a:r>
            <a:br/>
            <a:r>
              <a:t>⠀⠀⠀⠀⠀⠀⠀⠀⠀⠀⠀⣿⣿⣿⣿⣿⣿⣿⣿⣿⣿⣿⣿⣿⣿⣿⣿⣿⣿⣿⣿⣿⣿⣿⣿⣿⣿⣷⣷⣷⣿⣿⣿⣿⣿⣿⢿⣿⣿⣿⣿⣿⣿⣿⣷⣵⣿⣿⣿⣿⣿⣿⣿⣿⣿⣿⣿⣿⣿⠀⠀⠀⠀⠀⠀⠀⠀⠀⠀⠀⠀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⠀⠀⠀⠀⠀⠀⠀⠀⠀⠀⠀⣿⣿⣿⣿⣿⣿⣿⣿⣿⣿⣿⣿⣿⣿⣿⣿⣿⣿⣿⣿⣿⣿⣿⣿⣿⣿⣿⣿⣿⣿⣿⣿⣿⡟⢝⢕⢝⣿⣿⣿⣿⣿⣿⣿⣿⣿⣿⣿⣿⣿⣿⣿⣿⣿⣿⣿⣿⣿⠀⠀⠀⠀⠀⠀⠀⠀⠀⠀⠀⠀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⠀⠀⠀⠀⠀⠀⠀⠀⠀⠀⠀⣿⣿⣿⣿⣿⣿⣿⣿⣿⣿⣿⣿⣿⣿⣿⣿⣿⣿⣿⣿⣿⣿⣿⣿⣿⣿⣿⣿⣿⣿⣿⣿⣿⣿⣿⡿⢗⣿⣿⣿⣿⣿⣿⣿⣿⣿⣿⣿⣿⣿⣿⣿⣿⣿⣿⣿⣿⣿⠀⠀⠀⠀⠀⠀⠀⠀⠀⠀⠀⠀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⠀⠀⠀⠀⠀⠀⠀⠀⠀⠀⠀⣿⣿⣿⣿⣿⣿⣿⣿⣿⣿⣿⣿⣿⣿⣿⣿⣿⣿⣿⣿⣿⣿⣿⣿⣿⣿⣿⣿⣿⣿⣷⣧⣼⣿⣵⣵⣵⣿⣿⣿⣿⣿⣿⣿⣿⣿⣿⣿⣿⣿⣿⣿⣿⣿⣿⣿⣿⣿⠀⠀⠀⠀⠀⠀⠀⠀⠀⠀⠀⠀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⠀⠀⠀⠀⠀⠀⠀⠀⠀⠀⠀⣿⣿⣿⣿⣿⣿⣿⣿⣿⣿⣿⣿⣿⣿⣿⣿⣿⣿⣿⣿⣿⣿⣿⣿⣿⣿⣿⣿⣿⣿⣿⣿⣿⣿⣿⣿⣿⣿⣿⣿⣿⣿⡟⢿⣿⣿⣿⣿⣿⣿⣿⣿⣿⣿⣿⣿⣿⣿⠀⠀⠀⠀⠀⠀⠀⠀⠀⠀⠀⠀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⠀⠀⠀⠀⠀⠀⠀⠀⠀⠀⠀⣿⣿⣿⣿⣿⣿⣿⣿⣿⣿⣿⣿⣿⣿⣿⣿⣿⣿⣿⣿⣿⣿⣿⣿⣿⣿⣿⣿⣿⣿⣿⣿⣿⣿⣿⣿⣿⣿⣿⣿⣿⣿⡇⢜⣿⣿⣿⣿⣿⣿⣿⣿⣿⣿⣿⣿⣿⣿⠀⠀⠀⠀⠀⠀⠀⠀⠀⠀⠀⠀</a:t>
            </a:r>
            <a:br/>
            <a:r>
              <a:t>⠀⠀⠀⠀⠀⠀⠀⠀⠀⠀⠀⣿⣿⣿⣿⣿⣿⣿⣿⣿⣿⣿⣿⣿⣿⣿⣿⣿⣿⣿⣿⣿⣿⣿⣿⣿⣿⣿⢱⣿⣿⣿⣿⣿⣿⣿⣿⣿⣿⣿⣿⣿⣿⢕⣱⣿⡝⢟⢿⣿⣿⣿⣿⣿⣿⣿⣿⣿⣿⠀⠀⠀⠀⠀⠀⠀⠀⠀⠀⠀⠀</a:t>
            </a:r>
            <a:br/>
            <a:r>
              <a:t>⠀⠀⠀⠀⠀⠀⠀⠀⠀⠀⠀⣿⣿⣿⣿⣿⣿⣿⣿⣿⣿⣿⣿⣿⣿⣿⣿⣿⣿⣿⣿⣿⣿⣿⣿⣿⣿⣿⣾⣿⣿⣿⣿⣿⣿⣿⣿⣿⣿⣿⣿⣿⢇⣵⣿⣿⢇⢕⢕⢕⢜⢟⢻⢿⣿⣿⣿⣿⣿⠀⠀⠀⠀⠀⠀⠀⠀⠀⠀⠀⠀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⠀⠀⠀⠀⠀⠀⠀⠀⠀⠀⠀⣿⣿⣿⣿⣿⣿⣿⣿⣿⣿⣿⣿⣿⣿⣿⣿⣿⣿⣿⣿⣿⣿⣿⣿⣿⣿⣿⣿⣿⣿⣿⣿⣿⣿⣿⣿⣿⣿⣿⢟⣣⣾⣿⣿⢿⢕⢕⡕⢳⢵⣕⢵⣸⣿⣿⣿⣿⣿⠀⠀⠀⠀⠀⠀⠀⠀⠀⠀⠀⠀</a:t>
            </a:r>
            <a:br/>
            <a:r>
              <a:t>⠀⠀⠀⠀⠀⠀⠀⠀⠀⠀⠀⣿⣿⣿⣿⣿⣿⣿⣿⣿⣿⣿⣿⣿⣿⣿⣿⣿⣿⣿⣿⣿⣿⣿⣿⣿⣿⣿⣿⣿⣿⣿⣿⣿⣿⣿⢿⢟⢏⣵⣾⣿⣿⣿⢏⡕⢕⣱⡇⢕⣱⣿⣿⣿⣿⣷⣿⣿⣿⠀⠀⠀⠀⠀⠀⠀⠀⠀⠀⠀⠀</a:t>
            </a:r>
            <a:br/>
            <a:r>
              <a:t>⠀⠀⠀⠀⠀⠀⠀⠀⠀⠀⠀⣿⣿⣿⣿⣿⣿⣿⣿⣿⣿⣿⣿⣿⣿⣿⣿⣿⣿⣿⣿⣿⣿⣿⣿⣿⣿⣿⣿⣿⣿⣿⣿⣿⣿⣷⣷⣷⣿⣿⣿⣿⢟⢇⢕⢱⣸⣿⣿⣷⣿⣿⣿⣿⣿⣿⣿⣿⣿⠀⠀⠀⠀⠀⠀⠀⠀⠀⠀⠀⠀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⠀⠀⠀⠀⠀⠀⠀⠀⠀⠀⠀⠛⠛⠛⠛⠛⠛⠛⠛⠛⠛⠛⠛⠛⠛⠛⠛⠛⠛⠛⠛⠛⠛⠛⠛⠛⠛⠛⠛⠛⠛⠛⠛⠛⠛⠛⠛⠛⠛⠛⠛⠃⠑⠘⠛⠛⠛⠛⠛⠛⠛⠛⠛⠛⠛⠛⠛⠛⠛⠀⠀⠀⠀⠀⠀⠀⠀⠀⠀⠀⠀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⠀⠀⠀⠀⠀⠀⠀⠀⠀⠀⠀⣿⣿⣿⣿⣿⣿⣿⣿⣿⣿⣿⣿⣿⣿⣿⣿⣿⣿⣿⣿⣿⣿⣿⢏⢕⢕⣕⣣⣾⡿⢟⢟⢏⢝⢕⢜⢕⢕⢕⢜⢕⢝⢟⢻⣿⣿⣿⣿⣿⣿⣿⣿⣿⣿⣿⣿⣿⣿⠀⠀⠀⠀⠀⠀⠀⠀⠀⠀⠀⠀</a:t>
            </a:r>
            <a:br/>
            <a:r>
              <a:t>⠀⠀⠀⠀⠀⠀⠀⠀⠀⠀⠀⣿⣿⣿⣿⣿⣿⣿⣿⣿⣿⣿⣿⣿⣿⣿⣿⣿⣿⣿⣿⣿⡿⢇⢕⢕⣼⢏⢻⡇⢕⢕⢕⢕⢕⢕⢕⢕⢕⢕⢕⢕⢕⢕⢕⢝⣿⣿⣿⣿⣿⣿⣿⣿⣿⣿⣿⣿⣿⠀⠀⠀⠀⠀⠀⠀⠀⠀⠀⠀⠀</a:t>
            </a:r>
            <a:br/>
            <a:r>
              <a:t>⠀⠀⠀⠀⠀⠀⠀⠀⠀⠀⠀⣿⣿⣿⣿⣿⣿⣿⣿⣿⣿⣿⣿⣿⣿⣿⣿⣿⣿⣿⣿⡏⢎⣕⢕⢞⢝⢕⢕⢕⢕⢕⢕⢕⢕⢕⢕⢱⢵⢎⠑⠑⠑⠑⢕⢕⣿⣿⣿⣿⣿⣿⣿⣿⣿⣿⣿⣿⣿⠀⠀⠀⠀⠀⠀⠀⠀⠀⠀⠀⠀</a:t>
            </a:r>
            <a:br/>
            <a:r>
              <a:t>⠀⠀⠀⠀⠀⠀⠀⠀⠀⠀⠀⣿⣿⣿⣿⣿⣿⣿⣿⣿⣿⣿⣿⣿⣿⣿⣿⣿⣿⣿⢟⢇⢕⢝⢇⡕⢕⢕⢕⢕⢕⢕⢕⢕⢕⢕⢕⣕⢕⢕⢕⢔⢄⢀⠕⢕⢻⣿⣿⣿⣿⣿⣿⣿⣿⣿⣿⣿⣿⠀⠀⠀⠀⠀⠀⠀⠀⠀⠀⠀⠀</a:t>
            </a:r>
            <a:br/>
            <a:r>
              <a:t>⠀⠀⠀⠀⠀⠀⠀⠀⠀⠀⠀⣿⣿⣿⣿⣿⣿⣿⣿⣿⣿⣿⣿⣿⣿⣿⣿⣿⣿⣿⣧⡕⢕⢕⢕⢱⣵⣷⣾⣿⣿⣷⣧⣵⣷⣷⣿⣿⣿⣷⣕⢕⢕⢄⠔⢕⢜⣿⣿⣿⣿⣿⣿⣿⣿⣿⣿⣿⣿⠀⠀⠀⠀⠀⠀⠀⠀⠀⠀⠀⠀</a:t>
            </a:r>
            <a:br/>
            <a:r>
              <a:t>⠀⠀⠀⠀⠀⠀⠀⠀⠀⠀⠀⣿⣿⣿⣿⣿⣿⣿⣿⣿⣿⣿⣿⣿⣿⣿⣿⣿⣿⣿⣿⣯⢕⢕⢕⣿⣿⣿⣿⣿⣿⣿⣿⣿⣿⣿⣿⣿⣿⣿⣿⡷⢕⢕⢔⢕⢕⣿⣿⣿⣿⣿⣿⣿⣿⣿⣿⣿⣿⠀⠀⠀⠀⠀⠀⠀⠀⠀⠀⠀⠀</a:t>
            </a:r>
            <a:br/>
            <a:r>
              <a:t>⠀⠀⠀⠀⠀⠀⠀⠀⠀⠀⠀⣿⣿⣿⣿⣿⣿⣿⣿⣿⣿⣿⣿⣿⣿⣿⣿⣿⣿⣿⣿⣿⡇⢕⣱⣿⣿⣿⣿⣿⣿⣿⣿⣿⣿⣿⣿⣿⣿⣿⣿⡇⢕⢕⢕⢕⢕⣿⣿⣿⣿⣿⣿⣿⣿⣿⣿⣿⣿⠀⠀⠀⠀⠀⠀⠀⠀⠀⠀⠀⠀</a:t>
            </a:r>
            <a:br/>
            <a:r>
              <a:t>⠀⠀⠀⠀⠀⠀⠀⠀⠀⠀⠀⣿⣿⣿⣿⣿⣿⣿⣿⣿⣿⣿⣿⣿⣿⣿⣿⣿⣿⣿⣿⣿⣇⢕⣽⣿⣿⣿⣿⣿⣿⣿⣿⣿⣿⢿⡟⠟⠝⢝⢗⢇⢕⢕⢕⢕⢸⣿⣿⣿⣿⣿⣿⣿⣿⣿⣿⣿⣿⠀⠀⠀⠀⠀⠀⠀⠀⠀⠀⠀⠀</a:t>
            </a:r>
            <a:br/>
            <a:r>
              <a:t>⠀⠀⠀⠀⠀⠀⠀⠀⠀⠀⠀⣿⣿⣿⣿⣿⣿⣿⣿⣿⣿⣿⣿⣿⣿⣿⣿⣿⣿⣿⣿⣿⣿⡕⡼⢕⢕⢜⢝⠁⠁⠁⢕⢕⡕⢕⢄⢄⢄⢀⢄⢔⢕⢱⢕⢝⢟⣻⣿⣿⣿⣿⣿⣿⣿⣿⣿⣿⣿⠀⠀⠀⠀⠀⠀⠀⠀⠀⠀⠀⠀</a:t>
            </a:r>
            <a:br/>
            <a:r>
              <a:t>⠀⠀⠀⠀⠀⠀⠀⠀⠀⠀⠀⣿⣿⣿⣿⣿⣿⣿⣿⣿⣿⣿⣿⣿⣿⣿⣿⣿⣿⣿⣿⣿⣿⣷⡇⢕⢕⡕⢕⢕⢕⢕⢕⣼⣿⣇⢕⢕⢕⢕⢕⢕⢕⣱⣱⣱⣽⡜⣿⣿⣿⣿⣿⣿⣿⣿⣿⣿⣿⠀⠀⠀⠀⠀⠀⠀⠀⠀⠀⠀⠀</a:t>
            </a:r>
            <a:br/>
            <a:r>
              <a:t>⠀⠀⠀⠀⠀⠀⠀⠀⠀⠀⠀⣿⣿⣿⣿⣿⣿⣿⣿⣿⣿⣿⣿⣿⣿⣿⣿⣿⣿⣿⣿⣿⣿⣿⣿⣷⣕⢕⢕⢕⢕⣱⣼⣿⣿⣿⣷⣧⣕⣕⣱⣵⣷⣿⣿⡇⢝⣳⣿⣿⣿⣿⣿⣿⣿⣿⣿⣿⣿⠀⠀⠀⠀⠀⠀⠀⠀⠀⠀⠀⠀</a:t>
            </a:r>
            <a:br/>
            <a:r>
              <a:t>⠀⠀⠀⠀⠀⠀⠀⠀⠀⠀⠀⣿⣿⣿⣿⣿⣿⣿⣿⣿⣿⣿⣿⣿⣿⣿⣿⣿⣿⣿⣿⣿⣿⣿⣿⣿⣿⣿⣷⣷⣿⣿⣿⢿⣿⣿⡿⢿⣿⣿⣿⣿⣿⣿⣿⣵⣾⣿⣿⣿⣿⣿⣿⣿⣿⣿⣿⣿⣿⠀⠀⠀⠀⠀⠀⠀⠀⠀⠀⠀⠀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⠀⠀⠀⠀⠀⠀⠀⠀⠀⠀⠀⣿⣿⣿⣿⣿⣿⣿⣿⣿⣿⣿⣿⣿⣿⣿⣿⣿⣿⣿⣿⣿⣿⣿⣿⣿⣿⣿⣿⣿⣿⣿⣿⣿⣿⢏⢕⢜⢿⣿⣿⣿⣿⣿⣿⣿⣿⣿⣿⣿⣿⣿⣿⣿⣿⣿⣿⣿⣿⠀⠀⠀⠀⠀⠀⠀⠀⠀⠀⠀⠀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⠀⠀⠀⠀⠀⠀⠀⠀⠀⠀⠀⣿⣿⣿⣿⣿⣿⣿⣿⣿⣿⣿⣿⣿⣿⣿⣿⣿⣿⣿⣿⣿⣿⣿⣿⣿⣿⣿⣿⣿⣿⣿⢿⣿⣿⣿⣿⢟⢻⣿⣿⣿⣿⣿⣿⣿⣿⣿⣿⣿⣿⣿⣿⣿⣿⣿⣿⣿⣿⠀⠀⠀⠀⠀⠀⠀⠀⠀⠀⠀⠀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⠀⠀⠀⠀⠀⠀⠀⠀⠀⠀⠀⣿⣿⣿⣿⣿⣿⣿⣿⣿⣿⣿⣿⣿⣿⣿⣿⣿⣿⣿⣿⣿⣿⣿⣿⣿⣿⣿⣿⣿⣿⣷⣧⣵⣷⣧⣵⣵⣾⣿⣿⣿⣿⣿⣿⣿⣿⣿⣿⣿⣿⣿⣿⣿⣿⣿⣿⣿⣿⠀⠀⠀⠀⠀⠀⠀⠀⠀⠀⠀⠀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⠀⠀⠀⠀⠀⠀⠀⠀⠀⠀⠀⣿⣿⣿⣿⣿⣿⣿⣿⣿⣿⣿⣿⣿⣿⣿⣿⣿⣿⣿⣿⣿⣿⣿⣿⣿⣿⣿⣿⣿⣿⣿⣿⣿⣿⣿⣿⣿⣿⣿⣿⣿⣿⣿⢻⣿⣿⣿⣿⣿⣿⣿⣿⣿⣿⣿⣿⣿⣿⠀⠀⠀⠀⠀⠀⠀⠀⠀⠀⠀⠀</a:t>
            </a:r>
            <a:br/>
            <a:r>
              <a:t>⠀⠀⠀⠀⠀⠀⠀⠀⠀⠀⠀⣿⣿⣿⣿⣿⣿⣿⣿⣿⣿⣿⣿⣿⣿⣿⣿⣿⣿⣿⣿⣿⣿⣿⣿⣿⣿⣿⡟⣿⣿⣿⣿⣿⣿⣿⣿⣿⣿⣿⣿⣿⣿⡏⢕⣿⣿⣿⣿⣿⣿⣿⣿⣿⣿⣿⣿⣿⣿⠀⠀⠀⠀⠀⠀⠀⠀⠀⠀⠀⠀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⠀⠀⠀⠀⠀⠀⠀⠀⠀⠀⠀⣿⣿⣿⣿⣿⣿⣿⣿⣿⣿⣿⣿⣿⣿⣿⣿⣿⣿⣿⣿⣿⣿⣿⣿⣿⣿⣿⣇⣿⣿⣿⣿⣿⣿⣿⣿⣿⣿⣿⣿⣿⣿⢇⢱⣿⡝⢻⢿⣿⣿⣿⣿⣿⣿⣿⣿⣿⣿⠀⠀⠀⠀⠀⠀⠀⠀⠀⠀⠀⠀</a:t>
            </a:r>
            <a:br/>
            <a:r>
              <a:t>⠀⠀⠀⠀⠀⠀⠀⠀⠀⠀⠀⣿⣿⣿⣿⣿⣿⣿⣿⣿⣿⣿⣿⣿⣿⣿⣿⣿⣿⣿⣿⣿⣿⣿⣿⣿⣿⣿⣯⣿⣿⣿⣿⣿⣿⣿⣿⣿⣿⣿⣿⣿⢇⣵⣿⣿⡇⢕⢕⢜⢏⢻⣿⣿⣿⣿⣿⣿⣿⠀⠀⠀⠀⠀⠀⠀⠀⠀⠀⠀⠀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⠀⠀⠀⠀⠀⠀⠀⠀⠀⠀⠀⣿⣿⣿⣿⣿⣿⣿⣿⣿⣿⣿⣿⣿⣿⣿⣿⣿⣿⣿⣿⣿⣿⣿⣿⣿⣿⣿⣿⣿⣿⣿⣿⣿⣿⣿⣿⣿⣿⣿⢟⣱⣾⣿⣿⢿⢕⢕⡕⢕⢪⡕⢧⣾⣿⣿⣿⣿⣿⠀⠀⠀⠀⠀⠀⠀⠀⠀⠀⠀⠀</a:t>
            </a:r>
            <a:br/>
            <a:r>
              <a:t>⠀⠀⠀⠀⠀⠀⠀⠀⠀⠀⠀⣿⣿⣿⣿⣿⣿⣿⣿⣿⣿⣿⣿⣿⣿⣿⣿⣿⣿⣿⣿⣿⣿⣿⣿⣿⣿⣿⣿⣿⣿⣿⣿⣿⣿⡿⢟⢟⢝⣵⣿⣿⣿⣿⢏⢜⢕⣕⡕⢕⢱⣿⣿⣿⣾⣯⣿⣿⣿⠀⠀⠀⠀⠀⠀⠀⠀⠀⠀⠀⠀</a:t>
            </a:r>
            <a:br/>
            <a:r>
              <a:t>⠀⠀⠀⠀⠀⠀⠀⠀⠀⠀⠀⣿⣿⣿⣿⣿⣿⣿⣿⣿⣿⣿⣿⣿⣿⣿⣿⣿⣿⣿⣿⣿⣿⣿⣿⣿⣿⣿⣿⣿⣿⣿⣿⣿⣿⣿⣷⣿⣿⣿⣿⡿⢟⢇⢕⣕⣸⣿⣿⣷⣾⣿⣿⣿⣿⣿⣿⣿⣿⠀⠀⠀⠀⠀⠀⠀⠀⠀⠀⠀⠀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⠀⠀⠀⠀⠀⠀⠀⠀⠀⠀⠀⠛⠛⠛⠛⠛⠛⠛⠛⠛⠛⠛⠛⠛⠛⠛⠛⠛⠛⠛⠛⠛⠛⠛⠛⠛⠛⠛⠛⠛⠛⠛⠛⠛⠛⠛⠛⠛⠛⠛⠋⠑⠑⠑⠓⠛⠛⠛⠛⠛⠛⠛⠛⠛⠛⠛⠛⠛⠛⠀⠀⠀⠀⠀⠀⠀⠀⠀⠀⠀⠀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⠀⠀⠀⠀⠀⠀⠀⠀⠀⠀⠀⣿⣿⣿⣿⣿⣿⣿⣿⣿⣿⣿⣿⣿⣿⣿⣿⣿⣿⣿⣿⣿⣿⣿⢟⢕⢕⣵⣼⣾⢟⢟⢝⢝⢕⢕⢕⢜⢕⢕⢕⢜⢕⢜⢝⢻⣿⣿⣿⣿⣿⣿⣿⣿⣿⣿⣿⣿⣿⠀⠀⠀⠀⠀⠀⠀⠀⠀⠀⠀⠀</a:t>
            </a:r>
            <a:br/>
            <a:r>
              <a:t>⠀⠀⠀⠀⠀⠀⠀⠀⠀⠀⠀⣿⣿⣿⣿⣿⣿⣿⣿⣿⣿⣿⣿⣿⣿⣿⣿⣿⣿⣿⣿⣿⢿⢝⢕⢱⣼⢗⢜⢟⢕⢕⢕⢕⢕⢕⢕⢕⢕⢕⡕⢕⢕⢕⢕⢜⣻⣿⣿⣿⣿⣿⣿⣿⣿⣿⣿⣿⣿⠀⠀⠀⠀⠀⠀⠀⠀⠀⠀⠀⠀</a:t>
            </a:r>
            <a:br/>
            <a:r>
              <a:t>⠀⠀⠀⠀⠀⠀⠀⠀⠀⠀⠀⣿⣿⣿⣿⣿⣿⣿⣿⣿⣿⣿⣿⣿⣿⣿⣿⣿⣿⣿⣿⡯⢕⣱⡕⢎⢕⢕⢕⢕⢕⢕⢕⢕⢕⢕⢕⢕⢕⢎⠕⠑⠁⠅⢑⢕⢾⣿⣿⣿⣿⣿⣿⣿⣿⣿⣿⣿⣿⠀⠀⠀⠀⠀⠀⠀⠀⠀⠀⠀⠀</a:t>
            </a:r>
            <a:br/>
            <a:r>
              <a:t>⠀⠀⠀⠀⠀⠀⠀⠀⠀⠀⠀⣿⣿⣿⣿⣿⣿⣿⣿⣿⣿⣿⣿⣿⣿⣿⣿⣿⣿⣿⡟⢕⢕⢕⢹⢕⢕⢕⢕⣕⣕⣕⢕⢕⢕⢕⢕⣕⣕⡕⢕⢕⢅⠀⠐⢕⢜⣿⣿⣿⣿⣿⣿⣿⣿⣿⣿⣿⣿⠀⠀⠀⠀⠀⠀⠀⠀⠀⠀⠀⠀</a:t>
            </a:r>
            <a:br/>
            <a:r>
              <a:t>⠀⠀⠀⠀⠀⠀⠀⠀⠀⠀⠀⣿⣿⣿⣿⣿⣿⣿⣿⣿⣿⣿⣿⣿⣿⣿⣿⣿⣿⣿⣿⣇⢕⢕⢕⢜⣷⣾⣿⣿⣿⣿⣿⣷⣾⣿⣿⣿⣿⣿⣷⣕⢕⢔⠀⢕⢕⣿⣿⣿⣿⣿⣿⣿⣿⣿⣿⣿⣿⠀⠀⠀⠀⠀⠀⠀⠀⠀⠀⠀⠀</a:t>
            </a:r>
            <a:br/>
            <a:r>
              <a:t>⠀⠀⠀⠀⠀⠀⠀⠀⠀⠀⠀⣿⣿⣿⣿⣿⣿⣿⣿⣿⣿⣿⣿⣿⣿⣿⣿⣿⣿⣿⣿⣿⡕⢕⢕⣼⣿⣿⣿⣿⣿⣿⣿⣿⣿⣿⣿⣿⣿⣿⣿⣿⢕⢕⢕⢄⢕⣹⣿⣿⣿⣿⣿⣿⣿⣿⣿⣿⣿⠀⠀⠀⠀⠀⠀⠀⠀⠀⠀⠀⠀</a:t>
            </a:r>
            <a:br/>
            <a:r>
              <a:t>⠀⠀⠀⠀⠀⠀⠀⠀⠀⠀⠀⣿⣿⣿⣿⣿⣿⣿⣿⣿⣿⣿⣿⣿⣿⣿⣿⣿⣿⣿⣿⣿⡇⢕⢱⣿⣿⣿⣿⣿⣿⣿⣿⣿⣿⣿⣿⣿⣿⣿⣿⡿⢕⢕⢕⢕⢕⣽⣿⣿⣿⣿⣿⣿⣿⣿⣿⣿⣿⠀⠀⠀⠀⠀⠀⠀⠀⠀⠀⠀⠀</a:t>
            </a:r>
            <a:br/>
            <a:r>
              <a:t>⠀⠀⠀⠀⠀⠀⠀⠀⠀⠀⠀⣿⣿⣿⣿⣿⣿⣿⣿⣿⣿⣿⣿⣿⣿⣿⣿⣿⣿⣿⣿⣿⣷⡕⢸⡿⢿⢿⣿⣿⢿⢿⢿⢿⢿⢟⢻⠝⠃⠕⠕⢕⢕⢇⢱⢕⢱⣿⣿⣿⣿⣿⣿⣿⣿⣿⣿⣿⣿⠀⠀⠀⠀⠀⠀⠀⠀⠀⠀⠀⠀</a:t>
            </a:r>
            <a:br/>
            <a:r>
              <a:t>⠀⠀⠀⠀⠀⠀⠀⠀⠀⠀⠀⣿⣿⣿⣿⣿⣿⣿⣿⣿⣿⣿⣿⣿⣿⣿⣿⣿⣿⣿⣿⣿⣿⣧⣇⢗⢕⢕⢕⢁⠀⢀⢕⢕⣕⢕⢄⢄⢄⢄⢔⢔⢕⢕⢕⢜⢝⣿⣿⣿⣿⣿⣿⣿⣿⣿⣿⣿⣿⠀⠀⠀⠀⠀⠀⠀⠀⠀⠀⠀⠀</a:t>
            </a:r>
            <a:br/>
            <a:r>
              <a:t>⠀⠀⠀⠀⠀⠀⠀⠀⠀⠀⠀⣿⣿⣿⣿⣿⣿⣿⣿⣿⣿⣿⣿⣿⣿⣿⣿⣿⣿⣿⣿⣿⣿⣿⣇⡕⢕⢕⢕⢕⢕⢕⢕⣾⣿⣧⡕⢕⢕⢕⢕⢕⢕⣕⣷⡵⢽⡕⣿⣿⣿⣿⣿⣿⣿⣿⣿⣿⣿⠀⠀⠀⠀⠀⠀⠀⠀⠀⠀⠀⠀</a:t>
            </a:r>
            <a:br/>
            <a:r>
              <a:t>⠀⠀⠀⠀⠀⠀⠀⠀⠀⠀⠀⣿⣿⣿⣿⣿⣿⣿⣿⣿⣿⣿⣿⣿⣿⣿⣿⣿⣿⣿⣿⣿⣿⡿⣿⣿⣧⣕⡕⢵⢕⣱⣾⣿⣿⣿⣿⣷⣵⣕⣵⣷⣿⣿⣿⡇⢜⣳⣿⣿⣿⣿⣿⣿⣿⣿⣿⣿⣿⠀⠀⠀⠀⠀⠀⠀⠀⠀⠀⠀⠀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⠀⠀⠀⠀⠀⠀⠀⠀⠀⠀⠀⣿⣿⣿⣿⣿⣿⣿⣿⣿⣿⣿⣿⣿⣿⣿⣿⣿⣿⣿⣿⣿⣿⣿⣿⣿⣿⣿⣿⣿⣿⣿⣿⣻⣿⣿⢿⢻⣿⣿⣿⣿⣿⣿⣿⣷⣿⣿⣿⣿⣿⣿⣿⣿⣿⣿⣿⣿⣿⠀⠀⠀⠀⠀⠀⠀⠀⠀⠀⠀⠀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⠀⠀⠀⠀⠀⠀⠀⠀⠀⠀⠀⣿⣿⣿⣿⣿⣿⣿⣿⣿⣿⣿⣿⣿⣿⣿⣿⣿⣿⣿⣿⣿⣿⣿⣿⣿⣿⣿⣿⣿⣿⣿⣿⣿⣿⣏⣕⢕⢻⣿⣿⣿⣿⣿⣿⣿⣿⣿⣿⣿⣿⣿⣿⣿⣿⣿⣿⣿⣿⠀⠀⠀⠀⠀⠀⠀⠀⠀⠀⠀⠀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⠀⠀⠀⠀⠀⠀⠀⠀⠀⠀⠀⣿⣿⣿⣿⣿⣿⣿⣿⣿⣿⣿⣿⣿⣿⣿⣿⣿⣿⣿⣿⣿⣿⣿⣿⣿⣿⣿⣿⣿⣿⣿⡿⢿⣿⢿⢿⢟⢻⣿⣿⣿⣿⣿⣿⣿⣿⣿⣿⣿⣿⣿⣿⣿⣿⣿⣿⣿⣿⠀⠀⠀⠀⠀⠀⠀⠀⠀⠀⠀⠀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⠀⠀⠀⠀⠀⠀⠀⠀⠀⠀⠀⣿⣿⣿⣿⣿⣿⣿⣿⣿⣿⣿⣿⣿⣿⣿⣿⣿⣿⣿⣿⣿⣿⣿⣿⣿⣿⣿⣿⣿⣿⣿⣧⣅⣱⡵⣅⣕⣼⣿⣿⣿⣿⣿⣿⣿⣷⣿⣿⣿⣿⣿⣿⣿⣿⣿⣿⣿⣿⠀⠀⠀⠀⠀⠀⠀⠀⠀⠀⠀⠀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⠀⠀⠀⠀⠀⠀⠀⠀⠀⠀⠀⣿⣿⣿⣿⣿⣿⣿⣿⣿⣿⣿⣿⣿⣿⣿⣿⣿⣿⣿⣿⣿⣿⣿⣿⣿⣿⣿⣿⣿⣿⣿⣿⣿⣿⣿⣿⣿⣿⣿⣿⣿⣿⣿⢻⣿⣿⣿⣿⣿⣿⣿⣿⣿⣿⣿⣿⣿⣿⠀⠀⠀⠀⠀⠀⠀⠀⠀⠀⠀⠀</a:t>
            </a:r>
            <a:br/>
            <a:r>
              <a:t>⠀⠀⠀⠀⠀⠀⠀⠀⠀⠀⠀⣿⣿⣿⣿⣿⣿⣿⣿⣿⣿⣿⣿⣿⣿⣿⣿⣿⣿⣿⣿⣿⣿⣿⣿⣿⣿⣿⡏⣿⣿⣿⣿⣿⣿⣿⣿⣿⣿⣿⣿⣿⣿⡇⢕⣿⣿⣿⣿⣿⣿⣿⣿⣿⣿⣿⣿⣿⣿⠀⠀⠀⠀⠀⠀⠀⠀⠀⠀⠀⠀</a:t>
            </a:r>
            <a:br/>
            <a:r>
              <a:t>⠀⠀⠀⠀⠀⠀⠀⠀⠀⠀⠀⣿⣿⣿⣿⣿⣿⣿⣿⣿⣿⣿⣿⣿⣿⣿⣿⣿⣿⣿⣿⣿⣿⣿⣿⣿⣿⣿⢱⣿⣿⣿⣿⣿⣿⣿⣿⣿⣿⣿⣿⣿⡿⢕⣱⣿⢟⢻⣿⣿⣿⣿⣿⣿⣿⣿⣿⣿⣿⠀⠀⠀⠀⠀⠀⠀⠀⠀⠀⠀⠀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⠀⠀⠀⠀⠀⠀⠀⠀⠀⠀⠀⣿⣿⣿⣿⣿⣿⣿⣿⣿⣿⣿⣿⣿⣿⣿⣿⣿⣿⣿⣿⣿⣿⣿⣿⣿⣿⣿⣿⣿⣿⣿⣿⣿⣿⣿⣿⣿⣿⣿⣿⣿⢕⣵⣿⣿⢕⢕⢕⢝⢝⢿⣿⣿⣿⣿⣿⣿⣿⠀⠀⠀⠀⠀⠀⠀⠀⠀⠀⠀⠀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⠀⠀⠀⠀⠀⠀⠀⠀⠀⠀⠀⣿⣿⣿⣿⣿⣿⣿⣿⣿⣿⣿⣿⣿⣿⣿⣿⣿⣿⣿⣿⣿⣿⣿⣿⣿⣿⣿⣿⣿⣿⣿⣿⣿⣿⣿⣿⣿⣿⣿⢟⣵⣾⣿⣿⢟⢕⢕⢕⢕⢱⢗⢾⣽⣿⣿⣿⣿⣿⠀⠀⠀⠀⠀⠀⠀⠀⠀⠀⠀⠀</a:t>
            </a:r>
            <a:br/>
            <a:r>
              <a:t>⠀⠀⠀⠀⠀⠀⠀⠀⠀⠀⠀⣿⣿⣿⣿⣿⣿⣿⣿⣿⣿⣿⣿⣿⣿⣿⣿⣿⣿⣿⣿⣿⣿⣿⣿⣿⣿⣿⣿⣿⣿⣿⣿⣿⣿⣟⢟⢝⣕⣾⣿⣿⣿⣿⢏⢕⢕⣕⡕⢕⢱⣿⣿⣿⣾⣯⣿⣿⣿⠀⠀⠀⠀⠀⠀⠀⠀⠀⠀⠀⠀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⠀⠀⠀⠀⠀⠀⠀⠀⠀⠀⠀⣿⣿⣿⣿⣿⣿⣿⣿⣿⣿⣿⣿⣿⣿⣿⣿⣿⣿⣿⣿⣿⣿⣿⣿⣿⣿⣿⣿⣿⣿⣿⣿⣿⣿⣿⣿⣿⣿⣿⣿⡿⢟⢕⢕⣕⣸⣿⣿⣷⣿⣿⣿⣿⣿⣿⣿⣿⣿⠀⠀⠀⠀⠀⠀⠀⠀⠀⠀⠀⠀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⠀⠀⠀⠀⠀⠀⠀⠀⠀⠀⠀⠛⠛⠛⠛⠛⠛⠛⠛⠛⠛⠛⠛⠛⠛⠛⠛⠛⠛⠛⠛⠛⠛⠛⠛⠛⠛⠛⠛⠛⠛⠛⠛⠛⠛⠛⠛⠛⠛⠛⠃⠑⠑⠑⠓⠛⠛⠛⠛⠛⠛⠛⠛⠛⠛⠛⠛⠛⠛⠀⠀⠀⠀⠀⠀⠀⠀⠀⠀⠀⠀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⠀⠀⠀⠀⠀⠀⠀⠀⠀⠀⠀⣿⣿⣿⣿⣿⣿⣿⣿⣿⣿⣿⣿⣿⣿⣿⣿⣿⣿⣿⣿⣿⣿⡟⢕⢕⢕⡿⢮⣟⢏⢕⢕⢕⢕⢕⢕⢕⢕⢕⢕⢕⢕⢕⢜⢿⣿⣿⣿⣿⣿⣿⣿⣿⣿⣿⣿⣿⣿⠀⠀⠀⠀⠀⠀⠀⠀⠀⠀⠀⠀</a:t>
            </a:r>
            <a:br/>
            <a:r>
              <a:t>⠀⠀⠀⠀⠀⠀⠀⠀⠀⠀⠀⣿⣿⣿⣿⣿⣿⣿⣿⣿⣿⣿⣿⣿⣿⣿⣿⣿⣿⣿⣿⡿⢏⢕⢕⢵⢞⢝⢜⢕⢕⢕⢕⢕⢕⢕⢕⢕⢕⡕⢕⠕⠕⢕⢕⢜⣿⣿⣿⣿⣿⣿⣿⣿⣿⣿⣿⣿⣿⠀⠀⠀⠀⠀⠀⠀⠀⠀⠀⠀⠀</a:t>
            </a:r>
            <a:br/>
            <a:r>
              <a:t>⠀⠀⠀⠀⠀⠀⠀⠀⠀⠀⠀⣿⣿⣿⣿⣿⣿⣿⣿⣿⣿⣿⣿⣿⣿⣿⣿⣿⣿⣿⣿⡇⢕⢺⢇⢕⢕⢕⢕⢕⢕⢕⢕⢕⢕⢕⢕⢕⢕⢕⢄⠀⠀⠁⢕⢕⣿⣿⣿⣿⣿⣿⣿⣿⣿⣿⣿⣿⣿⠀⠀⠀⠀⠀⠀⠀⠀⠀⠀⠀⠀</a:t>
            </a:r>
            <a:br/>
            <a:r>
              <a:t>⠀⠀⠀⠀⠀⠀⠀⠀⠀⠀⠀⣿⣿⣿⣿⣿⣿⣿⣿⣿⣿⣿⣿⣿⣿⣿⣿⣿⣿⣿⡇⢕⢕⢕⢕⢕⣕⣱⣵⣷⣷⣧⣕⣕⣱⣵⣷⣷⣷⣵⡕⢕⢕⠐⠁⢕⢸⣿⣿⣿⣿⣿⣿⣿⣿⣿⣿⣿⣿⠀⠀⠀⠀⠀⠀⠀⠀⠀⠀⠀⠀</a:t>
            </a:r>
            <a:br/>
            <a:r>
              <a:t>⠀⠀⠀⠀⠀⠀⠀⠀⠀⠀⠀⣿⣿⣿⣿⣿⣿⣿⣿⣿⣿⣿⣿⣿⣿⣿⣿⣿⣿⣿⣿⡇⢕⢕⢕⣵⣿⣿⣿⣿⣿⣿⣿⣿⣿⣿⣿⣿⣿⣿⣿⣧⢕⢔⠀⢕⢜⣿⣿⣿⣿⣿⣿⣿⣿⣿⣿⣿⣿⠀⠀⠀⠀⠀⠀⠀⠀⠀⠀⠀⠀</a:t>
            </a:r>
            <a:br/>
            <a:r>
              <a:t>⠀⠀⠀⠀⠀⠀⠀⠀⠀⠀⠀⣿⣿⣿⣿⣿⣿⣿⣿⣿⣿⣿⣿⣿⣿⣿⣿⣿⣿⣿⣿⣿⡕⢕⢱⣿⣿⣿⣿⣿⣿⣿⣿⣿⣿⣿⣿⣿⣿⣿⣿⡟⢕⢕⢔⢕⢕⣿⣿⣿⣿⣿⣿⣿⣿⣿⣿⣿⣿⠀⠀⠀⠀⠀⠀⠀⠀⠀⠀⠀⠀</a:t>
            </a:r>
            <a:br/>
            <a:r>
              <a:t>⠀⠀⠀⠀⠀⠀⠀⠀⠀⠀⠀⣿⣿⣿⣿⣿⣿⣿⣿⣿⣿⣿⣿⣿⣿⣿⣿⣿⣿⣿⣿⣿⡇⢕⢾⣿⣿⣿⣿⣿⣿⣿⣿⣿⣿⣿⣿⢿⡟⢟⢟⢇⢕⡕⡕⢕⢱⣿⣿⣿⣿⣿⣿⣿⣿⣿⣿⣿⣯⠀⠀⠀⠀⠀⠀⠀⠀⠀⠀⠀⠀</a:t>
            </a:r>
            <a:br/>
            <a:r>
              <a:t>⠀⠀⠀⠀⠀⠀⠀⠀⠀⠀⠀⣿⣿⣿⣿⣿⣿⣿⣿⣿⣿⣿⣿⣿⣿⣿⣿⣿⣿⣿⣿⣿⣷⢕⢝⡏⢝⢝⢟⠟⠙⠝⢝⢟⢝⢕⠁⠀⠀⠁⠁⢕⢕⢕⢕⢕⣾⣿⣿⣿⣿⣿⣿⣿⣿⣿⣿⣿⣿⠀⠀⠀⠀⠀⠀⠀⠀⠀⠀⠀⠀</a:t>
            </a:r>
            <a:br/>
            <a:r>
              <a:t>⠀⠀⠀⠀⠀⠀⠀⠀⠀⠀⠀⣿⣿⣿⣿⣿⣿⣿⣿⣿⣿⣿⣿⣿⣿⣿⣿⣿⣿⣿⣿⣿⣿⣧⡇⢕⢕⢕⢕⢅⢄⢄⢕⣵⣷⡕⢕⢕⢕⢔⢕⢕⢕⢱⢕⢕⢕⢿⣿⣿⣿⣿⣿⣿⣿⣿⣿⣿⣿⠀⠀⠀⠀⠀⠀⠀⠀⠀⠀⠀⠀</a:t>
            </a:r>
            <a:br/>
            <a:r>
              <a:t>⠀⠀⠀⠀⠀⠀⠀⠀⠀⠀⠀⣿⣿⣿⣿⣿⣿⣿⣿⣿⣿⣿⣿⣿⣿⣿⣿⣿⣿⣿⣿⣿⣿⣿⣧⣧⢕⢕⢕⢕⢕⢕⣼⣿⣿⣷⣕⡕⢕⢕⢕⣕⣵⣷⣷⢟⣾⣸⣿⣿⣿⣿⣿⣿⣿⣿⣿⣿⣿⠀⠀⠀⠀⠀⠀⠀⠀⠀⠀⠀⠀</a:t>
            </a:r>
            <a:br/>
            <a:r>
              <a:t>⠀⠀⠀⠀⠀⠀⠀⠀⠀⠀⠀⣿⣿⣿⣿⣿⣿⣿⣿⣿⣿⣿⣿⣿⣿⣿⣿⣿⣿⣿⣿⣿⣿⣿⣿⣿⣷⣷⣵⣵⣵⣿⣿⣿⣿⣿⣿⣿⣷⣷⣿⣿⣿⣿⣿⢕⣱⣿⣿⣿⣿⣿⣿⣿⣿⣿⣿⣿⣿⠀⠀⠀⠀⠀⠀⠀⠀⠀⠀⠀⠀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⠀⠀⠀⠀⠀⠀⠀⠀⠀⠀⠀⣿⣿⣿⣿⣿⣿⣿⣿⣿⣿⣿⣿⣿⣿⣿⣿⣿⣿⣿⣿⣿⣿⣿⣿⣿⣿⣿⣿⣿⣿⣿⣷⣿⣿⢷⢝⢿⣿⣿⣿⣿⣿⣿⣿⣿⣿⣿⣿⣿⣿⣿⣿⣿⣿⣿⣿⣿⣿⠀⠀⠀⠀⠀⠀⠀⠀⠀⠀⠀⠀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⠀⠀⠀⠀⠀⠀⠀⠀⠀⠀⠀⣿⣿⣿⣿⣿⣿⣿⣿⣿⣿⣿⣿⣿⣿⣿⣿⣿⣿⣿⣿⣿⣿⣿⣿⣿⣿⣿⣿⣿⣿⣿⣿⣿⣿⣧⣵⣜⣿⣿⣿⣿⣿⣿⣿⣿⣿⣿⣿⣿⣿⣿⣿⣿⣿⣿⣿⣿⣿⠀⠀⠀⠀⠀⠀⠀⠀⠀⠀⠀⠀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⠀⠀⠀⠀⠀⠀⠀⠀⠀⠀⠀⣿⣿⣿⣿⣿⣿⣿⣿⣿⣿⣿⣿⣿⣿⣿⣿⣿⣿⣿⣿⣿⣿⣿⣿⣿⣿⣿⣿⣿⣿⣿⢋⠙⠛⠋⠉⢍⣽⣿⣿⣿⣿⣿⣿⣿⣿⣿⣿⣿⣿⣿⣿⣿⣿⣿⣿⣿⣿⠀⠀⠀⠀⠀⠀⠀⠀⠀⠀⠀⠀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⠀⠀⠀⠀⠀⠀⠀⠀⠀⠀⠀⣿⣿⣿⣿⣿⣿⣿⣿⣿⣿⣿⣿⣿⣿⣿⣿⣿⣿⣿⣿⣿⣿⣿⣿⣿⣿⣿⣿⣿⣿⣿⣿⣷⣶⣷⣷⣾⣿⣿⣿⣿⣿⣿⣿⣿⣿⣿⣿⣿⣿⣿⣿⣿⣿⣿⣿⣿⣿⠀⠀⠀⠀⠀⠀⠀⠀⠀⠀⠀⠀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⠀⠀⠀⠀⠀⠀⠀⠀⠀⠀⠀⣿⣿⣿⣿⣿⣿⣿⣿⣿⣿⣿⣿⣿⣿⣿⣿⣿⣿⣿⣿⣿⣿⣿⣿⣿⣿⣿⣿⣿⣿⣿⣿⣿⣿⣿⣿⣿⣿⣿⣿⣿⣿⢏⢻⣿⣿⣿⣿⣿⣿⣿⣿⣿⣿⣿⣿⣿⣿⠀⠀⠀⠀⠀⠀⠀⠀⠀⠀⠀⠀</a:t>
            </a:r>
            <a:br/>
            <a:r>
              <a:t>⠀⠀⠀⠀⠀⠀⠀⠀⠀⠀⠀⣿⣿⣿⣿⣿⣿⣿⣿⣿⣿⣿⣿⣿⣿⣿⣿⣿⣿⣿⣿⣿⣿⣿⣿⣿⣿⣿⢱⣿⣿⣿⣿⣿⣿⣿⣿⣿⣿⣿⣿⣿⣿⠕⢸⣿⣿⣿⣿⣿⣿⣿⣿⣿⣿⣿⣿⣿⣿⠀⠀⠀⠀⠀⠀⠀⠀⠀⠀⠀⠀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⠀⠀⠀⠀⠀⠀⠀⠀⠀⠀⠀⣿⣿⣿⣿⣿⣿⣿⣿⣿⣿⣿⣿⣿⣿⣿⣿⣿⣿⣿⣿⣿⣿⣿⣿⣿⣿⣿⣸⣿⣿⣿⣿⣿⣿⣿⣿⣿⣿⣿⣿⡿⢕⢕⣼⣯⢝⢿⢿⣿⣿⣿⣿⣿⣿⣿⣿⣿⣿⠀⠀⠀⠀⠀⠀⠀⠀⠀⠀⠀⠀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⠀⠀⠀⠀⠀⠀⠀⠀⠀⠀⠀⣿⣿⣿⣿⣿⣿⣿⣿⣿⣿⣿⣿⣿⣿⣿⣿⣿⣿⣿⣿⣿⣿⣿⣿⣿⣿⣿⣿⣿⣿⣿⣿⣿⣿⣿⣿⣿⣿⣿⣿⢇⣱⣾⣿⡟⢕⢕⢕⢜⢝⢿⢿⣿⣿⣿⣿⣿⣿⠀⠀⠀⠀⠀⠀⠀⠀⠀⠀⠀⠀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⠀⠀⠀⠀⠀⠀⠀⠀⠀⠀⠀⣿⣿⣿⣿⣿⣿⣿⣿⣿⣿⣿⣿⣿⣿⣿⣿⣿⣿⣿⣿⣿⣿⣿⣿⣿⣿⣿⣿⣿⣿⣿⣿⣿⣿⣿⣿⢿⢿⢟⣵⣾⣿⣿⡏⢇⢕⢕⢕⢕⢜⣗⣵⡗⣞⣽⣿⣿⣿⠀⠀⠀⠀⠀⠀⠀⠀⠀⠀⠀⠀</a:t>
            </a:r>
            <a:br/>
            <a:r>
              <a:t>⠀⠀⠀⠀⠀⠀⠀⠀⠀⠀⠀⣿⣿⣿⣿⣿⣿⣿⣿⣿⣿⣿⣿⣿⣿⣿⣿⣿⣿⣿⣿⣿⣿⣿⣿⣿⣿⣿⣿⣿⣿⣿⣿⣿⣿⣧⣕⣕⣵⣿⣿⣿⣿⢏⢕⢕⢕⣕⡕⢕⣼⣿⣿⣿⣯⣽⣿⣿⣿⠀⠀⠀⠀⠀⠀⠀⠀⠀⠀⠀⠀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⠀⠀⠀⠀⠀⠀⠀⠀⠀⠀⠀⣿⣿⣿⣿⣿⣿⣿⣿⣿⣿⣿⣿⣿⣿⣿⣿⣿⣿⣿⣿⣿⣿⣿⣿⣿⣿⣿⣿⣿⣿⣿⣿⣿⣿⣿⣿⣿⣿⣿⢿⢝⢕⢕⢱⣕⣿⣿⣿⣾⣿⣿⣿⣿⣿⣿⣿⣿⣿⠀⠀⠀⠀⠀⠀⠀⠀⠀⠀⠀⠀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⠀⠀⠀⠀⠀⠀⠀⠀⠀⠀⠀⠛⠛⠛⠛⠛⠛⠛⠛⠛⠛⠛⠛⠛⠛⠛⠛⠛⠛⠛⠛⠛⠛⠛⠛⠛⠛⠛⠛⠛⠛⠛⠛⠛⠛⠛⠛⠛⠛⠛⠓⠓⠑⠚⠛⠛⠛⠛⠛⠛⠛⠛⠛⠛⠛⠛⠛⠛⠛⠀⠀⠀⠀⠀⠀⠀⠀⠀⠀⠀⠀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⠀⠀⠀⠀⠀⠀⠀⠀⠀⠀⠀⣿⣿⣿⣿⣿⣿⣿⣿⣿⣿⣿⣿⣿⣿⣿⣿⣿⣿⣿⣿⣿⡿⢇⢕⣕⡿⢝⢾⢇⢕⢕⢕⢕⢕⢕⢕⢕⢕⢕⢕⢕⢕⢕⢜⣿⣿⣿⣿⣿⣿⣿⣿⣿⣿⣿⣿⣿⣿⠀⠀⠀⠀⠀⠀⠀⠀⠀⠀⠀⠀</a:t>
            </a:r>
            <a:br/>
            <a:r>
              <a:t>⠀⠀⠀⠀⠀⠀⠀⠀⠀⠀⠀⣿⣿⣿⣿⣿⣿⣿⣿⣿⣿⣿⣿⣿⣿⣿⣿⣿⣿⣿⣿⢏⢕⢕⢕⢞⢕⢕⢕⢕⢕⢕⢕⢕⢕⢕⢕⢕⢵⠕⠑⠑⢕⠕⢕⢸⣿⣿⣿⣿⣿⣿⣿⣿⣿⣿⣿⣿⣿⠀⠀⠀⠀⠀⠀⠀⠀⠀⠀⠀⠀</a:t>
            </a:r>
            <a:br/>
            <a:r>
              <a:t>⠀⠀⠀⠀⠀⠀⠀⠀⠀⠀⠀⣿⣿⣿⣿⣿⣿⣿⣿⣿⣿⣿⣿⣿⣿⣿⣿⣿⣿⣿⢟⢕⢕⢕⣕⢕⢕⢕⢕⢕⢕⢕⢕⢕⢕⢕⢕⡕⢕⢔⢄⢄⠀⠕⢕⢸⣿⣿⣿⣿⣿⣿⣿⣿⣿⣿⣿⣿⣿⠀⠀⠀⠀⠀⠀⠀⠀⠀⠀⠀⠀</a:t>
            </a:r>
            <a:br/>
            <a:r>
              <a:t>⠀⠀⠀⠀⠀⠀⠀⠀⠀⠀⠀⣿⣿⣿⣿⣿⣿⣿⣿⣿⣿⣿⣿⣿⣿⣿⣿⣿⣿⣧⡕⢕⢕⢕⢕⣵⣵⣷⣿⣿⣿⣷⣵⣵⣾⣾⣿⣿⣷⣧⡕⢕⢐⠀⢕⢕⣿⣿⣿⣿⣿⣿⣿⣿⣿⣿⣿⣿⣿⠀⠀⠀⠀⠀⠀⠀⠀⠀⠀⠀⠀</a:t>
            </a:r>
            <a:br/>
            <a:r>
              <a:t>⠀⠀⠀⠀⠀⠀⠀⠀⠀⠀⠀⣿⣿⣿⣿⣿⣿⣿⣿⣿⣿⣿⣿⣿⣿⣿⣿⣿⣿⣿⣿⡕⢕⢕⢱⣿⣿⣿⣿⣿⣿⣿⣿⣿⣿⣿⣿⣿⣿⣿⣿⡇⢕⢕⠁⢕⢻⣿⣿⣿⣿⣿⣿⣿⣿⣿⣿⣿⣿⠀⠀⠀⠀⠀⠀⠀⠀⠀⠀⠀⠀</a:t>
            </a:r>
            <a:br/>
            <a:r>
              <a:t>⠀⠀⠀⠀⠀⠀⠀⠀⠀⠀⠀⣿⣿⣿⣿⣿⣿⣿⣿⣿⣿⣿⣿⣿⣿⣿⣿⣿⣿⣿⣿⣷⢕⢕⣿⣿⣿⣿⣿⣿⣿⣿⣿⣿⣿⣿⣿⣿⣿⣿⣿⢕⢕⢕⢕⢕⢸⣿⣿⣿⣿⣿⣿⣿⣿⣿⣿⣿⣿⠀⠀⠀⠀⠀⠀⠀⠀⠀⠀⠀⠀</a:t>
            </a:r>
            <a:br/>
            <a:r>
              <a:t>⠀⠀⠀⠀⠀⠀⠀⠀⠀⠀⠀⣿⣿⣿⣿⣿⣿⣿⣿⣿⣿⣿⣿⣿⣿⣿⣿⣿⣿⣿⣿⣿⢕⢜⣿⣿⣿⣿⣿⣿⣿⣿⣿⣿⡿⢿⢟⠏⠝⢝⢝⢕⢕⢱⢕⢕⣿⣿⣿⣿⣿⣿⣿⣿⣿⣿⣿⣿⣿⠀⠀⠀⠀⠀⠀⠀⠀⠀⠀⠀⠀</a:t>
            </a:r>
            <a:br/>
            <a:r>
              <a:t>⠀⠀⠀⠀⠀⠀⠀⠀⠀⠀⠀⣿⣿⣿⣿⣿⣿⣿⣿⣿⣿⣿⣿⣿⣿⣿⣿⣿⣿⣿⣿⣿⣇⢕⢵⢕⢕⢕⢕⠁⠁⢕⢕⣕⢕⢑⢀⢀⠀⢀⢀⢅⢕⡕⢹⢼⢿⣿⣿⣿⣿⣿⣿⣿⣿⣿⣿⣿⣿⠀⠀⠀⠀⠀⠀⠀⠀⠀⠀⠀⠀</a:t>
            </a:r>
            <a:br/>
            <a:r>
              <a:t>⠀⠀⠀⠀⠀⠀⠀⠀⠀⠀⠀⣿⣿⣿⣿⣿⣿⣿⣿⣿⣿⣿⣿⣿⣿⣿⣿⣿⣿⣿⣿⣿⣿⣾⢕⢕⢕⢕⢕⢔⢕⢕⣼⣿⣧⢕⢕⢕⢕⢕⢕⢕⢕⢕⢕⡕⡹⣿⣿⣿⣿⣿⣿⣿⣿⣿⣿⣿⣿⠀⠀⠀⠀⠀⠀⠀⠀⠀⠀⠀⠀</a:t>
            </a:r>
            <a:br/>
            <a:r>
              <a:t>⠀⠀⠀⠀⠀⠀⠀⠀⠀⠀⠀⣿⣿⣿⣿⣿⣿⣿⣿⣿⣿⣿⣿⣿⣿⣿⣿⣿⣿⣿⣿⣿⣿⣿⣿⣇⡕⢕⢕⢕⢕⣵⣿⣿⣿⣷⣧⣕⡕⣱⣵⣷⣿⣿⡝⢹⢇⣿⣿⣿⣿⣿⣿⣿⣿⣿⣿⣿⣿⠀⠀⠀⠀⠀⠀⠀⠀⠀⠀⠀⠀</a:t>
            </a:r>
            <a:br/>
            <a:r>
              <a:t>⠀⠀⠀⠀⠀⠀⠀⠀⠀⠀⠀⣿⣿⣿⣿⣿⣿⣿⣿⣿⣿⣿⣿⣿⣿⣿⣿⣿⣿⣿⣿⣿⣿⣿⣿⣿⣿⣿⣷⣾⣿⣿⢿⣿⣿⣿⣿⣿⣿⣿⣿⣿⣿⣿⣇⣵⣾⣿⣿⣿⣿⣿⣿⣿⣿⣿⣿⣿⣿⠀⠀⠀⠀⠀⠀⠀⠀⠀⠀⠀⠀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⠀⠀⠀⠀⠀⠀⠀⠀⠀⠀⠀⣿⣿⣿⣿⣿⣿⣿⣿⣿⣿⣿⣿⣿⣿⣿⣿⣿⣿⣿⣿⣿⣿⣿⣿⣿⣿⣿⣿⣿⣿⣿⣿⣿⢟⢕⢕⣻⣿⣿⣿⣿⣿⣿⣿⣿⣿⣿⣿⣿⣿⣿⣿⣿⣿⣿⣿⣿⣿⠀⠀⠀⠀⠀⠀⠀⠀⠀⠀⠀⠀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⠀⠀⠀⠀⠀⠀⠀⠀⠀⠀⠀⣿⣿⣿⣿⣿⣿⣿⣿⣿⣿⣿⣿⣿⣿⣿⣿⣿⣿⣿⣿⣿⣿⣿⣿⣿⣿⣿⣿⣿⣿⣿⣿⣿⣿⣿⡷⢼⣿⣿⣿⣿⣿⣿⣿⣿⣿⣿⣿⣿⣿⣿⣿⣿⣿⣿⣿⣿⣿⠀⠀⠀⠀⠀⠀⠀⠀⠀⠀⠀⠀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⠀⠀⠀⠀⠀⠀⠀⠀⠀⠀⠀⣿⣿⣿⣿⣿⣿⣿⣿⣿⣿⣿⣿⣿⣿⣿⣿⣿⣿⣿⣿⣿⣿⣿⣿⣿⣿⣿⣿⣿⣿⣵⣄⣁⣅⣄⣔⣼⣿⣿⣿⣿⣿⣿⣿⣿⣿⣿⣿⣿⣿⣿⣿⣿⣿⣿⣿⣿⣿⠀⠀⠀⠀⠀⠀⠀⠀⠀⠀⠀⠀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⠀⠀⠀⠀⠀⠀⠀⠀⠀⠀⠀⣿⣿⣿⣿⣿⣿⣿⣿⣿⣿⣿⣿⣿⣿⣿⣿⣿⣿⣿⣿⣿⣿⣿⣿⣿⣿⣿⢻⣿⣿⣿⣿⣿⣿⣿⣿⣿⣿⣿⣿⣿⡇⠕⢿⣿⣿⣿⣿⣿⣿⣿⣿⣿⣿⣿⣿⣿⣿⠀⠀⠀⠀⠀⠀⠀⠀⠀⠀⠀⠀</a:t>
            </a:r>
            <a:br/>
            <a:r>
              <a:t>⠀⠀⠀⠀⠀⠀⠀⠀⠀⠀⠀⣿⣿⣿⣿⣿⣿⣿⣿⣿⣿⣿⣿⣿⣿⣿⣿⣿⣿⣿⣿⣿⣿⣿⣿⣿⣿⡏⣾⣿⣿⣿⣿⣿⣿⣿⣿⣿⣿⣿⣿⡿⢇⢄⣼⣿⣿⣿⣿⣿⣿⣿⣿⣿⣿⣿⣿⣿⣿⠀⠀⠀⠀⠀⠀⠀⠀⠀⠀⠀⠀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⠀⠀⠀⠀⠀⠀⠀⠀⠀⠀⠀⣿⣿⣿⣿⣿⣿⣿⣿⣿⣿⣿⣿⣿⣿⣿⣿⣿⣿⣿⣿⣿⣿⣿⣿⣿⣿⣷⣿⣿⣿⣿⣿⣿⣿⣿⣿⣿⣿⣿⣿⢇⢅⣱⣿⡕⢕⢝⢟⢿⣿⣿⣿⣿⣿⣿⣿⣿⣿⠀⠀⠀⠀⠀⠀⠀⠀⠀⠀⠀⠀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⠀⠀⠀⠀⠀⠀⠀⠀⠀⠀⠀⣿⣿⣿⣿⣿⣿⣿⣿⣿⣿⣿⣿⣿⣿⣿⣿⣿⣿⣿⣿⣿⣿⣿⣿⣿⣿⣿⣿⣿⣿⣿⣿⣿⣿⣿⣿⣿⣿⣿⢟⣱⣾⣿⡿⢇⢕⢕⢕⢕⢜⢹⢟⡻⢿⣿⣿⣿⣿⠀⠀⠀⠀⠀⠀⠀⠀⠀⠀⠀⠀</a:t>
            </a:r>
            <a:br/>
            <a:r>
              <a:t>⠀⠀⠀⠀⠀⠀⠀⠀⠀⠀⠀⣿⣿⣿⣿⣿⣿⣿⣿⣿⣿⣿⣿⣿⣿⣿⣿⣿⣿⣿⣿⣿⣿⣿⣿⣿⣿⣿⣿⣿⣿⣿⣿⣿⡿⢿⢟⢟⢏⣵⣾⣿⣿⡿⢕⢕⢕⢕⢕⢕⢱⣕⣵⣞⡟⣿⣿⣿⣿⠀⠀⠀⠀⠀⠀⠀⠀⠀⠀⠀⠀</a:t>
            </a:r>
            <a:br/>
            <a:r>
              <a:t>⠀⠀⠀⠀⠀⠀⠀⠀⠀⠀⠀⣿⣿⣿⣿⣿⣿⣿⣿⣿⣿⣿⣿⣿⣿⣿⣿⣿⣿⣿⣿⣿⣿⣿⣿⣿⣿⣿⣿⣿⣿⣿⣿⣿⣿⣧⣷⣷⣿⣿⣿⡿⢏⢕⢕⢕⣱⣷⣕⣸⣿⣿⡿⣿⣿⣿⣿⣿⣿⠀⠀⠀⠀⠀⠀⠀⠀⠀⠀⠀⠀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⠀⠀⠀⠀⠀⠀⠀⠀⠀⠀⠀⣿⣿⣿⣿⣿⣿⣿⣿⣿⣿⣿⣿⣿⣿⣿⣿⣿⣿⣿⣿⣿⣿⣿⣿⣿⣿⣿⣿⣿⣿⣿⣿⣿⣿⣿⣿⣟⣿⡏⡝⢕⢕⢱⣵⣷⣿⣿⣿⣿⣿⣿⣿⣿⣿⣿⣿⣿⣿⠀⠀⠀⠀⠀⠀⠀⠀⠀⠀⠀⠀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⠀⠀⠀⠀⠀⠀⠀⠀⠀⠀⠀⠛⠛⠛⠛⠛⠛⠛⠛⠛⠛⠛⠛⠛⠛⠛⠛⠛⠛⠛⠛⠛⠛⠛⠛⠛⠛⠛⠛⠛⠛⠛⠛⠛⠛⠛⠛⠛⠛⠛⠓⠑⠓⠛⠛⠛⠛⠛⠛⠛⠛⠛⠛⠛⠛⠛⠛⠛⠛⠀⠀⠀⠀⠀⠀⠀⠀⠀⠀⠀⠀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⠀⠀⠀⠀⠀⠀⠀⠀⠀⠀⠀⣿⣿⣿⣿⣿⣿⣿⣿⣿⣿⣿⣿⣿⣿⣿⣿⣿⣿⣿⣿⣿⢇⢕⢱⣗⢇⢜⢇⢕⢕⢕⢕⢕⢕⢕⢕⢕⢕⢕⠕⢕⢕⢕⢻⣿⣿⣿⣿⣿⣿⣿⣿⣿⣿⣿⣿⣿⣿⠀⠀⠀⠀⠀⠀⠀⠀⠀⠀⠀⠀</a:t>
            </a:r>
            <a:br/>
            <a:r>
              <a:t>⠀⠀⠀⠀⠀⠀⠀⠀⠀⠀⠀⣿⣿⣿⣿⣿⣿⣿⣿⣿⣿⣿⣿⣿⣿⣿⣿⣿⣿⣿⡟⢕⢕⢕⢝⢕⢕⢕⢕⢕⢕⢕⢕⢕⢕⢕⢕⢕⢑⠀⠁⠐⠑⢕⢱⣿⣿⣿⣿⣿⣿⣿⣿⣿⣿⣿⣿⣿⣿⠀⠀⠀⠀⠀⠀⠀⠀⠀⠀⠀⠀</a:t>
            </a:r>
            <a:br/>
            <a:r>
              <a:t>⠀⠀⠀⠀⠀⠀⠀⠀⠀⠀⠀⣿⣿⣿⣿⣿⣿⣿⣿⣿⣿⣿⣿⣿⣿⣿⣿⣿⣿⢟⢇⢕⢕⢱⢕⢕⢕⣕⣕⣕⡕⢕⢕⢕⣕⣵⣵⣕⡕⢔⢔⢀⠀⢕⢕⣿⣿⣿⣿⣿⣿⣿⣿⣿⣿⣿⣿⣿⣿⠀⠀⠀⠀⠀⠀⠀⠀⠀⠀⠀⠀</a:t>
            </a:r>
            <a:br/>
            <a:r>
              <a:t>⠀⠀⠀⠀⠀⠀⠀⠀⠀⠀⠀⣿⣿⣿⣿⣿⣿⣿⣿⣿⣿⣿⣿⣿⣿⣿⣿⣿⣿⣧⡕⢕⢕⢕⣱⣷⣿⣿⣿⣿⣿⣷⣿⣿⣿⣿⣿⣿⣿⣧⡕⢕⢀⠔⢕⢸⣿⣿⣿⣿⣿⣿⣿⣿⣿⣿⣿⣿⣿⠀⠀⠀⠀⠀⠀⠀⠀⠀⠀⠀⠀</a:t>
            </a:r>
            <a:br/>
            <a:r>
              <a:t>⠀⠀⠀⠀⠀⠀⠀⠀⠀⠀⠀⣿⣿⣿⣿⣿⣿⣿⣿⣿⣿⣿⣿⣿⣿⣿⣿⣿⣿⣿⣷⢕⢕⢱⣿⣿⣿⣿⣿⣿⣿⣿⣿⣿⣿⣿⣿⣿⣿⣿⡗⢕⢕⢄⢕⢜⣿⣿⣿⣿⣿⣿⣿⣿⣿⣿⣿⣿⣿⠀⠀⠀⠀⠀⠀⠀⠀⠀⠀⠀⠀</a:t>
            </a:r>
            <a:br/>
            <a:r>
              <a:t>⠀⠀⠀⠀⠀⠀⠀⠀⠀⠀⠀⣿⣿⣿⣿⣿⣿⣿⣿⣿⣿⣿⣿⣿⣿⣿⣿⣿⣿⣿⣿⡇⢕⣼⣿⣿⣿⣿⣿⣿⣿⣿⣿⣿⣿⣿⣿⣿⣿⢿⢇⢕⢕⢕⢕⢸⣿⣿⣿⣿⣿⣿⣿⣿⣿⣿⣿⣿⣿⠀⠀⠀⠀⠀⠀⠀⠀⠀⠀⠀⠀</a:t>
            </a:r>
            <a:br/>
            <a:r>
              <a:t>⠀⠀⠀⠀⠀⠀⠀⠀⠀⠀⠀⣿⣿⣿⣿⣿⣿⣿⣿⣿⣿⣿⣿⣿⣿⣿⣿⣿⣿⣿⣿⣇⢕⢻⢿⢿⢟⢿⢿⢟⢟⢿⢿⢟⢟⠝⠑⠑⠑⠑⠕⢕⢕⢕⡕⣾⣿⣿⣿⣿⣿⣿⣿⣿⣿⣿⣿⣿⣿⠀⠀⠀⠀⠀⠀⠀⠀⠀⠀⠀⠀</a:t>
            </a:r>
            <a:br/>
            <a:r>
              <a:t>⠀⠀⠀⠀⠀⠀⠀⠀⠀⠀⠀⣿⣿⣿⣿⣿⣿⣿⣿⣿⣿⣿⣿⣿⣿⣿⣿⣿⣿⣿⣿⣿⡵⡜⢕⢕⢕⢁⢐⢀⠀⢕⣵⣕⢅⢄⢄⢄⢀⢔⢔⢕⢱⢕⢗⢟⣿⣿⣿⣿⣿⣿⣿⣿⣿⣿⣿⣿⣿⠀⠀⠀⠀⠀⠀⠀⠀⠀⠀⠀⠀</a:t>
            </a:r>
            <a:br/>
            <a:r>
              <a:t>⠀⠀⠀⠀⠀⠀⠀⠀⠀⠀⠀⣿⣿⣿⣿⣿⣿⣿⣿⣿⣿⣿⣿⣿⣿⣿⣿⣿⣿⣿⣿⣿⣷⡇⡕⢕⢕⢕⢕⢕⢕⣸⣿⣿⣇⡕⢕⢕⢕⢕⢕⢱⢕⣕⣼⣕⢹⣿⣿⣿⣿⣿⣿⣿⣿⣿⣿⣿⣿⠀⠀⠀⠀⠀⠀⠀⠀⠀⠀⠀⠀</a:t>
            </a:r>
            <a:br/>
            <a:r>
              <a:t>⠀⠀⠀⠀⠀⠀⠀⠀⠀⠀⠀⣿⣿⣿⣿⣿⣿⣿⣿⣿⣿⣿⣿⣿⣿⣿⣿⣿⣿⣿⣿⣿⣿⣿⣿⣵⣕⡕⣕⣱⣾⣿⣿⣿⣿⣿⣷⣵⣵⣷⣾⣿⣿⡧⢕⢟⣾⣿⣿⣿⣿⣿⣿⣿⣿⣿⣿⣿⣿⠀⠀⠀⠀⠀⠀⠀⠀⠀⠀⠀⠀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⠀⠀⠀⠀⠀⠀⠀⠀⠀⠀⠀⣿⣿⣿⣿⣿⣿⣿⣿⣿⣿⣿⣿⣿⣿⣿⣿⣿⣿⣿⣿⣿⣿⣿⣿⣿⣿⣿⣿⣿⣿⣿⣿⣿⡽⢟⢿⣿⣿⣿⣿⣿⣿⣧⣷⣿⣿⣿⣿⣿⣿⣿⣿⣿⣿⣿⣿⣿⣿⠀⠀⠀⠀⠀⠀⠀⠀⠀⠀⠀⠀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⠀⠀⠀⠀⠀⠀⠀⠀⠀⠀⠀⣿⣿⣿⣿⣿⣿⣿⣿⣿⣿⣿⣿⣿⣿⣿⣿⣿⣿⣿⣿⣿⣿⣿⣿⣿⣿⣿⣿⣿⣿⣿⣿⣏⣕⣕⣸⣿⣿⣿⣿⣿⣿⣿⣿⣿⣿⣿⣿⣿⣿⣿⣿⣿⣿⣿⣿⣿⣿⠀⠀⠀⠀⠀⠀⠀⠀⠀⠀⠀⠀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⠀⠀⠀⠀⠀⠀⠀⠀⠀⠀⠀⣿⣿⣿⣿⣿⣿⣿⣿⣿⣿⣿⣿⣿⣿⣿⣿⣿⣿⣿⣿⣿⣿⣿⣿⣿⣿⣿⣿⣿⡿⠟⠿⠿⠟⠟⢟⣿⣿⣿⣿⣿⣿⣿⣿⣿⣿⣿⣿⣿⣿⣿⣿⣿⣿⣿⣿⣿⣿⠀⠀⠀⠀⠀⠀⠀⠀⠀⠀⠀⠀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⠀⠀⠀⠀⠀⠀⠀⠀⠀⠀⠀⣿⣿⣿⣿⣿⣿⣿⣿⣿⣿⣿⣿⣿⣿⣿⣿⣿⣿⣿⣿⣿⣿⣿⣿⣿⣿⣿⣿⣿⣿⣷⣶⣶⣷⣷⣷⣿⣿⣿⣿⣿⣿⣿⣿⣿⣿⣿⣿⣿⣿⣿⣿⣿⣿⣿⣿⣿⣿⠀⠀⠀⠀⠀⠀⠀⠀⠀⠀⠀⠀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⠀⠀⠀⠀⠀⠀⠀⠀⠀⠀⠀⣿⣿⣿⣿⣿⣿⣿⣿⣿⣿⣿⣿⣿⣿⣿⣿⣿⣿⣿⣿⣿⣿⣿⣿⣿⣿⣿⣿⣿⣿⣿⣿⣿⣿⣿⣿⣿⣿⣿⣿⣿⢟⢿⣿⣿⣿⣿⣿⣿⣿⣿⣿⣿⣿⣿⣿⣿⣿⠀⠀⠀⠀⠀⠀⠀⠀⠀⠀⠀⠀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⠀⠀⠀⠀⠀⠀⠀⠀⠀⠀⠀⣿⣿⣿⣿⣿⣿⣿⣿⣿⣿⣿⣿⣿⣿⣿⣿⣿⣿⣿⣿⣿⣿⣿⣿⣿⣿⡏⣿⣿⣿⣿⣿⣿⣿⣿⣿⣿⣿⣿⣿⣿⢕⢜⣿⣿⣿⣿⣿⣿⣿⣿⣿⣿⣿⣿⣿⣿⣿⠀⠀⠀⠀⠀⠀⠀⠀⠀⠀⠀⠀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⠀⠀⠀⠀⠀⠀⠀⠀⠀⠀⠀⣿⣿⣿⣿⣿⣿⣿⣿⣿⣿⣿⣿⣿⣿⣿⣿⣿⣿⣿⣿⣿⣿⣿⣿⣿⣿⣧⣿⣿⣿⣿⣿⣿⣿⣿⣿⣿⣿⣿⣿⢇⢕⣱⣿⢻⢿⣿⣿⣿⣿⣿⣿⣿⣿⣿⣿⣿⣿⠀⠀⠀⠀⠀⠀⠀⠀⠀⠀⠀⠀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⠀⠀⠀⠀⠀⠀⠀⠀⠀⠀⠀⣿⣿⣿⣿⣿⣿⣿⣿⣿⣿⣿⣿⣿⣿⣿⣿⣿⣿⣿⣿⣿⣿⣿⣿⣿⣿⣿⣿⣿⣿⣿⣿⣿⣿⣿⣿⣿⣿⣿⡟⢕⣵⣿⣿⢕⢕⢕⢝⢹⢿⣿⣿⣿⣿⣿⣿⣿⣿⠀⠀⠀⠀⠀⠀⠀⠀⠀⠀⠀⠀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⠀⠀⠀⠀⠀⠀⠀⠀⠀⠀⠀⣿⣿⣿⣿⣿⣿⣿⣿⣿⣿⣿⣿⣿⣿⣿⣿⣿⣿⣿⣿⣿⣿⣿⣿⣿⣿⣿⣿⣿⣿⣿⣿⣿⣿⣿⣿⣿⣿⢟⣵⣾⣿⡿⢏⢕⢕⢕⢕⢕⢕⢕⢵⣽⣽⣿⣿⣿⣿⠀⠀⠀⠀⠀⠀⠀⠀⠀⠀⠀⠀</a:t>
            </a:r>
            <a:br/>
            <a:r>
              <a:t>⠀⠀⠀⠀⠀⠀⠀⠀⠀⠀⠀⣿⣿⣿⣿⣿⣿⣿⣿⣿⣿⣿⣿⣿⣿⣿⣿⣿⣿⣿⣿⣿⣿⣿⣿⣿⣿⣿⣿⣿⣿⣿⣿⣯⣝⢝⢕⣕⣵⣿⣿⣿⡟⢕⢕⢕⢕⢕⢕⣱⣱⣷⢾⣷⣿⣿⣿⣿⣿⠀⠀⠀⠀⠀⠀⠀⠀⠀⠀⠀⠀</a:t>
            </a:r>
            <a:br/>
            <a:r>
              <a:t>⠀⠀⠀⠀⠀⠀⠀⠀⠀⠀⠀⣿⣿⣿⣿⣿⣿⣿⣿⣿⣿⣿⣿⣿⣿⣿⣿⣿⣿⣿⣿⣿⣿⣿⣿⣿⣿⣿⣿⣿⣿⣿⣿⣿⣿⣾⣿⣿⣿⡿⡟⢏⢕⢕⢕⣕⣱⣷⣷⣿⣿⣿⣱⣿⣿⣿⣿⣿⣿⠀⠀⠀⠀⠀⠀⠀⠀⠀⠀⠀⠀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⠀⠀⠀⠀⠀⠀⠀⠀⠀⠀⠀⣿⣿⣿⣿⣿⣿⣿⣿⣿⣿⣿⣿⣿⣿⣿⣿⣿⣿⣿⣿⣿⣿⣿⣿⣿⣿⣿⣿⣿⣿⣿⣿⣿⣿⣿⣿⣵⣿⣗⢕⢕⣱⣵⣾⣿⣿⣿⣿⣿⣿⣿⣿⣿⣿⣿⣿⣿⣿⠀⠀⠀⠀⠀⠀⠀⠀⠀⠀⠀⠀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⠀⠀⠀⠀⠀⠀⠀⠀⠀⠀⠀⣿⣿⣿⣿⣿⣿⣿⣿⣿⣿⣿⣿⣿⣿⣿⣿⣿⣿⣿⣿⢏⢕⢕⡼⢝⢜⢏⢕⢕⢕⢕⢕⢕⢕⢕⢕⢕⢕⠕⢕⢕⢕⢝⣿⣿⣿⣿⣿⣿⣿⣿⣿⣿⣿⣿⣿⣿⣿⠀⠀⠀⠀⠀⠀⠀⠀⠀⠀⠀⠀</a:t>
            </a:r>
            <a:br/>
            <a:r>
              <a:t>⠀⠀⠀⠀⠀⠀⠀⠀⠀⠀⠀⣿⣿⣿⣿⣿⣿⣿⣿⣿⣿⣿⣿⣿⣿⣿⣿⣿⣿⡿⢕⢱⡕⢕⢕⢕⢕⢕⢕⢕⢕⢕⢕⢕⢕⢕⢕⢅⢀⠀⠀⢅⢕⢕⣿⣿⣿⣿⣿⣿⣿⣿⣿⣿⣿⣿⣿⣿⣿⠀⠀⠀⠀⠀⠀⠀⠀⠀⠀⠀⠀</a:t>
            </a:r>
            <a:br/>
            <a:r>
              <a:t>⠀⠀⠀⠀⠀⠀⠀⠀⠀⠀⠀⣿⣿⣿⣿⣿⣿⣿⣿⣿⣿⣿⣿⣿⣿⣿⣿⣿⡟⢕⢕⢕⢕⢇⢕⣕⣵⣵⣷⣵⣕⣕⣕⣵⣷⣷⣧⣕⡕⢔⢄⠑⢕⢕⢻⣿⣿⣿⣿⣿⣿⣿⣿⣿⣿⣿⣿⣿⣿⠀⠀⠀⠀⠀⠀⠀⠀⠀⠀⠀⠀</a:t>
            </a:r>
            <a:br/>
            <a:r>
              <a:t>⠀⠀⠀⠀⠀⠀⠀⠀⠀⠀⠀⣿⣿⣿⣿⣿⣿⣿⣿⣿⣿⣿⣿⣿⣿⣿⣿⣿⣿⡇⢕⢕⢕⣱⣿⣿⣿⣿⣿⣿⣿⣿⣿⣿⣿⣿⣿⣿⣿⣧⢕⢔⢑⢕⢸⣿⣿⣿⣿⣿⣿⣿⣿⣿⣿⣿⣿⣿⣿⠀⠀⠀⠀⠀⠀⠀⠀⠀⠀⠀⠀</a:t>
            </a:r>
            <a:br/>
            <a:r>
              <a:t>⠀⠀⠀⠀⠀⠀⠀⠀⠀⠀⠀⣿⣿⣿⣿⣿⣿⣿⣿⣿⣿⣿⣿⣿⣿⣿⣿⣿⣿⣿⡇⢕⢕⣿⣿⣿⣿⣿⣿⣿⣿⣿⣿⣿⣿⣿⣿⣿⣿⡟⢕⢕⢕⢕⢕⣿⣿⣿⣿⣿⣿⣿⣿⣿⣿⣿⣿⣿⣿⠀⠀⠀⠀⠀⠀⠀⠀⠀⠀⠀⠀</a:t>
            </a:r>
            <a:br/>
            <a:r>
              <a:t>⠀⠀⠀⠀⠀⠀⠀⠀⠀⠀⠀⣿⣿⣿⣿⣿⣿⣿⣿⣿⣿⣿⣿⣿⣿⣿⣿⣿⣿⣿⣇⢕⢸⣿⣿⣿⣿⣿⣿⣿⣿⣿⣿⣿⣿⢿⢿⢟⢟⢇⢕⢕⢕⢕⢱⣿⣿⣿⣿⣿⣿⣿⣿⣿⣿⣿⣿⣿⣿⠀⠀⠀⠀⠀⠀⠀⠀⠀⠀⠀⠀</a:t>
            </a:r>
            <a:br/>
            <a:r>
              <a:t>⠀⠀⠀⠀⠀⠀⠀⠀⠀⠀⠀⣿⣿⣿⣿⣿⣿⣿⣿⣿⣿⣿⣿⣿⣿⣿⣿⣿⣿⣿⣿⡕⢜⡟⢝⢝⢝⠟⠙⠝⢝⢟⢝⠝⠁⠁⠁⠁⠁⠁⢕⢕⢕⡕⣼⣿⣿⣿⣿⣿⣿⣿⣿⣿⣿⣿⣿⣿⣿⠀⠀⠀⠀⠀⠀⠀⠀⠀⠀⠀⠀</a:t>
            </a:r>
            <a:br/>
            <a:r>
              <a:t>⠀⠀⠀⠀⠀⠀⠀⠀⠀⠀⠀⣿⣿⣿⣿⣿⣿⣿⣿⣿⣿⣿⣿⣿⣿⣿⣿⣿⣿⣿⣿⣷⡧⢕⢕⢕⢄⢄⢄⢀⢕⣵⣷⡔⢔⢔⢔⢄⢔⢕⢕⡕⢕⢜⡹⣿⣿⣿⣿⣿⣿⣿⣿⣿⣿⣿⣿⣿⣿⠀⠀⠀⠀⠀⠀⠀⠀⠀⠀⠀⠀</a:t>
            </a:r>
            <a:br/>
            <a:r>
              <a:t>⠀⠀⠀⠀⠀⠀⠀⠀⠀⠀⠀⣿⣿⣿⣿⣿⣿⣿⣿⣿⣿⣿⣿⣿⣿⣿⣿⣿⣿⣿⣿⣿⣇⣕⢕⢕⢕⢕⢕⢕⣼⣿⣿⣷⣕⡕⢕⢕⢕⣕⣼⣷⡷⢾⣵⢸⣿⣿⣿⣿⣿⣿⣿⣿⣿⣿⣿⣿⣿⠀⠀⠀⠀⠀⠀⠀⠀⠀⠀⠀⠀</a:t>
            </a:r>
            <a:br/>
            <a:r>
              <a:t>⠀⠀⠀⠀⠀⠀⠀⠀⠀⠀⠀⣿⣿⣿⣿⣿⣿⣿⣿⣿⣿⣿⣿⣿⣿⣿⣿⣿⣿⣿⣿⣿⣿⣿⣷⣧⣕⣧⣵⣿⣿⣿⣿⣿⣿⣿⣷⣷⣾⣿⣿⣿⣷⢕⢝⣾⣿⣿⣿⣿⣿⣿⣿⣿⣿⣿⣿⣿⣿⠀⠀⠀⠀⠀⠀⠀⠀⠀⠀⠀⠀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⠀⠀⠀⠀⠀⠀⠀⠀⠀⠀⠀⣿⣿⣿⣿⣿⣿⣿⣿⣿⣿⣿⣿⣿⣿⣿⣿⣿⣿⣿⣿⣿⣿⣿⣿⣿⣿⣿⣿⣿⣷⣿⣿⢗⢝⢻⣿⣿⣿⣿⣿⣿⣿⣾⣿⣿⣿⣿⣿⣿⣿⣿⣿⣿⣿⣿⣿⣿⣿⠀⠀⠀⠀⠀⠀⠀⠀⠀⠀⠀⠀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⠀⠀⠀⠀⠀⠀⠀⠀⠀⠀⠀⣿⣿⣿⣿⣿⣿⣿⣿⣿⣿⣿⣿⣿⣿⣿⣿⣿⣿⣿⣿⣿⣿⣿⣿⣿⣿⣿⣿⣿⣿⣿⣷⣷⣷⣾⣿⣿⣿⣿⣿⣿⣿⣿⣿⣿⣿⣿⣿⣿⣿⣿⣿⣿⣿⣿⣿⣿⣿⠀⠀⠀⠀⠀⠀⠀⠀⠀⠀⠀⠀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⠀⠀⠀⠀⠀⠀⠀⠀⠀⠀⠀⣿⣿⣿⣿⣿⣿⣿⣿⣿⣿⣿⣿⣿⣿⣿⣿⣿⣿⣿⣿⣿⣿⣿⣿⣿⣿⣿⣿⣟⡙⢙⢋⢙⣍⣕⣿⣿⣿⣿⣿⣿⣿⣿⣿⣿⣿⣿⣿⣿⣿⣿⣿⣿⣿⣿⣿⣿⣿⠀⠀⠀⠀⠀⠀⠀⠀⠀⠀⠀⠀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⠀⠀⠀⠀⠀⠀⠀⠀⠀⠀⠀⣿⣿⣿⣿⣿⣿⣿⣿⣿⣿⣿⣿⣿⣿⣿⣿⣿⣿⣿⣿⣿⣿⣿⣿⣿⣿⣿⣿⣿⣿⣿⣿⣿⣿⣿⣿⣿⣿⣿⣿⡏⢝⣿⣿⣿⣿⣿⣿⣿⣿⣿⣿⣿⣿⣿⣿⣿⣿⠀⠀⠀⠀⠀⠀⠀⠀⠀⠀⠀⠀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⠀⠀⠀⠀⠀⠀⠀⠀⠀⠀⠀⣿⣿⣿⣿⣿⣿⣿⣿⣿⣿⣿⣿⣿⣿⣿⣿⣿⣿⣿⣿⣿⣿⣿⣿⣿⣿⢹⣿⣿⣿⣿⣿⣿⣿⣿⣿⣿⣿⣿⣿⢇⢕⣿⣿⣿⣿⣿⣿⣿⣿⣿⣿⣿⣿⣿⣿⣿⣿⠀⠀⠀⠀⠀⠀⠀⠀⠀⠀⠀⠀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⠀⠀⠀⠀⠀⠀⠀⠀⠀⠀⠀⣿⣿⣿⣿⣿⣿⣿⣿⣿⣿⣿⣿⣿⣿⣿⣿⣿⣿⣿⣿⣿⣿⣿⣿⣿⣧⣿⣿⣿⣿⣿⣿⣿⣿⣿⣿⣿⣿⣿⡏⢕⢱⡿⢏⢟⢿⢿⢿⣿⣿⣿⣿⣿⣿⣿⣿⣿⣿⠀⠀⠀⠀⠀⠀⠀⠀⠀⠀⠀⠀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⠀⠀⠀⠀⠀⠀⠀⠀⠀⠀⠀⣿⣿⣿⣿⣿⣿⣿⣿⣿⣿⣿⣿⣿⣿⣿⣿⣿⣿⣿⣿⣿⣿⣿⣿⣿⣿⣿⣿⣿⣿⣿⣿⣿⣿⣿⣿⣿⣿⣿⢕⣱⣿⣿⢕⢕⢕⢕⢕⢗⢟⢟⢿⢿⣿⣿⣿⣿⣿⠀⠀⠀⠀⠀⠀⠀⠀⠀⠀⠀⠀</a:t>
            </a:r>
            <a:br/>
            <a:r>
              <a:t>⠀⠀⠀⠀⠀⠀⠀⠀⠀⠀⠀⣿⣿⣿⣿⣿⣿⣿⣿⣿⣿⣿⣿⣿⣿⣿⣿⣿⣿⣿⣿⣿⣿⣿⣿⣿⣿⣿⣿⣿⣿⣿⣿⣿⣿⣿⢿⢿⢟⣵⣿⣿⡿⢕⢕⢕⢕⢕⢕⢕⢕⢗⣻⣿⣿⣿⣿⣿⣿⠀⠀⠀⠀⠀⠀⠀⠀⠀⠀⠀⠀</a:t>
            </a:r>
            <a:br/>
            <a:r>
              <a:t>⠀⠀⠀⠀⠀⠀⠀⠀⠀⠀⠀⣿⣿⣿⣿⣿⣿⣿⣿⣿⣿⣿⣿⣿⣿⣿⣿⣿⣿⣿⣿⣿⣿⣿⣿⣿⣿⣿⣿⣿⣿⣿⣷⣷⣕⣕⣵⣵⣾⣿⣿⡿⢕⢕⢕⢕⢕⢕⣱⣷⣿⡼⣽⣿⣿⣿⣿⣿⣿⠀⠀⠀⠀⠀⠀⠀⠀⠀⠀⠀⠀</a:t>
            </a:r>
            <a:br/>
            <a:r>
              <a:t>⠀⠀⠀⠀⠀⠀⠀⠀⠀⠀⠀⣿⣿⣿⣿⣿⣿⣿⣿⣿⣿⣿⣿⣿⣿⣿⣿⣿⣿⣿⣿⣿⣿⣿⣿⣿⣿⣿⣿⣿⣿⣿⣿⣿⢿⣿⣿⢿⣟⡏⢕⢕⢕⣕⣵⣵⣿⣿⣿⣿⡿⣧⣾⣿⣿⣿⣿⣿⣿⠀⠀⠀⠀⠀⠀⠀⠀⠀⠀⠀⠀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⠀⠀⠀⠀⠀⠀⠀⠀⠀⠀⠀⣿⣿⣿⣿⣿⣿⣿⣿⣿⣿⣿⣿⣿⣿⣿⣿⣿⣿⣿⣿⣿⣿⣿⣿⣿⣿⣿⣿⣿⣿⣿⣿⣿⣿⣿⣷⣾⡿⣧⡕⢵⣼⣿⣿⣿⣿⣿⣿⣿⣿⣿⣿⣿⣿⣿⣿⣿⣿⠀⠀⠀⠀⠀⠀⠀⠀⠀⠀⠀⠀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⠀⠀⠀⠀⠀⠀⠀⠀⠀⠀⠀⠛⠛⠛⠛⠛⠛⠛⠛⠛⠛⠛⠛⠛⠛⠛⠛⠛⠛⠛⠛⠛⠛⠛⠛⠛⠛⠛⠛⠛⠛⠛⠛⠛⠛⠛⠛⠛⠛⠛⠛⠓⠚⠛⠛⠛⠛⠛⠛⠛⠛⠛⠛⠛⠛⠛⠛⠛⠛⠀⠀⠀⠀⠀⠀⠀⠀⠀⠀⠀⠀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⠀⠀⠀⠀⠀⠀⠀⠀⠀⠀⠀⣿⣿⣿⣿⣿⣿⣿⣿⣿⣿⣿⣿⣿⣿⣿⣿⣿⡿⢕⢕⢕⢝⢕⢕⢕⢕⢕⢕⢕⢕⢕⢕⢕⢕⠜⠑⠁⠁⢕⢕⢕⢹⣿⣿⣿⣿⣿⣿⣿⣿⣿⣿⣿⣿⣿⣿⣿⣿⠀⠀⠀⠀⠀⠀⠀⠀⠀⠀⠀⠀</a:t>
            </a:r>
            <a:br/>
            <a:r>
              <a:t>⠀⠀⠀⠀⠀⠀⠀⠀⠀⠀⠀⣿⣿⣿⣿⣿⣿⣿⣿⣿⣿⣿⣿⣿⣿⣿⣿⡿⢕⢕⢝⣕⢕⢕⢕⢕⣕⣕⢕⢕⢕⢕⣕⣕⣕⡕⢄⢄⠀⢔⢕⢕⢻⣿⣿⣿⣿⣿⣿⣿⣿⣿⣿⣿⣿⣿⣿⣿⣿⠀⠀⠀⠀⠀⠀⠀⠀⠀⠀⠀⠀</a:t>
            </a:r>
            <a:br/>
            <a:r>
              <a:t>⠀⠀⠀⠀⠀⠀⠀⠀⠀⠀⠀⣿⣿⣿⣿⣿⣿⣿⣿⣿⣿⣿⣿⣿⣿⣿⣿⡇⢕⢕⢕⢕⣱⣷⣿⣿⣿⣿⣿⣿⣿⣿⣿⣿⣿⣿⣷⣕⢕⢕⢕⢕⢜⣿⣿⣿⣿⣿⣿⣿⣿⣿⣿⣿⣿⣿⣿⣿⣿⠀⠀⠀⠀⠀⠀⠀⠀⠀⠀⠀⠀</a:t>
            </a:r>
            <a:br/>
            <a:r>
              <a:t>⠀⠀⠀⠀⠀⠀⠀⠀⠀⠀⠀⣿⣿⣿⣿⣿⣿⣿⣿⣿⣿⣿⣿⣿⣿⣿⣿⣿⡕⢕⢕⢸⣿⣿⣿⣿⣿⣿⣿⣿⣿⣿⣿⣿⣿⣿⣿⣿⣧⢕⢕⢕⢕⣿⣿⣿⣿⣿⣿⣿⣿⣿⣿⣿⣿⣿⣿⣿⣿⠀⠀⠀⠀⠀⠀⠀⠀⠀⠀⠀⠀</a:t>
            </a:r>
            <a:br/>
            <a:r>
              <a:t>⠀⠀⠀⠀⠀⠀⠀⠀⠀⠀⠀⣿⣿⣿⣿⣿⣿⣿⣿⣿⣿⣿⣿⣿⣿⣿⣿⣿⣿⢕⢕⣿⣿⣿⣿⣿⣿⣿⣿⣿⣿⣿⣿⣿⣿⣿⡿⢿⢕⢕⢕⢕⢕⣿⣿⣿⣿⣿⣿⣿⣿⣿⣿⣿⣿⣿⣿⣿⣿⠀⠀⠀⠀⠀⠀⠀⠀⠀⠀⠀⠀</a:t>
            </a:r>
            <a:br/>
            <a:r>
              <a:t>⠀⠀⠀⠀⠀⠀⠀⠀⠀⠀⠀⣿⣿⣿⣿⣿⣿⣿⣿⣿⣿⣿⣿⣿⣿⣿⣿⣿⣿⡕⢜⢿⢿⢿⢻⢿⢿⢿⢿⢿⢿⢟⠏⠙⠑⠑⠕⠕⢕⢕⢧⡕⢕⣿⣿⣿⣿⣿⣿⣿⣿⣿⣿⣿⣿⣿⣿⣿⣿⠀⠀⠀⠀⠀⠀⠀⠀⠀⠀⠀⠀</a:t>
            </a:r>
            <a:br/>
            <a:r>
              <a:t>⠀⠀⠀⠀⠀⠀⠀⠀⠀⠀⠀⣿⣿⣿⣿⣿⣿⣿⣿⣿⣿⣿⣿⣿⣿⣿⣿⣿⣿⣧⢱⢕⢕⢕⠑⠁⠀⠀⢑⢱⣵⢄⢄⢀⢀⠀⢀⢄⢕⢕⢜⢳⢼⣿⣿⣿⣿⣿⣿⣿⣿⣿⣿⣿⣿⣿⣿⣿⣿⠀⠀⠀⠀⠀⠀⠀⠀⠀⠀⠀⠀</a:t>
            </a:r>
            <a:br/>
            <a:r>
              <a:t>⠀⠀⠀⠀⠀⠀⠀⠀⠀⠀⠀⣿⣿⣿⣿⣿⣿⣿⣿⣿⣿⣿⣿⣿⣿⣿⣿⣿⣿⣿⣿⢕⢕⢕⢕⢕⢕⢕⢱⣿⣿⣧⡕⢕⢕⢕⢕⢕⢕⢮⣇⣱⡱⢹⣿⣿⣿⣿⣿⣿⣿⣿⣿⣿⣿⣿⣿⣿⣿⠀⠀⠀⠀⠀⠀⠀⠀⠀⠀⠀⠀</a:t>
            </a:r>
            <a:br/>
            <a:r>
              <a:t>⠀⠀⠀⠀⠀⠀⠀⠀⠀⠀⠀⣿⣿⣿⣿⣿⣿⣿⣿⣿⣿⣿⣿⣿⣿⣿⣿⣿⣿⣿⣿⣿⣧⣕⡱⢵⣱⣵⣿⣿⣿⣿⣿⣷⣧⣵⣷⣾⣿⣿⣿⡝⢻⣾⣿⣿⣿⣿⣿⣿⣿⣿⣿⣿⣿⣿⣿⣿⣿⠀⠀⠀⠀⠀⠀⠀⠀⠀⠀⠀⠀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⠀⠀⠀⠀⠀⠀⠀⠀⠀⠀⠀⣿⣿⣿⣿⣿⣿⣿⣿⣿⣿⣿⣿⣿⣿⣿⣿⣿⣿⣿⣿⣿⣿⣿⣿⣿⣿⣿⣯⣽⣿⡽⢟⣻⣿⣿⣿⣿⣿⣿⣿⣱⣷⣿⣿⣿⣿⣿⣿⣿⣿⣿⣿⣿⣿⣿⣿⣿⣿⠀⠀⠀⠀⠀⠀⠀⠀⠀⠀⠀⠀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⠀⠀⠀⠀⠀⠀⠀⠀⠀⠀⠀⣿⣿⣿⣿⣿⣿⣿⣿⣿⣿⣿⣿⣿⣿⣿⣿⣿⣿⣿⣿⣿⣿⣿⣿⣿⣿⣿⣿⣿⣿⣵⣵⣾⣿⣿⣿⣿⣿⣿⣿⣿⣿⣿⣿⣿⣿⣿⣿⣿⣿⣿⣿⣿⣿⣿⣿⣿⣿⠀⠀⠀⠀⠀⠀⠀⠀⠀⠀⠀⠀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⠀⠀⠀⠀⠀⠀⠀⠀⠀⠀⠀⣿⣿⣿⣿⣿⣿⣿⣿⣿⣿⣿⣿⣿⣿⣿⣿⣿⣿⣿⣿⣿⣿⣿⣿⣿⣿⣿⢟⠻⠿⠿⠟⢟⢻⣿⣿⣿⣿⣿⣿⣿⣿⣿⣿⣿⣿⣿⣿⣿⣿⣿⣿⣿⣿⣿⣿⣿⣿⠀⠀⠀⠀⠀⠀⠀⠀⠀⠀⠀⠀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⠀⠀⠀⠀⠀⠀⠀⠀⠀⠀⠀⣿⣿⣿⣿⣿⣿⣿⣿⣿⣿⣿⣿⣿⣿⣿⣿⣿⣿⣿⣿⣿⣿⣿⣿⣿⣿⣿⣷⣷⣷⣷⣷⣷⣿⣿⣿⣿⣿⣿⣿⣿⣿⣿⣿⣿⣿⣿⣿⣿⣿⣿⣿⣿⣿⣿⣿⣿⣿⠀⠀⠀⠀⠀⠀⠀⠀⠀⠀⠀⠀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⠀⠀⠀⠀⠀⠀⠀⠀⠀⠀⠀⣿⣿⣿⣿⣿⣿⣿⣿⣿⣿⣿⣿⣿⣿⣿⣿⣿⣿⣿⣿⣿⣿⣿⣿⢻⣿⣿⣿⣿⣿⣿⣿⣿⣿⣿⣿⣿⣿⡏⢜⢿⣿⣿⣿⣿⣿⣿⣿⣿⣿⣿⣿⣿⣿⣿⣿⣿⣿⠀⠀⠀⠀⠀⠀⠀⠀⠀⠀⠀⠀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⠀⠀⠀⠀⠀⠀⠀⠀⠀⠀⠀⣿⣿⣿⣿⣿⣿⣿⣿⣿⣿⣿⣿⣿⣿⣿⣿⣿⣿⣿⣿⣿⣿⣿⣿⣸⣿⣿⣿⣿⣿⣿⣿⣿⣿⣿⣿⣿⣿⢇⢕⣽⢿⣿⣿⣿⣿⣿⣿⣿⣿⣿⣿⣿⣿⣿⣿⣿⣿⠀⠀⠀⠀⠀⠀⠀⠀⠀⠀⠀⠀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⠀⠀⠀⠀⠀⠀⠀⠀⠀⠀⠀⣿⣿⣿⣿⣿⣿⣿⣿⣿⣿⣿⣿⣿⣿⣿⣿⣿⣿⣿⣿⣿⣿⣿⣿⣿⣿⣿⣿⣿⣿⣿⣿⣿⣿⣿⣿⣿⡏⢕⣼⣿⢇⢕⢜⢝⢝⢝⢻⣿⣿⣿⣿⣿⣿⣿⣿⣿⣿⠀⠀⠀⠀⠀⠀⠀⠀⠀⠀⠀⠀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⠀⠀⠀⠀⠀⠀⠀⠀⠀⠀⠀⣿⣿⣿⣿⣿⣿⣿⣿⣿⣿⣿⣿⣿⣿⣿⣿⣿⣿⣿⣿⣿⣿⣿⣿⣿⣿⣿⣿⣿⣿⣿⣿⣿⣿⣿⡿⢏⣵⣿⣿⢏⢕⢕⢕⢕⢕⢕⢕⢕⣵⣾⣿⣿⣿⣿⣿⣿⣿⠀⠀⠀⠀⠀⠀⠀⠀⠀⠀⠀⠀</a:t>
            </a:r>
            <a:br/>
            <a:r>
              <a:t>⠀⠀⠀⠀⠀⠀⠀⠀⠀⠀⠀⣿⣿⣿⣿⣿⣿⣿⣿⣿⣿⣿⣿⣿⣿⣿⣿⣿⣿⣿⣿⣿⣿⣿⣿⣿⣿⣿⣿⣿⣧⣽⣝⢝⢕⣕⣵⣿⣿⣿⢏⢕⢕⢕⢕⢕⢕⢕⢕⢱⣿⣿⣿⣿⣿⣿⣿⣿⣿⠀⠀⠀⠀⠀⠀⠀⠀⠀⠀⠀⠀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⠀⠀⠀⠀⠀⠀⠀⠀⠀⠀⠀⣿⣿⣿⣿⣿⣿⣿⣿⣿⣿⣿⣿⣿⣿⣿⣿⣿⣿⣿⣿⣿⣿⣿⣿⣿⣿⣿⣿⣿⣿⣿⣿⣿⣿⣿⣿⡟⢟⢕⢕⢕⢕⢕⣵⣵⣾⣧⢕⣼⣿⣿⣿⣿⣿⣿⣿⣿⣿⠀⠀⠀⠀⠀⠀⠀⠀⠀⠀⠀⠀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⠀⠀⠀⠀⠀⠀⠀⠀⠀⠀⠀⣿⣿⣿⣿⣿⣿⣿⣿⣿⣿⣿⣿⣿⣿⣿⣿⣿⣿⣿⣿⣿⣿⣿⣿⣿⣿⣿⣿⣿⣿⣿⣷⣿⣟⣵⣾⣧⡕⢱⣕⣼⣾⣿⣿⣿⣿⣷⣾⣿⣿⣿⣿⣿⣿⣿⣿⣿⣿⠀⠀⠀⠀⠀⠀⠀⠀⠀⠀⠀⠀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⠀⠀⠀⠀⠀⠀⠀⠀⠀⠀⠀⣿⣿⣿⣿⣿⣿⣿⣿⣿⣿⣿⣿⣿⣿⣿⣿⣿⣿⣿⣿⣿⣿⣿⣿⣿⣿⣿⣿⣿⣿⣿⣿⣿⣿⣿⣽⣾⣿⣧⣼⣿⣿⣿⣿⣿⣿⣿⣿⣿⣿⣿⣿⣿⣿⣿⣿⣿⣿⠀⠀⠀⠀⠀⠀⠀⠀⠀⠀⠀⠀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⠀⠀⠀⠀⠀⠀⠀⠀⠀⠀⠀⣿⣿⣿⣿⣿⣿⣿⣿⣿⣿⣿⣿⣿⣿⣿⣿⡟⢕⢱⢕⢕⢕⢕⢕⢕⢕⢕⢕⢕⢕⢕⢕⢕⢕⠄⠀⠁⢕⢕⢕⣸⣿⣿⣿⣿⣿⣿⣿⣿⣿⣿⣿⣿⣿⣿⣿⣿⣿⠀⠀⠀⠀⠀⠀⠀⠀⠀⠀⠀⠀</a:t>
            </a:r>
            <a:br/>
            <a:r>
              <a:t>⠀⠀⠀⠀⠀⠀⠀⠀⠀⠀⠀⣿⣿⣿⣿⣿⣿⣿⣿⣿⣿⣿⣿⣿⣿⣿⢟⢕⢕⢇⢇⢕⣕⣱⣵⣵⣧⣵⣕⣵⣵⣷⣷⣷⣵⣕⢕⢔⢕⢕⢕⢸⣿⣿⣿⣿⣿⣿⣿⣿⣿⣿⣿⣿⣿⣿⣿⣿⣿⠀⠀⠀⠀⠀⠀⠀⠀⠀⠀⠀⠀</a:t>
            </a:r>
            <a:br/>
            <a:r>
              <a:t>⠀⠀⠀⠀⠀⠀⠀⠀⠀⠀⠀⣿⣿⣿⣿⣿⣿⣿⣿⣿⣿⣿⣿⣿⣿⣿⣧⢕⢕⢕⢕⣼⣿⣿⣿⣿⣿⣿⣿⣿⣿⣿⣿⣿⣿⣿⣷⣕⢕⢕⢕⢕⣿⣿⣿⣿⣿⣿⣿⣿⣿⣿⣿⣿⣿⣿⣿⣿⣿⠀⠀⠀⠀⠀⠀⠀⠀⠀⠀⠀⠀</a:t>
            </a:r>
            <a:br/>
            <a:r>
              <a:t>⠀⠀⠀⠀⠀⠀⠀⠀⠀⠀⠀⣿⣿⣿⣿⣿⣿⣿⣿⣿⣿⣿⣿⣿⣿⣿⣿⣷⢕⢕⣸⣿⣿⣿⣿⣿⣿⣿⣿⣿⣿⣿⣿⣿⣿⣿⣿⢟⢇⢕⢕⢕⢻⣿⣿⣿⣿⣿⣿⣿⣿⣿⣿⣿⣿⣿⣿⣿⣿⠀⠀⠀⠀⠀⠀⠀⠀⠀⠀⠀⠀</a:t>
            </a:r>
            <a:br/>
            <a:r>
              <a:t>⠀⠀⠀⠀⠀⠀⠀⠀⠀⠀⠀⣿⣿⣿⣿⣿⣿⣿⣿⣿⣿⣿⣿⣿⣿⣿⣿⣿⡇⢕⣾⣿⣿⣿⣿⣿⣿⣿⣿⣿⣿⣿⢿⢟⢟⢟⢏⢕⢕⡕⢕⢕⣸⣿⣿⣿⣿⣿⣿⣿⣿⣿⣿⣿⣿⣿⣿⣿⣿⠀⠀⠀⠀⠀⠀⠀⠀⠀⠀⠀⠀</a:t>
            </a:r>
            <a:br/>
            <a:r>
              <a:t>⠀⠀⠀⠀⠀⠀⠀⠀⠀⠀⠀⣿⣿⣿⣿⣿⣿⣿⣿⣿⣿⣿⣿⣿⣿⣿⣿⣿⣇⢕⢝⢝⢝⢝⠏⠝⠝⠝⢝⢝⠁⠁⠁⠀⠁⠁⠁⢕⢕⢹⣇⢕⣿⣿⣿⣿⣿⣿⣿⣿⣿⣿⣿⣿⣿⣿⣿⣿⣿⠀⠀⠀⠀⠀⠀⠀⠀⠀⠀⠀⠀</a:t>
            </a:r>
            <a:br/>
            <a:r>
              <a:t>⠀⠀⠀⠀⠀⠀⠀⠀⠀⠀⠀⣿⣿⣿⣿⣿⣿⣿⣿⣿⣿⣿⣿⣿⣿⣿⣿⣿⣿⣼⢕⢕⢕⠀⢀⢀⢀⢀⣸⣿⣕⢔⢔⢄⢄⢔⢕⢕⣕⡕⢜⢜⣻⣿⣿⣿⣿⣿⣿⣿⣿⣿⣿⣿⣿⣿⣿⣿⣿⠀⠀⠀⠀⠀⠀⠀⠀⠀⠀⠀⠀</a:t>
            </a:r>
            <a:br/>
            <a:r>
              <a:t>⠀⠀⠀⠀⠀⠀⠀⠀⠀⠀⠀⣿⣿⣿⣿⣿⣿⣿⣿⣿⣿⣿⣿⣿⣿⣿⣿⣿⣿⣿⣕⡕⢕⢔⢕⢕⢕⣵⣿⣿⣿⣧⣕⡕⢕⢕⣱⣵⣼⣿⢼⣽⡕⣿⣿⣿⣿⣿⣿⣿⣿⣿⣿⣿⣿⣿⣿⣿⣿⠀⠀⠀⠀⠀⠀⠀⠀⠀⠀⠀⠀</a:t>
            </a:r>
            <a:br/>
            <a:r>
              <a:t>⠀⠀⠀⠀⠀⠀⠀⠀⠀⠀⠀⣿⣿⣿⣿⣿⣿⣿⣿⣿⣿⣿⣿⣿⣿⣿⣿⣿⣿⣿⣿⣿⣷⣮⣵⣷⣿⣿⢿⣿⡿⢿⣿⣿⣿⣿⣿⣿⣿⣟⢇⢜⣻⣿⣿⣿⣿⣿⣿⣿⣿⣿⣿⣿⣿⣿⣿⣿⣿⠀⠀⠀⠀⠀⠀⠀⠀⠀⠀⠀⠀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⠀⠀⠀⠀⠀⠀⠀⠀⠀⠀⠀⣿⣿⣿⣿⣿⣿⣿⣿⣿⣿⣿⣿⣿⣿⣿⣿⣿⣿⣿⣿⣿⣿⣿⣿⣿⣿⣿⣿⣿⢏⢕⣸⣿⣿⣿⣿⣿⣿⣿⣷⣿⣿⣿⣿⣿⣿⣿⣿⣿⣿⣿⣿⣿⣿⣿⣿⣿⣿⠀⠀⠀⠀⠀⠀⠀⠀⠀⠀⠀⠀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⠀⠀⠀⠀⠀⠀⠀⠀⠀⠀⠀⣿⣿⣿⣿⣿⣿⣿⣿⣿⣿⣿⣿⣿⣿⣿⣿⣿⣿⣿⣿⣿⣿⣿⣿⣿⣿⣝⣌⣝⣽⣕⣱⣸⣿⣿⣿⣿⣿⣿⣿⣿⣿⣿⣿⣿⣿⣿⣿⣿⣿⣿⣿⣿⣿⣿⣿⣿⣿⠀⠀⠀⠀⠀⠀⠀⠀⠀⠀⠀⠀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⠀⠀⠀⠀⠀⠀⠀⠀⠀⠀⠀⣿⣿⣿⣿⣿⣿⣿⣿⣿⣿⣿⣿⣿⣿⣿⣿⣿⣿⣿⣿⣿⣿⣿⢸⣿⣿⣿⣿⣿⣿⣿⣿⣿⣿⣿⣿⣿⡟⢕⣿⣿⣿⣿⣿⣿⣿⣿⣿⣿⣿⣿⣿⣿⣿⣿⣿⣿⣿⠀⠀⠀⠀⠀⠀⠀⠀⠀⠀⠀⠀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⠀⠀⠀⠀⠀⠀⠀⠀⠀⠀⠀⣿⣿⣿⣿⣿⣿⣿⣿⣿⣿⣿⣿⣿⣿⣿⣿⣿⣿⣿⣿⣿⣿⣿⣼⣿⣿⣿⣿⣿⣿⣿⣿⣿⣿⣿⣿⣿⢕⢱⣿⢟⢻⢿⣿⣿⣿⣿⣿⣿⣿⣿⣿⣿⣿⣿⣿⣿⣿⠀⠀⠀⠀⠀⠀⠀⠀⠀⠀⠀⠀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⠀⠀⠀⠀⠀⠀⠀⠀⠀⠀⠀⣿⣿⣿⣿⣿⣿⣿⣿⣿⣿⣿⣿⣿⣿⣿⣿⣿⣿⣿⣿⣿⣿⣿⣿⣿⣿⣿⣿⣿⣿⣿⣿⣿⣿⣿⣿⢇⣱⣿⣿⢕⢕⢕⢕⢕⢜⢟⢿⢿⣿⣿⣿⣿⣿⣿⣿⣿⣿⠀⠀⠀⠀⠀⠀⠀⠀⠀⠀⠀⠀</a:t>
            </a:r>
            <a:br/>
            <a:r>
              <a:t>⠀⠀⠀⠀⠀⠀⠀⠀⠀⠀⠀⣿⣿⣿⣿⣿⣿⣿⣿⣿⣿⣿⣿⣿⣿⣿⣿⣿⣿⣿⣿⣿⣿⣿⣿⣿⣿⣿⣿⡿⢿⢿⢿⢿⢟⢏⣱⣾⣿⣿⢇⢕⢕⢕⢕⢕⢕⢕⢮⣿⣿⣿⣿⣿⣿⣿⣿⣿⣿⠀⠀⠀⠀⠀⠀⠀⠀⠀⠀⠀⠀</a:t>
            </a:r>
            <a:br/>
            <a:r>
              <a:t>⠀⠀⠀⠀⠀⠀⠀⠀⠀⠀⠀⣿⣿⣿⣿⣿⣿⣿⣿⣿⣿⣿⣿⣿⣿⣿⣿⣿⣿⣿⣿⣿⣿⣿⣿⣿⣿⣿⣿⣿⣿⣧⣱⣵⣵⣾⣿⣿⢟⢕⢕⢕⢕⢕⢕⢱⡕⢱⢸⣿⣿⣿⣿⣿⣿⣿⣿⣿⣿⠀⠀⠀⠀⠀⠀⠀⠀⠀⠀⠀⠀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⠀⠀⠀⠀⠀⠀⠀⠀⠀⠀⠀⣿⣿⣿⣿⣿⣿⣿⣿⣿⣿⣿⣿⣿⣿⣿⣿⣿⣿⣿⣿⣿⣿⣿⣿⣿⣿⣿⣿⣿⣿⣿⣿⣿⢿⢻⡏⢕⢕⢕⣕⣵⣵⣷⣿⣿⣇⣇⣷⣿⣿⣿⣿⣿⣿⣿⣿⣿⣿⠀⠀⠀⠀⠀⠀⠀⠀⠀⠀⠀⠀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⠀⠀⠀⠀⠀⠀⠀⠀⠀⠀⠀⣿⣿⣿⣿⣿⣿⣿⣿⣿⣿⣿⣿⣿⣿⣿⣿⣿⣿⣿⣿⣿⣿⣿⣿⣿⣿⣿⣿⣿⣿⣿⣿⣷⣿⢿⣹⣧⡱⢳⣿⣿⣿⣿⣿⣿⣿⣿⣿⣿⣿⣿⣿⣿⣿⣿⣿⣿⣿⠀⠀⠀⠀⠀⠀⠀⠀⠀⠀⠀⠀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⠀⠀⠀⠀⠀⠀⠀⠀⠀⠀⠀⣿⣿⣿⣿⣿⣿⣿⣿⣿⣿⣿⣿⣿⣿⣿⣿⣿⣿⣿⣿⣿⣿⣿⣿⣿⣿⣿⢿⣟⣕⢧⢔⠁⠀⠁⢁⠑⠑⠑⠁⠁⠘⠙⢝⢿⡿⢿⣿⣿⣿⣿⣿⣿⣿⣿⣿⣿⣿⠀⠀⠀⠀⠀⠀⠀⠀⠀⠀⠀⠀</a:t>
            </a:r>
            <a:br/>
            <a:r>
              <a:t>⠀⠀⠀⠀⠀⠀⠀⠀⠀⠀⠀⣿⣿⣿⣿⣿⣿⣿⣿⣿⣿⣿⣿⣿⣿⣿⣿⣿⣿⣿⣿⣿⣿⣿⢟⢏⢜⣽⢿⢟⢝⠑⢕⠀⠀⠀⠁⠀⠀⠀⠀⠀⢄⢄⢕⢕⢟⢜⣕⣺⣿⣿⣿⣿⣿⣿⣿⣿⣿⠀⠀⠀⠀⠀⠀⠀⠀⠀⠀⠀⠀</a:t>
            </a:r>
            <a:br/>
            <a:r>
              <a:t>⠀⠀⠀⠀⠀⠀⠀⠀⠀⠀⠀⣿⣿⣿⣿⣿⣿⣿⣿⣿⣿⣿⣿⣿⣿⣿⣿⣿⣿⣿⣿⣿⡟⢝⢕⢕⢕⢜⢕⢕⢀⠀⠀⠀⠀⠀⠀⢑⢔⢀⢀⢔⢕⢕⢕⢕⢕⣱⣿⢿⣿⣿⣿⣿⣿⣿⣿⣿⣿⠀⠀⠀⠀⠀⠀⠀⠀⠀⠀⠀⠀</a:t>
            </a:r>
            <a:br/>
            <a:r>
              <a:t>⠀⠀⠀⠀⠀⠀⠀⠀⠀⠀⠀⣿⣿⣿⣿⣿⣿⣿⣿⣿⣿⣿⣿⣿⣿⣿⣿⣿⣿⣿⣿⣿⣇⢕⢕⢕⢕⢕⢕⠑⠀⠀⠀⢀⠀⢀⢁⠁⠁⢕⢰⢕⢕⢕⢜⠕⠝⢝⢝⢜⣿⣿⣿⣿⣿⣿⣿⣿⣿⠀⠀⠀⠀⠀⠀⠀⠀⠀⠀⠀⠀</a:t>
            </a:r>
            <a:br/>
            <a:r>
              <a:t>⠀⠀⠀⠀⠀⠀⠀⠀⠀⠀⠀⣿⣿⣿⣿⣿⣿⣿⣿⣿⣿⣿⣿⣿⣿⣿⣿⣿⣿⣿⣿⣿⣿⡇⢕⢕⢕⢕⢕⢔⢐⠀⢄⠁⠑⠄⠅⠑⠔⠀⠑⠕⢕⢕⢕⠔⠀⢕⢕⣸⣿⣿⣿⣿⣿⣿⣿⣿⣿⠀⠀⠀⠀⠀⠀⠀⠀⠀⠀⠀⠀</a:t>
            </a:r>
            <a:br/>
            <a:r>
              <a:t>⠀⠀⠀⠀⠀⠀⠀⠀⠀⠀⠀⣿⣿⣿⣿⣿⣿⣿⣿⣿⣿⣿⣿⣿⣿⣿⣿⣿⣿⣿⣿⣿⣿⢕⢕⢕⢕⢕⢕⢕⢕⢕⢔⢔⢔⢄⢀⢀⢀⠀⠀⠀⠀⢕⢔⢕⢕⣕⣱⣿⣿⣿⣿⣿⣿⣿⣿⣿⣿⠀⠀⠀⠀⠀⠀⠀⠀⠀⠀⠀⠀</a:t>
            </a:r>
            <a:br/>
            <a:r>
              <a:t>⠀⠀⠀⠀⠀⠀⠀⠀⠀⠀⠀⣿⣿⣿⣿⣿⣿⣿⣿⣿⣿⣿⣿⣿⣿⣿⣿⣿⣿⣿⣿⣿⣷⢕⢕⢕⢕⢕⢕⣕⣕⣕⣕⣕⣕⣕⣕⣕⢕⢕⢕⢕⣕⣵⣵⣷⣿⣿⣿⣿⣿⣿⣿⣿⣿⣿⣿⣿⣿⠀⠀⠀⠀⠀⠀⠀⠀⠀⠀⠀⠀</a:t>
            </a:r>
            <a:br/>
            <a:r>
              <a:t>⠀⠀⠀⠀⠀⠀⠀⠀⠀⠀⠀⣿⣿⣿⣿⣿⣿⣿⣿⣿⣿⣿⣿⣿⣿⣿⣿⣿⣿⣿⣿⣿⢏⢕⢕⢕⢕⢕⣿⣿⣿⣿⢟⣧⣿⣿⣿⣿⣿⣷⣾⣿⣿⣿⣿⣿⣿⣿⣿⣿⣿⣿⣿⣿⣿⣿⣿⣿⣿⠀⠀⠀⠀⠀⠀⠀⠀⠀⠀⠀⠀</a:t>
            </a:r>
            <a:br/>
            <a:r>
              <a:t>⠀⠀⠀⠀⠀⠀⠀⠀⠀⠀⠀⣿⣿⣿⣿⣿⣿⣿⣿⣿⣿⣿⣿⣿⣿⣿⣿⣿⣿⣿⣿⢿⢕⢕⢕⢕⢕⣼⣿⣿⣿⡿⢿⢕⣿⣿⣿⣿⣿⣿⣿⣿⣿⣿⣿⣿⣿⣿⣿⣿⣿⣿⣿⣿⣿⣿⣿⣿⣿⠀⠀⠀⠀⠀⠀⠀⠀⠀⠀⠀⠀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⠀⠀⠀⠀⠀⠀⠀⠀⠀⠀⠀⣿⣿⣿⣿⣿⣿⣿⣿⣿⣿⣿⣿⣿⣿⣿⣿⣿⣿⡟⣻⡻⡕⢕⢕⢕⣾⣿⣿⡾⣿⡕⢕⢕⢸⣿⣿⣿⣿⣿⣿⣿⣿⣿⣿⣿⣿⣿⣿⣿⣿⣿⣿⣿⣿⣿⣿⣿⣿⠀⠀⠀⠀⠀⠀⠀⠀⠀⠀⠀⠀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⠀⠀⠀⠀⠀⠀⠀⠀⠀⠀⠀⣿⣿⣿⣿⣿⣿⣿⣿⣿⣿⣿⣿⣿⣿⣿⣿⣿⣿⣿⣿⢏⢳⡕⢕⢱⣿⣿⣏⢕⢜⢕⢕⢕⢜⢏⢿⣿⣿⣿⣿⣿⣿⣿⣿⣿⣿⣿⣿⣿⣿⣿⣿⣿⣿⣿⣿⣿⣿⠀⠀⠀⠀⠀⠀⠀⠀⠀⠀⠀⠀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⠀⠀⠀⠀⠀⠀⠀⠀⠀⠀⠀⣿⣿⣿⣿⣿⣿⣿⣿⣿⣿⣿⣿⣿⣿⣿⣿⣿⣿⣿⣿⣿⣧⣿⣷⣿⣿⣿⣿⣕⣕⢕⢕⢕⢕⢕⢕⢕⢜⣿⣟⢏⢝⣝⣝⣽⣿⣿⣿⣿⣿⣿⣿⣿⣿⣿⣿⣿⣿⠀⠀⠀⠀⠀⠀⠀⠀⠀⠀⠀⠀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⠀⠀⠀⠀⠀⠀⠀⠀⠀⠀⠀⣿⣿⣿⣿⣿⣿⣿⣿⣿⣿⣿⣿⣿⣿⣿⣿⣿⣿⣿⣿⣿⣿⣿⣿⣿⣿⣿⣿⣿⣿⣧⣵⣕⡕⢕⢕⢕⢱⣿⣿⣷⣼⣻⣿⣿⣿⣿⣿⣿⣿⣿⣿⣿⣿⣿⣿⣿⣿⠀⠀⠀⠀⠀⠀⠀⠀⠀⠀⠀⠀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⠀⠀⠀⠀⠀⠀⠀⠀⠀⠀⠀⣿⣿⣿⣿⣿⣿⣿⣿⣿⣿⣿⣿⣿⣿⣿⣿⣿⣿⣿⣿⣿⣿⣿⣿⣿⣿⣿⣧⢕⢽⣿⣿⣿⡿⡇⢕⢕⢸⣿⣿⣿⣿⣿⣿⣿⣿⣿⣿⣿⣿⣿⣿⣿⣿⣿⣿⣿⣿⠀⠀⠀⠀⠀⠀⠀⠀⠀⠀⠀⠀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⠀⠀⠀⠀⠀⠀⠀⠀⠀⠀⠀⣿⣿⣿⣿⣿⣿⣿⣿⣿⣿⣿⣿⣿⣿⣿⣿⣿⣿⣿⣿⣿⣿⣿⣿⣿⣿⣿⣿⡇⡕⢻⡿⢟⢕⢕⢕⢕⣸⣿⣿⣿⣿⣿⣿⣿⣿⣿⣿⣿⣿⣿⣿⣿⣿⣿⣿⣿⣿⠀⠀⠀⠀⠀⠀⠀⠀⠀⠀⠀⠀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⠀⠀⠀⠀⠀⠀⠀⠀⠀⠀⠀⣿⣿⣿⣿⣿⣿⣿⣿⣿⣿⣿⣿⣿⣿⣿⣿⣿⣿⣿⣿⣿⣿⣿⣿⣿⢿⣿⣿⡿⡕⢕⢕⢕⢕⡕⢕⢕⢸⣿⣿⣿⣿⣿⣿⣿⣿⣿⣿⣿⣿⣿⣿⣿⣿⣿⣿⣿⣿⠀⠀⠀⠀⠀⠀⠀⠀⠀⠀⠀⠀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⠀⠀⠀⠀⠀⠀⠀⠀⠀⠀⠀⣿⣿⣿⣿⣿⣿⣿⣿⣿⣿⣿⣿⣿⣿⣿⣿⣿⣿⣿⣿⣿⣿⣿⣿⣿⣞⢟⣿⣿⢇⢕⢕⢕⢕⢜⣷⣷⣾⣿⣿⣿⣿⣿⣿⣿⣿⣿⣿⣿⣿⣿⣿⣿⣿⣿⣿⣿⣿⠀⠀⠀⠀⠀⠀⠀⠀⠀⠀⠀⠀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⠀⠀⠀⠀⠀⠀⠀⠀⠀⠀⠀⣿⣿⣿⣿⣿⣿⣿⣿⣿⣿⣿⣿⣿⣿⣿⣿⣿⣿⣿⣿⣿⣿⣿⣿⣗⡜⢇⢜⢧⢳⡞⢕⢕⢕⢕⣜⣽⣿⣿⣿⣾⣿⡟⢟⢿⣿⣿⣿⣿⣿⣿⣿⣿⣿⣿⣿⣿⣿⠀⠀⠀⠀⠀⠀⠀⠀⠀⠀⠀⠀</a:t>
            </a:r>
            <a:br/>
            <a:r>
              <a:t>⠀⠀⠀⠀⠀⠀⠀⠀⠀⠀⠀⣿⣿⣿⣿⣿⣿⣿⣿⣿⣿⣿⣿⣿⣿⣿⣿⣿⣿⣿⣿⣿⡟⣾⡟⡯⢽⢵⢵⢵⣽⣾⡇⡕⢱⣵⣼⣿⣿⣿⣿⣿⣿⡇⢕⢕⢝⢻⢿⣿⣿⣿⣿⣿⣿⣿⣿⣿⣿⠀⠀⠀⠀⠀⠀⠀⠀⠀⠀⠀⠀</a:t>
            </a:r>
            <a:br/>
            <a:r>
              <a:t>⠀⠀⠀⠀⠀⠀⠀⠀⠀⠀⠀⣿⣿⣿⣿⣿⣿⣿⣿⣿⣿⣿⣿⣿⣿⣿⣿⣿⡿⡿⢟⢯⢹⣿⢇⡧⣕⢵⡝⢝⢹⣝⢟⢕⢕⢟⢿⣿⣿⣿⣿⣿⣿⡧⢕⢕⢕⢕⢕⢜⢝⢟⢿⣿⣿⣿⣿⣿⣿⠀⠀⠀⠀⠀⠀⠀⠀⠀⠀⠀⠀</a:t>
            </a:r>
            <a:br/>
            <a:r>
              <a:t>⠀⠀⠀⠀⠀⠀⠀⠀⠀⠀⠀⣿⣿⣿⣿⣿⣿⣿⣿⣿⣿⣿⣿⣿⡿⢟⢝⢕⢕⢕⢕⢕⣾⣿⢕⡹⢗⢝⡪⢕⢪⣿⡜⢕⣕⣵⣾⣿⣿⣿⣿⣿⣿⡇⢕⢕⢕⢕⢕⠁⠀⠁⢁⢕⢜⢝⢟⢻⢿⠀⠀⠀⠀⠀⠀⠀⠀⠀⠀⠀⠀</a:t>
            </a:r>
            <a:br/>
            <a:r>
              <a:t>⠀⠀⠀⠀⠀⠀⠀⠀⠀⠀⠀⣿⣿⣿⣿⣿⣿⣿⣿⣿⡿⢟⢝⢕⢕⠑⠑⢑⠁⢕⢕⢕⣿⣿⡕⡯⢇⢕⡇⢕⢪⣿⣿⢟⢕⢸⡿⢿⢫⣿⣿⣿⣿⡇⢕⢕⢕⢕⠀⠀⠀⠀⠀⠀⠁⠁⠑⠑⢑⠀⠀⠀⠀⠀⠀⠀⠀⠀⠀⠀⠀</a:t>
            </a:r>
            <a:br/>
            <a:r>
              <a:t>⠀⠀⠀⠀⠀⠀⠀⠀⠀⠀⠀⠛⠛⠛⠛⠛⠛⠛⠋⠑⠑⠑⠑⠁⠀⠀⠀⠀⠀⠑⠑⠑⠛⠛⠓⠛⠑⠑⠊⠑⠘⠛⠛⠑⠑⠑⠑⠘⠛⠛⠛⠛⠛⠃⠑⠑⠑⠑⠀⠀⠀⠀⠀⠀⠀⠀⠀⠀⠀⠀⠀⠀⠀⠀⠀⠀⠀⠀⠀⠀⠀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⠀⠀⠀⠀⠀⠀⠀⠀⠀⠀⠀⣿⣿⣿⣿⣿⣿⣿⣿⣿⣿⣿⣿⣿⣿⣿⣿⣿⣿⣿⣿⣿⣿⣿⣿⣿⣿⣿⣿⢻⢕⢕⢕⢕⢝⢿⣿⣿⣿⣿⣿⣿⣿⣿⣿⣿⣿⣿⣿⣿⣿⣿⣿⣿⣿⣿⣿⣿⣿⠀⠀⠀⠀⠀⠀⠀⠀⠀⠀⠀⠀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⠀⠀⠀⠀⠀⠀⠀⠀⠀⠀⠀⣿⣿⣿⣿⣿⣿⣿⣿⣿⣿⣿⣿⣿⣿⣿⣿⣿⣿⣿⣿⣿⣿⣿⣿⣿⣿⡏⣱⣿⣷⣷⣵⣵⡕⣸⣿⣿⣿⣿⣿⣿⣿⣿⣿⣿⣿⣿⣿⣿⣿⣿⣿⣿⣿⣿⣿⣿⣿⠀⠀⠀⠀⠀⠀⠀⠀⠀⠀⠀⠀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⠀⠀⠀⠀⠀⠀⠀⠀⠀⠀⠀⣿⣿⣿⣿⣿⣿⣿⣿⣿⣿⣿⣿⣿⣿⣿⣿⣿⣿⣿⣿⣿⣿⣿⣿⣿⣿⣷⣿⣏⣟⣿⣿⣿⣧⣿⣿⣿⣿⣿⣿⣿⣿⣿⣿⣿⣿⣿⣿⣿⣿⣿⣿⣿⣿⣿⣿⣿⣿⠀⠀⠀⠀⠀⠀⠀⠀⠀⠀⠀⠀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⠀⠀⠀⠀⠀⠀⠀⠀⠀⠀⠀⣿⣿⣿⣿⣿⣿⣿⣿⣿⣿⣿⣿⣿⣿⣿⣿⣿⣿⣿⣿⡿⢿⢟⠏⢸⢿⣳⣿⣻⣿⣿⣿⣿⣿⣿⣿⣿⣿⣿⣿⣿⣿⣿⣿⣿⣿⣿⣿⣿⣿⣿⣿⣿⣿⣿⣿⣿⣿⠀⠀⠀⠀⠀⠀⠀⠀⠀⠀⠀⠀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⠀⠀⠀⠀⠀⠀⠀⠀⠀⠀⠀⣿⣿⣿⣿⣿⣿⣿⣿⣿⣿⣿⣿⣿⣿⣿⣿⢟⢏⠙⠕⢁⠀⠁⠀⢸⣷⣾⣿⣿⣿⡏⢝⢻⣿⣿⣿⣿⣿⣿⣿⣿⣿⣿⣿⣿⣿⣿⣿⣿⣿⣿⣿⣿⣿⣿⣿⣿⣿⠀⠀⠀⠀⠀⠀⠀⠀⠀⠀⠀⠀</a:t>
            </a:r>
            <a:br/>
            <a:r>
              <a:t>⠀⠀⠀⠀⠀⠀⠀⠀⠀⠀⠀⣿⣿⣿⣿⣿⣿⣿⣿⣿⣿⣿⣿⣿⣿⣿⢇⠕⠕⠁⠑⢕⢕⠑⠀⢿⣿⣿⣿⢿⣿⢇⢕⢕⢕⢝⢻⣿⣿⣿⣿⣿⣿⣿⣿⣿⣿⣿⣿⣿⣿⣿⣿⣿⣿⣿⣿⣿⣿⠀⠀⠀⠀⠀⠀⠀⠀⠀⠀⠀⠀</a:t>
            </a:r>
            <a:br/>
            <a:r>
              <a:t>⠀⠀⠀⠀⠀⠀⠀⠀⠀⠀⠀⣿⣿⣿⣿⣿⣿⣿⣿⣿⣿⣿⣿⣿⣿⣿⠑⠀⠀⠀⢔⢕⠔⠕⢔⢀⢸⣗⣹⡽⢏⢕⢕⢕⢕⢕⢕⢸⣿⣿⣿⣿⣿⣿⣿⣿⣿⣿⣿⣿⣿⣿⣿⣿⣿⣿⣿⣿⣿⠀⠀⠀⠀⠀⠀⠀⠀⠀⠀⠀⠀</a:t>
            </a:r>
            <a:br/>
            <a:r>
              <a:t>⠀⠀⠀⠀⠀⠀⠀⠀⠀⠀⠀⣿⣿⣿⣿⣿⣿⣿⣿⣿⣿⣿⣿⣿⣿⡇⢀⠀⠀⠀⠑⠑⠀⠀⠀⠀⢸⢽⣗⢫⢅⢕⢕⢕⢕⢕⠁⢱⣿⣿⣿⣿⣿⣿⣿⣿⣿⣿⣿⣿⣿⣿⣿⣿⣿⣿⣿⣿⣿⠀⠀⠀⠀⠀⠀⠀⠀⠀⠀⠀⠀</a:t>
            </a:r>
            <a:br/>
            <a:r>
              <a:t>⠀⠀⠀⠀⠀⠀⠀⠀⠀⠀⠀⣿⣿⣿⣿⣿⣿⣿⣿⣿⣿⣿⣿⣿⣿⢏⠁⠀⠀⠀⠀⠀⠀⠀⠀⠀⢕⡽⢵⢕⢕⢕⢕⢕⠑⠑⠀⢸⣿⣿⣿⣿⣿⣿⣿⣿⣿⣿⣿⣿⣿⣿⣿⣿⣿⣿⣿⣿⣿⠀⠀⠀⠀⠀⠀⠀⠀⠀⠀⠀⠀</a:t>
            </a:r>
            <a:br/>
            <a:r>
              <a:t>⠀⠀⠀⠀⠀⠀⠀⠀⠀⠀⠀⣿⣿⣿⣿⣿⣿⣿⣿⣿⣿⣿⣿⣿⢟⠁⠐⠀⠀⠀⠀⠀⠀⠀⠀⠀⢅⣞⢽⢕⢃⠅⢕⠁⠁⠀⠀⢸⣿⣿⣿⣿⣿⣿⣿⣿⣿⣿⣿⣿⣿⣿⣿⣿⣿⣿⣿⣿⣿⠀⠀⠀⠀⠀⠀⠀⠀⠀⠀⠀⠀</a:t>
            </a:r>
            <a:br/>
            <a:r>
              <a:t>⠀⠀⠀⠀⠀⠀⠀⠀⠀⠀⠀⣿⣿⣿⣿⣿⣿⣿⣿⣿⣿⣿⣿⢇⢔⢔⠀⠀⠀⠀⠀⠀⠀⠀⠀⠀⢁⢕⣎⢕⢔⠁⠀⠀⠀⠀⠀⣸⣿⣿⣿⣿⣿⣿⣿⣿⣿⣿⣿⣿⣿⣿⣿⣿⣿⣿⣿⣿⣿⠀⠀⠀⠀⠀⠀⠀⠀⠀⠀⠀⠀</a:t>
            </a:r>
            <a:br/>
            <a:r>
              <a:t>⠀⠀⠀⠀⠀⠀⠀⠀⠀⠀⠀⣿⣿⣿⣿⣿⣿⣿⣿⣿⣿⣿⣿⢕⢕⠔⢔⢐⣠⣄⢀⣀⡄⠀⠀⠀⠐⡹⢵⢕⢑⠀⠀⠀⠀⠀⢰⣿⣿⣿⣿⣿⣿⣿⣿⣿⣿⣿⣿⣿⣿⣿⣿⣿⣿⣿⣿⣿⣿⠀⠀⠀⠀⠀⠀⠀⠀⠀⠀⠀⠀</a:t>
            </a:r>
            <a:br/>
            <a:r>
              <a:t>⠀⠀⠀⠀⠀⠀⠀⠀⠀⠀⠀⣿⣿⣿⣿⣿⣿⣿⣿⣿⣿⣿⣿⡇⠁⢄⢔⣿⣿⡟⢝⠑⠁⠀⠀⠀⠀⢕⢎⢜⠁⠀⠀⠀⠀⠀⠀⢸⣿⣿⣿⣿⣿⣿⣿⣿⣿⣿⣿⣿⣿⣿⣿⣿⣿⣿⣿⣿⣿⠀⠀⠀⠀⠀⠀⠀⠀⠀⠀⠀⠀</a:t>
            </a:r>
            <a:br/>
            <a:r>
              <a:t>⠀⠀⠀⠀⠀⠀⠀⠀⠀⠀⠀⣿⣿⣿⣿⣿⣿⣿⣿⣿⣿⣿⣿⣿⣵⣄⣿⢿⢟⠁⠀⠀⠀⠀⠀⠀⠀⢔⢱⢕⢕⠀⠀⠀⠀⠀⠀⠈⢻⣿⣿⣿⣿⣿⣿⣿⣿⣿⣿⣿⣿⣿⣿⣿⣿⣿⣿⣿⣿⠀⠀⠀⠀⠀⠀⠀⠀⠀⠀⠀⠀</a:t>
            </a:r>
            <a:br/>
            <a:r>
              <a:t>⠀⠀⠀⠀⠀⠀⠀⠀⠀⠀⠀⣿⣿⣿⣿⣿⣿⣿⣿⣿⣿⣿⣿⣿⣿⢏⠁⠁⠀⠀⠀⠀⠀⠀⠀⠀⢕⣿⣿⣕⢕⢄⠀⠀⢀⠀⠀⠀⢔⢝⢽⢿⢿⣿⣿⣿⣿⣿⣿⣿⣿⣿⣿⣿⣿⣿⣿⣿⣿⠀⠀⠀⠀⠀⠀⠀⠀⠀⠀⠀⠀</a:t>
            </a:r>
            <a:br/>
            <a:r>
              <a:t>⠀⠀⠀⠀⠀⠀⠀⠀⠀⠀⠀⠛⠛⠛⠛⠛⠛⠛⠛⠛⠛⠛⠛⠛⠛⠑⠀⠀⠀⠀⠀⠀⠀⠀⠀⠀⠑⠛⠛⠛⠑⠑⠀⠑⠓⠂⠀⠀⠑⠑⠑⠑⠙⠛⠛⠛⠛⠛⠛⠛⠛⠛⠛⠛⠛⠛⠛⠛⠛⠀⠀⠀⠀⠀⠀⠀⠀⠀⠀⠀⠀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⠀⠀⠀⠀⠀⠀⠀⠀⠀⠀⠀⣿⣿⣿⣿⣿⣿⣿⣿⣿⣿⣿⣿⣿⣿⣿⡟⢕⢕⢕⢕⢕⢕⢕⢕⢕⢕⢕⢕⢕⢕⣕⡕⢕⢔⢄⢀⢕⢕⢕⢸⣿⣿⣿⣿⣿⣿⣿⣿⣿⣿⣿⣿⣿⣿⣿⣿⣿⣿⠀⠀⠀⠀⠀⠀⠀⠀⠀⠀⠀⠀</a:t>
            </a:r>
            <a:br/>
            <a:r>
              <a:t>⠀⠀⠀⠀⠀⠀⠀⠀⠀⠀⠀⣿⣿⣿⣿⣿⣿⣿⣿⣿⣿⣿⣿⣿⣿⣏⢕⢕⢕⢝⢕⣵⣵⣷⣾⣿⣷⣷⣷⣾⣿⣿⣿⣷⣧⣕⢕⢕⢕⢕⢜⣿⣿⣿⣿⣿⣿⣿⣿⣿⣿⣿⣿⣿⣿⣿⣿⣿⣿⠀⠀⠀⠀⠀⠀⠀⠀⠀⠀⠀⠀</a:t>
            </a:r>
            <a:br/>
            <a:r>
              <a:t>⠀⠀⠀⠀⠀⠀⠀⠀⠀⠀⠀⣿⣿⣿⣿⣿⣿⣿⣿⣿⣿⣿⣿⣿⣿⣿⡇⢕⢕⢕⣾⣿⣿⣿⣿⣿⣿⣿⣿⣿⣿⣿⣿⣿⣿⣿⣷⡇⢕⢕⢕⢿⣿⣿⣿⣿⣿⣿⣿⣿⣿⣿⣿⣿⣿⣿⣿⣿⣿⠀⠀⠀⠀⠀⠀⠀⠀⠀⠀⠀⠀</a:t>
            </a:r>
            <a:br/>
            <a:r>
              <a:t>⠀⠀⠀⠀⠀⠀⠀⠀⠀⠀⠀⣿⣿⣿⣿⣿⣿⣿⣿⣿⣿⣿⣿⣿⣿⣿⣿⡕⢕⢸⣿⣿⣿⣿⣿⣿⣿⣿⣿⣿⣿⣿⣿⣿⣿⣿⡏⢕⢕⢕⢕⢸⣿⣿⣿⣿⣿⣿⣿⣿⣿⣿⣿⣿⣿⣿⣿⣿⣿⠀⠀⠀⠀⠀⠀⠀⠀⠀⠀⠀⠀</a:t>
            </a:r>
            <a:br/>
            <a:r>
              <a:t>⠀⠀⠀⠀⠀⠀⠀⠀⠀⠀⠀⣿⣿⣿⣿⣿⣿⣿⣿⣿⣿⣿⣿⣿⣿⣿⣿⡇⢕⣿⣿⢿⢿⣿⡿⢿⢿⣿⡿⢿⢿⠏⠝⠕⠕⢕⢕⢇⢧⡕⢕⣼⣿⣿⣿⣿⣿⣿⣿⣿⣿⣿⣿⣿⣿⣿⣿⣿⣿⠀⠀⠀⠀⠀⠀⠀⠀⠀⠀⠀⠀</a:t>
            </a:r>
            <a:br/>
            <a:r>
              <a:t>⠀⠀⠀⠀⠀⠀⠀⠀⠀⠀⠀⣿⣿⣿⣿⣿⣿⣿⣿⣿⣿⣿⣿⣿⣿⣿⣿⣷⢱⢕⢕⢕⠑⠁⠁⠁⠁⢕⣕⢁⠀⠀⠀⠀⠀⠀⢐⢕⡜⢳⣕⣿⣿⣿⣿⣿⣿⣿⣿⣿⣿⣿⣿⣿⣿⣿⣿⣿⣿⠀⠀⠀⠀⠀⠀⠀⠀⠀⠀⠀⠀</a:t>
            </a:r>
            <a:br/>
            <a:r>
              <a:t>⠀⠀⠀⠀⠀⠀⠀⠀⠀⠀⠀⣿⣿⣿⣿⣿⣿⣿⣿⣿⣿⣿⣿⣿⣿⣿⣿⣿⣯⡇⢕⢕⢀⢔⢔⢄⢔⣼⣿⣷⡕⢕⢕⢔⢕⢕⢕⢳⣵⢕⡱⢺⣿⣿⣿⣿⣿⣿⣿⣿⣿⣿⣿⣿⣿⣿⣿⣿⣿⠀⠀⠀⠀⠀⠀⠀⠀⠀⠀⠀⠀</a:t>
            </a:r>
            <a:br/>
            <a:r>
              <a:t>⠀⠀⠀⠀⠀⠀⠀⠀⠀⠀⠀⣿⣿⣿⣿⣿⣿⣿⣿⣿⣿⣿⣿⣿⣿⣿⣿⣿⣿⣷⣧⣕⢱⢕⢕⣱⣾⣿⣿⣿⣿⣷⣧⣕⣱⣷⣾⣷⣿⡞⢹⡇⣿⣿⣿⣿⣿⣿⣿⣿⣿⣿⣿⣿⣿⣿⣿⣿⣿⠀⠀⠀⠀⠀⠀⠀⠀⠀⠀⠀⠀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⠀⠀⠀⠀⠀⠀⠀⠀⠀⠀⠀⣿⣿⣿⣿⣿⣿⣿⣿⣿⣿⣿⣿⣿⣿⣿⣿⣿⣿⣿⣿⣿⣿⣾⣿⣿⣿⣻⣿⣯⢽⢻⣿⣿⣿⣿⣿⣿⣿⣟⣱⣼⣿⣿⣿⣿⣿⣿⣿⣿⣿⣿⣿⣿⣿⣿⣿⣿⣿⠀⠀⠀⠀⠀⠀⠀⠀⠀⠀⠀⠀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⠀⠀⠀⠀⠀⠀⠀⠀⠀⠀⠀⣿⣿⣿⣿⣿⣿⣿⣿⣿⣿⣿⣿⣿⣿⣿⣿⣿⣿⣿⣿⣿⣿⣿⣿⣿⣿⣿⣿⣵⣵⣾⣿⣿⣿⣿⣿⣿⣿⣿⣿⣿⣿⣿⣿⣿⣿⣿⣿⣿⣿⣿⣿⣿⣿⣿⣿⣿⣿⠀⠀⠀⠀⠀⠀⠀⠀⠀⠀⠀⠀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⠀⠀⠀⠀⠀⠀⠀⠀⠀⠀⠀⣿⣿⣿⣿⣿⣿⣿⣿⣿⣿⣿⣿⣿⣿⣿⣿⣿⣿⣿⣿⣿⣿⣿⣿⣿⡿⢿⢿⢿⢿⢟⢻⣿⣿⣿⣿⣿⣿⣿⣿⣿⣿⣿⣿⣿⣿⣿⣿⣿⣿⣿⣿⣿⣿⣿⣿⣿⣿⠀⠀⠀⠀⠀⠀⠀⠀⠀⠀⠀⠀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⠀⠀⠀⠀⠀⠀⠀⠀⠀⠀⠀⣿⣿⣿⣿⣿⣿⣿⣿⣿⣿⣿⣿⣿⣿⣿⣿⣿⣿⣿⣿⣿⣿⣿⣿⣿⣷⣷⣾⣷⣿⣿⣿⣿⣿⣿⣿⣿⣿⣿⣿⣿⣿⣿⣿⣿⣿⣿⣿⣿⣿⣿⣿⣿⣿⣿⣿⣿⣿⠀⠀⠀⠀⠀⠀⠀⠀⠀⠀⠀⠀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⠀⠀⠀⠀⠀⠀⠀⠀⠀⠀⠀⣿⣿⣿⣿⣿⣿⣿⣿⣿⣿⣿⣿⣿⣿⣿⣿⣿⣿⣿⣿⣿⣿⣸⣿⣿⣿⣿⣿⣿⣿⣿⣿⣿⣿⣿⣿⡟⢕⣿⣿⣿⣿⣿⣿⣿⣿⣿⣿⣿⣿⣿⣿⣿⣿⣿⣿⣿⣿⠀⠀⠀⠀⠀⠀⠀⠀⠀⠀⠀⠀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⠀⠀⠀⠀⠀⠀⠀⠀⠀⠀⠀⣿⣿⣿⣿⣿⣿⣿⣿⣿⣿⣿⣿⣿⣿⣿⣿⣿⣿⣿⣿⣿⣿⣿⣿⣿⣿⣿⣿⣿⣿⣿⣿⣿⣿⣿⡟⢕⣱⣿⢝⢟⢟⢿⢿⣿⣿⣷⣿⡿⣿⣿⣿⣿⣿⣿⣿⣿⣿⠀⠀⠀⠀⠀⠀⠀⠀⠀⠀⠀⠀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⠀⠀⠀⠀⠀⠀⠀⠀⠀⠀⠀⣿⣿⣿⣿⣿⣿⣿⣿⣿⣿⣿⣿⣿⣿⣿⣿⣿⣿⣿⣿⣿⣿⣿⣿⣿⣿⣿⣿⣿⣿⣿⣿⣿⣿⢟⣱⣾⣿⡟⢕⢕⢕⢕⢕⢝⢝⢟⣻⣿⣾⣿⣿⣿⣿⣿⣿⣿⣿⠀⠀⠀⠀⠀⠀⠀⠀⠀⠀⠀⠀</a:t>
            </a:r>
            <a:br/>
            <a:r>
              <a:t>⠀⠀⠀⠀⠀⠀⠀⠀⠀⠀⠀⣿⣿⣿⣿⣿⣿⣿⣿⣿⣿⣿⣿⣿⣿⣿⣿⣿⣿⣿⣿⣿⣿⣿⣿⣿⣿⣿⣯⣝⡝⢟⢝⢝⣕⣾⣿⣿⢟⢕⢕⢕⢕⢕⢕⢕⢕⢺⣿⣿⣿⣿⣿⣿⣿⣿⣿⣿⣿⠀⠀⠀⠀⠀⠀⠀⠀⠀⠀⠀⠀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⠀⠀⠀⠀⠀⠀⠀⠀⠀⠀⠀⣿⣿⣿⣿⣿⣿⣿⣿⣿⣿⣿⣿⣿⣿⣿⣿⣿⣿⣿⣿⣿⣿⣿⣿⣿⣿⣿⣿⣿⣿⣷⣿⣿⣿⢿⢟⢏⢕⢕⢕⢕⢕⣕⣱⢕⢕⣹⣿⣿⣿⣿⣿⣿⣿⣿⣿⣿⣿⠀⠀⠀⠀⠀⠀⠀⠀⠀⠀⠀⠀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⠀⠀⠀⠀⠀⠀⠀⠀⠀⠀⠀⣿⣿⣿⣿⣿⣿⣿⣿⣿⣿⣿⣿⣿⣿⣿⣿⣿⣿⣿⣿⣿⣿⣿⣿⣿⣿⣿⣿⣿⣿⣿⣿⣫⣽⢕⡕⣕⣕⣵⣷⣾⣿⣿⣿⣷⣷⣿⣿⣿⣿⣿⣿⣿⣿⣿⣿⣿⣿⠀⠀⠀⠀⠀⠀⠀⠀⠀⠀⠀⠀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⠀⠀⠀⠀⠀⠀⠀⠀⠀⠀⠀⣿⣿⣿⣿⣿⣿⣿⣿⣿⣿⣿⣿⣿⣿⣿⣿⣿⣿⣿⣿⣿⣿⣿⣿⣿⣿⣿⣿⣿⣿⣿⣿⣿⣷⣾⣿⣾⣿⣿⣿⣿⣿⣿⣿⣿⣿⣿⣿⣿⣿⣿⣿⣿⣿⣿⣿⣿⣿⠀⠀⠀⠀⠀⠀⠀⠀⠀⠀⠀⠀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⠀⠀⠀⠀⠀⠀⠀⠀⠀⠀⠀⣿⣿⣿⣿⣿⣿⣿⣿⣿⣿⣿⣿⣿⣿⡟⢕⢕⢕⡕⢕⢕⢕⣕⣕⡕⢕⢕⢕⣱⣵⣵⣕⢕⢔⢄⢑⢕⢕⢸⣿⣿⣿⣿⣿⣿⣿⣿⣿⣿⣿⣿⣿⣿⣿⣿⣿⣿⣿⠀⠀⠀⠀⠀⠀⠀⠀⠀⠀⠀⠀</a:t>
            </a:r>
            <a:br/>
            <a:r>
              <a:t>⠀⠀⠀⠀⠀⠀⠀⠀⠀⠀⠀⣿⣿⣿⣿⣿⣿⣿⣿⣿⣿⣿⣿⣿⣏⢕⢕⢕⢕⢕⣵⣷⣿⣿⣿⣿⣿⣿⣿⣿⣿⣿⣿⣿⣧⡕⢕⢕⢕⢕⢿⣿⣿⣿⣿⣿⣿⣿⣿⣿⣿⣿⣿⣿⣿⣿⣿⣿⣿⠀⠀⠀⠀⠀⠀⠀⠀⠀⠀⠀⠀</a:t>
            </a:r>
            <a:br/>
            <a:r>
              <a:t>⠀⠀⠀⠀⠀⠀⠀⠀⠀⠀⠀⣿⣿⣿⣿⣿⣿⣿⣿⣿⣿⣿⣿⣿⣿⣷⡕⢕⢕⣿⣿⣿⣿⣿⣿⣿⣿⣿⣿⣿⣿⣿⣿⣿⣿⣿⣷⢕⢕⢕⢸⣿⣿⣿⣿⣿⣿⣿⣿⣿⣿⣿⣿⣿⣿⣿⣿⣿⣿⠀⠀⠀⠀⠀⠀⠀⠀⠀⠀⠀⠀</a:t>
            </a:r>
            <a:br/>
            <a:r>
              <a:t>⠀⠀⠀⠀⠀⠀⠀⠀⠀⠀⠀⣿⣿⣿⣿⣿⣿⣿⣿⣿⣿⣿⣿⣿⣿⣿⣇⢕⢱⣿⣿⣿⣿⣿⣿⣿⣿⣿⣿⣿⣿⣿⡿⢿⢿⢏⠕⢕⢕⢕⢱⣿⣿⣿⣿⣿⣿⣿⣿⣿⣿⣿⣿⣿⣿⣿⣿⣿⣿⠀⠀⠀⠀⠀⠀⠀⠀⠀⠀⠀⠀</a:t>
            </a:r>
            <a:br/>
            <a:r>
              <a:t>⠀⠀⠀⠀⠀⠀⠀⠀⠀⠀⠀⣿⣿⣿⣿⣿⣿⣿⣿⣿⣿⣿⣿⣿⣿⣿⣿⢕⢸⢿⢟⢟⢻⢻⢟⢟⢿⢟⢟⠟⠙⠑⠑⠑⠕⠕⢅⢹⣕⢕⣸⣿⣿⣿⣿⣿⣿⣿⣿⣿⣿⣿⣿⣿⣿⣿⣿⣿⣿⠀⠀⠀⠀⠀⠀⠀⠀⠀⠀⠀⠀</a:t>
            </a:r>
            <a:br/>
            <a:r>
              <a:t>⠀⠀⠀⠀⠀⠀⠀⠀⠀⠀⠀⣿⣿⣿⣿⣿⣿⣿⣿⣿⣿⣿⣿⣿⣿⣿⣿⣇⡎⢕⢕⠕⠀⠀⠀⠀⢕⣵⣕⢀⢀⢀⢀⢀⢀⢄⢕⣕⢜⢇⢿⣿⣿⣿⣿⣿⣿⣿⣿⣿⣿⣿⣿⣿⣿⣿⣿⣿⣿⠀⠀⠀⠀⠀⠀⠀⠀⠀⠀⠀⠀</a:t>
            </a:r>
            <a:br/>
            <a:r>
              <a:t>⠀⠀⠀⠀⠀⠀⠀⠀⠀⠀⠀⣿⣿⣿⣿⣿⣿⣿⣿⣿⣿⣿⣿⣿⣿⣿⣿⣿⡇⢕⢕⢀⢔⢔⢔⢔⣸⣿⣿⣧⡕⢕⢕⢕⢕⢕⢜⣾⣕⡕⢝⢿⣿⣿⣿⣿⣿⣿⣿⣿⣿⣿⣿⣿⣿⣿⣿⣿⣿⠀⠀⠀⠀⠀⠀⠀⠀⠀⠀⠀⠀</a:t>
            </a:r>
            <a:br/>
            <a:r>
              <a:t>⠀⠀⠀⠀⠀⠀⠀⠀⠀⠀⠀⣿⣿⣿⣿⣿⣿⣿⣿⣿⣿⣿⣿⣿⣿⣿⣿⣿⣿⣿⣧⣵⡇⣕⣵⣾⣿⣿⣿⣿⣿⣷⣷⣧⣽⣿⣿⣾⣏⢝⢧⣿⣿⣿⣿⣿⣿⣿⣿⣿⣿⣿⣿⣿⣿⣿⣿⣿⣿⠀⠀⠀⠀⠀⠀⠀⠀⠀⠀⠀⠀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⠀⠀⠀⠀⠀⠀⠀⠀⠀⠀⠀⣿⣿⣿⣿⣿⣿⣿⣿⣿⣿⣿⣿⣿⣿⣿⣿⣿⣿⣿⣿⣿⣿⣿⣿⣿⣧⣿⣷⢞⢝⣿⣿⣿⣿⣿⣿⣿⣯⣵⣾⣿⣿⣿⣿⣿⣿⣿⣿⣿⣿⣿⣿⣿⣿⣿⣿⣿⣿⠀⠀⠀⠀⠀⠀⠀⠀⠀⠀⠀⠀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⠀⠀⠀⠀⠀⠀⠀⠀⠀⠀⠀⣿⣿⣿⣿⣿⣿⣿⣿⣿⣿⣿⣿⣿⣿⣿⣿⣿⣿⣿⣿⣿⣿⣿⣿⣟⣝⡟⣟⣏⣕⣝⣿⣿⣿⣿⣿⣿⣿⣿⣿⣿⣿⣿⣿⣿⣿⣿⣿⣿⣿⣿⣿⣿⣿⣿⣿⣿⣿⠀⠀⠀⠀⠀⠀⠀⠀⠀⠀⠀⠀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⠀⠀⠀⠀⠀⠀⠀⠀⠀⠀⠀⣿⣿⣿⣿⣿⣿⣿⣿⣿⣿⣿⣿⣿⣿⣿⣿⣿⣿⣿⣿⣿⢻⣿⣿⣿⣿⣿⣿⣿⣿⣿⣿⣿⣿⣿⣿⢟⣿⣿⣿⣿⣿⣿⣿⣿⣿⣿⣿⣿⣿⣿⣿⣿⣿⣿⣿⣿⣿⠀⠀⠀⠀⠀⠀⠀⠀⠀⠀⠀⠀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⠀⠀⠀⠀⠀⠀⠀⠀⠀⠀⠀⣿⣿⣿⣿⣿⣿⣿⣿⣿⣿⣿⣿⣿⣿⣿⣿⣿⣿⣿⣿⣿⣼⣿⣿⣿⣿⣿⣿⣿⣿⣿⣿⣿⣿⣿⡏⢕⣿⣿⣿⣿⣿⣿⣿⣸⣿⣿⣿⣿⣿⣿⣿⣿⣿⣿⣿⣿⣿⠀⠀⠀⠀⠀⠀⠀⠀⠀⠀⠀⠀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⠀⠀⠀⠀⠀⠀⠀⠀⠀⠀⠀⣿⣿⣿⣿⣿⣿⣿⣿⣿⣿⣿⣿⣿⣿⣿⣿⣿⣿⣿⣿⣿⣿⣿⣿⣿⣿⣿⣿⣿⣿⣿⣿⣿⣿⡟⢕⣼⣿⢝⢟⢟⢻⢿⣿⣿⣷⣝⣿⣿⣿⣿⣿⣿⣿⣿⣿⣿⣿⠀⠀⠀⠀⠀⠀⠀⠀⠀⠀⠀⠀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⠀⠀⠀⠀⠀⠀⠀⠀⠀⠀⠀⣿⣿⣿⣿⣿⣿⣿⣿⣿⣿⣿⣿⣿⣿⣿⣿⣿⣿⣿⣿⣿⣿⣿⣿⣿⣿⣿⣿⣿⣿⣿⣿⢿⢏⣵⣾⣿⢏⢕⢕⢕⢕⢜⢜⢝⢟⣻⣿⣿⣿⣿⣿⣿⣿⣿⣿⣿⣿⠀⠀⠀⠀⠀⠀⠀⠀⠀⠀⠀⠀</a:t>
            </a:r>
            <a:br/>
            <a:r>
              <a:t>⠀⠀⠀⠀⠀⠀⠀⠀⠀⠀⠀⣿⣿⣿⣿⣿⣿⣿⣿⣿⣿⣿⣿⣿⣿⣿⣿⣿⣿⣿⣿⣿⣿⣿⣿⣿⣿⣿⣧⣕⢝⣕⣕⣵⣿⣿⣿⢏⢕⢕⢕⢕⢕⢕⢕⢕⣾⣿⣿⣿⣿⣿⣿⣿⣿⣿⣿⣿⣿⠀⠀⠀⠀⠀⠀⠀⠀⠀⠀⠀⠀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⠀⠀⠀⠀⠀⠀⠀⠀⠀⠀⠀⣿⣿⣿⣿⣿⣿⣿⣿⣿⣿⣿⣿⣿⣿⣿⣿⣿⣿⣿⣿⣿⣿⣿⣿⣿⣿⣿⣿⣿⣿⣿⣿⣿⢟⢏⢕⢕⢕⢕⢕⣕⣱⣇⡕⢕⣵⣿⣿⣿⣿⣿⣿⣿⣿⣿⣿⣿⣿⠀⠀⠀⠀⠀⠀⠀⠀⠀⠀⠀⠀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⠀⠀⠀⠀⠀⠀⠀⠀⠀⠀⠀⣿⣿⣿⣿⣿⣿⣿⣿⣿⣿⣿⣿⣿⣿⣿⣿⣿⣿⣿⣿⣿⣿⣿⣿⣿⣿⣿⣿⣾⣿⣿⣷⣟⢧⡱⣕⣕⣷⣷⣿⣿⣿⣿⣷⣿⣿⣿⣿⣿⣿⣿⣿⣿⣿⣿⣿⣿⣿⠀⠀⠀⠀⠀⠀⠀⠀⠀⠀⠀⠀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⠀⠀⠀⠀⠀⠀⠀⠀⠀⠀⠀⣿⣿⣿⣿⣿⣿⣿⣿⣿⣿⣿⣿⡿⢇⢕⢜⢕⢕⢕⢕⢕⣕⣕⢕⢕⢕⣕⣱⣵⣕⡕⢕⢄⢑⢕⢕⢸⣿⣿⣿⣿⣿⣿⣿⣿⣿⣿⣿⣿⣿⣿⣿⣿⣿⣿⣿⣿⣿⠀⠀⠀⠀⠀⠀⠀⠀⠀⠀⠀⠀</a:t>
            </a:r>
            <a:br/>
            <a:r>
              <a:t>⠀⠀⠀⠀⠀⠀⠀⠀⠀⠀⠀⣿⣿⣿⣿⣿⣿⣿⣿⣿⣿⣿⣿⣇⢕⢕⢕⢕⣱⣷⣿⣿⣿⣿⣿⣿⣿⣿⣿⣿⣿⣿⣷⣧⡕⢕⢕⢕⢸⣿⣿⣿⣿⣿⣿⣿⣿⣿⣿⣿⣿⣿⣿⣿⣿⣿⣿⣿⣿⠀⠀⠀⠀⠀⠀⠀⠀⠀⠀⠀⠀</a:t>
            </a:r>
            <a:br/>
            <a:r>
              <a:t>⠀⠀⠀⠀⠀⠀⠀⠀⠀⠀⠀⣿⣿⣿⣿⣿⣿⣿⣿⣿⣿⣿⣿⣿⣧⢕⢕⢸⣿⣿⣿⣿⣿⣿⣿⣿⣿⣿⣿⣿⣿⣿⣿⣿⣿⡇⢕⢕⢕⣿⣿⣿⣿⣿⣿⣿⣿⣿⣿⣿⣿⣿⣿⣿⣿⣿⣿⣿⣿⠀⠀⠀⠀⠀⠀⠀⠀⠀⠀⠀⠀</a:t>
            </a:r>
            <a:br/>
            <a:r>
              <a:t>⠀⠀⠀⠀⠀⠀⠀⠀⠀⠀⠀⣿⣿⣿⣿⣿⣿⣿⣿⣿⣿⣿⣿⣿⣿⡕⢕⣾⣿⣿⣿⣿⣿⣿⣿⣿⣿⣿⣿⣿⣿⡿⢿⢿⢕⢕⢕⢕⢕⣼⣿⣿⣿⣿⣿⣿⣿⣿⣿⣿⣿⣿⣿⣿⣿⣿⣿⣿⣿⠀⠀⠀⠀⠀⠀⠀⠀⠀⠀⠀⠀</a:t>
            </a:r>
            <a:br/>
            <a:r>
              <a:t>⠀⠀⠀⠀⠀⠀⠀⠀⠀⠀⠀⣿⣿⣿⣿⣿⣿⣿⣿⣿⣿⣿⣿⣿⣿⡕⢕⠿⢟⢟⢟⢟⢟⢟⢟⢿⢟⠟⠋⠑⠑⠘⠑⠕⢌⢕⢧⡕⢱⣿⣿⣿⣿⣿⣿⣿⣿⣿⣿⣿⣿⣿⣿⣿⣿⣿⣿⣿⣿⠀⠀⠀⠀⠀⠀⠀⠀⠀⠀⠀⠀</a:t>
            </a:r>
            <a:br/>
            <a:r>
              <a:t>⠀⠀⠀⠀⠀⠀⠀⠀⠀⠀⠀⣿⣿⣿⣿⣿⣿⣿⣿⣿⣿⣿⣿⣿⣿⣷⣱⡝⢕⢕⠀⠀⠀⠀⠀⢱⣧⡄⢀⢀⢀⢀⢀⢀⢐⢱⡜⢇⣼⣿⣿⣿⣿⣿⣿⣿⣿⣿⣿⣿⣿⣿⣿⣿⣿⣿⣿⣿⣿⠀⠀⠀⠀⠀⠀⠀⠀⠀⠀⠀⠀</a:t>
            </a:r>
            <a:br/>
            <a:r>
              <a:t>⠀⠀⠀⠀⠀⠀⠀⠀⠀⠀⠀⣿⣿⣿⣿⣿⣿⣿⣿⣿⣿⣿⣿⣿⣿⣿⣿⢜⢕⢕⢀⢔⢕⢕⢕⣿⣿⣷⣕⢕⢕⢕⢕⢱⣕⢻⣇⣱⢞⢻⣿⣿⣿⣿⣿⣿⣿⣿⣿⣿⣿⣿⣿⣿⣿⣿⣿⣿⣿⠀⠀⠀⠀⠀⠀⠀⠀⠀⠀⠀⠀</a:t>
            </a:r>
            <a:br/>
            <a:r>
              <a:t>⠀⠀⠀⠀⠀⠀⠀⠀⠀⠀⠀⣿⣿⣿⣿⣿⣿⣿⣿⣿⣿⣿⣿⣿⣿⣿⣿⣿⣷⣵⡕⣇⣱⣵⣿⣿⣿⣿⣿⣿⣷⣧⣮⣿⣿⣿⣿⢝⢿⣼⣿⣿⣿⣿⣿⣿⣿⣿⣿⣿⣿⣿⣿⣿⣿⣿⣿⣿⣿⠀⠀⠀⠀⠀⠀⠀⠀⠀⠀⠀⠀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⠀⠀⠀⠀⠀⠀⠀⠀⠀⠀⠀⣿⣿⣿⣿⣿⣿⣿⣿⣿⣿⣿⣿⣿⣿⣿⣿⣿⣿⣿⣿⣿⣿⣿⣿⣽⣿⢷⢏⣿⣿⣿⣿⣿⣿⣿⣿⣵⣷⣿⣿⣿⣿⣿⣿⣿⣿⣿⣿⣿⣿⣿⣿⣿⣿⣿⣿⣿⣿⠀⠀⠀⠀⠀⠀⠀⠀⠀⠀⠀⠀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⠀⠀⠀⠀⠀⠀⠀⠀⠀⠀⠀⣿⣿⣿⣿⣿⣿⣿⣿⣿⣿⣿⣿⣿⣿⣿⣿⣿⣿⣿⣿⣿⣿⣿⣏⣜⣟⣟⣹⣼⣽⣿⣿⣿⣿⣿⣿⣿⣿⣿⣿⣿⣿⣿⣿⣿⣿⣿⣿⣿⣿⣿⣿⣿⣿⣿⣿⣿⣿⠀⠀⠀⠀⠀⠀⠀⠀⠀⠀⠀⠀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⠀⠀⠀⠀⠀⠀⠀⠀⠀⠀⠀⣿⣿⣿⣿⣿⣿⣿⣿⣿⣿⣿⣿⣿⣿⣿⣿⣿⣿⣿⢹⣿⣿⣿⣿⣿⣿⣿⣿⣿⣿⣿⣿⣿⣿⢿⣿⣿⣿⣿⣿⣿⣿⣿⣿⣿⣿⣿⣿⣿⣿⣿⣿⣿⣿⣿⣿⣿⣿⠀⠀⠀⠀⠀⠀⠀⠀⠀⠀⠀⠀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⠀⠀⠀⠀⠀⠀⠀⠀⠀⠀⠀⣿⣿⣿⣿⣿⣿⣿⣿⣿⣿⣿⣿⣿⣿⣿⣿⣿⣿⣧⣿⣿⣿⣿⣿⣿⣿⣿⣿⣿⣿⣿⣿⣿⢇⢸⣿⣿⣿⣿⣿⣿⣿⣻⣿⣿⣿⣿⣿⣿⣿⣿⣿⣿⣿⣿⣿⣿⣿⠀⠀⠀⠀⠀⠀⠀⠀⠀⠀⠀⠀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⠀⠀⠀⠀⠀⠀⠀⠀⠀⠀⠀⣿⣿⣿⣿⣿⣿⣿⣿⣿⣿⣿⣿⣿⣿⣿⣿⣿⣿⣿⣿⣿⣿⣿⣿⣿⣿⣿⣿⣿⣿⣿⣿⡏⢕⣼⡿⢿⣿⣿⣿⣿⣿⣿⣿⣽⣿⣿⣿⣿⣿⣿⣿⣿⣿⣿⣿⣿⣿⠀⠀⠀⠀⠀⠀⠀⠀⠀⠀⠀⠀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⠀⠀⠀⠀⠀⠀⠀⠀⠀⠀⠀⣿⣿⣿⣿⣿⣿⣿⣿⣿⣿⣿⣿⣿⣿⣿⣿⣿⣿⣿⣿⣿⣿⣿⣿⣿⣿⣿⣿⣿⣿⡿⢏⣵⣿⣿⢇⢕⢕⢜⢝⢻⢿⣿⣿⣿⣿⣻⣿⣿⣿⣿⣿⣿⣿⣿⣿⣿⣿⠀⠀⠀⠀⠀⠀⠀⠀⠀⠀⠀⠀</a:t>
            </a:r>
            <a:br/>
            <a:r>
              <a:t>⠀⠀⠀⠀⠀⠀⠀⠀⠀⠀⠀⣿⣿⣿⣿⣿⣿⣿⣿⣿⣿⣿⣿⣿⣿⣿⣿⣿⣿⣿⣿⣿⣿⣿⣿⣿⣿⡝⢝⣕⣕⣾⣿⣿⡿⢕⢕⢕⢕⢕⢕⢕⢱⢝⣹⣿⣿⣿⣿⣿⣿⣿⣿⣿⣿⣿⣿⣿⣿⠀⠀⠀⠀⠀⠀⠀⠀⠀⠀⠀⠀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⠀⠀⠀⠀⠀⠀⠀⠀⠀⠀⠀⣿⣿⣿⣿⣿⣿⣿⣿⣿⣿⣿⣿⣿⣿⣿⣿⣿⣿⣿⣿⣿⣿⣿⣿⣿⣿⣿⣿⣿⣿⣿⢿⢻⢕⢕⢕⢕⢕⢕⣕⣕⢇⢕⣹⣽⣿⣿⣿⣿⣿⣿⣿⣿⣿⣿⣿⣿⣿⠀⠀⠀⠀⠀⠀⠀⠀⠀⠀⠀⠀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⠀⠀⠀⠀⠀⠀⠀⠀⠀⠀⠀⣿⣿⣿⣿⣿⣿⣿⣿⣿⣿⣿⣿⣿⣿⣿⣿⣿⣿⣿⣿⣿⣿⣿⣿⣿⣿⣿⣿⣿⣿⣧⣕⣕⣕⣵⣵⣾⣿⣿⣿⣿⣷⣾⣿⣿⣿⣿⣿⣿⣿⣿⣿⣿⣿⣿⣿⣿⣿⠀⠀⠀⠀⠀⠀⠀⠀⠀⠀⠀⠀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⠀⠀⠀⠀⠀⠀⠀⠀⠀⠀⠀⣿⣿⣿⣿⣿⣿⣿⣿⣿⣿⣿⣿⢏⢕⢱⢕⡕⢕⢕⢕⢕⣕⡕⢕⢕⢕⢕⣕⡕⢕⢔⢀⢔⢕⢕⢕⣿⣿⣿⣿⣿⣿⣿⣿⣿⣿⣿⣿⣿⣿⣿⣿⣿⣿⣿⣿⣿⣿⠀⠀⠀⠀⠀⠀⠀⠀⠀⠀⠀⠀</a:t>
            </a:r>
            <a:br/>
            <a:r>
              <a:t>⠀⠀⠀⠀⠀⠀⠀⠀⠀⠀⠀⣿⣿⣿⣿⣿⣿⣿⣿⣿⣿⣿⣇⢕⢕⢕⢕⢱⣵⣷⣿⣿⣿⣷⣷⣷⣿⣿⣿⣿⣿⣷⣕⢕⢕⢕⢕⢸⣿⣿⣿⣿⣿⣿⣿⣿⣿⣿⣿⣿⣿⣿⣿⣿⣿⣿⣿⣿⣿⠀⠀⠀⠀⠀⠀⠀⠀⠀⠀⠀⠀</a:t>
            </a:r>
            <a:br/>
            <a:r>
              <a:t>⠀⠀⠀⠀⠀⠀⠀⠀⠀⠀⠀⣿⣿⣿⣿⣿⣿⣿⣿⣿⣿⣿⣿⣧⢕⢕⢕⣿⣿⣿⣿⣿⣿⣿⣿⣿⣿⣿⣿⣿⣿⣿⣿⣷⡕⢕⢕⢕⣿⣿⣿⣿⣿⣿⣿⣿⣿⣿⣿⣿⣿⣿⣿⣿⣿⣿⣿⣿⣿⠀⠀⠀⠀⠀⠀⠀⠀⠀⠀⠀⠀</a:t>
            </a:r>
            <a:br/>
            <a:r>
              <a:t>⠀⠀⠀⠀⠀⠀⠀⠀⠀⠀⠀⣿⣿⣿⣿⣿⣿⣿⣿⣿⣿⣿⣿⣿⡕⢕⣼⣿⣿⣿⣿⣿⣿⣿⣿⣿⣿⣿⣿⣿⣿⣿⣿⡟⢇⢕⢕⢕⣹⣿⣿⣿⣿⣿⣿⣿⣿⣿⣿⣿⣿⣿⣿⣿⣿⣿⣿⣿⣿⠀⠀⠀⠀⠀⠀⠀⠀⠀⠀⠀⠀</a:t>
            </a:r>
            <a:br/>
            <a:r>
              <a:t>⠀⠀⠀⠀⠀⠀⠀⠀⠀⠀⠀⣿⣿⣿⣿⣿⣿⣿⣿⣿⣿⣿⣿⣿⡕⢕⢿⢿⢿⢿⢿⢿⢿⢿⢿⢿⠿⢟⠏⠝⠝⠕⢕⢕⢕⣵⢕⢱⣿⣿⣿⣿⣿⣿⣿⣿⣿⣿⣿⣿⣿⣿⣿⣿⣿⣿⣿⣿⣿⠀⠀⠀⠀⠀⠀⠀⠀⠀⠀⠀⠀</a:t>
            </a:r>
            <a:br/>
            <a:r>
              <a:t>⠀⠀⠀⠀⠀⠀⠀⠀⠀⠀⠀⣿⣿⣿⣿⣿⣿⣿⣿⣿⣿⣿⣿⣿⣷⢱⢕⢕⢕⠑⠁⠁⠁⠁⢕⣵⡅⠀⠀⠀⠀⠀⠀⢀⢕⡜⢇⣾⣿⣿⣿⣿⣿⣿⣿⣿⣿⣿⣿⣿⣿⣿⣿⣿⣿⣿⣿⣿⣿⠀⠀⠀⠀⠀⠀⠀⠀⠀⠀⠀⠀</a:t>
            </a:r>
            <a:br/>
            <a:r>
              <a:t>⠀⠀⠀⠀⠀⠀⠀⠀⠀⠀⠀⣿⣿⣿⣿⣿⣿⣿⣿⣿⣿⣿⣿⣿⣿⣿⢝⢕⢕⠀⢔⢔⢔⢔⣼⣿⣷⡕⢕⢕⢕⢕⢕⢕⣾⡇⢕⢽⣿⣿⣿⣿⣿⣿⣿⣿⣿⣿⣿⣿⣿⣿⣿⣿⣿⣿⣿⣿⣿⠀⠀⠀⠀⠀⠀⠀⠀⠀⠀⠀⠀</a:t>
            </a:r>
            <a:br/>
            <a:r>
              <a:t>⠀⠀⠀⠀⠀⠀⠀⠀⠀⠀⠀⣿⣿⣿⣿⣿⣿⣿⣿⣿⣿⣿⣿⣿⣿⣿⣾⣷⣕⣱⢵⢕⣱⣾⣿⣿⣿⣿⣷⣵⣱⣵⣵⣾⣿⣿⢗⣷⣸⣿⣿⣿⣿⣿⣿⣿⣿⣿⣿⣿⣿⣿⣿⣿⣿⣿⣿⣿⣿⠀⠀⠀⠀⠀⠀⠀⠀⠀⠀⠀⠀</a:t>
            </a:r>
            <a:br/>
            <a:r>
              <a:t>⠀⠀⠀⠀⠀⠀⠀⠀⠀⠀⠀⣿⣿⣿⣿⣿⣿⣿⣿⣿⣿⣿⣿⣿⣿⣿⣿⣿⣿⣿⣾⣿⣿⣿⣻⣿⣯⢽⢻⣿⣿⣿⣿⣿⣿⣿⢕⣱⣿⣿⣿⣿⣿⣿⣿⣿⣿⣿⣿⣿⣿⣿⣿⣿⣿⣿⣿⣿⣿⠀⠀⠀⠀⠀⠀⠀⠀⠀⠀⠀⠀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⠀⠀⠀⠀⠀⠀⠀⠀⠀⠀⠀⣿⣿⣿⣿⣿⣿⣿⣿⣿⣿⣿⣿⣿⣿⣿⣿⣿⣿⣿⣿⣿⣿⣿⣿⣿⣵⣵⣾⣿⣿⣿⣿⣿⣿⣿⣿⣿⣿⣿⣿⣿⣿⣿⣿⣿⣿⣿⣿⣿⣿⣿⣿⣿⣿⣿⣿⣿⣿⠀⠀⠀⠀⠀⠀⠀⠀⠀⠀⠀⠀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⠀⠀⠀⠀⠀⠀⠀⠀⠀⠀⠀⣿⣿⣿⣿⣿⣿⣿⣿⣿⣿⣿⣿⣿⣿⣿⣿⣿⣿⣿⣿⣿⣿⢟⢹⢿⢿⢟⢻⣿⣿⣿⣿⣿⣿⣿⣿⣿⣿⣿⣿⣿⣿⣿⣿⣿⣿⣿⣿⣿⣿⣿⣿⣿⣿⣿⣿⣿⣿⠀⠀⠀⠀⠀⠀⠀⠀⠀⠀⠀⠀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⠀⠀⠀⠀⠀⠀⠀⠀⠀⠀⠀⣿⣿⣿⣿⣿⣿⣿⣿⣿⣿⣿⣿⣿⣿⣿⣿⣿⣧⣿⣿⣿⣿⣿⣿⣿⣿⣿⣿⣿⣿⣿⣿⢇⢹⣿⣿⣿⣿⣿⣿⣷⣻⣿⣿⣿⣿⣿⣿⣿⣿⣿⣿⣿⣿⣿⣿⣿⣿⠀⠀⠀⠀⠀⠀⠀⠀⠀⠀⠀⠀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⠀⠀⠀⠀⠀⠀⠀⠀⠀⠀⠀⣿⣿⣿⣿⣿⣿⣿⣿⣿⣿⣿⣿⣿⣿⣿⣿⣿⣿⣿⣿⣿⣿⣿⣿⣿⣿⣿⣿⣿⣿⣿⢏⢕⣾⣿⣿⣿⣿⣿⣿⣿⣿⣿⣿⣿⣿⣿⣿⣿⣿⣿⣿⣿⣿⣿⣿⣿⣿⠀⠀⠀⠀⠀⠀⠀⠀⠀⠀⠀⠀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⠀⠀⠀⠀⠀⠀⠀⠀⠀⠀⠀⣿⣿⣿⣿⣿⣿⣿⣿⣿⣿⣿⣿⣿⣿⣿⣿⣿⣿⣿⣿⣿⣿⣿⣿⣿⣿⣿⣿⣿⣿⢟⣱⣾⣿⢕⢫⢻⡿⣿⣿⣿⣿⣿⣿⣿⣻⣿⣿⣿⣿⣿⣿⣿⣿⣿⣿⣿⣿⠀⠀⠀⠀⠀⠀⠀⠀⠀⠀⠀⠀</a:t>
            </a:r>
            <a:br/>
            <a:r>
              <a:t>⠀⠀⠀⠀⠀⠀⠀⠀⠀⠀⠀⣿⣿⣿⣿⣿⣿⣿⣿⣿⣿⣿⣿⣿⣿⣿⣿⣿⣿⣿⣿⣿⣿⣿⣿⣟⢟⢟⢏⢝⣵⣾⣿⡿⢕⢕⢕⢕⢜⢜⢻⢟⡿⢿⣿⣿⣿⣿⣿⣿⣿⣿⣿⣿⣿⣿⣿⣿⣿⠀⠀⠀⠀⠀⠀⠀⠀⠀⠀⠀⠀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⠀⠀⠀⠀⠀⠀⠀⠀⠀⠀⠀⣿⣿⣿⣿⣿⣿⣿⣿⣿⣿⣿⣿⣿⣿⣿⣿⣿⣿⣿⣿⣿⣿⣿⣿⣿⣷⣷⣿⣿⣿⣿⡟⢕⢕⢕⢕⢕⢕⢕⣕⢱⢜⢿⣿⣿⣿⣿⣿⣿⣿⣿⣿⣿⣿⣿⣿⣿⣿⠀⠀⠀⠀⠀⠀⠀⠀⠀⠀⠀⠀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⠀⠀⠀⠀⠀⠀⠀⠀⠀⠀⠀⣿⣿⣿⣿⣿⣿⣿⣿⣿⣿⣿⣿⣿⣿⣿⣿⣿⣿⣿⣿⣿⣿⣿⣿⣿⣿⣿⣿⣿⣝⢕⢕⢕⣕⣵⣷⣷⣾⣿⣿⣧⣷⣿⣿⣿⣿⣿⣿⣿⣿⣿⣿⣿⣿⣿⣿⣿⣿⠀⠀⠀⠀⠀⠀⠀⠀⠀⠀⠀⠀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⠀⠀⠀⠀⠀⠀⠀⠀⠀⠀⠀⣿⣿⣿⣿⣿⣿⣿⣿⣿⣿⣿⢏⢕⢕⢕⢕⢕⢕⢕⢕⢕⢕⢕⢕⢕⢕⢕⢕⢕⢅⢀⠁⢕⢕⢕⣽⣿⣿⣿⣿⣿⣿⣿⣿⣿⣿⣿⣿⣿⣿⣿⣿⣿⣿⣿⣿⣿⣿⠀⠀⠀⠀⠀⠀⠀⠀⠀⠀⠀⠀</a:t>
            </a:r>
            <a:br/>
            <a:r>
              <a:t>⠀⠀⠀⠀⠀⠀⠀⠀⠀⠀⠀⣿⣿⣿⣿⣿⣿⣿⣿⣿⣿⡕⢕⢕⢕⢜⢕⣕⣵⣷⣷⣾⣷⣵⣵⣵⣷⣿⣷⣷⣕⡕⢕⢕⢕⢕⢻⣿⣿⣿⣿⣿⣿⣿⣿⣿⣿⣿⣿⣿⣿⣿⣿⣿⣿⣿⣿⣿⣿⠀⠀⠀⠀⠀⠀⠀⠀⠀⠀⠀⠀</a:t>
            </a:r>
            <a:br/>
            <a:r>
              <a:t>⠀⠀⠀⠀⠀⠀⠀⠀⠀⠀⠀⣿⣿⣿⣿⣿⣿⣿⣿⣿⣿⣿⣵⢕⢕⢱⣾⣿⣿⣿⣿⣿⣿⣿⣿⣿⣿⣿⣿⣿⣿⣿⣧⡕⢕⢕⢜⣿⣿⣿⣿⣿⣿⣿⣿⣿⣿⣿⣿⣿⣿⣿⣿⣿⣿⣿⣿⣿⣿⠀⠀⠀⠀⠀⠀⠀⠀⠀⠀⠀⠀</a:t>
            </a:r>
            <a:br/>
            <a:r>
              <a:t>⠀⠀⠀⠀⠀⠀⠀⠀⠀⠀⠀⣿⣿⣿⣿⣿⣿⣿⣿⣿⣿⣿⣿⢕⢕⣼⣿⣿⣿⣿⣿⣿⣿⣿⣿⣿⣿⣿⣿⣿⣿⣿⡿⢇⢕⢕⢕⣿⣿⣿⣿⣿⣿⣿⣿⣿⣿⣿⣿⣿⣿⣿⣿⣿⣿⣿⣿⣿⣿⠀⠀⠀⠀⠀⠀⠀⠀⠀⠀⠀⠀</a:t>
            </a:r>
            <a:br/>
            <a:r>
              <a:t>⠀⠀⠀⠀⠀⠀⠀⠀⠀⠀⠀⣿⣿⣿⣿⣿⣿⣿⣿⣿⣿⣿⣿⡕⢕⣿⣿⣿⣿⣿⣿⣿⣿⣿⣿⣿⡿⢿⢟⢟⢟⢏⢕⢕⡕⢕⢕⣿⣿⣿⣿⣿⣿⣿⣿⣿⣿⣿⣿⣿⣿⣿⣿⣿⣿⣿⣿⣿⣿⠀⠀⠀⠀⠀⠀⠀⠀⠀⠀⠀⠀</a:t>
            </a:r>
            <a:br/>
            <a:r>
              <a:t>⠀⠀⠀⠀⠀⠀⠀⠀⠀⠀⠀⣿⣿⣿⣿⣿⣿⣿⣿⣿⣿⣿⣿⣧⢱⢱⢕⢕⠕⠙⠁⠑⠑⢝⢝⢑⠁⠀⠀⠀⠁⠁⢕⢕⢹⡇⣾⣿⣿⣿⣿⣿⣿⣿⣿⣿⣿⣿⣿⣿⣿⣿⣿⣿⣿⣿⣿⣿⣿⠀⠀⠀⠀⠀⠀⠀⠀⠀⠀⠀⠀</a:t>
            </a:r>
            <a:br/>
            <a:r>
              <a:t>⠀⠀⠀⠀⠀⠀⠀⠀⠀⠀⠀⣿⣿⣿⣿⣿⣿⣿⣿⣿⣿⣿⣿⣿⣾⢳⢕⢕⠀⢄⢄⢄⢄⣱⣿⣧⢔⢔⢔⢄⢔⢕⢕⣸⡇⢜⣟⣿⣿⣿⣿⣿⣿⣿⣿⣿⣿⣿⣿⣿⣿⣿⣿⣿⣿⣿⣿⣿⣿⠀⠀⠀⠀⠀⠀⠀⠀⠀⠀⠀⠀</a:t>
            </a:r>
            <a:br/>
            <a:r>
              <a:t>⠀⠀⠀⠀⠀⠀⠀⠀⠀⠀⠀⣿⣿⣿⣿⣿⣿⣿⣿⣿⣿⣿⣿⣿⣿⣵⣵⡕⢔⣕⢕⢕⣱⣿⣿⣿⣷⣵⣕⢕⣕⣱⣵⣿⣷⢯⣵⣹⣿⣿⣿⣿⣿⣿⣿⣿⣿⣿⣿⣿⣿⣿⣿⣿⣿⣿⣿⣿⣿⠀⠀⠀⠀⠀⠀⠀⠀⠀⠀⠀⠀</a:t>
            </a:r>
            <a:br/>
            <a:r>
              <a:t>⠀⠀⠀⠀⠀⠀⠀⠀⠀⠀⠀⣿⣿⣿⣿⣿⣿⣿⣿⣿⣿⣿⣿⣿⣿⣿⣿⣷⣿⣵⣷⣿⣿⢿⣿⡿⣿⣿⣿⣿⣿⣿⣿⣿⡿⢜⢹⣿⣿⣿⣿⣿⣿⣿⣿⣿⣿⣿⣿⣿⣿⣿⣿⣿⣿⣿⣿⣿⣿⠀⠀⠀⠀⠀⠀⠀⠀⠀⠀⠀⠀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⠀⠀⠀⠀⠀⠀⠀⠀⠀⠀⠀⣿⣿⣿⣿⣿⣿⣿⣿⣿⣿⣿⣿⣿⣿⣿⣿⣿⣿⣿⣿⣿⣿⣿⣿⣟⣱⣺⣿⣿⣿⣿⣿⣿⣿⣿⣿⣿⣿⣿⣿⣿⣿⣿⣿⣿⣿⣿⣿⣿⣿⣿⣿⣿⣿⣿⣿⣿⣿⠀⠀⠀⠀⠀⠀⠀⠀⠀⠀⠀⠀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⠀⠀⠀⠀⠀⠀⠀⠀⠀⠀⠀⣿⣿⣿⣿⣿⣿⣿⣿⣿⣿⣿⣿⣿⣿⣿⣿⣿⣿⣿⣿⣿⣵⣵⣵⣵⣴⣧⣾⣿⣿⣿⣿⣿⣿⣿⣿⣿⣿⣿⣿⣿⣿⣿⣿⣿⣿⣿⣿⣿⣿⣿⣿⣿⣿⣿⣿⣿⣿⠀⠀⠀⠀⠀⠀⠀⠀⠀⠀⠀⠀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⠀⠀⠀⠀⠀⠀⠀⠀⠀⠀⠀⣿⣿⣿⣿⣿⣿⣿⣿⣿⣿⣿⣿⣿⣿⣿⣿⢧⣾⣿⣿⣿⣿⣿⣿⣿⣿⣿⣿⣿⣿⣿⢕⢻⣿⣿⣿⣿⣿⣿⣿⣿⣿⣿⣿⣿⣿⣿⣿⣿⣿⣿⣿⣿⣿⣿⣿⣿⣿⠀⠀⠀⠀⠀⠀⠀⠀⠀⠀⠀⠀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⠀⠀⠀⠀⠀⠀⠀⠀⠀⠀⠀⣿⣿⣿⣿⣿⣿⣿⣿⣿⣿⣿⣿⣿⣿⣿⣿⣿⣿⣿⣿⣿⣿⣿⣿⣿⣿⣿⣿⣿⣿⢇⢕⣼⣿⣿⣿⣿⣿⣿⣿⣿⣿⣿⣿⣿⣿⣿⣿⣿⣿⣿⣿⣿⣿⣿⣿⣿⣿⠀⠀⠀⠀⠀⠀⠀⠀⠀⠀⠀⠀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⠀⠀⠀⠀⠀⠀⠀⠀⠀⠀⠀⣿⣿⣿⣿⣿⣿⣿⣿⣿⣿⣿⣿⣿⣿⣿⣿⣿⣿⣿⣿⣿⣿⣿⣿⣿⣿⣿⣿⣿⡟⢕⣾⣿⢝⢻⢿⣿⣿⣿⣿⣿⣿⣿⣿⣿⣿⣿⣿⣿⣿⣿⣿⣿⣿⣿⣿⣿⣿⠀⠀⠀⠀⠀⠀⠀⠀⠀⠀⠀⠀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⠀⠀⠀⠀⠀⠀⠀⠀⠀⠀⠀⣿⣿⣿⣿⣿⣿⣿⣿⣿⣿⣿⣿⣿⣿⣿⣿⣿⣿⣿⣿⣿⣿⣿⡿⢿⢟⢟⢟⣹⣷⣿⣿⢕⢕⢕⢕⢇⢝⢟⢿⣿⣿⣿⣿⣿⣿⣿⣿⣿⣿⣿⣿⣿⣿⣿⣿⣿⣿⠀⠀⠀⠀⠀⠀⠀⠀⠀⠀⠀⠀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⠀⠀⠀⠀⠀⠀⠀⠀⠀⠀⠀⣿⣿⣿⣿⣿⣿⣿⣿⣿⣿⣿⣿⣿⣿⣿⣿⣿⣿⣿⣿⣿⣿⣿⣿⣧⣵⣷⣾⣿⣿⡿⢕⢕⢕⢕⢕⢕⡕⢕⢕⢱⣿⣿⣿⣿⣿⣿⣿⣿⣿⣿⣿⣿⣿⣿⣿⣿⣿⠀⠀⠀⠀⠀⠀⠀⠀⠀⠀⠀⠀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⠀⠀⠀⠀⠀⠀⠀⠀⠀⠀⠀⣿⣿⣿⣿⣿⣿⣿⣿⣿⣿⣿⣿⣿⣿⣿⣿⣿⣿⣿⣿⣿⣿⣿⣿⣿⣿⣿⣿⢏⢕⢕⢕⢕⣕⣵⣵⣵⣿⣿⣇⣱⣿⣿⣿⣿⣿⣿⣿⣿⣿⣿⣿⣿⣿⣿⣿⣿⣿⠀⠀⠀⠀⠀⠀⠀⠀⠀⠀⠀⠀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⠀⠀⠀⠀⠀⠀⠀⠀⠀⠀⠀⣿⣿⣿⣿⣿⣿⣿⣿⣿⣿⣿⣿⣿⣿⣿⣿⣿⣿⣿⣿⣿⣿⣿⣿⣿⣿⣿⣿⣷⣷⣾⣾⣿⣿⣿⣿⣿⣿⣿⣿⣿⣿⣿⣿⣿⣿⣿⣿⣿⣿⣿⣿⣿⣿⣿⣿⣿⣿⠀⠀⠀⠀⠀⠀⠀⠀⠀⠀⠀⠀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⠀⠀⠀⠀⠀⠀⠀⠀⠀⠀⠀⣿⣿⣿⣿⣿⣿⣿⣿⣿⣿⢟⢕⢕⢕⢕⢕⢕⢕⢕⢕⢕⢕⢕⢕⢕⢕⢕⢕⢁⠁⠑⢕⢕⢕⣿⣿⣿⣿⣿⣿⣿⣿⣿⣿⣿⣿⣿⣿⣿⣿⣿⣿⣿⣿⣿⣿⣿⣿⠀⠀⠀⠀⠀⠀⠀⠀⠀⠀⠀⠀</a:t>
            </a:r>
            <a:br/>
            <a:r>
              <a:t>⠀⠀⠀⠀⠀⠀⠀⠀⠀⠀⠀⣿⣿⣿⣿⣿⣿⣿⣿⣿⢇⢕⢕⢇⢗⢕⢕⣕⣵⣵⣵⣕⣕⣕⣱⣵⣷⣧⣕⡕⢔⢕⢕⢕⢕⢻⣿⣿⣿⣿⣿⣿⣿⣿⣿⣿⣿⣿⣿⣿⣿⣿⣿⣿⣿⣿⣿⣿⣿⠀⠀⠀⠀⠀⠀⠀⠀⠀⠀⠀⠀</a:t>
            </a:r>
            <a:br/>
            <a:r>
              <a:t>⠀⠀⠀⠀⠀⠀⠀⠀⠀⠀⠀⣿⣿⣿⣿⣿⣿⣿⣿⣿⣷⡕⢕⢕⢕⣼⣿⣿⣿⣿⣿⣿⣿⣿⣿⣿⣿⣿⣿⣿⣷⣕⢕⢕⢕⢸⣿⣿⣿⣿⣿⣿⣿⣿⣿⣿⣿⣿⣿⣿⣿⣿⣿⣿⣿⣿⣿⣿⣿⠀⠀⠀⠀⠀⠀⠀⠀⠀⠀⠀⠀</a:t>
            </a:r>
            <a:br/>
            <a:r>
              <a:t>⠀⠀⠀⠀⠀⠀⠀⠀⠀⠀⠀⣿⣿⣿⣿⣿⣿⣿⣿⣿⣿⣧⢕⢕⣸⣿⣿⣿⣿⣿⣿⣿⣿⣿⣿⣿⣿⣿⣿⣿⣿⣿⡇⢕⢕⢕⣿⣿⣿⣿⣿⣿⣿⣿⣿⣿⣿⣿⣿⣿⣿⣿⣿⣿⣿⣿⣿⣿⣿⠀⠀⠀⠀⠀⠀⠀⠀⠀⠀⠀⠀</a:t>
            </a:r>
            <a:br/>
            <a:r>
              <a:t>⠀⠀⠀⠀⠀⠀⠀⠀⠀⠀⠀⣿⣿⣿⣿⣿⣿⣿⣿⣿⣿⣿⢕⢕⣿⣿⣿⣿⣿⣿⣿⣿⣿⣿⣿⣿⣿⡿⢿⢿⢿⢇⢕⢕⢕⢕⣿⣿⣿⣿⣿⣿⣿⣿⣿⣿⣿⣿⣿⣿⣿⣿⣿⣿⣿⣿⣿⣿⣿⠀⠀⠀⠀⠀⠀⠀⠀⠀⠀⠀⠀</a:t>
            </a:r>
            <a:br/>
            <a:r>
              <a:t>⠀⠀⠀⠀⠀⠀⠀⠀⠀⠀⠀⣿⣿⣿⣿⣿⣿⣿⣿⣿⣿⣿⡇⢕⢟⢝⢝⢝⠟⠟⠝⠝⢟⢟⢝⠙⠁⠁⠁⠑⠕⢜⢕⢳⡕⣼⣿⣿⣿⣿⣿⣿⣿⣿⣿⣿⣿⣿⣿⣿⣿⣿⣿⣿⣿⣿⣿⣿⣿⠀⠀⠀⠀⠀⠀⠀⠀⠀⠀⠀⠀</a:t>
            </a:r>
            <a:br/>
            <a:r>
              <a:t>⠀⠀⠀⠀⠀⠀⠀⠀⠀⠀⠀⣿⣿⣿⣿⣿⣿⣿⣿⣿⣿⣿⣿⣾⣵⢕⢕⠐⢀⢀⢀⢀⢱⣷⣇⢄⢄⢄⢄⢄⢔⢕⣱⡕⢝⢟⣿⣿⣿⣿⣿⣿⣿⣿⣿⣿⣿⣿⣿⣿⣿⣿⣿⣿⣿⣿⣿⣿⣿⠀⠀⠀⠀⠀⠀⠀⠀⠀⠀⠀⠀</a:t>
            </a:r>
            <a:br/>
            <a:r>
              <a:t>⠀⠀⠀⠀⠀⠀⠀⠀⠀⠀⠀⣿⣿⣿⣿⣿⣿⣿⣿⣿⣿⣿⣿⣿⣱⡕⢕⢄⢕⢕⢕⢕⣾⣿⣿⣧⣕⢕⢕⢕⢕⣱⣿⣧⣾⣯⣿⣿⣿⣿⣿⣿⣿⣿⣿⣿⣿⣿⣿⣿⣿⣿⣿⣿⣿⣿⣿⣿⣿⠀⠀⠀⠀⠀⠀⠀⠀⠀⠀⠀⠀</a:t>
            </a:r>
            <a:br/>
            <a:r>
              <a:t>⠀⠀⠀⠀⠀⠀⠀⠀⠀⠀⠀⣿⣿⣿⣿⣿⣿⣿⣿⣿⣿⣿⣿⣿⣿⣿⣧⣷⣎⣵⣵⣿⣿⣿⣿⣿⣿⣿⣷⣿⣿⣿⣿⣿⢜⢻⣿⣿⣿⣿⣿⣿⣿⣿⣿⣿⣿⣿⣿⣿⣿⣿⣿⣿⣿⣿⣿⣿⣿⠀⠀⠀⠀⠀⠀⠀⠀⠀⠀⠀⠀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⠀⠀⠀⠀⠀⠀⠀⠀⠀⠀⠀⣿⣿⣿⣿⣿⣿⣿⣿⣿⣿⣿⣿⣿⣿⣿⣿⣿⣿⣿⣿⣿⣼⣿⢗⢎⣿⣿⣿⣿⣿⣿⣿⣿⣾⣿⣿⣿⣿⣿⣿⣿⣿⣿⣿⣿⣿⣿⣿⣿⣿⣿⣿⣿⣿⣿⣿⣿⣿⠀⠀⠀⠀⠀⠀⠀⠀⠀⠀⠀⠀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⠀⠀⠀⠀⠀⠀⠀⠀⠀⠀⠀⣿⣿⣿⣿⣿⣿⣿⣿⣿⣿⣿⣿⣿⣿⣿⣿⣿⣿⣿⣿⣏⣙⢝⢝⣍⣝⣿⣿⣿⣿⣿⣿⣿⣿⣿⣿⣿⣿⣿⣿⣿⣿⣿⣿⣿⣿⣿⣿⣿⣿⣿⣿⣿⣿⣿⣿⣿⣿⠀⠀⠀⠀⠀⠀⠀⠀⠀⠀⠀⠀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⠀⠀⠀⠀⠀⠀⠀⠀⠀⠀⠀⣿⣿⣿⣿⣿⣿⣿⣿⣿⣿⣿⣿⣿⣿⣿⡿⢿⣿⣿⣿⣿⣿⣯⣿⣿⣿⣿⣿⣿⣿⣿⣿⣿⣿⣿⣿⣿⣿⣿⣿⣿⣿⣿⣿⣿⣿⣿⣿⣿⣿⣿⣿⣿⣿⣿⣿⣿⣿⠀⠀⠀⠀⠀⠀⠀⠀⠀⠀⠀⠀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⠀⠀⠀⠀⠀⠀⠀⠀⠀⠀⠀⣿⣿⣿⣿⣿⣿⣿⣿⣿⣿⣿⣿⣿⣿⣿⣇⣼⣿⣿⣿⣿⣿⣿⣿⣿⣿⣿⣿⣿⣿⢝⢿⣿⣿⣿⣿⣿⣿⣿⣿⣿⣿⣿⣿⣿⣿⣿⣿⣿⣿⣿⣿⣿⣿⣿⣿⣿⣿⠀⠀⠀⠀⠀⠀⠀⠀⠀⠀⠀⠀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⠀⠀⠀⠀⠀⠀⠀⠀⠀⠀⠀⣿⣿⣿⣿⣿⣿⣿⣿⣿⣿⣿⣿⣿⣿⣿⣿⣿⣿⣿⣿⣿⣿⣿⣿⣿⣿⣿⣿⣿⢇⢅⣼⣿⣿⣿⣿⣿⣿⣿⣿⣿⣿⣿⣿⣿⣿⣿⣿⣿⣿⣿⣿⣿⣿⣿⣿⣿⣿⠀⠀⠀⠀⠀⠀⠀⠀⠀⠀⠀⠀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⠀⠀⠀⠀⠀⠀⠀⠀⠀⠀⠀⣿⣿⣿⣿⣿⣿⣿⣿⣿⣿⣿⣿⣿⣿⣿⣿⣿⣿⣿⣿⣿⣿⣿⣿⣿⣿⣿⣿⡿⢕⣵⣿⢟⢿⣿⣿⣿⣿⣿⣿⣿⣿⣿⣿⣿⣿⣿⣿⣿⣿⣿⣿⣿⣿⣿⣿⣿⣿⠀⠀⠀⠀⠀⠀⠀⠀⠀⠀⠀⠀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⠀⠀⠀⠀⠀⠀⠀⠀⠀⠀⠀⣿⣿⣿⣿⣿⣿⣿⣿⣿⣿⣿⣿⣿⣿⣿⣿⣿⣿⣿⣿⣿⣿⣿⣿⢿⢿⢿⢟⣵⣾⣿⢟⢕⢕⢕⢕⢝⢻⢿⣿⣿⣿⣿⣿⣿⣿⣿⣿⣿⣿⣿⣿⣿⣿⣿⣿⣿⣿⠀⠀⠀⠀⠀⠀⠀⠀⠀⠀⠀⠀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⠀⠀⠀⠀⠀⠀⠀⠀⠀⠀⠀⣿⣿⣿⣿⣿⣿⣿⣿⣿⣿⣿⣿⣿⣿⣿⣿⣿⣿⣿⣿⣿⣿⣷⣕⣱⣵⣵⣿⣿⣿⢏⢕⢕⢕⢕⢕⡕⢱⡕⣳⣾⣿⣿⣿⣿⣿⣿⣿⣿⣿⣿⣿⣿⣿⣿⣿⣿⣿⠀⠀⠀⠀⠀⠀⠀⠀⠀⠀⠀⠀</a:t>
            </a:r>
            <a:br/>
            <a:r>
              <a:t>⠀⠀⠀⠀⠀⠀⠀⠀⠀⠀⠀⣿⣿⣿⣿⣿⣿⣿⣿⣿⣿⣿⣿⣿⣿⣿⣿⣿⣿⣿⣿⣿⣿⡿⣿⣿⣿⢿⡿⢟⢕⢕⢕⢕⣕⣕⣵⣿⣿⢕⣸⣿⣿⣿⣿⣿⣿⣿⣿⣿⣿⣿⣿⣿⣿⣿⣿⣿⣿⠀⠀⠀⠀⠀⠀⠀⠀⠀⠀⠀⠀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⠀⠀⠀⠀⠀⠀⠀⠀⠀⠀⠀⣿⣿⣿⣿⣿⣿⣿⣿⣿⣿⣿⣿⣿⣿⣿⣿⣿⣿⣿⣿⣿⣿⣿⣿⣿⣿⣿⢷⣵⣵⣵⣾⣿⣿⣿⣿⣿⣿⣾⣿⣿⣿⣿⣿⣿⣿⣿⣿⣿⣿⣿⣿⣿⣿⣿⣿⣿⣿⠀⠀⠀⠀⠀⠀⠀⠀⠀⠀⠀⠀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⠀⠀⠀⠀⠀⠀⠀⠀⠀⠀⠀⣿⣿⣿⣿⣿⣿⣿⣿⡏⢕⢕⢕⢸⢏⢕⢜⢕⢕⢕⢕⢕⢕⢕⢕⢕⢕⢕⢕⢕⢕⢕⢜⣿⣿⣿⣿⣿⣿⣿⣿⣿⣿⣿⣿⣿⣿⣿⣿⣿⣿⣿⣿⣿⣿⣿⣿⣿⣿⠀⠀⠀⠀⠀⠀⠀⠀⠀⠀⠀⠀</a:t>
            </a:r>
            <a:br/>
            <a:r>
              <a:t>⠀⠀⠀⠀⠀⠀⠀⠀⠀⠀⠀⣿⣿⣿⣿⣿⣿⣿⡿⢕⢕⢕⢕⢕⢕⢕⢕⢕⢕⢕⢕⢕⢕⢕⢕⢕⢕⢄⢀⢕⢕⢕⢕⣿⣿⣿⣿⣿⣿⣿⣿⣿⣿⣿⣿⣿⣿⣿⣿⣿⣿⣿⣿⣿⣿⣿⣿⣿⣿⠀⠀⠀⠀⠀⠀⠀⠀⠀⠀⠀⠀</a:t>
            </a:r>
            <a:br/>
            <a:r>
              <a:t>⠀⠀⠀⠀⠀⠀⠀⠀⠀⠀⠀⣿⣿⣿⣿⣿⣿⣯⡕⢕⢕⢕⢝⢕⣱⣵⣷⣷⣷⣧⣵⣵⣷⣿⣿⣿⣷⣵⣕⢕⢕⢕⢕⢹⣿⣿⣿⣿⣿⣿⣿⣿⣿⣿⣿⣿⣿⣿⣿⣿⣿⣿⣿⣿⣿⣿⣿⣿⣿⠀⠀⠀⠀⠀⠀⠀⠀⠀⠀⠀⠀</a:t>
            </a:r>
            <a:br/>
            <a:r>
              <a:t>⠀⠀⠀⠀⠀⠀⠀⠀⠀⠀⠀⣿⣿⣿⣿⣿⣿⣿⣷⡕⢕⢕⢱⣿⣿⣿⣿⣿⣿⣿⣿⣿⣿⣿⣿⣿⣿⣿⣿⣷⡕⢕⢕⢱⣿⣿⣿⣿⣿⣿⣿⣿⣿⣿⣿⣿⣿⣿⣿⣿⣿⣿⣿⣿⣿⣿⣿⣿⣿⠀⠀⠀⠀⠀⠀⠀⠀⠀⠀⠀⠀</a:t>
            </a:r>
            <a:br/>
            <a:r>
              <a:t>⠀⠀⠀⠀⠀⠀⠀⠀⠀⠀⠀⣿⣿⣿⣿⣿⣿⣿⣿⣧⢕⢕⣼⣿⣿⣿⣿⣿⣿⣿⣿⣿⣿⣿⣿⣿⣿⣿⣿⡿⢇⢕⢕⢕⣿⣿⣿⣿⣿⣿⣿⣿⣿⣿⣿⣿⣿⣿⣿⣿⣿⣿⣿⣿⣿⣿⣿⣿⣿⠀⠀⠀⠀⠀⠀⠀⠀⠀⠀⠀⠀</a:t>
            </a:r>
            <a:br/>
            <a:r>
              <a:t>⠀⠀⠀⠀⠀⠀⠀⠀⠀⠀⠀⣿⣿⣿⣿⣿⣿⣿⣿⣿⢕⢕⣿⣿⣿⣿⣿⣿⣿⣿⣿⣿⣿⣿⡿⢟⢟⢟⢏⢕⢕⢕⢕⢱⣿⣿⣿⣿⣿⣿⣿⣿⣿⣿⣿⣿⣿⣿⣿⣿⣿⣿⣿⣿⣿⣿⣿⣿⣿⠀⠀⠀⠀⠀⠀⠀⠀⠀⠀⠀⠀</a:t>
            </a:r>
            <a:br/>
            <a:r>
              <a:t>⠀⠀⠀⠀⠀⠀⠀⠀⠀⠀⠀⣿⣿⣿⣿⣿⣿⣿⣿⣿⣇⢕⢹⢝⢝⢝⠝⠙⠙⠙⢝⢝⢕⠑⠀⠀⠀⠁⠁⢕⢕⡝⢇⣾⣿⣿⣿⣿⣿⣿⣿⣿⣿⣿⣿⣿⣿⣿⣿⣿⣿⣿⣿⣿⣿⣿⣿⣿⣿⠀⠀⠀⠀⠀⠀⠀⠀⠀⠀⠀⠀</a:t>
            </a:r>
            <a:br/>
            <a:r>
              <a:t>⠀⠀⠀⠀⠀⠀⠀⠀⠀⠀⠀⣿⣿⣿⣿⣿⣿⣿⣿⣿⣿⣾⢷⢕⢕⠀⢄⢄⢄⢄⢕⣿⣧⡕⢕⢔⢔⢕⢕⢕⣸⣧⢕⣼⣿⣿⣿⣿⣿⣿⣿⣿⣿⣿⣿⣿⣿⣿⣿⣿⣿⣿⣿⣿⣿⣿⣿⣿⣿⠀⠀⠀⠀⠀⠀⠀⠀⠀⠀⠀⠀</a:t>
            </a:r>
            <a:br/>
            <a:r>
              <a:t>⠀⠀⠀⠀⠀⠀⠀⠀⠀⠀⠀⣿⣿⣿⣿⣿⣿⣿⣿⣿⣿⣿⣵⣕⢕⢕⢕⢕⢕⢱⣾⣿⣿⣷⣵⣕⢕⢕⣱⣵⣿⣿⢻⣿⣸⣿⣿⣿⣿⣿⣿⣿⣿⣿⣿⣿⣿⣿⣿⣿⣿⣿⣿⣿⣿⣿⣿⣿⣿⠀⠀⠀⠀⠀⠀⠀⠀⠀⠀⠀⠀</a:t>
            </a:r>
            <a:br/>
            <a:r>
              <a:t>⠀⠀⠀⠀⠀⠀⠀⠀⠀⠀⠀⣿⣿⣿⣿⣿⣿⣿⣿⣿⣿⣿⣿⣿⣷⣗⣵⣵⣷⣿⣿⣿⣿⢿⣿⣿⣿⣿⣿⣿⣿⣿⣕⣼⣿⣿⣿⣿⣿⣿⣿⣿⣿⣿⣿⣿⣿⣿⣿⣿⣿⣿⣿⣿⣿⣿⣿⣿⣿⠀⠀⠀⠀⠀⠀⠀⠀⠀⠀⠀⠀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⠀⠀⠀⠀⠀⠀⠀⠀⠀⠀⠀⣿⣿⣿⣿⣿⣿⣿⣿⣿⣿⣿⣿⣿⣿⣿⣿⣿⣿⣿⣷⣿⢟⢏⣼⣿⣿⣿⣿⣿⣿⣿⣿⣿⣿⣿⣿⣿⣿⣿⣿⣿⣿⣿⣿⣿⣿⣿⣿⣿⣿⣿⣿⣿⣿⣿⣿⣿⣿⠀⠀⠀⠀⠀⠀⠀⠀⠀⠀⠀⠀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⠀⠀⠀⠀⠀⠀⠀⠀⠀⠀⠀⣿⣿⣿⣿⣿⣿⣿⣿⣿⣿⣿⣿⣿⣿⣿⣿⣿⣿⣯⣥⣍⣍⣡⣵⣽⣿⣿⣿⣿⣿⣿⣿⣿⣿⣿⣿⣿⣿⣿⣿⣿⣿⣿⣿⣿⣿⣿⣿⣿⣿⣿⣿⣿⣿⣿⣿⣿⣿⠀⠀⠀⠀⠀⠀⠀⠀⠀⠀⠀⠀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⠀⠀⠀⠀⠀⠀⠀⠀⠀⠀⠀⣿⣿⣿⣿⣿⣿⣿⣿⣿⣿⣿⣿⣿⣿⢝⣿⣿⣿⣿⣿⣿⣿⣿⣿⣿⣿⣿⣿⡟⢿⣿⣿⣿⣿⣿⣿⣿⣿⣿⣿⣿⣿⣿⣿⣿⣿⣿⣿⣿⣿⣿⣿⣿⣿⣿⣿⣿⣿⠀⠀⠀⠀⠀⠀⠀⠀⠀⠀⠀⠀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⠀⠀⠀⠀⠀⠀⠀⠀⠀⠀⠀⣿⣿⣿⣿⣿⣿⣿⣿⣿⣿⣿⣿⣿⣿⣷⣿⣿⣿⣿⣿⣿⣿⣿⣿⣿⣿⣿⣿⢇⢜⣿⣿⣿⣿⣿⣿⣿⣿⣿⣿⣿⣿⣿⣿⣿⣿⣿⣿⣿⣿⣿⣿⣿⣿⣿⣿⣿⣿⠀⠀⠀⠀⠀⠀⠀⠀⠀⠀⠀⠀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⠀⠀⠀⠀⠀⠀⠀⠀⠀⠀⠀⣿⣿⣿⣿⣿⣿⣿⣿⣿⣿⣿⣿⣿⣿⣿⣿⣿⣿⣿⣿⣿⣿⣿⣿⣿⣿⣿⡇⢑⣱⡿⢿⣿⣿⣿⣿⣿⣿⣿⣿⣿⣿⣿⣿⣿⣿⣿⣿⣿⣿⣿⣿⣿⣿⣿⣿⣿⣿⠀⠀⠀⠀⠀⠀⠀⠀⠀⠀⠀⠀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⠀⠀⠀⠀⠀⠀⠀⠀⠀⠀⠀⣿⣿⣿⣿⣿⣿⣿⣿⣿⣿⣿⣿⣿⣿⣿⣿⣿⣿⣿⣿⣿⣿⣿⣿⣿⣿⣿⢇⣵⣿⡇⢕⢜⢪⢝⢻⢿⣿⣿⣿⣿⣿⣿⣿⣿⣿⣿⣿⣿⣿⣿⣿⣿⣿⣿⣿⣿⣿⠀⠀⠀⠀⠀⠀⠀⠀⠀⠀⠀⠀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⠀⠀⠀⠀⠀⠀⠀⠀⠀⠀⠀⣿⣿⣿⣿⣿⣿⣿⣿⣿⣿⣿⣿⣿⣿⣿⣿⣿⣿⣿⣿⡟⢟⢟⢟⢟⢏⣵⣾⣿⡏⢕⢕⢕⢕⢕⢕⡕⢱⣾⣿⣿⣿⣿⣿⣿⣿⣿⣿⣿⣿⣿⣿⣿⣿⣿⣿⣿⣿⠀⠀⠀⠀⠀⠀⠀⠀⠀⠀⠀⠀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⠀⠀⠀⠀⠀⠀⠀⠀⠀⠀⠀⣿⣿⣿⣿⣿⣿⣿⣿⣿⣿⣿⣿⣿⣿⣿⣿⣿⣿⣿⣿⣿⣿⣵⣵⣷⣿⣿⡿⡻⢕⢕⡕⣕⢕⣱⣾⣿⣿⣿⣿⣿⣿⣿⣿⣿⣿⣿⣿⣿⣿⣿⣿⣿⣿⣿⣿⣿⣿⠀⠀⠀⠀⠀⠀⠀⠀⠀⠀⠀⠀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⠀⠀⠀⠀⠀⠀⠀⠀⠀⠀⠀⣿⣿⣿⣿⣿⣿⣿⣿⣿⣿⣿⣿⣿⣿⣿⣿⣿⣿⣿⣿⣿⣿⣿⣿⢟⣻⣟⢕⢕⣱⣷⣿⣿⣿⣿⣿⣯⣼⣿⣿⣿⣿⣿⣿⣿⣿⣿⣿⣿⣿⣿⣿⣿⣿⣿⣿⣿⣿⠀⠀⠀⠀⠀⠀⠀⠀⠀⠀⠀⠀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⠀⠀⠀⠀⠀⠀⠀⠀⠀⠀⠀⣿⣿⣿⣿⣿⣿⣿⣿⣿⣿⣿⣿⣿⣿⣿⣿⣿⣿⣿⣿⣿⣿⣿⣿⣿⣿⣽⣿⣾⣿⣿⣿⣿⣿⣿⣿⣿⣿⣿⣿⣿⣿⣿⣿⣿⣿⣿⣿⣿⣿⣿⣿⣿⣿⣿⣿⣿⣿⠀⠀⠀⠀⠀⠀⠀⠀⠀⠀⠀⠀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⠀⠀⠀⠀⠀⠀⠀⠀⠀⠀⠀⣿⣿⣿⣿⣿⣿⣿⣿⢟⢇⢕⢕⣵⢇⢹⢏⢕⢕⢕⢕⢕⢕⢕⢕⢕⢱⢕⢕⢕⢕⢜⣿⣿⣿⣿⣿⣿⣿⣿⣿⣿⣿⣿⣿⣿⣿⣿⣿⣿⣿⣿⣿⣿⣿⣿⣿⣿⣿⠀⠀⠀⠀⠀⠀⠀⠀⠀⠀⠀⠀</a:t>
            </a:r>
            <a:br/>
            <a:r>
              <a:t>⠀⠀⠀⠀⠀⠀⠀⠀⠀⠀⠀⣿⣿⣿⣿⣿⣿⣿⡕⢕⢕⢕⢕⢕⢕⢕⢕⢕⢕⢕⢕⢕⢕⢕⢕⢕⢕⢑⠑⢕⢕⢕⣿⣿⣿⣿⣿⣿⣿⣿⣿⣿⣿⣿⣿⣿⣿⣿⣿⣿⣿⣿⣿⣿⣿⣿⣿⣿⣿⠀⠀⠀⠀⠀⠀⠀⠀⠀⠀⠀⠀</a:t>
            </a:r>
            <a:br/>
            <a:r>
              <a:t>⠀⠀⠀⠀⠀⠀⠀⠀⠀⠀⠀⣿⣿⣿⣿⣿⣿⢟⢕⢕⢕⢱⢕⢕⢕⢕⣕⣕⡕⢕⢕⢕⣱⣵⣵⣕⡕⢕⢕⢕⢕⢕⢻⣿⣿⣿⣿⣿⣿⣿⣿⣿⣿⣿⣿⣿⣿⣿⣿⣿⣿⣿⣿⣿⣿⣿⣿⣿⣿⠀⠀⠀⠀⠀⠀⠀⠀⠀⠀⠀⠀</a:t>
            </a:r>
            <a:br/>
            <a:r>
              <a:t>⠀⠀⠀⠀⠀⠀⠀⠀⠀⠀⠀⣿⣿⣿⣿⣿⣿⣇⢕⢕⢕⢕⢱⣷⣾⣿⣿⣿⣿⣷⣿⣿⣿⣿⣿⣿⣿⣷⣵⡕⢕⢕⢕⣿⣿⣿⣿⣿⣿⣿⣿⣿⣿⣿⣿⣿⣿⣿⣿⣿⣿⣿⣿⣿⣿⣿⣿⣿⣿⠀⠀⠀⠀⠀⠀⠀⠀⠀⠀⠀⠀</a:t>
            </a:r>
            <a:br/>
            <a:r>
              <a:t>⠀⠀⠀⠀⠀⠀⠀⠀⠀⠀⠀⣿⣿⣿⣿⣿⣿⣿⣷⢕⢕⢕⣿⣿⣿⣿⣿⣿⣿⣿⣿⣿⣿⣿⣿⣿⣿⣿⣿⣷⢕⢕⢕⣿⣿⣿⣿⣿⣿⣿⣿⣿⣿⣿⣿⣿⣿⣿⣿⣿⣿⣿⣿⣿⣿⣿⣿⣿⣿⠀⠀⠀⠀⠀⠀⠀⠀⠀⠀⠀⠀</a:t>
            </a:r>
            <a:br/>
            <a:r>
              <a:t>⠀⠀⠀⠀⠀⠀⠀⠀⠀⠀⠀⣿⣿⣿⣿⣿⣿⣿⣿⢕⢕⣸⣿⣿⣿⣿⣿⣿⣿⣿⣿⣿⣿⣿⣿⣿⣿⣿⡿⢕⢕⢕⢕⣿⣿⣿⣿⣿⣿⣿⣿⣿⣿⣿⣿⣿⣿⣿⣿⣿⣿⣿⣿⣿⣿⣿⣿⣿⣿⠀⠀⠀⠀⠀⠀⠀⠀⠀⠀⠀⠀</a:t>
            </a:r>
            <a:br/>
            <a:r>
              <a:t>⠀⠀⠀⠀⠀⠀⠀⠀⠀⠀⠀⣿⣿⣿⣿⣿⣿⣿⣿⡇⢕⢺⡿⢿⢿⢿⢿⢿⢿⢿⣿⢿⢿⢟⠋⠑⠕⢕⢕⢕⢱⣧⢱⣿⣿⣿⣿⣿⣿⣿⣿⣿⣿⣿⣿⣿⣿⣿⣿⣿⣿⣿⣿⣿⣿⣿⣿⣿⣿⠀⠀⠀⠀⠀⠀⠀⠀⠀⠀⠀⠀</a:t>
            </a:r>
            <a:br/>
            <a:r>
              <a:t>⠀⠀⠀⠀⠀⠀⠀⠀⠀⠀⠀⣿⣿⣿⣿⣿⣿⣿⣿⣿⣵⣇⢇⢕⢕⠑⢁⠀⠀⢕⢕⣵⢕⢄⢄⢄⢄⢄⢕⢕⣧⢜⢟⣿⣿⣿⣿⣿⣿⣿⣿⣿⣿⣿⣿⣿⣿⣿⣿⣿⣿⣿⣿⣿⣿⣿⣿⣿⣿⠀⠀⠀⠀⠀⠀⠀⠀⠀⠀⠀⠀</a:t>
            </a:r>
            <a:br/>
            <a:r>
              <a:t>⠀⠀⠀⠀⠀⠀⠀⠀⠀⠀⠀⣿⣿⣿⣿⣿⣿⣿⣿⣿⣿⡏⢇⢕⢄⢄⢕⢕⢕⢕⣾⣿⣧⡕⢕⢕⢕⢕⢕⢱⣿⣷⣿⣟⣿⣿⣿⣿⣿⣿⣿⣿⣿⣿⣿⣿⣿⣿⣿⣿⣿⣿⣿⣿⣿⣿⣿⣿⣿⠀⠀⠀⠀⠀⠀⠀⠀⠀⠀⠀⠀</a:t>
            </a:r>
            <a:br/>
            <a:r>
              <a:t>⠀⠀⠀⠀⠀⠀⠀⠀⠀⠀⠀⣿⣿⣿⣿⣿⣿⣿⣿⣿⣿⣷⣿⣕⢕⢱⢕⢕⣱⣾⣿⣿⣿⣿⣷⣵⣵⣷⣾⣿⣿⡇⢝⣿⣿⣿⣿⣿⣿⣿⣿⣿⣿⣿⣿⣿⣿⣿⣿⣿⣿⣿⣿⣿⣿⣿⣿⣿⣿⠀⠀⠀⠀⠀⠀⠀⠀⠀⠀⠀⠀</a:t>
            </a:r>
            <a:br/>
            <a:r>
              <a:t>⠀⠀⠀⠀⠀⠀⠀⠀⠀⠀⠀⣿⣿⣿⣿⣿⣿⣿⣿⣿⣿⣿⣿⣿⣿⣷⣾⣿⣿⣿⣻⣿⣿⣿⣿⣿⣿⣿⣿⣿⣿⣷⣿⣿⣿⣿⣿⣿⣿⣿⣿⣿⣿⣿⣿⣿⣿⣿⣿⣿⣿⣿⣿⣿⣿⣿⣿⣿⣿⠀⠀⠀⠀⠀⠀⠀⠀⠀⠀⠀⠀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⠀⠀⠀⠀⠀⠀⠀⠀⠀⠀⠀⣿⣿⣿⣿⣿⣿⣿⣿⣿⣿⣿⣿⣿⣿⣿⣿⣿⣿⣿⣿⣿⣕⣼⣿⣿⣿⣿⣿⣿⣿⣿⣿⣿⣿⣿⣿⣿⣿⣿⣿⣿⣿⣿⣿⣿⣿⣿⣿⣿⣿⣿⣿⣿⣿⣿⣿⣿⣿⠀⠀⠀⠀⠀⠀⠀⠀⠀⠀⠀⠀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⠀⠀⠀⠀⠀⠀⠀⠀⠀⠀⠀⣿⣿⣿⣿⣿⣿⣿⣿⣿⣿⣿⣿⣿⣿⣿⣿⣿⣿⡿⢿⢿⢿⠟⢿⣿⣿⣿⣿⣿⣿⣿⣿⣿⣿⣿⣿⣿⣿⣿⣿⣿⣿⣿⣿⣿⣿⣿⣿⣿⣿⣿⣿⣿⣿⣿⣿⣿⣿⠀⠀⠀⠀⠀⠀⠀⠀⠀⠀⠀⠀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⠀⠀⠀⠀⠀⠀⠀⠀⠀⠀⠀⣿⣿⣿⣿⣿⣿⣿⣿⣿⣿⣿⣿⣿⣿⣿⣿⣿⣿⣷⣷⣷⣷⣷⣾⣿⣿⣿⣿⣿⣿⣿⣿⣿⣿⣿⣿⣿⣿⣿⣿⣿⣿⣿⣿⣿⣿⣿⣿⣿⣿⣿⣿⣿⣿⣿⣿⣿⣿⠀⠀⠀⠀⠀⠀⠀⠀⠀⠀⠀⠀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⠀⠀⠀⠀⠀⠀⠀⠀⠀⠀⠀⣿⣿⣿⣿⣿⣿⣿⣿⣿⣿⣿⣿⣿⡿⣿⣿⣿⣿⣿⣿⣿⣿⣿⣿⣿⣿⣿⣿⢿⣿⣿⣿⣿⣿⣿⣿⣿⣿⣿⣿⣿⣿⣿⣿⣿⣿⣿⣿⣿⣿⣿⣿⣿⣿⣿⣿⣿⣿⠀⠀⠀⠀⠀⠀⠀⠀⠀⠀⠀⠀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⠀⠀⠀⠀⠀⠀⠀⠀⠀⠀⠀⣿⣿⣿⣿⣿⣿⣿⣿⣿⣿⣿⣿⣿⢕⣿⣿⣿⣿⣿⣿⣿⣿⣿⣿⣿⣿⣿⡿⢕⢻⣿⣿⣿⣿⣿⣿⣿⣿⣿⣿⣿⣿⣿⣿⣿⣿⣿⣿⣿⣿⣿⣿⣿⣿⣿⣿⣿⣿⠀⠀⠀⠀⠀⠀⠀⠀⠀⠀⠀⠀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⠀⠀⠀⠀⠀⠀⠀⠀⠀⠀⠀⣿⣿⣿⣿⣿⣿⣿⣿⣿⣿⣿⣿⣿⣿⣿⣿⣿⣿⣿⣿⣿⣿⣿⣿⣿⣿⣿⢇⢕⣾⢿⣿⣿⣿⣿⣿⣿⣿⣿⣿⣿⣿⣿⣿⣿⣿⣿⣿⣿⣿⣿⣿⣿⣿⣿⣿⣿⣿⠀⠀⠀⠀⠀⠀⠀⠀⠀⠀⠀⠀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⠀⠀⠀⠀⠀⠀⠀⠀⠀⠀⠀⣿⣿⣿⣿⣿⣿⣿⣿⣿⣿⣿⣿⣿⣿⣿⣿⣿⣿⣿⣿⣿⣿⣿⣿⣿⣿⣿⢕⣵⣿⢕⢜⢝⡻⢿⢿⣿⣿⣿⣿⣿⣿⣿⣿⣿⣿⣿⣿⣿⣿⣿⣿⣿⣿⣿⣿⣿⣿⠀⠀⠀⠀⠀⠀⠀⠀⠀⠀⠀⠀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⠀⠀⠀⠀⠀⠀⠀⠀⠀⠀⠀⣿⣿⣿⣿⣿⣿⣿⣿⣿⣿⣿⣿⣿⣿⣿⣿⣿⣿⣿⣿⣿⣿⣿⣿⣿⢿⣣⣾⣿⢟⢕⢕⢜⢕⢕⢕⣱⣽⣿⣿⣿⣿⣿⣿⣿⣿⣿⣿⣿⣿⣿⣿⣿⣿⣿⣿⣿⣿⠀⠀⠀⠀⠀⠀⠀⠀⠀⠀⠀⠀</a:t>
            </a:r>
            <a:br/>
            <a:r>
              <a:t>⠀⠀⠀⠀⠀⠀⠀⠀⠀⠀⠀⣿⣿⣿⣿⣿⣿⣿⣿⣿⣿⣿⣿⣿⣿⣿⣿⣿⣿⣿⣷⣵⣕⢕⣕⣱⣾⣿⣿⢟⢕⢕⢕⡇⢕⣵⣿⣿⣿⣿⣿⣿⣿⣿⣿⣿⣿⣿⣿⣿⣿⣿⣿⣿⣿⣿⣿⣿⣿⠀⠀⠀⠀⠀⠀⠀⠀⠀⠀⠀⠀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⠀⠀⠀⠀⠀⠀⠀⠀⠀⠀⠀⣿⣿⣿⣿⣿⣿⣿⣿⣿⣿⣿⣿⣿⣿⣿⣿⣿⣿⣿⣿⣿⣿⣿⣿⣿⣿⣿⢏⢕⢱⣇⣸⣧⣷⣿⣿⣿⣻⣿⣿⣿⣿⣿⣿⣿⣿⣿⣿⣿⣿⣿⣿⣿⣿⣿⣿⣿⣿⠀⠀⠀⠀⠀⠀⠀⠀⠀⠀⠀⠀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⠀⠀⠀⠀⠀⠀⠀⠀⠀⠀⠀⣿⣿⣿⣿⣿⣿⣿⣿⣿⣿⣿⣿⣿⣿⣿⣿⣿⣿⣿⣿⣿⣿⣿⣯⣷⡿⢷⣇⣵⣿⣿⣿⣿⣿⣿⣿⣾⣿⣿⣿⣿⣿⣿⣿⣿⣿⣿⣿⣿⣿⣿⣿⣿⣿⣿⣿⣿⣿⠀⠀⠀⠀⠀⠀⠀⠀⠀⠀⠀⠀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⠀⠀⠀⠀⠀⠀⠀⠀⠀⠀⠀⣿⣿⣿⣿⣿⣿⣿⣿⡿⢕⢕⢕⣞⡏⣼⢏⢕⢕⢕⢕⢕⢕⢕⢕⢕⢱⢜⢕⢕⢕⢿⣿⣿⣿⣿⣿⣿⣿⣿⣿⣿⣿⣿⣿⣿⣿⣿⣿⣿⣿⣿⣿⣿⣿⣿⣿⣿⣿⠀⠀⠀⠀⠀⠀⠀⠀⠀⠀⠀⠀</a:t>
            </a:r>
            <a:br/>
            <a:r>
              <a:t>⠀⠀⠀⠀⠀⠀⠀⠀⠀⠀⠀⣿⣿⣿⣿⣿⣿⣟⢕⢕⢕⢕⢱⢇⢕⢕⢕⢕⢕⢕⢕⢕⢕⢕⢕⢕⢕⢑⢕⢕⢕⢱⣿⣿⣿⣿⣿⣿⣿⣿⣿⣿⣿⣿⣿⣿⣿⣿⣿⣿⣿⣿⣿⣿⣿⣿⣿⣿⣿⠀⠀⠀⠀⠀⠀⠀⠀⠀⠀⠀⠀</a:t>
            </a:r>
            <a:br/>
            <a:r>
              <a:t>⠀⠀⠀⠀⠀⠀⠀⠀⠀⠀⠀⣿⣿⣿⣿⣿⣿⢏⢕⢜⢕⢕⢕⢕⢕⢕⢕⢕⢕⢕⢕⢕⢕⢕⢕⢕⢕⢔⢕⢕⢕⢕⣿⣿⣿⣿⣿⣿⣿⣿⣿⣿⣿⣿⣿⣿⣿⣿⣻⣿⣿⣿⣿⣿⣿⣿⣿⣿⣿⠀⠀⠀⠀⠀⠀⠀⠀⠀⠀⠀⠀</a:t>
            </a:r>
            <a:br/>
            <a:r>
              <a:t>⠀⠀⠀⠀⠀⠀⠀⠀⠀⠀⠀⣿⣿⣿⣿⣿⣧⢕⢕⢕⢕⢝⢕⣕⣵⣷⣷⣷⣧⣱⣵⣵⣿⣿⣿⣷⣧⣕⢕⢕⢕⢕⢹⣿⣿⣿⣿⣿⣿⣿⣿⣿⣿⣿⣿⣿⣿⣿⣿⣿⣿⣿⣿⣿⣿⣿⣿⣿⣿⠀⠀⠀⠀⠀⠀⠀⠀⠀⠀⠀⠀</a:t>
            </a:r>
            <a:br/>
            <a:r>
              <a:t>⠀⠀⠀⠀⠀⠀⠀⠀⠀⠀⠀⣿⣿⣿⣿⣿⣿⣷⢕⢕⢕⢱⣾⣿⣿⣿⣿⣿⣿⣿⣿⣿⣿⣿⣿⣿⣿⣿⣷⡇⢕⢕⢸⣿⣿⣿⣿⣿⣿⣿⣿⣿⣿⣿⣿⣿⣿⣿⣿⣿⣿⣿⣿⣿⣿⣿⣿⣿⣿⠀⠀⠀⠀⠀⠀⠀⠀⠀⠀⠀⠀</a:t>
            </a:r>
            <a:br/>
            <a:r>
              <a:t>⠀⠀⠀⠀⠀⠀⠀⠀⠀⠀⠀⣿⣿⣿⣿⣿⣿⣿⡇⢕⢕⣾⣿⣿⣿⣿⣿⣿⣿⣿⣿⣿⣿⣿⣿⣿⣿⣿⡿⢇⢕⢕⢸⣿⣿⣿⣿⣿⣿⣿⣿⣿⣿⣿⣾⣿⣿⣿⣿⣿⣿⣿⣿⣿⣿⣿⣿⣿⣿⠀⠀⠀⠀⠀⠀⠀⠀⠀⠀⠀⠀</a:t>
            </a:r>
            <a:br/>
            <a:r>
              <a:t>⠀⠀⠀⠀⠀⠀⠀⠀⠀⠀⠀⣿⣿⣿⣿⣿⣿⣿⣧⢕⢱⣿⣿⣿⣿⣿⣿⣿⣿⣿⣿⣿⣿⣿⢿⢟⢟⢏⢕⢕⢕⡕⣼⣿⣿⣿⣿⣿⣿⣿⣿⣿⣿⣿⣿⣿⣿⣿⣿⣿⣿⣿⣿⣿⣿⣿⣿⣿⣿⠀⠀⠀⠀⠀⠀⠀⠀⠀⠀⠀⠀</a:t>
            </a:r>
            <a:br/>
            <a:r>
              <a:t>⠀⠀⠀⠀⠀⠀⠀⠀⠀⠀⠀⣿⣿⣿⣿⣿⣿⣿⣿⡕⢕⢝⢝⢝⢝⠝⠙⠙⠙⢝⢝⢝⢕⢁⠀⠀⢁⢑⢕⢕⡜⢧⢿⣿⣿⣿⣿⣿⣿⣿⣿⣿⣿⣿⣿⣿⣿⣿⣿⣿⣿⣿⣿⣿⣿⣿⣿⣿⣿⠀⠀⠀⠀⠀⠀⠀⠀⠀⠀⠀⠀</a:t>
            </a:r>
            <a:br/>
            <a:r>
              <a:t>⠀⠀⠀⠀⠀⠀⠀⠀⠀⠀⠀⣿⣿⣿⣿⣿⣿⣿⣿⣿⣼⢳⢕⢕⠁⢔⢔⢄⢄⢕⣾⣷⡕⢕⢕⢕⢕⢕⢕⢱⣧⣱⣾⢻⣿⣿⣿⣿⣿⣿⣿⣿⣿⣿⣿⣿⣿⣿⣿⣿⣿⣿⣿⣿⣿⣿⣿⣿⣿⠀⠀⠀⠀⠀⠀⠀⠀⠀⠀⠀⠀</a:t>
            </a:r>
            <a:br/>
            <a:r>
              <a:t>⠀⠀⠀⠀⠀⠀⠀⠀⠀⠀⠀⣿⣿⣿⣿⣿⣿⣿⣿⣿⣿⣵⣕⢕⢕⢕⢕⢕⢕⣼⣿⣿⣷⣵⡕⢕⢕⣕⣧⣾⣿⡟⢿⣾⣿⣿⣿⣿⣿⣿⣿⣿⣿⣿⣿⣿⣿⣿⣿⣿⣿⣿⣿⣿⣿⣿⣿⣿⣿⠀⠀⠀⠀⠀⠀⠀⠀⠀⠀⠀⠀</a:t>
            </a:r>
            <a:br/>
            <a:r>
              <a:t>⠀⠀⠀⠀⠀⠀⠀⠀⠀⠀⠀⣿⣿⣿⣿⣿⣿⣿⣿⣿⣿⣿⣿⣷⡷⣸⣵⣵⣿⣿⣿⣿⣿⣿⣿⣿⣿⣿⣿⣿⣿⣵⣷⣿⣿⣿⣿⣿⣿⣿⣿⣿⣿⣿⣿⣿⣿⣿⣿⣿⣿⣿⣿⣿⣿⣿⣿⣿⣿⠀⠀⠀⠀⠀⠀⠀⠀⠀⠀⠀⠀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⠀⠀⠀⠀⠀⠀⠀⠀⠀⠀⠀⣿⣿⣿⣿⣿⣿⣿⣿⣿⣿⣿⣿⣿⣿⣿⣿⣿⣿⣧⣾⣿⣿⣽⣿⣿⣿⣿⣿⣿⣿⣿⣿⣿⣿⣿⣿⣿⣿⣿⣿⣿⣿⣿⣿⣿⣿⣿⣿⣿⣿⣿⣿⣿⣿⣿⣿⣿⣿⠀⠀⠀⠀⠀⠀⠀⠀⠀⠀⠀⠀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⠀⠀⠀⠀⠀⠀⠀⠀⠀⠀⠀⣿⣿⣿⣿⣿⣿⣿⣿⣿⣿⣿⣿⣿⣿⣿⣿⣿⣟⣝⣉⢉⢁⣅⣹⣿⣿⣿⣿⣿⣿⣿⣿⣿⣿⣿⣿⣿⣿⣿⣿⣿⣿⣿⣿⣿⣿⣿⣿⣿⣿⣿⣿⣿⣿⣿⣿⣿⣿⠀⠀⠀⠀⠀⠀⠀⠀⠀⠀⠀⠀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⠀⠀⠀⠀⠀⠀⠀⠀⠀⠀⠀⣿⣿⣿⣿⣿⣿⣿⣿⣿⣿⣿⣿⣏⢜⣿⣿⣿⣿⣿⣿⣿⣿⣿⣿⣿⣿⣿⡟⢝⣿⣿⣿⣿⣿⣿⣿⣿⣿⣿⣿⣿⣿⣿⣿⣿⣿⣿⣿⣿⣿⣿⣿⣿⣿⣿⣿⣿⣿⠀⠀⠀⠀⠀⠀⠀⠀⠀⠀⠀⠀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⠀⠀⠀⠀⠀⠀⠀⠀⠀⠀⠀⣿⣿⣿⣿⣿⣿⣿⣿⣿⣿⣿⣿⣿⣷⣿⣿⣿⣿⣿⣿⣿⣿⣿⣿⣿⣿⣿⢇⢕⣿⣿⣿⢿⣿⣿⣿⣿⣿⣿⣿⣿⣿⣿⣿⣿⣿⣿⣿⣿⣿⣿⣿⣿⣿⣿⣿⣿⣿⠀⠀⠀⠀⠀⠀⠀⠀⠀⠀⠀⠀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⠀⠀⠀⠀⠀⠀⠀⠀⠀⠀⠀⣿⣿⣿⣿⣿⣿⣿⣿⣿⣿⣿⣿⣿⣿⣿⣿⣿⣿⣿⣿⣿⣿⣿⣿⣿⣿⣿⢕⣸⡧⢕⢝⢻⢻⢿⢿⣿⣿⣿⣿⣿⣿⣿⣿⣿⣿⣿⣿⣿⣿⣿⣿⣿⣿⣿⣿⣿⣿⠀⠀⠀⠀⠀⠀⠀⠀⠀⠀⠀⠀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⠀⠀⠀⠀⠀⠀⠀⠀⠀⠀⠀⣿⣿⣿⣿⣿⣿⣿⣿⣿⣿⣿⣿⣿⣿⣿⣿⣿⣿⣿⣿⣿⣿⣿⣿⣿⣿⢏⣵⣿⢟⢕⢕⢕⢱⢕⡕⣝⣿⣿⣿⣿⣿⣿⣿⣿⣿⣿⣿⣿⣿⣿⣿⣿⣿⣿⣿⣿⣿⠀⠀⠀⠀⠀⠀⠀⠀⠀⠀⠀⠀</a:t>
            </a:r>
            <a:br/>
            <a:r>
              <a:t>⠀⠀⠀⠀⠀⠀⠀⠀⠀⠀⠀⣿⣿⣿⣿⣿⣿⣿⣿⣿⣿⣿⣿⣿⣿⣿⣿⣿⣿⣯⣟⡟⢟⢏⢝⢝⣱⣿⣿⢏⢕⢕⢸⢕⢱⣿⣿⣿⣿⣿⣿⣿⣿⣿⣿⣿⣿⣿⣿⣿⣿⣿⣿⣿⣿⣿⣿⣿⣿⠀⠀⠀⠀⠀⠀⠀⠀⠀⠀⠀⠀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⠀⠀⠀⠀⠀⠀⠀⠀⠀⠀⠀⣿⣿⣿⣿⣿⣿⣿⣿⣿⣿⣿⣿⣿⣿⣿⣿⣿⣿⣿⣿⣿⣷⣵⣾⣾⣿⡿⢏⢕⢕⣕⣿⣧⣾⣿⣿⣿⣿⣿⣿⣿⣿⣿⣿⣿⣿⣿⣿⣿⣿⣿⣿⣿⣿⣿⣿⣿⣿⠀⠀⠀⠀⠀⠀⠀⠀⠀⠀⠀⠀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⠀⠀⠀⠀⠀⠀⠀⠀⠀⠀⠀⣿⣿⣿⣿⣿⣿⣿⣿⣿⣿⣿⣿⣿⣿⣿⣿⣿⣿⣿⣿⣿⣿⡿⢟⣹⣿⡵⢕⣕⣾⣿⣿⣿⣿⣿⣿⣷⣿⣿⣿⣿⣿⣿⣿⣿⣿⣿⣿⣿⣿⣿⣿⣿⣿⣿⣿⣿⣿⠀⠀⠀⠀⠀⠀⠀⠀⠀⠀⠀⠀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⠀⠀⠀⠀⠀⠀⠀⠀⠀⠀⠀⠛⠛⠛⠛⠛⠛⠛⠛⠛⠛⠛⠛⠛⠛⠛⠛⠛⠛⠛⠛⠛⠛⠛⠛⠛⠓⠚⠛⠛⠛⠛⠛⠛⠛⠛⠛⠛⠛⠛⠛⠛⠛⠛⠛⠛⠛⠛⠛⠛⠛⠛⠛⠛⠛⠛⠛⠛⠛⠀⠀⠀⠀⠀⠀⠀⠀⠀⠀⠀⠀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⠀⠀⠀⠀⠀⠀⠀⠀⠀⠀⠀⣿⣿⣿⣿⣿⣿⣿⣿⣿⢏⢕⢕⢕⢇⡝⡟⢏⢕⢜⢕⢕⢕⢕⢕⢕⢕⢝⢕⢕⢸⣿⣿⣿⣿⣿⣿⣿⣿⣿⣿⣿⣿⣿⣿⣿⣿⣿⣿⣿⣿⣿⣿⣿⣿⣿⣿⣿⣿⠀⠀⠀⠀⠀⠀⠀⠀⠀⠀⠀⠀</a:t>
            </a:r>
            <a:br/>
            <a:r>
              <a:t>⠀⠀⠀⠀⠀⠀⠀⠀⠀⠀⠀⣿⣿⣿⣿⣿⣿⡿⡏⢕⢕⢕⣱⢏⢇⢝⢕⢕⢕⢕⢕⢕⢕⢕⢕⢕⢇⢕⢕⢕⢕⢸⣿⣿⣿⣿⣿⣿⣿⣿⣿⣿⣿⣿⣿⣿⣿⣿⣿⣿⣿⣿⣿⣿⣿⣿⣿⣿⣿⠀⠀⠀⠀⠀⠀⠀⠀⠀⠀⠀⠀</a:t>
            </a:r>
            <a:br/>
            <a:r>
              <a:t>⠀⠀⠀⠀⠀⠀⠀⠀⠀⠀⠀⣿⣿⣿⣿⣿⣿⡇⢕⢕⢕⢕⢕⢕⢕⢕⢕⢕⢕⢕⢕⢕⢕⢕⢕⢕⢕⢀⢕⢕⢕⢸⣿⣿⣿⣿⣿⣿⣿⣿⣿⣿⣿⣿⣿⣿⣿⣟⣿⣿⣿⣿⣿⣿⣿⣿⣿⣿⣿⠀⠀⠀⠀⠀⠀⠀⠀⠀⠀⠀⠀</a:t>
            </a:r>
            <a:br/>
            <a:r>
              <a:t>⠀⠀⠀⠀⠀⠀⠀⠀⠀⠀⠀⣿⣿⣿⣿⣿⣇⢕⢕⢕⢕⢇⢕⢕⣕⣵⣵⣧⣕⢕⣕⣱⣵⣷⣷⣧⣕⡕⢕⢕⢕⢕⢻⣿⣿⣿⣿⣿⣿⣿⣿⣿⣿⣿⣿⣿⣿⣿⣿⣿⣿⣿⣿⣿⣿⣿⣿⣿⣿⠀⠀⠀⠀⠀⠀⠀⠀⠀⠀⠀⠀</a:t>
            </a:r>
            <a:br/>
            <a:r>
              <a:t>⠀⠀⠀⠀⠀⠀⠀⠀⠀⠀⠀⣿⣿⣿⣿⣿⣿⣕⢕⢕⢕⢕⣵⣿⣿⣿⣿⣿⣿⣿⣿⣿⣿⣿⣿⣿⣿⣿⣷⡕⢕⢕⢸⣿⣿⣿⣿⣿⣿⣿⣿⣿⣿⣿⣿⣿⣿⣿⣿⣿⣿⣿⣿⣿⣿⣿⣿⣿⣿⠀⠀⠀⠀⠀⠀⠀⠀⠀⠀⠀⠀</a:t>
            </a:r>
            <a:br/>
            <a:r>
              <a:t>⠀⠀⠀⠀⠀⠀⠀⠀⠀⠀⠀⣿⣿⣿⣿⣿⣿⣿⡕⢕⢕⣸⣿⣿⣿⣿⣿⣿⣿⣿⣿⣿⣿⣿⣿⣿⣿⣿⣿⢇⢕⢕⢸⣿⣿⣿⣿⣿⣿⣿⣿⣿⣿⣿⣿⣿⣿⣿⣿⣿⣿⣿⣿⣿⣿⣿⣿⣿⣿⠀⠀⠀⠀⠀⠀⠀⠀⠀⠀⠀⠀</a:t>
            </a:r>
            <a:br/>
            <a:r>
              <a:t>⠀⠀⠀⠀⠀⠀⠀⠀⠀⠀⠀⣿⣿⣿⣿⣿⣿⣿⡇⢕⢕⣿⣿⣿⣿⣿⣿⣿⣿⣿⣿⣿⣿⣿⣿⢿⢿⡟⢇⢕⢕⢕⣸⣿⣿⣿⣿⣿⣿⣿⣿⣿⣿⣿⣿⣿⣿⣿⣿⣿⣿⣿⣿⣿⣿⣿⣿⣿⣿⠀⠀⠀⠀⠀⠀⠀⠀⠀⠀⠀⠀</a:t>
            </a:r>
            <a:br/>
            <a:r>
              <a:t>⠀⠀⠀⠀⠀⠀⠀⠀⠀⠀⠀⣿⣿⣿⣿⣿⣿⣿⣿⢕⢕⠿⢟⢟⢟⢟⢟⠟⠟⢟⢟⢟⢏⠙⠁⠁⠑⠕⢕⢕⢜⣇⣿⣿⣿⣿⣿⣿⣿⣿⣿⣿⣿⣿⣿⣿⣿⣿⣿⣿⣿⣿⣿⣿⣿⣿⣿⣿⣿⠀⠀⠀⠀⠀⠀⠀⠀⠀⠀⠀⠀</a:t>
            </a:r>
            <a:br/>
            <a:r>
              <a:t>⠀⠀⠀⠀⠀⠀⠀⠀⠀⠀⠀⣿⣿⣿⣿⣿⣿⣿⣿⣧⣼⣜⢕⢕⠑⢕⢄⢀⢀⢕⣱⣧⢕⢔⢔⢔⢕⢕⢕⢕⣇⢜⣵⢿⣿⣿⣿⣿⣿⣿⣿⣿⣿⣿⣿⣿⣿⣿⣿⣿⣿⣿⣿⣿⣿⣿⣿⣿⣿⠀⠀⠀⠀⠀⠀⠀⠀⠀⠀⠀⠀</a:t>
            </a:r>
            <a:br/>
            <a:r>
              <a:t>⠀⠀⠀⠀⠀⠀⠀⠀⠀⠀⠀⣿⣿⣿⣿⣿⣿⣿⣿⣿⣟⢜⢇⢕⢔⢕⢕⢕⢕⣱⣿⣿⣧⣕⢕⢕⢕⢕⣕⣼⣿⢺⣿⣼⣿⣿⣿⣿⣿⣿⣿⣿⣿⣿⣿⣿⣿⣿⣿⣿⣿⣿⣿⣿⣿⣿⣿⣿⣿⠀⠀⠀⠀⠀⠀⠀⠀⠀⠀⠀⠀</a:t>
            </a:r>
            <a:br/>
            <a:r>
              <a:t>⠀⠀⠀⠀⠀⠀⠀⠀⠀⠀⠀⣿⣿⣿⣿⣿⣿⣿⣿⣷⣿⣿⣷⣕⣱⢕⣕⣱⣼⣿⣿⣿⣿⣿⣷⣷⣾⣿⣿⣿⣿⢇⣼⣿⣿⣿⣿⣿⣿⣿⣿⣿⣿⣿⣿⣿⣿⣿⣿⣿⣿⣿⣿⣿⣿⣿⣿⣿⣿⠀⠀⠀⠀⠀⠀⠀⠀⠀⠀⠀⠀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⠀⠀⠀⠀⠀⠀⠀⠀⠀⠀⠀⣿⣿⣿⣿⣿⣿⣿⣿⣿⣿⣿⣿⣿⣿⣿⣿⣿⣿⡯⣽⣿⣽⢻⣿⣿⣿⣿⣿⣿⣿⣿⣿⣿⣿⣿⣿⣿⣿⣿⣿⣿⣿⣿⣿⣿⣿⣿⣿⣿⣿⣿⣿⣿⣿⣿⣿⣿⣿⠀⠀⠀⠀⠀⠀⠀⠀⠀⠀⠀⠀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⠀⠀⠀⠀⠀⠀⠀⠀⠀⠀⠀⣿⣿⣿⣿⣿⣿⣿⣿⣿⣿⣿⣿⣿⣿⣿⣿⣿⡿⠟⠟⠟⠛⠋⢝⣿⣿⣿⣿⣿⣿⣿⣿⣿⣿⣿⣿⣿⣿⣿⣿⣿⣿⣿⣿⣿⣿⣿⣿⣿⣿⣿⣿⣿⣿⣿⣿⣿⣿⠀⠀⠀⠀⠀⠀⠀⠀⠀⠀⠀⠀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⠀⠀⠀⠀⠀⠀⠀⠀⠀⠀⠀⣿⣿⣿⣿⣿⣿⣿⣿⣿⣿⣿⣿⣿⣿⣿⣿⣿⣷⣦⣴⣴⣵⣵⣷⣿⣿⣿⣿⣿⣿⣿⣿⣿⣿⣿⣿⣿⣿⣿⣿⣿⣿⣿⣿⣿⣿⣿⣿⣿⣿⣿⣿⣿⣿⣿⣿⣿⣿⠀⠀⠀⠀⠀⠀⠀⠀⠀⠀⠀⠀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⠀⠀⠀⠀⠀⠀⠀⠀⠀⠀⠀⣿⣿⣿⣿⣿⣿⣿⣿⣿⣿⣿⣿⡟⢹⣿⣿⣿⣿⣿⣿⣿⣿⣿⣿⣿⣿⣿⡿⢻⣿⣿⣿⣿⣿⣿⣿⣿⣿⣿⣿⣿⣿⣿⣿⣿⣿⣿⣿⣿⣿⣿⣿⣿⣿⣿⣿⣿⣿⠀⠀⠀⠀⠀⠀⠀⠀⠀⠀⠀⠀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⠀⠀⠀⠀⠀⠀⠀⠀⠀⠀⠀⣿⣿⣿⣿⣿⣿⣿⣿⣿⣿⣿⣿⣧⣱⣿⣿⣿⣿⣿⣿⣿⣿⣿⣿⣿⣿⣿⡇⢕⣿⣿⣿⣿⣿⣿⣿⣿⣿⣿⣿⣿⣿⣿⣿⣿⣿⣿⣿⣿⣿⣿⣿⣿⣿⣿⣿⣿⣿⠀⠀⠀⠀⠀⠀⠀⠀⠀⠀⠀⠀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⠀⠀⠀⠀⠀⠀⠀⠀⠀⠀⠀⣿⣿⣿⣿⣿⣿⣿⣿⣿⣿⣿⣿⣿⣿⣿⣿⣿⣿⣿⣿⣿⣿⣿⣿⣿⣿⣿⢕⢱⡇⢕⢝⢟⢿⢿⢿⣿⣿⣿⣿⣿⣿⣿⣿⣿⣿⣿⣿⣿⣿⣿⣿⣿⣿⣿⣿⣿⣿⠀⠀⠀⠀⠀⠀⠀⠀⠀⠀⠀⠀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⠀⠀⠀⠀⠀⠀⠀⠀⠀⠀⠀⣿⣿⣿⣿⣿⣿⣿⣿⣿⣿⣿⣿⣿⣿⣿⣿⣿⣿⣿⣿⣿⣿⣿⣿⣿⣿⡟⣱⣿⡇⢜⢕⢕⣕⢕⢕⣹⣿⣿⣿⣿⣿⣿⣿⣿⣿⣿⣿⣿⣿⣿⣿⣿⣿⣿⣿⣿⣿⠀⠀⠀⠀⠀⠀⠀⠀⠀⠀⠀⠀</a:t>
            </a:r>
            <a:br/>
            <a:r>
              <a:t>⠀⠀⠀⠀⠀⠀⠀⠀⠀⠀⠀⣿⣿⣿⣿⣿⣿⣿⣿⣿⣿⣿⣿⣿⣿⣿⣿⣿⣿⣿⢻⢿⢿⢿⢟⢟⢫⣼⣿⡟⢕⢕⢷⡕⢝⣾⣿⣿⣿⣿⣿⣿⣿⣿⣿⣿⣿⣿⣿⣿⣿⣿⣿⣿⣿⣿⣿⣿⣿⠀⠀⠀⠀⠀⠀⠀⠀⠀⠀⠀⠀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⠀⠀⠀⠀⠀⠀⠀⠀⠀⠀⠀⣿⣿⣿⣿⣿⣿⣿⣿⣿⣿⣿⣿⣿⣿⣿⣿⣿⣿⣿⣿⣷⣵⣕⣵⣵⣿⣿⢿⢕⢕⢕⣾⣧⣼⣿⣿⣿⣿⣿⣿⣿⣿⣿⣿⣿⣿⣿⣿⣿⣿⣿⣿⣿⣿⣿⣿⣿⣿⠀⠀⠀⠀⠀⠀⠀⠀⠀⠀⠀⠀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⠀⠀⠀⠀⠀⠀⠀⠀⠀⠀⠀⣿⣿⣿⣿⣿⣿⣿⣿⣿⣿⣿⣿⣿⣿⣿⣿⣿⣿⣿⣿⣿⡿⣿⣿⢟⢿⢏⡕⢕⣼⣿⣿⣿⣿⣿⣿⣿⣿⣿⣿⣿⣿⣿⣿⣿⣿⣿⣿⣿⣿⣿⣿⣿⣿⣿⣿⣿⣿⠀⠀⠀⠀⠀⠀⠀⠀⠀⠀⠀⠀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⠀⠀⠀⠀⠀⠀⠀⠀⠀⠀⠀⠛⠛⠛⠛⠛⠛⠛⠛⠛⠛⠛⠛⠛⠛⠛⠛⠛⠛⠛⠛⠛⠛⠋⠑⠛⠋⠛⠛⠛⠛⠛⠛⠛⠛⠛⠛⠛⠛⠛⠛⠛⠛⠛⠛⠛⠛⠛⠛⠛⠛⠛⠛⠛⠛⠛⠛⠛⠛⠀⠀⠀⠀⠀⠀⠀⠀⠀⠀⠀⠀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⠀⠀⠀⠀⠀⠀⠀⠀⠀⠀⠀⣿⣿⣿⣿⣿⣿⣿⣿⣿⣿⣿⣿⣿⣿⣿⣿⣿⣿⣿⣿⣿⣿⣿⣿⣿⣿⣿⣿⡟⢟⢟⢟⢻⢿⣿⣿⣿⣿⣿⣿⣿⣿⣿⣿⣿⣿⣿⣿⣿⣿⣿⣿⣿⣿⣿⣿⣿⣿⠀⠀⠀⠀⠀⠀⠀⠀⠀⠀⠀⠀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⠀⠀⠀⠀⠀⠀⠀⠀⠀⠀⠀⣿⣿⣿⣿⣿⣿⣿⣿⣿⣿⣿⣿⣿⣿⣿⣿⣿⣿⣿⣿⣿⣿⣿⣿⣿⣿⡟⢏⣇⣕⢕⢕⢕⢕⣿⣿⣿⣿⣿⣿⣿⣿⣿⣿⣿⣿⣿⣿⣿⣿⣿⣿⣿⣿⣿⣿⣿⣿⠀⠀⠀⠀⠀⠀⠀⠀⠀⠀⠀⠀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⠀⠀⠀⠀⠀⠀⠀⠀⠀⠀⠀⣿⣿⣿⣿⣿⣿⣿⣿⣿⣿⣿⣿⣿⣿⣿⣿⣿⣿⣿⣿⣿⣿⣿⣿⣿⣿⢕⣾⣿⣿⣿⣿⣷⣕⣿⣿⣿⣿⣿⣿⣿⣿⣿⣿⣿⣿⣿⣿⣿⣿⣿⣿⣿⣿⣿⣿⣿⣿⠀⠀⠀⠀⠀⠀⠀⠀⠀⠀⠀⠀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⠀⠀⠀⠀⠀⠀⠀⠀⠀⠀⠀⣿⣿⣿⣿⣿⣿⣿⣿⣿⣿⣿⣿⣿⣿⣿⣿⣿⣿⣿⣿⣿⣿⣿⣿⣿⣿⣾⣿⣵⣼⣿⣟⣿⣽⣿⣿⣿⣿⣿⣿⣿⣿⣿⣿⣿⣿⣿⣿⣿⣿⣿⣿⣿⣿⣿⣿⣿⣿⠀⠀⠀⠀⠀⠀⠀⠀⠀⠀⠀⠀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⠀⠀⠀⠀⠀⠀⠀⠀⠀⠀⠀⣿⣿⣿⣿⣿⣿⣿⣿⣿⣿⣿⣿⣿⣿⣿⣿⣿⣿⣿⣿⣿⣿⣿⡿⢻⣿⣿⣿⣷⣿⣿⣿⣿⣿⣿⣿⣿⣿⣿⣿⣿⣿⣿⣿⣿⣿⣿⣿⣿⣿⣿⣿⣿⣿⣿⣿⣿⣿⠀⠀⠀⠀⠀⠀⠀⠀⠀⠀⠀⠀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⠀⠀⠀⠀⠀⠀⠀⠀⠀⠀⠀⣿⣿⣿⣿⣿⣿⣿⣿⣿⣿⣿⣿⣿⣿⣿⣿⣿⣿⡿⢿⢟⠏⢙⠑⢸⣝⣻⣿⣟⣿⡿⣿⣿⣿⣿⣿⣿⣿⣿⣿⣿⣿⣿⣿⣿⣿⣿⣿⣿⣿⣿⣿⣿⣿⣿⣿⣿⣿⠀⠀⠀⠀⠀⠀⠀⠀⠀⠀⠀⠀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⠀⠀⠀⠀⠀⠀⠀⠀⠀⠀⠀⣿⣿⣿⣿⣿⣿⣿⣿⣿⣿⣿⣿⣿⣿⣿⡿⢝⢕⢕⢕⢕⢔⢔⠀⣸⣿⣿⣿⣿⣽⡇⢕⢝⢻⢿⣿⣿⣿⣿⣿⣿⣿⣿⣿⣿⣿⣿⣿⣿⣿⣿⣿⣿⣿⣿⣿⣿⣿⠀⠀⠀⠀⠀⠀⠀⠀⠀⠀⠀⠀</a:t>
            </a:r>
            <a:br/>
            <a:r>
              <a:t>⠀⠀⠀⠀⠀⠀⠀⠀⠀⠀⠀⣿⣿⣿⣿⣿⣿⣿⣿⣿⣿⣿⣿⣿⣿⣿⢕⠑⢕⠁⢕⢕⢕⢕⢁⠘⢟⡿⣿⣿⡿⢇⢕⢕⢕⢕⢝⢿⣿⣿⣿⣿⣿⣿⣿⣿⣿⣿⣿⣿⣿⣿⣿⣿⣿⣿⣿⣿⣿⠀⠀⠀⠀⠀⠀⠀⠀⠀⠀⠀⠀</a:t>
            </a:r>
            <a:br/>
            <a:r>
              <a:t>⠀⠀⠀⠀⠀⠀⠀⠀⠀⠀⠀⣿⣿⣿⣿⣿⣿⣿⣿⣿⣿⣿⣿⣿⣿⡏⠁⠀⠀⠀⢕⢕⢕⠕⢑⠑⢱⣞⣯⡿⡇⢕⢕⢕⢕⢕⠕⢸⣿⣿⣿⣿⣿⣿⣿⣿⣿⣿⣿⣿⣿⣿⣿⣿⣿⣿⣿⣿⣿⠀⠀⠀⠀⠀⠀⠀⠀⠀⠀⠀⠀</a:t>
            </a:r>
            <a:br/>
            <a:r>
              <a:t>⠀⠀⠀⠀⠀⠀⠀⠀⠀⠀⠀⣿⣿⣿⣿⣿⣿⣿⣿⣿⣿⣿⣿⣿⣿⣕⢀⠀⠀⠀⠀⠑⢕⠀⠀⠀⢸⢷⣞⡯⢕⢕⢕⢕⢕⢕⢕⢸⣿⣿⣿⣿⣿⣿⣿⣿⣿⣿⣿⣿⣿⣿⣿⣿⣿⣿⣿⣿⣿⠀⠀⠀⠀⠀⠀⠀⠀⠀⠀⠀⠀</a:t>
            </a:r>
            <a:br/>
            <a:r>
              <a:t>⠀⠀⠀⠀⠀⠀⠀⠀⠀⠀⠀⣿⣿⣿⣿⣿⣿⣿⣿⣿⣿⣿⣿⣿⢷⠕⠄⢐⠀⠀⠀⠀⠀⠀⠀⠀⢕⡽⢗⣟⢕⠕⢕⢕⠁⠑⢄⣿⣿⣿⣿⣿⣿⣿⣿⣿⣿⣿⣿⣿⣿⣿⣿⣿⣿⣿⣿⣿⣿⠀⠀⠀⠀⠀⠀⠀⠀⠀⠀⠀⠀</a:t>
            </a:r>
            <a:br/>
            <a:r>
              <a:t>⠀⠀⠀⠀⠀⠀⠀⠀⠀⠀⠀⣿⣿⣿⣿⣿⣿⣿⣿⣿⣿⣿⣿⡿⠃⠀⠐⠀⠀⠀⠀⠀⠀⠀⠀⠀⢕⣏⢽⡇⢑⢔⢑⠁⠐⠀⢅⣿⣿⣿⣿⣿⣿⣿⣿⣿⣿⣿⣿⣿⣿⣿⣿⣿⣿⣿⣿⣿⣿⠀⠀⠀⠀⠀⠀⠀⠀⠀⠀⠀⠀</a:t>
            </a:r>
            <a:br/>
            <a:r>
              <a:t>⠀⠀⠀⠀⠀⠀⠀⠀⠀⠀⠀⣿⣿⣿⣿⣿⣿⣿⣿⣿⣿⣿⣏⢕⢔⠔⠀⠀⠀⠀⠀⠀⠀⠀⠀⠀⢐⣗⣎⡧⢕⢑⢐⠄⠀⠀⢱⣿⣿⣿⣿⣿⣿⣿⣿⣿⣿⣿⣿⣿⣿⣿⣿⣿⣿⣿⣿⣿⣿⠀⠀⠀⠀⠀⠀⠀⠀⠀⠀⠀⠀</a:t>
            </a:r>
            <a:br/>
            <a:r>
              <a:t>⠀⠀⠀⠀⠀⠀⠀⠀⠀⠀⠀⣿⣿⣿⣿⣿⣿⣿⣿⣿⣿⣿⣿⢕⢕⠄⠄⢈⠀⠀⠀⠀⠀⠀⠀⠀⢕⡵⢕⢗⡑⢁⠐⠀⠀⠀⠘⢻⣿⣿⣿⣿⣿⣿⣿⣿⣿⣿⣿⣿⣿⣿⣿⣿⣿⣿⣿⣿⣿⠀⠀⠀⠀⠀⠀⠀⠀⠀⠀⠀⠀</a:t>
            </a:r>
            <a:br/>
            <a:r>
              <a:t>⠀⠀⠀⠀⠀⠀⠀⠀⠀⠀⠀⣿⣿⣿⣿⣿⣿⣿⣿⣿⣿⣿⣯⢁⢀⣱⣷⣷⣴⡤⢔⠀⠀⠀⠀⠀⠑⠗⢕⢕⢅⢄⠀⠀⠀⠀⠀⠸⢿⣿⣿⣿⣿⣿⣿⣿⣿⣿⣿⣿⣿⣿⣿⣿⣿⣿⣿⣿⣿⠀⠀⠀⠀⠀⠀⠀⠀⠀⠀⠀⠀</a:t>
            </a:r>
            <a:br/>
            <a:r>
              <a:t>⠀⠀⠀⠀⠀⠀⠀⠀⠀⠀⠀⣿⣿⣿⣿⣿⣿⣿⣿⣿⣿⣿⣿⣇⣼⣿⣿⢕⠑⠁⠀⠀⠀⠀⠀⠀⢰⣵⣵⢕⢅⢕⠀⠀⠀⠀⠀⠀⠁⢟⢿⢿⣿⣿⣿⣿⣿⣿⣿⣿⣿⣿⣿⣿⣿⣿⣿⣿⣿⠀⠀⠀⠀⠀⠀⠀⠀⠀⠀⠀⠀</a:t>
            </a:r>
            <a:br/>
            <a:r>
              <a:t>⠀⠀⠀⠀⠀⠀⠀⠀⠀⠀⠀⣿⣿⣿⣿⣿⣿⣿⣿⣿⣿⣿⣿⣿⡏⠑⠑⠀⠀⠀⠀⠀⠀⠀⠀⠀⢸⣿⣿⣷⡕⢕⠀⠀⣦⣄⢀⠀⠀⢕⢕⢟⢟⢻⣿⣿⣿⣿⣿⣿⣿⣿⣿⣿⣿⣿⣿⣿⣿⠀⠀⠀⠀⠀⠀⠀⠀⠀⠀⠀⠀</a:t>
            </a:r>
            <a:br/>
            <a:r>
              <a:t>⠀⠀⠀⠀⠀⠀⠀⠀⠀⠀⠀⠛⠛⠛⠛⠛⠛⠛⠛⠛⠛⠛⠛⠛⠃⠀⠀⠀⠀⠂⠀⠀⠀⠀⠀⠀⠘⠛⠛⠛⠃⠑⠀⠀⠛⠛⠓⠂⠀⠁⠑⠑⠙⠛⠛⠛⠛⠛⠛⠛⠛⠛⠛⠛⠛⠛⠛⠛⠛⠀⠀⠀⠀⠀⠀⠀⠀⠀⠀⠀⠀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⠀⠀⠀⠀⠀⠀⠀⠀⠀⠀⠀⣿⣿⣿⣿⣿⣿⣿⣿⣿⣿⢏⢕⢕⢱⡧⢱⢟⢟⢝⢜⢝⢕⢕⢜⢕⢕⢕⢕⢜⢝⢻⣿⣿⣿⣿⣿⣿⣿⣿⣿⣿⣿⣿⣿⣿⣿⣿⣿⣿⣿⣿⣿⣿⣿⣿⣿⣿⣿⠀⠀⠀⠀⠀⠀⠀⠀⠀⠀⠀⠀</a:t>
            </a:r>
            <a:br/>
            <a:r>
              <a:t>⠀⠀⠀⠀⠀⠀⠀⠀⠀⠀⠀⣿⣿⣿⣿⣿⣿⣿⡿⢟⢝⢕⢕⢱⢗⢇⢝⢕⢕⢕⢕⢕⢕⢕⢕⢕⢕⢵⢕⢕⢕⢜⢻⣿⣿⣿⣿⣿⣿⣿⣿⣿⣿⣿⣿⣿⣿⣿⣿⣿⣿⣿⣿⣿⣿⣿⣿⣿⣿⠀⠀⠀⠀⠀⠀⠀⠀⠀⠀⠀⠀</a:t>
            </a:r>
            <a:br/>
            <a:r>
              <a:t>⠀⠀⠀⠀⠀⠀⠀⠀⠀⠀⠀⣿⣿⣿⣿⣿⣿⣿⡕⢕⢱⢕⢕⢕⢕⢕⢕⢕⢕⢕⢕⢕⢕⢕⢕⢕⢕⢑⠑⢕⢕⢕⢻⣿⣿⣿⣿⣿⣿⣿⣿⣿⣿⣿⣿⣿⣿⣿⣿⣿⣿⣿⣿⣿⣿⣿⣿⣿⣿⠀⠀⠀⠀⠀⠀⠀⠀⠀⠀⠀⠀</a:t>
            </a:r>
            <a:br/>
            <a:r>
              <a:t>⠀⠀⠀⠀⠀⠀⠀⠀⠀⠀⠀⣿⣿⣿⣿⣿⣿⡏⢕⢕⢕⢕⢕⢕⢕⢕⣕⣕⣵⡕⢕⢕⣕⣵⣵⣵⣕⡕⢕⢕⢕⢕⢜⣿⣿⣿⣿⣿⣿⣿⣿⣿⣿⣿⣿⣿⣿⣿⣿⣿⣿⣿⣿⣿⣿⣿⣿⣿⣿⠀⠀⠀⠀⠀⠀⠀⠀⠀⠀⠀⠀</a:t>
            </a:r>
            <a:br/>
            <a:r>
              <a:t>⠀⠀⠀⠀⠀⠀⠀⠀⠀⠀⠀⣿⣿⣿⣿⣿⣿⣧⣕⢕⢕⢕⢕⣵⣾⣿⣿⣿⣿⣿⣿⣿⣿⣿⣿⣿⣿⣿⣷⣧⡕⢕⢕⢽⣿⣿⣿⣿⣿⣿⣿⣿⣿⣿⣿⣿⣿⣿⣿⣿⣿⣿⣿⣿⣿⣿⣿⣿⣿⠀⠀⠀⠀⠀⠀⠀⠀⠀⠀⠀⠀</a:t>
            </a:r>
            <a:br/>
            <a:r>
              <a:t>⠀⠀⠀⠀⠀⠀⠀⠀⠀⠀⠀⣿⣿⣿⣿⣿⣿⣿⣿⢕⢕⢕⣼⣿⣿⣿⣿⣿⣿⣿⣿⣿⣿⣿⣿⣿⣿⣿⣿⣿⡇⢕⢕⢸⣿⣿⣿⣿⣿⣿⣿⣿⣿⣿⣿⣿⣿⣿⣿⣿⣿⣿⣿⣿⣿⣿⣿⣿⣿⠀⠀⠀⠀⠀⠀⠀⠀⠀⠀⠀⠀</a:t>
            </a:r>
            <a:br/>
            <a:r>
              <a:t>⠀⠀⠀⠀⠀⠀⠀⠀⠀⠀⠀⣿⣿⣿⣿⣿⣿⣿⣿⡕⢕⢕⣿⣿⣿⣿⣿⣿⣿⣿⣿⣿⣿⣿⣿⣿⣿⣿⡿⢏⢕⢕⢕⣼⣿⣿⣿⣿⣿⣿⣿⣿⣿⣿⣿⣿⣿⣿⣿⣿⣿⣿⣿⣿⣿⣿⣿⣿⣿⠀⠀⠀⠀⠀⠀⠀⠀⠀⠀⠀⠀</a:t>
            </a:r>
            <a:br/>
            <a:r>
              <a:t>⠀⠀⠀⠀⠀⠀⠀⠀⠀⠀⠀⣿⣿⣿⣿⣿⣿⣿⣿⣇⢕⢜⡿⢿⢿⢟⢿⢟⢟⢻⢿⢿⢿⢟⠟⠙⠕⠝⢝⢕⢝⢱⣱⣿⣿⣿⣿⣿⣿⣿⣿⣿⣿⣿⣿⣿⣿⣿⣿⣿⣿⣿⣿⣿⣿⣿⣿⣿⣿⠀⠀⠀⠀⠀⠀⠀⠀⠀⠀⠀⠀</a:t>
            </a:r>
            <a:br/>
            <a:r>
              <a:t>⠀⠀⠀⠀⠀⠀⠀⠀⠀⠀⠀⣿⣿⣿⣿⣿⣿⣿⣿⣿⡕⣼⣕⢕⢕⠕⢕⢐⠀⠀⢕⢱⣕⢕⢔⢄⢄⢔⢕⢕⢕⡇⢝⢽⣿⣿⣿⣿⣿⣿⣿⣿⣿⣿⣿⣿⣿⣿⣿⣿⣿⣿⣿⣿⣿⣿⣿⣿⣿⠀⠀⠀⠀⠀⠀⠀⠀⠀⠀⠀⠀</a:t>
            </a:r>
            <a:br/>
            <a:r>
              <a:t>⠀⠀⠀⠀⠀⠀⠀⠀⠀⠀⠀⣿⣿⣿⣿⣿⣿⣿⣿⣿⣿⡏⢝⢕⢕⢄⢕⢕⢕⢕⢱⣿⣿⣧⡕⢕⢕⢕⢕⢕⣼⣿⢷⡇⣿⣿⣿⣿⣿⣿⣿⣿⣿⣿⣿⣿⣿⣿⣿⣿⣿⣿⣿⣿⣿⣿⣿⣿⣿⠀⠀⠀⠀⠀⠀⠀⠀⠀⠀⠀⠀</a:t>
            </a:r>
            <a:br/>
            <a:r>
              <a:t>⠀⠀⠀⠀⠀⠀⠀⠀⠀⠀⠀⣿⣿⣿⣿⣿⣿⣿⣿⣿⣯⣿⣿⣧⡕⣕⢱⢕⣕⣵⣿⣿⣿⣿⣿⣷⣵⣵⣷⣿⣿⣿⢜⣻⣿⣿⣿⣿⣿⣿⣿⣿⣿⣿⣿⣿⣿⣿⣿⣿⣿⣿⣿⣿⣿⣿⣿⣿⣿⠀⠀⠀⠀⠀⠀⠀⠀⠀⠀⠀⠀</a:t>
            </a:r>
            <a:br/>
            <a:r>
              <a:t>⠀⠀⠀⠀⠀⠀⠀⠀⠀⠀⠀⣿⣿⣿⣿⣿⣿⣿⣿⣿⣿⣿⣿⣿⣿⣷⣷⣿⣿⣿⣟⣻⣿⣿⣿⣿⣿⣿⣿⣿⣿⣿⣿⣿⣿⣿⣿⣿⣿⣿⣿⣿⣿⣿⣿⣿⣿⣿⣿⣿⣿⣿⣿⣿⣿⣿⣿⣿⣿⠀⠀⠀⠀⠀⠀⠀⠀⠀⠀⠀⠀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⠀⠀⠀⠀⠀⠀⠀⠀⠀⠀⠀⣿⣿⣿⣿⣿⣿⣿⣿⣿⣿⣿⣿⣿⣿⣿⣿⣿⣿⡿⠿⢿⢿⢿⠟⠛⢻⣿⣿⣿⣿⣿⣿⣿⣿⣿⣿⣿⣿⣿⣿⣿⣿⣿⣿⣿⣿⣿⣿⣿⣿⣿⣿⣿⣿⣿⣿⣿⣿⠀⠀⠀⠀⠀⠀⠀⠀⠀⠀⠀⠀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⠀⠀⠀⠀⠀⠀⠀⠀⠀⠀⠀⣿⣿⣿⣿⣿⣿⣿⣿⣿⣿⣿⣿⣿⣿⣿⣿⣿⣿⣧⣔⢅⣅⡄⢄⣕⣾⣿⣿⣿⣿⣿⣿⣿⣿⣿⣿⣿⣿⣿⣿⣿⣿⣿⣿⣿⣿⣿⣿⣿⣿⣿⣿⣿⣿⣿⣿⣿⣿⠀⠀⠀⠀⠀⠀⠀⠀⠀⠀⠀⠀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⠀⠀⠀⠀⠀⠀⠀⠀⠀⠀⠀⣿⣿⣿⣿⣿⣿⣿⣿⣿⣿⣿⣿⣿⢏⣿⣿⣿⣿⣿⣿⣿⣿⣿⣿⣿⣿⣿⣿⡿⣿⣿⣿⣿⣿⣿⣿⣿⣿⣿⣿⣿⣿⣿⣿⣿⣿⣿⣿⣿⣿⣿⣿⣿⣿⣿⣿⣿⣿⠀⠀⠀⠀⠀⠀⠀⠀⠀⠀⠀⠀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⠀⠀⠀⠀⠀⠀⠀⠀⠀⠀⠀⣿⣿⣿⣿⣿⣿⣿⣿⣿⣿⣿⣿⣿⢕⣿⣿⣿⣿⣿⣿⣿⣿⣿⣿⣿⣿⣿⣿⢕⣿⣿⣿⣿⣿⣿⣿⣿⣿⣿⣿⣿⣿⣿⣿⣿⣿⣿⣿⣿⣿⣿⣿⣿⣿⣿⣿⣿⣿⠀⠀⠀⠀⠀⠀⠀⠀⠀⠀⠀⠀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⠀⠀⠀⠀⠀⠀⠀⠀⠀⠀⠀⣿⣿⣿⣿⣿⣿⣿⣿⣿⣿⣿⣿⣿⣿⣿⣿⣿⣿⣿⣿⣿⣿⣿⣿⣿⣿⣿⡏⢕⡧⢜⢹⢟⢻⡿⢿⣿⣿⣿⣿⣿⣿⣿⣿⣿⣿⣿⣿⣿⣿⣿⣿⣿⣿⣿⣿⣿⣿⠀⠀⠀⠀⠀⠀⠀⠀⠀⠀⠀⠀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⠀⠀⠀⠀⠀⠀⠀⠀⠀⠀⠀⣿⣿⣿⣿⣿⣿⣿⣿⣿⣿⣿⣿⣿⣿⣿⣿⣿⣿⣿⣿⣿⣿⣿⣿⣿⣿⣿⢇⣼⣿⢜⢸⢇⡕⢕⢕⢸⣿⣿⣿⣿⣿⣿⣿⣿⣿⣿⣿⣿⣿⣿⣿⣿⣿⣿⣿⣿⣿⠀⠀⠀⠀⠀⠀⠀⠀⠀⠀⠀⠀</a:t>
            </a:r>
            <a:br/>
            <a:r>
              <a:t>⠀⠀⠀⠀⠀⠀⠀⠀⠀⠀⠀⣿⣿⣿⣿⣿⣿⣿⣿⣿⣿⣿⣿⣿⣿⣿⣿⣿⣿⣿⢿⣿⣿⣿⢿⢿⢟⣱⣾⣿⢝⢕⢕⡕⢝⣧⣷⣿⣿⣿⣿⣿⣿⣿⣿⣿⣿⣿⣿⣿⣿⣿⣿⣿⣿⣿⣿⣿⣿⠀⠀⠀⠀⠀⠀⠀⠀⠀⠀⠀⠀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⠀⠀⠀⠀⠀⠀⠀⠀⠀⠀⠀⣿⣿⣿⣿⣿⣿⣿⣿⣿⣿⣿⣿⣿⣿⣿⣿⣿⣿⣿⣷⣧⣵⡕⢕⣕⣵⣿⣿⡟⢕⢕⣿⣷⣼⣿⡿⣿⣿⣿⣿⣿⣿⣿⣿⣿⣿⣿⣿⣿⣿⣿⣿⣿⣿⣿⣿⣿⣿⠀⠀⠀⠀⠀⠀⠀⠀⠀⠀⠀⠀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⠀⠀⠀⠀⠀⠀⠀⠀⠀⠀⠀⣿⣿⣿⣿⣿⣿⣿⣿⣿⣿⣿⣿⣿⣿⣿⣿⣿⣿⣿⣿⣿⣿⣿⣿⣿⢿⣿⢇⢕⢱⣾⣿⣿⣿⣿⣿⣿⣿⣿⣿⣿⣿⣿⣿⣿⣿⣿⣿⣿⣿⣿⣿⣿⣿⣿⣿⣿⣿⠀⠀⠀⠀⠀⠀⠀⠀⠀⠀⠀⠀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⠀⠀⠀⠀⠀⠀⠀⠀⠀⠀⠀⠛⠛⠛⠛⠛⠛⠛⠛⠛⠛⠛⠛⠛⠛⠛⠛⠛⠛⠛⠛⠛⠛⠛⠋⠑⠓⠛⠘⠛⠛⠛⠛⠛⠛⠛⠛⠛⠛⠛⠛⠛⠛⠛⠛⠛⠛⠛⠛⠛⠛⠛⠛⠛⠛⠛⠛⠛⠛⠀⠀⠀⠀⠀⠀⠀⠀⠀⠀⠀⠀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⠀⠀⠀⠀⠀⠀⠀⠀⠀⠀⠀⣿⣿⣿⣿⣿⣿⣿⣿⣿⣿⡿⢇⢕⢱⢱⢇⢟⢟⢏⢝⢜⢕⢕⢕⢕⢕⢕⢕⢕⢝⢝⣿⣿⣿⣻⣿⣿⣿⣿⣿⣿⣿⣿⣿⣿⣿⣿⣿⣿⣯⣿⣿⣿⣿⣿⣿⣿⣿⠀⠀⠀⠀⠀⠀⠀⠀⠀⠀⠀⠀</a:t>
            </a:r>
            <a:br/>
            <a:r>
              <a:t>⠀⠀⠀⠀⠀⠀⠀⠀⠀⠀⠀⣿⣿⣿⣿⣿⣿⣿⣿⢟⢕⢕⢕⢕⡼⢗⢇⢝⢕⢕⢕⢕⢕⢕⢕⢕⢕⢕⢇⢕⢕⢕⢹⣿⣿⣿⣿⣿⣿⣿⣿⣿⣿⣿⣿⣿⣿⣿⣿⣿⣿⣿⣿⣿⣿⣿⣿⣿⣿⠀⠀⠀⠀⠀⠀⠀⠀⠀⠀⠀⠀</a:t>
            </a:r>
            <a:br/>
            <a:r>
              <a:t>⠀⠀⠀⠀⠀⠀⠀⠀⠀⠀⠀⣿⣿⣿⣿⣿⣿⣿⣧⢜⢕⢕⢕⢕⢕⢕⢕⢕⢕⢕⢕⢕⢕⢕⢕⢕⢕⢎⢅⠁⢕⢕⢜⣿⣿⣿⣿⣿⣿⣿⣿⣿⣿⣿⣿⣿⣿⣿⣿⣿⣿⣿⣿⣿⣿⣿⣿⣿⣿⠀⠀⠀⠀⠀⠀⠀⠀⠀⠀⠀⠀</a:t>
            </a:r>
            <a:br/>
            <a:r>
              <a:t>⠀⠀⠀⠀⠀⠀⠀⠀⠀⠀⠀⣿⣿⣿⣿⣿⣿⣏⢜⢕⢕⢕⢕⢕⢕⢕⣕⣕⣱⣵⡕⢕⢕⣱⣵⣷⣵⣕⡕⢕⢕⢕⢕⢽⣿⣿⣿⣿⣿⣿⣿⣿⣿⣿⣿⣿⣿⣿⣿⣿⣿⣿⣿⣿⣿⣿⣿⣿⣿⠀⠀⠀⠀⠀⠀⠀⠀⠀⠀⠀⠀</a:t>
            </a:r>
            <a:br/>
            <a:r>
              <a:t>⠀⠀⠀⠀⠀⠀⠀⠀⠀⠀⠀⣿⣿⣿⣿⣿⣿⣿⣧⢕⢕⢕⢕⣱⣾⣿⣿⣿⣿⣿⣿⣿⣿⣿⣿⣿⣿⣿⣿⣷⣕⢕⢕⢸⣿⣿⣿⣿⣿⣿⣿⣿⣿⣿⣿⣿⣿⣿⣿⣿⣿⣿⣿⣿⣿⣿⣿⣿⣿⠀⠀⠀⠀⠀⠀⠀⠀⠀⠀⠀⠀</a:t>
            </a:r>
            <a:br/>
            <a:r>
              <a:t>⠀⠀⠀⠀⠀⠀⠀⠀⠀⠀⠀⣿⣿⣿⣿⣿⣿⣿⣿⡇⢕⢕⢱⣿⣿⣿⣿⣿⣿⣿⣿⣿⣿⣿⣿⣿⣿⣿⣿⣿⣿⢕⢕⢕⣿⣿⣿⣿⣿⣿⣿⣿⣿⣾⣿⣿⣿⣿⣿⣿⣿⣿⣿⣿⣿⣿⣿⣿⣿⠀⠀⠀⠀⠀⠀⠀⠀⠀⠀⠀⠀</a:t>
            </a:r>
            <a:br/>
            <a:r>
              <a:t>⠀⠀⠀⠀⠀⠀⠀⠀⠀⠀⠀⣿⣿⣿⣿⣿⣿⣿⣿⡇⢕⢕⣸⣿⣿⣿⣿⣿⣿⣿⣿⣿⣿⣿⣿⣿⣿⣿⢿⢿⢕⢕⢕⢱⣿⣿⣿⣿⣿⣿⣿⣿⣿⣿⣿⣿⣿⣿⣿⣿⣿⣿⣿⣿⣿⣿⣿⣿⣿⠀⠀⠀⠀⠀⠀⠀⠀⠀⠀⠀⠀</a:t>
            </a:r>
            <a:br/>
            <a:r>
              <a:t>⠀⠀⠀⠀⠀⠀⠀⠀⠀⠀⠀⣿⣿⣿⣿⣿⣿⣿⣿⣿⡕⢕⢹⢿⢟⢟⢟⢿⠿⠟⢟⢿⢿⢟⢟⠙⠑⠝⠕⢕⢕⢝⢣⣿⣿⣿⣿⣿⣿⣿⣿⣿⣿⣿⣿⣿⣿⣿⣿⣿⣿⣿⣿⣿⣿⣿⣿⣿⣿⠀⠀⠀⠀⠀⠀⠀⠀⠀⠀⠀⠀</a:t>
            </a:r>
            <a:br/>
            <a:r>
              <a:t>⠀⠀⠀⠀⠀⠀⠀⠀⠀⠀⠀⣿⣿⣿⣿⣿⣿⣿⣿⣿⣇⢱⢇⡜⢕⢕⠑⢅⢀⠀⢁⢕⣵⣕⢕⢄⢄⢔⢔⢕⢕⢱⡜⡹⣿⣿⣿⣿⣿⣿⣿⣿⣿⣿⣿⣿⣿⣿⣿⣿⣿⣿⣿⣿⣿⣿⣿⣿⣿⠀⠀⠀⠀⠀⠀⠀⠀⠀⠀⠀⠀</a:t>
            </a:r>
            <a:br/>
            <a:r>
              <a:t>⠀⠀⠀⠀⠀⠀⠀⠀⠀⠀⠀⣿⣿⣿⣿⣿⣿⣿⣿⣿⣿⣟⢝⢿⢕⢕⢔⢕⢕⢕⢕⣸⣿⣿⣇⢕⢕⢕⢕⢕⢕⣾⣿⣿⣼⣿⣿⣿⣿⣿⣿⣿⣿⣿⣿⣿⣿⣿⣿⣿⣿⣿⣿⣿⣿⣿⣿⣿⣿⠀⠀⠀⠀⠀⠀⠀⠀⠀⠀⠀⠀</a:t>
            </a:r>
            <a:br/>
            <a:r>
              <a:t>⠀⠀⠀⠀⠀⠀⠀⠀⠀⠀⠀⣿⣿⣿⣿⣿⣿⣿⣿⣿⣿⣿⣿⣿⣵⢕⣕⢱⣕⣱⣾⣿⣿⣿⣿⣿⣷⣵⣷⣿⣿⣿⢇⣹⣿⣿⣿⣿⣿⣿⣿⣿⣿⣿⣿⣿⣿⣿⣿⣿⣿⣿⣿⣿⣿⣿⣿⣿⣿⠀⠀⠀⠀⠀⠀⠀⠀⠀⠀⠀⠀</a:t>
            </a:r>
            <a:br/>
            <a:r>
              <a:t>⠀⠀⠀⠀⠀⠀⠀⠀⠀⠀⠀⣿⣿⣿⣿⣿⣿⣿⣿⣿⣿⣿⣿⣿⣿⣿⣷⣿⣿⣿⣿⣟⣻⣿⣽⢿⣿⣿⣿⣿⣿⣿⣿⣿⣿⣿⣿⣿⣿⣿⣿⣿⣿⣿⣿⣿⣿⣿⣿⣿⣿⣿⣿⣿⣿⣿⣿⣿⣿⠀⠀⠀⠀⠀⠀⠀⠀⠀⠀⠀⠀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⠀⠀⠀⠀⠀⠀⠀⠀⠀⠀⠀⣿⣿⣿⣿⣿⣿⣿⣿⣿⣿⣿⣿⣿⣿⣿⣿⣿⣿⡿⠿⢟⢿⠿⢟⠛⢝⣿⣿⣿⣿⣿⣿⣿⣿⣿⣿⣿⣿⣿⣿⣿⣿⣿⣿⣿⣿⣿⣿⣿⣿⣿⣿⣿⣿⣿⣿⣿⣿⠀⠀⠀⠀⠀⠀⠀⠀⠀⠀⠀⠀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⠀⠀⠀⠀⠀⠀⠀⠀⠀⠀⠀⣿⣿⣿⣿⣿⣿⣿⣿⣿⣿⣿⣿⣿⣿⣿⣿⣿⣿⣷⣴⣅⣕⡕⢅⣔⣱⣿⣿⣿⣿⣿⣿⣿⣿⣿⣿⣿⣿⣿⣿⣿⣿⣿⣿⣿⣿⣿⣿⣿⣿⣿⣿⣿⣿⣿⣿⣿⣿⠀⠀⠀⠀⠀⠀⠀⠀⠀⠀⠀⠀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⠀⠀⠀⠀⠀⠀⠀⠀⠀⠀⠀⣿⣿⣿⣿⣿⣿⣿⣿⣿⣿⣿⣿⣿⢏⢻⣿⣿⣿⣿⣿⣿⣿⣿⣿⣿⣿⣿⣿⡿⣿⣿⣿⣿⣿⣿⣿⣿⣿⣿⣿⣿⣿⣿⣿⣿⣿⣿⣿⣿⣿⣿⣿⣿⣿⣿⣿⣿⣿⠀⠀⠀⠀⠀⠀⠀⠀⠀⠀⠀⠀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⠀⠀⠀⠀⠀⠀⠀⠀⠀⠀⠀⣿⣿⣿⣿⣿⣿⣿⣿⣿⣿⣿⣿⣿⣇⣼⣿⣿⣿⣿⣿⣿⣿⣿⣿⣿⣿⣿⣿⢇⢸⣿⣿⣿⣿⣿⣿⣿⣿⣿⣿⣿⣿⣿⣿⣿⣿⣿⣿⣿⣿⣿⣿⣿⣿⣿⣿⣿⣿⠀⠀⠀⠀⠀⠀⠀⠀⠀⠀⠀⠀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⠀⠀⠀⠀⠀⠀⠀⠀⠀⠀⠀⣿⣿⣿⣿⣿⣿⣿⣿⣿⣿⣿⣿⣿⣿⣿⣿⣿⣿⣿⣿⣿⣿⣿⣿⣿⣿⣿⣿⢕⣷⢱⢝⢻⣻⡿⢿⣿⣿⣿⣿⣿⣿⣿⣿⣿⣿⣿⣿⣿⣿⣿⣿⣿⣿⣿⣿⣿⣿⠀⠀⠀⠀⠀⠀⠀⠀⠀⠀⠀⠀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⠀⠀⠀⠀⠀⠀⠀⠀⠀⠀⠀⣿⣿⣿⣿⣿⣿⣿⣿⣿⣿⣿⣿⣿⣿⣿⣿⣿⣿⣿⣿⣿⣿⣿⣿⣿⣿⣿⡏⣱⣿⢕⢕⢇⢕⢕⢕⢝⣿⣿⣿⣿⣿⣿⣿⣿⣿⣿⣿⣿⣿⣿⣿⣿⣿⣿⣿⣿⣿⠀⠀⠀⠀⠀⠀⠀⠀⠀⠀⠀⠀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⠀⠀⠀⠀⠀⠀⠀⠀⠀⠀⠀⣿⣿⣿⣿⣿⣿⣿⣿⣿⣿⣿⣿⣿⣿⣿⣿⣿⣿⣿⡿⣿⣿⣿⢿⢿⢟⢏⣼⣿⢏⢕⢸⡕⢝⣧⣷⣿⣿⣿⣿⣿⣿⣿⣿⣿⣿⣿⣿⣿⣿⣿⣿⣿⣿⣿⣿⣿⣿⠀⠀⠀⠀⠀⠀⠀⠀⠀⠀⠀⠀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⠀⠀⠀⠀⠀⠀⠀⠀⠀⠀⠀⣿⣿⣿⣿⣿⣿⣿⣿⣿⣿⣿⣿⣿⣿⣿⣿⣿⣿⣿⣿⣷⣵⣕⢕⣕⣵⣿⣿⡿⢕⢕⢸⣿⣼⣿⣿⣿⣿⣿⣿⣿⣿⣿⣿⣿⣿⣿⣿⣿⣿⣿⣿⣿⣿⣿⣿⣿⣿⠀⠀⠀⠀⠀⠀⠀⠀⠀⠀⠀⠀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⠀⠀⠀⠀⠀⠀⠀⠀⠀⠀⠀⣿⣿⣿⣿⣿⣿⣿⣿⣿⣿⣿⣿⣿⣿⣿⣿⣿⣿⣿⣿⣿⣿⣷⣿⣿⢿⣿⡏⢕⢱⣾⣿⣿⣿⣿⣿⣯⣽⣿⣿⣿⣿⣿⣿⣿⣿⣿⣿⣿⣿⣿⣿⣿⣿⣿⣿⣿⣿⠀⠀⠀⠀⠀⠀⠀⠀⠀⠀⠀⠀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⠀⠀⠀⠀⠀⠀⠀⠀⠀⠀⠀⠛⠛⠛⠛⠛⠛⠛⠛⠛⠛⠛⠛⠛⠛⠛⠛⠛⠛⠛⠛⠛⠛⠛⠋⠑⠛⠛⠛⠛⠛⠛⠛⠛⠛⠛⠛⠛⠛⠛⠛⠛⠛⠛⠛⠛⠛⠛⠛⠛⠛⠛⠛⠛⠛⠛⠛⠛⠛⠀⠀⠀⠀⠀⠀⠀⠀⠀⠀⠀⠀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⠀⠀⠀⠀⠀⠀⠀⠀⠀⠀⠀⣿⣿⣿⣿⣿⣿⣿⣿⣿⣿⢟⢟⢕⢕⢕⢼⢜⢻⢟⢏⢕⢝⢕⢕⢕⢕⢕⢕⢜⢜⢝⢻⣿⣿⣿⣿⣿⣿⣿⣿⣿⣿⣿⣿⣿⣿⣿⣿⣿⣿⣿⣿⣿⣿⣿⣿⣿⣿⠀⠀⠀⠀⠀⠀⠀⠀⠀⠀⠀⠀</a:t>
            </a:r>
            <a:br/>
            <a:r>
              <a:t>⠀⠀⠀⠀⠀⠀⠀⠀⠀⠀⠀⣿⣿⣿⣿⣿⣿⣿⣿⡿⢏⢕⢕⢕⢕⢼⢕⢜⢕⢕⢕⢕⢕⢕⢕⢕⢕⢕⢱⢕⢕⢕⢜⣿⣿⣿⣿⣿⣿⣿⣿⣿⣿⣿⣿⣿⣿⣿⣿⣿⣿⣿⣿⣿⣿⣿⣿⣿⣿⠀⠀⠀⠀⠀⠀⠀⠀⠀⠀⠀⠀</a:t>
            </a:r>
            <a:br/>
            <a:r>
              <a:t>⠀⠀⠀⠀⠀⠀⠀⠀⠀⠀⠀⣿⣿⣿⣿⣿⣿⣿⣿⡕⢕⢱⢱⡕⢕⢕⢕⢕⢕⢕⢕⢕⢕⢕⢕⢕⢕⢕⢕⢑⢕⢕⢕⣽⣿⣿⣿⣿⣿⣿⣿⣿⣿⣿⣿⣿⣿⣿⣿⣿⣿⣿⣿⣿⣿⣿⣿⣿⣿⠀⠀⠀⠀⠀⠀⠀⠀⠀⠀⠀⠀</a:t>
            </a:r>
            <a:br/>
            <a:r>
              <a:t>⠀⠀⠀⠀⠀⠀⠀⠀⠀⠀⠀⣿⣿⣿⣿⣿⣿⣿⢕⢕⢕⢕⢕⢕⢕⢕⢕⣕⣵⣵⣵⡕⢕⣕⣵⣵⣧⣵⣕⢕⢕⢕⢕⢸⣿⣿⣿⣿⣿⣿⣿⣿⣿⣿⣿⣿⣿⣿⣿⣿⣿⣿⣿⣿⣿⣿⣿⣿⣿⠀⠀⠀⠀⠀⠀⠀⠀⠀⠀⠀⠀</a:t>
            </a:r>
            <a:br/>
            <a:r>
              <a:t>⠀⠀⠀⠀⠀⠀⠀⠀⠀⠀⠀⣿⣿⣿⣿⣿⣿⣿⣷⡕⢕⢕⢕⢕⣵⣿⣿⣿⣿⣿⣿⣿⣿⣿⣿⣿⣿⣿⣿⣿⣧⡕⢕⢜⣿⣿⣿⣿⣿⣿⣿⣿⣿⣿⣿⣿⣿⣿⣿⣿⣿⣿⣿⣿⣿⣿⣿⣿⣿⠀⠀⠀⠀⠀⠀⠀⠀⠀⠀⠀⠀</a:t>
            </a:r>
            <a:br/>
            <a:r>
              <a:t>⠀⠀⠀⠀⠀⠀⠀⠀⠀⠀⠀⣿⣿⣿⣿⣿⣿⣿⣿⣧⢕⢕⢕⣼⣿⣿⣿⣿⣿⣿⣿⣿⣿⣿⣿⣿⣿⣿⣿⣿⣿⡇⢕⢕⢻⣿⣿⣿⣿⣿⣿⣿⣿⣾⣿⣿⣿⣿⣿⣿⣿⣿⣿⣿⣿⣿⣿⣿⣿⠀⠀⠀⠀⠀⠀⠀⠀⠀⠀⠀⠀</a:t>
            </a:r>
            <a:br/>
            <a:r>
              <a:t>⠀⠀⠀⠀⠀⠀⠀⠀⠀⠀⠀⣿⣿⣿⣿⣿⣿⣿⣿⣿⢕⢕⢕⣿⣿⣿⣿⣿⣿⣿⣿⣿⣿⣿⣿⣿⣿⣿⡿⢿⢿⢕⢕⢕⣿⣿⣿⣿⣿⣿⣿⣿⣿⣿⣿⣿⣿⣿⣿⣿⣿⣿⣿⣿⣿⣿⣿⣿⣿⠀⠀⠀⠀⠀⠀⠀⠀⠀⠀⠀⠀</a:t>
            </a:r>
            <a:br/>
            <a:r>
              <a:t>⠀⠀⠀⠀⠀⠀⠀⠀⠀⠀⠀⣿⣿⣿⣿⣿⣿⣿⣿⣿⡇⢕⢜⢿⢟⢟⢟⢻⢿⠿⠟⢟⢿⢟⢟⢝⠑⠑⠘⠕⢕⢜⢕⣼⣿⣿⣿⣿⣿⣿⣿⣿⣿⣿⣿⣿⣿⣿⣿⣿⣿⣿⣿⣿⣿⣿⣿⣿⣿⠀⠀⠀⠀⠀⠀⠀⠀⠀⠀⠀⠀</a:t>
            </a:r>
            <a:br/>
            <a:r>
              <a:t>⠀⠀⠀⠀⠀⠀⠀⠀⠀⠀⠀⣿⣿⣿⣿⣿⣿⣿⣿⣿⣷⡕⣇⣵⢝⢕⠕⠁⢄⢀⢀⢕⢱⣵⡕⢔⢄⢔⢔⢔⢕⢕⡕⣹⣽⣿⣿⣿⣿⣿⣿⣿⣿⣿⣿⣿⣿⣿⣿⣿⣿⣿⣿⣿⣿⣿⣿⣿⣿⠀⠀⠀⠀⠀⠀⠀⠀⠀⠀⠀⠀</a:t>
            </a:r>
            <a:br/>
            <a:r>
              <a:t>⠀⠀⠀⠀⠀⠀⠀⠀⠀⠀⠀⣿⣿⣿⣿⣿⣿⣿⣿⣿⣿⣿⡏⢝⢧⢕⢔⢔⢕⢕⢕⢕⣿⣿⣷⣕⢕⢕⢕⢕⢱⣱⣿⣾⣸⣿⣿⣿⣿⣿⣿⣿⣿⣿⣿⣿⣿⣿⣿⣿⣿⣿⣿⣿⣿⣿⣿⣿⣿⠀⠀⠀⠀⠀⠀⠀⠀⠀⠀⠀⠀</a:t>
            </a:r>
            <a:br/>
            <a:r>
              <a:t>⠀⠀⠀⠀⠀⠀⠀⠀⠀⠀⠀⣿⣿⣿⣿⣿⣿⣿⣿⣿⣿⣮⣷⣿⣷⣕⣱⢕⢕⣕⣵⣿⣿⣿⣿⣿⣷⣷⣵⣾⣿⣿⡷⣜⣿⣿⣿⣿⣿⣿⣿⣿⣿⣿⣿⣿⣿⣿⣿⣿⣿⣿⣿⣿⣿⣿⣿⣿⣿⠀⠀⠀⠀⠀⠀⠀⠀⠀⠀⠀⠀</a:t>
            </a:r>
            <a:br/>
            <a:r>
              <a:t>⠀⠀⠀⠀⠀⠀⠀⠀⠀⠀⠀⣿⣿⣿⣿⣿⣿⣿⣿⣿⣿⣿⣿⣿⣿⣿⣧⣾⣿⣿⣿⣿⣹⣿⣯⣝⣿⣿⣿⣿⣿⣿⣿⣿⣿⣿⣿⣿⣿⣿⣿⣿⣿⣿⣿⣿⣿⣿⣿⣿⣿⣿⣿⣿⣿⣿⣿⣿⣿⠀⠀⠀⠀⠀⠀⠀⠀⠀⠀⠀⠀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⠀⠀⠀⠀⠀⠀⠀⠀⠀⠀⠀⣿⣿⣿⣿⣿⣿⣿⣿⣿⣿⣿⣿⣿⣿⣿⣿⣿⣿⣿⢟⢟⢻⢿⢟⠛⢙⢹⣿⣿⣿⣿⣿⣿⣿⣿⣿⣿⣿⣿⣿⣿⣿⣿⣿⣿⣿⣿⣿⣿⣿⣿⣿⣿⣿⣿⣿⣿⣿⠀⠀⠀⠀⠀⠀⠀⠀⠀⠀⠀⠀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⠀⠀⠀⠀⠀⠀⠀⠀⠀⠀⠀⣿⣿⣿⣿⣿⣿⣿⣿⣿⣿⣿⣿⣿⣿⣿⣿⣿⣿⣿⣷⣔⣕⣱⡕⣔⣵⣿⣿⣿⣿⣿⣿⣿⣿⣿⣿⣿⣿⣿⣿⣿⣿⣿⣿⣿⣿⣿⣿⣿⣿⣿⣿⣿⣿⣿⣿⣿⣿⠀⠀⠀⠀⠀⠀⠀⠀⠀⠀⠀⠀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⠀⠀⠀⠀⠀⠀⠀⠀⠀⠀⠀⣿⣿⣿⣿⣿⣿⣿⣿⣿⣿⣿⣿⣿⡏⢹⣿⣿⣿⣿⣿⣿⣿⣿⣿⣿⣿⣿⣿⣿⣿⣿⣿⣿⣿⣿⣿⣿⣿⣿⣿⣿⣿⣿⣿⣿⣿⣿⣿⣿⣿⣿⣿⣿⣿⣿⣿⣿⣿⠀⠀⠀⠀⠀⠀⠀⠀⠀⠀⠀⠀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⠀⠀⠀⠀⠀⠀⠀⠀⠀⠀⠀⣿⣿⣿⣿⣿⣿⣿⣿⣿⣿⣿⣿⣿⣧⣼⣿⣿⣿⣿⣿⣿⣿⣿⣿⣿⣿⣿⣿⡇⢸⣿⣿⣿⣿⣿⣿⣿⣿⣿⣿⣿⣿⣿⣿⣿⣿⣿⣿⣿⣿⣿⣿⣿⣿⣿⣿⣿⣿⠀⠀⠀⠀⠀⠀⠀⠀⠀⠀⠀⠀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⠀⠀⠀⠀⠀⠀⠀⠀⠀⠀⠀⣿⣿⣿⣿⣿⣿⣿⣿⣿⣿⣿⣿⣿⣿⣿⣿⣿⣿⣿⣿⣿⣿⣿⣿⣿⣿⣿⣿⢕⣸⢝⢝⢟⢻⢿⣿⣿⣿⣿⣿⣿⣿⣿⣿⣿⣿⣿⣿⣿⣿⣿⣿⣿⣿⣿⣿⣿⣿⠀⠀⠀⠀⠀⠀⠀⠀⠀⠀⠀⠀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⠀⠀⠀⠀⠀⠀⠀⠀⠀⠀⠀⣿⣿⣿⣿⣿⣿⣿⣿⣿⣿⣿⣿⣿⣿⣿⣿⣿⣿⣿⣿⣿⣿⣿⣿⣿⣿⣿⡿⣱⣿⢕⢻⣇⡕⢕⢕⢝⣿⣿⣿⣿⣿⣿⣿⣿⣿⣿⣿⣿⣿⣿⣿⣿⣿⣿⣿⣿⣿⠀⠀⠀⠀⠀⠀⠀⠀⠀⠀⠀⠀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⠀⠀⠀⠀⠀⠀⠀⠀⠀⠀⠀⣿⣿⣿⣿⣿⣿⣿⣿⣿⣿⣿⣿⣿⣿⣿⣿⣿⣿⣿⡿⣿⣿⣿⣿⢿⢿⢏⣵⣿⢟⢕⢜⡕⢻⣵⣗⣿⣿⣿⣿⣿⣿⣿⣿⣿⣿⣿⣿⣿⣿⣿⣿⣿⣿⣿⣿⣿⣿⠀⠀⠀⠀⠀⠀⠀⠀⠀⠀⠀⠀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⠀⠀⠀⠀⠀⠀⠀⠀⠀⠀⠀⣿⣿⣿⣿⣿⣿⣿⣿⣿⣿⣿⣿⣿⣿⣿⣿⣿⣿⣿⣿⣷⣵⣕⢕⣕⣵⣾⣿⡿⢕⡕⢸⣿⣵⣿⣿⣿⣿⣿⣿⣿⣿⣿⣿⣿⣿⣿⣿⣿⣿⣿⣿⣿⣿⣿⣿⣿⣿⠀⠀⠀⠀⠀⠀⠀⠀⠀⠀⠀⠀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⠀⠀⠀⠀⠀⠀⠀⠀⠀⠀⠀⣿⣿⣿⣿⣿⣿⣿⣿⣿⣿⣿⣿⣿⣿⣿⣿⣿⣿⣿⣿⣿⣿⣷⣿⣿⢿⣿⡟⢕⢕⣷⣿⣿⣿⣿⣿⣟⣿⣿⣿⣿⣿⣿⣿⣿⣿⣿⣿⣿⣿⣿⣿⣿⣿⣿⣿⣿⣿⠀⠀⠀⠀⠀⠀⠀⠀⠀⠀⠀⠀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⠀⠀⠀⠀⠀⠀⠀⠀⠀⠀⠀⠛⠛⠛⠛⠛⠛⠛⠛⠛⠛⠛⠛⠛⠛⠛⠛⠛⠛⠛⠛⠛⠛⠚⠛⠑⠛⠛⠛⠓⠛⠛⠛⠛⠛⠛⠛⠛⠛⠛⠛⠛⠛⠛⠛⠛⠛⠛⠛⠛⠛⠛⠛⠛⠛⠛⠛⠛⠛⠀⠀⠀⠀⠀⠀⠀⠀⠀⠀⠀⠀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⠀⠀⠀⠀⠀⠀⠀⠀⠀⠀⠀⣿⣿⣿⣿⣿⣿⣿⣿⣿⣿⡿⡯⢕⢕⢕⢱⡇⢜⢎⢟⢜⢜⢝⢕⢕⢜⢕⢕⢕⢇⢏⢻⣿⣿⣿⣿⣿⣿⣿⣿⣿⣿⣿⣿⣿⣿⣿⣿⣿⣽⣿⣿⣿⣿⣿⣿⣿⣿⠀⠀⠀⠀⠀⠀⠀⠀⠀⠀⠀⠀</a:t>
            </a:r>
            <a:br/>
            <a:r>
              <a:t>⠀⠀⠀⠀⠀⠀⠀⠀⠀⠀⠀⣿⣿⣿⣿⣿⣿⣿⣿⣿⢟⢕⢕⢕⢕⡱⢗⢇⢝⢕⢕⢕⢕⢕⢕⢕⢕⢕⢕⢕⢕⢕⢜⢿⣿⣷⣿⣿⣿⣿⣿⣿⣿⣿⣿⣿⣿⣿⣿⣿⣿⣿⣿⣿⣿⣿⣿⣿⣿⠀⠀⠀⠀⠀⠀⠀⠀⠀⠀⠀⠀</a:t>
            </a:r>
            <a:br/>
            <a:r>
              <a:t>⠀⠀⠀⠀⠀⠀⠀⠀⠀⠀⠀⣿⣿⣿⣿⣿⣿⣿⣿⣷⢕⢕⢕⢕⢕⢕⢕⢕⢕⢕⢕⢕⢕⢕⢕⢕⢕⢱⢎⢕⠑⢕⢕⣹⣿⣿⣿⣿⣿⣿⣿⣿⣿⣿⣿⣿⣿⣿⣿⣿⣿⣿⣿⣿⣿⣿⣿⣿⣿⠀⠀⠀⠀⠀⠀⠀⠀⠀⠀⠀⠀</a:t>
            </a:r>
            <a:br/>
            <a:r>
              <a:t>⠀⠀⠀⠀⠀⠀⠀⠀⠀⠀⠀⣿⣿⣿⣿⣿⣿⣿⡏⢕⢕⢕⢕⢕⢕⢕⢕⣕⣕⣵⣵⣕⢕⢕⣱⣵⣵⣵⣕⢕⢕⢕⢇⢜⣿⣿⣿⣿⣿⣿⣿⣿⣿⣿⣿⣿⣿⣿⣿⣿⣿⣿⣿⣿⣿⣿⣿⣿⣿⠀⠀⠀⠀⠀⠀⠀⠀⠀⠀⠀⠀</a:t>
            </a:r>
            <a:br/>
            <a:r>
              <a:t>⠀⠀⠀⠀⠀⠀⠀⠀⠀⠀⠀⣿⣿⣿⣿⣿⣿⣿⣿⣧⢕⢕⢕⢕⣱⣾⣿⣿⣿⣿⣿⣿⣿⣿⣿⣿⣿⣿⣿⣿⣧⡕⢕⢕⢻⣿⣿⣿⣿⣿⣿⣿⣿⣿⣿⣿⣿⣿⣿⣿⣿⣿⣿⣿⣿⣿⣿⣿⣿⠀⠀⠀⠀⠀⠀⠀⠀⠀⠀⠀⠀</a:t>
            </a:r>
            <a:br/>
            <a:r>
              <a:t>⠀⠀⠀⠀⠀⠀⠀⠀⠀⠀⠀⣿⣿⣿⣿⣿⣿⣿⣿⣿⡕⢕⢕⢱⣿⣿⣿⣿⣿⣿⣿⣿⣿⣿⣿⣿⣿⣿⣿⣿⣿⣿⢕⢕⢸⣿⣿⣿⣿⣿⣿⣿⣿⣿⣿⣿⣿⣿⣿⣿⣿⣿⣿⣿⣿⣿⣿⣿⣿⠀⠀⠀⠀⠀⠀⠀⠀⠀⠀⠀⠀</a:t>
            </a:r>
            <a:br/>
            <a:r>
              <a:t>⠀⠀⠀⠀⠀⠀⠀⠀⠀⠀⠀⣿⣿⣿⣿⣿⣿⣿⣿⣿⡇⢕⢕⣾⣿⣿⣿⣿⣿⣿⣿⣿⣿⣿⣿⣿⣿⣿⣿⣿⢿⢕⢕⢕⣸⣿⣿⣿⣿⣿⣿⣿⣿⣿⣿⣿⣿⣿⣿⣿⣿⣿⣿⣿⣿⣿⣿⣿⣿⠀⠀⠀⠀⠀⠀⠀⠀⠀⠀⠀⠀</a:t>
            </a:r>
            <a:br/>
            <a:r>
              <a:t>⠀⠀⠀⠀⠀⠀⠀⠀⠀⠀⠀⣿⣿⣿⣿⣿⣿⣿⣿⣿⡧⢕⢕⢽⢿⢟⢟⢟⢿⠿⠟⢟⢿⢿⢟⢟⠝⠑⠕⠝⢕⢕⢕⣵⣿⣿⣿⣿⣿⣿⣿⣿⣿⣿⣿⣿⣷⣿⣿⣿⣿⣿⣿⣿⣿⣿⣿⣿⣿⠀⠀⠀⠀⠀⠀⠀⠀⠀⠀⠀⠀</a:t>
            </a:r>
            <a:br/>
            <a:r>
              <a:t>⠀⠀⠀⠀⠀⠀⠀⠀⠀⠀⠀⣿⣿⣿⣿⣿⣿⣿⣿⣿⣿⡕⣕⣱⡜⢕⢕⠑⢅⢀⠀⢁⢕⣵⡕⢕⢄⢄⢔⢔⢕⢕⢕⢜⢽⣿⣿⣿⣿⣿⣿⣿⣿⣿⣿⣿⣿⣿⣿⣿⣿⣿⣿⣿⣿⣿⣿⣿⣿⠀⠀⠀⠀⠀⠀⠀⠀⠀⠀⠀⠀</a:t>
            </a:r>
            <a:br/>
            <a:r>
              <a:t>⠀⠀⠀⠀⠀⠀⠀⠀⠀⠀⠀⣿⣿⣿⣿⣿⣿⣿⣿⣿⣿⣷⡟⢜⢳⢕⢕⢔⢕⢕⢕⢕⣸⣿⣿⣕⢕⢕⢕⢕⢕⢕⣾⣿⣵⣿⣿⣿⣿⣿⣿⣿⣿⣿⣿⣿⣿⣿⣿⣿⣿⣿⣿⣿⣿⣿⣿⣿⣿⠀⠀⠀⠀⠀⠀⠀⠀⠀⠀⠀⠀</a:t>
            </a:r>
            <a:br/>
            <a:r>
              <a:t>⠀⠀⠀⠀⠀⠀⠀⠀⠀⠀⠀⣿⣿⣿⣿⣿⣿⣿⣿⣿⣿⣮⣷⣿⣿⣇⣕⡕⢱⣕⣱⣾⣿⣿⣿⣿⣿⣷⣵⣵⣾⣿⣿⢝⣿⣿⣿⣿⣿⣿⣿⣿⣿⣿⣿⣿⣿⣿⣿⣿⣿⣿⣿⣿⣿⣿⣿⣿⣿⠀⠀⠀⠀⠀⠀⠀⠀⠀⠀⠀⠀</a:t>
            </a:r>
            <a:br/>
            <a:r>
              <a:t>⠀⠀⠀⠀⠀⠀⠀⠀⠀⠀⠀⣿⣿⣿⣿⣿⣿⣿⣿⣿⣿⣿⣷⣿⣿⣿⣷⣷⣿⣿⣿⣿⣟⣻⣿⣽⣻⣿⣿⣿⣿⣿⣿⣿⣿⣿⣿⣿⣿⣿⣿⣿⣿⣿⣿⣿⣿⣿⣿⣿⣿⣿⣿⣿⣿⣿⣿⣿⣿⠀⠀⠀⠀⠀⠀⠀⠀⠀⠀⠀⠀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⠀⠀⠀⠀⠀⠀⠀⠀⠀⠀⠀⣿⣿⣿⣿⣿⣿⣿⣿⣿⣿⣿⣿⣿⣿⣿⣿⣿⣿⣿⡿⠿⢟⢿⢿⢟⠏⢝⣿⣿⣿⣿⣿⣿⣿⣿⣿⣿⣿⣿⣿⣿⣿⣿⣿⣿⣿⣿⣿⣿⣿⣿⣿⣿⣿⣿⣿⣿⣿⠀⠀⠀⠀⠀⠀⠀⠀⠀⠀⠀⠀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⠀⠀⠀⠀⠀⠀⠀⠀⠀⠀⠀⣿⣿⣿⣿⣿⣿⣿⣿⣿⣿⣿⣿⣿⣿⣿⣿⣿⣿⣿⣷⣴⣕⣕⡕⣕⣕⣼⣿⣿⣿⣿⣿⣿⣿⣿⣿⣿⣿⣿⣿⣿⣿⣿⣿⣿⣿⣿⣿⣿⣿⣿⣿⣿⣿⣿⣿⣿⣿⠀⠀⠀⠀⠀⠀⠀⠀⠀⠀⠀⠀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⠀⠀⠀⠀⠀⠀⠀⠀⠀⠀⠀⣿⣿⣿⣿⣿⣿⣿⣿⣿⣿⣿⣿⣿⡏⢸⣿⣿⣿⣿⣿⣿⣿⣿⣿⣿⣿⣿⣿⣿⣿⣿⣿⣿⣿⣿⣿⣿⣿⣿⣿⣿⣿⣿⣿⣿⣿⣿⣿⣿⣿⣿⣿⣿⣿⣿⣿⣿⣿⠀⠀⠀⠀⠀⠀⠀⠀⠀⠀⠀⠀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⠀⠀⠀⠀⠀⠀⠀⠀⠀⠀⠀⣿⣿⣿⣿⣿⣿⣿⣿⣿⣿⣿⣿⣿⣧⣼⣿⣿⣿⣿⣿⣿⣿⣿⣿⣿⣿⣿⣿⡏⢹⣿⣿⣿⣿⣿⣿⣿⣿⣿⣿⣿⣿⣿⣿⣿⣿⣿⣿⣿⣿⣿⣿⣿⣿⣿⣿⣿⣿⠀⠀⠀⠀⠀⠀⠀⠀⠀⠀⠀⠀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⠀⠀⠀⠀⠀⠀⠀⠀⠀⠀⠀⣿⣿⣿⣿⣿⣿⣿⣿⣿⣿⣿⣿⣿⣿⣿⣿⣿⣿⣿⣿⣿⣿⣿⣿⣿⣿⣿⣿⢇⣜⢝⢟⢿⣿⣿⣿⣿⣿⣿⣿⣿⣿⣿⣿⣿⣿⣿⣿⣿⣿⣿⣿⣿⣿⣿⣿⣿⣿⠀⠀⠀⠀⠀⠀⠀⠀⠀⠀⠀⠀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⠀⠀⠀⠀⠀⠀⠀⠀⠀⠀⠀⣿⣿⣿⣿⣿⣿⣿⣿⣿⣿⣿⣿⣿⣿⣿⣿⣿⣿⣿⣿⣿⣿⣿⣿⣿⣿⣿⡿⢱⣿⢻⢾⡎⢕⢝⢝⡻⣿⣿⣿⣿⣿⣿⣿⣿⣿⣿⣿⣿⣿⣿⣿⣿⣿⣿⣿⣿⣿⠀⠀⠀⠀⠀⠀⠀⠀⠀⠀⠀⠀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⠀⠀⠀⠀⠀⠀⠀⠀⠀⠀⠀⣿⣿⣿⣿⣿⣿⣿⣿⣿⣿⣿⣿⣿⣿⣿⣿⣿⣿⣿⣿⣿⣿⣿⣿⣿⢿⢟⣵⣿⢿⢕⢸⡟⢷⣷⣱⣾⣿⣿⣿⣿⣿⣿⣿⣿⣿⣿⣿⣿⣿⣿⣿⣿⣿⣿⣿⣿⣿⠀⠀⠀⠀⠀⠀⠀⠀⠀⠀⠀⠀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⠀⠀⠀⠀⠀⠀⠀⠀⠀⠀⠀⣿⣿⣿⣿⣿⣿⣿⣿⣿⣿⣿⣿⣿⣿⣿⣿⣿⣿⣿⣿⣷⣵⣕⢕⣕⣱⣾⣿⡿⢕⢕⢸⣿⣼⣿⣿⣿⣿⣿⣿⣿⣿⣿⣿⣿⣿⣿⣿⣿⣿⣿⣿⣿⣿⣿⣿⣿⣿⠀⠀⠀⠀⠀⠀⠀⠀⠀⠀⠀⠀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⠀⠀⠀⠀⠀⠀⠀⠀⠀⠀⠀⣿⣿⣿⣿⣿⣿⣿⣿⣿⣿⣿⣿⣿⣿⣿⣿⣿⣿⣿⣿⣿⣿⣷⣿⣿⣿⣿⡿⡕⣱⣷⣿⣿⣿⣿⣿⣿⣿⣿⣿⣿⣿⣿⣿⣿⣿⣿⣿⣿⣿⣿⣿⣿⣿⣿⣿⣿⣿⠀⠀⠀⠀⠀⠀⠀⠀⠀⠀⠀⠀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⠀⠀⠀⠀⠀⠀⠀⠀⠀⠀⠀⠛⠛⠛⠛⠛⠛⠛⠛⠛⠛⠛⠛⠛⠛⠛⠛⠛⠛⠛⠛⠛⠛⠚⠛⠑⠓⠙⠛⠓⠛⠛⠛⠛⠛⠛⠛⠛⠛⠛⠛⠛⠛⠛⠛⠛⠛⠛⠛⠛⠛⠛⠛⠛⠛⠛⠛⠛⠛⠀⠀⠀⠀⠀⠀⠀⠀⠀⠀⠀⠀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⠀⠀⠀⠀⠀⠀⠀⠀⠀⠀⠀⣿⣿⣿⣿⣿⣿⣿⣿⣿⣿⣿⣿⢿⢇⢕⢕⢕⡕⢱⡗⢷⢳⢝⢟⢝⢜⢏⢝⢜⢹⢻⢿⣿⣿⣿⣿⣿⣿⣿⣿⣿⣿⣿⣿⣿⣿⣿⣿⣿⣿⣿⣿⣿⣿⣿⣿⣿⣿⠀⠀⠀⠀⠀⠀⠀⠀⠀⠀⠀⠀</a:t>
            </a:r>
            <a:br/>
            <a:r>
              <a:t>⠀⠀⠀⠀⠀⠀⠀⠀⠀⠀⠀⣿⣿⣿⣿⣿⣿⣿⣿⣿⣿⢟⢜⢇⢕⢕⣱⢽⢕⢮⢇⢕⢕⢕⢕⢕⢕⢕⢕⢕⡕⢕⢕⣿⣿⣿⣿⣿⣿⣿⣿⣿⣿⣿⣿⣿⣿⣿⣿⣿⣿⣿⣿⣿⣿⣿⣿⣿⣿⠀⠀⠀⠀⠀⠀⠀⠀⠀⠀⠀⠀</a:t>
            </a:r>
            <a:br/>
            <a:r>
              <a:t>⠀⠀⠀⠀⠀⠀⠀⠀⠀⠀⠀⣿⣿⣿⣿⣿⣿⣿⣿⡿⣱⢕⢕⣕⢕⢕⢎⢕⢕⢕⢕⢕⢕⢕⢕⢕⢕⢕⢱⡼⢕⢕⢕⢸⣿⣿⣿⣿⣿⣿⣿⣿⣿⣿⣿⣿⣿⣿⣿⣿⣿⣿⣿⣿⣿⣿⣿⣿⣿⠀⠀⠀⠀⠀⠀⠀⠀⠀⠀⠀⠀</a:t>
            </a:r>
            <a:br/>
            <a:r>
              <a:t>⠀⠀⠀⠀⠀⠀⠀⠀⠀⠀⠀⣿⣿⣿⣿⣿⣿⣿⡿⢇⢕⢕⢕⢕⢕⢕⢕⢕⢕⢕⢕⡕⢕⢕⢕⢕⢕⣕⢕⢕⢔⢕⢕⢕⣿⣿⣿⣿⣿⣿⣿⣿⣿⣿⣿⣿⣿⣿⣿⣿⣿⣿⣿⣿⣿⣿⣿⣿⣿⠀⠀⠀⠀⠀⠀⠀⠀⠀⠀⠀⠀</a:t>
            </a:r>
            <a:br/>
            <a:r>
              <a:t>⠀⠀⠀⠀⠀⠀⠀⠀⠀⠀⠀⣿⣿⣿⣿⣿⣿⣿⣿⣕⡕⢕⢕⢕⢕⢕⣧⣵⣾⣿⣿⣿⣷⣧⣷⣿⣿⣿⣿⣷⣕⡕⢕⢕⢿⣿⣿⣿⣿⣿⣿⣿⣿⣿⣿⣿⣿⣿⣿⣿⣿⣿⣿⣿⣿⣿⣿⣿⣿⠀⠀⠀⠀⠀⠀⠀⠀⠀⠀⠀⠀</a:t>
            </a:r>
            <a:br/>
            <a:r>
              <a:t>⠀⠀⠀⠀⠀⠀⠀⠀⠀⠀⠀⣿⣿⣿⣿⣿⣿⣿⣿⣿⡕⢕⢕⢕⣸⣿⣿⣿⣿⣿⣿⣿⣿⣿⣿⣿⣿⣿⣿⣿⣿⣿⡇⢕⢸⣿⣿⣿⣿⣿⣿⣿⣿⣿⣿⣿⣿⣿⣿⣿⣿⣿⣿⣿⣿⣿⣿⣿⣿⠀⠀⠀⠀⠀⠀⠀⠀⠀⠀⠀⠀</a:t>
            </a:r>
            <a:br/>
            <a:r>
              <a:t>⠀⠀⠀⠀⠀⠀⠀⠀⠀⠀⠀⣿⣿⣿⣿⣿⣿⣿⣿⣿⡇⢕⢕⢕⣿⣿⣿⣿⣿⣿⣿⣿⣿⣿⣿⣿⣿⣿⣿⣿⣿⡿⢕⢕⢕⣿⣿⣿⣿⣿⣿⣿⣿⣿⣿⣿⣿⣿⣿⣿⣿⣿⣿⣿⣿⣿⣿⣿⣿⠀⠀⠀⠀⠀⠀⠀⠀⠀⠀⠀⠀</a:t>
            </a:r>
            <a:br/>
            <a:r>
              <a:t>⠀⠀⠀⠀⠀⠀⠀⠀⠀⠀⠀⣿⣿⣿⣿⣿⣿⣿⣿⣿⣧⢕⢕⢸⣿⣿⣿⣿⣿⣿⢿⣿⣿⣿⣿⣿⢿⢟⢟⢏⢝⢕⢱⢕⣼⣿⣿⣿⣿⣿⣿⣿⣿⣿⣿⣿⣿⣿⣿⣿⣿⣿⣿⣿⣿⣿⣿⣿⣿⠀⠀⠀⠀⠀⠀⠀⠀⠀⠀⠀⠀</a:t>
            </a:r>
            <a:br/>
            <a:r>
              <a:t>⠀⠀⠀⠀⠀⠀⠀⠀⠀⠀⠀⣿⣿⣿⣿⣿⣿⣿⣿⣿⣿⡕⢕⣸⣏⢕⢕⢕⠕⠑⠁⠁⢕⢕⣕⢕⢁⠀⢀⢀⢅⢕⢕⢸⢿⣿⣿⣿⣿⣿⣿⣿⣿⣿⣿⣿⣿⣿⣿⣿⣿⣿⣿⣿⣿⣿⣿⣿⣿⠀⠀⠀⠀⠀⠀⠀⠀⠀⠀⠀⠀</a:t>
            </a:r>
            <a:br/>
            <a:r>
              <a:t>⠀⠀⠀⠀⠀⠀⠀⠀⠀⠀⠀⣿⣿⣿⣿⣿⣿⣿⣿⣿⣿⣷⡼⢝⢻⣇⢕⢁⢄⢕⢔⢕⢕⣱⣿⣧⢕⢕⢕⢕⢕⢕⢕⣵⡟⣿⣿⣿⣿⣿⣿⣿⣿⣿⣿⣿⣿⣿⣿⣿⣿⣿⣿⣿⣿⣿⣿⣿⣿⠀⠀⠀⠀⠀⠀⠀⠀⠀⠀⠀⠀</a:t>
            </a:r>
            <a:br/>
            <a:r>
              <a:t>⠀⠀⠀⠀⠀⠀⠀⠀⠀⠀⠀⣿⣿⣿⣿⣿⣿⣿⣿⣿⣿⣟⣿⣵⣷⣜⢕⢕⢕⢕⡕⢕⣵⣿⣿⣿⣷⣵⣕⣕⣱⣼⣾⢻⣿⣿⣿⣿⣿⣿⣿⣿⣿⣿⣿⣿⣿⣿⣿⣿⣿⣿⣿⣿⣿⣿⣿⣿⣿⠀⠀⠀⠀⠀⠀⠀⠀⠀⠀⠀⠀</a:t>
            </a:r>
            <a:br/>
            <a:r>
              <a:t>⠀⠀⠀⠀⠀⠀⠀⠀⠀⠀⠀⣿⣿⣿⣿⣿⣿⣿⣿⣿⣿⣿⣿⣻⣿⣿⣿⣹⣵⣷⣿⣿⣿⢿⣿⣿⣿⣿⣿⣿⣿⣿⣿⣵⣾⣿⣿⣿⣿⣿⣿⣿⣿⣿⣿⣿⣿⣿⣿⣿⣿⣿⣿⣿⣿⣿⣿⣿⣿⠀⠀⠀⠀⠀⠀⠀⠀⠀⠀⠀⠀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⠀⠀⠀⠀⠀⠀⠀⠀⠀⠀⠀⣿⣿⣿⣿⣿⣿⣿⣿⣿⣿⣿⣿⣿⣿⣿⣿⣿⣿⣿⣿⣕⢅⢕⢕⢕⢅⢔⣾⣿⣿⣿⣿⣿⣿⣿⣿⣿⣿⣿⣿⣿⣿⣿⣿⣿⣿⣿⣿⣿⣿⣿⣿⣿⣿⣿⣿⣿⣿⠀⠀⠀⠀⠀⠀⠀⠀⠀⠀⠀⠀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⠀⠀⠀⠀⠀⠀⠀⠀⠀⠀⠀⣿⣿⣿⣿⣿⣿⣿⣿⣿⣿⣿⣿⣿⢟⢹⣿⣿⣿⣿⣿⣿⣿⣿⣿⣷⣿⣿⣿⣿⣿⣿⣿⣿⣿⣿⣿⣿⣿⣿⣿⣿⣿⣿⣿⣿⣿⣿⣿⣿⣿⣿⣿⣿⣿⣿⣿⣿⣿⠀⠀⠀⠀⠀⠀⠀⠀⠀⠀⠀⠀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⠀⠀⠀⠀⠀⠀⠀⠀⠀⠀⠀⣿⣿⣿⣿⣿⣿⣿⣿⣿⣿⣿⣿⣿⣕⣸⣿⣿⣿⣿⣿⣿⣿⣿⣿⣿⣿⣿⣿⡟⣿⣿⣿⣿⣿⣿⣿⣿⣿⣿⣿⣿⣿⣿⣿⣿⣿⣿⣿⣿⣿⣿⣿⣿⣿⣿⣿⣿⣿⠀⠀⠀⠀⠀⠀⠀⠀⠀⠀⠀⠀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⠀⠀⠀⠀⠀⠀⠀⠀⠀⠀⠀⣿⣿⣿⣿⣿⣿⣿⣿⣿⣿⣿⣿⣿⣿⣿⣿⣿⣿⣿⣿⣿⣿⣿⣿⣿⣿⣿⣿⢱⣷⣼⡝⢿⢿⣿⣿⣿⣿⣿⣿⣿⣿⣿⣿⣿⣿⣿⣿⣿⣿⣿⣿⣿⣿⣿⣿⣿⣿⠀⠀⠀⠀⠀⠀⠀⠀⠀⠀⠀⠀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⠀⠀⠀⠀⠀⠀⠀⠀⠀⠀⠀⣿⣿⣿⣿⣿⣿⣿⣿⣿⣿⣿⣿⣿⣿⣿⣿⣿⣿⣿⣿⣿⣿⣿⣿⣿⣿⡿⢇⣾⡏⢜⣷⣧⣕⡕⢝⣿⣿⣿⣿⣿⣿⣿⣿⣿⣿⣿⣿⣿⣿⣿⣿⣿⣿⣿⣿⣿⣿⠀⠀⠀⠀⠀⠀⠀⠀⠀⠀⠀⠀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⠀⠀⠀⠀⠀⠀⠀⠀⠀⠀⠀⣿⣿⣿⣿⣿⣿⣿⣿⣿⣿⣿⣿⣿⣿⣿⣿⣿⣿⣿⣿⣽⣟⢟⢟⢝⢕⣵⣿⡯⢕⢕⣿⡜⣻⣿⣿⣿⣿⣿⣿⣿⣿⣿⣿⣿⣿⣿⣿⣿⣿⣿⣿⣿⣿⣿⣿⣿⣿⠀⠀⠀⠀⠀⠀⠀⠀⠀⠀⠀⠀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⠀⠀⠀⠀⠀⠀⠀⠀⠀⠀⠀⣿⣿⣿⣿⣿⣿⣿⣿⣿⣿⣿⣿⣿⣿⣿⣿⣿⣿⣿⣿⣿⣿⣿⣵⣾⣾⣿⡿⢇⢜⣜⣿⣿⣿⣿⢹⣿⣿⣿⣿⣿⣿⣿⣿⣿⣿⣿⣿⣿⣿⣿⣿⣿⣿⣿⣿⣿⣿⠀⠀⠀⠀⠀⠀⠀⠀⠀⠀⠀⠀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⠀⠀⠀⠀⠀⠀⠀⠀⠀⠀⠀⠛⠛⠛⠛⠛⠛⠛⠛⠛⠛⠛⠛⠛⠛⠛⠛⠛⠛⠛⠛⠛⠛⠛⠛⠛⠙⠛⠃⠃⠚⠛⠛⠛⠛⠛⠛⠛⠛⠛⠛⠛⠛⠛⠛⠛⠛⠛⠛⠛⠛⠛⠛⠛⠛⠛⠛⠛⠛⠀⠀⠀⠀⠀⠀⠀⠀⠀⠀⠀⠀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⠀⠀⠀⠀⠀⠀⠀⠀⠀⠀⠀⣿⣿⣿⣿⣿⣿⣿⣿⣿⣿⣿⣿⡿⢏⢕⢕⢕⢕⢕⡱⣵⡧⡵⡷⢗⢱⢷⢟⢝⢻⣿⣿⣿⣿⣿⣿⣿⣿⣿⣿⣿⣿⣿⣿⣿⣿⣿⣿⣿⣿⣿⣿⣿⣿⣿⣿⣿⣿⠀⠀⠀⠀⠀⠀⠀⠀⠀⠀⠀⠀</a:t>
            </a:r>
            <a:br/>
            <a:r>
              <a:t>⠀⠀⠀⠀⠀⠀⠀⠀⠀⠀⠀⣿⣿⣿⣿⣿⣿⣿⣿⣿⣿⣿⢝⢜⢕⢕⢕⣜⢇⣕⢝⢕⢕⢕⢕⢕⢕⢕⢕⢕⢕⢜⢝⣿⣿⣿⣿⣿⣿⣿⣿⣿⣿⣿⣿⣿⣿⣿⣿⣿⣿⣿⣿⣿⣿⣿⣿⣿⣿⠀⠀⠀⠀⠀⠀⠀⠀⠀⠀⠀⠀</a:t>
            </a:r>
            <a:br/>
            <a:r>
              <a:t>⠀⠀⠀⠀⠀⠀⠀⠀⠀⠀⠀⣿⣿⣿⣿⣿⣿⣿⣿⡿⢏⢕⢕⢕⢕⢕⢼⢇⢕⢕⢕⢕⢕⢕⢕⢕⢕⢕⢕⣱⢇⢕⢕⢻⣿⣿⣿⣿⣿⣿⣿⣿⣿⣿⣿⣿⣿⣿⣿⣿⣿⣿⣿⣿⣿⣿⣿⣿⣿⠀⠀⠀⠀⠀⠀⠀⠀⠀⠀⠀⠀</a:t>
            </a:r>
            <a:br/>
            <a:r>
              <a:t>⠀⠀⠀⠀⠀⠀⠀⠀⠀⠀⠀⣿⣿⣿⣿⣿⣿⣿⣿⢇⢱⢕⢕⢕⢕⢕⢕⢕⢕⢕⢕⢕⢕⢕⢕⢕⢕⢜⢕⢕⢅⢕⢕⢸⣿⣿⣿⣿⣿⣿⣿⣿⣿⣿⣿⣿⣿⣿⣿⣿⣿⣿⣿⣿⣿⣿⣿⣿⣿⠀⠀⠀⠀⠀⠀⠀⠀⠀⠀⠀⠀</a:t>
            </a:r>
            <a:br/>
            <a:r>
              <a:t>⠀⠀⠀⠀⠀⠀⠀⠀⠀⠀⠀⣿⣿⣿⣿⣿⣿⣿⣿⡕⢕⢕⢕⢕⢜⢕⢕⣱⣵⣵⣷⣷⣵⣕⣱⣵⣷⣿⣷⣧⡕⢕⢕⢕⣿⣿⣿⣿⣿⣿⣿⣿⣿⣿⣿⣿⣿⣿⣿⣿⣿⣿⣿⣿⣿⣿⣿⣿⣿⠀⠀⠀⠀⠀⠀⠀⠀⠀⠀⠀⠀</a:t>
            </a:r>
            <a:br/>
            <a:r>
              <a:t>⠀⠀⠀⠀⠀⠀⠀⠀⠀⠀⠀⣿⣿⣿⣿⣿⣿⣿⣿⣾⢕⢕⢕⢕⢱⣾⣿⣿⣿⣿⣿⣿⣿⣿⣿⣿⣿⣿⣿⣿⣿⣷⡕⢕⢸⣿⣿⣿⣿⣿⣿⣿⣿⣿⣿⣿⣿⣿⣿⣿⣿⣿⣿⣿⣿⣿⣿⣿⣿⠀⠀⠀⠀⠀⠀⠀⠀⠀⠀⠀⠀</a:t>
            </a:r>
            <a:br/>
            <a:r>
              <a:t>⠀⠀⠀⠀⠀⠀⠀⠀⠀⠀⠀⣿⣿⣿⣿⣿⣿⣿⣿⣿⡇⢕⢕⢕⣾⣿⣿⣿⣿⣿⣿⣿⣿⣿⣿⣿⣿⣿⣿⣿⣿⣿⢇⢕⢜⣿⣿⣿⣿⣿⣿⣿⣿⣿⣿⣿⣿⣿⣿⣿⣿⣿⣿⣿⣿⣿⣿⣿⣿⠀⠀⠀⠀⠀⠀⠀⠀⠀⠀⠀⠀</a:t>
            </a:r>
            <a:br/>
            <a:r>
              <a:t>⠀⠀⠀⠀⠀⠀⠀⠀⠀⠀⠀⣿⣿⣿⣿⣿⣿⣿⣿⣿⣇⢕⢕⢱⣿⣿⣿⣿⣿⣿⣿⣿⣿⣿⣿⣿⣿⣿⢿⢿⡟⢟⢕⡕⣼⣿⣿⣿⣿⣿⣿⣿⣿⣿⣿⣿⣿⣿⣿⣿⣿⣿⣿⣿⣿⣿⣿⣿⣿⠀⠀⠀⠀⠀⠀⠀⠀⠀⠀⠀⠀</a:t>
            </a:r>
            <a:br/>
            <a:r>
              <a:t>⠀⠀⠀⠀⠀⠀⠀⠀⠀⠀⠀⣿⣿⣿⣿⣿⣿⣿⣿⣿⣿⢕⢕⢕⣟⢏⢝⢝⢝⠏⠙⠙⠝⢝⢏⢝⢕⠁⠀⠁⠁⢕⢕⢱⣿⣿⣿⣿⣿⣿⣿⣿⣿⣿⣿⣿⣿⣿⣿⣿⣿⣿⣿⣿⣿⣿⣿⣿⣿⠀⠀⠀⠀⠀⠀⠀⠀⠀⠀⠀⠀</a:t>
            </a:r>
            <a:br/>
            <a:r>
              <a:t>⠀⠀⠀⠀⠀⠀⠀⠀⠀⠀⠀⣿⣿⣿⣿⣿⣿⣿⣿⣿⣿⣇⣕⡿⢿⣇⢕⠕⠁⢔⢔⢄⢔⢕⣾⣧⢕⢅⢕⢕⢕⢕⢕⣱⣺⣿⣿⣿⣿⣿⣿⣿⣿⣿⣿⣿⣿⣿⣿⣿⣿⣿⣿⣿⣿⣿⣿⣿⣿⠀⠀⠀⠀⠀⠀⠀⠀⠀⠀⠀⠀</a:t>
            </a:r>
            <a:br/>
            <a:r>
              <a:t>⠀⠀⠀⠀⠀⠀⠀⠀⠀⠀⠀⣿⣿⣿⣿⣿⣿⣿⣿⣿⣿⢿⣧⣕⣵⣝⢕⢕⢕⢕⢕⢕⢕⣾⣿⣿⣧⣕⢕⢕⢕⣕⣵⣿⣾⣿⣿⣿⣿⣿⣿⣿⣿⣿⣿⣿⣿⣿⣿⣿⣿⣿⣿⣿⣿⣿⣿⣿⣿⠀⠀⠀⠀⠀⠀⠀⠀⠀⠀⠀⠀</a:t>
            </a:r>
            <a:br/>
            <a:r>
              <a:t>⠀⠀⠀⠀⠀⠀⠀⠀⠀⠀⠀⣿⣿⣿⣿⣿⣿⣿⣿⣿⣿⣿⣿⢻⣿⣿⣧⡵⢕⣱⣵⣷⣿⣿⣿⣿⣿⣿⣿⣿⣿⣿⣿⣵⣿⣿⣿⣿⣿⣿⣿⣿⣿⣿⣿⣿⣿⣿⣿⣿⣿⣿⣿⣿⣿⣿⣿⣿⣿⠀⠀⠀⠀⠀⠀⠀⠀⠀⠀⠀⠀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⠀⠀⠀⠀⠀⠀⠀⠀⠀⠀⠀⣿⣿⣿⣿⣿⣿⣿⣿⣿⣿⣿⣿⣿⣿⣿⣿⣿⣿⣿⣿⣿⣿⣵⣾⣿⣿⣿⣿⣿⣿⣿⣿⣿⣿⣿⣿⣿⣿⣿⣿⣿⣿⣿⣿⣿⣿⣿⣿⣿⣿⣿⣿⣿⣿⣿⣿⣿⣿⠀⠀⠀⠀⠀⠀⠀⠀⠀⠀⠀⠀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⠀⠀⠀⠀⠀⠀⠀⠀⠀⠀⠀⣿⣿⣿⣿⣿⣿⣿⣿⣿⣿⣿⣿⣿⣿⣿⣿⣿⣿⣿⣿⡝⢝⢙⢝⠝⠝⢅⣸⣿⣿⣿⣿⣿⣿⣿⣿⣿⣿⣿⣿⣿⣿⣿⣿⣿⣿⣿⣿⣿⣿⣿⣿⣿⣿⣿⣿⣿⣿⠀⠀⠀⠀⠀⠀⠀⠀⠀⠀⠀⠀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⠀⠀⠀⠀⠀⠀⠀⠀⠀⠀⠀⣿⣿⣿⣿⣿⣿⣿⣿⣿⣿⣿⣿⣿⡿⢿⣿⣿⣿⣿⣿⣿⣷⣷⣷⣧⣵⣷⣿⣿⣿⣿⣿⣿⣿⣿⣿⣿⣿⣿⣿⣿⣿⣿⣿⣿⣿⣿⣿⣿⣿⣿⣿⣿⣿⣿⣿⣿⣿⠀⠀⠀⠀⠀⠀⠀⠀⠀⠀⠀⠀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⠀⠀⠀⠀⠀⠀⠀⠀⠀⠀⠀⣿⣿⣿⣿⣿⣿⣿⣿⣿⣿⣿⣿⣿⣿⣿⣿⣿⣿⣿⣿⣿⣿⣿⣿⣿⣿⣿⣿⢕⣾⣽⡻⣿⣿⣿⣿⣿⣿⣿⣿⣿⣿⣿⣿⣿⣿⣿⣿⣿⣿⣿⣿⣿⣿⣿⣿⣿⣿⠀⠀⠀⠀⠀⠀⠀⠀⠀⠀⠀⠀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⠀⠀⠀⠀⠀⠀⠀⠀⠀⠀⠀⣿⣿⣿⣿⣿⣿⣿⣿⣿⣿⣿⣿⣿⣿⣿⣿⣿⣿⣿⣿⣿⣿⣿⣿⣿⣿⣿⢏⣼⡏⢹⣷⣇⢕⢝⢟⣿⣿⣿⣿⣿⣿⣿⣿⣿⣿⣿⣿⣿⣿⣿⣿⣿⣿⣿⣿⣿⣿⠀⠀⠀⠀⠀⠀⠀⠀⠀⠀⠀⠀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⠀⠀⠀⠀⠀⠀⠀⠀⠀⠀⠀⣿⣿⣿⣿⣿⣿⣿⣿⣿⣿⣿⣿⣿⣿⣿⣿⣿⣿⣿⣿⣟⢿⢿⢿⢟⢟⣱⣾⣟⢇⢕⣿⣿⣿⣷⣾⣿⣿⣿⣿⣿⣿⣿⣿⣿⣿⣿⣿⣿⣿⣿⣿⣿⣿⣿⣿⣿⣿⠀⠀⠀⠀⠀⠀⠀⠀⠀⠀⠀⠀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⠀⠀⠀⠀⠀⠀⠀⠀⠀⠀⠀⣿⣿⣿⣿⣿⣿⣿⣿⣿⣿⣿⣿⣿⣿⣿⣿⣿⣿⣿⣿⣿⣿⣷⣱⣵⣼⣿⣿⢇⢱⣸⣿⣿⣿⡧⢹⣿⣿⣿⣿⣿⣿⣿⣿⣿⣿⣿⣿⣿⣿⣿⣿⣿⣿⣿⣿⣿⣿⠀⠀⠀⠀⠀⠀⠀⠀⠀⠀⠀⠀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⠀⠀⠀⠀⠀⠀⠀⠀⠀⠀⠀⠛⠛⠛⠛⠛⠛⠛⠛⠛⠛⠛⠛⠛⠛⠛⠛⠛⠛⠛⠛⠛⠛⠛⠛⠛⠛⠛⠃⠑⠚⠛⠛⠛⠛⠓⠘⠛⠛⠛⠛⠛⠛⠛⠛⠛⠛⠛⠛⠛⠛⠛⠛⠛⠛⠛⠛⠛⠛⠀⠀⠀⠀⠀⠀⠀⠀⠀⠀⠀⠀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⠀⠀⠀⠀⠀⠀⠀⠀⠀⠀⠀⣿⣿⣿⣿⣿⣿⣿⣿⣿⣿⣿⣿⡿⡫⢝⢕⢕⢕⢕⢕⡱⡕⣵⣵⢕⢱⣵⢷⢿⢿⣿⣿⣿⣿⣿⣿⣿⣿⣿⣿⣿⣿⣿⣿⣿⣿⣟⣿⣿⣿⣿⣿⣿⣿⣿⣿⣿⣿⠀⠀⠀⠀⠀⠀⠀⠀⠀⠀⠀⠀</a:t>
            </a:r>
            <a:br/>
            <a:r>
              <a:t>⠀⠀⠀⠀⠀⠀⠀⠀⠀⠀⠀⣿⣿⣿⣿⣿⣿⣿⣿⣿⣿⣿⢿⡜⢕⢕⢱⢱⢇⡜⡎⢟⢝⢜⢕⢕⢕⢕⢕⢕⢜⢏⢻⣿⣿⣿⣿⣿⣿⣿⣿⣿⣿⣿⣿⣿⣿⣿⣿⣿⣿⣿⣿⣿⣿⣿⣿⣿⣿⠀⠀⠀⠀⠀⠀⠀⠀⠀⠀⠀⠀</a:t>
            </a:r>
            <a:br/>
            <a:r>
              <a:t>⠀⠀⠀⠀⠀⠀⠀⠀⠀⠀⠀⣿⣿⣿⣿⣿⣿⣿⣿⣿⢟⢕⢕⢕⢕⢕⡱⢏⢕⢝⢕⢕⢕⢕⢕⢕⢕⢕⢕⢱⢇⢕⢜⣿⣿⣿⣿⣿⣿⣿⣿⣿⣿⣿⣿⣿⣿⣿⣿⣿⣿⣿⣿⣿⣿⣿⣿⣿⣿⠀⠀⠀⠀⠀⠀⠀⠀⠀⠀⠀⠀</a:t>
            </a:r>
            <a:br/>
            <a:r>
              <a:t>⠀⠀⠀⠀⠀⠀⠀⠀⠀⠀⠀⣿⣿⣿⣿⣿⣿⣟⣿⢇⡕⢕⢱⢕⢕⢕⢕⢕⢕⢕⢕⢕⢕⢕⢕⢕⢕⢕⢗⢏⢑⢕⢜⣻⣿⣿⣿⣿⣿⣿⣿⣿⣿⣿⣿⣿⣿⣿⣿⣿⣿⣿⣿⣿⣿⣿⣿⣿⣿⠀⠀⠀⠀⠀⠀⠀⠀⠀⠀⠀⠀</a:t>
            </a:r>
            <a:br/>
            <a:r>
              <a:t>⠀⠀⠀⠀⠀⠀⠀⠀⠀⠀⠀⣿⣿⣿⣿⣿⣿⣿⡏⢕⢕⢕⢕⢕⢕⢇⢕⢕⣕⣵⣵⣧⣕⢕⣕⣵⣵⣷⣵⣕⢕⢕⢕⢸⣿⣿⣿⣿⣿⣿⣿⣿⣿⣿⣿⣿⣿⣿⣿⣿⣿⣿⣿⣿⣿⣿⣿⣿⣿⠀⠀⠀⠀⠀⠀⠀⠀⠀⠀⠀⠀</a:t>
            </a:r>
            <a:br/>
            <a:r>
              <a:t>⠀⠀⠀⠀⠀⠀⠀⠀⠀⠀⠀⣿⣿⣿⣿⣿⣿⣿⣿⢇⢕⢕⢕⢕⢱⣵⣿⣿⣿⣿⣿⣿⣿⣿⣿⣿⣿⣿⣿⣿⣷⣵⢕⢕⣿⣿⣿⣿⣿⣿⣿⣿⣿⣿⣿⣿⣿⣿⣿⣿⣿⣿⣿⣿⣿⣿⣿⣿⣿⠀⠀⠀⠀⠀⠀⠀⠀⠀⠀⠀⠀</a:t>
            </a:r>
            <a:br/>
            <a:r>
              <a:t>⠀⠀⠀⠀⠀⠀⠀⠀⠀⠀⠀⣿⣿⣿⣿⣿⣿⣿⣿⣿⡕⢕⢕⢕⣾⣿⣿⣿⣿⣿⣿⣿⣿⣿⣿⣿⣿⣿⣿⣿⣿⣿⢕⢕⢺⣿⣿⣿⣿⣿⣿⣿⣿⣿⣿⣿⣿⣿⣿⣿⣿⣿⣿⣿⣿⣿⣿⣿⣿⠀⠀⠀⠀⠀⠀⠀⠀⠀⠀⠀⠀</a:t>
            </a:r>
            <a:br/>
            <a:r>
              <a:t>⠀⠀⠀⠀⠀⠀⠀⠀⠀⠀⠀⣿⣿⣿⣿⣿⣿⣿⣿⣿⡕⢕⢕⢱⣿⣿⣿⣿⣿⣿⣿⣿⣿⣿⣿⣿⣿⣿⣿⡿⢿⢧⢕⢕⣼⣿⣿⣿⣿⣿⣿⣿⣿⣿⣿⣿⣿⣿⣿⣿⣿⣿⣿⣿⣿⣿⣿⣿⣿⠀⠀⠀⠀⠀⠀⠀⠀⠀⠀⠀⠀</a:t>
            </a:r>
            <a:br/>
            <a:r>
              <a:t>⠀⠀⠀⠀⠀⠀⠀⠀⠀⠀⠀⣿⣿⣿⣿⣿⣿⣿⣿⣿⡇⢕⢕⢸⡿⢟⢟⢟⢟⢟⠟⠟⢟⢟⢟⢟⢝⠑⠁⠑⠑⢕⢜⢱⣿⣿⣿⣿⣿⣿⣿⣿⣿⣿⣿⣿⣿⣿⣿⣿⣿⣿⣿⣿⣿⣿⣿⣿⣿⠀⠀⠀⠀⠀⠀⠀⠀⠀⠀⠀⠀</a:t>
            </a:r>
            <a:br/>
            <a:r>
              <a:t>⠀⠀⠀⠀⠀⠀⠀⠀⠀⠀⠀⣿⣿⣿⣿⣿⣿⣿⣿⣿⣿⢕⡕⣾⣿⡜⢕⠕⠑⢄⢀⢀⢄⢕⣵⡕⢔⢔⢔⢔⢔⢕⢕⡸⢿⣿⣿⣿⣿⣿⣿⣻⣿⣿⣿⣿⣿⣿⣿⣿⣿⣿⣿⣿⣿⣿⣿⣿⣿⠀⠀⠀⠀⠀⠀⠀⠀⠀⠀⠀⠀</a:t>
            </a:r>
            <a:br/>
            <a:r>
              <a:t>⠀⠀⠀⠀⠀⠀⠀⠀⠀⠀⠀⣿⣿⣿⣿⣿⣿⣿⣿⣿⣿⣷⡝⢕⣝⢻⢕⢔⢕⢕⢕⢕⢕⣼⣿⣿⣇⢕⢕⢕⢕⢕⣱⣿⣼⣿⣿⣿⣿⣿⣿⣿⣿⣿⣿⣿⣿⣿⣿⣿⣿⣿⣿⣿⣿⣿⣿⣿⣿⠀⠀⠀⠀⠀⠀⠀⠀⠀⠀⠀⠀</a:t>
            </a:r>
            <a:br/>
            <a:r>
              <a:t>⠀⠀⠀⠀⠀⠀⠀⠀⠀⠀⠀⣿⣿⣿⣿⣿⣿⣿⣿⣿⣿⣷⡽⣿⣿⣷⣕⢵⢕⢕⣣⣵⣾⣿⣿⣿⣿⣿⣷⣷⣾⣿⣿⣸⣿⣿⣿⣿⣿⣿⣿⣿⣿⣿⣿⣿⣿⣿⣿⣿⣿⣿⣿⣿⣿⣿⣿⣿⣿⠀⠀⠀⠀⠀⠀⠀⠀⠀⠀⠀⠀</a:t>
            </a:r>
            <a:br/>
            <a:r>
              <a:t>⠀⠀⠀⠀⠀⠀⠀⠀⠀⠀⠀⣿⣿⣿⣿⣿⣿⣿⣿⣿⣿⣿⣷⣿⣿⣿⣿⣷⣾⣿⣿⣿⣿⡽⣽⣿⣿⢿⣿⣿⣿⣿⣿⣿⣿⣿⣿⣿⣿⣿⣿⣿⣿⣿⣿⣿⣿⣿⣿⣿⣿⣿⣿⣿⣿⣿⣿⣿⣿⠀⠀⠀⠀⠀⠀⠀⠀⠀⠀⠀⠀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⠀⠀⠀⠀⠀⠀⠀⠀⠀⠀⠀⣿⣿⣿⣿⣿⣿⣿⣿⣿⣿⣿⣿⣿⣿⣿⣿⣿⣿⣿⣿⢟⠟⢟⢟⢟⠙⢅⣸⣿⣿⣿⣿⣿⣿⣿⣿⣿⣿⣿⣿⣿⣿⣿⣿⣿⣿⣿⣿⣿⣿⣿⣿⣿⣿⣿⣿⣿⣿⠀⠀⠀⠀⠀⠀⠀⠀⠀⠀⠀⠀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⠀⠀⠀⠀⠀⠀⠀⠀⠀⠀⠀⣿⣿⣿⣿⣿⣿⣿⣿⣿⣿⣿⣿⣿⡿⣿⣿⣿⣿⣿⣿⣷⣧⣴⣵⣔⣵⣵⣿⣿⣿⣿⣿⣿⣿⣿⣿⣿⣿⣿⣿⣿⣿⣿⣿⣿⣿⣿⣿⣿⣿⣿⣿⣿⣿⣿⣿⣿⣿⠀⠀⠀⠀⠀⠀⠀⠀⠀⠀⠀⠀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⠀⠀⠀⠀⠀⠀⠀⠀⠀⠀⠀⣿⣿⣿⣿⣿⣿⣿⣿⣿⣿⣿⣿⣿⢕⢹⣿⣿⣿⣿⣿⣿⣿⣿⣿⣿⣿⣿⣿⣿⣿⣿⣿⣿⣿⣿⣿⣿⣿⣿⣿⣿⣿⣿⣿⣿⣿⣿⣿⣿⣿⣿⣿⣿⣿⣿⣿⣿⣿⠀⠀⠀⠀⠀⠀⠀⠀⠀⠀⠀⠀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⠀⠀⠀⠀⠀⠀⠀⠀⠀⠀⠀⣿⣿⣿⣿⣿⣿⣿⣿⣿⣿⣿⣿⣿⣧⣾⣿⣿⣿⣿⣿⣿⣿⣿⣿⣿⣿⣿⣿⢹⣿⣿⣿⣿⣿⣿⣿⣿⣿⣿⣿⣿⣿⣿⣿⣿⣿⣿⣿⣿⣿⣿⣿⣿⣿⣿⣿⣿⣿⠀⠀⠀⠀⠀⠀⠀⠀⠀⠀⠀⠀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⠀⠀⠀⠀⠀⠀⠀⠀⠀⠀⠀⣿⣿⣿⣿⣿⣿⣿⣿⣿⣿⣿⣿⣿⣿⣿⣿⣿⣿⣿⣿⣿⣿⣿⣿⣿⣿⣿⡇⢱⣯⣟⡿⣿⣿⣿⣿⣿⣿⣿⣿⣿⣿⣿⣿⣿⣿⣿⣿⣿⣿⣿⣿⣿⣿⣿⣿⣿⣿⠀⠀⠀⠀⠀⠀⠀⠀⠀⠀⠀⠀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⠀⠀⠀⠀⠀⠀⠀⠀⠀⠀⠀⣿⣿⣿⣿⣿⣿⣿⣿⣿⣿⣿⣿⣿⣿⣿⣿⣿⣿⣿⣿⣿⣿⣿⣿⣿⣿⣿⢇⣾⡻⣿⣞⣜⢕⢝⣻⣿⣿⣿⣿⣿⣿⣿⣿⣿⣿⣿⣿⣿⣿⣿⣿⣿⣿⣿⣿⣿⣿⠀⠀⠀⠀⠀⠀⠀⠀⠀⠀⠀⠀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⠀⠀⠀⠀⠀⠀⠀⠀⠀⠀⠀⣿⣿⣿⣿⣿⣿⣿⣿⣿⣿⣿⣿⣿⣿⣿⣿⣿⣿⣿⣿⢿⢿⣿⢿⢿⢟⢱⣾⡟⡇⢸⣟⣿⣿⣷⣿⣿⣿⣿⣿⣿⣿⣿⣿⣿⣿⣿⣿⣿⣿⣿⣿⣿⣿⣿⣿⣿⣿⠀⠀⠀⠀⠀⠀⠀⠀⠀⠀⠀⠀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⠀⠀⠀⠀⠀⠀⠀⠀⠀⠀⠀⣿⣿⣿⣿⣿⣿⣿⣿⣿⣿⣿⣿⣿⣿⣿⣿⣿⣿⣿⣿⣿⣷⣧⢕⣱⣵⣿⣿⢏⢱⣾⣿⣿⣿⡏⣿⣿⣿⣿⣿⣿⣿⣿⣿⣿⣿⣿⣿⣿⣿⣿⣿⣿⣿⣿⣿⣿⣿⠀⠀⠀⠀⠀⠀⠀⠀⠀⠀⠀⠀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⠀⠀⠀⠀⠀⠀⠀⠀⠀⠀⠀⠛⠛⠛⠛⠛⠛⠛⠛⠛⠛⠛⠛⠛⠛⠛⠛⠛⠛⠛⠛⠛⠛⠛⠛⠛⠛⠛⠛⠑⠘⠛⠛⠛⠛⠛⠛⠛⠛⠛⠛⠛⠛⠛⠛⠛⠛⠛⠛⠛⠛⠛⠛⠛⠛⠛⠛⠛⠛⠀⠀⠀⠀⠀⠀⠀⠀⠀⠀⠀⠀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⠀⠀⠀⠀⠀⠀⠀⠀⠀⠀⠀⣿⣿⣿⣿⣿⣿⣿⣿⣿⣿⣿⣿⡿⡟⢝⢕⢕⢕⢕⢕⢱⢕⣕⣧⡕⣱⣵⡼⡿⣿⣿⣿⣿⣿⣿⣿⣿⣿⣿⣿⣿⣿⣿⣿⣿⣿⣿⣿⣿⣿⣿⣿⣿⣿⣿⣿⣿⣿⠀⠀⠀⠀⠀⠀⠀⠀⠀⠀⠀⠀</a:t>
            </a:r>
            <a:br/>
            <a:r>
              <a:t>⠀⠀⠀⠀⠀⠀⠀⠀⠀⠀⠀⣿⣿⣿⣿⣿⣿⣿⣿⣿⣿⡿⡏⢎⢕⢕⢕⢱⢕⢳⢝⢟⢝⢝⢕⢕⢜⢕⢕⢕⡞⢟⣿⣿⣿⣿⣿⣿⣿⣿⣿⣿⣿⣿⣿⣿⣿⣿⣿⣿⣿⣿⣿⣿⣿⣿⣿⣿⣿⠀⠀⠀⠀⠀⠀⠀⠀⠀⠀⠀⠀</a:t>
            </a:r>
            <a:br/>
            <a:r>
              <a:t>⠀⠀⠀⠀⠀⠀⠀⠀⠀⠀⠀⣿⣿⣿⣿⣿⣿⣿⣿⣿⢟⢕⢕⢕⢕⢕⢕⢗⢕⢗⢕⢕⢕⢕⢕⢕⢕⢕⢕⣕⢕⢕⢿⣿⣿⣿⣿⣿⣿⣿⣿⣿⣿⣿⣿⣿⣿⣿⣿⣿⣿⣿⣿⣿⣿⣿⣿⣿⣿⠀⠀⠀⠀⠀⠀⠀⠀⠀⠀⠀⠀</a:t>
            </a:r>
            <a:br/>
            <a:r>
              <a:t>⠀⠀⠀⠀⠀⠀⠀⠀⠀⠀⠀⣿⣿⣿⣿⣿⣿⣿⣿⢕⡇⢕⡕⢕⢕⢕⢍⢕⢕⢕⢕⢕⢕⢕⢕⢕⢕⢕⢗⢇⠕⢕⢝⣿⣿⣿⣿⣿⣿⣿⣿⣿⣿⣿⣿⣿⣿⣿⣿⣿⣿⣿⣿⣿⣿⣿⣿⣿⣿⠀⠀⠀⠀⠀⠀⠀⠀⠀⠀⠀⠀</a:t>
            </a:r>
            <a:br/>
            <a:r>
              <a:t>⠀⠀⠀⠀⠀⠀⠀⠀⠀⠀⠀⣿⣿⣿⣿⣿⣿⣿⢇⢕⢕⢕⢕⢕⢕⢕⢕⢕⣕⣕⣵⣕⢕⢕⢕⣱⣵⣵⣕⡕⢕⢕⢕⢿⣿⣿⣿⣿⣿⣿⣿⣿⣿⣿⣿⣿⣿⣿⣿⣿⣿⣿⣿⣿⣿⣿⣿⣿⣿⠀⠀⠀⠀⠀⠀⠀⠀⠀⠀⠀⠀</a:t>
            </a:r>
            <a:br/>
            <a:r>
              <a:t>⠀⠀⠀⠀⠀⠀⠀⠀⠀⠀⠀⣿⣿⣿⣿⣿⣿⣿⡇⢕⢕⢕⢕⢕⢕⣵⣷⣿⣿⣿⣿⣿⣿⣾⣿⣿⣿⣿⣿⣿⣧⣕⢕⢸⣿⣿⣿⣿⣿⣿⣿⣿⣿⣿⣿⣿⣿⣿⣿⣿⣿⣿⣿⣿⣿⣿⣿⣿⣿⠀⠀⠀⠀⠀⠀⠀⠀⠀⠀⠀⠀</a:t>
            </a:r>
            <a:br/>
            <a:r>
              <a:t>⠀⠀⠀⠀⠀⠀⠀⠀⠀⠀⠀⣿⣿⣿⣿⣿⣿⣿⣿⡇⢕⠕⢕⢕⣾⣿⣿⣿⣿⣿⣿⣿⣿⣿⣿⣿⣿⣿⣿⣿⣿⣿⢕⢕⣿⣿⣿⣿⣿⣿⣿⣿⣿⣿⣿⣿⣿⣿⣿⣿⣿⣿⣿⣿⣿⣿⣿⣿⣿⠀⠀⠀⠀⠀⠀⠀⠀⠀⠀⠀⠀</a:t>
            </a:r>
            <a:br/>
            <a:r>
              <a:t>⠀⠀⠀⠀⠀⠀⠀⠀⠀⠀⠀⣿⣿⣿⣿⣿⣿⣿⣿⣿⢕⢕⢕⢸⣿⣿⣿⣿⣿⣿⣿⣿⣿⣿⣿⣿⣿⣿⣿⣿⡿⢏⢕⢕⣿⣿⣿⣿⣿⣿⣿⣿⣿⣿⣿⣿⣿⣿⣿⣿⣿⣿⣿⣿⣿⣿⣿⣿⣿⠀⠀⠀⠀⠀⠀⠀⠀⠀⠀⠀⠀</a:t>
            </a:r>
            <a:br/>
            <a:r>
              <a:t>⠀⠀⠀⠀⠀⠀⠀⠀⠀⠀⠀⣿⣿⣿⣿⣿⣿⣿⣿⣿⡕⢕⢕⢸⡿⢿⢿⢟⢿⢿⠟⢟⢻⢿⢿⢟⠏⠙⠑⠕⠝⢕⢕⣸⣿⣿⣿⣿⣿⣿⣿⣿⣿⣿⣿⣿⣿⣿⣿⣿⣿⣿⣿⣿⣿⣿⣿⣿⣿⠀⠀⠀⠀⠀⠀⠀⠀⠀⠀⠀⠀</a:t>
            </a:r>
            <a:br/>
            <a:r>
              <a:t>⠀⠀⠀⠀⠀⠀⠀⠀⠀⠀⠀⣿⣿⣿⣿⣿⣿⣿⣿⣿⣧⢕⢕⣾⣧⡜⢕⢕⠁⢄⠀⢀⢁⢕⣵⡕⢔⢄⢔⢔⢔⢕⢕⢽⣿⣿⣿⣿⣿⣿⣿⣿⣿⣿⣿⣿⣿⣿⣿⣿⣿⣿⣿⣿⣿⣿⣿⣿⣿⠀⠀⠀⠀⠀⠀⠀⠀⠀⠀⠀⠀</a:t>
            </a:r>
            <a:br/>
            <a:r>
              <a:t>⠀⠀⠀⠀⠀⠀⠀⠀⠀⠀⠀⣿⣿⣿⣿⣿⣿⣿⣿⣿⣿⣾⡜⢝⢻⢧⢕⢔⢕⢕⢕⢕⢕⣼⣿⣷⡕⢕⢕⢕⢕⢕⣵⣇⣿⣿⣿⣿⣿⣿⣿⣿⣿⣿⣿⣿⣿⣿⣿⣿⣿⣿⣿⣿⣿⣿⣿⣿⣿⠀⠀⠀⠀⠀⠀⠀⠀⠀⠀⠀⠀</a:t>
            </a:r>
            <a:br/>
            <a:r>
              <a:t>⠀⠀⠀⠀⠀⠀⠀⠀⠀⠀⠀⣿⣿⣿⣿⣿⣿⣿⣿⣿⣯⣮⣿⣿⣿⣇⡕⢕⡕⢕⣕⣵⣾⣿⣿⣿⣿⣷⣷⣵⣾⣿⣏⣹⣿⣿⣿⣿⣿⣿⣿⣿⣿⣿⣿⣿⣿⣿⣿⣿⣿⣿⣿⣿⣿⣿⣿⣿⣿⠀⠀⠀⠀⠀⠀⠀⠀⠀⠀⠀⠀</a:t>
            </a:r>
            <a:br/>
            <a:r>
              <a:t>⠀⠀⠀⠀⠀⠀⠀⠀⠀⠀⠀⣿⣿⣿⣿⣿⣿⣿⣿⣿⣿⣿⣷⣿⣿⣿⣷⣵⣷⣿⣿⣿⡿⣟⣻⣿⣿⣿⣿⣿⣿⣿⣿⣿⣿⣿⣿⣿⣿⣿⣿⣿⣿⣿⣿⣿⣿⣿⣿⣿⣿⣿⣿⣿⣿⣿⣿⣿⣿⠀⠀⠀⠀⠀⠀⠀⠀⠀⠀⠀⠀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⠀⠀⠀⠀⠀⠀⠀⠀⠀⠀⠀⣿⣿⣿⣿⣿⣿⣿⣿⣿⣿⣿⣿⣿⣿⣿⣿⣿⣿⣿⣿⠟⢟⢟⢟⢟⠟⢙⣽⣿⣿⣿⣿⣿⣿⣿⣿⣿⣿⣿⣿⣿⣿⣿⣿⣿⣿⣿⣿⣿⣿⣿⣿⣿⣿⣿⣿⣿⣿⠀⠀⠀⠀⠀⠀⠀⠀⠀⠀⠀⠀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⠀⠀⠀⠀⠀⠀⠀⠀⠀⠀⠀⣿⣿⣿⣿⣿⣿⣿⣿⣿⣿⣿⣿⣿⡿⣿⣿⣿⣿⣿⣿⣷⣔⣰⡴⢴⣰⣵⣿⣿⣿⣿⣿⣿⣿⣿⣿⣿⣿⣿⣿⣿⣿⣿⣿⣿⣿⣿⣿⣿⣿⣿⣿⣿⣿⣿⣿⣿⣿⠀⠀⠀⠀⠀⠀⠀⠀⠀⠀⠀⠀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⠀⠀⠀⠀⠀⠀⠀⠀⠀⠀⠀⣿⣿⣿⣿⣿⣿⣿⣿⣿⣿⣿⣿⣏⢕⣿⣿⣿⣿⣿⣿⣿⣿⣿⣿⣿⣿⣿⣿⣿⣿⣿⣿⣿⣿⣿⣿⣿⣿⣿⣿⣿⣿⣿⣿⣿⣿⣿⣿⣿⣿⣿⣿⣿⣿⣿⣿⣿⣿⠀⠀⠀⠀⠀⠀⠀⠀⠀⠀⠀⠀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⠀⠀⠀⠀⠀⠀⠀⠀⠀⠀⠀⣿⣿⣿⣿⣿⣿⣿⣿⣿⣿⣿⣿⣿⣵⣿⣿⣿⣿⣿⣿⣿⣿⣿⣿⣿⣿⣿⡟⢸⣿⣿⣿⣿⣿⣿⣿⣿⣿⣿⣿⣿⣿⣿⣿⣿⣿⣿⣿⣿⣿⣿⣿⣿⣿⣿⣿⣿⣿⠀⠀⠀⠀⠀⠀⠀⠀⠀⠀⠀⠀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⠀⠀⠀⠀⠀⠀⠀⠀⠀⠀⠀⣿⣿⣿⣿⣿⣿⣿⣿⣿⣿⣿⣿⣿⣿⣿⣿⣿⣿⣿⣿⣿⣿⣿⣿⣿⣿⣿⡇⢸⣿⣻⢿⢿⣿⣿⣿⣿⣿⣿⣿⣿⣿⣿⣿⣿⣿⣿⣿⣿⣿⣿⣿⣿⣿⣿⣿⣿⣿⠀⠀⠀⠀⠀⠀⠀⠀⠀⠀⠀⠀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⠀⠀⠀⠀⠀⠀⠀⠀⠀⠀⠀⣿⣿⣿⣿⣿⣿⣿⣿⣿⣿⣿⣿⣿⣿⣿⣿⣿⣿⣿⣿⣿⣿⣿⣿⣿⣿⣿⢇⣿⢝⢿⣧⣵⣕⣻⣿⣿⣿⣿⣿⣿⣿⣿⣿⣿⣿⣿⣿⣿⣿⣿⣿⣿⣿⣿⣿⣿⣿⠀⠀⠀⠀⠀⠀⠀⠀⠀⠀⠀⠀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⠀⠀⠀⠀⠀⠀⠀⠀⠀⠀⠀⣿⣿⣿⣿⣿⣿⣿⣿⣿⣿⣿⣿⣿⣿⣿⣿⣿⣿⣿⣟⢿⢿⢿⢿⢿⢟⣱⣾⡟⢕⣾⣏⣿⣿⣾⣿⣿⣿⣿⣿⣿⣿⣿⣿⣿⣿⣿⣿⣿⣿⣿⣿⣿⣿⣿⣿⣿⣿⠀⠀⠀⠀⠀⠀⠀⠀⠀⠀⠀⠀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⠀⠀⠀⠀⠀⠀⠀⠀⠀⠀⠀⣿⣿⣿⣿⣿⣿⣿⣿⣿⣿⣿⣿⣿⣿⣿⣿⣿⣿⣿⣿⣿⣷⣧⢕⣵⣵⣿⡿⢕⢱⣿⣿⣿⣿⣿⣿⣿⣿⣿⣿⣿⣿⣿⣿⣿⣿⣿⣿⣿⣿⣿⣿⣿⣿⣿⣿⣿⣿⠀⠀⠀⠀⠀⠀⠀⠀⠀⠀⠀⠀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⠀⠀⠀⠀⠀⠀⠀⠀⠀⠀⠀⠛⠛⠛⠛⠛⠛⠛⠛⠛⠛⠛⠛⠛⠛⠛⠛⠛⠛⠛⠛⠛⠛⠛⠛⠛⠛⠛⠛⠑⠚⠛⠛⠛⠛⠛⠛⠛⠛⠛⠛⠛⠛⠛⠛⠛⠛⠛⠛⠛⠛⠛⠛⠛⠛⠛⠛⠛⠛⠀⠀⠀⠀⠀⠀⠀⠀⠀⠀⠀⠀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⠀⠀⠀⠀⠀⠀⠀⠀⠀⠀⠀⡿⣿⣿⣿⣿⣿⣿⣿⣿⣿⣿⢟⢏⢝⢕⢕⢕⢕⢕⣱⣕⣷⢗⢕⢷⢎⢝⢝⣻⣿⣿⣿⣿⣿⣿⣿⣿⣿⣿⣿⣿⣿⣿⣿⣿⣿⣿⣿⣿⣿⣿⣿⣿⣿⣿⣿⣿⣿⠀⠀⠀⠀⠀⠀⠀⠀⠀⠀⠀⠀</a:t>
            </a:r>
            <a:br/>
            <a:r>
              <a:t>⠀⠀⠀⠀⠀⠀⠀⠀⠀⠀⠀⣿⣿⣿⣿⣿⣿⣿⣿⣿⢟⢇⢇⢕⢕⢕⢻⢕⢝⢇⢝⢜⢕⢕⢕⢕⢕⢕⢕⢇⢜⣿⣿⣿⣿⣿⣿⣿⣿⣿⣿⣿⣿⣿⣿⣿⣿⣿⣿⣿⣿⣿⣿⣿⣿⣿⣿⣿⣿⠀⠀⠀⠀⠀⠀⠀⠀⠀⠀⠀⠀</a:t>
            </a:r>
            <a:br/>
            <a:r>
              <a:t>⠀⠀⠀⠀⠀⠀⠀⠀⠀⠀⠀⣿⣿⣿⣿⣿⣿⣿⡟⢝⢕⢕⢕⢕⢕⢳⢝⢕⢕⢕⢕⢕⢕⢕⢕⢕⢕⢕⢕⢕⢕⢿⣿⣿⣿⣿⣿⣿⣿⣿⣿⣿⣿⣿⣿⣿⣿⣿⣿⣿⣿⣿⣿⣿⣿⣿⣿⣿⣿⠀⠀⠀⠀⠀⠀⠀⠀⠀⠀⠀⠀</a:t>
            </a:r>
            <a:br/>
            <a:r>
              <a:t>⠀⠀⠀⠀⠀⠀⠀⠀⠀⠀⠀⣿⣿⣿⣿⣿⣿⡿⢕⡇⢕⢇⢕⢕⢕⢔⢕⢕⢕⢕⢕⢕⢕⢕⢕⢕⢕⢕⢕⢅⢕⢱⣿⣿⣿⣿⣿⣿⣿⣿⣿⣿⣿⣿⣿⣿⣿⣿⣿⣿⣿⣿⣿⣿⣿⣿⣿⣿⣿⠀⠀⠀⠀⠀⠀⠀⠀⠀⠀⠀⠀</a:t>
            </a:r>
            <a:br/>
            <a:r>
              <a:t>⠀⠀⠀⠀⠀⠀⠀⠀⠀⠀⠀⣿⣿⣿⣿⣿⣿⣕⢕⢕⢕⢕⢕⢕⢕⢕⣕⣱⣵⣵⣧⣕⣕⣱⣵⣾⣷⣷⣵⣕⢕⢕⢹⣿⣿⣿⣿⣿⣿⣿⣿⣿⣿⣿⣿⣿⣿⣿⣿⣿⣿⣿⣿⣿⣿⣿⣿⣿⣿⠀⠀⠀⠀⠀⠀⠀⠀⠀⠀⠀⠀</a:t>
            </a:r>
            <a:br/>
            <a:r>
              <a:t>⠀⠀⠀⠀⠀⠀⠀⠀⠀⠀⠀⣿⣿⣿⣿⣿⣿⣧⡕⢕⢕⢕⢕⢱⣵⣿⣿⣿⣿⣿⣿⣿⣿⣿⣿⣿⣿⣿⣿⣿⣷⢕⢜⣿⣿⣿⣿⣿⣿⣿⣿⣿⣿⣿⣿⣿⣿⣿⣿⣿⣿⣿⣿⣿⣿⣿⣿⣿⣿⠀⠀⠀⠀⠀⠀⠀⠀⠀⠀⠀⠀</a:t>
            </a:r>
            <a:br/>
            <a:r>
              <a:t>⠀⠀⠀⠀⠀⠀⠀⠀⠀⠀⠀⣿⣿⣿⣿⣿⣿⣿⣷⢕⠁⠑⢕⣾⣿⣿⣿⣿⣿⣿⣿⣿⣿⣿⣿⣿⣿⣿⣿⣿⣿⢕⢕⣿⣿⣿⣿⣿⣿⣿⣿⣿⣿⣿⣿⣿⣿⣿⣿⣿⣿⣿⣿⣿⣿⣿⣿⣿⣿⠀⠀⠀⠀⠀⠀⠀⠀⠀⠀⠀⠀</a:t>
            </a:r>
            <a:br/>
            <a:r>
              <a:t>⠀⠀⠀⠀⠀⠀⠀⠀⠀⠀⠀⣿⣿⣿⣿⣿⣿⣿⣿⢕⢕⢕⢱⣿⣿⣿⣿⣿⣿⣿⣿⣿⣿⣿⣿⣿⡿⢿⢟⢟⢏⢕⣜⣿⣿⣿⣿⣿⣿⣿⣿⣿⣿⣿⣿⣿⣿⣿⣿⣿⣿⣿⣿⣿⣿⣿⣿⣿⣿⠀⠀⠀⠀⠀⠀⠀⠀⠀⠀⠀⠀</a:t>
            </a:r>
            <a:br/>
            <a:r>
              <a:t>⠀⠀⠀⠀⠀⠀⠀⠀⠀⠀⠀⣿⣿⣿⣿⣿⣿⣿⣿⡕⢕⢕⢕⣿⢟⡟⢏⢝⠟⠛⠙⠝⢟⢟⢝⢕⠁⠁⢁⢁⢑⢕⢸⣿⣿⣿⣿⣿⣿⣿⣿⣿⣿⣿⣿⣿⣿⣿⣿⣿⣿⣿⣿⣿⣿⣿⣿⣿⣿⠀⠀⠀⠀⠀⠀⠀⠀⠀⠀⠀⠀</a:t>
            </a:r>
            <a:br/>
            <a:r>
              <a:t>⠀⠀⠀⠀⠀⠀⠀⠀⠀⠀⠀⣿⣿⣿⣿⣿⣿⣿⣿⣿⡕⡕⢸⣿⣇⢕⠕⠁⢔⠀⢄⢔⢕⣾⣧⢕⢕⢕⢕⢕⢕⢕⡎⣿⣿⣿⣿⣿⣿⣿⣿⣿⣿⣿⣿⣿⣿⣿⣿⣿⣿⣿⣿⣿⣿⣿⣿⣿⣿⠀⠀⠀⠀⠀⠀⠀⠀⠀⠀⠀⠀</a:t>
            </a:r>
            <a:br/>
            <a:r>
              <a:t>⠀⠀⠀⠀⠀⠀⠀⠀⠀⠀⠀⣿⣿⣿⣿⣿⣿⣿⣿⣿⢷⣇⢕⣜⢻⢇⢕⢕⢕⢕⢕⢕⣼⣿⣿⣷⣕⡕⢕⢕⣱⣾⢻⣿⣿⣿⣿⣿⣿⣿⣿⣿⣿⣿⣿⣿⣿⣿⣿⣿⣿⣿⣿⣿⣿⣿⣿⣿⣿⠀⠀⠀⠀⠀⠀⠀⠀⠀⠀⠀⠀</a:t>
            </a:r>
            <a:br/>
            <a:r>
              <a:t>⠀⠀⠀⠀⠀⠀⠀⠀⠀⠀⠀⣿⣿⣿⣿⣿⣿⣿⣿⣯⣿⡞⣿⣿⣷⡕⢕⢕⣕⣵⣷⣿⣿⣿⣿⣿⣿⣿⣿⣿⣿⣿⣿⣿⣿⣿⣿⣿⣿⣿⣿⣿⣿⣿⣿⣿⣿⣿⣿⣿⣿⣿⣿⣿⣿⣿⣿⣿⣿⠀⠀⠀⠀⠀⠀⠀⠀⠀⠀⠀⠀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⠀⠀⠀⠀⠀⠀⠀⠀⠀⠀⠀⣿⣿⣿⣿⣿⣿⣿⣿⣿⣿⣿⣿⣿⣿⣿⣷⣾⣿⣿⣿⣿⣇⣾⣿⣿⣿⣿⣿⣿⣿⣿⣿⣿⣿⣿⣿⣿⣿⣿⣿⣿⣿⣿⣿⣿⣿⣿⣿⣿⣿⣿⣿⣿⣿⣿⣿⣿⣿⠀⠀⠀⠀⠀⠀⠀⠀⠀⠀⠀⠀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⠀⠀⠀⠀⠀⠀⠀⠀⠀⠀⠀⣿⣿⣿⣿⣿⣿⣿⣿⣿⣿⣿⣿⣿⣿⣿⣿⣿⣿⣿⣿⣿⣿⣿⣮⣼⡿⢿⣿⣿⣿⣿⣿⣿⣿⣿⣿⣿⣿⣿⣿⣿⣿⣿⣿⣿⣿⣿⣿⣿⣿⣿⣿⣿⣿⣿⣿⣿⣿⠀⠀⠀⠀⠀⠀⠀⠀⠀⠀⠀⠀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⠀⠀⠀⠀⠀⠀⠀⠀⠀⠀⠀⣿⣿⣿⣿⣿⣿⣿⣿⣿⣿⣿⣿⣿⣿⣿⣿⣿⣿⣿⣏⢙⢉⢙⢙⢁⢅⣸⣿⣿⣿⣿⣿⣿⣿⣿⣿⣿⣿⣿⣿⣿⣿⣿⣿⣿⣿⣿⣿⣿⣿⣿⣿⣿⣿⣿⣿⣿⣿⠀⠀⠀⠀⠀⠀⠀⠀⠀⠀⠀⠀</a:t>
            </a:r>
            <a:br/>
            <a:r>
              <a:t>⠀⠀⠀⠀⠀⠀⠀⠀⠀⠀⠀⣿⣿⣿⣿⣿⣿⣿⣿⣿⣟⣿⣿⢏⢹⣿⣿⣿⣿⣿⣿⣷⣷⣾⣽⣷⣿⣿⣿⣿⣿⣿⣿⣿⣿⣿⣿⣿⣿⣿⣿⣿⣿⣿⣿⣿⣿⣿⣿⣿⣿⣿⣿⣿⣿⣿⣿⣿⣿⠀⠀⠀⠀⠀⠀⠀⠀⠀⠀⠀⠀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⠀⠀⠀⠀⠀⠀⠀⠀⠀⠀⠀⣿⣿⣿⣿⣿⣿⣿⣿⣿⣿⣿⣿⣕⢕⣿⣿⣿⣿⣿⣿⣿⣿⣿⣿⣿⣿⣿⢟⣿⣿⣿⣿⣿⣿⣿⣿⣿⣿⣿⣿⣿⣿⣿⣿⣿⣿⣿⣿⣿⣿⣿⣿⣿⣿⣿⣿⣿⣿⠀⠀⠀⠀⠀⠀⠀⠀⠀⠀⠀⠀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⠀⠀⠀⠀⠀⠀⠀⠀⠀⠀⠀⣿⣿⣿⣿⣿⣿⣿⣿⣿⣿⣿⣿⣿⣾⣿⣿⣿⣿⣿⣿⣿⣿⣿⣿⣿⣿⣿⢕⣯⡿⢿⢿⣿⣿⣿⣿⣿⣿⣿⣿⣿⣿⣿⣿⣿⣿⣿⣿⣿⣿⣿⣿⣿⣿⣿⣿⣿⣿⠀⠀⠀⠀⠀⠀⠀⠀⠀⠀⠀⠀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⠀⠀⠀⠀⠀⠀⠀⠀⠀⠀⠀⣿⣿⣿⣿⣿⣿⣿⣿⣿⣿⣿⣿⣿⣿⣿⣎⢿⣿⣿⣿⣿⣿⣿⣿⣿⣿⡟⢱⢝⣷⣵⣕⣕⣼⣿⣿⣿⣿⣿⣿⣿⣿⣿⣿⣿⣿⣿⣿⣿⣿⣿⣿⣿⣿⣿⣿⣿⣿⠀⠀⠀⠀⠀⠀⠀⠀⠀⠀⠀⠀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⠀⠀⠀⠀⠀⠀⠀⠀⠀⠀⠀⣿⣿⣿⣿⣿⣿⣿⣿⣿⣿⣿⣿⣿⣿⣿⣿⣿⣝⢻⢿⣿⣿⣿⣿⣿⢟⣱⣿⢕⢸⣿⣿⣿⣿⣿⣿⣿⣿⣿⣿⣿⣿⣿⣿⣿⣿⣿⣿⣿⣿⣿⣿⣿⣿⣿⣿⣿⣿⠀⠀⠀⠀⠀⠀⠀⠀⠀⠀⠀⠀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⠀⠀⠀⠀⠀⠀⠀⠀⠀⠀⠀⣿⣿⣿⣿⣿⣿⣿⣿⣿⣿⣿⣿⣿⣿⣿⣿⣿⣿⣿⣷⣮⣽⣕⢕⣕⣱⣿⡟⢝⣼⣿⣿⣿⣿⣿⣿⣿⣿⣿⣿⣿⣿⣿⣿⣿⣿⣿⣿⣿⣿⣿⣿⣿⣿⣿⣿⣿⣿⠀⠀⠀⠀⠀⠀⠀⠀⠀⠀⠀⠀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⠀⠀⠀⠀⠀⠀⠀⠀⠀⠀⠀⣿⣿⣿⣿⣿⣿⣿⣿⣿⣿⣿⣿⣿⣿⣿⣿⣿⣿⣿⣿⣟⣯⣿⣿⣿⢿⣿⣵⢱⣿⣿⣿⣿⣿⣿⣿⣿⣿⣿⣿⣿⣿⣿⣿⣿⣿⣿⣿⣿⣿⣿⣿⣿⣿⣿⣿⣿⣿⠀⠀⠀⠀⠀⠀⠀⠀⠀⠀⠀⠀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⠀⠀⠀⠀⠀⠀⠀⠀⠀⠀⠀⠛⠛⠛⠛⠛⠛⠛⠛⠛⠛⠛⠛⠛⠛⠛⠛⠛⠛⠛⠛⠛⠛⠓⠛⠑⠛⠘⠛⠛⠛⠛⠛⠛⠛⠛⠛⠛⠛⠛⠛⠛⠛⠛⠛⠛⠛⠛⠛⠛⠛⠛⠛⠛⠛⠛⠛⠛⠛⠀⠀⠀⠀⠀⠀⠀⠀⠀⠀⠀⠀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⠀⠀⠀⠀⠀⠀⠀⠀⠀⠀⠀⣿⣿⣿⣿⣿⣿⣿⣿⣿⣿⢟⡝⢕⢕⡕⣵⢕⢵⢱⢾⢟⢟⢝⢜⢝⢕⢕⢜⢝⢻⣿⣿⣿⣿⣿⣿⣿⣿⣿⣿⣿⣿⣿⣿⣿⣿⣿⣿⣿⣿⣿⣿⣿⣿⣿⣿⣿⣿⠀⠀⠀⠀⠀⠀⠀⠀⠀⠀⠀⠀</a:t>
            </a:r>
            <a:br/>
            <a:r>
              <a:t>⠀⠀⠀⠀⠀⠀⠀⠀⠀⠀⠀⣿⣿⣿⣿⣿⣿⣿⣿⢿⢕⢞⢕⢕⢕⣱⢝⢕⢕⢕⢕⢕⢕⢕⢕⢕⢕⢕⢱⢕⢜⣿⣿⣿⣿⣿⣿⣿⣿⣿⣿⣿⣿⣿⣿⣿⣿⣿⣿⣿⣿⣿⣿⣿⣿⣿⣿⣿⣿⠀⠀⠀⠀⠀⠀⠀⠀⠀⠀⠀⠀</a:t>
            </a:r>
            <a:br/>
            <a:r>
              <a:t>⠀⠀⠀⠀⠀⠀⠀⠀⠀⠀⠀⣿⣿⣿⣿⣿⣿⣿⢕⢕⢕⢕⢕⢕⢕⢝⢕⢕⢕⢕⢕⢕⢕⢕⢕⢕⢕⢕⢕⢕⢕⢻⣿⣿⣿⣿⣿⣿⣿⣿⣿⣿⣿⣿⣿⣿⣿⣿⣿⣿⣿⣿⣿⣿⣿⣿⣿⣿⣿⠀⠀⠀⠀⠀⠀⠀⠀⠀⠀⠀⠀</a:t>
            </a:r>
            <a:br/>
            <a:r>
              <a:t>⠀⠀⠀⠀⠀⠀⠀⠀⠀⠀⠀⣿⣿⣿⣿⣿⣿⢇⢜⢕⢕⢕⢕⢕⢕⢕⢕⢕⢕⢕⢕⢕⢕⢕⣕⣵⣕⡕⢕⢕⢕⢜⣿⣿⣿⣿⣿⣿⣿⣿⣿⣿⣿⣿⣿⣿⣿⣿⣿⣿⣿⣿⣿⣿⣿⣿⣿⣿⣿⠀⠀⠀⠀⠀⠀⠀⠀⠀⠀⠀⠀</a:t>
            </a:r>
            <a:br/>
            <a:r>
              <a:t>⠀⠀⠀⠀⠀⠀⠀⠀⠀⠀⠀⣿⣿⣿⣿⣿⣿⢕⢕⢕⢕⢕⢕⢕⢕⣵⣵⣷⣿⣿⣿⣷⣷⣾⣿⣿⣿⣿⣷⣷⡕⢕⢿⣿⣿⣿⣿⣿⣿⣿⣿⣿⣿⣿⣿⣿⣿⣿⣿⣿⣿⣿⣿⣿⣿⣿⣿⣿⣿⠀⠀⠀⠀⠀⠀⠀⠀⠀⠀⠀⠀</a:t>
            </a:r>
            <a:br/>
            <a:r>
              <a:t>⠀⠀⠀⠀⠀⠀⠀⠀⠀⠀⠀⣿⣿⣿⣿⣿⣿⣧⡕⢅⢕⢕⢕⣵⣿⣿⣿⣿⣿⣿⣿⣿⣿⣿⣿⣿⣿⣿⣿⣿⣗⢕⢸⣿⣿⣿⣿⣿⣿⣿⣿⣿⣿⣿⣿⣿⣿⣿⣿⣿⣿⣿⣿⣿⣿⣿⣿⣿⣿⠀⠀⠀⠀⠀⠀⠀⠀⠀⠀⠀⠀</a:t>
            </a:r>
            <a:br/>
            <a:r>
              <a:t>⠀⠀⠀⠀⠀⠀⠀⠀⠀⠀⠀⣿⣿⣿⣿⣿⣿⣿⡇⢕⠀⢅⢱⣿⣿⣿⣿⣿⣿⣿⣿⣿⣿⣿⣿⣿⣿⣿⣿⣿⡧⢕⢸⣿⣿⣿⣿⣿⣿⣿⣿⣿⣿⣿⣿⣿⣿⣿⣿⣿⣿⣿⣿⣿⣿⣿⣿⣿⣿⠀⠀⠀⠀⠀⠀⠀⠀⠀⠀⠀⠀</a:t>
            </a:r>
            <a:br/>
            <a:r>
              <a:t>⠀⠀⠀⠀⠀⠀⠀⠀⠀⠀⠀⣿⣿⣿⣿⣿⣿⣿⣷⢕⢕⢕⢸⣿⣿⣿⣿⣿⣿⣿⢿⢿⣿⣿⢿⢟⠟⠝⠝⢕⢕⢕⣺⣿⣿⣿⣿⣿⣿⣿⣿⣿⣿⣿⣿⣿⣿⣿⣿⣿⣿⣿⣿⣿⣿⣿⣿⣿⣿⠀⠀⠀⠀⠀⠀⠀⠀⠀⠀⠀⠀</a:t>
            </a:r>
            <a:br/>
            <a:r>
              <a:t>⠀⠀⠀⠀⠀⠀⠀⠀⠀⠀⠀⣿⣿⣿⣿⣿⣿⣿⣿⡕⢕⢕⢸⣯⢱⢕⢕⠕⠁⠁⠁⠁⢕⣕⡕⢁⢄⢄⢔⢔⢕⢕⢽⣿⣿⣿⣿⣿⣿⣿⣿⣿⣿⣿⣿⣿⣿⣿⣿⣿⣿⣿⣿⣿⣿⣿⣿⣿⣿⠀⠀⠀⠀⠀⠀⠀⠀⠀⠀⠀⠀</a:t>
            </a:r>
            <a:br/>
            <a:r>
              <a:t>⠀⠀⠀⠀⠀⠀⠀⠀⠀⠀⠀⣿⣿⣿⣿⣿⣿⣿⣿⣿⣕⢇⢝⢿⣷⢕⢅⢄⢕⢄⢕⢕⢱⣿⣷⡕⢕⢕⢕⢕⢕⣱⣧⣿⣿⣿⣿⣿⣿⣿⣿⣿⣿⣿⣿⣿⣿⣿⣿⣿⣿⣿⣿⣿⣿⣿⣿⣿⣿⠀⠀⠀⠀⠀⠀⠀⠀⠀⠀⠀⠀</a:t>
            </a:r>
            <a:br/>
            <a:r>
              <a:t>⠀⠀⠀⠀⠀⠀⠀⠀⠀⠀⠀⣿⣿⣿⣿⣿⣿⣿⣿⡏⣝⣧⢱⣵⢟⢕⢕⢕⢕⡕⣕⣵⣿⣿⣿⣿⣷⣧⣵⣵⣿⣏⣿⣿⣿⣿⣿⣿⣿⣿⣿⣿⣿⣿⣿⣿⣿⣿⣿⣿⣿⣿⣿⣿⣿⣿⣿⣿⣿⠀⠀⠀⠀⠀⠀⠀⠀⠀⠀⠀⠀</a:t>
            </a:r>
            <a:br/>
            <a:r>
              <a:t>⠀⠀⠀⠀⠀⠀⠀⠀⠀⠀⠀⣿⣿⣿⣿⣿⣿⣿⣿⣷⣿⣇⣯⣿⣯⣕⢜⣱⣷⣿⣿⣿⡿⣻⣿⣿⢿⣿⣿⣿⣿⣿⣿⣿⣿⣿⣿⣿⣿⣿⣿⣿⣿⣿⣿⣿⣿⣿⣿⣿⣿⣿⣿⣿⣿⣿⣿⣿⣿⠀⠀⠀⠀⠀⠀⠀⠀⠀⠀⠀⠀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⠀⠀⠀⠀⠀⠀⠀⠀⠀⠀⠀⣿⣿⣿⣿⣿⣿⣿⣿⣿⣿⣿⣿⣿⣿⣿⣿⣿⣿⣿⡿⢿⢿⢿⢿⠟⠏⢹⣿⣿⣿⣿⣿⣿⣿⣿⣿⣿⣿⣿⣿⣿⣿⣿⣿⣿⣿⣿⣿⣿⣿⣿⣿⣿⣿⣿⣿⣿⣿⠀⠀⠀⠀⠀⠀⠀⠀⠀⠀⠀⠀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⠀⠀⠀⠀⠀⠀⠀⠀⠀⠀⠀⣿⣿⣿⣿⣿⣿⣿⣿⣿⣿⣿⣿⡿⣿⣿⣿⣿⣿⣿⣷⣄⣄⣰⢔⣔⣵⣾⣿⣿⣿⣿⣿⣿⣿⣿⣿⣿⣿⣿⣿⣿⣿⣿⣿⣿⣿⣿⣿⣿⣿⣿⣿⣿⣿⣿⣿⣿⣿⠀⠀⠀⠀⠀⠀⠀⠀⠀⠀⠀⠀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⠀⠀⠀⠀⠀⠀⠀⠀⠀⠀⠀⣿⣿⣿⣿⣿⣿⣿⣿⣿⣿⣿⣿⢕⢸⣯⣿⣿⣿⣿⣿⣿⣿⣿⣿⣿⣿⣿⣿⣿⣿⣿⣿⣿⣿⣿⣿⣿⣿⣿⣿⣿⣿⣿⣿⣿⣿⣿⣿⣿⣿⣿⣿⣿⣿⣿⣿⣿⣿⠀⠀⠀⠀⠀⠀⠀⠀⠀⠀⠀⠀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⠀⠀⠀⠀⠀⠀⠀⠀⠀⠀⠀⣿⣿⣿⣿⣿⣿⣿⣿⣿⣿⣿⣿⣧⡕⢻⣿⣿⣿⣿⣿⣿⣿⣿⣿⣿⣿⡿⢝⢻⣿⣿⣿⣿⣿⣿⣿⣿⣿⣿⣿⣿⣿⣿⣿⣿⣿⣿⣿⣿⣿⣿⣿⣿⣿⣿⣿⣿⣿⠀⠀⠀⠀⠀⠀⠀⠀⠀⠀⠀⠀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⠀⠀⠀⠀⠀⠀⠀⠀⠀⠀⠀⣿⣿⣿⣿⣿⣿⣿⣿⣿⣿⣿⣿⣿⣿⣜⢹⣿⣿⣿⣿⣿⣿⣿⣿⣿⣿⡇⢱⣻⣼⣕⢝⢹⣿⣿⣿⣿⣿⣿⣿⣿⣿⣿⣿⣿⣿⣿⣿⣿⣿⣿⣿⣿⣿⣿⣿⣿⣿⠀⠀⠀⠀⠀⠀⠀⠀⠀⠀⠀⠀</a:t>
            </a:r>
            <a:br/>
            <a:r>
              <a:t>⠀⠀⠀⠀⠀⠀⠀⠀⠀⠀⠀⣿⣿⣿⣿⣿⣿⣿⣿⣿⣿⣿⣿⣿⣿⣿⣷⣝⢿⣿⣿⣿⣿⣿⣿⣿⣿⢇⣾⡜⣿⣿⣿⣿⣿⣿⣿⣿⣿⣿⣿⣿⣿⣿⣿⣿⣿⣿⣿⣿⣿⣿⣿⣿⣿⣿⣿⣿⣿⠀⠀⠀⠀⠀⠀⠀⠀⠀⠀⠀⠀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⠀⠀⠀⠀⠀⠀⠀⠀⠀⠀⠀⣿⣿⣿⣿⣿⣿⣿⣿⣿⣿⣿⣿⣿⣿⣿⣿⣿⣷⣮⣟⡟⢿⢟⢟⢏⢕⣾⡏⢇⣿⣿⣿⣿⣿⣿⣿⣿⣿⣿⣿⣿⣿⣿⣿⣿⣿⣿⣿⣿⣿⣿⣿⣿⣿⣿⣿⣿⣿⠀⠀⠀⠀⠀⠀⠀⠀⠀⠀⠀⠀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⠀⠀⠀⠀⠀⠀⠀⠀⠀⠀⠀⣿⣿⣿⣿⣿⣿⣿⣿⣿⣿⣿⣿⣿⣿⣿⣿⣿⣿⣿⣿⡿⢿⣷⣧⣷⣿⣿⢇⢕⣿⣿⣿⣿⣿⣿⣿⣿⣿⣿⣿⣿⣿⣿⣿⣿⣿⣿⣿⣿⣿⣿⣿⣿⣿⣿⣿⣿⣿⠀⠀⠀⠀⠀⠀⠀⠀⠀⠀⠀⠀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⠀⠀⠀⠀⠀⠀⠀⠀⠀⠀⠀⣿⣿⣿⣿⣿⣿⣿⣿⣿⣿⣿⣿⣿⣿⣿⣿⣿⣿⣿⣷⣷⣿⣟⣿⢟⣵⡟⣾⣾⣿⣿⣿⣿⣿⣿⣿⣿⣿⣿⣿⣿⣿⣿⣿⣿⣿⣿⣿⣿⣿⣿⣿⣿⣿⣿⣿⣿⣿⠀⠀⠀⠀⠀⠀⠀⠀⠀⠀⠀⠀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⠀⠀⠀⠀⠀⠀⠀⠀⠀⠀⠀⠛⠛⠛⠛⠛⠛⠛⠛⠛⠛⠛⠛⠛⠛⠛⠛⠛⠛⠛⠛⠛⠛⠛⠑⠛⠛⠛⠛⠛⠛⠛⠛⠛⠛⠛⠛⠛⠛⠛⠛⠛⠛⠛⠛⠛⠛⠛⠛⠛⠛⠛⠛⠛⠛⠛⠛⠛⠛⠀⠀⠀⠀⠀⠀⠀⠀⠀⠀⠀⠀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⠀⠀⠀⠀⠀⠀⠀⠀⠀⠀⠀⣿⣿⣿⣿⣿⣿⣿⣿⣿⣿⣿⣿⣿⣿⣿⣿⣿⣿⣿⣿⣿⣿⣿⣿⣿⣿⣿⢿⢕⢕⢕⢕⢝⢿⣿⣿⣿⣿⣿⣿⣿⣿⣿⣿⣿⣿⣿⣿⣿⣿⣿⣿⣿⣿⣿⣿⣿⣿⠀⠀⠀⠀⠀⠀⠀⠀⠀⠀⠀⠀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⠀⠀⠀⠀⠀⠀⠀⠀⠀⠀⠀⣿⣿⣿⣿⣿⣿⣿⣿⣿⣿⣿⣿⣿⣿⣿⣿⣿⣿⣿⣿⣿⣿⣿⣿⣿⣿⢕⣵⣷⣧⣵⣵⣕⢱⣿⣿⣿⣿⣿⣿⣿⣿⣿⣿⣿⣿⣿⣿⣿⣿⣿⣿⣿⣿⣿⣿⣿⣿⠀⠀⠀⠀⠀⠀⠀⠀⠀⠀⠀⠀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⠀⠀⠀⠀⠀⠀⠀⠀⠀⠀⠀⣿⣿⣿⣿⣿⣿⣿⣿⣿⣿⣿⣿⣿⣿⣿⣿⣿⣿⣿⣿⣿⣿⣿⣿⣿⣟⣱⣿⢟⣿⣿⣿⣿⣾⣿⣿⣿⣿⣿⣿⣿⣿⣿⣿⣿⣿⣿⣿⣿⣿⣿⣿⣿⣿⣿⣿⣿⣿⠀⠀⠀⠀⠀⠀⠀⠀⠀⠀⠀⠀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⠀⠀⠀⠀⠀⠀⠀⠀⠀⠀⠀⣿⣿⣿⣿⣿⣿⣿⣿⣿⣿⣿⣿⣿⣿⣿⣿⣿⣿⣿⣿⣿⣿⢿⢏⢻⣿⣿⡿⣷⣿⣿⣿⣿⣿⣿⣿⣿⣿⣿⣿⣿⣿⣿⣿⣿⣿⣿⣿⣿⣿⣿⣿⣿⣿⣿⣿⣿⣿⠀⠀⠀⠀⠀⠀⠀⠀⠀⠀⠀⠀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⠀⠀⠀⠀⠀⠀⠀⠀⠀⠀⠀⣿⣿⣿⣿⣿⣿⣿⣿⣿⣿⣿⣿⣿⣿⣿⣿⢿⢟⢟⢝⢕⢕⢕⠀⢸⣷⣿⢟⣻⣿⡟⢻⢿⣿⣿⣿⣿⣿⣿⣿⣿⣿⣿⣿⣿⣿⣿⣿⣿⣿⣿⣿⣿⣿⣿⣿⣿⣿⠀⠀⠀⠀⠀⠀⠀⠀⠀⠀⠀⠀</a:t>
            </a:r>
            <a:br/>
            <a:r>
              <a:t>⠀⠀⠀⠀⠀⠀⠀⠀⠀⠀⠀⣿⣿⣿⣿⣿⣿⣿⣿⣿⣿⣿⣿⣿⣿⣿⡏⠕⢕⢑⢕⢕⢕⢕⢔⢸⣿⣿⣿⣿⣿⡇⢕⢕⢜⢟⢿⣿⣿⣿⣿⣿⣿⣿⣿⣿⣿⣿⣿⣿⣿⣿⣿⣿⣿⣿⣿⣿⣿⠀⠀⠀⠀⠀⠀⠀⠀⠀⠀⠀⠀</a:t>
            </a:r>
            <a:br/>
            <a:r>
              <a:t>⠀⠀⠀⠀⠀⠀⠀⠀⠀⠀⠀⣿⣿⣿⣿⣿⣿⣿⣿⣿⣿⣿⣿⣿⣿⡏⠁⠀⠑⠁⢕⢕⢕⢕⢔⢌⢝⣯⣿⣿⡏⢕⢕⢕⢕⢕⢕⣿⣿⣿⣿⣿⣿⣿⣿⣿⣿⣿⣿⣿⣿⣿⣿⣿⣿⣿⣿⣿⣿⠀⠀⠀⠀⠀⠀⠀⠀⠀⠀⠀⠀</a:t>
            </a:r>
            <a:br/>
            <a:r>
              <a:t>⠀⠀⠀⠀⠀⠀⠀⠀⠀⠀⠀⣿⣿⣿⣿⣿⣿⣿⣿⣿⣿⣿⣿⣿⣿⢇⠀⠀⠀⠀⠁⢕⢕⢁⠕⠐⢱⣟⣿⡿⢇⢕⢕⢕⢕⢕⢕⣿⣿⣿⣿⣿⣿⣿⣿⣿⣿⣿⣿⣿⣿⣿⣿⣿⣿⣿⣿⣿⣿⠀⠀⠀⠀⠀⠀⠀⠀⠀⠀⠀⠀</a:t>
            </a:r>
            <a:br/>
            <a:r>
              <a:t>⠀⠀⠀⠀⠀⠀⠀⠀⠀⠀⠀⣿⣿⣿⣿⣿⣿⣿⣿⣿⣿⣿⣿⣿⡟⢗⠑⠀⠀⠀⠀⠁⢕⠀⠀⠀⢜⢿⣞⡯⢕⢑⢕⢕⢕⠕⢕⣿⣿⣿⣿⣿⣿⣿⣿⣿⣿⣿⣿⣿⣿⣿⣿⣿⣿⣿⣿⣿⣿⠀⠀⠀⠀⠀⠀⠀⠀⠀⠀⠀⠀</a:t>
            </a:r>
            <a:br/>
            <a:r>
              <a:t>⠀⠀⠀⠀⠀⠀⠀⠀⠀⠀⠀⣿⣿⣿⣿⣿⣿⣿⣿⣿⣿⣿⣿⡿⡜⠑⢅⠐⠀⠀⠀⠀⠀⠀⠀⠀⢕⡯⢷⣗⡕⠅⢕⢕⢕⠀⢸⣿⣿⣿⣿⣿⣿⣿⣿⣿⣿⣿⣿⣿⣿⣿⣿⣿⣿⣿⣿⣿⣿⠀⠀⠀⠀⠀⠀⠀⠀⠀⠀⠀⠀</a:t>
            </a:r>
            <a:br/>
            <a:r>
              <a:t>⠀⠀⠀⠀⠀⠀⠀⠀⠀⠀⠀⣿⣿⣿⣿⣿⣿⣿⣿⣿⣿⣿⡿⢏⠁⠀⠀⠁⠀⠀⠀⠀⠀⠀⠀⠀⢕⣻⢽⡗⢕⠅⢑⠕⠕⠀⣸⣿⣿⣿⣿⣿⣿⣿⣿⣿⣿⣿⣿⣿⣿⣿⣿⣿⣿⣿⣿⣿⣿⠀⠀⠀⠀⠀⠀⠀⠀⠀⠀⠀⠀</a:t>
            </a:r>
            <a:br/>
            <a:r>
              <a:t>⠀⠀⠀⠀⠀⠀⠀⠀⠀⠀⠀⣿⣿⣿⣿⣿⣿⣿⣿⣿⣿⣿⡇⢔⠔⠐⠀⢄⠀⠀⠀⠀⠀⠀⠀⠀⢕⢗⣗⡇⢕⢁⠁⢔⠑⠜⢿⣿⣿⣿⣿⣿⣿⣿⣿⣿⣿⣿⣿⣿⣿⣿⣿⣿⣿⣿⣿⣿⣿⠀⠀⠀⠀⠀⠀⠀⠀⠀⠀⠀⠀</a:t>
            </a:r>
            <a:br/>
            <a:r>
              <a:t>⠀⠀⠀⠀⠀⠀⠀⠀⠀⠀⠀⣿⣿⣿⣿⣿⣿⣿⣿⣿⣿⣿⢗⢑⢄⢄⠀⠀⠀⠀⠀⠀⠀⠀⠀⠀⢕⡹⢕⢇⢕⢅⠀⠁⠀⠀⠑⢿⣿⣿⣿⣿⣿⣿⣿⣿⣿⣿⣿⣿⣿⣿⣿⣿⣿⣿⣿⣿⣿⠀⠀⠀⠀⠀⠀⠀⠀⠀⠀⠀⠀</a:t>
            </a:r>
            <a:br/>
            <a:r>
              <a:t>⠀⠀⠀⠀⠀⠀⠀⠀⠀⠀⠀⣿⣿⣿⣿⣿⣿⣿⣿⣿⣿⣿⢅⠀⢀⢄⢕⠀⠀⠀⠀⠀⠀⠀⠀⠀⢄⢱⢕⢕⠐⢕⠀⠀⠀⠀⠀⠀⠙⢿⣿⣿⣿⣿⣿⣿⣿⣿⣿⣿⣿⣿⣿⣿⣿⣿⣿⣿⣿⠀⠀⠀⠀⠀⠀⠀⠀⠀⠀⠀⠀</a:t>
            </a:r>
            <a:br/>
            <a:r>
              <a:t>⠀⠀⠀⠀⠀⠀⠀⠀⠀⠀⠀⣿⣿⣿⣿⣿⣿⣿⣿⣿⣿⣿⣷⣾⣿⢿⢿⢗⠕⠀⠀⠀⠀⠀⠀⠀⢱⣷⡇⣕⢔⢕⠀⠀⢀⠀⠀⠀⠀⢄⢝⢟⢻⣿⣿⣿⣿⣿⣿⣿⣿⣿⣿⣿⣿⣿⣿⣿⣿⠀⠀⠀⠀⠀⠀⠀⠀⠀⠀⠀⠀</a:t>
            </a:r>
            <a:br/>
            <a:r>
              <a:t>⠀⠀⠀⠀⠀⠀⠀⠀⠀⠀⠀⣿⣿⣿⣿⣿⣿⣿⣿⣿⣿⣿⣿⢟⠕⠑⠁⠀⠀⠀⠀⠀⠀⠀⠀⠀⢸⣿⡇⣿⡇⢕⠀⠀⢸⣿⣦⣄⢀⠑⢕⢕⡳⣜⣿⣿⣿⣿⣿⣿⣿⣿⣿⣿⣿⣿⣿⣿⣿⠀⠀⠀⠀⠀⠀⠀⠀⠀⠀⠀⠀</a:t>
            </a:r>
            <a:br/>
            <a:r>
              <a:t>⠀⠀⠀⠀⠀⠀⠀⠀⠀⠀⠀⠛⠛⠛⠛⠛⠛⠛⠛⠛⠛⠛⠛⠃⠀⠀⠀⠀⠀⠁⠀⠀⠀⠀⠀⠀⠛⠛⠃⠛⠛⠑⠀⠀⠛⠛⠛⠛⠛⠓⠐⠘⠛⠛⠛⠛⠛⠛⠛⠛⠛⠛⠛⠛⠛⠛⠛⠛⠛⠀⠀⠀⠀⠀⠀⠀⠀⠀⠀⠀⠀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⠀⠀⠀⠀⠀⠀⠀⠀⠀⠀⠀⣿⣿⣿⣿⣿⣿⣿⣿⡿⢏⢵⢕⢕⢕⢕⢏⢕⡝⢇⢝⢕⢕⢕⢕⢕⢕⢕⢜⢕⢹⣿⣿⣿⣿⣿⣿⣿⣿⣿⣿⣿⣿⣿⣿⣿⣿⣿⣿⣿⣿⣿⣿⣿⣿⣿⣿⣿⣿⠀⠀⠀⠀⠀⠀⠀⠀⠀⠀⠀⠀</a:t>
            </a:r>
            <a:br/>
            <a:r>
              <a:t>⠀⠀⠀⠀⠀⠀⠀⠀⠀⠀⠀⣿⣿⣿⣿⣿⣿⣿⢟⢕⢕⢕⢕⢕⢕⢞⢕⢕⢕⢕⢕⢕⢕⢕⢕⢕⢕⢕⢇⢕⢸⣿⣿⣿⣿⣿⣿⣿⣿⣿⣿⣿⣿⣿⣿⣿⣿⣿⣿⣿⣿⣿⣿⣿⣿⣿⣿⣿⣿⠀⠀⠀⠀⠀⠀⠀⠀⠀⠀⠀⠀</a:t>
            </a:r>
            <a:br/>
            <a:r>
              <a:t>⠀⠀⠀⠀⠀⠀⠀⠀⠀⠀⠀⣿⣿⣿⣿⣿⣿⢇⢱⢕⢕⢕⢕⢕⢕⢔⢕⢕⢕⢕⢕⢕⢕⢕⢕⢜⢕⢕⢕⢕⢕⢻⣿⣿⣿⣿⣿⣿⣿⣿⣿⣿⣿⣿⣿⣿⣿⣿⣿⣿⣿⣿⣿⣿⣿⣿⣿⣿⣿⠀⠀⠀⠀⠀⠀⠀⠀⠀⠀⠀⠀</a:t>
            </a:r>
            <a:br/>
            <a:r>
              <a:t>⠀⠀⠀⠀⠀⠀⠀⠀⠀⠀⠀⣿⣿⣿⣿⣿⣿⢕⢕⢕⢕⢕⢕⢕⢕⢕⢕⣱⣵⣵⣵⣕⣕⣵⣷⣿⣿⣷⣵⣕⢕⢜⣿⣿⣿⣿⣿⣿⣿⣿⣿⣿⣿⣿⣿⣿⣿⣿⣿⣿⣿⣿⣿⣿⣿⣿⣿⣿⣿⠀⠀⠀⠀⠀⠀⠀⠀⠀⠀⠀⠀</a:t>
            </a:r>
            <a:br/>
            <a:r>
              <a:t>⠀⠀⠀⠀⠀⠀⠀⠀⠀⠀⠀⣿⣿⣿⣿⣿⣿⣜⢕⢕⢕⢕⢕⢕⣵⣿⣿⣿⣿⣿⣿⣿⣿⣿⣿⣿⣿⣿⣿⣿⡇⢕⢹⣿⣿⣿⣿⣿⣿⣿⣿⣿⣿⣿⣿⣿⣿⣿⣿⣿⣿⣿⣿⣿⣿⣿⣿⣿⣿⠀⠀⠀⠀⠀⠀⠀⠀⠀⠀⠀⠀</a:t>
            </a:r>
            <a:br/>
            <a:r>
              <a:t>⠀⠀⠀⠀⠀⠀⠀⠀⠀⠀⠀⣿⣿⣿⣿⣿⣿⣿⡇⢕⠑⠑⢕⣿⣿⣿⣿⣿⣿⣿⣿⣿⣿⣿⣿⣿⣿⣿⣿⣿⡇⢕⢸⣿⣿⣿⣿⣿⣿⣿⣿⣿⣿⣿⣿⣿⣿⣿⣿⣿⣿⣿⣿⣿⣿⣿⣿⣿⣿⠀⠀⠀⠀⠀⠀⠀⠀⠀⠀⠀⠀</a:t>
            </a:r>
            <a:br/>
            <a:r>
              <a:t>⠀⠀⠀⠀⠀⠀⠀⠀⠀⠀⠀⣿⣿⣿⣿⣿⣿⣿⣇⢕⢔⢕⢸⣿⣿⣿⣿⣿⣿⣿⣿⣿⣿⣿⣿⣿⡿⢿⢟⢟⢕⢱⢹⣿⣿⣿⣿⣿⣿⣿⣿⣿⣿⣿⣿⣿⣿⣿⣿⣿⣿⣿⣿⣿⣿⣿⣿⣿⣿⠀⠀⠀⠀⠀⠀⠀⠀⠀⠀⠀⠀</a:t>
            </a:r>
            <a:br/>
            <a:r>
              <a:t>⠀⠀⠀⠀⠀⠀⠀⠀⠀⠀⠀⣿⣿⣿⣿⣿⣿⣿⣿⡕⢕⢕⢸⣿⢟⢟⢟⢟⠟⠏⠝⠝⢟⢟⢝⢑⢁⠁⢁⢁⢕⢕⣿⣿⣿⣿⣿⣿⣿⣿⣿⣿⣿⣿⣿⣿⣿⣿⣿⣿⣿⣿⣿⣿⣿⣿⣿⣿⣿⠀⠀⠀⠀⠀⠀⠀⠀⠀⠀⠀⠀</a:t>
            </a:r>
            <a:br/>
            <a:r>
              <a:t>⠀⠀⠀⠀⠀⠀⠀⠀⠀⠀⠀⣿⣿⣿⣿⣿⣿⣿⣿⣧⢕⡕⢸⣿⣎⢕⠑⠁⢀⢀⢔⢄⢕⣾⣧⢕⢕⢕⢕⢕⢕⢕⣮⣿⣿⣿⣿⣿⣿⣿⣿⣿⣿⣿⣿⣿⣿⣿⣿⣿⣿⣿⣿⣿⣿⣿⣿⣿⣿⠀⠀⠀⠀⠀⠀⠀⠀⠀⠀⠀⠀</a:t>
            </a:r>
            <a:br/>
            <a:r>
              <a:t>⠀⠀⠀⠀⠀⠀⠀⠀⠀⠀⠀⣿⣿⣿⣿⣿⣿⣿⣿⡿⢷⡕⢕⢻⣿⡇⢕⢕⢕⢕⢕⢕⣼⣿⣿⣷⣵⣕⡕⢕⣼⡞⣿⣿⣿⣿⣿⣿⣿⣿⣿⣿⣿⣿⣿⣿⣿⣿⣿⣿⣿⣿⣿⣿⣿⣿⣿⣿⣿⠀⠀⠀⠀⠀⠀⠀⠀⠀⠀⠀⠀</a:t>
            </a:r>
            <a:br/>
            <a:r>
              <a:t>⠀⠀⠀⠀⠀⠀⠀⠀⠀⠀⠀⣿⣿⣿⣿⣿⣿⣿⣿⣧⣷⡞⢸⣿⣕⢕⢕⢕⣕⣵⣷⣿⣿⣿⣿⣿⣿⣿⣿⣿⣿⣿⣿⣿⣿⣿⣿⣿⣿⣿⣿⣿⣿⣿⣿⣿⣿⣿⣿⣿⣿⣿⣿⣿⣿⣿⣿⣿⣿⠀⠀⠀⠀⠀⠀⠀⠀⠀⠀⠀⠀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⠀⠀⠀⠀⠀⠀⠀⠀⠀⠀⠀⣿⣿⣿⣿⣿⣿⣿⣿⣿⣿⣿⣷⣿⣿⣷⣵⣿⣿⣿⣿⣿⣇⣾⣿⣿⣿⣿⣿⣿⣿⣿⣿⣿⣿⣿⣿⣿⣿⣿⣿⣿⣿⣿⣿⣿⣿⣿⣿⣿⣿⣿⣿⣿⣿⣿⣿⣿⣿⠀⠀⠀⠀⠀⠀⠀⠀⠀⠀⠀⠀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⠀⠀⠀⠀⠀⠀⠀⠀⠀⠀⠀⣿⣿⣿⣿⣿⣿⣿⣿⣿⣿⣿⣿⣿⣿⣿⣿⣿⣿⣿⣿⣿⣿⣿⣧⣾⡿⢿⣿⣿⣿⣿⣿⣿⣿⣿⣿⣿⣿⣿⣿⣿⣿⣿⣿⣿⣿⣿⣿⣿⣿⣿⣿⣿⣿⣿⣿⣿⣿⠀⠀⠀⠀⠀⠀⠀⠀⠀⠀⠀⠀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⠀⠀⠀⠀⠀⠀⠀⠀⠀⠀⠀⣿⣿⣿⣿⣿⣿⣿⣿⣿⣿⣿⣿⣿⣿⣿⣿⣿⣿⣿⣏⢉⢁⢙⢉⢅⢔⣸⣿⣿⣿⣿⣿⣿⣿⣿⣿⣿⣿⣿⣿⣿⣿⣿⣿⣿⣿⣿⣿⣿⣿⣿⣿⣿⣿⣿⣿⣿⣿⠀⠀⠀⠀⠀⠀⠀⠀⠀⠀⠀⠀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⠀⠀⠀⠀⠀⠀⠀⠀⠀⠀⠀⣿⣿⣿⣿⣿⣿⣿⣿⣿⣿⣿⣿⢏⢹⣿⣿⣿⣿⣿⣿⣿⣷⣾⣷⣾⣿⣿⣿⣿⣿⣿⣿⣿⣿⣿⣿⣿⣿⣿⣿⣿⣿⣿⣿⣿⣿⣿⣿⣿⣿⣿⣿⣿⣿⣿⣿⣿⣿⠀⠀⠀⠀⠀⠀⠀⠀⠀⠀⠀⠀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⠀⠀⠀⠀⠀⠀⠀⠀⠀⠀⠀⣿⣿⣿⣿⣿⣿⣿⣿⣿⣿⣿⣿⣕⢕⣿⣿⣿⣿⣿⣿⣿⣿⣿⣿⣿⣿⣿⢿⣿⣿⣿⣿⣿⣿⣿⣿⣿⣿⣿⣿⣿⣿⣿⣿⣿⣿⣿⣿⣿⣿⣿⣿⣿⣿⣿⣿⣿⣿⠀⠀⠀⠀⠀⠀⠀⠀⠀⠀⠀⠀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⠀⠀⠀⠀⠀⠀⠀⠀⠀⠀⠀⣿⣿⣿⣿⣿⣿⣿⣿⣿⣿⣿⣿⣿⣧⡜⢿⣿⣿⣿⣿⣿⣿⣿⣿⣿⣿⣿⢱⣵⡝⢝⢟⢿⣿⣿⣿⣿⣿⣿⣿⣿⣿⣿⣿⣿⣿⣿⣿⣿⣿⣿⣿⣿⣿⣿⣿⣿⣿⠀⠀⠀⠀⠀⠀⠀⠀⠀⠀⠀⠀</a:t>
            </a:r>
            <a:br/>
            <a:r>
              <a:t>⠀⠀⠀⠀⠀⠀⠀⠀⠀⠀⠀⣿⣿⣿⣿⣿⣿⣿⣿⣿⣿⣿⣿⣿⣿⣷⣵⢟⢿⣿⣿⣿⣿⣿⣿⣿⣿⡏⣸⢜⣿⢷⣷⣿⣿⣿⣿⣿⣿⣿⣿⣿⣿⣿⣿⣿⣿⣿⣿⣿⣿⣿⣿⣿⣿⣿⣿⣿⣿⠀⠀⠀⠀⠀⠀⠀⠀⠀⠀⠀⠀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⠀⠀⠀⠀⠀⠀⠀⠀⠀⠀⠀⣿⣿⣿⣿⣿⣿⣿⣿⣿⣿⣿⣿⣿⣿⣿⣿⣷⣵⣝⢿⣿⣿⣿⣿⢿⢟⣱⡟⡕⣿⣿⣿⣿⣿⣿⣿⣿⣿⣿⣿⣿⣿⣿⣿⣿⣿⣿⣿⣿⣿⣿⣿⣿⣿⣿⣿⣿⣿⠀⠀⠀⠀⠀⠀⠀⠀⠀⠀⠀⠀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⠀⠀⠀⠀⠀⠀⠀⠀⠀⠀⠀⣿⣿⣿⣿⣿⣿⣿⣿⣿⣿⣿⣿⣿⣿⣿⣿⣿⣿⣿⣿⣷⣷⣧⡕⣱⣵⣿⣇⢜⣿⣿⣿⣿⣿⣿⣿⣿⣿⣿⣿⣿⣿⣿⣿⣿⣿⣿⣿⣿⣿⣿⣿⣿⣿⣿⣿⣿⣿⠀⠀⠀⠀⠀⠀⠀⠀⠀⠀⠀⠀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⠀⠀⠀⠀⠀⠀⠀⠀⠀⠀⠀⣿⣿⣿⣿⣿⣿⣿⣿⣿⣿⣿⣿⣿⣿⣿⣿⣿⣿⣿⣯⣽⣽⣿⣿⣿⢟⣻⣽⣾⣿⣿⣿⣿⣿⣿⣿⣿⣿⣿⣿⣿⣿⣿⣿⣿⣿⣿⣿⣿⣿⣿⣿⣿⣿⣿⣿⣿⣿⠀⠀⠀⠀⠀⠀⠀⠀⠀⠀⠀⠀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⠀⠀⠀⠀⠀⠀⠀⠀⠀⠀⠀⣿⣿⣿⣿⣿⣿⣿⣿⣿⣿⣿⣿⣿⣿⣿⣿⣿⣿⣿⣿⣿⣿⣿⢟⣱⣿⣷⡟⣿⣿⣿⣿⣿⣿⣿⣿⣿⣿⣿⣿⣿⣿⣿⣿⣿⣿⣿⣿⣿⣿⣿⣿⣿⣿⣿⣿⣿⣿⠀⠀⠀⠀⠀⠀⠀⠀⠀⠀⠀⠀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⠀⠀⠀⠀⠀⠀⠀⠀⠀⠀⠀⢻⣿⣿⣿⣿⣿⣿⡿⢟⢕⢝⢕⢕⢕⡱⢵⢜⢕⢕⢕⢕⢕⢕⢕⢕⢕⢕⡜⢕⢹⣿⣿⣿⣿⣿⣿⣿⣿⣿⣿⣿⣿⣿⣿⣿⣿⣿⣿⣿⣿⣿⣿⣿⣿⣿⣿⣿⣿⠀⠀⠀⠀⠀⠀⠀⠀⠀⠀⠀⠀</a:t>
            </a:r>
            <a:br/>
            <a:r>
              <a:t>⠀⠀⠀⠀⠀⠀⠀⠀⠀⠀⠀⣿⣿⣿⣿⣿⣿⡟⢕⢕⢕⢕⢕⢕⢑⢘⢕⢕⢕⢕⢕⢕⢕⢕⢕⢕⢕⢕⢕⢕⢜⢽⣿⣿⣿⣿⣿⣿⣿⣿⣿⣿⣿⣿⣿⣿⣿⣿⣿⣿⣿⣿⣿⣿⣿⣿⣿⣿⣿⠀⠀⠀⠀⠀⠀⠀⠀⠀⠀⠀⠀</a:t>
            </a:r>
            <a:br/>
            <a:r>
              <a:t>⠀⠀⠀⠀⠀⠀⠀⠀⠀⠀⠀⣿⣿⣿⣿⣿⡿⢕⢜⢕⢜⢕⢕⢕⢕⢕⢕⢕⢕⣕⡕⢕⢕⢕⣱⣵⣵⣕⣕⢕⢕⢜⣿⣿⣿⣿⣿⣿⣿⣿⣿⣿⣿⣿⣿⣿⣿⣿⣿⣿⣿⣿⣿⣿⣿⣿⣿⣿⣿⠀⠀⠀⠀⠀⠀⠀⠀⠀⠀⠀⠀</a:t>
            </a:r>
            <a:br/>
            <a:r>
              <a:t>⠀⠀⠀⠀⠀⠀⠀⠀⠀⠀⠀⣿⣿⣿⣿⣿⣿⢱⢕⢕⢕⢕⢕⢕⢕⣵⣷⣿⣿⣿⣿⣷⣷⣿⣿⣿⣿⣿⣿⣿⣕⢕⢻⣿⣿⣿⣿⣿⣿⣿⣿⣿⣿⣿⣿⣿⣿⣿⣿⣿⣿⣿⣿⣿⣿⣿⣿⣿⣿⠀⠀⠀⠀⠀⠀⠀⠀⠀⠀⠀⠀</a:t>
            </a:r>
            <a:br/>
            <a:r>
              <a:t>⠀⠀⠀⠀⠀⠀⠀⠀⠀⠀⠀⣿⣿⣿⣿⣿⣿⣿⡕⢕⠕⢕⢕⣱⣿⣿⣿⣿⣿⣿⣿⣿⣿⣿⣿⣿⣿⣿⣿⣿⡟⢕⢸⣿⣿⣿⣿⣿⣿⣿⣿⣿⣿⣿⣿⣿⣿⣿⣿⣿⣿⣿⣿⣿⣿⣿⣿⣿⣿⠀⠀⠀⠀⠀⠀⠀⠀⠀⠀⠀⠀</a:t>
            </a:r>
            <a:br/>
            <a:r>
              <a:t>⠀⠀⠀⠀⠀⠀⠀⠀⠀⠀⠀⣿⣿⣿⣿⣿⣿⣿⡇⢕⢀⢄⢕⣿⣿⣿⣿⣿⣿⣿⣿⣿⣿⣿⣿⣿⣿⣿⣿⡿⢗⢕⢸⣿⣿⣿⣿⣿⣿⣿⣿⣿⣿⣿⣿⣿⣿⣿⣿⣿⣿⣿⣿⣿⣿⣿⣿⣿⣿⠀⠀⠀⠀⠀⠀⠀⠀⠀⠀⠀⠀</a:t>
            </a:r>
            <a:br/>
            <a:r>
              <a:t>⠀⠀⠀⠀⠀⠀⠀⠀⠀⠀⠀⣿⣿⣿⣿⣿⣿⣿⣷⢕⢕⢕⢕⣿⣿⣿⡿⢿⡿⢿⢿⢿⢿⢿⢟⢟⠝⠑⠑⠑⢕⢜⢹⣿⣿⣿⣿⣿⣿⣿⣿⣿⣿⣿⣿⣿⣿⣿⣿⣿⣿⣿⣿⣿⣿⣿⣿⣿⣿⠀⠀⠀⠀⠀⠀⠀⠀⠀⠀⠀⠀</a:t>
            </a:r>
            <a:br/>
            <a:r>
              <a:t>⠀⠀⠀⠀⠀⠀⠀⠀⠀⠀⠀⣿⣿⣿⣿⣿⣿⣿⣿⣇⢕⢕⢱⣿⡕⢇⢕⠕⠁⠀⢀⢀⢕⣱⣕⢕⢔⢔⢔⢔⢕⢕⡜⣿⣿⣿⣿⣿⣿⣿⣿⣿⣿⣿⣿⣿⣿⣿⣿⣿⣿⣿⣿⣿⣿⣿⣿⣿⣿⠀⠀⠀⠀⠀⠀⠀⠀⠀⠀⠀⠀</a:t>
            </a:r>
            <a:br/>
            <a:r>
              <a:t>⠀⠀⠀⠀⠀⠀⠀⠀⠀⠀⠀⣿⣿⣿⣿⣿⣿⣿⣿⣿⣧⡟⢜⢿⣿⡕⢄⢄⢔⢔⢕⢕⢱⣿⣿⣧⡕⢕⢕⢕⢱⣱⣿⣿⣿⣿⣿⣿⣿⣿⣿⣿⣿⣿⣿⣿⣿⣿⣿⣿⣿⣿⣿⣿⣿⣿⣿⣿⣿⠀⠀⠀⠀⠀⠀⠀⠀⠀⠀⠀⠀</a:t>
            </a:r>
            <a:br/>
            <a:r>
              <a:t>⠀⠀⠀⠀⠀⠀⠀⠀⠀⠀⠀⣿⣿⣿⣿⣿⣿⣿⣿⡟⣹⡳⡕⣵⡝⢇⢕⢕⢕⢕⣕⣵⣿⣿⣿⣿⣿⣷⣷⣾⣿⣿⣿⣿⣿⣿⣿⣿⣿⣿⣿⣿⣿⣿⣿⣿⣿⣿⣿⣿⣿⣿⣿⣿⣿⣿⣿⣿⣿⠀⠀⠀⠀⠀⠀⠀⠀⠀⠀⠀⠀</a:t>
            </a:r>
            <a:br/>
            <a:r>
              <a:t>⠀⠀⠀⠀⠀⠀⠀⠀⠀⠀⠀⣿⣿⣿⣿⣿⣿⣿⣿⣿⣿⣧⣵⣿⣷⣕⢕⣱⣷⣿⣿⣿⢟⣟⣿⣿⢿⣿⣿⣿⣿⣿⣿⣿⣿⣿⣿⣿⣿⣿⣿⣿⣿⣿⣿⣿⣿⣿⣿⣿⣿⣿⣿⣿⣿⣿⣿⣿⣿⠀⠀⠀⠀⠀⠀⠀⠀⠀⠀⠀⠀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⠀⠀⠀⠀⠀⠀⠀⠀⠀⠀⠀⣿⣿⣿⣿⣿⣿⣿⣿⣿⣿⣿⣿⣿⣿⣿⣾⣿⣿⣿⣿⣿⣷⣯⣟⣹⣿⣿⣿⣿⣿⣿⣿⣿⣿⣿⣿⣿⣿⣿⣿⣿⣿⣿⣿⣿⣿⣿⣿⣿⣿⣿⣿⣿⣿⣿⣿⣿⣿⠀⠀⠀⠀⠀⠀⠀⠀⠀⠀⠀⠀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⠀⠀⠀⠀⠀⠀⠀⠀⠀⠀⠀⣿⣿⣿⣿⣿⣿⣿⣿⣿⣿⣿⣿⣿⣿⣿⣿⣿⣿⣿⡟⠟⠟⠟⠟⠏⢙⢱⣿⣿⣿⣿⣿⣿⣿⣿⣿⣿⣿⣿⣿⣿⣿⣿⣿⣿⣿⣿⣿⣿⣿⣿⣿⣿⣿⣿⣿⣿⣿⠀⠀⠀⠀⠀⠀⠀⠀⠀⠀⠀⠀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⠀⠀⠀⠀⠀⠀⠀⠀⠀⠀⠀⣿⣿⣿⣿⣿⣿⣿⣿⣿⣿⣿⣿⡟⢻⢻⣿⣿⣿⣿⣿⣷⣴⣵⣷⣵⣷⣿⣿⣿⣿⣿⣿⣿⣿⣿⣿⣿⣿⣿⣿⣿⣿⣿⣿⣿⣿⣿⣿⣿⣿⣿⣿⣿⣿⣿⣿⣿⣿⠀⠀⠀⠀⠀⠀⠀⠀⠀⠀⠀⠀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⠀⠀⠀⠀⠀⠀⠀⠀⠀⠀⠀⣿⣿⣿⣿⣿⣿⣿⣿⣿⣿⣿⣿⡇⢕⢎⢺⣿⣿⣿⣿⣿⣿⣿⣿⣿⣿⣿⣿⣿⣿⣿⣿⣿⣿⣿⣿⣿⣿⣿⣿⣿⣿⣿⣿⣿⣿⣿⣿⣿⣿⣿⣿⣿⣿⣿⣿⣿⣿⠀⠀⠀⠀⠀⠀⠀⠀⠀⠀⠀⠀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⠀⠀⠀⠀⠀⠀⠀⠀⠀⠀⠀⣿⣿⣿⣿⣿⣿⣿⣿⣿⣿⣿⣿⣿⣧⢜⣿⣿⣿⣿⣿⣿⣿⣿⣿⣿⣿⣿⢕⣏⢏⢟⢻⣿⣿⣿⣿⣿⣿⣿⣿⣿⣿⣿⣿⣿⣿⣿⣿⣿⣿⣿⣿⣿⣿⣿⣿⣿⣿⠀⠀⠀⠀⠀⠀⠀⠀⠀⠀⠀⠀</a:t>
            </a:r>
            <a:br/>
            <a:r>
              <a:t>⠀⠀⠀⠀⠀⠀⠀⠀⠀⠀⠀⣿⣿⣿⣿⣿⣿⣿⣿⣿⣿⣿⣿⣿⣿⣷⣕⢻⣿⣿⣿⣿⣿⣿⣿⣿⣿⣿⢕⢹⡷⣕⣜⣽⣿⣿⣿⣿⣿⣿⣿⣿⣿⣿⣿⣿⣿⣿⣿⣿⣿⣿⣿⣿⣿⣿⣿⣿⣿⠀⠀⠀⠀⠀⠀⠀⠀⠀⠀⠀⠀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⠀⠀⠀⠀⠀⠀⠀⠀⠀⠀⠀⣿⣿⣿⣿⣿⣿⣿⣿⣿⣿⣿⣿⣿⣿⣿⣿⣧⣕⢻⣿⣿⣿⣿⣿⣿⣿⢇⣼⡕⣻⣼⣿⣿⣿⣿⣿⣿⣿⣿⣿⣿⣿⣿⣿⣿⣿⣿⣿⣿⣿⣿⣿⣿⣿⣿⣿⣿⣿⠀⠀⠀⠀⠀⠀⠀⠀⠀⠀⠀⠀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⠀⠀⠀⠀⠀⠀⠀⠀⠀⠀⠀⣿⣿⣿⣿⣿⣿⣿⣿⣿⣿⣿⣿⣿⣿⣿⣿⣿⣿⣿⣷⣽⣝⣝⡝⢝⣕⣼⣿⢕⣾⣿⣿⣿⣿⣿⣿⣿⣿⣿⣿⣿⣿⣿⣿⣿⣿⣿⣿⣿⣿⣿⣿⣿⣿⣿⣿⣿⣿⠀⠀⠀⠀⠀⠀⠀⠀⠀⠀⠀⠀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⠀⠀⠀⠀⠀⠀⠀⠀⠀⠀⠀⣿⣿⣿⣿⣿⣿⣿⣿⣿⣿⣿⣿⣿⣿⣿⣿⣿⣿⣿⣟⢟⢟⣿⣿⣾⡿⢿⣿⣧⣿⣿⣿⣿⣿⣿⣿⣿⣿⣿⣿⣿⣿⣿⣿⣿⣿⣿⣿⣿⣿⣿⣿⣿⣿⣿⣿⣿⣿⠀⠀⠀⠀⠀⠀⠀⠀⠀⠀⠀⠀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⠀⠀⠀⠀⠀⠀⠀⠀⠀⠀⠀⣿⣿⣿⣿⣿⣿⣿⣿⣿⣿⣿⣿⣿⣿⣿⣿⣿⣿⣿⣿⣿⣿⣿⡿⢟⣼⣷⣿⣿⣿⣿⣿⣿⣿⣿⣿⣿⣿⣿⣿⣿⣿⣿⣿⣿⣿⣿⣿⣿⣿⣿⣿⣿⣿⣿⣿⣿⣿⠀⠀⠀⠀⠀⠀⠀⠀⠀⠀⠀⠀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⠀⠀⠀⠀⠀⠀⠀⠀⠀⠀⠀⣿⣿⣿⣿⣿⣿⣿⣿⣿⣿⣿⣿⣿⣿⣿⣿⣿⣿⣿⣿⣿⣿⣿⣷⢸⣿⣿⣿⣿⣿⣿⣿⣿⣿⣿⣿⣿⣿⣿⣿⣿⣿⣿⣿⣿⣿⣿⣿⣿⣿⣿⣿⣿⣿⣿⣿⣿⣿⠀⠀⠀⠀⠀⠀⠀⠀⠀⠀⠀⠀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⠀⠀⠀⠀⠀⠀⠀⠀⠀⠀⠀⣿⣿⣿⣿⣿⣿⣿⡏⢱⢕⢕⢕⢕⢕⢕⢕⢕⢕⢕⢕⢕⢕⢕⢕⢕⢜⢕⢜⢕⢕⢸⢿⣿⣿⣿⣿⣿⣿⣿⣿⣿⣿⣿⣿⣿⣿⣿⣿⣿⣿⣿⣿⣿⣿⣿⣿⣿⣿⠀⠀⠀⠀⠀⠀⠀⠀⠀⠀⠀⠀</a:t>
            </a:r>
            <a:br/>
            <a:r>
              <a:t>⠀⠀⠀⠀⠀⠀⠀⠀⠀⠀⠀⣿⣿⣿⣿⣿⣿⣿⢕⢕⢕⢕⢕⢕⢕⢕⢕⢕⣕⣕⣵⣕⡕⢕⣱⣵⣷⣷⣧⣕⣕⢕⢹⣿⣿⣿⣿⣿⣿⣿⣿⣿⣿⣿⣿⣿⣿⣿⣿⣿⣿⣿⣿⣿⣿⣿⣿⣿⣿⠀⠀⠀⠀⠀⠀⠀⠀⠀⠀⠀⠀</a:t>
            </a:r>
            <a:br/>
            <a:r>
              <a:t>⠀⠀⠀⠀⠀⠀⠀⠀⠀⠀⠀⣿⣿⣿⣿⣿⣿⣿⡕⢕⢕⢕⢕⢕⢕⣱⣷⣿⣿⣿⣿⣿⣿⣿⣿⣿⣿⣿⣿⣿⣿⡇⢜⣿⣿⣿⣿⣿⣿⣿⣿⣿⣿⣿⣿⣿⣿⣿⣿⣿⣿⣿⣿⣿⣿⣿⣿⣿⣿⠀⠀⠀⠀⠀⠀⠀⠀⠀⠀⠀⠀</a:t>
            </a:r>
            <a:br/>
            <a:r>
              <a:t>⠀⠀⠀⠀⠀⠀⠀⠀⠀⠀⠀⣿⣿⣿⣿⣿⣿⣿⣿⡕⢕⠕⠕⢕⣼⣿⣿⣿⣿⣿⣿⣿⣿⣿⣿⣿⣿⣿⣿⣿⣿⡇⢕⢸⣿⣿⣿⣿⣿⣿⣿⣿⣿⣿⣿⣿⣿⣿⣿⣿⣿⣿⣿⣿⣿⣿⣿⣿⣿⠀⠀⠀⠀⠀⠀⠀⠀⠀⠀⠀⠀</a:t>
            </a:r>
            <a:br/>
            <a:r>
              <a:t>⠀⠀⠀⠀⠀⠀⠀⠀⠀⠀⠀⢿⣿⣿⣿⣿⣿⣿⣿⡇⢕⠀⢄⢱⣿⣿⣿⣿⣿⣿⣿⣿⣿⣿⣿⣿⣿⣿⢿⢿⢟⢇⢕⣻⣿⣿⣿⣿⣿⣿⣿⣿⣿⣿⣿⣿⣿⣿⣿⣿⣿⣿⣿⣿⣿⣿⣿⣿⣿⠀⠀⠀⠀⠀⠀⠀⠀⠀⠀⠀⠀</a:t>
            </a:r>
            <a:br/>
            <a:r>
              <a:t>⠀⠀⠀⠀⠀⠀⠀⠀⠀⠀⠀⣿⣿⣿⣿⣿⣿⣿⣿⣷⢕⢕⢕⢜⣿⢿⢿⢟⢟⠟⠟⠟⠟⢟⢟⢏⢕⠁⠁⠁⠁⠕⢕⣾⣿⣿⣿⣿⣿⣿⣿⣿⣿⣿⣿⣿⣿⣿⣿⣿⣿⣿⣿⣿⣿⣿⣿⣿⣿⠀⠀⠀⠀⠀⠀⠀⠀⠀⠀⠀⠀</a:t>
            </a:r>
            <a:br/>
            <a:r>
              <a:t>⠀⠀⠀⠀⠀⠀⠀⠀⠀⠀⠀⣿⣿⣿⣿⣿⣿⣿⣿⣿⣇⢕⡱⢕⣵⣵⢕⠕⠁⠀⠀⢄⢄⢕⣵⣧⢕⢕⢕⢕⢕⢕⢕⢹⣿⣿⣿⣿⣿⣿⣿⣿⣿⣿⣿⣿⣿⣿⣿⣿⣿⣿⣿⣿⣿⣿⣿⣿⣿⠀⠀⠀⠀⠀⠀⠀⠀⠀⠀⠀⠀</a:t>
            </a:r>
            <a:br/>
            <a:r>
              <a:t>⠀⠀⠀⠀⠀⠀⠀⠀⠀⠀⠀⣿⣿⣿⣿⣿⣿⣿⣿⣿⣿⣷⡕⢕⢿⣿⡧⢔⢕⢔⢕⢕⢕⣱⣿⣿⣷⣕⡕⢕⢕⣸⣾⣿⣿⣿⣿⣿⣿⣿⣿⣿⣿⣿⣿⣿⣿⣿⣿⣿⣿⣿⣿⣿⣿⣿⣿⣿⣿⠀⠀⠀⠀⠀⠀⠀⠀⠀⠀⠀⠀</a:t>
            </a:r>
            <a:br/>
            <a:r>
              <a:t>⠀⠀⠀⠀⠀⠀⠀⠀⠀⠀⠀⣿⣿⣿⣿⣿⣿⣿⣿⣿⣇⣧⢕⢱⣷⡝⢕⢕⢕⢕⣕⣵⣾⣿⣿⣿⣿⣿⣿⣿⣿⣿⣿⣿⣿⣿⣿⣿⣿⣿⣿⣿⣿⣿⣿⣿⣿⣿⣿⣿⣿⣿⣿⣿⣿⣿⣿⣿⣿⠀⠀⠀⠀⠀⠀⠀⠀⠀⠀⠀⠀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⠀⠀⠀⠀⠀⠀⠀⠀⠀⠀⠀⣿⣿⣿⣿⣿⣿⣿⣿⣿⣿⣿⣷⣧⣿⣷⣵⢕⣵⣿⣿⣿⣿⡏⢸⣿⣿⣻⣿⣿⣿⣿⣿⣿⣿⣿⣿⣿⣿⣿⣿⣿⣿⣿⣿⣿⣿⣿⣿⣿⣿⣿⣿⣿⣿⣿⣿⣿⣿⠀⠀⠀⠀⠀⠀⠀⠀⠀⠀⠀⠀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⠀⠀⠀⠀⠀⠀⠀⠀⠀⠀⠀⣿⣿⣿⣿⣿⣿⣿⣿⣿⣿⣿⣿⣿⣿⣿⣿⣿⣿⣿⣿⣿⣿⣿⣿⣧⣼⣿⢿⣿⣿⣿⣿⣿⣿⣿⣿⣿⣿⣿⣿⣿⣿⣿⣿⣿⣿⣿⣿⣿⣿⣿⣿⣿⣿⣿⣿⣿⣿⠀⠀⠀⠀⠀⠀⠀⠀⠀⠀⠀⠀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⠀⠀⠀⠀⠀⠀⠀⠀⠀⠀⠀⣿⣿⣿⣿⣿⣿⣿⣿⣿⣿⣿⣿⣿⣿⡿⣿⣿⣿⣿⣿⣏⢙⢙⢙⢙⢁⢅⣸⣿⣿⣿⣿⣿⣿⣿⣿⣿⣿⣿⣿⣿⣿⣿⣿⣿⣿⣿⣿⣿⣿⣿⣿⣿⣿⣿⣿⣿⣿⠀⠀⠀⠀⠀⠀⠀⠀⠀⠀⠀⠀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⠀⠀⠀⠀⠀⠀⠀⠀⠀⠀⠀⣿⣿⣿⣿⣿⣿⣿⣿⣿⣿⣿⣿⣿⢏⢏⢟⣿⣿⣿⣿⣿⣿⣷⣷⣿⣷⣿⣿⣿⣿⣿⣿⣿⣿⣿⣿⣿⣿⣿⣿⣿⣿⣿⣿⣿⣿⣿⣿⣿⣿⣿⣿⣿⣿⣿⣿⣿⣿⠀⠀⠀⠀⠀⠀⠀⠀⠀⠀⠀⠀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⠀⠀⠀⠀⠀⠀⠀⠀⠀⠀⠀⣿⣿⣿⣿⣿⣿⣿⣿⣿⣿⣿⣿⣿⣕⢕⢳⢾⣿⣿⣿⣿⣿⣿⣿⣿⣿⣿⣿⣿⣿⣿⣿⣿⣿⣿⣿⣿⣿⣿⣿⣿⣿⣿⣿⣿⣿⣿⣿⣿⣿⣿⣿⣿⣿⣿⣿⣿⣿⠀⠀⠀⠀⠀⠀⠀⠀⠀⠀⠀⠀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⠀⠀⠀⠀⠀⠀⠀⠀⠀⠀⠀⣿⣿⣿⣿⣿⣿⣿⣿⣿⣿⣿⣿⣿⣿⣧⡕⢻⣿⣿⣿⣿⣿⣿⣿⣿⣿⣿⡏⢸⡎⢝⢟⣿⣿⣿⣿⣿⣿⣿⣿⣿⣿⣿⣿⣿⣿⣿⣿⣿⣿⣿⣿⣿⣿⣿⣿⣿⣿⠀⠀⠀⠀⠀⠀⠀⠀⠀⠀⠀⠀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⠀⠀⠀⠀⠀⠀⠀⠀⠀⠀⠀⣿⣿⣿⣿⣿⣿⣿⣿⣿⣿⣿⣿⣿⣿⣿⣿⣕⢜⢻⣿⣿⣿⣿⣿⣿⣿⣿⡇⡸⢻⡧⣷⣾⣿⣿⣿⣿⣿⣿⣿⣿⣿⣿⣿⣿⣿⣿⣿⣿⣿⣿⣿⣿⣿⣿⣿⣿⣿⠀⠀⠀⠀⠀⠀⠀⠀⠀⠀⠀⠀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⠀⠀⠀⠀⠀⠀⠀⠀⠀⠀⠀⣿⣿⣿⣿⣿⣿⣿⣿⣿⣿⣿⣿⣿⣿⣿⣿⣿⣷⣵⣝⢻⢿⣿⣿⣿⢿⢟⢱⣷⡸⣿⣿⣿⣿⣿⣿⣿⣿⣿⣿⣿⣿⣿⣿⣿⣿⣿⣿⣿⣿⣿⣿⣿⣿⣿⣿⣿⣿⠀⠀⠀⠀⠀⠀⠀⠀⠀⠀⠀⠀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⠀⠀⠀⠀⠀⠀⠀⠀⠀⠀⠀⣿⣿⣿⣿⣿⣿⣿⣿⣿⣿⣿⣿⣿⣿⣿⣿⣿⣿⣿⣿⣿⣷⣧⣵⡕⣕⢵⣿⡇⢱⣿⣿⣿⣿⣿⣿⣿⣿⣿⣿⣿⣿⣿⣿⣿⣿⣿⣿⣿⣿⣿⣿⣿⣿⣿⣿⣿⣿⠀⠀⠀⠀⠀⠀⠀⠀⠀⠀⠀⠀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⠀⠀⠀⠀⠀⠀⠀⠀⠀⠀⠀⣿⣿⣿⣿⣿⣿⣿⣿⣿⣿⣿⣿⣿⣿⣿⣿⣿⣿⣿⣿⣽⣝⣽⣿⢿⣿⢇⢻⣿⣿⣿⣿⣿⣿⣿⣿⣿⣿⣿⣿⣿⣿⣿⣿⣿⣿⣿⣿⣿⣿⣿⣿⣿⣿⣿⣿⣿⣿⠀⠀⠀⠀⠀⠀⠀⠀⠀⠀⠀⠀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⠀⠀⠀⠀⠀⠀⠀⠀⠀⠀⠀⣿⣿⣿⣿⣿⣿⣿⣿⣿⣿⣿⣿⣿⣿⣿⣿⣿⣿⣿⣿⣿⣿⣿⣿⡟⣱⣿⣷⣿⣿⣿⣿⣿⣿⣿⣿⣿⣿⣿⣿⣿⣿⣿⣿⣿⣿⣿⣿⣿⣿⣿⣿⣿⣿⣿⣿⣿⣿⠀⠀⠀⠀⠀⠀⠀⠀⠀⠀⠀⠀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⠀⠀⠀⠀⠀⠀⠀⠀⠀⠀⠀⣿⣿⣿⣿⣿⣿⣿⡟⢕⢏⢕⢇⢜⢕⢕⢕⢕⢕⢕⢕⢕⢕⢕⢕⢕⢕⣕⢕⢕⢕⢕⢝⣿⣿⣿⣿⣿⣿⣿⣿⣿⣿⣿⣿⣿⣿⣿⣿⣿⣿⣿⣿⣿⣿⣿⣿⣿⣿⠀⠀⠀⠀⠀⠀⠀⠀⠀⠀⠀⠀</a:t>
            </a:r>
            <a:br/>
            <a:r>
              <a:t>⠀⠀⠀⠀⠀⠀⠀⠀⠀⠀⠀⣿⣿⣿⣿⣿⣿⣿⡇⢕⢕⢕⢕⢕⢕⢕⢕⣕⣵⣵⣷⣿⣧⣵⣵⣾⣿⣿⣿⣷⣷⣕⢕⣿⣿⣿⣿⣿⣿⣿⣿⣿⣿⣿⣿⣿⣿⣿⣿⣿⣿⣿⣿⣿⣿⣿⣿⣿⣿⠀⠀⠀⠀⠀⠀⠀⠀⠀⠀⠀⠀</a:t>
            </a:r>
            <a:br/>
            <a:r>
              <a:t>⠀⠀⠀⠀⠀⠀⠀⠀⠀⠀⠀⣿⣿⣿⣿⣿⣿⣿⣿⡕⢑⢕⢕⢕⢕⣱⣿⣿⣿⣿⣿⣿⣿⣿⣿⣿⣿⣿⣿⣿⣿⣿⢕⢸⣿⣿⣿⣿⣿⣿⣿⣿⣿⣿⣿⣿⣿⣿⣿⣿⣿⣿⣿⣿⣿⣿⣿⣿⣿⠀⠀⠀⠀⠀⠀⠀⠀⠀⠀⠀⠀</a:t>
            </a:r>
            <a:br/>
            <a:r>
              <a:t>⠀⠀⠀⠀⠀⠀⠀⠀⠀⠀⠀⣿⣿⣿⣿⣿⣿⣿⣿⣧⢕⠁⠑⢕⣱⣿⣿⣿⣿⣿⣿⣿⣿⣿⣿⣿⣿⣿⣿⣿⣿⣿⢕⢱⣿⣿⣿⣿⣿⣿⣿⣿⣿⣿⣿⣿⣿⣿⣿⣿⣿⣿⣿⣿⣿⣿⣿⣿⣿⠀⠀⠀⠀⠀⠀⠀⠀⠀⠀⠀⠀</a:t>
            </a:r>
            <a:br/>
            <a:r>
              <a:t>⠀⠀⠀⠀⠀⠀⠀⠀⠀⠀⠀⣻⣿⣿⣿⣿⣿⣿⣿⣿⡕⢔⢔⢕⢿⣿⣿⣿⣿⣿⣿⣿⣿⣿⣿⣿⡿⢿⠟⠏⠝⢇⢕⢕⣾⣿⣿⣿⣿⣿⣿⣿⣿⣿⣿⣿⣿⣿⣿⣿⣿⣿⣿⣿⣿⣿⣿⣿⣿⠀⠀⠀⠀⠀⠀⠀⠀⠀⠀⠀⠀</a:t>
            </a:r>
            <a:br/>
            <a:r>
              <a:t>⠀⠀⠀⠀⠀⠀⠀⠀⠀⠀⠀⣿⣿⣿⣿⣿⣿⣿⣿⣿⡇⢕⢕⢕⢜⡟⢹⢝⢕⠜⠉⠁⠁⠑⢕⢕⢕⢅⢀⢀⢄⢄⢔⢸⣿⣿⣿⣿⣿⣿⣿⣿⣿⣿⣿⣿⣿⣿⣿⣿⣿⣿⣿⣿⣿⣿⣿⣿⣿⠀⠀⠀⠀⠀⠀⠀⠀⠀⠀⠀⠀</a:t>
            </a:r>
            <a:br/>
            <a:r>
              <a:t>⠀⠀⠀⠀⠀⠀⠀⠀⠀⠀⠀⣿⣿⣿⣿⣿⣿⣿⣿⣿⣿⡕⢱⢕⢸⣾⣧⢕⢀⢀⢀⢕⢔⢔⢱⣿⣧⡕⢕⢕⢕⢕⡕⣱⣿⣿⣿⣿⣿⣿⣿⣿⣿⣿⣿⣿⣿⣿⣿⣿⣿⣿⣿⣿⣿⣿⣿⣿⣿⠀⠀⠀⠀⠀⠀⠀⠀⠀⠀⠀⠀</a:t>
            </a:r>
            <a:br/>
            <a:r>
              <a:t>⠀⠀⠀⠀⠀⠀⠀⠀⠀⠀⠀⣿⣿⣿⣿⣿⣿⣿⣿⣿⡿⢟⢣⡕⢜⢝⢿⢇⢕⢕⢕⡕⢕⣱⣿⣿⣿⣿⣧⣵⣵⣵⣾⣿⣿⣿⣿⣿⣿⣿⣿⣿⣿⣿⣿⣿⣿⣿⣿⣿⣿⣿⣿⣿⣿⣿⣿⣿⣿⠀⠀⠀⠀⠀⠀⠀⠀⠀⠀⠀⠀</a:t>
            </a:r>
            <a:br/>
            <a:r>
              <a:t>⠀⠀⠀⠀⠀⠀⠀⠀⠀⠀⠀⣿⣿⣿⣿⣿⣿⣿⣿⣿⣿⣼⣏⢕⣻⣿⡕⢕⢕⣱⣵⣾⣿⣿⡿⢿⣿⣿⣿⣿⣿⣿⣿⣿⣿⣿⣿⣿⣿⣿⣿⣿⣿⣿⣿⣿⣿⣿⣿⣿⣿⣿⣿⣿⣿⣿⣿⣿⣿⠀⠀⠀⠀⠀⠀⠀⠀⠀⠀⠀⠀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⠀⠀⠀⠀⠀⠀⠀⠀⠀⠀⠀⣿⣿⣿⣿⣿⣿⣿⣿⣿⣿⣿⣿⣿⣾⣿⣿⣧⣾⣿⣿⣿⣿⣿⣼⣻⢟⢫⣾⣿⣿⣿⣿⣿⣿⣿⣿⣿⣿⣿⣿⣿⣿⣿⣿⣿⣿⣿⣿⣿⣿⣿⣿⣿⣿⣿⣿⣿⣿⠀⠀⠀⠀⠀⠀⠀⠀⠀⠀⠀⠀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⠀⠀⠀⠀⠀⠀⠀⠀⠀⠀⠀⣿⣿⣿⣿⣿⣿⣿⣿⣿⣿⣿⣿⣿⣿⣿⣿⣿⣿⣿⣿⣿⡿⢿⢿⢿⢷⠿⢏⢹⣿⣿⣿⣿⣿⣿⣿⣿⣿⣿⣿⣿⣿⣿⣿⣿⣿⣿⣿⣿⣿⣿⣿⣿⣿⣿⣿⣿⣿⠀⠀⠀⠀⠀⠀⠀⠀⠀⠀⠀⠀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⠀⠀⠀⠀⠀⠀⠀⠀⠀⠀⠀⣿⣿⣿⣿⣿⣿⣿⣿⣿⣿⣿⣿⣿⡿⢿⢿⣿⣿⣿⣿⣿⣧⣄⣄⢴⢔⣰⣵⣿⣿⣿⣿⣿⣿⣿⣿⣿⣿⣿⣿⣿⣿⣿⣿⣿⣿⣿⣿⣿⣿⣿⣿⣿⣿⣿⣿⣿⣿⠀⠀⠀⠀⠀⠀⠀⠀⠀⠀⠀⠀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⠀⠀⠀⠀⠀⠀⠀⠀⠀⠀⠀⣿⣿⣿⣿⣿⣿⣿⣿⣿⣿⣿⣿⣿⡕⢜⢇⢹⣿⣿⣿⣿⣿⣿⣿⣿⣿⣿⣿⣿⣿⣿⣿⣿⣿⣿⣿⣿⣿⣿⣿⣿⣿⣿⣿⣿⣿⣿⣿⣿⣿⣿⣿⣿⣿⣿⣿⣿⣿⠀⠀⠀⠀⠀⠀⠀⠀⠀⠀⠀⠀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⠀⠀⠀⠀⠀⠀⠀⠀⠀⠀⠀⣿⣿⣿⣿⣿⣿⣿⣿⣿⣿⣿⣿⣿⣷⣇⢕⢹⣿⣿⣿⣿⣿⣿⣿⣿⣿⣿⣿⢿⢿⣿⣿⣿⣿⣿⣿⣿⣿⣿⣿⣿⣿⣿⣿⣿⣿⣿⣿⣿⣿⣿⣿⣿⣿⣿⣿⣿⣿⠀⠀⠀⠀⠀⠀⠀⠀⠀⠀⠀⠀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⠀⠀⠀⠀⠀⠀⠀⠀⠀⠀⠀⣿⣿⣿⣿⣿⣿⣿⣿⣿⣿⣿⣿⣿⣿⣿⣧⡕⢹⢿⣿⣿⣿⣿⣿⣿⣿⣿⣿⢸⣵⡕⢝⣻⣿⣿⣿⣿⣿⣿⣿⣿⣿⣿⣿⣿⣿⣿⣿⣿⣿⣿⣿⣿⣿⣿⣿⣿⣿⠀⠀⠀⠀⠀⠀⠀⠀⠀⠀⠀⠀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⠀⠀⠀⠀⠀⠀⠀⠀⠀⠀⠀⣿⣿⣿⣿⣿⣿⣿⣿⣿⣿⣿⣿⣿⣿⣿⣿⣿⣧⡜⢻⣿⣿⣿⣿⣿⣿⣿⡏⣸⢱⣟⣿⣿⣿⣿⣿⣿⣿⣿⣿⣿⣿⣿⣿⣿⣿⣿⣿⣿⣿⣿⣿⣿⣿⣿⣿⣿⣿⠀⠀⠀⠀⠀⠀⠀⠀⠀⠀⠀⠀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⠀⠀⠀⠀⠀⠀⠀⠀⠀⠀⠀⣿⣿⣿⣿⣿⣿⣿⣿⣿⣿⣿⣿⣿⣿⣿⣿⣿⣿⣿⣷⣼⣟⡟⢿⢟⢟⢏⢱⡿⢵⣿⣿⣿⣿⣿⣿⣿⣿⣿⣿⣿⣿⣿⣿⣿⣿⣿⣿⣿⣿⣿⣿⣿⣿⣿⣿⣿⣿⠀⠀⠀⠀⠀⠀⠀⠀⠀⠀⠀⠀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⠀⠀⠀⠀⠀⠀⠀⠀⠀⠀⠀⣿⣿⣿⣿⣿⣿⣿⣿⣿⣿⣿⣿⣿⣿⣿⣿⣿⣿⣿⣿⡿⢿⢿⢿⣷⣵⡷⣿⣧⣵⣿⣿⣿⣿⣿⣿⣿⣿⣿⣿⣿⣿⣿⣿⣿⣿⣿⣿⣿⣿⣿⣿⣿⣿⣿⣿⣿⣿⠀⠀⠀⠀⠀⠀⠀⠀⠀⠀⠀⠀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⠀⠀⠀⠀⠀⠀⠀⠀⠀⠀⠀⣿⣿⣿⣿⣿⣿⣿⣿⣿⣿⣿⣿⣿⣿⣿⣿⣿⣿⣿⣿⣿⣷⣷⣿⣿⡿⣫⣜⢿⣿⣿⣿⣿⣿⣿⣿⣿⣿⣿⣿⣿⣿⣿⣿⣿⣿⣿⣿⣿⣿⣿⣿⣿⣿⣿⣿⣿⣿⠀⠀⠀⠀⠀⠀⠀⠀⠀⠀⠀⠀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⠀⠀⠀⠀⠀⠀⠀⠀⠀⠀⠀⣿⣿⣿⣿⣿⣿⣿⣿⣿⣿⣿⣿⣿⣿⣿⣿⣿⣿⣿⣿⣿⣿⣿⣿⡏⢱⣿⣿⣧⣿⣿⣿⣿⣿⣿⣿⣿⣿⣿⣿⣿⣿⣿⣿⣿⣿⣿⣿⣿⣿⣿⣿⣿⣿⣿⣿⣿⣿⠀⠀⠀⠀⠀⠀⠀⠀⠀⠀⠀⠀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⠀⠀⠀⠀⠀⠀⠀⠀⠀⠀⠀⣿⣿⣿⣿⣿⣿⣿⣿⢏⢜⢇⢕⢕⢕⢕⢕⢕⢕⢕⢕⢕⢕⢕⢕⢕⢕⣕⣕⣕⢕⢕⢸⢹⣿⣿⣿⣿⣿⣿⣿⣿⣿⣿⣿⣿⣿⣿⣿⣿⣿⣿⣿⣿⣿⣿⣿⣿⣿⠀⠀⠀⠀⠀⠀⠀⠀⠀⠀⠀⠀</a:t>
            </a:r>
            <a:br/>
            <a:r>
              <a:t>⠀⠀⠀⠀⠀⠀⠀⠀⠀⠀⠀⣿⣿⣿⣿⣿⣿⣿⣿⡱⢕⢕⢕⢕⢕⢕⢕⣕⣵⣷⣷⣿⣿⣷⣵⣷⣿⣿⣿⣿⣿⣷⡇⢜⣿⣿⣿⣿⣿⣿⣿⣿⣿⣿⣿⣿⣿⣿⣿⣿⣿⣿⣿⣿⣿⣿⣿⣿⣿⠀⠀⠀⠀⠀⠀⠀⠀⠀⠀⠀⠀</a:t>
            </a:r>
            <a:br/>
            <a:r>
              <a:t>⠀⠀⠀⠀⠀⠀⠀⠀⠀⠀⠀⣿⣿⣿⣿⣿⣿⣿⣿⣧⢕⢁⢕⢕⢕⢱⣾⣿⣿⣿⣿⣿⣿⣿⣿⣿⣿⣿⣿⣿⣿⣿⣿⢕⢻⣿⣿⣿⣿⣿⣿⣿⣿⣿⣿⣿⣿⣿⣿⣿⣿⣿⣿⣿⣿⣿⣿⣿⣿⠀⠀⠀⠀⠀⠀⠀⠀⠀⠀⠀⠀</a:t>
            </a:r>
            <a:br/>
            <a:r>
              <a:t>⠀⠀⠀⠀⠀⠀⠀⠀⠀⠀⠀⣿⣿⣿⣿⣿⣿⣿⣿⣿⡇⢕⠀⢁⢕⣿⣿⣿⣿⣿⣿⣿⣿⣿⣿⣿⣿⣿⣿⣿⣿⣿⣧⢕⣾⣿⣿⣿⣿⣿⣿⣿⣿⣿⣿⣿⣿⣿⣿⣿⣿⣿⣿⣿⣿⣿⣿⣿⣿⠀⠀⠀⠀⠀⠀⠀⠀⠀⠀⠀⠀</a:t>
            </a:r>
            <a:br/>
            <a:r>
              <a:t>⠀⠀⠀⠀⠀⠀⠀⠀⠀⠀⠀⣽⣿⣿⣿⣿⣿⣿⣿⣿⣧⢕⢔⢕⢕⣿⣿⣿⣿⣿⡿⢿⢿⢿⢿⣿⡿⢟⠟⠝⠑⠕⢕⢕⢣⣿⣿⣿⣿⣿⣿⣿⣿⣿⣿⣿⣿⣿⣿⣿⣿⣿⣿⣿⣿⣿⣿⣿⣿⠀⠀⠀⠀⠀⠀⠀⠀⠀⠀⠀⠀</a:t>
            </a:r>
            <a:br/>
            <a:r>
              <a:t>⠀⠀⠀⠀⠀⠀⠀⠀⠀⠀⠀⣿⣿⣿⣿⣿⣿⣿⣿⣿⣿⡕⢕⢕⢕⢝⢝⢕⢕⠕⠁⢁⢀⠀⠁⢕⣕⢕⢔⢄⢄⢄⢄⢕⢸⣿⣿⣿⣿⣿⣿⣿⣿⣿⣿⣿⣿⣿⣿⣿⣿⣿⣿⣿⣿⣿⣿⣿⣿⠀⠀⠀⠀⠀⠀⠀⠀⠀⠀⠀⠀</a:t>
            </a:r>
            <a:br/>
            <a:r>
              <a:t>⠀⠀⠀⠀⠀⠀⠀⠀⠀⠀⠀⣿⣿⣿⣿⣿⣿⣿⣿⣿⣿⣧⣕⢕⢕⣷⣿⣇⢕⢄⢀⢄⢕⢕⢕⣼⣿⣧⡕⢕⢕⢕⢕⢱⣾⣿⣿⣿⣿⣿⣿⣿⣿⣿⣿⣿⣿⣿⣿⣿⣿⣿⣿⣿⣿⣿⣿⣿⣿⠀⠀⠀⠀⠀⠀⠀⠀⠀⠀⠀⠀</a:t>
            </a:r>
            <a:br/>
            <a:r>
              <a:t>⠀⠀⠀⠀⠀⠀⠀⠀⠀⠀⠀⣿⣿⣿⣿⣿⣿⣿⣿⣿⣿⡏⣝⢣⢕⣕⢝⢏⢕⢕⢕⢕⢕⣱⣾⣿⣿⣿⣿⣷⣵⣵⣾⣿⣿⣿⣿⣿⣿⣿⣿⣿⣿⣿⣿⣿⣿⣿⣿⣿⣿⣿⣿⣿⣿⣿⣿⣿⣿⠀⠀⠀⠀⠀⠀⠀⠀⠀⠀⠀⠀</a:t>
            </a:r>
            <a:br/>
            <a:r>
              <a:t>⠀⠀⠀⠀⠀⠀⠀⠀⠀⠀⠀⣿⣿⣿⣿⣿⣿⣿⣿⣿⣿⣷⣿⣕⡇⣿⣧⣕⢕⢕⣵⣾⣿⣿⣿⣟⣻⣿⣿⣿⣿⣿⣿⣿⣿⣿⣿⣿⣿⣿⣿⣿⣿⣿⣿⣿⣿⣿⣿⣿⣿⣿⣿⣿⣿⣿⣿⣿⣿⠀⠀⠀⠀⠀⠀⠀⠀⠀⠀⠀⠀</a:t>
            </a:r>
            <a:br/>
            <a:r>
              <a:t>⠀⠀⠀⠀⠀⠀⠀⠀⠀⠀⠀⣾⣿⣿⣿⣿⣿⣿⣷⣿⣿⣿⣿⣿⣿⣾⣿⣿⣣⣿⣿⣿⣿⣿⣷⣼⡿⢟⣿⣿⣿⣿⣿⣿⣿⣿⣿⣿⣿⣿⣿⣿⣿⣿⣿⣿⣿⣿⣿⣿⣿⣿⣿⣿⣿⣿⣿⣿⣿⠀⠀⠀⠀⠀⠀⠀⠀⠀⠀⠀⠀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⠀⠀⠀⠀⠀⠀⠀⠀⠀⠀⠀⣿⣿⣿⣿⣿⣿⣿⣿⣿⣿⣿⣿⣿⣿⣿⢻⣿⣿⣿⣿⣿⣿⠟⠟⠻⠿⠟⠛⢝⣿⣿⣿⣿⣿⣿⣿⣿⣿⣿⣿⣿⣿⣿⣿⣿⣿⣿⣿⣿⣿⣿⣿⣿⣿⣿⣿⣿⣿⠀⠀⠀⠀⠀⠀⠀⠀⠀⠀⠀⠀</a:t>
            </a:r>
            <a:br/>
            <a:r>
              <a:t>⠀⠀⠀⠀⠀⠀⠀⠀⠀⠀⠀⣿⣿⣿⣿⣻⣿⣿⣿⣿⣿⣿⣽⣿⣿⢻⡎⢻⣿⣿⣿⣿⣿⣧⣴⣔⣗⣱⣵⣾⣿⣿⣿⣿⣿⣿⣿⣿⣿⣿⣿⣿⣿⣿⣿⣿⣿⣿⣿⣿⣿⣿⣿⣿⣿⣿⣿⣿⣿⠀⠀⠀⠀⠀⠀⠀⠀⠀⠀⠀⠀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⠀⠀⠀⠀⠀⠀⠀⠀⠀⠀⠀⣿⣿⣿⣿⣿⣿⣿⣿⣿⣿⣿⣿⣿⡇⢕⢕⢜⢻⣿⣿⣿⣿⣿⣿⣿⣿⣿⣿⣿⣿⣿⣿⣿⣿⣿⣿⣿⣿⣿⣿⣿⣿⣿⣿⣿⣿⣿⣿⣿⣿⣿⣿⣿⣿⣿⣿⣿⣿⠀⠀⠀⠀⠀⠀⠀⠀⠀⠀⠀⠀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⠀⠀⠀⠀⠀⠀⠀⠀⠀⠀⠀⣿⣿⣿⣿⣿⣿⣿⣿⣿⣿⣿⣿⣿⣿⣧⡕⢕⢻⣿⣿⣿⣿⣿⣿⣿⣿⣿⣿⡿⣿⣿⣿⣿⣿⣿⣿⣿⣿⣿⣿⣿⣿⣿⣿⣿⣿⣿⣿⣿⣿⣿⣿⣿⣿⣿⣿⣿⣿⠀⠀⠀⠀⠀⠀⠀⠀⠀⠀⠀⠀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⠀⠀⠀⠀⠀⠀⠀⠀⠀⠀⠀⣾⣿⣿⣿⣿⣿⣿⣿⣿⣿⣿⣿⣿⣿⣿⣷⣕⢸⢽⣿⣿⣿⣿⣿⣿⣿⣿⣿⡇⣯⣕⣝⡿⣿⣿⣿⣿⣿⣿⣿⣿⣿⣿⣿⣿⣿⣿⣿⣿⣿⣿⣿⣿⣿⣿⣿⣿⣿⠀⠀⠀⠀⠀⠀⠀⠀⠀⠀⠀⠀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⠀⠀⠀⠀⠀⠀⠀⠀⠀⠀⠀⣿⣿⣿⣿⣿⣿⣿⣿⣿⣿⣿⣿⣿⣿⣿⣿⣿⣷⣕⢜⢿⣿⣿⣿⣿⣿⣿⡿⢱⢗⣏⢽⣿⣿⣿⣿⣿⣿⣿⣿⣿⣿⣿⣿⣿⣿⣿⣿⣿⣿⣿⣿⣿⣿⣿⣿⣿⣿⠀⠀⠀⠀⠀⠀⠀⠀⠀⠀⠀⠀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⠀⠀⠀⠀⠀⠀⠀⠀⠀⠀⠀⣿⣿⣿⣿⣿⣿⣿⣿⣿⣿⣿⣿⣿⣿⣿⣿⣿⣿⣿⣿⣷⣼⣝⡟⢟⢟⢝⢕⣿⢗⢻⣿⣿⣿⣿⣿⣿⣿⣿⣿⣿⣿⣿⣿⣿⣿⣿⣿⣿⣿⣿⣿⣿⣿⣿⣿⣿⣿⠀⠀⠀⠀⠀⠀⠀⠀⠀⠀⠀⠀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⠀⠀⠀⠀⠀⠀⠀⠀⠀⠀⠀⣿⣿⣿⣿⣿⣿⣿⣿⣿⣿⣿⣿⣿⣿⣿⣿⣿⣿⣿⣿⣿⡿⢿⢿⣻⣧⣮⢿⣯⣕⣿⣿⣿⣿⣿⣿⣿⣿⣿⣿⣿⣿⣿⣿⣿⣿⣿⣿⣿⣿⣿⣿⣿⣿⣿⣿⣿⣿⠀⠀⠀⠀⠀⠀⠀⠀⠀⠀⠀⠀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⠀⠀⠀⠀⠀⠀⠀⠀⠀⠀⠀⣿⣿⣿⣿⣿⣿⣿⣿⣿⣿⣿⣿⣿⣿⣿⣿⣿⣿⣿⣿⣿⣿⣿⣿⣯⡿⢫⣧⡻⣿⣿⣿⣿⣿⣿⣿⣿⣿⣿⣿⣿⣿⣿⣿⣿⣿⣿⣿⣿⣿⣿⣿⣿⣿⣿⣿⣿⣿⠀⠀⠀⠀⠀⠀⠀⠀⠀⠀⠀⠀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⠀⠀⠀⠀⠀⠀⠀⠀⠀⠀⠀⣿⣿⣿⣿⣿⣿⣿⣿⣿⣿⣿⣿⣿⣿⣿⣿⣿⣿⣿⣿⣿⣿⣿⣿⣿⢱⣿⣿⣿⣾⣿⣿⣿⣿⣿⣿⣿⣿⣿⣿⣿⣿⣿⣿⣿⣿⣿⣿⣿⣿⣿⣿⣿⣿⣿⣿⣿⣿⠀⠀⠀⠀⠀⠀⠀⠀⠀⠀⠀⠀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⠀⠀⠀⠀⠀⠀⠀⠀⠀⠀⠀⣿⣿⣿⣿⣿⣿⣿⣿⡟⢕⢜⢕⢜⢕⢜⡕⢕⢕⢕⢕⢕⢕⡕⢕⢕⢕⣕⣵⣕⣕⢕⢕⢞⣿⣿⣿⣿⣿⣿⣿⣿⣿⣿⣿⣿⣿⣿⣿⣿⣿⣿⣿⣿⣿⣿⣿⣿⣿⠀⠀⠀⠀⠀⠀⠀⠀⠀⠀⠀⠀</a:t>
            </a:r>
            <a:br/>
            <a:r>
              <a:t>⠀⠀⠀⠀⠀⠀⠀⠀⠀⠀⠀⣿⣿⣿⣿⣿⣿⣿⣿⡇⢕⢕⢕⢕⢕⢕⢕⢕⣱⣵⣷⣿⣿⣷⣷⣷⣾⣿⣿⣿⣿⣿⣧⡕⢻⣿⣿⣿⣿⣿⣿⣿⣿⣿⣿⣿⣿⣿⣿⣿⣿⣿⣿⣿⣿⣿⣿⣿⣿⠀⠀⠀⠀⠀⠀⠀⠀⠀⠀⠀⠀</a:t>
            </a:r>
            <a:br/>
            <a:r>
              <a:t>⠀⠀⠀⠀⠀⠀⠀⠀⠀⠀⠀⣿⣿⣿⣿⣿⣿⣿⣿⣿⣇⢄⢑⢕⢕⢕⣱⣿⣿⣿⣿⣿⣿⣿⣿⣿⣿⣿⣿⣿⣿⣿⣿⡇⢜⣿⣿⣿⣿⣿⣿⣿⣿⣿⣿⣿⣿⣿⣿⣿⣿⣿⣿⣿⣿⣿⣿⣿⣿⠀⠀⠀⠀⠀⠀⠀⠀⠀⠀⠀⠀</a:t>
            </a:r>
            <a:br/>
            <a:r>
              <a:t>⠀⠀⠀⠀⠀⠀⠀⠀⠀⠀⠀⣿⣿⣿⣿⣿⣿⣿⣿⣿⣿⢕⢄⠀⢑⢱⣿⣿⣿⣿⣿⣿⣿⣿⣿⣿⣿⣿⣿⣿⣿⣿⣿⢇⢱⢿⣿⣿⣿⣿⣿⣿⣿⣿⣿⣿⣿⣿⣿⣿⣿⣿⣿⣿⣿⣿⣿⣿⣿⠀⠀⠀⠀⠀⠀⠀⠀⠀⠀⠀⠀</a:t>
            </a:r>
            <a:br/>
            <a:r>
              <a:t>⠀⠀⠀⠀⠀⠀⠀⠀⠀⠀⠀⣿⣿⣿⣿⣿⣿⣿⣿⣿⣿⡇⢕⢕⢕⢸⣿⣿⣿⡿⢿⢿⣿⡿⢿⢿⢿⢿⢟⠏⠙⠑⠕⠕⢕⣼⣿⣿⣿⣿⣿⣿⣿⣿⣿⣿⣿⣿⣿⣿⣿⣿⣿⣿⣿⣿⣿⣿⣿⠀⠀⠀⠀⠀⠀⠀⠀⠀⠀⠀⠀</a:t>
            </a:r>
            <a:br/>
            <a:r>
              <a:t>⠀⠀⠀⠀⠀⠀⠀⠀⠀⠀⠀⣿⣿⣿⣿⣿⣿⣿⣿⣿⣿⣇⢕⢕⢕⢕⢝⣕⢗⢕⠑⠀⢀⢀⠀⢁⢕⣕⢕⢔⢄⢄⢄⢕⢕⣿⣿⣿⣿⣿⣿⣿⣿⣿⣿⣿⣿⣿⣿⣿⣿⣿⣿⣿⣿⣿⣿⣿⣿⠀⠀⠀⠀⠀⠀⠀⠀⠀⠀⠀⠀</a:t>
            </a:r>
            <a:br/>
            <a:r>
              <a:t>⠀⠀⠀⠀⠀⠀⠀⠀⠀⠀⠀⣿⣿⣿⣿⣿⣿⣿⣿⣿⣿⣿⣕⡕⢕⢕⣾⣿⣇⢅⢄⢄⢔⢕⢕⢕⣿⣿⣧⡕⢕⢕⢕⢱⣼⣿⣿⣿⣿⣿⣿⣿⣿⣿⣿⣿⣿⣿⣿⣿⣿⣿⣿⣿⣿⣿⣿⣿⣿⠀⠀⠀⠀⠀⠀⠀⠀⠀⠀⠀⠀</a:t>
            </a:r>
            <a:br/>
            <a:r>
              <a:t>⠀⠀⠀⠀⠀⠀⠀⠀⠀⠀⠀⣿⣿⣿⣿⣿⣿⣿⣿⣿⣿⣿⢝⣝⢕⢕⣜⢝⢝⢕⢕⢕⢱⣕⣵⣿⣿⣿⣿⣿⣷⣧⣷⣿⣿⣿⣿⣿⣿⣿⣿⣿⣿⣿⣿⣿⣿⣿⣿⣿⣿⣿⣿⣿⣿⣿⣿⣿⣿⠀⠀⠀⠀⠀⠀⠀⠀⠀⠀⠀⠀</a:t>
            </a:r>
            <a:br/>
            <a:r>
              <a:t>⠀⠀⠀⠀⠀⠀⠀⠀⠀⠀⠀⣿⣿⣿⣿⣿⣿⣿⣽⣿⣿⣿⣾⣿⣱⣸⣿⣧⣕⢕⣱⣷⣿⣿⣿⢿⣟⣿⣿⣻⣿⣿⣿⣿⣿⣿⣿⣿⣿⣿⣿⣿⣿⣿⣿⣿⣿⣿⣿⣿⣿⣿⣿⣿⣿⣿⣿⣿⣿⠀⠀⠀⠀⠀⠀⠀⠀⠀⠀⠀⠀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⠀⠀⠀⠀⠀⠀⠀⠀⠀⠀⠀⣿⣿⣿⣿⣿⣿⣿⣿⣿⣿⣿⣿⣿⣿⣿⣿⣟⣿⣾⣿⣿⣿⣿⣿⣷⣾⣟⣝⣾⣿⣿⣿⣿⣿⣿⣿⣿⣿⣿⣿⣿⣿⣿⣿⣿⣿⣿⣿⣿⣿⣿⣿⣿⣿⣿⣿⣿⣿⠀⠀⠀⠀⠀⠀⠀⠀⠀⠀⠀⠀</a:t>
            </a:r>
            <a:br/>
            <a:r>
              <a:t>⠀⠀⠀⠀⠀⠀⠀⠀⠀⠀⠀⣿⣿⣿⡿⣿⣿⣿⣿⣿⣿⣿⣿⣿⣿⣿⣟⣿⣿⣿⣿⣿⣿⡟⠟⠟⠟⠟⠛⢙⢸⣿⣿⣿⣿⣿⣿⣿⣿⣿⣿⣿⣿⣿⣿⣿⣿⣿⣿⣿⣿⣿⣿⣿⣿⣿⣿⣿⣿⠀⠀⠀⠀⠀⠀⠀⠀⠀⠀⠀⠀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⠀⠀⠀⠀⠀⠀⠀⠀⠀⠀⠀⣿⣿⣿⣿⣿⣿⣿⣿⣿⣿⣿⣿⣿⣿⢟⢏⢜⢿⣿⣿⣿⣿⣿⣧⣵⣵⣫⣵⣷⣿⣿⣿⣿⣿⣿⣿⣿⣿⣿⣿⣿⣿⣿⣿⣿⣿⣿⣿⣿⣿⣿⣿⣿⣿⣿⣿⣿⣿⠀⠀⠀⠀⠀⠀⠀⠀⠀⠀⠀⠀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⠀⠀⠀⠀⠀⠀⠀⠀⠀⠀⠀⣿⣿⣿⣿⣿⣿⣿⣿⣿⣿⣿⣿⣿⣿⡕⢕⢕⣜⣿⣿⣿⣿⣿⣿⣿⣿⣿⣿⣿⣿⣿⣿⣿⣿⣿⣿⣿⣿⣿⣿⣿⣿⣿⣿⣿⣿⣿⣿⣿⣿⣿⣿⣿⣿⣿⣿⣿⣿⠀⠀⠀⠀⠀⠀⠀⠀⠀⠀⠀⠀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⠀⠀⠀⠀⠀⠀⠀⠀⠀⠀⠀⣿⣿⣿⣿⣿⣿⣿⣿⣿⣿⣿⣿⣿⣿⣿⣕⢕⢜⣿⣿⣿⣿⣿⣿⣿⣿⣿⣿⣿⢿⣿⣿⣿⣿⣿⣿⣿⣿⣿⣿⣿⣿⣿⣿⣿⣿⣿⣿⣿⣿⣿⣿⣿⣿⣿⣿⣿⣿⠀⠀⠀⠀⠀⠀⠀⠀⠀⠀⠀⠀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⠀⠀⠀⠀⠀⠀⠀⠀⠀⠀⠀⣿⣿⣿⣿⣿⣿⣿⣿⣿⣿⣿⣿⣿⣿⣿⣿⣧⡕⢻⣿⣿⣿⣿⣿⣿⣿⣿⣿⡇⢱⣝⣝⣻⣿⣿⣿⣿⣿⣿⣿⣿⣿⣿⣿⣿⣿⣿⣿⣿⣿⣿⣿⣿⣿⣿⣿⣿⣿⠀⠀⠀⠀⠀⠀⠀⠀⠀⠀⠀⠀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⠀⠀⠀⠀⠀⠀⠀⠀⠀⠀⠀⣿⣿⣿⣿⣿⣿⣿⣿⣿⣿⣿⣿⣿⣿⣿⣿⣿⣿⣧⣕⢻⣿⣿⣿⣿⣿⣿⣿⢇⡇⣏⢽⣿⣿⣿⣿⣿⣿⣿⣿⣿⣿⣿⣿⣿⣿⣿⣿⣿⣿⣿⣿⣿⣿⣿⣿⣿⣿⠀⠀⠀⠀⠀⠀⠀⠀⠀⠀⠀⠀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⠀⠀⠀⠀⠀⠀⠀⠀⠀⠀⠀⣿⣿⣿⣿⣿⣿⣿⣿⣿⣿⣿⣿⣿⣿⣿⣿⣿⣿⣿⣿⣷⣮⣝⣟⢟⢟⢏⢕⣺⢇⣸⣿⣿⣿⣿⣿⣿⣿⣿⣿⣿⣿⣿⣿⣿⣿⣿⣿⣿⣿⣿⣿⣿⣿⣿⣿⣿⣿⠀⠀⠀⠀⠀⠀⠀⠀⠀⠀⠀⠀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⠀⠀⠀⠀⠀⠀⠀⠀⠀⠀⠀⣿⣿⣿⣿⣿⣿⣿⣿⣿⣿⣿⣿⣿⣿⣿⣿⣿⣿⣿⣿⣿⣿⢿⢿⣿⣷⣷⡝⣿⣵⣿⣿⣿⣿⣿⣿⣿⣿⣿⣿⣿⣿⣿⣿⣿⣿⣿⣿⣿⣿⣿⣿⣿⣿⣿⣿⣿⣿⠀⠀⠀⠀⠀⠀⠀⠀⠀⠀⠀⠀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⠀⠀⠀⠀⠀⠀⠀⠀⠀⠀⠀⣿⣿⣿⣿⣿⣿⣿⣿⣿⣿⣿⣿⣿⣿⣿⣿⣿⣿⣿⣿⣿⣿⣿⣿⣿⣽⢟⣵⡜⢿⣿⣿⣿⣿⣿⣿⣿⣿⣿⣿⣿⣿⣿⣿⣿⣿⣿⣿⣿⣿⣿⣿⣿⣿⣿⣿⣿⣿⠀⠀⠀⠀⠀⠀⠀⠀⠀⠀⠀⠀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⠀⠀⠀⠀⠀⠀⠀⠀⠀⠀⠀⣿⣿⣿⣿⣿⣿⣿⣿⣿⣿⣿⣿⣿⣿⣿⣿⣿⣿⣿⣿⣿⣿⣿⣿⣿⡇⣾⣿⣿⣾⣿⣿⣿⣿⣿⣿⣿⣿⣿⣿⣿⣿⣿⣿⣿⣿⣿⣿⣿⣿⣿⣿⣿⣿⣿⣿⣿⣿⠀⠀⠀⠀⠀⠀⠀⠀⠀⠀⠀⠀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⠀⠀⠀⠀⠀⠀⠀⠀⠀⠀⠀⣿⣿⣿⣿⣿⣿⣿⣿⣿⡿⢕⢕⢕⢕⢕⢕⢕⡕⢔⢕⢕⢕⢕⢕⢕⢕⢕⢕⢕⣕⣕⢕⢕⢜⢻⣿⣿⣿⣿⣿⣿⣿⣿⣿⣿⣿⣿⣿⣿⣿⣿⣿⣿⣿⣿⣿⣿⣿⠀⠀⠀⠀⠀⠀⠀⠀⠀⠀⠀⠀</a:t>
            </a:r>
            <a:br/>
            <a:r>
              <a:t>⠀⠀⠀⠀⠀⠀⠀⠀⠀⠀⠀⣿⣿⣿⣿⣿⣿⣿⣿⣿⡟⢕⢕⢕⢕⢕⢕⢕⢕⣕⣱⣵⣷⣾⣿⣷⣵⣵⣾⣿⣿⣿⣷⣧⡕⢸⣿⣿⣿⣿⣿⣿⣿⣿⣿⣿⣿⣿⣿⣿⣿⣿⣿⣿⣿⣿⣿⣿⣿⠀⠀⠀⠀⠀⠀⠀⠀⠀⠀⠀⠀</a:t>
            </a:r>
            <a:br/>
            <a:r>
              <a:t>⠀⠀⠀⠀⠀⠀⠀⠀⠀⠀⠀⣿⣿⣿⣿⣿⣿⣿⣿⣿⣿⣧⢄⠀⢕⢕⢕⢕⣾⣿⣿⣿⣿⣿⣿⣿⣿⣿⣿⣿⣿⣿⣿⣿⡗⢕⣿⣿⣿⣿⣿⣿⣿⣿⣿⣿⣿⣿⣿⣿⣿⣿⣿⣿⣿⣿⣿⣿⣿⠀⠀⠀⠀⠀⠀⠀⠀⠀⠀⠀⠀</a:t>
            </a:r>
            <a:br/>
            <a:r>
              <a:t>⠀⠀⠀⠀⠀⠀⠀⠀⠀⠀⠀⢻⣿⣿⣿⣿⣿⣿⣿⣿⣿⣿⢕⢐⠀⢁⢕⣿⣿⣿⣿⣿⣿⣿⣿⣿⣿⣿⣿⣿⣿⣿⣿⣿⡇⢱⣿⣿⣿⣿⣿⣿⣿⣿⣿⣿⣿⣿⣿⣿⣿⣿⣿⣿⣿⣿⣿⣿⣿⠀⠀⠀⠀⠀⠀⠀⠀⠀⠀⠀⠀</a:t>
            </a:r>
            <a:br/>
            <a:r>
              <a:t>⠀⠀⠀⠀⠀⠀⠀⠀⠀⠀⠀⣿⣿⣿⣿⣿⣿⣿⣿⣿⣿⣿⡇⢕⢔⢕⢕⣿⣿⣿⣿⣿⣿⢿⢿⢿⢿⣿⡿⢿⢟⠏⠝⠕⢕⠑⢳⣿⣿⣿⣿⣿⣿⣿⣿⣿⣿⣿⣿⣿⣿⣿⣿⣿⣿⣿⣿⣿⣿⠀⠀⠀⠀⠀⠀⠀⠀⠀⠀⠀⠀</a:t>
            </a:r>
            <a:br/>
            <a:r>
              <a:t>⠀⠀⠀⠀⠀⠀⠀⠀⠀⠀⠀⣿⣿⣿⣿⣿⣿⣿⣿⣿⣿⣿⣧⢕⢕⢕⢕⢏⢹⢕⢕⢕⠕⠅⢀⠀⠁⢕⣕⡕⢔⢄⢄⢄⢅⢕⢸⣿⣿⣿⣿⣿⣿⣿⣿⣿⣿⣿⣿⣿⣿⣿⣿⣿⣿⣿⣿⣿⣿⠀⠀⠀⠀⠀⠀⠀⠀⠀⠀⠀⠀</a:t>
            </a:r>
            <a:br/>
            <a:r>
              <a:t>⠀⠀⠀⠀⠀⠀⠀⠀⠀⠀⠀⣿⣿⣿⣿⣿⣿⣿⣿⣿⣿⣿⣿⣕⣕⢕⢕⢵⣿⣷⡕⢄⢀⢕⢔⢕⢕⣱⣿⣷⡕⢕⢕⢕⢕⢵⣿⣿⣿⣿⣿⣿⣿⣿⣿⣿⣿⣿⣿⣿⣿⣿⣿⣿⣿⣿⣿⣿⣿⠀⠀⠀⠀⠀⠀⠀⠀⠀⠀⠀⠀</a:t>
            </a:r>
            <a:br/>
            <a:r>
              <a:t>⠀⠀⠀⠀⠀⠀⠀⠀⠀⠀⠀⣿⣿⣿⣿⣿⣿⣿⣿⣿⣿⣿⣿⢝⣝⢧⢕⣕⡝⢟⢕⢕⢕⢕⢵⣕⣵⣿⣿⣿⣿⣷⣧⣷⣾⣿⣿⣿⣿⣿⣿⣿⣿⣿⣿⣿⣿⣿⣿⣿⣿⣿⣿⣿⣿⣿⣿⣿⣿⠀⠀⠀⠀⠀⠀⠀⠀⠀⠀⠀⠀</a:t>
            </a:r>
            <a:br/>
            <a:r>
              <a:t>⠀⠀⠀⠀⠀⠀⠀⠀⠀⠀⠀⣿⣿⣿⣿⣿⣿⣿⣿⣿⣿⣿⣿⣾⣿⣕⡜⣿⣧⡕⢕⢕⣵⣷⣿⣿⡿⣟⣟⣿⣿⣿⣿⣿⣿⣿⣿⣿⣿⣿⣿⣿⣿⣿⣿⣿⣿⣿⣿⣿⣿⣿⣿⣿⣿⣿⣿⣿⣿⠀⠀⠀⠀⠀⠀⠀⠀⠀⠀⠀⠀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⠀⠀⠀⠀⠀⠀⠀⠀⠀⠀⠀⣿⣿⣿⣿⣿⣿⣿⣿⣿⣿⣿⣿⣿⣯⣿⣿⣿⣿⣿⣵⣿⣿⣿⣿⣿⣷⣧⣿⢟⣻⣿⣿⣿⣿⣿⣿⣿⣿⣿⣿⣿⣿⣿⣿⣿⣿⣿⣿⣿⣿⣿⣿⣿⣿⣿⣿⣿⣿⠀⠀⠀⠀⠀⠀⠀⠀⠀⠀⠀⠀</a:t>
            </a:r>
            <a:br/>
            <a:r>
              <a:t>⠀⠀⠀⠀⠀⠀⠀⠀⠀⠀⠀⣿⣿⣿⣿⣿⣿⣿⣿⣿⣿⣿⢿⣿⣿⣿⣿⡏⣿⣿⣿⣿⣿⣿⣿⠟⠟⠟⠿⠟⢛⢝⣿⣿⣿⣿⣿⣿⣿⣿⣿⣿⣿⣿⣿⣿⣿⣿⣿⣿⣿⣿⣿⣿⣿⣿⣿⣿⣿⠀⠀⠀⠀⠀⠀⠀⠀⠀⠀⠀⠀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⠀⠀⠀⠀⠀⠀⠀⠀⠀⠀⠀⣿⣿⣿⣿⣿⣿⣿⣿⣿⣿⣿⣿⣿⣿⣿⢟⢏⢜⢿⣿⣿⣿⣿⣿⣧⣵⣕⣗⣹⣵⣾⣿⣿⣿⣿⣿⣿⣿⣿⣿⣿⣿⣿⣿⣿⣿⣿⣿⣿⣿⣿⣿⣿⣿⣿⣿⣿⣿⠀⠀⠀⠀⠀⠀⠀⠀⠀⠀⠀⠀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⠀⠀⠀⠀⠀⠀⠀⠀⠀⠀⠀⣿⣿⣿⣿⣿⣿⣿⣿⣿⣿⣿⣿⣿⣿⣿⡕⢕⢕⢜⣿⣿⣿⣿⣿⣿⣿⣿⣿⣿⣿⣿⣿⣿⣿⣿⣿⣿⣿⣿⣿⣿⣿⣿⣿⣿⣿⣿⣿⣿⣿⣿⣿⣿⣿⣿⣿⣿⣿⠀⠀⠀⠀⠀⠀⠀⠀⠀⠀⠀⠀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⠀⠀⠀⠀⠀⠀⠀⠀⠀⠀⠀⣿⣿⣿⣿⣿⣿⣿⣿⣿⣿⣿⣿⣿⣿⣿⣿⣕⢕⢱⣿⣿⣿⣿⣿⣿⣿⣿⣿⣿⣿⣿⣿⣿⣿⣿⣻⣿⣿⣿⣿⣿⣿⣿⣿⣿⣿⣿⣿⣿⣿⣿⣿⣿⣿⣿⣿⣿⣿⠀⠀⠀⠀⠀⠀⠀⠀⠀⠀⠀⠀</a:t>
            </a:r>
            <a:br/>
            <a:r>
              <a:t>⠀⠀⠀⠀⠀⠀⠀⠀⠀⠀⠀⣿⣿⣿⣿⣿⣿⣿⣿⣿⣿⣿⣿⣿⣿⣿⣿⣿⣧⡕⢻⣿⣿⣿⣿⣿⣿⣿⣿⣿⡇⣯⣝⣿⣿⣿⣿⣿⣿⣿⣿⣿⣿⣿⣿⣿⣿⣿⣿⣿⣿⣿⣿⣿⣿⣿⣿⣿⣿⠀⠀⠀⠀⠀⠀⠀⠀⠀⠀⠀⠀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⠀⠀⠀⠀⠀⠀⠀⠀⠀⠀⠀⣿⣿⣿⣿⣿⣿⣿⣿⣿⣿⣿⣿⣿⣿⣿⣿⣿⣿⣿⣷⣕⢻⣿⣿⣿⣿⣿⣿⣿⢕⣿⣿⣿⣿⣿⣿⣿⣿⣿⣿⣿⣿⣿⣿⣿⣿⣿⣿⣿⣿⣿⣿⣿⣿⣿⣿⣿⣿⠀⠀⠀⠀⠀⠀⠀⠀⠀⠀⠀⠀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⠀⠀⠀⠀⠀⠀⠀⠀⠀⠀⠀⣿⣿⣿⣿⣿⣿⣿⣿⣿⣿⣿⣿⣿⣿⣿⣿⣿⣿⣿⣿⣿⣿⣷⣽⣟⡟⢏⢏⢕⣾⢿⣿⣿⣿⣿⣿⣿⣿⣿⣿⣿⣿⣿⣿⣿⣿⣿⣿⣿⣿⣿⣿⣿⣿⣿⣿⣿⣿⠀⠀⠀⠀⠀⠀⠀⠀⠀⠀⠀⠀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⠀⠀⠀⠀⠀⠀⠀⠀⠀⠀⠀⣿⣿⣿⣿⣿⣿⣿⣿⣿⣿⣿⣿⣿⣿⣿⣿⣿⣿⣿⣿⣿⣿⣿⢿⢟⣻⣷⣾⡝⣿⣷⣿⣿⣿⣿⣿⣿⣿⣿⣿⣿⣿⣿⣿⣿⣿⣿⣿⣿⣿⣿⣿⣿⣿⣿⣿⣿⣿⠀⠀⠀⠀⠀⠀⠀⠀⠀⠀⠀⠀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⠀⠀⠀⠀⠀⠀⠀⠀⠀⠀⠀⣽⣿⣿⣿⣿⣿⣿⣿⣿⣿⣿⣿⣿⣿⣿⣿⣿⣿⣿⣿⣿⣿⣿⣿⣿⣿⣽⢯⣷⣜⣿⣿⣿⣿⣿⣿⣿⣿⣿⣿⣿⣿⣿⣿⣿⣿⣿⣿⣿⣿⣿⣿⣿⣿⣿⣿⣿⣿⠀⠀⠀⠀⠀⠀⠀⠀⠀⠀⠀⠀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⠀⠀⠀⠀⠀⠀⠀⠀⠀⠀⠀⣿⣿⣿⣿⣿⣿⣿⣿⣿⣿⣿⣿⣿⣿⣿⣿⣿⣿⣿⣿⣿⣿⣿⣿⣿⣿⣇⣿⣿⣿⣾⣿⣿⣿⣿⣿⣿⣿⣿⣿⣿⣿⣿⣿⣿⣿⣿⣿⣿⣿⣿⣿⣿⣿⣿⣿⣿⣿⠀⠀⠀⠀⠀⠀⠀⠀⠀⠀⠀⠀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⠀⠀⠀⠀⠀⠀⠀⠀⠀⠀⠀⣿⣿⣿⣿⣿⣿⣿⣿⣿⣿⢏⢕⢝⢕⢕⢕⢕⢕⢅⢕⢕⢕⢕⢕⢕⢕⢕⢕⢕⢕⢕⢕⢕⢸⢻⣿⣿⣿⣿⣿⣿⣿⣿⣿⣿⣿⣿⣿⣿⣿⣿⣿⣿⣿⣿⣿⣿⣿⠀⠀⠀⠀⠀⠀⠀⠀⠀⠀⠀⠀</a:t>
            </a:r>
            <a:br/>
            <a:r>
              <a:t>⠀⠀⠀⠀⠀⠀⠀⠀⠀⠀⠀⣿⣿⣿⣿⣿⣿⣿⣿⣿⣿⢕⢕⢕⢕⢕⢕⢕⢕⢕⢕⣱⣵⣷⣷⣷⣵⣵⣵⣾⣿⣿⣷⣷⣕⢸⣿⣿⣿⣿⣿⣿⣿⣿⣿⣿⣿⣿⣿⣿⣿⣿⣿⣿⣿⣿⣿⣿⣿⠀⠀⠀⠀⠀⠀⠀⠀⠀⠀⠀⠀</a:t>
            </a:r>
            <a:br/>
            <a:r>
              <a:t>⠀⠀⠀⠀⠀⠀⠀⠀⠀⠀⠀⣿⣿⣿⣿⣿⣿⣿⣿⣿⣿⣇⢕⠅⢑⢕⢕⢕⣱⣾⣿⣿⣿⣿⣿⣿⣿⣿⣿⣿⣿⣿⣿⣿⣷⢕⣿⣿⣿⣿⣿⣿⣿⣿⣿⣿⣿⣿⣿⣿⣿⣿⣿⣿⣿⣿⣿⣿⣿⠀⠀⠀⠀⠀⠀⠀⠀⠀⠀⠀⠀</a:t>
            </a:r>
            <a:br/>
            <a:r>
              <a:t>⠀⠀⠀⠀⠀⠀⠀⠀⠀⠀⠀⣻⣿⣿⣿⣿⣿⣿⣿⣿⣿⣿⡕⢕⠀⠀⢕⢱⣿⣿⣿⣿⣿⣿⣿⣿⣿⣿⣿⣿⣿⣿⣿⣿⣿⢕⣿⣿⣿⣿⣿⣿⣿⣿⣿⣿⣿⣿⣿⣿⣿⣿⣿⣿⣿⣿⣿⣿⣿⠀⠀⠀⠀⠀⠀⠀⠀⠀⠀⠀⠀</a:t>
            </a:r>
            <a:br/>
            <a:r>
              <a:t>⠀⠀⠀⠀⠀⠀⠀⠀⠀⠀⠀⣿⣿⣿⣿⣿⣿⣿⣿⣿⣿⣿⡇⢕⢔⢔⢕⢺⣿⣿⣿⣿⣿⣿⣿⣿⣿⣿⣿⣿⢿⢟⠟⠝⢝⠑⢕⣸⣿⣿⣿⣿⣿⣿⣿⣿⣿⣿⣿⣿⣿⣿⣿⣿⣿⣿⣿⣿⣿⠀⠀⠀⠀⠀⠀⠀⠀⠀⠀⠀⠀</a:t>
            </a:r>
            <a:br/>
            <a:r>
              <a:t>⠀⠀⠀⠀⠀⠀⠀⠀⠀⠀⠀⣿⣿⣿⣿⣿⣿⣿⣿⣿⣿⣿⣧⢕⢕⢕⢕⢜⢟⢏⢝⢝⢝⢑⠉⠁⠑⢕⢝⢕⢕⢄⢄⢄⢄⢔⢕⣿⣿⣿⣿⣿⣿⣿⣿⣿⣿⣿⣿⣿⣿⣿⣿⣿⣿⣿⣿⣿⣿⠀⠀⠀⠀⠀⠀⠀⠀⠀⠀⠀⠀</a:t>
            </a:r>
            <a:br/>
            <a:r>
              <a:t>⠀⠀⠀⠀⠀⠀⠀⠀⠀⠀⠀⣿⣿⣿⣿⣿⣿⣿⣿⣿⣿⣿⣿⣕⡕⠕⢕⢱⣵⣷⡕⢕⢀⢕⢕⢕⢔⢕⣾⣿⡕⢕⢕⢕⢕⢕⣼⣿⣿⣿⣿⣿⣿⣿⣿⣿⣿⣿⣿⣿⣿⣿⣿⣿⣿⣿⣿⣿⣿⠀⠀⠀⠀⠀⠀⠀⠀⠀⠀⠀⠀</a:t>
            </a:r>
            <a:br/>
            <a:r>
              <a:t>⠀⠀⠀⠀⠀⠀⠀⠀⠀⠀⠀⣿⣿⣿⣿⣿⣿⣿⣿⣿⣿⣿⣿⢟⡟⢧⢕⢕⢝⢿⢟⢕⢕⢕⢕⢕⣱⣾⣿⣿⣿⣷⣵⣵⣵⣾⣿⣿⣿⣿⣿⣿⣿⣿⣿⣿⣿⣿⣿⣿⣿⣿⣿⣿⣿⣿⣿⣿⣿⠀⠀⠀⠀⠀⠀⠀⠀⠀⠀⠀⠀</a:t>
            </a:r>
            <a:br/>
            <a:r>
              <a:t>⠀⠀⠀⠀⠀⠀⠀⠀⠀⠀⠀⣿⣿⣿⣿⣿⣿⣿⣿⣿⣿⣿⣿⣧⣿⡕⢕⢿⣷⡕⢕⢕⢕⣵⣷⣿⣿⣿⢿⢿⣿⣿⣿⣿⣿⣿⣿⣿⣿⣿⣿⣿⣿⣿⣿⣿⣿⣿⣿⣿⣿⣿⣿⣿⣿⣿⣿⣿⣿⠀⠀⠀⠀⠀⠀⠀⠀⠀⠀⠀⠀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⠀⠀⠀⠀⠀⠀⠀⠀⠀⠀⠀⣿⣿⣿⣿⣿⣿⣿⣿⣿⣿⣿⣿⣿⣿⣻⣿⣾⣿⣿⣧⣵⣿⣿⣿⣿⣿⣼⣝⡿⢿⣿⣿⣿⣿⣿⣿⣿⣿⣿⣿⣿⣿⣿⣿⣿⣿⣿⣿⣿⣿⣿⣿⣿⣿⣿⣿⣿⣿⠀⠀⠀⠀⠀⠀⠀⠀⠀⠀⠀⠀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⠀⠀⠀⠀⠀⠀⠀⠀⠀⠀⠀⣿⣿⣿⣿⣿⣿⣿⣿⣿⣿⣿⣿⣿⣿⣿⣿⣿⣿⣿⣿⣿⣿⣿⣿⡿⢿⢿⢿⢷⠟⢏⣹⣿⣿⣿⣿⣿⣿⣿⣿⣿⣿⣿⣿⣿⣿⣿⣿⣿⣿⣿⣿⣿⣿⣿⣿⣿⣿⠀⠀⠀⠀⠀⠀⠀⠀⠀⠀⠀⠀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⠀⠀⠀⠀⠀⠀⠀⠀⠀⠀⠀⣿⣿⣿⣿⣿⣿⣿⣿⣿⣿⣿⣿⣿⣿⣿⡿⢻⡝⢿⣿⣿⣿⣿⣿⣷⣔⣔⣰⣗⣱⣵⣿⣿⣿⣿⣿⣿⣿⣿⣿⣿⣿⣿⣿⣿⣿⣿⣿⣿⣿⣿⣿⣿⣿⣿⣿⣿⣿⠀⠀⠀⠀⠀⠀⠀⠀⠀⠀⠀⠀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⠀⠀⠀⠀⠀⠀⠀⠀⠀⠀⠀⣿⣿⣿⣿⣿⣿⣿⣿⣿⣿⣿⣿⣿⣿⣿⡕⢕⢕⢜⣿⣿⣿⣿⣿⣿⣿⣿⣿⣿⣿⣿⣿⣿⣿⣿⣿⣿⣿⣿⣿⣿⣿⣿⣿⣿⣿⣿⣿⣿⣿⣿⣿⣿⣿⣿⣿⣿⣿⠀⠀⠀⠀⠀⠀⠀⠀⠀⠀⠀⠀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⠀⠀⠀⠀⠀⠀⠀⠀⠀⠀⠀⣿⣿⣿⣿⣿⣿⣿⣯⣿⣿⣿⣿⣿⣿⣿⣿⣇⢕⢏⣿⣿⣿⣿⣿⣿⣿⣿⣿⣿⣿⣿⣿⣿⣿⣿⣿⣿⣿⣿⣿⣿⣿⣿⣿⣿⣿⣿⣿⣿⣿⣿⣿⣿⣿⣿⣿⣿⣿⠀⠀⠀⠀⠀⠀⠀⠀⠀⠀⠀⠀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⠀⠀⠀⠀⠀⠀⠀⠀⠀⠀⠀⣿⣿⣿⣿⣿⣿⣿⣿⣿⣿⣿⣿⣿⣿⣿⣿⣿⣷⡕⢸⣿⣿⣿⣿⣿⣿⣿⣿⣿⣿⢸⣵⣽⣿⣿⣿⣿⣿⣿⣿⣿⣿⣿⣿⣿⣿⣿⣿⣿⣿⣿⣿⣿⣿⣿⣿⣿⣿⠀⠀⠀⠀⠀⠀⠀⠀⠀⠀⠀⠀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⠀⠀⠀⠀⠀⠀⠀⠀⠀⠀⠀⣿⣿⣿⣿⣿⣿⣿⣿⣿⣿⣿⣿⣿⣿⣿⣿⣿⣿⣿⣷⣕⢝⢿⣿⣿⣿⣿⣿⣿⡏⣼⣿⣿⣿⣿⣿⣿⣿⣿⣿⣿⣿⣿⣿⣿⣿⣿⣿⣿⣿⣿⣿⣿⣿⣿⣿⣿⣿⠀⠀⠀⠀⠀⠀⠀⠀⠀⠀⠀⠀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⠀⠀⠀⠀⠀⠀⠀⠀⠀⠀⠀⣿⣿⣿⣿⣿⣿⣿⣿⣿⣿⣿⣿⣿⣿⣿⣿⣿⣿⣿⣿⣿⣿⣷⣽⣟⡟⢟⢟⢝⢸⡿⣿⣿⣿⣿⣿⣿⣿⣿⣿⣿⣿⣿⣿⣿⣿⣿⣿⣿⣿⣿⣿⣿⣿⣿⣿⣿⣿⠀⠀⠀⠀⠀⠀⠀⠀⠀⠀⠀⠀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⠀⠀⠀⠀⠀⠀⠀⠀⠀⠀⠀⣿⣿⣿⣿⣿⣿⣿⣿⣿⣿⣿⣿⣿⣿⣿⣿⣿⣿⣿⣿⣿⣿⣿⢿⢿⢿⣻⣷⣿⢿⣷⣿⣿⣿⣿⣿⣿⣿⣿⣿⣿⣿⣿⣿⣿⣿⣿⣿⣿⣿⣿⣿⣿⣿⣿⣿⣿⣿⠀⠀⠀⠀⠀⠀⠀⠀⠀⠀⠀⠀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⠀⠀⠀⠀⠀⠀⠀⠀⠀⠀⠀⣿⣿⣿⣿⣿⣿⣿⣿⣿⣿⣿⣿⣿⣿⣿⣿⣿⣿⣿⣿⣿⣿⣿⣿⣷⣿⣿⡿⣱⣇⣻⣿⣿⣿⣿⣿⣿⣿⣿⣿⣿⣿⣿⣿⣿⣿⣿⣿⣿⣿⣿⣿⣿⣿⣿⣿⣿⣿⠀⠀⠀⠀⠀⠀⠀⠀⠀⠀⠀⠀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⠀⠀⠀⠀⠀⠀⠀⠀⠀⠀⠀⣿⣿⣿⣿⣿⣿⣿⣿⣿⣿⢇⢕⡼⢕⢕⢕⢕⢕⠅⢅⢑⢕⢕⢕⢕⢕⢕⢕⢕⢜⢜⢝⢕⢸⢿⣿⣿⣿⣿⣿⣿⣿⣿⣿⣿⣿⣿⣿⣿⣿⣿⣿⣿⣿⣿⣿⣿⣿⠀⠀⠀⠀⠀⠀⠀⠀⠀⠀⠀⠀</a:t>
            </a:r>
            <a:br/>
            <a:r>
              <a:t>⠀⠀⠀⠀⠀⠀⠀⠀⠀⠀⠀⣿⣿⣿⣿⣿⣿⣿⣿⣿⣯⢕⢕⢕⢕⢕⢕⢕⢕⢕⢕⢕⣕⣕⣵⣵⡕⢕⣱⣷⣷⣷⣧⣵⢕⢸⣿⣿⣿⣿⣿⣿⣿⣿⣿⣿⣿⣿⣿⣿⣿⣿⣿⣿⣿⣿⣿⣿⣿⠀⠀⠀⠀⠀⠀⠀⠀⠀⠀⠀⠀</a:t>
            </a:r>
            <a:br/>
            <a:r>
              <a:t>⠀⠀⠀⠀⠀⠀⠀⠀⠀⠀⠀⣿⣿⣿⣿⣿⣿⣿⣿⣿⣿⡕⢕⠑⢕⢕⢕⢕⢕⣵⣷⣿⣿⣿⣿⣿⣿⣿⣿⣿⣿⣿⣿⣿⣧⢕⣿⣿⣿⣿⣿⣿⣿⣿⣿⣿⣿⣿⣿⣿⣿⣿⣿⣿⣿⣿⣿⣿⣿⠀⠀⠀⠀⠀⠀⠀⠀⠀⠀⠀⠀</a:t>
            </a:r>
            <a:br/>
            <a:r>
              <a:t>⠀⠀⠀⠀⠀⠀⠀⠀⠀⠀⠀⣿⣿⣿⣿⣿⣿⣿⣿⣿⣿⣿⢕⢔⠐⠑⢕⢕⣾⣿⣿⣿⣿⣿⣿⣿⣿⣿⣿⣿⣿⣿⣿⣿⣿⢕⣿⣿⣿⣿⣿⣿⣿⣿⣿⣿⣿⣿⣿⣿⣿⣿⣿⣿⣿⣿⣿⣿⣿⠀⠀⠀⠀⠀⠀⠀⠀⠀⠀⠀⠀</a:t>
            </a:r>
            <a:br/>
            <a:r>
              <a:t>⠀⠀⠀⠀⠀⠀⠀⠀⠀⠀⠀⣿⣿⣿⣿⣿⣿⣿⣿⣿⣿⣿⡇⢕⢄⢄⢕⢸⣿⣿⣿⣿⣿⣿⣿⣿⣿⣿⣿⣿⣿⣿⢿⢟⢟⠜⢹⢹⣿⣿⣿⣿⣿⣿⣿⣿⣿⣿⣿⣿⣿⣿⣿⣿⣿⣿⣿⣿⣿⠀⠀⠀⠀⠀⠀⠀⠀⠀⠀⠀⠀</a:t>
            </a:r>
            <a:br/>
            <a:r>
              <a:t>⠀⠀⠀⠀⠀⠀⠀⠀⠀⠀⠀⣿⣿⣿⣿⣿⣿⣿⣿⣿⣿⣿⣇⢕⢕⢕⢕⢸⢿⢿⢿⢟⢟⢟⠟⠏⠝⢝⢟⢝⢕⢁⢁⢀⢁⢔⢕⣿⣿⣿⣿⣿⣿⣿⣿⣿⣿⣿⣿⣿⣿⣿⣿⣿⣿⣿⣿⣿⣿⠀⠀⠀⠀⠀⠀⠀⠀⠀⠀⠀⠀</a:t>
            </a:r>
            <a:br/>
            <a:r>
              <a:t>⠀⠀⠀⠀⠀⠀⠀⠀⠀⠀⠀⣿⣿⣿⣿⣿⣿⣿⣿⣿⣿⣿⣿⡕⢕⢕⢕⢕⣕⣵⡝⢕⠐⢕⢕⢔⢔⢕⣱⣷⡕⢕⢕⢕⢕⢇⢱⣿⣿⣿⣿⣿⣿⣿⣿⣿⣿⣿⣿⣿⣿⣿⣿⣿⣿⣿⣿⣿⣿⠀⠀⠀⠀⠀⠀⠀⠀⠀⠀⠀⠀</a:t>
            </a:r>
            <a:br/>
            <a:r>
              <a:t>⠀⠀⠀⠀⠀⠀⠀⠀⠀⠀⠀⣿⣿⣿⣿⣿⣿⣿⣿⣿⣿⣿⣿⡿⢷⣕⢕⢜⢿⣿⣷⢇⢕⢕⢕⢕⢕⣱⣿⣿⣷⣵⣕⣕⣱⣵⣿⣿⣿⣿⣿⣿⣿⣿⣿⣿⣿⣿⣿⣿⣿⣿⣿⣿⣿⣿⣿⣿⣿⠀⠀⠀⠀⠀⠀⠀⠀⠀⠀⠀⠀</a:t>
            </a:r>
            <a:br/>
            <a:r>
              <a:t>⠀⠀⠀⠀⠀⠀⠀⠀⠀⠀⠀⣻⣿⣿⣿⣿⣿⣿⣻⣿⣿⣿⣿⣇⣷⢎⢇⣷⣧⡝⢕⢕⢕⢕⣱⣵⣾⣿⣿⣿⣿⣿⣿⣿⣿⣿⣿⣿⣿⣿⣿⣿⣿⣿⣿⣿⣿⣿⣿⣿⣿⣿⣿⣿⣿⣿⣿⣿⣿⠀⠀⠀⠀⠀⠀⠀⠀⠀⠀⠀⠀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⠀⠀⠀⠀⠀⠀⠀⠀⠀⠀⠀⣿⣿⣿⣿⣿⣿⣿⣿⣿⣿⣿⣿⣿⣿⢷⣗⣜⣿⣿⣇⢕⣵⣿⣿⣿⣿⣝⢳⣾⣿⣿⣿⣿⣿⣿⣿⣿⣿⣿⣿⣿⣿⣿⣿⣿⣿⣿⣿⣿⣿⣿⣿⣿⣿⣿⣿⣿⣿⠀⠀⠀⠀⠀⠀⠀⠀⠀⠀⠀⠀</a:t>
            </a:r>
            <a:br/>
            <a:r>
              <a:t>⠀⠀⠀⠀⠀⠀⠀⠀⠀⠀⠀⣿⣿⣿⣿⣿⣿⣿⣿⣿⣿⡿⣿⣿⣿⣿⣿⡿⣿⣿⣿⣿⣿⣿⣿⣿⣿⣿⣿⣧⣵⢿⢻⣿⣿⣿⣿⣿⣿⣿⣿⣿⣿⣿⣿⣿⣿⣿⣿⣿⣿⣿⣿⣿⣿⣿⣿⣿⣿⠀⠀⠀⠀⠀⠀⠀⠀⠀⠀⠀⠀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⠀⠀⠀⠀⠀⠀⠀⠀⠀⠀⠀⣿⣿⣿⣿⣿⣿⣿⣿⣿⣿⣿⣿⣿⣿⣿⡿⢻⡾⣿⣿⣿⣿⣿⣿⣧⡅⢅⢡⢵⢔⣕⣾⣿⣿⣿⣿⣿⣿⣿⣿⣿⣿⣿⣿⣿⣿⣿⣿⣿⣿⣿⣿⣿⣿⣿⣿⣿⣿⠀⠀⠀⠀⠀⠀⠀⠀⠀⠀⠀⠀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⠀⠀⠀⠀⠀⠀⠀⠀⠀⠀⠀⣿⣿⣿⣿⣿⣿⣿⣿⣿⣿⣿⣿⣿⣿⣿⡇⢕⢕⢜⢿⣿⣿⣿⣿⣿⣿⣿⣿⣿⣿⣿⣿⣿⣿⣿⣿⣿⣿⣿⣿⣿⣿⣿⣿⣿⣿⣿⣿⣿⣿⣿⣿⣿⣿⣿⣿⣿⣿⠀⠀⠀⠀⠀⠀⠀⠀⠀⠀⠀⠀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⠀⠀⠀⠀⠀⠀⠀⠀⠀⠀⠀⣿⣿⣿⣿⣿⣿⣿⣿⣿⣿⣿⣿⣿⣿⣿⣧⣕⢕⢕⢿⣿⣿⣿⣿⣿⣿⣿⣿⣿⣿⣿⣿⣿⣿⣿⣿⣿⣿⣿⣿⣿⣿⣿⣿⣿⣿⣿⣿⣿⣿⣿⣿⣿⣿⣿⣿⣿⣿⠀⠀⠀⠀⠀⠀⠀⠀⠀⠀⠀⠀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⠀⠀⠀⠀⠀⠀⠀⠀⠀⠀⠀⣿⣿⣿⣿⣿⣿⣿⣿⣿⣿⣿⣿⣿⣿⣿⣿⣿⣧⡕⢜⣿⣿⣿⣿⣿⣿⣿⣿⣿⣿⢹⣵⣽⣿⣿⣿⣿⣿⣿⣿⣿⣿⣿⣿⣿⣿⣿⣿⣿⣿⣿⣿⣿⣿⣿⣿⣿⣿⠀⠀⠀⠀⠀⠀⠀⠀⠀⠀⠀⠀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⠀⠀⠀⠀⠀⠀⠀⠀⠀⠀⠀⣿⣿⣿⣿⣿⣿⣿⣿⣿⣿⣿⣿⣿⣿⣿⣿⣿⣿⣷⣧⡜⢻⣿⣿⣿⣿⣿⣿⣿⡟⢸⣿⣿⣿⣿⣿⣿⣿⣿⣿⣿⣿⣿⣿⣿⣿⣿⣿⣿⣿⣿⣿⣿⣿⣿⣿⣿⣿⠀⠀⠀⠀⠀⠀⠀⠀⠀⠀⠀⠀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⠀⠀⠀⠀⠀⠀⠀⠀⠀⠀⠀⣿⣿⣿⣿⣿⣿⣿⣿⣿⣿⣿⣿⣿⣿⣿⣿⣿⣿⣿⣿⣿⣷⣮⣝⡻⢿⢟⢟⢏⢕⡿⣿⣿⣿⣿⣿⣿⣿⣿⣿⣿⣿⣿⣿⣿⣿⣿⣿⣿⣿⣿⣿⣿⣿⣿⣿⣿⣿⠀⠀⠀⠀⠀⠀⠀⠀⠀⠀⠀⠀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⠀⠀⠀⠀⠀⠀⠀⠀⠀⠀⠀⣿⣿⣿⣿⣿⣿⣿⣿⣿⣿⣿⣿⣿⣿⣿⣿⣿⣿⣿⣿⣿⣿⣿⣿⣿⣿⢷⣧⣷⣺⣷⣼⣿⣿⣿⣿⣿⣿⣿⣿⣿⣿⣿⣿⣿⣿⣿⣿⣿⣿⣿⣿⣿⣿⣿⣿⣿⣿⠀⠀⠀⠀⠀⠀⠀⠀⠀⠀⠀⠀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⠀⠀⠀⠀⠀⠀⠀⠀⠀⠀⠀⣿⣿⣿⣿⣿⣿⣿⣿⣿⣿⣿⣿⣿⣿⣿⣿⣿⣿⣿⣿⣿⣿⣷⣷⣷⣷⣿⣿⢯⣧⡹⣿⣿⣿⣿⣿⣿⣿⣿⣿⣿⣿⣿⣿⣿⣿⣿⣿⣿⣿⣿⣿⣿⣿⣿⣿⣿⣿⠀⠀⠀⠀⠀⠀⠀⠀⠀⠀⠀⠀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⠀⠀⠀⠀⠀⠀⠀⠀⠀⠀⠀⣿⣿⣿⣿⣿⣿⣿⣿⣿⣿⣿⣿⣿⣿⣿⣿⣿⣿⣿⣿⣿⣿⣿⣿⣿⣿⣿⡇⣾⣿⣷⣿⣿⣿⣿⣿⣿⣿⣿⣿⣿⣿⣿⣿⣿⣿⣿⣿⣿⣿⣿⣿⣿⣿⣿⣿⣿⣿⠀⠀⠀⠀⠀⠀⠀⠀⠀⠀⠀⠀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⠀⠀⠀⠀⠀⠀⠀⠀⠀⠀⠀⣿⣿⣿⣿⣿⣿⣿⣿⣿⣿⣿⣿⣿⣿⣿⣿⣿⣿⣿⣿⣿⣿⣿⣿⣿⣿⣿⣷⣹⣿⣿⣿⣿⣿⣿⣿⣿⣿⣿⣿⣿⣿⣿⣿⣿⣿⣿⣿⣿⣿⣿⣿⣿⣿⣿⣯⣿⣿⠀⠀⠀⠀⠀⠀⠀⠀⠀⠀⠀⠀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⠀⠀⠀⠀⠀⠀⠀⠀⠀⠀⠀⣿⣿⣿⣿⣿⣿⣿⣿⣿⣿⡿⢕⢱⢕⢕⢕⢕⢑⢕⢃⢕⢕⢕⢕⢕⢔⢕⢕⢕⢕⢱⢕⢕⢱⣿⣿⣿⣿⣿⣿⣿⣿⣿⣿⣿⣿⣿⣿⣿⣿⣿⣿⣿⣿⣿⣿⣿⣿⠀⠀⠀⠀⠀⠀⠀⠀⠀⠀⠀⠀</a:t>
            </a:r>
            <a:br/>
            <a:r>
              <a:t>⠀⠀⠀⠀⠀⠀⠀⠀⠀⠀⠀⣿⣿⣿⣿⣿⣿⣿⣿⣿⣿⢕⢕⢜⢕⢕⢕⢕⢕⢕⢕⢕⢕⢕⢕⡕⢕⢕⢕⣕⣵⣵⣕⣕⢜⢿⣿⣿⣿⣿⣿⣿⣿⣿⣿⣿⣿⣿⣿⣿⣿⣿⣿⣿⣿⣻⣿⣿⣿⠀⠀⠀⠀⠀⠀⠀⠀⠀⠀⠀⠀</a:t>
            </a:r>
            <a:br/>
            <a:r>
              <a:t>⠀⠀⠀⠀⠀⠀⠀⠀⠀⠀⠀⣿⣿⣿⣿⣿⣿⣿⣿⣿⣿⡕⢇⢕⢕⢕⢕⢕⢕⢕⣱⣵⣷⣿⣿⣿⣷⣷⣾⣿⣿⣿⣿⣿⣧⢜⣿⣿⣿⣿⣿⣿⣿⣿⣿⣿⣿⣿⣿⣿⣿⣿⣿⣿⣿⣿⣿⣿⣿⠀⠀⠀⠀⠀⠀⠀⠀⠀⠀⠀⠀</a:t>
            </a:r>
            <a:br/>
            <a:r>
              <a:t>⠀⠀⠀⠀⠀⠀⠀⠀⠀⠀⠀⣿⣿⣿⣿⣿⣿⣿⣿⣿⣿⣷⢔⢄⢐⠕⢕⢕⣱⣿⣿⣿⣿⣿⣿⣿⣿⣿⣿⣿⣿⣿⣿⣿⣿⢕⣿⣿⣿⣿⣿⣿⣿⣿⣿⣿⣿⣿⣿⣿⣿⣿⣿⣿⣿⣿⣿⣿⣿⠀⠀⠀⠀⠀⠀⠀⠀⠀⠀⠀⠀</a:t>
            </a:r>
            <a:br/>
            <a:r>
              <a:t>⠀⠀⠀⠀⠀⠀⠀⠀⠀⠀⠀⣿⣿⣿⣿⣿⣿⣿⣿⣿⣿⣿⡕⢕⢀⠀⢕⢱⣿⣿⣿⣿⣿⣿⣿⣿⣿⣿⣿⣿⣿⣿⣿⡿⢿⢸⢟⢻⣿⣿⣿⣿⣿⣿⣿⣿⣿⣿⣿⣿⣿⣿⣿⣿⣿⣿⣿⣿⣿⠀⠀⠀⠀⠀⠀⠀⠀⠀⠀⠀⠀</a:t>
            </a:r>
            <a:br/>
            <a:r>
              <a:t>⠀⠀⠀⠀⠀⠀⠀⠀⠀⠀⠀⣿⣿⣿⣿⣿⣿⣿⣿⣿⣿⣿⡇⢕⢕⢕⢕⢸⣿⣿⣿⣿⡿⣿⣿⡿⢿⢿⢿⢿⢟⠝⠑⠑⠑⢁⢜⣾⣿⣿⣿⣿⣿⣿⣾⣿⣿⣿⣿⣿⣿⣿⣿⣿⣿⣿⣿⣿⣿⠀⠀⠀⠀⠀⠀⠀⠀⠀⠀⠀⠀</a:t>
            </a:r>
            <a:br/>
            <a:r>
              <a:t>⠀⠀⠀⠀⠀⠀⠀⠀⠀⠀⠀⣿⣿⣿⣿⣿⣿⣿⣿⣿⣿⣿⣿⡕⢕⢕⢕⢜⢝⢕⢕⢕⠕⢕⢔⢄⢄⢕⢱⣵⢕⢕⢕⢕⢕⢕⢕⣿⣿⣿⣿⣿⣿⣿⣿⣿⣿⣿⣿⣿⣿⣿⣿⣿⣿⣿⣿⣿⣿⠀⠀⠀⠀⠀⠀⠀⠀⠀⠀⠀⠀</a:t>
            </a:r>
            <a:br/>
            <a:r>
              <a:t>⠀⠀⠀⠀⠀⠀⠀⠀⠀⠀⠀⣿⣿⣿⣿⣿⣿⣿⣿⣿⣿⣿⣿⣧⣵⢕⢕⢱⣿⣿⣧⢕⢔⢕⢕⢕⢕⢕⣾⣿⣧⣕⢕⢕⢕⣱⣾⣿⣿⣿⣿⣿⣿⣿⣿⣿⣿⣿⣿⣿⣿⣿⣿⣿⣿⣿⣿⣿⣿⠀⠀⠀⠀⠀⠀⠀⠀⠀⠀⠀⠀</a:t>
            </a:r>
            <a:br/>
            <a:r>
              <a:t>⠀⠀⠀⠀⠀⠀⠀⠀⠀⠀⠀⣿⣿⣿⣿⣿⣿⣿⣿⣿⣿⣿⣿⡇⣵⢕⢇⣵⣜⢻⢏⢕⡕⢕⢕⣕⣵⣾⣿⣿⣿⣿⣿⣿⣿⣿⣿⣿⣿⣿⣿⣿⣿⣿⣿⣿⣿⣿⣿⣿⣿⣿⣿⣿⣿⣿⣿⣿⣿⠀⠀⠀⠀⠀⠀⠀⠀⠀⠀⠀⠀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⠀⠀⠀⠀⠀⠀⠀⠀⠀⠀⠀⣿⣿⣿⣿⣿⣿⣿⣿⣿⣿⣿⣿⣿⣿⣧⡕⢽⣿⣷⡕⢕⢱⣷⣿⣿⣿⡻⢯⣽⣿⣿⣿⣿⣿⣿⣿⣿⣿⣿⣿⣿⣿⣿⣿⣿⣿⣿⣿⣿⣿⣿⣿⣿⣿⣿⣿⣿⣿⠀⠀⠀⠀⠀⠀⠀⠀⠀⠀⠀⠀</a:t>
            </a:r>
            <a:br/>
            <a:r>
              <a:t>⠀⠀⠀⠀⠀⠀⠀⠀⠀⠀⠀⣿⣿⣿⣿⣿⣿⣿⣿⣿⣿⢿⣿⣿⣿⣾⣿⣿⣿⣿⣿⣷⣿⣿⣿⣿⣿⣿⣾⣟⣏⣿⣿⣿⣿⣿⣿⣿⣿⣿⣿⣿⣿⣿⣿⣿⣿⣿⣿⣿⣿⣿⣿⣿⣿⣿⣿⣿⣿⠀⠀⠀⠀⠀⠀⠀⠀⠀⠀⠀⠀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⠀⠀⠀⠀⠀⠀⠀⠀⠀⠀⠀⣿⣿⣿⣿⣿⣿⣿⣿⣿⣿⣿⣿⣿⣿⣿⣿⢿⡿⣿⣿⣿⣿⣿⣿⣟⢋⢋⢙⣛⢝⢕⣼⣿⣿⣿⣿⣿⣿⣿⣿⣿⣿⣿⣿⣿⣿⣿⣿⣿⣿⣿⣿⣿⣿⣿⣿⣿⣿⠀⠀⠀⠀⠀⠀⠀⠀⠀⠀⠀⠀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⠀⠀⠀⠀⠀⠀⠀⠀⠀⠀⠀⣿⣿⣿⣿⣿⣿⣿⣿⣿⣿⣿⣿⣿⣿⣿⡇⢜⢇⢹⣿⣿⣿⣿⣿⣿⣷⣷⣧⣵⣷⣿⣿⣿⣿⣿⣿⣿⣿⣿⣿⣿⣿⣿⣿⣿⣿⣿⣿⣿⣿⣿⣿⣿⣿⣿⣿⣿⣿⠀⠀⠀⠀⠀⠀⠀⠀⠀⠀⠀⠀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⠀⠀⠀⠀⠀⠀⠀⠀⠀⠀⠀⣿⣿⣿⣿⣿⣿⣿⣿⣿⣿⣿⣿⣿⣿⣿⣿⣷⣕⢕⢹⣿⣿⣿⣿⣿⣿⣿⣿⣿⣿⢿⣿⣿⣿⣿⣿⣿⣿⣿⣿⣿⣿⣿⣿⣿⣿⣿⣿⣿⣿⣿⣿⣿⣿⣿⣿⣿⣿⠀⠀⠀⠀⠀⠀⠀⠀⠀⠀⠀⠀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⠀⠀⠀⠀⠀⠀⠀⠀⠀⠀⠀⣿⣿⣿⣿⣿⣿⣿⣿⣿⣿⣿⣿⣿⣿⣿⣿⣿⣿⣷⣕⢜⢿⣿⣿⣿⣿⣿⣿⣿⣿⢸⣿⣿⣿⣿⣿⣿⣿⣿⣿⣿⣿⣿⣿⣿⣿⣿⣿⣿⣿⣿⣿⣿⣿⣿⣿⣿⣿⠀⠀⠀⠀⠀⠀⠀⠀⠀⠀⠀⠀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⠀⠀⠀⠀⠀⠀⠀⠀⠀⠀⠀⣿⣿⣿⣿⣿⣿⣿⣿⣿⣿⣿⣿⣿⣿⣿⣿⣿⣿⣿⣿⣿⣧⣝⡻⢿⣿⣿⢿⢟⢇⣿⣿⣿⣿⣿⣿⣿⣿⣿⣿⣿⣿⣿⣿⣿⣿⣿⣿⣿⣿⣿⣿⣿⣿⣿⣿⣿⣿⠀⠀⠀⠀⠀⠀⠀⠀⠀⠀⠀⠀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⠀⠀⠀⠀⠀⠀⠀⠀⠀⠀⠀⣿⣿⣿⣿⣿⣿⣿⣿⣿⣿⣿⣿⣿⣿⣿⣿⣿⣿⣿⣿⣿⣿⣿⣿⣿⣷⣷⣵⣵⣺⣿⣿⣿⣿⣿⣿⣿⣿⣿⣿⣿⣿⣿⣿⣿⣿⣿⣿⣿⣿⣿⣿⣿⣿⣿⣿⣿⣿⠀⠀⠀⠀⠀⠀⠀⠀⠀⠀⠀⠀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⠀⠀⠀⠀⠀⠀⠀⠀⠀⠀⠀⣿⣿⣿⣿⣿⣿⣿⣿⣿⣿⣿⣿⣿⣿⣿⣿⣿⣿⣿⣿⣿⣷⣧⣽⣼⣵⣾⣿⢟⣵⡻⣿⣿⣿⣿⣿⣿⣿⣿⣿⣿⣿⣿⣿⣿⣿⣿⣿⣿⣿⣿⣿⣿⣿⣿⣿⣿⣿⠀⠀⠀⠀⠀⠀⠀⠀⠀⠀⠀⠀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⠀⠀⠀⠀⠀⠀⠀⠀⠀⠀⠀⣿⣿⣿⣿⣿⣿⣿⣿⣿⣿⣿⣿⣿⣿⣿⣿⣿⣿⣿⣿⣿⣿⣿⣿⣿⣿⣿⡏⢼⣿⣷⣿⣿⣿⣿⣿⣿⣿⣿⣿⣿⣿⣿⣿⣿⣿⣿⣿⣿⣿⣿⣿⣿⣿⣿⣿⣿⣿⠀⠀⠀⠀⠀⠀⠀⠀⠀⠀⠀⠀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⠀⠀⠀⠀⠀⠀⠀⠀⠀⠀⠀⣿⣿⣿⣿⣿⣿⣿⣿⣿⣿⣿⣿⣿⣿⣿⣿⣿⣿⣿⣿⣿⣿⣿⣿⣿⣿⣿⣿⣸⣿⣿⣿⣿⣿⣿⣿⣿⣿⣿⣿⣿⣿⣿⣿⣿⣿⣿⣿⣿⣿⣿⣿⣿⣿⣯⣿⣿⣿⠀⠀⠀⠀⠀⠀⠀⠀⠀⠀⠀⠀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⠀⠀⠀⠀⠀⠀⠀⠀⠀⠀⠀⣿⣿⣿⣿⣿⣿⣿⣿⣿⣿⣿⣿⣿⣿⣿⣿⣿⣿⣿⣿⣿⣿⣿⣿⣿⣿⣿⣿⢟⢟⢻⢟⢿⣿⣿⣿⣿⣿⣿⣿⣿⣿⣿⣿⣿⣿⣿⣿⣿⣿⣿⣿⣿⣿⣿⣿⣿⣿⠀⠀⠀⠀⠀⠀⠀⠀⠀⠀⠀⠀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⠀⠀⠀⠀⠀⠀⠀⠀⠀⠀⠀⣿⣿⣿⣿⣿⣿⣿⣿⣿⣿⣿⣿⣿⣿⣿⣿⣿⣿⣿⣿⣿⣿⣿⣿⣿⣿⢏⢝⣕⡕⢕⢕⢕⢹⣿⣿⣿⣿⣿⣿⣿⣿⣿⣿⣿⣿⣿⣿⣿⣿⣿⣿⣿⣿⣿⣿⣿⣿⠀⠀⠀⠀⠀⠀⠀⠀⠀⠀⠀⠀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⠀⠀⠀⠀⠀⠀⠀⠀⠀⠀⠀⣿⣿⣿⣿⣿⣿⣿⣿⣿⣿⣿⣿⣿⣿⣿⣿⣿⣿⣿⣿⣿⣿⣿⣿⣿⡏⢱⣿⣿⣿⣿⣿⣷⣸⣿⣿⣿⣿⣿⣿⣿⣿⣿⣿⣿⣿⣿⣿⣿⣿⣿⣿⣿⣿⣿⣿⣿⣿⠀⠀⠀⠀⠀⠀⠀⠀⠀⠀⠀⠀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⠀⠀⠀⠀⠀⠀⠀⠀⠀⠀⠀⣿⣿⣿⣿⣿⣿⣿⣿⣿⣿⣿⣿⣿⣿⣿⣿⣿⣿⣿⣿⣿⣿⣿⣿⣿⣧⣿⣿⣵⣽⣿⣻⣿⣿⣿⣿⣿⣿⣿⣿⣿⣿⣿⣿⣿⣿⣿⣿⣿⣿⣿⣿⣿⣿⣿⣿⣿⣿⠀⠀⠀⠀⠀⠀⠀⠀⠀⠀⠀⠀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⠀⠀⠀⠀⠀⠀⠀⠀⠀⠀⠀⣿⣿⣿⣿⣿⣿⣿⣿⣿⣿⣿⣿⣿⣿⣿⣿⣿⣿⣿⢿⢟⢟⢕⠕⢸⣻⣿⡿⣷⣿⣿⣿⣿⣿⣿⣿⣿⣿⣿⣿⣿⣿⣿⣿⣿⣿⣿⣿⣿⣿⣿⣿⣿⣿⣿⣿⣿⣿⠀⠀⠀⠀⠀⠀⠀⠀⠀⠀⠀⠀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⠀⠀⠀⠀⠀⠀⠀⠀⠀⠀⠀⣿⣿⣿⣿⣿⣿⣿⣿⣿⣿⣿⣿⣿⣿⣿⡿⢝⢕⢕⢕⢕⢕⢕⢔⢸⣿⣿⢻⢞⣿⡇⢝⢟⢿⣿⣿⣿⣿⣿⣿⣿⣿⣿⣿⣿⣿⣿⣿⣿⣿⣿⣿⣿⣿⣿⣿⣿⣿⠀⠀⠀⠀⠀⠀⠀⠀⠀⠀⠀⠀</a:t>
            </a:r>
            <a:br/>
            <a:r>
              <a:t>⠀⠀⠀⠀⠀⠀⠀⠀⠀⠀⠀⣿⣿⣿⣿⣿⣿⣿⣿⣿⣿⣿⣿⣿⣿⡿⢕⠑⢕⢕⢕⢕⢕⢕⢕⢜⢿⡿⣿⣿⡿⢇⢕⢕⢕⢜⢻⣿⣿⣿⣿⣿⣿⣿⣿⣿⣿⣿⣿⣿⣿⣿⣿⣿⣿⣿⣿⣿⣿⠀⠀⠀⠀⠀⠀⠀⠀⠀⠀⠀⠀</a:t>
            </a:r>
            <a:br/>
            <a:r>
              <a:t>⠀⠀⠀⠀⠀⠀⠀⠀⠀⠀⠀⣿⣿⣿⣿⣿⣿⣿⣿⣿⣿⣿⣿⣿⣿⡇⠀⠀⠀⠁⠕⢕⢕⢕⢕⢕⢱⣿⣿⣿⡇⢕⢕⢕⢕⢕⢸⣿⣿⣿⣿⣿⣿⣿⣿⣿⣿⣿⣿⣿⣿⣿⣿⣿⣿⣿⣿⣿⣿⠀⠀⠀⠀⠀⠀⠀⠀⠀⠀⠀⠀</a:t>
            </a:r>
            <a:br/>
            <a:r>
              <a:t>⠀⠀⠀⠀⠀⠀⠀⠀⠀⠀⠀⣿⣿⣿⣿⣿⣿⣿⣿⣿⣿⣿⣿⣿⡟⢕⠄⠀⠁⠀⠀⠑⢕⠕⠑⠀⢕⣿⣿⡯⢕⢑⢕⢕⢕⠕⢸⣿⣿⣿⣿⣿⣿⣿⣿⣿⣿⣿⣿⣿⣿⣿⣿⣿⣿⣿⣿⣿⣿⠀⠀⠀⠀⠀⠀⠀⠀⠀⠀⠀⠀</a:t>
            </a:r>
            <a:br/>
            <a:r>
              <a:t>⠀⠀⠀⠀⠀⠀⠀⠀⠀⠀⠀⣿⣿⣿⣿⣿⣿⣿⣿⣿⣿⣿⣿⣿⢕⠑⠁⠀⠀⠀⠀⠀⠁⠀⠀⠀⢕⡽⣷⣟⢕⠔⢑⢕⢕⢁⣾⣿⣿⣿⣿⣿⣿⣿⣿⣿⣿⣿⣿⣿⣿⣿⣿⣿⣿⣿⣿⣿⣿⠀⠀⠀⠀⠀⠀⠀⠀⠀⠀⠀⠀</a:t>
            </a:r>
            <a:br/>
            <a:r>
              <a:t>⠀⠀⠀⠀⠀⠀⠀⠀⠀⠀⠀⣿⣿⣿⣿⣿⣿⣿⣿⣿⣿⣿⣿⢇⠑⠀⠀⠄⠀⠀⠀⠀⠀⠀⠀⠀⢕⣯⢽⣗⢇⠅⢕⢕⢕⢕⣿⣿⣿⣿⣿⣿⣿⣿⣿⣿⣿⣿⣿⣿⣿⣿⣿⣿⣿⣿⣿⣿⣿⠀⠀⠀⠀⠀⠀⠀⠀⠀⠀⠀⠀</a:t>
            </a:r>
            <a:br/>
            <a:r>
              <a:t>⠀⠀⠀⠀⠀⠀⠀⠀⠀⠀⠀⣿⣿⣿⣿⣿⣿⣿⣿⣿⣿⣿⡏⠐⠀⠀⠀⠀⠀⠀⠀⠀⠀⠀⠀⢄⢕⣞⡫⡇⢕⠑⠁⢕⠕⢾⣿⣿⣿⣿⣿⣿⣿⣿⣿⣿⣿⣿⣿⣿⣿⣿⣿⣿⣿⣿⣿⣿⣿⠀⠀⠀⠀⠀⠀⠀⠀⠀⠀⠀⠀</a:t>
            </a:r>
            <a:br/>
            <a:r>
              <a:t>⠀⠀⠀⠀⠀⠀⠀⠀⠀⠀⠀⣿⣿⣿⣿⣿⣿⣿⣿⣿⣿⣿⡇⢐⠄⢀⠁⠇⠀⠀⠀⠀⠀⠀⠀⠔⠔⢵⢗⡇⢕⠀⠀⢕⠀⠀⢻⣿⣿⣿⣿⣿⣿⣿⣿⣿⣿⣿⣿⣿⣿⣿⣿⣿⣿⣿⣿⣿⣿⠀⠀⠀⠀⠀⠀⠀⠀⠀⠀⠀⠀</a:t>
            </a:r>
            <a:br/>
            <a:r>
              <a:t>⠀⠀⠀⠀⠀⠀⠀⠀⠀⠀⠀⣿⣿⣿⣿⣿⣿⣿⣿⣿⣿⡿⢕⢀⢀⠀⠀⠀⠀⠀⠀⠀⠀⠀⠀⠁⠑⢜⢕⢕⠅⢕⠀⢕⠀⠀⠀⠙⢻⣿⣿⣿⣿⣿⣿⣿⣿⣿⣿⣿⣿⣿⣿⣿⣿⣿⣿⣿⣿⠀⠀⠀⠀⠀⠀⠀⠀⠀⠀⠀⠀</a:t>
            </a:r>
            <a:br/>
            <a:r>
              <a:t>⠀⠀⠀⠀⠀⠀⠀⠀⠀⠀⠀⣿⣿⣿⣿⣿⣿⣿⣿⣿⣿⡇⠁⠀⢀⠀⠀⠀⠀⠀⠀⠀⠀⠀⠀⠀⢄⣕⡇⢕⠀⢕⠀⠁⠀⠀⠀⠀⠀⠙⢻⣿⣿⣿⣿⣿⣿⣿⣿⣿⣿⣿⣿⣿⣿⣿⣿⣿⣿⠀⠀⠀⠀⠀⠀⠀⠀⠀⠀⠀⠀</a:t>
            </a:r>
            <a:br/>
            <a:r>
              <a:t>⠀⠀⠀⠀⠀⠀⠀⠀⠀⠀⠀⣿⣿⣿⣿⣿⣿⣿⣿⣿⣿⣧⣆⣵⣕⡀⠀⠀⠀⠀⠀⠀⠀⠀⠀⠀⢸⣿⡇⣷⣧⢕⠀⠀⢱⣦⣄⠀⠀⠔⢕⢕⢜⡻⣻⣿⣿⣿⣿⣿⣿⣿⣿⣿⣿⣿⣿⣿⣿⠀⠀⠀⠀⠀⠀⠀⠀⠀⠀⠀⠀</a:t>
            </a:r>
            <a:br/>
            <a:r>
              <a:t>⠀⠀⠀⠀⠀⠀⠀⠀⠀⠀⠀⣿⣿⣿⣿⣿⣿⣿⣿⣿⣿⣿⢿⢟⠟⠏⠐⠀⠀⠀⠀⠀⠀⠀⠀⠀⢸⣿⡇⣿⣿⢕⠀⠀⣸⣿⣿⣿⣦⣄⣁⣱⣾⣽⣿⣿⣿⣿⣿⣿⣿⣿⣿⣿⣿⣿⣿⣿⣿⠀⠀⠀⠀⠀⠀⠀⠀⠀⠀⠀⠀</a:t>
            </a:r>
            <a:br/>
            <a:r>
              <a:t>⠀⠀⠀⠀⠀⠀⠀⠀⠀⠀⠀⠛⠛⠛⠛⠛⠛⠛⠛⠛⠛⠃⠁⠀⠀⠀⠀⠀⠀⠀⠀⠀⠀⠀⠀⠀⠚⠛⠃⠛⠛⠃⠀⠀⠛⠛⠛⠛⠛⠛⠛⠛⠛⠛⠛⠛⠛⠛⠛⠛⠛⠛⠛⠛⠛⠛⠛⠛⠛⠀⠀⠀⠀⠀⠀⠀⠀⠀⠀⠀⠀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⠀⠀⠀⠀⠀⠀⠀⠀⠀⠀⠀⣿⣿⣿⣿⣿⣿⣿⣿⣿⣿⣿⡟⢋⢕⢕⢕⢕⢕⢕⢗⢼⢕⢕⢕⢕⢕⢕⢕⢕⢕⢕⢕⡜⢝⣿⣿⣿⣿⣿⣿⣿⣿⣿⣿⣿⣿⣿⣿⣿⣿⣿⣿⣿⣿⣿⣿⣿⣿⠀⠀⠀⠀⠀⠀⠀⠀⠀⠀⠀⠀</a:t>
            </a:r>
            <a:br/>
            <a:r>
              <a:t>⠀⠀⠀⠀⠀⠀⠀⠀⠀⠀⠀⣿⣿⣿⣿⣿⣿⣿⣿⣿⣿⡿⢕⢱⢇⢕⢕⢕⢕⢕⢅⢕⢕⢕⢕⢔⢕⢕⢕⢕⢇⢕⢕⢕⢜⣿⣿⣿⣿⣿⣿⣿⣿⣿⣿⣿⣿⣿⣿⣿⣿⣿⣿⣿⣿⣿⣿⣿⣿⠀⠀⠀⠀⠀⠀⠀⠀⠀⠀⠀⠀</a:t>
            </a:r>
            <a:br/>
            <a:r>
              <a:t>⠀⠀⠀⠀⠀⠀⠀⠀⠀⠀⠀⣿⣿⣿⣿⣿⣿⣿⣿⣿⣿⡇⢕⢕⢕⢕⢕⢕⢕⢔⢕⢕⣕⣱⣵⣵⣕⣕⣱⣷⣿⣿⣷⣷⣇⢝⣿⣿⣿⣿⣿⣿⣿⣿⣿⣿⣿⣿⣿⣿⣿⣿⣿⣿⣿⣿⣿⣿⣿⠀⠀⠀⠀⠀⠀⠀⠀⠀⠀⠀⠀</a:t>
            </a:r>
            <a:br/>
            <a:r>
              <a:t>⠀⠀⠀⠀⠀⠀⠀⠀⠀⠀⠀⣿⣿⣿⣿⣿⣿⣿⣿⣿⣿⣧⡕⠁⠑⢕⢕⢕⢕⣱⣵⣿⣿⣿⣿⣿⣿⣿⣿⣿⣿⣿⣿⣿⣿⢕⢹⣿⣿⣿⣿⣿⣿⣿⣿⣿⣿⣿⣿⣿⣿⣿⣿⣿⣿⣿⣿⣿⣿⠀⠀⠀⠀⠀⠀⠀⠀⠀⠀⠀⠀</a:t>
            </a:r>
            <a:br/>
            <a:r>
              <a:t>⠀⠀⠀⠀⠀⠀⠀⠀⠀⠀⠀⣿⣿⣿⣿⣿⣿⣿⣿⣿⣿⣿⡇⢕⢁⠑⠕⢕⣱⣿⣿⣿⣿⣿⣿⣿⣿⣿⣿⣿⣿⣿⣿⣿⣿⢕⣸⣿⣿⣿⣿⣿⣿⣿⣿⣿⣿⣿⣟⣽⣿⣿⣿⣿⣿⣿⣿⣿⣿⠀⠀⠀⠀⠀⠀⠀⠀⠀⠀⠀⠀</a:t>
            </a:r>
            <a:br/>
            <a:r>
              <a:t>⠀⠀⠀⠀⠀⠀⠀⠀⠀⠀⠀⣿⣿⣿⣿⣿⣿⣿⣿⣿⣿⣿⣷⢕⢕⢄⢕⢕⣿⣿⣿⣿⣿⣿⣿⣿⣿⣿⣿⣿⣿⢿⢟⠟⢝⢕⢕⢕⣿⣿⣿⣿⣿⣿⣿⣿⣿⣿⣿⣿⣿⣿⣿⣿⣿⣿⣿⣯⣿⠀⠀⠀⠀⠀⠀⠀⠀⠀⠀⠀⠀</a:t>
            </a:r>
            <a:br/>
            <a:r>
              <a:t>⠀⠀⠀⠀⠀⠀⠀⠀⠀⠀⠀⣿⣿⣿⣿⣿⣿⣿⣿⣿⣿⣿⣿⡕⢕⢕⢕⢕⢿⢿⢟⡟⢝⢝⢟⢛⠑⠙⢝⢝⢕⢕⢄⢄⢄⢕⢕⣸⣿⣿⣿⣿⣿⣿⣿⣿⣿⣿⣿⣿⣿⣿⣿⣿⣿⣿⣿⣿⣿⠀⠀⠀⠀⠀⠀⠀⠀⠀⠀⠀⠀</a:t>
            </a:r>
            <a:br/>
            <a:r>
              <a:t>⠀⠀⠀⠀⠀⠀⠀⠀⠀⠀⠀⣿⣿⣿⣿⣿⣿⣿⣿⣿⣿⣿⣿⣇⢕⢕⢕⢕⣱⣵⣧⢕⢁⢕⢕⢕⢕⢕⢱⣿⣧⢕⢕⢕⢕⢕⣱⣿⣿⣿⣿⣿⣿⣿⣿⣿⣿⣿⣿⣿⣿⣿⣿⣿⣿⣿⣿⣿⣿⠀⠀⠀⠀⠀⠀⠀⠀⠀⠀⠀⠀</a:t>
            </a:r>
            <a:br/>
            <a:r>
              <a:t>⠀⠀⠀⠀⠀⠀⠀⠀⠀⠀⠀⣿⣿⣿⣿⣿⣿⣿⣿⣿⣿⣿⣿⡿⢟⢣⡕⢕⢻⣿⣿⢇⢕⢕⢕⢕⢕⣱⣿⣿⣿⣷⣵⣵⣵⣷⣿⣿⣿⣿⣿⣿⣿⣿⣿⣿⣿⣿⣿⣿⣿⣿⣿⣿⣿⣿⣿⣿⣿⠀⠀⠀⠀⠀⠀⠀⠀⠀⠀⠀⠀</a:t>
            </a:r>
            <a:br/>
            <a:r>
              <a:t>⠀⠀⠀⠀⠀⠀⠀⠀⠀⠀⠀⣿⣿⣿⣿⣿⣿⣿⣿⣿⣿⣿⣿⣷⣼⡇⢕⢸⣿⣞⡕⢕⢕⢕⣱⣷⣿⣿⡿⢿⣿⣿⣿⣿⣿⣿⣿⣿⣿⣿⣿⣿⣿⣿⣿⣿⣿⣿⣿⣿⣿⣿⣿⣿⣿⣿⣿⣿⣿⠀⠀⠀⠀⠀⠀⠀⠀⠀⠀⠀⠀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⠀⠀⠀⠀⠀⠀⠀⠀⠀⠀⠀⣿⣿⣿⣿⣿⣿⣿⣿⣿⣿⣿⣿⣿⣿⣟⣷⣵⣿⣿⣷⣇⣱⣿⣿⣿⣿⣧⣝⣻⡿⣿⣿⣿⣿⣿⣿⣿⣿⣿⣿⣿⣿⣿⣿⣿⣿⣿⣿⣿⣿⣿⣿⣿⣿⣿⣿⣿⣿⠀⠀⠀⠀⠀⠀⠀⠀⠀⠀⠀⠀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⠀⠀⠀⠀⠀⠀⠀⠀⠀⠀⠀⣿⣿⣿⣿⣿⣿⣿⣿⣿⣿⣿⣿⣿⣿⣿⣿⣿⣿⣿⣿⣿⣿⣿⣿⣿⢿⢿⢿⢿⢷⢟⢫⣿⣿⣿⣿⣿⣿⣿⣿⣿⣿⣿⣿⣿⣿⣿⣿⣿⣿⣿⣿⣿⣿⣿⣿⣿⣿⠀⠀⠀⠀⠀⠀⠀⠀⠀⠀⠀⠀</a:t>
            </a:r>
            <a:br/>
            <a:r>
              <a:t>⠀⠀⠀⠀⠀⠀⠀⠀⠀⠀⠀⣿⣿⣿⣿⣿⡿⣿⣿⣿⣿⣿⣿⣿⣿⣿⣿⢝⢿⡿⣿⣿⣿⣿⣿⣿⣵⣔⣔⣗⣇⣵⣾⣿⣿⣿⣿⣿⣿⣿⣿⣿⣿⣿⣿⣿⣿⣿⣿⣿⣿⣿⣿⣿⣿⣿⣿⣿⣿⠀⠀⠀⠀⠀⠀⠀⠀⠀⠀⠀⠀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⠀⠀⠀⠀⠀⠀⠀⠀⠀⠀⠀⣿⣿⣿⣿⣿⣿⣿⣿⣿⣿⣿⣿⣿⣿⣿⣧⢕⢜⢕⣿⣿⣿⣿⣿⣿⣿⣿⣿⣿⣿⣿⣿⣿⣿⣿⣿⣿⣿⣿⣿⣿⣿⣿⣿⣿⣿⣿⣿⣿⣿⣿⣿⣿⣿⣿⣿⣿⣿⠀⠀⠀⠀⠀⠀⠀⠀⠀⠀⠀⠀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⠀⠀⠀⠀⠀⠀⠀⠀⠀⠀⠀⣿⣿⣿⣿⣿⣿⣿⣿⣿⣿⣿⣿⣿⣿⣿⣿⣧⢕⢕⢹⣿⣿⣿⣿⣿⣿⣿⣿⣿⣿⣿⣿⣿⣿⣿⣿⣿⣿⣿⣿⣿⣿⣿⣿⣿⣿⣿⣿⣿⣿⣿⣷⣿⣿⣿⣿⣿⣿⠀⠀⠀⠀⠀⠀⠀⠀⠀⠀⠀⠀</a:t>
            </a:r>
            <a:br/>
            <a:r>
              <a:t>⠀⠀⠀⠀⠀⠀⠀⠀⠀⠀⠀⣿⣿⣿⣿⣿⣿⣿⣿⣿⣿⣿⣿⣿⣿⣿⣿⣿⣷⣕⡕⢺⣿⣿⣿⣿⣿⣿⣿⣿⣿⡇⣿⣿⣿⣿⣿⣿⣿⣿⣿⣿⣿⣿⣿⣿⣿⣿⣿⣿⣿⣿⣿⣿⣿⣿⣿⣿⣿⠀⠀⠀⠀⠀⠀⠀⠀⠀⠀⠀⠀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⠀⠀⠀⠀⠀⠀⠀⠀⠀⠀⠀⣿⣿⣿⣿⣿⣿⣿⣿⣿⣿⣿⣿⣿⣿⣿⣿⣿⣿⣿⣿⣷⣕⡟⢿⣿⣿⣿⣿⣿⢟⣸⣿⣿⣿⣿⣿⣿⣿⣿⣿⣿⣿⣿⣿⣿⣿⣿⣿⣿⣿⣿⣿⣿⣿⣿⣿⣿⣿⠀⠀⠀⠀⠀⠀⠀⠀⠀⠀⠀⠀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⠀⠀⠀⠀⠀⠀⠀⠀⠀⠀⠀⣿⣿⣿⣿⣿⣿⣿⣿⣿⣿⣿⣿⣿⣿⣿⣿⣿⣿⣿⣿⣿⣿⣿⣷⣾⣽⣝⣝⢕⣱⣿⣿⣿⣿⣿⣿⣿⣿⣿⣿⣿⣿⣿⣿⣿⣿⣿⣿⣿⣿⣿⣿⣿⣿⣿⣿⣿⣿⠀⠀⠀⠀⠀⠀⠀⠀⠀⠀⠀⠀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⠀⠀⠀⠀⠀⠀⠀⠀⠀⠀⠀⣿⣿⣿⣿⣿⣿⣿⣿⣿⣿⣿⣿⣿⣿⣿⣿⣿⣿⣿⣿⣿⣿⡟⢟⢟⣟⣻⣿⣿⢿⡹⣿⣿⣿⣿⣿⣿⣿⣿⣿⣿⣿⣿⣿⣿⣿⣿⣿⣿⣿⡿⣿⣿⣿⣿⣿⣿⣿⠀⠀⠀⠀⠀⠀⠀⠀⠀⠀⠀⠀</a:t>
            </a:r>
            <a:br/>
            <a:r>
              <a:t>⠀⠀⠀⠀⠀⠀⠀⠀⠀⠀⠀⣿⣿⣿⣿⣿⣿⣿⣿⣿⣿⣿⣿⣿⣿⣿⣿⣿⣿⣿⣿⣿⣿⣿⣿⣿⣿⣿⣿⢏⣿⣷⣼⣿⣿⣿⣿⣿⣿⣿⣿⣿⣿⣿⣿⣿⣿⣿⣿⣿⣿⣿⣿⣿⣿⣿⣿⣿⣿⠀⠀⠀⠀⠀⠀⠀⠀⠀⠀⠀⠀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⠀⠀⠀⠀⠀⠀⠀⠀⠀⠀⠀⣿⣿⣿⣿⣿⣿⣿⣿⣿⣿⣿⣿⢿⢇⢕⢕⢜⢕⢕⢕⢕⡗⢕⢕⢕⢕⠕⢕⢕⢕⢕⢕⢕⢏⢿⣿⣿⣿⣿⣿⣿⣿⣿⣿⣿⣿⣿⡿⣿⣿⣿⣿⣿⣿⣿⣿⣿⣿⠀⠀⠀⠀⠀⠀⠀⠀⠀⠀⠀⠀</a:t>
            </a:r>
            <a:br/>
            <a:r>
              <a:t>⠀⠀⠀⠀⠀⠀⠀⠀⠀⠀⠀⣿⣿⣿⣿⣿⣿⣿⣿⣿⣿⣿⡟⢕⡵⢕⢕⢕⢕⢅⠕⢅⢕⢕⢕⢕⢕⢔⢕⢕⢕⢕⢕⢕⢕⢾⣿⣷⣿⣿⣿⢿⡽⣿⣿⣿⣿⣿⣿⣽⣿⣿⣿⣿⣿⣿⣿⣿⣿⠀⠀⠀⠀⠀⠀⠀⠀⠀⠀⠀⠀</a:t>
            </a:r>
            <a:br/>
            <a:r>
              <a:t>⠀⠀⠀⠀⠀⠀⠀⠀⠀⠀⠀⣿⣿⣿⣿⣿⣿⣿⣿⣿⣿⣿⢕⢕⢕⢕⢕⢕⢕⢕⢕⢕⢕⢕⣕⣱⣕⢕⢕⣱⣵⣷⣷⣧⣵⡕⢻⣿⣿⣿⣿⣿⣿⣿⣿⣿⣿⣿⣿⣿⣿⣿⣿⣿⣿⣿⣿⣿⣿⠀⠀⠀⠀⠀⠀⠀⠀⠀⠀⠀⠀</a:t>
            </a:r>
            <a:br/>
            <a:r>
              <a:t>⠀⠀⠀⠀⠀⠀⠀⠀⠀⠀⠀⣿⣿⣿⣿⣿⣿⣿⣿⣿⣿⣿⡕⢑⠑⢕⢕⢕⢕⢕⣱⣵⣾⣿⣿⣿⣿⣿⣿⣿⣿⣿⣿⣿⣿⡇⢜⢿⣿⣿⣿⣿⣿⣿⣿⣿⣿⣿⣷⣿⣿⣞⣿⣿⣿⣿⣿⣿⣿⠀⠀⠀⠀⠀⠀⠀⠀⠀⠀⠀⠀</a:t>
            </a:r>
            <a:br/>
            <a:r>
              <a:t>⠀⠀⠀⠀⠀⠀⠀⠀⠀⠀⠀⣿⣿⣿⣿⣿⣿⣿⣿⣿⣿⣿⣿⢕⢔⠕⠕⢕⢕⣼⣿⣿⣿⣿⣿⣿⣿⣿⣿⣿⣿⣿⣿⣿⣿⡏⢕⣿⣿⣿⣿⣿⣿⣿⣿⣿⣿⣿⣿⣿⣽⣿⣿⣿⣿⣿⣿⣿⣿⠀⠀⠀⠀⠀⠀⠀⠀⠀⠀⠀⠀</a:t>
            </a:r>
            <a:br/>
            <a:r>
              <a:t>⠀⠀⠀⠀⠀⠀⠀⠀⠀⠀⠀⣿⣿⣿⣿⣿⣿⣿⣿⣿⣿⣿⣿⡇⢕⢄⢀⢕⢸⣿⣿⣿⣿⣿⣿⣿⣿⣿⣿⣿⣿⣿⡿⢿⢟⢇⠜⢹⢹⣿⣿⣿⣿⣿⣿⣿⣿⣿⣿⣿⣷⣿⣿⣿⣿⣿⣿⣯⣿⠀⠀⠀⠀⠀⠀⠀⠀⠀⠀⠀⠀</a:t>
            </a:r>
            <a:br/>
            <a:r>
              <a:t>⠀⠀⠀⠀⠀⠀⠀⠀⠀⠀⠀⣿⣿⣿⣿⣿⣿⣿⣿⣿⣿⣿⣿⣇⢕⢕⢕⢕⢸⢿⢿⢿⢟⢟⢿⠏⠝⠝⢟⢟⢏⢕⢅⢀⢄⢔⢔⢕⣿⣿⣿⣿⣿⣿⢿⣿⣿⣿⣿⣿⣿⣿⣿⣿⣿⣿⣿⣿⣿⠀⠀⠀⠀⠀⠀⠀⠀⠀⠀⠀⠀</a:t>
            </a:r>
            <a:br/>
            <a:r>
              <a:t>⠀⠀⠀⠀⠀⠀⠀⠀⠀⠀⠀⣿⣿⣿⣿⣿⣿⣿⣿⣿⣿⣿⣿⣿⡕⢕⢕⢕⢕⣕⣵⡝⢕⢐⢕⢕⢕⢔⢕⣵⣷⡕⢕⢕⢕⢕⢇⣱⣿⣿⣿⣿⣿⣿⣿⣿⣿⣿⣿⣿⣿⣿⣿⣿⣿⣽⣿⣿⣿⠀⠀⠀⠀⠀⠀⠀⠀⠀⠀⠀⠀</a:t>
            </a:r>
            <a:br/>
            <a:r>
              <a:t>⠀⠀⠀⠀⠀⠀⠀⠀⠀⠀⠀⣿⣿⣿⣿⣿⣿⣻⣿⣿⣿⣿⣿⣿⡟⢣⢕⢕⢸⢿⣿⡷⢕⢕⢕⢕⢕⢕⣵⣿⣿⣷⣵⣕⣱⣵⣾⣿⣿⣿⣿⣿⣿⣿⣿⣿⣿⣿⣿⣿⣿⣿⣿⣿⣿⣿⣿⣿⣿⠀⠀⠀⠀⠀⠀⠀⠀⠀⠀⠀⠀</a:t>
            </a:r>
            <a:br/>
            <a:r>
              <a:t>⠀⠀⠀⠀⠀⠀⠀⠀⠀⠀⠀⣿⣿⣿⣿⣿⣿⣿⣿⣿⣿⣿⣿⣿⣕⣷⢝⢕⣷⣽⡟⢕⢱⢕⢕⣱⣵⣾⣿⣿⣿⣿⣿⣿⣿⣿⣿⣿⣿⣿⣿⣿⣿⣿⣿⣿⣿⣿⣿⣿⣿⣿⣿⣿⣿⣿⣿⣿⣿⠀⠀⠀⠀⠀⠀⠀⠀⠀⠀⠀⠀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⠀⠀⠀⠀⠀⠀⠀⠀⠀⠀⠀⣿⣿⣿⣿⣿⣿⣿⣿⣿⣿⣿⣿⣿⣿⣿⢷⣕⣽⣿⣿⣧⢕⣾⣿⣿⣿⣿⣝⢳⣾⣿⣿⣿⣿⣿⣿⣿⣿⣿⣿⣿⣿⣿⣿⣿⣿⣿⣿⣿⣿⣿⣿⣿⣿⣿⣿⣿⣿⠀⠀⠀⠀⠀⠀⠀⠀⠀⠀⠀⠀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⠀⠀⠀⠀⠀⠀⠀⠀⠀⠀⠀⣿⣿⣿⣿⣿⣿⣿⣿⣿⣿⣿⣿⣿⣿⣿⣿⣿⣿⣿⣿⣿⣻⣿⣿⣿⣿⣿⣿⣿⣧⡾⢟⣻⣿⣿⣿⣿⣿⣿⣿⣿⣿⣿⣿⣿⣿⣿⣿⣿⣿⣿⣿⣿⣿⣿⢿⣿⣿⠀⠀⠀⠀⠀⠀⠀⠀⠀⠀⠀⠀</a:t>
            </a:r>
            <a:br/>
            <a:r>
              <a:t>⠀⠀⠀⠀⠀⠀⠀⠀⠀⠀⠀⣿⣿⣿⣿⣿⣿⣿⣿⣿⣿⣿⣿⣿⣿⣿⣿⡟⢻⣿⢿⣿⣿⣿⣿⣿⣧⡄⢔⢴⢖⣕⣵⣿⣿⣿⣿⣿⣿⣿⣿⣿⣿⣿⣿⣿⣿⣿⣿⣿⣿⣿⣿⣿⣿⣿⢿⣿⣿⠀⠀⠀⠀⠀⠀⠀⠀⠀⠀⠀⠀</a:t>
            </a:r>
            <a:br/>
            <a:r>
              <a:t>⠀⠀⠀⠀⠀⠀⠀⠀⠀⠀⠀⣿⣿⣿⣿⣿⣿⣿⣿⣿⣿⣿⣿⣿⣿⣿⣿⡇⢕⢱⢫⣿⣿⣿⣿⣿⣿⣿⣿⣿⣿⣿⣿⣿⣿⣿⣿⣿⣿⣿⣿⣿⣿⣿⣿⣿⣿⣿⣿⣿⣿⣿⣿⣿⣿⣿⣿⣿⣿⠀⠀⠀⠀⠀⠀⠀⠀⠀⠀⠀⠀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⠀⠀⠀⠀⠀⠀⠀⠀⠀⠀⠀⣿⣿⣿⣿⣿⣿⣿⣿⣿⣿⣿⣿⣿⣿⣿⣿⣗⡕⢕⢜⣿⣿⣿⣿⣿⣿⣿⣿⣿⣿⣿⣿⣿⣿⣿⣿⣿⣿⣿⣿⣿⣿⣿⣿⣿⣿⣿⣿⣿⢿⣿⣿⣿⣿⣿⣿⣿⣿⠀⠀⠀⠀⠀⠀⠀⠀⠀⠀⠀⠀</a:t>
            </a:r>
            <a:br/>
            <a:r>
              <a:t>⠀⠀⠀⠀⠀⠀⠀⠀⠀⠀⠀⣿⣿⣿⣿⣿⣿⣿⣿⣿⣿⣿⣿⣿⣿⣿⣿⣿⣵⣵⡕⢜⢿⣿⣿⣿⣿⣿⣿⣿⣿⣿⣹⣿⣿⣿⣿⣿⣿⣿⣿⣿⣿⣿⣿⣿⣿⣿⣿⣻⣿⣿⣿⣿⣿⣿⣿⣿⣿⠀⠀⠀⠀⠀⠀⠀⠀⠀⠀⠀⠀</a:t>
            </a:r>
            <a:br/>
            <a:r>
              <a:t>⠀⠀⠀⠀⠀⠀⠀⠀⠀⠀⠀⣿⣿⣿⣿⣿⣿⣿⣿⣿⣿⣿⣿⣿⣿⣿⣿⣿⣿⣿⣿⣷⣕⢝⢿⣿⣿⣿⣿⣿⣿⢇⣿⣿⣿⣿⣿⣿⣿⣿⣿⣿⣿⣿⣿⣿⣿⣿⣿⣿⣿⣿⣿⣿⣿⣿⣿⣿⣿⠀⠀⠀⠀⠀⠀⠀⠀⠀⠀⠀⠀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⠀⠀⠀⠀⠀⠀⠀⠀⠀⠀⠀⣿⣿⣿⣿⣿⣿⣿⣿⣿⣿⣿⣿⣿⣿⣿⣿⣿⣿⣿⣿⣿⣿⣿⣷⣾⣽⣟⣝⢝⢕⣸⣯⣿⣿⣿⣿⣿⣿⣿⣿⣿⣿⣿⣿⣿⣿⣿⣿⣿⣿⣿⣿⣿⣿⣿⣿⣿⣿⠀⠀⠀⠀⠀⠀⠀⠀⠀⠀⠀⠀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⠀⠀⠀⠀⠀⠀⠀⠀⠀⠀⠀⣿⣿⣿⣿⣿⣿⣿⣿⣿⣿⣿⣿⣿⣿⣿⣿⣿⣿⣿⣿⣯⣻⡻⢟⢿⢿⢟⣿⣿⣿⡏⢿⣿⣿⣿⣿⣿⣿⣿⣿⣿⣿⣿⣿⣿⣿⣿⣿⣿⣿⣿⣿⣿⣿⣿⣿⣿⣿⠀⠀⠀⠀⠀⠀⠀⠀⠀⠀⠀⠀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⠀⠀⠀⠀⠀⠀⠀⠀⠀⠀⠀⣿⣿⣿⣿⣿⣿⣿⣿⣿⣿⣿⣿⣿⣿⣿⣿⣿⣿⣿⣿⣿⣿⣿⣿⣿⣿⣿⣿⡿⣱⣿⣮⣿⣿⣿⣿⣿⣿⣿⣿⣿⣿⣿⣿⣿⣿⣿⣿⢿⣿⣿⣿⣿⣿⣿⣿⣿⣾⠀⠀⠀⠀⠀⠀⠀⠀⠀⠀⠀⠀</a:t>
            </a:r>
            <a:br/>
            <a:r>
              <a:t>⠀⠀⠀⠀⠀⠀⠀⠀⠀⠀⠀⣿⣿⣿⣿⣿⣿⣿⣿⣿⣿⣿⣿⣿⣿⣿⣿⣿⣿⣿⣿⣿⣿⣿⣿⣿⣿⣿⣿⣧⢹⣿⣿⣿⣿⣿⣿⣿⣿⣿⣿⣿⣿⣿⣿⣿⣿⣿⣿⣿⣿⣿⣿⣿⣿⣿⣿⣿⣿⠀⠀⠀⠀⠀⠀⠀⠀⠀⠀⠀⠀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⠀⠀⠀⠀⠀⠀⠀⠀⠀⠀⠀⣿⣿⣿⣿⣿⣿⣿⣿⣿⣿⣿⣿⣿⣿⣻⣿⣿⣿⣟⣵⣿⣿⣧⣿⣯⡝⣟⣟⡏⢹⢿⢇⢕⢾⣿⡗⢝⢏⢕⢜⣿⢕⡕⢜⣿⡇⢕⢕⢕⢕⢕⢕⢕⢕⢕⢕⢕⢕⠀⠀⠀⠀⠀⠀⠀⠀⠀⠀⠀⠀</a:t>
            </a:r>
            <a:br/>
            <a:r>
              <a:t>⠀⠀⠀⠀⠀⠀⠀⠀⠀⠀⠀⣿⣿⣿⣿⣿⣿⣿⣿⣿⣿⣿⣿⢿⣿⣿⣿⣿⣿⣿⣿⣿⣿⣿⣿⣿⣷⣿⡿⡷⣿⣿⢇⢕⢕⢹⢯⢕⢕⢕⢕⢕⢕⢷⢕⢇⢕⢕⢕⢕⢕⢕⢕⢕⢕⢜⢕⢕⢕⠀⠀⠀⠀⠀⠀⠀⠀⠀⠀⠀⠀</a:t>
            </a:r>
            <a:br/>
            <a:r>
              <a:t>⠀⠀⠀⠀⠀⠀⠀⠀⠀⠀⠀⣿⣿⣿⣿⣿⣿⣿⣿⣿⣿⢟⢝⢕⢕⢝⢕⣝⡝⢟⣿⣿⣿⣿⣿⣿⣿⣿⣿⣿⣿⡣⣵⢕⣹⣷⣕⢇⢜⢕⣷⢕⢕⢜⢇⡵⢕⢕⢕⢕⣇⢱⢇⢵⢕⢕⢕⢕⢕⠀⠀⠀⠀⠀⠀⠀⠀⠀⠀⠀⠀</a:t>
            </a:r>
            <a:br/>
            <a:r>
              <a:t>⠀⠀⠀⠀⠀⠀⠀⠀⠀⠀⠀⣿⣿⣿⣿⣿⣿⣿⣿⢟⢕⢕⢵⢱⢞⢕⢑⢱⢟⢕⢱⣿⣿⣿⣿⣿⣯⣿⣿⣿⣿⡷⣿⣕⢸⣟⣇⡕⣺⡜⣿⡇⢕⣕⡕⢕⢕⢕⢕⢕⢟⢕⢕⢕⢕⢕⢱⢕⢕⠀⠀⠀⠀⠀⠀⠀⠀⠀⠀⠀⠀</a:t>
            </a:r>
            <a:br/>
            <a:r>
              <a:t>⠀⠀⠀⠀⠀⠀⠀⠀⠀⠀⠀⣿⣿⣿⣿⣿⣿⣟⢕⠕⠕⠇⠑⠁⢕⢔⢕⢕⣕⣕⢕⢜⣿⣿⣿⣿⣿⣿⣿⣿⣿⣿⡿⣿⣿⢇⢿⣇⢜⢷⢽⣷⢱⣿⣏⢕⢕⢕⢕⢜⢕⢕⢕⢕⢕⢕⡕⢕⢜⠀⠀⠀⠀⠀⠀⠀⠀⠀⠀⠀⠀</a:t>
            </a:r>
            <a:br/>
            <a:r>
              <a:t>⠀⠀⠀⠀⠀⠀⠀⠀⠀⠀⠀⣿⣿⣿⣿⣿⣿⡕⢔⠐⢐⢄⣔⡕⣱⣾⣿⣿⣿⣿⣧⢜⢽⣿⣿⣿⣿⣿⣿⣿⣿⣿⡿⣽⢿⣵⢕⢻⣷⢕⢜⣻⢻⣿⣿⡇⢜⢇⢕⢕⢕⢕⢕⢕⢕⢕⢻⢕⢕⠀⠀⠀⠀⠀⠀⠀⠀⠀⠀⠀⠀</a:t>
            </a:r>
            <a:br/>
            <a:r>
              <a:t>⠀⠀⠀⠀⠀⠀⠀⠀⠀⠀⠀⣿⣿⣿⣿⣿⣿⣷⡇⠕⢱⣿⣿⣿⣿⣿⣿⣿⣿⢿⢿⢕⢸⣿⣿⣿⣿⣿⣿⣿⣿⣿⣿⣿⣽⢻⣯⣷⢟⢕⢕⢻⢇⢝⡻⢇⢕⢕⢕⢕⢕⡕⢕⢕⢕⢕⢕⢕⢕⠀⠀⠀⠀⠀⠀⠀⠀⠀⠀⠀⠀</a:t>
            </a:r>
            <a:br/>
            <a:r>
              <a:t>⠀⠀⠀⠀⠀⠀⠀⠀⠀⠀⠀⣿⣿⣿⣿⣿⣿⣿⣿⡕⢕⠷⠟⠟⠟⢟⠝⠁⢅⢅⢕⣕⣾⣻⣿⣿⣿⣿⣿⣿⣿⣿⣿⣿⣷⣽⢻⣿⢕⢕⢕⢕⢇⢕⢕⢕⢕⢕⢕⢕⢕⢕⢜⢕⢕⢕⢕⢕⢕⠀⠀⠀⠀⠀⠀⠀⠀⠀⠀⠀⠀</a:t>
            </a:r>
            <a:br/>
            <a:r>
              <a:t>⠀⠀⠀⠀⠀⠀⠀⠀⠀⠀⠀⣿⣿⣿⣿⣿⣿⣿⣿⣿⢔⠀⢀⢄⢄⣾⣧⣕⢕⢕⣼⣿⣿⣿⣿⣿⣿⣿⣿⣿⣿⣿⣿⣿⣿⣷⡝⢻⢜⢕⢕⢕⢕⢕⢱⢕⢕⢕⢕⢕⢕⢝⢕⢕⡕⢕⢕⢕⢕⠀⠀⠀⠀⠀⠀⠀⠀⠀⠀⠀⠀</a:t>
            </a:r>
            <a:br/>
            <a:r>
              <a:t>⠀⠀⠀⠀⠀⠀⠀⠀⠀⠀⠀⣿⣿⣿⣿⣿⣿⣿⣿⣿⣕⢣⢕⣱⡵⢿⣿⣿⣿⣿⣿⣿⣿⣿⣿⣿⣿⣿⣿⣿⣿⣿⣿⣿⣷⣕⢣⢕⢕⢕⢕⢕⢕⢕⢕⡱⢕⢕⢕⢕⢕⢕⢕⢕⢇⢕⢕⢕⢕⠀⠀⠀⠀⠀⠀⠀⠀⠀⠀⠀⠀</a:t>
            </a:r>
            <a:br/>
            <a:r>
              <a:t>⠀⠀⠀⠀⠀⠀⠀⠀⠀⠀⠀⣿⣿⣿⣿⣿⣿⣿⣿⣿⣿⣷⣿⣿⣇⢕⣿⢿⢟⣿⣿⣿⣿⣿⣿⣿⣿⣿⣿⣿⣿⣿⣿⣿⡟⣕⣕⢜⢕⢹⡿⣷⡏⢕⢇⢕⣱⡇⢕⢕⢕⢕⢕⢕⢕⢕⢕⢕⢕⠀⠀⠀⠀⠀⠀⠀⠀⠀⠀⠀⠀</a:t>
            </a:r>
            <a:br/>
            <a:r>
              <a:t>⠀⠀⠀⠀⠀⠀⠀⠀⠀⠀⠀⣿⣿⣿⣿⣿⣿⣿⣿⣿⣿⣿⣿⡿⣷⢔⣵⣾⣿⣿⣿⣿⢻⣿⣿⣿⣿⣿⣿⣿⣿⣿⣿⣿⡱⢎⢝⢕⡸⡝⢕⢝⢕⣿⣿⡼⣿⡏⢕⢕⢕⢕⢕⢕⢕⢕⢕⢕⢕⠀⠀⠀⠀⠀⠀⠀⠀⠀⠀⠀⠀</a:t>
            </a:r>
            <a:br/>
            <a:r>
              <a:t>⠀⠀⠀⠀⠀⠀⠀⠀⠀⠀⠀⣿⣿⣿⣿⣿⣿⣿⣿⣿⣿⡯⢿⢇⢜⢺⣾⣿⣿⣿⣿⣿⣿⣿⣿⣿⣿⣿⣿⣿⣿⣿⣿⡫⣻⢕⡕⢏⢕⢱⣱⢕⢝⢸⢏⢕⢝⢇⢕⢕⢕⢕⢕⢕⢕⢕⢕⢱⢇⠀⠀⠀⠀⠀⠀⠀⠀⠀⠀⠀⠀</a:t>
            </a:r>
            <a:br/>
            <a:r>
              <a:t>⠀⠀⠀⠀⠀⠀⠀⠀⠀⠀⠀⣿⣿⣿⣿⣿⣿⣿⣿⣿⣯⢕⢕⢱⢷⣧⣝⡻⢿⢿⣿⣿⣿⣿⣿⣿⣿⣿⣿⣿⣿⣿⣿⣟⢕⣻⣿⢕⢕⢕⢜⢕⢕⢕⢕⢕⢱⣇⢕⢕⢕⢕⢕⢕⢕⢕⢕⢕⡕⠀⠀⠀⠀⠀⠀⠀⠀⠀⠀⠀⠀</a:t>
            </a:r>
            <a:br/>
            <a:r>
              <a:t>⠀⠀⠀⠀⠀⠀⠀⠀⠀⠀⠀⣿⣿⣿⣿⣿⣿⣿⣿⣿⣿⣵⣷⡕⢕⣝⢟⢟⢟⣳⣾⣿⣿⣿⣿⣿⣿⣿⣿⣿⣿⣿⣿⣯⣪⡎⢿⢕⢕⢕⢕⢕⢕⢜⡕⢕⢜⢕⢕⢕⢕⢕⢕⢕⢕⢕⢕⢕⢕⠀⠀⠀⠀⠀⠀⠀⠀⠀⠀⠀⠀</a:t>
            </a:r>
            <a:br/>
            <a:r>
              <a:t>⠀⠀⠀⠀⠀⠀⠀⠀⠀⠀⠀⣿⣿⣿⣿⣿⣿⣿⣿⣿⣿⣿⣿⣿⣧⣿⣿⣿⣿⣿⣿⣿⣿⣿⣿⣿⣿⣿⣿⣿⣿⣿⣿⣿⣿⣿⡮⢕⢕⢕⢕⢕⢕⢜⣿⡇⢕⢕⢕⢕⢕⢕⢕⢕⢕⢕⢕⢕⢕⠀⠀⠀⠀⠀⠀⠀⠀⠀⠀⠀⠀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⠀⠀⠀⠀⠀⠀⠀⠀⠀⠀⠀⣿⣿⣿⣿⣿⣿⣿⣿⣿⣿⣿⣿⣿⣿⣿⣿⣿⣿⣿⣿⣿⣿⣿⣿⣿⣿⣿⣿⣿⣿⣿⣿⡿⣿⣿⢧⣿⡕⢗⢕⢕⢱⣷⡽⢕⢕⢕⢕⢕⢕⢱⢕⢕⢕⢕⢕⢕⢕⠀⠀⠀⠀⠀⠀⠀⠀⠀⠀⠀⠀</a:t>
            </a:r>
            <a:br/>
            <a:r>
              <a:t>⠀⠀⠀⠀⠀⠀⠀⠀⠀⠀⠀⣿⣿⣿⣿⣿⣿⣿⣿⣿⣿⣿⣿⣿⣿⣿⣿⣿⣿⣿⣿⣿⣿⣿⣿⣿⣿⣿⣿⣿⣿⣿⣿⣿⡟⢿⢞⣹⡕⢕⢕⢸⣿⡿⢏⢕⢕⢕⢕⢕⢕⢕⢕⢕⢜⢕⢕⢕⢕⠀⠀⠀⠀⠀⠀⠀⠀⠀⠀⠀⠀</a:t>
            </a:r>
            <a:br/>
            <a:r>
              <a:t>⠀⠀⠀⠀⠀⠀⠀⠀⠀⠀⠀⣿⣿⣿⣿⣿⣿⣿⣿⣿⣿⣿⣿⣿⣿⣿⣿⣿⣿⣿⣿⣿⣿⣿⣿⣿⣿⣿⣿⣿⣿⣿⣿⣿⣯⢞⢕⣼⣷⢵⢕⢕⢝⢕⢕⢕⢕⢕⢕⢕⢕⢕⢕⢕⢱⢇⢱⢕⢕⠀⠀⠀⠀⠀⠀⠀⠀⠀⠀⠀⠀</a:t>
            </a:r>
            <a:br/>
            <a:r>
              <a:t>⠀⠀⠀⠀⠀⠀⠀⠀⠀⠀⠀⣿⣿⣿⣿⣿⣿⣿⣿⣿⣿⣿⣿⣿⣿⣿⣿⣿⣿⣿⣿⣿⣿⣿⣿⣿⣿⣿⣿⣿⣿⣿⣿⣜⣷⣕⣽⡪⡿⢕⢱⡕⢕⢕⢕⢕⢕⢕⢱⢕⢕⢕⢕⢕⢕⢱⢕⢕⢕⠀⠀⠀⠀⠀⠀⠀⠀⠀⠀⠀⠀</a:t>
            </a:r>
            <a:br/>
            <a:r>
              <a:t>⠀⠀⠀⠀⠀⠀⠀⠀⠀⠀⠀⣿⣿⣿⣿⣿⣿⣿⣿⣿⣿⣿⣿⣿⣿⣿⣿⣿⣿⣿⣿⣿⣿⣿⣿⣿⣿⣿⣿⣿⣿⣿⣿⡧⢕⢽⣿⣷⢣⡱⢏⢕⢕⢕⢕⢕⢕⢱⢇⢕⢕⢕⢕⢕⢱⢕⡕⢕⢕⠀⠀⠀⠀⠀⠀⠀⠀⠀⠀⠀⠀</a:t>
            </a:r>
            <a:br/>
            <a:r>
              <a:t>⠀⠀⠀⠀⠀⠀⠀⠀⠀⠀⠀⣿⣿⣿⣿⣿⣿⣿⣿⣿⣿⣿⣿⣿⣿⣿⣿⣿⣿⣿⣿⣿⣿⣿⣿⣿⣿⣿⣿⣿⣿⣿⡿⢯⡏⢕⡸⢿⡱⢗⡱⢕⢕⢕⢕⢕⢕⢕⢕⢕⢕⢕⢕⢕⢕⡕⢕⢕⢕⠀⠀⠀⠀⠀⠀⠀⠀⠀⠀⠀⠀</a:t>
            </a:r>
            <a:br/>
            <a:r>
              <a:t>⠀⠀⠀⠀⠀⠀⠀⠀⠀⠀⠀⠛⠛⠛⠛⠛⠛⠛⠛⠛⠛⠛⠛⠛⠛⠛⠛⠛⠛⠛⠛⠛⠛⠛⠛⠛⠛⠛⠛⠛⠛⠛⠓⠋⠘⠊⠑⠘⠑⠑⠃⠚⠑⠑⠃⠑⠑⠑⠑⠑⠑⠑⠑⠑⠘⠑⠑⠑⠑⠀⠀⠀⠀⠀⠀⠀⠀⠀⠀⠀⠀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⠀⠀⠀⠀⠀⠀⠀⠀⠀⠀⠀⣿⣿⣿⣿⣿⣿⣿⣿⣿⣿⣿⣿⣿⣿⣿⣿⣿⣿⣿⣱⣿⣷⣎⣽⣿⣏⢻⣿⡻⢟⣏⢕⢜⢿⣿⡕⢾⢇⢕⢜⡏⢕⢇⢸⣿⡇⢕⢕⢕⢕⢕⢕⢕⡕⢕⢕⢕⢕⠀⠀⠀⠀⠀⠀⠀⠀⠀⠀⠀⠀</a:t>
            </a:r>
            <a:br/>
            <a:r>
              <a:t>⠀⠀⠀⠀⠀⠀⠀⠀⠀⠀⠀⣿⣿⣿⣿⣿⣿⣿⣿⣿⣿⣿⣿⢿⣿⣿⣿⣿⣿⣿⣿⣿⣽⣿⣿⣿⣿⣿⣿⣧⣾⣷⢇⢕⢕⢿⡧⢕⢕⢕⢕⢕⢜⢇⢕⡕⢕⢕⢕⢕⢕⢕⢕⢕⢕⢜⢕⢕⢕⠀⠀⠀⠀⠀⠀⠀⠀⠀⠀⠀⠀</a:t>
            </a:r>
            <a:br/>
            <a:r>
              <a:t>⠀⠀⠀⠀⠀⠀⠀⠀⠀⠀⠀⣿⣿⣿⣿⣿⣿⣿⣿⣿⣿⢟⢟⢝⢜⢜⢝⣼⢝⢟⢻⣿⣿⣿⣿⣿⣿⣿⣿⣿⣿⢇⣵⡕⢳⣧⢕⡇⢕⢼⣧⢕⢕⢜⢳⢕⢕⢕⢕⢕⡕⢱⢇⢕⢕⢕⢕⢕⢕⠀⠀⠀⠀⠀⠀⠀⠀⠀⠀⠀⠀</a:t>
            </a:r>
            <a:br/>
            <a:r>
              <a:t>⠀⠀⠀⠀⠀⠀⠀⠀⠀⠀⠀⣿⣿⣿⣿⣿⣿⣿⣿⡿⢇⢕⢱⡵⢗⢇⢕⢕⢽⢷⢱⣾⣿⣿⣿⣿⣿⣿⣿⣿⣿⣿⣿⡕⣺⡟⣏⡕⣷⢕⣿⢕⢕⣵⢕⢕⢕⢕⢕⡕⢇⢕⡕⢕⢕⢕⢕⢕⡕⠀⠀⠀⠀⠀⠀⠀⠀⠀⠀⠀⠀</a:t>
            </a:r>
            <a:br/>
            <a:r>
              <a:t>⠀⠀⠀⠀⠀⠀⠀⠀⠀⠀⠀⣿⣿⣿⣿⣿⣿⣿⢝⠕⠕⠇⠑⠑⢕⢔⢕⢕⣱⣕⡕⢕⣿⣿⣿⣿⣿⣿⣯⣺⣿⣞⣿⣿⡾⢕⣷⢗⢝⢧⣿⣇⢸⣿⡝⢕⢕⢕⢕⢕⢕⢕⢕⢕⢕⢕⡕⢕⢕⠀⠀⠀⠀⠀⠀⠀⠀⠀⠀⠀⠀</a:t>
            </a:r>
            <a:br/>
            <a:r>
              <a:t>⠀⠀⠀⠀⠀⠀⠀⠀⠀⠀⠀⣿⣿⣿⣿⣿⣿⣏⢕⢐⠑⢔⣅⣔⣱⣷⣿⣿⣿⣿⣷⡕⢹⣿⣿⣿⣿⣿⣿⣿⣿⣿⣿⣝⢿⡼⢝⢺⣇⢕⢜⣻⢿⣿⣿⡇⢕⢕⢕⢕⢕⢕⢕⢕⢕⢜⢧⢕⢕⠀⠀⠀⠀⠀⠀⠀⠀⠀⠀⠀⠀</a:t>
            </a:r>
            <a:br/>
            <a:r>
              <a:t>⠀⠀⠀⠀⠀⠀⠀⠀⠀⠀⠀⣿⣿⣿⣿⣿⣿⣿⣷⢕⢕⣼⣿⣿⣿⣿⣿⣿⣿⡿⢿⢇⢕⣿⣿⣿⣿⣿⣿⣿⣿⣿⣯⣷⡾⣿⣗⣧⢻⢕⢜⢿⢜⢻⢻⢇⢕⢕⢕⢕⢕⡕⢕⢕⢕⢕⢕⢕⢕⠀⠀⠀⠀⠀⠀⠀⠀⠀⠀⠀⠀</a:t>
            </a:r>
            <a:br/>
            <a:r>
              <a:t>⠀⠀⠀⠀⠀⠀⠀⠀⠀⠀⠀⣿⣿⣿⣿⣿⣿⣿⣿⣧⢕⠱⠿⠟⠟⢟⢏⠁⢁⢅⢕⣱⣱⣿⣿⣿⣿⣿⣿⣿⣿⣿⣿⣿⣿⢸⣻⣿⣕⢕⢕⢕⢇⢕⢕⢕⢕⢕⢕⢕⢕⢕⢕⢕⢕⢕⢕⢕⢕⠀⠀⠀⠀⠀⠀⠀⠀⠀⠀⠀⠀</a:t>
            </a:r>
            <a:br/>
            <a:r>
              <a:t>⠀⠀⠀⠀⠀⠀⠀⠀⠀⠀⠀⣿⣿⣿⣿⣿⣿⣿⣿⣿⡧⢀⠀⢄⢄⢱⣷⣕⡱⢕⣵⣿⣿⣿⣿⣿⣿⣿⣿⣿⣿⣿⣿⣿⣿⣷⡜⢻⢜⢕⢕⢕⡕⢕⢱⢕⢕⢕⢕⢕⢕⢎⢕⢕⢕⢕⢕⢕⢕⠀⠀⠀⠀⠀⠀⠀⠀⠀⠀⠀⠀</a:t>
            </a:r>
            <a:br/>
            <a:r>
              <a:t>⠀⠀⠀⠀⠀⠀⠀⠀⠀⠀⠀⣿⣿⣿⣿⣿⣿⣿⣿⣿⣷⢕⡔⢕⣵⢿⣿⣿⣿⣿⣿⣿⣿⣿⣿⣿⣿⣿⣿⣿⣿⣿⣿⣿⣾⣱⢜⢕⢕⢕⢕⢏⢕⡕⢕⡱⢕⢕⢇⢕⢕⢕⢕⢕⡇⢕⢕⢕⢕⠀⠀⠀⠀⠀⠀⠀⠀⠀⠀⠀⠀</a:t>
            </a:r>
            <a:br/>
            <a:r>
              <a:t>⠀⠀⠀⠀⠀⠀⠀⠀⠀⠀⠀⣿⣿⣿⣿⣿⣿⣿⣿⣿⣿⣿⣾⣿⣿⡕⢸⢿⢟⣻⣿⣿⣿⣿⣿⣿⣿⣿⣿⣿⣿⣿⣿⣿⣟⣇⣕⡕⢕⢻⣿⣧⣏⢕⣇⢕⣵⡕⢕⢕⢕⢕⢕⢕⢕⢕⢕⢕⢕⠀⠀⠀⠀⠀⠀⠀⠀⠀⠀⠀⠀</a:t>
            </a:r>
            <a:br/>
            <a:r>
              <a:t>⠀⠀⠀⠀⠀⠀⠀⠀⠀⠀⠀⣿⣿⣿⣿⣿⣿⣿⣿⣿⣿⣿⣿⣿⢿⣕⣵⣷⣿⣿⣿⣿⣟⣿⣿⣿⣿⣿⣿⣿⣿⣿⣿⣫⡜⡪⢏⢕⣱⡝⢜⢝⢱⣽⣿⣼⣿⡇⢕⢕⢕⢕⢕⢕⢕⢕⢕⢕⢕⠀⠀⠀⠀⠀⠀⠀⠀⠀⠀⠀⠀</a:t>
            </a:r>
            <a:br/>
            <a:r>
              <a:t>⠀⠀⠀⠀⠀⠀⠀⠀⠀⠀⠀⣿⣿⣿⣿⣿⣿⣿⣿⣿⣿⣿⢟⢟⢕⢝⣾⣿⣿⣿⣿⣿⣿⣿⣿⣿⣿⣿⣿⣿⣿⣿⣿⢿⢽⢎⢕⣟⢕⢱⣕⢕⢝⢻⢏⢕⢟⢇⢕⢕⢕⢕⢕⢕⢕⢕⢕⢱⢕⠀⠀⠀⠀⠀⠀⠀⠀⠀⠀⠀⠀</a:t>
            </a:r>
            <a:br/>
            <a:r>
              <a:t>⠀⠀⠀⠀⠀⠀⠀⠀⠀⠀⠀⣿⣿⣿⣿⣿⣿⣿⣷⣿⣿⡕⢕⢕⢱⣷⣼⣟⢿⢿⢿⣿⣿⣿⣿⣿⣿⣿⣿⣿⣿⣿⣿⣟⢺⣿⣷⢕⢕⢕⢻⢕⢕⢕⢕⢕⢸⡇⢕⢕⢕⢕⢕⢕⢕⢕⢕⢕⡕⠀⠀⠀⠀⠀⠀⠀⠀⠀⠀⠀⠀</a:t>
            </a:r>
            <a:br/>
            <a:r>
              <a:t>⠀⠀⠀⠀⠀⠀⠀⠀⠀⠀⠀⣿⣿⣿⣿⣿⣿⣿⣿⣿⣿⣵⣵⡇⢜⣜⣝⣟⣟⣻⣿⣿⣿⣿⣿⣿⣿⣿⣿⣿⣿⣿⣿⣿⢷⡟⢿⢇⢕⢕⢕⢕⢕⢹⡕⢕⢜⢕⢕⢕⢕⢕⢕⢕⢕⢕⢕⢕⢕⠀⠀⠀⠀⠀⠀⠀⠀⠀⠀⠀⠀</a:t>
            </a:r>
            <a:br/>
            <a:r>
              <a:t>⠀⠀⠀⠀⠀⠀⠀⠀⠀⠀⠀⣿⣿⣿⣿⣿⣿⣿⣿⣿⣿⣿⣿⣿⣷⣧⣿⣿⣿⣿⣿⣿⣿⣿⣿⣿⣿⣿⣿⣿⣿⣿⣿⣷⣿⣷⢕⢕⢕⢕⢕⢕⢕⢸⣿⡕⢕⢕⢕⢕⢕⢕⢕⢕⢕⢕⢕⢕⢕⠀⠀⠀⠀⠀⠀⠀⠀⠀⠀⠀⠀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⠀⠀⠀⠀⠀⠀⠀⠀⠀⠀⠀⣿⣿⣿⣿⣿⣿⣿⣿⣿⣿⣿⣿⣿⣿⣿⣿⣿⣿⣿⣿⣿⣿⣿⣿⣿⣿⣿⣿⣿⣿⣿⣿⣿⣿⣿⣷⣷⡕⢣⢕⢕⢳⣷⡏⢕⢕⢕⢕⢕⢕⢕⢕⢕⢕⢕⢕⢕⢕⠀⠀⠀⠀⠀⠀⠀⠀⠀⠀⠀⠀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⠀⠀⠀⠀⠀⠀⠀⠀⠀⠀⠀⣿⣿⣿⣿⣿⣿⣿⣿⣿⣿⣿⣿⣿⣿⣿⣿⣿⣿⣿⣿⣿⣿⣿⣿⣿⣿⣿⣿⣿⣿⣿⣿⣿⣿⢿⡼⣹⡵⢝⢇⢷⣿⡿⢇⢕⢕⢕⢕⢕⢕⢕⢕⢕⢜⢕⢕⢕⢕⠀⠀⠀⠀⠀⠀⠀⠀⠀⠀⠀⠀</a:t>
            </a:r>
            <a:br/>
            <a:r>
              <a:t>⠀⠀⠀⠀⠀⠀⠀⠀⠀⠀⠀⣿⣿⣿⣿⣿⣿⣿⣿⣿⣿⣿⣿⣿⣿⣿⣿⣿⣿⣿⣿⣿⣿⣿⣿⣿⣿⣿⣿⣿⣿⣿⣿⣿⣿⢞⢕⣿⣗⡵⢇⢜⢝⢕⢕⢕⢕⢕⢜⢕⢕⢕⢕⢕⢕⢇⢕⢕⢕⠀⠀⠀⠀⠀⠀⠀⠀⠀⠀⠀⠀</a:t>
            </a:r>
            <a:br/>
            <a:r>
              <a:t>⠀⠀⠀⠀⠀⠀⠀⠀⠀⠀⠀⣿⣿⣿⣿⣿⣿⣿⣿⣿⣿⣿⣿⣿⣿⣿⣿⣿⣿⣿⣿⣿⣿⣿⣿⣿⣿⣿⣿⣿⣿⣿⣿⣿⣷⣕⣵⢿⡿⢏⣵⢕⢕⢕⢕⢕⢕⢕⢸⢕⢕⢕⢕⢕⢕⢱⢕⢕⢕⠀⠀⠀⠀⠀⠀⠀⠀⠀⠀⠀⠀</a:t>
            </a:r>
            <a:br/>
            <a:r>
              <a:t>⠀⠀⠀⠀⠀⠀⠀⠀⠀⠀⠀⣿⣿⣿⣿⣿⣿⣿⣿⣿⣿⣿⣿⣿⣿⣿⣿⣿⣿⣿⣿⣿⣿⣿⣿⣿⣿⣿⣿⣿⣟⣿⣿⣿⢕⡽⣿⣷⢣⡱⢟⢇⢕⢕⢕⢕⢕⢱⢇⢕⢕⢕⢕⢕⢱⢕⢕⢕⢕⠀⠀⠀⠀⠀⠀⠀⠀⠀⠀⠀⠀</a:t>
            </a:r>
            <a:br/>
            <a:r>
              <a:t>⠀⠀⠀⠀⠀⠀⠀⠀⠀⠀⠀⣿⣿⣿⣿⣿⣿⣿⣿⣿⣿⣿⣿⣿⣿⣿⣿⣿⣿⣿⣿⣿⣿⣿⣿⣿⣿⣿⣿⣿⣿⣿⣿⣟⡏⢕⣻⣟⡱⢇⡱⢕⢕⢕⢕⢕⢕⢇⢕⢕⢕⢕⢕⢕⢕⡜⢕⢕⢕⠀⠀⠀⠀⠀⠀⠀⠀⠀⠀⠀⠀</a:t>
            </a:r>
            <a:br/>
            <a:r>
              <a:t>⠀⠀⠀⠀⠀⠀⠀⠀⠀⠀⠀⠛⠛⠛⠛⠛⠛⠛⠛⠛⠛⠛⠛⠛⠛⠛⠛⠛⠛⠛⠛⠛⠛⠛⠛⠛⠛⠛⠛⠛⠛⠛⠛⠋⠘⠚⠑⠘⠑⠑⠃⠓⠑⠑⠃⠑⠑⠑⠑⠑⠑⠑⠑⠑⠘⠑⠑⠑⠑⠀⠀⠀⠀⠀⠀⠀⠀⠀⠀⠀⠀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⠀⠀⠀⠀⠀⠀⠀⠀⠀⠀⠀⣿⣿⣿⣿⣿⣿⣿⣿⣿⣿⣿⣿⣿⣿⣿⣿⣾⣿⣿⣧⣿⣿⣽⣿⣿⣻⢿⢿⢝⣿⡏⢕⢻⣿⣿⢱⢿⢕⢜⢻⢇⡕⢕⣿⢻⢕⢕⢕⢕⢕⢕⢕⢕⡕⢕⢕⢕⢕⠀⠀⠀⠀⠀⠀⠀⠀⠀⠀⠀⠀</a:t>
            </a:r>
            <a:br/>
            <a:r>
              <a:t>⠀⠀⠀⠀⠀⠀⠀⠀⠀⠀⠀⣿⣿⣿⣿⣿⣿⣿⣿⣿⣿⣿⣿⣿⣿⣿⣿⣿⣿⣿⣿⣿⡟⣿⣿⣿⣯⣮⣿⣷⣵⣇⢇⢜⢝⢽⡕⢕⢕⢧⢜⢕⢷⢕⢼⢕⢕⢕⢕⢕⢕⢕⢕⢜⢕⢕⢕⢕⢕⠀⠀⠀⠀⠀⠀⠀⠀⠀⠀⠀⠀</a:t>
            </a:r>
            <a:br/>
            <a:r>
              <a:t>⠀⠀⠀⠀⠀⠀⠀⠀⠀⠀⠀⣿⣿⣿⣿⣿⣿⣿⣿⣿⣿⣿⢟⢇⢕⢕⡕⣕⢼⣽⢟⢻⢿⣿⢿⣿⣿⣿⣿⣾⡟⢏⢕⢕⢷⡕⢕⣵⣕⣷⡇⢕⢕⢕⢳⢕⢕⢕⢕⢕⢕⡱⢕⡕⢕⢕⢕⢕⢕⠀⠀⠀⠀⠀⠀⠀⠀⠀⠀⠀⠀</a:t>
            </a:r>
            <a:br/>
            <a:r>
              <a:t>⠀⠀⠀⠀⠀⠀⠀⠀⠀⠀⠀⣿⣿⣿⣿⣿⣿⣿⣿⣿⡿⢏⢕⢕⢵⢞⢝⢕⢕⢿⢟⢕⢼⣿⣿⣿⣿⣿⣿⣿⣿⣼⣾⢇⡺⣿⢜⢕⣞⢸⣇⢕⢕⡕⡕⢕⢕⢕⢕⢟⢕⢕⢕⢕⢕⢕⡕⢕⢕⠀⠀⠀⠀⠀⠀⠀⠀⠀⠀⠀⠀</a:t>
            </a:r>
            <a:br/>
            <a:r>
              <a:t>⠀⠀⠀⠀⠀⠀⠀⠀⠀⠀⠀⣿⣿⣿⣿⣿⣿⣿⣿⢏⠕⠕⠃⠑⢁⢕⢔⢕⣕⣵⣵⡕⢕⣻⣿⣿⣿⣟⣏⣿⣿⡟⢿⣷⣵⡱⣾⢕⢻⢸⣿⡕⣿⣿⢕⢕⢕⢕⢕⢕⢕⢕⢕⢕⢕⢕⢕⢕⢕⠀⠀⠀⠀⠀⠀⠀⠀⠀⠀⠀⠀</a:t>
            </a:r>
            <a:br/>
            <a:r>
              <a:t>⠀⠀⠀⠀⠀⠀⠀⠀⠀⠀⠀⣿⣿⣿⣿⣿⣿⣿⣿⡕⢑⢀⢕⣔⣵⣱⣾⣿⣿⣿⣿⣿⡕⢜⣿⣿⣿⣿⣿⣿⣿⣿⣞⢿⡿⡟⢏⣷⡕⢕⡻⢗⣿⣻⣧⢕⢕⢇⢕⢕⢕⢕⢕⢕⢕⢜⢕⢕⢕⠀⠀⠀⠀⠀⠀⠀⠀⠀⠀⠀⠀</a:t>
            </a:r>
            <a:br/>
            <a:r>
              <a:t>⠀⠀⠀⠀⠀⠀⠀⠀⠀⠀⠀⣿⣿⣿⣿⣿⣿⣿⣿⣿⡇⢕⢾⣿⣿⣿⣿⣿⣿⡿⢿⢟⢇⢕⣿⣿⣿⣿⣿⣿⣿⣿⣻⣷⣾⣷⣵⡜⢗⢕⢹⡇⢝⢿⢿⢕⢕⢕⢕⢕⢕⡕⢕⢕⢕⢕⢕⢕⢕⠀⠀⠀⠀⠀⠀⠀⠀⠀⠀⠀⠀</a:t>
            </a:r>
            <a:br/>
            <a:r>
              <a:t>⠀⠀⠀⠀⠀⠀⠀⠀⠀⠀⠀⣿⣿⣿⣿⣿⣿⣿⣿⣿⣧⡕⠜⠟⠟⠙⢛⢝⠁⢀⢔⢕⣵⣼⣿⣿⣿⣿⣿⣿⣿⣿⣿⣿⣿⡻⣿⣧⡕⢕⢜⢇⢕⢕⢕⢕⢕⢕⢕⢕⢜⢕⢕⢕⢕⢕⢕⢕⢻⠀⠀⠀⠀⠀⠀⠀⠀⠀⠀⠀⠀</a:t>
            </a:r>
            <a:br/>
            <a:r>
              <a:t>⠀⠀⠀⠀⠀⠀⠀⠀⠀⠀⠀⣿⣿⣿⣿⣿⣿⣿⣿⣿⣿⡗⢄⠀⢄⢔⢸⣿⣧⣕⣕⣱⣿⣿⣿⣿⣿⣿⣿⣿⣿⣿⣿⣿⣷⣷⢜⢗⢝⢕⢕⢕⡕⢕⢱⢕⢕⢕⢕⢕⢕⢇⢕⢕⢕⢕⢕⢕⢸⠀⠀⠀⠀⠀⠀⠀⠀⠀⠀⠀⠀</a:t>
            </a:r>
            <a:br/>
            <a:r>
              <a:t>⠀⠀⠀⠀⠀⠀⠀⠀⠀⠀⠀⣿⣿⣿⣿⣿⣿⣿⣿⣿⣿⣷⡜⢇⣱⣷⢟⢿⣿⣿⣿⣿⣿⣿⣿⣿⣿⣿⣿⣿⣿⣿⣿⣿⣿⢝⢕⢕⢜⡕⢕⢝⢕⡕⢕⡱⢕⢕⢕⢕⢕⢕⢕⢇⢕⢕⢕⢕⢕⠀⠀⠀⠀⠀⠀⠀⠀⠀⠀⠀⠀</a:t>
            </a:r>
            <a:br/>
            <a:r>
              <a:t>⠀⠀⠀⠀⠀⠀⠀⠀⠀⠀⠀⣿⣿⣿⣿⣿⣿⣿⣿⣿⣿⣿⣿⣿⣿⣿⡵⢵⢟⣟⣽⣿⣿⣿⣿⣿⣿⣿⣿⣿⣿⣿⣿⣿⣫⣕⢕⡱⢜⣿⣿⣕⣏⢷⢕⢱⣧⢕⢕⢕⢕⢕⢕⢕⢕⢕⢕⢕⢕⠀⠀⠀⠀⠀⠀⠀⠀⠀⠀⠀⠀</a:t>
            </a:r>
            <a:br/>
            <a:r>
              <a:t>⠀⠀⠀⠀⠀⠀⠀⠀⠀⠀⠀⣿⣿⣿⣿⣿⣿⣿⣿⣿⣿⣿⣿⣿⣿⢻⣇⡵⣾⣿⣿⣿⣿⣿⣿⣿⣿⣿⣿⣿⣿⣿⣿⣿⢗⡹⢎⡕⢕⡕⢝⢝⢧⣾⣧⣼⣿⢕⢕⢕⢕⢕⢕⢕⢕⢕⢕⢕⢕⠀⠀⠀⠀⠀⠀⠀⠀⠀⠀⠀⠀</a:t>
            </a:r>
            <a:br/>
            <a:r>
              <a:t>⠀⠀⠀⠀⠀⠀⠀⠀⠀⠀⠀⣿⣿⣿⣿⣿⣿⣿⣿⣿⣿⣷⣿⢟⢏⢕⢜⢿⣿⣿⣿⣿⣿⣿⣿⣿⣿⣿⣿⣿⣿⣿⣷⣟⣳⢇⢜⢗⢹⣕⡕⢕⢞⡟⢝⢟⡟⢕⢕⢕⢕⢕⢕⢕⢕⢇⢕⢕⢕⠀⠀⠀⠀⠀⠀⠀⠀⠀⠀⠀⠀</a:t>
            </a:r>
            <a:br/>
            <a:r>
              <a:t>⠀⠀⠀⠀⠀⠀⠀⠀⠀⠀⠀⣿⣿⣿⣿⣿⣿⣿⣿⣾⣿⣿⡕⢕⢕⢱⣾⣧⣝⣟⢿⢿⣿⣿⣿⣿⣿⣿⣿⣿⣿⣿⣿⣵⢺⣷⡇⢕⢕⢕⣷⢕⢱⢕⢕⢱⣷⢕⢕⢕⢕⢕⢕⢕⡱⢕⢕⢕⢕⠀⠀⠀⠀⠀⠀⠀⠀⠀⠀⠀⠀</a:t>
            </a:r>
            <a:br/>
            <a:r>
              <a:t>⠀⠀⠀⠀⠀⠀⠀⠀⠀⠀⠀⣿⣿⣿⣿⣿⣿⣿⣿⣿⣿⣷⣷⣷⣵⣇⣵⣝⣝⣏⣻⣿⣿⣿⣿⣿⣿⣿⣿⣿⣿⣿⣿⢟⣻⡿⢏⢕⢜⢇⢕⢕⢕⣣⢕⢕⢝⢕⢕⢕⢕⢕⢕⢕⢕⢕⢕⢜⢕⠀⠀⠀⠀⠀⠀⠀⠀⠀⠀⠀⠀</a:t>
            </a:r>
            <a:br/>
            <a:r>
              <a:t>⠀⠀⠀⠀⠀⠀⠀⠀⠀⠀⠀⣿⣿⣿⣿⣿⣿⣿⣿⣿⣿⣿⣿⣿⣿⣿⣾⣾⣿⣿⣿⣿⣿⣿⣿⣿⣿⣿⣿⣿⣿⣿⣿⣿⣿⣷⡕⢜⢕⢕⢕⢕⡕⢻⡇⢕⢕⢕⢕⢕⢕⢕⢕⢕⡕⢕⢕⢕⢕⠀⠀⠀⠀⠀⠀⠀⠀⠀⠀⠀⠀</a:t>
            </a:r>
            <a:br/>
            <a:r>
              <a:t>⠀⠀⠀⠀⠀⠀⠀⠀⠀⠀⠀⣿⣿⣿⣿⣿⣿⣿⣿⣿⣿⣿⣿⣿⣿⣿⣿⣿⣿⣿⣿⣿⣿⣿⣿⣿⣿⣿⣿⣿⣿⣿⣿⣿⣿⣿⣷⡷⢏⢱⢇⣕⣷⣷⢇⢕⢕⢕⢕⢕⢕⢕⢕⢕⢕⢕⢕⢕⢕⠀⠀⠀⠀⠀⠀⠀⠀⠀⠀⠀⠀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⠀⠀⠀⠀⠀⠀⠀⠀⠀⠀⠀⣿⣿⣿⣿⣿⣿⣿⣿⣿⣿⣿⣿⣿⣿⣿⣿⣿⣿⣿⣿⣿⣿⣿⣿⣿⣿⣿⣿⣿⣿⣿⣿⣿⣿⢟⣾⣿⡵⢎⢱⣿⣿⡟⢕⢱⢕⢕⢕⢕⢕⢕⢕⢕⢕⢕⢕⢕⢕⠀⠀⠀⠀⠀⠀⠀⠀⠀⠀⠀⠀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⠀⠀⠀⠀⠀⠀⠀⠀⠀⠀⠀⣿⣿⣿⣿⣿⣿⣿⣿⣿⣿⣿⣿⣿⣿⣿⣿⣿⣿⣿⣿⣿⣿⣿⣿⣿⣿⣿⣿⣿⣿⣿⣿⣿⣿⡾⢜⣿⡗⢵⢇⢟⢜⢕⢕⢕⢕⢕⡕⢕⢕⢕⢕⢕⢱⢕⡕⢕⢕⠀⠀⠀⠀⠀⠀⠀⠀⠀⠀⠀⠀</a:t>
            </a:r>
            <a:br/>
            <a:r>
              <a:t>⠀⠀⠀⠀⠀⠀⠀⠀⠀⠀⠀⣿⣿⣿⣿⣿⣿⣿⣿⣿⣿⣿⣿⣿⣿⣿⣿⣿⣿⣿⣿⣿⣿⣿⣿⣿⣿⣿⣿⣿⣿⣿⣿⣿⣿⡕⣱⢻⣧⢎⣵⢕⢕⢕⢕⢕⢕⢕⡷⢕⢕⢕⢕⢕⢕⡜⢕⢕⢕⠀⠀⠀⠀⠀⠀⠀⠀⠀⠀⠀⠀</a:t>
            </a:r>
            <a:br/>
            <a:r>
              <a:t>⠀⠀⠀⠀⠀⠀⠀⠀⠀⠀⠀⣿⣿⣿⣿⣿⣿⣿⣿⣿⣿⣿⣿⣿⣿⣿⣿⣿⣿⣿⣿⣿⣿⣿⣿⣿⣿⣿⣿⣿⣿⣷⣾⣿⢟⣹⣿⣵⢣⣱⢟⢱⢕⢕⢕⢕⢕⢕⢕⢕⢕⢕⢕⢕⡸⢕⢕⢕⢕⠀⠀⠀⠀⠀⠀⠀⠀⠀⠀⠀⠀</a:t>
            </a:r>
            <a:br/>
            <a:r>
              <a:t>⠀⠀⠀⠀⠀⠀⠀⠀⠀⠀⠀⣿⣿⣿⣿⣿⣿⣿⣿⣿⣿⣿⣿⣿⣿⣿⣿⣿⣿⣿⣿⣿⣿⣿⣿⣿⣿⣿⣿⣿⣿⣿⣿⣿⣟⢜⣿⡇⢱⢇⣕⢕⢕⢕⢕⢕⢕⢕⢕⢕⢕⢕⢕⢕⢕⢕⢕⢕⢕⠀⠀⠀⠀⠀⠀⠀⠀⠀⠀⠀⠀</a:t>
            </a:r>
            <a:br/>
            <a:r>
              <a:t>⠀⠀⠀⠀⠀⠀⠀⠀⠀⠀⠀⠛⠛⠛⠛⠛⠛⠛⠛⠛⠛⠛⠛⠛⠛⠛⠛⠛⠛⠛⠛⠛⠛⠛⠛⠛⠛⠛⠛⠛⠛⠛⠛⠛⠋⠓⠑⠘⠃⠑⠚⠃⠑⠑⠃⠑⠑⠑⠑⠑⠑⠑⠑⠑⠑⠑⠑⠑⠑⠀⠀⠀⠀⠀⠀⠀⠀⠀⠀⠀⠀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⠀⠀⠀⠀⠀⠀⠀⠀⠀⠀⠀⣿⣿⣿⣿⣿⣿⣿⣿⣿⣿⣿⣿⣿⣿⣿⣿⣾⣿⣿⣷⣿⣿⣿⣿⣟⣻⢿⢿⢿⡿⢇⢕⢿⣿⣇⢹⡗⢕⢜⣻⢕⢕⢱⡏⢇⢕⢕⢕⢕⢕⢕⢕⢕⢕⢕⢕⢕⢕⠀⠀⠀⠀⠀⠀⠀⠀⠀⠀⠀⠀</a:t>
            </a:r>
            <a:br/>
            <a:r>
              <a:t>⠀⠀⠀⠀⠀⠀⠀⠀⠀⠀⠀⣿⣿⣿⣿⣿⣿⣿⣿⣿⣿⣿⣿⣿⣿⣿⣿⣿⣿⣿⣿⣿⣟⣿⣿⣿⢿⣵⢿⣷⣷⣇⢕⢕⢹⣿⢕⢕⢱⢕⢝⢕⢇⢕⡕⢕⢕⢕⢕⢕⢕⢕⢕⢕⢕⢕⢕⢕⢕⠀⠀⠀⠀⠀⠀⠀⠀⠀⠀⠀⠀</a:t>
            </a:r>
            <a:br/>
            <a:r>
              <a:t>⠀⠀⠀⠀⠀⠀⠀⠀⠀⠀⠀⣿⣿⣿⣿⣿⣿⣿⣿⣿⣿⣿⣿⢟⢝⢕⢕⡕⡱⢼⡝⢟⢿⣿⣿⣿⣿⣿⣟⣮⡻⢟⡕⢕⣧⢜⢕⣕⡜⣧⢇⢕⢕⢕⡕⢕⢕⢕⢕⡕⢕⣱⢕⡕⢕⢕⢕⢕⢕⠀⠀⠀⠀⠀⠀⠀⠀⠀⠀⠀⠀</a:t>
            </a:r>
            <a:br/>
            <a:r>
              <a:t>⠀⠀⠀⠀⠀⠀⠀⠀⠀⠀⠀⣿⣿⣿⣿⣿⣿⣿⣿⣿⣿⢟⢕⢕⢕⢕⢞⢕⠑⢕⢟⢟⢱⣿⣿⣿⣿⣿⣿⣿⣧⣼⣽⢇⢻⡧⡕⢱⡇⣼⡕⢕⣱⡕⢕⢕⢕⢕⢕⢇⢕⢕⢕⢕⢕⢕⢕⢕⢕⠀⠀⠀⠀⠀⠀⠀⠀⠀⠀⠀⠀</a:t>
            </a:r>
            <a:br/>
            <a:r>
              <a:t>⠀⠀⠀⠀⠀⠀⠀⠀⠀⠀⠀⣿⣿⣿⣿⣿⣿⣿⣿⣿⢕⠑⠑⠑⢁⢁⢕⢕⣕⣕⣵⣕⢕⢜⣿⣿⣿⣿⣿⣿⣿⡻⣿⣿⣕⣱⣿⢜⢧⢻⣧⢱⣿⣎⢕⢕⢕⢕⢕⢕⢕⢕⢕⢕⢕⢕⢕⢕⢕⠀⠀⠀⠀⠀⠀⠀⠀⠀⠀⠀⠀</a:t>
            </a:r>
            <a:br/>
            <a:r>
              <a:t>⠀⠀⠀⠀⠀⠀⠀⠀⠀⠀⠀⣿⣿⣿⣿⣿⣿⣿⣿⣧⢕⢀⢁⢔⣴⣵⣵⣿⣿⣿⣿⣿⣷⢕⣹⣿⣿⣿⣿⣿⣿⣟⣿⢿⣟⣟⢫⣧⢕⢜⢿⢧⣿⣿⡇⢕⢕⢕⢕⢕⢕⢕⢕⢕⢕⢕⢕⢕⢕⠀⠀⠀⠀⠀⠀⠀⠀⠀⠀⠀⠀</a:t>
            </a:r>
            <a:br/>
            <a:r>
              <a:t>⠀⠀⠀⠀⠀⠀⠀⠀⠀⠀⠀⣿⣿⣿⣿⣿⣿⣿⣿⣿⣿⢕⢕⣿⣿⣿⣿⣿⣿⣿⢿⢿⢟⢕⢸⣿⣿⣿⣿⣿⣿⣿⣫⢳⣿⣷⣵⢹⢇⡕⢻⡇⢟⢿⢗⢕⢕⢕⢕⢕⢕⢕⢕⢕⢕⢕⢕⢕⡕⠀⠀⠀⠀⠀⠀⠀⠀⠀⠀⠀⠀</a:t>
            </a:r>
            <a:br/>
            <a:r>
              <a:t>⠀⠀⠀⠀⠀⠀⠀⠀⠀⠀⠀⣿⣿⣿⣿⣿⣿⣿⣿⣿⣿⣇⢕⠟⠟⠋⠙⢏⢕⠀⢄⢔⢕⣵⣿⣿⣿⣿⣿⣿⣿⣿⣯⣗⣿⢻⣿⣱⣕⢕⢕⡇⢕⢕⢕⢕⢕⢕⢕⢕⢜⢕⢕⢕⢕⢕⢱⢱⣧⠀⠀⠀⠀⠀⠀⠀⠀⠀⠀⠀⠀</a:t>
            </a:r>
            <a:br/>
            <a:r>
              <a:t>⠀⠀⠀⠀⠀⠀⠀⠀⠀⠀⠀⣿⣿⣿⣿⣿⣿⣿⣿⣿⣿⣿⢇⢄⢀⢄⢔⣼⣷⣵⣕⣕⣾⣿⣿⣿⣿⣿⣿⣿⣿⣿⣷⣿⣿⣾⢻⢝⢕⢕⢕⢕⡕⢕⢱⢕⢕⢕⢕⢕⢕⢇⢕⢕⢕⢕⢕⢕⢻⠀⠀⠀⠀⠀⠀⠀⠀⠀⠀⠀⠀</a:t>
            </a:r>
            <a:br/>
            <a:r>
              <a:t>⠀⠀⠀⠀⠀⠀⠀⠀⠀⠀⠀⣿⣿⣿⣿⣿⣿⣿⣿⣿⣿⣿⣧⢹⣕⣵⣾⢿⢿⣿⣿⣿⣿⣿⣿⣿⣿⣿⣿⣿⣿⣿⣿⣿⣧⢇⢇⢕⢜⡕⢕⢎⢕⡕⢕⡕⢕⢇⢕⢕⢕⢕⢇⢕⢕⢕⢕⢕⢕⠀⠀⠀⠀⠀⠀⠀⠀⠀⠀⠀⠀</a:t>
            </a:r>
            <a:br/>
            <a:r>
              <a:t>⠀⠀⠀⠀⠀⠀⠀⠀⠀⠀⠀⣿⣿⣿⣿⣿⣿⣿⣿⣿⣿⣿⣿⣿⣿⣿⣿⢵⢺⢟⣫⣿⣿⣿⣿⣿⣿⣿⣿⣿⣿⣿⣿⡿⢏⣕⢕⡕⢸⣿⣯⡕⡎⣧⢕⣵⡕⢕⢕⢕⢕⢕⢕⢕⢕⢕⢕⢕⢕⠀⠀⠀⠀⠀⠀⠀⠀⠀⠀⠀⠀</a:t>
            </a:r>
            <a:br/>
            <a:r>
              <a:t>⠀⠀⠀⠀⠀⠀⠀⠀⠀⠀⠀⣿⣿⣿⣿⣿⣿⣿⣿⣿⣿⣿⣿⣿⣿⡟⢿⣕⢷⣿⣿⣿⣿⣿⣿⣿⣿⣿⣿⣿⣿⣿⣟⣿⢏⢿⢷⡕⢕⢕⢟⢏⣾⣿⣵⣿⡇⢕⢕⢕⢕⢕⢕⢕⢕⢕⢕⢕⢕⠀⠀⠀⠀⠀⠀⠀⠀⠀⠀⠀⠀</a:t>
            </a:r>
            <a:br/>
            <a:r>
              <a:t>⠀⠀⠀⠀⠀⠀⠀⠀⠀⠀⠀⣿⣿⣿⣿⣿⣿⣿⣿⣿⣿⣷⣝⡿⢟⢕⢕⢹⣿⣿⣿⣿⣿⣿⣿⣿⣿⣿⣿⣿⣿⣿⡿⢧⣕⡇⢜⡗⢻⢱⢕⢕⢺⢟⢏⢻⢏⢕⢕⢕⢕⢕⢕⢕⢕⢕⢕⢕⢕⠀⠀⠀⠀⠀⠀⠀⠀⠀⠀⠀⠀</a:t>
            </a:r>
            <a:br/>
            <a:r>
              <a:t>⠀⠀⠀⠀⠀⠀⠀⠀⠀⠀⠀⣿⣿⣿⣿⣿⣿⣿⣿⣿⣿⣿⣿⢕⢕⢜⢿⣷⣼⣝⡟⢿⢿⣿⣿⣿⣿⣿⣿⣿⣿⣿⣿⣯⣾⣗⡕⢕⢜⢹⡇⢕⢕⢕⢕⢸⣧⡕⢕⢕⢕⢕⢕⢕⡱⢕⢕⢕⢕⠀⠀⠀⠀⠀⠀⠀⠀⠀⠀⠀⠀</a:t>
            </a:r>
            <a:br/>
            <a:r>
              <a:t>⠀⠀⠀⠀⠀⠀⠀⠀⠀⠀⠀⣿⣿⣿⣿⣿⣿⣿⣿⣿⣿⣿⣿⣷⣷⣕⢕⣜⣝⣝⣹⣿⣿⣿⣿⣿⣿⣿⣿⣿⣿⣿⣿⡿⢺⣿⢧⢱⢝⢕⢕⢕⢜⡕⢕⢜⢝⢕⢕⢕⢕⢕⢕⢕⢕⢕⢕⢇⢕⠀⠀⠀⠀⠀⠀⠀⠀⠀⠀⠀⠀</a:t>
            </a:r>
            <a:br/>
            <a:r>
              <a:t>⠀⠀⠀⠀⠀⠀⠀⠀⠀⠀⠀⣿⣿⣿⣿⣿⣿⣿⣿⣿⣿⣿⣿⣿⣿⣿⣿⣾⣿⣿⣿⣿⣿⣿⣿⣿⣿⣿⣿⣿⣿⣿⣿⣿⣿⣧⣕⢝⢱⢕⢕⢕⡕⢿⡇⢕⢕⢕⢕⢕⢱⢕⢕⢕⢜⢕⢕⢕⢕⠀⠀⠀⠀⠀⠀⠀⠀⠀⠀⠀⠀</a:t>
            </a:r>
            <a:br/>
            <a:r>
              <a:t>⠀⠀⠀⠀⠀⠀⠀⠀⠀⠀⠀⣿⣿⣿⣿⣿⣿⣿⣿⣿⣿⣿⣿⣿⣿⣿⣿⣿⣿⣿⣿⣿⣿⣿⣿⣿⣿⣿⣿⣿⣿⣿⣿⣿⣿⣿⢷⡷⢏⢱⢇⢕⣷⡎⢇⢕⢕⢕⢕⢕⢕⢕⢕⢕⢕⢕⢕⢕⢕⠀⠀⠀⠀⠀⠀⠀⠀⠀⠀⠀⠀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⠀⠀⠀⠀⠀⠀⠀⠀⠀⠀⠀⣿⣿⣿⣿⣿⣿⣿⣿⣿⣿⣿⣿⣿⣿⣿⣿⣿⣿⣿⣿⣿⣿⣿⣿⣿⣿⣿⣿⣿⣿⣿⣿⣿⣿⣏⣾⡷⡵⢇⢸⣿⣿⡇⢕⢱⢕⢕⢕⢕⢕⢕⢕⢕⢕⢕⢕⢕⢕⠀⠀⠀⠀⠀⠀⠀⠀⠀⠀⠀⠀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⠀⠀⠀⠀⠀⠀⠀⠀⠀⠀⠀⣿⣿⣿⣿⣿⣿⣿⣿⣿⣿⣿⣿⣿⣿⣿⣿⣿⣿⣿⣿⣿⣿⣿⣿⣿⣿⣿⣿⣿⣿⣿⣿⣿⣿⡾⢿⣧⢗⣵⢎⢇⢕⢕⢕⢕⢕⢕⢕⢕⢕⢕⢕⢕⢱⢕⢕⢕⢕⠀⠀⠀⠀⠀⠀⠀⠀⠀⠀⠀⠀</a:t>
            </a:r>
            <a:br/>
            <a:r>
              <a:t>⠀⠀⠀⠀⠀⠀⠀⠀⠀⠀⠀⣿⣿⣿⣿⣿⣿⣿⣿⣿⣿⣿⣿⣿⣿⣿⣿⣿⣿⣿⣿⣿⣿⣿⣿⣿⣿⣿⣿⣿⣿⣿⣿⣿⣿⡕⣱⢻⣱⢞⣵⢕⢕⢕⢕⢕⢕⡕⡣⢕⢕⢕⢕⢕⢕⡜⢕⢕⢕⠀⠀⠀⠀⠀⠀⠀⠀⠀⠀⠀⠀</a:t>
            </a:r>
            <a:br/>
            <a:r>
              <a:t>⠀⠀⠀⠀⠀⠀⠀⠀⠀⠀⠀⣿⣿⣿⣿⣿⣿⣿⣿⣿⣿⣿⣿⣿⣿⣿⣿⣿⣿⣿⣿⣿⣿⣿⣿⣿⣿⣿⣿⣿⣿⣽⣷⣿⢟⣻⣷⣱⢣⣸⢏⢱⢕⢕⢕⢕⢕⢕⢕⢕⢕⢕⢕⢕⡜⢕⢕⢕⢕⠀⠀⠀⠀⠀⠀⠀⠀⠀⠀⠀⠀</a:t>
            </a:r>
            <a:br/>
            <a:r>
              <a:t>⠀⠀⠀⠀⠀⠀⠀⠀⠀⠀⠀⣿⣿⣿⣿⣿⣿⣿⣿⣿⣿⣿⣿⣿⣿⣿⣿⣿⣿⣿⣿⣿⣿⣿⣿⣿⣿⣿⣿⣿⣿⣿⣿⣿⣾⢿⣿⡇⢱⢧⣱⢕⢕⢕⢕⢕⢕⢕⢕⢕⢕⢕⢕⢜⢕⢇⢕⢕⢕⠀⠀⠀⠀⠀⠀⠀⠀⠀⠀⠀⠀</a:t>
            </a:r>
            <a:br/>
            <a:r>
              <a:t>⠀⠀⠀⠀⠀⠀⠀⠀⠀⠀⠀⠛⠛⠛⠛⠛⠛⠛⠛⠛⠛⠋⠛⠛⠛⠛⠛⠛⠛⠛⠛⠛⠛⠛⠛⠛⠛⠛⠛⠛⠛⠛⠛⠛⠋⠓⠙⠘⠃⠑⠓⠑⠑⠑⠃⠑⠑⠑⠑⠑⠑⠑⠑⠑⠑⠑⠑⠑⠑⠀⠀⠀⠀⠀⠀⠀⠀⠀⠀⠀⠀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⠀⠀⠀⠀⠀⠀⠀⠀⠀⠀⠀⣿⣿⣿⣿⣿⣿⣿⣿⣿⣿⣿⣿⣿⣿⣿⣿⣿⣿⣿⣿⣽⣯⣿⣿⣟⣻⢿⡯⡽⣿⢇⢸⢿⣿⡜⢹⡕⢱⢻⡣⢕⢕⣵⡇⢕⢕⢕⢕⢕⢕⢕⢕⢕⢕⢕⢕⢕⢜⠀⠀⠀⠀⠀⠀⠀⠀⠀⠀⠀⠀</a:t>
            </a:r>
            <a:br/>
            <a:r>
              <a:t>⠀⠀⠀⠀⠀⠀⠀⠀⠀⠀⠀⣿⣿⣿⣿⣿⣿⣿⣿⣿⣿⣿⣿⣿⣿⣿⣿⣿⣿⣿⣿⣿⣿⣹⣿⣿⣿⣕⣿⣿⣵⡇⢕⢝⢿⣧⢕⢕⢕⢜⢇⢸⢇⢜⢕⢕⢕⢕⢕⢕⢕⢕⢕⢕⢕⢕⢕⢕⢕⠀⠀⠀⠀⠀⠀⠀⠀⠀⠀⠀⠀</a:t>
            </a:r>
            <a:br/>
            <a:r>
              <a:t>⠀⠀⠀⠀⠀⠀⠀⠀⠀⠀⠀⣿⣿⣿⣿⣿⣿⣿⣿⣿⣿⣿⣿⡿⢟⢝⢕⢕⢝⣝⢽⡟⢻⣿⣿⣿⣿⣿⣞⣼⡿⢗⢕⢱⡇⢕⢕⡕⣸⣇⢇⢕⢕⢕⢕⢕⢕⢕⢕⢕⢕⡱⢕⡕⢕⢕⢕⢕⢕⠀⠀⠀⠀⠀⠀⠀⠀⠀⠀⠀⠀</a:t>
            </a:r>
            <a:br/>
            <a:r>
              <a:t>⠀⠀⠀⠀⠀⠀⠀⠀⠀⠀⠀⣿⣿⣿⣿⣿⣿⣿⣿⣿⣿⣿⢟⢕⢕⢕⢵⢞⢕⢕⢕⢟⢧⢸⣷⣿⣿⣿⣿⣿⣏⣵⣜⢱⣿⣕⡕⣱⢕⣧⡕⢕⣧⡕⢕⢕⢕⢕⢸⢕⢕⢕⢕⢕⢕⢕⢕⢕⢕⠀⠀⠀⠀⠀⠀⠀⠀⠀⠀⠀⠀</a:t>
            </a:r>
            <a:br/>
            <a:r>
              <a:t>⠀⠀⠀⠀⠀⠀⠀⠀⠀⠀⠀⣿⣿⣿⣿⣿⣿⣿⣿⣿⣿⢕⠕⢑⠑⠁⢁⢕⢕⢕⣕⣵⣕⢕⢻⣿⣿⣿⣿⣿⣯⢿⣷⣗⡕⣾⣧⢸⣯⣿⡇⢸⣿⡕⢕⢕⢕⢕⢕⢕⢕⢕⢕⢕⢕⢕⢕⢕⢕⠀⠀⠀⠀⠀⠀⠀⠀⠀⠀⠀⠀</a:t>
            </a:r>
            <a:br/>
            <a:r>
              <a:t>⠀⠀⠀⠀⠀⠀⠀⠀⠀⠀⠀⣿⣿⣿⣿⣿⣿⣿⣿⣿⣇⢕⢀⢁⢕⣵⣵⣵⣿⣿⣿⣿⣿⣧⢹⣿⣿⣿⣿⣿⣿⣿⣿⣿⡟⢟⢱⣕⢕⢹⣿⣾⣿⣿⢕⢕⢕⢕⢕⢕⢕⢕⢕⢕⢕⢕⢕⢕⢕⠀⠀⠀⠀⠀⠀⠀⠀⠀⠀⠀⠀</a:t>
            </a:r>
            <a:br/>
            <a:r>
              <a:t>⠀⠀⠀⠀⠀⠀⠀⠀⠀⠀⠀⣿⣿⣿⣿⣿⣿⣿⣿⣿⣿⣇⢕⢱⣿⣿⣿⣿⣿⣿⣿⡿⢿⡟⢕⣿⣿⣿⣿⣿⣿⣿⡪⢮⣿⡧⣕⢻⢕⢜⢷⢜⢿⢿⢇⢕⢕⢕⢕⢕⢕⢕⢕⢕⢕⢕⢕⢕⢕⠀⠀⠀⠀⠀⠀⠀⠀⠀⠀⠀⠀</a:t>
            </a:r>
            <a:br/>
            <a:r>
              <a:t>⠀⠀⠀⠀⠀⠀⠀⠀⠀⠀⠀⣿⣿⣿⣿⣿⣿⣿⣿⣿⣿⣿⡕⢕⠟⠟⠋⠙⢏⢕⠁⢄⢕⢜⣵⣿⣿⣿⣿⣿⣿⣿⣿⣯⢯⢿⣿⢱⢜⢕⢳⢕⢕⢕⢕⢕⢕⢕⢕⢕⢕⢕⢕⢕⢕⢕⡇⢸⡕⠀⠀⠀⠀⠀⠀⠀⠀⠀⠀⠀⠀</a:t>
            </a:r>
            <a:br/>
            <a:r>
              <a:t>⠀⠀⠀⠀⠀⠀⠀⠀⠀⠀⠀⣿⣿⣿⣿⣿⣿⣿⣿⣿⣿⣿⣿⢇⢀⢄⢄⢕⣼⣷⣵⣕⣱⣾⣿⣿⣿⣿⣿⣿⣿⣿⣿⣿⣷⢯⢻⢜⢕⢕⢕⢕⡕⢕⢱⢕⢕⢕⢕⢕⢕⢕⢕⢕⢕⢕⢕⢜⢇⠀⠀⠀⠀⠀⠀⠀⠀⠀⠀⠀⠀</a:t>
            </a:r>
            <a:br/>
            <a:r>
              <a:t>⠀⠀⠀⠀⠀⠀⠀⠀⠀⠀⠀⣿⣿⣿⣿⣿⣿⣿⣿⣿⣿⣿⣷⡕⢣⣕⣵⣾⢿⣿⣿⣿⣿⣿⣿⣿⣿⣿⣿⣿⣿⣿⣿⣿⣝⣧⢇⢕⢕⡇⢕⢎⢕⡕⢕⡕⢕⢕⢕⢕⢕⢜⢱⢕⢕⢕⢕⢕⢕⠀⠀⠀⠀⠀⠀⠀⠀⠀⠀⠀⠀</a:t>
            </a:r>
            <a:br/>
            <a:r>
              <a:t>⠀⠀⠀⠀⠀⠀⠀⠀⠀⠀⠀⣿⣿⣿⣿⣿⣿⣿⣿⣿⣿⣿⣿⣿⣯⣿⣿⡿⠵⢾⢟⣫⣿⣿⣿⣿⣿⣿⣿⣿⣿⣿⣿⡗⢎⣕⢕⢕⢿⣿⣮⡕⣮⡕⢕⣵⡕⢕⢕⢕⢕⢕⢕⢕⢕⢕⢕⢕⢕⠀⠀⠀⠀⠀⠀⠀⠀⠀⠀⠀⠀</a:t>
            </a:r>
            <a:br/>
            <a:r>
              <a:t>⠀⠀⠀⠀⠀⠀⠀⠀⠀⠀⠀⣿⣿⣿⣿⣿⣿⣿⣿⣿⣿⡿⣿⣿⣿⣿⢿⣿⣵⣷⣿⣿⣿⣿⣿⣿⣿⣿⣿⣿⣿⣿⣿⢷⢟⡟⢷⢕⢕⢏⢟⢻⣵⣧⣵⣿⢇⢕⢕⢕⢕⢕⢕⢕⢕⢕⢕⢕⢕⠀⠀⠀⠀⠀⠀⠀⠀⠀⠀⠀⠀</a:t>
            </a:r>
            <a:br/>
            <a:r>
              <a:t>⠀⠀⠀⠀⠀⠀⠀⠀⠀⠀⠀⣿⣿⣿⣿⣿⣿⣿⣿⣿⣿⣷⣟⣿⢟⢏⢕⢜⢿⣿⣿⣿⣿⣿⣿⣿⣿⣿⣿⣿⣿⣿⣻⢕⢳⢜⢹⢗⣷⢕⢕⢕⢻⢟⢜⢿⢕⢕⢕⢕⢕⢕⢕⢕⢕⢕⢕⢕⢕⠀⠀⠀⠀⠀⠀⠀⠀⠀⠀⠀⠀</a:t>
            </a:r>
            <a:br/>
            <a:r>
              <a:t>⠀⠀⠀⠀⠀⠀⠀⠀⠀⠀⠀⣿⣿⣿⣿⣿⣿⣿⣿⣿⣿⣿⣿⢧⢕⢕⢳⣷⣧⣝⡻⢿⢿⣿⣿⣿⣿⣿⣿⣿⣿⣿⣽⣯⣾⡗⡕⢕⢝⢸⡕⢕⡕⢕⢕⣾⣵⢕⢕⢕⢕⢕⢕⢕⡕⢕⢕⢕⢕⠀⠀⠀⠀⠀⠀⠀⠀⠀⠀⠀⠀</a:t>
            </a:r>
            <a:br/>
            <a:r>
              <a:t>⠀⠀⠀⠀⠀⠀⠀⠀⠀⠀⠀⣿⣿⣿⣿⣿⣿⣿⣿⣿⣿⣿⣿⣿⣿⣷⣕⢜⣝⣝⣟⣻⣿⣿⣿⣿⣿⣿⣿⣿⣿⣿⣿⢟⢿⣿⢕⢕⢕⢜⢕⢕⢳⡕⢕⢜⢝⢕⢕⢕⢕⢕⢕⢕⢕⢕⢕⢕⢕⠀⠀⠀⠀⠀⠀⠀⠀⠀⠀⠀⠀</a:t>
            </a:r>
            <a:br/>
            <a:r>
              <a:t>⠀⠀⠀⠀⠀⠀⠀⠀⠀⠀⠀⣿⣿⣿⣿⣿⣿⣿⣿⣿⣿⣿⣿⣿⣿⣿⣿⣷⣿⣿⣿⣿⣿⣿⣿⣿⣿⣿⣿⣿⣿⣿⣿⣷⣿⢧⡵⢕⢵⢱⡇⢕⢜⣷⢕⢕⢕⢕⢕⢕⡱⢕⢕⢕⢎⢕⢕⢕⢕⠀⠀⠀⠀⠀⠀⠀⠀⠀⠀⠀⠀</a:t>
            </a:r>
            <a:br/>
            <a:r>
              <a:t>⠀⠀⠀⠀⠀⠀⠀⠀⠀⠀⠀⣿⣿⣿⣿⣿⣿⣿⣿⣿⣿⣿⣿⣿⣿⣿⣿⣿⣿⣿⣿⣿⣿⣿⣿⣿⣿⣿⣿⣿⣿⣿⣿⣿⣿⣾⣷⡵⢏⢱⣣⣱⣷⡕⢕⢕⢕⢕⢕⡕⢕⢕⢕⢕⢕⢕⢕⢕⢕⠀⠀⠀⠀⠀⠀⠀⠀⠀⠀⠀⠀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⠀⠀⠀⠀⠀⠀⠀⠀⠀⠀⠀⣿⣿⣿⣿⣿⣿⣿⣿⣿⣿⣿⣿⣿⣿⣿⣿⣿⣿⣿⣿⣿⣿⣿⣿⣿⣿⣿⣿⣿⣿⣿⣿⣿⡿⣎⣽⢳⡵⢇⢸⣿⣿⡇⢕⢇⢕⢕⢕⢕⢕⢕⢕⢕⢕⢕⢕⢕⢕⠀⠀⠀⠀⠀⠀⠀⠀⠀⠀⠀⠀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⠀⠀⠀⠀⠀⠀⠀⠀⠀⠀⠀⣿⣿⣿⣿⣿⣿⣿⣿⣿⣿⣿⣿⣿⣿⣿⣿⣿⣿⣿⣿⣿⣿⣿⣿⣿⣿⣿⣿⣿⣿⣿⣿⣿⣿⡼⢿⣧⢗⡵⢏⢕⢕⢇⢕⢕⢕⢗⢕⢕⢕⢕⢕⢕⡎⢕⢕⢕⢕⠀⠀⠀⠀⠀⠀⠀⠀⠀⠀⠀⠀</a:t>
            </a:r>
            <a:br/>
            <a:r>
              <a:t>⠀⠀⠀⠀⠀⠀⠀⠀⠀⠀⠀⣿⣿⣿⣿⣿⣿⣿⣿⣿⣿⣿⣿⣿⣿⣿⣿⣿⣿⣿⣿⣿⣿⣿⣿⣿⣿⣿⣿⣿⣿⣿⣿⣿⣿⡕⣸⢷⣱⢗⢵⢕⢕⢕⢕⢕⢕⢸⡕⢕⢕⢕⢕⢕⢕⢕⢕⢕⢕⠀⠀⠀⠀⠀⠀⠀⠀⠀⠀⠀⠀</a:t>
            </a:r>
            <a:br/>
            <a:r>
              <a:t>⠀⠀⠀⠀⠀⠀⠀⠀⠀⠀⠀⣿⣿⣿⣿⣿⣿⣿⣿⣿⣿⣿⣿⣿⣿⣿⣿⣿⣿⣿⣿⣿⣿⣿⣿⣿⣿⣿⣿⣿⣿⣻⣽⣿⣿⣿⣧⣱⢣⣸⢇⢱⢕⢕⢕⢕⢕⢕⢕⢕⢕⢕⢕⢕⢕⡱⢕⢕⢕⠀⠀⠀⠀⠀⠀⠀⠀⠀⠀⠀⠀</a:t>
            </a:r>
            <a:br/>
            <a:r>
              <a:t>⠀⠀⠀⠀⠀⠀⠀⠀⠀⠀⠀⣿⣿⣿⣿⣿⣿⣿⣿⣿⣿⣿⣿⣿⣿⣿⣿⣿⣿⣿⣿⣿⣿⣿⣿⣿⣿⣿⣿⣿⣿⣿⣿⣿⣿⣿⣿⡇⢱⢇⡱⢇⢕⢕⢕⢕⢕⢕⢕⢕⢕⢕⢕⢜⢱⢇⢕⢕⢕⠀⠀⠀⠀⠀⠀⠀⠀⠀⠀⠀⠀</a:t>
            </a:r>
            <a:br/>
            <a:r>
              <a:t>⠀⠀⠀⠀⠀⠀⠀⠀⠀⠀⠀⠛⠛⠛⠛⠛⠛⠛⠛⠛⠛⠛⠙⠛⠛⠛⠛⠛⠛⠛⠛⠛⠛⠛⠛⠛⠛⠛⠛⠛⠛⠛⠛⠛⠛⠓⠙⠘⠃⠑⠓⠑⠑⠑⠑⠑⠑⠑⠑⠑⠑⠑⠑⠑⠃⠑⠑⠑⠑⠀⠀⠀⠀⠀⠀⠀⠀⠀⠀⠀⠀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⠀⠀⠀⠀⠀⠀⠀⠀⠀⠀⠀⣿⣿⣿⣿⣿⣿⣿⣿⣿⣿⣿⣿⣿⣿⣿⣿⣷⣿⣿⣿⣽⣿⣿⣟⣟⣿⢿⢟⡽⣿⢇⢹⣿⣿⢕⢿⢕⢜⣿⢇⢕⢕⣎⢕⢕⢕⢕⢕⢕⢕⢕⢕⢕⢕⢕⢕⢕⢱⠀⠀⠀⠀⠀⠀⠀⠀⠀⠀⠀⠀</a:t>
            </a:r>
            <a:br/>
            <a:r>
              <a:t>⠀⠀⠀⠀⠀⠀⠀⠀⠀⠀⠀⣿⣿⣿⣿⣿⣿⣿⣿⣿⣿⣿⣿⣿⣿⣿⣿⣿⣿⣿⣿⣿⣿⢻⣿⣿⣟⣽⣿⣿⣵⡕⢕⢝⢿⡧⢕⢕⢇⢜⢕⢳⢕⢝⢕⢕⢕⢕⢕⢕⢕⢕⢕⢕⢕⢕⢕⢕⢕⠀⠀⠀⠀⠀⠀⠀⠀⠀⠀⠀⠀</a:t>
            </a:r>
            <a:br/>
            <a:r>
              <a:t>⠀⠀⠀⠀⠀⠀⠀⠀⠀⠀⠀⣿⣿⣿⣿⣿⣿⣿⣿⣿⣿⣿⣿⣿⡿⢟⢟⢝⢝⢝⢝⣿⢷⢿⣿⣿⣿⣿⣝⣿⢿⢱⢕⢱⡇⢇⢱⣕⣷⣕⢇⢕⢕⢜⢕⢕⢕⢕⡕⢕⢕⢕⢕⢕⢕⢕⢕⢕⢜⠀⠀⠀⠀⠀⠀⠀⠀⠀⠀⠀⠀</a:t>
            </a:r>
            <a:br/>
            <a:r>
              <a:t>⠀⠀⠀⠀⠀⠀⠀⠀⠀⠀⠀⣿⣿⣿⣿⣿⣿⣿⣿⣿⣿⣿⢿⢟⢇⢕⢕⢵⢞⢕⢕⢕⢷⢕⣵⣿⣿⣿⣿⣿⣇⣷⢹⢸⣿⣇⢕⣽⣸⡧⢕⣵⣕⢕⢕⢕⢕⢕⢇⢕⢕⢕⢕⢕⢕⢕⢕⢕⢕⠀⠀⠀⠀⠀⠀⠀⠀⠀⠀⠀⠀</a:t>
            </a:r>
            <a:br/>
            <a:r>
              <a:t>⠀⠀⠀⠀⠀⠀⠀⠀⠀⠀⠀⣿⣿⣿⣿⣿⣿⣿⣿⣿⣿⡿⢕⠕⠕⠑⢑⢁⢕⢕⢕⢕⣕⡕⢜⢿⣿⣿⣿⣿⣯⡿⣿⣕⡕⣷⣇⢿⣿⣿⡕⣿⣏⢕⢕⢕⢕⢕⢕⢕⢕⢕⢕⢕⢕⢕⢕⢕⢕⠀⠀⠀⠀⠀⠀⠀⠀⠀⠀⠀⠀</a:t>
            </a:r>
            <a:br/>
            <a:r>
              <a:t>⠀⠀⠀⠀⠀⠀⠀⠀⠀⠀⠀⣿⣿⣿⣿⣿⣿⣿⣿⣿⣿⡕⢔⢀⢑⣕⣵⣵⣵⣿⣿⣿⣿⣿⡎⢻⣿⣿⣿⣿⣿⣿⣿⣿⡟⢝⢮⡕⢝⣿⣷⣿⣻⣷⢕⢜⢕⢕⢕⢕⢕⢕⢕⢕⢕⢕⢕⢕⢕⠀⠀⠀⠀⠀⠀⠀⠀⠀⠀⠀⠀</a:t>
            </a:r>
            <a:br/>
            <a:r>
              <a:t>⠀⠀⠀⠀⠀⠀⠀⠀⠀⠀⠀⣿⣿⣿⣿⣿⣿⣿⣿⣿⣿⣿⡕⢕⢱⣿⣿⣿⣿⣿⣿⣿⣿⢿⡇⢜⣿⣿⣿⣿⣿⣿⡏⣾⣿⣧⡜⢟⢕⢹⡧⢝⢿⣿⢕⢕⢕⢕⢕⢕⢕⢕⢕⢕⢕⢕⢕⡕⢕⠀⠀⠀⠀⠀⠀⠀⠀⠀⠀⠀⠀</a:t>
            </a:r>
            <a:br/>
            <a:r>
              <a:t>⠀⠀⠀⠀⠀⠀⠀⠀⠀⠀⠀⣿⣿⣿⣿⣿⣿⣿⣿⣿⣿⣿⣷⢕⠜⠟⠟⠟⠛⢟⠝⢁⢀⢕⢕⣸⣿⣿⣿⣿⣿⣿⣿⡫⢯⢻⣿⣕⢜⢕⢱⢕⢕⢕⢕⢕⢕⢕⢕⢕⢕⢕⢕⢕⢕⢱⢜⣧⢕⠀⠀⠀⠀⠀⠀⠀⠀⠀⠀⠀⠀</a:t>
            </a:r>
            <a:br/>
            <a:r>
              <a:t>⠀⠀⠀⠀⠀⠀⠀⠀⠀⠀⠀⣿⣿⣿⣿⣿⣿⣿⣿⣿⣿⣿⣿⡷⢕⢀⢀⢄⢕⣿⣷⣕⣱⣱⣿⣿⣿⣿⣿⣿⣿⣿⣿⣿⣷⢎⢷⢝⡕⢕⢕⢕⢕⢕⢱⢕⢕⢕⢕⢕⢕⢕⢕⢕⢕⢕⢕⢟⢕⠀⠀⠀⠀⠀⠀⠀⠀⠀⠀⠀⠀</a:t>
            </a:r>
            <a:br/>
            <a:r>
              <a:t>⠀⠀⠀⠀⠀⠀⠀⠀⠀⠀⠀⣿⣿⣿⣿⣿⣿⣿⣿⣿⣿⣿⣿⣧⢜⣧⣱⣵⡿⢻⣿⣿⣿⣿⣿⣿⣿⣿⣿⣿⣿⣿⣿⣿⣽⡇⢕⢕⢱⡕⢜⢎⢕⡕⢕⡕⢕⢕⢕⢕⢕⢕⢕⢕⢕⢕⢕⢕⢜⠀⠀⠀⠀⠀⠀⠀⠀⠀⠀⠀⠀</a:t>
            </a:r>
            <a:br/>
            <a:r>
              <a:t>⠀⠀⠀⠀⠀⠀⠀⠀⠀⠀⠀⣿⣿⣿⣿⣿⣿⣿⣿⣿⣿⣿⣿⣿⣿⣽⣿⣿⡷⠵⢿⢟⣻⣿⣿⣿⣿⣿⣿⣿⣿⣿⣿⢟⢼⡕⢕⣕⣿⢿⣷⢜⣮⢕⢕⣇⡕⢕⢕⢕⢕⢕⢕⢕⢕⢕⢕⢕⢕⠀⠀⠀⠀⠀⠀⠀⠀⠀⠀⠀⠀</a:t>
            </a:r>
            <a:br/>
            <a:r>
              <a:t>⠀⠀⠀⠀⠀⠀⠀⠀⠀⠀⠀⣿⣿⣿⣿⣿⣿⣿⣿⣿⣿⣿⣿⣿⣿⣿⡿⢿⣷⣱⣷⣿⣿⣿⣿⣿⣿⣿⣿⣿⣿⣿⣿⢵⢟⢝⣇⢕⢱⢝⢟⢱⣾⣕⣼⡟⢕⢕⢕⢕⢕⢕⢕⢕⢕⢕⢕⢕⢕⠀⠀⠀⠀⠀⠀⠀⠀⠀⠀⠀⠀</a:t>
            </a:r>
            <a:br/>
            <a:r>
              <a:t>⠀⠀⠀⠀⠀⠀⠀⠀⠀⠀⠀⣿⣿⣿⣿⣿⣿⣿⣿⣿⣿⣿⣿⣿⣟⢿⢇⢕⢻⣿⣿⣿⣿⣿⣿⣿⣿⣿⣿⣿⣿⣿⡿⡗⢱⢞⣿⢾⣧⢕⢕⢜⡟⢏⢹⡏⢕⢕⢕⢕⢕⢕⢕⢕⢕⢕⢕⢕⢕⠀⠀⠀⠀⠀⠀⠀⠀⠀⠀⠀⠀</a:t>
            </a:r>
            <a:br/>
            <a:r>
              <a:t>⠀⠀⠀⠀⠀⠀⠀⠀⠀⠀⠀⣿⣿⣿⣿⣿⣿⣿⣿⣿⣿⣿⣿⣿⢇⢕⢳⣾⣧⣝⡻⢿⣿⣿⣿⣿⣿⣿⣿⣿⣿⣿⣿⢷⣾⣇⢜⢜⢻⣧⢕⢱⢕⢕⢱⣷⡇⢕⢕⢕⢕⢕⢕⢕⢕⢕⢕⢕⢕⠀⠀⠀⠀⠀⠀⠀⠀⠀⠀⠀⠀</a:t>
            </a:r>
            <a:br/>
            <a:r>
              <a:t>⠀⠀⠀⠀⠀⠀⠀⠀⠀⠀⠀⣿⣿⣿⣿⣿⣿⣿⣿⣿⣿⣿⣿⣿⣿⣿⣧⣜⣝⡟⢟⢳⣷⣾⣿⣿⣿⣿⣿⣿⣿⣿⣿⢿⣿⡟⢕⡕⢕⢜⢕⢜⣕⢕⢕⢝⢕⢕⢕⢕⢕⢕⢕⢜⢕⢕⢕⢕⢕⠀⠀⠀⠀⠀⠀⠀⠀⠀⠀⠀⠀</a:t>
            </a:r>
            <a:br/>
            <a:r>
              <a:t>⠀⠀⠀⠀⠀⠀⠀⠀⠀⠀⠀⣿⣿⣿⣿⣿⣿⣿⣿⣿⣿⣿⣿⣿⣿⣿⣿⣿⣿⣿⣿⣿⣿⣿⣿⣿⣿⣿⣿⣿⣿⣿⣿⣷⣾⢧⡼⢕⢵⣧⢕⢕⢿⡇⢕⢕⢕⢕⢕⢕⢕⢕⢕⢱⢕⢕⢕⢕⢕⠀⠀⠀⠀⠀⠀⠀⠀⠀⠀⠀⠀</a:t>
            </a:r>
            <a:br/>
            <a:r>
              <a:t>⠀⠀⠀⠀⠀⠀⠀⠀⠀⠀⠀⣿⣿⣿⣿⣿⣿⣿⣿⣿⣿⣿⣿⣿⣿⣿⣿⣿⣿⣿⣿⣿⣿⣿⣿⣿⣿⣿⣿⣿⣿⣿⣿⣿⣿⣼⣯⡷⢕⢸⣇⣷⣮⢕⢕⢕⢕⢕⢕⢕⢕⢕⢕⢕⡕⢕⢕⢕⢕⠀⠀⠀⠀⠀⠀⠀⠀⠀⠀⠀⠀</a:t>
            </a:r>
            <a:br/>
            <a:r>
              <a:t>⠀⠀⠀⠀⠀⠀⠀⠀⠀⠀⠀⣿⣿⣿⣿⣿⣿⣿⣿⣿⣿⣿⣿⣿⣿⣿⣿⣿⣿⣿⣿⣿⣿⣿⣿⣿⣿⣿⣿⣿⣿⣿⣿⣿⣟⢮⡿⢣⡱⢜⣿⣿⣿⢕⢕⢕⢕⢕⢕⢕⢕⢱⢕⢕⢕⢕⢕⢕⢕⠀⠀⠀⠀⠀⠀⠀⠀⠀⠀⠀⠀</a:t>
            </a:r>
            <a:br/>
            <a:r>
              <a:t>⠀⠀⠀⠀⠀⠀⠀⠀⠀⠀⠀⣿⣿⣿⣿⣿⣿⣿⣿⣿⣿⣿⣿⣿⣿⣿⣿⣿⣿⣿⣿⣿⣿⣿⣿⣿⣿⣿⣿⣿⣿⣿⣿⣿⣿⡾⣿⣵⢗⡵⢏⢕⢝⢕⢕⢕⢕⡇⢕⢕⢕⢕⢕⢕⢇⢕⢕⢕⢕⠀⠀⠀⠀⠀⠀⠀⠀⠀⠀⠀⠀</a:t>
            </a:r>
            <a:br/>
            <a:r>
              <a:t>⠀⠀⠀⠀⠀⠀⠀⠀⠀⠀⠀⣿⣿⣿⣿⣿⣿⣿⣿⣿⣿⣿⣿⣿⣿⣿⣿⣿⣿⣿⣿⣿⣿⣿⣿⣿⣿⣿⣿⣿⣿⣿⣿⣿⣿⡕⡹⢇⡱⢗⢵⢕⢕⡕⢕⢕⡕⢇⢕⢕⢕⢕⢕⢕⢱⢕⢕⢕⢕⠀⠀⠀⠀⠀⠀⠀⠀⠀⠀⠀⠀</a:t>
            </a:r>
            <a:br/>
            <a:r>
              <a:t>⠀⠀⠀⠀⠀⠀⠀⠀⠀⠀⠀⣿⣿⣿⣿⣿⣿⣿⣿⣿⣿⣿⣿⣿⣿⣿⣿⣿⣿⣿⣿⣿⣿⣿⣿⣿⣿⣿⣿⣿⣿⣿⣿⣿⣿⣿⡇⣱⢣⡱⢇⢱⢕⢕⢕⢕⢕⢕⢕⢕⢕⢕⢕⢕⢇⡕⢕⢕⢕⠀⠀⠀⠀⠀⠀⠀⠀⠀⠀⠀⠀</a:t>
            </a:r>
            <a:br/>
            <a:r>
              <a:t>⠀⠀⠀⠀⠀⠀⠀⠀⠀⠀⠀⣿⣿⣿⣿⣿⣿⣿⣿⣿⣿⣿⣿⣿⣿⣿⣿⣿⣿⣿⣿⣿⣿⣿⣿⣿⣿⣿⣿⣿⣿⣷⣿⣿⣿⣿⣿⡕⣱⢣⡱⢕⢕⢕⢕⢕⢕⢕⢕⢕⢕⢕⢕⢕⡕⢕⢕⢕⢕⠀⠀⠀⠀⠀⠀⠀⠀⠀⠀⠀⠀</a:t>
            </a:r>
            <a:br/>
            <a:r>
              <a:t>⠀⠀⠀⠀⠀⠀⠀⠀⠀⠀⠀⠛⠛⠛⠛⠛⠛⠛⠛⠛⠛⠛⠛⠛⠛⠛⠛⠛⠛⠛⠛⠛⠛⠛⠛⠛⠛⠛⠛⠛⠛⠛⠛⠛⠛⠛⠑⠘⠃⠑⠃⠑⠑⠑⠑⠑⠑⠑⠑⠑⠑⠑⠑⠑⠑⠑⠑⠑⠑⠀⠀⠀⠀⠀⠀⠀⠀⠀⠀⠀⠀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⠀⠀⠀⠀⠀⠀⠀⠀⠀⠀⠀⣿⣿⣿⣿⣿⣿⣿⣿⣿⣿⣿⣿⣿⣿⣿⣿⣿⣿⣿⣿⣿⣿⣿⣿⣿⣿⣿⣿⣿⣿⣿⣿⣿⣿⣿⣿⣿⣿⣿⣿⣿⣿⣿⣧⢇⢱⢕⢕⢕⢕⢜⢕⡕⢕⢕⢝⢻⢟⠀⠀⠀⠀⠀⠀⠀⠀⠀⠀⠀⠀</a:t>
            </a:r>
            <a:br/>
            <a:r>
              <a:t>⠀⠀⠀⠀⠀⠀⠀⠀⠀⠀⠀⣿⣿⣿⣿⣿⣿⣿⣿⣿⣿⣿⣿⣿⣿⣿⣿⣿⣿⣿⣿⣿⣿⣿⣿⣿⣿⣿⣿⣿⣽⣿⣿⣿⣿⣿⣿⣻⡿⣿⣿⣿⢻⢗⡕⢵⢇⡕⢕⢕⢕⢱⢎⢕⢇⢕⢇⢱⡇⠀⠀⠀⠀⠀⠀⠀⠀⠀⠀⠀⠀</a:t>
            </a:r>
            <a:br/>
            <a:r>
              <a:t>⠀⠀⠀⠀⠀⠀⠀⠀⠀⠀⠀⣿⣿⣿⣿⣿⣿⣿⣿⣿⣿⣿⣿⣿⣿⣿⣿⡿⢿⢟⢟⢟⢻⣿⣿⣿⣿⣿⣿⣿⣿⣿⣿⣿⣿⣿⣿⣿⣿⣽⣿⣿⣫⡇⢇⡟⢳⣏⢱⢕⣱⡜⣕⡕⢕⢕⢇⢝⡇⠀⠀⠀⠀⠀⠀⠀⠀⠀⠀⠀⠀</a:t>
            </a:r>
            <a:br/>
            <a:r>
              <a:t>⠀⠀⠀⠀⠀⠀⠀⠀⠀⠀⠀⣿⣿⣿⣿⣿⣿⣿⣿⣿⣿⣿⣿⣿⣿⡿⢟⡕⢕⡧⣼⢟⢟⢏⣽⣿⣿⣿⣿⣿⣿⣿⣿⣿⣿⣿⣿⣿⣿⣯⣿⣿⣵⢹⡕⢕⢱⢿⢇⢱⢜⡸⢗⣇⢱⡏⢝⢇⢕⠀⠀⠀⠀⠀⠀⠀⠀⠀⠀⠀⠀</a:t>
            </a:r>
            <a:br/>
            <a:r>
              <a:t>⠀⠀⠀⠀⠀⠀⠀⠀⠀⠀⠀⣿⣿⣿⣿⣿⣿⣿⣿⣿⣿⣿⣿⣿⢝⢕⢕⢗⢕⢕⢕⢕⣱⢕⢝⣝⣿⣿⣿⣿⣿⣿⣿⣿⣿⣿⣿⣿⣿⣿⣿⣿⣿⢵⢳⣕⢕⢕⢕⢕⢣⢇⢕⢕⢕⢇⢕⢕⢝⠀⠀⠀⠀⠀⠀⠀⠀⠀⠀⠀⠀</a:t>
            </a:r>
            <a:br/>
            <a:r>
              <a:t>⠀⠀⠀⠀⠀⠀⠀⠀⠀⠀⠀⣿⣿⣿⣿⣿⣿⣿⣿⣿⣿⣿⣿⡇⢕⢑⢕⢕⣱⣵⣵⣷⣿⣿⣿⣷⣿⣿⣿⣿⣿⣿⣿⣿⣿⣿⣿⣿⣿⣿⣿⣿⣿⣿⢷⣟⢕⢕⢕⡕⢱⢧⢕⢕⢕⢕⢕⢕⢕⠀⠀⠀⠀⠀⠀⠀⠀⠀⠀⠀⠀</a:t>
            </a:r>
            <a:br/>
            <a:r>
              <a:t>⠀⠀⠀⠀⠀⠀⠀⠀⠀⠀⠀⣿⣿⣿⣿⣿⣿⣿⣿⣿⣿⣿⣿⣧⡕⢕⣱⣿⣿⣿⣿⣿⣿⣿⣿⣿⡿⣿⣿⣿⣿⣿⣿⣿⣿⣿⣿⣿⣿⣿⣿⣿⣿⡿⣏⢕⢳⢕⢕⡜⡕⢜⣇⢕⢕⢸⡇⢕⢕⠀⠀⠀⠀⠀⠀⠀⠀⠀⠀⠀⠀</a:t>
            </a:r>
            <a:br/>
            <a:r>
              <a:t>⠀⠀⠀⠀⠀⠀⠀⠀⠀⠀⠀⣿⣿⣿⣿⣿⣿⣿⣿⣿⣿⣿⣿⣿⣇⢕⢽⢿⢿⠿⠿⢿⢟⢙⢙⢝⢝⣿⣿⣿⣿⣿⣿⣿⣿⣿⣿⣿⣿⣿⣿⣿⣝⢏⢱⢇⢕⡇⢕⢇⢕⡜⢜⢕⢸⣷⣷⡕⡕⠀⠀⠀⠀⠀⠀⠀⠀⠀⠀⠀⠀</a:t>
            </a:r>
            <a:br/>
            <a:r>
              <a:t>⠀⠀⠀⠀⠀⠀⠀⠀⠀⠀⠀⣿⣿⣿⣿⣿⣿⣿⣿⣿⣿⣿⣿⣿⣿⢾⣷⡕⢀⢔⣇⣾⣷⣜⢵⣾⣿⣿⣿⣿⣿⣿⣿⣿⣿⣿⣿⣿⣿⣿⣽⣟⣏⡜⣿⢕⢇⢕⢇⢜⣾⢗⢇⢕⢕⢕⢿⢗⡿⠀⠀⠀⠀⠀⠀⠀⠀⠀⠀⠀⠀</a:t>
            </a:r>
            <a:br/>
            <a:r>
              <a:t>⠀⠀⠀⠀⠀⠀⠀⠀⠀⠀⠀⣿⣿⣿⣿⣿⣿⣿⣿⣿⣿⣿⣿⣿⣿⡟⢻⣷⣮⣵⣾⣿⣿⣿⣿⣿⣿⣿⣿⣿⣿⣿⣿⣿⣿⣿⣿⣿⣿⣿⣿⣿⣿⡟⢺⡿⢝⡇⢱⢕⡿⡇⢇⢕⢕⢕⢕⢜⢏⠀⠀⠀⠀⠀⠀⠀⠀⠀⠀⠀⠀</a:t>
            </a:r>
            <a:br/>
            <a:r>
              <a:t>⠀⠀⠀⠀⠀⠀⠀⠀⠀⠀⠀⣿⣿⣿⣿⣿⣿⣿⣿⣿⣿⣿⣿⣿⣿⣿⣿⣿⣿⣿⣿⡾⢿⠿⣿⣿⣿⣿⣿⣿⣿⣿⣿⣿⣿⣿⣿⣿⣿⣿⣿⣿⣯⡷⣿⣿⢎⢝⢕⢕⢕⢜⢕⢷⢕⢕⢕⢕⢕⠀⠀⠀⠀⠀⠀⠀⠀⠀⠀⠀⠀</a:t>
            </a:r>
            <a:br/>
            <a:r>
              <a:t>⠀⠀⠀⠀⠀⠀⠀⠀⠀⠀⠀⣿⣿⣿⣿⣿⣿⣿⣿⣿⣿⣿⣿⣿⣿⣿⣿⣿⣿⣿⣿⣵⣷⣾⣿⣿⣿⣿⣿⣿⣿⣿⣿⣿⣿⣿⣿⣿⣿⣿⣿⣿⣿⣷⣿⡏⢕⢕⢕⢕⢕⢕⢕⢕⢕⢕⢕⢕⢕⠀⠀⠀⠀⠀⠀⠀⠀⠀⠀⠀⠀</a:t>
            </a:r>
            <a:br/>
            <a:r>
              <a:t>⠀⠀⠀⠀⠀⠀⠀⠀⠀⠀⠀⣿⣿⣿⣿⣿⣿⣿⣿⣿⣿⣿⣿⣿⣿⣿⣿⣷⡝⣿⣿⣿⣿⣿⣿⣿⣿⣿⣿⣿⣿⣿⣿⣿⣿⣿⣿⣿⣿⣿⣿⣿⣿⢹⣿⣟⢝⢜⢕⢜⢕⢕⢕⢕⢕⢕⢕⢕⢕⠀⠀⠀⠀⠀⠀⠀⠀⠀⠀⠀⠀</a:t>
            </a:r>
            <a:br/>
            <a:r>
              <a:t>⠀⠀⠀⠀⠀⠀⠀⠀⠀⠀⠀⣿⣿⣿⣿⣿⣿⣿⣿⣿⣿⣿⣿⣿⣿⣿⣿⣿⣿⣮⣟⡿⣿⣿⣿⣿⣿⣿⣿⣿⣿⣿⣿⣿⣿⣿⣿⣿⣿⣿⣿⣯⡻⣟⣿⣿⢜⢕⢜⢕⢕⢕⢕⡱⢕⢕⢵⢕⢕⠀⠀⠀⠀⠀⠀⠀⠀⠀⠀⠀⠀</a:t>
            </a:r>
            <a:br/>
            <a:r>
              <a:t>⠀⠀⠀⠀⠀⠀⠀⠀⠀⠀⠀⣿⣿⣿⣿⣿⣿⣿⣿⣿⣿⣿⣿⣿⣿⣿⣿⣿⣿⣿⣿⣿⣿⣾⣽⣿⣿⣿⣿⣿⣿⣿⣿⣿⣿⣿⣿⣿⣿⣿⢿⣿⣟⣻⣿⢫⢕⢜⢕⢜⢕⢕⢕⢕⢕⢕⢇⢕⢕⠀⠀⠀⠀⠀⠀⠀⠀⠀⠀⠀⠀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⠀⠀⠀⠀⠀⠀⠀⠀⠀⠀⠀⣿⣿⣿⣿⣿⣿⣿⣿⣿⣿⣿⣿⣿⣿⣿⣿⣿⣿⣿⣿⣿⣿⣿⣿⣿⣿⣿⣿⣿⣿⣿⣿⣿⣿⣿⣿⣿⣿⣿⣿⣿⣿⣯⣿⡕⡝⢕⡕⣱⢕⢕⢕⡞⢕⢕⢕⢕⢕⠀⠀⠀⠀⠀⠀⠀⠀⠀⠀⠀⠀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⠀⠀⠀⠀⠀⠀⠀⠀⠀⠀⠀⣿⣿⣿⣿⣿⣿⣿⣿⣿⣿⣿⣿⣿⣿⣿⣿⣿⣿⣿⣿⣿⣿⣿⣿⣿⣿⣿⣿⣿⣿⣿⣿⣿⣿⣿⣿⣿⣿⣿⣿⣿⣿⣻⣝⡼⡕⢜⢱⢕⢱⢕⢵⢕⢇⢕⢕⢕⢕⠀⠀⠀⠀⠀⠀⠀⠀⠀⠀⠀⠀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⠀⠀⠀⠀⠀⠀⠀⠀⠀⠀⠀⣿⣿⣿⣿⣿⣿⣿⣿⣿⣿⣿⣿⣿⣿⣿⣿⣿⣿⣿⣿⣿⣿⣿⣿⣿⣿⣿⣿⣿⣿⣿⣿⣿⣿⣿⣿⣿⣿⣿⣿⣿⣿⡕⣽⢕⡎⢕⢜⢕⢕⢕⢕⢕⢕⢕⢕⢕⢕⠀⠀⠀⠀⠀⠀⠀⠀⠀⠀⠀⠀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⠀⠀⠀⠀⠀⠀⠀⠀⠀⠀⠀⣿⣿⣿⣿⣿⣿⣿⣿⣿⣿⣿⣿⣿⣿⣿⣿⣿⣿⣿⣿⣿⣿⣿⣿⣿⣿⣿⣿⣿⣿⣿⣿⣿⣿⣿⣿⣿⣿⣿⡿⣿⣿⣿⡟⡸⣿⢕⡕⢇⢱⡗⢇⢱⢕⢕⢇⢕⢕⠀⠀⠀⠀⠀⠀⠀⠀⠀⠀⠀⠀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⠀⠀⠀⠀⠀⠀⠀⠀⠀⠀⠀⣿⣿⣿⣿⣿⣿⣿⣿⣿⣿⣿⣿⣿⣿⣿⣿⣿⣿⣿⣿⣿⣿⣿⣿⣿⣿⣿⣿⣿⣿⣿⣿⣿⣿⣿⣿⣿⣿⣿⣿⢝⣿⡟⣿⢱⡿⣕⢇⢕⢕⢇⢕⢕⡕⢕⢕⢕⡇⠀⠀⠀⠀⠀⠀⠀⠀⠀⠀⠀⠀</a:t>
            </a:r>
            <a:br/>
            <a:r>
              <a:t>⠀⠀⠀⠀⠀⠀⠀⠀⠀⠀⠀⣿⣿⣿⣿⣿⣿⣿⣿⣿⣿⣿⣿⣿⣿⣿⣿⣿⣿⣿⣿⣿⣿⣿⣿⣿⣿⣿⣿⣿⣿⣿⣿⣿⣿⣿⣿⣿⣿⣿⣿⣿⢝⣞⢕⡜⣕⡝⢱⢇⢺⡇⢱⡼⣱⢕⢕⢕⢕⠀⠀⠀⠀⠀⠀⠀⠀⠀⠀⠀⠀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⠀⠀⠀⠀⠀⠀⠀⠀⠀⠀⠀⣿⣿⣿⣿⣿⣿⣿⣿⣿⣿⣿⣿⣿⣿⣿⣿⣿⣿⣿⣿⣿⣿⣿⣿⣿⣿⣿⣿⣿⣿⣿⣿⣿⣿⣿⣿⣿⣿⣿⣻⢿⣷⢏⡿⢕⢕⢕⢕⢕⢕⡸⡸⣕⢇⢕⢕⢕⢕⠀⠀⠀⠀⠀⠀⠀⠀⠀⠀⠀⠀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⠀⠀⠀⠀⠀⠀⠀⠀⠀⠀⠀⠛⠛⠛⠛⠛⠛⠛⠛⠛⠛⠛⠛⠛⠛⠛⠛⠛⠛⠛⠛⠛⠛⠛⠛⠛⠛⠛⠛⠛⠛⠛⠛⠛⠛⠛⠛⠛⠛⠛⠛⠑⠙⠚⠃⠑⠑⠑⠑⠑⠃⠑⠑⠘⠑⠑⠑⠑⠑⠀⠀⠀⠀⠀⠀⠀⠀⠀⠀⠀⠀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⠀⠀⠀⠀⠀⠀⠀⠀⠀⠀⠀⣿⣿⣿⣿⣿⣿⣿⣿⣿⣿⣿⣿⣿⣿⣿⣿⣿⣿⣿⣿⣿⣿⣿⣿⣿⣿⣿⣿⣿⣿⣿⣿⣿⣿⣿⣿⣿⣿⣿⣿⢿⣿⣿⣗⢕⢣⢕⢕⢕⢕⡕⢕⢕⢕⢜⢜⢿⢟⠀⠀⠀⠀⠀⠀⠀⠀⠀⠀⠀⠀</a:t>
            </a:r>
            <a:br/>
            <a:r>
              <a:t>⠀⠀⠀⠀⠀⠀⠀⠀⠀⠀⠀⣿⣿⣿⣿⣿⣿⣿⣿⣿⣿⣿⣿⣿⣿⣿⣿⣿⣿⣿⣿⣿⣿⣿⣿⣿⣿⣿⣿⣿⣽⣾⣿⣿⣿⣿⣟⣿⡿⣿⣿⣿⣿⢝⢇⢣⢣⢕⢕⡕⢕⢇⢜⢕⢕⢕⢕⢿⢕⠀⠀⠀⠀⠀⠀⠀⠀⠀⠀⠀⠀</a:t>
            </a:r>
            <a:br/>
            <a:r>
              <a:t>⠀⠀⠀⠀⠀⠀⠀⠀⠀⠀⠀⣿⣿⣿⣿⣿⣿⣿⣿⣿⣿⣿⣿⣿⣿⣿⣿⣿⣿⢿⢿⢻⢻⢿⢿⣿⣿⣿⣿⣿⣿⣿⣿⣿⣿⣿⣿⣿⣿⣿⣿⣷⢿⣜⢎⢟⢞⡕⡕⢕⣱⢕⣕⡕⡕⢕⡕⢻⢸⠀⠀⠀⠀⠀⠀⠀⠀⠀⠀⠀⠀</a:t>
            </a:r>
            <a:br/>
            <a:r>
              <a:t>⠀⠀⠀⠀⠀⠀⠀⠀⠀⠀⠀⣿⣿⣿⣿⣿⣿⣿⣿⣿⣿⣿⣿⣿⣿⣿⣿⡿⢕⢕⡣⣵⡷⢞⢟⢻⣿⣿⣿⣿⣿⣿⣿⣿⣿⣿⣿⣿⣿⣿⣿⣿⡝⢝⢕⢞⢜⢗⡕⢱⢜⢜⢾⡕⢾⢜⢜⢇⢜⠀⠀⠀⠀⠀⠀⠀⠀⠀⠀⠀⠀</a:t>
            </a:r>
            <a:br/>
            <a:r>
              <a:t>⠀⠀⠀⠀⠀⠀⠀⠀⠀⠀⠀⣿⣿⣿⣿⣿⣿⣿⣿⣿⣿⣿⣿⣿⣿⡏⢕⢕⢼⢗⢕⢕⢕⢱⢕⢜⢹⣿⣿⣿⣿⣿⣿⣿⣿⣿⣿⣿⣿⣿⣿⣿⣇⢱⣣⡇⢕⢕⢕⢕⢵⢕⢕⢕⢜⢕⢕⢕⢏⠀⠀⠀⠀⠀⠀⠀⠀⠀⠀⠀⠀</a:t>
            </a:r>
            <a:br/>
            <a:r>
              <a:t>⠀⠀⠀⠀⠀⠀⠀⠀⠀⠀⠀⣿⣿⣿⣿⣿⣿⣿⣿⣿⣿⣿⣿⣿⣇⢕⢕⢕⢕⣕⣕⣱⣵⣷⣷⣿⣷⣿⣿⣿⣿⣿⣿⣿⣿⣿⣿⣿⣿⣿⣿⣿⣿⣿⣿⣏⢕⢕⢕⡕⢧⢇⢕⢕⢕⣕⢕⢕⢜⠀⠀⠀⠀⠀⠀⠀⠀⠀⠀⠀⠀</a:t>
            </a:r>
            <a:br/>
            <a:r>
              <a:t>⠀⠀⠀⠀⠀⠀⠀⠀⠀⠀⠀⣿⣿⣿⣿⣿⣿⣿⣿⣿⣿⣿⣿⣿⣇⢕⢕⣱⣾⣿⣿⣿⣿⣿⣿⣿⣿⣷⣿⣿⣿⣿⣿⣿⣿⣿⣿⣿⣿⣿⣿⣿⣿⡗⣝⢕⢕⢕⢹⢕⡇⢻⢇⢕⢕⢾⢕⢕⢕⠀⠀⠀⠀⠀⠀⠀⠀⠀⠀⠀⠀</a:t>
            </a:r>
            <a:br/>
            <a:r>
              <a:t>⠀⠀⠀⠀⠀⠀⠀⠀⠀⠀⠀⣿⣿⣿⣿⣿⣿⣿⣿⣿⣿⣿⣿⣿⣿⡕⢕⢺⢿⢿⢿⢿⢿⢿⢟⠋⢝⢱⣿⣿⣿⣿⣿⣿⣿⣿⣿⣿⣿⣿⣿⣯⢝⢞⢕⢇⢕⡇⢱⢜⢸⢎⢕⢕⣿⣾⣇⢕⢕⠀⠀⠀⠀⠀⠀⠀⠀⠀⠀⠀⠀</a:t>
            </a:r>
            <a:br/>
            <a:r>
              <a:t>⠀⠀⠀⠀⠀⠀⠀⠀⠀⠀⠀⣿⣿⣿⣿⣿⣿⣿⣿⣿⣿⣿⣿⣿⣿⣿⢼⣿⡕⢀⢔⡕⣱⣷⣱⢕⢼⣿⣿⣿⣿⣿⣿⣿⣿⣿⣿⣿⣿⣾⣿⣿⣝⢸⣯⢕⢇⢜⢎⢜⡏⢕⢕⢕⢕⢜⢟⢺⡇⠀⠀⠀⠀⠀⠀⠀⠀⠀⠀⠀⠀</a:t>
            </a:r>
            <a:br/>
            <a:r>
              <a:t>⠀⠀⠀⠀⠀⠀⠀⠀⠀⠀⠀⣿⣿⣿⣿⣿⣿⣿⣿⣿⣿⣿⣿⣿⣿⣿⡟⣿⣿⣷⣵⣾⣿⣿⣿⣿⣿⣿⣿⣿⣿⣿⣿⣿⣿⣿⣿⣿⣿⣿⣿⣿⣟⡽⢎⡯⢻⢇⢱⢸⢷⢜⢕⢕⢕⢕⢕⢜⢕⠀⠀⠀⠀⠀⠀⠀⠀⠀⠀⠀⠀</a:t>
            </a:r>
            <a:br/>
            <a:r>
              <a:t>⠀⠀⠀⠀⠀⠀⠀⠀⠀⠀⠀⣿⣿⣿⣿⣿⣿⣿⣿⣿⣿⣿⣿⣿⣿⣿⣿⣾⣿⣿⣿⣿⣮⣿⢿⣿⣿⣿⣿⣿⣿⣿⣿⣿⣿⣿⣿⣿⣿⣿⣿⣿⣯⣾⣿⣾⡕⢕⢕⢜⢕⢜⢱⢇⢕⢕⢕⢕⢕⠀⠀⠀⠀⠀⠀⠀⠀⠀⠀⠀⠀</a:t>
            </a:r>
            <a:br/>
            <a:r>
              <a:t>⠀⠀⠀⠀⠀⠀⠀⠀⠀⠀⠀⣿⣿⣿⣿⣿⣿⣿⣿⣿⣿⣿⣿⣿⣿⣿⣿⣿⢿⣿⣿⣿⣵⣲⣷⣿⣿⣿⣿⣿⣿⣿⣿⣿⣿⣿⣿⣿⣿⣿⣿⣿⣿⣿⣿⡇⢕⢕⢕⢕⢕⢕⢕⢕⢕⢕⢕⢕⢕⠀⠀⠀⠀⠀⠀⠀⠀⠀⠀⠀⠀</a:t>
            </a:r>
            <a:br/>
            <a:r>
              <a:t>⠀⠀⠀⠀⠀⠀⠀⠀⠀⠀⠀⣿⣿⣿⣿⣿⣿⣿⣿⣿⣿⣿⣿⣿⣿⣿⣿⣿⣯⡻⣿⣿⣿⣿⣿⣿⣿⣿⣿⣿⣿⣿⣿⣿⣿⣿⣿⣿⣿⣿⢿⣿⣫⢻⣿⡎⢝⢜⢕⢜⢕⢕⢕⢕⢕⢕⢕⢕⢕⠀⠀⠀⠀⠀⠀⠀⠀⠀⠀⠀⠀</a:t>
            </a:r>
            <a:br/>
            <a:r>
              <a:t>⠀⠀⠀⠀⠀⠀⠀⠀⠀⠀⠀⣿⣿⣿⣿⣿⣿⣿⣿⣿⣿⣿⣿⣿⣿⣿⣿⣿⣿⣿⣮⣿⣿⣿⣿⣿⣿⣿⣿⣿⣿⣿⣿⣿⣿⣿⣿⣿⣿⣿⣿⣗⣹⣽⣿⣷⢜⢕⢕⢕⢕⢕⢱⡱⢕⢎⢕⢕⢕⠀⠀⠀⠀⠀⠀⠀⠀⠀⠀⠀⠀</a:t>
            </a:r>
            <a:br/>
            <a:r>
              <a:t>⠀⠀⠀⠀⠀⠀⠀⠀⠀⠀⠀⣿⣿⣿⣿⣿⣿⣿⣿⣿⣿⣿⣿⣿⣿⣿⣿⣿⣿⣿⣿⣿⣿⣷⣷⣼⣿⣿⣿⣿⣿⣿⣿⣿⣿⣿⣿⣿⣿⣿⣿⣿⣗⢼⢿⡹⢕⢜⢕⢕⢕⢕⢕⢕⢕⢱⢕⢕⢕⠀⠀⠀⠀⠀⠀⠀⠀⠀⠀⠀⠀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⠀⠀⠀⠀⠀⠀⠀⠀⠀⠀⠀⣿⣿⣿⣿⣿⣿⣿⣿⣿⣿⣿⣿⣿⣿⣿⣿⣿⣿⣿⣿⣿⣿⣿⣿⣿⣿⣿⣿⣿⣿⣿⣿⣿⣿⣿⣿⣿⣿⣿⣿⣿⣷⣗⡾⡜⡜⡕⢕⣱⢕⢕⢕⢇⢕⢕⢕⢕⢕⠀⠀⠀⠀⠀⠀⠀⠀⠀⠀⠀⠀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⠀⠀⠀⠀⠀⠀⠀⠀⠀⠀⠀⣿⣿⣿⣿⣿⣿⣿⣿⣿⣿⣿⣿⣿⣿⣿⣿⣿⣿⣿⣿⣿⣿⣿⣿⣿⣿⣿⣿⣿⣿⣿⣿⣿⣿⣿⣿⣿⣿⣿⣿⣿⣟⣻⢣⡫⢕⢜⣵⢕⢕⢕⢕⢱⢕⢕⢕⢕⢕⠀⠀⠀⠀⠀⠀⠀⠀⠀⠀⠀⠀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⠀⠀⠀⠀⠀⠀⠀⠀⠀⠀⠀⣿⣿⣿⣿⣿⣿⣿⣿⣿⣿⣿⣿⣿⣿⣿⣿⣿⣿⣿⣿⣿⣿⣿⣿⣿⣿⣿⣿⣿⣿⣿⣿⣿⣿⣿⣿⣿⣿⣿⣿⣿⣿⡗⡫⢗⢕⡕⢇⢱⢱⢕⢜⢕⢕⢕⢕⢕⢕⠀⠀⠀⠀⠀⠀⠀⠀⠀⠀⠀⠀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⠀⠀⠀⠀⠀⠀⠀⠀⠀⠀⠀⣿⣿⣿⣿⣿⣿⣿⣿⣿⣿⣿⣿⣿⣿⣿⣿⣿⣿⣿⣿⣿⣿⣿⣿⣿⣿⣿⣿⣿⣿⣿⣿⣿⣿⣿⣿⣿⣿⣿⣿⣿⣿⣟⢏⣹⣗⢕⡱⢇⣇⢕⢕⢟⢕⢱⢕⢕⢕⠀⠀⠀⠀⠀⠀⠀⠀⠀⠀⠀⠀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⠀⠀⠀⠀⠀⠀⠀⠀⠀⠀⠀⣿⣿⣿⣿⣿⣿⣿⣿⣿⣿⣿⣿⣿⣿⣿⣿⣿⣿⣿⣿⣿⣿⣿⣿⣿⣿⣿⣿⣿⣿⣿⣿⣿⣿⣿⣿⣿⣿⣿⣷⣿⣿⢝⡟⣾⢟⡣⢇⢕⡜⢕⢕⣕⡇⢕⢕⢸⢇⠀⠀⠀⠀⠀⠀⠀⠀⠀⠀⠀⠀</a:t>
            </a:r>
            <a:br/>
            <a:r>
              <a:t>⠀⠀⠀⠀⠀⠀⠀⠀⠀⠀⠀⣿⣿⣿⣿⣿⣿⣿⣿⣿⣿⣿⣿⣿⣿⣿⣿⣿⣿⣿⣿⣿⣿⣿⣿⣿⣿⣿⣿⣿⣿⣿⣿⣿⣿⣿⣿⣿⣿⣿⣿⢿⢝⣞⢇⡇⣱⢇⢕⢕⢿⢕⢕⢧⡱⢕⢕⢜⢕⠀⠀⠀⠀⠀⠀⠀⠀⠀⠀⠀⠀</a:t>
            </a:r>
            <a:br/>
            <a:r>
              <a:t>⠀⠀⠀⠀⠀⠀⠀⠀⠀⠀⠀⣿⣿⣿⣿⣿⣿⣿⣿⣿⣿⣿⣿⣿⣿⣿⣿⣿⣿⣿⣿⣿⣿⣿⣿⣿⣿⣿⣿⣿⣿⣿⣿⣿⣿⣿⣿⣿⣿⣿⣾⢿⡟⢕⡏⢕⢕⡕⢕⢜⢎⢇⢸⡱⢕⢕⢕⢕⢕⠀⠀⠀⠀⠀⠀⠀⠀⠀⠀⠀⠀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⠀⠀⠀⠀⠀⠀⠀⠀⠀⠀⠀⠛⠛⠛⠛⠛⠛⠛⠛⠛⠛⠛⠛⠛⠛⠛⠛⠛⠛⠛⠛⠛⠛⠛⠛⠛⠛⠛⠛⠛⠛⠛⠛⠛⠛⠛⠛⠛⠛⠛⠛⠚⠙⠚⠑⠑⠑⠑⠑⠑⠑⠑⠑⠑⠑⠑⠑⠑⠑⠀⠀⠀⠀⠀⠀⠀⠀⠀⠀⠀⠀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⠀⠀⠀⠀⠀⠀⠀⠀⠀⠀⠀⣿⣿⣿⣿⣿⣿⣿⣿⣿⣿⣿⣿⣿⣿⣿⣿⣿⣿⣿⣿⣿⣿⣿⣿⣿⣿⣿⢟⢝⢻⢟⢿⢿⣿⣿⣿⣿⣿⣿⣿⣿⣿⣿⣿⣿⣿⣿⣿⣿⣿⣿⣿⣿⣿⣿⣿⣿⣿⠀⠀⠀⠀⠀⠀⠀⠀⠀⠀⠀⠀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⠀⠀⠀⠀⠀⠀⠀⠀⠀⠀⠀⣿⣿⣿⣿⣿⣿⣿⣿⣿⣿⣿⣿⣿⣿⣿⣿⣿⣿⣿⣿⣿⣿⣿⣿⣿⡟⢝⢕⢕⢕⢕⢕⢸⣿⣿⣿⣿⣿⣿⣿⣿⣿⣿⣿⣿⣿⣿⣿⣿⣿⣿⣿⣿⣿⣿⣿⣿⣿⠀⠀⠀⠀⠀⠀⠀⠀⠀⠀⠀⠀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⠀⠀⠀⠀⠀⠀⠀⠀⠀⠀⠀⣿⣿⣿⣿⣿⣿⣿⣿⣿⣿⣿⣿⣿⣿⣿⣿⣿⣿⣿⣿⣿⣿⣿⣿⣿⢕⣾⣿⣿⣿⣿⣿⣷⣿⣿⣿⣿⣿⣿⣿⣿⣿⣿⣿⣿⣿⣿⣿⣿⣿⣿⣿⣿⣿⣿⣿⣿⣿⠀⠀⠀⠀⠀⠀⠀⠀⠀⠀⠀⠀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⠀⠀⠀⠀⠀⠀⠀⠀⠀⠀⠀⣿⣿⣿⣿⣿⣿⣿⣿⣿⣿⣿⣿⣿⣿⣿⣿⣿⣿⣿⣿⣿⣿⣿⣿⣿⣵⣿⣿⣯⣿⣟⣿⣿⣿⣿⣿⣿⣿⣿⣿⣿⣿⣿⣿⣿⣿⣿⣿⣿⣿⣿⣿⣿⣿⣿⣿⣿⣿⠀⠀⠀⠀⠀⠀⠀⠀⠀⠀⠀⠀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⠀⠀⠀⠀⠀⠀⠀⠀⠀⠀⠀⣿⣿⣿⣿⣿⣿⣿⣿⣿⣿⣿⣿⣿⣿⣿⣿⣿⣿⣿⣿⢿⢟⢏⢕⢸⣿⣿⣽⣽⣿⣿⣿⣿⣿⣿⣿⣿⣿⣿⣿⣿⣿⣿⣿⣿⣿⣿⣿⣿⣿⣿⣿⣿⣿⣿⣿⣿⣿⠀⠀⠀⠀⠀⠀⠀⠀⠀⠀⠀⠀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⠀⠀⠀⠀⠀⠀⠀⠀⠀⠀⠀⣿⣿⣿⣿⣿⣿⣿⣿⣿⣿⣿⣿⣿⣿⣿⣿⢟⢏⢕⢕⢕⢕⢕⢕⢕⣿⣿⡏⣿⣿⡏⢟⢿⣿⣿⣿⣿⣿⣿⣿⣿⣿⣿⣿⣿⣿⣿⣿⣿⣿⣿⣿⣿⣿⣿⣿⣿⣿⠀⠀⠀⠀⠀⠀⠀⠀⠀⠀⠀⠀</a:t>
            </a:r>
            <a:br/>
            <a:r>
              <a:t>⠀⠀⠀⠀⠀⠀⠀⠀⠀⠀⠀⣿⣿⣿⣿⣿⣿⣿⣿⣿⣿⣿⣿⣿⣿⣿⢇⠅⢕⢕⢕⢕⢕⢕⢕⢕⢻⢿⣷⢫⡿⢕⢕⢕⢜⢿⣿⣿⣿⣿⣿⣿⣿⣿⣿⣿⣿⣿⣿⣿⣿⣿⣿⣿⣿⣿⣿⣿⣿⠀⠀⠀⠀⠀⠀⠀⠀⠀⠀⠀⠀</a:t>
            </a:r>
            <a:br/>
            <a:r>
              <a:t>⠀⠀⠀⠀⠀⠀⠀⠀⠀⠀⠀⣿⣿⣿⣿⣿⣿⣿⣿⣿⣿⣿⣿⣿⡿⠑⠁⢄⢁⠑⠑⠑⠑⢕⢕⢕⢕⣻⣽⣿⡇⢕⢕⢕⢕⢸⣿⣿⣿⣿⣿⣿⣿⣿⣿⣿⣿⣿⣿⣿⣿⣿⣿⣿⣿⣿⣿⣿⣿⠀⠀⠀⠀⠀⠀⠀⠀⠀⠀⠀⠀</a:t>
            </a:r>
            <a:br/>
            <a:r>
              <a:t>⠀⠀⠀⠀⠀⠀⠀⠀⠀⠀⠀⣿⣿⣿⣿⣿⣿⣿⣿⣿⣿⣿⣿⣿⢇⢔⢀⠀⠀⠀⠀⠀⠀⢕⢕⢕⢕⢳⣻⢿⢇⢕⢕⢕⢕⣿⣿⣿⣿⣿⣿⣿⣿⣿⣿⣿⣿⣿⣿⣿⣿⣿⣿⣿⣿⣿⣿⣿⣿⠀⠀⠀⠀⠀⠀⠀⠀⠀⠀⠀⠀</a:t>
            </a:r>
            <a:br/>
            <a:r>
              <a:t>⠀⠀⠀⠀⠀⠀⠀⠀⠀⠀⠀⣿⣿⣿⣿⣿⣿⣿⣿⣿⣿⣿⣿⡏⢕⠑⠑⠄⠀⠀⠀⠀⠀⠀⢕⢕⢕⢸⣗⣼⢵⠔⢕⢕⢱⣿⣿⣿⣿⣿⣿⣿⣿⣿⣿⣿⣿⣿⣿⣿⣿⣿⣿⣿⣿⣿⣿⣿⣿⠀⠀⠀⠀⠀⠀⠀⠀⠀⠀⠀⠀</a:t>
            </a:r>
            <a:br/>
            <a:r>
              <a:t>⠀⠀⠀⠀⠀⠀⠀⠀⠀⠀⠀⣿⣿⣿⣿⣿⣿⣿⣿⣿⣿⣿⣿⢕⠁⠀⠀⠀⠀⠀⠀⠀⠀⠀⠀⢕⢕⢸⢽⣗⡇⠅⢕⢕⢸⣿⣿⣿⣿⣿⣿⣿⣿⣿⣿⣿⣿⣿⣿⣿⣿⣿⣿⣿⣿⣿⣿⣿⣿⠀⠀⠀⠀⠀⠀⠀⠀⠀⠀⠀⠀</a:t>
            </a:r>
            <a:br/>
            <a:r>
              <a:t>⠀⠀⠀⠀⠀⠀⠀⠀⠀⠀⠀⣿⣿⣿⣿⣿⣿⣿⣿⣿⣿⣿⢇⠄⠀⠀⠀⢁⠀⠀⠀⠀⠀⠀⠀⠀⠁⢜⡽⡕⢕⠁⠅⢕⢸⣿⣿⣿⣿⣿⣿⣿⣿⣿⣿⣿⣿⣿⣿⣿⣿⣿⣿⣿⣿⣿⣿⣿⣿⠀⠀⠀⠀⠀⠀⠀⠀⠀⠀⠀⠀</a:t>
            </a:r>
            <a:br/>
            <a:r>
              <a:t>⠀⠀⠀⠀⠀⠀⠀⠀⠀⠀⠀⣿⣿⣿⣿⣿⣿⣿⣿⣿⣿⡿⠁⠀⠀⢀⢄⢕⠀⠀⠀⠀⠀⠀⠀⠀⠁⢕⢗⡇⠕⠀⠔⢕⠈⢻⣿⣿⣿⣿⣿⣿⣿⣿⣿⣿⣿⣿⣿⣿⣿⣿⣿⣿⣿⣿⣿⣿⣿⠀⠀⠀⠀⠀⠀⠀⠀⠀⠀⠀⠀</a:t>
            </a:r>
            <a:br/>
            <a:r>
              <a:t>⠀⠀⠀⠀⠀⠀⠀⠀⠀⠀⠀⣿⣿⣿⣿⣿⣿⣿⣿⣿⣿⠇⢀⠀⢀⢱⡞⠁⠀⠀⠀⠀⠀⠀⠀⠀⠀⢅⢕⡏⢅⢔⢀⢐⠀⠀⠈⢹⣿⣿⣿⣿⣿⣿⣿⣿⣿⣿⣿⣿⣿⣿⣿⣿⣿⣿⣿⣿⣿⠀⠀⠀⠀⠀⠀⠀⠀⠀⠀⠀⠀</a:t>
            </a:r>
            <a:br/>
            <a:r>
              <a:t>⠀⠀⠀⠀⠀⠀⠀⠀⠀⠀⠀⣿⣿⣿⣿⣿⣿⣿⣿⣿⡏⠑⠀⠀⢕⡟⠕⠀⠀⠀⠀⠀⠀⠀⠀⠀⠀⢕⣕⡇⠀⢕⢕⠀⠀⠀⠀⠀⠈⢝⣿⣿⣿⣿⣿⣿⣿⣿⣿⣿⣿⣿⣿⣿⣿⣿⣿⣿⣿⠀⠀⠀⠀⠀⠀⠀⠀⠀⠀⠀⠀</a:t>
            </a:r>
            <a:br/>
            <a:r>
              <a:t>⠀⠀⠀⠀⠀⠀⠀⠀⠀⠀⠀⣿⣿⣿⣿⣿⣿⣿⣿⡿⠁⠀⠀⢀⢕⠑⠀⠀⠀⠀⠀⠀⠀⠀⠀⠀⠀⢕⣿⣷⣴⡕⢕⠀⢔⣦⣄⢀⠀⢕⢝⢝⢝⣻⣿⣿⣿⣿⣿⣿⣿⣿⣿⣿⣿⣿⣿⣿⣿⠀⠀⠀⠀⠀⠀⠀⠀⠀⠀⠀⠀</a:t>
            </a:r>
            <a:br/>
            <a:r>
              <a:t>⠀⠀⠀⠀⠀⠀⠀⠀⠀⠀⠀⣿⣿⣿⣿⣿⣿⣿⣿⢇⠀⠀⢀⠅⠁⠀⠀⠀⠀⠀⠀⠀⠀⠀⠀⠀⠀⢕⣿⣿⣿⡇⠕⠀⢅⣿⣿⣿⣷⣴⣿⣷⣾⣿⣿⣾⣿⣿⣿⣿⣿⣿⣿⣿⣿⣿⣿⣿⣿⠀⠀⠀⠀⠀⠀⠀⠀⠀⠀⠀⠀</a:t>
            </a:r>
            <a:br/>
            <a:r>
              <a:t>⠀⠀⠀⠀⠀⠀⠀⠀⠀⠀⠀⣿⣿⣿⣿⣿⣿⣿⡿⣕⣀⢐⠑⠀⠀⠀⠀⠀⠀⠀⠀⠀⠀⠀⠀⠀⠀⢸⡇⣿⣿⣧⢀⠀⢸⣿⣿⣿⣿⣿⣿⣿⣿⣿⣿⣿⣿⣿⣿⣿⣿⣿⣿⣿⣿⣿⣿⣿⣿⠀⠀⠀⠀⠀⠀⠀⠀⠀⠀⠀⠀</a:t>
            </a:r>
            <a:br/>
            <a:r>
              <a:t>⠀⠀⠀⠀⠀⠀⠀⠀⠀⠀⠀⠛⠛⠛⠛⠛⠛⠛⠛⠛⠛⠛⠑⠀⠀⠀⠀⠀⠀⠀⠀⠀⠀⠀⠀⠀⠀⠛⠃⠛⠛⠛⠑⠀⠑⠛⠛⠛⠛⠛⠛⠛⠛⠛⠛⠛⠛⠛⠛⠛⠛⠛⠛⠛⠛⠛⠛⠛⠛⠀⠀⠀⠀⠀⠀⠀⠀⠀⠀⠀⠀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⠀⠀⠀⠀⠀⠀⠀⠀⠀⠀⠀⣿⣿⣿⣿⣿⣿⣿⣿⣿⣿⣿⣿⣿⣿⣿⣿⣿⣿⣿⣿⣿⣿⣿⣿⣿⣿⣿⣿⣿⣿⣿⣿⣿⣿⣿⣿⣿⣿⣿⣿⣿⢻⣯⢳⢕⢱⢕⢕⢇⢕⢕⢕⢕⢕⢜⢿⡟⢏⠀⠀⠀⠀⠀⠀⠀⠀⠀⠀⠀⠀</a:t>
            </a:r>
            <a:br/>
            <a:r>
              <a:t>⠀⠀⠀⠀⠀⠀⠀⠀⠀⠀⠀⣿⣿⣿⣿⣿⣿⣿⣿⣿⣿⣿⣿⣿⣿⣿⣿⣿⣿⣿⣿⣿⣿⣿⣿⣿⣿⣿⣿⣿⣿⣾⣿⣿⣿⣿⣟⣿⢿⣿⣿⣽⡇⢝⢕⡳⣇⢕⢱⡕⢕⡕⢕⢕⢕⢕⢝⢇⢕⠀⠀⠀⠀⠀⠀⠀⠀⠀⠀⠀⠀</a:t>
            </a:r>
            <a:br/>
            <a:r>
              <a:t>⠀⠀⠀⠀⠀⠀⠀⠀⠀⠀⠀⣿⣿⣿⣿⣿⣿⣿⣿⣿⣿⣿⣿⣿⣿⣿⣿⣿⣿⣿⡿⢿⢿⢿⢿⣿⣿⣿⣿⣿⣿⣿⣿⣿⣿⣿⣿⣿⣿⣿⣟⣿⣷⡕⢟⢞⣇⢕⢕⢕⣵⣱⣜⢱⡕⢕⢜⢇⣷⠀⠀⠀⠀⠀⠀⠀⠀⠀⠀⠀⠀</a:t>
            </a:r>
            <a:br/>
            <a:r>
              <a:t>⠀⠀⠀⠀⠀⠀⠀⠀⠀⠀⠀⣿⣿⣿⣿⣿⣿⣿⣿⣿⣿⣿⣿⣿⣿⣿⣿⣿⡷⢇⢕⣱⣱⡷⢗⢞⢻⣿⣿⣿⣿⣿⣿⣿⣿⣿⣿⣿⣿⣿⣿⣿⢕⢏⢕⢏⢺⢳⢕⢱⢝⢜⣷⢕⡇⢕⢜⢕⣹⠀⠀⠀⠀⠀⠀⠀⠀⠀⠀⠀⠀</a:t>
            </a:r>
            <a:br/>
            <a:r>
              <a:t>⠀⠀⠀⠀⠀⠀⠀⠀⠀⠀⠀⣿⣿⣿⣿⣿⣿⣿⣿⣿⣿⣿⣿⣿⣿⣿⡇⢕⢕⢼⢗⢕⠕⢕⢕⣕⢜⢻⣿⣿⣿⣿⣿⣿⣿⣿⣿⣿⣿⣿⣿⣿⡗⢕⣕⡕⢇⢕⢕⢕⡵⢕⢕⢕⢕⢕⢕⢜⢜⠀⠀⠀⠀⠀⠀⠀⠀⠀⠀⠀⠀</a:t>
            </a:r>
            <a:br/>
            <a:r>
              <a:t>⠀⠀⠀⠀⠀⠀⠀⠀⠀⠀⠀⣿⣿⣿⣿⣿⣿⣿⣿⣿⣿⣿⣿⣿⣿⢇⢕⢕⢕⢕⣕⣕⣕⣱⣾⣷⣷⣾⣿⣿⣿⣿⣿⣿⣿⣿⣿⣿⣿⣿⣿⣿⣿⣿⣿⢝⢕⢕⣕⢵⢕⢕⢱⢕⢕⡕⢕⢕⢝⠀⠀⠀⠀⠀⠀⠀⠀⠀⠀⠀⠀</a:t>
            </a:r>
            <a:br/>
            <a:r>
              <a:t>⠀⠀⠀⠀⠀⠀⠀⠀⠀⠀⠀⣿⣿⣿⣿⣿⣿⣿⣿⣿⣿⣿⣿⣿⣿⣇⢕⢕⢱⣾⣿⣿⣿⣿⣿⣿⣿⣿⡏⣿⣿⣿⣿⣿⣿⣿⣿⣿⣿⣿⣿⣿⣷⣏⡇⢝⢇⢕⢇⢕⡜⢷⢕⢕⡕⡇⢕⢕⢕⠀⠀⠀⠀⠀⠀⠀⠀⠀⠀⠀⠀</a:t>
            </a:r>
            <a:br/>
            <a:r>
              <a:t>⠀⠀⠀⠀⠀⠀⠀⠀⠀⠀⠀⣿⣿⣿⣿⣿⣿⣿⣿⣿⣿⣿⣿⣿⣿⣿⡕⢕⣽⡿⢿⢿⢿⡿⡿⢟⠛⢟⢳⣿⣿⣿⣿⣿⣿⣿⣿⣯⣿⣿⣿⣟⢵⢏⢕⡕⢕⡕⡧⢜⣾⢕⢕⢸⡿⣿⣕⡕⢕⠀⠀⠀⠀⠀⠀⠀⠀⠀⠀⠀⠀</a:t>
            </a:r>
            <a:br/>
            <a:r>
              <a:t>⠀⠀⠀⠀⠀⠀⠀⠀⠀⠀⠀⣿⣿⣿⣿⣿⣿⣿⣿⣿⣿⣿⣿⣿⣿⣿⣷⢾⣯⡕⢐⢔⡔⣱⣧⡵⢱⣿⣿⣿⣿⣿⣿⣿⣿⣿⣿⣿⣿⣿⣵⣿⡵⣸⣏⡱⣕⢕⢕⣸⢇⢕⢕⢕⢕⢻⢕⣷⢕⠀⠀⠀⠀⠀⠀⠀⠀⠀⠀⠀⠀</a:t>
            </a:r>
            <a:br/>
            <a:r>
              <a:t>⠀⠀⠀⠀⠀⠀⠀⠀⠀⠀⠀⣿⣿⣿⣿⣿⣿⣿⣿⣿⣿⣿⣿⣿⣿⣿⣯⢟⣿⣷⣵⣵⣵⡿⣿⣿⣿⣿⣿⣿⣿⣿⣿⣿⣿⣿⣿⣿⣿⣿⣿⣏⢽⡕⣹⢕⣿⢕⢕⢿⢇⢇⢕⢕⢕⢕⢕⢝⢕⠀⠀⠀⠀⠀⠀⠀⠀⠀⠀⠀⠀</a:t>
            </a:r>
            <a:br/>
            <a:r>
              <a:t>⠀⠀⠀⠀⠀⠀⠀⠀⠀⠀⠀⣿⣿⣿⣿⣿⣿⣿⣿⣿⣿⣿⣿⣿⣿⣿⣿⣿⣾⣿⣿⣿⣿⣽⣿⡿⣿⣿⣿⣿⣿⣿⣿⣿⣿⣿⣿⣿⣿⣿⣿⣿⣿⣽⣿⣼⢜⢜⢕⢝⢕⢕⢸⢕⢕⢕⢕⢕⢕⠀⠀⠀⠀⠀⠀⠀⠀⠀⠀⠀⠀</a:t>
            </a:r>
            <a:br/>
            <a:r>
              <a:t>⠀⠀⠀⠀⠀⠀⠀⠀⠀⠀⠀⣿⣿⣿⣿⣿⣿⣿⣿⣿⣿⣿⣿⣿⣿⣿⣿⣿⣿⣿⣿⣿⣯⣕⣰⣵⣿⣿⣿⣿⣿⣿⣿⣿⣿⣿⣿⣿⣿⣿⣿⣿⣿⣿⣿⡕⡕⢕⢜⢕⢕⢕⢕⡕⢕⢕⢕⢕⢜⠀⠀⠀⠀⠀⠀⠀⠀⠀⠀⠀⠀</a:t>
            </a:r>
            <a:br/>
            <a:r>
              <a:t>⠀⠀⠀⠀⠀⠀⠀⠀⠀⠀⠀⣿⣿⣿⣿⣿⣿⣿⣿⣿⣿⣿⣿⣿⣿⣿⣿⣿⣿⣎⢿⣿⣿⣿⣿⣿⣿⣿⣿⣿⣿⣿⣿⣿⣿⣿⣿⣿⣿⣿⣿⣿⣫⢻⣯⡜⢕⢜⢕⢕⢕⢜⢕⢕⢕⢕⢕⢕⢕⠀⠀⠀⠀⠀⠀⠀⠀⠀⠀⠀⠀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⠀⠀⠀⠀⠀⠀⠀⠀⠀⠀⠀⣿⣿⣿⣿⣿⣿⣿⣿⣿⣿⣿⣿⣿⣿⣿⣿⣿⣿⣿⣿⣿⣿⣿⣿⣿⣿⣿⣿⣿⣿⣿⣿⣿⣿⣿⣿⣿⣿⣿⣿⣝⢿⣿⣿⡇⢜⢕⢕⢕⢕⡕⢱⡵⢕⢇⡕⢕⢕⠀⠀⠀⠀⠀⠀⠀⠀⠀⠀⠀⠀</a:t>
            </a:r>
            <a:br/>
            <a:r>
              <a:t>⠀⠀⠀⠀⠀⠀⠀⠀⠀⠀⠀⣿⣿⣿⣿⣿⣿⣿⣿⣿⣿⣿⣿⣿⣿⣿⣿⣿⣿⣿⣿⣿⣿⣿⣷⣷⣾⣿⣿⣿⣿⣿⣿⣿⣿⣿⣿⣿⣿⣿⣿⣿⣯⣽⣏⢏⢕⢕⡕⢕⢕⢕⢕⢕⢕⢜⢕⢕⢜⠀⠀⠀⠀⠀⠀⠀⠀⠀⠀⠀⠀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⠀⠀⠀⠀⠀⠀⠀⠀⠀⠀⠀⣿⣿⣿⣿⣿⣿⣿⣿⣿⣿⣿⣿⣿⣿⣿⣿⣿⣿⣿⣿⣿⣿⣿⣿⣿⣿⣿⣿⣿⣿⣿⣿⣿⣿⣿⣿⣿⣿⣿⣿⣿⣿⢣⡟⡕⢕⢱⢇⢵⢕⢕⢕⢇⢕⢕⢕⢕⢕⠀⠀⠀⠀⠀⠀⠀⠀⠀⠀⠀⠀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⠀⠀⠀⠀⠀⠀⠀⠀⠀⠀⠀⣿⣿⣿⣿⣿⣿⣿⣿⣿⣿⣿⣿⣿⣿⣿⣿⣿⣿⣿⣿⣿⣿⣿⣿⣿⣿⣿⣿⣿⣿⣿⣿⣿⣿⣿⣿⣿⣿⣿⣿⣿⡿⣿⢇⡝⢕⢕⣱⢕⢕⢕⢕⡱⢕⢕⢕⢕⢕⠀⠀⠀⠀⠀⠀⠀⠀⠀⠀⠀⠀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⠀⠀⠀⠀⠀⠀⠀⠀⠀⠀⠀⣿⣿⣿⣿⣿⣿⣿⣿⣿⣿⣿⣿⣿⣿⣿⣿⣿⣿⣿⣿⣿⣿⣿⣿⣿⣿⣿⣿⣿⣿⣿⣿⣿⣿⣿⣿⣿⣿⣿⣿⣿⣿⡗⡝⣇⢇⡕⢇⢇⢕⢕⢜⢕⢕⢕⢕⢕⢕⠀⠀⠀⠀⠀⠀⠀⠀⠀⠀⠀⠀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⠀⠀⠀⠀⠀⠀⠀⠀⠀⠀⠀⣿⣿⣿⣿⣿⣿⣿⣿⣿⣿⣿⣿⣿⣿⣿⣿⣿⣿⣿⣿⣿⣿⣿⣿⣿⣿⣿⣿⣿⣿⣿⣿⣿⣿⣿⣿⣿⣿⣿⡿⣿⡟⡯⣗⣿⣕⢕⢕⢕⡎⢕⢕⢝⢕⢕⢕⢕⢕⠀⠀⠀⠀⠀⠀⠀⠀⠀⠀⠀⠀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⠀⠀⠀⠀⠀⠀⠀⠀⠀⠀⠀⣿⣿⣿⣿⣿⣿⣿⣿⣿⣿⣿⣿⣿⣿⣿⣿⣿⣿⣿⣿⣿⣿⣿⣿⣿⣿⣿⣿⣿⣿⣿⣿⣿⣿⣿⣿⣿⣿⣿⣽⣿⡯⢕⣷⣿⢇⡱⢣⡕⢕⢕⢕⣱⢕⢕⢕⢕⢕⠀⠀⠀⠀⠀⠀⠀⠀⠀⠀⠀⠀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⠀⠀⠀⠀⠀⠀⠀⠀⠀⠀⠀⣿⣿⣿⣿⣿⣿⣿⣿⣿⣿⣿⣿⣿⣿⣿⣿⣿⣿⣿⣿⣿⣿⣿⣿⣿⣿⣿⣿⣿⣿⣿⣿⣿⣿⣿⣿⣿⣿⣿⣻⡿⡜⣞⢜⢕⣕⢕⢼⢜⢯⢕⢱⢇⢕⢕⢕⢕⢕⠀⠀⠀⠀⠀⠀⠀⠀⠀⠀⠀⠀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⠀⠀⠀⠀⠀⠀⠀⠀⠀⠀⠀⣿⣿⣿⣿⣿⣿⣿⣿⣿⣿⣿⣿⣿⣿⣿⣿⣿⣿⣿⣿⣿⣿⣿⣿⣿⣿⣿⣿⣿⣿⣿⣿⣿⣿⣿⣿⣿⣿⣷⡿⣿⡞⢕⢇⢇⢕⢕⢕⢱⢇⢇⢕⢕⢕⢕⢕⢕⢕⠀⠀⠀⠀⠀⠀⠀⠀⠀⠀⠀⠀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⠀⠀⠀⠀⠀⠀⠀⠀⠀⠀⠀⠛⠛⠛⠛⠛⠛⠛⠛⠛⠛⠛⠛⠛⠛⠛⠛⠛⠛⠛⠛⠛⠛⠛⠛⠛⠛⠛⠛⠛⠛⠛⠛⠛⠛⠛⠛⠛⠛⠛⠛⠛⠙⠋⠑⠑⠑⠑⠑⠑⠘⠑⠑⠑⠑⠑⠑⠑⠑⠀⠀⠀⠀⠀⠀⠀⠀⠀⠀⠀⠀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⠀⠀⠀⠀⠀⠀⠀⠀⠀⠀⠀⣿⣿⣿⣿⣿⣿⣿⣿⣿⣿⣿⣿⣿⣿⣿⣿⣿⣿⣿⣿⣿⣿⣿⣿⣿⣿⣿⣿⢿⣿⣿⣿⣿⣿⣿⣿⣿⣿⣿⣿⢿⣿⡧⢕⢕⢕⢕⢱⢇⢕⢕⡕⢕⢕⢝⢿⢟⢇⠀⠀⠀⠀⠀⠀⠀⠀⠀⠀⠀⠀</a:t>
            </a:r>
            <a:br/>
            <a:r>
              <a:t>⠀⠀⠀⠀⠀⠀⠀⠀⠀⠀⠀⣿⣿⣿⣿⣿⣿⣿⣿⣿⣿⣿⣿⣿⣿⣿⣿⣿⣿⣿⣿⣿⣿⣿⣿⣿⣿⣿⣿⣿⣽⣾⣿⣿⣿⣿⣿⣻⢿⣿⡾⢞⢕⡇⢜⣷⢕⢕⢱⡕⢕⡕⢕⢕⢱⢎⢷⢕⢕⠀⠀⠀⠀⠀⠀⠀⠀⠀⠀⠀⠀</a:t>
            </a:r>
            <a:br/>
            <a:r>
              <a:t>⠀⠀⠀⠀⠀⠀⠀⠀⠀⠀⠀⣿⣿⣿⣿⣿⣿⣿⣿⣿⣿⣿⣿⣿⣿⣿⣿⣿⣿⣿⣿⡿⢿⢿⢿⢿⣿⣿⣿⣿⣿⣿⣿⣿⣿⣿⣿⣷⣿⣿⣿⣷⡱⢳⢟⢎⣇⢕⢕⢕⣵⣕⢜⣣⢕⢕⢳⢺⡇⠀⠀⠀⠀⠀⠀⠀⠀⠀⠀⠀⠀</a:t>
            </a:r>
            <a:br/>
            <a:r>
              <a:t>⠀⠀⠀⠀⠀⠀⠀⠀⠀⠀⠀⣿⣿⣿⣿⣿⣿⣿⣿⣿⣿⣿⣿⣿⣿⣿⣿⣿⣿⣷⢇⢕⢱⣱⡵⢵⢞⢻⣿⣿⣿⣿⣿⣿⣿⣿⣿⣿⢿⣿⣿⣧⢱⢕⢇⢟⢏⡇⢕⢕⢱⢹⡕⣼⡕⢕⢝⣸⣕⠀⠀⠀⠀⠀⠀⠀⠀⠀⠀⠀⠀</a:t>
            </a:r>
            <a:br/>
            <a:r>
              <a:t>⠀⠀⠀⠀⠀⠀⠀⠀⠀⠀⠀⣿⣿⣿⣿⣿⣿⣿⣿⣿⣿⣿⣿⣿⣿⣿⣿⢕⢕⢕⢼⢗⢕⢝⢕⢕⢕⢜⢻⣿⣿⣿⣿⣿⣿⣿⣿⣿⣿⣿⣿⡟⢱⣜⡕⢕⢕⢕⢕⢕⢞⢕⢕⢜⢕⢕⢕⢜⡝⠀⠀⠀⠀⠀⠀⠀⠀⠀⠀⠀⠀</a:t>
            </a:r>
            <a:br/>
            <a:r>
              <a:t>⠀⠀⠀⠀⠀⠀⠀⠀⠀⠀⠀⣿⣿⣿⣿⣿⣿⣿⣿⣿⣿⣿⣿⣿⣿⣿⡇⢕⢑⢕⢕⣕⣕⣕⣱⣼⣵⣷⣾⣿⣿⣿⣿⣿⣿⣿⣿⣿⣿⣿⣿⣿⣼⣿⡟⢕⢕⢇⢕⢇⣵⢕⢕⢕⢱⢕⢕⢕⢕⠀⠀⠀⠀⠀⠀⠀⠀⠀⠀⠀⠀</a:t>
            </a:r>
            <a:br/>
            <a:r>
              <a:t>⠀⠀⠀⠀⠀⠀⠀⠀⠀⠀⠀⣿⣿⣿⣿⣿⣿⣿⣿⣿⣿⣿⣿⣿⣿⣿⣇⢕⢕⣱⣾⣿⣿⣿⣿⣿⣿⣿⣿⡿⣿⣿⣿⣿⣿⣿⣿⣿⣿⣿⣿⣿⣿⢝⡵⢕⢕⢕⢕⣱⢜⡕⢕⣕⣻⢕⢕⢕⢜⠀⠀⠀⠀⠀⠀⠀⠀⠀⠀⠀⠀</a:t>
            </a:r>
            <a:br/>
            <a:r>
              <a:t>⠀⠀⠀⠀⠀⠀⠀⠀⠀⠀⠀⣿⣿⣿⣿⣿⣿⣿⣿⣿⣿⣿⣿⣿⣿⣿⣿⡕⢕⣿⢿⢿⡿⢿⣿⢿⢟⠟⢏⢱⣿⣿⣿⣿⣿⣿⣿⣿⣿⣿⣿⡯⡿⣗⢹⡕⢕⢱⢕⢹⡇⢕⢇⢿⢻⣇⢱⢕⢕⠀⠀⠀⠀⠀⠀⠀⠀⠀⠀⠀⠀</a:t>
            </a:r>
            <a:br/>
            <a:r>
              <a:t>⠀⠀⠀⠀⠀⠀⠀⠀⠀⠀⠀⣿⣿⣿⣿⣿⣿⣿⣿⣿⣿⣿⣿⣿⣿⣿⣿⣷⢾⣧⣕⢐⢰⡔⣾⣧⢕⣱⡿⣼⣿⣿⣿⣿⣿⣿⣿⣿⣿⣿⣽⣾⡕⣼⣇⢜⡕⢾⢕⡎⢕⢕⢕⢕⢜⢟⢺⣇⡕⠀⠀⠀⠀⠀⠀⠀⠀⠀⠀⠀⠀</a:t>
            </a:r>
            <a:br/>
            <a:r>
              <a:t>⠀⠀⠀⠀⠀⠀⠀⠀⠀⠀⠀⣿⣿⣿⣿⣿⣿⣿⣿⣿⣿⣿⣿⣿⣿⣿⣿⣷⢟⣿⣧⣧⣽⣾⢿⣿⣿⣿⣿⣿⣿⣿⣿⣿⣿⣿⣿⣿⣿⣿⣽⡟⣹⣝⣼⣿⡷⢕⢜⢷⡸⢇⡕⢕⢕⢕⢜⢕⢕⠀⠀⠀⠀⠀⠀⠀⠀⠀⠀⠀⠀</a:t>
            </a:r>
            <a:br/>
            <a:r>
              <a:t>⠀⠀⠀⠀⠀⠀⠀⠀⠀⠀⠀⣿⣿⣿⣿⣿⣿⣿⣿⣿⣿⣿⣿⣿⣿⣿⣿⣿⣿⣿⣿⣿⣿⣿⣼⣿⣿⣿⣿⣿⣿⣿⣿⣿⣿⣿⣿⣿⣿⣿⣿⣿⣿⣿⡷⡪⢕⢜⢕⢕⢕⢝⢇⢕⢕⢕⢕⢕⡱⠀⠀⠀⠀⠀⠀⠀⠀⠀⠀⠀⠀</a:t>
            </a:r>
            <a:br/>
            <a:r>
              <a:t>⠀⠀⠀⠀⠀⠀⠀⠀⠀⠀⠀⣿⣿⣿⣿⣿⣿⣿⣿⣿⣿⣿⣿⣿⣿⣿⣿⣿⣿⡟⣿⣿⣿⣇⣔⣰⣼⣿⣿⣿⣿⣿⣿⣿⣿⣿⣿⣿⣿⣿⣿⣿⣿⣿⡯⡕⡕⢕⢕⡕⢕⢕⢕⢕⢕⢕⢕⢕⢏⠀⠀⠀⠀⠀⠀⠀⠀⠀⠀⠀⠀</a:t>
            </a:r>
            <a:br/>
            <a:r>
              <a:t>⠀⠀⠀⠀⠀⠀⠀⠀⠀⠀⠀⣿⣿⣿⣿⣿⣿⣿⣿⣿⣿⣿⣿⣿⣿⣿⣿⣿⣿⣿⣜⢿⣿⣿⣿⣿⣿⣿⣿⣿⣿⣿⣿⣿⣿⣿⣿⣿⣿⣿⣿⣟⣹⣿⡵⢝⢕⢕⢕⢕⢕⢕⢕⢕⢕⡕⢕⢕⢕⠀⠀⠀⠀⠀⠀⠀⠀⠀⠀⠀⠀</a:t>
            </a:r>
            <a:br/>
            <a:r>
              <a:t>⠀⠀⠀⠀⠀⠀⠀⠀⠀⠀⠀⣿⣿⣿⣿⣿⣿⣿⣿⣿⣿⣿⣿⣿⣿⣿⣿⣿⣿⣿⣿⣷⣿⣿⣿⣿⣿⣿⣿⣿⣿⣿⣿⣿⣿⣿⣿⣿⣿⣿⣿⣝⣽⣿⣿⡕⢕⢕⢕⡕⢕⢕⢱⢕⢕⢱⢕⢕⡕⠀⠀⠀⠀⠀⠀⠀⠀⠀⠀⠀⠀</a:t>
            </a:r>
            <a:br/>
            <a:r>
              <a:t>⠀⠀⠀⠀⠀⠀⠀⠀⠀⠀⠀⣿⣿⣿⣿⣿⣿⣿⣿⣿⣿⣿⣿⣿⣿⣿⣿⣿⣿⣿⣿⣿⣿⣿⣿⣿⣷⣿⣿⣿⣿⣿⣿⣿⣿⣿⣿⣿⣿⣿⣿⣿⡫⣟⢝⢕⢕⢕⡕⢕⢕⢕⢕⢕⢕⢕⢕⢕⢳⠀⠀⠀⠀⠀⠀⠀⠀⠀⠀⠀⠀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⠀⠀⠀⠀⠀⠀⠀⠀⠀⠀⠀⣿⣿⣿⣿⣿⣿⣿⣿⣿⣿⣿⣿⣿⣿⣿⣿⣿⣿⣿⣿⣿⣿⣿⣿⣿⣿⣿⣿⣿⣿⣿⣿⣿⣿⣿⣿⣿⣿⣿⣿⣿⣿⣳⡝⢕⢕⡵⢇⡕⢱⢇⢱⢕⢕⢕⢕⢕⢕⠀⠀⠀⠀⠀⠀⠀⠀⠀⠀⠀⠀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⠀⠀⠀⠀⠀⠀⠀⠀⠀⠀⠀⣿⣿⣿⣿⣿⣿⣿⣿⣿⣿⣿⣿⣿⣿⣿⣿⣿⣿⣿⣿⣿⣿⣿⣿⣿⣿⣿⣿⣿⣿⣿⣿⣿⣿⣿⣿⣿⣿⣿⣿⣿⣻⡿⣕⢗⡕⢱⡵⢕⢕⢕⢕⢕⢕⢕⢕⢕⢕⠀⠀⠀⠀⠀⠀⠀⠀⠀⠀⠀⠀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⠀⠀⠀⠀⠀⠀⠀⠀⠀⠀⠀⣿⣿⣿⣿⣿⣿⣿⣿⣿⣿⣿⣿⣿⣿⣿⣿⣿⣿⣿⣿⣿⣿⣿⣿⣿⣿⣿⣿⣿⣿⣿⣿⣿⣿⣿⣿⣿⣿⣿⣿⣿⣿⢝⡏⣱⢗⡕⢕⢕⢱⢕⢜⡕⢕⢕⢕⢜⡇⠀⠀⠀⠀⠀⠀⠀⠀⠀⠀⠀⠀</a:t>
            </a:r>
            <a:br/>
            <a:r>
              <a:t>⠀⠀⠀⠀⠀⠀⠀⠀⠀⠀⠀⣿⣿⣿⣿⣿⣿⣿⣿⣿⣿⣿⣿⣿⣿⣿⣿⣿⣿⣿⣿⣿⣿⣿⣿⣿⣿⣿⣿⣿⣿⣿⣿⣿⣿⣿⣿⣿⣿⣿⣿⣿⢕⣯⣻⣧⡕⢕⢜⣕⢕⢕⢜⢇⢕⢕⢕⢕⢕⠀⠀⠀⠀⠀⠀⠀⠀⠀⠀⠀⠀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⠀⠀⠀⠀⠀⠀⠀⠀⠀⠀⠀⣿⣿⣿⣿⣿⣿⣿⣿⣿⣿⣿⣿⣿⣿⣿⣿⣿⣿⣿⣿⣿⣿⣿⣿⣿⣿⣿⣿⣿⣿⣿⣿⣿⣿⣿⣿⣿⣿⣿⣿⣿⣟⢇⣿⣿⢇⡕⢱⢜⢇⢕⢕⢕⢕⢕⢕⢕⢕⠀⠀⠀⠀⠀⠀⠀⠀⠀⠀⠀⠀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⠀⠀⠀⠀⠀⠀⠀⠀⠀⠀⠀⣿⣿⣿⣿⣿⣿⣿⣿⣿⣿⣿⣿⣿⣿⣿⣿⣿⣿⣿⣿⣿⣿⣿⣿⣿⣿⣿⣿⣿⣿⣿⣿⣿⣿⣿⣿⣿⣿⣿⣻⡟⢜⣟⢝⢕⡕⢕⢟⢟⡗⢕⢱⢕⢕⢕⢕⢕⢕⠀⠀⠀⠀⠀⠀⠀⠀⠀⠀⠀⠀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⠀⠀⠀⠀⠀⠀⠀⠀⠀⠀⠀⣿⣿⣿⣿⣿⣿⣿⣿⣿⣿⣿⣿⣿⣿⣿⣿⣿⣿⣿⣿⣿⣿⣿⣿⣿⣿⣿⣿⣿⣿⣿⣿⣿⣿⣿⣿⣿⣿⣿⣿⡮⣟⢱⢇⢕⢕⢕⢕⢿⡎⢱⢕⢜⢕⢕⢕⢕⢕⠀⠀⠀⠀⠀⠀⠀⠀⠀⠀⠀⠀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⠀⠀⠀⠀⠀⠀⠀⠀⠀⠀⠀⠛⠛⠛⠛⠛⠛⠛⠛⠛⠛⠛⠛⠛⠛⠛⠛⠛⠛⠛⠛⠛⠛⠛⠛⠛⠛⠛⠛⠛⠛⠛⠛⠛⠛⠛⠛⠛⠛⠛⠛⠛⠙⠛⠑⠑⠑⠑⠑⠑⠑⠑⠑⠑⠑⠑⠑⠘⠑⠀⠀⠀⠀⠀⠀⠀⠀⠀⠀⠀⠀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⠀⠀⠀⠀⠀⠀⠀⠀⠀⠀⠀⣿⣿⣿⣿⣿⣿⣿⣿⣿⣿⣿⣿⣿⣿⣿⣿⣿⣿⣿⣿⣿⣿⣿⣿⣿⣿⣿⣿⣿⣿⣿⣿⣿⣿⣿⣿⣿⣿⢟⣿⣿⣇⢕⡗⢱⢕⢱⢗⢕⢕⢕⢕⡕⢜⢻⢝⢇⢕⠀⠀⠀⠀⠀⠀⠀⠀⠀⠀⠀⠀</a:t>
            </a:r>
            <a:br/>
            <a:r>
              <a:t>⠀⠀⠀⠀⠀⠀⠀⠀⠀⠀⠀⣿⣿⣿⣿⣿⣿⣿⣿⣿⣿⣿⣿⣿⣿⣿⣿⣿⣿⣿⣿⣿⣿⣿⣿⣿⣿⣿⣿⣿⣾⣿⣿⣿⣿⣿⣿⡿⣿⣿⢞⢏⡝⢕⣸⡕⢕⢕⢵⢕⡕⢕⢕⢜⢜⢟⢱⡕⢕⠀⠀⠀⠀⠀⠀⠀⠀⠀⠀⠀⠀</a:t>
            </a:r>
            <a:br/>
            <a:r>
              <a:t>⠀⠀⠀⠀⠀⠀⠀⠀⠀⠀⠀⣿⣿⣿⣿⣿⣿⣿⣿⣿⣿⣿⣿⣿⣿⣿⣿⣿⣿⣿⣿⢿⢿⢟⢟⢟⢻⢿⢿⣿⣿⣿⣿⣿⣿⣿⣿⣿⣷⣿⢿⣽⡗⢕⢽⡇⢕⢕⢕⢵⣱⢵⢧⢕⢕⡇⢺⡕⢕⠀⠀⠀⠀⠀⠀⠀⠀⠀⠀⠀⠀</a:t>
            </a:r>
            <a:br/>
            <a:r>
              <a:t>⠀⠀⠀⠀⠀⠀⠀⠀⠀⠀⠀⣿⣿⣿⣿⣿⣿⣿⣿⣿⣿⣿⣿⣿⣿⣿⣿⣿⣿⢿⢿⢟⡕⢕⢧⣵⢗⢞⢟⣿⣿⣿⣿⣿⣿⣿⣿⣿⣿⣿⡿⣸⢝⢕⣼⡏⢱⢕⢕⢕⢻⢕⢗⢕⢕⢜⢽⣵⡕⠀⠀⠀⠀⠀⠀⠀⠀⠀⠀⠀⠀</a:t>
            </a:r>
            <a:br/>
            <a:r>
              <a:t>⠀⠀⠀⠀⠀⠀⠀⠀⠀⠀⠀⣿⣿⣿⣿⣿⣿⣿⣿⣿⣿⣿⣿⣿⣿⣿⣿⣿⢟⢕⢕⢕⢏⠝⢕⢕⢕⡕⢕⢝⣿⣿⣿⣿⣿⣿⣿⣿⣿⣿⣿⢱⡎⡜⢝⢕⢕⢕⢕⢗⢕⢕⢕⢕⢕⢕⢕⡹⢕⠀⠀⠀⠀⠀⠀⠀⠀⠀⠀⠀⠀</a:t>
            </a:r>
            <a:br/>
            <a:r>
              <a:t>⠀⠀⠀⠀⠀⠀⠀⠀⠀⠀⠀⣿⣿⣿⣿⣿⣿⣿⣿⣿⣿⣿⣿⣿⣿⣿⣿⣟⢕⢕⢅⢕⣱⣵⣕⣱⣷⣷⣾⣷⣿⣿⣿⣿⣿⣿⣿⣿⣿⣿⣿⣽⣿⣳⢎⢕⢜⡕⢳⢧⢕⢕⢕⢕⢕⢕⢕⢱⡕⠀⠀⠀⠀⠀⠀⠀⠀⠀⠀⠀⠀</a:t>
            </a:r>
            <a:br/>
            <a:r>
              <a:t>⠀⠀⠀⠀⠀⠀⠀⠀⠀⠀⠀⣿⣿⣿⣿⣿⣿⣿⣿⣿⣿⣿⣿⣿⣿⣿⣿⣿⡇⢕⢱⣾⣿⣿⣿⣿⣿⣿⣿⣿⡟⣿⣿⣿⣿⣿⣿⣿⣿⣿⣿⢧⣕⡪⢕⢎⢱⢕⢱⡾⢇⢕⡕⣿⢇⢕⢕⢜⢱⠀⠀⠀⠀⠀⠀⠀⠀⠀⠀⠀⠀</a:t>
            </a:r>
            <a:br/>
            <a:r>
              <a:t>⠀⠀⠀⠀⠀⠀⠀⠀⠀⠀⠀⣿⣿⣿⣿⣿⣿⣿⣿⣿⣿⣿⣿⣿⣿⣿⣿⣿⣇⢕⡸⡟⠟⠿⢿⢿⡿⢟⢛⢟⣱⣿⣿⣿⣿⣿⣿⣿⣿⣿⣿⣎⣿⡕⢎⢕⢕⢕⢜⢇⢕⢜⢿⢹⣇⣵⢕⢕⢕⠀⠀⠀⠀⠀⠀⠀⠀⠀⠀⠀⠀</a:t>
            </a:r>
            <a:br/>
            <a:r>
              <a:t>⠀⠀⠀⠀⠀⠀⠀⠀⠀⠀⠀⣿⣿⣿⣿⣿⣿⣿⣿⣿⣿⣿⣿⣿⣿⣿⣿⣿⡿⣝⣿⣕⢄⢔⢧⣱⣷⣕⢵⣿⣿⣿⣿⣿⣿⣿⣿⣿⣿⣿⣿⣮⡵⣟⢱⡜⢷⢱⣇⢕⢕⢕⢕⢜⢇⢻⢕⢕⢕⠀⠀⠀⠀⠀⠀⠀⠀⠀⠀⠀⠀</a:t>
            </a:r>
            <a:br/>
            <a:r>
              <a:t>⠀⠀⠀⠀⠀⠀⠀⠀⠀⠀⠀⣿⣿⣿⣿⣿⣿⣿⣿⣿⣿⣿⣿⣿⣿⣿⣿⣿⣿⣵⣻⣿⣾⣷⣾⢿⣿⣿⣿⣿⣿⣿⣿⣿⣿⣿⣿⣿⣿⣷⣿⣕⣽⢪⢿⡇⢕⢜⢝⢇⢕⡕⢕⢕⢕⢜⢕⢕⡕⠀⠀⠀⠀⠀⠀⠀⠀⠀⠀⠀⠀</a:t>
            </a:r>
            <a:br/>
            <a:r>
              <a:t>⠀⠀⠀⠀⠀⠀⠀⠀⠀⠀⠀⣿⣿⣿⣿⣿⣿⣿⣿⣿⣿⣿⣿⣿⣿⣿⣿⣿⣿⣿⣿⣿⣿⣿⡿⠿⠿⢿⣿⣿⣿⣿⣿⣿⣿⣿⣿⣿⣿⣿⣿⣿⣿⣟⣱⢇⢕⢕⢕⢕⢜⢇⢕⢕⢕⢕⢕⢱⢇⠀⠀⠀⠀⠀⠀⠀⠀⠀⠀⠀⠀</a:t>
            </a:r>
            <a:br/>
            <a:r>
              <a:t>⠀⠀⠀⠀⠀⠀⠀⠀⠀⠀⠀⣿⣿⣿⣿⣿⣿⣿⣿⣿⣿⣿⣿⣿⣿⣿⣿⣿⣿⣿⣯⢿⣿⣿⣷⣷⣿⣿⣿⣿⣿⣿⣿⣿⣿⣿⣿⣿⣿⣿⣿⢿⣿⣮⢕⡱⢕⢕⢕⡕⢕⢕⢕⢕⢕⢕⢕⢇⡕⠀⠀⠀⠀⠀⠀⠀⠀⠀⠀⠀⠀</a:t>
            </a:r>
            <a:br/>
            <a:r>
              <a:t>⠀⠀⠀⠀⠀⠀⠀⠀⠀⠀⠀⣿⣿⣿⣿⣿⣿⣿⣿⣿⣿⣿⣿⣿⣿⣿⣿⣿⣿⣿⣿⣷⣽⣿⣿⣿⣿⣿⣿⣿⣿⣿⣿⣿⣿⣿⣿⣿⣿⣿⣻⢧⣿⣇⡕⢕⢕⢕⢕⢕⢕⢕⢕⢕⡕⢕⢕⢕⢕⠀⠀⠀⠀⠀⠀⠀⠀⠀⠀⠀⠀</a:t>
            </a:r>
            <a:br/>
            <a:r>
              <a:t>⠀⠀⠀⠀⠀⠀⠀⠀⠀⠀⠀⣿⣿⣿⣿⣿⣿⣿⣿⣿⣿⣿⣿⣿⣿⣿⣿⣿⣿⣿⣿⣿⣿⣿⣿⣿⣿⢟⣿⣿⣿⣿⣿⣿⣿⣿⣿⣿⣿⣽⣿⣽⣿⣿⣇⡕⢕⢕⢕⢕⢕⢕⢇⢕⢕⢇⢕⢕⢕⠀⠀⠀⠀⠀⠀⠀⠀⠀⠀⠀⠀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⠀⠀⠀⠀⠀⠀⠀⠀⠀⠀⠀⣿⣿⣿⣿⣿⣿⣿⣿⣿⣿⣿⣿⣿⣿⣿⣿⣿⣿⣿⣿⣿⣿⣿⣿⣿⣿⣿⣿⣿⣿⣿⣿⣿⣿⣿⣿⣿⣿⣿⣿⣯⣻⡏⡕⢕⢕⢕⢕⢕⢕⢕⡕⢕⢕⢕⢕⢕⢕⠀⠀⠀⠀⠀⠀⠀⠀⠀⠀⠀⠀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⠀⠀⠀⠀⠀⠀⠀⠀⠀⠀⠀⣿⣿⣿⣿⣿⣿⣿⣿⣿⣿⣿⣿⣿⣿⣿⣿⣿⣿⣿⣿⣿⣿⣿⣿⣿⣿⣿⣿⣿⣿⣿⣿⣿⣿⣿⣿⣿⣿⣿⣿⣽⣯⣧⢱⢕⢕⢎⢱⢕⢕⢕⢇⢕⢕⢕⢕⢕⢕⠀⠀⠀⠀⠀⠀⠀⠀⠀⠀⠀⠀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⠀⠀⠀⠀⠀⠀⠀⠀⠀⠀⠀⣿⣿⣿⣿⣿⣿⣿⣿⣿⣿⣿⣿⣿⣿⣿⣿⣿⣿⣿⣿⣿⣿⣿⣿⣿⣿⣿⣿⣿⣿⣿⣿⣿⣿⣿⣿⣿⣿⣿⣿⡟⣽⣎⡕⢇⢕⢷⢕⢕⢕⢕⡕⢕⢕⢕⢕⢕⢕⠀⠀⠀⠀⠀⠀⠀⠀⠀⠀⠀⠀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⠀⠀⠀⠀⠀⠀⠀⠀⠀⠀⠀⣿⣿⣿⣿⣿⣿⣿⣿⣿⣿⣿⣿⣿⣿⣿⣿⣿⣿⣿⣿⣿⣿⣿⣿⣿⣿⣿⣿⣿⣿⣿⣿⣿⣿⣿⣿⣿⣿⣿⡿⣺⡟⣇⣕⡕⢕⢕⡕⢕⢕⢸⣕⡕⢕⢕⢕⢕⢕⠀⠀⠀⠀⠀⠀⠀⠀⠀⠀⠀⠀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⠀⠀⠀⠀⠀⠀⠀⠀⠀⠀⠀⣿⣿⣿⣿⣿⣿⣿⣿⣿⣿⣿⣿⣿⣿⣿⣿⣿⣿⣿⣿⣿⣿⣿⣿⣿⣿⣿⣿⣿⣿⣿⣿⣿⣿⣿⣿⣿⣿⡿⣿⣟⣽⢾⣿⢇⢕⢱⢳⢏⢕⢕⢎⢗⢕⢕⢕⢕⢕⠀⠀⠀⠀⠀⠀⠀⠀⠀⠀⠀⠀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⠀⠀⠀⠀⠀⠀⠀⠀⠀⠀⠀⣿⣿⣿⣿⣿⣿⣿⣿⣿⣿⣿⣿⣿⣿⣿⣿⣿⣿⣿⣿⣿⣿⣿⣿⣿⣿⣿⣿⣿⣿⣿⣿⣿⣿⣿⣿⣿⣿⢿⣿⡿⣧⣿⣿⢎⢵⢫⣮⢜⢕⢕⢕⢕⢕⢕⢕⢕⢕⠀⠀⠀⠀⠀⠀⠀⠀⠀⠀⠀⠀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⠀⠀⠀⠀⠀⠀⠀⠀⠀⠀⠀⣿⣿⣿⣿⣿⣿⣿⣿⣿⣿⣿⣿⣿⣿⣿⣿⣿⣿⣿⣿⣿⣿⣿⣿⣿⣿⣿⣿⣿⣿⣿⣿⣿⣿⣿⣿⣿⣿⣿⣿⡣⡾⢜⢜⢱⢕⢜⢝⣕⢕⢕⢕⡇⢕⢕⢕⢕⢕⠀⠀⠀⠀⠀⠀⠀⠀⠀⠀⠀⠀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⠀⠀⠀⠀⠀⠀⠀⠀⠀⠀⠀⣿⣿⣿⣿⣿⣿⣿⣿⣿⣿⣿⣿⣿⣿⣿⣿⣿⣿⣿⣿⣿⣿⣿⣿⣿⣿⣿⣿⣿⣿⣿⣿⣿⣿⣿⣿⣿⣿⣿⣷⡽⢣⡞⢕⢇⢕⢕⢸⡇⢕⢇⢕⢕⢕⢕⢗⢇⢕⠀⠀⠀⠀⠀⠀⠀⠀⠀⠀⠀⠀</a:t>
            </a:r>
            <a:br/>
            <a:r>
              <a:t>⠀⠀⠀⠀⠀⠀⠀⠀⠀⠀⠀⠛⠛⠛⠛⠛⠛⠛⠛⠛⠛⠛⠛⠛⠛⠛⠛⠛⠛⠛⠛⠛⠛⠛⠛⠛⠛⠛⠛⠛⠛⠛⠛⠛⠛⠛⠛⠛⠛⠛⠛⠃⠛⠑⠑⠑⠑⠑⠑⠃⠑⠑⠑⠑⠑⠑⠘⠑⠑⠀⠀⠀⠀⠀⠀⠀⠀⠀⠀⠀⠀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⠀⠀⠀⠀⠀⠀⠀⠀⠀⠀⠀⣿⣿⣿⣿⣿⣿⣿⣿⣿⣿⣿⣿⣿⣿⣿⣿⣿⣿⣿⣿⣿⣷⣿⣿⣿⣿⣿⣿⣿⣿⣿⣿⣿⣿⣿⣿⣿⣿⣿⣿⣿⡇⢝⡕⢱⢕⢱⢇⢕⢕⡱⢱⢕⡟⡟⢇⢕⢕⠀⠀⠀⠀⠀⠀⠀⠀⠀⠀⠀⠀</a:t>
            </a:r>
            <a:br/>
            <a:r>
              <a:t>⠀⠀⠀⠀⠀⠀⠀⠀⠀⠀⠀⣿⣿⣿⣿⣿⣿⣿⣿⣿⣿⣿⣿⣿⣿⣿⣿⣿⣿⣿⣿⣿⣿⣿⣿⣿⣿⣿⣿⣿⣾⣿⣿⣿⣿⣯⣿⣟⣿⡽⢻⢟⢏⢕⣷⢕⢕⢕⢕⢱⢜⢕⢜⢇⢟⢕⣕⢕⢕⠀⠀⠀⠀⠀⠀⠀⠀⠀⠀⠀⠀</a:t>
            </a:r>
            <a:br/>
            <a:r>
              <a:t>⠀⠀⠀⠀⠀⠀⠀⠀⠀⠀⠀⣿⣿⣿⣿⣿⣿⣿⣿⣿⣿⣿⣿⣿⣿⣿⣿⣿⣿⣿⣿⣿⡟⢟⢟⢏⢝⢟⣻⣿⣿⣿⣿⣿⣿⣿⣷⣿⣿⣿⣽⡽⡕⢜⣹⡇⢕⢕⢕⣕⣵⢵⡕⢕⣜⢱⣇⢕⢕⠀⠀⠀⠀⠀⠀⠀⠀⠀⠀⠀⠀</a:t>
            </a:r>
            <a:br/>
            <a:r>
              <a:t>⠀⠀⠀⠀⠀⠀⠀⠀⠀⠀⠀⣿⣿⣿⣿⣿⣿⣿⣿⣿⣿⣿⣿⣿⣿⣿⣿⣿⣿⡿⢿⢟⢣⣇⢞⢷⢟⢏⢝⢹⣿⣿⣿⣿⣿⣿⣿⣿⣿⣷⢽⣏⢕⢱⡟⢕⡱⢕⢕⢜⢏⢸⢕⢕⢕⢹⣯⡵⢕⠀⠀⠀⠀⠀⠀⠀⠀⠀⠀⠀⠀</a:t>
            </a:r>
            <a:br/>
            <a:r>
              <a:t>⠀⠀⠀⠀⠀⠀⠀⠀⠀⠀⠀⣿⣿⣿⣿⣿⣿⣿⣿⣿⣿⣿⣿⣿⣿⣿⣿⣿⡏⢕⢕⢕⢝⢕⢕⢕⢕⢕⢵⢜⢹⣿⣿⣿⣿⣿⣿⣿⣿⣿⣎⡇⣕⢕⢏⢕⢕⢕⢕⢎⢕⢕⢕⢕⢕⢕⢜⢕⣕⠀⠀⠀⠀⠀⠀⠀⠀⠀⠀⠀⠀</a:t>
            </a:r>
            <a:br/>
            <a:r>
              <a:t>⠀⠀⠀⠀⠀⠀⠀⠀⠀⠀⠀⣿⣿⣿⣿⣿⣿⣿⣿⣿⣿⣿⣿⣿⣿⣿⣿⣿⣧⢕⢔⢔⣱⣵⣷⣵⣾⣿⣿⣿⣿⣿⣿⣿⣿⣿⣿⣿⣿⣿⣯⣵⣿⢕⢇⢕⢕⢕⢵⡕⢕⢕⢕⢕⢕⢕⢕⢵⢣⠀⠀⠀⠀⠀⠀⠀⠀⠀⠀⠀⠀</a:t>
            </a:r>
            <a:br/>
            <a:r>
              <a:t>⠀⠀⠀⠀⠀⠀⠀⠀⠀⠀⠀⣿⣿⣿⣿⣿⣿⣿⣿⣿⣿⣿⣿⣿⣿⣿⣿⣿⣿⢕⢕⣾⣿⣿⣿⣿⣿⣿⣿⣿⣿⢏⣿⣿⣿⣿⣿⣿⣿⣿⣿⢏⢕⢯⢕⢕⡎⢜⣼⡇⡕⢕⣸⡇⢕⢕⢕⢇⢾⠀⠀⠀⠀⠀⠀⠀⠀⠀⠀⠀⠀</a:t>
            </a:r>
            <a:br/>
            <a:r>
              <a:t>⠀⠀⠀⠀⠀⠀⠀⠀⠀⠀⠀⣿⣿⣿⣿⣿⣿⣿⣿⣿⣿⣿⣿⣿⣿⣿⣿⣿⣿⡇⣱⡻⠝⠙⢛⢛⢟⢏⢍⢝⣕⣽⣿⣿⣿⣿⣿⣿⣧⣽⣯⣧⣣⢜⢕⢱⢕⢕⢫⡜⢕⢻⢺⣷⢱⡕⢕⢕⢕⠀⠀⠀⠀⠀⠀⠀⠀⠀⠀⠀⠀</a:t>
            </a:r>
            <a:br/>
            <a:r>
              <a:t>⠀⠀⠀⠀⠀⠀⠀⠀⠀⠀⠀⣿⣿⣿⣿⣿⣿⣿⣿⣿⣿⣿⣿⣿⣿⣿⣿⣿⣿⣕⢵⣷⣔⡔⢞⣱⣿⣧⣗⣞⣯⣿⣿⣿⣿⣿⣿⣿⣿⣿⣵⣧⣎⢯⡵⢱⢇⣧⡜⢕⢕⢕⢕⢏⢜⡇⡕⢕⢕⠀⠀⠀⠀⠀⠀⠀⠀⠀⠀⠀⠀</a:t>
            </a:r>
            <a:br/>
            <a:r>
              <a:t>⠀⠀⠀⠀⠀⠀⠀⠀⠀⠀⠀⣿⣿⣿⣿⣿⣿⣿⣿⣿⣿⣿⣿⣿⣿⣿⣿⣿⣿⣷⣼⣿⣿⣿⣿⡿⣿⣿⣿⣿⣿⣿⣿⣿⣿⣿⣿⣿⣿⣼⣗⣼⣕⡹⢿⢕⢕⢏⢇⢕⡕⢕⢕⢕⢕⢝⢕⢕⢕⠀⠀⠀⠀⠀⠀⠀⠀⠀⠀⠀⠀</a:t>
            </a:r>
            <a:br/>
            <a:r>
              <a:t>⠀⠀⠀⠀⠀⠀⠀⠀⠀⠀⠀⣿⣿⣿⣿⣿⣿⣿⣿⣿⣿⣿⣿⣿⣿⣿⣿⣿⣿⣿⣿⣿⣿⣿⣿⢟⣟⣟⣿⣿⣿⣿⣿⣿⣿⣿⣿⣿⣿⣿⣿⣷⡿⢕⡱⢕⢕⢕⢕⢕⢝⢕⢕⢕⢕⢕⢕⣜⢕⠀⠀⠀⠀⠀⠀⠀⠀⠀⠀⠀⠀</a:t>
            </a:r>
            <a:br/>
            <a:r>
              <a:t>⠀⠀⠀⠀⠀⠀⠀⠀⠀⠀⠀⣿⣿⣿⣿⣿⣿⣿⣿⣿⣿⣿⣿⣿⣿⣿⣿⣿⣿⣿⣿⣞⢿⣿⣿⣿⣿⣿⣿⣿⣿⣿⣿⣿⣿⣿⣿⣿⣿⣿⣟⣿⣧⡺⢕⡕⢕⢕⢕⢕⢕⢕⢕⢕⢱⡕⢜⢱⢕⠀⠀⠀⠀⠀⠀⠀⠀⠀⠀⠀⠀</a:t>
            </a:r>
            <a:br/>
            <a:r>
              <a:t>⠀⠀⠀⠀⠀⠀⠀⠀⠀⠀⠀⣿⣿⣿⣿⣿⣿⣿⣿⣿⣿⣿⣿⣿⣿⣿⣿⣿⣿⣿⣿⣿⣷⣿⣿⣿⣿⣿⣿⣿⣿⣿⣿⣿⣿⣿⣿⣿⣿⣟⡿⣼⣿⡵⡕⢕⢕⢕⢕⢕⢕⢕⢕⢕⢕⢕⢕⢕⢕⠀⠀⠀⠀⠀⠀⠀⠀⠀⠀⠀⠀</a:t>
            </a:r>
            <a:br/>
            <a:r>
              <a:t>⠀⠀⠀⠀⠀⠀⠀⠀⠀⠀⠀⣿⣿⣿⣿⣿⣿⣿⣿⣿⣿⣿⣿⣿⣿⣿⣿⣿⣿⣿⣿⣿⣿⣿⣿⣿⣿⣟⣻⣿⣿⣿⣿⣿⣿⣿⣿⣿⣿⣿⡿⣿⣿⡿⢕⢕⢕⢕⢕⢕⢕⢱⢇⢜⢕⢕⢕⢕⢕⠀⠀⠀⠀⠀⠀⠀⠀⠀⠀⠀⠀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⠀⠀⠀⠀⠀⠀⠀⠀⠀⠀⠀⣿⣿⣿⣿⣿⣿⣿⣿⣿⣿⣿⣿⣿⣿⣿⣿⣿⣿⣿⣿⣿⣿⣿⣿⣿⣿⣿⣿⣿⣿⣿⣿⣿⣿⣿⣿⣿⣿⣿⣿⣝⣟⣱⢕⢕⢕⢵⢕⢕⢕⢕⡇⢕⢕⢕⢕⢕⢕⠀⠀⠀⠀⠀⠀⠀⠀⠀⠀⠀⠀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⠀⠀⠀⠀⠀⠀⠀⠀⠀⠀⠀⣿⣿⣿⣿⣿⣿⣿⣿⣿⣿⣿⣿⣿⣿⣿⣿⣿⣿⣿⣿⣿⣿⣿⣿⣿⣿⣿⣿⣿⣿⣿⣿⣿⣿⣿⣿⣿⣿⣿⣿⣿⣵⡎⣕⢕⢵⢇⢇⢕⢕⢜⢕⢕⢕⢕⢕⢕⢕⠀⠀⠀⠀⠀⠀⠀⠀⠀⠀⠀⠀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⠀⠀⠀⠀⠀⠀⠀⠀⠀⠀⠀⣿⣿⣿⣿⣿⣿⣿⣿⣿⣿⣿⣿⣿⣿⣿⣿⣿⣿⣿⣿⣿⣿⣿⣿⣿⣿⣿⣿⣿⣿⣿⣿⣿⣿⣿⣿⣿⣿⣿⣿⡱⣿⣕⡗⡕⢕⡷⢕⢕⢕⢱⢕⢕⢕⢕⢕⢕⢕⠀⠀⠀⠀⠀⠀⠀⠀⠀⠀⠀⠀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⠀⠀⠀⠀⠀⠀⠀⠀⠀⠀⠀⣿⣿⣿⣿⣿⣿⣿⣿⣿⣿⣿⣿⣿⣿⣿⣿⣿⣿⣿⣿⣿⣿⣿⣿⣿⣿⣿⣿⣿⣿⣿⣿⣿⣿⣿⣿⣿⣿⣿⣿⣽⣗⣵⣕⢗⢇⢕⢕⢕⢕⢕⣕⢕⢕⢕⢕⢕⢕⠀⠀⠀⠀⠀⠀⠀⠀⠀⠀⠀⠀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⠀⠀⠀⠀⠀⠀⠀⠀⠀⠀⠀⣿⣿⣿⣿⣿⣿⣿⣿⣿⣿⣿⣿⣿⣿⣿⣿⣿⣿⣿⣿⣿⣿⣿⣿⣿⣿⣿⣿⣿⣿⣿⣿⣿⣿⣿⣿⣿⣿⣿⣿⣯⣯⣿⡇⢕⢕⡎⢕⢕⢕⢕⢟⢕⢕⢕⢕⢕⢕⠀⠀⠀⠀⠀⠀⠀⠀⠀⠀⠀⠀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⠀⠀⠀⠀⠀⠀⠀⠀⠀⠀⠀⣿⣿⣿⣿⣿⣿⣿⣿⣿⣿⣿⣿⣿⣿⣿⣿⣿⣿⣿⣿⣿⣿⣿⣿⣿⣿⣿⣿⣿⣿⣿⣿⣿⣿⣿⣿⣿⣿⣿⣷⣻⣾⡟⡳⢇⢞⣵⣧⢕⢕⢕⢱⢕⢕⢕⢕⢕⢕⠀⠀⠀⠀⠀⠀⠀⠀⠀⠀⠀⠀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⠀⠀⠀⠀⠀⠀⠀⠀⠀⠀⠀⣿⣿⣿⣿⣿⣿⣿⣿⣿⣿⣿⣿⣿⣿⣿⣿⣿⣿⣿⣿⣿⣿⣿⣿⣿⣿⣿⣿⣿⣿⣿⣿⣿⣿⣿⣿⣿⣿⣯⣿⢕⣯⣱⢇⢕⢕⢝⣫⢕⢕⢕⢱⢕⢕⢕⢕⢕⢕⠀⠀⠀⠀⠀⠀⠀⠀⠀⠀⠀⠀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⠀⠀⠀⠀⠀⠀⠀⠀⠀⠀⠀⣿⣿⣿⣿⣿⣿⣿⣿⣿⣿⣿⣿⣿⣿⣿⣿⣿⣿⣿⣿⣿⣿⣿⣿⣿⣿⣿⣿⣿⣿⣿⣿⣿⣿⣿⣿⣿⣿⣿⢏⣿⣇⢧⡕⢕⢕⢕⢻⢕⢕⢕⢕⢕⢕⢜⣇⢕⢕⠀⠀⠀⠀⠀⠀⠀⠀⠀⠀⠀⠀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⠀⠀⠀⠀⠀⠀⠀⠀⠀⠀⠀⠛⠛⠛⠛⠛⠛⠛⠛⠛⠛⠛⠛⠛⠛⠛⠛⠛⠛⠛⠛⠛⠛⠛⠛⠛⠛⠛⠛⠛⠛⠛⠛⠛⠛⠛⠛⠛⠛⠛⠛⠃⠛⠑⠑⠑⠑⠑⠘⠑⠑⠑⠑⠑⠑⠑⠃⠑⠑⠀⠀⠀⠀⠀⠀⠀⠀⠀⠀⠀⠀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⠀⠀⠀⠀⠀⠀⠀⠀⠀⠀⠀⣿⣿⣿⣿⣿⣿⣿⣿⣿⣿⣿⣿⣿⣿⣿⣿⣿⣿⣿⣿⣿⣿⣿⣯⣿⣿⣿⣿⣿⣿⣿⣿⣿⣿⣿⣿⣻⣿⣿⣿⣷⢜⣝⢜⢕⢕⢵⢕⢕⢕⢕⡕⢝⢟⢟⢕⢕⢕⠀⠀⠀⠀⠀⠀⠀⠀⠀⠀⠀⠀</a:t>
            </a:r>
            <a:br/>
            <a:r>
              <a:t>⠀⠀⠀⠀⠀⠀⠀⠀⠀⠀⠀⣿⣿⣿⣿⣿⣿⣿⣿⣿⣿⣿⣿⣿⣿⣿⣿⣿⣿⣿⣿⣿⣿⣿⣿⣿⣿⣿⣿⣷⣿⣿⣿⣿⣿⣯⣿⢟⣿⡯⢟⡟⢇⢸⡟⢕⢕⢱⢕⢵⢕⢕⢿⢜⡇⢕⢕⢕⢕⠀⠀⠀⠀⠀⠀⠀⠀⠀⠀⠀⠀</a:t>
            </a:r>
            <a:br/>
            <a:r>
              <a:t>⠀⠀⠀⠀⠀⠀⠀⠀⠀⠀⠀⣿⣿⣿⣿⣿⣿⣿⣿⣿⣿⣿⣿⣿⣿⣿⣿⣿⣿⣿⣿⣿⣿⢝⢝⢝⢕⣝⣝⣻⣿⣿⣿⣿⣿⣿⣿⣿⣿⣻⣧⡹⣕⢹⣏⢕⢕⢕⢱⣕⢵⢧⢕⢕⣝⣿⡕⢕⢸⠀⠀⠀⠀⠀⠀⠀⠀⠀⠀⠀⠀</a:t>
            </a:r>
            <a:br/>
            <a:r>
              <a:t>⠀⠀⠀⠀⠀⠀⠀⠀⠀⠀⠀⣿⣿⣿⣿⣿⣿⣿⣿⣿⣿⣿⣿⣿⣿⣿⣿⣿⣿⣿⢏⢏⢕⣼⢜⢞⢟⢝⢕⢕⣼⣾⣿⣿⣿⣿⣿⣿⣿⣷⢪⡕⢣⢵⢏⢕⢕⢕⢜⢟⢹⢇⢕⢕⢜⢿⣧⢱⢕⠀⠀⠀⠀⠀⠀⠀⠀⠀⠀⠀⠀</a:t>
            </a:r>
            <a:br/>
            <a:r>
              <a:t>⠀⠀⠀⠀⠀⠀⠀⠀⠀⠀⠀⣿⣿⣿⣿⣿⣿⣿⣿⣿⣿⣿⣿⣿⣿⣿⣿⣿⣿⡜⢕⠕⢕⢕⢕⢕⢕⡕⣕⢗⣕⢻⣿⣿⣿⣿⣿⣿⣿⣿⣜⢕⣇⡝⢇⢕⢕⢕⢕⢇⢕⢕⢕⢕⢕⢕⢹⢕⡱⠀⠀⠀⠀⠀⠀⠀⠀⠀⠀⠀⠀</a:t>
            </a:r>
            <a:br/>
            <a:r>
              <a:t>⠀⠀⠀⠀⠀⠀⠀⠀⠀⠀⠀⣿⣿⣿⣿⣿⣿⣿⣿⣿⣿⣿⣿⣿⣿⣿⣿⣿⣿⡇⢕⢕⣵⣷⣿⣷⣷⣿⣿⣿⣿⣿⢿⣿⣿⣿⣿⣿⣿⣿⣧⣕⣗⡜⢕⢜⢕⢱⣇⢕⢕⢇⡕⢕⢕⢕⢕⡕⢵⠀⠀⠀⠀⠀⠀⠀⠀⠀⠀⠀⠀</a:t>
            </a:r>
            <a:br/>
            <a:r>
              <a:t>⠀⠀⠀⠀⠀⠀⠀⠀⠀⠀⠀⣿⣿⣿⣿⣿⣿⣿⣿⣿⣿⣿⣿⣿⣿⣿⣿⣿⣿⣇⢕⢸⣿⣿⣿⣿⣿⣿⣿⣿⡿⢏⣹⣿⣿⣿⣿⣿⣿⣿⣧⢝⣱⢕⢕⢕⢇⣱⡸⢕⢕⡕⣿⢕⢕⢕⢕⢇⢞⠀⠀⠀⠀⠀⠀⠀⠀⠀⠀⠀⠀</a:t>
            </a:r>
            <a:br/>
            <a:r>
              <a:t>⠀⠀⠀⠀⠀⠀⠀⠀⠀⠀⠀⣿⣿⣿⣿⣿⣿⣿⣿⣿⣿⣿⣿⣿⣿⣿⣿⣿⣿⣿⢧⣼⡇⠁⢉⡍⢝⣝⡕⢕⣱⣵⣿⣿⣿⣿⣿⣿⣇⡳⢼⡧⢇⡕⢕⢸⢕⢜⢇⢜⢕⢟⢿⡕⣇⢕⢕⢕⢕⠀⠀⠀⠀⠀⠀⠀⠀⠀⠀⠀⠀</a:t>
            </a:r>
            <a:br/>
            <a:r>
              <a:t>⠀⠀⠀⠀⠀⠀⠀⠀⠀⠀⠀⣿⣿⣿⣿⣿⣿⣿⣿⣿⣿⣿⣿⣿⣿⣿⣿⣿⣿⣯⢟⣿⣧⣵⣕⣱⣾⣿⣮⣼⣯⣾⣿⣿⣿⣿⣿⣿⣿⣮⣾⣜⡕⣣⡜⣱⢱⣧⢝⢕⢕⢕⢜⢕⣏⢕⢕⢕⢕⠀⠀⠀⠀⠀⠀⠀⠀⠀⠀⠀⠀</a:t>
            </a:r>
            <a:br/>
            <a:r>
              <a:t>⠀⠀⠀⠀⠀⠀⠀⠀⠀⠀⠀⣿⣿⣿⣿⣿⣿⣿⣿⣿⣿⣿⣿⣿⣿⣿⣿⣿⣿⣿⣿⣿⣿⣿⣿⣿⣻⣿⣿⣿⣿⣿⣿⣿⣿⣿⣿⣿⣷⣿⣇⣽⣼⢸⣇⢕⢕⢏⢕⢕⢕⢕⢕⢕⢜⢕⢕⢱⢕⠀⠀⠀⠀⠀⠀⠀⠀⠀⠀⠀⠀</a:t>
            </a:r>
            <a:br/>
            <a:r>
              <a:t>⠀⠀⠀⠀⠀⠀⠀⠀⠀⠀⠀⣿⣿⣿⣿⣿⣿⣿⣿⣿⣿⣿⣿⣿⣿⣿⣿⣿⣿⣿⣿⡿⣿⣿⣿⣽⣽⣽⣿⣿⣿⣿⣿⣿⣿⣿⣿⣿⣿⣿⣾⣿⡷⢕⡜⢕⢕⢕⢕⢜⢇⢕⢕⢕⢕⢕⢱⡣⢕⠀⠀⠀⠀⠀⠀⠀⠀⠀⠀⠀⠀</a:t>
            </a:r>
            <a:br/>
            <a:r>
              <a:t>⠀⠀⠀⠀⠀⠀⠀⠀⠀⠀⠀⣿⣿⣿⣿⣿⣿⣿⣿⣿⣿⣿⣿⣿⣿⣿⣿⣿⣿⣿⣿⣷⣝⢿⣿⣿⣿⣿⣿⣿⣿⣿⣿⣿⣿⣿⣿⣿⣿⣿⣟⣿⣗⢕⢕⢱⢕⢕⢕⢕⢕⢕⢕⢕⢱⢕⢜⡇⢕⠀⠀⠀⠀⠀⠀⠀⠀⠀⠀⠀⠀</a:t>
            </a:r>
            <a:br/>
            <a:r>
              <a:t>⠀⠀⠀⠀⠀⠀⠀⠀⠀⠀⠀⣿⣿⣿⣿⣿⣿⣿⣿⣿⣿⣿⣿⣿⣿⣿⣿⣿⣿⣿⣿⣿⣿⣾⣝⣿⣿⣿⣿⣿⣿⣿⣿⣿⣿⣿⣿⣿⣻⡻⣽⣿⣾⣕⢕⢕⢕⢕⢕⢕⢕⢕⢕⢱⢕⢕⢕⢕⢕⠀⠀⠀⠀⠀⠀⠀⠀⠀⠀⠀⠀</a:t>
            </a:r>
            <a:br/>
            <a:r>
              <a:t>⠀⠀⠀⠀⠀⠀⠀⠀⠀⠀⠀⣿⣿⣿⣿⣿⣿⣿⣿⣿⣿⣿⣿⣿⣿⣿⣿⣿⣿⣿⣿⣿⣿⣿⣿⣿⣿⣯⣽⣿⣿⣿⣿⣿⣿⣿⣿⣿⣷⣿⣹⣿⣿⡟⢱⢕⢕⢕⢕⢕⢕⡜⢕⢕⢕⢕⢕⢕⢕⠀⠀⠀⠀⠀⠀⠀⠀⠀⠀⠀⠀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⠀⠀⠀⠀⠀⠀⠀⠀⠀⠀⠀⣿⣿⣿⣿⣿⣿⣿⣿⣿⣿⣿⣿⣿⣿⣿⣿⣿⣿⣿⣿⣿⣿⣿⣿⣿⣿⣿⣿⣿⣿⣿⣿⣿⣿⣿⣿⣿⣿⣷⣿⣟⣽⣵⢕⡕⢕⢇⢕⢕⢕⢕⢕⢜⢕⢕⢕⢕⢕⠀⠀⠀⠀⠀⠀⠀⠀⠀⠀⠀⠀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⠀⠀⠀⠀⠀⠀⠀⠀⠀⠀⠀⣿⣿⣿⣿⣿⣿⣿⣿⣿⣿⣿⣿⣿⣿⣿⣿⣿⣿⣿⣿⣿⣿⣿⣿⣿⣿⣿⣿⣿⣿⣿⣿⣿⣿⣿⣿⣿⣿⣿⣿⣿⣷⢇⡵⢕⡜⢕⢇⢕⢕⢕⢕⢕⢕⢕⢕⢕⢕⠀⠀⠀⠀⠀⠀⠀⠀⠀⠀⠀⠀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⠀⠀⠀⠀⠀⠀⠀⠀⠀⠀⠀⣿⣿⣿⣿⣿⣿⣿⣿⣿⣿⣿⣿⣿⣿⣿⣿⣿⣿⣿⣿⣿⣿⣿⣿⣿⣿⣿⣿⣿⣿⣿⣿⣿⣿⣿⣿⣿⣿⣿⣿⢵⢷⣵⢇⢕⢱⢇⢕⢕⢕⡱⢕⢕⢕⢕⢕⢕⢕⠀⠀⠀⠀⠀⠀⠀⠀⠀⠀⠀⠀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⠀⠀⠀⠀⠀⠀⠀⠀⠀⠀⠀⣿⣿⣿⣿⣿⣿⣿⣿⣿⣿⣿⣿⣿⣿⣿⣿⣿⣿⣿⣿⣿⣿⣿⣿⣿⣿⣿⣿⣿⣿⣿⣿⣿⣿⣿⣿⣿⣿⣿⢿⡿⣮⣕⡕⢕⢕⢕⢕⡕⢕⢵⡕⢕⢕⢕⢕⢕⢕⠀⠀⠀⠀⠀⠀⠀⠀⠀⠀⠀⠀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⠀⠀⠀⠀⠀⠀⠀⠀⠀⠀⠀⣿⣿⣿⣿⣿⣿⣿⣿⣿⣿⣿⣿⣿⣿⣿⣿⣿⣿⣿⣿⣿⣿⣿⣿⣿⣿⣿⣿⣿⣿⣿⣿⣿⣿⣿⣿⣿⣿⣿⣿⣟⣿⣿⢣⢕⢕⢣⢜⢕⢕⢜⢗⢕⢕⢕⢕⢕⢕⠀⠀⠀⠀⠀⠀⠀⠀⠀⠀⠀⠀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⠀⠀⠀⠀⠀⠀⠀⠀⠀⠀⠀⣿⣿⣿⣿⣿⣿⣿⣿⣿⣿⣿⣿⣿⣿⣿⣿⣿⣿⣿⣿⣿⣿⣿⣿⣿⣿⣿⣿⣿⣿⣿⣿⣿⣿⣿⣿⣿⣿⣿⣷⣯⣿⢫⡜⢕⢞⣵⡕⢕⢕⢱⢇⢕⢕⢕⢕⢕⢕⠀⠀⠀⠀⠀⠀⠀⠀⠀⠀⠀⠀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⠀⠀⠀⠀⠀⠀⠀⠀⠀⠀⠀⣿⣿⣿⣿⣿⣿⣿⣿⣿⣿⣿⣿⣿⣿⣿⣿⣿⣿⣿⣿⣿⣿⣿⣿⣿⣿⣿⣿⣿⣿⣿⣿⣿⣿⣿⣿⣿⣿⡿⣯⢧⢧⡱⡗⢕⢕⢝⡇⢕⢕⢕⡞⢕⢕⢕⢕⢕⢕⠀⠀⠀⠀⠀⠀⠀⠀⠀⠀⠀⠀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⠀⠀⠀⠀⠀⠀⠀⠀⠀⠀⠀⣿⣿⣿⣿⣿⣿⣿⣿⣿⣿⣿⣿⣿⣿⣿⣿⣿⣿⣿⣿⣿⣿⣿⣿⣿⣿⣿⣿⣿⣿⣿⣿⣿⣿⣿⣿⣿⣿⣿⡕⣏⣱⡇⢕⢇⢕⢱⢇⢕⢕⢕⢕⢕⢕⢳⡇⢕⢕⠀⠀⠀⠀⠀⠀⠀⠀⠀⠀⠀⠀</a:t>
            </a:r>
            <a:br/>
            <a:r>
              <a:t>⠀⠀⠀⠀⠀⠀⠀⠀⠀⠀⠀⠛⠛⠛⠛⠛⠛⠛⠛⠛⠛⠛⠛⠛⠛⠛⠛⠛⠛⠛⠛⠛⠛⠛⠛⠛⠛⠛⠛⠛⠛⠛⠛⠛⠛⠛⠛⠛⠛⠛⠋⠘⠃⠑⠑⠑⠑⠑⠃⠑⠑⠑⠑⠑⠑⠘⠑⠑⠑⠀⠀⠀⠀⠀⠀⠀⠀⠀⠀⠀⠀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⠀⠀⠀⠀⠀⠀⠀⠀⠀⠀⠀⣿⣿⣿⣿⣿⣿⣿⣿⣿⣿⣿⣿⣿⣿⣿⣿⣿⣿⣿⣿⣿⣿⣿⣿⣿⣿⣿⣿⣿⣿⣿⣿⣿⣿⣿⣿⣿⣿⣿⣿⣧⢕⢏⢕⢕⢕⢕⢕⢕⢕⢵⡜⢟⢝⢇⢕⢕⢕⠀⠀⠀⠀⠀⠀⠀⠀⠀⠀⠀⠀</a:t>
            </a:r>
            <a:br/>
            <a:r>
              <a:t>⠀⠀⠀⠀⠀⠀⠀⠀⠀⠀⠀⣿⣿⣿⣿⣿⣿⣿⣿⣿⣿⣿⣿⣿⣿⣿⣿⣿⣿⣿⣿⣿⣿⣿⣿⣿⣿⣿⣿⣿⣿⣿⣿⣿⣿⣿⡿⣟⣿⡪⢟⡏⢕⣷⡇⢕⢕⢣⢵⡕⢕⡸⢇⢝⢕⡕⢕⢕⢕⠀⠀⠀⠀⠀⠀⠀⠀⠀⠀⠀⠀</a:t>
            </a:r>
            <a:br/>
            <a:r>
              <a:t>⠀⠀⠀⠀⠀⠀⠀⠀⠀⠀⠀⣿⣿⣿⣿⣿⣿⣿⣿⣿⣿⣿⣿⣿⣿⣿⣿⣿⣿⣿⣿⣿⣿⡗⡕⡕⣕⣱⣕⣽⢿⣿⣿⣿⣿⣿⣾⣿⣿⣣⣝⢇⡕⢹⣎⢕⢕⢕⣱⣱⢷⢇⢕⣸⣹⣧⢕⢕⢿⠀⠀⠀⠀⠀⠀⠀⠀⠀⠀⠀⠀</a:t>
            </a:r>
            <a:br/>
            <a:r>
              <a:t>⠀⠀⠀⠀⠀⠀⠀⠀⠀⠀⠀⣿⣿⣿⣿⣿⣿⣿⣿⣿⣿⣿⣿⣿⣿⣿⣿⣿⣿⡿⡯⢜⢕⢱⢗⢝⢝⢝⢕⢕⢱⢿⣿⣿⣿⣿⣿⣿⣿⣝⢏⡕⢱⣞⢕⢸⢕⢕⢜⢏⢹⢕⢕⢕⢸⣿⡕⡱⢕⠀⠀⠀⠀⠀⠀⠀⠀⠀⠀⠀⠀</a:t>
            </a:r>
            <a:br/>
            <a:r>
              <a:t>⠀⠀⠀⠀⠀⠀⠀⠀⠀⠀⠀⣿⣿⣿⣿⣿⣿⣿⣿⣿⣿⣿⣿⣿⣿⣿⣿⣿⣿⡗⢕⢕⢑⢕⢕⡕⢕⢱⣱⣕⣱⣸⣿⣿⣿⣿⣿⣿⣿⣟⣕⣸⡎⢝⢕⢕⢕⢕⢕⢕⢕⢕⢕⢕⢕⢝⡵⢕⢵⠀⠀⠀⠀⠀⠀⠀⠀⠀⠀⠀⠀</a:t>
            </a:r>
            <a:br/>
            <a:r>
              <a:t>⠀⠀⠀⠀⠀⠀⠀⠀⠀⠀⠀⣿⣿⣿⣿⣿⣿⣿⣿⣿⣿⣿⣿⣿⣿⣿⣿⣿⣿⣷⢕⢕⣱⣾⣿⣿⣿⣿⣿⣿⣿⣿⣹⣿⣿⣿⣿⣿⣿⣿⣷⣹⢇⢕⢕⢻⢕⢱⡕⢕⢗⣕⢕⢕⢕⢕⢱⢞⡜⠀⠀⠀⠀⠀⠀⠀⠀⠀⠀⠀⠀</a:t>
            </a:r>
            <a:br/>
            <a:r>
              <a:t>⠀⠀⠀⠀⠀⠀⠀⠀⠀⠀⠀⣿⣿⣿⣿⣿⣿⣿⣿⣿⣿⣿⣿⣿⣿⣿⣿⣿⣿⣿⡕⢕⢿⢿⢿⣿⣿⣿⡿⢿⢿⢟⣹⣿⣿⣿⣿⣿⡿⢿⢏⣱⡸⢕⢕⢕⢜⣮⡇⢕⢱⢸⡇⢕⢕⢕⢎⢕⢕⠀⠀⠀⠀⠀⠀⠀⠀⠀⠀⠀⠀</a:t>
            </a:r>
            <a:br/>
            <a:r>
              <a:t>⠀⠀⠀⠀⠀⠀⠀⠀⠀⠀⠀⣿⣿⣿⣿⣿⣿⣿⣿⣿⣿⣿⣿⣿⣿⣿⣿⣿⣿⣿⣗⢳⣎⢀⢀⢰⢕⣵⡱⡔⣱⣇⣿⣿⣿⣿⣿⣿⣇⣜⢵⡜⣕⡸⢱⢜⢜⢟⢜⢕⢜⢻⡇⣱⢕⢕⢕⢕⢕⠀⠀⠀⠀⠀⠀⠀⠀⠀⠀⠀⠀</a:t>
            </a:r>
            <a:br/>
            <a:r>
              <a:t>⠀⠀⠀⠀⠀⠀⠀⠀⠀⠀⠀⣿⣿⣿⣿⣿⣿⣿⣿⣿⣿⣿⣿⣿⣿⣿⣿⣿⣿⣿⣟⢹⣿⣷⣵⣵⣾⣿⣿⣾⣿⣾⣿⣿⣿⣿⣿⣿⣿⣮⣼⣕⢜⣷⢼⡣⢱⣕⢕⢕⢕⢕⢕⢟⡝⢱⢕⢕⢕⠀⠀⠀⠀⠀⠀⠀⠀⠀⠀⠀⠀</a:t>
            </a:r>
            <a:br/>
            <a:r>
              <a:t>⠀⠀⠀⠀⠀⠀⠀⠀⠀⠀⠀⣿⣿⣿⣿⣿⣿⣿⣿⣿⣿⣿⣿⣿⣿⣿⣿⣿⣿⣿⣿⣿⣿⣿⣿⣿⣯⣿⣿⣿⣿⣿⣿⣿⣿⣿⣿⣿⣵⣽⣎⣯⣇⢿⣇⢕⢕⢝⢕⣕⢕⢕⢕⢕⢕⢕⢕⡕⢕⠀⠀⠀⠀⠀⠀⠀⠀⠀⠀⠀⠀</a:t>
            </a:r>
            <a:br/>
            <a:r>
              <a:t>⠀⠀⠀⠀⠀⠀⠀⠀⠀⠀⠀⣿⣿⣿⣿⣿⣿⣿⣿⣿⣿⣿⣿⣿⣿⣿⣿⣿⣿⣿⣿⣟⢿⣿⣿⣷⣷⣷⣾⣿⣿⣿⣿⣿⣿⣿⣿⣿⣿⣿⣿⣿⢣⣕⢇⢕⢕⢕⢕⢕⢕⢕⢕⢕⢕⢕⡵⢕⢕⠀⠀⠀⠀⠀⠀⠀⠀⠀⠀⠀⠀</a:t>
            </a:r>
            <a:br/>
            <a:r>
              <a:t>⠀⠀⠀⠀⠀⠀⠀⠀⠀⠀⠀⣿⣿⣿⣿⣿⣿⣿⣿⣿⣿⣿⣿⣿⣿⣿⣿⣿⣿⣿⣿⣿⣧⡻⣿⣿⣿⣿⣿⣿⣿⣿⣿⣿⣿⣿⣿⣿⣿⣿⣿⡿⣕⢧⡕⢕⢕⢕⢕⢕⢕⢕⢕⢕⢇⢕⢕⢕⡕⠀⠀⠀⠀⠀⠀⠀⠀⠀⠀⠀⠀</a:t>
            </a:r>
            <a:br/>
            <a:r>
              <a:t>⠀⠀⠀⠀⠀⠀⠀⠀⠀⠀⠀⣿⣿⣿⣿⣿⣿⣿⣿⣿⣿⣿⣿⣿⣿⣿⣿⣿⣿⣿⣿⣿⣿⣿⣮⣿⣿⣿⣿⣿⣿⣿⣿⣿⣿⣿⣿⣿⣿⣯⣿⣿⣷⣕⢕⢕⢕⢕⢕⢕⢕⢱⢕⡇⢕⢕⢕⢕⢕⠀⠀⠀⠀⠀⠀⠀⠀⠀⠀⠀⠀</a:t>
            </a:r>
            <a:br/>
            <a:r>
              <a:t>⠀⠀⠀⠀⠀⠀⠀⠀⠀⠀⠀⣿⣿⣿⣿⣿⣿⣿⣿⣿⣿⣿⣿⣿⣿⣿⣿⣿⣿⣿⣿⣿⣿⣿⣿⣻⣿⣷⣷⣿⣿⣿⣿⣿⣿⣿⣿⣿⣿⣿⣿⣿⣷⢕⡕⢕⢕⢕⢕⢕⢱⢇⢕⢕⢕⢕⢕⢕⢕⠀⠀⠀⠀⠀⠀⠀⠀⠀⠀⠀⠀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⠀⠀⠀⠀⠀⠀⠀⠀⠀⠀⠀⣿⣿⣿⣿⣿⣿⣿⣿⣿⣿⣿⣿⣿⣿⣿⣿⣿⣿⣿⣿⣿⣿⣿⣿⣿⣿⣿⣿⣿⣿⣿⣿⣿⣿⣿⣿⣿⣿⣿⣿⣵⢣⡕⢕⢕⢱⢇⢕⢕⢕⡱⢕⢕⢕⢕⢕⢕⢕⠀⠀⠀⠀⠀⠀⠀⠀⠀⠀⠀⠀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⠀⠀⠀⠀⠀⠀⠀⠀⠀⠀⠀⣿⣿⣿⣿⣿⣿⣿⣿⣿⣿⣿⣿⣿⣿⣿⣿⣿⣿⣿⣿⣿⣿⣿⣿⣿⣿⣿⣿⣿⣿⣿⣿⣿⣿⣿⣿⣿⣿⣿⢷⢏⡕⢕⡕⢕⢞⢕⢕⢇⢕⢕⢕⢕⢕⢕⢕⢕⢕⠀⠀⠀⠀⠀⠀⠀⠀⠀⠀⠀⠀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⠀⠀⠀⠀⠀⠀⠀⠀⠀⠀⠀⣿⣿⣿⣿⣿⣿⣿⣿⣿⣿⣿⣿⣿⣿⣿⣿⣿⣿⣿⣿⣿⣿⣿⣿⣿⣿⣿⣿⣿⣿⣿⣿⣿⣿⣿⣿⣿⣿⣿⣿⣳⢇⡕⢵⢕⢱⢕⢕⢕⢕⢕⢕⢕⢕⢕⢕⢕⢕⠀⠀⠀⠀⠀⠀⠀⠀⠀⠀⠀⠀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⠀⠀⠀⠀⠀⠀⠀⠀⠀⠀⠀⣿⣿⣿⣿⣿⣿⣿⣿⣿⣿⣿⣿⣿⣿⣿⣿⣿⣿⣿⣿⣿⣿⣿⣿⣿⣿⣿⣿⣿⣿⣿⣿⣿⣿⣿⣿⣿⣿⣿⣼⣷⣵⢱⡇⢱⢕⡕⢕⢕⢜⣱⢕⢕⢕⢕⢕⢕⢕⠀⠀⠀⠀⠀⠀⠀⠀⠀⠀⠀⠀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⠀⠀⠀⠀⠀⠀⠀⠀⠀⠀⠀⣿⣿⣿⣿⣿⣿⣿⣿⣿⣿⣿⣿⣿⣿⣿⣿⣿⣿⣿⣿⣿⣿⣿⣿⣿⣿⣿⣿⣿⣿⣿⣿⣿⣿⣿⣿⣿⣿⣟⣯⡮⣿⣧⢱⢇⢱⢇⢕⢕⢕⢝⢕⢕⢕⢕⢕⢕⢕⠀⠀⠀⠀⠀⠀⠀⠀⠀⠀⠀⠀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⠀⠀⠀⠀⠀⠀⠀⠀⠀⠀⠀⣿⣿⣿⣿⣿⣿⣿⣿⣿⣿⣿⣿⣿⣿⣿⣿⣿⣿⣿⣿⣿⣿⣿⣿⣿⣿⣿⣿⣿⣿⣿⣿⣿⣿⣿⣿⣿⣿⡿⣹⢟⡿⢵⢎⢱⢿⣜⢕⢕⢕⢸⢕⢕⢕⢕⢕⢕⢕⠀⠀⠀⠀⠀⠀⠀⠀⠀⠀⠀⠀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⠀⠀⠀⠀⠀⠀⠀⠀⠀⠀⠀⣿⣿⣿⣿⣿⣿⣿⣿⣿⣿⣿⣿⣿⣿⣿⣿⣿⣿⣿⣿⣿⣿⣿⣿⣿⣿⣿⣿⣿⣿⣿⣿⣿⣿⣿⣿⣿⣟⢿⡽⣵⢇⡕⢱⢕⢜⣻⢕⢕⢕⢕⢇⢕⢕⢕⢕⢕⢕⠀⠀⠀⠀⠀⠀⠀⠀⠀⠀⠀⠀</a:t>
            </a:r>
            <a:br/>
            <a:r>
              <a:t>⠀⠀⠀⠀⠀⠀⠀⠀⠀⠀⠀⣿⣿⣿⣿⣿⣿⣿⣿⣿⣿⣿⣿⣿⣿⣿⣿⡿⣿⣿⣿⣿⣿⣿⣿⣿⣿⣿⣿⣿⣿⣿⣿⣿⣿⣿⣿⣿⣿⡟⢽⣇⣕⢕⢇⢕⢕⢹⡕⢕⢕⢕⢕⢕⢜⣇⢕⢕⢕⠀⠀⠀⠀⠀⠀⠀⠀⠀⠀⠀⠀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⠀⠀⠀⠀⠀⠀⠀⠀⠀⠀⠀⠛⠛⠛⠛⠛⠛⠛⠛⠛⠛⠛⠛⠛⠛⠛⠛⠛⠛⠛⠛⠛⠛⠛⠛⠛⠛⠛⠛⠛⠛⠛⠛⠛⠛⠛⠛⠛⠛⠛⠃⠙⠃⠑⠑⠑⠑⠑⠃⠑⠑⠑⠑⠑⠑⠑⠑⠑⠑⠀⠀⠀⠀⠀⠀⠀⠀⠀⠀⠀⠀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⠀⠀⠀⠀⠀⠀⠀⠀⠀⠀⠀⣿⣿⣿⣿⣿⣿⣿⣿⣿⣿⣿⣿⣿⣿⣿⣿⣿⣿⣿⣿⣿⣿⣿⣿⣿⣿⣿⣿⣿⣿⣿⣿⣿⣿⣿⣻⣿⣿⣿⡿⣇⢜⢕⢕⢕⢕⢕⢕⢕⣼⢜⢟⢜⢇⢕⢕⢕⢕⠀⠀⠀⠀⠀⠀⠀⠀⠀⠀⠀⠀</a:t>
            </a:r>
            <a:br/>
            <a:r>
              <a:t>⠀⠀⠀⠀⠀⠀⠀⠀⠀⠀⠀⣿⣿⣿⣿⣿⣿⣿⣿⣿⣿⣿⣿⣿⣿⣿⣿⣿⣿⣿⣿⣿⣿⣿⣿⡿⢿⢿⢿⣿⣿⣯⣷⣿⣿⣯⣿⣿⣿⢿⣏⢕⢵⡱⣇⢇⢕⢕⣕⢜⣸⢇⣝⢕⢕⢕⢕⢕⣵⠀⠀⠀⠀⠀⠀⠀⠀⠀⠀⠀⠀</a:t>
            </a:r>
            <a:br/>
            <a:r>
              <a:t>⠀⠀⠀⠀⠀⠀⠀⠀⠀⠀⠀⣿⣿⣿⣿⣿⣿⣿⣿⣿⣿⣿⣿⣿⣿⣿⣿⣿⣿⣿⣿⣿⣿⢟⢣⢕⣱⣵⣵⢵⢼⢿⢿⣿⣿⣿⣿⣿⣿⣧⡵⢕⢸⡇⢱⢕⢕⢱⡱⣼⡧⢕⢻⢸⣧⢕⢕⢧⢸⠀⠀⠀⠀⠀⠀⠀⠀⠀⠀⠀⠀</a:t>
            </a:r>
            <a:br/>
            <a:r>
              <a:t>⠀⠀⠀⠀⠀⠀⠀⠀⠀⠀⠀⣿⣿⣿⣿⣿⣿⣿⣿⣿⣿⣿⣿⣿⣿⣿⣿⣿⣿⣿⡟⢏⢕⢕⢞⢗⠕⢕⢕⢕⢕⢾⢿⣿⣿⣿⣻⣿⣷⡻⣝⡼⣎⢏⡕⡇⢕⢜⢇⢽⢕⢕⢕⢸⣾⢵⡱⢕⢜⠀⠀⠀⠀⠀⠀⠀⠀⠀⠀⠀⠀</a:t>
            </a:r>
            <a:br/>
            <a:r>
              <a:t>⠀⠀⠀⠀⠀⠀⠀⠀⠀⠀⠀⣿⣿⣿⣿⣿⣿⣿⣿⣿⣿⣿⣿⣿⣿⣿⣿⣿⣿⣿⡕⢕⢅⢕⣕⣱⣕⣕⣵⣽⣵⣵⣺⣿⣿⣿⣿⣿⣿⣇⡸⣇⡝⢕⢝⢕⢕⢕⢇⢕⢕⢕⢕⢕⢝⢱⢕⢵⣕⠀⠀⠀⠀⠀⠀⠀⠀⠀⠀⠀⠀</a:t>
            </a:r>
            <a:br/>
            <a:r>
              <a:t>⠀⠀⠀⠀⠀⠀⠀⠀⠀⠀⠀⣿⣿⣿⣿⣿⣿⣿⣿⣿⣿⣿⣿⣿⣿⣿⣿⣿⣿⣿⡇⢕⢱⣾⣿⣿⣿⣿⣿⣿⣿⣿⣟⣿⣿⣿⣿⣿⣿⣿⣯⢽⡕⢕⢱⢇⢸⡇⢕⢹⢕⢕⢕⢕⢕⢱⡜⢧⣿⠀⠀⠀⠀⠀⠀⠀⠀⠀⠀⠀⠀</a:t>
            </a:r>
            <a:br/>
            <a:r>
              <a:t>⠀⠀⠀⠀⠀⠀⠀⠀⠀⠀⠀⣿⣿⣿⣿⣿⣿⣿⣿⣿⣿⣿⣿⣿⣿⣿⣿⣿⣿⣿⣇⢕⢜⡛⠟⠻⠿⢿⢿⠟⠟⢟⢣⣽⣿⣿⣿⣿⢿⣏⢱⣕⢵⢕⢣⢕⣧⢹⢕⣵⣸⡇⢕⢕⢕⢜⢱⢇⢻⠀⠀⠀⠀⠀⠀⠀⠀⠀⠀⠀⠀</a:t>
            </a:r>
            <a:br/>
            <a:r>
              <a:t>⠀⠀⠀⠀⠀⠀⠀⠀⠀⠀⠀⣿⣿⣿⣿⣿⣿⣿⣿⣿⣿⣿⣿⣿⣿⣿⣿⣿⣿⣿⡿⢜⣿⡔⢀⢔⢇⣵⣧⢵⣕⡷⣸⣿⣿⣿⣿⣿⣵⢯⣕⢺⣕⢕⢧⢇⢟⢕⡕⢹⢟⣿⢸⢇⢕⢕⢕⢕⢳⠀⠀⠀⠀⠀⠀⠀⠀⠀⠀⠀⠀</a:t>
            </a:r>
            <a:br/>
            <a:r>
              <a:t>⠀⠀⠀⠀⠀⠀⠀⠀⠀⠀⠀⣿⣿⣿⣿⣿⣿⣿⣿⣿⣿⣿⣿⣿⣿⣿⣿⣿⣿⣿⣿⣝⣿⣿⣧⣷⣾⢿⣿⣿⣾⣿⣿⣿⣿⣿⣿⣿⣿⣷⣧⡮⢿⡕⢕⣕⣧⢜⢕⢕⢕⢝⢜⡇⢕⢕⢕⡕⣾⠀⠀⠀⠀⠀⠀⠀⠀⠀⠀⠀⠀</a:t>
            </a:r>
            <a:br/>
            <a:r>
              <a:t>⠀⠀⠀⠀⠀⠀⠀⠀⠀⠀⠀⣿⣿⣿⣿⣿⣿⣿⣿⣿⣿⣿⣿⣿⣿⣿⣿⣿⣿⣿⣿⣿⣿⣿⣿⣿⢿⢷⢿⣿⣿⣿⣿⣿⣿⣿⣿⣿⣼⢯⣧⢇⡹⢇⡸⢎⢕⢕⣕⢕⢕⢕⢕⢕⢕⢕⢱⢜⡇⠀⠀⠀⠀⠀⠀⠀⠀⠀⠀⠀⠀</a:t>
            </a:r>
            <a:br/>
            <a:r>
              <a:t>⠀⠀⠀⠀⠀⠀⠀⠀⠀⠀⠀⣿⣿⣿⣿⣿⣿⣿⣿⣿⣿⣿⣿⣿⣿⣿⣿⣿⣿⣿⣿⣿⡹⣿⣿⣿⣿⣿⣿⣿⣿⣿⣿⣿⣿⣿⣿⣿⣷⣿⣿⡕⢕⡱⢕⢕⢕⢕⢜⢕⢕⢵⢕⢕⢕⣵⡇⢕⢕⠀⠀⠀⠀⠀⠀⠀⠀⠀⠀⠀⠀</a:t>
            </a:r>
            <a:br/>
            <a:r>
              <a:t>⠀⠀⠀⠀⠀⠀⠀⠀⠀⠀⠀⣿⣿⣿⣿⣿⣿⣿⣿⣿⣿⣿⣿⣿⣿⣿⣿⣿⣿⣿⣿⣿⣷⣜⢻⣿⣿⣿⣿⣿⣿⣿⣿⣿⣿⣿⣿⣿⣿⢿⣿⡧⡱⢇⢕⢕⢕⢕⢕⢕⢕⢜⢕⢇⢕⢜⢇⢱⢕⠀⠀⠀⠀⠀⠀⠀⠀⠀⠀⠀⠀</a:t>
            </a:r>
            <a:br/>
            <a:r>
              <a:t>⠀⠀⠀⠀⠀⠀⠀⠀⠀⠀⠀⣿⣿⣿⣿⣿⣿⣿⣿⣿⣿⣿⣿⣿⣿⣿⣿⣿⣿⣿⣿⣿⣿⣿⣷⣿⣿⣿⣿⣿⣿⣿⣿⣿⣿⣿⣿⣿⣿⣿⣿⣷⢧⡕⢕⢕⢕⢕⢕⢕⢕⢕⢱⢕⢕⢕⢕⢕⢕⠀⠀⠀⠀⠀⠀⠀⠀⠀⠀⠀⠀</a:t>
            </a:r>
            <a:br/>
            <a:r>
              <a:t>⠀⠀⠀⠀⠀⠀⠀⠀⠀⠀⠀⣿⣿⣿⣿⣿⣿⣿⣿⣿⣿⣿⣿⣿⣿⣿⣿⣿⣿⣿⣿⣿⣿⣿⣿⣿⣿⣿⣷⣿⣿⣿⣿⣿⣿⣿⣿⣿⣿⣿⣿⣿⡟⢱⢕⢕⢕⢕⢕⢕⢱⢕⢕⢇⢕⢕⢕⢕⢕⠀⠀⠀⠀⠀⠀⠀⠀⠀⠀⠀⠀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⠀⠀⠀⠀⠀⠀⠀⠀⠀⠀⠀⣿⣿⣿⣿⣿⣿⣿⣿⣿⣿⣿⣿⣿⣿⣿⣿⣿⣿⣿⣿⣿⣿⣿⣿⣿⣿⣿⣿⣿⣿⣿⣿⣿⣿⣿⣿⣿⣿⣿⣿⣺⣧⢕⢕⢕⢕⢕⢕⢕⢱⢇⢜⢕⢕⢕⢕⢕⢕⠀⠀⠀⠀⠀⠀⠀⠀⠀⠀⠀⠀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⠀⠀⠀⠀⠀⠀⠀⠀⠀⠀⠀⣿⣿⣿⣿⣿⣿⣿⣿⣿⣿⣿⣿⣿⣿⣿⣿⣿⣿⣿⣿⣿⣿⣿⣿⣿⣿⣿⣿⣿⣿⣿⣿⣿⣿⣿⣿⣿⣿⣿⣾⣇⣜⢱⡕⢵⢕⢇⢕⢕⢕⢕⢕⢕⢕⢕⢕⢕⢕⠀⠀⠀⠀⠀⠀⠀⠀⠀⠀⠀⠀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⠀⠀⠀⠀⠀⠀⠀⠀⠀⠀⠀⣿⣿⣿⣿⣿⣿⣿⣿⣿⣿⣿⣿⣿⣿⣿⣿⣿⣿⣿⣿⣿⣿⣿⣿⣿⣿⣿⣿⣿⣿⣿⣿⣿⣿⣿⣿⣿⣿⡽⣿⡾⢕⢜⢵⢕⢞⢕⢕⢕⡱⢕⢕⢕⢕⢕⢕⢕⢕⠀⠀⠀⠀⠀⠀⠀⠀⠀⠀⠀⠀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⠀⠀⠀⠀⠀⠀⠀⠀⠀⠀⠀⣿⣿⣿⣿⣿⣿⣿⣿⣿⣿⣿⣿⣿⣿⣿⣿⣿⣿⣿⣿⣿⣿⣿⣿⣿⣿⣿⣿⣿⣿⣿⣿⣿⣿⣿⣿⣿⣿⣯⣽⣷⣵⢵⢇⢕⢕⡕⡜⢕⢱⢕⢕⢕⢕⢕⢕⢕⢕⠀⠀⠀⠀⠀⠀⠀⠀⠀⠀⠀⠀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⠀⠀⠀⠀⠀⠀⠀⠀⠀⠀⠀⣿⣿⣿⣿⣿⣿⣿⣿⣿⣿⣿⣿⣿⣿⣿⣿⣿⣿⣿⣿⣿⣿⣿⣿⣿⣿⣿⣿⣿⣿⣿⣿⣿⣿⣿⣿⣿⣿⣿⡿⣽⣿⢪⢕⢕⣏⢜⢕⢕⢸⢇⢕⢕⢕⢕⢕⢱⢕⠀⠀⠀⠀⠀⠀⠀⠀⠀⠀⠀⠀</a:t>
            </a:r>
            <a:br/>
            <a:r>
              <a:t>⠀⠀⠀⠀⠀⠀⠀⠀⠀⠀⠀⣿⣿⣿⣿⣿⣿⣿⣿⣿⣿⣿⣿⣿⣿⣿⣿⣿⣿⣿⣿⣿⣿⣿⣿⣿⣿⣿⣿⣿⣿⣿⣿⣿⣿⣿⣿⣿⣿⣿⣼⣿⢟⢵⢇⢺⣧⡕⢕⢕⢸⢇⢕⢕⢕⢕⢕⢕⢕⠀⠀⠀⠀⠀⠀⠀⠀⠀⠀⠀⠀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⠀⠀⠀⠀⠀⠀⠀⠀⠀⠀⠀⣿⣿⣿⣿⣿⣿⣿⣿⣿⣿⣿⣿⣿⣿⣿⣿⣿⣿⣿⣿⣿⣿⣿⣿⣿⣿⣿⣿⣿⣿⣿⣿⣿⣿⣿⣿⣿⣟⣿⡗⡽⣵⢇⢕⢕⢹⡷⢕⢕⢕⢸⢕⢕⢕⢕⢕⢕⢕⠀⠀⠀⠀⠀⠀⠀⠀⠀⠀⠀⠀</a:t>
            </a:r>
            <a:br/>
            <a:r>
              <a:t>⠀⠀⠀⠀⠀⠀⠀⠀⠀⠀⠀⣿⣿⣿⣿⣿⣿⣿⣿⣿⣿⣿⣿⣿⣿⣿⣿⣟⣿⣿⣿⣿⣿⣿⣿⣿⣿⣿⣿⣿⣿⣿⣿⣿⣿⣿⣿⣿⣿⡇⣺⣕⡵⢕⢕⢕⢱⢕⢕⢕⢕⢕⢕⢕⢜⢕⢕⢕⢕⠀⠀⠀⠀⠀⠀⠀⠀⠀⠀⠀⠀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⠀⠀⠀⠀⠀⠀⠀⠀⠀⠀⠀⠛⠛⠛⠛⠛⠛⠛⠛⠛⠛⠛⠛⠛⠛⠛⠛⠛⠛⠛⠛⠛⠛⠛⠛⠛⠛⠛⠛⠛⠛⠛⠛⠛⠛⠛⠛⠛⠛⠛⠃⠛⠑⠑⠑⠑⠑⠘⠑⠑⠑⠑⠑⠑⠑⠑⠑⠑⠑⠀⠀⠀⠀⠀⠀⠀⠀⠀⠀⠀⠀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⠀⠀⠀⠀⠀⠀⠀⠀⠀⠀⠀⣿⣿⣿⣿⣿⣿⣿⣿⣿⣿⣿⣿⣿⣿⣿⣿⣿⣿⣿⣿⣿⣿⣿⣿⣿⣿⣿⣿⣿⣿⣿⣿⣿⣿⣿⣿⣿⣿⣿⡮⡕⢝⢕⢕⢕⢵⢕⢕⢕⡵⢜⢏⢝⢕⢕⢕⢕⢕⠀⠀⠀⠀⠀⠀⠀⠀⠀⠀⠀⠀</a:t>
            </a:r>
            <a:br/>
            <a:r>
              <a:t>⠀⠀⠀⠀⠀⠀⠀⠀⠀⠀⠀⣿⣿⣿⣿⣿⣿⣿⣿⣿⣿⣿⣿⣿⣿⣿⣿⣿⣿⣿⣿⣿⣿⣿⣿⣿⣿⣿⣿⣿⣿⣿⣿⣿⣿⣟⣿⡿⣿⢿⣫⢕⣇⡳⡕⢕⢱⢵⢕⡕⢿⢕⡏⢕⢕⢕⢕⢕⡕⠀⠀⠀⠀⠀⠀⠀⠀⠀⠀⠀⠀</a:t>
            </a:r>
            <a:br/>
            <a:r>
              <a:t>⠀⠀⠀⠀⠀⠀⠀⠀⠀⠀⠀⣿⣿⣿⣿⣿⣿⣿⣿⣿⣿⣿⣿⣿⣿⣿⣿⣿⣿⣿⣿⣿⣿⢿⢇⡕⡱⣕⣵⡵⢽⢿⣿⣿⣿⣿⣻⣿⣿⣵⡷⢕⣸⡝⢣⢕⢕⢱⡱⡿⢇⢜⣇⣿⡇⢕⢱⢕⢧⠀⠀⠀⠀⠀⠀⠀⠀⠀⠀⠀⠀</a:t>
            </a:r>
            <a:br/>
            <a:r>
              <a:t>⠀⠀⠀⠀⠀⠀⠀⠀⠀⠀⠀⣿⣿⣿⣿⣿⣿⣿⣿⣿⣿⣿⣿⣿⣿⣿⣿⣿⣿⣿⡿⢯⢜⢕⠱⢏⢇⢕⢕⢕⢕⢸⢿⣿⣿⣿⣿⣿⣯⢝⣕⢱⡟⢹⢕⡇⢕⢜⢇⣿⢕⢕⢕⢸⣿⢱⡵⢕⢕⠀⠀⠀⠀⠀⠀⠀⠀⠀⠀⠀⠀</a:t>
            </a:r>
            <a:br/>
            <a:r>
              <a:t>⠀⠀⠀⠀⠀⠀⠀⠀⠀⠀⠀⣿⣿⣿⣿⣿⣿⣿⣿⣿⣿⣿⣿⣿⣿⣿⣿⣿⣿⣿⢇⢕⢕⢕⢕⣕⣱⣕⣵⣼⣼⣵⣸⣿⣿⣿⣿⣿⣻⣵⣹⣎⢏⢕⢕⢕⢕⢕⢇⢕⢕⢕⢕⢜⢝⡱⢕⢕⡇⠀⠀⠀⠀⠀⠀⠀⠀⠀⠀⠀⠀</a:t>
            </a:r>
            <a:br/>
            <a:r>
              <a:t>⠀⠀⠀⠀⠀⠀⠀⠀⠀⠀⠀⣿⣿⣿⣿⣿⣿⣿⣿⣿⣿⣿⣿⣿⣿⣿⣿⣿⣿⣿⣷⢕⢕⣾⣿⣿⣿⣿⣿⣿⣿⣿⣿⣿⣿⣿⣿⣿⣿⡿⣗⢯⢕⢣⢇⢕⢸⡕⢕⢧⢕⢕⢕⢕⢕⢱⢞⢵⣿⠀⠀⠀⠀⠀⠀⠀⠀⠀⠀⠀⠀</a:t>
            </a:r>
            <a:br/>
            <a:r>
              <a:t>⠀⠀⠀⠀⠀⠀⠀⠀⠀⠀⠀⣿⣿⣿⣿⣿⣿⣿⣿⣿⣿⣿⣿⣿⣿⣿⣿⣿⣿⣿⣿⢕⢸⢟⠟⠻⠿⢿⢿⠟⠟⢻⢫⣸⣿⣿⣿⣿⡿⣇⢵⣕⢧⢕⢕⢸⡜⡹⢕⣱⣿⡕⢕⢕⢕⢜⢱⢇⣿⠀⠀⠀⠀⠀⠀⠀⠀⠀⠀⠀⠀</a:t>
            </a:r>
            <a:br/>
            <a:r>
              <a:t>⠀⠀⠀⠀⠀⠀⠀⠀⠀⠀⠀⣿⣿⣿⣿⣿⣿⣿⣿⣿⣿⣿⣿⣿⣿⣿⣿⣿⣿⣿⣿⢇⣺⡧⢄⢀⡔⣱⣧⡔⡔⣱⢇⣿⣿⣿⣿⣷⣵⢫⣕⢯⣕⢕⣧⢕⢟⣕⡕⢿⢹⡇⣷⢇⢕⢕⢕⢕⡞⠀⠀⠀⠀⠀⠀⠀⠀⠀⠀⠀⠀</a:t>
            </a:r>
            <a:br/>
            <a:r>
              <a:t>⠀⠀⠀⠀⠀⠀⠀⠀⠀⠀⠀⣿⣿⣿⣿⣿⣿⣿⣿⣿⣿⣿⣿⣿⣿⣿⣿⣿⣿⣿⣿⣏⢿⣿⣿⣷⣾⢿⣿⣿⣷⣿⣿⣿⣿⣿⣿⣿⣯⣣⣧⢼⣟⡱⢕⡜⣧⢜⢕⢕⢜⢕⢻⡕⢱⢕⢕⢱⣿⠀⠀⠀⠀⠀⠀⠀⠀⠀⠀⠀⠀</a:t>
            </a:r>
            <a:br/>
            <a:r>
              <a:t>⠀⠀⠀⠀⠀⠀⠀⠀⠀⠀⠀⣿⣿⣿⣿⣿⣿⣿⣿⣿⣿⣿⣿⣿⣿⣿⣿⣿⣿⣿⣿⣿⣿⣿⣿⣿⣿⢷⢿⢿⣿⣿⣿⣿⣿⣿⣿⣿⣾⣷⣯⢇⢹⢇⡕⢇⢕⢕⡕⢕⢕⢕⢜⢕⢕⢕⡱⢸⢝⠀⠀⠀⠀⠀⠀⠀⠀⠀⠀⠀⠀</a:t>
            </a:r>
            <a:br/>
            <a:r>
              <a:t>⠀⠀⠀⠀⠀⠀⠀⠀⠀⠀⠀⣿⣿⣿⣿⣿⣿⣿⣿⣿⣿⣿⣿⣿⣿⣿⣿⣿⣿⣿⣿⣿⡿⣿⣿⣿⣷⣷⣷⣿⣿⣿⣿⣿⣿⣿⣿⣿⣷⣾⣟⡱⢕⡱⢕⢕⢕⢕⢇⢕⢕⡕⢕⢕⢕⣵⢕⢕⢕⠀⠀⠀⠀⠀⠀⠀⠀⠀⠀⠀⠀</a:t>
            </a:r>
            <a:br/>
            <a:r>
              <a:t>⠀⠀⠀⠀⠀⠀⠀⠀⠀⠀⠀⣿⣿⣿⣿⣿⣿⣿⣿⣿⣿⣿⣿⣿⣿⣿⣿⣿⣿⣿⣿⣿⣷⣜⢻⣿⣿⣿⣿⣿⣿⣿⣿⣿⣿⣿⣿⣿⣿⣿⣿⢧⡱⢇⢕⢕⢕⢕⢕⢕⢕⢕⢕⢕⢕⢕⢕⡕⢕⠀⠀⠀⠀⠀⠀⠀⠀⠀⠀⠀⠀</a:t>
            </a:r>
            <a:br/>
            <a:r>
              <a:t>⠀⠀⠀⠀⠀⠀⠀⠀⠀⠀⠀⣿⣿⣿⣿⣿⣿⣿⣿⣿⣿⣿⣿⣿⣿⣿⣿⣿⣿⣿⣿⣿⣿⣿⣷⣽⣿⣿⣿⣿⣿⣿⣿⣿⣿⣿⣿⣯⣿⣾⣿⣾⢱⡕⢕⢕⢕⢕⢕⢕⢕⢕⢱⢕⢕⢕⢕⢸⢕⠀⠀⠀⠀⠀⠀⠀⠀⠀⠀⠀⠀</a:t>
            </a:r>
            <a:br/>
            <a:r>
              <a:t>⠀⠀⠀⠀⠀⠀⠀⠀⠀⠀⠀⣿⣿⣿⣿⣿⣿⣿⣿⣿⣿⣿⣿⣿⣿⣿⣿⣿⣿⣿⣿⣿⣿⣿⣿⣿⣿⣿⣯⣿⣿⣿⣿⣿⣿⣿⣿⣿⣿⣿⣿⣿⡜⢕⢕⢕⢕⢕⢕⢕⢎⢕⢕⢇⢕⢕⢕⢕⢕⠀⠀⠀⠀⠀⠀⠀⠀⠀⠀⠀⠀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⠀⠀⠀⠀⠀⠀⠀⠀⠀⠀⠀⣿⣿⣿⣿⣿⣿⣿⣿⣿⣿⣿⣿⣿⣿⣿⣿⣿⣿⣿⣿⣿⣿⣿⣿⣿⣿⣿⣿⣿⣿⣿⣿⣿⣿⣿⣿⣿⣟⣿⣏⣻⣵⢕⢕⢕⢕⡕⢕⢕⢱⢕⢕⢕⢕⢕⢕⢕⢕⠀⠀⠀⠀⠀⠀⠀⠀⠀⠀⠀⠀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⠀⠀⠀⠀⠀⠀⠀⠀⠀⠀⠀⣿⣿⣿⣿⣿⣿⣿⣿⣿⣿⣿⣿⣿⣿⣿⣿⣿⣿⣿⣿⣿⣿⣿⣿⣿⣿⣿⣿⣿⣿⣿⣿⣿⣿⣿⣿⣿⣿⣷⡿⣕⡜⢱⢕⢱⢕⢇⢕⢕⢇⢕⢕⢕⢕⢕⢕⢕⢕⠀⠀⠀⠀⠀⠀⠀⠀⠀⠀⠀⠀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⠀⠀⠀⠀⠀⠀⠀⠀⠀⠀⠀⣿⣿⣿⣿⣿⣿⣿⣿⣿⣿⣿⣿⣿⣿⣿⣿⣿⣿⣿⣿⣿⣿⣿⣿⣿⣿⣿⣿⣿⣿⣿⣿⣿⣿⣿⣿⣿⣿⣿⣿⣝⣱⢜⢕⢕⢞⢕⢕⢕⡕⢕⢕⢕⢕⢜⢕⢕⢕⠀⠀⠀⠀⠀⠀⠀⠀⠀⠀⠀⠀</a:t>
            </a:r>
            <a:br/>
            <a:r>
              <a:t>⠀⠀⠀⠀⠀⠀⠀⠀⠀⠀⠀⣿⣿⣿⣿⣿⣿⣿⣿⣿⣿⣿⣿⣿⣿⣿⣿⣿⣿⣿⣿⣿⣿⣿⣿⣿⣿⣿⣿⣿⣿⣿⣿⣿⣿⣿⣿⣿⣿⡷⣿⣷⡮⣵⢣⡕⢕⢕⡜⢱⣵⢕⢕⢕⢕⢕⢕⢕⢕⠀⠀⠀⠀⠀⠀⠀⠀⠀⠀⠀⠀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⠀⠀⠀⠀⠀⠀⠀⠀⠀⠀⠀⣿⣿⣿⣿⣿⣿⣿⣿⣿⣿⣿⣿⣿⣿⣿⣿⣿⣿⣿⣿⣿⣿⣿⣿⣿⣿⣿⣿⣿⣿⣿⣿⣿⣿⣿⣿⣿⣿⣿⡝⣿⣯⡎⢕⢸⢇⢜⢕⢕⢝⢕⢕⢕⢕⢕⢕⢕⢕⠀⠀⠀⠀⠀⠀⠀⠀⠀⠀⠀⠀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⠀⠀⠀⠀⠀⠀⠀⠀⠀⠀⠀⣿⣿⣿⣿⣿⣿⣿⣿⣿⣿⣿⣿⣿⣿⣿⣿⣿⣿⣿⣿⣿⣿⣿⣿⣿⣿⣿⣿⣿⣿⣿⣿⣿⣿⣿⣿⣿⣿⣿⡿⣿⢗⡳⢕⣯⣧⢕⢕⢕⢕⢕⢕⢕⢕⢕⢕⢕⢕⠀⠀⠀⠀⠀⠀⠀⠀⠀⠀⠀⠀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⠀⠀⠀⠀⠀⠀⠀⠀⠀⠀⠀⣿⣿⣿⣿⣿⣿⣿⣿⣿⣿⣿⣿⣿⣿⣿⣿⣿⣿⣿⣿⣿⣿⣿⣿⣿⣿⣿⣿⣿⣿⣿⣿⣿⣿⣿⢿⣿⣿⣻⢧⢝⣱⢇⢕⢕⢿⡇⢕⢕⢕⡎⢕⢕⢕⢕⢕⢕⢕⠀⠀⠀⠀⠀⠀⠀⠀⠀⠀⠀⠀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⠀⠀⠀⠀⠀⠀⠀⠀⠀⠀⠀⣿⣿⣿⣿⣿⣿⣿⣿⣿⣿⣿⣿⣿⣿⣿⣿⣿⣿⣿⣿⣿⣿⣿⣿⣿⣿⣿⣿⣿⣿⣿⣿⣿⣿⣿⣿⣿⣿⡯⡫⣱⢇⢕⢕⢇⢎⢕⢕⢕⢕⢕⢕⢕⢕⢕⢕⢕⢕⠀⠀⠀⠀⠀⠀⠀⠀⠀⠀⠀⠀</a:t>
            </a:r>
            <a:br/>
            <a:r>
              <a:t>⠀⠀⠀⠀⠀⠀⠀⠀⠀⠀⠀⠛⠛⠛⠛⠛⠛⠛⠛⠛⠛⠛⠛⠛⠛⠛⠛⠛⠛⠛⠛⠛⠛⠛⠛⠛⠛⠛⠛⠛⠛⠛⠛⠛⠛⠛⠛⠛⠋⠛⠑⠛⠑⠑⠑⠑⠑⠑⠑⠑⠑⠑⠑⠑⠑⠑⠑⠑⠑⠀⠀⠀⠀⠀⠀⠀⠀⠀⠀⠀⠀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⠀⠀⠀⠀⠀⠀⠀⠀⠀⠀⠀⣿⣿⣿⣿⣿⣿⣿⣿⣿⣿⣿⣿⣿⣿⣿⣿⣿⣿⣿⣿⣿⣿⣿⣿⣿⣿⣿⣿⣿⣿⣿⣿⣿⣿⣿⣿⢿⣿⣿⢺⡕⢏⢕⢕⢕⢕⢇⢕⢱⡕⢟⡏⢏⢕⢜⢕⢕⢕⠀⠀⠀⠀⠀⠀⠀⠀⠀⠀⠀⠀</a:t>
            </a:r>
            <a:br/>
            <a:r>
              <a:t>⠀⠀⠀⠀⠀⠀⠀⠀⠀⠀⠀⣿⣿⣿⣿⣿⣿⣿⣿⣿⣿⣿⣿⣿⣿⣿⣿⣿⣿⣿⣿⣿⣿⣿⣿⣿⣿⣿⣿⣿⣿⣿⣿⣿⣿⣿⣿⣽⡿⢿⣕⢹⡕⣷⢕⢕⢣⢇⢕⢜⡧⢜⢎⡕⢕⢕⢱⢱⢕⠀⠀⠀⠀⠀⠀⠀⠀⠀⠀⠀⠀</a:t>
            </a:r>
            <a:br/>
            <a:r>
              <a:t>⠀⠀⠀⠀⠀⠀⠀⠀⠀⠀⠀⣿⣿⣿⣿⣿⣿⣿⣿⣿⣿⣿⣿⣿⣿⣿⣿⣿⣿⣿⣿⣿⣿⡿⢟⡝⡕⣕⣵⣜⣽⣿⣿⣿⣿⣿⣿⣿⣿⣵⡻⢕⣯⡜⢕⢱⢕⢱⣸⡧⢕⢼⣷⣷⡕⢕⢕⢸⡕⠀⠀⠀⠀⠀⠀⠀⠀⠀⠀⠀⠀</a:t>
            </a:r>
            <a:br/>
            <a:r>
              <a:t>⠀⠀⠀⠀⠀⠀⠀⠀⠀⠀⠀⣿⣿⣿⣿⣿⣿⣿⣿⣿⣿⣿⣿⣿⣿⣿⣿⣿⣿⣿⣿⢿⢝⢕⢸⢇⢞⢜⢕⢕⢕⢸⣿⣿⣿⣟⣿⣿⣧⢯⢝⢱⡏⢇⢕⡇⢕⢞⢸⡏⢕⢕⢕⣿⣧⢕⡧⢕⢕⠀⠀⠀⠀⠀⠀⠀⠀⠀⠀⠀⠀</a:t>
            </a:r>
            <a:br/>
            <a:r>
              <a:t>⠀⠀⠀⠀⠀⠀⠀⠀⠀⠀⠀⣿⣿⣿⣿⣿⣿⣿⣿⣿⣿⣿⣿⣿⣿⣿⣿⣿⣿⣿⡟⢕⢕⢑⢕⣕⣕⣕⣱⣼⣽⣵⣜⣿⣿⣿⣿⣿⣿⣕⣻⣸⢇⢱⢇⢕⢕⢗⢕⢕⢕⢕⢕⢝⢕⡕⣸⣷⡜⠀⠀⠀⠀⠀⠀⠀⠀⠀⠀⠀⠀</a:t>
            </a:r>
            <a:br/>
            <a:r>
              <a:t>⠀⠀⠀⠀⠀⠀⠀⠀⠀⠀⠀⣿⣿⣿⣿⣿⣿⣿⣿⣿⣿⣿⣿⣿⣿⣿⣿⣿⣿⣿⣷⢕⢕⣵⣿⣿⣿⣿⣿⣿⣿⣿⣿⣿⣿⣿⣿⣿⣿⣿⡏⣧⢕⢝⢕⣕⣷⢕⢕⡇⡕⢕⢕⢕⢕⢵⢣⣼⣧⠀⠀⠀⠀⠀⠀⠀⠀⠀⠀⠀⠀</a:t>
            </a:r>
            <a:br/>
            <a:r>
              <a:t>⠀⠀⠀⠀⠀⠀⠀⠀⠀⠀⠀⣿⣿⣿⣿⣿⣿⣿⣿⣿⣿⣿⣿⣿⣿⣿⣿⣿⣿⣿⣿⢕⢸⢿⢿⠿⠿⢿⢿⢿⠿⢿⢟⢻⣿⣿⣿⣿⣯⡕⢱⣇⢇⡕⢕⣿⡝⡇⢱⣱⣷⢕⢕⢕⢕⢎⢕⢹⣿⠀⠀⠀⠀⠀⠀⠀⠀⠀⠀⠀⠀</a:t>
            </a:r>
            <a:br/>
            <a:r>
              <a:t>⠀⠀⠀⠀⠀⠀⠀⠀⠀⠀⠀⣿⣿⣿⣿⣿⣿⣿⣿⣿⣿⣿⣿⣿⣿⣿⣿⣿⣿⣿⣿⡇⢳⣇⢅⢀⣰⢰⣷⡰⡔⢰⢇⣽⣿⣿⣿⣷⣧⢗⡕⢇⣕⣺⡱⢝⢏⢕⢜⢟⣿⢱⣏⢜⢕⢕⢕⢱⣻⠀⠀⠀⠀⠀⠀⠀⠀⠀⠀⠀⠀</a:t>
            </a:r>
            <a:br/>
            <a:r>
              <a:t>⠀⠀⠀⠀⠀⠀⠀⠀⠀⠀⠀⣿⣿⣿⣿⣿⣿⣿⣿⣿⣿⣿⣿⣿⣿⣿⣿⣿⣿⣿⣿⡗⢻⣿⣾⣵⣷⡿⣿⣿⣷⣾⣿⣿⣿⣿⣿⣯⣯⣧⣗⣜⣯⡜⢕⣼⣕⢏⢜⢕⢜⢕⡏⢕⡱⢕⢕⣼⣿⠀⠀⠀⠀⠀⠀⠀⠀⠀⠀⠀⠀</a:t>
            </a:r>
            <a:br/>
            <a:r>
              <a:t>⠀⠀⠀⠀⠀⠀⠀⠀⠀⠀⠀⣿⣿⣿⣿⣿⣿⣿⣿⣿⣿⣿⣿⣿⣿⣿⣿⣿⣿⣿⣿⣿⣿⣿⣿⣿⣿⢷⡾⢿⣿⣿⣿⣿⣿⣿⣿⣿⣿⣿⣿⢜⡿⢕⢜⢇⢕⢕⢕⢕⢕⢕⢕⢕⢕⢕⢕⡏⢹⠀⠀⠀⠀⠀⠀⠀⠀⠀⠀⠀⠀</a:t>
            </a:r>
            <a:br/>
            <a:r>
              <a:t>⠀⠀⠀⠀⠀⠀⠀⠀⠀⠀⠀⣿⣿⣿⣿⣿⣿⣿⣿⣿⣿⣿⣿⣿⣿⣿⣿⣿⣿⣿⣿⣿⡿⣿⣿⣿⣷⣷⣷⣾⣿⣿⣿⣿⣿⣿⣿⣿⣯⣿⣯⡜⢕⡼⡕⢕⢕⢸⢇⢕⢱⡕⢕⢕⢱⡜⢕⢕⢕⠀⠀⠀⠀⠀⠀⠀⠀⠀⠀⠀⠀</a:t>
            </a:r>
            <a:br/>
            <a:r>
              <a:t>⠀⠀⠀⠀⠀⠀⠀⠀⠀⠀⠀⣿⣿⣿⣿⣿⣿⣿⣿⣿⣿⣿⣿⣿⣿⣿⣿⣿⣿⣿⣿⣿⣿⣜⢿⣿⣿⣿⣿⣿⣿⣿⣿⣿⣿⣿⣿⣿⣿⣿⣿⡗⡸⢕⢕⢕⢕⢕⢕⢕⢜⢕⢕⢕⢕⢝⢕⡇⢕⠀⠀⠀⠀⠀⠀⠀⠀⠀⠀⠀⠀</a:t>
            </a:r>
            <a:br/>
            <a:r>
              <a:t>⠀⠀⠀⠀⠀⠀⠀⠀⠀⠀⠀⣿⣿⣿⣿⣿⣿⣿⣿⣿⣿⣿⣿⣿⣿⣿⣿⣿⣿⣿⣿⣿⣿⣿⣷⣽⣿⣿⣿⣿⣿⣿⣿⣿⣿⣿⣿⣿⣿⣽⣿⡼⣱⡕⢕⢕⢕⢕⢕⢕⢕⢕⡕⢕⢕⢕⢕⢇⢕⠀⠀⠀⠀⠀⠀⠀⠀⠀⠀⠀⠀</a:t>
            </a:r>
            <a:br/>
            <a:r>
              <a:t>⠀⠀⠀⠀⠀⠀⠀⠀⠀⠀⠀⣿⣿⣿⣿⣿⣿⣿⣿⣿⣿⣿⣿⣿⣿⣿⣿⣿⣿⣿⣿⣿⣿⣿⣿⣿⣿⣿⣿⣿⣿⣿⣿⣿⣿⣿⣿⣯⣾⣿⡿⣧⢜⣕⢕⡕⢕⢕⢕⢕⢇⢕⢕⢵⢕⢕⢕⢕⢕⠀⠀⠀⠀⠀⠀⠀⠀⠀⠀⠀⠀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⠀⠀⠀⠀⠀⠀⠀⠀⠀⠀⠀⣿⣿⣿⣿⣿⣿⣿⣿⣿⣿⣿⣿⣿⣿⣿⣿⣿⣿⣿⣿⣿⣿⣿⣿⣿⣿⣿⣿⣿⣿⣿⣿⣿⣿⣿⣿⣿⣿⣿⣯⡿⣵⢕⢕⢕⡕⢕⢕⢕⢱⢕⢕⢕⢕⢕⢕⢕⢕⠀⠀⠀⠀⠀⠀⠀⠀⠀⠀⠀⠀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⠀⠀⠀⠀⠀⠀⠀⠀⠀⠀⠀⣿⣿⣿⣿⣿⣿⣿⣿⣿⣿⣿⣿⣿⣿⣿⣿⣿⣿⣿⣿⣿⣿⣿⣿⣿⣿⣿⣿⣿⣿⣿⣿⣿⣿⣿⣿⣿⣿⣿⡿⣱⢵⣕⢱⡜⢱⢇⢕⢕⢕⢕⢕⢕⢕⢕⢕⢕⢕⠀⠀⠀⠀⠀⠀⠀⠀⠀⠀⠀⠀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⠀⠀⠀⠀⠀⠀⠀⠀⠀⠀⠀⣿⣿⣿⣿⣿⣿⣿⣿⣿⣿⣿⣿⣿⣿⣿⣿⣿⣿⣿⣿⣿⣿⣿⣿⣿⣿⣿⣿⣿⣿⣿⣿⣿⣿⣿⣿⣿⣿⣿⣧⢞⣱⢣⢇⢱⢗⢕⢇⢕⡕⢕⢕⢕⢕⢳⢕⢕⢕⠀⠀⠀⠀⠀⠀⠀⠀⠀⠀⠀⠀</a:t>
            </a:r>
            <a:br/>
            <a:r>
              <a:t>⠀⠀⠀⠀⠀⠀⠀⠀⠀⠀⠀⣿⣿⣿⣿⣿⣿⣿⣿⣿⣿⣿⣿⣿⣿⣿⣿⣿⣿⣿⣿⣿⣿⣿⣿⣿⣿⣿⣿⣿⣿⣿⣿⣿⣿⣿⣿⣿⣿⣷⣿⣧⡽⡵⢳⢕⢕⢕⡜⢱⣵⢕⢕⢕⢕⢕⢕⢕⢱⠀⠀⠀⠀⠀⠀⠀⠀⠀⠀⠀⠀</a:t>
            </a:r>
            <a:br/>
            <a:r>
              <a:t>⠀⠀⠀⠀⠀⠀⠀⠀⠀⠀⠀⣿⣿⣿⣿⣿⣿⣿⣿⣿⣿⣿⣿⣿⣿⣿⣿⣿⣿⣿⣿⣿⣿⣿⣿⣿⣿⣿⣿⣿⣿⣿⣿⣿⣿⣿⣿⣿⣿⣿⣟⣿⣣⢇⡕⢕⢇⢜⡕⢕⢟⢕⢕⢕⢕⢕⢕⢕⢕⠀⠀⠀⠀⠀⠀⠀⠀⠀⠀⠀⠀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⠀⠀⠀⠀⠀⠀⠀⠀⠀⠀⠀⣿⣿⣿⣿⣿⣿⣿⣿⣿⣿⣿⣿⣿⣿⣿⣿⣿⣿⣿⣿⣿⣿⣿⣿⣿⣿⣿⣿⣿⣿⣿⣿⣿⣿⣿⣿⣿⣿⣿⡻⣿⢇⣕⢵⣯⣕⢕⢕⢕⢕⢕⢕⢕⢕⢕⢕⢕⢕⠀⠀⠀⠀⠀⠀⠀⠀⠀⠀⠀⠀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⠀⠀⠀⠀⠀⠀⠀⠀⠀⠀⠀⣿⣿⣿⣿⣿⣿⣿⣿⣿⣿⣿⣿⣿⣿⣿⣿⣿⣿⣿⣿⣿⣿⣿⣿⣿⣿⣿⣿⣿⣿⣿⣿⣿⣿⣿⣿⣿⣿⣿⢝⢗⣱⢕⢜⢝⣿⡕⢕⢕⢕⢎⢕⢕⢕⢕⢕⢕⢜⠀⠀⠀⠀⠀⠀⠀⠀⠀⠀⠀⠀</a:t>
            </a:r>
            <a:br/>
            <a:r>
              <a:t>⠀⠀⠀⠀⠀⠀⠀⠀⠀⠀⠀⣿⣿⣿⣿⣿⣿⣿⣿⣿⣿⣿⣿⣿⣿⣿⣿⣿⣿⣿⣿⣿⣿⣿⣿⣿⣿⣿⣿⣿⣿⣿⣿⣿⣿⣿⣿⣿⣿⢟⣟⢕⢇⢕⢕⢗⡞⢕⢕⢕⢕⢕⢕⢕⢕⢕⢕⢕⢕⠀⠀⠀⠀⠀⠀⠀⠀⠀⠀⠀⠀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⠀⠀⠀⠀⠀⠀⠀⠀⠀⠀⠀⠛⠛⠛⠛⠛⠛⠛⠛⠛⠛⠛⠛⠛⠛⠛⠛⠛⠛⠛⠛⠛⠛⠛⠛⠛⠛⠛⠛⠛⠛⠛⠛⠛⠛⠛⠛⠛⠛⠛⠘⠋⠑⠑⠑⠑⠑⠃⠑⠑⠑⠑⠑⠑⠑⠑⠑⠑⠑⠀⠀⠀⠀⠀⠀⠀⠀⠀⠀⠀⠀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⠀⠀⠀⠀⠀⠀⠀⠀⠀⠀⠀⣿⣿⣿⣿⣿⣿⣿⣿⣿⣿⣿⣿⣿⣿⣿⣿⣿⣿⣿⣿⣿⣿⣿⣿⣟⣿⣿⣿⣿⣿⣿⣿⣿⣿⣿⣿⣿⣿⣯⢏⢞⢇⢜⢕⢕⢕⢕⢕⢕⢜⢿⢝⢇⢕⢝⢕⢕⢕⠀⠀⠀⠀⠀⠀⠀⠀⠀⠀⠀⠀</a:t>
            </a:r>
            <a:br/>
            <a:r>
              <a:t>⠀⠀⠀⠀⠀⠀⠀⠀⠀⠀⠀⣿⣿⣿⣿⣿⣿⣿⣿⣿⣿⣿⣿⣿⣿⣿⣿⣿⣿⣿⣿⣿⣿⣿⣿⣿⣿⣿⣿⣿⣾⣿⣿⣿⣿⣻⣿⣿⣿⡟⣕⢧⢜⣇⢇⢕⢕⢕⡕⣹⢕⢕⢇⢕⢕⢕⢇⡵⢕⠀⠀⠀⠀⠀⠀⠀⠀⠀⠀⠀⠀</a:t>
            </a:r>
            <a:br/>
            <a:r>
              <a:t>⠀⠀⠀⠀⠀⠀⠀⠀⠀⠀⠀⣿⣿⣿⣿⣿⣿⣿⣿⣿⣿⣿⣿⣿⣿⣿⣿⣿⣿⣿⣿⣿⣿⣿⡿⢟⢝⢝⣝⡝⣟⣿⣿⣿⣿⣿⣿⣿⣿⣵⢝⢺⡷⡻⡕⢕⢕⣵⣵⡼⢕⡧⣼⣧⢕⢕⢕⢷⡕⠀⠀⠀⠀⠀⠀⠀⠀⠀⠀⠀⠀</a:t>
            </a:r>
            <a:br/>
            <a:r>
              <a:t>⠀⠀⠀⠀⠀⠀⠀⠀⠀⠀⠀⣿⣿⣿⣿⣿⣿⣿⣿⣿⣿⣿⣿⣿⣿⣿⣿⣿⣿⣿⣿⣿⢟⢕⢱⡗⢕⢝⢏⢕⢝⢹⣿⣿⣿⣿⣿⣿⣝⢇⢕⣽⢏⢇⢱⡇⢕⢏⢻⢇⢕⡕⢸⣿⣕⢕⡇⢕⡕⠀⠀⠀⠀⠀⠀⠀⠀⠀⠀⠀⠀</a:t>
            </a:r>
            <a:br/>
            <a:r>
              <a:t>⠀⠀⠀⠀⠀⠀⠀⠀⠀⠀⠀⣿⣿⣿⣿⣿⣿⣿⣿⣿⣿⣿⣿⣿⣿⣿⣿⣿⣿⣿⡟⢕⢕⢕⢕⢕⢕⢕⣱⣕⣇⣕⢼⣿⣿⣿⣿⣯⣷⣪⢕⢹⢇⢸⢕⢕⢕⢕⢝⢕⢕⢕⢕⢏⢜⡕⣷⣕⢏⠀⠀⠀⠀⠀⠀⠀⠀⠀⠀⠀⠀</a:t>
            </a:r>
            <a:br/>
            <a:r>
              <a:t>⠀⠀⠀⠀⠀⠀⠀⠀⠀⠀⠀⣿⣿⣿⣿⣿⣿⣿⣿⣿⣿⣿⣿⣿⣿⣿⣿⣿⣿⣿⣧⢕⢕⣱⣾⣿⣿⣿⣿⣿⣿⣿⣿⣿⣿⣿⣿⣿⣟⣿⣫⢟⢕⣱⢕⣕⣗⢇⢸⢕⢕⢕⢕⢕⢕⡱⢇⣿⣇⠀⠀⠀⠀⠀⠀⠀⠀⠀⠀⠀⠀</a:t>
            </a:r>
            <a:br/>
            <a:r>
              <a:t>⠀⠀⠀⠀⠀⠀⠀⠀⠀⠀⠀⣿⣿⣿⣿⣿⣿⣿⣿⣿⣿⣿⣿⣿⣿⣿⣿⣿⣿⣿⣿⡕⢱⡿⢿⢿⣿⣿⣿⡿⢿⢿⢿⢝⣿⣿⣿⣿⣯⢝⢕⣱⢕⢜⢜⣷⢗⡕⢱⣱⡇⢱⢕⢕⢕⢣⢜⢿⣿⠀⠀⠀⠀⠀⠀⠀⠀⠀⠀⠀⠀</a:t>
            </a:r>
            <a:br/>
            <a:r>
              <a:t>⠀⠀⠀⠀⠀⠀⠀⠀⠀⠀⠀⣿⣿⣿⣿⣿⣿⣿⣿⣿⣿⣿⣿⣿⣿⣿⣿⣿⣿⣿⣿⣇⢱⣎⢑⠀⢄⢄⣵⡄⡄⢄⡕⣽⣿⣿⣾⣿⣷⣽⢕⣗⢸⣵⢱⢻⢇⢕⢸⢿⣷⣵⣷⢕⢕⢕⢕⣞⣿⠀⠀⠀⠀⠀⠀⠀⠀⠀⠀⠀⠀</a:t>
            </a:r>
            <a:br/>
            <a:r>
              <a:t>⠀⠀⠀⠀⠀⠀⠀⠀⠀⠀⠀⣿⣿⣿⣿⣿⣿⣿⣿⣿⣿⣿⣿⣿⣿⣿⣿⣿⣿⣿⣿⣟⢾⣿⣷⣕⣽⣾⣿⣷⣧⣾⣾⣿⣿⣿⣿⣿⣷⢾⡷⢸⣗⡹⢱⣎⡕⢇⢜⢕⢏⢸⢇⢕⡕⢕⢱⣹⣿⠀⠀⠀⠀⠀⠀⠀⠀⠀⠀⠀⠀</a:t>
            </a:r>
            <a:br/>
            <a:r>
              <a:t>⠀⠀⠀⠀⠀⠀⠀⠀⠀⠀⠀⣿⣿⣿⣿⣿⣿⣿⣿⣿⣿⣿⣿⣿⣿⣿⣿⣿⣿⣿⣿⣷⣾⣿⣿⣿⣿⣧⣿⣿⣿⣿⣿⣿⣿⣿⣿⣿⣿⣿⣽⡹⡯⢕⢜⢝⢕⢕⢕⢕⢕⢕⢕⢕⢕⢕⢼⡟⣏⠀⠀⠀⠀⠀⠀⠀⠀⠀⠀⠀⠀</a:t>
            </a:r>
            <a:br/>
            <a:r>
              <a:t>⠀⠀⠀⠀⠀⠀⠀⠀⠀⠀⠀⣿⣿⣿⣿⣿⣿⣿⣿⣿⣿⣿⣿⣿⣿⣿⣿⣿⣿⣿⣿⣿⣿⣿⣿⣿⣿⣵⣵⣾⣿⣿⣿⣿⣿⣿⣿⣿⣿⣿⣇⡝⢕⡼⢕⢕⢜⢻⢕⢕⣕⢕⢕⢕⡕⡜⢕⢕⢜⠀⠀⠀⠀⠀⠀⠀⠀⠀⠀⠀⠀</a:t>
            </a:r>
            <a:br/>
            <a:r>
              <a:t>⠀⠀⠀⠀⠀⠀⠀⠀⠀⠀⠀⣿⣿⣿⣿⣿⣿⣿⣿⣿⣿⣿⣿⣿⣿⣿⣿⣿⣿⣿⣿⣿⣿⣝⢿⣿⣿⣿⣿⣿⣿⣿⣿⣿⣿⣿⣿⣿⣿⣿⣿⡕⡺⣕⢕⢕⢕⢕⢕⢕⢝⢕⢕⢕⢕⢕⢕⢇⢕⠀⠀⠀⠀⠀⠀⠀⠀⠀⠀⠀⠀</a:t>
            </a:r>
            <a:br/>
            <a:r>
              <a:t>⠀⠀⠀⠀⠀⠀⠀⠀⠀⠀⠀⣿⣿⣿⣿⣿⣿⣿⣿⣿⣿⣿⣿⣿⣿⣿⣿⣿⣿⣿⣿⣿⣿⣿⣧⣝⢿⣿⣿⣿⣿⣿⣿⣿⣿⣿⣿⣿⣗⣿⣿⡜⣕⢕⡕⢕⢕⢕⢕⢕⢕⢕⡕⢕⢕⢕⢸⢕⢕⠀⠀⠀⠀⠀⠀⠀⠀⠀⠀⠀⠀</a:t>
            </a:r>
            <a:br/>
            <a:r>
              <a:t>⠀⠀⠀⠀⠀⠀⠀⠀⠀⠀⠀⣿⣿⣿⣿⣿⣿⣿⣿⣿⣿⣿⣿⣿⣿⣿⣿⣿⣿⣿⣿⣿⣿⣿⣿⣿⣿⣿⣿⣿⣿⣿⣿⣿⣿⣿⣿⣟⣿⣿⣿⢇⢝⢕⢕⡕⢕⢕⢕⢕⢇⢜⢱⡕⢕⢕⢕⢕⢕⠀⠀⠀⠀⠀⠀⠀⠀⠀⠀⠀⠀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⠀⠀⠀⠀⠀⠀⠀⠀⠀⠀⠀⣿⣿⣿⣿⣿⣿⣿⣿⣿⣿⣿⣿⣿⣿⣿⣿⣿⣿⣿⣿⣿⣿⣿⣿⣿⣿⣿⣿⣿⣿⣿⣿⣿⣿⣿⣿⣿⣿⣿⣻⡿⣕⢕⡕⢕⢕⢕⢕⢜⡱⢕⢕⢕⢕⢕⢕⢕⢕⠀⠀⠀⠀⠀⠀⠀⠀⠀⠀⠀⠀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⠀⠀⠀⠀⠀⠀⠀⠀⠀⠀⠀⣿⣿⣿⣿⣿⣿⣿⣿⣿⣿⣿⣿⣿⣿⣿⣿⣿⣿⣿⣿⣿⣿⣿⣿⣿⣿⣿⣿⣿⣿⣿⣿⣿⣿⣿⣿⣿⣿⣯⣿⣕⢗⡕⢇⡕⢱⢇⢕⢱⢕⢕⢕⢕⢕⢕⢕⢕⢕⠀⠀⠀⠀⠀⠀⠀⠀⠀⠀⠀⠀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⠀⠀⠀⠀⠀⠀⠀⠀⠀⠀⠀⣿⣿⣿⣿⣿⣿⣿⣿⣿⣿⣿⣿⣿⣿⣿⣿⣿⣿⣿⣿⣿⣿⣿⣿⣿⣿⣿⣿⣿⣿⣿⣿⣿⣿⣿⣿⣿⣿⣿⢯⡽⣣⢇⡕⢱⢗⢕⢕⢕⢕⢇⢕⢕⢕⢕⢕⢕⢕⠀⠀⠀⠀⠀⠀⠀⠀⠀⠀⠀⠀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⠀⠀⠀⠀⠀⠀⠀⠀⠀⠀⠀⣿⣿⣿⣿⣿⣿⣿⣿⣿⣿⣿⣿⣿⣿⣿⣿⣿⣿⣿⣿⣿⣿⣿⣿⣿⣿⣿⣿⣿⣿⣿⣿⣿⣿⣿⣿⣿⣿⣯⣿⣕⢧⡱⢱⡕⢕⢕⢕⣵⣕⢕⢕⢕⢕⢕⢕⢕⢕⠀⠀⠀⠀⠀⠀⠀⠀⠀⠀⠀⠀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⠀⠀⠀⠀⠀⠀⠀⠀⠀⠀⠀⣿⣿⣿⣿⣿⣿⣿⣿⣿⣿⣿⣿⣿⣿⣿⣿⣿⣿⣿⣿⣿⣿⣿⣿⣿⣿⣿⣿⣿⣿⣿⣿⣿⣿⣿⣿⣿⣿⣿⣼⣿⣕⢇⢕⢵⢕⢎⢕⢸⢗⢕⢕⢕⢕⢕⢕⢕⢕⠀⠀⠀⠀⠀⠀⠀⠀⠀⠀⠀⠀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⠀⠀⠀⠀⠀⠀⠀⠀⠀⠀⠀⣿⣿⣿⣿⣿⣿⣿⣿⣿⣿⣿⣿⣿⣿⣿⣿⣿⣿⣿⣿⣿⣿⣿⣿⣿⣿⣿⣿⣿⣿⣿⣿⣿⣿⣿⣿⣿⣿⣿⣿⢯⢧⡱⢱⣮⡱⢕⢕⢕⢕⢕⢕⢕⢕⢕⢕⢕⢕⠀⠀⠀⠀⠀⠀⠀⠀⠀⠀⠀⠀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⠀⠀⠀⠀⠀⠀⠀⠀⠀⠀⠀⣿⣿⣿⣿⣿⣿⣿⣿⣿⣿⣿⣿⣿⣿⣿⣿⣿⣿⣿⣿⣿⣿⣿⣿⣿⣿⣿⣿⣿⣿⣿⣿⣿⣿⣿⣿⣿⣿⣟⢪⢷⣱⢣⢜⢽⣇⢕⢕⢕⢕⢕⢕⢕⢕⢕⢕⢕⢇⠀⠀⠀⠀⠀⠀⠀⠀⠀⠀⠀⠀</a:t>
            </a:r>
            <a:br/>
            <a:r>
              <a:t>⠀⠀⠀⠀⠀⠀⠀⠀⠀⠀⠀⣿⣿⣿⣿⣿⣿⣿⣿⣿⣿⣿⣿⣿⣿⣿⣿⣿⣿⣿⣿⣿⣿⣿⣿⣿⣿⣿⣿⣿⣿⣿⣿⣿⣿⣿⣿⣿⣾⢻⡏⢕⢗⢕⢕⢳⢏⢕⢕⢇⢕⢕⢕⢕⢕⢕⢕⢕⢕⠀⠀⠀⠀⠀⠀⠀⠀⠀⠀⠀⠀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⠀⠀⠀⠀⠀⠀⠀⠀⠀⠀⠀⠛⠛⠛⠛⠛⠛⠛⠛⠛⠛⠛⠛⠛⠛⠛⠛⠛⠛⠛⠛⠛⠛⠛⠛⠛⠛⠛⠛⠛⠛⠛⠛⠛⠛⠛⠛⠛⠛⠛⠋⠋⠑⠑⠑⠑⠑⠃⠑⠑⠑⠑⠑⠑⠑⠑⠑⠑⠑⠀⠀⠀⠀⠀⠀⠀⠀⠀⠀⠀⠀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⠀⠀⠀⠀⠀⠀⠀⠀⠀⠀⠀⣿⣿⣿⣿⣿⣿⣿⣿⣿⣿⣿⣿⣿⣿⣿⣿⣿⣿⣿⣿⣿⣿⣿⣿⣿⣿⡏⢝⢝⢝⢝⢹⣿⣿⣿⣿⣿⣿⣿⣿⣿⣿⣿⣿⣿⣿⣿⣿⣿⣿⣿⣿⣿⣿⣿⣿⣿⣿⠀⠀⠀⠀⠀⠀⠀⠀⠀⠀⠀⠀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⠀⠀⠀⠀⠀⠀⠀⠀⠀⠀⠀⣿⣿⣿⣿⣿⣿⣿⣿⣿⣿⣿⣿⣿⣿⣿⣿⣿⣿⣿⣿⣿⣿⣿⣿⣯⢕⣕⣱⣕⣕⣕⣕⢹⣿⣿⣿⣿⣿⣿⣿⣿⣿⣿⣿⣿⣿⣿⣿⣿⣿⣿⣿⣿⣿⣿⣿⣿⣿⠀⠀⠀⠀⠀⠀⠀⠀⠀⠀⠀⠀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⠀⠀⠀⠀⠀⠀⠀⠀⠀⠀⠀⣿⣿⣿⣿⣿⣿⣿⣿⣿⣿⣿⣿⣿⣿⣿⣿⣿⣿⣿⣿⣿⣿⣿⣿⡇⢱⣿⢿⣿⣿⣿⣿⣾⣿⣿⣿⣿⣿⣿⣿⣿⣿⣿⣿⣿⣿⣿⣿⣿⣿⣿⣿⣿⣿⣿⣿⣿⣿⠀⠀⠀⠀⠀⠀⠀⠀⠀⠀⠀⠀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⠀⠀⠀⠀⠀⠀⠀⠀⠀⠀⠀⣿⣿⣿⣿⣿⣿⣿⣿⣿⣿⣿⣿⣿⣿⣿⣿⣿⣿⣿⣿⣿⣿⣿⣿⣯⣼⣿⣿⣷⣿⣧⣿⣿⣿⣿⣿⣿⣿⣿⣿⣿⣿⣿⣿⣿⣿⣿⣿⣿⣿⣿⣿⣿⣿⣿⣿⣿⣿⠀⠀⠀⠀⠀⠀⠀⠀⠀⠀⠀⠀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⠀⠀⠀⠀⠀⠀⠀⠀⠀⠀⠀⣿⣿⣿⣿⣿⣿⣿⣿⣿⣿⣿⣿⣿⣿⣿⣿⣿⣿⣿⢿⢟⢏⢕⢕⢜⣯⣿⣷⣿⣿⣿⣿⣿⣿⣿⣿⣿⣿⣿⣿⣿⣿⣿⣿⣿⣿⣿⣿⣿⣿⣿⣿⣿⣿⣿⣿⣿⣿⠀⠀⠀⠀⠀⠀⠀⠀⠀⠀⠀⠀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⠀⠀⠀⠀⠀⠀⠀⠀⠀⠀⠀⣿⣿⣿⣿⣿⣿⣿⣿⣿⣿⣿⣿⣿⣿⣿⣿⢏⢝⢕⢕⢕⢕⢕⢕⢕⢿⣿⡿⢿⣿⡇⢜⢟⢿⣿⣿⣿⣿⣿⣿⣿⣿⣿⣿⣿⣿⣿⣿⣿⣿⣿⣿⣿⣿⣿⣿⣿⣿⠀⠀⠀⠀⠀⠀⠀⠀⠀⠀⠀⠀</a:t>
            </a:r>
            <a:br/>
            <a:r>
              <a:t>⠀⠀⠀⠀⠀⠀⠀⠀⠀⠀⠀⣿⣿⣿⣿⣿⣿⣿⣿⣿⣿⣿⣿⣿⣿⡿⢇⠑⢕⢕⢕⢕⠁⠕⢕⢕⢜⢟⣷⢝⡿⢕⢕⢕⢜⣿⣿⣿⣿⣿⣿⣿⣿⣿⣿⣿⣿⣿⣿⣿⣿⣿⣿⣿⣿⣿⣿⣿⣿⠀⠀⠀⠀⠀⠀⠀⠀⠀⠀⠀⠀</a:t>
            </a:r>
            <a:br/>
            <a:r>
              <a:t>⠀⠀⠀⠀⠀⠀⠀⠀⠀⠀⠀⣿⣿⣿⣿⣿⣿⣿⣿⣿⣿⣿⣿⣿⡿⠑⠄⠀⢁⠁⠑⠀⠀⠀⢕⢕⢕⢹⢷⣿⡯⢕⢕⢕⢕⣿⣿⣿⣿⣿⣿⣿⣿⣿⣿⣿⣿⣿⣿⣿⣿⣿⣿⣿⣿⣿⣿⣿⣿⠀⠀⠀⠀⠀⠀⠀⠀⠀⠀⠀⠀</a:t>
            </a:r>
            <a:br/>
            <a:r>
              <a:t>⠀⠀⠀⠀⠀⠀⠀⠀⠀⠀⠀⣿⣿⣿⣿⣿⣿⣿⣿⣿⣿⣿⣿⣿⢇⢔⢔⠀⠀⠀⠀⠀⠀⠀⠀⢕⢕⢜⡽⢿⣗⢕⢕⢕⣸⣿⣿⣿⣿⣿⣿⣿⣿⣿⣿⣿⣿⣿⣿⣿⣿⣿⣿⣿⣿⣿⣿⣿⣿⠀⠀⠀⠀⠀⠀⠀⠀⠀⠀⠀⠀</a:t>
            </a:r>
            <a:br/>
            <a:r>
              <a:t>⠀⠀⠀⠀⠀⠀⠀⠀⠀⠀⠀⣿⣿⣿⣿⣿⣿⣿⣿⣿⣿⣿⣿⡏⢕⠁⠅⠀⠀⠀⠀⠀⠀⠀⠀⠁⢕⢕⣺⡸⢕⢐⢕⢕⣿⣿⣿⣿⣿⣿⣿⣿⣿⣿⣿⣿⣿⣿⣿⣿⣿⣿⣿⣿⣿⣿⣿⣿⣿⠀⠀⠀⠀⠀⠀⠀⠀⠀⠀⠀⠀</a:t>
            </a:r>
            <a:br/>
            <a:r>
              <a:t>⠀⠀⠀⠀⠀⠀⠀⠀⠀⠀⠀⣿⣿⣿⣿⣿⣿⣿⣿⣿⣿⣿⡿⠎⠀⠀⠀⢑⠁⠀⠀⠀⠀⠀⠀⠀⠅⢑⢗⣿⢽⢁⠕⢕⣿⣿⣿⣿⣿⣿⣿⣿⣿⣿⣿⣿⣿⣿⣿⣿⣿⣿⣿⣿⣿⣿⣿⣿⣿⠀⠀⠀⠀⠀⠀⠀⠀⠀⠀⠀⠀</a:t>
            </a:r>
            <a:br/>
            <a:r>
              <a:t>⠀⠀⠀⠀⠀⠀⠀⠀⠀⠀⠀⣿⣿⣿⣿⣿⣿⣿⣿⣿⣿⡿⢕⠀⠀⠀⠀⠁⠀⠀⠀⠀⠀⠀⠀⠀⠀⠀⢸⢗⢜⠀⠁⢕⢿⣿⣿⣿⣿⣿⣿⣿⣿⣿⣿⣿⣿⣿⣿⣿⣿⣿⣿⣿⣿⣿⣿⣿⣿⠀⠀⠀⠀⠀⠀⠀⠀⠀⠀⠀⠀</a:t>
            </a:r>
            <a:br/>
            <a:r>
              <a:t>⠀⠀⠀⠀⠀⠀⠀⠀⠀⠀⠀⣿⣿⣿⣿⣿⣿⣿⣿⣿⣿⡗⠀⠀⠀⢀⢀⢕⠀⠀⠀⠀⠀⠀⠀⠀⠀⠀⢜⡕⢔⠀⠀⢕⠘⠻⢿⣿⣿⣿⣿⣿⣿⣿⣿⣿⣿⣿⣿⣿⣿⣿⣿⣿⣿⣿⣿⣿⣿⠀⠀⠀⠀⠀⠀⠀⠀⠀⠀⠀⠀</a:t>
            </a:r>
            <a:br/>
            <a:r>
              <a:t>⠀⠀⠀⠀⠀⠀⠀⠀⠀⠀⠀⣿⣿⣿⣿⣿⣿⣿⣿⣿⡿⠕⠀⠀⢔⣼⣷⠃⠀⠀⠀⠀⠀⠀⠀⠀⠀⠀⢅⡇⠑⢕⢔⠐⠀⠀⠈⠟⢿⣿⣿⣿⣿⣿⣿⣿⣿⣿⣿⣿⣿⣿⣿⣿⣿⣿⣿⣿⣿⠀⠀⠀⠀⠀⠀⠀⠀⠀⠀⠀⠀</a:t>
            </a:r>
            <a:br/>
            <a:r>
              <a:t>⠀⠀⠀⠀⠀⠀⠀⠀⠀⠀⠀⣿⣿⣿⣿⣿⣿⣿⣿⣿⢕⠁⠀⢕⣱⡿⠕⠀⠀⠀⠀⠀⠀⠀⠀⠀⠀⠀⢕⣧⢄⢕⢕⠀⠀⠀⠀⠀⢕⢿⢿⣿⣿⣿⣿⣿⣿⣿⣿⣿⣿⣿⣿⣿⣿⣿⣿⣿⣿⠀⠀⠀⠀⠀⠀⠀⠀⠀⠀⠀⠀</a:t>
            </a:r>
            <a:br/>
            <a:r>
              <a:t>⠀⠀⠀⠀⠀⠀⠀⠀⠀⠀⠀⣿⣿⣿⣿⣿⣿⣿⣿⠏⠀⠄⠀⢱⡟⠕⠀⠀⠀⠀⠀⠀⠀⠀⠀⠀⠀⠀⢕⣿⣿⣧⢕⠀⠕⣷⣴⣄⢑⣕⣕⢜⣹⣿⣽⣿⣿⣿⣿⣿⣿⣿⣿⣿⣿⣿⣿⣿⣿⠀⠀⠀⠀⠀⠀⠀⠀⠀⠀⠀⠀</a:t>
            </a:r>
            <a:br/>
            <a:r>
              <a:t>⠀⠀⠀⠀⠀⠀⠀⠀⠀⠀⠀⣿⣿⣿⣿⣿⣿⣿⢇⠀⠀⢀⢰⡟⠑⠀⠀⠀⠀⠀⠀⠀⠀⠀⠀⠀⠀⠀⢕⣿⣿⣿⠕⠀⢀⣿⣿⣿⣿⣿⣿⣿⣿⣿⣿⣿⣿⣿⣿⣿⣿⣿⣿⣿⣿⣿⣿⣿⣿⠀⠀⠀⠀⠀⠀⠀⠀⠀⠀⠀⠀</a:t>
            </a:r>
            <a:br/>
            <a:r>
              <a:t>⠀⠀⠀⠀⠀⠀⠀⠀⠀⠀⠀⣿⣿⣿⣿⣿⣿⡿⠕⠁⢔⢕⡾⠑⠀⠀⠀⠀⠀⠀⠀⠀⠀⠀⠀⠀⠀⠀⡕⣿⣿⣿⢄⠀⢕⣿⣿⣿⣿⣿⣿⣿⣿⣿⣿⣿⣿⣿⣿⣿⣿⣿⣿⣿⣿⣿⣿⣿⣿⠀⠀⠀⠀⠀⠀⠀⠀⠀⠀⠀⠀</a:t>
            </a:r>
            <a:br/>
            <a:r>
              <a:t>⠀⠀⠀⠀⠀⠀⠀⠀⠀⠀⠀⠛⠛⠛⠛⠛⠛⠓⠓⠓⠓⠚⠃⠀⠀⠀⠀⠀⠀⠀⠀⠀⠀⠀⠀⠀⠀⠀⠃⠛⠛⠛⠃⠀⠑⠛⠛⠛⠛⠛⠛⠛⠛⠛⠛⠛⠛⠛⠛⠛⠛⠛⠛⠛⠛⠛⠛⠛⠛⠀⠀⠀⠀⠀⠀⠀⠀⠀⠀⠀⠀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⠀⠀⠀⠀⠀⠀⠀⠀⠀⠀⠀⣿⣿⣿⣿⣿⣿⣿⣿⣿⣿⣿⣿⣿⣿⣿⣿⣿⣾⣿⣿⣿⣿⣿⣿⣿⣿⣿⣿⣿⣿⣿⣿⣿⣿⣿⣿⣿⣿⡝⣟⣵⢜⢇⢜⢕⢕⢕⢕⢕⣿⢻⢇⢕⢜⢕⢕⢕⢕⠀⠀⠀⠀⠀⠀⠀⠀⠀⠀⠀⠀</a:t>
            </a:r>
            <a:br/>
            <a:r>
              <a:t>⠀⠀⠀⠀⠀⠀⠀⠀⠀⠀⠀⣿⣿⣿⣿⣿⣿⣿⣿⣿⣿⣿⣿⣿⣿⣿⣿⣿⣿⣿⣿⣿⣿⣿⣿⣿⣯⣿⣿⣽⣽⣿⣿⣿⣿⣿⣿⣿⣿⣞⢽⡇⢳⡕⡕⢱⣕⢕⢱⡇⢱⢕⢕⢕⢕⢕⣱⢕⢕⠀⠀⠀⠀⠀⠀⠀⠀⠀⠀⠀⠀</a:t>
            </a:r>
            <a:br/>
            <a:r>
              <a:t>⠀⠀⠀⠀⠀⠀⠀⠀⠀⠀⠀⣿⣿⣿⣿⣿⣿⣿⣿⣿⣿⣿⣿⣿⣿⣿⣿⣿⣿⣿⣿⣿⣿⣿⣿⢿⢿⢿⢟⢿⢿⣿⣿⣿⣿⣿⣿⣿⡷⡜⡇⣧⡞⢣⡕⡕⢕⣸⣇⡇⢱⣸⣗⢕⢕⢕⢻⢕⢕⠀⠀⠀⠀⠀⠀⠀⠀⠀⠀⠀⠀</a:t>
            </a:r>
            <a:br/>
            <a:r>
              <a:t>⠀⠀⠀⠀⠀⠀⠀⠀⠀⠀⠀⣿⣿⣿⣿⣿⣿⣿⣿⣿⣿⣿⣿⣿⣿⣿⣿⣿⣿⣿⣿⣿⢿⢟⢇⣕⢕⢧⡷⢗⢞⢻⣿⣿⣿⣿⣿⣯⢻⡝⢱⢟⢳⢕⢱⢕⢸⢻⡟⢕⢕⢞⣿⣏⡕⢵⢜⢝⢕⠀⠀⠀⠀⠀⠀⠀⠀⠀⠀⠀⠀</a:t>
            </a:r>
            <a:br/>
            <a:r>
              <a:t>⠀⠀⠀⠀⠀⠀⠀⠀⠀⠀⠀⣿⣿⣿⣿⣿⣿⣿⣿⣿⣿⣿⣿⣿⣿⣿⣿⣿⣿⣿⣿⢯⢕⢕⢜⢕⢕⢕⢕⢱⢵⢏⢻⣿⣿⣿⣿⡿⣧⣵⢻⡷⢕⣧⢜⢕⣱⢕⢇⢕⢕⢕⢹⢏⢕⢹⣵⢱⢕⠀⠀⠀⠀⠀⠀⠀⠀⠀⠀⠀⠀</a:t>
            </a:r>
            <a:br/>
            <a:r>
              <a:t>⠀⠀⠀⠀⠀⠀⠀⠀⠀⠀⠀⣿⣿⣿⣿⣿⣿⣿⣿⣿⣿⣿⣿⣿⣿⣿⣿⣿⣿⣿⡏⢕⢕⢕⣱⣵⣷⣵⣾⣿⣿⣿⣿⣿⣿⣿⣿⣿⣿⡾⣿⡇⢱⢕⢕⡱⢷⢱⡕⡕⢕⢇⢕⢕⢝⣸⣿⣟⣕⠀⠀⠀⠀⠀⠀⠀⠀⠀⠀⠀⠀</a:t>
            </a:r>
            <a:br/>
            <a:r>
              <a:t>⠀⠀⠀⠀⠀⠀⠀⠀⠀⠀⠀⣿⣿⣿⣿⣿⣿⣿⣿⣿⣿⣿⣿⣿⣿⣿⣿⣿⣿⣿⣷⢕⢕⣼⣿⣿⣿⣿⣿⣿⣿⣿⣿⢿⣿⣿⣿⣿⣏⡻⣝⢱⢕⡱⣿⢻⢕⡕⣱⣇⢱⡕⢕⢕⢱⣱⢿⣿⣿⠀⠀⠀⠀⠀⠀⠀⠀⠀⠀⠀⠀</a:t>
            </a:r>
            <a:br/>
            <a:r>
              <a:t>⠀⠀⠀⠀⠀⠀⠀⠀⠀⠀⠀⣿⣿⣿⣿⣿⣿⣿⣿⣿⣿⣿⣿⣿⣿⣿⣿⣿⣿⣿⣿⡇⢕⡯⢝⠙⠙⢛⣟⢙⢉⢙⢕⢱⣿⣿⣿⣿⡻⡜⣱⢏⢱⡕⣿⢇⢎⢸⣟⣿⢱⣧⡵⢕⢕⢕⢿⢿⣿⠀⠀⠀⠀⠀⠀⠀⠀⠀⠀⠀⠀</a:t>
            </a:r>
            <a:br/>
            <a:r>
              <a:t>⠀⠀⠀⠀⠀⠀⠀⠀⠀⠀⠀⣿⣿⣿⣿⣿⣿⣿⣿⣿⣿⣿⣿⣿⣿⣿⣿⣿⣿⣿⣿⡿⣹⣿⣔⢄⢕⣳⣿⣧⣕⣱⣷⣿⣿⣿⣿⣿⣏⣻⢜⣵⡝⢗⣱⣕⢱⢇⢕⢜⢜⡷⢕⢕⢕⢕⡸⣿⡏⠀⠀⠀⠀⠀⠀⠀⠀⠀⠀⠀⠀</a:t>
            </a:r>
            <a:br/>
            <a:r>
              <a:t>⠀⠀⠀⠀⠀⠀⠀⠀⠀⠀⠀⣿⣿⣿⣿⣿⣿⣿⣿⣿⣿⣿⣿⣿⣿⣿⣿⣿⣿⣿⣿⣿⣜⣿⣿⣿⣿⣟⣿⣿⣿⣿⣿⣿⣿⣿⣿⣿⣻⣟⢷⡯⣷⢸⢟⢗⢕⢕⢕⢕⢕⢕⢕⢜⢕⢕⡏⢿⢇⠀⠀⠀⠀⠀⠀⠀⠀⠀⠀⠀⠀</a:t>
            </a:r>
            <a:br/>
            <a:r>
              <a:t>⠀⠀⠀⠀⠀⠀⠀⠀⠀⠀⠀⣿⣿⣿⣿⣿⣿⣿⣿⣿⣿⣿⣿⣿⣿⣿⣿⣿⣿⣿⣿⣿⣿⣿⣿⣿⣿⣟⣟⣟⣿⣿⣿⣿⣿⣿⣿⣿⣿⣿⣏⡗⢕⡇⢕⢕⢱⡕⢕⢕⢕⢕⢕⢕⢕⢏⢇⢜⢇⠀⠀⠀⠀⠀⠀⠀⠀⠀⠀⠀⠀</a:t>
            </a:r>
            <a:br/>
            <a:r>
              <a:t>⠀⠀⠀⠀⠀⠀⠀⠀⠀⠀⠀⣿⣿⣿⣿⣿⣿⣿⣿⣿⣿⣿⣿⣿⣿⣿⣿⣿⣿⣿⣿⣿⣿⡿⣿⣿⣿⣿⣿⣿⣿⣿⣿⣿⣿⣿⣿⣿⣿⣿⣿⢕⡞⢕⢇⢸⢕⢕⢕⡜⢕⢕⢕⢜⢜⢕⢜⢕⢕⠀⠀⠀⠀⠀⠀⠀⠀⠀⠀⠀⠀</a:t>
            </a:r>
            <a:br/>
            <a:r>
              <a:t>⠀⠀⠀⠀⠀⠀⠀⠀⠀⠀⠀⣿⣿⣿⣿⣿⣿⣿⣿⣿⣿⣿⣿⣿⣿⣿⣿⣿⣿⣿⣿⣿⣿⣿⣮⡻⣿⣿⣿⣿⣿⣿⣿⣿⣿⣿⣿⣷⣿⣿⡣⣗⢜⡟⢼⢕⡜⢕⢕⢇⢕⢕⢕⢕⢕⢕⡇⢕⢕⠀⠀⠀⠀⠀⠀⠀⠀⠀⠀⠀⠀</a:t>
            </a:r>
            <a:br/>
            <a:r>
              <a:t>⠀⠀⠀⠀⠀⠀⠀⠀⠀⠀⠀⣿⣿⣿⣿⣿⣿⣿⣿⣿⣿⣿⣿⣿⣿⣿⣿⣿⣿⣿⣿⣿⣿⣿⣿⣿⣿⣿⣿⣿⣿⣿⣿⣿⣿⣿⣿⣿⣿⣿⣷⢕⢾⢜⢕⢜⢕⢕⢕⢱⢕⢜⡇⢕⢕⢕⢕⢕⢕⠀⠀⠀⠀⠀⠀⠀⠀⠀⠀⠀⠀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⠀⠀⠀⠀⠀⠀⠀⠀⠀⠀⠀⣿⣿⣿⣿⣿⣿⣿⣿⣿⣿⣿⣿⣿⣿⣿⣿⣿⣿⣿⣿⣿⣿⣿⣿⣿⣿⣿⣿⣿⣿⣿⣿⣿⣿⣿⣿⣿⣿⣿⣿⡿⢕⢕⢜⢕⢜⢕⡕⢕⡕⢕⢕⢕⢕⢕⢕⢱⢕⠀⠀⠀⠀⠀⠀⠀⠀⠀⠀⠀⠀</a:t>
            </a:r>
            <a:br/>
            <a:r>
              <a:t>⠀⠀⠀⠀⠀⠀⠀⠀⠀⠀⠀⣿⣿⣿⣿⣿⣿⣿⣿⣿⣿⣿⣿⣿⣿⣿⣿⣿⣿⣿⣿⣿⣿⣿⣿⣿⣿⣿⣿⣿⣿⣿⣿⣿⣿⣿⣿⣿⣿⣿⣟⢽⡇⢸⢕⡕⡱⢇⢕⢜⢕⢕⢕⢕⢕⢕⢕⢕⢕⠀⠀⠀⠀⠀⠀⠀⠀⠀⠀⠀⠀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⠀⠀⠀⠀⠀⠀⠀⠀⠀⠀⠀⣿⣿⣿⣿⣿⣿⣿⣿⣿⣿⣿⣿⣿⣿⣿⣿⣿⣿⣿⣿⣿⣿⣿⣿⣿⣿⣿⣿⣿⣿⣿⣿⣿⣿⣿⣿⣿⣿⣿⣿⡟⢕⣱⢜⣱⢇⢕⢕⢕⢕⢕⢕⢕⡇⢕⢕⢕⢕⠀⠀⠀⠀⠀⠀⠀⠀⠀⠀⠀⠀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⠀⠀⠀⠀⠀⠀⠀⠀⠀⠀⠀⣿⣿⣿⣿⣿⣿⣿⣿⣿⣿⣿⣿⣿⣿⣿⣿⣿⣿⣿⣿⣿⣿⣿⣿⣿⣿⣿⣿⣿⣿⣿⣿⣿⣿⣿⣿⣿⣿⣿⣿⢞⢏⣮⣕⢕⢕⢕⢕⣜⡕⢕⢕⢕⢕⢕⢕⢱⢕⠀⠀⠀⠀⠀⠀⠀⠀⠀⠀⠀⠀</a:t>
            </a:r>
            <a:br/>
            <a:r>
              <a:t>⠀⠀⠀⠀⠀⠀⠀⠀⠀⠀⠀⣿⣿⣿⣿⣿⣿⣿⣿⣿⣿⣿⣿⣿⣿⣿⣿⣿⣿⣿⣿⣿⣿⣿⣿⣿⣿⣿⣿⣿⣿⣿⣿⣿⣿⣿⣿⣿⣟⡿⣿⣿⢜⢕⢏⡕⢇⢎⢜⣯⢇⡕⢕⢕⢕⢕⢕⢜⢕⠀⠀⠀⠀⠀⠀⠀⠀⠀⠀⠀⠀</a:t>
            </a:r>
            <a:br/>
            <a:r>
              <a:t>⠀⠀⠀⠀⠀⠀⠀⠀⠀⠀⠀⣿⣿⣿⣿⣿⣿⣿⣿⣿⣿⣿⣿⣿⣿⣿⣿⣿⣿⣿⣿⣿⣿⣿⣿⣿⣿⣿⣿⣿⣿⣿⣿⣿⣿⣿⣿⣿⣿⣿⣿⢗⢕⡸⢕⡗⡕⢇⢕⢕⡵⢕⢕⢕⢕⢕⢕⢕⢕⠀⠀⠀⠀⠀⠀⠀⠀⠀⠀⠀⠀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⠀⠀⠀⠀⠀⠀⠀⠀⠀⠀⠀⣿⣿⣿⣿⣿⣿⣿⣿⣿⣿⣿⣿⣿⣿⣿⣿⣿⣿⣿⣿⣿⣿⣿⣿⣿⣿⣿⣿⣿⣿⣿⣿⣿⣿⣿⣿⣿⣿⡿⢗⢏⢸⢕⡾⣿⢕⢕⢕⢱⢕⢕⢕⢕⢕⢕⢕⡱⢕⠀⠀⠀⠀⠀⠀⠀⠀⠀⠀⠀⠀</a:t>
            </a:r>
            <a:br/>
            <a:r>
              <a:t>⠀⠀⠀⠀⠀⠀⠀⠀⠀⠀⠀⣿⣿⣿⣿⣿⣿⣿⣿⣿⣿⣿⣿⣿⣿⣿⣿⣿⣿⣿⣿⣿⣿⣿⣿⣿⣿⣿⣿⣿⣿⣿⣿⣿⣿⣿⣿⣿⣾⢽⡎⢜⢇⡜⢕⣿⢕⢕⢕⢇⢜⢕⢕⢕⢕⢕⢕⢜⠕⠀⠀⠀⠀⠀⠀⠀⠀⠀⠀⠀⠀</a:t>
            </a:r>
            <a:br/>
            <a:r>
              <a:t>⠀⠀⠀⠀⠀⠀⠀⠀⠀⠀⠀⠛⠛⠛⠛⠛⠛⠛⠛⠛⠛⠛⠛⠛⠛⠛⠛⠛⠛⠛⠛⠛⠛⠛⠛⠛⠛⠛⠛⠛⠛⠛⠛⠛⠛⠛⠛⠛⠛⠛⠑⠛⠘⠑⠑⠑⠑⠃⠑⠑⠑⠑⠑⠑⠑⠑⠑⠑⠑⠀⠀⠀⠀⠀⠀⠀⠀⠀⠀⠀⠀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⠀⠀⠀⠀⠀⠀⠀⠀⠀⠀⠀⣿⣿⣿⣿⣿⣿⣿⣿⣿⣿⣿⣿⣿⣿⣿⣿⣮⣿⣯⣿⣿⣿⣿⣿⣿⣿⣿⣿⣿⣿⣿⣿⣿⣿⣿⣿⣿⣯⢝⣺⢹⢼⢇⢜⢕⡕⢕⢜⢸⣿⢻⢇⢕⢇⢕⢕⢕⢕⠀⠀⠀⠀⠀⠀⠀⠀⠀⠀⠀⠀</a:t>
            </a:r>
            <a:br/>
            <a:r>
              <a:t>⠀⠀⠀⠀⠀⠀⠀⠀⠀⠀⠀⣿⣿⣿⣿⣿⣿⣿⣿⣿⣿⣿⣿⣿⣿⣿⣿⣿⣿⣿⣿⣿⣿⣿⣿⣿⣿⣿⣿⣿⣿⡿⣿⣿⣿⣿⣿⣿⣿⣎⢻⢇⢇⡇⡕⢇⢕⢕⢸⢕⣕⢱⢕⢕⢕⣕⣕⢕⢕⠀⠀⠀⠀⠀⠀⠀⠀⠀⠀⠀⠀</a:t>
            </a:r>
            <a:br/>
            <a:r>
              <a:t>⠀⠀⠀⠀⠀⠀⠀⠀⠀⠀⠀⣿⣿⣿⣿⣿⣿⣿⣿⣿⣿⣿⣿⣿⣿⣿⣿⣿⣿⣿⣿⣿⣿⣿⣿⣿⣿⣿⡿⣿⣿⣿⣿⣿⣿⣿⣿⣿⡷⡽⡾⣧⢾⢕⢕⡕⢇⣱⡝⢇⣮⣸⡕⢕⢕⢕⡟⢕⢕⠀⠀⠀⠀⠀⠀⠀⠀⠀⠀⠀⠀</a:t>
            </a:r>
            <a:br/>
            <a:r>
              <a:t>⠀⠀⠀⠀⠀⠀⠀⠀⠀⠀⠀⣿⣿⣿⣿⣿⣿⣿⣿⣿⣿⣿⣿⣿⣿⣿⣿⣿⣿⣿⣿⣿⣿⡿⢏⢕⡱⣕⣵⢵⢷⢿⣿⣿⣿⣿⣿⣷⢿⡗⢵⡇⢱⢕⢱⢕⡮⢿⢏⢕⢝⢻⣿⣇⢕⣕⢝⢇⢕⠀⠀⠀⠀⠀⠀⠀⠀⠀⠀⠀⠀</a:t>
            </a:r>
            <a:br/>
            <a:r>
              <a:t>⠀⠀⠀⠀⠀⠀⠀⠀⠀⠀⠀⣿⣿⣿⣿⣿⣿⣿⣿⣿⣿⣿⣿⣿⣿⣿⣿⣿⣿⣿⣿⣿⢜⢕⢱⢇⢇⢕⢕⢕⣕⢜⢿⣿⣿⣿⣿⣻⡧⢳⢻⢧⢱⢧⢝⣕⡕⡜⢇⢕⢜⢝⢻⢞⢕⣯⡕⢕⢱⠀⠀⠀⠀⠀⠀⠀⠀⠀⠀⠀⠀</a:t>
            </a:r>
            <a:br/>
            <a:r>
              <a:t>⠀⠀⠀⠀⠀⠀⠀⠀⠀⠀⠀⣿⣿⣿⣿⣿⣿⣿⣿⣿⣿⣿⣿⣿⣿⣿⣿⣿⣿⣿⡟⢕⢕⢐⢕⣱⣵⣵⣵⣾⣷⣾⣮⣿⣿⣿⣿⣿⣿⣕⣳⡇⢼⢕⢵⡜⣧⢱⢵⡕⢕⡇⢕⢕⡏⣸⣷⡇⢕⠀⠀⠀⠀⠀⠀⠀⠀⠀⠀⠀⠀</a:t>
            </a:r>
            <a:br/>
            <a:r>
              <a:t>⠀⠀⠀⠀⠀⠀⠀⠀⠀⠀⠀⣿⣿⣿⣿⣿⣿⣿⣿⣿⣿⣿⣿⣿⣿⣿⣿⣿⣿⣿⣷⡕⢕⣱⣿⣿⣿⣿⣿⣿⣿⣿⣿⡿⣿⣿⣿⣿⣟⢳⢎⣱⢜⡜⣷⢧⢕⢕⣸⣇⢕⢕⢕⢕⢸⣸⣿⣿⡷⠀⠀⠀⠀⠀⠀⠀⠀⠀⠀⠀⠀</a:t>
            </a:r>
            <a:br/>
            <a:r>
              <a:t>⠀⠀⠀⠀⠀⠀⠀⠀⠀⠀⠀⣿⣿⣿⣿⣿⣿⣿⣿⣿⣿⣿⣿⣿⣿⣿⣿⣿⣿⣿⣿⡇⢕⡟⢟⠟⠟⠟⢻⠟⠋⠙⢝⢣⣿⣿⣿⣟⣿⢏⣳⢟⣸⢕⣿⢜⢜⢸⣿⣯⢸⡇⢕⢕⢕⢜⣞⣯⣿⠀⠀⠀⠀⠀⠀⠀⠀⠀⠀⠀⠀</a:t>
            </a:r>
            <a:br/>
            <a:r>
              <a:t>⠀⠀⠀⠀⠀⠀⠀⠀⠀⠀⠀⣿⣿⣿⣿⣿⣿⣿⣿⣿⣿⣿⣿⣿⣿⣿⣿⣿⣿⣿⣿⣿⡜⣷⡕⢀⢠⢇⣿⣧⡣⢱⣿⣾⣿⣿⣿⣿⣻⣷⢞⢾⢿⢷⣵⢇⢣⢟⢕⢏⢻⢇⢱⢕⢕⢕⢫⣿⢎⠀⠀⠀⠀⠀⠀⠀⠀⠀⠀⠀⠀</a:t>
            </a:r>
            <a:br/>
            <a:r>
              <a:t>⠀⠀⠀⠀⠀⠀⠀⠀⠀⠀⠀⣿⣿⣿⣿⣿⣿⣿⣿⣿⣿⣿⣿⣿⣿⣿⣿⣿⣿⣿⣿⣿⢟⣿⣿⣷⣷⡿⣿⣿⣿⣿⣿⣿⣿⣿⣿⣿⣳⡟⣿⡇⡷⢸⡿⢣⢕⢕⢱⢇⢕⢕⢕⢜⢕⢸⢝⡿⢇⠀⠀⠀⠀⠀⠀⠀⠀⠀⠀⠀⠀</a:t>
            </a:r>
            <a:br/>
            <a:r>
              <a:t>⠀⠀⠀⠀⠀⠀⠀⠀⠀⠀⠀⣿⣿⣿⣿⣿⣿⣿⣿⣿⣿⣿⣿⣿⣿⣿⣿⣿⣿⣿⣿⣿⣿⣿⣿⣿⣿⢿⢿⢿⣿⣿⣿⣿⣿⣿⣿⣿⣿⣿⡏⢷⢕⡕⢱⢕⢱⢕⢕⢕⢕⢕⢕⢕⢕⢟⢇⢹⢕⠀⠀⠀⠀⠀⠀⠀⠀⠀⠀⠀⠀</a:t>
            </a:r>
            <a:br/>
            <a:r>
              <a:t>⠀⠀⠀⠀⠀⠀⠀⠀⠀⠀⠀⣿⣿⣿⣿⣿⣿⣿⣿⣿⣿⣿⣿⣿⣿⣿⣿⣿⣿⣿⣿⣿⣿⣿⣿⣿⣿⣿⣿⣿⣿⣿⣿⣿⣿⣿⣿⣿⣿⣟⢷⢕⡞⢗⡕⢕⢕⢕⢕⢕⢕⢕⢕⢇⢇⢕⡇⢕⢕⠀⠀⠀⠀⠀⠀⠀⠀⠀⠀⠀⠀</a:t>
            </a:r>
            <a:br/>
            <a:r>
              <a:t>⠀⠀⠀⠀⠀⠀⠀⠀⠀⠀⠀⣿⣿⣿⣿⣿⣿⣿⣿⣿⣿⣿⣿⣿⣿⣿⣿⣿⣿⣿⣿⣿⣿⣿⣮⣻⣿⣿⣿⣿⣿⣿⣿⣿⣿⣿⣿⣿⣿⣿⢏⡷⢝⢎⢜⢕⣕⢕⢕⢇⢕⢕⢕⢕⢕⢱⢕⢕⢕⠀⠀⠀⠀⠀⠀⠀⠀⠀⠀⠀⠀</a:t>
            </a:r>
            <a:br/>
            <a:r>
              <a:t>⠀⠀⠀⠀⠀⠀⠀⠀⠀⠀⠀⣿⣿⣿⣿⣿⣿⣿⣿⣿⣿⣿⣿⣿⣿⣿⣿⣿⣿⣿⣿⣿⣿⣿⣿⣿⣾⣿⣿⣿⣿⣿⣿⣿⣿⣿⣿⣿⣿⣿⣿⢜⡾⢜⢕⢕⢕⢕⢕⣱⢕⢸⡕⢕⢕⢕⢕⢕⢕⠀⠀⠀⠀⠀⠀⠀⠀⠀⠀⠀⠀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⠀⠀⠀⠀⠀⠀⠀⠀⠀⠀⠀⣿⣿⣿⣿⣿⣿⣿⣿⣿⣿⣿⣿⣿⣿⣿⣿⣿⣿⣿⣿⣿⣿⣿⣿⣿⣿⣿⣿⣿⣿⣿⣿⣿⣿⣿⣿⣿⣿⡿⣿⡞⢕⢇⢜⢕⢏⢕⢕⢱⡕⢕⢇⢕⢕⢕⢕⢕⢕⠀⠀⠀⠀⠀⠀⠀⠀⠀⠀⠀⠀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⠀⠀⠀⠀⠀⠀⠀⠀⠀⠀⠀⣿⣿⣿⣿⣿⣿⣿⣿⣿⣿⣿⣿⣿⣿⣿⣿⣿⣿⣿⣿⣿⣿⣿⣿⣿⣿⣿⣿⣿⣿⣿⣿⣿⣿⣿⣿⣿⣿⣿⡿⣹⡟⢱⢕⡜⡱⢱⢕⢵⢕⢕⢕⢕⢕⢕⢕⢕⢕⠀⠀⠀⠀⠀⠀⠀⠀⠀⠀⠀⠀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⠀⠀⠀⠀⠀⠀⠀⠀⠀⠀⠀⣿⣿⣿⣿⣿⣿⣿⣿⣿⣿⣿⣿⣿⣿⣿⣿⣿⣿⣿⣿⣿⣿⣿⣿⣿⣿⣿⣿⣿⣿⣿⣿⣿⣿⣿⣿⣿⣿⣿⣿⣿⢹⢣⢸⣱⢕⢕⢕⢕⢕⢕⢕⢱⡕⢕⢕⢕⢕⠀⠀⠀⠀⠀⠀⠀⠀⠀⠀⠀⠀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⠀⠀⠀⠀⠀⠀⠀⠀⠀⠀⠀⣿⣿⣿⣿⣿⣿⣿⣿⣿⣿⣿⣿⣿⣿⣿⣿⣿⣿⣿⣿⣿⣿⣿⣿⣿⣿⣿⣿⣿⣿⣿⣿⣿⣿⣿⣿⣿⣿⣿⣿⢹⡟⢽⣕⢕⡕⢕⢕⢕⢜⢕⢕⢕⢇⢕⢕⣇⢕⠀⠀⠀⠀⠀⠀⠀⠀⠀⠀⠀⠀</a:t>
            </a:r>
            <a:br/>
            <a:r>
              <a:t>⠀⠀⠀⠀⠀⠀⠀⠀⠀⠀⠀⣿⣿⣿⣿⣿⣿⣿⣿⣿⣿⣿⣿⣿⣿⣿⣿⣿⣿⣿⣿⣿⣿⣿⣿⣿⣿⣿⣿⣿⣿⣿⣿⣿⣿⣿⣿⣿⣿⣿⣿⣯⢹⡝⡝⡱⢇⡜⢸⣿⢇⢕⢕⢕⢕⢕⢕⢜⢕⠀⠀⠀⠀⠀⠀⠀⠀⠀⠀⠀⠀</a:t>
            </a:r>
            <a:br/>
            <a:r>
              <a:t>⠀⠀⠀⠀⠀⠀⠀⠀⠀⠀⠀⣿⣿⣿⣿⣿⣿⣿⣿⣿⣿⣿⣿⣿⣿⣿⣿⣿⣿⣿⣿⣿⣿⣿⣿⣿⣿⣿⣿⣿⣿⣿⣿⣿⣿⣿⣿⣿⣿⣻⣿⢳⢇⣎⢕⡎⡕⡕⢕⢇⡵⢇⢕⢕⢕⢕⢕⢕⢕⠀⠀⠀⠀⠀⠀⠀⠀⠀⠀⠀⠀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⠀⠀⠀⠀⠀⠀⠀⠀⠀⠀⠀⣿⣿⣿⣿⣿⣿⣿⣿⣿⣿⣿⣿⣿⣿⣿⣿⣿⣿⣿⣿⣿⣿⣿⣿⣿⣿⣿⣿⣿⣿⣿⣿⣿⣿⣿⣿⣿⣿⡿⢵⡏⢸⡕⣿⣷⢕⢕⡕⢼⢕⢕⢕⢕⢕⢕⢕⡇⢕⠀⠀⠀⠀⠀⠀⠀⠀⠀⠀⠀⠀</a:t>
            </a:r>
            <a:br/>
            <a:r>
              <a:t>⠀⠀⠀⠀⠀⠀⠀⠀⠀⠀⠀⣿⣿⣿⣿⣿⣿⣿⣿⣿⣿⣿⣿⣿⣿⣿⣿⣿⣿⣿⣿⣿⣿⣿⣿⣿⣿⣿⣿⣿⣿⣿⣿⣿⣿⣿⣿⣿⣾⣻⡕⢜⢇⡜⢕⡟⢕⢕⢕⢕⢕⢕⢕⢕⢕⢕⢕⢕⠕⠀⠀⠀⠀⠀⠀⠀⠀⠀⠀⠀⠀</a:t>
            </a:r>
            <a:br/>
            <a:r>
              <a:t>⠀⠀⠀⠀⠀⠀⠀⠀⠀⠀⠀⠛⠛⠛⠛⠛⠛⠛⠛⠛⠛⠛⠛⠛⠛⠛⠛⠛⠛⠛⠛⠛⠛⠛⠛⠛⠛⠛⠛⠛⠛⠛⠛⠛⠛⠛⠛⠛⠛⠑⠓⠚⠙⠑⠘⠃⠑⠑⠑⠑⠑⠑⠑⠑⠑⠑⠑⠑⠑⠀⠀⠀⠀⠀⠀⠀⠀⠀⠀⠀⠀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⠀⠀⠀⠀⠀⠀⠀⠀⠀⠀⠀⣿⣿⣿⣿⣿⣿⣿⣿⣿⣿⣿⣿⣿⣿⣿⣾⣯⣽⣿⣿⣿⣿⣿⣿⣿⣿⣿⣿⣿⣿⣿⣿⣿⣿⣿⣿⣿⡟⢽⢿⢗⣿⢕⢇⢕⡕⢕⢜⢹⡿⢿⢕⢕⢇⢕⢕⢕⢕⠀⠀⠀⠀⠀⠀⠀⠀⠀⠀⠀⠀</a:t>
            </a:r>
            <a:br/>
            <a:r>
              <a:t>⠀⠀⠀⠀⠀⠀⠀⠀⠀⠀⠀⣿⣿⣿⣿⣿⣿⣿⣿⣿⣿⣿⣿⣿⣿⣿⣿⣿⣿⣿⣿⣿⣿⣿⣿⣿⣟⣿⣿⣿⣿⣿⣿⣿⣿⣿⣿⣿⣿⣣⢿⡜⢕⡕⢕⢕⢕⢕⢱⢎⡝⢕⢕⢕⡕⢕⡕⢕⢕⠀⠀⠀⠀⠀⠀⠀⠀⠀⠀⠀⠀</a:t>
            </a:r>
            <a:br/>
            <a:r>
              <a:t>⠀⠀⠀⠀⠀⠀⠀⠀⠀⠀⠀⣿⣿⣿⣿⣿⣿⣿⣿⣿⣿⣿⣿⣿⣿⣿⣿⣿⣿⣿⣿⣿⣿⣿⣿⣿⣿⣿⣿⣿⣿⣿⣿⣿⣿⣿⣿⣿⡏⡿⢜⣱⣿⢕⢕⢜⢇⢱⢝⡕⡇⣧⡱⢕⢕⢸⡇⢕⢕⠀⠀⠀⠀⠀⠀⠀⠀⠀⠀⠀⠀</a:t>
            </a:r>
            <a:br/>
            <a:r>
              <a:t>⠀⠀⠀⠀⠀⠀⠀⠀⠀⠀⠀⣿⣿⣿⣿⣿⣿⣿⣿⣿⣿⣿⣿⣿⣿⣿⣿⣿⣿⣿⣿⣿⣿⣿⢟⢝⡕⣕⣱⡵⢽⢿⣿⣿⣿⣿⣿⣟⣻⢧⢿⢇⢱⢕⢕⢕⡸⣿⡏⢕⢝⢿⣿⢇⢕⣕⢕⢇⢕⠀⠀⠀⠀⠀⠀⠀⠀⠀⠀⠀⠀</a:t>
            </a:r>
            <a:br/>
            <a:r>
              <a:t>⠀⠀⠀⠀⠀⠀⠀⠀⠀⠀⠀⣿⣿⣿⣿⣿⣿⣿⣿⣿⣿⣿⣿⣿⣿⣿⣿⣿⣿⣿⣿⣿⢏⢕⢱⢇⢎⠜⢕⢕⣕⡸⢿⣿⣿⣿⣿⣹⡿⢽⢿⢣⢱⣕⢜⣕⢕⡝⢇⢕⢕⢜⢟⢇⢱⣏⣕⢕⢕⠀⠀⠀⠀⠀⠀⠀⠀⠀⠀⠀⠀</a:t>
            </a:r>
            <a:br/>
            <a:r>
              <a:t>⠀⠀⠀⠀⠀⠀⠀⠀⠀⠀⠀⣿⣿⣿⣿⣿⣿⣿⣿⣿⣿⣿⣿⣿⣿⣿⣿⣿⣿⣿⣿⢕⢕⢐⢕⣕⣕⣕⣱⣼⣧⣵⣷⣿⣿⣿⣿⣿⣷⢳⣯⡇⣞⢜⣕⢸⡧⢕⣕⢕⢱⢕⢕⢕⢇⣺⣿⢇⡕⠀⠀⠀⠀⠀⠀⠀⠀⠀⠀⠀⠀</a:t>
            </a:r>
            <a:br/>
            <a:r>
              <a:t>⠀⠀⠀⠀⠀⠀⠀⠀⠀⠀⠀⣿⣿⣿⣿⣿⣿⣿⣿⣿⣿⣿⣿⣿⣿⣿⣿⣿⣿⣿⣿⡕⢕⢱⣾⣿⣿⣿⣿⣿⣿⣿⣿⣿⣿⣿⣿⣿⡿⢳⢟⢣⢝⣼⡷⡇⡝⢕⣼⣕⣕⢕⢕⢕⡹⢝⣿⣷⡇⠀⠀⠀⠀⠀⠀⠀⠀⠀⠀⠀⠀</a:t>
            </a:r>
            <a:br/>
            <a:r>
              <a:t>⠀⠀⠀⠀⠀⠀⠀⠀⠀⠀⠀⣿⣿⣿⣿⣿⣿⣿⣿⣿⣿⣿⣿⣿⣿⣿⣿⣿⣿⣿⣿⣧⢕⢸⢿⢿⠿⠿⢿⢟⠟⠟⢏⢝⣿⣿⣿⡿⢿⡻⢳⢏⡞⢜⣿⢜⢜⣺⣿⡇⣸⡕⢕⢕⢕⢳⣿⡿⡇⠀⠀⠀⠀⠀⠀⠀⠀⠀⠀⠀⠀</a:t>
            </a:r>
            <a:br/>
            <a:r>
              <a:t>⠀⠀⠀⠀⠀⠀⠀⠀⠀⠀⠀⣿⣿⣿⣿⣿⣿⣿⣿⣿⣿⣿⣿⣿⣿⣿⣿⣿⣿⣿⣿⣿⡧⣳⡕⠁⢄⡔⣼⣧⡱⢕⡵⣵⣿⣿⣿⢿⣟⣷⣞⢧⢿⡗⡕⢕⢣⢏⢜⢣⣿⢕⢕⢕⢕⢕⣯⣿⢇⠀⠀⠀⠀⠀⠀⠀⠀⠀⠀⠀⠀</a:t>
            </a:r>
            <a:br/>
            <a:r>
              <a:t>⠀⠀⠀⠀⠀⠀⠀⠀⠀⠀⠀⣿⣿⣿⣿⣿⣿⣿⣿⣿⣿⣿⣿⣿⣿⣿⣿⣿⣿⣿⣿⣿⡟⣿⣿⣷⣵⣾⣿⣿⣿⣿⣿⣿⣿⣿⣿⣿⣷⣾⣿⡏⡮⣺⢿⢇⢕⢕⢕⢕⢜⢕⢕⢜⢕⢽⢜⡿⢕⠀⠀⠀⠀⠀⠀⠀⠀⠀⠀⠀⠀</a:t>
            </a:r>
            <a:br/>
            <a:r>
              <a:t>⠀⠀⠀⠀⠀⠀⠀⠀⠀⠀⠀⣿⣿⣿⣿⣿⣿⣿⣿⣿⣿⣿⣿⣿⣿⣿⣿⣿⣿⣿⣿⣿⣿⣿⣿⣿⣿⣿⢾⡿⢿⣿⣿⣿⣿⣿⣿⣿⣿⣯⢟⢮⢇⡎⢕⢕⢕⢕⢕⢕⢕⢕⢕⢕⢕⢻⢕⢧⢕⠀⠀⠀⠀⠀⠀⠀⠀⠀⠀⠀⠀</a:t>
            </a:r>
            <a:br/>
            <a:r>
              <a:t>⠀⠀⠀⠀⠀⠀⠀⠀⠀⠀⠀⣿⣿⣿⣿⣿⣿⣿⣿⣿⣿⣿⣿⣿⣿⣿⣿⣿⣿⣿⣿⣿⣿⣿⣿⣿⣿⣷⣷⣾⣿⣿⣿⣿⣿⣿⣿⣿⣿⡟⣷⢕⡷⢕⢕⢱⢕⢕⢕⢇⢕⢕⢇⢕⢕⢕⡇⢜⢕⠀⠀⠀⠀⠀⠀⠀⠀⠀⠀⠀⠀</a:t>
            </a:r>
            <a:br/>
            <a:r>
              <a:t>⠀⠀⠀⠀⠀⠀⠀⠀⠀⠀⠀⣿⣿⣿⣿⣿⣿⣿⣿⣿⣿⣿⣿⣿⣿⣿⣿⣿⣿⣿⣿⣿⣿⣿⣯⡻⣿⣿⣿⣿⣿⣿⣿⣿⣿⣿⣿⣿⣿⣿⢟⢇⢟⢞⢕⢇⡕⢕⢕⢕⢕⢕⢕⢕⢕⢕⢇⢕⢕⠀⠀⠀⠀⠀⠀⠀⠀⠀⠀⠀⠀</a:t>
            </a:r>
            <a:br/>
            <a:r>
              <a:t>⠀⠀⠀⠀⠀⠀⠀⠀⠀⠀⠀⣿⣿⣿⣿⣿⣿⣿⣿⣿⣿⣿⣿⣿⣿⣿⣿⣿⣿⣿⣿⣿⣿⣿⣿⣿⣮⣿⣿⣿⣿⣿⣿⣿⣿⣿⣿⣿⣿⣿⡯⢜⡾⡗⢜⢕⢕⢕⢕⢕⢕⣸⡕⢕⢕⢕⢕⢕⢕⠀⠀⠀⠀⠀⠀⠀⠀⠀⠀⠀⠀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⠀⠀⠀⠀⠀⠀⠀⠀⠀⠀⠀⣿⣿⣿⣿⣿⣿⣿⣿⣿⣿⣿⣿⣿⣿⣿⣿⣿⣿⣿⣿⣿⣿⣿⣿⣿⣿⣿⣿⣿⣿⣿⣿⣿⣿⣿⣿⣿⣿⣿⣿⡾⢱⢇⢕⢕⢎⢕⡕⢕⢕⢸⢇⢕⢕⢕⢕⢕⢕⠀⠀⠀⠀⠀⠀⠀⠀⠀⠀⠀⠀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⠀⠀⠀⠀⠀⠀⠀⠀⠀⠀⠀⣿⣿⣿⣿⣿⣿⣿⣿⣿⣿⣿⣿⣿⣿⣿⣿⣿⣿⣿⣿⣿⣿⣿⣿⣿⣿⣿⣿⣿⣿⣿⣿⣿⣿⣿⣿⣿⣿⣿⣿⢽⡇⢸⢕⡜⢕⢇⢕⡵⢱⢕⢕⢕⢕⢕⢕⢕⢕⠀⠀⠀⠀⠀⠀⠀⠀⠀⠀⠀⠀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⠀⠀⠀⠀⠀⠀⠀⠀⠀⠀⠀⣿⣿⣿⣿⣿⣿⣿⣿⣿⣿⣿⣿⣿⣿⣿⣿⣿⣿⣿⣿⣿⣿⣿⣿⣿⣿⣿⣿⣿⣿⣿⣿⣿⣿⣿⣿⣿⣿⣿⡿⡾⢿⢧⢜⣱⡕⢕⢕⢕⢕⢕⢕⢱⢕⢕⢕⢕⢕⠀⠀⠀⠀⠀⠀⠀⠀⠀⠀⠀⠀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⠀⠀⠀⠀⠀⠀⠀⠀⠀⠀⠀⣿⣿⣿⣿⣿⣿⣿⣿⣿⣿⣿⣿⣿⣿⣿⣿⣿⣿⣿⣿⣿⣿⣿⣿⣿⣿⣿⣿⣿⣿⣿⣿⣿⣿⣿⣿⣿⣿⣿⣿⣳⡟⣸⢕⢝⡕⢕⢕⡜⢕⢕⢕⢕⢇⢕⢕⡕⢕⠀⠀⠀⠀⠀⠀⠀⠀⠀⠀⠀⠀</a:t>
            </a:r>
            <a:br/>
            <a:r>
              <a:t>⠀⠀⠀⠀⠀⠀⠀⠀⠀⠀⠀⣿⣿⣿⣿⣿⣿⣿⣿⣿⣿⣿⣿⣿⣿⣿⣿⣿⣿⣿⣿⣿⣿⣿⣿⣿⣿⣿⣿⣿⣿⣿⣿⣿⣿⣿⣿⣿⣿⣿⣿⡾⢱⢟⡏⢕⢇⢜⢸⣞⢣⢕⢕⢕⢕⢕⢕⢕⢕⠀⠀⠀⠀⠀⠀⠀⠀⠀⠀⠀⠀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⠀⠀⠀⠀⠀⠀⠀⠀⠀⠀⠀⣿⣿⣿⣿⣿⣿⣿⣿⣿⣿⣿⣿⣿⣿⣿⣿⣿⣿⣿⣿⣿⣿⣿⣿⣿⣿⣿⣿⣿⣿⣿⣿⣿⣿⣿⣿⣿⣿⣿⣿⢳⢇⣸⢕⡇⡕⢣⢟⢇⣜⢕⢕⢕⢕⢕⢕⢕⢕⠀⠀⠀⠀⠀⠀⠀⠀⠀⠀⠀⠀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⠀⠀⠀⠀⠀⠀⠀⠀⠀⠀⠀⣿⣿⣿⣿⣿⣿⣿⣿⣿⣿⣿⣿⣿⣿⣿⣿⣿⣿⣿⣿⣿⣿⣿⣿⣿⣿⣿⣿⣿⣿⣿⣿⣿⣿⣿⣿⣿⣿⣿⢷⡟⢱⡏⣿⡧⢇⢕⢕⢸⢕⢕⢕⢕⢕⢕⢕⢕⢕⠀⠀⠀⠀⠀⠀⠀⠀⠀⠀⠀⠀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⠀⠀⠀⠀⠀⠀⠀⠀⠀⠀⠀⣿⣿⣿⣿⣿⣿⣿⣿⣿⣿⣿⣿⣿⣿⣿⣿⣿⣿⣿⣿⣿⣿⣿⣿⣿⣿⣿⣿⣿⣿⣿⣿⣿⣿⣿⣿⣿⣻⣿⡞⢵⢏⢹⢎⡏⢕⡕⢕⢕⢕⢕⢕⢕⢕⢕⢕⢇⢕⠀⠀⠀⠀⠀⠀⠀⠀⠀⠀⠀⠀</a:t>
            </a:r>
            <a:br/>
            <a:r>
              <a:t>⠀⠀⠀⠀⠀⠀⠀⠀⠀⠀⠀⠛⠛⠛⠛⠛⠛⠛⠛⠛⠛⠛⠛⠛⠛⠛⠛⠛⠛⠛⠛⠛⠛⠛⠛⠛⠛⠛⠛⠛⠛⠛⠛⠛⠛⠛⠛⠛⠛⠛⠃⠛⠚⠑⠘⠃⠘⠑⠑⠑⠑⠑⠑⠑⠑⠑⠑⠑⠑⠀⠀⠀⠀⠀⠀⠀⠀⠀⠀⠀⠀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⠀⠀⠀⠀⠀⠀⠀⠀⠀⠀⠀⣿⣿⣿⣿⣿⣿⣿⣿⣿⣿⣿⣿⣿⣿⣿⣿⣽⣿⣿⣿⣿⢿⣿⣿⣿⣿⣿⣿⣿⣿⣿⣿⣿⣿⣿⣿⣿⡯⢻⡿⢗⣟⡕⢱⢝⡕⢕⢜⣷⡿⣿⢕⢕⢕⢕⢕⢕⢕⠀⠀⠀⠀⠀⠀⠀⠀⠀⠀⠀⠀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⠀⠀⠀⠀⠀⠀⠀⠀⠀⠀⠀⣿⣿⣿⣿⣿⣿⣿⣿⣿⣿⣿⣿⣿⣿⣿⣿⣿⣿⣿⣿⣿⣿⣿⣿⣿⣿⣿⣿⣿⣿⣿⣿⣿⣿⣿⣿⣿⣷⢻⢿⢎⢇⣕⢕⢝⢕⢕⡧⢞⡕⢕⢕⢕⢕⢕⢕⢕⢕⠀⠀⠀⠀⠀⠀⠀⠀⠀⠀⠀⠀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⠀⠀⠀⠀⠀⠀⠀⠀⠀⠀⠀⣿⣿⣿⣿⣿⣿⣿⣿⣿⣿⣿⣿⣿⣿⣿⣿⣿⣿⣿⣿⣿⣿⣿⣿⣿⣿⣿⣿⣿⣿⣿⣿⣿⣿⣿⣽⢿⣏⢪⣻⢕⡿⡕⢕⢜⢇⣳⢕⢵⡇⣇⡱⢕⢕⢸⢕⢕⢕⠀⠀⠀⠀⠀⠀⠀⠀⠀⠀⠀⠀</a:t>
            </a:r>
            <a:br/>
            <a:r>
              <a:t>⠀⠀⠀⠀⠀⠀⠀⠀⠀⠀⠀⣿⣿⣿⣿⣿⣿⣿⣿⣿⣿⣿⣿⣿⣿⣿⣿⣿⣿⣿⣿⣿⣿⣿⣿⢏⢕⣕⢕⣵⣽⡽⣿⣿⣿⣟⣿⣯⣱⡣⣻⢇⢕⢕⣕⢇⢜⣿⡗⢕⢏⣿⣯⢇⢕⡜⢕⢇⢕⠀⠀⠀⠀⠀⠀⠀⠀⠀⠀⠀⠀</a:t>
            </a:r>
            <a:br/>
            <a:r>
              <a:t>⠀⠀⠀⠀⠀⠀⠀⠀⠀⠀⠀⣿⣿⣿⣿⣿⣿⣿⣿⣿⣿⣿⣿⣿⣿⣿⣿⣿⣿⣿⣿⣿⡏⢏⢕⢵⢮⠎⢝⢕⢕⢕⢿⣾⣿⣿⣿⣻⡟⢷⣧⢱⢵⣱⢜⣜⢕⢝⢕⢕⢱⢹⢿⢕⢱⡇⣱⢕⡕⠀⠀⠀⠀⠀⠀⠀⠀⠀⠀⠀⠀</a:t>
            </a:r>
            <a:br/>
            <a:r>
              <a:t>⠀⠀⠀⠀⠀⠀⠀⠀⠀⠀⠀⣿⣿⣿⣿⣿⣿⣿⣿⣿⣿⣿⣿⣿⣿⣿⣿⣿⣿⣿⣿⢇⢕⠕⢕⢕⣕⣕⣕⣵⣽⣵⣧⣽⣿⣿⣿⣿⣷⡾⣵⢎⡾⡕⢵⢹⡎⢕⣕⢕⢱⢕⢕⢕⢇⣼⣿⡇⡕⠀⠀⠀⠀⠀⠀⠀⠀⠀⠀⠀⠀</a:t>
            </a:r>
            <a:br/>
            <a:r>
              <a:t>⠀⠀⠀⠀⠀⠀⠀⠀⠀⠀⠀⣿⣿⣿⣿⣿⣿⣿⣿⣿⣿⣿⣿⣿⣿⣿⣿⣿⣿⣿⣿⣇⢕⢕⣵⣿⣿⣿⣿⣿⣿⣿⣿⣿⣿⣿⣿⣿⡿⣷⢎⣧⢻⣵⡵⡕⢏⢕⣿⢕⡕⢕⢕⢕⡱⢻⣿⣷⡕⠀⠀⠀⠀⠀⠀⠀⠀⠀⠀⠀⠀</a:t>
            </a:r>
            <a:br/>
            <a:r>
              <a:t>⠀⠀⠀⠀⠀⠀⠀⠀⠀⠀⠀⣿⣿⣿⣿⣿⣿⣿⣿⣿⣿⣿⣿⣿⣿⣿⣿⣿⣿⣿⣿⣿⢕⢱⢿⢿⢿⢿⢿⢿⠟⠟⢟⢫⣹⣿⣿⣾⢷⡫⢺⢞⡜⢹⡷⢇⢵⣧⣿⡎⣷⢕⢕⢕⢕⢿⣿⣾⡇⠀⠀⠀⠀⠀⠀⠀⠀⠀⠀⠀⠀</a:t>
            </a:r>
            <a:br/>
            <a:r>
              <a:t>⠀⠀⠀⠀⠀⠀⠀⠀⠀⠀⠀⣿⣿⣿⣿⣿⣿⣿⣿⣿⣿⣿⣿⣿⣿⣿⣿⣿⣿⣿⣿⣿⣷⢮⣕⢁⢀⣰⢱⣷⡔⡆⣱⣧⣾⣿⣿⣿⡾⢧⡪⣷⣷⣇⡽⡕⢵⢟⢜⢕⣿⡕⢕⢕⢕⣜⢿⣷⢇⠀⠀⠀⠀⠀⠀⠀⠀⠀⠀⠀⠀</a:t>
            </a:r>
            <a:br/>
            <a:r>
              <a:t>⠀⠀⠀⠀⠀⠀⠀⠀⠀⠀⠀⣿⣿⣿⣿⣿⣿⣿⣿⣿⣿⣿⣿⣿⣿⣿⣿⣿⣿⣿⣿⣿⡿⢻⣿⣷⣵⣷⣿⣿⣿⣷⣿⣿⣿⣿⣿⣿⣮⣿⣿⡿⣇⣿⡿⢱⢜⢕⢕⢕⢕⢕⢕⢜⢕⣿⢸⡿⢕⠀⠀⠀⠀⠀⠀⠀⠀⠀⠀⠀⠀</a:t>
            </a:r>
            <a:br/>
            <a:r>
              <a:t>⠀⠀⠀⠀⠀⠀⠀⠀⠀⠀⠀⣿⣿⣿⣿⣿⣿⣿⣿⣿⣿⣿⣿⣿⣿⣿⣿⣿⣿⣿⣿⣿⣿⣿⣿⣿⣿⣿⡷⣿⢿⣿⣿⣿⣿⣿⣿⣿⣿⣯⡾⡵⡇⡝⢵⢕⢕⢕⢕⢕⢕⢕⢕⢕⢕⢳⢕⢇⢕⠀⠀⠀⠀⠀⠀⠀⠀⠀⠀⠀⠀</a:t>
            </a:r>
            <a:br/>
            <a:r>
              <a:t>⠀⠀⠀⠀⠀⠀⠀⠀⠀⠀⠀⣿⣿⣿⣿⣿⣿⣿⣿⣿⣿⣿⣿⣿⣿⣿⣿⣿⣿⣿⣿⣿⣿⣿⣿⣿⣿⣷⣷⣾⣿⣿⣿⣿⣿⣿⣿⣿⣿⣿⣼⢗⡵⢣⡕⢕⢕⢕⢕⢕⢕⢕⢏⢕⢜⢕⡕⢕⢕⠀⠀⠀⠀⠀⠀⠀⠀⠀⠀⠀⠀</a:t>
            </a:r>
            <a:br/>
            <a:r>
              <a:t>⠀⠀⠀⠀⠀⠀⠀⠀⠀⠀⠀⣿⣿⣿⣿⣿⣿⣿⣿⣿⣿⣿⣿⣿⣿⣿⣿⣿⣿⣿⣿⣿⣿⣿⣿⡝⢿⣿⣿⣿⣿⣿⣿⣿⣿⣿⣿⣿⣿⣧⢟⡵⢕⡜⢣⢫⢕⢕⢕⢕⢕⢕⢕⢕⢕⢕⢇⢕⢕⠀⠀⠀⠀⠀⠀⠀⠀⠀⠀⠀⠀</a:t>
            </a:r>
            <a:br/>
            <a:r>
              <a:t>⠀⠀⠀⠀⠀⠀⠀⠀⠀⠀⠀⣿⣿⣿⣿⣿⣿⣿⣿⣿⣿⣿⣿⣿⣿⣿⣿⣿⣿⣿⣿⣿⣿⣿⣿⣿⣿⣿⣿⣿⣿⣿⣿⣿⣿⣿⣟⣿⣿⣿⣷⢗⣵⢱⡎⢕⢕⢕⢕⢕⢱⣾⡕⢕⢕⢕⢕⢕⢕⠀⠀⠀⠀⠀⠀⠀⠀⠀⠀⠀⠀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⠀⠀⠀⠀⠀⠀⠀⠀⠀⠀⠀⣿⣿⣿⣿⣿⣿⣿⣿⣿⣿⣿⣿⣿⣿⣿⣿⣿⣿⣿⣿⣿⣿⣿⣿⣿⣿⣿⣿⣿⣿⣿⣿⣿⣿⣿⣿⣿⣿⣽⣿⡷⢇⡕⢕⢇⢇⢕⢕⢝⢕⢹⢇⢕⢕⢕⢕⢕⢕⠀⠀⠀⠀⠀⠀⠀⠀⠀⠀⠀⠀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⠀⠀⠀⠀⠀⠀⠀⠀⠀⠀⠀⣿⣿⣿⣿⣿⣿⣿⣿⣿⣿⣿⣿⣿⣿⣿⣿⣿⣿⣿⣿⣿⣿⣿⣿⣿⣿⣿⣿⣿⣿⣿⣿⣿⣿⣿⣿⣿⣿⣿⣷⢷⡇⢱⢇⢜⢕⢕⢕⡱⢕⢕⢕⢕⢕⢕⢕⢕⢕⠀⠀⠀⠀⠀⠀⠀⠀⠀⠀⠀⠀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⠀⠀⠀⠀⠀⠀⠀⠀⠀⠀⠀⣿⣿⣿⣿⣿⣿⣿⣿⣿⣿⣿⣿⣿⣿⣿⣿⣿⣿⣿⣿⣿⣿⣿⣿⣿⣿⣿⣿⣿⣿⣿⣿⣿⣿⣿⣿⣿⣿⣿⡿⡿⣻⣞⢸⢕⡝⢕⢕⢕⢕⢕⢕⢱⢕⢕⢕⢕⢕⠀⠀⠀⠀⠀⠀⠀⠀⠀⠀⠀⠀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⠀⠀⠀⠀⠀⠀⠀⠀⠀⠀⠀⣿⣿⣿⣿⣿⣿⣿⣿⣿⣿⣿⣿⣿⣿⣿⣿⣿⣿⣿⣿⣿⣿⣿⣿⣿⣿⣿⣿⣿⣿⣿⣿⣿⣿⣿⣿⣿⣿⣿⣿⢳⡿⣺⢇⢝⢕⢕⢕⢕⢕⢕⢕⢕⢕⢕⢕⡕⢕⠀⠀⠀⠀⠀⠀⠀⠀⠀⠀⠀⠀</a:t>
            </a:r>
            <a:br/>
            <a:r>
              <a:t>⠀⠀⠀⠀⠀⠀⠀⠀⠀⠀⠀⣿⣿⣿⣿⣿⣿⣿⣿⣿⣿⣿⣿⣿⣿⣿⣿⣿⣿⣿⣿⣿⣿⣿⣿⣿⣿⣿⣿⣿⣿⣿⣿⣿⣿⣿⣿⣿⣿⣿⣿⡾⢻⢿⢟⣕⢇⢜⢺⢷⢇⢕⢕⢕⢕⢕⢕⢕⢕⠀⠀⠀⠀⠀⠀⠀⠀⠀⠀⠀⠀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⠀⠀⠀⠀⠀⠀⠀⠀⠀⠀⠀⣿⣿⣿⣿⣿⣿⣿⣿⣿⣿⣿⣿⣿⣿⣿⣿⣿⣿⣿⣿⣿⣿⣿⣿⣿⣿⣿⣿⣿⣿⣿⣿⣿⣿⣿⣿⣿⣿⣿⡿⡳⢏⢸⢕⡏⡕⢣⢎⢎⣸⡕⢕⢕⢕⡕⢕⢕⢕⠀⠀⠀⠀⠀⠀⠀⠀⠀⠀⠀⠀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⠀⠀⠀⠀⠀⠀⠀⠀⠀⠀⠀⣿⣿⣿⣿⣿⣿⣿⣿⣿⣿⣿⣿⣿⣿⣿⣿⣿⣿⣿⣿⣿⣿⣿⣿⣿⣿⣿⣿⣿⣿⣿⣿⣿⣿⣿⣿⣿⣿⣿⢷⡼⢕⢯⣿⣵⢇⢕⢕⢸⣝⡕⢕⢕⢕⢕⢕⢕⢕⠀⠀⠀⠀⠀⠀⠀⠀⠀⠀⠀⠀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⠀⠀⠀⠀⠀⠀⠀⠀⠀⠀⠀⣿⣿⣿⣿⣿⣿⣿⣿⣿⣿⣿⣿⣿⣿⣿⣿⣿⣿⣿⣿⣿⣿⣿⣿⣿⣿⣿⣿⣿⣿⣿⣿⣿⣿⣿⣿⣿⣿⢧⡹⢵⡯⢹⢻⡇⢕⢕⢕⢕⡕⢕⢕⢕⢕⢕⢜⡕⠕⠀⠀⠀⠀⠀⠀⠀⠀⠀⠀⠀⠀</a:t>
            </a:r>
            <a:br/>
            <a:r>
              <a:t>⠀⠀⠀⠀⠀⠀⠀⠀⠀⠀⠀⠛⠛⠛⠛⠛⠛⠛⠛⠛⠛⠛⠛⠛⠛⠛⠛⠛⠛⠛⠛⠛⠛⠛⠛⠛⠛⠛⠛⠛⠛⠛⠛⠛⠛⠛⠛⠛⠛⠙⠃⠚⠑⠑⠘⠃⠑⠑⠑⠘⠑⠑⠑⠑⠑⠑⠑⠑⠑⠀⠀⠀⠀⠀⠀⠀⠀⠀⠀⠀⠀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⠀⠀⠀⠀⠀⠀⠀⠀⠀⠀⠀⣿⣿⣿⣿⣿⣿⣿⣿⣿⣿⣿⣿⣿⣿⣿⣿⣿⣿⣿⡿⣿⣿⣿⣿⣿⣿⣿⣿⣿⣿⣿⣿⣿⣿⣿⣿⣿⣯⢷⣽⢟⡝⡕⢝⢝⡕⢕⢸⣾⣿⣿⢇⢱⢕⢕⢕⢕⢕⠀⠀⠀⠀⠀⠀⠀⠀⠀⠀⠀⠀</a:t>
            </a:r>
            <a:br/>
            <a:r>
              <a:t>⠀⠀⠀⠀⠀⠀⠀⠀⠀⠀⠀⣿⣿⣿⣿⣿⣿⣿⣿⣿⣿⣿⣿⣿⣿⣿⣿⣿⣿⣿⣿⣿⣿⣿⣿⣿⣿⣿⣿⣿⢿⣿⣿⣿⣿⣿⣿⣿⣷⢾⢗⡜⡇⢕⢕⡕⢇⢕⣇⢏⡏⢕⢕⢕⢕⢕⢕⢕⢕⠀⠀⠀⠀⠀⠀⠀⠀⠀⠀⠀⠀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⠀⠀⠀⠀⠀⠀⠀⠀⠀⠀⠀⣿⣿⣿⣿⣿⣿⣿⣿⣿⣿⣿⣿⣿⣿⣿⣿⣿⣿⣿⣿⣿⣿⣿⣿⣿⣿⣿⣿⣿⣿⣿⣿⣿⣿⣿⣿⢿⣏⢷⣿⢼⡾⢕⢇⢱⢕⣱⢣⢸⣇⣇⡕⢕⢕⣿⢕⢕⢕⠀⠀⠀⠀⠀⠀⠀⠀⠀⠀⠀⠀</a:t>
            </a:r>
            <a:br/>
            <a:r>
              <a:t>⠀⠀⠀⠀⠀⠀⠀⠀⠀⠀⠀⣿⣿⣿⣿⣿⣿⣿⣿⣿⣿⣿⣿⣿⣿⣿⣿⣿⣿⣿⣿⣿⣿⣿⢿⡏⢝⢕⣕⣕⣵⣽⡽⣿⣿⣿⣿⣿⣻⡵⣽⡸⢇⢕⢕⡧⢱⣷⡕⢜⢻⣿⣗⢕⢕⢜⢕⢕⢕⠀⠀⠀⠀⠀⠀⠀⠀⠀⠀⠀⠀</a:t>
            </a:r>
            <a:br/>
            <a:r>
              <a:t>⠀⠀⠀⠀⠀⠀⠀⠀⠀⠀⠀⣿⣿⣿⣿⣿⣿⣿⣿⣿⣿⣿⣿⣿⣿⣿⣿⣿⣿⣿⣿⣿⡿⢏⢕⢕⢵⢪⢏⢝⢕⢕⢕⢿⣾⣿⣿⣻⡿⢷⡿⢇⡜⣕⢳⢕⢎⢟⢕⢕⢱⢿⢏⢕⢱⢇⡕⢕⡕⠀⠀⠀⠀⠀⠀⠀⠀⠀⠀⠀⠀</a:t>
            </a:r>
            <a:br/>
            <a:r>
              <a:t>⠀⠀⠀⠀⠀⠀⠀⠀⠀⠀⠀⣿⣿⣿⣿⣿⣿⣿⣿⣿⣿⣿⣿⣿⣿⣿⣿⣿⣿⣿⣿⣿⢕⢕⢔⢕⢕⣕⣔⣕⣵⣽⣵⣵⣽⣿⣿⣷⣫⣝⢕⢼⢗⢹⣕⢷⣜⢱⡕⢕⡇⢕⢕⢱⢗⣵⣿⡇⢕⠀⠀⠀⠀⠀⠀⠀⠀⠀⠀⠀⠀</a:t>
            </a:r>
            <a:br/>
            <a:r>
              <a:t>⠀⠀⠀⠀⠀⠀⠀⠀⠀⠀⠀⣿⣿⣿⣿⣿⣿⣿⣿⣿⣿⣿⣿⣿⣿⣿⣿⣿⣿⣿⣿⣿⣇⢕⢕⣷⣿⣿⣿⣿⣿⣿⣿⣿⣿⣿⣿⣿⡿⢳⡿⢮⡽⣷⣷⡜⢇⢝⣷⢕⢕⢕⢕⢕⡳⢿⣿⣇⡕⠀⠀⠀⠀⠀⠀⠀⠀⠀⠀⠀⠀</a:t>
            </a:r>
            <a:br/>
            <a:r>
              <a:t>⠀⠀⠀⠀⠀⠀⠀⠀⠀⠀⠀⣿⣿⣿⣿⣿⣿⣿⣿⣿⣿⣿⣿⣿⣿⣿⣿⣿⣿⣿⣿⣿⣿⢕⢸⢿⢿⢿⢿⢿⡿⠟⠟⢟⢫⣿⣿⣿⣿⡝⢗⢝⣇⣻⡎⡧⡱⣾⣿⢜⡧⢕⢕⢕⢝⣿⣿⣻⢕⠀⠀⠀⠀⠀⠀⠀⠀⠀⠀⠀⠀</a:t>
            </a:r>
            <a:br/>
            <a:r>
              <a:t>⠀⠀⠀⠀⠀⠀⠀⠀⠀⠀⠀⣿⣿⣿⣿⣿⣿⣿⣿⣿⣿⣿⣿⣿⣿⣿⣿⣿⣿⣿⣿⣿⣿⡷⢳⡕⠁⢄⣰⣱⣧⣰⡔⡱⣳⣿⣿⣿⣽⣯⢜⢵⣷⣇⢣⡕⢕⢇⡻⢸⡗⣕⢕⢕⢕⣹⣽⣽⢕⠀⠀⠀⠀⠀⠀⠀⠀⠀⠀⠀⠀</a:t>
            </a:r>
            <a:br/>
            <a:r>
              <a:t>⠀⠀⠀⠀⠀⠀⠀⠀⠀⠀⠀⣿⣿⣿⣿⣿⣿⣿⣿⣿⣿⣿⣿⣿⣿⣿⣿⣿⣿⣿⣿⣿⣿⡞⣿⣿⣷⣵⣾⣿⣿⣿⣷⣿⣿⣿⣿⡿⣾⢾⣿⢟⡕⣿⡗⢕⢸⡕⢕⢕⢇⢱⢕⡕⢱⡿⣿⡏⢕⠀⠀⠀⠀⠀⠀⠀⠀⠀⠀⠀⠀</a:t>
            </a:r>
            <a:br/>
            <a:r>
              <a:t>⠀⠀⠀⠀⠀⠀⠀⠀⠀⠀⠀⣿⣿⣿⣿⣿⣿⣿⣿⣿⣿⣿⣿⣿⣿⣿⣿⣿⣿⣿⣿⣿⣿⣿⣿⣿⣿⣿⢿⣿⣿⣿⣿⣿⣿⣿⣿⣿⣿⣿⡿⣱⢷⣝⢕⢕⢕⢕⢕⢕⢕⢕⡜⢱⢱⣯⢱⡕⢕⠀⠀⠀⠀⠀⠀⠀⠀⠀⠀⠀⠀</a:t>
            </a:r>
            <a:br/>
            <a:r>
              <a:t>⠀⠀⠀⠀⠀⠀⠀⠀⠀⠀⠀⣿⣿⣿⣿⣿⣿⣿⣿⣿⣿⣿⣿⣿⣿⣿⣿⣿⣿⣿⣿⣿⣿⣿⣿⣿⣿⣿⣿⣿⣿⣿⣿⣿⣿⣿⣿⣿⣿⡿⣷⢳⡵⡣⡕⢕⢕⢕⢕⢕⢕⢕⡗⢕⢺⢕⢕⢇⢕⠀⠀⠀⠀⠀⠀⠀⠀⠀⠀⠀⠀</a:t>
            </a:r>
            <a:br/>
            <a:r>
              <a:t>⠀⠀⠀⠀⠀⠀⠀⠀⠀⠀⠀⣿⣿⣿⣿⣿⣿⣿⣿⣿⣿⣿⣿⣿⣿⣿⣿⣿⣿⣿⣿⣿⣿⣿⣿⣮⡻⣿⣿⣿⣿⣿⣿⣿⣿⣿⣿⣿⣿⣇⡾⣵⢳⣵⢱⢷⢕⢕⢕⢕⢕⢇⢕⢕⢜⢕⢇⢕⢕⠀⠀⠀⠀⠀⠀⠀⠀⠀⠀⠀⠀</a:t>
            </a:r>
            <a:br/>
            <a:r>
              <a:t>⠀⠀⠀⠀⠀⠀⠀⠀⠀⠀⠀⣿⣿⣿⣿⣿⣿⣿⣿⣿⣿⣿⣿⣿⣿⣿⣿⣿⣿⣿⣿⣿⣿⣿⣿⣿⣿⣮⣿⣿⣿⣿⣿⣿⣿⣿⣿⣿⣿⣿⣵⢧⣵⢕⢜⢷⢕⢕⢕⢕⢱⣮⢕⢕⢕⢇⢕⢕⢕⠀⠀⠀⠀⠀⠀⠀⠀⠀⠀⠀⠀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⠀⠀⠀⠀⠀⠀⠀⠀⠀⠀⠀⣿⣿⣿⣿⣿⣿⣿⣿⣿⣿⣿⣿⣿⣿⣿⣿⣿⣿⣿⣿⣿⣿⣿⣿⣿⣿⣿⣿⣿⣿⣿⣿⣿⣿⣿⣿⣿⣿⣿⡿⣵⢷⡇⢱⢕⢇⢕⢕⢝⢕⢿⢇⢕⢕⢕⢕⢕⢕⠀⠀⠀⠀⠀⠀⠀⠀⠀⠀⠀⠀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⠀⠀⠀⠀⠀⠀⠀⠀⠀⠀⠀⣿⣿⣿⣿⣿⣿⣿⣿⣿⣿⣿⣿⣿⣿⣿⣿⣿⣿⣿⣿⣿⣿⣿⣿⣿⣿⣿⣿⣿⣿⣿⣿⣿⣿⣿⣿⣿⣿⣿⣻⣯⡇⢷⢇⢱⢕⢕⢕⢱⢱⡕⢕⢕⢕⢕⢕⢕⢕⠀⠀⠀⠀⠀⠀⠀⠀⠀⠀⠀⠀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⠀⠀⠀⠀⠀⠀⠀⠀⠀⠀⠀⣿⣿⣿⣿⣿⣿⣿⣿⣿⣿⣿⣿⣿⣿⣿⣿⣿⣿⣿⣿⣿⣿⣿⣿⣿⣿⣿⣿⣿⣿⣿⣿⣿⣿⣿⣿⣿⣿⣯⢷⡽⡣⡮⢕⢕⣟⡕⢕⢇⢕⢇⢕⢕⢕⢕⢕⢕⢕⠀⠀⠀⠀⠀⠀⠀⠀⠀⠀⠀⠀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⠀⠀⠀⠀⠀⠀⠀⠀⠀⠀⠀⣿⣿⣿⣿⣿⣿⣿⣿⣿⣿⣿⣿⣿⣿⣿⣿⣿⣿⣿⣿⣿⣿⣿⣿⣿⣿⣿⣿⣿⣿⣿⣿⣿⣿⣿⣿⣿⣿⣿⣷⢷⡜⢽⢕⢞⢝⢕⢕⢕⢕⢕⢕⢕⢕⢕⢱⢕⢕⠀⠀⠀⠀⠀⠀⠀⠀⠀⠀⠀⠀</a:t>
            </a:r>
            <a:br/>
            <a:r>
              <a:t>⠀⠀⠀⠀⠀⠀⠀⠀⠀⠀⠀⣿⣿⣿⣿⣿⣿⣿⣿⣿⣿⣿⣿⣿⣿⣿⣿⣿⣿⣿⣿⣿⣿⣿⣿⣿⣿⣿⣿⣿⣿⣿⣿⣿⣿⣿⣿⣿⣿⣿⣿⡵⢣⢿⢕⢕⢕⢜⣷⢧⡇⢕⢕⢕⢕⢕⢜⢕⢕⠀⠀⠀⠀⠀⠀⠀⠀⠀⠀⠀⠀</a:t>
            </a:r>
            <a:br/>
            <a:r>
              <a:t>⠀⠀⠀⠀⠀⠀⠀⠀⠀⠀⠀⣿⣿⣿⣿⣿⣿⣿⣿⣿⣿⣿⣿⣿⣿⣿⣿⣿⣿⣿⣿⣿⣿⣿⣿⣿⣿⣿⣿⣿⣿⣿⣿⣿⣿⣿⣿⣿⣿⣿⣯⢧⡗⢱⢎⡎⢕⢕⡞⢜⣳⢕⢕⢕⢕⢕⢕⢕⢕⠀⠀⠀⠀⠀⠀⠀⠀⠀⠀⠀⠀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⠀⠀⠀⠀⠀⠀⠀⠀⠀⠀⠀⣿⣿⣿⣿⣿⣿⣿⣿⣿⣿⣿⣿⣿⣿⣿⣿⣿⣿⣿⣿⣿⣿⣿⣿⣿⣿⣿⣿⣿⣿⣿⣿⣿⣿⣿⣿⣿⣿⣿⢇⡱⢣⢧⣾⢕⢇⢕⢕⢱⢏⢕⢕⢕⢕⢕⢕⢕⢕⠀⠀⠀⠀⠀⠀⠀⠀⠀⠀⠀⠀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⠀⠀⠀⠀⠀⠀⠀⠀⠀⠀⠀⣿⣿⣿⣿⣿⣿⣿⣿⣿⣿⣿⣿⣿⣿⣿⣿⣿⣿⣿⣿⣿⣿⣿⣿⣿⣿⣿⣿⣿⣿⣿⣿⣿⣿⣿⣿⣿⣿⣿⢵⢣⡼⢹⢻⡏⢕⢕⢕⡎⡝⢕⢕⢕⢕⢕⢕⢕⠕⠀⠀⠀⠀⠀⠀⠀⠀⠀⠀⠀⠀</a:t>
            </a:r>
            <a:br/>
            <a:r>
              <a:t>⠀⠀⠀⠀⠀⠀⠀⠀⠀⠀⠀⠛⠛⠛⠛⠛⠛⠛⠛⠛⠛⠛⠛⠛⠛⠛⠛⠛⠛⠛⠋⠛⠛⠛⠛⠛⠛⠛⠛⠛⠛⠛⠛⠛⠛⠛⠛⠛⠛⠋⠋⠑⠃⠃⠙⠑⠘⠑⠑⠘⠑⠑⠑⠑⠑⠑⠑⠑⠑⠀⠀⠀⠀⠀⠀⠀⠀⠀⠀⠀⠀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⠀⠀⠀⠀⠀⠀⠀⠀⠀⠀⠀⣿⣿⣿⣿⣿⣿⣿⣿⣿⣿⣿⣿⣿⣿⣿⣿⣿⣿⣿⡿⣿⣿⣿⣿⣿⣿⣿⣿⣿⣿⣿⣿⣿⣿⣿⣿⣿⢯⡻⡸⢏⢝⢕⢕⢝⡕⢕⢹⣾⣾⡾⢕⢇⢕⢕⢕⢕⢕⠀⠀⠀⠀⠀⠀⠀⠀⠀⠀⠀⠀</a:t>
            </a:r>
            <a:br/>
            <a:r>
              <a:t>⠀⠀⠀⠀⠀⠀⠀⠀⠀⠀⠀⣿⣿⣿⣿⣿⣿⣿⣿⣿⣿⣿⣿⣿⣿⣿⣿⣿⣿⣿⣿⣿⣿⣿⣯⣿⣿⣿⣿⣿⢿⣿⣿⣿⣟⣿⣿⣿⣷⡿⢇⡜⡇⢕⢕⡕⢧⢕⣕⢟⡎⢕⢕⢕⢕⢕⢕⢕⢕⠀⠀⠀⠀⠀⠀⠀⠀⠀⠀⠀⠀</a:t>
            </a:r>
            <a:br/>
            <a:r>
              <a:t>⠀⠀⠀⠀⠀⠀⠀⠀⠀⠀⠀⣿⣿⣿⣿⣿⣿⣿⣿⣿⣿⣿⣿⣿⣿⣿⣿⣿⣿⣿⣿⣿⣿⣿⣿⣿⣿⣿⣿⣿⣿⣿⣿⣾⣿⣿⢿⣽⣏⣷⡷⢳⡜⢕⡇⢕⢕⣱⢣⣸⡵⡇⣕⢕⢕⣯⢕⢕⢕⠀⠀⠀⠀⠀⠀⠀⠀⠀⠀⠀⠀</a:t>
            </a:r>
            <a:br/>
            <a:r>
              <a:t>⠀⠀⠀⠀⠀⠀⠀⠀⠀⠀⠀⣿⣿⣿⣿⣿⣿⣿⣿⣿⣿⣿⣿⣿⣿⣿⣿⣿⣿⣿⣿⣿⣿⣿⡿⢟⢝⡕⡕⣕⣱⣼⢽⢿⣿⣿⣿⣾⢳⢼⣷⡜⢇⢕⢜⡵⢸⡷⣕⢜⢺⣿⣕⢇⢕⢇⢕⢕⢕⠀⠀⠀⠀⠀⠀⠀⠀⠀⠀⠀⠀</a:t>
            </a:r>
            <a:br/>
            <a:r>
              <a:t>⠀⠀⠀⠀⠀⠀⠀⠀⠀⠀⠀⣿⣿⣿⣿⣿⣿⣿⣿⣿⣿⣿⣿⣿⣿⣿⣿⣿⣿⣿⣿⣿⣿⢏⢑⠕⢱⢗⢎⢜⢝⢕⡕⢸⢷⣿⣿⣻⣽⣳⡏⡕⡸⡕⡸⢕⢜⢻⢕⢕⢽⣿⢟⢕⢕⢇⡕⢕⡕⠀⠀⠀⠀⠀⠀⠀⠀⠀⠀⠀⠀</a:t>
            </a:r>
            <a:br/>
            <a:r>
              <a:t>⠀⠀⠀⠀⠀⠀⠀⠀⠀⠀⠀⣿⣿⣿⣿⣿⣿⣿⣿⣿⣿⣿⣿⣿⣿⣿⣿⣿⣿⣿⣿⣿⡇⢕⢕⢑⢕⣕⣕⣕⣱⣽⣽⣵⣕⣿⣿⣾⣻⣟⢝⡜⣇⢸⣕⣧⡜⢕⡕⢕⡕⢕⢱⢱⢗⣵⣧⢕⢕⠀⠀⠀⠀⠀⠀⠀⠀⠀⠀⠀⠀</a:t>
            </a:r>
            <a:br/>
            <a:r>
              <a:t>⠀⠀⠀⠀⠀⠀⠀⠀⠀⠀⠀⣿⣿⣿⣿⣿⣿⣿⣿⣿⣿⣿⣿⣿⣿⣿⣿⣿⣿⣿⣿⣿⣷⢕⢕⣱⣿⣿⣿⣿⣿⣿⣿⣿⣿⣿⣿⣿⡿⣯⢾⢇⡽⣧⢣⡝⡇⢺⡟⢱⢇⢕⢕⢕⢳⣿⣿⡇⢕⠀⠀⠀⠀⠀⠀⠀⠀⠀⠀⠀⠀</a:t>
            </a:r>
            <a:br/>
            <a:r>
              <a:t>⠀⠀⠀⠀⠀⠀⠀⠀⠀⠀⠀⣿⣿⣿⣿⣿⣿⣿⣿⣿⣿⣿⣿⣿⣿⣿⣿⣿⣿⣿⣿⣿⣿⡕⢕⢟⢟⠻⠿⠿⢿⢟⠟⠟⢻⢽⣿⣟⣯⣟⢵⢝⣗⢻⡜⢕⣸⣾⣷⢜⣵⢕⢕⢕⢝⣿⣿⣇⢕⠀⠀⠀⠀⠀⠀⠀⠀⠀⠀⠀⠀</a:t>
            </a:r>
            <a:br/>
            <a:r>
              <a:t>⠀⠀⠀⠀⠀⠀⠀⠀⠀⠀⠀⣿⣿⣿⣿⣿⣿⣿⣿⣿⣿⣿⣿⣿⣿⣿⣿⣿⣿⣿⣿⣿⣿⣷⣱⣧⢅⢀⣰⢰⣷⣴⣇⢰⢇⣾⣿⢯⣾⣮⡞⣽⡷⡜⣏⡜⢕⡏⡟⢹⡇⡕⢕⢕⢕⣇⣿⣿⢕⠀⠀⠀⠀⠀⠀⠀⠀⠀⠀⠀⠀</a:t>
            </a:r>
            <a:br/>
            <a:r>
              <a:t>⠀⠀⠀⠀⠀⠀⠀⠀⠀⠀⠀⣿⣿⣿⣿⣿⣿⣿⣿⣿⣿⣿⣿⣿⣿⣿⣿⣿⣿⣿⣿⣿⣿⣿⣹⣿⣿⣵⣷⣿⣿⣿⣷⣿⣿⣿⣿⣾⣷⣿⣧⢿⣕⣿⡗⢇⢜⡕⢕⢜⡵⢜⢕⢕⢸⣧⣿⡇⢕⠀⠀⠀⠀⠀⠀⠀⠀⠀⠀⠀⠀</a:t>
            </a:r>
            <a:br/>
            <a:r>
              <a:t>⠀⠀⠀⠀⠀⠀⠀⠀⠀⠀⠀⣿⣿⣿⣿⣿⣿⣿⣿⣿⣿⣿⣿⣿⣿⣿⣿⣿⣿⣿⣿⣿⣿⣿⣿⣿⣿⣿⡿⣿⣿⣿⣿⣿⣿⣿⣿⣿⣿⣷⣿⣵⡾⣝⢕⢕⢕⢕⢕⢕⢕⢱⢕⢱⢹⡏⢵⢕⢕⠀⠀⠀⠀⠀⠀⠀⠀⠀⠀⠀⠀</a:t>
            </a:r>
            <a:br/>
            <a:r>
              <a:t>⠀⠀⠀⠀⠀⠀⠀⠀⠀⠀⠀⣿⣿⣿⣿⣿⣿⣿⣿⣿⣿⣿⣿⣿⣿⣿⣿⣿⣿⣿⣿⣿⣿⣿⣿⢿⣿⣿⣿⣿⣿⣿⣿⣿⣿⣿⣿⣿⣿⣿⣇⢷⣵⢗⢕⢪⢕⢕⢕⢕⢕⢸⡇⢕⢎⢇⢕⢕⢕⠀⠀⠀⠀⠀⠀⠀⠀⠀⠀⠀⠀</a:t>
            </a:r>
            <a:br/>
            <a:r>
              <a:t>⠀⠀⠀⠀⠀⠀⠀⠀⠀⠀⠀⣿⣿⣿⣿⣿⣿⣿⣿⣿⣿⣿⣿⣿⣿⣿⣿⣿⣿⣿⣿⣿⣿⣿⣿⣧⡟⣿⣿⣿⣿⣿⣿⣿⣿⣿⣿⣿⣿⣷⡽⣪⢫⡱⢣⢇⢕⢕⢕⢕⢕⢇⢕⢕⢟⢕⢇⢕⢕⠀⠀⠀⠀⠀⠀⠀⠀⠀⠀⠀⠀</a:t>
            </a:r>
            <a:br/>
            <a:r>
              <a:t>⠀⠀⠀⠀⠀⠀⠀⠀⠀⠀⠀⣿⣿⣿⣿⣿⣿⣿⣿⣿⣿⣿⣿⣿⣿⣿⣿⣿⣿⣿⣿⣿⣿⣿⣿⣿⣿⣾⣿⣿⣿⣿⣿⣿⣿⣿⣿⣿⣿⣿⣵⡳⣸⢷⡜⢵⢕⢕⢕⢕⢵⣞⢕⢕⢜⢕⢕⢕⢕⠀⠀⠀⠀⠀⠀⠀⠀⠀⠀⠀⠀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⠀⠀⠀⠀⠀⠀⠀⠀⠀⠀⠀⣿⣿⣿⣿⣿⣿⣿⣿⣿⣿⣿⣿⣿⣿⣿⣿⣿⣿⣿⣿⣿⣿⣿⣿⣿⣿⣿⣿⣿⣿⣿⣿⣿⣿⣿⣿⣿⣿⣿⡿⣵⢣⣕⢳⢕⢗⢕⢕⡟⢜⢿⢗⡕⢕⢕⢕⢕⢕⠀⠀⠀⠀⠀⠀⠀⠀⠀⠀⠀⠀</a:t>
            </a:r>
            <a:br/>
            <a:r>
              <a:t>⠀⠀⠀⠀⠀⠀⠀⠀⠀⠀⠀⣿⣿⣿⣿⣿⣿⣿⣿⣿⣿⣿⣿⣿⣿⣿⣿⣿⣿⣿⣿⣿⣿⣿⣿⣿⣿⣿⣿⣿⣿⣿⣾⣿⣿⣿⣿⣿⣿⣿⣹⣧⣝⢧⢇⢧⢕⢕⢕⢣⢱⡕⢕⢕⢕⢕⢕⢕⢕⠀⠀⠀⠀⠀⠀⠀⠀⠀⠀⠀⠀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⠀⠀⠀⠀⠀⠀⠀⠀⠀⠀⠀⣿⣿⣿⣿⣿⣿⣿⣿⣿⣿⣿⣿⣿⣿⣿⣿⣿⣿⣿⣿⣿⣿⣿⣿⣿⣿⣿⣿⣿⣿⣿⣿⣿⣿⣿⣿⣿⣿⣿⣷⣿⢳⡝⢣⢕⡞⡜⢕⢇⢜⢇⢕⢕⢕⢕⢕⢕⢕⠀⠀⠀⠀⠀⠀⠀⠀⠀⠀⠀⠀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⠀⠀⠀⠀⠀⠀⠀⠀⠀⠀⠀⣿⣿⣿⣿⣿⣿⣿⣿⣿⣿⣿⣿⣿⣿⣿⣿⣿⣿⣿⣿⣿⣿⣿⣿⣿⣿⣿⣿⣿⣿⣿⣿⣿⣿⣿⣿⣿⣿⣿⣼⣿⡞⢧⢝⡟⢝⢕⢕⢱⢕⢕⢕⢕⢕⢕⣕⢕⢕⠀⠀⠀⠀⠀⠀⠀⠀⠀⠀⠀⠀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⠀⠀⠀⠀⠀⠀⠀⠀⠀⠀⠀⣿⣿⣿⣿⣿⣿⣿⣿⣿⣿⣿⣿⣿⣿⣿⣿⣿⣿⣿⣿⣿⣿⣿⣿⣿⣿⣿⣿⣿⣿⣿⣿⣿⣿⣿⣿⣿⣿⣿⣿⡮⢣⣾⢱⢇⢇⢜⡷⢧⡇⢕⢕⢕⢕⢕⢝⢕⢕⠀⠀⠀⠀⠀⠀⠀⠀⠀⠀⠀⠀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⠀⠀⠀⠀⠀⠀⠀⠀⠀⠀⠀⣿⣿⣿⣿⣿⣿⣿⣿⣿⣿⣿⣿⣿⣿⣿⣿⣿⣿⣿⣿⣿⣿⣿⣿⣿⣿⣿⣿⣿⣿⣿⣿⣿⣿⣿⣿⣿⣿⣿⣿⣣⡵⢸⢇⢏⢜⢕⡟⢼⣳⢕⢕⢕⢕⢕⢕⢕⢕⠀⠀⠀⠀⠀⠀⠀⠀⠀⠀⠀⠀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⠀⠀⠀⠀⠀⠀⠀⠀⠀⠀⠀⣿⣿⣿⣿⣿⣿⣿⣿⣿⣿⣿⣿⣿⣿⣿⣿⣿⣿⣿⣿⣿⣿⣿⣿⣿⣿⣿⣿⣿⣿⣿⣿⣿⣿⣿⣿⣿⣿⣿⣗⡱⢱⣏⣷⢕⢇⡜⢗⢵⢕⢕⢕⢕⢕⢕⢇⢕⢕⠀⠀⠀⠀⠀⠀⠀⠀⠀⠀⠀⠀</a:t>
            </a:r>
            <a:br/>
            <a:r>
              <a:t>⠀⠀⠀⠀⠀⠀⠀⠀⠀⠀⠀⣿⣿⣿⣿⣿⣿⣿⣿⣿⣿⣿⣿⣿⣿⣿⣿⣿⣿⣿⣿⣿⣿⣿⣿⣿⣿⣿⣿⣿⣿⣿⣿⣿⣿⣿⣿⣿⣿⣿⢇⢏⡕⢸⣻⢏⡕⢕⢕⡎⡹⢕⢕⢕⢕⢕⢕⡕⢕⠀⠀⠀⠀⠀⠀⠀⠀⠀⠀⠀⠀</a:t>
            </a:r>
            <a:br/>
            <a:r>
              <a:t>⠀⠀⠀⠀⠀⠀⠀⠀⠀⠀⠀⠛⠛⠛⠛⠛⠛⠛⠛⠛⠛⠛⠛⠛⠛⠛⠛⠛⠛⠛⠓⠛⠛⠛⠛⠛⠛⠛⠛⠛⠛⠛⠛⠛⠛⠛⠛⠛⠛⠋⠋⠑⠃⠃⠛⠑⠓⠃⠘⠙⠑⠑⠑⠑⠑⠑⠑⠑⠑⠀⠀⠀⠀⠀⠀⠀⠀⠀⠀⠀⠀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⠀⠀⠀⠀⠀⠀⠀⠀⠀⠀⠀⣿⣿⣿⣿⣿⣿⣿⣿⣿⣿⣿⣿⣿⣿⣿⣿⣿⣿⣿⣿⣿⣿⣿⣿⣿⣿⣿⣿⣿⣿⣿⣿⣿⣿⣿⣿⡇⣿⣿⣿⣿⣿⣿⣿⣿⣿⣿⣷⣧⣵⣝⣝⣟⢕⢕⢕⢜⢝⠀⠀⠀⠀⠀⠀⠀⠀⠀⠀⠀⠀</a:t>
            </a:r>
            <a:br/>
            <a:r>
              <a:t>⠀⠀⠀⠀⠀⠀⠀⠀⠀⠀⠀⣿⣿⣿⣿⣿⣿⣿⣿⣿⣿⣿⣿⣿⣿⣿⣿⣿⣿⣿⣿⣿⣿⣿⣿⣿⣿⣿⣿⣿⣿⣿⣿⣿⣿⣿⣿⡵⢿⣿⣿⣿⣿⣿⣿⣿⣿⣿⣿⣿⣿⣿⣿⣿⣸⣿⢇⢕⢕⠀⠀⠀⠀⠀⠀⠀⠀⠀⠀⠀⠀</a:t>
            </a:r>
            <a:br/>
            <a:r>
              <a:t>⠀⠀⠀⠀⠀⠀⠀⠀⠀⠀⠀⣿⣿⣿⣿⣿⣿⣿⣿⣿⣿⣿⣿⣿⣿⣿⣿⣿⣿⣿⣿⣿⣿⣿⣿⣿⣿⣿⣿⣿⣿⣿⣿⣿⣿⣿⣿⡇⣿⣿⣿⣿⣿⣿⣿⣿⣿⣿⣿⣿⣿⣿⣿⣿⢸⣿⡇⢕⢕⠀⠀⠀⠀⠀⠀⠀⠀⠀⠀⠀⠀</a:t>
            </a:r>
            <a:br/>
            <a:r>
              <a:t>⠀⠀⠀⠀⠀⠀⠀⠀⠀⠀⠀⣿⣿⣿⣿⣿⣿⣿⣿⣿⣿⣿⣿⣿⣿⣿⣿⣿⣿⣿⣿⣿⣿⣿⣿⡿⢿⢟⢻⣿⣿⣿⣿⣿⣿⣿⣿⡇⢼⣿⣿⣿⣿⣿⣿⣿⣿⣿⣿⣿⣿⣿⣿⣿⢹⣿⡇⢕⢕⠀⠀⠀⠀⠀⠀⠀⠀⠀⠀⠀⠀</a:t>
            </a:r>
            <a:br/>
            <a:r>
              <a:t>⠀⠀⠀⠀⠀⠀⠀⠀⠀⠀⠀⣿⣿⣿⣿⣿⣿⣿⣿⣿⣿⣿⣿⣿⣿⣿⣿⣿⣿⣿⣿⣿⣿⣿⡏⢕⢕⣵⣵⣿⣿⣿⣿⣿⣿⣿⣿⡇⢸⣿⣿⣿⣿⣿⣿⣿⣿⣿⣿⣿⣿⣿⣿⣿⢸⣿⡇⢕⢕⠀⠀⠀⠀⠀⠀⠀⠀⠀⠀⠀⠀</a:t>
            </a:r>
            <a:br/>
            <a:r>
              <a:t>⠀⠀⠀⠀⠀⠀⠀⠀⠀⠀⠀⣿⣿⣿⣿⣿⣿⣿⣿⣿⣿⣿⣿⣿⣿⣿⣿⣿⣿⣿⣿⣿⣿⣿⡇⢕⢟⡟⢝⣕⣼⣿⣿⣿⣿⣿⣿⣧⢸⣿⣿⣿⣿⣿⣿⣿⣿⣿⣿⣿⣿⣿⣿⣿⢹⣿⡧⢕⢕⠀⠀⠀⠀⠀⠀⠀⠀⠀⠀⠀⠀</a:t>
            </a:r>
            <a:br/>
            <a:r>
              <a:t>⠀⠀⠀⠀⠀⠀⠀⠀⠀⠀⠀⣿⣿⣿⣿⣿⣿⣿⣿⣿⣿⣿⣿⣿⣿⣿⣿⣿⣿⣿⣿⣿⣿⣿⣷⡵⢜⢹⣿⣾⣿⣿⣿⣿⣿⣿⣿⣷⢸⣿⣿⣿⣿⣿⣿⣿⣿⣿⣿⣿⣿⣿⣿⣿⣾⣿⣟⢕⢕⠀⠀⠀⠀⠀⠀⠀⠀⠀⠀⠀⠀</a:t>
            </a:r>
            <a:br/>
            <a:r>
              <a:t>⠀⠀⠀⠀⠀⠀⠀⠀⠀⠀⠀⣿⣿⣿⣿⣿⣿⣿⣿⣿⣿⣿⣿⣿⣿⣿⣿⣿⣿⣿⣿⣿⣿⣿⣿⣿⣧⣵⣿⣿⣿⣿⣿⣿⣿⣿⣿⣿⢸⣿⣿⣿⣿⣿⣿⣿⣿⣿⣿⣿⣿⣿⣿⣿⡿⣿⣿⢱⣵⠀⠀⠀⠀⠀⠀⠀⠀⠀⠀⠀⠀</a:t>
            </a:r>
            <a:br/>
            <a:r>
              <a:t>⠀⠀⠀⠀⠀⠀⠀⠀⠀⠀⠀⣿⣿⣿⣿⣿⣿⣿⣿⣿⣿⣿⣿⣿⣿⣿⣿⣿⣿⣿⣿⣿⣿⣿⣿⣿⣿⣿⣿⣿⣿⣿⣿⣿⣿⣿⣿⣿⢺⣿⣿⣿⣿⣿⣿⣿⣿⣿⣿⣿⣿⣿⣿⣿⡇⣿⣿⣷⣿⠀⠀⠀⠀⠀⠀⠀⠀⠀⠀⠀⠀</a:t>
            </a:r>
            <a:br/>
            <a:r>
              <a:t>⠀⠀⠀⠀⠀⠀⠀⠀⠀⠀⠀⣿⣿⣿⣿⣿⣿⣿⣿⣿⣿⣿⣿⣿⣿⣿⣿⣿⣿⣿⣿⣿⣿⣿⣿⣿⣿⣿⣿⣿⣿⣿⣿⣿⣿⣿⣿⣿⢸⣿⣿⣿⣿⣿⣿⣿⣿⣿⣿⣿⣿⣿⣿⣿⡇⣿⣿⢝⢝⠀⠀⠀⠀⠀⠀⠀⠀⠀⠀⠀⠀</a:t>
            </a:r>
            <a:br/>
            <a:r>
              <a:t>⠀⠀⠀⠀⠀⠀⠀⠀⠀⠀⠀⣿⣿⣿⣿⣿⣿⣿⣿⣿⣿⣿⣿⣿⣿⣿⣿⣿⣿⣿⣿⣿⣿⣿⣿⣿⣿⣿⣿⣿⣿⣿⣿⣿⣿⣿⣿⣿⢸⣿⣿⣿⣿⣿⣿⣿⣿⣿⣿⣿⣿⣿⣿⣿⡇⣿⣿⢕⢕⠀⠀⠀⠀⠀⠀⠀⠀⠀⠀⠀⠀</a:t>
            </a:r>
            <a:br/>
            <a:r>
              <a:t>⠀⠀⠀⠀⠀⠀⠀⠀⠀⠀⠀⣿⣿⣿⣿⣿⣿⣿⣿⣿⣿⣿⣿⣿⣿⣿⣿⣿⣿⣿⣿⣿⣿⣿⣿⣿⡽⣿⣿⣿⣿⣿⣿⣿⣟⣿⣿⣿⢿⣿⣿⣿⣿⣿⣿⣿⣿⣿⣿⣿⣿⣿⣿⣿⡇⣿⣿⣵⢕⠀⠀⠀⠀⠀⠀⠀⠀⠀⠀⠀⠀</a:t>
            </a:r>
            <a:br/>
            <a:r>
              <a:t>⠀⠀⠀⠀⠀⠀⠀⠀⠀⠀⠀⣿⣿⣿⣿⣿⣿⣿⣿⣿⣿⣿⣿⣿⣿⣿⣿⣿⣿⣿⣿⣿⣿⣿⣿⢿⣇⣿⣿⣿⣿⣿⣿⣿⣿⣿⣿⣿⣾⣿⣿⣿⣿⣿⣿⣿⣿⣿⣿⣿⣿⣿⣿⣿⡇⢿⣿⣵⢵⠀⠀⠀⠀⠀⠀⠀⠀⠀⠀⠀⠀</a:t>
            </a:r>
            <a:br/>
            <a:r>
              <a:t>⠀⠀⠀⠀⠀⠀⠀⠀⠀⠀⠀⣿⣿⣿⣿⣿⣿⣿⣿⣿⣿⣿⣿⣿⣿⣿⣿⣿⣿⣿⣿⣿⣿⣿⣿⢿⣿⣿⣿⣿⣿⣿⣿⣿⣿⣿⣿⣿⡯⣿⣿⣿⣿⣿⣿⣿⣿⣿⣿⣿⢿⢟⣯⣿⡏⢝⢿⢟⡟⠀⠀⠀⠀⠀⠀⠀⠀⠀⠀⠀⠀</a:t>
            </a:r>
            <a:br/>
            <a:r>
              <a:t>⠀⠀⠀⠀⠀⠀⠀⠀⠀⠀⠀⣿⣿⣿⣿⣿⣿⣿⣿⣿⣿⣿⣿⣿⣿⣿⣿⣿⣿⣿⣿⣿⣿⢟⢟⢟⢏⢕⣷⣵⣿⣿⣿⣿⣿⣿⣿⣿⡇⣿⣿⣿⣿⣿⣿⣿⣿⣏⣕⡺⢿⣿⡗⢗⢇⢜⢇⣵⣵⠀⠀⠀⠀⠀⠀⠀⠀⠀⠀⠀⠀</a:t>
            </a:r>
            <a:br/>
            <a:r>
              <a:t>⠀⠀⠀⠀⠀⠀⠀⠀⠀⠀⠀⣿⣿⣿⣿⣿⣿⣿⣿⣿⣿⣿⣿⣿⣿⣿⣿⣿⣿⣿⣿⣿⣿⡇⢕⢕⢵⣾⣿⣿⣿⣿⣿⣿⣿⣿⣿⣿⡇⣿⡿⣿⣯⣷⣾⣿⣿⢿⢻⣟⣾⡕⢕⢕⢕⢕⢕⢱⢕⠀⠀⠀⠀⠀⠀⠀⠀⠀⠀⠀⠀</a:t>
            </a:r>
            <a:br/>
            <a:r>
              <a:t>⠀⠀⠀⠀⠀⠀⠀⠀⠀⠀⠀⣿⣿⣿⣿⣿⣿⣿⣿⣿⣿⣿⣿⣿⣿⣿⣿⣿⣿⣿⣿⣿⣿⡗⢕⢼⣿⣿⣿⣿⣿⣿⣿⣿⣿⣿⣿⣿⡇⣾⣿⣿⣿⣿⣿⣿⣿⢾⢗⢕⢞⣝⣿⢷⢇⢕⢕⢱⣇⠀⠀⠀⠀⠀⠀⠀⠀⠀⠀⠀⠀</a:t>
            </a:r>
            <a:br/>
            <a:r>
              <a:t>⠀⠀⠀⠀⠀⠀⠀⠀⠀⠀⠀⣿⣿⣿⣿⣿⣿⣿⣿⣿⣿⣿⣿⣿⣿⣿⣿⣿⣿⣿⣿⣿⣿⣷⢕⣱⣿⣿⣿⣿⣿⣿⣿⣿⣿⣿⣿⣿⣇⢽⣿⣿⣿⣿⡿⢏⢷⢷⣕⡕⢟⡕⢕⢕⢱⢕⢎⢕⡕⠀⠀⠀⠀⠀⠀⠀⠀⠀⠀⠀⠀</a:t>
            </a:r>
            <a:br/>
            <a:r>
              <a:t>⠀⠀⠀⠀⠀⠀⠀⠀⠀⠀⠀⣿⣿⣿⣿⣿⣿⣿⣿⣿⣿⣿⣿⣿⣿⣿⣿⣿⣿⣿⣿⣿⣿⣿⣷⣸⣿⣿⣿⣿⣿⣿⣿⣿⣿⣿⣿⣿⣷⣿⢟⣟⢟⢕⣜⣱⣿⣯⣝⣵⣕⢗⢝⢏⣵⢕⢕⢝⢱⠀⠀⠀⠀⠀⠀⠀⠀⠀⠀⠀⠀</a:t>
            </a:r>
            <a:br/>
            <a:r>
              <a:t>⠀⠀⠀⠀⠀⠀⠀⠀⠀⠀⠀⣿⣿⣿⣿⣿⣿⣿⣿⣿⣿⣿⣿⣿⣿⣿⣿⣿⣿⣿⣿⣿⣿⣿⣿⣿⣿⣿⣿⣿⣿⣿⣿⣿⣿⣿⣿⣿⣽⣗⣫⣽⣽⢷⣼⡻⢿⢝⣟⢿⣷⣷⢼⣕⢣⢕⣜⡗⢳⠀⠀⠀⠀⠀⠀⠀⠀⠀⠀⠀⠀</a:t>
            </a:r>
            <a:br/>
            <a:r>
              <a:t>⠀⠀⠀⠀⠀⠀⠀⠀⠀⠀⠀⣿⣿⣿⣿⣿⣿⣿⣿⣿⣿⣿⣿⣿⣿⣿⣿⣿⣿⣿⣿⣿⣿⣿⣿⣿⣿⣿⣿⣿⣿⣿⣿⣿⣿⣿⣿⣿⣿⣾⣿⡿⣝⡕⢕⢕⢜⢗⢱⣵⡸⢽⣽⣟⢿⣧⣜⢷⡷⠀⠀⠀⠀⠀⠀⠀⠀⠀⠀⠀⠀</a:t>
            </a:r>
            <a:br/>
            <a:r>
              <a:t>⠀⠀⠀⠀⠀⠀⠀⠀⠀⠀⠀⣿⣿⣿⣿⣿⣿⣿⣿⣿⣿⣿⣿⣿⣿⣿⣿⣿⣿⣿⣿⣿⣿⣿⣿⣿⣿⣿⣿⡿⣿⣿⣿⣿⣿⣿⣿⣿⣿⣿⣿⣿⣯⣱⢕⢗⡇⢕⣵⢕⣵⣝⣟⣻⡿⢿⣿⣿⢇⠀⠀⠀⠀⠀⠀⠀⠀⠀⠀⠀⠀</a:t>
            </a:r>
            <a:br/>
            <a:r>
              <a:t>⠀⠀⠀⠀⠀⠀⠀⠀⠀⠀⠀⠛⠛⠛⠛⠛⠛⠛⠛⠛⠛⠛⠛⠛⠛⠛⠛⠛⠛⠛⠛⠛⠛⠛⠛⠛⠛⠛⠛⠃⠛⠛⠛⠛⠛⠛⠛⠛⠛⠛⠛⠛⠛⠛⠑⠓⠙⠑⠘⠃⠑⠛⠛⠛⠛⠛⠛⠛⠃⠀⠀⠀⠀⠀⠀⠀⠀⠀⠀⠀⠀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⠀⠀⠀⠀⠀⠀⠀⠀⠀⠀⠀⣿⣿⣿⣿⣿⣿⣿⣿⣿⣿⣿⣿⣿⣿⣿⣿⣿⣿⣿⣿⣿⣿⣿⣿⣿⣿⣿⣿⣿⣿⣿⣿⣿⣿⣿⣿⣿⡇⣿⣿⣿⣿⣿⣿⣿⣿⣿⣿⣿⣷⣷⣵⣵⣝⣕⢕⢕⢕⠀⠀⠀⠀⠀⠀⠀⠀⠀⠀⠀⠀</a:t>
            </a:r>
            <a:br/>
            <a:r>
              <a:t>⠀⠀⠀⠀⠀⠀⠀⠀⠀⠀⠀⣿⣿⣿⣿⣿⣿⣿⣿⣿⣿⣿⣿⣿⣿⣿⣿⣿⣿⣿⣿⣿⣿⣿⣿⣿⣿⣿⣿⣿⣿⣿⣿⣿⣿⣿⣿⣿⡇⣿⣿⣿⣿⣿⣿⣿⣿⣿⣿⣿⣿⣿⣿⣿⣿⡇⣿⣿⢕⠀⠀⠀⠀⠀⠀⠀⠀⠀⠀⠀⠀</a:t>
            </a:r>
            <a:br/>
            <a:r>
              <a:t>⠀⠀⠀⠀⠀⠀⠀⠀⠀⠀⠀⣿⣿⣿⣿⣿⣿⣿⣿⣿⣿⣿⣿⣿⣿⣿⣿⣿⣿⣿⣿⣿⣿⣿⣿⣿⣿⣿⣿⣿⣿⣿⣿⣿⣿⣿⣿⣿⡇⣿⣿⣿⣿⣿⣿⣿⣿⣿⣿⣿⣿⣿⣿⣿⣿⣧⣿⣿⢕⠀⠀⠀⠀⠀⠀⠀⠀⠀⠀⠀⠀</a:t>
            </a:r>
            <a:br/>
            <a:r>
              <a:t>⠀⠀⠀⠀⠀⠀⠀⠀⠀⠀⠀⣿⣿⣿⣿⣿⣿⣿⣿⣿⣿⣿⣿⣿⣿⣿⣿⣿⣿⣿⣿⣿⣿⣿⣿⣿⢿⢿⢟⣿⣿⣿⣿⣿⣿⣿⣿⣿⡧⢺⣿⣿⣿⣿⣿⣿⣿⣿⣿⣿⣿⣿⣿⣿⣿⡿⣿⣿⡕⠀⠀⠀⠀⠀⠀⠀⠀⠀⠀⠀⠀</a:t>
            </a:r>
            <a:br/>
            <a:r>
              <a:t>⠀⠀⠀⠀⠀⠀⠀⠀⠀⠀⠀⣿⣿⣿⣿⣿⣿⣿⣿⣿⣿⣿⣿⣿⣿⣿⣿⣿⣿⣿⣿⣿⣿⣿⡟⢕⢕⣕⣱⣾⣿⣿⣿⣿⣿⣿⣿⣿⡇⢸⣿⣿⣿⣿⣿⣿⣿⣿⣿⣿⣿⣿⣿⣿⣿⡟⣿⣿⡇⠀⠀⠀⠀⠀⠀⠀⠀⠀⠀⠀⠀</a:t>
            </a:r>
            <a:br/>
            <a:r>
              <a:t>⠀⠀⠀⠀⠀⠀⠀⠀⠀⠀⠀⣿⣿⣿⣿⣿⣿⣿⣿⣿⣿⣿⣿⣿⣿⣿⣿⣿⣿⣿⣿⣿⣿⣿⡇⢕⢺⢟⢟⣏⣹⣿⣿⣿⣿⣿⣿⣿⣧⢸⣿⣿⣿⣿⣿⣿⣿⣿⣿⣿⣿⣿⣿⣿⣿⣿⣻⣿⡇⠀⠀⠀⠀⠀⠀⠀⠀⠀⠀⠀⠀</a:t>
            </a:r>
            <a:br/>
            <a:r>
              <a:t>⠀⠀⠀⠀⠀⠀⠀⠀⠀⠀⠀⣿⣿⣿⣿⣿⣿⣿⣿⣿⣿⣿⣿⣿⣿⣿⣿⣿⣿⣿⣿⣿⣿⣿⣿⣇⡕⢣⣾⣿⣿⣿⣿⣿⣿⣿⣿⣿⣷⢸⣿⣿⣿⣿⣿⣿⣿⣿⣿⣿⣿⣿⣿⣿⣿⣿⣿⣿⡇⠀⠀⠀⠀⠀⠀⠀⠀⠀⠀⠀⠀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⠀⠀⠀⠀⠀⠀⠀⠀⠀⠀⠀⣿⣿⣿⣿⣿⣿⣿⣿⣿⣿⣿⣿⣿⣿⣿⣿⣿⣿⣿⣿⣿⣿⣿⣿⣿⣵⣕⣽⣿⣿⣿⣿⣿⣿⣿⣿⣿⣿⢸⣿⣿⣿⣿⣿⣿⣿⣿⣿⣿⣿⣿⣿⣿⣿⣿⢺⣿⣧⠀⠀⠀⠀⠀⠀⠀⠀⠀⠀⠀⠀</a:t>
            </a:r>
            <a:br/>
            <a:r>
              <a:t>⠀⠀⠀⠀⠀⠀⠀⠀⠀⠀⠀⣿⣿⣿⣿⣿⣿⣿⣿⣿⣿⣿⣿⣿⣿⣿⣿⣿⣿⣿⣿⣿⣿⣿⣿⣿⣿⣿⣿⣿⣿⣿⣿⣿⣿⣿⣿⣿⣿⢺⣿⣿⣿⣿⣿⣿⣿⣿⣿⣿⣿⣿⣿⣿⣿⣿⢸⣿⣿⠀⠀⠀⠀⠀⠀⠀⠀⠀⠀⠀⠀</a:t>
            </a:r>
            <a:br/>
            <a:r>
              <a:t>⠀⠀⠀⠀⠀⠀⠀⠀⠀⠀⠀⣿⣿⣿⣿⣿⣿⣿⣿⣿⣿⣿⣿⣿⣿⣿⣿⣿⣿⣿⣿⣿⣿⣿⣿⣿⣿⣿⣿⣿⣿⣿⣿⣿⣿⣿⣿⣿⣿⢸⣿⣿⣿⣿⣿⣿⣿⣿⣿⣿⣿⣿⣿⣿⣿⣿⢸⣿⡗⠀⠀⠀⠀⠀⠀⠀⠀⠀⠀⠀⠀</a:t>
            </a:r>
            <a:br/>
            <a:r>
              <a:t>⠀⠀⠀⠀⠀⠀⠀⠀⠀⠀⠀⣿⣿⣿⣿⣿⣿⣿⣿⣿⣿⣿⣿⣿⣿⣿⣿⣿⣿⣿⣿⣿⣿⣿⣿⣿⣿⣿⣿⣿⣿⣿⣿⣿⣿⣿⣿⣿⣿⢸⣿⣿⣿⣿⣿⣿⣿⣿⣿⣿⣿⣿⣿⣿⣿⣿⢸⣿⣿⠀⠀⠀⠀⠀⠀⠀⠀⠀⠀⠀⠀</a:t>
            </a:r>
            <a:br/>
            <a:r>
              <a:t>⠀⠀⠀⠀⠀⠀⠀⠀⠀⠀⠀⣿⣿⣿⣿⣿⣿⣿⣿⣿⣿⣿⣿⣿⣿⣿⣿⣿⣿⣿⣿⣿⣿⣿⣿⣿⡏⣿⣿⣿⣿⣿⣿⣿⣿⣿⣿⣿⣿⢟⣿⣿⣿⣿⣿⣿⣿⣿⣿⣿⣿⣿⣿⣿⣿⣿⣾⣿⣿⠀⠀⠀⠀⠀⠀⠀⠀⠀⠀⠀⠀</a:t>
            </a:r>
            <a:br/>
            <a:r>
              <a:t>⠀⠀⠀⠀⠀⠀⠀⠀⠀⠀⠀⣿⣿⣿⣿⣿⣿⣿⣿⣿⣿⣿⣿⣿⣿⣿⣿⣿⣿⣿⣿⣿⣿⣿⣿⣿⡇⢻⣿⣿⣿⣿⣿⣿⣷⣿⣿⣿⣿⡿⣿⣿⣿⣿⣿⣿⣿⣿⣿⣿⣿⣿⣿⣿⣿⣿⡗⢿⢿⠀⠀⠀⠀⠀⠀⠀⠀⠀⠀⠀⠀</a:t>
            </a:r>
            <a:br/>
            <a:r>
              <a:t>⠀⠀⠀⠀⠀⠀⠀⠀⠀⠀⠀⣿⣿⣿⣿⣿⣿⣿⣿⣿⣿⣿⣿⣿⣿⣿⣿⣿⣿⣿⣿⣿⣿⣿⣯⣷⣷⣾⣿⣿⣿⣿⣿⣿⣿⣿⣿⣿⣿⡗⣿⣿⣿⣿⣿⣿⣿⣿⣿⣿⣿⡿⢿⢻⣯⣽⢕⢟⢿⠀⠀⠀⠀⠀⠀⠀⠀⠀⠀⠀⠀</a:t>
            </a:r>
            <a:br/>
            <a:r>
              <a:t>⠀⠀⠀⠀⠀⠀⠀⠀⠀⠀⠀⣿⣿⣿⣿⣿⣿⣿⣿⣿⣿⣿⣿⣿⣿⣿⣿⣿⣿⣿⣿⣿⣿⣿⡿⢿⢟⢟⢟⣿⣿⣿⣿⣿⣿⣿⣿⣿⣿⡇⣿⣿⣿⣿⣿⣿⣿⣿⣟⣏⡹⢯⣿⣟⢽⢱⢕⢕⢗⠀⠀⠀⠀⠀⠀⠀⠀⠀⠀⠀⠀</a:t>
            </a:r>
            <a:br/>
            <a:r>
              <a:t>⠀⠀⠀⠀⠀⠀⠀⠀⠀⠀⠀⣿⣿⣿⣿⣿⣿⣿⣿⣿⣿⣿⣿⣿⣿⣿⣿⣿⣿⣿⣿⣿⣿⣇⢕⢕⣕⣵⣾⣿⣿⣿⣿⣿⣿⣿⣿⣿⣿⡇⣿⣿⢿⣿⣯⣵⡿⣿⣿⢿⢷⣳⣧⢗⢕⢕⢕⢕⢜⠀⠀⠀⠀⠀⠀⠀⠀⠀⠀⠀⠀</a:t>
            </a:r>
            <a:br/>
            <a:r>
              <a:t>⠀⠀⠀⠀⠀⠀⠀⠀⠀⠀⠀⣿⣿⣿⣿⣿⣿⣿⣿⣿⣿⣿⣿⣿⣿⣿⣿⣿⣿⣿⣿⣿⣿⣿⢕⣕⣺⣿⣿⣿⣿⣿⣿⣿⣿⣿⣿⣿⣿⢇⢽⣿⣿⣿⣿⣿⣿⣿⣧⡷⢞⢹⢟⣷⣧⣵⢕⢕⢕⠀⠀⠀⠀⠀⠀⠀⠀⠀⠀⠀⠀</a:t>
            </a:r>
            <a:br/>
            <a:r>
              <a:t>⠀⠀⠀⠀⠀⠀⠀⠀⠀⠀⠀⣿⣿⣿⣿⣿⣿⣿⣿⣿⣿⣿⣿⣿⣿⣿⣿⣿⣿⣿⣿⣿⣿⣿⡕⢜⣻⣿⣿⣿⣿⣿⣿⣿⣿⣿⣿⣿⣿⣇⣾⣿⣿⣿⣿⣿⢷⢽⣵⡇⢕⢵⢜⢝⢕⢕⢕⢵⢕⠀⠀⠀⠀⠀⠀⠀⠀⠀⠀⠀⠀</a:t>
            </a:r>
            <a:br/>
            <a:r>
              <a:t>⠀⠀⠀⠀⠀⠀⠀⠀⠀⠀⠀⣿⣿⣿⣿⣿⣿⣿⣿⣿⣿⣿⣿⣿⣿⣿⣿⣿⣿⣿⣿⣿⣿⣿⣷⢕⣿⣿⣿⣿⣿⣿⣿⣿⣿⣿⣿⣿⣿⣯⣾⣿⢿⢿⡝⢗⢮⣷⣗⢟⢇⣜⢽⢗⢷⢗⣕⢕⢕⠀⠀⠀⠀⠀⠀⠀⠀⠀⠀⠀⠀</a:t>
            </a:r>
            <a:br/>
            <a:r>
              <a:t>⠀⠀⠀⠀⠀⠀⠀⠀⠀⠀⠀⣿⣿⣿⣿⣿⣿⣿⣿⣿⣿⣿⣿⣿⣿⣿⣿⣿⣿⣿⣿⣿⣿⣿⣿⣸⣿⣿⣿⣿⣿⣿⣿⣿⣿⣿⣿⣿⣿⣟⡧⡜⢟⣇⣼⣝⢻⣿⡏⢻⣿⣽⢵⢕⣷⢵⡗⢕⢵⠀⠀⠀⠀⠀⠀⠀⠀⠀⠀⠀⠀</a:t>
            </a:r>
            <a:br/>
            <a:r>
              <a:t>⠀⠀⠀⠀⠀⠀⠀⠀⠀⠀⠀⣿⣿⣿⣿⣿⣿⣿⣿⣿⣿⣿⣿⣿⣿⣿⣿⣿⣿⣿⣿⣿⣿⣿⣿⣿⣿⣿⣿⣿⣿⣿⣿⣿⣿⣿⣿⣿⣿⣿⣽⣷⣿⢟⢎⢝⢝⢱⢮⣏⣕⢕⣗⢻⡿⣷⣼⡝⢟⠀⠀⠀⠀⠀⠀⠀⠀⠀⠀⠀⠀</a:t>
            </a:r>
            <a:br/>
            <a:r>
              <a:t>⠀⠀⠀⠀⠀⠀⠀⠀⠀⠀⠀⣿⣿⣿⣿⣿⣿⣿⣿⣿⣿⣿⣿⣿⣿⣿⣿⣿⣿⣿⣿⣿⣿⣿⣿⣿⣿⣿⣿⣿⣿⣿⣿⣿⣿⣿⣿⣿⣿⣿⣿⣿⣷⡟⢕⢕⢕⢵⢕⢱⢽⡕⢳⢿⣿⣧⣿⣿⣷⠀⠀⠀⠀⠀⠀⠀⠀⠀⠀⠀⠀</a:t>
            </a:r>
            <a:br/>
            <a:r>
              <a:t>⠀⠀⠀⠀⠀⠀⠀⠀⠀⠀⠀⠛⠛⠛⠛⠛⠛⠛⠛⠛⠛⠛⠛⠛⠛⠛⠛⠛⠛⠛⠛⠛⠛⠛⠛⠛⠛⠛⠛⠛⠋⠛⠛⠛⠛⠛⠛⠛⠛⠛⠛⠛⠛⠛⠛⠑⠑⠓⠑⠙⠑⠛⠙⠓⠓⠛⠙⠛⠛⠀⠀⠀⠀⠀⠀⠀⠀⠀⠀⠀⠀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⠀⠀⠀⠀⠀⠀⠀⠀⠀⠀⠀⣿⣿⣿⣿⣿⣿⣿⣿⣿⣿⣿⣿⣿⣿⣿⣿⣿⣿⣿⣿⣿⣿⣿⣿⣿⣿⣿⣿⣿⣿⣿⣿⣿⣿⣿⣿⣿⣿⣿⡇⢸⣿⣿⣿⣿⣿⣿⣿⣿⣿⣿⣿⣿⣿⣿⣷⣷⣵⠀⠀⠀⠀⠀⠀⠀⠀⠀⠀⠀⠀</a:t>
            </a:r>
            <a:br/>
            <a:r>
              <a:t>⠀⠀⠀⠀⠀⠀⠀⠀⠀⠀⠀⣿⣿⣿⣿⣿⣿⣿⣿⣿⣿⣿⣿⣿⣿⣿⣿⣿⣿⣿⣿⣿⣿⣿⣿⣿⣿⣿⣿⣿⣿⣿⣿⣿⣿⣿⣿⣿⣿⣿⡗⢺⣿⣿⣿⣿⣿⣿⣿⣿⣿⣿⣿⣿⣿⣿⣿⣿⣿⠀⠀⠀⠀⠀⠀⠀⠀⠀⠀⠀⠀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⠀⠀⠀⠀⠀⠀⠀⠀⠀⠀⠀⣿⣿⣿⣿⣿⣿⣿⣿⣿⣿⣿⣿⣿⣿⣿⣿⣿⣿⣿⣿⣿⣿⣿⣿⣿⣿⣿⣿⣿⣿⣿⣿⣿⣿⣿⣿⣿⣿⣿⣇⢸⣿⣿⣿⣿⣿⣿⣿⣿⣿⣿⣿⣿⣿⣿⣿⣿⣿⠀⠀⠀⠀⠀⠀⠀⠀⠀⠀⠀⠀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⠀⠀⠀⠀⠀⠀⠀⠀⠀⠀⠀⣿⣿⣿⣿⣿⣿⣿⣿⣿⣿⣿⣿⣿⣿⣿⣿⣿⣿⣿⣿⣿⣿⣿⣿⣿⣿⣿⡿⢿⣿⣿⣿⣿⣿⣿⣿⣿⣿⣿⣿⢸⣿⣿⣿⣿⣿⣿⣿⣿⣿⣿⣿⣿⣿⣿⣿⣿⣿⠀⠀⠀⠀⠀⠀⠀⠀⠀⠀⠀⠀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⠀⠀⠀⠀⠀⠀⠀⠀⠀⠀⠀⣿⣿⣿⣿⣿⣿⣿⣿⣿⣿⣿⣿⣿⣿⣿⣿⣿⣿⣿⣿⣿⣿⣿⣿⢟⢕⠕⢕⢕⢿⣿⣿⣿⣿⣿⣿⣿⣿⣿⣿⢸⣿⣿⣿⣿⣿⣿⣿⣿⣿⣿⣿⣿⣿⣿⣿⣿⣿⠀⠀⠀⠀⠀⠀⠀⠀⠀⠀⠀⠀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⠀⠀⠀⠀⠀⠀⠀⠀⠀⠀⠀⣿⣿⣿⣿⣿⣿⣿⣿⣿⣿⣿⣿⣿⣿⣿⣿⣿⣿⣿⣿⣿⣿⣿⣯⢕⢔⣷⣿⡿⢟⣿⣿⣿⣿⣿⣿⣿⣿⣿⣿⣸⣿⣿⣿⣿⣿⣿⣿⣿⣿⣿⣿⣿⣿⣿⣿⣿⣿⠀⠀⠀⠀⠀⠀⠀⠀⠀⠀⠀⠀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⠀⠀⠀⠀⠀⠀⠀⠀⠀⠀⠀⣿⣿⣿⣿⣿⣿⣿⣿⣿⣿⣿⣿⣿⣿⣿⣿⣿⣿⣿⣿⣿⣿⣿⣿⡇⢕⢕⣡⣾⣾⣿⣿⣿⣿⣿⣿⣿⣿⣿⣿⢸⣿⣿⣿⣿⣿⣿⣿⣿⣿⣿⣿⣿⣿⣿⣿⣿⣿⠀⠀⠀⠀⠀⠀⠀⠀⠀⠀⠀⠀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⠀⠀⠀⠀⠀⠀⠀⠀⠀⠀⠀⣿⣿⣿⣿⣿⣿⣿⣿⣿⣿⣿⣿⣿⣿⣿⣿⣿⣿⣿⣿⣿⣿⣿⣿⣿⣧⢕⢟⣿⣿⣿⣿⣿⣿⣿⣿⣿⣿⣿⣿⢱⣿⣿⣿⣿⣿⣿⣿⣿⣿⣿⣿⣿⣿⣿⣿⣿⣿⠀⠀⠀⠀⠀⠀⠀⠀⠀⠀⠀⠀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⠀⠀⠀⠀⠀⠀⠀⠀⠀⠀⠀⣿⣿⣿⣿⣿⣿⣿⣿⣿⣿⣿⣿⣿⣿⣿⣿⣿⣿⣿⣿⣿⣿⣿⣿⣿⣿⣷⣵⣿⢿⣿⣿⣿⣿⣿⣿⣿⣿⣿⣿⡵⣿⣿⣿⣿⣿⣿⣿⣿⣿⣿⣿⣿⣿⣿⣿⣿⣿⠀⠀⠀⠀⠀⠀⠀⠀⠀⠀⠀⠀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⠀⠀⠀⠀⠀⠀⠀⠀⠀⠀⠀⣿⣿⣿⣿⣿⣿⣿⣿⣿⣿⣿⣿⣿⣿⣿⣿⣿⣿⣿⣿⣿⣿⣿⣿⣿⡏⣿⣿⣿⣿⣿⣿⣿⣿⣿⣿⣿⣿⣿⣿⡗⣿⣿⣿⣿⣿⣿⣿⣿⣿⣿⣿⣿⣿⣿⣿⣿⣿⠀⠀⠀⠀⠀⠀⠀⠀⠀⠀⠀⠀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⠀⠀⠀⠀⠀⠀⠀⠀⠀⠀⠀⣿⣿⣿⣿⣿⣿⣿⣿⣿⣿⣿⣿⣿⣿⣿⣿⣿⣿⣿⣿⣿⣿⣿⣿⣿⡇⢹⣿⣿⣿⣿⣿⣿⣿⣿⣿⣿⣿⣿⣿⣷⣿⣿⣿⣿⣿⣿⣿⣿⣿⣿⣿⣿⣿⣿⣿⣿⣿⠀⠀⠀⠀⠀⠀⠀⠀⠀⠀⠀⠀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⠀⠀⠀⠀⠀⠀⠀⠀⠀⠀⠀⣿⣿⣿⣿⣿⣿⣿⣿⣿⣿⣿⣿⣿⣿⣿⣿⣿⣿⣿⣿⣿⣿⣿⣿⣿⣿⢜⢹⣿⣿⣿⣿⣿⣿⣿⣿⣿⣿⣿⣿⡿⣿⣿⣿⣿⣿⣿⣿⣿⣿⣿⣿⣿⣿⣿⣿⣿⣿⠀⠀⠀⠀⠀⠀⠀⠀⠀⠀⠀⠀</a:t>
            </a:r>
            <a:br/>
            <a:r>
              <a:t>⠀⠀⠀⠀⠀⠀⠀⠀⠀⠀⠀⣿⣿⣿⣿⣿⣿⣿⣿⣿⣿⣿⣿⣿⣿⣿⣿⣿⣿⣿⣿⣿⣿⣯⣽⣷⣿⣷⣼⣿⣿⣿⣿⣿⣿⣿⣿⣿⣿⣿⣿⣇⣻⣿⣿⣿⣿⣿⣿⣿⣿⡿⢿⢟⢟⣧⣷⣿⢟⠀⠀⠀⠀⠀⠀⠀⠀⠀⠀⠀⠀</a:t>
            </a:r>
            <a:br/>
            <a:r>
              <a:t>⠀⠀⠀⠀⠀⠀⠀⠀⠀⠀⠀⣿⣿⣿⣿⣿⣿⣿⣿⣿⣿⣿⣿⣿⣿⣿⣿⣿⣿⣿⣿⣿⣿⣿⡿⢹⡿⢟⢟⣿⣿⣿⣿⣿⣿⣿⣿⣿⣿⣿⣿⣏⢹⣿⣿⣿⡿⣿⣟⣿⣿⣿⣿⣧⣵⢟⢟⡗⢕⠀⠀⠀⠀⠀⠀⠀⠀⠀⠀⠀⠀</a:t>
            </a:r>
            <a:br/>
            <a:r>
              <a:t>⠀⠀⠀⠀⠀⠀⠀⠀⠀⠀⠀⣿⣿⣿⣿⣿⣿⣿⣿⣿⣿⣿⣿⣿⣿⣿⣿⣿⣿⣿⣿⣿⣿⣿⡇⢕⢕⣵⣾⣿⣿⣿⣿⣿⣿⣿⣿⣿⣿⣿⣿⣯⢜⣿⣽⣿⣿⣿⣻⣟⣟⣏⣽⣕⣇⣻⣧⣕⡕⠀⠀⠀⠀⠀⠀⠀⠀⠀⠀⠀⠀</a:t>
            </a:r>
            <a:br/>
            <a:r>
              <a:t>⠀⠀⠀⠀⠀⠀⠀⠀⠀⠀⠀⣿⣿⣿⣿⣿⣿⣿⣿⣿⣿⣿⣿⣿⣿⣿⣿⣿⣿⣿⣿⣿⣿⣿⣧⢕⣼⣿⣿⣿⣿⣿⣿⣿⣿⣿⣿⣿⣿⣿⣿⡗⢸⣿⣿⣿⣿⣿⣿⣟⢿⢟⡝⢕⢕⢕⢼⢿⢟⠀⠀⠀⠀⠀⠀⠀⠀⠀⠀⠀⠀</a:t>
            </a:r>
            <a:br/>
            <a:r>
              <a:t>⠀⠀⠀⠀⠀⠀⠀⠀⠀⠀⠀⣿⣿⣿⣿⣿⣿⣿⣿⣿⣿⣿⣿⣿⣿⣿⣿⣿⣿⣿⣿⣿⣿⣿⣷⡕⢸⣿⣿⣿⣿⢿⣿⣿⣿⣿⣿⣿⣿⣿⣿⣷⢜⣿⣿⣿⣿⢿⢟⢹⢝⢻⣯⡵⢜⣵⣕⣕⡕⠀⠀⠀⠀⠀⠀⠀⠀⠀⠀⠀⠀</a:t>
            </a:r>
            <a:br/>
            <a:r>
              <a:t>⠀⠀⠀⠀⠀⠀⠀⠀⠀⠀⠀⣿⣿⣿⣿⣿⣿⣿⣿⣿⣿⣿⣿⣿⣿⣿⣿⣿⣿⣿⣿⣿⣿⣿⣿⣧⣸⣿⣿⣿⣿⢸⣿⣿⣿⣿⣿⣿⣿⣿⣿⣿⣿⢟⣽⣝⢟⢜⢷⣽⣿⣷⣕⣱⣵⢝⢗⢝⢏⠀⠀⠀⠀⠀⠀⠀⠀⠀⠀⠀⠀</a:t>
            </a:r>
            <a:br/>
            <a:r>
              <a:t>⠀⠀⠀⠀⠀⠀⠀⠀⠀⠀⠀⣿⣿⣿⣿⣿⣿⣿⣿⣿⣿⣿⣿⣿⣿⣿⣿⣿⣿⣿⣿⣿⣿⣿⣿⣿⣾⣿⣿⣿⣿⣷⣿⣿⣿⣿⣿⣿⣿⣿⣿⣷⣽⣧⣸⣵⣵⢷⣵⡺⢿⣕⡜⢻⡗⢕⢇⣕⡳⠀⠀⠀⠀⠀⠀⠀⠀⠀⠀⠀⠀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⠀⠀⠀⠀⠀⠀⠀⠀⠀⠀⠀⣿⣿⣿⣿⣿⣿⣿⣿⣿⣿⣿⣿⣿⣿⣿⣿⣿⣿⣿⣿⣿⣿⣿⣿⣿⣿⣿⣿⣿⣿⣿⣿⣿⣿⣿⣿⣿⣿⣿⣿⣿⣷⣿⣿⣯⣵⢕⢕⢕⢟⢗⢕⣕⢸⢽⣝⣻⢿⠀⠀⠀⠀⠀⠀⠀⠀⠀⠀⠀⠀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⠀⠀⠀⠀⠀⠀⠀⠀⠀⠀⠀⠛⠛⠛⠛⠛⠛⠛⠛⠛⠛⠛⠛⠛⠛⠛⠛⠛⠛⠛⠛⠛⠛⠛⠛⠛⠛⠛⠛⠛⠛⠛⠛⠛⠛⠛⠛⠛⠛⠛⠛⠛⠛⠛⠛⠋⠑⠑⠑⠑⠑⠑⠑⠊⠑⠓⠛⠛⠓⠀⠀⠀⠀⠀⠀⠀⠀⠀⠀⠀⠀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⠀⠀⠀⠀⠀⠀⠀⠀⠀⠀⠀⣿⣿⣿⣿⣿⣿⣿⣿⣿⣿⣿⣿⣿⣿⣿⣿⣿⣿⣿⣿⣿⣿⣿⣿⣿⣿⣿⣿⣿⣿⣿⣿⣿⣿⣿⣿⣿⣿⣿⣿⣯⢸⣿⣿⣿⣿⣿⣿⣿⣿⣿⣿⣿⣿⣿⣿⣿⣿⠀⠀⠀⠀⠀⠀⠀⠀⠀⠀⠀⠀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⠀⠀⠀⠀⠀⠀⠀⠀⠀⠀⠀⣿⣿⣿⣿⣿⣿⣿⣿⣿⣿⣿⣿⣿⣿⣿⣿⣿⣿⣿⣿⣿⣿⣿⣿⡿⢏⢕⢕⢜⢻⣿⣿⣿⣿⣿⣿⣿⣿⣿⣿⣿⢕⣿⣿⣿⣿⣿⣿⣿⣿⣿⣿⣿⣿⣿⣿⣿⣿⠀⠀⠀⠀⠀⠀⠀⠀⠀⠀⠀⠀</a:t>
            </a:r>
            <a:br/>
            <a:r>
              <a:t>⠀⠀⠀⠀⠀⠀⠀⠀⠀⠀⠀⣿⣿⣿⣿⣿⣿⣿⣿⣿⣿⣿⣿⣿⣿⣿⣿⣿⣿⣿⣿⣿⣿⣿⣿⢕⢕⣴⣷⣾⣧⣿⣿⣿⣿⣿⣿⣿⣿⣿⣿⣿⡇⣿⣿⣿⣿⣿⣿⣿⣿⣿⣿⣿⣿⣿⣿⣿⣿⠀⠀⠀⠀⠀⠀⠀⠀⠀⠀⠀⠀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⠀⠀⠀⠀⠀⠀⠀⠀⠀⠀⠀⣿⣿⣿⣿⣿⣿⣿⣿⣿⣿⣿⣿⣿⣿⣿⣿⣿⣿⣿⣿⣿⣿⣿⣿⣇⢕⢝⢙⣽⣕⣾⣿⣿⣿⣿⣿⣿⣿⣿⣿⣿⡇⣿⣿⣿⣿⣿⣿⣿⣿⣿⣿⣿⣿⣿⣿⣿⣿⠀⠀⠀⠀⠀⠀⠀⠀⠀⠀⠀⠀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⠀⠀⠀⠀⠀⠀⠀⠀⠀⠀⠀⣿⣿⣿⣿⣿⣿⣿⣿⣿⣿⣿⣿⣿⣿⣿⣿⣿⣿⣿⣿⣿⣿⣿⣿⣿⣧⢕⢻⣿⣿⣿⣿⣿⣿⣿⣿⣿⣿⣿⣿⣿⡇⣿⣿⣿⣿⣿⣿⣿⣿⣿⣿⣿⣿⣿⣿⣿⣿⠀⠀⠀⠀⠀⠀⠀⠀⠀⠀⠀⠀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⠀⠀⠀⠀⠀⠀⠀⠀⠀⠀⠀⣿⣿⣿⣿⣿⣿⣿⣿⣿⣿⣿⣿⣿⣿⣿⣿⣿⣿⣿⣿⣿⣿⣿⣿⣿⣿⣧⣕⣽⣿⣿⣿⣿⣿⣿⣿⣿⣿⣿⣿⣿⡇⣿⣿⣿⣿⣿⣿⣿⣿⣿⣿⣿⣿⣿⣿⣿⣿⠀⠀⠀⠀⠀⠀⠀⠀⠀⠀⠀⠀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⠀⠀⠀⠀⠀⠀⠀⠀⠀⠀⠀⣿⣿⣿⣿⣿⣿⣿⣿⣿⣿⣿⣿⣿⣿⣿⣿⣿⣿⣿⣿⣿⣿⣿⣿⣿⡟⣿⣿⣿⣿⣿⣿⣿⣿⣿⣿⣿⣿⣿⣿⣿⡷⢾⣿⣿⣿⣿⣿⣿⣿⣿⣿⣿⣿⣿⣿⣿⣿⠀⠀⠀⠀⠀⠀⠀⠀⠀⠀⠀⠀</a:t>
            </a:r>
            <a:br/>
            <a:r>
              <a:t>⠀⠀⠀⠀⠀⠀⠀⠀⠀⠀⠀⣿⣿⣿⣿⣿⣿⣿⣿⣿⣿⣿⣿⣿⣿⣿⣿⣿⣿⣿⣿⣿⣿⣿⣿⣿⡏⢹⣿⣿⣿⣿⣿⣿⣿⣿⣿⣿⣿⣿⣿⣿⣷⣿⣿⣿⣿⣿⣿⣿⣿⣿⣿⣿⣿⣿⣿⣿⣿⠀⠀⠀⠀⠀⠀⠀⠀⠀⠀⠀⠀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⠀⠀⠀⠀⠀⠀⠀⠀⠀⠀⠀⣿⣿⣿⣿⣿⣿⣿⣿⣿⣿⣿⣿⣿⣿⣿⣿⣿⣿⣿⣿⣿⣿⣿⣿⣿⣷⢜⢻⣿⣿⣿⣿⣽⣿⣿⣿⣿⣿⣿⣿⣿⣿⢽⣿⣿⣿⣿⣿⣿⣿⣿⣿⣿⣿⣿⣿⣿⣿⠀⠀⠀⠀⠀⠀⠀⠀⠀⠀⠀⠀</a:t>
            </a:r>
            <a:br/>
            <a:r>
              <a:t>⠀⠀⠀⠀⠀⠀⠀⠀⠀⠀⠀⣿⣿⣿⣿⣿⣿⣿⣿⣿⣿⣿⣿⣿⣿⣿⣿⣿⣿⣿⣿⣿⣿⡿⢻⡟⢿⣧⡕⣿⣿⣿⣿⣿⣿⣿⣿⣿⣿⣿⣿⣿⣿⢸⣿⣿⣿⣿⣿⣿⣿⣿⣿⣿⢟⣟⣿⡽⣵⠀⠀⠀⠀⠀⠀⠀⠀⠀⠀⠀⠀</a:t>
            </a:r>
            <a:br/>
            <a:r>
              <a:t>⠀⠀⠀⠀⠀⠀⠀⠀⠀⠀⠀⣿⣿⣿⣿⣿⣿⣿⣿⣿⣿⣿⣿⣿⣿⣿⣿⣿⣿⣿⣿⣿⣿⣿⣟⢿⣿⣿⣿⣾⣿⣿⣿⣿⣿⣿⣿⣿⣿⣿⣿⣿⣿⢸⣿⣿⣿⣿⡿⣿⣿⣿⣷⣷⣷⣕⣻⢝⢟⠀⠀⠀⠀⠀⠀⠀⠀⠀⠀⠀⠀</a:t>
            </a:r>
            <a:br/>
            <a:r>
              <a:t>⠀⠀⠀⠀⠀⠀⠀⠀⠀⠀⠀⣿⣿⣿⣿⣿⣿⣿⣿⣿⣿⣿⣿⣿⣿⣿⣿⣿⣿⣿⣿⣿⣿⣿⡏⢝⢏⢕⣸⣿⣿⣿⣿⣿⣿⣿⣿⣿⣿⣿⣿⣿⣿⢸⣿⣯⣽⣿⣿⣿⣿⣿⣟⢻⢝⢻⢵⣟⣕⠀⠀⠀⠀⠀⠀⠀⠀⠀⠀⠀⠀</a:t>
            </a:r>
            <a:br/>
            <a:r>
              <a:t>⠀⠀⠀⠀⠀⠀⠀⠀⠀⠀⠀⣿⣿⣿⣿⣿⣿⣿⣿⣿⣿⣿⣿⣿⣿⣿⣿⣿⣿⣿⣿⣿⣿⣿⣷⢕⣕⣾⣿⣿⣿⣿⣿⣿⣿⣿⣿⣿⣿⣿⣿⣿⣿⢜⣿⣿⣿⣿⣿⣿⣿⣿⡿⢟⢝⢕⢝⢝⣕⠀⠀⠀⠀⠀⠀⠀⠀⠀⠀⠀⠀</a:t>
            </a:r>
            <a:br/>
            <a:r>
              <a:t>⠀⠀⠀⠀⠀⠀⠀⠀⠀⠀⠀⣿⣿⣿⣿⣿⣿⣿⣿⣿⣿⣿⣿⣿⣿⣿⣿⣿⣿⣿⣿⣿⣿⣿⣿⣿⢝⢿⣿⣿⣿⣿⣿⣿⣿⣿⣿⣿⣿⣿⣿⣿⣿⡕⣿⣿⣿⣿⣿⢿⢟⣳⢷⣾⣕⡕⢜⢇⢕⠀⠀⠀⠀⠀⠀⠀⠀⠀⠀⠀⠀</a:t>
            </a:r>
            <a:br/>
            <a:r>
              <a:t>⠀⠀⠀⠀⠀⠀⠀⠀⠀⠀⠀⣿⣿⣿⣿⣿⣿⣿⣿⣿⣿⣿⣿⣿⣿⣿⣿⣿⣿⣿⣿⣿⣿⣿⣿⣯⣸⣿⣿⣿⣿⡇⢜⢽⣿⣿⣿⣿⣿⣿⣿⣿⣿⣿⡿⢟⣟⢗⢇⡱⣕⡳⣷⣝⢝⣇⣝⢫⢗⠀⠀⠀⠀⠀⠀⠀⠀⠀⠀⠀⠀</a:t>
            </a:r>
            <a:br/>
            <a:r>
              <a:t>⠀⠀⠀⠀⠀⠀⠀⠀⠀⠀⠀⣿⣿⣿⣿⣿⣿⣿⣿⣿⣿⣿⣿⣿⣿⣿⣿⣿⣿⣿⣿⣿⣿⣿⣿⣿⣿⣿⣿⣿⣿⣿⣕⣳⣿⣿⣿⣿⣿⣿⣿⣿⣯⣟⣷⢝⣝⣕⣵⣕⡹⣽⣿⢝⢻⣽⡽⣕⣕⠀⠀⠀⠀⠀⠀⠀⠀⠀⠀⠀⠀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⠀⠀⠀⠀⠀⠀⠀⠀⠀⠀⠀⣿⣿⣿⣿⣿⣿⣿⣿⣿⣿⣿⣿⣿⣿⣿⣿⣿⣿⣿⣿⣿⣿⣿⣿⣿⣿⣿⣿⣿⣿⣿⣿⣿⣿⣿⣿⣿⣿⣿⣿⣿⣿⣯⡿⣿⡿⢟⢕⢝⢕⢱⣼⡗⢕⢝⢕⢕⢵⠀⠀⠀⠀⠀⠀⠀⠀⠀⠀⠀⠀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⠀⠀⠀⠀⠀⠀⠀⠀⠀⠀⠀⠛⠛⠛⠛⠛⠛⠛⠛⠛⠛⠛⠛⠛⠛⠛⠛⠛⠛⠛⠛⠛⠛⠛⠛⠛⠛⠛⠛⠛⠛⠛⠛⠛⠛⠛⠛⠛⠛⠛⠛⠛⠛⠛⠛⠛⠚⠋⠑⠑⠑⠑⠑⠘⠙⠑⠘⠓⠓⠀⠀⠀⠀⠀⠀⠀⠀⠀⠀⠀⠀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⠀⠀⠀⠀⠀⠀⠀⠀⠀⠀⠀⣿⣿⣿⣿⣿⣿⣿⣿⣿⣿⣿⣿⣿⣿⣿⣿⣿⣿⣿⣿⣿⣿⣿⣿⣿⣟⢝⢕⢕⢕⢕⢻⣿⣿⣿⣿⣿⣿⣿⣿⣿⣿⣿⣿⣿⣿⣿⣿⣿⣿⣿⣿⣿⣿⣿⣿⣿⣿⠀⠀⠀⠀⠀⠀⠀⠀⠀⠀⠀⠀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⠀⠀⠀⠀⠀⠀⠀⠀⠀⠀⠀⣿⣿⣿⣿⣿⣿⣿⣿⣿⣿⣿⣿⣿⣿⣿⣿⣿⣿⣿⣿⣿⣿⣿⣿⡝⢕⣵⣵⣵⣵⣵⡕⣿⣿⣿⣿⣿⣿⣿⣿⣿⣿⣿⣿⣿⣿⣿⣿⣿⣿⣿⣿⣿⣿⣿⣿⣿⣿⠀⠀⠀⠀⠀⠀⠀⠀⠀⠀⠀⠀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⠀⠀⠀⠀⠀⠀⠀⠀⠀⠀⠀⣿⣿⣿⣿⣿⣿⣿⣿⣿⣿⣿⣿⣿⣿⣿⣿⣿⣿⣿⣿⣿⣿⣿⣿⡕⣸⣿⡿⢿⣿⣿⣿⣿⣿⣿⣿⣿⣿⣿⣿⣿⣿⣿⣿⣿⣿⣿⣿⣿⣿⣿⣿⣿⣿⣿⣿⣿⣿⠀⠀⠀⠀⠀⠀⠀⠀⠀⠀⠀⠀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⠀⠀⠀⠀⠀⠀⠀⠀⠀⠀⠀⣿⣿⣿⣿⣿⣿⣿⣿⣿⣿⣿⣿⣿⣿⣿⣿⣿⣿⣿⣿⣿⣿⣿⣿⣧⣿⣷⣾⣿⣿⣾⣿⣿⣿⣿⣿⣿⣿⣿⣿⣿⣿⣿⣿⣿⣿⣿⣿⣿⣿⣿⣿⣿⣿⣿⣿⣿⣿⠀⠀⠀⠀⠀⠀⠀⠀⠀⠀⠀⠀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⠀⠀⠀⠀⠀⠀⠀⠀⠀⠀⠀⣿⣿⣿⣿⣿⣿⣿⣿⣿⣿⣿⣿⣿⣿⣿⣿⣿⣿⣿⣿⣿⣿⣿⢟⢻⣿⣿⢿⣿⣿⣿⣿⣿⣿⣿⣿⣿⣿⣿⣿⣿⣿⣿⣿⣿⣿⣿⣿⣿⣿⣿⣿⣿⣿⣿⣿⣿⣿⠀⠀⠀⠀⠀⠀⠀⠀⠀⠀⠀⠀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⠀⠀⠀⠀⠀⠀⠀⠀⠀⠀⠀⣿⣿⣿⣿⣿⣿⣿⣿⣿⣿⣿⣿⣿⣿⣿⣿⣿⣿⣿⢿⢟⢝⢕⢕⢜⣿⣿⣿⣿⣿⡿⣿⣿⣿⣿⣿⣿⣿⣿⣿⣿⣿⣿⣿⣿⣿⣿⣿⣿⣿⣿⣿⣿⣿⣿⣿⣿⣿⠀⠀⠀⠀⠀⠀⠀⠀⠀⠀⠀⠀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⠀⠀⠀⠀⠀⠀⠀⠀⠀⠀⠀⣿⣿⣿⣿⣿⣿⣿⣿⣿⣿⣿⣿⣿⣿⣿⣿⢏⢝⢕⢕⢕⢕⢕⢕⢕⢸⣿⡿⣿⣿⡇⢕⢝⢿⣿⣿⣿⣿⣿⣿⣿⣿⣿⣿⣿⣿⣿⣿⣿⣿⣿⣿⣿⣿⣿⣿⣿⣿⠀⠀⠀⠀⠀⠀⠀⠀⠀⠀⠀⠀</a:t>
            </a:r>
            <a:br/>
            <a:r>
              <a:t>⠀⠀⠀⠀⠀⠀⠀⠀⠀⠀⠀⣿⣿⣿⣿⣿⣿⣿⣿⣿⣿⣿⣿⣿⣿⣿⢏⠑⢕⢕⢕⢕⠁⠀⠑⢕⢄⢽⢷⢻⣿⢕⢕⢕⢸⣿⣿⣿⣿⣿⣿⣿⣿⣿⣿⣿⣿⣿⣿⣿⣿⣿⣿⣿⣿⣿⣿⣿⣿⠀⠀⠀⠀⠀⠀⠀⠀⠀⠀⠀⠀</a:t>
            </a:r>
            <a:br/>
            <a:r>
              <a:t>⠀⠀⠀⠀⠀⠀⠀⠀⠀⠀⠀⣿⣿⣿⣿⣿⣿⣿⣿⣿⣿⣿⣿⣿⣿⠇⠀⠀⠁⠁⠁⠕⠀⠀⠀⢕⢕⢜⣻⣿⢗⢕⢕⢕⣼⣿⣿⣿⣿⣿⣿⣿⣿⣿⣿⣿⣿⣿⣿⣿⣿⣿⣿⣿⣿⣿⣿⣿⣿⠀⠀⠀⠀⠀⠀⠀⠀⠀⠀⠀⠀</a:t>
            </a:r>
            <a:br/>
            <a:r>
              <a:t>⠀⠀⠀⠀⠀⠀⠀⠀⠀⠀⠀⣿⣿⣿⣿⣿⣿⣿⣿⣿⣿⣿⣿⣿⣇⢔⢄⠀⠀⠀⠀⠀⠀⠀⠀⠁⢕⢕⢺⢿⡽⢕⢕⢕⣿⣿⣿⣿⣿⣿⣿⣿⣿⣿⣿⣿⣿⣿⣿⣿⣿⣿⣿⣿⣿⣿⣿⣿⣿⠀⠀⠀⠀⠀⠀⠀⠀⠀⠀⠀⠀</a:t>
            </a:r>
            <a:br/>
            <a:r>
              <a:t>⠀⠀⠀⠀⠀⠀⠀⠀⠀⠀⠀⣿⣿⣿⣿⣿⣿⣿⣿⣿⣿⣿⣿⡿⠃⠀⠄⠀⠀⠀⠀⠀⠀⠀⠀⠀⠕⠕⢱⣗⣏⢅⢕⢕⣿⣿⣿⣿⣿⣿⣿⣿⣿⣿⣿⣿⣿⣿⣿⣿⣿⣿⣿⣿⣿⣿⣿⣿⣿⠀⠀⠀⠀⠀⠀⠀⠀⠀⠀⠀⠀</a:t>
            </a:r>
            <a:br/>
            <a:r>
              <a:t>⠀⠀⠀⠀⠀⠀⠀⠀⠀⠀⠀⣿⣿⣿⣿⣿⣿⣿⣿⣿⣿⣿⢟⠑⠀⠀⠀⠀⠀⠀⠀⠀⠀⠀⠀⠀⠀⠅⢜⢷⡗⢔⢑⢕⣿⣿⣿⣿⣿⣿⣿⣿⣿⣿⣿⣿⣿⣿⣿⣿⣿⣿⣿⣿⣿⣿⣿⣿⣿⠀⠀⠀⠀⠀⠀⠀⠀⠀⠀⠀⠀</a:t>
            </a:r>
            <a:br/>
            <a:r>
              <a:t>⠀⠀⠀⠀⠀⠀⠀⠀⠀⠀⠀⣿⣿⣿⣿⣿⣿⣿⣿⣿⣿⡟⢔⠀⠀⠀⠀⠀⠀⠀⠀⠀⠀⠀⠀⠀⠀⠀⢕⣽⢕⠀⠀⢕⣿⣿⣿⣿⣿⣿⣿⣿⣿⣿⣿⣿⣿⣿⣿⣿⣿⣿⣿⣿⣿⣿⣿⣿⣿⠀⠀⠀⠀⠀⠀⠀⠀⠀⠀⠀⠀</a:t>
            </a:r>
            <a:br/>
            <a:r>
              <a:t>⠀⠀⠀⠀⠀⠀⠀⠀⠀⠀⠀⣿⣿⣿⣿⣿⣿⣿⣿⣿⣿⢏⠀⠀⠀⢀⢀⠀⠀⠀⠀⠀⠀⠀⠀⠀⠀⠀⢕⢱⢕⠀⠀⢑⠈⢹⣿⣿⣿⣿⣿⣿⣿⣿⣿⣿⣿⣿⣿⣿⣿⣿⣿⣿⣿⣿⣿⣿⣿⠀⠀⠀⠀⠀⠀⠀⠀⠀⠀⠀⠀</a:t>
            </a:r>
            <a:br/>
            <a:r>
              <a:t>⠀⠀⠀⠀⠀⠀⠀⠀⠀⠀⠀⣿⣿⣿⣿⣿⣿⣿⣿⣿⢏⠀⠀⠀⢔⣼⢇⢀⠀⠀⠀⠀⠀⠀⠀⠀⠀⠀⢕⢕⠑⢀⢐⠀⠀⠀⠙⠻⣿⣿⣿⣿⣿⣿⣿⣿⣿⣿⣿⣿⣿⣿⣿⣿⣿⣿⣿⣿⣿⠀⠀⠀⠀⠀⠀⠀⠀⠀⠀⠀⠀</a:t>
            </a:r>
            <a:br/>
            <a:r>
              <a:t>⠀⠀⠀⠀⠀⠀⠀⠀⠀⠀⠀⣿⣿⣿⣿⣿⣿⣿⣿⡟⠑⠀⢀⢕⣼⣿⢇⠑⠀⠀⠀⠀⠀⠀⠀⠀⠀⠀⢕⢱⡔⢕⢕⠀⠄⠀⠀⢔⢟⢿⣿⣿⣿⣿⣿⣿⣿⣿⣿⣿⣿⣿⣿⣿⣿⣿⣿⣿⣿⠀⠀⠀⠀⠀⠀⠀⠀⠀⠀⠀⠀</a:t>
            </a:r>
            <a:br/>
            <a:r>
              <a:t>⠀⠀⠀⠀⠀⠀⠀⠀⠀⠀⠀⣿⣿⣿⣿⣿⣿⣿⡿⠑⠀⠀⢔⣼⣿⢇⠑⠀⠀⠀⠀⠀⠀⠀⠀⠀⠀⠀⢕⢸⣿⣧⢕⠀⠑⣷⣦⣅⣵⣵⣱⣝⣯⣫⣿⣿⣿⣿⣿⣿⣿⣿⣿⣿⣿⣿⣿⣿⣿⠀⠀⠀⠀⠀⠀⠀⠀⠀⠀⠀⠀</a:t>
            </a:r>
            <a:br/>
            <a:r>
              <a:t>⠀⠀⠀⠀⠀⠀⠀⠀⠀⠀⠀⣿⣿⣿⣿⣿⣿⡟⠁⠀⠀⢁⣼⣿⢏⠁⠀⠀⠀⠀⠀⠀⠀⠀⠀⠀⠀⠀⢕⢸⣿⣿⢕⠀⢄⣿⣿⣿⣿⣿⣿⣿⣿⣿⣿⣿⣿⣿⣿⣿⣿⣿⣿⣿⣿⣿⣿⣿⣿⠀⠀⠀⠀⠀⠀⠀⠀⠀⠀⠀⠀</a:t>
            </a:r>
            <a:br/>
            <a:r>
              <a:t>⠀⠀⠀⠀⠀⠀⠀⠀⠀⠀⠀⣿⣿⣿⣿⣿⣿⢇⠀⠀⢔⣸⣿⡟⠁⠀⠀⠀⠀⠀⠀⠀⠀⠀⠀⠀⠀⠀⢕⣸⣿⣿⡕⠀⢸⣿⣿⣿⣿⣿⣿⣿⣿⣿⣿⣿⣿⣿⣿⣿⣿⣿⣿⣿⣿⣿⣿⣿⣿⠀⠀⠀⠀⠀⠀⠀⠀⠀⠀⠀⠀</a:t>
            </a:r>
            <a:br/>
            <a:r>
              <a:t>⠀⠀⠀⠀⠀⠀⠀⠀⠀⠀⠀⠛⠛⠛⠛⠛⠛⠐⠐⠐⠑⠛⠛⠑⠀⠀⠀⠀⠀⠀⠀⠀⠀⠀⠀⠀⠀⠀⠑⠛⠛⠛⠃⠐⠘⠛⠛⠛⠛⠛⠛⠛⠛⠛⠛⠛⠛⠛⠛⠛⠛⠛⠛⠛⠛⠛⠛⠛⠛⠀⠀⠀⠀⠀⠀⠀⠀⠀⠀⠀⠀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⠀⠀⠀⠀⠀⠀⠀⠀⠀⠀⠀⣿⣿⣿⣿⣿⣿⣿⣿⣿⣿⣿⣿⣿⣿⣿⣿⣿⣿⣿⣿⣿⣿⣿⣿⣿⣿⣿⣿⣿⣿⣿⣿⣿⣿⣿⣿⣿⣿⣿⣿⣿⣿⡇⣽⣿⣿⣿⣿⣿⣿⣿⣿⣿⣿⣿⣿⣿⣿⠀⠀⠀⠀⠀⠀⠀⠀⠀⠀⠀⠀</a:t>
            </a:r>
            <a:br/>
            <a:r>
              <a:t>⠀⠀⠀⠀⠀⠀⠀⠀⠀⠀⠀⣿⣿⣿⣿⣿⣿⣿⣿⣿⣿⣿⣿⣿⣿⣿⣿⣿⣿⣿⣿⣿⣿⣿⣿⣿⢟⢝⢝⢝⢻⣿⣿⣿⣿⣿⣿⣿⣿⣿⣿⣿⣿⡇⢾⣿⣿⣿⣿⣿⣿⣿⣿⣿⣿⣿⣿⣿⣿⠀⠀⠀⠀⠀⠀⠀⠀⠀⠀⠀⠀</a:t>
            </a:r>
            <a:br/>
            <a:r>
              <a:t>⠀⠀⠀⠀⠀⠀⠀⠀⠀⠀⠀⣿⣿⣿⣿⣿⣿⣿⣿⣿⣿⣿⣿⣿⣿⣿⣿⣿⣿⣿⣿⣿⣿⣿⣿⡇⢕⣅⣱⣷⣧⢹⣿⣿⣿⣿⣿⣿⣿⣿⣿⣿⣿⡧⣻⣿⣿⣿⣿⣿⣿⣿⣿⣿⣿⣿⣿⣿⣿⠀⠀⠀⠀⠀⠀⠀⠀⠀⠀⠀⠀</a:t>
            </a:r>
            <a:br/>
            <a:r>
              <a:t>⠀⠀⠀⠀⠀⠀⠀⠀⠀⠀⠀⣿⣿⣿⣿⣿⣿⣿⣿⣿⣿⣿⣿⣿⣿⣿⣿⣿⣿⣿⣿⣿⣿⣿⣿⣷⢕⠟⠟⣟⢝⣽⣿⣿⣿⣿⣿⣿⣿⣿⣿⣿⣿⣷⢻⣿⣿⣿⣿⣿⣿⣿⣿⣿⣿⣿⣿⣿⣿⠀⠀⠀⠀⠀⠀⠀⠀⠀⠀⠀⠀</a:t>
            </a:r>
            <a:br/>
            <a:r>
              <a:t>⠀⠀⠀⠀⠀⠀⠀⠀⠀⠀⠀⣿⣿⣿⣿⣿⣿⣿⣿⣿⣿⣿⣿⣿⣿⣿⣿⣿⣿⣿⣿⣿⣿⣿⣿⣿⣧⡣⢴⣿⣿⣿⣿⣿⣿⣿⣿⣿⣿⣿⣿⣿⣿⣏⢸⣿⣿⣿⣿⣿⣿⣿⣿⣿⣿⣿⣿⣿⣿⠀⠀⠀⠀⠀⠀⠀⠀⠀⠀⠀⠀</a:t>
            </a:r>
            <a:br/>
            <a:r>
              <a:t>⠀⠀⠀⠀⠀⠀⠀⠀⠀⠀⠀⣿⣿⣿⣿⣿⣿⣿⣿⣿⣿⣿⣿⣿⣿⣿⣿⣿⣿⣿⣿⣿⣿⣿⣿⣿⣿⣟⢜⢻⣿⣿⣿⣿⣿⣿⣿⣿⣿⣿⣿⣿⣿⣯⢼⣿⣿⣿⣿⣿⣿⣿⣿⣿⣿⣿⣿⣿⣿⠀⠀⠀⠀⠀⠀⠀⠀⠀⠀⠀⠀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⠀⠀⠀⠀⠀⠀⠀⠀⠀⠀⠀⣿⣿⣿⣿⣿⣿⣿⣿⣿⣿⣿⣿⣿⣿⣿⣿⣿⣿⣿⣿⣿⣿⣿⣿⣿⣿⣿⣷⣾⡿⣻⣿⣿⣿⣿⣿⣿⣿⣿⣿⣿⣿⣧⢸⣿⣿⣿⣿⣿⣿⣿⣿⣿⣿⣿⣿⣿⣿⠀⠀⠀⠀⠀⠀⠀⠀⠀⠀⠀⠀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⠀⠀⠀⠀⠀⠀⠀⠀⠀⠀⠀⣿⣿⣿⣿⣿⣿⣿⣿⣿⣿⣿⣿⣿⣿⣿⣿⣿⣿⣿⣿⣿⣿⣿⣿⣿⣿⣿⣿⣿⣿⣿⣿⣿⣿⣿⣿⣿⣿⣿⣿⣿⣿⣿⢸⣿⣿⣿⣿⣿⣿⣿⣿⣿⣿⣿⣿⣿⣿⠀⠀⠀⠀⠀⠀⠀⠀⠀⠀⠀⠀</a:t>
            </a:r>
            <a:br/>
            <a:r>
              <a:t>⠀⠀⠀⠀⠀⠀⠀⠀⠀⠀⠀⣿⣿⣿⣿⣿⣿⣿⣿⣿⣿⣿⣿⣿⣿⣿⣿⣿⣿⣿⣿⣿⣿⣿⣿⣿⡿⣿⣿⣿⣿⣿⣿⣿⣿⣿⣿⣿⣿⣿⣿⣿⣿⣿⢺⣿⣿⣿⣿⣿⣿⣿⣿⣿⣿⣿⣿⣿⣿⠀⠀⠀⠀⠀⠀⠀⠀⠀⠀⠀⠀</a:t>
            </a:r>
            <a:br/>
            <a:r>
              <a:t>⠀⠀⠀⠀⠀⠀⠀⠀⠀⠀⠀⣿⣿⣿⣿⣿⣿⣿⣿⣿⣿⣿⣿⣿⣿⣿⣿⣿⣿⣿⣿⣿⣿⣿⣿⣿⡷⢻⣿⣿⣿⣿⣿⣿⣿⣿⣿⣿⣿⣿⣿⣿⣿⣿⣺⣿⣿⣿⣿⣿⣿⣿⣿⣿⣿⣿⣿⣿⣿⠀⠀⠀⠀⠀⠀⠀⠀⠀⠀⠀⠀</a:t>
            </a:r>
            <a:br/>
            <a:r>
              <a:t>⠀⠀⠀⠀⠀⠀⠀⠀⠀⠀⠀⣿⣿⣿⣿⣿⣿⣿⣿⣿⣿⣿⣿⣿⣿⣿⣿⣿⣿⣿⣿⣿⣿⣿⣿⣿⣇⢸⣿⣿⣿⣿⣿⣿⣿⣿⣷⣿⣿⣿⣿⣿⣿⣿⣽⣿⣿⣿⣿⣿⣿⣿⣿⣿⣿⣿⣿⣿⣿⠀⠀⠀⠀⠀⠀⠀⠀⠀⠀⠀⠀</a:t>
            </a:r>
            <a:br/>
            <a:r>
              <a:t>⠀⠀⠀⠀⠀⠀⠀⠀⠀⠀⠀⣿⣿⣿⣿⣿⣿⣿⣿⣿⣿⣿⣿⣿⣿⣿⣿⣿⣿⣿⣿⣿⣿⣿⣿⣿⣿⣕⢕⣿⣿⣿⣿⣿⣿⣿⣿⣿⣿⣿⣿⣿⣿⣿⢕⣿⣿⣿⣿⣿⣿⣿⣿⣿⣿⣿⡿⢿⢿⠀⠀⠀⠀⠀⠀⠀⠀⠀⠀⠀⠀</a:t>
            </a:r>
            <a:br/>
            <a:r>
              <a:t>⠀⠀⠀⠀⠀⠀⠀⠀⠀⠀⠀⣿⣿⣿⣿⣿⣿⣿⣿⣿⣿⣿⣿⣿⣿⣿⣿⣿⣿⣿⣿⣿⣿⣏⢝⣮⣽⣿⣷⡼⣿⣿⡻⣿⣿⣿⣿⣿⣿⣿⣿⣿⣿⣿⢟⣿⣿⣿⣿⣿⣿⢿⣟⣿⣿⣷⣷⣜⢜⠀⠀⠀⠀⠀⠀⠀⠀⠀⠀⠀⠀</a:t>
            </a:r>
            <a:br/>
            <a:r>
              <a:t>⠀⠀⠀⠀⠀⠀⠀⠀⠀⠀⠀⣿⣿⣿⣿⣿⣿⣿⣿⣿⣿⣿⣿⣿⣿⣿⣿⣿⣿⣿⣿⣿⣿⣿⣷⢹⢿⢟⢻⢿⣿⣿⣿⣿⣿⣿⣿⣿⣿⣿⣿⣿⣿⣿⡕⣿⢟⣻⣿⣿⣿⣿⣿⣿⡿⢟⣟⢻⡕⠀⠀⠀⠀⠀⠀⠀⠀⠀⠀⠀⠀</a:t>
            </a:r>
            <a:br/>
            <a:r>
              <a:t>⠀⠀⠀⠀⠀⠀⠀⠀⠀⠀⠀⣿⣿⣿⣿⣿⣿⣿⣿⣿⣿⣿⣿⣿⣿⣿⣿⣿⣿⣿⣿⣿⣿⣿⣿⡕⢕⣕⣷⣽⣿⣿⣿⣿⣿⣿⣿⣿⣿⣿⣿⣿⣿⣿⢕⢿⣿⣿⣿⣿⣿⣿⣿⣻⣿⢾⢟⢜⢗⠀⠀⠀⠀⠀⠀⠀⠀⠀⠀⠀⠀</a:t>
            </a:r>
            <a:br/>
            <a:r>
              <a:t>⠀⠀⠀⠀⠀⠀⠀⠀⠀⠀⠀⣿⣿⣿⣿⣿⣿⣿⣿⣿⣿⣿⣿⣿⣿⣿⣿⣿⣿⣿⣿⣿⣿⣿⣿⣗⣳⣾⣿⣿⣿⣿⣿⣿⣿⣿⣿⣿⣿⣿⣿⣿⣿⣿⡕⢾⢿⣿⣿⣿⣿⣿⢿⢽⣵⣷⢕⢕⢱⠀⠀⠀⠀⠀⠀⠀⠀⠀⠀⠀⠀</a:t>
            </a:r>
            <a:br/>
            <a:r>
              <a:t>⠀⠀⠀⠀⠀⠀⠀⠀⠀⠀⠀⣿⣿⣿⣿⣿⣿⣿⣿⣿⣿⣿⣿⣿⣿⣿⣿⣿⣿⣿⣿⣿⣿⣿⣿⣿⣱⣼⣿⣿⣿⣿⡏⣿⣿⣿⣿⣿⣿⣿⣿⣿⣿⣿⣿⣿⡿⢿⢿⢯⢱⣕⢼⣵⣼⢟⢿⢇⢷⠀⠀⠀⠀⠀⠀⠀⠀⠀⠀⠀⠀</a:t>
            </a:r>
            <a:br/>
            <a:r>
              <a:t>⠀⠀⠀⠀⠀⠀⠀⠀⠀⠀⠀⣿⣿⣿⣿⣿⣿⣿⣿⣿⣿⣿⣿⣿⣿⣿⣿⣿⣿⣿⣿⣿⣿⣿⣿⣿⣿⣿⣿⣿⣿⣿⣧⢜⢹⣿⣿⣿⣿⣿⣿⣿⣿⣿⡻⣯⡕⢟⢇⢕⡎⢜⣟⣾⡟⢗⣷⡞⢗⠀⠀⠀⠀⠀⠀⠀⠀⠀⠀⠀⠀</a:t>
            </a:r>
            <a:br/>
            <a:r>
              <a:t>⠀⠀⠀⠀⠀⠀⠀⠀⠀⠀⠀⣿⣿⣿⣿⣿⣿⣿⣿⣿⣿⣿⣿⣿⣿⣿⣿⣿⣿⣿⣿⣿⣿⣿⣿⣿⣿⣿⣿⣿⣿⣿⣿⣷⣵⣝⢿⣿⣿⣿⣿⣿⣿⣿⣟⣳⣷⣿⡿⢏⢝⢗⢜⣝⢳⢕⢝⢻⢕⠀⠀⠀⠀⠀⠀⠀⠀⠀⠀⠀⠀</a:t>
            </a:r>
            <a:br/>
            <a:r>
              <a:t>⠀⠀⠀⠀⠀⠀⠀⠀⠀⠀⠀⠛⠛⠛⠛⠛⠛⠛⠛⠛⠛⠛⠛⠛⠛⠛⠛⠛⠛⠛⠛⠛⠛⠛⠛⠛⠛⠛⠛⠛⠛⠛⠛⠛⠛⠙⠛⠛⠛⠛⠛⠛⠛⠛⠛⠛⠚⠋⠓⠓⠑⠑⠑⠙⠙⠑⠓⠑⠓⠀⠀⠀⠀⠀⠀⠀⠀⠀⠀⠀⠀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⠀⠀⠀⠀⠀⠀⠀⠀⠀⠀⠀⣿⣿⣿⣿⣿⣿⣿⣿⣿⣿⣿⣿⣿⣿⣿⣿⣿⣿⣿⣿⣿⣿⣿⣿⣿⣿⣿⣿⣿⣿⣿⣿⣿⣿⣿⣿⣿⣿⣿⣿⣿⣿⣿⣇⢼⣿⣿⣿⣿⣿⣿⣿⣿⣿⣿⣿⣿⣿⠀⠀⠀⠀⠀⠀⠀⠀⠀⠀⠀⠀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⠀⠀⠀⠀⠀⠀⠀⠀⠀⠀⠀⣿⣿⣿⣿⣿⣿⣿⣿⣿⣿⣿⣿⣿⣿⣿⣿⣿⣿⣿⣿⣿⣿⣿⣿⣿⣿⣿⣿⣿⣿⣿⣿⣿⣿⣿⣿⣿⣿⣿⣿⣿⣿⣿⣯⢸⣿⣿⣿⣿⣿⣿⣿⣿⣿⣿⣿⣿⣿⠀⠀⠀⠀⠀⠀⠀⠀⠀⠀⠀⠀</a:t>
            </a:r>
            <a:br/>
            <a:r>
              <a:t>⠀⠀⠀⠀⠀⠀⠀⠀⠀⠀⠀⣿⣿⣿⣿⣿⣿⣿⣿⣿⣿⣿⣿⣿⣿⣿⣿⣿⣿⣿⣿⣿⣿⣿⣿⣿⡿⢟⢝⢝⢟⣿⣿⣿⣿⣿⣿⣿⣿⣿⣿⣿⣿⣿⣿⢸⣿⣿⣿⣿⣿⣿⣿⣿⣿⣿⣿⣿⣿⠀⠀⠀⠀⠀⠀⠀⠀⠀⠀⠀⠀</a:t>
            </a:r>
            <a:br/>
            <a:r>
              <a:t>⠀⠀⠀⠀⠀⠀⠀⠀⠀⠀⠀⣿⣿⣿⣿⣿⣿⣿⣿⣿⣿⣿⣿⣿⣿⣿⣿⣿⣿⣿⣿⣿⣿⣿⣿⡏⢕⢁⣱⣵⣵⢸⣿⣿⣿⣿⣿⣿⣿⣿⣿⣿⣿⣿⣿⢸⣿⣿⣿⣿⣿⣿⣿⣿⣿⣿⣿⣿⣿⠀⠀⠀⠀⠀⠀⠀⠀⠀⠀⠀⠀</a:t>
            </a:r>
            <a:br/>
            <a:r>
              <a:t>⠀⠀⠀⠀⠀⠀⠀⠀⠀⠀⠀⣿⣿⣿⣿⣿⣿⣿⣿⣿⣿⣿⣿⣿⣿⣿⣿⣿⣿⣿⣿⣿⣿⣿⣿⣿⡱⢿⠿⢟⢟⣷⣿⣿⣿⣿⣿⣿⣿⣿⣿⣿⣿⣿⣿⢹⣿⣿⣿⣿⣿⣿⣿⣿⣿⣿⣿⣿⣿⠀⠀⠀⠀⠀⠀⠀⠀⠀⠀⠀⠀</a:t>
            </a:r>
            <a:br/>
            <a:r>
              <a:t>⠀⠀⠀⠀⠀⠀⠀⠀⠀⠀⠀⣿⣿⣿⣿⣿⣿⣿⣿⣿⣿⣿⣿⣿⣿⣿⣿⣿⣿⣿⣿⣿⣿⣿⣿⣿⣇⣔⣵⢷⣾⣿⣿⣿⣿⣿⣿⣿⣿⣿⣿⣿⣿⣿⣿⢸⣿⣿⣿⣿⣿⣿⣿⣿⣿⣿⣿⣿⣿⠀⠀⠀⠀⠀⠀⠀⠀⠀⠀⠀⠀</a:t>
            </a:r>
            <a:br/>
            <a:r>
              <a:t>⠀⠀⠀⠀⠀⠀⠀⠀⠀⠀⠀⣿⣿⣿⣿⣿⣿⣿⣿⣿⣿⣿⣿⣿⣿⣿⣿⣿⣿⣿⣿⣿⣿⣿⣿⣿⣿⣿⢱⢷⣿⣿⣿⣿⣿⣿⣿⣿⣿⣿⣿⣿⣿⣿⣿⢾⣿⣿⣿⣿⣿⣿⣿⣿⣿⣿⣿⣿⣿⠀⠀⠀⠀⠀⠀⠀⠀⠀⠀⠀⠀</a:t>
            </a:r>
            <a:br/>
            <a:r>
              <a:t>⠀⠀⠀⠀⠀⠀⠀⠀⠀⠀⠀⣿⣿⣿⣿⣿⣿⣿⣿⣿⣿⣿⣿⣿⣿⣿⣿⣿⣿⣿⣿⣿⣿⣿⣿⣿⣿⣿⣧⣱⣿⡻⣿⣿⣿⣿⣿⣿⣿⣿⣿⣿⣿⣿⣿⢸⣿⣿⣿⣿⣿⣿⣿⣿⣿⣿⣿⣿⣿⠀⠀⠀⠀⠀⠀⠀⠀⠀⠀⠀⠀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⠀⠀⠀⠀⠀⠀⠀⠀⠀⠀⠀⣿⣿⣿⣿⣿⣿⣿⣿⣿⣿⣿⣿⣿⣿⣿⣿⣿⣿⣿⣿⣿⣿⣿⣿⣿⣿⣿⣿⣿⣿⣿⣿⣿⣿⣿⣿⣿⣿⣿⣿⣿⣿⣿⣿⢝⣿⣿⣿⣿⣿⣿⣿⣿⣿⣿⣿⣿⣿⠀⠀⠀⠀⠀⠀⠀⠀⠀⠀⠀⠀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⠀⠀⠀⠀⠀⠀⠀⠀⠀⠀⠀⣿⣿⣿⣿⣿⣿⣿⣿⣿⣿⣿⣿⣿⣿⣿⣿⣿⣿⣿⣿⣿⣿⣿⣿⣿⣿⣿⣿⣿⣿⣿⣿⣿⣿⣿⣿⣿⣿⣿⣿⣿⣿⣿⣿⡗⣿⣿⣿⣿⣿⣿⣿⣿⣿⣿⣿⣿⣿⠀⠀⠀⠀⠀⠀⠀⠀⠀⠀⠀⠀</a:t>
            </a:r>
            <a:br/>
            <a:r>
              <a:t>⠀⠀⠀⠀⠀⠀⠀⠀⠀⠀⠀⣿⣿⣿⣿⣿⣿⣿⣿⣿⣿⣿⣿⣿⣿⣿⣿⣿⣿⣿⣿⣿⣿⣿⣿⣿⣏⣿⣿⣿⣿⣿⣿⣿⣿⣿⣿⣿⣿⣿⣿⣿⣿⣿⣿⣇⣿⣿⣿⣿⣿⣿⣿⣿⣿⣿⣿⣿⣿⠀⠀⠀⠀⠀⠀⠀⠀⠀⠀⠀⠀</a:t>
            </a:r>
            <a:br/>
            <a:r>
              <a:t>⠀⠀⠀⠀⠀⠀⠀⠀⠀⠀⠀⣿⣿⣿⣿⣿⣿⣿⣿⣿⣿⣿⣿⣿⣿⣿⣿⣿⣿⣿⣿⣿⣿⣿⣿⣿⡇⢜⣿⣿⣿⣿⣿⣿⣿⣏⣷⣿⣿⣿⣿⣿⣿⣿⣿⣏⣿⣿⣿⣿⣿⣿⣿⣿⣿⣿⣿⣿⣿⠀⠀⠀⠀⠀⠀⠀⠀⠀⠀⠀⠀</a:t>
            </a:r>
            <a:br/>
            <a:r>
              <a:t>⠀⠀⠀⠀⠀⠀⠀⠀⠀⠀⠀⣿⣿⣿⣿⣿⣿⣿⣿⣿⣿⣿⣿⣿⣿⣿⣿⣿⣿⣿⣿⣿⣿⣿⣿⣿⣿⢕⢝⣿⣿⣿⣿⣿⣿⣿⣿⣿⣿⣿⣿⣿⣿⣿⣿⡇⣿⣿⣿⣿⣿⣿⣿⣿⣿⣿⣿⣿⣿⠀⠀⠀⠀⠀⠀⠀⠀⠀⠀⠀⠀</a:t>
            </a:r>
            <a:br/>
            <a:r>
              <a:t>⠀⠀⠀⠀⠀⠀⠀⠀⠀⠀⠀⣿⣿⣿⣿⣿⣿⣿⣿⣿⣿⣿⣿⣿⣿⣿⣿⣿⣿⣿⣿⣿⣿⣟⢯⣟⣿⣿⣧⣸⣿⣿⡿⡿⣿⣿⣿⣿⣿⣿⣿⣿⣿⣿⣿⡇⣿⣿⣿⣿⣿⣿⣿⢿⣟⣿⣯⣿⣵⠀⠀⠀⠀⠀⠀⠀⠀⠀⠀⠀⠀</a:t>
            </a:r>
            <a:br/>
            <a:r>
              <a:t>⠀⠀⠀⠀⠀⠀⠀⠀⠀⠀⠀⣿⣿⣿⣿⣿⣿⣿⣿⣿⣿⣿⣿⣿⣿⣿⣿⣿⣿⣿⣿⣿⣿⣷⡜⡿⡿⢿⣿⣽⣿⣾⣷⣷⣿⣿⣿⣿⣿⣿⣿⣿⣿⣿⣿⡇⢹⣿⢟⣻⣿⣿⣿⣿⣿⣿⣿⣿⢿⠀⠀⠀⠀⠀⠀⠀⠀⠀⠀⠀⠀</a:t>
            </a:r>
            <a:br/>
            <a:r>
              <a:t>⠀⠀⠀⠀⠀⠀⠀⠀⠀⠀⠀⣿⣿⣿⣿⣿⣿⣿⣿⣿⣿⣿⣿⣿⣿⣿⣿⣿⣿⣿⣿⣿⣿⣿⣿⣷⢕⢕⢕⢹⣿⣿⣿⣿⣿⣿⣿⣿⣿⣿⣿⣿⣿⣿⣿⡇⢸⣿⣿⣿⣿⣿⣿⣷⣿⣿⣿⣾⢷⠀⠀⠀⠀⠀⠀⠀⠀⠀⠀⠀⠀</a:t>
            </a:r>
            <a:br/>
            <a:r>
              <a:t>⠀⠀⠀⠀⠀⠀⠀⠀⠀⠀⠀⣿⣿⣿⣿⣿⣿⣿⣿⣿⣿⣿⣿⣿⣿⣿⣿⣿⣿⣿⣿⣿⣿⣿⣿⣿⢣⣽⢧⣧⣿⣿⣿⣿⣿⣿⣿⣿⣿⣿⣿⣿⣿⣿⣿⣇⢸⣿⣿⣟⣿⣿⣿⣿⣿⣫⣽⣵⢕⠀⠀⠀⠀⠀⠀⠀⠀⠀⠀⠀⠀</a:t>
            </a:r>
            <a:br/>
            <a:r>
              <a:t>⠀⠀⠀⠀⠀⠀⠀⠀⠀⠀⠀⣿⣿⣿⣿⣿⣿⣿⣿⣿⣿⣿⣿⣿⣿⣿⣿⣿⣿⣿⣿⣿⣿⣿⣿⣿⡏⢝⣿⣿⣿⣿⣿⢫⣿⣿⣿⣿⣿⣿⣿⣿⣿⣿⣿⣿⣼⣿⣿⣿⣿⡟⡹⢝⣱⣎⡝⢿⣷⠀⠀⠀⠀⠀⠀⠀⠀⠀⠀⠀⠀</a:t>
            </a:r>
            <a:br/>
            <a:r>
              <a:t>⠀⠀⠀⠀⠀⠀⠀⠀⠀⠀⠀⣿⣿⣿⣿⣿⣿⣿⣿⣿⣿⣿⣿⣿⣿⣿⣿⣿⣿⣿⣿⣿⣿⣿⣿⣿⣧⣼⣿⣿⣿⣿⣿⣕⣻⣿⣿⣿⣿⣿⣿⣿⣿⣿⣿⢿⣿⡹⢷⢷⢕⢕⢎⢱⢮⣽⢿⢧⣕⠀⠀⠀⠀⠀⠀⠀⠀⠀⠀⠀⠀</a:t>
            </a:r>
            <a:br/>
            <a:r>
              <a:t>⠀⠀⠀⠀⠀⠀⠀⠀⠀⠀⠀⣿⣿⣿⣿⣿⣿⣿⣿⣿⣿⣿⣿⣿⣿⣿⣿⣿⣿⣿⣿⣿⣿⣿⣿⣿⣿⣿⣿⣿⣿⣿⣿⣿⣾⡿⣿⣿⣿⣿⣿⣿⣿⣿⣿⣿⢾⣧⣳⣷⣷⢻⢷⡜⢟⢻⣕⢜⢳⠀⠀⠀⠀⠀⠀⠀⠀⠀⠀⠀⠀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⠀⠀⠀⠀⠀⠀⠀⠀⠀⠀⠀⠛⠛⠛⠛⠛⠛⠛⠛⠛⠛⠛⠛⠛⠛⠛⠛⠛⠛⠛⠛⠛⠛⠛⠛⠛⠛⠛⠛⠛⠛⠛⠛⠛⠛⠛⠛⠛⠛⠛⠛⠛⠛⠛⠛⠛⠛⠛⠛⠃⠑⠑⠑⠑⠘⠓⠑⠑⠑⠀⠀⠀⠀⠀⠀⠀⠀⠀⠀⠀⠀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⠀⠀⠀⠀⠀⠀⠀⠀⠀⠀⠀⣿⣿⣿⣿⣿⣿⣿⣿⣿⣿⣿⣿⣿⣿⣿⣿⣿⣿⣿⣿⣿⣿⣿⣿⣿⣿⣿⣿⣿⣿⣿⣿⣿⣿⣿⣿⣿⣿⣿⣿⣿⣿⣿⣿⣿⣿⡇⣻⣿⣿⣿⣿⣿⣿⣿⣿⣿⣿⠀⠀⠀⠀⠀⠀⠀⠀⠀⠀⠀⠀</a:t>
            </a:r>
            <a:br/>
            <a:r>
              <a:t>⠀⠀⠀⠀⠀⠀⠀⠀⠀⠀⠀⣿⣿⣿⣿⣿⣿⣿⣿⣿⣿⣿⣿⣿⣿⣿⣿⣿⣿⣿⣿⣿⣿⣿⣿⣿⢟⢟⢹⢝⢟⢻⣿⣿⣿⣿⣿⣿⣿⣿⣿⣿⣿⣿⣿⣿⣿⡇⢹⣿⣿⣿⣿⣿⣿⣿⣿⣿⣿⠀⠀⠀⠀⠀⠀⠀⠀⠀⠀⠀⠀</a:t>
            </a:r>
            <a:br/>
            <a:r>
              <a:t>⠀⠀⠀⠀⠀⠀⠀⠀⠀⠀⠀⣿⣿⣿⣿⣿⣿⣿⣿⣿⣿⣿⣿⣿⣿⣿⣿⣿⣿⣿⣿⣿⣿⣿⣿⡏⢕⢕⣱⣵⣕⢜⣿⣿⣿⣿⣿⣿⣿⣿⣿⣿⣿⣿⣿⣿⣿⣇⣾⣿⣿⣿⣿⣿⣿⣿⣿⣿⣿⠀⠀⠀⠀⠀⠀⠀⠀⠀⠀⠀⠀</a:t>
            </a:r>
            <a:br/>
            <a:r>
              <a:t>⠀⠀⠀⠀⠀⠀⠀⠀⠀⠀⠀⣿⣿⣿⣿⣿⣿⣿⣿⣿⣿⣿⣿⣿⣿⣿⣿⣿⣿⣿⣿⣿⣿⣿⣿⣿⣾⢿⢿⠿⢟⣕⣼⣿⣿⣿⣿⣿⣿⣿⣿⣿⣿⣿⣿⣿⣿⡧⢸⣿⣿⣿⣿⣿⣿⣿⣿⣿⣿⠀⠀⠀⠀⠀⠀⠀⠀⠀⠀⠀⠀</a:t>
            </a:r>
            <a:br/>
            <a:r>
              <a:t>⠀⠀⠀⠀⠀⠀⠀⠀⠀⠀⠀⣿⣿⣿⣿⣿⣿⣿⣿⣿⣿⣿⣿⣿⣿⣿⣿⣿⣿⣿⣿⣿⣿⣿⣿⣿⣕⢄⣷⣴⣾⣿⣿⣿⣿⣿⣿⣿⣿⣿⣿⣿⣿⣿⣿⣿⣿⡇⢸⣿⣿⣿⣿⣿⣿⣿⣿⣿⣿⠀⠀⠀⠀⠀⠀⠀⠀⠀⠀⠀⠀</a:t>
            </a:r>
            <a:br/>
            <a:r>
              <a:t>⠀⠀⠀⠀⠀⠀⠀⠀⠀⠀⠀⣿⣿⣿⣿⣿⣿⣿⣿⣿⣿⣿⣿⣿⣿⣿⣿⣿⣿⣿⣿⣿⣿⣿⣿⣿⣿⣯⡜⣽⣿⣿⢻⣿⣿⣿⣿⣿⣿⣿⣿⣿⣿⣿⣿⣿⣿⡗⢸⣿⣿⣿⣿⣿⣿⣿⣿⣿⣿⠀⠀⠀⠀⠀⠀⠀⠀⠀⠀⠀⠀</a:t>
            </a:r>
            <a:br/>
            <a:r>
              <a:t>⠀⠀⠀⠀⠀⠀⠀⠀⠀⠀⠀⣿⣿⣿⣿⣿⣿⣿⣿⣿⣿⣿⣿⣿⣿⣿⣿⣿⣿⣿⣿⣿⣿⣿⣿⣿⣿⣿⡕⢜⣮⣟⣿⣿⣿⣿⣿⣿⣿⣿⣿⣿⣿⣿⣿⣿⣿⣇⢸⣿⣿⣿⣿⣿⣿⣿⣿⣿⣿⠀⠀⠀⠀⠀⠀⠀⠀⠀⠀⠀⠀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⠀⠀⠀⠀⠀⠀⠀⠀⠀⠀⠀⣿⣿⣿⣿⣿⣿⣿⣿⣿⣿⣿⣿⣿⣿⣿⣿⣿⣿⣿⣿⣿⣿⣿⣿⣿⣿⣿⣿⣿⣿⣿⣿⣿⣿⣿⣿⣿⣿⣿⣿⣿⣿⣿⣿⣿⣿⣯⢸⣿⣿⣿⣿⣿⣿⣿⣿⣿⣿⠀⠀⠀⠀⠀⠀⠀⠀⠀⠀⠀⠀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⠀⠀⠀⠀⠀⠀⠀⠀⠀⠀⠀⣿⣿⣿⣿⣿⣿⣿⣿⣿⣿⣿⣿⣿⣿⣿⣿⣿⣿⣿⣿⣿⣿⣿⣿⣿⣿⣿⣿⣿⣿⣿⣿⣿⣿⣿⣿⣿⣿⣿⣿⣿⣿⣿⣿⣿⣿⣿⢾⣿⣿⣿⣿⣿⣿⣿⣿⣿⣿⠀⠀⠀⠀⠀⠀⠀⠀⠀⠀⠀⠀</a:t>
            </a:r>
            <a:br/>
            <a:r>
              <a:t>⠀⠀⠀⠀⠀⠀⠀⠀⠀⠀⠀⣿⣿⣿⣿⣿⣿⣿⣿⣿⣿⣿⣿⣿⣿⣿⣿⣿⣿⣿⣿⣿⣿⣿⣿⣿⢿⣿⣿⣿⣿⣿⣿⣿⣿⣿⣿⣿⣿⣿⣿⣿⣿⣿⣿⣿⣿⣿⣸⣿⣿⣿⣿⣿⣿⣿⣿⣿⣿⠀⠀⠀⠀⠀⠀⠀⠀⠀⠀⠀⠀</a:t>
            </a:r>
            <a:br/>
            <a:r>
              <a:t>⠀⠀⠀⠀⠀⠀⠀⠀⠀⠀⠀⣿⣿⣿⣿⣿⣿⣿⣿⣿⣿⣿⣿⣿⣿⣿⣿⣿⣿⣿⣿⣿⣿⣿⣿⣿⡏⢻⣿⣿⣿⣿⣿⣿⣿⣿⣿⣿⣿⣿⣿⣿⣿⣿⣿⣿⣿⣿⡻⣿⣿⣿⣿⣿⣿⣿⣿⣿⣿⠀⠀⠀⠀⠀⠀⠀⠀⠀⠀⠀⠀</a:t>
            </a:r>
            <a:br/>
            <a:r>
              <a:t>⠀⠀⠀⠀⠀⠀⠀⠀⠀⠀⠀⣿⣿⣿⣿⣿⣿⣿⣿⣿⣿⣿⣿⣿⣿⣿⣿⣿⣿⣿⣿⣿⣿⣿⣿⣿⡗⢕⢿⣿⣿⣿⣿⣿⣿⣿⣿⣿⣿⣿⣿⣿⣿⣿⣿⣿⣿⣿⢝⣿⣿⣿⣿⣿⣿⣿⣿⣿⣿⠀⠀⠀⠀⠀⠀⠀⠀⠀⠀⠀⠀</a:t>
            </a:r>
            <a:br/>
            <a:r>
              <a:t>⠀⠀⠀⠀⠀⠀⠀⠀⠀⠀⠀⣿⣿⣿⣿⣿⣿⣿⣿⣿⣿⣿⣿⣿⣿⣿⣿⣿⣿⣿⣿⣿⣿⢗⢮⣿⣧⣵⢕⢹⣿⣿⣿⣿⢿⣿⣿⣿⣿⣿⣿⣿⣿⣿⣿⣿⣿⣿⢕⣿⣿⣿⣿⣿⣿⣿⣿⡿⢿⠀⠀⠀⠀⠀⠀⠀⠀⠀⠀⠀⠀</a:t>
            </a:r>
            <a:br/>
            <a:r>
              <a:t>⠀⠀⠀⠀⠀⠀⠀⠀⠀⠀⠀⣿⣿⣿⣿⣿⣿⣿⣿⣿⣿⣿⣿⣿⣿⣿⣿⣿⣿⣿⣿⣿⣿⣷⣳⡿⣿⣯⣟⢗⢟⣿⣻⣏⣇⣿⣿⣿⣿⣿⣿⣿⣿⣿⣿⣿⣿⣿⢕⣿⣿⡿⢿⣿⣿⣽⣾⣿⣿⠀⠀⠀⠀⠀⠀⠀⠀⠀⠀⠀⠀</a:t>
            </a:r>
            <a:br/>
            <a:r>
              <a:t>⠀⠀⠀⠀⠀⠀⠀⠀⠀⠀⠀⣿⣿⣿⣿⣿⣿⣿⣿⣿⣿⣿⣿⣿⣿⣿⣿⣿⣿⣿⣿⣿⣿⣿⣿⣵⣾⣿⣿⣿⣿⣿⣿⣿⣿⣿⣿⣿⣿⣿⣿⣿⣿⣿⣿⣿⣿⣿⢕⣻⣿⣾⣿⣿⣿⣿⣿⣿⣿⠀⠀⠀⠀⠀⠀⠀⠀⠀⠀⠀⠀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⠀⠀⠀⠀⠀⠀⠀⠀⠀⠀⠀⣿⣿⣿⣿⣿⣿⣿⣿⣿⣿⣿⣿⣿⣿⣿⣿⣿⣿⣿⣿⣿⣿⣿⣿⣿⣿⣿⣿⣿⣿⣿⣿⣿⣿⣿⣿⣿⣿⣿⣿⣿⣿⣿⣿⣿⣿⣿⢇⣻⣿⣿⣿⣿⣿⣿⣿⣿⢟⠀⠀⠀⠀⠀⠀⠀⠀⠀⠀⠀⠀</a:t>
            </a:r>
            <a:br/>
            <a:r>
              <a:t>⠀⠀⠀⠀⠀⠀⠀⠀⠀⠀⠀⣿⣿⣿⣿⣿⣿⣿⣿⣿⣿⣿⣿⣿⣿⣿⣿⣿⣿⣿⣿⣿⣿⣿⣿⣿⣿⡟⣿⣽⣿⣿⣿⣿⣿⣿⣿⣿⣿⣿⣿⣿⣿⣿⣿⣿⣿⣿⣧⣽⣿⣾⣿⣿⡿⢿⢟⢹⢽⠀⠀⠀⠀⠀⠀⠀⠀⠀⠀⠀⠀</a:t>
            </a:r>
            <a:br/>
            <a:r>
              <a:t>⠀⠀⠀⠀⠀⠀⠀⠀⠀⠀⠀⣿⣿⣿⣿⣿⣿⣿⣿⣿⣿⣿⣿⣿⣿⣿⣿⣿⣿⣿⣿⣿⣿⣿⣿⣿⣿⣿⣾⣿⣿⣿⣿⣿⡕⣿⣿⣿⣿⣿⣿⣿⣿⣿⣿⣿⣿⣿⣿⡿⢟⣻⣝⢏⢇⢕⢝⡱⢿⠀⠀⠀⠀⠀⠀⠀⠀⠀⠀⠀⠀</a:t>
            </a:r>
            <a:br/>
            <a:r>
              <a:t>⠀⠀⠀⠀⠀⠀⠀⠀⠀⠀⠀⣿⣿⣿⣿⣿⣿⣿⣿⣿⣿⣿⣿⣿⣿⣿⣿⣿⣿⣿⣿⣿⣿⣿⣿⣿⣿⣿⣿⣿⣿⣿⣿⣿⣿⣾⣿⣿⣿⣿⣿⣿⣿⣿⣿⣿⣿⣯⣽⣷⢎⢝⣝⣕⣵⣕⢕⣽⣿⠀⠀⠀⠀⠀⠀⠀⠀⠀⠀⠀⠀</a:t>
            </a:r>
            <a:br/>
            <a:r>
              <a:t>⠀⠀⠀⠀⠀⠀⠀⠀⠀⠀⠀⠛⠛⠛⠛⠛⠛⠛⠛⠛⠛⠛⠛⠛⠛⠛⠛⠛⠛⠛⠛⠛⠛⠛⠛⠛⠛⠛⠛⠛⠛⠛⠛⠛⠛⠛⠓⠙⠛⠛⠛⠛⠛⠛⠛⠛⠛⠛⠋⠙⠓⠛⠛⠓⠘⠙⠃⠑⠘⠀⠀⠀⠀⠀⠀⠀⠀⠀⠀⠀⠀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⠀⠀⠀⠀⠀⠀⠀⠀⠀⠀⠀⣿⣿⣿⣿⣿⣿⣿⣿⣿⣿⣿⣿⣿⣿⣿⣿⣿⣿⣿⣿⣿⣿⣿⣿⣿⣿⣿⣿⣿⣿⣿⣿⣿⣿⣿⣿⣿⣿⣿⣿⣿⣿⣿⣿⣿⣿⣿⡇⢺⣿⣿⣿⣿⣿⣿⣿⣿⣿⠀⠀⠀⠀⠀⠀⠀⠀⠀⠀⠀⠀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⠀⠀⠀⠀⠀⠀⠀⠀⠀⠀⠀⣿⣿⣿⣿⣿⣿⣿⣿⣿⣿⣿⣿⣿⣿⣿⣿⣿⣿⣿⣿⣿⣿⣿⣿⣿⣿⣿⣿⣿⣿⣿⣿⣿⣿⣿⣿⣿⣿⣿⣿⣿⣿⣿⣿⣿⣿⣿⡏⢸⣿⣿⣿⣿⣿⣿⣿⣿⣿⠀⠀⠀⠀⠀⠀⠀⠀⠀⠀⠀⠀</a:t>
            </a:r>
            <a:br/>
            <a:r>
              <a:t>⠀⠀⠀⠀⠀⠀⠀⠀⠀⠀⠀⣿⣿⣿⣿⣿⣿⣿⣿⣿⣿⣿⣿⣿⣿⣿⣿⣿⣿⣿⣿⣿⣿⣿⣿⣿⢟⢟⢹⢝⢟⢻⣿⣿⣿⣿⣿⣿⣿⣿⣿⣿⣿⣿⣿⣿⣿⣿⣧⢸⣿⣿⣿⣿⣿⣿⣿⣿⣿⠀⠀⠀⠀⠀⠀⠀⠀⠀⠀⠀⠀</a:t>
            </a:r>
            <a:br/>
            <a:r>
              <a:t>⠀⠀⠀⠀⠀⠀⠀⠀⠀⠀⠀⣿⣿⣿⣿⣿⣿⣿⣿⣿⣿⣿⣿⣿⣿⣿⣿⣿⣿⣿⣿⣿⣿⣿⣿⢕⢕⢕⣕⣵⣕⢕⢿⣿⣿⣿⣿⣿⣿⣿⣿⣿⣿⣿⣿⣿⣿⣿⣿⢼⣿⣿⣿⣿⣿⣿⣿⣿⣿⠀⠀⠀⠀⠀⠀⠀⠀⠀⠀⠀⠀</a:t>
            </a:r>
            <a:br/>
            <a:r>
              <a:t>⠀⠀⠀⠀⠀⠀⠀⠀⠀⠀⠀⣿⣿⣿⣿⣿⣿⣿⣿⣿⣿⣿⣿⣿⣿⣿⣿⣿⣿⣿⣿⣿⣿⣿⣿⣿⣾⣿⢿⢿⣟⢕⣼⣿⣿⣿⣿⣿⣿⣿⣿⣿⣿⣿⣿⣿⣿⣿⣿⢸⣿⣿⣿⣿⣿⣿⣿⣿⣿⠀⠀⠀⠀⠀⠀⠀⠀⠀⠀⠀⠀</a:t>
            </a:r>
            <a:br/>
            <a:r>
              <a:t>⠀⠀⠀⠀⠀⠀⠀⠀⠀⠀⠀⣿⣿⣿⣿⣿⣿⣿⣿⣿⣿⣿⣿⣿⣿⣿⣿⣿⣿⣿⣿⣿⣿⣿⣿⣿⣕⣰⣦⣴⣿⣿⣿⣿⣿⣿⣿⣿⣿⣿⣿⣿⣿⣿⣿⣿⣿⣿⣿⢸⣿⣿⣿⣿⣿⣿⣿⣿⣿⠀⠀⠀⠀⠀⠀⠀⠀⠀⠀⠀⠀</a:t>
            </a:r>
            <a:br/>
            <a:r>
              <a:t>⠀⠀⠀⠀⠀⠀⠀⠀⠀⠀⠀⣿⣿⣿⣿⣿⣿⣿⣿⣿⣿⣿⣿⣿⣿⣿⣿⣿⣿⣿⣿⣿⣿⣿⣿⣿⣿⣗⢞⣿⣿⣿⢻⣿⣿⣿⣿⣿⣿⣿⣿⣿⣿⣿⣿⣿⣿⣿⣿⢻⣿⣿⣿⣿⣿⣿⣿⣿⣿⠀⠀⠀⠀⠀⠀⠀⠀⠀⠀⠀⠀</a:t>
            </a:r>
            <a:br/>
            <a:r>
              <a:t>⠀⠀⠀⠀⠀⠀⠀⠀⠀⠀⠀⣿⣿⣿⣿⣿⣿⣿⣿⣿⣿⣿⣿⣿⣿⣿⣿⣿⣿⣿⣿⣿⣿⣿⣿⣿⣿⣿⡏⢝⢹⢿⣾⣿⣿⣿⣿⣿⣿⣿⣿⣿⣿⣿⣿⣿⣿⣿⣿⢱⣿⣿⣿⣿⣿⣿⣿⣿⣿⠀⠀⠀⠀⠀⠀⠀⠀⠀⠀⠀⠀</a:t>
            </a:r>
            <a:br/>
            <a:r>
              <a:t>⠀⠀⠀⠀⠀⠀⠀⠀⠀⠀⠀⣿⣿⣿⣿⣿⣿⣿⣿⣿⣿⣿⣿⣿⣿⣿⣿⣿⣿⣿⣿⣿⣿⣿⣿⣿⣿⣿⣿⣷⣾⣿⣿⣿⣿⣿⣿⣿⣿⣿⣿⣿⣿⣿⣿⣿⣿⣿⣿⢜⣿⣿⣿⣿⣿⣿⣿⣿⣿⠀⠀⠀⠀⠀⠀⠀⠀⠀⠀⠀⠀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⠀⠀⠀⠀⠀⠀⠀⠀⠀⠀⠀⣿⣿⣿⣿⣿⣿⣿⣿⣿⣿⣿⣿⣿⣿⣿⣿⣿⣿⣿⣿⣿⣿⣿⣿⣿⣿⣿⣿⣿⣿⣿⣿⣿⣿⣿⣿⣿⣿⣿⣿⣿⣿⣿⣿⣿⣿⣿⣿⢗⣿⣿⣿⣿⣿⣿⣿⣿⣿⠀⠀⠀⠀⠀⠀⠀⠀⠀⠀⠀⠀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⠀⠀⠀⠀⠀⠀⠀⠀⠀⠀⠀⣿⣿⣿⣿⣿⣿⣿⣿⣿⣿⣿⣿⣿⣿⣿⣿⣿⣿⣿⣿⣿⣿⣿⣿⣿⣿⣿⣿⣿⣿⣿⣿⣿⣿⣿⣿⣿⣿⣿⣿⣿⣿⣿⣿⣿⣿⣿⣿⣇⣿⣿⣿⣿⣿⣿⣿⣿⣿⠀⠀⠀⠀⠀⠀⠀⠀⠀⠀⠀⠀</a:t>
            </a:r>
            <a:br/>
            <a:r>
              <a:t>⠀⠀⠀⠀⠀⠀⠀⠀⠀⠀⠀⣿⣿⣿⣿⣿⣿⣿⣿⣿⣿⣿⣿⣿⣿⣿⣿⣿⣿⣿⣿⣿⣿⣿⣿⣿⡟⢿⣿⣿⣿⣿⣿⣿⣿⣿⣿⣿⣟⣼⣿⣿⣿⣿⣿⣿⣿⣿⣿⣏⣿⣿⣿⣿⣿⣿⣿⣿⣿⠀⠀⠀⠀⠀⠀⠀⠀⠀⠀⠀⠀</a:t>
            </a:r>
            <a:br/>
            <a:r>
              <a:t>⠀⠀⠀⠀⠀⠀⠀⠀⠀⠀⠀⣿⣿⣿⣿⣿⣿⣿⣿⣿⣿⣿⣿⣿⣿⣿⣿⣿⣿⣿⣿⣿⣿⣿⣿⣿⡇⢱⣿⣿⣿⣿⣿⣿⣿⣿⣿⣿⣿⣿⣿⣿⣿⣿⣿⣿⣿⣿⣿⡇⣿⣿⣿⣿⣿⣿⣿⣿⣿⠀⠀⠀⠀⠀⠀⠀⠀⠀⠀⠀⠀</a:t>
            </a:r>
            <a:br/>
            <a:r>
              <a:t>⠀⠀⠀⠀⠀⠀⠀⠀⠀⠀⠀⣿⣿⣿⣿⣿⣿⣿⣿⣿⣿⣿⣿⣿⣿⣿⣿⣿⣿⣿⣿⣿⣯⢜⢝⣻⣵⡕⢕⢻⣿⣿⣿⣿⣿⢿⣿⣿⣿⣿⣿⣿⣿⣿⣿⣿⣿⣿⣿⡇⣿⣿⣿⣿⣿⣿⣿⣿⣿⠀⠀⠀⠀⠀⠀⠀⠀⠀⠀⠀⠀</a:t>
            </a:r>
            <a:br/>
            <a:r>
              <a:t>⠀⠀⠀⠀⠀⠀⠀⠀⠀⠀⠀⣿⣿⣿⣿⣿⣿⣿⣿⣿⣿⣿⣿⣿⣿⣿⣿⣿⣿⣿⣿⣿⣿⣷⣾⣿⣿⣯⢷⢵⢿⢿⣿⣫⢻⢸⣿⣿⣿⣿⣿⣿⣿⣿⣿⣿⣿⣿⣿⡇⣽⣿⣿⣿⢿⢿⣿⣿⣿⠀⠀⠀⠀⠀⠀⠀⠀⠀⠀⠀⠀</a:t>
            </a:r>
            <a:br/>
            <a:r>
              <a:t>⠀⠀⠀⠀⠀⠀⠀⠀⠀⠀⠀⣿⣿⣿⣿⣿⣿⣿⣿⣿⣿⣿⣿⣿⣿⣿⣿⣿⣿⣿⣿⣿⣿⣿⣿⣿⣿⣿⣧⣷⣾⣿⣿⣿⣾⣿⣿⣿⣿⣿⣿⣿⣿⣿⣿⣿⣿⣿⣿⡇⢻⣿⣷⣾⣿⣿⣿⣿⣽⠀⠀⠀⠀⠀⠀⠀⠀⠀⠀⠀⠀</a:t>
            </a:r>
            <a:br/>
            <a:r>
              <a:t>⠀⠀⠀⠀⠀⠀⠀⠀⠀⠀⠀⣿⣿⣿⣿⣿⣿⣿⣿⣿⣿⣿⣿⣿⣿⣿⣿⣿⣿⣿⣿⣿⣿⣿⣿⣿⣿⡟⢝⣿⣿⣿⣿⣿⣿⣿⣿⣿⣿⣿⣿⣿⣿⣿⣿⣿⣿⣿⣿⡇⢸⣿⣿⣿⣿⣿⢿⣿⣿⠀⠀⠀⠀⠀⠀⠀⠀⠀⠀⠀⠀</a:t>
            </a:r>
            <a:br/>
            <a:r>
              <a:t>⠀⠀⠀⠀⠀⠀⠀⠀⠀⠀⠀⣿⣿⣿⣿⣿⣿⣿⣿⣿⣿⣿⣿⣿⣿⣿⣿⣿⣿⣿⣿⣿⣿⣿⣿⣿⣿⣿⣼⣿⣿⣿⣿⣿⣿⣿⣿⣿⣿⣿⣿⣿⣿⣿⣿⣿⣿⣿⣿⣧⢜⣯⣿⣿⣿⣿⣿⢿⢿⠀⠀⠀⠀⠀⠀⠀⠀⠀⠀⠀⠀</a:t>
            </a:r>
            <a:br/>
            <a:r>
              <a:t>⠀⠀⠀⠀⠀⠀⠀⠀⠀⠀⠀⣿⣿⣿⣿⣿⣿⣿⣿⣿⣿⣿⣿⣿⣿⣿⣿⣿⣿⣿⣿⣿⣿⣿⣿⣿⣿⣿⣕⣽⣿⣿⣿⣿⣏⢹⣿⣿⣿⣿⣿⣿⣿⣿⣿⣿⣿⣿⣿⣿⣿⡿⢟⣟⢝⢧⢕⢵⢗⠀⠀⠀⠀⠀⠀⠀⠀⠀⠀⠀⠀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⠀⠀⠀⠀⠀⠀⠀⠀⠀⠀⠀⣿⣿⣿⣿⣿⣿⣿⣿⣿⣿⣿⣿⣿⣿⣿⣿⣿⣿⣿⣿⣿⣿⣿⣿⣿⣿⣿⣿⣿⣿⣿⣿⣿⣿⣿⣿⣿⣿⣿⣿⣿⣿⣿⣿⣿⣿⣿⣿⣝⣷⡵⢟⢟⢇⢕⡕⢕⢱⠀⠀⠀⠀⠀⠀⠀⠀⠀⠀⠀⠀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⠀⠀⠀⠀⠀⠀⠀⠀⠀⠀⠀⠛⠛⠛⠛⠛⠛⠛⠛⠛⠛⠛⠛⠛⠛⠛⠛⠛⠛⠛⠛⠛⠛⠛⠛⠛⠛⠛⠛⠛⠛⠛⠛⠛⠛⠛⠛⠛⠛⠛⠛⠛⠛⠛⠛⠛⠛⠛⠛⠛⠛⠓⠘⠛⠛⠙⠛⠓⠑⠀⠀⠀⠀⠀⠀⠀⠀⠀⠀⠀⠀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⠀⠀⠀⠀⠀⠀⠀⠀⠀⠀⠀⣿⣿⣿⣿⣿⣿⣿⣿⣿⣿⣿⣿⣿⣿⣿⣿⣿⣿⣿⣿⣿⣿⣿⣿⣿⣿⣿⣿⣿⣿⣿⣿⣿⣿⣿⣿⣿⣿⣿⣿⣿⣿⣿⣿⣿⣿⣿⣿⡧⢜⣿⣿⣿⣿⣿⣿⣿⣿⠀⠀⠀⠀⠀⠀⠀⠀⠀⠀⠀⠀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⠀⠀⠀⠀⠀⠀⠀⠀⠀⠀⠀⣿⣿⣿⣿⣿⣿⣿⣿⣿⣿⣿⣿⣿⣿⣿⣿⣿⣿⣿⣿⣿⣿⣿⣿⣿⣿⣿⣿⣿⣿⣿⣿⣿⣿⣿⣿⣿⣿⣿⣿⣿⣿⣿⣿⣿⣿⣿⣿⣿⢜⣿⣿⣿⣿⣿⣿⣿⣿⠀⠀⠀⠀⠀⠀⠀⠀⠀⠀⠀⠀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⠀⠀⠀⠀⠀⠀⠀⠀⠀⠀⠀⣿⣿⣿⣿⣿⣿⣿⣿⣿⣿⣿⣿⣿⣿⣿⣿⣿⣿⣿⣿⣿⣿⣿⣿⣿⣿⣿⣿⣿⣿⣿⣿⣿⣿⣿⣿⣿⣿⣿⣿⣿⣿⣿⣿⣿⣿⣿⣿⣿⢱⣿⣿⣿⣿⣿⣿⣿⣿⠀⠀⠀⠀⠀⠀⠀⠀⠀⠀⠀⠀</a:t>
            </a:r>
            <a:br/>
            <a:r>
              <a:t>⠀⠀⠀⠀⠀⠀⠀⠀⠀⠀⠀⣿⣿⣿⣿⣿⣿⣿⣿⣿⣿⣿⣿⣿⣿⣿⣿⣿⣿⣿⣿⣿⣿⣿⣿⣿⢟⢟⢏⢟⢟⢿⣿⣿⣿⣿⣿⣿⣿⣿⣿⣿⣿⣿⣿⣿⣿⣿⣿⣿⢱⣿⣿⣿⣿⣿⣿⣿⣿⠀⠀⠀⠀⠀⠀⠀⠀⠀⠀⠀⠀</a:t>
            </a:r>
            <a:br/>
            <a:r>
              <a:t>⠀⠀⠀⠀⠀⠀⠀⠀⠀⠀⠀⣿⣿⣿⣿⣿⣿⣿⣿⣿⣿⣿⣿⣿⣿⣿⣿⣿⣿⣿⣿⣿⣿⣿⣿⢕⢕⢕⣕⣵⡕⢕⢿⣿⣿⣿⣿⣿⣿⣿⣿⣿⣿⣿⣿⣿⣿⣿⣿⣿⢱⣿⣿⣿⣿⣿⣿⣿⣿⠀⠀⠀⠀⠀⠀⠀⠀⠀⠀⠀⠀</a:t>
            </a:r>
            <a:br/>
            <a:r>
              <a:t>⠀⠀⠀⠀⠀⠀⠀⠀⠀⠀⠀⣿⣿⣿⣿⣿⣿⣿⣿⣿⣿⣿⣿⣿⣿⣿⣿⣿⣿⣿⣿⣿⣿⣿⣿⣷⣾⣿⡿⢿⣟⢕⣸⣿⣿⣿⣿⣿⣿⣿⣿⣿⣿⣿⣿⣿⣿⣿⣿⣿⢜⣿⣿⣿⣿⣿⣿⣿⣿⠀⠀⠀⠀⠀⠀⠀⠀⠀⠀⠀⠀</a:t>
            </a:r>
            <a:br/>
            <a:r>
              <a:t>⠀⠀⠀⠀⠀⠀⠀⠀⠀⠀⠀⣿⣿⣿⣿⣿⣿⣿⣿⣿⣿⣿⣿⣿⣿⣿⣿⣿⣿⣿⣿⣿⣿⣿⣿⣯⢅⣰⣄⣱⣿⣿⣿⣿⣿⣿⣿⣿⣿⣿⣿⣿⣿⣿⣿⣿⣿⣿⣿⣿⢇⣿⣿⣿⣿⣿⣿⣿⣿⠀⠀⠀⠀⠀⠀⠀⠀⠀⠀⠀⠀</a:t>
            </a:r>
            <a:br/>
            <a:r>
              <a:t>⠀⠀⠀⠀⠀⠀⠀⠀⠀⠀⠀⣿⣿⣿⣿⣿⣿⣿⣿⣿⣿⣿⣿⣿⣿⣿⣿⣿⣿⣿⣿⣿⣿⣿⣿⣿⣿⡟⢞⣿⣿⣿⢿⣿⣿⣿⣿⣿⣿⣿⣿⣿⣿⣿⣿⣿⣿⣿⣿⣿⡇⣿⣿⣿⣿⣿⣿⣿⣿⠀⠀⠀⠀⠀⠀⠀⠀⠀⠀⠀⠀</a:t>
            </a:r>
            <a:br/>
            <a:r>
              <a:t>⠀⠀⠀⠀⠀⠀⠀⠀⠀⠀⠀⣿⣿⣿⣿⣿⣿⣿⣿⣿⣿⣿⣿⣿⣿⣿⣿⣿⣿⣿⣿⣿⣿⣿⣿⣿⣿⣿⢜⢏⢻⣿⣼⣿⣿⣿⣿⣿⣿⣿⣿⣿⣿⣿⣿⣿⣿⣿⣿⣿⡇⣿⣿⣿⣿⣿⣿⣿⣿⠀⠀⠀⠀⠀⠀⠀⠀⠀⠀⠀⠀</a:t>
            </a:r>
            <a:br/>
            <a:r>
              <a:t>⠀⠀⠀⠀⠀⠀⠀⠀⠀⠀⠀⣿⣿⣿⣿⣿⣿⣿⣿⣿⣿⣿⣿⣿⣿⣿⣿⣿⣿⣿⣿⣿⣿⣿⣿⣿⣿⣿⣷⣧⣼⣾⣿⣿⣿⣿⣿⣿⣿⣿⣿⣿⣿⣿⣿⣿⣿⣿⣿⣿⡇⣿⣿⣿⣿⣿⣿⣿⣿⠀⠀⠀⠀⠀⠀⠀⠀⠀⠀⠀⠀</a:t>
            </a:r>
            <a:br/>
            <a:r>
              <a:t>⠀⠀⠀⠀⠀⠀⠀⠀⠀⠀⠀⣿⣿⣿⣿⣿⣿⣿⣿⣿⣿⣿⣿⣿⣿⣿⣿⣿⣿⣿⣿⣿⣿⣿⣿⣿⣿⣿⣿⣷⣿⣿⣿⣿⣿⣿⣿⣿⣿⣿⣿⣿⣿⣿⣿⣿⣿⣿⣿⣿⡧⣿⣿⣿⣿⣿⣿⣿⣿⠀⠀⠀⠀⠀⠀⠀⠀⠀⠀⠀⠀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⠀⠀⠀⠀⠀⠀⠀⠀⠀⠀⠀⣿⣿⣿⣿⣿⣿⣿⣿⣿⣿⣿⣿⣿⣿⣿⣿⣿⣿⣿⣿⣿⣿⣿⣿⣿⣿⣿⣿⣿⣿⣿⣿⣿⣿⣿⣿⣷⣾⣿⣿⣿⣿⣿⣿⣿⣿⣿⣿⣿⣇⣿⣿⣿⣿⣿⣿⣿⣿⠀⠀⠀⠀⠀⠀⠀⠀⠀⠀⠀⠀</a:t>
            </a:r>
            <a:br/>
            <a:r>
              <a:t>⠀⠀⠀⠀⠀⠀⠀⠀⠀⠀⠀⣿⣿⣿⣿⣿⣿⣿⣿⣿⣿⣿⣿⣿⣿⣿⣿⣿⣿⣿⣿⣿⣿⣿⣿⣿⢿⣿⣿⣿⣿⣿⣿⣿⣿⣿⣿⣿⣿⣟⣽⣿⣿⣿⣿⣿⣿⣿⣿⣿⣟⣻⣿⣿⣿⣿⣿⣿⣿⠀⠀⠀⠀⠀⠀⠀⠀⠀⠀⠀⠀</a:t>
            </a:r>
            <a:br/>
            <a:r>
              <a:t>⠀⠀⠀⠀⠀⠀⠀⠀⠀⠀⠀⣿⣿⣿⣿⣿⣿⣿⣿⣿⣿⣿⣿⣿⣿⣿⣿⣿⣿⣿⣿⣿⣿⣿⣿⣯⢕⣹⣿⣿⣿⣿⣿⣿⣿⣿⣿⣿⣿⣿⣿⣿⣿⣿⣿⣿⣿⣿⣿⣿⣏⢸⣿⣿⣿⣿⣿⣿⣿⠀⠀⠀⠀⠀⠀⠀⠀⠀⠀⠀⠀</a:t>
            </a:r>
            <a:br/>
            <a:r>
              <a:t>⠀⠀⠀⠀⠀⠀⠀⠀⠀⠀⠀⣿⣿⣿⣿⣿⣿⣿⣿⣿⣿⣿⣿⣿⣿⣿⣿⣿⣿⣿⣿⣿⡝⢜⣿⣿⣧⡌⢝⣿⣿⣿⣿⣿⣿⣿⣿⣿⣿⣿⣿⣿⣿⣿⣿⣿⣿⣿⣿⣿⣧⢸⣿⣿⣿⣿⣿⣿⣿⠀⠀⠀⠀⠀⠀⠀⠀⠀⠀⠀⠀</a:t>
            </a:r>
            <a:br/>
            <a:r>
              <a:t>⠀⠀⠀⠀⠀⠀⠀⠀⠀⠀⠀⣿⣿⣿⣿⣿⣿⣿⣿⣿⣿⣿⣿⣿⣿⣿⣿⣿⣿⣿⣿⣿⣿⣾⣿⣿⣿⡗⢕⡜⣿⣿⣿⢿⢿⡝⣾⣿⣿⣿⣿⣿⣿⣿⣿⣿⣿⣿⣿⣿⣷⢸⣿⣿⣿⣿⢿⢿⡟⠀⠀⠀⠀⠀⠀⠀⠀⠀⠀⠀⠀</a:t>
            </a:r>
            <a:br/>
            <a:r>
              <a:t>⠀⠀⠀⠀⠀⠀⠀⠀⠀⠀⠀⣿⣿⣿⣿⣿⣿⣿⣿⣿⣿⣿⣿⣿⣿⣿⣿⣿⣿⣿⣿⣿⣿⣿⣿⣽⣿⣧⢱⣕⣱⣷⣷⣿⣿⣷⣿⣿⣿⣿⣿⣿⣿⣿⣿⣿⣿⣿⣿⣿⣿⢜⣿⣿⣵⣾⣿⣿⣿⠀⠀⠀⠀⠀⠀⠀⠀⠀⠀⠀⠀</a:t>
            </a:r>
            <a:br/>
            <a:r>
              <a:t>⠀⠀⠀⠀⠀⠀⠀⠀⠀⠀⠀⣿⣿⣿⣿⣿⣿⣿⣿⣿⣿⣿⣿⣿⣿⣿⣿⣿⣿⣿⣿⣿⣿⣿⣿⣿⣿⣿⡻⢿⣿⣿⣿⣿⣿⣿⣿⣿⣿⣿⣿⣿⣿⣿⣿⣿⣿⣿⣿⣿⣷⢕⣿⣿⣽⣿⣿⣿⣿⠀⠀⠀⠀⠀⠀⠀⠀⠀⠀⠀⠀</a:t>
            </a:r>
            <a:br/>
            <a:r>
              <a:t>⠀⠀⠀⠀⠀⠀⠀⠀⠀⠀⠀⣿⣿⣿⣿⣿⣿⣿⣿⣿⣿⣿⣿⣿⣿⣿⣿⣿⣿⣿⣿⣿⣿⣿⣿⣿⣿⣿⣕⣟⣿⣿⣿⣿⣿⣿⣿⣿⣿⣿⣿⣿⣿⣿⣿⣿⣿⣿⣿⣿⣯⡵⣿⣟⣽⣿⣿⣿⣿⠀⠀⠀⠀⠀⠀⠀⠀⠀⠀⠀⠀</a:t>
            </a:r>
            <a:br/>
            <a:r>
              <a:t>⠀⠀⠀⠀⠀⠀⠀⠀⠀⠀⠀⣿⣿⣿⣿⣿⣿⣿⣿⣿⣿⣿⣿⣿⣿⣿⣿⣿⣿⣿⣿⣿⣿⣿⣿⣿⣿⣿⣮⣽⣿⣿⣿⣿⣿⡟⣿⣿⣿⣿⣿⣿⣿⣿⣿⣿⣿⣿⣿⣿⣿⣷⣿⡿⢿⢟⢿⣝⢕⠀⠀⠀⠀⠀⠀⠀⠀⠀⠀⠀⠀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⠀⠀⠀⠀⠀⠀⠀⠀⠀⠀⠀⣿⣿⣿⣿⣿⣿⣿⣿⣿⣿⣿⣿⣿⣿⣿⣿⣿⣿⣿⣿⣿⣿⣿⣿⣿⣿⣿⣿⣿⣿⣿⣿⣿⣿⣿⣿⣿⣿⣿⣿⣿⣿⣷⣿⣿⣿⣿⣿⣿⡟⢻⣕⡱⢾⢷⢕⢕⢕⠀⠀⠀⠀⠀⠀⠀⠀⠀⠀⠀⠀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⠀⠀⠀⠀⠀⠀⠀⠀⠀⠀⠀⠛⠛⠛⠛⠛⠛⠛⠛⠛⠛⠛⠛⠛⠛⠛⠛⠛⠛⠛⠛⠛⠛⠛⠛⠛⠛⠛⠛⠛⠛⠛⠛⠛⠛⠛⠛⠛⠛⠛⠛⠛⠛⠛⠛⠛⠛⠛⠛⠛⠛⠛⠛⠑⠑⠓⠓⠚⠃⠀⠀⠀⠀⠀⠀⠀⠀⠀⠀⠀⠀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⠀⠀⠀⠀⠀⠀⠀⠀⠀⠀⠀⣿⣿⣿⣿⣿⣿⣿⣿⣿⣿⣿⣿⣿⣿⣿⣿⣿⣿⣿⣿⣿⣿⣿⣿⣿⣿⣿⣿⣿⣿⣿⣿⣿⣿⣿⣿⣿⣿⣿⣿⣿⣿⣿⣿⣿⣿⣿⣿⣿⣿⡇⣼⣿⣿⣿⣿⣿⣿⠀⠀⠀⠀⠀⠀⠀⠀⠀⠀⠀⠀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⠀⠀⠀⠀⠀⠀⠀⠀⠀⠀⠀⣿⣿⣿⣿⣿⣿⣿⣿⣿⣿⣿⣿⣿⣿⣿⣿⣿⣿⣿⣿⣿⣿⣿⣿⣿⣿⣿⣿⣿⣿⣿⣿⣿⣿⣿⣿⣿⣿⣿⣿⣿⣿⣿⣿⣿⣿⣿⣿⣿⣿⡇⣻⣿⣿⣿⣿⣿⣿⠀⠀⠀⠀⠀⠀⠀⠀⠀⠀⠀⠀</a:t>
            </a:r>
            <a:br/>
            <a:r>
              <a:t>⠀⠀⠀⠀⠀⠀⠀⠀⠀⠀⠀⣿⣿⣿⣿⣿⣿⣿⣿⣿⣿⣿⣿⣿⣿⣿⣿⣿⣿⣿⣿⣿⣿⣿⣿⣿⢟⢟⢟⢟⢻⢿⣿⣿⣿⣿⣿⣿⣿⣿⣿⣿⣿⣿⣿⣿⣿⣿⣿⣿⣿⡇⣿⣿⣿⣿⣿⣿⣿⠀⠀⠀⠀⠀⠀⠀⠀⠀⠀⠀⠀</a:t>
            </a:r>
            <a:br/>
            <a:r>
              <a:t>⠀⠀⠀⠀⠀⠀⠀⠀⠀⠀⠀⣿⣿⣿⣿⣿⣿⣿⣿⣿⣿⣿⣿⣿⣿⣿⣿⣿⣿⣿⣿⣿⣿⣿⣿⢕⢕⢕⣕⣕⡕⢕⢿⣿⣿⣿⣿⣿⣿⣿⣿⣿⣿⣿⣿⣿⣿⣿⣿⣿⣿⡗⣿⣿⣿⣿⣿⣿⣿⠀⠀⠀⠀⠀⠀⠀⠀⠀⠀⠀⠀</a:t>
            </a:r>
            <a:br/>
            <a:r>
              <a:t>⠀⠀⠀⠀⠀⠀⠀⠀⠀⠀⠀⣿⣿⣿⣿⣿⣿⣿⣿⣿⣿⣿⣿⣿⣿⣿⣿⣿⣿⣿⣿⣿⣿⣿⣿⣧⣷⣿⣿⢿⢷⢕⢸⣿⣿⣿⣿⣿⣿⣿⣿⣿⣿⣿⣿⣿⣿⣿⣿⣿⣿⡇⢿⣿⣿⣿⣿⣿⣿⠀⠀⠀⠀⠀⠀⠀⠀⠀⠀⠀⠀</a:t>
            </a:r>
            <a:br/>
            <a:r>
              <a:t>⠀⠀⠀⠀⠀⠀⠀⠀⠀⠀⠀⣿⣿⣿⣿⣿⣿⣿⣿⣿⣿⣿⣿⣿⣿⣿⣿⣿⣿⣿⣿⣿⣿⣿⣿⣯⢁⣵⣄⣸⣿⣾⣿⣿⣿⣿⣿⣿⣿⣿⣿⣿⣿⣿⣿⣿⣿⣿⣿⣿⣿⣇⣻⣿⣿⣿⣿⣿⣿⠀⠀⠀⠀⠀⠀⠀⠀⠀⠀⠀⠀</a:t>
            </a:r>
            <a:br/>
            <a:r>
              <a:t>⠀⠀⠀⠀⠀⠀⠀⠀⠀⠀⠀⣿⣿⣿⣿⣿⣿⣿⣿⣿⣿⣿⣿⣿⣿⣿⣿⣿⣿⣿⣿⣿⣿⣿⣿⣿⣿⢽⢿⣿⣿⣿⣿⣿⣿⣿⣿⣿⣿⣿⣿⣿⣿⣿⣿⣿⣿⣿⣿⣿⣿⡏⢸⣿⣿⣿⣿⣿⣿⠀⠀⠀⠀⠀⠀⠀⠀⠀⠀⠀⠀</a:t>
            </a:r>
            <a:br/>
            <a:r>
              <a:t>⠀⠀⠀⠀⠀⠀⠀⠀⠀⠀⠀⣿⣿⣿⣿⣿⣿⣿⣿⣿⣿⣿⣿⣿⣿⣿⣿⣿⣿⣿⣿⣿⣿⣿⣿⣿⣿⣷⡜⢟⢿⣿⣹⣿⣿⣿⣿⣿⣿⣿⣿⣿⣿⣿⣿⣿⣿⣿⣿⣿⣿⣧⢸⣿⣿⣿⣿⣿⣿⠀⠀⠀⠀⠀⠀⠀⠀⠀⠀⠀⠀</a:t>
            </a:r>
            <a:br/>
            <a:r>
              <a:t>⠀⠀⠀⠀⠀⠀⠀⠀⠀⠀⠀⣿⣿⣿⣿⣿⣿⣿⣿⣿⣿⣿⣿⣿⣿⣿⣿⣿⣿⣿⣿⣿⣿⣿⣿⣿⣿⣿⣧⣕⣷⣽⣿⣿⣿⣿⣿⣿⣿⣿⣿⣿⣿⣿⣿⣿⣿⣿⣿⣿⣿⣿⢸⣿⣿⣿⣿⣿⣿⠀⠀⠀⠀⠀⠀⠀⠀⠀⠀⠀⠀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⠀⠀⠀⠀⠀⠀⠀⠀⠀⠀⠀⣿⣿⣿⣿⣿⣿⣿⣿⣿⣿⣿⣿⣿⣿⣿⣿⣿⣿⣿⣿⣿⣿⣿⣿⣿⣿⣿⣿⣿⣿⣿⣿⣿⣿⣿⣿⣿⣿⣿⣿⣿⣿⣿⣿⣿⣿⣿⣿⣿⣿⣿⢾⣿⣿⣿⣿⣿⣿⠀⠀⠀⠀⠀⠀⠀⠀⠀⠀⠀⠀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⠀⠀⠀⠀⠀⠀⠀⠀⠀⠀⠀⣿⣿⣿⣿⣿⣿⣿⣿⣿⣿⣿⣿⣿⣿⣿⣿⣿⣿⣿⣿⣿⣿⣿⣿⣿⣿⣿⣿⣿⣿⣿⣿⣿⣿⣿⣿⣿⢟⣿⣿⣿⣿⣿⣿⣿⣿⣿⣿⣿⣿⣿⣸⣿⣿⣿⣿⣿⣿⠀⠀⠀⠀⠀⠀⠀⠀⠀⠀⠀⠀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⠀⠀⠀⠀⠀⠀⠀⠀⠀⠀⠀⣿⣿⣿⣿⣿⣿⣿⣿⣿⣿⣿⣿⣿⣿⣿⣿⣿⣿⣿⣿⣿⣿⣿⣿⣿⣿⣿⣿⣿⣿⣿⣿⣿⣿⣿⣿⣿⣿⣿⣿⢿⣿⣿⣿⣿⣿⣿⣿⣿⣿⣿⣻⣿⣿⣿⣿⣿⣿⠀⠀⠀⠀⠀⠀⠀⠀⠀⠀⠀⠀</a:t>
            </a:r>
            <a:br/>
            <a:r>
              <a:t>⠀⠀⠀⠀⠀⠀⠀⠀⠀⠀⠀⣿⣿⣿⣿⣿⣿⣿⣿⣿⣿⣿⣿⣿⣿⣿⣿⣿⣿⣿⣿⣿⣿⡿⢏⣿⣿⣿⣿⣿⣿⣿⣿⣿⣿⣿⣿⣿⣿⣿⣷⣿⣿⣿⣿⣿⣿⣿⣿⣿⣿⣿⢕⣿⣿⣿⣿⣿⣿⠀⠀⠀⠀⠀⠀⠀⠀⠀⠀⠀⠀</a:t>
            </a:r>
            <a:br/>
            <a:r>
              <a:t>⠀⠀⠀⠀⠀⠀⠀⠀⠀⠀⠀⣿⣿⣿⣿⣿⣿⣿⣿⣿⣿⣿⣿⣿⣿⣿⣿⣿⣿⣿⣿⣯⢝⢝⣱⣿⣿⡟⢿⣿⣿⣿⣿⣿⣿⣿⣿⣿⣿⣿⣿⣿⣿⣿⣿⣿⣿⣿⣿⣿⣿⣿⡕⣿⣿⣿⣿⣿⣿⠀⠀⠀⠀⠀⠀⠀⠀⠀⠀⠀⠀</a:t>
            </a:r>
            <a:br/>
            <a:r>
              <a:t>⠀⠀⠀⠀⠀⠀⠀⠀⠀⠀⠀⣿⣿⣿⣿⣿⣿⣿⣿⣿⣿⣿⣿⣿⣿⣿⣿⣿⣿⣿⣿⣿⣷⣿⢕⢿⡿⣇⢜⢻⣿⣿⣿⣿⣿⣿⢻⣿⣿⣿⣿⣿⣿⣿⣿⣿⣿⣿⣿⣿⣿⣿⢕⣿⣿⣿⣿⣿⣿⠀⠀⠀⠀⠀⠀⠀⠀⠀⠀⠀⠀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⠀⠀⠀⠀⠀⠀⠀⠀⠀⠀⠀⣿⣿⣿⣿⣿⣿⣿⣿⣿⣿⣿⣿⣿⣿⣿⣿⣿⣿⣿⣿⣿⣿⣿⣵⣵⣼⣿⡇⢇⢟⣝⣝⣣⣯⣿⣼⣿⣿⣿⣿⣿⣿⣿⣿⣿⣿⣿⣿⣿⣿⣿⡇⢿⣿⣯⣽⣿⣷⠀⠀⠀⠀⠀⠀⠀⠀⠀⠀⠀⠀</a:t>
            </a:r>
            <a:br/>
            <a:r>
              <a:t>⠀⠀⠀⠀⠀⠀⠀⠀⠀⠀⠀⣿⣿⣿⣿⣿⣿⣿⣿⣿⣿⣿⣿⣿⣿⣿⣿⣿⣿⣿⣿⣿⣿⣿⣿⣿⣿⣿⡧⡳⢾⣿⣿⣿⣿⣿⣿⣿⣿⣿⣿⣿⣿⣿⣿⣿⣿⣿⣿⣿⣿⣿⡕⢿⣿⣿⣿⣽⣿⠀⠀⠀⠀⠀⠀⠀⠀⠀⠀⠀⠀</a:t>
            </a:r>
            <a:br/>
            <a:r>
              <a:t>⠀⠀⠀⠀⠀⠀⠀⠀⠀⠀⠀⣿⣿⣿⣿⣿⣿⣿⣿⣿⣿⣿⣿⣿⣿⣿⣿⣿⣿⣿⣿⣿⣿⣿⣿⣿⣿⣿⣷⣼⣿⣿⣿⣿⣿⣿⣿⣿⣿⣿⣿⣿⣿⣿⣿⣿⣿⣿⣿⣿⣿⣿⣇⢾⣿⢿⣻⣿⣿⠀⠀⠀⠀⠀⠀⠀⠀⠀⠀⠀⠀</a:t>
            </a:r>
            <a:br/>
            <a:r>
              <a:t>⠀⠀⠀⠀⠀⠀⠀⠀⠀⠀⠀⣿⣿⣿⣿⣿⣿⣿⣿⣿⣿⣿⣿⣿⣿⣿⣿⣿⣿⣿⣿⣿⣿⣿⣿⣿⣿⣿⣟⣿⣿⣿⣿⣿⣿⣿⣿⣿⣿⣿⣿⣿⣷⣿⢿⢿⣿⣿⣿⣿⣿⣿⣿⢼⣿⣿⣿⢿⣻⠀⠀⠀⠀⠀⠀⠀⠀⠀⠀⠀⠀</a:t>
            </a:r>
            <a:br/>
            <a:r>
              <a:t>⠀⠀⠀⠀⠀⠀⠀⠀⠀⠀⠀⣿⣿⣿⣿⣿⣿⣿⣿⣿⣿⣿⣿⣿⣿⣿⣿⣿⣿⣿⣿⣿⣿⣿⣿⣿⣿⣿⣿⣿⣿⣿⣿⣿⣿⣿⣵⣿⣿⣿⣿⣿⣿⣿⣯⣿⣯⣿⣿⣿⣿⡿⢿⣟⢝⣵⣷⣵⢕⠀⠀⠀⠀⠀⠀⠀⠀⠀⠀⠀⠀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⠀⠀⠀⠀⠀⠀⠀⠀⠀⠀⠀⠛⠛⠛⠛⠛⠛⠛⠛⠛⠛⠛⠛⠛⠛⠛⠛⠛⠛⠛⠛⠛⠛⠛⠛⠛⠛⠛⠛⠛⠛⠛⠛⠛⠛⠛⠛⠛⠛⠛⠛⠛⠛⠛⠛⠛⠛⠛⠛⠛⠛⠛⠓⠛⠋⠑⠑⠑⠑⠀⠀⠀⠀⠀⠀⠀⠀⠀⠀⠀⠀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⠀⠀⠀⠀⠀⠀⠀⠀⠀⠀⠀⣿⣿⣿⣿⣿⣿⣿⣿⣿⣿⣿⣿⣿⣿⣿⣿⣿⣿⣿⣿⣿⣿⣿⣿⣿⣿⣿⣿⣿⣿⣿⣿⣿⣿⣿⣿⣿⣿⣿⣿⣿⣿⣿⣿⣿⣿⣿⣿⣿⣿⣿⣿⣿⡇⣻⣿⣿⣿⠀⠀⠀⠀⠀⠀⠀⠀⠀⠀⠀⠀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⠀⠀⠀⠀⠀⠀⠀⠀⠀⠀⠀⣿⣿⣿⣿⣿⣿⣿⣿⣿⣿⣿⣿⣿⣿⣿⣿⣿⣿⣿⣿⣿⣿⣿⣿⣿⣿⣿⣿⣿⣿⣿⣿⣿⣿⣿⣿⣿⣿⣿⣿⣿⣿⣿⣿⣿⣿⣿⣿⣿⣿⣿⣿⣿⡇⣿⣿⣿⣿⠀⠀⠀⠀⠀⠀⠀⠀⠀⠀⠀⠀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⠀⠀⠀⠀⠀⠀⠀⠀⠀⠀⠀⣿⣿⣿⣿⣿⣿⣿⣿⣿⣿⣿⣿⣿⣿⣿⣿⣿⣿⣿⣿⣿⣿⣿⣿⣿⣿⣿⣿⣿⣿⣿⣿⣿⣿⣿⣿⣿⣿⣿⣿⣿⣿⣿⣿⣿⣿⣿⣿⣿⣿⣿⣿⣿⡕⣽⣿⣿⣿⠀⠀⠀⠀⠀⠀⠀⠀⠀⠀⠀⠀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⠀⠀⠀⠀⠀⠀⠀⠀⠀⠀⠀⣿⣿⣿⣿⣿⣿⣿⣿⣿⣿⣿⣿⣿⣿⣿⣿⣿⣿⣿⣿⣿⣿⣿⣿⣿⣿⣿⣿⣿⣿⣿⣿⣿⣿⣿⣿⣿⣿⣿⣿⣿⣿⣿⣿⣿⣿⣿⣿⣿⣿⣿⣿⣿⡇⣼⣿⣿⣿⠀⠀⠀⠀⠀⠀⠀⠀⠀⠀⠀⠀</a:t>
            </a:r>
            <a:br/>
            <a:r>
              <a:t>⠀⠀⠀⠀⠀⠀⠀⠀⠀⠀⠀⣿⣿⣿⣿⣿⣿⣿⣿⣿⣿⣿⣿⣿⣿⣿⣿⣿⣿⣿⣿⣿⣿⣿⣿⣿⢟⢟⢟⢟⢻⢿⣿⣿⣿⣿⣿⣿⣿⣿⣿⣿⣿⣿⣿⣿⣿⣿⣿⣿⣿⣿⣿⣿⣇⣿⣿⣿⣿⠀⠀⠀⠀⠀⠀⠀⠀⠀⠀⠀⠀</a:t>
            </a:r>
            <a:br/>
            <a:r>
              <a:t>⠀⠀⠀⠀⠀⠀⠀⠀⠀⠀⠀⣿⣿⣿⣿⣿⣿⣿⣿⣿⣿⣿⣿⣿⣿⣿⣿⣿⣿⣿⣿⣿⣿⣿⣿⢇⢕⢕⣕⣕⢕⢕⣿⣿⣿⣿⣿⣿⣿⣿⣿⣿⣿⣿⣿⣿⣿⣿⣿⣿⣿⣿⣿⣿⡇⣿⣿⣿⣿⠀⠀⠀⠀⠀⠀⠀⠀⠀⠀⠀⠀</a:t>
            </a:r>
            <a:br/>
            <a:r>
              <a:t>⠀⠀⠀⠀⠀⠀⠀⠀⠀⠀⠀⣿⣿⣿⣿⣿⣿⣿⣿⣿⣿⣿⣿⣿⣿⣿⣿⣿⣿⣿⣿⣿⣿⣿⣿⣧⣷⣿⣿⣿⢷⢕⢸⣿⣿⣿⣿⣿⣿⣿⣿⣿⣿⣿⣿⣿⣿⣿⣿⣿⣿⣿⣿⣿⡇⣿⣿⣿⣿⠀⠀⠀⠀⠀⠀⠀⠀⠀⠀⠀⠀</a:t>
            </a:r>
            <a:br/>
            <a:r>
              <a:t>⠀⠀⠀⠀⠀⠀⠀⠀⠀⠀⠀⣿⣿⣿⣿⣿⣿⣿⣿⣿⣿⣿⣿⣿⣿⣿⣿⣿⣿⣿⣿⣿⣿⣿⣿⣏⢙⢹⣅⣅⣿⣷⣿⣿⣿⣿⣿⣿⣿⣿⣿⣿⣿⣿⣿⣿⣿⣿⣿⣿⣿⣿⣿⣿⣇⢽⣿⣿⣿⠀⠀⠀⠀⠀⠀⠀⠀⠀⠀⠀⠀</a:t>
            </a:r>
            <a:br/>
            <a:r>
              <a:t>⠀⠀⠀⠀⠀⠀⠀⠀⠀⠀⠀⣿⣿⣿⣿⣿⣿⣿⣿⣿⣿⣿⣿⣿⣿⣿⣿⣿⣿⣿⣿⣿⣿⣿⣿⣿⣷⣯⢿⢿⣿⣿⣿⣿⣿⣿⣿⣿⣿⣿⣿⣿⣿⣿⣿⣿⣿⣿⣿⣿⣿⣿⣿⣿⡇⢸⣿⣿⣿⠀⠀⠀⠀⠀⠀⠀⠀⠀⠀⠀⠀</a:t>
            </a:r>
            <a:br/>
            <a:r>
              <a:t>⠀⠀⠀⠀⠀⠀⠀⠀⠀⠀⠀⣿⣿⣿⣿⣿⣿⣿⣿⣿⣿⣿⣿⣿⣿⣿⣿⣿⣿⣿⣿⣿⣿⣿⣿⣿⣿⣷⢞⣿⣿⣿⢿⣿⣿⣿⣿⣿⣿⣿⣿⣿⣿⣿⣿⣿⣿⣿⣿⣿⣿⣿⣿⣿⣇⢸⣿⣿⣿⠀⠀⠀⠀⠀⠀⠀⠀⠀⠀⠀⠀</a:t>
            </a:r>
            <a:br/>
            <a:r>
              <a:t>⠀⠀⠀⠀⠀⠀⠀⠀⠀⠀⠀⣿⣿⣿⣿⣿⣿⣿⣿⣿⣿⣿⣿⣿⣿⣿⣿⣿⣿⣿⣿⣿⣿⣿⣿⣿⣿⣿⣧⢕⢎⣹⣿⣿⣿⣿⣿⣿⣿⣿⣿⣿⣿⣿⣿⣿⣿⣿⣿⣿⣿⣿⣿⣿⡇⢸⣿⣿⣿⠀⠀⠀⠀⠀⠀⠀⠀⠀⠀⠀⠀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⠀⠀⠀⠀⠀⠀⠀⠀⠀⠀⠀⣿⣿⣿⣿⣿⣿⣿⣿⣿⣿⣿⣿⣿⣿⣿⣿⣿⣿⣿⣿⣿⣿⣿⣿⣿⣿⣿⣿⣿⣷⣿⣿⣿⣿⣿⣿⣿⣿⣿⣿⣿⣿⣿⣿⣿⣿⣿⣿⣿⣿⣿⣿⣿⡷⢸⣿⣿⣿⠀⠀⠀⠀⠀⠀⠀⠀⠀⠀⠀⠀</a:t>
            </a:r>
            <a:br/>
            <a:r>
              <a:t>⠀⠀⠀⠀⠀⠀⠀⠀⠀⠀⠀⣿⣿⣿⣿⣿⣿⣿⣿⣿⣿⣿⣿⣿⣿⣿⣿⣿⣿⣿⣿⣿⣿⣿⣿⣿⣿⣿⣿⣿⣿⣿⣿⣿⣿⣿⣿⣿⡿⣿⣿⣿⣿⣿⣿⣿⣿⣿⣿⣿⣿⣿⣿⣿⣿⣸⣿⣿⣿⠀⠀⠀⠀⠀⠀⠀⠀⠀⠀⠀⠀</a:t>
            </a:r>
            <a:br/>
            <a:r>
              <a:t>⠀⠀⠀⠀⠀⠀⠀⠀⠀⠀⠀⣿⣿⣿⣿⣿⣿⣿⣿⣿⣿⣿⣿⣿⣿⣿⣿⣿⣿⣿⣿⣿⣿⣿⣿⣿⣿⣿⣿⣿⣿⣿⣿⣿⣿⣿⣿⣿⣿⣝⣿⣿⣿⣿⣿⣿⣿⣿⣿⣿⣿⣿⣿⣿⣿⢻⣿⣿⣿⠀⠀⠀⠀⠀⠀⠀⠀⠀⠀⠀⠀</a:t>
            </a:r>
            <a:br/>
            <a:r>
              <a:t>⠀⠀⠀⠀⠀⠀⠀⠀⠀⠀⠀⣿⣿⣿⣿⣿⣿⣿⣿⣿⣿⣿⣿⣿⣿⣿⣿⣿⣿⣿⣿⣿⡿⢟⢟⢿⢿⣿⣿⣿⣿⣿⣿⣿⣿⣿⣿⣿⣿⣿⣿⣿⣿⣿⣿⣿⣿⣿⣿⣿⣿⣿⣿⣿⣿⢱⣿⣿⣿⠀⠀⠀⠀⠀⠀⠀⠀⠀⠀⠀⠀</a:t>
            </a:r>
            <a:br/>
            <a:r>
              <a:t>⠀⠀⠀⠀⠀⠀⠀⠀⠀⠀⠀⣿⣿⣿⣿⣿⣿⣿⣿⣿⣿⣿⣿⣿⣿⣿⣿⣿⣿⣿⣿⡽⢝⣹⣵⣵⣾⣿⣿⣿⣿⣿⣿⣿⣿⣿⣿⣿⣿⣿⣿⣿⣵⣿⣿⣿⣿⣿⣿⣿⣿⣿⣿⣿⣿⢕⣿⣿⣿⠀⠀⠀⠀⠀⠀⠀⠀⠀⠀⠀⠀</a:t>
            </a:r>
            <a:br/>
            <a:r>
              <a:t>⠀⠀⠀⠀⠀⠀⠀⠀⠀⠀⠀⣿⣿⣿⣿⣿⣿⣿⣿⣿⣿⣿⣿⣿⣿⣿⣿⣿⣿⣿⣿⣷⢾⣿⢹⢿⣽⣧⢟⢿⣿⣿⣿⣿⣿⣿⣿⣿⣿⣿⣿⣿⣿⣿⣿⣿⣿⣿⣿⣿⣿⣿⣿⣿⣿⢕⣿⣿⣿⠀⠀⠀⠀⠀⠀⠀⠀⠀⠀⠀⠀</a:t>
            </a:r>
            <a:br/>
            <a:r>
              <a:t>⠀⠀⠀⠀⠀⠀⠀⠀⠀⠀⠀⣿⣿⣿⣿⣿⣿⣿⣿⣿⣿⣿⣿⣿⣿⣿⣿⣿⣿⣿⣿⣿⣿⣏⣕⣜⣾⣿⣇⢕⢹⢿⢿⢿⢟⢏⢕⣱⣿⣿⣿⣿⣿⣿⣿⣿⣿⣿⣿⣿⣿⣿⣿⣿⣿⢕⣿⣿⣿⠀⠀⠀⠀⠀⠀⠀⠀⠀⠀⠀⠀</a:t>
            </a:r>
            <a:br/>
            <a:r>
              <a:t>⠀⠀⠀⠀⠀⠀⠀⠀⠀⠀⠀⣿⣿⣿⣿⣿⣿⣿⣿⣿⣿⣿⣿⣿⣿⣿⣿⣿⣿⣿⣿⣿⣿⣿⣿⣿⣿⣿⣷⢕⢕⢕⢷⣷⣾⣾⣿⣿⣿⣿⢟⣿⣿⣿⣿⣿⣿⣿⣿⣿⣿⣿⣿⣿⣯⡕⣺⣿⣿⠀⠀⠀⠀⠀⠀⠀⠀⠀⠀⠀⠀</a:t>
            </a:r>
            <a:br/>
            <a:r>
              <a:t>⠀⠀⠀⠀⠀⠀⠀⠀⠀⠀⠀⣿⣿⣿⣿⣿⣿⣿⣿⣿⣿⣿⣿⣿⣿⣿⣿⣿⣿⣿⣿⣿⣿⣿⣿⣿⣿⣿⣿⣷⣷⣷⣿⣿⣿⣿⣿⣿⣿⣿⣿⣿⣿⣿⣿⣿⣿⣿⣿⣿⣿⣿⣿⣿⣿⡕⣾⣿⣿⠀⠀⠀⠀⠀⠀⠀⠀⠀⠀⠀⠀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⠀⠀⠀⠀⠀⠀⠀⠀⠀⠀⠀⣿⣿⣿⣿⣿⣿⣿⣿⣿⣿⣿⣿⣿⣿⣿⣿⣿⣿⣿⣿⣿⣿⣿⣿⣿⣿⣿⣿⣿⣿⣿⣿⣿⣿⣿⣿⣿⣿⣿⣿⣿⣿⣿⣿⣿⡿⡾⣿⣿⣿⣿⣿⣿⣿⣟⣽⣿⣷⠀⠀⠀⠀⠀⠀⠀⠀⠀⠀⠀⠀</a:t>
            </a:r>
            <a:br/>
            <a:r>
              <a:t>⠀⠀⠀⠀⠀⠀⠀⠀⠀⠀⠀⣿⣿⣿⣿⣿⣿⣿⣿⣿⣿⣿⣿⣿⣿⣿⣿⣿⣿⣿⣿⣿⣿⣿⣿⣿⣿⣿⣿⣿⣿⣿⣿⣿⣿⣿⣟⣻⣿⣿⣿⣿⣿⣿⣟⣿⣿⡾⡿⣿⣿⣿⣿⣿⣿⣿⣿⢿⢿⠀⠀⠀⠀⠀⠀⠀⠀⠀⠀⠀⠀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⠀⠀⠀⠀⠀⠀⠀⠀⠀⠀⠀⠛⠛⠛⠛⠛⠛⠛⠛⠛⠛⠛⠛⠛⠛⠛⠛⠛⠛⠛⠛⠛⠛⠛⠛⠛⠛⠛⠛⠛⠛⠛⠛⠛⠛⠛⠛⠛⠛⠛⠛⠛⠛⠛⠋⠙⠛⠛⠛⠛⠛⠛⠛⠛⠋⠙⠓⠑⠛⠀⠀⠀⠀⠀⠀⠀⠀⠀⠀⠀⠀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⠀⠀⠀⠀⠀⠀⠀⠀⠀⠀⠀⣿⣿⣿⣿⣿⣿⣿⣿⣿⣿⣿⣿⣿⣿⣿⣿⣿⣿⣿⣿⣿⣿⣿⣿⣿⣿⣿⣿⣿⣿⣿⣿⣿⣿⣿⣿⣿⣿⣿⣿⣿⣿⣿⣿⣿⣿⣿⣿⣿⣿⣿⣿⣿⣿⣏⢸⣿⣿⠀⠀⠀⠀⠀⠀⠀⠀⠀⠀⠀⠀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⠀⠀⠀⠀⠀⠀⠀⠀⠀⠀⠀⣿⣿⣿⣿⣿⣿⣿⣿⣿⣿⣿⣿⣿⣿⣿⣿⣿⣿⣿⣿⣿⣿⣿⣿⣿⣿⣿⣿⣿⣿⣿⣿⣿⣿⣿⣿⣿⣿⣿⣿⣿⣿⣿⣿⣿⣿⣿⣿⣿⣿⣿⣿⣿⣿⣿⢕⣿⣿⠀⠀⠀⠀⠀⠀⠀⠀⠀⠀⠀⠀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⠀⠀⠀⠀⠀⠀⠀⠀⠀⠀⠀⣿⣿⣿⣿⣿⣿⣿⣿⣿⣿⣿⣿⣿⣿⣿⣿⣿⣿⣿⣿⣿⣿⣿⣿⣿⣿⣿⣿⣿⣿⣿⣿⣿⣿⣿⣿⣿⣿⣿⣿⣿⣿⣿⣿⣿⣿⣿⣿⣿⣿⣿⣿⣿⣿⣿⢱⣿⣿⠀⠀⠀⠀⠀⠀⠀⠀⠀⠀⠀⠀</a:t>
            </a:r>
            <a:br/>
            <a:r>
              <a:t>⠀⠀⠀⠀⠀⠀⠀⠀⠀⠀⠀⣿⣿⣿⣿⣿⣿⣿⣿⣿⣿⣿⣿⣿⣿⣿⣿⣿⣿⣿⣿⣿⣿⣿⣿⡿⢟⢝⢝⢝⢟⢻⣿⣿⣿⣿⣿⣿⣿⣿⣿⣿⣿⣿⣿⣿⣿⣿⣿⣿⣿⣿⣿⣿⣿⣿⢱⣿⣿⠀⠀⠀⠀⠀⠀⠀⠀⠀⠀⠀⠀</a:t>
            </a:r>
            <a:br/>
            <a:r>
              <a:t>⠀⠀⠀⠀⠀⠀⠀⠀⠀⠀⠀⣿⣿⣿⣿⣿⣿⣿⣿⣿⣿⣿⣿⣿⣿⣿⣿⣿⣿⣿⣿⣿⣿⣿⡿⢕⢕⢕⣕⣵⣕⢕⢿⣿⣿⣿⣿⣿⣿⣿⣿⣿⣿⣿⣿⣿⣿⣿⣿⣿⣿⣿⣿⣿⣿⣿⢸⣿⣿⠀⠀⠀⠀⠀⠀⠀⠀⠀⠀⠀⠀</a:t>
            </a:r>
            <a:br/>
            <a:r>
              <a:t>⠀⠀⠀⠀⠀⠀⠀⠀⠀⠀⠀⣿⣿⣿⣿⣿⣿⣿⣿⣿⣿⣿⣿⣿⣿⣿⣿⣿⣿⣿⣿⣿⣿⣿⣿⣇⣿⣿⣿⢿⢟⡕⢸⣿⣿⣿⣿⣿⣿⣿⣿⣿⣿⣿⣿⣿⣿⣿⣿⣿⣿⣿⣿⣿⣿⣿⢱⣿⣿⠀⠀⠀⠀⠀⠀⠀⠀⠀⠀⠀⠀</a:t>
            </a:r>
            <a:br/>
            <a:r>
              <a:t>⠀⠀⠀⠀⠀⠀⠀⠀⠀⠀⠀⣿⣿⣿⣿⣿⣿⣿⣿⣿⣿⣿⣿⣿⣿⣿⣿⣿⣿⣿⣿⣿⣿⣿⣿⣯⢅⢕⣧⣤⣼⣿⣿⣿⣿⣿⣿⣿⣿⣿⣿⣿⣿⣿⣿⣿⣿⣿⣿⣿⣿⣿⣿⣿⣿⣿⡕⣿⣿⠀⠀⠀⠀⠀⠀⠀⠀⠀⠀⠀⠀</a:t>
            </a:r>
            <a:br/>
            <a:r>
              <a:t>⠀⠀⠀⠀⠀⠀⠀⠀⠀⠀⠀⣿⣿⣿⣿⣿⣿⣿⣿⣿⣿⣿⣿⣿⣿⣿⣿⣿⣿⣿⣿⣿⣿⣿⣿⣿⣿⣿⢿⢿⣿⣿⣿⣿⣿⣿⣿⣿⣿⣿⣿⣿⣿⣿⣿⣿⣿⣿⣿⣿⣿⣿⣿⣿⣿⣿⢕⣿⣿⠀⠀⠀⠀⠀⠀⠀⠀⠀⠀⠀⠀</a:t>
            </a:r>
            <a:br/>
            <a:r>
              <a:t>⠀⠀⠀⠀⠀⠀⠀⠀⠀⠀⠀⣿⣿⣿⣿⣿⣿⣿⣿⣿⣿⣿⣿⣿⣿⣿⣿⣿⣿⣿⣿⣿⣿⣿⣿⣿⣿⣿⡿⢿⢿⣿⢧⣿⣿⣿⣿⣿⣿⣿⣿⣿⣿⣿⣿⣿⣿⣿⣿⣿⣿⣿⣿⣿⣿⣿⢕⣿⣿⠀⠀⠀⠀⠀⠀⠀⠀⠀⠀⠀⠀</a:t>
            </a:r>
            <a:br/>
            <a:r>
              <a:t>⠀⠀⠀⠀⠀⠀⠀⠀⠀⠀⠀⣿⣿⣿⣿⣿⣿⣿⣿⣿⣿⣿⣿⣿⣿⣿⣿⣿⣿⣿⣿⣿⣿⣿⣿⣿⣿⣿⣷⣕⡜⡽⣿⣿⣿⣿⣿⣿⣿⣿⣿⣿⣿⣿⣿⣿⣿⣿⣿⣿⣿⣿⣿⣿⣿⣿⢇⣿⣿⠀⠀⠀⠀⠀⠀⠀⠀⠀⠀⠀⠀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⠀⠀⠀⠀⠀⠀⠀⠀⠀⠀⠀⣿⣿⣿⣿⣿⣿⣿⣿⣿⣿⣿⣿⣿⣿⣿⣿⣿⣿⣿⣿⣿⣿⣿⣿⣿⣿⣿⣿⣿⣷⣿⣿⣿⣿⣿⣿⣿⣿⣿⣿⣿⣿⣿⣿⣿⣿⣿⣿⣿⣿⣿⣿⣿⣿⣿⡇⣿⣿⠀⠀⠀⠀⠀⠀⠀⠀⠀⠀⠀⠀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⠀⠀⠀⠀⠀⠀⠀⠀⠀⠀⠀⣿⣿⣿⣿⣿⣿⣿⣿⣿⣿⣿⣿⣿⣿⣿⣿⣿⣿⣿⣿⣿⣿⣿⣿⣿⣿⣿⣿⣿⣿⣿⣿⣿⣿⣿⣿⣿⣿⣿⣿⣿⣿⣿⣿⣿⣿⣿⣿⣿⣿⣿⣿⣿⣿⣿⣇⣿⣿⠀⠀⠀⠀⠀⠀⠀⠀⠀⠀⠀⠀</a:t>
            </a:r>
            <a:br/>
            <a:r>
              <a:t>⠀⠀⠀⠀⠀⠀⠀⠀⠀⠀⠀⣿⣿⣿⣿⣿⣿⣿⣿⣿⣿⣿⣿⣿⣿⣿⣿⣿⣿⣿⣿⣿⣿⣿⣿⣿⣿⣿⣿⣿⣿⣿⣿⣿⣿⣿⣿⣿⣿⡟⣟⣿⣿⣿⣿⣿⣿⣿⣿⣿⣿⣿⣿⣿⣿⣿⡟⣿⣿⠀⠀⠀⠀⠀⠀⠀⠀⠀⠀⠀⠀</a:t>
            </a:r>
            <a:br/>
            <a:r>
              <a:t>⠀⠀⠀⠀⠀⠀⠀⠀⠀⠀⠀⣿⣿⣿⣿⣿⣿⣿⣿⣿⣿⣿⣿⣿⣿⣿⣿⣿⣿⣿⣿⣿⡿⢟⢏⢻⢿⣿⣿⣿⣿⣿⣿⣿⣿⣿⣿⣿⣿⣿⣿⣿⣿⣷⣿⣿⣿⣿⣿⣿⣿⣿⣿⣿⣿⣿⡟⢺⣿⠀⠀⠀⠀⠀⠀⠀⠀⠀⠀⠀⠀</a:t>
            </a:r>
            <a:br/>
            <a:r>
              <a:t>⠀⠀⠀⠀⠀⠀⠀⠀⠀⠀⠀⣿⣿⣿⣿⣿⣿⣿⣿⣿⣿⣿⣿⣿⣿⣿⣿⣿⣿⣿⣿⣯⢝⢝⣵⣕⣼⣿⣿⣿⣿⣷⣿⣿⣿⣿⣿⣿⣿⣿⣿⣿⢏⣻⣿⣿⣿⣿⣿⣿⣿⣿⣿⣿⣿⣿⡇⢸⣿⠀⠀⠀⠀⠀⠀⠀⠀⠀⠀⠀⠀</a:t>
            </a:r>
            <a:br/>
            <a:r>
              <a:t>⠀⠀⠀⠀⠀⠀⠀⠀⠀⠀⠀⣿⣿⣿⣿⣿⣿⣿⣿⣿⣿⣿⣿⣿⣿⣿⣿⣿⣿⣿⣿⣿⣾⣿⢻⢿⡽⣾⢻⢿⣿⣿⣿⣿⣿⣿⣿⣿⢿⣿⣿⣿⣿⣿⣿⣿⣿⣿⣿⣿⣿⣿⣿⣿⣿⣿⡇⢸⣿⠀⠀⠀⠀⠀⠀⠀⠀⠀⠀⠀⠀</a:t>
            </a:r>
            <a:br/>
            <a:r>
              <a:t>⠀⠀⠀⠀⠀⠀⠀⠀⠀⠀⠀⣿⣿⣿⣿⣿⣿⣿⣿⣿⣿⣿⣿⣿⣿⣿⣿⣿⣿⣿⣿⣿⣿⣏⣕⣜⣽⣿⣇⡕⢝⢿⢿⢟⢟⢏⡕⣱⣽⣻⣿⣿⣿⣿⣿⣿⣿⣿⣿⣿⣿⣿⣿⣿⣿⣿⡇⢸⣿⠀⠀⠀⠀⠀⠀⠀⠀⠀⠀⠀⠀</a:t>
            </a:r>
            <a:br/>
            <a:r>
              <a:t>⠀⠀⠀⠀⠀⠀⠀⠀⠀⠀⠀⣿⣿⣿⣿⣿⣿⣿⣿⣿⣿⣿⣿⣿⣿⣿⣿⣿⣿⣿⣿⣿⣿⣿⣿⣿⣿⣿⣿⢕⢕⢕⣷⣷⣾⣷⣿⣿⣿⣿⡿⣿⣿⣿⣿⣿⣿⣿⣿⣿⣿⣿⣿⣿⣿⣿⣇⢜⣿⠀⠀⠀⠀⠀⠀⠀⠀⠀⠀⠀⠀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⠀⠀⠀⠀⠀⠀⠀⠀⠀⠀⠀⣿⣿⣿⣿⣿⣿⣿⣿⣿⣿⣿⣿⣿⣿⣿⣿⣿⣿⣿⣿⣿⣿⣿⣿⣿⣿⣿⣿⣿⣿⣿⣿⣿⣿⣿⣿⣿⣿⣿⣷⣿⣿⣿⣿⣿⣟⣿⣿⣿⣿⣿⣿⣿⣿⣿⣏⢜⣿⠀⠀⠀⠀⠀⠀⠀⠀⠀⠀⠀⠀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⠀⠀⠀⠀⠀⠀⠀⠀⠀⠀⠀⣿⣿⣿⣿⣿⣿⣿⣿⣿⣿⣿⣿⣿⣿⣿⣿⣿⣿⣿⣿⣿⣿⣿⣿⣿⣿⣿⣿⣿⣿⣿⣿⣿⣿⣿⣿⣿⣿⣿⣿⣿⣿⣿⣿⣿⣿⣿⣯⣻⣿⣿⣿⣿⣿⣿⣷⢞⣿⠀⠀⠀⠀⠀⠀⠀⠀⠀⠀⠀⠀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⠀⠀⠀⠀⠀⠀⠀⠀⠀⠀⠀⣿⣿⣿⣿⣿⣿⣿⣿⣿⣿⣿⣿⣿⣿⣿⣿⣿⣿⣿⣿⣿⣿⣿⣿⣿⣿⣿⣿⣿⣿⣿⣿⣿⣿⣿⣿⣿⣿⣿⣿⣿⣿⣿⣿⡟⣿⣿⣣⣻⣿⣿⣿⣿⣿⣿⣿⣿⣿⠀⠀⠀⠀⠀⠀⠀⠀⠀⠀⠀⠀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⠀⠀⠀⠀⠀⠀⠀⠀⠀⠀⠀⠛⠛⠛⠛⠛⠛⠛⠛⠛⠛⠛⠛⠛⠛⠛⠛⠛⠛⠛⠛⠛⠛⠛⠛⠛⠛⠛⠛⠛⠛⠛⠛⠛⠛⠛⠛⠛⠛⠛⠛⠛⠛⠛⠛⠑⠘⠛⠛⠛⠛⠛⠛⠛⠛⠛⠛⠛⠑⠀⠀⠀⠀⠀⠀⠀⠀⠀⠀⠀⠀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⠀⠀⠀⠀⠀⠀⠀⠀⠀⠀⠀⣿⣿⣿⣿⣿⣿⣿⣿⣿⣿⣿⣿⣿⣿⣿⣿⣿⣿⣿⣿⣿⣿⣿⣿⣿⣿⣿⣿⣿⣿⣿⣿⣿⣿⣿⣿⣿⣿⣿⣿⣿⣿⣿⣿⣿⣿⣿⣿⣿⣿⣿⣿⣿⣿⣿⣿⡇⢾⠀⠀⠀⠀⠀⠀⠀⠀⠀⠀⠀⠀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⠀⠀⠀⠀⠀⠀⠀⠀⠀⠀⠀⣿⣿⣿⣿⣿⣿⣿⣿⣿⣿⣿⣿⣿⣿⣿⣿⣿⣿⣿⣿⣿⣿⣿⣿⣿⣿⣿⣿⣿⣿⣿⣿⣿⣿⣿⣿⣿⣿⣿⣿⣿⣿⣿⣿⣿⣿⣿⣿⣿⣿⣿⣿⣿⣿⣿⣿⡇⢺⠀⠀⠀⠀⠀⠀⠀⠀⠀⠀⠀⠀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⠀⠀⠀⠀⠀⠀⠀⠀⠀⠀⠀⣿⣿⣿⣿⣿⣿⣿⣿⣿⣿⣿⣿⣿⣿⣿⣿⣿⣿⣿⣿⣿⣿⣿⣿⣿⣿⣿⣿⣿⣿⣿⣿⣿⣿⣿⣿⣿⣿⣿⣿⣿⣿⣿⣿⣿⣿⣿⣿⣿⣿⣿⣿⣿⣿⣿⣿⣇⢸⠀⠀⠀⠀⠀⠀⠀⠀⠀⠀⠀⠀</a:t>
            </a:r>
            <a:br/>
            <a:r>
              <a:t>⠀⠀⠀⠀⠀⠀⠀⠀⠀⠀⠀⣿⣿⣿⣿⣿⣿⣿⣿⣿⣿⣿⣿⣿⣿⣿⣿⣿⣿⣿⣿⣿⣿⣿⣿⡿⢏⢕⢕⢕⢝⢝⣿⣿⣿⣿⣿⣿⣿⣿⣿⣿⣿⣿⣿⣿⣿⣿⣿⣿⣿⣿⣿⣿⣿⣿⣿⡧⢸⠀⠀⠀⠀⠀⠀⠀⠀⠀⠀⠀⠀</a:t>
            </a:r>
            <a:br/>
            <a:r>
              <a:t>⠀⠀⠀⠀⠀⠀⠀⠀⠀⠀⠀⣿⣿⣿⣿⣿⣿⣿⣿⣿⣿⣿⣿⣿⣿⣿⣿⣿⣿⣿⣿⣿⣿⣿⣿⢕⢕⣕⣱⣵⣷⡕⢹⣿⣿⣿⣿⣿⣿⣿⣿⣿⣿⣿⣿⣿⣿⣿⣿⣿⣿⣿⣿⣿⣿⣿⣿⡇⢸⠀⠀⠀⠀⠀⠀⠀⠀⠀⠀⠀⠀</a:t>
            </a:r>
            <a:br/>
            <a:r>
              <a:t>⠀⠀⠀⠀⠀⠀⠀⠀⠀⠀⠀⣿⣿⣿⣿⣿⣿⣿⣿⣿⣿⣿⣿⣿⣿⣿⣿⣿⣿⣿⣿⣿⣿⣿⣿⣇⢾⣿⣿⢿⠟⢕⣺⣿⣿⣿⣿⣿⣿⣿⣿⣿⣿⣿⣿⣿⣿⣿⣿⣿⣿⣿⣿⣿⣿⣿⣿⡇⢸⠀⠀⠀⠀⠀⠀⠀⠀⠀⠀⠀⠀</a:t>
            </a:r>
            <a:br/>
            <a:r>
              <a:t>⠀⠀⠀⠀⠀⠀⠀⠀⠀⠀⠀⣿⣿⣿⣿⣿⣿⣿⣿⣿⣿⣿⣿⣿⣿⣿⣿⣿⣿⣿⣿⣿⣿⣿⣿⣿⣇⣕⣱⣷⣴⣾⣿⣿⣿⣿⣿⣿⣿⣿⣿⣿⣿⣿⣿⣿⣿⣿⣿⣿⣿⣿⣿⣿⣿⣿⣿⣧⢸⠀⠀⠀⠀⠀⠀⠀⠀⠀⠀⠀⠀</a:t>
            </a:r>
            <a:br/>
            <a:r>
              <a:t>⠀⠀⠀⠀⠀⠀⠀⠀⠀⠀⠀⣿⣿⣿⣿⣿⣿⣿⣿⣿⣿⣿⣿⣿⣿⣿⣿⣿⣿⣿⣿⣿⣿⣿⣿⣿⣿⣿⣿⣟⣏⣿⣿⣿⣿⣿⣿⣿⣿⣿⣿⣿⣿⣿⣿⣿⣿⣿⣿⣿⣿⣿⣿⣿⣿⣿⣿⡇⢸⠀⠀⠀⠀⠀⠀⠀⠀⠀⠀⠀⠀</a:t>
            </a:r>
            <a:br/>
            <a:r>
              <a:t>⠀⠀⠀⠀⠀⠀⠀⠀⠀⠀⠀⣿⣿⣿⣿⣿⣿⣿⣿⣿⣿⣿⣿⣿⣿⣿⣿⣿⣿⣿⣿⣿⣿⣿⣿⣿⣿⣿⣟⢿⢿⣿⢏⣿⣿⣿⣿⣿⣿⣿⣿⣿⣿⣿⣿⣿⣿⣿⣿⣿⣿⣿⣿⣿⣿⣿⣿⣷⢸⠀⠀⠀⠀⠀⠀⠀⠀⠀⠀⠀⠀</a:t>
            </a:r>
            <a:br/>
            <a:r>
              <a:t>⠀⠀⠀⠀⠀⠀⠀⠀⠀⠀⠀⣿⣿⣿⣿⣿⣿⣿⣿⣿⣿⣿⣿⣿⣿⣿⣿⣿⣿⣿⣿⣿⣿⣿⣿⣿⣿⣿⣿⣷⣵⣵⢿⣿⣿⣿⣿⣿⣿⣿⣿⣿⣿⣿⣿⣿⣿⣿⣿⣿⣿⣿⣿⣿⣿⣿⣿⣿⢜⠀⠀⠀⠀⠀⠀⠀⠀⠀⠀⠀⠀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⠀⠀⠀⠀⠀⠀⠀⠀⠀⠀⠀⣿⣿⣿⣿⣿⣿⣿⣿⣿⣿⣿⣿⣿⣿⣿⣿⣿⣿⣿⣿⣿⣿⣿⣿⣿⣿⣿⣿⣿⣿⣿⣿⣿⣿⣿⣿⣿⣿⣿⣿⣿⣿⣿⣿⣿⣿⣿⣿⣿⣿⣿⣿⣿⣿⣿⣿⣿⢿⠀⠀⠀⠀⠀⠀⠀⠀⠀⠀⠀⠀</a:t>
            </a:r>
            <a:br/>
            <a:r>
              <a:t>⠀⠀⠀⠀⠀⠀⠀⠀⠀⠀⠀⣿⣿⣿⣿⣿⣿⣿⣿⣿⣿⣿⣿⣿⣿⣿⣿⣿⣿⣿⣿⣿⣿⣟⡝⢝⢻⣿⣿⣿⣿⣿⣿⣿⣿⣿⣿⣿⣿⣿⣿⣿⣿⣯⣽⣿⣿⣿⣿⣿⣿⣿⣿⣿⣿⣿⣿⣿⢇⠀⠀⠀⠀⠀⠀⠀⠀⠀⠀⠀⠀</a:t>
            </a:r>
            <a:br/>
            <a:r>
              <a:t>⠀⠀⠀⠀⠀⠀⠀⠀⠀⠀⠀⣿⣿⣿⣿⣿⣿⣿⣿⣿⣿⣿⣿⣿⣿⣿⣿⣿⣿⣿⣿⣿⡧⢜⣽⣝⣝⣿⣿⣿⣿⣷⣿⣿⣿⣿⣿⣿⣿⣿⣿⣿⡿⢿⣿⣿⣿⣿⣿⣿⣿⣿⣿⣿⣿⣿⣿⣿⡇⠀⠀⠀⠀⠀⠀⠀⠀⠀⠀⠀⠀</a:t>
            </a:r>
            <a:br/>
            <a:r>
              <a:t>⠀⠀⠀⠀⠀⠀⠀⠀⠀⠀⠀⣿⣿⣿⣿⣿⣿⣿⣿⣿⣿⣿⣿⣿⣿⣿⣿⣿⣿⣿⣿⣿⣷⣿⡟⡿⣟⣯⢿⣿⣿⣿⣿⣿⣿⣿⣿⣿⣿⣿⣯⣯⣷⣿⣿⣿⣿⣿⣿⣿⣿⣿⣿⣿⣿⣿⣿⣿⢇⠀⠀⠀⠀⠀⠀⠀⠀⠀⠀⠀⠀</a:t>
            </a:r>
            <a:br/>
            <a:r>
              <a:t>⠀⠀⠀⠀⠀⠀⠀⠀⠀⠀⠀⣿⣿⣿⣿⣿⣿⣿⣿⣿⣿⣿⣿⣿⣿⣿⣿⣿⣿⣿⣿⣿⣿⣿⣕⣕⣫⣾⣇⢜⢝⢿⢿⢿⢟⢏⡕⢜⣿⣿⣿⣿⣿⣿⣿⣿⣿⣿⣿⣿⣿⣿⣿⣿⣿⣿⣿⣿⡕⠀⠀⠀⠀⠀⠀⠀⠀⠀⠀⠀⠀</a:t>
            </a:r>
            <a:br/>
            <a:r>
              <a:t>⠀⠀⠀⠀⠀⠀⠀⠀⠀⠀⠀⣿⣿⣿⣿⣿⣿⣿⣿⣿⣿⣿⣿⣿⣿⣿⣿⣿⣿⣿⣿⣿⣿⣿⣿⣿⣿⣿⣿⢕⢕⢕⢷⣵⣷⣾⣷⣿⣿⣿⣿⣿⣿⣿⣿⣿⣿⣿⣿⣿⣿⣿⣿⣿⣿⣿⣿⣿⢕⠀⠀⠀⠀⠀⠀⠀⠀⠀⠀⠀⠀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⠀⠀⠀⠀⠀⠀⠀⠀⠀⠀⠀⣿⣿⣿⣿⣿⣿⣿⣿⣿⣿⣿⣿⣿⣿⣿⣿⣿⣿⣿⣿⣿⣿⣿⣿⣿⣿⣿⣿⣷⣷⣵⣾⣿⣿⣿⣿⣿⣿⣿⣽⣾⣿⣿⣿⣿⣿⣿⣿⣿⣿⣿⣿⣿⣿⣿⣿⣿⢇⠀⠀⠀⠀⠀⠀⠀⠀⠀⠀⠀⠀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⠀⠀⠀⠀⠀⠀⠀⠀⠀⠀⠀⣿⣿⣿⣿⣿⣿⣿⣿⣿⣿⣿⣿⣿⣿⣿⣿⣿⣿⣿⣿⣿⣿⣿⣿⣿⣿⣿⣿⣿⣿⣿⣿⣿⣿⣿⣷⣿⣿⣿⣿⣿⣿⣿⣿⣿⣿⣿⣿⣿⣿⣿⣿⣿⣿⣿⣿⣿⣕⠀⠀⠀⠀⠀⠀⠀⠀⠀⠀⠀⠀</a:t>
            </a:r>
            <a:br/>
            <a:r>
              <a:t>⠀⠀⠀⠀⠀⠀⠀⠀⠀⠀⠀⣿⣿⣿⣿⣿⣿⣿⣿⣿⣿⣿⣿⣿⣿⣿⣿⣿⣿⣿⣿⣿⣿⣿⣿⣿⣿⣿⣿⣿⣿⣿⣿⣿⡿⣿⣿⣿⣿⣿⣿⣿⣿⣿⣿⣿⢿⣿⣿⢏⣽⣿⣿⣿⣿⣿⣿⣿⣿⠀⠀⠀⠀⠀⠀⠀⠀⠀⠀⠀⠀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⠀⠀⠀⠀⠀⠀⠀⠀⠀⠀⠀⠛⠛⠛⠛⠛⠛⠛⠛⠛⠛⠛⠛⠛⠛⠛⠛⠛⠛⠛⠛⠛⠛⠛⠛⠛⠛⠛⠛⠛⠛⠛⠛⠛⠛⠛⠛⠛⠛⠛⠛⠛⠛⠛⠛⠓⠃⠙⠛⠛⠛⠙⠛⠛⠛⠛⠛⠛⠛⠀⠀⠀⠀⠀⠀⠀⠀⠀⠀⠀⠀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⠀⠀⠀⠀⠀⠀⠀⠀⠀⠀⠀⣿⣿⣿⣿⣿⣿⣿⣿⣿⣿⣿⣿⣿⣿⣿⣿⣿⣿⣿⣿⣿⣿⣿⣿⡿⢏⢕⠕⢕⢕⢝⣿⣿⣿⣿⣿⣿⣿⣿⣿⣿⣿⣿⣿⣿⣿⣿⣿⣿⣿⣿⣿⣿⣿⣿⣿⣿⣿⠀⠀⠀⠀⠀⠀⠀⠀⠀⠀⠀⠀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⠀⠀⠀⠀⠀⠀⠀⠀⠀⠀⠀⣿⣿⣿⣿⣿⣿⣿⣿⣿⣿⣿⣿⣿⣿⣿⣿⣿⣿⣿⣿⣿⣿⣿⣿⡇⢕⣱⣵⣵⣾⣷⡜⣿⣿⣿⣿⣿⣿⣿⣿⣿⣿⣿⣿⣿⣿⣿⣿⣿⣿⣿⣿⣿⣿⣿⣿⣿⣿⠀⠀⠀⠀⠀⠀⠀⠀⠀⠀⠀⠀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⠀⠀⠀⠀⠀⠀⠀⠀⠀⠀⠀⣿⣿⣿⣿⣿⣿⣿⣿⣿⣿⣿⣿⣿⣿⣿⣿⣿⣿⣿⣿⣿⣿⣿⣿⣿⡱⢿⢟⢟⡏⠕⣸⣿⣿⣿⣿⣿⣿⣿⣿⣿⣿⣿⣿⣿⣿⣿⣿⣿⣿⣿⣿⣿⣿⣿⣿⣿⣿⠀⠀⠀⠀⠀⠀⠀⠀⠀⠀⠀⠀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⠀⠀⠀⠀⠀⠀⠀⠀⠀⠀⠀⣿⣿⣿⣿⣿⣿⣿⣿⣿⣿⣿⣿⣿⣿⣿⣿⣿⣿⣿⣿⣿⣿⣿⣿⣿⣿⣧⣵⣾⣿⣿⣿⣿⣿⣿⣿⣿⣿⣿⣿⣿⣿⣿⣿⣿⣿⣿⣿⣿⣿⣿⣿⣿⣿⣿⣿⣿⣿⠀⠀⠀⠀⠀⠀⠀⠀⠀⠀⠀⠀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⠀⠀⠀⠀⠀⠀⠀⠀⠀⠀⠀⣿⣿⣿⣿⣿⣿⣿⣿⣿⣿⣿⣿⣿⣿⣿⣿⣿⣿⣿⣿⣿⣿⣿⣿⣿⣿⣿⣿⣯⣽⣵⣿⢻⣿⣿⣿⣿⣿⣿⣿⣿⣿⣿⣿⣿⣿⣿⣿⣿⣿⣿⣿⣿⣿⣿⣿⣿⣿⠀⠀⠀⠀⠀⠀⠀⠀⠀⠀⠀⠀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⠀⠀⠀⠀⠀⠀⠀⠀⠀⠀⠀⣿⣿⣿⣿⣿⣿⣿⣿⣿⣿⣿⣿⣿⣿⣿⣿⣿⣿⣿⣿⣿⣿⣿⣿⣿⣿⣿⣿⣝⢟⡿⢿⣾⣿⣿⣿⣿⣿⣿⣿⣿⣿⣿⣿⣿⣿⣿⣿⣿⣿⣿⣿⣿⣿⣿⣿⣿⣿⠀⠀⠀⠀⠀⠀⠀⠀⠀⠀⠀⠀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⠀⠀⠀⠀⠀⠀⠀⠀⠀⠀⠀⣿⣿⣿⣿⣿⣿⣿⣿⣿⣿⣿⣿⣿⣿⣿⣿⣿⣿⣿⣿⣿⣿⣿⣕⣜⣹⣿⣿⣿⣿⣿⣿⣿⣿⣿⣿⣿⣿⣟⣿⣿⣿⣽⣿⣿⣿⣿⣿⣿⣿⣿⣿⣿⣿⣿⣿⣿⣿⠀⠀⠀⠀⠀⠀⠀⠀⠀⠀⠀⠀</a:t>
            </a:r>
            <a:br/>
            <a:r>
              <a:t>⠀⠀⠀⠀⠀⠀⠀⠀⠀⠀⠀⣿⣿⣿⣿⣿⣿⣿⣿⣿⣿⣿⣿⣿⣿⣿⣿⣿⣿⣿⣿⣿⣿⡧⢞⣿⣿⣿⣿⣿⣿⣿⣿⣿⣿⣿⣿⣿⣿⣿⣿⣿⢿⢿⣿⣿⣿⣿⣿⣿⣿⣿⣿⣿⣿⣿⣿⣿⣿⠀⠀⠀⠀⠀⠀⠀⠀⠀⠀⠀⠀</a:t>
            </a:r>
            <a:br/>
            <a:r>
              <a:t>⠀⠀⠀⠀⠀⠀⠀⠀⠀⠀⠀⣿⣿⣿⣿⣿⣿⣿⣿⣿⣿⣿⣿⣿⣿⣿⣿⣿⣿⣿⣿⣿⣿⣿⣿⢻⡿⣿⢟⣿⣿⣿⣿⣿⣿⣿⣿⢿⣿⣿⢳⣵⣧⣿⣿⣿⣿⣿⣿⣿⣿⣿⣿⣿⣿⣿⣿⣿⣿⠀⠀⠀⠀⠀⠀⠀⠀⠀⠀⠀⠀</a:t>
            </a:r>
            <a:br/>
            <a:r>
              <a:t>⠀⠀⠀⠀⠀⠀⠀⠀⠀⠀⠀⣿⣿⣿⣿⣿⣿⣿⣿⣿⣿⣿⣿⣿⣿⣿⣿⣿⣿⣿⣿⣿⣿⣿⣿⢕⢕⣱⣧⢜⢟⢟⢿⢟⢟⢝⡕⢕⣷⣾⣿⣿⣿⣿⣿⣿⣿⣿⣿⣿⣿⣿⣿⣿⣿⣿⣿⣿⣿⠀⠀⠀⠀⠀⠀⠀⠀⠀⠀⠀⠀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⠀⠀⠀⠀⠀⠀⠀⠀⠀⠀⠀⣿⣿⣿⣿⣿⣿⣿⣿⣿⣿⣿⣿⣿⣿⣿⣿⣿⣿⣿⣿⣿⣿⣿⣿⣿⣿⣿⣿⢕⢕⢝⢺⣾⣾⣾⣾⣿⣿⣿⣿⣿⣿⣿⣿⣿⣿⣿⣿⣿⣿⣿⣿⣿⣿⣿⣿⣿⣿⠀⠀⠀⠀⠀⠀⠀⠀⠀⠀⠀⠀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⠀⠀⠀⠀⠀⠀⠀⠀⠀⠀⠀⣿⣿⣿⣿⣿⣿⣿⣿⣿⣿⣿⣿⣿⣿⣿⣿⣿⣿⣿⣿⣿⣿⣿⣿⣿⣿⣿⣿⣷⣧⣵⣝⣿⣿⣿⣿⣿⣿⣿⣿⣽⣿⣿⣿⣿⣿⣿⣿⣿⣿⣿⣿⣿⣿⣿⣿⣿⣿⠀⠀⠀⠀⠀⠀⠀⠀⠀⠀⠀⠀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⠀⠀⠀⠀⠀⠀⠀⠀⠀⠀⠀⣿⣿⣿⣿⣿⣿⣿⣿⣿⣿⣿⣿⣿⣿⣿⣿⣿⣿⣿⣿⣿⣿⣿⣿⣿⣿⣿⣿⣿⣿⣿⣿⣿⣿⣿⣷⣿⣿⣿⣿⣿⣿⣿⣿⣿⣿⣿⣿⣿⣾⣿⣿⣿⣿⣿⣿⣿⣿⠀⠀⠀⠀⠀⠀⠀⠀⠀⠀⠀⠀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⠀⠀⠀⠀⠀⠀⠀⠀⠀⠀⠀⣿⣿⣿⣿⣿⣿⣿⣿⣿⣿⣿⣿⣿⣿⣿⣿⣿⣿⣿⣿⣿⣿⣿⣿⣿⣿⣿⣿⣿⣿⣿⣿⣿⢿⣿⣿⣿⣿⣿⣿⣿⣿⣿⣿⣿⣿⣿⣿⣿⡿⣝⣻⣿⣿⣿⣿⣿⣿⠀⠀⠀⠀⠀⠀⠀⠀⠀⠀⠀⠀</a:t>
            </a:r>
            <a:br/>
            <a:r>
              <a:t>⠀⠀⠀⠀⠀⠀⠀⠀⠀⠀⠀⠛⠛⠛⠛⠛⠛⠛⠛⠛⠛⠛⠛⠛⠛⠛⠛⠛⠛⠛⠛⠛⠛⠛⠛⠛⠛⠛⠛⠛⠛⠛⠛⠛⠓⠛⠛⠛⠛⠛⠛⠛⠛⠛⠛⠙⠋⠓⠙⠛⠓⠛⠛⠛⠛⠛⠛⠛⠛⠀⠀⠀⠀⠀⠀⠀⠀⠀⠀⠀⠀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⠀⠀⠀⠀⠀⠀⠀⠀⠀⠀⠀⣿⣿⣿⣿⣿⣿⣿⣿⣿⣿⣿⣿⣿⣿⣿⣿⣿⣿⣿⣿⣿⣿⣿⣿⣿⡝⢕⢕⢕⢕⢞⣿⣿⣿⣿⣿⣿⣿⣿⣿⣿⣿⣿⣿⣿⣿⣿⣿⣿⣿⣿⣿⣿⣿⣿⣿⣿⣿⠀⠀⠀⠀⠀⠀⠀⠀⠀⠀⠀⠀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⠀⠀⠀⠀⠀⠀⠀⠀⠀⠀⠀⣿⣿⣿⣿⣿⣿⣿⣿⣿⣿⣿⣿⣿⣿⣿⣿⣿⣿⣿⣿⣿⣿⣿⣏⢕⣕⣵⣵⣵⣵⣧⢸⣿⣿⣿⣿⣿⣿⣿⣿⣿⣿⣿⣿⣿⣿⣿⣿⣿⣿⣿⣿⣿⣿⣿⣿⣿⣿⠀⠀⠀⠀⠀⠀⠀⠀⠀⠀⠀⠀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⠀⠀⠀⠀⠀⠀⠀⠀⠀⠀⠀⣿⣿⣿⣿⣿⣿⣿⣿⣿⣿⣿⣿⣿⣿⣿⣿⣿⣿⣿⣿⣿⣿⣿⣇⢕⣿⢿⢿⣿⡿⢿⣿⣿⣿⣿⣿⣿⣿⣿⣿⣿⣿⣿⣿⣿⣿⣿⣿⣿⣿⣿⣿⣿⣿⣿⣿⣿⣿⠀⠀⠀⠀⠀⠀⠀⠀⠀⠀⠀⠀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⠀⠀⠀⠀⠀⠀⠀⠀⠀⠀⠀⣿⣿⣿⣿⣿⣿⣿⣿⣿⣿⣿⣿⣿⣿⣿⣿⣿⣿⣿⣿⣿⣿⣿⣿⣼⣿⣷⣿⣿⣷⣿⣿⣿⣿⣿⣿⣿⣿⣿⣿⣿⣿⣿⣿⣿⣿⣿⣿⣿⣿⣿⣿⣿⣿⣿⣿⣿⣿⠀⠀⠀⠀⠀⠀⠀⠀⠀⠀⠀⠀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⠀⠀⠀⠀⠀⠀⠀⠀⠀⠀⠀⣿⣿⣿⣿⣿⣿⣿⣿⣿⣿⣿⣿⣿⣿⣿⣿⣿⣿⣿⡿⢟⢏⢕⢕⢜⢿⣿⣿⣿⣿⡿⢿⣿⣿⣿⣿⣿⣿⣿⣿⣿⣿⣿⣿⣿⣿⣿⣿⣿⣿⣿⣿⣿⣿⣿⣿⣿⣿⠀⠀⠀⠀⠀⠀⠀⠀⠀⠀⠀⠀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⠀⠀⠀⠀⠀⠀⠀⠀⠀⠀⠀⣿⣿⣿⣿⣿⣿⣿⣿⣿⣿⣿⣿⣿⣿⣿⣿⢟⢏⢕⢕⢕⢕⢕⢕⢕⢸⣿⣿⣿⣿⡇⢕⢝⢿⣿⣿⣿⣿⣿⣿⣿⣿⣿⣿⣿⣿⣿⣿⣿⣿⣿⣿⣿⣿⣿⣿⣿⣿⠀⠀⠀⠀⠀⠀⠀⠀⠀⠀⠀⠀</a:t>
            </a:r>
            <a:br/>
            <a:r>
              <a:t>⠀⠀⠀⠀⠀⠀⠀⠀⠀⠀⠀⣿⣿⣿⣿⣿⣿⣿⣿⣿⣿⣿⣿⣿⣿⣿⢟⠕⢕⢕⢕⢕⠑⠑⢕⢕⢄⢹⢝⣹⣻⢕⢕⢕⢸⣿⣿⣿⣿⣿⣿⣿⣿⣿⣿⣿⣿⣿⣿⣿⣿⣿⣿⣿⣿⣿⣿⣿⣿⠀⠀⠀⠀⠀⠀⠀⠀⠀⠀⠀⠀</a:t>
            </a:r>
            <a:br/>
            <a:r>
              <a:t>⠀⠀⠀⠀⠀⠀⠀⠀⠀⠀⠀⣿⣿⣿⣿⣿⣿⣿⣿⣿⣿⣿⣿⣿⣿⡏⠁⠀⠀⠑⠑⠅⠀⠀⠁⢕⢕⢕⣻⡯⢗⢕⢕⢕⣿⣿⣿⣿⣿⣿⣿⣿⣿⣿⣿⣿⣿⣿⣿⣿⣿⣿⣿⣿⣿⣿⣿⣿⣿⠀⠀⠀⠀⠀⠀⠀⠀⠀⠀⠀⠀</a:t>
            </a:r>
            <a:br/>
            <a:r>
              <a:t>⠀⠀⠀⠀⠀⠀⠀⠀⠀⠀⠀⣿⣿⣿⣿⣿⣿⣿⣿⣿⣿⣿⣿⣿⡟⢕⢀⠀⠀⠀⠀⠀⠀⠀⠀⠕⢕⢕⢸⣟⣽⠕⢕⢕⣿⣿⣿⣿⣿⣿⣿⣿⣿⣿⣿⣿⣿⣿⣿⣿⣿⣿⣿⣿⣿⣿⣿⣿⣿⠀⠀⠀⠀⠀⠀⠀⠀⠀⠀⠀⠀</a:t>
            </a:r>
            <a:br/>
            <a:r>
              <a:t>⠀⠀⠀⠀⠀⠀⠀⠀⠀⠀⠀⣿⣿⣿⣿⣿⣿⣿⣿⣿⣿⣿⣿⡿⠃⠀⠀⠀⠀⠀⠀⠀⠀⠀⠀⠀⠕⢕⢕⢗⣗⡑⢕⢕⣿⣿⣿⣿⣿⣿⣿⣿⣿⣿⣿⣿⣿⣿⣿⣿⣿⣿⣿⣿⣿⣿⣿⣿⣿⠀⠀⠀⠀⠀⠀⠀⠀⠀⠀⠀⠀</a:t>
            </a:r>
            <a:br/>
            <a:r>
              <a:t>⠀⠀⠀⠀⠀⠀⠀⠀⠀⠀⠀⣿⣿⣿⣿⣿⣿⣿⣿⣿⣿⣿⡟⠑⠀⠀⠀⠀⠀⠀⠀⠀⠀⠀⠀⠀⠀⢕⢕⢹⢵⠔⠑⢕⣿⣿⣿⣿⣿⣿⣿⣿⣿⣿⣿⣿⣿⣿⣿⣿⣿⣿⣿⣿⣿⣿⣿⣿⣿⠀⠀⠀⠀⠀⠀⠀⠀⠀⠀⠀⠀</a:t>
            </a:r>
            <a:br/>
            <a:r>
              <a:t>⠀⠀⠀⠀⠀⠀⠀⠀⠀⠀⠀⣿⣿⣿⣿⣿⣿⣿⣿⣿⣿⡟⢐⠀⠀⠀⠀⠀⠀⠀⠀⠀⠀⠀⠀⠀⠀⠀⢕⢜⡏⠁⠀⢱⣿⣿⣿⣿⣿⣿⣿⣿⣿⣿⣿⣿⣿⣿⣿⣿⣿⣿⣿⣿⣿⣿⣿⣿⣿⠀⠀⠀⠀⠀⠀⠀⠀⠀⠀⠀⠀</a:t>
            </a:r>
            <a:br/>
            <a:r>
              <a:t>⠀⠀⠀⠀⠀⠀⠀⠀⠀⠀⠀⣿⣿⣿⣿⣿⣿⣿⣿⣿⣿⢇⠀⠀⠀⠀⠀⠀⠀⠀⠀⠀⠀⠀⠀⠀⠀⠀⢕⢕⡕⢄⠀⢕⠘⢿⣿⣿⣿⣿⣿⣿⣿⣿⣿⣿⣿⣿⣿⣿⣿⣿⣿⣿⣿⣿⣿⣿⣿⠀⠀⠀⠀⠀⠀⠀⠀⠀⠀⠀⠀</a:t>
            </a:r>
            <a:br/>
            <a:r>
              <a:t>⠀⠀⠀⠀⠀⠀⠀⠀⠀⠀⠀⣿⣿⣿⣿⣿⣿⣿⣿⣿⠏⠀⠀⠀⢀⣱⢐⠀⠀⠀⠀⠀⠀⠀⠀⠀⠀⠀⢕⢕⠑⠁⢀⠀⠀⠀⠙⢻⣿⣿⣿⣿⣿⣿⣿⣿⣿⣿⣿⣿⣿⣿⣿⣿⣿⣿⣿⣿⣿⠀⠀⠀⠀⠀⠀⠀⠀⠀⠀⠀⠀</a:t>
            </a:r>
            <a:br/>
            <a:r>
              <a:t>⠀⠀⠀⠀⠀⠀⠀⠀⠀⠀⠀⣿⣿⣿⣿⣿⣿⣿⣿⢏⠁⠀⢀⢔⣱⡟⠁⠀⠀⠀⠀⠀⠀⠀⠀⠀⠀⠀⢕⠑⢕⢁⢕⠀⠀⠀⢔⢝⢻⣿⡿⢿⣿⣿⣿⣿⣿⣿⣿⣿⣿⣿⣿⣿⣿⣿⣿⣿⣿⠀⠀⠀⠀⠀⠀⠀⠀⠀⠀⠀⠀</a:t>
            </a:r>
            <a:br/>
            <a:r>
              <a:t>⠀⠀⠀⠀⠀⠀⠀⠀⠀⠀⠀⣿⣿⣿⣿⣿⣿⣿⡿⠑⠀⠄⢕⣼⣿⡕⠐⠀⠀⠀⠀⠀⠀⠀⠀⠀⠀⠀⢕⠀⢸⣷⢑⠀⢜⣷⣤⣷⣵⣕⣽⣷⣿⣿⣿⣿⣿⣿⣿⣿⣿⣿⣿⣿⣿⣿⣿⣿⣿⠀⠀⠀⠀⠀⠀⠀⠀⠀⠀⠀⠀</a:t>
            </a:r>
            <a:br/>
            <a:r>
              <a:t>⠀⠀⠀⠀⠀⠀⠀⠀⠀⠀⠀⣿⣿⣿⣿⣿⣿⢏⠀⠀⠀⢕⣾⣿⡇⢕⠀⠀⠀⠀⠀⠀⠀⠀⠀⠀⠀⠀⢕⠀⢸⣿⡇⠀⢱⣿⣿⣿⣿⣿⣿⣿⣿⣿⣿⣿⣿⣿⣿⣿⣿⣿⣿⣿⣿⣿⣿⣿⣿⠀⠀⠀⠀⠀⠀⠀⠀⠀⠀⠀⠀</a:t>
            </a:r>
            <a:br/>
            <a:r>
              <a:t>⠀⠀⠀⠀⠀⠀⠀⠀⠀⠀⠀⣿⣿⣿⣿⣿⢏⠀⠀⠀⢅⣼⣿⣿⢕⠀⠀⠀⠀⠀⠀⠀⠀⠀⠀⠀⠀⠀⢕⠀⢸⣿⡇⠀⢸⣿⣿⣿⣿⣿⣿⣿⣿⣿⣿⣿⣿⣿⣿⣿⣿⣿⣿⣿⣿⣿⣿⣿⣿⠀⠀⠀⠀⠀⠀⠀⠀⠀⠀⠀⠀</a:t>
            </a:r>
            <a:br/>
            <a:r>
              <a:t>⠀⠀⠀⠀⠀⠀⠀⠀⠀⠀⠀⠛⠛⠛⠛⠛⠑⠀⠀⠀⠑⠛⠛⠋⠑⠀⠀⠀⠀⠀⠀⠀⠀⠀⠀⠀⠀⠀⠑⠀⠘⠛⠛⠀⠘⠛⠛⠛⠛⠛⠛⠛⠛⠛⠛⠛⠛⠛⠛⠛⠛⠛⠛⠛⠛⠛⠛⠛⠛⠀⠀⠀⠀⠀⠀⠀⠀⠀⠀⠀⠀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⠀⠀⠀⠀⠀⠀⠀⠀⠀⠀⠀⣿⣿⣿⣿⣿⣿⣿⣿⣿⣿⣿⣿⣿⣿⣿⣿⣿⣿⣿⣿⣿⣿⣿⣿⣿⣿⢟⢫⢿⢟⢟⣿⣿⣿⣿⣿⣿⣿⣿⣿⣿⣿⣿⣿⣿⣿⣿⣿⣿⣿⣿⣿⣿⣿⣿⣿⣿⣿⠀⠀⠀⠀⠀⠀⠀⠀⠀⠀⠀⠀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⠀⠀⠀⠀⠀⠀⠀⠀⠀⠀⠀⣿⣿⣿⣿⣿⣿⣿⣿⣿⣿⣿⣿⣿⣿⣿⣿⣿⣿⣿⣿⣿⣿⣿⣿⣿⢇⢕⢕⣱⣵⣼⣧⡹⣿⣿⣿⣿⣿⣿⣿⣿⣿⣿⣿⣿⣿⣿⣿⣿⣿⣿⣿⣿⣿⣿⣿⣿⣿⠀⠀⠀⠀⠀⠀⠀⠀⠀⠀⠀⠀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⠀⠀⠀⠀⠀⠀⠀⠀⠀⠀⠀⣿⣿⣿⣿⣿⣿⣿⣿⣿⣿⣿⣿⣿⣿⣿⣿⣿⣿⣿⣿⣿⣿⣿⣿⣿⡇⢕⣾⡿⢿⢿⢟⢇⣿⣿⣿⣿⣿⣿⣿⣿⣿⣿⣿⣿⣿⣿⣿⣿⣿⣿⣿⣿⣿⣿⣿⣿⣿⠀⠀⠀⠀⠀⠀⠀⠀⠀⠀⠀⠀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⠀⠀⠀⠀⠀⠀⠀⠀⠀⠀⠀⣿⣿⣿⣿⣿⣿⣿⣿⣿⣿⣿⣿⣿⣿⣿⣿⣿⣿⣿⣿⣿⣿⣿⣿⣿⣿⡕⣱⡅⣕⣾⣧⣵⣿⣿⣿⣿⣿⣿⣿⣿⣿⣿⣿⣿⣿⣿⣿⣿⣿⣿⣿⣿⣿⣿⣿⣿⣿⠀⠀⠀⠀⠀⠀⠀⠀⠀⠀⠀⠀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⠀⠀⠀⠀⠀⠀⠀⠀⠀⠀⠀⣿⣿⣿⣿⣿⣿⣿⣿⣿⣿⣿⣿⣿⣿⣿⣿⣿⣿⣿⣿⣿⣿⣿⣿⣿⣿⣷⣿⣿⣿⣟⣟⣿⣿⣿⣿⣿⣿⣿⣿⣿⣿⣿⣿⣿⣿⣿⣿⣿⣿⣿⣿⣿⣿⣿⣿⣿⣿⠀⠀⠀⠀⠀⠀⠀⠀⠀⠀⠀⠀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⠀⠀⠀⠀⠀⠀⠀⠀⠀⠀⠀⣿⣿⣿⣿⣿⣿⣿⣿⣿⣿⣿⣿⣿⣿⣿⣿⣿⣿⣿⣿⣿⣿⣿⣿⣿⣿⣿⣿⢿⢿⣿⣿⣇⣿⣿⣿⣿⣿⣿⣿⣿⣿⣿⣿⣿⣿⣿⣿⣿⣿⣿⣿⣿⣿⣿⣿⣿⣿⠀⠀⠀⠀⠀⠀⠀⠀⠀⠀⠀⠀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⠀⠀⠀⠀⠀⠀⠀⠀⠀⠀⠀⣿⣿⣿⣿⣿⣿⣿⣿⣿⣿⣿⣿⣿⣿⣿⣿⣿⣿⣿⣿⣿⣿⣿⣿⣿⣿⣿⣿⣷⣷⣞⣹⣾⣷⣿⣿⣿⣿⣿⣿⣿⣿⣿⣿⣿⣿⣿⣿⣿⣿⣿⣿⣿⣿⣿⣿⣿⣿⠀⠀⠀⠀⠀⠀⠀⠀⠀⠀⠀⠀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⠀⠀⠀⠀⠀⠀⠀⠀⠀⠀⠀⣿⣿⣿⣿⣿⣿⣿⣿⣿⣿⣿⣿⣿⣿⣿⣿⣿⣿⣿⣿⣿⣿⣿⣿⡿⢿⣿⣿⣿⣿⣿⣿⣿⣿⣿⣿⣿⣿⣿⢹⣿⣿⣿⣿⣿⣿⣿⣿⣿⣿⣿⣿⣿⣿⣿⣿⣿⣿⠀⠀⠀⠀⠀⠀⠀⠀⠀⠀⠀⠀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⠀⠀⠀⠀⠀⠀⠀⠀⠀⠀⠀⣿⣿⣿⣿⣿⣿⣿⣿⣿⣿⣿⣿⣿⣿⣿⣿⣿⣿⣿⣿⣿⣿⣿⣿⣿⣿⣿⣟⣿⣿⣿⣿⣿⣿⣿⣿⣿⣿⣿⣿⡻⢟⢻⣿⣿⣿⣿⣿⣿⣿⣿⣿⣿⣿⣿⣿⣿⣿⠀⠀⠀⠀⠀⠀⠀⠀⠀⠀⠀⠀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⠀⠀⠀⠀⠀⠀⠀⠀⠀⠀⠀⣿⣿⣿⣿⣿⣿⣿⣿⣿⣿⣿⣿⣿⣿⣿⣿⣿⣿⣿⣿⣿⣿⣿⣿⣿⣿⣿⣿⢹⣿⣿⣿⣿⡿⢿⢿⢻⢟⢟⣝⣷⣵⣿⣿⣿⣿⣿⣿⣿⣿⣿⣿⣿⣿⣿⣿⣿⣿⠀⠀⠀⠀⠀⠀⠀⠀⠀⠀⠀⠀</a:t>
            </a:r>
            <a:br/>
            <a:r>
              <a:t>⠀⠀⠀⠀⠀⠀⠀⠀⠀⠀⠀⣿⣿⣿⣿⣿⣿⣿⣿⣿⣿⣿⣿⣿⣿⣿⣿⣿⣿⣿⣿⣿⣿⣿⣿⣿⣏⢝⢏⢕⢹⣽⣽⣽⣵⢱⢕⣱⣿⣿⣿⣿⣿⣿⣿⣿⣿⣿⣿⣿⣿⣿⣿⣿⣿⣿⣿⣿⣿⠀⠀⠀⠀⠀⠀⠀⠀⠀⠀⠀⠀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⠀⠀⠀⠀⠀⠀⠀⠀⠀⠀⠀⣿⣿⣿⣿⣿⣿⣿⣿⣿⣿⣿⣿⣿⣿⣿⣿⣿⣿⣿⣿⣿⣿⣿⣿⣿⣿⣿⣏⡕⢕⢻⣿⣿⣿⣿⣿⣿⣿⣿⣿⣿⣿⣿⣿⣿⣿⣿⣿⣿⣿⣿⣿⣿⣿⣿⣿⣿⣿⠀⠀⠀⠀⠀⠀⠀⠀⠀⠀⠀⠀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⠀⠀⠀⠀⠀⠀⠀⠀⠀⠀⠀⣿⣿⣿⣿⣿⣿⣿⣿⣿⣿⣿⣿⣿⣿⣿⣿⣿⣿⣿⣿⣿⣿⣿⣿⣿⣿⣿⣿⣿⣷⣷⣼⣿⣿⣿⢿⣿⣿⣿⣿⣿⣿⣿⣿⣿⣿⣿⣿⣿⣿⣿⣿⣿⣿⣿⣿⣿⣿⠀⠀⠀⠀⠀⠀⠀⠀⠀⠀⠀⠀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⠀⠀⠀⠀⠀⠀⠀⠀⠀⠀⠀⣿⣿⣿⣿⣿⣿⣿⣿⣿⣿⣿⣿⣿⣿⣿⣿⣿⣿⣿⣿⣿⣿⣿⣿⣿⣿⣿⣿⣿⣿⣷⣯⣻⣿⣿⣿⣿⣿⣿⣿⣿⣿⣿⣿⣿⣿⣿⣿⣿⣿⣿⣿⣽⣿⣿⣿⣿⣿⠀⠀⠀⠀⠀⠀⠀⠀⠀⠀⠀⠀</a:t>
            </a:r>
            <a:br/>
            <a:r>
              <a:t>⠀⠀⠀⠀⠀⠀⠀⠀⠀⠀⠀⣿⣿⣿⣿⣿⣿⣿⣿⣿⣿⣿⣿⣿⣿⣿⣿⣿⣿⣿⣿⣿⣿⣿⣿⣿⣿⣿⣿⣿⣿⣿⣿⣿⣿⣻⣿⣿⣿⣿⣿⣿⣿⣿⣿⣿⣿⣿⣿⣿⣿⣿⣿⡿⢿⣿⣿⣿⣿⠀⠀⠀⠀⠀⠀⠀⠀⠀⠀⠀⠀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⠀⠀⠀⠀⠀⠀⠀⠀⠀⠀⠀⠛⠛⠛⠛⠛⠛⠛⠛⠛⠛⠛⠛⠛⠛⠛⠛⠛⠛⠛⠛⠛⠛⠛⠛⠛⠛⠛⠛⠛⠛⠛⠛⠛⠛⠛⠛⠛⠛⠛⠛⠛⠛⠛⠛⠛⠛⠛⠛⠛⠛⠛⠛⠃⠛⠚⠛⠛⠛⠀⠀⠀⠀⠀⠀⠀⠀⠀⠀⠀⠀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⠀⠀⠀⠀⠀⠀⠀⠀⠀⠀⠀⣿⣿⣿⣿⣿⣿⣿⣿⣿⣿⣿⣿⣿⣿⣿⣿⣿⣿⣿⣿⣿⣿⣿⣿⣿⣿⢟⢻⢟⢝⢕⢸⢻⣿⣿⣿⣿⣿⣿⣿⣿⣿⣿⣿⣿⣿⣿⣿⣿⣿⣿⣿⣿⣿⣿⣿⣿⣿⠀⠀⠀⠀⠀⠀⠀⠀⠀⠀⠀⠀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⠀⠀⠀⠀⠀⠀⠀⠀⠀⠀⠀⣿⣿⣿⣿⣿⣿⣿⣿⣿⣿⣿⣿⣿⣿⣿⣿⣿⣿⣿⣿⣿⣿⣿⣿⣿⡇⢕⢱⣷⣿⣿⣿⣧⣿⣿⣿⣿⣿⣿⣿⣿⣿⣿⣿⣿⣿⣿⣿⣿⣿⣿⣿⣿⣿⣿⣿⣿⣿⠀⠀⠀⠀⠀⠀⠀⠀⠀⠀⠀⠀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⠀⠀⠀⠀⠀⠀⠀⠀⠀⠀⠀⣿⣿⣿⣿⣿⣿⣿⣿⣿⣿⣿⣿⣿⣿⣿⣿⣿⣿⣿⣿⣿⣿⣿⣿⣿⣷⢕⢜⢟⠏⢝⡝⢕⣸⣿⣿⣿⣿⣿⣿⣿⣿⣿⣿⣿⣿⣿⣿⣿⣿⣿⣿⣿⣿⣿⣿⣿⣿⠀⠀⠀⠀⠀⠀⠀⠀⠀⠀⠀⠀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⠀⠀⠀⠀⠀⠀⠀⠀⠀⠀⠀⣿⣿⣿⣿⣿⣿⣿⣿⣿⣿⣿⣿⣿⣿⣿⣿⣿⣿⣿⣿⣿⣿⣿⣿⣿⣿⣷⣵⣷⣴⣾⣻⣿⣿⣿⣿⣿⣿⣿⣿⣿⣿⣿⣿⣿⣿⣿⣿⣿⣿⣿⣿⣿⣿⣿⣿⣿⣿⠀⠀⠀⠀⠀⠀⠀⠀⠀⠀⠀⠀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⠀⠀⠀⠀⠀⠀⠀⠀⠀⠀⠀⣿⣿⣿⣿⣿⣿⣿⣿⣿⣿⣿⣿⣿⣿⣿⣿⣿⣿⣿⣿⣿⣿⣿⣿⣿⣿⣿⣷⡿⣿⣿⣧⣾⣿⣿⣿⣿⣿⣿⣿⣿⣿⣿⣿⣿⣿⣿⣿⣿⣿⣿⣿⣿⣿⣿⣿⣿⣿⠀⠀⠀⠀⠀⠀⠀⠀⠀⠀⠀⠀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⠀⠀⠀⠀⠀⠀⠀⠀⠀⠀⠀⣿⣿⣿⣿⣿⣿⣿⣿⣿⣿⣿⣿⣿⣿⣿⣿⣿⣿⣿⣿⣿⣿⣿⣿⣿⣿⣿⣿⣏⣝⣿⣿⢯⣿⣿⣿⣿⣿⣿⣿⣿⣿⣿⣿⣿⣿⣿⣿⣿⣿⣿⣿⣿⣿⣿⣿⣿⣿⠀⠀⠀⠀⠀⠀⠀⠀⠀⠀⠀⠀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⠀⠀⠀⠀⠀⠀⠀⠀⠀⠀⠀⣿⣿⣿⣿⣿⣿⣿⣿⣿⣿⣿⣿⣿⣿⣿⣿⣿⣿⣿⣿⣿⣿⣿⣿⡟⢟⣻⣿⣿⣿⣿⣿⣿⣿⣿⣿⣿⣿⣿⣿⣿⣿⣿⣿⣿⣿⣿⣿⣿⣿⣿⣿⣿⣿⣿⣿⣿⣿⠀⠀⠀⠀⠀⠀⠀⠀⠀⠀⠀⠀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⠀⠀⠀⠀⠀⠀⠀⠀⠀⠀⠀⣿⣿⣿⣿⣿⣿⣿⣿⣿⣿⣿⣿⣿⣿⣿⣿⣿⣿⣿⣿⣿⣿⣿⣿⣿⣿⣿⣧⣿⣿⣿⣿⣿⣿⣿⣿⣿⣿⣿⣿⡯⢟⢝⣿⣿⣿⣿⣿⣿⣿⣿⣿⣿⣿⣿⣿⣿⣿⠀⠀⠀⠀⠀⠀⠀⠀⠀⠀⠀⠀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⠀⠀⠀⠀⠀⠀⠀⠀⠀⠀⠀⣿⣿⣿⣿⣿⣿⣿⣿⣿⣿⣿⣿⣿⣿⣿⣿⣿⣿⣿⣿⣿⣿⣿⣿⣿⣿⣿⣿⡇⢿⣿⢿⢿⣟⢟⢟⢟⢝⣏⣝⣿⣾⣿⣿⣿⣿⣿⣿⣿⣿⣿⣿⣿⣿⣿⣿⣿⣿⠀⠀⠀⠀⠀⠀⠀⠀⠀⠀⠀⠀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⠀⠀⠀⠀⠀⠀⠀⠀⠀⠀⠀⣿⣿⣿⣿⣿⣿⣿⣿⣿⣿⣿⣿⣿⣿⣿⣿⣿⣿⣿⣿⣿⣿⣿⣿⣿⣿⣕⡝⢕⢕⢷⣾⣷⣧⣷⣱⣾⣿⣿⣿⣿⣿⣿⣿⣿⣿⣿⣿⣿⣿⣿⣿⣿⣿⣿⣿⣿⣿⠀⠀⠀⠀⠀⠀⠀⠀⠀⠀⠀⠀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⠀⠀⠀⠀⠀⠀⠀⠀⠀⠀⠀⣿⣿⣿⣿⣿⣿⣿⣿⣿⣿⣿⣿⣿⣿⣿⣿⣿⣿⣿⣿⣿⣿⣿⣿⣿⣿⣿⣧⣕⡕⢸⢿⣿⣿⣿⣿⣿⣿⣿⣿⣿⣿⣿⣿⣿⣿⣿⣿⣿⣿⣿⣿⣿⣿⣿⣿⣿⣿⠀⠀⠀⠀⠀⠀⠀⠀⠀⠀⠀⠀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⠀⠀⠀⠀⠀⠀⠀⠀⠀⠀⠀⣿⣿⣿⣿⣿⣿⣿⣿⣿⣿⣿⣿⣿⣿⣿⣿⣿⣿⣿⣿⣿⣿⣿⣿⣿⣿⣿⣿⣿⣿⣿⣧⣼⣿⣿⣿⣿⣿⣿⣿⣿⣿⣿⣿⣿⣿⣿⣿⣿⣿⣿⢿⣿⣿⣿⣿⣯⣿⠀⠀⠀⠀⠀⠀⠀⠀⠀⠀⠀⠀</a:t>
            </a:r>
            <a:br/>
            <a:r>
              <a:t>⠀⠀⠀⠀⠀⠀⠀⠀⠀⠀⠀⣿⣿⣿⣿⣿⣿⣿⣿⣿⣿⣿⣿⣿⣿⣿⣿⣿⣿⣿⣿⣿⣿⣿⣿⣿⣿⣿⣿⣿⣿⣿⣿⡿⣻⣿⣿⣿⣿⣿⣿⣿⣿⣿⣿⣿⣿⣿⣿⣿⣿⣿⣿⣿⣿⡿⣿⣿⣿⠀⠀⠀⠀⠀⠀⠀⠀⠀⠀⠀⠀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⠀⠀⠀⠀⠀⠀⠀⠀⠀⠀⠀⠛⠛⠛⠛⠛⠛⠛⠛⠛⠛⠛⠛⠛⠛⠛⠛⠛⠛⠛⠛⠛⠛⠛⠛⠛⠛⠛⠛⠛⠛⠛⠛⠛⠛⠛⠛⠛⠛⠛⠛⠛⠛⠛⠛⠛⠛⠛⠛⠛⠛⠛⠛⠙⠛⠘⠋⠛⠛⠀⠀⠀⠀⠀⠀⠀⠀⠀⠀⠀⠀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⠀⠀⠀⠀⠀⠀⠀⠀⠀⠀⠀⣿⣿⣿⣿⣿⣿⣿⣿⣿⣿⣿⣿⣿⣿⣿⣿⣿⣿⣿⣿⣿⣿⣿⣿⣿⡿⢏⢏⣕⣕⣕⣕⡝⣿⣿⣿⣿⣿⣿⣿⣿⣿⣿⣿⣿⣿⣿⣿⣿⣿⣿⣿⣿⣿⣿⣿⣿⣿⠀⠀⠀⠀⠀⠀⠀⠀⠀⠀⠀⠀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⠀⠀⠀⠀⠀⠀⠀⠀⠀⠀⠀⣿⣿⣿⣿⣿⣿⣿⣿⣿⣿⣿⣿⣿⣿⣿⣿⣿⣿⣿⣿⣿⣿⣿⣿⣿⣇⢕⢸⣿⣿⣿⣿⢿⢸⣿⣿⣿⣿⣿⣿⣿⣿⣿⣿⣿⣿⣿⣿⣿⣿⣿⣿⣿⣿⣿⣿⣿⣿⠀⠀⠀⠀⠀⠀⠀⠀⠀⠀⠀⠀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⠀⠀⠀⠀⠀⠀⠀⠀⠀⠀⠀⣿⣿⣿⣿⣿⣿⣿⣿⣿⣿⣿⣿⣿⣿⣿⣿⣿⣿⣿⣿⣿⣿⣿⣿⣿⣿⡕⢜⣇⢕⣱⣧⣕⣱⣿⣿⣿⣿⣿⣿⣿⣿⣿⣿⣿⣿⣿⣿⣿⣿⣿⣿⣿⣿⣿⣿⣿⣿⠀⠀⠀⠀⠀⠀⠀⠀⠀⠀⠀⠀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⠀⠀⠀⠀⠀⠀⠀⠀⠀⠀⠀⣿⣿⣿⣿⣿⣿⣿⣿⣿⣿⣿⣿⣿⣿⣿⣿⣿⣿⣿⣿⣿⣿⣿⣿⣿⣿⣿⡿⣿⣿⢿⢾⢿⣿⣿⣿⣿⣿⣿⣿⣿⣿⣿⣿⣿⣿⣿⣿⣿⣿⣿⣿⣿⣿⣿⣿⣿⣿⠀⠀⠀⠀⠀⠀⠀⠀⠀⠀⠀⠀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⠀⠀⠀⠀⠀⠀⠀⠀⠀⠀⠀⣿⣿⣿⣿⣿⣿⣿⣿⣿⣿⣿⣿⣿⣿⣿⣿⣿⣿⣿⣿⣿⣿⣿⣿⣿⣿⣿⣿⣜⡱⡽⢟⣷⢏⣿⣿⣿⣿⣿⣿⣿⣿⣿⣿⣿⣿⣿⣿⣿⣿⣿⣿⣿⣿⣿⣿⣿⣿⠀⠀⠀⠀⠀⠀⠀⠀⠀⠀⠀⠀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⠀⠀⠀⠀⠀⠀⠀⠀⠀⠀⠀⣿⣿⣿⣿⣿⣿⣿⣿⣿⣿⣿⣿⣿⣿⣿⣿⣿⣿⣿⣿⣿⣿⣿⣿⣟⣼⣽⣿⣿⣿⣿⣿⣿⣿⣿⣿⣿⣿⣿⣾⣿⣿⣿⣿⣿⣿⣿⣿⣿⣿⣿⣿⣿⣿⣿⣿⣿⣿⠀⠀⠀⠀⠀⠀⠀⠀⠀⠀⠀⠀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⠀⠀⠀⠀⠀⠀⠀⠀⠀⠀⠀⣿⣿⣿⣿⣿⣿⣿⣿⣿⣿⣿⣿⣿⣿⣿⣿⣿⣿⣿⣿⣿⣿⣿⣿⣿⣿⣿⣿⢿⣿⣿⣿⣿⣿⣿⣿⣿⣿⣿⣿⣿⢟⢕⣽⣿⣿⣿⣿⣿⣿⣿⣿⣿⣿⣿⣿⣿⣿⠀⠀⠀⠀⠀⠀⠀⠀⠀⠀⠀⠀</a:t>
            </a:r>
            <a:br/>
            <a:r>
              <a:t>⠀⠀⠀⠀⠀⠀⠀⠀⠀⠀⠀⣿⣿⣿⣿⣿⣿⣿⣿⣿⣿⣿⣿⣿⣿⣿⣿⣿⣿⣿⣿⣿⣿⣿⣿⣿⡿⢿⡿⢇⢟⣟⣟⢻⢽⢝⢝⣏⣝⣹⣽⣿⣿⣿⣿⣿⣿⣿⣿⣿⣿⣿⣿⣿⣿⣿⣿⣿⣿⠀⠀⠀⠀⠀⠀⠀⠀⠀⠀⠀⠀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⠀⠀⠀⠀⠀⠀⠀⠀⠀⠀⠀⣿⣿⣿⣿⣿⣿⣿⣿⣿⣿⣿⣿⣿⣿⣿⣿⣿⣿⣿⣿⣿⣿⣿⣿⣿⣿⣷⡕⢕⢜⢿⣿⣿⣾⣣⣵⣿⣿⣿⣿⣿⣿⣿⣿⣿⣿⣿⣿⣿⣿⣿⣿⣿⣿⣿⣿⣿⣿⠀⠀⠀⠀⠀⠀⠀⠀⠀⠀⠀⠀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⠀⠀⠀⠀⠀⠀⠀⠀⠀⠀⠀⣿⣿⣿⣿⣿⣿⣿⣿⣿⣿⣿⣿⣿⣿⣿⣿⣿⣿⣿⣿⣿⣿⣿⣿⣿⣿⣿⣷⣷⣕⡕⣿⣿⣿⣿⣿⣿⣿⣿⣿⣿⣿⣿⣿⣿⣿⣿⣿⣿⣿⣿⣿⣿⣿⣿⣿⣿⣿⠀⠀⠀⠀⠀⠀⠀⠀⠀⠀⠀⠀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⠀⠀⠀⠀⠀⠀⠀⠀⠀⠀⠀⣿⣿⣿⣿⣿⣿⣿⣿⣿⣿⣿⣿⣿⣿⣿⣿⣿⣿⣿⣿⣿⣿⣿⣿⣿⣿⣿⣿⣿⣿⣿⣿⢝⣽⣿⣿⣿⣿⣿⣿⣿⣿⣟⣿⣿⣿⣿⣿⣿⣿⣿⣿⣿⣿⣿⣷⢿⣿⠀⠀⠀⠀⠀⠀⠀⠀⠀⠀⠀⠀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⠀⠀⠀⠀⠀⠀⠀⠀⠀⠀⠀⠛⠛⠛⠛⠛⠛⠛⠛⠛⠛⠛⠛⠛⠛⠛⠛⠛⠛⠛⠛⠛⠛⠛⠛⠛⠛⠛⠛⠛⠛⠛⠛⠛⠛⠛⠛⠛⠛⠛⠛⠛⠛⠛⠛⠛⠛⠛⠛⠛⠛⠛⠛⠛⠛⠛⠙⠛⠙⠀⠀⠀⠀⠀⠀⠀⠀⠀⠀⠀⠀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⠀⠀⠀⠀⠀⠀⠀⠀⠀⠀⠀⣿⣿⣿⣿⣿⣿⣿⣿⣿⣿⣿⣿⣿⣿⣿⣿⣿⣿⣿⣿⣿⣿⣿⣿⣿⣿⣿⣿⢿⢟⢝⡜⣻⣿⣿⣿⣿⣿⣿⣿⣿⣿⣿⣿⣿⣿⣿⣿⣿⣿⣿⣿⣿⣿⣿⣿⣿⣿⠀⠀⠀⠀⠀⠀⠀⠀⠀⠀⠀⠀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⠀⠀⠀⠀⠀⠀⠀⠀⠀⠀⠀⣿⣿⣿⣿⣿⣿⣿⣿⣿⣿⣿⣿⣿⣿⣿⣿⣿⣿⣿⣿⣿⣿⣿⣿⣿⡟⢻⢼⣷⣷⣷⣷⣧⢻⣿⣿⣿⣿⣿⣿⣿⣿⣿⣿⣿⣿⣿⣿⣿⣿⣿⣿⣿⣿⣿⣿⣿⣿⠀⠀⠀⠀⠀⠀⠀⠀⠀⠀⠀⠀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⠀⠀⠀⠀⠀⠀⠀⠀⠀⠀⠀⣿⣿⣿⣿⣿⣿⣿⣿⣿⣿⣿⣿⣿⣿⣿⣿⣿⣿⣿⣿⣿⣿⣿⣿⣿⣷⢕⢺⡟⢟⢟⡟⢏⢜⣿⣿⣿⣿⣿⣿⣿⣿⣿⣿⣿⣿⣿⣿⣿⣿⣿⣿⣿⣿⣿⣿⣿⣿⠀⠀⠀⠀⠀⠀⠀⠀⠀⠀⠀⠀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⠀⠀⠀⠀⠀⠀⠀⠀⠀⠀⠀⣿⣿⣿⣿⣿⣿⣿⣿⣿⣿⣿⣿⣿⣿⣿⣿⣿⣿⣿⣿⣿⣿⣿⣿⣿⣿⣧⣱⣷⣵⣵⣿⣧⣾⣿⣿⣿⣿⣿⣿⣿⣿⣿⣿⣿⣿⣿⣿⣿⣿⣿⣿⣿⣿⣿⣿⣿⣿⠀⠀⠀⠀⠀⠀⠀⠀⠀⠀⠀⠀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⠀⠀⠀⠀⠀⠀⠀⠀⠀⠀⠀⣿⣿⣿⣿⣿⣿⣿⣿⣿⣿⣿⣿⣿⣿⣿⣿⣿⣿⣿⣿⣿⣿⣿⣿⣿⣿⣿⣯⣿⣿⣽⣽⣽⣿⣿⣿⣿⣿⣿⣿⣿⣿⣿⣿⣿⣿⣿⣿⣿⣿⣿⣿⣿⣿⣿⣿⣿⣿⠀⠀⠀⠀⠀⠀⠀⠀⠀⠀⠀⠀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⠀⠀⠀⠀⠀⠀⠀⠀⠀⠀⠀⣿⣿⣿⣿⣿⣿⣿⣿⣿⣿⣿⣿⣿⣿⣿⣿⣿⣿⣿⣿⣿⣿⣿⣿⣿⣿⣿⣿⣿⣟⣿⣿⣏⣿⣿⣿⣿⣿⣿⣿⣿⣿⣿⣿⣿⣿⣿⣿⣿⣿⣿⣿⣿⣿⣿⣿⣿⣿⠀⠀⠀⠀⠀⠀⠀⠀⠀⠀⠀⠀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⠀⠀⠀⠀⠀⠀⠀⠀⠀⠀⠀⣿⣿⣿⣿⣿⣿⣿⣿⣿⣿⣿⣿⣿⣿⣿⣿⣿⣿⣿⣿⣿⣿⣿⣿⣿⣿⣿⣿⣧⣽⣏⣽⣿⣣⣿⣽⣿⣿⣿⣿⣿⣿⣿⣿⣿⣿⣿⣿⣿⣿⣿⣿⣿⣿⣿⣿⣿⣿⠀⠀⠀⠀⠀⠀⠀⠀⠀⠀⠀⠀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⠀⠀⠀⠀⠀⠀⠀⠀⠀⠀⠀⣿⣿⣿⣿⣿⣿⣿⣿⣿⣿⣿⣿⣿⣿⣿⣿⣿⣿⣿⣿⣿⣿⣿⢿⣷⣷⣿⣿⣿⣿⣿⣿⣿⣿⣿⣿⣿⣿⣿⣿⣿⣿⣿⣿⣿⣿⣿⣿⣿⣿⣿⣿⣿⣿⣿⣿⣿⣿⠀⠀⠀⠀⠀⠀⠀⠀⠀⠀⠀⠀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⠀⠀⠀⠀⠀⠀⠀⠀⠀⠀⠀⣿⣿⣿⣿⣿⣿⣿⣿⣿⣿⣿⣿⣿⣿⣿⣿⣿⣿⣿⣿⣿⣿⣿⣿⣿⣿⣿⣿⣿⣿⣿⣿⣿⣿⣿⣿⣿⣿⣇⢻⣿⣿⣿⣿⣿⣿⣿⣿⣿⣿⣿⣿⣿⣿⣿⣿⣿⣿⠀⠀⠀⠀⠀⠀⠀⠀⠀⠀⠀⠀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⠀⠀⠀⠀⠀⠀⠀⠀⠀⠀⠀⣿⣿⣿⣿⣿⣿⣿⣿⣿⣿⣿⣿⣿⣿⣿⣿⣿⣿⣿⣿⣿⣿⣿⣿⣿⣿⣿⣿⢻⣿⣿⣿⣿⣿⣿⣿⣿⣿⣿⣷⣿⣝⢏⣹⣿⣿⣿⣿⣿⣿⣿⣿⣿⣿⣿⣿⣿⣿⠀⠀⠀⠀⠀⠀⠀⠀⠀⠀⠀⠀</a:t>
            </a:r>
            <a:br/>
            <a:r>
              <a:t>⠀⠀⠀⠀⠀⠀⠀⠀⠀⠀⠀⣿⣿⣿⣿⣿⣿⣿⣿⣿⣿⣿⣿⣿⣿⣿⣿⣿⣿⣿⣿⣿⣿⣿⣿⣿⣜⢜⢏⢕⢹⣽⣝⡟⣏⢝⣹⣵⣽⣷⣾⣿⣿⣿⣿⣿⣿⣿⣿⣿⣿⣿⣿⣿⣿⣿⣿⣿⣿⠀⠀⠀⠀⠀⠀⠀⠀⠀⠀⠀⠀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⠀⠀⠀⠀⠀⠀⠀⠀⠀⠀⠀⣿⣿⣿⣿⣿⣿⣿⣿⣿⣿⣿⣿⣿⣿⣿⣿⣿⣿⣿⣿⣿⣿⣿⣿⣿⣿⣿⣕⣕⢕⢝⢿⣷⣯⣵⣿⣿⣿⣿⣿⣿⣿⣿⣿⣿⣿⣿⣿⣿⣿⣿⣿⣿⣿⣿⣿⣿⣿⠀⠀⠀⠀⠀⠀⠀⠀⠀⠀⠀⠀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⠀⠀⠀⠀⠀⠀⠀⠀⠀⠀⠀⣿⣿⣿⣿⣿⣿⣿⣿⣿⣿⣿⣿⣿⣿⣿⣿⣿⣿⣿⣿⣿⣿⣿⣿⣿⣿⣿⣿⣿⣿⣿⣿⣧⡏⣽⣿⣿⣿⣿⣿⣿⣿⣿⣿⣿⣿⣿⣿⣿⣿⣿⣿⣿⣿⣿⣿⣿⣿⠀⠀⠀⠀⠀⠀⠀⠀⠀⠀⠀⠀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⠀⠀⠀⠀⠀⠀⠀⠀⠀⠀⠀⣿⣿⣿⣿⣿⣿⣿⣿⣿⣿⣿⣿⣿⣿⣿⣿⣿⣿⣿⣿⣿⣿⣿⣿⣿⣿⣿⣿⣿⣿⣿⣿⣿⣧⣯⣽⣿⣿⣿⣿⣿⣿⣿⣿⣿⣿⣿⣿⣿⣿⣿⣿⣿⣿⣿⣿⣿⣿⠀⠀⠀⠀⠀⠀⠀⠀⠀⠀⠀⠀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⠀⠀⠀⠀⠀⠀⠀⠀⠀⠀⠀⣿⣿⣿⣿⣿⣿⣿⣿⣿⣿⣿⣿⣿⣿⣿⣿⣿⣿⣿⣿⣿⣿⣿⣿⣿⣿⣿⣿⣿⣿⣯⡟⣱⣿⣿⣿⣽⣿⣿⣿⣿⣿⣿⣟⣟⣟⣿⣿⣿⣿⣿⣿⣿⣿⣿⣿⣯⣾⠀⠀⠀⠀⠀⠀⠀⠀⠀⠀⠀⠀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⠀⠀⠀⠀⠀⠀⠀⠀⠀⠀⠀⠛⠛⠛⠛⠛⠛⠛⠛⠛⠛⠛⠛⠛⠛⠛⠛⠛⠛⠛⠛⠛⠛⠛⠛⠛⠛⠛⠛⠛⠛⠛⠛⠛⠛⠛⠛⠛⠛⠛⠛⠛⠛⠛⠛⠛⠛⠛⠛⠛⠛⠛⠛⠛⠛⠛⠛⠛⠓⠀⠀⠀⠀⠀⠀⠀⠀⠀⠀⠀⠀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⠀⠀⠀⠀⠀⠀⠀⠀⠀⠀⠀⣿⣿⣿⣿⣿⣿⣿⣿⣿⣿⣿⣿⣿⣿⣿⣿⣿⣿⣿⣿⣿⣿⣿⣿⣿⣿⣿⣿⢟⣿⡿⢻⢿⣿⣿⣿⣿⣿⣿⣿⣿⣿⣿⣿⣿⣿⣿⣿⣿⣿⣿⣿⣿⣿⣿⣿⣿⣿⠀⠀⠀⠀⠀⠀⠀⠀⠀⠀⠀⠀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⠀⠀⠀⠀⠀⠀⠀⠀⠀⠀⠀⣿⣿⣿⣿⣿⣿⣿⣿⣿⣿⣿⣿⣿⣿⣿⣿⣿⣿⣿⣿⣿⣿⣿⣿⣿⣿⣝⢕⢕⢕⡱⢇⢜⣿⣿⣿⣿⣿⣿⣿⣿⣿⣿⣿⣿⣿⣿⣿⣿⣿⣿⣿⣿⣿⣿⣿⣿⣿⠀⠀⠀⠀⠀⠀⠀⠀⠀⠀⠀⠀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⠀⠀⠀⠀⠀⠀⠀⠀⠀⠀⠀⣿⣿⣿⣿⣿⣿⣿⣿⣿⣿⣿⣿⣿⣿⣿⣿⣿⣿⣿⣿⣿⣿⣿⣿⣿⡷⣿⣿⣿⣿⣿⣿⡷⢹⣿⣿⣿⣿⣿⣿⣿⣿⣿⣿⣿⣿⣿⣿⣿⣿⣿⣿⣿⣿⣿⣿⣿⣿⠀⠀⠀⠀⠀⠀⠀⠀⠀⠀⠀⠀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⠀⠀⠀⠀⠀⠀⠀⠀⠀⠀⠀⣿⣿⣿⣿⣿⣿⣿⣿⣿⣿⣿⣿⣿⣿⣿⣿⣿⣿⣿⣿⣿⣿⣿⣿⣿⣿⢜⣫⣇⢕⢸⣝⢅⢵⣿⣿⣿⣿⣿⣿⣿⣿⣿⣿⣿⣿⣿⣿⣿⣿⣿⣿⣿⣿⣿⣿⣿⣿⠀⠀⠀⠀⠀⠀⠀⠀⠀⠀⠀⠀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⠀⠀⠀⠀⠀⠀⠀⠀⠀⠀⠀⣿⣿⣿⣿⣿⣿⣿⣿⣿⣿⣿⣿⣿⣿⣿⣿⣿⣿⣿⣿⣿⣿⣿⣿⣿⣿⣿⣿⣿⣿⣿⣽⣾⣿⣿⣿⣿⣿⣿⣿⣿⣿⣿⣿⣿⣿⣿⣿⣿⣿⣿⣿⣿⣿⣿⣿⣿⣿⠀⠀⠀⠀⠀⠀⠀⠀⠀⠀⠀⠀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⠀⠀⠀⠀⠀⠀⠀⠀⠀⠀⠀⣿⣿⣿⣿⣿⣿⣿⣿⣿⣿⣿⣿⣿⣿⣿⣿⣿⣿⣿⣿⣿⣿⣿⣿⣿⣿⣿⣿⣿⣿⣿⢏⡿⡿⡻⣿⣿⣿⣿⣿⣿⣿⣿⣿⣿⣿⣿⣿⣿⣿⣿⣿⣿⣿⣿⣿⣿⣿⠀⠀⠀⠀⠀⠀⠀⠀⠀⠀⠀⠀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⠀⠀⠀⠀⠀⠀⠀⠀⠀⠀⠀⣿⣿⣿⣿⣿⣿⣿⣿⣿⣿⣿⣿⣿⣿⣿⣿⣿⣿⣿⣿⣿⣿⣿⣿⣿⣿⣿⣿⣿⢿⣷⣿⣱⣿⣧⣾⣿⣿⣿⣿⣿⣿⣿⣿⣿⣿⣿⣿⣿⣿⣿⣿⣿⣿⣿⣿⣿⣿⠀⠀⠀⠀⠀⠀⠀⠀⠀⠀⠀⠀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⠀⠀⠀⠀⠀⠀⠀⠀⠀⠀⠀⣿⣿⣿⣿⣿⣿⣿⣿⣿⣿⣿⣿⣿⣿⣿⣿⣿⣿⣿⣿⣿⡷⢵⣸⣽⣿⣿⣿⣿⣿⣿⣿⣿⣿⣿⣿⣿⣿⡿⣿⣿⣿⣿⣿⣿⣿⣿⣿⣿⣿⣿⣿⣿⣿⣿⣿⣿⣿⠀⠀⠀⠀⠀⠀⠀⠀⠀⠀⠀⠀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⠀⠀⠀⠀⠀⠀⠀⠀⠀⠀⠀⣿⣿⣿⣿⣿⣿⣿⣿⣿⣿⣿⣿⣿⣿⣿⣿⣿⣿⣿⣿⣿⣿⣿⡿⢏⢻⣿⣿⣿⣿⣿⣿⣿⣿⣿⣿⣿⣿⣧⣿⣿⣿⣿⣿⣿⣿⣿⣿⣿⣿⣿⣿⣿⣿⣿⣿⣿⣿⠀⠀⠀⠀⠀⠀⠀⠀⠀⠀⠀⠀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⠀⠀⠀⠀⠀⠀⠀⠀⠀⠀⠀⣿⣿⣿⣿⣿⣿⣿⣿⣿⣿⣿⣿⣿⣿⣿⣿⣿⣿⣿⣿⣿⣿⣿⣿⣿⣿⣿⣿⣿⣿⣿⣿⣿⣿⣿⣿⣿⣿⡟⣿⣿⣿⣿⣿⣿⣿⣿⣿⣿⣿⣿⣿⣿⣿⣿⣿⣿⣿⠀⠀⠀⠀⠀⠀⠀⠀⠀⠀⠀⠀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⠀⠀⠀⠀⠀⠀⠀⠀⠀⠀⠀⣿⣿⣿⣿⣿⣿⣿⣿⣿⣿⣿⣿⣿⣿⣿⣿⣿⣿⣿⣿⣿⣿⣿⡇⢝⢝⡕⢜⢟⢿⣷⣽⣿⣿⣿⣿⣿⡿⢿⣿⣿⣯⡏⢻⣿⣿⣿⣿⣿⣿⣿⣿⣿⣿⣿⣿⣿⣿⠀⠀⠀⠀⠀⠀⠀⠀⠀⠀⠀⠀</a:t>
            </a:r>
            <a:br/>
            <a:r>
              <a:t>⠀⠀⠀⠀⠀⠀⠀⠀⠀⠀⠀⣿⣿⣿⣿⣿⣿⣿⣿⣿⣿⣿⣿⣿⣿⣿⣿⣿⣿⣿⣿⣿⣿⣿⣷⣷⣿⡿⢕⢕⢕⢜⢲⢕⢕⢱⣵⣵⣷⣿⣿⣿⣿⣿⣿⣿⣿⣿⣿⣿⣿⣿⣿⣿⣿⣿⣿⣿⣿⠀⠀⠀⠀⠀⠀⠀⠀⠀⠀⠀⠀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⠀⠀⠀⠀⠀⠀⠀⠀⠀⠀⠀⣿⣿⣿⣿⣿⣿⣿⣿⣿⣿⣿⣿⣿⣿⣿⣿⣿⣿⣿⣿⣿⣿⣿⣿⣿⣿⣷⣼⣾⣷⣵⣇⡕⢕⣼⣿⣿⣿⣿⣿⣿⣿⣿⣿⣿⣿⣿⣿⣿⣿⣿⣿⣿⣿⣿⣿⣿⣿⠀⠀⠀⠀⠀⠀⠀⠀⠀⠀⠀⠀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⠀⠀⠀⠀⠀⠀⠀⠀⠀⠀⠀⣿⣿⣿⣿⣿⣿⣿⣿⣿⣿⣿⣿⣿⣿⣿⣿⣿⣿⣿⣿⣿⣿⣿⣿⣿⣿⣿⣿⣿⣿⣿⢿⢻⣫⣽⣿⣿⣿⣿⣿⣿⣿⣿⣿⣿⣿⣿⣿⣿⣿⣿⣿⣿⣿⣿⣿⣿⣿⠀⠀⠀⠀⠀⠀⠀⠀⠀⠀⠀⠀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⠀⠀⠀⠀⠀⠀⠀⠀⠀⠀⠀⣿⣿⣿⣿⣿⣿⣿⣿⣿⣿⣿⣿⣿⣿⣿⣿⣿⣿⣿⣿⣿⣿⣿⣿⣿⣿⣿⣿⣿⣿⣷⡕⣵⣷⣾⣿⣿⣿⣿⣿⣿⣿⣿⣿⣿⣿⣿⣿⣿⣿⣿⣿⣿⣿⣿⣿⣿⢿⠀⠀⠀⠀⠀⠀⠀⠀⠀⠀⠀⠀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⠀⠀⠀⠀⠀⠀⠀⠀⠀⠀⠀⠛⠛⠛⠛⠛⠛⠛⠛⠛⠛⠛⠛⠛⠛⠛⠛⠛⠛⠛⠛⠛⠛⠛⠛⠛⠛⠛⠛⠛⠛⠛⠛⠛⠛⠛⠛⠛⠛⠛⠛⠛⠛⠚⠛⠛⠛⠛⠛⠛⠛⠛⠛⠛⠛⠛⠛⠛⠛⠀⠀⠀⠀⠀⠀⠀⠀⠀⠀⠀⠀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⠀⠀⠀⠀⠀⠀⠀⠀⠀⠀⠀⣿⣿⣿⣿⣿⣿⣿⣿⣿⣿⣿⣿⣿⣿⣿⣿⣿⣿⣿⣿⣿⣿⣿⣿⣿⣿⣿⣿⢟⡟⢻⢿⣿⣿⣿⣿⣿⣿⣿⣿⣿⣿⣿⣿⣿⣿⣿⣿⣿⣿⣿⣿⣿⣿⣿⣿⣿⣿⠀⠀⠀⠀⠀⠀⠀⠀⠀⠀⠀⠀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⠀⠀⠀⠀⠀⠀⠀⠀⠀⠀⠀⣿⣿⣿⣿⣿⣿⣿⣿⣿⣿⣿⣿⣿⣿⣿⣿⣿⣿⣿⣿⣿⣿⣿⣿⣿⣟⣝⢕⢝⢕⢵⢕⢹⣿⣿⣿⣿⣿⣿⣿⣿⣿⣿⣿⣿⣿⣿⣿⣿⣿⣿⣿⣿⣿⣿⣿⣿⣿⠀⠀⠀⠀⠀⠀⠀⠀⠀⠀⠀⠀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⠀⠀⠀⠀⠀⠀⠀⠀⠀⠀⠀⣿⣿⣿⣿⣿⣿⣿⣿⣿⣿⣿⣿⣿⣿⣿⣿⣿⣿⣿⣿⣿⣿⣿⣿⣿⡿⣿⣷⣾⣿⣿⣿⣧⣿⣿⣿⣿⣿⣿⣿⣿⣿⣿⣿⣿⣿⣿⣿⣿⣿⣿⣿⣿⣿⣿⣿⣿⣿⠀⠀⠀⠀⠀⠀⠀⠀⠀⠀⠀⠀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⠀⠀⠀⠀⠀⠀⠀⠀⠀⠀⠀⣿⣿⣿⣿⣿⣿⣿⣿⣿⣿⣿⣿⣿⣿⣿⣿⣿⣿⣿⣿⣿⣿⣿⣿⣿⣇⢜⣫⡝⢝⢹⡝⢅⣸⣿⣿⣿⣿⣿⣿⣿⣿⣿⣿⣿⣿⣿⣿⣿⣿⣿⣿⣿⣿⣿⣿⣿⣿⠀⠀⠀⠀⠀⠀⠀⠀⠀⠀⠀⠀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⠀⠀⠀⠀⠀⠀⠀⠀⠀⠀⠀⣿⣿⣿⣿⣿⣿⣿⣿⣿⣿⣿⣿⣿⣿⣿⣿⣿⣿⣿⣿⣿⣿⣿⣿⣿⣿⣿⣾⣿⣿⣷⣷⣿⣿⣿⣿⣿⣿⣿⣿⣿⣿⣿⣿⣿⣿⣿⣿⣿⣿⣿⣿⣿⣿⣿⣿⣿⣿⠀⠀⠀⠀⠀⠀⠀⠀⠀⠀⠀⠀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⠀⠀⠀⠀⠀⠀⠀⠀⠀⠀⠀⣿⣿⣿⣿⣿⣿⣿⣿⣿⣿⣿⣿⣿⣿⣿⣿⣿⣿⣿⣿⣿⣿⣿⣿⣿⣿⣿⣹⣿⣿⣿⢟⡿⣻⣿⣿⣿⣿⣿⣿⣿⣿⣿⣿⣿⣿⣿⣿⣿⣿⣿⣿⣿⣿⣿⣿⣿⣿⠀⠀⠀⠀⠀⠀⠀⠀⠀⠀⠀⠀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⠀⠀⠀⠀⠀⠀⠀⠀⠀⠀⠀⣿⣿⣿⣿⣿⣿⣿⣿⣿⣿⣿⣿⣿⣿⣿⣿⣿⣿⣿⣿⣿⣿⣿⣿⣿⣿⣿⣿⡿⣯⣷⣿⣱⣷⣽⢿⣿⣿⣿⣿⣿⣿⣿⣿⣿⣿⣿⣿⣿⣿⣿⣿⣿⣿⣿⣿⣿⣿⠀⠀⠀⠀⠀⠀⠀⠀⠀⠀⠀⠀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⠀⠀⠀⠀⠀⠀⠀⠀⠀⠀⠀⣿⣿⣿⣿⣿⣿⣿⣿⣿⣿⣿⣿⣿⣿⣿⣿⣿⣿⣿⣿⣿⣳⣵⣽⣿⣿⣿⣿⣿⣿⣿⣿⣿⣿⣿⣿⣿⣿⣿⣿⣿⣿⣿⣿⣿⣿⣿⣿⣿⣿⣿⣿⣿⣿⣿⣿⣿⣿⠀⠀⠀⠀⠀⠀⠀⠀⠀⠀⠀⠀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⠀⠀⠀⠀⠀⠀⠀⠀⠀⠀⠀⣿⣿⣿⣿⣿⣿⣿⣿⣿⣿⣿⣿⣿⣿⣿⣿⣿⣿⣿⣿⣿⢟⣟⣏⣜⣿⣿⣿⣿⣿⣿⣿⣿⣿⣿⣿⣿⣿⢜⣿⣿⣿⣿⣿⣿⣿⣿⣿⣿⣿⣿⣿⣿⣿⣿⣿⣿⣿⠀⠀⠀⠀⠀⠀⠀⠀⠀⠀⠀⠀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⠀⠀⠀⠀⠀⠀⠀⠀⠀⠀⠀⣿⣿⣿⣿⣿⣿⣿⣿⣿⣿⣿⣿⣿⣿⣿⣿⣿⣿⣿⣿⣿⣿⣿⢿⣿⣿⡿⢿⡿⢻⣿⣿⣿⣿⣿⣿⣿⣿⢟⣿⣿⣿⣿⣿⣿⣿⣿⣿⣿⣿⣿⣿⣿⣿⣿⣿⣿⣿⠀⠀⠀⠀⠀⠀⠀⠀⠀⠀⠀⠀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⠀⠀⠀⠀⠀⠀⠀⠀⠀⠀⠀⣿⣿⣿⣿⣿⣿⣿⣿⣿⣿⣿⣿⣿⣿⣿⣿⣿⣿⣿⣿⣿⣿⡏⢕⢝⣝⢕⢕⢝⣽⣿⣿⣿⣿⣿⣿⣿⡿⣷⣿⣿⣿⢻⢿⣿⣿⣿⣿⣿⣿⣿⣿⣿⣿⣿⣿⣿⣿⠀⠀⠀⠀⠀⠀⠀⠀⠀⠀⠀⠀</a:t>
            </a:r>
            <a:br/>
            <a:r>
              <a:t>⠀⠀⠀⠀⠀⠀⠀⠀⠀⠀⠀⣿⣿⣿⣿⣿⣿⣿⣿⣿⣿⣿⣿⣿⣿⣿⣿⣿⣿⣿⣿⣿⣿⣿⣿⣿⣿⡷⢕⡕⣜⢣⢅⢕⢜⡵⣼⣕⣷⣿⣿⣿⣿⣷⣷⣿⣿⣿⣿⣿⣿⣿⣿⣿⣿⣿⣿⣿⣿⠀⠀⠀⠀⠀⠀⠀⠀⠀⠀⠀⠀</a:t>
            </a:r>
            <a:br/>
            <a:r>
              <a:t>⠀⠀⠀⠀⠀⠀⠀⠀⠀⠀⠀⣿⣿⣿⣿⣿⣿⣿⣿⣿⣿⣿⣿⣿⣿⣿⣿⣿⣿⣿⣿⣿⣿⣿⣿⣿⣿⣧⣿⣿⣿⣿⣼⣕⣱⣯⣿⣿⣿⣿⣿⣿⣿⣿⣿⣿⣿⣿⣿⣿⣿⣿⣿⣿⣿⣿⣿⣿⣿⠀⠀⠀⠀⠀⠀⠀⠀⠀⠀⠀⠀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⠀⠀⠀⠀⠀⠀⠀⠀⠀⠀⠀⣿⣿⣿⣿⣿⣿⣿⣿⣿⣿⣿⣿⣿⣿⣿⣿⣿⣿⣿⣿⣿⣿⣿⣿⣿⣿⣿⣿⣿⣿⣿⣿⣏⣿⣿⡿⣿⣿⣿⣿⣿⣿⣿⣿⣿⣿⣿⣿⣿⣿⣿⣿⣿⣿⣿⣿⣿⣿⠀⠀⠀⠀⠀⠀⠀⠀⠀⠀⠀⠀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⠀⠀⠀⠀⠀⠀⠀⠀⠀⠀⠀⣿⣿⣿⣿⣿⣿⣿⣿⣿⣿⣿⣿⣿⣿⣿⣿⣿⣿⣿⣿⣿⣿⣿⣿⣿⣿⣿⣿⣿⣿⣿⡿⢻⢏⣽⣿⣿⣿⣿⣿⣿⣿⣿⣿⣿⣿⣿⣿⣿⣿⣿⣿⣿⣿⣿⣿⣿⣿⠀⠀⠀⠀⠀⠀⠀⠀⠀⠀⠀⠀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⠀⠀⠀⠀⠀⠀⠀⠀⠀⠀⠀⣿⣿⣿⣿⣿⣿⣿⣿⣿⣿⣿⣿⣿⣿⣿⣿⣿⣿⣿⣿⣿⣿⣿⣿⣿⣿⣿⣿⣿⣿⣗⡇⣵⢕⣾⣿⣿⣿⣿⣿⣿⣿⣿⣿⣿⣿⣿⣿⣿⣿⣿⣿⣿⣿⣿⣿⣿⣿⠀⠀⠀⠀⠀⠀⠀⠀⠀⠀⠀⠀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⠀⠀⠀⠀⠀⠀⠀⠀⠀⠀⠀⠛⠛⠛⠛⠛⠛⠛⠛⠛⠛⠛⠛⠛⠛⠛⠛⠛⠛⠛⠛⠛⠛⠛⠛⠛⠛⠛⠛⠛⠛⠛⠛⠛⠛⠛⠛⠛⠛⠛⠛⠛⠛⠛⠓⠓⠛⠛⠛⠛⠛⠛⠛⠛⠛⠛⠛⠛⠛⠀⠀⠀⠀⠀⠀⠀⠀⠀⠀⠀⠀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⠀⠀⠀⠀⠀⠀⠀⠀⠀⠀⠀⣿⣿⣿⣿⣿⣿⣿⣿⣿⣿⣿⣿⣿⣿⣿⣿⣿⣿⣿⣿⣿⣿⣿⣿⣿⣿⡏⢕⢏⢕⢕⢜⢿⣿⣿⣿⣿⣿⣿⣿⣿⣿⣿⣿⣿⣿⣿⣿⣿⣿⣿⣿⣿⣿⣿⣿⣿⣿⠀⠀⠀⠀⠀⠀⠀⠀⠀⠀⠀⠀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⠀⠀⠀⠀⠀⠀⠀⠀⠀⠀⠀⣿⣿⣿⣿⣿⣿⣿⣿⣿⣿⣿⣿⣿⣿⣿⣿⣿⣿⣿⣿⣿⣿⣿⣿⣿⣽⣷⣵⣾⣿⣷⣷⡜⣿⣿⣿⣿⣿⣿⣿⣿⣿⣿⣿⣿⣿⣿⣿⣿⣿⣿⣿⣿⣿⣿⣿⣿⣿⠀⠀⠀⠀⠀⠀⠀⠀⠀⠀⠀⠀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⠀⠀⠀⠀⠀⠀⠀⠀⠀⠀⠀⣿⣿⣿⣿⣿⣿⣿⣿⣿⣿⣿⣿⣿⣿⣿⣿⣿⣿⣿⣿⣿⣿⣿⣿⣿⡟⢹⢻⢏⢏⢝⢝⢝⣹⣿⣿⣿⣿⣿⣿⣿⣿⣿⣿⣿⣿⣿⣿⣿⣿⣿⣿⣿⣿⣿⣿⣿⣿⠀⠀⠀⠀⠀⠀⠀⠀⠀⠀⠀⠀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⠀⠀⠀⠀⠀⠀⠀⠀⠀⠀⠀⣿⣿⣿⣿⣿⣿⣿⣿⣿⣿⣿⣿⣿⣿⣿⣿⣿⣿⣿⣿⣿⣿⣿⣿⣿⣯⣷⣿⣷⣷⣟⣳⣷⣿⣿⣿⣿⣿⣿⣿⣿⣿⣿⣿⣿⣿⣿⣿⣿⣿⣿⣿⣿⣿⣿⣿⣿⣿⠀⠀⠀⠀⠀⠀⠀⠀⠀⠀⠀⠀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⠀⠀⠀⠀⠀⠀⠀⠀⠀⠀⠀⣿⣿⣿⣿⣿⣿⣿⣿⣿⣿⣿⣿⣿⣿⣿⣿⣿⣿⣿⣿⣿⣿⣿⣿⣿⣿⣿⣿⣿⣯⣽⣽⣿⣿⣿⣿⣿⣿⣿⣿⣿⣿⣿⣿⣿⣿⣿⣿⣿⣿⣿⣿⣿⣿⣿⣿⣿⣿⠀⠀⠀⠀⠀⠀⠀⠀⠀⠀⠀⠀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⠀⠀⠀⠀⠀⠀⠀⠀⠀⠀⠀⣿⣿⣿⣿⣿⣿⣿⣿⣿⣿⣿⣿⣿⣿⣿⣿⣿⣿⣿⣿⣿⣿⣿⣿⣿⣿⣿⣿⣟⣫⣵⡟⣸⡽⣻⣿⣿⣿⣿⣿⣿⣿⣿⣿⣿⣿⣿⣿⣿⣿⣿⣿⣿⣿⣿⣿⣿⣿⠀⠀⠀⠀⠀⠀⠀⠀⠀⠀⠀⠀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⠀⠀⠀⠀⠀⠀⠀⠀⠀⠀⠀⣿⣿⣿⣿⣿⣿⣿⣿⣿⣿⣿⣿⣿⣿⣿⣿⣿⣿⣿⣿⣿⣿⣿⣿⣿⣿⣿⣿⣿⣿⣿⣿⣿⣿⣿⣿⣿⣽⣿⣿⣿⣿⣿⣿⣿⣿⣿⣿⣿⣿⣿⣿⣿⣿⣿⣿⣿⣿⠀⠀⠀⠀⠀⠀⠀⠀⠀⠀⠀⠀</a:t>
            </a:r>
            <a:br/>
            <a:r>
              <a:t>⠀⠀⠀⠀⠀⠀⠀⠀⠀⠀⠀⣿⣿⣿⣿⣿⣿⣿⣿⣿⣿⣿⣿⣿⣿⣿⣿⣿⣿⣿⣿⣟⣧⣽⢿⣿⣿⣿⣿⣿⣿⣿⣿⣿⣿⣿⣿⣿⣼⣿⣿⣿⣿⣿⣿⣿⣿⣿⣿⣿⣿⣿⣿⣿⣿⣿⣿⣿⣿⠀⠀⠀⠀⠀⠀⠀⠀⠀⠀⠀⠀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⠀⠀⠀⠀⠀⠀⠀⠀⠀⠀⠀⣿⣿⣿⣿⣿⣿⣿⣿⣿⣿⣿⣿⣿⣿⣿⣿⣿⣿⣿⣿⣿⣿⣟⣜⣻⣿⣿⣿⣿⣿⣿⣿⣿⣿⣿⣿⣿⢕⢻⣿⣿⣿⣿⣿⣿⣿⣿⣿⣿⣿⣿⣿⣿⣿⣿⣿⣿⣿⠀⠀⠀⠀⠀⠀⠀⠀⠀⠀⠀⠀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⠀⠀⠀⠀⠀⠀⠀⠀⠀⠀⠀⣿⣿⣿⣿⣿⣿⣿⣿⣿⣿⣿⣿⣿⣿⣿⣿⣿⣿⣿⣿⣿⣿⣿⣿⡿⢿⢿⢟⢝⣹⣿⣿⡿⣿⣿⣿⣯⡕⢸⣿⣿⣿⣿⣿⣿⣿⣿⣿⣿⣿⣿⣿⣿⣿⣿⣿⣿⣿⠀⠀⠀⠀⠀⠀⠀⠀⠀⠀⠀⠀</a:t>
            </a:r>
            <a:br/>
            <a:r>
              <a:t>⠀⠀⠀⠀⠀⠀⠀⠀⠀⠀⠀⣿⣿⣿⣿⣿⣿⣿⣿⣿⣿⣿⣿⣿⣿⣿⣿⣿⣿⣿⣿⣿⣻⢕⢕⣼⢕⢕⢕⢕⣾⣿⣿⣿⣷⣻⣿⣿⣷⣾⣿⣿⣿⣿⣿⣿⣿⣿⣿⣿⣿⣿⣿⣿⣿⣿⣿⣿⣿⠀⠀⠀⠀⠀⠀⠀⠀⠀⠀⠀⠀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⠀⠀⠀⠀⠀⠀⠀⠀⠀⠀⠀⣿⣿⣿⣿⣿⣿⣿⣿⣿⣿⣿⣿⣿⣿⣿⣿⣿⣿⣿⣿⣿⣿⣿⣿⣿⣷⡇⢝⢟⢻⣛⢝⢝⣏⣝⢹⢵⣷⣿⣿⣿⣿⣎⣹⣽⣿⣿⣿⣿⣿⣿⣿⣿⣿⣿⣿⣿⣿⠀⠀⠀⠀⠀⠀⠀⠀⠀⠀⠀⠀</a:t>
            </a:r>
            <a:br/>
            <a:r>
              <a:t>⠀⠀⠀⠀⠀⠀⠀⠀⠀⠀⠀⣿⣿⣿⣿⣿⣿⣿⣿⣿⣿⣿⣿⣿⣿⣿⣿⣿⣿⣿⣿⣿⣿⣿⣿⣿⣿⣵⣿⣿⣿⣷⣮⣕⣮⣿⣿⣿⣿⣿⣿⣿⣿⣿⣿⣿⣿⣿⣿⣿⣿⣿⣿⣿⣿⣿⣿⣿⣿⠀⠀⠀⠀⠀⠀⠀⠀⠀⠀⠀⠀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⠀⠀⠀⠀⠀⠀⠀⠀⠀⠀⠀⣿⣿⣿⣿⣿⣿⣿⣿⣿⣿⣿⣿⣿⣿⣿⣿⣿⣿⣿⣿⣿⣿⣿⣿⣿⣿⣿⣿⣿⣿⣿⡿⢻⣿⣿⡿⣿⣿⣿⣿⣿⣿⣿⣿⣿⣿⣿⣿⣿⣿⣿⣿⣿⣿⣿⣿⣿⣿⠀⠀⠀⠀⠀⠀⠀⠀⠀⠀⠀⠀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⠀⠀⠀⠀⠀⠀⠀⠀⠀⠀⠀⣿⣿⣿⣿⣿⣿⣿⣿⣿⣿⣿⣿⣿⣿⣿⣿⣿⣿⣿⣿⣿⣿⣿⣿⣿⣿⣿⣿⣿⣾⣿⡿⡿⢏⣱⣾⣿⣿⣿⣿⣿⣿⣿⣿⣿⣿⣿⣿⣿⣿⣿⣿⣿⣿⣿⣿⣿⣿⠀⠀⠀⠀⠀⠀⠀⠀⠀⠀⠀⠀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⠀⠀⠀⠀⠀⠀⠀⠀⠀⠀⠀⣿⣿⣿⣿⣿⣿⣿⣿⣿⣿⣿⣿⣿⣿⣿⣿⣿⣿⣿⣿⣿⣿⣿⣿⣿⣿⣿⣿⣿⣿⣿⢕⣕⢱⣿⣿⣿⣿⣿⣿⣿⣿⣿⣿⣿⣿⣿⣿⣿⣿⣿⣿⣿⣿⣿⣿⣿⣿⠀⠀⠀⠀⠀⠀⠀⠀⠀⠀⠀⠀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⠀⠀⠀⠀⠀⠀⠀⠀⠀⠀⠀⠛⠛⠛⠛⠛⠛⠛⠛⠛⠛⠛⠛⠛⠛⠛⠛⠛⠛⠛⠛⠛⠛⠛⠛⠛⠛⠛⠛⠛⠛⠛⠚⠛⠛⠛⠛⠛⠛⠛⠛⠛⠛⠛⠛⠙⠙⠛⠛⠙⠛⠙⠛⠛⠛⠛⠛⠛⠛⠀⠀⠀⠀⠀⠀⠀⠀⠀⠀⠀⠀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⠀⠀⠀⠀⠀⠀⠀⠀⠀⠀⠀⣿⣿⣿⣿⣿⣿⣿⣿⣿⣿⣿⣿⣿⣿⣿⣿⣿⣿⣿⣿⣿⣿⣿⣿⣿⣿⢟⢯⢕⢜⢝⢟⣿⣿⣿⣿⣿⣿⣿⣿⣿⣿⣿⣿⣿⣿⣿⣿⣿⣿⣿⣿⣿⣿⣿⣿⣿⣿⠀⠀⠀⠀⠀⠀⠀⠀⠀⠀⠀⠀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⠀⠀⠀⠀⠀⠀⠀⠀⠀⠀⠀⣿⣿⣿⣿⣿⣿⣿⣿⣿⣿⣿⣿⣿⣿⣿⣿⣿⣿⣿⣿⣿⣿⣿⣿⣿⣻⡕⣱⣵⣵⣵⣵⢸⣿⣿⣿⣿⣿⣿⣿⣿⣿⣿⣿⣿⣿⣿⣿⣿⣿⣿⣿⣿⣿⣿⣿⣿⣿⠀⠀⠀⠀⠀⠀⠀⠀⠀⠀⠀⠀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⠀⠀⠀⠀⠀⠀⠀⠀⠀⠀⠀⣿⣿⣿⣿⣿⣿⣿⣿⣿⣿⣿⣿⣿⣿⣿⣿⣿⣿⣿⣿⣿⣿⣿⣿⣿⡿⢿⢿⢿⠟⢿⠟⢗⣿⣿⣿⣿⣿⣿⣿⣿⣿⣿⣿⣿⣿⣿⣿⣿⣿⣿⣿⣿⣿⣿⣿⣿⣿⠀⠀⠀⠀⠀⠀⠀⠀⠀⠀⠀⠀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⠀⠀⠀⠀⠀⠀⠀⠀⠀⠀⠀⣿⣿⣿⣿⣿⣿⣿⣿⣿⣿⣿⣿⣿⣿⣿⣿⣿⣿⣿⣿⣿⣿⣿⣿⣿⣷⣵⣷⣵⣵⢿⣕⣵⣿⣿⣿⣿⣿⣿⣿⣿⣿⣿⣿⣿⣿⣿⣿⣿⣿⣿⣿⣿⣿⣿⣿⣿⣿⠀⠀⠀⠀⠀⠀⠀⠀⠀⠀⠀⠀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⠀⠀⠀⠀⠀⠀⠀⠀⠀⠀⠀⣿⣿⣿⣿⣿⣿⣿⣿⣿⣿⣿⣿⣿⣿⣿⣿⣿⣿⣿⣿⣿⣿⣿⣿⣿⣿⣟⣿⣿⣟⣟⣻⣿⣿⣿⣿⣿⣿⣿⣿⣿⣿⣿⣿⣿⣿⣿⣿⣿⣿⣿⣿⣿⣿⣿⣿⣿⣿⠀⠀⠀⠀⠀⠀⠀⠀⠀⠀⠀⠀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⠀⠀⠀⠀⠀⠀⠀⠀⠀⠀⠀⣿⣿⣿⣿⣿⣿⣿⣿⣿⣿⣿⣿⣿⣿⣿⣿⣿⣿⣿⣿⣿⣿⣿⣿⣿⣿⣷⣿⣿⣟⣵⢟⣟⣹⢿⣿⣿⣿⣿⣿⣿⣿⣿⣿⣿⣿⣿⣿⣿⣿⣿⣿⣿⣿⣿⣿⣿⣿⠀⠀⠀⠀⠀⠀⠀⠀⠀⠀⠀⠀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⠀⠀⠀⠀⠀⠀⠀⠀⠀⠀⠀⣿⣿⣿⣿⣿⣿⣿⣿⣿⣿⣿⣿⣿⣿⣿⣿⣿⣿⣿⣿⣿⣿⣿⣿⣿⣿⣿⣯⣿⣿⡿⣿⣾⣵⣿⣿⣿⣿⣿⣿⣿⣿⣿⣿⣿⣿⣿⣿⣿⣿⣿⣿⣿⣿⣿⣿⣿⣿⠀⠀⠀⠀⠀⠀⠀⠀⠀⠀⠀⠀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⠀⠀⠀⠀⠀⠀⠀⠀⠀⠀⠀⣿⣿⣿⣿⣿⣿⣿⣿⣿⣿⣿⣿⣿⣿⣿⣿⣿⣿⣿⣿⣿⣿⣿⣿⣿⣿⣿⣿⣿⣿⣿⣿⣿⣿⣿⣿⣟⣿⣿⣿⣿⣿⣿⣿⣿⣿⣿⣿⣿⣿⣿⣿⣿⣿⣿⣿⣿⣿⠀⠀⠀⠀⠀⠀⠀⠀⠀⠀⠀⠀</a:t>
            </a:r>
            <a:br/>
            <a:r>
              <a:t>⠀⠀⠀⠀⠀⠀⠀⠀⠀⠀⠀⣿⣿⣿⣿⣿⣿⣿⣿⣿⣿⣿⣿⣿⣿⣿⣿⣿⣿⣿⣟⣿⢽⡹⣿⣿⣿⣿⣿⣿⣿⣿⣿⣿⣿⣿⣿⡇⣿⣿⣿⣿⣿⣿⣿⣿⣿⣿⣿⣿⣿⣿⣿⣿⣿⣿⣿⣿⣿⠀⠀⠀⠀⠀⠀⠀⠀⠀⠀⠀⠀</a:t>
            </a:r>
            <a:br/>
            <a:r>
              <a:t>⠀⠀⠀⠀⠀⠀⠀⠀⠀⠀⠀⣿⣿⣿⣿⣿⣿⣿⣿⣿⣿⣿⣿⣿⣿⣿⣿⣿⣿⣿⣿⣟⣿⣇⣻⣿⣿⣿⣿⣿⡿⢝⢻⣿⣿⣿⣿⡟⢻⣿⣿⣿⣿⣿⣿⣿⣿⣿⣿⣿⣿⣿⣿⣿⣿⣿⣿⣿⣿⠀⠀⠀⠀⠀⠀⠀⠀⠀⠀⠀⠀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⠀⠀⠀⠀⠀⠀⠀⠀⠀⠀⠀⣿⣿⣿⣿⣿⣿⣿⣿⣿⣿⣿⣿⣿⣿⣿⣿⣿⣿⣿⣿⣿⣿⣻⣿⣿⡿⢿⢏⢫⣕⢱⣼⣻⣿⣿⣫⡇⢜⣿⣿⣿⣿⣿⣿⣿⣿⣿⣿⣿⣿⣿⣿⣿⣿⣿⣿⣿⣿⠀⠀⠀⠀⠀⠀⠀⠀⠀⠀⠀⠀</a:t>
            </a:r>
            <a:br/>
            <a:r>
              <a:t>⠀⠀⠀⠀⠀⠀⠀⠀⠀⠀⠀⣿⣿⣿⣿⣿⣿⣿⣿⣿⣿⣿⣿⣿⣿⣿⣿⣿⣿⣿⣿⣿⢇⢝⣸⡇⢕⢕⣕⣾⣿⣿⣷⡯⢿⣿⣿⣧⣼⣿⣿⣿⣿⣿⣿⣿⣿⣿⣯⣿⣿⣿⣿⣿⣿⣿⣿⣿⣿⠀⠀⠀⠀⠀⠀⠀⠀⠀⠀⠀⠀</a:t>
            </a:r>
            <a:br/>
            <a:r>
              <a:t>⠀⠀⠀⠀⠀⠀⠀⠀⠀⠀⠀⣿⣿⣿⣿⣿⣿⣿⣿⣿⣿⣿⣿⣿⣿⣿⣿⣿⣿⣿⣿⣿⣿⣿⣿⣿⣷⢜⢟⢻⢟⢟⢝⢟⢟⢟⢯⣵⣿⣿⣿⣿⣿⡻⢿⣿⣿⣿⣿⣿⣿⣿⣿⣿⣿⣿⣿⣿⣿⠀⠀⠀⠀⠀⠀⠀⠀⠀⠀⠀⠀</a:t>
            </a:r>
            <a:br/>
            <a:r>
              <a:t>⠀⠀⠀⠀⠀⠀⠀⠀⠀⠀⠀⣿⣿⣿⣿⣿⣿⣿⣿⣿⣿⣿⣿⣿⣿⣿⣿⣿⣿⣿⣿⣿⣿⣿⣿⣿⣟⣵⣿⣷⣧⣷⣕⣾⣿⣾⣾⣿⣿⣿⣿⣿⣿⣷⣿⣿⣿⣿⣿⣿⣿⣿⣿⣿⣿⣿⣿⣿⣿⠀⠀⠀⠀⠀⠀⠀⠀⠀⠀⠀⠀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⠀⠀⠀⠀⠀⠀⠀⠀⠀⠀⠀⣿⣿⣿⣿⣿⣿⣿⣿⣿⣿⣿⣿⣿⣿⣿⣿⣿⣿⣿⣿⣿⣿⣿⣿⣿⣿⣿⣿⣯⣿⣿⣷⢟⢝⣵⣿⣿⣿⣿⣿⣿⣿⣿⣿⣿⣿⣿⣿⣿⣿⣿⣿⣿⣿⣿⣿⣿⣿⠀⠀⠀⠀⠀⠀⠀⠀⠀⠀⠀⠀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⠀⠀⠀⠀⠀⠀⠀⠀⠀⠀⠀⣿⣿⣿⣿⣿⣿⣿⣿⣿⣿⣿⣿⣿⣿⣿⣿⣿⣿⣿⣿⣿⣿⣿⣿⣿⣿⣿⣿⣿⣟⡟⢜⡕⣼⣿⣿⣿⣿⣿⣿⣿⣿⣿⣿⣿⣿⣿⣿⣿⣿⣿⣿⣿⣿⣿⣿⣿⣿⠀⠀⠀⠀⠀⠀⠀⠀⠀⠀⠀⠀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⠀⠀⠀⠀⠀⠀⠀⠀⠀⠀⠀⠛⠛⠛⠛⠛⠛⠛⠛⠛⠛⠛⠛⠛⠛⠛⠛⠛⠛⠛⠛⠛⠛⠛⠛⠛⠛⠛⠛⠛⠛⠃⠘⠓⠛⠛⠛⠛⠛⠛⠛⠛⠛⠛⠛⠛⠙⠙⠙⠛⠛⠛⠛⠛⠛⠛⠛⠛⠛⠀⠀⠀⠀⠀⠀⠀⠀⠀⠀⠀⠀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⠀⠀⠀⠀⠀⠀⠀⠀⠀⠀⠀⣿⣿⣿⣿⣿⣿⣿⣿⣿⣿⣿⣿⣿⣿⣿⣿⣿⣿⣿⣿⣿⣿⣿⣿⣿⣿⡿⢟⢟⢿⣿⣿⣿⣿⣿⣿⣿⣿⣿⣿⣿⣿⣿⣿⣿⣿⣿⣿⣿⣿⣿⣿⣿⣿⣿⣿⣿⣿⠀⠀⠀⠀⠀⠀⠀⠀⠀⠀⠀⠀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⠀⠀⠀⠀⠀⠀⠀⠀⠀⠀⠀⢻⣿⣿⣿⣿⣿⣿⣿⣿⣿⣿⣿⣿⣿⣿⣿⣿⣿⣿⣿⣿⣿⣿⣿⣿⡕⢜⢕⢅⢕⢕⢻⣿⣿⣿⣿⣿⣿⣿⣿⣿⣿⣿⣿⣿⣿⣿⣿⣿⣿⣿⣿⣿⣿⣿⣿⣿⣿⠀⠀⠀⠀⠀⠀⠀⠀⠀⠀⠀⠀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⠀⠀⠀⠀⠀⠀⠀⠀⠀⠀⠀⢸⣿⣿⣿⣿⣿⣿⣿⣿⣿⣿⣿⣿⣿⣿⣿⣿⣿⣿⣿⣿⣿⣿⣿⣾⣿⣷⣿⣿⣷⣮⡇⣿⣿⣿⣿⣿⣿⣿⣿⣿⣿⣿⣿⣿⣿⣿⣿⣿⣿⣿⣿⣿⣿⣿⣿⣿⣿⠀⠀⠀⠀⠀⠀⠀⠀⠀⠀⠀⠀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⠀⠀⠀⠀⠀⠀⠀⠀⠀⠀⠀⢸⣿⣿⣿⣿⣿⣿⣿⣿⣿⣿⣿⣿⣿⣿⣿⣿⣿⣿⣿⣿⣿⣿⣿⣿⣝⣝⢝⢍⣽⢅⢕⣿⣿⣿⣿⣿⣿⣿⣿⣿⣿⣿⣿⣿⣿⣿⣿⣿⣿⣿⣿⣿⣿⣿⣿⣿⣿⠀⠀⠀⠀⠀⠀⠀⠀⠀⠀⠀⠀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⠀⠀⠀⠀⠀⠀⠀⠀⠀⠀⠀⢕⣿⣿⣿⣿⣿⣿⣿⣿⣿⣿⣿⣿⣿⣿⣿⣿⣿⣿⣿⣿⣿⣿⣿⣷⣿⣿⣷⣿⣽⣵⣿⣿⣿⣿⣿⣿⣿⣿⣿⣿⣿⣿⣿⣿⣿⣿⣿⣿⣿⣿⣿⣿⣿⣿⣿⣿⣿⠀⠀⠀⠀⠀⠀⠀⠀⠀⠀⠀⠀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⠀⠀⠀⠀⠀⠀⠀⠀⠀⠀⠀⢕⣿⣿⣿⣿⣿⣿⣿⣿⣿⣿⣿⣿⣿⣿⣿⣿⣿⣿⣿⣿⣿⣿⣿⣿⣿⣿⣿⣷⣷⣾⣿⣿⣿⣿⣿⣿⣿⣿⣿⣿⣿⣿⣿⣿⣿⣿⣿⣿⣿⣿⣿⣿⣿⣿⣿⣿⣿⠀⠀⠀⠀⠀⠀⠀⠀⠀⠀⠀⠀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⠀⠀⠀⠀⠀⠀⠀⠀⠀⠀⠀⢕⣿⣿⣿⣿⣿⣿⣿⣿⣿⣿⣿⣿⣿⣿⣿⣿⣿⣿⣿⣿⣿⣿⣿⣿⣿⣿⣿⣿⢿⣻⢿⣿⣿⣿⣿⣿⣿⣿⣿⣿⣿⣿⣿⣿⣿⣿⣿⣿⣿⣿⣿⣿⣿⣿⣿⣿⣿⠀⠀⠀⠀⠀⠀⠀⠀⠀⠀⠀⠀</a:t>
            </a:r>
            <a:br/>
            <a:r>
              <a:t>⠀⠀⠀⠀⠀⠀⠀⠀⠀⠀⠀⢕⢺⣿⣿⣿⣿⣿⣿⣿⣿⣿⣿⣿⣿⣿⣿⣿⣿⣿⣿⣿⣿⣿⣿⣿⣿⣿⣿⣾⣟⣧⣺⡇⣻⣿⣿⣿⣿⣿⣿⣿⣿⣿⣿⣿⣿⣿⣿⣿⣿⣿⣿⣿⣿⣿⣿⣿⣿⠀⠀⠀⠀⠀⠀⠀⠀⠀⠀⠀⠀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⠀⠀⠀⠀⠀⠀⠀⠀⠀⠀⠀⢕⢜⣿⣿⣿⣿⣿⣿⣿⣿⣿⣿⣿⣿⣿⣿⣿⣿⣿⣿⡟⡻⣿⣿⣿⣿⣿⣿⣿⣿⣿⣿⣿⣿⣿⡇⣿⣿⣿⣿⣿⣿⣿⣿⣿⣿⣿⣿⣿⣿⣿⣿⣿⣿⣿⣿⣿⣿⠀⠀⠀⠀⠀⠀⠀⠀⠀⠀⠀⠀</a:t>
            </a:r>
            <a:br/>
            <a:r>
              <a:t>⠀⠀⠀⠀⠀⠀⠀⠀⠀⠀⠀⢅⢕⣿⣿⣿⣿⣿⣿⣿⣿⣿⣿⣿⣿⣿⣿⣿⣿⣿⡾⣿⡏⢻⣿⣿⣿⣿⣿⣿⣿⣿⣿⣿⣿⣿⡇⣿⣿⣿⣿⣿⣿⣿⣿⣿⣿⣿⣿⣿⣿⣿⣿⣿⣿⣿⣿⣿⣿⠀⠀⠀⠀⠀⠀⠀⠀⠀⠀⠀⠀</a:t>
            </a:r>
            <a:br/>
            <a:r>
              <a:t>⠀⠀⠀⠀⠀⠀⠀⠀⠀⠀⠀⢕⢕⣿⣿⣿⣿⣿⣿⣿⣿⣿⣿⣿⣿⣿⣿⣿⣿⣿⣯⣷⣷⣷⣿⣿⣿⣿⣿⣿⣿⣿⣿⣿⣿⢯⢕⢸⣿⣿⣿⣿⣿⣿⣿⣿⣿⣿⣿⣿⣿⣿⣿⣿⣿⣿⣿⣿⣿⠀⠀⠀⠀⠀⠀⠀⠀⠀⠀⠀⠀</a:t>
            </a:r>
            <a:br/>
            <a:r>
              <a:t>⠀⠀⠀⠀⠀⠀⠀⠀⠀⠀⠀⢕⢕⣿⣿⣿⣿⣿⣿⣿⣿⣿⣿⣿⣿⣿⣿⣿⣿⣿⣿⡟⢜⢿⡟⢟⢝⢇⣽⣿⣿⣿⢿⣿⣿⡮⢕⢱⣿⣿⣿⣿⣿⢿⣿⣿⣿⣿⣿⣿⣿⣿⣿⣿⣿⣿⣿⣿⣿⠀⠀⠀⠀⠀⠀⠀⠀⠀⠀⠀⠀</a:t>
            </a:r>
            <a:br/>
            <a:r>
              <a:t>⠀⠀⠀⠀⠀⠀⠀⠀⠀⠀⠀⡕⢕⢺⣿⣿⣿⣿⣿⣿⣿⣿⣿⣿⣿⣿⣿⣿⣿⣿⣿⣷⣷⣾⣷⣵⢵⢵⢿⢿⢿⢿⢿⢿⢽⢟⣟⣿⣿⣿⣿⣿⣿⣿⣿⣿⣿⣿⣿⣿⣿⣿⣿⣿⣿⣿⣿⣿⣿⠀⠀⠀⠀⠀⠀⠀⠀⠀⠀⠀⠀</a:t>
            </a:r>
            <a:br/>
            <a:r>
              <a:t>⠀⠀⠀⠀⠀⠀⠀⠀⠀⠀⠀⡇⢕⢸⣿⣿⣿⣿⣿⣿⣿⣿⣿⣿⣿⣿⣿⣿⣿⣿⣿⣿⣿⣿⣿⡟⣵⣷⣼⡝⡕⢕⢕⢣⣣⡿⢿⢿⣿⣿⣿⣏⣽⣿⣿⣿⣿⣿⣿⣿⣿⣿⣿⣿⣿⣿⣿⣿⣿⠀⠀⠀⠀⠀⠀⠀⠀⠀⠀⠀⠀</a:t>
            </a:r>
            <a:br/>
            <a:r>
              <a:t>⠀⠀⠀⠀⠀⠀⠀⠀⠀⠀⠀⡇⢁⢸⣿⣿⣿⣿⣿⣿⣿⣿⣿⣿⣿⣿⣿⣿⣿⣿⣿⣿⣿⣿⣿⣿⣿⣿⣿⣿⣷⣷⣼⣿⣿⣷⣾⣿⣿⣿⣿⣿⣿⣿⣿⣿⣿⣿⣿⣿⣿⣿⣿⣿⣿⣿⣿⣿⣿⠀⠀⠀⠀⠀⠀⠀⠀⠀⠀⠀⠀</a:t>
            </a:r>
            <a:br/>
            <a:r>
              <a:t>⠀⠀⠀⠀⠀⠀⠀⠀⠀⠀⠀⡇⢑⢸⣿⣿⣿⣿⣿⣿⣿⣿⣿⣿⣿⣿⣿⣿⣿⣿⣿⣿⣿⣿⣿⣿⣿⣿⣿⣿⣿⢿⣿⣿⣿⣿⣿⣿⣿⣿⣿⣿⣿⣿⣿⣿⣿⣿⣿⣿⣿⣿⣿⣿⣿⣿⣿⣿⣿⠀⠀⠀⠀⠀⠀⠀⠀⠀⠀⠀⠀</a:t>
            </a:r>
            <a:br/>
            <a:r>
              <a:t>⠀⠀⠀⠀⠀⠀⠀⠀⠀⠀⠀⣷⢑⢕⣿⣿⣿⣿⣿⣿⣿⣿⣿⣿⣿⣿⣿⣿⣿⣿⣿⣿⣿⣿⣿⣿⣿⣿⣿⣿⣷⣼⡿⣟⣽⣿⣿⣿⣿⣿⣿⣿⣿⣿⣿⣿⣿⣿⣿⣿⣿⣿⣿⣿⣿⣿⣿⣿⣿⠀⠀⠀⠀⠀⠀⠀⠀⠀⠀⠀⠀</a:t>
            </a:r>
            <a:br/>
            <a:r>
              <a:t>⠀⠀⠀⠀⠀⠀⠀⠀⠀⠀⠀⣿⢕⢕⣿⣿⣿⣿⣿⣿⣿⣿⣿⣿⣿⣿⣿⣿⣿⣿⣿⣿⣿⣿⣿⣿⣿⣿⡿⢟⢏⢫⢾⣿⣿⣿⣿⣿⣿⣿⣿⣿⣿⣿⣿⣿⣿⣿⣿⣿⣿⣿⣿⣿⣿⣿⣿⣿⣿⠀⠀⠀⠀⠀⠀⠀⠀⠀⠀⠀⠀</a:t>
            </a:r>
            <a:br/>
            <a:r>
              <a:t>⠀⠀⠀⠀⠀⠀⠀⠀⠀⠀⠀⠑⠑⠑⠘⠛⠛⠛⠛⠛⠓⠚⠛⠛⠛⠛⠛⠛⠛⠛⠛⠛⠛⠛⠛⠛⠛⠛⠛⠃⠑⠘⠘⠛⠛⠛⠛⠛⠛⠛⠛⠛⠛⠛⠛⠛⠛⠛⠛⠛⠛⠛⠛⠛⠛⠛⠛⠛⠛⠀⠀⠀⠀⠀⠀⠀⠀⠀⠀⠀⠀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⠀⠀⠀⠀⠀⠀⠀⠀⠀⠀⠀⣿⣿⣿⣿⣿⣿⣿⣿⣿⣿⣿⢿⢟⣽⣿⣽⡝⢿⡷⣝⢿⣿⣿⣿⣿⣿⣿⣿⣿⣿⣿⣿⣿⣿⣿⣿⣿⣿⣿⣿⣿⣿⣿⣿⣿⣿⣿⣯⢏⢕⢕⣼⣿⣿⣿⣿⣿⣿⠀⠀⠀⠀⠀⠀⠀⠀⠀⠀⠀⠀</a:t>
            </a:r>
            <a:br/>
            <a:r>
              <a:t>⠀⠀⠀⠀⠀⠀⠀⠀⠀⠀⠀⣿⣿⣿⣿⣿⣿⣿⣿⣿⢿⣿⣿⣿⣿⣿⣿⣿⣇⡜⢺⣿⣽⣿⣿⣿⣿⣿⡿⣿⣿⣿⣿⣿⣿⣿⣿⣿⣿⣿⣿⣿⣿⣿⣿⣿⣿⣿⣯⢕⢕⢕⢻⣿⣿⣿⣿⣿⣿⠀⠀⠀⠀⠀⠀⠀⠀⠀⠀⠀⠀</a:t>
            </a:r>
            <a:br/>
            <a:r>
              <a:t>⠀⠀⠀⠀⠀⠀⠀⠀⠀⠀⠀⣿⣿⣿⣿⣿⣿⣿⣿⡟⣹⢿⣯⢿⣿⢿⣿⣿⣿⣷⣕⢮⣝⢻⢝⢯⢽⢹⣿⣿⣿⣿⣿⣿⣿⣿⣿⣿⣿⣿⣿⣿⣿⣿⣿⣿⣿⣿⡿⡪⢕⢳⣿⣿⣿⣿⣿⣿⣿⠀⠀⠀⠀⠀⠀⠀⠀⠀⠀⠀⠀</a:t>
            </a:r>
            <a:br/>
            <a:r>
              <a:t>⠀⠀⠀⠀⠀⠀⠀⠀⠀⠀⠀⣿⣿⣿⣿⣿⣿⣿⣯⢵⣱⣕⢝⢕⢻⢕⣽⢿⣿⣿⣿⡵⢝⢕⢕⢕⢕⣿⣿⣿⣿⣿⣿⣿⣿⣿⣿⣿⣿⣿⣿⣿⣿⣿⣿⣿⣿⣿⡧⢇⡵⢕⣿⣿⣿⣿⣿⣿⣿⠀⠀⠀⠀⠀⠀⠀⠀⠀⠀⠀⠀</a:t>
            </a:r>
            <a:br/>
            <a:r>
              <a:t>⠀⠀⠀⠀⠀⠀⠀⠀⠀⠀⠀⣿⣿⣿⣿⣿⣿⢏⢕⣱⣿⣧⡕⢕⣕⣕⢜⢝⢕⢕⣕⢱⢱⣕⣼⣾⣿⣿⣿⣿⣿⣿⣿⣿⣿⣿⣿⣿⣿⣿⣿⣿⣿⣿⣿⣿⣿⣿⡹⣕⢇⣕⣿⣿⣿⣿⣿⣿⣿⠀⠀⠀⠀⠀⠀⠀⠀⠀⠀⠀⠀</a:t>
            </a:r>
            <a:br/>
            <a:r>
              <a:t>⠀⠀⠀⠀⠀⠀⠀⠀⠀⠀⠀⣿⣿⣿⣿⣿⣿⣗⣺⣿⣿⣿⣿⡷⡿⢟⣵⡵⡕⣹⣾⣿⣿⣿⣿⣿⣿⣿⣿⣿⣿⣿⣿⣿⣿⣿⣿⣿⣿⣿⣿⣿⣿⣿⣿⣿⣿⣿⡇⣹⢕⡸⣿⣿⣿⣿⣿⣿⣿⠀⠀⠀⠀⠀⠀⠀⠀⠀⠀⠀⠀</a:t>
            </a:r>
            <a:br/>
            <a:r>
              <a:t>⠀⠀⠀⠀⠀⠀⠀⠀⠀⠀⠀⣿⣿⣿⣿⣿⡿⢟⢿⣧⣽⣟⡿⢷⢵⢷⣵⣿⣿⣿⣿⣿⣿⣿⣿⣿⣿⣿⣿⣿⣿⣿⣿⣿⣿⣿⣿⣿⣿⣿⣿⣿⣿⣿⣿⣿⣿⣿⢻⡇⢟⢕⢿⣿⣿⣿⣿⣿⣿⠀⠀⠀⠀⠀⠀⠀⠀⠀⠀⠀⠀</a:t>
            </a:r>
            <a:br/>
            <a:r>
              <a:t>⠀⠀⠀⠀⠀⠀⠀⠀⠀⠀⠀⣿⣿⣿⣿⡏⢕⢕⢕⢝⢝⢗⢕⢕⢕⣾⣿⣿⣿⣿⣿⣿⣿⣿⣿⣿⣿⣿⣿⣿⣿⣿⣿⣿⣿⢿⣿⣿⣿⣿⣿⣿⣿⣿⣿⣿⣿⣿⣿⣷⡇⢵⣿⣿⣿⣿⣿⣿⣿⠀⠀⠀⠀⠀⠀⠀⠀⠀⠀⠀⠀</a:t>
            </a:r>
            <a:br/>
            <a:r>
              <a:t>⠀⠀⠀⠀⠀⠀⠀⠀⠀⠀⠀⣿⣿⣿⣿⣿⡧⢕⢕⢕⢕⢕⢕⢕⢸⣿⣿⣿⣿⣿⣿⣿⣿⣿⣿⣿⣿⣿⣿⣿⣿⣿⢟⢟⢝⢝⢽⣿⣿⣿⣿⣿⣿⣿⣿⣿⣿⣿⣟⣽⣕⢞⣿⣿⣿⣿⣿⣿⣿⠀⠀⠀⠀⠀⠀⠀⠀⠀⠀⠀⠀</a:t>
            </a:r>
            <a:br/>
            <a:r>
              <a:t>⠀⠀⠀⠀⠀⠀⠀⠀⠀⠀⠀⣿⣿⣿⣿⣿⣷⡕⢕⢕⢕⢕⢕⢕⣿⣿⣿⣿⣿⣿⣿⣿⣿⣿⣿⢿⢿⢿⣿⣿⡕⢝⢕⢕⢕⢕⢸⣿⣿⣿⣿⣿⣿⣿⣿⣿⣿⣿⣯⡇⡹⢕⣿⣿⣿⣿⣿⣿⣿⠀⠀⠀⠀⠀⠀⠀⠀⠀⠀⠀⠀</a:t>
            </a:r>
            <a:br/>
            <a:r>
              <a:t>⠀⠀⠀⠀⠀⠀⠀⠀⠀⠀⠀⣿⣿⣿⣿⣿⡷⢇⡕⢕⢕⢕⢕⢝⢿⣿⢿⢿⢿⣿⣻⣽⢯⢝⢕⢕⢕⢕⢕⣿⣿⣼⣿⣿⣿⢿⣿⣿⣿⣿⣿⣿⣿⣿⣿⣿⣿⣿⣿⣿⢕⢸⣿⣿⣿⣿⣿⣿⣿⠀⠀⠀⠀⠀⠀⠀⠀⠀⠀⠀⠀</a:t>
            </a:r>
            <a:br/>
            <a:r>
              <a:t>⠀⠀⠀⠀⠀⠀⠀⠀⠀⠀⠀⣿⣿⣿⣿⣿⣟⡗⢕⢕⢕⢜⣱⣵⣷⣷⣵⣵⣵⣾⣿⣧⣕⣾⣷⣷⢼⢏⣼⣿⣿⣿⣿⣿⣷⣿⣿⣿⣿⣿⣿⣿⣿⣿⣿⣿⣿⣿⢿⡏⡵⢕⣿⣿⣿⣿⣿⣿⣿⠀⠀⠀⠀⠀⠀⠀⠀⠀⠀⠀⠀</a:t>
            </a:r>
            <a:br/>
            <a:r>
              <a:t>⠀⠀⠀⠀⠀⠀⠀⠀⠀⠀⠀⣿⣿⣿⣿⣿⣿⣧⣼⣵⣜⣜⣹⣝⣻⣿⣿⣿⣿⣿⣿⣿⣿⣿⣿⣷⣵⣼⣿⣿⣿⣿⣿⣿⣿⣿⣿⣿⣿⣿⣿⣿⣿⣿⣿⣿⣿⣿⢯⣇⡞⣱⣿⣿⣿⣿⣿⣿⣿⠀⠀⠀⠀⠀⠀⠀⠀⠀⠀⠀⠀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⠀⠀⠀⠀⠀⠀⠀⠀⠀⠀⠀⣿⣿⣿⣿⣿⣿⣿⣿⣿⣿⣿⣿⣿⣿⣿⣿⣿⣿⣿⣿⣿⣿⣿⣿⣿⣿⣿⣿⣿⣿⣿⣿⣿⣿⣿⣿⣿⣿⣿⣿⣿⣿⣿⣿⣿⣿⣿⣿⢿⡇⡸⣿⣿⣿⣿⣿⣿⣿⠀⠀⠀⠀⠀⠀⠀⠀⠀⠀⠀⠀</a:t>
            </a:r>
            <a:br/>
            <a:r>
              <a:t>⠀⠀⠀⠀⠀⠀⠀⠀⠀⠀⠀⣿⣿⣿⣿⣿⣿⣿⣿⣿⣿⡏⢜⣻⣿⣿⣿⣿⣿⣿⣿⣿⣿⣿⣿⣿⣿⣿⣿⣿⣿⣿⣿⣿⣿⣿⣿⣿⣿⣿⣿⣿⣿⣿⣿⣿⣿⣿⡻⣞⢻⢕⣿⣿⣿⣿⣿⣿⣿⠀⠀⠀⠀⠀⠀⠀⠀⠀⠀⠀⠀</a:t>
            </a:r>
            <a:br/>
            <a:r>
              <a:t>⠀⠀⠀⠀⠀⠀⠀⠀⠀⠀⠀⣿⣿⣿⣿⣿⣿⣿⣿⣿⣿⣿⣿⣿⣿⣿⣿⣿⣿⣿⣿⣿⣿⣿⣿⣿⣿⣿⣿⢿⢿⢟⣿⣿⣿⣿⣿⣿⣿⣿⣿⣿⣿⣿⣿⣿⣿⣿⣱⣷⡏⢳⣿⣿⣿⣿⣿⣿⣿⠀⠀⠀⠀⠀⠀⠀⠀⠀⠀⠀⠀</a:t>
            </a:r>
            <a:br/>
            <a:r>
              <a:t>⠀⠀⠀⠀⠀⠀⠀⠀⠀⠀⠀⣿⣿⣿⣿⣿⣿⣿⣿⣿⣿⣿⣿⣿⣿⣿⣿⣿⣿⣿⣿⣿⣿⣿⣿⣿⣿⣵⣵⣵⣷⣾⣿⣿⣿⣿⣿⣿⣿⣿⣿⣿⣿⣿⣿⣿⣿⣿⡿⢸⣇⢜⣿⣿⣿⣿⣿⣿⣿⠀⠀⠀⠀⠀⠀⠀⠀⠀⠀⠀⠀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⠀⠀⠀⠀⠀⠀⠀⠀⠀⠀⠀⣿⣿⣿⣿⣿⣿⣿⣿⣿⣿⣿⣿⣿⣿⣿⣿⣿⣿⣿⣿⣿⣿⣿⣿⣿⣿⣿⣿⣿⣿⣿⣿⣿⣿⣿⣿⣿⣿⣿⣿⣿⣿⣿⣿⣿⣿⣿⡹⡇⡹⢕⣿⣿⣿⣿⣿⣿⣿⠀⠀⠀⠀⠀⠀⠀⠀⠀⠀⠀⠀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⠀⠀⠀⠀⠀⠀⠀⠀⠀⠀⠀⣿⣿⣿⣿⣿⣿⣿⣿⣿⣿⣿⣿⣿⣿⣿⣿⣿⣿⣿⣿⣿⣿⣿⣿⣿⣿⣿⣿⣿⣿⣿⣿⣿⣿⣿⣿⣿⣿⣿⣿⣿⣿⣿⣿⣿⣿⣿⣵⢳⢕⢸⣿⣿⣿⣿⣿⣿⣿⠀⠀⠀⠀⠀⠀⠀⠀⠀⠀⠀⠀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⠀⠀⠀⠀⠀⠀⠀⠀⠀⠀⠀⣿⣿⣿⣿⣿⣿⣿⣿⣿⣿⣿⣿⣿⣿⣿⣿⣿⣿⣿⣿⣿⣿⣿⣿⣿⣿⣿⣿⣿⣿⣿⣿⣿⣿⣿⣿⣿⣿⣿⣿⣿⣿⣿⣿⣿⣿⣿⣿⡼⣵⢏⣻⣿⣿⣿⣿⣿⣿⠀⠀⠀⠀⠀⠀⠀⠀⠀⠀⠀⠀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⠀⠀⠀⠀⠀⠀⠀⠀⠀⠀⠀⣿⣿⣿⣿⣿⣿⣿⣿⣿⣿⣿⣿⣿⣿⣿⣿⣿⣿⣿⣿⣿⣿⣿⣿⣿⣿⣿⣿⣿⣿⣿⣿⣿⣿⣿⣿⣿⣿⣿⣿⣿⣿⣿⣿⣿⣿⣿⡽⢇⡱⣕⣿⣿⣿⣿⣿⣿⣿⠀⠀⠀⠀⠀⠀⠀⠀⠀⠀⠀⠀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⠀⠀⠀⠀⠀⠀⠀⠀⠀⠀⠀⣿⣿⣿⣿⣿⣿⣿⣿⣿⣿⣿⣿⣿⣿⣿⣿⣿⣿⣿⣿⣿⣿⣿⣿⣿⣿⣿⣿⣿⣿⣿⣿⣿⣿⣿⣿⣿⣿⣿⣿⣿⣿⣿⣿⣿⣿⣿⣾⢻⢕⣹⣿⣿⣿⣿⣿⣿⣿⠀⠀⠀⠀⠀⠀⠀⠀⠀⠀⠀⠀</a:t>
            </a:r>
            <a:br/>
            <a:r>
              <a:t>⠀⠀⠀⠀⠀⠀⠀⠀⠀⠀⠀⠛⠛⠛⠛⠛⠛⠛⠛⠛⠛⠛⠛⠛⠛⠛⠛⠛⠛⠛⠛⠛⠛⠛⠛⠛⠛⠚⠛⠛⠛⠛⠛⠛⠛⠛⠛⠛⠛⠛⠛⠛⠛⠛⠛⠛⠛⠛⠋⠘⠛⠙⠛⠛⠛⠛⠛⠛⠛⠀⠀⠀⠀⠀⠀⠀⠀⠀⠀⠀⠀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⠀⠀⠀⠀⠀⠀⠀⠀⠀⠀⠀⣿⣿⣿⣿⣿⣿⣿⣿⣿⣿⣿⣿⣿⣿⣿⣿⣿⣿⣿⣿⣿⣿⣿⡿⢿⢟⢏⢝⢹⢿⣿⣿⣿⣿⣿⣿⣿⣿⣿⣿⣿⣿⣿⣿⣿⣿⣿⣿⣿⣿⣿⣿⣿⣿⣿⣿⣿⣿⠀⠀⠀⠀⠀⠀⠀⠀⠀⠀⠀⠀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⠀⠀⠀⠀⠀⠀⠀⠀⠀⠀⠀⣿⣿⣿⣿⣿⣿⣿⣿⣿⣿⣿⣿⣿⣿⣿⣿⣿⣿⣿⣿⣿⣿⣿⢗⢕⢕⢕⣕⣱⣕⢿⣿⣿⣿⣿⣿⣿⣿⣿⣿⣿⣿⣿⣿⣿⣿⣿⣿⣿⣿⣿⣿⣿⣿⣿⣿⣿⣿⠀⠀⠀⠀⠀⠀⠀⠀⠀⠀⠀⠀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⠀⠀⠀⠀⠀⠀⠀⠀⠀⠀⠀⣿⣿⣿⣿⣿⣿⣿⣿⣿⣿⣿⣿⣿⣿⣿⣿⣿⣿⣿⣿⣿⣿⣇⢕⣾⣿⣿⣿⣿⣿⣼⣿⣿⣿⣿⣿⣿⣿⣿⣿⣿⣿⣿⣿⣿⣿⣿⣿⣿⣿⣿⣿⣿⣿⣿⣿⣿⣿⠀⠀⠀⠀⠀⠀⠀⠀⠀⠀⠀⠀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⠀⠀⠀⠀⠀⠀⠀⠀⠀⠀⠀⣿⣿⣿⣿⣿⣿⣿⣿⣿⣿⣿⣿⣿⣿⣿⣿⣿⣿⣿⣿⣿⣿⣿⡕⣯⣿⣿⣿⣷⣿⣿⣿⣿⣿⣿⣿⣿⣿⣿⣿⣿⣿⣿⣿⣿⣿⣿⣿⣿⣿⣿⣿⣿⣿⣿⣿⣿⣿⠀⠀⠀⠀⠀⠀⠀⠀⠀⠀⠀⠀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⠀⠀⠀⠀⠀⠀⠀⠀⠀⠀⠀⣿⣿⣿⣿⣿⣿⣿⣿⣿⣿⣿⣿⣿⣿⣿⣿⣿⣿⣿⣿⣿⣿⢟⢕⢹⣿⣿⣿⣿⣿⡿⢿⣿⣿⣿⣿⣿⣿⣿⣿⣿⣿⣿⣿⣿⣿⣿⣿⣿⣿⣿⣿⣿⣿⣿⣿⣿⣿⠀⠀⠀⠀⠀⠀⠀⠀⠀⠀⠀⠀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⠀⠀⠀⠀⠀⠀⠀⠀⠀⠀⠀⣿⣿⣿⣿⣿⣿⣿⣿⣿⣿⣿⣿⣿⣿⣿⣿⣿⣿⣿⢟⢏⢕⢕⢕⢕⢻⣿⣿⣿⢹⣷⢕⢜⢻⣿⣿⣿⣿⣿⣿⣿⣿⣿⣿⣿⣿⣿⣿⣿⣿⣿⣿⣿⣿⣿⣿⣿⣿⠀⠀⠀⠀⠀⠀⠀⠀⠀⠀⠀⠀</a:t>
            </a:r>
            <a:br/>
            <a:r>
              <a:t>⠀⠀⠀⠀⠀⠀⠀⠀⠀⠀⠀⣿⣿⣿⣿⣿⣿⣿⣿⣿⣿⣿⣿⣿⣿⣿⣿⢏⢝⢕⢕⢕⢕⢕⢕⢕⠜⢿⢹⣻⢿⡏⢕⢕⢱⣿⣿⣿⣿⣿⣿⣿⣿⣿⣿⣿⣿⣿⣿⣿⣿⣿⣿⣿⣿⣿⣿⣿⣿⠀⠀⠀⠀⠀⠀⠀⠀⠀⠀⠀⠀</a:t>
            </a:r>
            <a:br/>
            <a:r>
              <a:t>⠀⠀⠀⠀⠀⠀⠀⠀⠀⠀⠀⣿⣿⣿⣿⣿⣿⣿⣿⣿⣿⣿⣿⣿⣿⣿⡟⠕⠐⠕⠕⠑⠁⢕⢕⢕⢕⢜⣿⣯⣽⢕⢕⢕⢸⣿⣿⣿⣿⣿⣿⣿⣿⣿⣿⣿⣿⣿⣿⣿⣿⣿⣿⣿⣿⣿⣿⣿⣿⠀⠀⠀⠀⠀⠀⠀⠀⠀⠀⠀⠀</a:t>
            </a:r>
            <a:br/>
            <a:r>
              <a:t>⠀⠀⠀⠀⠀⠀⠀⠀⠀⠀⠀⣿⣿⣿⣿⣿⣿⣿⣿⣿⣿⣿⣿⣿⣿⡿⢁⠀⠀⠀⠀⠀⠀⠁⢕⢕⢕⢕⢺⣗⣞⣟⢕⢕⢸⣿⣿⣿⣿⣿⣿⣿⣿⣿⣿⣿⣿⣿⣿⣿⣿⣿⣿⣿⣿⣿⣿⣿⣿⠀⠀⠀⠀⠀⠀⠀⠀⠀⠀⠀⠀</a:t>
            </a:r>
            <a:br/>
            <a:r>
              <a:t>⠀⠀⠀⠀⠀⠀⠀⠀⠀⠀⠀⣿⣿⣿⣿⣿⣿⣿⣿⣿⣿⣿⣿⣿⣿⠗⠁⠀⠀⠀⠀⠀⠀⠀⠁⢕⢕⢕⢕⢻⢷⢷⢕⢕⢸⣿⣿⣿⣿⣿⣿⣿⣿⣿⣿⣿⣿⣿⣿⣿⣿⣿⣿⣿⣿⣿⣿⣿⣿⠀⠀⠀⠀⠀⠀⠀⠀⠀⠀⠀⠀</a:t>
            </a:r>
            <a:br/>
            <a:r>
              <a:t>⠀⠀⠀⠀⠀⠀⠀⠀⠀⠀⠀⣿⣿⣿⣿⣿⣿⣿⣿⣿⣿⣿⣿⡿⢕⠀⠀⠀⠀⠀⠀⠀⠀⠀⠀⠁⢕⢕⢕⢜⡽⢽⠅⢕⣿⣿⣿⣿⣿⣿⣿⣿⣿⣿⣿⣿⣿⣿⣿⣿⣿⣿⣿⣿⣿⣿⣿⣿⣿⠀⠀⠀⠀⠀⠀⠀⠀⠀⠀⠀⠀</a:t>
            </a:r>
            <a:br/>
            <a:r>
              <a:t>⠀⠀⠀⠀⠀⠀⠀⠀⠀⠀⠀⣿⣿⣿⣿⣿⣿⣿⣿⣿⣿⣿⡟⠁⠀⠀⠀⠀⠀⠀⠀⠀⠀⠀⠀⠀⠀⠕⢕⢕⢞⡇⠀⢕⣿⣿⣿⣿⣿⣿⣿⣿⣿⣿⣿⣿⣿⣿⣿⣿⣿⣿⣿⣿⣿⣿⣿⣿⣿⠀⠀⠀⠀⠀⠀⠀⠀⠀⠀⠀⠀</a:t>
            </a:r>
            <a:br/>
            <a:r>
              <a:t>⠀⠀⠀⠀⠀⠀⠀⠀⠀⠀⠀⣿⣿⣿⣿⣿⣿⣿⣿⣿⣿⣿⡧⠀⠀⠀⠀⠀⠀⠀⠀⠀⠀⠀⠀⠀⠀⠀⢕⢕⢸⢕⠀⢕⢝⣿⣿⣿⣿⣿⣿⣿⣿⣿⣿⣿⣿⣿⣿⣿⣿⣿⣿⣿⣿⣿⣿⣿⣿⠀⠀⠀⠀⠀⠀⠀⠀⠀⠀⠀⠀</a:t>
            </a:r>
            <a:br/>
            <a:r>
              <a:t>⠀⠀⠀⠀⠀⠀⠀⠀⠀⠀⠀⣿⣿⣿⣿⣿⣿⣿⣿⣿⣿⢏⠀⠀⠀⠀⠀⠀⠀⠀⠀⠀⠀⠀⠀⠀⠀⠀⢕⠑⠀⠔⠀⠀⠀⠉⠻⣿⣿⣿⣿⣿⣿⣿⣿⣿⣿⣿⣿⣿⣿⣿⣿⣿⣿⣿⣿⣿⣿⠀⠀⠀⠀⠀⠀⠀⠀⠀⠀⠀⠀</a:t>
            </a:r>
            <a:br/>
            <a:r>
              <a:t>⠀⠀⠀⠀⠀⠀⠀⠀⠀⠀⠀⣿⣿⣿⣿⣿⣿⣿⣿⣿⢇⠀⠀⠀⠀⢰⡇⠀⠀⠀⠀⠀⠀⠀⠀⠔⠀⠀⢕⠀⠀⠀⠀⠀⠀⠀⢕⢿⣿⡿⣿⣿⣿⣿⣿⣿⣿⣿⣿⣿⣿⣿⣿⣿⣿⣿⣿⣿⣿⠀⠀⠀⠀⠀⠀⠀⠀⠀⠀⠀⠀</a:t>
            </a:r>
            <a:br/>
            <a:r>
              <a:t>⠀⠀⠀⠀⠀⠀⠀⠀⠀⠀⠀⣿⣿⣿⣿⣿⣿⣿⣿⡟⠁⠀⠀⠄⢰⣿⡇⠀⠀⠀⠀⠀⠀⠀⠀⠀⠀⠀⢕⠀⠀⠔⠀⠀⢠⣄⣵⣕⡕⡝⢎⣿⣿⣿⣿⣿⣿⣿⣿⣿⣿⣿⣿⣿⣿⣿⣿⣿⣿⠀⠀⠀⠀⠀⠀⠀⠀⠀⠀⠀⠀</a:t>
            </a:r>
            <a:br/>
            <a:r>
              <a:t>⠀⠀⠀⠀⠀⠀⠀⠀⠀⠀⠀⣿⣿⣿⣿⣿⣿⣿⣿⢇⠀⠀⢄⢱⣿⣿⢕⠀⠀⠀⠀⠀⠀⠀⠀⠀⠀⠀⢕⠀⠀⠀⢔⠀⢸⣿⣿⣿⣿⣷⣿⣿⣿⣿⣿⣿⣿⣿⣿⣿⣿⣿⣿⣿⣿⣿⣿⣿⣿⠀⠀⠀⠀⠀⠀⠀⠀⠀⠀⠀⠀</a:t>
            </a:r>
            <a:br/>
            <a:r>
              <a:t>⠀⠀⠀⠀⠀⠀⠀⠀⠀⠀⠀⣿⣿⣿⣿⣿⣿⣿⢏⠀⠀⠀⢕⣿⣿⡟⠕⠀⠀⠀⠀⠀⠀⠀⠀⠀⠐⠀⢕⠀⠀⠀⡕⠀⣿⣿⣿⣿⣿⣿⣿⣿⣿⣿⣿⣿⣿⣿⣿⣿⣿⣿⣿⣿⣿⣿⣿⣿⣿⠀⠀⠀⠀⠀⠀⠀⠀⠀⠀⠀⠀</a:t>
            </a:r>
            <a:br/>
            <a:r>
              <a:t>⠀⠀⠀⠀⠀⠀⠀⠀⠀⠀⠀⠛⠛⠛⠛⠛⠛⠛⠀⠀⠀⠐⠚⠛⠛⠃⠀⠀⠀⠀⠀⠀⠀⠀⠀⠀⠀⠀⠑⠀⠀⠐⠓⠑⠛⠛⠛⠛⠛⠛⠛⠛⠛⠛⠛⠛⠛⠛⠛⠛⠛⠛⠛⠛⠛⠛⠛⠛⠛⠀⠀⠀⠀⠀⠀⠀⠀⠀⠀⠀⠀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⠀⠀⠀⠀⠀⠀⠀⠀⠀⠀⠀⣿⣿⣿⣿⣿⣿⣿⣿⣿⣿⣿⣿⢿⢟⣿⣽⣟⡟⣯⢯⣝⣿⣿⣿⣿⣿⣿⣿⣿⣿⣿⣿⣿⣿⣿⣿⣿⣿⣿⣿⣿⣿⣿⣿⣿⣿⣿⣿⡜⢕⢕⢱⣷⣿⣿⡿⣿⣿⠀⠀⠀⠀⠀⠀⠀⠀⠀⠀⠀⠀</a:t>
            </a:r>
            <a:br/>
            <a:r>
              <a:t>⠀⠀⠀⠀⠀⠀⠀⠀⠀⠀⠀⣿⣿⣿⣿⣿⣿⣿⣿⣿⣿⣿⣷⣾⣿⣿⣿⣿⣿⣇⢝⢻⣿⣿⣿⣿⣿⣿⣿⣿⣿⣿⣿⣿⣿⣿⣿⣿⣿⣿⣿⣿⣿⣿⣿⣿⣿⣿⣿⡗⢸⢕⢕⣿⣿⣿⣿⣷⣿⠀⠀⠀⠀⠀⠀⠀⠀⠀⠀⠀⠀</a:t>
            </a:r>
            <a:br/>
            <a:r>
              <a:t>⠀⠀⠀⠀⠀⠀⠀⠀⠀⠀⠀⣿⣿⣿⣿⣿⣿⣿⣿⣿⢿⡽⣿⣽⣿⣿⣿⣿⣿⣿⣷⡵⣕⡻⢿⡝⣻⡟⣻⣿⣿⣿⣿⣿⣿⣿⣿⣿⣿⣿⣿⣿⣿⣿⣿⣿⣿⣿⣿⢞⡇⢜⢻⣿⣿⣿⣿⣿⣿⠀⠀⠀⠀⠀⠀⠀⠀⠀⠀⠀⠀</a:t>
            </a:r>
            <a:br/>
            <a:r>
              <a:t>⠀⠀⠀⠀⠀⠀⠀⠀⠀⠀⠀⣿⣿⣿⣿⣿⣿⣿⡿⣫⢧⢵⣼⡻⢜⢿⡫⡿⣿⣿⣿⣿⢮⢝⢕⢕⢕⢱⣺⣿⣿⣿⣿⣿⣿⣿⣿⣿⣿⣿⣿⣿⣿⣿⣿⣿⣿⣿⣿⣞⢱⢇⢸⣿⣿⣿⣿⣿⣿⠀⠀⠀⠀⠀⠀⠀⠀⠀⠀⠀⠀</a:t>
            </a:r>
            <a:br/>
            <a:r>
              <a:t>⠀⠀⠀⠀⠀⠀⠀⠀⠀⠀⠀⣿⣿⣿⣿⣿⣿⡿⢝⣕⣵⣿⣧⢕⢕⢕⣜⢝⢽⢝⢝⢝⢇⢕⣕⣵⣷⣾⣿⣿⣿⣿⣿⣿⣿⣿⣿⣿⣿⣿⣿⣿⣿⣿⣿⣿⣿⣿⣿⢇⡜⢱⣵⣿⣿⣿⣿⣿⣿⠀⠀⠀⠀⠀⠀⠀⠀⠀⠀⠀⠀</a:t>
            </a:r>
            <a:br/>
            <a:r>
              <a:t>⠀⠀⠀⠀⠀⠀⠀⠀⠀⠀⠀⣿⣿⣿⣿⣿⣿⡧⢗⣿⣿⣿⣿⣿⢿⡿⢟⣣⡕⢕⣺⣼⣼⣿⣿⣿⣿⣿⣿⣿⣿⣿⣿⣿⣿⣿⣿⣿⣿⣿⣿⣿⣿⣿⣿⣿⣿⣿⣿⢎⢇⢕⢼⣿⣿⣿⣿⣿⣿⠀⠀⠀⠀⠀⠀⠀⠀⠀⠀⠀⠀</a:t>
            </a:r>
            <a:br/>
            <a:r>
              <a:t>⠀⠀⠀⠀⠀⠀⠀⠀⠀⠀⠀⣿⣿⣿⣿⣿⣿⢿⢿⣿⣽⣝⣻⣯⢼⣵⣏⣱⣾⣿⣿⣿⣿⣿⣿⣿⣿⣿⣿⣿⣿⣿⣿⣿⣿⣿⣿⣿⣿⣿⣿⣿⣿⣿⣿⣿⣿⣿⣟⣿⢜⡇⢜⣿⣿⣿⣿⣿⣿⠀⠀⠀⠀⠀⠀⠀⠀⠀⠀⠀⠀</a:t>
            </a:r>
            <a:br/>
            <a:r>
              <a:t>⠀⠀⠀⠀⠀⠀⠀⠀⠀⠀⠀⣿⣿⣿⣿⣿⢕⢕⢕⢜⢝⢟⢞⢕⢕⢱⣿⣿⣿⣿⣿⣿⣿⣿⣿⣿⣿⣿⣿⣿⣿⣿⣿⣿⣿⣿⣿⣿⣿⣿⣿⣿⣿⣿⣿⣿⣿⣿⣿⣿⣾⢕⣾⣿⣿⣿⣿⣿⣿⠀⠀⠀⠀⠀⠀⠀⠀⠀⠀⠀⠀</a:t>
            </a:r>
            <a:br/>
            <a:r>
              <a:t>⠀⠀⠀⠀⠀⠀⠀⠀⠀⠀⠀⣿⣿⣿⣿⣿⣧⢕⢕⢕⢕⢕⢕⢕⢕⣿⣿⣿⣿⣿⣿⣿⣿⣿⣿⣿⣿⣿⣿⣿⣿⣿⣿⡿⢿⢟⢳⣿⣿⣿⣿⣿⣿⣿⣿⣿⣿⣿⣿⣯⢿⡵⢻⣿⣿⣿⣿⣿⣿⠀⠀⠀⠀⠀⠀⠀⠀⠀⠀⠀⠀</a:t>
            </a:r>
            <a:br/>
            <a:r>
              <a:t>⠀⠀⠀⠀⠀⠀⠀⠀⠀⠀⠀⣿⣿⣿⣿⣿⣿⢕⢕⢕⢕⢕⢕⢕⢱⣿⣿⣿⣿⣿⣿⣿⣿⣿⣿⣿⣿⣿⣿⣿⣿⢟⢝⢕⢕⢕⢜⣿⣿⣿⣿⣿⣿⣿⣿⣿⣿⣿⣿⣻⢕⢇⢸⣿⣿⣿⣿⣿⣿⠀⠀⠀⠀⠀⠀⠀⠀⠀⠀⠀⠀</a:t>
            </a:r>
            <a:br/>
            <a:r>
              <a:t>⠀⠀⠀⠀⠀⠀⠀⠀⠀⠀⠀⣿⣿⣿⣿⣿⣿⡇⢕⢕⢕⢕⢕⢕⢟⣿⣿⣿⡿⢿⡿⣟⣿⢟⢏⢝⢕⢕⢕⢿⣯⣧⣹⣿⣿⣿⣷⣿⣿⣿⣿⣿⣿⣿⣿⣿⣿⣿⣿⣿⡇⢕⣿⣿⣿⣿⣿⣿⣿⠀⠀⠀⠀⠀⠀⠀⠀⠀⠀⠀⠀</a:t>
            </a:r>
            <a:br/>
            <a:r>
              <a:t>⠀⠀⠀⠀⠀⠀⠀⠀⠀⠀⠀⣿⣿⣿⣿⣿⣿⣷⢕⡕⢱⢕⢇⣱⣵⡝⢱⣕⣱⣵⣷⣿⣿⣽⣷⡧⡵⣽⢟⣿⣿⣿⣿⣿⣿⣵⣿⣿⣿⣿⣿⣿⣿⣿⣿⣿⣿⣿⣿⣷⢱⡎⢸⣿⣿⣿⣿⣿⣿⠀⠀⠀⠀⠀⠀⠀⠀⠀⠀⠀⠀</a:t>
            </a:r>
            <a:br/>
            <a:r>
              <a:t>⠀⠀⠀⠀⠀⠀⠀⠀⠀⠀⠀⣿⣿⣿⣿⣿⣿⣷⣮⣵⣵⣎⣝⣽⣟⣷⣿⣿⣿⣿⣿⣿⣿⣿⣿⣷⣮⣵⣾⣿⣿⣿⣿⣿⣿⣿⣿⣿⣿⣿⣿⣿⣿⣿⣿⣿⣿⣿⣿⡻⣵⢇⣼⣿⣿⣿⣿⣿⣿⠀⠀⠀⠀⠀⠀⠀⠀⠀⠀⠀⠀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⠀⠀⠀⠀⠀⠀⠀⠀⠀⠀⠀⣿⣿⣿⣿⣿⣿⣿⣿⣿⣿⣿⣿⣿⣿⣿⣿⣿⣿⣿⣿⣿⣿⣿⣿⣿⣿⣿⣿⣿⣿⣿⣿⣿⣿⣿⣿⣿⣿⣿⣿⣿⣿⣿⣿⣿⣿⣿⣿⡏⣿⢕⢻⣿⣿⣿⣿⣿⣿⠀⠀⠀⠀⠀⠀⠀⠀⠀⠀⠀⠀</a:t>
            </a:r>
            <a:br/>
            <a:r>
              <a:t>⠀⠀⠀⠀⠀⠀⠀⠀⠀⠀⠀⣿⣿⣿⣿⣿⣿⣿⣿⣿⣿⣟⡝⢹⣿⣿⣿⣿⣿⣿⣿⣿⣿⣿⣿⣿⣿⣿⣿⣿⣿⣿⣿⣿⣿⣿⣿⣿⣿⣿⣿⣿⣿⣿⣿⣿⣿⣿⣿⢻⢝⡇⢕⣿⣿⣿⣿⣿⣿⠀⠀⠀⠀⠀⠀⠀⠀⠀⠀⠀⠀</a:t>
            </a:r>
            <a:br/>
            <a:r>
              <a:t>⠀⠀⠀⠀⠀⠀⠀⠀⠀⠀⠀⣿⣿⣿⣿⣿⣿⣿⣿⣿⣿⣿⣿⣿⣿⣿⣿⣿⣿⣿⣿⣿⣿⣿⣿⣿⣿⣿⣿⣿⣿⡿⢿⣿⣿⣿⣿⣿⣿⣿⣿⣿⣿⣿⣿⣿⣿⣿⣿⡼⣾⢕⢺⣿⣿⣿⣿⣿⣿⠀⠀⠀⠀⠀⠀⠀⠀⠀⠀⠀⠀</a:t>
            </a:r>
            <a:br/>
            <a:r>
              <a:t>⠀⠀⠀⠀⠀⠀⠀⠀⠀⠀⠀⣿⣿⣿⣿⣿⣿⣿⣿⣿⣿⣿⣿⣿⣿⣿⣿⣿⣿⣿⣿⣿⣿⣿⣿⣿⣿⣏⣝⣣⣵⣵⣾⣿⣿⣿⣿⣿⣿⣿⣿⣿⣿⣿⣿⣿⣿⣿⣿⡇⡽⡱⢺⣿⣿⣿⣿⣿⣿⠀⠀⠀⠀⠀⠀⠀⠀⠀⠀⠀⠀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⠀⠀⠀⠀⠀⠀⠀⠀⠀⠀⠀⣿⣿⣿⣿⣿⣿⣿⣿⣿⣿⣿⣿⣿⣿⣿⣿⣿⣿⣿⣿⣿⣿⣿⣿⣿⣿⣿⣿⣿⣿⣿⣿⣿⣿⣿⣿⣿⣿⣿⣿⣿⣿⣿⣿⣿⣿⣿⣿⢫⢇⢧⢸⣿⣿⣿⣿⣿⣿⠀⠀⠀⠀⠀⠀⠀⠀⠀⠀⠀⠀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⠀⠀⠀⠀⠀⠀⠀⠀⠀⠀⠀⣿⣿⣿⣿⣿⣿⣿⣿⣿⣿⣿⣿⣿⣿⣿⣿⣿⣿⣿⣿⣿⣿⣿⣿⣿⣿⣿⣿⣿⣿⣿⣿⣿⣿⣿⣿⣿⣿⣿⣿⣿⣿⣿⣿⣿⣿⣿⣷⡞⢺⢕⣽⣿⣿⣿⣿⣿⣿⠀⠀⠀⠀⠀⠀⠀⠀⠀⠀⠀⠀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⠀⠀⠀⠀⠀⠀⠀⠀⠀⠀⠀⣿⣿⣿⣿⣿⣿⣿⣿⣿⣿⣿⣿⣿⣿⣿⣿⣿⣿⣿⣿⣿⣿⣿⣿⣿⣿⣿⣿⣿⣿⣿⣿⣿⣿⣿⣿⣿⣿⣿⣿⣿⣿⣿⣿⣿⣿⣿⣿⣧⢏⢞⢜⣿⣿⣿⣿⣿⣿⠀⠀⠀⠀⠀⠀⠀⠀⠀⠀⠀⠀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⠀⠀⠀⠀⠀⠀⠀⠀⠀⠀⠀⣿⣿⣿⣿⣿⣿⣿⣿⣿⣿⣿⣿⣿⣿⣿⣿⣿⣿⣿⣿⣿⣿⣿⣿⣿⣿⣿⣿⣿⣿⣿⣿⣿⣿⣿⣿⣿⣿⣿⣿⣿⣿⣿⣿⣿⣿⣿⣿⢵⣣⢟⣾⣿⣿⣿⣿⣿⣿⠀⠀⠀⠀⠀⠀⠀⠀⠀⠀⠀⠀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⠀⠀⠀⠀⠀⠀⠀⠀⠀⠀⠀⣿⣿⣿⣿⣿⣿⣿⣿⣿⣿⣿⣿⣿⣿⣿⣿⣿⣿⣿⣿⣿⣿⣿⣿⣿⣿⣿⣿⣿⣿⣿⣿⣿⣿⣿⣿⣿⣿⣿⣿⣿⣿⣿⣿⣿⣿⣿⣿⡏⣿⢱⣿⣿⣿⣿⣿⣿⣿⠀⠀⠀⠀⠀⠀⠀⠀⠀⠀⠀⠀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⠀⠀⠀⠀⠀⠀⠀⠀⠀⠀⠀⠛⠛⠛⠛⠛⠛⠛⠛⠛⠛⠛⠛⠛⠛⠛⠛⠛⠛⠛⠛⠛⠛⠛⠛⠛⠛⠛⠛⠛⠛⠛⠛⠛⠛⠛⠛⠛⠛⠛⠛⠛⠛⠛⠛⠛⠛⠛⠛⠃⠛⠛⠘⠛⠛⠛⠛⠛⠛⠀⠀⠀⠀⠀⠀⠀⠀⠀⠀⠀⠀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⠀⠀⠀⠀⠀⠀⠀⠀⠀⠀⠀⣿⣿⣿⣿⣿⣿⣿⣿⣿⣿⣿⣿⣿⡿⢿⢿⣿⣿⣿⣻⣿⣿⣿⣿⣿⣿⣿⣿⣿⣿⣿⣿⣿⣿⣿⣿⣿⣿⣿⣿⣿⣿⣿⣿⣿⣿⣿⣿⣿⡎⢵⢜⢼⣿⣿⣿⣿⣿⠀⠀⠀⠀⠀⠀⠀⠀⠀⠀⠀⠀</a:t>
            </a:r>
            <a:br/>
            <a:r>
              <a:t>⠀⠀⠀⠀⠀⠀⠀⠀⠀⠀⠀⣿⣿⣿⣿⣿⣿⣿⣿⣿⣿⣿⣿⣿⣾⣿⣿⣿⣿⣿⣿⡯⢻⣿⣿⣿⣿⣿⣿⣿⣿⣿⣿⣿⣿⣿⣿⣿⣿⣿⣿⣿⣿⣿⣿⣿⣿⣿⣿⣿⣇⢕⣕⣸⣿⣿⣿⣿⣿⠀⠀⠀⠀⠀⠀⠀⠀⠀⠀⠀⠀</a:t>
            </a:r>
            <a:br/>
            <a:r>
              <a:t>⠀⠀⠀⠀⠀⠀⠀⠀⠀⠀⠀⣿⣿⣿⣿⣿⣿⣿⣿⣿⣿⣿⣯⢿⣿⣻⣿⣿⣿⣿⣿⣿⣷⣝⡻⢿⡿⢻⣿⣿⣿⣿⣿⣿⣿⣿⣿⣿⣿⣿⣿⣿⣿⣿⣿⣿⣿⣿⣿⣿⢫⢇⢜⣻⣿⣿⣿⣿⣿⠀⠀⠀⠀⠀⠀⠀⠀⠀⠀⠀⠀</a:t>
            </a:r>
            <a:br/>
            <a:r>
              <a:t>⠀⠀⠀⠀⠀⠀⠀⠀⠀⠀⠀⣿⣿⣿⣿⣿⣿⣿⣿⣿⣟⢽⢵⣵⣝⢯⢹⣿⣿⣿⣿⣿⣿⣷⡽⢗⢕⢝⢕⢱⣿⣿⣿⣿⣿⣿⣿⣿⣿⣿⣿⣿⣿⣿⣿⣿⣿⣿⣿⣿⡇⢕⢕⢹⣿⣿⣿⣿⣿⠀⠀⠀⠀⠀⠀⠀⠀⠀⠀⠀⠀</a:t>
            </a:r>
            <a:br/>
            <a:r>
              <a:t>⠀⠀⠀⠀⠀⠀⠀⠀⠀⠀⠀⣿⣿⣿⣿⣿⣿⣿⣿⢏⢕⣱⣾⣿⡕⢕⢕⣕⢝⢟⢟⢟⢟⢻⢕⣕⢕⣕⣱⣼⣿⣿⣿⣿⣿⣿⣿⣿⣿⣿⣿⣿⣿⣿⣿⣿⣿⣿⣿⣷⢣⡜⢣⣼⣿⣿⣿⣿⣿⠀⠀⠀⠀⠀⠀⠀⠀⠀⠀⠀⠀</a:t>
            </a:r>
            <a:br/>
            <a:r>
              <a:t>⠀⠀⠀⠀⠀⠀⠀⠀⠀⠀⠀⣿⣿⣿⣿⣿⣿⣿⣿⣞⣻⣿⣿⣿⣿⣿⣿⡿⢟⣕⡕⢕⣷⣧⣿⣿⣿⣿⣿⣿⣿⣿⣿⣿⣿⣿⣿⣿⣿⣿⣿⣿⣿⣿⣿⣿⣿⣿⣿⣿⣱⢕⡕⢽⣿⣿⣿⣿⣿⠀⠀⠀⠀⠀⠀⠀⠀⠀⠀⠀⠀</a:t>
            </a:r>
            <a:br/>
            <a:r>
              <a:t>⠀⠀⠀⠀⠀⠀⠀⠀⠀⠀⠀⣿⣿⣿⣿⣿⣿⡿⢟⢻⢿⣿⣽⣿⣿⡿⢵⣵⢟⣹⣾⣾⣿⣿⣿⣿⣿⣿⣿⣿⣿⣿⣿⣿⣿⣿⣿⣿⣿⣿⣿⣿⣿⣿⣿⣿⣿⣿⣿⣿⣿⢸⡇⢸⣿⣿⣿⣿⣿⠀⠀⠀⠀⠀⠀⠀⠀⠀⠀⠀⠀</a:t>
            </a:r>
            <a:br/>
            <a:r>
              <a:t>⠀⠀⠀⠀⠀⠀⠀⠀⠀⠀⠀⣿⣿⣿⣿⣿⣿⡇⢕⢕⢕⢝⢝⢗⢗⢝⢕⣼⣿⣿⣿⣿⣿⣿⣿⣿⣿⣿⣿⣿⣿⣿⣿⣿⣿⣿⣿⣿⣿⣿⣿⣿⣿⣿⣿⣿⣿⣿⣿⣿⣟⣯⢜⣿⣿⣿⣿⣿⣿⠀⠀⠀⠀⠀⠀⠀⠀⠀⠀⠀⠀</a:t>
            </a:r>
            <a:br/>
            <a:r>
              <a:t>⠀⠀⠀⠀⠀⠀⠀⠀⠀⠀⠀⣿⣿⣿⣿⣿⣿⣟⢇⢕⢕⢕⢕⢕⢕⢕⢸⣿⣿⣿⣿⣿⣿⣿⣿⣿⣿⣿⣿⣿⣿⣿⣿⣿⣿⣿⣿⢽⣽⣿⣿⣿⣿⣿⣿⣿⣿⣿⣿⣿⣿⢳⡞⢹⣿⣿⣿⣿⣿⠀⠀⠀⠀⠀⠀⠀⠀⠀⠀⠀⠀</a:t>
            </a:r>
            <a:br/>
            <a:r>
              <a:t>⠀⠀⠀⠀⠀⠀⠀⠀⠀⠀⠀⣿⣿⣿⣿⣿⣿⣿⡵⢕⢕⢕⢕⢕⢕⢕⣾⣿⣿⣿⣿⣿⣿⣿⣿⣿⣿⣿⣿⣿⣿⣿⣿⡿⢏⢕⢕⢸⣿⣿⣿⣿⣿⣿⣿⣿⣿⣿⣿⣿⣿⡸⢣⣼⣿⣿⣿⣿⣿⠀⠀⠀⠀⠀⠀⠀⠀⠀⠀⠀⠀</a:t>
            </a:r>
            <a:br/>
            <a:r>
              <a:t>⠀⠀⠀⠀⠀⠀⠀⠀⠀⠀⠀⣿⣿⣿⣿⣿⣿⣿⢱⢕⢕⢕⢕⢕⢕⢝⢿⣿⣿⣿⣿⣿⣿⣿⣿⢿⢟⢏⢝⢝⢿⣿⣿⣽⣿⣿⡿⣸⣿⣿⣿⣿⣿⣿⣿⣿⣿⣿⣿⣿⡯⡇⢕⣿⣿⣿⣿⣿⣿⠀⠀⠀⠀⠀⠀⠀⠀⠀⠀⠀⠀</a:t>
            </a:r>
            <a:br/>
            <a:r>
              <a:t>⠀⠀⠀⠀⠀⠀⠀⠀⠀⠀⠀⣿⣿⣿⣿⣿⣿⣿⡇⢇⡕⢕⢕⣕⢱⢕⢕⢱⣕⣕⣱⣽⣿⣿⣻⣿⣷⢵⣽⡿⣿⣿⣿⣿⣿⣿⣯⣿⣿⣿⣿⣿⣿⣿⣿⣿⣿⣿⣿⣿⣿⢕⡕⢸⣿⣿⣿⣿⣿⠀⠀⠀⠀⠀⠀⠀⠀⠀⠀⠀⠀</a:t>
            </a:r>
            <a:br/>
            <a:r>
              <a:t>⠀⠀⠀⠀⠀⠀⠀⠀⠀⠀⠀⣿⣿⣿⣿⣿⣿⣿⣷⣽⣷⣾⣵⣕⣽⣳⣷⣿⣿⣿⣿⣿⣿⣿⣿⣿⣿⣷⡏⣼⣿⣿⣿⣿⣿⣿⣿⣿⣿⣿⣿⣿⣿⣿⣿⣿⣿⣿⣿⣿⣿⣼⢱⣾⣿⣿⣿⣿⣿⠀⠀⠀⠀⠀⠀⠀⠀⠀⠀⠀⠀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⠀⠀⠀⠀⠀⠀⠀⠀⠀⠀⠀⣿⣿⣿⣿⣿⣿⣿⣿⣿⣿⣿⣿⣿⣿⣿⣿⣿⣿⣿⣿⣿⣿⣿⣿⣿⣿⣿⣿⣿⣿⣿⣿⣿⣿⣿⣿⣿⣿⣿⣿⣿⣿⣿⣿⣿⣿⣿⣿⣿⡏⡿⡕⢸⣿⣿⣿⣿⣿⠀⠀⠀⠀⠀⠀⠀⠀⠀⠀⠀⠀</a:t>
            </a:r>
            <a:br/>
            <a:r>
              <a:t>⠀⠀⠀⠀⠀⠀⠀⠀⠀⠀⠀⣿⣿⣿⣿⣿⣿⣿⣿⣿⣿⣿⣇⣕⣿⣿⣿⣿⣿⣿⣿⣿⣿⣿⣿⣿⣿⣿⣿⣿⣿⣿⣿⣿⣿⣿⣿⣿⣿⣿⣿⣿⣿⣿⣿⣿⣿⣿⣿⣯⣻⢎⢕⢸⣿⣿⣿⣿⣿⠀⠀⠀⠀⠀⠀⠀⠀⠀⠀⠀⠀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⠀⠀⠀⠀⠀⠀⠀⠀⠀⠀⠀⣿⣿⣿⣿⣿⣿⣿⣿⣿⣿⣿⣿⣿⣿⣿⣿⣿⣿⣿⣿⣿⣿⣿⣿⣿⣿⣿⣿⣿⣿⣿⣿⣿⣿⣿⣿⣿⣿⣿⣿⣿⣿⣿⣿⣿⣿⣿⣿⣿⡮⣾⢕⣿⣿⣿⣿⣿⣿⠀⠀⠀⠀⠀⠀⠀⠀⠀⠀⠀⠀</a:t>
            </a:r>
            <a:br/>
            <a:r>
              <a:t>⠀⠀⠀⠀⠀⠀⠀⠀⠀⠀⠀⣿⣿⣿⣿⣿⣿⣿⣿⣿⣿⣿⣿⣿⣿⣿⣿⣿⣿⣿⣿⣿⣿⣿⣿⣿⣿⣿⡟⢿⣯⣿⣿⣿⣿⣿⣿⣿⣿⣿⣿⣿⣿⣿⣿⣿⣿⣿⣿⣿⢇⢏⡕⢹⣿⣿⣿⣿⣿⠀⠀⠀⠀⠀⠀⠀⠀⠀⠀⠀⠀</a:t>
            </a:r>
            <a:br/>
            <a:r>
              <a:t>⠀⠀⠀⠀⠀⠀⠀⠀⠀⠀⠀⣿⣿⣿⣿⣿⣿⣿⣿⣿⣿⣿⣿⣿⣿⣿⣿⣿⣿⣿⣿⣿⣿⣿⣿⣿⣿⣿⣿⣷⣿⣿⣿⣿⣿⣿⣿⣿⣿⣿⣿⣿⣿⣿⣿⣿⣿⣿⣿⡷⢽⢣⢣⣼⣿⣿⣿⣿⣿⠀⠀⠀⠀⠀⠀⠀⠀⠀⠀⠀⠀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⠀⠀⠀⠀⠀⠀⠀⠀⠀⠀⠀⣿⣿⣿⣿⣿⣿⣿⣿⣿⣿⣿⣿⣿⣿⣿⣿⣿⣿⣿⣿⣿⣿⣿⣿⣿⣿⣿⣿⣿⣿⣿⣿⣿⣿⣿⣿⣿⣿⣿⣿⣿⣿⣿⣿⣿⣿⣿⣿⣷⡗⣷⢕⣿⣿⣿⣿⣿⣿⠀⠀⠀⠀⠀⠀⠀⠀⠀⠀⠀⠀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⠀⠀⠀⠀⠀⠀⠀⠀⠀⠀⠀⣿⣿⣿⣿⣿⣿⣿⣿⣿⣿⣿⣿⣿⣿⣿⣿⣿⣿⣿⣿⣿⣿⣿⣿⣿⣿⣿⣿⣿⣿⣿⣿⣿⣿⣿⣿⣿⣿⣿⣿⣿⣿⣿⣿⣿⣿⣿⣿⣿⣷⢯⣾⣸⣿⣿⣿⣿⣿⠀⠀⠀⠀⠀⠀⠀⠀⠀⠀⠀⠀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⠀⠀⠀⠀⠀⠀⠀⠀⠀⠀⠀⣿⣿⣿⣿⣿⣿⣿⣿⣿⣿⣿⣿⣿⣿⣿⣿⣿⣿⣿⣿⣿⣿⣿⣿⣿⣿⣿⣿⣿⣿⣿⣿⣿⣿⣿⣿⣿⣿⣿⣿⣿⣿⣿⣿⣿⣿⣿⣿⣿⣿⣿⢻⣿⣿⣿⣿⣿⣿⠀⠀⠀⠀⠀⠀⠀⠀⠀⠀⠀⠀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⠀⠀⠀⠀⠀⠀⠀⠀⠀⠀⠀⣿⣿⣿⣿⣿⣿⣿⣿⣿⣿⣿⣿⣿⣿⣿⣿⣿⣿⣿⣿⣿⣿⣿⣿⣿⣿⣿⣿⣿⣿⣿⣿⣿⣿⣿⣿⣿⣿⣿⣿⣿⣿⣿⣿⣿⣿⣿⣿⣿⡏⣿⣱⣿⣿⣿⣿⣿⣿⠀⠀⠀⠀⠀⠀⠀⠀⠀⠀⠀⠀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⠀⠀⠀⠀⠀⠀⠀⠀⠀⠀⠀⠛⠛⠛⠛⠛⠛⠛⠛⠛⠛⠛⠛⠛⠛⠛⠛⠛⠛⠛⠛⠛⠛⠛⠛⠛⠛⠛⠛⠛⠛⠛⠛⠛⠛⠛⠛⠛⠛⠛⠛⠛⠛⠛⠛⠛⠛⠛⠛⠛⠛⠙⠛⠘⠛⠛⠛⠛⠛⠀⠀⠀⠀⠀⠀⠀⠀⠀⠀⠀⠀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⠀⠀⠀⠀⠀⠀⠀⠀⠀⠀⠀⣿⣿⣿⣿⣿⣿⣿⣿⣿⣿⣿⣿⣿⣿⣿⣿⡿⣿⣯⣽⣽⣿⣿⣿⣿⣿⣿⣽⣿⣿⣿⣿⣿⣿⣿⣿⣿⣿⣿⣿⣿⣿⣿⣿⣿⣿⣿⣿⣿⣿⣿⡇⢹⢕⢹⣿⣿⣿⠀⠀⠀⠀⠀⠀⠀⠀⠀⠀⠀⠀</a:t>
            </a:r>
            <a:br/>
            <a:r>
              <a:t>⠀⠀⠀⠀⠀⠀⠀⠀⠀⠀⠀⣿⣿⣿⣿⣿⣿⣿⣿⣿⣿⣿⣿⣿⣿⡿⣽⢟⣿⣿⣿⣿⣿⣿⣿⣿⣿⡟⢻⣿⣿⣿⣿⣿⣿⣿⣿⣿⣿⣿⣿⣿⣿⣿⣿⣿⣿⣿⣿⣿⣿⣿⣯⡜⢱⣼⣿⣿⣿⠀⠀⠀⠀⠀⠀⠀⠀⠀⠀⠀⠀</a:t>
            </a:r>
            <a:br/>
            <a:r>
              <a:t>⠀⠀⠀⠀⠀⠀⠀⠀⠀⠀⠀⣿⣿⣿⣿⣿⣿⣿⣿⣿⣿⣿⣿⣿⡿⢟⣽⣸⣝⣿⣿⣿⣿⣿⣿⣿⣿⣿⢾⡽⢿⢿⢻⣿⣿⣿⣿⣿⣿⣿⣿⣿⣿⣿⣿⣿⣿⣿⣿⣿⣿⣿⣹⢕⡕⢺⣿⣿⣿⠀⠀⠀⠀⠀⠀⠀⠀⠀⠀⠀⠀</a:t>
            </a:r>
            <a:br/>
            <a:r>
              <a:t>⠀⠀⠀⠀⠀⠀⠀⠀⠀⠀⠀⣿⣿⣿⣿⣿⣿⣿⣿⣿⣿⣿⣿⢷⢎⣝⣱⣾⣿⢝⢝⢞⢿⣿⣿⣿⣿⣿⣷⡕⢕⢜⢗⢗⣻⣿⣿⣿⣿⣿⣿⣿⣿⣿⣿⣿⣿⣿⣿⣿⣿⣿⡟⢸⢕⢸⣿⣿⣿⠀⠀⠀⠀⠀⠀⠀⠀⠀⠀⠀⠀</a:t>
            </a:r>
            <a:br/>
            <a:r>
              <a:t>⠀⠀⠀⠀⠀⠀⠀⠀⠀⠀⠀⣿⣿⣿⣿⣿⣿⣿⣿⣿⣿⣿⣿⣷⣿⣿⣿⣿⣿⣧⣵⣵⣧⣜⢹⢝⢝⢹⢽⢕⣕⢕⣕⣱⣾⣿⣿⣿⣿⣿⣿⣿⣿⣿⣿⣿⣿⣿⣿⣿⣿⣿⡕⡇⢜⣿⣿⣿⣿⠀⠀⠀⠀⠀⠀⠀⠀⠀⠀⠀⠀</a:t>
            </a:r>
            <a:br/>
            <a:r>
              <a:t>⠀⠀⠀⠀⠀⠀⠀⠀⠀⠀⠀⣿⣿⣿⣿⣿⣿⣿⣿⣿⣿⡿⢟⢿⣿⣿⣿⣿⣿⣿⣿⢿⣻⣵⡕⢕⢱⣷⣾⣿⣿⣿⣿⣿⣿⣿⣿⣿⣿⣿⣿⣿⣿⣿⣿⣿⣿⣿⣿⣿⣿⣿⣷⢣⡞⢻⣿⣿⣿⠀⠀⠀⠀⠀⠀⠀⠀⠀⠀⠀⠀</a:t>
            </a:r>
            <a:br/>
            <a:r>
              <a:t>⠀⠀⠀⠀⠀⠀⠀⠀⠀⠀⠀⣿⣿⣿⣿⣿⣿⣿⣿⣿⡿⢕⢕⢕⢜⢟⢻⢿⣿⢿⢟⢟⣯⣵⣿⣿⣿⣿⣿⣿⣿⣿⣿⣿⣿⣿⣿⣿⣿⣿⣿⣿⣿⣿⣿⣿⣿⣿⣿⣿⣿⣿⣿⡱⢣⣸⣿⣿⣿⠀⠀⠀⠀⠀⠀⠀⠀⠀⠀⠀⠀</a:t>
            </a:r>
            <a:br/>
            <a:r>
              <a:t>⠀⠀⠀⠀⠀⠀⠀⠀⠀⠀⠀⣿⣿⣿⣿⣿⣿⣿⣿⣿⣇⡇⢕⢕⢕⢕⢕⢕⢕⢕⢱⣿⣿⣿⣿⣿⣿⣿⣿⣿⣿⣿⣿⣿⣿⣿⣿⣿⣿⣿⣿⣿⣿⣿⣿⣿⣿⣿⣿⣿⣿⣿⣟⣿⢕⣿⣿⣿⣿⠀⠀⠀⠀⠀⠀⠀⠀⠀⠀⠀⠀</a:t>
            </a:r>
            <a:br/>
            <a:r>
              <a:t>⠀⠀⠀⠀⠀⠀⠀⠀⠀⠀⠀⣿⣿⣿⣿⣿⣿⣿⣿⣿⡟⢕⢕⢕⢕⢕⢕⢕⢕⢕⣿⣿⣿⣿⣿⣿⣿⣿⣿⣿⣿⣿⣿⣿⣿⣿⣿⣿⣿⣻⢿⣿⣿⣿⣿⣿⣿⣿⣿⣿⣿⣿⣿⢽⡏⢸⣿⣿⣿⠀⠀⠀⠀⠀⠀⠀⠀⠀⠀⠀⠀</a:t>
            </a:r>
            <a:br/>
            <a:r>
              <a:t>⠀⠀⠀⠀⠀⠀⠀⠀⠀⠀⠀⣿⣿⣿⣿⣿⣿⣿⣿⣿⣿⢕⢕⢕⢕⢕⢕⢕⢕⣸⣿⣿⣿⣿⣿⣿⣿⣿⣿⣿⣿⣿⣿⣿⣿⣿⣿⣟⣟⣝⢻⣿⣿⣿⣿⣿⣿⣿⣿⣿⣿⣿⣿⡾⢇⣼⣿⣿⣿⠀⠀⠀⠀⠀⠀⠀⠀⠀⠀⠀⠀</a:t>
            </a:r>
            <a:br/>
            <a:r>
              <a:t>⠀⠀⠀⠀⠀⠀⠀⠀⠀⠀⠀⣿⣿⣿⣿⣿⣿⣿⣿⣿⣏⢕⢵⢕⢕⢕⢕⢕⢕⢜⢟⢟⢿⢿⢿⢿⣿⣿⣿⣟⣟⣿⣿⣿⣿⣾⣿⣿⣿⢏⢸⣿⣿⣿⣿⣿⣿⣿⣿⣿⣿⣿⣏⢇⡱⢻⣿⣿⣿⠀⠀⠀⠀⠀⠀⠀⠀⠀⠀⠀⠀</a:t>
            </a:r>
            <a:br/>
            <a:r>
              <a:t>⠀⠀⠀⠀⠀⠀⠀⠀⠀⠀⠀⣿⣿⣿⣿⣿⣿⣿⣿⣿⣿⣷⣷⣧⣧⣕⣕⡕⢕⣵⣵⣷⣧⣷⣾⣾⣿⣿⣿⣿⣽⣿⣿⣿⣿⣿⣿⣿⣿⣵⣿⣿⣿⣿⣿⣿⣿⣿⣿⣿⣿⣿⢻⢜⡕⢱⣿⣿⣿⠀⠀⠀⠀⠀⠀⠀⠀⠀⠀⠀⠀</a:t>
            </a:r>
            <a:br/>
            <a:r>
              <a:t>⠀⠀⠀⠀⠀⠀⠀⠀⠀⠀⠀⣿⣿⣿⣿⣿⣿⣿⣿⣿⣿⣿⣿⣿⣿⣿⣿⣿⣿⣿⣿⣿⣿⣿⣿⣿⣿⣿⣿⣿⣿⢿⣿⣿⣿⣿⣿⣿⣿⣿⣿⣿⣿⣿⣿⣿⣿⣿⣿⣿⣿⣿⡯⣺⢕⢿⣿⣿⣿⠀⠀⠀⠀⠀⠀⠀⠀⠀⠀⠀⠀</a:t>
            </a:r>
            <a:br/>
            <a:r>
              <a:t>⠀⠀⠀⠀⠀⠀⠀⠀⠀⠀⠀⣿⣿⣿⣿⣿⣿⣿⣿⣿⣿⣿⣿⣿⣟⣝⣿⣿⣿⣿⣿⣿⣿⣿⣿⣿⣿⣿⣿⣿⣿⣿⣿⣿⣿⣿⣿⣿⣿⣿⣿⣿⣿⣿⣿⣿⣿⣿⣿⣿⣿⣿⢧⣗⣵⢜⣿⣿⣿⠀⠀⠀⠀⠀⠀⠀⠀⠀⠀⠀⠀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⠀⠀⠀⠀⠀⠀⠀⠀⠀⠀⠀⣿⣿⣿⣿⣿⣿⣿⣿⣿⣿⣿⣿⣿⣿⣿⣿⣿⣿⣿⣿⣿⣿⣿⣿⣿⣿⣿⣿⣿⣿⣿⣿⣿⣿⣿⣿⣿⣿⣿⣿⣿⣿⣿⣿⣿⣿⣿⣿⣿⣿⣿⣻⣕⢗⣱⣿⣿⣿⠀⠀⠀⠀⠀⠀⠀⠀⠀⠀⠀⠀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⠀⠀⠀⠀⠀⠀⠀⠀⠀⠀⠀⣿⣿⣿⣿⣿⣿⣿⣿⣿⣿⣿⣿⣿⣿⣿⣿⣿⣿⣿⣿⣿⣿⣿⣿⣿⣿⣿⣿⣿⣿⣿⣿⣿⣿⣿⣿⣿⣿⣿⣿⣿⣿⣿⣿⣿⣿⣿⣿⣿⣿⣿⡇⣿⢇⣽⣿⣿⣿⠀⠀⠀⠀⠀⠀⠀⠀⠀⠀⠀⠀</a:t>
            </a:r>
            <a:br/>
            <a:r>
              <a:t>⠀⠀⠀⠀⠀⠀⠀⠀⠀⠀⠀⣿⣿⣿⣿⣿⣿⣿⣿⣿⣿⣿⣿⣟⣿⣿⣿⣿⣿⣿⣿⣿⣿⣿⣿⣿⣿⣿⣿⣿⣿⣿⣿⣿⣿⣿⣿⣿⣿⣿⣿⣿⣿⣿⣿⣿⣿⣿⣿⣿⣿⣿⣳⡏⡾⢸⣿⣿⣿⠀⠀⠀⠀⠀⠀⠀⠀⠀⠀⠀⠀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⠀⠀⠀⠀⠀⠀⠀⠀⠀⠀⠀⣿⣿⣿⣿⣿⣿⣿⣿⣿⣿⣿⣿⣿⣿⣿⣿⣿⣿⣿⣿⣿⣿⣿⣿⣿⣿⣿⣿⣿⣿⣿⣿⣿⣿⣿⣿⣿⣿⣿⣿⣿⣿⣿⣿⣿⣿⣿⣿⣿⣿⣿⣱⣽⢟⣿⣿⣿⣿⠀⠀⠀⠀⠀⠀⠀⠀⠀⠀⠀⠀</a:t>
            </a:r>
            <a:br/>
            <a:r>
              <a:t>⠀⠀⠀⠀⠀⠀⠀⠀⠀⠀⠀⣿⣿⣿⣿⣿⣿⣿⣿⣿⣿⣿⣿⣿⣿⣷⣽⣿⣿⣿⣿⣿⣿⣿⣿⣿⣿⣿⣿⣿⣿⣿⣿⣿⣿⣿⣿⣿⣿⣿⣿⣿⣿⣿⣿⣿⣿⣿⣿⣿⣿⣿⡧⣿⣕⢿⣿⣿⣿⠀⠀⠀⠀⠀⠀⠀⠀⠀⠀⠀⠀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⠀⠀⠀⠀⠀⠀⠀⠀⠀⠀⠀⣿⣿⣿⣿⣿⣿⣿⣿⣿⣿⣿⣿⣿⣿⣿⣿⣿⣿⣿⣿⣿⣿⣿⣿⣿⣿⣿⣿⣿⣿⣿⣿⣿⣿⣿⣿⣿⣿⣿⣿⣿⣿⣿⣿⣿⣿⣿⣿⣿⣿⣿⣿⡇⣿⣸⣿⣿⣿⠀⠀⠀⠀⠀⠀⠀⠀⠀⠀⠀⠀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⠀⠀⠀⠀⠀⠀⠀⠀⠀⠀⠀⣿⣿⣿⣿⣿⣿⣿⣿⣿⣿⣿⣿⣿⣿⣿⣿⣿⣿⣿⣿⣿⣿⣿⣿⣿⣿⣿⣿⣿⣿⣿⣿⣿⣿⣿⣿⣿⣿⣿⣿⣿⣿⣿⣿⣿⣿⣿⣿⣿⣿⣿⡿⢾⢝⣿⣿⣿⣿⠀⠀⠀⠀⠀⠀⠀⠀⠀⠀⠀⠀</a:t>
            </a:r>
            <a:br/>
            <a:r>
              <a:t>⠀⠀⠀⠀⠀⠀⠀⠀⠀⠀⠀⣿⣿⣿⣿⣿⣿⣿⣿⣿⣿⣿⣿⣿⣿⣿⣿⣿⣿⣿⣿⣿⣿⣿⣿⣿⣿⡿⣹⣿⣿⣿⣿⣿⣿⣿⣿⣿⣿⣿⣿⣿⣿⣿⣿⣿⣿⣿⣿⣿⣿⣿⡏⡽⣵⢿⣿⣿⣿⠀⠀⠀⠀⠀⠀⠀⠀⠀⠀⠀⠀</a:t>
            </a:r>
            <a:br/>
            <a:r>
              <a:t>⠀⠀⠀⠀⠀⠀⠀⠀⠀⠀⠀⠛⠛⠛⠛⠛⠛⠛⠛⠛⠛⠛⠛⠛⠛⠛⠛⠛⠛⠛⠛⠛⠛⠛⠛⠛⠛⠓⠛⠛⠛⠛⠛⠛⠛⠛⠛⠛⠛⠛⠛⠛⠛⠛⠛⠛⠛⠛⠛⠛⠛⠛⠛⠃⠚⠚⠛⠛⠛⠀⠀⠀⠀⠀⠀⠀⠀⠀⠀⠀⠀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⠀⠀⠀⠀⠀⠀⠀⠀⠀⠀⠀⣿⣿⣿⣿⣿⣿⣿⣿⣿⣿⣿⣿⣿⣿⣿⣿⣿⣿⣻⣿⣿⣿⣿⣿⣿⣿⣿⣿⣿⣿⣿⣿⣿⣿⣿⣿⣿⣿⣿⣿⣿⣿⣿⣿⣿⣿⣿⣿⣿⣿⣿⣿⣵⢸⡇⢸⣿⣿⠀⠀⠀⠀⠀⠀⠀⠀⠀⠀⠀⠀</a:t>
            </a:r>
            <a:br/>
            <a:r>
              <a:t>⠀⠀⠀⠀⠀⠀⠀⠀⠀⠀⠀⣿⣿⣿⣿⣿⣿⣿⣿⣿⣿⣿⣿⣿⣿⣿⣿⣫⡿⡫⢿⣿⣿⣿⣿⣿⣿⣿⣿⡏⢻⣿⣿⣿⣿⣿⣿⣿⣿⣿⣿⣿⣿⣿⣿⣿⣿⣿⣿⣿⣿⣿⣿⣷⡇⢜⢷⣿⣿⠀⠀⠀⠀⠀⠀⠀⠀⠀⠀⠀⠀</a:t>
            </a:r>
            <a:br/>
            <a:r>
              <a:t>⠀⠀⠀⠀⠀⠀⠀⠀⠀⠀⠀⣿⣿⣿⣿⣿⣿⣿⣿⣿⣿⣿⣿⣿⣿⡟⣫⢵⢗⣷⣷⢿⣿⢻⣿⣿⣿⣿⣿⣿⡟⢗⢟⢿⢟⣿⣿⣿⣿⣿⣿⣿⣿⣿⣿⣿⣿⣿⣿⣿⣿⣿⣿⣽⢇⡕⢹⣿⣿⠀⠀⠀⠀⠀⠀⠀⠀⠀⠀⠀⠀</a:t>
            </a:r>
            <a:br/>
            <a:r>
              <a:t>⠀⠀⠀⠀⠀⠀⠀⠀⠀⠀⠀⣿⣿⣿⣿⣿⣿⣿⣿⣿⣿⣿⣿⣿⣟⣇⣱⣵⣾⣿⣧⢕⢕⢕⢝⢿⣿⣿⣿⣿⡿⡧⢕⢕⢏⢝⣿⣿⣿⣿⣿⣿⣿⣿⣿⣿⣿⣿⣿⣿⣿⣿⣿⣟⣸⢧⣱⣿⣿⠀⠀⠀⠀⠀⠀⠀⠀⠀⠀⠀⠀</a:t>
            </a:r>
            <a:br/>
            <a:r>
              <a:t>⠀⠀⠀⠀⠀⠀⠀⠀⠀⠀⠀⣿⣿⣿⣿⣿⣿⣿⣿⣿⣿⣿⣿⣿⣿⣽⣿⣿⣿⣿⣿⣿⣷⣾⣷⢜⢕⢕⢕⡕⢇⣱⣕⣱⣵⣷⣿⣿⣿⣿⣿⣿⣿⣿⣿⣿⣿⣿⣿⣿⣿⣿⣿⡼⡇⢕⣿⣿⣿⠀⠀⠀⠀⠀⠀⠀⠀⠀⠀⠀⠀</a:t>
            </a:r>
            <a:br/>
            <a:r>
              <a:t>⠀⠀⠀⠀⠀⠀⠀⠀⠀⠀⠀⣿⣿⣿⣿⣿⣿⣿⣿⣿⣿⣿⡿⢝⢕⢝⢿⣿⣿⣿⣿⣿⣿⣯⡷⣞⣱⣵⣼⣷⣿⣿⣿⣿⣿⣿⣿⣿⣿⣿⣿⣿⣿⣿⣿⣿⣿⣿⣿⣿⣿⣿⣿⣾⢣⡎⢸⣿⣿⠀⠀⠀⠀⠀⠀⠀⠀⠀⠀⠀⠀</a:t>
            </a:r>
            <a:br/>
            <a:r>
              <a:t>⠀⠀⠀⠀⠀⠀⠀⠀⠀⠀⠀⣿⣿⣿⣿⣿⣿⣿⣿⣿⣿⣿⣱⢕⢕⢕⢕⢜⢟⢟⢟⣟⣝⣽⣷⣿⣿⣿⣿⣿⣿⣿⣿⣿⣿⣿⣿⣿⣿⣿⣿⣿⣿⣿⣿⣿⣿⣿⣿⣿⣿⣿⣿⡿⣵⢳⣵⣿⣿⠀⠀⠀⠀⠀⠀⠀⠀⠀⠀⠀⠀</a:t>
            </a:r>
            <a:br/>
            <a:r>
              <a:t>⠀⠀⠀⠀⠀⠀⠀⠀⠀⠀⠀⣿⣿⣿⣿⣿⣿⣿⣿⣿⣿⣿⡎⢕⢕⢕⢕⢕⢕⢕⢕⢕⣿⣿⣿⣿⣿⣿⣿⣿⣿⣿⣿⣿⣿⣿⣿⣿⣿⣿⣿⣿⣿⣿⣿⣿⣿⣿⣿⣿⣿⣿⣿⣟⣿⢕⢾⣿⣿⠀⠀⠀⠀⠀⠀⠀⠀⠀⠀⠀⠀</a:t>
            </a:r>
            <a:br/>
            <a:r>
              <a:t>⠀⠀⠀⠀⠀⠀⠀⠀⠀⠀⠀⣿⣿⣿⣿⣿⣿⣿⣿⣿⣿⣿⣕⢕⢕⢕⢕⢕⢕⢕⢕⣼⣿⣿⣿⣿⣿⣿⣿⣿⣿⣿⣿⣿⣿⣿⣿⣿⣿⣿⡟⣻⣟⣿⣿⣿⣿⣿⣿⣿⣿⣿⣿⣿⢟⡟⢜⣿⣿⠀⠀⠀⠀⠀⠀⠀⠀⠀⠀⠀⠀</a:t>
            </a:r>
            <a:br/>
            <a:r>
              <a:t>⠀⠀⠀⠀⠀⠀⠀⠀⠀⠀⠀⣿⣿⣿⣿⣿⣿⣿⣿⣿⣿⣟⢧⢱⢕⢕⢕⢕⢕⢕⢕⣿⣿⣿⣿⣿⣿⣿⣿⣿⣿⣿⣿⣿⣿⣿⣿⣿⣿⣯⣽⡽⣿⣿⣿⣿⣿⣿⣿⣿⣿⣿⣿⣿⡾⢕⢺⣿⣿⠀⠀⠀⠀⠀⠀⠀⠀⠀⠀⠀⠀</a:t>
            </a:r>
            <a:br/>
            <a:r>
              <a:t>⠀⠀⠀⠀⠀⠀⠀⠀⠀⠀⠀⣿⣿⣿⣿⣿⣿⣿⣿⣿⣿⣿⣎⡮⣕⣕⢕⢕⢕⢕⢕⢝⢝⢝⢝⢝⢿⣿⣿⣿⣿⡿⢽⣿⣿⣿⣿⣿⣿⣿⢏⢱⣿⣿⣿⣿⣿⣿⣿⣿⣿⣿⣿⣯⢇⡱⢸⣿⣿⠀⠀⠀⠀⠀⠀⠀⠀⠀⠀⠀⠀</a:t>
            </a:r>
            <a:br/>
            <a:r>
              <a:t>⠀⠀⠀⠀⠀⠀⠀⠀⠀⠀⠀⣿⣿⣿⣿⣿⣿⣿⣿⣿⣿⣿⣿⣿⣿⣿⣷⣧⣧⣵⣷⣾⣿⣿⣿⣿⣿⣿⣿⣿⣿⣿⣾⣿⣿⣿⣿⣿⣿⡿⣷⣿⣿⣿⣿⣿⣿⣿⣿⣿⣿⣿⣿⢻⢇⢇⢱⣿⣿⠀⠀⠀⠀⠀⠀⠀⠀⠀⠀⠀⠀</a:t>
            </a:r>
            <a:br/>
            <a:r>
              <a:t>⠀⠀⠀⠀⠀⠀⠀⠀⠀⠀⠀⣿⣿⣿⣿⣿⣿⣿⣿⣿⣿⣿⣿⣿⣿⡿⢿⢿⣿⣿⣿⣿⣿⣿⣿⣿⣿⣿⣿⣿⣿⣿⣿⣿⣿⣿⣿⣿⣿⣿⣿⣿⣿⣿⣿⣿⣿⣿⣿⣿⣿⣿⣿⡏⢿⢕⣹⣿⣿⠀⠀⠀⠀⠀⠀⠀⠀⠀⠀⠀⠀</a:t>
            </a:r>
            <a:br/>
            <a:r>
              <a:t>⠀⠀⠀⠀⠀⠀⠀⠀⠀⠀⠀⣿⣿⣿⣿⣿⣿⣿⣿⣿⣿⣿⣿⣿⣿⣿⣷⣾⣿⣿⣿⣿⣿⣿⣿⣿⣿⣿⣿⣿⣿⣿⣿⣿⣿⣿⣿⣿⣿⣿⣿⣿⣿⣿⣿⣿⣿⣿⣿⣿⣿⣿⣿⣧⡜⢗⢜⣿⣿⠀⠀⠀⠀⠀⠀⠀⠀⠀⠀⠀⠀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⠀⠀⠀⠀⠀⠀⠀⠀⠀⠀⠀⣿⣿⣿⣿⣿⣿⣿⣿⣿⣿⣿⣿⣿⣿⣿⣿⣿⣿⣿⣿⣿⣿⣿⣿⣿⣿⣿⣿⣿⣿⣿⣿⣿⣿⣿⣿⣿⣿⣿⣿⣿⣿⣿⣿⣿⣿⣿⣿⣿⣿⣿⣿⢺⣧⡝⣸⣿⣿⠀⠀⠀⠀⠀⠀⠀⠀⠀⠀⠀⠀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⠀⠀⠀⠀⠀⠀⠀⠀⠀⠀⠀⣿⣿⣿⣿⣿⣿⣿⣿⣿⣿⣿⣿⣿⣿⣿⣿⣿⣿⣿⣿⣿⣿⣿⣿⣿⣿⣿⣿⣿⣿⣿⣿⣿⣿⣿⣿⣿⣿⣿⣿⣿⣿⣿⣿⣿⣿⣿⣿⣿⣿⣿⣿⡗⣿⢇⣼⣿⣿⠀⠀⠀⠀⠀⠀⠀⠀⠀⠀⠀⠀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⠀⠀⠀⠀⠀⠀⠀⠀⠀⠀⠀⣿⣿⣿⣿⣿⣿⣿⣿⣿⣿⣿⣿⣿⣿⣿⣿⣿⣿⣿⣿⣿⣿⣿⣿⣿⣿⣿⣿⣿⣿⣿⣿⣿⣿⣿⣿⣿⣿⣿⣿⣿⣿⣿⣿⣿⣿⣿⣿⣿⣿⣿⣿⢳⣏⣻⢕⣿⣿⠀⠀⠀⠀⠀⠀⠀⠀⠀⠀⠀⠀</a:t>
            </a:r>
            <a:br/>
            <a:r>
              <a:t>⠀⠀⠀⠀⠀⠀⠀⠀⠀⠀⠀⣿⣿⣿⣿⣿⣿⣿⣿⣿⣿⣿⣿⣿⣿⣿⣽⣿⣿⣿⣿⣿⣿⣿⣿⣿⣿⣿⣿⣿⣿⣿⣿⣿⣿⣿⣿⣿⣿⣿⣿⣿⣿⣿⣿⣿⣿⣿⣿⣿⣿⣿⣿⣸⣷⢏⢾⣿⣿⠀⠀⠀⠀⠀⠀⠀⠀⠀⠀⠀⠀</a:t>
            </a:r>
            <a:br/>
            <a:r>
              <a:t>⠀⠀⠀⠀⠀⠀⠀⠀⠀⠀⠀⣿⣿⣿⣿⣿⣿⣿⣿⣿⣿⣿⣿⣿⣿⣿⣿⣯⣿⣿⣿⣿⣿⣿⣿⣿⣿⣿⣿⣿⣿⣿⣿⣿⣿⣿⣿⣿⣿⣿⣿⣿⣿⣿⣿⣿⣿⣿⣿⣿⣿⣿⣿⡟⣼⣱⢾⣿⣿⠀⠀⠀⠀⠀⠀⠀⠀⠀⠀⠀⠀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⠀⠀⠀⠀⠀⠀⠀⠀⠀⠀⠀⣿⣿⣿⣿⣿⣿⣿⣿⣿⣿⣿⣿⣿⣿⣿⣿⣿⣿⣿⣿⣿⣿⣿⣿⣿⣿⣿⣿⣿⣿⣿⣿⣿⣿⣿⣿⣿⣿⣿⣿⣿⣿⣿⣿⣿⣿⣿⣿⣿⣿⣿⣿⣻⡇⡹⣵⣿⣿⠀⠀⠀⠀⠀⠀⠀⠀⠀⠀⠀⠀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⠀⠀⠀⠀⠀⠀⠀⠀⠀⠀⠀⣿⣿⣿⣿⣿⣿⣿⣿⣿⣿⣿⣿⣿⣿⣿⣿⣿⣿⣿⣿⣿⣿⣿⣿⣿⣿⣿⣿⣿⣿⣿⣿⣿⣿⣿⣿⣿⣿⣿⣿⣿⣿⣿⣿⣿⣿⣿⣿⣿⣿⣿⣿⡿⢷⢕⢻⣿⣿⠀⠀⠀⠀⠀⠀⠀⠀⠀⠀⠀⠀</a:t>
            </a:r>
            <a:br/>
            <a:r>
              <a:t>⠀⠀⠀⠀⠀⠀⠀⠀⠀⠀⠀⣿⣿⣿⣿⣿⣿⣿⣿⣿⣿⣿⣿⣿⣿⣿⣿⣿⣿⣿⣿⣿⣿⣿⣿⣿⣿⣿⢇⣿⣿⣿⣿⣿⣿⣿⣿⣿⣿⣿⣿⣿⣿⣿⣿⣿⣿⣿⣿⣿⣿⣿⣿⣟⣸⢵⡟⣿⣿⠀⠀⠀⠀⠀⠀⠀⠀⠀⠀⠀⠀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⠀⠀⠀⠀⠀⠀⠀⠀⠀⠀⠀⠛⠛⠛⠛⠛⠛⠛⠛⠛⠛⠛⠛⠛⠛⠛⠛⠛⠛⠛⠛⠛⠛⠛⠛⠛⠛⠛⠛⠛⠛⠛⠛⠛⠛⠛⠛⠛⠛⠛⠛⠛⠛⠛⠛⠛⠛⠛⠛⠛⠛⠛⠛⠛⠃⠛⠓⠛⠛⠀⠀⠀⠀⠀⠀⠀⠀⠀⠀⠀⠀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⠀⠀⠀⠀⠀⠀⠀⠀⠀⠀⠀⣿⣿⣿⣿⣿⣿⣿⣿⣿⣿⣿⣿⣿⣿⣿⣿⣿⡿⢿⣿⣿⣿⣿⣿⣿⣿⣿⣿⣿⣿⢟⣿⣿⣿⣿⣿⣿⣿⣟⣿⣿⣿⣿⣿⣿⣿⣿⣿⣿⣿⣿⣿⣿⣾⢜⡕⢜⣿⠀⠀⠀⠀⠀⠀⠀⠀⠀⠀⠀⠀</a:t>
            </a:r>
            <a:br/>
            <a:r>
              <a:t>⠀⠀⠀⠀⠀⠀⠀⠀⠀⠀⠀⣿⣿⣿⣿⣿⣿⣿⣿⣿⣿⣿⣿⣿⣿⣿⣿⡿⢞⣫⣾⣽⣹⣿⢻⣿⣿⣿⣿⣿⣿⣷⡟⡻⣿⢿⣿⣿⣿⣿⣿⣿⣿⣿⣿⣿⣿⣿⣿⣿⣿⣿⣿⣿⡟⡇⢕⣿⣟⠀⠀⠀⠀⠀⠀⠀⠀⠀⠀⠀⠀</a:t>
            </a:r>
            <a:br/>
            <a:r>
              <a:t>⠀⠀⠀⠀⠀⠀⠀⠀⠀⠀⠀⣿⣿⣿⣿⣿⣿⣿⣿⣿⣿⣿⣿⣿⣿⣿⡯⢇⣕⣕⣼⣿⡕⢝⢳⢹⣿⣿⣿⣿⣿⣿⣎⢕⢜⢕⢇⢻⣿⣿⣿⣿⣿⣿⣿⣿⣿⣿⣿⣿⣿⣿⣿⣿⣧⢕⡕⢻⣿⠀⠀⠀⠀⠀⠀⠀⠀⠀⠀⠀⠀</a:t>
            </a:r>
            <a:br/>
            <a:r>
              <a:t>⠀⠀⠀⠀⠀⠀⠀⠀⠀⠀⠀⣿⣿⣿⣿⣿⣿⣿⣿⣿⣿⣿⣿⣿⣿⣿⣷⣿⣿⣿⣿⣿⣷⣵⣵⣵⡕⢝⢟⢟⢟⢏⢕⢕⢕⢕⢕⣼⣿⣿⣿⣿⣿⣿⣿⣿⣿⣿⣿⣿⣿⣿⣿⣿⡿⣱⢧⣵⣿⠀⠀⠀⠀⠀⠀⠀⠀⠀⠀⠀⠀</a:t>
            </a:r>
            <a:br/>
            <a:r>
              <a:t>⠀⠀⠀⠀⠀⠀⠀⠀⠀⠀⠀⣿⣿⣿⣿⣿⣿⣿⣿⣿⣿⣿⣿⣿⡿⢟⢟⢿⣿⣿⣿⣿⣿⣿⣟⣻⣵⢕⢕⢕⣵⣷⣷⣿⣾⣿⣿⣿⣿⣿⣿⣿⣿⣿⣿⣿⣿⣿⣿⣿⣿⣿⣿⣿⡏⡵⢕⣿⣿⠀⠀⠀⠀⠀⠀⠀⠀⠀⠀⠀⠀</a:t>
            </a:r>
            <a:br/>
            <a:r>
              <a:t>⠀⠀⠀⠀⠀⠀⠀⠀⠀⠀⠀⣿⣿⣿⣿⣿⣿⣿⣿⣿⣿⣿⣿⡟⢕⢕⢕⢜⢝⢻⢿⢿⣿⢿⢟⣿⣼⣾⣿⣿⣿⣿⣿⣿⣿⣿⣿⣿⣿⣿⣿⣿⣿⣿⣿⣿⣿⣿⣿⣿⣿⣿⣿⣿⣿⡝⣯⢜⣿⠀⠀⠀⠀⠀⠀⠀⠀⠀⠀⠀⠀</a:t>
            </a:r>
            <a:br/>
            <a:r>
              <a:t>⠀⠀⠀⠀⠀⠀⠀⠀⠀⠀⠀⣿⣿⣿⣿⣿⣿⣿⣿⣿⣿⣿⣿⢱⢕⢕⢕⢕⢕⢕⢕⢜⢕⣱⣿⣿⣿⣿⣿⣿⣿⣿⣿⣿⣿⣿⣿⣿⣿⣿⣿⣿⣿⣿⣿⣿⣿⣿⣿⣿⣿⣿⣿⣿⣿⣵⢝⢵⣿⠀⠀⠀⠀⠀⠀⠀⠀⠀⠀⠀⠀</a:t>
            </a:r>
            <a:br/>
            <a:r>
              <a:t>⠀⠀⠀⠀⠀⠀⠀⠀⠀⠀⠀⣿⣿⣿⣿⣿⣿⣿⣿⣿⣿⣿⣿⡎⢕⢕⢕⢕⢕⢕⢕⢕⢕⣿⣿⣿⣿⣿⣿⣿⣿⣿⣿⣿⣿⣿⣿⣿⣿⣿⣿⣿⣿⣿⣿⣿⣿⣿⣿⣿⣿⣿⣿⣿⣟⣿⣕⢾⣿⠀⠀⠀⠀⠀⠀⠀⠀⠀⠀⠀⠀</a:t>
            </a:r>
            <a:br/>
            <a:r>
              <a:t>⠀⠀⠀⠀⠀⠀⠀⠀⠀⠀⠀⣿⣿⣿⣿⣿⣿⣿⣿⣿⣿⣿⣿⣕⢕⢕⢕⢕⢕⢕⢕⢕⣼⣿⣿⣿⣿⣿⣿⣿⣿⣿⣿⣿⣿⣿⣿⣿⣿⣿⣿⡷⢿⣿⣿⣿⣿⣿⣿⣿⣿⣿⣿⣿⣻⡇⣟⢕⣿⠀⠀⠀⠀⠀⠀⠀⠀⠀⠀⠀⠀</a:t>
            </a:r>
            <a:br/>
            <a:r>
              <a:t>⠀⠀⠀⠀⠀⠀⠀⠀⠀⠀⠀⣿⣿⣿⣿⣿⣿⣿⣿⣿⣿⣿⣗⡇⢕⡕⢕⢕⢕⢕⢕⢕⢟⢿⢿⢿⢿⢿⣿⣿⣿⣿⣿⣿⣿⣿⣿⣿⣽⣿⣷⣾⢕⣿⣿⣿⣿⣿⣿⣿⣿⣿⣿⣿⣿⣿⢕⢻⣿⠀⠀⠀⠀⠀⠀⠀⠀⠀⠀⠀⠀</a:t>
            </a:r>
            <a:br/>
            <a:r>
              <a:t>⠀⠀⠀⠀⠀⠀⠀⠀⠀⠀⠀⣿⣿⣿⣿⣿⣿⣿⣿⣿⣿⣿⣿⣯⣮⣷⣷⣵⣕⣕⢕⣕⣵⣷⣷⣷⣷⣿⣿⣿⣿⣿⣯⣵⣿⣿⣿⣿⣿⣿⣿⢇⣵⣿⣿⣿⣿⣿⣿⣿⣿⣿⣿⣿⣧⡇⣵⢝⣿⠀⠀⠀⠀⠀⠀⠀⠀⠀⠀⠀⠀</a:t>
            </a:r>
            <a:br/>
            <a:r>
              <a:t>⠀⠀⠀⠀⠀⠀⠀⠀⠀⠀⠀⣿⣿⣿⣿⣿⣿⣿⣿⣿⣿⣿⣿⣿⣿⣿⣿⣿⣿⣿⣿⣿⣿⣿⣿⣿⣿⣿⣿⣿⣿⣿⣿⣿⣿⣿⣿⣿⣿⣿⣿⣽⣿⣿⣿⣿⣿⣿⣿⣿⣿⣿⣿⣿⣵⣇⢇⣱⣿⠀⠀⠀⠀⠀⠀⠀⠀⠀⠀⠀⠀</a:t>
            </a:r>
            <a:br/>
            <a:r>
              <a:t>⠀⠀⠀⠀⠀⠀⠀⠀⠀⠀⠀⣿⣿⣿⣿⣿⣿⣿⣿⣿⣿⣿⣿⣿⣿⣿⣿⣏⣽⣿⣿⣿⣿⣿⣿⣿⣿⣿⣿⣿⣿⣿⣿⣿⣿⣿⣿⣿⣿⣿⣿⣿⣿⣿⣿⣿⣿⣿⣿⣿⣿⣿⣿⣿⡟⢫⢕⢸⣿⠀⠀⠀⠀⠀⠀⠀⠀⠀⠀⠀⠀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⠀⠀⠀⠀⠀⠀⠀⠀⠀⠀⠀⣿⣿⣿⣿⣿⣿⣿⣿⣿⣿⣿⣿⣿⣿⣿⣿⣿⣿⣿⣿⣿⣿⣿⣿⣿⣿⣿⣿⣿⣿⣿⣿⣿⣿⣿⣿⣿⣿⣿⣿⣿⣿⣿⣿⣿⣿⣿⣿⣿⣿⣿⣿⣿⡷⡟⢞⢕⣿⠀⠀⠀⠀⠀⠀⠀⠀⠀⠀⠀⠀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⠀⠀⠀⠀⠀⠀⠀⠀⠀⠀⠀⣿⣿⣿⣿⣿⣿⣿⣿⣿⣿⣿⣿⣿⣿⣿⣿⣿⣿⣿⣿⣿⣿⣿⣿⣿⣿⣿⣿⣿⣿⣿⣿⣿⣿⣿⣿⣿⣿⣿⣿⣿⣿⣿⣿⣿⣿⣿⣿⣿⣿⣿⣿⣿⣵⣧⡞⢸⣿⠀⠀⠀⠀⠀⠀⠀⠀⠀⠀⠀⠀</a:t>
            </a:r>
            <a:br/>
            <a:r>
              <a:t>⠀⠀⠀⠀⠀⠀⠀⠀⠀⠀⠀⣿⣿⣿⣿⣿⣿⣿⣿⣿⣿⣿⣿⣿⣿⣻⣿⣿⣿⣿⣿⣿⣿⣿⣿⣿⣿⣿⣿⣿⣿⣿⣿⣿⣿⣿⣿⣿⣿⣿⣿⣿⣿⣿⣿⣿⣿⣿⣿⣿⣿⣿⣿⣿⡿⢼⡇⡼⣿⠀⠀⠀⠀⠀⠀⠀⠀⠀⠀⠀⠀</a:t>
            </a:r>
            <a:br/>
            <a:r>
              <a:t>⠀⠀⠀⠀⠀⠀⠀⠀⠀⠀⠀⣿⣿⣿⣿⣿⣿⣿⣿⣿⣿⣿⣿⣿⣿⣿⣽⣿⣿⣿⣿⣿⣿⣿⣿⣿⣿⣿⣿⣿⣿⣿⣿⣿⣿⣷⣿⣿⣿⣿⣿⣿⣿⣿⣿⣿⣿⣿⣿⣿⣿⣿⣿⣿⡿⡯⣽⣱⣿⠀⠀⠀⠀⠀⠀⠀⠀⠀⠀⠀⠀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⠀⠀⠀⠀⠀⠀⠀⠀⠀⠀⠀⣿⣿⣿⣿⣿⣿⣿⣿⣿⣿⣿⣿⣿⣿⣿⣿⣿⣿⣿⣿⣿⣿⣿⣿⣿⣿⣿⣿⣿⣿⣿⣿⣿⣿⣿⣿⣿⣿⣿⣿⣿⣿⣿⣿⣿⣿⣿⣿⣿⣿⣿⣿⣿⣼⢷⡏⢹⣿⠀⠀⠀⠀⠀⠀⠀⠀⠀⠀⠀⠀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⠀⠀⠀⠀⠀⠀⠀⠀⠀⠀⠀⣿⣿⣿⣿⣿⣿⣿⣿⣿⣿⣿⣿⣿⣿⣿⣿⣿⣿⣿⣿⣿⣿⣿⣿⣿⣿⣿⣿⣿⣿⣿⣿⣿⣿⣿⣿⣿⣿⣿⣿⣿⣿⣿⣿⣿⣿⣿⣿⣿⣿⣿⣿⣿⣿⣹⢧⢞⣿⠀⠀⠀⠀⠀⠀⠀⠀⠀⠀⠀⠀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⠀⠀⠀⠀⠀⠀⠀⠀⠀⠀⠀⣿⣿⣿⣿⣿⣿⣿⣿⣿⣿⣿⣿⣿⣿⣿⣿⣿⣿⣿⣿⣿⣿⣿⣿⣿⣿⣿⣿⣿⣿⣿⣿⣿⣿⣿⣿⣿⣿⣿⣿⣿⣿⣿⣿⣿⣿⣿⣿⣿⣿⣿⣿⣿⣿⡧⣸⣇⣿⠀⠀⠀⠀⠀⠀⠀⠀⠀⠀⠀⠀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⠀⠀⠀⠀⠀⠀⠀⠀⠀⠀⠀⣿⣿⣿⣿⣿⣿⣿⣿⣿⣿⣿⣿⣿⣿⣿⣿⣿⣿⣿⣿⣿⣿⣿⣿⣿⣿⣿⣿⣿⣿⣿⣿⣿⣿⣿⣿⣿⣿⣿⣿⣿⣿⣿⣿⣿⣿⣿⣿⣿⣿⣿⣿⣿⣿⢻⡇⢸⣿⠀⠀⠀⠀⠀⠀⠀⠀⠀⠀⠀⠀</a:t>
            </a:r>
            <a:br/>
            <a:r>
              <a:t>⠀⠀⠀⠀⠀⠀⠀⠀⠀⠀⠀⣿⣿⣿⣿⣿⣿⣿⣿⣿⣿⣿⣿⣿⣿⣿⣿⣿⣿⣿⣿⣿⣿⣿⣿⣿⣿⣿⣯⣾⣿⣿⣿⣿⣿⣿⣿⣿⣿⣿⣿⣿⣿⣿⣿⣿⣿⣿⣿⣿⣿⣿⣿⣿⣿⡾⢵⡏⣿⠀⠀⠀⠀⠀⠀⠀⠀⠀⠀⠀⠀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⠀⠀⠀⠀⠀⠀⠀⠀⠀⠀⠀⠛⠛⠛⠛⠛⠛⠛⠛⠛⠛⠛⠛⠛⠛⠛⠛⠛⠛⠛⠛⠛⠛⠛⠛⠛⠛⠛⠛⠛⠛⠛⠛⠛⠛⠛⠛⠛⠛⠛⠛⠛⠛⠛⠛⠛⠛⠛⠛⠛⠛⠛⠛⠛⠛⠓⠘⠋⠛⠀⠀⠀⠀⠀⠀⠀⠀⠀⠀⠀⠀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⠀⠀⠀⠀⠀⠀⠀⠀⠀⠀⠀⣿⣿⣿⣿⣿⣿⣿⣿⣿⣿⣿⣿⣿⣿⣿⣿⣿⣿⢿⣟⣻⡟⢻⡟⢿⣿⣿⣿⣿⣿⣷⢷⣿⣿⣿⢿⣿⣿⣿⣿⣿⣿⣿⣿⣿⣿⣿⣿⣿⣿⣿⣿⣿⣿⡿⢸⢧⣕⠀⠀⠀⠀⠀⠀⠀⠀⠀⠀⠀⠀</a:t>
            </a:r>
            <a:br/>
            <a:r>
              <a:t>⠀⠀⠀⠀⠀⠀⠀⠀⠀⠀⠀⣿⣿⣿⣿⣿⣿⣿⣿⣿⣿⣿⣿⣿⣿⣿⣿⣟⢝⢏⢝⣿⡿⢝⢟⢇⢻⣿⣿⣿⣿⣿⣯⡝⢏⢜⢱⢜⡟⣿⣿⣿⣿⣿⣿⣿⣿⣿⣿⣿⣿⣿⣿⣿⣿⢿⡇⢜⣿⠀⠀⠀⠀⠀⠀⠀⠀⠀⠀⠀⠀</a:t>
            </a:r>
            <a:br/>
            <a:r>
              <a:t>⠀⠀⠀⠀⠀⠀⠀⠀⠀⠀⠀⣿⣿⣿⣿⣿⣿⣿⣿⣿⣿⣿⣿⣿⣿⣿⣿⣧⣷⣿⣿⣿⣿⣵⣵⣵⣷⡝⢟⢟⢟⢟⢏⢜⡕⢕⢕⣕⣷⣿⣿⣿⣿⣿⣿⣿⣿⣿⣿⣿⣿⣿⣿⣿⣿⣷⢕⢎⡿⠀⠀⠀⠀⠀⠀⠀⠀⠀⠀⠀⠀</a:t>
            </a:r>
            <a:br/>
            <a:r>
              <a:t>⠀⠀⠀⠀⠀⠀⠀⠀⠀⠀⠀⣿⣿⣿⣿⣿⣿⣿⣿⣿⣿⣿⣿⣿⣿⡿⢿⢿⣿⣿⣿⣿⣿⣿⣿⣿⣿⣧⢕⢕⢼⣵⣼⣷⣷⣿⣿⣿⣿⣿⣿⣿⣿⣿⣿⣿⣿⣿⣿⣿⣿⣿⣿⣿⣿⢯⡵⢳⣷⠀⠀⠀⠀⠀⠀⠀⠀⠀⠀⠀⠀</a:t>
            </a:r>
            <a:br/>
            <a:r>
              <a:t>⠀⠀⠀⠀⠀⠀⠀⠀⠀⠀⠀⣿⣿⣿⣿⣿⣿⣿⣿⣿⣿⣿⣿⣿⡟⢕⢕⢕⢝⢟⢿⣿⣿⣿⣿⣿⣿⣿⣿⣷⣿⣿⣿⣿⣿⣿⣿⣿⣿⣿⣿⣿⣿⣿⣿⣿⣿⣿⣿⣿⣿⣿⣿⣿⣿⡇⣗⢕⣿⠀⠀⠀⠀⠀⠀⠀⠀⠀⠀⠀⠀</a:t>
            </a:r>
            <a:br/>
            <a:r>
              <a:t>⠀⠀⠀⠀⠀⠀⠀⠀⠀⠀⠀⣿⣿⣿⣿⣿⣿⣿⣿⣿⣿⣿⣿⣿⢱⢕⢕⢕⢕⢕⢕⢕⢝⢕⣾⣿⣿⣿⣿⣿⣿⣿⣿⣿⣿⣿⣿⣿⣿⣿⣿⣿⣿⣿⣿⣿⣿⣿⣿⣿⣿⣿⣿⣿⣿⣿⢕⡵⢕⠀⠀⠀⠀⠀⠀⠀⠀⠀⠀⠀⠀</a:t>
            </a:r>
            <a:br/>
            <a:r>
              <a:t>⠀⠀⠀⠀⠀⠀⠀⠀⠀⠀⠀⣿⣿⣿⣿⣿⣿⣿⣿⣿⣿⣿⣿⣟⢜⢕⢕⢕⢕⢕⢕⢕⢕⢱⣿⣿⣿⣿⣿⣿⣿⣿⣿⣿⣿⣿⣿⣿⣿⣿⣿⣿⣿⣿⣿⣿⣿⣿⣿⣿⣿⣿⣿⣿⣿⣟⣷⢝⢳⠀⠀⠀⠀⠀⠀⠀⠀⠀⠀⠀⠀</a:t>
            </a:r>
            <a:br/>
            <a:r>
              <a:t>⠀⠀⠀⠀⠀⠀⠀⠀⠀⠀⠀⣿⣿⣿⣿⣿⣿⣿⣿⣿⣿⣿⣿⡿⢕⢕⢕⢕⢕⢕⢕⢕⣵⣿⣿⣿⣿⣿⣿⣿⣿⣿⣿⣿⣿⣿⣿⣿⣿⣿⣿⣿⣿⣿⣿⣿⣿⣿⣿⣿⣿⣿⣿⣿⣿⣟⡿⣵⢾⠀⠀⠀⠀⠀⠀⠀⠀⠀⠀⠀⠀</a:t>
            </a:r>
            <a:br/>
            <a:r>
              <a:t>⠀⠀⠀⠀⠀⠀⠀⠀⠀⠀⠀⣿⣿⣿⣿⣿⣿⣿⣿⣿⣿⣿⣿⡏⢕⢕⢕⢕⢕⢕⢕⢕⢹⢿⢿⢿⢿⢿⣿⣿⣿⣿⣿⢿⢿⢿⢿⣿⣿⣿⣯⣕⣵⢸⣿⣿⣿⣿⣿⣿⣿⣿⣿⣿⣿⢽⡇⡿⢕⠀⠀⠀⠀⠀⠀⠀⠀⠀⠀⠀⠀</a:t>
            </a:r>
            <a:br/>
            <a:r>
              <a:t>⠀⠀⠀⠀⠀⠀⠀⠀⠀⠀⠀⣿⣿⣿⣿⣿⣿⣿⣿⣿⣿⣿⣿⣿⣕⣜⣵⣵⡕⢕⢕⢕⢕⣱⣵⣵⣷⣷⣿⣿⣿⣿⣿⣿⣳⣿⣷⣿⣿⣿⣿⣿⢇⣼⣿⣿⣿⣿⣿⣿⣿⣿⣿⣿⣿⡏⡿⢕⣝⠀⠀⠀⠀⠀⠀⠀⠀⠀⠀⠀⠀</a:t>
            </a:r>
            <a:br/>
            <a:r>
              <a:t>⠀⠀⠀⠀⠀⠀⠀⠀⠀⠀⠀⣿⣿⣿⣿⣿⣿⣿⣿⣿⣿⣿⣿⣿⣿⣿⣿⣿⣿⣿⣿⣧⣿⣿⣿⣿⣿⣿⣿⣿⣿⣿⣿⣿⣿⣿⣿⣿⣿⣿⣿⣿⣼⣿⣿⣿⣿⣿⣿⣿⣿⣿⣿⣿⣿⣧⡝⢷⢕⠀⠀⠀⠀⠀⠀⠀⠀⠀⠀⠀⠀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⠀⠀⠀⠀⠀⠀⠀⠀⠀⠀⠀⣿⣿⣿⣿⣿⣿⣿⣿⣿⣿⣿⣿⣿⣿⣿⣿⣿⣿⣿⣿⣿⣿⣿⣿⣿⣿⣿⣿⣿⣿⣿⣿⣿⣿⣿⣿⣿⣿⣿⣿⣿⣿⣿⣿⣿⣿⣿⣿⣿⣿⣿⣿⣿⣿⣷⢇⢝⢵⠀⠀⠀⠀⠀⠀⠀⠀⠀⠀⠀⠀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⠀⠀⠀⠀⠀⠀⠀⠀⠀⠀⠀⣿⣿⣿⣿⣿⣿⣿⣿⣿⣿⣿⣿⣿⣿⣿⣿⣿⣿⣿⣿⣿⣿⣿⣿⣿⣿⣿⣿⣿⣿⣿⣿⣿⣿⣿⣿⣿⣿⣿⣿⣿⣿⣿⣿⣿⣿⣿⣿⣿⣿⣿⣿⣿⣿⡿⢹⡇⢸⠀⠀⠀⠀⠀⠀⠀⠀⠀⠀⠀⠀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⠀⠀⠀⠀⠀⠀⠀⠀⠀⠀⠀⣿⣿⣿⣿⣿⣿⣿⣿⣿⣿⣿⣿⣿⣿⣿⣿⣿⣿⣿⣿⣿⣿⣿⣿⣿⣿⣿⣿⣿⣿⣿⣿⣿⣿⣿⣿⣿⣿⣿⣿⣿⣿⣿⣿⣿⣿⣿⣿⣿⣿⣿⣿⣿⣿⢿⣎⢾⢕⠀⠀⠀⠀⠀⠀⠀⠀⠀⠀⠀⠀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⠀⠀⠀⠀⠀⠀⠀⠀⠀⠀⠀⣿⣿⣿⣿⣿⣿⣿⣿⣿⣿⣿⣿⣿⣿⣿⣿⣿⣿⣿⣿⣿⣿⣿⣿⣿⣿⣿⣿⣿⣿⣿⣿⣿⣿⣿⣿⣿⣿⣿⣿⣿⣿⣿⣿⣿⣿⣿⣿⣿⣿⣿⣿⣿⣿⣿⣳⡏⢱⠀⠀⠀⠀⠀⠀⠀⠀⠀⠀⠀⠀</a:t>
            </a:r>
            <a:br/>
            <a:r>
              <a:t>⠀⠀⠀⠀⠀⠀⠀⠀⠀⠀⠀⣿⣿⣿⣿⣿⣿⣿⣿⣿⣿⣿⣿⣿⣿⣿⣿⣿⣿⣿⣿⣿⣿⣿⣿⣿⣿⣿⣿⣿⣿⣿⣿⣿⣿⣿⣿⣾⣿⣿⣿⣿⣿⣿⣿⣿⣿⣿⣿⣿⣿⣿⣿⣿⣿⣟⣺⢇⡼⠀⠀⠀⠀⠀⠀⠀⠀⠀⠀⠀⠀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⠀⠀⠀⠀⠀⠀⠀⠀⠀⠀⠀⣿⣿⣿⣿⣿⣿⣿⣿⣿⣿⣿⣿⣿⣿⣿⣿⣿⣿⣿⣿⣿⣿⣿⣿⣿⣿⣿⣿⣿⣿⣿⣿⣿⣿⣿⣿⣿⣿⣿⣿⣿⣿⣿⣿⣿⣿⣿⣿⣿⣿⣿⣿⣿⣿⣟⡿⣺⣇⠀⠀⠀⠀⠀⠀⠀⠀⠀⠀⠀⠀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⠀⠀⠀⠀⠀⠀⠀⠀⠀⠀⠀⣿⣿⣿⣿⣿⣿⣿⣿⣿⣿⣿⣿⣿⣿⣿⣿⣿⣿⣿⣿⣿⣿⣿⣿⣿⣿⣿⣿⣿⣿⣿⣿⣿⣿⣿⣿⣿⣿⣿⣿⣿⣿⣿⣿⣿⣿⣿⣿⣿⣿⣿⣿⣿⣿⣵⢷⡇⢹⠀⠀⠀⠀⠀⠀⠀⠀⠀⠀⠀⠀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⠀⠀⠀⠀⠀⠀⠀⠀⠀⠀⠀⣿⣿⣿⣿⣿⣿⣿⣿⣿⣿⣿⣿⣿⣿⣿⣿⣿⣿⣿⣿⣿⣿⣿⣿⣿⣿⣿⣿⣿⣿⣿⣿⣿⣿⣿⣿⣿⣿⣿⣿⣿⣿⣿⣿⣿⣿⣿⣿⣿⣿⣿⣿⣿⣿⣿⣼⢧⡞⠀⠀⠀⠀⠀⠀⠀⠀⠀⠀⠀⠀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⠀⠀⠀⠀⠀⠀⠀⠀⠀⠀⠀⣿⣿⣿⣿⣿⣿⣿⣿⣿⣿⣿⣿⣿⣿⣿⣿⣿⣿⣿⣿⣿⣿⣿⣿⣿⣿⣿⣿⣿⣿⣿⣿⣿⣿⣿⣿⣿⣿⣿⣿⣿⣿⣿⣿⣿⣿⣿⣿⣿⣿⣿⣿⣿⣿⡯⣿⣼⣷⠀⠀⠀⠀⠀⠀⠀⠀⠀⠀⠀⠀</a:t>
            </a:r>
            <a:br/>
            <a:r>
              <a:t>⠀⠀⠀⠀⠀⠀⠀⠀⠀⠀⠀⣿⣿⣿⣿⣿⣿⣿⣿⣿⣿⣿⣿⣿⣿⣿⣿⣿⣿⣿⣿⣿⣿⣿⣿⣿⣿⣿⣿⡟⣽⣿⣿⣿⣿⣿⣿⣿⣿⣿⣿⣿⣿⣿⣿⣿⣿⣿⣿⣿⣿⣿⣿⣿⣿⣿⢫⡇⢱⠀⠀⠀⠀⠀⠀⠀⠀⠀⠀⠀⠀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⠀⠀⠀⠀⠀⠀⠀⠀⠀⠀⠀⣿⣿⣿⣿⣿⣿⣿⣿⣿⣿⣿⣿⣿⣿⣿⣿⣿⣿⣿⣿⣿⣿⣿⣿⣿⣿⣿⣿⣿⣿⣿⣿⣿⣿⣿⣿⣿⣿⣿⣿⣿⣿⣿⣿⣿⣿⣿⣿⣿⣿⣿⣿⣿⣿⣿⣼⢽⡏⠀⠀⠀⠀⠀⠀⠀⠀⠀⠀⠀⠀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⠀⠀⠀⠀⠀⠀⠀⠀⠀⠀⠀⠛⠛⠛⠛⠛⠛⠛⠛⠛⠛⠛⠛⠛⠛⠛⠛⠛⠛⠛⠛⠛⠛⠛⠛⠛⠛⠛⠛⠛⠛⠛⠛⠛⠛⠛⠛⠛⠛⠛⠛⠛⠛⠛⠛⠛⠛⠛⠛⠛⠛⠛⠛⠛⠛⠛⠛⠘⠋⠀⠀⠀⠀⠀⠀⠀⠀⠀⠀⠀⠀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⠀⠀⠀⠀⠀⠀⠀⠀⠀⠀⠀⣿⣿⣿⣿⣿⣿⣿⣿⣿⣿⣿⣿⣿⣿⣿⣿⡟⢏⣱⣵⣿⣿⣕⣝⣱⣧⢟⢻⢟⢟⢟⢟⢜⢕⢕⣕⣱⣿⣿⣿⣿⣿⣿⣿⣿⣿⣿⣿⣿⣿⣿⣿⣿⣿⣿⣿⣿⡜⠀⠀⠀⠀⠀⠀⠀⠀⠀⠀⠀⠀</a:t>
            </a:r>
            <a:br/>
            <a:r>
              <a:t>⠀⠀⠀⠀⠀⠀⠀⠀⠀⠀⠀⣿⣿⣿⣿⣿⣿⣿⣿⣿⣿⣿⣿⣿⣿⣿⣿⣿⣿⣿⣿⣿⣿⣿⣿⣿⣿⣻⡕⢕⣾⣷⣵⣷⣿⣾⣿⣿⣿⣿⣿⣿⣿⣿⣿⣿⣿⣿⣿⣿⣿⣿⣿⣿⣿⣿⣿⢗⢧⠀⠀⠀⠀⠀⠀⠀⠀⠀⠀⠀⠀</a:t>
            </a:r>
            <a:br/>
            <a:r>
              <a:t>⠀⠀⠀⠀⠀⠀⠀⠀⠀⠀⠀⣿⣿⣿⣿⣿⣿⣿⣿⣿⣿⣿⣿⣿⣿⡟⢟⢝⢟⣿⣿⣿⣿⣿⣿⣿⣿⣿⣿⣷⣿⣿⣿⣿⣿⣿⣿⣿⣿⣿⣿⣿⣿⣿⣿⣿⣿⣿⣿⣿⣿⣿⣿⣿⣿⣿⣿⣿⢜⠀⠀⠀⠀⠀⠀⠀⠀⠀⠀⠀⠀</a:t>
            </a:r>
            <a:br/>
            <a:r>
              <a:t>⠀⠀⠀⠀⠀⠀⠀⠀⠀⠀⠀⣿⣿⣿⣿⣿⣿⣿⣿⣿⣿⣿⣿⣿⣿⢕⢕⢕⢕⢕⢜⢝⢟⡟⣫⣿⣿⣿⣿⣿⣿⣿⣿⣿⣿⣿⣿⣿⣿⣿⣿⣿⣿⣿⣿⣿⣿⣿⣿⣿⣿⣿⣿⣿⣿⣿⣿⣽⢗⠀⠀⠀⠀⠀⠀⠀⠀⠀⠀⠀⠀</a:t>
            </a:r>
            <a:br/>
            <a:r>
              <a:t>⠀⠀⠀⠀⠀⠀⠀⠀⠀⠀⠀⣿⣿⣿⣿⣿⣿⣿⣿⣿⣿⣿⣿⣿⡇⢕⢕⢕⢕⢕⢕⢕⢕⢕⣿⣿⣿⣿⣿⣿⣿⣿⣿⣿⣿⣿⣿⣿⣿⣿⣿⣿⣿⣿⣿⣿⣿⣿⣿⣿⣿⣿⣿⣿⣿⣿⣿⣵⢇⠀⠀⠀⠀⠀⠀⠀⠀⠀⠀⠀⠀</a:t>
            </a:r>
            <a:br/>
            <a:r>
              <a:t>⠀⠀⠀⠀⠀⠀⠀⠀⠀⠀⠀⣿⣿⣿⣿⣿⣿⣿⣿⣿⣿⣿⣿⣿⣇⢕⢕⢕⣕⢱⢕⢱⣵⣿⣿⣿⣿⣿⣿⣿⣿⣿⣿⣿⣿⣿⣿⣿⣿⣿⣿⣿⣿⣿⣿⣿⣿⣿⣿⣿⣿⣿⣿⣿⣿⣿⣿⣿⢕⠀⠀⠀⠀⠀⠀⠀⠀⠀⠀⠀⠀</a:t>
            </a:r>
            <a:br/>
            <a:r>
              <a:t>⠀⠀⠀⠀⠀⠀⠀⠀⠀⠀⠀⣿⣿⣿⣿⣿⣿⣿⣿⣿⣿⣿⣿⣿⡯⢕⢕⢕⢕⢕⢕⢼⢿⣿⣿⣿⣿⣿⢿⡿⢿⣿⡿⢟⢟⢟⢟⢻⣿⡏⢟⢕⢕⢕⢹⣿⣿⣿⣿⣿⣿⣿⣿⣿⣿⣿⣿⡿⣿⠀⠀⠀⠀⠀⠀⠀⠀⠀⠀⠀⠀</a:t>
            </a:r>
            <a:br/>
            <a:r>
              <a:t>⠀⠀⠀⠀⠀⠀⠀⠀⠀⠀⠀⣿⣿⣿⣿⣿⣿⣿⣿⣿⣿⣿⣿⣿⡇⢕⢕⢕⢕⢱⢜⢕⢕⢜⢝⣵⣵⣵⣷⣿⣿⣏⣕⣕⣕⣕⣕⣸⣿⣧⣵⣵⣱⢇⣸⣿⣿⣿⣿⣿⣿⣿⣿⣿⣿⣿⣿⢷⡏⠀⠀⠀⠀⠀⠀⠀⠀⠀⠀⠀⠀</a:t>
            </a:r>
            <a:br/>
            <a:r>
              <a:t>⠀⠀⠀⠀⠀⠀⠀⠀⠀⠀⠀⣿⣿⣿⣿⣿⣿⣿⣿⣿⣿⣿⣿⣿⣷⢕⣵⣵⣷⣵⣵⣱⢕⣱⣾⣿⣿⣿⣿⣿⣿⣿⣿⣯⣽⣿⣿⣿⣿⣿⣿⣿⣇⣾⣿⣿⣿⣿⣿⣿⣿⣿⣿⣿⣿⣿⣿⣿⣵⠀⠀⠀⠀⠀⠀⠀⠀⠀⠀⠀⠀</a:t>
            </a:r>
            <a:br/>
            <a:r>
              <a:t>⠀⠀⠀⠀⠀⠀⠀⠀⠀⠀⠀⣿⣿⣿⣿⣿⣿⣿⣿⣿⣿⣿⣿⣿⣿⣾⣿⣿⣿⣿⣿⣿⣿⣿⣿⣿⣿⣿⣿⣿⣿⣿⣿⣿⣿⣿⣿⣿⣿⣿⣿⣿⣿⣿⣿⣿⣿⣿⣿⣿⣿⣿⣿⣿⣿⣿⣿⡇⣿⠀⠀⠀⠀⠀⠀⠀⠀⠀⠀⠀⠀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⠀⠀⠀⠀⠀⠀⠀⠀⠀⠀⠀⣿⣿⣿⣿⣿⣿⣿⣿⣿⣿⣿⣿⣿⣿⣿⣿⣿⣾⣿⣿⣿⣿⣿⣿⣿⣿⣿⣿⣿⣿⣿⣿⣿⣿⣿⣿⣿⣿⣿⣿⣿⣿⣿⣿⣿⣿⣿⣿⣿⣿⣿⣿⣿⣿⣿⣿⣟⣹⠀⠀⠀⠀⠀⠀⠀⠀⠀⠀⠀⠀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⠀⠀⠀⠀⠀⠀⠀⠀⠀⠀⠀⣿⣿⣿⣿⣿⣿⣿⣿⣿⣿⣿⣿⣿⣿⣿⣿⣿⣿⣿⣿⣿⣿⣿⣿⣿⣿⣿⣿⣿⣿⣿⣿⣿⣿⣿⣿⣿⣿⣿⣿⣿⣿⣿⣿⣿⣿⣿⣿⣿⣿⣿⣿⣿⣿⣿⣿⡿⡿⠀⠀⠀⠀⠀⠀⠀⠀⠀⠀⠀⠀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⠀⠀⠀⠀⠀⠀⠀⠀⠀⠀⠀⣿⣿⣿⣿⣿⣿⣿⣿⣿⣿⣿⣿⣿⣿⣿⣿⣿⣿⣿⣿⣿⣿⣿⣿⣿⣿⣿⣿⣿⣿⣿⣿⣿⣿⣿⣿⣿⣿⣿⣿⣿⣿⣿⣿⣿⣿⣿⣿⣿⣿⣿⣿⣿⣿⣿⣿⣿⢻⠀⠀⠀⠀⠀⠀⠀⠀⠀⠀⠀⠀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⠀⠀⠀⠀⠀⠀⠀⠀⠀⠀⠀⣿⣿⣿⣿⣿⣿⣿⣿⣿⣿⣿⣿⣿⣿⣿⣿⣿⣿⣿⣿⣿⣿⣿⣿⣿⣿⣿⣿⣿⣿⣿⣿⣿⣿⣿⣿⣿⣿⣿⣿⣿⣿⣿⣿⣿⣿⣿⣿⣿⣿⣿⣿⣿⣿⣿⣿⣟⣏⠀⠀⠀⠀⠀⠀⠀⠀⠀⠀⠀⠀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⠀⠀⠀⠀⠀⠀⠀⠀⠀⠀⠀⣿⣿⣿⣿⣿⣿⣿⣿⣿⣿⣿⣿⣿⣿⣿⣿⣿⣿⣿⣿⣿⣿⣿⣿⣿⣿⣿⣿⣿⣿⣿⣿⣿⣿⣿⣿⣿⣿⣿⣿⣿⣿⣿⣿⣿⣿⣿⣿⣿⣿⣿⣿⣿⣿⣿⣿⣿⢹⠀⠀⠀⠀⠀⠀⠀⠀⠀⠀⠀⠀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⠀⠀⠀⠀⠀⠀⠀⠀⠀⠀⠀⣿⣿⣿⣿⣿⣿⣿⣿⣿⣿⣿⣿⣿⣿⣿⣿⣿⣿⣿⣿⣿⣿⣿⣿⣿⣿⣿⣿⣿⣿⢻⣿⣿⣿⣿⣿⣿⣿⣿⣿⣿⣿⣿⣿⣿⣿⣿⣿⣿⣿⣿⣿⣿⣿⣿⣿⣿⣯⠀⠀⠀⠀⠀⠀⠀⠀⠀⠀⠀⠀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⠀⠀⠀⠀⠀⠀⠀⠀⠀⠀⠀⣿⣿⣿⣿⣿⣿⣿⣿⣿⣿⣿⣿⣿⣿⣿⣿⣿⣿⣿⣿⣿⣿⣿⣿⣿⣿⣿⣿⣿⣷⣿⣿⣿⣿⣿⣿⣿⣿⣿⣿⣿⣿⣿⣿⣿⣿⣿⣿⣿⣿⣿⣿⣿⣿⣿⣿⣿⢸⠀⠀⠀⠀⠀⠀⠀⠀⠀⠀⠀⠀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⠀⠀⠀⠀⠀⠀⠀⠀⠀⠀⠀⣿⣿⣿⣿⣿⣿⣿⣿⣿⣿⣿⣿⣿⣿⣿⣿⣯⣷⣿⣿⣿⣿⣷⣾⣿⣿⣯⢱⡕⢵⣵⢱⣼⣷⣷⣿⣿⣿⣿⣿⣿⣿⣿⣿⣿⣿⣿⣿⣿⣿⣿⣿⣿⣿⣿⣿⣿⣟⠀⠀⠀⠀⠀⠀⠀⠀⠀⠀⠀⠀</a:t>
            </a:r>
            <a:br/>
            <a:r>
              <a:t>⠀⠀⠀⠀⠀⠀⠀⠀⠀⠀⠀⣿⣿⣿⣿⣿⣿⣿⣿⣿⣿⣿⣿⣿⣿⣿⢿⢿⢿⣿⣿⣿⢿⣿⣯⣽⣾⣿⣧⣵⣿⣿⣿⣿⣿⣿⣿⣿⣿⣿⣿⣿⣿⣿⣿⣿⣿⣿⣿⣿⣿⣿⣿⣿⣿⣿⣿⣿⣣⠀⠀⠀⠀⠀⠀⠀⠀⠀⠀⠀⠀</a:t>
            </a:r>
            <a:br/>
            <a:r>
              <a:t>⠀⠀⠀⠀⠀⠀⠀⠀⠀⠀⠀⣿⣿⣿⣿⣿⣿⣿⣿⣿⣿⣿⣿⣿⣿⢏⢕⢕⢕⢟⢟⢻⣿⣿⢿⣿⣿⣿⣿⣿⣿⣿⣿⣿⣿⣿⣿⣿⣿⣿⣿⣿⣿⣿⣿⣿⣿⣿⣿⣿⣿⣿⣿⣿⣿⣿⣿⣿⣿⠀⠀⠀⠀⠀⠀⠀⠀⠀⠀⠀⠀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⠀⠀⠀⠀⠀⠀⠀⠀⠀⠀⠀⣿⣿⣿⣿⣿⣿⣿⣿⣿⣿⣿⣿⣿⡿⢕⢕⢕⢕⢕⢕⢕⢜⢕⣾⣿⣿⣿⣿⣿⣿⣿⣿⣿⣿⣿⣿⣿⣿⣿⣿⣿⣿⣿⣿⣿⣿⣿⣿⣿⣿⣿⣿⣿⣿⣿⣿⣿⣝⠀⠀⠀⠀⠀⠀⠀⠀⠀⠀⠀⠀</a:t>
            </a:r>
            <a:br/>
            <a:r>
              <a:t>⠀⠀⠀⠀⠀⠀⠀⠀⠀⠀⠀⣿⣿⣿⣿⣿⣿⣿⣿⣿⣿⣿⣿⣿⣇⢕⢕⢕⢕⢕⢕⢵⣷⣾⣿⣿⣿⣿⣿⣿⣿⣿⣿⣿⣿⣿⣿⣿⣿⣿⣿⣿⣿⣿⣿⣿⣿⣿⣿⣿⣿⣿⣿⣿⣿⣿⣿⣿⣷⠀⠀⠀⠀⠀⠀⠀⠀⠀⠀⠀⠀</a:t>
            </a:r>
            <a:br/>
            <a:r>
              <a:t>⠀⠀⠀⠀⠀⠀⠀⠀⠀⠀⠀⣿⣿⣿⣿⣿⣿⣿⣿⣿⣿⣿⣿⣿⣧⡕⢕⢕⢕⣜⢇⣜⢿⣿⣿⣿⣿⣿⣿⣿⣿⣿⣿⡿⢿⢿⢿⢿⢿⢿⢟⢝⢝⢜⢗⣾⣿⣿⣿⣿⣿⣿⣿⣿⣿⣿⣿⣿⣿⠀⠀⠀⠀⠀⠀⠀⠀⠀⠀⠀⠀</a:t>
            </a:r>
            <a:br/>
            <a:r>
              <a:t>⠀⠀⠀⠀⠀⠀⠀⠀⠀⠀⠀⣿⣿⣿⣿⣿⣿⣿⣿⣿⣿⣿⣿⣿⣿⢕⢕⢕⢕⢕⣱⢜⢝⢻⢟⢟⡝⣝⣸⣽⣷⢏⢕⢕⢕⢕⢕⢕⣼⣕⢕⢕⢕⢕⢱⣿⣿⣿⣿⣿⣿⣿⣿⣿⣿⣿⣿⣿⡟⠀⠀⠀⠀⠀⠀⠀⠀⠀⠀⠀⠀</a:t>
            </a:r>
            <a:br/>
            <a:r>
              <a:t>⠀⠀⠀⠀⠀⠀⠀⠀⠀⠀⠀⣿⣿⣿⣿⣿⣿⣿⣿⣿⣿⣿⣿⣿⡏⢕⢕⢕⢕⢕⢕⢕⢕⢕⣱⣿⣿⣿⣿⣿⣿⣵⣷⡷⣷⣷⣷⣵⣿⣿⣿⣿⡾⢱⣾⣿⣿⣿⣿⣿⣿⣿⣿⣿⣿⣿⣿⣿⣿⠀⠀⠀⠀⠀⠀⠀⠀⠀⠀⠀⠀</a:t>
            </a:r>
            <a:br/>
            <a:r>
              <a:t>⠀⠀⠀⠀⠀⠀⠀⠀⠀⠀⠀⣿⣿⣿⣿⣿⣿⣿⣿⣿⣿⣿⣿⣿⣿⡇⣳⣿⣿⣿⣾⣿⣷⣾⣿⣿⣿⣿⣿⣿⣿⣿⣿⣿⣿⣿⣿⣿⣿⣿⣿⣿⣷⣿⣿⣿⣿⣿⣿⣿⣿⣿⣿⣿⣿⣿⣿⣿⣿⠀⠀⠀⠀⠀⠀⠀⠀⠀⠀⠀⠀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⠀⠀⠀⠀⠀⠀⠀⠀⠀⠀⠀⣿⣿⣿⣿⣿⣿⣿⣿⣿⣿⣿⣿⣿⣿⣿⣿⣿⣾⣿⣿⣿⣿⣿⣿⣿⣿⣿⣿⣿⣿⣿⣿⣿⣿⣾⣾⣿⣿⣿⣿⣿⣿⣿⣿⣿⣿⣿⣿⣿⣿⣿⣿⣿⣿⣿⣿⣿⣿⠀⠀⠀⠀⠀⠀⠀⠀⠀⠀⠀⠀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⠀⠀⠀⠀⠀⠀⠀⠀⠀⠀⠀⣿⣿⣿⣿⣿⣿⣿⣿⣿⣿⣿⣿⣿⣿⣿⣿⣿⣿⣿⣿⣿⣿⣿⣿⣿⣿⣿⣿⣿⣿⣣⣿⣿⣿⣿⣿⣿⣿⣿⣿⣿⣿⣿⣿⣿⣿⣿⣿⣿⣿⣿⣿⣿⣿⣿⣿⣿⣿⠀⠀⠀⠀⠀⠀⠀⠀⠀⠀⠀⠀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⠀⠀⠀⠀⠀⠀⠀⠀⠀⠀⠀⣿⣿⣿⣿⣿⣿⣿⣿⣿⣿⣿⣿⣿⣿⣿⣿⣷⣿⣿⣿⣿⣿⣿⣿⡿⢟⣟⡕⢕⣺⣷⣸⣽⣷⣿⣿⣿⣿⣿⣿⣿⣿⣿⣿⣿⣿⣿⣿⣿⣿⣿⣿⣿⣿⣿⣿⣿⣿⠀⠀⠀⠀⠀⠀⠀⠀⠀⠀⠀⠀</a:t>
            </a:r>
            <a:br/>
            <a:r>
              <a:t>⠀⠀⠀⠀⠀⠀⠀⠀⠀⠀⠀⣿⣿⣿⣿⣿⣿⣿⣿⣿⣿⣿⣿⣿⣿⣿⢟⢟⢿⣿⣿⣯⣟⣷⣧⣾⣿⣷⣿⣷⣿⣿⣿⣿⣿⣿⣿⣿⣿⣿⣿⣿⣿⣿⣿⣿⣿⣿⣿⣿⣿⣿⣿⣿⣿⣿⣿⣿⣿⠀⠀⠀⠀⠀⠀⠀⠀⠀⠀⠀⠀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⠀⠀⠀⠀⠀⠀⠀⠀⠀⠀⠀⣿⣿⣿⣿⣿⣿⣿⣿⣿⣿⣿⣿⣿⣿⢇⢕⢕⢕⢕⢝⢝⢻⡟⢻⣿⣿⣿⣿⣿⣿⣿⣿⣿⣿⣿⣿⣿⣿⣿⣿⣿⣿⣿⣿⣿⣿⣿⣿⣿⣿⣿⣿⣿⣿⣿⣿⣿⣿⠀⠀⠀⠀⠀⠀⠀⠀⠀⠀⠀⠀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⠀⠀⠀⠀⠀⠀⠀⠀⠀⠀⠀⣿⣿⣿⣿⣿⣿⣿⣿⣿⣿⣿⣿⣿⣿⢕⢕⢕⢕⢕⢕⢕⢝⢹⣿⣿⣿⣿⣿⣿⣿⣿⣿⣿⣿⣿⣿⣿⣿⣿⣿⣿⣿⣿⣿⣿⣿⣿⣿⣿⣿⣿⣿⣿⣿⣿⣿⣿⣿⠀⠀⠀⠀⠀⠀⠀⠀⠀⠀⠀⠀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⠀⠀⠀⠀⠀⠀⠀⠀⠀⠀⠀⣿⣿⣿⣿⣿⣿⣿⣿⣿⣿⣿⣿⣿⣿⢕⢕⢕⢕⢕⣕⢻⣿⣿⣿⣿⣿⣿⣿⣿⣿⣿⣿⣿⣿⣿⣿⣿⣿⣿⣿⡿⣿⣟⢿⢿⣿⣿⣿⣿⣿⣿⣿⣿⣿⣿⣿⣿⣿⠀⠀⠀⠀⠀⠀⠀⠀⠀⠀⠀⠀</a:t>
            </a:r>
            <a:br/>
            <a:r>
              <a:t>⠀⠀⠀⠀⠀⠀⠀⠀⠀⠀⠀⣿⣿⣿⣿⣿⣿⣿⣿⣿⣿⣿⣿⣿⣿⡕⢕⢕⢞⡝⢇⢸⣿⣿⣿⣿⣿⢿⢿⣟⢟⢽⢝⢗⢝⢝⢝⢏⢝⡝⢕⢕⢕⢕⢜⣿⣿⣿⣿⣿⣿⣿⣿⣿⣿⣿⣿⣿⣿⠀⠀⠀⠀⠀⠀⠀⠀⠀⠀⠀⠀</a:t>
            </a:r>
            <a:br/>
            <a:r>
              <a:t>⠀⠀⠀⠀⠀⠀⠀⠀⠀⠀⠀⣿⣿⣿⣿⣿⣿⣿⣿⣿⣿⣿⣿⣿⣿⡕⢕⢕⢕⢕⡱⢇⢕⢝⢝⣕⣕⣱⣵⣾⣿⢕⢕⢕⢕⢕⢕⢕⣾⣷⣕⣕⣕⢕⢱⣿⣿⣿⣿⣿⣿⣿⣿⣿⣿⣿⣿⣿⣿⠀⠀⠀⠀⠀⠀⠀⠀⠀⠀⠀⠀</a:t>
            </a:r>
            <a:br/>
            <a:r>
              <a:t>⠀⠀⠀⠀⠀⠀⠀⠀⠀⠀⠀⣿⣿⣿⣿⣿⣿⣿⣿⣿⣿⣿⣿⣿⣿⢕⢕⢕⣕⣕⢕⣕⢕⢕⣵⣿⣿⣿⣿⣿⣿⣮⣾⣇⣯⣿⣷⣼⣿⣿⣿⣿⢗⣕⣿⣿⣿⣿⣿⣿⣿⣿⣿⣿⣿⣿⣿⣿⣿⠀⠀⠀⠀⠀⠀⠀⠀⠀⠀⠀⠀</a:t>
            </a:r>
            <a:br/>
            <a:r>
              <a:t>⠀⠀⠀⠀⠀⠀⠀⠀⠀⠀⠀⣿⣿⣿⣿⣿⣿⣿⣿⣿⣿⣿⣿⣿⣿⣮⣸⣿⣿⣿⣿⣿⣷⣿⣿⣿⣿⣿⣿⣿⣿⣿⣿⣿⣿⣿⣿⣿⣿⣿⣿⣿⣿⣿⣿⣿⣿⣿⣿⣿⣿⣿⣿⣿⣿⣿⣿⣿⣿⠀⠀⠀⠀⠀⠀⠀⠀⠀⠀⠀⠀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⠀⠀⠀⠀⠀⠀⠀⠀⠀⠀⠀⣿⣿⣿⣿⣿⣿⣿⣿⣿⣿⣿⣿⣿⣿⣿⣿⣿⣯⣿⣿⣿⣿⣿⣿⣿⣿⣿⣿⣿⣿⣿⣿⣿⣿⢿⢿⣻⣿⢿⣿⣿⣿⣿⣿⣿⣿⣿⣿⣿⣿⣿⣿⣿⣿⣿⣿⣿⣿⠀⠀⠀⠀⠀⠀⠀⠀⠀⠀⠀⠀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⠀⠀⠀⠀⠀⠀⠀⠀⠀⠀⠀⣿⣿⣿⣿⣿⣿⣿⣿⣿⣿⣿⣿⣿⣿⣿⣿⣿⣯⣿⣿⣿⣿⣿⣿⣿⣿⣿⣿⣿⣿⣿⣿⣿⣿⣿⣿⣿⣿⣿⣿⣿⣿⣿⣿⣿⣿⣿⣿⣿⣿⣿⣿⣿⣿⣿⣿⣿⣿⠀⠀⠀⠀⠀⠀⠀⠀⠀⠀⠀⠀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⠀⠀⠀⠀⠀⠀⠀⠀⠀⠀⠀⣿⣿⣿⣿⣿⣿⣿⣿⣿⣿⣿⣿⣿⣿⣿⡟⢕⢕⣼⡟⢻⣟⢷⢮⢻⢟⢇⢕⢕⢕⢕⢕⢕⣕⢕⢕⡾⢿⣿⣿⣿⣿⣿⣿⣿⣿⣿⣿⣿⣿⣿⣿⣿⣿⣿⣿⣿⣿⠀⠀⠀⠀⠀⠀⠀⠀⠀⠀⠀⠀</a:t>
            </a:r>
            <a:br/>
            <a:r>
              <a:t>⠀⠀⠀⠀⠀⠀⠀⠀⠀⠀⠀⣿⣿⣿⣿⣿⣿⣿⣿⣿⣿⣿⣿⣿⣿⡏⢇⢕⢝⢿⡧⢕⢕⢕⢕⣕⢹⣕⣵⣵⣷⣿⣿⣿⣿⣿⣿⣷⣿⣿⣿⣿⣿⣿⣿⣿⣿⣿⣿⣿⣿⣿⣿⣿⣿⣿⣿⣿⣿⠀⠀⠀⠀⠀⠀⠀⠀⠀⠀⠀⠀</a:t>
            </a:r>
            <a:br/>
            <a:r>
              <a:t>⠀⠀⠀⠀⠀⠀⠀⠀⠀⠀⠀⣿⣿⣿⣿⣿⣿⣿⣿⣿⣿⣿⣿⣿⣟⢕⢅⠔⢑⢕⢘⢕⢕⢕⢕⣱⣿⣿⣿⣿⣿⣿⣿⣿⣿⣿⣿⣿⣿⣿⣿⣿⣿⣿⣿⣿⣿⣿⣿⣿⣿⣿⣿⣿⣿⣿⣿⣿⣿⠀⠀⠀⠀⠀⠀⠀⠀⠀⠀⠀⠀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⠀⠀⠀⠀⠀⠀⠀⠀⠀⠀⠀⣿⣿⣿⣿⣿⣿⣿⣿⣿⣿⣿⣿⣿⣧⢕⢄⠕⢕⢕⢕⠑⢕⢕⣱⣿⣿⣿⣿⣿⣿⣿⣿⣿⣿⣿⣿⣿⣿⣿⣿⣿⣿⣿⣿⣿⣿⣿⣿⣿⣿⣿⣿⣿⣿⣿⣿⣿⣿⠀⠀⠀⠀⠀⠀⠀⠀⠀⠀⠀⠀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⠀⠀⠀⠀⠀⠀⠀⠀⠀⠀⠀⣿⣿⣿⣿⣿⣿⣿⣿⣿⣿⣿⣿⣿⣧⢕⢕⢔⢕⢕⢕⢕⢕⣷⣿⣿⣿⣿⣿⣿⣿⣿⣿⣿⣿⣿⣿⣿⣿⣿⣿⡿⢿⢿⢿⢿⣿⣿⣿⣿⣿⣿⣿⣿⣿⣿⣿⣿⣿⠀⠀⠀⠀⠀⠀⠀⠀⠀⠀⠀⠀</a:t>
            </a:r>
            <a:br/>
            <a:r>
              <a:t>⠀⠀⠀⠀⠀⠀⠀⠀⠀⠀⠀⣿⣿⣿⣿⣿⣿⣿⣿⣿⣿⣿⣿⣿⡏⢕⢕⢕⢕⢕⢕⢕⢕⢺⣿⣿⣿⢿⢿⡟⢟⢝⢝⢝⠕⠜⠝⢝⢟⢏⢕⠁⠁⠀⢌⣽⣿⣿⣿⣿⣿⣿⣿⣿⣿⣿⣿⣿⣿⠀⠀⠀⠀⠀⠀⠀⠀⠀⠀⠀⠀</a:t>
            </a:r>
            <a:br/>
            <a:r>
              <a:t>⠀⠀⠀⠀⠀⠀⠀⠀⠀⠀⠀⣿⣿⣿⣿⣿⣿⣿⣿⣿⣿⣿⣿⣿⡇⢕⢕⢕⢕⢕⢕⢕⢕⢕⢝⢕⢕⣱⣵⣷⣿⢕⢑⠄⢑⢐⢔⢕⣼⣇⢅⢅⢕⢕⢕⣿⣿⣿⣿⣿⣿⣿⣿⣿⣿⣿⣿⣿⣿⠀⠀⠀⠀⠀⠀⠀⠀⠀⠀⠀⠀</a:t>
            </a:r>
            <a:br/>
            <a:r>
              <a:t>⠀⠀⠀⠀⠀⠀⠀⠀⠀⠀⠀⣿⣿⣿⣿⣿⣿⣿⣿⣿⣿⣿⣿⣿⣯⢕⢕⢕⢕⡕⢕⢕⢕⢕⢕⢜⣻⣿⢿⢿⣧⡕⢱⡇⢇⡕⢇⣵⣿⣿⣾⡟⢇⢕⣼⣿⣿⣿⣿⣿⣿⣿⣿⣿⣿⣿⣿⣿⣿⠀⠀⠀⠀⠀⠀⠀⠀⠀⠀⠀⠀</a:t>
            </a:r>
            <a:br/>
            <a:r>
              <a:t>⠀⠀⠀⠀⠀⠀⠀⠀⠀⠀⠀⣿⣿⣿⣿⣿⣿⣿⣿⣿⣿⣿⣿⣿⣿⡕⢕⣾⣻⡟⣿⣷⣵⣷⣿⣿⣿⣿⣿⣿⣿⣿⣿⣽⣽⣵⣾⣿⣿⣿⣿⣿⣿⣿⣿⣿⣿⣿⣿⣿⣿⣿⣿⣿⣿⣿⣿⣿⣿⠀⠀⠀⠀⠀⠀⠀⠀⠀⠀⠀⠀</a:t>
            </a:r>
            <a:br/>
            <a:r>
              <a:t>⠀⠀⠀⠀⠀⠀⠀⠀⠀⠀⠀⣿⣿⣿⣿⣿⣿⣿⣿⣿⣿⣿⣿⣿⣿⣷⡜⣿⣿⣿⣽⣿⣿⣿⣿⣿⣿⣿⣿⣿⣿⣿⣿⣿⣿⣿⣿⣿⣽⣿⣿⣿⣿⣿⣿⣿⣿⣿⣿⣿⣿⣿⣿⣿⣿⣿⣿⣿⣿⠀⠀⠀⠀⠀⠀⠀⠀⠀⠀⠀⠀</a:t>
            </a:r>
            <a:br/>
            <a:r>
              <a:t>⠀⠀⠀⠀⠀⠀⠀⠀⠀⠀⠀⣿⣿⣿⣿⣿⣿⣿⣿⣿⣿⣿⣿⣿⣿⣿⣿⢜⢿⣿⣿⣿⣿⣿⣿⣿⣿⣿⣿⣿⣿⣿⣿⣿⣿⣿⣿⣿⣿⣿⣿⣿⣿⣿⣿⣿⣿⣿⣿⣿⣿⣿⣿⣿⣿⣿⣿⣿⣿⠀⠀⠀⠀⠀⠀⠀⠀⠀⠀⠀⠀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⠀⠀⠀⠀⠀⠀⠀⠀⠀⠀⠀⣿⣿⣿⣿⣿⣿⣿⣿⣿⣿⣿⣿⣿⣿⣿⣿⣧⢕⢹⣿⣿⣿⣿⣿⣿⣿⣿⣿⣿⣿⣿⣿⣿⣿⢿⢟⢻⣿⢟⣿⣿⣿⣿⣿⣿⣿⣿⣿⣿⣿⣿⣿⣿⣿⣿⣿⣿⣿⠀⠀⠀⠀⠀⠀⠀⠀⠀⠀⠀⠀</a:t>
            </a:r>
            <a:br/>
            <a:r>
              <a:t>⠀⠀⠀⠀⠀⠀⠀⠀⠀⠀⠀⣿⣿⣿⣿⣿⣿⣿⣿⣿⣿⣿⣿⣿⣿⣿⣿⣿⣇⣾⣿⣿⣿⣿⣿⣿⣿⣿⣿⣿⣿⣿⣿⣿⣿⣷⣾⣿⣿⣾⣿⣿⣿⣿⣿⣿⣿⣿⣿⣿⣿⣿⣿⣿⣿⣿⣿⣿⣿⠀⠀⠀⠀⠀⠀⠀⠀⠀⠀⠀⠀</a:t>
            </a:r>
            <a:br/>
            <a:r>
              <a:t>⠀⠀⠀⠀⠀⠀⠀⠀⠀⠀⠀⣿⣿⣿⣿⣿⣿⣿⣿⣿⣿⣿⣿⣿⣿⣿⣿⣿⡟⢿⣿⣿⣿⣿⣿⣿⣿⣿⣿⣿⣿⣿⣿⣿⣿⣿⣿⣿⣿⣿⣿⣿⣿⣿⣿⣿⣿⣿⣿⣿⣿⣿⣿⣿⣿⣿⣿⣿⣿⠀⠀⠀⠀⠀⠀⠀⠀⠀⠀⠀⠀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⠀⠀⠀⠀⠀⠀⠀⠀⠀⠀⠀⣿⣿⣿⣿⣿⣿⣿⣿⣿⣿⣿⣿⣿⣿⣿⣿⣿⣧⣕⣽⣿⣿⣿⣿⣿⣿⣿⣿⣿⣿⣿⣿⣿⣿⣿⣿⣿⣿⣿⣿⣿⣿⣿⣿⣿⣿⣿⣿⣿⣿⣿⣿⣿⣿⣿⣿⣿⣿⠀⠀⠀⠀⠀⠀⠀⠀⠀⠀⠀⠀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⠀⠀⠀⠀⠀⠀⠀⠀⠀⠀⠀⣿⣿⣿⣿⣿⣿⣿⣿⣿⣿⣿⣿⣿⣿⣿⣿⣿⣿⣿⣿⣿⣿⣿⣿⣿⣿⣿⣿⣿⣿⣏⣱⣿⣿⣿⣿⣿⣿⣿⣿⣿⣿⣿⣿⣿⣿⣿⣿⣿⣿⣿⣿⣿⣿⣿⣿⣿⣿⠀⠀⠀⠀⠀⠀⠀⠀⠀⠀⠀⠀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⠀⠀⠀⠀⠀⠀⠀⠀⠀⠀⠀⣿⣿⣿⣿⣿⣿⣿⣿⣿⣿⣿⣿⣿⣿⣿⣿⣿⣿⣿⣿⣿⣿⣿⣿⣿⣿⣿⣿⣿⣿⣿⣏⣿⣿⣿⣿⣿⣿⣿⣿⣿⣿⣿⣿⣿⣿⣿⣿⣿⣿⣿⣿⣿⣿⣿⣿⣿⣿⠀⠀⠀⠀⠀⠀⠀⠀⠀⠀⠀⠀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⠀⠀⠀⠀⠀⠀⠀⠀⠀⠀⠀⣿⣿⣿⣿⣿⣿⣿⣿⣿⣿⣿⣿⣿⣿⣿⣿⣿⣿⣿⣿⣿⣿⣿⣿⣿⣿⣿⣿⣿⣿⣿⣷⣾⣿⣿⣿⣿⣿⣿⣿⣿⣿⣿⣿⣿⣿⣿⣿⣿⣿⣿⣿⣿⣿⣿⣿⣿⣿⠀⠀⠀⠀⠀⠀⠀⠀⠀⠀⠀⠀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⠀⠀⠀⠀⠀⠀⠀⠀⠀⠀⠀⣿⣿⣿⣿⣿⣿⣿⣿⣿⣿⣿⣿⣿⣿⣿⣿⣿⣿⣿⣿⣿⣿⣿⢝⢕⢕⢕⢕⡕⢻⣿⣿⣿⣿⣿⣿⣿⣿⣿⣿⣿⣿⣿⣿⣿⣿⣿⣿⣿⣿⣿⣿⣿⣿⣿⣿⣿⣿⠀⠀⠀⠀⠀⠀⠀⠀⠀⠀⠀⠀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⠀⠀⠀⠀⠀⠀⠀⠀⠀⠀⠀⣿⣿⣿⣿⣿⣿⣿⣿⣿⣿⣿⣿⣿⣿⣿⣿⣿⣿⣿⣿⣿⣿⢇⣱⣵⣷⣾⣿⣿⡎⣿⣿⣿⣿⣿⣿⣿⣿⣿⣿⣿⣿⣿⣿⣿⣿⣿⣿⣿⣿⣿⣿⣿⣿⣿⣿⣿⣿⠀⠀⠀⠀⠀⠀⠀⠀⠀⠀⠀⠀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⠀⠀⠀⠀⠀⠀⠀⠀⠀⠀⠀⣿⣿⣿⣿⣿⣿⣿⣿⣿⣿⣿⣿⣿⣿⣿⣿⣿⣿⣿⣿⣿⣿⡇⣿⣟⣟⣿⣿⣿⣿⣿⣿⣿⣿⣿⣿⣿⣿⣿⣿⣿⣿⣿⣿⣿⣿⣿⣿⣿⣿⣿⣿⣿⣿⣿⣿⣿⣿⠀⠀⠀⠀⠀⠀⠀⠀⠀⠀⠀⠀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⠀⠀⠀⠀⠀⠀⠀⠀⠀⠀⠀⣿⣿⣿⣿⣿⣿⣿⣿⣿⣿⣿⣿⣿⣿⣿⣿⣿⣿⣿⣿⣿⣿⣿⣽⣷⣿⡿⣿⣿⣿⣿⣿⣿⣿⣿⣿⣿⣿⣿⣿⣿⣿⣿⣿⣿⣿⣿⣿⣿⣿⣿⣿⣿⣿⣿⣿⣿⣿⠀⠀⠀⠀⠀⠀⠀⠀⠀⠀⠀⠀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⠀⠀⠀⠀⠀⠀⠀⠀⠀⠀⠀⣿⣿⣿⣿⣿⣿⣿⣿⣿⣿⣿⣿⣿⣿⣿⣿⣿⣿⣿⣿⣿⣿⣿⢏⣿⣿⣟⣿⣿⣿⡿⢿⣿⣿⣿⣿⣿⣿⣿⣿⣿⣿⣿⣿⣿⣿⣿⣿⣿⣿⣿⣿⣿⣿⣿⣿⣿⣿⠀⠀⠀⠀⠀⠀⠀⠀⠀⠀⠀⠀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⠀⠀⠀⠀⠀⠀⠀⠀⠀⠀⠀⣿⣿⣿⣿⣿⣿⣿⣿⣿⣿⣿⣿⣿⣿⣿⣿⣿⣿⣿⣿⡿⢟⢕⢕⢜⣿⣿⣿⣾⢻⣧⢕⢕⢝⣿⣿⣿⣿⣿⣿⣿⣿⣿⣿⣿⣿⣿⣿⣿⣿⣿⣿⣿⣿⣿⣿⣿⣿⠀⠀⠀⠀⠀⠀⠀⠀⠀⠀⠀⠀</a:t>
            </a:r>
            <a:br/>
            <a:r>
              <a:t>⠀⠀⠀⠀⠀⠀⠀⠀⠀⠀⠀⣿⣿⣿⣿⣿⣿⣿⣿⣿⣿⣿⣿⣿⣿⣿⣿⣿⢿⢏⢕⢕⢕⢕⢕⢕⢸⣿⢜⣻⣾⡟⢕⢕⢕⣿⣿⣿⣿⣿⣿⣿⣿⣿⣿⣿⣿⣿⣿⣿⣿⣿⣿⣿⣿⣿⣿⣿⣿⠀⠀⠀⠀⠀⠀⠀⠀⠀⠀⠀⠀</a:t>
            </a:r>
            <a:br/>
            <a:r>
              <a:t>⠀⠀⠀⠀⠀⠀⠀⠀⠀⠀⠀⣿⣿⣿⣿⣿⣿⣿⣿⣿⣿⣿⣿⣿⣿⣿⣿⢕⠕⢕⠕⢕⠕⢕⢕⢕⢔⢝⣻⣟⣟⣇⢕⢕⢕⣿⣿⣿⣿⣿⣿⣿⣿⣿⣿⣿⣿⣿⣿⣿⣿⣿⣿⣿⣿⣿⣿⣿⣿⠀⠀⠀⠀⠀⠀⠀⠀⠀⠀⠀⠀</a:t>
            </a:r>
            <a:br/>
            <a:r>
              <a:t>⠀⠀⠀⠀⠀⠀⠀⠀⠀⠀⠀⣿⣿⣿⣿⣿⣿⣿⣿⣿⣿⣿⣿⣿⣿⣿⢇⠀⠀⠁⠀⠀⠀⠕⢕⢕⢕⢕⢻⢯⢽⢽⢕⢕⢸⣿⣿⣿⣿⣿⣿⣿⣿⣿⣿⣿⣿⣿⣿⣿⣿⣿⣿⣿⣿⣿⣿⣿⣿⠀⠀⠀⠀⠀⠀⠀⠀⠀⠀⠀⠀</a:t>
            </a:r>
            <a:br/>
            <a:r>
              <a:t>⠀⠀⠀⠀⠀⠀⠀⠀⠀⠀⠀⣿⣿⣿⣿⣿⣿⣿⣿⣿⣿⣿⣿⣿⣿⣿⢕⠀⠀⠀⠀⠀⠀⠀⠕⢕⢕⢕⢱⢽⣽⣽⢕⢕⢸⣿⣿⣿⣿⣿⣿⣿⣿⣿⣿⣿⣿⣿⣿⣿⣿⣿⣿⣿⣿⣿⣿⣿⣿⠀⠀⠀⠀⠀⠀⠀⠀⠀⠀⠀⠀</a:t>
            </a:r>
            <a:br/>
            <a:r>
              <a:t>⠀⠀⠀⠀⠀⠀⠀⠀⠀⠀⠀⣿⣿⣿⣿⣿⣿⣿⣿⣿⣿⣿⣿⣿⡿⠕⠀⠀⠀⠀⠀⠀⠀⠀⠀⢕⢕⢕⢕⢜⣗⣗⢐⢕⢸⣿⣿⣿⣿⣿⣿⣿⣿⣿⣿⣿⣿⣿⣿⣿⣿⣿⣿⣿⣿⣿⣿⣿⣿⠀⠀⠀⠀⠀⠀⠀⠀⠀⠀⠀⠀</a:t>
            </a:r>
            <a:br/>
            <a:r>
              <a:t>⠀⠀⠀⠀⠀⠀⠀⠀⠀⠀⠀⣿⣿⣿⣿⣿⣿⣿⣿⣿⣿⣿⣿⡿⠑⠀⠀⠀⠀⠀⠀⠀⠀⠀⠀⠀⠁⢕⢕⢕⢽⢵⠅⢕⣼⣿⣿⣿⣿⣿⣿⣿⣿⣿⣿⣿⣿⣿⣿⣿⣿⣿⣿⣿⣿⣿⣿⣿⣿⠀⠀⠀⠀⠀⠀⠀⠀⠀⠀⠀⠀</a:t>
            </a:r>
            <a:br/>
            <a:r>
              <a:t>⠀⠀⠀⠀⠀⠀⠀⠀⠀⠀⠀⣿⣿⣿⣿⣿⣿⣿⣿⣿⣿⣿⣿⢕⠀⠀⠀⠀⠀⠀⠀⠀⠀⠀⠀⠀⠀⠁⢕⢕⢜⢇⠀⢕⠝⣿⣿⣿⣿⣿⣿⣿⣿⣿⣿⣿⣿⣿⣿⣿⣿⣿⣿⣿⣿⣿⣿⣿⣿⠀⠀⠀⠀⠀⠀⠀⠀⠀⠀⠀⠀</a:t>
            </a:r>
            <a:br/>
            <a:r>
              <a:t>⠀⠀⠀⠀⠀⠀⠀⠀⠀⠀⠀⣿⣿⣿⣿⣿⣿⣿⣿⣿⣿⣿⡟⠁⠀⠀⠀⠀⠀⠀⠀⠀⠀⠀⠀⠀⠀⠀⢕⠑⠁⠑⠀⠑⠀⠘⠻⣿⣿⣿⣿⣿⣿⣿⣿⣿⣿⣿⣿⣿⣿⣿⣿⣿⣿⣿⣿⣿⣿⠀⠀⠀⠀⠀⠀⠀⠀⠀⠀⠀⠀</a:t>
            </a:r>
            <a:br/>
            <a:r>
              <a:t>⠀⠀⠀⠀⠀⠀⠀⠀⠀⠀⠀⣿⣿⣿⣿⣿⣿⣿⣿⣿⣿⡟⠁⠀⠀⠀⢰⡇⠀⠀⠀⠀⠀⠀⠀⠀⠀⠀⢕⠀⠀⠀⠀⠀⠀⠀⢔⢾⣿⣿⣿⣿⣿⣿⣿⣿⣿⣿⣿⣿⣿⣿⣿⣿⣿⣿⣿⣿⣿⠀⠀⠀⠀⠀⠀⠀⠀⠀⠀⠀⠀</a:t>
            </a:r>
            <a:br/>
            <a:r>
              <a:t>⠀⠀⠀⠀⠀⠀⠀⠀⠀⠀⠀⣿⣿⣿⣿⣿⣿⣿⣿⣿⣿⠅⠀⠀⠀⢄⣾⡇⠀⠀⠀⠀⠀⠀⠀⠀⠀⠀⢕⠀⠀⠀⠀⠀⢄⡀⣱⣕⢜⢝⢿⣿⣿⣿⣿⣿⣿⣿⣿⣿⣿⣿⣿⣿⣿⣿⣿⣿⣿⠀⠀⠀⠀⠀⠀⠀⠀⠀⠀⠀⠀</a:t>
            </a:r>
            <a:br/>
            <a:r>
              <a:t>⠀⠀⠀⠀⠀⠀⠀⠀⠀⠀⠀⣿⣿⣿⣿⣿⣿⣿⣿⣿⡇⠀⠀⠀⢔⣾⣿⡇⠀⠀⠀⠀⠀⠀⠀⠀⠀⠀⢕⠀⠀⠀⢄⠀⣿⣿⣿⣿⣷⣵⣾⣿⣿⣿⣿⣿⣿⣿⣿⣿⣿⣿⣿⣿⣿⣿⣿⣿⣿⠀⠀⠀⠀⠀⠀⠀⠀⠀⠀⠀⠀</a:t>
            </a:r>
            <a:br/>
            <a:r>
              <a:t>⠀⠀⠀⠀⠀⠀⠀⠀⠀⠀⠀⣿⣿⣿⣿⣿⣿⣿⣿⡿⠕⠀⠀⢄⣼⣿⣿⢇⠀⠀⠀⠀⠀⠀⠀⠀⠀⠀⢕⠀⠀⠀⢄⢱⣿⣿⣿⣿⣿⣿⣿⣿⣿⣿⣿⣿⣿⣿⣿⣿⣿⣿⣿⣿⣿⣿⣿⣿⣿⠀⠀⠀⠀⠀⠀⠀⠀⠀⠀⠀⠀</a:t>
            </a:r>
            <a:br/>
            <a:r>
              <a:t>⠀⠀⠀⠀⠀⠀⠀⠀⠀⠀⠀⠛⠛⠛⠛⠛⠛⠛⠛⠃⠀⠀⠀⠑⠛⠛⠛⠑⠀⠀⠀⠀⠀⠀⠀⠀⠀⠀⠑⠀⠀⠀⠛⠘⠛⠛⠛⠛⠛⠛⠛⠛⠛⠛⠛⠛⠛⠛⠛⠛⠛⠛⠛⠛⠛⠛⠛⠛⠛⠀⠀⠀⠀⠀⠀⠀⠀⠀⠀⠀⠀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⠀⠀⠀⠀⠀⠀⠀⠀⠀⠀⠀⣿⣿⣿⣿⣿⣿⣿⣿⣿⣿⣿⣿⣿⣿⣿⣿⢟⢕⢕⣱⣾⣽⣧⣕⢱⣼⡕⢕⢕⢕⢕⢕⢕⢕⢕⢕⢕⣱⣿⣿⣿⣿⣿⣿⣿⣿⣿⣿⣿⣿⣿⣿⣿⣿⣿⣿⣿⣿⠀⠀⠀⠀⠀⠀⠀⠀⠀⠀⠀⠀</a:t>
            </a:r>
            <a:br/>
            <a:r>
              <a:t>⠀⠀⠀⠀⠀⠀⠀⠀⠀⠀⠀⣿⣿⣿⣿⣿⣿⣿⣿⣿⣿⣿⣿⣿⣿⣿⡿⢕⢕⣵⡿⢜⢟⢏⢝⢕⢹⡵⢕⢕⢕⣕⣱⣵⣵⣵⣵⣼⣻⣿⣿⣿⣿⣿⣿⣿⣿⣿⣿⣿⣿⣿⣿⣿⣿⣿⣿⣿⣿⠀⠀⠀⠀⠀⠀⠀⠀⠀⠀⠀⠀</a:t>
            </a:r>
            <a:br/>
            <a:r>
              <a:t>⠀⠀⠀⠀⠀⠀⠀⠀⠀⠀⠀⣿⣿⣿⣿⣿⣿⣿⣿⣿⣿⣿⣿⣿⣿⡿⢕⢕⢕⢝⢫⢵⢕⢕⢕⢕⣇⣽⣾⣿⣿⣿⣿⣿⣿⣿⣿⣿⣿⣿⣿⣿⣿⣿⣿⣿⣿⣿⣿⣿⣿⣿⣿⣿⣿⣿⣿⣿⣿⠀⠀⠀⠀⠀⠀⠀⠀⠀⠀⠀⠀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⠀⠀⠀⠀⠀⠀⠀⠀⠀⠀⠀⣿⣿⣿⣿⣿⣿⣿⣿⣿⣿⣿⣿⣿⣿⡇⢕⢅⢔⢔⢄⢕⢕⢕⢕⣱⣿⣿⣿⣿⣿⣿⣿⣿⣿⣿⣿⣿⣿⣿⣿⣿⣿⣿⣿⣿⣿⣿⣿⣿⣿⣿⣿⣿⣿⣿⣿⣿⣿⠀⠀⠀⠀⠀⠀⠀⠀⠀⠀⠀⠀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⠀⠀⠀⠀⠀⠀⠀⠀⠀⠀⠀⣿⣿⣿⣿⣿⣿⣿⣿⣿⣿⣿⣿⣿⣿⡇⢕⢕⢔⢕⢕⢄⢕⢕⣱⣿⣿⣿⣿⣿⣿⣿⣿⣿⣿⣿⣿⣿⣿⣿⣿⣿⣿⣿⣿⣿⣿⣿⣿⣿⣿⣿⣿⣿⣿⣿⣿⣿⣿⠀⠀⠀⠀⠀⠀⠀⠀⠀⠀⠀⠀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⠀⠀⠀⠀⠀⠀⠀⠀⠀⠀⠀⣿⣿⣿⣿⣿⣿⣿⣿⣿⣿⣿⣿⣿⣿⡇⢕⢕⢕⢕⢕⢕⢕⢜⣿⣿⣿⣿⣿⣿⣿⣿⣿⣿⣿⣿⣿⣿⣿⣿⢿⢿⢟⠏⢝⡝⣿⣿⣿⣿⣿⣿⣿⣿⣿⣿⣿⣿⣿⠀⠀⠀⠀⠀⠀⠀⠀⠀⠀⠀⠀</a:t>
            </a:r>
            <a:br/>
            <a:r>
              <a:t>⠀⠀⠀⠀⠀⠀⠀⠀⠀⠀⠀⣿⣿⣿⣿⣿⣿⣿⣿⣿⣿⣿⣿⣿⣿⡇⢕⢕⢕⢕⢕⢕⢕⢕⢻⢿⢟⢟⢝⢝⣕⢗⢕⠕⠕⢁⢅⢕⢸⢕⢕⠕⢄⢄⢔⢸⣿⣿⣿⣿⣿⣿⣿⣿⣿⣿⣿⣿⣿⠀⠀⠀⠀⠀⠀⠀⠀⠀⠀⠀⠀</a:t>
            </a:r>
            <a:br/>
            <a:r>
              <a:t>⠀⠀⠀⠀⠀⠀⠀⠀⠀⠀⠀⣿⣿⣿⣿⣿⣿⣿⣿⣿⣿⣿⣿⣿⣿⡇⢕⢕⢕⢕⢕⢕⢕⢕⢕⣱⣵⣷⣿⣿⣟⢕⢕⡔⢔⢔⡕⢕⣾⣷⣱⣵⣇⢕⢕⣿⣿⣿⣿⣿⣿⣿⣿⣿⣿⣿⣿⣿⣿⠀⠀⠀⠀⠀⠀⠀⠀⠀⠀⠀⠀</a:t>
            </a:r>
            <a:br/>
            <a:r>
              <a:t>⠀⠀⠀⠀⠀⠀⠀⠀⠀⠀⠀⣿⣿⣿⣿⣿⣿⣿⣿⣿⣿⣿⣿⣿⣿⣇⢕⣱⡷⣷⣧⣕⡕⢕⣱⣵⣿⣿⣟⣿⣿⣕⣵⣿⣧⡏⣵⣾⣿⣿⣿⣿⣇⣱⣿⣿⣿⣿⣿⣿⣿⣿⣿⣿⣿⣿⣿⣿⣿⠀⠀⠀⠀⠀⠀⠀⠀⠀⠀⠀⠀</a:t>
            </a:r>
            <a:br/>
            <a:r>
              <a:t>⠀⠀⠀⠀⠀⠀⠀⠀⠀⠀⠀⣿⣿⣿⣿⣿⣿⣿⣿⣿⣿⣿⣿⣿⣿⣿⣧⣿⣼⣿⢾⣿⣿⣾⣿⣿⣿⣿⣿⣿⣿⣿⣿⣷⣿⣿⣿⣿⣿⣿⣿⣿⣿⣿⣿⣿⣿⣿⣿⣿⣿⣿⣿⣿⣿⣿⣿⣿⣿⠀⠀⠀⠀⠀⠀⠀⠀⠀⠀⠀⠀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⠀⠀⠀⠀⠀⠀⠀⠀⠀⠀⠀⣿⣿⣿⣿⣿⣿⣿⣿⣿⣿⣿⣿⣿⣿⣿⣿⣟⢿⣿⣾⣿⣿⣿⣿⣿⣿⣿⣿⣿⣿⣿⣿⣿⣿⣿⣿⣿⣿⣿⣿⣿⣿⣿⣿⣿⣿⣿⣿⣿⣿⣿⣿⣿⣿⣿⣿⣿⣿⠀⠀⠀⠀⠀⠀⠀⠀⠀⠀⠀⠀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⠀⠀⠀⠀⠀⠀⠀⠀⠀⠀⠀⣿⣿⣿⣿⣿⣿⣿⣿⣿⣿⣿⣿⣿⣿⣿⣿⣿⡜⢻⣿⣿⣿⣿⣿⣿⣿⣿⣿⣿⣿⣿⣿⣿⣿⣿⣿⣿⣿⣿⣿⣿⣿⣿⣿⣿⣿⣿⣿⣿⣿⣿⣿⣿⣿⣿⣿⣿⣿⠀⠀⠀⠀⠀⠀⠀⠀⠀⠀⠀⠀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⠀⠀⠀⠀⠀⠀⠀⠀⠀⠀⠀⣿⣿⣿⣿⣿⣿⣿⣿⣿⣿⣿⣿⣿⣿⣿⣿⣿⣧⣸⣿⣿⣿⣿⣿⣿⣿⣿⣿⣿⣿⣿⣿⣿⣯⣝⣝⣽⡯⢝⣿⣿⣿⣿⣿⣿⣿⣿⣿⣿⣿⣿⣿⣿⣿⣿⣿⣿⣿⠀⠀⠀⠀⠀⠀⠀⠀⠀⠀⠀⠀</a:t>
            </a:r>
            <a:br/>
            <a:r>
              <a:t>⠀⠀⠀⠀⠀⠀⠀⠀⠀⠀⠀⣿⣿⣿⣿⣿⣿⣿⣿⣿⣿⣿⣿⣿⣿⣿⣿⣿⡿⢿⣿⣿⣿⣿⣿⣿⣿⣿⣿⣿⣿⣿⣿⣿⣿⣿⣿⣿⣿⣿⣿⣿⣿⣿⣿⣿⣿⣿⣿⣿⣿⣿⣿⣿⣿⣿⣿⣿⣿⠀⠀⠀⠀⠀⠀⠀⠀⠀⠀⠀⠀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⠀⠀⠀⠀⠀⠀⠀⠀⠀⠀⠀⣿⣿⣿⣿⣿⣿⣿⣿⣿⣿⣿⣿⣿⣿⣿⣿⣿⣷⡕⢻⣿⣿⣿⣿⣿⣿⣿⣿⣿⣿⣿⣿⣿⣿⣿⣿⣿⣿⣿⣿⣿⣿⣿⣿⣿⣿⣿⣿⣿⣿⣿⣿⣿⣿⣿⣿⣿⣿⠀⠀⠀⠀⠀⠀⠀⠀⠀⠀⠀⠀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⠀⠀⠀⠀⠀⠀⠀⠀⠀⠀⠀⣿⣿⣿⣿⣿⣿⣿⣿⣿⣿⣿⣿⣿⣿⣿⣿⣿⣿⣿⣿⣿⣿⣿⣿⣿⣿⣿⣿⣿⣿⡿⢏⣾⣿⣿⣿⣿⣿⣿⣿⣿⣿⣿⣿⣿⣿⣿⣿⣿⣿⣿⣿⣿⣿⣿⣿⣿⣿⠀⠀⠀⠀⠀⠀⠀⠀⠀⠀⠀⠀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⠀⠀⠀⠀⠀⠀⠀⠀⠀⠀⠀⣿⣿⣿⣿⣿⣿⣿⣿⣿⣿⣿⣿⣿⣿⣿⣿⣿⣿⣿⣿⣿⣿⣿⣿⣿⣿⣿⣿⣿⣿⣷⡞⣿⣿⣿⣿⣿⣿⣿⣿⣿⣿⣿⣿⣿⣿⣿⣿⣿⣿⣿⣿⣿⣿⣿⣿⣿⣿⠀⠀⠀⠀⠀⠀⠀⠀⠀⠀⠀⠀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⠀⠀⠀⠀⠀⠀⠀⠀⠀⠀⠀⣿⣿⣿⣿⣿⣿⣿⣿⣿⣿⣿⣿⣿⣿⣿⣿⣿⣿⣿⣿⣿⣿⣿⣿⣿⣿⣿⣿⣿⣿⣿⣧⣽⣿⣿⣿⣿⣿⣿⣿⣿⣿⣿⣿⣿⣿⣿⣿⣿⣿⣿⣿⣿⣿⣿⣿⣿⣿⠀⠀⠀⠀⠀⠀⠀⠀⠀⠀⠀⠀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⠀⠀⠀⠀⠀⠀⠀⠀⠀⠀⠀⣿⣿⣿⣿⣿⣿⣿⣿⣿⣿⣿⣿⣿⣿⣿⣿⣿⢟⢕⢕⢱⣷⣇⢕⢕⢕⢕⢕⢜⢟⢏⢕⢕⢕⢕⢕⢕⢕⢕⣵⣿⣿⣿⣿⣿⣿⣿⣿⣿⣿⣿⣿⣿⣿⣿⣿⣿⣿⠀⠀⠀⠀⠀⠀⠀⠀⠀⠀⠀⠀</a:t>
            </a:r>
            <a:br/>
            <a:r>
              <a:t>⠀⠀⠀⠀⠀⠀⠀⠀⠀⠀⠀⣿⣿⣿⣿⣿⣿⣿⣿⣿⣿⣿⣿⣿⣿⣿⣿⢇⢕⢕⣼⡿⣿⡿⢷⢻⢻⢗⢕⢕⢕⢕⢕⢕⢕⢕⢕⡕⣵⣾⣿⣿⣿⣿⣿⣿⣿⣿⣿⣿⣿⣿⣿⣿⣿⣿⣿⣿⣿⠀⠀⠀⠀⠀⠀⠀⠀⠀⠀⠀⠀</a:t>
            </a:r>
            <a:br/>
            <a:r>
              <a:t>⠀⠀⠀⠀⠀⠀⠀⠀⠀⠀⠀⣿⣿⣿⣿⣿⣿⣿⣿⣿⣿⣿⣿⣿⣿⣿⢿⢕⠕⢺⣿⢕⢕⢕⢕⢕⢕⡝⢕⣵⣵⣷⣷⣿⣿⣿⣷⣿⣿⣿⣿⣿⣿⣿⣿⣿⣿⣿⣿⣿⣿⣿⣿⣿⣿⣿⣿⣿⣿⠀⠀⠀⠀⠀⠀⠀⠀⠀⠀⠀⠀</a:t>
            </a:r>
            <a:br/>
            <a:r>
              <a:t>⠀⠀⠀⠀⠀⠀⠀⠀⠀⠀⠀⣿⣿⣿⣿⣿⣿⣿⣿⣿⣿⣿⣿⣿⣿⣿⢕⢑⢕⢅⢕⢝⢕⢕⢕⢕⣵⣾⣿⣿⣿⣿⣿⣿⣿⣿⣿⣿⣿⣿⣿⣿⣿⣿⣿⣿⣿⣿⣿⣿⣿⣿⣿⣿⣿⣿⣿⣿⣿⠀⠀⠀⠀⠀⠀⠀⠀⠀⠀⠀⠀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⠀⠀⠀⠀⠀⠀⠀⠀⠀⠀⠀⣿⣿⣿⣿⣿⣿⣿⣿⣿⣿⣿⣿⣿⣿⣿⢕⢕⢁⢕⢕⢑⢑⢕⢕⣸⣿⣿⣿⣿⣿⣿⣿⣿⣿⣿⣿⣿⣿⣿⣿⣿⣿⣿⣿⣿⣿⣿⣿⣿⣿⣿⣿⣿⣿⣿⣿⣿⣿⠀⠀⠀⠀⠀⠀⠀⠀⠀⠀⠀⠀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⠀⠀⠀⠀⠀⠀⠀⠀⠀⠀⠀⣿⣿⣿⣿⣿⣿⣿⣿⣿⣿⣿⣿⣿⣿⣿⢕⢕⢕⢕⢕⢕⢕⢕⣵⣿⣿⣿⣿⣿⣿⣿⣿⣿⣿⣿⣿⣿⣿⣿⣿⣿⣿⢿⢿⢿⣿⣿⣿⣿⣿⣿⣿⣿⣿⣿⣿⣿⣿⠀⠀⠀⠀⠀⠀⠀⠀⠀⠀⠀⠀</a:t>
            </a:r>
            <a:br/>
            <a:r>
              <a:t>⠀⠀⠀⠀⠀⠀⠀⠀⠀⠀⠀⣿⣿⣿⣿⣿⣿⣿⣿⣿⣿⣿⣿⣿⣿⣿⢕⢕⢕⢕⢕⢕⢕⢕⢻⣿⣿⡿⢿⢿⢿⡟⢟⢿⢟⢟⠟⢟⢿⢟⢏⠝⠕⢘⢕⢕⣾⣿⣿⣿⣿⣿⣿⣿⣿⣿⣿⣿⣿⠀⠀⠀⠀⠀⠀⠀⠀⠀⠀⠀⠀</a:t>
            </a:r>
            <a:br/>
            <a:r>
              <a:t>⠀⠀⠀⠀⠀⠀⠀⠀⠀⠀⠀⣿⣿⣿⣿⣿⣿⣿⣿⣿⣿⣿⣿⣿⣿⡏⢕⢕⢕⢕⢕⢕⢕⢕⢕⢕⣕⣕⣵⣵⡷⢝⢕⢅⢔⢅⢅⢕⣱⣇⡕⣄⣰⢕⢕⣸⣿⣿⣿⣿⣿⣿⣿⣿⣿⣿⣿⣿⣿⠀⠀⠀⠀⠀⠀⠀⠀⠀⠀⠀⠀</a:t>
            </a:r>
            <a:br/>
            <a:r>
              <a:t>⠀⠀⠀⠀⠀⠀⠀⠀⠀⠀⠀⣿⣿⣿⣿⣿⣿⣿⣿⣿⣿⣿⣿⣿⣿⣷⡕⢕⣵⣵⣕⡕⢕⢕⢕⢻⣿⣿⣿⣿⣿⢵⣕⣱⣜⡵⢏⣱⣿⣿⣿⣿⣿⢕⢵⣿⣿⣿⣿⣿⣿⣿⣿⣿⣿⣿⣿⣿⣿⠀⠀⠀⠀⠀⠀⠀⠀⠀⠀⠀⠀</a:t>
            </a:r>
            <a:br/>
            <a:r>
              <a:t>⠀⠀⠀⠀⠀⠀⠀⠀⠀⠀⠀⣿⣿⣿⣿⣿⣿⣿⣿⣿⣿⣿⣿⣿⣿⣿⣧⣿⢽⣿⡽⣿⣷⣵⣿⣿⣿⣿⣿⣿⣾⣷⣿⣻⣿⣧⣾⣿⣿⣿⣿⣿⣿⣾⣿⣿⣿⣿⣿⣿⣿⣿⣿⣿⣿⣿⣿⣿⣿⠀⠀⠀⠀⠀⠀⠀⠀⠀⠀⠀⠀</a:t>
            </a:r>
            <a:br/>
            <a:r>
              <a:t>⠀⠀⠀⠀⠀⠀⠀⠀⠀⠀⠀⣿⣿⣿⣿⣿⣿⣿⣿⣿⣿⣿⣿⣿⣿⣿⣿⣿⣿⣿⣵⣿⣿⣿⣿⣿⣿⣿⣿⣿⣿⣿⣿⣿⣿⣿⣿⣿⣿⣿⣿⣿⣿⣿⣿⣿⣿⣿⣿⣿⣿⣿⣿⣿⣿⣿⣿⣿⣿⠀⠀⠀⠀⠀⠀⠀⠀⠀⠀⠀⠀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⠀⠀⠀⠀⠀⠀⠀⠀⠀⠀⠀⣿⣿⣿⣿⣿⣿⣿⣿⣿⣿⣿⣿⣿⣿⣿⣿⣿⣏⢿⣿⣿⣿⣿⣿⣿⣿⣿⣿⣿⣿⣿⣿⣿⣿⣿⣿⣿⣿⣿⣿⣿⣿⣿⣿⣿⣿⣿⣿⣿⣿⣿⣿⣿⣿⣿⣿⣿⣿⠀⠀⠀⠀⠀⠀⠀⠀⠀⠀⠀⠀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⠀⠀⠀⠀⠀⠀⠀⠀⠀⠀⠀⣿⣿⣿⣿⣿⣿⣿⣿⣿⣿⣿⣿⣿⣿⣿⣿⣿⣿⢱⣿⣿⣿⣿⣿⣿⣿⣿⣿⣿⣿⣿⣿⣿⡿⢿⢿⢿⢿⢿⣿⣿⣿⣿⣿⣿⣿⣿⣿⣿⣿⣿⣿⣿⣿⣿⣿⣿⣿⠀⠀⠀⠀⠀⠀⠀⠀⠀⠀⠀⠀</a:t>
            </a:r>
            <a:br/>
            <a:r>
              <a:t>⠀⠀⠀⠀⠀⠀⠀⠀⠀⠀⠀⣿⣿⣿⣿⣿⣿⣿⣿⣿⣿⣿⣿⣿⣿⣿⣿⣿⣿⢿⣿⣿⣿⣿⣿⣿⣿⣿⣿⣿⣿⣿⣿⣿⣿⣷⣾⣿⣯⣷⣿⣿⣿⣿⣿⣿⣿⣿⣿⣿⣿⣿⣿⣿⣿⣿⣿⣿⣿⠀⠀⠀⠀⠀⠀⠀⠀⠀⠀⠀⠀</a:t>
            </a:r>
            <a:br/>
            <a:r>
              <a:t>⠀⠀⠀⠀⠀⠀⠀⠀⠀⠀⠀⣿⣿⣿⣿⣿⣿⣿⣿⣿⣿⣿⣿⣿⣿⣿⣿⣿⣿⡕⢻⣿⣿⣿⣿⣿⣿⣿⣿⣿⣿⣿⣿⣿⣿⣿⣿⣿⣿⣿⣿⣿⣿⣿⣿⣿⣿⣿⣿⣿⣿⣿⣿⣿⣿⣿⣿⣿⣿⠀⠀⠀⠀⠀⠀⠀⠀⠀⠀⠀⠀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⠀⠀⠀⠀⠀⠀⠀⠀⠀⠀⠀⣿⣿⣿⣿⣿⣿⣿⣿⣿⣿⣿⣿⣿⣿⣿⣿⣿⣿⣿⣿⣿⣿⣿⣿⣿⣿⣿⣿⣿⣿⡿⢟⣼⣿⣿⣿⣿⣿⣿⣿⣿⣿⣿⣿⣿⣿⣿⣿⣿⣿⣿⣿⣿⣿⣿⣿⣿⣿⠀⠀⠀⠀⠀⠀⠀⠀⠀⠀⠀⠀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⠀⠀⠀⠀⠀⠀⠀⠀⠀⠀⠀⣿⣿⣿⣿⣿⣿⣿⣿⣿⣿⣿⣿⣿⣿⣿⣿⣿⣿⣿⣿⣿⣿⣿⣿⣿⣿⣿⣿⣿⣿⣷⡵⣻⣿⣿⣿⣿⣿⣿⣿⣿⣿⣿⣿⣿⣿⣿⣿⣿⣿⣿⣿⣿⣿⣿⣿⣿⣿⠀⠀⠀⠀⠀⠀⠀⠀⠀⠀⠀⠀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⠀⠀⠀⠀⠀⠀⠀⠀⠀⠀⠀⣿⣿⣿⣿⣿⣿⣿⣿⣿⣿⣿⣿⣿⣿⣿⣿⣿⣿⣿⣿⣿⣿⣿⣿⣿⣿⣿⣿⣿⣿⣿⣷⣹⣿⣿⣿⣿⣿⣿⣿⣿⣿⣿⣿⣿⣿⣿⣿⣿⣿⣿⣿⣿⣿⣿⣿⣿⣿⠀⠀⠀⠀⠀⠀⠀⠀⠀⠀⠀⠀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⠀⠀⠀⠀⠀⠀⠀⠀⠀⠀⠀⣿⣿⣿⣿⣿⣿⣿⣿⣿⣿⣿⣿⣿⣿⣿⣿⣿⡿⢏⢕⢜⣱⡞⢕⢕⢜⢣⡕⢹⣿⣿⢟⢕⢇⢕⢕⢕⢕⢕⢕⣸⣿⣿⣿⣿⣿⣿⣿⣿⣿⣿⣿⣿⣿⣿⣿⣿⣿⠀⠀⠀⠀⠀⠀⠀⠀⠀⠀⠀⠀</a:t>
            </a:r>
            <a:br/>
            <a:r>
              <a:t>⠀⠀⠀⠀⠀⠀⠀⠀⠀⠀⠀⣿⣿⣿⣿⣿⣿⣿⣿⣿⣿⣿⣿⣿⣿⣿⣿⡿⢕⢕⢱⣼⣿⣿⣕⡱⣵⣕⢕⢕⢝⢕⢕⢕⢕⢕⢕⢕⢕⣱⣾⣿⣿⣿⣿⣿⣿⣿⣿⣿⣿⣿⣿⣿⣿⣿⣿⣿⣿⠀⠀⠀⠀⠀⠀⠀⠀⠀⠀⠀⠀</a:t>
            </a:r>
            <a:br/>
            <a:r>
              <a:t>⠀⠀⠀⠀⠀⠀⠀⠀⠀⠀⠀⣿⣿⣿⣿⣿⣿⣿⣿⣿⣿⣿⣿⣿⣿⣿⣿⢇⢕⢼⣿⡏⢝⢝⢝⢕⢜⢽⢕⢕⢕⢕⣕⣕⣵⣵⣕⣕⣾⣿⣿⣿⣿⣿⣿⣿⣿⣿⣿⣿⣿⣿⣿⣿⣿⣿⣿⣿⣿⠀⠀⠀⠀⠀⠀⠀⠀⠀⠀⠀⠀</a:t>
            </a:r>
            <a:br/>
            <a:r>
              <a:t>⠀⠀⠀⠀⠀⠀⠀⠀⠀⠀⠀⣿⣿⣿⣿⣿⣿⣿⣿⣿⣿⣿⣿⣿⣿⣿⡕⢕⢑⠕⢝⢕⢕⢕⢕⢕⢕⣕⣵⣾⣾⣿⣿⣿⣿⣿⣿⣿⣿⣿⣿⣿⣿⣿⣿⣿⣿⣿⣿⣿⣿⣿⣿⣿⣿⣿⣿⣿⣿⠀⠀⠀⠀⠀⠀⠀⠀⠀⠀⠀⠀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⠀⠀⠀⠀⠀⠀⠀⠀⠀⠀⠀⣿⣿⣿⣿⣿⣿⣿⣿⣿⣿⣿⣿⣿⣿⣿⡇⢕⠕⢕⢕⢕⢕⢕⢕⢕⣾⣿⣿⣿⣿⣿⣿⣿⣿⣿⣿⣿⣿⣿⣿⣿⣿⣿⣿⣿⣿⣿⣿⣿⣿⣿⣿⣿⣿⣿⣿⣿⣿⠀⠀⠀⠀⠀⠀⠀⠀⠀⠀⠀⠀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⠀⠀⠀⠀⠀⠀⠀⠀⠀⠀⠀⣿⣿⣿⣿⣿⣿⣿⣿⣿⣿⣿⣿⣿⣿⣿⢕⢕⢕⢕⢕⢕⢕⢕⢕⣼⣿⣿⣿⣿⣿⣿⣿⣿⣿⣿⣿⣿⣿⣿⣿⣿⣿⣿⣿⣿⣿⣿⣿⣿⣿⣿⣿⣿⣿⣿⣿⣿⣿⠀⠀⠀⠀⠀⠀⠀⠀⠀⠀⠀⠀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⠀⠀⠀⠀⠀⠀⠀⠀⠀⠀⠀⣿⣿⣿⣿⣿⣿⣿⣿⣿⣿⣿⣿⣿⣿⣿⢕⢕⢕⢕⢕⢕⢕⢕⣸⣿⣿⣿⣿⣿⣿⣿⣿⣿⣿⣿⣿⣿⣿⣿⡿⡿⢿⢿⢝⢹⢹⣿⣿⣿⣿⣿⣿⣿⣿⣿⣿⣿⣿⠀⠀⠀⠀⠀⠀⠀⠀⠀⠀⠀⠀</a:t>
            </a:r>
            <a:br/>
            <a:r>
              <a:t>⠀⠀⠀⠀⠀⠀⠀⠀⠀⠀⠀⣿⣿⣿⣿⣿⣿⣿⣿⣿⣿⣿⣿⣿⣿⣿⢕⢕⢕⢕⢕⢕⢕⢕⢜⢟⢟⢟⢏⢝⣹⢽⢕⢝⢝⢝⢕⢝⢝⢵⡎⢅⢕⢕⢕⢱⣿⣿⣿⣿⣿⣿⣿⣿⣿⣿⣿⣿⣿⠀⠀⠀⠀⠀⠀⠀⠀⠀⠀⠀⠀</a:t>
            </a:r>
            <a:br/>
            <a:r>
              <a:t>⠀⠀⠀⠀⠀⠀⠀⠀⠀⠀⠀⣿⣿⣿⣿⣿⣿⣿⣿⣿⣿⣿⣿⣿⣿⣿⡕⢕⣕⣕⡕⢕⢕⢕⢕⣵⣷⣾⣿⣿⣇⢱⡕⢕⢕⢕⡵⢇⣿⣿⣷⣾⣿⡇⢕⣼⣿⣿⣿⣿⣿⣿⣿⣿⣿⣿⣿⣿⣿⠀⠀⠀⠀⠀⠀⠀⠀⠀⠀⠀⠀</a:t>
            </a:r>
            <a:br/>
            <a:r>
              <a:t>⠀⠀⠀⠀⠀⠀⠀⠀⠀⠀⠀⣿⣿⣿⣿⣿⣿⣿⣿⣿⣿⣿⣿⣿⣿⣿⣿⣼⣟⣿⣻⣷⣇⣕⣵⣾⣿⣿⣿⣿⣿⣹⣿⣿⣿⢏⣱⣾⣿⣿⣿⣿⣯⣵⣽⣿⣿⣿⣿⣿⣿⣿⣿⣿⣿⣿⣿⣿⣿⠀⠀⠀⠀⠀⠀⠀⠀⠀⠀⠀⠀</a:t>
            </a:r>
            <a:br/>
            <a:r>
              <a:t>⠀⠀⠀⠀⠀⠀⠀⠀⠀⠀⠀⣿⣿⣿⣿⣿⣿⣿⣿⣿⣿⣿⣿⣿⣿⣿⣿⣿⣼⣿⣣⣿⣿⣿⣿⣿⣿⣿⣿⣿⣿⣿⣿⣿⣿⣿⣿⣿⣿⣿⣿⣿⣿⣿⣿⣿⣿⣿⣿⣿⣿⣿⣿⣿⣿⣿⣿⣿⣿⠀⠀⠀⠀⠀⠀⠀⠀⠀⠀⠀⠀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⠀⠀⠀⠀⠀⠀⠀⠀⠀⠀⠀⣿⣿⣿⣿⣿⣿⣿⣿⣿⣿⣿⣿⣿⣿⣿⣿⣿⣿⣿⣿⣿⣿⣿⣿⣿⣿⣿⣿⣿⣿⣿⣿⣿⣏⣝⣹⣽⢽⢝⣿⣿⣿⣿⣿⣿⣿⣿⣿⣿⣿⣿⣿⣿⣿⣿⣿⣿⣿⠀⠀⠀⠀⠀⠀⠀⠀⠀⠀⠀⠀</a:t>
            </a:r>
            <a:br/>
            <a:r>
              <a:t>⠀⠀⠀⠀⠀⠀⠀⠀⠀⠀⠀⣿⣿⣿⣿⣿⣿⣿⣿⣿⣿⣿⣿⣿⣿⣿⣿⣿⣿⢜⢻⣿⣿⣿⣿⣿⣿⣿⣿⣿⣿⣿⣿⣿⣿⣿⣿⣿⣿⣿⣿⣿⣿⣿⣿⣿⣿⣿⣿⣿⣿⣿⣿⣿⣿⣿⣿⣿⣿⠀⠀⠀⠀⠀⠀⠀⠀⠀⠀⠀⠀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⠀⠀⠀⠀⠀⠀⠀⠀⠀⠀⠀⣿⣿⣿⣿⣿⣿⣿⣿⣿⣿⣿⣿⣿⣿⣿⣿⣿⣿⣷⣵⣽⣿⣿⣿⣿⣿⣿⣿⣿⣿⣿⣿⣿⣿⣿⣿⣿⣿⣿⣿⣿⣿⣿⣿⣿⣿⣿⣿⣿⣿⣿⣿⣿⣿⣿⣿⣿⣿⠀⠀⠀⠀⠀⠀⠀⠀⠀⠀⠀⠀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⠀⠀⠀⠀⠀⠀⠀⠀⠀⠀⠀⣿⣿⣿⣿⣿⣿⣿⣿⣿⣿⣿⣿⣿⣿⣿⣿⣿⣿⣿⣿⣿⣿⣿⣿⣿⣿⣿⣿⣿⣿⣷⣵⣺⣿⣿⣿⣿⣿⣿⣿⣿⣿⣿⣿⣿⣿⣿⣿⣿⣿⣿⣿⣿⣿⣿⣿⣿⣿⠀⠀⠀⠀⠀⠀⠀⠀⠀⠀⠀⠀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⠀⠀⠀⠀⠀⠀⠀⠀⠀⠀⠀⣿⣿⣿⣿⣿⣿⣿⣿⣿⣿⣿⣿⣿⣿⣿⣿⣿⣿⣿⣿⣿⣿⣿⣿⣿⣿⣿⣿⣿⣿⣿⣿⣸⣿⣿⣿⣿⣿⣿⣿⣿⣿⣿⣿⣿⣿⣿⣿⣿⣿⣿⣿⣿⣿⣿⣿⣿⣿⠀⠀⠀⠀⠀⠀⠀⠀⠀⠀⠀⠀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⠀⠀⠀⠀⠀⠀⠀⠀⠀⠀⠀⣿⣿⣿⣿⣿⣿⣿⣿⣿⣿⣿⣿⣿⣿⣿⣿⣿⣿⡿⢇⢕⢕⢕⢸⢕⢻⢏⢻⣿⣿⣿⡕⢱⢏⢇⢝⢝⢕⢕⢕⢕⢱⣿⣿⣿⣿⣿⣿⣿⣿⣿⣿⣿⣿⣿⣿⣿⣿⠀⠀⠀⠀⠀⠀⠀⠀⠀⠀⠀⠀</a:t>
            </a:r>
            <a:br/>
            <a:r>
              <a:t>⠀⠀⠀⠀⠀⠀⠀⠀⠀⠀⠀⣿⣿⣿⣿⣿⣿⣿⣿⣿⣿⣿⣿⣿⣿⣿⣿⣿⢏⢕⢕⣱⣷⣇⢕⢕⢕⢕⢕⢽⢿⢗⢇⢕⢕⢕⢕⢕⢕⢕⣱⣵⣿⣿⣿⣿⣿⣿⣿⣿⣿⣿⣿⣿⣿⣿⣿⣿⣿⠀⠀⠀⠀⠀⠀⠀⠀⠀⠀⠀⠀</a:t>
            </a:r>
            <a:br/>
            <a:r>
              <a:t>⠀⠀⠀⠀⠀⠀⠀⠀⠀⠀⠀⣿⣿⣿⣿⣿⣿⣿⣿⣿⣿⣿⣿⣿⣿⣿⣿⣏⢕⢕⢼⡿⣿⡿⢷⢗⢺⢧⢕⢕⢕⢕⢕⢕⢕⢕⢕⢕⣱⣾⣿⣿⣿⣿⣿⣿⣿⣿⣿⣿⣿⣿⣿⣿⣿⣿⣿⣿⣿⠀⠀⠀⠀⠀⠀⠀⠀⠀⠀⠀⠀</a:t>
            </a:r>
            <a:br/>
            <a:r>
              <a:t>⠀⠀⠀⠀⠀⠀⠀⠀⠀⠀⠀⣿⣿⣿⣿⣿⣿⣿⣿⣿⣿⣿⣿⣿⣿⣿⡟⢕⢕⢝⢟⢕⢕⢕⢕⢕⢕⢞⢕⡕⣕⣵⣵⣷⣷⣷⣧⣷⣿⣿⣿⣿⣿⣿⣿⣿⣿⣿⣿⣿⣿⣿⣿⣿⣿⣿⣿⣿⣿⠀⠀⠀⠀⠀⠀⠀⠀⠀⠀⠀⠀</a:t>
            </a:r>
            <a:br/>
            <a:r>
              <a:t>⠀⠀⠀⠀⠀⠀⠀⠀⠀⠀⠀⣿⣿⣿⣿⣿⣿⣿⣿⣿⣿⣿⣿⣿⣿⣿⡇⢕⢔⢕⢕⢕⢕⢕⢕⢕⢱⣵⣾⣿⣿⣿⣿⣿⣿⣿⣿⣿⣿⣿⣿⣿⣿⣿⣿⣿⣿⣿⣿⣿⣿⣿⣿⣿⣿⣿⣿⣿⣿⠀⠀⠀⠀⠀⠀⠀⠀⠀⠀⠀⠀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⠀⠀⠀⠀⠀⠀⠀⠀⠀⠀⠀⣿⣿⣿⣿⣿⣿⣿⣿⣿⣿⣿⣿⣿⣿⣿⡇⢕⢔⢕⢕⢕⢕⢕⢕⣱⣿⣿⣿⣿⣿⣿⣿⣿⣿⣿⣿⣿⣿⣿⣿⣿⣿⣿⣿⣿⣿⣿⣿⣿⣿⣿⣿⣿⣿⣿⣿⣿⣿⠀⠀⠀⠀⠀⠀⠀⠀⠀⠀⠀⠀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⠀⠀⠀⠀⠀⠀⠀⠀⠀⠀⠀⣿⣿⣿⣿⣿⣿⣿⣿⣿⣿⣿⣿⣿⣿⣿⡇⢕⢕⢕⢕⢕⢕⢕⢱⣿⣿⣿⣿⣿⣿⣿⣿⣿⣿⣿⣿⣿⣿⣿⣿⣿⣿⢿⢿⢿⢿⣿⣿⣿⣿⣿⣿⣿⣿⣿⣿⣿⣿⠀⠀⠀⠀⠀⠀⠀⠀⠀⠀⠀⠀</a:t>
            </a:r>
            <a:br/>
            <a:r>
              <a:t>⠀⠀⠀⠀⠀⠀⠀⠀⠀⠀⠀⣿⣿⣿⣿⣿⣿⣿⣿⣿⣿⣿⣿⣿⣿⣿⢇⢕⢕⢕⢕⢕⢕⢕⢸⣿⣿⣿⣿⣿⡿⢿⢿⣿⢿⢿⢿⢿⢿⢟⡫⢝⢝⢝⢝⢎⣿⣿⣿⣿⣿⣿⣿⣿⣿⣿⣿⣿⣿⠀⠀⠀⠀⠀⠀⠀⠀⠀⠀⠀⠀</a:t>
            </a:r>
            <a:br/>
            <a:r>
              <a:t>⠀⠀⠀⠀⠀⠀⠀⠀⠀⠀⠀⣿⣿⣿⣿⣿⣿⣿⣿⣿⣿⣿⣿⣿⣿⣿⡇⢕⢕⢕⢕⢕⢕⢕⢕⢕⣕⣕⣵⣵⢞⢇⢕⢕⢱⢕⣕⡕⣽⣽⢕⣵⣷⡇⢕⣼⣿⣿⣿⣿⣿⣿⣿⣿⣿⣿⣿⣿⣿⠀⠀⠀⠀⠀⠀⠀⠀⠀⠀⠀⠀</a:t>
            </a:r>
            <a:br/>
            <a:r>
              <a:t>⠀⠀⠀⠀⠀⠀⠀⠀⠀⠀⠀⣿⣿⣿⣿⣿⣿⣿⣿⣿⣿⣿⣿⣿⣿⣿⣿⣵⡿⣿⢧⣕⡕⢕⢺⣿⣿⣿⣿⣿⣷⣿⣷⣷⣧⡜⢏⣸⣿⣿⣿⣿⡿⢇⣵⣿⣿⣿⣿⣿⣿⣿⣿⣿⣿⣿⣿⣿⣿⠀⠀⠀⠀⠀⠀⠀⠀⠀⠀⠀⠀</a:t>
            </a:r>
            <a:br/>
            <a:r>
              <a:t>⠀⠀⠀⠀⠀⠀⠀⠀⠀⠀⠀⣿⣿⣿⣿⣿⣿⣿⣿⣿⣿⣿⣿⣿⣿⣿⣿⣿⣱⣿⢎⣿⣿⣷⣿⣿⣿⣿⣿⣿⣷⣾⣿⣿⣿⣵⣾⣿⣿⣿⣿⣿⣿⣿⣿⣿⣿⣿⣿⣿⣿⣿⣿⣿⣿⣿⣿⣿⣿⠀⠀⠀⠀⠀⠀⠀⠀⠀⠀⠀⠀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⠀⠀⠀⠀⠀⠀⠀⠀⠀⠀⠀⣿⣿⣿⣿⣿⣿⣿⣿⣿⣿⣿⣿⣿⣿⣿⣿⣿⣿⡟⣿⣿⣿⣿⣿⣿⣿⣿⣿⣿⣿⣿⣿⣿⣿⣿⣿⣿⣿⣿⣿⣿⣿⣿⣿⣿⣿⣿⣿⣿⣿⣿⣿⣿⣿⣿⣿⣿⣿⠀⠀⠀⠀⠀⠀⠀⠀⠀⠀⠀⠀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⠀⠀⠀⠀⠀⠀⠀⠀⠀⠀⠀⣿⣿⣿⣿⣿⣿⣿⣿⣿⣿⣿⣿⣿⣿⣿⣿⣿⣿⣿⣿⣿⣿⣿⣿⣿⣿⣿⣿⣿⣿⣿⣿⣿⢿⢿⢿⣿⢿⢟⣿⣿⣿⣿⣿⣿⣿⣿⣿⣿⣿⣿⣿⣿⣿⣿⣿⣿⣿⠀⠀⠀⠀⠀⠀⠀⠀⠀⠀⠀⠀</a:t>
            </a:r>
            <a:br/>
            <a:r>
              <a:t>⠀⠀⠀⠀⠀⠀⠀⠀⠀⠀⠀⣿⣿⣿⣿⣿⣿⣿⣿⣿⣿⣿⣿⣿⣿⣿⣿⣿⣿⡇⢻⣿⣿⣿⣿⣿⣿⣿⣿⣿⣿⣿⣿⣿⣷⣵⣿⣟⣵⣾⣿⣿⣿⣿⣿⣿⣿⣿⣿⣿⣿⣿⣿⣿⣿⣿⣿⣿⣿⠀⠀⠀⠀⠀⠀⠀⠀⠀⠀⠀⠀</a:t>
            </a:r>
            <a:br/>
            <a:r>
              <a:t>⠀⠀⠀⠀⠀⠀⠀⠀⠀⠀⠀⣿⣿⣿⣿⣿⣿⣿⣿⣿⣿⣿⣿⣿⣿⣿⣿⣿⣿⣷⣕⢹⣿⣿⣿⣿⣿⣿⣿⣿⣿⣿⣿⣿⣿⣿⣿⣿⣿⣿⣿⣿⣿⣿⣿⣿⣿⣿⣿⣿⣿⣿⣿⣿⣿⣿⣿⣿⣿⠀⠀⠀⠀⠀⠀⠀⠀⠀⠀⠀⠀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⠀⠀⠀⠀⠀⠀⠀⠀⠀⠀⠀⣿⣿⣿⣿⣿⣿⣿⣿⣿⣿⣿⣿⣿⣿⣿⣿⣿⣿⣿⣿⣿⣿⣿⣿⣿⣿⣿⣿⣿⣿⣿⣿⢏⣿⣿⣿⣿⣿⣿⣿⣿⣿⣿⣿⣿⣿⣿⣿⣿⣿⣿⣿⣿⣿⣿⣿⣿⣿⠀⠀⠀⠀⠀⠀⠀⠀⠀⠀⠀⠀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⠀⠀⠀⠀⠀⠀⠀⠀⠀⠀⠀⣿⣿⣿⣿⣿⣿⣿⣿⣿⣿⣿⣿⣿⣿⣿⣿⣿⣿⣿⣿⣿⣿⣿⣿⣿⣿⣿⣿⣿⣿⣿⣵⢾⣿⣿⣿⣿⣿⣿⣿⣿⣿⣿⣿⣿⣿⣿⣿⣿⣿⣿⣿⣿⣿⣿⣿⣿⣿⠀⠀⠀⠀⠀⠀⠀⠀⠀⠀⠀⠀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⠀⠀⠀⠀⠀⠀⠀⠀⠀⠀⠀⣿⣿⣿⣿⣿⣿⣿⣿⣿⣿⣿⣿⣿⣿⣿⣿⣿⣿⣿⣿⣿⣿⣿⣿⣿⣿⣿⣿⣿⣿⣿⣿⣼⣿⣿⣿⣿⣿⣿⣿⣿⣿⣿⣿⣿⣿⣿⣿⣿⣿⣿⣿⣿⣿⣿⣿⣿⣿⠀⠀⠀⠀⠀⠀⠀⠀⠀⠀⠀⠀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⠀⠀⠀⠀⠀⠀⠀⠀⠀⠀⠀⣿⣿⣿⣿⣿⣿⣿⣿⣿⣿⣿⣿⣿⣿⣿⣿⣿⣿⡿⢏⢕⢱⡎⢿⣿⣿⣿⣿⣿⣕⢜⢿⣝⢿⣿⣿⢿⢕⢜⢕⢕⣹⣿⣿⣿⣿⣿⣿⣿⣿⣿⣿⣿⣿⣿⣿⣿⣿⠀⠀⠀⠀⠀⠀⠀⠀⠀⠀⠀⠀</a:t>
            </a:r>
            <a:br/>
            <a:r>
              <a:t>⠀⠀⠀⠀⠀⠀⠀⠀⠀⠀⠀⣿⣿⣿⣿⣿⣿⣿⣿⣿⣿⣿⣿⣿⣿⣿⣿⣿⡟⢎⢕⢕⡵⢝⢕⣿⢟⢿⣿⣿⣯⡕⢜⢜⢕⢕⢕⢕⢕⢕⢕⣱⣿⣿⣿⣿⣿⣿⣿⣿⣿⣿⣿⣿⣿⣿⣿⣿⣿⠀⠀⠀⠀⠀⠀⠀⠀⠀⠀⠀⠀</a:t>
            </a:r>
            <a:br/>
            <a:r>
              <a:t>⠀⠀⠀⠀⠀⠀⠀⠀⠀⠀⠀⣿⣿⣿⣿⣿⣿⣿⣿⣿⣿⣿⣿⣿⣿⣿⣿⣟⢕⢱⣵⣿⡧⢕⢕⢜⢕⢜⢝⢿⢳⢕⢕⢕⢕⢕⢕⢕⣱⣷⣷⣿⣿⣿⣿⣿⣿⣿⣿⣿⣿⣿⣿⣿⣿⣿⣿⣿⣿⠀⠀⠀⠀⠀⠀⠀⠀⠀⠀⠀⠀</a:t>
            </a:r>
            <a:br/>
            <a:r>
              <a:t>⠀⠀⠀⠀⠀⠀⠀⠀⠀⠀⠀⣿⣿⣿⣿⣿⣿⣿⣿⣿⣿⣿⣿⣿⣿⣿⣿⢇⢕⡞⢿⢿⢟⢿⢝⢝⢕⢕⢕⢕⢕⢕⢕⢕⢕⢕⢱⣷⣿⣿⣿⣿⣿⣿⣿⣿⣿⣿⣿⣿⣿⣿⣿⣿⣿⣿⣿⣿⣿⠀⠀⠀⠀⠀⠀⠀⠀⠀⠀⠀⠀</a:t>
            </a:r>
            <a:br/>
            <a:r>
              <a:t>⠀⠀⠀⠀⠀⠀⠀⠀⠀⠀⠀⣿⣿⣿⣿⣿⣿⣿⣿⣿⣿⣿⣿⣿⣿⣿⡏⢕⢜⢾⡗⢕⢕⢕⢕⢕⢝⢕⢕⣱⣵⣷⣾⣿⣿⣾⣾⣿⣿⣿⣿⣿⣿⣿⣿⣿⣿⣿⣿⣿⣿⣿⣿⣿⣿⣿⣿⣿⣿⠀⠀⠀⠀⠀⠀⠀⠀⠀⠀⠀⠀</a:t>
            </a:r>
            <a:br/>
            <a:r>
              <a:t>⠀⠀⠀⠀⠀⠀⠀⠀⠀⠀⠀⣿⣿⣿⣿⣿⣿⣿⣿⣿⣿⣿⣿⣿⣿⣿⡧⢕⢕⢕⢕⢕⢕⢕⢕⢕⣱⣾⣿⣿⣿⣿⣿⣿⣿⣿⣿⣿⣿⣿⣿⣿⣿⣿⣿⣿⣿⣿⣿⣿⣿⣿⣿⣿⣿⣿⣿⣿⣿⠀⠀⠀⠀⠀⠀⠀⠀⠀⠀⠀⠀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⠀⠀⠀⠀⠀⠀⠀⠀⠀⠀⠀⣿⣿⣿⣿⣿⣿⣿⣿⣿⣿⣿⣿⣿⣿⣿⡇⢕⢕⢕⢕⢕⢕⢕⢕⣾⣿⣿⣿⣿⣿⣿⣿⣿⣿⣿⣿⣿⣿⣿⣿⣿⣿⣿⣿⣿⣿⣿⣿⣿⣿⣿⣿⣿⣿⣿⣿⣿⣿⠀⠀⠀⠀⠀⠀⠀⠀⠀⠀⠀⠀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⠀⠀⠀⠀⠀⠀⠀⠀⠀⠀⠀⣿⣿⣿⣿⣿⣿⣿⣿⣿⣿⣿⣿⣿⣿⣿⡇⢕⢕⢕⢕⢕⢕⢕⣾⣿⣿⣿⣿⣿⣿⣿⣿⣿⣿⣿⣿⣿⣿⡿⢿⢻⢧⢕⢳⣷⣿⣿⣿⣿⣿⣿⣿⣿⣿⣿⣿⣿⣿⠀⠀⠀⠀⠀⠀⠀⠀⠀⠀⠀⠀</a:t>
            </a:r>
            <a:br/>
            <a:r>
              <a:t>⠀⠀⠀⠀⠀⠀⠀⠀⠀⠀⠀⣿⣿⣿⣿⣿⣿⣿⣿⣿⣿⣿⣿⣿⣿⣿⣧⢕⢕⢕⢕⢕⢕⢕⢝⢿⢿⢻⢿⣿⡿⢿⢝⢟⢟⢏⢹⣯⢽⡞⢕⣵⣵⡕⢇⣿⣿⣿⣿⣿⣿⣿⣿⣿⣿⣿⣿⣿⣿⠀⠀⠀⠀⠀⠀⠀⠀⠀⠀⠀⠀</a:t>
            </a:r>
            <a:br/>
            <a:r>
              <a:t>⠀⠀⠀⠀⠀⠀⠀⠀⠀⠀⠀⣿⣿⣿⣿⣿⣿⣿⣿⣿⣿⣿⣿⣿⣿⣿⣿⣕⣵⣕⢕⢕⢕⢕⣱⣷⣵⣿⣾⢿⢕⣿⣵⣕⣕⡵⢾⣿⣾⣷⣾⣿⣿⣇⣸⣿⣿⣿⣿⣿⣿⣿⣿⣿⣿⣿⣿⣿⣿⠀⠀⠀⠀⠀⠀⠀⠀⠀⠀⠀⠀</a:t>
            </a:r>
            <a:br/>
            <a:r>
              <a:t>⠀⠀⠀⠀⠀⠀⠀⠀⠀⠀⠀⣿⣿⣿⣿⣿⣿⣿⣿⣿⣿⣿⣿⣿⣿⣿⣿⣿⢫⣿⡽⣷⣕⣸⣿⣿⣿⣿⣿⣿⣿⣿⣿⣿⡏⢱⣾⣿⣿⣿⣯⣽⣵⣾⣿⣿⣿⣿⣿⣿⣿⣿⣿⣿⣿⣿⣿⣿⣿⠀⠀⠀⠀⠀⠀⠀⠀⠀⠀⠀⠀</a:t>
            </a:r>
            <a:br/>
            <a:r>
              <a:t>⠀⠀⠀⠀⠀⠀⠀⠀⠀⠀⠀⣿⣿⣿⣿⣿⣿⣿⣿⣿⣿⣿⣿⣿⣿⣿⣿⣿⣾⣟⢕⢸⣿⣿⣿⣿⣿⣿⣿⣿⣿⣿⣿⣿⣾⣿⣿⣿⣿⣿⣿⣿⣿⣿⣿⣿⣿⣿⣿⣿⣿⣿⣿⣿⣿⣿⣿⣿⣿⠀⠀⠀⠀⠀⠀⠀⠀⠀⠀⠀⠀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⠀⠀⠀⠀⠀⠀⠀⠀⠀⠀⠀⣿⣿⣿⣿⣿⣿⣿⣿⣿⣿⣿⣿⣿⣿⣿⣿⣿⣿⣿⣿⣷⣾⣿⣿⣿⣿⣿⣿⣿⣿⣿⣿⣿⣿⣿⣿⣿⣿⣿⣿⣿⣿⣿⣿⣿⣿⣿⣿⣿⣿⣿⣿⣿⣿⣿⣿⣿⣿⠀⠀⠀⠀⠀⠀⠀⠀⠀⠀⠀⠀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⠀⠀⠀⠀⠀⠀⠀⠀⠀⠀⠀⣿⣿⣿⣿⣿⣿⣿⣿⣿⣿⣿⣿⣿⣿⣿⣿⣿⣿⣿⢝⢿⣿⣿⣿⣿⣿⣿⣿⣿⣿⣿⣿⣯⡝⢹⣽⡽⢕⣼⣿⣿⣿⣿⣿⣿⣿⣿⣿⣿⣿⣿⣿⣿⣿⣿⣿⣿⣿⠀⠀⠀⠀⠀⠀⠀⠀⠀⠀⠀⠀</a:t>
            </a:r>
            <a:br/>
            <a:r>
              <a:t>⠀⠀⠀⠀⠀⠀⠀⠀⠀⠀⠀⣿⣿⣿⣿⣿⣿⣿⣿⣿⣿⣿⣿⣿⣿⣿⣿⣿⣿⣿⣇⢜⢿⣿⣿⣿⣿⣿⣿⣿⣿⣿⣿⣿⣿⣿⣷⣷⣿⣿⣿⣿⣿⣿⣿⣿⣿⣿⣿⣿⣿⣿⣿⣿⣿⣿⣿⣿⣿⠀⠀⠀⠀⠀⠀⠀⠀⠀⠀⠀⠀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⠀⠀⠀⠀⠀⠀⠀⠀⠀⠀⠀⣿⣿⣿⣿⣿⣿⣿⣿⣿⣿⣿⣿⣿⣿⣿⣿⣿⣿⣿⣿⣿⣿⣧⣝⣿⣿⣿⣿⣿⣿⣿⣿⣿⣿⣿⣿⣿⣿⣿⣿⣿⣿⣿⣿⣿⣿⣿⣿⣿⣿⣿⣿⣿⣿⣿⣿⣿⣿⠀⠀⠀⠀⠀⠀⠀⠀⠀⠀⠀⠀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⠀⠀⠀⠀⠀⠀⠀⠀⠀⠀⠀⣿⣿⣿⣿⣿⣿⣿⣿⣿⣿⣿⣿⣿⣿⣿⣿⣿⣿⣿⣿⣿⣿⣿⣿⣿⣿⣿⣿⣿⣿⣿⣧⣵⢾⣿⣿⣿⣿⣿⣿⣿⣿⣿⣿⣿⣿⣿⣿⣿⣿⣿⣿⣿⣿⣿⣿⣿⣿⠀⠀⠀⠀⠀⠀⠀⠀⠀⠀⠀⠀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⠀⠀⠀⠀⠀⠀⠀⠀⠀⠀⠀⣿⣿⣿⣿⣿⣿⣿⣿⣿⣿⣿⣿⣿⣿⣿⣿⣿⣿⣿⣿⣿⣿⣿⣿⣿⣿⣿⣿⣿⣿⣿⣿⣿⣾⣿⣿⣿⣿⣿⣿⣿⣿⣿⣿⣿⣿⣿⣿⣿⣿⣿⣿⣿⣿⣿⣿⣿⣿⠀⠀⠀⠀⠀⠀⠀⠀⠀⠀⠀⠀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⠀⠀⠀⠀⠀⠀⠀⠀⠀⠀⠀⣿⣿⣿⣿⣿⣿⣿⣿⣿⣿⣿⣿⣿⣿⣿⣿⣿⣿⡏⢕⢱⡟⣿⣿⣿⣿⣿⣷⢕⢝⢳⡽⢿⢿⢟⢇⢕⢕⢕⢱⣿⣿⣿⣿⣿⣿⣿⣿⣿⣿⣿⣿⣿⣿⣿⣿⣿⣿⠀⠀⠀⠀⠀⠀⠀⠀⠀⠀⠀⠀</a:t>
            </a:r>
            <a:br/>
            <a:r>
              <a:t>⠀⠀⠀⠀⠀⠀⠀⠀⠀⠀⠀⣿⣿⣿⣿⣿⣿⣿⣿⣿⣿⣿⣿⣿⣿⣿⣿⣿⢇⢕⢕⡕⢟⢜⡏⢝⢿⣿⣿⣧⣕⢕⢕⢕⢕⢕⢕⢕⡕⢕⣾⣿⣿⣿⣿⣿⣿⣿⣿⣿⣿⣿⣿⣿⣿⣿⣿⣿⣿⠀⠀⠀⠀⠀⠀⠀⠀⠀⠀⠀⠀</a:t>
            </a:r>
            <a:br/>
            <a:r>
              <a:t>⠀⠀⠀⠀⠀⠀⠀⠀⠀⠀⠀⣿⣿⣿⣿⣿⣿⣿⣿⣿⣿⣿⣿⣿⣿⣿⣿⢕⢕⣵⣿⡇⢕⢕⢕⢕⢕⢟⢟⢕⢕⢕⢕⢕⢕⢕⢕⣼⣿⣿⣿⣿⣿⣿⣿⣿⣿⣿⣿⣿⣿⣿⣿⣿⣿⣿⣿⣿⣿⠀⠀⠀⠀⠀⠀⠀⠀⠀⠀⠀⠀</a:t>
            </a:r>
            <a:br/>
            <a:r>
              <a:t>⠀⠀⠀⠀⠀⠀⠀⠀⠀⠀⠀⣿⣿⣿⣿⣿⣿⣿⣿⣿⣿⣿⣿⣿⣿⣿⡇⢕⡕⢿⢿⢟⢗⢝⢕⢕⢕⢕⢕⢕⢕⣕⣕⡕⣕⣵⣿⣿⣿⣿⣿⣿⣿⣿⣿⣿⣿⣿⣿⣿⣿⣿⣿⣿⣿⣿⣿⣿⣿⠀⠀⠀⠀⠀⠀⠀⠀⠀⠀⠀⠀</a:t>
            </a:r>
            <a:br/>
            <a:r>
              <a:t>⠀⠀⠀⠀⠀⠀⠀⠀⠀⠀⠀⣿⣿⣿⣿⣿⣿⣿⣿⣿⣿⣿⣿⣿⣿⣿⢕⢝⢿⢕⢕⢕⢕⢕⢕⢕⢕⢕⣵⣷⣿⣿⣿⣿⣿⣿⣿⣿⣿⣿⣿⣿⣿⣿⣿⣿⣿⣿⣿⣿⣿⣿⣿⣿⣿⣿⣿⣿⣿⠀⠀⠀⠀⠀⠀⠀⠀⠀⠀⠀⠀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⠀⠀⠀⠀⠀⠀⠀⠀⠀⠀⠀⣿⣿⣿⣿⣿⣿⣿⣿⣿⣿⣿⣿⣿⣿⣿⡕⢕⢕⢕⢕⢕⢕⢕⢕⣱⣿⣿⣿⣿⣿⣿⣿⣿⣿⣿⣿⣿⣿⣿⣿⣿⣿⣿⣿⣿⣿⣿⣿⣿⣿⣿⣿⣿⣿⣿⣿⣿⣿⠀⠀⠀⠀⠀⠀⠀⠀⠀⠀⠀⠀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⠀⠀⠀⠀⠀⠀⠀⠀⠀⠀⠀⣿⣿⣿⣿⣿⣿⣿⣿⣿⣿⣿⣿⣿⣿⣿⡇⢕⢕⢕⢕⢕⢕⢕⣾⣿⣿⣿⣿⣿⣿⣿⣿⣿⣿⣿⣿⣿⣿⣿⣿⣿⢟⢟⣻⣿⣿⣿⣿⣿⣿⣿⣿⣿⣿⣿⣿⣿⣿⠀⠀⠀⠀⠀⠀⠀⠀⠀⠀⠀⠀</a:t>
            </a:r>
            <a:br/>
            <a:r>
              <a:t>⠀⠀⠀⠀⠀⠀⠀⠀⠀⠀⠀⣿⣿⣿⣿⣿⣿⣿⣿⣿⣿⣿⣿⣿⣿⣿⡇⢕⢕⢕⢕⢕⢕⢸⣿⣿⣿⣿⣿⣿⣿⣿⣿⣿⣿⣿⣿⣿⢿⢟⢏⢝⢝⢝⣿⣿⣿⣿⣿⣿⣿⣿⣿⣿⣿⣿⣿⣿⣿⠀⠀⠀⠀⠀⠀⠀⠀⠀⠀⠀⠀</a:t>
            </a:r>
            <a:br/>
            <a:r>
              <a:t>⠀⠀⠀⠀⠀⠀⠀⠀⠀⠀⠀⣿⣿⣿⣿⣿⣿⣿⣿⣿⣿⣿⣿⣿⣿⣿⣇⢕⢕⢕⢕⢕⢕⢜⢟⢟⢟⣟⣿⡿⢟⡟⢝⢝⢝⢕⣷⡞⡇⢕⣱⣷⣾⡕⣿⣿⣿⣿⣿⣿⣿⣿⣿⣿⣿⣿⣿⣿⣿⠀⠀⠀⠀⠀⠀⠀⠀⠀⠀⠀⠀</a:t>
            </a:r>
            <a:br/>
            <a:r>
              <a:t>⠀⠀⠀⠀⠀⠀⠀⠀⠀⠀⠀⣿⣿⣿⣿⣿⣿⣿⣿⣿⣿⣿⣿⣿⣿⣿⣿⣕⣵⣕⢕⢇⢕⣵⣵⣷⣾⣿⣿⣕⣸⣿⣷⣕⢕⢻⣿⣿⣿⣿⣿⣿⣝⣵⣿⣿⣿⣿⣿⣿⣿⣿⣿⣿⣿⣿⣿⣿⣿⠀⠀⠀⠀⠀⠀⠀⠀⠀⠀⠀⠀</a:t>
            </a:r>
            <a:br/>
            <a:r>
              <a:t>⠀⠀⠀⠀⠀⠀⠀⠀⠀⠀⠀⣿⣿⣿⣿⣿⣿⣿⣿⣿⣿⣿⣿⣿⣿⣿⣿⣿⢿⣿⢿⣷⣵⣿⣿⣿⣿⣿⣿⣿⣿⣿⣿⣟⣱⣿⣿⣿⣿⣿⣿⣿⣿⣿⣿⣿⣿⣿⣿⣿⣿⣿⣿⣿⣿⣿⣿⣿⣿⠀⠀⠀⠀⠀⠀⠀⠀⠀⠀⠀⠀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⠀⠀⠀⠀⠀⠀⠀⠀⠀⠀⠀⣿⣿⣿⣿⣿⣿⣿⣿⣿⣿⣿⣿⣿⣿⣿⣿⣿⣾⡏⢕⢸⣿⣿⣿⣿⣿⣿⣿⣿⣿⣿⣿⣿⣿⣿⣿⣿⣿⣿⣿⣿⣿⣿⣿⣿⣿⣿⣿⣿⣿⣿⣿⣿⣿⣿⣿⣿⣿⠀⠀⠀⠀⠀⠀⠀⠀⠀⠀⠀⠀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⠀⠀⠀⠀⠀⠀⠀⠀⠀⠀⠀⣿⣿⣿⣿⣿⣿⣿⣿⣿⣿⣿⣿⣿⣿⣿⣿⣿⣿⣿⣿⣿⣿⣿⣿⣿⣿⣿⣿⣿⣿⣿⣿⣿⣿⣿⣿⡿⢿⣻⣿⣿⣿⣿⣿⣿⣿⣿⣿⣿⣿⣿⣿⣿⣿⣿⣿⣿⣿⠀⠀⠀⠀⠀⠀⠀⠀⠀⠀⠀⠀</a:t>
            </a:r>
            <a:br/>
            <a:r>
              <a:t>⠀⠀⠀⠀⠀⠀⠀⠀⠀⠀⠀⣿⣿⣿⣿⣿⣿⣿⣿⣿⣿⣿⣿⣿⣿⣿⣿⣿⣿⣿⡇⢻⣿⣿⣿⣿⣿⣿⣿⣿⣿⣿⣿⣧⢕⢱⣵⢷⣵⣿⣿⣿⣿⣿⣿⣿⣿⣿⣿⣿⣿⣿⣿⣿⣿⣿⣿⣿⣿⠀⠀⠀⠀⠀⠀⠀⠀⠀⠀⠀⠀</a:t>
            </a:r>
            <a:br/>
            <a:r>
              <a:t>⠀⠀⠀⠀⠀⠀⠀⠀⠀⠀⠀⣿⣿⣿⣿⣿⣿⣿⣿⣿⣿⣿⣿⣿⣿⣿⣿⣿⣿⣿⣷⡕⢻⣿⣿⣿⣿⣿⣿⣿⣿⣿⣿⣿⣿⣿⣿⣿⣿⣿⣿⣿⣿⣿⣿⣿⣿⣿⣿⣿⣿⣿⣿⣿⣿⣿⣿⣿⣿⠀⠀⠀⠀⠀⠀⠀⠀⠀⠀⠀⠀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⠀⠀⠀⠀⠀⠀⠀⠀⠀⠀⠀⣿⣿⣿⣿⣿⣿⣿⣿⣿⣿⣿⣿⣿⣿⣿⣿⣿⣿⣿⣿⣿⣧⡜⣿⣿⣿⣿⣿⣿⣿⣿⣿⣿⣿⣿⣿⣿⣿⣿⣿⣿⣿⣿⣿⣿⣿⣿⣿⣿⣿⣿⣿⣿⣿⣿⣿⣿⣿⠀⠀⠀⠀⠀⠀⠀⠀⠀⠀⠀⠀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⠀⠀⠀⠀⠀⠀⠀⠀⠀⠀⠀⣿⣿⣿⣿⣿⣿⣿⣿⣿⣿⣿⣿⣿⣿⣿⣿⣿⣿⣿⣿⣿⣿⣿⣮⣿⣿⣿⣿⣿⣿⣿⣿⣿⣿⣿⣿⣿⣿⣿⣿⣿⣿⣿⣿⣿⣿⣿⣿⣿⣿⣿⣿⣿⣿⣿⣿⣿⣿⠀⠀⠀⠀⠀⠀⠀⠀⠀⠀⠀⠀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⠀⠀⠀⠀⠀⠀⠀⠀⠀⠀⠀⣿⣿⣿⣿⣿⣿⣿⣿⣿⣿⣿⣿⣿⣿⣿⣿⣿⣿⣿⣿⣿⣿⣿⣿⣿⣿⣿⣿⣿⣿⣿⣿⢟⢱⣿⣿⣿⣿⣿⣿⣿⣿⣿⣿⣿⣿⣿⣿⣿⣿⣿⣿⣿⣿⣿⣿⣿⣿⠀⠀⠀⠀⠀⠀⠀⠀⠀⠀⠀⠀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⠀⠀⠀⠀⠀⠀⠀⠀⠀⠀⠀⣿⣿⣿⣿⣿⣿⣿⣿⣿⣿⣿⣿⣿⣿⣿⣿⣿⢏⢕⢿⡹⣿⢿⡿⢿⣿⣧⢕⡜⢟⢝⢟⢝⢝⢕⢕⢕⢕⣿⣿⣿⣿⣿⣿⣿⣿⣿⣿⣿⣿⣿⣿⣿⣿⣿⣿⣿⣿⠀⠀⠀⠀⠀⠀⠀⠀⠀⠀⠀⠀</a:t>
            </a:r>
            <a:br/>
            <a:r>
              <a:t>⠀⠀⠀⠀⠀⠀⠀⠀⠀⠀⠀⣿⣿⣿⣿⣿⣿⣿⣿⣿⣿⣿⣿⣿⣿⣿⡿⢇⢕⣱⢕⢕⢹⢕⢜⢺⣿⣿⢗⢕⢕⢕⢕⢕⢕⢕⣵⣷⣾⣿⣿⣿⣿⣿⣿⣿⣿⣿⣿⣿⣿⣿⣿⣿⣿⣿⣿⣿⣿⠀⠀⠀⠀⠀⠀⠀⠀⠀⠀⠀⠀</a:t>
            </a:r>
            <a:br/>
            <a:r>
              <a:t>⠀⠀⠀⠀⠀⠀⠀⠀⠀⠀⠀⣿⣿⣿⣿⣿⣿⣿⣿⣿⣿⣿⣿⣿⣿⣿⢕⢱⣼⣿⣕⢕⡕⢕⢕⢕⢜⢕⢕⢕⢕⢕⢕⢕⣵⣿⣿⣿⣿⣿⣿⣿⣿⣿⣿⣿⣿⣿⣿⣿⣿⣿⣿⣿⣿⣿⣿⣿⣿⠀⠀⠀⠀⠀⠀⠀⠀⠀⠀⠀⠀</a:t>
            </a:r>
            <a:br/>
            <a:r>
              <a:t>⠀⠀⠀⠀⠀⠀⠀⠀⠀⠀⠀⣿⣿⣿⣿⣿⣿⣿⣿⣿⣿⣿⣿⣿⣿⡇⣕⡜⢟⢷⢏⢕⢕⢕⢕⢕⢕⢕⣱⣵⣷⣷⣷⣷⣿⣿⣿⣿⣿⣿⣿⣿⣿⣿⣿⣿⣿⣿⣿⣿⣿⣿⣿⣿⣿⣿⣿⣿⣿⠀⠀⠀⠀⠀⠀⠀⠀⠀⠀⠀⠀</a:t>
            </a:r>
            <a:br/>
            <a:r>
              <a:t>⠀⠀⠀⠀⠀⠀⠀⠀⠀⠀⠀⣿⣿⣿⣿⣿⣿⣿⣿⣿⣿⣿⣿⣿⣿⢕⢜⢺⢕⢕⢕⢕⢕⢕⢕⣱⣵⣿⣿⣿⣿⣿⣿⣿⣿⣿⣿⣿⣿⣿⣿⣿⣿⣿⣿⣿⣿⣿⣿⣿⣿⣿⣿⣿⣿⣿⣿⣿⣿⠀⠀⠀⠀⠀⠀⠀⠀⠀⠀⠀⠀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⠀⠀⠀⠀⠀⠀⠀⠀⠀⠀⠀⣿⣿⣿⣿⣿⣿⣿⣿⣿⣿⣿⣿⣿⣿⣷⢕⢕⢕⢕⢕⢕⢕⢱⣾⣿⣿⣿⣿⣿⣿⣿⣿⣿⣿⣿⣿⣿⣿⣿⣿⣿⣿⡿⣿⣿⣿⣿⣿⣿⣿⣿⣿⣿⣿⣿⣿⣿⣿⠀⠀⠀⠀⠀⠀⠀⠀⠀⠀⠀⠀</a:t>
            </a:r>
            <a:br/>
            <a:r>
              <a:t>⠀⠀⠀⠀⠀⠀⠀⠀⠀⠀⠀⣿⣿⣿⣿⣿⣿⣿⣿⣿⣿⣿⣿⣿⣿⣿⢕⢕⢕⢕⢕⢕⢕⣿⣿⣿⣿⣿⣿⣿⣿⣿⣿⣿⣿⣿⣿⣿⡿⢿⢻⢇⢕⢳⣿⣿⣿⣿⣿⣿⣿⣿⣿⣿⣿⣿⣿⣿⣿⠀⠀⠀⠀⠀⠀⠀⠀⠀⠀⠀⠀</a:t>
            </a:r>
            <a:br/>
            <a:r>
              <a:t>⠀⠀⠀⠀⠀⠀⠀⠀⠀⠀⠀⣿⣿⣿⣿⣿⣿⣿⣿⣿⣿⣿⣿⣿⣿⣿⡇⢕⢕⢕⢕⢕⢱⣿⣿⣿⣿⣿⣿⣿⣿⢿⢿⢟⢻⣿⣿⢝⢕⢕⢕⣕⢱⢸⣿⣿⣿⣿⣿⣿⣿⣿⣿⣿⣿⣿⣿⣿⣿⠀⠀⠀⠀⠀⠀⠀⠀⠀⠀⠀⠀</a:t>
            </a:r>
            <a:br/>
            <a:r>
              <a:t>⠀⠀⠀⠀⠀⠀⠀⠀⠀⠀⠀⣿⣿⣿⣿⣿⣿⣿⣿⣿⣿⣿⣿⣿⣿⣿⣇⢕⢕⢕⣕⣵⡕⢝⢝⣝⣵⣿⢏⢕⣧⣕⢕⢕⢕⣼⣷⣧⢕⣵⣿⡿⣇⣾⣿⣿⣿⣿⣿⣿⣿⣿⣿⣿⣿⣿⣿⣿⣿⠀⠀⠀⠀⠀⠀⠀⠀⠀⠀⠀⠀</a:t>
            </a:r>
            <a:br/>
            <a:r>
              <a:t>⠀⠀⠀⠀⠀⠀⠀⠀⠀⠀⠀⣿⣿⣿⣿⣿⣿⣿⣿⣿⣿⣿⣿⣿⣿⣿⣿⣵⣵⣎⡝⢝⢳⣾⣿⣿⣿⣾⣵⣼⣿⣿⣷⢕⣵⣿⣿⣿⣿⣿⣿⣿⣿⣿⣿⣿⣿⣿⣿⣿⣿⣿⣿⣿⣿⣿⣿⣿⣿⠀⠀⠀⠀⠀⠀⠀⠀⠀⠀⠀⠀</a:t>
            </a:r>
            <a:br/>
            <a:r>
              <a:t>⠀⠀⠀⠀⠀⠀⠀⠀⠀⠀⠀⣿⣿⣿⣿⣿⣿⣿⣿⣿⣿⣿⣿⣿⣿⣿⣿⣿⢻⣿⢻⣷⣾⣿⣿⣿⣿⣿⣷⣿⣿⣿⣿⣾⣿⣿⣿⣿⣿⣿⣿⣿⣿⣿⣿⣿⣿⣿⣿⣿⣿⣿⣿⣿⣿⣿⣿⣿⣿⠀⠀⠀⠀⠀⠀⠀⠀⠀⠀⠀⠀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⠀⠀⠀⠀⠀⠀⠀⠀⠀⠀⠀⣿⣿⣿⣿⣿⣿⣿⣿⣿⣿⣿⣿⣿⣿⣿⣿⣿⣾⣇⣕⡸⣿⣿⣿⣿⣿⣿⣿⣿⣿⣿⣿⣿⣿⣿⣿⣿⣿⣿⣿⣿⣿⣿⣿⣿⣿⣿⣿⣿⣿⣿⣿⣿⣿⣿⣿⣿⣿⠀⠀⠀⠀⠀⠀⠀⠀⠀⠀⠀⠀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⠀⠀⠀⠀⠀⠀⠀⠀⠀⠀⠀⣿⣿⣿⣿⣿⣿⣿⣿⣿⣿⣿⣿⣿⣿⣿⣿⣿⣿⣿⡿⣿⣿⣿⣿⣿⣿⣿⣿⣿⣿⣿⣿⢟⢏⢝⢏⣕⣱⣿⣿⣿⣿⣿⣿⣿⣿⣿⣿⣿⣿⣿⣿⣿⣿⣿⣿⣿⣿⠀⠀⠀⠀⠀⠀⠀⠀⠀⠀⠀⠀</a:t>
            </a:r>
            <a:br/>
            <a:r>
              <a:t>⠀⠀⠀⠀⠀⠀⠀⠀⠀⠀⠀⣿⣿⣿⣿⣿⣿⣿⣿⣿⣿⣿⣿⣿⣿⣿⣿⣿⣿⣿⣧⢝⣿⣿⣿⣿⣿⣿⣿⣿⣿⣿⣿⣷⣷⣿⣿⣿⣿⣿⣿⣿⣿⣿⣿⣿⣿⣿⣿⣿⣿⣿⣿⣿⣿⣿⣿⣿⣿⠀⠀⠀⠀⠀⠀⠀⠀⠀⠀⠀⠀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⠀⠀⠀⠀⠀⠀⠀⠀⠀⠀⠀⣿⣿⣿⣿⣿⣿⣿⣿⣿⣿⣿⣿⣿⣿⣿⣿⣿⣿⣿⣿⣿⣷⣼⡻⣿⣿⣿⣿⣿⣿⣿⣿⣿⣿⣿⣿⣿⣿⣿⣿⣿⣿⣿⣿⣿⣿⣿⣿⣿⣿⣿⣿⣿⣿⣿⣿⣿⣿⠀⠀⠀⠀⠀⠀⠀⠀⠀⠀⠀⠀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⠀⠀⠀⠀⠀⠀⠀⠀⠀⠀⠀⣿⣿⣿⣿⣿⣿⣿⣿⣿⣿⣿⣿⣿⣿⣿⣿⣿⣿⣿⣿⣿⣿⣿⣿⣮⣿⣿⣿⣿⣿⣿⣿⣿⣿⣿⣿⣿⣿⣿⣿⣿⣿⣿⣿⣿⣿⣿⣿⣿⣿⣿⣿⣿⣿⣿⣿⣿⣿⠀⠀⠀⠀⠀⠀⠀⠀⠀⠀⠀⠀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⠀⠀⠀⠀⠀⠀⠀⠀⠀⠀⠀⣿⣿⣿⣿⣿⣿⣿⣿⣿⣿⣿⣿⣿⣿⣿⣿⢕⢕⢳⢸⡏⢝⢝⣟⣿⣧⡕⢕⢕⢕⢕⢕⢕⢕⣕⣱⣿⣿⣿⣿⣿⣿⣿⣿⣿⣿⣿⣿⣿⣿⣿⣿⣿⣿⣿⣿⣿⣿⠀⠀⠀⠀⠀⠀⠀⠀⠀⠀⠀⠀</a:t>
            </a:r>
            <a:br/>
            <a:r>
              <a:t>⠀⠀⠀⠀⠀⠀⠀⠀⠀⠀⠀⣿⣿⣿⣿⣿⣿⣿⣿⣿⣿⣿⣿⣿⣿⡟⢕⢱⣗⢕⢕⢕⢕⢕⢜⢟⢏⢕⢕⢕⢕⢕⢕⣱⣾⣿⣻⣿⣿⣿⣿⣿⣿⣿⣿⣿⣿⣿⣿⣿⣿⣿⣿⣿⣿⣿⣿⣿⣿⠀⠀⠀⠀⠀⠀⠀⠀⠀⠀⠀⠀</a:t>
            </a:r>
            <a:br/>
            <a:r>
              <a:t>⠀⠀⠀⠀⠀⠀⠀⠀⠀⠀⠀⣿⣿⣿⣿⣿⣿⣿⣿⣿⣿⣿⣿⣿⣿⢕⢕⢿⣿⣵⡕⢗⢕⢕⢕⢕⢕⢕⣕⣕⣕⣵⣾⣿⣿⣿⣿⣿⣿⣿⣿⣿⣿⣿⣿⣿⣿⣿⣿⣿⣿⣿⣿⣿⣿⣿⣿⣿⣿⠀⠀⠀⠀⠀⠀⠀⠀⠀⠀⠀⠀</a:t>
            </a:r>
            <a:br/>
            <a:r>
              <a:t>⠀⠀⠀⠀⠀⠀⠀⠀⠀⠀⠀⣿⣿⣿⣿⣿⣿⣿⣿⣿⣿⣿⣿⣿⡷⢵⢇⢝⢏⢕⢕⢕⢕⢕⢕⣱⣵⣿⣿⣿⣿⣿⣿⣿⣿⣿⣿⣿⣿⣿⣿⣿⣿⣿⣿⣿⣿⣿⣿⣿⣿⣿⣿⣿⣿⣿⣿⣿⣿⠀⠀⠀⠀⠀⠀⠀⠀⠀⠀⠀⠀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⠀⠀⠀⠀⠀⠀⠀⠀⠀⠀⠀⣿⣿⣿⣿⣿⣿⣿⣿⣿⣿⣿⣿⣿⣇⢕⢕⢗⢕⢕⢕⢕⢕⣱⣾⣿⣿⣿⣿⣿⣿⣿⣿⣿⣿⣿⣿⣿⣿⣿⣿⣿⣿⣿⣿⣿⣿⣿⣿⣿⣿⣿⣿⣿⣿⣿⣿⣿⣿⠀⠀⠀⠀⠀⠀⠀⠀⠀⠀⠀⠀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⠀⠀⠀⠀⠀⠀⠀⠀⠀⠀⠀⣿⣿⣿⣿⣿⣿⣿⣿⣿⣿⣿⣿⣿⣿⡇⢕⢕⢕⢕⢕⢕⢸⣿⣿⣿⣿⣿⣿⣿⣿⣿⣿⣿⣿⣿⣿⣿⣿⡿⢟⢝⢱⣽⣿⣿⣿⣿⣿⣿⣿⣿⣿⣿⣿⣿⣿⣿⣿⠀⠀⠀⠀⠀⠀⠀⠀⠀⠀⠀⠀</a:t>
            </a:r>
            <a:br/>
            <a:r>
              <a:t>⠀⠀⠀⠀⠀⠀⠀⠀⠀⠀⠀⣿⣿⣿⣿⣿⣿⣿⣿⣿⣿⣿⣿⣿⣿⣿⢕⢕⢕⢕⢕⢕⣿⣿⣿⣿⣿⣿⣿⣿⣿⣿⣿⣿⣿⢿⢟⢝⢑⢑⢕⢕⢕⣿⣿⣿⣿⣿⣿⣿⣿⣿⣿⣿⣿⣿⣿⣿⣿⠀⠀⠀⠀⠀⠀⠀⠀⠀⠀⠀⠀</a:t>
            </a:r>
            <a:br/>
            <a:r>
              <a:t>⠀⠀⠀⠀⠀⠀⠀⠀⠀⠀⠀⣿⣿⣿⣿⣿⣿⣿⣿⣿⣿⣿⣿⣿⣿⣿⡕⢕⢕⢕⢕⢕⢿⢿⣿⡟⣿⡟⢏⢝⢝⢕⢕⢜⢻⣯⡕⢕⢕⣵⣼⣇⢱⣿⣿⣿⣿⣿⣿⣿⣿⣿⣿⣿⣿⣿⣿⣿⣿⠀⠀⠀⠀⠀⠀⠀⠀⠀⠀⠀⠀</a:t>
            </a:r>
            <a:br/>
            <a:r>
              <a:t>⠀⠀⠀⠀⠀⠀⠀⠀⠀⠀⠀⣿⣿⣿⣿⣿⣿⣿⣿⣿⣿⣿⣿⣿⣿⣿⣇⢕⢕⡱⣵⣾⣷⣼⣿⣿⡟⡕⢕⣾⣷⣇⢇⢕⣿⣿⣿⣧⣿⣿⣿⣿⣿⣿⣿⣿⣿⣿⣿⣿⣿⣿⣿⣿⣿⣿⣿⣿⣿⠀⠀⠀⠀⠀⠀⠀⠀⠀⠀⠀⠀</a:t>
            </a:r>
            <a:br/>
            <a:r>
              <a:t>⠀⠀⠀⠀⠀⠀⠀⠀⠀⠀⠀⣿⣿⣿⣿⣿⣿⣿⣿⣿⣿⣿⣿⣿⣿⣿⣿⣷⣧⣵⣱⣕⣿⣿⣿⣿⣿⣷⣾⣿⣿⣿⣧⣾⣿⣿⣿⣿⣿⣿⣿⣿⣿⣿⣿⣿⣿⣿⣿⣿⣿⣿⣿⣿⣿⣿⣿⣿⣿⠀⠀⠀⠀⠀⠀⠀⠀⠀⠀⠀⠀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⠀⠀⠀⠀⠀⠀⠀⠀⠀⠀⠀⣿⣿⣿⣿⣿⣿⣿⣿⣿⣿⣿⣿⣿⣿⣿⣿⣟⣿⡏⢟⣿⣿⣿⣿⣿⣿⣿⣿⣿⣿⣿⣿⣿⣿⣿⣿⣿⣿⣿⣿⣿⣿⣿⣿⣿⣿⣿⣿⣿⣿⣿⣿⣿⣿⣿⣿⣿⣿⠀⠀⠀⠀⠀⠀⠀⠀⠀⠀⠀⠀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⠀⠀⠀⠀⠀⠀⠀⠀⠀⠀⠀⣿⣿⣿⣿⣿⣿⣿⣿⣿⣿⣿⣿⣿⣿⣿⣿⣿⣿⣧⣵⣽⣿⣿⣿⣿⣿⣿⣿⣿⣿⣿⣿⣿⣿⣿⣿⣿⣿⣿⣿⣿⣿⣿⣿⣿⣿⣿⣿⣿⣿⣿⣿⣿⣿⣿⣿⣿⣿⠀⠀⠀⠀⠀⠀⠀⠀⠀⠀⠀⠀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⠀⠀⠀⠀⠀⠀⠀⠀⠀⠀⠀⣿⣿⣿⣿⣿⣿⣿⣿⣿⣿⣿⣿⣿⣿⣿⣿⣿⣿⣿⣿⣿⣿⣿⣿⣿⣿⣿⣿⣿⣿⣿⣿⡿⢿⢿⢟⢏⣸⣿⣿⣿⣿⣿⣿⣿⣿⣿⣿⣿⣿⣿⣿⣿⣿⣿⣿⣿⣿⠀⠀⠀⠀⠀⠀⠀⠀⠀⠀⠀⠀</a:t>
            </a:r>
            <a:br/>
            <a:r>
              <a:t>⠀⠀⠀⠀⠀⠀⠀⠀⠀⠀⠀⣿⣿⣿⣿⣿⣿⣿⣿⣿⣿⣿⣿⣿⣿⣿⣿⣿⣿⣿⣿⢿⣿⣿⣿⣿⣿⣿⣿⣿⣿⣿⣿⣵⣵⣵⣷⣾⣿⣿⣿⣿⣿⣿⣿⣿⣿⣿⣿⣿⣿⣿⣿⣿⣿⣿⣿⣿⣿⠀⠀⠀⠀⠀⠀⠀⠀⠀⠀⠀⠀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⠀⠀⠀⠀⠀⠀⠀⠀⠀⠀⠀⣿⣿⣿⣿⣿⣿⣿⣿⣿⣿⣿⣿⣿⣿⣿⣿⣿⣿⣿⣿⡜⢿⣿⣿⣿⣿⣿⣿⣿⣿⣿⣿⣿⣿⣿⣿⣿⣿⣿⣿⣿⣿⣿⣿⣿⣿⣿⣿⣿⣿⣿⣿⣿⣿⣿⣿⣿⣿⠀⠀⠀⠀⠀⠀⠀⠀⠀⠀⠀⠀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⠀⠀⠀⠀⠀⠀⠀⠀⠀⠀⠀⣿⣿⣿⣿⣿⣿⣿⣿⣿⣿⣿⣿⣿⣿⣿⣿⣿⣿⣿⣿⣿⣵⢹⣿⣿⣿⣿⣿⣿⣿⣿⣿⣿⣿⣿⣿⣿⣿⣿⣿⣿⣿⣿⣿⣿⣿⣿⣿⣿⣿⣿⣿⣿⣿⣿⣿⣿⣿⠀⠀⠀⠀⠀⠀⠀⠀⠀⠀⠀⠀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⠀⠀⠀⠀⠀⠀⠀⠀⠀⠀⠀⣿⣿⣿⣿⣿⣿⣿⣿⣿⣿⣿⣿⣿⣿⣿⣿⣿⣿⣿⣿⣿⣿⣿⣿⣿⣿⣿⣿⣿⣿⣿⣿⣿⢟⣼⣿⣿⣿⣿⣿⣿⣿⣿⣿⣿⣿⣿⣿⣿⣿⣿⣿⣿⣿⣿⣿⣿⣿⠀⠀⠀⠀⠀⠀⠀⠀⠀⠀⠀⠀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⠀⠀⠀⠀⠀⠀⠀⠀⠀⠀⠀⣿⣿⣿⣿⣿⣿⣿⣿⣿⣿⣿⣿⣿⣿⢟⢕⡕⢕⢱⢕⢕⢜⣿⡿⢝⢕⢕⢕⢕⢕⢕⣷⣿⡻⣿⣿⣿⣿⣿⣿⣿⣿⣿⣿⣿⣿⣿⣿⣿⣿⣿⣿⣿⣿⣿⣿⣿⣿⠀⠀⠀⠀⠀⠀⠀⠀⠀⠀⠀⠀</a:t>
            </a:r>
            <a:br/>
            <a:r>
              <a:t>⠀⠀⠀⠀⠀⠀⠀⠀⠀⠀⠀⣿⣿⣿⣿⣿⣿⣿⣿⣿⣿⣿⣿⣿⢇⢕⣞⢇⡕⡕⢕⢕⢕⢕⢕⢕⢕⢕⢕⣕⣕⣿⣿⣿⣿⣿⣿⣿⣿⣿⣿⣿⣿⣿⣿⣿⣿⣿⣿⣿⣿⣿⣿⣿⣿⣿⣿⣿⣿⠀⠀⠀⠀⠀⠀⠀⠀⠀⠀⠀⠀</a:t>
            </a:r>
            <a:br/>
            <a:r>
              <a:t>⠀⠀⠀⠀⠀⠀⠀⠀⠀⠀⠀⣿⣿⣿⣿⣿⣿⣿⣿⣿⣿⣿⣿⡟⢕⢜⢿⢯⢇⢕⢕⢕⢇⢕⣱⣵⣷⣿⣿⣿⣿⣿⣿⣿⣿⣿⣿⣿⣿⣿⣿⣿⣿⣿⣿⣿⣿⣿⣿⣿⣿⣿⣿⣿⣿⣿⣿⣿⣿⠀⠀⠀⠀⠀⠀⠀⠀⠀⠀⠀⠀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⠀⠀⠀⠀⠀⠀⠀⠀⠀⠀⠀⣿⣿⣿⣿⣿⣿⣿⣿⣿⣿⣿⣿⡏⢞⢕⣕⢕⢕⢕⢕⢕⣱⣿⣿⣿⣿⣿⣿⣿⣿⣿⣿⣿⣿⣿⣿⣿⣿⣿⣿⣿⣿⣿⣿⣿⣿⣿⣿⣿⣿⣿⣿⣿⣿⣿⣿⣿⣿⠀⠀⠀⠀⠀⠀⠀⠀⠀⠀⠀⠀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⠀⠀⠀⠀⠀⠀⠀⠀⠀⠀⠀⣿⣿⣿⣿⣿⣿⣿⣿⣿⣿⣿⣿⣧⡕⢕⢕⢕⢕⢕⢕⣼⣿⣿⣿⣿⣿⣿⣿⣿⣿⣿⣿⣿⣿⣿⣿⣿⣟⢟⢝⢝⣿⣿⣿⣿⣿⣿⣿⣿⣿⣿⣿⣿⣿⣿⣿⣿⣿⠀⠀⠀⠀⠀⠀⠀⠀⠀⠀⠀⠀</a:t>
            </a:r>
            <a:br/>
            <a:r>
              <a:t>⠀⠀⠀⠀⠀⠀⠀⠀⠀⠀⠀⣿⣿⣿⣿⣿⣿⣿⣿⣿⣿⣿⣿⣿⣿⢕⢕⢕⢕⢕⢱⣿⣿⣿⣿⣿⣿⣿⣿⣿⣿⣿⣿⣿⢟⢟⢑⢕⢕⢕⢕⢸⣿⣿⣿⣿⣿⣿⣿⣿⣿⣿⣿⣿⣿⣿⣿⣿⣿⠀⠀⠀⠀⠀⠀⠀⠀⠀⠀⠀⠀</a:t>
            </a:r>
            <a:br/>
            <a:r>
              <a:t>⠀⠀⠀⠀⠀⠀⠀⠀⠀⠀⠀⣿⣿⣿⣿⣿⣿⣿⣿⣿⣿⣿⣿⣿⣿⡇⢕⢕⢕⢕⢜⣿⣿⡿⢿⣟⢯⢟⢏⢝⠕⢝⢹⣷⣕⢕⡔⢔⣕⣱⡕⣸⣿⣿⣿⣿⣿⣿⣿⣿⣿⣿⣿⣿⣿⣿⣿⣿⣿⠀⠀⠀⠀⠀⠀⠀⠀⠀⠀⠀⠀</a:t>
            </a:r>
            <a:br/>
            <a:r>
              <a:t>⠀⠀⠀⠀⠀⠀⠀⠀⠀⠀⠀⣿⣿⣿⣿⣿⣿⣿⣿⣿⣿⣿⣿⣿⣿⣧⡕⢕⢕⢕⣵⣿⣿⣽⣾⢫⢕⢕⣵⣵⢱⢕⢱⣿⣿⣧⣕⣾⣟⣫⣵⣿⣿⣿⣿⣿⣿⣿⣿⣿⣿⣿⣿⣿⣿⣿⣿⣿⣿⠀⠀⠀⠀⠀⠀⠀⠀⠀⠀⠀⠀</a:t>
            </a:r>
            <a:br/>
            <a:r>
              <a:t>⠀⠀⠀⠀⠀⠀⠀⠀⠀⠀⠀⣿⣿⣿⣿⣿⣿⣿⣿⣿⣿⣿⣿⣿⣿⣿⣯⣕⢜⢝⢟⢿⣿⣿⣿⣿⡇⣵⣿⣿⣷⣱⣾⣿⣿⣿⣿⣿⣿⣿⣿⣿⣿⣿⣿⣿⣿⣿⣿⣿⣿⣿⣿⣿⣿⣿⣿⣿⣿⠀⠀⠀⠀⠀⠀⠀⠀⠀⠀⠀⠀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⠀⠀⠀⠀⠀⠀⠀⠀⠀⠀⠀⣿⣿⣿⣿⣿⣿⣿⣿⣿⣿⣿⣿⣿⣿⣿⣿⣿⣿⢾⣷⣿⣿⣿⣿⣿⣿⣿⣿⣿⣿⣿⣿⣿⣻⣿⣿⣿⣿⣿⣿⣿⣿⣿⣿⣿⣿⣿⣿⣿⣿⣿⣿⣿⣿⣿⣿⣿⣿⠀⠀⠀⠀⠀⠀⠀⠀⠀⠀⠀⠀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⠀⠀⠀⠀⠀⠀⠀⠀⠀⠀⠀⣿⣿⣿⣿⣿⣿⣿⣿⣿⣿⣿⣿⣿⣿⣿⣿⣿⣿⣿⣿⣿⣿⣿⣿⣿⣿⣿⣿⣿⣿⣿⣿⢿⢿⢿⢟⣹⣿⣿⣿⣿⣿⣿⣿⣿⣿⣿⣿⣿⣿⣿⣿⣿⣿⣿⣿⣿⣿⠀⠀⠀⠀⠀⠀⠀⠀⠀⠀⠀⠀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⠀⠀⠀⠀⠀⠀⠀⠀⠀⠀⠀⣿⣿⣿⣿⣿⣿⣿⣿⣿⣿⣿⣿⣿⣿⣿⣿⣿⣿⣿⣿⣿⣿⣿⣿⣿⣿⣿⣿⣿⣿⣿⣕⣱⣵⣷⣾⣿⣿⣿⣿⣿⣿⣿⣿⣿⣿⣿⣿⣿⣿⣿⣿⣿⣿⣿⣿⣿⣿⠀⠀⠀⠀⠀⠀⠀⠀⠀⠀⠀⠀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⠀⠀⠀⠀⠀⠀⠀⠀⠀⠀⠀⣿⣿⣿⣿⣿⣿⣿⣿⣿⣿⣿⣿⣿⣿⣿⣿⣿⣿⣿⣯⢻⣿⣿⣿⣿⣿⣿⣿⣿⣿⣿⣿⣿⣿⣿⣿⣿⣿⣿⣿⣿⣿⣿⣿⣿⣿⣿⣿⣿⣿⣿⣿⣿⣿⣿⣿⣿⣿⠀⠀⠀⠀⠀⠀⠀⠀⠀⠀⠀⠀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⠀⠀⠀⠀⠀⠀⠀⠀⠀⠀⠀⣿⣿⣿⣿⣿⣿⣿⣿⣿⣿⣿⣿⣿⣿⣿⣿⣿⣿⣿⣿⣿⣷⣜⣻⣿⣿⣿⣿⣿⣿⣿⣿⣿⣿⣿⣿⣿⣿⣿⣿⣿⣿⣿⣿⣿⣿⣿⣿⣿⣿⣿⣿⣿⣿⣿⣿⣿⣿⠀⠀⠀⠀⠀⠀⠀⠀⠀⠀⠀⠀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⠀⠀⠀⠀⠀⠀⠀⠀⠀⠀⠀⣿⣿⣿⣿⣿⣿⣿⣿⣿⣿⣿⣿⣿⣿⢏⢕⢜⢜⢇⢕⢕⢺⣿⢏⢕⢝⢕⢕⢕⢕⣱⣼⡿⢟⣿⣿⣿⣿⣿⣿⣿⣿⣿⣿⣿⣿⣿⣿⣿⣿⣿⣿⣿⣿⣿⣿⣿⣿⠀⠀⠀⠀⠀⠀⠀⠀⠀⠀⠀⠀</a:t>
            </a:r>
            <a:br/>
            <a:r>
              <a:t>⠀⠀⠀⠀⠀⠀⠀⠀⠀⠀⠀⣿⣿⣿⣿⣿⣿⣿⣿⣿⣿⣿⣿⡿⢕⢱⡻⡕⢕⡕⢕⢕⢕⢕⢕⢕⢕⢕⢕⣕⣸⣿⣿⣿⣾⣿⣿⣿⣿⣿⣿⣿⣿⣿⣿⣿⣿⣿⣿⣿⣿⣿⣿⣿⣿⣿⣿⣿⣿⠀⠀⠀⠀⠀⠀⠀⠀⠀⠀⠀⠀</a:t>
            </a:r>
            <a:br/>
            <a:r>
              <a:t>⠀⠀⠀⠀⠀⠀⠀⠀⠀⠀⠀⣿⣿⣿⣿⣿⣿⣿⣿⣿⣿⣿⣿⢇⢕⢼⢿⢝⢇⢜⢱⢕⢕⢕⣱⣵⣷⣿⣿⣿⣿⣿⣿⣿⣿⣿⣿⣿⣿⣿⣿⣿⣿⣿⣿⣿⣿⣿⣿⣿⣿⣿⣿⣿⣿⣿⣿⣿⣿⠀⠀⠀⠀⠀⠀⠀⠀⠀⠀⠀⠀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⠀⠀⠀⠀⠀⠀⠀⠀⠀⠀⠀⣿⣿⣿⣿⣿⣿⣿⣿⣿⣿⣿⣿⢏⢻⣕⣕⢕⢕⢕⢕⢕⣵⣿⣿⣿⣿⣿⣿⣿⣿⣿⣿⣿⣿⣿⣿⣿⣿⣿⣿⣿⣿⣿⣿⣿⣿⣿⣿⣿⣿⣿⣿⣿⣿⣿⣿⣿⣿⠀⠀⠀⠀⠀⠀⠀⠀⠀⠀⠀⠀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⠀⠀⠀⠀⠀⠀⠀⠀⠀⠀⠀⣿⣿⣿⣿⣿⣿⣿⣿⣿⣿⣿⣿⣧⢕⢕⢕⢕⢕⢕⢱⣿⣿⣿⣿⣿⣿⣿⣿⣿⣿⣿⣿⣿⣿⣿⣿⣿⣟⢟⢏⢻⣿⣿⣿⣿⣿⣿⣿⣿⣿⣿⣿⣿⣿⣿⣿⣿⣿⠀⠀⠀⠀⠀⠀⠀⠀⠀⠀⠀⠀</a:t>
            </a:r>
            <a:br/>
            <a:r>
              <a:t>⠀⠀⠀⠀⠀⠀⠀⠀⠀⠀⠀⣿⣿⣿⣿⣿⣿⣿⣿⣿⣿⣿⣿⣿⣧⢕⢕⢕⢕⢕⢸⣿⣿⣿⣿⣿⣿⣿⣿⣿⣿⣿⣿⡿⢟⢏⢝⢕⢕⢕⢕⣿⣿⣿⣿⣿⣿⣿⣿⣿⣿⣿⣿⣿⣿⣿⣿⣿⣿⠀⠀⠀⠀⠀⠀⠀⠀⠀⠀⠀⠀</a:t>
            </a:r>
            <a:br/>
            <a:r>
              <a:t>⠀⠀⠀⠀⠀⠀⠀⠀⠀⠀⠀⣿⣿⣿⣿⣿⣿⣿⣿⣿⣿⣿⣿⣿⣿⡇⢕⢕⢕⢕⢸⣿⣿⡿⢟⡻⢝⢟⢝⢝⠅⢕⣿⣧⡕⢕⢔⣕⣕⣕⢕⣿⣿⣿⣿⣿⣿⣿⣿⣿⣿⣿⣿⣿⣿⣿⣿⣿⣿⠀⠀⠀⠀⠀⠀⠀⠀⠀⠀⠀⠀</a:t>
            </a:r>
            <a:br/>
            <a:r>
              <a:t>⠀⠀⠀⠀⠀⠀⠀⠀⠀⠀⠀⣿⣿⣿⣿⣿⣿⣿⣿⣿⣿⣿⣿⣿⣿⣧⢕⢕⢕⣕⣵⣿⣾⣿⣟⡇⢕⢕⣧⡕⡕⢕⣺⣿⣿⣧⣱⢾⣟⣫⣾⣿⣿⣿⣿⣿⣿⣿⣿⣿⣿⣿⣿⣿⣿⣿⣿⣿⣿⠀⠀⠀⠀⠀⠀⠀⠀⠀⠀⠀⠀</a:t>
            </a:r>
            <a:br/>
            <a:r>
              <a:t>⠀⠀⠀⠀⠀⠀⠀⠀⠀⠀⠀⣿⣿⣿⣿⣿⣿⣿⣿⣿⣿⣿⣿⣿⣿⣿⣧⡕⢞⢟⢟⣿⣿⣿⣿⣷⢱⣾⣿⣷⢇⣵⣿⣿⣿⣿⣿⣿⣿⣿⣿⣿⣿⣿⣿⣿⣿⣿⣿⣿⣿⣿⣿⣿⣿⣿⣿⣿⣿⠀⠀⠀⠀⠀⠀⠀⠀⠀⠀⠀⠀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⠀⠀⠀⠀⠀⠀⠀⠀⠀⠀⠀⣿⣿⣿⣿⣿⣿⣿⣿⣿⣿⣿⣿⣿⣿⣿⣿⣿⣳⣷⣾⣿⣿⣿⣿⣿⣿⣿⣿⣿⣿⣿⣿⣟⣿⣿⣿⣿⣿⣿⣿⣿⣿⣿⣿⣿⣿⣿⣿⣿⣿⣿⣿⣿⣿⣿⣿⣿⣿⠀⠀⠀⠀⠀⠀⠀⠀⠀⠀⠀⠀</a:t>
            </a:r>
            <a:br/>
            <a:r>
              <a:t>⠀⠀⠀⠀⠀⠀⠀⠀⠀⠀⠀⣿⣿⣿⣿⣿⣿⣿⣿⣿⣿⣿⣿⣿⣿⣿⣿⣽⡏⢕⢿⣿⣿⣿⣿⣿⣿⣿⣿⣿⣿⣿⣿⣿⣿⣿⣿⣿⣿⣿⣿⣿⣿⣿⣿⣿⣿⣿⣿⣿⣿⣿⣿⣿⣿⣿⣿⣿⣿⠀⠀⠀⠀⠀⠀⠀⠀⠀⠀⠀⠀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⠀⠀⠀⠀⠀⠀⠀⠀⠀⠀⠀⣿⣿⣿⣿⣿⣿⣿⣿⣿⣿⣿⣿⣿⣿⣿⣿⣿⣿⣿⣷⣿⣿⣿⣿⣿⣿⣿⣿⣿⣿⣿⡿⢿⢿⢟⢏⣽⣿⣿⣿⣿⣿⣿⣿⣿⣿⣿⣿⣿⣿⣿⣿⣿⣿⣿⣿⣿⣿⠀⠀⠀⠀⠀⠀⠀⠀⠀⠀⠀⠀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⠀⠀⠀⠀⠀⠀⠀⠀⠀⠀⠀⣿⣿⣿⣿⣿⣿⣿⣿⣿⣿⣿⣿⣿⣿⣿⣿⣿⣿⣿⣿⣿⣿⣿⣿⣿⣿⣿⣿⣿⣿⣧⣵⣵⣷⣾⣿⣿⣿⣿⣿⣿⣿⣿⣿⣿⣿⣿⣿⣿⣿⣿⣿⣿⣿⣿⣿⣿⣿⠀⠀⠀⠀⠀⠀⠀⠀⠀⠀⠀⠀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⠀⠀⠀⠀⠀⠀⠀⠀⠀⠀⠀⣿⣿⣿⣿⣿⣿⣿⣿⣿⣿⣿⣿⣿⣿⣿⣿⣿⣿⣿⡏⢿⣿⣿⣿⣿⣿⣿⣿⣿⣿⣿⣿⣿⣿⣿⣿⣿⣿⣿⣿⣿⣿⣿⣿⣿⣿⣿⣿⣿⣿⣿⣿⣿⣿⣿⣿⣿⣿⠀⠀⠀⠀⠀⠀⠀⠀⠀⠀⠀⠀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⠀⠀⠀⠀⠀⠀⠀⠀⠀⠀⠀⣿⣿⣿⣿⣿⣿⣿⣿⣿⣿⣿⣿⣿⣿⣿⣿⣿⣿⣿⣿⣜⢿⣿⣿⣿⣿⣿⣿⣿⣿⣿⣿⣿⣿⣿⣿⣿⣿⣿⣿⣿⣿⣿⣿⣿⣿⣿⣿⣿⣿⣿⣿⣿⣿⣿⣿⣿⣿⠀⠀⠀⠀⠀⠀⠀⠀⠀⠀⠀⠀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⠀⠀⠀⠀⠀⠀⠀⠀⠀⠀⠀⣿⣿⣿⣿⣿⣿⣿⣿⣿⣿⣿⣿⣿⣿⣿⣿⣿⣿⣿⣿⣿⣧⡹⣿⣿⣿⣿⣿⣿⣿⣿⣿⣿⣿⣿⣿⣿⣿⣿⣿⣿⣿⣿⣿⣿⣿⣿⣿⣿⣿⣿⣿⣿⣿⣿⣿⣿⣿⠀⠀⠀⠀⠀⠀⠀⠀⠀⠀⠀⠀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⠀⠀⠀⠀⠀⠀⠀⠀⠀⠀⠀⣿⣿⣿⣿⣿⣿⣿⣿⣿⣿⣿⣿⣿⣿⣿⣿⣿⣿⣿⣿⣿⣿⣿⣿⣿⣿⣿⣿⣿⣿⣿⣟⢏⣼⣿⣿⣿⣿⣿⣿⣿⣿⣿⣿⣿⣿⣿⣿⣿⣿⣿⣿⣿⣿⣿⣿⣿⣿⠀⠀⠀⠀⠀⠀⠀⠀⠀⠀⠀⠀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⠀⠀⠀⠀⠀⠀⠀⠀⠀⠀⠀⣿⣿⣿⣿⣿⣿⣿⣿⣿⣿⣿⣿⣿⣿⣿⣿⣿⣿⣿⣿⣿⣿⣿⣿⣿⣿⣿⣿⣿⣿⡟⢟⢝⢕⢕⢕⢕⢝⢕⢕⢝⢿⣿⣿⣿⣿⣿⣿⣿⣿⣿⣿⣿⣿⣿⣿⣿⣿⠀⠀⠀⠀⠀⠀⠀⠀⠀⠀⠀⠀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⠀⠀⠀⠀⠀⠀⠀⠀⠀⠀⠀⣿⣿⣿⣿⣿⣿⣿⣿⣿⣿⣿⣿⣿⣿⣿⣿⣿⣿⣿⣿⣿⣿⣿⣿⣿⣿⣿⣿⣷⢷⣷⢷⠕⢕⢕⢕⠕⢕⢐⠁⠕⢜⢻⣿⣿⣿⣿⣿⣿⣿⣿⣿⣿⣿⣿⣿⣿⣿⠀⠀⠀⠀⠀⠀⠀⠀⠀⠀⠀⠀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⠀⠀⠀⠀⠀⠀⠀⠀⠀⠀⠀⣿⣿⣿⣿⣿⣿⣿⣿⣿⣿⣿⣿⣿⣿⣿⣿⣿⣿⣿⣿⣿⣿⣿⣿⣿⣿⢿⢟⢕⢕⢕⢕⢕⢕⢕⠑⠑⠐⢄⢀⠀⠀⢅⢜⢜⢻⡿⣿⣿⣿⣿⣿⣿⣿⣿⣿⣿⣿⠀⠀⠀⠀⠀⠀⠀⠀⠀⠀⠀⠀</a:t>
            </a:r>
            <a:br/>
            <a:r>
              <a:t>⠀⠀⠀⠀⠀⠀⠀⠀⠀⠀⠀⣿⣿⣿⣿⣿⣿⣿⣿⣿⣿⣿⣿⣿⣿⣿⣿⣿⣿⣿⣿⣿⣿⣿⣿⢟⢕⢕⢕⢕⢕⢕⢕⠕⢕⢕⠔⠀⠀⠕⢕⢔⢄⢅⢕⢕⢕⢕⢜⣝⣿⣿⣿⣿⣿⣿⣿⣿⣿⠀⠀⠀⠀⠀⠀⠀⠀⠀⠀⠀⠀</a:t>
            </a:r>
            <a:br/>
            <a:r>
              <a:t>⠀⠀⠀⠀⠀⠀⠀⠀⠀⠀⠀⣿⣿⣿⣿⣿⣿⣿⣿⣿⣿⣿⣿⣿⣿⣿⣿⣿⣿⣿⣿⣿⣿⢏⢕⢕⢕⢕⢕⢕⢕⢕⢕⠀⢄⢁⢀⢄⢄⢕⢕⢕⢕⢕⢕⢕⢕⢕⢣⢾⡿⣿⣿⣿⣿⣿⣿⣿⣿⠀⠀⠀⠀⠀⠀⠀⠀⠀⠀⠀⠀</a:t>
            </a:r>
            <a:br/>
            <a:r>
              <a:t>⠀⠀⠀⠀⠀⠀⠀⠀⠀⠀⠀⣿⣿⣿⣿⣿⣿⣿⣿⣿⣿⣿⣿⣿⣿⣿⣿⣿⣿⣿⣿⣿⣿⡕⢕⢕⢕⢕⢕⢕⢕⢀⠀⠐⠕⢕⢕⢕⢕⢕⢕⢕⢕⢕⢕⢕⢕⢕⢕⢕⢜⣽⣿⣿⣿⣿⣿⣿⣿⠀⠀⠀⠀⠀⠀⠀⠀⠀⠀⠀⠀</a:t>
            </a:r>
            <a:br/>
            <a:r>
              <a:t>⠀⠀⠀⠀⠀⠀⠀⠀⠀⠀⠀⣿⣿⣿⣿⣿⣿⣿⣿⣿⣿⣿⣿⣿⣿⣿⣿⣿⣿⣿⣿⣿⡟⢕⢕⢕⢕⢕⢕⢕⢕⢕⢕⢅⠀⢄⢁⠑⠑⠕⢕⠑⠔⠁⠑⠕⢕⢕⢕⢕⢕⣿⣿⣿⣿⣿⣿⣿⣿⠀⠀⠀⠀⠀⠀⠀⠀⠀⠀⠀⠀</a:t>
            </a:r>
            <a:br/>
            <a:r>
              <a:t>⠀⠀⠀⠀⠀⠀⠀⠀⠀⠀⠀⣿⣿⣿⣿⣿⣿⣿⣿⣿⣿⣿⣿⣿⣿⣿⣿⣿⣿⣿⣿⣿⡿⢇⢕⢕⢕⢕⢕⢕⢕⢕⢕⢕⢕⢕⢕⢔⢔⢔⢄⢔⢔⢄⢄⢔⢕⢕⣵⣵⣿⣿⣿⣿⣿⣿⣿⣿⣿⠀⠀⠀⠀⠀⠀⠀⠀⠀⠀⠀⠀</a:t>
            </a:r>
            <a:br/>
            <a:r>
              <a:t>⠀⠀⠀⠀⠀⠀⠀⠀⠀⠀⠀⣿⣿⣿⣿⣿⣿⣿⣿⣿⣿⣿⣿⣿⣿⣿⣿⣿⣿⣿⣿⢏⡱⢕⢕⢕⢕⢕⢕⢕⢕⣵⣕⣵⣵⡵⣵⣵⣵⣵⣕⣕⣕⣕⣵⣷⣾⣿⣿⣿⣿⣿⣿⣿⣿⣿⣿⣿⣿⠀⠀⠀⠀⠀⠀⠀⠀⠀⠀⠀⠀</a:t>
            </a:r>
            <a:br/>
            <a:r>
              <a:t>⠀⠀⠀⠀⠀⠀⠀⠀⠀⠀⠀⣿⣿⣿⣿⣿⣿⣿⣿⣿⣿⣿⣿⣿⣿⣿⣿⣿⣿⣿⢟⡇⢕⢕⢕⢕⢕⢕⢕⢕⢕⣟⢟⢟⡏⢳⣾⣿⣿⣿⣿⣿⣿⣿⣿⣿⣿⣿⣿⣿⣿⣿⣿⣿⣿⣿⣿⣿⣿⠀⠀⠀⠀⠀⠀⠀⠀⠀⠀⠀⠀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⠀⠀⠀⠀⠀⠀⠀⠀⠀⠀⠀⣿⣿⣿⣿⣿⣿⣿⣿⣿⣿⣿⣿⣿⣿⣿⣿⣿⣿⣿⣿⣧⡕⢕⢕⢕⢕⢕⢕⣵⣸⢗⢕⢕⢕⢕⢿⣿⣿⣿⣿⣿⣿⣿⣿⣿⣿⣿⣿⣿⣿⣿⣿⣿⣿⣿⣿⣿⣿⠀⠀⠀⠀⠀⠀⠀⠀⠀⠀⠀⠀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⠀⠀⠀⠀⠀⠀⠀⠀⠀⠀⠀⣿⣿⣿⣿⣿⣿⣿⣿⣿⣿⣿⣿⣿⣿⣿⣿⣿⣿⣿⣵⣧⡕⡕⢕⢕⢕⢱⣿⣿⡿⢕⢕⢕⢱⣷⣾⣿⣿⣿⣿⣿⣿⣿⣿⣿⣿⣿⣿⣿⣿⣿⣿⣿⣿⣿⣿⣿⣿⠀⠀⠀⠀⠀⠀⠀⠀⠀⠀⠀⠀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⠀⠀⠀⠀⠀⠀⠀⠀⠀⠀⠀⣿⣿⣿⣿⣿⣿⣿⣿⣿⣿⣿⣿⣿⣿⣿⣿⣿⣿⣿⣿⣯⣕⢹⣧⡕⢕⣾⣿⣿⣕⢕⢕⢕⢕⢝⢝⢟⢟⢿⢿⣿⣿⣿⣿⣿⣿⣿⣿⣿⣿⣿⣿⣿⣿⣿⣿⣿⣿⠀⠀⠀⠀⠀⠀⠀⠀⠀⠀⠀⠀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⠀⠀⠀⠀⠀⠀⠀⠀⠀⠀⠀⣿⣿⣿⣿⣿⣿⣿⣿⣿⣿⣿⣿⣿⣿⣿⣿⣿⣿⣿⣿⣿⣿⣸⣿⣿⣿⣿⣿⣿⢾⣕⣕⡕⢕⢕⢗⢕⢕⢕⢕⣿⣿⣟⢱⣷⣾⣿⣿⣿⣿⣿⣿⣿⣿⣿⣿⣿⣿⠀⠀⠀⠀⠀⠀⠀⠀⠀⠀⠀⠀</a:t>
            </a:r>
            <a:br/>
            <a:r>
              <a:t>⠀⠀⠀⠀⠀⠀⠀⠀⠀⠀⠀⣿⣿⣿⣿⣿⣿⣿⣿⣿⣿⣿⣿⣿⣿⣿⣿⣿⣿⣿⣿⣿⣿⣿⣿⣿⣿⣿⣿⣿⣟⢻⣿⣿⣿⣿⣿⣷⡷⢇⢕⣿⣿⣿⣿⣿⣿⣿⣿⣿⣿⣿⣿⣿⣿⣿⣿⣿⣿⠀⠀⠀⠀⠀⠀⠀⠀⠀⠀⠀⠀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⠀⠀⠀⠀⠀⠀⠀⠀⠀⠀⠀⣿⣿⣿⣿⣿⣿⣿⣿⣿⣿⣿⣿⣿⣿⣿⣿⣿⣿⣿⣿⣿⣿⣿⣿⣿⣿⣿⣿⣇⡕⢕⢻⣿⣿⣿⣿⣿⢕⢕⢕⣿⣿⣿⣿⣿⣿⣿⣿⣿⣿⣿⣿⣿⣿⣿⣿⣿⣿⠀⠀⠀⠀⠀⠀⠀⠀⠀⠀⠀⠀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⠀⠀⠀⠀⠀⠀⠀⠀⠀⠀⠀⣿⣿⣿⣿⣿⣿⣿⣿⣿⣿⣿⣿⣿⣿⣿⣿⣿⣿⣿⣿⣿⣿⣿⣿⣿⣿⣿⣿⣿⣷⣕⢕⣿⣿⣿⡟⢕⢕⢕⢱⣿⣿⣿⣿⣿⣿⣿⣿⣿⣿⣿⣿⣿⣿⣿⣿⣿⣿⠀⠀⠀⠀⠀⠀⠀⠀⠀⠀⠀⠀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⠀⠀⠀⠀⠀⠀⠀⠀⠀⠀⠀⣿⣿⣿⣿⣿⣿⣿⣿⣿⣿⣿⣿⣿⣿⣿⣿⣿⣿⣿⣿⣿⣿⣿⣿⣯⡏⢻⣿⣿⣿⣿⢜⢝⢝⢕⢱⢵⣕⣕⣱⣿⣿⣿⣿⣿⣿⣿⣿⣿⣿⣿⣿⣿⣿⣿⣿⣿⣿⠀⠀⠀⠀⠀⠀⠀⠀⠀⠀⠀⠀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⠀⠀⠀⠀⠀⠀⠀⠀⠀⠀⠀⣿⣿⣿⣿⣿⣿⣿⣿⣿⣿⣿⣿⣿⣿⣿⣿⣿⣿⣿⣿⣿⣿⣿⣿⢿⢧⣮⣵⣇⣕⣎⢕⡕⡕⢕⢕⢕⢻⣿⣿⣿⣿⣿⣿⣿⣿⣿⣿⣿⣿⣿⣿⣿⣿⣿⣿⣿⣿⠀⠀⠀⠀⠀⠀⠀⠀⠀⠀⠀⠀</a:t>
            </a:r>
            <a:br/>
            <a:r>
              <a:t>⠀⠀⠀⠀⠀⠀⠀⠀⠀⠀⠀⣿⣿⣿⣿⣿⣿⣿⣿⣿⣿⣿⣿⣿⣿⣿⣿⣿⣿⣿⣿⣿⢿⣿⣿⢕⡣⣜⢭⡫⢯⢹⣝⢼⢇⢕⢱⢵⣷⣾⣿⣿⣿⡟⢝⢝⢿⣿⣿⣿⣿⣿⣿⣿⣿⣿⣿⣿⣿⠀⠀⠀⠀⠀⠀⠀⠀⠀⠀⠀⠀</a:t>
            </a:r>
            <a:br/>
            <a:r>
              <a:t>⠀⠀⠀⠀⠀⠀⠀⠀⠀⠀⠀⣿⣿⣿⣿⣿⣿⣿⣿⣿⣿⣿⣿⣿⣿⣿⣿⣿⣿⣿⢟⢿⣼⣿⢹⡕⢼⢗⢕⡣⣿⣿⣜⢇⡵⢷⣾⣿⣿⣿⣿⣿⣿⡇⢕⢕⢕⢝⢝⢻⢿⣿⣿⣿⣿⣿⣿⣿⣿⠀⠀⠀⠀⠀⠀⠀⠀⠀⠀⠀⠀</a:t>
            </a:r>
            <a:br/>
            <a:r>
              <a:t>⠀⠀⠀⠀⠀⠀⠀⠀⠀⠀⠀⣿⣿⣿⣿⣿⣿⣿⣿⣿⣿⣿⣿⣿⣿⢿⢟⢟⢝⢕⢕⢱⣿⡗⢸⡇⢕⢕⢕⣞⣿⣿⢕⢕⢕⢕⢕⣹⣿⣿⣿⣿⣿⡇⢕⢕⢕⢕⢕⢕⠕⠕⢝⢟⢿⢿⣿⣿⣿⠀⠀⠀⠀⠀⠀⠀⠀⠀⠀⠀⠀</a:t>
            </a:r>
            <a:br/>
            <a:r>
              <a:t>⠀⠀⠀⠀⠀⠀⠀⠀⠀⠀⠀⠛⠛⠛⠛⠛⠛⠛⠛⠛⠛⠛⠛⠋⠑⠑⠑⠑⠑⠑⠑⠘⠛⠃⠘⠃⠑⠘⠓⠑⠛⠛⠑⠑⠑⠑⠛⠛⠛⠛⠛⠛⠛⠃⠑⠑⠑⠑⠑⠀⠀⠁⠑⠑⠑⠑⠘⠙⠛⠀⠀⠀⠀⠀⠀⠀⠀⠀⠀⠀⠀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⠀⠀⠀⠀⠀⠀⠀⠀⠀⠀⠀⣿⣿⣿⣿⣿⣿⣿⣿⣿⣿⣿⣿⣿⣿⣿⣿⣿⣿⣿⣿⣿⡿⢟⢝⢕⢕⢕⢝⢻⣿⣿⣿⣿⣿⣿⣿⣿⣿⣿⣿⣿⣿⣿⣿⣿⣿⣿⣿⣿⣿⣿⣿⣿⣿⣿⣿⣿⣿⠀⠀⠀⠀⠀⠀⠀⠀⠀⠀⠀⠀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⠀⠀⠀⠀⠀⠀⠀⠀⠀⠀⠀⣿⣿⣿⣿⣿⣿⣿⣿⣿⣿⣿⣿⣿⣿⣿⣿⣿⣿⣿⣿⣿⣿⢕⣕⣕⣵⣷⣿⣕⣿⣿⣿⣿⣿⣿⣿⣿⣿⣿⣿⣿⣿⣿⣿⣿⣿⣿⣿⣿⣿⣿⣿⣿⣿⣿⣿⣿⣿⠀⠀⠀⠀⠀⠀⠀⠀⠀⠀⠀⠀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⠀⠀⠀⠀⠀⠀⠀⠀⠀⠀⠀⣿⣿⣿⣿⣿⣿⣿⣿⣿⣿⣿⣿⣿⣿⣿⣿⣿⣿⣿⣿⣿⣿⣾⣾⣽⣿⣿⣿⣿⣿⣿⣿⣿⣿⣿⣿⣿⣿⣿⣿⣿⣿⣿⣿⣿⣿⣿⣿⣿⣿⣿⣿⣿⣿⣿⣿⣿⣿⠀⠀⠀⠀⠀⠀⠀⠀⠀⠀⠀⠀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⠀⠀⠀⠀⠀⠀⠀⠀⠀⠀⠀⣿⣿⣿⣿⣿⣿⣿⣿⣿⣿⣿⣿⣿⣿⣿⣿⣿⣿⣿⣿⣿⣿⣿⢿⢟⢿⣿⣿⣿⣿⢿⢿⣿⣿⣿⣿⣿⣿⣿⣿⣿⣿⣿⣿⣿⣿⣿⣿⣿⣿⣿⣿⣿⣿⣿⣿⣿⣿⠀⠀⠀⠀⠀⠀⠀⠀⠀⠀⠀⠀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⠀⠀⠀⠀⠀⠀⠀⠀⠀⠀⠀⣿⣿⣿⣿⣿⣿⣿⣿⣿⣿⣿⣿⣿⣿⣿⣿⣿⣿⣿⣿⣿⢿⢇⢕⢷⣵⣾⣿⣿⢻⡇⢕⢕⢝⢿⣿⣿⣿⣿⣿⣿⣿⣿⣿⣿⣿⣿⣿⣿⣿⣿⣿⣿⣿⣿⣿⣿⣿⠀⠀⠀⠀⠀⠀⠀⠀⠀⠀⠀⠀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⠀⠀⠀⠀⠀⠀⠀⠀⠀⠀⠀⣿⣿⣿⣿⣿⣿⣿⣿⣿⣿⣿⣿⣿⣿⣿⣿⣿⣿⡿⢟⢕⢕⢕⢕⢘⣿⣿⡕⢹⣾⡟⢕⢕⢕⣸⣿⣿⣿⣿⣿⣿⣿⣿⣿⣿⣿⣿⣿⣿⣿⣿⣿⣿⣿⣿⣿⣿⣿⠀⠀⠀⠀⠀⠀⠀⠀⠀⠀⠀⠀</a:t>
            </a:r>
            <a:br/>
            <a:r>
              <a:t>⠀⠀⠀⠀⠀⠀⠀⠀⠀⠀⠀⣿⣿⣿⣿⣿⣿⣿⣿⣿⣿⣿⣿⣿⣿⣿⡿⢏⢕⢕⢕⢕⢕⢕⢕⢕⢘⢿⢿⡿⢽⣇⢕⢕⢕⣿⣿⣿⣿⣿⣿⣿⣿⣿⣿⣿⣿⣿⣿⣿⣿⣿⣿⣿⣿⣿⣿⣿⣿⠀⠀⠀⠀⠀⠀⠀⠀⠀⠀⠀⠀</a:t>
            </a:r>
            <a:br/>
            <a:r>
              <a:t>⠀⠀⠀⠀⠀⠀⠀⠀⠀⠀⠀⣿⣿⣿⣿⣿⣿⣿⣿⣿⣿⣿⣿⣿⣿⣿⡇⠑⠀⠑⠁⠁⠑⢕⢕⢕⢕⢜⡿⣟⣟⣗⢕⢕⢕⣿⣿⣿⣿⣿⣿⣿⣿⣿⣿⣿⣿⣿⣿⣿⣿⣿⣿⣿⣿⣿⣿⣿⣿⠀⠀⠀⠀⠀⠀⠀⠀⠀⠀⠀⠀</a:t>
            </a:r>
            <a:br/>
            <a:r>
              <a:t>⠀⠀⠀⠀⠀⠀⠀⠀⠀⠀⠀⣿⣿⣿⣿⣿⣿⣿⣿⣿⣿⣿⣿⣿⣿⣿⢕⠀⠀⠀⠀⠀⠀⠑⢕⢕⢕⢕⢕⣗⣷⢾⠕⢕⢕⣿⣿⣿⣿⣿⣿⣿⣿⣿⣿⣿⣿⣿⣿⣿⣿⣿⣿⣿⣿⣿⣿⣿⣿⠀⠀⠀⠀⠀⠀⠀⠀⠀⠀⠀⠀</a:t>
            </a:r>
            <a:br/>
            <a:r>
              <a:t>⠀⠀⠀⠀⠀⠀⠀⠀⠀⠀⠀⣿⣿⣿⣿⣿⣿⣿⣿⣿⣿⣿⣿⣿⣿⡿⠑⠀⠀⠀⠀⠀⠀⠀⠑⢕⢑⢕⢕⢻⢽⢽⠅⢕⢕⣿⣿⣿⣿⣿⣿⣿⣿⣿⣿⣿⣿⣿⣿⣿⣿⣿⣿⣿⣿⣿⣿⣿⣿⠀⠀⠀⠀⠀⠀⠀⠀⠀⠀⠀⠀</a:t>
            </a:r>
            <a:br/>
            <a:r>
              <a:t>⠀⠀⠀⠀⠀⠀⠀⠀⠀⠀⠀⣿⣿⣿⣿⣿⣿⣿⣿⣿⣿⣿⣿⣿⡟⠁⠀⠀⠀⠀⠀⠀⠀⠀⠀⠁⠐⢕⢕⢜⣟⣗⢑⢕⢱⣿⣿⣿⣿⣿⣿⣿⣿⣿⣿⣿⣿⣿⣿⣿⣿⣿⣿⣿⣿⣿⣿⣿⣿⠀⠀⠀⠀⠀⠀⠀⠀⠀⠀⠀⠀</a:t>
            </a:r>
            <a:br/>
            <a:r>
              <a:t>⠀⠀⠀⠀⠀⠀⠀⠀⠀⠀⠀⣿⣿⣿⣿⣿⣿⣿⣿⣿⣿⣿⣿⡿⠑⠀⠀⠀⠀⠀⠀⠀⠀⠀⠀⠀⠀⠄⢕⢕⢱⢵⠁⢕⠘⢻⣿⣿⣿⣿⣿⣿⣿⣿⣿⣿⣿⣿⣿⣿⣿⣿⣿⣿⣿⣿⣿⣿⣿⠀⠀⠀⠀⠀⠀⠀⠀⠀⠀⠀⠀</a:t>
            </a:r>
            <a:br/>
            <a:r>
              <a:t>⠀⠀⠀⠀⠀⠀⠀⠀⠀⠀⠀⣿⣿⣿⣿⣿⣿⣿⣿⣿⣿⣿⣿⢇⠀⠀⠀⠀⠀⠀⠀⠀⠀⠀⠀⠀⠀⠀⢕⢕⢘⢇⠀⢕⠐⠈⠝⢿⣿⣿⣿⣿⣿⣿⣿⣿⣿⣿⣿⣿⣿⣿⣿⣿⣿⣿⣿⣿⣿⠀⠀⠀⠀⠀⠀⠀⠀⠀⠀⠀⠀</a:t>
            </a:r>
            <a:br/>
            <a:r>
              <a:t>⠀⠀⠀⠀⠀⠀⠀⠀⠀⠀⠀⣿⣿⣿⣿⣿⣿⣿⣿⣿⣿⣿⡿⠑⠀⠀⠀⠀⠀⠀⠀⠀⠀⠀⠀⠀⠀⠀⢕⠕⠀⠁⠀⠅⠀⠀⢔⢾⣿⣿⣿⣿⣿⣿⣿⣿⣿⣿⣿⣿⣿⣿⣿⣿⣿⣿⣿⣿⣿⠀⠀⠀⠀⠀⠀⠀⠀⠀⠀⠀⠀</a:t>
            </a:r>
            <a:br/>
            <a:r>
              <a:t>⠀⠀⠀⠀⠀⠀⠀⠀⠀⠀⠀⣿⣿⣿⣿⣿⣿⣿⣿⣿⣿⣿⢇⠀⠀⠀⠀⡔⠀⠀⠀⠀⠀⠀⠀⠐⠀⠀⢕⠀⠀⢀⢀⠀⢄⡀⢑⣕⢜⢳⢝⣿⣿⣿⣿⣿⣿⣿⣿⣿⣿⣿⣿⣿⣿⣿⣿⣿⣿⠀⠀⠀⠀⠀⠀⠀⠀⠀⠀⠀⠀</a:t>
            </a:r>
            <a:br/>
            <a:r>
              <a:t>⠀⠀⠀⠀⠀⠀⠀⠀⠀⠀⠀⣿⣿⣿⣿⣿⣿⣿⣿⣿⣿⣿⠐⠀⠀⠀⢰⡗⠀⠀⠀⠀⠀⠀⠀⠀⠀⠀⢕⠀⠀⠀⢕⠀⣾⣿⣿⣿⣿⣳⣾⣿⣿⣿⣿⣿⣿⣿⣿⣿⣿⣿⣿⣿⣿⣿⣿⣿⣿⠀⠀⠀⠀⠀⠀⠀⠀⠀⠀⠀⠀</a:t>
            </a:r>
            <a:br/>
            <a:r>
              <a:t>⠀⠀⠀⠀⠀⠀⠀⠀⠀⠀⠀⣿⣿⣿⣿⣿⣿⣿⣿⣿⣿⡇⠀⠀⠀⢄⣾⡇⠀⠀⠀⠀⠀⠀⠀⠀⠀⠀⢕⠀⠀⠀⢕⢄⣿⣿⣿⣿⣿⣿⣿⣿⣿⣿⣿⣿⣿⣿⣿⣿⣿⣿⣿⣿⣿⣿⣿⣿⣿⠀⠀⠀⠀⠀⠀⠀⠀⠀⠀⠀⠀</a:t>
            </a:r>
            <a:br/>
            <a:r>
              <a:t>⠀⠀⠀⠀⠀⠀⠀⠀⠀⠀⠀⠛⠛⠛⠛⠛⠛⠛⠛⠛⠛⠑⠀⠀⠀⠘⠛⠃⠀⠀⠀⠀⠀⠀⠀⠀⠁⠁⠑⠀⠀⠀⠓⠑⠛⠛⠛⠛⠛⠛⠛⠛⠛⠛⠛⠛⠛⠛⠛⠛⠛⠛⠛⠛⠛⠛⠛⠛⠛⠀⠀⠀⠀⠀⠀⠀⠀⠀⠀⠀⠀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⠀⠀⠀⠀⠀⠀⠀⠀⠀⠀⠀⣿⣿⣿⣿⣿⣿⣿⣿⣿⣿⣿⣿⣿⣿⡟⢕⢝⢜⡕⢕⢕⢽⣿⡷⢝⢕⢕⢕⢕⢕⢕⣱⣷⣿⣿⣿⣿⣿⣿⣿⣿⣿⣿⣿⣿⣿⣿⣿⣿⣿⣿⣿⣿⣿⣿⣿⣿⣿⠀⠀⠀⠀⠀⠀⠀⠀⠀⠀⠀⠀</a:t>
            </a:r>
            <a:br/>
            <a:r>
              <a:t>⠀⠀⠀⠀⠀⠀⠀⠀⠀⠀⠀⣿⣿⣿⣿⣿⣿⣿⣿⣿⣿⣿⣿⣿⢏⢕⢾⢕⢕⢕⢕⢕⢜⢝⢕⢕⢕⢕⢕⢕⣵⣿⣿⣧⣵⣿⣿⣿⣿⣿⣿⣿⣿⣿⣿⣿⣿⣿⣿⣿⣿⣿⣿⣿⣿⣿⣿⣿⣿⠀⠀⠀⠀⠀⠀⠀⠀⠀⠀⠀⠀</a:t>
            </a:r>
            <a:br/>
            <a:r>
              <a:t>⠀⠀⠀⠀⠀⠀⠀⠀⠀⠀⠀⣿⣿⣿⣿⣿⣿⣿⣿⣿⣿⣿⣿⡏⢕⡸⣷⡳⢎⢕⢕⢵⢕⢕⣕⣵⣵⣷⣷⣿⣿⣿⣿⣿⣿⣿⣿⣿⣿⣿⣿⣿⣿⣿⣿⣿⣿⣿⣿⣿⣿⣿⣿⣿⣿⣿⣿⣿⣿⠀⠀⠀⠀⠀⠀⠀⠀⠀⠀⠀⠀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⠀⠀⠀⠀⠀⠀⠀⠀⠀⠀⠀⣿⣿⣿⣿⣿⣿⣿⣿⣿⣿⣿⣿⡟⢧⢕⡕⢕⢕⢕⢕⢕⣵⣾⣿⣿⣿⣿⣿⣿⣿⣿⣿⣿⣿⣿⣿⣿⣿⣿⣿⣿⣿⣿⣿⣿⣿⣿⣿⣿⣿⣿⣿⣿⣿⣿⣿⣿⣿⠀⠀⠀⠀⠀⠀⠀⠀⠀⠀⠀⠀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⠀⠀⠀⠀⠀⠀⠀⠀⠀⠀⠀⣿⣿⣿⣿⣿⣿⣿⣿⣿⣿⣿⣿⣇⢕⢕⢕⢕⢕⢕⢱⣾⣿⣿⣿⣿⣿⣿⣿⣿⣿⣿⣿⣿⣿⣿⣿⣿⡿⢿⢿⣿⣿⣿⣿⣿⣿⣿⣿⣿⣿⣿⣿⣿⣿⣿⣿⣿⣿⠀⠀⠀⠀⠀⠀⠀⠀⠀⠀⠀⠀</a:t>
            </a:r>
            <a:br/>
            <a:r>
              <a:t>⠀⠀⠀⠀⠀⠀⠀⠀⠀⠀⠀⣿⣿⣿⣿⣿⣿⣿⣿⣿⣿⣿⣿⣿⣇⢕⢕⢕⢕⢕⣼⣿⣿⣿⣿⣿⣿⣿⣿⣿⣿⣿⣿⣿⡿⢟⢟⢇⢝⢕⢝⣿⣿⣿⣿⣿⣿⣿⣿⣿⣿⣿⣿⣿⣿⣿⣿⣿⣿⠀⠀⠀⠀⠀⠀⠀⠀⠀⠀⠀⠀</a:t>
            </a:r>
            <a:br/>
            <a:r>
              <a:t>⠀⠀⠀⠀⠀⠀⠀⠀⠀⠀⠀⣿⣿⣿⣿⣿⣿⣿⣿⣿⣿⣿⣿⣿⣿⡇⢕⢕⢕⢕⢿⣿⣿⣿⢿⢟⢻⢟⢟⢟⢙⢻⣯⡕⢕⢔⢅⢕⢕⡕⢸⣿⣿⣿⣿⣿⣿⣿⣿⣿⣿⣿⣿⣿⣿⣿⣿⣿⣿⠀⠀⠀⠀⠀⠀⠀⠀⠀⠀⠀⠀</a:t>
            </a:r>
            <a:br/>
            <a:r>
              <a:t>⠀⠀⠀⠀⠀⠀⠀⠀⠀⠀⠀⣿⣿⣿⣿⣿⣿⣿⣿⣿⣿⣿⣿⣿⣿⣕⢕⢕⢕⢕⣸⣿⣷⣧⡾⢕⠕⢱⣕⡕⢔⢕⣾⣿⣷⡜⣸⣿⡿⢿⣾⣿⣿⣿⣿⣿⣿⣿⣿⣿⣿⣿⣿⣿⣿⣿⣿⣿⣿⠀⠀⠀⠀⠀⠀⠀⠀⠀⠀⠀⠀</a:t>
            </a:r>
            <a:br/>
            <a:r>
              <a:t>⠀⠀⠀⠀⠀⠀⠀⠀⠀⠀⠀⣿⣿⣿⣿⣿⣿⣿⣿⣿⣿⣿⣿⣿⣿⣿⡧⢕⢕⢿⢿⣿⣿⣿⣷⢇⢕⣾⣿⣧⢕⣱⣿⣿⣿⣿⣷⣷⣿⣿⣿⣿⣿⣿⣿⣿⣿⣿⣿⣿⣿⣿⣿⣿⣿⣿⣿⣿⣿⠀⠀⠀⠀⠀⠀⠀⠀⠀⠀⠀⠀</a:t>
            </a:r>
            <a:br/>
            <a:r>
              <a:t>⠀⠀⠀⠀⠀⠀⠀⠀⠀⠀⠀⣿⣿⣿⣿⣿⣿⣿⣿⣿⣿⣿⣿⣿⣿⣿⣿⣷⣷⣷⣾⣿⣿⣿⣿⣷⣾⣿⣿⣿⣿⣿⣿⢿⣿⣿⣿⣿⣿⣿⣿⣿⣿⣿⣿⣿⣿⣿⣿⣿⣿⣿⣿⣿⣿⣿⣿⣿⣿⠀⠀⠀⠀⠀⠀⠀⠀⠀⠀⠀⠀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⠀⠀⠀⠀⠀⠀⠀⠀⠀⠀⠀⣿⣿⣿⣿⣿⣿⣿⣿⣿⣿⣿⣿⣿⣿⣿⣷⣿⡇⢝⣿⣿⣿⣿⣿⣿⣿⣿⣿⣿⣿⣿⣿⣿⣿⣿⣿⣿⣿⣿⣿⣿⣿⣿⣿⣿⣿⣿⣿⣿⣿⣿⣿⣿⣿⣿⣿⣿⣿⠀⠀⠀⠀⠀⠀⠀⠀⠀⠀⠀⠀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⠀⠀⠀⠀⠀⠀⠀⠀⠀⠀⠀⣿⣿⣿⣿⣿⣿⣿⣿⣿⣿⣿⣿⣿⣿⣿⣿⣿⣷⣷⣾⣿⣿⣿⣿⣿⣿⣿⣿⣿⣿⣿⣿⣿⣿⢿⢟⣿⣿⣿⣿⣿⣿⣿⣿⣿⣿⣿⣿⣿⣿⣿⣿⣿⣿⣿⣿⣿⣿⠀⠀⠀⠀⠀⠀⠀⠀⠀⠀⠀⠀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⠀⠀⠀⠀⠀⠀⠀⠀⠀⠀⠀⣿⣿⣿⣿⣿⣿⣿⣿⣿⣿⣿⣿⣿⣿⣿⣿⣿⣿⣿⣿⣿⣿⣿⣿⣿⣿⣿⣿⣿⣿⣝⣕⣱⣷⣷⣾⣿⣿⣿⣿⣿⣿⣿⣿⣿⣿⣿⣿⣿⣿⣿⣿⣿⣿⣿⣿⣿⣿⠀⠀⠀⠀⠀⠀⠀⠀⠀⠀⠀⠀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⠀⠀⠀⠀⠀⠀⠀⠀⠀⠀⠀⣿⣿⣿⣿⣿⣿⣿⣿⣿⣿⣿⣿⣿⣿⣿⣿⣿⣿⣿⣿⣷⣜⣿⣿⣿⣿⣿⣿⣿⣿⣿⣿⣿⣿⣿⣿⣿⣿⣿⣿⣿⣿⣿⣿⣿⣿⣿⣿⣿⣿⣿⣿⣿⣿⣿⣿⣿⣿⠀⠀⠀⠀⠀⠀⠀⠀⠀⠀⠀⠀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⠀⠀⠀⠀⠀⠀⠀⠀⠀⠀⠀⣿⣿⣿⣿⣿⣿⣿⣿⣿⣿⣿⣿⣿⣿⣿⣿⣿⣿⣿⣿⣿⣿⣿⣿⣿⣿⣿⣿⣿⣿⣿⡿⢟⣼⣿⣿⣿⣿⣿⣿⣿⣿⣿⣿⣿⣿⣿⣿⣿⣿⣿⣿⣿⣿⣿⣿⣿⣿⠀⠀⠀⠀⠀⠀⠀⠀⠀⠀⠀⠀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⠀⠀⠀⠀⠀⠀⠀⠀⠀⠀⠀⣿⣿⣿⣿⣿⣿⣿⣿⣿⣿⣿⣿⣿⣿⡿⢇⢹⢎⡟⢜⢕⣹⣿⡧⣕⢧⢕⢕⢕⢕⢕⢕⣵⣼⣿⣿⣿⣿⣿⣿⣿⣿⣿⣿⣿⣿⣿⣿⣿⣿⣿⣿⣿⣿⣿⣿⣿⣿⠀⠀⠀⠀⠀⠀⠀⠀⠀⠀⠀⠀</a:t>
            </a:r>
            <a:br/>
            <a:r>
              <a:t>⠀⠀⠀⠀⠀⠀⠀⠀⠀⠀⠀⣿⣿⣿⣿⣿⣿⣿⣿⣿⣿⣿⣿⣿⡟⢕⣵⢕⢕⢕⢕⢕⢜⢟⢏⢕⢕⢕⢕⢕⢕⣵⣾⣿⣏⣿⣿⣿⣿⣿⣿⣿⣿⣿⣿⣿⣿⣿⣿⣿⣿⣿⣿⣿⣿⣿⣿⣿⣿⠀⠀⠀⠀⠀⠀⠀⠀⠀⠀⠀⠀</a:t>
            </a:r>
            <a:br/>
            <a:r>
              <a:t>⠀⠀⠀⠀⠀⠀⠀⠀⠀⠀⠀⣿⣿⣿⣿⣿⣿⣿⣿⣿⣿⣿⣿⣿⢕⣼⣿⣷⢇⢞⢇⣕⢕⢕⢕⢕⣱⣵⣵⣷⣿⣿⣿⣿⣿⣿⣿⣿⣿⣿⣿⣿⣿⣿⣿⣿⣿⣿⣿⣿⣿⣿⣿⣿⣿⣿⣿⣿⣿⠀⠀⠀⠀⠀⠀⠀⠀⠀⠀⠀⠀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⠀⠀⠀⠀⠀⠀⠀⠀⠀⠀⠀⣿⣿⣿⣿⣿⣿⣿⣿⣿⣿⣿⣿⣿⢯⢕⢝⢕⢕⢕⢕⢕⢱⣵⣾⣿⣿⣿⣿⣿⣿⣿⣿⣿⣿⣿⣿⣿⣿⣿⣿⣿⣿⣿⣿⣿⣿⣿⣿⣿⣿⣿⣿⣿⣿⣿⣿⣿⣿⠀⠀⠀⠀⠀⠀⠀⠀⠀⠀⠀⠀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⠀⠀⠀⠀⠀⠀⠀⠀⠀⠀⠀⣿⣿⣿⣿⣿⣿⣿⣿⣿⣿⣿⣿⣇⢕⢕⢕⢕⢕⢕⢕⣷⣿⣿⣿⣿⣿⣿⣿⣿⣿⣿⣿⣿⣿⣿⣿⣿⣿⣿⣿⣿⣿⣿⣿⣿⣿⣿⣿⣿⣿⣿⣿⣿⣿⣿⣿⣿⣿⠀⠀⠀⠀⠀⠀⠀⠀⠀⠀⠀⠀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⠀⠀⠀⠀⠀⠀⠀⠀⠀⠀⠀⣿⣿⣿⣿⣿⣿⣿⣿⣿⣿⣿⣿⣿⡇⢕⢕⢕⢕⢕⣼⣿⣿⣿⣿⣿⣿⣿⣿⣿⣿⣿⣿⣿⣿⣿⢿⢿⢝⢝⢗⣿⣿⣿⣿⣿⣿⣿⣿⣿⣿⣿⣿⣿⣿⣿⣿⣿⣿⠀⠀⠀⠀⠀⠀⠀⠀⠀⠀⠀⠀</a:t>
            </a:r>
            <a:br/>
            <a:r>
              <a:t>⠀⠀⠀⠀⠀⠀⠀⠀⠀⠀⠀⣿⣿⣿⣿⣿⣿⣿⣿⣿⣿⣿⣿⣿⣿⢕⢕⢕⢕⢕⣿⣿⣿⣿⣿⡿⢿⡿⢿⢿⢿⢿⣟⡏⢕⢑⢕⢕⢕⢕⢸⣿⣿⣿⣿⣿⣿⣿⣿⣿⣿⣿⣿⣿⣿⣿⣿⣿⣿⠀⠀⠀⠀⠀⠀⠀⠀⠀⠀⠀⠀</a:t>
            </a:r>
            <a:br/>
            <a:r>
              <a:t>⠀⠀⠀⠀⠀⠀⠀⠀⠀⠀⠀⣿⣿⣿⣿⣿⣿⣿⣿⣿⣿⣿⣿⣿⣿⡕⢕⢕⢕⢕⣸⢟⣫⣇⢷⢏⢕⢕⣕⢕⢅⢜⣿⣷⣕⢕⢕⣷⣾⣧⣸⣿⣿⣿⣿⣿⣿⣿⣿⣿⣿⣿⣿⣿⣿⣿⣿⣿⣿⠀⠀⠀⠀⠀⠀⠀⠀⠀⠀⠀⠀</a:t>
            </a:r>
            <a:br/>
            <a:r>
              <a:t>⠀⠀⠀⠀⠀⠀⠀⠀⠀⠀⠀⣿⣿⣿⣿⣿⣿⣿⣿⣿⣿⣿⣿⣿⣿⣿⣧⢕⢵⢾⢿⣿⣿⣿⣯⡕⢕⣾⣿⣏⢕⣱⣿⣿⣿⣷⣯⣽⣵⣾⣿⣿⣿⣿⣿⣿⣿⣿⣿⣿⣿⣿⣿⣿⣿⣿⣿⣿⣿⠀⠀⠀⠀⠀⠀⠀⠀⠀⠀⠀⠀</a:t>
            </a:r>
            <a:br/>
            <a:r>
              <a:t>⠀⠀⠀⠀⠀⠀⠀⠀⠀⠀⠀⣿⣿⣿⣿⣿⣿⣿⣿⣿⣿⣿⣿⣿⣿⣿⣿⣷⢧⣵⣼⣿⣿⣿⣿⣧⣿⣿⣿⣿⣷⣿⣿⣿⣿⣿⣿⣿⣿⣿⣿⣿⣿⣿⣿⣿⣿⣿⣿⣿⣿⣿⣿⣿⣿⣿⣿⣿⣿⠀⠀⠀⠀⠀⠀⠀⠀⠀⠀⠀⠀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⠀⠀⠀⠀⠀⠀⠀⠀⠀⠀⠀⣿⣿⣿⣿⣿⣿⣿⣿⣿⣿⣿⣿⣿⣿⣿⣯⣿⢏⢝⣿⣿⣿⣿⣿⣿⣿⣿⣿⣿⣿⣿⣿⣿⣿⣿⣿⣿⣿⣿⣿⣿⣿⣿⣿⣿⣿⣿⣿⣿⣿⣿⣿⣿⣿⣿⣿⣿⣿⠀⠀⠀⠀⠀⠀⠀⠀⠀⠀⠀⠀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⠀⠀⠀⠀⠀⠀⠀⠀⠀⠀⠀⣿⣿⣿⣿⣿⣿⣿⣿⣿⣿⣿⣿⣿⣿⣿⣿⣿⣷⣷⣽⣿⣿⣿⣿⣿⣿⣿⣿⣿⣿⣿⣿⣿⣿⣿⢿⣿⣿⣿⣿⣿⣿⣿⣿⣿⣿⣿⣿⣿⣿⣿⣿⣿⣿⣿⣿⣿⣿⠀⠀⠀⠀⠀⠀⠀⠀⠀⠀⠀⠀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⠀⠀⠀⠀⠀⠀⠀⠀⠀⠀⠀⣿⣿⣿⣿⣿⣿⣿⣿⣿⣿⣿⣿⣿⣿⣿⣿⣿⣿⣿⣿⣿⣿⣿⣿⣿⣿⣿⣿⣿⣟⡏⢝⣹⣽⣵⣾⣿⣿⣿⣿⣿⣿⣿⣿⣿⣿⣿⣿⣿⣿⣿⣿⣿⣿⣿⣿⣿⣿⠀⠀⠀⠀⠀⠀⠀⠀⠀⠀⠀⠀</a:t>
            </a:r>
            <a:br/>
            <a:r>
              <a:t>⠀⠀⠀⠀⠀⠀⠀⠀⠀⠀⠀⣿⣿⣿⣿⣿⣿⣿⣿⣿⣿⣿⣿⣿⣿⣿⣿⣿⣿⣿⢿⣿⣿⣿⣿⣿⣿⣿⣿⣿⣿⣿⣿⣿⣿⣿⣿⣿⣿⣿⣿⣿⣿⣿⣿⣿⣿⣿⣿⣿⣿⣿⣿⣿⣿⣿⣿⣿⣿⠀⠀⠀⠀⠀⠀⠀⠀⠀⠀⠀⠀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⠀⠀⠀⠀⠀⠀⠀⠀⠀⠀⠀⣿⣿⣿⣿⣿⣿⣿⣿⣿⣿⣿⣿⣿⣿⣿⣿⣿⣿⣿⣿⣿⣷⣽⣿⣿⣿⣿⣿⣿⣿⣿⣿⣿⣿⣿⣿⣿⣿⣿⣿⣿⣿⣿⣿⣿⣿⣿⣿⣿⣿⣿⣿⣿⣿⣿⣿⣿⣿⠀⠀⠀⠀⠀⠀⠀⠀⠀⠀⠀⠀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⠀⠀⠀⠀⠀⠀⠀⠀⠀⠀⠀⣿⣿⣿⣿⣿⣿⣿⣿⣿⣿⣿⣿⣿⣿⣿⡿⢇⣇⢻⡿⢟⢻⣾⣧⢕⡝⢟⢟⢟⢝⢕⢕⢕⢕⢹⣿⣿⣿⣿⣿⣿⣿⣿⣿⣿⣿⣿⣿⣿⣿⣿⣿⣿⣿⣿⣿⣿⣿⠀⠀⠀⠀⠀⠀⠀⠀⠀⠀⠀⠀</a:t>
            </a:r>
            <a:br/>
            <a:r>
              <a:t>⠀⠀⠀⠀⠀⠀⠀⠀⠀⠀⠀⣿⣿⣿⣿⣿⣿⣿⣿⣿⣿⣿⣿⣿⣿⡿⢇⡱⢜⢜⢕⢕⢕⣿⡿⢕⢕⢕⢕⢕⢕⢕⣕⣧⣷⣿⣿⣿⣿⣿⣿⣿⣿⣿⣿⣿⣿⣿⣿⣿⣿⣿⣿⣿⣿⣿⣿⣿⣿⠀⠀⠀⠀⠀⠀⠀⠀⠀⠀⠀⠀</a:t>
            </a:r>
            <a:br/>
            <a:r>
              <a:t>⠀⠀⠀⠀⠀⠀⠀⠀⠀⠀⠀⣿⣿⣿⣿⣿⣿⣿⣿⣿⣿⣿⣿⣿⡏⢱⣼⣷⣕⣱⣕⢕⢕⢕⢕⢕⢕⢕⢕⢕⢱⣾⣿⣿⣼⣼⣿⣿⣿⣿⣿⣿⣿⣿⣿⣿⣿⣿⣿⣿⣿⣿⣿⣿⣿⣿⣿⣿⣿⠀⠀⠀⠀⠀⠀⠀⠀⠀⠀⠀⠀</a:t>
            </a:r>
            <a:br/>
            <a:r>
              <a:t>⠀⠀⠀⠀⠀⠀⠀⠀⠀⠀⠀⣿⣿⣿⣿⣿⣿⣿⣿⣿⣿⣿⣿⣿⣕⢜⢝⢟⢏⢕⢕⢕⢇⢕⣱⣵⣷⣿⣿⣿⣿⣿⣿⣿⣿⣿⣿⣿⣿⣿⣿⣿⣿⣿⣿⣿⣿⣿⣿⣿⣿⣿⣿⣿⣿⣿⣿⣿⣿⠀⠀⠀⠀⠀⠀⠀⠀⠀⠀⠀⠀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⠀⠀⠀⠀⠀⠀⠀⠀⠀⠀⠀⣿⣿⣿⣿⣿⣿⣿⣿⣿⣿⣿⣿⣿⢜⢳⢵⢕⢕⢕⢕⣕⣵⣿⣿⣿⣿⣿⣿⣿⣿⣿⣿⣿⣿⣿⣿⣿⣿⣿⣿⣿⣿⣿⣿⣿⣿⣿⣿⣿⣿⣿⣿⣿⣿⣿⣿⣿⣿⠀⠀⠀⠀⠀⠀⠀⠀⠀⠀⠀⠀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⠀⠀⠀⠀⠀⠀⠀⠀⠀⠀⠀⣿⣿⣿⣿⣿⣿⣿⣿⣿⣿⣿⣿⣿⣧⢕⢕⢕⢕⢕⢱⣿⣿⣿⣿⣿⣿⣿⣿⣿⣿⣿⣿⣿⣿⣿⣿⣿⣿⡿⢿⣿⣿⣿⣿⣿⣿⣿⣿⣿⣿⣿⣿⣿⣿⣿⣿⣿⣿⠀⠀⠀⠀⠀⠀⠀⠀⠀⠀⠀⠀</a:t>
            </a:r>
            <a:br/>
            <a:r>
              <a:t>⠀⠀⠀⠀⠀⠀⠀⠀⠀⠀⠀⣿⣿⣿⣿⣿⣿⣿⣿⣿⣿⣿⣿⣿⣿⡕⢕⢕⢕⢕⣾⣿⣿⣿⣿⣿⣿⣿⣿⣿⣿⣿⣿⣿⢿⢟⢟⢎⢝⢕⢹⣿⣿⣿⣿⣿⣿⣿⣿⣿⣿⣿⣿⣿⣿⣿⣿⣿⣿⠀⠀⠀⠀⠀⠀⠀⠀⠀⠀⠀⠀</a:t>
            </a:r>
            <a:br/>
            <a:r>
              <a:t>⠀⠀⠀⠀⠀⠀⠀⠀⠀⠀⠀⣿⣿⣿⣿⣿⣿⣿⣿⣿⣿⣿⣿⣿⣿⡇⢕⢕⢕⢕⢻⣿⣿⡟⣟⢽⢟⢏⢝⢝⢕⢹⣳⣇⢕⡕⢕⣕⣱⡕⢸⣿⣿⣿⣿⣿⣿⣿⣿⣿⣿⣿⣿⣿⣿⣿⣿⣿⣿⠀⠀⠀⠀⠀⠀⠀⠀⠀⠀⠀⠀</a:t>
            </a:r>
            <a:br/>
            <a:r>
              <a:t>⠀⠀⠀⠀⠀⠀⠀⠀⠀⠀⠀⣿⣿⣿⣿⣿⣿⣿⣿⣿⣿⣿⣿⣿⣿⣿⢇⢕⡕⢵⣵⣱⣾⣷⡹⢕⢕⣼⣷⢱⢱⢕⣿⣿⣧⡱⣾⣿⢿⣧⣿⣿⣿⣿⣿⣿⣿⣿⣿⣿⣿⣿⣿⣿⣿⣿⣿⣿⣿⠀⠀⠀⠀⠀⠀⠀⠀⠀⠀⠀⠀</a:t>
            </a:r>
            <a:br/>
            <a:r>
              <a:t>⠀⠀⠀⠀⠀⠀⠀⠀⠀⠀⠀⣿⣿⣿⣿⣿⣿⣿⣿⣿⣿⣿⣿⣿⣿⣿⣿⣵⣕⣜⣹⣿⣿⣿⣿⣇⣵⣿⣿⣿⣱⣾⣿⣿⣿⣿⣿⣿⣿⣿⣿⣿⣿⣿⣿⣿⣿⣿⣿⣿⣿⣿⣿⣿⣿⣿⣿⣿⣿⠀⠀⠀⠀⠀⠀⠀⠀⠀⠀⠀⠀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⠀⠀⠀⠀⠀⠀⠀⠀⠀⠀⠀⣿⣿⣿⣿⣿⣿⣿⣿⣿⣿⣿⣿⣿⣿⣿⡿⣿⡞⢿⣿⣿⣿⣿⣿⣿⣿⣿⣿⣿⣿⣿⣿⣿⣿⣿⣿⣿⣿⣿⣿⣿⣿⣿⣿⣿⣿⣿⣿⣿⣿⣿⣿⣿⣿⣿⣿⣿⣿⠀⠀⠀⠀⠀⠀⠀⠀⠀⠀⠀⠀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⠀⠀⠀⠀⠀⠀⠀⠀⠀⠀⠀⣿⣿⣿⣿⣿⣿⣿⣿⣿⣿⣿⣿⣿⣿⣿⣿⣿⣧⣼⣻⣿⣿⣿⣿⣿⣿⣿⣿⣿⣿⣿⣿⣿⣿⣿⣿⣿⣿⣿⣿⣿⣿⣿⣿⣿⣿⣿⣿⣿⣿⣿⣿⣿⣿⣿⣿⣿⣿⠀⠀⠀⠀⠀⠀⠀⠀⠀⠀⠀⠀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⠀⠀⠀⠀⠀⠀⠀⠀⠀⠀⠀⣿⣿⣿⣿⣿⣿⣿⣿⣿⣿⣿⣿⣿⣿⣿⣿⣿⣿⣿⣿⣿⣿⣿⣿⣿⣿⣿⣿⣿⣿⢿⢿⢿⢟⢏⣽⣿⣿⣿⣿⣿⣿⣿⣿⣿⣿⣿⣿⣿⣿⣿⣿⣿⣿⣿⣿⣿⣿⠀⠀⠀⠀⠀⠀⠀⠀⠀⠀⠀⠀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⠀⠀⠀⠀⠀⠀⠀⠀⠀⠀⠀⣿⣿⣿⣿⣿⣿⣿⣿⣿⣿⣿⣿⣿⣿⣿⣿⣿⣿⣿⣿⣿⣿⣿⣿⣿⣿⣿⣿⣿⣷⣵⣷⣿⣿⣿⣿⣿⣿⣿⣿⣿⣿⣿⣿⣿⣿⣿⣿⣿⣿⣿⣿⣿⣿⣿⣿⣿⣿⠀⠀⠀⠀⠀⠀⠀⠀⠀⠀⠀⠀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⠀⠀⠀⠀⠀⠀⠀⠀⠀⠀⠀⣿⣿⣿⣿⣿⣿⣿⣿⣿⣿⣿⣿⣿⣿⣿⣿⣿⣿⣿⢜⣿⣿⣿⣿⣿⣿⣿⣿⣿⣿⣿⣿⣿⣿⣿⣿⣿⣿⣿⣿⣿⣿⣿⣿⣿⣿⣿⣿⣿⣿⣿⣿⣿⣿⣿⣿⣿⣿⠀⠀⠀⠀⠀⠀⠀⠀⠀⠀⠀⠀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⠀⠀⠀⠀⠀⠀⠀⠀⠀⠀⠀⣿⣿⣿⣿⣿⣿⣿⣿⣿⣿⣿⣿⣿⣿⣿⣿⣿⣿⣿⣿⣷⣜⢿⣿⣿⣿⣿⣿⣿⣿⣿⣿⣿⣿⣿⣿⣿⣿⣿⣿⣿⣿⣿⣿⣿⣿⣿⣿⣿⣿⣿⣿⣿⣿⣿⣿⣿⣿⠀⠀⠀⠀⠀⠀⠀⠀⠀⠀⠀⠀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⠀⠀⠀⠀⠀⠀⠀⠀⠀⠀⠀⣿⣿⣿⣿⣿⣿⣿⣿⣿⣿⣿⣿⣿⣿⣿⣿⣿⣿⣿⣿⣿⣿⣿⣿⣿⣿⣿⣿⣿⣿⣿⣹⣼⣿⣿⣿⣿⣿⣿⣿⣿⣿⣿⣿⣿⣿⣿⣿⣿⣿⣿⣿⣿⣿⣿⣿⣿⣿⠀⠀⠀⠀⠀⠀⠀⠀⠀⠀⠀⠀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⠀⠀⠀⠀⠀⠀⠀⠀⠀⠀⠀⣿⣿⣿⣿⣿⣿⣿⣿⣿⣿⣿⣿⣿⣿⣿⣿⡟⣽⣹⡿⣟⢟⣼⣧⢕⢕⣟⢻⢟⢟⢕⢕⢕⢕⢸⣿⣿⣿⣿⣿⣿⣿⣿⣿⣿⣿⣿⣿⣿⣿⣿⣿⣿⣿⣿⣿⣿⣿⠀⠀⠀⠀⠀⠀⠀⠀⠀⠀⠀⠀</a:t>
            </a:r>
            <a:br/>
            <a:r>
              <a:t>⠀⠀⠀⠀⠀⠀⠀⠀⠀⠀⠀⣿⣿⣿⣿⣿⣿⣿⣿⣿⣿⣿⣿⣿⣿⣿⢟⢕⢜⢝⢇⢕⢱⣾⣿⡗⢝⢇⢕⢕⢕⢕⢕⣵⣵⣾⣿⣿⣿⣿⣿⣿⣿⣿⣿⣿⣿⣿⣿⣿⣿⣿⣿⣿⣿⣿⣿⣿⣿⠀⠀⠀⠀⠀⠀⠀⠀⠀⠀⠀⠀</a:t>
            </a:r>
            <a:br/>
            <a:r>
              <a:t>⠀⠀⠀⠀⠀⠀⠀⠀⠀⠀⠀⣿⣿⣿⣿⣿⣿⣿⣿⣿⣿⣿⣿⣿⣿⢕⣱⣿⣕⢕⣕⢕⢕⢝⢝⢕⢕⢕⢕⢕⢕⣼⣻⣿⣏⣱⣿⣿⣿⣿⣿⣿⣿⣿⣿⣿⣿⣿⣿⣿⣿⣿⣿⣿⣿⣿⣿⣿⣿⠀⠀⠀⠀⠀⠀⠀⠀⠀⠀⠀⠀</a:t>
            </a:r>
            <a:br/>
            <a:r>
              <a:t>⠀⠀⠀⠀⠀⠀⠀⠀⠀⠀⠀⣿⣿⣿⣿⣿⣿⣿⣿⣿⣿⣿⣿⣿⣯⢜⢞⢿⢟⢏⢜⢵⢕⢕⢕⣱⣵⣷⣷⣷⣿⣿⣿⣿⣿⣿⣿⣿⣿⣿⣿⣿⣿⣿⣿⣿⣿⣿⣿⣿⣿⣿⣿⣿⣿⣿⣿⣿⣿⠀⠀⠀⠀⠀⠀⠀⠀⠀⠀⠀⠀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⠀⠀⠀⠀⠀⠀⠀⠀⠀⠀⠀⣿⣿⣿⣿⣿⣿⣿⣿⣿⣿⣿⣿⣿⢝⢣⢇⡕⢕⢕⢕⢕⣵⣿⣿⣿⣿⣿⣿⣿⣿⣿⣿⣿⣿⣿⣿⣿⣿⣿⣿⣿⣿⣿⣿⣿⣿⣿⣿⣿⣿⣿⣿⣿⣿⣿⣿⣿⣿⠀⠀⠀⠀⠀⠀⠀⠀⠀⠀⠀⠀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⠀⠀⠀⠀⠀⠀⠀⠀⠀⠀⠀⣿⣿⣿⣿⣿⣿⣿⣿⣿⣿⣿⣿⣿⣧⢕⢕⢕⢕⢕⢕⣾⣿⣿⣿⣿⣿⣿⣿⣿⣿⣿⣿⣿⣿⣿⣿⣿⣿⣿⣿⣿⣿⣿⣿⣿⣿⣿⣿⣿⣿⣿⣿⣿⣿⣿⣿⣿⣿⠀⠀⠀⠀⠀⠀⠀⠀⠀⠀⠀⠀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⠀⠀⠀⠀⠀⠀⠀⠀⠀⠀⠀⣿⣿⣿⣿⣿⣿⣿⣿⣿⣿⣿⣿⣿⣿⡕⢕⢕⢕⢕⢸⣿⣿⣿⣿⣿⣿⣿⣿⣿⣿⣿⣿⣿⣿⡿⢿⢝⢟⢕⢗⣿⣿⣿⣿⣿⣿⣿⣿⣿⣿⣿⣿⣿⣿⣿⣿⣿⣿⠀⠀⠀⠀⠀⠀⠀⠀⠀⠀⠀⠀</a:t>
            </a:r>
            <a:br/>
            <a:r>
              <a:t>⠀⠀⠀⠀⠀⠀⠀⠀⠀⠀⠀⣿⣿⣿⣿⣿⣿⣿⣿⣿⣿⣿⣿⣿⣿⡇⢕⢕⢕⢕⢻⣿⣿⢿⢟⡻⢿⢟⢟⢟⢏⢻⢯⢕⢜⡕⢕⢕⢕⢕⢸⣿⣿⣿⣿⣿⣿⣿⣿⣿⣿⣿⣿⣿⣿⣿⣿⣿⣿⠀⠀⠀⠀⠀⠀⠀⠀⠀⠀⠀⠀</a:t>
            </a:r>
            <a:br/>
            <a:r>
              <a:t>⠀⠀⠀⠀⠀⠀⠀⠀⠀⠀⠀⣿⣿⣿⣿⣿⣿⣿⣿⣿⣿⣿⣿⣿⣿⣷⡕⢕⢕⢱⢜⢕⣱⣽⡿⢕⢕⣱⣧⢱⢕⢵⣿⣿⣧⢕⣼⣿⣿⣗⣾⣿⣿⣿⣿⣿⣿⣿⣿⣿⣿⣿⣿⣿⣿⣿⣿⣿⣿⠀⠀⠀⠀⠀⠀⠀⠀⠀⠀⠀⠀</a:t>
            </a:r>
            <a:br/>
            <a:r>
              <a:t>⠀⠀⠀⠀⠀⠀⠀⠀⠀⠀⠀⣿⣿⣿⣿⣿⣿⣿⣿⣿⣿⣿⣿⣿⣿⣿⣿⣕⡝⢕⢣⣿⣿⣿⣿⣇⣱⣿⣿⣷⢕⣼⣿⣿⣿⣷⣿⣿⣷⣿⣿⣿⣿⣿⣿⣿⣿⣿⣿⣿⣿⣿⣿⣿⣿⣿⣿⣿⣿⠀⠀⠀⠀⠀⠀⠀⠀⠀⠀⠀⠀</a:t>
            </a:r>
            <a:br/>
            <a:r>
              <a:t>⠀⠀⠀⠀⠀⠀⠀⠀⠀⠀⠀⣿⣿⣿⣿⣿⣿⣿⣿⣿⣿⣿⣿⣿⣿⣿⣿⣿⡿⢿⣾⣿⣿⣿⣿⣿⣿⣿⣿⣿⣿⣿⡿⢿⣿⣿⣿⣿⣿⣿⣿⣿⣿⣿⣿⣿⣿⣿⣿⣿⣿⣿⣿⣿⣿⣿⣿⣿⣿⠀⠀⠀⠀⠀⠀⠀⠀⠀⠀⠀⠀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⠀⠀⠀⠀⠀⠀⠀⠀⠀⠀⠀⣿⣿⣿⣿⣿⣿⣿⣿⣿⣿⣿⣿⣿⣿⣿⣿⣿⣧⣜⢿⣿⣿⣿⣿⣿⣿⣿⣿⣿⣿⣿⣿⣿⣿⣿⣿⣿⣿⣿⣿⣿⣿⣿⣿⣿⣿⣿⣿⣿⣿⣿⣿⣿⣿⣿⣿⣿⣿⠀⠀⠀⠀⠀⠀⠀⠀⠀⠀⠀⠀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⠀⠀⠀⠀⠀⠀⠀⠀⠀⠀⠀⣿⣿⣿⣿⣿⣿⣿⣿⣿⣿⣿⣿⣿⣿⣿⣿⣿⣿⣿⣿⣿⣿⣿⣿⣿⣿⣿⣿⣿⣿⣿⣿⣿⡿⢟⣻⣿⣿⣿⣿⣿⣿⣿⣿⣿⣿⣿⣿⣿⣿⣿⣿⣿⣿⣿⣿⣿⣿⠀⠀⠀⠀⠀⠀⠀⠀⠀⠀⠀⠀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⠀⠀⠀⠀⠀⠀⠀⠀⠀⠀⠀⣿⣿⣿⣿⣿⣿⣿⣿⣿⣿⣿⣿⣿⣿⣿⣿⣿⣿⣿⣿⣿⣿⣿⣿⣿⣿⣿⣿⣿⣧⣵⣵⣷⣿⣾⣿⣿⣿⣿⣿⣿⣿⣿⣿⣿⣿⣿⣿⣿⣿⣿⣿⣿⣿⣿⣿⣿⣿⠀⠀⠀⠀⠀⠀⠀⠀⠀⠀⠀⠀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⠀⠀⠀⠀⠀⠀⠀⠀⠀⠀⠀⣿⣿⣿⣿⣿⣿⣿⣿⣿⣿⣿⣿⣿⣿⣿⣿⣿⣿⣿⢝⣿⣿⣿⣿⣿⣿⣿⣿⣿⣿⣿⣿⣿⣿⣿⣿⣿⣿⣿⣿⣿⣿⣿⣿⣿⣿⣿⣿⣿⣿⣿⣿⣿⣿⣿⣿⣿⣿⠀⠀⠀⠀⠀⠀⠀⠀⠀⠀⠀⠀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⠀⠀⠀⠀⠀⠀⠀⠀⠀⠀⠀⣿⣿⣿⣿⣿⣿⣿⣿⣿⣿⣿⣿⣿⣿⣿⣿⣿⣿⣿⣿⣿⣿⣿⣿⣿⣿⣿⣿⣿⣿⣟⢏⣼⣿⣿⣿⣿⣿⣿⣿⣿⣿⣿⣿⣿⣿⣿⣿⣿⣿⣿⣿⣿⣿⣿⣿⣿⣿⠀⠀⠀⠀⠀⠀⠀⠀⠀⠀⠀⠀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⠀⠀⠀⠀⠀⠀⠀⠀⠀⠀⠀⣿⣿⣿⣿⣿⣿⣿⣿⣿⣿⣿⣿⣿⣿⣿⣿⣿⢿⢿⣿⣿⢿⣎⣮⡕⢕⢼⢿⣿⢿⢟⢝⢎⢕⢸⣿⣿⣿⣿⣿⣿⣿⣿⣿⣿⣿⣿⣿⣿⣿⣿⣿⣿⣿⣿⣿⣿⣿⠀⠀⠀⠀⠀⠀⠀⠀⠀⠀⠀⠀</a:t>
            </a:r>
            <a:br/>
            <a:r>
              <a:t>⠀⠀⠀⠀⠀⠀⠀⠀⠀⠀⠀⣿⣿⣿⣿⣿⣿⣿⣿⣿⣿⣿⣿⣿⣿⣿⣿⢏⢜⢇⢏⢜⢕⣽⣿⣷⢕⢪⢕⢕⢕⢕⢕⢕⣕⣱⣿⣿⣿⣿⣿⣿⣿⣿⣿⣿⣿⣿⣿⣿⣿⣿⣿⣿⣿⣿⣿⣿⣿⠀⠀⠀⠀⠀⠀⠀⠀⠀⠀⠀⠀</a:t>
            </a:r>
            <a:br/>
            <a:r>
              <a:t>⠀⠀⠀⠀⠀⠀⠀⠀⠀⠀⠀⣿⣿⣿⣿⣿⣿⣿⣿⣿⣿⣿⣿⣿⣿⡟⢕⣵⣇⢕⢕⢕⢕⢝⢝⢕⢕⢕⢕⢕⢕⣱⣷⣿⣿⢏⣿⣿⣿⣿⣿⣿⣿⣿⣿⣿⣿⣿⣿⣿⣿⣿⣿⣿⣿⣿⣿⣿⣿⠀⠀⠀⠀⠀⠀⠀⠀⠀⠀⠀⠀</a:t>
            </a:r>
            <a:br/>
            <a:r>
              <a:t>⠀⠀⠀⠀⠀⠀⠀⠀⠀⠀⠀⣿⣿⣿⣿⣿⣿⣿⣿⣿⣿⣿⣿⣿⣿⢇⢿⡿⡿⢟⢝⢇⡵⢕⢕⢕⣱⣱⣵⣵⣷⣿⣿⣿⣿⣿⣿⣿⣿⣿⣿⣿⣿⣿⣿⣿⣿⣿⣿⣿⣿⣿⣿⣿⣿⣿⣿⣿⣿⠀⠀⠀⠀⠀⠀⠀⠀⠀⠀⠀⠀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⠀⠀⠀⠀⠀⠀⠀⠀⠀⠀⠀⣿⣿⣿⣿⣿⣿⣿⣿⣿⣿⣿⣿⣿⡟⢳⣕⢕⢕⢕⢕⢕⣕⣷⣷⣿⣿⣿⣿⣿⣿⣿⣿⣿⣿⣿⣿⣿⣿⣿⣿⣿⣿⣿⣿⣿⣿⣿⣿⣿⣿⣿⣿⣿⣿⣿⣿⣿⣿⠀⠀⠀⠀⠀⠀⠀⠀⠀⠀⠀⠀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⠀⠀⠀⠀⠀⠀⠀⠀⠀⠀⠀⣿⣿⣿⣿⣿⣿⣿⣿⣿⣿⣿⣿⣿⣇⢕⢕⢕⢕⢕⢕⣵⣿⣿⣿⣿⣿⣿⣿⣿⣿⣿⣿⣿⣿⣿⣿⣿⣿⣿⣿⣿⣿⣿⣿⣿⣿⣿⣿⣿⣿⣿⣿⣿⣿⣿⣿⣿⣿⠀⠀⠀⠀⠀⠀⠀⠀⠀⠀⠀⠀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⠀⠀⠀⠀⠀⠀⠀⠀⠀⠀⠀⣿⣿⣿⣿⣿⣿⣿⣿⣿⣿⣿⣿⣿⣿⡇⢕⢕⢕⢕⢱⣿⣿⣿⣿⣿⣿⣿⣿⣿⣿⣿⣿⣿⣿⡿⣿⢻⢯⢝⢽⣿⣿⣿⣿⣿⣿⣿⣿⣿⣿⣿⣿⣿⣿⣿⣿⣿⣿⠀⠀⠀⠀⠀⠀⠀⠀⠀⠀⠀⠀</a:t>
            </a:r>
            <a:br/>
            <a:r>
              <a:t>⠀⠀⠀⠀⠀⠀⠀⠀⠀⠀⠀⣿⣿⣿⣿⣿⣿⣿⣿⣿⣿⣿⣿⣿⣿⣷⢕⢕⢕⢕⢼⣿⣿⣿⢿⣿⡿⢿⢟⢟⢝⢻⣿⣏⢕⢕⢕⢕⢕⢕⢕⣿⣿⣿⣿⣿⣿⣿⣿⣿⣿⣿⣿⣿⣿⣿⣿⣿⣿⠀⠀⠀⠀⠀⠀⠀⠀⠀⠀⠀⠀</a:t>
            </a:r>
            <a:br/>
            <a:r>
              <a:t>⠀⠀⠀⠀⠀⠀⠀⠀⠀⠀⠀⣿⣿⣿⣿⣿⣿⣿⣿⣿⣿⣿⣿⣿⣿⣿⡕⢕⢕⢕⢕⢏⢝⣵⣞⡏⢕⢱⣵⣕⢕⡕⣽⣷⣇⢇⣱⣷⣾⣧⣸⣿⣿⣿⣿⣿⣿⣿⣿⣿⣿⣿⣿⣿⣿⣿⣿⣿⣿⠀⠀⠀⠀⠀⠀⠀⠀⠀⠀⠀⠀</a:t>
            </a:r>
            <a:br/>
            <a:r>
              <a:t>⠀⠀⠀⠀⠀⠀⠀⠀⠀⠀⠀⣿⣿⣿⣿⣿⣿⣿⣿⣿⣿⣿⣿⣿⣿⣿⣇⣕⡕⢏⢕⣾⣿⣿⣿⣵⣕⣾⣿⣧⡕⣱⣿⣿⣿⣷⣽⣽⣽⣾⣿⣿⣿⣿⣿⣿⣿⣿⣿⣿⣿⣿⣿⣿⣿⣿⣿⣿⣿⠀⠀⠀⠀⠀⠀⠀⠀⠀⠀⠀⠀</a:t>
            </a:r>
            <a:br/>
            <a:r>
              <a:t>⠀⠀⠀⠀⠀⠀⠀⠀⠀⠀⠀⣿⣿⣿⣿⣿⣿⣿⣿⣿⣿⣿⣿⣿⣿⣿⣿⢿⣟⣾⣷⣿⣿⣿⣿⣿⣿⣿⣿⣿⣿⣿⣿⣿⣿⣿⣿⣿⣿⣿⣿⣿⣿⣿⣿⣿⣿⣿⣿⣿⣿⣿⣿⣿⣿⣿⣿⣿⣿⠀⠀⠀⠀⠀⠀⠀⠀⠀⠀⠀⠀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⠀⠀⠀⠀⠀⠀⠀⠀⠀⠀⠀⣿⣿⣿⣿⣿⣿⣿⣿⣿⣿⣿⣿⣿⣿⣿⣿⣿⣿⣜⣿⣿⣿⣿⣿⣿⣿⣿⣿⣿⣿⣿⣷⣿⣿⣿⣿⣿⣿⣿⣿⣿⣿⣿⣿⣿⣿⣿⣿⣿⣿⣿⣿⣿⣿⣿⣿⣿⣿⠀⠀⠀⠀⠀⠀⠀⠀⠀⠀⠀⠀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⠀⠀⠀⠀⠀⠀⠀⠀⠀⠀⠀⣿⣿⣿⣿⣿⣿⣿⣿⣿⣿⣿⣿⣿⣿⣿⣿⣿⣿⣿⣿⣿⣿⣿⣿⣿⣿⣿⣿⣿⣯⣕⣱⣷⣷⣷⣿⣿⣿⣿⣿⣿⣿⣿⣿⣿⣿⣿⣿⣿⣿⣿⣿⣿⣿⣿⣿⣿⣿⠀⠀⠀⠀⠀⠀⠀⠀⠀⠀⠀⠀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⠀⠀⠀⠀⠀⠀⠀⠀⠀⠀⠀⣿⣿⣿⣿⣿⣿⣿⣿⣿⣿⣿⣿⣿⣿⣿⣿⣿⣿⣿⣕⢻⣿⣿⣿⣿⣿⣿⣿⣿⣿⣿⣿⣿⣿⣿⣿⣿⣿⣿⣿⣿⣿⣿⣿⣿⣿⣿⣿⣿⣿⣿⣿⣿⣿⣿⣿⣿⣿⠀⠀⠀⠀⠀⠀⠀⠀⠀⠀⠀⠀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⠀⠀⠀⠀⠀⠀⠀⠀⠀⠀⠀⣿⣿⣿⣿⣿⣿⣿⣿⣿⣿⣿⣿⣿⣿⣿⣿⣿⣿⣿⣿⣿⣿⣿⣿⣿⣿⣿⣿⣿⣿⣿⢟⣱⣿⣿⣿⣿⣿⣿⣿⣿⣿⣿⣿⣿⣿⣿⣿⣿⣿⣿⣿⣿⣿⣿⣿⣿⣿⠀⠀⠀⠀⠀⠀⠀⠀⠀⠀⠀⠀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⠀⠀⠀⠀⠀⠀⠀⠀⠀⠀⠀⠛⠛⠛⠛⠛⠛⠛⠛⠛⠛⠛⠛⠛⠛⠛⠛⠛⠛⠛⠛⠛⠛⠛⠛⠛⠛⠛⠛⠛⠛⠛⠙⠛⠛⠛⠛⠛⠛⠛⠛⠛⠛⠛⠛⠛⠛⠛⠛⠛⠛⠛⠛⠛⠛⠛⠛⠛⠛⠀⠀⠀⠀⠀⠀⠀⠀⠀⠀⠀⠀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⠀⠀⠀⠀⠀⠀⠀⠀⠀⠀⠀⣿⣿⣿⣿⣿⣿⣿⣿⣿⣿⣿⣿⣿⣿⣿⣿⣿⡿⣿⣷⣿⢿⣏⣣⡜⢗⢼⢿⣿⡿⢿⢏⢝⢏⢫⣿⣿⣿⣿⣿⣿⣿⣿⣿⣿⣿⣿⣿⣿⣿⣿⣿⣿⣿⣿⣿⣿⣿⠀⠀⠀⠀⠀⠀⠀⠀⠀⠀⠀⠀</a:t>
            </a:r>
            <a:br/>
            <a:r>
              <a:t>⠀⠀⠀⠀⠀⠀⠀⠀⠀⠀⠀⣿⣿⣿⣿⣿⣿⣿⣿⣿⣿⣿⣿⣿⣿⣿⣿⡟⢕⢷⢹⢇⢜⢸⣿⣷⣕⢮⢕⢕⢕⢕⢕⢕⢕⣱⣿⣿⣿⣿⣿⣿⣿⣿⣿⣿⣿⣿⣿⣿⣿⣿⣿⣿⣿⣿⣿⣿⣿⠀⠀⠀⠀⠀⠀⠀⠀⠀⠀⠀⠀</a:t>
            </a:r>
            <a:br/>
            <a:r>
              <a:t>⠀⠀⠀⠀⠀⠀⠀⠀⠀⠀⠀⣿⣿⣿⣿⣿⣿⣿⣿⣿⣿⣿⣿⣿⣿⣿⢏⢱⣎⢕⢕⢕⢕⢜⢟⢟⢕⢕⢕⢕⢕⢕⣧⣾⣿⢟⣿⣿⣿⣿⣿⣿⣿⣿⣿⣿⣿⣿⣿⣿⣿⣿⣿⣿⣿⣿⣿⣿⣿⠀⠀⠀⠀⠀⠀⠀⠀⠀⠀⠀⠀</a:t>
            </a:r>
            <a:br/>
            <a:r>
              <a:t>⠀⠀⠀⠀⠀⠀⠀⠀⠀⠀⠀⣿⣿⣿⣿⣿⣿⣿⣿⣿⣿⣿⣿⣿⣿⡇⣕⣿⣿⡷⢪⢗⣕⢕⢕⢕⣕⣱⣵⣵⣵⣿⣿⣿⣿⣷⣿⣿⣿⣿⣿⣿⣿⣿⣿⣿⣿⣿⣿⣿⣿⣿⣿⣿⣿⣿⣿⣿⣿⠀⠀⠀⠀⠀⠀⠀⠀⠀⠀⠀⠀</a:t>
            </a:r>
            <a:br/>
            <a:r>
              <a:t>⠀⠀⠀⠀⠀⠀⠀⠀⠀⠀⠀⣿⣿⣿⣿⣿⣿⣿⣿⣿⣿⣿⣿⣿⣿⢻⣣⢕⢕⢕⢕⢕⢕⣵⣷⣿⣿⣿⣿⣿⣿⣿⣿⣿⣿⣿⣿⣿⣿⣿⣿⣿⣿⣿⣿⣿⣿⣿⣿⣿⣿⣿⣿⣿⣿⣿⣿⣿⣿⠀⠀⠀⠀⠀⠀⠀⠀⠀⠀⠀⠀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⠀⠀⠀⠀⠀⠀⠀⠀⠀⠀⠀⣿⣿⣿⣿⣿⣿⣿⣿⣿⣿⣿⣿⣿⣧⢕⢕⢝⢕⢕⢕⢱⣿⣿⣿⣿⣿⣿⣿⣿⣿⣿⣿⣿⣿⣿⣿⣿⣿⣿⣿⣿⣿⣿⣿⣿⣿⣿⣿⣿⣿⣿⣿⣿⣿⣿⣿⣿⣿⠀⠀⠀⠀⠀⠀⠀⠀⠀⠀⠀⠀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⠀⠀⠀⠀⠀⠀⠀⠀⠀⠀⠀⣿⣿⣿⣿⣿⣿⣿⣿⣿⣿⣿⣿⣿⣿⣇⢕⢕⢕⢕⢕⣿⣿⣿⣿⣿⣿⣿⣿⣿⣿⣿⣿⣿⣿⣿⢿⣿⡟⢟⢝⢹⣿⣿⣿⣿⣿⣿⣿⣿⣿⣿⣿⣿⣿⣿⣿⣿⣿⠀⠀⠀⠀⠀⠀⠀⠀⠀⠀⠀⠀</a:t>
            </a:r>
            <a:br/>
            <a:r>
              <a:t>⠀⠀⠀⠀⠀⠀⠀⠀⠀⠀⠀⣿⣿⣿⣿⣿⣿⣿⣿⣿⣿⣿⣿⣿⣿⣿⢕⢕⢕⢕⢸⣿⣿⣿⣿⢿⣿⡿⢿⢿⢿⢿⣟⣟⢝⢝⠕⢕⢕⢕⢕⣿⣿⣿⣿⣿⣿⣿⣿⣿⣿⣿⣿⣿⣿⣿⣿⣿⣿⠀⠀⠀⠀⠀⠀⠀⠀⠀⠀⠀⠀</a:t>
            </a:r>
            <a:br/>
            <a:r>
              <a:t>⠀⠀⠀⠀⠀⠀⠀⠀⠀⠀⠀⣿⣿⣿⣿⣿⣿⣿⣿⣿⣿⣿⣿⣿⣿⣿⡇⢕⢕⢕⡕⢟⢝⣕⣼⡟⢕⢕⣕⢕⢕⡕⣿⣷⣇⢱⢕⣷⣷⣧⢱⣿⣿⣿⣿⣿⣿⣿⣿⣿⣿⣿⣿⣿⣿⣿⣿⣿⣿⠀⠀⠀⠀⠀⠀⠀⠀⠀⠀⠀⠀</a:t>
            </a:r>
            <a:br/>
            <a:r>
              <a:t>⠀⠀⠀⠀⠀⠀⠀⠀⠀⠀⠀⣿⣿⣿⣿⣿⣿⣿⣿⣿⣿⣿⣿⣿⣿⣿⣯⣕⡱⢞⢕⢱⣿⣿⣿⡷⢕⣼⣿⣯⡱⢕⣾⣿⣿⣷⣿⣿⣽⣽⣿⣿⣿⣿⣿⣿⣿⣿⣿⣿⣿⣿⣿⣿⣿⣿⣿⣿⣿⠀⠀⠀⠀⠀⠀⠀⠀⠀⠀⠀⠀</a:t>
            </a:r>
            <a:br/>
            <a:r>
              <a:t>⠀⠀⠀⠀⠀⠀⠀⠀⠀⠀⠀⣿⣿⣿⣿⣿⣿⣿⣿⣿⣿⣿⣿⣿⣿⣿⣿⣿⣿⣷⣧⣼⣿⣿⣿⣿⣾⣿⣿⣿⣷⣿⣿⣿⣿⣿⣿⣿⣿⣿⣿⣿⣿⣿⣿⣿⣿⣿⣿⣿⣿⣿⣿⣿⣿⣿⣿⣿⣿⠀⠀⠀⠀⠀⠀⠀⠀⠀⠀⠀⠀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⠀⠀⠀⠀⠀⠀⠀⠀⠀⠀⠀⣿⣿⣿⣿⣿⣿⣿⣿⣿⣿⣿⣿⣿⣿⣿⣿⣿⣿⣏⢿⣿⣿⣿⣿⣿⣿⣿⣿⣿⣿⣿⣿⣿⣿⣿⣿⣿⣿⣿⣿⣿⣿⣿⣿⣿⣿⣿⣿⣿⣿⣿⣿⣿⣿⣿⣿⣿⣿⠀⠀⠀⠀⠀⠀⠀⠀⠀⠀⠀⠀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⠀⠀⠀⠀⠀⠀⠀⠀⠀⠀⠀⣿⣿⣿⣿⣿⣿⣿⣿⣿⣿⣿⣿⣿⣿⣿⣿⣿⣿⣿⣷⣿⣿⣿⣿⣿⣿⣿⣿⣿⣿⣿⣿⣿⣿⣿⢿⣿⣿⣿⣿⣿⣿⣿⣿⣿⣿⣿⣿⣿⣿⣿⣿⣿⣿⣿⣿⣿⣿⠀⠀⠀⠀⠀⠀⠀⠀⠀⠀⠀⠀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⠀⠀⠀⠀⠀⠀⠀⠀⠀⠀⠀⣿⣿⣿⣿⣿⣿⣿⣿⣿⣿⣿⣿⣿⣿⣿⣿⣿⣿⣿⣿⣿⣿⣿⣿⣿⣿⣿⣿⣿⣿⣝⣕⣽⣷⣷⣾⣿⣿⣿⣿⣿⣿⣿⣿⣿⣿⣿⣿⣿⣿⣿⣿⣿⣿⣿⣿⣿⣿⠀⠀⠀⠀⠀⠀⠀⠀⠀⠀⠀⠀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⠀⠀⠀⠀⠀⠀⠀⠀⠀⠀⠀⣿⣿⣿⣿⣿⣿⣿⣿⣿⣿⣿⣿⣿⣿⣿⣿⣿⣿⣿⣇⢹⣿⣿⣿⣿⣿⣿⣿⣿⣿⣿⣿⣿⣿⣿⣿⣿⣿⣿⣿⣿⣿⣿⣿⣿⣿⣿⣿⣿⣿⣿⣿⣿⣿⣿⣿⣿⣿⠀⠀⠀⠀⠀⠀⠀⠀⠀⠀⠀⠀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⠀⠀⠀⠀⠀⠀⠀⠀⠀⠀⠀⣿⣿⣿⣿⣿⣿⣿⣿⣿⣿⣿⣿⣿⣿⣿⣿⣿⣿⣿⣿⣿⣿⣿⣿⣿⣿⣿⣿⣿⣿⣿⢿⢏⣾⣿⣿⣿⣿⣿⣿⣿⣿⣿⣿⣿⣿⣿⣿⣿⣿⣿⣿⣿⣿⣿⣿⣿⣿⠀⠀⠀⠀⠀⠀⠀⠀⠀⠀⠀⠀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⠀⠀⠀⠀⠀⠀⠀⠀⠀⠀⠀⣿⣿⣿⣿⣿⣿⣿⣿⣿⣿⣿⣿⣿⣿⣿⣿⣿⣿⣿⣿⣿⣿⢿⢵⣕⢕⢧⣹⣾⣿⣿⡟⢟⢟⢻⢻⣿⣿⣿⣿⣿⣿⣿⣿⣿⣿⣿⣿⣿⣿⣿⣿⣿⣿⣿⣿⣿⣿⠀⠀⠀⠀⠀⠀⠀⠀⠀⠀⠀⠀</a:t>
            </a:r>
            <a:br/>
            <a:r>
              <a:t>⠀⠀⠀⠀⠀⠀⠀⠀⠀⠀⠀⣿⣿⣿⣿⣿⣿⣿⣿⣿⣿⣿⣿⣿⣿⣿⣿⣿⡿⢟⢇⢟⢝⢕⣻⣿⣇⢪⣜⢕⢱⢕⢕⢕⢕⢕⣸⣿⣿⣿⣿⣿⣿⣿⣿⣿⣿⣿⣿⣿⣿⣿⣿⣿⣿⣿⣿⣿⣿⠀⠀⠀⠀⠀⠀⠀⠀⠀⠀⠀⠀</a:t>
            </a:r>
            <a:br/>
            <a:r>
              <a:t>⠀⠀⠀⠀⠀⠀⠀⠀⠀⠀⠀⣿⣿⣿⣿⣿⣿⣿⣿⣿⣿⣿⣿⣿⣿⣿⣿⢟⣱⡇⢕⢜⢕⢕⢟⢟⢇⢕⢕⢕⢕⢕⣕⣧⣿⡿⢟⣿⣿⣿⣿⣿⣿⣿⣿⣿⣿⣿⣿⣿⣿⣿⣿⣿⣿⣿⣿⣿⣿⠀⠀⠀⠀⠀⠀⠀⠀⠀⠀⠀⠀</a:t>
            </a:r>
            <a:br/>
            <a:r>
              <a:t>⠀⠀⠀⠀⠀⠀⠀⠀⠀⠀⠀⣿⣿⣿⣿⣿⣿⣿⣿⣿⣿⣿⣿⣿⣿⣿⡧⣵⣿⣿⡷⢞⢳⣕⢕⢕⢕⣕⣱⣵⣵⣵⣿⣿⣿⣿⣷⣿⣿⣿⣿⣿⣿⣿⣿⣿⣿⣿⣿⣿⣿⣿⣿⣿⣿⣿⣿⣿⣿⠀⠀⠀⠀⠀⠀⠀⠀⠀⠀⠀⠀</a:t>
            </a:r>
            <a:br/>
            <a:r>
              <a:t>⠀⠀⠀⠀⠀⠀⠀⠀⠀⠀⠀⣿⣿⣿⣿⣿⣿⣿⣿⣿⣿⣿⣿⣿⣿⣿⢻⡕⢕⢕⢕⢕⢕⣕⣷⣾⣿⣿⣿⣿⣿⣿⣿⣿⣿⣿⣿⣿⣿⣿⣿⣿⣿⣿⣿⣿⣿⣿⣿⣿⣿⣿⣿⣿⣿⣿⣿⣿⣿⠀⠀⠀⠀⠀⠀⠀⠀⠀⠀⠀⠀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⠀⠀⠀⠀⠀⠀⠀⠀⠀⠀⠀⣿⣿⣿⣿⣿⣿⣿⣿⣿⣿⣿⣿⣿⣿⣧⢕⢜⢝⢕⢕⢕⣸⣿⣿⣿⣿⣿⣿⣿⣿⣿⣿⣿⣿⣿⣿⣿⣿⣿⣿⣿⣿⣿⣿⣿⣿⣿⣿⣿⣿⣿⣿⣿⣿⣿⣿⣿⣿⠀⠀⠀⠀⠀⠀⠀⠀⠀⠀⠀⠀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⠀⠀⠀⠀⠀⠀⠀⠀⠀⠀⠀⣿⣿⣿⣿⣿⣿⣿⣿⣿⣿⣿⣿⣿⣿⣿⡇⢕⢕⢕⢕⢱⣿⣿⣿⣿⣿⣿⣿⣿⣿⣿⣿⣿⣿⣿⣿⣿⣟⢟⢟⣻⣿⣿⣿⣿⣿⣿⣿⣿⣿⣿⣿⣿⣿⣿⣿⣿⣿⠀⠀⠀⠀⠀⠀⠀⠀⠀⠀⠀⠀</a:t>
            </a:r>
            <a:br/>
            <a:r>
              <a:t>⠀⠀⠀⠀⠀⠀⠀⠀⠀⠀⠀⣿⣿⣿⣿⣿⣿⣿⣿⣿⣿⣿⣿⣿⣿⣿⣿⡇⢕⢕⢕⢾⣿⣿⣿⢿⣿⡿⢿⢿⢟⢿⢿⣟⡏⢕⢕⢕⢕⢕⢕⢸⣿⣿⣿⣿⣿⣿⣿⣿⣿⣿⣿⣿⣿⣿⣿⣿⣿⠀⠀⠀⠀⠀⠀⠀⠀⠀⠀⠀⠀</a:t>
            </a:r>
            <a:br/>
            <a:r>
              <a:t>⠀⠀⠀⠀⠀⠀⠀⠀⠀⠀⠀⣿⣿⣿⣿⣿⣿⣿⣿⣿⣿⣿⣿⣿⣿⣿⣿⡇⢕⢕⢕⢜⢏⢝⣣⡿⡇⢕⢱⣕⢕⢕⣸⣿⣷⡕⢇⣷⣷⣷⡕⣿⣿⣿⣿⣿⣿⣿⣿⣿⣿⣿⣿⣿⣿⣿⣿⣿⣿⠀⠀⠀⠀⠀⠀⠀⠀⠀⠀⠀⠀</a:t>
            </a:r>
            <a:br/>
            <a:r>
              <a:t>⠀⠀⠀⠀⠀⠀⠀⠀⠀⠀⠀⣿⣿⣿⣿⣿⣿⣿⣿⣿⣿⣿⣿⣿⣿⣿⣿⣿⣕⡕⢏⢕⣼⣿⣿⣿⡇⣕⣿⣿⣼⡜⣵⣿⣿⣿⣾⣿⣿⣽⣿⣿⣿⣿⣿⣿⣿⣿⣿⣿⣿⣿⣿⣿⣿⣿⣿⣿⣿⠀⠀⠀⠀⠀⠀⠀⠀⠀⠀⠀⠀</a:t>
            </a:r>
            <a:br/>
            <a:r>
              <a:t>⠀⠀⠀⠀⠀⠀⠀⠀⠀⠀⠀⣿⣿⣿⣿⣿⣿⣿⣿⣿⣿⣿⣿⣿⣿⣿⣿⣿⣿⣿⣷⣧⣿⣿⣿⣿⣿⣿⣿⣿⣿⣿⣿⣿⣿⣿⣿⣿⣿⣿⣿⣿⣿⣿⣿⣿⣿⣿⣿⣿⣿⣿⣿⣿⣿⣿⣿⣿⣿⠀⠀⠀⠀⠀⠀⠀⠀⠀⠀⠀⠀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⠀⠀⠀⠀⠀⠀⠀⠀⠀⠀⠀⣿⣿⣿⣿⣿⣿⣿⣿⣿⣿⣿⣿⣿⣿⣿⣿⣿⣿⣿⣻⣿⣿⣿⣿⣿⣿⣿⣿⣿⣿⣿⣿⣿⣿⣿⣿⣿⣿⣿⣿⣿⣿⣿⣿⣿⣿⣿⣿⣿⣿⣿⣿⣿⣿⣿⣿⣿⣿⠀⠀⠀⠀⠀⠀⠀⠀⠀⠀⠀⠀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⠀⠀⠀⠀⠀⠀⠀⠀⠀⠀⠀⣿⣿⣿⣿⣿⣿⣿⣿⣿⣿⣿⣿⣿⣿⣿⣿⣿⣿⣿⣿⣿⣿⣿⣿⣿⣿⣿⣿⣿⣿⣯⣕⣷⣷⣾⣷⣿⣿⣿⣿⣿⣿⣿⣿⣿⣿⣿⣿⣿⣿⣿⣿⣿⣿⣿⣿⣿⣿⠀⠀⠀⠀⠀⠀⠀⠀⠀⠀⠀⠀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⠀⠀⠀⠀⠀⠀⠀⠀⠀⠀⠀⣿⣿⣿⣿⣿⣿⣿⣿⣿⣿⣿⣿⣿⣿⣿⣿⣿⣿⣿⣿⣇⢹⣿⣿⣿⣿⣿⣿⣿⣿⣿⣿⣿⣿⣿⣿⣿⣿⣿⣿⣿⣿⣿⣿⣿⣿⣿⣿⣿⣿⣿⣿⣿⣿⣿⣿⣿⣿⠀⠀⠀⠀⠀⠀⠀⠀⠀⠀⠀⠀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⠀⠀⠀⠀⠀⠀⠀⠀⠀⠀⠀⣿⣿⣿⣿⣿⣿⣿⣿⣿⣿⣿⣿⣿⣿⣿⣿⣿⣿⣿⣿⣿⣿⣿⣿⣿⣿⣿⣿⣿⣿⣿⡿⢟⣱⣿⣿⣿⣿⣿⣿⣿⣿⣿⣿⣿⣿⣿⣿⣿⣿⣿⣿⣿⣿⣿⣿⣿⣿⠀⠀⠀⠀⠀⠀⠀⠀⠀⠀⠀⠀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⠀⠀⠀⠀⠀⠀⠀⠀⠀⠀⠀⣿⣿⣿⣿⣿⣿⣿⣿⣿⣿⣿⣿⣿⣿⣿⣿⣿⣿⣿⣿⣿⣿⡿⢗⣣⣕⢕⢧⡿⣿⢿⢿⢏⢝⢏⢻⣿⣿⣿⣿⣿⣿⣿⣿⣿⣿⣿⣿⣿⣿⣿⣿⣿⣿⣿⣿⣿⣿⠀⠀⠀⠀⠀⠀⠀⠀⠀⠀⠀⠀</a:t>
            </a:r>
            <a:br/>
            <a:r>
              <a:t>⠀⠀⠀⠀⠀⠀⠀⠀⠀⠀⠀⣿⣿⣿⣿⣿⣿⣿⣿⣿⣿⣿⣿⣿⣿⣿⣿⣿⣿⡟⢻⢟⡇⢜⢕⣿⣿⡗⢾⢝⢕⢕⢕⢕⢕⢕⢕⣿⣿⣿⣿⣿⣿⣿⣿⣿⣿⣿⣿⣿⣿⣿⣿⣿⣿⣿⣿⣿⣿⠀⠀⠀⠀⠀⠀⠀⠀⠀⠀⠀⠀</a:t>
            </a:r>
            <a:br/>
            <a:r>
              <a:t>⠀⠀⠀⠀⠀⠀⠀⠀⠀⠀⠀⣿⣿⣿⣿⣿⣿⣿⣿⣿⣿⣿⣿⣿⣿⣿⣿⡟⢏⣵⡕⢕⢕⢕⢜⢏⢝⢕⢕⢕⢕⢕⢕⣵⡾⡿⢟⣫⣿⣿⣿⣿⣿⣿⣿⣿⣿⣿⣿⣿⣿⣿⣿⣿⣿⣿⣿⣿⣿⠀⠀⠀⠀⠀⠀⠀⠀⠀⠀⠀⠀</a:t>
            </a:r>
            <a:br/>
            <a:r>
              <a:t>⠀⠀⠀⠀⠀⠀⠀⠀⠀⠀⠀⣿⣿⣿⣿⣿⣿⣿⣿⣿⣿⣿⣿⣿⣿⣿⣿⢕⣼⢿⢿⢏⢟⣇⢕⢕⢕⣕⣵⣵⣷⣧⣿⣿⣿⣿⣷⣾⣿⣿⣿⣿⣿⣿⣿⣿⣿⣿⣿⣿⣿⣿⣿⣿⣿⣿⣿⣿⣿⠀⠀⠀⠀⠀⠀⠀⠀⠀⠀⠀⠀</a:t>
            </a:r>
            <a:br/>
            <a:r>
              <a:t>⠀⠀⠀⠀⠀⠀⠀⠀⠀⠀⠀⣿⣿⣿⣿⣿⣿⣿⣿⣿⣿⣿⣿⣿⣿⣿⡟⢳⣇⡕⢕⢕⢕⢕⣵⣷⣿⣿⣿⣿⣿⣿⣿⣿⣿⣿⣿⣿⣿⣿⣿⣿⣿⣿⣿⣿⣿⣿⣿⣿⣿⣿⣿⣿⣿⣿⣿⣿⣿⠀⠀⠀⠀⠀⠀⠀⠀⠀⠀⠀⠀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⠀⠀⠀⠀⠀⠀⠀⠀⠀⠀⠀⣿⣿⣿⣿⣿⣿⣿⣿⣿⣿⣿⣿⣿⣿⣿⣇⢕⢕⢕⢕⢕⢱⣿⣿⣿⣿⣿⣿⣿⣿⣿⣿⣿⣿⣿⣿⣿⣿⣿⣿⣿⣿⣿⣿⣿⣿⣿⣿⣿⣿⣿⣿⣿⣿⣿⣿⣿⣿⠀⠀⠀⠀⠀⠀⠀⠀⠀⠀⠀⠀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⠀⠀⠀⠀⠀⠀⠀⠀⠀⠀⠀⣿⣿⣿⣿⣿⣿⣿⣿⣿⣿⣿⣿⣿⣿⣿⣿⡇⢕⢕⢕⢕⣼⣿⣿⣿⣿⣿⣿⣿⣿⣿⣿⣿⣿⣿⡿⢿⢻⢿⢝⢹⣿⣿⣿⣿⣿⣿⣿⣿⣿⣿⣿⣿⣿⣿⣿⣿⣿⠀⠀⠀⠀⠀⠀⠀⠀⠀⠀⠀⠀</a:t>
            </a:r>
            <a:br/>
            <a:r>
              <a:t>⠀⠀⠀⠀⠀⠀⠀⠀⠀⠀⠀⣿⣿⣿⣿⣿⣿⣿⣿⣿⣿⣿⣿⣿⣿⣿⣿⣷⢕⢕⢕⢕⣿⣿⣿⢿⣟⢿⢟⢟⢟⢟⢏⣽⡽⢕⢕⢕⢕⢕⢕⢕⣿⣿⣿⣿⣿⣿⣿⣿⣿⣿⣿⣿⣿⣿⣿⣿⣿⠀⠀⠀⠀⠀⠀⠀⠀⠀⠀⠀⠀</a:t>
            </a:r>
            <a:br/>
            <a:r>
              <a:t>⠀⠀⠀⠀⠀⠀⠀⠀⠀⠀⠀⣿⣿⣿⣿⣿⣿⣿⣿⣿⣿⣿⣿⣿⣿⣿⣿⣿⡇⢕⢕⣱⢎⢕⣸⣾⣫⢕⢕⣵⣕⡕⣕⢿⣿⣧⡕⣱⣷⣷⣧⣱⣿⣿⣿⣿⣿⣿⣿⣿⣿⣿⣿⣿⣿⣿⣿⣿⣿⠀⠀⠀⠀⠀⠀⠀⠀⠀⠀⠀⠀</a:t>
            </a:r>
            <a:br/>
            <a:r>
              <a:t>⠀⠀⠀⠀⠀⠀⠀⠀⠀⠀⠀⣿⣿⣿⣿⣿⣿⣿⣿⣿⣿⣿⣿⣿⣿⣿⣿⣿⣧⣕⡞⢇⢱⣿⣿⣿⣿⣕⣼⣿⣷⡧⣱⣿⣿⣿⣷⣿⣽⣵⣾⣿⣿⣿⣿⣿⣿⣿⣿⣿⣿⣿⣿⣿⣿⣿⣿⣿⣿⠀⠀⠀⠀⠀⠀⠀⠀⠀⠀⠀⠀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⠀⠀⠀⠀⠀⠀⠀⠀⠀⠀⠀⣿⣿⣿⣿⣿⣿⣿⣿⣿⣿⣿⣿⣿⣿⣿⣿⣿⣿⣿⣿⣿⣿⣿⣿⣿⣿⣿⣿⣿⣿⣿⣿⢿⣿⡿⢿⢻⣿⣿⣿⣿⣿⣿⣿⣿⣿⣿⣿⣿⣿⣿⣿⣿⣿⣿⣿⣿⣿⠀⠀⠀⠀⠀⠀⠀⠀⠀⠀⠀⠀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⠀⠀⠀⠀⠀⠀⠀⠀⠀⠀⠀⣿⣿⣿⣿⣿⣿⣿⣿⣿⣿⣿⣿⣿⣿⣿⣿⣿⣿⣿⣿⣿⣕⢿⣿⣿⣿⣿⣿⣿⣿⣿⣿⣿⣿⣿⣿⣿⣿⣿⣿⣿⣿⣿⣿⣿⣿⣿⣿⣿⣿⣿⣿⣿⣿⣿⣿⣿⣿⠀⠀⠀⠀⠀⠀⠀⠀⠀⠀⠀⠀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⠀⠀⠀⠀⠀⠀⠀⠀⠀⠀⠀⣿⣿⣿⣿⣿⣿⣿⣿⣿⣿⣿⣿⣿⣿⣿⣿⣿⣿⣿⣿⣿⣿⣿⣿⣿⣿⣿⣿⣿⣿⣿⣿⡟⣣⣿⣿⣿⣿⣿⣿⣿⣿⣿⣿⣿⣿⣿⣿⣿⣿⣿⣿⣿⣿⣿⣿⣿⣿⠀⠀⠀⠀⠀⠀⠀⠀⠀⠀⠀⠀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⠀⠀⠀⠀⠀⠀⠀⠀⠀⠀⠀⣿⣿⣿⣿⣿⣿⣿⣿⣿⣿⣿⣿⣿⣿⣿⣿⣿⣿⣿⣿⣿⣿⡟⡻⢯⣹⣕⢕⣷⡿⢿⢿⢿⢝⢝⢏⣟⣿⣿⣿⣿⣿⣿⣿⣿⣿⣿⣿⣿⣿⣿⣿⣿⣿⣿⣿⣿⣿⠀⠀⠀⠀⠀⠀⠀⠀⠀⠀⠀⠀</a:t>
            </a:r>
            <a:br/>
            <a:r>
              <a:t>⠀⠀⠀⠀⠀⠀⠀⠀⠀⠀⠀⣿⣿⣿⣿⣿⣿⣿⣿⣿⣿⣿⣿⣿⣿⣿⣿⣿⣿⣿⢏⢝⢜⢕⢕⢸⣿⣿⢜⢷⢕⢕⢕⢕⢕⢕⣕⣸⣿⣿⣿⣿⣿⣿⣿⣿⣿⣿⣿⣿⣿⣿⣿⣿⣿⣿⣿⣿⣿⠀⠀⠀⠀⠀⠀⠀⠀⠀⠀⠀⠀</a:t>
            </a:r>
            <a:br/>
            <a:r>
              <a:t>⠀⠀⠀⠀⠀⠀⠀⠀⠀⠀⠀⣿⣿⣿⣿⣿⣿⣿⣿⣿⣿⣿⣿⣿⣿⣿⣿⣿⢏⢱⣾⡕⢕⣕⢕⢜⢝⢕⢕⢕⢕⢕⢕⣱⡾⢿⡟⢟⢹⣿⣿⣿⣿⣿⣿⣿⣿⣿⣿⣿⣿⣿⣿⣿⣿⣿⣿⣿⣿⠀⠀⠀⠀⠀⠀⠀⠀⠀⠀⠀⠀</a:t>
            </a:r>
            <a:br/>
            <a:r>
              <a:t>⠀⠀⠀⠀⠀⠀⠀⠀⠀⠀⠀⣿⣿⣿⣿⣿⣿⣿⣿⣿⣿⣿⣿⣿⣿⣿⣿⣿⢵⢟⢯⢟⢕⢝⢵⢕⢕⣕⣵⣵⣷⣷⣷⣿⣿⣿⣿⣷⣾⣿⣿⣿⣿⣿⣿⣿⣿⣿⣿⣿⣿⣿⣿⣿⣿⣿⣿⣿⣿⠀⠀⠀⠀⠀⠀⠀⠀⠀⠀⠀⠀</a:t>
            </a:r>
            <a:br/>
            <a:r>
              <a:t>⠀⠀⠀⠀⠀⠀⠀⠀⠀⠀⠀⣿⣿⣿⣿⣿⣿⣿⣿⣿⣿⣿⣿⣿⣿⣿⣿⢏⢻⢕⢕⢕⢕⢕⣱⣾⣿⣿⣿⣿⣿⣿⣿⣿⣿⣿⣿⣿⣿⣿⣿⣿⣿⣿⣿⣿⣿⣿⣿⣿⣿⣿⣿⣿⣿⣿⣿⣿⣿⠀⠀⠀⠀⠀⠀⠀⠀⠀⠀⠀⠀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⠀⠀⠀⠀⠀⠀⠀⠀⠀⠀⠀⣿⣿⣿⣿⣿⣿⣿⣿⣿⣿⣿⣿⣿⣿⣿⣿⣇⢕⢕⢕⢕⢕⣸⣿⣿⣿⣿⣿⣿⣿⣿⣿⣿⣿⣿⣿⣿⣿⣿⣿⣿⣿⣿⣿⣿⣿⣿⣿⣿⣿⣿⣿⣿⣿⣿⣿⣿⣿⠀⠀⠀⠀⠀⠀⠀⠀⠀⠀⠀⠀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⠀⠀⠀⠀⠀⠀⠀⠀⠀⠀⠀⣿⣿⣿⣿⣿⣿⣿⣿⣿⣿⣿⣿⣿⣿⣿⣿⣿⡕⢕⢕⢕⢱⣿⣿⣿⣿⣿⣿⣿⣿⣿⣿⣿⣿⣿⡿⡿⢿⢯⢝⢝⢽⣿⣿⣿⣿⣿⣿⣿⣿⣿⣿⣿⣿⣿⣿⣿⣿⠀⠀⠀⠀⠀⠀⠀⠀⠀⠀⠀⠀</a:t>
            </a:r>
            <a:br/>
            <a:r>
              <a:t>⠀⠀⠀⠀⠀⠀⠀⠀⠀⠀⠀⣿⣿⣿⣿⣿⣿⣿⣿⣿⣿⣿⣿⣿⣿⣿⣿⣿⣇⢕⢕⢕⢺⣿⡿⣟⣻⡿⢟⢏⢝⢝⢝⢻⣯⡕⢕⢕⢔⢕⢕⢕⢸⣿⣿⣿⣿⣿⣿⣿⣿⣿⣿⣿⣿⣿⣿⣿⣿⠀⠀⠀⠀⠀⠀⠀⠀⠀⠀⠀⠀</a:t>
            </a:r>
            <a:br/>
            <a:r>
              <a:t>⠀⠀⠀⠀⠀⠀⠀⠀⠀⠀⠀⣿⣿⣿⣿⣿⣿⣿⣿⣿⣿⣿⣿⣿⣿⣿⣿⣿⣷⡕⢕⣕⡕⢕⣵⣷⣯⡕⢕⣱⣵⢱⢱⢵⣿⣿⣧⢇⣽⣿⣿⣗⣾⣿⣿⣿⣿⣿⣿⣿⣿⣿⣿⣿⣿⣿⣿⣿⣿⠀⠀⠀⠀⠀⠀⠀⠀⠀⠀⠀⠀</a:t>
            </a:r>
            <a:br/>
            <a:r>
              <a:t>⠀⠀⠀⠀⠀⠀⠀⠀⠀⠀⠀⣿⣿⣿⣿⣿⣿⣿⣿⣿⣿⣿⣿⣿⣿⣿⣿⣿⣿⣧⣵⣝⡕⣻⣿⣿⣿⣧⣱⣿⣿⣷⣧⣾⣿⣿⣿⣿⣿⣿⣷⣿⣿⣿⣿⣿⣿⣿⣿⣿⣿⣿⣿⣿⣿⣿⣿⣿⣿⠀⠀⠀⠀⠀⠀⠀⠀⠀⠀⠀⠀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⠀⠀⠀⠀⠀⠀⠀⠀⠀⠀⠀⣿⣿⣿⣿⣿⣿⣿⣿⣿⣿⣿⣿⣿⣿⣿⣿⣿⣿⣿⣿⣿⣷⣿⣿⣿⣿⣿⣿⣿⣿⣿⣿⣿⣟⣻⣿⣿⣿⣿⣿⣿⣿⣿⣿⣿⣿⣿⣿⣿⣿⣿⣿⣿⣿⣿⣿⣿⣿⠀⠀⠀⠀⠀⠀⠀⠀⠀⠀⠀⠀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⠀⠀⠀⠀⠀⠀⠀⠀⠀⠀⠀⣿⣿⣿⣿⣿⣿⣿⣿⣿⣿⣿⣿⣿⣿⣿⣿⣿⣿⣿⣿⣿⣿⣿⣿⣿⣿⣿⣿⣿⣿⣿⢿⢿⢿⣿⣟⢏⣿⣿⣿⣿⣿⣿⣿⣿⣿⣿⣿⣿⣿⣿⣿⣿⣿⣿⣿⣿⣿⠀⠀⠀⠀⠀⠀⠀⠀⠀⠀⠀⠀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⠀⠀⠀⠀⠀⠀⠀⠀⠀⠀⠀⣿⣿⣿⣿⣿⣿⣿⣿⣿⣿⣿⣿⣿⣿⣿⣿⣿⣿⣿⣿⣿⣿⣿⣿⣿⣿⣿⣿⣿⣿⣿⣷⣷⣾⣿⣿⣿⣿⣿⣿⣿⣿⣿⣿⣿⣿⣿⣿⣿⣿⣿⣿⣿⣿⣿⣿⣿⣿⠀⠀⠀⠀⠀⠀⠀⠀⠀⠀⠀⠀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⠀⠀⠀⠀⠀⠀⠀⠀⠀⠀⠀⣿⣿⣿⣿⣿⣿⣿⣿⣿⣿⣿⣿⣿⣿⣿⣿⣿⣿⣿⣿⣿⣷⡼⣿⣿⣿⣿⣿⣿⣿⣿⣿⣿⣿⣿⣿⣿⣿⣿⣿⣿⣿⣿⣿⣿⣿⣿⣿⣿⣿⣿⣿⣿⣿⣿⣿⣿⣿⠀⠀⠀⠀⠀⠀⠀⠀⠀⠀⠀⠀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⠀⠀⠀⠀⠀⠀⠀⠀⠀⠀⠀⣿⣿⣿⣿⣿⣿⣿⣿⣿⣿⣿⣿⣿⣿⣿⣿⣿⣿⣿⣿⣿⣿⣿⣿⣿⣿⣿⣿⣿⣿⣿⣿⣟⣏⣾⣿⣿⣿⣿⣿⣿⣿⣿⣿⣿⣿⣿⣿⣿⣿⣿⣿⣿⣿⣿⣿⣿⣿⠀⠀⠀⠀⠀⠀⠀⠀⠀⠀⠀⠀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⠀⠀⠀⠀⠀⠀⠀⠀⠀⠀⠀⣿⣿⣿⣿⣿⣿⣿⣿⣿⣿⣿⣿⣿⣿⣿⣿⣿⣿⣿⣿⣿⣿⣿⣿⣿⣿⣿⢿⠟⠝⠙⠙⣝⣿⣿⣿⣿⣿⣿⣿⣿⣿⣿⣿⣿⣿⣿⣿⣿⣿⣿⣿⣿⣿⣿⣿⣿⣿⠀⠀⠀⠀⠀⠀⠀⠀⠀⠀⠀⠀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⠀⠀⠀⠀⠀⠀⠀⠀⠀⠀⠀⣿⣿⣿⣿⣿⣿⣿⣿⣿⣿⣿⣿⣿⣿⣿⣿⣿⣿⣿⠿⠟⠛⠋⠉⢁⣅⣤⣴⣶⣶⣴⣾⣿⣿⣿⣿⣿⣿⣿⣿⣿⣿⣿⣿⡿⢿⣿⣿⣿⣿⣿⣿⣿⣿⣿⣿⣿⣿⠀⠀⠀⠀⠀⠀⠀⠀⠀⠀⠀⠀</a:t>
            </a:r>
            <a:br/>
            <a:r>
              <a:t>⠀⠀⠀⠀⠀⠀⠀⠀⠀⠀⠀⣿⣿⣿⣿⣿⣿⣿⣿⣿⣿⣿⣿⣿⣿⣿⡏⠍⠁⠀⠀⠀⠔⠷⢿⣿⣿⣿⣿⣿⣿⣿⣿⣿⣿⣿⣿⣿⡿⠿⠟⠙⠁⠀⠀⠀⠀⠑⢻⣿⣿⣿⣿⣿⣿⣿⣿⣿⣿⠀⠀⠀⠀⠀⠀⠀⠀⠀⠀⠀⠀</a:t>
            </a:r>
            <a:br/>
            <a:r>
              <a:t>⠀⠀⠀⠀⠀⠀⠀⠀⠀⠀⠀⣿⣿⣿⣿⣿⣿⣿⣿⣿⣿⣿⣿⣿⣿⣿⣟⣁⣀⢀⠀⠀⠀⠀⠀⠀⠀⠈⠙⠻⢿⣿⣿⣿⣿⣿⢿⠟⠁⠀⠀⠀⠀⠀⠀⠀⢀⣠⣾⣿⣿⣿⣿⣿⣿⣿⣿⣿⣿⠀⠀⠀⠀⠀⠀⠀⠀⠀⠀⠀⠀</a:t>
            </a:r>
            <a:br/>
            <a:r>
              <a:t>⠀⠀⠀⠀⠀⠀⠀⠀⠀⠀⠀⣿⣿⣿⣿⣿⣿⣿⣿⣿⣿⣿⣿⣿⣿⣿⣿⣿⣿⣿⢧⠀⠀⠀⠀⠀⠀⠀⠀⠀⠀⠁⠉⠉⠁⠀⠀⠀⠀⣀⣄⣤⣤⣴⣷⣿⣿⣿⣿⣿⣿⣿⣿⣿⣿⣿⣿⣿⣿⠀⠀⠀⠀⠀⠀⠀⠀⠀⠀⠀⠀</a:t>
            </a:r>
            <a:br/>
            <a:r>
              <a:t>⠀⠀⠀⠀⠀⠀⠀⠀⠀⠀⠀⣿⣿⣿⣿⣿⣿⣿⣿⣿⣿⣿⣿⣿⣿⢿⠿⠟⠋⠁⠀⠀⠀⠀⠀⠀⠀⠀⠀⠀⠀⠀⠀⠀⠀⠀⢄⣷⣿⣿⣿⣿⣿⣿⣿⣿⣿⣿⣿⣿⣿⣿⣿⣿⣿⣿⣿⣿⣿⠀⠀⠀⠀⠀⠀⠀⠀⠀⠀⠀⠀</a:t>
            </a:r>
            <a:br/>
            <a:r>
              <a:t>⠀⠀⠀⠀⠀⠀⠀⠀⠀⠀⠀⡿⠿⠟⠛⠛⠋⠉⠉⠉⠉⠉⠁⠀⠀⠀⠀⠀⠀⠀⠀⠀⠀⠀⠀⠀⠀⠀⠀⠀⠀⠀⠀⠀⠀⠀⠁⠝⢿⣿⣿⣿⣿⣿⣿⣿⣿⣿⣿⡿⢻⢿⢿⢿⣿⣿⣿⣿⣿⠀⠀⠀⠀⠀⠀⠀⠀⠀⠀⠀⠀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⠀⠀⠀⠀⠀⠀⠀⠀⠀⠀⠀⠀⠀⠀⠀⠀⠀⠀⠀⠀⠀⠀⠀⠀⠀⠀⠀⠀⠀⠀⠀⠀⠀⠀⠀⠀⠀⠀⠀⠀⠀⠀⠀⠀⠀⠀⠀⠀⠁⢻⣿⣿⣿⣿⣿⣿⣿⣿⣿⡇⠀⠀⢀⣸⣿⣿⣿⣿⣿⠀⠀⠀⠀⠀⠀⠀⠀⠀⠀⠀⠀</a:t>
            </a:r>
            <a:br/>
            <a:r>
              <a:t>⠀⠀⠀⠀⠀⠀⠀⠀⠀⠀⠀⠀⠀⠀⠀⠀⠀⠀⠀⠀⠀⠀⠀⠀⠀⠀⠀⠀⠀⠀⠀⠀⠀⠀⠀⠀⠀⠀⢀⣀⣀⡀⠀⠀⠀⠀⠀⠀⠀⠀⢹⣿⣿⣿⣿⢿⠟⠋⠉⢀⣄⣴⣾⣿⣿⣿⣿⣿⣿⠀⠀⠀⠀⠀⠀⠀⠀⠀⠀⠀⠀</a:t>
            </a:r>
            <a:br/>
            <a:r>
              <a:t>⠀⠀⠀⠀⠀⠀⠀⠀⠀⠀⠀⣀⣀⢀⢀⠀⠀⠀⠀⠀⠀⠀⠀⠀⠀⠀⠀⠀⠀⠀⠀⠀⠀⢀⣄⣴⣶⣾⣿⣿⣿⣿⡧⠀⠀⠀⠀⠀⠀⠀⠘⠋⠉⠁⠀⢀⣄⣴⣾⣿⣿⣿⣿⣿⣿⣿⣿⣿⣿⠀⠀⠀⠀⠀⠀⠀⠀⠀⠀⠀⠀</a:t>
            </a:r>
            <a:br/>
            <a:r>
              <a:t>⠀⠀⠀⠀⠀⠀⠀⠀⠀⠀⠀⣿⣿⣿⣿⣿⡟⠁⠀⠀⠀⠀⠀⠀⠀⠀⠀⠀⠀⠀⠀⣄⣵⣿⣿⣿⣿⣿⣿⣿⣿⣿⣿⣤⣤⣤⡀⠀⠀⠀⢀⣀⣤⣴⣷⣿⣿⣿⣿⣿⣿⣿⣿⣿⣿⣿⣿⣿⣿⠀⠀⠀⠀⠀⠀⠀⠀⠀⠀⠀⠀</a:t>
            </a:r>
            <a:br/>
            <a:r>
              <a:t>⠀⠀⠀⠀⠀⠀⠀⠀⠀⠀⠀⣿⣿⣿⣿⢟⠀⠀⠀⠀⠀⠀⠀⠀⠀⠀⠀⠀⠀⣠⣾⣿⣿⣿⣿⣿⣿⣿⣿⣿⣿⣿⣿⣿⣿⣿⣿⣷⣷⣾⣿⣿⣿⣿⣿⣿⣿⣿⣿⣿⣿⣿⣿⣿⣿⣿⣿⣿⣿⠀⠀⠀⠀⠀⠀⠀⠀⠀⠀⠀⠀</a:t>
            </a:r>
            <a:br/>
            <a:r>
              <a:t>⠀⠀⠀⠀⠀⠀⠀⠀⠀⠀⠀⣿⣿⠟⠁⠀⠀⠀⠀⠀⠀⠀⠀⠀⠀⠀⣠⣴⣿⣿⣿⣿⣿⣿⣿⣿⣿⣿⣿⣿⣿⣿⣿⣿⣿⣿⣿⣿⣿⣿⣿⣿⣿⣿⣿⣿⣿⣿⣿⣿⣿⣿⣿⣿⣿⣿⣿⣿⣿⠀⠀⠀⠀⠀⠀⠀⠀⠀⠀⠀⠀</a:t>
            </a:r>
            <a:br/>
            <a:r>
              <a:t>⠀⠀⠀⠀⠀⠀⠀⠀⠀⠀⠀⠋⠁⠀⠀⠀⠀⠀⠀⠀⠀⠀⠀⢀⣰⣾⣿⣿⣿⣿⣿⣿⣿⣿⣿⣯⣿⣿⣿⣿⣿⣿⣿⣿⣿⣿⣿⣿⣿⣿⣿⣿⣿⣿⣿⣿⣿⣿⣿⣿⣿⣿⣿⣿⣿⣿⣿⣿⣿⠀⠀⠀⠀⠀⠀⠀⠀⠀⠀⠀⠀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⠀⠀⠀⠀⠀⠀⠀⠀⠀⠀⠀⠀⠀⠀⠀⠀⠀⠀⠀⠀⢀⣠⣷⣿⣿⣿⣿⣿⣿⣿⣿⣿⣿⣿⣿⣿⣿⣿⣿⣿⣿⣿⣿⣿⣿⣿⣿⣿⣿⣿⣿⣿⣿⣿⣿⣿⣿⣿⣿⣿⣿⣿⣿⣿⣿⣿⣿⣿⣿⠀⠀⠀⠀⠀⠀⠀⠀⠀⠀⠀⠀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⠀⠀⠀⠀⠀⠀⠀⠀⠀⠀⠀⠀⠀⠀⠀⠀⠀⢀⣠⣴⣿⣿⣿⣿⣿⣿⣿⣿⣿⣿⣿⣿⣿⣿⣿⣿⣿⣿⣿⣿⣿⣿⣿⣿⣿⣿⣿⣿⣿⣿⣿⣿⣿⣿⣿⣿⣿⣿⣿⣿⣿⣿⣿⣿⣿⣿⣿⣿⣿⠀⠀⠀⠀⠀⠀⠀⠀⠀⠀⠀⠀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⠀⠀⠀⠀⠀⠀⠀⠀⠀⠀⠀⠀⠀⠀⢀⣠⣴⣿⣿⣿⣿⣿⣿⣿⣿⣿⣿⣿⣿⣿⣿⣿⣿⣿⣿⣿⣿⣿⣿⣿⣿⣿⣿⣿⣿⣿⣿⣿⣿⣿⣿⣿⣿⣿⣿⣿⣿⣿⣿⣿⣿⣿⣿⣿⣿⣿⣿⣿⣿⠀⠀⠀⠀⠀⠀⠀⠀⠀⠀⠀⠀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⠀⠀⠀⠀⠀⠀⠀⠀⠀⠀⠀⣤⣶⣾⣿⣿⣿⣿⣿⣿⣿⣿⣿⣿⣿⣿⣿⣿⣿⣿⣿⣿⣿⣿⣿⣿⣿⣿⣿⣿⣿⣿⣿⣿⣿⣿⣿⣿⣿⣿⣿⣿⣿⣿⣿⣿⣿⣿⣿⣿⣿⣿⣿⣿⣿⣿⣿⣿⣿⠀⠀⠀⠀⠀⠀⠀⠀⠀⠀⠀⠀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⠀⠀⠀⠀⠀⠀⠀⠀⠀⠀⠀⣿⣿⣿⣿⣿⣿⣿⣿⣿⣿⣿⣿⣿⣿⣿⣿⣿⣿⣿⣿⣿⣿⢿⢟⢏⢝⢻⢿⣿⣿⣿⣿⣿⣿⣿⣿⣿⣿⣿⣿⣿⣿⣿⣿⣿⣿⣿⣿⣿⣿⣿⣿⣿⣿⣿⣿⣿⣿⠀⠀⠀⠀⠀⠀⠀⠀⠀⠀⠀⠀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⠀⠀⠀⠀⠀⠀⠀⠀⠀⠀⠀⣿⣿⣿⣿⣿⣿⣿⣿⣿⣿⣿⣿⣿⣿⣿⣿⣿⣿⣿⣿⣿⢕⢕⢕⢕⣱⣵⣕⢹⣿⣿⣿⣿⣿⣿⣿⣿⣿⣿⣿⣿⣿⣿⣿⣿⣿⣿⣿⣿⣿⣿⣿⣿⣿⣿⣿⣿⣿⠀⠀⠀⠀⠀⠀⠀⠀⠀⠀⠀⠀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⠀⠀⠀⠀⠀⠀⠀⠀⠀⠀⠀⣿⣿⣿⣿⣿⣿⣿⣿⣿⣿⣿⣿⣿⣿⣿⣿⣿⣿⣿⣿⣿⢳⣷⣿⣿⣿⣿⣿⣾⣿⣿⣿⣿⣿⣿⣿⣿⣿⣿⣿⣿⣿⣿⣿⣿⣿⣿⣿⣿⣿⣿⣿⣿⣿⣿⣿⣿⣿⠀⠀⠀⠀⠀⠀⠀⠀⠀⠀⠀⠀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⠀⠀⠀⠀⠀⠀⠀⠀⠀⠀⠀⣿⣿⣿⣿⣿⣿⣿⣿⣿⣿⣿⣿⣿⣿⣿⣿⣿⣿⣿⣿⣿⣾⣯⣝⣹⣿⣿⣿⣿⣿⣿⣿⣿⣿⣿⣿⣿⣿⣿⣿⣿⣿⣿⣿⣿⣿⣿⣿⣿⣿⣿⣿⣿⣿⣿⣿⣿⣿⠀⠀⠀⠀⠀⠀⠀⠀⠀⠀⠀⠀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⠀⠀⠀⠀⠀⠀⠀⠀⠀⠀⠀⣿⣿⣿⣿⣿⣿⣿⣿⣿⣿⣿⣿⣿⣿⣿⣿⣿⣿⣿⣿⣿⣿⢏⢹⣕⣕⣹⣿⣿⣿⡕⢕⢕⢝⢻⣿⣿⣿⣿⣿⣿⣿⣿⣿⣿⣿⣿⣿⣿⣿⣿⣿⣿⣿⣿⣿⣿⣿⠀⠀⠀⠀⠀⠀⠀⠀⠀⠀⠀⠀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⠀⠀⠀⠀⠀⠀⠀⠀⠀⠀⠀⣿⣿⣿⣿⣿⣿⣿⣿⣿⣿⣿⣿⣿⣿⣿⣿⣿⣿⣿⢿⢏⢕⢕⢑⢻⣿⣿⡞⢹⣿⡇⢕⢕⢕⢕⣿⣿⣿⣿⣿⣿⣿⣿⣿⣿⣿⣿⣿⣿⣿⣿⣿⣿⣿⣿⣿⣿⣿⠀⠀⠀⠀⠀⠀⠀⠀⠀⠀⠀⠀</a:t>
            </a:r>
            <a:br/>
            <a:r>
              <a:t>⠀⠀⠀⠀⠀⠀⠀⠀⠀⠀⠀⣿⣿⣿⣿⣿⣿⣿⣿⣿⣿⣿⣿⣿⣿⣿⣿⢿⢟⢕⢕⢕⢕⢕⢕⠑⢿⣿⣿⣿⣻⡇⢕⢕⢕⢱⣿⣿⣿⣿⣿⣿⣿⣿⣿⣿⣿⣿⣿⣿⣿⣿⣿⣿⣿⣿⣿⣿⣿⠀⠀⠀⠀⠀⠀⠀⠀⠀⠀⠀⠀</a:t>
            </a:r>
            <a:br/>
            <a:r>
              <a:t>⠀⠀⠀⠀⠀⠀⠀⠀⠀⠀⠀⣿⣿⣿⣿⣿⣿⣿⣿⣿⣿⣿⣿⣿⣿⣿⡇⠕⠕⢕⠑⠑⢕⢕⢕⢔⠕⢟⣻⡷⢯⢽⢕⢕⢕⢸⣿⣿⣿⣿⣿⣿⣿⣿⣿⣿⣿⣿⣿⣿⣿⣿⣿⣿⣿⣿⣿⣿⣿⠀⠀⠀⠀⠀⠀⠀⠀⠀⠀⠀⠀</a:t>
            </a:r>
            <a:br/>
            <a:r>
              <a:t>⠀⠀⠀⠀⠀⠀⠀⠀⠀⠀⠀⣿⣿⣿⣿⣿⣿⣿⣿⣿⣿⣿⣿⣿⣿⣿⢕⠀⠀⠀⠀⠀⠁⢕⢕⢕⢕⢕⢺⢽⣽⣽⡕⢕⢕⢸⣿⣿⣿⣿⣿⣿⣿⣿⣿⣿⣿⣿⣿⣿⣿⣿⣿⣿⣿⣿⣿⣿⣿⠀⠀⠀⠀⠀⠀⠀⠀⠀⠀⠀⠀</a:t>
            </a:r>
            <a:br/>
            <a:r>
              <a:t>⠀⠀⠀⠀⠀⠀⠀⠀⠀⠀⠀⣿⣿⣿⣿⣿⣿⣿⣿⣿⣿⣿⣿⣿⣿⣿⡕⠀⠀⠀⠀⠀⠀⠁⢕⢕⢕⢕⢕⣽⣟⣗⡆⢕⢕⣸⣿⣿⣿⣿⣿⣿⣿⣿⣿⣿⣿⣿⣿⣿⣿⣿⣿⣿⣿⣿⣿⣿⣿⠀⠀⠀⠀⠀⠀⠀⠀⠀⠀⠀⠀</a:t>
            </a:r>
            <a:br/>
            <a:r>
              <a:t>⠀⠀⠀⠀⠀⠀⠀⠀⠀⠀⠀⣿⣿⣿⣿⣿⣿⣿⣿⣿⣿⣿⣿⣿⣿⡟⠀⠀⠀⠀⠀⠀⠀⠀⠁⠕⢔⢑⢕⢕⡳⢷⠔⢕⢕⣿⣿⣿⣿⣿⣿⣿⣿⣿⣿⣿⣿⣿⣿⣿⣿⣿⣿⣿⣿⣿⣿⣿⣿⠀⠀⠀⠀⠀⠀⠀⠀⠀⠀⠀⠀</a:t>
            </a:r>
            <a:br/>
            <a:r>
              <a:t>⠀⠀⠀⠀⠀⠀⠀⠀⠀⠀⠀⣿⣿⣿⣿⣿⣿⣿⣿⣿⣿⣿⣿⣿⡿⠁⠀⠀⠀⠀⠀⠀⠀⠀⠀⠀⠀⠀⢕⢕⢽⣝⢑⢕⠅⠘⢻⣿⣿⣿⣿⣿⣿⣿⣿⣿⣿⣿⣿⣿⣿⣿⣿⣿⣿⣿⣿⣿⣿⠀⠀⠀⠀⠀⠀⠀⠀⠀⠀⠀⠀</a:t>
            </a:r>
            <a:br/>
            <a:r>
              <a:t>⠀⠀⠀⠀⠀⠀⠀⠀⠀⠀⠀⣿⣿⣿⣿⣿⣿⣿⣿⣿⣿⣿⣿⣿⢇⠀⠀⠀⠀⠀⠀⠀⠀⠀⠀⠀⠀⠀⢕⢕⢕⢗⠀⠑⠀⠀⠘⢻⣿⣿⣿⣿⣿⣿⣿⣿⣿⣿⣿⣿⣿⣿⣿⣿⣿⣿⣿⣿⣿⠀⠀⠀⠀⠀⠀⠀⠀⠀⠀⠀⠀</a:t>
            </a:r>
            <a:br/>
            <a:r>
              <a:t>⠀⠀⠀⠀⠀⠀⠀⠀⠀⠀⠀⣿⣿⣿⣿⣿⣿⣿⣿⣿⣿⣿⣿⣿⢕⠀⠀⠀⠀⠀⠀⠀⠀⠀⠀⠀⠀⠀⢕⢕⠁⢕⠀⠀⠀⠀⠀⢔⢾⣿⣿⣿⣿⣿⣿⣿⣿⣿⣿⣿⣿⣿⣿⣿⣿⣿⣿⣿⣿⠀⠀⠀⠀⠀⠀⠀⠀⠀⠀⠀⠀</a:t>
            </a:r>
            <a:br/>
            <a:r>
              <a:t>⠀⠀⠀⠀⠀⠀⠀⠀⠀⠀⠀⣿⣿⣿⣿⣿⣿⣿⣿⣿⣿⣿⣿⡏⠀⠀⠀⠀⠀⠀⠀⠀⠀⠀⠀⠄⠀⠀⢕⠀⠀⢕⠀⠀⢀⣄⢀⢕⡕⢱⢼⣿⣿⣿⣿⣿⣿⣿⣿⣿⣿⣿⣿⣿⣿⣿⣿⣿⣿⠀⠀⠀⠀⠀⠀⠀⠀⠀⠀⠀⠀</a:t>
            </a:r>
            <a:br/>
            <a:r>
              <a:t>⠀⠀⠀⠀⠀⠀⠀⠀⠀⠀⠀⣿⣿⣿⣿⣿⣿⣿⣿⣿⣿⣿⣿⢇⠀⠀⠀⠀⠀⠀⠀⠀⠀⠀⠀⠀⠀⠀⢕⠀⠀⠑⡕⢀⢕⣿⣷⣿⣿⣵⣿⣿⣿⣿⣿⣿⣿⣿⣿⣿⣿⣿⣿⣿⣿⣿⣿⣿⣿⠀⠀⠀⠀⠀⠀⠀⠀⠀⠀⠀⠀</a:t>
            </a:r>
            <a:br/>
            <a:r>
              <a:t>⠀⠀⠀⠀⠀⠀⠀⠀⠀⠀⠀⣿⣿⣿⣿⣿⣿⣿⣿⣿⣿⣿⣿⢕⠀⠀⠀⢔⠀⠀⠀⠀⠀⠀⠀⠀⠀⠀⢕⠀⠀⠀⢕⢕⢕⣿⣿⣿⣿⣿⣿⣿⣿⣿⣿⣿⣿⣿⣿⣿⣿⣿⣿⣿⣿⣿⣿⣿⣿⠀⠀⠀⠀⠀⠀⠀⠀⠀⠀⠀⠀</a:t>
            </a:r>
            <a:br/>
            <a:r>
              <a:t>⠀⠀⠀⠀⠀⠀⠀⠀⠀⠀⠀⠛⠛⠛⠛⠛⠛⠛⠛⠛⠛⠛⠛⠑⠀⠀⠀⠃⠀⠀⠀⠀⠀⠀⠀⠀⠐⠀⠑⠀⠀⠀⠚⠑⠘⠛⠛⠛⠛⠛⠛⠛⠛⠛⠛⠛⠛⠛⠛⠛⠛⠛⠛⠛⠛⠛⠛⠛⠛⠀⠀⠀⠀⠀⠀⠀⠀⠀⠀⠀⠀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⠀⠀⠀⠀⠀⠀⠀⠀⠀⠀⠀⣿⣿⣿⣿⣿⣿⣿⣿⣿⣿⣿⣿⣿⣿⣿⣿⣿⣿⣿⣿⣿⣿⣿⣿⣿⣿⣿⡿⠿⢿⠛⠋⠉⠁⠁⢈⣹⣿⣿⣿⣿⣿⣿⣿⣿⣿⣿⣿⣿⣿⣿⣿⣿⣿⣿⣿⣿⣿⠀⠀⠀⠀⠀⠀⠀⠀⠀⠀⠀⠀</a:t>
            </a:r>
            <a:br/>
            <a:r>
              <a:t>⠀⠀⠀⠀⠀⠀⠀⠀⠀⠀⠀⣿⣿⣿⣿⣿⣿⣿⣿⣿⣿⣿⣿⣿⣿⣿⣿⣿⣿⣿⢿⠿⠛⠋⠉⢉⣁⣄⣤⣴⣶⣷⣿⣿⣿⣿⣿⣿⣿⣿⣿⣿⣿⣿⣿⣿⣿⣿⣿⣿⣿⣿⣿⣿⣿⣿⣿⣿⣿⠀⠀⠀⠀⠀⠀⠀⠀⠀⠀⠀⠀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⠀⠀⠀⠀⠀⠀⠀⠀⠀⠀⠀⣿⣿⣿⣿⣿⣿⣿⣿⣿⣿⣿⣿⣿⣿⣿⣿⣿⡕⠀⠀⠀⠀⠐⠺⢿⣿⣿⣿⣿⣿⣿⣿⣿⣿⣿⣿⣿⣿⣿⣿⡿⠿⠿⠟⠛⠛⠟⣿⣿⣿⣿⣿⣿⣿⣿⣿⣿⣿⠀⠀⠀⠀⠀⠀⠀⠀⠀⠀⠀⠀</a:t>
            </a:r>
            <a:br/>
            <a:r>
              <a:t>⠀⠀⠀⠀⠀⠀⠀⠀⠀⠀⠀⣿⣿⣿⣿⣿⣿⣿⣿⣿⣿⣿⣿⣿⣿⣿⣿⣿⣧⣄⡀⠀⠀⠀⠀⠀⠈⠉⠛⢿⣿⣿⣿⣿⣿⣿⣿⣿⡟⠋⠉⠁⠀⠀⠀⠀⠀⠀⢘⣿⣿⣿⣿⣿⣿⣿⣿⣿⣿⠀⠀⠀⠀⠀⠀⠀⠀⠀⠀⠀⠀</a:t>
            </a:r>
            <a:br/>
            <a:r>
              <a:t>⠀⠀⠀⠀⠀⠀⠀⠀⠀⠀⠀⣿⣿⣿⣿⣿⣿⣿⣿⣿⣿⣿⣿⣿⣿⣿⣿⣿⣿⣿⣿⡧⠀⠀⠀⠀⠀⠀⠀⠀⠈⠛⠿⢿⠿⠟⠋⠉⠀⠀⠀⠀⠀⠀⢀⣄⣤⣴⣿⣿⣿⣿⣿⣿⣿⣿⣿⣿⣿⠀⠀⠀⠀⠀⠀⠀⠀⠀⠀⠀⠀</a:t>
            </a:r>
            <a:br/>
            <a:r>
              <a:t>⠀⠀⠀⠀⠀⠀⠀⠀⠀⠀⠀⣿⣿⣿⣿⣿⣿⣿⣿⣿⣿⣿⣿⣿⣿⣿⣿⠿⠟⠋⠁⠀⠀⠀⠀⠀⠀⠀⠀⠀⠀⠀⠀⠀⠀⠀⠀⢀⣄⣤⣴⣷⣷⣷⣿⣿⣿⣿⣿⣿⣿⣿⣿⣿⣿⣿⣿⣿⣿⠀⠀⠀⠀⠀⠀⠀⠀⠀⠀⠀⠀</a:t>
            </a:r>
            <a:br/>
            <a:r>
              <a:t>⠀⠀⠀⠀⠀⠀⠀⠀⠀⠀⠀⠟⠛⠛⠛⠛⠛⠛⠛⠛⠛⠛⠛⠛⠙⠁⠀⠀⠀⠀⠀⠀⠀⠀⠀⠀⠀⠀⠀⠀⠀⠀⠀⠀⠀⠀⢱⣿⣿⣿⣿⣿⣿⣿⣿⣿⣿⣿⣿⣿⣿⢟⣻⢿⢿⣿⣿⣿⣿⠀⠀⠀⠀⠀⠀⠀⠀⠀⠀⠀⠀</a:t>
            </a:r>
            <a:br/>
            <a:r>
              <a:t>⠀⠀⠀⠀⠀⠀⠀⠀⠀⠀⠀⠀⠀⠀⠀⠀⠀⠀⠀⠀⠀⠀⠀⠀⠀⠀⠀⠀⠀⠀⠀⠀⠀⠀⠀⠀⠀⠀⠀⠀⠀⠀⠀⠀⠀⠀⠁⠝⢿⣿⣿⣿⣿⣿⣿⣿⣿⣿⣿⣿⣿⡇⠀⠀⠁⢅⣹⣿⣿⠀⠀⠀⠀⠀⠀⠀⠀⠀⠀⠀⠀</a:t>
            </a:r>
            <a:br/>
            <a:r>
              <a:t>⠀⠀⠀⠀⠀⠀⠀⠀⠀⠀⠀⠀⠀⠀⠀⠀⠀⠀⠀⠀⠀⠀⠀⠀⠀⠀⠀⠀⠀⠀⠀⠀⠀⠀⠀⠀⠀⠀⠀⠀⠀⠀⠀⠀⠀⠀⠀⠀⠁⠿⣿⣿⣿⣿⣿⣿⣿⣿⡿⠟⠋⠁⢀⣠⣵⣾⣿⣿⣿⠀⠀⠀⠀⠀⠀⠀⠀⠀⠀⠀⠀</a:t>
            </a:r>
            <a:br/>
            <a:r>
              <a:t>⠀⠀⠀⠀⠀⠀⠀⠀⠀⠀⠀⠀⠀⠀⠀⠀⠀⠀⠀⠀⠀⠀⠀⠀⠀⠀⠀⠀⠀⠀⠀⠀⠀⠀⠀⠀⢀⣀⣀⣄⣄⣄⡀⠀⠀⠀⠀⠀⠀⠀⠘⠻⢿⣿⢿⠟⠋⠉⠁⢀⣠⣷⣿⣿⣿⣿⣿⣿⣿⠀⠀⠀⠀⠀⠀⠀⠀⠀⠀⠀⠀</a:t>
            </a:r>
            <a:br/>
            <a:r>
              <a:t>⠀⠀⠀⠀⠀⠀⠀⠀⠀⠀⠀⣶⣶⣶⣶⣶⡶⠐⠀⠀⠀⠀⠀⠀⠀⠀⠀⠀⠀⠀⠀⠀⣠⣴⣶⣿⣿⣿⣿⣿⣿⣿⣿⣧⣄⠀⠀⠀⠀⠀⠀⠀⠀⠀⠀⠀⢀⣠⣴⣿⣿⣿⣿⣿⣿⣿⣿⣿⣿⠀⠀⠀⠀⠀⠀⠀⠀⠀⠀⠀⠀</a:t>
            </a:r>
            <a:br/>
            <a:r>
              <a:t>⠀⠀⠀⠀⠀⠀⠀⠀⠀⠀⠀⣿⣿⣿⣿⢟⠁⠀⠀⠀⠀⠀⠀⠀⠀⠀⠀⠀⠀⢀⣠⣾⣿⣿⣿⣿⣿⣿⣿⣿⣿⣿⣿⣿⣿⣷⣴⣤⣄⡀⠀⠀⢀⣄⣴⣾⣿⣿⣿⣿⣿⣿⣿⣿⣿⣿⣿⣿⣿⠀⠀⠀⠀⠀⠀⠀⠀⠀⠀⠀⠀</a:t>
            </a:r>
            <a:br/>
            <a:r>
              <a:t>⠀⠀⠀⠀⠀⠀⠀⠀⠀⠀⠀⣿⣿⡿⠋⠀⠀⠀⠀⠀⠀⠀⠀⠀⠀⠀⠀⢀⣴⣿⣿⣿⣿⣿⣿⣿⣿⣿⣿⣿⣿⣿⣿⣿⣿⣿⣿⣿⣿⣿⣿⣿⣿⣿⣿⣿⣿⣿⣿⣿⣿⣿⣿⣿⣿⣿⣿⣿⣿⠀⠀⠀⠀⠀⠀⠀⠀⠀⠀⠀⠀</a:t>
            </a:r>
            <a:br/>
            <a:r>
              <a:t>⠀⠀⠀⠀⠀⠀⠀⠀⠀⠀⠀⣿⡿⠁⠀⠀⠀⠀⠀⠀⠀⠀⠀⠀⠀⢀⣴⣿⣿⣿⣿⣿⣿⣿⣿⣿⣿⣿⣿⣿⣿⣿⣿⣿⣿⣿⣿⣿⣿⣿⣿⣿⣿⣿⣿⣿⣿⣿⣿⣿⣿⣿⣿⣿⣿⣿⣿⣿⣿⠀⠀⠀⠀⠀⠀⠀⠀⠀⠀⠀⠀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⠀⠀⠀⠀⠀⠀⠀⠀⠀⠀⠀⠋⠀⠀⠀⠀⠀⠀⠀⠀⠀⠀⠀⣠⣴⣿⣿⣿⣿⣿⣿⣿⣿⣿⣿⣿⣿⣿⣿⣿⣿⣿⣿⣿⣿⣿⣿⣿⣿⣿⣿⣿⣿⣿⣿⣿⣿⣿⣿⣿⣿⣿⣿⣿⣿⣿⣿⣿⣿⠀⠀⠀⠀⠀⠀⠀⠀⠀⠀⠀⠀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⠀⠀⠀⠀⠀⠀⠀⠀⠀⠀⠀⠀⠀⠀⠀⠀⠀⠀⠀⠀⢀⣴⣾⣿⣿⣿⣿⣿⣿⣿⣿⣿⣿⣿⣿⣿⣿⣿⣿⣿⣿⣿⣿⣿⣿⣿⣿⣿⣿⣿⣿⣿⣿⣿⣿⣿⣿⣿⣿⣿⣿⣿⣿⣿⣿⣿⣿⣿⣿⠀⠀⠀⠀⠀⠀⠀⠀⠀⠀⠀⠀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⠀⠀⠀⠀⠀⠀⠀⠀⠀⠀⠀⠀⠀⠀⠀⠀⠀⠀⣠⣴⣿⣿⣿⣿⣿⣿⣿⣿⣿⣿⣿⣿⣿⣿⣿⣿⣿⣿⣿⣿⣿⣿⣿⣿⣿⣿⣿⣿⣿⣿⣿⣿⣿⣿⣿⣿⣿⣿⣿⣿⣿⣿⣿⣿⣿⣿⣿⣿⣿⠀⠀⠀⠀⠀⠀⠀⠀⠀⠀⠀⠀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⠀⠀⠀⠀⠀⠀⠀⠀⠀⠀⠀⠀⠀⠀⢀⣠⣴⣿⣿⣿⣿⣿⣿⣿⣿⣿⣿⣿⣿⣿⣿⣿⣿⣿⣿⣿⣿⣿⣿⣿⣿⣿⣿⣿⣿⣿⣿⣿⣿⣿⣿⣿⣿⣿⣿⣿⣿⣿⣿⣿⣿⣿⣿⣿⣿⣿⣿⣿⣿⠀⠀⠀⠀⠀⠀⠀⠀⠀⠀⠀⠀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⠀⠀⠀⠀⠀⠀⠀⠀⠀⠀⠀⣤⣶⣿⣿⣿⣿⣿⣿⣿⣿⣿⣿⣿⣿⣿⣿⣿⣿⣿⣿⣿⣿⣿⣿⣿⣿⣿⣿⣿⣿⣿⣿⣿⣿⣿⣿⣿⣿⣿⣿⣿⣿⣿⣿⣿⣿⣿⣿⣿⣿⣿⣿⣿⣿⣿⣿⣿⣿⠀⠀⠀⠀⠀⠀⠀⠀⠀⠀⠀⠀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⠀⠀⠀⠀⠀⠀⠀⠀⠀⠀⠀⣿⣿⣿⣿⣿⣿⣿⣿⣿⣿⣿⣿⣿⣿⣿⣿⣿⣿⣿⣿⣿⣿⣿⣿⣿⣿⣿⣿⢿⠿⠟⠛⠙⠉⠁⠑⣙⣿⣿⣿⣿⣿⣿⣿⣿⣿⣿⣿⣿⣿⣿⣿⣿⣿⣿⣿⣿⣿⠀⠀⠀⠀⠀⠀⠀⠀⠀⠀⠀⠀</a:t>
            </a:r>
            <a:br/>
            <a:r>
              <a:t>⠀⠀⠀⠀⠀⠀⠀⠀⠀⠀⠀⣿⣿⣿⣿⣿⣿⣿⣿⣿⣿⣿⣿⣿⣿⣿⣿⣿⣿⣿⡿⠿⠟⠛⠋⠉⢁⣀⣠⣤⣴⣶⣾⣿⣿⣿⣿⣿⣿⣿⣿⣿⣿⣿⣿⣿⣿⣿⣿⣿⣿⣿⣿⣿⣿⣿⣿⣿⣿⠀⠀⠀⠀⠀⠀⠀⠀⠀⠀⠀⠀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⠀⠀⠀⠀⠀⠀⠀⠀⠀⠀⠀⣿⣿⣿⣿⣿⣿⣿⣿⣿⣿⣿⣿⣿⣿⣿⣿⣿⣿⢅⠀⠀⠀⠀⠔⢾⣿⣿⣿⣿⣿⣿⣿⣿⣿⣿⣿⣿⣿⣿⣿⣿⣿⣿⡿⢿⠿⢿⣿⣿⣿⣿⣿⣿⣿⣿⣿⣿⣿⠀⠀⠀⠀⠀⠀⠀⠀⠀⠀⠀⠀</a:t>
            </a:r>
            <a:br/>
            <a:r>
              <a:t>⠀⠀⠀⠀⠀⠀⠀⠀⠀⠀⠀⣿⣿⣿⣿⣿⣿⣿⣿⣿⣿⣿⣿⣿⣿⣿⣿⣿⣿⣴⡀⠀⠀⠀⠀⠀⠉⠙⠻⢿⣿⣿⣿⣿⣿⣿⣿⣿⡿⠟⠟⠙⠀⠀⠀⠀⠀⠀⠝⣿⣿⣿⣿⣿⣿⣿⣿⣿⣿⠀⠀⠀⠀⠀⠀⠀⠀⠀⠀⠀⠀</a:t>
            </a:r>
            <a:br/>
            <a:r>
              <a:t>⠀⠀⠀⠀⠀⠀⠀⠀⠀⠀⠀⣿⣿⣿⣿⣿⣿⣿⣿⣿⣿⣿⣿⣿⣿⣿⣿⣿⣿⣿⣿⡔⠀⠀⠀⠀⠀⠀⠀⠀⠙⠿⣿⣿⣿⡿⠟⠛⠁⠀⠀⠀⠀⠀⠀⠀⢀⣠⣵⣿⣿⣿⣿⣿⣿⣿⣿⣿⣿⠀⠀⠀⠀⠀⠀⠀⠀⠀⠀⠀⠀</a:t>
            </a:r>
            <a:br/>
            <a:r>
              <a:t>⠀⠀⠀⠀⠀⠀⠀⠀⠀⠀⠀⣿⣿⣿⣿⣿⣿⣿⣿⣿⣿⣿⣿⣿⣿⣿⣿⣿⠿⠛⠋⠀⠀⠀⠀⠀⠀⠀⠀⠀⠀⠀⠀⠁⠀⠀⠀⠀⠀⣀⣠⣤⣤⣤⣷⣿⣿⣿⣿⣿⣿⣿⣿⣿⣿⣿⣿⣿⣿⠀⠀⠀⠀⠀⠀⠀⠀⠀⠀⠀⠀</a:t>
            </a:r>
            <a:br/>
            <a:r>
              <a:t>⠀⠀⠀⠀⠀⠀⠀⠀⠀⠀⠀⠿⠟⠛⠛⠛⠛⠛⠛⠛⠟⠟⠟⠛⠛⠉⠁⠀⠀⠀⠀⠀⠀⠀⠀⠀⠀⠀⠀⠀⠀⠀⠀⠀⠀⠀⣴⣾⣿⣿⣿⣿⣿⣿⣿⣿⣿⣿⣿⣿⣿⡿⢿⢿⢿⣿⣿⣿⣿⠀⠀⠀⠀⠀⠀⠀⠀⠀⠀⠀⠀</a:t>
            </a:r>
            <a:br/>
            <a:r>
              <a:t>⠀⠀⠀⠀⠀⠀⠀⠀⠀⠀⠀⠀⠀⠀⠀⠀⠀⠀⠀⠀⠀⠀⠀⠀⠀⠀⠀⠀⠀⠀⠀⠀⠀⠀⠀⠀⠀⠀⠀⠀⠀⠀⠀⠀⠀⠀⠸⢿⣿⣿⣿⣿⣿⣿⣿⣿⣿⣿⣿⣿⣿⡇⠁⠀⠁⢘⣿⣿⣿⠀⠀⠀⠀⠀⠀⠀⠀⠀⠀⠀⠀</a:t>
            </a:r>
            <a:br/>
            <a:r>
              <a:t>⠀⠀⠀⠀⠀⠀⠀⠀⠀⠀⠀⠀⠀⠀⠀⠀⠀⠀⠀⠀⠀⠀⠀⠀⠀⠀⠀⠀⠀⠀⠀⠀⠀⠀⠀⠀⠀⠀⠀⠀⠀⠀⠀⠀⠀⠀⠀⠁⢹⣿⣿⣿⣿⣿⣿⣿⣿⣿⣿⡿⠟⠋⠀⢀⣴⣾⣿⣿⣿⠀⠀⠀⠀⠀⠀⠀⠀⠀⠀⠀⠀</a:t>
            </a:r>
            <a:br/>
            <a:r>
              <a:t>⠀⠀⠀⠀⠀⠀⠀⠀⠀⠀⠀⠀⠀⠀⠀⠀⠀⠀⠀⠀⠀⠀⠀⠀⠀⠀⠀⠀⠀⠀⠀⠀⠀⠀⠀⠀⠀⠀⠀⠀⠀⠀⠀⠀⠀⠀⠀⠀⠀⠈⠟⢿⣿⣿⣿⣿⢿⠟⠙⠀⢀⣰⣷⣿⣿⣿⣿⣿⣿⠀⠀⠀⠀⠀⠀⠀⠀⠀⠀⠀⠀</a:t>
            </a:r>
            <a:br/>
            <a:r>
              <a:t>⠀⠀⠀⠀⠀⠀⠀⠀⠀⠀⠀⣤⣤⣤⣤⣤⣤⠄⠀⠀⠀⠀⠀⠀⠀⠀⠀⠀⠀⠀⠀⠀⢀⣠⣤⣴⣶⣷⣾⣿⣿⣶⣴⣄⠀⠀⠀⠀⠀⠀⠀⠁⠙⠙⠁⠀⠀⢀⣠⣵⣿⣿⣿⣿⣿⣿⣿⣿⣿⠀⠀⠀⠀⠀⠀⠀⠀⠀⠀⠀⠀</a:t>
            </a:r>
            <a:br/>
            <a:r>
              <a:t>⠀⠀⠀⠀⠀⠀⠀⠀⠀⠀⠀⣿⣿⣿⣿⡿⠁⠀⠀⠀⠀⠀⠀⠀⠀⠀⠀⠀⠀⠀⣠⣶⣿⣿⣿⣿⣿⣿⣿⣿⣿⣿⣿⣿⣷⣦⣄⣀⡀⠀⠀⠀⠀⠀⢀⣴⣷⣿⣿⣿⣿⣿⣿⣿⣿⣿⣿⣿⣿⠀⠀⠀⠀⠀⠀⠀⠀⠀⠀⠀⠀</a:t>
            </a:r>
            <a:br/>
            <a:r>
              <a:t>⠀⠀⠀⠀⠀⠀⠀⠀⠀⠀⠀⣿⣿⣿⠏⠀⠀⠀⠀⠀⠀⠀⠀⠀⠀⠀⠀⢀⣤⣾⣿⣿⣿⣿⣿⣿⣿⣿⣿⣿⣿⣿⣿⣿⣿⣿⣿⣿⣿⣷⣶⣴⣴⣾⣿⣿⣿⣿⣿⣿⣿⣿⣿⣿⣿⣿⣿⣿⣿⠀⠀⠀⠀⠀⠀⠀⠀⠀⠀⠀⠀</a:t>
            </a:r>
            <a:br/>
            <a:r>
              <a:t>⠀⠀⠀⠀⠀⠀⠀⠀⠀⠀⠀⣿⡿⠁⠀⠀⠀⠀⠀⠀⠀⠀⠀⠀⠀⢀⣰⣿⣿⣿⣿⣿⣿⣿⣿⣿⣿⣿⣿⣿⣿⣿⣿⣿⣿⣿⣿⣿⣿⣿⣿⣿⣿⣿⣿⣿⣿⣿⣿⣿⣿⣿⣿⣿⣿⣿⣿⣿⣿⠀⠀⠀⠀⠀⠀⠀⠀⠀⠀⠀⠀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⠀⠀⠀⠀⠀⠀⠀⠀⠀⠀⠀⠟⠁⠀⠀⠀⠀⠀⠀⠀⠀⠀⠀⢀⣴⣾⣿⣿⣿⣿⣿⣿⣿⣿⣿⣿⣿⣿⣿⣿⣿⣿⣿⣿⣿⣿⣿⣿⣿⣿⣿⣿⣿⣿⣿⣿⣿⣿⣿⣿⣿⣿⣿⣿⣿⣿⣿⣿⣿⠀⠀⠀⠀⠀⠀⠀⠀⠀⠀⠀⠀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⠀⠀⠀⠀⠀⠀⠀⠀⠀⠀⠀⠀⠀⠀⠀⠀⠀⠀⠀⠀⠀⣠⣴⣿⣿⣿⣿⣿⣿⣿⣿⣿⣿⣿⣿⣿⣿⣿⣿⣿⣿⣿⣿⣿⣿⣿⣿⣿⣿⣿⣿⣿⣿⣿⣿⣿⣿⣿⣿⣿⣿⣿⣿⣿⣿⣿⣿⣿⣿⠀⠀⠀⠀⠀⠀⠀⠀⠀⠀⠀⠀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⠀⠀⠀⠀⠀⠀⠀⠀⠀⠀⠀⠀⠀⠀⠀⠀⠀⠀⢀⣠⣾⣿⣿⣿⣿⣿⣿⣿⣿⣿⣿⣿⣿⣿⣿⣿⣿⣿⣿⣿⣿⣿⣿⣿⣿⣿⣿⣿⣿⣿⣿⣿⣿⣿⣿⣿⣿⣿⣿⣿⣿⣿⣿⣿⣿⣿⣿⣿⣿⠀⠀⠀⠀⠀⠀⠀⠀⠀⠀⠀⠀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⠀⠀⠀⠀⠀⠀⠀⠀⠀⠀⠀⠀⠀⠀⠀⢀⣠⣶⣿⣿⣿⣿⣿⣿⣿⣿⣿⣿⣿⣿⣿⣿⣿⣿⣿⣿⣿⣿⣿⣿⣿⣿⣿⣿⣿⣿⣿⣿⣿⣿⣿⣿⣿⣿⣿⣿⣿⣿⣿⣿⣿⣿⣿⣿⣿⣿⣿⣿⣿⠀⠀⠀⠀⠀⠀⠀⠀⠀⠀⠀⠀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⠀⠀⠀⠀⠀⠀⠀⠀⠀⠀⠀⣄⣤⣶⣿⣿⣿⣿⣿⣿⣿⣿⣿⣿⣿⣿⣿⣿⣿⣿⣿⣿⣿⣿⣿⣿⣿⣿⣿⣿⣿⣿⣿⣿⣿⣿⣿⣿⣿⣿⣿⣿⣿⣿⣿⣿⣿⣿⣿⣿⣿⣿⣿⣿⣿⣿⣿⣿⣿⠀⠀⠀⠀⠀⠀⠀⠀⠀⠀⠀⠀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⠀⠀⠀⠀⠀⠀⠀⠀⠀⠀⠀⣼⣾⣿⣾⣿⣿⣿⣿⣿⣿⣿⣿⣿⣿⣿⣿⣿⣿⣿⣿⣿⣿⣿⣿⣿⣿⣿⣿⣿⣿⣿⣿⣿⣿⣿⣿⣿⣿⣿⣿⣿⣿⣿⣿⣿⣿⣿⣿⣿⣿⣿⣿⣿⣿⣿⣿⣿⣿⠀⠀⠀⠀⠀⠀⠀⠀⠀⠀⠀⠀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⠀⠀⠀⠀⠀⠀⠀⠀⠀⠀⠀⣿⣿⣿⣿⣿⣿⣿⣿⣿⣿⣿⣿⣿⣿⣿⣿⣿⣿⣿⣿⣿⣿⣿⣿⣿⣿⣿⣿⣿⢿⠿⠟⠛⠙⠉⠁⢉⣝⣿⣿⣿⣿⣿⣿⣿⣿⣿⣿⣿⣿⣿⣿⣿⣿⣿⣿⣿⣿⠀⠀⠀⠀⠀⠀⠀⠀⠀⠀⠀⠀</a:t>
            </a:r>
            <a:br/>
            <a:r>
              <a:t>⠀⠀⠀⠀⠀⠀⠀⠀⠀⠀⠀⣿⣿⣿⣿⣿⣿⣿⣿⣿⣿⣿⣿⣿⣿⣿⣿⣿⣿⣿⣿⡿⠿⠟⠛⠙⠉⢁⣄⣡⣤⣴⣶⣷⣿⣿⣿⣿⣿⣿⣿⣿⣿⣿⣿⣿⣿⣿⣿⣿⣿⣿⣿⣿⣿⣿⣿⣿⣿⠀⠀⠀⠀⠀⠀⠀⠀⠀⠀⠀⠀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⠀⠀⠀⠀⠀⠀⠀⠀⠀⠀⠀⣿⣿⣿⣿⣿⣿⣿⣿⣿⣿⣿⣿⣿⣿⣿⣿⣿⣿⡏⠀⠀⠀⠀⠀⢷⣿⣿⣿⣿⣿⣿⣿⣿⣿⣿⣿⣿⣿⣿⣿⣿⣿⣿⣿⣿⣿⣿⣿⣿⣿⣿⣿⣿⣿⣿⣿⣿⣿⠀⠀⠀⠀⠀⠀⠀⠀⠀⠀⠀⠀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⠀⠀⠀⠀⠀⠀⠀⠀⠀⠀⠀⣿⣿⣿⣿⣿⣿⣿⣿⣿⣿⣿⣿⣿⣿⣿⣿⣿⣿⣇⢀⠀⠀⠀⠀⠀⠘⠛⢿⣿⣿⣿⣿⣿⣿⣿⣿⣿⣿⡿⠿⠟⠉⠉⠁⠁⠀⠈⢻⣿⣿⣿⣿⣿⣿⣿⣿⣿⣿⠀⠀⠀⠀⠀⠀⠀⠀⠀⠀⠀⠀</a:t>
            </a:r>
            <a:br/>
            <a:r>
              <a:t>⠀⠀⠀⠀⠀⠀⠀⠀⠀⠀⠀⣿⣿⣿⣿⣿⣿⣿⣿⣿⣿⣿⣿⣿⣿⣿⣿⣿⣿⣿⣷⡄⠀⠀⠀⠀⠀⠀⠀⠈⠹⢿⣿⣿⣿⣿⡿⠟⠃⠀⠀⠀⠀⠀⠀⠀⠀⢀⣰⣿⣿⣿⣿⣿⣿⣿⣿⣿⣿⠀⠀⠀⠀⠀⠀⠀⠀⠀⠀⠀⠀</a:t>
            </a:r>
            <a:br/>
            <a:r>
              <a:t>⠀⠀⠀⠀⠀⠀⠀⠀⠀⠀⠀⣿⣿⣿⣿⣿⣿⣿⣿⣿⣿⣿⣿⣿⣿⣿⣿⣿⡿⠟⠋⠁⠀⠀⠀⠀⠀⠀⠀⠀⠀⠀⠈⠉⠉⠁⠀⠀⠀⠀⢀⣀⣀⣄⣴⣶⣾⣿⣿⣿⣿⣿⣿⣿⣿⣿⣿⣿⣿⠀⠀⠀⠀⠀⠀⠀⠀⠀⠀⠀⠀</a:t>
            </a:r>
            <a:br/>
            <a:r>
              <a:t>⠀⠀⠀⠀⠀⠀⠀⠀⠀⠀⠀⠿⠟⠛⠛⠛⠛⠛⠛⠻⠿⠿⠿⠿⠟⠋⠉⠁⠀⠀⠀⠀⠀⠀⠀⠀⠀⠀⠀⠀⠀⠀⠀⠀⠀⠀⣠⣴⣷⣿⣿⣿⣿⣿⣿⣿⣿⣿⣿⣿⣿⣿⢿⢿⢿⣿⣿⣿⣿⠀⠀⠀⠀⠀⠀⠀⠀⠀⠀⠀⠀</a:t>
            </a:r>
            <a:br/>
            <a:r>
              <a:t>⠀⠀⠀⠀⠀⠀⠀⠀⠀⠀⠀⠀⠀⠀⠀⠀⠀⠀⠀⠀⠀⠀⠀⠀⠀⠀⠀⠀⠀⠀⠀⠀⠀⠀⠀⠀⠀⠀⠀⠀⠀⠀⠀⠀⠀⠀⢿⣿⣿⣿⣿⣿⣿⣿⣿⣿⣿⣿⣿⣿⣿⡇⠀⠀⠀⠈⢻⣿⣿⠀⠀⠀⠀⠀⠀⠀⠀⠀⠀⠀⠀</a:t>
            </a:r>
            <a:br/>
            <a:r>
              <a:t>⠀⠀⠀⠀⠀⠀⠀⠀⠀⠀⠀⠀⠀⠀⠀⠀⠀⠀⠀⠀⠀⠀⠀⠀⠀⠀⠀⠀⠀⠀⠀⠀⠀⠀⠀⠀⠀⠀⠀⠀⠀⠀⠀⠀⠀⠀⠀⠙⢿⣿⣿⣿⣿⣿⣿⣿⣿⣿⣿⣿⢿⠏⠁⢀⣡⣵⣿⣿⣿⠀⠀⠀⠀⠀⠀⠀⠀⠀⠀⠀⠀</a:t>
            </a:r>
            <a:br/>
            <a:r>
              <a:t>⠀⠀⠀⠀⠀⠀⠀⠀⠀⠀⠀⠀⠀⠀⠀⠀⠀⠀⠀⠀⠀⠀⠀⠀⠀⠀⠀⠀⠀⠀⠀⠀⠀⠀⠀⠀⠀⠀⠀⠀⠀⠀⠀⠀⠀⠀⠀⠀⠈⠙⢿⣿⣿⣿⣿⣿⣿⢿⠋⠁⠀⢄⣴⣾⣿⣿⣿⣿⣿⠀⠀⠀⠀⠀⠀⠀⠀⠀⠀⠀⠀</a:t>
            </a:r>
            <a:br/>
            <a:r>
              <a:t>⠀⠀⠀⠀⠀⠀⠀⠀⠀⠀⠀⣤⣤⣤⣤⣤⣤⠀⠀⠀⠀⠀⠀⠀⠀⠀⠀⠀⠀⠀⠀⠀⠀⠀⣀⣠⣤⣤⣤⣴⣦⣄⠀⠀⠀⠀⠀⠀⠀⠀⠀⠈⠻⠟⠋⠉⠀⠀⢀⣰⣾⣿⣿⣿⣿⣿⣿⣿⣿⠀⠀⠀⠀⠀⠀⠀⠀⠀⠀⠀⠀</a:t>
            </a:r>
            <a:br/>
            <a:r>
              <a:t>⠀⠀⠀⠀⠀⠀⠀⠀⠀⠀⠀⣿⣿⣿⣿⡿⠃⠀⠀⠀⠀⠀⠀⠀⠀⠀⠀⠀⠀⠀⢀⣴⣾⣿⣿⣿⣿⣿⣿⣿⣿⣿⣿⣶⣴⣄⢀⠀⠀⠀⠀⠀⠀⠀⠀⣀⣴⣷⣿⣿⣿⣿⣿⣿⣿⣿⣿⣿⣿⠀⠀⠀⠀⠀⠀⠀⠀⠀⠀⠀⠀</a:t>
            </a:r>
            <a:br/>
            <a:r>
              <a:t>⠀⠀⠀⠀⠀⠀⠀⠀⠀⠀⠀⣿⣿⣿⠟⠁⠀⠀⠀⠀⠀⠀⠀⠀⠀⠀⠀⠀⣠⣾⣿⣿⣿⣿⣿⣿⣿⣿⣿⣿⣿⣿⣿⣿⣿⣿⣿⣿⣷⣦⣤⣄⣠⣴⣾⣿⣿⣿⣿⣿⣿⣿⣿⣿⣿⣿⣿⣿⣿⠀⠀⠀⠀⠀⠀⠀⠀⠀⠀⠀⠀</a:t>
            </a:r>
            <a:br/>
            <a:r>
              <a:t>⠀⠀⠀⠀⠀⠀⠀⠀⠀⠀⠀⣿⡿⠃⠀⠀⠀⠀⠀⠀⠀⠀⠀⠀⠀⠀⣠⣾⣿⣿⣿⣿⣿⣿⣿⣿⣿⣿⣿⣿⣿⣿⣿⣿⣿⣿⣿⣿⣿⣿⣿⣿⣿⣿⣿⣿⣿⣿⣿⣿⣿⣿⣿⣿⣿⣿⣿⣿⣿⠀⠀⠀⠀⠀⠀⠀⠀⠀⠀⠀⠀</a:t>
            </a:r>
            <a:br/>
            <a:r>
              <a:t>⠀⠀⠀⠀⠀⠀⠀⠀⠀⠀⠀⠟⠁⠀⠀⠀⠀⠀⠀⠀⠀⠀⠀⢀⣠⣾⣿⣿⣿⣿⣿⣿⣿⣿⣿⣿⣿⣿⣿⣿⣿⣿⣿⣿⣿⣿⣿⣿⣿⣿⣿⣿⣿⣿⣿⣿⣿⣿⣿⣿⣿⣿⣿⣿⣿⣿⣿⣿⣿⠀⠀⠀⠀⠀⠀⠀⠀⠀⠀⠀⠀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⠀⠀⠀⠀⠀⠀⠀⠀⠀⠀⠀⠀⠀⠀⠀⠀⠀⠀⠀⠀⠀⢀⣴⣿⣿⣿⣿⣿⣿⣿⣿⣿⣿⣿⣿⣿⣿⣿⣿⣿⣿⣿⣿⣿⣿⣿⣿⣿⣿⣿⣿⣿⣿⣿⣿⣿⣿⣿⣿⣿⣿⣿⣿⣿⣿⣿⣿⣿⣿⠀⠀⠀⠀⠀⠀⠀⠀⠀⠀⠀⠀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⠀⠀⠀⠀⠀⠀⠀⠀⠀⠀⠀⠀⠀⠀⠀⠀⠀⠀⢀⣠⣷⣿⣿⣿⣿⣿⣿⣿⣿⣿⣿⣿⣿⣿⣿⣿⣿⣿⣿⣿⣿⣿⣿⣿⣿⣿⣿⣿⣿⣿⣿⣿⣿⣿⣿⣿⣿⣿⣿⣿⣿⣿⣿⣿⣿⣿⣿⣿⣿⠀⠀⠀⠀⠀⠀⠀⠀⠀⠀⠀⠀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⠀⠀⠀⠀⠀⠀⠀⠀⠀⠀⠀⠀⠀⠀⠀⢀⣠⣴⣿⣿⣿⣿⣿⣿⣿⣿⣿⣿⣿⣿⣿⣿⣿⣿⣿⣿⣿⣿⣿⣿⣿⣿⣿⣿⣿⣿⣿⣿⣿⣿⣿⣿⣿⣿⣿⣿⣿⣿⣿⣿⣿⣿⣿⣿⣿⣿⣿⣿⣿⠀⠀⠀⠀⠀⠀⠀⠀⠀⠀⠀⠀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⠀⠀⠀⠀⠀⠀⠀⠀⠀⠀⠀⣀⣤⣴⣾⣿⣿⣿⣿⣿⣿⣿⣿⣿⣿⣿⣿⣿⣿⣿⣿⣿⣿⣿⣿⣿⣿⣿⣿⣿⣿⣿⣿⣿⣿⣿⣿⣿⣿⣿⣿⣿⣿⣿⣿⣿⣿⣿⣿⣿⣿⣿⣿⣿⣿⣿⣿⣿⣿⠀⠀⠀⠀⠀⠀⠀⠀⠀⠀⠀⠀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⠀⠀⠀⠀⠀⠀⠀⠀⠀⠀⠀⣼⣾⣿⣾⣿⣿⣿⣿⣿⣿⣿⣿⣿⣿⣿⣿⣿⣿⣿⣿⣿⣿⣿⣿⣿⣿⣿⣿⣿⣿⣿⣿⣿⣿⣿⣿⣿⣿⣿⣿⣿⣿⣿⣿⣿⣿⣿⣿⣿⣿⣿⣿⣿⣿⣿⣿⣿⣿⠀⠀⠀⠀⠀⠀⠀⠀⠀⠀⠀⠀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⠀⠀⠀⠀⠀⠀⠀⠀⠀⠀⠀⣿⣿⣿⣿⣿⣿⣿⣿⣿⣿⣿⣿⣿⣿⣿⣿⣿⣿⣿⣿⣿⣿⣿⣿⣿⣿⣿⣿⣿⣿⣿⢿⠟⠛⠉⠁⢁⣈⣹⣿⣿⣿⣿⣿⣿⣿⣿⣿⣿⣿⣿⣿⣿⣿⣿⣿⣿⣿⠀⠀⠀⠀⠀⠀⠀⠀⠀⠀⠀⠀</a:t>
            </a:r>
            <a:br/>
            <a:r>
              <a:t>⠀⠀⠀⠀⠀⠀⠀⠀⠀⠀⠀⣿⣿⣿⣿⣿⣿⣿⣿⣿⣿⣿⣿⣿⣿⣿⣿⣿⣿⣿⣿⣿⢿⠿⠟⠛⠋⠉⢍⣅⣅⣤⣴⣶⣷⣷⣾⣿⣿⣿⣿⣿⣿⣿⣿⣿⣿⣿⣿⣿⣿⣿⣿⣿⣿⣿⣿⣿⣿⠀⠀⠀⠀⠀⠀⠀⠀⠀⠀⠀⠀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⠀⠀⠀⠀⠀⠀⠀⠀⠀⠀⠀⣿⣿⣿⣿⣿⣿⣿⣿⣿⣿⣿⣿⣿⣿⣿⣿⣿⣿⣿⢁⠀⠀⠀⠀⢴⣷⣿⣿⣿⣿⣿⣿⣿⣿⣿⣿⣿⣿⣿⣿⣿⣿⣿⣿⣿⣿⣿⣿⣿⣿⣿⣿⣿⣿⣿⣿⣿⣿⠀⠀⠀⠀⠀⠀⠀⠀⠀⠀⠀⠀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⠀⠀⠀⠀⠀⠀⠀⠀⠀⠀⠀⣿⣿⣿⣿⣿⣿⣿⣿⣿⣿⣿⣿⣿⣿⣿⣿⣿⣿⣯⢀⠀⠀⠀⠀⠀⠘⠻⢿⣿⣿⣿⣿⣿⣿⣿⣿⣿⣿⣿⣿⠟⠛⠙⠉⠉⠉⠙⢻⣿⣿⣿⣿⣿⣿⣿⣿⣿⣿⠀⠀⠀⠀⠀⠀⠀⠀⠀⠀⠀⠀</a:t>
            </a:r>
            <a:br/>
            <a:r>
              <a:t>⠀⠀⠀⠀⠀⠀⠀⠀⠀⠀⠀⣿⣿⣿⣿⣿⣿⣿⣿⣿⣿⣿⣿⣿⣿⣿⣿⣿⣿⣿⣷⡄⠀⠀⠀⠀⠀⠀⠀⠙⢻⣿⣿⣿⣿⣿⣿⢿⠏⠁⠀⠄⠀⠀⠀⠀⠀⢀⢅⣽⣿⣿⣿⣿⣿⣿⣿⣿⣿⠀⠀⠀⠀⠀⠀⠀⠀⠀⠀⠀⠀</a:t>
            </a:r>
            <a:br/>
            <a:r>
              <a:t>⠀⠀⠀⠀⠀⠀⠀⠀⠀⠀⠀⣿⣿⣿⣿⣿⣿⣿⣿⣿⣿⣿⣿⣿⣿⣿⣿⣿⡿⠟⠋⠁⠀⠀⠀⠀⠀⠀⠀⠀⠀⠈⠙⠛⠋⠉⠁⠀⠀⠀⠀⢀⠀⢀⣠⣴⣴⣾⣿⣿⣿⣿⣿⣿⣿⣿⣿⣿⣿⠀⠀⠀⠀⠀⠀⠀⠀⠀⠀⠀⠀</a:t>
            </a:r>
            <a:br/>
            <a:r>
              <a:t>⠀⠀⠀⠀⠀⠀⠀⠀⠀⠀⠀⠿⠿⠟⠟⠟⠛⠟⠟⠻⠿⠿⠿⠿⠟⠛⠙⠁⠀⠀⠀⠀⠀⠀⠀⠀⠀⠀⠀⠀⠀⠀⠀⠀⠀⠀⣄⣤⣴⣷⣿⣿⣿⣿⣿⣿⣿⣿⣿⣿⣿⣿⡿⢿⢿⣿⣿⣿⣿⠀⠀⠀⠀⠀⠀⠀⠀⠀⠀⠀⠀</a:t>
            </a:r>
            <a:br/>
            <a:r>
              <a:t>⠀⠀⠀⠀⠀⠀⠀⠀⠀⠀⠀⠀⠀⠀⠀⠀⠀⠀⠀⠀⠀⠀⠀⠀⠀⠀⠀⠀⠀⠀⠀⠀⠀⠀⠀⠀⠀⠀⠀⠀⠀⠀⠀⠀⠀⠘⣿⣿⣿⣿⣿⣿⣿⣿⣿⣿⣿⣿⣿⣿⣿⣯⠁⠀⠀⠁⢝⣿⣿⠀⠀⠀⠀⠀⠀⠀⠀⠀⠀⠀⠀</a:t>
            </a:r>
            <a:br/>
            <a:r>
              <a:t>⠀⠀⠀⠀⠀⠀⠀⠀⠀⠀⠀⠀⠀⠀⠀⠀⠀⠀⠀⠀⠀⠀⠀⠀⠀⠀⠀⠀⠀⠀⠀⠀⠀⠀⠀⠀⠀⠀⠀⠀⠀⠀⠀⠀⠀⠀⠈⠻⣿⣿⣿⣿⣿⣿⣿⣿⣿⣿⣿⣿⢿⠏⠁⢀⣔⣵⣿⣿⣿⠀⠀⠀⠀⠀⠀⠀⠀⠀⠀⠀⠀</a:t>
            </a:r>
            <a:br/>
            <a:r>
              <a:t>⠀⠀⠀⠀⠀⠀⠀⠀⠀⠀⠀⠀⠀⠀⠀⠀⠀⠀⠀⠀⠀⠀⠀⠀⠀⠀⠀⠀⠀⠀⠀⠀⠀⠀⠀⠀⠀⠀⠀⠀⠀⠀⠀⠀⠀⠀⠀⠀⠘⠻⣿⣿⣿⣿⣿⣿⣿⡿⠋⠁⠀⢄⣵⣿⣿⣿⣿⣿⣿⠀⠀⠀⠀⠀⠀⠀⠀⠀⠀⠀⠀</a:t>
            </a:r>
            <a:br/>
            <a:r>
              <a:t>⠀⠀⠀⠀⠀⠀⠀⠀⠀⠀⠀⣤⣤⣤⣤⣄⣄⠀⠀⠀⠀⠀⠀⠀⠀⠀⠀⠀⠀⠀⠀⠀⠀⠀⢀⣀⣀⣀⣄⣤⣄⠀⠀⠀⠀⠀⠀⠀⠀⠀⠁⠙⢿⠿⠟⠙⠁⠀⢀⣠⣾⣿⣿⣿⣿⣿⣿⣿⣿⠀⠀⠀⠀⠀⠀⠀⠀⠀⠀⠀⠀</a:t>
            </a:r>
            <a:br/>
            <a:r>
              <a:t>⠀⠀⠀⠀⠀⠀⠀⠀⠀⠀⠀⣿⣿⣿⣿⡿⠋⠀⠀⠀⠀⠀⠀⠀⠀⠀⠀⠀⠀⠀⢀⣴⣶⣾⣿⣿⣿⣿⣿⣿⣿⣷⣦⣄⣀⠀⠀⠀⠀⠀⠀⠀⠀⠀⠀⢀⣠⣴⣿⣿⣿⣿⣿⣿⣿⣿⣿⣿⣿⠀⠀⠀⠀⠀⠀⠀⠀⠀⠀⠀⠀</a:t>
            </a:r>
            <a:br/>
            <a:r>
              <a:t>⠀⠀⠀⠀⠀⠀⠀⠀⠀⠀⠀⣿⣿⣿⠟⠁⠀⠀⠀⠀⠀⠀⠀⠀⠀⠀⠀⠀⣠⣾⣿⣿⣿⣿⣿⣿⣿⣿⣿⣿⣿⣿⣿⣿⣿⣷⣷⣶⣦⣤⣀⣀⣀⣠⣴⣿⣿⣿⣿⣿⣿⣿⣿⣿⣿⣿⣿⣿⣿⠀⠀⠀⠀⠀⠀⠀⠀⠀⠀⠀⠀</a:t>
            </a:r>
            <a:br/>
            <a:r>
              <a:t>⠀⠀⠀⠀⠀⠀⠀⠀⠀⠀⠀⣿⣿⠃⠀⠀⠀⠀⠀⠀⠀⠀⠀⠀⠀⠀⣠⣾⣿⣿⣿⣿⣿⣿⣿⣿⣿⣿⣿⣿⣿⣿⣿⣿⣿⣿⣿⣿⣿⣿⣿⣿⣿⣿⣿⣿⣿⣿⣿⣿⣿⣿⣿⣿⣿⣿⣿⣿⣿⠀⠀⠀⠀⠀⠀⠀⠀⠀⠀⠀⠀</a:t>
            </a:r>
            <a:br/>
            <a:r>
              <a:t>⠀⠀⠀⠀⠀⠀⠀⠀⠀⠀⠀⠟⠁⠀⠀⠀⠀⠀⠀⠀⠀⠀⠀⠀⣠⣾⣿⣿⣿⣿⣿⣿⣿⣿⣿⣿⣿⣿⣿⣿⣿⣿⣿⣿⣿⣿⣿⣿⣿⣿⣿⣿⣿⣿⣿⣿⣿⣿⣿⣿⣿⣿⣿⣿⣿⣿⣿⣿⣿⠀⠀⠀⠀⠀⠀⠀⠀⠀⠀⠀⠀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⠀⠀⠀⠀⠀⠀⠀⠀⠀⠀⠀⠀⠀⠀⠀⠀⠀⠀⠀⠀⠀⢀⣴⣾⣿⣿⣿⣿⣿⣿⣿⣿⣿⣿⣿⣿⣿⣿⣿⣿⣿⣿⣿⣿⣿⣿⣿⣿⣿⣿⣿⣿⣿⣿⣿⣿⣿⣿⣿⣿⣿⣿⣿⣿⣿⣿⣿⣿⣿⠀⠀⠀⠀⠀⠀⠀⠀⠀⠀⠀⠀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⠀⠀⠀⠀⠀⠀⠀⠀⠀⠀⠀⠀⠀⠀⠀⠀⠀⠀⠀⣠⣴⣿⣿⣿⣿⣿⣿⣿⣿⣿⣿⣿⣿⣿⣿⣿⣿⣿⣿⣿⣿⣿⣿⣿⣿⣿⣿⣿⣿⣿⣿⣿⣿⣿⣿⣿⣿⣿⣿⣿⣿⣿⣿⣿⣿⣿⣿⣿⣿⠀⠀⠀⠀⠀⠀⠀⠀⠀⠀⠀⠀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⠀⠀⠀⠀⠀⠀⠀⠀⠀⠀⠀⠀⠀⠀⠀⢀⣠⣴⣾⣿⣿⣿⣿⣿⣿⣿⣿⣿⣿⣿⣿⣿⣿⣿⣿⣿⣿⣿⣿⣿⣿⣿⣿⣿⣿⣿⣿⣿⣿⣿⣿⣿⣿⣿⣿⣿⣿⣿⣿⣿⣿⣿⣿⣿⣿⣿⣿⣿⣿⠀⠀⠀⠀⠀⠀⠀⠀⠀⠀⠀⠀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⠀⠀⠀⠀⠀⠀⠀⠀⠀⠀⠀⣀⣤⣴⣾⣿⣿⣿⣿⣿⣿⣿⣿⣿⣿⣿⣿⣿⣿⣿⣿⣿⣿⣿⣿⣿⣿⣿⣿⣿⣿⣿⣿⣿⣿⣿⣿⣿⣿⣿⣿⣿⣿⣿⣿⣿⣿⣿⣿⣿⣿⣿⣿⣿⣿⣿⣿⣿⣿⠀⠀⠀⠀⠀⠀⠀⠀⠀⠀⠀⠀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⠀⠀⠀⠀⠀⠀⠀⠀⠀⠀⠀⣿⣿⣿⣿⣿⣿⣿⣿⣿⣿⣿⣿⣿⣿⣿⣿⣿⣿⣿⣿⣿⣿⣿⣿⣿⢿⠿⠿⠟⠛⠛⠋⢉⢁⣀⣠⣵⣿⣿⣿⣿⣿⣿⣿⣿⣿⣿⣿⣿⣿⣿⣿⣿⣿⣿⣿⣿⣿⠀⠀⠀⠀⠀⠀⠀⠀⠀⠀⠀⠀</a:t>
            </a:r>
            <a:br/>
            <a:r>
              <a:t>⠀⠀⠀⠀⠀⠀⠀⠀⠀⠀⠀⣿⣿⣿⣿⣿⣿⣿⣿⣿⣿⣿⣿⣿⣿⣿⣿⣿⣿⣿⣿⡟⠙⠁⠀⠀⢄⣤⣴⣶⣶⣾⣿⣿⣿⣿⣿⣿⣿⣿⣿⣿⣿⣿⣿⣿⣿⣿⣿⣿⣿⣿⣿⣿⣿⣿⣿⣿⣿⠀⠀⠀⠀⠀⠀⠀⠀⠀⠀⠀⠀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⠀⠀⠀⠀⠀⠀⠀⠀⠀⠀⠀⣿⣿⣿⣿⣿⣿⣿⣿⣿⣿⣿⣿⣿⣿⣿⣿⣿⣿⣿⢋⠁⠀⠀⠀⠀⠀⠝⣿⣿⣿⣿⣿⣿⣿⣿⣿⣿⣿⣿⣿⣿⢿⠿⠿⠟⠟⢻⣿⣿⣿⣿⣿⣿⣿⣿⣿⣿⣿⠀⠀⠀⠀⠀⠀⠀⠀⠀⠀⠀⠀</a:t>
            </a:r>
            <a:br/>
            <a:r>
              <a:t>⠀⠀⠀⠀⠀⠀⠀⠀⠀⠀⠀⣿⣿⣿⣿⣿⣿⣿⣿⣿⣿⣿⣿⣿⣿⣿⣿⣿⣿⣿⣧⢀⠀⠀⠀⠀⠀⠀⠁⠻⣿⣿⣿⣿⣿⣿⣿⣿⡟⠛⠋⠁⠀⠀⠀⠀⠀⠀⢝⣿⣿⣿⣿⣿⣿⣿⣿⣿⣿⠀⠀⠀⠀⠀⠀⠀⠀⠀⠀⠀⠀</a:t>
            </a:r>
            <a:br/>
            <a:r>
              <a:t>⠀⠀⠀⠀⠀⠀⠀⠀⠀⠀⠀⣿⣿⣿⣿⣿⣿⣿⣿⣿⣿⣿⣿⣿⣿⣿⣿⣿⣿⡿⠿⠃⠀⠀⠀⠀⠀⠀⠀⠀⠈⠟⠿⠿⠿⠟⠋⠁⠀⠀⠀⠀⠀⠀⠀⢀⣀⣰⣷⣿⣿⣿⣿⣿⣿⣿⣿⣿⣿⠀⠀⠀⠀⠀⠀⠀⠀⠀⠀⠀⠀</a:t>
            </a:r>
            <a:br/>
            <a:r>
              <a:t>⠀⠀⠀⠀⠀⠀⠀⠀⠀⠀⠀⢿⠿⠿⠿⠿⠿⠿⠿⠿⠿⠿⢿⣿⢿⠿⠛⠋⠁⠀⠀⠀⠀⠀⠀⠀⠀⠀⠀⠀⠀⠀⠀⠀⠀⠀⠀⢀⣄⣤⣴⣴⣤⣴⣿⣿⣿⣿⣿⣿⣿⣿⣿⣿⣿⣿⣿⣿⣿⠀⠀⠀⠀⠀⠀⠀⠀⠀⠀⠀⠀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⠀⠀⠀⠀⠀⠀⠀⠀⠀⠀⠀⠀⠀⠀⠀⠀⠀⠀⠀⠀⠀⠀⠀⠀⠀⠀⠀⠀⠀⠀⠀⠀⠀⠀⠀⠀⠀⠀⠀⠀⠀⠀⠀⠀⠀⢴⣾⣿⣿⣿⣿⣿⣿⣿⣿⣿⣿⣿⣿⣿⢿⠟⠋⠙⠙⢝⣿⣿⣿⠀⠀⠀⠀⠀⠀⠀⠀⠀⠀⠀⠀</a:t>
            </a:r>
            <a:br/>
            <a:r>
              <a:t>⠀⠀⠀⠀⠀⠀⠀⠀⠀⠀⠀⠀⠀⠀⠀⠀⠀⠀⠀⠀⠀⠀⠀⠀⠀⠀⠀⠀⠀⠀⠀⠀⠀⠀⠀⠀⠀⠀⠀⠀⠀⠀⠀⠀⠀⠘⢻⣿⣿⣿⣿⣿⣿⣿⣿⣿⣿⡿⠋⠁⢀⣄⣄⣤⣵⣷⣿⣿⣿⠀⠀⠀⠀⠀⠀⠀⠀⠀⠀⠀⠀</a:t>
            </a:r>
            <a:br/>
            <a:r>
              <a:t>⠀⠀⠀⠀⠀⠀⠀⠀⠀⠀⠀⠀⠀⠀⠀⠀⠀⠀⠀⠀⠀⠀⠀⠀⠀⠀⠀⠀⠀⠀⠀⠀⠀⠀⠀⠀⠀⠀⠀⠀⠀⠀⠀⠀⠀⠀⠀⠘⠻⣿⣿⣿⣿⣿⣿⢿⠋⠀⠀⣰⣾⣿⣿⣿⣿⣿⣿⣿⣿⠀⠀⠀⠀⠀⠀⠀⠀⠀⠀⠀⠀</a:t>
            </a:r>
            <a:br/>
            <a:r>
              <a:t>⠀⠀⠀⠀⠀⠀⠀⠀⠀⠀⠀⣄⣀⣀⣀⣀⢀⠀⠀⠀⠀⠀⠀⠀⠀⠀⠀⠀⠀⠀⠀⠀⠀⠀⠀⠀⠀⠀⠀⠀⠀⠀⠀⠀⠀⠀⠀⠀⠀⠀⠉⠻⠟⠋⠁⠀⠀⢄⣼⣿⣿⣿⣿⣿⣿⣿⣿⣿⣿⠀⠀⠀⠀⠀⠀⠀⠀⠀⠀⠀⠀</a:t>
            </a:r>
            <a:br/>
            <a:r>
              <a:t>⠀⠀⠀⠀⠀⠀⠀⠀⠀⠀⠀⣿⣿⣿⣿⣿⠏⠀⠀⠀⠀⠀⠀⠀⠀⠀⠀⠀⠀⠀⠀⣀⣤⣴⣶⣶⣷⣿⣿⣿⣦⣄⢀⠀⠀⠀⠀⠀⠀⠀⠀⠀⠀⠀⠀⣠⣵⣿⣿⣿⣿⣿⣿⣿⣿⣿⣿⣿⣿⠀⠀⠀⠀⠀⠀⠀⠀⠀⠀⠀⠀</a:t>
            </a:r>
            <a:br/>
            <a:r>
              <a:t>⠀⠀⠀⠀⠀⠀⠀⠀⠀⠀⠀⣿⣿⣿⡿⠋⠀⠀⠀⠀⠀⠀⠀⠀⠀⠀⠀⠀⢀⣰⣾⣿⣿⣿⣿⣿⣿⣿⣿⣿⣿⣿⣿⣶⣴⣄⣠⣤⣴⣴⣄⣄⣄⣤⣾⣿⣿⣿⣿⣿⣿⣿⣿⣿⣿⣿⣿⣿⣿⠀⠀⠀⠀⠀⠀⠀⠀⠀⠀⠀⠀</a:t>
            </a:r>
            <a:br/>
            <a:r>
              <a:t>⠀⠀⠀⠀⠀⠀⠀⠀⠀⠀⠀⣿⣿⠟⠁⠀⠀⠀⠀⠀⠀⠀⠀⠀⠀⠀⢀⣰⣿⣿⣿⣿⣿⣿⣿⣿⣿⣿⣿⣟⣿⣿⣿⣿⣿⣿⣿⣿⣿⣿⣿⣿⣿⣿⣿⣿⣿⣿⣿⣿⣿⣿⣿⣿⣿⣿⣿⣿⣿⠀⠀⠀⠀⠀⠀⠀⠀⠀⠀⠀⠀</a:t>
            </a:r>
            <a:br/>
            <a:r>
              <a:t>⠀⠀⠀⠀⠀⠀⠀⠀⠀⠀⠀⢟⠁⠀⠀⠀⠀⠀⠀⠀⠀⠀⠀⠀⢀⣴⣿⣿⣿⣿⣿⣿⣿⣿⣿⣿⣿⣿⣿⣿⣿⣿⣿⣿⣿⣿⣿⣿⣿⣿⣿⣿⣿⣿⣿⣿⣿⣿⣿⣿⣿⣿⣿⣿⣿⣿⣿⣿⣿⠀⠀⠀⠀⠀⠀⠀⠀⠀⠀⠀⠀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⠀⠀⠀⠀⠀⠀⠀⠀⠀⠀⠀⠀⠀⠀⠀⠀⠀⠀⠀⠀⠀⢀⣠⣾⣿⣿⣿⣿⣿⣿⣿⣿⣿⣿⣿⣿⣿⣿⣿⣿⣿⣿⣿⣿⣿⣿⣿⣿⣿⣿⣿⣿⣿⣿⣿⣿⣿⣿⣿⣿⣿⣿⣿⣿⣿⣿⣿⣿⣿⠀⠀⠀⠀⠀⠀⠀⠀⠀⠀⠀⠀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⠀⠀⠀⠀⠀⠀⠀⠀⠀⠀⠀⠀⠀⠀⠀⠀⠀⠀⠀⣠⣶⣿⣿⣿⣿⣿⣿⣿⣿⣿⣿⣿⣿⣿⣿⣿⣿⣿⣿⣿⣿⣿⣿⣿⣿⣿⣿⣿⣿⣿⣿⣿⣿⣿⣿⣿⣿⣿⣿⣿⣿⣿⣿⣿⣿⣿⣿⣿⣿⠀⠀⠀⠀⠀⠀⠀⠀⠀⠀⠀⠀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⠀⠀⠀⠀⠀⠀⠀⠀⠀⠀⠀⠀⠀⠀⠀⢀⣠⣴⣾⣿⣿⣿⣿⣿⣿⣿⣿⣿⣿⣿⣿⣿⣿⣿⣿⣿⣿⣿⣿⣿⣿⣿⣿⣿⣿⣿⣿⣿⣿⣿⣿⣿⣿⣿⣿⣿⣿⣿⣿⣿⣿⣿⣿⣿⣿⣿⣿⣿⣿⠀⠀⠀⠀⠀⠀⠀⠀⠀⠀⠀⠀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⠀⠀⠀⠀⠀⠀⠀⠀⠀⠀⠀⣠⣤⣴⣾⣿⣿⣿⣿⣿⣿⣿⣿⣿⣿⣿⣿⣿⣿⣿⣿⣿⣿⣿⣿⣿⣿⣿⣿⣿⣿⣿⣿⣿⣿⣿⣿⣿⣿⣿⣿⣿⣿⣿⣿⣿⣿⣿⣿⣿⣿⣿⣿⣿⣿⣿⣿⣿⣿⠀⠀⠀⠀⠀⠀⠀⠀⠀⠀⠀⠀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⠀⠀⠀⠀⠀⠀⠀⠀⠀⠀⠀⣿⣿⣿⣿⣿⣿⣿⣿⣿⣿⣿⣿⣿⣿⣿⣿⣿⣿⣿⣿⣿⣿⣿⣿⣿⣿⣿⣿⢿⠿⠿⠟⠟⠛⠋⠙⠛⠟⢿⣿⣿⣿⣿⣿⣿⣿⣿⣿⣿⣿⣿⣿⣿⣿⣿⣿⣿⣿⠀⠀⠀⠀⠀⠀⠀⠀⠀⠀⠀⠀</a:t>
            </a:r>
            <a:br/>
            <a:r>
              <a:t>⠀⠀⠀⠀⠀⠀⠀⠀⠀⠀⠀⣿⣿⣿⣿⣿⣿⣿⣿⣿⣿⣿⣿⣿⣿⣿⣿⣿⣿⣿⣿⣿⡿⠏⠉⠉⠁⢀⣀⣠⣤⣴⣶⣾⣿⣿⣧⣔⣷⣷⣿⣿⣿⣿⣿⣿⣿⣿⣿⣿⣿⣿⣿⣿⣿⣿⣿⣿⣿⠀⠀⠀⠀⠀⠀⠀⠀⠀⠀⠀⠀</a:t>
            </a:r>
            <a:br/>
            <a:r>
              <a:t>⠀⠀⠀⠀⠀⠀⠀⠀⠀⠀⠀⣿⣿⣿⣿⣿⣿⣿⣿⣿⣿⣿⣿⣿⣿⣿⣿⣿⣿⣿⡟⠋⠁⠀⠀⠀⠀⠈⢻⣿⣿⣿⣿⣿⣿⣿⣿⣿⣿⣿⣿⣿⣿⣿⢿⠿⠿⢿⣿⣿⣿⣿⣿⣿⣿⣿⣿⣿⣿⠀⠀⠀⠀⠀⠀⠀⠀⠀⠀⠀⠀</a:t>
            </a:r>
            <a:br/>
            <a:r>
              <a:t>⠀⠀⠀⠀⠀⠀⠀⠀⠀⠀⠀⣿⣿⣿⣿⣿⣿⣿⣿⣿⣿⣿⣿⣿⣿⣿⣿⣿⣿⣿⣧⡀⠀⠀⠀⠀⠀⠀⠁⠻⣿⣿⣿⣿⣿⣿⣿⣿⢿⠟⠟⠙⠀⠀⠀⠀⠀⠀⢟⣿⣿⣿⣿⣿⣿⣿⣿⣿⣿⠀⠀⠀⠀⠀⠀⠀⠀⠀⠀⠀⠀</a:t>
            </a:r>
            <a:br/>
            <a:r>
              <a:t>⠀⠀⠀⠀⠀⠀⠀⠀⠀⠀⠀⣿⣿⣿⣿⣿⣿⣿⣿⣿⣿⣿⣿⣿⣿⣿⣿⣿⣿⣿⡿⠇⠀⠀⠀⠀⠀⠀⠀⠀⠘⠿⣿⣿⡿⠿⠟⠙⠁⠀⠀⠀⠀⠀⠀⠀⢀⣄⣵⣿⣿⣿⣿⣿⣿⣿⣿⣿⣿⠀⠀⠀⠀⠀⠀⠀⠀⠀⠀⠀⠀</a:t>
            </a:r>
            <a:br/>
            <a:r>
              <a:t>⠀⠀⠀⠀⠀⠀⠀⠀⠀⠀⠀⣿⡿⠿⠿⠿⠿⠿⠿⠿⠿⢿⣿⣿⣿⠿⠟⠋⠉⠁⠀⠀⠀⠀⠀⠀⠀⠀⠀⠀⠀⠀⠀⠀⠀⠀⠀⠀⢀⣀⣠⣤⣄⣴⣷⣿⣿⣿⣿⣿⣿⣿⣿⣿⣿⣿⣿⣿⣿⠀⠀⠀⠀⠀⠀⠀⠀⠀⠀⠀⠀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⠀⠀⠀⠀⠀⠀⠀⠀⠀⠀⠀⠀⠀⠀⠀⠀⠀⠀⠀⠀⠀⠀⠀⠀⠀⠀⠀⠀⠀⠀⠀⠀⠀⠀⠀⠀⠀⠀⠀⠀⠀⠀⠀⠀⠀⣴⣶⣿⣿⣿⣿⣿⣿⣿⣿⣿⣿⣿⡿⠟⠛⠋⠝⣿⣿⣿⣿⣿⣿⠀⠀⠀⠀⠀⠀⠀⠀⠀⠀⠀⠀</a:t>
            </a:r>
            <a:br/>
            <a:r>
              <a:t>⠀⠀⠀⠀⠀⠀⠀⠀⠀⠀⠀⠀⠀⠀⠀⠀⠀⠀⠀⠀⠀⠀⠀⠀⠀⠀⠀⠀⠀⠀⠀⠀⠀⠀⠀⠀⠀⠀⠀⠀⠀⠀⠀⠀⠀⠜⢿⣿⣿⣿⣿⣿⣿⣿⣿⣿⣿⣿⢇⠀⠀⢀⣡⣾⣿⣿⣿⣿⣿⠀⠀⠀⠀⠀⠀⠀⠀⠀⠀⠀⠀</a:t>
            </a:r>
            <a:br/>
            <a:r>
              <a:t>⠀⠀⠀⠀⠀⠀⠀⠀⠀⠀⠀⠀⠀⠀⠀⠀⠀⠀⠀⠀⠀⠀⠀⠀⠀⠀⠀⠀⠀⠀⠀⠀⠀⠀⠀⠀⠀⠀⠀⠀⠀⠀⠀⠀⠀⠀⠁⠙⠟⢿⣿⣿⣿⣿⣿⠿⠋⠁⠀⣠⣵⣿⣿⣿⣿⣿⣿⣿⣿⠀⠀⠀⠀⠀⠀⠀⠀⠀⠀⠀⠀</a:t>
            </a:r>
            <a:br/>
            <a:r>
              <a:t>⠀⠀⠀⠀⠀⠀⠀⠀⠀⠀⠀⣀⢀⠀⠀⠀⠀⠀⠀⠀⠀⠀⠀⠀⠀⠀⠀⠀⠀⠀⠀⠀⠀⠀⠀⠀⠀⠀⠀⠀⠀⠀⠀⠀⠀⠀⠀⠀⠀⠀⠈⠛⠋⠉⠀⠀⢀⣠⣾⣿⣿⣿⣿⣿⣿⣿⣿⣿⣿⠀⠀⠀⠀⠀⠀⠀⠀⠀⠀⠀⠀</a:t>
            </a:r>
            <a:br/>
            <a:r>
              <a:t>⠀⠀⠀⠀⠀⠀⠀⠀⠀⠀⠀⣿⣿⣿⣿⣿⠇⠀⠀⠀⠀⠀⠀⠀⠀⠀⠀⠀⠀⠀⠀⢀⣀⣠⣤⣴⣶⣷⣷⣦⣄⡀⠀⠀⠀⠀⠀⠀⠀⠀⠀⠀⠀⢀⣠⣴⣿⣿⣿⣿⣿⣿⣿⣿⣿⣿⣿⣿⣿⠀⠀⠀⠀⠀⠀⠀⠀⠀⠀⠀⠀</a:t>
            </a:r>
            <a:br/>
            <a:r>
              <a:t>⠀⠀⠀⠀⠀⠀⠀⠀⠀⠀⠀⣿⣿⣿⣿⠏⠀⠀⠀⠀⠀⠀⠀⠀⠀⠀⠀⠀⠀⣠⣵⣿⣿⣿⣿⣿⣿⣿⣿⣿⣿⣿⣷⣶⣴⣄⣤⣴⣶⣷⣶⣶⣷⣿⣿⣿⣿⣿⣿⣿⣿⣿⣿⣿⣿⣿⣿⣿⣿⠀⠀⠀⠀⠀⠀⠀⠀⠀⠀⠀⠀</a:t>
            </a:r>
            <a:br/>
            <a:r>
              <a:t>⠀⠀⠀⠀⠀⠀⠀⠀⠀⠀⠀⣿⢿⠋⠁⠀⠀⠀⠀⠀⠀⠀⠀⠀⠀⠀⢀⣰⣾⣿⣿⣿⣿⣿⣿⣿⣿⣿⣿⣿⣿⣿⣿⣿⣿⣿⣿⣿⣿⣿⣿⣿⣿⣿⣿⣿⣿⣿⣿⣿⣿⣿⣿⣿⣿⣿⣿⣿⣿⠀⠀⠀⠀⠀⠀⠀⠀⠀⠀⠀⠀</a:t>
            </a:r>
            <a:br/>
            <a:r>
              <a:t>⠀⠀⠀⠀⠀⠀⠀⠀⠀⠀⠀⠃⠀⠀⠀⠀⠀⠀⠀⠀⠀⠀⠀⠀⣀⣴⣿⣿⣿⣿⣿⣿⣿⣿⣿⣿⣿⣿⣿⣿⣿⣿⣿⣿⣿⣿⣿⣿⣿⣿⣿⣿⣿⣿⣿⣿⣿⣿⣿⣿⣿⣿⣿⣿⣿⣿⣿⣿⣿⠀⠀⠀⠀⠀⠀⠀⠀⠀⠀⠀⠀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⠀⠀⠀⠀⠀⠀⠀⠀⠀⠀⠀⠀⠀⠀⠀⠀⠀⠀⠀⠀⠀⣄⣴⣾⣿⣿⣿⣿⣿⣿⣿⣿⣿⣿⣿⣿⣿⣿⣿⣿⣿⣿⣿⣿⣿⣿⣿⣿⣿⣿⣿⣿⣿⣿⣿⣿⣿⣿⣿⣿⣿⣿⣿⣿⣿⣿⣿⣿⣿⠀⠀⠀⠀⠀⠀⠀⠀⠀⠀⠀⠀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⠀⠀⠀⠀⠀⠀⠀⠀⠀⠀⠀⠀⠀⠀⠀⠀⠀⠀⢀⣴⣾⣿⣿⣿⣿⣿⣿⣿⣿⣿⣿⣿⣿⣿⣿⣿⣿⣿⣿⣿⣿⣿⣿⣿⣿⣿⣿⣿⣿⣿⣿⣿⣿⣿⣿⣿⣿⣿⣿⣿⣿⣿⣿⣿⣿⣿⣿⣿⣿⠀⠀⠀⠀⠀⠀⠀⠀⠀⠀⠀⠀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⠀⠀⠀⠀⠀⠀⠀⠀⠀⠀⠀⠀⠀⠀⠀⢀⣤⣶⣿⣿⣿⣿⣿⣿⣿⣿⣿⣿⣿⣿⣿⣿⣿⣿⣿⣿⣿⣿⣿⣿⣿⣿⣿⣿⣿⣿⣿⣿⣿⣿⣿⣿⣿⣿⣿⣿⣿⣿⣿⣿⣿⣿⣿⣿⣿⣿⣿⣿⣿⠀⠀⠀⠀⠀⠀⠀⠀⠀⠀⠀⠀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⠀⠀⠀⠀⠀⠀⠀⠀⠀⠀⠀⣤⣤⣶⣾⣿⣿⣿⣿⣿⣿⣿⣿⣿⣿⣿⣿⣿⣿⣿⣿⣿⣿⣿⣿⣿⣿⣿⣿⣿⣿⣿⣿⣿⣿⣿⣿⣿⣿⣿⣿⣿⣿⣿⣿⣿⣿⣿⣿⣿⣿⣿⣿⣿⣿⣿⣿⣿⣿⠀⠀⠀⠀⠀⠀⠀⠀⠀⠀⠀⠀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⠀⠀⠀⠀⠀⠀⠀⠀⠀⠀⠀⣿⣿⣿⣿⣿⣿⣿⣿⣿⣿⣿⣿⣿⣿⣿⣿⣿⣿⣿⣿⣿⣿⣿⢿⠟⠛⠛⠙⠙⢙⣉⣍⣡⣵⣵⣴⣴⣄⣀⢅⢍⢝⢻⢿⣿⣿⣿⣿⣿⣿⣿⣿⣿⣿⣿⣿⣿⣿⠀⠀⠀⠀⠀⠀⠀⠀⠀⠀⠀⠀</a:t>
            </a:r>
            <a:br/>
            <a:r>
              <a:t>⠀⠀⠀⠀⠀⠀⠀⠀⠀⠀⠀⣿⣿⣿⣿⣿⣿⣿⣿⣿⣿⣿⣿⣿⣿⣿⣿⣿⣿⣿⣿⡿⠛⠋⠀⠀⠀⠀⢺⣿⣿⣿⣿⣿⣿⣿⣿⣿⣿⣿⣿⣿⣿⣿⣿⢿⢿⣿⣿⣿⣿⣿⣿⣿⣿⣿⣿⣿⣿⠀⠀⠀⠀⠀⠀⠀⠀⠀⠀⠀⠀</a:t>
            </a:r>
            <a:br/>
            <a:r>
              <a:t>⠀⠀⠀⠀⠀⠀⠀⠀⠀⠀⠀⣿⣿⣿⣿⣿⣿⣿⣿⣿⣿⣿⣿⣿⣿⣿⣿⣿⣿⣿⣿⡕⠀⠀⠀⠀⠀⠀⠀⠻⣿⣿⣿⣿⣿⣿⣿⣿⡿⠿⠟⠋⠉⠁⠀⠀⠀⠑⢻⣿⣿⣿⣿⣿⣿⣿⣿⣿⣿⠀⠀⠀⠀⠀⠀⠀⠀⠀⠀⠀⠀</a:t>
            </a:r>
            <a:br/>
            <a:r>
              <a:t>⠀⠀⠀⠀⠀⠀⠀⠀⠀⠀⠀⣿⣿⣿⣿⣿⣿⣿⣿⣿⣿⣿⣿⣿⣿⣿⣿⣿⣿⣿⣿⡗⠀⠀⠀⠀⠀⠀⠀⠀⠝⣿⣿⣿⣿⡿⠿⠋⠁⠀⠀⠀⠀⠀⠀⠀⠀⢄⣵⣿⣿⣿⣿⣿⣿⣿⣿⣿⣿⠀⠀⠀⠀⠀⠀⠀⠀⠀⠀⠀⠀</a:t>
            </a:r>
            <a:br/>
            <a:r>
              <a:t>⠀⠀⠀⠀⠀⠀⠀⠀⠀⠀⠀⣿⣿⣿⣿⣿⣿⣿⣿⣿⣿⣿⣿⣿⣿⣿⢿⠟⠛⠙⠁⠀⠀⠀⠀⠀⠀⠀⠀⠀⠀⠀⠉⠁⠀⠀⠀⠀⠀⢀⣀⣀⣀⣄⣴⣶⣾⣿⡿⢟⢿⣿⣿⣿⣿⣿⣿⣿⣿⠀⠀⠀⠀⠀⠀⠀⠀⠀⠀⠀⠀</a:t>
            </a:r>
            <a:br/>
            <a:r>
              <a:t>⠀⠀⠀⠀⠀⠀⠀⠀⠀⠀⠀⠉⠉⠁⠀⠀⠀⠀⠀⠀⠀⠀⠁⠈⠁⠀⠀⠀⠀⠀⠀⠀⠀⠀⠀⠀⠀⠀⠀⠀⠀⠀⠀⠀⠀⣠⣴⣷⣿⣿⣿⣿⣿⣿⣿⣿⣿⣿⢇⠔⠑⠝⢿⣿⣿⣿⣿⣿⣿⠀⠀⠀⠀⠀⠀⠀⠀⠀⠀⠀⠀</a:t>
            </a:r>
            <a:br/>
            <a:r>
              <a:t>⠀⠀⠀⠀⠀⠀⠀⠀⠀⠀⠀⠀⠀⠀⠀⠀⠀⠀⠀⠀⠀⠀⠀⠀⠀⠀⠀⠀⠀⠀⠀⠀⠀⠀⠀⠀⠀⠀⠀⠀⠀⠀⠀⠀⠁⠻⢿⣿⣿⣿⣿⣿⣿⣿⣿⣿⣿⣿⡕⠀⠀⢄⣾⣿⣿⣿⣿⣿⣿⠀⠀⠀⠀⠀⠀⠀⠀⠀⠀⠀⠀</a:t>
            </a:r>
            <a:br/>
            <a:r>
              <a:t>⠀⠀⠀⠀⠀⠀⠀⠀⠀⠀⠀⠀⠀⠀⠀⠀⠀⠀⠀⠀⠀⠀⠀⠀⠀⠀⠀⠀⠀⠀⠀⠀⠀⠀⠀⠀⠀⠀⠀⠀⠀⠀⠀⠀⠀⠀⠈⠙⠻⢿⣿⣿⣿⣿⢿⠿⠛⠙⠁⣄⣴⣾⣿⣿⣿⣿⣿⣿⣿⠀⠀⠀⠀⠀⠀⠀⠀⠀⠀⠀⠀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⠀⠀⠀⠀⠀⠀⠀⠀⠀⠀⠀⠀⠀⠀⠀⠀⠀⠀⠀⠀⠀⠀⠀⠀⠀⠀⠀⠀⠀⠀⠀⠀⠀⠀⠀⠀⠀⠀⠀⠀⠀⠀⠀⠀⠀⠀⠀⠀⠀⠀⠉⠉⠁⠀⠀⢀⣄⣴⣾⣿⣿⣿⣿⣿⣿⣿⣿⣿⣿⠀⠀⠀⠀⠀⠀⠀⠀⠀⠀⠀⠀</a:t>
            </a:r>
            <a:br/>
            <a:r>
              <a:t>⠀⠀⠀⠀⠀⠀⠀⠀⠀⠀⠀⣿⣶⣶⣶⡔⠀⠀⠀⠀⠀⠀⠀⠀⠀⠀⠀⠀⠀⠀⠀⠀⢀⣀⣠⣤⣴⣶⣶⣶⣤⣄⡀⠀⠀⠀⠀⠀⢀⣀⣀⣄⣤⣴⣾⣿⣿⣿⣿⣿⣿⣿⣿⣿⣿⣿⣿⣿⣿⠀⠀⠀⠀⠀⠀⠀⠀⠀⠀⠀⠀</a:t>
            </a:r>
            <a:br/>
            <a:r>
              <a:t>⠀⠀⠀⠀⠀⠀⠀⠀⠀⠀⠀⣿⣿⣿⡟⠀⠀⠀⠀⠀⠀⠀⠀⠀⠀⠀⠀⠀⠀⣠⣴⣾⣿⣿⣿⣿⣿⣿⣿⣿⣿⣿⣿⣿⣷⣦⣴⣷⣿⣿⣿⣿⣿⣿⣿⣿⣿⣿⣿⣿⣿⣿⣿⣿⣿⣿⣿⣿⣿⠀⠀⠀⠀⠀⠀⠀⠀⠀⠀⠀⠀</a:t>
            </a:r>
            <a:br/>
            <a:r>
              <a:t>⠀⠀⠀⠀⠀⠀⠀⠀⠀⠀⠀⡿⠛⠉⠀⠀⠀⠀⠀⠀⠀⠀⠀⠀⠀⠀⢀⣴⣶⣿⣿⣿⣿⣿⣿⣿⣿⣿⣿⣿⣿⣿⣿⣿⣿⣿⣿⣿⣿⣿⣿⣿⣿⣿⣿⣿⣿⣿⣿⣿⣿⣿⣿⣿⣿⣿⣿⣿⣿⠀⠀⠀⠀⠀⠀⠀⠀⠀⠀⠀⠀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⠀⠀⠀⠀⠀⠀⠀⠀⠀⠀⠀⠀⠀⠀⠀⠀⠀⠀⠀⠀⠀⠀⠀⢀⣠⣶⣿⣿⣿⣿⣿⣿⣿⣿⣿⣿⣿⣿⣿⣿⣿⣿⣿⣿⣿⣿⣿⣿⣿⣿⣿⣿⣿⣿⣿⣿⣿⣿⣿⣿⣿⣿⣿⣿⣿⣿⣿⣿⣿⠀⠀⠀⠀⠀⠀⠀⠀⠀⠀⠀⠀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⠀⠀⠀⠀⠀⠀⠀⠀⠀⠀⠀⠀⠀⠀⠀⠀⠀⠀⠀⠀⢀⣤⣷⣿⣿⣿⣿⣿⣿⣿⣿⣿⣿⣿⣿⣿⣿⣿⣿⣿⣿⣿⣿⣿⣿⣿⣿⣿⣿⣿⣿⣿⣿⣿⣿⣿⣿⣿⣿⣿⣿⣿⣿⣿⣿⣿⣿⣿⣿⠀⠀⠀⠀⠀⠀⠀⠀⠀⠀⠀⠀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⠀⠀⠀⠀⠀⠀⠀⠀⠀⠀⠀⠀⠀⠀⠀⠀⠀⠀⣠⣾⣿⣿⣿⣿⣿⣿⣿⣿⣿⣿⣿⣿⣿⣿⣿⣿⣿⣿⣿⣿⣿⣿⣿⣿⣿⣿⣿⣿⣿⣿⣿⣿⣿⣿⣿⣿⣿⣿⣿⣿⣿⣿⣿⣿⣿⣿⣿⣿⣿⠀⠀⠀⠀⠀⠀⠀⠀⠀⠀⠀⠀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⠀⠀⠀⠀⠀⠀⠀⠀⠀⠀⠀⠀⠀⠀⠀⢀⣴⣾⣿⣿⣿⣿⣿⣿⣿⣿⣿⣿⣿⣿⣿⣿⣿⣿⣿⣿⣿⣿⣿⣿⣿⣿⣿⣿⣿⣿⣿⣿⣿⣿⣿⣿⣿⣿⣿⣿⣿⣿⣿⣿⣿⣿⣿⣿⣿⣿⣿⣿⣿⠀⠀⠀⠀⠀⠀⠀⠀⠀⠀⠀⠀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⠀⠀⠀⠀⠀⠀⠀⠀⠀⠀⠀⣠⣤⣶⣿⣿⣿⣿⣿⣿⣿⣿⣿⣿⣿⣿⣿⣿⣿⣿⣿⣿⣿⣿⣿⣿⣿⣿⣿⣿⣿⣿⣿⣿⣿⣿⣿⣿⣿⣿⣿⣿⣿⣿⣿⣿⣿⣿⣿⣿⣿⣿⣿⣿⣿⣿⣿⣿⣿⠀⠀⠀⠀⠀⠀⠀⠀⠀⠀⠀⠀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⠀⠀⠀⠀⠀⠀⠀⠀⠀⠀⠀⣼⣿⣷⣿⣿⣿⣿⣿⣿⣿⣿⣿⣿⣿⣿⣿⣿⣿⣿⣿⣿⣿⣿⣿⣿⣿⣿⣿⣿⣿⣿⣿⣿⣿⣿⣿⣿⣿⣿⣿⣿⣿⣿⣿⣿⣿⣿⣿⣿⣿⣿⣿⣿⣿⣿⣿⣿⣿⠀⠀⠀⠀⠀⠀⠀⠀⠀⠀⠀⠀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⠀⠀⠀⠀⠀⠀⠀⠀⠀⠀⠀⣿⣿⣿⣿⣿⣿⣿⣿⣿⣿⣿⣿⣿⣿⣿⣿⣿⣿⣿⣿⣿⣿⣿⣿⣿⣿⣿⣿⣿⣿⢿⢿⢿⢿⢿⢿⢿⢿⢿⢿⠿⠟⠟⢛⣛⣛⣛⣻⣿⣿⣿⣿⣿⣿⣿⣿⣿⣿⠀⠀⠀⠀⠀⠀⠀⠀⠀⠀⠀⠀</a:t>
            </a:r>
            <a:br/>
            <a:r>
              <a:t>⠀⠀⠀⠀⠀⠀⠀⠀⠀⠀⠀⣿⣿⣿⣿⣿⣿⣿⣿⣿⣿⣿⣿⣿⣿⣿⣿⣿⣿⣿⣿⣿⣿⢿⠟⠋⠁⠀⠀⢀⣄⣠⣤⣴⣴⣴⣶⣶⣷⣷⣶⣦⣴⣶⣷⣿⣿⣿⣿⣿⣿⣿⣿⣿⣿⣿⣿⣿⣿⠀⠀⠀⠀⠀⠀⠀⠀⠀⠀⠀⠀</a:t>
            </a:r>
            <a:br/>
            <a:r>
              <a:t>⠀⠀⠀⠀⠀⠀⠀⠀⠀⠀⠀⣿⣿⣿⣿⣿⣿⣿⣿⣿⣿⣿⣿⣿⣿⣿⣿⣿⣿⣿⣿⣿⠕⠀⠀⠀⠀⠀⠀⠸⣿⣿⣿⣿⣿⣿⣿⣿⣿⣿⢿⠟⠙⠉⠁⠀⠀⠜⢿⣿⣿⣿⣿⣿⣿⣿⣿⣿⣿⠀⠀⠀⠀⠀⠀⠀⠀⠀⠀⠀⠀</a:t>
            </a:r>
            <a:br/>
            <a:r>
              <a:t>⠀⠀⠀⠀⠀⠀⠀⠀⠀⠀⠀⣿⣿⣿⣿⣿⣿⣿⣿⣿⣿⣿⣿⣿⣿⣿⣿⣿⣿⣿⣿⡿⠐⠀⠀⠀⠀⠀⠀⠀⠹⣿⣿⣿⣿⣿⡿⠟⠁⠀⠀⠀⠀⠀⠀⠀⢀⢀⣱⣿⣿⣿⣿⣿⣿⣿⣿⣿⣿⠀⠀⠀⠀⠀⠀⠀⠀⠀⠀⠀⠀</a:t>
            </a:r>
            <a:br/>
            <a:r>
              <a:t>⠀⠀⠀⠀⠀⠀⠀⠀⠀⠀⠀⣿⣿⣿⣿⣿⣿⣿⣿⣿⣿⣿⣿⣿⣿⣿⣿⡿⠿⠟⠛⠁⠀⠀⠀⠀⠀⠀⠀⠀⠀⠈⠙⠙⠉⠀⠀⠀⠀⠀⠀⢀⠀⢀⣤⣴⣶⣿⣿⣿⣿⢿⢿⣿⣿⣿⣿⣿⣿⠀⠀⠀⠀⠀⠀⠀⠀⠀⠀⠀⠀</a:t>
            </a:r>
            <a:br/>
            <a:r>
              <a:t>⠀⠀⠀⠀⠀⠀⠀⠀⠀⠀⠀⠛⠛⠛⠛⠋⠙⠙⠙⠙⠙⠙⠙⠙⠉⠉⠀⠀⠀⠀⠀⠀⠀⠀⠀⠀⠀⠀⠀⠀⠀⠀⠀⠀⠀⢀⣠⣴⣷⣿⣿⣿⣿⣿⣿⣿⣿⣿⢿⠟⠛⠓⠘⣿⣿⣿⣿⣿⣿⠀⠀⠀⠀⠀⠀⠀⠀⠀⠀⠀⠀</a:t>
            </a:r>
            <a:br/>
            <a:r>
              <a:t>⠀⠀⠀⠀⠀⠀⠀⠀⠀⠀⠀⠀⠀⠀⠀⠀⠀⠀⠀⠀⠀⠀⠀⠀⠀⠀⠀⠀⠀⠀⠀⠀⠀⠀⠀⠀⠀⠀⠀⠀⠀⠀⠀⠀⠀⢿⣿⣿⣿⣿⣿⣿⣿⣿⣿⡿⠿⠋⢀⣠⣴⣷⣾⣿⣿⣿⣿⣿⣿⠀⠀⠀⠀⠀⠀⠀⠀⠀⠀⠀⠀</a:t>
            </a:r>
            <a:br/>
            <a:r>
              <a:t>⠀⠀⠀⠀⠀⠀⠀⠀⠀⠀⠀⠀⠀⠀⠀⠀⠀⠀⠀⠀⠀⠀⠀⠀⠀⠀⠀⠀⠀⠀⠀⠀⠀⠀⠀⠀⠀⠀⠀⠀⠀⠀⠀⠀⠀⠀⠘⠛⠿⢿⠿⠟⠛⠙⠁⠀⣠⣴⣿⣿⣿⣿⣿⣿⣿⣿⣿⣿⣿⠀⠀⠀⠀⠀⠀⠀⠀⠀⠀⠀⠀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⠀⠀⠀⠀⠀⠀⠀⠀⠀⠀⠀⠀⠀⠀⠀⠀⠀⠀⠀⠀⠀⠀⠀⠀⠀⠀⠀⠀⠀⠀⠀⠀⠀⠀⠀⠀⠀⠀⠀⠀⠀⠀⠀⠀⠀⠀⠀⠀⠀⠀⠀⠀⢀⣠⣶⣾⣿⣿⣿⣿⣿⣿⣿⣿⣿⣿⣿⣿⣿⠀⠀⠀⠀⠀⠀⠀⠀⠀⠀⠀⠀</a:t>
            </a:r>
            <a:br/>
            <a:r>
              <a:t>⠀⠀⠀⠀⠀⠀⠀⠀⠀⠀⠀⣴⣤⣄⣀⠀⠀⠀⠀⠀⠀⠀⠀⠀⠀⠀⠀⠀⠀⠀⠀⠀⠀⠀⣀⣤⣴⣶⣶⣦⣴⣄⣀⡀⠀⠀⠀⢀⣠⣴⣶⣾⣿⣿⣿⣿⣿⣿⣿⣿⣿⣿⣿⣿⣿⣿⣿⣿⣿⠀⠀⠀⠀⠀⠀⠀⠀⠀⠀⠀⠀</a:t>
            </a:r>
            <a:br/>
            <a:r>
              <a:t>⠀⠀⠀⠀⠀⠀⠀⠀⠀⠀⠀⣿⣿⡿⠑⠀⠀⠀⠀⠀⠀⠀⠀⠀⠀⠀⠀⠀⠀⣀⣤⣶⣾⣿⣿⣿⣿⣿⣿⣿⣿⣿⣿⣿⣿⣿⣿⣿⣿⣿⣿⣿⣿⣿⣿⣿⣿⣿⣿⣿⣿⣿⣿⣿⣿⣿⣿⣿⣿⠀⠀⠀⠀⠀⠀⠀⠀⠀⠀⠀⠀</a:t>
            </a:r>
            <a:br/>
            <a:r>
              <a:t>⠀⠀⠀⠀⠀⠀⠀⠀⠀⠀⠀⠟⠋⠁⠀⠀⠀⠀⠀⠀⠀⠀⠀⠀⠀⠀⣄⣤⣷⣿⣿⣿⣿⣿⣿⣿⣿⣿⣿⣿⣿⣿⣿⣿⣿⣿⣿⣿⣿⣿⣿⣿⣿⣿⣿⣿⣿⣿⣿⣿⣿⣿⣿⣿⣿⣿⣿⣿⣿⠀⠀⠀⠀⠀⠀⠀⠀⠀⠀⠀⠀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⠀⠀⠀⠀⠀⠀⠀⠀⠀⠀⠀⠀⠀⠀⠀⠀⠀⠀⠀⠀⠀⠀⠀⣀⣴⣾⣿⣿⣿⣿⣿⣿⣿⣿⣿⣿⣿⣿⣿⣿⣿⣿⣿⣿⣿⣿⣿⣿⣿⣿⣿⣿⣿⣿⣿⣿⣿⣿⣿⣿⣿⣿⣿⣿⣿⣿⣿⣿⣿⠀⠀⠀⠀⠀⠀⠀⠀⠀⠀⠀⠀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⠀⠀⠀⠀⠀⠀⠀⠀⠀⠀⠀⠀⠀⠀⠀⠀⠀⠀⠀⢀⣤⣶⣿⣿⣿⣿⣿⣿⣿⣿⣿⣿⣿⣿⣿⣿⣿⣿⣿⣿⣿⣿⣿⣿⣿⣿⣿⣿⣿⣿⣿⣿⣿⣿⣿⣿⣿⣿⣿⣿⣿⣿⣿⣿⣿⣿⣿⣿⣿⠀⠀⠀⠀⠀⠀⠀⠀⠀⠀⠀⠀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⠀⠀⠀⠀⠀⠀⠀⠀⠀⠀⠀⠀⠀⠀⠀⠀⠀⣠⣼⣿⣿⣿⣿⣿⣿⣿⣿⣿⣿⣿⣿⣿⣿⣿⣿⣿⣿⣿⣿⣿⣿⣿⣿⣿⣿⣿⣿⣿⣿⣿⣿⣿⣿⣿⣿⣿⣿⣿⣿⣿⣿⣿⣿⣿⣿⣿⣿⣿⣿⠀⠀⠀⠀⠀⠀⠀⠀⠀⠀⠀⠀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⠀⠀⠀⠀⠀⠀⠀⠀⠀⠀⠀⠀⠀⠀⢀⣠⣾⣿⣿⣿⣿⣿⣿⣿⣿⣿⣿⣿⣿⣿⣿⣿⣿⣿⣿⣿⣿⣿⣿⣿⣿⣿⣿⣿⣿⣿⣿⣿⣿⣿⣿⣿⣿⣿⣿⣿⣿⣿⣿⣿⣿⣿⣿⣿⣿⣿⣿⣿⣿⠀⠀⠀⠀⠀⠀⠀⠀⠀⠀⠀⠀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⠀⠀⠀⠀⠀⠀⠀⠀⠀⠀⠀⢀⣤⣷⣿⣿⣿⣿⣿⣿⣿⣿⣿⣿⣿⣿⣿⣿⣿⣿⣿⣿⣿⣿⣿⣿⣿⣿⣿⣿⣿⣿⣿⣿⣿⣿⣿⣿⣿⣿⣿⣿⣿⣿⣿⣿⣿⣿⣿⣿⣿⣿⣿⣿⣿⣿⣿⣿⣿⠀⠀⠀⠀⠀⠀⠀⠀⠀⠀⠀⠀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⠀⠀⠀⠀⠀⠀⠀⠀⠀⠀⠀⣽⣿⣷⣿⣿⣿⣿⣿⣿⣿⣿⣿⣿⣿⣿⣿⣿⣿⣿⣿⣿⣿⣿⣿⣿⣿⣿⣿⣿⣿⣿⣿⣿⣿⣿⣿⣿⣿⣿⣿⣿⣿⣿⣿⣿⣿⣿⣿⣿⣿⣿⣿⣿⣿⣿⣿⣿⣿⠀⠀⠀⠀⠀⠀⠀⠀⠀⠀⠀⠀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⠀⠀⠀⠀⠀⠀⠀⠀⠀⠀⠀⣿⣿⣿⣿⣿⣿⣿⣿⣿⣿⣿⣿⣿⣿⣿⣿⣿⣿⣿⣿⣿⣿⣿⣿⣿⣿⣿⣿⣿⣿⣿⣿⣿⣿⣿⣿⣿⣿⣿⣿⣿⣿⣿⣿⣿⣿⣿⢿⢟⣟⣻⣿⣿⣿⣿⣿⣿⣿⠀⠀⠀⠀⠀⠀⠀⠀⠀⠀⠀⠀</a:t>
            </a:r>
            <a:br/>
            <a:r>
              <a:t>⠀⠀⠀⠀⠀⠀⠀⠀⠀⠀⠀⣿⣿⣿⣿⣿⣿⣿⣿⣿⣿⣿⣿⣿⣿⣿⣿⣿⣿⣿⣿⣿⣿⣿⣿⡿⠟⠛⠛⠟⠛⠛⠙⠙⠙⠙⠙⠙⠙⢙⠛⠛⠋⠉⠉⠁⠁⢱⣾⣿⣿⣿⣿⣿⣿⣿⣿⣿⣿⠀⠀⠀⠀⠀⠀⠀⠀⠀⠀⠀⠀</a:t>
            </a:r>
            <a:br/>
            <a:r>
              <a:t>⠀⠀⠀⠀⠀⠀⠀⠀⠀⠀⠀⣿⣿⣿⣿⣿⣿⣿⣿⣿⣿⣿⣿⣿⣿⣿⣿⣿⣿⣿⣿⣿⣿⢟⠙⠁⠀⠀⠀⠀⠀⢰⣶⣶⣷⣷⣾⠏⠉⠁⠀⠀⠀⠀⠀⠀⠀⢁⣽⣿⣿⣿⣿⣿⣿⣿⣿⣿⣿⠀⠀⠀⠀⠀⠀⠀⠀⠀⠀⠀⠀</a:t>
            </a:r>
            <a:br/>
            <a:r>
              <a:t>⠀⠀⠀⠀⠀⠀⠀⠀⠀⠀⠀⣿⣿⣿⣿⣿⣿⣿⣿⣿⣿⣿⣿⣿⣿⣿⣿⣿⣿⡿⠿⠟⠑⠀⠀⠀⠀⠀⠀⠀⠀⠘⠿⠟⠋⠉⠁⠀⠀⠀⠀⠀⠀⢀⣀⡠⠴⢾⢿⣿⣿⣿⣿⣿⣿⣿⣿⣿⣿⠀⠀⠀⠀⠀⠀⠀⠀⠀⠀⠀⠀</a:t>
            </a:r>
            <a:br/>
            <a:r>
              <a:t>⠀⠀⠀⠀⠀⠀⠀⠀⠀⠀⠀⢿⣿⣿⣿⣿⣿⣿⣿⣿⣿⣿⡿⠿⠟⠛⠉⠁⠀⠀⠀⠀⠀⠀⠀⠀⠀⠀⠀⠀⠀⠀⠀⠀⠀⠀⢀⣄⣤⣶⣶⣷⡶⠟⢝⢁⣱⣶⣷⣷⣾⣿⣿⣿⣿⣿⣿⣿⣿⠀⠀⠀⠀⠀⠀⠀⠀⠀⠀⠀⠀</a:t>
            </a:r>
            <a:br/>
            <a:r>
              <a:t>⠀⠀⠀⠀⠀⠀⠀⠀⠀⠀⠀⠀⠀⠀⠀⠀⠀⠀⠀⠀⠀⠀⠀⠀⠀⠀⠀⠀⠀⠀⠀⠀⠀⠀⠀⠀⠀⠀⠀⠀⠀⠀⠀⠀⢄⣾⣿⡿⠟⠛⠙⠁⢐⢰⣵⣿⣿⣿⣿⣿⣿⣿⣿⣿⣿⣿⣿⣿⣿⠀⠀⠀⠀⠀⠀⠀⠀⠀⠀⠀⠀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⠀⠀⠀⠀⠀⠀⠀⠀⠀⠀⠀⠀⠀⠀⠀⠀⠀⠀⠀⠀⠀⠀⠀⠀⠀⠀⠀⠀⠀⠀⠀⠀⠀⠀⠀⠀⠀⠀⠀⠀⠀⠀⠀⠀⠀⠉⠁⠀⠀⠀⢀⣴⣾⣿⣿⣿⣿⣿⣿⣿⣿⣿⣿⣿⣿⣿⣿⣿⣿⠀⠀⠀⠀⠀⠀⠀⠀⠀⠀⠀⠀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⠀⠀⠀⠀⠀⠀⠀⠀⠀⠀⠀⠀⠀⠀⠀⠀⠀⠀⠀⠀⠀⠀⠀⠀⠀⠀⠀⠀⠀⠀⠀⠀⠀⠀⠀⠀⠀⠀⠀⠀⠀⠀⠀⠀⠀⠀⢀⣄⣴⣷⣿⣿⣿⣿⣿⣿⣿⣿⣿⣿⣿⣿⣿⣿⣿⣿⣿⣿⣿⠀⠀⠀⠀⠀⠀⠀⠀⠀⠀⠀⠀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⠀⠀⠀⠀⠀⠀⠀⠀⠀⠀⠀⠀⠀⠀⠀⠀⠀⠀⠀⠀⠀⠀⠀⠀⠀⠀⠀⠀⠀⠀⠀⠀⠀⠀⠀⠀⣀⣀⣀⣄⣀⣀⣀⣠⣴⣷⣿⣿⣿⣿⣿⣿⣿⣿⣿⣿⣿⣿⣿⣿⣿⣿⣿⣿⣿⣿⣿⣿⣿⠀⠀⠀⠀⠀⠀⠀⠀⠀⠀⠀⠀</a:t>
            </a:r>
            <a:br/>
            <a:r>
              <a:t>⠀⠀⠀⠀⠀⠀⠀⠀⠀⠀⠀⣤⠀⠀⠀⠀⠀⠀⠀⠀⠀⠀⠀⠀⠀⠀⠀⠀⠀⠀⢀⣀⣠⣤⣷⣿⣿⣿⣿⣿⣿⣿⣿⣿⣿⣿⣿⣿⣿⣿⣿⣿⣿⣿⣿⣿⣿⣿⣿⣿⣿⣿⣿⣿⣿⣿⣿⣿⣿⠀⠀⠀⠀⠀⠀⠀⠀⠀⠀⠀⠀</a:t>
            </a:r>
            <a:br/>
            <a:r>
              <a:t>⠀⠀⠀⠀⠀⠀⠀⠀⠀⠀⠀⡇⠀⠀⠀⠀⠀⠀⠀⠀⠀⠀⠀⠀⠀⠀⣀⣄⣴⣾⣿⣿⣿⣿⣿⣿⣿⣿⣿⣿⣿⣿⣿⣿⣿⣿⣿⣿⣿⣿⣿⣿⣿⣿⣿⣿⣿⣿⣿⣿⣿⣿⣿⣿⣿⣿⣿⣿⣿⠀⠀⠀⠀⠀⠀⠀⠀⠀⠀⠀⠀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⠀⠀⠀⠀⠀⠀⠀⠀⠀⠀⠀⠀⠀⠀⠀⠀⠀⠀⠀⠀⠀⠀⢀⣀⣴⣾⣿⣿⣿⣿⣿⣿⣿⣿⣿⣿⣿⣿⣿⣿⣿⣿⣿⣿⣿⣿⣿⣿⣿⣿⣿⣿⣿⣿⣿⣿⣿⣿⣿⣿⣿⣿⣿⣿⣿⣿⣿⣿⣿⠀⠀⠀⠀⠀⠀⠀⠀⠀⠀⠀⠀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⠀⠀⠀⠀⠀⠀⠀⠀⠀⠀⠀⠀⠀⠀⠀⠀⠀⠀⢀⣠⣴⣷⣿⣿⣿⣿⣿⣿⣿⣿⣿⣿⣿⣿⣿⣿⣿⣿⣿⣿⣿⣿⣿⣿⣿⣿⣿⣿⣿⣿⣿⣿⣿⣿⣿⣿⣿⣿⣿⣿⣿⣿⣿⣿⣿⣿⣿⣿⣿⠀⠀⠀⠀⠀⠀⠀⠀⠀⠀⠀⠀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⠀⠀⠀⠀⠀⠀⠀⠀⠀⠀⠀⠀⠀⠀⠀⠀⣀⣾⣿⣿⣿⣿⣿⣿⣿⣿⣿⣿⣿⣿⣿⣿⣿⣿⣿⣿⣿⣿⣿⣿⣿⣿⣿⣿⣿⣿⣿⣿⣿⣿⣿⣿⣿⣿⣿⣿⣿⣿⣿⣿⣿⣿⣿⣿⣿⣿⣿⣿⣿⠀⠀⠀⠀⠀⠀⠀⠀⠀⠀⠀⠀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⠀⠀⠀⠀⠀⠀⠀⠀⠀⠀⠀⠀⠀⢀⣤⣾⣿⣿⣿⣿⣿⣿⣿⣿⣿⣿⣿⣿⣿⣿⣿⣿⣿⣿⣿⣿⣿⣿⣿⣿⣿⣿⣿⣿⣿⣿⣿⣿⣿⣿⣿⣿⣿⣿⣿⣿⣿⣿⣿⣿⣿⣿⣿⣿⣿⣿⣿⣿⣿⠀⠀⠀⠀⠀⠀⠀⠀⠀⠀⠀⠀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⠀⠀⠀⠀⠀⠀⠀⠀⠀⠀⠀⢀⣴⣿⣿⣿⣿⣿⣿⣿⣿⣿⣿⣿⣿⣿⣿⣿⣿⣿⣿⣿⣿⣿⣿⣿⣿⣿⣿⣿⣿⣿⣿⣿⣿⣿⣿⣿⣿⣿⣿⣿⣿⣿⣿⣿⣿⣿⣿⣿⣿⣿⣿⣿⣿⣿⣿⣿⣿⠀⠀⠀⠀⠀⠀⠀⠀⠀⠀⠀⠀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⠀⠀⠀⠀⠀⠀⠀⠀⠀⠀⠀⣵⣿⣿⣿⣿⣿⣿⣿⣿⣿⣿⣿⣿⣿⣿⣿⣿⣿⣿⣿⣿⣿⣿⣿⣿⣿⣿⣿⣿⣿⣿⣿⣿⣿⣿⣿⣿⣿⣿⣿⣿⣿⣿⣿⣿⣿⣿⣿⣿⣿⣿⣿⣿⣿⣿⣿⣿⣿⠀⠀⠀⠀⠀⠀⠀⠀⠀⠀⠀⠀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⠀⠀⠀⠀⠀⠀⠀⠀⠀⠀⠀⣿⣿⣿⣿⣿⣿⣿⣿⣿⣿⣿⣿⣿⣿⣿⣿⣿⣿⣿⣿⣿⣿⣿⣿⣿⣿⣿⣿⣿⣿⣿⣿⣿⣿⣿⣿⣿⣿⣿⢿⠟⠛⠙⠉⠙⢝⣿⣿⣿⡿⢿⣿⣿⣿⣿⣿⣿⣿⠀⠀⠀⠀⠀⠀⠀⠀⠀⠀⠀⠀</a:t>
            </a:r>
            <a:br/>
            <a:r>
              <a:t>⠀⠀⠀⠀⠀⠀⠀⠀⠀⠀⠀⣿⣿⣿⣿⣿⣿⣿⣿⣿⣿⣿⣿⣿⣿⣿⣿⣿⣿⣿⣿⣿⣿⣿⡿⠟⠛⠙⠉⠉⠉⠉⠉⠁⠁⠁⠁⠁⠁⠁⠀⠀⠀⠀⠀⠀⠀⠁⠁⢐⣕⣵⣵⣿⣿⣿⣿⣿⣿⠀⠀⠀⠀⠀⠀⠀⠀⠀⠀⠀⠀</a:t>
            </a:r>
            <a:br/>
            <a:r>
              <a:t>⠀⠀⠀⠀⠀⠀⠀⠀⠀⠀⠀⣿⣿⣿⣿⣿⣿⣿⣿⣿⣿⣿⣿⣿⣿⣿⣿⣿⣿⣿⣿⢿⠟⠁⠀⠀⠀⠀⠀⠀⠀⠀⢾⠷⠗⠑⠀⠀⠀⠀⠀⠀⠀⠀⢀⣠⣴⣶⣾⣿⣿⣿⣿⣿⣿⣿⣿⣿⣿⠀⠀⠀⠀⠀⠀⠀⠀⠀⠀⠀⠀</a:t>
            </a:r>
            <a:br/>
            <a:r>
              <a:t>⠀⠀⠀⠀⠀⠀⠀⠀⠀⠀⠀⣿⣿⣿⣿⣿⣿⣿⣿⣿⣿⣿⣿⡿⠿⠿⠛⠋⠉⠁⠀⠀⠀⠀⠀⠀⠀⠀⠀⠀⠀⠀⠀⠀⠀⠀⢀⣀⣤⠔⠐⢀⢄⣵⣿⣿⣿⣿⣿⣿⣿⣿⣿⣿⣿⣿⣿⣿⣿⠀⠀⠀⠀⠀⠀⠀⠀⠀⠀⠀⠀</a:t>
            </a:r>
            <a:br/>
            <a:r>
              <a:t>⠀⠀⠀⠀⠀⠀⠀⠀⠀⠀⠀⠀⠈⠁⠀⠁⠀⠀⠀⠁⠁⠁⠀⠀⠀⠀⠀⠀⠀⠀⠀⠀⠀⠀⠀⠀⠀⠀⠀⠀⠀⠀⠀⠀⢄⡷⠟⠙⠁⠀⢀⣱⣿⣿⣿⣿⣿⣿⣿⣿⣿⣿⣿⣿⣿⣿⣿⣿⣿⠀⠀⠀⠀⠀⠀⠀⠀⠀⠀⠀⠀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⠀⠀⠀⠀⠀⠀⠀⠀⠀⠀⠀⠀⠀⠀⠀⠀⠀⠀⠀⠀⠀⠀⠀⠀⠀⠀⠀⠀⠀⠀⠀⠀⠀⠀⠀⠀⠀⠀⠀⠀⠀⠀⠀⠀⠀⠀⠀⠀⢀⣰⣾⣿⣿⣿⣿⣿⣿⣿⣿⣿⣿⣿⣿⣿⣿⣿⣿⣿⣿⠀⠀⠀⠀⠀⠀⠀⠀⠀⠀⠀⠀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⠀⠀⠀⠀⠀⠀⠀⠀⠀⠀⠀⠀⠀⠀⠀⠀⠀⠀⠀⠀⠀⠀⠀⠀⠀⠀⠀⠀⠀⠀⠀⠀⠀⠀⠀⠀⠀⠀⠀⠀⠀⠀⠀⠀⠀⠀⢠⣴⣿⣿⣿⣿⣿⣿⣿⣿⣿⣿⣿⣿⣿⣿⣿⣿⣿⣿⣿⣿⣿⠀⠀⠀⠀⠀⠀⠀⠀⠀⠀⠀⠀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⠀⠀⠀⠀⠀⠀⠀⠀⠀⠀⠀⠀⠀⠀⠀⠀⠀⠀⠀⠀⠀⠀⠀⠀⠀⠀⠀⠀⠀⠀⠀⠀⠀⠀⠀⠀⠀⠀⢀⢀⢀⢀⣀⣄⣤⣶⣿⣿⣿⣿⣿⣿⣿⣿⣿⣿⣿⣿⣿⣿⣿⣿⣿⣿⣿⣿⣿⣿⣿⠀⠀⠀⠀⠀⠀⠀⠀⠀⠀⠀⠀</a:t>
            </a:r>
            <a:br/>
            <a:r>
              <a:t>⠀⠀⠀⠀⠀⠀⠀⠀⠀⠀⠀⡄⠀⠀⠀⠀⠀⠀⠀⠀⠀⠀⠀⠀⠀⠀⠀⠀⠀⠀⠀⠀⢀⣠⣴⣷⣿⣿⣿⣿⣿⣿⣿⣿⣿⣿⣿⣿⣿⣿⣿⣿⣿⣿⣿⣿⣿⣿⣿⣿⣿⣿⣿⣿⣿⣿⣿⣿⣿⠀⠀⠀⠀⠀⠀⠀⠀⠀⠀⠀⠀</a:t>
            </a:r>
            <a:br/>
            <a:r>
              <a:t>⠀⠀⠀⠀⠀⠀⠀⠀⠀⠀⠀⠇⠀⠀⠀⠀⠀⠀⠀⠀⠀⠀⠀⠀⠀⠀⠀⢀⣤⣴⣷⣿⣿⣿⣿⣿⣿⣿⣿⣿⣿⣿⣿⣿⣿⣿⣿⣿⣿⣿⣿⣿⣿⣿⣿⣿⣿⣿⣿⣿⣿⣿⣿⣿⣿⣿⣿⣿⣿⠀⠀⠀⠀⠀⠀⠀⠀⠀⠀⠀⠀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⠀⠀⠀⠀⠀⠀⠀⠀⠀⠀⠀⠀⠀⠀⠀⠀⠀⠀⠀⠀⠀⠀⠀⣀⣴⣷⣿⣿⣿⣿⣿⣿⣿⣿⣿⣿⣿⣿⣿⣿⣿⣿⣿⣿⣿⣿⣿⣿⣿⣿⣿⣿⣿⣿⣿⣿⣿⣿⣿⣿⣿⣿⣿⣿⣿⣿⣿⣿⣿⠀⠀⠀⠀⠀⠀⠀⠀⠀⠀⠀⠀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⠀⠀⠀⠀⠀⠀⠀⠀⠀⠀⠀⠀⠀⠀⠀⠀⠀⠀⢀⣠⣴⣶⣿⣿⣿⣿⣿⣿⣿⣿⣿⣿⣿⣿⣿⣿⣿⣿⣿⣿⣿⣿⣿⣿⣿⣿⣿⣿⣿⣿⣿⣿⣿⣿⣿⣿⣿⣿⣿⣿⣿⣿⣿⣿⣿⣿⣿⣿⣿⠀⠀⠀⠀⠀⠀⠀⠀⠀⠀⠀⠀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⠀⠀⠀⠀⠀⠀⠀⠀⠀⠀⠀⠀⠀⠀⠀⢄⣶⣾⣿⣿⣿⣿⣿⣿⣿⣿⣿⣿⣿⣿⣿⣿⣿⣿⣿⣿⣿⣿⣿⣿⣿⣿⣿⣿⣿⣿⣿⣿⣿⣿⣿⣿⣿⣿⣿⣿⣿⣿⣿⣿⣿⣿⣿⣿⣿⣿⣿⣿⣿⠀⠀⠀⠀⠀⠀⠀⠀⠀⠀⠀⠀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⠀⠀⠀⠀⠀⠀⠀⠀⠀⠀⠀⠀⢀⣠⣾⣿⣿⣿⣿⣿⣿⣿⣿⣿⣿⣿⣿⣿⣿⣿⣿⣿⣿⣿⣿⣿⣿⣿⣿⣿⣿⣿⣿⣿⣿⣿⣿⣿⣿⣿⣿⣿⣿⣿⣿⣿⣿⣿⣿⣿⣿⣿⣿⣿⣿⣿⣿⣿⣿⠀⠀⠀⠀⠀⠀⠀⠀⠀⠀⠀⠀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⠀⠀⠀⠀⠀⠀⠀⠀⠀⠀⠀⣴⣿⣿⣿⣿⣿⣿⣿⣿⣿⣿⣿⣿⣿⣿⣿⣿⣿⣿⣿⣿⣿⣿⣿⣿⣿⣿⣿⣿⣿⣿⣿⣿⣿⣿⣿⣿⣿⣿⣿⣿⣿⣿⣿⣿⣿⣿⣿⣿⣿⣿⣿⣿⣿⣿⣿⣿⣿⠀⠀⠀⠀⠀⠀⠀⠀⠀⠀⠀⠀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⠀⠀⠀⠀⠀⠀⠀⠀⠀⠀⠀⣿⣿⣿⣿⣿⣿⣿⣿⣿⣿⣿⣿⣿⣿⣿⣿⣿⣿⣿⣿⢟⢏⢝⢕⢜⢕⢎⣿⣿⣿⣿⣿⣿⣿⣿⣿⣿⣿⣿⣿⣿⣿⣿⣿⣿⣿⣿⣿⣿⣿⣿⣿⣿⣿⣿⣿⣿⣿⠀⠀⠀⠀⠀⠀⠀⠀⠀⠀⠀⠀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⠀⠀⠀⠀⠀⠀⠀⠀⠀⠀⠀⣿⣿⣿⣿⣿⣿⣿⣿⣿⣿⣿⣿⣿⣿⣿⣿⣿⣿⣿⣿⡕⣕⣕⣵⣷⣷⣇⢸⣿⣿⣿⣿⣿⣿⣿⣿⣿⣿⣿⣿⣿⣿⣿⣿⣿⣿⣿⣿⣿⣿⣿⣿⣿⣿⣿⣿⣿⣿⠀⠀⠀⠀⠀⠀⠀⠀⠀⠀⠀⠀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⠀⠀⠀⠀⠀⠀⠀⠀⠀⠀⠀⣿⣿⣿⣿⣿⣿⣿⣿⣿⣿⣿⣿⣿⣿⣿⣿⣿⣿⣿⣿⣹⣿⣿⣿⣿⣿⣿⣕⣿⣿⣿⣿⣿⣿⣿⣿⣿⣿⣿⣿⣿⣿⣿⣿⣿⣿⣿⣿⣿⣿⣿⣿⣿⣿⣿⣿⣿⣿⠀⠀⠀⠀⠀⠀⠀⠀⠀⠀⠀⠀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⠀⠀⠀⠀⠀⠀⠀⠀⠀⠀⠀⣿⣿⣿⣿⣿⣿⣿⣿⣿⣿⣿⣿⣿⣿⣿⣿⣿⣿⣿⣿⣿⣧⣵⣿⣿⣿⣿⣿⣿⣿⣿⣿⣿⣿⣿⣿⣿⣿⣿⣿⣿⣿⣿⣿⣿⣿⣿⣿⣿⣿⣿⣿⣿⣿⣿⣿⣿⣿⠀⠀⠀⠀⠀⠀⠀⠀⠀⠀⠀⠀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⠀⠀⠀⠀⠀⠀⠀⠀⠀⠀⠀⣿⣿⣿⣿⣿⣿⣿⣿⣿⣿⣿⣿⣿⣿⣿⣿⣿⣿⣿⣿⣿⣿⣿⡽⢿⣿⣿⢿⣿⣿⣿⣿⣿⣿⣿⣿⣿⣿⣿⣿⣿⣿⣿⣿⣿⣿⣿⣿⣿⣿⣿⣿⣿⣿⣿⣿⣿⣿⠀⠀⠀⠀⠀⠀⠀⠀⠀⠀⠀⠀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⠀⠀⠀⠀⠀⠀⠀⠀⠀⠀⠀⣿⣿⣿⣿⣿⣿⣿⣿⣿⣿⣿⣿⣿⣿⣿⣿⣿⣿⣿⣿⣿⣿⣿⢿⡿⣿⣿⣿⣿⡟⢝⢟⢟⢟⢟⢿⣿⣿⣿⣿⣿⣿⣿⣿⣿⣿⣿⣿⣿⣿⣿⣿⣿⣿⣿⣿⣿⣿⠀⠀⠀⠀⠀⠀⠀⠀⠀⠀⠀⠀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⠀⠀⠀⠀⠀⠀⠀⠀⠀⠀⠀⣿⣿⣿⣿⣿⣿⣿⣿⣿⣿⣿⣿⣿⣿⣿⣿⣿⣿⣿⣿⣿⢟⢜⣷⣵⣵⣿⢏⣺⣿⢕⢕⢕⢕⢕⢜⣿⣿⣿⣿⣿⣿⣿⣿⣿⣿⣿⣿⣿⣿⣿⣿⣿⣿⣿⣿⣿⣿⠀⠀⠀⠀⠀⠀⠀⠀⠀⠀⠀⠀</a:t>
            </a:r>
            <a:br/>
            <a:r>
              <a:t>⠀⠀⠀⠀⠀⠀⠀⠀⠀⠀⠀⣿⣿⣿⣿⣿⣿⣿⣿⣿⣿⣿⣿⣿⣿⣿⣿⣿⣿⡿⢏⢕⢕⠁⢜⣿⣿⣿⣿⣿⣿⡕⢕⢕⢕⢕⢕⢹⣿⣿⣿⣿⣿⣿⣿⣿⣿⣿⣿⣿⣿⣿⣿⣿⣿⣿⣿⣿⣿⠀⠀⠀⠀⠀⠀⠀⠀⠀⠀⠀⠀</a:t>
            </a:r>
            <a:br/>
            <a:r>
              <a:t>⠀⠀⠀⠀⠀⠀⠀⠀⠀⠀⠀⣿⣿⣿⣿⣿⣿⣿⣿⣿⣿⣿⣿⣿⣿⣿⡿⢟⠑⢕⢕⢕⢕⢔⠁⠹⢿⢯⡽⣟⣻⢇⢕⢕⢕⢕⢕⢸⣿⣿⣿⣿⣿⣿⣿⣿⣿⣿⣿⣿⣿⣿⣿⣿⣿⣿⣿⣿⣿⠀⠀⠀⠀⠀⠀⠀⠀⠀⠀⠀⠀</a:t>
            </a:r>
            <a:br/>
            <a:r>
              <a:t>⠀⠀⠀⠀⠀⠀⠀⠀⠀⠀⠀⣿⣿⣿⣿⣿⣿⣿⣿⣿⣿⣿⣿⣿⣿⣿⢕⠑⠐⠑⠑⢕⢕⢕⢕⢐⢜⢽⣗⣳⢯⢽⢕⢕⢕⢕⢕⣾⣿⣿⣿⣿⣿⣿⣿⣿⣿⣿⣿⣿⣿⣿⣿⣿⣿⣿⣿⣿⣿⠀⠀⠀⠀⠀⠀⠀⠀⠀⠀⠀⠀</a:t>
            </a:r>
            <a:br/>
            <a:r>
              <a:t>⠀⠀⠀⠀⠀⠀⠀⠀⠀⠀⠀⣿⣿⣿⣿⣿⣿⣿⣿⣿⣿⣿⣿⣿⣿⣿⢑⠀⠀⠀⠀⠀⠕⢕⢑⠕⠀⢕⡳⢽⢽⣝⡕⢕⢕⢕⠑⢝⣿⣿⣿⣿⣿⣿⣿⣿⣿⣿⣿⣿⣿⣿⣿⣿⣿⣿⣿⣿⣿⠀⠀⠀⠀⠀⠀⠀⠀⠀⠀⠀⠀</a:t>
            </a:r>
            <a:br/>
            <a:r>
              <a:t>⠀⠀⠀⠀⠀⠀⠀⠀⠀⠀⠀⣿⣿⣿⣿⣿⣿⣿⣿⣿⣿⣿⣿⣿⣿⣿⡕⠀⠀⠀⠀⠀⠀⠕⠕⠔⠅⢕⢕⢽⣟⣗⡂⢕⢕⢕⠀⢜⣿⣿⣿⣿⣿⣿⣿⣿⣿⣿⣿⣿⣿⣿⣿⣿⣿⣿⣿⣿⣿⠀⠀⠀⠀⠀⠀⠀⠀⠀⠀⠀⠀</a:t>
            </a:r>
            <a:br/>
            <a:r>
              <a:t>⠀⠀⠀⠀⠀⠀⠀⠀⠀⠀⠀⣿⣿⣿⣿⣿⣿⣿⣿⣿⣿⣿⣿⣿⣿⡿⠑⠀⠀⠀⠀⠀⠀⠀⠁⠄⠄⠄⢕⢟⡳⢗⠕⠅⢕⠀⠀⠀⢹⣿⣿⣿⣿⣿⣿⣿⣿⣿⣿⣿⣿⣿⣿⣿⣿⣿⣿⣿⣿⠀⠀⠀⠀⠀⠀⠀⠀⠀⠀⠀⠀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⠀⠀⠀⠀⠀⠀⠀⠀⠀⠀⠀⣿⣿⣿⣿⣿⣿⣿⣿⣿⣿⣿⣿⣿⣿⡇⠀⠀⠀⠀⠀⠀⠀⠀⠀⠀⠁⠁⢕⢕⢽⢽⣕⠑⢕⢑⠀⠀⠁⢹⣿⣿⣿⣿⣿⣿⣿⣿⣿⣿⣿⣿⣿⣿⣿⣿⣿⣿⣿⠀⠀⠀⠀⠀⠀⠀⠀⠀⠀⠀⠀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⠀⠀⠀⠀⠀⠀⠀⠀⠀⠀⠀⣿⣿⣿⣿⣿⣿⣿⣿⣿⣿⣿⣿⣿⣿⢕⠀⠀⠀⠀⠀⠀⠀⠀⠀⠀⠀⠐⢕⢕⢝⣗⢇⠄⠁⢐⠀⠀⢔⣷⢻⣿⣿⣿⣿⣿⣿⣿⣿⣿⣿⣿⣿⣿⣿⣿⣿⣿⣿⠀⠀⠀⠀⠀⠀⠀⠀⠀⠀⠀⠀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⠀⠀⠀⠀⠀⠀⠀⠀⠀⠀⠀⣿⣿⣿⣿⣿⣿⣿⣿⣿⣿⣿⣿⣿⣿⢕⠀⠀⠀⠀⠀⠀⠀⠀⠀⠀⠀⠀⢕⢕⠕⠕⢕⠀⠀⢅⢕⣷⡅⢜⣱⣿⣿⣿⣿⣿⣿⣿⣿⣿⣿⣿⣿⣿⣿⣿⣿⣿⣿⠀⠀⠀⠀⠀⠀⠀⠀⠀⠀⠀⠀</a:t>
            </a:r>
            <a:br/>
            <a:r>
              <a:t>⠀⠀⠀⠀⠀⠀⠀⠀⠀⠀⠀⣿⣿⣿⣿⣿⣿⣿⣿⣿⣿⣿⣿⣿⣿⠕⠀⠀⠀⠀⠀⠀⠀⠀⠀⠄⠀⠀⢕⠁⠀⢰⣷⡕⢀⠀⢔⣿⣿⣧⣿⣿⣿⣿⣿⣿⣿⣿⣿⣿⣿⣿⣿⣿⣿⣿⣿⣿⣿⠀⠀⠀⠀⠀⠀⠀⠀⠀⠀⠀⠀</a:t>
            </a:r>
            <a:br/>
            <a:r>
              <a:t>⠀⠀⠀⠀⠀⠀⠀⠀⠀⠀⠀⣿⣿⣿⣿⣿⣿⣿⣿⣿⣿⣿⣿⣿⣿⠀⠀⠀⠀⠀⠀⠀⠀⠀⠀⠀⠀⠀⢕⠀⠀⢸⣿⣿⢕⢀⠅⣿⣿⣿⣿⣿⣿⣿⣿⣿⣿⣿⣿⣿⣿⣿⣿⣿⣿⣿⣿⣿⣿⠀⠀⠀⠀⠀⠀⠀⠀⠀⠀⠀⠀</a:t>
            </a:r>
            <a:br/>
            <a:r>
              <a:t>⠀⠀⠀⠀⠀⠀⠀⠀⠀⠀⠀⠛⠛⠛⠛⠛⠛⠛⠛⠛⠛⠛⠛⠛⠛⠑⠀⠀⠀⠀⠀⠀⠀⠀⠀⠀⠀⠀⠑⠀⠀⠀⠛⠛⠃⠑⠀⠛⠛⠛⠛⠛⠛⠛⠛⠛⠛⠛⠛⠛⠛⠛⠛⠛⠛⠛⠛⠛⠛⠀⠀⠀⠀⠀⠀⠀⠀⠀⠀⠀⠀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⠀⠀⠀⠀⠀⠀⠀⠀⠀⠀⠀⣿⣿⣿⣿⣿⣿⣿⣿⣿⣿⣿⣿⣿⣿⣿⣿⣿⣿⣿⣿⣿⣿⣿⣿⣿⣿⣿⣿⣿⣿⣿⣿⣿⣿⣿⣿⣿⣿⣿⢿⠟⠛⠙⠉⠙⢻⣿⣿⣿⣿⣿⣿⣿⣿⣿⣿⣿⣿⠀⠀⠀⠀⠀⠀⠀⠀⠀⠀⠀⠀</a:t>
            </a:r>
            <a:br/>
            <a:r>
              <a:t>⠀⠀⠀⠀⠀⠀⠀⠀⠀⠀⠀⣿⣿⣿⣿⣿⣿⣿⣿⣿⣿⣿⣿⣿⣿⣿⣿⣿⣿⣿⣿⣿⣿⣿⣿⡿⠟⠛⠋⠙⠛⠛⠟⠛⠛⠛⠛⠙⠙⠁⠀⠀⠀⠀⠀⠀⠀⠑⠙⠙⠙⢕⣕⣅⣝⢿⣿⣿⣿⠀⠀⠀⠀⠀⠀⠀⠀⠀⠀⠀⠀</a:t>
            </a:r>
            <a:br/>
            <a:r>
              <a:t>⠀⠀⠀⠀⠀⠀⠀⠀⠀⠀⠀⣿⣿⣿⣿⣿⣿⣿⣿⣿⣿⣿⣿⣿⣿⣿⣿⣿⣿⣿⣿⡿⠟⠙⠁⠀⠀⠀⠀⠀⠀⠀⢄⢄⠀⠀⠀⠀⠀⠀⠀⠀⠀⠀⢀⣄⣄⣠⣴⣶⣾⣿⣿⣿⣿⣿⣿⣿⣿⠀⠀⠀⠀⠀⠀⠀⠀⠀⠀⠀⠀</a:t>
            </a:r>
            <a:br/>
            <a:r>
              <a:t>⠀⠀⠀⠀⠀⠀⠀⠀⠀⠀⠀⣿⣿⣿⣿⣿⣿⣿⣿⣿⣿⣿⣿⣿⣿⠿⠿⠟⠛⠙⠁⠀⠀⠀⠀⠀⠀⠀⠀⠀⠀⠀⠀⠀⠀⠀⠀⣀⡠⠔⠐⠀⢄⣱⣾⣿⣿⣿⣿⣿⣿⣿⣿⣿⣿⣿⣿⣿⣿⠀⠀⠀⠀⠀⠀⠀⠀⠀⠀⠀⠀</a:t>
            </a:r>
            <a:br/>
            <a:r>
              <a:t>⠀⠀⠀⠀⠀⠀⠀⠀⠀⠀⠀⠈⠉⠉⠉⠁⠁⠁⠈⠉⠉⠉⠁⠀⠀⠀⠀⠀⠀⠀⠀⠀⠀⠀⠀⠀⠀⠀⠀⠀⠀⠀⠀⠀⠄⠔⠋⠁⠀⠀⢀⣴⣿⣿⣿⣿⣿⣿⣿⣿⣿⣿⣿⣿⣿⣿⣿⣿⣿⠀⠀⠀⠀⠀⠀⠀⠀⠀⠀⠀⠀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⠀⠀⠀⠀⠀⠀⠀⠀⠀⠀⠀⠀⠀⠀⠀⠀⠀⠀⠀⠀⠀⠀⠀⠀⠀⠀⠀⠀⠀⠀⠀⠀⠀⠀⠀⠀⠀⠀⠀⠀⠀⠀⠀⠀⠀⠀⠀⠀⢄⣴⣿⣿⣿⣿⣿⣿⣿⣿⣿⣿⣿⣿⣿⣿⣿⣿⣿⣿⣿⠀⠀⠀⠀⠀⠀⠀⠀⠀⠀⠀⠀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⠀⠀⠀⠀⠀⠀⠀⠀⠀⠀⠀⠀⠀⠀⠀⠀⠀⠀⠀⠀⠀⠀⠀⠀⠀⠀⠀⠀⠀⠀⠀⠀⠀⠀⠀⠀⠀⠀⠀⠀⠀⠀⠀⠀⠀⠀⢰⣾⣿⣿⣿⣿⣿⣿⣿⣿⣿⣿⣿⣿⣿⣿⣿⣿⣿⣿⣿⣿⣿⠀⠀⠀⠀⠀⠀⠀⠀⠀⠀⠀⠀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⠀⠀⠀⠀⠀⠀⠀⠀⠀⠀⠀⠀⠀⠀⠀⠀⠀⠀⠀⠀⠀⠀⠀⠀⠀⠀⠀⠀⠀⠀⠀⠀⠀⠀⠀⠀⠀⠀⠀⠀⠀⠀⢀⣀⣠⣴⣿⣿⣿⣿⣿⣿⣿⣿⣿⣿⣿⣿⣿⣿⣿⣿⣿⣿⣿⣿⣿⣿⣿⠀⠀⠀⠀⠀⠀⠀⠀⠀⠀⠀⠀</a:t>
            </a:r>
            <a:br/>
            <a:r>
              <a:t>⠀⠀⠀⠀⠀⠀⠀⠀⠀⠀⠀⣄⠀⠀⠀⠀⠀⠀⠀⠀⠀⠀⠀⠀⠀⠀⠀⠀⠀⠀⠀⠀⠀⣀⣤⣶⣷⣾⣿⣿⣿⣿⣿⣿⣿⣿⣿⣿⣿⣿⣿⣿⣿⣿⣿⣿⣿⣿⣿⣿⣿⣿⣿⣿⣿⣿⣿⣿⣿⠀⠀⠀⠀⠀⠀⠀⠀⠀⠀⠀⠀</a:t>
            </a:r>
            <a:br/>
            <a:r>
              <a:t>⠀⠀⠀⠀⠀⠀⠀⠀⠀⠀⠀⠋⠀⠀⠀⠀⠀⠀⠀⠀⠀⠀⠀⠀⠀⠀⠀⢀⣄⣤⣶⣷⣿⣿⣿⣿⣿⣿⣿⣿⣿⣿⣿⣿⣿⣿⣿⣿⣿⣿⣿⣿⣿⣿⣿⣿⣿⣿⣿⣿⣿⣿⣿⣿⣿⣿⣿⣿⣿⠀⠀⠀⠀⠀⠀⠀⠀⠀⠀⠀⠀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⠀⠀⠀⠀⠀⠀⠀⠀⠀⠀⠀⠀⠀⠀⠀⠀⠀⠀⠀⠀⠀⠀⢀⣀⣴⣶⣾⣿⣿⣿⣿⣿⣿⣿⣿⣿⣿⣿⣿⣿⣿⣿⣿⣿⣿⣿⣿⣿⣿⣿⣿⣿⣿⣿⣿⣿⣿⣿⣿⣿⣿⣿⣿⣿⣿⣿⣿⣿⣿⠀⠀⠀⠀⠀⠀⠀⠀⠀⠀⠀⠀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⠀⠀⠀⠀⠀⠀⠀⠀⠀⠀⠀⠀⠀⠀⠀⠀⠀⢀⣀⣤⣴⣶⣿⣿⣿⣿⣿⣿⣿⣿⣿⣿⣿⣿⣿⣿⣿⣿⣿⣿⣿⣿⣿⣿⣿⣿⣿⣿⣿⣿⣿⣿⣿⣿⣿⣿⣿⣿⣿⣿⣿⣿⣿⣿⣿⣿⣿⣿⣿⠀⠀⠀⠀⠀⠀⠀⠀⠀⠀⠀⠀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⠀⠀⠀⠀⠀⠀⠀⠀⠀⠀⠀⠀⠀⠀⢀⣴⣾⣿⣿⣿⣿⣿⣿⣿⣿⣿⣿⣿⣿⣿⣿⣿⣿⣿⣿⣿⣿⣿⣿⣿⣿⣿⣿⣿⣿⣿⣿⣿⣿⣿⣿⣿⣿⣿⣿⣿⣿⣿⣿⣿⣿⣿⣿⣿⣿⣿⣿⣿⣿⠀⠀⠀⠀⠀⠀⠀⠀⠀⠀⠀⠀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⠀⠀⠀⠀⠀⠀⠀⠀⠀⠀⠀⠀⣠⣴⣿⣿⣿⣿⣿⣿⣿⣿⣿⣿⣿⣿⣿⣿⣿⣿⣿⣿⣿⣿⣿⣿⣿⣿⣿⣿⣿⣿⣿⣿⣿⣿⣿⣿⣿⣿⣿⣿⣿⣿⣿⣿⣿⣿⣿⣿⣿⣿⣿⣿⣿⣿⣿⣿⣿⠀⠀⠀⠀⠀⠀⠀⠀⠀⠀⠀⠀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⠀⠀⠀⠀⠀⠀⠀⠀⠀⠀⠀⣿⣿⣿⣿⣿⣿⣿⣿⣿⣿⣿⣿⣿⣿⣿⣿⣿⣿⣿⣿⣿⣿⣿⣿⣿⣿⣿⣿⣿⣿⣿⣿⣿⣿⣿⣿⣿⣿⣿⢿⠟⠋⠉⠉⠙⢻⣿⣿⣿⣿⣿⣿⣿⣿⣿⣿⣿⣿⠀⠀⠀⠀⠀⠀⠀⠀⠀⠀⠀⠀</a:t>
            </a:r>
            <a:br/>
            <a:r>
              <a:t>⠀⠀⠀⠀⠀⠀⠀⠀⠀⠀⠀⣿⣿⣿⣿⣿⣿⣿⣿⣿⣿⣿⣿⣿⣿⣿⣿⣿⣿⣿⣿⣿⣿⣿⣿⡿⠿⠛⠛⠛⠛⠟⠟⠟⠟⠛⠛⠛⠋⠁⠀⠀⠀⠀⠀⠀⠀⠱⠿⠟⠛⠙⢉⣍⡝⢝⣿⣿⣿⠀⠀⠀⠀⠀⠀⠀⠀⠀⠀⠀⠀</a:t>
            </a:r>
            <a:br/>
            <a:r>
              <a:t>⠀⠀⠀⠀⠀⠀⠀⠀⠀⠀⠀⣿⣿⣿⣿⣿⣿⣿⣿⣿⣿⣿⣿⣿⣿⣿⣿⣿⣿⣿⣿⣿⠟⠋⠁⠀⠀⠀⠀⠀⠀⠀⢀⢀⠀⠀⠀⠀⠀⠀⠀⠀⠀⠀⠀⠄⠀⠀⠀⢄⣠⣴⣾⣿⣿⣿⣿⣿⣿⠀⠀⠀⠀⠀⠀⠀⠀⠀⠀⠀⠀</a:t>
            </a:r>
            <a:br/>
            <a:r>
              <a:t>⠀⠀⠀⠀⠀⠀⠀⠀⠀⠀⠀⣿⣿⣿⣿⣿⣿⣿⣿⣿⣿⣿⣿⣿⣿⣿⡿⠿⠟⠋⠉⠀⠀⠀⠀⠀⠀⠀⠀⠀⠀⠀⠀⠀⠀⠀⠀⢀⣠⣤⡴⢆⢔⢔⣄⣴⣷⣾⣿⣿⣿⣿⣿⣿⣿⣿⣿⣿⣿⠀⠀⠀⠀⠀⠀⠀⠀⠀⠀⠀⠀</a:t>
            </a:r>
            <a:br/>
            <a:r>
              <a:t>⠀⠀⠀⠀⠀⠀⠀⠀⠀⠀⠀⠉⠉⠉⠉⠉⠉⠉⠉⠉⠉⠉⠉⠁⠀⠀⠀⠀⠀⠀⠀⠀⠀⠀⠀⠀⠀⠀⠀⠀⠀⠀⠀⠀⢀⣴⠾⠟⠙⠁⠀⢄⣵⣾⣿⣿⣿⣿⣿⣿⣿⣿⣿⣿⣿⣿⣿⣿⣿⠀⠀⠀⠀⠀⠀⠀⠀⠀⠀⠀⠀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⠀⠀⠀⠀⠀⠀⠀⠀⠀⠀⠀⠀⠀⠀⠀⠀⠀⠀⠀⠀⠀⠀⠀⠀⠀⠀⠀⠀⠀⠀⠀⠀⠀⠀⠀⠀⠀⠀⠀⠀⠀⠀⠀⠀⠁⠀⠀⠀⢀⣠⣷⣿⣿⣿⣿⣿⣿⣿⣿⣿⣿⣿⣿⣿⣿⣿⣿⣿⣿⠀⠀⠀⠀⠀⠀⠀⠀⠀⠀⠀⠀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⠀⠀⠀⠀⠀⠀⠀⠀⠀⠀⠀⠀⠀⠀⠀⠀⠀⠀⠀⠀⠀⠀⠀⠀⠀⠀⠀⠀⠀⠀⠀⠀⠀⠀⠀⠀⠀⠀⠀⠀⠀⠀⠀⠀⠀⠀⣠⣴⣿⣿⣿⣿⣿⣿⣿⣿⣿⣿⣿⣿⣿⣿⣿⣿⣿⣿⣿⣿⣿⠀⠀⠀⠀⠀⠀⠀⠀⠀⠀⠀⠀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⠀⠀⠀⠀⠀⠀⠀⠀⠀⠀⠀⠀⠀⠀⠀⠀⠀⠀⠀⠀⠀⠀⠀⠀⠀⠀⠀⠀⠀⠀⠀⠀⠀⠀⠀⠀⠀⠀⠀⠀⠀⠀⠀⢀⣄⣴⣿⣿⣿⣿⣿⣿⣿⣿⣿⣿⣿⣿⣿⣿⣿⣿⣿⣿⣿⣿⣿⣿⣿⠀⠀⠀⠀⠀⠀⠀⠀⠀⠀⠀⠀</a:t>
            </a:r>
            <a:br/>
            <a:r>
              <a:t>⠀⠀⠀⠀⠀⠀⠀⠀⠀⠀⠀⣀⠀⠀⠀⠀⠀⠀⠀⠀⠀⠀⠀⠀⠀⠀⠀⠀⠀⠀⠀⠀⠀⢀⣠⣴⣶⣶⣷⣶⣶⣶⣾⣿⣿⣿⣿⣿⣿⣿⣿⣿⣿⣿⣿⣿⣿⣿⣿⣿⣿⣿⣿⣿⣿⣿⣿⣿⣿⠀⠀⠀⠀⠀⠀⠀⠀⠀⠀⠀⠀</a:t>
            </a:r>
            <a:br/>
            <a:r>
              <a:t>⠀⠀⠀⠀⠀⠀⠀⠀⠀⠀⠀⠋⠀⠀⠀⠀⠀⠀⠀⠀⠀⠀⠀⠀⠀⠀⠀⢀⣀⣄⣤⣶⣾⣿⣿⣿⣿⣿⣿⣿⣿⣿⣿⣿⣿⣿⣿⣿⣿⣿⣿⣿⣿⣿⣿⣿⣿⣿⣿⣿⣿⣿⣿⣿⣿⣿⣿⣿⣿⠀⠀⠀⠀⠀⠀⠀⠀⠀⠀⠀⠀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⠀⠀⠀⠀⠀⠀⠀⠀⠀⠀⠀⠀⠀⠀⠀⠀⠀⠀⠀⠀⠀⠀⠀⢀⣴⣶⣾⣿⣿⣿⣿⣿⣿⣿⣿⣿⣿⣿⣿⣿⣿⣿⣿⣿⣿⣿⣿⣿⣿⣿⣿⣿⣿⣿⣿⣿⣿⣿⣿⣿⣿⣿⣿⣿⣿⣿⣿⣿⣿⠀⠀⠀⠀⠀⠀⠀⠀⠀⠀⠀⠀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⠀⠀⠀⠀⠀⠀⠀⠀⠀⠀⠀⠀⠀⠀⠀⠀⠀⢀⣀⣤⣴⣶⣾⣿⣿⣿⣿⣿⣿⣿⣿⣿⣿⣿⣿⣿⣿⣿⣿⣿⣿⣿⣿⣿⣿⣿⣿⣿⣿⣿⣿⣿⣿⣿⣿⣿⣿⣿⣿⣿⣿⣿⣿⣿⣿⣿⣿⣿⣿⠀⠀⠀⠀⠀⠀⠀⠀⠀⠀⠀⠀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⠀⠀⠀⠀⠀⠀⠀⠀⠀⠀⠀⠀⠀⠀⢀⣰⣾⣿⣿⣿⣿⣿⣿⣿⣿⣿⣿⣿⣿⣿⣿⣿⣿⣿⣿⣿⣿⣿⣿⣿⣿⣿⣿⣿⣿⣿⣿⣿⣿⣿⣿⣿⣿⣿⣿⣿⣿⣿⣿⣿⣿⣿⣿⣿⣿⣿⣿⣿⣿⠀⠀⠀⠀⠀⠀⠀⠀⠀⠀⠀⠀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⠀⠀⠀⠀⠀⠀⠀⠀⠀⠀⠀⢀⣠⣴⣿⣿⣿⣿⣿⣿⣿⣿⣿⣿⣿⣿⣿⣿⣿⣿⣿⣿⣿⣿⣿⣿⣿⣿⣿⣿⣿⣿⣿⣿⣿⣿⣿⣿⣿⣿⣿⣿⣿⣿⣿⣿⣿⣿⣿⣿⣿⣿⣿⣿⣿⣿⣿⣿⣿⠀⠀⠀⠀⠀⠀⠀⠀⠀⠀⠀⠀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⠀⠀⠀⠀⠀⠀⠀⠀⠀⠀⠀⢕⡀⢜⢕⣕⣟⣿⣿⣿⣿⡿⣿⣿⢿⣿⣿⣿⣿⣿⣿⣿⣯⣿⣿⣿⣿⣿⣿⣿⣿⣿⣿⣿⣿⣿⣿⣿⣿⣿⣿⣿⣿⣿⣿⣿⣿⣿⣿⣿⣿⣿⣿⣿⣿⣿⣿⣿⣿⠀⠀⠀⠀⠀⠀⠀⠀⠀⠀⠀⠀</a:t>
            </a:r>
            <a:br/>
            <a:r>
              <a:t>⠀⠀⠀⠀⠀⠀⠀⠀⠀⠀⠀⢕⢕⠑⢕⢝⢱⣿⣿⣿⣿⣿⣿⣿⣿⣿⣿⣿⣿⣿⣿⣿⣿⡿⢻⢿⢿⣽⣿⣿⣿⣿⣿⣿⣿⣿⣿⣿⣿⣿⣿⣿⣿⣿⣿⣿⣿⣿⣿⣿⣿⣿⣷⣿⣿⣿⣿⣿⣿⠀⠀⠀⠀⠀⠀⠀⠀⠀⠀⠀⠀</a:t>
            </a:r>
            <a:br/>
            <a:r>
              <a:t>⠀⠀⠀⠀⠀⠀⠀⠀⠀⠀⠀⡕⠱⡄⢜⢱⡼⢽⣿⣿⣿⣿⣿⣿⣿⣿⣿⣿⣿⣿⡟⣝⢵⢗⠗⠘⠕⢝⢝⢻⣿⣿⣿⣿⣿⣿⣿⣿⣿⣿⣿⣿⣿⣿⣿⣿⣿⣿⣿⣿⣿⣿⣿⣿⣿⣿⣿⣿⣿⠀⠀⠀⠀⠀⠀⠀⠀⠀⠀⠀⠀</a:t>
            </a:r>
            <a:br/>
            <a:r>
              <a:t>⠀⠀⠀⠀⠀⠀⠀⠀⠀⠀⠀⢱⡄⠑⢕⢕⢝⣿⣿⣿⣿⣿⣿⣿⣿⣿⣿⣿⣿⢏⢕⢕⢁⢄⢄⠀⠀⠕⠁⠀⠑⢻⣿⣿⣿⣿⣿⣿⣿⣿⣿⣿⣿⣿⣿⣿⣿⣿⣿⣿⣿⣿⡿⣿⣿⣿⣿⣿⣿⠀⠀⠀⠀⠀⠀⠀⠀⠀⠀⠀⠀</a:t>
            </a:r>
            <a:br/>
            <a:r>
              <a:t>⠀⠀⠀⠀⠀⠀⠀⠀⠀⠀⠀⢕⠑⢄⢕⢱⡜⢵⢿⣿⣿⣿⣿⣿⣿⣿⣿⣿⣿⡕⢕⣵⣷⣧⣔⡔⢔⢔⢄⠀⠀⢸⣿⣿⣿⣿⣿⣿⣿⣿⣿⣿⣿⣿⣿⣿⣿⣿⣿⣿⣿⣿⣿⣿⣿⣿⣿⣿⣿⠀⠀⠀⠀⠀⠀⠀⠀⠀⠀⠀⠀</a:t>
            </a:r>
            <a:br/>
            <a:r>
              <a:t>⠀⠀⠀⠀⠀⠀⠀⠀⠀⠀⠀⢱⢄⠑⢕⢕⢕⣜⢕⣽⣿⣿⣿⣿⣿⣾⣿⣿⣿⡇⢸⣿⣿⣿⣿⡿⢇⢕⢕⢄⠀⢕⣿⣿⣿⣿⣿⣿⣿⣿⣿⣿⣿⣿⣿⣿⣿⣿⣿⣿⣿⣿⣿⣿⣿⣿⣿⣿⣿⠀⠀⠀⠀⠀⠀⠀⠀⠀⠀⠀⠀</a:t>
            </a:r>
            <a:br/>
            <a:r>
              <a:t>⠀⠀⠀⠀⠀⠀⠀⠀⠀⠀⠀⢕⠀⢄⢕⢕⢕⢕⢵⣞⢹⣷⣿⣿⣿⣿⣿⣿⣿⣇⢜⢝⠙⢕⡝⠑⠁⠁⠐⢕⢔⢱⣿⣿⣿⣿⣿⣿⣿⣿⣿⣿⣿⣿⣿⣿⣿⣿⣿⣿⣿⣿⣿⣿⣿⣿⣿⣿⣿⠀⠀⠀⠀⠀⠀⠀⠀⠀⠀⠀⠀</a:t>
            </a:r>
            <a:br/>
            <a:r>
              <a:t>⠀⠀⠀⠀⠀⠀⠀⠀⠀⠀⠀⢕⠀⠑⢕⢕⢕⡇⡝⢵⡵⣟⣿⣿⢿⣿⣿⣿⣿⣿⣇⡕⢷⣱⡇⢕⢕⢔⢔⢕⢕⢕⣿⣿⣿⣷⣿⣿⣿⣿⣿⣿⣿⣿⣿⣿⣿⣿⣿⣿⣿⣿⣿⣿⣿⣿⣿⣿⣿⠀⠀⠀⠀⠀⠀⠀⠀⠀⠀⠀⠀</a:t>
            </a:r>
            <a:br/>
            <a:r>
              <a:t>⠀⠀⠀⠀⠀⠀⠀⠀⠀⠀⠀⢕⠀⠀⢕⢕⢕⡇⢽⢿⢽⣾⡟⣽⣿⣿⣽⣿⢿⣿⣿⣿⣿⣷⣕⢕⢕⢕⢜⢾⣱⣾⣿⣿⣽⣿⣿⣯⣿⣿⣿⣿⣿⣿⣿⣿⣿⣿⣿⣿⣿⣿⣿⣿⣿⣿⣿⣿⣿⠀⠀⠀⠀⠀⠀⠀⠀⠀⠀⠀⠀</a:t>
            </a:r>
            <a:br/>
            <a:r>
              <a:t>⠀⠀⠀⠀⠀⠀⠀⠀⠀⠀⠀⢕⢀⠐⢕⢕⢕⢕⢕⢱⡵⢻⣽⣽⣿⣽⣿⣿⣻⣿⣿⣿⣿⣕⣝⢍⢱⢕⣕⢇⣼⣿⣿⣿⣿⣿⣿⣿⣿⣟⣿⣿⣿⣿⣿⣿⣿⣿⣿⣿⣿⣿⣿⣿⣿⣿⣿⣿⣿⠀⠀⠀⠀⠀⠀⠀⠀⠀⠀⠀⠀</a:t>
            </a:r>
            <a:br/>
            <a:r>
              <a:t>⠀⠀⠀⠀⠀⠀⠀⠀⠀⠀⠀⢕⠐⠀⢕⢕⢕⢕⢕⢱⢹⣹⣿⣿⣾⣟⣿⣿⣿⣿⣿⣿⣿⣿⣯⣝⣱⣾⡇⢕⢜⢻⢿⣿⣿⣿⣿⣿⣿⣿⣿⡿⣿⣿⣿⣿⣿⣿⣿⣿⣿⣿⣿⣿⣿⣿⣿⣿⣿⠀⠀⠀⠀⠀⠀⠀⠀⠀⠀⠀⠀</a:t>
            </a:r>
            <a:br/>
            <a:r>
              <a:t>⠀⠀⠀⠀⠀⠀⠀⠀⠀⠀⠀⢕⢄⠐⢕⢕⢕⢕⢕⢕⡜⣿⣿⣿⣿⣿⣿⣿⣾⣿⣿⣿⣿⣿⣿⣿⣿⣿⢕⢕⢕⢕⢕⢜⢟⢿⢿⣿⣿⣿⣿⣿⣾⣿⣿⣿⣿⣿⣿⣿⣿⣿⣿⣿⣿⣿⣿⣿⣿⠀⠀⠀⠀⠀⠀⠀⠀⠀⠀⠀⠀</a:t>
            </a:r>
            <a:br/>
            <a:r>
              <a:t>⠀⠀⠀⠀⠀⠀⠀⠀⠀⠀⠀⢕⠑⢄⢕⢕⢕⢕⢕⢕⢕⣾⣿⣿⣿⣿⣿⣿⣿⣽⣿⣿⣿⣷⣿⣿⣟⣵⣾⡞⢕⢕⢕⢕⡕⢕⢕⢝⢻⣿⣽⣿⣿⣿⣿⣿⣿⣿⣿⣿⣿⣿⣿⣿⣿⣿⣿⣿⣿⠀⠀⠀⠀⠀⠀⠀⠀⠀⠀⠀⠀</a:t>
            </a:r>
            <a:br/>
            <a:r>
              <a:t>⠀⠀⠀⠀⠀⠀⠀⠀⠀⠀⠀⢕⢄⠐⢕⢕⢕⢕⢕⢕⢱⢝⣿⣿⣿⣿⣿⣿⣿⣿⣿⣿⣿⣿⣿⣿⣿⣯⢕⣕⣵⡕⢕⣱⣷⣧⣵⣵⣵⣕⡝⢻⣿⣿⣿⣿⣿⣿⣿⣿⣿⣿⣿⣿⣿⣿⣿⣿⣿⠀⠀⠀⠀⠀⠀⠀⠀⠀⠀⠀⠀</a:t>
            </a:r>
            <a:br/>
            <a:r>
              <a:t>⠀⠀⠀⠀⠀⠀⠀⠀⠀⠀⠀⢕⠁⠀⢕⢕⢕⢕⢕⢕⡕⢕⢸⢸⣿⣿⣿⣿⣿⣿⣿⣿⣿⣿⣿⣿⣿⣿⣿⣿⣿⣇⣱⣿⣿⣿⣿⣿⡎⡝⢿⣇⢜⢿⣿⣿⣿⣿⣿⣿⣿⣿⣿⣿⣿⣿⣿⣿⣿⠀⠀⠀⠀⠀⠀⠀⠀⠀⠀⠀⠀</a:t>
            </a:r>
            <a:br/>
            <a:r>
              <a:t>⠀⠀⠀⠀⠀⠀⠀⠀⠀⠀⠀⢕⠄⠀⢕⢕⢕⢱⢕⢕⢱⢻⣕⢸⣿⣿⣿⣿⣿⣿⣿⣿⣿⣿⣿⣿⣿⣿⣿⣿⣿⣧⣿⣿⣿⣿⣿⢸⣧⡇⢼⣿⢝⡕⢻⣿⣿⣿⣿⣿⣿⣿⣿⣿⣿⣿⣿⣿⣿⠀⠀⠀⠀⠀⠀⠀⠀⠀⠀⠀⠀</a:t>
            </a:r>
            <a:br/>
            <a:r>
              <a:t>⠀⠀⠀⠀⠀⠀⠀⠀⠀⠀⠀⢕⠀⠀⢕⢕⢕⢜⢱⡕⣟⡵⣸⢷⣿⣻⢿⣿⣿⣿⣿⣿⣿⣿⣿⣿⣿⣿⣿⣿⣿⣿⣿⣿⣿⣿⣿⢸⣿⣧⢸⣿⣧⢹⡕⢝⣿⣿⣿⣿⣿⣿⣿⣿⣿⣿⣿⣿⣿⠀⠀⠀⠀⠀⠀⠀⠀⠀⠀⠀⠀</a:t>
            </a:r>
            <a:br/>
            <a:r>
              <a:t>⠀⠀⠀⠀⠀⠀⠀⠀⠀⠀⠀⢕⠀⠐⢕⢕⢜⢕⢱⢕⡕⣹⢕⢪⣿⣽⢿⣿⣿⣿⣿⣿⣿⣿⣿⣿⣿⣿⣿⣿⣿⣿⣿⣿⣿⣿⣿⡼⣿⣿⢜⣿⣿⣇⢹⣕⢹⣿⣿⣿⣿⣿⣿⣿⣿⣿⣿⣿⣿⠀⠀⠀⠀⠀⠀⠀⠀⠀⠀⠀⠀</a:t>
            </a:r>
            <a:br/>
            <a:r>
              <a:t>⠀⠀⠀⠀⠀⠀⠀⠀⠀⠀⠀⢕⠀⠀⢕⢕⢕⢕⢕⢕⢟⢕⢸⡟⢯⢷⣟⣿⣿⣿⣿⣿⣿⣿⣿⣿⣿⣿⣿⣿⣿⣿⣿⣿⣿⣿⣿⡇⣿⣿⡇⢸⣿⣿⡜⢿⣗⣿⣿⣿⣿⣿⣿⣿⣿⣿⣿⣿⣿⠀⠀⠀⠀⠀⠀⠀⠀⠀⠀⠀⠀</a:t>
            </a:r>
            <a:br/>
            <a:r>
              <a:t>⠀⠀⠀⠀⠀⠀⠀⠀⠀⠀⠀⢕⠄⠔⢕⢕⢕⢕⢕⢕⢕⢹⢏⢜⣷⡟⢳⣾⣿⣿⣿⣿⣿⣿⣿⣿⣿⣿⣿⣿⣿⣿⣿⣿⣿⣿⡿⡿⣿⣿⣧⢜⣿⣿⣮⡺⣿⣞⣿⣿⣧⣿⣿⣿⣿⣿⣿⣿⣿⠀⠀⠀⠀⠀⠀⠀⠀⠀⠀⠀⠀</a:t>
            </a:r>
            <a:br/>
            <a:r>
              <a:t>⠀⠀⠀⠀⠀⠀⠀⠀⠀⠀⠀⢕⠑⠄⢕⢕⢕⢱⢇⡕⡻⢕⢜⣷⢫⣷⡽⢿⣿⣿⣿⣿⣿⣿⣿⣿⣿⣿⣿⣿⣿⣿⣿⣿⣿⣿⢿⣷⢾⣿⣿⡕⣻⣿⣿⣿⣾⣿⡝⣿⣿⣿⣿⣿⣿⣿⣿⣿⣿⠀⠀⠀⠀⠀⠀⠀⠀⠀⠀⠀⠀</a:t>
            </a:r>
            <a:br/>
            <a:r>
              <a:t>⠀⠀⠀⠀⠀⠀⠀⠀⠀⠀⠀⢕⠀⠔⢕⢕⢕⢕⢕⡟⢕⢱⡎⢱⣧⢿⢵⣽⣿⣿⣿⣿⣿⣿⣿⣿⣿⣿⣿⣿⣿⣿⣿⣿⣿⣿⣿⣿⢜⣿⣿⣧⢸⣿⣿⣷⣿⣿⣿⣿⡿⣿⣿⣿⣿⣿⣿⣿⣿⠀⠀⠀⠀⠀⠀⠀⠀⠀⠀⠀⠀</a:t>
            </a:r>
            <a:br/>
            <a:r>
              <a:t>⠀⠀⠀⠀⠀⠀⠀⠀⠀⠀⠀⠑⠐⠀⠑⠑⠑⠑⠃⠑⠓⠘⠑⠑⠛⠃⠘⠛⠛⠛⠛⠛⠛⠛⠛⠛⠛⠛⠛⠛⠛⠛⠛⠛⠛⠛⠛⠛⠑⠘⠛⠛⠘⠛⠛⠛⠛⠛⠛⠛⠓⠛⠛⠛⠛⠛⠛⠛⠛⠀⠀⠀⠀⠀⠀⠀⠀⠀⠀⠀⠀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⠀⠀⠀⠀⠀⠀⠀⠀⠀⠀⠀⢾⡿⡀⢜⢕⢕⢞⢹⣿⣽⣿⣿⣿⣿⡷⣿⣿⣿⣿⣿⣻⣿⣿⣿⣿⣿⣿⣿⣾⣿⣿⣿⣿⣿⣿⣿⣿⣿⣿⣿⣿⣿⣿⣿⣿⣿⣿⣿⣿⣿⣿⣿⣿⣿⣿⣿⣿⣿⠀⠀⠀⠀⠀⠀⠀⠀⠀⠀⠀⠀</a:t>
            </a:r>
            <a:br/>
            <a:r>
              <a:t>⠀⠀⠀⠀⠀⠀⠀⠀⠀⠀⠀⡼⢕⢜⠇⢔⢝⢻⣿⣿⣿⣿⣿⣿⣿⣿⣟⣿⣿⣿⣻⣿⣿⣿⡿⢿⣿⣿⣿⣿⣿⣿⣿⣿⣿⣿⣿⣿⣿⣿⣿⣿⣿⣿⣿⣿⣿⣿⣿⣿⣿⣿⣿⣾⣿⣿⣿⣿⣿⠀⠀⠀⠀⠀⠀⠀⠀⠀⠀⠀⠀</a:t>
            </a:r>
            <a:br/>
            <a:r>
              <a:t>⠀⠀⠀⠀⠀⠀⠀⠀⠀⠀⠀⢜⡕⢕⡄⠕⢱⣕⢿⣿⣿⣿⣿⣿⣿⣿⢿⣿⣿⣿⢿⢏⡕⢕⢗⠗⠇⢗⢞⢟⢿⣿⣿⣿⣿⣿⣿⣿⣿⣿⣿⣿⣿⣿⣿⣿⣿⣿⣿⣿⣿⣿⣿⣿⣿⣿⣿⣿⣿⠀⠀⠀⠀⠀⠀⠀⠀⠀⠀⠀⠀</a:t>
            </a:r>
            <a:br/>
            <a:r>
              <a:t>⠀⠀⠀⠀⠀⠀⠀⠀⠀⠀⠀⢇⢕⡄⠃⢄⢕⢫⣕⣿⣿⣿⣿⣿⣿⣿⣯⣿⣿⡿⢹⢎⢑⢁⢄⢄⠀⠀⠕⠁⠁⢝⣿⣿⣿⣿⣿⣿⣿⣿⣿⣿⣿⣿⣿⣿⣿⣿⣿⣿⣿⣿⣿⣿⣿⣿⣿⣿⣿⠀⠀⠀⠀⠀⠀⠀⠀⠀⠀⠀⠀</a:t>
            </a:r>
            <a:br/>
            <a:r>
              <a:t>⠀⠀⠀⠀⠀⠀⠀⠀⠀⠀⠀⢜⡕⠕⡀⢕⢕⡕⢜⢝⣿⣿⣿⣿⣿⣿⣺⡿⣿⣷⢕⢕⣵⣷⣵⣔⢔⢔⢔⢄⠀⠀⣿⣿⣿⣿⣿⣿⣿⣿⣿⣿⣿⣿⣿⣿⣿⣿⣿⣿⣿⣿⣿⣿⣿⣿⣿⣿⣿⠀⠀⠀⠀⠀⠀⠀⠀⠀⠀⠀⠀</a:t>
            </a:r>
            <a:br/>
            <a:r>
              <a:t>⠀⠀⠀⠀⠀⠀⠀⠀⠀⠀⠀⢕⢕⡀⠑⢔⢕⢸⣕⢜⢼⣿⣿⣿⣿⣿⣿⣿⣿⣿⢕⣿⣿⣿⣿⣿⡷⢕⢕⢕⠀⠀⢹⣿⣿⣿⣿⣿⣿⣿⣿⣿⣿⣿⣿⣿⣿⣿⣿⣿⣿⣿⣿⣿⣿⣿⣿⣿⣿⠀⠀⠀⠀⠀⠀⠀⠀⠀⠀⠀⠀</a:t>
            </a:r>
            <a:br/>
            <a:r>
              <a:t>⠀⠀⠀⠀⠀⠀⠀⠀⠀⠀⠀⢕⢕⠑⢀⢕⢕⢕⢕⢕⢎⢵⣟⢽⣿⣿⣿⣿⣟⣿⡕⢝⠙⠙⢘⡑⠑⠁⠁⠁⢰⡕⣼⣿⣿⣿⣿⣿⣿⣿⣿⣿⣿⣿⣿⣿⣿⣿⣿⣿⣿⣿⣿⣿⣿⣿⣿⣿⣿⠀⠀⠀⠀⠀⠀⠀⠀⠀⠀⠀⠀</a:t>
            </a:r>
            <a:br/>
            <a:r>
              <a:t>⠀⠀⠀⠀⠀⠀⠀⠀⠀⠀⠀⢕⢕⢀⠑⢕⢕⢱⣕⣜⢵⡷⣯⣿⢿⣷⣽⣯⣾⣿⣧⣕⢱⢕⣼⢇⢕⢔⢄⢔⡕⢕⢻⣿⣿⣿⣿⣿⣿⣿⣿⣿⣿⣿⣿⣿⣿⣿⣿⣿⣿⣿⣿⣿⣿⣿⣿⣿⣿⠀⠀⠀⠀⠀⠀⠀⠀⠀⠀⠀⠀</a:t>
            </a:r>
            <a:br/>
            <a:r>
              <a:t>⠀⠀⠀⠀⠀⠀⠀⠀⠀⠀⠀⢕⢕⠐⠀⢕⢕⢜⢕⢜⢝⣱⣳⢿⣗⡿⣿⣵⢿⣿⣿⣿⣿⣿⣿⡕⢕⢕⢕⢸⢇⣵⣾⣿⣿⣿⣿⣿⣿⣿⣿⣿⣿⣿⣿⣿⣿⣿⣿⣿⣿⣿⣿⣿⣿⣿⣿⣿⣿⠀⠀⠀⠀⠀⠀⠀⠀⠀⠀⠀⠀</a:t>
            </a:r>
            <a:br/>
            <a:r>
              <a:t>⠀⠀⠀⠀⠀⠀⠀⠀⠀⠀⠀⢕⢕⢀⠐⢕⢕⢕⢕⢕⢕⢵⢷⣪⣾⣻⣿⣟⣿⣿⣿⣿⣿⣯⣌⢍⢕⢇⢕⢕⢸⣿⣿⣿⣿⣿⣿⣿⣿⣿⣿⣿⣿⣿⣿⣿⣿⣿⣿⣿⣿⣿⣿⣿⣿⣿⣿⣿⣿⠀⠀⠀⠀⠀⠀⠀⠀⠀⠀⠀⠀</a:t>
            </a:r>
            <a:br/>
            <a:r>
              <a:t>⠀⠀⠀⠀⠀⠀⠀⠀⠀⠀⠀⢕⢕⠐⠀⢕⢕⢕⢕⢕⢕⣕⣣⣟⣫⣯⣟⣿⣿⢿⣿⣿⣿⣿⣿⣝⣕⣵⡇⢕⢜⢻⣿⣿⣿⣿⣿⣿⣿⣿⣿⣿⣿⣿⣿⣿⣿⣿⣿⣿⣿⣿⣿⣿⣿⣿⣿⣿⣿⠀⠀⠀⠀⠀⠀⠀⠀⠀⠀⠀⠀</a:t>
            </a:r>
            <a:br/>
            <a:r>
              <a:t>⠀⠀⠀⠀⠀⠀⠀⠀⠀⠀⠀⡜⢕⢄⠐⢕⢕⢕⢕⢕⢕⢸⢟⣯⣿⣿⣿⣿⣷⣿⣿⣿⣿⣿⣿⣿⣿⣟⡕⢕⢕⢕⢕⢜⢟⢿⢿⣿⣷⣿⣿⣿⣿⣿⣿⣿⣿⣿⣿⣿⣿⣿⣿⣿⣿⣿⣿⣿⣿⠀⠀⠀⠀⠀⠀⠀⠀⠀⠀⠀⠀</a:t>
            </a:r>
            <a:br/>
            <a:r>
              <a:t>⠀⠀⠀⠀⠀⠀⠀⠀⠀⠀⠀⢷⢕⠑⠄⢕⢕⢕⢕⢕⢕⢜⢕⣿⣿⣿⣿⣽⣿⣿⣽⣿⣿⣿⣻⣿⣿⣫⣵⡧⢕⢕⢕⢕⢕⢕⢕⢝⢻⢿⣿⣿⣿⣿⣽⣿⣿⣿⣿⣿⣿⣿⣿⣿⣿⣿⣿⣿⣿⠀⠀⠀⠀⠀⠀⠀⠀⠀⠀⠀⠀</a:t>
            </a:r>
            <a:br/>
            <a:r>
              <a:t>⠀⠀⠀⠀⠀⠀⠀⠀⠀⠀⠀⢕⢕⢄⠐⢕⢕⢕⢕⢕⢕⢕⢝⡿⣿⣿⣿⣿⣿⣿⣿⣿⣿⣿⡿⣿⣿⣟⣏⢕⣕⡕⢕⢕⣵⣧⣵⣵⣕⢕⢜⢻⣻⣿⣿⣿⣿⣿⣿⣿⣿⣿⣿⣿⣿⣿⣿⣿⣿⠀⠀⠀⠀⠀⠀⠀⠀⠀⠀⠀⠀</a:t>
            </a:r>
            <a:br/>
            <a:r>
              <a:t>⠀⠀⠀⠀⠀⠀⠀⠀⠀⠀⠀⢕⢕⠐⠀⢕⢕⢕⢕⢕⢕⡕⢜⢱⢎⣿⣿⣿⣿⣿⣿⣿⣿⣿⣿⣿⣿⣿⣯⣿⣿⡯⢕⡾⣽⣿⣿⢻⡧⡜⢿⣧⣜⢿⣿⣿⣿⣿⣿⣿⣿⣿⣿⣿⣿⣿⣿⣿⣿⠀⠀⠀⠀⠀⠀⠀⠀⠀⠀⠀⠀</a:t>
            </a:r>
            <a:br/>
            <a:r>
              <a:t>⠀⠀⠀⠀⠀⠀⠀⠀⠀⠀⠀⢕⢕⠄⠀⢕⢕⢕⢕⢕⢕⢝⡿⢕⢜⡿⣿⣿⣿⣿⣿⣿⣿⣿⣿⣿⣿⣿⣿⣿⣿⣿⣿⣿⣿⣿⣿⢜⣿⡇⢵⣿⡜⢕⢻⣿⣿⣿⣿⣿⣿⣿⣿⣿⣿⣿⣿⣿⣿⠀⠀⠀⠀⠀⠀⠀⠀⠀⠀⠀⠀</a:t>
            </a:r>
            <a:br/>
            <a:r>
              <a:t>⠀⠀⠀⠀⠀⠀⠀⠀⠀⠀⠀⢕⢕⠀⠀⢕⢕⢕⢕⢕⢕⢜⢕⣻⡎⣝⣿⢿⣿⣿⣿⣿⣿⣿⣿⣿⣿⣿⣿⣿⣿⣿⣿⣿⣿⣿⣿⡕⣿⣿⢸⣿⣿⡕⢇⢝⣿⣿⣿⣿⣿⣿⣿⣿⣿⣿⣿⣿⣿⠀⠀⠀⠀⠀⠀⠀⠀⠀⠀⠀⠀</a:t>
            </a:r>
            <a:br/>
            <a:r>
              <a:t>⠀⠀⠀⠀⠀⠀⠀⠀⠀⠀⠀⢕⢕⠀⠀⢕⢕⢜⢕⢕⢕⢕⣻⢹⢝⡾⢫⢿⣿⣿⣿⣿⣿⣿⣿⣿⣿⣿⣿⣿⣿⣿⣿⣿⣿⣿⣿⡇⣿⣿⡕⢾⣿⣧⢜⣧⡜⣿⣿⣿⣿⣿⣿⣿⣿⣿⣿⣿⣿⠀⠀⠀⠀⠀⠀⠀⠀⠀⠀⠀⠀</a:t>
            </a:r>
            <a:br/>
            <a:r>
              <a:t>⠀⠀⠀⠀⠀⠀⠀⠀⠀⠀⠀⢕⢕⠀⠀⢕⢕⢕⢕⢇⢕⢿⢕⢻⢟⢕⣧⣿⣿⣿⣿⣿⣿⣿⣿⣿⣿⣿⣿⣿⣿⣿⣿⣿⣿⣿⣿⣷⢿⣿⣇⢸⣿⣿⣧⢜⣷⡜⣿⣿⣿⣿⣿⣿⣿⣿⣿⣿⣿⠀⠀⠀⠀⠀⠀⠀⠀⠀⠀⠀⠀</a:t>
            </a:r>
            <a:br/>
            <a:r>
              <a:t>⠀⠀⠀⠀⠀⠀⠀⠀⠀⠀⠀⢕⢕⠄⠄⢕⢕⢕⢕⢕⢕⢕⢷⢏⢼⡷⢫⢮⣿⣿⣿⣿⣿⣿⣿⣿⣿⣿⣿⣿⣿⣿⣿⣿⣿⣿⣿⡯⢸⣿⣿⢕⢿⣿⣷⡕⢼⣿⣺⣿⣿⡻⣿⣿⣿⣿⣿⣿⣿⠀⠀⠀⠀⠀⠀⠀⠀⠀⠀⠀⠀</a:t>
            </a:r>
            <a:br/>
            <a:r>
              <a:t>⠀⠀⠀⠀⠀⠀⠀⠀⠀⠀⠀⢕⢕⠐⠀⢕⢕⢕⢕⢇⢕⡣⢕⢱⡕⢕⣜⣼⣿⣿⣿⣿⣿⣿⣿⣿⣿⣿⣿⣿⣿⣿⣿⣿⣿⣿⢿⣿⣮⣿⣿⣇⢹⣿⣿⣇⡱⣟⣧⢻⣿⣿⣾⣿⣿⣿⣿⣿⣿⠀⠀⠀⠀⠀⠀⠀⠀⠀⠀⠀⠀</a:t>
            </a:r>
            <a:br/>
            <a:r>
              <a:t>⠀⠀⠀⠀⠀⠀⠀⠀⠀⠀⠀⢕⢕⠀⠄⢕⢕⢕⢕⢕⡇⢕⢣⢞⢱⣕⡟⣇⣻⣿⣿⣿⣿⣿⣿⣿⣿⣿⣿⣿⣿⣿⣿⣿⣿⣿⣿⣿⢕⢿⣿⣿⡸⣿⣿⣿⣧⢺⢿⣷⣹⣿⣿⣿⣿⣿⣿⣿⣿⠀⠀⠀⠀⠀⠀⠀⠀⠀⠀⠀⠀</a:t>
            </a:r>
            <a:br/>
            <a:r>
              <a:t>⠀⠀⠀⠀⠀⠀⠀⠀⠀⠀⠀⠑⠑⠀⠀⠑⠑⠑⠑⠑⠑⠃⠙⠑⠑⠋⠑⠙⠛⠛⠛⠛⠛⠛⠛⠛⠛⠛⠛⠛⠛⠛⠛⠛⠛⠛⠛⠛⠃⠘⠛⠛⠃⠛⠛⠛⠛⠓⠚⠛⠛⠛⠛⠛⠛⠛⠛⠛⠛⠀⠀⠀⠀⠀⠀⠀⠀⠀⠀⠀⠀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⠀⠀⠀⠀⠀⠀⠀⠀⠀⠀⠀⣿⣿⡿⠕⢸⢕⢕⣿⣿⣿⣿⣿⣿⣿⣿⣿⣿⣿⣿⣿⣿⣿⣿⣿⣿⣿⣿⣿⣿⣿⣿⣿⣿⣿⣿⣿⣿⣿⣿⣿⣿⣿⣿⣿⣿⣿⣿⣿⣿⣿⣿⣿⣿⣿⣿⣿⣿⣿⠀⠀⠀⠀⠀⠀⠀⠀⠀⠀⠀⠀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⠀⠀⠀⠀⠀⠀⠀⠀⠀⠀⠀⣿⣿⣇⢳⠕⢜⡻⣿⣿⣿⣿⣿⣿⣿⣿⣿⣿⣿⣿⣿⣿⣿⣿⣿⣿⣿⣿⣿⣿⣿⣿⣿⣿⣿⣿⣿⣿⣿⣿⣿⣿⣿⣿⣿⣿⣿⣿⣿⣿⣿⣿⣿⣿⣿⣿⣿⣿⣿⠀⠀⠀⠀⠀⠀⠀⠀⠀⠀⠀⠀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⠀⠀⠀⠀⠀⠀⠀⠀⠀⠀⠀⣿⣿⡿⢇⢕⢜⢕⣿⣿⣿⣿⣿⣿⣿⣿⣿⣿⣿⣿⣿⣿⣏⣽⡟⠟⠗⢞⢟⢻⣿⣿⣿⣿⣿⣿⣿⣿⣿⣿⣿⣿⣿⣿⣿⣿⣿⣿⣿⣿⣿⣿⣿⣿⣿⣿⣿⣿⣿⠀⠀⠀⠀⠀⠀⠀⠀⠀⠀⠀⠀</a:t>
            </a:r>
            <a:br/>
            <a:r>
              <a:t>⠀⠀⠀⠀⠀⠀⠀⠀⠀⠀⠀⣿⣿⣗⢅⢕⡕⡱⣿⣿⣿⣿⣿⣿⣿⣿⣿⣿⣿⣿⡿⡽⢏⢕⢕⢄⢄⠀⠕⠑⠑⢝⣿⣿⣿⣿⣿⣿⣿⣿⣿⣿⣿⣿⣿⣿⣿⣿⣿⣿⣿⣿⣿⣿⣿⣿⣿⣿⣿⠀⠀⠀⠀⠀⠀⠀⠀⠀⠀⠀⠀</a:t>
            </a:r>
            <a:br/>
            <a:r>
              <a:t>⠀⠀⠀⠀⠀⠀⠀⠀⠀⠀⠀⣿⣿⡯⢇⢀⢜⢕⣿⣿⣿⣿⣿⣿⣿⣿⣿⣿⣿⣿⢎⢝⣵⣷⣷⣵⣔⢔⢔⢄⠀⠕⢺⣿⣿⣿⣿⣿⣿⣿⣿⣿⣿⣿⣿⣿⣿⣿⣿⣿⣿⣿⣿⣿⣿⣿⣿⣿⣿⠀⠀⠀⠀⠀⠀⠀⠀⠀⠀⠀⠀</a:t>
            </a:r>
            <a:br/>
            <a:r>
              <a:t>⠀⠀⠀⠀⠀⠀⠀⠀⠀⠀⠀⣿⣿⣟⢀⠕⢕⢕⣿⣿⣿⣿⣿⣿⣿⣿⣿⣿⣿⣿⡗⣿⣿⣿⣿⣿⣿⡇⢕⢕⢕⠀⢸⣿⣿⣿⣿⣿⣿⣿⣿⣿⣿⣿⣿⣿⣿⣿⣿⣿⣿⣿⣿⣿⣿⣿⣿⣿⣿⠀⠀⠀⠀⠀⠀⠀⠀⠀⠀⠀⠀</a:t>
            </a:r>
            <a:br/>
            <a:r>
              <a:t>⠀⠀⠀⠀⠀⠀⠀⠀⠀⠀⠀⣿⣿⣻⠕⢀⢕⢕⣿⣿⣿⣿⣿⣿⣿⣿⣿⣿⣿⣿⣧⢏⢝⠋⠙⣏⠑⠑⠁⠁⢱⣕⣸⣿⣿⣿⣿⣿⣿⣿⣿⣿⣿⣿⣿⣿⣿⣿⣿⣿⣿⣿⣿⣿⣿⣿⣿⣿⣿⠀⠀⠀⠀⠀⠀⠀⠀⠀⠀⠀⠀</a:t>
            </a:r>
            <a:br/>
            <a:r>
              <a:t>⠀⠀⠀⠀⠀⠀⠀⠀⠀⠀⠀⣻⣿⣕⢀⠕⢕⢕⣿⣿⣿⣿⣿⣿⣿⣿⣿⣿⣿⣿⣿⣵⣷⢷⣧⣿⡕⢔⡄⣄⣵⣱⢹⣿⣿⣿⣿⣿⣿⣿⣿⣿⣿⣿⣿⣿⣿⣿⣿⣿⣿⣿⣿⣿⣿⣿⣿⣿⣿⠀⠀⠀⠀⠀⠀⠀⠀⠀⠀⠀⠀</a:t>
            </a:r>
            <a:br/>
            <a:r>
              <a:t>⠀⠀⠀⠀⠀⠀⠀⠀⠀⠀⠀⢿⣿⡟⠕⢀⢕⢕⣿⣿⣿⣿⣿⣿⣿⣿⣿⣿⣿⣿⣿⣿⣿⣿⣿⣯⡜⢕⣿⣿⣿⣱⣼⣿⣿⣿⣿⣿⣿⣿⣿⣿⣿⣿⣿⣿⣿⣿⣿⣿⣿⣿⣿⣿⣿⣿⣿⣿⣿⠀⠀⠀⠀⠀⠀⠀⠀⠀⠀⠀⠀</a:t>
            </a:r>
            <a:br/>
            <a:r>
              <a:t>⠀⠀⠀⠀⠀⠀⠀⠀⠀⠀⠀⣼⣿⣧⢀⠕⢕⢕⣾⣿⣿⣿⣿⣿⣿⣿⣿⣿⣿⣿⣿⣿⣿⣿⣧⣍⢍⣵⣿⣿⣿⣿⣿⣿⣿⣿⣿⣿⣿⣿⣿⣿⣿⣿⣿⣿⣿⣿⣿⣿⣿⣿⣿⣿⣿⣿⣿⣿⣿⠀⠀⠀⠀⠀⠀⠀⠀⠀⠀⠀⠀</a:t>
            </a:r>
            <a:br/>
            <a:r>
              <a:t>⠀⠀⠀⠀⠀⠀⠀⠀⠀⠀⠀⣿⣿⣿⠕⠄⢕⢕⣼⣿⣿⣿⣿⣿⣿⣿⣿⣿⣿⣿⣿⣿⣿⣿⣿⣿⣿⣿⣿⡟⢞⢿⣿⣿⣿⣿⣿⣿⣿⣿⣿⣿⣿⣿⣿⣿⣿⣿⣿⣿⣿⣿⣿⣿⣿⣿⣿⣿⣿⠀⠀⠀⠀⠀⠀⠀⠀⠀⠀⠀⠀</a:t>
            </a:r>
            <a:br/>
            <a:r>
              <a:t>⠀⠀⠀⠀⠀⠀⠀⠀⠀⠀⠀⣿⣿⣿⢄⠕⢕⢕⣼⣿⣿⣿⣿⣿⣿⣿⣿⣿⣿⣿⣿⣿⣿⣿⣿⣿⣿⣿⣿⢏⡵⢇⢕⢝⢟⢿⣿⣿⣿⣿⣿⣿⣿⣿⣿⣿⣿⣿⣿⣿⣿⣿⣿⣿⣿⣿⣿⣿⣿⠀⠀⠀⠀⠀⠀⠀⠀⠀⠀⠀⠀</a:t>
            </a:r>
            <a:br/>
            <a:r>
              <a:t>⠀⠀⠀⠀⠀⠀⠀⠀⠀⠀⠀⢹⣿⣿⠑⢄⢕⢕⣽⣿⣿⣿⣿⣿⣿⣿⣿⣿⣿⣿⣿⣿⣿⣿⣽⣿⣿⣿⣿⣿⡿⢇⢕⢕⢵⣕⡎⡹⣿⣿⣿⣿⣿⣿⣿⣿⣿⣿⣿⣿⣿⣿⣿⣿⣿⣿⣿⣿⣿⠀⠀⠀⠀⠀⠀⠀⠀⠀⠀⠀⠀</a:t>
            </a:r>
            <a:br/>
            <a:r>
              <a:t>⠀⠀⠀⠀⠀⠀⠀⠀⠀⠀⠀⣾⣽⣵⢄⢕⢕⢕⣾⣿⣿⣿⣿⣿⣿⣿⣿⣿⣿⣿⣿⣿⣿⣿⣿⣿⣿⣿⣿⣿⣽⣿⣵⣿⣾⣿⣿⣿⣵⣽⣿⣿⣿⣿⣿⣿⣿⣿⣿⣿⣿⣿⣿⣿⣿⣿⣿⣿⣿⠀⠀⠀⠀⠀⠀⠀⠀⠀⠀⠀⠀</a:t>
            </a:r>
            <a:br/>
            <a:r>
              <a:t>⠀⠀⠀⠀⠀⠀⠀⠀⠀⠀⠀⣿⣿⣯⠑⢄⢕⢕⣿⣿⣿⣿⣿⣿⣿⣿⣿⣿⣿⣿⣿⣿⣿⣿⣿⣿⣿⣿⣿⣿⣿⣿⣿⣿⣿⣿⣿⣿⣿⣿⣿⣿⣿⣿⣿⣿⣿⣿⣿⣿⣿⣿⣿⣿⣿⣿⣿⣿⣿⠀⠀⠀⠀⠀⠀⠀⠀⠀⠀⠀⠀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⠀⠀⠀⠀⠀⠀⠀⠀⠀⠀⠀⣿⣟⣧⢄⠕⢕⢕⣿⣿⣿⣿⣿⣿⣿⣿⣿⣿⣿⣿⣿⣿⣿⣿⣿⣿⣿⣿⣿⣿⣿⣿⣿⣿⣿⣿⣿⡟⣿⣿⣿⣿⣿⣾⡝⢿⣿⣿⣿⣿⣿⣿⣿⣿⣿⣿⣿⣿⣿⠀⠀⠀⠀⠀⠀⠀⠀⠀⠀⠀⠀</a:t>
            </a:r>
            <a:br/>
            <a:r>
              <a:t>⠀⠀⠀⠀⠀⠀⠀⠀⠀⠀⠀⣾⣿⡷⠑⢄⢕⢇⣿⣿⣿⣿⣿⣿⣿⣿⣿⣿⣿⣿⣿⣿⣿⣿⣿⣿⣿⣿⣿⣿⣿⣿⣿⣿⣿⣿⣿⡇⣿⣿⣿⣿⣿⣿⣿⣜⢻⣿⣿⣿⣿⣿⣿⣿⣿⣿⣿⣿⣿⠀⠀⠀⠀⠀⠀⠀⠀⠀⠀⠀⠀</a:t>
            </a:r>
            <a:br/>
            <a:r>
              <a:t>⠀⠀⠀⠀⠀⠀⠀⠀⠀⠀⠀⣿⣿⡇⢀⢔⢕⢕⣿⣿⣿⣿⣿⣿⣿⣿⣿⣿⣿⣿⣿⣿⣿⣿⣿⣿⣿⣿⣿⣿⣿⣿⣿⣿⣿⣿⣿⣿⢿⣿⣿⣿⣿⣿⣾⣿⣿⣽⣿⣿⣿⣿⣿⣿⣿⣿⣿⣿⣿⠀⠀⠀⠀⠀⠀⠀⠀⠀⠀⠀⠀</a:t>
            </a:r>
            <a:br/>
            <a:r>
              <a:t>⠀⠀⠀⠀⠀⠀⠀⠀⠀⠀⠀⣿⣿⡧⠑⢄⢕⢇⣿⣿⣿⣿⣿⣿⣿⣿⣿⣿⣿⣿⣿⣿⣿⣿⣿⣿⣿⣿⣿⣿⣿⣿⣿⣿⣿⣿⣿⣿⣼⣿⣿⣿⣿⣿⣿⣿⣿⣿⣿⣿⣿⣿⣿⣿⣿⣿⣿⣿⣿⠀⠀⠀⠀⠀⠀⠀⠀⠀⠀⠀⠀</a:t>
            </a:r>
            <a:br/>
            <a:r>
              <a:t>⠀⠀⠀⠀⠀⠀⠀⠀⠀⠀⠀⢸⣟⡇⢄⢔⢕⢕⣽⣿⣿⣿⣿⣿⣿⣿⣿⣿⣿⣿⣿⣿⣿⣿⣿⣿⣿⣿⣿⣿⣿⣿⣿⣿⣿⣿⣿⣿⣿⣿⣿⣿⣿⣿⣿⣿⣿⣿⣿⣿⣿⣿⣿⣿⣿⣿⣿⣿⣿⠀⠀⠀⠀⠀⠀⠀⠀⠀⠀⠀⠀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⠀⠀⠀⠀⠀⠀⠀⠀⠀⠀⠀⢸⡷⡧⠑⢔⢕⢕⣽⣿⣿⣿⣿⣿⣿⣿⣿⣿⣿⣿⣿⣿⣿⣿⣿⣿⣿⣿⣿⣿⣿⣿⣿⣿⣿⣿⣿⣿⣿⣿⣿⣿⣿⣿⣿⣿⣿⣿⣿⣿⣿⣿⣿⣿⣿⣿⣿⣿⣿⠀⠀⠀⠀⠀⠀⠀⠀⠀⠀⠀⠀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⠀⠀⠀⠀⠀⠀⠀⠀⠀⠀⠀⢕⡺⡇⢄⢕⢕⢕⣿⣿⣿⣿⣿⣿⣿⣿⣿⣿⣿⣿⣿⣿⣿⣿⣿⣿⣿⣿⣿⣿⣿⣿⣿⣿⣿⣿⣿⣿⣿⢻⣿⣿⣿⢿⣿⣿⣿⣿⣿⣿⣿⣿⣿⣯⣿⣿⣿⣿⣿⠀⠀⠀⠀⠀⠀⠀⠀⠀⠀⠀⠀</a:t>
            </a:r>
            <a:br/>
            <a:r>
              <a:t>⠀⠀⠀⠀⠀⠀⠀⠀⠀⠀⠀⠘⠛⠃⠑⠀⠑⠑⠛⠛⠛⠛⠛⠛⠛⠛⠛⠛⠛⠛⠛⠛⠛⠛⠛⠛⠛⠛⠛⠛⠛⠛⠛⠛⠛⠛⠛⠛⠛⠛⠛⠛⠛⠛⠛⠛⠛⠛⠛⠛⠛⠛⠛⠛⠛⠛⠛⠛⠛⠀⠀⠀⠀⠀⠀⠀⠀⠀⠀⠀⠀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⠀⠀⠀⠀⠀⠀⠀⠀⠀⠀⠀⣻⣿⣿⡗⠑⡳⢕⢸⣿⣿⣿⣿⣿⣿⣿⣿⣿⣿⣿⣿⣿⣿⣿⣿⣿⣿⣿⣿⣿⣿⣿⣿⣿⣿⣿⣿⣿⣿⣿⣿⣿⣿⣿⣿⣿⣿⣿⣿⣿⣿⣿⣿⣿⣿⣿⣿⣿⣿⠀⠀⠀⠀⠀⠀⠀⠀⠀⠀⠀⠀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⠀⠀⠀⠀⠀⠀⠀⠀⠀⠀⠀⢯⣿⣿⡇⢷⢅⢱⣾⣿⣿⣿⣿⣿⣿⣿⣿⣿⣿⣿⣿⣿⣿⣿⣿⣿⣿⣿⣿⣿⣿⣿⣿⣿⣿⣿⣿⣿⣿⣿⣿⣿⣿⣿⣿⣿⣿⣿⣿⣿⣿⣿⣿⣿⣿⣿⣿⣿⣿⠀⠀⠀⠀⠀⠀⠀⠀⠀⠀⠀⠀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⠀⠀⠀⠀⠀⠀⠀⠀⠀⠀⠀⢿⣿⣿⡿⢕⢕⢽⢕⣿⣿⣿⣿⣿⣿⣿⣿⣿⣿⣿⣿⣿⢟⣹⡽⢟⠟⢞⢟⢟⢿⣿⣿⣿⣿⣿⣿⣿⣿⣿⣿⣿⣿⣿⣿⣿⣿⣿⣿⣿⣿⣿⣿⣿⣿⣿⣿⣿⣿⠀⠀⠀⠀⠀⠀⠀⠀⠀⠀⠀⠀</a:t>
            </a:r>
            <a:br/>
            <a:r>
              <a:t>⠀⠀⠀⠀⠀⠀⠀⠀⠀⠀⠀⣿⣿⣿⡇⢜⢇⢕⡸⣿⣿⣿⣿⣿⣿⣿⣿⣿⣿⣿⡿⣯⢝⢑⢕⢔⢔⠀⠁⠕⠑⢝⢿⣿⣿⣿⣿⣿⣿⣿⣿⣿⣿⣿⣿⣿⣿⣿⣿⣿⣿⣿⣿⣿⣿⣿⣿⣿⣿⠀⠀⠀⠀⠀⠀⠀⠀⠀⠀⠀⠀</a:t>
            </a:r>
            <a:br/>
            <a:r>
              <a:t>⠀⠀⠀⠀⠀⠀⠀⠀⠀⠀⠀⣻⣿⣿⡯⢕⢑⢝⡕⣿⣿⣿⣿⣿⣿⣿⣿⣿⣿⣿⢷⢝⣵⣷⣷⣵⣔⢔⢔⢔⢀⠁⢸⣿⣿⣿⣿⣿⣿⣿⣿⣿⣿⣿⣿⣿⣿⣿⣿⣿⣿⣿⣿⣿⣿⣿⣿⣿⣿⠀⠀⠀⠀⠀⠀⠀⠀⠀⠀⠀⠀</a:t>
            </a:r>
            <a:br/>
            <a:r>
              <a:t>⠀⠀⠀⠀⠀⠀⠀⠀⠀⠀⠀⣿⣿⣿⡇⢀⢇⢕⢸⣿⣿⣿⣿⣿⣿⣿⣿⣿⣿⣿⡷⣾⣿⣿⣿⣿⣿⡷⢕⢕⢕⢀⢸⣿⣿⣿⣿⣿⣿⣿⣿⣿⣿⣿⣿⣿⣿⣿⣿⣿⣿⣿⣿⣿⣿⣿⣿⣿⣿⠀⠀⠀⠀⠀⠀⠀⠀⠀⠀⠀⠀</a:t>
            </a:r>
            <a:br/>
            <a:r>
              <a:t>⠀⠀⠀⠀⠀⠀⠀⠀⠀⠀⠀⣿⣿⣿⡯⢇⢀⢕⢕⣿⣿⣿⣿⣿⣿⣿⣿⣿⣿⣿⣧⢏⢝⠛⠙⢝⡙⠑⠁⠑⢅⢕⢸⣿⣿⣿⣿⣿⣿⣿⣿⣿⣿⣿⣿⣿⣿⣿⣿⣿⣿⣿⣿⣿⣿⣿⣿⣿⣿⠀⠀⠀⠀⠀⠀⠀⠀⠀⠀⠀⠀</a:t>
            </a:r>
            <a:br/>
            <a:r>
              <a:t>⠀⠀⠀⠀⠀⠀⠀⠀⠀⠀⠀⣿⣿⣿⣇⢀⢕⢕⢜⣿⣿⣿⣿⣿⣿⣿⣿⣿⣿⣿⣿⣧⣱⢷⢖⣼⣇⢔⢄⢀⣱⡜⢹⣿⣿⣿⣿⣿⣿⣿⣿⣿⣿⣿⣿⣿⣿⣿⣿⣿⣿⣿⣿⣿⣿⣿⣿⣿⣿⠀⠀⠀⠀⠀⠀⠀⠀⠀⠀⠀⠀</a:t>
            </a:r>
            <a:br/>
            <a:r>
              <a:t>⠀⠀⠀⠀⠀⠀⠀⠀⠀⠀⠀⣿⣿⣻⡧⠕⢀⢕⢕⣿⣿⣿⣿⣿⣿⣿⣿⣿⣿⣿⣿⣿⣿⣿⣿⣮⣕⢕⣼⣿⣿⣇⣵⣿⣿⣿⣿⣿⣿⣿⣿⣿⣿⣿⣿⣿⣿⣿⣿⣿⣿⣿⣿⣿⣿⣿⣿⣿⣿⠀⠀⠀⠀⠀⠀⠀⠀⠀⠀⠀⠀</a:t>
            </a:r>
            <a:br/>
            <a:r>
              <a:t>⠀⠀⠀⠀⠀⠀⠀⠀⠀⠀⠀⣼⣿⣿⣇⢀⠕⢕⢕⣿⣿⣿⣿⣿⣿⣿⣿⣿⣿⣿⣿⣿⣿⣿⣯⣜⣍⣵⣾⣿⣿⣿⣿⣿⣿⣿⣿⣿⣿⣿⣿⣿⣿⣿⣿⣿⣿⣿⣿⣿⣿⣿⣿⣿⣿⣿⣿⣿⣿⠀⠀⠀⠀⠀⠀⠀⠀⠀⠀⠀⠀</a:t>
            </a:r>
            <a:br/>
            <a:r>
              <a:t>⠀⠀⠀⠀⠀⠀⠀⠀⠀⠀⠀⣿⣿⣿⡷⠅⢀⢕⢕⣿⣿⣿⣿⣿⣿⣿⣿⣿⣿⣿⣿⣿⣿⣿⣿⣿⣽⣿⣿⡿⢹⣿⣿⣿⣿⣿⣿⣿⣿⣿⣿⣿⣿⣿⣿⣿⣿⣿⣿⣿⣿⣿⣿⣿⣿⣿⣿⣿⣿⠀⠀⠀⠀⠀⠀⠀⠀⠀⠀⠀⠀</a:t>
            </a:r>
            <a:br/>
            <a:r>
              <a:t>⠀⠀⠀⠀⠀⠀⠀⠀⠀⠀⠀⣿⣿⣿⣟⢀⠕⢕⢕⣿⣿⣿⣿⣿⣿⣿⣿⣿⣿⣿⣿⣿⣿⣿⣿⣿⣿⣿⣿⡿⡱⢏⢕⢝⢝⢻⣿⣿⣿⣿⣿⣟⣿⣿⣿⣿⣿⣿⣿⣿⣿⣿⣿⣿⣿⣿⣿⣿⣿⠀⠀⠀⠀⠀⠀⠀⠀⠀⠀⠀⠀</a:t>
            </a:r>
            <a:br/>
            <a:r>
              <a:t>⠀⠀⠀⠀⠀⠀⠀⠀⠀⠀⠀⢸⣿⣿⡯⠕⢅⢕⢕⣿⣿⣿⣿⣿⣿⣿⣿⣿⣿⣿⣿⣿⣿⣿⣿⣿⣿⣿⣿⣿⡿⢇⢕⢕⢜⣵⣱⣿⣿⣿⣯⣿⣿⣿⣿⣿⣿⣿⣿⣿⣿⣿⣿⣿⣿⣿⣿⣿⣿⠀⠀⠀⠀⠀⠀⠀⠀⠀⠀⠀⠀</a:t>
            </a:r>
            <a:br/>
            <a:r>
              <a:t>⠀⠀⠀⠀⠀⠀⠀⠀⠀⠀⠀⢸⣧⣯⡇⢀⢕⢕⢕⣿⣿⣿⣿⣿⣿⣿⣿⣿⣿⣿⣿⣿⣿⣿⣿⣿⣿⣿⣿⣿⣵⣾⡇⣾⣿⣿⣿⣿⣾⡿⢿⣿⣿⣿⣿⣿⣿⣿⣿⣿⣿⣿⣿⣿⣿⣿⣿⣿⣿⠀⠀⠀⠀⠀⠀⠀⠀⠀⠀⠀⠀</a:t>
            </a:r>
            <a:br/>
            <a:r>
              <a:t>⠀⠀⠀⠀⠀⠀⠀⠀⠀⠀⠀⣾⣾⣟⡧⠑⢅⢜⢕⣿⣿⣿⣿⣿⣿⣿⣿⣿⣿⣿⣿⣿⣿⣿⣿⣿⣿⣿⣿⣿⣿⣿⣷⣿⣿⣿⣿⣿⣿⣿⣾⣿⣿⡿⣿⣿⣿⣿⣿⣿⣿⣿⣿⣿⣿⣿⣿⣿⣿⠀⠀⠀⠀⠀⠀⠀⠀⠀⠀⠀⠀</a:t>
            </a:r>
            <a:br/>
            <a:r>
              <a:t>⠀⠀⠀⠀⠀⠀⠀⠀⠀⠀⠀⣿⣧⣿⡇⢀⢕⢕⢕⣿⣿⣿⣿⣿⣿⣿⣿⣿⣿⣿⣿⣿⣿⣿⣿⣿⣿⣿⣿⣿⣿⣿⣿⣿⣿⣿⣿⣏⣿⣿⣿⣿⣿⣿⣧⡻⣿⣿⣿⣿⣿⣿⣿⣿⣿⣿⣿⣿⣿⠀⠀⠀⠀⠀⠀⠀⠀⠀⠀⠀⠀</a:t>
            </a:r>
            <a:br/>
            <a:r>
              <a:t>⠀⠀⠀⠀⠀⠀⠀⠀⠀⠀⠀⢸⣮⡿⡕⠑⢄⢕⢕⣿⣿⣿⣿⣿⣿⣿⣿⣿⣿⣿⣿⣿⣿⣿⣿⣿⣿⣿⣿⣿⣿⣿⣿⣿⣿⣿⣿⣿⢹⣿⣿⣿⣿⣿⣿⣿⣜⢿⣿⣿⣿⣿⣿⣿⣿⣿⣿⣿⣿⠀⠀⠀⠀⠀⠀⠀⠀⠀⠀⠀⠀</a:t>
            </a:r>
            <a:br/>
            <a:r>
              <a:t>⠀⠀⠀⠀⠀⠀⠀⠀⠀⠀⠀⢸⣯⢿⡇⢄⢕⢕⢕⣿⣿⣿⣿⣿⣿⣿⣿⣿⣿⣿⣿⣿⣿⣿⣿⣿⣿⣿⣿⣿⣿⣿⣿⣿⣿⣿⣿⣿⢸⣿⣿⣿⣿⣿⣷⣽⣿⣷⣿⣿⣿⣿⣿⣿⣿⣿⣿⣿⣿⠀⠀⠀⠀⠀⠀⠀⠀⠀⠀⠀⠀</a:t>
            </a:r>
            <a:br/>
            <a:r>
              <a:t>⠀⠀⠀⠀⠀⠀⠀⠀⠀⠀⠀⢝⢟⣷⢕⠑⢕⢕⢕⣿⣿⣿⣿⣿⣿⣿⣿⣿⣿⣿⣿⣿⣿⣿⣿⣿⣿⣿⣿⣿⣿⣿⣿⣿⣿⣿⣿⣿⡟⣿⣿⣿⣿⣿⣿⣿⣻⣿⣿⣿⣿⣿⣿⣿⣿⣿⣿⣿⣿⠀⠀⠀⠀⠀⠀⠀⠀⠀⠀⠀⠀</a:t>
            </a:r>
            <a:br/>
            <a:r>
              <a:t>⠀⠀⠀⠀⠀⠀⠀⠀⠀⠀⠀⢸⣯⢿⡇⢀⢕⢕⢕⣿⣿⣿⣿⣿⣿⣿⣿⣿⣿⣿⣿⣿⣿⣿⣿⣿⣿⣿⣿⣿⣿⣿⣿⣿⣿⣿⣿⣿⣷⣿⣿⣿⣿⣿⣿⣿⣿⣿⣿⣿⣿⣿⣿⣿⣿⣿⣿⣿⣿⠀⠀⠀⠀⠀⠀⠀⠀⠀⠀⠀⠀</a:t>
            </a:r>
            <a:br/>
            <a:r>
              <a:t>⠀⠀⠀⠀⠀⠀⠀⠀⠀⠀⠀⢜⢟⡧⢇⠑⢅⢕⢕⣿⣿⣿⣿⣿⣿⣿⣿⣿⣿⣿⣿⣿⣿⣿⣿⣿⣿⣿⣿⣿⣿⣿⣿⣿⣿⣿⣿⣿⣿⣿⣿⣿⣿⣿⣿⣿⣿⣿⣿⣿⣿⣿⣿⣿⣿⣿⣿⣿⣿⠀⠀⠀⠀⠀⠀⠀⠀⠀⠀⠀⠀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⠀⠀⠀⠀⠀⠀⠀⠀⠀⠀⠀⢱⢎⡝⡇⢀⢕⢕⢕⣿⣿⣿⣿⣿⣿⣿⣿⣿⣿⣿⣿⣿⣿⣿⣿⣿⣿⣿⣿⣿⣿⣿⣿⣿⣿⣿⣿⣿⣿⣟⣿⣿⣿⣿⣿⣿⣿⣿⣿⣿⣿⣿⣿⣿⣿⣿⣿⣿⣿⠀⠀⠀⠀⠀⠀⠀⠀⠀⠀⠀⠀</a:t>
            </a:r>
            <a:br/>
            <a:r>
              <a:t>⠀⠀⠀⠀⠀⠀⠀⠀⠀⠀⠀⠑⠚⠛⠃⠑⠀⠑⠑⠛⠛⠛⠛⠛⠛⠛⠛⠛⠛⠛⠛⠛⠛⠛⠛⠛⠛⠛⠛⠛⠛⠛⠛⠛⠛⠛⠛⠛⠛⠛⠛⠛⠛⠛⠘⠛⠛⠛⠛⠛⠛⠛⠛⠛⠛⠛⠛⠛⠛⠀⠀⠀⠀⠀⠀⠀⠀⠀⠀⠀⠀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⠀⠀⠀⠀⠀⠀⠀⠀⠀⠀⠀⣻⣿⣿⣿⣧⢕⢕⢜⢜⣿⣿⣿⣿⣿⣿⣿⣿⣿⣿⣿⣿⣿⣿⣿⣿⣿⣿⣿⣿⣿⣿⣿⣿⣿⣿⣿⣿⣿⣿⣿⣿⣿⣿⣿⣿⣿⣿⣿⣿⣿⣿⣿⣿⣿⣿⣿⣿⣿⠀⠀⠀⠀⠀⠀⠀⠀⠀⠀⠀⠀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⠀⠀⠀⠀⠀⠀⠀⠀⠀⠀⠀⢞⣿⣿⣿⡏⣥⡎⢱⣼⣿⣿⣿⣿⣿⣿⣿⣿⣿⣿⣿⣿⣿⣿⣿⣿⣿⣿⣿⣿⣿⣿⣿⣿⣿⣿⣿⣿⣿⣿⣿⣿⣿⣿⣿⣿⣿⣿⣿⣿⣿⣿⣿⣿⣿⣿⣿⣿⣿⠀⠀⠀⠀⠀⠀⠀⠀⠀⠀⠀⠀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⠀⠀⠀⠀⠀⠀⠀⠀⠀⠀⠀⣿⣻⣿⣿⡷⡜⢅⢱⢜⣿⣿⣿⣿⣿⣿⣿⣿⣿⣿⣿⣿⡿⢟⣽⢿⢟⢫⢿⢟⢿⣿⣿⣿⣿⣿⣿⣿⣿⣿⣿⣿⣿⣿⣿⣿⣿⣿⣿⣿⣿⣿⣿⣿⣿⣿⣿⣿⣿⠀⠀⠀⠀⠀⠀⠀⠀⠀⠀⠀⠀</a:t>
            </a:r>
            <a:br/>
            <a:r>
              <a:t>⠀⠀⠀⠀⠀⠀⠀⠀⠀⠀⠀⣿⣿⣿⣿⣏⢑⡕⢕⢕⣿⣿⣿⣿⣿⣿⣿⣿⣿⣿⣿⣻⢝⢝⢜⢕⢔⠀⠁⢕⠑⢝⢻⣿⣿⣿⣿⣿⣿⣿⣿⣿⣿⣿⣿⣿⣿⣿⣿⣿⣿⣿⣿⣿⣿⣿⣿⣿⣿⠀⠀⠀⠀⠀⠀⠀⠀⠀⠀⠀⠀</a:t>
            </a:r>
            <a:br/>
            <a:r>
              <a:t>⠀⠀⠀⠀⠀⠀⠀⠀⠀⠀⠀⣻⣿⣿⣿⣷⢕⠁⢳⢕⣿⣿⣿⣿⣿⣿⣿⣿⣿⣿⡷⢜⣱⣵⣵⣵⣕⢄⢄⢄⢀⠀⢕⣿⣿⣿⣿⣿⣿⣿⣿⣿⣿⣿⣿⣿⣿⣿⣿⣿⣿⣿⣿⣿⣿⣿⣿⣿⣿⠀⠀⠀⠀⠀⠀⠀⠀⠀⠀⠀⠀</a:t>
            </a:r>
            <a:br/>
            <a:r>
              <a:t>⠀⠀⠀⠀⠀⠀⠀⠀⠀⠀⠀⣿⣿⣿⣿⣧⠁⢕⢕⢕⣿⣿⣿⣿⣿⣿⣿⣿⣿⣿⣿⣾⣿⣿⣿⣿⣿⣿⢕⢕⢕⢀⢕⣿⣿⣿⣿⣿⣿⣿⣿⣿⣿⣿⣿⣿⣿⣿⣿⣿⣿⣿⣿⣿⣿⣿⣿⣿⣿⠀⠀⠀⠀⠀⠀⠀⠀⠀⠀⠀⠀</a:t>
            </a:r>
            <a:br/>
            <a:r>
              <a:t>⠀⠀⠀⠀⠀⠀⠀⠀⠀⠀⠀⣿⣟⣿⡿⣿⢇⠀⢕⢕⣿⣿⣿⣿⣿⣿⣿⣿⣿⣿⣿⡸⢟⠛⠙⢝⡙⠕⠑⠑⠁⢕⢕⣿⣿⣿⣿⣿⣿⣿⣿⣿⣿⣿⣿⣿⣿⣿⣿⣿⣿⣿⣿⣿⣿⣿⣿⣿⣿⠀⠀⠀⠀⠀⠀⠀⠀⠀⠀⠀⠀</a:t>
            </a:r>
            <a:br/>
            <a:r>
              <a:t>⠀⠀⠀⠀⠀⠀⠀⠀⠀⠀⠀⣾⣿⣿⢿⡷⠀⢇⢕⢕⣿⣿⣿⣿⣿⣿⣿⣿⣿⣿⣿⣧⣕⢧⢴⣵⡇⢔⢄⢀⣱⡕⢹⣿⣿⣿⣿⣿⣿⣿⣿⣿⣿⣿⣿⣿⣿⣿⣿⣿⣿⣿⣿⣿⣿⣿⣿⣿⣿⠀⠀⠀⠀⠀⠀⠀⠀⠀⠀⠀⠀</a:t>
            </a:r>
            <a:br/>
            <a:r>
              <a:t>⠀⠀⠀⠀⠀⠀⠀⠀⠀⠀⠀⢿⣿⣿⣿⣿⢕⠀⢱⢕⣿⣿⣿⣿⣿⣿⣿⣿⣿⣿⣿⣿⣿⣿⣯⣿⡕⢕⣸⣾⣿⣇⣱⣿⣿⣿⣿⣿⣿⣿⣿⣿⣿⣿⣿⣿⣿⣿⣿⣿⣿⣿⣿⣿⣿⣿⣿⣿⣿⠀⠀⠀⠀⠀⠀⠀⠀⠀⠀⠀⠀</a:t>
            </a:r>
            <a:br/>
            <a:r>
              <a:t>⠀⠀⠀⠀⠀⠀⠀⠀⠀⠀⠀⢸⣯⣿⣿⣏⠀⢕⢕⢕⣿⣿⣿⣿⣿⣿⣿⣿⣿⣿⣿⣿⣿⣿⣿⣕⣝⣳⣿⣿⣿⣿⣿⣿⣿⣿⣿⣿⣿⣿⣿⣿⣿⣿⣿⣿⣿⣿⣿⣿⣿⣿⣿⣿⣿⣿⣿⣿⣿⠀⠀⠀⠀⠀⠀⠀⠀⠀⠀⠀⠀</a:t>
            </a:r>
            <a:br/>
            <a:r>
              <a:t>⠀⠀⠀⠀⠀⠀⠀⠀⠀⠀⠀⢻⣿⣿⣿⣿⢑⠀⢕⢕⣿⣿⣿⣿⣿⣿⣿⣿⣿⣿⣿⣿⣿⣿⣿⣿⣽⣿⣿⣿⢟⢿⣿⣿⣿⣿⣿⣿⣿⣿⣿⣿⣿⣿⣿⣿⣿⣿⣿⣿⣿⣿⣿⣿⣿⣿⣿⣿⣿⠀⠀⠀⠀⠀⠀⠀⠀⠀⠀⠀⠀</a:t>
            </a:r>
            <a:br/>
            <a:r>
              <a:t>⠀⠀⠀⠀⠀⠀⠀⠀⠀⠀⠀⢸⢿⣿⣿⡟⠀⢕⢕⢕⣿⣿⣿⣿⣿⣿⣿⣿⣿⣿⣿⣿⣿⣿⣿⣿⣿⣿⣿⡿⡣⡎⢝⢟⢻⢿⣿⣿⣿⣿⣿⣿⣿⣿⣿⣿⣿⣿⣿⣿⣿⣿⣿⣿⣿⣿⣿⣿⣿⠀⠀⠀⠀⠀⠀⠀⠀⠀⠀⠀⠀</a:t>
            </a:r>
            <a:br/>
            <a:r>
              <a:t>⠀⠀⠀⠀⠀⠀⠀⠀⠀⠀⠀⢸⣟⣻⣿⣿⢕⢀⢕⢕⣿⣿⣿⣿⣿⣿⣿⣿⣿⣿⣿⣿⣿⣿⣿⣿⣿⣿⣿⣿⣿⢇⢕⢕⢕⣕⣼⡿⣿⣿⣟⣿⣿⣿⡿⣿⣿⣿⣿⣿⣿⣿⣿⣿⣿⣿⣿⣿⣿⠀⠀⠀⠀⠀⠀⠀⠀⠀⠀⠀⠀</a:t>
            </a:r>
            <a:br/>
            <a:r>
              <a:t>⠀⠀⠀⠀⠀⠀⠀⠀⠀⠀⠀⢸⣽⣿⣿⣟⢀⢕⢕⢕⣿⣿⣿⣿⣿⣿⣿⣿⣿⣿⣿⣿⣿⣿⣿⣿⣿⣿⣿⣟⣧⣵⡇⣵⣿⣿⣿⣿⣧⢿⣿⣿⣿⣿⣿⣿⣿⣿⣿⣿⣿⣿⣿⣿⣿⣿⣿⣿⣿⠀⠀⠀⠀⠀⠀⠀⠀⠀⠀⠀⠀</a:t>
            </a:r>
            <a:br/>
            <a:r>
              <a:t>⠀⠀⠀⠀⠀⠀⠀⠀⠀⠀⠀⢜⣿⣝⣿⣿⢕⢐⢕⢕⣿⣿⣿⣿⣿⣿⣿⣿⣿⣿⣿⣿⣿⣿⣿⣿⣿⣿⣿⣿⣿⣿⣗⣾⣿⣿⣿⣿⣿⣿⣧⣿⣿⣿⣿⣿⣯⣿⣿⣿⣿⣿⣿⣿⣿⣿⣿⣿⣿⠀⠀⠀⠀⠀⠀⠀⠀⠀⠀⠀⠀</a:t>
            </a:r>
            <a:br/>
            <a:r>
              <a:t>⠀⠀⠀⠀⠀⠀⠀⠀⠀⠀⠀⢕⣸⡏⢿⡏⢀⢕⢕⢕⣿⣿⣿⣿⣿⣿⣿⣿⣿⣿⣿⣿⣿⣿⣿⣿⣿⣿⣿⣿⣿⣿⣿⣿⣿⣿⣿⣿⣿⣿⣟⣿⣿⣿⣷⣿⣿⣿⣿⣿⣿⣿⣿⣿⣿⣿⣿⣿⣿⠀⠀⠀⠀⠀⠀⠀⠀⠀⠀⠀⠀</a:t>
            </a:r>
            <a:br/>
            <a:r>
              <a:t>⠀⠀⠀⠀⠀⠀⠀⠀⠀⠀⠀⢱⣷⢺⣯⣯⠕⢁⢕⢕⣿⣿⣿⣿⣿⣿⣿⣿⣿⣿⣿⣿⣿⣿⣿⣿⣿⣿⣿⣿⣿⣿⣿⣿⣿⣿⣿⣿⢽⣿⣿⣿⣿⣿⣿⣿⣾⣿⣿⣿⣿⣿⣿⣿⣿⣿⣿⣿⣿⠀⠀⠀⠀⠀⠀⠀⠀⠀⠀⠀⠀</a:t>
            </a:r>
            <a:br/>
            <a:r>
              <a:t>⠀⠀⠀⠀⠀⠀⠀⠀⠀⠀⠀⢕⢹⣿⣿⡇⢀⢕⢕⢜⣿⣿⣿⣿⣿⣿⣿⣿⣿⣿⣿⣿⣿⣿⣿⣿⣿⣿⣿⣿⣿⣿⣿⣿⣿⣿⣿⣿⢸⣿⣿⣿⣿⣿⣿⣿⣿⣿⣿⣿⣿⣿⣿⣿⣿⣿⣿⣿⣿⠀⠀⠀⠀⠀⠀⠀⠀⠀⠀⠀⠀</a:t>
            </a:r>
            <a:br/>
            <a:r>
              <a:t>⠀⠀⠀⠀⠀⠀⠀⠀⠀⠀⠀⢸⣿⣸⣗⡕⠕⢕⢕⢇⣿⣿⣿⣿⣿⣿⣿⣿⣿⣿⣿⣿⣿⣿⣿⣿⣿⣿⣿⣿⣿⣿⣿⣿⣿⣿⣿⣿⣼⣿⣿⡿⣿⣿⣿⣿⣿⣿⣿⣿⣿⣿⣿⣿⣿⣿⣿⣿⣿⠀⠀⠀⠀⠀⠀⠀⠀⠀⠀⠀⠀</a:t>
            </a:r>
            <a:br/>
            <a:r>
              <a:t>⠀⠀⠀⠀⠀⠀⠀⠀⠀⠀⠀⢜⣸⣧⣿⡇⠀⢕⢕⢕⣿⣿⣿⣿⣿⣿⣿⣿⣿⣿⣿⣿⣿⣿⣿⣿⣿⣿⣿⣿⣿⣿⣿⣿⣿⣿⣿⣿⣿⣿⣿⣾⣿⣿⣿⣿⣿⣿⣿⣿⣿⣿⣿⣿⣿⣿⣿⣿⣿⠀⠀⠀⠀⠀⠀⠀⠀⠀⠀⠀⠀</a:t>
            </a:r>
            <a:br/>
            <a:r>
              <a:t>⠀⠀⠀⠀⠀⠀⠀⠀⠀⠀⠀⢕⢜⢹⣧⡇⠕⢅⢕⢕⣿⣿⣿⣿⣿⣿⣿⣿⣿⣿⣿⣿⣿⣿⣿⣿⣿⣿⣿⣿⣿⣿⣿⣿⣿⣿⣿⣿⣿⣿⣿⣿⣿⣿⣿⣿⣿⣿⣿⣿⣿⣿⣿⣿⣿⣿⣿⣿⣿⠀⠀⠀⠀⠀⠀⠀⠀⠀⠀⠀⠀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⠀⠀⠀⠀⠀⠀⠀⠀⠀⠀⠀⢕⡕⢾⡸⡇⠀⢕⢕⢕⣿⣿⣿⣿⣿⣿⣿⣿⣿⣿⣿⣿⣿⣿⣿⣿⣿⣿⣿⣿⣿⣿⣿⣿⣿⣿⣿⣿⣿⣿⣿⣿⣿⣿⣿⣿⣿⣿⣿⣿⣿⣿⣿⣿⣿⣿⣿⣿⣿⠀⠀⠀⠀⠀⠀⠀⠀⠀⠀⠀⠀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⠀⠀⠀⠀⠀⠀⠀⠀⠀⠀⠀⠑⠋⠑⠘⠃⠑⠁⠑⠑⠛⠛⠛⠛⠛⠛⠛⠛⠛⠛⠛⠛⠛⠛⠛⠛⠛⠛⠛⠛⠛⠛⠛⠛⠛⠛⠛⠛⠛⠛⠛⠛⠛⠛⠛⠛⠛⠛⠛⠛⠛⠛⠛⠛⠛⠛⠛⠛⠛⠀⠀⠀⠀⠀⠀⠀⠀⠀⠀⠀⠀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⠀⠀⠀⠀⠀⠀⠀⠀⠀⠀⠀⢹⣿⣻⣿⣿⡕⢱⡕⢕⢿⣿⣿⣿⣿⣿⣿⣿⣿⣿⣿⣿⣿⣿⣿⣿⣿⣿⣿⣿⣿⣿⣿⣿⣿⣿⣿⣿⣿⣿⣿⣿⣿⣿⣿⣿⣿⣿⣿⣿⣿⣿⣿⣿⣿⣿⣿⣿⣿⠀⠀⠀⠀⠀⠀⠀⠀⠀⠀⠀⠀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⠀⠀⠀⠀⠀⠀⠀⠀⠀⠀⠀⢾⣽⣿⣿⣿⢧⡕⠕⡵⣾⣿⣿⣿⣿⣿⣿⣿⣿⣿⣿⣿⣿⣿⣿⣿⣿⣿⣿⣿⣿⣿⣿⣿⣿⣿⣿⣿⣿⣿⣿⣿⣿⣿⣿⣿⣿⣿⣿⣿⣿⣿⣿⣿⣿⣿⣿⣿⣿⠀⠀⠀⠀⠀⠀⠀⠀⠀⠀⠀⠀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⠀⠀⠀⠀⠀⠀⠀⠀⠀⠀⠀⣿⣿⣟⣿⣿⢯⢝⢕⡕⢹⣿⣿⣿⣿⣿⣿⣿⣿⣿⣿⣿⡿⣟⣽⢿⢟⠟⢯⢟⢿⣿⣿⣿⣿⣿⣿⣿⣿⣿⣿⣿⣿⣿⣿⣿⣿⣿⣿⣿⣿⣿⣿⣿⣿⣿⣿⣿⣿⠀⠀⠀⠀⠀⠀⠀⠀⠀⠀⠀⠀</a:t>
            </a:r>
            <a:br/>
            <a:r>
              <a:t>⠀⠀⠀⠀⠀⠀⠀⠀⠀⠀⠀⣺⣿⣿⣿⣿⡕⢣⢜⢕⣾⣿⣿⣿⣿⣿⣿⣿⣿⣿⣿⣟⡝⢕⢜⢕⢄⢀⠀⢕⠕⢜⢻⣿⣿⣿⣿⣿⣿⣿⣿⣿⣿⣿⣿⣿⣿⣿⣿⣿⣿⣿⣿⣿⣿⣿⣿⣿⣿⠀⠀⠀⠀⠀⠀⠀⠀⠀⠀⠀⠀</a:t>
            </a:r>
            <a:br/>
            <a:r>
              <a:t>⠀⠀⠀⠀⠀⠀⠀⠀⠀⠀⠀⣾⣯⣿⣿⣯⡧⠑⢕⡕⢸⣿⣿⣿⣿⣿⣿⣿⣿⣿⣷⢜⢱⣵⣵⣵⣕⢔⢄⢔⢄⠀⢕⣿⣿⣿⣿⣿⣿⣿⣿⣿⣿⣿⣿⣿⣿⣿⣿⣿⣿⣿⣿⣿⣿⣿⣿⣿⣿⠀⠀⠀⠀⠀⠀⠀⠀⠀⠀⠀⠀</a:t>
            </a:r>
            <a:br/>
            <a:r>
              <a:t>⠀⠀⠀⠀⠀⠀⠀⠀⠀⠀⠀⣽⣿⣿⣿⡾⡕⢔⢕⢕⣸⣿⣿⣿⣿⣿⣿⣿⣿⣿⣿⣿⣿⣿⣿⣿⣿⣿⢇⢕⢕⢄⢀⣽⣿⣿⣿⣿⣿⣿⣿⣿⣿⣿⣿⣿⣿⣿⣿⣿⣿⣿⣿⣿⣿⣿⣿⣿⣿⠀⠀⠀⠀⠀⠀⠀⠀⠀⠀⠀⠀</a:t>
            </a:r>
            <a:br/>
            <a:r>
              <a:t>⠀⠀⠀⠀⠀⠀⠀⠀⠀⠀⠀⣺⣿⣻⣽⣿⡇⠁⢕⢕⢸⣿⣿⣿⣿⣿⣿⣿⣿⣿⣿⡸⢟⠙⠙⢝⡙⠕⠑⠑⠁⢵⢕⣾⣿⣿⣿⣿⣿⣿⣿⣿⣿⣿⣿⣿⣿⣿⣿⣿⣿⣿⣿⣿⣿⣿⣿⣿⣿⠀⠀⠀⠀⠀⠀⠀⠀⠀⠀⠀⠀</a:t>
            </a:r>
            <a:br/>
            <a:r>
              <a:t>⠀⠀⠀⠀⠀⠀⠀⠀⠀⠀⠀⢿⣿⣿⣿⣾⢕⢑⢕⢕⢸⣿⣿⣿⣿⣿⣿⣿⣿⣿⣿⣧⣕⢣⢵⣵⡇⢕⢄⢀⢕⣕⡕⣿⣿⣿⣿⣿⣿⣿⣿⣿⣿⣿⣿⣿⣿⣿⣿⣿⣿⣿⣿⣿⣿⣿⣿⣿⣿⠀⠀⠀⠀⠀⠀⠀⠀⠀⠀⠀⠀</a:t>
            </a:r>
            <a:br/>
            <a:r>
              <a:t>⠀⠀⠀⠀⠀⠀⠀⠀⠀⠀⠀⣿⣿⡻⣾⣷⡇⠀⢕⢕⢸⣿⣿⣿⣿⣿⣿⣿⣿⣿⣿⣿⣿⣿⣯⣿⡏⢕⣱⣾⣿⡟⣕⣾⣿⣿⣿⣿⣿⣿⣿⣿⣿⣿⣿⣿⣿⣿⣿⣿⣿⣿⣿⣿⣿⣿⣿⣿⣿⠀⠀⠀⠀⠀⠀⠀⠀⠀⠀⠀⠀</a:t>
            </a:r>
            <a:br/>
            <a:r>
              <a:t>⠀⠀⠀⠀⠀⠀⠀⠀⠀⠀⠀⢷⣹⣝⣾⣿⢕⠀⢕⢕⣸⣿⣿⣿⣿⣿⣿⣿⣿⣿⣿⣿⣿⣿⣿⣝⢝⣳⣼⣿⣿⣿⣿⣿⣿⣿⣿⣿⣿⣿⣿⣿⣿⣿⣿⣿⣿⣿⣿⣿⣿⣿⣿⣿⣿⣿⣿⣿⣿⠀⠀⠀⠀⠀⠀⠀⠀⠀⠀⠀⠀</a:t>
            </a:r>
            <a:br/>
            <a:r>
              <a:t>⠀⠀⠀⠀⠀⠀⠀⠀⠀⠀⠀⢸⣿⣿⣿⣿⡇⠑⢕⢕⢸⣿⣿⣿⣿⣿⣿⣿⣿⣿⣿⣿⣿⣿⣿⣿⣿⣿⣿⣿⢫⢿⣿⣿⣿⣿⣿⣿⣿⣿⣿⣿⣿⣿⣿⣿⣿⣿⣿⣿⣿⣿⣿⣿⣿⣿⣿⣿⣿⠀⠀⠀⠀⠀⠀⠀⠀⠀⠀⠀⠀</a:t>
            </a:r>
            <a:br/>
            <a:r>
              <a:t>⠀⠀⠀⠀⠀⠀⠀⠀⠀⠀⠀⢱⣻⣿⣿⣿⡇⠀⢕⢕⢸⣿⣿⣿⣿⣿⣿⣿⣿⣿⣿⣿⣿⣿⣿⣿⣿⣿⣿⡿⢇⢾⢝⢟⢻⢿⣿⣿⣿⣿⣿⣿⣟⣿⣿⣿⣿⣿⣿⣿⣿⣿⣿⣿⣿⣿⣿⣿⣿⠀⠀⠀⠀⠀⠀⠀⠀⠀⠀⠀⠀</a:t>
            </a:r>
            <a:br/>
            <a:r>
              <a:t>⠀⠀⠀⠀⠀⠀⠀⠀⠀⠀⠀⢕⣿⣟⢾⡻⢇⠕⢕⢕⢸⣿⣿⣿⣿⣿⣿⣿⣿⣿⣿⣿⣿⣿⣿⣿⣿⣿⣿⣷⣿⢇⢕⢕⢕⢕⢜⡿⢿⣿⡟⣿⣿⣿⣿⣿⣿⣿⣿⣿⣿⣿⣿⣿⣿⣿⣿⣿⣿⠀⠀⠀⠀⠀⠀⠀⠀⠀⠀⠀⠀</a:t>
            </a:r>
            <a:br/>
            <a:r>
              <a:t>⠀⠀⠀⠀⠀⠀⠀⠀⠀⠀⠀⢕⢹⣟⢿⣿⡇⢁⢕⢕⢸⣿⣿⣿⣿⣿⣿⣿⣿⣿⣿⣿⣿⣿⣿⣿⣿⣿⣿⢟⣏⣵⡇⢵⣿⣿⣿⣷⣽⣿⣿⣿⣿⣿⣿⣿⣿⣿⣿⣿⣿⣿⣿⣿⣿⣿⣿⣿⣿⠀⠀⠀⠀⠀⠀⠀⠀⠀⠀⠀⠀</a:t>
            </a:r>
            <a:br/>
            <a:r>
              <a:t>⠀⠀⠀⠀⠀⠀⠀⠀⠀⠀⠀⢕⣼⢕⣻⣿⡇⠕⢕⢕⢸⣿⣿⣿⣿⣿⣿⣿⣿⣿⣿⣿⣿⣿⣿⣿⣿⣿⣿⣿⣿⣿⣧⣾⣿⣿⣿⣿⣿⣧⣏⣟⣿⣿⣿⣿⣯⣿⣿⣿⣿⣿⣿⣿⣿⣿⣿⣿⣿⠀⠀⠀⠀⠀⠀⠀⠀⠀⠀⠀⠀</a:t>
            </a:r>
            <a:br/>
            <a:r>
              <a:t>⠀⠀⠀⠀⠀⠀⠀⠀⠀⠀⠀⢕⢸⢜⣻⣿⢇⢁⢕⢕⢸⣿⣿⣿⣿⣿⣿⣿⣿⣿⣿⣿⣿⣿⣿⣿⣿⣿⣿⣿⣿⣿⣿⣿⣿⣿⣿⣿⣿⣿⣟⣿⣿⣿⣿⣽⣿⣿⣿⣿⣿⣿⣿⣿⣿⣿⣿⣿⣿⠀⠀⠀⠀⠀⠀⠀⠀⠀⠀⠀⠀</a:t>
            </a:r>
            <a:br/>
            <a:r>
              <a:t>⠀⠀⠀⠀⠀⠀⠀⠀⠀⠀⠀⢕⢱⡞⢳⣾⡇⠔⢕⡇⢸⣿⣿⣿⣿⣿⣿⣿⣿⣿⣿⣿⣿⣿⣿⣿⣿⣿⣿⣿⣿⣿⣿⣿⣿⣿⣿⣿⢿⣿⣿⣿⣿⣿⣿⣿⣾⣿⣿⣿⣿⣿⣿⣿⣿⣿⣿⣿⣿⠀⠀⠀⠀⠀⠀⠀⠀⠀⠀⠀⠀</a:t>
            </a:r>
            <a:br/>
            <a:r>
              <a:t>⠀⠀⠀⠀⠀⠀⠀⠀⠀⠀⠀⢕⢕⡱⢧⢿⢇⢁⢕⢕⢺⣿⣿⣿⣿⣿⣿⣿⣿⣿⣿⣿⣿⣿⣿⣿⣿⣿⣿⣿⣿⣿⣿⣿⣿⣿⣿⣿⢸⣿⣿⣿⣿⣿⣿⣿⣿⣿⣿⣿⣿⣿⣿⣿⣿⣿⣿⣿⣿⠀⠀⠀⠀⠀⠀⠀⠀⠀⠀⠀⠀</a:t>
            </a:r>
            <a:br/>
            <a:r>
              <a:t>⠀⠀⠀⠀⠀⠀⠀⠀⠀⠀⠀⢕⣾⡇⢕⣝⢕⠁⢕⢕⢹⣿⣿⣿⣿⣿⣿⣿⣿⣿⣿⣿⣿⣿⣿⣿⣿⣿⣿⣿⣿⣿⣿⣿⣿⣿⣿⣿⡇⣿⣿⣿⣿⣿⣿⣿⣿⣿⣿⣿⣿⣿⣿⣿⣿⣿⣿⣿⣿⠀⠀⠀⠀⠀⠀⠀⠀⠀⠀⠀⠀</a:t>
            </a:r>
            <a:br/>
            <a:r>
              <a:t>⠀⠀⠀⠀⠀⠀⠀⠀⠀⠀⠀⢕⢕⡱⢧⣼⢕⠀⢕⢕⢸⣿⣿⣿⣿⣿⣿⣿⣿⣿⣿⣿⣿⣿⣿⣿⣿⣿⣿⣿⣿⣿⣿⣿⣿⣿⣿⣿⣿⣿⣿⣼⣿⣿⣿⣿⣿⣿⣿⣿⣿⣿⣿⣿⣿⣿⣿⣿⣿⠀⠀⠀⠀⠀⠀⠀⠀⠀⠀⠀⠀</a:t>
            </a:r>
            <a:br/>
            <a:r>
              <a:t>⠀⠀⠀⠀⠀⠀⠀⠀⠀⠀⠀⢕⢕⢕⣱⣜⢕⢀⢕⢕⢸⣿⣿⣿⣿⣿⣿⣿⣿⣿⣿⣿⣿⣿⣿⣿⣿⣿⣿⣿⣿⣿⣿⣿⣿⣿⣿⣿⣿⣿⣿⣿⣿⣿⣿⣿⣿⣿⣿⣿⣿⣿⣿⣿⣿⣿⣿⣿⣿⠀⠀⠀⠀⠀⠀⠀⠀⠀⠀⠀⠀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⠀⠀⠀⠀⠀⠀⠀⠀⠀⠀⠀⢱⢧⡕⢱⣿⢕⠀⢕⢕⢸⣿⣿⣿⣿⣿⣿⣿⣿⣿⣿⣿⣿⣿⣿⣿⣿⣿⣿⣿⣿⣿⣿⣿⣿⣿⣿⣿⣿⢿⣿⣿⣿⣿⣿⣿⣿⣿⣿⣿⣿⣿⣿⣿⣿⣿⣿⣿⣿⠀⠀⠀⠀⠀⠀⠀⠀⠀⠀⠀⠀</a:t>
            </a:r>
            <a:br/>
            <a:r>
              <a:t>⠀⠀⠀⠀⠀⠀⠀⠀⠀⠀⠀⠘⠑⠑⠑⠘⠑⠁⠑⠑⠘⠛⠛⠛⠛⠛⠛⠛⠛⠛⠛⠛⠛⠛⠛⠛⠛⠛⠛⠛⠛⠛⠛⠛⠛⠛⠛⠛⠛⠑⠚⠛⠛⠛⠛⠛⠛⠛⠛⠛⠛⠛⠛⠛⠛⠛⠛⠛⠛⠀⠀⠀⠀⠀⠀⠀⠀⠀⠀⠀⠀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⠀⠀⠀⠀⠀⠀⠀⠀⠀⠀⠀⣽⣽⣿⣿⣿⣷⢜⢕⢕⢱⣿⣿⣿⣿⣿⣿⣿⣿⣿⣿⣿⣿⣿⣿⣿⣿⣿⣿⣿⢿⣿⣿⣿⣿⣿⣿⣿⣿⣿⣿⣿⣿⣿⣿⣿⣿⣿⣿⣿⣿⣿⣿⣿⣿⣿⣿⣿⣿⠀⠀⠀⠀⠀⠀⠀⠀⠀⠀⠀⠀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⠀⠀⠀⠀⠀⠀⠀⠀⠀⠀⠀⢹⣿⣷⢿⣿⣿⢕⢜⢕⣕⣿⣿⣿⣿⣿⣿⣿⣿⣿⣿⣿⣿⣿⣿⣿⣿⣿⣿⣿⣿⣿⣿⣿⣿⣿⣿⣿⣿⣿⣿⣿⣿⣿⣿⣿⣿⣿⣿⣿⣿⣿⣿⣿⣿⣿⣿⣿⣿⠀⠀⠀⠀⠀⠀⠀⠀⠀⠀⠀⠀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⠀⠀⠀⠀⠀⠀⠀⠀⠀⠀⠀⣾⣿⣿⣿⣿⣯⡝⢕⢕⢏⣿⣿⣿⣿⣿⣿⣿⣿⣿⣿⣿⣿⢟⣯⢽⢗⢟⢹⢿⢿⣿⣿⣿⣿⣿⣿⣿⣿⣿⣿⣿⣿⣿⣿⣿⣿⣿⣿⣿⣿⣿⣿⣿⣿⣿⣿⣿⣿⠀⠀⠀⠀⠀⠀⠀⠀⠀⠀⠀⠀</a:t>
            </a:r>
            <a:br/>
            <a:r>
              <a:t>⠀⠀⠀⠀⠀⠀⠀⠀⠀⠀⠀⣻⣯⣿⣟⣿⣟⠕⡕⢜⢱⣿⣿⣿⣿⣿⣿⣿⣿⣿⣿⣿⡟⢏⢘⢕⢄⢀⠀⢕⠕⢜⢝⣿⣿⣿⣿⣿⣿⣿⣿⣿⣿⣿⣿⣿⣿⣿⣿⣿⣿⣿⣿⣿⣿⣿⣿⣿⣿⠀⠀⠀⠀⠀⠀⠀⠀⠀⠀⠀⠀</a:t>
            </a:r>
            <a:br/>
            <a:r>
              <a:t>⠀⠀⠀⠀⠀⠀⠀⠀⠀⠀⠀⣾⣿⣿⣿⣽⣿⢔⠑⢱⢕⣿⣿⣿⣿⣿⣿⣿⣿⣿⣿⡜⢱⣵⣵⣵⣕⢔⢄⢄⢄⠀⠅⢸⣿⣿⣿⣿⣿⣿⣿⣿⣿⣿⣿⣿⣿⣿⣿⣿⣿⣿⣿⣿⣿⣿⣿⣿⣿⠀⠀⠀⠀⠀⠀⠀⠀⠀⠀⠀⠀</a:t>
            </a:r>
            <a:br/>
            <a:r>
              <a:t>⠀⠀⠀⠀⠀⠀⠀⠀⠀⠀⠀⢿⣻⣿⣿⣿⢏⠁⢔⢕⢱⣿⣿⣿⣿⣿⣿⣿⣿⣿⣿⣧⣿⣿⣿⣿⣿⣿⢇⢕⢕⢔⠀⢸⣿⣿⣿⣿⣿⣿⣿⣿⣿⣿⣿⣿⣿⣿⣿⣿⣿⣿⣿⣿⣿⣿⣿⣿⣿⠀⠀⠀⠀⠀⠀⠀⠀⠀⠀⠀⠀</a:t>
            </a:r>
            <a:br/>
            <a:r>
              <a:t>⠀⠀⠀⠀⠀⠀⠀⠀⠀⠀⠀⣺⢿⣿⣿⣟⣾⢔⠁⢕⢕⣻⣿⣿⣿⣿⣿⣿⣿⣿⣿⡿⢟⢟⠙⢝⡝⠕⠑⠁⠅⢱⡔⢸⣿⣿⣿⣿⣿⣿⣿⣿⣿⣿⣿⣿⣿⣿⣿⣿⣿⣿⣿⣿⣿⣿⣿⣿⣿⠀⠀⠀⠀⠀⠀⠀⠀⠀⠀⠀⠀</a:t>
            </a:r>
            <a:br/>
            <a:r>
              <a:t>⠀⠀⠀⠀⠀⠀⠀⠀⠀⠀⠀⢾⣟⣿⣯⣿⣯⠁⢔⢕⢱⣿⣿⣿⣿⣿⣿⣿⣿⣿⣿⣷⣵⢣⡵⣰⡇⢕⢄⠄⢄⣵⢕⢿⣿⣿⣿⣿⣿⣿⣿⣿⣿⣿⣿⣿⣿⣿⣿⣿⣿⣿⣿⣿⣿⣿⣿⣿⣿⠀⠀⠀⠀⠀⠀⠀⠀⠀⠀⠀⠀</a:t>
            </a:r>
            <a:br/>
            <a:r>
              <a:t>⠀⠀⠀⠀⠀⠀⠀⠀⠀⠀⠀⣮⣿⣾⣿⣿⣿⢔⠁⢕⢕⣿⣿⣿⣿⣿⣿⣿⣿⣿⣿⣿⣿⣿⣿⣿⣏⢇⡕⣼⣿⣿⢜⣼⣿⣿⣿⣿⣿⣿⣿⣿⣿⣿⣿⣿⣿⣿⣿⣿⣿⣿⣿⣿⣿⣿⣿⣿⣿⠀⠀⠀⠀⠀⠀⠀⠀⠀⠀⠀⠀</a:t>
            </a:r>
            <a:br/>
            <a:r>
              <a:t>⠀⠀⠀⠀⠀⠀⠀⠀⠀⠀⠀⢜⡿⣿⣿⣿⡿⠁⢔⢕⢕⣿⣿⣿⣿⣿⣿⣿⣿⣿⣿⣿⣿⣿⣿⣝⢝⣳⣼⣿⣿⣿⣿⣿⣿⣿⣿⣿⣿⣿⣿⣿⣿⣿⣿⣿⣿⣿⣿⣿⣿⣿⣿⣿⣿⣿⣿⣿⣿⠀⠀⠀⠀⠀⠀⠀⠀⠀⠀⠀⠀</a:t>
            </a:r>
            <a:br/>
            <a:r>
              <a:t>⠀⠀⠀⠀⠀⠀⠀⠀⠀⠀⠀⢱⢺⣷⣿⣿⣿⢕⠁⢕⢕⢾⣿⣿⣿⣿⣿⣿⣿⣿⣿⣿⣿⣿⣿⣿⣟⣿⣿⣿⢯⣿⣿⣿⣿⣿⣿⣿⣿⣿⣿⣿⣿⣿⣿⣿⣿⣿⣿⣿⣿⣿⣿⣿⣿⣿⣿⣿⣿⠀⠀⠀⠀⠀⠀⠀⠀⠀⠀⠀⠀</a:t>
            </a:r>
            <a:br/>
            <a:r>
              <a:t>⠀⠀⠀⠀⠀⠀⠀⠀⠀⠀⠀⢱⡯⣻⡾⣿⡿⢁⢕⢕⢕⣿⣿⣿⣿⣿⣿⣿⣿⣿⣿⣿⣿⣿⣿⣿⣿⣿⣿⣿⢕⢼⢟⢟⢿⣿⣿⣿⣿⣿⣿⣿⣟⣿⣿⣿⣿⣿⣿⣿⣿⣿⣿⣿⣿⣿⣿⣿⣿⠀⠀⠀⠀⠀⠀⠀⠀⠀⠀⠀⠀</a:t>
            </a:r>
            <a:br/>
            <a:r>
              <a:t>⠀⠀⠀⠀⠀⠀⠀⠀⠀⠀⠀⢕⣽⣿⡻⣻⢿⢕⠁⢕⢕⣸⣿⣿⣿⣿⣿⣿⣿⣿⣿⣿⣿⣿⣿⣿⣿⣿⣿⣵⣯⢕⢕⢕⢕⢕⢕⢻⣿⣿⣿⣿⣿⣿⣿⣿⣿⣿⣿⣿⣿⣿⣿⣿⣿⣿⣿⣿⣿⠀⠀⠀⠀⠀⠀⠀⠀⠀⠀⠀⠀</a:t>
            </a:r>
            <a:br/>
            <a:r>
              <a:t>⠀⠀⠀⠀⠀⠀⠀⠀⠀⠀⠀⢕⢜⡟⡳⣿⣟⠀⢕⢕⢕⣿⣿⣿⣿⣿⣿⣿⣿⣿⣿⣿⣿⣿⣿⣿⣿⣿⣿⢿⢝⣱⡇⣱⣵⣷⣿⣿⣗⣏⣿⣿⣿⣿⣿⣿⣿⣿⣿⣿⣿⣿⣿⣿⣿⣿⣿⣿⣿⠀⠀⠀⠀⠀⠀⠀⠀⠀⠀⠀⠀</a:t>
            </a:r>
            <a:br/>
            <a:r>
              <a:t>⠀⠀⠀⠀⠀⠀⠀⠀⠀⠀⠀⢕⢝⢕⢝⣿⣿⢕⠁⢕⢜⣿⣿⣿⣿⣿⣿⣿⣿⣿⣿⣿⣿⣿⣿⣿⣿⣿⣿⣿⣾⣿⣿⣸⣿⣿⣿⣿⣿⣿⣟⢿⣿⣿⣿⣿⣿⣿⣿⣿⣿⣿⣿⣿⣿⣿⣿⣿⣿⠀⠀⠀⠀⠀⠀⠀⠀⠀⠀⠀⠀</a:t>
            </a:r>
            <a:br/>
            <a:r>
              <a:t>⠀⠀⠀⠀⠀⠀⠀⠀⠀⠀⠀⢕⢕⢝⢿⣿⣽⢀⢕⢕⢕⣿⣿⣿⣿⣿⣿⣿⣿⣿⣿⣿⣿⣿⣿⣿⣿⣿⣿⣿⣿⣿⣿⣿⣿⣿⣿⣿⣿⣿⣿⢳⣾⣿⣿⣟⣿⣿⣿⣿⣿⣿⣿⣿⣿⣿⣿⣿⣿⠀⠀⠀⠀⠀⠀⠀⠀⠀⠀⠀⠀</a:t>
            </a:r>
            <a:br/>
            <a:r>
              <a:t>⠀⠀⠀⠀⠀⠀⠀⠀⠀⠀⠀⢕⢕⢸⢏⣵⣯⢕⢑⢕⢕⣿⣿⣿⣿⣿⣿⣿⣿⣿⣿⣿⣿⣿⣿⣿⣿⣿⣿⣿⣿⣿⣿⣿⣿⣿⣿⣿⣺⣿⣿⣿⣿⣿⣿⣿⣾⣿⣿⣿⣿⣿⣿⣿⣿⣿⣿⣿⣿⠀⠀⠀⠀⠀⠀⠀⠀⠀⠀⠀⠀</a:t>
            </a:r>
            <a:br/>
            <a:r>
              <a:t>⠀⠀⠀⠀⠀⠀⠀⠀⠀⠀⠀⢕⢕⣕⢜⢏⡟⢀⢕⢕⢕⣾⣿⣿⣿⣿⣿⣿⣿⣿⣿⣿⣿⣿⣿⣿⣿⣿⣿⣿⣿⣿⣿⣿⣿⣿⣿⣿⢜⣿⣿⣿⣿⣿⣿⣿⣿⣿⣿⣿⣿⣿⣿⣿⣿⣿⣿⣿⣿⠀⠀⠀⠀⠀⠀⠀⠀⠀⠀⠀⠀</a:t>
            </a:r>
            <a:br/>
            <a:r>
              <a:t>⠀⠀⠀⠀⠀⠀⠀⠀⠀⠀⠀⢕⢕⢜⢕⢜⣵⢕⢑⢕⢜⣿⣿⣿⣿⣿⣿⣿⣿⣿⣿⣿⣿⣿⣿⣿⣿⣿⣿⣿⣿⣿⣿⣿⣿⣿⣿⣿⡇⣿⣿⣿⣿⣿⣿⣿⣿⣿⣿⣿⣿⣿⣿⣿⣿⣿⣿⣿⣿⠀⠀⠀⠀⠀⠀⠀⠀⠀⠀⠀⠀</a:t>
            </a:r>
            <a:br/>
            <a:r>
              <a:t>⠀⠀⠀⠀⠀⠀⠀⠀⠀⠀⠀⢕⢕⢕⢱⢧⡕⢀⢕⢕⢕⣿⣿⣿⣿⣿⣿⣿⣿⣿⣿⣿⣿⣿⣿⣿⣿⣿⣿⣿⣿⣿⣿⣿⣿⣿⣿⣿⣇⣿⣿⣿⣿⣿⣿⣿⣿⣿⣿⣿⣿⣿⣿⣿⣿⣿⣿⣿⣿⠀⠀⠀⠀⠀⠀⠀⠀⠀⠀⠀⠀</a:t>
            </a:r>
            <a:br/>
            <a:r>
              <a:t>⠀⠀⠀⠀⠀⠀⠀⠀⠀⠀⠀⢕⢕⢕⢕⢹⢎⢔⠅⢕⢕⢿⣿⣿⣿⣿⣿⣿⣿⣿⣿⣿⣿⣿⣿⣿⣿⣿⣿⣿⣿⣿⣿⣿⣿⣿⣿⣿⣷⣿⣿⣟⣻⣿⣿⣿⣿⣿⣿⣿⣿⣿⣿⣿⣿⣿⣿⣿⣿⠀⠀⠀⠀⠀⠀⠀⠀⠀⠀⠀⠀</a:t>
            </a:r>
            <a:br/>
            <a:r>
              <a:t>⠀⠀⠀⠀⠀⠀⠀⠀⠀⠀⠀⢜⣿⢇⢕⢧⢕⠀⢕⢕⢕⣿⣿⣿⣿⣿⣿⣿⣿⣿⣿⣿⣿⣿⣿⣿⣿⣿⣿⣿⣿⣿⣿⣿⣿⣿⣿⣿⣿⢿⣿⣿⣿⣿⣿⣿⣿⣿⣿⣿⣿⣿⣿⣿⣿⣿⣿⣿⣿⠀⠀⠀⠀⠀⠀⠀⠀⠀⠀⠀⠀</a:t>
            </a:r>
            <a:br/>
            <a:r>
              <a:t>⠀⠀⠀⠀⠀⠀⠀⠀⠀⠀⠀⠑⠋⠑⠑⠑⠑⠐⠑⠑⠑⠚⠛⠛⠛⠛⠛⠛⠛⠛⠛⠛⠛⠛⠛⠛⠛⠛⠛⠛⠛⠛⠛⠛⠛⠛⠛⠛⠓⠑⠘⠛⠛⠛⠛⠛⠛⠛⠛⠛⠛⠛⠛⠛⠛⠛⠛⠛⠛⠀⠀⠀⠀⠀⠀⠀⠀⠀⠀⠀⠀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⠀⠀⠀⠀⠀⠀⠀⠀⠀⠀⠀⣻⣿⢿⣝⣿⣿⡇⢕⢕⢜⢼⣿⣿⣿⣿⣿⣿⣿⣿⣿⣿⣿⣿⣿⣿⣿⣿⣿⣿⣿⣿⣿⣿⣿⣿⣿⣿⣿⣿⣿⣿⣿⣿⣿⣿⣿⣿⣿⣿⣿⣿⣿⣿⣿⣿⣿⣿⣿⠀⠀⠀⠀⠀⠀⠀⠀⠀⠀⠀⠀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⠀⠀⠀⠀⠀⠀⠀⠀⠀⠀⠀⣾⣻⣽⣾⣽⣿⡗⡕⢇⡕⣸⣿⣿⣿⣿⣿⣿⣿⣿⣿⣿⣿⣿⣿⣿⣿⣿⣿⣿⣿⣿⣿⣿⣿⣿⣿⣿⣿⣿⣿⣿⣿⣿⣿⣿⣿⣿⣿⣿⣿⣿⣿⣿⣿⣿⣿⣿⣿⠀⠀⠀⠀⠀⠀⠀⠀⠀⠀⠀⠀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⠀⠀⠀⠀⠀⠀⠀⠀⠀⠀⠀⣪⣿⣻⣿⣿⣿⣇⢗⢔⡜⢸⣿⣿⣿⣿⣿⣿⣿⣿⣿⣿⣿⢟⣫⡽⢷⢟⢽⢽⢿⣿⣿⣿⣿⣿⣿⣿⣿⣿⣿⣿⣿⣿⣿⣿⣿⣿⣿⣿⣿⣿⣿⣿⣿⣿⣿⣿⣿⠀⠀⠀⠀⠀⠀⠀⠀⠀⠀⠀⠀</a:t>
            </a:r>
            <a:br/>
            <a:r>
              <a:t>⠀⠀⠀⠀⠀⠀⠀⠀⠀⠀⠀⢷⣾⣻⡿⣿⣿⡇⢱⢕⢕⢜⣿⣿⣿⣿⣿⣿⣿⣿⣿⣿⡯⢏⢕⢕⢄⢄⠁⢑⠕⠕⢝⢻⣿⣿⣿⣿⣿⣿⣿⣿⣿⣿⣿⣿⣿⣿⣿⣿⣿⣿⣿⣿⣿⣿⣿⣿⣿⠀⠀⠀⠀⠀⠀⠀⠀⠀⠀⠀⠀</a:t>
            </a:r>
            <a:br/>
            <a:r>
              <a:t>⠀⠀⠀⠀⠀⠀⠀⠀⠀⠀⠀⣺⣿⣿⣿⣿⣟⢇⠄⠕⡕⢜⣿⣿⣿⣿⣿⣿⣿⣿⣿⣇⡕⣵⣵⣵⣕⢔⢄⢄⢄⢀⠁⢱⣿⣿⣿⣿⣿⣿⣿⣿⣿⣿⣿⣿⣿⣿⣿⣿⣿⣿⣿⣿⣿⣿⣿⣿⣿⠀⠀⠀⠀⠀⠀⠀⠀⠀⠀⠀⠀</a:t>
            </a:r>
            <a:br/>
            <a:r>
              <a:t>⠀⠀⠀⠀⠀⠀⠀⠀⠀⠀⠀⣺⣿⣿⣿⣿⡫⡕⠄⢔⢕⢵⣿⣿⣿⣿⣿⣿⣿⣿⣿⣷⣾⣿⣿⣿⣿⣿⡇⢕⢕⢕⠀⢕⣿⣿⣿⣿⣿⣿⣿⣿⣿⣿⣿⣿⣿⣿⣿⣿⣿⣿⣿⣿⣿⣿⣿⣿⣿⠀⠀⠀⠀⠀⠀⠀⠀⠀⠀⠀⠀</a:t>
            </a:r>
            <a:br/>
            <a:r>
              <a:t>⠀⠀⠀⠀⠀⠀⠀⠀⠀⠀⠀⣻⣯⣿⣿⣿⣿⡇⠐⠕⡕⢕⣿⣿⣿⣿⣿⣿⣿⣿⣿⣗⢟⢟⠛⠝⢏⠹⠑⠑⠑⢱⡔⢱⣿⣿⣿⣿⣿⣿⣿⣿⣿⣿⣿⣿⣿⣿⣿⣿⣿⣿⣿⣿⣿⣿⣿⣿⣿⠀⠀⠀⠀⠀⠀⠀⠀⠀⠀⠀⠀</a:t>
            </a:r>
            <a:br/>
            <a:r>
              <a:t>⠀⠀⠀⠀⠀⠀⠀⠀⠀⠀⠀⣺⣿⣿⣯⣿⣿⡎⠀⢕⢕⢵⣿⣿⣿⣿⣿⣿⣿⣿⣿⣿⣵⡣⣴⢴⣿⢔⢄⢀⢀⣱⡜⢸⣿⣿⣿⣿⣿⣿⣿⣿⣿⣿⣿⣿⣿⣿⣿⣿⣿⣿⣿⣿⣿⣿⣿⣿⣿⠀⠀⠀⠀⠀⠀⠀⠀⠀⠀⠀⠀</a:t>
            </a:r>
            <a:br/>
            <a:r>
              <a:t>⠀⠀⠀⠀⠀⠀⠀⠀⠀⠀⠀⢝⣯⣽⢿⣿⣿⡇⢔⠑⢕⢝⣿⣿⣿⣿⣿⣿⣿⣿⣿⣿⣿⣿⣷⣯⣏⢕⢕⣷⣿⣿⢇⣱⣿⣿⣿⣿⣿⣿⣿⣿⣿⣿⣿⣿⣿⣿⣿⣿⣿⣿⣿⣿⣿⣿⣿⣿⣿⠀⠀⠀⠀⠀⠀⠀⠀⠀⠀⠀⠀</a:t>
            </a:r>
            <a:br/>
            <a:r>
              <a:t>⠀⠀⠀⠀⠀⠀⠀⠀⠀⠀⠀⢕⢵⣧⣻⣿⣿⡇⠀⢕⢕⢕⣿⣿⣿⣿⣿⣿⣿⣿⣿⣿⣿⣿⣿⣏⢙⢇⣼⣿⣿⣿⣿⣿⣿⣿⣿⣿⣿⣿⣿⣿⣿⣿⣿⣿⣿⣿⣿⣿⣿⣿⣿⣿⣿⣿⣿⣿⣿⠀⠀⠀⠀⠀⠀⠀⠀⠀⠀⠀⠀</a:t>
            </a:r>
            <a:br/>
            <a:r>
              <a:t>⠀⠀⠀⠀⠀⠀⠀⠀⠀⠀⠀⢕⡕⣷⣯⣿⣿⡗⢔⠑⢕⢕⣿⣿⣿⣿⣿⣿⣿⣿⣿⣿⣿⣿⣿⣿⣿⣻⣿⣿⡿⡿⣿⣿⣿⣿⣿⣿⣿⣿⣿⣿⣿⣿⣿⣿⣿⣿⣿⣿⣿⣿⣿⣿⣿⣿⣿⣿⣿⠀⠀⠀⠀⠀⠀⠀⠀⠀⠀⠀⠀</a:t>
            </a:r>
            <a:br/>
            <a:r>
              <a:t>⠀⠀⠀⠀⠀⠀⠀⠀⠀⠀⠀⢕⢷⢻⢷⣾⣿⡏⠀⢕⢕⢕⣿⣿⣿⣿⣿⣿⣿⣿⣿⣿⣿⣿⣿⣿⣿⣿⣿⣿⡗⣱⢟⢟⢿⣿⣿⣿⣿⣿⣿⣿⣿⢿⣿⣿⣿⣿⣿⣿⣿⣿⣿⣿⣿⣿⣿⣿⣿⠀⠀⠀⠀⠀⠀⠀⠀⠀⠀⠀⠀</a:t>
            </a:r>
            <a:br/>
            <a:r>
              <a:t>⠀⠀⠀⠀⠀⠀⠀⠀⠀⠀⠀⢕⢕⢻⡷⡷⣿⡗⢔⠕⢕⢕⣿⣿⣿⣿⣿⣿⣿⣿⣿⣿⣿⣿⣿⣿⣿⣿⣿⣯⣾⣧⢕⢕⢕⢜⢝⢿⣿⣿⣿⣿⣿⣿⣿⣿⣿⣿⣿⣿⣿⣿⣿⣿⣿⣿⣿⣿⣿⠀⠀⠀⠀⠀⠀⠀⠀⠀⠀⠀⠀</a:t>
            </a:r>
            <a:br/>
            <a:r>
              <a:t>⠀⠀⠀⠀⠀⠀⠀⠀⠀⠀⠀⢕⢕⢕⢻⣟⣯⡇⠁⢕⢕⢱⣿⣿⣿⣿⣿⣿⣿⣿⣿⣿⣿⣿⣿⣿⣿⣿⣿⡿⡟⢕⣵⢱⣼⣿⣷⣿⡾⢿⢿⣾⣿⣿⣿⣿⣿⣿⣿⣿⣿⣿⣿⣿⣿⣿⣿⣿⣿⠀⠀⠀⠀⠀⠀⠀⠀⠀⠀⠀⠀</a:t>
            </a:r>
            <a:br/>
            <a:r>
              <a:t>⠀⠀⠀⠀⠀⠀⠀⠀⠀⠀⠀⢕⢜⢕⡜⢻⡫⡏⢕⢕⢕⢜⣿⣿⣿⣿⣿⣿⣿⣿⣿⣿⣿⣿⣿⣿⣿⣿⣿⣿⣷⣿⣿⣾⣿⣿⣿⣿⣿⣿⢿⢿⣿⣿⣿⣿⣿⣿⣿⣿⣿⣿⣿⣿⣿⣿⣿⣿⣿⠀⠀⠀⠀⠀⠀⠀⠀⠀⠀⠀⠀</a:t>
            </a:r>
            <a:br/>
            <a:r>
              <a:t>⠀⠀⠀⠀⠀⠀⠀⠀⠀⠀⠀⢱⡕⣱⢕⡾⢪⡇⠁⢕⢕⢱⣿⣿⣿⣿⣿⣿⣿⣿⣿⣿⣿⣿⣿⣿⣿⣿⣿⣿⣿⣿⣿⣿⣿⣿⣿⣿⣿⣿⣿⣾⣿⣿⢿⡿⣿⣿⣿⣿⣿⣿⣿⣿⣿⣿⣿⣿⣿⠀⠀⠀⠀⠀⠀⠀⠀⠀⠀⠀⠀</a:t>
            </a:r>
            <a:br/>
            <a:r>
              <a:t>⠀⠀⠀⠀⠀⠀⠀⠀⠀⠀⠀⢜⢕⢕⢜⣱⣾⡇⢇⢕⢱⢜⣿⣿⣿⣿⣿⣿⣿⣿⣿⣿⣿⣿⣿⣿⣿⣿⣿⣿⣿⣿⣿⣿⣿⣿⣿⣿⣻⣿⣿⣟⣿⣿⣿⣿⣮⣿⣿⣿⣿⣿⣿⣿⣿⣿⣿⣿⣿⠀⠀⠀⠀⠀⠀⠀⠀⠀⠀⠀⠀</a:t>
            </a:r>
            <a:br/>
            <a:r>
              <a:t>⠀⠀⠀⠀⠀⠀⠀⠀⠀⠀⠀⢕⢕⡕⢕⢜⣷⡇⠁⢕⢕⢱⣿⣿⣿⣿⣿⣿⣿⣿⣿⣿⣿⣿⣿⣿⣿⣿⣿⣿⣿⣿⣿⣿⣿⣿⣿⣿⡗⣿⣿⣿⣿⣿⣿⣿⣿⣿⣿⣿⣿⣿⣿⣿⣿⣿⣿⣿⣿⠀⠀⠀⠀⠀⠀⠀⠀⠀⠀⠀⠀</a:t>
            </a:r>
            <a:br/>
            <a:r>
              <a:t>⠀⠀⠀⠀⠀⠀⠀⠀⠀⠀⠀⢕⢕⢝⢝⡝⢕⢇⢕⢕⢕⢜⣿⣿⣿⣿⣿⣿⣿⣿⣿⣿⣿⣿⣿⣿⣿⣿⣿⣿⣿⣿⣿⣿⣿⣿⣿⣿⡇⢻⣿⣿⣿⣿⣿⣿⣿⣿⣿⣿⣿⣿⣿⣿⣿⣿⣿⣿⣿⠀⠀⠀⠀⠀⠀⠀⠀⠀⠀⠀⠀</a:t>
            </a:r>
            <a:br/>
            <a:r>
              <a:t>⠀⠀⠀⠀⠀⠀⠀⠀⠀⠀⠀⢕⢕⢕⢕⢕⡸⢕⠁⢕⢕⢱⣿⣿⣿⣿⣿⣿⣿⣿⣿⣿⣿⣿⣿⣿⣿⣿⣿⣿⣿⣿⣿⣿⣿⣿⣿⣿⣷⢸⣿⣿⣿⣿⣿⣿⣿⣿⣿⣿⣿⣿⣿⣿⣿⣿⣿⣿⣿⠀⠀⠀⠀⠀⠀⠀⠀⠀⠀⠀⠀</a:t>
            </a:r>
            <a:br/>
            <a:r>
              <a:t>⠀⠀⠀⠀⠀⠀⠀⠀⠀⠀⠀⢕⢕⢕⢕⢕⡏⡇⢕⢕⢕⢜⣻⣿⣿⣿⣿⣿⣿⣿⣿⣿⣿⣿⣿⣿⣿⣿⣿⣿⣿⣿⣿⣿⣿⣿⣿⣿⣿⣿⣿⣿⣿⣿⣿⣿⣿⣿⣿⣿⣿⣿⣿⣿⣿⣿⣿⣿⣿⠀⠀⠀⠀⠀⠀⠀⠀⠀⠀⠀⠀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⠀⠀⠀⠀⠀⠀⠀⠀⠀⠀⠀⢕⢱⣿⣕⡕⢸⢇⠀⢕⢕⢱⣿⣿⣿⣿⣿⣿⣿⣿⣿⣿⣿⣿⣿⣿⣿⣿⣿⣿⣿⣿⣿⣿⣿⣿⣿⣿⣿⣿⣿⣷⣷⣽⣹⣿⣿⣿⣿⣿⣿⣿⣿⣿⣿⣿⣿⣿⣿⠀⠀⠀⠀⠀⠀⠀⠀⠀⠀⠀⠀</a:t>
            </a:r>
            <a:br/>
            <a:r>
              <a:t>⠀⠀⠀⠀⠀⠀⠀⠀⠀⠀⠀⠑⠑⠙⠑⠘⠑⠃⠐⠑⠑⠑⠛⠛⠛⠛⠛⠛⠛⠛⠛⠛⠛⠛⠛⠛⠛⠛⠛⠛⠛⠛⠛⠛⠛⠛⠛⠛⠛⠑⠙⠛⠛⠛⠛⠛⠛⠛⠛⠛⠛⠛⠛⠛⠛⠛⠛⠛⠛⠀⠀⠀⠀⠀⠀⠀⠀⠀⠀⠀⠀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⠀⠀⠀⠀⠀⠀⠀⠀⠀⠀⠀⣿⣿⣿⣿⣿⣿⣿⣿⣿⣿⣿⣿⣿⣿⣿⣿⣿⣿⣿⣿⢿⢟⢏⢝⢟⢏⢻⣿⣿⣿⣿⣿⣿⣿⣿⣿⣿⣿⣿⣿⣿⣿⣿⣿⣿⣿⣿⣿⣿⣿⣿⣿⣿⣿⣿⣿⣿⣿⠀⠀⠀⠀⠀⠀⠀⠀⠀⠀⠀⠀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⠀⠀⠀⠀⠀⠀⠀⠀⠀⠀⠀⣿⣿⣿⣿⣿⣿⣿⣿⣿⣿⣿⣿⣿⣿⣿⣿⣿⣿⣿⣏⢝⢕⢕⣵⣵⣇⢕⢻⣿⣿⣿⣿⣿⣿⣿⣿⣿⣿⣿⣿⣿⣿⣿⣿⣿⣿⣿⣿⣿⣿⣿⣿⣿⣿⣿⣿⣿⣿⠀⠀⠀⠀⠀⠀⠀⠀⠀⠀⠀⠀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⠀⠀⠀⠀⠀⠀⠀⠀⠀⠀⠀⣿⣿⣿⣿⣿⣿⣿⣿⣿⣿⣿⣿⣿⣿⣿⣿⣿⣿⣿⡿⣾⣿⣿⣿⣿⣿⣧⢸⣿⣿⣿⣿⣿⣿⣿⣿⣿⣿⣿⣿⣿⣿⣿⣿⣿⣿⣿⣿⣿⣿⣿⣿⣿⣿⣿⣿⣿⣿⠀⠀⠀⠀⠀⠀⠀⠀⠀⠀⠀⠀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⠀⠀⠀⠀⠀⠀⠀⠀⠀⠀⠀⣿⣿⣿⣿⣿⣿⣿⣿⣿⣿⣿⣿⣿⣿⣿⣿⣿⣿⣿⣿⣿⣝⣹⣷⣾⣿⣿⣿⣿⣿⣿⣿⣿⣿⣿⣿⣿⣿⣿⣿⣿⣿⣿⣿⣿⣿⣿⣿⣿⣿⣿⣿⣿⣿⣿⣿⣿⣿⠀⠀⠀⠀⠀⠀⠀⠀⠀⠀⠀⠀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⠀⠀⠀⠀⠀⠀⠀⠀⠀⠀⠀⣿⣿⣿⣿⣿⣿⣿⣿⣿⣿⣿⣿⣿⣿⣿⣿⣿⣿⣿⣿⣿⣿⣿⣷⣿⣿⣿⣿⣿⢻⢟⢻⢿⢿⢿⢿⣿⣿⣿⣿⣿⣿⣿⣿⣿⣿⣿⣿⣿⣿⣿⣿⣿⣿⣿⣿⣿⣿⠀⠀⠀⠀⠀⠀⠀⠀⠀⠀⠀⠀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⠀⠀⠀⠀⠀⠀⠀⠀⠀⠀⠀⣿⣿⣿⣿⣿⣿⣿⣿⣿⣿⣿⣿⣿⣿⣿⣿⣿⣿⣿⣿⣿⡿⢹⡝⡜⢝⣿⣞⣻⣇⢕⢕⢕⢕⢕⢕⢻⣿⣿⣿⣿⣿⣿⣿⣿⣿⣿⣿⣿⣿⣿⣿⣿⣿⣿⣿⣿⣿⠀⠀⠀⠀⠀⠀⠀⠀⠀⠀⠀⠀</a:t>
            </a:r>
            <a:br/>
            <a:r>
              <a:t>⠀⠀⠀⠀⠀⠀⠀⠀⠀⠀⠀⣿⣿⣿⣿⣿⣿⣿⣿⣿⣿⣿⣿⣿⣿⣿⣿⣿⣿⣿⢟⢏⢕⠅⢻⣿⣻⣿⣿⣿⣿⢕⢕⢕⢕⢕⢕⢜⣿⣿⣿⣿⣿⣿⣿⣿⣿⣿⣿⣿⣿⣿⣿⣿⣿⣿⣿⣿⣿⠀⠀⠀⠀⠀⠀⠀⠀⠀⠀⠀⠀</a:t>
            </a:r>
            <a:br/>
            <a:r>
              <a:t>⠀⠀⠀⠀⠀⠀⠀⠀⠀⠀⠀⣿⣿⣿⣿⣿⣿⣿⣿⣿⣿⣿⣿⣿⣿⣿⣿⡿⠏⢕⢕⢕⢅⠀⠘⢿⣿⣿⡿⡿⢯⢕⢕⢕⢕⢕⢕⢕⢻⣿⣿⣿⣿⣿⣿⣿⣿⣿⣿⣿⣿⣿⣿⣿⣿⣿⣿⣿⣿⠀⠀⠀⠀⠀⠀⠀⠀⠀⠀⠀⠀</a:t>
            </a:r>
            <a:br/>
            <a:r>
              <a:t>⠀⠀⠀⠀⠀⠀⠀⠀⠀⠀⠀⣿⣿⣿⣿⣿⣿⣿⣿⣿⣿⣿⣿⣿⣿⣿⢇⠑⠑⠀⠕⢕⢕⢄⢐⠁⢕⣳⢎⢽⣟⣇⢕⢕⢕⢕⢁⠁⣸⣿⣿⣿⣿⣿⣿⣿⣿⣿⣿⣿⣿⣿⣿⣿⣿⣿⣿⣿⣿⠀⠀⠀⠀⠀⠀⠀⠀⠀⠀⠀⠀</a:t>
            </a:r>
            <a:br/>
            <a:r>
              <a:t>⠀⠀⠀⠀⠀⠀⠀⠀⠀⠀⠀⣿⣿⣿⣿⣿⣿⣿⣿⣿⣿⣿⣿⣿⣿⣿⢕⠀⠀⠀⠀⠑⢕⠑⠔⠄⠕⢪⢕⣟⣗⡖⢕⢕⢕⢕⢄⠀⠘⢻⣿⣿⣿⣿⣿⣿⣿⣿⣿⣿⣿⣿⣿⣿⣿⣿⣿⣿⣿⠀⠀⠀⠀⠀⠀⠀⠀⠀⠀⠀⠀</a:t>
            </a:r>
            <a:br/>
            <a:r>
              <a:t>⠀⠀⠀⠀⠀⠀⠀⠀⠀⠀⠀⣿⣿⣿⣿⣿⣿⣿⣿⣿⣿⣿⣿⣿⣿⣿⡕⠀⠀⠀⠀⠀⠑⢕⠀⠀⠅⢜⢕⣗⡷⠮⠅⢕⢕⢕⠁⠀⠀⢸⣿⣿⣿⣿⣿⣿⣿⣿⣿⣿⣿⣿⣿⣿⣿⣿⣿⣿⣿⠀⠀⠀⠀⠀⠀⠀⠀⠀⠀⠀⠀</a:t>
            </a:r>
            <a:br/>
            <a:r>
              <a:t>⠀⠀⠀⠀⠀⠀⠀⠀⠀⠀⠀⣿⣿⣿⣿⣿⣿⣿⣿⣿⣿⣿⣿⣿⣿⣿⢇⠀⠀⠀⠀⠀⠀⠀⠀⠄⠐⢔⢕⡮⢽⢽⣕⢑⢕⢕⠀⠀⠀⢜⣿⣿⣿⣿⣿⣿⣿⣿⣿⣿⣿⣿⣿⣿⣿⣿⣿⣿⣿⠀⠀⠀⠀⠀⠀⠀⠀⠀⠀⠀⠀</a:t>
            </a:r>
            <a:br/>
            <a:r>
              <a:t>⠀⠀⠀⠀⠀⠀⠀⠀⠀⠀⠀⣿⣿⣿⣿⣿⣿⣿⣿⣿⣿⣿⣿⣿⣿⣿⢕⠀⠀⠀⠀⠀⠀⠀⠀⠀⠀⠐⢕⢹⣗⣓⢖⠔⢕⢕⠀⠀⠀⠁⢜⣿⣿⣿⣿⣿⣿⣿⣿⣿⣿⣿⣿⣿⣿⣿⣿⣿⣿⠀⠀⠀⠀⠀⠀⠀⠀⠀⠀⠀⠀</a:t>
            </a:r>
            <a:br/>
            <a:r>
              <a:t>⠀⠀⠀⠀⠀⠀⠀⠀⠀⠀⠀⣿⣿⣿⣿⣿⣿⣿⣿⣿⣿⣿⣿⣿⣿⣿⠕⠀⠀⠀⠀⠀⠀⠀⠀⠀⠀⠔⢕⢕⡗⢵⢝⢐⠁⢅⠐⢠⢔⢷⢕⣿⣿⣿⣿⣿⣿⣿⣿⣿⣿⣿⣿⣿⣿⣿⣿⣿⣿⠀⠀⠀⠀⠀⠀⠀⠀⠀⠀⠀⠀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⠀⠀⠀⠀⠀⠀⠀⠀⠀⠀⠀⣿⣿⣿⣿⣿⣿⣿⣿⣿⣿⣿⣿⣿⣿⡇⠀⠀⠀⠀⠀⠀⠀⠀⠀⠀⠀⠀⢕⢕⢜⠝⢇⢑⠀⠀⠀⢸⣷⣜⣵⣿⣿⣿⣿⣿⣿⣿⣿⣿⣿⣿⣿⣿⣿⣿⣿⣿⣿⠀⠀⠀⠀⠀⠀⠀⠀⠀⠀⠀⠀</a:t>
            </a:r>
            <a:br/>
            <a:r>
              <a:t>⠀⠀⠀⠀⠀⠀⠀⠀⠀⠀⠀⣿⣿⣿⣿⣿⣿⣿⣿⣿⣿⣿⣿⣿⣿⡏⠀⠀⠀⠀⠀⠀⠀⠀⠀⠀⠀⠀⢕⠑⠑⣔⣵⣕⢄⠀⠀⠁⣿⣷⣯⣿⣿⣿⣿⣿⣿⣿⣿⣿⣿⣿⣿⣿⣿⣿⣿⣿⣿⠀⠀⠀⠀⠀⠀⠀⠀⠀⠀⠀⠀</a:t>
            </a:r>
            <a:br/>
            <a:r>
              <a:t>⠀⠀⠀⠀⠀⠀⠀⠀⠀⠀⠀⣿⣿⣿⣿⣿⣿⣿⣿⣿⣿⣿⣿⣿⣿⡇⠀⠀⠀⠀⠀⠀⠀⠀⠀⠀⠀⠀⢕⠀⠀⢸⣿⣿⣇⢕⠐⠐⢿⣿⣿⣿⣿⣿⣿⣿⣿⣿⣿⣿⣿⣿⣿⣿⣿⣿⣿⣿⣿⠀⠀⠀⠀⠀⠀⠀⠀⠀⠀⠀⠀</a:t>
            </a:r>
            <a:br/>
            <a:r>
              <a:t>⠀⠀⠀⠀⠀⠀⠀⠀⠀⠀⠀⠛⠛⠛⠛⠛⠛⠛⠛⠛⠛⠛⠛⠛⠛⠃⠐⠀⠀⠀⠀⠀⠀⠀⠀⠀⠀⠀⠑⠀⠀⠘⠛⠛⠛⠃⠑⠀⠘⠛⠛⠛⠛⠛⠛⠛⠛⠛⠛⠛⠛⠛⠛⠛⠛⠛⠛⠛⠛⠀⠀⠀⠀⠀⠀⠀⠀⠀⠀⠀⠀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⠀⠀⠀⠀⠀⠀⠀⠀⠀⠀⠀⢸⢟⢟⣿⣟⣿⣟⡞⢱⢑⢜⢕⣿⣿⣿⣿⣿⣿⣿⣿⣿⣿⣿⣿⣿⣿⣿⣿⣿⣿⣿⣿⣿⣿⣿⣿⣿⣿⣿⣿⣿⣿⣿⣿⣿⣿⣿⣿⣿⣿⣿⣿⣿⣿⣿⣿⣿⣿⠀⠀⠀⠀⠀⠀⠀⠀⠀⠀⠀⠀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⠀⠀⠀⠀⠀⠀⠀⠀⠀⠀⠀⢕⣧⣻⣪⣯⣝⢽⣿⠁⢕⢕⢱⣿⣿⣿⣿⣿⣿⣿⣿⣿⣿⣿⣿⣿⣿⣿⣿⣿⣿⣿⣿⣿⣿⣿⣿⣿⣿⣿⣿⣿⣿⣿⣿⣿⣿⣿⣿⣿⣿⣿⣿⣿⣿⣿⣿⣿⣿⠀⠀⠀⠀⠀⠀⠀⠀⠀⠀⠀⠀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⠀⠀⠀⠀⠀⠀⠀⠀⠀⠀⠀⢸⣸⣳⣽⣿⢻⡽⢏⠕⠆⢜⢟⣿⣿⣿⣿⣿⣿⣿⣿⣿⣿⡿⢟⣟⢽⢽⢯⢽⢿⢿⣿⣿⣿⣿⣿⣿⣿⣿⣿⣿⣿⣿⣿⣿⣿⣿⣿⣿⣿⣿⣿⣿⣿⣿⣿⣿⣿⠀⠀⠀⠀⠀⠀⠀⠀⠀⠀⠀⠀</a:t>
            </a:r>
            <a:br/>
            <a:r>
              <a:t>⠀⠀⠀⠀⠀⠀⠀⠀⠀⠀⠀⢗⣟⢽⡿⣷⡼⣾⡏⠑⢀⢕⢕⣿⣿⣿⣿⣿⣿⣿⣿⣿⣿⡟⢝⢕⢅⢕⠀⠁⢕⠕⢝⢟⣿⣿⣿⣿⣿⣿⣿⣿⣿⣿⣿⣿⣿⣿⣿⣿⣿⣿⣿⣿⣿⣿⣿⣿⣿⠀⠀⠀⠀⠀⠀⠀⠀⠀⠀⠀⠀</a:t>
            </a:r>
            <a:br/>
            <a:r>
              <a:t>⠀⠀⠀⠀⠀⠀⠀⠀⠀⠀⠀⣷⡫⣝⣷⣿⣿⣟⣟⢄⠑⢕⢕⣿⣿⣿⣿⣿⣿⣿⣿⣿⡞⢇⣱⣕⣕⢕⢄⢄⢄⢀⠀⠑⢸⣿⣿⣿⣿⣿⣿⣿⣿⣿⣿⣿⣿⣿⣿⣿⣿⣿⣿⣿⣿⣿⣿⣿⣿⠀⠀⠀⠀⠀⠀⠀⠀⠀⠀⠀⠀</a:t>
            </a:r>
            <a:br/>
            <a:r>
              <a:t>⠀⠀⠀⠀⠀⠀⠀⠀⠀⠀⠀⣼⣮⢽⣧⣿⣿⣏⢗⠕⢄⢜⢕⣿⣿⣿⣿⣿⣿⣿⣿⣿⣷⣾⣿⣿⣿⣷⣧⢕⢕⢕⢀⠀⢸⣿⣿⣿⣿⣿⣿⣿⣿⣿⣿⣿⣿⣿⣿⣿⣿⣿⣿⣿⣿⣿⣿⣿⣿⠀⠀⠀⠀⠀⠀⠀⠀⠀⠀⠀⠀</a:t>
            </a:r>
            <a:br/>
            <a:r>
              <a:t>⠀⠀⠀⠀⠀⠀⠀⠀⠀⠀⠀⣿⢟⡿⢝⡗⢟⣝⣟⡄⠑⢕⢕⣿⣿⣿⣿⣿⣿⣿⣿⣿⡝⢟⠟⠟⢻⢟⠕⠕⠑⢑⡕⢅⢸⣿⣿⣿⣿⣿⣿⣿⣿⣿⣿⣿⣿⣿⣿⣿⣿⣿⣿⣿⣿⣿⣿⣿⣿⠀⠀⠀⠀⠀⠀⠀⠀⠀⠀⠀⠀</a:t>
            </a:r>
            <a:br/>
            <a:r>
              <a:t>⠀⠀⠀⠀⠀⠀⠀⠀⠀⠀⠀⢕⢻⢽⣷⣻⣳⣷⣿⠑⢄⢕⢕⣿⣿⣿⣿⣿⣿⣿⣿⣿⣇⡵⣔⣔⣼⢕⢔⢀⢀⢱⡕⢇⣿⣿⣿⣿⣿⣿⣿⣿⣿⣿⣿⣿⣿⣿⣿⣿⣿⣿⣿⣿⣿⣿⣿⣿⣿⠀⠀⠀⠀⠀⠀⠀⠀⠀⠀⠀⠀</a:t>
            </a:r>
            <a:br/>
            <a:r>
              <a:t>⠀⠀⠀⠀⠀⠀⠀⠀⠀⠀⠀⢕⢜⢗⢿⣞⣻⣽⡽⢄⠑⢕⢜⣿⣿⣿⣿⣿⣿⣿⣿⣿⣿⣷⣷⣾⣿⢗⢕⣕⣵⣿⣷⢕⣸⣿⣿⣿⣿⣿⣿⣿⣿⣿⣿⣿⣿⣿⣿⣿⣿⣿⣿⣿⣿⣿⣿⣿⣿⠀⠀⠀⠀⠀⠀⠀⠀⠀⠀⠀⠀</a:t>
            </a:r>
            <a:br/>
            <a:r>
              <a:t>⠀⠀⠀⠀⠀⠀⠀⠀⠀⠀⠀⢕⢕⢜⣵⢫⡹⡷⣽⠑⢄⢕⢕⣿⣿⣿⣿⣿⣿⣿⣿⣿⣿⣿⣿⣟⢟⢧⣕⣽⣿⣿⣿⣿⣿⣿⣿⣿⣿⣿⣿⣿⣿⣿⣿⣿⣿⣿⣿⣿⣿⣿⣿⣿⣿⣿⣿⣿⣿⠀⠀⠀⠀⠀⠀⠀⠀⠀⠀⠀⠀</a:t>
            </a:r>
            <a:br/>
            <a:r>
              <a:t>⠀⠀⠀⠀⠀⠀⠀⠀⠀⠀⠀⢕⢕⢱⢼⣧⢵⣼⣯⢔⠑⢕⢕⣿⣿⣿⣿⣿⣿⣿⣿⣿⣿⣿⣿⣿⣷⢾⣿⣿⣿⢿⣿⣿⣿⣿⣿⣿⣿⣿⣿⣿⣿⣿⣿⣿⣿⣿⣿⣿⣿⣿⣿⣿⣿⣿⣿⣿⣿⠀⠀⠀⠀⠀⠀⠀⠀⠀⠀⠀⠀</a:t>
            </a:r>
            <a:br/>
            <a:r>
              <a:t>⠀⠀⠀⠀⠀⠀⠀⠀⠀⠀⠀⢕⢕⢕⢕⡻⣕⡯⡿⠑⢔⢕⢕⣽⣿⣿⣿⣿⣿⣿⣿⣿⣿⣿⣿⣿⣿⣿⣿⣿⣷⢜⣜⢿⣿⣿⣿⣿⣿⣿⣿⣿⣿⣿⣿⣿⣿⣿⣿⣿⣿⣿⣿⣿⣿⣿⣿⣿⣿⠀⠀⠀⠀⠀⠀⠀⠀⠀⠀⠀⠀</a:t>
            </a:r>
            <a:br/>
            <a:r>
              <a:t>⠀⠀⠀⠀⠀⠀⠀⠀⠀⠀⠀⢕⢕⢕⢕⢿⢾⡞⡷⢔⠑⢕⢜⣿⣿⣿⣿⣿⣿⣿⣿⣿⣿⣿⣿⣿⣿⣿⣿⣿⣧⣎⢕⢕⢕⢝⢿⢿⣿⣿⣿⣿⣿⣿⣿⣿⣿⣿⣿⣿⣿⣿⣿⣿⣿⣿⣿⣿⣿⠀⠀⠀⠀⠀⠀⠀⠀⠀⠀⠀⠀</a:t>
            </a:r>
            <a:br/>
            <a:r>
              <a:t>⠀⠀⠀⠀⠀⠀⠀⠀⠀⠀⠀⢕⢕⢕⢕⢜⣳⢻⣿⠑⢔⢕⢕⣿⣿⣿⣿⣿⣿⣿⣿⣿⣿⣿⣿⣿⣿⣿⣿⣿⡿⡏⣱⢕⣜⣧⣵⣕⡹⡽⣿⣿⣿⣿⣿⣿⣿⣿⣿⣿⣿⣿⣿⣿⣿⣿⣿⣿⣿⠀⠀⠀⠀⠀⠀⠀⠀⠀⠀⠀⠀</a:t>
            </a:r>
            <a:br/>
            <a:r>
              <a:t>⠀⠀⠀⠀⠀⠀⠀⠀⠀⠀⠀⢕⡕⣇⢕⢜⢼⡮⣯⢆⠕⢕⢕⣿⣿⣿⣿⣿⣿⣿⣿⣿⣿⣿⣿⣿⣿⣿⣿⣿⣮⣾⣿⣾⣿⣿⣿⣿⣿⣧⡕⢝⣿⣯⣿⣿⣿⣿⣿⣿⣿⣿⣿⣿⣿⣿⣿⣿⣿⠀⠀⠀⠀⠀⠀⠀⠀⠀⠀⠀⠀</a:t>
            </a:r>
            <a:br/>
            <a:r>
              <a:t>⠀⠀⠀⠀⠀⠀⠀⠀⠀⠀⠀⢕⡇⣹⡇⡜⢕⢷⣿⠁⢔⢜⢕⣿⣿⣿⣿⣿⣿⣿⣿⣿⣿⣿⣿⣿⣿⣿⣿⣿⣿⣿⣿⣿⣿⣿⣿⣿⣿⣿⣟⢧⣱⣿⣿⣿⣿⣿⣿⣿⣿⣿⣿⣿⣿⣿⣿⣿⣿⠀⠀⠀⠀⠀⠀⠀⠀⠀⠀⠀⠀</a:t>
            </a:r>
            <a:br/>
            <a:r>
              <a:t>⠀⠀⠀⠀⠀⠀⠀⠀⠀⠀⠀⢕⢜⡜⢇⢱⢼⢕⡿⢆⢕⢕⢕⣿⣿⣿⣿⣿⣿⣿⣿⣿⣿⣿⣿⣿⣿⣿⣿⣿⣿⣿⣿⣿⣿⣿⣿⣿⡿⣿⣿⡇⣿⣿⡿⣟⢿⣿⣿⣿⣿⣿⣿⣿⣿⣿⣿⣿⣿⠀⠀⠀⠀⠀⠀⠀⠀⠀⠀⠀⠀</a:t>
            </a:r>
            <a:br/>
            <a:r>
              <a:t>⠀⠀⠀⠀⠀⠀⠀⠀⠀⠀⠀⢕⢕⢳⢕⡕⢯⣻⡾⠁⢕⢜⢕⣿⣿⣿⣿⣿⣿⣿⣿⣿⣿⣿⣿⣿⣿⣿⣿⣿⣿⣿⣿⣿⣿⣿⣿⣿⡇⣿⣿⣧⣿⣿⣿⣾⣿⣿⣿⣿⣿⣿⣿⣿⣿⣿⣿⣿⣿⠀⠀⠀⠀⠀⠀⠀⠀⠀⠀⠀⠀</a:t>
            </a:r>
            <a:br/>
            <a:r>
              <a:t>⠀⠀⠀⠀⠀⠀⠀⠀⠀⠀⠀⢕⢕⢕⢕⢣⡹⡗⣇⢕⠕⢕⢕⣿⣿⣿⣿⣿⣿⣿⣿⣿⣿⣿⣿⣿⣿⣿⣿⣿⣿⣿⣿⣿⣿⣿⣿⣿⣇⢸⣿⣿⣿⣿⣿⣿⣿⣿⣿⣿⣿⣿⣿⣿⣿⣿⣿⣿⣿⠀⠀⠀⠀⠀⠀⠀⠀⠀⠀⠀⠀</a:t>
            </a:r>
            <a:br/>
            <a:r>
              <a:t>⠀⠀⠀⠀⠀⠀⠀⠀⠀⠀⠀⢕⢕⢕⢕⢕⢗⢽⡻⠁⢕⢕⢕⣿⣿⣿⣿⣿⣿⣿⣿⣿⣿⣿⣿⣿⣿⣿⣿⣿⣿⣿⣿⣿⣿⣿⣿⣿⣿⢸⣿⣿⣿⣿⣿⣿⣿⣿⣿⣿⣿⣿⣿⣿⣿⣿⣿⣿⣿⠀⠀⠀⠀⠀⠀⠀⠀⠀⠀⠀⠀</a:t>
            </a:r>
            <a:br/>
            <a:r>
              <a:t>⠀⠀⠀⠀⠀⠀⠀⠀⠀⠀⠀⢕⢕⢕⢕⢕⢇⡕⢕⢕⢕⢕⢕⣿⣿⣿⣿⣿⣿⣿⣿⣿⣿⣿⣿⣿⣿⣿⣿⣿⣿⣿⣿⣿⣿⣿⣿⣿⣿⣿⣿⣿⣿⣿⣿⣿⣿⣿⣿⣿⣿⣿⣿⣿⣿⣿⣿⣿⣿⠀⠀⠀⠀⠀⠀⠀⠀⠀⠀⠀⠀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⠀⠀⠀⠀⠀⠀⠀⠀⠀⠀⠀⢕⢕⢕⢕⣿⣕⢕⢜⠁⢕⢕⢕⡼⣿⣿⣿⣿⣿⣿⣿⣿⣿⣿⣿⣿⣿⣿⣿⣿⣿⣿⣿⣿⣿⣿⣿⣿⣿⣿⡿⢿⢟⢿⣿⣿⣿⣿⣿⣿⣿⣿⣿⣿⣿⣿⣿⣿⣿⠀⠀⠀⠀⠀⠀⠀⠀⠀⠀⠀⠀</a:t>
            </a:r>
            <a:br/>
            <a:r>
              <a:t>⠀⠀⠀⠀⠀⠀⠀⠀⠀⠀⠀⠑⠑⠑⠑⠘⠃⠑⠑⠐⠑⠑⠑⠙⠛⠛⠛⠛⠛⠛⠛⠛⠛⠛⠛⠛⠛⠛⠛⠛⠛⠛⠛⠛⠛⠛⠛⠛⠛⠛⠛⠛⠛⠃⠘⠛⠛⠛⠛⠛⠛⠛⠛⠛⠛⠛⠛⠛⠛⠀⠀⠀⠀⠀⠀⠀⠀⠀⠀⠀⠀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⠀⠀⠀⠀⠀⠀⠀⠀⠀⠀⠀⢜⣏⣻⢯⢟⢟⣿⣿⢕⢕⢅⢕⢸⣿⣿⣿⣿⣿⣿⣿⣿⣿⣿⣿⣿⣿⣿⣿⣿⣿⣿⣿⣿⣿⣿⣿⣿⣿⣿⣿⣿⣿⣿⣿⣿⣿⣿⣿⣿⣿⣿⣿⣿⣿⣿⣿⣿⣿⠀⠀⠀⠀⠀⠀⠀⠀⠀⠀⠀⠀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⠀⠀⠀⠀⠀⠀⠀⠀⠀⠀⠀⢕⢕⣧⢿⣝⣵⣽⣷⢇⢁⢇⢕⢽⣿⣿⣿⣿⣿⣿⣿⣿⣿⣿⣿⣿⣿⣿⣿⣿⣿⣷⣿⣿⣿⣿⣿⣿⣿⣿⣿⣿⣿⣿⣿⣿⣿⣿⣿⣿⣿⣿⣿⣿⣿⣿⣿⣿⣿⠀⠀⠀⠀⠀⠀⠀⠀⠀⠀⠀⠀</a:t>
            </a:r>
            <a:br/>
            <a:r>
              <a:t>⠀⠀⠀⠀⠀⠀⠀⠀⠀⠀⠀⡕⢧⣽⣳⣿⡟⢽⢳⢇⠔⢅⢇⢾⣿⣿⣿⣿⣿⣿⣿⣿⣿⣿⢟⣻⣿⡽⢿⣟⡿⣿⣿⣿⣿⣿⣿⣿⣿⣿⣿⣿⣿⣿⣿⣿⣿⣿⣿⣿⣿⣿⣿⣿⣿⣿⣿⣿⣿⠀⠀⠀⠀⠀⠀⠀⠀⠀⠀⠀⠀</a:t>
            </a:r>
            <a:br/>
            <a:r>
              <a:t>⠀⠀⠀⠀⠀⠀⠀⠀⠀⠀⠀⡼⢜⡳⣯⡿⣵⡳⢽⢇⠀⢕⢕⢸⣿⣿⣿⣿⣿⣿⣿⣿⣿⡷⢟⢇⢑⢁⠁⠑⢕⠜⢝⢟⣿⣿⣿⣿⣿⣿⣿⣿⣿⣿⣿⣿⣿⣿⣿⣿⣿⣿⣿⣿⣿⣿⣿⣿⣿⠀⠀⠀⠀⠀⠀⠀⠀⠀⠀⠀⠀</a:t>
            </a:r>
            <a:br/>
            <a:r>
              <a:t>⠀⠀⠀⠀⠀⠀⠀⠀⠀⠀⠀⣿⣾⢳⣽⣯⡾⣮⣽⢇⠜⢕⢕⢸⣿⣿⣿⣿⣿⣿⣿⣯⡝⣕⣕⣕⡕⢕⢀⢀⢁⠀⠀⠑⢸⣿⣿⣿⣿⣿⣿⣿⣿⣿⣿⣿⣿⣿⣿⣿⣿⣿⣿⣿⣿⣿⣿⣿⣿⠀⠀⠀⠀⠀⠀⠀⠀⠀⠀⠀⠀</a:t>
            </a:r>
            <a:br/>
            <a:r>
              <a:t>⠀⠀⠀⠀⠀⠀⠀⠀⠀⠀⠀⣾⡷⣎⣮⣻⢮⣿⣟⢕⢀⢕⢕⢸⣿⣿⣿⣿⣿⣿⣿⣿⣷⣾⣿⣿⣿⣷⣕⢕⢕⢕⢀⠀⢸⣿⣿⣿⣿⣿⣿⣿⣿⣿⣿⣿⣿⣿⣿⣿⣿⣿⣿⣿⣿⣿⣿⣿⣿⠀⠀⠀⠀⠀⠀⠀⠀⠀⠀⠀⠀</a:t>
            </a:r>
            <a:br/>
            <a:r>
              <a:t>⠀⠀⠀⠀⠀⠀⠀⠀⠀⠀⠀⢺⡿⣿⢜⢝⣟⡟⡗⣇⠕⢕⢕⢹⣿⣿⣿⣿⣿⣿⣿⣿⡽⢿⢿⢟⢟⢟⢝⢕⢕⢕⡕⢄⢸⣿⣿⣿⣿⣿⣿⣿⣿⣿⣿⣿⣿⣿⣿⣿⣿⣿⣿⣿⣿⣿⣿⣿⣿⠀⠀⠀⠀⠀⠀⠀⠀⠀⠀⠀⠀</a:t>
            </a:r>
            <a:br/>
            <a:r>
              <a:t>⠀⠀⠀⠀⠀⠀⠀⠀⠀⠀⠀⢸⢿⢇⢿⣿⣿⣽⣿⡕⢀⢕⢕⢸⣿⣿⣿⣿⣿⣿⣿⣿⡕⣵⢄⡄⣵⢄⢄⢀⠀⢱⡕⢇⣼⣿⣿⣿⣿⣿⣿⣿⣿⣿⣿⣿⣿⣿⣿⣿⣿⣿⣿⣿⣿⣿⣿⣿⣿⠀⠀⠀⠀⠀⠀⠀⠀⠀⠀⠀⠀</a:t>
            </a:r>
            <a:br/>
            <a:r>
              <a:t>⠀⠀⠀⠀⠀⠀⠀⠀⠀⠀⠀⢕⢕⢜⡕⢻⢫⣷⣯⡕⠕⢕⢕⢹⣿⣿⣿⣿⣿⣿⣿⣿⣿⣿⣼⣾⡿⢣⢕⡱⣵⣾⣷⢇⣸⣿⣿⣿⣿⣿⣿⣿⣿⣿⣿⣿⣿⣿⣿⣿⣿⣿⣿⣿⣿⣿⣿⣿⣿⠀⠀⠀⠀⠀⠀⠀⠀⠀⠀⠀⠀</a:t>
            </a:r>
            <a:br/>
            <a:r>
              <a:t>⠀⠀⠀⠀⠀⠀⠀⠀⠀⠀⠀⢕⢕⢕⡜⣜⢼⡗⡯⡕⢀⢕⢕⢸⣿⣿⣿⣿⣿⣿⣿⣿⣿⣿⣿⡿⠿⢕⣱⣿⣿⣿⡷⣾⣿⣿⣿⣿⣿⣿⣿⣿⣿⣿⣿⣿⣿⣿⣿⣿⣿⣿⣿⣿⣿⣿⣿⣿⣿⠀⠀⠀⠀⠀⠀⠀⠀⠀⠀⠀⠀</a:t>
            </a:r>
            <a:br/>
            <a:r>
              <a:t>⠀⠀⠀⠀⠀⠀⠀⠀⠀⠀⠀⢕⢕⢜⣯⢵⢸⣱⢽⡇⠔⢱⢕⢹⣿⣿⣿⣿⣿⣿⣿⣿⣿⣿⣿⣿⣷⣷⣿⣿⣿⣿⣿⣿⣿⣿⣿⣿⣿⣿⣿⣿⣿⣿⣿⣿⣿⣿⣿⣿⣿⣿⣿⣿⣿⣿⣿⣿⣿⠀⠀⠀⠀⠀⠀⠀⠀⠀⠀⠀⠀</a:t>
            </a:r>
            <a:br/>
            <a:r>
              <a:t>⠀⠀⠀⠀⠀⠀⠀⠀⠀⠀⠀⢕⢕⢕⣼⣜⣧⡽⡪⢇⠄⢕⢱⣸⣿⣿⣿⣿⣿⣿⣿⣿⣿⣿⣿⣿⣿⣿⣿⣿⡷⢜⣹⣿⣿⣿⣿⣿⣿⣿⣿⣿⣿⣿⣿⣿⣿⣿⣿⣿⣿⣿⣿⣿⣿⣿⣿⣿⣿⠀⠀⠀⠀⠀⠀⠀⠀⠀⠀⠀⠀</a:t>
            </a:r>
            <a:br/>
            <a:r>
              <a:t>⠀⠀⠀⠀⠀⠀⠀⠀⠀⠀⠀⢕⢕⢕⢕⢸⢱⡧⣿⢕⠔⢱⢕⢹⣿⣿⣿⣿⣿⣿⣿⣿⣿⣿⣿⣿⣿⣿⣿⣿⣣⣎⡏⢕⢜⢝⢻⣿⣿⣿⣿⣿⣿⣿⣿⣿⣿⣿⣿⣿⣿⣿⣿⣿⣿⣿⣿⣿⣿⠀⠀⠀⠀⠀⠀⠀⠀⠀⠀⠀⠀</a:t>
            </a:r>
            <a:br/>
            <a:r>
              <a:t>⠀⠀⠀⠀⠀⠀⠀⠀⠀⠀⠀⢕⢕⢕⢕⢕⢕⡮⣟⡇⢠⢕⢕⣱⣿⣿⣿⣿⣿⣿⣿⣿⣿⣿⣿⣿⣿⣿⣿⣿⣿⡟⢱⢕⣱⣱⡕⢜⢝⢿⣿⣯⣿⣿⣿⣿⣿⣿⣿⣿⣿⣿⣿⣿⣿⣿⣿⣿⣿⠀⠀⠀⠀⠀⠀⠀⠀⠀⠀⠀⠀</a:t>
            </a:r>
            <a:br/>
            <a:r>
              <a:t>⠀⠀⠀⠀⠀⠀⠀⠀⠀⠀⠀⢕⢕⡕⣱⢕⢕⢧⣫⢗⢕⢱⢕⢹⣿⣿⣿⣿⣿⣿⣿⣿⣿⣿⣿⣿⣿⣿⣿⣯⣏⣵⣿⣷⣿⣿⣿⣿⣷⣕⢝⢻⣿⣿⣿⣿⣿⣿⣿⣿⣿⣿⣿⣿⣿⣿⣿⣿⣿⠀⠀⠀⠀⠀⠀⠀⠀⠀⠀⠀⠀</a:t>
            </a:r>
            <a:br/>
            <a:r>
              <a:t>⠀⠀⠀⠀⠀⠀⠀⠀⠀⠀⠀⢕⢕⢇⣿⢷⢱⢜⢕⡇⠄⢕⢕⣸⣿⣿⣿⣿⣿⣿⣿⣿⣿⣿⣿⣿⣿⣿⣿⣿⣿⣿⣿⣿⣿⣿⣿⣿⣿⣿⢵⡕⣻⣿⣿⣿⣿⣿⣿⣿⣿⣿⣿⣿⣿⣿⣿⣿⣿⠀⠀⠀⠀⠀⠀⠀⠀⠀⠀⠀⠀</a:t>
            </a:r>
            <a:br/>
            <a:r>
              <a:t>⠀⠀⠀⠀⠀⠀⠀⠀⠀⠀⠀⢕⢕⢇⢼⢪⢕⡣⡺⢕⢔⢕⢕⢹⣿⣿⣿⣿⣿⣿⣿⣿⣿⣿⣿⣿⣿⣿⣿⣿⣿⣿⣿⣿⣿⣿⣿⣿⣿⣿⣿⢸⣿⣿⣿⣿⣿⣿⣿⣿⣿⣿⣿⣿⣿⣿⣿⣿⣿⠀⠀⠀⠀⠀⠀⠀⠀⠀⠀⠀⠀</a:t>
            </a:r>
            <a:br/>
            <a:r>
              <a:t>⠀⠀⠀⠀⠀⠀⠀⠀⠀⠀⠀⢕⢸⢜⡕⢣⢿⡞⡞⢏⠕⢕⢕⣸⣿⣿⣿⣿⣿⣿⣿⣿⣿⣿⣿⣿⣿⣿⣿⣿⣿⣿⣿⣿⣿⣿⣿⣿⣼⣿⣿⣇⣿⣿⣮⡣⢻⣿⣿⣿⣿⣿⣿⣿⣿⣿⣿⣿⣿⠀⠀⠀⠀⠀⠀⠀⠀⠀⠀⠀⠀</a:t>
            </a:r>
            <a:br/>
            <a:r>
              <a:t>⠀⠀⠀⠀⠀⠀⠀⠀⠀⠀⠀⢕⢕⢱⢕⢕⡇⢟⢺⢕⠕⢕⢕⢺⣿⣿⣿⣿⣿⣿⣿⣿⣿⣿⣿⣿⣿⣿⣿⣿⣿⣿⣿⣿⣿⣿⣿⣿⡇⣿⣿⣿⣿⣿⣿⣷⣽⣻⣿⣿⣿⣿⣿⣿⣿⣿⣿⣿⣿⠀⠀⠀⠀⠀⠀⠀⠀⠀⠀⠀⠀</a:t>
            </a:r>
            <a:br/>
            <a:r>
              <a:t>⠀⠀⠀⠀⠀⠀⠀⠀⠀⠀⠀⢕⢕⢕⢇⢕⢕⢣⢷⢇⠀⢕⢕⢸⣿⣿⣿⣿⣿⣿⣿⣿⣿⣿⣿⣿⣿⣿⣿⣿⣿⣿⣿⣿⣿⣿⣿⣿⣇⢸⣿⣿⣿⣿⣿⣿⣿⣿⣿⣿⣿⣿⣿⣿⣿⣿⣿⣿⣿⠀⠀⠀⠀⠀⠀⠀⠀⠀⠀⠀⠀</a:t>
            </a:r>
            <a:br/>
            <a:r>
              <a:t>⠀⠀⠀⠀⠀⠀⠀⠀⠀⠀⠀⢕⢕⢕⢕⢕⢕⢜⡼⢕⢔⢕⢕⢸⣿⣿⣿⣿⣿⣿⣿⣿⣿⣿⣿⣿⣿⣿⣿⣿⣿⣿⣿⣿⣿⣿⣿⣿⣿⣼⣿⣿⣿⣿⣿⣿⣿⣿⣿⣿⣿⣿⣿⣿⣿⣿⣿⣿⣿⠀⠀⠀⠀⠀⠀⠀⠀⠀⠀⠀⠀</a:t>
            </a:r>
            <a:br/>
            <a:r>
              <a:t>⠀⠀⠀⠀⠀⠀⠀⠀⠀⠀⠀⢕⢕⢕⢕⢕⡣⣜⢜⢇⠕⢕⢕⢱⣿⣿⣿⣿⣿⣿⣿⣿⣿⣿⣿⣿⣿⣿⣿⣿⣿⣿⣿⣿⣿⣿⣿⣿⣿⣿⣿⣿⢿⣿⣿⣿⣿⣿⣿⣿⣿⣿⣿⣿⣿⣿⣿⣿⣿⠀⠀⠀⠀⠀⠀⠀⠀⠀⠀⠀⠀</a:t>
            </a:r>
            <a:br/>
            <a:r>
              <a:t>⠀⠀⠀⠀⠀⠀⠀⠀⠀⠀⠀⠑⠑⠑⠑⠑⠘⠃⠑⠑⠐⠑⠑⠘⠛⠛⠛⠛⠛⠛⠛⠛⠛⠛⠛⠛⠛⠛⠛⠛⠛⠛⠛⠛⠛⠛⠛⠛⠛⠛⠓⠑⠘⠙⠛⠛⠛⠛⠛⠛⠛⠛⠛⠛⠛⠛⠛⠛⠛⠀⠀⠀⠀⠀⠀⠀⠀⠀⠀⠀⠀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⠀⠀⠀⠀⠀⠀⠀⠀⠀⠀⠀⢕⢹⣝⣷⢿⣻⢻⢟⡇⢕⠁⢱⢜⣿⣿⣿⣿⣿⣿⣿⣿⣿⣿⣿⣿⣿⣿⣿⣿⣿⣿⣿⣿⣿⣿⣿⣿⣿⣿⣿⣿⣿⣿⣿⣿⣿⣿⣿⣿⣿⣿⣿⣿⣿⣿⣿⣿⣿⠀⠀⠀⠀⠀⠀⠀⠀⠀⠀⠀⠀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⠀⠀⠀⠀⠀⠀⠀⠀⠀⠀⠀⢕⢸⣺⢾⡮⣱⣼⣫⡷⠀⢕⢕⣸⣿⣿⣿⣿⣿⣿⣿⣿⣿⣿⣿⣿⣿⣿⣿⣿⣿⣷⣿⣿⣿⣿⣿⣿⣿⣿⣿⣿⣿⣿⣿⣿⣿⣿⣿⣿⣿⣿⣿⣿⣿⣿⣿⣿⣿⠀⠀⠀⠀⠀⠀⠀⠀⠀⠀⠀⠀</a:t>
            </a:r>
            <a:br/>
            <a:r>
              <a:t>⠀⠀⠀⠀⠀⠀⠀⠀⠀⠀⠀⢱⡱⢝⣗⣝⣧⢷⢕⢇⢕⢅⢕⢱⣿⣿⣿⣿⣿⣿⣿⣿⣿⣿⢿⢟⣟⣿⣟⣿⣿⣿⣿⣿⣿⣿⣿⣿⣿⣿⣿⣿⣿⣿⣿⣿⣿⣿⣿⣿⣿⣿⣿⣿⣿⣿⣿⣿⣿⠀⠀⠀⠀⠀⠀⠀⠀⠀⠀⠀⠀</a:t>
            </a:r>
            <a:br/>
            <a:r>
              <a:t>⠀⠀⠀⠀⠀⠀⠀⠀⠀⠀⠀⣱⡇⣟⣺⡿⢧⣕⢵⢾⢑⢀⢕⢕⣿⣿⣿⣿⣿⣿⣿⣿⡿⡿⢏⢏⠑⠁⠁⠕⢕⢜⢝⢿⣿⣿⣿⣿⣿⣿⣿⣿⣿⣿⣿⣿⣿⣿⣿⣿⣿⣿⣿⣿⣿⣿⣿⣿⣿⠀⠀⠀⠀⠀⠀⠀⠀⠀⠀⠀⠀</a:t>
            </a:r>
            <a:br/>
            <a:r>
              <a:t>⠀⠀⠀⠀⠀⠀⠀⠀⠀⠀⠀⢸⣷⡟⣞⣿⣻⣷⡽⣜⠄⢕⢕⢜⣿⣿⣿⣿⣿⣿⣿⣟⢿⡕⢕⢕⢕⢑⢀⢐⢁⠀⠁⠕⢹⣿⣿⣿⣿⣿⣿⣿⣿⣿⣿⣿⣿⣿⣿⣿⣿⣿⣿⣿⣿⣿⣿⣿⣿⠀⠀⠀⠀⠀⠀⠀⠀⠀⠀⠀⠀</a:t>
            </a:r>
            <a:br/>
            <a:r>
              <a:t>⠀⠀⠀⠀⠀⠀⠀⠀⠀⠀⠀⢱⣻⣷⢹⣜⢳⢽⣿⡇⢀⢔⢕⡕⣿⣿⣿⣿⣿⣿⣿⣿⣵⣾⣿⣿⣷⣧⡕⢕⢕⢕⠀⠀⢸⣿⣿⣿⣿⣿⣿⣿⣿⣿⣿⣿⣿⣿⣿⣿⣿⣿⣿⣿⣿⣿⣿⣿⣿⠀⠀⠀⠀⠀⠀⠀⠀⠀⠀⠀⠀</a:t>
            </a:r>
            <a:br/>
            <a:r>
              <a:t>⠀⠀⠀⠀⠀⠀⠀⠀⠀⠀⠀⢜⢿⡟⡧⡪⢗⣿⢿⣇⢄⢕⢕⢕⣿⣿⣿⣿⣿⣿⣿⣿⣻⣿⡿⢿⡿⢿⢏⠕⢕⢕⢄⢄⢸⣿⣿⣿⣿⣿⣿⣿⣿⣿⣿⣿⣿⣿⣿⣿⣿⣿⣿⣿⣿⣿⣿⣿⣿⠀⠀⠀⠀⠀⠀⠀⠀⠀⠀⠀⠀</a:t>
            </a:r>
            <a:br/>
            <a:r>
              <a:t>⠀⠀⠀⠀⠀⠀⠀⠀⠀⠀⠀⢕⢹⢯⢺⣿⣿⣿⣿⡟⠕⢔⢕⢕⣿⣿⣿⣿⣿⣿⣿⣷⢕⣕⢅⢕⡵⢈⢀⠀⠀⢜⢣⢕⣼⣿⣿⣿⣿⣿⣿⣿⣿⣿⣿⣿⣿⣿⣿⣿⣿⣿⣿⣿⣿⣿⣿⣿⣿⠀⠀⠀⠀⠀⠀⠀⠀⠀⠀⠀⠀</a:t>
            </a:r>
            <a:br/>
            <a:r>
              <a:t>⠀⠀⠀⠀⠀⠀⠀⠀⠀⠀⠀⣸⢇⢕⣎⡺⣗⣿⣿⡽⡄⠕⢕⢕⣿⣿⣿⣿⣿⣿⣿⣿⣿⣿⣾⣽⡧⡕⢕⢕⣵⣾⣧⢣⢹⣿⣿⣿⣿⣿⣿⣿⣿⣿⣿⣿⣿⣿⣿⣿⣿⣿⣿⣿⣿⣿⣿⣿⣿⠀⠀⠀⠀⠀⠀⠀⠀⠀⠀⠀⠀</a:t>
            </a:r>
            <a:br/>
            <a:r>
              <a:t>⠀⠀⠀⠀⠀⠀⠀⠀⠀⠀⠀⢝⢕⢕⡕⣗⡱⢜⣿⡏⠑⢄⢕⢕⣿⣿⣿⣿⣿⣿⣿⣿⣿⣿⣿⣿⣧⡕⢱⣿⣿⣿⣯⣷⣿⣿⣿⣿⣿⣿⣿⣿⣿⣿⣿⣿⣿⣿⣿⣿⣿⣿⣿⣿⣿⣿⣿⣿⣿⠀⠀⠀⠀⠀⠀⠀⠀⠀⠀⠀⠀</a:t>
            </a:r>
            <a:br/>
            <a:r>
              <a:t>⠀⠀⠀⠀⠀⠀⠀⠀⠀⠀⠀⢕⢕⢕⣹⣿⣕⣽⢼⢪⢄⠕⡕⢕⣿⣿⣿⣿⣿⣿⣿⣿⣿⣿⣿⣷⣴⣼⣿⣿⣿⣟⣷⣿⣿⣿⣿⣿⣿⣿⣿⣿⣿⣿⣿⣿⣿⣿⣿⣿⣿⣿⣿⣿⣿⣿⣿⣿⣿⠀⠀⠀⠀⠀⠀⠀⠀⠀⠀⠀⠀</a:t>
            </a:r>
            <a:br/>
            <a:r>
              <a:t>⠀⠀⠀⠀⠀⠀⠀⠀⠀⠀⠀⢕⢕⢕⢱⡿⢿⡹⣧⢟⠕⡅⢇⡕⣿⣿⣿⣿⣿⣿⣿⣿⣿⣿⣿⣿⣷⣿⣿⣿⣯⢱⣹⣿⣿⣿⣿⣿⣿⣿⣿⣿⣿⣿⣿⣿⣿⣿⣿⣿⣿⣿⣿⣿⣿⣿⣿⣿⣿⠀⠀⠀⠀⠀⠀⠀⠀⠀⠀⠀⠀</a:t>
            </a:r>
            <a:br/>
            <a:r>
              <a:t>⠀⠀⠀⠀⠀⠀⠀⠀⠀⠀⠀⢕⢕⢕⢕⢕⢇⢷⣼⣷⢄⢕⡕⢎⣿⣿⣿⣿⣿⣿⣿⣿⣿⣿⣿⣿⣿⣿⣿⣿⢏⡵⢟⢜⢝⢻⣿⣿⣿⣿⣿⣿⣟⣿⣿⣿⣿⣿⣿⣿⣿⣿⣿⣿⣿⣿⣿⣿⣿⠀⠀⠀⠀⠀⠀⠀⠀⠀⠀⠀⠀</a:t>
            </a:r>
            <a:br/>
            <a:r>
              <a:t>⠀⠀⠀⠀⠀⠀⠀⠀⠀⠀⠀⢕⢕⢕⢕⢕⢕⢵⢿⣻⠑⡕⢕⢕⣿⣿⣿⣿⣿⣿⣿⣿⣿⣿⣿⣿⣿⣿⣿⣿⣿⡷⢕⢕⢕⡕⢜⢝⢿⣿⣿⣿⣿⣿⣿⣿⣿⣿⣿⣿⣿⣿⣿⣿⣿⣿⣿⣿⣿⠀⠀⠀⠀⠀⠀⠀⠀⠀⠀⠀⠀</a:t>
            </a:r>
            <a:br/>
            <a:r>
              <a:t>⠀⠀⠀⠀⠀⠀⠀⠀⠀⠀⠀⢕⢕⢕⢜⡕⢱⢵⡾⡗⢄⢕⡕⢜⣿⣿⣿⣿⣿⣿⣿⣿⣿⣿⣿⣟⣿⣿⣟⣟⣝⣱⣿⣱⣾⣿⣾⣷⣵⢜⢿⣿⣿⣿⣿⣿⣿⣿⣿⣿⣿⣿⣿⣿⣿⣿⣿⣿⣿⠀⠀⠀⠀⠀⠀⠀⠀⠀⠀⠀⠀</a:t>
            </a:r>
            <a:br/>
            <a:r>
              <a:t>⠀⠀⠀⠀⠀⠀⠀⠀⠀⠀⠀⢕⢕⡕⢇⢕⢜⢕⢳⣳⠑⢕⢕⢕⣿⣿⣿⣿⣿⣿⣿⣿⣿⣿⣿⣿⣿⣿⣿⣿⣿⣿⣿⣿⣿⣿⣿⣿⣿⣷⢕⢜⢿⣿⣿⣿⣿⣿⣿⣿⣿⣿⣿⣿⣿⣿⣿⣿⣿⠀⠀⠀⠀⠀⠀⠀⠀⠀⠀⠀⠀</a:t>
            </a:r>
            <a:br/>
            <a:r>
              <a:t>⠀⠀⠀⠀⠀⠀⠀⠀⠀⠀⠀⢕⢱⢕⡼⢝⣗⢹⢼⡇⢔⢕⢕⢜⣿⣿⣿⣿⣿⣿⣿⣿⣿⣿⣿⣿⣿⣿⣿⣿⣿⣿⣿⣿⣿⣿⣿⣿⣿⣿⣱⢕⣿⣿⣿⣿⣿⣿⣿⣿⣿⣿⣿⣿⣿⣿⣿⣿⣿⠀⠀⠀⠀⠀⠀⠀⠀⠀⠀⠀⠀</a:t>
            </a:r>
            <a:br/>
            <a:r>
              <a:t>⠀⠀⠀⠀⠀⠀⠀⠀⠀⠀⠀⢕⢕⢕⢇⢕⡎⣝⢿⢇⠑⢕⢕⢕⣿⣿⣿⣿⣿⣿⣿⣿⣿⣿⣿⣿⣿⣿⣿⣿⣿⣿⣿⣿⣿⣿⣿⣿⢸⣿⣿⢱⣿⣿⣿⢻⣿⣿⣿⣿⣿⣿⣿⣿⣿⣿⣿⣿⣿⠀⠀⠀⠀⠀⠀⠀⠀⠀⠀⠀⠀</a:t>
            </a:r>
            <a:br/>
            <a:r>
              <a:t>⠀⠀⠀⠀⠀⠀⠀⠀⠀⠀⠀⢕⢕⢜⡜⢕⢱⢝⡝⡇⢔⢕⢕⢜⣿⣿⣿⣿⣿⣿⣿⣿⣿⣿⣿⣿⣿⣿⣿⣿⣿⣿⣿⣿⣿⣿⣿⣿⢸⣿⣿⢾⣿⣿⣿⣻⣿⣿⣿⣿⣿⣿⣿⣿⣿⣿⣿⣿⣿⠀⠀⠀⠀⠀⠀⠀⠀⠀⠀⠀⠀</a:t>
            </a:r>
            <a:br/>
            <a:r>
              <a:t>⠀⠀⠀⠀⠀⠀⠀⠀⠀⠀⠀⢕⢕⢕⢕⢕⢕⢕⡹⢇⠁⢕⢕⢕⣽⣿⣿⣿⣿⣿⣿⣿⣿⣿⣿⣿⣿⣿⣿⣿⣿⣿⣿⣿⣿⣿⣿⣿⢜⣿⣿⣿⣿⣿⣿⣿⣿⣿⣿⣿⣿⣿⣿⣿⣿⣿⣿⣿⣿⠀⠀⠀⠀⠀⠀⠀⠀⠀⠀⠀⠀</a:t>
            </a:r>
            <a:br/>
            <a:r>
              <a:t>⠀⠀⠀⠀⠀⠀⠀⠀⠀⠀⠀⢕⢕⢕⢕⢕⢕⢜⣗⡇⢔⢕⢕⢸⣿⣿⣿⣿⣿⣿⣿⣿⣿⣿⣿⣿⣿⣿⣿⣿⣿⣿⣿⣿⣿⣿⣿⣿⣇⣿⣿⣿⣿⣿⣿⣿⣿⣿⣿⣿⣿⣿⣿⣿⣿⣿⣿⣿⣿⠀⠀⠀⠀⠀⠀⠀⠀⠀⠀⠀⠀</a:t>
            </a:r>
            <a:br/>
            <a:r>
              <a:t>⠀⠀⠀⠀⠀⠀⠀⠀⠀⠀⠀⢕⢕⢕⢕⢕⢕⡜⢜⢇⠁⢕⢕⢕⣿⣿⣿⣿⣿⣿⣿⣿⣿⣿⣿⣿⣿⣿⣿⣿⣿⣿⣿⣿⣿⣿⣿⣿⣿⣿⣿⣿⣿⣿⣿⣿⣿⣿⣿⣿⣿⣿⣿⣿⣿⣿⣿⣿⣿⠀⠀⠀⠀⠀⠀⠀⠀⠀⠀⠀⠀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⠀⠀⠀⠀⠀⠀⠀⠀⠀⠀⠀⠑⠑⠑⠑⠑⠑⠑⠑⠃⠀⠑⠑⠘⠛⠛⠛⠛⠛⠛⠛⠛⠛⠛⠛⠛⠛⠛⠛⠛⠛⠛⠛⠛⠛⠛⠛⠛⠛⠙⠋⠙⠛⠛⠛⠛⠛⠛⠛⠛⠛⠛⠛⠛⠛⠛⠛⠛⠛⠀⠀⠀⠀⠀⠀⠀⠀⠀⠀⠀⠀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⠀⠀⠀⠀⠀⠀⠀⠀⠀⠀⠀⢕⢜⡽⡳⢽⣗⣟⣞⢻⢱⠁⢜⢕⣿⣿⣿⣿⣿⣿⣿⣿⣿⣿⣿⣿⣿⣿⣿⣿⣿⣿⣿⣿⣿⣿⣿⣿⣿⣿⣿⣿⣿⣿⣿⣿⣿⣿⣿⣿⣿⣿⣿⣿⣿⣿⣿⣿⣿⠀⠀⠀⠀⠀⠀⠀⠀⠀⠀⠀⠀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⠀⠀⠀⠀⠀⠀⠀⠀⠀⠀⠀⢕⢕⢸⡧⢿⢎⢕⡗⣞⠁⢕⢕⢸⣿⣿⣿⣿⣿⣿⣿⣿⣿⣿⣿⣿⣿⣿⣿⣿⣿⣷⣿⣿⣿⣿⣿⣿⣿⣿⣿⣿⣿⣿⣿⣿⣿⣿⣿⣿⣿⣿⣿⣿⣿⣿⣿⣿⣿⠀⠀⠀⠀⠀⠀⠀⠀⠀⠀⠀⠀</a:t>
            </a:r>
            <a:br/>
            <a:r>
              <a:t>⠀⠀⠀⠀⠀⠀⠀⠀⠀⠀⠀⢕⢱⡎⣽⣺⣣⢕⢯⢗⢔⠕⢕⢱⣿⣿⣿⣿⣿⣿⣿⣿⣿⣿⡿⣿⣟⣿⢿⢿⣿⣿⣿⣿⣿⣿⣿⣿⣿⣿⣿⣿⣿⣿⣿⣿⣿⣿⣿⣿⣿⣿⣿⣿⣿⣿⣿⣿⣿⠀⠀⠀⠀⠀⠀⠀⠀⠀⠀⠀⠀</a:t>
            </a:r>
            <a:br/>
            <a:r>
              <a:t>⠀⠀⠀⠀⠀⠀⠀⠀⠀⠀⠀⢕⢱⣜⢗⣏⢳⣕⣕⢷⢕⢀⢕⢕⣿⣿⣿⣿⣿⣿⣿⣿⣿⡷⢻⢏⠙⠙⠘⢝⢜⢟⢻⣿⣿⣿⣿⣿⣿⣿⣿⣿⣿⣿⣿⣿⣿⣿⣿⣿⣿⣿⣿⣿⣿⣿⣿⣿⣿⠀⠀⠀⠀⠀⠀⠀⠀⠀⠀⠀⠀</a:t>
            </a:r>
            <a:br/>
            <a:r>
              <a:t>⠀⠀⠀⠀⠀⠀⠀⠀⠀⠀⠀⢕⣿⣟⣵⣜⡽⣷⣟⡝⢀⠕⡕⢕⣿⣿⣿⣿⣿⣿⣿⣟⡟⢕⢕⢕⢕⠀⠀⠑⠁⠀⠑⢜⢻⣿⣿⣿⣿⣿⣿⣿⣿⣿⣿⣿⣿⣿⣿⣿⣿⣿⣿⣿⣿⣿⣿⣿⣿⠀⠀⠀⠀⠀⠀⠀⠀⠀⠀⠀⠀</a:t>
            </a:r>
            <a:br/>
            <a:r>
              <a:t>⠀⠀⠀⠀⠀⠀⠀⠀⠀⠀⠀⢕⢜⣽⡝⣮⣗⢕⣿⣿⠕⢀⢕⢕⣿⣿⣿⣿⣿⣿⣿⣷⢜⣾⣿⣷⣧⣕⢕⢕⢕⢄⠀⠀⢺⣿⣿⣿⣿⣿⣿⣿⣿⣿⣿⣿⣿⣿⣿⣿⣿⣿⣿⣿⣿⣿⣿⣿⣿⠀⠀⠀⠀⠀⠀⠀⠀⠀⠀⠀⠀</a:t>
            </a:r>
            <a:br/>
            <a:r>
              <a:t>⠀⠀⠀⠀⠀⠀⠀⠀⠀⠀⠀⢕⡕⣿⣳⢱⢞⡽⢻⣟⡄⠕⢕⢜⣿⣿⣿⣿⣿⣿⣿⣿⣿⣿⣿⣿⣿⡟⢇⢕⢕⢕⢀⢄⢸⣿⣿⣿⣿⣿⣿⣿⣿⣿⣿⣿⣿⣿⣿⣿⣿⣿⣿⣿⣿⣿⣿⣿⣿⠀⠀⠀⠀⠀⠀⠀⠀⠀⠀⠀⠀</a:t>
            </a:r>
            <a:br/>
            <a:r>
              <a:t>⠀⠀⠀⠀⠀⠀⠀⠀⠀⠀⠀⢜⢗⢸⢣⢿⢿⣿⣞⣿⢕⢄⢕⢕⣿⣿⣿⣿⣿⣿⣿⣽⢝⢉⢑⢕⢕⢃⠁⠁⠑⢕⢕⢕⣾⣿⣿⣿⣿⣿⣿⣿⣿⣿⣿⣿⣿⣿⣿⣿⣿⣿⣿⣿⣿⣿⣿⣿⣿⠀⠀⠀⠀⠀⠀⠀⠀⠀⠀⠀⠀</a:t>
            </a:r>
            <a:br/>
            <a:r>
              <a:t>⠀⠀⠀⠀⠀⠀⠀⠀⠀⠀⠀⢕⣷⢕⢗⣜⡟⢿⣟⡝⢅⠕⢕⢜⣿⣿⣿⣿⣿⣿⣿⣿⣜⣳⣗⣾⣇⢕⢕⢔⣰⣷⣕⢕⣿⣿⣿⣿⣿⣿⣿⣿⣿⣿⣿⣿⣿⣿⣿⣿⣿⣿⣿⣿⣿⣿⣿⣿⣿⠀⠀⠀⠀⠀⠀⠀⠀⠀⠀⠀⠀</a:t>
            </a:r>
            <a:br/>
            <a:r>
              <a:t>⠀⠀⠀⠀⠀⠀⠀⠀⠀⠀⠀⣸⢟⢕⢕⢣⡼⡜⡿⣿⠕⢄⢕⢕⣻⣿⣿⣿⣿⣿⣿⣿⣿⣿⣿⣿⡕⢕⣱⣿⣿⣿⣧⣵⣿⣿⣿⣿⣿⣿⣿⣿⣿⣿⣿⣿⣿⣿⣿⣿⣿⣿⣿⣿⣿⣿⣿⣿⣿⠀⠀⠀⠀⠀⠀⠀⠀⠀⠀⠀⠀</a:t>
            </a:r>
            <a:br/>
            <a:r>
              <a:t>⠀⠀⠀⠀⠀⠀⠀⠀⠀⠀⠀⢿⢕⢕⢜⣽⣿⣳⡏⡕⢕⠕⢕⢜⢾⣿⣿⣿⣿⣿⣿⣿⣿⣿⣿⣅⢍⣱⣿⣿⣿⣿⣿⣿⣿⣿⣿⣿⣿⣿⣿⣿⣿⣿⣿⣿⣿⣿⣿⣿⣿⣿⣿⣿⣿⣿⣿⣿⣿⠀⠀⠀⠀⠀⠀⠀⠀⠀⠀⠀⠀</a:t>
            </a:r>
            <a:br/>
            <a:r>
              <a:t>⠀⠀⠀⠀⠀⠀⠀⠀⠀⠀⠀⢜⢕⢕⢕⡿⡻⡕⢽⢺⢕⢅⢜⢕⣼⣿⣿⣿⣿⣿⣿⣿⣿⣿⣿⣿⣽⣿⣿⣿⡿⢞⢹⣿⣿⣿⣿⣿⣿⣿⣿⣿⣿⣿⣿⣿⣿⣿⣿⣿⣿⣿⣿⣿⣿⣿⣿⣿⣿⠀⠀⠀⠀⠀⠀⠀⠀⠀⠀⠀⠀</a:t>
            </a:r>
            <a:br/>
            <a:r>
              <a:t>⠀⠀⠀⠀⠀⠀⠀⠀⠀⠀⠀⢕⢕⢕⢕⢕⢇⢸⡜⣿⢕⢕⢕⢜⣿⣿⣿⣿⣿⣿⣿⣿⣿⣿⣿⣿⣿⣿⣿⣿⢏⣱⢟⢟⢻⢿⣿⣿⣿⣿⣿⣿⣿⣿⣿⣿⣿⣿⣿⣿⣿⣿⣿⣿⣿⣿⣿⣿⣿⠀⠀⠀⠀⠀⠀⠀⠀⠀⠀⠀⠀</a:t>
            </a:r>
            <a:br/>
            <a:r>
              <a:t>⠀⠀⠀⠀⠀⠀⠀⠀⠀⠀⠀⢕⢕⢕⢕⢕⢕⢕⢱⢹⠕⢅⢜⢕⣿⣿⣿⣿⣿⣿⣿⣿⣿⣿⣿⣿⣿⣿⣿⣷⣿⣧⢇⢕⡕⢕⢏⢿⣿⣿⣿⣿⣿⣿⣿⣿⣿⣿⣿⣿⣿⣿⣿⣿⣿⣿⣿⣿⣿⠀⠀⠀⠀⠀⠀⠀⠀⠀⠀⠀⠀</a:t>
            </a:r>
            <a:br/>
            <a:r>
              <a:t>⠀⠀⠀⠀⠀⠀⠀⠀⠀⠀⠀⢕⢕⢕⢕⢕⢱⢱⡎⣇⢔⠜⢕⢜⣿⣿⣿⣿⣿⣿⣿⣿⣿⣿⣿⣿⣿⣿⣿⢿⡟⣱⣗⣕⣾⣷⣵⣕⡜⢿⣿⣿⣿⣿⣿⣿⣿⣿⣿⣿⣿⣿⣿⣿⣿⣿⣿⣿⣿⠀⠀⠀⠀⠀⠀⠀⠀⠀⠀⠀⠀</a:t>
            </a:r>
            <a:br/>
            <a:r>
              <a:t>⠀⠀⠀⠀⠀⠀⠀⠀⠀⠀⠀⢕⢕⢕⢱⢕⢝⢱⢱⣱⠑⢔⢜⢕⣾⣿⣿⣿⣿⣿⣿⣿⣿⣿⣿⣿⣿⣿⣿⣿⣿⣿⣿⣿⣿⣿⣿⣿⣯⡕⢜⢻⣿⣿⣿⣿⣿⣿⣿⣿⣿⣿⣿⣿⣿⣿⣿⣿⣿⠀⠀⠀⠀⠀⠀⠀⠀⠀⠀⠀⠀</a:t>
            </a:r>
            <a:br/>
            <a:r>
              <a:t>⠀⠀⠀⠀⠀⠀⠀⠀⠀⠀⠀⢕⢕⢕⢕⢇⡱⢹⢼⡿⢔⢕⢕⢜⣿⣿⣿⣿⡿⣿⣿⣿⣿⣿⣿⣿⣿⣿⣿⣿⣿⣿⣿⣿⣿⣿⣿⣿⣿⣿⢕⢸⣿⣿⣿⣿⣿⣿⣿⣿⣿⣿⣿⣿⣿⣿⣿⣿⣿⠀⠀⠀⠀⠀⠀⠀⠀⠀⠀⠀⠀</a:t>
            </a:r>
            <a:br/>
            <a:r>
              <a:t>⠀⠀⠀⠀⠀⠀⠀⠀⠀⠀⠀⢕⢕⢱⢜⡕⡇⢟⢸⣸⠑⢔⢜⢕⣿⣿⣿⣿⣿⣿⣿⣿⣿⣿⣿⣿⣿⣿⣿⣿⣿⣿⣿⣿⣿⣿⣿⡟⢹⣿⡇⢱⣿⣿⣿⣿⣿⣿⣿⣿⣿⣿⣿⣿⣿⣿⣿⣿⣿⠀⠀⠀⠀⠀⠀⠀⠀⠀⠀⠀⠀</a:t>
            </a:r>
            <a:br/>
            <a:r>
              <a:t>⠀⠀⠀⠀⠀⠀⠀⠀⠀⠀⠀⢕⢕⢕⢕⢇⢜⡪⢇⡧⢔⠕⢕⢕⣯⣿⣿⣿⣿⣿⣿⣿⣿⣿⣿⣿⣿⣿⣿⣿⣿⣿⣿⣿⣿⣿⣿⡇⣼⣿⣇⣿⣿⣿⣏⣿⣿⣿⣿⣿⣿⣿⣿⣿⣿⣿⣿⣿⣿⠀⠀⠀⠀⠀⠀⠀⠀⠀⠀⠀⠀</a:t>
            </a:r>
            <a:br/>
            <a:r>
              <a:t>⠀⠀⠀⠀⠀⠀⠀⠀⠀⠀⠀⢕⢕⢕⢕⢕⢜⢕⡞⣼⠑⢕⢕⢕⣼⣿⣿⣿⣿⣿⣿⣿⣿⣿⣿⣿⣿⣿⣿⣿⣿⣿⣿⣿⣿⣿⣿⡇⣿⣿⣷⣿⣿⣿⣷⣟⣿⣿⣿⣿⣿⣿⣿⣿⣿⣿⣿⣿⣿⠀⠀⠀⠀⠀⠀⠀⠀⠀⠀⠀⠀</a:t>
            </a:r>
            <a:br/>
            <a:r>
              <a:t>⠀⠀⠀⠀⠀⠀⠀⠀⠀⠀⠀⢕⢕⢕⢕⢕⢕⢕⢣⡇⢔⢑⢕⢕⣮⣾⣽⣿⣿⣿⣿⣿⣿⣿⣿⣿⣿⣿⣿⣿⣿⣿⣿⣿⣿⣿⣿⡇⣸⣿⣿⣿⣿⣿⣿⣿⣿⣿⣿⣿⣿⣿⣿⣿⣿⣿⣿⣿⣿⠀⠀⠀⠀⠀⠀⠀⠀⠀⠀⠀⠀</a:t>
            </a:r>
            <a:br/>
            <a:r>
              <a:t>⠀⠀⠀⠀⠀⠀⠀⠀⠀⠀⠀⢜⢕⢕⢕⢕⢕⢕⢕⡸⠑⢕⢕⢕⣻⣯⣿⣿⣿⣿⣿⣿⣿⣿⣿⣿⣿⣿⣿⣿⣿⣿⣿⣿⣿⣿⣿⣧⣿⣿⣿⣿⣿⣿⣿⣿⣿⣿⣿⣿⣿⣿⣿⣿⣿⣿⣿⣿⣿⠀⠀⠀⠀⠀⠀⠀⠀⠀⠀⠀⠀</a:t>
            </a:r>
            <a:br/>
            <a:r>
              <a:t>⠀⠀⠀⠀⠀⠀⠀⠀⠀⠀⠀⠑⠑⠑⠑⠑⠑⠑⠑⠃⠐⠑⠑⠑⠛⠛⠛⠛⠛⠛⠛⠛⠛⠛⠛⠛⠛⠛⠛⠛⠛⠛⠛⠛⠛⠛⠛⠛⠛⠛⠛⠛⠛⠛⠛⠛⠛⠛⠛⠛⠛⠛⠛⠛⠛⠛⠛⠛⠛⠀⠀⠀⠀⠀⠀⠀⠀⠀⠀⠀⠀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⠀⠀⠀⠀⠀⠀⠀⠀⠀⠀⠀⣿⣿⢹⢪⢞⡕⢝⣝⢪⢕⢁⢅⢇⢹⣿⣿⣿⣿⣿⣿⣿⣿⣿⣿⣿⣿⣿⣿⣿⣿⣿⣿⣿⣿⣿⣿⣿⣿⣿⣿⣿⣿⣿⣿⣿⣿⣿⣿⣿⣿⣿⣿⣿⣿⣿⣿⣿⣿⠀⠀⠀⠀⠀⠀⠀⠀⠀⠀⠀⠀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⠀⠀⠀⠀⠀⠀⠀⠀⠀⠀⠀⢹⢹⢇⢇⢝⣕⢱⢜⡷⢕⠌⢕⢕⢻⣿⣿⣿⣿⣿⣿⣿⣿⣿⣿⣿⣿⣿⣿⣿⣿⣿⣿⣿⣿⣿⣿⣿⣿⣿⣿⣿⣿⣿⣿⣿⣿⣿⣿⣿⣿⣿⣿⣿⣿⣿⣿⣿⣿⠀⠀⠀⠀⠀⠀⠀⠀⠀⠀⠀⠀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⠀⠀⠀⠀⠀⠀⠀⠀⠀⠀⠀⢕⢱⢸⢱⣇⢞⣱⢹⢗⡜⠕⢕⢇⢻⣿⣿⣿⣿⣿⣿⣿⣿⣿⡿⡿⢿⡿⢿⣿⣿⣿⣿⣿⣿⣿⣿⣿⣿⣿⣿⣿⣿⣿⣿⣿⣿⣿⣿⣿⣿⣿⣿⣿⣿⣿⣿⣿⣿⠀⠀⠀⠀⠀⠀⠀⠀⠀⠀⠀⠀</a:t>
            </a:r>
            <a:br/>
            <a:r>
              <a:t>⠀⠀⠀⠀⠀⠀⠀⠀⠀⠀⠀⢕⢕⢗⡇⢹⢹⡧⢕⢸⢕⢀⢕⢕⢸⣿⣿⣿⣿⣿⣿⣿⣯⢷⢟⠝⠙⠙⢏⢝⢝⢻⣿⣿⣿⣿⣿⣿⣿⣿⣿⣿⣿⣿⣿⣿⣿⣿⣿⣿⣿⣿⣿⣿⣿⣿⣿⣿⣿⠀⠀⠀⠀⠀⠀⠀⠀⠀⠀⠀⠀</a:t>
            </a:r>
            <a:br/>
            <a:r>
              <a:t>⠀⠀⠀⠀⠀⠀⠀⠀⠀⠀⠀⢕⢜⢸⣯⣇⢕⢕⣷⢧⡇⠔⢔⢕⢸⣿⣿⣿⣿⣿⡿⡿⢕⢕⢕⢔⠄⠀⠄⠑⠁⠑⠕⢻⣿⣿⣿⣿⣿⣿⣿⣿⣿⣿⣿⣿⣿⣿⣿⣿⣿⣿⣿⣿⣿⣿⣿⣿⣿⠀⠀⠀⠀⠀⠀⠀⠀⠀⠀⠀⠀</a:t>
            </a:r>
            <a:br/>
            <a:r>
              <a:t>⠀⠀⠀⠀⠀⠀⠀⠀⠀⠀⠀⢕⢱⢎⣿⣳⢕⢕⢹⣻⢇⢀⢕⢕⢸⣿⣿⣿⣿⣿⣧⢕⣷⣷⣷⣕⡕⢕⢔⢔⢄⠀⠀⢱⣿⣿⣿⣿⣿⣿⣿⣿⣿⣿⣿⣿⣿⣿⣿⣿⣿⣿⣿⣿⣿⣿⣿⣿⣿⠀⠀⠀⠀⠀⠀⠀⠀⠀⠀⠀⠀</a:t>
            </a:r>
            <a:br/>
            <a:r>
              <a:t>⠀⠀⠀⠀⠀⠀⠀⠀⠀⠀⠀⢕⢕⢱⢽⡯⢯⣼⡞⣇⢕⠑⢕⢕⢸⣿⣿⣿⣿⣿⣿⣿⣿⣿⣿⣿⡿⢇⢕⢕⢕⠀⢀⢸⣿⣿⣿⣿⣿⣿⣿⣿⣿⣿⣿⣿⣿⣿⣿⣿⣿⣿⣿⣿⣿⣿⣿⣿⣿⠀⠀⠀⠀⠀⠀⠀⠀⠀⠀⠀⠀</a:t>
            </a:r>
            <a:br/>
            <a:r>
              <a:t>⠀⠀⠀⠀⠀⠀⠀⠀⠀⠀⠀⢕⡕⢕⢸⢿⡎⣻⣿⣽⡕⢄⢕⢕⢸⣿⣿⣿⣿⣿⡿⢏⠟⠙⢝⡝⢑⠑⠑⢁⢱⣕⢕⢸⣿⣿⣿⣿⣿⣿⣿⣿⣿⣿⣿⣿⣿⣿⣿⣿⣿⣿⣿⣿⣿⣿⣿⣿⣿⠀⠀⠀⠀⠀⠀⠀⠀⠀⠀⠀⠀</a:t>
            </a:r>
            <a:br/>
            <a:r>
              <a:t>⠀⠀⠀⠀⠀⠀⠀⠀⠀⠀⠀⢕⢜⢇⢕⢕⢽⣝⢽⣇⢕⠘⢕⢕⢸⣿⣿⣿⣿⣿⣷⣜⢧⢵⣼⢇⢅⢔⢄⢕⣵⣕⢕⢺⣿⣿⣿⣿⣿⣿⣿⣿⣿⣿⣿⣿⣿⣿⣿⣿⣿⣿⣿⣿⣿⣿⣿⣿⣿⠀⠀⠀⠀⠀⠀⠀⠀⠀⠀⠀⠀</a:t>
            </a:r>
            <a:br/>
            <a:r>
              <a:t>⠀⠀⠀⠀⠀⠀⠀⠀⠀⠀⠀⢕⢕⢕⢕⢜⣼⣏⢱⢪⢕⢄⢜⢕⢸⣿⣿⣿⣿⣿⣿⣿⣿⣯⣿⡝⢕⢕⣷⣿⣿⣟⣜⣼⣿⣿⣿⣿⣿⣿⣿⣿⣿⣿⣿⣿⣿⣿⣿⣿⣿⣿⣿⣿⣿⣿⣿⣿⣿⠀⠀⠀⠀⠀⠀⠀⠀⠀⠀⠀⠀</a:t>
            </a:r>
            <a:br/>
            <a:r>
              <a:t>⠀⠀⠀⠀⠀⠀⠀⠀⠀⠀⠀⢕⢕⢕⢕⢕⢸⣿⣕⢸⢕⠜⢕⢕⢸⣿⣿⣿⣿⣿⣿⣿⣿⣿⢙⢟⢳⣾⣿⣿⣿⣟⣿⣿⣿⣿⣿⣿⣿⣿⣿⣿⣿⣿⣿⣿⣿⣿⣿⣿⣿⣿⣿⣿⣿⣿⣿⣿⣿⠀⠀⠀⠀⠀⠀⠀⠀⠀⠀⠀⠀</a:t>
            </a:r>
            <a:br/>
            <a:r>
              <a:t>⠀⠀⠀⠀⠀⠀⠀⠀⠀⠀⠀⢕⢕⢕⢕⢜⢣⣇⢝⢵⡇⢔⢜⢕⢸⣿⣿⣿⣿⣿⣿⣿⣿⣿⣷⣞⣿⣿⣿⣿⢟⣟⣿⣿⣿⣿⣿⣿⣿⣿⣿⣿⣿⣿⣿⣿⣿⣿⣿⣿⣿⣿⣿⣿⣿⣿⣿⣿⣿⠀⠀⠀⠀⠀⠀⠀⠀⠀⠀⠀⠀</a:t>
            </a:r>
            <a:br/>
            <a:r>
              <a:t>⠀⠀⠀⠀⠀⠀⠀⠀⠀⠀⠀⢕⢕⢕⢕⢕⢜⢕⢕⣾⢵⢘⢕⢜⢸⣿⣿⣿⣿⣿⣿⣿⣿⣿⣿⣿⣿⣿⣿⡿⢎⣼⢻⢻⣿⣿⣿⣿⣿⣿⣿⣿⣿⣿⣿⣿⣿⣿⣿⣿⣿⣿⣿⣿⣿⣿⣿⣿⣿⠀⠀⠀⠀⠀⠀⠀⠀⠀⠀⠀⠀</a:t>
            </a:r>
            <a:br/>
            <a:r>
              <a:t>⠀⠀⠀⠀⠀⠀⠀⠀⠀⠀⠀⢕⢕⢕⢕⢕⢕⢕⢜⢇⡇⢔⢜⢕⢸⣿⣿⣿⣿⣿⣿⣿⣿⣿⣿⣿⣿⣿⣿⣵⣟⣵⢕⢕⢜⢝⢻⣿⣿⣿⣿⣿⣿⣿⣿⣿⣿⣿⣿⣿⣿⣿⣿⣿⣿⣿⣿⣿⣿⠀⠀⠀⠀⠀⠀⠀⠀⠀⠀⠀⠀</a:t>
            </a:r>
            <a:br/>
            <a:r>
              <a:t>⠀⠀⠀⠀⠀⠀⠀⠀⠀⠀⠀⢕⢕⢕⢕⢱⢸⣕⢷⢪⢱⠕⢕⢕⢸⣿⣿⣿⣿⣿⣿⣿⣿⣿⣿⣿⣿⣿⣿⣿⢏⣱⢇⣸⣷⣵⡕⢝⢻⣿⣿⣿⣿⣿⣿⣿⣿⣿⣿⣿⣿⣿⣿⣿⣿⣿⣿⣿⣿⠀⠀⠀⠀⠀⠀⠀⠀⠀⠀⠀⠀</a:t>
            </a:r>
            <a:br/>
            <a:r>
              <a:t>⠀⠀⠀⠀⠀⠀⠀⠀⠀⠀⠀⢕⢕⢕⡕⡕⢕⢱⢸⡱⢕⢕⢜⢕⢼⣿⣿⣿⣿⣿⣿⣿⣿⣿⣿⣿⣿⣿⣷⣾⣾⣿⣾⣿⣿⣿⣿⣷⢕⢜⢿⣿⣿⣿⣿⣿⣿⣿⣿⣿⣿⣿⣿⣿⣿⣿⣿⣿⣿⠀⠀⠀⠀⠀⠀⠀⠀⠀⠀⠀⠀</a:t>
            </a:r>
            <a:br/>
            <a:r>
              <a:t>⠀⠀⠀⠀⠀⠀⠀⠀⠀⠀⠀⢕⢕⢕⢇⢜⢸⢜⢫⢻⢕⢕⢕⢕⢺⣽⣿⣿⣿⣿⣿⣿⣿⣿⣿⣿⣿⣿⣿⣿⣿⣿⣿⣿⣿⣿⣿⣿⣷⢕⢕⣿⣿⣿⣿⣿⣿⣿⣿⣿⣿⣿⣿⣿⣿⣿⣿⣿⣿⠀⠀⠀⠀⠀⠀⠀⠀⠀⠀⠀⠀</a:t>
            </a:r>
            <a:br/>
            <a:r>
              <a:t>⠀⠀⠀⠀⠀⠀⠀⠀⠀⠀⠀⢕⢕⢕⡕⢱⢕⢜⡕⡷⢕⢔⢕⢕⣼⣿⣿⣿⣿⣿⣿⣿⣿⣿⣿⣿⣿⣿⣿⣿⣿⣿⣿⣿⣿⣿⣿⢻⣿⣕⡜⣿⣿⣿⢻⣿⣿⣿⣿⣿⣿⣿⣿⣿⣿⣿⣿⣿⣿⠀⠀⠀⠀⠀⠀⠀⠀⠀⠀⠀⠀</a:t>
            </a:r>
            <a:br/>
            <a:r>
              <a:t>⠀⠀⠀⠀⠀⠀⠀⠀⠀⠀⠀⢕⢕⢕⢕⢜⡼⢏⢝⡹⢕⠕⢕⢕⢫⣿⣟⣿⣿⣿⣿⣿⣿⣿⣿⣿⣿⣿⣿⣿⣿⣿⣿⣿⣿⣿⡟⢸⣿⣯⣸⣿⣟⢟⣾⣿⣿⣿⣿⣿⣿⣿⣿⣿⣿⣿⣿⣿⣿⠀⠀⠀⠀⠀⠀⠀⠀⠀⠀⠀⠀</a:t>
            </a:r>
            <a:br/>
            <a:r>
              <a:t>⠀⠀⠀⠀⠀⠀⠀⠀⠀⠀⠀⢕⢕⢕⢕⢕⢣⡝⣇⢿⠕⢔⢕⢕⢼⣿⣿⣿⣿⣿⣿⣿⣿⣿⣿⣿⣿⣿⣿⣿⣿⣿⣿⣿⣿⣿⡇⣿⣿⣧⣿⣿⣿⣕⢿⣿⣿⣿⣿⣿⣿⣿⣿⣿⣿⣿⣿⣿⣿⠀⠀⠀⠀⠀⠀⠀⠀⠀⠀⠀⠀</a:t>
            </a:r>
            <a:br/>
            <a:r>
              <a:t>⠀⠀⠀⠀⠀⠀⠀⠀⠀⠀⠀⢸⡕⢕⢕⢜⢕⢕⢝⣼⢕⠜⢕⢕⣳⢿⣿⣿⣿⣿⣿⣿⣿⣿⣿⣿⣿⣿⣿⣿⣿⣿⣿⣿⣿⣿⡇⣿⣿⣿⣿⣿⣿⣿⣜⣿⣿⣿⣿⣿⣿⣿⣿⣿⣿⣿⣿⣿⣿⠀⠀⠀⠀⠀⠀⠀⠀⠀⠀⠀⠀</a:t>
            </a:r>
            <a:br/>
            <a:r>
              <a:t>⠀⠀⠀⠀⠀⠀⠀⠀⠀⠀⠀⣼⡇⢕⢕⢕⢱⢜⣜⢿⢑⢔⢕⢕⢪⣿⣹⣿⣿⣿⣿⣿⣿⣿⣿⣿⣿⣿⣿⣿⣿⣿⣿⣿⣿⣿⢇⣿⣿⣿⣿⣿⣿⣿⣿⣿⣿⣿⣿⣿⣿⣿⣿⣿⣿⣿⣿⣿⣿⠀⠀⠀⠀⠀⠀⠀⠀⠀⠀⠀⠀</a:t>
            </a:r>
            <a:br/>
            <a:r>
              <a:t>⠀⠀⠀⠀⠀⠀⠀⠀⠀⠀⠀⠘⠑⠑⠑⠑⠑⠑⠘⠘⠑⠘⠑⠑⠛⠛⠛⠛⠛⠛⠛⠛⠛⠛⠛⠛⠛⠛⠛⠛⠛⠛⠛⠛⠛⠙⠘⠛⠛⠛⠛⠛⠛⠛⠛⠛⠛⠛⠛⠛⠛⠛⠛⠛⠛⠛⠛⠛⠛⠀⠀⠀⠀⠀⠀⠀⠀⠀⠀⠀⠀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⠀⠀⠀⠀⠀⠀⠀⠀⠀⠀⠀⢹⣿⣿⢕⢗⢹⢏⣽⡱⢕⢁⢕⢇⣸⣿⣿⣿⣿⣿⣿⣿⣿⣿⣿⣿⣿⣿⣿⣿⣿⣿⣿⣿⣿⣿⣿⣿⣿⣿⣿⣿⣿⣿⣿⣿⣿⣿⣿⣿⣿⣿⣿⣿⣿⣿⣿⣿⣿⠀⠀⠀⠀⠀⠀⠀⠀⠀⠀⠀⠀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⠀⠀⠀⠀⠀⠀⠀⠀⠀⠀⠀⢜⢕⢧⢱⡸⣇⢱⡕⢧⢇⠅⢕⢡⢻⣿⣿⣿⣿⣿⣿⣿⣿⣿⣿⣿⣿⣿⣿⣿⣿⣿⣿⣿⣿⣿⣿⣿⣿⣿⣿⣿⣿⣿⣿⣿⣿⣿⣿⣿⣿⣿⣿⣿⣿⣿⣿⣿⣿⠀⠀⠀⠀⠀⠀⠀⠀⠀⠀⠀⠀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⠀⠀⠀⠀⠀⠀⠀⠀⠀⠀⠀⢕⢱⢸⢇⢣⢜⡕⢵⢕⡇⠕⢔⢕⢸⣿⣿⣿⣿⣿⣿⣿⣿⢿⣟⣻⡿⢿⣿⣿⣿⣿⣿⣿⣿⣿⣿⣿⣿⣿⣿⣿⣿⣿⣿⣿⣿⣿⣿⣿⣿⣿⣿⣿⣿⣿⣿⣿⣿⠀⠀⠀⠀⠀⠀⠀⠀⠀⠀⠀⠀</a:t>
            </a:r>
            <a:br/>
            <a:r>
              <a:t>⠀⠀⠀⠀⠀⠀⠀⠀⠀⠀⠀⢕⢕⢇⣕⢜⡕⢷⢱⢜⢕⢀⢕⢕⢸⣿⣿⣿⣿⣿⣿⣿⢷⢞⠝⠙⠑⠝⢝⢕⢝⢻⢿⣿⣿⣿⣿⣿⣿⣿⣿⣿⣿⣿⣿⣿⣿⣿⣿⣿⣿⣿⣿⣿⣿⣿⣿⣿⣿⠀⠀⠀⠀⠀⠀⠀⠀⠀⠀⠀⠀</a:t>
            </a:r>
            <a:br/>
            <a:r>
              <a:t>⠀⠀⠀⠀⠀⠀⠀⠀⠀⠀⠀⢕⢕⢱⢿⣵⢵⢕⡧⣇⡕⠑⢔⢕⢸⣿⣿⣿⣿⡿⣻⡇⢕⢕⢕⠔⠀⠀⠑⠀⠀⠑⢜⢻⣿⣿⣿⣿⣿⣿⣿⣿⣿⣿⣿⣿⣿⣿⣿⣿⣿⣿⣿⣿⣿⣿⣿⣿⣿⠀⠀⠀⠀⠀⠀⠀⠀⠀⠀⠀⠀</a:t>
            </a:r>
            <a:br/>
            <a:r>
              <a:t>⠀⠀⠀⠀⠀⠀⠀⠀⠀⠀⠀⢕⢕⢜⢪⣷⡕⢱⢻⢹⡕⢄⢕⢕⢸⣿⣿⣿⣿⣿⣇⣵⣷⣷⣧⣕⢕⢕⢕⢔⠀⠀⠑⢸⣿⣿⣿⣿⣿⣿⣿⣿⣿⣿⣿⣿⣿⣿⣿⣿⣿⣿⣿⣿⣿⣿⣿⣿⣿⠀⠀⠀⠀⠀⠀⠀⠀⠀⠀⠀⠀</a:t>
            </a:r>
            <a:br/>
            <a:r>
              <a:t>⠀⠀⠀⠀⠀⠀⠀⠀⠀⠀⠀⢕⢕⢜⢱⣿⢽⡎⢳⢟⣕⠑⢕⢕⢸⣿⣿⣿⣿⣿⣿⣿⣿⣿⣿⣿⢗⢕⢕⢕⢕⠀⢔⢸⣿⣿⣿⣿⣿⣿⣿⣿⣿⣿⣿⣿⣿⣿⣿⣿⣿⣿⣿⣿⣿⣿⣿⣿⣿⠀⠀⠀⠀⠀⠀⠀⠀⠀⠀⠀⠀</a:t>
            </a:r>
            <a:br/>
            <a:r>
              <a:t>⠀⠀⠀⠀⠀⠀⠀⠀⠀⠀⠀⢕⢕⢱⢕⢽⡪⢟⡼⡯⡇⢄⢕⢕⢸⣿⣿⣿⣿⣯⢝⢝⠋⢝⣝⠑⢑⠑⠑⢕⢧⡕⢕⣾⣿⣿⣿⣿⣿⣿⣿⣿⣿⣿⣿⣿⣿⣿⣿⣿⣿⣿⣿⣿⣿⣿⣿⣿⣿⠀⠀⠀⠀⠀⠀⠀⠀⠀⠀⠀⠀</a:t>
            </a:r>
            <a:br/>
            <a:r>
              <a:t>⠀⠀⠀⠀⠀⠀⠀⠀⠀⠀⠀⢕⢕⢕⢕⢕⢹⡝⢝⢗⢕⠜⢕⢕⢸⣿⣿⣿⣿⣿⣇⡹⢧⣷⡇⢕⢕⢔⢄⣱⣧⣕⢕⣿⣿⣿⣿⣿⣿⣿⣿⣿⣿⣿⣿⣿⣿⣿⣿⣿⣿⣿⣿⣿⣿⣿⣿⣿⣿⠀⠀⠀⠀⠀⠀⠀⠀⠀⠀⠀⠀</a:t>
            </a:r>
            <a:br/>
            <a:r>
              <a:t>⠀⠀⠀⠀⠀⠀⠀⠀⠀⠀⠀⢕⢕⡕⢕⢜⡕⢣⡕⡽⡇⢔⢜⢕⢸⣿⣿⣿⣿⣿⣿⣿⣿⣿⣏⢕⢕⢱⣾⣿⣿⣇⣼⣿⣿⣿⣿⣿⣿⣿⣿⣿⣿⣿⣿⣿⣿⣿⣿⣿⣿⣿⣿⣿⣿⣿⣿⣿⣿⠀⠀⠀⠀⠀⠀⠀⠀⠀⠀⠀⠀</a:t>
            </a:r>
            <a:br/>
            <a:r>
              <a:t>⠀⠀⠀⠀⠀⠀⠀⠀⠀⠀⠀⢕⢕⢳⢕⢕⢜⣽⡧⢱⡵⠕⢕⢜⢸⣿⣿⣿⣿⣿⣿⣿⣿⡝⢝⢕⣵⣿⣿⣿⣟⣿⣿⣿⣿⣿⣿⣿⣿⣿⣿⣿⣿⣿⣿⣿⣿⣿⣿⣿⣿⣿⣿⣿⣿⣿⣿⣿⣿⠀⠀⠀⠀⠀⠀⠀⠀⠀⠀⠀⠀</a:t>
            </a:r>
            <a:br/>
            <a:r>
              <a:t>⠀⠀⠀⠀⠀⠀⠀⠀⠀⠀⠀⢕⢕⢕⢕⢕⢕⢝⢇⣜⡇⢔⢕⢕⢸⣿⣿⣿⣿⣿⣿⣿⣿⣿⣗⣻⣿⣿⣿⡟⢻⢹⣿⣿⣿⣿⣿⣿⣿⣿⣿⣿⣿⣿⣿⣿⣿⣿⣿⣿⣿⣿⣿⣿⣿⣿⣿⣿⣿⠀⠀⠀⠀⠀⠀⠀⠀⠀⠀⠀⠀</a:t>
            </a:r>
            <a:br/>
            <a:r>
              <a:t>⠀⠀⠀⠀⠀⠀⠀⠀⠀⠀⠀⢕⢕⢕⢕⢕⢕⢱⡇⣼⢱⠜⢕⢕⢸⣿⣿⣿⣿⣿⣿⣿⣿⣿⣿⣿⣿⣿⣿⡗⢕⡾⢻⢻⣿⣿⣿⣿⣿⣿⣿⣿⣿⣿⣿⣿⣿⣿⣿⣿⣿⣿⣿⣿⣿⣿⣿⣿⣿⠀⠀⠀⠀⠀⠀⠀⠀⠀⠀⠀⠀</a:t>
            </a:r>
            <a:br/>
            <a:r>
              <a:t>⠀⠀⠀⠀⠀⠀⠀⠀⠀⠀⠀⢕⢕⢕⢕⢇⢕⢵⢇⡯⡇⢔⢜⢕⢼⣿⣿⣿⣿⣿⣿⣿⣿⣿⣿⣿⣿⣿⣯⣾⣇⡵⢕⢕⢜⢟⢿⣿⣿⣿⣿⣿⣿⣿⣿⣿⣿⣿⣿⣿⣿⣿⣿⣿⣿⣿⣿⣿⣿⠀⠀⠀⠀⠀⠀⠀⠀⠀⠀⠀⠀</a:t>
            </a:r>
            <a:br/>
            <a:r>
              <a:t>⠀⠀⠀⠀⠀⠀⠀⠀⠀⠀⠀⢕⢕⢕⢕⢸⢕⡕⡗⢹⢱⢕⢕⢕⢱⣿⣿⣿⣿⣿⣿⣿⣿⣿⣿⣿⣿⣿⣿⣿⢏⣵⢇⣼⣧⣕⡕⢝⢿⣿⣿⣿⣿⣿⣿⣿⣿⣿⣿⣿⣿⣿⣿⣿⣿⣿⣿⣿⣿⠀⠀⠀⠀⠀⠀⠀⠀⠀⠀⠀⠀</a:t>
            </a:r>
            <a:br/>
            <a:r>
              <a:t>⠀⠀⠀⠀⠀⠀⠀⠀⠀⠀⠀⢕⢕⢕⡕⢇⢱⢺⡝⡕⡇⢔⢕⢕⢼⣿⣿⣿⣿⣿⣿⣿⣿⣿⣿⣿⣿⣿⣷⣵⣿⣿⣾⣿⣿⣿⣿⣷⢕⢝⢿⣿⣿⣿⣿⣿⣿⣿⣿⣿⣿⣿⣿⣿⣿⣿⣿⣿⣿⠀⠀⠀⠀⠀⠀⠀⠀⠀⠀⠀⠀</a:t>
            </a:r>
            <a:br/>
            <a:r>
              <a:t>⠀⠀⠀⠀⠀⠀⠀⠀⠀⠀⠀⢕⢕⢕⢕⡜⣱⢇⢷⣻⢕⠕⢕⢕⢸⣿⣿⣿⣿⣿⣿⣿⣿⣿⣿⣿⣿⣿⣿⣿⣿⣿⣿⣿⣿⣿⣿⣿⣷⢕⢸⣿⣿⣿⣿⣿⣿⣿⣿⣿⣿⣿⣿⣿⣿⣿⣿⣿⣿⠀⠀⠀⠀⠀⠀⠀⠀⠀⠀⠀⠀</a:t>
            </a:r>
            <a:br/>
            <a:r>
              <a:t>⠀⠀⠀⠀⠀⠀⠀⠀⠀⠀⠀⢇⢕⢕⢕⢱⢕⡸⣱⡗⡕⢔⢕⢕⣸⣿⣿⣿⣿⣿⣿⣿⣿⣿⣿⣿⣿⣿⣿⣿⣿⣿⣿⣿⣿⣿⡿⢿⣿⡕⢼⣿⣽⣷⢿⣿⣿⣿⣿⣿⣿⣿⣿⣿⣿⣿⣿⣿⣿⠀⠀⠀⠀⠀⠀⠀⠀⠀⠀⠀⠀</a:t>
            </a:r>
            <a:br/>
            <a:r>
              <a:t>⠀⠀⠀⠀⠀⠀⠀⠀⠀⠀⠀⡕⢕⢕⢕⡜⡵⢏⢕⡻⢱⠜⢕⢕⢜⣿⣿⣿⣿⣿⣿⣿⣿⣿⣿⣿⣿⣿⣿⣿⣿⣿⣿⣿⣿⣿⡇⣸⣿⡇⣿⣿⡿⢟⣾⣿⣿⣿⣿⣿⣿⣿⣿⣿⣿⣿⣿⣿⣿⠀⠀⠀⠀⠀⠀⠀⠀⠀⠀⠀⠀</a:t>
            </a:r>
            <a:br/>
            <a:r>
              <a:t>⠀⠀⠀⠀⠀⠀⠀⠀⠀⠀⠀⡇⢕⢕⢕⢱⢪⡞⣕⢇⢕⢕⢕⢕⡸⣷⣿⣿⣿⣿⣿⣿⣿⣿⣿⣿⣿⣿⣿⣿⣿⣿⣿⣿⣿⣿⡇⣿⣿⣷⣿⣿⣿⡕⣿⣿⣿⣿⣿⣿⣿⣿⣿⣿⣿⣿⣿⣿⣿⠀⠀⠀⠀⠀⠀⠀⠀⠀⠀⠀⠀</a:t>
            </a:r>
            <a:br/>
            <a:r>
              <a:t>⠀⠀⠀⠀⠀⠀⠀⠀⠀⠀⠀⢱⣷⢕⢕⢜⢷⢣⢝⣾⢕⢜⢕⡱⢻⣿⣿⣿⣿⣿⣿⣿⣿⣿⣿⣿⣿⣿⣿⣿⣿⣿⣿⣿⣿⣿⡇⣿⣿⣿⣿⣿⣿⣿⣼⣿⣿⣿⣿⣿⣿⣿⣿⣿⣿⣿⣿⣿⣿⠀⠀⠀⠀⠀⠀⠀⠀⠀⠀⠀⠀</a:t>
            </a:r>
            <a:br/>
            <a:r>
              <a:t>⠀⠀⠀⠀⠀⠀⠀⠀⠀⠀⠀⢱⣿⡕⢕⢕⢕⢕⢝⣿⡇⢕⢕⢕⢸⣟⣽⣿⣿⣿⣿⣿⣿⣿⣿⣿⣿⣿⣿⣿⣿⣿⣿⣿⣿⣿⣧⣿⣿⣿⣿⣿⣿⣿⣿⣿⣿⣿⣿⣿⣿⣿⣿⣿⣿⣿⣿⣿⣿⠀⠀⠀⠀⠀⠀⠀⠀⠀⠀⠀⠀</a:t>
            </a:r>
            <a:br/>
            <a:r>
              <a:t>⠀⠀⠀⠀⠀⠀⠀⠀⠀⠀⠀⠑⠃⠑⠃⠑⠑⠑⠘⠛⠑⠘⠑⠑⠋⠛⠛⠛⠛⠛⠛⠛⠛⠛⠛⠛⠛⠛⠛⠛⠛⠛⠛⠛⠛⠙⠛⠛⠛⠛⠛⠛⠛⠛⠛⠛⠛⠛⠛⠛⠛⠛⠛⠛⠛⠛⠛⠛⠛⠀⠀⠀⠀⠀⠀⠀⠀⠀⠀⠀⠀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⠀⠀⠀⠀⠀⠀⠀⠀⠀⠀⠀⢜⡿⣿⢜⢟⡜⢝⢸⢜⡕⢄⢕⢱⣸⣿⣿⣿⣿⣿⣿⣿⣿⣿⣿⣿⣿⣿⣿⣿⣿⣿⣿⣿⣿⣿⣿⣿⣿⣿⣿⣿⣿⣿⣿⣿⣿⣿⣿⣿⣿⣿⣿⣿⣿⣿⣿⣿⣿⠀⠀⠀⠀⠀⠀⠀⠀⠀⠀⠀⠀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⠀⠀⠀⠀⠀⠀⠀⠀⠀⠀⠀⢜⢇⢸⢟⡕⢱⡕⣇⡧⢇⢀⢕⢕⣹⣿⣿⣿⣿⣿⣿⣿⣿⣿⣿⣿⣿⣿⣿⣿⣿⣿⣿⣿⣿⣿⣿⣿⣿⣿⣿⣿⣿⣿⣿⣿⣿⣿⣿⣿⣿⣿⣿⣿⣿⣿⣿⣿⣿⠀⠀⠀⠀⠀⠀⠀⠀⠀⠀⠀⠀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⠀⠀⠀⠀⠀⠀⠀⠀⠀⠀⠀⢕⢸⢕⢇⢣⣎⢇⢎⢱⢕⠑⢕⢕⢹⣿⣿⣿⣿⣿⣿⣿⢿⣿⣟⣟⣟⣿⣿⣿⣿⣿⣿⣿⣿⣿⣿⣿⣿⣿⣿⣿⣿⣿⣿⣿⣿⣿⣿⣿⣿⣿⣿⣿⣿⣿⣿⣿⣿⠀⠀⠀⠀⠀⠀⠀⠀⠀⠀⠀⠀</a:t>
            </a:r>
            <a:br/>
            <a:r>
              <a:t>⠀⠀⠀⠀⠀⠀⠀⠀⠀⠀⠀⢕⢕⡗⢵⣕⡜⢱⢱⢎⡇⠀⠕⢕⢸⣿⣿⣿⣿⣿⣿⡽⢿⠝⢑⠁⠘⢕⢕⠕⢝⢟⣿⣿⣿⣿⣿⣿⣿⣿⣿⣿⣿⣿⣿⣿⣿⣿⣿⣿⣿⣿⣿⣿⣿⣿⣿⣿⣿⠀⠀⠀⠀⠀⠀⠀⠀⠀⠀⠀⠀</a:t>
            </a:r>
            <a:br/>
            <a:r>
              <a:t>⠀⠀⠀⠀⠀⠀⠀⠀⠀⠀⠀⢕⢕⢕⣜⣿⢱⢇⢷⣧⡕⠑⢔⢕⢸⣿⣿⣿⣿⡟⣿⢕⢕⢕⢕⢀⠀⠑⠁⠀⠁⠑⢜⣿⣿⣿⣿⣿⣿⣿⣿⣿⣿⣿⣿⣿⣿⣿⣿⣿⣿⣿⣿⣿⣿⣿⣿⣿⣿⠀⠀⠀⠀⠀⠀⠀⠀⠀⠀⠀⠀</a:t>
            </a:r>
            <a:br/>
            <a:r>
              <a:t>⠀⠀⠀⠀⠀⠀⠀⠀⠀⠀⠀⢕⢕⢜⢱⢿⣎⢱⢺⡟⡕⢄⢕⢕⢜⣿⣿⣿⣿⣷⣜⣿⣿⣷⣧⣕⢕⢕⢕⢔⠀⠀⢕⣿⣿⣿⣿⣿⣿⣿⣿⣿⣿⣿⣿⣿⣿⣿⣿⣿⣿⣿⣿⣿⣿⣿⣿⣿⣿⠀⠀⠀⠀⠀⠀⠀⠀⠀⠀⠀⠀</a:t>
            </a:r>
            <a:br/>
            <a:r>
              <a:t>⠀⠀⠀⠀⠀⠀⠀⠀⠀⠀⠀⢕⢕⢕⢕⢻⡷⣎⣼⢻⢕⠑⢕⢕⢸⣿⣿⣿⣿⣿⣿⣿⣿⣿⣿⡿⢇⢕⢕⢕⢀⢀⢕⣿⣿⣿⣿⣿⣿⣿⣿⣿⣿⣿⣿⣿⣿⣿⣿⣿⣿⣿⣿⣿⣿⣿⣿⣿⣿⠀⠀⠀⠀⠀⠀⠀⠀⠀⠀⠀⠀</a:t>
            </a:r>
            <a:br/>
            <a:r>
              <a:t>⠀⠀⠀⠀⠀⠀⠀⠀⠀⠀⠀⢕⢕⢕⢜⢸⣗⣹⢱⡏⡇⢔⢜⢱⢸⣿⣿⣿⣿⡝⢝⢙⢑⢸⢕⢑⠁⠁⢔⢗⢧⢕⢕⣿⣿⣿⣿⣿⣿⣿⣿⣿⣿⣿⣿⣿⣿⣿⣿⣿⣿⣿⣿⣿⣿⣿⣿⣿⣿⠀⠀⠀⠀⠀⠀⠀⠀⠀⠀⠀⠀</a:t>
            </a:r>
            <a:br/>
            <a:r>
              <a:t>⠀⠀⠀⠀⠀⠀⠀⠀⠀⠀⠀⢕⢕⢕⢕⢕⢜⣝⢯⢱⣧⢑⢕⢎⢸⣿⣿⣿⣿⣷⣕⡳⣷⣾⡕⢔⢕⢔⣕⣼⣧⢕⡜⣿⣿⣿⣿⣿⣿⣿⣿⣿⣿⣿⣿⣿⣿⣿⣿⣿⣿⣿⣿⣿⣿⣿⣿⣿⣿⠀⠀⠀⠀⠀⠀⠀⠀⠀⠀⠀⠀</a:t>
            </a:r>
            <a:br/>
            <a:r>
              <a:t>⠀⠀⠀⠀⠀⠀⠀⠀⠀⠀⠀⢕⢕⢕⢕⢕⢕⢹⡜⡫⡎⢔⢜⢕⢸⣿⣿⣿⣿⣿⣿⣿⣿⣿⡜⢕⢕⣾⣿⣿⣿⣱⣼⣿⣿⣿⣿⣿⣿⣿⣿⣿⣿⣿⣿⣿⣿⣿⣿⣿⣿⣿⣿⣿⣿⣿⣿⣿⣿⠀⠀⠀⠀⠀⠀⠀⠀⠀⠀⠀⠀</a:t>
            </a:r>
            <a:br/>
            <a:r>
              <a:t>⠀⠀⠀⠀⠀⠀⠀⠀⠀⠀⠀⢕⢕⢕⢕⢕⢕⡕⢱⢸⡱⠜⢕⢜⢸⣿⣿⣿⣿⣿⣿⣿⣯⡌⢝⣳⣷⣿⣿⣿⣽⣸⣿⣿⣿⣿⣿⣿⣿⣿⣿⣿⣿⣿⣿⣿⣿⣿⣿⣿⣿⣿⣿⣿⣿⣿⣿⣿⣿⠀⠀⠀⠀⠀⠀⠀⠀⠀⠀⠀⠀</a:t>
            </a:r>
            <a:br/>
            <a:r>
              <a:t>⠀⠀⠀⠀⠀⠀⠀⠀⠀⠀⠀⢕⢕⢕⢕⢕⢕⢕⡇⡕⡇⢔⢜⢕⢸⣷⣿⣿⣿⣿⣿⣿⣿⣿⣻⣿⣿⣿⣿⢏⢟⣻⣿⣿⣿⣿⣿⣿⣿⣿⣿⣿⣿⣿⣿⣿⣿⣿⣿⣿⣿⣿⣿⣿⣿⣿⣿⣿⣿⠀⠀⠀⠀⠀⠀⠀⠀⠀⠀⠀⠀</a:t>
            </a:r>
            <a:br/>
            <a:r>
              <a:t>⠀⠀⠀⠀⠀⠀⠀⠀⠀⠀⠀⢕⢕⢕⢕⢕⢕⢜⢧⣹⢧⠘⢱⢜⢸⣿⣿⣿⣿⣿⣿⣿⣿⣿⣿⣿⣿⣿⣿⢇⣱⡟⢻⢿⣿⣿⣿⣿⣿⣿⣿⣿⣿⣿⣿⣿⣿⣿⣿⣿⣿⣿⣿⣿⣿⣿⣿⣿⣿⠀⠀⠀⠀⠀⠀⠀⠀⠀⠀⠀⠀</a:t>
            </a:r>
            <a:br/>
            <a:r>
              <a:t>⠀⠀⠀⠀⠀⠀⠀⠀⠀⠀⠀⢕⢕⢕⢱⢧⢱⢸⢕⢧⡇⢔⢜⢱⢸⢿⣿⣿⣿⣿⣿⣿⣿⣿⣿⣿⣿⣿⣵⣿⣵⢕⢕⢕⢜⢟⢿⣿⣿⣿⣿⣿⣿⣿⣻⣿⣿⣿⣿⣿⣿⣿⣿⣿⣿⣿⣿⣿⣿⠀⠀⠀⠀⠀⠀⠀⠀⠀⠀⠀⠀</a:t>
            </a:r>
            <a:br/>
            <a:r>
              <a:t>⠀⠀⠀⠀⠀⠀⠀⠀⠀⠀⠀⢕⢕⢕⢱⢜⡱⣗⡵⣿⢗⠕⢕⢜⢸⣿⣿⣿⣿⣿⣿⣿⣿⣿⣿⣿⣿⣿⣿⡿⣕⡷⢱⣿⣧⣕⢕⢝⢿⣿⣿⣿⣿⣿⣿⣿⣿⣿⣿⣿⣿⣿⣿⣿⣿⣿⣿⣿⣿⠀⠀⠀⠀⠀⠀⠀⠀⠀⠀⠀⠀</a:t>
            </a:r>
            <a:br/>
            <a:r>
              <a:t>⠀⠀⠀⠀⠀⠀⠀⠀⠀⠀⠀⢕⢕⢕⢕⢕⢕⢼⣏⢗⢕⢅⢕⢕⢜⣿⣿⣿⣿⣿⣿⣿⣿⣿⣾⣿⣿⣿⣾⣾⣿⣷⣿⣿⣿⣿⣷⡷⢕⢻⢿⣿⣿⣿⣿⣿⣿⣿⣿⣿⣿⣿⣿⣿⣿⣿⣿⣿⣿⠀⠀⠀⠀⠀⠀⠀⠀⠀⠀⠀⠀</a:t>
            </a:r>
            <a:br/>
            <a:r>
              <a:t>⠀⠀⠀⠀⠀⠀⠀⠀⠀⠀⠀⢸⢕⢕⢜⡕⡱⣇⢱⡹⢕⠑⢕⢕⢸⡿⣿⣿⣿⣿⣿⣿⣿⣿⣿⣿⣿⣿⣿⣿⣿⣿⣿⣿⣿⣿⣿⣿⡇⢕⢎⣿⣿⣻⣿⣿⣿⣿⣿⣿⣿⣿⣿⣿⣿⣿⣿⣿⣿⠀⠀⠀⠀⠀⠀⠀⠀⠀⠀⠀⠀</a:t>
            </a:r>
            <a:br/>
            <a:r>
              <a:t>⠀⠀⠀⠀⠀⠀⠀⠀⠀⠀⠀⢸⢕⢕⢕⢱⢜⣪⡕⢯⢇⢕⢕⢕⢸⣿⣿⣿⣿⣿⣿⣿⣿⣿⣿⣿⣿⣿⣿⣿⣿⣿⣿⣿⣿⣿⡿⣿⣟⡕⡸⣿⣹⣧⢿⣿⣿⣿⣿⣿⣿⣿⣿⣿⣿⣿⣿⣿⣿⠀⠀⠀⠀⠀⠀⠀⠀⠀⠀⠀⠀</a:t>
            </a:r>
            <a:br/>
            <a:r>
              <a:t>⠀⠀⠀⠀⠀⠀⠀⠀⠀⠀⠀⣸⢕⢕⢕⡜⢵⢏⢞⡸⢕⠘⢕⢕⢱⣿⣿⣿⣿⣿⣿⣿⣿⣿⣿⣿⣿⣿⣿⣿⣿⣿⣿⣿⣿⣿⢇⣿⣿⡇⣿⣿⡿⡝⣾⣿⣿⣿⣿⣿⣿⣿⣿⣿⣿⣿⣿⣿⣿⠀⠀⠀⠀⠀⠀⠀⠀⠀⠀⠀⠀</a:t>
            </a:r>
            <a:br/>
            <a:r>
              <a:t>⠀⠀⠀⠀⠀⠀⠀⠀⠀⠀⠀⢹⢕⢕⢕⢱⡪⣜⢇⢿⢕⢕⢕⢕⡸⣟⣿⣿⣿⣿⣿⣿⣿⣿⣿⣿⣿⣿⣿⣿⣿⣿⣿⣿⣿⣿⢇⣿⣿⣧⣿⣿⣿⣕⢿⣿⣿⣿⣿⣿⣿⣿⣿⣿⣿⣿⣿⣿⣿⠀⠀⠀⠀⠀⠀⠀⠀⠀⠀⠀⠀</a:t>
            </a:r>
            <a:br/>
            <a:r>
              <a:t>⠀⠀⠀⠀⠀⠀⠀⠀⠀⠀⠀⢜⣱⡇⡕⢕⢣⢫⢝⣼⢱⢎⢕⡕⢻⣺⣿⣿⣿⣿⣿⣿⣿⣿⣿⣿⣿⣿⣿⣿⣿⣿⣿⣿⣿⣿⡕⣿⣿⣿⣿⣿⣿⣿⣜⣿⣿⣿⣿⣿⣿⣿⣿⣿⣿⣿⣿⣿⣿⠀⠀⠀⠀⠀⠀⠀⠀⠀⠀⠀⠀</a:t>
            </a:r>
            <a:br/>
            <a:r>
              <a:t>⠀⠀⠀⠀⠀⠀⠀⠀⠀⠀⠀⢕⢼⣏⢕⢕⢕⡞⢱⣿⢇⢕⢕⢕⢸⣿⣹⣿⣿⣿⣿⣿⣿⣿⣿⣿⣿⣿⣿⣿⣿⣿⣿⣿⣿⣿⣧⣿⣿⣿⣿⣿⣿⣿⣿⣿⣿⣿⣿⣿⣿⣿⣿⣿⣿⣿⣿⣿⣿⠀⠀⠀⠀⠀⠀⠀⠀⠀⠀⠀⠀</a:t>
            </a:r>
            <a:br/>
            <a:r>
              <a:t>⠀⠀⠀⠀⠀⠀⠀⠀⠀⠀⠀⠑⠘⠑⠃⠑⠑⠑⠘⠛⠑⠘⠑⠑⠃⠛⠛⠛⠛⠛⠛⠛⠛⠛⠛⠛⠛⠛⠛⠛⠛⠛⠛⠛⠛⠙⠙⠛⠛⠛⠛⠛⠛⠛⠛⠛⠛⠛⠛⠛⠛⠛⠛⠛⠛⠛⠛⠛⠛⠀⠀⠀⠀⠀⠀⠀⠀⠀⠀⠀⠀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⠀⠀⠀⠀⠀⠀⠀⠀⠀⠀⠀⢱⢕⢿⣏⢫⡱⢜⢸⢵⡇⠱⢕⢕⣼⣿⣿⣿⣿⣿⣿⣿⣿⣿⣿⣿⣿⣿⣿⣿⣿⣿⣿⣿⣿⣿⣿⣿⣿⣿⣿⣿⣿⣿⣿⣿⣿⣿⣿⣿⣿⣿⣿⣿⣿⣿⣿⣿⣿⠀⠀⠀⠀⠀⠀⠀⠀⠀⠀⠀⠀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⠀⠀⠀⠀⠀⠀⠀⠀⠀⠀⠀⢕⢇⢕⡟⢕⢱⢕⡮⢕⢕⢔⠕⢕⣸⣿⣿⣿⣿⣿⣿⣿⣿⣿⣿⣿⣿⣿⣿⣿⣿⣿⣿⣿⣿⣿⣿⣿⣿⣿⣿⣿⣿⣿⣿⣿⣿⣿⣿⣿⣿⣿⣿⣿⣿⣿⣿⣿⣿⠀⠀⠀⠀⠀⠀⠀⠀⠀⠀⠀⠀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⠀⠀⠀⠀⠀⠀⠀⠀⠀⠀⠀⢜⢕⡇⢱⢝⡇⢕⢜⢕⢕⠙⠇⢕⢸⣿⣿⣿⣿⣿⣿⣿⣻⡯⢽⢯⢽⢿⢿⢿⣿⣿⣿⣿⣿⣿⣿⣿⣿⣿⣿⣿⣿⣿⣿⣿⣿⣿⣿⣿⣿⣿⣿⣿⣿⣿⣿⣿⣿⠀⠀⠀⠀⠀⠀⠀⠀⠀⠀⠀⠀</a:t>
            </a:r>
            <a:br/>
            <a:r>
              <a:t>⠀⠀⠀⠀⠀⠀⠀⠀⠀⠀⠀⢕⢕⢜⢱⣧⡕⢸⢱⢝⡕⢀⠕⢕⢸⣿⣿⣿⣿⣿⡿⢟⢇⢑⢀⠀⠁⢕⠕⠑⢜⢝⢿⣿⣿⣿⣿⣿⣿⣿⣿⣿⣿⣿⣿⣿⣿⣿⣿⣿⣿⣿⣿⣿⣿⣿⣿⣿⣿⠀⠀⠀⠀⠀⠀⠀⠀⠀⠀⠀⠀</a:t>
            </a:r>
            <a:br/>
            <a:r>
              <a:t>⠀⠀⠀⠀⠀⠀⠀⠀⠀⠀⠀⢕⢕⢕⡇⢸⣿⢕⢗⣣⡕⠁⢕⢕⢸⣿⣿⣿⣿⡹⣇⣕⣕⡕⢕⢀⢀⢁⢀⠀⠀⠑⢕⣿⣿⣿⣿⣿⣿⣿⣿⣿⣿⣿⣿⣿⣿⣿⣿⣿⣿⣿⣿⣿⣿⣿⣿⣿⣿⠀⠀⠀⠀⠀⠀⠀⠀⠀⠀⠀⠀</a:t>
            </a:r>
            <a:br/>
            <a:r>
              <a:t>⠀⠀⠀⠀⠀⠀⠀⠀⠀⠀⠀⢕⢕⢕⢸⢳⣿⢝⡹⡽⡇⢔⢕⢕⢜⣿⣿⣿⣿⣷⣾⣿⣿⣿⣧⣕⢕⢕⢕⢔⠀⠀⢕⣿⣿⣿⣿⣿⣿⣿⣿⣿⣿⣿⣿⣿⣿⣿⣿⣿⣿⣿⣿⣿⣿⣿⣿⣿⣿⠀⠀⠀⠀⠀⠀⠀⠀⠀⠀⠀⠀</a:t>
            </a:r>
            <a:br/>
            <a:r>
              <a:t>⠀⠀⠀⠀⠀⠀⠀⠀⠀⠀⠀⢕⢕⢕⢕⢸⣿⣏⣎⣧⡧⠁⢱⢕⢸⣿⣿⣿⣿⣿⣿⣿⢿⡿⡿⢏⢕⠕⢕⢕⢀⢄⢕⣿⣿⣿⣿⣿⣿⣿⣿⣿⣿⣿⣿⣿⣿⣿⣿⣿⣿⣿⣿⣿⣿⣿⣿⣿⣿⠀⠀⠀⠀⠀⠀⠀⠀⠀⠀⠀⠀</a:t>
            </a:r>
            <a:br/>
            <a:r>
              <a:t>⠀⠀⠀⠀⠀⠀⠀⠀⠀⠀⠀⢕⢕⢕⢕⢕⢿⡽⣽⡇⡇⢰⢕⢱⢜⣿⣿⣿⣷⢕⢕⢁⢅⡵⢌⢄⢀⠀⢜⢕⢳⢕⢱⣿⣿⣿⣿⣿⣿⣿⣿⣿⣿⣿⣿⣿⣿⣿⣿⣿⣿⣿⣿⣿⣿⣿⣿⣿⣿⠀⠀⠀⠀⠀⠀⠀⠀⠀⠀⠀⠀</a:t>
            </a:r>
            <a:br/>
            <a:r>
              <a:t>⠀⠀⠀⠀⠀⠀⠀⠀⠀⠀⠀⢕⢕⢕⢕⢕⢜⢧⢏⣱⡕⠕⢱⢕⢸⣿⣿⣿⣿⣧⣼⣟⣿⡇⡔⢕⢕⣕⣵⣿⣧⢣⢜⣿⣿⣿⣿⣿⣿⣿⣿⣿⣿⣿⣿⣿⣿⣿⣿⣿⣿⣿⣿⣿⣿⣿⣿⣿⣿⠀⠀⠀⠀⠀⠀⠀⠀⠀⠀⠀⠀</a:t>
            </a:r>
            <a:br/>
            <a:r>
              <a:t>⠀⠀⠀⠀⠀⠀⠀⠀⠀⠀⠀⢕⢕⢕⢕⢕⢕⢕⡕⢕⢇⢱⢕⢕⢜⣿⣿⣿⣿⣿⣿⣿⣿⣧⡕⢕⣵⣿⣿⣿⣯⣵⣾⣿⣿⣿⣿⣿⣿⣿⣿⣿⣿⣿⣿⣿⣿⣿⣿⣿⣿⣿⣿⣿⣿⣿⣿⣿⣿⠀⠀⠀⠀⠀⠀⠀⠀⠀⠀⠀⠀</a:t>
            </a:r>
            <a:br/>
            <a:r>
              <a:t>⠀⠀⠀⠀⠀⠀⠀⠀⠀⠀⠀⢕⢕⢕⢕⢕⢕⢕⢷⢼⢕⠑⢱⢕⢸⣿⣿⣿⣿⣿⣿⣿⣧⣝⣕⣽⣿⣿⣿⡿⣿⣼⣿⣿⣿⣿⣿⣿⣿⣿⣿⣿⣿⣿⣿⣿⣿⣿⣿⣿⣿⣿⣿⣿⣿⣿⣿⣿⣿⠀⠀⠀⠀⠀⠀⠀⠀⠀⠀⠀⠀</a:t>
            </a:r>
            <a:br/>
            <a:r>
              <a:t>⠀⠀⠀⠀⠀⠀⠀⠀⠀⠀⠀⢕⢕⢕⢕⢕⢕⢕⢱⡧⡇⢱⢕⢱⢜⣿⣿⣿⣿⣿⣿⣿⣿⣯⣽⣿⣿⣿⣿⢕⢏⣿⣿⣿⣿⣿⣿⣿⣿⣿⣿⣿⣿⣿⣿⣿⣿⣿⣿⣿⣿⣿⣿⣿⣿⣿⣿⣿⣿⠀⠀⠀⠀⠀⠀⠀⠀⠀⠀⠀⠀</a:t>
            </a:r>
            <a:br/>
            <a:r>
              <a:t>⠀⠀⠀⠀⠀⠀⠀⠀⠀⠀⠀⢕⢕⢕⢕⢕⢇⢵⡹⢹⡗⠕⢱⢜⢸⣿⣿⣿⣿⣿⣿⣿⣿⣿⣿⣿⣿⣿⡿⢇⡼⢟⢏⢻⣿⣿⣿⣿⣿⣿⣿⣿⣿⣿⣿⣿⣿⣿⣿⣿⣿⣿⣿⣿⣿⣿⣿⣿⣿⠀⠀⠀⠀⠀⠀⠀⠀⠀⠀⠀⠀</a:t>
            </a:r>
            <a:br/>
            <a:r>
              <a:t>⠀⠀⠀⠀⠀⠀⠀⠀⠀⠀⠀⢕⢕⢕⢕⢱⢜⣜⢇⢷⡇⢕⢕⢱⢎⢿⣿⣿⣿⣿⣿⣿⣿⣿⣿⣿⣿⣯⣾⣿⡵⢕⢕⡕⢜⢝⢿⣿⣿⣿⣿⣿⣿⣿⣾⣿⣿⣿⣿⣿⣿⣿⣿⣿⣿⣿⣿⣿⣿⠀⠀⠀⠀⠀⠀⠀⠀⠀⠀⠀⠀</a:t>
            </a:r>
            <a:br/>
            <a:r>
              <a:t>⠀⠀⠀⠀⠀⠀⠀⠀⠀⠀⠀⢕⢕⢕⢕⢕⢎⢯⡸⢺⢇⠑⢕⢜⢸⣿⣿⣿⣿⣿⣿⣿⣿⣿⣿⣿⣿⣿⣿⢟⣱⡇⣼⣿⣧⣕⢕⢹⢿⣿⣿⣿⢿⣿⣿⣿⣿⣿⣿⣿⣿⣿⣿⣿⣿⣿⣿⣿⣿⠀⠀⠀⠀⠀⠀⠀⠀⠀⠀⠀⠀</a:t>
            </a:r>
            <a:br/>
            <a:r>
              <a:t>⠀⠀⠀⠀⠀⠀⠀⠀⠀⠀⠀⢕⢕⢕⢕⢕⢜⣗⢞⢗⢇⢅⢕⢕⢸⣿⣿⣿⣿⣿⣿⣿⣿⣿⣿⣿⣿⣿⣿⣿⣿⣷⣿⣿⣿⣿⣿⣇⢇⢻⣿⣿⣿⣿⣿⣿⣿⣿⣿⣿⣿⣿⣿⣿⣿⣿⣿⣿⣿⠀⠀⠀⠀⠀⠀⠀⠀⠀⠀⠀⠀</a:t>
            </a:r>
            <a:br/>
            <a:r>
              <a:t>⠀⠀⠀⠀⠀⠀⠀⠀⠀⠀⠀⢕⡇⢕⢕⢕⢱⢫⡹⣺⢕⢑⢕⢕⢸⣿⣿⣿⣿⣿⣿⣿⣿⣿⣿⣿⣿⣿⣿⣿⣿⣿⣿⣿⣿⣿⣿⣿⡇⢕⣜⣿⣿⡽⣿⣿⣿⣿⣿⣿⣿⣿⣿⣿⣿⣿⣿⣿⣿⠀⠀⠀⠀⠀⠀⠀⠀⠀⠀⠀⠀</a:t>
            </a:r>
            <a:br/>
            <a:r>
              <a:t>⠀⠀⠀⠀⠀⠀⠀⠀⠀⠀⠀⢕⡕⢕⢕⢕⡜⡵⢧⢧⢇⢱⢕⢕⢸⣿⣿⣿⣿⣿⣿⣿⣿⣿⣿⣿⣿⣿⣿⣿⣿⣿⣿⣿⣿⣿⢿⣿⣧⡇⣿⣿⣽⣿⢿⣿⣿⣿⣿⣿⣿⣿⣿⣿⣿⣿⣿⣿⣿⠀⠀⠀⠀⠀⠀⠀⠀⠀⠀⠀⠀</a:t>
            </a:r>
            <a:br/>
            <a:r>
              <a:t>⠀⠀⠀⠀⠀⠀⠀⠀⠀⠀⠀⢕⡇⢕⢕⢜⢱⡿⢝⣾⡗⢕⢕⢕⢹⣿⢿⣿⣿⣿⣿⣿⣿⣿⣿⣿⣿⣿⣿⣿⣿⣿⣿⣿⣿⣿⢕⣿⣿⣇⣿⣿⣝⡏⣿⣿⣿⣿⣿⣿⣿⣿⣿⣿⣿⣿⣿⣿⣿⠀⠀⠀⠀⠀⠀⠀⠀⠀⠀⠀⠀</a:t>
            </a:r>
            <a:br/>
            <a:r>
              <a:t>⠀⠀⠀⠀⠀⠀⠀⠀⠀⠀⠀⢕⡇⢕⢕⢕⡏⣷⢹⣾⡇⢱⢜⢱⣜⣿⣿⣿⣿⣿⣿⣿⣿⣿⣿⣿⣿⣿⣿⣿⣿⣿⣿⣿⣿⣿⢸⣿⣿⣿⣿⣿⣿⣇⢸⣿⣿⣿⣿⣿⣿⣿⣿⣿⣿⣿⣿⣿⣿⠀⠀⠀⠀⠀⠀⠀⠀⠀⠀⠀⠀</a:t>
            </a:r>
            <a:br/>
            <a:r>
              <a:t>⠀⠀⠀⠀⠀⠀⠀⠀⠀⠀⠀⢕⢕⣿⣕⢕⢱⢱⡜⣿⣕⢜⢱⡕⢹⣿⣿⣿⣿⣿⣿⣿⣿⣿⣿⣿⣿⣿⣿⣿⣿⣿⣿⣿⣿⣿⡜⣿⣿⣿⣿⣿⣿⣿⣧⢿⣿⣿⣿⣿⣿⣿⣿⣿⣿⣿⣿⣿⣿⠀⠀⠀⠀⠀⠀⠀⠀⠀⠀⠀⠀</a:t>
            </a:r>
            <a:br/>
            <a:r>
              <a:t>⠀⠀⠀⠀⠀⠀⠀⠀⠀⠀⠀⢕⢕⣿⡇⢕⢏⣷⢱⢿⡇⢱⢕⢕⡱⣿⣺⣿⣿⣿⣿⣿⣿⣿⣿⣿⣿⣿⣿⣿⣿⣿⣿⣿⣿⣿⡇⣿⣿⣿⣿⣿⣿⣿⣿⣿⣿⣿⣿⣿⣿⣿⣿⣿⣿⣿⣿⣿⣿⠀⠀⠀⠀⠀⠀⠀⠀⠀⠀⠀⠀</a:t>
            </a:r>
            <a:br/>
            <a:r>
              <a:t>⠀⠀⠀⠀⠀⠀⠀⠀⠀⠀⠀⠑⠑⠛⠃⠑⠘⠙⠘⠛⠓⠊⠑⠑⠛⠛⠛⠛⠛⠛⠛⠛⠛⠛⠛⠛⠛⠛⠛⠛⠛⠛⠛⠛⠛⠛⠛⠛⠛⠛⠛⠛⠛⠛⠛⠛⠛⠛⠛⠛⠛⠛⠛⠛⠛⠛⠛⠛⠛⠀⠀⠀⠀⠀⠀⠀⠀⠀⠀⠀⠀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⠀⠀⠀⠀⠀⠀⠀⠀⠀⠀⠀⢕⢕⡕⢸⣻⡸⢎⣣⢝⡵⠁⢕⠕⢜⣟⣿⣿⣿⣿⣿⣿⣿⣿⣿⣿⣿⣿⣿⣿⣿⣿⣿⣿⣿⣿⣿⣿⣿⣿⣿⣿⣿⣿⣿⣿⣿⣿⣿⣿⣿⣿⣿⣿⣿⣿⣿⣿⣿⠀⠀⠀⠀⠀⠀⠀⠀⠀⠀⠀⠀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⠀⠀⠀⠀⠀⠀⠀⠀⠀⠀⠀⢕⢕⢱⢕⢝⢏⢗⡕⢕⢇⢕⢄⢕⢱⣿⣿⣿⣿⣿⣿⣿⣿⢟⣻⡟⣿⣿⣿⣿⣿⣿⣿⣿⣿⣿⣿⣿⣿⣿⣿⣿⣿⣿⣿⣿⣿⣿⣿⣿⣿⣿⣿⣿⣿⣿⣿⣿⣿⠀⠀⠀⠀⠀⠀⠀⠀⠀⠀⠀⠀</a:t>
            </a:r>
            <a:br/>
            <a:r>
              <a:t>⠀⠀⠀⠀⠀⠀⠀⠀⠀⠀⠀⢕⢜⡕⢕⢕⢜⢳⡵⢕⢕⢐⢀⢕⢕⣿⣿⣿⣿⣿⣿⣷⢏⢝⠑⠙⢝⢕⢕⢜⢟⢿⣿⣿⣿⣿⣿⣿⣿⣿⣿⣿⣿⣿⣿⣿⣿⣿⣿⣿⣿⣿⣿⣿⣿⣿⣿⣿⣿⠀⠀⠀⠀⠀⠀⠀⠀⠀⠀⠀⠀</a:t>
            </a:r>
            <a:br/>
            <a:r>
              <a:t>⠀⠀⠀⠀⠀⠀⠀⠀⠀⠀⠀⢕⢕⢕⢕⢕⣺⣷⡱⡕⡱⢀⢕⢀⢕⣿⣿⣿⣿⢿⡕⢕⢕⢕⠀⠀⠕⠑⠀⠀⠁⠑⢝⢿⣿⣿⣿⣿⣿⣿⣿⣿⣿⣿⣿⣿⣿⣿⣿⣿⣿⣿⣿⣿⣿⣿⣿⣿⣿⠀⠀⠀⠀⠀⠀⠀⠀⠀⠀⠀⠀</a:t>
            </a:r>
            <a:br/>
            <a:r>
              <a:t>⠀⠀⠀⠀⠀⠀⠀⠀⠀⠀⠀⢕⢕⢕⢕⢕⢝⣿⡏⣱⢼⢕⢀⢕⢕⣿⣿⣿⣿⣮⣷⣷⣷⣵⣕⢕⢕⢔⢔⠀⠀⠀⢕⣿⣿⣿⣿⣿⣿⣿⣿⣿⣿⣿⣿⣿⣿⣿⣿⣿⣿⣿⣿⣿⣿⣿⣿⣿⣿⠀⠀⠀⠀⠀⠀⠀⠀⠀⠀⠀⠀</a:t>
            </a:r>
            <a:br/>
            <a:r>
              <a:t>⠀⠀⠀⠀⠀⠀⠀⠀⠀⠀⠀⢕⢕⢕⢕⢜⢕⣼⣧⢇⢽⢀⢕⢅⢕⣿⣿⣿⣿⣿⣿⣿⣿⣿⣿⢇⢕⢕⢕⢔⠀⠀⢕⣿⣿⣿⣿⣿⣿⣿⣿⣿⣿⣿⣿⣿⣿⣿⣿⣿⣿⣿⣿⣿⣿⣿⣿⣿⣿⠀⠀⠀⠀⠀⠀⠀⠀⠀⠀⠀⠀</a:t>
            </a:r>
            <a:br/>
            <a:r>
              <a:t>⠀⠀⠀⠀⠀⠀⠀⠀⠀⠀⠀⢕⢕⢕⢕⢕⢜⣿⡿⢣⢗⢇⢀⢕⢕⢿⣿⣿⡻⠝⢟⠏⢝⢝⠃⠑⠑⠅⢕⢕⢄⢔⢕⣾⣿⣿⣿⣿⣿⣿⣿⣿⣿⣿⣿⣿⣿⣿⣿⣿⣿⣿⣿⣿⣿⣿⣿⣿⣿⠀⠀⠀⠀⠀⠀⠀⠀⠀⠀⠀⠀</a:t>
            </a:r>
            <a:br/>
            <a:r>
              <a:t>⠀⠀⠀⠀⠀⠀⠀⠀⠀⠀⠀⢕⢕⢕⢕⢕⢕⢹⢿⡞⢜⢕⢇⢕⢕⣽⢿⣿⣷⣔⢳⣵⣼⢕⢅⢕⢔⢔⢕⣱⣕⢕⢵⣿⣿⣿⣿⣿⣿⣿⣿⣿⣿⣿⣿⣿⣿⣿⣿⣿⣿⣿⣿⣿⣿⣿⣿⣿⣿⠀⠀⠀⠀⠀⠀⠀⠀⠀⠀⠀⠀</a:t>
            </a:r>
            <a:br/>
            <a:r>
              <a:t>⠀⠀⠀⠀⠀⠀⠀⠀⠀⠀⠀⢕⢕⢕⢕⢕⢇⢕⢕⢇⢟⢕⢑⢕⢕⢽⣿⣿⣿⣿⣿⣿⣿⢕⢗⣿⣧⣾⣿⣿⡯⣕⣳⣿⣿⣿⣿⣿⣿⣿⣿⣿⣿⣿⣿⣿⣿⣿⣿⣿⣿⣿⣿⣿⣿⣿⣿⣿⣿⠀⠀⠀⠀⠀⠀⠀⠀⠀⠀⠀⠀</a:t>
            </a:r>
            <a:br/>
            <a:r>
              <a:t>⠀⠀⠀⠀⠀⠀⠀⠀⠀⠀⠀⢕⢕⢕⢕⢕⢕⢕⢕⢕⡵⡕⢇⢕⢕⢱⣿⣿⣿⣿⣿⣟⡻⢷⢗⣾⣿⣿⣿⡿⣿⢻⣿⣿⣿⣿⣿⣿⣿⣿⣿⣿⣿⣿⣿⣿⣿⣿⣿⣿⣿⣿⣿⣿⣿⣿⣿⣿⣿⠀⠀⠀⠀⠀⠀⠀⠀⠀⠀⠀⠀</a:t>
            </a:r>
            <a:br/>
            <a:r>
              <a:t>⠀⠀⠀⠀⠀⠀⠀⠀⠀⠀⠀⢕⢕⢕⢕⢕⢕⢕⢕⢇⣗⢕⢀⢇⢕⢟⣟⣿⣿⣿⣿⣿⣿⡷⢾⣿⣿⣿⣿⢇⣽⢺⣿⣿⣿⣿⣿⣿⣿⣿⣿⣿⣿⣿⣿⣿⣿⣿⣿⣿⣿⣿⣿⣿⣿⣿⣿⣿⣿⠀⠀⠀⠀⠀⠀⠀⠀⠀⠀⠀⠀</a:t>
            </a:r>
            <a:br/>
            <a:r>
              <a:t>⠀⠀⠀⠀⠀⠀⠀⠀⠀⠀⠀⢕⢕⢕⢕⢕⢕⢕⢕⣟⡻⡕⢕⢕⢕⣱⣿⢿⣿⣿⣿⣿⣿⣿⣿⣿⣿⣿⣷⢕⢕⢾⢿⣿⣿⣿⣿⣿⣿⣿⣿⣿⣿⣿⣿⣿⣿⣿⣿⣿⣿⣿⣿⣿⣿⣿⣿⣿⣿⠀⠀⠀⠀⠀⠀⠀⠀⠀⠀⠀⠀</a:t>
            </a:r>
            <a:br/>
            <a:r>
              <a:t>⠀⠀⠀⠀⠀⠀⠀⠀⠀⠀⠀⢕⢕⢕⢕⢕⣸⢕⢧⢳⣟⢕⢀⢕⢕⣿⣽⣿⣿⣿⣿⣿⣿⣿⣿⣿⣿⣿⣏⣵⢏⢕⢕⢜⢟⢿⣿⣿⣿⣿⣿⣿⣿⣿⣿⣿⣿⣿⣿⣿⣿⣿⣿⣿⣿⣿⣿⣿⣿⠀⠀⠀⠀⠀⠀⠀⠀⠀⠀⠀⠀</a:t>
            </a:r>
            <a:br/>
            <a:r>
              <a:t>⠀⠀⠀⠀⠀⠀⠀⠀⠀⠀⠀⢕⢕⢕⢕⢕⢱⢸⣟⣝⡵⢕⢕⢅⢕⢺⣿⣿⣿⣿⣿⣿⣿⣿⣿⣿⣿⣿⣿⣿⢟⡱⢱⣧⡕⢕⢹⢿⣿⣿⣿⣿⣿⣿⣾⣿⣿⣿⣿⣿⣿⣿⣿⣿⣿⣿⣿⣿⣿⠀⠀⠀⠀⠀⠀⠀⠀⠀⠀⠀⠀</a:t>
            </a:r>
            <a:br/>
            <a:r>
              <a:t>⠀⠀⠀⠀⠀⠀⠀⠀⠀⠀⠀⢕⢕⢕⢕⢕⢕⣵⢱⡳⣟⢕⢁⢕⢕⣿⢿⣿⣿⣿⣿⣿⣿⣿⣿⣿⣿⣿⣿⣯⣾⣇⣼⣿⣿⣿⣵⣜⡽⣿⣿⣿⣿⣿⣿⣿⣿⣿⣿⣿⣿⣿⣿⣿⣿⣿⣿⣿⣿⠀⠀⠀⠀⠀⠀⠀⠀⠀⠀⠀⠀</a:t>
            </a:r>
            <a:br/>
            <a:r>
              <a:t>⠀⠀⠀⠀⠀⠀⠀⠀⠀⠀⠀⢕⢕⢕⢕⢕⢱⢕⡼⡾⣏⡕⢕⢕⢱⣽⣿⣿⣿⣿⣿⣿⣿⣿⣿⣿⣿⣿⣿⣿⣿⣿⣿⣿⣿⣿⣿⣾⢷⡕⢿⣿⣿⣻⣿⣿⣿⣿⣿⣿⣿⣿⣿⣿⣿⣿⣿⣿⣿⠀⠀⠀⠀⠀⠀⠀⠀⠀⠀⠀⠀</a:t>
            </a:r>
            <a:br/>
            <a:r>
              <a:t>⠀⠀⠀⠀⠀⠀⠀⠀⠀⠀⠀⢕⢕⢕⢕⢕⢕⣪⢱⢱⣯⢕⢕⢕⢕⣿⢯⣿⣿⣿⣿⣿⣿⣿⣿⣿⣿⣿⣿⣿⣿⣿⣿⣿⣿⣿⣿⣿⣇⢝⣿⣷⡻⣷⣻⣿⣿⣿⣿⣿⣿⣿⣿⣿⣿⣿⣿⣿⣿⠀⠀⠀⠀⠀⠀⠀⠀⠀⠀⠀⠀</a:t>
            </a:r>
            <a:br/>
            <a:r>
              <a:t>⠀⠀⠀⠀⠀⠀⠀⠀⠀⠀⠀⢕⢕⢸⢕⢕⢸⢕⡗⣞⣟⡅⢝⢕⢱⡺⣿⣿⣿⣿⣿⣿⣿⣿⣿⣿⣿⣿⣿⣿⣿⣿⣿⣿⣿⣿⡟⣿⣿⣏⣾⣿⣻⡻⢿⢻⣿⣿⣿⣿⣿⣿⣿⣿⣿⣿⣿⣿⣿⠀⠀⠀⠀⠀⠀⠀⠀⠀⠀⠀⠀</a:t>
            </a:r>
            <a:br/>
            <a:r>
              <a:t>⠀⠀⠀⠀⠀⠀⠀⠀⠀⠀⠀⢕⢕⢸⢇⢕⢇⣽⢱⡏⣿⢕⢕⡱⢕⣿⣿⣿⣿⣿⣿⣿⣿⣿⣿⣿⣿⣿⣿⣿⣿⣿⣿⣿⣿⣿⡇⣿⣿⣗⣿⣿⣷⣕⢜⣿⣿⣿⣿⣿⣿⣿⣿⣿⣿⣿⣿⣿⣿⠀⠀⠀⠀⠀⠀⠀⠀⠀⠀⠀⠀</a:t>
            </a:r>
            <a:br/>
            <a:r>
              <a:t>⠀⠀⠀⠀⠀⠀⠀⠀⠀⠀⠀⢕⢕⢜⢱⡜⡸⣎⡇⢷⣿⡕⢏⢕⢱⣽⣿⡿⣿⣿⣿⣿⣿⣿⣿⣿⣿⣿⣿⣿⣿⣿⣿⣿⣿⣿⡇⣿⣿⣿⣿⣿⣿⣿⣧⡜⢿⣿⣿⣿⣿⣿⣿⣿⣿⣿⣿⣿⣿⠀⠀⠀⠀⠀⠀⠀⠀⠀⠀⠀⠀</a:t>
            </a:r>
            <a:br/>
            <a:r>
              <a:t>⠀⠀⠀⠀⠀⠀⠀⠀⠀⠀⠀⢕⢕⢕⢸⣷⢣⢟⢸⡧⣿⢕⢕⢳⢕⢿⣟⣿⣿⣿⣿⣿⣿⣿⣿⣿⣿⣿⣿⣿⣿⣿⣿⣿⣿⣿⡇⢹⣿⣿⣿⣿⣿⣿⣿⣷⡼⣿⣿⣿⣿⣿⣿⣿⣿⣿⣿⣿⣿⠀⠀⠀⠀⠀⠀⠀⠀⠀⠀⠀⠀</a:t>
            </a:r>
            <a:br/>
            <a:r>
              <a:t>⠀⠀⠀⠀⠀⠀⠀⠀⠀⠀⠀⢕⢕⢕⢸⢏⡜⣧⢇⣳⣽⡕⡕⢕⢱⣿⣿⣿⣿⣿⣿⣿⣿⣿⣿⣿⣿⣿⣿⣿⣿⣿⣿⣿⣿⣿⣿⣾⣿⣿⣿⣿⣿⣿⣿⣿⣷⣿⣿⣿⣿⣿⣿⣿⣿⣿⣿⣿⣿⠀⠀⠀⠀⠀⠀⠀⠀⠀⠀⠀⠀</a:t>
            </a:r>
            <a:br/>
            <a:r>
              <a:t>⠀⠀⠀⠀⠀⠀⠀⠀⠀⠀⠀⠑⠑⠑⠑⠓⠙⠓⠚⠃⠛⠙⠑⠃⠘⠃⠛⠛⠛⠛⠛⠛⠛⠛⠛⠛⠛⠛⠛⠛⠛⠛⠛⠛⠛⠛⠓⠛⠛⠛⠛⠛⠛⠛⠛⠛⠛⠛⠛⠛⠛⠛⠛⠛⠛⠛⠛⠛⠛⠀⠀⠀⠀⠀⠀⠀⠀⠀⠀⠀⠀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⠀⠀⠀⠀⠀⠀⠀⠀⠀⠀⠀⢕⢕⢱⡵⢸⣿⢏⡫⡜⢽⢕⢕⢕⢕⢹⣿⣿⣿⣿⣿⣿⣿⣿⣿⣿⣿⣿⣿⣿⣿⣿⣿⣿⣿⣿⣿⣿⣿⣿⣿⣿⣿⣿⣿⣿⣿⣿⣿⣿⣿⣿⣿⣿⣿⣿⣿⣿⣿⠀⠀⠀⠀⠀⠀⠀⠀⠀⠀⠀⠀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⠀⠀⠀⠀⠀⠀⠀⠀⠀⠀⠀⢕⢕⡕⢕⢕⢝⡜⢵⢕⢹⡕⠕⢕⢕⢺⣿⣿⣿⣿⣿⣿⣿⢹⢽⢽⡽⢿⢿⢿⣿⣿⣿⣿⣿⣿⣿⣿⣿⣿⣿⣿⣿⣿⣿⣿⣿⣿⣿⣿⣿⣿⣿⣿⣿⣿⣿⣿⣿⠀⠀⠀⠀⠀⠀⠀⠀⠀⠀⠀⠀</a:t>
            </a:r>
            <a:br/>
            <a:r>
              <a:t>⠀⠀⠀⠀⠀⠀⠀⠀⠀⠀⠀⢕⢕⢱⢕⢕⢜⣟⢳⡕⢕⢇⢀⠕⢕⢸⣿⣿⣿⣿⢷⢻⢕⢅⠀⠀⢕⡕⠑⠑⢕⢝⢻⣿⣿⣿⣿⣿⣿⣿⣿⣿⣿⣿⣿⣿⣿⣿⣿⣿⣿⣿⣿⣿⣿⣿⣿⣿⣿⠀⠀⠀⠀⠀⠀⠀⠀⠀⠀⠀⠀</a:t>
            </a:r>
            <a:br/>
            <a:r>
              <a:t>⠀⠀⠀⠀⠀⠀⠀⠀⠀⠀⠀⢕⢕⢕⢕⢕⢕⢿⣿⡗⢵⡇⠕⢄⢕⢸⣿⣿⣿⢹⣇⣕⣕⢕⢄⢀⢁⢀⢀⠀⠀⠀⠕⢹⣿⣿⣿⣿⣿⣿⣿⣿⣿⣿⣿⣿⣿⣿⣿⣿⣿⣿⣿⣿⣿⣿⣿⣿⣿⠀⠀⠀⠀⠀⠀⠀⠀⠀⠀⠀⠀</a:t>
            </a:r>
            <a:br/>
            <a:r>
              <a:t>⠀⠀⠀⠀⠀⠀⠀⠀⠀⠀⠀⢕⢕⢕⢕⢕⣜⢸⣿⢜⢝⡇⢀⠜⢕⢸⣿⣿⣿⣷⣿⣿⣿⣷⣷⡕⢕⢕⢕⢔⠀⠀⠁⢸⣿⣿⣿⣿⣿⣿⣿⣿⣿⣿⣿⣿⣿⣿⣿⣿⣿⣿⣿⣿⣿⣿⣿⣿⣿⠀⠀⠀⠀⠀⠀⠀⠀⠀⠀⠀⠀</a:t>
            </a:r>
            <a:br/>
            <a:r>
              <a:t>⠀⠀⠀⠀⠀⠀⠀⠀⠀⠀⠀⢕⢕⢕⢕⢕⢕⢱⣾⢇⣱⣇⠕⢕⢕⢸⣿⣿⣿⣿⣿⣿⣿⣿⢟⢇⢕⢕⢕⢕⠀⠀⢔⢸⣿⣿⣿⣿⣿⣿⣿⣿⣿⣿⣿⣿⣿⣿⣿⣿⣿⣿⣿⣿⣿⣿⣿⣿⣿⠀⠀⠀⠀⠀⠀⠀⠀⠀⠀⠀⠀</a:t>
            </a:r>
            <a:br/>
            <a:r>
              <a:t>⠀⠀⠀⠀⠀⠀⠀⠀⠀⠀⠀⢕⢕⢕⢕⢕⢕⢕⢿⢼⡞⡝⢄⢕⢕⢜⣻⢿⡕⢁⡝⢁⢸⢜⢁⢁⠁⠁⢕⢕⢕⢕⢕⣼⣿⣿⣿⣿⣿⣿⣿⣿⣿⣿⣿⣿⣿⣿⣿⣿⣿⣿⣿⣿⣿⣿⣿⣿⣿⠀⠀⠀⠀⠀⠀⠀⠀⠀⠀⠀⠀</a:t>
            </a:r>
            <a:br/>
            <a:r>
              <a:t>⠀⠀⠀⠀⠀⠀⠀⠀⠀⠀⠀⢕⢕⢕⢕⢕⢕⢕⡻⢇⢹⢕⢜⢕⢕⢸⣿⣿⣿⣵⣜⣳⣾⣕⢔⣕⡕⢕⣱⣵⣵⢕⡗⣿⣿⣿⣿⣿⣿⣿⣿⣿⣿⣿⣿⣿⣿⣿⣿⣿⣿⣿⣿⣿⣿⣿⣿⣿⣿⠀⠀⠀⠀⠀⠀⠀⠀⠀⠀⠀⠀</a:t>
            </a:r>
            <a:br/>
            <a:r>
              <a:t>⠀⠀⠀⠀⠀⠀⠀⠀⠀⠀⠀⢕⢕⢕⢕⢕⢕⢱⢜⡜⣜⢝⢕⢜⢕⢸⣿⣿⣿⣿⣿⣿⣿⣇⢕⢻⣾⣿⣿⣿⣟⣵⣵⣿⣿⣿⣿⣿⣿⣿⣿⣿⣿⣿⣿⣿⣿⣿⣿⣿⣿⣿⣿⣿⣿⣿⣿⣿⣿⠀⠀⠀⠀⠀⠀⠀⠀⠀⠀⠀⠀</a:t>
            </a:r>
            <a:br/>
            <a:r>
              <a:t>⠀⠀⠀⠀⠀⠀⠀⠀⠀⠀⠀⢕⢕⢕⢕⢕⢕⢕⢕⢕⢹⢕⠜⢕⢜⢜⡿⣿⣿⣿⣿⣿⣽⣏⣝⣹⣿⣿⣿⣿⢻⢱⣿⣿⣿⣿⣿⣿⣿⣿⣿⣿⣿⣿⣿⣿⣿⣿⣿⣿⣿⣿⣿⣿⣿⣿⣿⣿⣿⠀⠀⠀⠀⠀⠀⠀⠀⠀⠀⠀⠀</a:t>
            </a:r>
            <a:br/>
            <a:r>
              <a:t>⠀⠀⠀⠀⠀⠀⠀⠀⠀⠀⠀⢕⢕⢕⢕⢕⢕⢕⢜⡎⣞⡇⢀⢜⢕⢸⣯⡿⣿⣿⣿⣿⣿⣟⣻⣿⣿⣿⡿⡕⡻⢹⣿⣿⣿⣿⣿⣿⣿⣿⣿⣿⣿⣿⣿⣿⣿⣿⣿⣿⣿⣿⣿⣿⣿⣿⣿⣿⣿⠀⠀⠀⠀⠀⠀⠀⠀⠀⠀⠀⠀</a:t>
            </a:r>
            <a:br/>
            <a:r>
              <a:t>⠀⠀⠀⠀⠀⠀⠀⠀⠀⠀⠀⢕⢕⢕⢕⢕⢜⡕⣕⢱⣣⡣⠕⢕⢜⢱⣿⣿⣿⣿⣿⣿⣿⣿⣿⣿⣿⣿⣿⢇⡕⢝⢟⢿⣿⣿⣿⣿⣿⣿⣿⣿⣿⣿⣿⣿⣿⣿⣿⣿⣿⣿⣿⣿⣿⣿⣿⣿⣿⠀⠀⠀⠀⠀⠀⠀⠀⠀⠀⠀⠀</a:t>
            </a:r>
            <a:br/>
            <a:r>
              <a:t>⠀⠀⠀⠀⠀⠀⠀⠀⠀⠀⠀⢕⢕⢕⢕⢕⢕⢕⢏⡮⡎⡕⢀⢕⢕⢸⣷⣿⣿⣿⣿⣿⣿⣿⣿⣿⣿⣿⣷⣾⣱⡕⡕⢕⢜⢝⢿⣿⣿⣿⣿⣿⣿⣿⣿⣾⣿⣿⣿⣿⣿⣿⣿⣿⣿⣿⣿⣿⣿⠀⠀⠀⠀⠀⠀⠀⠀⠀⠀⠀⠀</a:t>
            </a:r>
            <a:br/>
            <a:r>
              <a:t>⠀⠀⠀⠀⠀⠀⠀⠀⠀⠀⠀⢕⢕⢕⢕⢕⢕⢗⢣⢳⢷⡣⢕⢕⢕⢕⣿⣿⣿⣿⣿⣿⣿⣿⣿⣿⣿⣿⣿⣿⢏⡾⢜⣿⣧⣕⢕⢝⢿⣿⣿⣿⣿⣯⣾⣿⣿⣿⣿⣿⣿⣿⣿⣿⣿⣿⣿⣿⣿⠀⠀⠀⠀⠀⠀⠀⠀⠀⠀⠀⠀</a:t>
            </a:r>
            <a:br/>
            <a:r>
              <a:t>⠀⠀⠀⠀⠀⠀⠀⠀⠀⠀⠀⢕⢕⢕⢕⢕⢕⢸⢕⡎⣾⡗⢕⢕⢕⢸⣿⣿⣿⣿⣿⣿⣿⣿⣿⣿⣿⣿⣿⣷⣿⣧⣾⣿⣿⣿⣷⣇⡸⢟⢿⣿⣷⣿⣿⣿⣿⣿⣿⣿⣿⣿⣿⣿⣿⣿⣿⣿⣿⠀⠀⠀⠀⠀⠀⠀⠀⠀⠀⠀⠀</a:t>
            </a:r>
            <a:br/>
            <a:r>
              <a:t>⠀⠀⠀⠀⠀⠀⠀⠀⠀⠀⠀⢕⢕⢕⢕⢕⢜⢕⡳⢸⣹⡵⢕⢕⡱⢱⣽⣷⣿⣿⣿⣿⣿⣿⣿⣿⣿⣿⣿⣿⣿⣿⣿⣿⣿⣿⣿⣿⡽⣷⣼⣎⣿⣏⣟⣿⣿⣿⣿⣿⣿⣿⣿⣿⣿⣿⣿⣿⣿⠀⠀⠀⠀⠀⠀⠀⠀⠀⠀⠀⠀</a:t>
            </a:r>
            <a:br/>
            <a:r>
              <a:t>⠀⠀⠀⠀⠀⠀⠀⠀⠀⠀⠀⢕⢕⢕⢸⢕⢕⣜⢇⡏⢿⡗⢕⡜⢕⢸⣿⣿⣿⣿⣿⣿⣿⣿⣿⣿⣿⣿⣿⣿⣿⣿⣿⣿⣿⣿⣿⣿⣧⡕⣻⣿⣧⣿⣿⣿⣿⣿⣿⣿⣿⣿⣿⣿⣿⣿⣿⣿⣿⠀⠀⠀⠀⠀⠀⠀⠀⠀⠀⠀⠀</a:t>
            </a:r>
            <a:br/>
            <a:r>
              <a:t>⠀⠀⠀⠀⠀⠀⠀⠀⠀⠀⠀⢕⢕⢕⢸⢕⢕⢇⡹⢸⢿⣧⢜⢕⢜⢷⣻⣿⣿⣿⣿⣿⣿⣿⣿⣿⣿⣿⣿⣿⣿⣿⣿⣿⣿⣿⡏⣿⣿⡇⣿⣿⣏⢯⢜⡟⣿⣿⣿⣿⣿⣿⣿⣿⣿⣿⣿⣿⣿⠀⠀⠀⠀⠀⠀⠀⠀⠀⠀⠀⠀</a:t>
            </a:r>
            <a:br/>
            <a:r>
              <a:t>⠀⠀⠀⠀⠀⠀⠀⠀⠀⠀⠀⢕⢕⢕⢹⢕⢕⡼⣇⢷⣺⡗⢕⡸⢕⢸⣿⣿⣿⣿⣿⣿⣿⣿⣿⣿⣿⣿⣿⣿⣿⣿⣿⣿⣿⣿⡇⣿⣿⣇⣿⣿⣿⣇⡇⢝⣿⣿⣿⣿⣿⣿⣿⣿⣿⣿⣿⣿⣿⠀⠀⠀⠀⠀⠀⠀⠀⠀⠀⠀⠀</a:t>
            </a:r>
            <a:br/>
            <a:r>
              <a:t>⠀⠀⠀⠀⠀⠀⠀⠀⠀⠀⠀⢕⢕⢕⢕⢱⣵⣫⡼⣸⢷⡧⢜⢕⢜⢯⣻⣯⣿⣿⣿⣿⣿⣿⣿⣿⣿⣿⣿⣿⣿⣿⣿⣿⣿⣿⡇⢻⣿⣯⣿⣿⣿⣿⣷⡕⢸⣿⣿⣿⣿⣿⣿⣿⣿⣿⣿⣿⣿⠀⠀⠀⠀⠀⠀⠀⠀⠀⠀⠀⠀</a:t>
            </a:r>
            <a:br/>
            <a:r>
              <a:t>⠀⠀⠀⠀⠀⠀⠀⠀⠀⠀⠀⢕⢕⢕⢕⢸⣯⡞⢇⢗⢹⡗⢕⢜⢕⢸⣿⢿⣿⣿⣿⣿⣿⣿⣿⣿⣿⣿⣿⣿⣿⣿⣿⣿⣿⣿⣷⢸⣿⣿⣿⣿⣿⣿⣿⣿⣧⢻⣿⣿⣿⣿⣿⣿⣿⣿⣿⣿⣿⠀⠀⠀⠀⠀⠀⠀⠀⠀⠀⠀⠀</a:t>
            </a:r>
            <a:br/>
            <a:r>
              <a:t>⠀⠀⠀⠀⠀⠀⠀⠀⠀⠀⠀⢕⢕⢕⢕⢸⣱⣱⢜⣜⢷⣧⡸⢕⢕⣾⢽⣟⣿⣿⣿⣿⣿⣿⣿⣿⣿⣿⣿⣿⣿⣿⣿⣿⣿⣿⣿⣼⣿⣿⣿⣿⣿⣿⣿⣿⣿⣯⢿⣿⣿⣿⣿⣿⣿⣿⣿⣿⣿⠀⠀⠀⠀⠀⠀⠀⠀⠀⠀⠀⠀</a:t>
            </a:r>
            <a:br/>
            <a:r>
              <a:t>⠀⠀⠀⠀⠀⠀⠀⠀⠀⠀⠀⠑⠑⠑⠑⠘⠃⠋⠓⠛⠙⠓⠑⠘⠃⠘⠚⠛⠛⠛⠛⠛⠛⠛⠛⠛⠛⠛⠛⠛⠛⠛⠛⠛⠛⠛⠛⠛⠛⠛⠛⠛⠛⠛⠛⠛⠛⠛⠋⠛⠛⠛⠛⠛⠛⠛⠛⠛⠛⠀⠀⠀⠀⠀⠀⠀⠀⠀⠀⠀⠀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⠀⠀⠀⠀⠀⠀⠀⠀⠀⠀⠀⣿⣿⣿⣿⣿⣿⣿⣿⣿⣿⣿⣿⣿⣿⣿⣿⣿⣿⣿⣿⣿⢿⢟⢟⢿⢟⢻⣿⣿⣿⣿⣿⣿⣿⣿⣿⣿⣿⣿⣿⣿⣿⣿⣿⣿⣿⣿⣿⣿⣿⣿⣿⣿⣿⣿⣿⣿⣿⠀⠀⠀⠀⠀⠀⠀⠀⠀⠀⠀⠀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⠀⠀⠀⠀⠀⠀⠀⠀⠀⠀⠀⣿⣿⣿⣿⣿⣿⣿⣿⣿⣿⣿⣿⣿⣿⣿⣿⣿⣿⣿⡯⢝⢕⢕⣕⣱⣕⢕⢻⣿⣿⣿⣿⣿⣿⣿⣿⣿⣿⣿⣿⣿⣿⣿⣿⣿⣿⣿⣿⣿⣿⣿⣿⣿⣿⣿⣿⣿⣿⠀⠀⠀⠀⠀⠀⠀⠀⠀⠀⠀⠀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⠀⠀⠀⠀⠀⠀⠀⠀⠀⠀⠀⣿⣿⣿⣿⣿⣿⣿⣿⣿⣿⣿⣿⣿⣿⣿⣿⣿⣿⣿⣿⣷⣷⣿⣿⣿⣿⣇⢸⣿⣿⣿⣿⣿⣿⣿⣿⣿⣿⣿⣿⣿⣿⣿⣿⣿⣿⣿⣿⣿⣿⣿⣿⣿⣿⣿⣿⣿⣿⠀⠀⠀⠀⠀⠀⠀⠀⠀⠀⠀⠀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⠀⠀⠀⠀⠀⠀⠀⠀⠀⠀⠀⣿⣿⣿⣿⣿⣿⣿⣿⣿⣿⣿⣿⣿⣿⣿⣿⣿⣿⣿⣿⣿⢯⣻⣿⣽⣿⣿⣾⣿⣿⣿⣿⣿⣿⣿⣿⣿⣿⣿⣿⣿⣿⣿⣿⣿⣿⣿⣿⣿⣿⣿⣿⣿⣿⣿⣿⣿⣿⠀⠀⠀⠀⠀⠀⠀⠀⠀⠀⠀⠀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⠀⠀⠀⠀⠀⠀⠀⠀⠀⠀⠀⣿⣿⣿⣿⣿⣿⣿⣿⣿⣿⣿⣿⣿⣿⣿⣿⣿⣿⣿⣿⣿⣿⣯⣽⣿⣿⣿⣿⣾⢿⢿⢿⢿⢿⢿⣿⣿⣿⣿⣿⣿⣿⣿⣿⣿⣿⣿⣿⣿⣿⣿⣿⣿⣿⣿⣿⣿⣿⠀⠀⠀⠀⠀⠀⠀⠀⠀⠀⠀⠀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⠀⠀⠀⠀⠀⠀⠀⠀⠀⠀⠀⣿⣿⣿⣿⣿⣿⣿⣿⣿⣿⣿⣿⣿⣿⣿⣿⣿⣿⣿⣿⣿⣿⢿⡟⢝⢹⣿⣟⣻⣇⢕⢕⢕⢕⢕⢕⢝⣿⣿⣿⣿⣿⣿⣿⣿⣿⣿⣿⣿⣿⣿⣿⣿⣿⣿⣿⣿⣿⠀⠀⠀⠀⠀⠀⠀⠀⠀⠀⠀⠀</a:t>
            </a:r>
            <a:br/>
            <a:r>
              <a:t>⠀⠀⠀⠀⠀⠀⠀⠀⠀⠀⠀⣿⣿⣿⣿⣿⣿⣿⣿⣿⣿⣿⣿⣿⣿⣿⣿⣿⣿⣿⡿⢟⢕⠕⢷⣷⢾⣿⣿⣿⣿⢕⢕⢕⢕⢕⢕⢕⢹⣿⣿⣿⣿⣿⣿⣿⣿⣿⣿⣿⣿⣿⣿⣿⣿⣿⣿⣿⣿⠀⠀⠀⠀⠀⠀⠀⠀⠀⠀⠀⠀</a:t>
            </a:r>
            <a:br/>
            <a:r>
              <a:t>⠀⠀⠀⠀⠀⠀⠀⠀⠀⠀⠀⣿⣿⣿⣿⣿⣿⣿⣿⣿⣿⣿⣿⣿⣿⣿⣿⣿⢟⢏⢕⢅⠀⠀⢸⣿⣿⢿⢿⣿⣟⢕⢕⢕⢕⢕⢕⠑⢜⣿⣿⣿⣿⣿⣿⣿⣿⣿⣿⣿⣿⣿⣿⣿⣿⣿⣿⣿⣿⠀⠀⠀⠀⠀⠀⠀⠀⠀⠀⠀⠀</a:t>
            </a:r>
            <a:br/>
            <a:r>
              <a:t>⠀⠀⠀⠀⠀⠀⠀⠀⠀⠀⠀⣿⣿⣿⣿⣿⣿⣿⣿⣿⣿⣿⣿⣿⣿⣿⡏⢕⠑⠑⠕⢑⢔⠄⠀⠈⢽⢽⡟⣗⢮⠅⢕⢕⢕⢕⠑⠀⠀⢹⣿⣿⣿⣿⣿⣿⣿⣿⣿⣿⣿⣿⣿⣿⣿⣿⣿⣿⣿⠀⠀⠀⠀⠀⠀⠀⠀⠀⠀⠀⠀</a:t>
            </a:r>
            <a:br/>
            <a:r>
              <a:t>⠀⠀⠀⠀⠀⠀⠀⠀⠀⠀⠀⣿⣿⣿⣿⣿⣿⣿⣿⣿⣿⣿⣿⣿⣿⣿⡇⠀⠀⠀⠀⠕⢕⠕⠀⠀⠜⢗⡗⢼⢽⢕⢑⢕⢕⢕⢄⠀⠀⠀⠝⣿⣿⣿⣿⣿⣿⣿⣿⣿⣿⣿⣿⣿⣿⣿⣿⣿⣿⠀⠀⠀⠀⠀⠀⠀⠀⠀⠀⠀⠀</a:t>
            </a:r>
            <a:br/>
            <a:r>
              <a:t>⠀⠀⠀⠀⠀⠀⠀⠀⠀⠀⠀⣿⣿⣿⣿⣿⣿⣿⣿⣿⣿⣿⣿⣿⣿⣿⡇⠀⠀⠀⠀⠀⠑⠀⠀⠀⠀⢕⢇⢽⣟⣓⡂⢕⢕⢕⢕⠀⠀⠀⢕⣿⣿⣿⣿⣿⣿⣿⣿⣿⣿⣿⣿⣿⣿⣿⣿⣿⣿⠀⠀⠀⠀⠀⠀⠀⠀⠀⠀⠀⠀</a:t>
            </a:r>
            <a:br/>
            <a:r>
              <a:t>⠀⠀⠀⠀⠀⠀⠀⠀⠀⠀⠀⣿⣿⣿⣿⣿⣿⣿⣿⣿⣿⣿⣿⣿⣿⣿⣧⢀⠀⠀⠀⠀⠀⠁⠀⠀⠀⢑⢕⣟⡗⢖⠔⠕⢕⢕⠑⠀⠀⠀⢁⢸⣿⣿⣿⣿⣿⣿⣿⣿⣿⣿⣿⣿⣿⣿⣿⣿⣿⠀⠀⠀⠀⠀⠀⠀⠀⠀⠀⠀⠀</a:t>
            </a:r>
            <a:br/>
            <a:r>
              <a:t>⠀⠀⠀⠀⠀⠀⠀⠀⠀⠀⠀⣿⣿⣿⣿⣿⣿⣿⣿⣿⣿⣿⣿⣿⣿⣿⡏⠀⠀⠀⠀⠀⠀⠀⠀⠀⠀⢐⢕⢳⢵⢭⢝⢑⠕⢕⠀⠀⠑⠁⠀⢜⣿⣿⣿⣿⣿⣿⣿⣿⣿⣿⣿⣿⣿⣿⣿⣿⣿⠀⠀⠀⠀⠀⠀⠀⠀⠀⠀⠀⠀</a:t>
            </a:r>
            <a:br/>
            <a:r>
              <a:t>⠀⠀⠀⠀⠀⠀⠀⠀⠀⠀⠀⣿⣿⣿⣿⣿⣿⣿⣿⣿⣿⣿⣿⣿⣿⣿⡧⠀⠀⠀⠀⠀⠀⠀⠀⠀⠀⠀⢕⢜⢝⣕⡖⢕⠀⢕⠐⠔⢔⢱⢝⣷⣿⣿⣿⣿⣿⣿⣿⣿⣿⣿⣿⣿⣿⣿⣿⣿⣿⠀⠀⠀⠀⠀⠀⠀⠀⠀⠀⠀⠀</a:t>
            </a:r>
            <a:br/>
            <a:r>
              <a:t>⠀⠀⠀⠀⠀⠀⠀⠀⠀⠀⠀⣿⣿⣿⣿⣿⣿⣿⣿⣿⣿⣿⣿⣿⣿⣿⢁⠀⠀⠀⠀⠀⠀⠀⠀⠀⠀⠀⢕⢔⢕⢵⢼⢕⠐⠀⢕⠀⠘⣯⣵⣿⣿⣿⣿⣿⣿⣿⣿⣿⣿⣿⣿⣿⣿⣿⣿⣿⣿⠀⠀⠀⠀⠀⠀⠀⠀⠀⠀⠀⠀</a:t>
            </a:r>
            <a:br/>
            <a:r>
              <a:t>⠀⠀⠀⠀⠀⠀⠀⠀⠀⠀⠀⣿⣿⣿⣿⣿⣿⣿⣿⣿⣿⣿⣿⣿⣿⣿⢕⠀⠀⠀⠀⠀⠀⠀⠀⠀⠀⠀⢕⠕⠀⣔⣔⣵⢔⢀⠑⠀⠀⢳⣾⣿⣿⣿⣿⣿⣿⣿⣿⣿⣿⣿⣿⣿⣿⣿⣿⣿⣿⠀⠀⠀⠀⠀⠀⠀⠀⠀⠀⠀⠀</a:t>
            </a:r>
            <a:br/>
            <a:r>
              <a:t>⠀⠀⠀⠀⠀⠀⠀⠀⠀⠀⠀⣿⣿⣿⣿⣿⣿⣿⣿⣿⣿⣿⣿⣿⣿⣿⡇⠀⠀⠀⠀⠀⠀⠀⠀⠀⠀⠀⢕⠀⠁⢹⣿⣿⣷⡕⢄⠄⠔⢸⣿⣿⣿⣿⣿⣿⣿⣿⣿⣿⣿⣿⣿⣿⣿⣿⣿⣿⣿⠀⠀⠀⠀⠀⠀⠀⠀⠀⠀⠀⠀</a:t>
            </a:r>
            <a:br/>
            <a:r>
              <a:t>⠀⠀⠀⠀⠀⠀⠀⠀⠀⠀⠀⠛⠛⠛⠛⠛⠛⠛⠛⠛⠛⠛⠛⠛⠛⠛⠓⠑⠀⠀⠀⠀⠀⠀⠀⠀⠀⠀⠑⠀⠀⠘⠛⠛⠛⠓⠑⠀⠀⠑⠛⠛⠛⠛⠛⠛⠛⠛⠛⠛⠛⠛⠛⠛⠛⠛⠛⠛⠛⠀⠀⠀⠀⠀⠀⠀⠀⠀⠀⠀⠀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⠀⠀⠀⠀⠀⠀⠀⠀⠀⠀⠀⣿⣿⣿⣿⣿⣿⣿⣿⣿⣿⣿⣿⣿⣿⣿⣿⣿⣿⣿⢕⢼⣿⣿⣿⣿⣿⣿⣿⣿⣿⣿⣿⣿⣿⣿⣿⣿⣿⣿⣿⣿⣿⣿⣿⣿⣿⣿⣿⣿⣿⣿⣿⣿⣿⣿⣿⣿⣿⠀⠀⠀⠀⠀⠀⠀⠀⠀⠀⠀⠀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⠀⠀⠀⠀⠀⠀⠀⠀⠀⠀⠀⣿⣿⣿⣿⣿⣿⣿⣿⣿⣿⣿⣿⣿⣿⣿⣿⣿⣿⣿⢕⢺⣿⣿⣿⣿⣿⣿⣿⢿⢿⢿⣿⣿⣿⣿⣿⣿⣿⣿⣿⣿⣿⣿⣿⣿⣿⣿⣿⣿⣿⣿⣿⣿⣿⣿⣿⣿⣿⠀⠀⠀⠀⠀⠀⠀⠀⠀⠀⠀⠀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⠀⠀⠀⠀⠀⠀⠀⠀⠀⠀⠀⣿⣿⣿⣿⣿⣿⣿⣿⣿⣿⣿⣿⣿⣿⣿⣿⣿⣿⣿⢕⢸⣿⣿⣿⣿⣿⣿⢏⢹⢏⠑⠙⢻⣿⣿⣿⣿⣿⣿⣿⣿⣿⣿⣿⣿⣿⣿⣿⣿⣿⣿⣿⣿⣿⣿⣿⣿⣿⠀⠀⠀⠀⠀⠀⠀⠀⠀⠀⠀⠀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⠀⠀⠀⠀⠀⠀⠀⠀⠀⠀⠀⣿⣿⣿⣿⣿⣿⣿⣿⣿⣿⣿⣿⣿⣿⣿⣿⣿⣿⣿⢕⢺⣿⣿⣿⣿⣿⢿⢿⢿⢟⢕⢀⢸⣿⣿⣿⣿⣿⣿⣿⣿⣿⣿⣿⣿⣿⣿⣿⣿⣿⣿⣿⣿⣿⣿⣿⣿⣿⠀⠀⠀⠀⠀⠀⠀⠀⠀⠀⠀⠀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⠀⠀⠀⠀⠀⠀⠀⠀⠀⠀⠀⣿⣿⣿⣿⣿⣿⣿⣿⣿⣿⣿⣿⣿⣿⣿⣿⣿⣿⣿⢕⢸⣿⣿⣿⣿⣿⣧⣞⣴⣼⣧⣗⣾⣿⣿⣿⣿⣿⣿⣿⣿⣿⣿⣿⣿⣿⣿⣿⣿⣿⣿⣿⣿⣿⣿⣿⣿⣿⠀⠀⠀⠀⠀⠀⠀⠀⠀⠀⠀⠀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⠀⠀⠀⠀⠀⠀⠀⠀⠀⠀⠀⣿⣿⣿⣿⣿⣿⣿⣿⣿⣿⣿⣿⣿⣿⣿⣿⣿⣿⣿⢕⢸⣿⣿⣿⣿⣿⣿⣾⣵⣿⣿⡧⣿⣿⣿⣿⣿⣿⣿⣿⣿⣿⣿⣿⣿⣿⣿⣿⣿⣿⣿⣿⣿⣿⣿⣿⣿⣿⠀⠀⠀⠀⠀⠀⠀⠀⠀⠀⠀⠀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⠀⠀⠀⠀⠀⠀⠀⠀⠀⠀⠀⣿⣿⣿⣿⣿⣿⣿⣿⣿⣿⣿⣿⣿⣿⣿⣿⣿⣿⣿⢕⢸⣿⣿⣿⣿⣿⣿⣿⣿⣿⣿⡾⡽⣿⣿⣿⣿⣿⣿⣿⣿⣿⣿⣿⣿⣿⣿⣿⣿⣿⣿⣿⣿⣿⣿⣿⣿⣿⠀⠀⠀⠀⠀⠀⠀⠀⠀⠀⠀⠀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⠀⠀⠀⠀⠀⠀⠀⠀⠀⠀⠀⣿⣿⣿⣿⣿⣿⣿⣿⣿⣿⣿⣿⣿⣿⣿⣿⣿⣿⣿⢕⢸⣿⣿⣿⣿⣿⣿⣿⣿⣿⣿⣼⣿⣿⣿⣿⣿⣿⣿⣿⣿⣿⣿⣿⣿⣿⣿⣿⣿⣿⣿⣿⣿⣿⣿⣿⣿⣿⠀⠀⠀⠀⠀⠀⠀⠀⠀⠀⠀⠀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⠀⠀⠀⠀⠀⠀⠀⠀⠀⠀⠀⣿⣿⣿⣿⣿⣿⣿⣿⣿⣿⣿⣿⣿⣿⣿⣿⣿⣿⣿⢕⢸⣿⣿⣿⣿⢿⣿⣿⣿⣿⣿⣿⣿⣿⢺⣿⣿⣿⣿⣿⣿⣿⣿⣿⣿⣿⣿⣿⣿⣿⣿⣿⣿⣿⣿⣿⣿⣿⠀⠀⠀⠀⠀⠀⠀⠀⠀⠀⠀⠀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⠀⠀⠀⠀⠀⠀⠀⠀⠀⠀⠀⣿⣿⣿⣿⣿⣿⣿⣿⣿⣿⣿⣿⣿⣿⣿⣿⣿⣿⣿⢕⢸⣿⣿⣿⣿⣿⢝⣿⣿⣿⣿⣿⣿⣿⣾⣿⣿⣿⣿⣿⣿⣿⣿⣿⣿⣿⣿⣿⣿⣿⣿⣿⣿⣿⣿⣿⣿⣿⠀⠀⠀⠀⠀⠀⠀⠀⠀⠀⠀⠀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⠀⠀⠀⠀⠀⠀⠀⠀⠀⠀⠀⣿⣿⣿⣿⣿⣿⣿⣿⣿⣿⣿⣿⣿⣿⣿⣿⣿⣿⣿⢕⢸⣿⣿⣿⣿⡻⢧⢸⣿⣿⣿⣿⣿⡿⢝⣿⣹⣿⣿⣿⣿⣿⣿⣿⣿⣿⣿⣿⣿⣿⣿⣿⣿⣿⣿⣿⣿⣿⠀⠀⠀⠀⠀⠀⠀⠀⠀⠀⠀⠀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⠀⠀⠀⠀⠀⠀⠀⠀⠀⠀⠀⣿⣿⣿⣿⣿⣿⣿⣿⣿⣿⣿⣿⣿⣿⣿⣿⣿⣿⣿⢕⢸⣿⣿⣿⣿⣿⣿⣾⣿⣿⣿⣿⡿⣿⣿⣿⣿⣟⣻⣿⣿⣿⣿⣿⣿⣿⣿⣿⣿⣿⣿⣿⣿⣿⣿⣿⣿⣿⠀⠀⠀⠀⠀⠀⠀⠀⠀⠀⠀⠀</a:t>
            </a:r>
            <a:br/>
            <a:r>
              <a:t>⠀⠀⠀⠀⠀⠀⠀⠀⠀⠀⠀⣾⣿⣿⣿⣿⣿⣿⣿⣿⣿⣿⣿⣿⣿⣿⣿⣿⣿⣿⢕⢸⣿⣿⣿⣿⣿⣿⣿⣿⣿⣿⣿⣿⣿⣿⣿⣽⣿⣿⣿⣿⣿⣿⣿⣿⣿⣿⣿⣿⣿⣿⣿⣿⣿⣿⣿⣿⣿⠀⠀⠀⠀⠀⠀⠀⠀⠀⠀⠀⠀</a:t>
            </a:r>
            <a:br/>
            <a:r>
              <a:t>⠀⠀⠀⠀⠀⠀⠀⠀⠀⠀⠀⣿⣿⣿⣿⣿⣿⣿⣿⣿⣿⣿⣿⣿⣿⣿⣿⣿⣿⣿⢕⢸⣿⣿⣿⣿⣿⣿⣿⣿⣿⣿⣿⣿⣿⣿⣿⣷⣿⣿⣿⣿⣿⣿⣿⣿⣿⣿⣿⣿⣿⣿⣿⣿⣿⣿⣿⣿⣿⠀⠀⠀⠀⠀⠀⠀⠀⠀⠀⠀⠀</a:t>
            </a:r>
            <a:br/>
            <a:r>
              <a:t>⠀⠀⠀⠀⠀⠀⠀⠀⠀⠀⠀⢟⢟⢿⣿⣿⣿⣿⣿⣿⣿⣿⣿⣿⣿⣿⣿⣿⣿⡿⢕⢸⣿⣿⣿⣿⣿⣿⣿⣿⣿⣯⣿⣿⣿⣿⣿⣿⣿⣿⣿⣿⣿⣿⣿⣿⣿⣿⣿⣿⣿⣿⣿⣿⣿⣿⣿⣿⣿⠀⠀⠀⠀⠀⠀⠀⠀⠀⠀⠀⠀</a:t>
            </a:r>
            <a:br/>
            <a:r>
              <a:t>⠀⠀⠀⠀⠀⠀⠀⠀⠀⠀⠀⢕⢕⢕⢕⢝⢝⢿⣿⣿⣿⣿⣿⣿⣿⣿⣿⣿⣿⡿⢕⢸⣿⣿⣿⣿⣿⣿⣿⣿⣿⣿⢫⣿⣿⣿⣿⣿⣿⣿⣿⣿⣿⣿⣿⣿⣿⣿⣿⣿⣿⣿⣿⣿⣿⣿⣿⣿⣿⠀⠀⠀⠀⠀⠀⠀⠀⠀⠀⠀⠀</a:t>
            </a:r>
            <a:br/>
            <a:r>
              <a:t>⠀⠀⠀⠀⠀⠀⠀⠀⠀⠀⠀⢕⢗⢕⢱⢕⣕⣕⢵⢜⢽⣿⢿⣿⣿⣿⣿⣿⣿⣿⢕⢸⣿⣿⣿⣿⣿⣿⣿⣿⣿⣿⢕⢹⣿⣿⣿⣿⣿⣿⣿⣿⣿⣿⣿⣿⣿⣿⣿⣿⣿⣿⣿⣿⣿⣿⣿⣿⣿⠀⠀⠀⠀⠀⠀⠀⠀⠀⠀⠀⠀</a:t>
            </a:r>
            <a:br/>
            <a:r>
              <a:t>⠀⠀⠀⠀⠀⠀⠀⠀⠀⠀⠀⢕⢕⢕⢕⢝⢝⢷⡣⢕⢕⢜⢕⢕⢕⢝⢟⢻⢿⢿⢕⢸⣿⣿⢿⣿⣿⣿⣿⣿⣿⣿⣱⣿⣿⣿⣿⣿⣿⡿⣿⣿⣿⣿⣿⣿⣿⣿⣿⣿⣿⣿⣿⣿⣿⣿⣿⣿⣿⠀⠀⠀⠀⠀⠀⠀⠀⠀⠀⠀⠀</a:t>
            </a:r>
            <a:br/>
            <a:r>
              <a:t>⠀⠀⠀⠀⠀⠀⠀⠀⠀⠀⠀⠑⠑⠑⠑⠑⠑⠑⠑⠑⠑⠑⠑⠑⠑⠑⠑⠑⠃⠑⠑⠑⠛⠛⠓⠛⠛⠛⠛⠛⠛⠛⠛⠛⠛⠛⠛⠛⠛⠛⠛⠛⠛⠛⠛⠛⠛⠛⠛⠛⠛⠛⠛⠛⠛⠛⠛⠛⠛⠀⠀⠀⠀⠀⠀⠀⠀⠀⠀⠀⠀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⠀⠀⠀⠀⠀⠀⠀⠀⠀⠀⠀⣿⣿⣿⣿⣿⣿⣿⣿⣿⣿⣿⣿⣿⣿⣿⣿⣿⣿⢕⢸⣿⣿⣿⣿⣿⣿⣟⢝⢹⢕⠑⠝⢿⣿⣿⣿⣿⣿⣿⣿⣿⣿⣿⣿⣿⣿⣿⣿⣿⣿⣿⣿⣿⣿⣿⣿⣿⣿⠀⠀⠀⠀⠀⠀⠀⠀⠀⠀⠀⠀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⠀⠀⠀⠀⠀⠀⠀⠀⠀⠀⠀⣿⣿⣿⣿⣿⣿⣿⣿⣿⣿⣿⣿⣿⣿⣿⣿⣿⣿⢕⢸⣿⣿⣿⣿⣿⣿⢿⢿⢿⢇⢕⢀⢸⣿⣿⣿⣿⣿⣿⣿⣿⣿⣿⣿⣿⣿⣿⣿⣿⣿⣿⣿⣿⣿⣿⣿⣿⣿⠀⠀⠀⠀⠀⠀⠀⠀⠀⠀⠀⠀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⠀⠀⠀⠀⠀⠀⠀⠀⠀⠀⠀⣿⣿⣿⣿⣿⣿⣿⣿⣿⣿⣿⣿⣿⣿⣿⣿⣿⣿⢕⢸⣿⣿⣿⣿⣿⣿⣵⣷⣵⣼⣧⣣⣼⣿⣿⣿⣿⣿⣿⣿⣿⣿⣿⣿⣿⣿⣿⣿⣿⣿⣿⣿⣿⣿⣿⣿⣿⣿⠀⠀⠀⠀⠀⠀⠀⠀⠀⠀⠀⠀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⠀⠀⠀⠀⠀⠀⠀⠀⠀⠀⠀⣿⣿⣿⣿⣿⣿⣿⣿⣿⣿⣿⣿⣿⣿⣿⣿⣿⣿⢕⢸⣿⣿⣿⣿⣿⣿⣿⣯⣽⣿⣿⣿⣿⣿⣿⣿⣿⣿⣿⣿⣿⣿⣿⣿⣿⣿⣿⣿⣿⣿⣿⣿⣿⣿⣿⣿⣿⣿⠀⠀⠀⠀⠀⠀⠀⠀⠀⠀⠀⠀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⠀⠀⠀⠀⠀⠀⠀⠀⠀⠀⠀⣿⣿⣿⣿⣿⣿⣿⣿⣿⣿⣿⣿⣿⣿⣿⣿⣿⣿⢕⢸⣿⣿⣿⣿⣿⣿⣿⣿⣿⢿⣫⡾⣿⣿⣿⣿⣿⣿⣿⣿⣿⣿⣿⣿⣿⣿⣿⣿⣿⣿⣿⣿⣿⣿⣿⣿⣿⣿⠀⠀⠀⠀⠀⠀⠀⠀⠀⠀⠀⠀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⠀⠀⠀⠀⠀⠀⠀⠀⠀⠀⠀⣿⣿⣿⣿⣿⣿⣿⣿⣿⣿⣿⣿⣿⣿⣿⣿⣿⣿⢕⢸⣿⣿⣿⣿⣿⣿⣿⣿⣯⣿⣯⣾⣿⣿⣿⣿⣿⣿⣿⣿⣿⣿⣿⣿⣿⣿⣿⣿⣿⣿⣿⣿⣿⣿⣿⣿⣿⣿⠀⠀⠀⠀⠀⠀⠀⠀⠀⠀⠀⠀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⠀⠀⠀⠀⠀⠀⠀⠀⠀⠀⠀⣿⣿⣿⣿⣿⣿⣿⣿⣿⣿⣿⣿⣿⣿⣿⣿⣿⣿⢕⢸⣿⣿⣿⣿⣿⢿⣿⣿⣿⣿⣿⣿⣿⣿⢻⣿⣿⣿⣿⣿⣿⣿⣿⣿⣿⣿⣿⣿⣿⣿⣿⣿⣿⣿⣿⣿⣿⣿⠀⠀⠀⠀⠀⠀⠀⠀⠀⠀⠀⠀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⠀⠀⠀⠀⠀⠀⠀⠀⠀⠀⠀⣿⣿⣿⣿⣿⣿⣿⣿⣿⣿⣿⣿⣿⣿⣿⣿⣿⣿⢕⢸⣿⣿⣿⣿⣿⡟⢻⣟⣿⣿⣿⣿⣿⣿⢻⣿⣿⣿⣿⣿⣿⣿⣿⣿⣿⣿⣿⣿⣿⣿⣿⣿⣿⣿⣿⣿⣿⣿⠀⠀⠀⠀⠀⠀⠀⠀⠀⠀⠀⠀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⠀⠀⠀⠀⠀⠀⠀⠀⠀⠀⠀⣿⣿⣿⣿⣿⣿⣿⣿⣿⣿⣿⣿⣿⣿⣿⣿⣿⣿⢕⢸⣿⣿⣿⣿⡹⣿⢜⢯⣿⣿⣿⣿⣿⡏⢺⣿⢟⣿⣿⣿⣿⣿⣿⣿⣿⣿⣿⣿⣿⣿⣿⣿⣿⣿⣿⣿⣿⣿⠀⠀⠀⠀⠀⠀⠀⠀⠀⠀⠀⠀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⠀⠀⠀⠀⠀⠀⠀⠀⠀⠀⠀⣿⣿⣿⣿⣿⣿⣿⣿⣿⣿⣿⣿⣿⣿⣿⣿⣿⣿⢕⢸⣿⣿⣿⣿⣷⣷⣷⣿⣽⣿⣿⣿⣿⣷⣾⣿⣿⣿⣿⣿⣿⣿⣿⣿⣿⣿⣿⣿⣿⣿⣿⣿⣿⣿⣿⣿⣿⣿⠀⠀⠀⠀⠀⠀⠀⠀⠀⠀⠀⠀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⠀⠀⠀⠀⠀⠀⠀⠀⠀⠀⠀⣿⣿⣿⣿⣿⣿⣿⣿⣿⣿⣿⣿⣿⣿⣿⣿⣿⣿⢕⢸⣿⣿⣿⣿⣿⣿⣿⣿⣷⣾⣿⣿⣯⣿⣿⡿⢹⣿⣿⣿⣿⣿⣿⣿⣿⣿⣿⣿⣿⣿⣿⣿⣿⣿⣿⣿⣿⣿⠀⠀⠀⠀⠀⠀⠀⠀⠀⠀⠀⠀</a:t>
            </a:r>
            <a:br/>
            <a:r>
              <a:t>⠀⠀⠀⠀⠀⠀⠀⠀⠀⠀⠀⣿⣿⣿⣿⣿⣿⣿⣿⣿⣿⣿⣿⣿⣿⣿⣿⣿⣿⢕⢸⣿⣿⣿⣿⣿⣿⣿⣿⣿⣿⣿⣿⣿⣿⣿⣿⣷⣿⣿⣿⣿⣿⣿⣿⣿⣿⣿⣿⣿⣿⣿⣿⣿⣿⣿⣿⣿⣿⠀⠀⠀⠀⠀⠀⠀⠀⠀⠀⠀⠀</a:t>
            </a:r>
            <a:br/>
            <a:r>
              <a:t>⠀⠀⠀⠀⠀⠀⠀⠀⠀⠀⠀⢿⣿⣿⣿⣿⣿⣿⣿⣿⣿⣿⣿⣿⣿⣿⣿⣿⣿⢕⢸⣿⣿⣿⣿⣿⣿⣿⣿⣿⣿⣟⣿⣿⣿⣿⣿⣿⣿⣿⣿⣿⣿⣿⣿⣿⣿⣿⣿⣿⣿⣿⣿⣿⣿⣿⣿⣿⣿⠀⠀⠀⠀⠀⠀⠀⠀⠀⠀⠀⠀</a:t>
            </a:r>
            <a:br/>
            <a:r>
              <a:t>⠀⠀⠀⠀⠀⠀⠀⠀⠀⠀⠀⢕⢜⢟⢟⢻⣿⣿⣿⣿⣿⣿⣿⣿⣿⣿⣿⣿⣿⢕⢸⣿⣿⣿⣿⣿⣿⣿⣿⣿⣿⣿⣿⣿⣿⣿⣿⣿⣿⣿⣿⣿⣿⣿⣿⣿⣿⣿⣿⣿⣿⣿⣿⣿⣿⣿⣿⣿⣿⠀⠀⠀⠀⠀⠀⠀⠀⠀⠀⠀⠀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⠀⠀⠀⠀⠀⠀⠀⠀⠀⠀⠀⢕⢕⢕⢕⢕⢜⢝⢟⣿⣿⣿⣿⣿⣿⣿⣿⣿⣿⢕⢜⣿⣿⣿⣿⣿⣿⣿⣿⣿⣿⡿⢜⢿⣿⣿⣿⣿⣿⣿⣿⣿⣿⣿⣿⣿⣿⣿⣿⣿⣿⣿⣿⣿⣿⣿⣿⣿⣿⠀⠀⠀⠀⠀⠀⠀⠀⠀⠀⠀⠀</a:t>
            </a:r>
            <a:br/>
            <a:r>
              <a:t>⠀⠀⠀⠀⠀⠀⠀⠀⠀⠀⠀⢕⢕⢕⢗⢗⣹⢝⢕⢜⢹⢝⢝⢝⢻⢿⣿⣿⣿⢕⢜⣿⣿⣿⣿⣿⣿⣿⣿⣿⣿⣟⢱⣿⣿⣿⣿⣿⣿⣿⣿⣿⣿⣿⣿⣿⣿⣿⣿⣿⣿⣿⣿⣿⣿⣿⣿⣿⣿⠀⠀⠀⠀⠀⠀⠀⠀⠀⠀⠀⠀</a:t>
            </a:r>
            <a:br/>
            <a:r>
              <a:t>⠀⠀⠀⠀⠀⠀⠀⠀⠀⠀⠀⠑⠑⠑⠑⠑⠙⠑⠑⠑⠑⠑⠑⠑⠑⠑⠑⠑⠑⠑⠘⠛⠛⠓⠘⠛⠛⠛⠛⠛⠛⠛⠚⠛⠛⠛⠛⠛⠛⠛⠛⠛⠛⠛⠛⠛⠛⠛⠛⠛⠛⠛⠛⠛⠛⠛⠛⠛⠛⠀⠀⠀⠀⠀⠀⠀⠀⠀⠀⠀⠀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⠀⠀⠀⠀⠀⠀⠀⠀⠀⠀⠀⣿⣿⣿⣿⣿⣿⣿⣿⣿⣿⣿⣿⣿⣿⣿⣿⢕⢹⣿⣿⣿⣿⣿⣿⣿⣿⣿⣿⣿⣿⣿⣿⣿⣿⣿⣿⣿⣿⣿⣿⣿⣿⣿⣿⣿⣿⣿⣿⣿⣿⣿⣿⣿⣿⣿⣿⣿⣿⠀⠀⠀⠀⠀⠀⠀⠀⠀⠀⠀⠀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⠀⠀⠀⠀⠀⠀⠀⠀⠀⠀⠀⣿⣿⣿⣿⣿⣿⣿⣿⣿⣿⣿⣿⣿⣿⣿⣿⢕⢸⣿⣿⣿⣿⣿⣿⣿⣿⢏⢝⢝⠕⠜⢻⣿⣿⣿⣿⣿⣿⣿⣿⣿⣿⣿⣿⣿⣿⣿⣿⣿⣿⣿⣿⣿⣿⣿⣿⣿⣿⠀⠀⠀⠀⠀⠀⠀⠀⠀⠀⠀⠀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⠀⠀⠀⠀⠀⠀⠀⠀⠀⠀⠀⣿⣿⣿⣿⣿⣿⣿⣿⣿⣿⣿⣿⣿⣿⣿⣿⢕⢸⣿⣿⣿⣿⣿⣿⣿⣿⣿⣿⢗⢕⢀⢸⣿⣿⣿⣿⣿⣿⣿⣿⣿⣿⣿⣿⣿⣿⣿⣿⣿⣿⣿⣿⣿⣿⣿⣿⣿⣿⠀⠀⠀⠀⠀⠀⠀⠀⠀⠀⠀⠀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⠀⠀⠀⠀⠀⠀⠀⠀⠀⠀⠀⣿⣿⣿⣿⣿⣿⣿⣿⣿⣿⣿⣿⣿⣿⣿⣿⢕⢸⣿⣿⣿⣿⣿⣿⣿⣕⣵⣵⣱⣧⡵⣼⣿⣿⣿⣿⣿⣿⣿⣿⣿⣿⣿⣿⣿⣿⣿⣿⣿⣿⣿⣿⣿⣿⣿⣿⣿⣿⠀⠀⠀⠀⠀⠀⠀⠀⠀⠀⠀⠀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⠀⠀⠀⠀⠀⠀⠀⠀⠀⠀⠀⣿⣿⣿⣿⣿⣿⣿⣿⣿⣿⣿⣿⣿⣿⣿⣿⢕⢸⣿⣿⣿⣿⣿⣿⣿⣿⣽⣎⣿⣿⣿⣿⣿⣿⣿⣿⣿⣿⣿⣿⣿⣿⣿⣿⣿⣿⣿⣿⣿⣿⣿⣿⣿⣿⣿⣿⣿⣿⠀⠀⠀⠀⠀⠀⠀⠀⠀⠀⠀⠀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⠀⠀⠀⠀⠀⠀⠀⠀⠀⠀⠀⣿⣿⣿⣿⣿⣿⣿⣿⣿⣿⣿⣿⣿⣿⣿⣿⢕⢸⣿⣿⣿⣿⣿⣿⣿⣿⣿⣿⣿⣿⣳⢿⣿⣿⣿⣿⣿⣿⣿⣿⣿⣿⣿⣿⣿⣿⣿⣿⣿⣿⣿⣿⣿⣿⣿⣿⣿⣿⠀⠀⠀⠀⠀⠀⠀⠀⠀⠀⠀⠀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⠀⠀⠀⠀⠀⠀⠀⠀⠀⠀⠀⣿⣿⣿⣿⣿⣿⣿⣿⣿⣿⣿⣿⣿⣿⣿⣿⢕⢸⣿⣿⣿⣿⣿⣿⣿⣿⣿⣿⣿⣿⣫⣾⣿⣿⣿⣿⣿⣿⣿⣿⣿⣿⣿⣿⣿⣿⣿⣿⣿⣿⣿⣿⣿⣿⣿⣿⣿⣿⠀⠀⠀⠀⠀⠀⠀⠀⠀⠀⠀⠀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⠀⠀⠀⠀⠀⠀⠀⠀⠀⠀⠀⣿⣿⣿⣿⣿⣿⣿⣿⣿⣿⣿⣿⣿⣿⣿⣿⢕⢸⣿⣿⣿⣿⣿⣿⣿⣿⣿⣿⣿⣷⣿⣿⣿⣿⣻⣿⣿⣿⣿⣿⣿⣿⣿⣿⣿⣿⣿⣿⣿⣿⣿⣿⣿⣿⣿⣿⣿⣿⠀⠀⠀⠀⠀⠀⠀⠀⠀⠀⠀⠀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⠀⠀⠀⠀⠀⠀⠀⠀⠀⠀⠀⣿⣿⣿⣿⣿⣿⣿⣿⣿⣿⣿⣿⣿⣿⣿⣿⢕⢸⣿⣿⣿⣿⣿⣽⡿⣿⣿⣿⣿⣿⣿⣿⣿⣇⣿⣿⣿⣿⣿⣿⣿⣿⣿⣿⣿⣿⣿⣿⣿⣿⣿⣿⣿⣿⣿⣿⣿⣿⠀⠀⠀⠀⠀⠀⠀⠀⠀⠀⠀⠀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⠀⠀⠀⠀⠀⠀⠀⠀⠀⠀⠀⣿⣿⣿⣿⣿⣿⣿⣿⣿⣿⣿⣿⣿⣿⣿⣿⢕⢸⣿⣿⣿⣿⡿⣿⣕⢹⣿⣿⣿⣿⣿⣿⣿⡏⣿⣿⡿⣿⣿⣿⣿⣿⣿⣿⣿⣿⣿⣿⣿⣿⣿⣿⣿⣿⣿⣿⣿⣿⠀⠀⠀⠀⠀⠀⠀⠀⠀⠀⠀⠀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⠀⠀⠀⠀⠀⠀⠀⠀⠀⠀⠀⣿⣿⣿⣿⣿⣿⣿⣿⣿⣿⣿⣿⣿⣿⣿⣿⢕⢸⣿⣿⣿⣿⣷⣜⣱⣵⣿⣿⣿⣿⣿⣿⣿⣕⣵⣿⣼⣿⣿⣿⣿⣿⣿⣿⣿⣿⣿⣿⣿⣿⣿⣿⣿⣿⣿⣿⣿⣿⠀⠀⠀⠀⠀⠀⠀⠀⠀⠀⠀⠀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⠀⠀⠀⠀⠀⠀⠀⠀⠀⠀⠀⣿⣿⣿⣿⣿⣿⣿⣿⣿⣿⣿⣿⣿⣿⣿⣿⢕⢸⣿⣿⣿⣿⣿⣿⣿⣿⣿⣯⣻⣟⣿⣿⣿⢿⣿⣿⢿⣯⣽⣿⣿⣿⣿⣿⣿⣿⣿⣿⣿⣿⣿⣿⣿⣿⣿⣿⣿⣿⠀⠀⠀⠀⠀⠀⠀⠀⠀⠀⠀⠀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⠀⠀⠀⠀⠀⠀⠀⠀⠀⠀⠀⣿⣿⣿⣿⣿⣿⣿⣿⣿⣿⣿⣿⣿⣿⣿⣿⢕⢸⣿⣿⣿⣿⣿⣿⣿⣿⣿⣿⣿⣽⣿⣿⣟⣿⣿⣇⣼⣿⣿⣿⣿⣿⣿⣿⣿⣿⣿⣿⣿⣿⣿⣿⣿⣿⣿⣿⣿⣿⠀⠀⠀⠀⠀⠀⠀⠀⠀⠀⠀⠀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⠀⠀⠀⠀⠀⠀⠀⠀⠀⠀⠀⣿⣿⣿⣿⣿⣿⣿⣿⣿⣿⣿⣿⣿⣿⣿⣿⢕⢸⣿⣿⣿⣿⣿⣿⣿⣿⣿⣿⣿⣷⣿⣿⣿⣿⣿⣿⣿⣿⣿⣿⣿⣿⣿⣿⣿⣿⣿⣿⣿⣿⣿⣿⣿⣿⣿⣿⣿⣿⠀⠀⠀⠀⠀⠀⠀⠀⠀⠀⠀⠀</a:t>
            </a:r>
            <a:br/>
            <a:r>
              <a:t>⠀⠀⠀⠀⠀⠀⠀⠀⠀⠀⠀⢜⢝⢿⢿⣿⣿⣿⣿⣿⣿⣿⣿⣿⣿⣿⣿⢕⢕⣿⣿⣿⣿⣿⣿⣿⣿⣿⣿⣿⡟⢳⣿⣿⣿⣿⣿⣿⣿⣿⣿⣿⣿⣿⣿⣿⣿⣿⣿⣿⣿⣿⣿⣿⣿⣿⣿⣿⣿⠀⠀⠀⠀⠀⠀⠀⠀⠀⠀⠀⠀</a:t>
            </a:r>
            <a:br/>
            <a:r>
              <a:t>⠀⠀⠀⠀⠀⠀⠀⠀⠀⠀⠀⢕⢕⡕⡵⢕⢹⢽⡿⢿⢿⣿⣿⣿⣿⣿⣿⢕⢕⣿⣿⣿⣿⣿⣿⣿⣿⣿⣿⣿⢇⢕⣿⣿⣿⣿⣿⣿⣿⣿⣿⣿⣿⣿⣿⣿⣿⣿⣿⣿⣿⣿⣿⣿⣿⣿⣿⣿⣿⠀⠀⠀⠀⠀⠀⠀⠀⠀⠀⠀⠀</a:t>
            </a:r>
            <a:br/>
            <a:r>
              <a:t>⠀⠀⠀⠀⠀⠀⠀⠀⠀⠀⠀⠑⠙⠑⠑⠑⠑⠑⠘⠑⠑⠑⠙⠙⠛⠛⠛⠑⠑⠛⠛⠛⠛⠛⠛⠛⠛⠛⠛⠛⠃⠘⠛⠛⠛⠛⠛⠛⠛⠛⠛⠛⠛⠛⠛⠛⠛⠛⠛⠛⠛⠛⠛⠛⠛⠛⠛⠛⠛⠀⠀⠀⠀⠀⠀⠀⠀⠀⠀⠀⠀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⠀⠀⠀⠀⠀⠀⠀⠀⠀⠀⠀⣿⣿⣿⣿⣿⣿⣿⣿⣿⣿⣿⣿⣿⣿⣏⢕⣿⣿⣿⣿⣿⣿⣿⣿⣿⣿⣿⣿⣿⣿⣿⣿⣿⣿⣿⣿⣿⣿⣿⣿⣿⣿⣿⣿⣿⣿⣿⣿⣿⣿⣿⣿⣿⣿⣿⣿⣿⣿⠀⠀⠀⠀⠀⠀⠀⠀⠀⠀⠀⠀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⠀⠀⠀⠀⠀⠀⠀⠀⠀⠀⠀⣿⣿⣿⣿⣿⣿⣿⣿⣿⣿⣿⣿⣿⣿⣇⢕⣿⣿⣿⣿⣿⣿⣿⣿⣿⣿⣿⣿⣿⣿⣿⣿⣿⣿⣿⣿⣿⣿⣿⣿⣿⣿⣿⣿⣿⣿⣿⣿⣿⣿⣿⣿⣿⣿⣿⣿⣿⣿⠀⠀⠀⠀⠀⠀⠀⠀⠀⠀⠀⠀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⠀⠀⠀⠀⠀⠀⠀⠀⠀⠀⠀⣿⣿⣿⣿⣿⣿⣿⣿⣿⣿⣿⣿⣿⣿⣧⢕⣿⣿⣿⣿⣿⣿⣿⣿⣿⣿⣿⣿⣿⣿⣿⣿⣿⣿⣿⣿⣿⣿⣿⣿⣿⣿⣿⣿⣿⣿⣿⣿⣿⣿⣿⣿⣿⣿⣿⣿⣿⣿⠀⠀⠀⠀⠀⠀⠀⠀⠀⠀⠀⠀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⠀⠀⠀⠀⠀⠀⠀⠀⠀⠀⠀⣿⣿⣿⣿⣿⣿⣿⣿⣿⣿⣿⣿⣿⣿⣿⢕⢽⣿⣿⣿⣿⣿⣿⣿⣿⣿⡿⢿⢿⣿⣿⣿⣿⣿⣿⣿⣿⣿⣿⣿⣿⣿⣿⣿⣿⣿⣿⣿⣿⣿⣿⣿⣿⣿⣿⣿⣿⣿⠀⠀⠀⠀⠀⠀⠀⠀⠀⠀⠀⠀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⠀⠀⠀⠀⠀⠀⠀⠀⠀⠀⠀⣿⣿⣿⣿⣿⣿⣿⣿⣿⣿⣿⣿⣿⣿⣿⢕⣺⣿⣿⣿⣿⣿⣿⣿⡿⢟⢏⢝⠝⠜⢝⣿⣿⣿⣿⣿⣿⣿⣿⣿⣿⣿⣿⣿⣿⣿⣿⣿⣿⣿⣿⣿⣿⣿⣿⣿⣿⣿⠀⠀⠀⠀⠀⠀⠀⠀⠀⠀⠀⠀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⠀⠀⠀⠀⠀⠀⠀⠀⠀⠀⠀⣿⣿⣿⣿⣿⣿⣿⣿⣿⣿⣿⣿⣿⣿⣿⢕⢺⣿⣿⣿⣿⣿⣿⣿⣿⣷⣷⡷⢗⢕⢄⣿⣿⣿⣿⣿⣿⣿⣿⣿⣿⣿⣿⣿⣿⣿⣿⣿⣿⣿⣿⣿⣿⣿⣿⣿⣿⣿⠀⠀⠀⠀⠀⠀⠀⠀⠀⠀⠀⠀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⠀⠀⠀⠀⠀⠀⠀⠀⠀⠀⠀⣿⣿⣿⣿⣿⣿⣿⣿⣿⣿⣿⣿⣿⣿⣿⢕⣹⣿⣿⣿⣿⣿⣿⣿⣧⣅⣵⣁⣱⣧⡵⣿⣿⣿⣿⣿⣿⣿⣿⣿⣿⣿⣿⣿⣿⣿⣿⣿⣿⣿⣿⣿⣿⣿⣿⣿⣿⣿⠀⠀⠀⠀⠀⠀⠀⠀⠀⠀⠀⠀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⠀⠀⠀⠀⠀⠀⠀⠀⠀⠀⠀⣿⣿⣿⣿⣿⣿⣿⣿⣿⣿⣿⣿⣿⣿⣿⢕⢸⣿⣿⣿⣿⣿⣿⣿⣿⣷⣷⣏⣿⣿⣿⣿⣿⣿⣿⣿⣿⣿⣿⣿⣿⣿⣿⣿⣿⣿⣿⣿⣿⣿⣿⣿⣿⣿⣿⣿⣿⣿⠀⠀⠀⠀⠀⠀⠀⠀⠀⠀⠀⠀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⠀⠀⠀⠀⠀⠀⠀⠀⠀⠀⠀⣿⣿⣿⣿⣿⣿⣿⣿⣿⣿⣿⣿⣿⣿⣿⢕⢸⣿⣿⣿⣿⣿⣿⣿⣿⣿⣿⣿⣿⣿⣽⢿⣿⣿⣿⣿⣿⣿⣿⣿⣿⣿⣿⣿⣿⣿⣿⣿⣿⣿⣿⣿⣿⣿⣿⣿⣿⣿⠀⠀⠀⠀⠀⠀⠀⠀⠀⠀⠀⠀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⠀⠀⠀⠀⠀⠀⠀⠀⠀⠀⠀⣿⣿⣿⣿⣿⣿⣿⣿⣿⣿⣿⣿⣿⣿⣿⢕⢸⣿⣿⣿⣿⣿⣿⣿⣿⣿⣿⣿⣷⣿⣫⣿⣿⣿⣿⣿⣿⣿⣿⣿⣿⣿⣿⣿⣿⣿⣿⣿⣿⣿⣿⣿⣿⣿⣿⣿⣿⣿⠀⠀⠀⠀⠀⠀⠀⠀⠀⠀⠀⠀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⠀⠀⠀⠀⠀⠀⠀⠀⠀⠀⠀⣿⣿⣿⣿⣿⣿⣿⣿⣿⣿⣿⣿⣿⣿⣿⢕⢸⣿⣿⣿⣿⣿⣿⣿⣿⣿⣿⣿⣿⣿⣿⣿⣿⣏⣿⣿⣿⣿⣿⣿⣿⣿⣿⣿⣿⣿⣿⣿⣿⣿⣿⣿⣿⣿⣿⣿⣿⣿⠀⠀⠀⠀⠀⠀⠀⠀⠀⠀⠀⠀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⠀⠀⠀⠀⠀⠀⠀⠀⠀⠀⠀⣿⣿⣿⣿⣿⣿⣿⣿⣿⣿⣿⣿⣿⣿⣿⢕⢸⣿⣿⣿⣿⡿⣿⣷⣿⣿⣿⣿⣿⣿⣿⣿⣿⡇⣿⣿⣿⣿⣿⣿⣿⣿⣿⣿⣿⣿⣿⣿⣿⣿⣿⣿⣿⣿⣿⣿⣿⣿⠀⠀⠀⠀⠀⠀⠀⠀⠀⠀⠀⠀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⠀⠀⠀⠀⠀⠀⠀⠀⠀⠀⠀⣿⣿⣿⣿⣿⣿⣿⣿⣿⣿⣿⣿⣿⣿⣿⢕⢸⣿⣿⣿⣿⣿⣿⡧⢹⣿⢿⣿⣿⣿⣿⣿⣿⡇⣿⣿⣿⣿⣿⣿⣿⣿⣿⣿⣿⣿⣿⣿⣿⣿⣿⣿⣿⣿⣿⣿⣿⣿⠀⠀⠀⠀⠀⠀⠀⠀⠀⠀⠀⠀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⠀⠀⠀⠀⠀⠀⠀⠀⠀⠀⠀⣿⣿⣿⣿⣿⣿⣿⣿⣿⣿⣿⣿⣿⣿⣿⢕⢸⣿⣿⣿⣿⣿⣝⢿⡕⣻⣿⣿⣿⣿⣿⣿⣿⢕⣸⣯⣼⣿⣿⣿⣿⣿⣿⣿⣿⣿⣿⣿⣿⣿⣿⣿⣿⣿⣿⣿⣿⣿⠀⠀⠀⠀⠀⠀⠀⠀⠀⠀⠀⠀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⠀⠀⠀⠀⠀⠀⠀⠀⠀⠀⠀⣿⣿⣿⣿⣿⣿⣿⣿⣿⣿⣿⣿⣿⣿⣿⢕⢸⣿⣿⣿⣿⣿⣿⣿⣿⣿⣟⡻⡿⢿⣿⣿⡿⢿⣿⣿⣿⣿⣽⣿⣿⣿⣿⣿⣿⣿⣿⣿⣿⣿⣿⣿⣿⣿⣿⣿⣿⣿⠀⠀⠀⠀⠀⠀⠀⠀⠀⠀⠀⠀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⠀⠀⠀⠀⠀⠀⠀⠀⠀⠀⠀⣿⣿⣿⣿⣿⣿⣿⣿⣿⣿⣿⣿⣿⣿⣿⢕⢸⣿⣿⣿⣿⣿⣿⣿⣿⣿⣿⣿⣷⣏⣿⣿⣟⡻⢿⣵⣸⣿⣿⣿⣿⣿⣿⣿⣿⣿⣿⣿⣿⣿⣿⣿⣿⣿⣿⣿⣿⣿⠀⠀⠀⠀⠀⠀⠀⠀⠀⠀⠀⠀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⠀⠀⠀⠀⠀⠀⠀⠀⠀⠀⠀⣿⣿⣿⣿⣿⣿⣿⣿⣿⣿⣿⣿⣿⣿⣿⢕⢸⣿⣿⣿⣿⣿⣿⣿⣿⣿⣿⣿⣿⣝⣿⣿⣿⣿⣿⣿⣿⣿⣿⣿⣿⣿⣿⣿⣿⣿⣿⣿⣿⣿⣿⣿⣿⣿⣿⣿⣿⣿⠀⠀⠀⠀⠀⠀⠀⠀⠀⠀⠀⠀</a:t>
            </a:r>
            <a:br/>
            <a:r>
              <a:t>⠀⠀⠀⠀⠀⠀⠀⠀⠀⠀⠀⢽⣿⣿⣿⣿⣿⣿⣿⣿⣿⣿⣿⣿⣿⣟⢕⢱⣿⣿⣿⣿⣿⣿⣿⣿⣿⣿⣿⣟⢻⣿⣿⣿⣿⣿⣿⣿⣿⣿⣿⣿⣿⣿⣿⣿⣿⣿⣿⣿⣿⣿⣿⣿⣿⣿⣿⣿⣿⠀⠀⠀⠀⠀⠀⠀⠀⠀⠀⠀⠀</a:t>
            </a:r>
            <a:br/>
            <a:r>
              <a:t>⠀⠀⠀⠀⠀⠀⠀⠀⠀⠀⠀⢕⢝⢝⢻⢿⣿⣿⣿⣿⣿⣿⣿⣿⣿⣿⢕⢱⣿⣿⣿⣿⣿⣿⣿⣿⣿⣿⣿⡗⢕⣿⣿⣿⣿⣿⣿⣿⣿⣿⣿⣿⣿⣿⣿⣿⣿⣿⣿⣿⣿⣿⣿⣿⣿⣿⣿⣿⣿⠀⠀⠀⠀⠀⠀⠀⠀⠀⠀⠀⠀</a:t>
            </a:r>
            <a:br/>
            <a:r>
              <a:t>⠀⠀⠀⠀⠀⠀⠀⠀⠀⠀⠀⠑⠑⠑⠑⠘⠋⠑⠙⠙⠙⠛⠛⠛⠛⠛⠑⠘⠛⠛⠛⠛⠛⠛⠛⠛⠛⠛⠋⠃⠘⠛⠛⠛⠛⠛⠛⠛⠛⠛⠛⠛⠛⠛⠛⠛⠛⠛⠛⠛⠛⠛⠛⠛⠛⠛⠛⠛⠛⠀⠀⠀⠀⠀⠀⠀⠀⠀⠀⠀⠀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⠀⠀⠀⠀⠀⠀⠀⠀⠀⠀⠀⣿⣿⣿⣿⣿⣿⣿⣿⣿⣿⣿⣿⣿⡇⢕⣿⣿⣿⣿⣿⣿⣿⣿⣿⡿⢟⢗⢫⠕⠝⢻⣿⣿⣿⣿⣿⣿⣿⣿⣿⣿⣿⣿⣿⣿⣿⣿⣿⣿⣿⣿⣿⣿⣿⣿⣿⣿⣿⠀⠀⠀⠀⠀⠀⠀⠀⠀⠀⠀⠀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⠀⠀⠀⠀⠀⠀⠀⠀⠀⠀⠀⣿⣿⣿⣿⣿⣿⣿⣿⣿⣿⣿⣿⣿⡇⢕⣿⣿⣿⣿⣿⣿⣿⣿⣿⣷⣷⣷⡇⢕⢄⢸⣿⣿⣿⣿⣿⣿⣿⣿⣿⣿⣿⣿⣿⣿⣿⣿⣿⣿⣿⣿⣿⣿⣿⣿⣿⣿⣿⠀⠀⠀⠀⠀⠀⠀⠀⠀⠀⠀⠀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⠀⠀⠀⠀⠀⠀⠀⠀⠀⠀⠀⣿⣿⣿⣿⣿⣿⣿⣿⣿⣿⣿⣿⣿⡇⢕⣿⣿⣿⣿⣿⣿⣿⣿⣿⡝⢍⣝⢑⢱⣕⢼⣿⣿⣿⣿⣿⣿⣿⣿⣿⣿⣿⣿⣿⣿⣿⣿⣿⣿⣿⣿⣿⣿⣿⣿⣿⣿⣿⠀⠀⠀⠀⠀⠀⠀⠀⠀⠀⠀⠀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⠀⠀⠀⠀⠀⠀⠀⠀⠀⠀⠀⣿⣿⣿⣿⣿⣿⣿⣿⣿⣿⣿⣿⣿⡇⢕⣿⣿⣿⣿⣿⣿⣿⣿⣿⣿⣿⢳⢻⣿⣿⣾⣿⣿⣿⣿⣿⣿⣿⣿⣿⣿⣿⣿⣿⣿⣿⣿⣿⣿⣿⣿⣿⣿⣿⣿⣿⣿⣿⠀⠀⠀⠀⠀⠀⠀⠀⠀⠀⠀⠀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⠀⠀⠀⠀⠀⠀⠀⠀⠀⠀⠀⣿⣿⣿⣿⣿⣿⣿⣿⣿⣿⣿⣿⣿⡇⢕⣿⣿⣿⣿⣿⣿⣿⣿⣿⣿⣿⣿⣿⣿⣟⣼⣿⣿⣿⣿⣿⣿⣿⣿⣿⣿⣿⣿⣿⣿⣿⣿⣿⣿⣿⣿⣿⣿⣿⣿⣿⣿⣿⠀⠀⠀⠀⠀⠀⠀⠀⠀⠀⠀⠀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⠀⠀⠀⠀⠀⠀⠀⠀⠀⠀⠀⣿⣿⣿⣿⣿⣿⣿⣿⣿⣿⣿⣿⣿⡇⢕⣿⣿⣿⣿⣿⣿⣿⣿⣿⣿⣿⣿⣿⣽⡿⣱⣿⣿⣿⣿⣿⣿⣿⣿⣿⣿⣿⣿⣿⣿⣿⣿⣿⣿⣿⣿⣿⣿⣿⣿⣿⣿⣿⠀⠀⠀⠀⠀⠀⠀⠀⠀⠀⠀⠀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⠀⠀⠀⠀⠀⠀⠀⠀⠀⠀⠀⣿⣿⣿⣿⣿⣿⣿⣿⣿⣿⣿⣿⣿⡇⢕⣿⣿⣿⣿⣿⣿⣿⣿⣿⣿⣿⣿⣿⣿⣿⣿⣿⣿⡏⣿⣿⣿⣿⣿⣿⣿⣿⣿⣿⣿⣿⣿⣿⣿⣿⣿⣿⣿⣿⣿⣿⣿⣿⠀⠀⠀⠀⠀⠀⠀⠀⠀⠀⠀⠀</a:t>
            </a:r>
            <a:br/>
            <a:r>
              <a:t>⠀⠀⠀⠀⠀⠀⠀⠀⠀⠀⠀⣿⣿⣿⣿⣿⣿⣿⣿⣿⣿⣿⣿⣿⣏⢕⣿⣿⣿⣿⣿⣿⣿⣯⣿⣿⣿⣿⣿⣿⣿⣿⣿⣿⡇⣿⣿⣿⣿⣿⣿⣿⣿⣿⣿⣿⣿⣿⣿⣿⣿⣿⣿⣿⣿⣿⣿⣿⣿⠀⠀⠀⠀⠀⠀⠀⠀⠀⠀⠀⠀</a:t>
            </a:r>
            <a:br/>
            <a:r>
              <a:t>⠀⠀⠀⠀⠀⠀⠀⠀⠀⠀⠀⣿⣿⣿⣿⣿⣿⣿⣿⣿⣿⣿⣿⣿⣯⢕⣾⣿⣿⣿⣟⣿⣿⣿⢝⣿⣿⣿⣿⣿⣿⣿⣿⣿⡇⣿⣿⣿⣿⣿⣿⣿⣿⣿⣿⣿⣿⣿⣿⣿⣿⣿⣿⣿⣿⣿⣿⣿⣿⠀⠀⠀⠀⠀⠀⠀⠀⠀⠀⠀⠀</a:t>
            </a:r>
            <a:br/>
            <a:r>
              <a:t>⠀⠀⠀⠀⠀⠀⠀⠀⠀⠀⠀⣿⣿⣿⣿⣿⣿⣿⣿⣿⣿⣿⣿⣿⣯⢕⢿⣿⣿⣿⣿⣿⣿⣧⢇⢹⣯⣿⣿⣿⣿⣿⣿⡿⢕⣹⣯⣕⣿⣿⣿⣿⣿⣿⣿⣿⣿⣿⣿⣿⣿⣿⣿⣿⣿⣿⣿⣿⣿⠀⠀⠀⠀⠀⠀⠀⠀⠀⠀⠀⠀</a:t>
            </a:r>
            <a:br/>
            <a:r>
              <a:t>⠀⠀⠀⠀⠀⠀⠀⠀⠀⠀⠀⣿⣿⣿⣿⣿⣿⣿⣿⣿⣿⣿⣿⣿⣿⢕⣿⣿⣿⣿⣿⣿⣷⣧⣷⣾⣿⢿⣿⣿⣿⣿⣿⣷⣿⣿⡿⣿⣿⣿⣿⣿⣿⣿⣿⣿⣿⣿⣿⣿⣿⣿⣿⣿⣿⣿⣿⣿⣿⠀⠀⠀⠀⠀⠀⠀⠀⠀⠀⠀⠀</a:t>
            </a:r>
            <a:br/>
            <a:r>
              <a:t>⠀⠀⠀⠀⠀⠀⠀⠀⠀⠀⠀⣿⣿⣿⣿⣿⣿⣿⣿⣿⣿⣿⣿⣿⣷⢕⣿⣿⣿⣿⣿⣿⣿⣿⣿⣿⣿⣿⣾⣧⢻⣿⣿⡻⣿⣯⣵⣻⣿⣿⣿⣿⣿⣿⣿⣿⣿⣿⣿⣿⣿⣿⣿⣿⣿⣿⣿⣿⣿⠀⠀⠀⠀⠀⠀⠀⠀⠀⠀⠀⠀</a:t>
            </a:r>
            <a:br/>
            <a:r>
              <a:t>⠀⠀⠀⠀⠀⠀⠀⠀⠀⠀⠀⣿⣿⣿⣿⣿⣿⣿⣿⣿⣿⣿⣿⣿⡯⢕⣿⣿⣿⣿⣿⣿⣿⣿⣿⣿⣿⣿⣿⣿⣿⣿⣿⣿⣮⣽⣿⣿⣿⣿⣿⣿⣿⣿⣿⣿⣿⣿⣿⣿⣿⣿⣿⣿⣿⣿⣿⣿⣿⠀⠀⠀⠀⠀⠀⠀⠀⠀⠀⠀⠀</a:t>
            </a:r>
            <a:br/>
            <a:r>
              <a:t>⠀⠀⠀⠀⠀⠀⠀⠀⠀⠀⠀⣿⣿⣿⣿⣿⣿⣿⣿⣿⣿⣿⣿⣿⡿⢕⢾⣿⣿⣿⣿⣿⣿⣿⣿⣿⣿⣿⣿⢟⣿⣿⣿⣿⣿⣿⣿⣿⣿⣿⣿⣿⣿⣿⣿⣿⣿⣿⣿⣿⣿⣿⣿⣿⣿⣿⣿⣿⣿⠀⠀⠀⠀⠀⠀⠀⠀⠀⠀⠀⠀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⠀⠀⠀⠀⠀⠀⠀⠀⠀⠀⠀⣿⣿⣿⣿⣿⣿⣿⣿⣿⣿⣿⣿⣿⡇⢕⢸⣿⣿⣿⣿⣿⣿⣿⣿⣿⣿⣿⣿⢷⣻⣿⣿⣿⣿⣿⣿⣿⣿⣿⣿⣿⣿⣿⣿⣿⣿⣿⣿⣿⣿⣿⣿⣿⣿⣿⣿⣿⣿⠀⠀⠀⠀⠀⠀⠀⠀⠀⠀⠀⠀</a:t>
            </a:r>
            <a:br/>
            <a:r>
              <a:t>⠀⠀⠀⠀⠀⠀⠀⠀⠀⠀⠀⢿⢿⣿⣿⣿⣿⣿⣿⣿⣿⣿⣿⣿⣇⢕⢸⣿⣿⣿⣿⣿⣿⣿⣿⣿⣿⣿⣺⢕⣹⣿⣿⣿⣿⣿⣿⣿⣿⣿⣿⣿⣿⣿⣿⣿⣿⣿⣿⣿⣿⣿⣿⣿⣿⣿⣿⣿⣿⠀⠀⠀⠀⠀⠀⠀⠀⠀⠀⠀⠀</a:t>
            </a:r>
            <a:br/>
            <a:r>
              <a:t>⠀⠀⠀⠀⠀⠀⠀⠀⠀⠀⠀⠑⠑⠑⠛⠛⠛⠛⠛⠛⠛⠛⠛⠛⠃⠑⠘⠛⠛⠛⠛⠛⠛⠛⠛⠛⠛⠛⠛⠑⠛⠛⠛⠛⠛⠛⠛⠛⠛⠛⠛⠛⠛⠛⠛⠛⠛⠛⠛⠛⠛⠛⠛⠛⠛⠛⠛⠛⠛⠀⠀⠀⠀⠀⠀⠀⠀⠀⠀⠀⠀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⠀⠀⠀⠀⠀⠀⠀⠀⠀⠀⠀⣿⣿⣿⣿⣿⣿⣿⣿⣿⣿⣿⣿⢕⢸⣿⣿⣿⣿⣿⣿⣿⣿⣿⣿⡿⢗⢗⡟⢹⢻⣿⣿⣿⣿⣿⣿⣿⣿⣿⣿⣿⣿⣿⣿⣿⣿⣿⣿⣿⣿⣿⣿⣿⣿⣿⣿⣿⣿⠀⠀⠀⠀⠀⠀⠀⠀⠀⠀⠀⠀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⠀⠀⠀⠀⠀⠀⠀⠀⠀⠀⠀⣿⣿⣿⣿⣿⣿⣿⣿⣿⣿⣿⣿⢕⢸⣿⣿⣿⣿⣿⣿⣿⣿⣿⣇⣵⣵⣵⡴⢔⢕⣿⣿⣿⣿⣿⣿⣿⣿⣿⣿⣿⣿⣿⣿⣿⣿⣿⣿⣿⣿⣿⣿⣿⣿⣿⣿⣿⣿⠀⠀⠀⠀⠀⠀⠀⠀⠀⠀⠀⠀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⠀⠀⠀⠀⠀⠀⠀⠀⠀⠀⠀⣿⣿⣿⣿⣿⣿⣿⣿⣿⣿⣿⣿⢕⢸⣿⣿⣿⣿⣿⣿⣿⣿⣿⡟⠟⢟⢋⠕⣕⢕⣿⣿⣿⣿⣿⣿⣿⣿⣿⣿⣿⣿⣿⣿⣿⣿⣿⣿⣿⣿⣿⣿⣿⣿⣿⣿⣿⣿⠀⠀⠀⠀⠀⠀⠀⠀⠀⠀⠀⠀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⠀⠀⠀⠀⠀⠀⠀⠀⠀⠀⠀⣿⣿⣿⣿⣿⣿⣿⣿⣿⣿⣿⣿⢕⢸⣿⣿⣿⣿⣿⣿⣿⣿⣿⣿⣷⣿⣻⢾⣿⣷⣿⣿⣿⣿⣿⣿⣿⣿⣿⣿⣿⣿⣿⣿⣿⣿⣿⣿⣿⣿⣿⣿⣿⣿⣿⣿⣿⣿⠀⠀⠀⠀⠀⠀⠀⠀⠀⠀⠀⠀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⠀⠀⠀⠀⠀⠀⠀⠀⠀⠀⠀⣿⣿⣿⣿⣿⣿⣿⣿⣿⣿⣿⣿⢕⢸⣿⣿⣿⣿⣿⣿⣿⣿⣿⣿⣿⣿⣷⣿⣿⣏⣿⣿⣿⣿⣿⣿⣿⣿⣿⣿⣿⣿⣿⣿⣿⣿⣿⣿⣿⣿⣿⣿⣿⣿⣿⣿⣿⣿⠀⠀⠀⠀⠀⠀⠀⠀⠀⠀⠀⠀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⠀⠀⠀⠀⠀⠀⠀⠀⠀⠀⠀⣿⣿⣿⣿⣿⣿⣿⣿⣿⣿⣿⣿⢕⢸⣿⣿⣿⣿⣿⣿⣿⣿⣿⣿⣿⣿⣿⣿⣿⡞⣹⣿⣿⣿⣿⣿⣿⣿⣿⣿⣿⣿⣿⣿⣿⣿⣿⣿⣿⣿⣿⣿⣿⣿⣿⣿⣿⣿⠀⠀⠀⠀⠀⠀⠀⠀⠀⠀⠀⠀</a:t>
            </a:r>
            <a:br/>
            <a:r>
              <a:t>⠀⠀⠀⠀⠀⠀⠀⠀⠀⠀⠀⣿⣿⣿⣿⣿⣿⣿⣿⣿⣿⣿⣿⢇⢸⣿⣿⣿⣿⣿⣿⣿⣿⣿⣿⣿⣿⣿⣿⣿⣽⣿⣿⣿⣿⣿⣿⣿⣿⣿⣿⣿⣿⣿⣿⣿⣿⣿⣿⣿⣿⣿⣿⣿⣿⣿⣿⣿⣿⠀⠀⠀⠀⠀⠀⠀⠀⠀⠀⠀⠀</a:t>
            </a:r>
            <a:br/>
            <a:r>
              <a:t>⠀⠀⠀⠀⠀⠀⠀⠀⠀⠀⠀⣿⣿⣿⣿⣿⣿⣿⣿⣿⣿⣿⣿⢇⢸⣿⣿⣿⣿⣿⣿⣿⣿⣿⣿⣿⣿⣿⣿⣿⣿⣿⣿⣿⡇⣿⣿⣿⣿⣿⣿⣿⣿⣿⣿⣿⣿⣿⣿⣿⣿⣿⣿⣿⣿⣿⣿⣿⣿⠀⠀⠀⠀⠀⠀⠀⠀⠀⠀⠀⠀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⠀⠀⠀⠀⠀⠀⠀⠀⠀⠀⠀⣿⣿⣿⣿⣿⣿⣿⣿⣿⣿⣿⣿⡇⢸⣿⣿⣿⣿⣿⣿⣿⣿⣿⣿⣿⣿⣿⣿⣿⣿⣿⣿⣿⡇⣿⣿⣿⣿⣿⣿⣿⣿⣿⣿⣿⣿⣿⣿⣿⣿⣿⣿⣿⣿⣿⣿⣿⣿⠀⠀⠀⠀⠀⠀⠀⠀⠀⠀⠀⠀</a:t>
            </a:r>
            <a:br/>
            <a:r>
              <a:t>⠀⠀⠀⠀⠀⠀⠀⠀⠀⠀⠀⣿⣿⣿⣿⣿⣿⣿⣿⣿⣿⣿⣿⡇⢕⣿⣿⣿⣿⣿⣿⣿⣿⢻⣿⣿⣿⣿⣿⣿⣿⣿⣿⣿⡇⣿⣿⣿⣿⣿⣿⣿⣿⣿⣿⣿⣿⣿⣿⣿⣿⣿⣿⣿⣿⣿⣿⣿⣿⠀⠀⠀⠀⠀⠀⠀⠀⠀⠀⠀⠀</a:t>
            </a:r>
            <a:br/>
            <a:r>
              <a:t>⠀⠀⠀⠀⠀⠀⠀⠀⠀⠀⠀⣿⣿⣿⣿⣿⣿⣿⣿⣿⣿⣿⣿⡇⢱⣿⣿⣿⣿⣿⣿⣿⣿⢇⢹⣿⣿⣿⣿⣿⣿⣿⣿⡟⢕⣫⣏⡕⣾⣿⣿⣿⣿⣿⣿⣿⣿⣿⣿⣿⣿⣿⣿⣿⣿⣿⣿⣿⣿⠀⠀⠀⠀⠀⠀⠀⠀⠀⠀⠀⠀</a:t>
            </a:r>
            <a:br/>
            <a:r>
              <a:t>⠀⠀⠀⠀⠀⠀⠀⠀⠀⠀⠀⣿⣿⣿⣿⣿⣿⣿⣿⣿⣿⣿⣿⡇⢱⣿⣿⣿⣿⣿⣿⣿⡟⣸⣱⣿⣷⣿⣿⣿⣿⣿⣿⣷⣿⣿⣿⣿⣻⣿⣿⣿⣿⣿⣿⣿⣿⣿⣿⣿⣿⣿⣿⣿⣿⣿⣿⣿⣿⠀⠀⠀⠀⠀⠀⠀⠀⠀⠀⠀⠀</a:t>
            </a:r>
            <a:br/>
            <a:r>
              <a:t>⠀⠀⠀⠀⠀⠀⠀⠀⠀⠀⠀⣿⣿⣿⣿⣿⣿⣿⣿⣿⣿⣿⣿⡇⢜⣿⣿⣿⣿⣿⣿⣿⣿⣿⣿⣯⣿⣮⣿⡟⢟⣟⡫⢿⡻⢏⣜⣻⣿⣿⣿⣿⣿⣿⣿⣿⣿⣿⣿⣿⣿⣿⣿⣿⣿⣿⣿⣿⣿⠀⠀⠀⠀⠀⠀⠀⠀⠀⠀⠀⠀</a:t>
            </a:r>
            <a:br/>
            <a:r>
              <a:t>⠀⠀⠀⠀⠀⠀⠀⠀⠀⠀⠀⣿⣿⣿⣿⣿⣿⣿⣿⣿⣿⣿⣿⡇⢜⣿⣿⣿⣿⣿⣿⣿⣿⣿⣿⣿⣿⣿⣿⣷⣾⣿⣿⣜⣻⣿⣿⣿⣿⣿⣿⣿⣿⣿⣿⣿⣿⣿⣿⣿⣿⣿⣿⣿⣿⣿⣿⣿⣿⠀⠀⠀⠀⠀⠀⠀⠀⠀⠀⠀⠀</a:t>
            </a:r>
            <a:br/>
            <a:r>
              <a:t>⠀⠀⠀⠀⠀⠀⠀⠀⠀⠀⠀⣿⣿⣿⣿⣿⣿⣿⣿⣿⣿⣿⣿⡇⢜⣿⣿⣿⣿⣿⣿⣿⣿⣿⣿⣿⣿⣿⡿⣿⣿⣿⣿⣿⣿⣿⣿⣿⣿⣿⣿⣿⣿⣿⣿⣿⣿⣿⣿⣿⣿⣿⣿⣿⣿⣿⣿⣿⣿⠀⠀⠀⠀⠀⠀⠀⠀⠀⠀⠀⠀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⠀⠀⠀⠀⠀⠀⠀⠀⠀⠀⠀⣿⣿⣿⣿⣿⣿⣿⣿⣿⣿⣿⣿⢕⢕⣿⣿⣿⣿⣿⣿⣿⣿⣿⣿⣿⣿⣿⣵⡼⣿⣿⣿⣿⣿⣿⣿⣿⣿⣿⣿⣿⣿⣿⣿⣿⣿⣿⣿⣿⣿⣿⣿⣿⣿⣿⣿⣿⣿⠀⠀⠀⠀⠀⠀⠀⠀⠀⠀⠀⠀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⠀⠀⠀⠀⠀⠀⠀⠀⠀⠀⠀⣿⣿⣿⣿⣿⣿⣿⣿⣿⣿⣿⣿⢕⢕⣿⣿⣿⣿⣿⣿⣷⣾⣿⣿⣿⣿⡿⢝⢻⣿⣿⣿⣿⣿⣿⣿⣿⣿⣿⣿⣿⣿⣿⣿⣿⣿⣿⣿⣿⣿⣿⣿⣿⣿⣿⣿⣿⣿⠀⠀⠀⠀⠀⠀⠀⠀⠀⠀⠀⠀</a:t>
            </a:r>
            <a:br/>
            <a:r>
              <a:t>⠀⠀⠀⠀⠀⠀⠀⠀⠀⠀⠀⠛⠛⠛⠛⠛⠛⠛⠛⠛⠛⠛⠛⠑⠑⠛⠛⠛⠛⠛⠛⠛⠛⠛⠛⠛⠛⠋⠑⠛⠛⠛⠛⠛⠛⠛⠛⠛⠛⠛⠛⠛⠛⠛⠛⠛⠛⠛⠛⠛⠛⠛⠛⠛⠛⠛⠛⠛⠛⠀⠀⠀⠀⠀⠀⠀⠀⠀⠀⠀⠀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⠀⠀⠀⠀⠀⠀⠀⠀⠀⠀⠀⣿⣿⣿⣿⣿⣿⣿⣿⣿⣿⡇⢕⣿⣿⣿⣿⣿⣿⣿⣿⣿⣿⣿⣟⡿⢿⢟⢟⢿⣿⣿⣿⣿⣿⣿⣿⣿⣿⣿⣿⣿⣿⣿⣿⣿⣿⣿⣿⣿⣿⣿⣿⣿⣿⣿⣿⣿⣿⠀⠀⠀⠀⠀⠀⠀⠀⠀⠀⠀⠀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⠀⠀⠀⠀⠀⠀⠀⠀⠀⠀⠀⣿⣿⣿⣿⣿⣿⣿⣿⣿⣿⡇⢕⣿⣿⣿⣿⣿⣿⣿⣿⣿⣿⣇⢕⣕⣕⡕⢔⢁⢸⣿⣿⣿⣿⣿⣿⣿⣿⣿⣿⣿⣿⣿⣿⣿⣿⣿⣿⣿⣿⣿⣿⣿⣿⣿⣿⣿⣿⠀⠀⠀⠀⠀⠀⠀⠀⠀⠀⠀⠀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⠀⠀⠀⠀⠀⠀⠀⠀⠀⠀⠀⣿⣿⣿⣿⣿⣿⣿⣿⣿⣿⡇⢕⣿⣿⣿⣿⣿⣿⣿⣿⣿⣿⣿⢾⢿⢿⠇⢕⢱⢸⣿⣿⣿⣿⣿⣿⣿⣿⣿⣿⣿⣿⣿⣿⣿⣿⣿⣿⣿⣿⣿⣿⣿⣿⣿⣿⣿⣿⠀⠀⠀⠀⠀⠀⠀⠀⠀⠀⠀⠀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⠀⠀⠀⠀⠀⠀⠀⠀⠀⠀⠀⣿⣿⣿⣿⣿⣿⣿⣿⣿⣿⡇⢕⣿⣿⣿⣿⣿⣿⣿⣿⣿⣿⣿⣧⣴⡿⢲⣾⣿⣼⣿⣿⣿⣿⣿⣿⣿⣿⣿⣿⣿⣿⣿⣿⣿⣿⣿⣿⣿⣿⣿⣿⣿⣿⣿⣿⣿⣿⠀⠀⠀⠀⠀⠀⠀⠀⠀⠀⠀⠀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⠀⠀⠀⠀⠀⠀⠀⠀⠀⠀⠀⣿⣿⣿⣿⣿⣿⣿⣿⣿⣿⡇⢕⣿⣿⣿⣿⣿⣿⣿⣿⣿⣿⣿⣿⣯⣿⣵⣿⣿⢻⣿⣿⣿⣿⣿⣿⣿⣿⣿⣿⣿⣿⣿⣿⣿⣿⣿⣿⣿⣿⣿⣿⣿⣿⣿⣿⣿⣿⠀⠀⠀⠀⠀⠀⠀⠀⠀⠀⠀⠀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⠀⠀⠀⠀⠀⠀⠀⠀⠀⠀⠀⣿⣿⣿⣿⣿⣿⣿⣿⣿⣿⡇⢕⣿⣿⣿⣿⣿⣿⣿⣿⣿⣿⣿⣿⣿⣿⣯⣿⣫⡿⣿⣿⣿⣿⣿⣿⣿⣿⣿⣿⣿⣿⣿⣿⣿⣿⣿⣿⣿⣿⣿⣿⣿⣿⣿⣿⣿⣿⠀⠀⠀⠀⠀⠀⠀⠀⠀⠀⠀⠀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⠀⠀⠀⠀⠀⠀⠀⠀⠀⠀⠀⣿⣿⣿⣿⣿⣿⣿⣿⣿⣿⡇⢕⣿⣿⣿⣿⣿⣿⣿⣿⣿⣿⣿⣿⣿⣿⣿⣿⣿⣽⣿⣿⣿⣿⣿⣿⣿⣿⣿⣿⣿⣿⣿⣿⣿⣿⣿⣿⣿⣿⣿⣿⣿⣿⣿⣿⣿⣿⠀⠀⠀⠀⠀⠀⠀⠀⠀⠀⠀⠀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⠀⠀⠀⠀⠀⠀⠀⠀⠀⠀⠀⣿⣿⣿⣿⣿⣿⣿⣿⣿⣿⡇⢕⣿⣿⣿⣿⣿⣿⣿⣿⣿⣿⣿⣿⣿⣿⣿⣿⣿⣿⣿⣿⣿⡏⣿⣿⣿⣿⣿⣿⣿⣿⣿⣿⣿⣿⣿⣿⣿⣿⣿⣿⣿⣿⣿⣿⣿⣿⠀⠀⠀⠀⠀⠀⠀⠀⠀⠀⠀⠀</a:t>
            </a:r>
            <a:br/>
            <a:r>
              <a:t>⠀⠀⠀⠀⠀⠀⠀⠀⠀⠀⠀⣿⣿⣿⣿⣿⣿⣿⣿⣿⣿⡷⢕⣿⣿⣿⣿⣿⣿⣿⣿⣿⣿⣿⣿⣿⣿⣿⣿⣿⣿⣿⣿⣿⣟⣟⣿⣿⣿⣿⣿⣿⣿⣿⣿⣿⣿⣿⣿⣿⣿⣿⣿⣿⣿⣿⣿⣿⣿⠀⠀⠀⠀⠀⠀⠀⠀⠀⠀⠀⠀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⠀⠀⠀⠀⠀⠀⠀⠀⠀⠀⠀⣿⣿⣿⣿⣿⣿⣿⣿⣿⣿⣿⢕⣿⣿⣿⣿⣿⣿⣿⣿⣿⣿⣿⣿⣿⣿⣿⣿⣿⣿⣿⣿⣿⡽⣿⣿⣿⣿⣿⣿⣿⣿⣿⣿⣿⣿⣿⣿⣿⣿⣿⣿⣿⣿⣿⣿⣿⣿⠀⠀⠀⠀⠀⠀⠀⠀⠀⠀⠀⠀</a:t>
            </a:r>
            <a:br/>
            <a:r>
              <a:t>⠀⠀⠀⠀⠀⠀⠀⠀⠀⠀⠀⣿⣿⣿⣿⣿⣿⣿⣿⣿⣿⣏⢜⣽⣿⣿⣿⣿⣿⣿⣿⣿⣇⢹⣿⣿⣧⣿⣿⣿⣿⣿⣿⡟⢕⣟⣏⣽⣾⣿⣿⣿⣿⣿⣿⣿⣿⣿⣿⣿⣿⣿⣿⣿⣿⣿⣿⣿⣿⠀⠀⠀⠀⠀⠀⠀⠀⠀⠀⠀⠀</a:t>
            </a:r>
            <a:br/>
            <a:r>
              <a:t>⠀⠀⠀⠀⠀⠀⠀⠀⠀⠀⠀⣿⣿⣿⣿⣿⣿⣿⣿⣿⣿⣿⢕⣾⣿⣿⣿⣿⣿⣿⣿⣿⡽⢇⢻⣿⣽⣿⣿⣿⣿⣿⣻⣷⣿⣿⣿⣿⡿⣿⣿⣿⣿⣿⣿⣿⣿⣿⣿⣿⣿⣿⣿⣿⣿⣿⣿⣿⣿⠀⠀⠀⠀⠀⠀⠀⠀⠀⠀⠀⠀</a:t>
            </a:r>
            <a:br/>
            <a:r>
              <a:t>⠀⠀⠀⠀⠀⠀⠀⠀⠀⠀⠀⣿⣿⣿⣿⣿⣿⣿⣿⣿⣿⡯⢕⢿⣿⣿⣿⣿⣿⣿⣿⣷⣵⣿⡟⣻⣿⣻⢿⢿⢿⢿⣽⣿⣿⣏⡻⣿⣿⣿⣿⣿⣿⣿⣿⣿⣿⣿⣿⣿⣿⣿⣿⣿⣿⣿⣿⣿⣿⠀⠀⠀⠀⠀⠀⠀⠀⠀⠀⠀⠀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⠀⠀⠀⠀⠀⠀⠀⠀⠀⠀⠀⣿⣿⣿⣿⣿⣿⣿⣿⣿⣿⡇⢕⣿⣿⣿⣿⣿⣿⣿⣿⣿⣿⣿⣧⣿⣿⣿⣾⣵⣾⣷⣧⢱⣷⣿⣿⣿⣿⣿⣿⣿⣿⣿⣿⣿⣿⣿⣿⣿⣿⣿⣿⣿⣿⣿⣿⣿⣿⠀⠀⠀⠀⠀⠀⠀⠀⠀⠀⠀⠀</a:t>
            </a:r>
            <a:br/>
            <a:r>
              <a:t>⠀⠀⠀⠀⠀⠀⠀⠀⠀⠀⠀⣿⣿⣿⣿⣿⣿⣿⣿⣿⣿⣇⢕⣻⣿⣿⣿⣿⣿⣿⣿⣿⣿⣿⣿⣿⣿⣿⣿⣿⣿⣿⣿⣷⣷⣿⣿⣿⣿⣿⣿⣿⣿⣿⣿⣿⣿⣿⣿⣿⣿⣿⣿⣿⣿⣿⣿⣿⣿⠀⠀⠀⠀⠀⠀⠀⠀⠀⠀⠀⠀</a:t>
            </a:r>
            <a:br/>
            <a:r>
              <a:t>⠀⠀⠀⠀⠀⠀⠀⠀⠀⠀⠀⣿⣿⣿⣿⣿⣿⣿⣿⣿⣿⡇⢕⢹⣿⣿⣿⣿⣿⣿⣿⣿⣿⣿⣿⣿⣿⣿⢝⣿⣿⣿⣿⣿⣯⣿⣿⣿⣿⣿⣿⣿⣿⣿⣿⣿⣿⣿⣿⣿⣿⣿⣿⣿⣿⣿⣿⣿⣿⠀⠀⠀⠀⠀⠀⠀⠀⠀⠀⠀⠀</a:t>
            </a:r>
            <a:br/>
            <a:r>
              <a:t>⠀⠀⠀⠀⠀⠀⠀⠀⠀⠀⠀⣿⣿⣿⣿⣿⣿⣿⣿⣿⣿⡇⢕⢸⣿⣿⣿⣿⣿⣿⣽⣿⣿⣿⣿⣿⣿⡿⢿⣿⣿⣿⣿⣿⣿⣿⣿⣿⣿⣿⣿⣿⣿⣿⣿⣿⣿⣿⣿⣿⣿⣿⣿⣿⣿⣿⣿⣿⣿⠀⠀⠀⠀⠀⠀⠀⠀⠀⠀⠀⠀</a:t>
            </a:r>
            <a:br/>
            <a:r>
              <a:t>⠀⠀⠀⠀⠀⠀⠀⠀⠀⠀⠀⠛⠛⠛⠛⠛⠛⠛⠛⠛⠛⠃⠑⠘⠛⠛⠛⠛⠛⠛⠛⠛⠛⠛⠛⠛⠋⠑⠘⠛⠛⠛⠛⠛⠛⠛⠛⠛⠛⠛⠛⠛⠛⠛⠛⠛⠛⠛⠛⠛⠛⠛⠛⠛⠛⠛⠛⠛⠛⠀⠀⠀⠀⠀⠀⠀⠀⠀⠀⠀⠀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⠀⠀⠀⠀⠀⠀⠀⠀⠀⠀⠀⣿⣿⣿⣿⣿⣿⣿⢕⢜⣿⣿⣿⣿⣿⣿⣿⣿⣿⣿⣿⣿⣿⣿⣿⣿⣿⣿⣿⣿⣿⣿⣿⣿⣿⣿⣿⣿⣿⣿⣿⣿⣿⣿⣿⣿⣿⣿⣿⣿⣿⣿⣿⣿⣿⣿⣿⣿⣿⠀⠀⠀⠀⠀⠀⠀⠀⠀⠀⠀⠀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⠀⠀⠀⠀⠀⠀⠀⠀⠀⠀⠀⣿⣿⣿⣿⣿⣿⣿⢕⢸⣿⣿⣿⣿⣿⣿⣿⣿⣿⣿⣿⣿⣿⡿⣿⣿⡿⢿⣿⣿⣿⣿⣿⣿⣿⣿⣿⣿⣿⣿⣿⣿⣿⣿⣿⣿⣿⣿⣿⣿⣿⣿⣿⣿⣿⣿⣿⣿⣿⠀⠀⠀⠀⠀⠀⠀⠀⠀⠀⠀⠀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⠀⠀⠀⠀⠀⠀⠀⠀⠀⠀⠀⣿⣿⣿⣿⣿⣿⣿⢕⢸⣿⣿⣿⣿⣿⣿⣿⣿⣿⣿⣿⣿⢗⢟⢕⢕⢕⢕⢕⢿⣿⣿⣿⣿⣿⣿⣿⣿⣿⣿⣿⣿⣿⣿⣿⣿⣿⣿⣿⣿⣿⣿⣿⣿⣿⣿⣿⣿⣿⠀⠀⠀⠀⠀⠀⠀⠀⠀⠀⠀⠀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⠀⠀⠀⠀⠀⠀⠀⠀⠀⠀⠀⣿⣿⣿⣿⣿⣿⣿⢕⢸⣿⣿⣿⣿⣿⣿⣿⣿⣿⣿⣿⣿⡇⣷⣿⣾⣏⢹⢕⣸⣿⣿⣿⣿⣿⣿⣿⣿⣿⣿⣿⣿⣿⣿⣿⣿⣿⣿⣿⣿⣿⣿⣿⣿⣿⣿⣿⣿⣿⠀⠀⠀⠀⠀⠀⠀⠀⠀⠀⠀⠀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⠀⠀⠀⠀⠀⠀⠀⠀⠀⠀⠀⣿⣿⣿⣿⣿⣿⣿⢕⢸⣿⣿⣿⣿⣿⣿⣿⣿⣿⣿⣿⣿⣿⣝⢑⣵⣅⣕⣷⣺⣿⣿⣿⣿⣿⣿⣿⣿⣿⣿⣿⣿⣿⣿⣿⣿⣿⣿⣿⣿⣿⣿⣿⣿⣿⣿⣿⣿⣿⠀⠀⠀⠀⠀⠀⠀⠀⠀⠀⠀⠀</a:t>
            </a:r>
            <a:br/>
            <a:r>
              <a:t>⠀⠀⠀⠀⠀⠀⠀⠀⠀⠀⠀⣿⣿⣿⣿⣿⣿⣿⢕⢸⣿⣿⣿⣿⣿⣿⣿⣿⣿⣿⣿⣿⣿⣿⣿⣿⢗⣺⣿⣿⣿⣿⣿⣿⣿⣿⣿⣿⣿⣿⣿⣿⣿⣿⣿⣿⣿⣿⣿⣿⣿⣿⣿⣿⣿⣿⣿⣿⣿⠀⠀⠀⠀⠀⠀⠀⠀⠀⠀⠀⠀</a:t>
            </a:r>
            <a:br/>
            <a:r>
              <a:t>⠀⠀⠀⠀⠀⠀⠀⠀⠀⠀⠀⣿⣿⣿⣿⣿⣿⣿⡕⢸⣿⣿⣿⣿⣿⣿⣿⣿⣿⣿⣿⣿⣿⣿⣿⣿⣿⣿⣟⣾⢿⣿⣿⣿⣿⣿⣿⣿⣿⣿⣿⣿⣿⣿⣿⣿⣿⣿⣿⣿⣿⣿⣿⣿⣿⣿⣿⣿⣿⠀⠀⠀⠀⠀⠀⠀⠀⠀⠀⠀⠀</a:t>
            </a:r>
            <a:br/>
            <a:r>
              <a:t>⠀⠀⠀⠀⠀⠀⠀⠀⠀⠀⠀⣿⣿⣿⣿⣿⣿⣿⢕⢜⣿⣿⣿⣿⣿⣿⣿⣿⣿⣿⣿⣿⣿⣿⣿⣿⣿⣷⣿⢣⣿⣿⣿⣿⣿⣿⣿⣿⣿⣿⣿⣿⣿⣿⣿⣿⣿⣿⣿⣿⣿⣿⣿⣿⣿⣿⣿⣿⣿⠀⠀⠀⠀⠀⠀⠀⠀⠀⠀⠀⠀</a:t>
            </a:r>
            <a:br/>
            <a:r>
              <a:t>⠀⠀⠀⠀⠀⠀⠀⠀⠀⠀⠀⣿⣿⣿⣿⣿⣿⣿⡕⢜⣿⣿⣿⣿⣿⣿⣿⣿⣿⣿⣿⣿⣿⣿⣿⣿⣿⣿⣿⣿⣿⣿⣿⣿⢻⣿⣿⣿⣿⣿⣿⣿⣿⣿⣿⣿⣿⣿⣿⣿⣿⣿⣿⣿⣿⣿⣿⣿⣿⠀⠀⠀⠀⠀⠀⠀⠀⠀⠀⠀⠀</a:t>
            </a:r>
            <a:br/>
            <a:r>
              <a:t>⠀⠀⠀⠀⠀⠀⠀⠀⠀⠀⠀⣿⣿⣿⣿⣿⣿⣿⢇⢜⣿⣿⣿⣿⣿⣿⣿⣿⣿⣿⣿⣿⣿⣿⣿⣿⣿⣿⣿⣿⣿⣿⣿⣿⣿⣿⣿⣿⣿⣿⣿⣿⣿⣿⣿⣿⣿⣿⣿⣿⣿⣿⣿⣿⣿⣿⣿⣿⣿⠀⠀⠀⠀⠀⠀⠀⠀⠀⠀⠀⠀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⠀⠀⠀⠀⠀⠀⠀⠀⠀⠀⠀⣿⣿⣿⣿⣿⣿⣿⢇⢕⣿⣿⣿⣿⣿⣿⣿⣿⣿⣿⣿⣿⣿⣿⣿⣿⣿⣿⣿⣿⣿⣿⣿⡟⢯⣿⣿⣿⣿⣿⣿⣿⣿⣿⣿⣿⣿⣿⣿⣿⣿⣿⣿⣿⣿⣿⣿⣿⣿⠀⠀⠀⠀⠀⠀⠀⠀⠀⠀⠀⠀</a:t>
            </a:r>
            <a:br/>
            <a:r>
              <a:t>⠀⠀⠀⠀⠀⠀⠀⠀⠀⠀⠀⣿⣿⣿⣿⣿⣿⣿⢇⢕⣿⣿⣿⣿⢿⣿⣿⣿⣿⣿⢿⢿⣿⣿⣿⡟⣿⣿⣿⣿⣿⣿⣿⢇⢾⣿⢟⣻⣿⣿⣿⣿⣿⣿⣿⣿⣿⣿⣿⣿⣿⣿⣿⣿⣿⣿⣿⣿⣿⠀⠀⠀⠀⠀⠀⠀⠀⠀⠀⠀⠀</a:t>
            </a:r>
            <a:br/>
            <a:r>
              <a:t>⠀⠀⠀⠀⠀⠀⠀⠀⠀⠀⠀⣿⣿⣿⣿⣿⣿⣿⡕⢕⣿⣿⣿⣿⣿⣿⣿⣿⣿⣿⣟⢧⢸⣿⣏⢿⣿⣿⣿⣿⣿⣿⣿⣵⣷⣷⣧⣾⣿⣿⣿⣿⣿⣿⣿⣿⣿⣿⣿⣿⣿⣿⣿⣿⣿⣿⣿⣿⣿⠀⠀⠀⠀⠀⠀⠀⠀⠀⠀⠀⠀</a:t>
            </a:r>
            <a:br/>
            <a:r>
              <a:t>⠀⠀⠀⠀⠀⠀⠀⠀⠀⠀⠀⣿⣿⣿⣿⣿⣿⣿⢇⢜⣿⣿⣿⣿⣿⣿⣿⣿⣿⣿⢿⢇⡧⣹⣿⣜⣽⣿⣿⣿⣿⣿⣿⣿⡿⢻⣿⣿⣿⣿⣿⣿⣿⣿⣿⣿⣿⣿⣿⣿⣿⣿⣿⣿⣿⣿⣿⣿⣿⠀⠀⠀⠀⠀⠀⠀⠀⠀⠀⠀⠀</a:t>
            </a:r>
            <a:br/>
            <a:r>
              <a:t>⠀⠀⠀⠀⠀⠀⠀⠀⠀⠀⠀⣿⣿⣿⣿⣿⣿⣿⡇⢱⣿⣿⣿⣿⣿⣿⣿⣿⣿⣿⣷⣷⣿⢇⣸⣷⣾⣟⡝⢟⣏⣝⢏⣇⣷⣷⣿⣿⣿⣿⣿⣿⣿⣿⣿⣿⣿⣿⣿⣿⣿⣿⣿⣿⣿⣿⣿⣿⣿⠀⠀⠀⠀⠀⠀⠀⠀⠀⠀⠀⠀</a:t>
            </a:r>
            <a:br/>
            <a:r>
              <a:t>⠀⠀⠀⠀⠀⠀⠀⠀⠀⠀⠀⣿⣿⣿⣿⣿⣿⣿⡇⢱⣿⣿⣿⣿⣿⣿⣿⣿⣿⣿⣿⣿⣿⣾⣿⣿⣿⣿⣷⣾⣷⣿⣷⣹⣽⣿⣿⣿⣿⣿⣿⣿⣿⣿⣿⣿⣿⣿⣿⣿⣿⣿⣿⣿⣿⣿⣿⣿⣿⠀⠀⠀⠀⠀⠀⠀⠀⠀⠀⠀⠀</a:t>
            </a:r>
            <a:br/>
            <a:r>
              <a:t>⠀⠀⠀⠀⠀⠀⠀⠀⠀⠀⠀⣿⣿⣿⣿⣿⣿⣿⢇⢕⣿⣿⣿⣿⣿⣿⣿⣿⣿⣿⣿⣿⣿⣿⣿⣿⣿⣿⢿⣿⣿⡿⣿⣻⣿⣿⣿⣿⣿⣿⣿⣿⣿⣿⣿⣿⣿⣿⣿⣿⣿⣿⣿⣿⣿⣿⣿⣿⣿⠀⠀⠀⠀⠀⠀⠀⠀⠀⠀⠀⠀</a:t>
            </a:r>
            <a:br/>
            <a:r>
              <a:t>⠀⠀⠀⠀⠀⠀⠀⠀⠀⠀⠀⣿⣿⣿⣿⣿⣿⣿⢕⢕⣿⣿⣿⣿⣿⣿⣿⣿⣿⣿⣿⣿⣿⣿⣿⣿⣿⣕⣸⣿⣿⣿⣿⣿⣿⣿⣿⣿⣿⣿⣿⣿⣿⣿⣿⣿⣿⣿⣿⣿⣿⣿⣿⣿⣿⣿⣿⣿⣿⠀⠀⠀⠀⠀⠀⠀⠀⠀⠀⠀⠀</a:t>
            </a:r>
            <a:br/>
            <a:r>
              <a:t>⠀⠀⠀⠀⠀⠀⠀⠀⠀⠀⠀⠛⠛⠛⠛⠛⠛⠓⠑⠑⠛⠛⠛⠛⠛⠛⠛⠛⠛⠛⠛⠛⠛⠛⠛⠛⠛⠛⠛⠛⠛⠛⠛⠛⠛⠛⠛⠛⠛⠛⠛⠛⠛⠛⠛⠛⠛⠛⠛⠛⠛⠛⠛⠛⠛⠛⠛⠛⠛⠀⠀⠀⠀⠀⠀⠀⠀⠀⠀⠀⠀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⠀⠀⠀⠀⠀⠀⠀⠀⠀⠀⠀⣿⣿⣿⣿⣿⢕⢜⣿⣿⣿⣿⣿⣿⣿⣿⣿⣿⣿⣿⣿⣿⣿⣿⣿⣿⣿⣿⣿⣿⣿⣿⣿⣿⣿⣿⣿⣿⣿⣿⣿⣿⣿⣿⣿⣿⣿⣿⣿⣿⣿⣿⣿⣿⣿⣿⣿⣿⣿⠀⠀⠀⠀⠀⠀⠀⠀⠀⠀⠀⠀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⠀⠀⠀⠀⠀⠀⠀⠀⠀⠀⠀⣿⣿⣿⣿⣿⢕⢜⣿⣿⣿⣿⣿⣿⣿⣿⣿⣿⣿⣿⣿⣿⣿⣿⣿⣿⣿⣿⣿⣿⣿⣿⣿⣿⣿⣿⣿⣿⣿⣿⣿⣿⣿⣿⣿⣿⣿⣿⣿⣿⣿⣿⣿⣿⣿⣿⣿⣿⣿⠀⠀⠀⠀⠀⠀⠀⠀⠀⠀⠀⠀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⠀⠀⠀⠀⠀⠀⠀⠀⠀⠀⠀⣿⣿⣿⣿⣿⢕⢜⣿⣿⣿⣿⣿⣿⣿⣿⣿⣿⣿⣿⣿⣿⣿⣿⣿⣿⣿⣿⣿⣿⣿⣿⣿⣿⣿⣿⣿⣿⣿⣿⣿⣿⣿⣿⣿⣿⣿⣿⣿⣿⣿⣿⣿⣿⣿⣿⣿⣿⣿⠀⠀⠀⠀⠀⠀⠀⠀⠀⠀⠀⠀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⠀⠀⠀⠀⠀⠀⠀⠀⠀⠀⠀⣿⣿⣿⣿⣿⢕⢜⣿⣿⣿⣿⣿⣿⣿⣿⣿⣿⣿⣿⣿⣿⣿⣿⣿⣿⣿⣿⣿⣿⣿⣿⣿⣿⣿⣿⣿⣿⣿⣿⣿⣿⣿⣿⣿⣿⣿⣿⣿⣿⣿⣿⣿⣿⣿⣿⣿⣿⣿⠀⠀⠀⠀⠀⠀⠀⠀⠀⠀⠀⠀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⠀⠀⠀⠀⠀⠀⠀⠀⠀⠀⠀⣿⣿⣿⣿⣿⡕⢜⣿⣿⣿⣿⣿⣿⣿⣿⣿⣿⣿⣿⣿⣿⣿⣿⣿⣿⣿⣿⣿⣿⣿⣿⣿⣿⣿⣿⣿⣿⣿⣿⣿⣿⣿⣿⣿⣿⣿⣿⣿⣿⣿⣿⣿⣿⣿⣿⣿⣿⣿⠀⠀⠀⠀⠀⠀⠀⠀⠀⠀⠀⠀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⠀⠀⠀⠀⠀⠀⠀⠀⠀⠀⠀⣿⣿⣿⣿⣿⡕⢕⣿⣿⣿⣿⣿⣿⣿⣿⣿⣿⣿⣿⣿⣿⣿⣿⣟⣻⣿⣿⣿⣿⣿⣿⣿⣿⣿⣿⣿⣿⣿⣿⣿⣿⣿⣿⣿⣿⣿⣿⣿⣿⣿⣿⣿⣿⣿⣿⣿⣿⣿⠀⠀⠀⠀⠀⠀⠀⠀⠀⠀⠀⠀</a:t>
            </a:r>
            <a:br/>
            <a:r>
              <a:t>⠀⠀⠀⠀⠀⠀⠀⠀⠀⠀⠀⣿⣿⣿⣿⣿⡕⢕⣿⣿⣿⣿⣿⣿⣿⣿⣿⣿⣿⣿⣿⣿⢵⠟⢝⢕⢱⢕⢸⣿⣿⣿⣿⣿⣿⣿⣿⣿⣿⣿⣿⣿⣿⣿⣿⣿⣿⣿⣿⣿⣿⣿⣿⣿⣿⣿⣿⣿⣿⠀⠀⠀⠀⠀⠀⠀⠀⠀⠀⠀⠀</a:t>
            </a:r>
            <a:br/>
            <a:r>
              <a:t>⠀⠀⠀⠀⠀⠀⠀⠀⠀⠀⠀⣿⣿⣿⣿⣿⡕⢕⣿⣿⣿⣿⣿⣿⣿⣿⣿⣿⣿⣿⣿⣿⢱⣷⣷⣷⡷⢣⢕⣿⣿⣿⣿⣿⣿⣿⣿⣿⣿⣿⣿⣿⣿⣿⣿⣿⣿⣿⣿⣿⣿⣿⣿⣿⣿⣿⣿⣿⣿⠀⠀⠀⠀⠀⠀⠀⠀⠀⠀⠀⠀</a:t>
            </a:r>
            <a:br/>
            <a:r>
              <a:t>⠀⠀⠀⠀⠀⠀⠀⠀⠀⠀⠀⣿⣿⣿⣿⣿⡇⢕⣿⣿⣿⣿⣿⣿⣿⣿⣿⣿⣿⣿⣿⣿⣞⢟⢋⣝⢑⢕⡏⣿⣿⣿⣿⣿⣿⣿⣿⣿⣿⣿⣿⣿⣿⣿⣿⣿⣿⣿⣿⣿⣿⣿⣿⣿⣿⣿⣿⣿⣿⠀⠀⠀⠀⠀⠀⠀⠀⠀⠀⠀⠀</a:t>
            </a:r>
            <a:br/>
            <a:r>
              <a:t>⠀⠀⠀⠀⠀⠀⠀⠀⠀⠀⠀⣿⣿⣿⣿⣿⡇⢕⣿⣿⣿⣿⣿⣿⣿⣿⣿⣿⣿⣿⣿⣿⣿⣷⣷⣿⢝⣿⣿⣿⣿⣿⣿⣿⣿⣿⣿⣿⣿⣿⣿⣿⣿⣿⣿⣿⣿⣿⣿⣿⣿⣿⣿⣿⣿⣿⣿⣿⣿⠀⠀⠀⠀⠀⠀⠀⠀⠀⠀⠀⠀</a:t>
            </a:r>
            <a:br/>
            <a:r>
              <a:t>⠀⠀⠀⠀⠀⠀⠀⠀⠀⠀⠀⣿⣿⣿⣿⣿⡕⢕⣿⣿⣿⣿⣿⣿⣿⣿⣿⣿⣿⣿⣿⣿⣿⣿⣿⣷⣼⣿⢿⣿⣿⣿⣿⣿⣿⣿⣿⣿⣿⣿⣿⣿⣿⣿⣿⣿⣿⣿⣿⣿⣿⣿⣿⣿⣿⣿⣿⣿⣿⠀⠀⠀⠀⠀⠀⠀⠀⠀⠀⠀⠀</a:t>
            </a:r>
            <a:br/>
            <a:r>
              <a:t>⠀⠀⠀⠀⠀⠀⠀⠀⠀⠀⠀⣿⣿⣿⣿⣿⡇⢕⣿⣿⣿⣿⣿⣿⣿⣿⣿⣿⣿⣿⣿⣿⣿⣿⣿⣿⣿⣯⣿⣹⣼⣿⣿⣿⣿⣿⣿⣿⣿⣿⣿⣿⣿⣿⣿⣿⣿⣿⣿⣿⣿⣿⣿⣿⣿⣿⣿⣿⣿⠀⠀⠀⠀⠀⠀⠀⠀⠀⠀⠀⠀</a:t>
            </a:r>
            <a:br/>
            <a:r>
              <a:t>⠀⠀⠀⠀⠀⠀⠀⠀⠀⠀⠀⣿⣿⣿⣿⣿⡇⢕⣿⣿⣿⣿⣿⣿⣿⣿⣿⣿⣿⣿⣿⣿⣿⣿⣿⣿⣿⣿⣿⣿⣿⣿⣿⡿⣿⣿⣿⣿⣿⣿⣿⣿⣿⣿⣿⣿⣿⣿⣿⣿⣿⣿⣿⣿⣿⣿⣿⣿⣿⠀⠀⠀⠀⠀⠀⠀⠀⠀⠀⠀⠀</a:t>
            </a:r>
            <a:br/>
            <a:r>
              <a:t>⠀⠀⠀⠀⠀⠀⠀⠀⠀⠀⠀⣿⣿⣿⣿⣿⡇⢕⣿⣿⣿⣿⣿⣿⣿⣿⣿⣿⣿⣿⣿⣿⣿⣿⣿⣿⣿⣿⣿⣿⣿⣿⣿⣧⣿⣿⣿⣿⣿⣿⣿⣿⣿⣿⣿⣿⣿⣿⣿⣿⣿⣿⣿⣿⣿⣿⣿⣿⣿⠀⠀⠀⠀⠀⠀⠀⠀⠀⠀⠀⠀</a:t>
            </a:r>
            <a:br/>
            <a:r>
              <a:t>⠀⠀⠀⠀⠀⠀⠀⠀⠀⠀⠀⣿⣿⣿⣿⣿⡇⢕⣿⣿⣿⣿⣿⣿⣿⣿⣿⣿⣿⣿⣿⣿⣿⣿⣿⣿⣿⣿⣿⣿⣿⣿⣿⢷⢿⣿⣿⣿⣿⣿⣿⣿⣿⣿⣿⣿⣿⣿⣿⣿⣿⣿⣿⣿⣿⣿⣿⣿⣿⠀⠀⠀⠀⠀⠀⠀⠀⠀⠀⠀⠀</a:t>
            </a:r>
            <a:br/>
            <a:r>
              <a:t>⠀⠀⠀⠀⠀⠀⠀⠀⠀⠀⠀⣿⣿⣿⣿⣿⡇⢕⣿⣿⣿⣿⣿⣿⣿⢿⣿⣿⣿⣿⣽⣿⣿⣿⣿⣿⣿⣿⣿⣿⣿⣿⣿⢕⣾⣿⡿⣿⣿⣿⣿⣿⣿⣿⣿⣿⣿⣿⣿⣿⣿⣿⣿⣿⣿⣿⣿⣿⣿⠀⠀⠀⠀⠀⠀⠀⠀⠀⠀⠀⠀</a:t>
            </a:r>
            <a:br/>
            <a:r>
              <a:t>⠀⠀⠀⠀⠀⠀⠀⠀⠀⠀⠀⣿⣿⣿⣿⣿⡇⢕⣿⣿⣿⣿⣿⣿⣿⣟⣿⣿⣿⣷⡧⡝⣿⣿⣿⣽⣿⣿⣿⣿⣿⣿⡇⢕⣜⣵⣱⣿⣿⣿⣿⣿⣿⣿⣿⣿⣿⣿⣿⣿⣿⣿⣿⣿⣿⣿⣿⣿⣿⠀⠀⠀⠀⠀⠀⠀⠀⠀⠀⠀⠀</a:t>
            </a:r>
            <a:br/>
            <a:r>
              <a:t>⠀⠀⠀⠀⠀⠀⠀⠀⠀⠀⠀⣿⣿⣿⣿⣿⡇⢕⣿⣿⣿⣿⣿⣿⣿⣿⣿⣿⣿⢿⣷⡜⢜⣿⣯⢿⣿⣿⣿⣿⣿⣿⣷⣿⣿⣿⣿⣻⣿⣿⣿⣿⣿⣿⣿⣿⣿⣿⣿⣿⣿⣿⣿⣿⣿⣿⣿⣿⣿⠀⠀⠀⠀⠀⠀⠀⠀⠀⠀⠀⠀</a:t>
            </a:r>
            <a:br/>
            <a:r>
              <a:t>⠀⠀⠀⠀⠀⠀⠀⠀⠀⠀⠀⣿⣿⣿⣿⣿⡇⢕⣿⣿⣿⣿⣿⣿⣿⣿⣿⣿⣿⣷⣼⣵⣷⢝⢳⣞⣻⢿⣿⣿⣿⢿⡿⢟⣯⣼⣿⣿⣿⣿⣿⣿⣿⣿⣿⣿⣿⣿⣿⣿⣿⣿⣿⣿⣿⣿⣿⣿⣿⠀⠀⠀⠀⠀⠀⠀⠀⠀⠀⠀⠀</a:t>
            </a:r>
            <a:br/>
            <a:r>
              <a:t>⠀⠀⠀⠀⠀⠀⠀⠀⠀⠀⠀⣿⣿⣿⣿⣿⡇⢕⣿⣿⣿⣿⣿⣿⣿⣿⣿⣿⣿⣿⣿⣿⣷⣵⣿⣿⣿⣾⣿⣿⣿⣿⣧⣞⣿⣿⣿⣿⣿⣿⣿⣿⣿⣿⣿⣿⣿⣿⣿⣿⣿⣿⣿⣿⣿⣿⣿⣿⣿⠀⠀⠀⠀⠀⠀⠀⠀⠀⠀⠀⠀</a:t>
            </a:r>
            <a:br/>
            <a:r>
              <a:t>⠀⠀⠀⠀⠀⠀⠀⠀⠀⠀⠀⣿⣿⣿⣿⣿⡇⢕⣿⣿⣿⣿⣿⣿⣿⣿⣿⣿⣿⣿⣿⣿⣿⣿⣿⣿⣿⣿⣿⣿⣿⣿⢿⡿⢟⣿⣿⣿⣿⣿⣿⣿⣿⣿⣿⣿⣿⣿⣿⣿⣿⣿⣿⣿⣿⣿⣿⣿⣿⠀⠀⠀⠀⠀⠀⠀⠀⠀⠀⠀⠀</a:t>
            </a:r>
            <a:br/>
            <a:r>
              <a:t>⠀⠀⠀⠀⠀⠀⠀⠀⠀⠀⠀⣿⣿⣿⣿⣿⢕⢕⢻⣿⣿⣿⣿⣿⣿⣿⣿⣿⣿⣿⣿⣿⣿⣿⣿⣿⣿⢏⢹⣿⣿⣿⣿⣿⣿⣿⣿⣿⣿⣿⣿⣿⣿⣿⣿⣿⣿⣿⣿⣿⣿⣿⣿⣿⣿⣿⣿⣿⣿⠀⠀⠀⠀⠀⠀⠀⠀⠀⠀⠀⠀</a:t>
            </a:r>
            <a:br/>
            <a:r>
              <a:t>⠀⠀⠀⠀⠀⠀⠀⠀⠀⠀⠀⠛⠛⠛⠛⠛⠑⠑⠘⠛⠛⠛⠛⠛⠛⠛⠛⠛⠛⠛⠛⠛⠛⠛⠛⠛⠛⠓⠘⠓⠛⠛⠛⠛⠛⠛⠛⠛⠛⠛⠛⠛⠛⠛⠛⠛⠛⠛⠛⠛⠛⠛⠛⠛⠛⠛⠛⠛⠛⠀⠀⠀⠀⠀⠀⠀⠀⠀⠀⠀⠀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⠀⠀⠀⠀⠀⠀⠀⠀⠀⠀⠀⣿⣿⣿⡇⢕⣽⣿⣿⣿⣿⣿⣿⣿⣿⣿⣿⣿⣿⣿⣿⣿⣿⣿⣿⣿⣿⣿⣿⣿⣿⣿⣿⣿⣿⣿⣿⣿⣿⣿⣿⣿⣿⣿⣿⣿⣿⣿⣿⣿⣿⣿⣿⣿⣿⣿⣿⣿⣿⠀⠀⠀⠀⠀⠀⠀⠀⠀⠀⠀⠀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⠀⠀⠀⠀⠀⠀⠀⠀⠀⠀⠀⣿⣿⣿⡇⢕⣿⣿⣿⣿⣿⣿⣿⣿⣿⣿⣿⣿⣿⣿⣿⣿⣿⢿⢿⢿⣿⣿⣿⣿⣿⣿⣿⣿⣿⣿⣿⣿⣿⣿⣿⣿⣿⣿⣿⣿⣿⣿⣿⣿⣿⣿⣿⣿⣿⣿⣿⣿⣿⠀⠀⠀⠀⠀⠀⠀⠀⠀⠀⠀⠀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⠀⠀⠀⠀⠀⠀⠀⠀⠀⠀⠀⣿⣿⣿⡇⢕⣿⣿⣿⣿⣿⣿⣿⣿⣿⣿⣿⣿⣿⣿⣿⣿⣵⢾⢟⢝⢝⢟⢻⣿⣿⣿⣿⣿⣿⣿⣿⣿⣿⣿⣿⣿⣿⣿⣿⣿⣿⣿⣿⣿⣿⣿⣿⣿⣿⣿⣿⣿⣿⠀⠀⠀⠀⠀⠀⠀⠀⠀⠀⠀⠀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⠀⠀⠀⠀⠀⠀⠀⠀⠀⠀⠀⣿⣿⣿⡇⢕⣿⣿⣿⣿⣿⣿⣿⣿⣿⣿⣿⣿⣿⣿⣿⡧⢕⣴⣵⣱⡵⡕⢸⣿⣿⣿⣿⣿⣿⣿⣿⣿⣿⣿⣿⣿⣿⣿⣿⣿⣿⣿⣿⣿⣿⣿⣿⣿⣿⣿⣿⣿⣿⠀⠀⠀⠀⠀⠀⠀⠀⠀⠀⠀⠀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⠀⠀⠀⠀⠀⠀⠀⠀⠀⠀⠀⣿⣿⣿⡇⢕⣿⣿⣿⣿⣿⣿⣿⣿⣿⣿⣿⣿⣿⣿⣿⣧⡿⢿⠟⢟⠇⢕⣺⣿⣿⣿⣿⣿⣿⣿⣿⣿⣿⣿⣿⣿⣿⣿⣿⣿⣿⣿⣿⣿⣿⣿⣿⣿⣿⣿⣿⣿⣿⠀⠀⠀⠀⠀⠀⠀⠀⠀⠀⠀⠀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⠀⠀⠀⠀⠀⠀⠀⠀⠀⠀⠀⣿⣿⣿⡇⢕⣿⣿⣿⣿⣿⣿⣿⣿⣿⣿⣿⣿⣿⣿⣿⣿⣿⣵⣵⡿⢕⣵⣿⣿⣿⣿⣿⣿⣿⣿⣿⣿⣿⣿⣿⣿⣿⣿⣿⣿⣿⣿⣿⣿⣿⣿⣿⣿⣿⣿⣿⣿⣿⠀⠀⠀⠀⠀⠀⠀⠀⠀⠀⠀⠀</a:t>
            </a:r>
            <a:br/>
            <a:r>
              <a:t>⠀⠀⠀⠀⠀⠀⠀⠀⠀⠀⠀⣿⣿⣿⡇⢕⢿⣿⣿⣿⣿⣿⣿⣿⣿⣿⣿⣿⣿⣿⣿⣿⣿⣿⣿⣽⣵⣿⣿⣿⣿⣿⣿⣿⣿⣿⣿⣿⣿⣿⣿⣿⣿⣿⣿⣿⣿⣿⣿⣿⣿⣿⣿⣿⣿⣿⣿⣿⣿⠀⠀⠀⠀⠀⠀⠀⠀⠀⠀⠀⠀</a:t>
            </a:r>
            <a:br/>
            <a:r>
              <a:t>⠀⠀⠀⠀⠀⠀⠀⠀⠀⠀⠀⣿⣿⣿⡇⢕⢾⣿⣿⣿⣿⣿⣿⣿⣿⣿⣿⣿⣿⣿⣿⣿⣿⣿⣿⣿⡿⣣⢟⡟⢻⣿⣿⣿⣿⣿⣿⣿⣿⣿⣿⣿⣿⣿⣿⣿⣿⣿⣿⣿⣿⣿⣿⣿⣿⣿⣿⣿⣿⠀⠀⠀⠀⠀⠀⠀⠀⠀⠀⠀⠀</a:t>
            </a:r>
            <a:br/>
            <a:r>
              <a:t>⠀⠀⠀⠀⠀⠀⠀⠀⠀⠀⠀⣿⣿⣿⡇⢕⢻⣿⣿⣿⣿⣿⣿⣿⣿⣿⣿⣿⣿⣿⣿⣿⣿⣿⣿⣿⣿⣿⣽⣿⣿⣿⣿⣿⣿⣿⣿⣿⣿⣿⣿⣿⣿⣿⣿⣿⣿⣿⣿⣿⣿⣿⣿⣿⣿⣿⣿⣿⣿⠀⠀⠀⠀⠀⠀⠀⠀⠀⠀⠀⠀</a:t>
            </a:r>
            <a:br/>
            <a:r>
              <a:t>⠀⠀⠀⠀⠀⠀⠀⠀⠀⠀⠀⣿⣿⣿⡇⢕⢸⣿⣿⣿⣿⣿⣿⣿⣿⣿⣿⣿⣿⣿⣿⣿⣿⣿⣿⣿⣿⣿⣿⣿⣿⣿⣿⢸⣿⣿⣿⣿⣿⣿⣿⣿⣿⣿⣿⣿⣿⣿⣿⣿⣿⣿⣿⣿⣿⣿⣿⣿⣿⠀⠀⠀⠀⠀⠀⠀⠀⠀⠀⠀⠀</a:t>
            </a:r>
            <a:br/>
            <a:r>
              <a:t>⠀⠀⠀⠀⠀⠀⠀⠀⠀⠀⠀⣿⣿⣿⡇⢕⢸⣿⣿⣿⣿⣿⣿⣿⣿⣿⣿⣿⣿⣿⣿⣿⣿⣿⣿⣿⣿⣿⣿⣿⣿⣿⣿⣻⣿⣿⣿⣿⣿⣿⣿⣿⣿⣿⣿⣿⣿⣿⣿⣿⣿⣿⣿⣿⣿⣿⣿⣿⣿⠀⠀⠀⠀⠀⠀⠀⠀⠀⠀⠀⠀</a:t>
            </a:r>
            <a:br/>
            <a:r>
              <a:t>⠀⠀⠀⠀⠀⠀⠀⠀⠀⠀⠀⣿⣿⣿⡇⢕⢸⣿⣿⣿⣿⣿⣿⣿⣿⣿⣿⡿⣿⣿⣿⣿⣿⣿⣿⣿⣿⣿⣿⣿⣿⣿⣇⢏⣿⣿⣿⣿⣿⣿⣿⣿⣿⣿⣿⣿⣿⣿⣿⣿⣿⣿⣿⣿⣿⣿⣿⣿⣿⠀⠀⠀⠀⠀⠀⠀⠀⠀⠀⠀⠀</a:t>
            </a:r>
            <a:br/>
            <a:r>
              <a:t>⠀⠀⠀⠀⠀⠀⠀⠀⠀⠀⠀⣿⣿⣿⡇⢕⢺⣿⣿⣿⣿⣿⣿⣿⣿⣿⣿⣿⣟⣿⡟⢿⣿⣿⡿⣿⣿⣿⣿⣿⣿⣿⢇⢜⢻⢏⢵⣿⣿⣿⣿⣿⣿⣿⣿⣿⣿⣿⣿⣿⣿⣿⣿⣿⣿⣿⣿⣿⣿⠀⠀⠀⠀⠀⠀⠀⠀⠀⠀⠀⠀</a:t>
            </a:r>
            <a:br/>
            <a:r>
              <a:t>⠀⠀⠀⠀⠀⠀⠀⠀⠀⠀⠀⣿⣿⣿⡇⢕⢺⣿⣿⣿⣿⣿⣿⣿⣿⣿⣿⣿⣿⣿⣇⢝⢿⢟⢝⢻⣿⣿⣿⣿⣿⣿⢱⣵⣾⣿⣿⢿⣿⣿⣿⣿⣿⣿⣿⣿⣿⣿⣿⣿⣿⣿⣿⣿⣿⣿⣿⣿⣿⠀⠀⠀⠀⠀⠀⠀⠀⠀⠀⠀⠀</a:t>
            </a:r>
            <a:br/>
            <a:r>
              <a:t>⠀⠀⠀⠀⠀⠀⠀⠀⠀⠀⠀⣿⣿⣿⡇⢕⢺⣿⣿⣿⣿⣿⣿⣿⣿⣿⣿⣿⣧⣝⢟⣕⡼⢷⣸⢿⣿⣿⣿⣿⣿⣿⣾⣿⣿⢿⣿⣿⣿⣿⣿⣿⣿⣿⣿⣿⣿⣿⣿⣿⣿⣿⣿⣿⣿⣿⣿⣿⣿⠀⠀⠀⠀⠀⠀⠀⠀⠀⠀⠀⠀</a:t>
            </a:r>
            <a:br/>
            <a:r>
              <a:t>⠀⠀⠀⠀⠀⠀⠀⠀⠀⠀⠀⣿⣿⣿⡇⢕⢻⣿⣿⣿⣿⣿⣿⣿⣿⣿⣿⣿⣿⣿⣿⣿⢕⣱⣷⣷⣯⣽⢟⣿⣿⣿⣿⢟⣿⣾⣿⣿⣿⣿⣿⣿⣿⣿⣿⣿⣿⣿⣿⣿⣿⣿⣿⣿⣿⣿⣿⣿⣿⠀⠀⠀⠀⠀⠀⠀⠀⠀⠀⠀⠀</a:t>
            </a:r>
            <a:br/>
            <a:r>
              <a:t>⠀⠀⠀⠀⠀⠀⠀⠀⠀⠀⠀⣿⣿⣿⡇⢕⢻⣿⣿⣿⣿⣿⣿⣿⣿⣿⣿⣿⣿⣿⣿⣿⣿⣿⣿⣿⣿⣿⣿⣿⣿⣿⣿⣿⢟⣿⣿⣿⣿⣿⣿⣿⣿⣿⣿⣿⣿⣿⣿⣿⣿⣿⣿⣿⣿⣿⣿⣿⣿⠀⠀⠀⠀⠀⠀⠀⠀⠀⠀⠀⠀</a:t>
            </a:r>
            <a:br/>
            <a:r>
              <a:t>⠀⠀⠀⠀⠀⠀⠀⠀⠀⠀⠀⣿⣿⣿⢇⢕⢺⣿⣿⣿⣿⣿⣿⣿⣿⣿⣿⣿⣿⣿⣿⣿⣿⣿⣿⣿⡿⡿⢻⣿⣿⣯⣷⣷⣾⣿⣿⣿⣿⣿⣿⣿⣿⣿⣿⣿⣿⣿⣿⣿⣿⣿⣿⣿⣿⣿⣿⣿⣿⠀⠀⠀⠀⠀⠀⠀⠀⠀⠀⠀⠀</a:t>
            </a:r>
            <a:br/>
            <a:r>
              <a:t>⠀⠀⠀⠀⠀⠀⠀⠀⠀⠀⠀⠛⠛⠛⠃⠁⠘⠛⠛⠛⠛⠛⠛⠛⠛⠛⠛⠛⠛⠛⠛⠛⠛⠛⠛⠛⠛⠑⠑⠛⠛⠚⠛⠛⠛⠛⠛⠛⠛⠛⠛⠛⠛⠛⠛⠛⠛⠛⠛⠛⠛⠛⠛⠛⠛⠛⠛⠛⠛⠀⠀⠀⠀⠀⠀⠀⠀⠀⠀⠀⠀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⠀⠀⠀⠀⠀⠀⠀⠀⠀⠀⠀⣿⣿⣿⣿⣿⣿⣿⣿⣿⣿⣿⣿⣿⣿⣿⣿⣿⣿⣿⣿⣿⡿⢟⢟⢻⡿⢿⣿⣿⣿⣿⣿⣿⣿⣿⣿⣿⣿⣿⣿⣿⣿⣿⣿⣿⣿⣿⣿⣿⣿⣿⣿⣿⣿⣿⣿⣿⣿⠀⠀⠀⠀⠀⠀⠀⠀⠀⠀⠀⠀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⠀⠀⠀⠀⠀⠀⠀⠀⠀⠀⠀⣿⣿⣿⣿⣿⣿⣿⣿⣿⣿⣿⣿⣿⣿⣿⣿⣿⣿⣿⣿⢏⢕⢕⢕⣕⣕⢕⢺⣿⣿⣿⣿⣿⣿⣿⣿⣿⣿⣿⣿⣿⣿⣿⣿⣿⣿⣿⣿⣿⣿⣿⣿⣿⣿⣿⣿⣿⣿⠀⠀⠀⠀⠀⠀⠀⠀⠀⠀⠀⠀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⠀⠀⠀⠀⠀⠀⠀⠀⠀⠀⠀⣿⣿⣿⣿⣿⣿⣿⣿⣿⣿⣿⣿⣿⣿⣿⣿⣿⣿⣿⣿⣷⣷⣾⣿⣿⣿⣇⢜⣿⣿⣿⣿⣿⣿⣿⣿⣿⣿⣿⣿⣿⣿⣿⣿⣿⣿⣿⣿⣿⣿⣿⣿⣿⣿⣿⣿⣿⣿⠀⠀⠀⠀⠀⠀⠀⠀⠀⠀⠀⠀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⠀⠀⠀⠀⠀⠀⠀⠀⠀⠀⠀⣿⣿⣿⣿⣿⣿⣿⣿⣿⣿⣿⣿⣿⣿⣿⣿⣿⣿⣿⣿⣿⢟⣻⣿⣽⣿⣿⣵⣿⣿⣿⣿⣿⣿⣿⣿⣿⣿⣿⣿⣿⣿⣿⣿⣿⣿⣿⣿⣿⣿⣿⣿⣿⣿⣿⣿⣿⣿⠀⠀⠀⠀⠀⠀⠀⠀⠀⠀⠀⠀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⠀⠀⠀⠀⠀⠀⠀⠀⠀⠀⠀⣿⣿⣿⣿⣿⣿⣿⣿⣿⣿⣿⣿⣿⣿⣿⣿⣿⣿⣿⣿⣿⣿⣿⡟⢟⢻⣿⣟⣻⡇⢕⢕⢕⢕⢕⢕⢝⢿⣿⣿⣿⣿⣿⣿⣿⣿⣿⣿⣿⣿⣿⣿⣿⣿⣿⣿⣿⣿⠀⠀⠀⠀⠀⠀⠀⠀⠀⠀⠀⠀</a:t>
            </a:r>
            <a:br/>
            <a:r>
              <a:t>⠀⠀⠀⠀⠀⠀⠀⠀⠀⠀⠀⣿⣿⣿⣿⣿⣿⣿⣿⣿⣿⣿⣿⣿⣿⣿⣿⣿⣿⣿⣿⢿⢏⢕⢧⣱⣾⣿⣿⣿⣿⢕⢕⢕⢕⢕⢕⢕⢜⣿⣿⣿⣿⣿⣿⣿⣿⣿⣿⣿⣿⣿⣿⣿⣿⣿⣿⣿⣿⠀⠀⠀⠀⠀⠀⠀⠀⠀⠀⠀⠀</a:t>
            </a:r>
            <a:br/>
            <a:r>
              <a:t>⠀⠀⠀⠀⠀⠀⠀⠀⠀⠀⠀⣿⣿⣿⣿⣿⣿⣿⣿⣿⣿⣿⣿⣿⣿⣿⣿⣿⡿⢟⢕⢁⠁⠀⢸⣿⣿⣿⡿⡿⣟⡑⢕⢕⢕⢕⢕⠕⢕⢹⣿⣿⣿⣿⣿⣿⣿⣿⣿⣿⣿⣿⣿⣿⣿⣿⣿⣿⣿⠀⠀⠀⠀⠀⠀⠀⠀⠀⠀⠀⠀</a:t>
            </a:r>
            <a:br/>
            <a:r>
              <a:t>⠀⠀⠀⠀⠀⠀⠀⠀⠀⠀⠀⣿⣿⣿⣿⣿⣿⣿⣿⣿⣿⣿⣿⣿⣿⣿⡿⢝⠑⠑⢔⢑⢅⠀⠀⠙⢳⢧⢽⣝⣗⡆⢕⢕⢕⢕⠕⠀⠀⠕⢻⣿⣿⣿⣿⣿⣿⣿⣿⣿⣿⣿⣿⣿⣿⣿⣿⣿⣿⠀⠀⠀⠀⠀⠀⠀⠀⠀⠀⠀⠀</a:t>
            </a:r>
            <a:br/>
            <a:r>
              <a:t>⠀⠀⠀⠀⠀⠀⠀⠀⠀⠀⠀⣿⣿⣿⣿⣿⣿⣿⣿⣿⣿⣿⣿⣿⣿⣿⡇⠁⠀⠀⠀⢕⢅⠀⠀⠀⠜⢽⡇⣗⢳⠵⠕⢕⢕⢕⢅⠀⠀⠀⠀⠘⢿⣿⣿⣿⣿⣿⣿⣿⣿⣿⣿⣿⣿⣿⣿⣿⣿⠀⠀⠀⠀⠀⠀⠀⠀⠀⠀⠀⠀</a:t>
            </a:r>
            <a:br/>
            <a:r>
              <a:t>⠀⠀⠀⠀⠀⠀⠀⠀⠀⠀⠀⣿⣿⣿⣿⣿⣿⣿⣿⣿⣿⣿⣿⣿⣿⣿⡇⠄⠀⠀⠀⠀⠑⠀⠀⠀⠀⢕⡇⢮⠽⢭⢕⢕⢕⢕⢕⠁⠀⠀⠀⢔⢿⣿⣿⣿⣿⣿⣿⣿⣿⣿⣿⣿⣿⣿⣿⣿⣿⠀⠀⠀⠀⠀⠀⠀⠀⠀⠀⠀⠀</a:t>
            </a:r>
            <a:br/>
            <a:r>
              <a:t>⠀⠀⠀⠀⠀⠀⠀⠀⠀⠀⠀⣿⣿⣿⣿⣿⣿⣿⣿⣿⣿⣿⣿⣿⣿⣿⣧⠄⠀⠀⠀⠀⠀⠀⠀⠀⠀⠐⢕⢽⢝⣕⡂⠑⢕⢕⢕⠀⠀⠀⠀⢀⢸⣿⣿⣿⣿⣿⣿⣿⣿⣿⣿⣿⣿⣿⣿⣿⣿⠀⠀⠀⠀⠀⠀⠀⠀⠀⠀⠀⠀</a:t>
            </a:r>
            <a:br/>
            <a:r>
              <a:t>⠀⠀⠀⠀⠀⠀⠀⠀⠀⠀⠀⣿⣿⣿⣿⣿⣿⣿⣿⣿⣿⣿⣿⣿⣿⣿⡟⢕⠀⠀⠀⠀⠀⠀⠀⠀⠀⠁⢕⢝⣓⢖⠵⢅⢕⢕⠑⠀⠁⠋⠀⠀⢕⣿⣿⣿⣿⣿⣿⣿⣿⣿⣿⣿⣿⣿⣿⣿⣿⠀⠀⠀⠀⠀⠀⠀⠀⠀⠀⠀⠀</a:t>
            </a:r>
            <a:br/>
            <a:r>
              <a:t>⠀⠀⠀⠀⠀⠀⠀⠀⠀⠀⠀⣿⣿⣿⣿⣿⣿⣿⣿⣿⣿⣿⣿⣿⣿⣿⣧⠅⠀⠀⠀⠀⠀⠀⠀⠀⠀⠀⢕⢕⢱⢭⣕⢐⠀⢑⢐⢄⠄⢰⢇⣱⣕⣿⣿⣿⣿⣿⣿⣿⣿⣿⣿⣿⣿⣿⣿⣿⣿⠀⠀⠀⠀⠀⠀⠀⠀⠀⠀⠀⠀</a:t>
            </a:r>
            <a:br/>
            <a:r>
              <a:t>⠀⠀⠀⠀⠀⠀⠀⠀⠀⠀⠀⣿⣿⣿⣿⣿⣿⣿⣿⣿⣿⣿⣿⣿⣿⣿⢑⠀⠀⠀⠀⠀⠀⠀⠀⠀⠀⠀⢕⢕⢙⢑⢇⢕⠐⠀⠕⠀⠀⢅⢷⣿⣿⣸⣿⣿⣿⣿⣿⣿⣿⣿⣿⣿⣿⣿⣿⣿⣿⠀⠀⠀⠀⠀⠀⠀⠀⠀⠀⠀⠀</a:t>
            </a:r>
            <a:br/>
            <a:r>
              <a:t>⠀⠀⠀⠀⠀⠀⠀⠀⠀⠀⠀⣿⣿⣿⣿⣿⣿⣿⣿⣿⣿⣿⣿⣿⣿⣿⡇⠀⠀⠀⠕⡇⠀⠀⠀⠀⠀⠀⢕⢕⢁⢱⣔⣔⡕⢔⠀⠀⠀⠁⢱⣿⣿⣿⣿⣿⣿⣿⣿⣿⣿⣿⣿⣿⣿⣿⣿⣿⣿⠀⠀⠀⠀⠀⠀⠀⠀⠀⠀⠀⠀</a:t>
            </a:r>
            <a:br/>
            <a:r>
              <a:t>⠀⠀⠀⠀⠀⠀⠀⠀⠀⠀⠀⣿⣿⣿⣿⣿⣿⣿⣿⣿⣿⣿⣿⣿⣿⣿⣿⢕⠀⠀⠀⢀⠀⠀⠀⠀⠀⠀⢕⠀⠑⢿⣿⣿⣿⡕⢔⠀⢀⢄⢕⣿⣿⣿⣿⣿⣿⣿⣿⣿⣿⣿⣿⣿⣿⣿⣿⣿⣿⠀⠀⠀⠀⠀⠀⠀⠀⠀⠀⠀⠀</a:t>
            </a:r>
            <a:br/>
            <a:r>
              <a:t>⠀⠀⠀⠀⠀⠀⠀⠀⠀⠀⠀⠛⠛⠛⠛⠛⠛⠛⠛⠛⠛⠛⠛⠛⠛⠛⠛⠑⠀⠀⠀⠀⠀⠀⠀⠀⠀⠀⠑⠀⠀⠘⠛⠛⠛⠓⠑⠐⠀⠐⠀⠘⠛⠛⠛⠛⠛⠛⠛⠛⠛⠛⠛⠛⠛⠛⠛⠛⠛⠀⠀⠀⠀⠀⠀⠀⠀⠀⠀⠀⠀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⠀⠀⠀⠀⠀⠀⠀⠀⠀⠀⠀⢕⢕⣿⣿⣿⣿⣿⣿⣿⣿⣿⣿⣿⣿⣿⣿⣿⣿⣿⣿⣿⣻⣟⣽⢯⢿⢿⣿⣿⣿⣿⣿⣿⣿⣿⣿⣿⣿⣿⣿⣿⣿⣿⣿⣿⣿⣿⣿⣿⣿⣿⣿⣿⣿⣿⣿⣿⣿⠀⠀⠀⠀⠀⠀⠀⠀⠀⠀⠀⠀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⠀⠀⠀⠀⠀⠀⠀⠀⠀⠀⠀⢕⢕⣿⣿⣿⣿⣿⣿⣿⣿⣿⣿⣿⣿⣿⣿⣿⣿⣿⣿⡟⢟⢏⢕⢕⢕⢕⢹⣿⣿⣿⣿⣿⣿⣿⣿⣿⣿⣿⣿⣿⣿⣿⣿⣿⣿⣿⣿⣿⣿⣿⣿⣿⣿⣿⣿⣿⣿⠀⠀⠀⠀⠀⠀⠀⠀⠀⠀⠀⠀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⠀⠀⠀⠀⠀⠀⠀⠀⠀⠀⠀⢕⢕⣿⣿⣿⣿⣿⣿⣿⣿⣿⣿⣿⣿⣿⣿⣿⣿⣿⣿⢏⣷⣷⣷⣷⣟⢷⢸⣿⣿⣿⣿⣿⣿⣿⣿⣿⣿⣿⣿⣿⣿⣿⣿⣿⣿⣿⣿⣿⣿⣿⣿⣿⣿⣿⣿⣿⣿⠀⠀⠀⠀⠀⠀⠀⠀⠀⠀⠀⠀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⠀⠀⠀⠀⠀⠀⠀⠀⠀⠀⠀⢕⢕⣿⣿⣿⣿⣿⣿⣿⣿⣿⣿⣿⣿⣿⣿⣿⣿⣿⣿⣷⣟⢝⠙⣝⢅⢕⣸⣿⣿⣿⣿⣿⣿⣿⣿⣿⣿⣿⣿⣿⣿⣿⣿⣿⣿⣿⣿⣿⣿⣿⣿⣿⣿⣿⣿⣿⣿⠀⠀⠀⠀⠀⠀⠀⠀⠀⠀⠀⠀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⠀⠀⠀⠀⠀⠀⠀⠀⠀⠀⠀⢕⢕⣿⣿⣿⣿⣿⣿⣿⣿⣿⣿⣿⣿⣿⣿⣿⣿⣿⣿⣿⣿⣷⣷⣿⢇⣿⣿⣿⣿⣿⣿⣿⣿⣿⣿⣿⣿⣿⣿⣿⣿⣿⣿⣿⣿⣿⣿⣿⣿⣿⣿⣿⣿⣿⣿⣿⣿⠀⠀⠀⠀⠀⠀⠀⠀⠀⠀⠀⠀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⠀⠀⠀⠀⠀⠀⠀⠀⠀⠀⠀⢕⢕⣿⣿⣿⣿⣿⣿⣿⣿⣿⣿⣿⣿⣿⣿⣿⣿⣿⣿⣿⣿⣿⣿⣧⣵⢿⣿⣿⣿⣿⣿⣿⣿⣿⣿⣿⣿⣿⣿⣿⣿⣿⣿⣿⣿⣿⣿⣿⣿⣿⣿⣿⣿⣿⣿⣿⣿⠀⠀⠀⠀⠀⠀⠀⠀⠀⠀⠀⠀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⠀⠀⠀⠀⠀⠀⠀⠀⠀⠀⠀⢕⢕⣿⣿⣿⣿⣿⣿⣿⣿⣿⣿⣿⣿⣿⣿⣿⣿⣿⣿⣿⣿⣿⣿⣟⣷⢟⣼⣽⣿⣿⣿⣿⣿⣿⣿⣿⣿⣿⣿⣿⣿⣿⣿⣿⣿⣿⣿⣿⣿⣿⣿⣿⣿⣿⣿⣿⣿⠀⠀⠀⠀⠀⠀⠀⠀⠀⠀⠀⠀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⠀⠀⠀⠀⠀⠀⠀⠀⠀⠀⠀⢕⢕⣿⣿⣿⣿⣿⣿⣿⣿⣿⣿⣿⣿⣿⣿⢿⣿⣿⣿⣿⣿⣿⣿⣿⣿⣿⣿⣿⣿⣿⣷⣿⣿⣿⣿⣿⣿⣿⣿⣿⣿⣿⣿⣿⣿⣿⣿⣿⣿⣿⣿⣿⣿⣿⣿⣿⣿⠀⠀⠀⠀⠀⠀⠀⠀⠀⠀⠀⠀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⠀⠀⠀⠀⠀⠀⠀⠀⠀⠀⠀⢕⢕⣿⣿⣿⣿⣿⣿⣿⣿⣿⣿⣿⣿⣿⣿⣿⡹⣿⣿⣿⣿⣿⣿⣿⣿⣿⣿⣿⣿⣿⢻⣿⣿⣿⣿⣿⣿⣿⣿⣿⣿⣿⣿⣿⣿⣿⣿⣿⣿⣿⣿⣿⣿⣿⣿⣿⣿⠀⠀⠀⠀⠀⠀⠀⠀⠀⠀⠀⠀</a:t>
            </a:r>
            <a:br/>
            <a:r>
              <a:t>⠀⠀⠀⠀⠀⠀⠀⠀⠀⠀⠀⢕⢕⣿⣿⣿⣿⣿⣿⣿⣿⣿⣿⣿⣿⣿⣿⣿⣇⣿⣿⣿⣿⣿⣿⣿⣿⣿⣿⣿⣿⣟⢜⣿⣿⣿⣿⣿⣿⣿⣿⣿⣿⣿⣿⣿⣿⣿⣿⣿⣿⣿⣿⣿⣿⣿⣿⣿⣿⠀⠀⠀⠀⠀⠀⠀⠀⠀⠀⠀⠀</a:t>
            </a:r>
            <a:br/>
            <a:r>
              <a:t>⠀⠀⠀⠀⠀⠀⠀⠀⠀⠀⠀⢕⢕⣿⣿⣿⣿⣿⣿⣿⣿⣿⣿⣿⣿⣿⣯⣵⣷⣿⣿⣿⡟⢇⣿⣿⣿⣿⣿⣿⣿⢇⢱⢿⡿⢫⣿⣿⣿⣿⣿⣿⣿⣿⣿⣿⣿⣿⣿⣿⣿⣿⣿⣿⣿⣿⣿⣿⣿⠀⠀⠀⠀⠀⠀⠀⠀⠀⠀⠀⠀</a:t>
            </a:r>
            <a:br/>
            <a:r>
              <a:t>⠀⠀⠀⠀⠀⠀⠀⠀⠀⠀⠀⢕⢕⣿⣿⣿⣿⣿⣿⣿⣿⣿⣿⣿⣿⣿⣿⡏⢿⣿⢇⢕⢕⣕⣸⣿⣿⣿⣿⣿⣿⢕⢔⢸⣷⣿⣿⣿⣿⣿⣿⣿⣿⣿⣿⣿⣿⣿⣿⣿⣿⣿⣿⣿⣿⣿⣿⣿⣿⠀⠀⠀⠀⠀⠀⠀⠀⠀⠀⠀⠀</a:t>
            </a:r>
            <a:br/>
            <a:r>
              <a:t>⠀⠀⠀⠀⠀⠀⠀⠀⠀⠀⠀⢔⢕⣿⣿⣿⣿⣿⣿⣿⣿⣿⣿⣿⣿⣿⣿⣷⣕⣵⣷⢸⢧⣱⣿⣿⣿⣿⡷⢼⢝⢇⢱⣿⣿⣿⣿⣿⣿⣿⣿⣿⣿⣿⣿⣿⣿⣿⣿⣿⣿⣿⣿⣿⣿⣿⣿⣿⣿⠀⠀⠀⠀⠀⠀⠀⠀⠀⠀⠀⠀</a:t>
            </a:r>
            <a:br/>
            <a:r>
              <a:t>⠀⠀⠀⠀⠀⠀⠀⠀⠀⠀⠀⢔⢕⣿⣿⣿⣿⣿⣿⣿⣿⣿⣿⣿⣿⣿⣿⣿⣿⣿⣟⢕⣕⣵⣵⣧⢕⢕⢱⣾⣿⡇⣜⣿⣿⣿⣿⣿⣿⣿⣿⣿⣿⣿⣿⣿⣿⣿⣿⣿⣿⣿⣿⣿⣿⣿⣿⣿⣿⠀⠀⠀⠀⠀⠀⠀⠀⠀⠀⠀⠀</a:t>
            </a:r>
            <a:br/>
            <a:r>
              <a:t>⠀⠀⠀⠀⠀⠀⠀⠀⠀⠀⠀⢔⢕⣿⣿⣿⣿⣿⣿⣿⣿⣿⣿⣿⣿⣿⣿⣿⣿⣿⣿⣾⣿⣿⣟⣷⣼⣵⣿⣿⣷⢞⣺⣿⣿⣿⣿⣿⣿⣿⣿⣿⣿⣿⣿⣿⣿⣿⣿⣿⣿⣿⣿⣿⣿⣿⣿⣿⣿⠀⠀⠀⠀⠀⠀⠀⠀⠀⠀⠀⠀</a:t>
            </a:r>
            <a:br/>
            <a:r>
              <a:t>⠀⠀⠀⠀⠀⠀⠀⠀⠀⠀⠀⠀⠑⠛⠛⠛⠛⠛⠛⠛⠛⠛⠛⠛⠛⠛⠛⠛⠛⠛⠛⠛⠛⠛⠛⠛⠛⠛⠛⠛⠓⠚⠛⠛⠛⠛⠛⠛⠛⠛⠛⠛⠛⠛⠛⠛⠛⠛⠛⠛⠛⠛⠛⠛⠛⠛⠛⠛⠛⠀⠀⠀⠀⠀⠀⠀⠀⠀⠀⠀⠀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⠀⠀⠀⠀⠀⠀⠀⠀⠀⠀⠀⢺⣿⣿⣿⣿⣿⣿⣿⣿⣿⣿⣿⣿⣿⣿⣿⣿⣿⣿⣿⣿⣿⣿⣿⣿⣿⣿⣿⣿⣿⣿⣿⣿⣿⣿⣿⣿⣿⣿⣿⣿⣿⣿⣿⣿⣿⣿⣿⣿⣿⣿⣿⣿⣿⣿⣿⣿⣿⠀⠀⠀⠀⠀⠀⠀⠀⠀⠀⠀⠀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⠀⠀⠀⠀⠀⠀⠀⠀⠀⠀⠀⢺⣿⣿⣿⣿⣿⣿⣿⣿⣿⣿⣿⣿⣿⣿⣿⣿⣿⣿⣿⣿⣿⣿⣿⣿⣿⣿⣿⣿⣿⣿⣿⣿⣿⣿⣿⣿⣿⣿⣿⣿⣿⣿⣿⣿⣿⣿⣿⣿⣿⣿⣿⣿⣿⣿⣿⣿⣿⠀⠀⠀⠀⠀⠀⠀⠀⠀⠀⠀⠀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⠀⠀⠀⠀⠀⠀⠀⠀⠀⠀⠀⢸⣿⣿⣿⣿⣿⣿⣿⣿⣿⣿⣿⣿⣿⣿⣿⣿⣿⣿⣿⣿⣿⣽⣯⣯⡿⢿⣿⣿⣿⣿⣿⣿⣿⣿⣿⣿⣿⣿⣿⣿⣿⣿⣿⣿⣿⣿⣿⣿⣿⣿⣿⣿⣿⣿⣿⣿⣿⠀⠀⠀⠀⠀⠀⠀⠀⠀⠀⠀⠀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⠀⠀⠀⠀⠀⠀⠀⠀⠀⠀⠀⢸⣿⣿⣿⣿⣿⣿⣿⣿⣿⣿⣿⣿⣿⣿⣿⣿⣿⣿⣿⡿⢿⢟⢝⢕⢕⢱⢻⣿⣿⣿⣿⣿⣿⣿⣿⣿⣿⣿⣿⣿⣿⣿⣿⣿⣿⣿⣿⣿⣿⣿⣿⣿⣿⣿⣿⣿⣿⠀⠀⠀⠀⠀⠀⠀⠀⠀⠀⠀⠀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⠀⠀⠀⠀⠀⠀⠀⠀⠀⠀⠀⢸⣿⣿⣿⣿⣿⣿⣿⣿⣿⣿⣿⣿⣿⣿⣿⣿⣿⣿⣿⢿⣧⣷⣷⣧⢷⢷⢸⣿⣿⣿⣿⣿⣿⣿⣿⣿⣿⣿⣿⣿⣿⣿⣿⣿⣿⣿⣿⣿⣿⣿⣿⣿⣿⣿⣿⣿⣿⠀⠀⠀⠀⠀⠀⠀⠀⠀⠀⠀⠀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⠀⠀⠀⠀⠀⠀⠀⠀⠀⠀⠀⢸⣿⣿⣿⣿⣿⣿⣿⣿⣿⣿⣿⣿⣿⣿⣿⣿⣿⣿⣿⣼⣟⢟⠟⢟⢏⢕⢸⣿⣿⣿⣿⣿⣿⣿⣿⣿⣿⣿⣿⣿⣿⣿⣿⣿⣿⣿⣿⣿⣿⣿⣿⣿⣿⣿⣿⣿⣿⠀⠀⠀⠀⠀⠀⠀⠀⠀⠀⠀⠀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⠀⠀⠀⠀⠀⠀⠀⠀⠀⠀⠀⢸⣿⣿⣿⣿⣿⣿⣿⣿⣿⣿⣿⣿⣿⣿⣿⣿⣿⣿⣿⣿⣿⣷⣵⣾⢷⣷⣿⣿⣿⣿⣿⣿⣿⣿⣿⣿⣿⣿⣿⣿⣿⣿⣿⣿⣿⣿⣿⣿⣿⣿⣿⣿⣿⣿⣿⣿⣿⠀⠀⠀⠀⠀⠀⠀⠀⠀⠀⠀⠀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⠀⠀⠀⠀⠀⠀⠀⠀⠀⠀⠀⢸⣿⣿⣿⣿⣿⣿⣿⣿⣿⣿⣿⣿⣿⣿⣿⣿⣿⣿⣿⣿⣿⣿⣿⣽⣱⢿⣿⣿⣿⣿⣿⣿⣿⣿⣿⣿⣿⣿⣿⣿⣿⣿⣿⣿⣿⣿⣿⣿⣿⣿⣿⣿⣿⣿⣿⣿⣿⠀⠀⠀⠀⠀⠀⠀⠀⠀⠀⠀⠀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⠀⠀⠀⠀⠀⠀⠀⠀⠀⠀⠀⢸⣿⣿⣿⣿⣿⣿⣿⣿⣿⣿⣿⣿⣿⣿⣿⣿⣿⣿⣿⣿⣿⣿⣿⣿⣫⡞⣹⢽⣿⣿⣿⣿⣿⣿⣿⣿⣿⣿⣿⣿⣿⣿⣿⣿⣿⣿⣿⣿⣿⣿⣿⣿⣿⣿⣿⣿⣿⠀⠀⠀⠀⠀⠀⠀⠀⠀⠀⠀⠀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⠀⠀⠀⠀⠀⠀⠀⠀⠀⠀⠀⢸⣿⣿⣿⣿⣿⣿⣿⣿⣿⣿⣿⣿⣿⣿⣿⣿⣿⣿⣿⣿⣿⣿⣿⣿⣿⣿⣿⣿⣿⣿⢹⣿⣿⣿⣿⣿⣿⣿⣿⣿⣿⣿⣿⣿⣿⣿⣿⣿⣿⣿⣿⣿⣿⣿⣿⣿⣿⠀⠀⠀⠀⠀⠀⠀⠀⠀⠀⠀⠀</a:t>
            </a:r>
            <a:br/>
            <a:r>
              <a:t>⠀⠀⠀⠀⠀⠀⠀⠀⠀⠀⠀⢸⣿⣿⣿⣿⣿⣿⣿⣿⣿⣿⣿⣿⣿⣿⢷⡟⣿⣿⣿⣿⣿⣿⣿⣿⣿⣿⣿⣿⣿⣿⢸⣿⣿⣿⣿⣿⣿⣿⣿⣿⣿⣿⣿⣿⣿⣿⣿⣿⣿⣿⣿⣿⣿⣿⣿⣿⣿⠀⠀⠀⠀⠀⠀⠀⠀⠀⠀⠀⠀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⠀⠀⠀⠀⠀⠀⠀⠀⠀⠀⠀⢸⣿⣿⣿⣿⣿⣿⣿⣿⣿⣿⣿⣿⣿⣿⣿⣿⢸⣿⣿⣿⣿⣿⢿⣿⣿⣿⣿⣿⣿⡏⢻⣿⣿⣿⣿⣿⣿⣿⣿⣿⣿⣿⣿⣿⣿⣿⣿⣿⣿⣿⣿⣿⣿⣿⣿⣿⣿⠀⠀⠀⠀⠀⠀⠀⠀⠀⠀⠀⠀</a:t>
            </a:r>
            <a:br/>
            <a:r>
              <a:t>⠀⠀⠀⠀⠀⠀⠀⠀⠀⠀⠀⢸⣿⣿⣿⣿⣿⣿⣿⣿⣿⣿⣿⣿⣿⡿⣏⣹⣵⣿⣿⣿⡽⢻⣼⣾⣿⣿⣿⣿⣿⢇⣸⣿⣿⣿⣿⣿⣿⣿⣿⣿⣿⣿⣿⣿⣿⣿⣿⣿⣿⣿⣿⣿⣿⣿⣿⣿⣿⠀⠀⠀⠀⠀⠀⠀⠀⠀⠀⠀⠀</a:t>
            </a:r>
            <a:br/>
            <a:r>
              <a:t>⠀⠀⠀⠀⠀⠀⠀⠀⠀⠀⠀⢸⣿⣿⣿⣿⣿⣿⣿⣿⣿⣿⣿⣿⣿⣿⣿⢿⣿⣿⢟⢝⡕⢕⣿⣿⣿⣿⣿⣿⡏⢕⢸⣿⢟⣿⣿⣿⣿⣿⣿⣿⣿⣿⣿⣿⣿⣿⣿⣿⣿⣿⣿⣿⣿⣿⣿⣿⣿⠀⠀⠀⠀⠀⠀⠀⠀⠀⠀⠀⠀</a:t>
            </a:r>
            <a:br/>
            <a:r>
              <a:t>⠀⠀⠀⠀⠀⠀⠀⠀⠀⠀⠀⢸⣿⣿⣿⣿⣿⣿⣿⣿⣿⣿⣿⣿⣿⣿⣿⡕⢕⣝⡕⣇⢵⣞⣳⣿⣿⣽⣝⣻⢧⢕⢸⣼⣿⣿⣿⣿⣿⣿⣿⣿⣿⣿⣿⣿⣿⣿⣿⣿⣿⣿⣿⣿⣿⣿⣿⣿⣿⠀⠀⠀⠀⠀⠀⠀⠀⠀⠀⠀⠀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⠀⠀⠀⠀⠀⠀⠀⠀⠀⠀⠀⢸⣿⣿⣿⣿⣿⣿⣿⣿⣿⣿⣿⣿⣿⣿⣿⣿⣿⣿⢇⢕⢹⣹⣟⡟⡝⢝⢹⣵⣵⢕⢜⣿⣿⣿⣿⣿⣿⣿⣿⣿⣿⣿⣿⣿⣿⣿⣿⣿⣿⣿⣿⣿⣿⣿⣿⣿⣿⠀⠀⠀⠀⠀⠀⠀⠀⠀⠀⠀⠀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⠀⠀⠀⠀⠀⠀⠀⠀⠀⠀⠀⢸⣿⣿⣿⣿⣿⣿⣿⣿⣿⣿⣿⣿⣿⣿⣿⣿⣿⣿⣵⣾⣾⣿⣺⣇⣕⣕⣼⣿⣏⡱⢕⢻⣿⣿⣿⣿⣿⣿⣿⣿⣿⣿⣿⣿⣿⣿⣿⣿⣿⣿⣿⣿⣿⣿⣿⣿⣿⠀⠀⠀⠀⠀⠀⠀⠀⠀⠀⠀⠀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⠀⠀⠀⠀⠀⠀⠀⠀⠀⠀⠀⠘⠛⠛⠛⠛⠛⠛⠛⠛⠛⠛⠛⠛⠛⠛⠛⠛⠛⠛⠛⠛⠛⠛⠛⠛⠛⠛⠛⠛⠋⠑⠓⠛⠛⠛⠛⠛⠛⠛⠛⠛⠛⠛⠛⠛⠛⠛⠛⠛⠛⠛⠛⠛⠛⠛⠛⠛⠛⠀⠀⠀⠀⠀⠀⠀⠀⠀⠀⠀⠀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⠀⠀⠀⠀⠀⠀⠀⠀⠀⠀⠀⣿⣿⣿⣿⣿⣿⣿⣿⣿⣿⣿⣿⣿⣿⣿⣿⣿⣿⣿⣿⣿⡿⣻⢿⣿⣻⣿⣿⣿⣿⣿⣿⣿⣿⣿⣿⣿⣿⣿⣿⣿⣿⣿⣿⣿⣿⣿⣿⣿⣿⣿⣿⣿⣿⣿⣿⣿⣿⠀⠀⠀⠀⠀⠀⠀⠀⠀⠀⠀⠀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⠀⠀⠀⠀⠀⠀⠀⠀⠀⠀⠀⣿⣿⣿⣿⣿⣿⣿⣿⣿⣿⣿⣿⣿⣿⣿⣿⣿⣿⣿⣿⣿⣿⢿⢏⢝⢕⢕⢼⣿⣿⣿⣿⣿⣿⣿⣿⣿⣿⣿⣿⣿⣿⣿⣿⣿⣿⣿⣿⣿⣿⣿⣿⣿⣿⣿⣿⣿⣿⠀⠀⠀⠀⠀⠀⠀⠀⠀⠀⠀⠀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⠀⠀⠀⠀⠀⠀⠀⠀⠀⠀⠀⣿⣿⣿⣿⣿⣿⣿⣿⣿⣿⣿⣿⣿⣿⣿⣿⣿⣿⣿⣟⢟⢣⣧⣵⣵⣵⣷⣼⣿⣿⣿⣿⣿⣿⣿⣿⣿⣿⣿⣿⣿⣿⣿⣿⣿⣿⣿⣿⣿⣿⣿⣿⣿⣿⣿⣿⣿⣿⠀⠀⠀⠀⠀⠀⠀⠀⠀⠀⠀⠀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⠀⠀⠀⠀⠀⠀⠀⠀⠀⠀⠀⣿⣿⣿⣿⣿⣿⣿⣿⣿⣿⣿⣿⣿⣿⣿⣿⣿⣿⣿⣿⣜⢻⡿⢿⢟⢟⢝⢝⣿⣿⣿⣿⣿⣿⣿⣿⣿⣿⣿⣿⣿⣿⣿⣿⣿⣿⣿⣿⣿⣿⣿⣿⣿⣿⣿⣿⣿⣿⠀⠀⠀⠀⠀⠀⠀⠀⠀⠀⠀⠀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⠀⠀⠀⠀⠀⠀⠀⠀⠀⠀⠀⣿⣿⣿⣿⣿⣿⣿⣿⣿⣿⣿⣿⣿⣿⣿⣿⣿⣿⣿⣿⣿⣿⣷⣴⣵⣷⢵⣾⣿⣿⣿⣿⣿⣿⣿⣿⣿⣿⣿⣿⣿⣿⣿⣿⣿⣿⣿⣿⣿⣿⣿⣿⣿⣿⣿⣿⣿⣿⠀⠀⠀⠀⠀⠀⠀⠀⠀⠀⠀⠀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⠀⠀⠀⠀⠀⠀⠀⠀⠀⠀⠀⣿⣿⣿⣿⣿⣿⣿⣿⣿⣿⣿⣿⣿⣿⣿⣿⣿⣿⣿⣿⣿⣿⣿⣿⣟⢏⣾⣿⣿⣿⣿⣿⣿⣿⣿⣿⣿⣿⣿⣿⣿⣿⣿⣿⣿⣿⣿⣿⣿⣿⣿⣿⣿⣿⣿⣿⣿⣿⠀⠀⠀⠀⠀⠀⠀⠀⠀⠀⠀⠀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⠀⠀⠀⠀⠀⠀⠀⠀⠀⠀⠀⣿⣿⣿⣿⣿⣿⣿⣿⣿⣿⣿⣿⣿⣿⣿⣿⣿⣿⣿⣿⣿⣿⣿⣿⣿⢞⡿⣿⢿⣿⣿⣿⣿⣿⣿⣿⣿⣿⣿⣿⣿⣿⣿⣿⣿⣿⣿⣿⣿⣿⣿⣿⣿⣿⣿⣿⣿⣿⠀⠀⠀⠀⠀⠀⠀⠀⠀⠀⠀⠀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⠀⠀⠀⠀⠀⠀⠀⠀⠀⠀⠀⣿⣿⣿⣿⣿⣿⣿⣿⣿⣿⣿⣿⣿⣿⣿⣿⣿⣿⣿⣿⣿⣿⣿⣿⣿⣿⣷⣿⣮⣿⣿⣿⣿⣿⣿⣿⣿⣿⣿⣿⣿⣿⣿⣿⣿⣿⣿⣿⣿⣿⣿⣿⣿⣿⣿⣿⣿⣿⠀⠀⠀⠀⠀⠀⠀⠀⠀⠀⠀⠀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⠀⠀⠀⠀⠀⠀⠀⠀⠀⠀⠀⣿⣿⣿⣿⣿⣿⣿⣿⣿⣿⣿⣿⣿⣿⣿⣿⣿⣿⣿⣿⣿⣿⣿⣿⣿⣿⣿⣿⣿⣿⣿⢻⣿⣿⣿⣿⣿⣿⣿⣿⣿⣿⣿⣿⣿⣿⣿⣿⣿⣿⣿⣿⣿⣿⣿⣿⣿⣿⠀⠀⠀⠀⠀⠀⠀⠀⠀⠀⠀⠀</a:t>
            </a:r>
            <a:br/>
            <a:r>
              <a:t>⠀⠀⠀⠀⠀⠀⠀⠀⠀⠀⠀⣿⣿⣿⣿⣿⣿⣿⣿⣿⣿⣿⣿⣿⣿⣟⣿⢻⣿⣿⣿⣿⣿⣿⣿⣿⣿⣿⣿⣿⣿⣿⣾⣿⣿⣿⣿⣿⣿⣿⣿⣿⣿⣿⣿⣿⣿⣿⣿⣿⣿⣿⣿⣿⣿⣿⣿⣿⣿⠀⠀⠀⠀⠀⠀⠀⠀⠀⠀⠀⠀</a:t>
            </a:r>
            <a:br/>
            <a:r>
              <a:t>⠀⠀⠀⠀⠀⠀⠀⠀⠀⠀⠀⣿⣿⣿⣿⣿⣿⣿⣿⣿⣿⣿⣿⣿⡿⣿⣿⡏⣿⣿⣿⣿⣿⣿⣿⣿⣿⣿⣿⣿⣿⡏⣿⣿⣿⣿⣿⣿⣿⣿⣿⣿⣿⣿⣿⣿⣿⣿⣿⣿⣿⣿⣿⣿⣿⣿⣿⣿⣿⠀⠀⠀⠀⠀⠀⠀⠀⠀⠀⠀⠀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⠀⠀⠀⠀⠀⠀⠀⠀⠀⠀⠀⣿⣿⣿⣿⣿⣿⣿⣿⣿⣿⣿⣿⣿⣿⢿⢟⣇⣸⣿⣿⣏⡽⣧⣗⢿⣿⣿⣿⣿⣿⢕⣿⣿⣿⣿⣿⣿⣿⣿⣿⣿⣿⣿⣿⣿⣿⣿⣿⣿⣿⣿⣿⣿⣿⣿⣿⣿⣿⠀⠀⠀⠀⠀⠀⠀⠀⠀⠀⠀⠀</a:t>
            </a:r>
            <a:br/>
            <a:r>
              <a:t>⠀⠀⠀⠀⠀⠀⠀⠀⠀⠀⠀⣿⣿⣿⣿⣿⣿⣿⣿⣿⣿⣿⣿⣿⣷⣿⣿⣿⣿⣿⢟⢏⢕⢜⣿⣿⣿⣿⣿⣿⡇⢕⢿⣿⣿⣿⣿⣿⣿⣿⣿⣿⣿⣿⣿⣿⣿⣿⣿⣿⣿⣿⣿⣿⣿⣿⣿⣿⣿⠀⠀⠀⠀⠀⠀⠀⠀⠀⠀⠀⠀</a:t>
            </a:r>
            <a:br/>
            <a:r>
              <a:t>⠀⠀⠀⠀⠀⠀⠀⠀⠀⠀⠀⣿⣿⣿⣿⣿⣿⣿⣿⣿⣿⣿⣿⣿⣿⣿⢇⢻⢝⢕⢕⡕⢱⢵⣿⣿⣝⡟⢿⢿⣕⢕⣼⣿⣿⣿⣿⣿⣿⣿⣿⣿⣿⣿⣿⣿⣿⣿⣿⣿⣿⣿⣿⣿⣿⣿⣿⣿⣿⠀⠀⠀⠀⠀⠀⠀⠀⠀⠀⠀⠀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⠀⠀⠀⠀⠀⠀⠀⠀⠀⠀⠀⣿⣿⣿⣿⣿⣿⣿⣿⣿⣿⣿⣿⣿⣿⣿⣷⣷⣿⡗⢕⢝⢗⡟⡿⢿⢟⢟⢏⣕⡕⢕⢿⣿⣿⣿⣿⣿⣿⣿⣿⣿⣿⣿⣿⣿⣿⣿⣿⣿⣿⣿⣿⣿⣿⣿⣿⣿⣿⠀⠀⠀⠀⠀⠀⠀⠀⠀⠀⠀⠀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⠀⠀⠀⠀⠀⠀⠀⠀⠀⠀⠀⣿⣿⣿⣿⣿⣿⣿⣿⣿⣿⣿⣿⣿⣿⣿⣿⣿⣿⣇⡱⣧⣽⡸⣿⡜⢕⢕⢾⣿⡇⢕⢜⣿⣿⣿⣿⣿⣿⣿⣿⣿⣿⣿⣿⣿⣿⣿⣿⣿⣿⣿⣿⣿⣿⣿⣿⣿⣿⠀⠀⠀⠀⠀⠀⠀⠀⠀⠀⠀⠀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⠀⠀⠀⠀⠀⠀⠀⠀⠀⠀⠀⠛⠛⠛⠛⠛⠛⠛⠛⠛⠛⠛⠛⠛⠛⠛⠛⠛⠛⠛⠛⠛⠛⠛⠛⠛⠛⠛⠛⠛⠛⠑⠑⠙⠛⠛⠛⠛⠛⠛⠛⠛⠛⠛⠛⠛⠛⠛⠛⠛⠛⠛⠛⠛⠛⠛⠛⠛⠛⠀⠀⠀⠀⠀⠀⠀⠀⠀⠀⠀⠀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⠀⠀⠀⠀⠀⠀⠀⠀⠀⠀⠀⣿⣿⣿⣿⣿⣿⣿⣿⣿⣿⣿⣿⣿⣿⣿⣿⣿⣿⣿⣿⣿⣿⡿⢟⠝⢕⢕⢱⣿⣿⣿⣿⣿⣿⣿⣿⣿⣿⣿⣿⣿⣿⣿⣿⣿⣿⣿⣿⣿⣿⣿⣿⣿⣿⣿⣿⣿⣿⠀⠀⠀⠀⠀⠀⠀⠀⠀⠀⠀⠀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⠀⠀⠀⠀⠀⠀⠀⠀⠀⠀⠀⣿⣿⣿⣿⣿⣿⣿⣿⣿⣿⣿⣿⣿⣿⣿⣿⣿⣿⣿⣧⢽⢗⣷⣵⣵⣵⣷⣧⣿⣿⣿⣿⣿⣿⣿⣿⣿⣿⣿⣿⣿⣿⣿⣿⣿⣿⣿⣿⣿⣿⣿⣿⣿⣿⣿⣿⣿⣿⠀⠀⠀⠀⠀⠀⠀⠀⠀⠀⠀⠀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⠀⠀⠀⠀⠀⠀⠀⠀⠀⠀⠀⣿⣿⣿⣿⣿⣿⣿⣿⣿⣿⣿⣿⣿⣿⣿⣿⣿⣿⣿⣿⣕⢟⣿⢿⢿⢟⢏⢝⢹⣿⣿⣿⣿⣿⣿⣿⣿⣿⣿⣿⣿⣿⣿⣿⣿⣿⣿⣿⣿⣿⣿⣿⣿⣿⣿⣿⣿⣿⠀⠀⠀⠀⠀⠀⠀⠀⠀⠀⠀⠀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⠀⠀⠀⠀⠀⠀⠀⠀⠀⠀⠀⣿⣿⣿⣿⣿⣿⣿⣿⣿⣿⣿⣿⣿⣿⣿⣿⣿⣿⣿⣿⣿⣿⣿⣷⣵⣵⣧⣵⣿⣿⣿⣿⣿⣿⣿⣿⣿⣿⣿⣿⣿⣿⣿⣿⣿⣿⣿⣿⣿⣿⣿⣿⣿⣿⣿⣿⣿⣿⠀⠀⠀⠀⠀⠀⠀⠀⠀⠀⠀⠀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⠀⠀⠀⠀⠀⠀⠀⠀⠀⠀⠀⣿⣿⣿⣿⣿⣿⣿⣿⣿⣿⣿⣿⣿⣿⣿⣿⣿⣿⣿⣿⣿⣿⣿⣿⣿⢗⡏⡟⢽⣿⣿⣿⣿⣿⣿⣿⣿⣿⣿⣿⣿⣿⣿⣿⣿⣿⣿⣿⣿⣿⣿⣿⣿⣿⣿⣿⣿⣿⠀⠀⠀⠀⠀⠀⠀⠀⠀⠀⠀⠀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⠀⠀⠀⠀⠀⠀⠀⠀⠀⠀⠀⣿⣿⣿⣿⣿⣿⣿⣿⣿⣿⣿⣿⣿⣿⢿⡿⣿⣿⣿⣿⣿⣿⣿⣿⣿⣿⣿⣿⣿⣿⣿⣸⣿⣿⣿⣿⣿⣿⣿⣿⣿⣿⣿⣿⣿⣿⣿⣿⣿⣿⣿⣿⣿⣿⣿⣿⣿⣿⠀⠀⠀⠀⠀⠀⠀⠀⠀⠀⠀⠀</a:t>
            </a:r>
            <a:br/>
            <a:r>
              <a:t>⠀⠀⠀⠀⠀⠀⠀⠀⠀⠀⠀⣿⣿⣿⣿⣿⣿⣿⣿⣿⣿⣿⣿⣿⣻⣿⣿⢸⣿⣿⣿⣿⣿⡿⣿⣿⣿⣿⣿⣿⣿⡟⣿⣿⢽⣿⣿⣿⣿⣿⣿⣿⣿⣿⣿⣿⣿⣿⣿⣿⣿⣿⣿⣿⣿⣿⣿⣿⣿⠀⠀⠀⠀⠀⠀⠀⠀⠀⠀⠀⠀</a:t>
            </a:r>
            <a:br/>
            <a:r>
              <a:t>⠀⠀⠀⠀⠀⠀⠀⠀⠀⠀⠀⣿⣿⣿⣿⣿⣿⣿⣿⣿⣿⣿⣿⣧⡿⢟⢟⢕⣿⣿⣿⢟⡿⣇⣿⣿⣿⣿⣿⣿⣿⢕⣻⣿⢸⣿⣿⣿⣿⣿⣿⣿⣿⣿⣿⣿⣿⣿⣿⣿⣿⣿⣿⣿⣿⣿⣿⣿⣿⠀⠀⠀⠀⠀⠀⠀⠀⠀⠀⠀⠀</a:t>
            </a:r>
            <a:br/>
            <a:r>
              <a:t>⠀⠀⠀⠀⠀⠀⠀⠀⠀⠀⠀⣿⣿⣿⣿⣿⣿⣿⣿⣿⣿⣿⣿⣿⣷⣿⣿⣿⣿⡿⢟⢝⢕⢳⣿⣿⣿⣿⣿⣿⡏⢕⢺⣿⣿⣿⣿⣿⣿⣿⣿⣿⣿⣿⣿⣿⣿⣿⣿⣿⣿⣿⣿⣿⣿⣿⣿⣿⣿⠀⠀⠀⠀⠀⠀⠀⠀⠀⠀⠀⠀</a:t>
            </a:r>
            <a:br/>
            <a:r>
              <a:t>⠀⠀⠀⠀⠀⠀⠀⠀⠀⠀⠀⣿⣿⣿⣿⣿⣿⣿⣿⣿⣿⣿⣿⣿⣿⡏⢻⢟⢏⢕⢕⢕⢵⡼⢹⣯⣿⢿⢿⣿⡕⢱⢜⣿⣿⣿⣿⣿⣿⣿⣿⣿⣿⣿⣿⣿⣿⣿⣿⣿⣿⣿⣿⣿⣿⣿⣿⣿⣿⠀⠀⠀⠀⠀⠀⠀⠀⠀⠀⠀⠀</a:t>
            </a:r>
            <a:br/>
            <a:r>
              <a:t>⠀⠀⠀⠀⠀⠀⠀⠀⠀⠀⠀⣿⣿⣿⣿⣿⣿⣿⣿⣿⣿⣿⣿⣿⣿⣷⣵⣷⣷⢇⢕⢱⢞⢻⡿⢿⢿⢿⢗⢕⢕⢸⣧⢻⣿⣿⣿⣿⣿⣿⣿⣿⣿⣿⣿⣿⣿⣿⣿⣿⣿⣿⣿⣿⣿⣿⣿⣿⣿⠀⠀⠀⠀⠀⠀⠀⠀⠀⠀⠀⠀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⠀⠀⠀⠀⠀⠀⠀⠀⠀⠀⠀⣿⣿⣿⣿⣿⣿⣿⣿⣿⣿⣿⣿⣿⣿⣿⣿⣿⣿⢕⢱⣕⡕⢱⢇⢗⢕⢱⣵⣿⢇⢕⢻⣿⣿⣿⣿⣿⣿⣿⣿⣿⣿⣿⣿⣿⣿⣿⣿⣿⣿⣿⣿⣿⣿⣿⣿⣿⣿⠀⠀⠀⠀⠀⠀⠀⠀⠀⠀⠀⠀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⠀⠀⠀⠀⠀⠀⠀⠀⠀⠀⠀⠛⠛⠛⠛⠛⠛⠛⠛⠛⠛⠛⠛⠛⠛⠛⠛⠛⠛⠛⠛⠛⠛⠚⠛⠓⠓⠛⠛⠛⠛⠙⠑⠛⠛⠛⠛⠛⠛⠛⠛⠛⠛⠛⠛⠛⠛⠛⠛⠛⠛⠛⠛⠛⠛⠛⠛⠛⠛⠀⠀⠀⠀⠀⠀⠀⠀⠀⠀⠀⠀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⠀⠀⠀⠀⠀⠀⠀⠀⠀⠀⠀⣿⣿⣿⣿⣿⣿⣿⣿⣿⣿⣿⣿⣿⣿⣿⣿⣿⣿⣿⣿⡿⢯⣵⣿⡷⢿⢟⢝⣻⣿⣿⣿⣿⣿⣿⣿⣿⣿⣿⣿⣿⣿⣿⣿⣿⣿⣿⣿⣿⣿⣿⣿⣿⣿⣿⣿⣿⣿⠀⠀⠀⠀⠀⠀⠀⠀⠀⠀⠀⠀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⠀⠀⠀⠀⠀⠀⠀⠀⠀⠀⠀⣿⣿⣿⣿⣿⣿⣿⣿⣿⣿⣿⣿⣿⣿⣿⣿⣿⣿⣿⣿⢻⣟⡟⢏⢕⢅⢕⣱⣿⣿⣿⣿⣿⣿⣿⣿⣿⣿⣿⣿⣿⣿⣿⣿⣿⣿⣿⣿⣿⣿⣿⣿⣿⣿⣿⣿⣿⣿⠀⠀⠀⠀⠀⠀⠀⠀⠀⠀⠀⠀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⠀⠀⠀⠀⠀⠀⠀⠀⠀⠀⠀⣿⣿⣿⣿⣿⣿⣿⣿⣿⣿⣿⣿⣿⣿⣿⣿⣿⣿⣿⣿⢜⢣⣱⣿⣿⣿⣿⡿⢿⢿⣿⣿⣿⣿⣿⣿⣿⣿⣿⣿⣿⣿⣿⣿⣿⣿⣿⣿⣿⣿⣿⣿⣿⣿⣿⣿⣿⣿⠀⠀⠀⠀⠀⠀⠀⠀⠀⠀⠀⠀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⠀⠀⠀⠀⠀⠀⠀⠀⠀⠀⠀⣿⣿⣿⣿⣿⣿⣿⣿⣿⣿⣿⣿⣿⣿⣿⣿⣿⣿⣿⣿⣵⣵⣹⣽⡝⢏⢕⡕⣸⣿⣿⣿⣿⣿⣿⣿⣿⣿⣿⣿⣿⣿⣿⣿⣿⣿⣿⣿⣿⣿⣿⣿⣿⣿⣿⣿⣿⣿⠀⠀⠀⠀⠀⠀⠀⠀⠀⠀⠀⠀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⠀⠀⠀⠀⠀⠀⠀⠀⠀⠀⠀⣿⣿⣿⣿⣿⣿⣿⣿⣿⣿⣿⣿⣿⣿⣿⣿⣿⣿⣿⣿⣿⣿⣿⣿⣿⣿⣵⣾⣿⣿⣿⣿⣿⣿⣿⣿⣿⣿⣿⣿⣿⣿⣿⣿⣿⣿⣿⣿⣿⣿⣿⣿⣿⣿⣿⣿⣿⣿⠀⠀⠀⠀⠀⠀⠀⠀⠀⠀⠀⠀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⠀⠀⠀⠀⠀⠀⠀⠀⠀⠀⠀⣿⣿⣿⣿⣿⣿⣿⣿⣿⣿⣿⣿⣿⣿⣿⣿⣿⣿⣿⣿⣿⣿⣿⣿⣿⣫⣞⣸⣽⣿⣿⣿⣿⣿⣿⣿⣿⣿⣿⣿⣿⣿⣿⣿⣿⣿⣿⣿⣿⣿⣿⣿⣿⣿⣿⣿⣿⣿⠀⠀⠀⠀⠀⠀⠀⠀⠀⠀⠀⠀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⠀⠀⠀⠀⠀⠀⠀⠀⠀⠀⠀⣿⣿⣿⣿⣿⣿⣿⣿⣿⣿⣿⣿⣿⣿⣿⢿⣿⣿⣿⣿⣿⣿⣿⣿⣿⣿⣿⣿⣿⣿⣿⡸⣿⣿⣿⣿⣿⣿⣿⣿⣿⣿⣿⣿⣿⣿⣿⣿⣿⣿⣿⣿⣿⣿⣿⣿⣿⣿⠀⠀⠀⠀⠀⠀⠀⠀⠀⠀⠀⠀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⠀⠀⠀⠀⠀⠀⠀⠀⠀⠀⠀⣿⣿⣿⣿⣿⣿⣿⣿⣿⣿⣿⣿⣿⣿⣿⣿⣿⣿⣿⣿⣿⣿⣿⣿⣿⣿⣿⣿⣿⣿⡟⢇⣹⣿⣿⣿⣿⣿⣿⣿⣿⣿⣿⣿⣿⣿⣿⣿⣿⣿⣿⣿⣿⣿⣿⣿⣿⣿⠀⠀⠀⠀⠀⠀⠀⠀⠀⠀⠀⠀</a:t>
            </a:r>
            <a:br/>
            <a:r>
              <a:t>⠀⠀⠀⠀⠀⠀⠀⠀⠀⠀⠀⣿⣿⣿⣿⣿⣿⣿⣿⣿⣿⣿⣿⣿⢟⣻⣿⣿⡿⢿⣿⣿⡿⣿⣿⣿⣿⣿⣿⣿⣿⢇⢕⣷⣿⣿⣿⣿⣿⣿⣿⣿⣿⣿⣿⣿⣿⣿⣿⣿⣿⣿⣿⣿⣿⣿⣿⣿⣿⠀⠀⠀⠀⠀⠀⠀⠀⠀⠀⠀⠀</a:t>
            </a:r>
            <a:br/>
            <a:r>
              <a:t>⠀⠀⠀⠀⠀⠀⠀⠀⠀⠀⠀⣿⣿⣿⣿⣿⣿⣿⣿⣿⣿⣿⣿⣷⣾⣿⣿⣿⢷⢺⢷⢇⢕⢻⣿⣿⣿⣿⣿⣿⡇⢕⢕⣱⣿⣿⣿⣿⣿⣿⣿⣿⣿⣿⣿⣿⣿⣿⣿⣿⣿⣿⣿⣿⣿⣿⣿⣿⣿⠀⠀⠀⠀⠀⠀⠀⠀⠀⠀⠀⠀</a:t>
            </a:r>
            <a:br/>
            <a:r>
              <a:t>⠀⠀⠀⠀⠀⠀⠀⠀⠀⠀⠀⣿⣿⣿⣿⣿⣿⣿⣿⣿⣿⣿⣿⣿⢝⣿⡷⢇⢕⢕⢕⢱⢇⢸⢿⣿⣿⣿⢿⣿⣧⣱⢕⢼⣿⣻⣿⣿⣿⣿⣿⣿⣿⣿⣿⣿⣿⣿⣿⣿⣿⣿⣿⣿⣿⣿⣿⣿⣿⠀⠀⠀⠀⠀⠀⠀⠀⠀⠀⠀⠀</a:t>
            </a:r>
            <a:br/>
            <a:r>
              <a:t>⠀⠀⠀⠀⠀⠀⠀⠀⠀⠀⠀⣿⣿⣿⣿⣿⣿⣿⣿⣿⣿⣿⣿⣿⣧⣕⣵⣵⢕⢕⢳⢕⡎⢻⢿⢿⢿⢟⢟⡏⢝⣿⡱⣽⣿⣿⣿⣿⣿⣿⣿⣿⣿⣿⣿⣿⣿⣿⣿⣿⣿⣿⣿⣿⣿⣿⣿⣿⣿⠀⠀⠀⠀⠀⠀⠀⠀⠀⠀⠀⠀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⠀⠀⠀⠀⠀⠀⠀⠀⠀⠀⠀⣿⣿⣿⣿⣿⣿⣿⣿⣿⣿⣿⣿⣿⣿⣿⣿⣇⢕⢕⢵⣽⡻⣿⣜⣇⣕⣪⣿⣿⣣⣿⣿⣣⣿⣿⣿⣿⣿⣿⣿⣿⣿⣿⣿⣿⣿⣿⣿⣿⣿⣿⣿⣿⣿⣿⣿⣿⣿⠀⠀⠀⠀⠀⠀⠀⠀⠀⠀⠀⠀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⠀⠀⠀⠀⠀⠀⠀⠀⠀⠀⠀⠛⠛⠛⠛⠛⠛⠛⠛⠛⠛⠛⠛⠛⠛⠛⠛⠛⠛⠃⠓⠛⠑⠙⠛⠛⠛⠛⠛⠛⠛⠃⠛⠘⠛⠛⠛⠛⠛⠛⠛⠛⠛⠛⠛⠛⠛⠛⠛⠛⠛⠛⠛⠛⠛⠛⠛⠛⠛⠀⠀⠀⠀⠀⠀⠀⠀⠀⠀⠀⠀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⠀⠀⠀⠀⠀⠀⠀⠀⠀⠀⠀⣿⣿⣿⣿⣿⣿⣿⣿⣿⣿⣿⣿⣿⣿⣿⣿⣿⣿⣿⣿⣿⣿⡿⡿⣟⣻⣿⣿⣿⣿⣿⣿⣿⣿⣿⣿⣿⣿⣿⣿⣿⣿⣿⣿⣿⣿⣿⣿⣿⣿⣿⣿⣿⣿⣿⣿⣿⣿⠀⠀⠀⠀⠀⠀⠀⠀⠀⠀⠀⠀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⠀⠀⠀⠀⠀⠀⠀⠀⠀⠀⠀⣿⣿⣿⣿⣿⣿⣿⣿⣿⣿⣿⣿⣿⣿⣿⣿⣿⣿⣿⣿⣟⡕⣾⣷⢟⢏⠝⢕⣸⣿⣿⣿⣿⣿⣿⣿⣿⣿⣿⣿⣿⣿⣿⣿⣿⣿⣿⣿⣿⣿⣿⣿⣿⣿⣿⣿⣿⣿⠀⠀⠀⠀⠀⠀⠀⠀⠀⠀⠀⠀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⠀⠀⠀⠀⠀⠀⠀⠀⠀⠀⠀⣿⣿⣿⣿⣿⣿⣿⣿⣿⣿⣿⣿⣿⣿⣿⣿⣿⣿⣿⣿⢟⢟⢫⢕⣕⣰⣵⣵⣿⣿⣿⣿⣿⣿⣿⣿⣿⣿⣿⣿⣿⣿⣿⣿⣿⣿⣿⣿⣿⣿⣿⣿⣿⣿⣿⣿⣿⣿⠀⠀⠀⠀⠀⠀⠀⠀⠀⠀⠀⠀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⠀⠀⠀⠀⠀⠀⠀⠀⠀⠀⠀⣿⣿⣿⣿⣿⣿⣿⣿⣿⣿⣿⣿⣿⣿⣿⣿⣿⣿⣿⣿⢕⢕⢵⣾⣿⣿⡿⢿⢟⣿⣿⣿⣿⣿⣿⣿⣿⣿⣿⣿⣿⣿⣿⣿⣿⣿⣿⣿⣿⣿⣿⣿⣿⣿⣿⣿⣿⣿⠀⠀⠀⠀⠀⠀⠀⠀⠀⠀⠀⠀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⠀⠀⠀⠀⠀⠀⠀⠀⠀⠀⠀⣿⣿⣿⣿⣿⣿⣿⣿⣿⣿⣿⣿⣿⣿⣿⣿⣿⣿⣿⣿⣷⣷⣵⣵⣷⣜⣕⣵⣧⣿⣿⣿⣿⣿⣿⣿⣿⣿⣿⣿⣿⣿⣿⣿⣿⣿⣿⣿⣿⣿⣿⣿⣿⣿⣿⣿⣿⣿⠀⠀⠀⠀⠀⠀⠀⠀⠀⠀⠀⠀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⠀⠀⠀⠀⠀⠀⠀⠀⠀⠀⠀⣿⣿⣿⣿⣿⣿⣿⣿⣿⣿⣿⣿⣿⣿⣿⣿⣿⣿⣿⣿⣿⣿⣟⣿⣿⣿⡟⢳⣿⣿⣿⣿⣿⣿⣿⣿⣿⣿⣿⣿⣿⣿⣿⣿⣿⣿⣿⣿⣿⣿⣿⣿⣿⣿⣿⣿⣿⣿⠀⠀⠀⠀⠀⠀⠀⠀⠀⠀⠀⠀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⠀⠀⠀⠀⠀⠀⠀⠀⠀⠀⠀⣿⣿⣿⣿⣿⣿⣿⣿⣿⣿⣿⣿⣿⣿⣿⣿⣿⣿⣿⣿⣿⣿⣿⣿⣿⣯⣾⣼⣮⣻⣿⣿⣿⣿⣿⣿⣿⣿⣿⣿⣿⣿⣿⣿⣿⣿⣿⣿⣿⣿⣿⣿⣿⣿⣿⣿⣿⣿⠀⠀⠀⠀⠀⠀⠀⠀⠀⠀⠀⠀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⠀⠀⠀⠀⠀⠀⠀⠀⠀⠀⠀⣿⣿⣿⣿⣿⣿⣿⣿⣿⣿⣿⣿⣿⣿⣿⣿⣿⣿⣿⣿⣿⣿⣿⣿⣿⣿⣿⣿⣿⣿⣿⡏⣿⣿⣿⣿⣿⣿⣿⣿⣿⣿⣿⣿⣿⣿⣿⣿⣿⣿⣿⣿⣿⣿⣿⣿⣿⣿⠀⠀⠀⠀⠀⠀⠀⠀⠀⠀⠀⠀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⠀⠀⠀⠀⠀⠀⠀⠀⠀⠀⠀⣿⣿⣿⣿⣿⣿⣿⣿⣿⣿⣿⣿⣿⣿⣿⣿⣿⣿⣿⣿⣿⣿⣿⣿⣿⣿⣿⣿⣿⣿⣿⢇⢾⣿⣿⣿⣿⣿⣿⣿⣿⣿⣿⣿⣿⣿⣿⣿⣿⣿⣿⣿⣿⣿⣿⣿⣿⣿⠀⠀⠀⠀⠀⠀⠀⠀⠀⠀⠀⠀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⠀⠀⠀⠀⠀⠀⠀⠀⠀⠀⠀⣿⣿⣿⣿⣿⣿⣿⣿⣿⣿⣿⣿⣿⣿⣿⣿⣿⣿⣿⣿⣿⣿⣿⣿⣿⣿⣿⣿⣿⣿⣿⢕⢿⣿⣿⣿⣿⣿⣿⣿⣿⣿⣿⣿⣿⣿⣿⣿⣿⣿⣿⣿⣿⣿⣿⣿⣿⣿⠀⠀⠀⠀⠀⠀⠀⠀⠀⠀⠀⠀</a:t>
            </a:r>
            <a:br/>
            <a:r>
              <a:t>⠀⠀⠀⠀⠀⠀⠀⠀⠀⠀⠀⣿⣿⣿⣿⣿⣿⣿⣿⣿⣿⣿⣿⣿⢻⣿⣿⡟⢻⣿⣿⣿⣿⣿⣿⣿⣿⣿⣿⣿⣿⢇⢕⣼⣿⣿⣿⣿⣿⣿⣿⣿⣿⣿⣿⣿⣿⣿⣿⣿⣿⣿⣿⣿⣿⣿⣿⣿⣿⠀⠀⠀⠀⠀⠀⠀⠀⠀⠀⠀⠀</a:t>
            </a:r>
            <a:br/>
            <a:r>
              <a:t>⠀⠀⠀⠀⠀⠀⠀⠀⠀⠀⠀⣿⣿⣿⣿⣿⣿⣿⣿⣿⣿⣿⣿⣷⣿⣷⣿⢿⢗⢳⣷⡿⢟⢟⣿⣿⣿⣿⣿⣿⡿⢕⢕⣿⣿⣿⣿⣿⣿⣿⣿⣿⣿⣿⣿⣿⣿⣿⣿⣿⣿⣿⣿⣿⣿⣿⣿⣿⣿⠀⠀⠀⠀⠀⠀⠀⠀⠀⠀⠀⠀</a:t>
            </a:r>
            <a:br/>
            <a:r>
              <a:t>⠀⠀⠀⠀⠀⠀⠀⠀⠀⠀⠀⣿⣿⣿⣿⣿⣿⣿⣿⣿⣿⣿⣿⣿⢸⡿⣗⢇⢕⢕⣵⡕⢇⢕⡇⣿⣿⣿⣿⣿⣷⢕⢱⣿⣿⣿⣿⣿⣿⣿⣿⣿⣿⣿⣿⣿⣿⣿⣿⣿⣿⣿⣿⣿⣿⣿⣿⣿⣿⠀⠀⠀⠀⠀⠀⠀⠀⠀⠀⠀⠀</a:t>
            </a:r>
            <a:br/>
            <a:r>
              <a:t>⠀⠀⠀⠀⠀⠀⠀⠀⠀⠀⠀⣿⣿⣿⣿⣿⣿⣿⣿⣿⣿⣿⣿⣿⣧⣕⣵⡕⢕⢜⢗⢕⢜⢝⢟⡟⢟⢟⢝⣝⣻⡇⣸⣿⣿⣿⣿⣿⣿⣿⣿⣿⣿⣿⣿⣿⣿⣿⣿⣿⣿⣿⣿⣿⣿⣿⣿⣿⣿⠀⠀⠀⠀⠀⠀⠀⠀⠀⠀⠀⠀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⠀⠀⠀⠀⠀⠀⠀⠀⠀⠀⠀⣿⣿⣿⣿⣿⣿⣿⣿⣿⣿⣿⣿⣿⣿⣿⣿⣕⢕⢕⢪⣿⡽⣿⣮⣕⣵⣾⣿⣟⣗⢇⣿⣿⣿⣿⣿⣿⣿⣿⣿⣿⣿⣿⣿⣿⣿⣿⣿⣿⣿⣿⣿⣿⣿⣿⣿⣿⣿⠀⠀⠀⠀⠀⠀⠀⠀⠀⠀⠀⠀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⠀⠀⠀⠀⠀⠀⠀⠀⠀⠀⠀⠛⠛⠛⠛⠛⠛⠛⠛⠛⠛⠛⠛⠛⠛⠛⠛⠛⠓⠛⠚⠛⠃⠘⠛⠛⠛⠛⠛⠛⠙⠙⠛⠛⠛⠛⠛⠛⠛⠛⠛⠛⠛⠛⠛⠛⠛⠛⠛⠛⠛⠛⠛⠛⠛⠛⠛⠛⠛⠀⠀⠀⠀⠀⠀⠀⠀⠀⠀⠀⠀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⠀⠀⠀⠀⠀⠀⠀⠀⠀⠀⠀⣿⣿⣿⣿⣿⣿⣿⣿⣿⣿⣿⣿⣿⣿⣿⣿⣿⣿⣿⣿⣿⣿⢿⣝⢽⣽⢿⢟⢻⣿⣿⣿⣿⣿⣿⣿⣿⣿⣿⣿⣿⣿⣿⣿⣿⣿⣿⣿⣿⣿⣿⣿⣿⣿⣿⣿⣿⣿⠀⠀⠀⠀⠀⠀⠀⠀⠀⠀⠀⠀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⠀⠀⠀⠀⠀⠀⠀⠀⠀⠀⠀⣿⣿⣿⣿⣿⣿⣿⣿⣿⣿⣿⣿⣿⣿⣿⣿⣿⣿⣿⣿⡿⢱⡹⣏⢟⢕⢑⢕⣸⣿⣿⣿⣿⣿⣿⣿⣿⣿⣿⣿⣿⣿⣿⣿⣿⣿⣿⣿⣿⣿⣿⣿⣿⣿⣿⣿⣿⣿⠀⠀⠀⠀⠀⠀⠀⠀⠀⠀⠀⠀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⠀⠀⠀⠀⠀⠀⠀⠀⠀⠀⠀⣿⣿⣿⣿⣿⣿⣿⣿⣿⣿⣿⣿⣿⣿⣿⣿⣿⣿⣿⣿⢇⢝⢕⢇⣕⣷⣷⣷⣿⣿⣿⣿⣿⣿⣿⣿⣿⣿⣿⣿⣿⣿⣿⣿⣿⣿⣿⣿⣿⣿⣿⣿⣿⣿⣿⣿⣿⣿⠀⠀⠀⠀⠀⠀⠀⠀⠀⠀⠀⠀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⠀⠀⠀⠀⠀⠀⠀⠀⠀⠀⠀⣿⣿⣿⣿⣿⣿⣿⣿⣿⣿⣿⣿⣿⣿⣿⣿⣿⣿⣿⣿⡕⢜⢕⢱⢿⡿⢟⢏⢕⢸⣿⣿⣿⣿⣿⣿⣿⣿⣿⣿⣿⣿⣿⣿⣿⣿⣿⣿⣿⣿⣿⣿⣿⣿⣿⣿⣿⣿⠀⠀⠀⠀⠀⠀⠀⠀⠀⠀⠀⠀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⠀⠀⠀⠀⠀⠀⠀⠀⠀⠀⠀⣿⣿⣿⣿⣿⣿⣿⣿⣿⣿⣿⣿⣿⣿⣿⣿⣿⣿⣿⣿⣷⣾⣿⣷⣿⣿⣧⣕⣿⣿⣿⣿⣿⣿⣿⣿⣿⣿⣿⣿⣿⣿⣿⣿⣿⣿⣿⣿⣿⣿⣿⣿⣿⣿⣿⣿⣿⣿⠀⠀⠀⠀⠀⠀⠀⠀⠀⠀⠀⠀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⠀⠀⠀⠀⠀⠀⠀⠀⠀⠀⠀⣿⣿⣿⣿⣿⣿⣿⣿⣿⣿⣿⣿⣿⣿⣿⣿⣿⣿⣿⣿⣿⣿⣿⣹⣿⣿⣿⣝⣹⣿⣿⣿⣿⣿⣿⣿⣿⣿⣿⣿⣿⣿⣿⣿⣿⣿⣿⣿⣿⣿⣿⣿⣿⣿⣿⣿⣿⣿⠀⠀⠀⠀⠀⠀⠀⠀⠀⠀⠀⠀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⠀⠀⠀⠀⠀⠀⠀⠀⠀⠀⠀⣿⣿⣿⣿⣿⣿⣿⣿⣿⣿⣿⣿⣿⣿⣿⣿⣿⣿⣿⣿⣿⣿⣿⣿⣿⣷⣾⣾⣿⣽⣿⣿⣿⣿⣿⣿⣿⣿⣿⣿⣿⣿⣿⣿⣿⣿⣿⣿⣿⣿⣿⣿⣿⣿⣿⣿⣿⣿⠀⠀⠀⠀⠀⠀⠀⠀⠀⠀⠀⠀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⠀⠀⠀⠀⠀⠀⠀⠀⠀⠀⠀⣿⣿⣿⣿⣿⣿⣿⣿⣿⣿⣿⣿⣿⣿⣿⣿⢿⣿⣿⣿⣿⣿⣿⣿⣿⣿⣿⣿⣿⣿⣿⢕⣿⣿⣿⣿⣿⣿⣿⣿⣿⣿⣿⣿⣿⣿⣿⣿⣿⣿⣿⣿⣿⣿⣿⣿⣿⣿⠀⠀⠀⠀⠀⠀⠀⠀⠀⠀⠀⠀</a:t>
            </a:r>
            <a:br/>
            <a:r>
              <a:t>⠀⠀⠀⠀⠀⠀⠀⠀⠀⠀⠀⣿⣿⣿⣿⣿⣿⣿⣿⣿⣿⣿⣿⣿⣾⣿⣿⣿⣿⣿⣿⣿⣿⣿⣿⣿⣿⣿⣿⣿⣿⡇⢱⣿⣿⣿⣿⣿⣿⣿⣿⣿⣿⣿⣿⣿⣿⣿⣿⣿⣿⣿⣿⣿⣿⣿⣿⣿⣿⠀⠀⠀⠀⠀⠀⠀⠀⠀⠀⠀⠀</a:t>
            </a:r>
            <a:br/>
            <a:r>
              <a:t>⠀⠀⠀⠀⠀⠀⠀⠀⠀⠀⠀⣿⣿⣿⣿⣿⣿⣿⣿⣿⣿⣿⣿⡿⢻⡿⣿⣿⣿⡿⣿⣿⣿⣿⣿⣿⣿⣿⣿⣿⣿⢕⣸⣿⣿⣿⣿⣿⣿⣿⣿⣿⣿⣿⣿⣿⣿⣿⣿⣿⣿⣿⣿⣿⣿⣿⣿⣿⣿⠀⠀⠀⠀⠀⠀⠀⠀⠀⠀⠀⠀</a:t>
            </a:r>
            <a:br/>
            <a:r>
              <a:t>⠀⠀⠀⠀⠀⠀⠀⠀⠀⠀⠀⣿⣿⣿⣿⣿⣿⣿⣿⣿⣿⣿⣿⣾⣿⣿⣿⣻⢏⢕⣻⣿⢟⡟⢻⣿⣿⣿⣿⣿⡟⢱⣼⣿⣿⣿⣿⣿⣿⣿⣿⣿⣿⣿⣿⣿⣿⣿⣿⣿⣿⣿⣿⣿⣿⣿⣿⣿⣿⠀⠀⠀⠀⠀⠀⠀⠀⠀⠀⠀⠀</a:t>
            </a:r>
            <a:br/>
            <a:r>
              <a:t>⠀⠀⠀⠀⠀⠀⠀⠀⠀⠀⠀⣿⣿⣿⣿⣿⣿⣿⣿⣿⣿⣿⣿⣿⢏⢟⢻⢝⢕⢕⢳⡇⢎⣕⣼⣼⣿⣿⣷⣿⢇⣾⣿⣿⣿⣿⣿⣿⣿⣿⣿⣿⣿⣿⣿⣿⣿⣿⣿⣿⣿⣿⣿⣿⣿⣿⣿⣿⣿⠀⠀⠀⠀⠀⠀⠀⠀⠀⠀⠀⠀</a:t>
            </a:r>
            <a:br/>
            <a:r>
              <a:t>⠀⠀⠀⠀⠀⠀⠀⠀⠀⠀⠀⣿⣿⣿⣿⣿⣿⣿⣿⣿⣿⣿⣿⣷⣷⣧⣵⢕⢕⢜⢜⢕⢕⢜⢝⡝⢝⢝⢵⣵⣹⣿⣿⣿⣿⣿⣿⣿⣿⣿⣿⣿⣿⣿⣿⣿⣿⣿⣿⣿⣿⣿⣿⣿⣿⣿⣿⣿⣿⠀⠀⠀⠀⠀⠀⠀⠀⠀⠀⠀⠀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⠀⠀⠀⠀⠀⠀⠀⠀⠀⠀⠀⣿⣿⣿⣿⣿⣿⣿⣿⣿⣿⣿⣿⣿⣿⣿⣿⣕⡕⡕⢹⣷⢜⢿⣾⣵⣷⣾⣿⢿⢿⣿⣿⣿⣿⣿⣿⣿⣿⣿⣿⣿⣿⣿⣿⣿⣿⣿⣿⣿⣿⣿⣿⣿⣿⣿⣿⣿⣿⠀⠀⠀⠀⠀⠀⠀⠀⠀⠀⠀⠀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⠀⠀⠀⠀⠀⠀⠀⠀⠀⠀⠀⠛⠛⠛⠛⠛⠛⠛⠛⠛⠛⠛⠛⠛⠛⠛⠛⠓⠓⠛⠛⠛⠓⠘⠛⠛⠛⠛⠛⠑⠛⠛⠛⠛⠛⠛⠛⠛⠛⠛⠛⠛⠛⠛⠛⠛⠛⠛⠛⠛⠛⠛⠛⠛⠛⠛⠛⠛⠛⠀⠀⠀⠀⠀⠀⠀⠀⠀⠀⠀⠀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⠀⠀⠀⠀⠀⠀⠀⠀⠀⠀⠀⣿⣿⣿⣿⣿⣿⣿⣿⣿⣿⣿⣿⣿⣿⣿⣿⣿⣿⣿⣿⣿⡿⢏⢵⢵⡕⢟⢝⢝⣿⣿⣿⣿⣿⣿⣿⣿⣿⣿⣿⣿⣿⣿⣿⣿⣿⣿⣿⣿⣿⣿⣿⣿⣿⣿⣿⣿⣿⠀⠀⠀⠀⠀⠀⠀⠀⠀⠀⠀⠀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⠀⠀⠀⠀⠀⠀⠀⠀⠀⠀⠀⣿⣿⣿⣿⣿⣿⣿⣿⣿⣿⣿⣿⣿⣿⣿⣿⣿⣿⣿⣿⡿⢕⢷⢕⢗⢕⣕⣔⣱⣿⣿⣿⣿⣿⣿⣿⣿⣿⣿⣿⣿⣿⣿⣿⣿⣿⣿⣿⣿⣿⣿⣿⣿⣿⣿⣿⣿⣿⠀⠀⠀⠀⠀⠀⠀⠀⠀⠀⠀⠀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⠀⠀⠀⠀⠀⠀⠀⠀⠀⠀⠀⣿⣿⣿⣿⣿⣿⣿⣿⣿⣿⣿⣿⣿⣿⣿⣿⣿⣿⣿⣿⡇⢕⢕⢕⢱⣼⣿⣿⢿⢟⣿⣿⣿⣿⣿⣿⣿⣿⣿⣿⣿⣿⣿⣿⣿⣿⣿⣿⣿⣿⣿⣿⣿⣿⣿⣿⣿⣿⠀⠀⠀⠀⠀⠀⠀⠀⠀⠀⠀⠀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⠀⠀⠀⠀⠀⠀⠀⠀⠀⠀⠀⣿⣿⣿⣿⣿⣿⣿⣿⣿⣿⣿⣿⣿⣿⣿⣿⣿⣿⣿⣿⣇⢕⣕⡕⣝⣽⣽⡕⢕⣷⣿⣿⣿⣿⣿⣿⣿⣿⣿⣿⣿⣿⣿⣿⣿⣿⣿⣿⣿⣿⣿⣿⣿⣿⣿⣿⣿⣿⠀⠀⠀⠀⠀⠀⠀⠀⠀⠀⠀⠀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⠀⠀⠀⠀⠀⠀⠀⠀⠀⠀⠀⣿⣿⣿⣿⣿⣿⣿⣿⣿⣿⣿⣿⣿⣿⣿⣿⣿⣿⣿⣿⣿⣯⢾⣿⣿⣿⣿⣿⢿⢿⣿⣿⣿⣿⣿⣿⣿⣿⣿⣿⣿⣿⣿⣿⣿⣿⣿⣿⣿⣿⣿⣿⣿⣿⣿⣿⣿⣿⠀⠀⠀⠀⠀⠀⠀⠀⠀⠀⠀⠀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⠀⠀⠀⠀⠀⠀⠀⠀⠀⠀⠀⣿⣿⣿⣿⣿⣿⣿⣿⣿⣿⣿⣿⣿⣿⣿⣿⣿⣿⣿⣿⣿⣿⣿⣿⣿⣿⢟⣎⣿⣿⣿⣿⣿⣿⣿⣿⣿⣿⣿⣿⣿⣿⣿⣿⣿⣿⣿⣿⣿⣿⣿⣿⣿⣿⣿⣿⣿⣿⠀⠀⠀⠀⠀⠀⠀⠀⠀⠀⠀⠀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⠀⠀⠀⠀⠀⠀⠀⠀⠀⠀⠀⣿⣿⣿⣿⣿⣿⣿⣿⣿⣿⣿⣿⣿⣿⣿⣿⣿⣿⣿⣿⣿⣿⣿⣿⣿⣿⣿⣿⣿⣿⣿⢣⣿⣿⣿⣿⣿⣿⣿⣿⣿⣿⣿⣿⣿⣿⣿⣿⣿⣿⣿⣿⣿⣿⣿⣿⣿⣿⠀⠀⠀⠀⠀⠀⠀⠀⠀⠀⠀⠀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⠀⠀⠀⠀⠀⠀⠀⠀⠀⠀⠀⣿⣿⣿⣿⣿⣿⣿⣿⣿⣿⣿⣿⣿⣿⣿⣿⣿⣿⣿⣿⣿⣿⣿⣿⣿⣿⣿⣿⣿⣿⡿⣾⣿⣿⣿⣿⣿⣿⣿⣿⣿⣿⣿⣿⣿⣿⣿⣿⣿⣿⣿⣿⣿⣿⣿⣿⣿⣿⠀⠀⠀⠀⠀⠀⠀⠀⠀⠀⠀⠀</a:t>
            </a:r>
            <a:br/>
            <a:r>
              <a:t>⠀⠀⠀⠀⠀⠀⠀⠀⠀⠀⠀⣿⣿⣿⣿⣿⣿⣿⣿⣿⣿⣿⡿⣿⣿⣿⣿⣿⡿⣿⣿⣿⣿⣿⣿⣿⣿⣿⣿⣿⣿⢣⣿⣿⣿⣿⣿⣿⣿⣿⣿⣿⣿⣿⣿⣿⣿⣿⣿⣿⣿⣿⣿⣿⣿⣿⣿⣿⣿⠀⠀⠀⠀⠀⠀⠀⠀⠀⠀⠀⠀</a:t>
            </a:r>
            <a:br/>
            <a:r>
              <a:t>⠀⠀⠀⠀⠀⠀⠀⠀⠀⠀⠀⣿⣿⣿⣿⣿⣿⣿⣿⣿⣿⣿⣿⢟⣵⣵⣿⣿⣾⡿⣟⣿⣿⣿⣿⣿⣿⣿⣿⣿⣿⣻⣿⣿⣿⣿⣿⣿⣿⣿⣿⣿⣿⣿⣿⣿⣿⣿⣿⣿⣿⣿⣿⣿⣿⣿⣿⣿⣿⠀⠀⠀⠀⠀⠀⠀⠀⠀⠀⠀⠀</a:t>
            </a:r>
            <a:br/>
            <a:r>
              <a:t>⠀⠀⠀⠀⠀⠀⠀⠀⠀⠀⠀⣿⣿⣿⣿⣿⣿⣿⣿⣿⣿⣿⣿⣿⡟⣿⣿⣯⢏⢕⢜⣻⢟⡏⢱⢾⣿⣿⣿⣿⣿⣿⣿⣿⣿⣿⣿⣿⣿⣿⣿⣿⣿⣿⣿⣿⣿⣿⣿⣿⣿⣿⣿⣿⣿⣿⣿⣿⣿⠀⠀⠀⠀⠀⠀⠀⠀⠀⠀⠀⠀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⠀⠀⠀⠀⠀⠀⠀⠀⠀⠀⠀⣿⣿⣿⣿⣿⣿⣿⣿⣿⣿⣿⣿⡿⡕⢝⢏⢕⢕⢕⣱⢟⢕⢱⣾⣿⣿⡿⢿⢻⣿⣿⣿⣿⣿⣿⣿⣿⣿⣿⣿⣿⣿⣿⣿⣿⣿⣿⣿⣿⣿⣿⣿⣿⣿⣿⣿⣿⣿⠀⠀⠀⠀⠀⠀⠀⠀⠀⠀⠀⠀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⠀⠀⠀⠀⠀⠀⠀⠀⠀⠀⠀⣿⣿⣿⣿⣿⣿⣿⣿⣿⣿⣿⣿⣿⣿⣷⣷⢇⢕⢕⢕⢱⡕⣱⡜⢕⢕⢱⢻⣾⣾⣿⣿⣿⣿⣿⣿⣿⣿⣿⣿⣿⣿⣿⣿⣿⣿⣿⣿⣿⣿⣿⣿⣿⣿⣿⣿⣿⣿⠀⠀⠀⠀⠀⠀⠀⠀⠀⠀⠀⠀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⠀⠀⠀⠀⠀⠀⠀⠀⠀⠀⠀⣿⣿⣿⣿⣿⣿⣿⣿⣿⣿⣿⣿⣿⣿⣿⣿⣕⢱⣱⢜⣿⡗⢹⣿⣿⣾⣿⣿⢟⣻⣿⣿⣿⣿⣿⣿⣿⣿⣿⣿⣿⣿⣿⣿⣿⣿⣿⣿⣿⣿⣿⣿⣿⣿⣿⣿⣿⣿⠀⠀⠀⠀⠀⠀⠀⠀⠀⠀⠀⠀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⠀⠀⠀⠀⠀⠀⠀⠀⠀⠀⠀⠛⠛⠛⠛⠛⠛⠛⠛⠛⠛⠛⠛⠛⠛⠛⠛⠛⠓⠚⠙⠛⠛⠃⠛⠛⠛⠛⠋⠑⠛⠛⠛⠛⠛⠛⠛⠛⠛⠛⠛⠛⠛⠛⠛⠛⠛⠛⠛⠛⠛⠛⠛⠛⠛⠛⠛⠛⠛⠀⠀⠀⠀⠀⠀⠀⠀⠀⠀⠀⠀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⠀⠀⠀⠀⠀⠀⠀⠀⠀⠀⠀⣿⣿⣿⣿⣿⣿⣿⣿⣿⣿⣿⣿⣿⣿⣿⣿⣿⣿⣿⣿⣿⣿⣿⡟⢝⢝⢝⢏⢝⢹⣿⣿⣿⣿⣿⣿⣿⣿⣿⣿⣿⣿⣿⣿⣿⣿⣿⣿⣿⣿⣿⣿⣿⣿⣿⣿⣿⣿⠀⠀⠀⠀⠀⠀⠀⠀⠀⠀⠀⠀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⠀⠀⠀⠀⠀⠀⠀⠀⠀⠀⠀⣿⣿⣿⣿⣿⣿⣿⣿⣿⣿⣿⣿⣿⣿⣿⣿⣿⣿⣿⣿⣿⡏⢕⢧⢕⢕⢕⣕⣕⣼⣿⣿⣿⣿⣿⣿⣿⣿⣿⣿⣿⣿⣿⣿⣿⣿⣿⣿⣿⣿⣿⣿⣿⣿⣿⣿⣿⣿⠀⠀⠀⠀⠀⠀⠀⠀⠀⠀⠀⠀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⠀⠀⠀⠀⠀⠀⠀⠀⠀⠀⠀⣿⣿⣿⣿⣿⣿⣿⣿⣿⣿⣿⣿⣿⣿⣿⣿⣿⣿⣿⣿⣿⡕⢅⢕⢕⢱⣾⣿⣿⢿⢻⣿⣿⣿⣿⣿⣿⣿⣿⣿⣿⣿⣿⣿⣿⣿⣿⣿⣿⣿⣿⣿⣿⣿⣿⣿⣿⣿⠀⠀⠀⠀⠀⠀⠀⠀⠀⠀⠀⠀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⠀⠀⠀⠀⠀⠀⠀⠀⠀⠀⠀⣿⣿⣿⣿⣿⣿⣿⣿⣿⣿⣿⣿⣿⣿⣿⣿⣿⣿⣿⣿⣿⡇⢕⣕⢑⢕⣽⣽⡕⢕⣾⣿⣿⣿⣿⣿⣿⣿⣿⣿⣿⣿⣿⣿⣿⣿⣿⣿⣿⣿⣿⣿⣿⣿⣿⣿⣿⣿⠀⠀⠀⠀⠀⠀⠀⠀⠀⠀⠀⠀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⠀⠀⠀⠀⠀⠀⠀⠀⠀⠀⠀⣿⣿⣿⣿⣿⣿⣿⣿⣿⣿⣿⣿⣿⣿⣿⣿⣿⣿⣿⣿⣿⣿⡇⢹⣿⣿⣿⣿⣿⢿⣿⣿⣿⣿⣿⣿⣿⣿⣿⣿⣿⣿⣿⣿⣿⣿⣿⣿⣿⣿⣿⣿⣿⣿⣿⣿⣿⣿⠀⠀⠀⠀⠀⠀⠀⠀⠀⠀⠀⠀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⠀⠀⠀⠀⠀⠀⠀⠀⠀⠀⠀⣿⣿⣿⣿⣿⣿⣿⣿⣿⣿⣿⣿⣿⣿⣿⣿⣿⣇⣿⣿⣿⣿⣿⣿⣿⣿⣿⣿⣿⣿⣿⣿⣿⣿⣿⣿⣿⣿⣿⣿⣿⣿⣿⣿⣿⣿⣿⣿⣿⣿⣿⣿⣿⣿⣿⣿⣿⣿⠀⠀⠀⠀⠀⠀⠀⠀⠀⠀⠀⠀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⠀⠀⠀⠀⠀⠀⠀⠀⠀⠀⠀⣿⣿⣿⣿⣿⣿⣿⣿⣿⣿⣿⣿⣿⣿⣿⣿⣷⣧⣿⣿⣿⣿⣿⣿⣿⣿⣿⣿⣿⣿⣿⣿⣿⣿⣿⣿⣿⣿⣿⣿⣿⣿⣿⣿⣿⣿⣿⣿⣿⣿⣿⣿⣿⣿⣿⣿⣿⣿⠀⠀⠀⠀⠀⠀⠀⠀⠀⠀⠀⠀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⠀⠀⠀⠀⠀⠀⠀⠀⠀⠀⠀⣿⣿⣿⣿⣿⣿⣿⣿⣿⣿⣿⡿⢿⣏⣹⣽⣻⢇⢿⣿⣿⣿⣿⡿⣿⡿⣿⣿⣿⣿⣿⣿⣿⣿⣿⣿⣿⣿⣿⣿⣿⣿⣿⣿⣿⣿⣿⣿⣿⣿⣿⣿⣿⣿⣿⣿⣿⣿⠀⠀⠀⠀⠀⠀⠀⠀⠀⠀⠀⠀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⠀⠀⠀⠀⠀⠀⠀⠀⠀⠀⠀⣿⣿⣿⣿⣿⣿⣿⣿⣿⣿⣿⣷⣿⣿⣿⣿⣾⣿⣿⣿⣿⣿⣿⡿⢟⣼⣿⣿⣿⣿⣿⣿⣿⣿⣿⣿⣿⣿⣿⣿⣿⣿⣿⣿⣿⣿⣿⣿⣿⣿⣿⣿⣿⣿⣿⣿⣿⣿⠀⠀⠀⠀⠀⠀⠀⠀⠀⠀⠀⠀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⠀⠀⠀⠀⠀⠀⠀⠀⠀⠀⠀⣿⣿⣿⣿⣿⣿⣿⣿⣿⣿⣿⣿⣿⡟⢸⢿⢿⢟⢏⢕⢜⢾⢟⣟⣷⣿⣿⣿⢿⣿⣿⣿⣿⣿⣿⣿⣿⣿⣿⣿⣿⣿⣿⣿⣿⣿⣿⣿⣿⣿⣿⣿⣿⣿⣿⣿⣿⣿⠀⠀⠀⠀⠀⠀⠀⠀⠀⠀⠀⠀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⠀⠀⠀⠀⠀⠀⠀⠀⠀⠀⠀⣿⣿⣿⣿⣿⣿⣿⣿⣿⣿⣿⣷⣾⣷⣵⣵⢇⢕⢕⢞⢟⢗⢹⣜⡝⡕⢕⢇⣾⣿⣿⣿⣿⣿⣿⣿⣿⣿⣿⣿⣿⣿⣿⣿⣿⣿⣿⣿⣿⣿⣿⣿⣿⣿⣿⣿⣿⣿⠀⠀⠀⠀⠀⠀⠀⠀⠀⠀⠀⠀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⠀⠀⠀⠀⠀⠀⠀⠀⠀⠀⠀⣿⣿⣿⣿⣿⣿⣿⣿⣿⣿⣿⣿⣿⣿⣿⣿⡇⢕⢕⢕⢵⣿⣿⣿⣷⣷⣷⣿⣿⢸⣿⣿⣿⣿⣿⣿⣿⣿⣿⣿⣿⣿⣿⣿⣿⣿⣿⣿⣿⣿⣿⣿⣿⣿⣿⣿⣿⣿⠀⠀⠀⠀⠀⠀⠀⠀⠀⠀⠀⠀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⠀⠀⠀⠀⠀⠀⠀⠀⠀⠀⠀⣿⣿⣿⣿⣿⣿⣿⣿⣿⣿⣿⣿⣿⣿⣿⣿⣧⣕⣷⢿⣷⣿⣿⣿⣿⣿⡿⣿⢏⣾⣿⣿⣿⣿⣿⣿⣿⣿⣿⣿⣿⣿⣿⣿⣿⣿⣿⣿⣿⣿⣿⣿⣿⣿⣿⣿⣿⣿⠀⠀⠀⠀⠀⠀⠀⠀⠀⠀⠀⠀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⠀⠀⠀⠀⠀⠀⠀⠀⠀⠀⠀⠛⠛⠛⠛⠛⠛⠛⠛⠛⠛⠛⠛⠛⠛⠛⠛⠛⠛⠛⠛⠛⠛⠛⠛⠛⠘⠑⠑⠘⠛⠛⠛⠛⠛⠛⠛⠛⠛⠛⠛⠛⠛⠛⠛⠛⠛⠛⠛⠛⠛⠛⠛⠛⠛⠛⠛⠛⠛⠀⠀⠀⠀⠀⠀⠀⠀⠀⠀⠀⠀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⠀⠀⠀⠀⠀⠀⠀⠀⠀⠀⠀⣿⣿⣿⣿⣿⣿⣿⣿⣿⣿⣿⣿⣿⣿⣿⣿⣿⣿⣿⣿⣿⣿⣿⣿⢿⢿⢿⣿⢿⢿⣿⣿⣿⣿⣿⣿⣿⣿⣿⣿⣿⣿⣿⣿⣿⣿⣿⣿⣿⣿⣿⣿⣿⣿⣿⣿⣿⣿⠀⠀⠀⠀⠀⠀⠀⠀⠀⠀⠀⠀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⠀⠀⠀⠀⠀⠀⠀⠀⠀⠀⠀⣿⣿⣿⣿⣿⣿⣿⣿⣿⣿⣿⣿⣿⣿⣿⣿⣿⣿⣿⣿⣿⣿⢟⢟⢝⢕⢕⢕⢕⢸⣿⣿⣿⣿⣿⣿⣿⣿⣿⣿⣿⣿⣿⣿⣿⣿⣿⣿⣿⣿⣿⣿⣿⣿⣿⣿⣿⣿⠀⠀⠀⠀⠀⠀⠀⠀⠀⠀⠀⠀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⠀⠀⠀⠀⠀⠀⠀⠀⠀⠀⠀⣿⣿⣿⣿⣿⣿⣿⣿⣿⣿⣿⣿⣿⣿⣿⣿⣿⣿⣿⣿⣿⡏⠕⢜⢕⢕⢱⣵⣷⣿⣿⣿⣿⣿⣿⣿⣿⣿⣿⣿⣿⣿⣿⣿⣿⣿⣿⣿⣿⣿⣿⣿⣿⣿⣿⣿⣿⣿⠀⠀⠀⠀⠀⠀⠀⠀⠀⠀⠀⠀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⠀⠀⠀⠀⠀⠀⠀⠀⠀⠀⠀⣿⣿⣿⣿⣿⣿⣿⣿⣿⣿⣿⣿⣿⣿⣿⣿⣿⣿⣿⣿⣿⡇⢕⢕⢕⢕⢿⢿⢟⢝⣸⣿⣿⣿⣿⣿⣿⣿⣿⣿⣿⣿⣿⣿⣿⣿⣿⣿⣿⣿⣿⣿⣿⣿⣿⣿⣿⣿⠀⠀⠀⠀⠀⠀⠀⠀⠀⠀⠀⠀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⠀⠀⠀⠀⠀⠀⠀⠀⠀⠀⠀⣿⣿⣿⣿⣿⣿⣿⣿⣿⣿⣿⣿⣿⣿⣿⣿⣿⣿⣿⣿⣿⣧⡕⣵⣔⣴⣾⣿⣧⣵⣿⣿⣿⣿⣿⣿⣿⣿⣿⣿⣿⣿⣿⣿⣿⣿⣿⣿⣿⣿⣿⣿⣿⣿⣿⣿⣿⣿⠀⠀⠀⠀⠀⠀⠀⠀⠀⠀⠀⠀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⠀⠀⠀⠀⠀⠀⠀⠀⠀⠀⠀⣿⣿⣿⣿⣿⣿⣿⣿⣿⣿⣿⣿⣿⣿⣿⣿⣿⣿⣿⣿⣿⣿⣷⣸⣿⣿⣿⣿⣿⣽⣽⣿⣿⣿⣿⣿⣿⣿⣿⣿⣿⣿⣿⣿⣿⣿⣿⣿⣿⣿⣿⣿⣿⣿⣿⣿⣿⣿⠀⠀⠀⠀⠀⠀⠀⠀⠀⠀⠀⠀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⠀⠀⠀⠀⠀⠀⠀⠀⠀⠀⠀⣿⣿⣿⣿⣿⣿⣿⣿⣿⣿⣿⣿⣿⣿⣿⣿⣿⣿⣿⣿⣿⣿⣿⣿⣿⣿⣯⣵⣿⣿⣿⣿⣿⣿⣿⣿⣿⣿⣿⣿⣿⣿⣿⣿⣿⣿⣿⣿⣿⣿⣿⣿⣿⣿⣿⣿⣿⣿⠀⠀⠀⠀⠀⠀⠀⠀⠀⠀⠀⠀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⠀⠀⠀⠀⠀⠀⠀⠀⠀⠀⠀⣿⣿⣿⣿⣿⣿⣿⣿⣿⣿⣿⣿⣽⣿⡿⢿⢿⣿⢇⣿⣿⣿⣿⣿⣿⣿⣿⣿⣿⣿⣿⣿⣿⣿⣿⣿⣿⣿⣿⣿⣿⣿⣿⣿⣿⣿⣿⣿⣿⣿⣿⣿⣿⣿⣿⣿⣿⣿⠀⠀⠀⠀⠀⠀⠀⠀⠀⠀⠀⠀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⠀⠀⠀⠀⠀⠀⠀⠀⠀⠀⠀⣿⣿⣿⣿⣿⣿⣿⣿⣿⣿⣟⣫⣽⣵⣷⣿⢷⢇⢕⣹⣿⣿⣿⣿⣿⣿⣽⣿⣿⣿⣿⣿⣿⣿⣿⣿⣿⣿⣿⣿⣿⣿⣿⣿⣿⣿⣿⣿⣿⣿⣿⣿⣿⣿⣿⣿⣿⣿⠀⠀⠀⠀⠀⠀⠀⠀⠀⠀⠀⠀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⠀⠀⠀⠀⠀⠀⠀⠀⠀⠀⠀⣿⣿⣿⣿⣿⣿⣿⣿⣿⣿⣿⣿⣿⣿⢟⣿⣿⣿⣿⣿⣿⡿⢿⣿⣿⣾⣿⣿⣿⣿⣿⣿⣿⣿⣿⣿⣿⣿⣿⣿⣿⣿⣿⣿⣿⣿⣿⣿⣿⣿⣿⣿⣿⣿⣿⣿⣿⣿⠀⠀⠀⠀⠀⠀⠀⠀⠀⠀⠀⠀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⠀⠀⠀⠀⠀⠀⠀⠀⠀⠀⠀⣿⣿⣿⣿⣿⣿⣿⣿⣿⣿⣿⣟⣿⡇⢜⢟⡟⢟⢝⢝⣳⣵⣏⡽⢿⡿⢟⢻⢟⣿⣿⣿⣿⣿⣿⣿⣿⣿⣿⣿⣿⣿⣿⣿⣿⣿⣿⣿⣿⣿⣿⣿⣿⣿⣿⣿⣿⣿⠀⠀⠀⠀⠀⠀⠀⠀⠀⠀⠀⠀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⠀⠀⠀⠀⠀⠀⠀⠀⠀⠀⠀⣿⣿⣿⣿⣿⣿⣿⣿⣿⣿⣿⣿⣿⣾⣿⣿⡟⢕⢕⢝⢝⢝⣱⣵⣷⣕⡕⣱⣿⡿⣿⣿⣿⣿⣿⣿⣿⣿⣿⣿⣿⣿⣿⣿⣿⣿⣿⣿⣿⣿⣿⣿⣿⣿⣿⣿⣿⣿⠀⠀⠀⠀⠀⠀⠀⠀⠀⠀⠀⠀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⠀⠀⠀⠀⠀⠀⠀⠀⠀⠀⠀⣿⣿⣿⣿⣿⣿⣿⣿⣿⣿⣿⣿⣿⣿⣿⣿⡟⢕⢕⢕⣕⣿⣿⣿⣿⣿⣿⣿⣿⢵⣿⣿⣿⣿⣿⣿⣿⣿⣿⣿⣿⣿⣿⣿⣿⣿⣿⣿⣿⣿⣿⣿⣿⣿⣿⣿⣿⣿⠀⠀⠀⠀⠀⠀⠀⠀⠀⠀⠀⠀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⠀⠀⠀⠀⠀⠀⠀⠀⠀⠀⠀⣿⣿⣿⣿⣿⣿⣿⣿⣿⣿⣿⣿⣿⣿⣿⣿⣿⣧⢵⣿⣿⣿⣿⣿⣿⣿⢟⢝⢏⣾⣿⣿⣿⣿⣿⣿⣿⣿⣿⣿⣿⣿⣿⣿⣿⣿⣿⣿⣿⣿⣿⣿⣿⣿⣿⣿⣿⣿⠀⠀⠀⠀⠀⠀⠀⠀⠀⠀⠀⠀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⠀⠀⠀⠀⠀⠀⠀⠀⠀⠀⠀⠛⠛⠛⠛⠛⠛⠛⠛⠛⠛⠛⠛⠛⠛⠛⠛⠛⠛⠓⠛⠛⠛⠛⠛⠛⠛⠑⠑⠛⠛⠛⠛⠛⠛⠛⠛⠛⠛⠛⠛⠛⠛⠛⠛⠛⠛⠛⠛⠛⠛⠛⠛⠛⠛⠛⠛⠛⠛⠀⠀⠀⠀⠀⠀⠀⠀⠀⠀⠀⠀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⠀⠀⠀⠀⠀⠀⠀⠀⠀⠀⠀⣿⣿⣿⣿⣿⣿⣿⣿⣿⣿⣿⣿⣿⣿⣿⣿⣿⣿⣿⣿⣿⣿⡿⢿⢟⢿⡿⣿⣿⣿⣿⣿⣿⣿⣿⣿⣿⣿⣿⣿⣿⣿⣿⣿⣿⣿⣿⣿⣿⣿⣿⣿⣿⣿⣿⣿⣿⣿⠀⠀⠀⠀⠀⠀⠀⠀⠀⠀⠀⠀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⠀⠀⠀⠀⠀⠀⠀⠀⠀⠀⠀⣿⣿⣿⣿⣿⣿⣿⣿⣿⣿⣿⣿⣿⣿⣿⣿⣿⣿⣿⣿⡿⢏⢕⢕⢕⣕⡝⢜⣿⣿⣿⣿⣿⣿⣿⣿⣿⣿⣿⣿⣿⣿⣿⣿⣿⣿⣿⣿⣿⣿⣿⣿⣿⣿⣿⣿⣿⣿⠀⠀⠀⠀⠀⠀⠀⠀⠀⠀⠀⠀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⠀⠀⠀⠀⠀⠀⠀⠀⠀⠀⠀⣿⣿⣿⣿⣿⣿⣿⣿⣿⣿⣿⣿⣿⣿⣿⣿⣿⣿⣿⣿⣿⣷⣷⣾⣿⣿⣿⡕⢸⣿⣿⣿⣿⣿⣿⣿⣿⣿⣿⣿⣿⣿⣿⣿⣿⣿⣿⣿⣿⣿⣿⣿⣿⣿⣿⣿⣿⣿⠀⠀⠀⠀⠀⠀⠀⠀⠀⠀⠀⠀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⠀⠀⠀⠀⠀⠀⠀⠀⠀⠀⠀⣿⣿⣿⣿⣿⣿⣿⣿⣿⣿⣿⣿⣿⣿⣿⣿⣿⣿⣿⣿⣷⣿⢟⢻⣯⣝⣿⣷⣼⣿⣿⣿⣿⣿⣿⣿⣿⣿⣿⣿⣿⣿⣿⣿⣿⣿⣿⣿⣿⣿⣿⣿⣿⣿⣿⣿⣿⣿⠀⠀⠀⠀⠀⠀⠀⠀⠀⠀⠀⠀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⠀⠀⠀⠀⠀⠀⠀⠀⠀⠀⠀⣿⣿⣿⣿⣿⣿⣿⣿⣿⣿⣿⣿⣿⣿⣿⣿⣿⣿⣿⣿⣿⣿⣿⣿⣽⣿⣿⣽⣿⣿⣿⣿⣿⣿⣿⣿⣿⣿⣿⣿⣿⣿⣿⣿⣿⣿⣿⣿⣿⣿⣿⣿⣿⣿⣿⣿⣿⣿⠀⠀⠀⠀⠀⠀⠀⠀⠀⠀⠀⠀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⠀⠀⠀⠀⠀⠀⠀⠀⠀⠀⠀⣿⣿⣿⣿⣿⣿⣿⣿⣿⣿⣿⣿⣿⣿⣿⣿⣿⣿⣿⣿⣿⣿⣿⣟⢏⢟⣿⣝⣻⣯⢝⢟⢟⢟⢟⢟⢟⢿⣿⣿⣿⣿⣿⣿⣿⣿⣿⣿⣿⣿⣿⣿⣿⣿⣿⣿⣿⣿⠀⠀⠀⠀⠀⠀⠀⠀⠀⠀⠀⠀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⠀⠀⠀⠀⠀⠀⠀⠀⠀⠀⠀⣿⣿⣿⣿⣿⣿⣿⣿⣿⣿⣿⣿⣿⣿⣿⣿⣿⣿⣿⣿⣿⡿⢏⢿⡗⣱⣿⣿⣿⣿⡕⢕⢕⢕⢕⢕⢕⢕⢝⣿⣿⣿⣿⣿⣿⣿⣿⣿⣿⣿⣿⣿⣿⣿⣿⣿⣿⣿⠀⠀⠀⠀⠀⠀⠀⠀⠀⠀⠀⠀</a:t>
            </a:r>
            <a:br/>
            <a:r>
              <a:t>⠀⠀⠀⠀⠀⠀⠀⠀⠀⠀⠀⣿⣿⣿⣿⣿⣿⣿⣿⣿⣿⣿⣿⣿⣿⣿⣿⣿⣿⡿⢟⠕⠕⠑⢸⣿⣮⣿⣿⣿⣿⡇⢕⢕⢕⢕⢕⢕⠄⢕⢻⣿⣿⣿⣿⣿⣿⣿⣿⣿⣿⣿⣿⣿⣿⣿⣿⣿⣿⠀⠀⠀⠀⠀⠀⠀⠀⠀⠀⠀⠀</a:t>
            </a:r>
            <a:br/>
            <a:r>
              <a:t>⠀⠀⠀⠀⠀⠀⠀⠀⠀⠀⠀⣿⣿⣿⣿⣿⣿⣿⣿⣿⣿⣿⣿⣿⣿⣿⣿⡟⢝⠕⢑⠐⠀⠀⠁⠛⣝⣟⣟⡷⢿⠕⢕⢕⢕⢕⢕⢕⠁⠁⢕⢿⣿⣿⣿⣿⣿⣿⣿⣿⣿⣿⣿⣿⣿⣿⣿⣿⣿⠀⠀⠀⠀⠀⠀⠀⠀⠀⠀⠀⠀</a:t>
            </a:r>
            <a:br/>
            <a:r>
              <a:t>⠀⠀⠀⠀⠀⠀⠀⠀⠀⠀⠀⣿⣿⣿⣿⣿⣿⣿⣿⣿⣿⣿⣿⣿⣿⣿⣿⢕⠀⠀⠀⠕⢄⠀⠀⠀⢑⡳⢮⢽⢽⢝⢕⢕⢕⢕⢕⢕⠀⠀⠀⠁⠙⢿⣿⣿⣿⣿⣿⣿⣿⣿⣿⣿⣿⣿⣿⣿⣿⠀⠀⠀⠀⠀⠀⠀⠀⠀⠀⠀⠀</a:t>
            </a:r>
            <a:br/>
            <a:r>
              <a:t>⠀⠀⠀⠀⠀⠀⠀⠀⠀⠀⠀⣿⣿⣿⣿⣿⣿⣿⣿⣿⣿⣿⣿⣿⣿⣿⣿⢕⠀⠀⠀⠀⠐⠀⠀⠀⠀⢸⢽⣝⣝⣗⡂⢕⢕⢕⢕⢕⠀⠀⠀⠀⠀⢑⣿⣿⣿⣿⣿⣿⣿⣿⣿⣿⣿⣿⣿⣿⣿⠀⠀⠀⠀⠀⠀⠀⠀⠀⠀⠀⠀</a:t>
            </a:r>
            <a:br/>
            <a:r>
              <a:t>⠀⠀⠀⠀⠀⠀⠀⠀⠀⠀⠀⣿⣿⣿⣿⣿⣿⣿⣿⣿⣿⣿⣿⣿⣿⣿⣿⢕⠀⠀⠀⠀⠀⠀⠀⠀⠀⠜⢝⣗⡓⢖⢇⠑⢕⢕⢕⢕⠁⢄⠀⠀⠀⢕⢿⣿⣿⣿⣿⣿⣿⣿⣿⣿⣿⣿⣿⣿⣿⠀⠀⠀⠀⠀⠀⠀⠀⠀⠀⠀⠀</a:t>
            </a:r>
            <a:br/>
            <a:r>
              <a:t>⠀⠀⠀⠀⠀⠀⠀⠀⠀⠀⠀⣿⣿⣿⣿⣿⣿⣿⣿⣿⣿⣿⣿⣿⣿⣿⣿⢕⠀⠀⠀⠀⠀⠀⠀⠀⠀⢐⢕⢗⢵⠽⢍⢁⢕⢕⢕⢕⠁⠀⠐⠀⠀⠅⢸⣿⣿⣿⣿⣿⣿⣿⣿⣿⣿⣿⣿⣿⣿⠀⠀⠀⠀⠀⠀⠀⠀⠀⠀⠀⠀</a:t>
            </a:r>
            <a:br/>
            <a:r>
              <a:t>⠀⠀⠀⠀⠀⠀⠀⠀⠀⠀⠀⣿⣿⣿⣿⣿⣿⣿⣿⣿⣿⣿⣿⣿⣿⣿⣿⢕⠀⠀⠀⠀⡄⠀⠀⠀⠀⢐⢕⢸⢭⣝⣗⢆⠄⠕⠐⠀⠄⢀⡔⢰⡄⢕⢸⣿⣿⣿⣿⣿⣿⣿⣿⣿⣿⣿⣿⣿⣿⠀⠀⠀⠀⠀⠀⠀⠀⠀⠀⠀⠀</a:t>
            </a:r>
            <a:br/>
            <a:r>
              <a:t>⠀⠀⠀⠀⠀⠀⠀⠀⠀⠀⠀⣿⣿⣿⣿⣿⣿⣿⣿⣿⣿⣿⣿⣿⣿⣿⡕⠀⠀⠀⠀⠁⡇⢄⠀⠀⠀⠀⢕⢜⣕⢗⢱⢕⢔⠀⠁⠀⠀⢜⣱⣿⣿⢕⢹⣿⣿⣿⣿⣿⣿⣿⣿⣿⣿⣿⣿⣿⣿⠀⠀⠀⠀⠀⠀⠀⠀⠀⠀⠀⠀</a:t>
            </a:r>
            <a:br/>
            <a:r>
              <a:t>⠀⠀⠀⠀⠀⠀⠀⠀⠀⠀⠀⣿⣿⣿⣿⣿⣿⣿⣿⣿⣿⣿⣿⣿⣿⣿⣷⡔⢄⠀⠀⠀⠁⠁⠐⠀⠀⠀⢕⢕⢵⢝⡝⢅⢕⢀⠀⠀⠀⠑⠜⢻⢿⣶⣿⣿⣿⣿⣿⣿⣿⣿⣿⣿⣿⣿⣿⣿⣿⠀⠀⠀⠀⠀⠀⠀⠀⠀⠀⠀⠀</a:t>
            </a:r>
            <a:br/>
            <a:r>
              <a:t>⠀⠀⠀⠀⠀⠀⠀⠀⠀⠀⠀⣿⣿⣿⣿⣿⣿⣿⣿⣿⣿⣿⣿⣿⣿⣿⣿⣷⢕⢀⠀⠀⠀⢀⢄⢔⢀⠀⢕⢕⢰⣴⣷⣷⣮⣕⢄⠀⢄⢄⢐⢄⢜⣿⣿⣿⣿⣿⣿⣿⣿⣿⣿⣿⣿⣿⣿⣿⣿⠀⠀⠀⠀⠀⠀⠀⠀⠀⠀⠀⠀</a:t>
            </a:r>
            <a:br/>
            <a:r>
              <a:t>⠀⠀⠀⠀⠀⠀⠀⠀⠀⠀⠀⠛⠛⠛⠛⠛⠛⠛⠛⠛⠛⠛⠛⠛⠛⠛⠛⠛⠓⠑⠐⠀⠀⠑⠛⠃⠃⠀⠑⠀⠘⠛⠛⠛⠛⠛⠑⠐⠑⠑⠑⠑⠑⠙⠛⠛⠛⠛⠛⠛⠛⠛⠛⠛⠛⠛⠛⠛⠛⠀⠀⠀⠀⠀⠀⠀⠀⠀⠀⠀⠀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⠀⠀⠀⠀⠀⠀⠀⠀⠀⠀⠀⣿⣿⣿⣿⣿⣿⣿⣿⣿⣿⣿⣿⣿⣿⣿⣿⣿⣿⣿⣿⣿⣿⣿⣿⣿⣿⣿⣿⣿⣿⣿⣿⣿⣿⣿⣿⣿⣿⣿⣿⣿⣿⣿⣿⣿⣿⣿⣿⣿⣿⣿⣿⣿⣿⣿⣿⣯⢕⠀⠀⠀⠀⠀⠀⠀⠀⠀⠀⠀⠀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⠀⠀⠀⠀⠀⠀⠀⠀⠀⠀⠀⣿⣿⣿⣿⣿⣿⣿⣿⣿⣿⣿⣿⣿⣿⣿⣿⣿⣿⣿⣿⣿⣿⣿⣿⣿⣿⣿⣿⣿⣿⣿⣿⣿⣿⣿⣿⣿⣿⣿⣿⣿⣿⣿⣿⣿⣿⣿⣿⣿⣿⣿⣿⣿⣿⣿⣿⣿⢱⠀⠀⠀⠀⠀⠀⠀⠀⠀⠀⠀⠀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⠀⠀⠀⠀⠀⠀⠀⠀⠀⠀⠀⣿⣿⣿⣿⣿⣿⣿⣿⣿⣿⣿⣿⣿⣿⣿⣿⣿⣿⣿⣿⣿⣿⣿⣿⣿⣿⣿⣿⣿⣿⣿⣿⣿⣿⣿⣿⣿⣿⣿⣿⣿⣿⣿⣿⣿⣿⣿⣿⣿⣿⣿⣿⣿⣿⣿⣿⣿⢸⠀⠀⠀⠀⠀⠀⠀⠀⠀⠀⠀⠀</a:t>
            </a:r>
            <a:br/>
            <a:r>
              <a:t>⠀⠀⠀⠀⠀⠀⠀⠀⠀⠀⠀⣿⣿⣿⣿⣿⣿⣿⣿⣿⣿⣿⣿⣿⣿⣿⣿⣿⣿⣿⣿⣿⣿⣿⡿⣻⣿⢿⢟⢟⢿⣿⣿⣿⣿⣿⣿⣿⣿⣿⣿⣿⣿⣿⣿⣿⣿⣿⣿⣿⣿⣿⣿⣿⣿⣿⣿⣿⢸⠀⠀⠀⠀⠀⠀⠀⠀⠀⠀⠀⠀</a:t>
            </a:r>
            <a:br/>
            <a:r>
              <a:t>⠀⠀⠀⠀⠀⠀⠀⠀⠀⠀⠀⣿⣿⣿⣿⣿⣿⣿⣿⣿⣿⣿⣿⣿⣿⣿⣿⣿⣿⣿⣿⣿⣿⢏⡏⢕⢕⢕⢕⣕⣾⣿⣿⣿⣿⣿⣿⣿⣿⣿⣿⣿⣿⣿⣿⣿⣿⣿⣿⣿⣿⣿⣿⣿⣿⣿⣿⣯⢱⠀⠀⠀⠀⠀⠀⠀⠀⠀⠀⠀⠀</a:t>
            </a:r>
            <a:br/>
            <a:r>
              <a:t>⠀⠀⠀⠀⠀⠀⠀⠀⠀⠀⠀⣿⣿⣿⣿⣿⣿⣿⣿⣿⣿⣿⣿⣿⣿⣿⣿⣿⣿⣿⣿⣿⡇⢕⢕⢕⢕⣼⣿⣿⣿⢿⣿⣿⣿⣿⣿⣿⣿⣿⣿⣿⣿⣿⣿⣿⣿⣿⣿⣿⣿⣿⣿⣿⣿⣿⣿⣏⢸⠀⠀⠀⠀⠀⠀⠀⠀⠀⠀⠀⠀</a:t>
            </a:r>
            <a:br/>
            <a:r>
              <a:t>⠀⠀⠀⠀⠀⠀⠀⠀⠀⠀⠀⣿⣿⣿⣿⣿⣿⣿⣿⣿⣿⣿⣿⣿⣿⣿⣿⣿⣿⣿⣿⣿⡇⢕⢕⠕⢜⣟⣏⢕⢱⣼⣿⣿⣿⣿⣿⣿⣿⣿⣿⣿⣿⣿⣿⣿⣿⣿⣿⣿⣿⣿⣿⣿⣿⣿⣿⣟⢹⠀⠀⠀⠀⠀⠀⠀⠀⠀⠀⠀⠀</a:t>
            </a:r>
            <a:br/>
            <a:r>
              <a:t>⠀⠀⠀⠀⠀⠀⠀⠀⠀⠀⠀⣿⣿⣿⣿⣿⣿⣿⣿⣿⣿⣿⣿⣿⣿⣿⣿⣿⣿⣿⣿⣿⣿⣕⢺⣷⣾⣿⣿⣿⡿⣿⣿⣿⣿⣿⣿⣿⣿⣿⣿⣿⣿⣿⣿⣿⣿⣿⣿⣿⣿⣿⣿⣿⣿⣿⣿⣿⢸⠀⠀⠀⠀⠀⠀⠀⠀⠀⠀⠀⠀</a:t>
            </a:r>
            <a:br/>
            <a:r>
              <a:t>⠀⠀⠀⠀⠀⠀⠀⠀⠀⠀⠀⣿⣿⣿⣿⣿⣿⣿⣿⣿⣿⣿⣿⣿⣿⣿⣿⣿⣿⣿⣿⣿⣿⣿⣵⣟⣿⣿⣿⣿⣷⣿⣿⣿⣿⣿⣿⣿⣿⣿⣿⣿⣿⣿⣿⣿⣿⣿⣿⣿⣿⣿⣿⣿⣿⣿⣿⡇⢸⠀⠀⠀⠀⠀⠀⠀⠀⠀⠀⠀⠀</a:t>
            </a:r>
            <a:br/>
            <a:r>
              <a:t>⠀⠀⠀⠀⠀⠀⠀⠀⠀⠀⠀⣿⣿⣿⣿⣿⣿⣿⣿⣿⣿⣿⣿⣿⣿⣿⣿⣿⣿⣿⣿⣿⣿⣿⣿⣿⣿⣿⡿⣿⣿⣿⣿⣿⣿⣿⣿⣿⣿⣿⣿⣿⣿⣿⣿⣿⣿⣿⣿⣿⣿⣿⣿⣿⣿⣿⣿⡟⢸⠀⠀⠀⠀⠀⠀⠀⠀⠀⠀⠀⠀</a:t>
            </a:r>
            <a:br/>
            <a:r>
              <a:t>⠀⠀⠀⠀⠀⠀⠀⠀⠀⠀⠀⣿⣿⣿⣿⣿⣿⣿⣿⣿⣿⣿⣿⣿⣿⣿⣿⣿⣿⣿⣿⣿⣿⣿⣿⣿⣿⣷⣺⣿⣿⣿⣿⣿⣿⣿⣿⣿⣿⣿⣿⣿⣿⣿⣿⣿⣿⣿⣿⣿⣿⣿⣿⣿⣿⣿⣿⣇⣾⠀⠀⠀⠀⠀⠀⠀⠀⠀⠀⠀⠀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⠀⠀⠀⠀⠀⠀⠀⠀⠀⠀⠀⣿⣿⣿⣿⣿⣿⣿⣿⣿⣿⣿⣿⣿⣿⣿⣿⣿⣿⣿⣿⣿⣿⣿⣿⣿⣿⣿⣿⣿⣿⣿⣿⣿⣿⣿⣿⣿⣿⣿⣿⣿⣿⣿⣿⣿⣿⣿⣿⣿⣿⣿⣿⣿⣿⣿⣿⡇⢾⠀⠀⠀⠀⠀⠀⠀⠀⠀⠀⠀⠀</a:t>
            </a:r>
            <a:br/>
            <a:r>
              <a:t>⠀⠀⠀⠀⠀⠀⠀⠀⠀⠀⠀⣿⣿⣿⣿⣿⣿⣿⣿⣿⣿⣿⣿⣿⣿⣿⣿⣿⣿⣿⢹⣿⣿⣿⣿⣿⣿⣿⣿⣿⣿⣿⣿⣿⣿⣿⣿⣿⣿⣿⣿⣿⣿⣿⣿⣿⣿⣿⣿⣿⣿⣿⣿⣿⣿⣿⣿⣟⣽⠀⠀⠀⠀⠀⠀⠀⠀⠀⠀⠀⠀</a:t>
            </a:r>
            <a:br/>
            <a:r>
              <a:t>⠀⠀⠀⠀⠀⠀⠀⠀⠀⠀⠀⣿⣿⣿⣿⣿⣿⣿⣿⣿⣿⣿⣿⣿⣿⣿⣿⣿⣿⡏⢸⣿⣿⣿⣿⣿⣿⣿⣿⣿⣿⣿⣿⣿⣿⣿⣿⣿⣿⣿⣿⣿⣿⣿⣿⣿⣿⣿⣿⣿⣿⣿⣿⣿⣿⣿⣿⣿⣿⠀⠀⠀⠀⠀⠀⠀⠀⠀⠀⠀⠀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⠀⠀⠀⠀⠀⠀⠀⠀⠀⠀⠀⣿⣿⣿⣿⣿⣿⣿⣿⣿⣿⣿⣿⣿⢿⢿⣽⡟⡟⢕⢸⣿⣿⣿⣿⣿⣿⣿⣿⣿⣿⣿⣿⣿⣿⣿⣿⣿⣿⣿⣿⣿⣿⣿⣿⣿⣿⣿⣿⣿⣿⣿⣿⣿⣿⣿⣿⣯⣿⠀⠀⠀⠀⠀⠀⠀⠀⠀⠀⠀⠀</a:t>
            </a:r>
            <a:br/>
            <a:r>
              <a:t>⠀⠀⠀⠀⠀⠀⠀⠀⠀⠀⠀⣿⣿⣿⣿⣿⣿⣿⣿⣿⣿⣿⣷⣿⣿⣿⣿⣷⣳⡕⢕⣷⣿⣿⣿⣿⣿⣿⣿⣿⣿⣿⣿⣿⣿⣿⣿⣿⣿⣿⣿⣿⣿⣿⣿⣿⣿⣿⣿⣿⣿⣿⣿⣿⣿⣿⣿⣿⣿⠀⠀⠀⠀⠀⠀⠀⠀⠀⠀⠀⠀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⠀⠀⠀⠀⠀⠀⠀⠀⠀⠀⠀⣿⣿⣿⣿⣿⣿⣿⣿⣿⣿⣿⣿⣿⣿⢟⣿⣿⣿⣿⣿⣿⣿⣿⣿⣿⣿⣿⣿⣿⣿⣿⣿⣿⣿⣿⣿⣿⣿⣿⣿⣿⣿⣿⣿⣿⣿⣿⣿⣿⣿⣿⣿⣿⣿⣿⣿⣯⣿⠀⠀⠀⠀⠀⠀⠀⠀⠀⠀⠀⠀</a:t>
            </a:r>
            <a:br/>
            <a:r>
              <a:t>⠀⠀⠀⠀⠀⠀⠀⠀⠀⠀⠀⣿⣿⣿⣿⣿⣿⣿⣿⣿⣿⣿⣾⣿⢕⣕⣹⣿⢟⢟⢟⣿⡿⡽⢿⢏⡏⡹⢝⣿⣿⣿⣿⣿⣿⣿⣿⣿⣿⣿⣿⣿⣿⣿⣿⣿⣿⣿⣿⣿⣿⣿⣿⣿⣿⣿⣿⡏⣿⠀⠀⠀⠀⠀⠀⠀⠀⠀⠀⠀⠀</a:t>
            </a:r>
            <a:br/>
            <a:r>
              <a:t>⠀⠀⠀⠀⠀⠀⠀⠀⠀⠀⠀⣿⣿⣿⣿⣿⣿⣿⣿⣿⣿⣿⣿⣿⣿⣿⣿⣿⢕⢕⢕⢕⢕⣵⣷⣾⣾⣵⣵⣾⡟⣿⣿⣿⣿⣿⣿⣿⣿⣿⣿⣿⣿⣿⣿⣿⣿⣿⣿⣿⣿⣿⣿⣿⣿⣿⣿⣇⣹⠀⠀⠀⠀⠀⠀⠀⠀⠀⠀⠀⠀</a:t>
            </a:r>
            <a:br/>
            <a:r>
              <a:t>⠀⠀⠀⠀⠀⠀⠀⠀⠀⠀⠀⣿⣿⣿⣿⣿⣿⣿⣿⣿⣿⣿⣿⣿⣿⣿⣿⣿⢕⢕⢕⢕⣵⣿⣿⣿⣿⣿⣿⣿⢿⣿⣿⣿⣿⣿⣿⣿⣿⣿⣿⣿⣿⣿⣿⣿⣿⣿⣿⣿⣿⣿⣿⣿⣿⣿⣿⣇⢻⠀⠀⠀⠀⠀⠀⠀⠀⠀⠀⠀⠀</a:t>
            </a:r>
            <a:br/>
            <a:r>
              <a:t>⠀⠀⠀⠀⠀⠀⠀⠀⠀⠀⠀⣿⣿⣿⣿⣿⣿⣿⣿⣿⣿⣿⣿⣿⣿⣿⣿⣿⢷⣕⢸⢷⣿⣿⣿⣿⣿⡇⢕⢏⣿⣿⣿⣿⣿⣿⣿⣿⣿⣿⣿⣿⣿⣿⣿⣿⣿⣿⣿⣿⣿⣿⣿⣿⣿⣿⣿⡇⣵⠀⠀⠀⠀⠀⠀⠀⠀⠀⠀⠀⠀</a:t>
            </a:r>
            <a:br/>
            <a:r>
              <a:t>⠀⠀⠀⠀⠀⠀⠀⠀⠀⠀⠀⠛⠛⠛⠛⠛⠛⠛⠛⠛⠛⠛⠛⠛⠛⠛⠛⠛⠚⠛⠛⠛⠛⠛⠛⠛⠛⠑⠑⠚⠛⠛⠛⠛⠛⠛⠛⠛⠛⠛⠛⠛⠛⠛⠛⠛⠛⠛⠛⠛⠛⠛⠛⠛⠛⠛⠛⠃⠘⠀⠀⠀⠀⠀⠀⠀⠀⠀⠀⠀⠀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⠀⠀⠀⠀⠀⠀⠀⠀⠀⠀⠀⣿⣿⣿⣿⣿⣿⣿⣿⣿⣿⣿⣿⣿⣿⣿⣿⣿⣿⣿⣿⣿⣿⣿⣿⣿⣿⣿⣿⣿⣿⣿⣿⣿⣿⣿⣿⣿⣿⣿⣿⣿⣿⣿⣿⣿⣿⣿⣿⣿⣿⣿⣿⣿⣿⡏⢹⣿⣿⠀⠀⠀⠀⠀⠀⠀⠀⠀⠀⠀⠀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⠀⠀⠀⠀⠀⠀⠀⠀⠀⠀⠀⣿⣿⣿⣿⣿⣿⣿⣿⣿⣿⣿⣿⣿⣿⣿⣿⣿⣿⣿⣿⣿⣿⣿⣿⣿⣿⣿⣿⣿⣿⣿⣿⣿⣿⣿⣿⣿⣿⣿⣿⣿⣿⣿⣿⣿⣿⣿⣿⣿⣿⣿⣿⣿⣿⡇⢸⣿⣿⠀⠀⠀⠀⠀⠀⠀⠀⠀⠀⠀⠀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⠀⠀⠀⠀⠀⠀⠀⠀⠀⠀⠀⣿⣿⣿⣿⣿⣿⣿⣿⣿⣿⣿⣿⣿⣿⣿⣿⣿⣿⣿⣿⣿⣿⣿⣿⣿⣿⣿⣿⣿⣿⣿⣿⣿⣿⣿⣿⣿⣿⣿⣿⣿⣿⣿⣿⣿⣿⣿⣿⣿⣿⣿⣿⣿⣿⣇⣿⣿⣿⠀⠀⠀⠀⠀⠀⠀⠀⠀⠀⠀⠀</a:t>
            </a:r>
            <a:br/>
            <a:r>
              <a:t>⠀⠀⠀⠀⠀⠀⠀⠀⠀⠀⠀⣿⣿⣿⣿⣿⣿⣿⣿⣿⣿⣿⣿⣿⣿⣿⣿⣿⣿⣿⣿⣿⣿⡿⢯⣿⣿⢟⢏⢟⣿⣿⣿⣿⣿⣿⣿⣿⣿⣿⣿⣿⣿⣿⣿⣿⣿⣿⣿⣿⣿⣿⣿⣿⣿⡏⣽⣿⣿⠀⠀⠀⠀⠀⠀⠀⠀⠀⠀⠀⠀</a:t>
            </a:r>
            <a:br/>
            <a:r>
              <a:t>⠀⠀⠀⠀⠀⠀⠀⠀⠀⠀⠀⣿⣿⣿⣿⣿⣿⣿⣿⣿⣿⣿⣿⣿⣿⣿⣿⣿⣿⣿⣿⣿⡿⢹⢜⢕⢕⢅⣔⣱⣿⣿⣿⣿⣿⣿⣿⣿⣿⣿⣿⣿⣿⣿⣿⣿⣿⣿⣿⣿⣿⣿⣿⣿⣿⡇⣺⣿⣿⠀⠀⠀⠀⠀⠀⠀⠀⠀⠀⠀⠀</a:t>
            </a:r>
            <a:br/>
            <a:r>
              <a:t>⠀⠀⠀⠀⠀⠀⠀⠀⠀⠀⠀⣿⣿⣿⣿⣿⣿⣿⣿⣿⣿⣿⣿⣿⣿⣿⣿⣿⣿⣿⣿⣿⡇⢕⢕⢕⢱⣿⣿⢿⢟⣯⣿⣿⣿⣿⣿⣿⣿⣿⣿⣿⣿⣿⣿⣿⣿⣿⣿⣿⣿⣿⣿⣿⣿⡇⣿⣿⣿⠀⠀⠀⠀⠀⠀⠀⠀⠀⠀⠀⠀</a:t>
            </a:r>
            <a:br/>
            <a:r>
              <a:t>⠀⠀⠀⠀⠀⠀⠀⠀⠀⠀⠀⣿⣿⣿⣿⣿⣿⣿⣿⣿⣿⣿⣿⣿⣿⣿⣿⣿⣿⣿⣿⣿⡇⢕⢕⢑⢜⣽⣵⢔⣵⣾⣿⣿⣿⣿⣿⣿⣿⣿⣿⣿⣿⣿⣿⣿⣿⣿⣿⣿⣿⣿⣿⣿⣿⡏⣿⣿⣿⠀⠀⠀⠀⠀⠀⠀⠀⠀⠀⠀⠀</a:t>
            </a:r>
            <a:br/>
            <a:r>
              <a:t>⠀⠀⠀⠀⠀⠀⠀⠀⠀⠀⠀⣿⣿⣿⣿⣿⣿⣿⣿⣿⣿⣿⣿⣿⣿⣿⣿⣿⣿⣿⣿⣿⣿⣇⢹⣷⣿⣿⣿⡿⢿⣿⣿⣿⣿⣿⣿⣿⣿⣿⣿⣿⣿⣿⣿⣿⣿⣿⣿⣿⣿⣿⣿⣿⣿⡇⣿⣿⣿⠀⠀⠀⠀⠀⠀⠀⠀⠀⠀⠀⠀</a:t>
            </a:r>
            <a:br/>
            <a:r>
              <a:t>⠀⠀⠀⠀⠀⠀⠀⠀⠀⠀⠀⣿⣿⣿⣿⣿⣿⣿⣿⣿⣿⣿⣿⣿⣿⣿⣿⣿⣿⣿⣿⣿⣿⣿⣾⣾⣿⣿⣿⣿⣿⣿⣿⣿⣿⣿⣿⣿⣿⣿⣿⣿⣿⣿⣿⣿⣿⣿⣿⣿⣿⣿⣿⣿⣿⡕⣿⣿⣿⠀⠀⠀⠀⠀⠀⠀⠀⠀⠀⠀⠀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⠀⠀⠀⠀⠀⠀⠀⠀⠀⠀⠀⣿⣿⣿⣿⣿⣿⣿⣿⣿⣿⣿⣿⣿⣿⣿⣿⣿⣿⣿⣿⣿⣿⣿⣿⣿⣿⣿⢿⣿⣿⣿⣿⣿⣿⣿⣿⣿⣿⣿⣿⣿⣿⣿⣿⣿⣿⣿⣿⣿⣿⣿⣿⣿⣿⡇⣿⣿⣿⠀⠀⠀⠀⠀⠀⠀⠀⠀⠀⠀⠀</a:t>
            </a:r>
            <a:br/>
            <a:r>
              <a:t>⠀⠀⠀⠀⠀⠀⠀⠀⠀⠀⠀⣿⣿⣿⣿⣿⣿⣿⣿⣿⣿⣿⣿⣿⣿⣿⣿⣿⣿⣿⣿⣿⣿⣿⣿⣿⣿⣿⣜⣿⣿⣿⣿⣿⣿⣿⣿⣿⣿⣿⣿⣿⣿⣿⣿⣿⣿⣿⣿⣿⣿⣿⣿⣿⣿⡵⣿⣿⣿⠀⠀⠀⠀⠀⠀⠀⠀⠀⠀⠀⠀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⠀⠀⠀⠀⠀⠀⠀⠀⠀⠀⠀⣿⣿⣿⣿⣿⣿⣿⣿⣿⣿⣿⣿⣿⣿⣿⣿⣿⣿⣿⣿⣿⣿⣿⣿⣿⣿⣿⣿⣿⣿⣿⣿⣿⣿⣿⣿⣿⣿⣿⣿⣿⣿⣿⣿⣿⣿⣿⣿⣿⣿⣿⣿⣿⣿⡏⣿⣿⣿⠀⠀⠀⠀⠀⠀⠀⠀⠀⠀⠀⠀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⠀⠀⠀⠀⠀⠀⠀⠀⠀⠀⠀⣿⣿⣿⣿⣿⣿⣿⣿⣿⣿⣿⣿⣿⣿⣿⣿⣿⣿⣿⣿⣿⣿⣿⣿⣿⣿⣿⣿⣿⣿⣿⣿⣿⣿⣿⣿⣿⣿⣿⣿⣿⣿⣿⣿⣿⣿⣿⣿⣿⣿⣿⣿⣿⣿⣷⣿⣿⣿⠀⠀⠀⠀⠀⠀⠀⠀⠀⠀⠀⠀</a:t>
            </a:r>
            <a:br/>
            <a:r>
              <a:t>⠀⠀⠀⠀⠀⠀⠀⠀⠀⠀⠀⣿⣿⣿⣿⣿⣿⣿⣿⣿⣿⣿⣿⣿⣿⣿⣿⣿⣿⣿⢏⣿⣿⣿⣿⣿⣿⣿⣿⣿⣿⣿⣿⣿⣿⣿⣿⣿⣿⣿⣿⣿⣿⣿⣿⣿⣿⣿⣿⣿⣿⣿⣿⣿⣿⡿⣿⣿⣿⠀⠀⠀⠀⠀⠀⠀⠀⠀⠀⠀⠀</a:t>
            </a:r>
            <a:br/>
            <a:r>
              <a:t>⠀⠀⠀⠀⠀⠀⠀⠀⠀⠀⠀⣿⣿⣿⣿⣿⣿⣿⣿⣿⣿⣿⣿⣟⣟⣟⣟⡿⢹⢕⢕⣿⣿⣿⣿⣿⣿⣿⣿⣿⣿⣿⣿⣿⣿⣿⣿⣿⣿⣿⣿⣿⣿⣿⣿⣿⣿⣿⣿⣿⣿⣿⣿⣿⣿⣷⣿⣿⣿⠀⠀⠀⠀⠀⠀⠀⠀⠀⠀⠀⠀</a:t>
            </a:r>
            <a:br/>
            <a:r>
              <a:t>⠀⠀⠀⠀⠀⠀⠀⠀⠀⠀⠀⣿⣿⣿⣿⣿⣿⣿⣿⣿⣿⣿⣿⣿⣿⣿⣿⣿⣟⡕⢕⢽⣿⣿⣿⣿⣿⣿⣿⣿⣿⣿⣿⣿⣿⣿⣿⣿⣿⣿⣿⣿⣿⣿⣿⣿⣿⣿⣿⣿⣿⣿⣿⣿⣿⡿⣿⣿⣿⠀⠀⠀⠀⠀⠀⠀⠀⠀⠀⠀⠀</a:t>
            </a:r>
            <a:br/>
            <a:r>
              <a:t>⠀⠀⠀⠀⠀⠀⠀⠀⠀⠀⠀⣿⣿⣿⣿⣿⣿⣿⣿⣿⣿⣿⢿⣿⡿⢟⣿⣿⣿⣿⣿⣿⣿⣿⣿⣿⣟⣽⣿⣿⣿⣿⣿⣿⣿⣿⣿⣿⣿⣿⣿⣿⣿⣿⣿⣿⣿⣿⣿⣿⣿⣿⣿⣿⣿⡟⣿⣿⣿⠀⠀⠀⠀⠀⠀⠀⠀⠀⠀⠀⠀</a:t>
            </a:r>
            <a:br/>
            <a:r>
              <a:t>⠀⠀⠀⠀⠀⠀⠀⠀⠀⠀⠀⣿⣿⣿⣿⣿⣿⣿⣿⣿⣿⣿⣿⣿⣱⣵⣽⣿⢟⢟⢿⢿⢿⢿⢿⢿⣽⢳⢕⣿⣿⣿⣿⣿⣿⣿⣿⣿⣿⣿⣿⣿⣿⣿⣿⣿⣿⣿⣿⣿⣿⣿⣿⣿⣿⡟⣿⣿⣿⠀⠀⠀⠀⠀⠀⠀⠀⠀⠀⠀⠀</a:t>
            </a:r>
            <a:br/>
            <a:r>
              <a:t>⠀⠀⠀⠀⠀⠀⠀⠀⠀⠀⠀⣿⣿⣿⣿⣿⣿⣿⣿⣿⣿⣿⣿⣿⣿⣿⣿⣵⡕⢕⢕⢕⢕⣵⣿⣷⣿⣾⣾⣿⣿⣿⣿⣿⣿⣿⣿⣿⣿⣿⣿⣿⣿⣿⣿⣿⣿⣿⣿⣿⣿⣿⣿⣿⣿⢇⣿⣿⣿⠀⠀⠀⠀⠀⠀⠀⠀⠀⠀⠀⠀</a:t>
            </a:r>
            <a:br/>
            <a:r>
              <a:t>⠀⠀⠀⠀⠀⠀⠀⠀⠀⠀⠀⣿⣿⣿⣿⣿⣿⣿⣿⣿⣿⣿⣿⣿⣿⣿⣿⣿⡇⢕⢕⢕⣿⣿⣿⣿⣿⣿⡿⣿⣿⣿⣿⣿⣿⣿⣿⣿⣿⣿⣿⣿⣿⣿⣿⣿⣿⣿⣿⣿⣿⣿⣿⣿⣿⡇⢻⣿⣿⠀⠀⠀⠀⠀⠀⠀⠀⠀⠀⠀⠀</a:t>
            </a:r>
            <a:br/>
            <a:r>
              <a:t>⠀⠀⠀⠀⠀⠀⠀⠀⠀⠀⠀⣿⣿⣿⣿⣿⣿⣿⣿⣿⣿⣿⣿⣿⣿⣿⣿⣿⢇⢱⣕⣝⢿⣿⣿⣿⣿⡟⢕⣱⣿⣿⣿⣿⣿⣿⣿⣿⣿⣿⣿⣿⣿⣿⣿⣿⣿⣿⣿⣿⣿⣿⣿⣿⣿⡇⣿⣿⣿⠀⠀⠀⠀⠀⠀⠀⠀⠀⠀⠀⠀</a:t>
            </a:r>
            <a:br/>
            <a:r>
              <a:t>⠀⠀⠀⠀⠀⠀⠀⠀⠀⠀⠀⠛⠛⠛⠛⠛⠛⠛⠛⠛⠛⠛⠛⠛⠛⠛⠛⠛⠘⠃⠑⠛⠛⠛⠛⠛⠛⠑⠚⠛⠛⠛⠛⠛⠛⠛⠛⠛⠛⠛⠛⠛⠛⠛⠛⠛⠛⠛⠛⠛⠛⠛⠛⠛⠛⠑⠛⠛⠛⠀⠀⠀⠀⠀⠀⠀⠀⠀⠀⠀⠀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⠀⠀⠀⠀⠀⠀⠀⠀⠀⠀⠀⣿⣿⣿⣿⣿⣿⣿⣿⣿⣿⣿⣿⣿⣿⣿⣿⣿⣿⣿⣿⣿⣿⣿⣿⣿⣿⣿⣿⣿⣿⣿⣿⣿⣿⣿⣿⣿⣿⣿⣿⣿⣿⣿⣿⣿⣿⣿⣿⣿⣿⢞⣿⣿⣿⣿⣿⣿⣿⠀⠀⠀⠀⠀⠀⠀⠀⠀⠀⠀⠀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⠀⠀⠀⠀⠀⠀⠀⠀⠀⠀⠀⣿⣿⣿⣿⣿⣿⣿⣿⣿⣿⣿⣿⣿⣿⣿⣿⣿⣿⣿⣿⣿⣿⣿⣿⣿⣿⣿⣿⣿⣿⣿⣿⣿⣿⣿⣿⣿⣿⣿⣿⣿⣿⣿⣿⣿⣿⣿⣿⣿⣿⢸⣿⣿⣿⣿⣿⣿⣿⠀⠀⠀⠀⠀⠀⠀⠀⠀⠀⠀⠀</a:t>
            </a:r>
            <a:br/>
            <a:r>
              <a:t>⠀⠀⠀⠀⠀⠀⠀⠀⠀⠀⠀⣿⣿⣿⣿⣿⣿⣿⣿⣿⣿⣿⣿⣿⣿⣿⣿⣿⣿⣿⣿⣿⣿⢟⣫⣿⡿⢟⢻⣿⣿⣿⣿⣿⣿⣿⣿⣿⣿⣿⣿⣿⣿⣿⣿⣿⣿⣿⣿⣿⣿⢹⣿⣿⣿⣿⣿⣿⣿⠀⠀⠀⠀⠀⠀⠀⠀⠀⠀⠀⠀</a:t>
            </a:r>
            <a:br/>
            <a:r>
              <a:t>⠀⠀⠀⠀⠀⠀⠀⠀⠀⠀⠀⣿⣿⣿⣿⣿⣿⣿⣿⣿⣿⣿⣿⣿⣿⣿⣿⣿⣿⣿⣿⣿⢯⡿⢏⢇⢕⣕⣸⣿⣿⣿⣿⣿⣿⣿⣿⣿⣿⣿⣿⣿⣿⣿⣿⣿⣿⣿⣿⣿⣿⢸⣿⣿⣿⣿⣿⣿⣿⠀⠀⠀⠀⠀⠀⠀⠀⠀⠀⠀⠀</a:t>
            </a:r>
            <a:br/>
            <a:r>
              <a:t>⠀⠀⠀⠀⠀⠀⠀⠀⠀⠀⠀⣿⣿⣿⣿⣿⣿⣿⣿⣿⣿⣿⣿⣿⣿⣿⣿⣿⣿⣿⣿⣿⢕⢕⢕⣱⣿⣿⢿⢟⢫⣿⣿⣿⣿⣿⣿⣿⣿⣿⣿⣿⣿⣿⣿⣿⣿⣿⣿⣿⣿⣼⣿⣿⣿⣿⣿⣿⣿⠀⠀⠀⠀⠀⠀⠀⠀⠀⠀⠀⠀</a:t>
            </a:r>
            <a:br/>
            <a:r>
              <a:t>⠀⠀⠀⠀⠀⠀⠀⠀⠀⠀⠀⣿⣿⣿⣿⣿⣿⣿⣿⣿⣿⣿⣿⣿⣿⣿⣿⣿⣿⣿⣿⣿⡕⢕⢑⢜⣽⡵⣔⣷⣾⣿⣿⣿⣿⣿⣿⣿⣿⣿⣿⣿⣿⣿⣿⣿⣿⣿⣿⣿⣿⣹⣿⣿⣿⣿⣿⣿⣿⠀⠀⠀⠀⠀⠀⠀⠀⠀⠀⠀⠀</a:t>
            </a:r>
            <a:br/>
            <a:r>
              <a:t>⠀⠀⠀⠀⠀⠀⠀⠀⠀⠀⠀⣿⣿⣿⣿⣿⣿⣿⣿⣿⣿⣿⣿⣿⣿⣿⣿⣿⣿⣿⣿⣿⣷⡿⣷⣿⣿⣿⡟⢟⣿⣿⣿⣿⣿⣿⣿⣿⣿⣿⣿⣿⣿⣿⣿⣿⣿⣿⣿⣿⣿⢸⣿⣿⣿⣿⣿⣿⣿⠀⠀⠀⠀⠀⠀⠀⠀⠀⠀⠀⠀</a:t>
            </a:r>
            <a:br/>
            <a:r>
              <a:t>⠀⠀⠀⠀⠀⠀⠀⠀⠀⠀⠀⣿⣿⣿⣿⣿⣿⣿⣿⣿⣿⣿⣿⣿⣿⣿⣿⣿⣿⣿⣿⣿⣿⣷⣏⣾⣿⣿⣿⣿⣿⣿⣿⣿⣿⣿⣿⣿⣿⣿⣿⣿⣿⣿⣿⣿⣿⣿⣿⣿⣿⣾⣿⣿⣿⣿⣿⣿⣿⠀⠀⠀⠀⠀⠀⠀⠀⠀⠀⠀⠀</a:t>
            </a:r>
            <a:br/>
            <a:r>
              <a:t>⠀⠀⠀⠀⠀⠀⠀⠀⠀⠀⠀⣿⣿⣿⣿⣿⣿⣿⣿⣿⣿⣿⣿⣿⣿⣿⣿⣿⣿⣿⣿⣿⣿⣿⣿⣿⣿⣟⣿⣿⣿⣿⣿⣿⣿⣿⣿⣿⣿⣿⣿⣿⣿⣿⣿⣿⣿⣿⣿⣿⣿⢸⣿⣿⣿⣿⣿⣿⣿⠀⠀⠀⠀⠀⠀⠀⠀⠀⠀⠀⠀</a:t>
            </a:r>
            <a:br/>
            <a:r>
              <a:t>⠀⠀⠀⠀⠀⠀⠀⠀⠀⠀⠀⣿⣿⣿⣿⣿⣿⣿⣿⣿⣿⣿⣿⣿⣿⣿⣿⣿⣿⣿⣿⣿⣿⣿⣿⣿⣿⣷⣽⣿⣿⣿⣿⣿⣿⣿⣿⣿⣿⣿⣿⣿⣿⣿⣿⣿⣿⣿⣿⣿⣿⣿⣿⣿⣿⣿⣿⣿⣿⠀⠀⠀⠀⠀⠀⠀⠀⠀⠀⠀⠀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⠀⠀⠀⠀⠀⠀⠀⠀⠀⠀⠀⣿⣿⣿⣿⣿⣿⣿⣿⣿⣿⣿⣿⣿⣿⣿⣿⣿⣿⣿⣿⣿⣿⣿⣿⣿⣿⣿⣿⣿⣿⣿⣿⣿⣿⣿⣿⣿⣿⣿⣿⣿⣿⣿⣿⣿⣿⣿⣿⣿⣿⣻⣿⣿⣿⣿⣿⣿⣿⠀⠀⠀⠀⠀⠀⠀⠀⠀⠀⠀⠀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⠀⠀⠀⠀⠀⠀⠀⠀⠀⠀⠀⣿⣿⣿⣿⣿⣿⣿⣿⣿⣿⣿⣿⣿⣿⣿⣿⣿⣿⣿⣿⣿⣿⣿⣿⣿⣿⣿⣿⣿⣿⣿⣿⣿⣿⣿⣿⣿⣿⣿⣿⣿⣿⣿⣿⣿⣿⣿⣿⣿⣿⣻⣿⣿⣿⣿⣿⣿⣿⠀⠀⠀⠀⠀⠀⠀⠀⠀⠀⠀⠀</a:t>
            </a:r>
            <a:br/>
            <a:r>
              <a:t>⠀⠀⠀⠀⠀⠀⠀⠀⠀⠀⠀⣿⣿⣿⣿⣿⣿⣿⣿⣿⣿⣿⣿⣿⣿⣿⣿⣿⣿⣿⣿⢞⣿⣿⣿⣿⣿⣿⣿⣿⣿⣿⣿⣿⣿⣿⣿⣿⣿⣿⣿⣿⣿⣿⣿⣿⣿⣿⣿⣿⣿⣿⣿⣿⣿⣿⣿⣿⣿⠀⠀⠀⠀⠀⠀⠀⠀⠀⠀⠀⠀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⠀⠀⠀⠀⠀⠀⠀⠀⠀⠀⠀⣿⣿⣿⣿⣿⣿⣿⣿⣿⣿⣿⣿⣿⣿⣿⣿⣿⣿⣿⢏⢱⣿⣿⣿⣿⣿⣿⣿⣿⣿⣿⣿⣿⣿⣿⣿⣿⣿⣿⣿⣿⣿⣿⣿⣿⣿⣿⣿⣿⣿⣿⣿⣿⣿⣿⣿⣿⣿⠀⠀⠀⠀⠀⠀⠀⠀⠀⠀⠀⠀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⠀⠀⠀⠀⠀⠀⠀⠀⠀⠀⠀⣿⣿⣿⣿⣿⣿⣿⣿⣿⣿⣿⣿⣿⣿⣿⣿⣿⣿⣏⢕⢜⣿⣿⣿⣿⣿⣿⣿⣿⣿⣿⣿⣿⣿⣿⣿⣿⣿⣿⣿⣿⣿⣿⣿⣿⣿⣿⣿⣿⣿⣿⣿⣿⣿⣿⣿⣿⣿⠀⠀⠀⠀⠀⠀⠀⠀⠀⠀⠀⠀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⠀⠀⠀⠀⠀⠀⠀⠀⠀⠀⠀⣿⣿⣿⣿⣿⣿⣿⣿⣿⣿⣿⣿⣿⡿⢟⣿⣿⣿⣿⣵⣕⣿⣿⣿⡿⢻⣝⢻⣿⣿⣿⣿⣿⣿⣿⣿⣿⣿⣿⣿⣿⣿⣿⣿⣿⣿⣿⣿⣿⣿⣿⣿⣿⣿⣿⣿⣿⣿⠀⠀⠀⠀⠀⠀⠀⠀⠀⠀⠀⠀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⠀⠀⠀⠀⠀⠀⠀⠀⠀⠀⠀⣿⣿⣿⣿⣿⣿⣿⣿⣿⣿⣿⣿⣿⣷⣵⢝⢿⣿⣿⣿⣿⣿⣵⣷⣮⣿⣼⣾⣿⣿⣿⣿⣿⣿⣿⣿⣿⣿⣿⣿⣿⣿⣿⣿⣿⣿⣿⣿⣿⣿⣾⣿⣿⣿⣿⣿⣿⣿⠀⠀⠀⠀⠀⠀⠀⠀⠀⠀⠀⠀</a:t>
            </a:r>
            <a:br/>
            <a:r>
              <a:t>⠀⠀⠀⠀⠀⠀⠀⠀⠀⠀⠀⣿⣿⣿⣿⣿⣿⣿⣿⣿⣿⣿⣿⣿⣿⣿⣿⣿⡏⢝⢻⣿⣿⣟⣟⣯⣿⣿⣿⣿⣿⣿⣿⣿⣿⣿⣿⣿⣿⣿⣿⣿⣿⣿⣿⣿⣿⣿⣿⣿⡿⢹⣿⣿⣿⣿⣿⣿⣿⠀⠀⠀⠀⠀⠀⠀⠀⠀⠀⠀⠀</a:t>
            </a:r>
            <a:br/>
            <a:r>
              <a:t>⠀⠀⠀⠀⠀⠀⠀⠀⠀⠀⠀⣿⣿⣿⣿⣿⣿⣿⣿⣿⣿⣿⣿⣿⣿⣿⣿⣿⢵⢱⢕⢕⢿⣿⣿⣿⣿⣯⣹⣿⣿⣿⣿⣿⣿⣿⣿⣿⣿⣿⣿⣿⣿⣿⣿⣿⣿⣿⣿⣿⡗⣸⣿⣿⣿⣿⣿⣿⣿⠀⠀⠀⠀⠀⠀⠀⠀⠀⠀⠀⠀</a:t>
            </a:r>
            <a:br/>
            <a:r>
              <a:t>⠀⠀⠀⠀⠀⠀⠀⠀⠀⠀⠀⣿⣿⣿⣿⣿⣿⣿⣿⣿⣿⣿⣿⣿⣿⣿⣿⣿⢕⢕⢜⢕⢟⣿⣿⣿⣿⣳⣿⣿⣿⣿⣿⣿⣿⣿⣿⣿⣿⣿⣿⣿⣿⣿⣿⣿⣿⣿⣿⣿⣟⢿⣿⣿⣿⣿⣿⣿⣿⠀⠀⠀⠀⠀⠀⠀⠀⠀⠀⠀⠀</a:t>
            </a:r>
            <a:br/>
            <a:r>
              <a:t>⠀⠀⠀⠀⠀⠀⠀⠀⠀⠀⠀⠛⠛⠛⠛⠛⠛⠛⠛⠛⠛⠛⠛⠛⠛⠛⠛⠛⠃⠑⠑⠑⠘⠛⠛⠛⠑⠓⠛⠛⠛⠛⠛⠛⠛⠛⠛⠛⠛⠛⠛⠛⠋⠛⠛⠛⠛⠛⠛⠛⠛⠛⠛⠛⠛⠛⠛⠛⠛⠀⠀⠀⠀⠀⠀⠀⠀⠀⠀⠀⠀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⠀⠀⠀⠀⠀⠀⠀⠀⠀⠀⠀⣿⣿⣿⣿⣿⣿⣿⣿⣿⣿⣿⣿⣿⣿⣿⣿⣿⣿⣿⣿⣿⣿⣿⣿⣿⣿⣿⣿⣿⣿⣿⣿⣿⣿⣿⣿⣿⣿⣿⣿⣿⣿⣿⣿⣿⣿⣿⡿⢺⣿⣿⣿⣿⣿⣿⣿⣿⣿⠀⠀⠀⠀⠀⠀⠀⠀⠀⠀⠀⠀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⠀⠀⠀⠀⠀⠀⠀⠀⠀⠀⠀⣿⣿⣿⣿⣿⣿⣿⣿⣿⣿⣿⣿⣿⣿⣿⣿⣿⣿⣿⣿⣿⣿⣿⣿⣿⣿⣿⣿⣿⣿⣿⣿⣿⣿⣿⣿⣿⣿⣿⣿⣿⣿⣿⣿⣿⣿⣿⣗⢸⣿⣿⣿⣿⣿⣿⣿⣿⣿⠀⠀⠀⠀⠀⠀⠀⠀⠀⠀⠀⠀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⠀⠀⠀⠀⠀⠀⠀⠀⠀⠀⠀⣿⣿⣿⣿⣿⣿⣿⣿⣿⣿⣿⣿⣿⣿⣿⣿⣿⣿⣿⣿⣿⣿⣿⣿⣿⣿⣿⣿⣿⣿⣿⣿⣿⣿⣿⣿⣿⣿⣿⣿⣿⣿⣿⣿⣿⣿⣿⣿⣸⣿⣿⣿⣿⣿⣿⣿⣿⣿⠀⠀⠀⠀⠀⠀⠀⠀⠀⠀⠀⠀</a:t>
            </a:r>
            <a:br/>
            <a:r>
              <a:t>⠀⠀⠀⠀⠀⠀⠀⠀⠀⠀⠀⣿⣿⣿⣿⣿⣿⣿⣿⣿⣿⣿⣿⣿⣿⣿⣿⣿⣿⣿⣿⣿⣿⣿⣿⣽⢿⢿⣿⣿⣿⣿⣿⣿⣿⣿⣿⣿⣿⣿⣿⣿⣿⣿⣿⣿⣿⣿⣿⣿⣿⣿⣿⣿⣿⣿⣿⣿⣿⠀⠀⠀⠀⠀⠀⠀⠀⠀⠀⠀⠀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⠀⠀⠀⠀⠀⠀⠀⠀⠀⠀⠀⣿⣿⣿⣿⣿⣿⣿⣿⣿⣿⣿⣿⣿⣿⣿⣿⣿⣿⣿⣿⡿⣷⡞⢝⢑⢅⣕⣿⣿⣿⣿⣿⣿⣿⣿⣿⣿⣿⣿⣿⣿⣿⣿⣿⣿⣿⣿⣷⢸⣿⣿⣿⣿⣿⣿⣿⣿⣿⠀⠀⠀⠀⠀⠀⠀⠀⠀⠀⠀⠀</a:t>
            </a:r>
            <a:br/>
            <a:r>
              <a:t>⠀⠀⠀⠀⠀⠀⠀⠀⠀⠀⠀⣿⣿⣿⣿⣿⣿⣿⣿⣿⣿⣿⣿⣿⣿⣿⣿⣿⣿⣿⣿⡏⢜⢕⢱⣷⣿⣿⡿⢟⣿⣿⣿⣿⣿⣿⣿⣿⣿⣿⣿⣿⣿⣿⣿⣿⣿⣿⣿⣼⣿⣿⣿⣿⣿⣿⣿⣿⣿⠀⠀⠀⠀⠀⠀⠀⠀⠀⠀⠀⠀</a:t>
            </a:r>
            <a:br/>
            <a:r>
              <a:t>⠀⠀⠀⠀⠀⠀⠀⠀⠀⠀⠀⣿⣿⣿⣿⣿⣿⣿⣿⣿⣿⣿⣿⣿⣿⣿⣿⣿⣿⣿⣿⣧⢕⢕⢘⣹⣕⢕⣵⣵⣿⣿⣿⣿⣿⣿⣿⣿⣿⣿⣿⣿⣿⣿⣿⣿⣿⣿⣟⣸⣿⣿⣿⣿⣿⣿⣿⣿⣿⠀⠀⠀⠀⠀⠀⠀⠀⠀⠀⠀⠀</a:t>
            </a:r>
            <a:br/>
            <a:r>
              <a:t>⠀⠀⠀⠀⠀⠀⠀⠀⠀⠀⠀⣿⣿⣿⣿⣿⣿⣿⣿⣿⣿⣿⣿⣿⣿⣿⣿⣿⣿⣿⣿⣿⣾⢿⣾⣿⣿⣿⢷⢻⣿⣿⣿⣿⣿⣿⣿⣿⣿⣿⣿⣿⣿⣿⣿⣿⣿⣿⣷⢻⣿⣿⣿⣿⣿⣿⣿⣿⣿⠀⠀⠀⠀⠀⠀⠀⠀⠀⠀⠀⠀</a:t>
            </a:r>
            <a:br/>
            <a:r>
              <a:t>⠀⠀⠀⠀⠀⠀⠀⠀⠀⠀⠀⣿⣿⣿⣿⣿⣿⣿⣿⣿⣿⣿⣿⣿⣿⣿⣿⣿⣿⣿⣿⣿⣿⣾⣱⣯⣽⣿⣿⣿⣿⣿⣿⣿⣿⣿⣿⣿⣿⣿⣿⣿⣿⣿⣿⣿⣿⣿⡿⣿⣿⣿⣿⣿⣿⣿⣿⣿⣿⠀⠀⠀⠀⠀⠀⠀⠀⠀⠀⠀⠀</a:t>
            </a:r>
            <a:br/>
            <a:r>
              <a:t>⠀⠀⠀⠀⠀⠀⠀⠀⠀⠀⠀⣿⣿⣿⣿⣿⣿⣿⣿⣿⣿⣿⣿⣿⣿⣿⣿⣿⣿⣿⣿⣿⣿⣿⣿⣿⣿⣫⣿⣿⣿⣿⣿⣿⣿⣿⣿⣿⣿⣿⣿⣿⣿⣿⣿⣿⣿⣿⡗⣾⣿⣿⣿⣿⣿⣿⣿⣿⣿⠀⠀⠀⠀⠀⠀⠀⠀⠀⠀⠀⠀</a:t>
            </a:r>
            <a:br/>
            <a:r>
              <a:t>⠀⠀⠀⠀⠀⠀⠀⠀⠀⠀⠀⣿⣿⣿⣿⣿⣿⣿⣿⣿⣿⣿⣿⣿⣿⣿⣿⣿⣿⣿⣿⣿⣿⣿⣿⣿⣿⣮⣿⣿⣿⣿⣿⣿⣿⣿⣿⣿⣿⣿⣿⣿⣿⣿⣿⣿⣿⣿⣯⣿⣿⣿⣿⣿⣿⣿⣿⣿⣿⠀⠀⠀⠀⠀⠀⠀⠀⠀⠀⠀⠀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⠀⠀⠀⠀⠀⠀⠀⠀⠀⠀⠀⣿⣿⣿⣿⣿⣿⣿⣿⣿⣿⣿⣿⣿⣿⣿⣿⣿⣿⣿⣿⣿⣿⣿⣿⣿⣿⣿⣿⣿⣿⣿⣿⣿⣿⣿⣿⣿⣿⣿⣿⣿⣿⣿⣿⣿⣿⣿⡏⣿⣿⣿⣿⣿⣿⣿⣿⣿⣿⠀⠀⠀⠀⠀⠀⠀⠀⠀⠀⠀⠀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⠀⠀⠀⠀⠀⠀⠀⠀⠀⠀⠀⣿⣿⣿⣿⣿⣿⣿⣿⣿⣿⣿⣿⣿⣿⣿⣿⣿⣿⣿⣿⢿⣿⣿⣿⣿⣿⣿⣿⣿⣿⣿⣿⣿⣿⣿⣿⣿⣿⣿⣿⣿⣿⣿⣿⣿⣿⣿⡯⣿⣿⣿⣿⣿⣿⣿⣿⣿⣿⠀⠀⠀⠀⠀⠀⠀⠀⠀⠀⠀⠀</a:t>
            </a:r>
            <a:br/>
            <a:r>
              <a:t>⠀⠀⠀⠀⠀⠀⠀⠀⠀⠀⠀⣿⣿⣿⣿⣿⣿⣿⣿⣿⣿⣿⣿⣿⣿⣿⣿⣿⣿⣿⡿⢏⣿⣿⣿⣿⣿⣿⣿⣿⣿⣿⣿⣿⣿⣿⣿⣿⣿⣿⣿⣿⣿⣿⣿⣿⣿⣿⣿⣿⣿⣿⣿⣿⣿⣿⣿⣿⣿⠀⠀⠀⠀⠀⠀⠀⠀⠀⠀⠀⠀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⠀⠀⠀⠀⠀⠀⠀⠀⠀⠀⠀⣿⣿⣿⣿⣿⣿⣿⣿⣿⣿⣿⣿⣿⣿⣿⣿⣿⣿⣿⢇⢱⣿⣿⣿⣿⣿⣿⣿⣿⣿⣿⣿⣿⣿⣿⣿⣿⣿⣿⣿⣿⣿⣿⣿⣿⣿⣿⣿⣿⣿⣿⣿⣿⣿⣿⣿⣿⣿⠀⠀⠀⠀⠀⠀⠀⠀⠀⠀⠀⠀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⠀⠀⠀⠀⠀⠀⠀⠀⠀⠀⠀⣿⣿⣿⣿⣿⣿⣿⣿⣿⣿⣿⣿⣿⣿⣿⣿⣿⣿⣕⢕⢜⣿⣿⣿⣿⣿⣿⣿⣿⣿⣿⣿⣿⣿⣿⣿⣿⣿⣿⣿⣿⣿⣿⣿⣿⣿⣿⡷⣿⣿⣿⣿⣿⣿⣿⣿⣿⣿⠀⠀⠀⠀⠀⠀⠀⠀⠀⠀⠀⠀</a:t>
            </a:r>
            <a:br/>
            <a:r>
              <a:t>⠀⠀⠀⠀⠀⠀⠀⠀⠀⠀⠀⣿⣿⣿⣿⣿⣿⣿⣿⣿⣿⣿⣿⣿⡟⢻⣿⣿⣷⣿⡕⢱⣿⢿⢿⢏⡗⣜⣿⣿⣿⣿⣿⣿⣿⣿⣿⣿⣿⣿⣿⣿⣿⣿⣿⣿⣿⣿⡟⣿⣿⣿⣿⣿⣿⣿⣿⣿⣿⠀⠀⠀⠀⠀⠀⠀⠀⠀⠀⠀⠀</a:t>
            </a:r>
            <a:br/>
            <a:r>
              <a:t>⠀⠀⠀⠀⠀⠀⠀⠀⠀⠀⠀⣿⣿⣿⣿⣿⣿⣿⣿⣿⣿⣿⣿⣿⣿⣧⣻⣿⣿⣿⣷⣵⡕⢱⣿⣿⣿⣿⣿⣿⣿⣿⣿⣿⣿⣿⣿⣿⣿⣿⣿⣿⣿⣿⣿⣿⣿⣿⡷⣿⣿⣿⣿⣿⣿⣿⣿⣿⣿⠀⠀⠀⠀⠀⠀⠀⠀⠀⠀⠀⠀</a:t>
            </a:r>
            <a:br/>
            <a:r>
              <a:t>⠀⠀⠀⠀⠀⠀⠀⠀⠀⠀⠀⣿⣿⣿⣿⣿⣿⣿⣿⣿⣿⣿⣿⣿⣿⣿⣿⣿⡿⣿⣿⣿⣿⣿⣿⣿⣿⣿⣿⣿⣿⣿⣿⣿⣿⣿⣿⣿⣿⣿⣿⣿⣿⣿⣿⣿⣿⣿⡇⢹⣿⣿⣿⣿⣿⣿⣿⣿⣿⠀⠀⠀⠀⠀⠀⠀⠀⠀⠀⠀⠀</a:t>
            </a:r>
            <a:br/>
            <a:r>
              <a:t>⠀⠀⠀⠀⠀⠀⠀⠀⠀⠀⠀⣿⣿⣿⣿⣿⣿⣿⣿⣿⣿⣿⣿⣿⣿⣿⣿⣿⢗⢟⢟⡟⣟⣿⣿⣿⣿⢷⣿⣿⣿⣿⣿⣿⣿⣿⣿⣿⣿⣿⣿⣿⣿⣿⣿⣿⣿⣿⣇⣾⣿⣿⣿⣾⣿⣿⣿⣿⣿⠀⠀⠀⠀⠀⠀⠀⠀⠀⠀⠀⠀</a:t>
            </a:r>
            <a:br/>
            <a:r>
              <a:t>⠀⠀⠀⠀⠀⠀⠀⠀⠀⠀⠀⣿⣿⣿⣿⣿⣿⣿⣿⣿⣿⣿⣿⣿⣿⣿⣿⣿⡇⢕⡕⢜⣿⣿⣿⣿⢟⣻⣿⣿⣿⣿⣿⣿⣿⣿⣿⣿⣿⣿⣿⣿⣿⣿⣿⣿⣿⣿⣷⣽⣿⣿⣿⣿⣿⣿⣿⣿⣿⠀⠀⠀⠀⠀⠀⠀⠀⠀⠀⠀⠀</a:t>
            </a:r>
            <a:br/>
            <a:r>
              <a:t>⠀⠀⠀⠀⠀⠀⠀⠀⠀⠀⠀⠛⠛⠛⠛⠛⠛⠛⠛⠛⠛⠛⠛⠛⠛⠛⠛⠛⠃⠑⠑⠓⠛⠛⠛⠛⠑⠛⠛⠛⠛⠛⠛⠛⠛⠛⠛⠛⠛⠛⠛⠚⠛⠛⠛⠛⠛⠛⠛⠛⠛⠛⠛⠛⠛⠙⠙⠃⠙⠀⠀⠀⠀⠀⠀⠀⠀⠀⠀⠀⠀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⠀⠀⠀⠀⠀⠀⠀⠀⠀⠀⠀⣽⣿⣿⣿⣿⣿⣿⣿⣿⣿⣿⣿⣿⢇⢕⣿⣟⣿⣿⣿⣿⣿⣿⣿⣿⢿⢕⢕⢔⢕⢕⢕⠕⠑⠁⠀⢸⠀⠀⠀⠀⠀⠀⠀⠀⠀⠀⠀⠀⠀⠀⠀⠀⠀⠀⠀⠀⠀⠀⠀⠀⠀⠀⠀⠀⠀⠀⠀⠀⠀</a:t>
            </a:r>
            <a:br/>
            <a:r>
              <a:t>⠀⠀⠀⠀⠀⠀⠀⠀⠀⠀⠀⣿⣿⣿⣿⣿⣿⣿⣿⣿⣿⣿⣿⣿⣕⣵⣿⣿⣿⣿⣿⣯⣿⣿⣿⢷⢕⢕⢕⡕⢔⠑⠁⠀⠀⠀⠀⢸⠀⠀⠀⠀⠀⠀⠀⠀⠀⠀⠀⠀⠀⠀⠀⠀⠀⠀⠀⠀⠀⠀⠀⠀⠀⠀⠀⠀⠀⠀⠀⠀⠀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⠀⠀⠀⠀⠀⠀⠀⠀⠀⠀⠀⣿⣿⣿⣿⣿⣿⣿⣿⣿⣿⣿⣿⣿⣿⣿⣿⣿⣿⣿⣿⣿⣿⣿⣧⣕⢕⢕⣕⣁⣴⢄⠀⠀⠀⠀⠀⢸⠀⠀⠀⠀⠀⠀⠀⠀⠀⠀⠀⠀⠀⠀⠀⠀⠀⠀⠀⠀⠀⠀⠀⠀⠀⠀⠀⠀⠀⠀⠀⠀⠀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⠀⠀⠀⠀⠀⠀⠀⠀⠀⠀⠀⣿⣿⣿⣿⣿⣿⣿⣿⣿⣿⣿⣿⣿⣿⣿⣿⣿⣿⣿⣿⣿⣿⢟⡏⢝⡕⡟⢝⣿⣯⣽⣵⣦⣤⢀⠀⢸⠀⠀⠀⠀⠀⠀⠀⠀⠀⠀⠀⠀⠀⠀⠀⠀⠀⠀⠀⠀⠀⠀⠀⠀⠀⠀⠀⠀⠀⠀⠀⠀⠀</a:t>
            </a:r>
            <a:br/>
            <a:r>
              <a:t>⠀⠀⠀⠀⠀⠀⠀⠀⠀⠀⠀⣿⣿⣿⣿⣿⣿⣿⣿⣿⣿⣿⣿⣿⢏⢝⢝⢝⢿⣿⣿⡿⢕⢕⢕⣕⣿⡿⢟⢻⣿⣿⣿⣿⣿⣇⠀⢸⠀⠀⠀⠀⠀⠀⠀⠀⠀⠀⠀⠀⠀⠀⠀⠀⠀⠀⠀⠀⠀⠀⠀⠀⠀⠀⠀⠀⠀⠀⠀⠀⠀</a:t>
            </a:r>
            <a:br/>
            <a:r>
              <a:t>⠀⠀⠀⠀⠀⠀⠀⠀⠀⠀⠀⣿⣿⣿⣿⣿⣿⣿⣿⣿⣿⣿⣿⢇⢔⢑⢅⠕⢜⣿⡟⢇⢕⢱⡾⢏⢕⢕⣱⣷⣿⣿⣿⣿⣿⣿⡄⢸⠀⠀⠀⠀⠀⠀⠀⠀⠀⠀⠀⠀⠀⠀⠀⠀⠀⠀⠀⠀⠀⠀⠀⠀⠀⠀⠀⠀⠀⠀⠀⠀⠀</a:t>
            </a:r>
            <a:br/>
            <a:r>
              <a:t>⠀⠀⠀⠀⠀⠀⠀⠀⠀⠀⠀⣿⣿⣿⣿⣿⣿⣿⣿⣿⣿⣿⣿⡕⠑⠄⠀⠁⠁⢜⢕⢄⢁⣄⣕⣵⣼⣿⣿⣿⣿⣿⣿⣿⣿⣿⣷⢸⠀⠀⠀⠀⠀⠀⠀⠀⠀⠀⠀⠀⠐⠂⠀⣄⣄⢠⢄⠠⠄⠀⠀⠀⠀⠀⠀⠀⠀⠀⠀⠀⠀</a:t>
            </a:r>
            <a:br/>
            <a:r>
              <a:t>⠀⠀⠀⠀⠀⠀⠀⠀⠀⠀⠀⣿⣿⣿⣿⣿⣿⣿⣿⣿⣿⣿⣿⣿⢄⠀⠀⠀⠀⠀⢵⡕⢕⢼⣿⣿⣿⣿⣿⣿⣿⣿⣿⣿⣿⣿⣟⢸⢅⠄⠀⠀⠀⠀⠀⠀⠀⠀⠀⠀⠄⠔⠀⢟⠛⠉⢜⠕⠀⠀⠀⠀⠀⠀⠀⠀⠀⠀⠀⠀⠀</a:t>
            </a:r>
            <a:br/>
            <a:r>
              <a:t>⠀⠀⠀⠀⠀⠀⠀⠀⠀⠀⠀⣿⣿⣿⣿⣿⣿⣿⣿⣿⣿⣿⣿⣿⡇⢕⠐⠐⠀⠀⢸⣿⡕⢺⣿⣿⣿⣿⣿⣿⣿⣿⣿⣿⣿⣿⣿⣿⣵⡄⠀⠀⠀⠀⠀⠀⠀⠀⠀⠀⠀⠀⠀⠀⠀⠀⠀⠂⠀⠀⠀⠀⠀⠀⠀⠀⠀⠀⠀⠀⠀</a:t>
            </a:r>
            <a:br/>
            <a:r>
              <a:t>⠀⠀⠀⠀⠀⠀⠀⠀⠀⠀⠀⣿⣿⣿⣿⣿⣿⣿⣿⣿⣿⣿⣿⣿⡇⠕⠀⠀⠀⠄⢸⣿⣷⡕⣿⣿⣿⣿⣿⣿⣿⣿⣿⣿⣿⣿⣿⣿⣿⡇⠀⠀⠀⠀⠀⠀⠔⠀⠀⠀⠀⠀⠀⠀⠀⠘⠃⠀⠀⠀⠀⠀⠀⠀⠀⠀⠀⠀⠀⠀⠀</a:t>
            </a:r>
            <a:br/>
            <a:r>
              <a:t>⠀⠀⠀⠀⠀⠀⠀⠀⠀⠀⠀⣿⣿⣿⣿⣿⣿⣿⣿⣿⣿⣿⣿⣿⡇⢔⢀⠀⠀⠀⢸⣿⣿⣿⣿⣿⣿⣿⣿⣿⣿⣿⣿⣿⣿⣿⣿⣿⣿⡇⠀⠀⠀⢀⠀⠀⠀⠀⠀⠀⠀⢄⢕⢞⢇⠕⢀⢀⢀⠀⠀⠀⠀⠀⠀⠀⠀⠀⠀⠀⠀</a:t>
            </a:r>
            <a:br/>
            <a:r>
              <a:t>⠀⠀⠀⠀⠀⠀⠀⠀⠀⠀⠀⣿⣿⣿⣿⣿⣿⣿⣿⣿⣿⣿⣿⣿⡇⢑⢕⠀⠀⠀⢸⣿⣿⣿⣧⣿⣿⣿⣿⣿⣿⣿⡿⣿⣿⣿⣿⣿⣿⡇⢀⠀⠀⢅⠀⠀⠀⠀⢀⠀⠑⠟⠃⢁⢔⢕⢕⢕⢕⠀⠀⠀⠀⠀⠀⠀⠀⠀⠀⠀⠀</a:t>
            </a:r>
            <a:br/>
            <a:r>
              <a:t>⠀⠀⠀⠀⠀⠀⠀⠀⠀⠀⠀⣿⣿⣿⣿⣿⣿⣿⣿⣿⣿⣿⣿⡟⢕⢔⠀⠀⠀⠀⢸⣿⣿⣿⣿⣟⣿⣿⣯⣟⣿⣿⣿⣿⣿⣿⢿⣿⣿⣿⣧⣵⡕⢕⢅⢑⢕⢔⢔⢕⢕⢕⢕⢕⢕⢕⢕⢅⢕⠀⠀⠀⠀⠀⠀⠀⠀⠀⠀⠀⠀</a:t>
            </a:r>
            <a:br/>
            <a:r>
              <a:t>⠀⠀⠀⠀⠀⠀⠀⠀⠀⠀⠀⣿⣿⣿⣿⣿⣿⣿⣿⣿⣿⣿⣿⡇⢕⢕⠑⢄⠅⠄⢸⣿⣿⣿⣿⣿⣿⠙⢿⣿⣿⣿⣿⣿⣿⣿⢕⢜⢻⣿⣿⣿⣿⣷⣧⣕⢕⢕⢕⢕⢕⢕⢕⢕⢕⢕⢕⢕⢕⠀⠀⠀⠀⠀⠀⠀⠀⠀⠀⠀⠀</a:t>
            </a:r>
            <a:br/>
            <a:r>
              <a:t>⠀⠀⠀⠀⠀⠀⠀⠀⠀⠀⠀⣿⣿⣿⣿⣿⣿⣿⣿⣿⣿⣿⣿⡇⢕⢕⢕⢔⢕⢕⢸⣿⣿⣿⣿⣿⣿⢀⠀⠙⠻⠿⠿⢿⢿⢏⢕⢕⢜⣿⣿⣿⣿⣿⣿⣿⣷⣧⢱⢇⢕⢵⢵⢵⣱⢕⡕⢕⣕⠀⠀⠀⠀⠀⠀⠀⠀⠀⠀⠀⠀</a:t>
            </a:r>
            <a:br/>
            <a:r>
              <a:t>⠀⠀⠀⠀⠀⠀⠀⠀⠀⠀⠀⣿⣿⣿⣿⣿⣿⣿⣿⣿⣿⣿⣿⡇⢕⢕⢕⢕⢕⣵⣿⣿⣿⣿⣿⣿⣿⡇⠀⠀⠀⢀⢅⢅⢕⢕⢕⢕⢕⢿⣿⣿⣿⣿⣿⣿⣿⣿⣷⣷⣷⣷⣷⣷⣷⣷⣿⣿⣿⠀⠀⠀⠀⠀⠀⠀⠀⠀⠀⠀⠀</a:t>
            </a:r>
            <a:br/>
            <a:r>
              <a:t>⠀⠀⠀⠀⠀⠀⠀⠀⠀⠀⠀⣿⣿⣿⣿⣿⣿⣿⣿⣿⣿⣿⣿⡗⢱⢕⣸⣼⣿⣿⣿⣿⣿⣿⣿⣿⣿⣿⡕⢔⡔⢕⢕⢕⢕⢕⢕⢕⢕⣸⣿⣿⣿⣿⣿⣿⣿⣿⣿⣿⣿⣿⣿⣿⣿⣿⣿⣿⣿⠀⠀⠀⠀⠀⠀⠀⠀⠀⠀⠀⠀</a:t>
            </a:r>
            <a:br/>
            <a:r>
              <a:t>⠀⠀⠀⠀⠀⠀⠀⠀⠀⠀⠀⣿⣿⣿⣿⣿⣿⣿⣿⣿⣿⣿⣿⣽⣜⣸⣿⣿⣿⣿⣿⣿⣿⣿⣿⣿⣿⣿⣿⡇⢕⢕⢕⢕⢕⢕⢕⢕⢕⣿⣿⣿⣿⣿⣿⣿⣿⣿⣿⣿⣿⣿⣿⣿⣿⣿⣿⣿⣿⠀⠀⠀⠀⠀⠀⠀⠀⠀⠀⠀⠀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⠀⠀⠀⠀⠀⠀⠀⠀⠀⠀⠀⣿⣿⣿⣿⣿⣿⣿⣿⣿⣿⣿⣿⣿⣿⣿⣿⣿⣿⣿⣿⣿⣿⣿⣿⣿⣿⣿⣿⣿⣧⡕⢕⢕⢕⢕⢕⢕⢕⣿⣿⣿⣿⣿⣿⣿⣿⣿⣿⣿⣿⣿⣿⣿⣿⣿⣿⣿⣿⠀⠀⠀⠀⠀⠀⠀⠀⠀⠀⠀⠀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⠀⠀⠀⠀⠀⠀⠀⠀⠀⠀⠀⣿⣿⣿⣿⣿⣿⣿⣿⣿⣿⣿⣿⣿⣿⣿⣿⣿⣿⣿⣿⣿⣿⣿⣿⣿⣿⣿⣿⣿⣿⣿⢕⢕⢕⢕⢕⢕⢕⣿⣿⣿⣿⣿⣿⣿⣿⣿⣿⣿⣿⣿⣿⣿⣿⣿⣿⣿⣿⠀⠀⠀⠀⠀⠀⠀⠀⠀⠀⠀⠀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⠀⠀⠀⠀⠀⠀⠀⠀⠀⠀⠀⣿⣿⣿⣿⣿⣿⣿⣿⣿⣿⣿⣿⣿⣿⣿⣿⣿⣿⣿⣿⣿⣿⣿⣿⣿⣿⣿⣿⣿⣿⣿⡇⢕⢕⢕⢕⢕⢸⣿⣿⣿⣿⣿⣿⣿⣿⣿⣿⣿⣿⣿⣿⣿⣿⣿⣿⣿⣿⠀⠀⠀⠀⠀⠀⠀⠀⠀⠀⠀⠀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⠀⠀⠀⠀⠀⠀⠀⠀⠀⠀⠀⣿⣿⣿⣿⣿⣿⣿⣿⣿⣿⣿⣿⣿⣿⣿⣿⣿⣿⣿⣿⣿⣿⣿⣿⣿⣿⣿⣿⣿⣿⣿⡇⢕⢕⢕⢕⢕⢜⢿⣿⣿⣿⣿⣿⣿⣿⣿⣿⣿⣿⣿⣿⣿⣿⣿⣿⣷⡿⠀⠀⠀⠀⠀⠀⠀⠀⠀⠀⠀⠀</a:t>
            </a:r>
            <a:br/>
            <a:r>
              <a:t>⠀⠀⠀⠀⠀⠀⠀⠀⠀⠀⠀⠛⠛⠛⠛⠛⠛⠛⠛⠛⠛⠛⠛⠛⠛⠛⠛⠛⠛⠛⠛⠛⠛⠛⠛⠛⠛⠛⠛⠛⠛⠛⠃⠑⠑⠑⠑⠑⠑⠘⠛⠛⠛⠛⠛⠛⠛⠛⠛⠛⠛⠛⠛⠛⠛⠛⠛⠛⠛⠀⠀⠀⠀⠀⠀⠀⠀⠀⠀⠀⠀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⠀⠀⠀⠀⠀⠀⠀⠀⠀⠀⠀⣿⣿⣿⣿⣿⣿⣿⣿⣿⣿⣿⣿⣿⢕⢕⣾⣽⣾⣿⣿⣿⣿⣿⣿⢿⡟⢕⢕⡕⢕⢕⢕⢕⠕⠁⠀⢸⠀⠀⠀⠀⠀⠀⠀⠀⠀⠀⠀⠀⠀⠀⠀⠀⠀⠀⠀⠀⠀⠀⠀⠀⠀⠀⠀⠀⠀⠀⠀⠀⠀</a:t>
            </a:r>
            <a:br/>
            <a:r>
              <a:t>⠀⠀⠀⠀⠀⠀⠀⠀⠀⠀⠀⣿⣿⣿⣿⣿⣿⣿⣿⣿⣿⣿⣿⣿⣕⣵⣿⣿⣻⣿⣿⣿⣿⣿⣿⡾⢕⢕⢕⣕⢔⠑⠁⠀⠀⠀⠀⢸⠀⠀⠀⠀⠀⠀⠀⠀⠀⠀⠀⠀⠀⠀⠀⠀⠀⠀⠀⠀⠀⠀⠀⠀⠀⠀⠀⠀⠀⠀⠀⠀⠀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⠀⠀⠀⠀⠀⠀⠀⠀⠀⠀⠀⣿⣿⣿⣿⣿⣿⣿⣿⣿⣿⣿⣿⣿⣿⣿⣿⣿⣿⣿⣿⣿⣿⣿⣷⣜⢕⢕⠑⠁⢤⢄⠀⠀⠀⠀⠀⢸⠀⠀⠀⠀⠀⠀⠀⠀⠀⠀⠀⠀⠀⠀⠀⠀⠀⠀⠀⠀⠀⠀⠀⠀⠀⠀⠀⠀⠀⠀⠀⠀⠀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⠀⠀⠀⠀⠀⠀⠀⠀⠀⠀⠀⣿⣿⣿⣿⣿⣿⣿⣿⣿⣿⣿⣿⣿⣿⣿⣿⣿⣿⣿⣿⣿⣿⣿⡿⢿⢗⣺⣷⣾⣿⣷⢄⡀⠀⠀⠀⢸⠀⠀⠀⠀⠀⠀⠀⠀⠀⠀⠀⠀⠀⠀⠀⠀⠀⠀⠀⠀⠀⠀⠀⠀⠀⠀⠀⠀⠀⠀⠀⠀⠀</a:t>
            </a:r>
            <a:br/>
            <a:r>
              <a:t>⠀⠀⠀⠀⠀⠀⠀⠀⠀⠀⠀⣿⣿⣿⣿⣿⣿⣿⣿⣿⣿⣿⣿⣿⢏⠝⢝⢝⣿⣿⣿⣿⡟⢹⢕⢕⣼⣵⣵⣿⣿⣿⣿⣿⣿⡆⠀⢸⠀⠀⠀⠀⠀⠀⠀⠀⠀⠀⠀⠀⠀⠀⠀⠀⠀⠀⠀⠀⠀⠀⠀⠀⠀⠀⠀⠀⠀⠀⠀⠀⠀</a:t>
            </a:r>
            <a:br/>
            <a:r>
              <a:t>⠀⠀⠀⠀⠀⠀⠀⠀⠀⠀⠀⣿⣿⣿⣿⣿⣿⣿⣿⣿⣿⣿⣿⢇⢕⢑⠅⠕⢜⣿⣿⡏⢕⢕⣕⣵⢿⢏⢝⣝⣽⣿⣿⣿⣿⣿⢔⢸⠀⠀⠀⠀⠀⠀⠀⠀⠀⠀⠀⠀⠀⠀⠀⠀⠀⠀⠀⠀⠀⠀⠀⠀⠀⠀⠀⠀⠀⠀⠀⠀⠀</a:t>
            </a:r>
            <a:br/>
            <a:r>
              <a:t>⠀⠀⠀⠀⠀⠀⠀⠀⠀⠀⠀⣿⣿⣿⣿⣿⣿⣿⣿⣿⣿⣿⣿⡕⠁⠀⠀⠁⠑⢸⢏⠕⠅⠜⢏⢕⢕⣱⣾⣿⣿⣿⣿⣿⣿⣿⣧⢸⠀⠀⠀⠀⠀⠀⠀⠀⠀⠀⠀⠀⠰⠔⠀⣄⣄⢠⢄⢠⠀⠀⠀⠀⠀⠀⠀⠀⠀⠀⠀⠀⠀</a:t>
            </a:r>
            <a:br/>
            <a:r>
              <a:t>⠀⠀⠀⠀⠀⠀⠀⠀⠀⠀⠀⣿⣿⣿⣿⣿⣿⣿⣿⣿⣿⣿⣿⣷⢄⠀⠀⠀⠀⢀⢕⢕⢔⢵⣷⣷⣿⣿⣿⣿⣿⣿⣿⣿⣿⣿⣿⢸⠀⠄⠄⠀⠀⠀⠀⠀⠀⠀⠀⠀⢄⠄⠕⢟⠟⠙⢜⠆⠀⠀⠀⠀⠀⠀⠀⠀⠀⠀⠀⠀⠀</a:t>
            </a:r>
            <a:br/>
            <a:r>
              <a:t>⠀⠀⠀⠀⠀⠀⠀⠀⠀⠀⠀⣿⣿⣿⣿⣿⣿⣿⣿⣿⣿⣿⣿⣿⡕⢐⠀⠐⠀⠀⢸⣷⢕⣹⣿⣿⣿⣿⣿⣿⣿⣿⣿⣿⣿⣿⣿⣾⢰⡄⠀⠀⠀⠀⠀⠀⠀⠀⠀⠀⠀⠀⠀⠀⠀⠀⠐⠆⠀⠀⠀⠀⠀⠀⠀⠀⠀⠀⠀⠀⠀</a:t>
            </a:r>
            <a:br/>
            <a:r>
              <a:t>⠀⠀⠀⠀⠀⠀⠀⠀⠀⠀⠀⣿⣿⣿⣿⣿⣿⣿⣿⣿⣿⣿⣿⣿⢇⠕⠀⠀⠀⠀⢸⣿⣧⢜⣿⣿⣿⣿⣿⣿⣿⣿⣿⣿⣿⣿⣿⣿⣿⡇⠀⠀⠀⠀⠀⠀⠔⠀⠀⠀⠀⠀⠀⠀⠀⠘⠐⠀⠀⠀⠀⠀⠀⠀⠀⠀⠀⠀⠀⠀⠀</a:t>
            </a:r>
            <a:br/>
            <a:r>
              <a:t>⠀⠀⠀⠀⠀⠀⠀⠀⠀⠀⠀⣿⣿⣿⣿⣿⣿⣿⣿⣿⣿⣿⣿⣿⢇⠔⢔⠀⠀⠐⢸⣿⣿⣧⣻⣿⣿⣿⣿⣿⣿⣿⣿⣿⣿⣿⣿⣿⣿⢇⠀⠀⠀⢀⠀⠀⠀⠀⠀⠀⠀⠄⠕⢏⠇⠕⠀⢀⢀⠀⠀⠀⠀⠀⠀⠀⠀⠀⠀⠀⠀</a:t>
            </a:r>
            <a:br/>
            <a:r>
              <a:t>⠀⠀⠀⠀⠀⠀⠀⠀⠀⠀⠀⣿⣿⣿⣿⣿⣿⣿⣿⣿⣿⣿⣿⣿⢕⢕⠕⠀⠀⠐⢸⣿⣿⣿⡿⣿⣿⣿⣿⣿⣿⣿⣿⣿⣿⣿⣿⣿⣿⢕⠄⠀⢀⢕⠀⠀⢀⠀⡀⠀⠑⠟⠃⢁⢔⢔⢕⢕⢕⠀⠀⠀⠀⠀⠀⠀⠀⠀⠀⠀⠀</a:t>
            </a:r>
            <a:br/>
            <a:r>
              <a:t>⠀⠀⠀⠀⠀⠀⠀⠀⠀⠀⠀⣿⣿⣿⣿⣿⣿⣿⣿⣿⣿⣿⣿⡟⢕⢔⠐⠔⠀⠀⢸⣿⣿⣿⣿⣿⣿⣿⣿⣿⣿⣿⣯⣿⣿⣿⡿⣿⣿⣿⣧⡕⢕⢕⢕⢕⢕⢕⢕⢕⢕⢕⢕⢕⢕⢕⢕⢕⢕⠀⠀⠀⠀⠀⠀⠀⠀⠀⠀⠀⠀</a:t>
            </a:r>
            <a:br/>
            <a:r>
              <a:t>⠀⠀⠀⠀⠀⠀⠀⠀⠀⠀⠀⣿⣿⣿⣿⣿⣿⣿⣿⣿⣿⣿⣿⡇⢕⢕⢐⢀⠅⠕⢸⣿⣿⣿⣿⣿⣽⢿⣿⣷⣿⣿⣿⣿⣿⣿⣇⢝⢻⣿⣿⣿⣷⣧⣇⡕⢕⢕⢕⢕⢕⢕⢕⢕⢕⢕⢕⢕⢕⠀⠀⠀⠀⠀⠀⠀⠀⠀⠀⠀⠀</a:t>
            </a:r>
            <a:br/>
            <a:r>
              <a:t>⠀⠀⠀⠀⠀⠀⠀⠀⠀⠀⠀⣿⣿⣿⣿⣿⣿⣿⣿⣿⣿⣿⣿⡇⢕⢕⢕⢔⢕⢕⣸⣿⣿⣿⣿⣿⣿⠕⠙⢿⣿⣿⣿⣿⣿⣿⢇⢕⢅⢿⣿⣿⣿⣿⣿⣿⣷⣵⡕⡱⢱⢵⢵⢵⣕⣕⣕⣱⣕⠀⠀⠀⠀⠀⠀⠀⠀⠀⠀⠀⠀</a:t>
            </a:r>
            <a:br/>
            <a:r>
              <a:t>⠀⠀⠀⠀⠀⠀⠀⠀⠀⠀⠀⣿⣿⣿⣿⣿⣿⣿⣿⣿⣿⣿⣿⡇⢕⢕⢕⢕⢕⢕⣿⣿⣿⣿⣿⣿⣿⡆⠀⠀⠈⠉⢝⢟⠏⢕⢕⢕⢕⢸⣿⣿⣿⣿⣿⣿⣿⣿⣿⣮⣷⣾⣾⣷⣷⣿⣿⣿⣿⠀⠀⠀⠀⠀⠀⠀⠀⠀⠀⠀⠀</a:t>
            </a:r>
            <a:br/>
            <a:r>
              <a:t>⠀⠀⠀⠀⠀⠀⠀⠀⠀⠀⠀⣿⣿⣿⣿⣿⣿⣿⣿⣿⣿⣿⣿⡗⢕⢕⢱⢕⣱⣵⣿⣿⣿⣿⣿⣿⣿⣧⡀⢀⢀⢔⢕⢕⢕⢕⢕⢕⢕⢜⣿⣿⣿⣿⣿⣿⣿⣿⣿⣿⣿⣿⣿⣿⣿⣿⣿⣿⣿⠀⠀⠀⠀⠀⠀⠀⠀⠀⠀⠀⠀</a:t>
            </a:r>
            <a:br/>
            <a:r>
              <a:t>⠀⠀⠀⠀⠀⠀⠀⠀⠀⠀⠀⣿⣿⣿⣿⣿⣿⣿⣿⣿⣿⣿⣿⣕⣕⣜⣱⣵⣿⣿⣿⣿⣿⣿⣿⣿⣿⣿⣷⣕⢕⢕⢕⢕⢕⢕⢕⢕⢕⢕⣿⣿⣿⣿⣿⣿⣿⣿⣿⣿⣿⣿⣿⣿⣿⣿⣿⣿⣿⠀⠀⠀⠀⠀⠀⠀⠀⠀⠀⠀⠀</a:t>
            </a:r>
            <a:br/>
            <a:r>
              <a:t>⠀⠀⠀⠀⠀⠀⠀⠀⠀⠀⠀⣿⣿⣿⣿⣿⣿⣿⣿⣿⣿⣿⣿⣽⣿⣿⣿⣿⣿⣿⣿⣿⣿⣿⣿⣿⣿⣿⣿⣷⡇⢕⢕⢕⢕⢕⢕⢕⢕⢱⣿⣿⣿⣿⣿⣿⣿⣿⣿⣿⣿⣿⣿⣿⣿⣿⣿⣿⣿⠀⠀⠀⠀⠀⠀⠀⠀⠀⠀⠀⠀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⠀⠀⠀⠀⠀⠀⠀⠀⠀⠀⠀⣿⣿⣿⣿⣿⣿⣿⣿⣿⣿⣿⣿⣿⣿⣿⣿⣿⣿⣿⣿⣿⣿⣿⣿⣿⣿⣿⣿⣿⣷⣕⢕⢕⢕⢕⢕⢕⢕⢸⣿⣿⣿⣿⣿⣿⣿⣿⣿⣿⣿⣿⣿⣿⣿⣿⣿⣿⣿⠀⠀⠀⠀⠀⠀⠀⠀⠀⠀⠀⠀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⠀⠀⠀⠀⠀⠀⠀⠀⠀⠀⠀⣿⣿⣿⣿⣿⣿⣿⣿⣿⣿⣿⣿⣿⣿⣿⣿⣿⣿⣿⣿⣿⣿⣿⣿⣿⣿⣿⣿⣿⣿⣿⡕⢕⢕⢕⢕⢕⢕⣼⣿⣿⣿⣿⣿⣿⣿⣿⣿⣿⣿⣿⣿⣿⣿⣿⣿⣿⣿⠀⠀⠀⠀⠀⠀⠀⠀⠀⠀⠀⠀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⠀⠀⠀⠀⠀⠀⠀⠀⠀⠀⠀⣿⣿⣿⣿⣿⣿⣿⣿⣿⣿⣿⣿⣿⣿⣿⣿⣿⣿⣿⣿⣿⣿⣿⣿⣿⣿⣿⣿⣿⣿⣿⡇⢕⢕⢕⢕⢕⢕⢿⣿⣿⣿⣿⣿⣿⣿⣿⣿⣿⣿⣿⣿⣿⣿⣿⣿⣿⣿⠀⠀⠀⠀⠀⠀⠀⠀⠀⠀⠀⠀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⠀⠀⠀⠀⠀⠀⠀⠀⠀⠀⠀⠛⠛⠛⠛⠛⠛⠛⠛⠛⠛⠛⠛⠛⠛⠛⠛⠛⠛⠛⠛⠛⠛⠛⠛⠛⠛⠛⠛⠛⠛⠛⠃⠑⠑⠑⠑⠑⠑⠘⠛⠛⠛⠛⠛⠛⠛⠛⠛⠛⠛⠛⠛⠛⠛⠛⠛⠛⠛⠀⠀⠀⠀⠀⠀⠀⠀⠀⠀⠀⠀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⠀⠀⠀⠀⠀⠀⠀⠀⠀⠀⠀⣿⣿⣿⣿⣿⣿⣿⣿⣿⣿⣿⣿⡿⢕⢝⣿⣿⣿⣿⣿⣿⣿⣿⣿⣿⡟⢝⢕⡕⢕⢕⢕⢕⠕⠁⠀⢸⠀⠀⠀⠀⠀⠀⠀⠀⠀⠀⠀⠀⠀⠀⠀⠀⠀⠀⠀⠀⠀⠀⠀⠀⠀⠀⠀⠀⠀⠀⠀⠀⠀</a:t>
            </a:r>
            <a:br/>
            <a:r>
              <a:t>⠀⠀⠀⠀⠀⠀⠀⠀⠀⠀⠀⣿⣿⣿⣿⣿⣿⣿⣿⣿⣿⣿⣿⣯⣜⣵⣿⣿⣿⣿⣿⣿⣿⣿⣿⣷⢕⢕⢕⣕⢕⠑⠁⠀⠀⠀⠀⢸⠀⠀⠀⠀⠀⠀⠀⠀⠀⠀⠀⠀⠀⠀⠀⠀⠀⠀⠀⠀⠀⠀⠀⠀⠀⠀⠀⠀⠀⠀⠀⠀⠀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⠀⠀⠀⠀⠀⠀⠀⠀⠀⠀⠀⣿⣿⣿⣿⣿⣿⣿⣿⣿⣿⣿⣿⣿⣿⣿⣿⣿⣿⣿⣿⣿⣿⣿⣧⣕⢕⢱⠜⢅⣤⢄⠀⠀⠀⠀⠀⢸⠀⠀⠀⠀⠀⠀⠀⠀⠀⠀⠀⠀⠀⠀⠀⠀⠀⠀⠀⠀⠀⠀⠀⠀⠀⠀⠀⠀⠀⠀⠀⠀⠀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⠀⠀⠀⠀⠀⠀⠀⠀⠀⠀⠀⣿⣿⣿⣿⣿⣿⣿⣿⣿⣿⣿⣿⣿⣿⣿⣿⣿⣿⣿⣿⣿⣿⣿⣿⣿⢕⣺⣵⣾⣿⣷⢄⠀⠀⠀⠀⢸⠀⠀⠀⠀⠀⠀⠀⠀⠀⠀⠀⠀⠀⠀⠀⠀⠀⠀⠀⠀⠀⠀⠀⠀⠀⠀⠀⠀⠀⠀⠀⠀⠀</a:t>
            </a:r>
            <a:br/>
            <a:r>
              <a:t>⠀⠀⠀⠀⠀⠀⠀⠀⠀⠀⠀⣿⣿⣿⣿⣿⣿⣿⣿⣿⣿⣿⣿⡿⠏⢙⢝⢻⣿⣿⣿⣿⣿⡿⡟⢝⢱⢟⢟⣿⣿⣿⣽⣦⣤⡀⠀⢸⠀⠀⠀⠀⠀⠀⠀⠀⠀⠀⠀⠀⠀⠀⠀⠀⠀⠀⠀⠀⠀⠀⠀⠀⠀⠀⠀⠀⠀⠀⠀⠀⠀</a:t>
            </a:r>
            <a:br/>
            <a:r>
              <a:t>⠀⠀⠀⠀⠀⠀⠀⠀⠀⠀⠀⣿⣿⣿⣿⣿⣿⣿⣿⣿⣿⣿⣿⢕⢁⢀⠄⠅⢜⣿⣿⡿⢏⠜⢕⢜⣾⣷⢿⢿⣿⣿⢿⣿⣿⣷⡄⢸⠀⠀⠀⠀⠀⠀⠀⠀⠀⠀⠀⠀⠀⠀⠀⠀⠀⠀⠀⠀⠀⠀⠀⠀⠀⠀⠀⠀⠀⠀⠀⠀⠀</a:t>
            </a:r>
            <a:br/>
            <a:r>
              <a:t>⠀⠀⠀⠀⠀⠀⠀⠀⠀⠀⠀⣿⣿⣿⣿⣿⣿⣿⣿⣿⣿⣿⣿⡕⠁⠀⠁⠁⢁⢹⡿⢇⢕⢱⡵⢟⡏⢕⣱⣮⣿⣿⣿⣿⣿⣿⣇⢸⠀⠀⠀⠀⠀⠀⠀⠀⠀⠀⠀⠀⠰⠀⠀⣄⡀⢄⡀⣠⠀⠀⠀⠀⠀⠀⠀⠀⠀⠀⠀⠀⠀</a:t>
            </a:r>
            <a:br/>
            <a:r>
              <a:t>⠀⠀⠀⠀⠀⠀⠀⠀⠀⠀⠀⣿⣿⣿⣿⣿⣿⣿⣿⣿⣿⣿⣿⣧⢄⠀⠀⠀⠀⠑⡇⢁⢑⢅⣕⣕⣵⣾⣿⣿⣿⣿⣿⣿⣿⣿⣿⣿⠀⠀⠀⠀⠀⠀⠀⠀⠀⠀⠀⠀⢄⠄⢸⢟⠏⠙⢑⠔⠀⠀⠀⠀⠀⠀⠀⠀⠀⠀⠀⠀⠀</a:t>
            </a:r>
            <a:br/>
            <a:r>
              <a:t>⠀⠀⠀⠀⠀⠀⠀⠀⠀⠀⠀⣿⣿⣿⣿⣿⣿⣿⣿⣿⣿⣿⣿⣿⢕⠄⠀⠁⠀⠀⣧⣕⢕⣹⣿⣿⣿⣿⣿⣿⣿⣿⣿⣿⣿⣿⣿⣿⢠⢄⠀⠀⠀⠀⠀⠀⠀⠀⠀⠀⠀⠀⠀⠀⠀⠀⠰⠆⠀⠀⠀⠀⠀⠀⠀⠀⠀⠀⠀⠀⠀</a:t>
            </a:r>
            <a:br/>
            <a:r>
              <a:t>⠀⠀⠀⠀⠀⠀⠀⠀⠀⠀⠀⣿⣿⣿⣿⣿⣿⣿⣿⣿⣿⣿⣿⣿⢕⠄⠀⠀⠁⠀⢾⣿⡇⢸⣿⣿⣿⣿⣿⣿⣿⣿⣿⣿⣿⣿⣿⣿⣿⢕⠀⠀⠀⠀⠀⠀⠀⠀⠀⠀⠀⠀⠀⠀⠀⠚⠐⠀⠀⠀⠀⠀⠀⠀⠀⠀⠀⠀⠀⠀⠀</a:t>
            </a:r>
            <a:br/>
            <a:r>
              <a:t>⠀⠀⠀⠀⠀⠀⠀⠀⠀⠀⠀⣿⣿⣿⣿⣿⣿⣿⣿⣿⣿⣿⣿⣿⢕⠔⠀⠀⠀⠐⣾⣿⣿⣕⢿⣿⣿⣿⣿⣿⣿⣿⣿⣿⣿⣿⣿⣿⣿⢕⠀⠀⠀⠀⠀⠀⠀⠀⠀⠀⠀⠄⠵⢧⠕⠕⢄⢀⢀⠀⠀⠀⠀⠀⠀⠀⠀⠀⠀⠀⠀</a:t>
            </a:r>
            <a:br/>
            <a:r>
              <a:t>⠀⠀⠀⠀⠀⠀⠀⠀⠀⠀⠀⣿⣿⣿⣿⣿⣿⣿⣿⣿⣿⣿⣿⣿⢕⢕⠐⠀⠀⠀⣿⣿⣿⣿⣾⣿⣿⣿⣿⣿⣿⣿⣿⣿⣿⣿⣿⣿⣿⢕⠀⠀⢄⠀⠀⢔⠀⠀⢀⠁⠕⠟⠑⢁⢔⢕⢕⢕⢕⠀⠀⠀⠀⠀⠀⠀⠀⠀⠀⠀⠀</a:t>
            </a:r>
            <a:br/>
            <a:r>
              <a:t>⠀⠀⠀⠀⠀⠀⠀⠀⠀⠀⠀⣿⣿⣿⣿⣿⣿⣿⣿⣿⣿⣿⣿⢏⢑⠄⠔⠀⠀⠀⢹⣿⣿⣿⣿⣿⣿⣿⣿⣿⣿⣿⣿⣿⣿⣿⣿⣿⣿⣾⣕⢕⢕⡕⢕⢑⢕⢕⢕⢕⢕⢕⢕⢕⢕⢕⢕⢕⢕⠀⠀⠀⠀⠀⠀⠀⠀⠀⠀⠀⠀</a:t>
            </a:r>
            <a:br/>
            <a:r>
              <a:t>⠀⠀⠀⠀⠀⠀⠀⠀⠀⠀⠀⣿⣿⣿⣿⣿⣿⣿⣿⣿⣿⣿⣿⡕⢕⢕⠄⠀⠄⢐⣾⣿⣿⣿⣿⣿⣿⣿⣿⣟⣿⣿⣿⣿⣿⣿⣿⢹⢿⣿⣿⣷⣵⡕⢕⢕⢕⢕⢕⢕⢕⢕⢕⢕⢕⢕⢕⢕⢕⠀⠀⠀⠀⠀⠀⠀⠀⠀⠀⠀⠀</a:t>
            </a:r>
            <a:br/>
            <a:r>
              <a:t>⠀⠀⠀⠀⠀⠀⠀⠀⠀⠀⠀⣿⣿⣿⣿⣿⣿⣿⣿⣿⣿⣿⣿⢇⢕⢕⢔⢕⢕⢕⣿⣿⣿⣿⣿⣿⣽⡟⢿⣿⣿⣿⣿⣿⣿⣿⣿⢇⢕⢻⣿⣿⣿⣿⣿⣷⣵⣱⡇⢕⢱⢵⣵⣵⣕⣕⣕⣕⣕⠀⠀⠀⠀⠀⠀⠀⠀⠀⠀⠀⠀</a:t>
            </a:r>
            <a:br/>
            <a:r>
              <a:t>⠀⠀⠀⠀⠀⠀⠀⠀⠀⠀⠀⣿⣿⣿⣿⣿⣿⣿⣿⣿⣿⣿⣿⡕⢕⢕⢕⢕⢕⢕⣿⣿⣿⣿⣿⣿⣿⡇⠀⠙⠻⢿⢿⢿⣿⢿⢇⢕⢕⢕⣿⣿⣿⣿⣿⣿⣿⣿⣿⣧⣧⣵⣾⣿⣷⣷⣿⣿⣿⠀⠀⠀⠀⠀⠀⠀⠀⠀⠀⠀⠀</a:t>
            </a:r>
            <a:br/>
            <a:r>
              <a:t>⠀⠀⠀⠀⠀⠀⠀⠀⠀⠀⠀⣿⣿⣿⣿⣿⣿⣿⣿⣿⣿⣿⣿⡕⢕⢕⢕⢕⢕⢱⣿⣿⣿⣿⣿⣿⣿⣷⠀⠀⠀⢀⢘⢘⢕⢕⢕⢕⢕⢕⢻⣿⣿⣿⣿⣿⣿⣿⣿⣿⣿⣿⣿⣿⣿⣿⣿⣿⣿⠀⠀⠀⠀⠀⠀⠀⠀⠀⠀⠀⠀</a:t>
            </a:r>
            <a:br/>
            <a:r>
              <a:t>⠀⠀⠀⠀⠀⠀⠀⠀⠀⠀⠀⣿⣿⣿⣿⣿⣿⣿⣿⣿⣿⣿⣿⣕⣕⣕⣕⣕⣱⣾⣿⣿⣿⣿⣿⣿⣿⣿⣇⡰⢴⢕⢕⢕⢕⢕⢕⢕⢕⢕⢸⣿⣿⣿⣿⣿⣿⣿⣿⣿⣿⣿⣿⣿⣿⣿⣿⣿⣿⠀⠀⠀⠀⠀⠀⠀⠀⠀⠀⠀⠀</a:t>
            </a:r>
            <a:br/>
            <a:r>
              <a:t>⠀⠀⠀⠀⠀⠀⠀⠀⠀⠀⠀⣿⣿⣿⣿⣿⣿⣿⣿⣿⣿⣿⣿⣽⣽⣿⣿⣿⣿⣿⣿⣿⣿⣿⣿⣿⣿⣿⣿⣿⡕⢕⢕⢕⢕⢕⢕⢕⢕⢕⣸⣿⣿⣿⣿⣿⣿⣿⣿⣿⣿⣿⣿⣿⣿⣿⣿⣿⣿⠀⠀⠀⠀⠀⠀⠀⠀⠀⠀⠀⠀</a:t>
            </a:r>
            <a:br/>
            <a:r>
              <a:t>⠀⠀⠀⠀⠀⠀⠀⠀⠀⠀⠀⣿⣿⣿⣿⣿⣿⣿⣿⣿⣿⣿⣿⡿⢟⣻⣿⣿⣿⣿⣿⣿⣿⣿⣿⣿⣿⣿⣿⣿⣟⢕⢕⢕⢕⢕⢕⢕⢕⢕⣿⣿⣿⣿⣿⣿⣿⣿⣿⣿⣿⣿⣿⣿⣿⣿⣿⣿⣿⠀⠀⠀⠀⠀⠀⠀⠀⠀⠀⠀⠀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⠀⠀⠀⠀⠀⠀⠀⠀⠀⠀⠀⣿⣿⣿⣿⣿⣿⣿⣿⣿⣿⣿⣿⣿⣿⣿⣿⣿⣿⣿⣿⣿⣿⣿⣿⣿⣿⣿⣿⣿⣿⣷⡕⢕⢕⢕⢕⢕⢕⢕⣿⣿⣿⣿⣿⣿⣿⣿⣿⣿⣿⣿⣿⣿⣿⣿⣿⣿⣿⠀⠀⠀⠀⠀⠀⠀⠀⠀⠀⠀⠀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⠀⠀⠀⠀⠀⠀⠀⠀⠀⠀⠀⣿⣿⣿⣿⣿⣿⣿⣿⣿⣿⣿⣿⣿⣿⣿⣿⣿⣿⣿⣿⣿⣿⣿⣿⣿⣿⣿⣿⣿⣿⣿⡇⢕⢕⢕⢕⢕⢕⢱⣿⣿⣿⣿⣿⣿⣿⣿⣿⣿⣿⣿⣿⣿⣿⣿⣿⣿⣿⠀⠀⠀⠀⠀⠀⠀⠀⠀⠀⠀⠀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⠀⠀⠀⠀⠀⠀⠀⠀⠀⠀⠀⠛⠛⠛⠛⠛⠛⠛⠛⠛⠛⠛⠛⠛⠛⠛⠛⠛⠛⠛⠛⠛⠛⠛⠛⠛⠛⠛⠛⠛⠛⠛⠛⠑⠑⠑⠑⠑⠑⠘⠛⠛⠛⠛⠛⠛⠛⠛⠛⠛⠛⠛⠛⠛⠛⠛⠛⠛⠛⠀⠀⠀⠀⠀⠀⠀⠀⠀⠀⠀⠀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⠀⠀⠀⠀⠀⠀⠀⠀⠀⠀⠀⣿⣿⣿⣿⣿⣿⣿⣿⣿⣿⣿⣿⢕⢜⢿⣿⣿⣿⣿⣿⣿⣿⣿⣿⣿⣿⢝⢱⢕⢕⢕⢕⠕⠑⠁⠀⡇⠀⠀⠀⠀⠀⠀⠀⠀⠀⠀⠀⠀⠀⠀⠀⠀⠀⠀⠀⠀⠀⠀⠀⠀⠀⠀⠀⠀⠀⠀⠀⠀⠀</a:t>
            </a:r>
            <a:br/>
            <a:r>
              <a:t>⠀⠀⠀⠀⠀⠀⠀⠀⠀⠀⠀⣿⣿⣿⣿⣿⣿⣿⣿⣿⣿⣿⣿⣕⣱⣾⣿⣿⣿⣿⣿⣿⣿⣿⣿⣿⢕⢕⢕⢕⢕⠑⠀⠀⠀⠀⠀⡇⠀⠀⠀⠀⠀⠀⠀⠀⠀⠀⠀⠀⠀⠀⠀⠀⠀⠀⠀⠀⠀⠀⠀⠀⠀⠀⠀⠀⠀⠀⠀⠀⠀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⠀⠀⠀⠀⠀⠀⠀⠀⠀⠀⠀⣿⣿⣿⣿⣿⣿⣿⣿⣿⣿⣿⣿⣿⣿⣿⣿⣿⣿⣿⣿⣿⣿⣿⣕⢕⢕⡕⠑⢠⣴⠄⠀⠀⠀⠀⠀⡇⠀⠀⠀⠀⠀⠀⠀⠀⠀⠀⠀⠀⠀⠀⠀⠀⠀⠀⠀⠀⠀⠀⠀⠀⠀⠀⠀⠀⠀⠀⠀⠀⠀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⠀⠀⠀⠀⠀⠀⠀⠀⠀⠀⠀⣿⣿⣿⣿⣿⣿⣿⣿⣿⣿⣿⣿⣿⣿⣿⣿⣿⣿⣿⣿⣿⣿⣿⣿⡯⢕⣷⣵⣿⣿⣦⢀⠀⠀⠀⠀⡇⠀⠀⠀⠀⠀⠀⠀⠀⠀⠀⠀⠀⠀⠀⠀⠀⠀⠀⠀⠀⠀⠀⠀⠀⠀⠀⠀⠀⠀⠀⠀⠀⠀</a:t>
            </a:r>
            <a:br/>
            <a:r>
              <a:t>⠀⠀⠀⠀⠀⠀⠀⠀⠀⠀⠀⣿⣿⣿⣿⣿⣿⣿⣿⣿⣿⣿⣿⢏⠙⢈⠙⢻⣿⣿⣿⣿⣿⣿⣿⣧⡕⢏⣿⣿⣿⣟⢅⣀⠀⠀⠀⡇⠀⠀⠀⠀⠀⠀⠀⠀⠀⠀⠀⠀⠀⠀⠀⠀⠀⠀⠀⠀⠀⠀⠀⠀⠀⠀⠀⠀⠀⠀⠀⠀⠀</a:t>
            </a:r>
            <a:br/>
            <a:r>
              <a:t>⠀⠀⠀⠀⠀⠀⠀⠀⠀⠀⠀⣿⣿⣿⣿⣿⣿⣿⣿⣿⣿⣿⡏⢄⢄⠄⠀⠐⢻⣿⣿⣿⣿⣟⡟⢕⢕⡏⢕⣽⣷⣷⣷⣷⣿⣶⣄⡇⠀⠀⠀⠀⠀⠀⠀⠀⠀⠀⠀⠀⠀⠀⠀⠀⠀⠀⠀⠀⠀⠀⠀⠀⠀⠀⠀⠀⠀⠀⠀⠀⠀</a:t>
            </a:r>
            <a:br/>
            <a:r>
              <a:t>⠀⠀⠀⠀⠀⠀⠀⠀⠀⠀⠀⣿⣿⣿⣿⣿⣿⣿⣿⣿⣿⣿⣇⢕⠀⠀⠀⠀⠁⢿⣿⣿⡟⢕⢕⣱⡿⢿⢝⢻⣿⣿⣯⣻⣿⣿⣿⡇⠀⠀⠀⠀⠀⠀⠀⠀⠀⠀⠀⠀⠔⠀⢀⣄⢀⣀⢀⡀⢀⠀⠀⠀⠀⠀⠀⠀⠀⠀⠀⠀⠀</a:t>
            </a:r>
            <a:br/>
            <a:r>
              <a:t>⠀⠀⠀⠀⠀⠀⠀⠀⠀⠀⠀⣿⣿⣿⣿⣿⣿⣿⣿⣿⣿⣿⣿⡕⢀⠀⠀⠀⠀⢸⣿⢏⢕⢕⢟⢗⡇⣱⣷⣿⣿⣿⣿⣿⣿⣧⣿⣷⡀⠀⠀⠀⠀⠀⠀⠀⠀⠀⠀⢀⢠⠄⡿⠟⠝⢑⢢⠄⠈⠀⠀⠀⠀⠀⠀⠀⠀⠀⠀⠀⠀</a:t>
            </a:r>
            <a:br/>
            <a:r>
              <a:t>⠀⠀⠀⠀⠀⠀⠀⠀⠀⠀⠀⣿⣿⣿⣿⣿⣿⣿⣿⣿⣿⣿⣿⡇⠀⠀⠀⠀⠀⢜⣿⡕⢄⢰⢵⣵⣿⣿⣿⣿⣿⣿⣿⣿⣿⣿⣿⣿⡇⠀⠀⠀⠀⠀⠀⠀⠀⠀⠀⠀⠀⠀⠁⠀⠀⠀⠆⠀⠀⠀⠀⠀⠀⠀⠀⠀⠀⠀⠀⠀⠀</a:t>
            </a:r>
            <a:br/>
            <a:r>
              <a:t>⠀⠀⠀⠀⠀⠀⠀⠀⠀⠀⠀⣿⣿⣿⣿⣿⣿⣿⣿⣿⣿⣿⣿⡇⠐⠀⠀⠀⠐⢱⣿⣷⣧⡕⣿⣿⣿⣿⣿⣿⣿⣿⣿⣿⣿⣿⣿⣿⣷⢐⠀⠀⠀⠀⠀⠄⠀⠀⠀⠀⠀⠀⠀⠀⠐⠂⠀⠀⠀⠀⠀⠀⠀⠀⠀⠀⠀⠀⠀⠀⠀</a:t>
            </a:r>
            <a:br/>
            <a:r>
              <a:t>⠀⠀⠀⠀⠀⠀⠀⠀⠀⠀⠀⣿⣿⣿⣿⣿⣿⣿⣿⣿⣿⣿⣿⡇⠔⠐⠀⠀⠀⢸⣿⣿⣿⣧⢹⣿⣿⣿⣿⣿⣿⣿⣿⣿⣿⣿⣿⣿⣿⡇⠀⠀⢀⠀⠀⠀⠀⠀⠀⠀⠀⠠⠼⢵⠕⠀⢀⠀⢀⠀⠀⠀⠀⠀⠀⠀⠀⠀⠀⠀⠀</a:t>
            </a:r>
            <a:br/>
            <a:r>
              <a:t>⠀⠀⠀⠀⠀⠀⠀⠀⠀⠀⠀⣿⣿⣿⣿⣿⣿⣿⣿⣿⣿⣿⣿⡇⠀⠀⠀⠀⠀⢸⣿⣿⣿⣿⣿⣿⣿⣿⣿⣿⣿⣿⣿⣿⣿⣿⣿⣿⣿⢇⠑⠀⢕⠀⠀⢔⠀⢀⠀⠑⠷⠇⠑⢕⢔⢔⢕⢕⢕⠀⠀⠀⠀⠀⠀⠀⠀⠀⠀⠀⠀</a:t>
            </a:r>
            <a:br/>
            <a:r>
              <a:t>⠀⠀⠀⠀⠀⠀⠀⠀⠀⠀⠀⣿⣿⣿⣿⣿⣿⣿⣿⣿⣿⣿⡿⠇⠀⠀⠀⠀⠀⢜⣿⣿⣿⣿⣿⣿⣿⣿⣿⣿⣿⣿⣿⣿⣿⣿⣿⣿⣿⣵⣕⢕⡕⢕⢕⢑⢔⢕⢕⢔⢕⢕⢕⢕⢕⢕⢕⢕⢕⠀⠀⠀⠀⠀⠀⠀⠀⠀⠀⠀⠀</a:t>
            </a:r>
            <a:br/>
            <a:r>
              <a:t>⠀⠀⠀⠀⠀⠀⠀⠀⠀⠀⠀⣿⣿⣿⣿⣿⣿⣿⣿⣿⣿⣿⡇⢕⢕⠀⠀⠄⠀⢔⣿⣿⣿⣿⣿⣿⢿⣿⣿⣿⣿⣿⣿⣿⣿⣿⣿⣿⡿⣿⣿⣿⣧⢕⢕⢕⢕⢕⢕⢕⢕⢕⢕⢕⢕⢕⢕⢕⢕⠀⠀⠀⠀⠀⠀⠀⠀⠀⠀⠀⠀</a:t>
            </a:r>
            <a:br/>
            <a:r>
              <a:t>⠀⠀⠀⠀⠀⠀⠀⠀⠀⠀⠀⣿⣿⣿⣿⣿⣿⣿⣿⣿⣿⣿⡷⢕⢕⢑⢔⢐⢐⢕⣿⣿⣿⣿⣿⣿⢕⣿⣿⣽⣿⣿⣿⣿⣿⣿⣿⣿⡇⢹⢿⣿⣿⣿⣧⣵⣕⣱⢕⡕⢕⢕⣕⢕⣕⣕⣕⣕⣕⠀⠀⠀⠀⠀⠀⠀⠀⠀⠀⠀⠀</a:t>
            </a:r>
            <a:br/>
            <a:r>
              <a:t>⠀⠀⠀⠀⠀⠀⠀⠀⠀⠀⠀⣿⣿⣿⣿⣿⣿⣿⣿⣿⣿⣿⣿⢕⢕⢕⢕⢕⢕⢱⣿⣿⣿⣿⣿⣿⣾⣿⣿⢿⣿⣿⣿⣿⣿⣿⣿⣿⢇⢕⢕⣿⣿⣿⣿⣿⣿⣿⣷⣷⣷⣷⣷⣷⣷⣿⣿⣿⣿⠀⠀⠀⠀⠀⠀⠀⠀⠀⠀⠀⠀</a:t>
            </a:r>
            <a:br/>
            <a:r>
              <a:t>⠀⠀⠀⠀⠀⠀⠀⠀⠀⠀⠀⣿⣿⣿⣿⣿⣿⣿⣿⣿⣿⣿⡇⢕⢕⢕⢕⢕⢕⢸⣿⣿⣿⣿⣿⣿⣿⣿⡇⠀⠈⠙⢛⡿⡻⢿⢏⢕⢕⢕⢕⢸⣿⣿⣿⣿⣿⣿⣿⣿⣿⣿⣿⣿⣿⣿⣿⣿⣿⠀⠀⠀⠀⠀⠀⠀⠀⠀⠀⠀⠀</a:t>
            </a:r>
            <a:br/>
            <a:r>
              <a:t>⠀⠀⠀⠀⠀⠀⠀⠀⠀⠀⠀⣿⣿⣿⣿⣿⣿⣿⣿⣿⣿⣿⣇⣕⣕⣕⣕⣕⣕⣱⣿⣿⣿⣿⣿⣿⣿⣿⣿⡀⠀⠀⠕⢅⢅⢔⢔⢕⢕⢕⢕⢸⣿⣿⣿⣿⣿⣿⣿⣿⣿⣿⣿⣿⣿⣿⣿⣿⣿⠀⠀⠀⠀⠀⠀⠀⠀⠀⠀⠀⠀</a:t>
            </a:r>
            <a:br/>
            <a:r>
              <a:t>⠀⠀⠀⠀⠀⠀⠀⠀⠀⠀⠀⣿⣿⣿⣿⣿⣿⣿⣿⣿⣿⣿⣯⣽⣽⣿⡇⢕⢟⣹⣿⣿⣿⣿⣿⣿⣿⣿⣿⣷⢕⢇⢕⢕⢕⢕⢕⢕⢕⢕⢕⢸⣿⣿⣿⣿⣿⣿⣿⣿⣿⣿⣿⣿⣿⣿⣿⣿⣿⠀⠀⠀⠀⠀⠀⠀⠀⠀⠀⠀⠀</a:t>
            </a:r>
            <a:br/>
            <a:r>
              <a:t>⠀⠀⠀⠀⠀⠀⠀⠀⠀⠀⠀⣿⣿⣿⣿⣿⣿⣿⣿⣿⣿⣿⣿⢿⢟⢏⣹⣼⣿⣿⣿⣿⣿⣿⣿⣿⣿⣿⣿⣿⣽⡇⢕⢇⢕⢕⢕⢕⢕⢕⢕⢸⣿⣿⣿⣿⣿⣿⣿⣿⣿⣿⣿⣿⣿⣿⣿⣿⣿⠀⠀⠀⠀⠀⠀⠀⠀⠀⠀⠀⠀</a:t>
            </a:r>
            <a:br/>
            <a:r>
              <a:t>⠀⠀⠀⠀⠀⠀⠀⠀⠀⠀⠀⣿⣿⣿⣿⣿⣿⣿⣿⣿⢟⣹⣷⣿⣿⣿⣿⣿⣿⣿⣿⣿⣿⣿⣿⣿⣿⣿⣿⣿⣿⣧⢕⢕⢕⢕⢕⢕⢕⢕⢕⣿⣿⣿⣿⣿⣿⣿⣿⣿⣿⣿⣿⣿⣿⣿⣿⣿⣿⠀⠀⠀⠀⠀⠀⠀⠀⠀⠀⠀⠀</a:t>
            </a:r>
            <a:br/>
            <a:r>
              <a:t>⠀⠀⠀⠀⠀⠀⠀⠀⠀⠀⠀⣿⣿⣿⡿⢟⣻⣻⣽⣷⣷⣾⣕⣗⣜⣿⣿⣿⣿⣿⣿⣿⣿⣿⣿⣿⣿⣿⣿⣿⣿⣿⣿⡕⢕⢕⢕⢕⢕⢕⢄⣿⣿⣿⣿⣿⣿⣿⣿⣿⣿⣿⣿⣿⣿⣿⣿⣿⣿⠀⠀⠀⠀⠀⠀⠀⠀⠀⠀⠀⠀</a:t>
            </a:r>
            <a:br/>
            <a:r>
              <a:t>⠀⠀⠀⠀⠀⠀⠀⠀⠀⠀⠀⠛⠋⠑⠓⠛⠛⠛⠛⠛⠛⠛⠛⠛⠛⠛⠛⠛⠛⠛⠛⠛⠛⠛⠛⠛⠛⠛⠛⠛⠛⠛⠛⠃⠑⠑⠑⠑⠑⠑⠑⠛⠛⠛⠛⠛⠛⠛⠛⠛⠛⠛⠛⠛⠛⠛⠛⠛⠛⠀⠀⠀⠀⠀⠀⠀⠀⠀⠀⠀⠀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⠀⠀⠀⠀⠀⠀⠀⠀⠀⠀⠀⣿⣿⣿⣿⣿⣿⣿⣿⣿⣿⣿⣿⢕⢝⣿⣿⣿⣿⣿⣿⣿⣿⣿⣿⣿⡏⢕⢵⢕⢕⢕⢕⠕⠑⠁⢸⡇⠀⠀⠀⠀⠀⠀⠀⠀⠀⠀⠀⠀⠀⠀⠀⠀⠀⠀⠀⠀⠀⠀⠀⠀⠀⠀⠀⠀⠀⠀⠀⠀⠀</a:t>
            </a:r>
            <a:br/>
            <a:r>
              <a:t>⠀⠀⠀⠀⠀⠀⠀⠀⠀⠀⠀⣿⣿⣿⣿⣿⣿⣿⣿⣿⣿⣿⣿⣕⣵⣿⣿⣿⣿⣿⣿⣿⣿⣿⣿⡇⢕⢕⢕⢕⢕⠁⠀⠀⠀⠀⢸⢕⠀⠀⠀⠀⠀⠀⠀⠀⠀⠀⠀⠀⠀⠀⠀⠀⠀⠀⠀⠀⠀⠀⠀⠀⠀⠀⠀⠀⠀⠀⠀⠀⠀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⠀⠀⠀⠀⠀⠀⠀⠀⠀⠀⠀⣿⣿⣿⣿⣿⣿⣿⣿⣿⣿⣿⣿⣿⣿⣿⣿⣿⣿⣿⣿⣿⣿⣷⣕⢕⢕⢇⠑⢤⡴⠀⠀⠀⠀⠀⢸⢇⠀⠀⠀⠀⠀⠀⠀⠀⠀⠀⠀⠀⠀⠀⠀⠀⠀⠀⠀⠀⠀⠀⠀⠀⠀⠀⠀⠀⠀⠀⠀⠀⠀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⠀⠀⠀⠀⠀⠀⠀⠀⠀⠀⠀⣿⣿⣿⣿⣿⣿⣿⣿⣿⣿⣿⣿⣿⣿⣿⣿⣿⣿⣿⣿⣿⣿⣿⣿⡯⢗⣧⣾⣿⣿⡔⢀⠀⠀⠀⢸⢕⠀⠀⠀⠀⠀⠀⠀⠀⠀⠀⠀⠀⠀⠀⠀⠀⠀⠀⠀⠀⠀⠀⠀⠀⠀⠀⠀⠀⠀⠀⠀⠀⠀</a:t>
            </a:r>
            <a:br/>
            <a:r>
              <a:t>⠀⠀⠀⠀⠀⠀⠀⠀⠀⠀⠀⣿⣿⣿⣿⣿⣿⣿⣿⣿⣿⣿⣿⠏⠁⢁⠜⢿⣿⣿⣿⣿⣿⣿⣿⣧⣸⡯⣿⣿⣿⣧⣡⣄⣀⠀⢸⢕⠀⠀⠀⠀⠀⠀⠀⠀⠀⠀⠀⠀⠀⠀⠀⠀⠀⠀⠀⠀⠀⠀⠀⠀⠀⠀⠀⠀⠀⠀⠀⠀⠀</a:t>
            </a:r>
            <a:br/>
            <a:r>
              <a:t>⠀⠀⠀⠀⠀⠀⠀⠀⠀⠀⠀⣿⣿⣿⣿⣿⣿⣿⣿⣿⣿⣿⢇⠐⠄⠄⠐⠕⢿⣿⣿⣿⣿⣿⢿⢟⢇⢗⢝⣸⣿⣷⣷⣧⣾⣷⣾⡕⠀⠀⠀⠀⠀⠀⠀⠀⠀⠀⠀⠀⠀⠀⠀⠀⠀⠀⠀⠀⠀⠀⠀⠀⠀⠀⠀⠀⠀⠀⠀⠀⠀</a:t>
            </a:r>
            <a:br/>
            <a:r>
              <a:t>⠀⠀⠀⠀⠀⠀⠀⠀⠀⠀⠀⣿⣿⣿⣿⣿⣿⣿⣿⣿⣿⣿⡕⠀⠀⠀⠀⠀⠘⣿⣿⣿⣿⡏⢑⣕⣵⢿⢿⢟⢿⣿⣟⣝⣿⣿⣿⣷⡄⠀⠀⠀⠀⠀⠀⠀⠀⠀⠀⠰⠄⠀⢀⡀⢀⡀⢄⢀⢀⠀⠀⠀⠀⠀⠀⠀⠀⠀⠀⠀⠀</a:t>
            </a:r>
            <a:br/>
            <a:r>
              <a:t>⠀⠀⠀⠀⠀⠀⠀⠀⠀⠀⠀⣿⣿⣿⣿⣿⣿⣿⣿⣿⣿⣿⣿⡄⠀⠀⠀⠀⠀⢹⣿⡿⢕⢕⢜⢟⢇⢕⣵⣾⣷⣿⣿⣿⣿⣯⣼⣿⣧⢀⠀⠀⠀⠀⠀⠀⠀⠀⠀⢀⠄⠔⢿⠟⠙⢑⠴⠄⠉⠀⠀⠀⠀⠀⠀⠀⠀⠀⠀⠀⠀</a:t>
            </a:r>
            <a:br/>
            <a:r>
              <a:t>⠀⠀⠀⠀⠀⠀⠀⠀⠀⠀⠀⣿⣿⣿⣿⣿⣿⣿⣿⣿⣿⣿⣿⡇⠀⠀⠀⠀⠀⢸⣿⣗⢄⡔⢰⣵⣼⣿⣿⣿⣿⣿⣿⣿⣿⣿⣿⣿⣿⡇⠀⠀⠀⠀⠀⠀⠀⠀⠀⠀⠀⠀⠀⠀⠀⠔⠆⠀⠁⠀⠀⠀⠀⠀⠀⠀⠀⠀⠀⠀⠀</a:t>
            </a:r>
            <a:br/>
            <a:r>
              <a:t>⠀⠀⠀⠀⠀⠀⠀⠀⠀⠀⠀⣿⣿⣿⣿⣿⣿⣿⣿⣿⣿⣿⣿⡇⠀⠀⠀⠀⠀⢸⣿⣿⣵⣵⢱⣿⣿⣿⣿⣿⣿⣿⣿⣿⣿⣿⣿⣿⣿⣇⠀⠀⠀⠀⠀⠔⠀⠀⠀⠀⠀⠀⠀⠀⠐⠂⠀⠀⢄⠀⠀⠀⠀⠀⠀⠀⠀⠀⠀⠀⠀</a:t>
            </a:r>
            <a:br/>
            <a:r>
              <a:t>⠀⠀⠀⠀⠀⠀⠀⠀⠀⠀⠀⣿⣿⣿⣿⣿⣿⣿⣿⣿⣿⣿⣿⡇⠀⠀⠀⠀⠀⢸⣿⣿⣿⣿⣇⣿⣿⣿⣿⣿⣿⣿⣿⣿⣿⣿⣿⣿⣿⣿⡇⠀⢀⠀⠀⠀⠀⠀⠀⠀⠄⠴⢎⢕⠕⢀⢀⠀⠕⠀⠀⠀⠀⠀⠀⠀⠀⠀⠀⠀⠀</a:t>
            </a:r>
            <a:br/>
            <a:r>
              <a:t>⠀⠀⠀⠀⠀⠀⠀⠀⠀⠀⠀⣿⣿⣿⣿⣿⣿⣿⣿⣿⣿⣿⣿⡇⠀⠀⠀⠀⠀⢸⣿⣿⣿⣿⣿⣿⣿⣿⣿⣿⣿⣿⣿⣿⣿⣿⣿⣿⣿⣿⠕⢀⢕⠀⠀⠄⠀⢀⠑⠕⠾⠃⢘⢔⢔⢕⢕⢕⢕⠀⠀⠀⠀⠀⠀⠀⠀⠀⠀⠀⠀</a:t>
            </a:r>
            <a:br/>
            <a:r>
              <a:t>⠀⠀⠀⠀⠀⠀⠀⠀⠀⠀⠀⣿⣿⣿⣿⣿⣿⣿⣿⣿⣿⣿⡟⢑⠀⠀⠀⠀⠀⢸⣿⣿⣿⣿⣿⣿⣿⣿⣿⣿⣿⣿⣿⣿⣿⣿⣿⣿⣿⣷⣵⣕⡕⢕⢑⢕⢕⢕⢕⢕⢕⢕⢕⢑⢕⢕⢕⢕⢕⠀⠀⠀⠀⠀⠀⠀⠀⠀⠀⠀⠀</a:t>
            </a:r>
            <a:br/>
            <a:r>
              <a:t>⠀⠀⠀⠀⠀⠀⠀⠀⠀⠀⠀⣿⣿⣿⣿⣿⣿⣿⣿⣿⣿⣿⡇⢐⢄⠀⠀⠀⠀⢸⣿⣿⣿⣿⣿⣿⠹⣿⣷⣿⣿⣿⣿⣿⣿⣿⣿⣿⣿⢿⣿⣿⣷⣇⢕⢕⢕⢕⢕⢕⢕⢕⢕⢕⢕⢕⢕⢕⢕⠀⠀⠀⠀⠀⠀⠀⠀⠀⠀⠀⠀</a:t>
            </a:r>
            <a:br/>
            <a:r>
              <a:t>⠀⠀⠀⠀⠀⠀⠀⠀⠀⠀⠀⣿⣿⣿⣿⣿⣿⣿⣿⣿⣿⣿⡇⢕⢑⢀⢀⢀⢐⢸⣿⣿⣿⣿⣿⡟⠄⣿⣿⣽⣽⣿⣿⣿⣿⣿⣿⣿⣿⡮⢝⢿⣿⣿⣷⣧⣵⡱⣕⢕⢕⣣⣕⡕⣕⣕⣕⣕⣇⠀⠀⠀⠀⠀⠀⠀⠀⠀⠀⠀⠀</a:t>
            </a:r>
            <a:br/>
            <a:r>
              <a:t>⠀⠀⠀⠀⠀⠀⠀⠀⠀⠀⠀⣿⣿⣿⣿⣿⣿⣿⣿⣿⣿⣿⡇⢕⢕⢕⢕⢕⢕⢸⣿⣿⣿⣿⣿⡇⢠⣗⣿⡿⣿⣿⣿⣿⣿⣿⣿⣿⡿⢕⢕⠜⣿⣿⣿⣿⣿⣿⣷⣷⣷⣷⣞⣷⣿⣿⣿⣿⣿⠀⠀⠀⠀⠀⠀⠀⠀⠀⠀⠀⠀</a:t>
            </a:r>
            <a:br/>
            <a:r>
              <a:t>⠀⠀⠀⠀⠀⠀⠀⠀⠀⠀⠀⣿⣿⣿⣿⣿⣿⣿⣿⣿⣿⣿⡇⢕⢕⢕⢕⢕⢕⢸⣿⣿⣿⣿⣿⣷⣿⣿⣿⡇⠈⠙⠛⢻⣿⢿⢟⠏⢕⢕⢕⢕⣿⣿⣿⣿⣿⣿⣿⣿⣿⣿⣿⣿⣿⣿⣿⣿⣿⠀⠀⠀⠀⠀⠀⠀⠀⠀⠀⠀⠀</a:t>
            </a:r>
            <a:br/>
            <a:r>
              <a:t>⠀⠀⠀⠀⠀⠀⠀⠀⠀⠀⠀⣿⣿⣿⣿⣿⣿⣿⣿⣿⣿⣿⣕⣕⣕⣕⣕⣕⣕⣼⣿⣿⣿⣿⣿⣿⣿⣿⣿⣧⠀⠀⠄⢁⢅⢅⢄⢕⢕⢕⢕⢕⢸⣿⣿⣿⣿⣿⣿⣿⣿⣿⣿⣿⣿⣿⣿⣿⣿⠀⠀⠀⠀⠀⠀⠀⠀⠀⠀⠀⠀</a:t>
            </a:r>
            <a:br/>
            <a:r>
              <a:t>⠀⠀⠀⠀⠀⠀⠀⠀⠀⠀⠀⣿⣿⣿⣿⣿⣿⣿⣿⣿⣿⣿⣽⣽⣽⣷⢕⢕⢏⢝⣹⣾⣿⣿⣿⣿⣿⣿⣿⣿⡇⡕⢕⢔⢔⢕⢕⢕⢕⢕⢕⢕⢸⣿⣿⣿⣿⣿⣿⣿⣿⣿⣿⣿⣿⣿⣿⣿⣿⠀⠀⠀⠀⠀⠀⠀⠀⠀⠀⠀⠀</a:t>
            </a:r>
            <a:br/>
            <a:r>
              <a:t>⠀⠀⠀⠀⠀⠀⠀⠀⠀⠀⠀⣿⣿⣿⣿⣿⣿⣿⣿⣿⣿⣿⡿⢟⢏⢝⢕⢕⢽⣿⣿⣿⣿⣿⣿⣿⣿⣿⣿⣿⣿⡵⢕⢕⢕⢕⢕⢕⢕⢕⢕⢕⣿⣿⣿⣿⣿⣿⣿⣿⣿⣿⣿⣿⣿⣿⣿⣿⣿⠀⠀⠀⠀⠀⠀⠀⠀⠀⠀⠀⠀</a:t>
            </a:r>
            <a:br/>
            <a:r>
              <a:t>⠀⠀⠀⠀⠀⠀⠀⠀⠀⠀⠀⣿⣿⣿⣿⣿⣿⣿⣿⢟⢏⣵⣷⣿⢾⣿⣿⣿⣿⣿⣿⣿⣿⣿⣿⣿⣿⣿⣿⣿⣿⣷⡧⢕⢕⢕⢕⢕⢕⢕⢕⢱⣿⣿⣿⣿⣿⣿⣿⣿⣿⣿⣿⣿⣿⣿⣿⣿⣿⠀⠀⠀⠀⠀⠀⠀⠀⠀⠀⠀⠀</a:t>
            </a:r>
            <a:br/>
            <a:r>
              <a:t>⠀⠀⠀⠀⠀⠀⠀⠀⠀⠀⠀⣿⣿⣿⢿⡿⣿⣿⣵⣾⣷⣵⣗⣜⣝⣟⣿⣿⣿⣿⣿⣿⣿⣿⣿⣿⣿⣿⣿⣿⣿⣿⣿⣇⢕⢕⢕⢕⢕⢕⢕⢜⣿⣿⣿⣿⣿⣿⣿⣿⣿⣿⣿⣿⣿⣿⣿⣿⣿⠀⠀⠀⠀⠀⠀⠀⠀⠀⠀⠀⠀</a:t>
            </a:r>
            <a:br/>
            <a:r>
              <a:t>⠀⠀⠀⠀⠀⠀⠀⠀⠀⠀⠀⠛⠋⠑⠛⠛⠛⠛⠛⠛⠛⠛⠛⠛⠛⠛⠛⠛⠛⠛⠛⠛⠛⠛⠛⠛⠛⠛⠛⠛⠛⠛⠛⠛⠑⠑⠑⠑⠑⠑⠑⠑⠛⠛⠛⠛⠛⠛⠛⠛⠛⠛⠛⠛⠛⠛⠛⠛⠛⠀⠀⠀⠀⠀⠀⠀⠀⠀⠀⠀⠀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⠀⠀⠀⠀⠀⠀⠀⠀⠀⠀⠀⣿⣿⣿⣿⣿⣿⣿⣿⣿⣿⣿⣟⢕⢜⣿⣿⣿⣿⣿⣿⣿⣿⣿⣿⡿⡏⢕⡇⢕⢕⢕⢕⠑⠁⠀⢸⠀⠀⠀⠀⠀⠀⠀⠀⠀⠀⠀⠀⠀⠀⠀⠀⠀⠀⠀⠀⠀⠀⠀⠀⠀⠀⠀⠀⠀⠀⠀⠀⠀⠀</a:t>
            </a:r>
            <a:br/>
            <a:r>
              <a:t>⠀⠀⠀⠀⠀⠀⠀⠀⠀⠀⠀⣿⣿⣿⣿⣿⣿⣿⣿⣿⣿⣿⣧⣵⣼⣿⣿⣿⣿⣿⣿⣿⣿⣿⣿⢝⢕⢕⣕⢕⠜⠁⠀⠀⠀⠀⢸⠀⠀⠀⠀⠀⠀⠀⠀⠀⠀⠀⠀⠀⠀⠀⠀⠀⠀⠀⠀⠀⠀⠀⠀⠀⠀⠀⠀⠀⠀⠀⠀⠀⠀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⠀⠀⠀⠀⠀⠀⠀⠀⠀⠀⠀⣿⣿⣿⣿⣿⣿⣿⣿⣿⣿⣿⣿⣿⣿⣿⣿⣿⣿⣿⣿⣿⣿⣷⣕⢕⢱⠘⢅⣴⡕⠀⠀⠀⠀⠀⢸⠀⠀⠀⠀⠀⠀⠀⠀⠀⠀⠀⠀⠀⠀⠀⠀⠀⠀⠀⠀⠀⠀⠀⠀⠀⠀⠀⠀⠀⠀⠀⠀⠀⠀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⠀⠀⠀⠀⠀⠀⠀⠀⠀⠀⠀⣿⣿⣿⣿⣿⣿⣿⣿⣿⣿⣿⣿⣿⣿⣿⣿⣿⣿⣿⣿⣿⣿⣿⣿⢷⢺⣵⣿⣿⣷⡔⠀⠀⠀⠀⢸⠀⠀⠀⠀⠀⠀⠀⠀⠀⠀⠀⠀⠀⠀⠀⠀⠀⠀⠀⠀⠀⠀⠀⠀⠀⠀⠀⠀⠀⠀⠀⠀⠀⠀</a:t>
            </a:r>
            <a:br/>
            <a:r>
              <a:t>⠀⠀⠀⠀⠀⠀⠀⠀⠀⠀⠀⣿⣿⣿⣿⣿⣿⣿⣿⣿⣿⣿⡿⢙⠁⠑⠝⣿⣿⣿⣿⣿⣿⣿⣿⣧⣸⢝⣿⣿⣿⣧⢤⣠⣄⣀⣸⠀⠀⠀⠀⠀⠀⠀⠀⠀⠀⠀⠀⠀⠀⠀⠀⠀⠀⠀⠀⠀⠀⠀⠀⠀⠀⠀⠀⠀⠀⠀⠀⠀⠀</a:t>
            </a:r>
            <a:br/>
            <a:r>
              <a:t>⠀⠀⠀⠀⠀⠀⠀⠀⠀⠀⠀⣿⣿⣿⣿⣿⣿⣿⣿⣿⣿⡿⠑⠄⠄⠀⠁⢜⣿⣿⣿⣿⣿⣿⣿⢿⢝⢇⢞⡱⣱⣿⣷⣷⣧⣼⣿⣶⡄⠀⠀⠀⠀⠀⠀⠀⠀⠀⠀⠀⠀⠀⠀⠀⠀⠀⠀⠀⠀⠀⠀⠀⠀⠀⠀⠀⠀⠀⠀⠀⠀</a:t>
            </a:r>
            <a:br/>
            <a:r>
              <a:t>⠀⠀⠀⠀⠀⠀⠀⠀⠀⠀⠀⣿⣿⣿⣿⣿⣿⣿⣿⣿⣿⣷⡄⠀⠀⠀⠀⠀⢸⣿⣿⣿⣿⡿⢕⢑⣱⣾⡿⢟⢝⢿⣿⣿⣝⣿⢿⣿⣷⡔⠀⠀⠀⠀⠀⠀⠀⠀⠀⠰⠀⢀⣀⡀⣄⡀⣄⢀⡀⠀⠀⠀⠀⠀⠀⠀⠀⠀⠀⠀⠀</a:t>
            </a:r>
            <a:br/>
            <a:r>
              <a:t>⠀⠀⠀⠀⠀⠀⠀⠀⠀⠀⠀⣿⣿⣿⣿⣿⣿⣿⣿⣿⣿⣿⣧⢄⠀⠀⠀⠀⠁⣿⣿⣿⡟⠑⠕⢜⢝⢇⢕⣷⣿⣿⣿⣿⣿⣿⣯⣼⣿⣷⠀⠀⠀⠀⠀⠀⠀⠀⠀⡠⠄⢸⠿⠏⠑⢳⠄⠈⢁⠀⠀⠀⠀⠀⠀⠀⠀⠀⠀⠀⠀</a:t>
            </a:r>
            <a:br/>
            <a:r>
              <a:t>⠀⠀⠀⠀⠀⠀⠀⠀⠀⠀⠀⣿⣿⣿⣿⣿⣿⣿⣿⣿⣿⣿⣿⢕⠀⠀⠀⠀⠀⣿⣿⣿⣇⢔⢵⢕⣵⣾⣿⣿⣿⣿⣿⣿⣿⣿⣿⣿⣿⣿⡇⠀⠀⠀⠀⠀⠀⠀⠀⠀⠀⠀⠀⠀⠀⠰⠔⠀⠘⠀⠀⠀⠀⠀⠀⠀⠀⠀⠀⠀⠀</a:t>
            </a:r>
            <a:br/>
            <a:r>
              <a:t>⠀⠀⠀⠀⠀⠀⠀⠀⠀⠀⠀⣿⣿⣿⣿⣿⣿⣿⣿⣿⣿⣿⣿⢕⠀⠀⠀⠀⠀⣿⣿⣿⣿⣾⣧⢸⣿⣿⣿⣿⣿⣿⣿⣿⣿⣿⣿⣿⣿⣿⡇⠀⠀⠀⠔⠀⠀⠀⠀⠀⠀⠀⠀⠀⠓⠀⠀⠀⢄⠀⠀⠀⠀⠀⠀⠀⠀⠀⠀⠀⠀</a:t>
            </a:r>
            <a:br/>
            <a:r>
              <a:t>⠀⠀⠀⠀⠀⠀⠀⠀⠀⠀⠀⣿⣿⣿⣿⣿⣿⣿⣿⣿⣿⣿⣿⠐⠀⠀⠀⠀⠀⢿⣿⣿⣿⣿⣿⡞⣿⣿⣿⣿⣿⣿⣿⣿⣿⣿⣿⣿⣿⣿⣿⡆⢀⠀⠀⠀⠀⠀⠀⠀⠄⠵⢧⠕⠕⢄⠀⢀⢑⠀⠀⠀⠀⠀⠀⠀⠀⠀⠀⠀⠀</a:t>
            </a:r>
            <a:br/>
            <a:r>
              <a:t>⠀⠀⠀⠀⠀⠀⠀⠀⠀⠀⠀⣿⣿⣿⣿⣿⣿⣿⣿⣿⣿⣿⣿⠁⠀⠀⠀⠀⠀⢿⣿⣿⣿⣿⣿⣿⢿⣿⣷⣿⣿⣿⣿⣿⣿⣿⣿⣿⣿⣿⣿⢕⠁⠀⢔⠀⢀⢀⠑⠗⠗⠑⢅⢔⢔⢕⢕⢕⢕⠀⠀⠀⠀⠀⠀⠀⠀⠀⠀⠀⠀</a:t>
            </a:r>
            <a:br/>
            <a:r>
              <a:t>⠀⠀⠀⠀⠀⠀⠀⠀⠀⠀⠀⣿⣿⣿⣿⣿⣿⣿⣿⣿⣿⣿⠏⢀⠀⠀⠀⠀⠀⢸⣿⣿⣿⣿⣿⡿⢸⣿⣿⣿⣿⣿⣿⣿⣿⣿⣿⣿⣿⣿⣧⣕⡕⢕⢕⢅⢔⢕⢔⢔⢕⢕⢕⢕⢕⢕⢕⢕⢕⠀⠀⠀⠀⠀⠀⠀⠀⠀⠀⠀⠀</a:t>
            </a:r>
            <a:br/>
            <a:r>
              <a:t>⠀⠀⠀⠀⠀⠀⠀⠀⠀⠀⠀⣿⣿⣿⣿⣿⣿⣿⣿⣿⣿⣿⢕⠀⠄⠀⠀⠀⠀⢸⣿⣿⣿⣿⣿⡇⠁⣿⣗⣾⣿⣿⣿⣿⣿⣿⣿⣿⣿⣿⢿⣿⣿⣷⡕⢕⢕⢕⢕⢕⢕⢕⢕⢕⢕⢕⢕⢕⢕⠀⠀⠀⠀⠀⠀⠀⠀⠀⠀⠀⠀</a:t>
            </a:r>
            <a:br/>
            <a:r>
              <a:t>⠀⠀⠀⠀⠀⠀⠀⠀⠀⠀⠀⣿⣿⣿⣿⣿⣿⣿⣿⣿⣿⣿⢕⢕⢁⢀⠀⢀⢀⢸⣿⣿⣿⣿⣿⡇⠀⣿⣿⣧⣭⣽⣿⣿⣿⣿⣿⣿⣿⣿⢜⡻⣿⣿⣿⣧⣵⣕⢕⢱⢱⢱⢕⣕⣕⣕⣕⣕⡕⠀⠀⠀⠀⠀⠀⠀⠀⠀⠀⠀⠀</a:t>
            </a:r>
            <a:br/>
            <a:r>
              <a:t>⠀⠀⠀⠀⠀⠀⠀⠀⠀⠀⠀⣿⣿⣿⣿⣿⣿⣿⣿⣿⣿⣿⢕⢕⢕⢕⢕⢕⢕⣿⣿⣷⣿⣿⣿⡇⠀⣿⣷⣿⢿⣿⣿⣿⣿⣿⣿⣿⣿⡟⢕⢕⢹⣿⣿⣿⣿⣿⣿⣷⣷⣷⣷⣷⣿⣿⣿⣿⣿⠀⠀⠀⠀⠀⠀⠀⠀⠀⠀⠀⠀</a:t>
            </a:r>
            <a:br/>
            <a:r>
              <a:t>⠀⠀⠀⠀⠀⠀⠀⠀⠀⠀⠀⣿⣿⣿⣿⣿⣿⣿⣿⣿⣿⣿⢕⢕⢕⢕⢕⢕⢕⢿⣿⣿⣿⣿⣿⣇⣴⣿⣿⣿⠁⠙⠛⠟⢿⢿⢿⢟⠏⢕⢕⢕⢅⣿⣿⣿⣿⣿⣿⣿⣿⣿⣿⣿⣿⣿⣿⣿⣿⠀⠀⠀⠀⠀⠀⠀⠀⠀⠀⠀⠀</a:t>
            </a:r>
            <a:br/>
            <a:r>
              <a:t>⠀⠀⠀⠀⠀⠀⠀⠀⠀⠀⠀⣿⣿⣿⣿⣿⣿⣿⣿⣿⣿⣏⣕⣕⣕⡕⢕⣕⣕⣾⣿⢿⢟⣻⣿⣿⣿⣿⣿⣿⡇⠀⠀⢔⢁⢅⢅⢄⢕⢕⢕⢕⢕⣿⣿⣿⣿⣿⣿⣿⣿⣿⣿⣿⣿⣿⣿⣿⣿⠀⠀⠀⠀⠀⠀⠀⠀⠀⠀⠀⠀</a:t>
            </a:r>
            <a:br/>
            <a:r>
              <a:t>⠀⠀⠀⠀⠀⠀⠀⠀⠀⠀⠀⣿⣿⣿⣿⣿⣿⣿⣿⣿⣿⣯⣽⣵⣵⡗⢕⢜⢝⢝⢕⣵⣿⣿⣿⣿⣿⣿⣿⣿⣿⡕⢕⡔⢕⢕⢕⢕⢕⢕⢕⢕⢕⣿⣿⣿⣿⣿⣿⣿⣿⣿⣿⣿⣿⣿⣿⣿⣿⠀⠀⠀⠀⠀⠀⠀⠀⠀⠀⠀⠀</a:t>
            </a:r>
            <a:br/>
            <a:r>
              <a:t>⠀⠀⠀⠀⠀⠀⠀⠀⠀⠀⠀⣿⣿⣿⣿⣿⣿⣿⣿⣿⣿⣿⢿⢟⢝⢕⢕⢕⢕⣱⣿⣿⣿⣿⣿⣿⣿⣿⣿⣿⣿⣧⡇⢕⢕⢕⢕⢕⢕⢕⢕⢕⠑⣿⣿⣿⣿⣿⣿⣿⣿⣿⣿⣿⣿⣿⣿⣿⣿⠀⠀⠀⠀⠀⠀⠀⠀⠀⠀⠀⠀</a:t>
            </a:r>
            <a:br/>
            <a:r>
              <a:t>⠀⠀⠀⠀⠀⠀⠀⠀⠀⠀⠀⣿⣿⣿⣿⣿⣿⣿⣿⣿⣿⣷⣷⣷⣾⣿⣾⣷⣿⣿⣿⣿⣿⣿⣿⣿⣿⣿⣿⣿⣿⣿⣷⡇⢕⢕⢕⢕⢕⢕⢕⢕⣱⣿⣿⣿⣿⣿⣿⣿⣿⣿⣿⣿⣿⣿⣿⣿⣿⠀⠀⠀⠀⠀⠀⠀⠀⠀⠀⠀⠀</a:t>
            </a:r>
            <a:br/>
            <a:r>
              <a:t>⠀⠀⠀⠀⠀⠀⠀⠀⠀⠀⠀⣿⣿⣿⢟⢟⣿⣿⣿⣿⣿⣿⣿⣏⣟⣟⣻⣿⣿⣿⣿⣿⣿⣿⣿⣿⣿⣿⣿⣿⣿⣿⣿⣿⣕⢕⢕⢕⢕⢕⢕⢁⢻⣿⣿⣿⣿⣿⣿⣿⣿⣿⣿⣿⣿⣿⣿⣿⣿⠀⠀⠀⠀⠀⠀⠀⠀⠀⠀⠀⠀</a:t>
            </a:r>
            <a:br/>
            <a:r>
              <a:t>⠀⠀⠀⠀⠀⠀⠀⠀⠀⠀⠀⠛⠙⠑⠚⠛⠛⠛⠛⠛⠛⠛⠛⠛⠛⠛⠛⠛⠛⠛⠛⠛⠛⠛⠛⠛⠛⠛⠛⠛⠛⠛⠛⠛⠃⠑⠑⠑⠑⠑⠑⠑⠘⠛⠛⠛⠛⠛⠛⠛⠛⠛⠛⠛⠛⠛⠛⠛⠛⠀⠀⠀⠀⠀⠀⠀⠀⠀⠀⠀⠀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⠀⠀⠀⠀⠀⠀⠀⠀⠀⠀⠀⣿⣿⣿⣿⣿⣿⣿⣿⣿⣿⣿⣿⣿⣿⣿⣿⣿⣿⣿⣿⣿⡟⢟⢕⢕⢜⢜⢕⢝⣿⣿⣿⣿⣿⣿⣿⣿⣿⣿⣿⣿⣿⣿⣿⣿⣿⣿⣿⣿⣿⣿⣿⣿⣿⣿⣿⣿⣿⠀⠀⠀⠀⠀⠀⠀⠀⠀⠀⠀⠀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⠀⠀⠀⠀⠀⠀⠀⠀⠀⠀⠀⣿⣿⣿⣿⣿⣿⣿⣿⣿⣿⣿⣿⣿⣿⣿⣿⣿⣿⣿⣿⣿⣷⣵⣷⣾⣿⣿⣧⢕⣿⣿⣿⣿⣿⣿⣿⣿⣿⣿⣿⣿⣿⣿⣿⣿⣿⣿⣿⣿⣿⣿⣿⣿⣿⣿⣿⣿⣿⠀⠀⠀⠀⠀⠀⠀⠀⠀⠀⠀⠀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⠀⠀⠀⠀⠀⠀⠀⠀⠀⠀⠀⣿⣿⣿⣿⣿⣿⣿⣿⣿⣿⣿⣿⣿⣿⣿⣿⣿⣿⣿⣿⣿⣿⣟⢟⣿⣿⣿⣿⣇⣿⣿⣿⣿⣿⣿⣿⣿⣿⣿⣿⣿⣿⣿⣿⣿⣿⣿⣿⣿⣿⣿⣿⣿⣿⣿⣿⣿⣿⠀⠀⠀⠀⠀⠀⠀⠀⠀⠀⠀⠀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⠀⠀⠀⠀⠀⠀⠀⠀⠀⠀⠀⣿⣿⣿⣿⣿⣿⣿⣿⣿⣿⣿⣿⣿⣿⣿⣿⣿⣿⣿⣿⣿⣿⣿⣿⡿⢟⣿⣯⣻⣿⢟⢿⢿⢿⢿⢿⢿⣿⣿⣿⣿⣿⣿⣿⣿⣿⣿⣿⣿⣿⣿⣿⣿⣿⣿⣿⣿⣿⠀⠀⠀⠀⠀⠀⠀⠀⠀⠀⠀⠀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⠀⠀⠀⠀⠀⠀⠀⠀⠀⠀⠀⣿⣿⣿⣿⣿⣿⣿⣿⣿⣿⣿⣿⣿⣿⣿⣿⣿⣿⣿⣿⣿⣿⡿⢿⡳⣧⣿⣿⣷⣿⡇⢕⢕⠕⢕⢕⢕⢕⢜⢿⣿⣿⣿⣿⣿⣿⣿⣿⣿⣿⣿⣿⣿⣿⣿⣿⣿⣿⠀⠀⠀⠀⠀⠀⠀⠀⠀⠀⠀⠀</a:t>
            </a:r>
            <a:br/>
            <a:r>
              <a:t>⠀⠀⠀⠀⠀⠀⠀⠀⠀⠀⠀⣿⣿⣿⣿⣿⣿⣿⣿⣿⣿⣿⣿⣿⣿⣿⣿⣿⣿⣿⡿⢟⠕⠕⢜⣿⣮⣿⣿⣿⣿⡇⢕⢕⢕⢕⢕⢕⢕⢑⢸⣿⣿⣿⣿⣿⣿⣿⣿⣿⣿⣿⣿⣿⣿⣿⣿⣿⣿⠀⠀⠀⠀⠀⠀⠀⠀⠀⠀⠀⠀</a:t>
            </a:r>
            <a:br/>
            <a:r>
              <a:t>⠀⠀⠀⠀⠀⠀⠀⠀⠀⠀⠀⣿⣿⣿⣿⣿⣿⣿⣿⣿⣿⣿⣿⣿⣿⣿⣿⣿⢟⠕⢁⠑⠀⠀⠁⠛⢫⢽⢽⣯⣟⣇⢕⢕⢕⢕⠁⢕⠔⢑⢕⢹⣿⣿⣿⣿⣿⣿⣿⣿⣿⣿⣿⣿⣿⣿⣿⣿⣿⠀⠀⠀⠀⠀⠀⠀⠀⠀⠀⠀⠀</a:t>
            </a:r>
            <a:br/>
            <a:r>
              <a:t>⠀⠀⠀⠀⠀⠀⠀⠀⠀⠀⠀⣿⣿⣿⣿⣿⣿⣿⣿⣿⣿⣿⣿⣿⣿⣿⣿⡇⢕⠁⠀⠔⢄⠀⠀⠀⢜⣝⣗⣗⣗⡗⢔⢕⢕⢕⢕⢕⢕⠀⠀⠕⢻⣿⣿⣿⣿⣿⣿⣿⣿⣿⣿⣿⣿⣿⣿⣿⣿⠀⠀⠀⠀⠀⠀⠀⠀⠀⠀⠀⠀</a:t>
            </a:r>
            <a:br/>
            <a:r>
              <a:t>⠀⠀⠀⠀⠀⠀⠀⠀⠀⠀⠀⣿⣿⣿⣿⣿⣿⣿⣿⣿⣿⣿⣿⣿⣿⣿⣿⡇⠀⠀⠀⠀⠕⠀⠀⠀⠀⢗⣗⡷⢼⠽⠅⢕⢕⢕⢕⠑⢕⠀⠀⠀⠀⠘⢿⣿⣿⣿⣿⣿⣿⣿⣿⣿⣿⣿⣿⣿⣿⠀⠀⠀⠀⠀⠀⠀⠀⠀⠀⠀⠀</a:t>
            </a:r>
            <a:br/>
            <a:r>
              <a:t>⠀⠀⠀⠀⠀⠀⠀⠀⠀⠀⠀⣿⣿⣿⣿⣿⣿⣿⣿⣿⣿⣿⣿⣿⣿⣿⣿⡇⠁⠀⠀⠀⠀⠀⠀⠀⠀⢕⢽⢯⢽⢭⢕⠑⢕⢕⢕⢄⢕⠀⠀⠀⠀⢀⢱⣿⣿⣿⣿⣿⣿⣿⣿⣿⣿⣿⣿⣿⣿⠀⠀⠀⠀⠀⠀⠀⠀⠀⠀⠀⠀</a:t>
            </a:r>
            <a:br/>
            <a:r>
              <a:t>⠀⠀⠀⠀⠀⠀⠀⠀⠀⠀⠀⣿⣿⣿⣿⣿⣿⣿⣿⣿⣿⣿⣿⣿⣿⣿⣿⡇⠀⠀⠀⠀⠀⠀⠀⠀⠀⠔⢹⡯⣕⣗⣗⢐⢕⢕⢕⢕⢔⠀⠐⠀⠀⢕⢜⣿⣿⣿⣿⣿⣿⣿⣿⣿⣿⣿⣿⣿⣿⠀⠀⠀⠀⠀⠀⠀⠀⠀⠀⠀⠀</a:t>
            </a:r>
            <a:br/>
            <a:r>
              <a:t>⠀⠀⠀⠀⠀⠀⠀⠀⠀⠀⠀⣿⣿⣿⣿⣿⣿⣿⣿⣿⣿⣿⣿⣿⣿⣿⣿⢇⠔⠀⠀⠀⠀⠀⠀⠀⠀⢕⢕⣕⣖⢖⢧⢅⢀⠕⠐⠁⢄⠄⢀⢀⠀⠄⢕⣿⣿⣿⣿⣿⣿⣿⣿⣿⣿⣿⣿⣿⣿⠀⠀⠀⠀⠀⠀⠀⠀⠀⠀⠀⠀</a:t>
            </a:r>
            <a:br/>
            <a:r>
              <a:t>⠀⠀⠀⠀⠀⠀⠀⠀⠀⠀⠀⣿⣿⣿⣿⣿⣿⣿⣿⣿⣿⣿⣿⣿⣿⣿⣟⢕⠀⠀⠀⠀⢱⠀⠀⠀⠐⠅⢕⢱⢵⢽⢝⡕⢔⠁⠀⠐⠁⢰⢇⣼⣧⢕⢱⣿⣿⣿⣿⣿⣿⣿⣿⣿⣿⣿⣿⣿⣿⠀⠀⠀⠀⠀⠀⠀⠀⠀⠀⠀⠀</a:t>
            </a:r>
            <a:br/>
            <a:r>
              <a:t>⠀⠀⠀⠀⠀⠀⠀⠀⠀⠀⠀⣿⣿⣿⣿⣿⣿⣿⣿⣿⣿⣿⣿⣿⣿⣿⣿⣇⢄⠄⠀⠀⠀⠁⢄⣔⣔⢔⢕⢜⣝⡗⢗⢇⠑⢀⠀⠀⠀⢕⢻⢿⣿⣑⣸⣿⣿⣿⣿⣿⣿⣿⣿⣿⣿⣿⣿⣿⣿⠀⠀⠀⠀⠀⠀⠀⠀⠀⠀⠀⠀</a:t>
            </a:r>
            <a:br/>
            <a:r>
              <a:t>⠀⠀⠀⠀⠀⠀⠀⠀⠀⠀⠀⣿⣿⣿⣿⣿⣿⣿⣿⣿⣿⣿⣿⣿⣿⣿⣿⣿⣇⡕⢕⢔⠀⢕⢕⢝⣿⡇⢕⢕⢕⣅⣱⣵⣵⡕⠀⢀⠀⠀⠁⠘⠙⢻⣿⣿⣿⣿⣿⣿⣿⣿⣿⣿⣿⣿⣿⣿⣿⠀⠀⠀⠀⠀⠀⠀⠀⠀⠀⠀⠀</a:t>
            </a:r>
            <a:br/>
            <a:r>
              <a:t>⠀⠀⠀⠀⠀⠀⠀⠀⠀⠀⠀⠛⠛⠛⠛⠛⠛⠛⠛⠛⠛⠛⠛⠛⠛⠛⠛⠛⠛⠛⠓⠓⠑⠑⠑⠑⠛⠑⠑⠑⠛⠛⠛⠛⠛⠓⠑⠑⠑⠑⠐⠑⠑⠘⠛⠛⠛⠛⠛⠛⠛⠛⠛⠛⠛⠛⠛⠛⠛⠀⠀⠀⠀⠀⠀⠀⠀⠀⠀⠀⠀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⠀⠀⠀⠀⠀⠀⠀⠀⠀⠀⠀⣿⣿⣿⣿⣿⣿⣿⣿⣿⣿⣿⢕⢜⣿⣿⣿⣿⣿⣿⣿⣿⣿⣿⣿⣿⣵⣗⢕⢕⢕⢕⠑⠁⠀⢸⢇⠀⠀⠀⠀⠀⠀⠀⠀⠀⠀⠀⠀⠀⠀⠀⠀⠀⠀⠀⠀⠀⠀⠀⠀⠀⠀⠀⠀⠀⠀⠀⠀⠀⠀</a:t>
            </a:r>
            <a:br/>
            <a:r>
              <a:t>⠀⠀⠀⠀⠀⠀⠀⠀⠀⠀⠀⣿⣿⣿⣿⣿⣿⣿⣿⣿⣿⣿⣵⣾⣿⣿⣿⣿⣿⣿⣿⣿⣿⢿⡟⡕⢕⢕⢇⢕⠁⠀⠀⠀⠀⢸⢕⠀⠀⠀⠀⠀⠀⠀⠀⠀⠀⠀⠀⠀⠀⠀⠀⠀⠀⠀⠀⠀⠀⠀⠀⠀⠀⠀⠀⠀⠀⠀⠀⠀⠀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⠀⠀⠀⠀⠀⠀⠀⠀⠀⠀⠀⣿⣿⣿⣿⣿⣿⣿⣿⣿⣿⣿⣿⣿⣿⣿⣿⣿⣿⣿⣿⣿⣿⣯⣕⢕⢇⢁⣲⡷⠀⠀⠀⠀⠀⢸⢕⠀⠀⠀⠀⠀⠀⠀⠀⠀⠀⠀⠀⠀⠀⠀⠀⠀⠀⠀⠀⠀⠀⠀⠀⠀⠀⠀⠀⠀⠀⠀⠀⠀⠀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⠀⠀⠀⠀⠀⠀⠀⠀⠀⠀⠀⣿⣿⣿⣿⣿⣿⣿⣿⣿⣿⣿⣿⣿⣿⣿⣿⣿⣿⣿⣿⣿⣿⣿⡿⢻⣷⣿⣿⣿⡇⠀⠀⠀⠀⢸⢕⠀⠀⠀⠀⠀⠀⠀⠀⠀⠀⠀⠀⠀⠀⠀⠀⠀⠀⠀⠀⠀⠀⠀⠀⠀⠀⠀⠀⠀⠀⠀⠀⠀⠀</a:t>
            </a:r>
            <a:br/>
            <a:r>
              <a:t>⠀⠀⠀⠀⠀⠀⠀⠀⠀⠀⠀⣿⣿⣿⣿⣿⣿⣿⣿⣿⣿⡿⠑⠀⠀⢘⢿⣿⣿⣿⣿⣿⣿⣿⣿⣼⡏⠻⢿⢿⣇⣀⣄⣄⣀⢸⢅⠀⠀⠀⠀⠀⠀⠀⠀⠀⠀⠀⠀⠀⠀⠀⠀⠀⠀⠀⠀⢄⢄⠀⠀⠀⠀⠀⠀⠀⠀⠀⠀⠀⠀</a:t>
            </a:r>
            <a:br/>
            <a:r>
              <a:t>⠀⠀⠀⠀⠀⠀⠀⠀⠀⠀⠀⣿⣿⣿⣿⣿⣿⣿⣿⣿⣿⠑⠀⠀⠀⠀⠑⢿⣿⣿⣿⣿⣿⣿⣿⢎⢏⡰⢖⢇⢕⢝⢝⣽⣽⣽⢝⣹⣦⣄⠀⠀⠀⠀⠀⠀⠀⠀⠀⠀⠀⠀⠀⠀⠀⠀⠀⠀⠁⠀⠀⠀⠀⠀⠀⠀⠀⠀⠀⠀⠀</a:t>
            </a:r>
            <a:br/>
            <a:r>
              <a:t>⠀⠀⠀⠀⠀⠀⠀⠀⠀⠀⠀⣿⣿⣿⣿⣿⣿⣿⣿⣿⣿⡆⠀⠀⠀⠀⠀⠘⣿⣿⣿⣿⣿⣿⣿⣕⢕⢕⣕⣵⣾⢷⢿⣿⣿⢿⢟⡻⣿⣿⣷⡀⠀⠀⠀⠀⠀⠀⠰⠔⠀⣄⡀⢄⡀⣤⢀⡀⠀⠀⠀⠀⠀⠀⠀⠀⠀⠀⠀⠀⠀</a:t>
            </a:r>
            <a:br/>
            <a:r>
              <a:t>⠀⠀⠀⠀⠀⠀⠀⠀⠀⠀⠀⣿⣿⣿⣿⣿⣿⣿⣿⣿⣿⣿⢄⠀⠀⠀⠀⠀⢻⣿⣿⣿⣿⣿⡟⠕⠕⡝⢻⢝⢕⣵⣧⣿⣿⣿⣿⣯⡇⢝⣿⣇⠀⠀⠀⠀⠀⠀⢄⠔⢸⠟⠏⠙⢕⠆⠁⢅⣄⠀⠀⠀⠀⠀⠀⠀⠀⠀⠀⠀⠀</a:t>
            </a:r>
            <a:br/>
            <a:r>
              <a:t>⠀⠀⠀⠀⠀⠀⠀⠀⠀⠀⠀⣿⣿⣿⣿⣿⣿⣿⣿⣿⣿⣿⡇⠀⠀⠀⠀⠀⢸⣿⣿⣿⣿⣿⡕⢄⢔⢕⣵⣵⣿⣿⣿⣿⣿⣿⣿⣿⣿⣽⣿⣿⡄⠀⠀⠀⠀⠀⠀⠀⠀⠀⠀⠀⠔⠐⠀⠈⢝⠀⠀⠀⠀⠀⠀⠀⠀⠀⠀⠀⠀</a:t>
            </a:r>
            <a:br/>
            <a:r>
              <a:t>⠀⠀⠀⠀⠀⠀⠀⠀⠀⠀⠀⣿⣿⣿⣿⣿⣿⣿⣿⣿⣿⣿⡇⠀⠀⠀⠀⠀⢕⣏⣿⣿⣿⣿⣿⢕⡇⣾⣿⣿⣿⣿⣿⣿⣿⣿⣿⣿⣿⣿⣿⣿⡇⠀⠄⠀⠀⠀⠀⠀⠀⠀⠀⠚⠐⠀⠀⢄⢔⠀⠀⠀⠀⠀⠀⠀⠀⠀⠀⠀⠀</a:t>
            </a:r>
            <a:br/>
            <a:r>
              <a:t>⠀⠀⠀⠀⠀⠀⠀⠀⠀⠀⠀⣿⣿⣿⣿⣿⣿⣿⣿⣿⣿⣿⢇⠀⠀⠀⠀⠀⢜⢷⣿⣿⣿⣿⣿⢕⡇⢻⣿⣿⣿⣿⣿⣿⣿⣿⣿⣿⣿⣿⣿⣿⣇⠀⠀⠀⠀⠀⠀⠄⠕⢧⠕⠕⢄⢀⢀⢑⠜⠀⠀⠀⠀⠀⠀⠀⠀⠀⠀⠀⠀</a:t>
            </a:r>
            <a:br/>
            <a:r>
              <a:t>⠀⠀⠀⠀⠀⠀⠀⠀⠀⠀⠀⣿⣿⣿⣿⣿⣿⣿⣿⣿⣿⣿⡕⠀⠀⠀⠀⠀⢱⢾⣿⣿⣿⣿⣿⢕⡇⢸⣿⣯⣽⣿⣿⣿⣿⣿⣿⣿⣿⣿⣿⣿⣿⢕⠄⢐⡀⠑⠘⠟⢑⢁⢔⢕⢕⢕⢕⢕⢁⠀⠀⠀⠀⠀⠀⠀⠀⠀⠀⠀⠀</a:t>
            </a:r>
            <a:br/>
            <a:r>
              <a:t>⠀⠀⠀⠀⠀⠀⠀⠀⠀⠀⠀⣿⣿⣿⣿⣿⣿⣿⣿⣿⣿⡟⠁⠀⠀⠀⠀⠀⢱⣷⣿⣿⣿⣿⣿⠑⢕⢱⣿⣿⣿⣿⣿⣿⣿⣿⣿⣿⣿⣿⣿⣿⡇⢕⢅⢕⢕⢕⢕⢕⢑⢑⢕⢕⢕⢕⢕⢕⢕⠀⠀⠀⠀⠀⠀⠀⠀⠀⠀⠀⠀</a:t>
            </a:r>
            <a:br/>
            <a:r>
              <a:t>⠀⠀⠀⠀⠀⠀⠀⠀⠀⠀⠀⣿⣿⣿⣿⣿⣿⣿⣿⣿⣿⡇⢀⠀⠀⠀⠀⠀⢸⣿⣿⣿⣿⣿⣿⠀⢜⢿⣿⡯⣹⣿⣿⣿⣿⣿⣿⣿⣿⣿⣿⣿⣿⣷⣕⡕⢕⢕⢕⢕⢕⢕⢕⢕⢕⢕⢕⢕⢕⠀⠀⠀⠀⠀⠀⠀⠀⠀⠀⠀⠀</a:t>
            </a:r>
            <a:br/>
            <a:r>
              <a:t>⠀⠀⠀⠀⠀⠀⠀⠀⠀⠀⠀⣿⣿⣿⣿⣿⣿⣿⣿⣿⣿⡇⢕⠐⢀⠀⠀⢀⢸⣿⣿⣿⣿⣿⡏⠀⢸⢗⢗⢻⣏⣛⣿⣿⣿⣿⣿⣿⣿⣿⣿⣏⢿⣿⣿⣿⣧⡕⢕⢱⢵⢕⢕⢕⣕⣕⣕⣕⣕⠀⠀⠀⠀⠀⠀⠀⠀⠀⠀⠀⠀</a:t>
            </a:r>
            <a:br/>
            <a:r>
              <a:t>⠀⠀⠀⠀⠀⠀⠀⠀⠀⠀⠀⣿⣿⣿⣿⣿⣿⣿⣿⣿⣿⡇⢕⢕⢕⢕⢕⢕⢸⣿⣿⣿⣿⣿⡇⠀⢸⠑⢁⣼⣿⣿⣿⣿⣿⣿⣿⣿⣿⣿⣿⡟⢜⢹⣿⣿⣿⣿⣷⣷⣷⣷⣷⣷⣷⣷⣷⣷⣾⠀⠀⠀⠀⠀⠀⠀⠀⠀⠀⠀⠀</a:t>
            </a:r>
            <a:br/>
            <a:r>
              <a:t>⠀⠀⠀⠀⠀⠀⠀⠀⠀⠀⠀⣿⣿⣿⣿⣿⣿⣿⣿⣿⣿⢇⢕⢕⢕⢕⢕⢕⢸⣿⣿⣿⣿⣿⡇⠀⢸⣱⣾⣿⣿⡟⠻⢿⢿⣿⣿⣿⣿⡿⢟⢕⢕⠁⢻⣿⣿⣿⣿⣿⣿⣿⣿⣿⣿⣿⣿⣿⣿⠀⠀⠀⠀⠀⠀⠀⠀⠀⠀⠀⠀</a:t>
            </a:r>
            <a:br/>
            <a:r>
              <a:t>⠀⠀⠀⠀⠀⠀⠀⠀⠀⠀⠀⣿⣿⣿⣿⣿⣿⣿⣿⣿⣿⣕⣕⣕⢕⢕⢕⣕⣾⣿⣿⢿⢿⢿⢑⣠⣼⣿⣿⣿⣿⡇⠀⠀⠀⠝⠎⠝⠑⢑⢅⢕⢕⢕⢸⣿⣿⣿⣿⣿⣿⣿⣿⣿⣿⣿⣿⣿⣿⠀⠀⠀⠀⠀⠀⠀⠀⠀⠀⠀⠀</a:t>
            </a:r>
            <a:br/>
            <a:r>
              <a:t>⠀⠀⠀⠀⠀⠀⠀⠀⠀⠀⠀⣿⣿⣿⣿⣿⣿⣿⣿⣿⣯⣵⣵⣵⡇⢕⢕⢜⢝⢕⢕⢕⣔⣴⣿⣿⣿⣿⣿⣿⣿⣷⡄⢔⢅⢐⢑⢑⢕⢕⢕⢕⢕⢕⢸⣿⣿⣿⣿⣿⣿⣿⣿⣿⣿⣿⣿⣿⣿⠀⠀⠀⠀⠀⠀⠀⠀⠀⠀⠀⠀</a:t>
            </a:r>
            <a:br/>
            <a:r>
              <a:t>⠀⠀⠀⠀⠀⠀⠀⠀⠀⠀⠀⣿⣿⣿⣿⣿⣿⣿⣿⣿⣿⢿⢟⢝⢕⢕⢕⢕⢕⢕⢕⣼⣿⣿⣿⣿⣿⣿⣿⣿⣿⣿⡇⢕⢕⢕⢕⢕⢕⢕⢕⢕⢕⢕⣸⣿⣿⣿⣿⣿⣿⣿⣿⣿⣿⣿⣿⣿⣿⠀⠀⠀⠀⠀⠀⠀⠀⠀⠀⠀⠀</a:t>
            </a:r>
            <a:br/>
            <a:r>
              <a:t>⠀⠀⠀⠀⠀⠀⠀⠀⠀⠀⠀⣿⣿⣿⣿⣿⣿⢿⢟⢝⢕⢷⢷⢷⢯⢵⣵⣷⣷⣿⣿⣿⣿⣿⣿⣿⣿⣿⣿⣿⣿⣿⣿⡕⢕⢕⢕⢕⢕⢕⢕⢕⢕⠁⣿⣿⣿⣿⣿⣿⣿⣿⣿⣿⣿⣿⣿⣿⣿⠀⠀⠀⠀⠀⠀⠀⠀⠀⠀⠀⠀</a:t>
            </a:r>
            <a:br/>
            <a:r>
              <a:t>⠀⠀⠀⠀⠀⠀⠀⠀⠀⠀⠀⣿⡿⢟⢟⢝⣕⣕⢕⡕⢕⢕⢕⡕⡜⢟⢟⢟⣿⣿⣿⣿⣿⣿⣿⣿⣿⣿⣿⣿⣿⣿⣿⣿⣧⢕⢕⢕⢕⢕⢕⢕⢕⣰⣿⣿⣿⣿⣿⣿⣿⣿⣿⣿⣿⣿⣿⣿⣿⠀⠀⠀⠀⠀⠀⠀⠀⠀⠀⠀⠀</a:t>
            </a:r>
            <a:br/>
            <a:r>
              <a:t>⠀⠀⠀⠀⠀⠀⠀⠀⠀⠀⠀⠑⠑⠑⠚⠛⠛⠛⠛⠛⠛⠛⠛⠛⠛⠓⠑⠑⠛⠛⠛⠛⠛⠛⠛⠛⠛⠛⠛⠛⠛⠛⠛⠛⠛⠑⠑⠑⠑⠑⠑⠑⠀⠘⠛⠛⠛⠛⠛⠛⠛⠛⠛⠛⠛⠛⠛⠛⠛⠀⠀⠀⠀⠀⠀⠀⠀⠀⠀⠀⠀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⠀⠀⠀⠀⠀⠀⠀⠀⠀⠀⠀⣿⣿⣿⣿⣿⣿⣿⣿⣿⣿⡟⢕⢹⣿⣿⣿⣿⣿⣿⣿⣿⣿⣿⣿⣿⣾⡇⢕⢕⢕⠕⠑⠀⠀⣿⠀⠀⠀⠀⠀⠀⠀⠀⠀⠀⠀⠀⠀⠀⠀⠀⠀⠀⠀⠀⠀⠀⠀⠀⠀⠀⠀⠀⠀⠀⠀⠀⠀⠀⠀</a:t>
            </a:r>
            <a:br/>
            <a:r>
              <a:t>⠀⠀⠀⠀⠀⠀⠀⠀⠀⠀⠀⣿⣿⣿⣿⣿⣿⣿⣿⣿⣿⣷⣵⣿⣿⣿⣿⣿⣿⣿⣿⣿⣿⣿⡿⢸⢕⡱⠱⠅⠀⠀⠀⠀⠀⣿⠀⠀⠀⠀⠀⠀⠀⠀⠀⠀⠀⠀⠀⠀⠀⠀⠀⠀⠀⠀⠀⠀⠀⠀⠀⠀⠀⠀⠀⠀⠀⠀⠀⠀⠀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⠀⠀⠀⠀⠀⠀⠀⠀⠀⠀⠀⣿⣿⣿⣿⣿⣿⣿⣿⣿⣿⣿⣿⣿⣿⣿⣿⣿⣿⣿⣿⣿⣿⣽⡕⢸⠑⢐⣶⡇⠀⠀⠀⠀⠀⡏⠀⠀⠀⠀⠀⠀⠀⠀⠀⠀⠀⠀⠀⠀⠀⠀⠀⠀⠀⠀⠀⠀⠀⠀⠀⠀⠀⠀⠀⠀⠀⠀⠀⠀⠀</a:t>
            </a:r>
            <a:br/>
            <a:r>
              <a:t>⠀⠀⠀⠀⠀⠀⠀⠀⠀⠀⠀⣿⣿⣿⣿⣿⣿⣿⣿⣿⣿⣿⣿⣿⣷⣿⣿⣿⣿⣿⣿⣿⣿⣿⡟⣿⣼⣿⣿⣷⢄⠀⠀⠀⠀⡟⠀⠀⠀⠀⠀⠀⠀⠀⠀⠀⠀⠀⠀⠀⠀⠀⠀⠀⠀⠀⠀⠀⠀⠀⠀⠀⠀⠀⠀⠀⠀⠀⠀⠀⠀</a:t>
            </a:r>
            <a:br/>
            <a:r>
              <a:t>⠀⠀⠀⠀⠀⠀⠀⠀⠀⠀⠀⣿⣿⣿⣿⣿⣿⣿⣿⣿⣿⠏⠁⠀⠁⢝⣿⣿⣿⣿⣿⣿⣿⣿⣷⣿⢜⢿⢿⠟⠁⢀⠀⢀⡀⡇⠀⠀⠀⠀⠀⠀⠀⠀⠀⠀⠀⠀⠀⠀⠀⠀⠀⠀⠀⠀⠀⠀⠀⠀⠀⠀⠀⠀⠀⠀⠀⠀⠀⠀⠀</a:t>
            </a:r>
            <a:br/>
            <a:r>
              <a:t>⠀⠀⠀⠀⠀⠀⠀⠀⠀⠀⠀⣿⣿⣿⣿⣿⣿⣿⣿⣿⡏⠀⠀⠀⠀⠄⠜⣿⣿⣿⣿⣿⣿⣿⡿⢹⠁⠄⢄⢤⢔⢝⢟⢟⣟⣝⣗⢖⢖⣄⡀⠀⠀⠀⠀⠀⠀⠀⠀⠀⠀⠀⠀⠀⠀⠀⠀⠀⠀⠀⠀⠀⠀⠀⠀⠀⠀⠀⠀⠀⠀</a:t>
            </a:r>
            <a:br/>
            <a:r>
              <a:t>⠀⠀⠀⠀⠀⠀⠀⠀⠀⠀⠀⣿⣿⣿⣿⣿⣿⣿⣿⣿⣷⢄⠀⠀⠀⠀⠀⢹⣿⣿⣿⣿⣿⣿⣗⢜⢔⢕⢑⢕⣵⣷⡾⣿⣿⣿⣿⢷⣾⣿⣿⣆⠀⠀⠀⠀⠀⠀⠆⠀⢀⣄⢠⢄⢠⢄⣀⢀⠀⠀⠀⠀⠀⠀⠀⠀⠀⠀⠀⠀⠀</a:t>
            </a:r>
            <a:br/>
            <a:r>
              <a:t>⠀⠀⠀⠀⠀⠀⠀⠀⠀⠀⠀⣿⣿⣿⣿⣿⣿⣿⣿⣿⣿⣇⠀⠀⠀⠀⠀⠕⣿⣿⣿⣿⣿⣿⣟⢜⢕⢕⢞⢯⢕⢕⣱⣕⣿⣷⣷⣷⣵⡽⢻⣿⡇⠀⠀⠀⠀⠄⠰⠀⢿⠟⠙⢝⠳⠀⠈⣡⣄⠀⠀⠀⠀⠀⠀⠀⠀⠀⠀⠀⠀</a:t>
            </a:r>
            <a:br/>
            <a:r>
              <a:t>⠀⠀⠀⠀⠀⠀⠀⠀⠀⠀⠀⣿⣿⣿⣿⣿⣿⣿⣿⣿⣿⣿⠀⠀⠀⠀⠀⠀⣿⣿⣿⣿⣿⣿⣿⢀⢄⢄⢕⣕⣵⣿⣿⣿⣿⣿⣿⣿⣿⣧⣳⣿⣿⢀⠀⠀⠀⠀⠀⠀⠀⠀⠀⠀⠆⠀⠀⠉⢏⠀⠀⠀⠀⠀⠀⠀⠀⠀⠀⠀⠀</a:t>
            </a:r>
            <a:br/>
            <a:r>
              <a:t>⠀⠀⠀⠀⠀⠀⠀⠀⠀⠀⠀⣿⣿⣿⣿⣿⣿⣿⣿⣿⣿⣿⠀⠀⠀⠀⠀⠀⣹⣿⣿⣿⣿⣿⣿⢱⢱⢕⣿⣿⣿⣿⣿⣿⣿⣿⣿⣿⣿⣿⣿⣿⣿⡇⠀⠀⠀⠀⠀⠀⠀⠀⠘⠃⠀⠀⠀⢔⡕⠀⠀⠀⠀⠀⠀⠀⠀⠀⠀⠀⠀</a:t>
            </a:r>
            <a:br/>
            <a:r>
              <a:t>⠀⠀⠀⠀⠀⠀⠀⠀⠀⠀⠀⣿⣿⣿⣿⣿⣿⣿⣿⣿⣿⣿⠀⠀⠀⠀⠀⠀⢕⣿⣿⣿⣿⣿⣿⢸⠐⠁⣿⣿⣿⣿⣿⣿⣿⣿⣿⣿⣿⣿⣿⣿⣿⡇⠀⠀⠀⠀⠀⠔⢺⢵⠕⠄⢀⢀⢀⢑⠑⠀⠀⠀⠀⠀⠀⠀⠀⠀⠀⠀⠀</a:t>
            </a:r>
            <a:br/>
            <a:r>
              <a:t>⠀⠀⠀⠀⠀⠀⠀⠀⠀⠀⠀⣿⣿⣿⣿⣿⣿⣿⣿⣿⣿⣿⠀⠀⠀⠀⠀⠀⢕⢱⢿⣿⣿⣿⡿⢸⠀⠀⢻⣿⣟⣿⣿⣿⣿⣿⣿⣿⣿⣿⣿⣿⣿⣷⠄⢀⢀⠑⠛⠃⢁⢕⢕⢕⢕⢕⢕⢅⢀⠀⠀⠀⠀⠀⠀⠀⠀⠀⠀⠀⠀</a:t>
            </a:r>
            <a:br/>
            <a:r>
              <a:t>⠀⠀⠀⠀⠀⠀⠀⠀⠀⠀⠀⣿⣿⣿⣿⣿⣿⣿⣿⣿⣿⠃⠀⠀⠀⠀⠀⠀⢕⡇⣷⣿⣿⣿⡇⠀⢄⣄⢸⣿⣿⣿⣿⣿⣿⣿⣿⣿⣿⣿⣿⣿⣿⢇⢔⢔⢕⢕⢕⢕⢕⢅⢅⢅⢕⢕⢕⢕⢕⠀⠀⠀⠀⠀⠀⠀⠀⠀⠀⠀⠀</a:t>
            </a:r>
            <a:br/>
            <a:r>
              <a:t>⠀⠀⠀⠀⠀⠀⠀⠀⠀⠀⠀⣿⣿⣿⣿⣿⣿⣿⣿⣿⣿⢅⢀⠀⠀⠀⠀⠀⢸⣿⣿⣿⣿⣿⡇⠀⡇⢟⣿⣿⢝⣻⣿⣿⣿⣿⣿⣿⣿⣿⣿⣿⣿⣧⣕⡕⢕⢕⢕⢕⢕⢕⢕⢕⢕⢕⢕⢕⢕⠀⠀⠀⠀⠀⠀⠀⠀⠀⠀⠀⠀</a:t>
            </a:r>
            <a:br/>
            <a:r>
              <a:t>⠀⠀⠀⠀⠀⠀⠀⠀⠀⠀⠀⣿⣿⣿⣿⣿⣿⣿⣿⣿⣿⢕⠅⠀⠀⠀⠀⠀⣿⣿⣿⣿⣿⣿⡇⠀⡷⢗⢗⢟⣾⡻⠿⣿⣿⣿⣿⣿⣿⣿⣿⣿⡿⣿⣿⣿⣧⡱⢕⢵⢵⢱⢵⢕⣕⣕⣕⣕⣕⠀⠀⠀⠀⠀⠀⠀⠀⠀⠀⠀⠀</a:t>
            </a:r>
            <a:br/>
            <a:r>
              <a:t>⠀⠀⠀⠀⠀⠀⠀⠀⠀⠀⠀⣿⣿⣿⣿⣿⣿⣿⣿⣿⣿⢕⢕⢕⢕⢕⢕⢕⣿⣿⣿⣿⣿⣿⡇⠀⡇⠁⠁⢀⣸⣿⣿⣿⣿⣿⣿⣿⣿⣿⣿⣿⡇⢝⢿⣿⣿⣷⣷⣷⣷⣷⣷⣾⣿⣿⣿⣿⣿⠀⠀⠀⠀⠀⠀⠀⠀⠀⠀⠀⠀</a:t>
            </a:r>
            <a:br/>
            <a:r>
              <a:t>⠀⠀⠀⠀⠀⠀⠀⠀⠀⠀⠀⣿⣿⣿⣿⣿⣿⣿⣿⣿⣿⢕⢕⢕⢕⢕⢕⢕⣿⣿⣿⣿⣿⣿⡇⢄⣷⣾⣷⣾⣿⣿⢿⣿⣿⣿⣿⣿⣿⣿⣿⢟⢕⢕⠘⣿⣿⣿⣿⣿⣿⣿⣿⣿⣿⣿⣿⣿⣿⠀⠀⠀⠀⠀⠀⠀⠀⠀⠀⠀⠀</a:t>
            </a:r>
            <a:br/>
            <a:r>
              <a:t>⠀⠀⠀⠀⠀⠀⠀⠀⠀⠀⠀⣿⣿⣿⣿⣿⣿⣿⣿⣿⡇⢕⡕⢕⢕⢕⢕⢔⣾⡿⢿⢟⢟⢏⠀⠀⣟⣫⣿⣿⣿⣿⢅⠈⠉⢝⢿⢟⢟⠟⠕⢕⢕⢕⢔⣿⣿⣿⣿⣿⣿⣿⣿⣿⣿⣿⣿⣿⣿⠀⠀⠀⠀⠀⠀⠀⠀⠀⠀⠀⠀</a:t>
            </a:r>
            <a:br/>
            <a:r>
              <a:t>⠀⠀⠀⠀⠀⠀⠀⠀⠀⠀⠀⣿⣿⣿⣿⣿⣿⣿⣿⣿⣵⣵⣵⣵⢇⢑⢕⢕⢕⢕⢕⢕⢔⢰⣴⣾⣿⣿⣿⣿⣿⣿⣇⢀⢀⠄⢄⢄⢄⠔⢕⢕⢕⢕⢕⢹⣿⣿⣿⣿⣿⣿⣿⣿⣿⣿⣿⣿⣿⠀⠀⠀⠀⠀⠀⠀⠀⠀⠀⠀⠀</a:t>
            </a:r>
            <a:br/>
            <a:r>
              <a:t>⠀⠀⠀⠀⠀⠀⠀⠀⠀⠀⠀⣿⣿⣿⣿⣿⣿⣿⣿⣿⢿⢟⢏⢕⢕⢕⢕⢕⢕⢕⢕⢕⣵⣿⣿⣿⣿⣿⣿⣿⣿⣿⣿⢕⢕⢕⢕⢕⢕⢕⢕⢕⢕⢕⢕⣾⣿⣿⣿⣿⣿⣿⣿⣿⣿⣿⣿⣿⣿⠀⠀⠀⠀⠀⠀⠀⠀⠀⠀⠀⠀</a:t>
            </a:r>
            <a:br/>
            <a:r>
              <a:t>⠀⠀⠀⠀⠀⠀⠀⠀⠀⠀⠀⣿⣿⣿⣿⣿⢿⢟⢏⢕⢱⢷⢷⢷⢵⣵⣵⣷⣷⣿⣿⣿⣿⣿⣿⣿⣿⣿⣿⣿⣿⣿⣿⡕⢕⢕⢕⢕⢕⢕⢕⢕⢕⢕⢱⣿⣿⣿⣿⣿⣿⣿⣿⣿⣿⣿⣿⣿⣿⠀⠀⠀⠀⠀⠀⠀⠀⠀⠀⠀⠀</a:t>
            </a:r>
            <a:br/>
            <a:r>
              <a:t>⠀⠀⠀⠀⠀⠀⠀⠀⠀⠀⠀⡿⢿⢟⢏⢕⣕⡕⣕⢕⢕⢕⢕⢜⡟⢟⢟⢟⢹⣿⣿⣿⣿⣿⣿⣿⣿⣿⣿⣿⣿⣿⣿⣿⣇⢕⢕⢕⢕⢕⢕⢕⢕⠑⣸⣿⣿⣿⣿⣿⣿⣿⣿⣿⣿⣿⣿⣿⣿⠀⠀⠀⠀⠀⠀⠀⠀⠀⠀⠀⠀</a:t>
            </a:r>
            <a:br/>
            <a:r>
              <a:t>⠀⠀⠀⠀⠀⠀⠀⠀⠀⠀⠀⠑⠑⠓⠚⠛⠛⠛⠛⠛⠛⠛⠛⠛⠛⠃⠑⠑⠚⠛⠛⠛⠛⠛⠛⠛⠛⠛⠛⠛⠛⠛⠛⠛⠛⠃⠑⠑⠑⠑⠑⠑⠑⠐⠛⠛⠛⠛⠛⠛⠛⠛⠛⠛⠛⠛⠛⠛⠛⠀⠀⠀⠀⠀⠀⠀⠀⠀⠀⠀⠀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⠀⠀⠀⠀⠀⠀⠀⠀⠀⠀⠀⣿⣿⣿⣿⣿⣿⣿⣾⣿⣿⢝⢕⣿⣿⣿⣿⣿⣿⣿⣿⣿⣿⣿⣿⣷⣿⢕⢕⡕⠕⠑⠁⠀⢸⡇⠀⠀⠀⠀⠀⠀⠀⠀⠀⠀⠀⠀⠀⠀⠀⠀⠀⠀⠀⠀⠀⠀⠀⠀⠀⠀⠀⠀⠀⠀⠀⠀⠀⠀⠀</a:t>
            </a:r>
            <a:br/>
            <a:r>
              <a:t>⠀⠀⠀⠀⠀⠀⠀⠀⠀⠀⠀⣿⣿⣿⣿⣿⣿⣿⣿⣿⣿⣧⣾⣿⣿⣿⣿⣿⣿⣿⣿⣿⣿⡿⣏⣏⡹⠇⢜⠀⠀⠀⠀⠀⢸⡇⠀⠀⠀⠀⠀⠀⠀⠀⠀⠀⠀⠀⠀⠀⠀⠀⠀⠀⠀⠀⠀⠀⠀⠀⠀⠀⠀⠀⠀⠀⠀⠀⠀⠀⠀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⠀⠀⠀⠀⠀⠀⠀⠀⠀⠀⠀⣿⣿⣿⣿⣿⣿⣿⣿⣿⣿⣿⣿⣿⣿⣿⣿⣿⣿⣿⣿⣿⣿⣝⡕⡏⢁⣲⣷⠀⠀⠀⠀⠀⢸⢕⠀⠀⠀⠀⠀⠀⠀⠀⠀⠀⠀⠀⠀⠀⠀⠀⠀⠀⠀⠀⠀⠀⠀⠀⠀⠀⠀⠀⠀⠀⠀⠀⠀⠀⠀</a:t>
            </a:r>
            <a:br/>
            <a:r>
              <a:t>⠀⠀⠀⠀⠀⠀⠀⠀⠀⠀⠀⣿⣿⣿⣿⣿⣿⣿⣿⣿⣿⣿⡿⢿⣿⣿⣿⣿⣿⣿⣿⣿⣿⡿⢿⣷⣿⣿⣿⡇⠀⠀⠀⠀⢸⢇⠀⠀⠀⠀⠀⠀⠀⠀⠀⠀⠀⠀⠀⠀⠀⠀⠀⠀⠀⠀⠀⠀⠀⠀⠀⠀⠀⠀⠀⠀⠀⠀⠀⠀⠀</a:t>
            </a:r>
            <a:br/>
            <a:r>
              <a:t>⠀⠀⠀⠀⠀⠀⠀⠀⠀⠀⠀⣿⣿⣿⣿⣿⣿⣿⣿⣿⡿⠑⠀⠀⠘⢻⣿⣿⣿⣿⣿⣿⣿⣿⣼⣇⢟⠿⢟⠃⠀⠀⠀⠀⢸⢕⠀⠀⠀⠀⠀⠀⠀⠀⠀⠀⠀⠀⠀⠀⠀⠀⠀⠀⠀⠀⠀⠀⠀⠀⠀⠀⠀⠀⠀⠀⠀⠀⠀⠀⠀</a:t>
            </a:r>
            <a:br/>
            <a:r>
              <a:t>⠀⠀⠀⠀⠀⠀⠀⠀⠀⠀⠀⣿⣿⣿⣿⣿⣿⣿⣿⣿⠑⠀⠀⠀⠀⠅⢻⣿⣿⣿⣿⣿⣿⣿⡇⡏⠀⠀⠀⢀⡀⢄⢖⢶⢾⢷⢶⢤⢤⣄⡀⠀⠀⠀⠀⠀⠀⠀⠀⠀⠀⠀⠀⠀⠀⠀⠀⠀⠀⠀⠀⠀⠀⠀⠀⠀⠀⠀⠀⠀⠀</a:t>
            </a:r>
            <a:br/>
            <a:r>
              <a:t>⠀⠀⠀⠀⠀⠀⠀⠀⠀⠀⠀⣿⣿⣿⣿⣿⣿⣿⣿⣿⡆⠀⠀⠀⠀⠀⠘⣿⣿⣿⣿⣿⣿⣿⡇⢇⠀⢀⢔⢜⢕⣵⣕⣵⣵⣿⣿⣧⣵⣵⣿⣶⡄⠀⠀⠀⠀⠔⠐⠀⣄⡄⡄⡄⢤⢀⡀⠀⠀⠀⠀⠀⠀⠀⠀⠀⠀⠀⠀⠀⠀</a:t>
            </a:r>
            <a:br/>
            <a:r>
              <a:t>⠀⠀⠀⠀⠀⠀⠀⠀⠀⠀⠀⣿⣿⣿⣿⣿⣿⣿⣿⣿⣿⢄⠀⠀⠀⠀⠀⢸⣿⣿⣿⣿⣿⣿⡇⡕⡔⢇⢕⢱⣟⢟⢏⣱⢳⣿⣯⣽⣱⡏⢝⣷⣷⡄⠀⠀⠀⠄⠆⠸⠟⠋⠁⢝⠆⠁⢅⣄⢀⠀⠀⠀⠀⠀⠀⠀⠀⠀⠀⠀⠀</a:t>
            </a:r>
            <a:br/>
            <a:r>
              <a:t>⠀⠀⠀⠀⠀⠀⠀⠀⠀⠀⠀⣿⣿⣿⣿⣿⣿⣿⣿⣿⣿⡇⠀⠀⠀⠀⠀⢸⣿⣿⣿⣿⣿⣿⢕⡇⠅⢁⢕⢇⢕⣱⣾⣿⣿⣿⣿⣿⣿⣿⡧⢼⣿⣧⠀⠀⠀⠀⠀⠀⠀⠀⠀⠔⠐⠀⠈⢝⢕⠀⠀⠀⠀⠀⠀⠀⠀⠀⠀⠀⠀</a:t>
            </a:r>
            <a:br/>
            <a:r>
              <a:t>⠀⠀⠀⠀⠀⠀⠀⠀⠀⠀⠀⣿⣿⣿⣿⣿⣿⣿⣿⣿⣿⡇⠀⠀⠀⠀⠀⢜⣟⣿⣯⣽⣿⣿⢇⡇⠕⢕⢕⣾⣿⣿⣿⣿⣿⣿⣿⣿⣿⣿⣿⣷⣿⣿⡄⠀⠀⠀⠀⠀⠀⠀⠛⠀⠀⠀⢄⢔⢕⠀⠀⠀⠀⠀⠀⠀⠀⠀⠀⠀⠀</a:t>
            </a:r>
            <a:br/>
            <a:r>
              <a:t>⠀⠀⠀⠀⠀⠀⠀⠀⠀⠀⠀⣿⣿⣿⣿⣿⣿⣿⣿⣿⣿⡇⠀⠀⠀⠀⠀⢕⢇⣽⣿⣿⣿⣿⡇⡇⠀⠁⢜⣿⣿⣿⣿⣿⣿⣿⣿⣿⣿⣿⣿⣿⣻⣿⢇⠀⠀⠀⠀⢕⢳⠕⠔⢀⢀⢀⢁⠑⠑⠀⠀⠀⠀⠀⠀⠀⠀⠀⠀⠀⠀</a:t>
            </a:r>
            <a:br/>
            <a:r>
              <a:t>⠀⠀⠀⠀⠀⠀⠀⠀⠀⠀⠀⣿⣿⣿⣿⣿⣿⣿⣿⣿⣿⢕⠀⠀⠀⠀⠀⢕⢷⢵⣿⣿⣿⣿⢇⡇⠀⠀⠁⣿⣿⢿⣿⣿⣿⣿⣿⣿⣿⣿⣿⣿⣿⣿⡇⡐⢁⠘⠛⢑⢁⢔⢕⢕⢕⢕⢕⢀⢑⠀⠀⠀⠀⠀⠀⠀⠀⠀⠀⠀⠀</a:t>
            </a:r>
            <a:br/>
            <a:r>
              <a:t>⠀⠀⠀⠀⠀⠀⠀⠀⠀⠀⠀⣿⣿⣿⣿⣿⣿⣿⣿⣿⡟⠀⠀⠀⠀⠀⠀⢕⣕⣷⣾⣿⣿⣿⠕⢔⢄⢄⣔⣿⣿⣿⣿⣿⣿⣿⣿⣿⣿⣿⣿⣿⣿⣿⢇⢕⢕⢕⢕⢕⢅⢅⢅⢅⢕⢕⢕⢕⢕⠀⠀⠀⠀⠀⠀⠀⠀⠀⠀⠀⠀</a:t>
            </a:r>
            <a:br/>
            <a:r>
              <a:t>⠀⠀⠀⠀⠀⠀⠀⠀⠀⠀⠀⣿⣿⣿⣿⣿⣿⣿⣿⣿⡇⢀⠀⠀⠀⠀⠀⢄⣝⣿⣿⣿⣿⣿⠀⢜⡽⢿⢻⢿⡿⢿⣿⣿⣿⣿⣿⣿⣿⣿⣿⣿⣿⣿⣕⡕⢕⢕⢕⢕⢕⢕⢕⢕⢕⢕⢕⢕⢕⠀⠀⠀⠀⠀⠀⠀⠀⠀⠀⠀⠀</a:t>
            </a:r>
            <a:br/>
            <a:r>
              <a:t>⠀⠀⠀⠀⠀⠀⠀⠀⠀⠀⠀⣿⣿⣿⣿⣿⣿⣿⣿⣿⡇⢅⠀⠀⠀⠀⠀⢕⣿⣿⣿⣿⣿⣟⠀⢸⢗⢗⢞⢝⢣⣼⢿⣿⣿⣿⢿⣿⣿⣿⣿⣿⣿⢿⣿⣿⣧⡕⡱⢱⢵⢱⢕⢕⣕⣕⣕⣕⣕⠀⠀⠀⠀⠀⠀⠀⠀⠀⠀⠀⠀</a:t>
            </a:r>
            <a:br/>
            <a:r>
              <a:t>⠀⠀⠀⠀⠀⠀⠀⠀⠀⠀⠀⣿⣿⣿⣿⣿⣿⣿⣿⣿⡇⢕⢕⢕⢔⢕⢕⢜⡿⣽⣿⣿⣿⣿⠀⢸⠑⠀⠀⢀⢑⣳⣷⣷⣿⣿⣿⣿⣿⣿⣿⣿⣿⡇⢿⣿⣿⣿⣷⣷⣷⣷⣾⣿⣷⣿⣿⣿⣿⠀⠀⠀⠀⠀⠀⠀⠀⠀⠀⠀⠀</a:t>
            </a:r>
            <a:br/>
            <a:r>
              <a:t>⠀⠀⠀⠀⠀⠀⠀⠀⠀⠀⠀⣿⣿⣿⣿⣿⣿⣿⣿⣿⢇⢕⢕⢕⢕⢕⢕⢸⡿⣿⣿⣿⣿⣿⠀⢸⣧⣷⣷⣵⣾⣿⣿⣿⣿⣿⣿⣿⣿⣿⣿⣿⡿⢕⢕⢹⣿⣿⣿⣿⣿⣿⣿⣿⣿⣿⣿⣿⣿⠀⠀⠀⠀⠀⠀⠀⠀⠀⠀⠀⠀</a:t>
            </a:r>
            <a:br/>
            <a:r>
              <a:t>⠀⠀⠀⠀⠀⠀⠀⠀⠀⠀⠀⣿⣿⣿⣿⣿⣿⣿⣿⣯⢕⢕⢕⢕⢕⢕⢅⢱⡾⢿⠟⢟⢝⠁⠀⢸⣝⡱⣱⣾⣿⣿⣿⠈⠛⠟⢻⡿⢿⣿⢿⢏⢕⢕⢕⠘⣿⣿⣿⣿⣿⣿⣿⣿⣿⣿⣿⣿⣿⠀⠀⠀⠀⠀⠀⠀⠀⠀⠀⠀⠀</a:t>
            </a:r>
            <a:br/>
            <a:r>
              <a:t>⠀⠀⠀⠀⠀⠀⠀⠀⠀⠀⠀⣿⣿⣿⣿⣿⣿⣿⣿⣯⣵⣵⣵⣷⢕⢑⢕⢕⢕⢕⢕⢔⢄⣄⣔⣵⣿⣿⣿⣿⣿⣿⣿⢀⠀⠀⢁⢁⢑⢁⢅⢕⢕⢕⢕⢄⣿⣿⣿⣿⣿⣿⣿⣿⣿⣿⣿⣿⣿⠀⠀⠀⠀⠀⠀⠀⠀⠀⠀⠀⠀</a:t>
            </a:r>
            <a:br/>
            <a:r>
              <a:t>⠀⠀⠀⠀⠀⠀⠀⠀⠀⠀⠀⣿⣿⣿⣿⣿⣿⣿⣿⡿⢿⢟⢝⢕⢕⢕⢕⢕⢕⢕⢕⢕⣜⣾⣿⣿⣿⣿⣿⣿⣿⣿⣿⣇⢕⢔⢄⢄⢅⢅⢕⢕⢕⢕⢕⢕⣿⣿⣿⣿⣿⣿⣿⣿⣿⣿⣿⣿⣿⠀⠀⠀⠀⠀⠀⠀⠀⠀⠀⠀⠀</a:t>
            </a:r>
            <a:br/>
            <a:r>
              <a:t>⠀⠀⠀⠀⠀⠀⠀⠀⠀⠀⠀⣿⣿⣿⣿⣿⢿⢟⢝⢵⢷⢷⢿⢷⢵⣵⣵⣷⣷⣿⣿⣿⣿⣿⣿⣿⣿⣿⣿⣿⣿⣿⣿⣿⢕⢕⢕⢕⢕⢕⢕⢕⢕⢕⢕⣱⣿⣿⣿⣿⣿⣿⣿⣿⣿⣿⣿⣿⣿⠀⠀⠀⠀⠀⠀⠀⠀⠀⠀⠀⠀</a:t>
            </a:r>
            <a:br/>
            <a:r>
              <a:t>⠀⠀⠀⠀⠀⠀⠀⠀⠀⠀⠀⡿⢟⢻⢏⢕⣕⢕⢕⢕⢕⢕⢕⢝⢟⢟⢟⢟⢝⣽⣿⣿⣿⣿⣿⣿⣿⣿⣿⣿⣿⣿⣿⣿⣧⢕⢕⢕⢕⢕⢕⢕⢕⢕⠁⣽⣿⣿⣿⣿⣿⣿⣿⣿⣿⣿⣿⣿⣿⠀⠀⠀⠀⠀⠀⠀⠀⠀⠀⠀⠀</a:t>
            </a:r>
            <a:br/>
            <a:r>
              <a:t>⠀⠀⠀⠀⠀⠀⠀⠀⠀⠀⠀⠑⠓⠚⠛⠛⠛⠛⠛⠛⠛⠛⠛⠛⠃⠑⠑⠑⠑⠘⠛⠛⠛⠛⠛⠛⠛⠛⠛⠛⠛⠛⠛⠛⠛⠃⠑⠑⠑⠑⠑⠑⠑⠀⠐⠛⠛⠛⠛⠛⠛⠛⠛⠛⠛⠛⠛⠛⠛⠀⠀⠀⠀⠀⠀⠀⠀⠀⠀⠀⠀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⠀⠀⠀⠀⠀⠀⠀⠀⠀⠀⠀⣿⣿⣿⣿⣿⣿⣿⣿⣿⡏⢕⢸⣿⣿⣿⣿⣿⣿⣿⣿⣿⣿⣿⣿⣾⣷⢕⢕⢵⠕⠁⠀⠀⣿⠀⠀⠀⠀⠀⠀⠀⠀⠀⠀⠀⠀⠀⠀⠀⠀⠀⠀⠀⠀⠀⠀⠀⠀⠀⠀⠀⠀⠀⠀⠀⠀⠀⠀⠀⠀</a:t>
            </a:r>
            <a:br/>
            <a:r>
              <a:t>⠀⠀⠀⠀⠀⠀⠀⠀⠀⠀⠀⣿⣿⣿⣿⣿⣿⣿⣿⣿⣷⣷⣿⣿⣿⣿⣿⣿⣿⣿⣿⣿⣿⣿⣿⣿⢿⠕⠁⠀⠀⠀⠀⠀⡟⠀⠀⠀⠀⠀⠀⠀⠀⠀⠀⠀⠀⠀⠀⠀⠀⠀⠀⠀⠀⠀⠀⠀⠀⠀⠀⠀⠀⠀⠀⠀⠀⠀⠀⠀⠀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⠀⠀⠀⠀⠀⠀⠀⠀⠀⠀⠀⣿⣿⣿⣿⣿⣿⣿⣿⣿⣿⣿⣿⣿⣿⣿⣿⣿⣿⣿⣿⣿⣿⣝⢜⠑⢔⣶⢇⠀⠀⠀⠀⠀⡇⠀⠀⠀⠀⠀⠀⠀⠀⠀⠀⠀⠀⠀⠀⠀⠀⠀⠀⠀⠀⠀⠀⠀⠀⠀⠀⠀⠀⠀⠀⠀⠀⠀⠀⠀⠀</a:t>
            </a:r>
            <a:br/>
            <a:r>
              <a:t>⠀⠀⠀⠀⠀⠀⠀⠀⠀⠀⠀⣿⣿⣿⣿⣿⣿⣿⣿⣿⣿⣿⢿⣷⣿⣿⣿⣿⣿⣿⣿⣿⣿⡟⣿⣼⣿⣿⣷⢄⠀⠀⠀⠀⡇⠀⠀⠀⠀⠀⠀⠀⠀⠀⠀⠀⠀⠀⠀⠀⠀⠀⠀⠀⠀⠀⠀⠀⠀⠀⠀⠀⠀⠀⠀⠀⠀⠀⠀⠀⠀</a:t>
            </a:r>
            <a:br/>
            <a:r>
              <a:t>⠀⠀⠀⠀⠀⠀⠀⠀⠀⠀⠀⣿⣿⣿⣿⣿⣿⣿⣿⣿⠏⠀⠀⠁⠝⣿⣿⣿⣿⣿⣿⣿⣿⣷⣿⡘⠻⢿⠟⠁⠀⠀⠀⠀⡇⠀⠀⠀⠀⠀⠀⠀⠀⠀⠀⠀⠀⠀⠀⠀⠀⠀⠀⠀⠀⠀⠀⠀⠀⠀⠀⠀⠀⠀⠀⠀⠀⠀⠀⠀⠀</a:t>
            </a:r>
            <a:br/>
            <a:r>
              <a:t>⠀⠀⠀⠀⠀⠀⠀⠀⠀⠀⠀⣿⣿⣿⣿⣿⣿⣿⣿⡇⠀⠀⠀⠀⠀⠜⣿⣿⣿⣿⣿⣿⣿⡿⢹⠁⠀⠀⠀⠀⢀⡄⢄⢆⡷⢾⢶⢶⡤⣤⣀⢀⠀⠀⠀⠀⠀⠀⠀⠀⠀⠀⠀⠀⠀⠀⠀⠀⠀⠀⠀⠀⠀⠀⠀⠀⠀⠀⠀⠀⠀</a:t>
            </a:r>
            <a:br/>
            <a:r>
              <a:t>⠀⠀⠀⠀⠀⠀⠀⠀⠀⠀⠀⣿⣿⣿⣿⣿⣿⣿⣿⣷⢀⠀⠀⠀⠀⠀⢹⣿⣿⣿⣿⣿⣿⣿⢜⠐⠀⢄⢄⢕⠕⢕⣜⣕⣱⣼⣷⡾⣧⣵⣼⣿⣦⡀⠀⠀⠀⠆⠀⢄⣄⢠⢄⢠⠄⣀⠀⠀⠀⠀⠀⠀⠀⠀⠀⠀⠀⠀⠀⠀⠀</a:t>
            </a:r>
            <a:br/>
            <a:r>
              <a:t>⠀⠀⠀⠀⠀⠀⠀⠀⠀⠀⠀⣿⣿⣿⣿⣿⣿⣿⣿⣿⡇⠀⠀⠀⠀⠀⠜⣿⣿⣿⣿⣿⣿⣿⢕⢀⢀⡕⢕⢔⣵⢾⡟⢏⣝⢹⣿⣮⣝⣸⢝⢿⣿⣷⡄⠀⠄⠔⠀⢟⠛⠙⢜⠗⠀⢁⣤⡄⠀⠀⠀⠀⠀⠀⠀⠀⠀⠀⠀⠀⠀</a:t>
            </a:r>
            <a:br/>
            <a:r>
              <a:t>⠀⠀⠀⠀⠀⠀⠀⠀⠀⠀⠀⣿⣿⣿⣿⣿⣿⣿⣿⣿⣿⠀⠀⠀⠀⠀⠀⣿⣿⣿⣿⣿⣿⣿⢸⠀⠘⠁⠁⢕⢜⢕⣱⣷⣿⣿⣿⣿⣿⣿⣷⡕⣼⣿⡇⠀⠀⠀⠀⠀⠀⠀⠐⠂⠀⠀⢙⢇⢕⠀⠀⠀⠀⠀⠀⠀⠀⠀⠀⠀⠀</a:t>
            </a:r>
            <a:br/>
            <a:r>
              <a:t>⠀⠀⠀⠀⠀⠀⠀⠀⠀⠀⠀⣿⢿⣿⣿⣿⣿⣿⣿⣿⣿⠀⠀⠀⠀⠀⠀⣿⣿⣿⣿⣿⣿⡏⢸⠀⠀⢕⢑⢱⣷⣾⣿⣿⣿⣿⣿⣿⣿⣿⣿⣷⣷⣿⣿⠄⠀⠀⠀⠀⠀⠘⠃⠀⠀⠀⢔⢕⢕⠀⠀⠀⠀⠀⠀⠀⠀⠀⠀⠀⠀</a:t>
            </a:r>
            <a:br/>
            <a:r>
              <a:t>⠀⠀⠀⠀⠀⠀⠀⠀⠀⠀⠀⣿⣿⣿⣿⣿⣿⣿⣿⣿⡇⠀⠀⠀⠀⠀⠀⢹⣸⣿⣿⣿⣿⡇⢸⠀⠀⠀⠁⢸⣿⣿⣿⣿⣿⣿⣿⣿⣿⣿⣿⣿⣟⣻⣿⠀⠀⢀⢔⢞⢇⠑⠀⢀⢀⢀⠑⠑⢀⠀⠀⠀⠀⠀⠀⠀⠀⠀⠀⠀⠀</a:t>
            </a:r>
            <a:br/>
            <a:r>
              <a:t>⠀⠀⠀⠀⠀⠀⠀⠀⠀⠀⠀⣿⣿⣿⣿⣿⣿⣿⣿⣿⡇⠀⠀⠀⠀⠀⠀⢷⢮⢽⣿⣿⣿⡇⢸⠀⠀⠀⠀⢸⣿⡿⢿⣿⣿⣿⣿⣿⣿⣿⣿⣿⣿⣿⣿⡇⠈⠛⢃⢁⢔⢕⢕⢕⢕⢕⢄⢁⢄⠀⠀⠀⠀⠀⠀⠀⠀⠀⠀⠀⠀</a:t>
            </a:r>
            <a:br/>
            <a:r>
              <a:t>⠀⠀⠀⠀⠀⠀⠀⠀⠀⠀⠀⣿⣿⣿⣿⣿⣿⣿⣿⡟⠃⠀⠀⠀⠀⠀⠀⢕⡕⣷⣿⣿⣿⡇⠕⢄⢄⢄⣄⣱⣿⣿⣾⣿⣿⣿⣿⣿⣿⣿⣿⣿⣿⣿⣿⢕⢕⢕⢑⢑⢅⢅⢅⢕⢕⢕⢕⢕⢕⠀⠀⠀⠀⠀⠀⠀⠀⠀⠀⠀⠀</a:t>
            </a:r>
            <a:br/>
            <a:r>
              <a:t>⠀⠀⠀⠀⠀⠀⠀⠀⠀⠀⠀⣿⣿⣿⣿⣿⣿⣿⣿⣿⢅⢀⠀⠀⠀⠀⠀⢜⣸⣿⣿⣿⣿⡇⢀⡣⡿⡿⢿⣿⣿⡿⢿⣿⣿⣿⣿⣿⣿⣿⣿⣿⣿⣿⣧⣕⡕⢕⢕⢕⢕⢕⢕⢕⢕⢕⢕⢕⢇⠀⠀⠀⠀⠀⠀⠀⠀⠀⠀⠀⠀</a:t>
            </a:r>
            <a:br/>
            <a:r>
              <a:t>⠀⠀⠀⠀⠀⠀⠀⠀⠀⠀⠀⣿⣿⣿⣿⣿⣿⣿⣿⣿⢅⠅⠀⠀⠀⠀⠀⢸⡽⢿⣿⣿⣿⡇⠅⡷⢗⢕⢝⢝⢝⢇⣳⣿⣿⣿⡿⣿⣿⣿⣿⣿⣿⣿⢿⣿⣿⣷⣵⢵⢵⢕⣕⣕⢕⣕⣕⣕⣕⠀⠀⠀⠀⠀⠀⠀⠀⠀⠀⠀⠀</a:t>
            </a:r>
            <a:br/>
            <a:r>
              <a:t>⠀⠀⠀⠀⠀⠀⠀⠀⠀⠀⠀⣿⣿⣿⣿⣿⣿⣿⣿⡿⢕⢔⢔⢕⢔⢔⢕⣿⢕⣸⣿⣿⣿⢕⠁⡏⠑⠀⠀⢀⠁⢘⣷⣵⣵⣾⣿⣿⣿⣿⣿⣿⣿⣿⢜⢿⣿⣿⣿⣷⣷⣷⣿⣿⣿⣿⣿⣿⣿⠀⠀⠀⠀⠀⠀⠀⠀⠀⠀⠀⠀</a:t>
            </a:r>
            <a:br/>
            <a:r>
              <a:t>⠀⠀⠀⠀⠀⠀⠀⠀⠀⠀⠀⣿⣿⣿⣿⣿⣿⣿⣿⡏⢕⢕⢕⢕⢕⢕⠕⢿⣿⣿⣿⣿⣿⢇⢔⣷⣷⣷⣷⣷⣷⣿⣿⣝⣿⣿⣿⣿⣿⣿⣿⣿⣿⢟⢕⢕⢻⣿⣿⣿⣿⣿⣿⣿⣿⣿⣿⣿⣿⠀⠀⠀⠀⠀⠀⠀⠀⠀⠀⠀⠀</a:t>
            </a:r>
            <a:br/>
            <a:r>
              <a:t>⠀⠀⠀⠀⠀⠀⠀⠀⠀⠀⠀⣿⣿⣿⣿⣿⣿⣿⣿⡕⢕⢕⢕⢕⢕⢕⡰⣷⡿⢟⠟⢝⢕⠀⠀⣯⣱⢕⢕⣱⣾⣿⣿⡏⠙⠿⠟⢻⡻⢿⢿⢟⠕⢕⢕⢕⢸⣿⣿⣿⣿⣿⣿⣿⣿⣿⣿⣿⣿⠀⠀⠀⠀⠀⠀⠀⠀⠀⠀⠀⠀</a:t>
            </a:r>
            <a:br/>
            <a:r>
              <a:t>⠀⠀⠀⠀⠀⠀⠀⠀⠀⠀⠀⣿⣿⣿⣿⣿⣿⣿⣿⣵⣵⣵⣷⡇⢑⢕⢕⢕⢕⢕⢔⢄⢄⢔⢔⢕⣵⣷⣿⣿⣿⣿⣿⣿⠀⠀⠀⢁⢁⢁⢁⢄⢕⢕⢕⢕⢘⣿⣿⣿⣿⣿⣿⣿⣿⣿⣿⣿⣿⠀⠀⠀⠀⠀⠀⠀⠀⠀⠀⠀⠀</a:t>
            </a:r>
            <a:br/>
            <a:r>
              <a:t>⠀⠀⠀⠀⠀⠀⠀⠀⠀⠀⠀⣿⣿⣿⣿⣿⣿⣿⣿⢽⢟⢏⢕⢕⢕⢕⢕⢑⢕⢕⢕⢕⣕⣧⣷⣿⣿⣿⣿⣿⣿⣿⣿⣿⡇⢕⢔⢔⢕⢕⢕⢕⢕⢕⢕⢕⢱⣿⣿⣿⣿⣿⣿⣿⣿⣿⣿⣿⣿⠀⠀⠀⠀⠀⠀⠀⠀⠀⠀⠀⠀</a:t>
            </a:r>
            <a:br/>
            <a:r>
              <a:t>⠀⠀⠀⠀⠀⠀⠀⠀⠀⠀⠀⣿⣿⣿⣿⢿⢟⢝⢕⢕⢵⢵⢇⢕⣵⣵⣵⣷⣷⣿⣿⣿⣿⣿⣿⣿⣿⣿⣿⣿⣿⣿⣿⣿⣷⢕⢕⢕⢕⢕⢕⢕⢕⢕⢕⢕⣼⣿⣿⣿⣿⣿⣿⣿⣿⣿⣿⣿⣿⠀⠀⠀⠀⠀⠀⠀⠀⠀⠀⠀⠀</a:t>
            </a:r>
            <a:br/>
            <a:r>
              <a:t>⠀⠀⠀⠀⠀⠀⠀⠀⠀⠀⠀⢿⢟⢝⢕⣕⢕⡕⢕⢕⢕⢕⢕⢝⢟⢟⢟⢏⢝⣝⣿⣿⣿⣿⣿⣿⣿⣿⣿⣿⣿⣿⣿⣿⣿⣧⢕⢕⢕⢕⢕⢕⢕⢕⠕⢅⣿⣿⣿⣿⣿⣿⣿⣿⣿⣿⣿⣿⣿⠀⠀⠀⠀⠀⠀⠀⠀⠀⠀⠀⠀</a:t>
            </a:r>
            <a:br/>
            <a:r>
              <a:t>⠀⠀⠀⠀⠀⠀⠀⠀⠀⠀⠀⠑⠑⠓⠓⠛⠛⠛⠛⠛⠛⠛⠛⠛⠑⠑⠑⠑⠑⠑⠘⠛⠛⠛⠛⠛⠛⠛⠛⠛⠛⠛⠛⠛⠛⠛⠃⠑⠑⠑⠑⠑⠑⠑⠀⠚⠛⠛⠛⠛⠛⠛⠛⠛⠛⠛⠛⠛⠛⠀⠀⠀⠀⠀⠀⠀⠀⠀⠀⠀⠀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⠀⠀⠀⠀⠀⠀⠀⠀⠀⠀⠀⣿⣿⣿⣿⣿⣿⣿⣿⡏⢕⣜⣿⣿⣿⣿⣿⣿⣿⣿⣿⣿⣿⣿⣾⡗⢕⣕⢵⠑⠁⠀⠀⡏⠀⠀⠀⠀⠀⠀⠀⠀⠀⠀⠀⠀⠀⠀⠀⠀⠀⠀⠀⠀⠀⠀⠀⠀⠀⠀⠀⠀⠀⠀⠀⠀⠀⠀⠀⠀⠀</a:t>
            </a:r>
            <a:br/>
            <a:r>
              <a:t>⠀⠀⠀⠀⠀⠀⠀⠀⠀⠀⠀⣿⣿⣿⣿⣿⣿⣿⣿⣷⣷⣾⣿⣿⣿⣿⣿⣿⣿⣿⣿⣿⣿⣽⣿⢾⠜⠁⠀⠀⠀⠀⠀⡇⠀⠀⠀⠀⠀⠀⠀⠀⠀⠀⠀⠀⠀⠀⠀⠀⠀⠀⠀⠀⠀⠀⠀⠀⠀⠀⠀⠀⠀⠀⠀⠀⠀⠀⠀⠀⠀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⠀⠀⠀⠀⠀⠀⠀⠀⠀⠀⠀⣿⣿⣿⣿⣿⣿⣿⣿⣿⣿⣿⣿⣿⣿⣿⣿⣿⣿⣿⣿⣿⣿⣟⢁⣔⣷⡇⠀⠀⠀⠀⠀⡇⠀⠀⠀⠀⠀⠀⠀⠀⠀⠀⠀⠀⠀⠀⠀⠀⠀⠀⠀⠀⠀⠀⠀⠀⠀⠀⠀⠀⠀⠀⠀⠀⠀⠀⠀⠀⠀</a:t>
            </a:r>
            <a:br/>
            <a:r>
              <a:t>⠀⠀⠀⠀⠀⠀⠀⠀⠀⠀⠀⣿⣿⣿⣿⣿⣿⣿⣿⣿⡿⢿⢿⣿⣿⣿⣿⣿⣿⣿⣿⣿⡿⣿⣾⣿⣿⣿⢔⠀⠀⠀⠀⡇⠀⠀⠀⠀⠀⠀⠀⠀⠀⠀⠀⠀⠀⠀⠀⠀⠀⠀⠀⠀⠀⠀⠀⠀⠀⠀⠀⠀⠀⠀⠀⠀⠀⠀⠀⠀⠀</a:t>
            </a:r>
            <a:br/>
            <a:r>
              <a:t>⠀⠀⠀⠀⠀⠀⠀⠀⠀⠀⠀⣿⣿⣿⣿⣿⣿⣿⡿⠃⠀⠀⠐⠝⣿⣿⣿⣿⣿⣿⣿⣿⣿⣿⡘⠻⠿⠏⠀⠀⠀⠀⠀⣇⢄⢤⣤⣶⣤⣄⣀⡀⠀⠀⠀⠀⠀⠀⠀⠀⠀⠀⠀⠀⠀⠀⠀⠀⠀⠀⠀⠀⠀⠀⠀⠀⠀⠀⠀⠀⠀</a:t>
            </a:r>
            <a:br/>
            <a:r>
              <a:t>⠀⠀⠀⠀⠀⠀⠀⠀⠀⠀⠀⣿⣿⣿⣿⣿⣿⣿⢇⠀⠀⠀⠀⠀⠜⣿⣿⣿⣿⣿⣿⣿⣿⢜⠁⠀⠀⠀⠀⠀⢀⢔⢜⢕⢕⢕⢅⣕⣷⣷⣵⣜⣹⣦⣄⠀⠀⠀⠀⠀⠀⠀⠀⠀⠀⠀⠀⠀⠀⠀⠀⠀⠀⠀⠀⠀⠀⠀⠀⠀⠀</a:t>
            </a:r>
            <a:br/>
            <a:r>
              <a:t>⠀⠀⠀⠀⠀⠀⠀⠀⠀⠀⠀⣿⣿⣿⣿⣿⣿⣿⣧⢀⠀⠀⠀⠀⠀⢹⣿⣿⣿⣿⣿⣿⣿⢕⠐⠀⢄⠀⠀⢤⢇⢅⢅⣵⡾⢟⢝⢟⣿⣿⢟⢟⢟⣿⣿⣇⠂⠀⣄⣄⣠⢤⢠⠄⣀⠀⠀⠀⠀⠀⠀⠀⠀⠀⠀⠀⠀⠀⠀⠀⠀</a:t>
            </a:r>
            <a:br/>
            <a:r>
              <a:t>⠀⠀⠀⠀⠀⠀⠀⠀⠀⠀⠀⣿⣿⣿⣿⣿⣿⣿⣿⡇⠀⠀⠀⠀⠀⠜⣿⣿⣿⣿⣿⣿⣿⢕⢀⢀⢑⠄⠑⠁⠕⠕⢝⢕⢕⣕⣵⣷⣿⣿⣿⣿⣧⡎⣿⣯⠖⠐⢟⠛⠙⢌⠗⠀⢅⣤⡄⠀⠀⠀⠀⠀⠀⠀⠀⠀⠀⠀⠀⠀⠀</a:t>
            </a:r>
            <a:br/>
            <a:r>
              <a:t>⠀⠀⠀⠀⠀⠀⠀⠀⠀⠀⠀⣿⣿⣿⣿⣿⣿⣿⣿⡇⠀⠀⠀⠀⠀⠀⣿⣿⣿⣿⣿⣿⣿⢸⠀⠀⠑⠑⠀⢰⢔⢔⣵⣵⣿⣿⣿⣿⣿⣿⣿⣿⣿⣿⣿⣿⡆⠀⠁⠀⠀⠐⠂⠀⠁⢙⢇⢔⢔⠀⠀⠀⠀⠀⠀⠀⠀⠀⠀⠀⠀</a:t>
            </a:r>
            <a:br/>
            <a:r>
              <a:t>⠀⠀⠀⠀⠀⠀⠀⠀⠀⠀⠀⣿⣿⣿⣿⣿⣿⣿⣿⡏⠀⠀⠀⠀⠀⠀⢹⣿⣿⣿⣿⣿⣟⢸⠀⠀⠀⠀⠁⠁⠕⢾⣿⣿⣿⣿⣿⣿⣿⣿⣿⣿⣿⣿⣿⣿⢇⠀⠀⠀⢘⠁⠀⠀⢄⢔⢕⢕⢕⠀⠀⠀⠀⠀⠀⠀⠀⠀⠀⠀⠀</a:t>
            </a:r>
            <a:br/>
            <a:r>
              <a:t>⠀⠀⠀⠀⠀⠀⠀⠀⠀⠀⠀⣿⣿⣿⣿⣿⣿⣿⣿⡇⠀⠀⠀⠀⠀⠀⢸⣿⣿⣿⣿⣿⡇⢸⠀⠀⠀⠀⠀⠀⠀⢸⣿⣿⣿⣿⣿⣿⣿⣿⣿⣿⣿⣿⣿⣿⣷⢐⢞⠇⠑⠀⢄⢀⢁⢑⠕⠅⢕⠀⠀⠀⠀⠀⠀⠀⠀⠀⠀⠀⠀</a:t>
            </a:r>
            <a:br/>
            <a:r>
              <a:t>⠀⠀⠀⠀⠀⠀⠀⠀⠀⠀⠀⣿⣿⣿⣿⣿⣿⣿⣿⡇⠀⠀⠀⠀⠀⠀⢕⢾⣿⣿⣿⣿⡇⢸⠀⠀⠀⠀⠀⠀⠀⢜⣿⣿⣿⣿⣿⣿⣿⣿⣿⣿⣿⣿⣿⣿⡿⢃⢁⢕⢕⢕⢕⢕⢕⢄⢕⢄⢀⠀⠀⠀⠀⠀⠀⠀⠀⠀⠀⠀⠀</a:t>
            </a:r>
            <a:br/>
            <a:r>
              <a:t>⠀⠀⠀⠀⠀⠀⠀⠀⠀⠀⠀⣿⣿⣿⣿⣿⣿⣿⡟⠑⠀⠀⠀⠀⠀⠀⢕⢕⢾⣿⣿⣿⡏⠐⢄⡄⢄⣔⢔⣔⣕⣜⣿⣿⣿⣿⣿⣿⣿⣿⣿⣿⣿⣿⣿⣿⡕⢑⢕⢅⢅⢅⢅⢕⢕⢕⢕⢕⢕⠀⠀⠀⠀⠀⠀⠀⠀⠀⠀⠀⠀</a:t>
            </a:r>
            <a:br/>
            <a:r>
              <a:t>⠀⠀⠀⠀⠀⠀⠀⠀⠀⠀⠀⣿⣿⣿⣿⣿⣿⣿⡇⢀⠀⠀⠀⠀⠀⠀⢜⡕⢾⣿⣿⣿⡇⠀⡞⢳⢻⢿⣟⣟⣿⣿⣿⣿⣇⣽⣿⣿⣿⣿⣿⣿⣿⣿⣿⣿⣿⣷⣧⡕⢕⢕⢕⢕⢕⢕⢕⢹⡇⠀⠀⠀⠀⠀⠀⠀⠀⠀⠀⠀⠀</a:t>
            </a:r>
            <a:br/>
            <a:r>
              <a:t>⠀⠀⠀⠀⠀⠀⠀⠀⠀⠀⠀⣿⣿⣿⣿⣿⣿⣿⣟⢄⠄⠀⠀⠀⠀⠀⣼⡼⢱⣿⣿⣿⡇⠀⡗⢇⢇⢝⢝⢝⢜⢕⢝⢹⣿⣽⣟⣿⣿⣾⣿⣿⣿⣿⣿⡎⢿⣿⣿⣿⣧⣵⣵⣵⣕⣕⣕⣳⣧⠀⠀⠀⠀⠀⠀⠀⠀⠀⠀⠀⠀</a:t>
            </a:r>
            <a:br/>
            <a:r>
              <a:t>⠀⠀⠀⠀⠀⠀⠀⠀⠀⠀⠀⣿⣿⣿⣿⣿⣿⣿⡇⢕⢔⢐⢑⢁⢑⢕⣿⣵⣼⣿⣿⣿⢕⠀⡟⢑⢀⢀⢀⢐⢑⢑⣑⣾⣿⣿⣿⣿⣿⣿⣿⣿⣿⣿⣿⢇⢕⢹⣿⣿⣿⣿⣿⣿⣿⣿⣿⣿⣿⠀⠀⠀⠀⠀⠀⠀⠀⠀⠀⠀⠀</a:t>
            </a:r>
            <a:br/>
            <a:r>
              <a:t>⠀⠀⠀⠀⠀⠀⠀⠀⠀⠀⠀⣿⣿⣿⣿⣿⣿⣿⡇⢕⢕⢕⢕⢕⢕⢕⣿⣿⣿⣿⣿⣿⠕⠄⣿⣼⢟⢿⢞⣹⡧⣻⣿⣿⣿⠙⠻⣿⣿⡿⣿⣿⡿⢟⢕⢕⢕⠁⣿⣿⣿⣿⣿⣿⣿⣿⣿⣿⣿⠀⠀⠀⠀⠀⠀⠀⠀⠀⠀⠀⠀</a:t>
            </a:r>
            <a:br/>
            <a:r>
              <a:t>⠀⠀⠀⠀⠀⠀⠀⠀⠀⠀⠀⣿⣿⣿⣿⣿⣿⣿⡕⣕⣕⢕⢕⢕⢕⣰⣿⣿⢟⢟⢹⢕⠀⢀⢿⣿⢿⢾⢞⣿⣿⣿⣿⣿⣿⢄⠀⠀⠀⠘⠑⠑⢁⢄⢕⢕⢕⠄⣿⣿⣿⣿⣿⣿⣿⣿⣿⣿⣿⠀⠀⠀⠀⠀⠀⠀⠀⠀⠀⠀⠀</a:t>
            </a:r>
            <a:br/>
            <a:r>
              <a:t>⠀⠀⠀⠀⠀⠀⠀⠀⠀⠀⠀⣿⣿⣿⣿⣿⣿⣿⣵⣵⣵⣵⡇⢑⢜⢝⢝⢕⢕⢕⢄⢄⢔⢔⢕⢕⢱⣵⣿⣿⣿⣿⣿⣿⣿⣧⢄⢔⢄⢄⢁⢅⢐⢕⢕⢕⢕⢄⣿⣿⣿⣿⣿⣿⣿⣿⣿⣿⣿⠀⠀⠀⠀⠀⠀⠀⠀⠀⠀⠀⠀</a:t>
            </a:r>
            <a:br/>
            <a:r>
              <a:t>⠀⠀⠀⠀⠀⠀⠀⠀⠀⠀⠀⣿⣿⣿⣿⣿⣿⣯⢽⢟⢏⢕⢕⢕⢕⢕⢕⢕⢕⢕⢕⣕⣕⣵⣵⣷⣾⣿⣿⣿⣿⣿⣿⣿⣿⣿⢕⢕⢕⢕⢕⢕⢕⢕⢕⢕⢕⢡⣿⣿⣿⣿⣿⣿⣿⣿⣿⣿⣿⠀⠀⠀⠀⠀⠀⠀⠀⠀⠀⠀⠀</a:t>
            </a:r>
            <a:br/>
            <a:r>
              <a:t>⠀⠀⠀⠀⠀⠀⠀⠀⠀⠀⠀⣿⣿⣿⢿⢟⢝⢕⢱⢵⢵⢕⢕⣵⣵⣵⣷⣷⣾⣿⣿⣿⣯⣽⣽⣿⣿⣿⣿⣿⣿⣿⣿⣿⣿⣿⣧⡕⢕⢕⢕⢕⢕⢕⢕⢕⠁⣿⣿⣿⣿⣿⣿⣿⣿⣿⣿⣿⣿⠀⠀⠀⠀⠀⠀⠀⠀⠀⠀⠀⠀</a:t>
            </a:r>
            <a:br/>
            <a:r>
              <a:t>⠀⠀⠀⠀⠀⠀⠀⠀⠀⠀⠀⢟⢝⢕⢕⢕⡕⢕⢕⢕⢕⢕⢟⢟⢟⢟⢏⢝⢹⣿⣿⣿⣿⣿⣿⣿⣿⣿⣿⣿⣿⣿⣿⣿⣿⣿⣿⣷⢕⢕⢕⢕⢕⢕⢕⠀⣰⣿⣿⣿⣿⣿⣿⣿⣿⣿⣿⣿⣿⠀⠀⠀⠀⠀⠀⠀⠀⠀⠀⠀⠀</a:t>
            </a:r>
            <a:br/>
            <a:r>
              <a:t>⠀⠀⠀⠀⠀⠀⠀⠀⠀⠀⠀⠑⠑⠘⠛⠚⠛⠛⠛⠛⠛⠛⠓⠑⠑⠑⠑⠑⠘⠛⠛⠛⠛⠛⠛⠛⠛⠛⠛⠛⠛⠛⠛⠛⠛⠛⠛⠛⠃⠑⠑⠑⠑⠑⠑⠀⠙⠛⠛⠛⠛⠛⠛⠛⠛⠛⠛⠛⠛⠀⠀⠀⠀⠀⠀⠀⠀⠀⠀⠀⠀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⠀⠀⠀⠀⠀⠀⠀⠀⠀⠀⠀⣿⣿⣿⣿⣿⣿⣿⣿⢕⢕⣿⣿⣿⣿⣿⣿⣿⣿⣿⣿⣿⣿⣷⣿⢇⢕⡱⠕⠑⠁⠀⢸⢕⠀⠀⠀⠀⠀⠀⠀⠀⠀⠀⠀⠀⠀⠀⠀⠀⠀⠀⠀⠀⠀⠀⠀⠀⠀⠀⠀⠀⠀⠀⠀⠀⠀⠀⠀⠀⠀</a:t>
            </a:r>
            <a:br/>
            <a:r>
              <a:t>⠀⠀⠀⠀⠀⠀⠀⠀⠀⠀⠀⣿⣿⣿⣿⣿⣿⣿⣿⣷⣾⣿⣿⣿⣿⣿⣿⣿⣿⣿⣿⣿⣿⣿⡷⠗⢏⠁⠀⠀⠀⠀⢸⢕⠀⠀⠀⠀⠀⠀⠀⠀⠀⠀⠀⠀⠀⠀⠀⠀⠀⠀⠀⠀⠀⠀⠀⠀⠀⠀⠀⠀⠀⠀⠀⠀⠀⠀⠀⠀⠀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⠀⠀⠀⠀⠀⠀⠀⠀⠀⠀⠀⣿⣿⣿⣿⣿⣿⣿⣿⣿⣿⣿⣿⣿⣿⣿⣿⣿⣿⣿⣿⣿⣟⡏⢅⣳⣗⠀⠀⠀⠀⠀⢸⢕⠀⠀⠀⠀⠀⠀⠀⠀⠀⠀⠀⠀⠀⠀⠀⠀⠀⠀⠀⠀⠀⠀⠀⠀⠀⠀⠀⠀⠀⠀⠀⠀⠀⠀⠀⠀⠀</a:t>
            </a:r>
            <a:br/>
            <a:r>
              <a:t>⠀⠀⠀⠀⠀⠀⠀⠀⠀⠀⠀⣿⣿⣿⣿⣿⣿⣿⣿⣿⢿⢿⣿⣿⣿⣿⣿⣿⣿⣿⣿⣿⣿⣷⣿⣿⣿⡇⠀⠀⠀⠀⢸⢕⠀⠀⠀⠀⡀⠀⠀⠀⠀⠀⠀⠀⠀⠀⠀⠀⠀⠀⠀⠀⠀⠀⠀⠀⠀⠀⠀⠀⠀⠀⠀⠀⠀⠀⠀⠀⠀</a:t>
            </a:r>
            <a:br/>
            <a:r>
              <a:t>⠀⠀⠀⠀⠀⠀⠀⠀⠀⠀⠀⣿⣿⣿⣿⣿⣿⣿⢟⠁⠀⠀⠘⢻⣿⣿⣿⣿⣿⣿⣿⣿⣿⣇⠟⠿⠟⠃⠀⠀⠀⠀⢸⢕⢔⢔⢜⢻⢟⢟⣳⡖⢢⣄⡀⠀⠀⠀⠀⠀⠀⠀⠀⠀⠀⠀⠀⠀⢀⠀⠀⠀⠀⠀⠀⠀⠀⠀⠀⠀⠀</a:t>
            </a:r>
            <a:br/>
            <a:r>
              <a:t>⠀⠀⠀⠀⠀⠀⠀⠀⠀⠀⠀⣿⣿⣿⣿⣿⣿⡟⠀⠀⠀⠀⠀⠁⢻⣿⣿⣿⣿⣿⣿⣿⡇⢏⠁⠀⠀⠀⠀⠀⢀⢔⠀⠑⢕⢕⣳⢷⢾⢿⣿⣿⣿⣿⣿⣷⠀⠀⠀⠀⠀⠀⠀⠀⠀⠀⠀⠀⠑⠀⠀⠀⠀⠀⠀⠀⠀⠀⠀⠀⠀</a:t>
            </a:r>
            <a:br/>
            <a:r>
              <a:t>⠀⠀⠀⠀⠀⠀⠀⠀⠀⠀⠀⣿⣿⣿⣿⣿⣻⣿⡔⠀⠀⠀⠀⠀⠘⣿⣿⣿⣿⣿⣿⣿⡇⢇⠀⠄⢄⠀⠀⠄⢜⠑⢕⢱⢞⢏⢕⢕⣱⣵⣿⣿⣵⡿⣿⣿⡇⢀⣠⣄⡤⢠⢄⢀⡀⠀⠀⠀⠀⠀⠀⠀⠀⠀⠀⠀⠀⠀⠀⠀⠀</a:t>
            </a:r>
            <a:br/>
            <a:r>
              <a:t>⠀⠀⠀⠀⠀⠀⠀⠀⠀⠀⠀⣿⣿⣿⣿⣿⣿⣿⣷⢄⠀⠀⠀⠀⠄⢹⣿⣿⣿⣿⣿⣿⡇⡕⠀⢐⠕⠀⠀⠕⠀⠀⢄⣔⣕⣱⣵⣾⣿⣿⣿⣿⣿⣿⣿⣿⣧⢸⠟⠋⠅⠕⠂⠀⣠⣄⢀⠀⠀⠀⠀⠀⠀⠀⠀⠀⠀⠀⠀⠀⠀</a:t>
            </a:r>
            <a:br/>
            <a:r>
              <a:t>⠀⠀⠀⠀⠀⠀⠀⠀⠀⠀⠀⣿⣯⣿⣿⣿⣿⣿⣿⢕⠀⠀⠀⠀⠀⢸⣿⣿⣿⣿⣿⣿⡇⡇⠀⠁⠑⠐⠀⠐⢕⢕⢸⣾⣿⣿⣿⣿⣿⣿⣿⣿⣿⣿⣿⣿⣿⢁⠀⠀⠀⠓⠀⠀⠘⢝⢕⢔⢔⠀⠀⠀⠀⠀⠀⠀⠀⠀⠀⠀⠀</a:t>
            </a:r>
            <a:br/>
            <a:r>
              <a:t>⠀⠀⠀⠀⠀⠀⠀⠀⠀⠀⠀⣿⣿⢿⣿⣿⣿⣿⣿⢕⠀⠀⠀⠀⠀⢜⣿⣿⣿⣿⣿⣿⢇⡇⠀⠀⠀⠀⠀⠀⠁⠀⢸⣿⣿⣿⣿⣿⣿⣿⣿⣿⣿⣿⣿⣿⣏⡀⢀⢁⠙⠀⠀⠀⢔⡕⢕⢕⢕⠀⠀⠀⠀⠀⠀⠀⠀⠀⠀⠀⠀</a:t>
            </a:r>
            <a:br/>
            <a:r>
              <a:t>⠀⠀⠀⠀⠀⠀⠀⠀⠀⠀⠀⣿⣿⢿⣿⣿⢿⣿⣿⢑⠀⠀⠀⠀⠀⢜⢹⣿⣿⣿⣿⣿⡇⡇⠀⠀⠀⠀⠀⠀⠀⢄⢕⣿⣿⣿⣿⣿⣿⣿⣿⣿⣿⣿⣿⣿⣿⡗⢳⠕⠑⢄⢄⢀⢕⢑⢕⠅⢕⠀⠀⠀⠀⠀⠀⠀⠀⠀⠀⠀⠀</a:t>
            </a:r>
            <a:br/>
            <a:r>
              <a:t>⠀⠀⠀⠀⠀⠀⠀⠀⠀⠀⠀⣿⣿⢿⡿⢯⢿⣿⣿⠅⠀⠀⠀⠀⠀⢕⢕⢿⣿⣿⣿⣿⡇⡇⠀⠀⠀⠀⠀⠀⠀⠕⢕⣿⣿⣿⣿⣿⣿⣿⣿⣿⣿⣿⣿⣿⣿⢇⢔⢕⢕⢕⢕⢕⢕⢕⢕⢕⠀⠀⠀⠀⠀⠀⠀⠀⠀⠀⠀⠀⠀</a:t>
            </a:r>
            <a:br/>
            <a:r>
              <a:t>⠀⠀⠀⠀⠀⠀⠀⠀⠀⠀⠀⣿⣿⣿⣿⣿⣿⣿⢏⠀⠀⠀⠀⠀⠀⢕⣕⢱⣿⣿⣿⣿⠇⢅⢄⡄⢔⣔⣔⣔⣕⣕⣱⣻⣿⣿⣿⣿⣿⣿⣿⣿⣿⣿⣿⣿⣵⣕⡕⢅⢔⢕⢕⢕⢕⢕⡕⢕⡕⠀⠀⠀⠀⠀⠀⠀⠀⠀⠀⠀⠀</a:t>
            </a:r>
            <a:br/>
            <a:r>
              <a:t>⠀⠀⠀⠀⠀⠀⠀⠀⠀⠀⠀⣿⣿⣿⣿⣿⣿⣿⢕⢀⠀⠀⠀⠀⠀⢕⣕⣾⣿⣿⣿⣿⠀⢜⢟⢗⢿⢟⣟⣻⣿⡿⣏⣝⣿⣿⣿⢿⣿⣿⣿⣿⣿⣿⣿⡿⣿⣿⣿⣧⣕⢕⢕⢕⢕⢱⢽⣝⡝⠀⠀⠀⠀⠀⠀⠀⠀⠀⠀⠀⠀</a:t>
            </a:r>
            <a:br/>
            <a:r>
              <a:t>⠀⠀⠀⠀⠀⠀⠀⠀⠀⠀⠀⣿⣿⣿⣿⣿⣿⣿⢕⢄⠀⠀⠀⠀⠀⢱⣿⣿⣿⣿⣿⣿⠀⢸⢗⢗⢝⢝⢝⠝⢝⢝⢝⢕⣼⣿⣿⣿⣿⣿⣿⣿⣿⣿⣿⡿⢜⢻⣿⣿⣿⣵⣵⣵⣵⣜⣹⣗⣧⠀⠀⠀⠀⠀⠀⠀⠀⠀⠀⠀⠀</a:t>
            </a:r>
            <a:br/>
            <a:r>
              <a:t>⠀⠀⠀⠀⠀⠀⠀⠀⠀⠀⠀⣿⣿⣿⣿⣿⣿⣿⢕⢕⢐⢑⢁⢕⢕⢸⣿⣿⣿⣿⣿⡏⠀⢸⢇⠁⢁⢀⢀⢑⢑⢑⢕⣾⣿⡟⠙⢿⣿⣿⣿⣿⣿⣿⡿⢕⢕⢅⣿⣿⣿⣿⣿⣿⣿⣿⣿⣿⣿⠀⠀⠀⠀⠀⠀⠀⠀⠀⠀⠀⠀</a:t>
            </a:r>
            <a:br/>
            <a:r>
              <a:t>⠀⠀⠀⠀⠀⠀⠀⠀⠀⠀⠀⣿⣿⣿⣿⣿⣿⣿⢕⢕⢕⢕⢕⢕⢕⢸⣿⣿⣿⣿⣿⡇⠀⢸⣧⡾⢟⡷⣞⣿⡿⣿⣿⣿⣿⡇⠀⠀⠙⠙⢹⢻⢟⠝⠑⢕⢕⢀⢸⣿⣿⣿⣿⣿⣿⣿⣿⣿⣿⠀⠀⠀⠀⠀⠀⠀⠀⠀⠀⠀⠀</a:t>
            </a:r>
            <a:br/>
            <a:r>
              <a:t>⠀⠀⠀⠀⠀⠀⠀⠀⠀⠀⠀⣿⣿⣿⣿⣿⣿⣏⣅⣕⣕⡕⢕⢕⣕⣼⣿⡿⢟⢟⢹⠁⠀⢸⣿⣿⢿⡿⢟⣿⣿⣿⣿⣿⣿⣇⠀⠀⠀⠀⠀⠄⢄⢕⢅⢕⢕⠁⢸⣿⣿⣿⣿⣿⣿⣿⣿⣿⣿⠀⠀⠀⠀⠀⠀⠀⠀⠀⠀⠀⠀</a:t>
            </a:r>
            <a:br/>
            <a:r>
              <a:t>⠀⠀⠀⠀⠀⠀⠀⠀⠀⠀⠀⣿⣿⣿⣿⣿⣿⣧⣵⣵⣵⣷⢕⢅⢙⢝⢕⢕⢕⢄⢄⢄⢔⢕⢝⢕⣕⣱⣾⣿⣿⣿⣿⣿⣿⣿⡔⢕⢔⢔⢔⢔⢕⢕⢔⢕⢕⢕⣾⣿⣿⣿⣿⣿⣿⣿⣿⣿⣿⠀⠀⠀⠀⠀⠀⠀⠀⠀⠀⠀⠀</a:t>
            </a:r>
            <a:br/>
            <a:r>
              <a:t>⠀⠀⠀⠀⠀⠀⠀⠀⠀⠀⠀⣿⣿⣿⣿⣿⣿⣹⢿⢟⢝⢕⢕⢕⢕⢕⢑⢕⢕⢕⣕⣱⣵⣵⣷⣇⣷⣿⣿⣿⣿⣿⣿⣿⣿⣿⣇⢕⢕⢕⢕⢕⢕⢕⢕⢕⢕⢰⣿⣿⣿⣿⣿⣿⣿⣿⣿⣿⣿⠀⠀⠀⠀⠀⠀⠀⠀⠀⠀⠀⠀</a:t>
            </a:r>
            <a:br/>
            <a:r>
              <a:t>⠀⠀⠀⠀⠀⠀⠀⠀⠀⠀⠀⣿⣿⡿⢿⢟⢕⢕⢱⢕⢵⢕⢕⣵⣵⣷⣷⣾⣿⣿⣿⣿⣿⣽⣽⣿⣿⣿⣿⣿⣿⣿⣿⣿⣿⣿⣿⡇⢕⢕⢕⢕⢕⢕⢕⠕⠀⣾⣿⣿⣿⣿⣿⣿⣿⣿⣿⣿⣿⠀⠀⠀⠀⠀⠀⠀⠀⠀⠀⠀⠀</a:t>
            </a:r>
            <a:br/>
            <a:r>
              <a:t>⠀⠀⠀⠀⠀⠀⠀⠀⠀⠀⠀⢛⢝⢕⢕⢕⢕⢕⢕⢕⢕⢜⢟⢟⢟⢟⢏⡝⣽⣿⣿⣿⣿⣿⣿⣿⣿⣿⣿⣿⣿⣿⣿⣿⣿⣿⣿⣿⡇⢕⢕⢕⢕⢕⢕⠀⢸⣿⣿⣿⣿⣿⣿⣿⣿⣿⣿⣿⣿⠀⠀⠀⠀⠀⠀⠀⠀⠀⠀⠀⠀</a:t>
            </a:r>
            <a:br/>
            <a:r>
              <a:t>⠀⠀⠀⠀⠀⠀⠀⠀⠀⠀⠀⠑⠑⠚⠓⠛⠛⠓⠛⠛⠛⠓⠃⠑⠑⠑⠑⠑⠑⠑⠑⠑⠑⠚⠛⠛⠛⠛⠛⠛⠛⠛⠛⠛⠛⠛⠛⠛⠓⠑⠑⠑⠑⠑⠑⠑⠘⠛⠛⠛⠛⠛⠛⠛⠛⠛⠛⠛⠛⠀⠀⠀⠀⠀⠀⠀⠀⠀⠀⠀⠀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⠀⠀⠀⠀⠀⠀⠀⠀⠀⠀⠀⣿⣿⣿⣿⣿⣿⣿⡯⢕⢸⣿⣿⣿⣿⣿⣿⣿⣿⣿⣿⣿⣿⣾⡗⢕⣕⢕⠑⠁⠀⠀⣿⠀⠀⠀⠀⠀⠀⠀⠀⠀⠀⠀⠀⠀⠀⠀⠀⠀⠀⠀⠀⠀⠀⠀⠀⠀⠀⠀⠀⠀⠀⠀⠀⠀⠀⠀⠀⠀⠀</a:t>
            </a:r>
            <a:br/>
            <a:r>
              <a:t>⠀⠀⠀⠀⠀⠀⠀⠀⠀⠀⠀⣿⣿⣿⣿⣿⣿⣿⣷⣷⣿⣿⣿⣿⣿⣿⣿⣿⣿⣿⣿⣿⣼⣾⢵⢕⠁⠀⠀⠀⠀⠀⡇⠀⠀⠀⠀⠀⠀⠀⠀⠀⠀⠀⠀⠀⠀⠀⠀⠀⠀⠀⠀⠀⠀⠀⠀⠀⠀⠀⠀⠀⠀⠀⠀⠀⠀⠀⠀⠀⠀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⠀⠀⠀⠀⠀⠀⠀⠀⠀⠀⠀⣿⣿⣿⣿⣿⣿⣿⣿⣿⣿⣿⣿⣿⣿⣿⣿⣿⣿⣿⣿⣿⢟⢑⣔⣶⡇⠀⠀⠀⠀⠀⡇⠀⠀⠀⠀⠀⠀⠀⠀⠀⠀⠀⠀⠀⠀⠀⠀⠀⠀⠀⠀⠀⠀⠀⠀⠀⠀⠀⠀⠀⠀⠀⠀⠀⠀⠀⠀⠀⠀</a:t>
            </a:r>
            <a:br/>
            <a:r>
              <a:t>⠀⠀⠀⠀⠀⠀⠀⠀⠀⠀⠀⣿⣿⣿⣿⣿⣿⣿⣿⡿⢿⢿⣿⣿⣿⣿⣿⣿⣿⣿⣿⣿⣿⣾⣿⣿⣿⢔⠀⠀⠀⠀⡇⠀⠀⢀⢀⢠⢰⣶⣴⢄⣀⡀⠀⠀⠀⠀⠀⠀⠀⠀⠀⠀⠀⠀⠀⠀⠀⠀⠀⠀⠀⠀⠀⠀⠀⠀⠀⠀⠀</a:t>
            </a:r>
            <a:br/>
            <a:r>
              <a:t>⠀⠀⠀⠀⠀⠀⠀⠀⠀⠀⠀⣿⣿⣿⣿⣿⣿⡿⠋⠀⠀⠑⠝⣿⣿⣿⣿⣿⣿⣿⣿⣿⣿⡘⠻⢿⠏⠁⠀⠀⠀⠀⡇⠀⠀⠕⢕⢕⣵⣵⣵⣾⣿⣿⣿⣴⡄⠀⠀⠀⠀⠀⠀⠀⠀⠀⠀⠀⢔⠀⠀⠀⠀⠀⠀⠀⠀⠀⠀⠀⠀</a:t>
            </a:r>
            <a:br/>
            <a:r>
              <a:t>⠀⠀⠀⠀⠀⠀⠀⠀⠀⠀⠀⣿⣿⣿⣿⣿⣿⢇⠀⠀⠀⠀⠀⠜⣿⣿⣿⣿⣿⣿⣿⣿⢸⠁⠀⠀⠀⠀⠀⠀⠀⡰⢑⠔⢐⢄⣴⢷⢏⠕⢑⣕⣸⣿⣿⣿⣇⠀⠀⠀⠀⠀⠀⠀⠀⠀⠀⠀⢕⠀⠀⠀⠀⠀⠀⠀⠀⠀⠀⠀⠀</a:t>
            </a:r>
            <a:br/>
            <a:r>
              <a:t>⠀⠀⠀⠀⠀⠀⠀⠀⠀⠀⠀⣿⣿⣿⣿⣟⣿⣧⠀⠀⠀⠀⠀⠀⢹⣿⣿⣿⣿⣿⣿⣿⢜⠐⠀⢄⠀⠀⠀⠀⠘⠁⢀⠀⢁⢅⢕⣄⣕⣵⣾⣿⣿⣿⣿⣿⣿⣄⣄⣠⢄⢤⢄⣀⠀⠀⠀⠀⠀⠀⠀⠀⠀⠀⠀⠀⠀⠀⠀⠀⠀</a:t>
            </a:r>
            <a:br/>
            <a:r>
              <a:t>⠀⠀⠀⠀⠀⠀⠀⠀⠀⠀⠀⣿⣿⣿⣿⣿⣿⣿⡇⠀⠀⠀⠀⠀⠜⣿⣿⣿⣿⣿⣿⣿⢕⢁⠀⢑⠐⠀⠀⢀⢄⠀⢅⢕⣵⣾⣿⣿⣿⣿⣿⣿⣿⣿⣿⣿⣿⡿⠛⠉⢜⠗⠀⢅⣴⡄⢀⢄⢄⠀⠀⠀⠀⠀⠀⠀⠀⠀⠀⠀⠀</a:t>
            </a:r>
            <a:br/>
            <a:r>
              <a:t>⠀⠀⠀⠀⠀⠀⠀⠀⠀⠀⠀⣿⣿⣿⣿⣿⣿⣿⡇⠀⠀⠀⠀⠀⠀⣿⣿⣿⣿⣿⣿⣿⢸⢕⠀⠑⠐⠀⠀⠀⠑⢄⢕⢸⣿⣿⣿⣿⣿⣿⣿⣿⣿⣿⣿⣿⣿⢇⠀⠀⠐⠃⠀⠁⠝⢕⢔⢕⢕⠀⠀⠀⠀⠀⠀⠀⠀⠀⠀⠀⠀</a:t>
            </a:r>
            <a:br/>
            <a:r>
              <a:t>⠀⠀⠀⠀⠀⠀⠀⠀⠀⠀⠀⣿⣿⣿⣿⣿⣿⣿⡇⠀⠀⠀⠀⠀⠀⢝⣿⣿⣿⣿⣿⣿⢸⢑⠀⠀⠀⠀⠀⠀⠀⢔⠐⢝⣿⣿⣿⣿⣿⣿⣿⣿⣿⣿⣿⣿⣿⣧⢀⢘⠑⠀⠀⢄⣕⢕⢕⢕⢕⠀⠀⠀⠀⠀⠀⠀⠀⠀⠀⠀⠀</a:t>
            </a:r>
            <a:br/>
            <a:r>
              <a:t>⠀⠀⠀⠀⠀⠀⠀⠀⠀⠀⠀⣿⣿⣿⣿⣿⣿⣿⡇⠀⠀⠀⠀⠀⠀⢜⢹⣿⣿⣿⣿⣿⢸⠀⠀⠀⠀⠀⠀⠀⠀⢸⡇⢕⣼⣿⣿⣿⣿⣿⣿⣿⣿⣿⣿⣿⣿⣿⠗⠑⢄⢄⢄⢑⢑⢕⢕⢕⢕⠀⠀⠀⠀⠀⠀⠀⠀⠀⠀⠀⠀</a:t>
            </a:r>
            <a:br/>
            <a:r>
              <a:t>⠀⠀⠀⠀⠀⠀⠀⠀⠀⠀⠀⣿⣿⣿⣿⣿⣿⣿⡇⠀⠀⠀⠀⠀⠀⢕⢼⢿⣿⣿⣿⣿⢸⠀⠀⠀⠀⠀⠀⠀⠀⠕⣇⢕⢿⣿⣿⣿⣿⣿⣿⣿⣿⣿⣿⣿⣿⢇⢕⢕⢕⢕⢕⢕⢕⢕⢔⢔⠑⠀⠀⠀⠀⠀⠀⠀⠀⠀⠀⠀⠀</a:t>
            </a:r>
            <a:br/>
            <a:r>
              <a:t>⠀⠀⠀⠀⠀⠀⠀⠀⠀⠀⠀⣿⣿⣿⣿⣿⣿⡟⠃⠀⠀⠀⠀⠀⠀⢕⡕⣷⣿⣿⣿⡿⠁⢄⡄⣄⣔⣔⣔⣔⣕⡕⡿⢷⣵⣻⣿⣿⣿⣿⣿⣿⣿⣿⣿⣿⣿⣷⣵⡕⢕⢕⢕⢕⢕⢕⣕⢕⣕⠀⠀⠀⠀⠀⠀⠀⠀⠀⠀⠀⠀</a:t>
            </a:r>
            <a:br/>
            <a:r>
              <a:t>⠀⠀⠀⠀⠀⠀⠀⠀⠀⠀⠀⣿⣿⣿⣿⣿⣿⡇⢅⢀⠀⠀⠀⠀⠀⢜⣱⣿⣿⣿⣿⡇⠀⣇⣹⢟⢿⣟⣟⣿⡿⣟⣏⣝⢕⣽⣿⣿⣿⣿⣿⣿⣿⣿⣿⣿⢿⣿⣿⣿⣧⢕⢕⢕⢕⢼⢿⣿⡿⠀⠀⠀⠀⠀⠀⠀⠀⠀⠀⠀⠀</a:t>
            </a:r>
            <a:br/>
            <a:r>
              <a:t>⠀⠀⠀⠀⠀⠀⠀⠀⠀⠀⠀⣿⣿⣿⣿⣿⣿⡇⢕⢅⠀⠀⠀⠀⠀⣾⣿⣿⣿⣿⣿⡇⠀⡷⢗⢞⢝⢝⢕⢞⢝⢜⢕⢱⣾⣿⠙⢿⣿⣿⣿⣿⣿⣿⣿⡟⢕⢝⣿⣿⣿⣿⣧⣕⣎⣷⣺⣾⣿⠀⠀⠀⠀⠀⠀⠀⠀⠀⠀⠀⠀</a:t>
            </a:r>
            <a:br/>
            <a:r>
              <a:t>⠀⠀⠀⠀⠀⠀⠀⠀⠀⠀⠀⣿⣿⣿⣿⣿⣿⡟⢕⢕⢑⢕⢕⢕⢕⣿⣧⣵⣿⣿⣿⡇⠀⡟⢑⠁⢀⢀⢐⢑⢑⢕⣱⣿⣿⡏⠀⠈⠟⢿⢿⢿⣻⡿⢟⢕⢕⠐⢿⣿⣿⣿⣿⣿⣿⣿⣿⣿⣿⠀⠀⠀⠀⠀⠀⠀⠀⠀⠀⠀⠀</a:t>
            </a:r>
            <a:br/>
            <a:r>
              <a:t>⠀⠀⠀⠀⠀⠀⠀⠀⠀⠀⠀⣿⣿⣿⣿⣿⣿⡷⢕⢕⢕⢕⢕⢕⢕⣿⣿⣿⣿⣿⣿⢇⠀⣷⣷⡷⣷⣷⢾⢝⣫⣿⣿⣿⣿⣇⠀⠀⠀⠀⠀⠐⠑⢁⠔⢔⢕⠀⢸⣿⣿⣿⣿⣿⣿⣿⣿⣿⣿⠀⠀⠀⠀⠀⠀⠀⠀⠀⠀⠀⠀</a:t>
            </a:r>
            <a:br/>
            <a:r>
              <a:t>⠀⠀⠀⠀⠀⠀⠀⠀⠀⠀⠀⣿⣿⣿⣿⣿⣿⣕⣕⣕⣕⣕⢕⣕⣰⣿⣿⢿⢟⢹⢕⠀⠀⣿⣿⣿⣾⣿⣿⣿⣿⣿⣿⣿⣿⣿⢄⢄⢄⢀⠀⢀⢀⠕⢕⢕⢕⢄⣸⣿⣿⣿⣿⣿⣿⣿⣿⣿⣿⠀⠀⠀⠀⠀⠀⠀⠀⠀⠀⠀⠀</a:t>
            </a:r>
            <a:br/>
            <a:r>
              <a:t>⠀⠀⠀⠀⠀⠀⠀⠀⠀⠀⠀⣿⣿⣿⣿⣿⣿⣽⣽⣵⣵⣇⢕⢜⢝⢝⢕⢕⢕⢄⢄⣔⣕⣜⣝⣷⣷⣿⣿⣿⣿⣿⣿⣿⣿⣿⡇⢕⢕⢕⢕⢕⢕⢕⢕⢕⢕⢁⣿⣿⣿⣿⣿⣿⣿⣿⣿⣿⣿⠀⠀⠀⠀⠀⠀⠀⠀⠀⠀⠀⠀</a:t>
            </a:r>
            <a:br/>
            <a:r>
              <a:t>⠀⠀⠀⠀⠀⠀⠀⠀⠀⠀⠀⣿⣿⣿⣿⣿⣿⣿⢿⢟⢏⢕⢕⢕⢝⢕⢕⢕⢕⢜⣝⣟⣿⣿⣿⣜⣿⣿⣿⣿⣿⣿⣿⣿⣿⣿⣧⢕⢕⢕⢕⢕⢕⢕⢕⢕⠁⣼⣿⣿⣿⣿⣿⣿⣿⣿⣿⣿⣿⠀⠀⠀⠀⠀⠀⠀⠀⠀⠀⠀⠀</a:t>
            </a:r>
            <a:br/>
            <a:r>
              <a:t>⠀⠀⠀⠀⠀⠀⠀⠀⠀⠀⠀⣿⣿⣿⢿⢟⢝⣵⢷⢷⢷⢇⣱⣵⣧⣷⣷⣾⣿⣿⣿⣿⣯⣽⣽⣿⣿⣿⣿⣿⣿⣿⣿⣿⣿⣿⣿⣧⢕⢕⢕⢕⢕⢕⢕⠀⢰⣿⣿⣿⣿⣿⣿⣿⣿⣿⣿⣿⣿⠀⠀⠀⠀⠀⠀⠀⠀⠀⠀⠀⠀</a:t>
            </a:r>
            <a:br/>
            <a:r>
              <a:t>⠀⠀⠀⠀⠀⠀⠀⠀⠀⠀⠀⢟⢝⢕⢕⢕⢕⢕⢕⢕⢕⢞⢟⢟⢟⢟⣏⢹⣻⣿⣿⣿⣿⣿⣿⣿⣿⣿⣿⣿⣿⣿⣿⣿⣿⣿⣿⣿⡇⢕⢕⢕⢕⢕⢕⢄⢸⣿⣿⣿⣿⣿⣿⣿⣿⣿⣿⣿⣿⠀⠀⠀⠀⠀⠀⠀⠀⠀⠀⠀⠀</a:t>
            </a:r>
            <a:br/>
            <a:r>
              <a:t>⠀⠀⠀⠀⠀⠀⠀⠀⠀⠀⠀⠑⠑⠛⠛⠛⠓⠓⠓⠛⠛⠓⠑⠑⠑⠑⠑⠑⠑⠑⠑⠑⠑⠑⠚⠛⠛⠛⠛⠛⠛⠛⠛⠛⠛⠛⠛⠛⠋⠑⠑⠑⠑⠑⠑⠑⠘⠛⠛⠛⠛⠛⠛⠛⠛⠛⠛⠛⠛⠀⠀⠀⠀⠀⠀⠀⠀⠀⠀⠀⠀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⠀⠀⠀⠀⠀⠀⠀⠀⠀⠀⠀⣿⣿⣿⣿⣿⣿⣿⢇⢕⣿⣿⣿⣿⣿⣿⣿⣿⣿⣿⣿⣿⡷⣽⢇⢕⢱⠕⠑⠁⠀⢸⡇⠀⠀⠀⠀⠀⠀⠀⠀⠀⠀⠀⠀⠀⠀⠀⠀⠀⠀⠀⠀⠀⠀⠀⠀⠀⠀⠀⠀⠀⠀⠀⠀⠀⠀⠀⠀⠀⠀</a:t>
            </a:r>
            <a:br/>
            <a:r>
              <a:t>⠀⠀⠀⠀⠀⠀⠀⠀⠀⠀⠀⣿⣿⣿⣿⣿⣿⣿⣾⣾⣿⣿⣿⣿⣿⣿⣿⣿⣿⣿⣿⣷⣵⣧⠞⢝⠁⠀⠀⠀⠀⢕⡇⠀⠀⠀⠀⠀⠀⠀⠀⠀⠀⠀⠀⠀⠀⠀⠀⠀⠀⠀⠀⠀⠀⠀⠀⠀⠀⠀⠀⠀⠀⠀⠀⠀⠀⠀⠀⠀⠀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⠀⠀⠀⠀⠀⠀⠀⠀⠀⠀⠀⣿⣿⣿⣿⣿⣿⣿⣿⣿⣿⣿⣿⣿⣿⣿⣿⣿⣿⣿⣿⣿⡏⢁⣲⣷⠀⠀⠀⠀⠀⢕⡇⠀⠀⠀⠀⠀⢀⢄⣄⣄⡀⠀⠀⠀⠀⠀⠀⠀⠀⠀⠀⠀⠀⠀⠀⠀⠀⠀⠀⠀⠀⠀⠀⠀⠀⠀⠀⠀⠀</a:t>
            </a:r>
            <a:br/>
            <a:r>
              <a:t>⠀⠀⠀⠀⠀⠀⠀⠀⠀⠀⠀⣿⣿⣿⣿⣿⣿⣿⣿⢿⢿⣾⣿⣿⣿⣿⣿⣿⣿⣿⣿⣿⡷⣿⣿⣿⣧⠀⠀⠀⠀⢸⡇⠀⠀⠀⠐⢕⢜⢕⣹⣝⣽⣷⣷⣴⡀⠀⠀⠀⠀⠀⠀⠀⠀⠀⠀⠀⠀⠀⠀⠀⠀⠀⠀⠀⠀⠀⠀⠀⠀</a:t>
            </a:r>
            <a:br/>
            <a:r>
              <a:t>⠀⠀⠀⠀⠀⠀⠀⠀⠀⠀⠀⣿⣿⣿⣿⣿⣿⡟⠁⠀⠀⠘⢻⣿⣿⣿⣿⣿⣿⣿⣿⣯⣇⠝⢿⠟⠃⠀⠀⠀⠀⢸⣇⢔⢀⢄⢔⢕⣵⢵⠟⠋⢑⢝⣿⣿⣿⢃⠀⠀⠀⠀⠀⠀⠀⠀⠀⢄⣱⠀⠀⠀⠀⠀⠀⠀⠀⠀⠀⠀⠀</a:t>
            </a:r>
            <a:br/>
            <a:r>
              <a:t>⠀⠀⠀⠀⠀⠀⠀⠀⠀⠀⠀⣿⣿⣿⣿⣿⡿⠁⠀⠀⠀⠀⠀⢻⣿⣿⣿⣿⣿⣿⣿⡇⢏⠁⠀⠀⠀⠀⠀⠀⠀⠕⠑⠅⠀⢄⢐⢘⢕⢅⢔⣕⣵⣿⣿⣿⣿⣧⠀⠀⠀⠀⠀⠀⠀⠀⠀⠕⢜⠀⠀⠀⠀⠀⠀⠀⠀⠀⠀⠀⠀</a:t>
            </a:r>
            <a:br/>
            <a:r>
              <a:t>⠀⠀⠀⠀⠀⠀⠀⠀⠀⠀⠀⣿⣿⣿⣿⣿⣿⡇⠀⠀⠀⠀⠀⠘⣿⣿⣿⣿⣿⣿⣿⡇⢇⠀⠄⢄⠀⠀⠀⠀⠀⢀⠀⠀⢕⣱⣵⣷⣾⣿⣿⣿⣿⣿⣿⣿⣿⣿⡔⡄⢄⢄⢄⡀⠀⠀⠀⠀⠁⠀⠀⠀⠀⠀⠀⠀⠀⠀⠀⠀⠀</a:t>
            </a:r>
            <a:br/>
            <a:r>
              <a:t>⠀⠀⠀⠀⠀⠀⠀⠀⠀⠀⠀⣿⣿⣿⣿⣿⣿⣿⢄⠀⠀⠀⠀⠀⢸⣿⣿⣿⣿⣿⣿⡇⡕⠀⢀⢕⠀⠀⠀⠀⠀⠀⠀⢀⢱⣾⣿⣿⣿⣿⣿⣿⣿⣿⣿⣿⣿⣿⢏⠁⢕⠆⠁⣠⣄⢀⢄⢄⢄⠀⠀⠀⠀⠀⠀⠀⠀⠀⠀⠀⠀</a:t>
            </a:r>
            <a:br/>
            <a:r>
              <a:t>⠀⠀⠀⠀⠀⠀⠀⠀⠀⠀⠀⣿⣿⣿⣿⣿⣿⣿⡕⠀⠀⠀⠀⠀⢸⣿⣿⣿⣿⣿⣿⡇⡇⠀⠁⠑⠐⠀⠀⠀⠀⢰⢀⢕⢸⣿⣿⣿⣿⣿⣿⣿⣿⣿⣿⣿⣿⣿⠁⠀⠓⠐⠀⠈⢝⢕⢕⢔⢔⠀⠀⠀⠀⠀⠀⠀⠀⠀⠀⠀⠀</a:t>
            </a:r>
            <a:br/>
            <a:r>
              <a:t>⠀⠀⠀⠀⠀⠀⠀⠀⠀⠀⠀⣿⣿⣿⣿⣿⣿⣿⡇⠀⠀⠀⠀⠀⢕⣿⣿⣿⣿⣿⣿⡇⡇⠀⠀⠀⠀⠀⠀⠀⢀⣼⡇⠀⢸⣿⣿⣿⣿⣿⣿⣿⣿⣿⣿⣿⣿⣿⢕⢋⠀⠀⠀⢔⣕⢕⢕⢕⢕⠀⠀⠀⠀⠀⠀⠀⠀⠀⠀⠀⠀</a:t>
            </a:r>
            <a:br/>
            <a:r>
              <a:t>⠀⠀⠀⠀⠀⠀⠀⠀⠀⠀⠀⣿⣿⣿⣿⣿⣿⣿⢇⠀⠀⠀⠀⠀⢕⣿⣿⣿⣿⣿⣿⡇⡇⠀⠀⠀⠀⠀⠀⠀⢕⣻⣿⣆⢕⣿⣿⣿⣿⣿⣿⣿⣿⣿⣿⣿⣿⣿⠇⠑⢄⢀⢀⢑⢕⢕⢔⢕⢕⠀⠀⠀⠀⠀⠀⠀⠀⠀⠀⠀⠀</a:t>
            </a:r>
            <a:br/>
            <a:r>
              <a:t>⠀⠀⠀⠀⠀⠀⠀⠀⠀⠀⠀⣿⣿⣿⣿⣿⣿⣿⢕⠀⠀⠀⠀⠀⢕⢞⢿⣿⣿⣿⣿⡇⡇⠀⠀⠀⠀⠀⠀⠀⠑⢺⢿⢿⣕⡺⣿⣿⣿⣿⣿⣿⣿⣿⣿⣿⣿⡷⢕⢕⢕⢕⢕⢕⢕⢕⢔⢄⠑⠀⠀⠀⠀⠀⠀⠀⠀⠀⠀⠀⠀</a:t>
            </a:r>
            <a:br/>
            <a:r>
              <a:t>⠀⠀⠀⠀⠀⠀⠀⠀⠀⠀⠀⣿⣿⣿⣿⣿⣿⢟⠀⠀⠀⠀⠀⠀⠁⣕⣼⣿⣿⣿⣿⢇⢡⢄⣄⡄⣔⣔⣔⣕⣕⣸⢇⢕⢝⢳⣾⣿⣿⣿⣿⣿⣿⣿⣿⣿⣿⣿⣷⣕⢕⢕⢕⢕⢕⢕⣕⢕⣕⠀⠀⠀⠀⠀⠀⠀⠀⠀⠀⠀⠀</a:t>
            </a:r>
            <a:br/>
            <a:r>
              <a:t>⠀⠀⠀⠀⠀⠀⠀⠀⠀⠀⠀⣿⣿⣿⣿⣿⣿⡇⢀⢀⠀⠀⠀⠀⢀⣏⣿⣿⣿⣿⣿⠅⢸⢣⡷⢿⢿⣟⣻⣿⣿⡟⣙⣝⣵⣿⠟⣿⣿⣿⣿⣿⣿⣿⣿⣿⢟⢿⣿⣿⣷⣕⢕⢕⣼⢿⣿⣿⣿⠀⠀⠀⠀⠀⠀⠀⠀⠀⠀⠀⠀</a:t>
            </a:r>
            <a:br/>
            <a:r>
              <a:t>⠀⠀⠀⠀⠀⠀⠀⠀⠀⠀⠀⣿⣿⣿⣿⣿⣿⡇⠅⠔⠀⠀⠀⠀⢕⣿⣿⣿⣿⣿⣿⠀⢸⡗⢗⢞⢝⢝⢕⢜⢝⢝⢕⣼⣿⡏⠀⠜⣿⣿⣿⢿⣿⢿⣿⢏⢕⢜⣿⣿⣿⣿⣿⣷⣾⣽⣿⣿⣾⠀⠀⠀⠀⠀⠀⠀⠀⠀⠀⠀⠀</a:t>
            </a:r>
            <a:br/>
            <a:r>
              <a:t>⠀⠀⠀⠀⠀⠀⠀⠀⠀⠀⠀⣿⣿⣿⣿⣿⣿⡇⢕⢕⢕⢕⢕⢕⢸⣿⢱⣿⣿⣿⣿⠀⢸⢟⢕⠁⢀⢐⢑⢑⢑⣱⣿⣿⣿⡇⠀⠀⠁⠙⠙⠑⢑⠞⠑⢕⢕⠀⣿⣿⣿⣿⣿⣿⣿⣿⣿⣿⣿⠀⠀⠀⠀⠀⠀⠀⠀⠀⠀⠀⠀</a:t>
            </a:r>
            <a:br/>
            <a:r>
              <a:t>⠀⠀⠀⠀⠀⠀⠀⠀⠀⠀⠀⣿⣿⣿⣿⣿⣿⢕⢕⢕⢕⢕⢕⢕⢸⣿⣿⣿⣿⣿⣿⠀⢸⣵⡾⢷⢗⢣⡟⣞⣽⣿⣿⣿⣿⣧⢀⠀⠀⠀⢀⢀⠄⠔⢕⢕⢕⠄⣿⣿⣿⣿⣿⣿⣿⣿⣿⣿⣿⠀⠀⠀⠀⠀⠀⠀⠀⠀⠀⠀⠀</a:t>
            </a:r>
            <a:br/>
            <a:r>
              <a:t>⠀⠀⠀⠀⠀⠀⠀⠀⠀⠀⠀⣿⣿⣿⣿⣿⣿⢕⢕⣕⡕⢕⢕⣕⣸⣿⡿⢟⢟⢝⠕⠀⢸⣇⣕⢱⡱⣽⣷⣿⣿⣿⣿⣿⣿⣿⢕⢕⢔⢔⢄⢄⢔⢕⢕⢕⢕⢰⣿⣿⣿⣿⣿⣿⣿⣿⣿⣿⣿⠀⠀⠀⠀⠀⠀⠀⠀⠀⠀⠀⠀</a:t>
            </a:r>
            <a:br/>
            <a:r>
              <a:t>⠀⠀⠀⠀⠀⠀⠀⠀⠀⠀⠀⣿⣿⣿⣿⣿⣟⣹⣼⣵⣵⢕⢑⢜⢝⢕⢕⢕⢔⢄⢄⢄⢕⣝⣕⣗⣵⣼⣿⣿⣿⣿⣿⣿⣿⣿⡕⢕⢕⢕⢔⢕⢕⢕⢕⢕⠕⣾⣿⣿⣿⣿⣿⣿⣿⣿⣿⣿⣿⠀⠀⠀⠀⠀⠀⠀⠀⠀⠀⠀⠀</a:t>
            </a:r>
            <a:br/>
            <a:r>
              <a:t>⠀⠀⠀⠀⠀⠀⠀⠀⠀⠀⠀⣿⣿⣿⣿⣿⣿⡿⢟⢟⢝⢕⢕⢕⢕⢕⢕⢕⢕⢜⣝⣟⣿⣿⣧⣸⣿⣿⣿⣿⣿⣿⣿⣿⣿⣿⣿⡕⢕⢕⢕⢕⢕⢕⢕⠀⢸⣿⣿⣿⣿⣿⣿⣿⣿⣿⣿⣿⣿⠀⠀⠀⠀⠀⠀⠀⠀⠀⠀⠀⠀</a:t>
            </a:r>
            <a:br/>
            <a:r>
              <a:t>⠀⠀⠀⠀⠀⠀⠀⠀⠀⠀⠀⣿⣿⡿⢟⢏⢕⣵⣵⣷⣷⣕⣵⣵⣵⣷⣷⣷⣾⣿⣿⣟⣽⣝⣿⣿⣿⣿⣿⣿⣿⣿⣿⣿⣿⣿⣿⣷⢕⢕⢕⢕⢕⢕⢕⠀⣿⣿⣿⣿⣿⣿⣿⣿⣿⣿⣿⣿⣿⠀⠀⠀⠀⠀⠀⠀⠀⠀⠀⠀⠀</a:t>
            </a:r>
            <a:br/>
            <a:r>
              <a:t>⠀⠀⠀⠀⠀⠀⠀⠀⠀⠀⠀⢏⢕⢕⢕⢕⢕⢕⢕⢕⢕⢞⢟⢻⢟⢟⣝⣻⣿⣿⣿⣿⡿⣿⣿⣿⣿⣿⣿⣿⣿⣿⣿⣿⣿⣿⣿⣿⡇⢕⢕⢕⢕⢕⢕⢀⣸⣿⣿⣿⣿⣿⣿⣿⣿⣿⣿⣿⣿⠀⠀⠀⠀⠀⠀⠀⠀⠀⠀⠀⠀</a:t>
            </a:r>
            <a:br/>
            <a:r>
              <a:t>⠀⠀⠀⠀⠀⠀⠀⠀⠀⠀⠀⠑⠓⠓⠓⠓⠓⠓⠓⠓⠛⠃⠑⠑⠑⠑⠑⠙⠑⠑⠑⠑⠑⠑⠚⠛⠛⠛⠛⠛⠛⠛⠛⠛⠛⠛⠛⠛⠃⠑⠑⠑⠑⠑⠑⠀⠛⠛⠛⠛⠛⠛⠛⠛⠛⠛⠛⠛⠛⠀⠀⠀⠀⠀⠀⠀⠀⠀⠀⠀⠀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⠀⠀⠀⠀⠀⠀⠀⠀⠀⠀⠀⣿⣿⣿⣿⣿⣿⡟⢕⣹⣿⣿⣿⣿⣿⣿⣿⣿⣿⣿⣿⢵⢼⡇⢕⢕⢕⠕⠑⠀⠀⡇⠀⠀⠀⠀⠀⠀⠀⠀⠀⠀⠀⠀⠀⠀⠀⠀⠀⠀⠀⠀⠀⠀⠀⠀⠀⠀⠀⠀⠀⠀⠀⠀⠀⠀⠀⠀⠀⠀⠀</a:t>
            </a:r>
            <a:br/>
            <a:r>
              <a:t>⠀⠀⠀⠀⠀⠀⠀⠀⠀⠀⠀⣿⣿⣿⣿⣿⣿⣧⣵⣿⣿⣿⣿⣿⣿⣿⣿⣿⣿⣿⣧⢕⣱⢵⢱⠁⠀⠀⠀⠀⠀⡇⠀⠀⠀⠀⠀⠀⠀⠄⢄⢄⢶⣤⣔⡀⢀⠀⠀⠀⠀⠀⠀⠀⠀⠀⠀⠀⠀⠀⠀⠀⠀⠀⠀⠀⠀⠀⠀⠀⠀</a:t>
            </a:r>
            <a:br/>
            <a:r>
              <a:t>⠀⠀⠀⠀⠀⠀⠀⠀⠀⠀⠀⣿⣿⣿⣿⣿⣿⣿⣿⣿⣿⣿⣿⣿⣿⣿⣿⣿⣿⣽⣱⡞⢑⢔⣷⢆⠀⠀⠀⠀⠀⡇⠀⠀⠀⢀⢄⠀⢀⢄⢕⣕⣱⣷⡷⢾⢿⣷⣄⠀⠀⠀⠀⠀⠀⠀⠀⠀⠀⠀⠀⠀⠀⠀⠀⠀⠀⠀⠀⠀⠀</a:t>
            </a:r>
            <a:br/>
            <a:r>
              <a:t>⠀⠀⠀⠀⠀⠀⠀⠀⠀⠀⠀⣿⣿⣿⣿⣿⣿⣿⣿⣿⣾⣿⣿⣿⣿⣿⣿⣿⣿⣿⣿⣿⣾⣿⣿⣷⢄⠀⠀⠀⠀⡇⠀⠀⢔⢕⠑⢁⢑⠱⠼⠏⠓⢑⢅⢅⣱⣿⣿⠆⠀⠀⠀⠀⠀⠀⠀⠀⠀⠀⠀⠀⠀⠀⠀⠀⠀⠀⠀⠀⠀</a:t>
            </a:r>
            <a:br/>
            <a:r>
              <a:t>⠀⠀⠀⠀⠀⠀⠀⠀⠀⠀⠀⣿⣿⣿⣿⣿⣿⠏⠁⠅⠕⢻⣿⣿⣿⣿⣿⣿⣿⣿⣿⣿⠝⢿⢿⠏⠁⠀⠀⠀⠀⡇⠀⢀⢀⠑⠑⢑⢕⣔⣰⣴⣔⣵⣵⣿⣿⣿⣿⡆⠀⠀⠀⠀⠀⠀⠀⢰⣵⠀⠀⠀⠀⠀⠀⠀⠀⠀⠀⠀⠀</a:t>
            </a:r>
            <a:br/>
            <a:r>
              <a:t>⠀⠀⠀⠀⠀⠀⠀⠀⠀⠀⠀⣿⣿⣿⣿⣿⢇⠀⠀⠀⠀⠀⢹⣿⣿⣿⣿⣿⣿⣿⣿⢹⠁⠀⠀⠀⠀⠀⠀⠀⠀⡇⠀⠁⠑⠐⢱⣿⣿⣿⣿⣿⣿⣿⣿⣿⣿⣿⣿⣧⠀⠀⠀⠀⠀⠀⠑⢜⢿⠀⠀⠀⠀⠀⠀⠀⠀⠀⠀⠀⠀</a:t>
            </a:r>
            <a:br/>
            <a:r>
              <a:t>⠀⠀⠀⠀⠀⠀⠀⠀⠀⠀⠀⣿⣿⣿⣿⣿⣇⠀⠀⠀⠀⠀⠁⢻⣿⣿⣿⣿⣿⣿⣿⢱⠔⠀⢀⠀⠀⠀⠀⠀⠀⡇⠀⠀⠔⢕⣿⣿⣿⣿⣿⣿⣿⣿⣿⣿⣿⣿⣿⣿⣤⢀⡀⠀⠀⠀⠀⠁⠁⠀⠀⠀⠀⠀⠀⠀⠀⠀⠀⠀⠀</a:t>
            </a:r>
            <a:br/>
            <a:r>
              <a:t>⠀⠀⠀⠀⠀⠀⠀⠀⠀⠀⠀⣿⣿⣿⣿⣿⣿⡔⠀⠀⠀⠀⠄⢸⣿⣿⣿⣿⣿⣿⣿⢸⢁⠀⠕⠄⠀⠀⠀⠀⠀⡇⠄⠀⠀⢜⣿⣿⣿⣿⣿⣿⣿⣿⣿⣿⢿⣿⣿⡟⠆⠁⢅⣄⢀⠀⢀⢀⢀⠀⠀⠀⠀⠀⠀⠀⠀⠀⠀⠀⠀</a:t>
            </a:r>
            <a:br/>
            <a:r>
              <a:t>⠀⠀⠀⠀⠀⠀⠀⠀⠀⠀⠀⣿⣿⣿⣿⣿⣿⡇⠀⠀⠀⠀⠀⢜⣿⣿⣿⣿⣿⣿⣿⢸⠕⠁⠕⠔⠀⠀⠀⠀⢔⡇⣤⣴⣄⢜⣿⣿⣿⣿⣿⣿⣿⣿⣿⣿⣿⣿⣿⢔⠆⠀⠘⢝⢕⢔⢔⢕⢕⠀⠀⠀⠀⠀⠀⠀⠀⠀⠀⠀⠀</a:t>
            </a:r>
            <a:br/>
            <a:r>
              <a:t>⠀⠀⠀⠀⠀⠀⠀⠀⠀⠀⠀⣿⣿⣿⣿⣿⣿⡇⠀⠀⠀⠀⠀⢕⣿⣿⣿⣿⣿⣿⣿⢸⠑⠀⠀⠀⠀⠀⠀⠀⢱⣧⣿⣿⣿⡾⣿⣿⣿⣿⣿⣿⣿⣿⣿⣿⣿⣿⣿⠑⠀⠀⢄⢕⢕⢕⢕⢕⢕⠀⠀⠀⠀⠀⠀⠀⠀⠀⠀⠀⠀</a:t>
            </a:r>
            <a:br/>
            <a:r>
              <a:t>⠀⠀⠀⠀⠀⠀⠀⠀⠀⠀⠀⣿⣿⣿⣿⣿⣿⡇⠀⠀⠀⠀⠀⢕⣿⣿⣿⣿⣿⣿⣿⢸⠀⠀⠀⠀⠀⠀⠀⠀⢸⣿⣿⠘⢿⣿⣻⣿⣿⣿⣿⣿⣿⣿⣿⣿⣿⣿⡏⢔⢄⢐⢑⢑⢕⢕⢕⢕⢕⠀⠀⠀⠀⠀⠀⠀⠀⠀⠀⠀⠀</a:t>
            </a:r>
            <a:br/>
            <a:r>
              <a:t>⠀⠀⠀⠀⠀⠀⠀⠀⠀⠀⠀⣿⣿⣿⣿⣿⣿⡇⠀⠀⠀⠀⠀⠔⣿⣿⣿⣿⣿⣿⡿⢸⠄⠀⠀⠀⠀⠀⠀⠀⠜⡿⢿⠀⢀⣹⣿⣿⣿⣿⣿⣿⣿⣿⣿⣿⣿⣿⣇⢕⢕⢕⢕⢕⢕⢕⢅⢕⢕⠀⠀⠀⠀⠀⠀⠀⠀⠀⠀⠀⠀</a:t>
            </a:r>
            <a:br/>
            <a:r>
              <a:t>⠀⠀⠀⠀⠀⠀⠀⠀⠀⠀⠀⣿⣿⣿⣿⣿⡿⠑⠀⠀⠀⠀⠀⠀⣿⣿⣿⣿⣿⣿⡇⢸⢅⢄⢄⢄⣄⢔⣔⢕⢔⡇⢕⣵⣿⡿⠹⣿⣿⣿⣿⣿⣿⣿⣿⣿⣿⣿⣿⣷⣕⢕⢕⢕⢕⣕⣕⣕⣕⠀⠀⠀⠀⠀⠀⠀⠀⠀⠀⠀⠀</a:t>
            </a:r>
            <a:br/>
            <a:r>
              <a:t>⠀⠀⠀⠀⠀⠀⠀⠀⠀⠀⠀⣿⣿⣿⣿⣿⡇⢄⠀⠀⠀⠀⠀⠀⣻⣿⣿⣿⣿⣿⡇⠀⡿⢽⣷⣿⢿⣿⣿⣿⣟⣻⣿⣿⣿⢀⠀⢹⣿⣿⡿⢿⢿⢿⣿⢏⢝⣿⣿⣿⣿⣷⣼⣷⣿⣿⣿⣿⣿⠀⠀⠀⠀⠀⠀⠀⠀⠀⠀⠀⠀</a:t>
            </a:r>
            <a:br/>
            <a:r>
              <a:t>⠀⠀⠀⠀⠀⠀⠀⠀⠀⠀⠀⣿⣿⣿⣿⣿⡇⢑⢑⠀⠀⠀⠀⠀⣿⣿⣿⣿⣿⣿⢇⠁⡯⢗⢗⢞⢝⢝⢟⢞⣿⣿⣿⣿⣿⠀⠀⠀⠕⠑⢑⢑⢑⠜⢑⢕⠁⣿⣿⣿⣿⣿⣿⣿⣿⣿⣿⣿⣿⠀⠀⠀⠀⠀⠀⠀⠀⠀⠀⠀⠀</a:t>
            </a:r>
            <a:br/>
            <a:r>
              <a:t>⠀⠀⠀⠀⠀⠀⠀⠀⠀⠀⠀⣿⣿⣿⣿⣿⡇⢕⢕⢕⠕⢄⢔⢕⣿⡽⣿⣿⣿⣿⠕⠀⡗⠇⠑⠁⠄⠅⣱⣼⣿⣿⣿⣿⣿⢄⢁⠀⠀⠀⢄⢄⠐⢑⢕⢕⠀⣿⣿⣿⣿⣿⣿⣿⣿⣿⣿⣿⣿⠀⠀⠀⠀⠀⠀⠀⠀⠀⠀⠀⠀</a:t>
            </a:r>
            <a:br/>
            <a:r>
              <a:t>⠀⠀⠀⠀⠀⠀⠀⠀⠀⠀⠀⣿⣿⣿⣿⣿⡇⢕⢕⢕⢕⢕⢕⢕⣿⣾⣿⣿⣿⣿⠄⠀⣇⢕⢗⢗⣸⣿⣿⣿⣿⣿⣿⣿⣿⢕⢕⢕⢔⢄⢔⢔⢕⢕⢕⢕⢰⣿⣿⣿⣿⣿⣿⣿⣿⣿⣿⣿⣿⠀⠀⠀⠀⠀⠀⠀⠀⠀⠀⠀⠀</a:t>
            </a:r>
            <a:br/>
            <a:r>
              <a:t>⠀⠀⠀⠀⠀⠀⠀⠀⠀⠀⠀⣿⣿⣿⣿⣿⢇⢕⢕⢕⢕⢕⢕⢕⣿⣿⡿⢟⢟⢝⠀⠀⢿⢿⢗⣿⣿⣿⣿⣿⣿⣿⣿⣿⣿⡕⢕⢕⢕⢔⢔⢕⢕⢕⢕⢕⣾⣿⣿⣿⣿⣿⣿⣿⣿⣿⣿⣿⣿⠀⠀⠀⠀⠀⠀⠀⠀⠀⠀⠀⠀</a:t>
            </a:r>
            <a:br/>
            <a:r>
              <a:t>⠀⠀⠀⠀⠀⠀⠀⠀⠀⠀⠀⣿⣿⣿⣿⣿⣝⣝⣝⣵⢕⠑⢘⢝⢝⢕⢕⢄⢅⢀⢄⢅⢜⢝⣵⣿⣿⣿⣿⣿⣿⣿⣿⣿⣿⣇⢕⢕⢕⢕⢕⢕⢕⢕⠀⣼⣿⣿⣿⣿⣿⣿⣿⣿⣿⣿⣿⣿⣿⠀⠀⠀⠀⠀⠀⠀⠀⠀⠀⠀⠀</a:t>
            </a:r>
            <a:br/>
            <a:r>
              <a:t>⠀⠀⠀⠀⠀⠀⠀⠀⠀⠀⠀⣿⣿⣿⣿⣿⣿⡿⢟⢇⢕⢕⢕⢕⢕⢕⢕⢕⢕⢱⣿⣿⣯⣿⣿⣿⣿⣿⣿⣿⣿⣿⣿⣿⣿⣿⡇⢕⢕⢕⢕⢕⢕⠑⢸⣿⣿⣿⣿⣿⣿⣿⣿⣿⣿⣿⣿⣿⣿⠀⠀⠀⠀⠀⠀⠀⠀⠀⠀⠀⠀</a:t>
            </a:r>
            <a:br/>
            <a:r>
              <a:t>⠀⠀⠀⠀⠀⠀⠀⠀⠀⠀⠀⣿⣿⡿⢟⢏⣕⣵⣵⣵⣕⣕⣕⣵⣵⣵⣷⣷⣾⣿⣿⣟⣟⣿⣿⣿⣿⣿⣿⣿⣿⣿⣿⣿⣿⣿⣧⢕⢕⢕⢕⢕⢕⢕⢸⣿⣿⣿⣿⣿⣿⣿⣿⣿⣿⣿⣿⣿⣿⠀⠀⠀⠀⠀⠀⠀⠀⠀⠀⠀⠀</a:t>
            </a:r>
            <a:br/>
            <a:r>
              <a:t>⠀⠀⠀⠀⠀⠀⠀⠀⠀⠀⠀⢏⢕⢕⢕⢕⢜⢝⢝⢹⢾⢿⢿⢿⢿⢟⣿⣿⣿⣿⣿⣿⣿⣿⣿⣿⣿⣿⣿⣿⣿⣿⣿⣿⣿⣿⣿⢕⢕⢕⢕⢕⢕⠑⢸⣿⣿⣿⣿⣿⣿⣿⣿⣿⣿⣿⣿⣿⣿⠀⠀⠀⠀⠀⠀⠀⠀⠀⠀⠀⠀</a:t>
            </a:r>
            <a:br/>
            <a:r>
              <a:t>⠀⠀⠀⠀⠀⠀⠀⠀⠀⠀⠀⠑⠃⠓⠓⠓⠃⠑⠓⠓⠑⠑⠑⠑⠑⠙⠛⠛⠋⠙⠙⠙⠙⠛⠛⠛⠛⠛⠛⠛⠛⠛⠛⠛⠛⠛⠛⠑⠑⠑⠑⠑⠑⠀⠘⠛⠛⠛⠛⠛⠛⠛⠛⠛⠛⠛⠛⠛⠛⠀⠀⠀⠀⠀⠀⠀⠀⠀⠀⠀⠀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⠀⠀⠀⠀⠀⠀⠀⠀⠀⠀⠀⣿⣿⣿⣿⣿⣿⢇⢕⣿⣿⣿⣿⣿⣿⣿⣿⣿⣿⣿⣯⡵⢳⢕⢕⢕⢕⠕⠁⠀⢕⡇⠀⠀⠀⠀⠀⠀⠀⠀⠀⠀⠀⡀⠀⠀⠀⠀⠀⠀⠀⠀⠀⠀⠀⠀⠀⠀⠀⠀⠀⠀⠀⠀⠀⠀⠀⠀⠀⠀⠀</a:t>
            </a:r>
            <a:br/>
            <a:r>
              <a:t>⠀⠀⠀⠀⠀⠀⠀⠀⠀⠀⠀⣿⣿⣿⣿⣿⣿⣵⣼⣿⣿⣿⣿⣿⣿⣿⣿⣿⣿⡿⡇⡕⢜⢕⢕⠁⠀⠀⠀⠀⢕⡇⠀⠀⠀⠀⠀⢀⠀⠀⠁⢜⢕⢝⣿⡗⣠⣄⡀⠀⠀⠀⠀⠀⠀⠀⠀⠀⠀⠀⠀⠀⠀⠀⠀⠀⠀⠀⠀⠀⠀</a:t>
            </a:r>
            <a:br/>
            <a:r>
              <a:t>⠀⠀⠀⠀⠀⠀⠀⠀⠀⠀⠀⣿⣿⣿⣿⣿⣿⣿⣿⣿⣿⣿⣿⣿⣿⣿⣿⣿⣯⣏⡕⢎⢁⢲⣷⠀⠀⠀⠀⠀⢑⡇⠀⠀⠀⢔⢘⠄⠐⢇⣔⢷⣷⠟⠟⠝⢝⢻⣿⣆⠀⠀⠀⠀⠀⠀⠀⠀⠀⠀⠀⠀⠀⠀⠀⠀⠀⠀⠀⠀⠀</a:t>
            </a:r>
            <a:br/>
            <a:r>
              <a:t>⠀⠀⠀⠀⠀⠀⠀⠀⠀⠀⠀⣿⣿⣿⣿⣿⣿⣿⣿⣿⣿⣿⣿⣿⣿⣿⣿⣿⣿⣿⣗⣧⣾⣿⣿⣇⠀⠀⠀⠀⢱⡇⠀⠀⠀⠕⢔⠄⢔⢁⢅⢅⢀⢔⢕⣴⣵⣾⣿⣟⠀⠀⠀⠀⠀⠀⠀⠀⠀⠀⠀⠀⠀⠀⠀⠀⠀⠀⠀⠀⠀</a:t>
            </a:r>
            <a:br/>
            <a:r>
              <a:t>⠀⠀⠀⠀⠀⠀⠀⠀⠀⠀⠀⣿⣿⣿⣿⣿⡟⢑⠔⠅⠜⢻⣿⣿⣿⣿⣿⣿⣿⣿⣏⡇⠻⢿⢿⠇⠀⠀⠀⠀⢕⡇⠀⠁⠕⠀⢔⣴⣷⣷⣷⣾⣷⣾⣿⣿⣿⣿⣿⣿⠐⠀⠀⠀⠀⠀⠀⢰⣷⠀⠀⠀⠀⠀⠀⠀⠀⠀⠀⠀⠀</a:t>
            </a:r>
            <a:br/>
            <a:r>
              <a:t>⠀⠀⠀⠀⠀⠀⠀⠀⠀⠀⠀⣿⣿⣿⣿⡿⠅⠀⠀⠀⠀⠑⢿⣿⣿⣿⣿⣿⣿⣿⡏⡏⠁⠀⠀⠀⠀⠀⠀⠀⢕⡇⠀⠀⠀⢄⣵⣿⣿⣿⣿⣿⣿⣿⣿⣿⣿⣿⣿⣿⡆⠀⠀⠀⠀⠀⢕⢟⢟⠀⠀⠀⠀⠀⠀⠀⠀⠀⠀⠀⠀</a:t>
            </a:r>
            <a:br/>
            <a:r>
              <a:t>⠀⠀⠀⠀⠀⠀⠀⠀⠀⠀⠀⣿⣿⣿⣿⣿⡄⠀⠀⠀⠀⠀⢜⣿⣿⣿⣿⣿⣿⣿⡇⡇⠀⢀⢀⠀⠀⠀⠀⠀⠑⡇⠀⢀⠀⢕⣿⣿⣿⣿⣿⣿⣿⣿⣿⣿⣿⣿⣿⣿⡇⢀⢀⠀⠀⠀⠀⠁⢁⠀⠀⠀⠀⠀⠀⠀⠀⠀⠀⠀⠀</a:t>
            </a:r>
            <a:br/>
            <a:r>
              <a:t>⠀⠀⠀⠀⠀⠀⠀⠀⠀⠀⠀⣿⣿⣿⣿⣿⣷⢄⠀⠀⠀⠀⠀⢻⣿⣿⣿⣿⣿⣿⡇⡇⠀⠄⠕⠄⠀⠀⠀⠀⢔⡇⠀⢄⠀⢕⣿⣿⣿⣿⣿⣿⣿⣿⣿⣿⣿⣿⣿⡷⠔⠈⣅⣄⠀⢀⢀⢀⠀⠀⠀⠀⠀⠀⠀⠀⠀⠀⠀⠀⠀</a:t>
            </a:r>
            <a:br/>
            <a:r>
              <a:t>⠀⠀⠀⠀⠀⠀⠀⠀⠀⠀⠀⣿⣿⣿⣿⣿⣿⢕⠀⠀⠀⠀⠀⢸⣿⣿⣿⣿⣿⣿⡇⡇⠅⢁⠕⠔⠀⠀⠀⠀⢱⡇⡄⣾⣷⣜⣿⣿⣿⣿⣿⣿⣿⣿⣿⣿⣿⣿⣿⢗⠐⠀⠈⢝⢕⢕⢔⢕⢕⠀⠀⠀⠀⠀⠀⠀⠀⠀⠀⠀⠀</a:t>
            </a:r>
            <a:br/>
            <a:r>
              <a:t>⠀⠀⠀⠀⠀⠀⠀⠀⠀⠀⠀⣿⣿⣿⣿⣿⣿⢕⠀⠀⠀⠀⠀⢸⣿⣿⣿⣿⣿⣿⡇⡇⠀⠀⠀⠀⠀⠀⠀⢄⣼⣷⡇⠝⣿⣿⣿⣿⣿⣿⣿⣿⣿⣽⣿⣿⣿⣿⡟⠀⠀⠀⢅⢕⢕⢕⢕⢕⢕⠀⠀⠀⠀⠀⠀⠀⠀⠀⠀⠀⠀</a:t>
            </a:r>
            <a:br/>
            <a:r>
              <a:t>⠀⠀⠀⠀⠀⠀⠀⠀⠀⠀⠀⣿⣿⣿⣿⣿⣿⢕⠀⠀⠀⠀⠀⢸⣿⣿⣿⣿⣿⣿⡇⡇⠀⠀⠀⠀⠀⠀⠀⢄⣿⣿⡇⠀⠙⢻⣿⣿⣿⣿⣿⣿⢿⣿⡿⣻⣿⣿⢇⢄⢄⢄⢕⢕⢕⢕⢕⢕⢕⠀⠀⠀⠀⠀⠀⠀⠀⠀⠀⠀⠀</a:t>
            </a:r>
            <a:br/>
            <a:r>
              <a:t>⠀⠀⠀⠀⠀⠀⠀⠀⠀⠀⠀⣿⣿⣿⣿⣿⣿⢕⠀⠀⠀⠀⠀⢸⣿⣿⣿⣿⣿⣿⡇⡇⠀⠀⠀⠀⠀⠀⠀⠑⢹⡿⡇⢄⣴⣿⢿⣿⣿⣿⣿⣿⣿⣿⣿⣿⣿⣿⣧⡕⢕⢕⢕⢕⢕⢕⢕⢕⢕⠀⠀⠀⠀⠀⠀⠀⠀⠀⠀⠀⠀</a:t>
            </a:r>
            <a:br/>
            <a:r>
              <a:t>⠀⠀⠀⠀⠀⠀⠀⠀⠀⠀⠀⣿⣿⣿⣿⣿⢟⠅⠀⠀⠀⠀⠀⢜⣿⣿⣿⣿⣿⣿⡇⢹⢄⢄⢄⣄⢄⣔⢔⢔⢱⣧⣾⣿⡿⠁⢸⣿⣿⣿⣿⣿⣿⣿⣿⡿⢿⣿⣿⣷⣕⢕⢕⢕⢜⣕⡕⣕⣕⠀⠀⠀⠀⠀⠀⠀⠀⠀⠀⠀⠀</a:t>
            </a:r>
            <a:br/>
            <a:r>
              <a:t>⠀⠀⠀⠀⠀⠀⠀⠀⠀⠀⠀⣿⣿⣿⣿⣿⢕⠔⠀⠀⠀⠀⠀⢕⣿⣿⣿⣿⣿⣿⡅⢸⢟⢿⣿⡿⢿⣻⣿⣿⣿⣿⣿⣿⡇⠄⠀⠙⠿⢟⢏⢝⢝⢽⢏⢕⢸⣿⣿⣿⣿⣿⣮⣿⣿⣿⣿⣿⣿⠀⠀⠀⠀⠀⠀⠀⠀⠀⠀⠀⠀</a:t>
            </a:r>
            <a:br/>
            <a:r>
              <a:t>⠀⠀⠀⠀⠀⠀⠀⠀⠀⠀⠀⣿⣿⣿⣿⣿⡕⢑⢑⢀⠀⠄⠄⢕⣿⣿⣿⣿⣿⣿⠀⢸⡽⢕⢗⢞⢝⢏⣿⣿⣿⣿⣿⣿⢇⠔⠀⠁⠀⠀⠀⠀⢐⢅⢕⢕⢸⣿⣿⣿⣿⣿⣿⣿⣿⣿⣿⣿⣿⠀⠀⠀⠀⠀⠀⠀⠀⠀⠀⠀⠀</a:t>
            </a:r>
            <a:br/>
            <a:r>
              <a:t>⠀⠀⠀⠀⠀⠀⠀⠀⠀⠀⠀⣿⣿⣿⣿⣿⡕⢕⢔⢔⠕⢔⢔⢸⣿⣿⣿⣿⣿⣿⠀⢸⢇⠕⠁⠁⣡⣾⣿⣿⣿⣿⣿⣿⢕⢕⢔⢄⠀⢑⢑⢑⠅⠕⢕⢕⢸⣿⣿⣿⣿⣿⣿⣿⣿⣿⣿⣿⣿⠀⠀⠀⠀⠀⠀⠀⠀⠀⠀⠀⠀</a:t>
            </a:r>
            <a:br/>
            <a:r>
              <a:t>⠀⠀⠀⠀⠀⠀⠀⠀⠀⠀⠀⣿⣿⣿⣿⣿⢕⢕⢕⢕⢕⢕⢕⢸⣿⣿⣿⣿⣿⣿⠀⢸⢕⡵⢗⣾⣿⣿⣿⣿⣿⣿⣿⣿⢕⢕⢕⢕⢕⢑⢕⢕⢑⢕⢕⢑⣿⣿⣿⣿⣿⣿⣿⣿⣿⣿⣿⣿⣿⠀⠀⠀⠀⠀⠀⠀⠀⠀⠀⠀⠀</a:t>
            </a:r>
            <a:br/>
            <a:r>
              <a:t>⠀⠀⠀⠀⠀⠀⠀⠀⠀⠀⠀⣿⣿⣿⣿⡟⢕⢕⢕⢕⢕⢕⢕⢱⣿⣿⡿⢟⢟⢕⠀⠜⡿⣻⣿⣿⣿⣿⣿⣿⣿⣿⣿⣿⡇⢕⢕⢕⢕⢕⢕⢕⢕⢕⢑⣿⣿⣿⣿⣿⣿⣿⣿⣿⣿⣿⣿⣿⣿⠀⠀⠀⠀⠀⠀⠀⠀⠀⠀⠀⠀</a:t>
            </a:r>
            <a:br/>
            <a:r>
              <a:t>⠀⠀⠀⠀⠀⠀⠀⠀⠀⠀⠀⣿⣿⣿⣿⡟⢕⣕⣜⣱⢕⠑⢜⢝⢝⢕⢕⢄⢁⢀⢄⢅⣹⣿⣿⣿⣿⣿⣿⣿⣿⣿⣿⣿⣷⡕⢕⢕⢕⢕⢕⢕⢕⢀⣼⣿⣿⣿⣿⣿⣿⣿⣿⣿⣿⣿⣿⣿⣿⠀⠀⠀⠀⠀⠀⠀⠀⠀⠀⠀⠀</a:t>
            </a:r>
            <a:br/>
            <a:r>
              <a:t>⠀⠀⠀⠀⠀⠀⠀⠀⠀⠀⠀⣿⣿⣿⣿⣿⣿⡿⢟⢇⢕⢕⢕⢕⢕⢕⢕⢕⢕⢼⣿⣿⣿⣿⣿⣿⣿⣿⣿⣿⣿⣿⣿⣿⣿⡇⢕⢕⢕⢕⢕⢕⢕⢘⣿⣿⣿⣿⣿⣿⣿⣿⣿⣿⣿⣿⣿⣿⣿⠀⠀⠀⠀⠀⠀⠀⠀⠀⠀⠀⠀</a:t>
            </a:r>
            <a:br/>
            <a:r>
              <a:t>⠀⠀⠀⠀⠀⠀⠀⠀⠀⠀⠀⣿⣿⡿⢟⢏⣕⣵⣵⡵⢵⣕⣕⣵⣵⣷⣷⣷⣾⣿⣿⣿⣿⣿⣿⣿⣿⣿⣿⣿⣿⣿⣿⣿⣿⡇⢕⢕⢕⢕⢕⢕⢕⢸⣿⣿⣿⣿⣿⣿⣿⣿⣿⣿⣿⣿⣿⣿⣿⠀⠀⠀⠀⠀⠀⠀⠀⠀⠀⠀⠀</a:t>
            </a:r>
            <a:br/>
            <a:r>
              <a:t>⠀⠀⠀⠀⠀⠀⠀⠀⠀⠀⠀⢏⢕⢕⢕⢕⢝⢝⢝⢽⢾⣿⣿⢿⢿⣿⣿⣿⣿⣿⣿⣿⣿⣿⣿⣿⣿⣿⣿⣿⣿⣿⣿⣿⣿⡇⢕⢕⢕⢕⢕⢕⠀⢸⣿⣿⣿⣿⣿⣿⣿⣿⣿⣿⣿⣿⣿⣿⣿⠀⠀⠀⠀⠀⠀⠀⠀⠀⠀⠀⠀</a:t>
            </a:r>
            <a:br/>
            <a:r>
              <a:t>⠀⠀⠀⠀⠀⠀⠀⠀⠀⠀⠀⠑⠑⠑⠑⠑⠑⠑⠑⠓⠑⠑⠑⠑⠘⠛⠛⠛⠛⠛⠛⠛⠛⠛⠛⠛⠛⠛⠛⠛⠛⠛⠛⠛⠛⠃⠑⠑⠑⠑⠑⠑⠀⠘⠛⠛⠛⠛⠛⠛⠛⠛⠛⠛⠛⠛⠛⠛⠛⠀⠀⠀⠀⠀⠀⠀⠀⠀⠀⠀⠀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⠀⠀⠀⠀⠀⠀⠀⠀⠀⠀⠀⣿⣿⣿⣿⣿⣿⣿⣿⣿⣿⣿⣿⣿⣿⣿⣿⣿⣿⣿⣿⣿⣿⡟⢟⢕⢕⢕⢝⢏⢻⣿⣿⣿⣿⣿⣿⣿⣿⣿⣿⣿⣿⣿⣿⣿⣿⣿⣿⣿⣿⣿⣿⣿⣿⣿⣿⣿⣿⠀⠀⠀⠀⠀⠀⠀⠀⠀⠀⠀⠀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⠀⠀⠀⠀⠀⠀⠀⠀⠀⠀⠀⣿⣿⣿⣿⣿⣿⣿⣿⣿⣿⣿⣿⣿⣿⣿⣿⣿⣿⣿⣿⣿⣿⣧⣵⣵⣷⣿⣿⡇⢸⣿⣿⣿⣿⣿⣿⣿⣿⣿⣿⣿⣿⣿⣿⣿⣿⣿⣿⣿⣿⣿⣿⣿⣿⣿⣿⣿⣿⠀⠀⠀⠀⠀⠀⠀⠀⠀⠀⠀⠀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⠀⠀⠀⠀⠀⠀⠀⠀⠀⠀⠀⣿⣿⣿⣿⣿⣿⣿⣿⣿⣿⣿⣿⣿⣿⣿⣿⣿⣿⣿⣿⣿⣿⣿⣿⡻⣿⡿⢿⣿⢱⣿⣿⣿⣿⣿⣿⣿⣿⣿⣿⣿⣿⣿⣿⣿⣿⣿⣿⣿⣿⣿⣿⣿⣿⣿⣿⣿⣿⠀⠀⠀⠀⠀⠀⠀⠀⠀⠀⠀⠀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⠀⠀⠀⠀⠀⠀⠀⠀⠀⠀⠀⣿⣿⣿⣿⣿⣿⣿⣿⣿⣿⣿⣿⣿⣿⣿⣿⣿⣿⣿⣿⣿⣿⣿⣿⣟⣟⣿⣿⣷⣿⣿⣿⣿⣿⣿⣿⣿⣿⣿⣿⣿⣿⣿⣿⣿⣿⣿⣿⣿⣿⣿⣿⣿⣿⣿⣿⣿⣿⠀⠀⠀⠀⠀⠀⠀⠀⠀⠀⠀⠀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⠀⠀⠀⠀⠀⠀⠀⠀⠀⠀⠀⣿⣿⣿⣿⣿⣿⣿⣿⣿⣿⣿⣿⣿⣿⣿⣿⣿⣿⣿⣿⣿⣿⣿⣿⣿⡟⢻⣿⣿⣿⡿⢿⣿⣿⣿⣿⣿⣿⣿⣿⣿⣿⣿⣿⣿⣿⣿⣿⣿⣿⣿⣿⣿⣿⣿⣿⣿⣿⠀⠀⠀⠀⠀⠀⠀⠀⠀⠀⠀⠀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⠀⠀⠀⠀⠀⠀⠀⠀⠀⠀⠀⣿⣿⣿⣿⣿⣿⣿⣿⣿⣿⣿⣿⣿⣿⣿⣿⣿⣿⣿⣿⣿⣿⣿⣿⣿⣽⣼⣿⣷⣿⣿⢕⢕⢕⢜⢜⢝⢝⢟⢿⣿⣿⣿⣿⣿⣿⣿⣿⣿⣿⣿⣿⣿⣿⣿⣿⣿⣿⠀⠀⠀⠀⠀⠀⠀⠀⠀⠀⠀⠀</a:t>
            </a:r>
            <a:br/>
            <a:r>
              <a:t>⠀⠀⠀⠀⠀⠀⠀⠀⠀⠀⠀⣿⣿⣿⣿⣿⣿⣿⣿⣿⣿⣿⣿⣿⣿⣿⣿⣿⣿⣿⣿⡿⢟⢝⢕⣿⣮⣻⣿⣿⣿⣿⢕⢕⢕⢕⢕⢕⢕⠕⢜⣿⣿⣿⣿⣿⣿⣿⣿⣿⣿⣿⣿⣿⣿⣿⣿⣿⣿⠀⠀⠀⠀⠀⠀⠀⠀⠀⠀⠀⠀</a:t>
            </a:r>
            <a:br/>
            <a:r>
              <a:t>⠀⠀⠀⠀⠀⠀⠀⠀⠀⠀⠀⣿⣿⣿⣿⣿⣿⣿⣿⣿⣿⣿⣿⣿⣿⣿⣿⣿⡿⢟⠝⠑⠁⠐⠁⠹⢟⡟⢟⡹⢿⢽⠕⢕⢕⢕⠑⢕⢕⢑⢕⢹⣿⣿⣿⣿⣿⣿⣿⣿⣿⣿⣿⣿⣿⣿⣿⣿⣿⠀⠀⠀⠀⠀⠀⠀⠀⠀⠀⠀⠀</a:t>
            </a:r>
            <a:br/>
            <a:r>
              <a:t>⠀⠀⠀⠀⠀⠀⠀⠀⠀⠀⠀⣿⣿⣿⣿⣿⣿⣿⣿⣿⣿⣿⣿⣿⣿⣿⣿⣿⡇⠁⠄⠑⢔⠀⠀⠀⠑⢽⢽⢽⣽⣽⢕⢕⢕⢕⢄⠁⢕⠀⠁⢕⢹⣿⣿⣿⣿⣿⣿⣿⣿⣿⣿⣿⣿⣿⣿⣿⣿⠀⠀⠀⠀⠀⠀⠀⠀⠀⠀⠀⠀</a:t>
            </a:r>
            <a:br/>
            <a:r>
              <a:t>⠀⠀⠀⠀⠀⠀⠀⠀⠀⠀⠀⣿⣿⣿⣿⣿⣿⣿⣿⣿⣿⣿⣿⣿⣿⣿⣿⣿⢕⠀⠀⠀⠑⠀⠀⠀⠀⢜⣝⣗⣞⣗⡃⢕⢕⢕⢕⠀⢕⠀⠀⠀⠘⢻⣿⣿⣿⣿⣿⣿⣿⣿⣿⣿⣿⣿⣿⣿⣿⠀⠀⠀⠀⠀⠀⠀⠀⠀⠀⠀⠀</a:t>
            </a:r>
            <a:br/>
            <a:r>
              <a:t>⠀⠀⠀⠀⠀⠀⠀⠀⠀⠀⠀⣿⣿⣿⣿⣿⣿⣿⣿⣿⣿⣿⣿⣿⣿⣿⣿⣿⢕⠀⠀⠀⠀⠀⠀⠀⠀⢐⢗⣗⣗⣖⢆⠕⢕⢕⢕⠀⠀⠀⠀⠀⠀⠑⢻⣿⣿⣿⣿⣿⣿⣿⣿⣿⣿⣿⣿⣿⣿⠀⠀⠀⠀⠀⠀⠀⠀⠀⠀⠀⠀</a:t>
            </a:r>
            <a:br/>
            <a:r>
              <a:t>⠀⠀⠀⠀⠀⠀⠀⠀⠀⠀⠀⣿⣿⣿⣿⣿⣿⣿⣿⣿⣿⣿⣿⣿⣿⣿⣿⣿⢕⠀⠀⠀⠀⠀⠀⠀⠀⠑⢕⡷⢵⠵⢵⠄⢕⢕⢕⢀⠐⠀⠀⠀⠀⠄⢕⣿⣿⣿⣿⣿⣿⣿⣿⣿⣿⣿⣿⣿⣿⠀⠀⠀⠀⠀⠀⠀⠀⠀⠀⠀⠀</a:t>
            </a:r>
            <a:br/>
            <a:r>
              <a:t>⠀⠀⠀⠀⠀⠀⠀⠀⠀⠀⠀⣿⣿⣿⣿⣿⣿⣿⣿⣿⣿⣿⣿⣿⣿⣿⣿⣿⢕⠀⠀⠀⠀⠀⠀⠀⠀⠁⢕⡽⢭⢽⢝⡑⠑⠔⠀⠅⠄⠀⠀⠀⠀⢄⢜⣿⣿⣿⣿⣿⣿⣿⣿⣿⣿⣿⣿⣿⣿⠀⠀⠀⠀⠀⠀⠀⠀⠀⠀⠀⠀</a:t>
            </a:r>
            <a:br/>
            <a:r>
              <a:t>⠀⠀⠀⠀⠀⠀⠀⠀⠀⠀⠀⣿⣿⣿⣿⣿⣿⣿⣿⣿⣿⣿⣿⣿⣿⣿⣿⣏⢅⠀⠀⠀⠀⠀⢄⣔⣵⢕⢕⢝⣕⣗⡖⢆⠀⠁⠀⠐⠀⢄⢄⣔⢄⢔⢕⣿⣿⣿⣿⣿⣿⣿⣿⣿⣿⣿⣿⣿⣿⠀⠀⠀⠀⠀⠀⠀⠀⠀⠀⠀⠀</a:t>
            </a:r>
            <a:br/>
            <a:r>
              <a:t>⠀⠀⠀⠀⠀⠀⠀⠀⠀⠀⠀⣿⣿⣿⣿⣿⣿⣿⣿⣿⣿⣿⣿⣿⣿⣿⣿⣿⣕⢕⢄⢀⠀⠕⢕⢕⢽⡇⢕⢕⢗⢳⢵⢕⠕⠀⠀⠀⢐⣫⣾⣿⣷⠕⢱⣿⣿⣿⣿⣿⣿⣿⣿⣿⣿⣿⣿⣿⣿⠀⠀⠀⠀⠀⠀⠀⠀⠀⠀⠀⠀</a:t>
            </a:r>
            <a:br/>
            <a:r>
              <a:t>⠀⠀⠀⠀⠀⠀⠀⠀⠀⠀⠀⣿⣿⣿⣿⣿⣿⣿⣿⣿⣿⣿⣿⣿⣿⣿⣿⣿⣿⣇⣕⣕⢔⢄⠕⠕⠹⠑⢕⢕⢜⠓⢕⢔⢔⢄⠀⠀⠁⠑⢜⢿⠏⢄⣾⣿⣿⣿⣿⣿⣿⣿⣿⣿⣿⣿⣿⣿⣿⠀⠀⠀⠀⠀⠀⠀⠀⠀⠀⠀⠀</a:t>
            </a:r>
            <a:br/>
            <a:r>
              <a:t>⠀⠀⠀⠀⠀⠀⠀⠀⠀⠀⠀⠛⠛⠛⠛⠛⠛⠛⠛⠛⠛⠛⠛⠛⠛⠛⠛⠛⠛⠛⠛⠛⠛⠛⠑⠀⠀⠀⠑⠑⠑⠚⠛⠛⠛⠃⠐⠐⠀⠀⠐⠐⠐⠘⠛⠛⠛⠛⠛⠛⠛⠛⠛⠛⠛⠛⠛⠛⠛⠀⠀⠀⠀⠀⠀⠀⠀⠀⠀⠀⠀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⠀⠀⠀⠀⠀⠀⠀⠀⠀⠀⠀⣿⣿⣿⣿⣿⣿⢇⢸⣿⣿⣿⣿⣿⣿⣿⣿⣿⣿⣿⡏⡕⣳⢕⢕⢕⢕⠑⠁⠀⢸⠀⠀⠀⠀⠀⠀⠀⠀⠀⢀⢀⣀⢠⣀⡀⠀⠀⠀⠀⠀⠀⠀⠀⠀⠀⠀⠀⠀⠀⠀⠀⠀⠀⠀⠀⠀⠀⠀⠀⠀</a:t>
            </a:r>
            <a:br/>
            <a:r>
              <a:t>⠀⠀⠀⠀⠀⠀⠀⠀⠀⠀⠀⣿⣿⣿⣿⣿⣿⣵⣷⣿⣿⣿⣿⣿⣿⣿⣿⣿⣿⣷⡕⢕⣕⢕⢕⠁⠀⠀⠀⠀⢸⠀⠀⠀⠀⠀⢀⢄⠀⢀⠀⢕⢕⣕⣼⣝⣵⣦⣄⠀⠀⠀⠀⠀⠀⠀⠀⠀⠀⠀⠀⠀⠀⠀⠀⠀⠀⠀⠀⠀⠀</a:t>
            </a:r>
            <a:br/>
            <a:r>
              <a:t>⠀⠀⠀⠀⠀⠀⠀⠀⠀⠀⠀⣿⣿⣿⣿⣿⣿⣿⣿⣿⣿⣿⣿⣿⣿⣿⣿⣿⣏⣝⢱⠜⢁⢲⡇⠀⠀⠀⠀⠀⢸⠀⠀⠀⢀⢜⠁⠁⢅⠡⠵⢟⠛⠙⠙⠑⠘⢻⣿⣷⡀⠀⠀⠀⠀⠀⠀⠀⠀⠀⠀⠀⠀⠀⠀⠀⠀⠀⠀⠀⠀</a:t>
            </a:r>
            <a:br/>
            <a:r>
              <a:t>⠀⠀⠀⠀⠀⠀⠀⠀⠀⠀⠀⣿⣿⣿⣿⣿⣿⣿⣿⣿⣿⣿⣿⣿⣿⣿⣿⣿⣿⣿⢻⣧⣾⣿⣿⡆⠀⠀⠀⠀⢸⠄⠀⢀⢄⠀⠑⠁⢄⢔⢔⣔⡔⣕⡕⣵⣷⣾⣿⣿⡇⠀⠀⠀⠀⠀⠀⠀⠀⠀⠀⠀⠀⠀⠀⠀⠀⠀⠀⠀⠀</a:t>
            </a:r>
            <a:br/>
            <a:r>
              <a:t>⠀⠀⠀⠀⠀⠀⠀⠀⠀⠀⠀⣿⣿⣿⣿⣿⡟⢑⠄⠑⠝⢿⣿⣿⣿⣿⣿⣿⣿⣿⣺⡏⠻⢿⢿⠃⠀⠀⠀⠀⢸⠑⠀⠀⠁⠐⢜⣿⣿⣿⣿⣿⣿⣿⣿⣿⣿⣿⣿⣿⡇⠀⠀⠀⠀⠀⠄⣵⣷⠀⠀⠀⠀⠀⠀⠀⠀⠀⠀⠀⠀</a:t>
            </a:r>
            <a:br/>
            <a:r>
              <a:t>⠀⠀⠀⠀⠀⠀⠀⠀⠀⠀⠀⣿⣿⣿⣿⡟⠁⠄⠀⠀⠀⠜⣿⣿⣿⣿⣿⣿⣿⣿⡏⢏⠀⠀⠀⠀⠀⠀⠀⠀⢸⠀⠀⠀⠀⢔⣾⣿⣿⣿⣿⣿⣿⣿⣿⣿⣿⣿⣿⣿⡇⠀⠀⠀⠀⠀⠕⢹⢟⠀⠀⠀⠀⠀⠀⠀⠀⠀⠀⠀⠀</a:t>
            </a:r>
            <a:br/>
            <a:r>
              <a:t>⠀⠀⠀⠀⠀⠀⠀⠀⠀⠀⠀⣿⣿⣿⣿⣷⢄⠀⠀⠀⠀⠀⢸⣿⣿⣿⣿⣿⣿⣿⡇⡇⠀⢀⢀⠀⠀⠀⠀⠀⢸⠐⠀⠀⠀⢜⣿⣿⣿⣿⣿⣿⣿⣿⣿⣿⣿⣿⣿⣿⡇⢀⠀⠀⠀⠀⠀⢁⠑⠀⠀⠀⠀⠀⠀⠀⠀⠀⠀⠀⠀</a:t>
            </a:r>
            <a:br/>
            <a:r>
              <a:t>⠀⠀⠀⠀⠀⠀⠀⠀⠀⠀⠀⣿⣿⣿⣿⣿⣇⢀⠀⠀⠀⠄⢕⣿⣿⣿⣿⣿⣿⣿⡇⡇⠐⠅⠕⠀⠀⠀⠀⠀⢸⢅⠀⢠⡀⢸⣿⣿⣿⣿⣿⣿⣿⣿⣿⣿⣿⣿⣿⡷⠄⠈⣅⡄⢀⢀⢀⢄⠀⠀⠀⠀⠀⠀⠀⠀⠀⠀⠀⠀⠀</a:t>
            </a:r>
            <a:br/>
            <a:r>
              <a:t>⠀⠀⠀⠀⠀⠀⠀⠀⠀⠀⠀⣿⣿⣿⣿⣿⣿⢅⠀⠀⠀⠀⠀⣿⣿⣿⣿⣿⣿⣿⡇⡇⠀⢑⠕⠀⠀⠀⠀⠀⢸⣵⡄⢿⡞⢼⣿⣿⣿⣿⣿⣿⣿⣿⣿⣿⣿⣿⣿⢗⠀⠀⠙⢏⢕⢔⢔⢔⢕⠀⠀⠀⠀⠀⠀⠀⠀⠀⠀⠀⠀</a:t>
            </a:r>
            <a:br/>
            <a:r>
              <a:t>⠀⠀⠀⠀⠀⠀⠀⠀⠀⠀⠀⣿⣿⣿⣿⣿⣿⠕⠀⠀⠀⠀⠀⣹⣿⣿⣿⣿⣿⣿⡇⡇⠀⠀⠀⠀⠀⠀⠀⢄⣼⣿⡇⠘⢿⡼⣿⣿⣿⣿⣿⣿⣷⣿⣿⣿⣿⣿⡟⠀⠀⠀⢄⡕⢕⢕⢕⢕⢕⠀⠀⠀⠀⠀⠀⠀⠀⠀⠀⠀⠀</a:t>
            </a:r>
            <a:br/>
            <a:r>
              <a:t>⠀⠀⠀⠀⠀⠀⠀⠀⠀⠀⠀⣿⣿⣿⣿⣿⣿⠕⠀⠀⠀⠀⠀⢿⣿⣿⣿⣿⣿⣿⡇⡇⠀⠀⠀⠀⠀⠀⠀⢕⣿⣿⡇⠀⢀⣹⣿⣿⣿⣿⣿⣟⣿⣿⣿⣿⣿⡿⢕⢄⢄⢀⢑⢕⢕⢅⢕⢕⢕⠀⠀⠀⠀⠀⠀⠀⠀⠀⠀⠀⠀</a:t>
            </a:r>
            <a:br/>
            <a:r>
              <a:t>⠀⠀⠀⠀⠀⠀⠀⠀⠀⠀⠀⣿⣿⣿⣿⣿⣿⢐⠀⠀⠀⠀⠀⢸⣿⣿⣿⣿⣿⣿⢇⡇⠀⠀⠀⠀⠀⠀⠀⠕⢻⣿⣧⣷⣿⠟⣿⣿⣿⣿⣿⣿⣻⣿⣿⣿⣿⣿⣧⢕⢕⢕⢕⢕⢕⢕⢕⢕⢕⠀⠀⠀⠀⠀⠀⠀⠀⠀⠀⠀⠀</a:t>
            </a:r>
            <a:br/>
            <a:r>
              <a:t>⠀⠀⠀⠀⠀⠀⠀⠀⠀⠀⠀⣿⣿⣿⣿⣿⠏⠀⠀⠀⠀⠀⠀⢸⣿⣿⣿⣿⣿⣿⢇⣇⢄⢄⢄⢄⢄⢔⢔⢕⣼⣿⣿⣿⠃⠀⢹⣿⣿⣿⣿⣿⣿⣿⣿⢟⢿⣿⣿⣧⡕⢕⢕⢕⣕⣕⣕⣕⣕⠀⠀⠀⠀⠀⠀⠀⠀⠀⠀⠀⠀</a:t>
            </a:r>
            <a:br/>
            <a:r>
              <a:t>⠀⠀⠀⠀⠀⠀⠀⠀⠀⠀⠀⣿⣿⣿⣿⣿⢕⢔⠀⠀⠀⠀⠀⢸⣿⣿⣿⣿⣿⣿⢀⢸⣻⢿⣿⣿⢿⣿⣿⣿⣿⣿⣿⣿⠀⠀⠀⠘⠝⠝⠕⠕⢸⢟⢕⢕⢸⣿⣿⣿⣿⣷⣵⣿⣿⣿⣿⣿⣿⠀⠀⠀⠀⠀⠀⠀⠀⠀⠀⠀⠀</a:t>
            </a:r>
            <a:br/>
            <a:r>
              <a:t>⠀⠀⠀⠀⠀⠀⠀⠀⠀⠀⠀⣿⣿⣿⣿⣿⢕⢕⢁⢀⠀⠄⠀⢸⣿⣿⣿⣿⣿⣿⠀⢸⡽⢕⢗⢟⢟⣿⣿⣿⣿⣿⣿⡇⢔⠑⠄⢀⢀⢀⢀⢀⢅⢔⢕⠀⣼⣿⣿⣿⣿⣿⣿⣿⣿⣿⣿⣿⣿⠀⠀⠀⠀⠀⠀⠀⠀⠀⠀⠀⠀</a:t>
            </a:r>
            <a:br/>
            <a:r>
              <a:t>⠀⠀⠀⠀⠀⠀⠀⠀⠀⠀⠀⣿⣿⣿⣿⣿⢕⢕⢔⢔⢔⢔⢕⢸⣿⣿⣿⣿⣿⡟⠀⢸⢕⠕⢅⣵⣿⣿⣿⣿⣿⣿⣿⡇⢕⢕⢕⢄⢁⢅⢅⢅⢐⢕⢕⢀⣿⣿⣿⣿⣿⣿⣿⣿⣿⣿⣿⣿⣿⠀⠀⠀⠀⠀⠀⠀⠀⠀⠀⠀⠀</a:t>
            </a:r>
            <a:br/>
            <a:r>
              <a:t>⠀⠀⠀⠀⠀⠀⠀⠀⠀⠀⠀⣿⣿⣿⣿⣿⢕⢕⢕⢕⢕⢕⢕⢸⣿⣿⣿⣿⣿⡇⠀⢸⢕⣵⣾⣿⣿⣿⣿⣿⣿⣿⣿⡇⢕⢕⢕⢕⢅⢅⢕⢕⢕⢕⢕⣸⣿⣿⣿⣿⣿⣿⣿⣿⣿⣿⣿⣿⣿⠀⠀⠀⠀⠀⠀⠀⠀⠀⠀⠀⠀</a:t>
            </a:r>
            <a:br/>
            <a:r>
              <a:t>⠀⠀⠀⠀⠀⠀⠀⠀⠀⠀⠀⣿⣿⣿⣿⡟⢕⢕⢕⢕⢕⢕⢅⣸⣿⣿⡿⢟⡟⠕⠀⢸⣿⣿⣿⣿⣿⣿⣿⣿⣿⣿⣿⣇⢕⢕⢕⢕⢕⢕⢕⢕⢕⠁⣼⣿⣿⣿⣿⣿⣿⣿⣿⣿⣿⣿⣿⣿⣿⠀⠀⠀⠀⠀⠀⠀⠀⠀⠀⠀⠀</a:t>
            </a:r>
            <a:br/>
            <a:r>
              <a:t>⠀⠀⠀⠀⠀⠀⠀⠀⠀⠀⠀⣿⣿⣿⣿⡗⢕⣕⣕⣕⠕⠑⢝⢟⢏⢕⢕⢅⢁⢁⢄⣼⣿⣿⣿⣿⣿⣿⣿⣿⣿⣿⣿⣿⢕⢕⢕⢕⢕⢕⢕⢕⠁⣵⣿⣿⣿⣿⣿⣿⣿⣿⣿⣿⣿⣿⣿⣿⣿⠀⠀⠀⠀⠀⠀⠀⠀⠀⠀⠀⠀</a:t>
            </a:r>
            <a:br/>
            <a:r>
              <a:t>⠀⠀⠀⠀⠀⠀⠀⠀⠀⠀⠀⣿⣿⣿⣿⣿⣿⡿⢟⢇⢕⢕⢕⢕⢕⢕⢕⣱⣾⣷⣿⣿⣿⣿⣿⣿⣿⣿⣿⣿⣿⣿⣿⣿⡕⢕⢕⢕⢕⢕⢕⢕⠀⣿⣿⣿⣿⣿⣿⣿⣿⣿⣿⣿⣿⣿⣿⣿⣿⠀⠀⠀⠀⠀⠀⠀⠀⠀⠀⠀⠀</a:t>
            </a:r>
            <a:br/>
            <a:r>
              <a:t>⠀⠀⠀⠀⠀⠀⠀⠀⠀⠀⠀⣿⣿⡿⢟⢏⣕⣱⣵⣵⣵⣵⣵⣵⣷⣿⣿⣿⣿⣿⣿⣿⣿⣿⣿⣿⣿⣿⣿⣿⣿⣿⣿⣿⡇⢕⢕⢕⢕⢕⢕⢕⢱⣿⣿⣿⣿⣿⣿⣿⣿⣿⣿⣿⣿⣿⣿⣿⣿⠀⠀⠀⠀⠀⠀⠀⠀⠀⠀⠀⠀</a:t>
            </a:r>
            <a:br/>
            <a:r>
              <a:t>⠀⠀⠀⠀⠀⠀⠀⠀⠀⠀⠀⢏⢕⢕⢷⢻⢿⢟⢿⢿⣿⣿⣿⡿⣿⣿⣿⣿⣿⣿⣿⣿⣿⣿⣿⣿⣿⣿⣿⣿⣿⣿⣿⣿⢕⢕⢕⢕⢕⢕⢕⠀⢸⣿⣿⣿⣿⣿⣿⣿⣿⣿⣿⣿⣿⣿⣿⣿⣿⠀⠀⠀⠀⠀⠀⠀⠀⠀⠀⠀⠀</a:t>
            </a:r>
            <a:br/>
            <a:r>
              <a:t>⠀⠀⠀⠀⠀⠀⠀⠀⠀⠀⠀⠑⠓⠑⠑⠑⠑⠑⠑⠓⠑⠑⠑⠑⠙⠛⠛⠛⠛⠛⠛⠛⠛⠛⠛⠛⠛⠛⠛⠛⠛⠛⠛⠛⠑⠑⠑⠑⠑⠑⠑⠀⠘⠛⠛⠛⠛⠛⠛⠛⠛⠛⠛⠛⠛⠛⠛⠛⠛⠀⠀⠀⠀⠀⠀⠀⠀⠀⠀⠀⠀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⠀⠀⠀⠀⠀⠀⠀⠀⠀⠀⠀⣿⣿⣿⣿⣿⡟⢕⢜⣿⣿⣿⣿⣿⣿⣿⣿⣿⢿⡿⢜⢕⡣⢕⢕⢕⢕⠑⠁⠀⢸⠀⠀⠀⠀⠀⠀⠀⠀⠀⠀⢀⣀⣀⣄⡀⠀⠀⠀⠀⠀⠀⠀⠀⠀⠀⠀⠀⠀⠀⠀⠀⠀⠀⠀⠀⠀⠀⠀⠀⠀</a:t>
            </a:r>
            <a:br/>
            <a:r>
              <a:t>⠀⠀⠀⠀⠀⠀⠀⠀⠀⠀⠀⣿⣿⣿⣿⣿⣧⣕⣼⣿⣿⣿⣿⣿⣿⣿⢽⣿⣿⢱⢕⢕⡕⢕⠇⠁⠀⠀⠀⠀⢸⠀⠀⠀⠀⠀⢀⢄⢀⢀⢀⢕⢑⣕⣼⣝⣗⣰⣄⠀⠀⠀⠀⠀⠀⠀⠀⠀⠀⠀⠀⠀⠀⠀⠀⠀⠀⠀⠀⠀⠀</a:t>
            </a:r>
            <a:br/>
            <a:r>
              <a:t>⠀⠀⠀⠀⠀⠀⠀⠀⠀⠀⠀⣿⣿⣿⣿⣿⣿⣿⣿⣿⣿⣿⣿⣿⣿⣿⣷⣿⣵⡕⢕⠑⢁⣶⡔⠀⠀⠀⠀⠀⢸⠀⠀⠀⢀⢜⠑⢁⠁⠅⠼⠟⠛⢙⠙⠑⠘⢻⣿⣷⡀⠀⠀⠀⠀⠀⠀⠀⠀⠀⠀⠀⠀⠀⠀⠀⠀⠀⠀⠀⠀</a:t>
            </a:r>
            <a:br/>
            <a:r>
              <a:t>⠀⠀⠀⠀⠀⠀⠀⠀⠀⠀⠀⣿⣿⣿⣿⣿⣿⣿⣿⣿⣽⣿⣿⣿⣿⣿⣿⣿⣿⡿⢺⣧⣿⣿⣷⡔⠀⠀⠀⠀⢸⠀⠀⡕⢄⢀⢑⢑⢔⣔⣔⣔⢔⣜⢔⣵⢷⣾⣻⣿⣿⠐⠀⠀⠀⠀⠀⠀⠀⠀⠀⠀⠀⠀⠀⠀⠀⠀⠀⠀⠀</a:t>
            </a:r>
            <a:br/>
            <a:r>
              <a:t>⠀⠀⠀⠀⠀⠀⠀⠀⠀⠀⠀⣿⣿⣿⣿⣿⢟⠑⠁⠑⠝⣿⣿⣿⣿⣿⣿⣿⣿⣷⣸⠜⢿⢿⢿⠑⠀⠀⠀⠀⢸⠀⠀⠇⠀⢐⢜⣽⣿⣿⣿⣿⣿⣿⣿⣿⣿⣿⣿⣿⣿⠀⠀⠀⠀⠀⢄⣴⣧⠀⠀⠀⠀⠀⠀⠀⠀⠀⠀⠀⠀</a:t>
            </a:r>
            <a:br/>
            <a:r>
              <a:t>⠀⠀⠀⠀⠀⠀⠀⠀⠀⠀⠀⣿⣿⣿⣿⡏⠀⠀⠀⠀⠀⠜⣿⣿⣿⣿⣿⣿⣿⣿⢹⠙⠀⠀⠀⠀⠀⠀⠀⠀⢸⠀⠀⠂⠀⢔⣿⣿⣿⣿⣿⣿⣿⣿⣿⣿⣿⣿⣿⣿⣧⠀⠀⠀⠀⠀⠕⢻⢟⠀⠀⠀⠀⠀⠀⠀⠀⠀⠀⠀⠀</a:t>
            </a:r>
            <a:br/>
            <a:r>
              <a:t>⠀⠀⠀⠀⠀⠀⠀⠀⠀⠀⠀⣿⣿⣿⣿⣧⢀⠀⠀⠀⠀⠀⢹⣿⣿⣿⣿⣿⣿⣿⢕⢔⠀⢀⢀⠀⠀⠀⠀⠀⢸⠀⠀⠀⠀⢸⣿⣿⣿⣿⣿⣿⣿⣿⣿⣿⣿⣿⣿⣿⡟⢀⢀⠀⠀⠀⠀⠁⠑⠀⠀⠀⠀⠀⠀⠀⠀⠀⠀⠀⠀</a:t>
            </a:r>
            <a:br/>
            <a:r>
              <a:t>⠀⠀⠀⠀⠀⠀⠀⠀⠀⠀⠀⣿⣿⣿⣿⣿⡇⢀⠀⠀⠀⠀⢕⣿⣿⣿⣿⣿⣿⣿⡕⡇⠐⠅⠕⠀⠀⠀⠀⠀⢸⠀⠀⡠⡄⣸⣿⣿⣿⣿⣿⣿⣿⣿⣿⣿⣿⣿⣿⡿⠅⠉⣅⡄⠀⢀⢀⢀⢀⠀⠀⠀⠀⠀⠀⠀⠀⠀⠀⠀⠀</a:t>
            </a:r>
            <a:br/>
            <a:r>
              <a:t>⠀⠀⠀⠀⠀⠀⠀⠀⠀⠀⠀⣿⣿⣿⣿⣿⣿⢅⠀⠀⠀⠀⠀⣿⣿⣿⣿⣿⣿⣿⡇⡇⠁⠑⠕⠀⠀⠀⠀⠀⢸⢰⡄⢿⢗⣾⣿⣿⣿⣿⣿⣿⣿⣿⣿⣿⣿⣿⣿⡗⠀⠀⠙⢇⢕⢔⢔⢔⢄⠀⠀⠀⠀⠀⠀⠀⠀⠀⠀⠀⠀</a:t>
            </a:r>
            <a:br/>
            <a:r>
              <a:t>⠀⠀⠀⠀⠀⠀⠀⠀⠀⠀⠀⣿⣿⣿⣿⣿⣿⠔⠀⠀⠀⠀⠐⣿⣿⣿⣿⣿⣿⣿⡇⡇⠀⠀⠀⠀⠀⠀⠀⢄⣼⣽⡇⠜⢷⣸⣿⣿⣿⣿⣿⣷⣾⣿⣿⣿⣿⣿⡟⠁⠀⠀⢄⡕⢕⢕⢕⢕⢕⠀⠀⠀⠀⠀⠀⠀⠀⠀⠀⠀⠀</a:t>
            </a:r>
            <a:br/>
            <a:r>
              <a:t>⠀⠀⠀⠀⠀⠀⠀⠀⠀⠀⠀⣿⣿⣿⣿⣿⣿⠕⠀⠀⠀⠀⠄⣿⣿⣿⣿⣿⣿⣿⢕⡇⠀⠀⠀⠀⠀⠀⠀⢕⢿⣿⡇⠐⣄⣽⣿⣿⣿⣿⣟⣿⣿⣽⣻⣿⣿⢟⢕⢀⢀⢀⢕⢕⢕⢁⢕⢕⢕⠀⠀⠀⠀⠀⠀⠀⠀⠀⠀⠀⠀</a:t>
            </a:r>
            <a:br/>
            <a:r>
              <a:t>⠀⠀⠀⠀⠀⠀⠀⠀⠀⠀⠀⣿⣿⣿⣿⣿⣿⠑⠀⠀⠀⠀⠀⣿⣿⣿⣿⣿⣿⣿⢕⡇⠀⠀⠀⠀⠀⠀⠀⠕⢻⣿⣷⣾⡿⢻⣿⣿⣿⣿⣿⣿⣿⣿⣿⣿⣿⣷⡕⢕⢕⢕⢕⢕⢕⢕⢕⢕⢕⠀⠀⠀⠀⠀⠀⠀⠀⠀⠀⠀⠀</a:t>
            </a:r>
            <a:br/>
            <a:r>
              <a:t>⠀⠀⠀⠀⠀⠀⠀⠀⠀⠀⠀⣿⣿⣿⣿⣿⠏⠀⠀⠀⠀⠀⠀⢸⣿⣿⣿⣿⣿⣿⠕⡇⢄⢄⢄⣄⢔⣔⢔⣱⣾⣿⣿⡟⠁⠈⢿⣿⣿⣿⣿⣿⣿⣿⡿⢿⣿⣿⣿⣕⢕⢕⢕⢕⣕⣕⣕⣕⣕⠀⠀⠀⠀⠀⠀⠀⠀⠀⠀⠀⠀</a:t>
            </a:r>
            <a:br/>
            <a:r>
              <a:t>⠀⠀⠀⠀⠀⠀⠀⠀⠀⠀⠀⣿⣿⣿⣿⣿⢕⢔⠀⠀⠀⠀⠀⢸⣿⣿⣿⣿⣿⣿⠀⢽⣻⣿⣿⣿⢿⣿⣿⣿⣿⣿⣿⡇⠀⠀⠁⠝⠟⠇⠕⢱⢿⢏⢕⢕⣿⣿⣿⣿⣧⣵⣱⣯⣿⣿⣿⣿⣿⠀⠀⠀⠀⠀⠀⠀⠀⠀⠀⠀⠀</a:t>
            </a:r>
            <a:br/>
            <a:r>
              <a:t>⠀⠀⠀⠀⠀⠀⠀⠀⠀⠀⠀⣿⣿⣿⣿⣿⢕⢕⠀⢀⠀⠀⠀⢸⣿⣿⣿⣿⣿⡟⠀⢹⡽⢝⢕⢟⣻⣿⣿⣿⣿⣿⣿⢕⢔⠐⠀⢀⢀⢀⢀⢁⢅⢕⢕⢕⣿⣿⣿⣿⣿⣿⣿⣷⣾⣿⣿⣿⣿⠀⠀⠀⠀⠀⠀⠀⠀⠀⠀⠀⠀</a:t>
            </a:r>
            <a:br/>
            <a:r>
              <a:t>⠀⠀⠀⠀⠀⠀⠀⠀⠀⠀⠀⣿⣿⣿⣿⣿⢕⢕⢔⢔⢔⢔⢕⢸⣿⣿⣿⣿⣿⡇⠀⢸⠕⢕⣱⣿⣿⣿⣿⣿⣿⣿⣿⢕⢕⢕⢔⢀⢅⢕⢕⢔⢑⢕⢕⢸⣿⣿⣿⣿⣿⣿⣿⣿⣿⣿⣿⣿⣿⠀⠀⠀⠀⠀⠀⠀⠀⠀⠀⠀⠀</a:t>
            </a:r>
            <a:br/>
            <a:r>
              <a:t>⠀⠀⠀⠀⠀⠀⠀⠀⠀⠀⠀⣿⣿⣿⣿⣿⢕⢕⢕⢕⢕⢕⢕⢸⣿⣿⣿⣿⣿⡇⠀⢸⣱⣾⣿⣿⣿⣿⣿⣿⣿⣿⣿⢕⢕⢕⢕⢕⢅⢕⢕⢕⢕⢕⢕⣿⣿⣿⣿⣿⣿⣿⣿⣿⣿⣿⣿⣿⣿⠀⠀⠀⠀⠀⠀⠀⠀⠀⠀⠀⠀</a:t>
            </a:r>
            <a:br/>
            <a:r>
              <a:t>⠀⠀⠀⠀⠀⠀⠀⠀⠀⠀⠀⣿⣿⣿⣿⡟⢕⢕⢕⢕⢕⢕⢅⣸⣿⣿⡿⢟⢟⠑⢀⣾⣿⣿⣿⣿⣿⣿⣿⣿⣿⣿⣿⢕⢕⢕⢕⢕⢕⢕⢕⢕⠕⢱⣿⣿⣿⣿⣿⣿⣿⣿⣿⣿⣿⣿⣿⣿⣿⠀⠀⠀⠀⠀⠀⠀⠀⠀⠀⠀⠀</a:t>
            </a:r>
            <a:br/>
            <a:r>
              <a:t>⠀⠀⠀⠀⠀⠀⠀⠀⠀⠀⠀⣿⣿⣿⣿⢗⢗⣇⣕⡱⢕⠕⢟⢟⢏⢕⢕⢅⢁⢄⣼⣿⣿⣿⣿⣿⣿⣿⣿⣿⣿⣿⣿⢇⢕⢕⢕⢕⢕⢕⢕⠕⣠⣿⣿⣿⣿⣿⣿⣿⣿⣿⣿⣿⣿⣿⣿⣿⣿⠀⠀⠀⠀⠀⠀⠀⠀⠀⠀⠀⠀</a:t>
            </a:r>
            <a:br/>
            <a:r>
              <a:t>⠀⠀⠀⠀⠀⠀⠀⠀⠀⠀⠀⣿⣿⣿⣿⣿⣿⡿⢟⢇⢕⢕⢕⢕⢕⢕⢕⢱⢷⣷⣿⣿⣿⣿⣿⣿⣿⣿⣿⣿⣿⣿⣿⢇⢕⢕⢕⢕⢕⢕⢕⠀⣿⣿⣿⣿⣿⣿⣿⣿⣿⣿⣿⣿⣿⣿⣿⣿⣿⠀⠀⠀⠀⠀⠀⠀⠀⠀⠀⠀⠀</a:t>
            </a:r>
            <a:br/>
            <a:r>
              <a:t>⠀⠀⠀⠀⠀⠀⠀⠀⠀⠀⠀⣿⣿⡿⢟⢏⣕⣵⣵⣕⣵⣵⣵⣵⣵⣷⣷⣷⣿⣿⣿⣿⣿⣿⣿⣿⣿⣿⣿⣿⣿⣿⣿⢕⢕⢕⢕⢕⢕⢕⢕⢱⣿⣿⣿⣿⣿⣿⣿⣿⣿⣿⣿⣿⣿⣿⣿⣿⣿⠀⠀⠀⠀⠀⠀⠀⠀⠀⠀⠀⠀</a:t>
            </a:r>
            <a:br/>
            <a:r>
              <a:t>⠀⠀⠀⠀⠀⠀⠀⠀⠀⠀⠀⢏⢝⢕⢕⢜⢝⢏⢻⣿⣿⣿⣿⣿⣿⣿⣿⣿⣿⣿⣿⣿⣿⣿⣿⣿⣿⣿⣿⣿⣿⣿⣿⢕⢕⢕⢕⢕⢕⢕⢕⢸⣿⣿⣿⣿⣿⣿⣿⣿⣿⣿⣿⣿⣿⣿⣿⣿⣿⠀⠀⠀⠀⠀⠀⠀⠀⠀⠀⠀⠀</a:t>
            </a:r>
            <a:br/>
            <a:r>
              <a:t>⠀⠀⠀⠀⠀⠀⠀⠀⠀⠀⠀⠑⠑⠑⠑⠑⠑⠑⠑⠑⠑⠑⠘⠘⠛⠛⠛⠛⠛⠛⠛⠛⠛⠛⠛⠛⠛⠛⠛⠛⠛⠛⠛⠁⠑⠑⠑⠑⠑⠑⠀⠘⠛⠛⠛⠛⠛⠛⠛⠛⠛⠛⠛⠛⠛⠛⠛⠛⠛⠀⠀⠀⠀⠀⠀⠀⠀⠀⠀⠀⠀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⠀⠀⠀⠀⠀⠀⠀⠀⠀⠀⠀⣿⣿⣿⣿⣳⡇⢕⢕⣷⣺⣿⣿⣿⣿⣿⣿⣿⢿⢿⢕⢕⡣⠕⢕⢕⠕⠑⠁⠀⢸⠀⠀⠀⠀⠀⠀⠀⠀⠀⠀⠀⠀⠀⠀⠀⠀⠀⠀⠀⠀⠀⠀⠀⠀⠀⠀⠀⠀⠀⠀⠀⠀⠀⠀⠀⠀⠀⠀⠀⠀</a:t>
            </a:r>
            <a:br/>
            <a:r>
              <a:t>⠀⠀⠀⠀⠀⠀⠀⠀⠀⠀⠀⣿⣿⣿⣿⣿⣵⣕⣸⣿⡯⣽⣿⣷⣯⣿⣽⡿⡿⡕⢕⢕⣕⢕⠑⠁⠀⠀⠀⠀⢸⠀⠀⠀⠀⠀⠀⢀⠀⠀⠀⢔⢖⢖⢳⣴⣄⠀⠀⠀⠀⠀⠀⠀⠀⠀⠀⠀⠀⠀⠀⠀⠀⠀⠀⠀⠀⠀⠀⠀⠀</a:t>
            </a:r>
            <a:br/>
            <a:r>
              <a:t>⠀⠀⠀⠀⠀⠀⠀⠀⠀⠀⠀⣿⣿⣿⣿⣿⣿⣿⣿⣿⣿⣿⣿⣿⣿⣿⣿⣷⣜⡕⢕⠕⢁⣴⡔⠀⠀⠀⠀⠀⢸⠀⠀⠀⠀⠔⠜⠑⢑⢕⢵⢦⢴⢷⢞⢗⢷⣿⣷⡀⠀⠀⠀⠀⠀⠀⠀⠀⠀⠀⠀⠀⠀⠀⠀⠀⠀⠀⠀⠀⠀</a:t>
            </a:r>
            <a:br/>
            <a:r>
              <a:t>⠀⠀⠀⠀⠀⠀⠀⠀⠀⠀⠀⣿⣿⣿⣿⣿⣿⣿⣿⣿⣽⣿⣿⣿⣿⣿⣿⣿⣿⡯⢺⣧⣾⣿⣷⡔⠀⠀⠀⠀⢸⠀⠀⢰⢁⠑⠔⢑⢄⢄⢅⢁⢄⢔⢄⢄⣅⣹⣿⣿⣇⢀⠀⠀⠀⠀⠀⠀⠀⠀⠀⠀⠀⠀⠀⠀⠀⠀⠀⠀⠀</a:t>
            </a:r>
            <a:br/>
            <a:r>
              <a:t>⠀⠀⠀⠀⠀⠀⠀⠀⠀⠀⠀⣿⣿⣿⣿⣿⢟⠁⠁⠑⠝⣿⣿⣿⣿⣿⣿⣿⣿⣇⣸⠜⢿⢿⢿⠇⠀⠀⠀⠀⢸⠅⠐⡇⠑⢅⢕⣳⣷⣿⣷⣷⣵⣷⣼⣯⣽⣻⣿⣿⣿⠃⠀⠀⠀⠀⠄⣵⣷⠀⠀⠀⠀⠀⠀⠀⠀⠀⠀⠀⠀</a:t>
            </a:r>
            <a:br/>
            <a:r>
              <a:t>⠀⠀⠀⠀⠀⠀⠀⠀⠀⠀⠀⣿⣿⣿⣿⡏⠀⠀⠀⠀⠀⠜⣿⣿⣿⣿⣿⣿⣿⡗⢝⠝⠀⠀⠀⠀⠀⠀⠀⠀⢸⠀⠀⠔⠀⢰⣿⣿⣿⣿⣿⣿⣿⣿⣿⣿⣿⣿⣿⣿⡏⠀⠀⠀⠀⠀⠕⢟⢟⠀⠀⠀⠀⠀⠀⠀⠀⠀⠀⠀⠀</a:t>
            </a:r>
            <a:br/>
            <a:r>
              <a:t>⠀⠀⠀⠀⠀⠀⠀⠀⠀⠀⠀⣿⣿⣿⣿⣧⢀⠀⠀⠀⠀⠀⢹⣿⣿⣿⣿⣿⣿⣿⢕⢔⠀⢀⢀⠀⠀⠀⠀⠀⢸⢑⠀⠀⢅⣾⣿⣿⣿⣿⣿⣿⣿⣿⣿⣿⣿⣿⣿⣿⡇⢀⠀⠀⠀⠀⠀⠁⠑⠀⠀⠀⠀⠀⠀⠀⠀⠀⠀⠀⠀</a:t>
            </a:r>
            <a:br/>
            <a:r>
              <a:t>⠀⠀⠀⠀⠀⠀⠀⠀⠀⠀⠀⣿⣿⣿⣿⣿⣇⢀⠀⠀⠀⠀⢜⣿⣿⣿⣿⣿⣿⣿⢕⡇⠀⠄⠔⠀⠀⠀⠀⠀⢸⢕⠀⡄⢱⣿⣿⣿⣟⣿⣿⣿⣿⣿⣿⣿⣿⣿⣿⡿⠇⠈⣅⡄⢀⢀⢀⢄⠀⠀⠀⠀⠀⠀⠀⠀⠀⠀⠀⠀⠀</a:t>
            </a:r>
            <a:br/>
            <a:r>
              <a:t>⠀⠀⠀⠀⠀⠀⠀⠀⠀⠀⠀⣿⣿⣿⣿⣿⣿⠀⠀⠀⠀⠀⠀⣿⣿⣿⣿⣿⣿⣿⢕⡇⠀⠁⠕⠀⠀⠀⠀⠀⢸⣵⣼⡿⢺⣿⣿⣿⣿⣿⣿⣿⣿⣿⣿⣾⣿⣿⣿⠗⠀⠀⠙⢏⢕⢔⢔⢕⢁⠀⠀⠀⠀⠀⠀⠀⠀⠀⠀⠀⠀</a:t>
            </a:r>
            <a:br/>
            <a:r>
              <a:t>⠀⠀⠀⠀⠀⠀⠀⠀⠀⠀⠀⣿⣿⣿⣿⣿⣿⠔⠀⠀⠀⠀⠐⣿⣿⣿⣿⣿⣿⣿⢕⡇⠀⠀⠀⠀⠀⠀⠀⢔⣼⣿⡟⣷⣹⣿⣿⣿⣿⣿⣟⣿⣿⣿⣿⣿⣿⣿⡿⠁⠀⠀⢔⡕⢕⢕⢕⢕⢕⠀⠀⠀⠀⠀⠀⠀⠀⠀⠀⠀⠀</a:t>
            </a:r>
            <a:br/>
            <a:r>
              <a:t>⠀⠀⠀⠀⠀⠀⠀⠀⠀⠀⠀⣿⣿⣿⣿⣿⣿⠄⠀⠀⠀⠀⠀⣿⣿⣿⣿⣿⣿⣿⢕⡇⠀⠀⠀⠀⠀⠀⠀⢕⣿⣿⡇⠘⢸⣿⣿⣿⣿⣿⣿⣿⣿⣿⣿⣿⣿⡿⠕⢄⢀⢀⢑⢕⢕⢅⢕⢕⢕⠀⠀⠀⠀⠀⠀⠀⠀⠀⠀⠀⠀</a:t>
            </a:r>
            <a:br/>
            <a:r>
              <a:t>⠀⠀⠀⠀⠀⠀⠀⠀⠀⠀⠀⣿⣿⣿⣿⣿⣿⠐⠀⠀⠀⠀⠀⣿⣿⣿⣿⣿⣿⣿⢕⡇⠀⠀⠀⠀⠀⠀⠀⠕⢻⣿⣧⣾⣿⣿⣿⣿⣧⣵⣽⣽⣝⣿⣿⣿⡏⢕⢕⢕⢕⢕⢕⢕⢕⢕⢄⢅⢕⠀⠀⠀⠀⠀⠀⠀⠀⠀⠀⠀⠀</a:t>
            </a:r>
            <a:br/>
            <a:r>
              <a:t>⠀⠀⠀⠀⠀⠀⠀⠀⠀⠀⠀⣿⣿⣿⣿⣿⠏⠀⠀⠀⠀⠀⠀⢸⣿⣿⣿⣿⣿⣿⠕⣇⢄⢄⢄⢄⢄⢔⢔⣱⣾⣿⣿⠋⢸⣿⣿⣿⣿⣿⣿⣿⣿⣿⣿⣿⣿⣇⢕⢕⢕⢕⢕⢕⢕⡕⢕⣕⣕⠀⠀⠀⠀⠀⠀⠀⠀⠀⠀⠀⠀</a:t>
            </a:r>
            <a:br/>
            <a:r>
              <a:t>⠀⠀⠀⠀⠀⠀⠀⠀⠀⠀⠀⣿⣿⣿⣿⣿⢑⠀⢀⠀⠀⠀⠀⢸⣿⣿⣿⣿⣿⣿⠀⢸⡫⢽⣿⣿⡿⣿⣿⣿⣿⣿⡇⠀⠀⢻⢿⡿⢿⣿⣿⣿⣿⢟⢹⣿⣿⣿⣧⡕⢕⢕⢕⣞⣿⣿⣿⣿⣿⠀⠀⠀⠀⠀⠀⠀⠀⠀⠀⠀⠀</a:t>
            </a:r>
            <a:br/>
            <a:r>
              <a:t>⠀⠀⠀⠀⠀⠀⠀⠀⠀⠀⠀⣿⣿⣿⣿⣿⢕⢕⠀⠀⠀⠄⠀⢸⣿⣿⣿⣿⣿⡟⠀⢸⡽⢕⢗⣞⣿⣿⣿⣿⣿⣿⢇⠀⠀⠀⠁⠁⠑⠑⢘⠏⠕⢕⢕⣿⣿⣿⣿⣷⣧⣕⢕⣵⣿⣺⣿⣻⣯⠀⠀⠀⠀⠀⠀⠀⠀⠀⠀⠀⠀</a:t>
            </a:r>
            <a:br/>
            <a:r>
              <a:t>⠀⠀⠀⠀⠀⠀⠀⠀⠀⠀⠀⣿⣿⣿⣿⣿⢕⢕⢔⢔⢐⢔⢕⢸⣿⣿⣿⣿⣿⡇⠀⢸⢕⣵⣾⣿⣿⣿⣿⣿⣿⣿⢕⢔⢄⠀⠄⢄⢄⠄⠔⢑⢕⢕⢸⣿⣿⣿⣿⣿⣿⣿⣿⣿⣿⣿⣿⣿⣿⠀⠀⠀⠀⠀⠀⠀⠀⠀⠀⠀⠀</a:t>
            </a:r>
            <a:br/>
            <a:r>
              <a:t>⠀⠀⠀⠀⠀⠀⠀⠀⠀⠀⠀⣿⣿⣿⣿⣿⢕⢕⢕⢕⢕⢕⢕⢸⣿⣿⣿⣿⣿⡇⠀⣸⣾⣿⣿⣿⣿⣿⣿⣿⣿⣿⢕⢕⢕⢕⢕⢔⢔⢔⢕⢕⢕⢕⣼⣿⣿⣿⣿⣿⣿⣿⣿⣿⣿⣿⣿⣿⣿⠀⠀⠀⠀⠀⠀⠀⠀⠀⠀⠀⠀</a:t>
            </a:r>
            <a:br/>
            <a:r>
              <a:t>⠀⠀⠀⠀⠀⠀⠀⠀⠀⠀⠀⣿⣿⣿⣿⡿⢕⢕⢕⢕⢕⢕⢕⣸⣿⣿⡿⢿⡟⣱⣾⣿⣿⣿⣿⣿⣿⣿⣿⣿⣿⣿⢕⢕⢕⢕⢕⢕⢕⢕⢕⢕⢕⣸⣿⣿⣿⣿⣿⣿⣿⣿⣿⣿⣿⣿⣿⣿⣿⠀⠀⠀⠀⠀⠀⠀⠀⠀⠀⠀⠀</a:t>
            </a:r>
            <a:br/>
            <a:r>
              <a:t>⠀⠀⠀⠀⠀⠀⠀⠀⠀⠀⠀⣿⣿⣿⣿⢗⢗⢇⢕⢕⢕⠕⢟⢟⢟⢕⢕⢅⢸⣿⣿⣿⣿⣿⣿⣿⣿⣿⣿⣿⣿⣿⡇⢕⢕⢕⢕⢕⢕⢕⢕⠑⣼⣿⣿⣿⣿⣿⣿⣿⣿⣿⣿⣿⣿⣿⣿⣿⣿⠀⠀⠀⠀⠀⠀⠀⠀⠀⠀⠀⠀</a:t>
            </a:r>
            <a:br/>
            <a:r>
              <a:t>⠀⠀⠀⠀⠀⠀⠀⠀⠀⠀⠀⣿⣿⣿⣿⢷⣿⢿⢕⢕⢔⢕⢔⢕⢕⢕⢕⢕⣾⣿⣿⣿⣿⣿⣿⣿⣿⣿⣿⣿⣿⣿⡇⢕⢕⢕⢕⢕⢕⢕⢱⣾⣿⣿⣿⣿⣿⣿⣿⣿⣿⣿⣿⣿⣿⣿⣿⣿⣿⠀⠀⠀⠀⠀⠀⠀⠀⠀⠀⠀⠀</a:t>
            </a:r>
            <a:br/>
            <a:r>
              <a:t>⠀⠀⠀⠀⠀⠀⠀⠀⠀⠀⠀⣿⣿⡿⢟⢏⢕⢕⣕⢕⢕⢕⣕⣕⣱⣵⣵⣷⣿⣿⣿⣿⣿⣿⣿⣿⣿⣿⣿⣿⣿⣿⢕⢕⢕⢕⢕⢕⢕⢕⢸⣿⣿⣿⣿⣿⣿⣿⣿⣿⣿⣿⣿⣿⣿⣿⣿⣿⣿⠀⠀⠀⠀⠀⠀⠀⠀⠀⠀⠀⠀</a:t>
            </a:r>
            <a:br/>
            <a:r>
              <a:t>⠀⠀⠀⠀⠀⠀⠀⠀⠀⠀⠀⢝⢝⢕⢕⢕⢝⢝⢝⢹⣽⣿⣿⣿⣿⣿⣿⣿⣿⣿⣿⣿⣿⣿⣿⣿⣿⣿⣿⣿⣿⡇⢕⢕⢕⢕⢕⢕⢕⢕⣾⣿⣿⣿⣿⣿⣿⣿⣿⣿⣿⣿⣿⣿⣿⣿⣿⣿⣿⠀⠀⠀⠀⠀⠀⠀⠀⠀⠀⠀⠀</a:t>
            </a:r>
            <a:br/>
            <a:r>
              <a:t>⠀⠀⠀⠀⠀⠀⠀⠀⠀⠀⠀⠑⠑⠑⠑⠑⠑⠑⠑⠑⠑⠑⠘⠛⠛⠛⠛⠛⠛⠛⠛⠛⠛⠛⠛⠛⠛⠛⠛⠛⠛⠑⠑⠑⠑⠑⠑⠑⠑⠑⠛⠛⠛⠛⠛⠛⠛⠛⠛⠛⠛⠛⠛⠛⠛⠛⠛⠛⠛⠀⠀⠀⠀⠀⠀⠀⠀⠀⠀⠀⠀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⠀⠀⠀⠀⠀⠀⠀⠀⠀⠀⠀⣿⣵⣪⣽⣳⢕⢕⢕⣵⣧⣿⣿⣿⣿⣿⣿⣿⣿⡿⢕⢕⡢⢅⢕⢕⢕⠑⠁⠀⢸⢕⠀⠀⠀⠀⠀⠀⠀⠀⠀⠀⠀⠀⠀⠀⠀⠀⠀⠀⠀⠀⠀⠀⠀⠀⠀⠀⠀⠀⠀⠀⠀⠀⠀⠀⠀⠀⠀⠀⠀</a:t>
            </a:r>
            <a:br/>
            <a:r>
              <a:t>⠀⠀⠀⠀⠀⠀⠀⠀⠀⠀⠀⣿⣿⣿⣿⣿⣵⣕⣼⣿⣯⣽⣿⣷⣿⣿⣿⣿⣿⡇⢕⢕⣕⢕⠑⠁⠀⠀⠀⠀⢸⢕⠀⠀⠀⠀⠀⠀⢀⠀⠀⢄⢤⢤⢤⣀⢀⠀⠀⠀⠀⠀⠀⠀⠀⠀⠀⠀⠀⠀⠀⠀⠀⠀⠀⠀⠀⠀⠀⠀⠀</a:t>
            </a:r>
            <a:br/>
            <a:r>
              <a:t>⠀⠀⠀⠀⠀⠀⠀⠀⠀⠀⠀⣿⣿⣿⣿⣿⣿⣿⣿⣿⣿⣿⣿⣿⣿⣿⣿⣿⣝⡕⢕⠕⢁⢴⡔⠀⠀⠀⠀⠀⢜⢕⠀⠀⢀⢠⢐⠑⠄⢔⣰⣕⢡⣵⣾⡝⣷⣦⣄⠀⠀⠀⠀⠀⠀⠀⠀⠀⠀⠀⠀⠀⠀⠀⠀⠀⠀⠀⠀⠀⠀</a:t>
            </a:r>
            <a:br/>
            <a:r>
              <a:t>⠀⠀⠀⠀⠀⠀⠀⠀⠀⠀⠀⣿⣿⣿⣿⣿⣿⣿⣿⣷⣽⣿⣿⣿⣿⣿⣿⣿⣿⡏⢺⣧⣾⣿⣿⡔⠀⠀⠀⠀⢸⢇⠀⡔⠑⠅⠄⢐⢁⠘⢑⢙⠅⡅⠁⠁⢜⢻⣿⣦⠀⠀⠀⠀⠀⠀⠀⠀⠀⠀⠀⠀⠀⠀⠀⠀⠀⠀⠀⠀⠀</a:t>
            </a:r>
            <a:br/>
            <a:r>
              <a:t>⠀⠀⠀⠀⠀⠀⠀⠀⠀⠀⠀⣿⣿⣿⣿⣿⢟⠁⠁⠕⠝⣿⣿⣿⣿⣿⣿⣿⣿⣕⣸⡝⢻⣿⢿⠃⠀⠀⠀⠀⢸⡕⢰⠕⠐⢔⢔⣸⣵⣵⣵⣕⣱⣕⣕⣾⣷⣟⢻⣿⣿⠀⠀⠀⠀⠀⠀⣰⣷⠀⠀⠀⠀⠀⠀⠀⠀⠀⠀⠀⠀</a:t>
            </a:r>
            <a:br/>
            <a:r>
              <a:t>⠀⠀⠀⠀⠀⠀⠀⠀⠀⠀⠀⣿⣿⣿⣿⡏⠀⠄⠀⠀⠀⠜⣿⣿⣿⣿⣿⣿⣿⡗⢝⡏⠀⠀⠀⠀⠀⠀⠀⠀⢜⡕⠌⠀⢀⣱⣾⣿⣿⣿⣿⣿⣿⣿⣿⣿⣿⣿⣿⣿⡇⠀⠀⠀⠀⠀⠕⢝⢟⠀⠀⠀⠀⠀⠀⠀⠀⠀⠀⠀⠀</a:t>
            </a:r>
            <a:br/>
            <a:r>
              <a:t>⠀⠀⠀⠀⠀⠀⠀⠀⠀⠀⠀⣿⣿⣿⣿⣧⢀⠀⠀⠀⠀⠀⢹⣿⣿⣿⣿⣿⣿⡷⢕⡇⠀⢀⢀⠀⠀⠀⠀⠀⢕⡇⠀⠀⢕⣿⣿⣿⣿⣿⣿⣿⣿⣿⣿⣿⣿⣿⣿⣿⡕⢀⢀⠀⠀⠀⢀⢁⠑⠀⠀⠀⠀⠀⠀⠀⠀⠀⠀⠀⠀</a:t>
            </a:r>
            <a:br/>
            <a:r>
              <a:t>⠀⠀⠀⠀⠀⠀⠀⠀⠀⠀⠀⣿⣿⣿⣿⣿⣇⢀⠀⠀⠀⠀⠅⣿⣿⣿⣿⣿⣿⣿⢕⡇⠀⠄⠕⠀⠀⠀⠀⠀⢕⡇⠀⠄⢸⣿⣿⣿⢿⣿⣿⣿⣿⣿⣿⣿⣿⣿⣿⣿⠕⠈⣅⣄⢀⢀⢀⠀⠀⠀⠀⠀⠀⠀⠀⠀⠀⠀⠀⠀⠀</a:t>
            </a:r>
            <a:br/>
            <a:r>
              <a:t>⠀⠀⠀⠀⠀⠀⠀⠀⠀⠀⠀⣿⣿⣿⣿⣿⣿⢔⠀⠀⠀⠀⠀⢿⣿⣿⣿⣿⣿⣿⡕⡇⠀⠑⠕⠄⠀⠀⠀⠀⢱⣧⣾⡣⣿⣿⣿⣿⣿⣿⣿⣿⣿⣿⣿⣿⣿⣿⡿⠳⠀⠀⠈⢝⢕⢔⢔⢕⢑⠀⠀⠀⠀⠀⠀⠀⠀⠀⠀⠀⠀</a:t>
            </a:r>
            <a:br/>
            <a:r>
              <a:t>⠀⠀⠀⠀⠀⠀⠀⠀⠀⠀⠀⣿⣿⣿⣿⣿⣿⠕⠀⠀⠀⠀⠀⢸⣿⣿⣿⣿⣿⣿⡇⡇⠀⠀⠀⠀⠀⠀⠀⢄⣼⣿⣿⡜⣿⣿⣿⣿⣿⡿⢿⣿⣿⣿⣿⣿⣿⣿⡗⠀⠀⠀⢄⡕⢕⢕⢕⢕⢕⠀⠀⠀⠀⠀⠀⠀⠀⠀⠀⠀⠀</a:t>
            </a:r>
            <a:br/>
            <a:r>
              <a:t>⠀⠀⠀⠀⠀⠀⠀⠀⠀⠀⠀⣿⣿⣿⣿⣿⣿⠔⠀⠀⠀⠀⠀⢸⣿⣿⣿⣿⣿⣿⡇⡇⠀⠀⠀⠀⠀⠀⠀⠐⣾⣿⡟⢹⣿⣿⣿⣿⣿⣿⣿⣿⣿⣿⣿⣿⣿⡟⠕⢄⢀⢀⢑⢕⢕⢅⠕⢕⢕⠀⠀⠀⠀⠀⠀⠀⠀⠀⠀⠀⠀</a:t>
            </a:r>
            <a:br/>
            <a:r>
              <a:t>⠀⠀⠀⠀⠀⠀⠀⠀⠀⠀⠀⣿⣿⣿⣿⣿⣿⠐⠀⠀⠀⠀⠀⢸⣿⣿⣿⣿⣿⣿⢇⡇⠀⠀⠀⠀⠀⠀⠀⠑⢻⣿⣧⣾⣿⣿⣿⣿⣍⢙⢻⢿⢻⣿⣿⡿⢏⢇⢕⢕⢕⢕⢕⢕⢕⢕⢕⢅⢕⠀⠀⠀⠀⠀⠀⠀⠀⠀⠀⠀⠀</a:t>
            </a:r>
            <a:br/>
            <a:r>
              <a:t>⠀⠀⠀⠀⠀⠀⠀⠀⠀⠀⠀⣿⣿⣿⣿⣿⠟⠀⠀⠀⠀⠀⠀⢸⣿⣿⣿⣿⣿⣿⢕⢇⢄⢄⢄⢄⢄⢄⢔⣴⣾⣿⡿⠑⣿⣿⣿⣿⣿⣿⣿⣿⣿⣿⣿⣿⣕⢕⢕⢕⢕⢕⢕⢕⢕⢕⢕⣕⣕⠀⠀⠀⠀⠀⠀⠀⠀⠀⠀⠀⠀</a:t>
            </a:r>
            <a:br/>
            <a:r>
              <a:t>⠀⠀⠀⠀⠀⠀⠀⠀⠀⠀⠀⣿⣿⣿⣿⣿⢕⢀⠀⠀⠀⠀⠀⢸⣿⣿⣿⣿⣿⣿⠀⢸⣏⣵⣷⣿⢿⣿⣿⣿⣿⣿⠀⠀⢹⣿⣿⣿⣿⣿⣿⣿⣿⢿⣿⣿⣿⣧⢕⢕⢕⢕⢕⢹⣿⣿⣿⣿⣿⠀⠀⠀⠀⠀⠀⠀⠀⠀⠀⠀⠀</a:t>
            </a:r>
            <a:br/>
            <a:r>
              <a:t>⠀⠀⠀⠀⠀⠀⠀⠀⠀⠀⠀⣿⣿⣿⣿⣿⢕⢄⠀⠀⠀⠄⠀⢸⣿⣿⣿⣿⣿⡟⠀⢸⡵⢕⢗⣾⣿⣿⣿⣿⣿⡏⠄⠀⠀⠘⠝⠝⠟⠿⢟⢟⢇⢕⣿⣿⣿⣿⣷⣕⣕⣕⣎⣕⣸⣽⣿⣿⣿⠀⠀⠀⠀⠀⠀⠀⠀⠀⠀⠀⠀</a:t>
            </a:r>
            <a:br/>
            <a:r>
              <a:t>⠀⠀⠀⠀⠀⠀⠀⠀⠀⠀⠀⣿⣿⣿⣿⣿⢕⢕⢔⢔⢐⢔⢔⢸⣿⣿⣿⣾⣿⡇⠀⢸⢕⣵⣿⣿⣿⣿⣿⣿⣿⢇⢔⢀⠀⠀⠀⠀⢀⢀⢅⠕⢕⠁⣿⣿⣿⣿⣿⣿⣿⣷⣷⣿⣿⣿⣿⣿⣿⠀⠀⠀⠀⠀⠀⠀⠀⠀⠀⠀⠀</a:t>
            </a:r>
            <a:br/>
            <a:r>
              <a:t>⠀⠀⠀⠀⠀⠀⠀⠀⠀⠀⠀⣿⣿⣿⣿⣿⢕⢕⢕⢕⢕⢕⢕⢸⣿⣿⣿⣿⣿⣯⢀⣼⣿⣿⣿⣿⣿⣿⣿⣿⣿⢕⢕⢕⢔⢄⢅⢕⢕⢔⢕⢕⢕⢸⣿⣿⣿⣿⣿⣿⣿⣿⣿⣿⣿⣿⣿⣿⣿⠀⠀⠀⠀⠀⠀⠀⠀⠀⠀⠀⠀</a:t>
            </a:r>
            <a:br/>
            <a:r>
              <a:t>⠀⠀⠀⠀⠀⠀⠀⠀⠀⠀⠀⣿⣿⣿⣿⡿⢕⢕⢕⢕⢕⢕⢕⢸⣿⣿⣿⢿⢿⣯⣿⣿⣿⣿⣿⣿⣿⣿⣿⣿⣿⢕⢕⢕⢕⢕⢕⢕⢕⢕⢕⢕⢕⣾⣿⣿⣿⣿⣿⣿⣿⣿⣿⣿⣿⣿⣿⣿⣿⠀⠀⠀⠀⠀⠀⠀⠀⠀⠀⠀⠀</a:t>
            </a:r>
            <a:br/>
            <a:r>
              <a:t>⠀⠀⠀⠀⠀⠀⠀⠀⠀⠀⠀⣿⣿⣿⣿⢗⢗⢇⢕⣕⢕⠕⢜⢟⢏⢕⢕⢱⣿⣿⣿⣿⣿⣿⣿⣿⣿⣿⣿⣿⣿⡕⢕⢕⢕⢕⢕⢕⢕⢕⢕⢱⣾⣿⣿⣿⣿⣿⣿⣿⣿⣿⣿⣿⣿⣿⣿⣿⣿⠀⠀⠀⠀⠀⠀⠀⠀⠀⠀⠀⠀</a:t>
            </a:r>
            <a:br/>
            <a:r>
              <a:t>⠀⠀⠀⠀⠀⠀⠀⠀⠀⠀⠀⣿⣿⣿⣿⢾⢗⢫⢝⢕⢕⢕⢕⢕⢕⢕⢕⢸⣿⣿⣿⣿⣿⣿⣿⣿⣿⣿⣿⣿⣿⡇⢕⢕⢕⢕⢕⢕⢕⢕⢁⣾⣿⣿⣿⣿⣿⣿⣿⣿⣿⣿⣿⣿⣿⣿⣿⣿⣿⠀⠀⠀⠀⠀⠀⠀⠀⠀⠀⠀⠀</a:t>
            </a:r>
            <a:br/>
            <a:r>
              <a:t>⠀⠀⠀⠀⠀⠀⠀⠀⠀⠀⠀⣿⣿⡿⢇⢕⢕⢕⣕⢕⢕⢕⢕⣕⣱⣵⣷⣿⣿⣿⣿⣿⣿⣿⣿⣿⣿⣿⣿⣿⣿⢇⢕⢕⢕⢕⢕⢕⢕⠑⣿⣿⣿⣿⣿⣿⣿⣿⣿⣿⣿⣿⣿⣿⣿⣿⣿⣿⣿⠀⠀⠀⠀⠀⠀⠀⠀⠀⠀⠀⠀</a:t>
            </a:r>
            <a:br/>
            <a:r>
              <a:t>⠀⠀⠀⠀⠀⠀⠀⠀⠀⠀⠀⠋⢝⢅⢕⢕⢜⢝⢕⣕⣿⣿⣿⣿⣿⣿⣿⣿⣿⣿⣿⣿⣿⣿⣿⣿⣿⣿⣿⣿⡟⢕⢕⢕⢕⢕⢕⢕⢕⢱⣿⣿⣿⣿⣿⣿⣿⣿⣿⣿⣿⣿⣿⣿⣿⣿⣿⣿⣿⠀⠀⠀⠀⠀⠀⠀⠀⠀⠀⠀⠀</a:t>
            </a:r>
            <a:br/>
            <a:r>
              <a:t>⠀⠀⠀⠀⠀⠀⠀⠀⠀⠀⠀⠑⠑⠑⠑⠑⠑⠑⠑⠑⠑⠑⠘⠛⠛⠛⠛⠛⠛⠛⠛⠛⠛⠛⠛⠛⠛⠛⠛⠛⠃⠑⠑⠑⠑⠑⠑⠑⠑⠛⠛⠛⠛⠛⠛⠛⠛⠛⠛⠛⠛⠛⠛⠛⠛⠛⠛⠛⠛⠀⠀⠀⠀⠀⠀⠀⠀⠀⠀⠀⠀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⠀⠀⠀⠀⠀⠀⠀⠀⠀⠀⠀⣿⣵⣮⣽⣳⢇⢕⢕⣷⣯⣿⣿⣿⣿⣿⣿⣿⣿⣿⢏⢕⢣⢕⢕⢕⢕⠕⠁⠀⠀⡇⠀⠀⠀⠀⠀⠀⠀⠀⠀⠀⠀⠀⠀⠀⠀⠀⠀⠀⠀⠀⠀⠀⠀⠀⠀⠀⠀⠀⠀⠀⠀⠀⠀⠀⠀⠀⠀⠀⠀</a:t>
            </a:r>
            <a:br/>
            <a:r>
              <a:t>⠀⠀⠀⠀⠀⠀⠀⠀⠀⠀⠀⣿⣿⣿⣿⣿⣧⣵⣼⣿⣿⣽⣿⣿⣿⣿⣿⣿⣿⡏⡕⢕⢕⢕⠑⠁⠀⠀⠀⠀⠀⡇⠀⠀⠀⠀⠀⠀⢀⠀⢀⢀⣀⣀⡀⠀⠀⠀⠀⠀⠀⠀⠀⠀⠀⠀⠀⠀⠀⠀⠀⠀⠀⠀⠀⠀⠀⠀⠀⠀⠀</a:t>
            </a:r>
            <a:br/>
            <a:r>
              <a:t>⠀⠀⠀⠀⠀⠀⠀⠀⠀⠀⠀⣿⣿⣿⣿⣿⣿⣿⣿⣿⣿⣿⣿⣿⣿⣿⣿⣿⣧⡕⢕⢕⠁⢰⡴⠀⠀⠀⠀⠀⠀⡇⠀⠀⢀⢄⢔⢔⢄⢄⢄⢕⢜⣹⣟⢻⣴⣀⠀⠀⠀⠀⠀⠀⠀⠀⠀⠀⠀⠀⠀⠀⠀⠀⠀⠀⠀⠀⠀⠀⠀</a:t>
            </a:r>
            <a:br/>
            <a:r>
              <a:t>⠀⠀⠀⠀⠀⠀⠀⠀⠀⠀⠀⣿⣿⣿⣿⣿⣿⣿⣿⣿⣽⣿⣿⣿⣿⣿⣿⣿⣿⡯⢕⣧⣾⣿⣿⡇⠀⠀⠀⠀⢕⡇⢠⠔⠕⢁⢄⠔⠕⠸⠟⠛⠛⠋⠝⠝⢻⣿⣧⡀⠀⠀⠀⠀⠀⠀⠀⠀⠀⠀⠀⠀⠀⠀⠀⠀⠀⠀⠀⠀⠀</a:t>
            </a:r>
            <a:br/>
            <a:r>
              <a:t>⠀⠀⠀⠀⠀⠀⠀⠀⠀⠀⠀⣿⣿⣿⣿⣿⡿⠙⠁⠑⢝⢿⣿⣿⣿⣿⣿⣿⣿⣧⣜⡇⠻⢿⡿⠇⠀⠀⠀⠀⠀⡇⡜⢕⢄⢅⢔⣔⣔⣔⣔⢄⢕⢄⣴⣴⣵⣿⣿⣷⡄⠀⠀⠀⠀⠀⠀⢱⣵⠀⠀⠀⠀⠀⠀⠀⠀⠀⠀⠀⠀</a:t>
            </a:r>
            <a:br/>
            <a:r>
              <a:t>⠀⠀⠀⠀⠀⠀⠀⠀⠀⠀⠀⣿⣿⣿⣿⡿⠑⠄⠀⠀⠁⠘⣿⣿⣿⣿⣿⣿⣿⣗⢏⡟⠁⠀⠀⠀⠀⠀⠀⠀⠀⡇⠁⠀⢕⣱⣿⣿⣿⣿⣿⣿⣿⣿⣷⣷⣽⣿⣿⣿⠁⠀⠀⠀⠀⠀⠕⢜⢿⠀⠀⠀⠀⠀⠀⠀⠀⠀⠀⠀⠀</a:t>
            </a:r>
            <a:br/>
            <a:r>
              <a:t>⠀⠀⠀⠀⠀⠀⠀⠀⠀⠀⠀⣿⣿⣿⣿⣷⡄⠀⠀⠀⠀⠀⠜⣿⣿⣿⣿⣿⣿⣿⢕⡇⠄⠀⢀⠀⠀⠀⠀⠀⠀⡇⢅⢕⣸⣿⣿⣿⣿⣿⣿⣿⣿⣿⣿⣿⣿⣿⣿⡟⣄⢀⡀⠀⠀⠀⠀⢁⠑⠀⠀⠀⠀⠀⠀⠀⠀⠀⠀⠀⠀</a:t>
            </a:r>
            <a:br/>
            <a:r>
              <a:t>⠀⠀⠀⠀⠀⠀⠀⠀⠀⠀⠀⣿⣿⣿⣿⣿⣧⢄⠀⠀⠀⠀⢁⣿⣿⣿⣿⣿⣿⣿⢕⡇⠀⠄⠕⠀⠀⠀⠀⠀⢀⡇⢁⢱⣿⣿⣿⣿⣿⣿⣿⣿⣿⣿⣿⣿⣿⣿⣿⡟⠆⠈⢅⣄⢀⢀⢀⢀⠀⠀⠀⠀⠀⠀⠀⠀⠀⠀⠀⠀⠀</a:t>
            </a:r>
            <a:br/>
            <a:r>
              <a:t>⠀⠀⠀⠀⠀⠀⠀⠀⠀⠀⠀⣿⣿⣿⣿⣿⣿⢕⠀⠀⠀⠀⠀⢸⣿⣿⣿⣿⣿⣿⡇⡇⠀⠑⠕⠔⠀⠀⠀⠀⢰⣷⣆⣸⣿⣿⣿⣿⣿⣿⣿⣿⣿⣿⢿⣿⣿⣿⢟⠕⠔⠀⠈⢝⢕⢔⢄⢔⢕⠀⠀⠀⠀⠀⠀⠀⠀⠀⠀⠀⠀</a:t>
            </a:r>
            <a:br/>
            <a:r>
              <a:t>⠀⠀⠀⠀⠀⠀⠀⠀⠀⠀⠀⣿⣿⣿⣿⣿⣿⢕⠀⠀⠀⠀⠀⢸⣿⣿⣿⣿⣿⣿⡇⣿⠀⠀⠀⠀⠀⠀⠀⠀⣸⣿⡏⣿⣿⣿⣿⣿⣿⣿⣿⣿⣿⣿⣿⣿⣿⣿⢚⠀⠀⠀⢄⡕⢕⢕⢕⢕⢕⠀⠀⠀⠀⠀⠀⠀⠀⠀⠀⠀⠀</a:t>
            </a:r>
            <a:br/>
            <a:r>
              <a:t>⠀⠀⠀⠀⠀⠀⠀⠀⠀⠀⠀⣿⣿⣿⣿⣿⣿⢕⠀⠀⠀⠀⠀⢸⣿⣿⣿⣿⣿⣻⡇⡟⠀⠀⠀⠀⠀⠀⠀⠀⢺⣿⣷⣿⣿⣿⣿⣿⣿⣽⣿⣿⣿⣿⣿⣿⣿⢏⠕⢐⢀⢄⢕⢕⢕⢅⢕⢕⢕⠀⠀⠀⠀⠀⠀⠀⠀⠀⠀⠀⠀</a:t>
            </a:r>
            <a:br/>
            <a:r>
              <a:t>⠀⠀⠀⠀⠀⠀⠀⠀⠀⠀⠀⣿⣿⣿⣿⣿⣿⢕⠀⠀⠀⠀⠀⢸⣿⣿⣿⣿⣿⣿⡇⣇⠀⠀⠀⠀⠀⠀⠀⠀⢝⣿⣧⣿⣿⣿⣿⠿⢿⣿⣿⣿⣿⣿⣿⡿⢏⢔⢕⢕⢕⢕⢕⢅⢕⢕⢔⢔⢕⠀⠀⠀⠀⠀⠀⠀⠀⠀⠀⠀⠀</a:t>
            </a:r>
            <a:br/>
            <a:r>
              <a:t>⠀⠀⠀⠀⠀⠀⠀⠀⠀⠀⠀⣿⣿⣿⣿⣿⢿⠑⠀⠀⠀⠀⠀⢜⣿⣿⣿⣿⣿⣿⢕⢝⢄⢀⢄⢄⢄⢄⣔⣴⣾⣿⢟⢹⣿⣿⣿⣷⣷⣧⣷⣴⣿⣿⣿⣇⢅⢕⢕⢕⢕⢕⢕⢕⢕⢕⢕⣔⣕⠀⠀⠀⠀⠀⠀⠀⠀⠀⠀⠀⠀</a:t>
            </a:r>
            <a:br/>
            <a:r>
              <a:t>⠀⠀⠀⠀⠀⠀⠀⠀⠀⠀⠀⣿⣿⣿⣿⣿⢇⢀⠀⠀⠀⠀⠀⠕⣿⣿⣿⣿⣿⣿⠀⢸⣗⣽⣷⣾⣿⣿⣿⣿⣿⡇⠀⢸⣿⣿⣿⣿⣿⣿⣿⣿⣿⣿⣿⣿⣧⡕⢕⢕⢕⢕⢕⢕⢞⣿⣿⣿⣿⠀⠀⠀⠀⠀⠀⠀⠀⠀⠀⠀⠀</a:t>
            </a:r>
            <a:br/>
            <a:r>
              <a:t>⠀⠀⠀⠀⠀⠀⠀⠀⠀⠀⠀⣿⣿⣿⣿⣿⡇⢄⠀⠀⠀⠀⠀⢕⣿⣿⣿⣿⣿⣿⠀⢸⣵⢼⢗⣿⣿⣿⣿⣿⣿⢁⠀⠀⠙⠟⢻⢿⣿⣿⣿⢟⢕⢸⣿⣿⣿⣷⣕⣕⡕⢕⣕⣕⣕⣼⣳⣟⣿⠀⠀⠀⠀⠀⠀⠀⠀⠀⠀⠀⠀</a:t>
            </a:r>
            <a:br/>
            <a:r>
              <a:t>⠀⠀⠀⠀⠀⠀⠀⠀⠀⠀⠀⣿⣿⣿⣿⣿⡇⢕⢕⢔⢔⢔⢔⢕⣿⣿⣿⣿⣿⣷⠀⢕⣧⣵⣿⣿⣿⣿⣿⣿⡏⢔⠀⠀⠀⠀⠀⠀⠁⠀⢑⢕⢕⢸⣿⣿⣿⣿⣿⣷⣷⣷⣷⣷⣿⣿⣿⣿⣿⠀⠀⠀⠀⠀⠀⠀⠀⠀⠀⠀⠀</a:t>
            </a:r>
            <a:br/>
            <a:r>
              <a:t>⠀⠀⠀⠀⠀⠀⠀⠀⠀⠀⠀⣿⣿⣿⣿⣿⢇⢕⢕⢕⢕⢕⢕⢕⣿⣿⣿⣿⣿⣟⣄⣾⣿⣿⣿⣿⣿⣿⣿⣿⡇⢕⢕⢔⢄⢀⢄⠔⠕⢕⢅⢕⢄⣾⣿⣿⣿⣿⣿⣿⣿⣿⣿⣿⣿⣿⣿⣿⣿⠀⠀⠀⠀⠀⠀⠀⠀⠀⠀⠀⠀</a:t>
            </a:r>
            <a:br/>
            <a:r>
              <a:t>⠀⠀⠀⠀⠀⠀⠀⠀⠀⠀⠀⣿⣿⣿⣿⡿⢕⢕⢕⢕⢕⢕⢕⢜⣿⣿⢿⢟⣹⣿⣿⣿⣿⣿⣿⣿⣿⣿⣿⣿⡇⢕⢕⢕⢕⢕⢕⢕⢕⢕⢕⢕⣰⣿⣿⣿⣿⣿⣿⣿⣿⣿⣿⣿⣿⣿⣿⣿⣿⠀⠀⠀⠀⠀⠀⠀⠀⠀⠀⠀⠀</a:t>
            </a:r>
            <a:br/>
            <a:r>
              <a:t>⠀⠀⠀⠀⠀⠀⠀⠀⠀⠀⠀⣿⣿⣿⣿⡗⢕⢗⢕⣕⢕⠕⢜⢝⢟⢕⢕⣼⣿⣿⣿⣿⣿⣿⣿⣿⣿⣿⣿⣿⡇⢕⢕⢕⢕⢕⢕⢕⢕⢕⢕⣵⣿⣿⣿⣿⣿⣿⣿⣿⣿⣿⣿⣿⣿⣿⣿⣿⣿⠀⠀⠀⠀⠀⠀⠀⠀⠀⠀⠀⠀</a:t>
            </a:r>
            <a:br/>
            <a:r>
              <a:t>⠀⠀⠀⠀⠀⠀⠀⠀⠀⠀⠀⣿⣿⣿⣿⢗⢗⢻⢏⢝⢕⢕⢕⢕⢕⢕⢸⣿⣿⣿⣿⣿⣿⣿⣿⣿⣿⣿⣿⣿⡷⢕⢕⢕⢕⢕⢕⢕⢕⠕⣰⣿⣿⣿⣿⣿⣿⣿⣿⣿⣿⣿⣿⣿⣿⣿⣿⣿⣿⠀⠀⠀⠀⠀⠀⠀⠀⠀⠀⠀⠀</a:t>
            </a:r>
            <a:br/>
            <a:r>
              <a:t>⠀⠀⠀⠀⠀⠀⠀⠀⠀⠀⠀⡿⣿⡏⢇⢕⢕⢕⢕⢕⢕⢕⢕⣕⣕⣵⣾⣿⣿⣿⣿⣿⣿⣿⣿⣿⣿⣿⣿⣿⣏⢕⢕⢕⢕⢕⢕⢕⠕⣼⣿⣿⣿⣿⣿⣿⣿⣿⣿⣿⣿⣿⣿⣿⣿⣿⣿⣿⣿⠀⠀⠀⠀⠀⠀⠀⠀⠀⠀⠀⠀</a:t>
            </a:r>
            <a:br/>
            <a:r>
              <a:t>⠀⠀⠀⠀⠀⠀⠀⠀⠀⠀⠀⠃⢕⢅⢕⢕⢜⢝⢝⢕⣱⣿⣿⣿⣿⣿⣿⣿⣿⣿⣿⣿⣿⣿⣿⣿⣿⣿⣿⣿⢇⢕⢕⢕⢕⢕⢕⢕⢕⣿⣿⣿⣿⣿⣿⣿⣿⣿⣿⣿⣿⣿⣿⣿⣿⣿⣿⣿⣿⠀⠀⠀⠀⠀⠀⠀⠀⠀⠀⠀⠀</a:t>
            </a:r>
            <a:br/>
            <a:r>
              <a:t>⠀⠀⠀⠀⠀⠀⠀⠀⠀⠀⠀⠑⠑⠑⠑⠑⠑⠑⠑⠑⠑⠑⠘⠛⠛⠛⠛⠛⠛⠛⠛⠛⠛⠛⠛⠛⠛⠛⠛⠛⠑⠑⠑⠑⠑⠑⠑⠑⠘⠛⠛⠛⠛⠛⠛⠛⠛⠛⠛⠛⠛⠛⠛⠛⠛⠛⠛⠛⠛⠀⠀⠀⠀⠀⠀⠀⠀⠀⠀⠀⠀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⠀⠀⠀⠀⠀⠀⠀⠀⠀⠀⠀⣿⣿⣿⣿⣿⡟⢕⢜⣿⣿⣿⣿⣿⣿⣿⣿⣿⣿⣿⣿⢕⢱⢔⠕⢕⢕⠕⠑⠀⠀⡇⠀⠀⠀⠀⠀⠀⠀⠀⠀⠀⠀⠀⠀⠀⠀⠀⠀⠀⠀⠀⠀⠀⠀⠀⠀⠀⠀⠀⠀⠀⠀⠀⠀⠀⠀⠀⠀⠀⠀</a:t>
            </a:r>
            <a:br/>
            <a:r>
              <a:t>⠀⠀⠀⠀⠀⠀⠀⠀⠀⠀⠀⣿⣿⣿⣿⣿⣧⣵⣾⣿⣿⣿⣿⣿⣿⣿⣿⣿⣿⣿⡏⢕⢕⢕⠕⠁⠀⠀⠀⠀⠀⡇⠀⠀⠀⠀⠀⠀⠀⠀⠀⠀⠀⠀⠀⠀⠀⠀⠀⠀⠀⠀⠀⠀⠀⠀⠀⠀⠀⠀⠀⠀⠀⠀⠀⠀⠀⠀⠀⠀⠀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⠀⠀⠀⠀⠀⠀⠀⠀⠀⠀⠀⣿⣿⣿⣿⣿⣿⣿⣿⣿⣿⣿⣿⣿⣿⣿⣿⣿⣧⡕⢕⢕⠑⢰⣵⠔⠀⠀⠀⠀⠀⡇⠀⠀⠀⡠⠄⢀⢀⠅⢜⢝⡟⣷⢶⣄⢀⠀⠀⠀⠀⠀⠀⠀⠀⠀⠀⠀⠀⠀⠀⠀⠀⠀⠀⠀⠀⠀⠀⠀⠀</a:t>
            </a:r>
            <a:br/>
            <a:r>
              <a:t>⠀⠀⠀⠀⠀⠀⠀⠀⠀⠀⠀⣿⣿⣿⣿⣿⣿⣿⣿⣾⣯⣿⣿⣿⣿⣿⣿⣿⣿⡿⢗⣷⣼⣿⣿⣧⢀⠀⠀⠀⠀⡗⡀⠕⠑⠑⢁⢕⡱⢷⣕⢷⢾⢟⢳⢷⣿⣦⣀⠀⠀⠀⠀⠀⠀⠀⠀⠀⠀⠀⠀⠀⠀⠀⠀⠀⠀⠀⠀⠀⠀</a:t>
            </a:r>
            <a:br/>
            <a:r>
              <a:t>⠀⠀⠀⠀⠀⠀⠀⠀⠀⠀⠀⣿⣿⣿⣿⣿⡿⠋⠁⠁⠘⢿⣿⣿⣿⣿⣿⣿⣿⣿⣕⡯⠹⢿⡿⠟⠁⠀⠀⠀⠀⣿⢕⠁⠑⠕⢀⢀⢅⢅⢀⢔⠀⢄⣀⣜⣿⣿⣷⣄⠀⠀⠀⠀⠀⠀⠀⢔⣵⠀⠀⠀⠀⠀⠀⠀⠀⠀⠀⠀⠀</a:t>
            </a:r>
            <a:br/>
            <a:r>
              <a:t>⠀⠀⠀⠀⠀⠀⠀⠀⠀⠀⠀⣿⣿⣿⣿⣿⠑⠀⠀⠀⠀⠑⢻⣿⣿⣿⣿⣿⣿⣿⡎⢟⠃⠀⠀⠀⠀⠀⠀⠀⠀⢇⠁⠕⢜⣸⣾⣾⣷⣷⣵⣷⣵⣽⣽⣟⣯⣿⣿⡏⠀⠀⠀⠀⠀⠀⠐⢕⢻⠀⠀⠀⠀⠀⠀⠀⠀⠀⠀⠀⠀</a:t>
            </a:r>
            <a:br/>
            <a:r>
              <a:t>⠀⠀⠀⠀⠀⠀⠀⠀⠀⠀⠀⣿⣿⣿⣿⣿⡔⠀⠀⠀⠀⠀⠑⣿⣿⣿⣿⣿⣿⣿⡇⢸⠔⠀⢀⠀⠀⠀⠀⠀⠀⢇⠀⢔⣿⣿⣿⣿⣿⣿⣿⣿⣿⣿⣿⣿⣿⣿⣿⢕⢠⢀⣀⠀⠀⠀⠀⠁⠁⠀⠀⠀⠀⠀⠀⠀⠀⠀⠀⠀⠀</a:t>
            </a:r>
            <a:br/>
            <a:r>
              <a:t>⠀⠀⠀⠀⠀⠀⠀⠀⠀⠀⠀⣿⣿⣿⣿⣿⣿⡄⠀⠀⠀⠀⠀⢸⣿⣿⣿⣿⣿⣿⡇⢸⢀⠀⠕⠔⠀⠀⠀⠀⠀⡕⢕⣼⣿⣿⣿⣿⣿⣿⣿⣿⣿⣿⣿⣿⣿⣿⣿⢜⠦⠀⢉⣠⡀⠀⢀⠀⠀⠀⠀⠀⠀⠀⠀⠀⠀⠀⠀⠀⠀</a:t>
            </a:r>
            <a:br/>
            <a:r>
              <a:t>⠀⠀⠀⠀⠀⠀⠀⠀⠀⠀⠀⣿⣿⣿⣿⣿⣿⡇⠀⠀⠀⠀⠀⢜⣿⣿⣿⣿⣿⣿⡇⢸⢕⠁⠕⠔⠀⠀⠀⠀⢄⣇⢕⣿⣿⣿⣿⣿⣿⣿⣿⣿⣿⣿⣿⣿⣿⣿⠏⠐⠆⠀⠁⢙⢇⢔⢕⢄⢕⠀⠀⠀⠀⠀⠀⠀⠀⠀⠀⠀⠀</a:t>
            </a:r>
            <a:br/>
            <a:r>
              <a:t>⠀⠀⠀⠀⠀⠀⠀⠀⠀⠀⠀⣿⣿⣿⣿⣿⣿⡇⠀⠀⠀⠀⠀⢔⣿⣿⣿⣿⣿⣿⡇⢸⢕⠀⠀⠀⠀⠀⠀⠀⢸⣿⢾⣿⣿⣿⣿⣿⣿⣿⣿⣿⣿⣿⣿⣿⣿⡇⠘⠃⠀⠀⢀⢔⡕⢕⢕⢕⢕⠀⠀⠀⠀⠀⠀⠀⠀⠀⠀⠀⠀</a:t>
            </a:r>
            <a:br/>
            <a:r>
              <a:t>⠀⠀⠀⠀⠀⠀⠀⠀⠀⠀⠀⣿⣿⣿⣿⣿⣿⡇⠀⠀⠀⠀⠀⠕⣿⣿⣿⣿⣿⣹⡇⢸⠑⠀⠀⠀⠀⠀⠀⠀⢸⣿⣼⣿⣿⣿⣿⣿⣟⣿⡿⣿⣿⣿⣿⣿⣿⢷⠕⢀⢀⢀⢁⢑⢕⢅⢀⢕⢕⠀⠀⠀⠀⠀⠀⠀⠀⠀⠀⠀⠀</a:t>
            </a:r>
            <a:br/>
            <a:r>
              <a:t>⠀⠀⠀⠀⠀⠀⠀⠀⠀⠀⠀⣿⣿⣿⣿⣿⣿⡇⠀⠀⠀⠀⠀⠔⣿⣿⣿⣿⣿⣿⡇⢸⠀⠀⠀⠀⠀⠀⠀⠀⠕⣿⣿⣿⣿⣿⣿⣿⣿⣿⣿⣿⣿⣿⣿⡿⢏⢕⢇⢕⢕⢕⢕⢕⢕⢕⠄⠀⢕⠀⠀⠀⠀⠀⠀⠀⠀⠀⠀⠀⠀</a:t>
            </a:r>
            <a:br/>
            <a:r>
              <a:t>⠀⠀⠀⠀⠀⠀⠀⠀⠀⠀⠀⣿⣿⣿⣿⣿⡿⠇⠀⠀⠀⠀⠀⠀⣿⣿⣿⣿⣿⣿⡇⢜⢄⢄⢄⢄⢄⢄⢔⣰⣷⣿⠟⣿⣿⣿⣧⣕⣝⣟⣟⣹⣿⣿⣟⢕⢕⢕⢕⢕⢕⢕⢕⢕⢕⢕⢕⢔⣕⠀⠀⠀⠀⠀⠀⠀⠀⠀⠀⠀⠀</a:t>
            </a:r>
            <a:br/>
            <a:r>
              <a:t>⠀⠀⠀⠀⠀⠀⠀⠀⠀⠀⠀⣿⣿⣿⣿⣿⡇⢀⠀⠀⠀⠀⠀⠀⢿⣿⣿⣿⣿⣿⡇⠀⡗⣫⣿⣾⣿⣿⣿⣿⡿⠃⠀⣿⣿⣿⣿⣿⣿⣿⣿⣿⣿⣿⣿⣷⡕⢕⢕⢕⢕⢕⢕⢕⢜⣿⣿⡿⣿⠀⠀⠀⠀⠀⠀⠀⠀⠀⠀⠀⠀</a:t>
            </a:r>
            <a:br/>
            <a:r>
              <a:t>⠀⠀⠀⠀⠀⠀⠀⠀⠀⠀⠀⣿⣿⣿⣿⣿⡇⢔⠄⠀⠀⠀⠀⠀⣿⣿⣿⣿⣿⣿⢇⠀⣯⡼⢽⣷⣿⣿⣿⣿⡇⠀⠀⠝⢿⣿⣿⣿⣿⣿⣿⡿⢝⣿⣿⣿⣿⣵⢕⡕⢕⣕⡕⣕⣗⣯⣽⣿⡿⠀⠀⠀⠀⠀⠀⠀⠀⠀⠀⠀⠀</a:t>
            </a:r>
            <a:br/>
            <a:r>
              <a:t>⠀⠀⠀⠀⠀⠀⠀⠀⠀⠀⠀⣿⣿⣿⣿⣿⡇⢕⢔⢔⢔⢔⢔⢕⣿⣿⣿⣿⣿⣿⢕⠀⣧⣵⣿⣿⣿⣿⣿⣿⢇⠀⠀⠀⠀⠁⠈⠙⠛⢟⢝⢕⠕⣿⣿⣿⣿⣿⣷⣷⣾⣷⣷⣿⣿⣿⣿⣿⣿⠀⠀⠀⠀⠀⠀⠀⠀⠀⠀⠀⠀</a:t>
            </a:r>
            <a:br/>
            <a:r>
              <a:t>⠀⠀⠀⠀⠀⠀⠀⠀⠀⠀⠀⣿⣿⣿⣿⣿⡇⢕⢕⢕⢕⢕⢕⢕⣿⣿⣿⣿⣿⣿⣵⣾⣿⣿⣿⣿⣿⣿⣿⣿⢕⢕⢄⢀⠀⢀⢀⢄⠄⢔⢕⢕⢄⣿⣿⣿⣿⣿⣿⣿⣿⣿⣿⣿⣿⣿⣿⣿⣿⠀⠀⠀⠀⠀⠀⠀⠀⠀⠀⠀⠀</a:t>
            </a:r>
            <a:br/>
            <a:r>
              <a:t>⠀⠀⠀⠀⠀⠀⠀⠀⠀⠀⠀⣿⣿⣿⣿⣿⢇⢕⢕⢕⢕⢕⢕⢕⣽⣿⡿⢏⣿⣿⣿⣿⣿⣿⣿⣿⣿⣿⣿⣿⢕⢕⢕⢕⢕⢔⢔⢔⢕⢕⢕⢕⢱⣿⣿⣿⣿⣿⣿⣿⣿⣿⣿⣿⣿⣿⣿⣿⣿⠀⠀⠀⠀⠀⠀⠀⠀⠀⠀⠀⠀</a:t>
            </a:r>
            <a:br/>
            <a:r>
              <a:t>⠀⠀⠀⠀⠀⠀⠀⠀⠀⠀⠀⣿⣿⣿⣿⣿⢕⢕⢇⣕⡕⢕⢱⢏⢟⢕⣱⣾⣿⣿⣿⣿⣿⣿⣿⣿⣿⣿⣿⣿⢕⢕⢕⢕⢕⢕⢕⢕⢕⢕⢕⢱⣿⣿⣿⣿⣿⣿⣿⣿⣿⣿⣿⣿⣿⣿⣿⣿⣿⠀⠀⠀⠀⠀⠀⠀⠀⠀⠀⠀⠀</a:t>
            </a:r>
            <a:br/>
            <a:r>
              <a:t>⠀⠀⠀⠀⠀⠀⠀⠀⠀⠀⠀⣿⣿⣿⣿⡿⢿⣿⡿⢿⢇⢕⢕⢕⢕⢱⣿⣿⣿⣿⣿⣿⣿⣿⣿⣿⣿⣿⣿⣿⡇⢕⢕⢕⢕⢕⢕⢕⢕⢕⢱⣿⣿⣿⣿⣿⣿⣿⣿⣿⣿⣿⣿⣿⣿⣿⣿⣿⣿⠀⠀⠀⠀⠀⠀⠀⠀⠀⠀⠀⠀</a:t>
            </a:r>
            <a:br/>
            <a:r>
              <a:t>⠀⠀⠀⠀⠀⠀⠀⠀⠀⠀⠀⣿⣿⣿⢟⢗⢝⢕⢕⢕⢕⢕⡕⣕⣱⣼⣿⣿⣿⣿⣿⣿⣿⣿⣿⣿⣿⣿⣿⣿⡇⢕⢕⢕⢕⢕⢕⢕⢕⣰⣿⣿⣿⣿⣿⣿⣿⣿⣿⣿⣿⣿⣿⣿⣿⣿⣿⣿⣿⠀⠀⠀⠀⠀⠀⠀⠀⠀⠀⠀⠀</a:t>
            </a:r>
            <a:br/>
            <a:r>
              <a:t>⠀⠀⠀⠀⠀⠀⠀⠀⠀⠀⠀⠟⢋⢕⢕⢕⢜⢕⢜⣕⣺⣿⣿⣿⣿⣿⣿⣿⣿⣿⣿⣿⣿⣿⣿⣿⣿⣿⣿⣿⢕⢕⢕⢕⢕⢕⢕⢕⢁⣿⣿⣿⣿⣿⣿⣿⣿⣿⣿⣿⣿⣿⣿⣿⣿⣿⣿⣿⣿⠀⠀⠀⠀⠀⠀⠀⠀⠀⠀⠀⠀</a:t>
            </a:r>
            <a:br/>
            <a:r>
              <a:t>⠀⠀⠀⠀⠀⠀⠀⠀⠀⠀⠀⠑⠑⠑⠑⠑⠑⠑⠑⠑⠑⠘⠛⠛⠛⠛⠛⠛⠛⠛⠛⠛⠛⠛⠛⠛⠛⠛⠛⠃⠑⠑⠑⠑⠑⠑⠑⠑⠑⠛⠛⠛⠛⠛⠛⠛⠛⠛⠛⠛⠛⠛⠛⠛⠛⠛⠛⠛⠛⠀⠀⠀⠀⠀⠀⠀⠀⠀⠀⠀⠀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⠀⠀⠀⠀⠀⠀⠀⠀⠀⠀⠀⣿⣿⣿⣿⣿⣿⢕⢕⢻⣿⣿⣿⣿⣿⣿⣿⣿⣿⣿⣿⣏⣇⡧⢕⢕⡕⠕⠑⠁⠀⢸⠀⠀⠀⠀⠀⠀⠀⠀⠀⠀⠀⠀⠀⠀⠀⠀⠀⠀⠀⠀⠀⠀⠀⠀⠀⠀⠀⠀⠀⠀⠀⠀⠀⠀⠀⠀⠀⠀⠀</a:t>
            </a:r>
            <a:br/>
            <a:r>
              <a:t>⠀⠀⠀⠀⠀⠀⠀⠀⠀⠀⠀⣿⣿⣿⣿⣿⣿⣵⣵⣿⣿⣿⣿⣿⣿⣿⣿⣿⣿⣿⣿⢕⢕⢕⠕⠕⠀⠀⠀⠀⠀⢸⠀⠀⠀⠀⠀⠀⠀⠀⠀⠀⠀⠀⠀⠀⠀⠀⠀⠀⠀⠀⠀⠀⠀⠀⠀⠀⠀⠀⠀⠀⠀⠀⠀⠀⠀⠀⠀⠀⠀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⠀⠀⠀⠀⠀⠀⠀⠀⠀⠀⠀⣿⣿⣿⣿⣿⣿⣿⣿⣿⣿⣿⣿⣿⣿⣿⣿⣿⣿⣿⣇⢱⠘⢑⣶⡆⠀⠀⠀⠀⠀⢸⠀⠀⠀⢀⠄⠀⠐⢰⢰⢴⢦⣤⡀⠀⠀⠀⠀⠀⠀⠀⠀⠀⠀⠀⠀⠀⠀⠀⠀⠀⠀⠀⠀⠀⠀⠀⠀⠀⠀</a:t>
            </a:r>
            <a:br/>
            <a:r>
              <a:t>⠀⠀⠀⠀⠀⠀⠀⠀⠀⠀⠀⣿⣿⣿⣿⣿⣿⣿⣿⣷⣮⣿⣿⣿⣿⣿⣿⣿⣿⣿⢟⢺⣵⣿⣿⣷⡔⠀⠀⠀⠀⢸⢔⢔⠜⠅⠔⢔⣡⣅⣱⣵⣾⣝⣽⣶⣄⠀⠀⠀⠀⠀⠀⠀⠀⠀⠀⠀⠀⠀⠀⠀⠀⠀⠀⠀⠀⠀⠀⠀⠀</a:t>
            </a:r>
            <a:br/>
            <a:r>
              <a:t>⠀⠀⠀⠀⠀⠀⠀⠀⠀⠀⠀⣿⣿⣿⣿⣿⣿⠏⠁⠁⠘⢹⣿⣿⣿⣿⣿⣿⣿⣿⣇⣸⠜⢿⢿⢟⠑⠀⠀⠀⠀⢜⠑⢔⠄⠁⠁⠑⠋⠉⢁⢁⠁⠁⢜⢻⣿⣷⣀⠀⠀⠀⠀⠀⠀⠀⠀⢀⣴⠀⠀⠀⠀⠀⠀⠀⠀⠀⠀⠀⠀</a:t>
            </a:r>
            <a:br/>
            <a:r>
              <a:t>⠀⠀⠀⠀⠀⠀⠀⠀⠀⠀⠀⣿⣿⣿⣿⣿⡇⠀⠀⠀⠀⠀⢹⣿⣿⣿⣿⣿⣿⣿⣿⢹⠙⠀⠀⠀⠀⠀⠀⠀⢰⠕⢄⢔⢄⣵⣵⣵⣵⣕⣵⣱⣵⣷⣷⣿⢿⣿⣿⠇⠀⠀⠀⠀⠀⠀⠀⠕⢝⠀⠀⠀⠀⠀⠀⠀⠀⠀⠀⠀⠀</a:t>
            </a:r>
            <a:br/>
            <a:r>
              <a:t>⠀⠀⠀⠀⠀⠀⠀⠀⠀⠀⠀⣿⣿⣿⣿⣿⣇⠀⠀⠀⠀⠀⠀⢹⣿⣿⣿⣿⣿⣿⡷⢕⠔⠀⢀⢀⠀⠀⠀⠀⠀⠀⢄⣱⣾⣿⣿⣿⣿⣿⣿⣿⣿⣿⣿⣿⣿⣿⡏⢄⢄⡄⢀⢀⠀⠀⠀⠀⠑⠀⠀⠀⠀⠀⠀⠀⠀⠀⠀⠀⠀</a:t>
            </a:r>
            <a:br/>
            <a:r>
              <a:t>⠀⠀⠀⠀⠀⠀⠀⠀⠀⠀⠀⣿⣿⣿⣿⣿⣿⡇⠀⠀⠀⠀⠀⠘⣿⣿⣿⣿⣿⣿⡗⢕⢀⠀⠄⠕⠀⠀⠀⠀⠀⠄⢱⣿⣿⣿⣿⣿⣿⣿⣿⣿⣿⣿⣿⣿⣿⣿⡏⢁⢳⠔⠈⣡⣄⠀⠀⠄⠀⠀⠀⠀⠀⠀⠀⠀⠀⠀⠀⠀⠀</a:t>
            </a:r>
            <a:br/>
            <a:r>
              <a:t>⠀⠀⠀⠀⠀⠀⠀⠀⠀⠀⠀⣿⣿⣿⣿⣿⣿⣷⠀⠀⠀⠀⠀⠀⣿⣿⣿⣿⣿⣿⡕⢕⢕⠀⠁⠕⠀⠀⠀⠀⠀⢐⢼⣿⣿⣿⣿⣿⣿⣿⣿⣿⣿⣿⣿⣿⣿⣿⠇⠀⠖⠐⠀⠘⢏⢕⢕⢄⢕⠀⠀⠀⠀⠀⠀⠀⠀⠀⠀⠀⠀</a:t>
            </a:r>
            <a:br/>
            <a:r>
              <a:t>⠀⠀⠀⠀⠀⠀⠀⠀⠀⠀⠀⣿⣿⣿⣿⣿⣿⣿⠄⠀⠀⠀⠀⠀⢻⣿⣿⣿⣿⣿⡷⢕⡕⠀⠀⠀⠀⠀⠀⢀⣾⡇⣿⣿⣿⣿⣿⣿⣿⣿⣿⣿⣿⣿⣿⣿⡿⠃⠀⠃⠀⠀⠀⢄⡕⢕⢕⢕⢕⠀⠀⠀⠀⠀⠀⠀⠀⠀⠀⠀⠀</a:t>
            </a:r>
            <a:br/>
            <a:r>
              <a:t>⠀⠀⠀⠀⠀⠀⠀⠀⠀⠀⠀⣿⣿⣿⣿⣿⣿⡿⠀⠀⠀⠀⠀⠀⢺⣿⣿⣿⣿⣿⣿⢕⢕⠀⠀⠀⠀⠀⠀⠁⢿⡜⣿⣿⣿⣿⣿⣿⣿⣿⣿⣿⣿⣿⣿⣿⡿⢷⠕⠐⢀⢀⢀⢑⢑⢅⢀⠕⢕⠀⠀⠀⠀⠀⠀⠀⠀⠀⠀⠀⠀</a:t>
            </a:r>
            <a:br/>
            <a:r>
              <a:t>⠀⠀⠀⠀⠀⠀⠀⠀⠀⠀⠀⣿⣿⣿⣿⣿⣿⣷⠀⠀⠀⠀⠀⠀⣾⣿⣿⣿⣿⣿⣏⢕⡇⠀⠀⠀⠀⠀⠀⠀⠜⢿⣿⣿⣿⣿⣿⣷⣾⣿⣿⣿⣿⣿⣿⡿⢑⢕⢔⢕⢕⢕⢕⢕⢕⢕⢄⠀⢀⠀⠀⠀⠀⠀⠀⠀⠀⠀⠀⠀⠀</a:t>
            </a:r>
            <a:br/>
            <a:r>
              <a:t>⠀⠀⠀⠀⠀⠀⠀⠀⠀⠀⠀⣿⣿⣿⣿⣿⣿⠏⠀⠀⠀⠀⠀⠀⢸⣿⣿⣿⣿⣿⣿⠁⡕⢄⢄⢄⢄⡄⡔⣰⣴⣼⣿⣿⣿⣟⢛⢻⢿⢿⢿⣿⣿⣿⢟⢕⢕⢕⢕⢕⢕⢕⢕⢕⢕⢕⢕⢕⣕⠀⠀⠀⠀⠀⠀⠀⠀⠀⠀⠀⠀</a:t>
            </a:r>
            <a:br/>
            <a:r>
              <a:t>⠀⠀⠀⠀⠀⠀⠀⠀⠀⠀⠀⣿⣿⣿⣿⣿⣿⢑⠀⠀⠀⠀⠀⠀⢸⣿⣿⣿⣿⣿⣏⠀⣷⣟⣾⣿⣿⣿⣿⣿⡿⠋⣿⣿⣿⣿⣷⣷⣷⣾⣾⣿⣿⣿⣷⡕⢕⢕⢕⢕⢕⢕⢕⢕⢕⢝⣿⣿⣿⠀⠀⠀⠀⠀⠀⠀⠀⠀⠀⠀⠀</a:t>
            </a:r>
            <a:br/>
            <a:r>
              <a:t>⠀⠀⠀⠀⠀⠀⠀⠀⠀⠀⠀⣿⣿⣿⣿⣿⣿⢕⢅⠄⠀⠀⠀⠐⣾⣿⣿⣿⣿⣿⡇⠀⣿⡽⢼⣺⣿⣿⣿⣿⢕⠀⢸⣿⣿⣿⣿⣿⣿⣿⣿⡿⢿⣿⣿⣿⣧⢕⢕⡕⢕⢕⣕⣕⣕⣱⣿⣿⡿⠀⠀⠀⠀⠀⠀⠀⠀⠀⠀⠀⠀</a:t>
            </a:r>
            <a:br/>
            <a:r>
              <a:t>⠀⠀⠀⠀⠀⠀⠀⠀⠀⠀⠀⣿⣿⣿⣿⣿⣿⢕⢕⢔⢔⢄⢕⢕⣿⣿⣿⣿⣿⣿⡇⠀⣿⣵⣾⣿⣿⣿⣿⡟⠀⠀⠀⠘⠟⠟⢿⡿⢿⡿⢟⢕⢜⣿⣿⣿⣿⣷⣷⣷⣷⣷⣿⣿⣿⣿⣿⣿⣿⠀⠀⠀⠀⠀⠀⠀⠀⠀⠀⠀⠀</a:t>
            </a:r>
            <a:br/>
            <a:r>
              <a:t>⠀⠀⠀⠀⠀⠀⠀⠀⠀⠀⠀⣿⣿⣿⣿⣿⣿⢕⢕⢕⢕⢕⢕⢕⣿⣿⣿⣿⣿⣿⣧⣾⣿⣿⣿⣿⣿⣿⣿⡇⢕⢄⠀⠀⠀⠀⠀⠀⢐⢁⢕⢕⢅⣿⣿⣿⣿⣿⣿⣿⣿⣿⣿⣿⣿⣿⣿⣿⣿⠀⠀⠀⠀⠀⠀⠀⠀⠀⠀⠀⠀</a:t>
            </a:r>
            <a:br/>
            <a:r>
              <a:t>⠀⠀⠀⠀⠀⠀⠀⠀⠀⠀⠀⣿⣿⣿⣿⣿⢟⢕⢕⢕⢕⢕⢕⢕⣽⣿⣿⢿⣿⣿⣿⣿⣿⣿⣿⣿⣿⣿⣿⢇⢕⢕⢕⢄⢔⢔⢑⢅⢅⢕⢕⢕⢸⣿⣿⣿⣿⣿⣿⣿⣿⣿⣿⣿⣿⣿⣿⣿⣿⠀⠀⠀⠀⠀⠀⠀⠀⠀⠀⠀⠀</a:t>
            </a:r>
            <a:br/>
            <a:r>
              <a:t>⠀⠀⠀⠀⠀⠀⠀⠀⠀⠀⠀⣿⣿⣿⣿⣿⢗⢗⣗⣏⡕⢜⢜⢟⢟⢏⣵⣿⣿⣿⣿⣿⣿⣿⣿⣿⣿⣿⣿⡇⢕⢕⢕⢕⢕⢕⢕⢕⢕⢕⢕⢕⣿⣿⣿⣿⣿⣿⣿⣿⣿⣿⣿⣿⣿⣿⣿⣿⣿⠀⠀⠀⠀⠀⠀⠀⠀⠀⠀⠀⠀</a:t>
            </a:r>
            <a:br/>
            <a:r>
              <a:t>⠀⠀⠀⠀⠀⠀⠀⠀⠀⠀⠀⣿⣿⣿⣿⣿⣿⣿⡿⢿⢗⢕⢕⢞⢫⣿⣿⣿⣿⣿⣿⣿⣿⣿⣿⣿⣿⣿⣿⣇⢕⢕⢕⢕⢕⢕⢕⢕⢕⢕⢕⣾⣿⣿⣿⣿⣿⣿⣿⣿⣿⣿⣿⣿⣿⣿⣿⣿⣿⠀⠀⠀⠀⠀⠀⠀⠀⠀⠀⠀⠀</a:t>
            </a:r>
            <a:br/>
            <a:r>
              <a:t>⠀⠀⠀⠀⠀⠀⠀⠀⠀⠀⠀⣿⣿⣿⡿⢟⢝⣕⣕⣕⣱⣕⣕⣵⣼⣿⣿⣿⣿⣿⣿⣿⣿⣿⣿⣿⣿⣿⣿⣿⢕⢕⢕⢕⢕⢕⢕⢕⢕⢅⣼⣿⣿⣿⣿⣿⣿⣿⣿⣿⣿⣿⣿⣿⣿⣿⣿⣿⣿⠀⠀⠀⠀⠀⠀⠀⠀⠀⠀⠀⠀</a:t>
            </a:r>
            <a:br/>
            <a:r>
              <a:t>⠀⠀⠀⠀⠀⠀⠀⠀⠀⠀⠀⠟⢝⢅⢕⢕⢜⢝⢝⢏⣿⣿⣿⣿⣿⣿⣿⣿⣿⣿⣿⣿⣿⣿⣿⣿⣿⣿⣿⡿⢕⢕⢕⢕⢕⢕⢕⢕⠑⣿⣿⣿⣿⣿⣿⣿⣿⣿⣿⣿⣿⣿⣿⣿⣿⣿⣿⣿⣿⠀⠀⠀⠀⠀⠀⠀⠀⠀⠀⠀⠀</a:t>
            </a:r>
            <a:br/>
            <a:r>
              <a:t>⠀⠀⠀⠀⠀⠀⠀⠀⠀⠀⠀⠑⠑⠑⠑⠑⠑⠑⠑⠑⠃⠘⠛⠛⠛⠛⠛⠛⠛⠛⠛⠛⠛⠛⠛⠛⠛⠛⠛⠃⠑⠑⠑⠑⠑⠑⠑⠑⠀⠛⠛⠛⠛⠛⠛⠛⠛⠛⠛⠛⠛⠛⠛⠛⠛⠛⠛⠛⠛⠀⠀⠀⠀⠀⠀⠀⠀⠀⠀⠀⠀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⠀⠀⠀⠀⠀⠀⠀⠀⠀⠀⠀⣿⣿⣿⣿⣿⣿⡟⢕⢕⣻⣿⣿⣿⣿⣿⣿⣿⣿⣿⣿⡿⢷⢼⢇⢕⢕⠕⠑⠁⠀⠀⢿⠀⠀⠀⠀⠀⠀⠀⠀⠀⠀⠀⠀⠀⠀⠀⠀⠀⠀⠀⠀⠀⠀⠀⠀⠀⠀⠀⠀⠀⠀⠀⠀⠀⠀⠀⠀⠀⠀</a:t>
            </a:r>
            <a:br/>
            <a:r>
              <a:t>⠀⠀⠀⠀⠀⠀⠀⠀⠀⠀⠀⣿⣿⣿⣿⣿⣿⣷⣷⣷⣿⣿⣿⣿⣿⣿⣿⣿⣿⣿⣿⢵⢕⡕⠕⢑⠁⠀⠀⠀⠀⠀⢸⠀⠀⠀⠀⠀⠀⠀⠀⠀⠀⠀⠀⠀⠀⠀⠀⠀⠀⠀⠀⠀⠀⠀⠀⠀⠀⠀⠀⠀⠀⠀⠀⠀⠀⠀⠀⠀⠀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⠀⠀⠀⠀⠀⠀⠀⠀⠀⠀⠀⣿⣿⣿⣿⣿⣿⣿⣿⣿⣿⣿⣿⣿⣿⣿⣿⣿⣿⣿⣼⣕⣇⢁⣕⣷⢆⠀⠀⠀⠀⠀⣸⠀⠀⠀⠀⠀⠀⠀⠀⠀⠀⠀⠀⠀⠀⠀⠀⠀⠀⠀⠀⠀⠀⠀⠀⠀⠀⠀⠀⠀⠀⠀⠀⠀⠀⠀⠀⠀⠀</a:t>
            </a:r>
            <a:br/>
            <a:r>
              <a:t>⠀⠀⠀⠀⠀⠀⠀⠀⠀⠀⠀⣿⣿⣿⣿⣿⣿⣿⣿⡿⢿⢷⣿⣿⣿⣿⣿⣿⣿⣿⣿⡟⣿⣾⣿⣿⣷⢅⠀⠀⠀⠀⣿⢀⡀⠐⠐⠑⢕⢖⢶⢷⣴⣄⠀⠀⠀⠀⠀⠀⠀⠀⠀⠀⠀⠀⠀⠀⠀⠀⠀⠀⠀⠀⠀⠀⠀⠀⠀⠀⠀</a:t>
            </a:r>
            <a:br/>
            <a:r>
              <a:t>⠀⠀⠀⠀⠀⠀⠀⠀⠀⠀⠀⣿⣿⣿⣿⣿⣿⡟⠑⠀⠀⠕⢹⣿⣿⣿⣿⣿⣿⣿⣿⢵⣗⡘⠻⠿⠏⠀⠀⠀⠀⢰⢏⠑⢐⢑⢕⣵⣵⢵⣾⢿⢯⣿⣷⣦⡀⠀⠀⠀⠀⠀⠀⠀⠀⠀⠀⠀⢄⠀⠀⠀⠀⠀⠀⠀⠀⠀⠀⠀⠀</a:t>
            </a:r>
            <a:br/>
            <a:r>
              <a:t>⠀⠀⠀⠀⠀⠀⠀⠀⠀⠀⠀⣿⣿⣿⣿⣿⣿⠑⠀⠀⠀⠀⢁⢹⣿⣿⣿⣿⣿⣿⣿⢇⢝⠁⠀⠀⠀⠀⠀⠀⡏⠁⠕⠔⢁⢁⢈⢑⠑⢅⢄⢀⢅⢘⢻⣿⣿⣔⠀⠀⠀⠀⠀⠀⠀⠀⠀⠀⢕⠀⠀⠀⠀⠀⠀⠀⠀⠀⠀⠀⠀</a:t>
            </a:r>
            <a:br/>
            <a:r>
              <a:t>⠀⠀⠀⠀⠀⠀⠀⠀⠀⠀⠀⣿⣿⣿⣿⣿⣿⣇⠀⠀⠀⠀⠀⠀⢻⣿⣿⣿⣿⣿⣟⢕⢜⠐⠀⢄⢀⠀⠀⠸⠑⠕⢕⣳⣷⣷⣧⣷⣵⣷⣵⣾⣟⣷⣿⣿⣿⣿⣧⣄⡰⢰⠔⢠⢄⠀⠀⠀⠁⠀⠀⠀⠀⠀⠀⠀⠀⠀⠀⠀⠀</a:t>
            </a:r>
            <a:br/>
            <a:r>
              <a:t>⠀⠀⠀⠀⠀⠀⠀⠀⠀⠀⠀⣿⣿⣿⣿⣿⣿⣿⡕⠀⠀⠀⠀⠀⢸⣿⣿⣿⣿⣿⣟⢇⢱⢀⠀⢕⠔⠀⠀⠐⠀⢔⣾⣿⣿⣿⣿⣿⣿⣿⣿⣿⣿⣿⣿⣿⣿⡿⠋⠉⠨⠕⠐⠀⣴⣄⢐⢄⢄⠀⠀⠀⠀⠀⠀⠀⠀⠀⠀⠀⠀</a:t>
            </a:r>
            <a:br/>
            <a:r>
              <a:t>⠀⠀⠀⠀⠀⠀⠀⠀⠀⠀⠀⣿⣿⣿⣿⣿⣿⣿⡇⠀⠀⠀⠀⠀⠑⣿⣿⣿⣿⣿⣧⢕⢸⢕⠀⠁⠕⠀⠀⠀⢅⢸⣿⣿⣿⣿⣿⣿⣿⣿⣿⣿⣿⣿⣿⣿⣿⡇⠀⠀⡀⠙⠁⠀⠁⢕⢕⢕⢕⠀⠀⠀⠀⠀⠀⠀⠀⠀⠀⠀⠀</a:t>
            </a:r>
            <a:br/>
            <a:r>
              <a:t>⠀⠀⠀⠀⠀⠀⠀⠀⠀⠀⠀⣿⣿⣿⣿⣿⣿⣿⡇⠀⠀⠀⠀⠀⢀⣿⣿⣿⣿⣿⣿⡇⢸⢕⠀⠀⠀⠀⠀⢀⢕⣿⣿⣿⣿⣿⣿⣿⣿⣿⣿⣿⣿⣿⣿⣿⣿⢇⡀⢈⠁⠀⠀⠀⢰⡕⢕⢕⢕⠀⠀⠀⠀⠀⠀⠀⠀⠀⠀⠀⠀</a:t>
            </a:r>
            <a:br/>
            <a:r>
              <a:t>⠀⠀⠀⠀⠀⠀⠀⠀⠀⠀⠀⣿⣿⣿⣿⣿⣿⣿⡇⠀⠀⠀⠀⠀⠀⣿⣿⣿⣿⣿⣿⡇⢸⠁⠀⠀⠀⠀⢰⣿⢷⣿⣿⣿⣿⣿⣿⣿⣿⣿⣿⣿⣿⣿⣿⣿⣟⢞⢗⠑⢑⢄⢄⢄⢅⢕⢔⠄⠕⠀⠀⠀⠀⠀⠀⠀⠀⠀⠀⠀⠀</a:t>
            </a:r>
            <a:br/>
            <a:r>
              <a:t>⠀⠀⠀⠀⠀⠀⠀⠀⠀⠀⠀⣿⣿⣿⣿⣿⣿⣿⡇⠀⠀⠀⠀⠀⠑⣿⣿⣿⣿⣿⣿⡇⢸⠄⠀⠀⠀⠀⠈⣿⣺⣿⣿⣿⣿⣿⣿⣿⣿⣿⣿⣿⣿⣿⣿⡿⢝⢁⢕⢕⢕⢕⢕⢕⢕⢕⢕⢔⠀⠀⠀⠀⠀⠀⠀⠀⠀⠀⠀⠀⠀</a:t>
            </a:r>
            <a:br/>
            <a:r>
              <a:t>⠀⠀⠀⠀⠀⠀⠀⠀⠀⠀⠀⣿⣿⣿⣿⣿⣿⡟⢑⠀⠀⠀⠀⠀⠀⣿⣿⣿⣿⣿⣿⡇⢸⡔⡄⣄⣔⣔⣕⣜⣻⣿⣿⣿⣿⣿⣿⣿⣿⣿⣿⣿⣿⣿⡿⢕⢕⢕⢕⢕⢕⢕⢕⢕⢕⢕⣕⣕⣕⠀⠀⠀⠀⠀⠀⠀⠀⠀⠀⠀⠀</a:t>
            </a:r>
            <a:br/>
            <a:r>
              <a:t>⠀⠀⠀⠀⠀⠀⠀⠀⠀⠀⠀⣿⣿⣿⣿⣿⣿⡇⢔⠀⠀⠀⠀⠀⠀⣿⣿⣿⣿⣿⣿⡇⢐⣿⢽⣿⡻⣿⣿⣿⣿⣿⣿⣿⡏⢟⢿⢿⢿⢿⣿⣿⣿⢟⢇⢕⢕⢕⢕⢕⢕⢕⢕⢕⢕⢸⣿⣿⣿⠀⠀⠀⠀⠀⠀⠀⠀⠀⠀⠀⠀</a:t>
            </a:r>
            <a:br/>
            <a:r>
              <a:t>⠀⠀⠀⠀⠀⠀⠀⠀⠀⠀⠀⣿⣿⣿⣿⣿⣿⡇⢕⢕⢀⢀⢀⢁⢅⣿⣿⣿⣿⣿⣿⡇⠀⣷⢷⢞⣿⣿⣿⢟⠁⣿⣿⣿⣿⣿⣾⣿⣷⣿⣿⣿⣿⣷⡕⢕⢕⢕⢕⢕⢵⢱⢵⣵⣕⣵⣽⣟⣿⠀⠀⠀⠀⠀⠀⠀⠀⠀⠀⠀⠀</a:t>
            </a:r>
            <a:br/>
            <a:r>
              <a:t>⠀⠀⠀⠀⠀⠀⠀⠀⠀⠀⠀⣿⣿⣿⣿⣿⣿⡇⢕⢕⢕⢕⢕⢕⢕⣿⣿⣿⣿⣿⣿⡇⠀⣟⣱⣿⣿⣿⣿⢄⠀⢻⣿⣿⣿⣿⣿⣿⣿⣿⡟⣿⣿⣿⣿⣷⣿⣿⣿⣿⣿⣿⣿⣿⣿⣿⣿⣿⣿⠀⠀⠀⠀⠀⠀⠀⠀⠀⠀⠀⠀</a:t>
            </a:r>
            <a:br/>
            <a:r>
              <a:t>⠀⠀⠀⠀⠀⠀⠀⠀⠀⠀⠀⣿⣿⣿⣿⣿⣿⡇⢕⢕⢕⢕⢕⢕⢕⣿⣿⣿⣿⣿⣿⣧⣴⣿⣿⣿⣿⣿⡇⢄⠀⠁⠙⠟⢻⢿⢿⢿⡿⢏⢕⢸⣿⣿⣿⣿⣿⣿⣿⣿⣿⣿⣿⣿⣿⣿⣿⣿⣿⠀⠀⠀⠀⠀⠀⠀⠀⠀⠀⠀⠀</a:t>
            </a:r>
            <a:br/>
            <a:r>
              <a:t>⠀⠀⠀⠀⠀⠀⠀⠀⠀⠀⠀⣿⣿⣿⣿⣿⣿⢇⢕⢕⣕⢕⢕⣕⣱⣿⣿⣿⣿⣿⣿⣿⣿⣿⣿⣿⣿⣿⢇⢕⢀⠀⠀⠀⠀⠀⠐⢑⢕⢕⢕⢸⣿⣿⣿⣿⣿⣿⣿⣿⣿⣿⣿⣿⣿⣿⣿⣿⣿⠀⠀⠀⠀⠀⠀⠀⠀⠀⠀⠀⠀</a:t>
            </a:r>
            <a:br/>
            <a:r>
              <a:t>⠀⠀⠀⠀⠀⠀⠀⠀⠀⠀⠀⣿⣿⣿⣿⣿⣿⣟⣽⣽⣽⡝⢝⢜⢟⢏⣱⣿⣿⣿⣿⣿⣿⣿⣿⣿⣿⣿⢕⢕⢕⢔⢔⢔⢕⢕⢕⢕⢕⢕⢕⢸⣿⣿⣿⣿⣿⣿⣿⣿⣿⣿⣿⣿⣿⣿⣿⣿⣿⠀⠀⠀⠀⠀⠀⠀⠀⠀⠀⠀⠀</a:t>
            </a:r>
            <a:br/>
            <a:r>
              <a:t>⠀⠀⠀⠀⠀⠀⠀⠀⠀⠀⠀⣿⣿⣿⣿⣿⣿⣿⡿⢟⢟⢕⢕⢜⣿⣿⣿⣿⣿⣿⣿⣿⣿⣿⣿⣿⣿⣿⢕⢕⢕⢕⢕⢕⢕⢕⢕⢕⢕⢕⢕⣿⣿⣿⣿⣿⣿⣿⣿⣿⣿⣿⣿⣿⣿⣿⣿⣿⣿⠀⠀⠀⠀⠀⠀⠀⠀⠀⠀⠀⠀</a:t>
            </a:r>
            <a:br/>
            <a:r>
              <a:t>⠀⠀⠀⠀⠀⠀⠀⠀⠀⠀⠀⣿⣿⣿⡿⢟⢏⣱⣵⣵⣷⣵⣧⣾⣿⣿⣿⣿⣿⣿⣿⣿⣿⣿⣿⣿⣿⣿⣇⡕⢕⢕⢕⢕⢕⢕⢕⢕⢕⢕⣼⣿⣿⣿⣿⣿⣿⣿⣿⣿⣿⣿⣿⣿⣿⣿⣿⣿⣿⠀⠀⠀⠀⠀⠀⠀⠀⠀⠀⠀⠀</a:t>
            </a:r>
            <a:br/>
            <a:r>
              <a:t>⠀⠀⠀⠀⠀⠀⠀⠀⠀⠀⠀⢟⢏⢕⢕⢕⢕⢜⢝⢽⢿⣿⣿⣿⣿⣿⣿⣿⣿⣿⣿⣿⣿⣿⣿⣿⣿⣿⣿⡕⢕⢕⢕⢕⢕⢕⢕⢕⢕⢸⣿⣿⣿⣿⣿⣿⣿⣿⣿⣿⣿⣿⣿⣿⣿⣿⣿⣿⣿⠀⠀⠀⠀⠀⠀⠀⠀⠀⠀⠀⠀</a:t>
            </a:r>
            <a:br/>
            <a:r>
              <a:t>⠀⠀⠀⠀⠀⠀⠀⠀⠀⠀⠀⠑⠓⠓⠓⠓⠓⠓⠓⠚⠛⠛⠛⠛⠛⠛⠛⠛⠛⠛⠛⠛⠛⠛⠛⠛⠛⠛⠛⠃⠑⠑⠑⠑⠑⠑⠑⠑⠑⠛⠛⠛⠛⠛⠛⠛⠛⠛⠛⠛⠛⠛⠛⠛⠛⠛⠛⠛⠛⠀⠀⠀⠀⠀⠀⠀⠀⠀⠀⠀⠀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⠀⠀⠀⠀⠀⠀⠀⠀⠀⠀⠀⣿⣿⣿⣿⣿⣿⣿⢕⢕⣸⣿⡿⣿⣿⣿⣿⣿⣿⣿⣿⣿⢿⢷⢫⢕⢕⠕⠑⠁⠀⠀⢸⡇⠀⠀⠀⠀⠀⠀⠀⠀⠀⠀⠀⠀⠀⠀⠀⠀⠀⠀⠀⠀⠀⠀⠀⠀⠀⠀⠀⠀⠀⠀⠀⠀⠀⠀⠀⠀⠀</a:t>
            </a:r>
            <a:br/>
            <a:r>
              <a:t>⠀⠀⠀⠀⠀⠀⠀⠀⠀⠀⠀⣿⣿⣿⣿⣿⣿⣿⣷⣾⣿⣿⣿⣿⣿⣿⣿⣿⣿⣿⣿⡿⢳⢕⢕⠑⠃⠀⠀⠀⠀⠀⢕⡇⠀⠀⠀⠀⠀⠀⠀⠀⠀⠀⠀⠀⠀⠀⠀⠀⠀⠀⠀⠀⠀⠀⠀⠀⠀⠀⠀⠀⠀⠀⠀⠀⠀⠀⠀⠀⠀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⠀⠀⠀⠀⠀⠀⠀⠀⠀⠀⠀⣿⣿⣿⣿⣿⣿⣿⣿⣿⣿⣿⣿⣿⣿⣿⣿⣿⣿⣿⣿⣧⣕⡕⣄⣽⣇⠀⠀⠀⠀⠀⢱⡇⠀⠀⠀⠀⠀⠀⠀⠀⠀⠀⠀⠀⠀⠀⠀⠀⠀⠀⠀⠀⠀⠀⠀⠀⠀⠀⠀⠀⠀⠀⠀⠀⠀⠀⠀⠀⠀</a:t>
            </a:r>
            <a:br/>
            <a:r>
              <a:t>⠀⠀⠀⠀⠀⠀⠀⠀⠀⠀⠀⣿⣿⣿⣿⣿⣿⣿⣿⢿⢿⢿⣿⣿⣿⣿⣿⣿⣿⣿⣿⡟⢹⣿⣿⣿⣿⡇⠀⠀⠀⠀⢸⡇⢀⠄⠄⢄⢤⢤⣤⣤⣀⠀⠀⠀⠀⠀⠀⠀⠀⠀⠀⠀⠀⠀⠀⠀⠀⠀⠀⠀⠀⠀⠀⠀⠀⠀⠀⠀⠀</a:t>
            </a:r>
            <a:br/>
            <a:r>
              <a:t>⠀⠀⠀⠀⠀⠀⠀⠀⠀⠀⠀⣿⣿⣿⣿⣿⣿⣿⠃⠀⠀⠀⠘⢻⣿⣿⣿⣿⣿⣿⣿⣷⢼⣕⠙⠟⠟⠁⠀⠀⠠⡠⢜⠝⠕⢕⢕⣕⣅⣕⣳⣽⣟⣳⣤⡀⠀⠀⠀⠀⠀⠀⠀⠀⠀⠀⠀⠀⢀⠀⠀⠀⠀⠀⠀⠀⠀⠀⠀⠀⠀</a:t>
            </a:r>
            <a:br/>
            <a:r>
              <a:t>⠀⠀⠀⠀⠀⠀⠀⠀⠀⠀⠀⣿⣿⣿⣿⣿⣿⡇⠀⠀⠀⠀⠁⠘⢿⣿⣿⣿⣿⣿⣿⢏⢕⢕⠀⠀⠀⠀⠀⢰⢇⢕⢄⠔⠑⠑⠚⠝⢑⢉⠙⠑⠜⢻⣿⣿⣦⠀⠀⠀⠀⠀⠀⠀⠀⠀⠀⠀⠑⠀⠀⠀⠀⠀⠀⠀⠀⠀⠀⠀⠀</a:t>
            </a:r>
            <a:br/>
            <a:r>
              <a:t>⠀⠀⠀⠀⠀⠀⠀⠀⠀⠀⠀⣿⣿⣿⣿⣿⣿⣿⡔⠀⠀⠀⠀⠀⠜⣿⣿⣿⣿⣿⣿⡇⢕⢕⠀⠀⢄⠀⠀⡎⠕⢕⢠⣱⣵⣵⣧⣕⣕⣕⢰⣵⢷⡵⢿⣿⣿⣶⣴⣦⣔⣆⠖⠔⢴⠀⠀⠀⠀⠀⠀⠀⠀⠀⠀⠀⠀⠀⠀⠀⠀</a:t>
            </a:r>
            <a:br/>
            <a:r>
              <a:t>⠀⠀⠀⠀⠀⠀⠀⠀⠀⠀⠀⣿⣿⣿⣿⣿⣿⣿⣧⢀⠀⠀⠀⠀⠀⢿⣿⣿⣿⣿⣿⣧⢕⡇⢀⢀⢑⠀⠀⢅⢄⢕⣿⣿⣿⣿⣿⣿⣿⣿⣿⣿⣿⣷⣷⣿⣿⡏⠏⠁⠁⠕⠑⠀⢰⣶⡔⢐⢄⠀⠀⠀⠀⠀⠀⠀⠀⠀⠀⠀⠀</a:t>
            </a:r>
            <a:br/>
            <a:r>
              <a:t>⠀⠀⠀⠀⠀⠀⠀⠀⠀⠀⠀⣿⣿⣿⣿⣿⣿⣿⣿⢀⠀⠀⠀⠀⠀⢸⣿⣿⣿⣿⣿⣷⢕⡇⠀⠀⠑⠑⠀⠕⢕⣿⣿⣿⣿⣿⣿⣿⣿⣿⣿⣿⣿⣿⣿⣿⣿⠇⠀⠀⢀⢈⠁⠀⠀⢑⢕⢕⢕⠀⠀⠀⠀⠀⠀⠀⠀⠀⠀⠀⠀</a:t>
            </a:r>
            <a:br/>
            <a:r>
              <a:t>⠀⠀⠀⠀⠀⠀⠀⠀⠀⠀⠀⣿⣿⣿⣿⣿⣿⣿⣿⢅⠀⠀⠀⠀⠀⢸⣿⣿⣿⣿⣿⣿⢕⡇⠀⠀⠀⠀⠀⠐⢱⣿⣿⣿⣿⣿⣿⣿⣿⣿⣿⣿⣿⣿⣿⣿⣿⢑⣀⢀⢈⠀⠀⠀⢔⢱⢕⢕⢕⠀⠀⠀⠀⠀⠀⠀⠀⠀⠀⠀⠀</a:t>
            </a:r>
            <a:br/>
            <a:r>
              <a:t>⠀⠀⠀⠀⠀⠀⠀⠀⠀⠀⠀⣿⣿⣿⣿⣿⣿⣿⣿⠑⠀⠀⠀⠀⠀⢸⣿⣿⣿⣿⣿⣿⢕⡇⠀⠀⠀⠀⣵⣧⣾⣿⣿⣿⣿⣿⣿⣿⣿⣿⡿⣿⣿⣿⣿⣿⣏⣜⢝⢃⢑⢔⢄⢄⢔⠅⢕⢔⢔⠀⠀⠀⠀⠀⠀⠀⠀⠀⠀⠀⠀</a:t>
            </a:r>
            <a:br/>
            <a:r>
              <a:t>⠀⠀⠀⠀⠀⠀⠀⠀⠀⠀⠀⣿⣿⣿⣿⣿⣿⣿⣿⢅⠀⠀⠀⠀⠀⢸⣿⣿⣿⣿⣿⣿⢕⡇⠀⠀⠀⠀⢻⡷⣿⣿⣿⣿⣿⣿⣿⣿⣿⣿⣿⣿⣿⣿⣿⡕⢍⢅⢔⢕⢕⢕⢕⢕⢕⢔⢕⢕⢕⠀⠀⠀⠀⠀⠀⠀⠀⠀⠀⠀⠀</a:t>
            </a:r>
            <a:br/>
            <a:r>
              <a:t>⠀⠀⠀⠀⠀⠀⠀⠀⠀⠀⠀⣿⣿⣿⣿⣿⣿⣿⠇⠀⠀⠀⠀⠀⠀⢸⣿⣿⣿⣿⣿⣿⠑⢧⣔⣔⣔⡴⣼⣿⣿⣿⣿⣿⣿⣿⣽⣿⣿⣿⣿⣿⣿⣿⣿⢕⢕⢕⢕⢕⢕⢕⢕⢕⢕⢕⣕⣱⣕⠀⠀⠀⠀⠀⠀⠀⠀⠀⠀⠀⠀</a:t>
            </a:r>
            <a:br/>
            <a:r>
              <a:t>⠀⠀⠀⠀⠀⠀⠀⠀⠀⠀⠀⣿⣿⣿⣿⣿⣿⣿⢕⢄⢀⠀⠀⠀⠀⢸⣿⣿⣿⣿⣿⣿⠀⢸⣽⡿⢿⣟⣻⣿⣿⣿⣿⡿⠻⢿⣿⣿⣿⣿⣿⣿⣿⡿⢇⢕⢕⢕⢕⢕⢕⢕⢕⢕⢕⢱⢼⣿⣿⠀⠀⠀⠀⠀⠀⠀⠀⠀⠀⠀⠀</a:t>
            </a:r>
            <a:br/>
            <a:r>
              <a:t>⠀⠀⠀⠀⠀⠀⠀⠀⠀⠀⠀⣿⣿⣿⣿⣿⣿⣿⢕⢕⢁⢄⢄⢅⢄⢸⣿⣿⣿⣿⣿⣿⠀⢹⢷⢏⣿⣿⣿⢟⣹⣿⣿⣿⣷⣵⣵⣽⣵⣿⣿⣿⣷⡕⢕⢇⢕⢕⢕⢕⢕⢕⢱⣵⣵⣼⣼⣿⣾⠀⠀⠀⠀⠀⠀⠀⠀⠀⠀⠀⠀</a:t>
            </a:r>
            <a:br/>
            <a:r>
              <a:t>⠀⠀⠀⠀⠀⠀⠀⠀⠀⠀⠀⣿⣿⣿⣿⣿⣿⣿⢕⢕⢕⢕⢕⢕⢕⢸⣿⣿⣿⣿⣿⣿⠀⢸⣱⣿⣿⣿⡏⠀⢹⣿⣿⣿⣿⣿⣿⣿⣿⣿⢿⣿⣿⣿⣿⣿⣿⣿⣿⣿⣿⣿⣿⣿⣿⣿⣿⣿⣿⠀⠀⠀⠀⠀⠀⠀⠀⠀⠀⠀⠀</a:t>
            </a:r>
            <a:br/>
            <a:r>
              <a:t>⠀⠀⠀⠀⠀⠀⠀⠀⠀⠀⠀⣿⣿⣿⣿⣿⣿⣿⢕⢕⢕⢕⢕⢕⢕⢸⣿⣿⣿⣿⣿⣿⣰⣾⣿⣿⣿⣿⢑⠔⠀⢝⢿⣿⣿⣿⣿⣿⣿⢏⢜⣿⣿⣿⣿⣿⣿⣿⣿⣿⣿⣿⣿⣿⣿⣿⣿⣿⣿⠀⠀⠀⠀⠀⠀⠀⠀⠀⠀⠀⠀</a:t>
            </a:r>
            <a:br/>
            <a:r>
              <a:t>⠀⠀⠀⠀⠀⠀⠀⠀⠀⠀⠀⣿⣿⣿⣿⣿⣿⣏⣕⣕⣕⡕⢕⣕⣕⣾⣿⣿⣿⣿⣿⣿⣿⣿⣿⣿⣿⡟⢕⢔⠀⠀⠁⠁⠘⢙⢝⢟⢕⢕⢑⣿⣿⣿⣿⣿⣿⣿⣿⣿⣿⣿⣿⣿⣿⣿⣿⣿⣿⠀⠀⠀⠀⠀⠀⠀⠀⠀⠀⠀⠀</a:t>
            </a:r>
            <a:br/>
            <a:r>
              <a:t>⠀⠀⠀⠀⠀⠀⠀⠀⠀⠀⠀⣿⣿⣿⣿⣿⣿⣯⣽⣽⣵⣷⢕⢕⢏⣝⣵⣿⣿⣿⣿⣿⣿⣿⣿⣿⣿⡧⢕⢕⢅⢄⢄⢄⢄⢅⢄⢕⢕⢕⢕⣿⣿⣿⣿⣿⣿⣿⣿⣿⣿⣿⣿⣿⣿⣿⣿⣿⣿⠀⠀⠀⠀⠀⠀⠀⠀⠀⠀⠀⠀</a:t>
            </a:r>
            <a:br/>
            <a:r>
              <a:t>⠀⠀⠀⠀⠀⠀⠀⠀⠀⠀⠀⣿⣿⣿⣿⣿⣿⣿⡿⢟⢏⢕⢕⢕⣽⣿⣿⣿⣿⣿⣿⣿⣿⣿⣿⣿⣿⡇⢕⢕⢕⢕⢕⢕⢕⢕⢕⢕⢕⢕⢱⣿⣿⣿⣿⣿⣿⣿⣿⣿⣿⣿⣿⣿⣿⣿⣿⣿⣿⠀⠀⠀⠀⠀⠀⠀⠀⠀⠀⠀⠀</a:t>
            </a:r>
            <a:br/>
            <a:r>
              <a:t>⠀⠀⠀⠀⠀⠀⠀⠀⠀⠀⠀⣿⣿⣿⡿⢟⢝⣕⣵⣵⣷⣷⣾⣿⣿⣿⣿⣿⣿⣿⣿⣿⣿⣿⣿⣿⣿⣯⢕⢕⢕⢕⢕⢕⢕⢕⢕⢕⢕⢕⣸⣿⣿⣿⣿⣿⣿⣿⣿⣿⣿⣿⣿⣿⣿⣿⣿⣿⣿⠀⠀⠀⠀⠀⠀⠀⠀⠀⠀⠀⠀</a:t>
            </a:r>
            <a:br/>
            <a:r>
              <a:t>⠀⠀⠀⠀⠀⠀⠀⠀⠀⠀⠀⢟⢏⢕⢕⢕⢕⢕⢕⢕⢟⣿⣿⣿⣿⣿⣿⣿⣿⣿⣿⣿⣿⣿⣿⣿⣿⣿⡇⢕⢕⢕⢕⢕⢕⢕⢕⢕⢕⢱⣿⣿⣿⣿⣿⣿⣿⣿⣿⣿⣿⣿⣿⣿⣿⣿⣿⣿⣿⠀⠀⠀⠀⠀⠀⠀⠀⠀⠀⠀⠀</a:t>
            </a:r>
            <a:br/>
            <a:r>
              <a:t>⠀⠀⠀⠀⠀⠀⠀⠀⠀⠀⠀⠑⠓⠛⠛⠛⠛⠓⠛⠛⠛⠛⠛⠛⠛⠛⠛⠛⠛⠛⠛⠛⠛⠛⠛⠛⠛⠛⠛⠑⠑⠑⠑⠑⠑⠑⠑⠑⠑⠛⠛⠛⠛⠛⠛⠛⠛⠛⠛⠛⠛⠛⠛⠛⠛⠛⠛⠛⠛⠀⠀⠀⠀⠀⠀⠀⠀⠀⠀⠀⠀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⠀⠀⠀⠀⠀⠀⠀⠀⠀⠀⠀⣿⣿⣿⣿⣿⣿⣿⡟⢕⢱⣿⣿⢿⣿⣿⣿⣿⣿⣿⣿⣿⡿⢟⢯⢇⢕⢱⠑⠁⠀⠀⠀⣿⠀⠀⠀⠀⠀⠀⠀⠀⠀⠀⠀⠀⠀⠀⠀⠀⠀⠀⠀⠀⠀⠀⠀⠀⠀⠀⠀⠀⠀⠀⠀⠀⠀⠀⠀⠀⠀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⠀⠀⠀⠀⠀⠀⠀⠀⠀⠀⠀⣿⣿⣿⣿⣿⣿⣿⣿⣿⣿⣿⣿⣿⣿⣿⣿⣿⣿⣿⣿⣿⢟⡕⢱⢃⢜⠀⠀⠀⠀⠀⠀⢹⠀⠀⠀⠀⠀⠀⠀⠀⠀⠀⠀⠀⠀⠀⠀⠀⠀⠀⠀⠀⠀⠀⠀⠀⠀⠀⠀⠀⠀⠀⠀⠀⠀⠀⠀⠀⠀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⠀⠀⠀⠀⠀⠀⠀⠀⠀⠀⠀⣿⣿⣿⣿⣿⣿⣿⣿⣿⣿⣿⣿⣿⣿⣿⣿⣿⣿⣿⣿⣷⣵⣇⣠⣼⣿⡅⠀⠀⠀⠀⠀⣼⠀⠀⠀⠀⠀⠀⠀⠀⠀⠀⠀⠀⠀⠀⠀⠀⠀⠀⠀⠀⠀⠀⠀⠀⠀⠀⠀⠀⠀⠀⠀⠀⠀⠀⠀⠀⠀</a:t>
            </a:r>
            <a:br/>
            <a:r>
              <a:t>⠀⠀⠀⠀⠀⠀⠀⠀⠀⠀⠀⣿⣿⣿⣿⣿⣿⣿⣿⡿⠟⢟⢻⣿⣿⣿⣿⣿⣿⣿⣿⣿⡇⡿⣿⣿⣿⣿⠔⠀⠀⠀⠀⣿⢀⢀⢠⢤⣄⣀⣄⡄⠀⠀⠀⠀⠀⠀⠀⠀⠀⠀⠀⠀⠀⠀⠀⠀⠀⠀⠀⠀⠀⠀⠀⠀⠀⠀⠀⠀⠀</a:t>
            </a:r>
            <a:br/>
            <a:r>
              <a:t>⠀⠀⠀⠀⠀⠀⠀⠀⠀⠀⠀⣿⣿⣿⣿⣿⣿⣿⡏⠁⠀⠀⠁⢝⣿⣿⣿⣿⣿⣿⣿⣿⡧⣧⡜⠙⠛⠁⠀⠀⠀⡠⢔⢝⢅⢄⢔⡅⢑⢜⢵⣟⢻⢴⡀⠀⠀⠀⠀⠀⠀⠀⠀⠀⠀⠀⠀⠀⠀⠀⠀⠀⠀⠀⠀⠀⠀⠀⠀⠀⠀</a:t>
            </a:r>
            <a:br/>
            <a:r>
              <a:t>⠀⠀⠀⠀⠀⠀⠀⠀⠀⠀⠀⣿⣿⣿⣿⣿⣿⣿⢁⠐⠀⠀⠀⠁⢸⣿⣿⣿⣿⣿⣿⣿⢕⢕⠀⠀⠀⠀⠀⢰⠇⢕⢄⠔⠐⠓⠝⢟⠋⢙⠋⠙⢝⢿⣿⣷⣄⠀⠀⠀⠀⠀⠀⠀⠀⠀⠀⠀⠀⠀⠀⠀⠀⠀⠀⠀⠀⠀⠀⠀⠀</a:t>
            </a:r>
            <a:br/>
            <a:r>
              <a:t>⠀⠀⠀⠀⠀⠀⠀⠀⠀⠀⠀⣿⣿⣿⣿⣿⣿⣿⣧⠀⠀⠀⠀⠀⠀⢻⣿⣿⣿⣿⣿⣿⢕⢕⠁⠀⢔⢄⢄⢇⢕⢄⡤⣵⣱⣵⣕⡕⢔⡇⣰⣴⣴⣵⣿⣿⣿⣄⣰⣷⣴⢖⣕⠃⠰⠔⠀⠀⠀⠀⠀⠀⠀⠀⠀⠀⠀⠀⠀⠀⠀</a:t>
            </a:r>
            <a:br/>
            <a:r>
              <a:t>⠀⠀⠀⠀⠀⠀⠀⠀⠀⠀⠀⣿⣿⣿⣿⣿⣿⣿⣿⡇⠀⠀⠀⠀⠀⢸⣿⣿⣿⣿⣿⣿⡕⢱⢄⠀⢅⢁⢀⢀⢅⣱⣾⣿⣿⣿⣿⣿⣿⣿⣿⣷⣿⣽⣿⣿⣿⡟⢜⠁⠁⠐⢘⠁⠀⢳⢷⢔⢄⠀⠀⠀⠀⠀⠀⠀⠀⠀⠀⠀⠀</a:t>
            </a:r>
            <a:br/>
            <a:r>
              <a:t>⠀⠀⠀⠀⠀⠀⠀⠀⠀⠀⠀⣿⣿⣿⣿⣿⣿⣿⣿⡇⠀⠀⠀⠀⠀⢕⣿⣿⣿⣿⣿⣿⡇⢸⢕⠀⠑⠑⠁⢕⢱⣿⣿⣿⣿⣿⣿⣿⣿⣿⣿⣿⣿⣿⣿⣿⣿⠑⠀⠀⢀⡄⠈⠀⠀⢀⢕⢕⢕⠀⠀⠀⠀⠀⠀⠀⠀⠀⠀⠀⠀</a:t>
            </a:r>
            <a:br/>
            <a:r>
              <a:t>⠀⠀⠀⠀⠀⠀⠀⠀⠀⠀⠀⣿⣿⣿⣿⣿⣿⣿⣿⡇⠁⠀⠀⠀⠀⢕⣿⣿⣿⣿⣿⣿⡇⢸⢕⠀⠀⠀⠄⢕⣼⣿⣿⣿⣿⣿⣿⣿⣿⣿⣿⣿⣿⣿⣿⣿⣿⠀⢠⡄⢄⠀⠀⠀⠀⢕⢇⢕⠕⠀⠀⠀⠀⠀⠀⠀⠀⠀⠀⠀⠀</a:t>
            </a:r>
            <a:br/>
            <a:r>
              <a:t>⠀⠀⠀⠀⠀⠀⠀⠀⠀⠀⠀⣿⣿⣿⣿⣿⣿⣿⣿⡇⠀⠀⠀⠀⠀⢕⣿⣿⣿⣿⣿⣿⡇⢸⠀⠀⠀⢄⣶⣱⣿⣿⣿⣿⣽⣿⣿⣿⣿⣿⢿⣿⣿⣿⣿⣿⣇⣬⢝⢏⣁⢅⢔⢔⢔⢕⢕⢕⢕⠀⠀⠀⠀⠀⠀⠀⠀⠀⠀⠀⠀</a:t>
            </a:r>
            <a:br/>
            <a:r>
              <a:t>⠀⠀⠀⠀⠀⠀⠀⠀⠀⠀⠀⣿⣿⣿⣿⣿⣿⣿⣿⡇⠀⠀⠀⠀⠀⢕⣿⣿⣿⣿⣿⣿⡇⢸⠐⠀⠀⢜⣿⣽⣿⣿⣿⣿⣿⣿⣿⣿⣿⣿⣿⣿⣿⣿⣿⢑⢅⢅⢄⢕⢕⢕⢕⢕⢕⢕⢕⢕⢕⠀⠀⠀⠀⠀⠀⠀⠀⠀⠀⠀⠀</a:t>
            </a:r>
            <a:br/>
            <a:r>
              <a:t>⠀⠀⠀⠀⠀⠀⠀⠀⠀⠀⠀⣿⣿⣿⣿⣿⣿⣿⡏⠁⠀⠀⠀⠀⠀⠀⣿⣿⣿⣿⣿⣿⡇⠕⣔⣰⣕⣵⣿⣿⣿⣿⣿⣿⣿⣽⣿⣿⣿⣿⣿⣿⣿⣿⣿⢕⢕⢕⢕⢕⢕⢕⢕⢕⢕⢕⣱⣵⣵⠀⠀⠀⠀⠀⠀⠀⠀⠀⠀⠀⠀</a:t>
            </a:r>
            <a:br/>
            <a:r>
              <a:t>⠀⠀⠀⠀⠀⠀⠀⠀⠀⠀⠀⣿⣿⣿⣿⣿⣿⣿⡇⢕⢀⠀⠀⠀⠀⢀⣿⣿⣿⣿⣿⣿⡇⢄⣏⡟⢟⣿⣿⣿⣿⣿⣿⢿⢿⣿⣿⣿⣿⣿⣿⣿⣿⡿⢇⢕⢕⢕⢕⢕⢕⢕⢕⢕⢕⢕⣷⢾⢿⠀⠀⠀⠀⠀⠀⠀⠀⠀⠀⠀⠀</a:t>
            </a:r>
            <a:br/>
            <a:r>
              <a:t>⠀⠀⠀⠀⠀⠀⠀⠀⠀⠀⠀⣿⣿⣿⣿⣿⣿⣿⡇⢕⢕⢄⢀⢐⢄⢕⣿⣿⣿⣿⣿⣿⡇⢁⡟⣻⣿⣿⣿⢻⣿⣿⣿⣧⣕⣝⣝⣝⣿⣿⣿⣿⡝⢕⢇⢇⢕⢕⣕⣕⣕⣕⣕⣵⣵⣷⣵⣾⣮⠀⠀⠀⠀⠀⠀⠀⠀⠀⠀⠀⠀</a:t>
            </a:r>
            <a:br/>
            <a:r>
              <a:t>⠀⠀⠀⠀⠀⠀⠀⠀⠀⠀⠀⣿⣿⣿⣿⣿⣿⣿⡇⢕⢕⢕⢕⢕⢕⢕⣿⣿⣿⣿⣿⣿⡇⢕⣿⣿⣿⣿⢁⠜⣿⣿⣿⣿⣿⣿⣿⣿⣿⣿⣿⣿⣿⣿⣿⣿⣿⣿⣿⣿⣿⣿⣿⣿⣿⣿⣿⣿⣿⠀⠀⠀⠀⠀⠀⠀⠀⠀⠀⠀⠀</a:t>
            </a:r>
            <a:br/>
            <a:r>
              <a:t>⠀⠀⠀⠀⠀⠀⠀⠀⠀⠀⠀⣿⣿⣿⣿⣿⣿⣿⡇⢕⢕⢕⢕⢕⢕⢕⣿⣿⣿⣿⣿⣿⣧⣿⣿⣿⣿⡏⠕⠀⠝⢿⣿⣿⣿⣿⣿⣿⡿⢟⢻⣿⣿⣿⣿⣿⣿⣿⣿⣿⣿⣿⣿⣿⣿⣿⣿⣿⣿⠀⠀⠀⠀⠀⠀⠀⠀⠀⠀⠀⠀</a:t>
            </a:r>
            <a:br/>
            <a:r>
              <a:t>⠀⠀⠀⠀⠀⠀⠀⠀⠀⠀⠀⣿⣿⣿⣿⣿⣿⣿⣕⣕⣱⣵⢕⣕⢱⣵⣿⣿⣿⣿⣿⣿⣿⣿⣿⣿⣿⢇⢕⢄⠀⠁⠘⠙⠏⢹⢿⢟⢕⢕⢸⣿⣿⣿⣿⣿⣿⣿⣿⣿⣿⣿⣿⣿⣿⣿⣿⣿⣿⠀⠀⠀⠀⠀⠀⠀⠀⠀⠀⠀⠀</a:t>
            </a:r>
            <a:br/>
            <a:r>
              <a:t>⠀⠀⠀⠀⠀⠀⠀⠀⠀⠀⠀⣿⣿⣿⣿⣿⣿⣿⣵⣵⣷⣷⡇⢕⣜⣵⣾⣿⣿⣿⣿⣿⣿⣿⣿⣿⣿⢕⢕⢅⢄⢄⢀⢀⢀⢁⢅⢔⢕⢕⢸⣿⣿⣿⣿⣿⣿⣿⣿⣿⣿⣿⣿⣿⣿⣿⣿⣿⣿⠀⠀⠀⠀⠀⠀⠀⠀⠀⠀⠀⠀</a:t>
            </a:r>
            <a:br/>
            <a:r>
              <a:t>⠀⠀⠀⠀⠀⠀⠀⠀⠀⠀⠀⣿⣿⣿⣿⣿⣿⣯⢽⢟⢏⢕⢕⣵⣿⣿⣿⣿⣿⣿⣿⣿⣿⣿⣿⣿⣿⢕⢕⢕⢕⢕⢕⢅⢔⢕⢕⢕⢕⢕⣸⣿⣿⣿⣿⣿⣿⣿⣿⣿⣿⣿⣿⣿⣿⣿⣿⣿⣿⠀⠀⠀⠀⠀⠀⠀⠀⠀⠀⠀⠀</a:t>
            </a:r>
            <a:br/>
            <a:r>
              <a:t>⠀⠀⠀⠀⠀⠀⠀⠀⠀⠀⠀⣿⣿⣿⢿⢟⢝⢕⢵⡷⢷⣿⣿⣿⣿⣿⣿⣿⣿⣿⣿⣿⣿⣿⣿⣿⣿⡕⢕⢕⢕⢕⢕⢕⢕⢕⢕⢕⢕⢕⣿⣿⣿⣿⣿⣿⣿⣿⣿⣿⣿⣿⣿⣿⣿⣿⣿⣿⣿⠀⠀⠀⠀⠀⠀⠀⠀⠀⠀⠀⠀</a:t>
            </a:r>
            <a:br/>
            <a:r>
              <a:t>⠀⠀⠀⠀⠀⠀⠀⠀⠀⠀⠀⢟⢏⢕⢕⡕⡕⢕⢕⢕⣻⣿⣿⣿⣿⣿⣿⣿⣿⣿⣿⣿⣿⣿⣿⣿⣿⣧⢕⢕⢕⢕⢕⢕⢕⢕⢕⢕⢕⣼⣿⣿⣿⣿⣿⣿⣿⣿⣿⣿⣿⣿⣿⣿⣿⣿⣿⣿⣿⠀⠀⠀⠀⠀⠀⠀⠀⠀⠀⠀⠀</a:t>
            </a:r>
            <a:br/>
            <a:r>
              <a:t>⠀⠀⠀⠀⠀⠀⠀⠀⠀⠀⠀⠑⠚⠛⠛⠛⠛⠛⠛⠛⠛⠛⠛⠛⠛⠛⠛⠛⠛⠛⠛⠛⠛⠛⠛⠛⠛⠛⠃⠑⠑⠑⠑⠑⠑⠑⠑⠑⠑⠛⠛⠛⠛⠛⠛⠛⠛⠛⠛⠛⠛⠛⠛⠛⠛⠛⠛⠛⠛⠀⠀⠀⠀⠀⠀⠀⠀⠀⠀⠀⠀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⠀⠀⠀⠀⠀⠀⠀⠀⠀⠀⠀⣿⣿⣿⣿⣿⣿⣿⣿⣿⣿⣿⣿⣿⣿⣿⣿⣿⣿⣿⣿⣿⣿⣿⡟⢟⢕⢕⢜⢟⢝⣿⣿⣿⣿⣿⣿⣿⣿⣿⣿⣿⣿⣿⣿⣿⣿⣿⣿⣿⣿⣿⣿⣿⣿⣿⣿⣿⣿⠀⠀⠀⠀⠀⠀⠀⠀⠀⠀⠀⠀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⠀⠀⠀⠀⠀⠀⠀⠀⠀⠀⠀⣿⣿⣿⣿⣿⣿⣿⣿⣿⣿⣿⣿⣿⣿⣿⣿⣿⣿⣿⣿⣿⣿⣿⣵⣵⣵⣷⣾⣷⡕⢹⣿⣿⣿⣿⣿⣿⣿⣿⣿⣿⣿⣿⣿⣿⣿⣿⣿⣿⣿⣿⣿⣿⣿⣿⣿⣿⣿⠀⠀⠀⠀⠀⠀⠀⠀⠀⠀⠀⠀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⠀⠀⠀⠀⠀⠀⠀⠀⠀⠀⠀⣿⣿⣿⣿⣿⣿⣿⣿⣿⣿⣿⣿⣿⣿⣿⣿⣿⣿⣿⣿⣿⣿⣯⣿⣿⣿⣿⣟⣿⣷⢸⣿⣿⣿⣿⣿⣿⣿⣿⣿⣿⣿⣿⣿⣿⣿⣿⣿⣿⣿⣿⣿⣿⣿⣿⣿⣿⣿⠀⠀⠀⠀⠀⠀⠀⠀⠀⠀⠀⠀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⠀⠀⠀⠀⠀⠀⠀⠀⠀⠀⠀⣿⣿⣿⣿⣿⣿⣿⣿⣿⣿⣿⣿⣿⣿⣿⣿⣿⣿⣿⣿⣿⣿⣿⣿⣿⣿⢟⣿⣻⣿⣿⢿⣿⣿⣿⣿⣿⣿⣿⣿⣿⣿⣿⣿⣿⣿⣿⣿⣿⣿⣿⣿⣿⣿⣿⣿⣿⣿⠀⠀⠀⠀⠀⠀⠀⠀⠀⠀⠀⠀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⠀⠀⠀⠀⠀⠀⠀⠀⠀⠀⠀⣿⣿⣿⣿⣿⣿⣿⣿⣿⣿⣿⣿⣿⣿⣿⣿⣿⣿⣿⣿⣿⣿⣿⣿⣿⣷⣿⣿⣷⣿⣿⡇⢕⢜⢝⢝⢟⢟⢻⢿⣿⣿⣿⣿⣿⣿⣿⣿⣿⣿⣿⣿⣿⣿⣿⣿⣿⣿⠀⠀⠀⠀⠀⠀⠀⠀⠀⠀⠀⠀</a:t>
            </a:r>
            <a:br/>
            <a:r>
              <a:t>⠀⠀⠀⠀⠀⠀⠀⠀⠀⠀⠀⣿⣿⣿⣿⣿⣿⣿⣿⣿⣿⣿⣿⣿⣿⣿⣿⣿⣿⣿⣿⣿⡿⢟⢝⢹⣷⣽⣿⣿⣿⣿⡇⢕⢕⢀⢕⢕⢕⢕⢕⢻⣿⣿⣿⣿⣿⣿⣿⣿⣿⣿⣿⣿⣿⣿⣿⣿⣿⠀⠀⠀⠀⠀⠀⠀⠀⠀⠀⠀⠀</a:t>
            </a:r>
            <a:br/>
            <a:r>
              <a:t>⠀⠀⠀⠀⠀⠀⠀⠀⠀⠀⠀⣿⣿⣿⣿⣿⣿⣿⣿⣿⣿⣿⣿⣿⣿⣿⣿⣿⣿⡿⢟⢝⠕⠁⠐⠜⢟⣟⣟⣜⣟⣟⢇⢕⢕⢄⠑⠕⢕⠄⢕⢸⣿⣿⣿⣿⣿⣿⣿⣿⣿⣿⣿⣿⣿⣿⣿⣿⣿⠀⠀⠀⠀⠀⠀⠀⠀⠀⠀⠀⠀</a:t>
            </a:r>
            <a:br/>
            <a:r>
              <a:t>⠀⠀⠀⠀⠀⠀⠀⠀⠀⠀⠀⣿⣿⣿⣿⣿⣿⣿⣿⣿⣿⣿⣿⣿⣿⣿⣿⣿⣿⢇⢕⠑⢕⢄⠀⠀⠀⢱⢵⢼⢽⠵⠕⢕⢕⢕⠀⠀⢕⠁⠕⢕⢹⣿⣿⣿⣿⣿⣿⣿⣿⣿⣿⣿⣿⣿⣿⣿⣿⠀⠀⠀⠀⠀⠀⠀⠀⠀⠀⠀⠀</a:t>
            </a:r>
            <a:br/>
            <a:r>
              <a:t>⠀⠀⠀⠀⠀⠀⠀⠀⠀⠀⠀⣿⣿⣿⣿⣿⣿⣿⣿⣿⣿⣿⣿⣿⣿⣿⣿⣿⣿⢕⠀⠀⠀⢕⠀⠀⠀⠌⢽⢽⢽⢽⢕⢕⢕⢕⢕⠀⠕⠀⠀⠐⢕⢿⣿⣿⣿⣿⣿⣿⣿⣿⣿⣿⣿⣿⣿⣿⣿⠀⠀⠀⠀⠀⠀⠀⠀⠀⠀⠀⠀</a:t>
            </a:r>
            <a:br/>
            <a:r>
              <a:t>⠀⠀⠀⠀⠀⠀⠀⠀⠀⠀⠀⣿⣿⣿⣿⣿⣿⣿⣿⣿⣿⣿⣿⣿⣿⣿⣿⣿⣿⢕⠀⠀⠀⠁⠀⠀⠀⠀⢝⣝⣇⣕⡕⢕⢕⢕⢕⠀⠀⠀⠀⠀⠁⠜⣿⣿⣿⣿⣿⣿⣿⣿⣿⣿⣿⣿⣿⣿⣿⠀⠀⠀⠀⠀⠀⠀⠀⠀⠀⠀⠀</a:t>
            </a:r>
            <a:br/>
            <a:r>
              <a:t>⠀⠀⠀⠀⠀⠀⠀⠀⠀⠀⠀⣿⣿⣿⣿⣿⣿⣿⣿⣿⣿⣿⣿⣿⣿⣿⣿⣿⣿⢕⠀⠀⠀⠀⠑⠀⠀⠀⢕⣗⣒⣒⣂⢁⢕⢕⢕⠀⠀⠀⠀⠀⠀⠐⢜⣿⣿⣿⣿⣿⣿⣿⣿⣿⣿⣿⣿⣿⣿⠀⠀⠀⠀⠀⠀⠀⠀⠀⠀⠀⠀</a:t>
            </a:r>
            <a:br/>
            <a:r>
              <a:t>⠀⠀⠀⠀⠀⠀⠀⠀⠀⠀⠀⣿⣿⣿⣿⣿⣿⣿⣿⣿⣿⣿⣿⣿⣿⣿⣿⣿⣿⢕⠀⠀⠀⢀⣄⣵⡴⢀⢕⡕⢣⢱⠕⠄⢕⢕⠁⠀⠀⠁⠀⠀⠀⢄⢅⣿⣿⣿⣿⣿⣿⣿⣿⣿⣿⣿⣿⣿⣿⠀⠀⠀⠀⠀⠀⠀⠀⠀⠀⠀⠀</a:t>
            </a:r>
            <a:br/>
            <a:r>
              <a:t>⠀⠀⠀⠀⠀⠀⠀⠀⠀⠀⠀⣿⣿⣿⣿⣿⣿⣿⣿⣿⣿⣿⣿⣿⣿⣿⣿⣿⣿⢔⢀⢄⢔⢸⢫⢼⣿⢕⢕⡯⢭⢭⢍⢅⠁⠀⠀⠄⠀⢀⢀⢀⠐⢕⢸⣿⣿⣿⣿⣿⣿⣿⣿⣿⣿⣿⣿⣿⣿⠀⠀⠀⠀⠀⠀⠀⠀⠀⠀⠀⠀</a:t>
            </a:r>
            <a:br/>
            <a:r>
              <a:t>⠀⠀⠀⠀⠀⠀⠀⠀⠀⠀⠀⣿⣿⣿⣿⣿⣿⣿⣿⣿⣿⣿⣿⣿⣿⣿⣿⣿⣿⡕⢕⢕⢀⠑⢕⢜⠟⠁⢕⢇⣗⣓⢑⢂⠀⠀⠀⠁⢕⣫⣾⣷⢕⢕⢸⣿⣿⣿⣿⣿⣿⣿⣿⣿⣿⣿⣿⣿⣿⠀⠀⠀⠀⠀⠀⠀⠀⠀⠀⠀⠀</a:t>
            </a:r>
            <a:br/>
            <a:r>
              <a:t>⠀⠀⠀⠀⠀⠀⠀⠀⠀⠀⠀⣿⣿⣿⣿⣿⣿⣿⣿⣿⣿⣿⣿⣿⣿⣿⣿⣿⣿⣿⣕⣕⣜⢕⢀⠄⠀⠀⠕⡇⢕⠑⢅⠅⢔⢀⠀⠀⠑⠜⢻⣿⠕⢱⣿⣿⣿⣿⣿⣿⣿⣿⣿⣿⣿⣿⣿⣿⣿⠀⠀⠀⠀⠀⠀⠀⠀⠀⠀⠀⠀</a:t>
            </a:r>
            <a:br/>
            <a:r>
              <a:t>⠀⠀⠀⠀⠀⠀⠀⠀⠀⠀⠀⠛⠛⠛⠛⠛⠛⠛⠛⠛⠛⠛⠛⠛⠛⠛⠛⠛⠛⠛⠛⠛⠛⠛⠃⠀⠀⠀⠁⠑⠑⠓⠚⠛⠓⠑⠀⠀⠀⠀⠁⠁⠀⠛⠛⠛⠛⠛⠛⠛⠛⠛⠛⠛⠛⠛⠛⠛⠛⠀⠀⠀⠀⠀⠀⠀⠀⠀⠀⠀⠀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⠀⠀⠀⠀⠀⠀⠀⠀⠀⠀⠀⣿⣿⣿⣿⣿⣿⣿⣿⣯⡕⣱⣿⣿⣿⣿⣿⣿⣿⣿⣿⣿⣿⣿⢏⢟⢇⢱⠕⠁⠀⠀⠀⠀⢸⠀⠀⠀⠀⠀⠀⠀⠀⠀⠀⠀⠀⠀⠀⠀⠀⠀⠀⠀⠀⠀⠀⠀⠀⠀⠀⠀⠀⠀⠀⠀⠀⠀⠀⠀⠀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⠀⠀⠀⠀⠀⠀⠀⠀⠀⠀⠀⣿⣿⣿⣿⣿⣿⣿⣿⣿⣿⣿⣿⣿⣿⣿⣿⣿⣿⣿⣿⣿⣿⢏⣏⠞⢙⣅⡀⠀⠀⠀⠀⠀⢸⠀⠀⠀⠀⠀⠀⠀⠀⠀⠀⠀⠀⠀⠀⠀⠀⠀⠀⠀⠀⠀⠀⠀⠀⠀⠀⠀⠀⠀⠀⠀⠀⠀⠀⠀⠀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⠀⠀⠀⠀⠀⠀⠀⠀⠀⠀⠀⣿⣿⣿⣿⣿⣿⣿⣿⣿⣿⣿⣿⣿⣿⣿⣿⣿⣿⣿⣿⣿⣿⣧⣧⣱⣷⣿⣔⠄⠀⠀⠀⠀⢸⠀⠀⠀⠀⠀⠀⠀⠀⠀⠀⠀⠀⠀⠀⠀⠀⠀⠀⠀⠀⠀⠀⠀⠀⠀⠀⠀⠀⠀⠀⠀⠀⠀⠀⠀⠀</a:t>
            </a:r>
            <a:br/>
            <a:r>
              <a:t>⠀⠀⠀⠀⠀⠀⠀⠀⠀⠀⠀⣿⣿⣿⣿⣿⣿⣿⣿⣿⡟⠟⠟⢻⣿⣿⣿⣿⣿⣿⣿⣿⣿⡯⣿⢿⣿⣿⡿⠕⠀⠀⠀⠀⢸⠅⠄⢤⣄⣀⣀⡀⠀⠀⠀⠀⠀⠀⠀⠀⠀⠀⠀⠀⠀⠀⠀⠀⠀⠀⠀⠀⠀⠀⠀⠀⠀⠀⠀⠀⠀</a:t>
            </a:r>
            <a:br/>
            <a:r>
              <a:t>⠀⠀⠀⠀⠀⠀⠀⠀⠀⠀⠀⣿⣿⣿⣿⣿⣿⣿⣿⢏⠀⠀⠁⠑⠜⣿⣿⣿⣿⣿⣿⣿⣿⡗⡷⠕⠙⠙⠁⠀⢄⢴⢕⠝⢅⢔⢔⢕⢇⢜⣽⣿⣷⣄⠀⠀⠀⠀⠀⠀⠀⠀⠀⠀⠀⠀⠀⠀⠀⠀⠀⠀⠀⠀⠀⠀⠀⠀⠀⠀⠀</a:t>
            </a:r>
            <a:br/>
            <a:r>
              <a:t>⠀⠀⠀⠀⠀⠀⠀⠀⠀⠀⠀⣿⣿⣿⣿⣿⣿⣿⣿⡅⠀⠀⠀⠀⠐⠜⣿⣿⣿⣿⣿⣿⣿⡇⢱⢁⠀⠀⠀⡜⢕⢕⠔⠑⠐⠪⢝⠟⠝⠟⠟⠟⢿⣾⣷⣄⠀⢀⡀⠀⠀⠀⠀⠀⢀⠀⠀⠀⠀⠀⠀⠀⠀⠀⠀⠀⠀⠀⠀⠀⠀</a:t>
            </a:r>
            <a:br/>
            <a:r>
              <a:t>⠀⠀⠀⠀⠀⠀⠀⠀⠀⠀⠀⣿⣿⣿⣿⣿⣿⣿⣿⣷⢁⠀⠀⠀⠀⠀⢹⣿⣿⣿⣿⣿⣿⡇⢕⠀⠀⢕⢱⠕⢕⢰⣵⣧⣕⣕⡔⢄⢕⢅⣔⣄⢅⣻⣿⣿⣧⡀⡀⢰⣿⢷⠇⢵⡉⠑⠃⢀⠀⠀⠀⠀⠀⠀⠀⠀⠀⠀⠀⠀⠀</a:t>
            </a:r>
            <a:br/>
            <a:r>
              <a:t>⠀⠀⠀⠀⠀⠀⠀⠀⠀⠀⠀⣿⣿⣿⣿⣿⣿⣿⣿⣿⡇⠀⠀⠀⠀⠀⢜⣿⣿⣿⣿⣿⣿⡇⢸⢔⠄⢄⢕⢄⢕⣽⣿⣿⣿⣿⣿⣿⣿⣷⣿⣽⣟⣽⣽⣿⣿⡟⠁⠘⠁⠀⠀⢕⡄⠀⠜⢻⢇⠀⠀⠀⠀⠀⠀⠀⠀⠀⠀⠀⠀</a:t>
            </a:r>
            <a:br/>
            <a:r>
              <a:t>⠀⠀⠀⠀⠀⠀⠀⠀⠀⠀⠀⣿⣿⣿⣿⣿⣿⣿⣿⣿⡇⢄⠀⠀⠀⠀⠑⣿⣿⣿⣿⣿⣿⡇⢸⢕⠀⠑⢕⢱⣿⣿⣿⣿⣿⣿⣿⣿⣿⣿⣿⣿⣿⣿⣿⣿⡿⠁⠀⠀⠀⠄⠤⠄⠀⠀⠀⢕⢕⠀⠀⠀⠀⠀⠀⠀⠀⠀⠀⠀⠀</a:t>
            </a:r>
            <a:br/>
            <a:r>
              <a:t>⠀⠀⠀⠀⠀⠀⠀⠀⠀⠀⠀⣿⣿⣿⣿⣿⣿⣿⣿⣿⡇⠁⠀⠀⠀⠀⢑⣿⣿⣿⣿⣿⣿⣇⢸⢕⠀⠀⢕⣼⣿⣿⣿⣿⣿⣿⣿⣿⣿⣿⣿⣿⣿⣿⣿⣿⡇⠀⢀⣄⣔⡔⢔⠀⠀⠀⠕⢞⢕⠀⠀⠀⠀⠀⠀⠀⠀⠀⠀⠀⠀</a:t>
            </a:r>
            <a:br/>
            <a:r>
              <a:t>⠀⠀⠀⠀⠀⠀⠀⠀⠀⠀⠀⣿⣿⣿⣿⣿⣿⣿⣿⣿⡇⠀⠀⠀⠀⠀⠅⣿⣿⣿⣿⣿⣿⡇⢸⠅⢀⣾⣷⣿⣿⣿⣿⣿⣿⣿⣿⣿⣿⣿⣿⣿⣿⣿⣿⡿⠕⢰⣵⠕⠜⢅⢄⢕⢕⢔⢕⢕⢕⠀⠀⠀⠀⠀⠀⠀⠀⠀⠀⠀⠀</a:t>
            </a:r>
            <a:br/>
            <a:r>
              <a:t>⠀⠀⠀⠀⠀⠀⠀⠀⠀⠀⠀⣿⣿⣿⣿⣿⣿⣿⣿⣿⢇⠀⠀⠀⠀⠀⠑⣿⣿⣿⣿⣿⣿⡇⢸⠐⠁⣿⣿⣿⣿⣿⣿⣿⣿⣿⣿⣿⣿⣿⣿⣿⣿⣿⢟⢇⢔⢔⢔⢔⢕⢕⢕⢕⢕⢕⢕⢕⢕⠀⠀⠀⠀⠀⠀⠀⠀⠀⠀⠀⠀</a:t>
            </a:r>
            <a:br/>
            <a:r>
              <a:t>⠀⠀⠀⠀⠀⠀⠀⠀⠀⠀⠀⣿⣿⣿⣿⣿⣿⣿⣿⡏⢁⢄⠀⠀⠀⠀⠀⣿⣿⣿⣿⣿⣿⡇⢜⣷⣷⣿⣿⣿⣿⣿⣿⣿⣟⣿⣿⣿⣿⣿⣿⣿⣿⣿⢇⢕⢕⢕⢕⢕⢕⢕⢕⢕⢕⢕⢕⢱⣵⠀⠀⠀⠀⠀⠀⠀⠀⠀⠀⠀⠀</a:t>
            </a:r>
            <a:br/>
            <a:r>
              <a:t>⠀⠀⠀⠀⠀⠀⠀⠀⠀⠀⠀⣿⣿⣿⣿⣿⣿⣿⣿⣧⢕⢔⢔⠀⠀⠄⠄⣿⣿⣿⣿⣿⣿⡇⢱⣿⣿⣿⣿⣿⣿⣿⢿⣿⣿⣿⣿⣿⣿⣿⣿⣿⣿⢟⢕⢕⢕⢕⢕⢕⢕⢕⢕⢕⢕⢕⢕⢸⢿⠀⠀⠀⠀⠀⠀⠀⠀⠀⠀⠀⠀</a:t>
            </a:r>
            <a:br/>
            <a:r>
              <a:t>⠀⠀⠀⠀⠀⠀⠀⠀⠀⠀⠀⣿⣿⣿⣿⣿⣿⣿⣿⣷⢕⢕⢕⢕⢔⢔⢕⣿⣿⣿⣿⣿⣿⣧⣾⣿⣿⢟⢹⣿⣿⣿⣵⣜⡟⣟⢛⣿⣿⣿⣿⣟⢕⣕⣕⣕⣕⣕⣕⣕⣱⣕⣱⣵⣷⣷⣷⣷⣾⠀⠀⠀⠀⠀⠀⠀⠀⠀⠀⠀⠀</a:t>
            </a:r>
            <a:br/>
            <a:r>
              <a:t>⠀⠀⠀⠀⠀⠀⠀⠀⠀⠀⠀⣿⣿⣿⣿⣿⣿⣿⣿⣿⢕⢕⢕⢕⢕⢕⢕⣿⣷⣿⣿⣿⣿⣿⣿⣿⡟⡄⢸⣿⣿⣿⣿⣿⣿⣿⣿⣿⣿⣿⣿⣿⣿⢿⢿⢿⣿⣿⢿⢿⣿⣿⣿⣿⣿⣿⣿⣿⣿⠀⠀⠀⠀⠀⠀⠀⠀⠀⠀⠀⠀</a:t>
            </a:r>
            <a:br/>
            <a:r>
              <a:t>⠀⠀⠀⠀⠀⠀⠀⠀⠀⠀⠀⣿⣿⣿⣿⣿⣿⣿⣿⡟⢕⢕⢕⢕⢕⢕⢕⣿⣿⣿⣿⣿⣿⣿⣿⡿⢑⠕⠁⢻⢿⣿⣿⣿⣿⣿⣿⡿⢝⣿⣿⣿⣿⣷⣾⣿⡾⣟⣿⣿⣿⣿⣿⣿⣿⣿⣿⣿⣿⠀⠀⠀⠀⠀⠀⠀⠀⠀⠀⠀⠀</a:t>
            </a:r>
            <a:br/>
            <a:r>
              <a:t>⠀⠀⠀⠀⠀⠀⠀⠀⠀⠀⠀⣿⣿⣿⣿⣿⣿⣿⣿⡵⢵⢵⢕⢕⣱⣵⣾⣿⣿⣿⣿⣿⣿⣿⣿⡇⢕⢕⢁⠀⠘⠙⠝⠟⢟⢿⢟⢕⢕⢹⣿⣿⣿⣿⣿⣿⣿⣾⣿⣿⣾⣿⣿⣿⣿⣿⣿⣿⣿⠀⠀⠀⠀⠀⠀⠀⠀⠀⠀⠀⠀</a:t>
            </a:r>
            <a:br/>
            <a:r>
              <a:t>⠀⠀⠀⠀⠀⠀⠀⠀⠀⠀⠀⣿⣿⣿⣿⣿⣿⣿⣿⣷⣾⣿⣿⣿⣿⣿⣿⣿⣿⣿⣿⣿⣿⣿⣿⡇⢕⢕⢅⢄⢀⢀⢀⢑⢅⢅⢕⢕⢕⣼⣿⣿⣿⣿⣿⣿⣿⣿⣿⣿⣿⣿⣿⣿⣿⣿⣿⣿⣿⠀⠀⠀⠀⠀⠀⠀⠀⠀⠀⠀⠀</a:t>
            </a:r>
            <a:br/>
            <a:r>
              <a:t>⠀⠀⠀⠀⠀⠀⠀⠀⠀⠀⠀⣿⣿⣿⣿⣿⣿⣿⡿⢟⣫⣿⣿⣿⣿⣿⣿⣿⣿⣿⣿⣿⣿⣿⣿⣧⢕⢕⢕⢕⢕⢅⢕⢕⢕⢕⢕⢕⢕⣿⣿⣿⣿⣿⣿⣿⣿⣿⣿⣿⣿⣿⣿⣿⣿⣿⣿⣿⣿⠀⠀⠀⠀⠀⠀⠀⠀⠀⠀⠀⠀</a:t>
            </a:r>
            <a:br/>
            <a:r>
              <a:t>⠀⠀⠀⠀⠀⠀⠀⠀⠀⠀⠀⣿⣿⣿⡿⢟⢏⢕⢱⣿⣿⣿⣿⣿⣿⣿⣿⣿⣿⣿⣿⣿⣿⣿⣿⡇⢕⢕⢕⢕⢕⢅⢕⢕⢕⢕⢕⢕⢱⣿⣿⣿⣿⣿⣿⣿⣿⣿⣿⣿⣿⣿⣿⣿⣿⣿⣿⣿⣿⠀⠀⠀⠀⠀⠀⠀⠀⠀⠀⠀⠀</a:t>
            </a:r>
            <a:br/>
            <a:r>
              <a:t>⠀⠀⠀⠀⠀⠀⠀⠀⠀⠀⠀⢟⢏⢕⣱⣵⣵⣵⣿⣿⣿⣿⣿⣿⣿⣿⣿⣿⣿⣿⣿⣿⣿⣿⣿⣿⡕⢕⢕⢕⢕⢕⢕⢕⢕⢕⢕⢕⣾⣿⣿⣿⣿⣿⣿⣿⣿⣿⣿⣿⣿⣿⣿⣿⣿⣿⣿⣿⣿⠀⠀⠀⠀⠀⠀⠀⠀⠀⠀⠀⠀</a:t>
            </a:r>
            <a:br/>
            <a:r>
              <a:t>⠀⠀⠀⠀⠀⠀⠀⠀⠀⠀⠀⠑⠛⠛⠛⠛⠛⠛⠛⠛⠛⠛⠛⠛⠛⠛⠛⠛⠛⠛⠛⠛⠛⠛⠛⠛⠛⠑⠑⠑⠑⠑⠑⠑⠑⠑⠑⠑⠛⠛⠛⠛⠛⠛⠛⠛⠛⠛⠛⠛⠛⠛⠛⠛⠛⠛⠛⠛⠛⠀⠀⠀⠀⠀⠀⠀⠀⠀⠀⠀⠀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⠀⠀⠀⠀⠀⠀⠀⠀⠀⠀⠀⣿⣿⣿⣿⣿⣿⣿⣿⣿⣏⣕⣾⣿⣿⣿⣿⣿⣿⣿⣿⣿⣿⣿⡏⡏⢟⢕⡕⠘⠁⠀⠀⠀⠀⡇⠀⠀⠀⠀⠀⠀⠀⠀⠀⠀⠀⠀⠀⠀⠀⠀⠀⠀⠀⠀⠀⠀⠀⠀⠀⠀⠀⠀⠀⠀⠀⠀⠀⠀⠀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⠀⠀⠀⠀⠀⠀⠀⠀⠀⠀⠀⣿⣿⣿⣿⣿⣿⣿⣿⣿⣿⣿⣿⣿⣿⣿⣿⣿⣿⣿⣿⣿⣿⢿⢫⡗⠋⣅⣕⠀⠀⠀⠀⠀⠀⡇⠀⠀⠀⠀⠀⠀⠀⠀⠀⠀⠀⠀⠀⠀⠀⠀⠀⠀⠀⠀⠀⠀⠀⠀⠀⠀⠀⠀⠀⠀⠀⠀⠀⠀⠀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⠀⠀⠀⠀⠀⠀⠀⠀⠀⠀⠀⣿⣿⣿⣿⣿⣿⣿⣿⣿⣿⣿⣿⣿⣿⣿⣿⣿⣿⣿⣿⣿⣿⣿⢿⣇⣵⣿⣷⡔⠀⠀⠀⠀⠀⡇⠀⠀⠀⠀⠀⠀⠀⠀⠀⠀⠀⠀⠀⠀⠀⠀⠀⠀⠀⠀⠀⠀⠀⠀⠀⠀⠀⠀⠀⠀⠀⠀⠀⠀⠀</a:t>
            </a:r>
            <a:br/>
            <a:r>
              <a:t>⠀⠀⠀⠀⠀⠀⠀⠀⠀⠀⠀⣿⣿⣿⣿⣿⣿⣿⣿⣿⣿⠟⠝⢟⢿⣿⣿⣿⣿⣿⣿⣿⣿⣿⢿⡿⣿⣿⣿⢇⠀⠀⠀⠀⢀⢇⢄⣀⣀⠀⠀⠀⠀⠀⠀⠀⠀⠀⠀⠀⠀⠀⠀⠀⠀⠀⠀⠀⠀⠀⠀⠀⠀⠀⠀⠀⠀⠀⠀⠀⠀</a:t>
            </a:r>
            <a:br/>
            <a:r>
              <a:t>⠀⠀⠀⠀⠀⠀⠀⠀⠀⠀⠀⣿⣿⣿⣿⣿⣿⣿⣿⡿⢑⢄⠁⠑⠐⢹⣿⣿⣿⣿⣿⣿⣿⣿⢟⡷⠑⠙⠁⠀⢠⢔⢗⢕⢕⢕⢐⢜⢝⢟⣻⣷⣔⡀⠀⠀⠀⠀⠀⠀⠀⠀⠀⠀⠀⠀⠀⠀⠀⠀⠀⠀⠀⠀⠀⠀⠀⠀⠀⠀⠀</a:t>
            </a:r>
            <a:br/>
            <a:r>
              <a:t>⠀⠀⠀⠀⠀⠀⠀⠀⠀⠀⠀⣿⣿⣿⣿⣿⣿⣿⣿⣧⢅⠀⠀⠀⠀⠑⢹⣿⣿⣿⣿⣿⣿⣟⢕⡇⢀⠀⢔⡎⢕⢅⢅⠔⠰⢞⢿⠷⠻⠾⢻⢷⣷⣿⣦⡀⠀⠀⣄⠀⠀⢀⢀⢀⢀⡀⠀⠀⠀⠀⠀⠀⠀⠀⠀⠀⠀⠀⠀⠀⠀</a:t>
            </a:r>
            <a:br/>
            <a:r>
              <a:t>⠀⠀⠀⠀⠀⠀⠀⠀⠀⠀⠀⣿⣿⣿⣿⣿⣿⣿⣿⣿⣇⢀⠀⠀⠀⠀⠑⣿⣿⣿⣿⣿⣿⣿⢕⢕⠔⢔⡎⢕⢕⣄⣱⣆⣔⢔⢕⢄⢔⢀⢄⢁⢸⣿⣿⣷⡔⠀⢀⢀⢼⡿⠗⠎⢧⡅⠘⢃⡀⠀⠀⠀⠀⠀⠀⠀⠀⠀⠀⠀⠀</a:t>
            </a:r>
            <a:br/>
            <a:r>
              <a:t>⠀⠀⠀⠀⠀⠀⠀⠀⠀⠀⠀⣿⣿⣿⣿⣿⣿⣿⣿⣿⣿⢕⠀⠄⠄⠀⠀⢹⣿⣿⣿⣿⣿⣿⢕⡇⠐⢔⢄⢕⣱⣾⣿⣿⣿⣿⣷⣷⣧⣮⣿⣿⢾⡟⣿⣿⣿⢇⠁⠀⠁⠁⠀⠅⢥⠄⠀⠜⢻⠀⠀⠀⠀⠀⠀⠀⠀⠀⠀⠀⠀</a:t>
            </a:r>
            <a:br/>
            <a:r>
              <a:t>⠀⠀⠀⠀⠀⠀⠀⠀⠀⠀⠀⣿⣿⣿⣿⣿⣿⣿⣿⣿⣿⢕⢄⠀⠀⠀⠀⢸⣿⣿⣿⣿⣿⣿⡇⡇⢅⢀⢕⣱⣿⣿⣿⣿⣿⣿⣿⣿⣿⣿⣿⣿⣿⣿⣿⣿⡏⠀⠀⠀⠀⠀⠠⠆⠀⠀⠀⢄⢕⠀⠀⠀⠀⠀⠀⠀⠀⠀⠀⠀⠀</a:t>
            </a:r>
            <a:br/>
            <a:r>
              <a:t>⠀⠀⠀⠀⠀⠀⠀⠀⠀⠀⠀⣿⣿⣿⣿⣿⣿⣿⣿⣿⣿⢕⢁⠀⠀⠀⠀⢸⣿⣿⣿⣿⣿⣿⡇⡇⠀⠄⢕⣿⣿⣿⣿⣿⣿⣿⣿⣿⣿⣿⣿⣿⣿⣿⣿⣿⠑⠀⢀⢀⣰⣆⢔⠄⠀⠀⠀⠕⢇⠀⠀⠀⠀⠀⠀⠀⠀⠀⠀⠀⠀</a:t>
            </a:r>
            <a:br/>
            <a:r>
              <a:t>⠀⠀⠀⠀⠀⠀⠀⠀⠀⠀⠀⣿⣿⣿⣿⣿⣿⣿⣿⣿⣿⢕⠀⠀⠀⠀⠀⢸⣿⣿⣿⣿⣿⣿⢇⡇⢰⣷⣼⣿⣿⣿⣯⣿⣿⣿⣿⣿⣿⣿⣿⣿⣿⣿⣿⡟⢐⠐⢴⡦⠔⢕⢄⢔⢕⢕⢕⢕⢕⠀⠀⠀⠀⠀⠀⠀⠀⠀⠀⠀⠀</a:t>
            </a:r>
            <a:br/>
            <a:r>
              <a:t>⠀⠀⠀⠀⠀⠀⠀⠀⠀⠀⠀⣿⣿⣿⣿⣿⣿⣿⣿⣿⣿⢕⠀⠀⠀⠀⠀⢸⣿⣿⣿⣿⣿⣿⡕⡇⢹⣿⣿⣿⣿⣿⣿⣿⣿⣿⣿⣿⣿⣿⣿⣿⣿⣿⢟⢕⢕⢔⢔⢔⢕⢕⢕⢕⢕⢕⢕⢕⢕⠀⠀⠀⠀⠀⠀⠀⠀⠀⠀⠀⠀</a:t>
            </a:r>
            <a:br/>
            <a:r>
              <a:t>⠀⠀⠀⠀⠀⠀⠀⠀⠀⠀⠀⣿⣿⣿⣿⣿⣿⣿⣿⣿⡇⢔⢔⠀⠀⠀⠀⢸⣿⣿⣿⣿⣿⣿⠑⢸⣾⣿⣿⣿⣿⣿⣿⣿⢿⣿⣿⣿⣿⣿⣿⣿⣿⡷⢕⢕⢕⢕⢕⢕⢕⢕⢕⢕⢕⢕⢕⢕⢵⠀⠀⠀⠀⠀⠀⠀⠀⠀⠀⠀⠀</a:t>
            </a:r>
            <a:br/>
            <a:r>
              <a:t>⠀⠀⠀⠀⠀⠀⠀⠀⠀⠀⠀⣿⣿⣿⣿⣿⣿⣿⣿⣿⡇⢕⢕⢄⠀⢄⢄⢸⣿⣿⣿⣿⣿⣿⢀⣸⣿⣿⣿⣿⣿⣿⣿⣿⣿⣷⣾⣿⣿⣿⣿⣿⡿⢕⢕⢕⢕⢕⢕⢕⢕⢕⢕⢕⢕⢕⢕⢕⢸⠀⠀⠀⠀⠀⠀⠀⠀⠀⠀⠀⠀</a:t>
            </a:r>
            <a:br/>
            <a:r>
              <a:t>⠀⠀⠀⠀⠀⠀⠀⠀⠀⠀⠀⣿⣿⣿⣿⣿⣿⣿⣿⣿⡇⢕⢕⢕⢔⢕⢔⢸⣿⣟⢿⣿⣿⣿⣿⣿⡿⢏⣿⣿⣿⣧⡝⢟⢿⢿⢿⣿⣿⣿⡿⣟⣕⣕⣕⣕⣕⣕⣕⣕⣕⣵⣵⣵⣵⣼⣽⣷⣮⠀⠀⠀⠀⠀⠀⠀⠀⠀⠀⠀⠀</a:t>
            </a:r>
            <a:br/>
            <a:r>
              <a:t>⠀⠀⠀⠀⠀⠀⠀⠀⠀⠀⠀⣿⣿⣿⣿⣿⣿⣿⣿⣿⡇⢕⢕⢕⢕⢕⢕⢸⣿⣗⣿⣿⣿⣿⣿⡟⢇⢸⣿⣿⣿⣿⣿⣿⣿⣿⣿⣿⣿⣿⣿⡿⢟⢟⢟⢟⢟⢟⢟⡟⣟⣻⣿⣿⣿⣿⣿⣿⣿⠀⠀⠀⠀⠀⠀⠀⠀⠀⠀⠀⠀</a:t>
            </a:r>
            <a:br/>
            <a:r>
              <a:t>⠀⠀⠀⠀⠀⠀⠀⠀⠀⠀⠀⣿⣿⣿⣿⣿⣿⣿⣿⣿⢇⢕⢕⢕⢕⢕⢕⣜⣿⣿⣿⣿⣿⣿⣿⢕⢕⢅⢹⣿⣿⣿⣿⣿⣿⣿⣿⣟⣿⣿⣿⣿⣧⢧⡧⡝⢿⢝⢻⢷⡿⢧⣟⣻⣿⣿⣿⣿⣿⠀⠀⠀⠀⠀⠀⠀⠀⠀⠀⠀⠀</a:t>
            </a:r>
            <a:br/>
            <a:r>
              <a:t>⠀⠀⠀⠀⠀⠀⠀⠀⠀⠀⠀⣿⣿⣿⣿⣿⣿⣿⣿⡷⢵⢵⢕⣇⣵⣷⣿⣿⣿⣿⣿⣿⣿⣿⡷⢕⢕⢕⠀⠘⠝⠟⢿⢟⣻⢿⢏⢕⢸⣿⣿⣿⣿⣷⣯⣵⣼⣷⣷⣷⣷⣾⣿⣿⣿⣿⣿⣿⣿⠀⠀⠀⠀⠀⠀⠀⠀⠀⠀⠀⠀</a:t>
            </a:r>
            <a:br/>
            <a:r>
              <a:t>⠀⠀⠀⠀⠀⠀⠀⠀⠀⠀⠀⣿⣿⣿⣿⣿⣿⣿⣿⣷⣾⣿⣿⣿⣿⣿⣿⣿⣿⣿⣿⣿⣿⣿⣧⢕⢕⢕⢔⢀⠀⠀⠀⠔⢑⢕⢕⢕⢸⣿⣿⣿⣿⣿⣿⣿⣿⣿⣿⣿⣿⣿⣿⣿⣿⣿⣿⣿⣿⠀⠀⠀⠀⠀⠀⠀⠀⠀⠀⠀⠀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⠀⠀⠀⠀⠀⠀⠀⠀⠀⠀⠀⣿⣿⣿⣿⣿⣿⣿⣿⣿⣿⣿⣿⣿⣿⣿⣿⣿⣿⣿⣿⣿⣿⣿⡇⢕⢱⢕⢕⢕⢕⢑⢕⢕⢕⢕⢕⢕⢸⣿⣿⣿⣿⣿⣿⣿⣿⣿⣿⣿⣿⣿⣿⣿⣿⣿⣿⣿⣿⠀⠀⠀⠀⠀⠀⠀⠀⠀⠀⠀⠀</a:t>
            </a:r>
            <a:br/>
            <a:r>
              <a:t>⠀⠀⠀⠀⠀⠀⠀⠀⠀⠀⠀⣿⣿⣿⡿⢟⢏⣱⣿⣿⣿⣿⣿⣿⣿⣿⣿⣿⣿⣿⣿⣿⣿⣿⢇⢕⢕⢕⢕⢕⢕⢕⢕⢕⢕⢕⢕⢕⣿⣿⣿⣿⣿⣿⣿⣿⣿⣿⣿⣿⣿⣿⣿⣿⣿⣿⣿⣿⣿⠀⠀⠀⠀⠀⠀⠀⠀⠀⠀⠀⠀</a:t>
            </a:r>
            <a:br/>
            <a:r>
              <a:t>⠀⠀⠀⠀⠀⠀⠀⠀⠀⠀⠀⢟⢏⢕⣕⣵⣷⣿⣿⣿⣿⣿⣿⣿⣿⣿⣿⣿⣿⣿⣿⣿⣿⣿⡇⢕⢕⢕⢕⢕⢕⢕⢕⢕⢕⢕⢕⢱⣿⣿⣿⣿⣿⣿⣿⣿⣿⣿⣿⣿⣿⣿⣿⣿⣿⣿⣿⣿⣿⠀⠀⠀⠀⠀⠀⠀⠀⠀⠀⠀⠀</a:t>
            </a:r>
            <a:br/>
            <a:r>
              <a:t>⠀⠀⠀⠀⠀⠀⠀⠀⠀⠀⠀⠑⠛⠛⠛⠛⠛⠛⠛⠛⠛⠛⠛⠛⠛⠛⠛⠛⠛⠛⠛⠛⠛⠛⠛⠑⠑⠑⠑⠑⠑⠑⠑⠑⠑⠑⠑⠛⠛⠛⠛⠛⠛⠛⠛⠛⠛⠛⠛⠛⠛⠛⠛⠛⠛⠛⠛⠛⠛⠀⠀⠀⠀⠀⠀⠀⠀⠀⠀⠀⠀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⠀⠀⠀⠀⠀⠀⠀⠀⠀⠀⠀⣿⣿⣿⣿⣿⣿⣿⣿⣿⣿⣿⣿⣿⣿⣿⣿⣿⣿⣿⣿⣿⣿⣿⣿⣿⣿⣿⣿⣿⣾⣵⣯⢟⣟⣿⡯⢺⢟⢇⢇⢕⢕⢕⢇⢱⢳⢿⢟⢟⣺⣿⢟⡗⡕⢕⢇⢕⢕⠀⠀⠀⠀⠀⠀⠀⠀⠀⠀⠀⠀</a:t>
            </a:r>
            <a:br/>
            <a:r>
              <a:t>⠀⠀⠀⠀⠀⠀⠀⠀⠀⠀⠀⣿⣿⣿⣿⣿⣿⣿⣿⣿⣿⣿⣿⣿⣿⣿⣿⣿⣿⣿⣿⣿⣿⣿⣿⣿⣿⣿⣿⣿⣿⣿⣿⣿⣿⣾⣯⣕⢕⡕⣕⢕⢕⢕⢕⢕⢕⢕⢝⢜⢎⢟⢹⢗⢎⢹⢕⢕⢕⠀⠀⠀⠀⠀⠀⠀⠀⠀⠀⠀⠀</a:t>
            </a:r>
            <a:br/>
            <a:r>
              <a:t>⠀⠀⠀⠀⠀⠀⠀⠀⠀⠀⠀⣿⣿⣿⣿⣿⣿⣿⣿⣿⣿⣿⣿⣿⣿⣿⣿⣿⣿⣿⣿⣿⣿⣿⣿⣿⣿⣿⣿⣿⣿⣿⣿⣿⣿⣿⣿⣿⣷⣯⣏⡼⡕⢕⣵⣵⢕⢇⢕⢕⢕⢕⢕⢵⢕⣇⢵⢵⢵⠀⠀⠀⠀⠀⠀⠀⠀⠀⠀⠀⠀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⠀⠀⠀⠀⠀⠀⠀⠀⠀⠀⠀⣿⣿⣿⣿⣿⣿⣿⣿⣿⣿⣿⣿⣿⣿⣿⣿⣿⣿⣿⣿⣿⣿⣿⣿⣿⣿⣿⣿⣿⣿⣿⣿⣿⣿⣿⣿⣿⣿⣿⣿⣿⣿⣿⣿⣿⢷⣧⣧⣷⣾⣷⣾⣿⣿⣿⡷⣿⢷⠀⠀⠀⠀⠀⠀⠀⠀⠀⠀⠀⠀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⠀⠀⠀⠀⠀⠀⠀⠀⠀⠀⠀⣿⣿⣿⣿⣿⣿⣿⣿⣿⣿⣿⣿⣿⣿⣿⣿⣿⣿⣿⣿⣿⣿⣿⣿⣿⣿⣿⣿⣿⣿⣿⣿⣿⣿⣿⣿⣿⣿⣿⣿⣿⣿⣿⣿⣿⣿⣿⣿⣿⣿⣿⣿⡿⢗⠾⠞⠗⠓⠀⠀⠀⠀⠀⠀⠀⠀⠀⠀⠀⠀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⠀⠀⠀⠀⠀⠀⠀⠀⠀⠀⠀⣿⣿⣿⣿⣿⣿⣿⣿⣿⣿⣿⣿⣿⣿⣿⣿⣿⣿⣿⣿⣿⣿⣿⣿⣿⣿⣿⣿⣿⣿⣿⣿⣿⣿⣿⣿⣿⣿⣿⣿⣿⣿⣿⣿⣿⣿⣿⣿⣿⢟⠇⠑⠁⢸⠀⠀⠀⠀⠀⠀⠀⠀⠀⠀⠀⠀⠀⠀⠀⠀</a:t>
            </a:r>
            <a:br/>
            <a:r>
              <a:t>⠀⠀⠀⠀⠀⠀⠀⠀⠀⠀⠀⣿⣿⣿⣿⣿⣿⡿⣿⣿⣿⢿⣿⣿⣿⣿⣿⣿⣿⣿⣿⣿⣿⣿⣿⣿⣿⣿⣿⣿⣿⣿⣿⣿⣿⣿⣿⣿⣿⣿⣿⣿⣿⣿⣿⣿⣿⢿⠋⠅⢑⠀⠀⠀⢜⠀⠀⠀⠀⠀⠀⠀⠀⠀⠀⠀⠀⠀⠀⠀⠀</a:t>
            </a:r>
            <a:br/>
            <a:r>
              <a:t>⠀⠀⠀⠀⠀⠀⠀⠀⠀⠀⠀⣿⣿⣿⢟⢇⢕⢕⢝⢝⢻⣞⣼⣻⣿⣿⣿⣿⣿⣿⣿⣿⣿⣿⣿⣿⢿⢿⣿⣿⣿⣿⣿⣿⣿⣿⣿⣿⣿⣿⣿⣿⣿⣿⣿⣿⡟⢃⠐⠄⠕⠀⠀⠀⠁⠀⠀⠀⠀⠀⠀⠀⠀⠀⠀⠀⠀⠀⠀⠀⠀</a:t>
            </a:r>
            <a:br/>
            <a:r>
              <a:t>⠀⠀⠀⠀⠀⠀⠀⠀⠀⠀⠀⣿⣿⣇⣕⢕⢕⢕⢕⢕⢕⢜⢿⣿⣜⣿⣿⣿⣿⣿⣿⣿⣿⣿⡟⢕⢝⢷⣿⣿⣿⣿⣿⣿⣿⣿⣿⡿⣿⣿⣿⣿⣿⣿⣿⡯⢅⠕⠡⠵⢔⢐⠀⠀⠀⢕⠀⠀⠀⠀⠀⠀⠀⠀⠀⠀⠀⠀⠀⠀⠀</a:t>
            </a:r>
            <a:br/>
            <a:r>
              <a:t>⠀⠀⠀⠀⠀⠀⠀⠀⠀⠀⠀⣿⣿⣿⣿⣿⣿⣿⣷⣧⣧⣵⣼⣿⣷⢺⣿⣿⣿⣿⣿⣿⣿⣿⡇⢕⣱⣜⣿⣿⣿⣿⣿⣿⣿⣿⣿⣽⣿⣿⣿⣿⣿⣿⣿⡇⢕⢕⢕⠔⢕⢕⢕⢕⢅⡇⢀⢀⢀⠀⠀⠀⠀⠀⠀⠀⠀⠀⠀⠀⠀</a:t>
            </a:r>
            <a:br/>
            <a:r>
              <a:t>⠀⠀⠀⠀⠀⠀⠀⠀⠀⠀⠀⣿⣿⣿⣿⣿⣿⣿⣿⣿⣿⣿⣿⣿⣿⢿⣿⣿⣿⣿⣿⣿⣿⣿⣿⣿⣿⣿⣿⣿⣿⣿⣿⣿⣿⣿⣗⣿⣿⣿⣿⣿⣿⣿⣿⡷⢕⢕⢕⢕⢺⣿⢕⢕⢕⡇⢕⣿⡇⠀⠀⠀⠀⠀⠀⠀⠀⠀⠀⠀⠀</a:t>
            </a:r>
            <a:br/>
            <a:r>
              <a:t>⠀⠀⠀⠀⠀⠀⠀⠀⠀⠀⠀⣿⣿⣿⣿⣿⣿⣿⣿⣿⣿⣿⣿⣿⣿⣿⣿⣿⣿⣿⣿⣿⣿⣿⣿⣿⣿⣷⣿⣿⣿⣿⣿⣿⣿⣿⣯⣿⣿⣿⣿⣿⣿⣿⣿⣿⢕⢱⢕⢕⢕⢕⢕⢑⢔⣇⣕⢟⢇⠀⠀⠀⠀⠀⠀⠀⠀⠀⠀⠀⠀</a:t>
            </a:r>
            <a:br/>
            <a:r>
              <a:t>⠀⠀⠀⠀⠀⠀⠀⠀⠀⠀⠀⣿⣿⣿⣿⣿⣿⣿⣿⣿⣿⣿⣿⣿⣿⣹⣿⣿⣿⣿⣿⣿⣿⣿⣿⣿⣿⡧⢜⢿⣿⣿⣿⣿⣿⣿⣿⣹⣿⣿⣿⣿⣿⡟⣿⣿⣸⣼⣾⢾⢿⣿⡿⢿⡿⡽⣽⣿⣿⠀⠀⠀⠀⠀⠀⠀⠀⠀⠀⠀⠀</a:t>
            </a:r>
            <a:br/>
            <a:r>
              <a:t>⠀⠀⠀⠀⠀⠀⠀⠀⠀⠀⠀⣿⣿⣿⣿⣿⣿⣿⣿⣿⣿⣿⣿⣿⣟⢸⣿⣿⣿⣿⣿⣿⣿⣿⣿⣿⣿⡇⠀⠈⢿⣿⣿⣿⣿⣿⣿⣿⣧⡽⢿⣿⡿⡇⣻⣿⣿⣷⣷⣧⣷⣷⣧⣷⣵⣿⣿⣿⣿⠀⠀⠀⠀⠀⠀⠀⠀⠀⠀⠀⠀</a:t>
            </a:r>
            <a:br/>
            <a:r>
              <a:t>⠀⠀⠀⠀⠀⠀⠀⠀⠀⠀⠀⣿⣿⣿⣿⣿⣿⣿⣿⣿⣿⣿⣿⣿⡿⢾⣿⣿⣿⣿⣿⣿⣿⣿⣿⣿⣿⡇⢔⣦⠈⢿⣿⣿⢿⡿⣽⣿⣷⣷⣿⣿⣿⣿⣿⣿⣿⣿⣿⣿⣿⣿⣿⣿⣿⣿⣿⣿⣿⠀⠀⠀⠀⠀⠀⠀⠀⠀⠀⠀⠀</a:t>
            </a:r>
            <a:br/>
            <a:r>
              <a:t>⠀⠀⠀⠀⠀⠀⠀⠀⠀⠀⠀⣿⣿⣿⣿⣿⣿⣿⣿⣿⣿⣿⣿⣟⣽⣾⣿⢿⢿⣟⣻⣿⣿⣯⣯⢝⣻⡇⢸⣏⠀⢸⣿⣿⣿⣽⣿⣿⣷⣿⣿⣿⣿⣿⣿⣿⣿⣿⣿⣿⣿⣿⣿⣿⣿⣿⣿⣿⣿⠀⠀⠀⠀⠀⠀⠀⠀⠀⠀⠀⠀</a:t>
            </a:r>
            <a:br/>
            <a:r>
              <a:t>⠀⠀⠀⠀⠀⠀⠀⠀⠀⠀⠀⣿⣿⣿⣿⢿⢿⢿⣟⣟⣿⣽⣽⣿⣧⣵⣾⣿⣿⣿⣿⢿⢿⣻⣿⢟⡝⢁⢝⢝⠀⢸⢿⢿⢯⣿⣻⣟⣝⣿⡿⢿⣿⣿⣿⣿⣟⣏⢻⣏⣝⣿⣯⣿⣿⣿⣿⣿⣿⠀⠀⠀⠀⠀⠀⠀⠀⠀⠀⠀⠀</a:t>
            </a:r>
            <a:br/>
            <a:r>
              <a:t>⠀⠀⠀⠀⠀⠀⠀⠀⠀⠀⠀⢕⢕⢕⣗⣷⣷⣧⣿⣿⣿⣿⣿⣿⣿⣷⣿⣿⣿⣿⣯⣽⣿⣿⣧⣵⣵⣵⣴⣧⣵⣼⣾⣷⣿⣿⣿⣷⣷⣷⣿⣿⣿⣿⣿⣿⣿⣿⣿⣿⣾⣿⣿⣿⣿⣿⣿⣿⣿⠀⠀⠀⠀⠀⠀⠀⠀⠀⠀⠀⠀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⠀⠀⠀⠀⠀⠀⠀⠀⠀⠀⠀⢸⢿⣿⣿⣿⣿⣿⣿⣿⢿⣿⣿⣿⣿⣿⣿⣿⣿⣿⣿⣿⣿⣿⣿⣿⣿⣯⣽⣿⣿⣿⣿⣿⣿⣿⣿⣿⣿⣿⣿⣿⣿⣿⣿⣿⣿⣿⣿⣿⣿⣿⣿⣿⣿⣿⣿⣿⣿⠀⠀⠀⠀⠀⠀⠀⠀⠀⠀⠀⠀</a:t>
            </a:r>
            <a:br/>
            <a:r>
              <a:t>⠀⠀⠀⠀⠀⠀⠀⠀⠀⠀⠀⠁⠕⠕⠕⠕⠑⠑⠑⠑⠑⠑⢘⢝⢝⠝⠝⠝⠙⢙⠙⠙⠝⠙⠝⠙⠙⠙⠙⠙⠙⠙⠙⢝⢏⢝⢝⢟⢻⢟⢟⢯⢟⢟⡻⣿⣟⢻⢿⣿⣿⣿⣿⣿⣿⣿⣿⣿⣿⠀⠀⠀⠀⠀⠀⠀⠀⠀⠀⠀⠀</a:t>
            </a:r>
            <a:br/>
            <a:r>
              <a:t>⠀⠀⠀⠀⠀⠀⠀⠀⠀⠀⠀⠀⠁⠁⠀⠀⠀⠀⠀⠀⠀⠀⠐⠕⠕⠕⠕⠑⠑⢑⠀⠑⠐⠀⠀⠀⢀⢄⢀⢀⢔⢕⠕⢕⢕⢕⢕⡕⢕⢕⢕⢕⢕⢝⢵⣟⣾⣵⣵⣿⣿⣿⣿⣿⣿⣿⣿⣿⣿⠀⠀⠀⠀⠀⠀⠀⠀⠀⠀⠀⠀</a:t>
            </a:r>
            <a:br/>
            <a:r>
              <a:t>⠀⠀⠀⠀⠀⠀⠀⠀⠀⠀⠀⠀⠀⠀⠀⠀⠀⠀⠀⠀⠀⠀⠀⠀⠀⠀⠀⠀⠀⠀⠀⠐⠐⠑⠑⠑⠑⠁⠑⠐⠑⠑⠑⠑⠑⠑⠑⠑⠑⠑⠑⠑⠑⠃⠘⠙⠛⠛⠛⠛⠛⠛⠛⠛⠛⠛⠛⠛⠛⠀⠀⠀⠀⠀⠀⠀⠀⠀⠀⠀⠀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⠀⠀⠀⠀⠀⠀⠀⠀⠀⠀⠀⣿⣿⣿⣿⣿⣿⣿⣿⣿⣿⣿⣿⣿⣿⣿⣿⣿⣿⣿⣿⣿⣿⣿⣿⣿⣿⣿⣿⣾⢼⢱⣣⢝⣿⣷⢽⣜⢞⢇⢕⢜⢝⢕⢕⢜⢝⢾⢟⢿⢣⣽⣾⢗⢕⢕⢕⢕⢕⠀⠀⠀⠀⠀⠀⠀⠀⠀⠀⠀⠀</a:t>
            </a:r>
            <a:br/>
            <a:r>
              <a:t>⠀⠀⠀⠀⠀⠀⠀⠀⠀⠀⠀⣿⣿⣿⣿⣿⣿⣿⣿⣿⣿⣿⣿⣿⣿⣿⣿⣿⣿⣿⣿⣿⣿⣿⣿⣿⣿⣿⣿⣿⣿⣿⣿⣿⣿⣿⣿⡕⢣⡝⢕⢕⢕⢕⢕⢕⢕⢕⢜⢜⢟⢝⢗⢜⢕⢝⢜⢕⢕⠀⠀⠀⠀⠀⠀⠀⠀⠀⠀⠀⠀</a:t>
            </a:r>
            <a:br/>
            <a:r>
              <a:t>⠀⠀⠀⠀⠀⠀⠀⠀⠀⠀⠀⣿⣿⣿⣿⣿⣿⣿⣿⣿⣿⣿⣿⣿⣿⣿⣿⣿⣿⣿⣿⣿⣿⣿⣿⣿⣿⣿⣿⣿⣿⣿⣿⣿⣿⣿⣿⣿⣷⣿⣽⣵⡵⢱⣵⣵⣕⢕⢇⢕⢕⢕⢕⢕⡕⣕⢇⢵⢵⠀⠀⠀⠀⠀⠀⠀⠀⠀⠀⠀⠀</a:t>
            </a:r>
            <a:br/>
            <a:r>
              <a:t>⠀⠀⠀⠀⠀⠀⠀⠀⠀⠀⠀⣿⣿⣿⣻⣿⣿⣿⣿⣿⣿⣿⣿⣿⣿⣿⣿⣿⣿⣿⣿⣿⣿⣿⣿⣿⣿⣿⣿⣿⣿⣿⣿⣿⣿⣿⣿⣿⣿⣿⣿⣿⣷⣾⣿⣿⢿⣧⣷⣵⣷⣷⣷⣿⣿⣿⣷⣿⣷⠀⠀⠀⠀⠀⠀⠀⠀⠀⠀⠀⠀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⠀⠀⠀⠀⠀⠀⠀⠀⠀⠀⠀⣿⣿⣿⣿⣿⣿⣿⣿⣿⣿⣿⣿⣿⣿⣿⣿⣿⣿⣿⣿⣿⣿⣿⣿⣿⣿⣿⣿⣿⣿⣿⣿⣿⣿⣿⣿⣿⣿⣿⣿⣿⣿⣿⣿⣿⣿⣿⣿⣿⣿⣿⣿⡿⢟⢷⠟⠇⠃⠀⠀⠀⠀⠀⠀⠀⠀⠀⠀⠀⠀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⠀⠀⠀⠀⠀⠀⠀⠀⠀⠀⠀⣿⣿⣿⣿⣿⣿⣿⣿⣿⣿⣿⣿⣿⣿⣿⣿⣿⣿⣿⣿⣿⣿⣿⣿⣿⣿⣿⣿⣿⣿⣿⣿⣿⣿⣿⣿⣿⣿⣿⣿⣿⣿⣿⣿⣿⣿⣿⣿⣿⢿⠏⠑⠁⠀⠀⠀⠀⠀⠀⠀⠀⠀⠀⠀⠀⠀⠀⠀⠀⠀</a:t>
            </a:r>
            <a:br/>
            <a:r>
              <a:t>⠀⠀⠀⠀⠀⠀⠀⠀⠀⠀⠀⣿⣿⣿⣿⣿⣿⡿⣿⢿⢿⢿⣿⣿⣿⣿⣿⣿⣿⣿⣿⣿⣿⣿⣿⣿⣿⣿⣿⣿⣿⣿⣿⣿⣿⣿⣿⣿⣿⣿⣿⣿⣿⣿⣿⣿⣿⡿⠟⠁⢕⠀⠀⠀⠀⢀⠀⠀⠀⠀⠀⠀⠀⠀⠀⠀⠀⠀⠀⠀⠀</a:t>
            </a:r>
            <a:br/>
            <a:r>
              <a:t>⠀⠀⠀⠀⠀⠀⠀⠀⠀⠀⠀⣿⣿⣿⢟⢇⢕⢕⢝⢝⢷⣼⣎⢿⣿⣿⣿⣿⣿⣿⣿⣿⣿⣿⣿⣿⣿⢿⢿⣿⣿⣿⣿⣿⣿⣿⣿⣿⣿⣿⣿⣿⣿⣿⣿⣟⡟⢃⠐⠄⠄⠀⠀⠀⠀⡇⠀⠀⠀⠀⠀⠀⠀⠀⠀⠀⠀⠀⠀⠀⠀</a:t>
            </a:r>
            <a:br/>
            <a:r>
              <a:t>⠀⠀⠀⠀⠀⠀⠀⠀⠀⠀⠀⣿⣿⣇⡕⡕⢕⢕⢕⢕⢕⢜⣿⣷⡜⣿⣿⣿⣿⣿⣿⣿⣿⣿⡿⢕⢝⢷⣾⣿⣿⣿⣿⣿⣿⣿⣿⣿⢿⣿⣿⣿⣿⣿⣿⣿⠕⠕⠤⢔⢔⢀⠀⠀⠀⡇⠀⠀⠀⠀⠀⠀⠀⠀⠀⠀⠀⠀⠀⠀⠀</a:t>
            </a:r>
            <a:br/>
            <a:r>
              <a:t>⠀⠀⠀⠀⠀⠀⠀⠀⠀⠀⠀⣿⣿⣿⣿⣿⣿⣿⣿⣷⣧⣵⣼⣿⣯⢻⣿⣿⣿⣿⣿⣿⣿⣿⡇⢕⣱⣕⣿⣿⣿⣿⣿⣿⣿⣿⣿⣼⣿⣿⣿⣿⣿⣿⣿⣿⢕⢕⢔⠄⢕⢕⢁⢕⢔⡇⠀⢀⢀⠀⠀⠀⠀⠀⠀⠀⠀⠀⠀⠀⠀</a:t>
            </a:r>
            <a:br/>
            <a:r>
              <a:t>⠀⠀⠀⠀⠀⠀⠀⠀⠀⠀⠀⣿⣿⣿⣿⣿⣿⣿⣿⣿⣿⣿⣿⣿⣿⢿⣿⣿⣿⣿⣿⣿⣿⣿⣿⣿⣿⣿⣿⣿⣿⣿⣿⣿⣿⣿⣿⣿⣿⣿⣿⣿⣿⣿⣿⣿⢱⢕⢕⢕⢸⣾⢑⢕⢕⢇⢕⣼⣿⠀⠀⠀⠀⠀⠀⠀⠀⠀⠀⠀⠀</a:t>
            </a:r>
            <a:br/>
            <a:r>
              <a:t>⠀⠀⠀⠀⠀⠀⠀⠀⠀⠀⠀⣿⣿⣿⣿⣿⣿⣿⣿⣿⣿⣿⣿⣿⣿⢿⣿⣿⣿⣿⣿⣿⣿⣿⣿⣿⣿⣷⣿⣿⣿⣿⣿⣿⣿⣿⣿⢽⣿⣿⣿⣿⣿⣿⣿⣿⢸⢸⢕⢕⢕⢕⢑⢑⢅⢕⢕⢿⢿⠀⠀⠀⠀⠀⠀⠀⠀⠀⠀⠀⠀</a:t>
            </a:r>
            <a:br/>
            <a:r>
              <a:t>⠀⠀⠀⠀⠀⠀⠀⠀⠀⠀⠀⣿⣿⣿⣿⣿⣿⣿⣿⣿⣿⣿⣿⣿⣿⢹⣿⣿⣿⣿⣿⣿⣿⣿⣿⣿⣿⣿⢘⣿⣿⣿⣿⣿⣿⣿⣿⣸⣿⣿⣿⣿⣿⣿⣻⣿⣜⣼⣷⡷⣿⣿⣿⢿⢿⣿⣿⣿⣿⠀⠀⠀⠀⠀⠀⠀⠀⠀⠀⠀⠀</a:t>
            </a:r>
            <a:br/>
            <a:r>
              <a:t>⠀⠀⠀⠀⠀⠀⠀⠀⠀⠀⠀⣿⣿⣿⣿⣿⣿⣿⣿⣿⣿⣿⣿⣿⣿⢹⣿⣿⣿⣿⣿⣿⣿⣿⣿⣿⣿⡇⠁⠘⢿⣿⣿⣿⣿⣿⣿⣿⣟⡽⠿⢿⣿⢟⢹⣿⣿⣿⣷⣷⣷⣷⣷⣷⣽⣿⣿⣿⣿⠀⠀⠀⠀⠀⠀⠀⠀⠀⠀⠀⠀</a:t>
            </a:r>
            <a:br/>
            <a:r>
              <a:t>⠀⠀⠀⠀⠀⠀⠀⠀⠀⠀⠀⣿⣿⣿⣿⣿⣿⣿⣿⣿⣿⣿⣿⣿⣿⣾⣿⣿⣿⣿⣿⣿⣿⣿⣿⣿⣿⢇⢄⣰⠈⢿⣿⣿⢿⡿⣽⣿⣷⣷⣿⣿⣿⣿⣿⣿⣿⣿⣿⢿⣿⣿⣿⣿⣿⣿⣿⣿⣿⠀⠀⠀⠀⠀⠀⠀⠀⠀⠀⠀⠀</a:t>
            </a:r>
            <a:br/>
            <a:r>
              <a:t>⠀⠀⠀⠀⠀⠀⠀⠀⠀⠀⠀⣿⣿⣿⣿⣿⣿⣿⣿⣿⣿⣿⣟⣟⣕⣼⣿⣿⢿⣿⣻⣿⣿⣿⣟⡝⢹⠀⢸⣏⠁⢸⣿⣿⣿⣿⣿⣿⣿⣿⣿⣿⣿⣿⣿⣿⣿⣿⣿⣿⣿⣿⣿⣿⣿⣿⣿⣿⣿⠀⠀⠀⠀⠀⠀⠀⠀⠀⠀⠀⠀</a:t>
            </a:r>
            <a:br/>
            <a:r>
              <a:t>⠀⠀⠀⠀⠀⠀⠀⠀⠀⠀⠀⣿⣿⣿⣿⡿⢿⢿⣟⣟⣿⣿⣽⣽⣯⣱⣾⣿⣿⣿⣿⡿⡿⣿⣟⢟⡏⠀⢝⢟⠕⠸⢻⢿⢿⣿⣿⡿⢽⣻⣿⣿⣿⣿⣻⣿⣿⡯⢝⡝⣹⣽⣽⣿⣽⣿⣿⣿⣿⠀⠀⠀⠀⠀⠀⠀⠀⠀⠀⠀⠀</a:t>
            </a:r>
            <a:br/>
            <a:r>
              <a:t>⠀⠀⠀⠀⠀⠀⠀⠀⠀⠀⠀⢝⢕⢕⣕⣇⣳⣵⣿⣿⣿⣿⣿⣿⣿⣿⣿⣿⣿⣿⣿⣟⣿⣿⣵⣕⣕⣕⣵⣵⣥⣸⣵⣷⣿⣿⣿⣿⣷⣷⣷⣿⣷⣿⣿⣿⣿⣿⣿⣷⣿⣿⣿⣿⣿⣿⣿⣿⣿⠀⠀⠀⠀⠀⠀⠀⠀⠀⠀⠀⠀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⠀⠀⠀⠀⠀⠀⠀⠀⠀⠀⠀⢸⢿⣿⣿⣿⣿⣿⣿⣿⢿⣿⣿⣿⣿⣿⣿⣿⣿⣿⣿⣿⣿⣿⣿⣿⣿⣿⣿⣿⣿⣿⣿⣿⣿⣿⣿⣿⣿⣿⣿⣿⣿⣿⣿⣿⣿⣿⣿⣿⣿⣿⣿⣿⣿⣿⣿⣿⣿⠀⠀⠀⠀⠀⠀⠀⠀⠀⠀⠀⠀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⠀⠀⠀⠀⠀⠀⠀⠀⠀⠀⠀⠑⠑⠑⠕⠕⠑⠑⠕⠘⠘⠙⠝⢝⢟⢏⢟⠟⠟⠟⠟⠟⢟⠟⠟⠟⠟⠟⠟⠛⠟⠟⢟⢟⢟⢟⢟⢟⢿⢿⢿⢿⢻⢿⢿⣿⡿⢟⣿⣿⣿⣿⣿⣿⣿⣿⣿⣿⣿⠀⠀⠀⠀⠀⠀⠀⠀⠀⠀⠀⠀</a:t>
            </a:r>
            <a:br/>
            <a:r>
              <a:t>⠀⠀⠀⠀⠀⠀⠀⠀⠀⠀⠀⠀⠀⠀⠀⠀⠀⠀⠀⠀⠀⠀⠅⢕⢕⠅⢔⢐⠑⠐⠀⠔⠄⠀⠀⠀⠀⢀⢀⢀⢅⢄⢕⢇⢕⢕⢕⢕⢕⢕⢕⢕⢕⢕⢮⡻⢽⣏⣵⣾⣿⣿⣿⣿⣿⣿⣿⣿⣿⠀⠀⠀⠀⠀⠀⠀⠀⠀⠀⠀⠀</a:t>
            </a:r>
            <a:br/>
            <a:r>
              <a:t>⠀⠀⠀⠀⠀⠀⠀⠀⠀⠀⠀⠀⠀⠀⠀⠀⠀⠀⠀⠀⠀⠀⠀⠀⠀⠀⠀⠀⠀⠀⠀⠀⠀⠐⠀⠐⠑⠑⠑⠑⠑⠑⠑⠑⠑⠑⠑⠑⠑⠑⠑⠘⠑⠑⠑⠛⠛⠛⠛⠛⠛⠛⠛⠛⠛⠛⠛⠛⠛⠀⠀⠀⠀⠀⠀⠀⠀⠀⠀⠀⠀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⠀⠀⠀⠀⠀⠀⠀⠀⠀⠀⠀⣿⣿⣿⣿⣿⣿⣿⣿⣿⣿⣿⣿⣿⣿⣿⣿⣿⣿⣿⣿⣿⣿⣿⣿⣿⣿⣾⣿⡧⣇⣱⡣⣎⣽⡻⣾⢗⣕⢏⢕⢕⢎⢕⢜⡕⢎⢹⢟⡟⢗⣜⣟⡝⢇⢕⢇⢕⢕⠀⠀⠀⠀⠀⠀⠀⠀⠀⠀⠀⠀</a:t>
            </a:r>
            <a:br/>
            <a:r>
              <a:t>⠀⠀⠀⠀⠀⠀⠀⠀⠀⠀⠀⣿⣿⣿⣿⣿⣿⣿⣿⣿⣿⣿⣿⣿⣿⣿⣿⣿⣿⣿⣿⣿⣿⣿⣿⣿⣿⣿⣿⣿⣿⣿⣿⣿⣿⣿⣿⣧⣇⣇⢕⡕⢕⢕⢕⢕⢕⢕⢜⢕⢝⢗⢟⢏⢗⣎⡎⢕⢕⠀⠀⠀⠀⠀⠀⠀⠀⠀⠀⠀⠀</a:t>
            </a:r>
            <a:br/>
            <a:r>
              <a:t>⠀⠀⠀⠀⠀⠀⠀⠀⠀⠀⠀⣿⣿⣿⣿⣿⣿⣿⣿⣿⣿⣿⣿⣿⣿⣿⣿⣿⣿⣿⣿⣿⣿⣿⣿⣿⣿⣿⣿⣿⣿⣿⣿⣿⣿⣿⣿⣿⣿⣿⣯⣗⣵⡵⣵⣵⣕⢱⢕⢕⢕⢕⢕⢕⢕⢕⡗⢵⢷⠀⠀⠀⠀⠀⠀⠀⠀⠀⠀⠀⠀</a:t>
            </a:r>
            <a:br/>
            <a:r>
              <a:t>⠀⠀⠀⠀⠀⠀⠀⠀⠀⠀⠀⣿⣿⣿⣿⣟⣿⣿⣿⣿⣿⣿⣿⣿⣿⣿⣿⣿⣿⣿⣿⣿⣿⣿⣿⣿⣿⣿⣿⣿⣿⣿⣿⣿⣿⣿⣿⣿⣿⣿⣿⣿⣿⣿⣿⣿⣿⣷⣧⣵⣷⣷⣷⣿⣿⣿⣷⢾⣷⠀⠀⠀⠀⠀⠀⠀⠀⠀⠀⠀⠀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⠀⠀⠀⠀⠀⠀⠀⠀⠀⠀⠀⣿⣿⣿⣿⣿⣿⣿⣿⣿⣿⣿⣿⣿⣿⣿⣿⣿⣿⣿⣿⣿⣿⣿⣿⣿⣿⣿⣿⣿⣿⣿⣿⣿⣿⣿⣿⣿⣿⣿⣿⣿⣿⣿⣿⣿⣿⣿⣿⣿⣿⣿⣿⣿⢮⢞⠿⠟⠇⠀⠀⠀⠀⠀⠀⠀⠀⠀⠀⠀⠀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⠀⠀⠀⠀⠀⠀⠀⠀⠀⠀⠀⣿⣿⣿⣿⣿⣿⣿⣿⣿⣿⣿⣿⣿⣿⣿⣿⣿⣿⣿⣿⣿⣿⣿⣿⣿⣿⣿⣿⣿⣿⣿⣿⣿⣿⣿⣿⣿⣿⣿⣿⣿⣿⣿⣿⣿⣿⣿⣿⣿⡿⠟⠘⠁⠁⡇⠀⠀⠀⠀⠀⠀⠀⠀⠀⠀⠀⠀⠀⠀⠀</a:t>
            </a:r>
            <a:br/>
            <a:r>
              <a:t>⠀⠀⠀⠀⠀⠀⠀⠀⠀⠀⠀⣿⣿⣿⣿⣿⣿⢿⢿⢿⢿⢿⣿⣿⣿⣿⣿⣿⣿⣿⣿⣿⣿⣿⣿⣿⣿⣿⣿⣿⣿⣿⣿⣿⣿⣿⣿⣿⣿⣿⣿⣿⣿⣿⣿⣻⣿⣿⠟⠙⢕⠀⠀⠀⠀⠇⠀⠀⠀⠀⠀⠀⠀⠀⠀⠀⠀⠀⠀⠀⠀</a:t>
            </a:r>
            <a:br/>
            <a:r>
              <a:t>⠀⠀⠀⠀⠀⠀⠀⠀⠀⠀⠀⣿⣿⡿⢟⢇⢕⢕⢝⢕⢳⣕⣽⡻⣿⣿⣿⣿⣿⣿⣿⣿⣿⣿⣿⣿⣿⢿⡿⣿⣿⣿⣿⣿⣿⣿⣿⣿⣿⣿⣿⣿⣿⣿⣿⣽⣏⢕⠑⠄⢄⠀⠀⠀⠀⢔⠀⠀⠀⠀⠀⠀⠀⠀⠀⠀⠀⠀⠀⠀⠀</a:t>
            </a:r>
            <a:br/>
            <a:r>
              <a:t>⠀⠀⠀⠀⠀⠀⠀⠀⠀⠀⠀⣿⣿⡕⡕⢕⢕⢕⢕⢕⢕⢜⣿⣷⢜⣿⣿⣿⣿⣿⣿⣿⣿⣿⣿⢇⢝⢳⣾⣿⣿⣿⣿⣿⣿⣿⣿⣿⢿⣿⣿⣿⣿⣿⣿⣿⢧⠕⠱⢥⡔⠀⠀⠀⠀⢱⠀⠀⠀⠀⠀⠀⠀⠀⠀⠀⠀⠀⠀⠀⠀</a:t>
            </a:r>
            <a:br/>
            <a:r>
              <a:t>⠀⠀⠀⠀⠀⠀⠀⠀⠀⠀⠀⣿⣿⣿⣿⣿⣿⣿⣿⣷⣧⣵⣾⣿⣿⢹⣿⣿⣿⣿⣿⣿⣿⣿⡇⢕⢕⣕⣻⣿⣿⣿⣿⣿⣿⣿⣿⣽⣿⣿⣿⣿⣿⣿⣿⣿⢸⢕⢕⠄⢐⢕⢑⡕⢔⢸⠀⢀⢀⠀⠀⠀⠀⠀⠀⠀⠀⠀⠀⠀⠀</a:t>
            </a:r>
            <a:br/>
            <a:r>
              <a:t>⠀⠀⠀⠀⠀⠀⠀⠀⠀⠀⠀⣿⣿⣿⣿⣿⣿⣿⣿⣿⣿⣿⣿⣿⡿⢻⣿⣿⣿⣿⣿⣿⣿⣿⣿⣿⣿⣿⣿⣿⣿⣿⣿⣿⣿⣿⣿⣽⣿⣿⣿⣿⣿⣿⣿⣿⣫⢕⢕⢕⢱⣾⢕⢕⢅⢸⢕⢸⣿⠀⠀⠀⠀⠀⠀⠀⠀⠀⠀⠀⠀</a:t>
            </a:r>
            <a:br/>
            <a:r>
              <a:t>⠀⠀⠀⠀⠀⠀⠀⠀⠀⠀⠀⣿⣿⣿⣿⣿⣿⣿⣿⣿⣿⣿⣿⣿⣿⣿⣿⣿⣿⣿⣿⣿⣿⣿⣿⣿⣿⣿⣾⣿⣿⣿⣿⣿⣿⣿⣿⣹⣿⣿⣿⣿⣿⣿⣿⣿⣧⢕⡕⢕⢕⢕⢕⢕⢅⢸⢕⢸⢿⠀⠀⠀⠀⠀⠀⠀⠀⠀⠀⠀⠀</a:t>
            </a:r>
            <a:br/>
            <a:r>
              <a:t>⠀⠀⠀⠀⠀⠀⠀⠀⠀⠀⠀⣿⣿⣿⣿⣿⣿⣿⣿⣿⣿⣿⣿⣿⣿⢸⣿⣿⣿⣿⣿⣿⣿⣿⣿⣿⣿⣿⢹⣿⣿⣿⣿⣿⣿⣿⣿⣿⣿⣿⣿⣿⣿⣿⢿⣿⣧⣵⣷⣷⣷⣷⣾⣿⣿⣟⣻⣿⣿⠀⠀⠀⠀⠀⠀⠀⠀⠀⠀⠀⠀</a:t>
            </a:r>
            <a:br/>
            <a:r>
              <a:t>⠀⠀⠀⠀⠀⠀⠀⠀⠀⠀⠀⣿⣿⣿⣿⣿⣿⣿⣿⣿⣿⣿⣿⣿⣿⢸⣿⣿⣿⣿⣿⣿⣿⣿⣿⣿⣿⡇⠀⠜⣿⣿⣿⣿⣿⣿⣿⣿⡿⡟⢿⣿⣿⣿⢟⣿⣿⣯⣵⣵⣵⣵⣵⣵⣵⣷⣷⣿⣿⠀⠀⠀⠀⠀⠀⠀⠀⠀⠀⠀⠀</a:t>
            </a:r>
            <a:br/>
            <a:r>
              <a:t>⠀⠀⠀⠀⠀⠀⠀⠀⠀⠀⠀⣿⣿⣿⣿⣿⣿⣿⣿⣿⣿⣿⣿⣿⣿⣼⣿⣿⣿⣿⣿⣿⣿⣿⣿⣿⣿⢑⠀⢄⠈⢻⣿⣿⣿⣿⣿⣯⣽⣽⣵⣿⣿⣿⣿⣿⣿⣿⣿⣿⣿⣿⣿⣿⣿⣿⣿⣿⣿⠀⠀⠀⠀⠀⠀⠀⠀⠀⠀⠀⠀</a:t>
            </a:r>
            <a:br/>
            <a:r>
              <a:t>⠀⠀⠀⠀⠀⠀⠀⠀⠀⠀⠀⣿⣿⣿⣿⣿⣿⣿⣿⣿⣿⣿⣿⣟⣕⣸⣿⣿⣿⠿⢿⣿⣿⣿⣿⢟⢹⠀⢀⣼⡇⠁⣿⣿⣿⣻⣿⣵⣯⣿⣿⣿⣿⣿⣿⣿⣿⣿⣿⣿⣿⣿⣿⣿⣿⣿⣿⣿⣿⠀⠀⠀⠀⠀⠀⠀⠀⠀⠀⠀⠀</a:t>
            </a:r>
            <a:br/>
            <a:r>
              <a:t>⠀⠀⠀⠀⠀⠀⠀⠀⠀⠀⠀⣿⣿⣿⣿⣿⣿⢿⢿⣿⣟⣻⣿⣯⣽⣹⣷⣾⣾⣿⣿⣿⣿⣿⢿⡟⡟⢀⢜⢟⢳⠀⢿⣿⣿⣿⣿⡿⢟⢻⣿⣿⣿⣿⡿⣿⣿⢿⢟⢻⢟⣟⣻⣟⣟⣿⣿⣿⣿⠀⠀⠀⠀⠀⠀⠀⠀⠀⠀⠀⠀</a:t>
            </a:r>
            <a:br/>
            <a:r>
              <a:t>⠀⠀⠀⠀⠀⠀⠀⠀⠀⠀⠀⢝⢝⢹⡵⡕⣱⣼⣿⣿⣿⣿⣿⣿⣿⣿⣿⣿⣻⣟⣷⣞⣾⣿⣏⣕⢕⢰⣇⣕⣕⣔⣧⣵⣿⣿⣿⣿⣵⣵⣽⣽⣿⣽⣿⣿⣿⣿⣾⣷⣿⣿⣿⣿⣿⣿⣿⣿⣿⠀⠀⠀⠀⠀⠀⠀⠀⠀⠀⠀⠀</a:t>
            </a:r>
            <a:br/>
            <a:r>
              <a:t>⠀⠀⠀⠀⠀⠀⠀⠀⠀⠀⠀⣵⣾⣿⣿⣿⣿⣿⣿⣿⣿⣿⣿⣿⣿⣿⣿⣿⣿⣿⣿⣿⣿⣿⣿⣿⣿⣿⣿⣿⣿⣿⣿⣿⣿⣿⣿⣿⣿⣿⣿⣿⣿⣿⣿⣿⣿⣿⣿⣿⣿⣿⣿⣿⣿⣿⣿⣿⣿⠀⠀⠀⠀⠀⠀⠀⠀⠀⠀⠀⠀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⠀⠀⠀⠀⠀⠀⠀⠀⠀⠀⠀⠕⠕⢜⢟⢟⠝⢝⢝⢕⢗⢟⢿⢻⢿⢿⢿⢿⢿⢿⣿⣿⡿⢿⢿⢿⢿⢿⢿⢿⢿⣿⣿⣿⣿⣿⣿⣿⣿⣿⣿⣿⣿⣿⣿⣿⣿⣿⣿⣿⣿⣿⣿⣿⣿⣿⣿⣿⣿⠀⠀⠀⠀⠀⠀⠀⠀⠀⠀⠀⠀</a:t>
            </a:r>
            <a:br/>
            <a:r>
              <a:t>⠀⠀⠀⠀⠀⠀⠀⠀⠀⠀⠀⠀⠀⠀⠀⠀⠀⠀⠀⠀⠀⠀⠁⢄⢕⠑⠁⠁⠀⠀⠀⢀⠀⠀⠁⠀⠀⠀⠀⠀⢀⢀⢄⢔⢕⢕⢕⢕⢕⢝⢕⢕⢗⢸⢱⢝⢳⢝⡕⢿⣻⣿⣿⣿⣿⣿⣿⣿⣿⠀⠀⠀⠀⠀⠀⠀⠀⠀⠀⠀⠀</a:t>
            </a:r>
            <a:br/>
            <a:r>
              <a:t>⠀⠀⠀⠀⠀⠀⠀⠀⠀⠀⠀⠀⠀⠀⠀⠀⠀⠀⠀⠀⠀⠀⠁⠁⠀⠀⠀⠀⠀⠀⠀⠀⠀⠀⠀⠀⠀⠀⠐⠐⠑⠑⠑⠑⠑⠑⠑⠑⠑⠑⠑⠑⠑⠑⠑⠋⠑⠙⠛⠚⠛⠛⠛⠛⠛⠛⠛⠛⠛⠀⠀⠀⠀⠀⠀⠀⠀⠀⠀⠀⠀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⠀⠀⠀⠀⠀⠀⠀⠀⠀⠀⠀⣿⣿⣿⣿⣿⣿⣿⣿⣿⣿⣿⣿⣿⣿⣿⣿⣿⣿⣿⣿⣿⣿⣿⣿⣿⣿⣿⣿⡯⣧⣵⣫⣎⣽⡏⡾⣷⣕⢝⢕⢕⢜⢕⢕⢕⢕⢟⢯⣝⣟⡜⣼⣟⢟⢕⢇⢕⢕⠀⠀⠀⠀⠀⠀⠀⠀⠀⠀⠀⠀</a:t>
            </a:r>
            <a:br/>
            <a:r>
              <a:t>⠀⠀⠀⠀⠀⠀⠀⠀⠀⠀⠀⣿⣿⣿⣿⣿⣿⣿⣿⣿⣿⣿⣿⣿⣿⣿⣿⣿⣿⣿⣿⣿⣿⣿⣿⣿⣿⣿⣿⣿⣿⣿⣿⣿⣿⣿⣿⣧⣵⣣⢕⡇⢕⢕⢕⢕⢕⢕⢜⢕⢝⢗⢜⢏⢟⣇⢜⢕⢕⠀⠀⠀⠀⠀⠀⠀⠀⠀⠀⠀⠀</a:t>
            </a:r>
            <a:br/>
            <a:r>
              <a:t>⠀⠀⠀⠀⠀⠀⠀⠀⠀⠀⠀⣿⣻⣿⣿⣿⣿⣿⣿⣿⣿⣿⣿⣿⣿⣿⣿⣿⣿⣿⣿⣿⣿⣿⣿⣿⣿⣿⣿⣿⣿⣿⣿⣿⣿⣿⣿⣿⣷⣿⣿⣗⣾⣧⣵⣵⣕⡕⢇⢕⢕⢕⢕⢕⢕⢕⣗⢣⢵⠀⠀⠀⠀⠀⠀⠀⠀⠀⠀⠀⠀</a:t>
            </a:r>
            <a:br/>
            <a:r>
              <a:t>⠀⠀⠀⠀⠀⠀⠀⠀⠀⠀⠀⣿⣿⣯⣿⣿⣿⣿⣿⣿⣿⣿⣿⣿⣿⣿⣿⣿⣿⣿⣿⣿⣿⣿⣿⣿⣿⣿⣿⣿⣿⣿⣿⣿⣿⣿⣿⣿⣿⣿⣿⣿⣿⣿⣿⣿⣿⣿⣷⣼⣷⣷⣷⣷⣿⣷⣾⣷⣿⠀⠀⠀⠀⠀⠀⠀⠀⠀⠀⠀⠀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⠀⠀⠀⠀⠀⠀⠀⠀⠀⠀⠀⣿⣿⣿⣿⣿⣿⣿⣿⣿⣿⣿⣿⣿⣿⣿⣿⣿⣿⣿⣿⣿⣿⣿⣿⣿⣿⣿⣿⣿⣿⣿⣿⣿⣿⣿⣿⣿⣿⣿⣿⣿⣿⣿⣿⣿⣿⣿⣿⣿⣿⣿⣿⣿⢷⢾⢾⠣⠇⠀⠀⠀⠀⠀⠀⠀⠀⠀⠀⠀⠀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⠀⠀⠀⠀⠀⠀⠀⠀⠀⠀⠀⣿⣿⣿⣿⣿⣿⣿⣿⣿⣿⣿⣿⣿⣿⣿⣿⣿⣿⣿⣿⣿⣿⣿⣿⣿⣿⣿⣿⣿⣿⣿⣿⣿⣿⣿⣿⣿⣿⣿⣿⣿⣿⣿⣿⣿⣿⣿⣿⣿⣿⢿⠝⠑⠁⠁⠀⠀⠀⠀⠀⠀⠀⠀⠀⠀⠀⠀⠀⠀⠀</a:t>
            </a:r>
            <a:br/>
            <a:r>
              <a:t>⠀⠀⠀⠀⠀⠀⠀⠀⠀⠀⠀⣿⣿⣿⣿⣿⣿⢿⢿⡟⢿⢿⣿⣿⣿⣿⣿⣿⣿⣿⣿⣿⣿⣿⣿⣿⣿⣿⣿⣿⣿⣿⣿⣿⣿⣿⣿⣿⣿⣿⣿⣿⣿⣿⣿⣻⣿⣿⠿⠋⢕⠀⠀⠀⠀⢀⠀⠀⠀⠀⠀⠀⠀⠀⠀⠀⠀⠀⠀⠀⠀</a:t>
            </a:r>
            <a:br/>
            <a:r>
              <a:t>⠀⠀⠀⠀⠀⠀⠀⠀⠀⠀⠀⣿⣿⡟⢟⢇⢕⢕⢝⢝⢧⣕⣜⢻⣿⣿⣿⣿⣿⣿⣿⣿⣿⣿⣿⣿⡿⢿⢿⣿⣿⣿⣿⣿⣿⣿⣿⣿⣿⣿⣿⣿⣿⣿⣿⣿⣟⢳⠐⠀⢀⠀⠀⠀⠀⢱⠀⠀⠀⠀⠀⠀⠀⠀⠀⠀⠀⠀⠀⠀⠀</a:t>
            </a:r>
            <a:br/>
            <a:r>
              <a:t>⠀⠀⠀⠀⠀⠀⠀⠀⠀⠀⠀⣿⣟⡕⢕⢕⢕⢕⢕⢕⢕⢝⣿⣧⢹⣿⣿⣿⣿⣿⣿⣿⣿⣿⡿⢕⢝⢳⣼⣟⣿⣿⣿⣿⣿⣿⣿⣿⢿⣿⣿⣿⣿⣿⣿⣿⢏⠑⠅⢔⡐⠀⠀⠀⠀⢸⠀⠀⠀⠀⠀⠀⠀⠀⠀⠀⠀⠀⠀⠀⠀</a:t>
            </a:r>
            <a:br/>
            <a:r>
              <a:t>⠀⠀⠀⠀⠀⠀⠀⠀⠀⠀⠀⣿⣿⣿⣿⣿⣿⣿⣿⣷⣧⣕⣾⣿⡧⢻⣿⣿⣿⣿⣿⣿⣿⣿⡇⢕⢕⣕⣻⣿⣿⣿⣿⣿⣿⣿⣿⣿⣿⣿⣿⣿⣿⣿⣿⣿⡏⢔⢕⠔⢄⣜⢕⢔⠔⢸⠀⠀⠀⠀⠀⠀⠀⠀⠀⠀⠀⠀⠀⠀⠀</a:t>
            </a:r>
            <a:br/>
            <a:r>
              <a:t>⠀⠀⠀⠀⠀⠀⠀⠀⠀⠀⠀⣿⣿⣿⣿⣿⣿⣿⣿⣿⣿⣿⣿⣿⣷⢸⣿⣿⣿⣿⣿⣿⣿⣿⣿⣿⣿⣿⣿⣿⣿⣿⣿⣿⣿⣿⣿⣿⣿⣿⣿⣿⣿⣿⣿⣿⡇⢕⢕⢕⢕⣯⡕⢕⠅⢸⢕⢸⣿⠀⠀⠀⠀⠀⠀⠀⠀⠀⠀⠀⠀</a:t>
            </a:r>
            <a:br/>
            <a:r>
              <a:t>⠀⠀⠀⠀⠀⠀⠀⠀⠀⠀⠀⣿⣿⣿⣿⣿⣿⣿⣿⣿⣿⣿⣿⣿⣷⣽⣿⣿⣿⣿⣿⣿⣿⣿⣿⣿⣿⣿⣿⣿⣿⣿⣿⣿⣿⣿⣿⣻⣿⣿⣿⣿⣿⣿⣿⣿⡧⢕⡇⢕⢕⢕⢕⠐⠁⢱⢕⢸⢿⠀⠀⠀⠀⠀⠀⠀⠀⠀⠀⠀⠀</a:t>
            </a:r>
            <a:br/>
            <a:r>
              <a:t>⠀⠀⠀⠀⠀⠀⠀⠀⠀⠀⠀⣿⣿⣿⣿⣿⣿⣿⣿⣿⣿⣿⣿⣿⡇⣿⣿⣿⣿⣿⣿⣿⣿⣿⣿⣿⣿⣿⢻⣿⣿⣿⣿⣿⣿⣿⣿⣿⣿⣿⣿⣿⣿⣿⣿⣿⣧⣵⣷⣷⣷⣷⣷⣷⣷⣟⣟⣻⣿⠀⠀⠀⠀⠀⠀⠀⠀⠀⠀⠀⠀</a:t>
            </a:r>
            <a:br/>
            <a:r>
              <a:t>⠀⠀⠀⠀⠀⠀⠀⠀⠀⠀⠀⣿⣿⣿⣿⣿⣿⣿⣿⣿⣿⣿⣿⣿⡇⢿⣿⣿⣿⣿⣿⣿⣿⣿⣿⣿⣿⡇⠁⠹⣿⣿⣿⣿⣿⣿⣿⣿⣿⣟⣿⣿⣿⣿⢇⣿⣿⣯⣵⣵⣵⣵⣵⣵⣵⣷⣷⣾⣿⠀⠀⠀⠀⠀⠀⠀⠀⠀⠀⠀⠀</a:t>
            </a:r>
            <a:br/>
            <a:r>
              <a:t>⠀⠀⠀⠀⠀⠀⠀⠀⠀⠀⠀⣿⣿⣿⣿⣿⣿⣿⣿⣿⣿⣿⣿⣿⡇⢽⣿⣿⣿⣿⣿⣿⣿⣿⣿⣿⣿⠁⠀⡀⠘⢿⣿⣿⣿⣿⣿⣿⣽⣽⣵⣾⣿⣿⣿⣿⣿⣿⣿⣿⣿⣿⣿⣿⣿⣿⣿⣿⣿⠀⠀⠀⠀⠀⠀⠀⠀⠀⠀⠀⠀</a:t>
            </a:r>
            <a:br/>
            <a:r>
              <a:t>⠀⠀⠀⠀⠀⠀⠀⠀⠀⠀⠀⣿⣿⣿⣿⣿⣿⣿⣿⣿⣿⣿⣿⢟⣕⣸⣿⣿⣿⡿⢿⣿⣿⣿⣿⢟⣏⠀⠀⣻⢇⠈⣿⣿⣷⣷⣿⣿⣿⣿⣿⣿⣿⣿⣿⣿⣿⣿⣿⣿⣿⣿⣿⣿⣿⣿⣿⣿⣿⠀⠀⠀⠀⠀⠀⠀⠀⠀⠀⠀⠀</a:t>
            </a:r>
            <a:br/>
            <a:r>
              <a:t>⠀⠀⠀⠀⠀⠀⠀⠀⠀⠀⠀⣿⣿⣿⣿⣿⣿⡿⢿⢿⣿⣟⣻⣿⡝⢹⣿⣷⣷⣿⣿⣿⣿⣿⣿⢿⢟⢆⢔⢿⢗⠀⣿⣿⣿⣿⡿⡿⢿⡿⣿⣿⣿⣿⣿⣿⣿⣿⡿⢟⣻⣿⣿⣿⣿⣿⣿⣿⣿⠀⠀⠀⠀⠀⠀⠀⠀⠀⠀⠀⠀</a:t>
            </a:r>
            <a:br/>
            <a:r>
              <a:t>⠀⠀⠀⠀⠀⠀⠀⠀⠀⠀⠀⢏⢝⢝⣕⢕⢵⣸⣿⣿⣿⣿⣿⣿⣿⡿⣿⣿⣿⡿⢿⢿⣧⣟⣝⢕⢕⢕⢅⣕⡕⢄⣕⣵⣿⣿⣿⣏⣣⣕⣻⣽⣽⣿⣿⣿⣿⣷⣷⣮⣧⣟⣿⣿⣿⣿⣿⣿⣿⠀⠀⠀⠀⠀⠀⠀⠀⠀⠀⠀⠀</a:t>
            </a:r>
            <a:br/>
            <a:r>
              <a:t>⠀⠀⠀⠀⠀⠀⠀⠀⠀⠀⠀⣱⣵⣿⣿⣿⣿⣿⣿⣿⣿⣿⣿⣿⣿⣿⣿⣿⣿⣿⣿⣿⣿⣿⣿⣿⣿⣿⣿⣿⣿⣿⣿⣿⣿⣿⣿⣿⣿⣿⣿⣿⣿⣿⣿⣿⣿⣿⣿⣿⣿⣿⣿⣿⣿⣿⣿⣿⣿⠀⠀⠀⠀⠀⠀⠀⠀⠀⠀⠀⠀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⠀⠀⠀⠀⠀⠀⠀⠀⠀⠀⠀⢕⢜⢟⢟⢏⢟⢟⢟⢏⢽⢿⣿⡿⣿⣿⣿⣿⣿⣿⣿⣿⣿⣿⣿⣿⣿⡷⣿⣿⣿⣿⣿⣿⣿⣿⣿⣿⣿⣿⣿⣿⣿⣿⣿⣿⣿⣿⣿⣿⣿⣿⣿⣿⣿⣿⣿⣿⣿⠀⠀⠀⠀⠀⠀⠀⠀⠀⠀⠀⠀</a:t>
            </a:r>
            <a:br/>
            <a:r>
              <a:t>⠀⠀⠀⠀⠀⠀⠀⠀⠀⠀⠀⠀⠀⠀⠀⠀⠀⠀⠀⠁⠁⠁⠁⠁⠕⠑⠑⠁⠁⠈⠉⠉⠑⠑⠑⠁⠁⠁⠈⠈⠈⠈⢝⢝⢝⢝⢝⢝⢝⢟⢟⢏⢫⢝⢏⢟⢿⣟⢟⣹⣿⣿⣿⣿⣿⣿⣿⣿⣿⠀⠀⠀⠀⠀⠀⠀⠀⠀⠀⠀⠀</a:t>
            </a:r>
            <a:br/>
            <a:r>
              <a:t>⠀⠀⠀⠀⠀⠀⠀⠀⠀⠀⠀⠀⠀⠀⠀⠀⠀⠀⠀⠀⠀⠀⠀⠀⠑⠀⠀⠀⠀⠀⠀⠁⠀⠀⠀⠀⠀⠀⠀⠀⠐⠁⠑⠑⠑⠑⠑⠑⠑⠑⠑⠑⠑⠑⠑⠑⠑⠛⠚⠘⠛⠛⠛⠛⠛⠛⠛⠛⠛⠀⠀⠀⠀⠀⠀⠀⠀⠀⠀⠀⠀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⠀⠀⠀⠀⠀⠀⠀⠀⠀⠀⠀⣿⣿⣿⣿⣿⣿⣿⣿⣿⣿⣿⣿⣿⣿⣿⣿⣿⣿⣿⣿⣿⣿⣿⣿⣿⣿⣿⣿⣿⣷⣵⣮⣇⣽⡵⢿⣧⢕⡝⢕⢕⢜⢝⢕⢝⢝⢝⢻⢼⣟⣯⣿⣟⢟⡜⢧⣝⢕⠀⠀⠀⠀⠀⠀⠀⠀⠀⠀⠀⠀</a:t>
            </a:r>
            <a:br/>
            <a:r>
              <a:t>⠀⠀⠀⠀⠀⠀⠀⠀⠀⠀⠀⣿⣿⣿⣿⣿⣿⣿⣿⣿⣿⣿⣿⣿⣿⣿⣿⣿⣿⣿⣿⣿⣿⣿⣿⣿⣿⣿⣿⣿⣿⣿⣿⣿⣿⣿⣿⣷⣷⣳⣕⣇⢕⢕⢕⢕⢕⢕⢕⢕⢝⢕⢞⢟⢏⢗⢹⡕⢕⠀⠀⠀⠀⠀⠀⠀⠀⠀⠀⠀⠀</a:t>
            </a:r>
            <a:br/>
            <a:r>
              <a:t>⠀⠀⠀⠀⠀⠀⠀⠀⠀⠀⠀⣾⣿⣿⣿⣿⣿⣿⣿⣿⣿⣿⣿⣿⣿⣿⣿⣿⣿⣿⣿⣿⣿⣿⣿⣿⣿⣿⣿⣿⣿⣿⣿⣿⣿⣿⣿⣿⣿⣿⣿⣏⣯⣷⣧⣕⣵⡕⢗⢇⢕⢕⢕⢕⢱⢕⢗⢮⢵⠀⠀⠀⠀⠀⠀⠀⠀⠀⠀⠀⠀</a:t>
            </a:r>
            <a:br/>
            <a:r>
              <a:t>⠀⠀⠀⠀⠀⠀⠀⠀⠀⠀⠀⣿⣿⣯⣿⣿⣿⣿⣿⣿⣿⣿⣿⣿⣿⣿⣿⣿⣿⣿⣿⣿⣿⣿⣿⣿⣿⣿⣿⣿⣿⣿⣿⣿⣿⣿⣿⣿⣿⣿⣿⣿⣿⣿⣿⣿⣿⣿⣷⣵⣷⣿⣷⣷⣾⣿⣿⣷⣧⠀⠀⠀⠀⠀⠀⠀⠀⠀⠀⠀⠀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⠀⠀⠀⠀⠀⠀⠀⠀⠀⠀⠀⣿⣿⣿⣿⣿⣿⣿⣿⣿⣿⣿⣿⣿⣿⣿⣿⣿⣿⣿⣿⣿⣿⣿⣿⣿⣿⣿⣿⣿⣿⣿⣿⣿⣿⣿⣿⣿⣿⣿⣿⣿⣿⣿⣿⣿⣿⣿⣿⣿⣿⣿⣿⣿⢷⢿⢿⠳⠕⠀⠀⠀⠀⠀⠀⠀⠀⠀⠀⠀⠀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⠀⠀⠀⠀⠀⠀⠀⠀⠀⠀⠀⣿⣿⣿⣿⣿⣿⣿⣿⣿⣿⣿⣿⣿⣿⣿⣿⣿⣿⣿⣿⣿⣿⣿⣿⣿⣿⣿⣿⣿⣿⣿⣿⣿⣿⣿⣿⣿⣿⣿⣿⣿⣿⣿⣿⣿⣿⣿⣿⣿⣿⡿⠏⠑⠁⢅⠀⠀⠀⠀⠀⠀⠀⠀⠀⠀⠀⠀⠀⠀⠀</a:t>
            </a:r>
            <a:br/>
            <a:r>
              <a:t>⠀⠀⠀⠀⠀⠀⠀⠀⠀⠀⠀⣿⣿⣿⣿⣿⣿⢿⡟⢟⢿⢿⣿⣿⣿⣿⣿⣿⣿⣿⣿⣿⣿⣿⣿⣿⣿⣿⣿⣿⣿⣿⣿⣿⣿⣿⣿⣿⣿⣿⣿⣿⣿⣿⣿⣻⣿⣿⡿⠋⢕⠐⠀⠀⠀⢸⠀⠀⠀⠀⠀⠀⠀⠀⠀⠀⠀⠀⠀⠀⠀</a:t>
            </a:r>
            <a:br/>
            <a:r>
              <a:t>⠀⠀⠀⠀⠀⠀⠀⠀⠀⠀⠀⣿⣿⢟⢟⢇⢕⢜⢝⢗⢧⣵⣜⢻⣿⣿⣿⣿⣿⣿⣿⣿⣿⣿⣿⣿⡿⢿⡿⣿⣿⣿⣿⣿⣿⣿⣿⣿⣿⣿⣿⣿⣿⣿⣿⣧⣟⢻⠔⠀⢀⠀⠀⠀⠀⢸⠀⠀⠀⠀⠀⠀⠀⠀⠀⠀⠀⠀⠀⠀⠀</a:t>
            </a:r>
            <a:br/>
            <a:r>
              <a:t>⠀⠀⠀⠀⠀⠀⠀⠀⠀⠀⠀⣿⣏⡕⢕⢕⢕⢕⢕⢕⢕⢝⣿⣧⢹⣿⣿⣿⣿⣿⣿⣿⣿⣿⣿⢏⢝⢳⣾⣿⣿⣿⣿⣿⣿⣿⣿⣿⢿⣿⣿⣿⣿⣿⣿⣿⡏⠑⢕⢀⡔⠀⠀⠀⠀⢜⠀⠀⠀⠀⠀⠀⠀⠀⠀⠀⠀⠀⠀⠀⠀</a:t>
            </a:r>
            <a:br/>
            <a:r>
              <a:t>⠀⠀⠀⠀⠀⠀⠀⠀⠀⠀⠀⣿⣿⣿⣿⣿⣿⣿⣾⣷⣧⣕⣾⣿⣷⢻⣿⣿⣿⣿⣿⣿⣿⣿⡇⢕⢕⣕⣻⣿⣿⣿⣿⣿⣿⣿⣿⣏⣿⣿⣿⣿⣿⣿⣿⣿⡇⢕⢔⢔⢄⡜⢕⢔⠔⢕⠀⠀⠀⠀⠀⠀⠀⠀⠀⠀⠀⠀⠀⠀⠀</a:t>
            </a:r>
            <a:br/>
            <a:r>
              <a:t>⠀⠀⠀⠀⠀⠀⠀⠀⠀⠀⠀⣿⣿⣿⣿⣿⣿⣿⣿⣿⣿⣿⣿⣿⡷⢸⣿⣿⣿⣿⣿⣿⣿⣿⣿⣿⣿⣿⣿⣿⣿⣿⣿⣿⣿⣿⣿⣺⣿⣿⣿⣿⣿⣿⣿⣿⡇⢕⢕⢕⢕⡇⡇⢕⠕⢕⢔⢱⣷⠀⠀⠀⠀⠀⠀⠀⠀⠀⠀⠀⠀</a:t>
            </a:r>
            <a:br/>
            <a:r>
              <a:t>⠀⠀⠀⠀⠀⠀⠀⠀⠀⠀⠀⣿⣿⣿⣿⣿⣿⣿⣿⣿⣿⣿⣿⣿⣟⣿⣿⣿⣿⣿⣿⣿⣿⣿⣿⣿⣿⣿⣽⣿⣿⣿⣿⣿⣿⣿⣿⣻⣿⣿⣿⣿⣿⣿⣿⣿⡯⢕⡇⢕⢕⢕⢕⠄⠅⠕⡇⢸⢿⠀⠀⠀⠀⠀⠀⠀⠀⠀⠀⠀⠀</a:t>
            </a:r>
            <a:br/>
            <a:r>
              <a:t>⠀⠀⠀⠀⠀⠀⠀⠀⠀⠀⠀⣿⣿⣿⣿⣿⣿⣿⣿⣿⣿⣿⣿⣿⡇⣽⣿⣿⣿⣿⣿⣿⣿⣿⣿⣿⣿⣿⢻⣿⣿⣿⣿⣿⣿⣿⣿⡯⣿⣿⣿⣿⣿⣿⣿⣿⣿⢷⣷⣷⣷⣷⣷⣷⣷⣷⣟⣟⣷⠀⠀⠀⠀⠀⠀⠀⠀⠀⠀⠀⠀</a:t>
            </a:r>
            <a:br/>
            <a:r>
              <a:t>⠀⠀⠀⠀⠀⠀⠀⠀⠀⠀⠀⣿⣿⣿⣿⣿⣿⣿⣿⣿⣿⣿⣿⣿⡕⢽⣿⣿⣿⣿⣿⣿⣿⣿⣿⣿⣿⡇⠑⠹⣿⣿⣿⣿⣿⣿⣿⣿⣿⣟⣻⣿⣿⣿⡏⣿⣿⣿⣽⣵⣵⣵⣵⣵⣵⣷⣵⣿⣿⠀⠀⠀⠀⠀⠀⠀⠀⠀⠀⠀⠀</a:t>
            </a:r>
            <a:br/>
            <a:r>
              <a:t>⠀⠀⠀⠀⠀⠀⠀⠀⠀⠀⠀⣿⣿⣿⣿⣿⣿⣿⣿⣿⣿⣿⣿⣿⢕⢸⣿⣿⣿⣿⣿⣿⣿⣿⣿⣿⣿⠁⠀⢀⠹⣿⣿⣿⣿⣿⣿⣿⣿⣽⣶⣷⣿⣷⣾⣿⣿⣿⣿⣿⣿⣿⣿⣿⣿⣿⣿⣿⣿⠀⠀⠀⠀⠀⠀⠀⠀⠀⠀⠀⠀</a:t>
            </a:r>
            <a:br/>
            <a:r>
              <a:t>⠀⠀⠀⠀⠀⠀⠀⠀⠀⠀⠀⣿⣿⣿⣿⣿⣿⢿⣿⣿⣿⡿⡿⢟⢕⢹⣿⣿⣿⡿⢿⡿⣿⣿⣿⢟⡏⡔⠀⣇⡇⠘⣿⣿⣿⣷⣿⣿⣽⣿⣿⣿⣿⣿⣿⣿⣿⣿⣿⣿⣿⣿⣿⣿⣿⣿⣿⣿⣿⠀⠀⠀⠀⠀⠀⠀⠀⠀⠀⠀⠀</a:t>
            </a:r>
            <a:br/>
            <a:r>
              <a:t>⠀⠀⠀⠀⠀⠀⠀⠀⠀⠀⠀⣿⣿⣿⣿⣿⣿⣿⡿⢿⢿⣟⣟⣟⡟⢝⣽⣽⣷⣷⣿⣿⣿⣿⣿⡷⢿⢇⠀⢿⢧⠀⣿⣿⣿⣿⣿⡿⣿⢿⢿⣿⣿⣿⣿⣿⣿⣿⣿⢿⣿⡿⢿⣿⣿⢿⡿⣿⣿⠀⠀⠀⠀⠀⠀⠀⠀⠀⠀⠀⠀</a:t>
            </a:r>
            <a:br/>
            <a:r>
              <a:t>⠀⠀⠀⠀⠀⠀⠀⠀⠀⠀⠀⢟⢝⣝⣝⣕⣕⣵⣷⣿⣿⣿⣿⣿⣷⣧⣿⣿⣿⣿⢿⢽⣯⣯⢝⢕⢕⢑⢑⢕⢕⠀⣜⣝⣹⣿⣿⣟⣱⣕⣞⣟⣿⣟⣻⣾⣿⣷⣕⣼⣣⣿⣿⣿⣿⣿⣿⣿⣿⠀⠀⠀⠀⠀⠀⠀⠀⠀⠀⠀⠀</a:t>
            </a:r>
            <a:br/>
            <a:r>
              <a:t>⠀⠀⠀⠀⠀⠀⠀⠀⠀⠀⠀⢱⣵⣵⣷⣾⣿⣿⣿⣿⣿⣿⣿⣿⣿⣿⣿⣿⣿⣷⣿⣿⣿⣿⣿⣿⣷⢾⣾⣿⣿⣿⣿⣿⣿⣿⣿⣿⣿⣿⣿⣿⣿⣿⣿⣿⣿⣿⣿⣿⣿⣿⣿⣿⣿⣿⣿⣿⣿⠀⠀⠀⠀⠀⠀⠀⠀⠀⠀⠀⠀</a:t>
            </a:r>
            <a:br/>
            <a:r>
              <a:t>⠀⠀⠀⠀⠀⠀⠀⠀⠀⠀⠀⢸⢿⣿⣿⣿⣿⣿⣿⣿⣿⣿⣿⣿⣿⣿⣿⣿⣿⣿⣿⣿⣿⣿⣿⣿⣿⣿⣿⣿⣿⣿⣿⣿⣿⣿⣿⣿⣿⣿⣿⣿⣿⣿⣿⣿⣿⣿⣿⣿⣿⣿⣿⣿⣿⣿⣿⣿⣿⠀⠀⠀⠀⠀⠀⠀⠀⠀⠀⠀⠀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⠀⠀⠀⠀⠀⠀⠀⠀⠀⠀⠀⢕⢜⢟⢿⢿⢟⢟⢟⢟⣿⣿⣿⣿⣿⣿⣿⣿⣿⣿⣿⣿⣿⣿⣿⣿⣿⣧⣾⣿⣿⣿⣿⣿⣿⣿⣿⣿⣿⣿⣿⣿⣿⣿⣿⣿⣿⣿⣿⣿⣿⣿⣿⣿⣿⣿⣿⣿⣿⠀⠀⠀⠀⠀⠀⠀⠀⠀⠀⠀⠀</a:t>
            </a:r>
            <a:br/>
            <a:r>
              <a:t>⠀⠀⠀⠀⠀⠀⠀⠀⠀⠀⠀⠀⠁⠁⠁⠁⠁⠁⠁⠁⠑⠑⠑⠘⢜⠕⠝⠙⠙⠙⠛⠙⠙⠙⠙⠙⠙⠙⠙⠙⠙⠛⢛⢛⢟⢟⢟⢟⢟⢿⢿⢿⢻⡟⢿⡻⢿⣟⢿⢟⣿⣿⣿⣿⣿⣿⣿⣿⣿⠀⠀⠀⠀⠀⠀⠀⠀⠀⠀⠀⠀</a:t>
            </a:r>
            <a:br/>
            <a:r>
              <a:t>⠀⠀⠀⠀⠀⠀⠀⠀⠀⠀⠀⠀⠀⠀⠀⠀⠀⠀⠀⠀⠀⠀⠀⠑⠀⠀⠀⠀⠀⠀⠀⠀⠀⠀⠀⠀⠀⠀⠀⠀⠐⠐⠑⠑⠑⠑⠑⠑⠑⠑⠑⠑⠑⠑⠑⠑⠑⠘⠃⠊⠛⠛⠛⠛⠛⠛⠛⠛⠛⠀⠀⠀⠀⠀⠀⠀⠀⠀⠀⠀⠀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⠀⠀⠀⠀⠀⠀⠀⠀⠀⠀⠀⣿⣿⣿⣿⣿⣿⣿⣿⣿⣿⣿⣿⣿⣿⣿⣿⣿⣿⣿⣿⣿⣿⣿⣿⣿⣿⣿⣿⣟⣷⣷⣮⣮⣽⣷⣧⣗⡵⡜⣕⢜⡕⢜⢕⢸⢕⢜⢻⢝⢟⣯⢿⣟⡟⢗⣟⢏⢕⠀⠀⠀⠀⠀⠀⠀⠀⠀⠀⠀⠀</a:t>
            </a:r>
            <a:br/>
            <a:r>
              <a:t>⠀⠀⠀⠀⠀⠀⠀⠀⠀⠀⠀⣿⣿⣿⣿⣿⣿⣿⣿⣿⣿⣿⣿⣿⣿⣿⣿⣿⣿⣿⣿⣿⣿⣿⣿⣿⣿⣿⣿⣿⣿⣿⣿⣿⣿⣿⣿⣿⣵⣷⣕⣕⢕⢕⢕⢕⢕⢕⢕⢕⢜⢕⢕⢟⢟⢳⡟⡇⢕⠀⠀⠀⠀⠀⠀⠀⠀⠀⠀⠀⠀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⠀⠀⠀⠀⠀⠀⠀⠀⠀⠀⠀⣿⣿⣿⣿⣿⣿⣿⣿⣿⣿⣿⣿⣿⣿⣿⣿⣿⣿⣿⣿⣿⣿⣿⣿⣿⣿⣿⣿⣿⣿⣿⣿⣿⣿⣿⣿⣿⣿⣿⣿⣿⣺⣷⢮⣕⣵⡕⡕⢕⢕⢕⢕⢕⡜⢕⢗⢎⢵⠀⠀⠀⠀⠀⠀⠀⠀⠀⠀⠀⠀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⠀⠀⠀⠀⠀⠀⠀⠀⠀⠀⠀⣿⣿⣿⣿⣿⣿⣿⣿⣿⣿⣿⣿⣿⣿⣿⣿⣿⣿⣿⣿⣿⣿⣿⣿⣿⣿⣿⣿⣿⣿⣿⣿⣿⣿⣿⣿⣿⣿⣿⣿⣿⣿⣿⣿⣿⣿⣷⣷⣷⣷⣾⣿⣷⣾⣿⣾⣷⣷⠀⠀⠀⠀⠀⠀⠀⠀⠀⠀⠀⠀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⠀⠀⠀⠀⠀⠀⠀⠀⠀⠀⠀⣿⣿⣿⣿⣿⣿⣿⣿⣿⣿⣿⣿⣿⣿⣿⣿⣿⣿⣿⣿⣿⣿⣿⣿⣿⣿⣿⣿⣿⣿⣿⣿⣿⣿⣿⣿⣿⣿⣿⣿⣿⣿⣿⣿⣿⣿⣿⣿⣿⣿⣿⣿⣿⣿⢯⢿⢷⠝⠀⠀⠀⠀⠀⠀⠀⠀⠀⠀⠀⠀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⠀⠀⠀⠀⠀⠀⠀⠀⠀⠀⠀⣿⣿⣿⣿⣿⣿⣿⣿⣿⣿⣿⣿⣿⣿⣿⣿⣿⣿⣿⣿⣿⣿⣿⣿⣿⣿⣿⣿⣿⣿⣿⣿⣿⣿⣿⣿⣿⣿⣿⣿⣿⣿⣿⣿⣿⣿⣿⣿⣿⣿⡿⠫⠑⠑⢱⠀⠀⠀⠀⠀⠀⠀⠀⠀⠀⠀⠀⠀⠀⠀</a:t>
            </a:r>
            <a:br/>
            <a:r>
              <a:t>⠀⠀⠀⠀⠀⠀⠀⠀⠀⠀⠀⣿⣿⣿⣿⣿⡿⡿⢿⢿⢿⣿⣿⣿⣿⣿⣿⣿⣿⣿⣿⣿⣿⣿⣿⣿⣿⣿⣿⣿⣿⣿⣿⣿⣿⣿⣿⣿⣿⣿⣿⣿⣿⣿⣿⣿⣿⣿⡿⠟⠝⠐⠀⠀⠀⢸⠀⠀⠀⠀⠀⠀⠀⠀⠀⠀⠀⠀⠀⠀⠀</a:t>
            </a:r>
            <a:br/>
            <a:r>
              <a:t>⠀⠀⠀⠀⠀⠀⠀⠀⠀⠀⠀⣿⣿⢟⢗⢇⢕⢕⢝⢗⢧⣵⣝⣻⣿⣿⣿⣿⣿⣿⣿⣿⣿⣿⣿⣿⣿⢿⢿⣿⣿⣿⣿⣿⣿⣿⣿⣿⣿⣿⣿⣿⣿⣿⣿⣿⣿⢿⠕⠀⢀⠀⠀⠀⠀⢕⠀⠀⠀⠀⠀⠀⠀⠀⠀⠀⠀⠀⠀⠀⠀</a:t>
            </a:r>
            <a:br/>
            <a:r>
              <a:t>⠀⠀⠀⠀⠀⠀⠀⠀⠀⠀⠀⣿⣏⢕⢕⢕⢕⢕⢕⢕⢕⢹⣿⣵⢹⣿⣿⣿⣿⣿⣿⣿⣿⣿⣿⢏⢝⢳⣷⣿⣿⣿⣿⣿⣿⣿⣿⣿⢿⣿⣿⣿⣿⣿⣿⣿⡟⢕⢔⣀⣔⢄⠀⠀⠀⠁⠀⠀⠀⠀⠀⠀⠀⠀⠀⠀⠀⠀⠀⠀⠀</a:t>
            </a:r>
            <a:br/>
            <a:r>
              <a:t>⠀⠀⠀⠀⠀⠀⠀⠀⠀⠀⠀⣿⣿⣿⣿⣿⣷⣷⣷⣷⣵⣕⣿⣿⣟⢿⣿⣿⣿⣿⣿⣿⣿⣿⡇⢕⢕⢕⣻⣿⣿⣿⣿⣿⣿⣿⣿⣏⣿⣿⣿⣿⣿⣿⣿⣿⡇⡕⢔⢔⢄⢕⢔⠔⢔⠀⢔⠀⠀⠀⠀⠀⠀⠀⠀⠀⠀⠀⠀⠀⠀</a:t>
            </a:r>
            <a:br/>
            <a:r>
              <a:t>⠀⠀⠀⠀⠀⠀⠀⠀⠀⠀⠀⣿⣿⣿⣿⣿⣿⣿⣿⣿⣿⣿⣿⣿⣷⢺⣿⣿⣿⣿⣿⣿⣿⣿⣷⣿⣿⣿⣿⣿⣿⣿⣿⣿⣿⣿⣿⣿⣿⣿⣿⣿⣿⣿⣿⣿⡧⡇⢕⢕⢕⣇⡇⢕⠕⢕⡇⢔⣷⠀⠀⠀⠀⠀⠀⠀⠀⠀⠀⠀⠀</a:t>
            </a:r>
            <a:br/>
            <a:r>
              <a:t>⠀⠀⠀⠀⠀⠀⠀⠀⠀⠀⠀⣿⣿⣿⣿⣿⣿⣿⣿⣿⣿⣿⣿⣿⣿⣾⣿⣿⣿⣿⣿⣿⣿⣿⣿⣿⣿⣿⣿⣿⣿⣿⣿⣿⣿⣿⣿⣿⣿⣿⣿⣿⣿⣿⣿⣿⣏⡇⡇⢕⢕⢝⢕⠕⠑⠕⡇⢕⣿⠀⠀⠀⠀⠀⠀⠀⠀⠀⠀⠀⠀</a:t>
            </a:r>
            <a:br/>
            <a:r>
              <a:t>⠀⠀⠀⠀⠀⠀⠀⠀⠀⠀⠀⣿⣿⣿⣿⣿⣿⣿⣿⣿⣿⣿⣿⣿⡏⣿⣿⣿⣿⣿⣿⣿⣿⣿⣿⣿⣿⣿⢟⣿⣿⣿⣿⣿⣿⣿⣿⡏⣿⣿⣿⣿⣿⣿⣿⣿⣿⢕⣱⣵⣵⣷⣷⣷⣷⣷⣷⣷⣷⠀⠀⠀⠀⠀⠀⠀⠀⠀⠀⠀⠀</a:t>
            </a:r>
            <a:br/>
            <a:r>
              <a:t>⠀⠀⠀⠀⠀⠀⠀⠀⠀⠀⠀⣿⣿⣿⣿⣿⣿⣿⣿⣿⣿⣿⣿⣿⡇⣿⣿⣿⣿⣿⣿⣿⣿⣿⣿⣿⣿⡇⠈⢹⣿⣿⣿⣿⣿⣿⣿⣿⣿⣟⢻⣿⣿⣿⡗⣿⣿⣿⣯⣝⣝⣽⣝⣹⣽⣽⣽⣯⣿⠀⠀⠀⠀⠀⠀⠀⠀⠀⠀⠀⠀</a:t>
            </a:r>
            <a:br/>
            <a:r>
              <a:t>⠀⠀⠀⠀⠀⠀⠀⠀⠀⠀⠀⣿⣿⣿⣿⣿⣿⣿⣿⣿⣿⣿⣿⣿⡧⣿⣿⣿⣿⣿⣿⣿⣿⣿⣿⣿⣿⢁⠀⢀⢻⣿⣿⣿⣿⣿⣿⣿⣿⣿⣷⣿⣿⣿⣷⣿⣿⣿⣿⣿⣿⣿⣿⣿⣿⣿⣿⣿⣿⠀⠀⠀⠀⠀⠀⠀⠀⠀⠀⠀⠀</a:t>
            </a:r>
            <a:br/>
            <a:r>
              <a:t>⠀⠀⠀⠀⠀⠀⠀⠀⠀⠀⠀⣿⣿⣿⣿⣿⣿⣿⣿⣿⣿⣿⣿⢟⢇⢸⣿⣿⣿⣿⣿⣿⣿⣿⣿⢟⡇⡔⠀⢕⣇⢹⣿⣿⣿⣿⣿⣽⣽⣿⣿⣿⣿⣿⣿⣿⣿⣿⣿⣿⣿⣿⣿⣿⣿⣿⣿⣿⣿⠀⠀⠀⠀⠀⠀⠀⠀⠀⠀⠀⠀</a:t>
            </a:r>
            <a:br/>
            <a:r>
              <a:t>⠀⠀⠀⠀⠀⠀⠀⠀⠀⠀⠀⣿⣿⣿⣿⣿⣿⣿⣿⡿⢿⢿⣟⣟⡟⢏⣽⣽⣵⣶⣷⣿⣿⣿⣿⣧⣷⢇⠀⣿⢧⠀⣿⣿⣿⣿⣿⣿⣿⣿⣿⣿⣿⣿⣿⣿⣿⣿⣿⢿⢿⣿⣿⣿⣿⣿⣿⣿⣿⠀⠀⠀⠀⠀⠀⠀⠀⠀⠀⠀⠀</a:t>
            </a:r>
            <a:br/>
            <a:r>
              <a:t>⠀⠀⠀⠀⠀⠀⠀⠀⠀⠀⠀⢟⢟⢏⢝⡝⣕⣱⣷⣿⣿⣿⣿⣿⣧⣺⣻⣿⣿⣿⣿⣿⣯⡿⢧⢕⢕⢕⢐⢕⢕⢀⡜⡝⢿⣻⣿⣷⢇⢜⢻⣿⣟⡿⣿⣿⣿⣿⣽⣵⣿⣽⣿⣿⣿⣿⣿⣿⣿⠀⠀⠀⠀⠀⠀⠀⠀⠀⠀⠀⠀</a:t>
            </a:r>
            <a:br/>
            <a:r>
              <a:t>⠀⠀⠀⠀⠀⠀⠀⠀⠀⠀⠀⢕⣕⣼⣷⣷⣾⣿⣿⣿⣿⣿⣿⣿⣿⣿⣿⣿⣿⣷⣷⣾⣿⣿⣿⣷⣷⣮⣷⣷⣷⣷⣿⣿⣿⣿⣿⣿⣿⣿⣿⣿⣿⣿⣿⣿⣿⣿⣿⣿⣿⣿⣿⣿⣿⣿⣿⣿⣿⠀⠀⠀⠀⠀⠀⠀⠀⠀⠀⠀⠀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⠀⠀⠀⠀⠀⠀⠀⠀⠀⠀⠀⢸⣿⣿⣿⣿⣿⣿⣿⣿⣿⣿⣿⣿⣿⣿⣿⣿⣿⣿⣿⣿⣿⣿⣿⣿⣿⣷⣿⣿⣿⣿⣿⣿⣿⣿⣿⣿⣿⣿⣿⣿⣿⣿⣿⣿⣿⣿⣿⣿⣿⣿⣿⣿⣿⣿⣿⣿⣿⠀⠀⠀⠀⠀⠀⠀⠀⠀⠀⠀⠀</a:t>
            </a:r>
            <a:br/>
            <a:r>
              <a:t>⠀⠀⠀⠀⠀⠀⠀⠀⠀⠀⠀⢕⢜⢿⢿⣿⢟⣿⢿⢻⣿⣿⣿⣿⣿⣿⣿⣿⣿⣿⣿⣿⣿⣿⣿⣿⣿⣯⣿⣿⣿⣿⣿⣿⣿⣿⣿⣿⣿⣿⣿⣿⣿⣿⣿⣿⣿⣿⣿⣿⣿⣿⣿⣿⣿⣿⣿⣿⣿⠀⠀⠀⠀⠀⠀⠀⠀⠀⠀⠀⠀</a:t>
            </a:r>
            <a:br/>
            <a:r>
              <a:t>⠀⠀⠀⠀⠀⠀⠀⠀⠀⠀⠀⠁⠑⠑⠑⠑⠑⠑⠕⠘⠝⠝⠝⢟⠟⢟⢟⠟⠟⠻⠿⠟⢻⠟⠟⠟⠟⠟⠟⠻⠿⢻⠿⢿⢿⢿⢿⢿⢿⣿⣿⣿⣿⡿⣿⢿⣿⣿⣿⣿⣿⣿⣿⣿⣿⣿⣿⣿⣿⠀⠀⠀⠀⠀⠀⠀⠀⠀⠀⠀⠀</a:t>
            </a:r>
            <a:br/>
            <a:r>
              <a:t>⠀⠀⠀⠀⠀⠀⠀⠀⠀⠀⠀⠀⠀⠀⠀⠀⠀⠀⠀⠀⠀⠀⠀⠁⠀⠀⠀⠀⠀⠀⠀⠀⠀⠀⠀⠀⠀⠀⠀⠀⠀⠀⠑⠑⠑⠑⠑⠑⠑⠑⠑⠑⠑⠃⠑⠑⠑⠙⠃⠑⠚⠛⠛⠛⠛⠛⠛⠛⠛⠀⠀⠀⠀⠀⠀⠀⠀⠀⠀⠀⠀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⠀⠀⠀⠀⠀⠀⠀⠀⠀⠀⠀⣿⣿⣿⣿⣿⣿⣿⣿⣿⣿⣿⣿⣿⣿⣿⣿⣿⣿⣿⣿⣿⣿⣿⣿⣿⣿⣿⣿⣿⣾⣧⣯⣿⣼⣯⣿⣏⡮⢕⣕⢜⢕⢕⢕⢕⢱⢕⢜⢇⢝⢝⢱⡿⢿⢟⡮⢕⢝⠀⠀⠀⠀⠀⠀⠀⠀⠀⠀⠀⠀</a:t>
            </a:r>
            <a:br/>
            <a:r>
              <a:t>⠀⠀⠀⠀⠀⠀⠀⠀⠀⠀⠀⣿⣿⣿⣿⣿⣿⣿⣿⣿⣿⣿⣿⣿⣿⣿⣿⣿⣿⣿⣿⣿⣿⣿⣿⣿⣿⣿⣿⣿⣿⣿⣿⣿⣿⣿⣿⣿⣾⣵⣇⣕⡕⢕⢕⢕⢕⢕⢕⢕⢕⢕⢕⢜⢞⢟⣗⢟⢕⠀⠀⠀⠀⠀⠀⠀⠀⠀⠀⠀⠀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⠀⠀⠀⠀⠀⠀⠀⠀⠀⠀⠀⣿⣿⣿⣿⣿⣿⣿⣿⣿⣿⣿⣿⣿⣿⣿⣿⣿⣿⣿⣿⣿⣿⣿⣿⣿⣿⣿⣿⣿⣿⣿⣿⣿⣿⣿⣿⣿⣿⣿⣿⣿⣷⣾⡷⣵⣧⣵⡕⢕⢕⢕⢕⢕⢕⣕⢕⢗⢇⠀⠀⠀⠀⠀⠀⠀⠀⠀⠀⠀⠀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⠀⠀⠀⠀⠀⠀⠀⠀⠀⠀⠀⣿⣿⣿⣿⣿⣿⣿⣿⣿⣿⣿⣿⣿⣿⣿⣿⣿⣿⣿⣿⣿⣿⣿⣿⣿⣿⣿⣿⣿⣿⣿⣿⣿⣿⣿⣿⣿⣿⣿⣿⣿⣿⣿⣿⣿⣿⡿⣿⣷⣵⣷⣿⣿⣷⣿⣿⣷⣷⠀⠀⠀⠀⠀⠀⠀⠀⠀⠀⠀⠀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⠀⠀⠀⠀⠀⠀⠀⠀⠀⠀⠀⣿⣿⣿⣿⣿⣿⣿⣿⣿⣿⣿⣿⣿⣿⣿⣿⣿⣿⣿⣿⣿⣿⣿⣿⣿⣿⣿⣿⣿⣿⣿⣿⣿⣿⣿⣿⣿⣿⣿⣿⣿⣿⣿⣿⣿⣿⣿⣿⣿⣿⣿⣿⣿⣿⢿⢿⢿⢞⠀⠀⠀⠀⠀⠀⠀⠀⠀⠀⠀⠀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⠀⠀⠀⠀⠀⠀⠀⠀⠀⠀⠀⣿⣿⣿⣿⣿⣿⣿⣿⣿⣿⣿⣿⣿⣿⣿⣿⣿⣿⣿⣿⣿⣿⣿⣿⣿⣿⣿⣿⣿⣿⣿⣿⣿⣿⣿⣿⣿⣿⣿⣿⣿⣿⣿⣿⣿⣿⣿⣿⣿⣿⣿⢇⠇⠃⠁⠁⠀⠀⠀⠀⠀⠀⠀⠀⠀⠀⠀⠀⠀⠀</a:t>
            </a:r>
            <a:br/>
            <a:r>
              <a:t>⠀⠀⠀⠀⠀⠀⠀⠀⠀⠀⠀⣿⣿⣿⣿⣿⡿⡿⢿⢿⢿⣿⣿⣿⣿⣿⣿⣿⣿⣿⣿⣿⣿⣿⣿⣿⣿⣿⣿⣿⣿⣿⣿⣿⣿⣿⣿⣿⣿⣿⣿⣿⣿⣿⣿⣿⣿⣿⣿⢿⠛⢕⠀⠀⠀⠀⡄⠀⠀⠀⠀⠀⠀⠀⠀⠀⠀⠀⠀⠀⠀</a:t>
            </a:r>
            <a:br/>
            <a:r>
              <a:t>⠀⠀⠀⠀⠀⠀⠀⠀⠀⠀⠀⣿⡿⢟⢗⢇⢕⢜⢝⢳⣵⣺⣝⢿⣿⣿⣿⣿⣿⣿⣿⣿⣿⣿⣿⣿⣿⡿⢿⣿⣿⣿⣿⣿⣿⣿⣿⣿⣿⣿⣿⣿⣿⣿⣿⣿⣿⢏⢕⠀⠀⢔⠀⠀⠀⠀⡇⠀⠀⠀⠀⠀⠀⠀⠀⠀⠀⠀⠀⠀⠀</a:t>
            </a:r>
            <a:br/>
            <a:r>
              <a:t>⠀⠀⠀⠀⠀⠀⠀⠀⠀⠀⠀⣿⣕⢕⢕⢕⢕⢕⢕⢕⢜⢻⣷⣵⢿⣿⣿⣿⣿⣿⣿⣿⣿⣿⣿⢏⢕⢳⣽⣟⣿⣿⣿⣿⣿⣿⣿⣿⣿⣿⣿⣿⣿⣿⣿⣿⣿⡇⢕⣄⢕⠅⠀⠀⠀⠀⡇⠀⠀⠀⠀⠀⠀⠀⠀⠀⠀⠀⠀⠀⠀</a:t>
            </a:r>
            <a:br/>
            <a:r>
              <a:t>⠀⠀⠀⠀⠀⠀⠀⠀⠀⠀⠀⣿⣿⣿⣿⣷⣷⣷⣷⣵⣕⣕⣿⣿⢗⣿⣿⣿⣿⣿⣿⣿⣿⣿⡏⢕⢕⢕⣻⣿⣿⣿⣿⣿⣿⣿⣿⡟⣻⣿⣿⣿⣿⣿⣿⣿⣿⢇⢄⢅⢁⢕⢔⢄⢄⠀⡇⠀⠀⠀⠀⠀⠀⠀⠀⠀⠀⠀⠀⠀⠀</a:t>
            </a:r>
            <a:br/>
            <a:r>
              <a:t>⠀⠀⠀⠀⠀⠀⠀⠀⠀⠀⠀⣿⣿⣿⣿⣿⣿⣿⣿⣿⣿⣿⣿⣿⣷⣿⣿⣿⣿⣿⣿⣿⣿⣿⣿⣷⣾⣿⣿⣿⣿⣿⣿⣿⣿⣿⣿⡯⣿⣿⣿⣿⣿⣿⣿⣿⣿⡇⢕⢕⢅⣯⣏⢕⢕⢕⡇⢔⣷⠀⠀⠀⠀⠀⠀⠀⠀⠀⠀⠀⠀</a:t>
            </a:r>
            <a:br/>
            <a:r>
              <a:t>⠀⠀⠀⠀⠀⠀⠀⠀⠀⠀⠀⣿⣿⣿⣿⣿⣿⣿⣿⣿⣿⣿⣿⣿⣷⣿⣿⣿⣿⣿⣿⣿⣿⣿⣿⣿⣿⣿⣿⣽⣿⣿⣿⣿⣿⣿⣿⡟⣿⣿⣿⣿⣿⣿⣿⣿⣿⡇⢱⢕⢕⢝⢕⢕⢅⢅⢕⢕⣿⠀⠀⠀⠀⠀⠀⠀⠀⠀⠀⠀⠀</a:t>
            </a:r>
            <a:br/>
            <a:r>
              <a:t>⠀⠀⠀⠀⠀⠀⠀⠀⠀⠀⠀⣿⣿⣿⣿⣿⣿⣿⣿⣿⣿⣿⣿⣿⢏⣿⣿⣿⣿⣿⣿⣿⣿⣿⣿⣿⣿⣿⢟⣿⣿⣿⣿⣿⣿⣿⣿⣿⣿⣿⣿⣿⣿⣿⣿⣿⣿⣕⣸⣵⣵⣵⣵⣴⣴⣴⢷⢷⣷⠀⠀⠀⠀⠀⠀⠀⠀⠀⠀⠀⠀</a:t>
            </a:r>
            <a:br/>
            <a:r>
              <a:t>⠀⠀⠀⠀⠀⠀⠀⠀⠀⠀⠀⣿⣿⣿⣿⣿⣿⣿⣿⣿⣿⣿⣿⣿⡕⣿⣿⣿⣿⣿⣿⣿⣿⣿⣿⣿⣿⡿⠇⢹⣿⣿⣿⣿⣿⣿⣿⣿⣿⣿⡿⣿⣿⣿⣿⢺⣿⣿⣟⣝⣝⣝⣝⣝⣝⣝⣽⣱⣿⠀⠀⠀⠀⠀⠀⠀⠀⠀⠀⠀⠀</a:t>
            </a:r>
            <a:br/>
            <a:r>
              <a:t>⠀⠀⠀⠀⠀⠀⠀⠀⠀⠀⠀⣿⣿⣿⣿⣿⣿⣿⣿⣿⣿⣿⣿⣿⢇⣿⣿⣿⣿⣿⣿⣿⣿⣿⣿⣿⣿⠇⠀⠀⢿⣿⣿⣿⣿⣿⣿⣿⣟⣟⣽⣽⣽⣿⣵⣾⣿⣿⣿⣿⣿⣿⣿⣿⣿⣿⣿⣿⣿⠀⠀⠀⠀⠀⠀⠀⠀⠀⠀⠀⠀</a:t>
            </a:r>
            <a:br/>
            <a:r>
              <a:t>⠀⠀⠀⠀⠀⠀⠀⠀⠀⠀⠀⣿⣿⣿⣿⣿⣿⣿⣿⣿⣿⣿⣿⢿⢕⣿⣿⣿⣿⣿⣿⣿⣿⣿⡿⢿⢟⢕⠀⢀⢜⣿⣿⣿⣿⣯⣿⡿⢟⢻⢷⣿⣿⣿⣿⣿⣿⣿⣿⣟⣿⣯⣿⣿⣿⣿⣿⣿⣿⠀⠀⠀⠀⠀⠀⠀⠀⠀⠀⠀⠀</a:t>
            </a:r>
            <a:br/>
            <a:r>
              <a:t>⠀⠀⠀⠀⠀⠀⠀⠀⠀⠀⠀⣿⣿⣿⣿⣿⣷⣿⣿⣿⣿⡷⢷⢷⢗⢟⣟⣏⣹⣵⣼⣵⣿⣿⣿⣵⣷⡕⠀⣼⣏⠹⢿⣿⣿⣿⣿⣿⣿⣿⣿⣿⣿⣿⣿⣿⣿⣿⣿⣿⣿⣿⣿⣿⣿⣿⣿⣿⣿⠀⠀⠀⠀⠀⠀⠀⠀⠀⠀⠀⠀</a:t>
            </a:r>
            <a:br/>
            <a:r>
              <a:t>⠀⠀⠀⠀⠀⠀⠀⠀⠀⠀⠀⢿⢟⢟⢟⢝⢝⣽⢵⣷⣷⣿⣿⣿⢕⡺⣿⣿⡿⣻⣿⣻⡟⣏⢝⢝⢕⢕⠔⢕⢕⠀⢜⢟⣻⣿⣿⣟⢝⢝⢻⣿⣿⢿⣿⣿⣿⣿⣏⣝⡕⣟⣿⣿⣿⣿⣿⣿⣿⠀⠀⠀⠀⠀⠀⠀⠀⠀⠀⠀⠀</a:t>
            </a:r>
            <a:br/>
            <a:r>
              <a:t>⠀⠀⠀⠀⠀⠀⠀⠀⠀⠀⠀⢕⢕⣷⣣⣽⣽⣿⣿⣿⣿⣿⣿⣿⣿⣿⣿⣿⣿⣽⣽⣿⣿⣷⣧⣵⣅⣕⣵⣵⣵⣥⣷⣾⣾⣿⣿⣿⣷⣷⣷⣷⣷⣿⣷⣿⣿⣿⣷⣷⣿⣿⣿⣿⣿⣿⣿⣿⣿⠀⠀⠀⠀⠀⠀⠀⠀⠀⠀⠀⠀</a:t>
            </a:r>
            <a:br/>
            <a:r>
              <a:t>⠀⠀⠀⠀⠀⠀⠀⠀⠀⠀⠀⣾⣿⣿⣿⣿⣿⣿⣿⣿⣿⣿⣿⣿⣿⣿⣿⣿⣿⣿⣿⣿⣿⣿⣿⣿⣿⣻⣿⣿⣿⣿⣿⣿⣿⣿⣿⣿⣿⣿⣿⣿⣿⣿⣿⣿⣿⣿⣿⣿⣿⣿⣿⣿⣿⣿⣿⣿⣿⠀⠀⠀⠀⠀⠀⠀⠀⠀⠀⠀⠀</a:t>
            </a:r>
            <a:br/>
            <a:r>
              <a:t>⠀⠀⠀⠀⠀⠀⠀⠀⠀⠀⠀⢜⢿⣿⣻⡿⣿⣿⣿⣿⣿⣿⣿⣿⣿⣿⣿⣿⣿⣿⣿⣿⣿⣿⣿⣿⣿⡿⣿⣿⣿⣿⣿⣿⣿⣿⣿⣿⣿⣿⣿⣿⣿⣿⣿⣿⣿⣿⣿⣿⣿⣿⣿⣿⣿⣿⣿⣿⣿⠀⠀⠀⠀⠀⠀⠀⠀⠀⠀⠀⠀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⠀⠀⠀⠀⠀⠀⠀⠀⠀⠀⠀⠕⢕⢕⢕⢕⢜⢝⢕⢸⢼⢿⢿⣿⣻⣿⣿⣿⣿⣿⣿⣿⣿⣿⣿⣿⣿⣿⣷⣿⣿⣿⣿⣿⣿⣿⣿⣿⣿⣿⣿⣿⣿⣿⣿⣿⣿⣿⣿⣿⣿⣿⣿⣿⣿⣿⣿⣿⣿⠀⠀⠀⠀⠀⠀⠀⠀⠀⠀⠀⠀</a:t>
            </a:r>
            <a:br/>
            <a:r>
              <a:t>⠀⠀⠀⠀⠀⠀⠀⠀⠀⠀⠀⠀⠀⠀⠀⠀⠀⠀⠁⠁⠁⠁⠁⠑⠁⠁⠑⠁⠑⠙⠑⠙⠙⠙⠙⠙⠑⠙⠙⠙⠙⠙⠙⠙⠙⠙⠙⠛⠛⠛⠛⠛⠛⠛⠛⠛⠛⠛⠛⠛⠛⠛⠛⠛⠛⠛⠛⠛⠛⠀⠀⠀⠀⠀⠀⠀⠀⠀⠀⠀⠀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⠀⠀⠀⠀⠀⠀⠀⠀⠀⠀⠀⣿⣿⣿⣿⣿⣿⣿⣿⣿⣿⣿⣿⣿⣿⣿⣿⣿⣿⣿⣿⣿⣿⣿⣿⣿⣿⣿⣿⣿⣿⣮⣯⣾⣽⣿⣿⣿⡫⣕⢝⡕⢕⢕⢕⢕⢕⢕⢕⢕⢜⢝⢱⡾⣗⡟⡕⡝⢕⠀⠀⠀⠀⠀⠀⠀⠀⠀⠀⠀⠀</a:t>
            </a:r>
            <a:br/>
            <a:r>
              <a:t>⠀⠀⠀⠀⠀⠀⠀⠀⠀⠀⠀⣿⣿⣿⣿⣿⣿⣿⣿⣿⣿⣿⣿⣿⣿⣿⣿⣿⣿⣿⣿⣿⣿⣿⣿⣿⣿⣿⣿⣿⣿⣿⣿⣿⣿⣿⣿⣿⣿⣷⣇⣣⡇⢕⢕⢕⢕⢕⢕⢕⢕⢕⢕⢕⢜⢝⡱⡝⢕⠀⠀⠀⠀⠀⠀⠀⠀⠀⠀⠀⠀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⠀⠀⠀⠀⠀⠀⠀⠀⠀⠀⠀⣿⣿⣿⣿⣿⣿⣿⣿⣿⣿⣿⣿⣿⣿⣿⣿⣿⣿⣿⣿⣿⣿⣿⣿⣿⣿⣿⣿⣿⣿⣿⣿⣿⣿⣿⣿⣿⣿⣿⣿⣿⣗⣧⣜⡵⣳⣼⡕⢗⢕⢕⢕⢕⢕⣕⡕⢗⢕⠀⠀⠀⠀⠀⠀⠀⠀⠀⠀⠀⠀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⠀⠀⠀⠀⠀⠀⠀⠀⠀⠀⠀⣿⣿⣿⣿⣿⣿⣿⣿⣿⣿⣿⣿⣿⣿⣿⣿⣿⣿⣿⣿⣿⣿⣿⣿⣿⣿⣿⣿⣿⣿⣿⣿⣿⣿⣿⣿⣿⣿⣿⣿⣿⣿⣿⣿⣿⣿⣿⢿⣾⣾⣷⡿⣿⣾⣾⢿⣿⣷⠀⠀⠀⠀⠀⠀⠀⠀⠀⠀⠀⠀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⠀⠀⠀⠀⠀⠀⠀⠀⠀⠀⠀⣿⣿⣿⣿⣿⣿⣿⣿⣿⣿⣿⣿⣿⣿⣿⣿⣿⣿⣿⣿⣿⣿⣿⣿⣿⣿⣿⣿⣿⣿⣿⣿⣿⣿⣿⣿⣿⣿⣿⣿⣿⣿⣿⣿⣿⣿⣿⣿⣿⣿⣿⣿⣿⡿⡿⢯⢿⢜⠀⠀⠀⠀⠀⠀⠀⠀⠀⠀⠀⠀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⠀⠀⠀⠀⠀⠀⠀⠀⠀⠀⠀⣿⣿⣿⣿⣿⣿⣿⣿⣿⣿⣿⣿⣿⣿⣿⣿⣿⣿⣿⣿⣿⣿⣿⣿⣿⣿⣿⣿⣿⣿⣿⣿⣿⣿⣿⣿⣿⣿⣿⣿⣿⣿⣿⣿⣿⣿⣿⣿⣿⣿⣿⡗⠟⠙⠑⡅⠀⠀⠀⠀⠀⠀⠀⠀⠀⠀⠀⠀⠀⠀</a:t>
            </a:r>
            <a:br/>
            <a:r>
              <a:t>⠀⠀⠀⠀⠀⠀⠀⠀⠀⠀⠀⣿⣿⣿⣿⣿⡿⡿⡿⢿⢿⣿⣿⣿⣿⣿⣿⣿⣿⣿⣿⣿⣿⣿⣿⣿⣿⣿⣿⣿⣿⣿⣿⣿⣿⣿⣿⣿⣿⣿⣿⣿⣿⣿⣿⣿⣿⣿⣿⡿⠟⢕⠀⠀⠀⠀⡇⠀⠀⠀⠀⠀⠀⠀⠀⠀⠀⠀⠀⠀⠀</a:t>
            </a:r>
            <a:br/>
            <a:r>
              <a:t>⠀⠀⠀⠀⠀⠀⠀⠀⠀⠀⠀⣿⡿⢟⢗⢕⢕⢜⢝⢳⣮⣿⡝⣿⣿⣿⣿⣿⣿⣿⣿⣿⣿⣿⣿⣿⣿⣿⣿⣿⣿⣿⣿⣿⣿⣿⣿⣿⣿⣿⣿⣿⣿⣿⣿⣿⣻⢿⢕⠀⠁⢕⠀⠀⠀⠀⡇⠀⠀⠀⠀⠀⠀⠀⠀⠀⠀⠀⠀⠀⠀</a:t>
            </a:r>
            <a:br/>
            <a:r>
              <a:t>⠀⠀⠀⠀⠀⠀⠀⠀⠀⠀⠀⣟⢕⢕⢕⢕⢕⢕⢕⢕⢜⢻⣿⣜⢿⣿⣿⣿⣿⣿⣿⣿⣿⣿⣿⢏⢕⢣⣼⣝⣿⣿⣿⣿⣿⣿⣿⣿⣿⣿⣿⣿⣿⣿⣿⣿⣿⡇⢕⡄⢅⢅⠀⠀⠀⠀⢇⠀⠀⠀⠀⠀⠀⠀⠀⠀⠀⠀⠀⠀⠀</a:t>
            </a:r>
            <a:br/>
            <a:r>
              <a:t>⠀⠀⠀⠀⠀⠀⠀⠀⠀⠀⠀⣿⣿⣿⣿⣾⣷⣷⣷⣵⣕⣕⣿⣿⢟⣿⣿⣿⣿⣿⣿⣿⣿⣿⡏⢕⢕⢕⣻⣿⣿⣿⣿⣿⣿⣿⣿⣿⣳⣿⣿⣿⣿⣿⣿⣿⣿⡕⢔⢅⢉⢕⢔⢔⢄⠀⢕⠀⠀⠀⠀⠀⠀⠀⠀⠀⠀⠀⠀⠀⠀</a:t>
            </a:r>
            <a:br/>
            <a:r>
              <a:t>⠀⠀⠀⠀⠀⠀⠀⠀⠀⠀⠀⣿⣿⣿⣿⣿⣿⣿⣿⣿⣿⣿⣿⣿⡣⣿⣿⣿⣿⣿⣿⣿⣿⣿⣿⣷⣾⣿⣿⣿⣿⣿⣿⣿⣿⣿⣿⡿⣿⣿⣿⣿⣿⣿⣿⣿⣿⢇⢕⢕⢕⢹⣱⢕⢕⢑⢕⢔⣰⠀⠀⠀⠀⠀⠀⠀⠀⠀⠀⠀⠀</a:t>
            </a:r>
            <a:br/>
            <a:r>
              <a:t>⠀⠀⠀⠀⠀⠀⠀⠀⠀⠀⠀⣿⣿⣿⣿⣿⣿⣿⣿⣿⣿⣿⣿⣿⡿⣿⣿⣿⣿⣿⣿⣿⣿⣿⣿⣿⣿⣿⣿⣽⣿⣿⣿⣿⣿⣿⣿⡟⣿⣿⣿⣿⣿⣿⣿⣿⣿⢇⢱⢕⢕⢜⢝⢕⢁⠅⢱⢕⣿⠀⠀⠀⠀⠀⠀⠀⠀⠀⠀⠀⠀</a:t>
            </a:r>
            <a:br/>
            <a:r>
              <a:t>⠀⠀⠀⠀⠀⠀⠀⠀⠀⠀⠀⣿⣿⣿⣿⣿⣿⣿⣿⣿⣿⣿⣿⡿⢏⣿⣿⣿⣿⣿⣿⣿⣿⣿⣿⣿⣿⣿⡟⣹⣿⣿⣿⣿⣿⣿⣿⣿⣿⣿⣿⣿⣿⣿⣿⣿⣿⣧⢼⣵⣵⣵⣵⣵⣴⣴⡼⢷⣵⠀⠀⠀⠀⠀⠀⠀⠀⠀⠀⠀⠀</a:t>
            </a:r>
            <a:br/>
            <a:r>
              <a:t>⠀⠀⠀⠀⠀⠀⠀⠀⠀⠀⠀⣿⣿⣿⣿⣿⣿⣿⣿⣿⣿⣿⣿⣿⡕⣿⣿⣿⣿⣿⣿⣿⣿⣿⣿⣿⣿⣿⢇⠜⣿⣿⣿⣿⣿⣿⣿⣿⣿⣿⣟⣿⣿⣿⣿⢿⣿⣿⣿⣝⣝⣝⢝⣟⣝⣝⣝⣻⣻⠀⠀⠀⠀⠀⠀⠀⠀⠀⠀⠀⠀</a:t>
            </a:r>
            <a:br/>
            <a:r>
              <a:t>⠀⠀⠀⠀⠀⠀⠀⠀⠀⠀⠀⣿⣿⣿⣿⣿⣿⣿⣿⣿⣿⣿⣿⣿⡇⣿⣿⣿⣿⣿⣿⣿⣿⣿⣿⣿⣿⡟⠀⠀⢿⣿⣿⣿⣿⣿⣿⣿⣿⣟⣫⣼⣽⣿⣽⣾⣿⣿⣿⣿⣿⣿⣿⣿⣿⣿⣿⣿⣿⠀⠀⠀⠀⠀⠀⠀⠀⠀⠀⠀⠀</a:t>
            </a:r>
            <a:br/>
            <a:r>
              <a:t>⠀⠀⠀⠀⠀⠀⠀⠀⠀⠀⠀⣿⣿⣿⣿⣿⣿⣿⣿⣿⣿⣿⣿⢿⢎⣿⣿⣿⣿⣿⣿⣿⣿⣿⣿⢿⢿⡕⠀⢀⢸⣿⣿⣿⣿⣿⣿⣟⣻⣻⡿⣿⣿⣿⣿⣿⣿⣿⣿⣿⣿⣿⣿⣿⣿⣿⣿⣿⣿⠀⠀⠀⠀⠀⠀⠀⠀⠀⠀⠀⠀</a:t>
            </a:r>
            <a:br/>
            <a:r>
              <a:t>⠀⠀⠀⠀⠀⠀⠀⠀⠀⠀⠀⣿⣿⣿⣿⣿⣿⣿⣿⣿⣿⣿⡿⢷⢷⢟⣟⣟⣏⣭⣽⣽⣷⣷⣿⣕⣧⡇⠀⣸⣟⢿⢿⣿⣿⣿⣿⣿⣿⣿⣿⣿⣿⣿⣿⣿⣿⣿⣿⣿⣿⣿⣿⣿⣿⣿⣿⣿⣿⠀⠀⠀⠀⠀⠀⠀⠀⠀⠀⠀⠀</a:t>
            </a:r>
            <a:br/>
            <a:r>
              <a:t>⠀⠀⠀⠀⠀⠀⠀⠀⠀⠀⠀⢿⢿⢟⢟⢟⢏⣽⢽⣷⣷⣾⣿⣿⡕⣸⣿⣿⣿⣿⣿⢿⣻⣻⢯⢝⢝⢕⢄⢝⢝⠀⢸⢿⢿⣿⣿⣿⣟⢏⢽⣿⣿⣿⣿⣿⣿⣿⡯⢝⢽⢯⣽⣿⣽⣿⣽⣽⣽⠀⠀⠀⠀⠀⠀⠀⠀⠀⠀⠀⠀</a:t>
            </a:r>
            <a:br/>
            <a:r>
              <a:t>⠀⠀⠀⠀⠀⠀⠀⠀⠀⠀⠀⢕⢗⣗⣗⣧⣾⣿⣿⣿⣿⣿⣿⣿⣿⣿⣿⣿⣯⣝⣻⣿⣻⣯⣕⣕⣕⣰⣆⣕⣕⣕⣵⣵⣼⣿⣿⣿⣧⣵⣵⣿⣷⣷⣿⣿⣿⣿⣿⣾⣿⣿⣿⣿⣿⣿⣿⣿⣿⠀⠀⠀⠀⠀⠀⠀⠀⠀⠀⠀⠀</a:t>
            </a:r>
            <a:br/>
            <a:r>
              <a:t>⠀⠀⠀⠀⠀⠀⠀⠀⠀⠀⠀⣵⣿⣿⣿⣿⣿⣿⣿⣿⣿⣿⣿⣿⣿⣿⣿⣿⣿⣿⣿⣿⣿⣿⣿⣿⣿⢿⣿⣿⣿⣿⣿⣿⣿⣿⣿⣿⣿⣿⣿⣿⣿⣿⣿⣿⣿⣿⣿⣿⣿⣿⣿⣿⣿⣿⣿⣿⣿⠀⠀⠀⠀⠀⠀⠀⠀⠀⠀⠀⠀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⠀⠀⠀⠀⠀⠀⠀⠀⠀⠀⠀⢕⢕⢕⢕⢜⢏⢝⢝⡟⡺⣿⣿⣿⣿⣿⣿⣿⣿⣿⣿⣿⣿⣿⣿⣿⣿⣿⣷⣿⣿⣿⣿⣿⣿⣿⣿⣿⣿⣿⣿⣿⣿⣿⣿⣿⣿⣿⣿⣿⣿⣿⣿⣿⣿⣿⣿⣿⣿⠀⠀⠀⠀⠀⠀⠀⠀⠀⠀⠀⠀</a:t>
            </a:r>
            <a:br/>
            <a:r>
              <a:t>⠀⠀⠀⠀⠀⠀⠀⠀⠀⠀⠀⠀⠁⠁⠁⠁⠁⠑⠑⠑⠑⠑⠘⠙⠙⠙⠙⠛⠙⠛⠛⠛⠛⠛⠛⠛⠛⠋⠛⠛⠛⠛⠛⠛⠛⠛⠛⠛⠛⠛⠛⠛⠛⠛⠛⠛⠛⠛⠛⠛⠛⠛⠛⠛⠛⠛⠛⠛⠛⠀⠀⠀⠀⠀⠀⠀⠀⠀⠀⠀⠀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⠀⠀⠀⠀⠀⠀⠀⠀⠀⠀⠀⣿⣿⣿⣿⣿⣿⣿⣿⣿⣿⣿⣿⣿⣿⣿⣿⣿⣿⣿⣿⣿⣿⣿⣿⣿⣿⣿⣿⣿⣿⣿⣿⣿⣿⡿⢿⢿⣿⣿⢿⢿⣿⣿⣿⣿⣿⣿⣿⣿⣿⣿⣿⣿⣿⣿⣿⣿⣿⠀⠀⠀⠀⠀⠀⠀⠀⠀⠀⠀⠀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⠀⠀⠀⠀⠀⠀⠀⠀⠀⠀⠀⣿⣿⣿⣿⣿⣿⣿⣿⣿⣿⣿⣿⣿⣿⣿⣿⣿⣿⣿⣿⣿⣿⣿⣿⣿⣿⣿⣿⣿⡿⢿⢏⢕⢕⢕⢕⢕⢕⢑⢕⢕⢝⢻⣿⣿⣿⣿⣿⣿⣿⣿⣿⣿⣿⣿⣿⣿⣿⠀⠀⠀⠀⠀⠀⠀⠀⠀⠀⠀⠀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⠀⠀⠀⠀⠀⠀⠀⠀⠀⠀⠀⣿⣿⣿⣿⣿⣿⣿⣿⣿⣿⣿⣿⣿⣿⣿⣿⣿⣿⣿⣿⣿⣿⣿⣿⣿⣿⢿⣫⣵⣷⢗⢟⢟⠝⠑⠕⢕⢕⢕⢕⠐⠁⢕⢝⢿⣿⣿⣿⣿⣿⣿⣿⣿⣿⣿⣿⣿⣿⠀⠀⠀⠀⠀⠀⠀⠀⠀⠀⠀⠀</a:t>
            </a:r>
            <a:br/>
            <a:r>
              <a:t>⠀⠀⠀⠀⠀⠀⠀⠀⠀⠀⠀⣿⣿⣿⣿⣿⣿⣿⣿⣿⣿⣿⣿⣿⣿⣿⣿⣿⣿⣿⣿⣿⣿⣿⣿⣿⣷⡾⢟⢏⢕⢕⢁⠀⢕⢕⢔⢕⠕⠑⠕⢔⢀⠀⠀⢜⢕⢝⢿⣿⣿⣿⣿⣿⣿⣿⣿⣿⣿⠀⠀⠀⠀⠀⠀⠀⠀⠀⠀⠀⠀</a:t>
            </a:r>
            <a:br/>
            <a:r>
              <a:t>⠀⠀⠀⠀⠀⠀⠀⠀⠀⠀⠀⣿⣿⣿⣿⣿⣿⣿⣿⣿⣿⣿⣿⣿⣿⣿⣿⣿⣿⣿⣿⣿⣿⣿⣿⡿⢏⢕⢕⢅⢔⢕⢕⠕⠕⢕⢕⢕⢕⢀⠀⢕⢕⢕⢄⢕⢕⢕⢕⢕⢸⣽⣿⣿⣿⣿⣿⣿⣿⠀⠀⠀⠀⠀⠀⠀⠀⠀⠀⠀⠀</a:t>
            </a:r>
            <a:br/>
            <a:r>
              <a:t>⠀⠀⠀⠀⠀⠀⠀⠀⠀⠀⠀⣿⣿⣿⣿⣿⣿⣿⣿⣿⣿⣿⣿⣿⣿⣿⣿⣿⣿⣿⣿⣿⣯⡿⢕⢅⢕⢕⢕⢕⢕⢕⢄⢕⠔⢕⢕⢕⢔⢕⢕⢕⢕⢕⢕⡕⢕⢕⢕⡝⢾⢿⣿⣿⣿⣿⣿⣿⣿⠀⠀⠀⠀⠀⠀⠀⠀⠀⠀⠀⠀</a:t>
            </a:r>
            <a:br/>
            <a:r>
              <a:t>⠀⠀⠀⠀⠀⠀⠀⠀⠀⠀⠀⣿⣿⣿⣿⣿⣿⣿⣿⣿⣿⣿⣿⣿⣿⣿⣿⣿⣿⣿⣿⣿⣿⣧⢕⢕⢕⢕⢕⢕⢕⢕⢕⢐⠀⠑⢕⢕⢕⢕⢕⢕⢕⢕⢜⢕⢕⡕⢕⢕⢕⢕⣸⣿⣿⣿⣿⣿⣿⠀⠀⠀⠀⠀⠀⠀⠀⠀⠀⠀⠀</a:t>
            </a:r>
            <a:br/>
            <a:r>
              <a:t>⠀⠀⠀⠀⠀⠀⠀⠀⠀⠀⠀⣿⣿⣿⣿⣿⣿⣿⣿⣿⣿⣿⣿⣿⣿⣿⣿⣿⣿⣿⣿⣿⢟⢝⢕⢕⢕⢕⢕⢕⢕⢕⢕⢕⢔⢄⢄⢄⢁⠁⠑⠕⠕⠑⠑⠁⠘⢕⢕⢕⢕⣱⣾⣿⣿⣿⣿⣿⣿⠀⠀⠀⠀⠀⠀⠀⠀⠀⠀⠀⠀</a:t>
            </a:r>
            <a:br/>
            <a:r>
              <a:t>⠀⠀⠀⠀⠀⠀⠀⠀⠀⠀⠀⣿⣿⣿⣿⣿⣿⣿⣿⣿⣿⣿⣿⣿⣿⣿⣿⣿⣿⣿⣿⣿⢷⢇⢕⢕⢕⢕⢕⢕⢕⢕⢕⢕⢕⢕⢕⢕⢕⢕⢔⢔⢔⢕⢕⢔⢔⢕⢕⣵⣾⣿⣿⣿⣿⣿⣿⣿⣿⠀⠀⠀⠀⠀⠀⠀⠀⠀⠀⠀⠀</a:t>
            </a:r>
            <a:br/>
            <a:r>
              <a:t>⠀⠀⠀⠀⠀⠀⠀⠀⠀⠀⠀⣿⣿⣿⣿⣿⣿⣿⣿⣿⣿⣿⣿⣿⣿⣿⣿⣿⣿⣿⣿⢕⢕⢕⢕⢕⢕⢕⢕⢕⢕⢕⣱⢵⣱⣵⣷⣷⣷⣷⣷⣵⣵⣕⣕⣵⣵⣾⣿⣿⣿⣿⣿⣿⣿⣿⣿⣿⣿⠀⠀⠀⠀⠀⠀⠀⠀⠀⠀⠀⠀</a:t>
            </a:r>
            <a:br/>
            <a:r>
              <a:t>⠀⠀⠀⠀⠀⠀⠀⠀⠀⠀⠀⣿⣿⣿⣿⣿⣿⣿⣿⣿⣿⣿⣿⣿⣿⣿⣿⣿⣿⣿⣇⢕⢕⢕⢕⢕⢕⢕⢕⢕⢕⢕⢵⢗⢞⢟⢿⣿⣿⣿⣿⣿⣿⣿⣿⣿⣿⣿⣿⣿⣿⣿⣿⣿⣿⣿⣿⣿⣿⠀⠀⠀⠀⠀⠀⠀⠀⠀⠀⠀⠀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⠀⠀⠀⠀⠀⠀⠀⠀⠀⠀⠀⣿⣿⣿⣿⣿⣿⣿⣿⣿⣿⣿⣿⣿⣿⣿⣿⣿⣿⣿⣷⢷⢕⡕⢕⢕⢕⢕⢕⢕⣱⡕⢕⢕⢕⢇⢕⣻⣿⣿⣿⣿⣿⣿⣿⣿⣿⣿⣿⣿⣿⣿⣿⣿⣿⣿⣿⣿⣿⠀⠀⠀⠀⠀⠀⠀⠀⠀⠀⠀⠀</a:t>
            </a:r>
            <a:br/>
            <a:r>
              <a:t>⠀⠀⠀⠀⠀⠀⠀⠀⠀⠀⠀⣿⣿⣿⣿⣿⣿⣿⣿⣿⣿⣿⣿⣿⣿⣿⣿⣿⣿⣿⣷⣷⣧⢱⡕⢕⢕⢕⢕⣾⣿⣾⢕⢕⢕⣼⣿⣿⣿⣿⣿⣿⣿⣿⣿⣿⣿⣿⣿⣿⣿⣿⣿⣿⣿⣿⣿⣿⣿⠀⠀⠀⠀⠀⠀⠀⠀⠀⠀⠀⠀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⠀⠀⠀⠀⠀⠀⠀⠀⠀⠀⠀⣿⣿⣿⣿⣿⣿⣿⣿⣿⣿⣿⣿⣿⣿⣿⣿⣿⣿⣿⣿⣿⣷⡕⣽⣧⣕⣕⣼⣿⣿⣵⡕⢕⢕⢕⢝⢝⢝⢝⢟⢿⣿⣿⣿⣿⣿⣿⣿⣿⣿⣿⣿⣿⣿⣿⣿⣿⣿⠀⠀⠀⠀⠀⠀⠀⠀⠀⠀⠀⠀</a:t>
            </a:r>
            <a:br/>
            <a:r>
              <a:t>⠀⠀⠀⠀⠀⠀⠀⠀⠀⠀⠀⣿⣿⣿⣿⣿⣿⣿⣿⣿⣿⣿⣿⣿⣿⣿⣿⣿⣿⣿⣿⣿⣿⣧⢻⣿⣿⣿⣿⣿⣿⢿⣧⣵⣕⡕⢕⣝⡕⢕⣕⢕⣼⣿⣯⣕⣿⣿⣿⣿⣿⣿⣿⣿⣿⣿⣿⣿⣿⠀⠀⠀⠀⠀⠀⠀⠀⠀⠀⠀⠀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⠀⠀⠀⠀⠀⠀⠀⠀⠀⠀⠀⣿⣿⣿⣿⣿⣿⣿⣿⣿⣿⣿⣿⣿⣿⣿⣿⣿⣿⣿⣿⣿⣿⣿⣿⣿⣿⣿⣿⣿⡏⢜⢻⣿⣿⣿⣿⣿⣿⣿⡏⢕⣿⣿⣿⣿⣿⣿⣿⣿⣿⣿⣿⣿⣿⣿⣿⣿⣿⠀⠀⠀⠀⠀⠀⠀⠀⠀⠀⠀⠀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⠀⠀⠀⠀⠀⠀⠀⠀⠀⠀⠀⣿⣿⣿⣿⣿⣿⣿⣿⣿⣿⣿⣿⣿⣿⣿⣿⣿⣿⣿⣿⣿⣿⣿⣿⣿⣿⣿⣿⣿⣷⡕⢕⢻⣿⣿⣿⣿⣿⢟⢕⢕⣿⣿⣿⣿⣿⣿⣿⣿⣿⣿⣿⣿⣿⣿⣿⣿⣿⠀⠀⠀⠀⠀⠀⠀⠀⠀⠀⠀⠀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⠀⠀⠀⠀⠀⠀⠀⠀⠀⠀⠀⣿⣿⣿⣿⣿⣿⣿⣿⣿⣿⣿⣿⣿⣿⣿⣿⣿⣿⣿⣿⣿⣿⣿⣿⣿⣿⣿⣿⣿⣿⣿⡕⢜⣿⣿⣿⡿⢕⢕⢕⢺⣿⣿⣿⣿⣿⣿⣿⣿⣿⣿⣿⣿⣿⣿⣿⣿⣿⠀⠀⠀⠀⠀⠀⠀⠀⠀⠀⠀⠀</a:t>
            </a:r>
            <a:br/>
            <a:r>
              <a:t>⠀⠀⠀⠀⠀⠀⠀⠀⠀⠀⠀⣿⣿⣿⣿⣿⣿⣿⣿⣿⣿⣿⣿⣿⣿⣿⣿⣿⣿⣿⣿⣿⣿⣿⡿⢿⣿⣽⣿⣽⣾⣵⣹⢕⢟⢟⢝⢕⢧⣵⣵⣵⣼⣿⣿⣿⣿⣿⣿⣿⣿⣿⣿⣿⣿⣿⣿⣿⣿⠀⠀⠀⠀⠀⠀⠀⠀⠀⠀⠀⠀</a:t>
            </a:r>
            <a:br/>
            <a:r>
              <a:t>⠀⠀⠀⠀⠀⠀⠀⠀⠀⠀⠀⣿⣿⣿⣿⣿⣿⣿⣿⣿⣿⣿⣿⣿⣿⣿⣿⣿⣿⣿⣿⣿⣿⣿⣯⣗⢵⡏⢍⢹⣯⢹⡸⡕⢕⢕⢕⢕⢕⢺⣿⣿⣿⣿⣿⣿⣿⣿⣿⣿⣿⣿⣿⣿⣿⣿⣿⣿⣿⠀⠀⠀⠀⠀⠀⠀⠀⠀⠀⠀⠀</a:t>
            </a:r>
            <a:br/>
            <a:r>
              <a:t>⠀⠀⠀⠀⠀⠀⠀⠀⠀⠀⠀⣿⣿⣿⣿⣿⣿⣿⣿⣿⣿⣿⣿⣿⣿⣿⣿⣿⣿⣿⣿⡿⣿⡿⣿⣗⢽⢣⢕⡪⣿⣼⣎⢇⣵⣷⢇⢗⣿⣿⣿⣿⣿⡏⢕⢜⢻⣿⣿⣿⣿⣿⣿⣿⣿⣿⣿⣿⣿⠀⠀⠀⠀⠀⠀⠀⠀⠀⠀⠀⠀</a:t>
            </a:r>
            <a:br/>
            <a:r>
              <a:t>⠀⠀⠀⠀⠀⠀⠀⠀⠀⠀⠀⣿⣿⣿⣿⣿⣿⣿⣿⣿⣿⣿⣿⣿⣿⣿⣿⣿⣿⡿⢟⢳⣿⡇⣿⢇⢜⢕⡕⣿⣿⢿⢹⢕⢕⢻⢿⣿⣿⣿⣿⣿⣿⡇⢕⢕⢕⢕⢜⢝⢻⢿⣿⣿⣿⣿⣿⣿⣿⠀⠀⠀⠀⠀⠀⠀⠀⠀⠀⠀⠀</a:t>
            </a:r>
            <a:br/>
            <a:r>
              <a:t>⠀⠀⠀⠀⠀⠀⠀⠀⠀⠀⠀⠛⠛⠛⠛⠛⠛⠛⠛⠛⠛⠛⠛⠛⠛⠛⠙⠑⠑⠑⠑⠘⠛⠃⠛⠘⠑⠘⠃⠑⠛⠋⠑⠑⠑⠑⠑⠑⠛⠛⠛⠛⠛⠃⠑⠑⠑⠑⠑⠑⠁⠑⠘⠙⠛⠛⠛⠛⠛⠀⠀⠀⠀⠀⠀⠀⠀⠀⠀⠀⠀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⠀⠀⠀⠀⠀⠀⠀⠀⠀⠀⠀⣿⣿⣿⣿⣿⣿⣿⣿⣿⣿⣿⣿⣿⣿⣿⣿⣿⣿⣿⣿⣿⣿⣿⣿⣿⣿⡿⢟⢻⣿⣿⣿⣿⣿⣿⣿⣿⣿⣿⣿⣿⣿⣿⣿⣿⣿⣿⣿⣿⣿⣿⣿⣿⣿⣿⣿⣿⣿⠀⠀⠀⠀⠀⠀⠀⠀⠀⠀⠀⠀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⠀⠀⠀⠀⠀⠀⠀⠀⠀⠀⠀⣿⣿⣿⣿⣿⣿⣿⣿⣿⣿⣿⣿⣿⣿⣿⣿⣿⣿⣿⣿⣿⣿⣿⣿⡯⢝⢕⢕⢕⣕⢕⢹⣿⣿⣿⣿⣿⣿⣿⣿⣿⣿⣿⣿⣿⣿⣿⣿⣿⣿⣿⣿⣿⣿⣿⣿⣿⣿⠀⠀⠀⠀⠀⠀⠀⠀⠀⠀⠀⠀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⠀⠀⠀⠀⠀⠀⠀⠀⠀⠀⠀⣿⣿⣿⣿⣿⣿⣿⣿⣿⣿⣿⣿⣿⣿⣿⣿⣿⣿⣿⣿⣿⣿⣿⣿⢷⣷⣷⣿⣿⣿⣷⢜⣿⣿⣿⣿⣿⣿⣿⣿⣿⣿⣿⣿⣿⣿⣿⣿⣿⣿⣿⣿⣿⣿⣿⣿⣿⣿⠀⠀⠀⠀⠀⠀⠀⠀⠀⠀⠀⠀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⠀⠀⠀⠀⠀⠀⠀⠀⠀⠀⠀⣿⣿⣿⣿⣿⣿⣿⣿⣿⣿⣿⣿⣿⣿⣿⣿⣿⣿⣿⣿⣿⣿⣿⣿⣾⣯⢽⣿⣯⣿⣿⣾⣿⣿⣿⣿⣿⣿⣿⣿⣿⣿⣿⣿⣿⣿⣿⣿⣿⣿⣿⣿⣿⣿⣿⣿⣿⣿⠀⠀⠀⠀⠀⠀⠀⠀⠀⠀⠀⠀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⠀⠀⠀⠀⠀⠀⠀⠀⠀⠀⠀⣿⣿⣿⣿⣿⣿⣿⣿⣿⣿⣿⣿⣿⣿⣿⣿⣿⣿⣿⣿⣿⣿⣿⣿⣿⣿⣿⣿⣿⣿⣿⣿⡏⢟⢿⢿⣿⣿⣿⣿⣿⣿⣿⣿⣿⣿⣿⣿⣿⣿⣿⣿⣿⣿⣿⣿⣿⣿⠀⠀⠀⠀⠀⠀⠀⠀⠀⠀⠀⠀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⠀⠀⠀⠀⠀⠀⠀⠀⠀⠀⠀⣿⣿⣿⣿⣿⣿⣿⣿⣿⣿⣿⣿⣿⣿⣿⣿⣿⣿⣿⣿⣿⣿⣿⣿⣿⣿⣿⢿⣷⣿⣿⣿⡇⢕⢕⠑⢕⢜⢝⢟⢻⣿⣿⣿⣿⣿⣿⣿⣿⣿⣿⣿⣿⣿⣿⣿⣿⣿⠀⠀⠀⠀⠀⠀⠀⠀⠀⠀⠀⠀</a:t>
            </a:r>
            <a:br/>
            <a:r>
              <a:t>⠀⠀⠀⠀⠀⠀⠀⠀⠀⠀⠀⣿⣿⣿⣿⣿⣿⣿⣿⣿⣿⣿⣿⣿⣿⣿⣿⣿⣿⣿⣿⣿⣿⡿⢟⢕⢜⣿⣿⢿⣿⣿⣿⢕⢕⢕⢔⢕⢄⢕⢕⢕⢸⣿⣿⣿⣿⣿⣿⣿⣿⣿⣿⣿⣿⣿⣿⣿⣿⠀⠀⠀⠀⠀⠀⠀⠀⠀⠀⠀⠀</a:t>
            </a:r>
            <a:br/>
            <a:r>
              <a:t>⠀⠀⠀⠀⠀⠀⠀⠀⠀⠀⠀⣿⣿⣿⣿⣿⣿⣿⣿⣿⣿⣿⣿⣿⣿⣿⣿⣿⣿⣿⣿⢟⢕⢕⠐⠀⠁⢙⢗⣗⣗⢺⢇⢕⢕⢕⠑⠁⢕⠕⠀⢕⢕⣿⣿⣿⣿⣿⣿⣿⣿⣿⣿⣿⣿⣿⣿⣿⣿⠀⠀⠀⠀⠀⠀⠀⠀⠀⠀⠀⠀</a:t>
            </a:r>
            <a:br/>
            <a:r>
              <a:t>⠀⠀⠀⠀⠀⠀⠀⠀⠀⠀⠀⣿⣿⣿⣿⣿⣿⣿⣿⣿⣿⣿⣿⣿⣿⣿⣿⣿⣿⣿⣿⢕⢑⢄⠀⠀⠀⠀⢱⢸⢽⢽⢕⢕⢕⢕⠀⠀⢕⠀⠀⠁⢕⢹⣿⣿⣿⣿⣿⣿⣿⣿⣿⣿⣿⣿⣿⣿⣿⠀⠀⠀⠀⠀⠀⠀⠀⠀⠀⠀⠀</a:t>
            </a:r>
            <a:br/>
            <a:r>
              <a:t>⠀⠀⠀⠀⠀⠀⠀⠀⠀⠀⠀⣿⣿⣿⣿⣿⣿⣿⣿⣿⣿⣿⣿⣿⣿⣿⣿⣿⣿⣿⣿⢕⠑⠀⠀⠀⠀⠀⠜⢹⣝⣟⡕⢕⢕⢕⠀⠀⢕⠀⠀⠐⢕⢜⣿⣿⣿⣿⣿⣿⣿⣿⣿⣿⣿⣿⣿⣿⣿⠀⠀⠀⠀⠀⠀⠀⠀⠀⠀⠀⠀</a:t>
            </a:r>
            <a:br/>
            <a:r>
              <a:t>⠀⠀⠀⠀⠀⠀⠀⠀⠀⠀⠀⣿⣿⣿⣿⣿⣿⣿⣿⣿⣿⣿⣿⣿⣿⣿⣿⣿⣿⣿⣿⢕⠐⠀⠀⠀⠀⠀⠀⢕⣗⣗⢑⢕⢕⢕⠀⠀⢕⠀⠀⠀⠑⢕⢹⣿⣿⣿⣿⣿⣿⣿⣿⣿⣿⣿⣿⣿⣿⠀⠀⠀⠀⠀⠀⠀⠀⠀⠀⠀⠀</a:t>
            </a:r>
            <a:br/>
            <a:r>
              <a:t>⠀⠀⠀⠀⠀⠀⠀⠀⠀⠀⠀⣿⣿⣿⣿⣿⣿⣿⣿⣿⣿⣿⣿⣿⣿⣿⣿⣿⣿⣿⣿⡕⢄⢀⢀⠀⠀⠀⠀⢕⢳⢱⠕⢕⢕⢕⠀⠀⠕⠀⠀⠀⠀⠀⢑⢻⣿⣿⣿⣿⣿⣿⣿⣿⣿⣿⣿⣿⣿⠀⠀⠀⠀⠀⠀⠀⠀⠀⠀⠀⠀</a:t>
            </a:r>
            <a:br/>
            <a:r>
              <a:t>⠀⠀⠀⠀⠀⠀⠀⠀⠀⠀⠀⣿⣿⣿⣿⣿⣿⣿⣿⣿⣿⣿⣿⣿⣿⣿⣿⣿⣿⣿⣿⢷⢷⣿⡕⠀⠀⠀⠀⢕⢽⢽⢕⢅⠀⢕⢄⢄⢀⠀⠀⠀⠄⠀⠄⣼⣿⣿⣿⣿⣿⣿⣿⣿⣿⣿⣿⣿⣿⠀⠀⠀⠀⠀⠀⠀⠀⠀⠀⠀⠀</a:t>
            </a:r>
            <a:br/>
            <a:r>
              <a:t>⠀⠀⠀⠀⠀⠀⠀⠀⠀⠀⠀⣿⣿⣿⣿⣿⣿⣿⣿⣿⣿⣿⣿⣿⣿⣿⣿⣿⣿⣿⡿⢯⢽⣿⡏⠀⠀⠀⠀⢕⢝⢕⣕⢐⠁⢕⢸⣿⣿⡔⢕⢅⢕⢕⢄⣿⣿⣿⣿⣿⣿⣿⣿⣿⣿⣿⣿⣿⣿⠀⠀⠀⠀⠀⠀⠀⠀⠀⠀⠀⠀</a:t>
            </a:r>
            <a:br/>
            <a:r>
              <a:t>⠀⠀⠀⠀⠀⠀⠀⠀⠀⠀⠀⣿⣿⣿⣿⣿⣿⣿⣿⣿⣿⣿⣿⣿⣿⣿⣿⣿⣿⣿⣿⢕⢘⠋⠀⠀⠀⠀⠀⢕⠕⢜⢕⢕⢀⠀⢕⢻⣿⢇⢕⢑⢕⣱⣿⣿⣿⣿⣿⣿⣿⣿⣿⣿⣿⣿⣿⣿⣿⠀⠀⠀⠀⠀⠀⠀⠀⠀⠀⠀⠀</a:t>
            </a:r>
            <a:br/>
            <a:r>
              <a:t>⠀⠀⠀⠀⠀⠀⠀⠀⠀⠀⠀⣿⣿⣿⣿⣿⣿⣿⣿⣿⣿⣿⣿⣿⣿⣿⣿⣿⣿⣿⣿⣿⣷⣶⡴⠀⠀⠀⠀⢕⢔⣱⣴⣵⣕⢄⠀⠁⠑⠅⢔⢱⣾⣿⣿⣿⣿⣿⣿⣿⣿⣿⣿⣿⣿⣿⣿⣿⣿⠀⠀⠀⠀⠀⠀⠀⠀⠀⠀⠀⠀</a:t>
            </a:r>
            <a:br/>
            <a:r>
              <a:t>⠀⠀⠀⠀⠀⠀⠀⠀⠀⠀⠀⠛⠛⠛⠛⠛⠛⠛⠛⠛⠛⠛⠛⠛⠛⠛⠛⠛⠛⠛⠛⠛⠛⠛⠃⠐⠐⠀⠀⠑⠘⠛⠛⠛⠛⠑⠐⠀⠀⠀⠀⠑⠛⠛⠛⠛⠛⠛⠛⠛⠛⠛⠛⠛⠛⠛⠛⠛⠛⠀⠀⠀⠀⠀⠀⠀⠀⠀⠀⠀⠀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⠀⠀⠀⠀⠀⠀⠀⠀⠀⠀⠀⣿⣿⣿⣿⣿⣿⣿⣿⣿⣿⣿⣿⣿⣿⣿⣿⣿⣿⣿⣿⣿⣿⣿⣿⣿⣿⣿⣿⣿⣻⣽⣿⣾⣷⣟⣮⣿⣯⡵⢕⡕⢱⢕⢕⢕⢕⢕⢕⢕⢕⢕⢕⢱⢽⡕⢇⢸⢕⠀⠀⠀⠀⠀⠀⠀⠀⠀⠀⠀⠀</a:t>
            </a:r>
            <a:br/>
            <a:r>
              <a:t>⠀⠀⠀⠀⠀⠀⠀⠀⠀⠀⠀⣿⣿⣿⣿⣿⣿⣿⣿⣿⣿⣿⣿⣿⣿⣿⣿⣿⣿⣿⣿⣿⣿⣿⣿⣿⣿⣿⣿⣿⣿⣿⣿⣿⣿⣿⣿⣿⣿⣽⣷⣧⣕⢕⢕⢕⢕⢕⢕⢕⢕⢕⡕⢕⢕⢕⢝⡇⢕⠀⠀⠀⠀⠀⠀⠀⠀⠀⠀⠀⠀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⠀⠀⠀⠀⠀⠀⠀⠀⠀⠀⠀⣿⣿⣿⣿⣿⣿⣿⣿⣿⣿⣿⣿⣿⣿⣿⣿⣿⣿⣿⣿⣿⣿⣿⣿⣿⣿⣿⣿⣿⣿⣿⣿⣿⣿⣿⣿⣿⣿⣿⣿⣿⣞⣵⣼⣵⣵⣿⡗⢣⢇⣕⢕⢕⢕⢕⡕⢕⡇⠀⠀⠀⠀⠀⠀⠀⠀⠀⠀⠀⠀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⠀⠀⠀⠀⠀⠀⠀⠀⠀⠀⠀⣿⣿⣿⣿⣿⣿⣿⣿⣿⣿⣿⣿⣿⣿⣿⣿⣿⣿⣿⣿⣿⣿⣿⣿⣿⣿⣿⣿⣿⣿⣿⣿⣿⣿⣿⣿⣿⣿⣿⣿⣿⣿⣿⣿⣿⣿⣿⢿⣿⣿⣿⣿⣿⣻⣿⣻⣿⢿⠀⠀⠀⠀⠀⠀⠀⠀⠀⠀⠀⠀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⠀⠀⠀⠀⠀⠀⠀⠀⠀⠀⠀⣿⣿⣿⣿⣿⣿⣿⣿⣿⣿⣿⣿⣿⣿⣿⣿⣿⣿⣿⣿⣿⣿⣿⣿⣿⣿⣿⣿⣿⣿⣿⣿⣿⣿⣿⣿⣿⣿⣿⣿⣿⣿⣿⣿⣿⣿⣿⣿⣿⣿⣿⣿⣿⡿⢟⡿⢷⢇⠀⠀⠀⠀⠀⠀⠀⠀⠀⠀⠀⠀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⠀⠀⠀⠀⠀⠀⠀⠀⠀⠀⠀⣿⣿⣿⣿⣿⣿⣿⣿⣿⣿⣿⣿⣿⣿⣿⣿⣿⣿⣿⣿⣿⣿⣿⣿⣿⣿⣿⣿⣿⣿⣿⣿⣿⣿⣿⣿⣿⣿⣿⣿⣿⣿⣿⣿⣿⣿⣿⣿⣿⣿⣿⡿⠜⠘⠑⡇⠀⠀⠀⠀⠀⠀⠀⠀⠀⠀⠀⠀⠀⠀</a:t>
            </a:r>
            <a:br/>
            <a:r>
              <a:t>⠀⠀⠀⠀⠀⠀⠀⠀⠀⠀⠀⣿⣿⣿⣿⢿⣿⣟⣻⣿⢿⣿⣿⣿⣿⣿⣿⣿⣿⣿⣿⣿⣿⣿⣿⣿⣿⣿⣿⣿⣿⣿⣿⣿⣿⣿⣿⣿⣿⣿⣿⣿⣿⣿⣿⣿⣿⣿⣿⡿⢟⠕⠀⠀⠀⠀⢇⠀⠀⠀⠀⠀⠀⠀⠀⠀⠀⠀⠀⠀⠀</a:t>
            </a:r>
            <a:br/>
            <a:r>
              <a:t>⠀⠀⠀⠀⠀⠀⠀⠀⠀⠀⠀⣿⡟⢟⢗⢕⢕⢝⢝⢳⣵⣺⡝⣿⣿⣿⣿⣿⣿⣿⣿⣿⣿⣿⣿⣿⣿⡿⢿⣿⣿⣿⣿⣿⣿⣿⣿⣿⣿⣿⣿⣿⣿⣿⣿⣿⣿⢿⢇⠄⠀⢑⠀⠀⠀⠀⢅⠀⠀⠀⠀⠀⠀⠀⠀⠀⠀⠀⠀⠀⠀</a:t>
            </a:r>
            <a:br/>
            <a:r>
              <a:t>⠀⠀⠀⠀⠀⠀⠀⠀⠀⠀⠀⣟⡕⢕⢕⢕⢕⢕⢕⢕⢜⢻⣿⣾⢿⣿⣿⣿⣿⣿⣿⣿⣿⣿⣿⢏⢕⢣⣽⣽⣿⣿⣿⣿⣿⣿⣿⣿⣿⣿⣿⣿⣿⣿⣿⣿⣿⢏⢑⡐⢄⢅⠀⠀⠀⠀⢕⠀⠀⠀⠀⠀⠀⠀⠀⠀⠀⠀⠀⠀⠀</a:t>
            </a:r>
            <a:br/>
            <a:r>
              <a:t>⠀⠀⠀⠀⠀⠀⠀⠀⠀⠀⠀⣿⣿⣿⣿⣿⣷⣷⣧⣵⣕⣕⣿⣿⢟⣿⣿⣿⣿⣿⣿⣿⣿⣿⣏⢕⢕⢕⣹⣿⣿⣿⣿⣿⣿⣿⣿⣿⣻⣾⣿⣿⣿⣿⣿⣿⣿⢕⢄⢅⠉⢑⢔⠐⢄⢄⢱⠀⠀⠀⠀⠀⠀⠀⠀⠀⠀⠀⠀⠀⠀</a:t>
            </a:r>
            <a:br/>
            <a:r>
              <a:t>⠀⠀⠀⠀⠀⠀⠀⠀⠀⠀⠀⣿⣿⣿⣿⣿⣿⣿⣿⣿⣿⣿⣿⣿⡪⣿⣿⣿⣿⣿⣿⣿⣿⣿⣿⣷⣷⣿⣿⣿⣿⣿⣿⣿⣿⣿⣿⣿⣿⣿⣿⣿⣿⣿⣿⣿⣿⢕⢕⢕⢅⢸⢹⠅⢕⢔⢸⢔⢰⠀⠀⠀⠀⠀⠀⠀⠀⠀⠀⠀⠀</a:t>
            </a:r>
            <a:br/>
            <a:r>
              <a:t>⠀⠀⠀⠀⠀⠀⠀⠀⠀⠀⠀⣿⣿⣿⣿⣿⣿⣿⣿⣿⣿⣿⣿⣿⣷⣿⣿⣿⣿⣿⣿⣿⣿⣿⣿⣿⣿⣿⣿⣻⣿⣿⣿⣿⣿⣿⣿⡟⣿⣿⣿⣿⣿⣿⣿⣿⣿⡕⢱⢕⢕⢜⢜⠑⢅⠕⢸⢕⣹⠀⠀⠀⠀⠀⠀⠀⠀⠀⠀⠀⠀</a:t>
            </a:r>
            <a:br/>
            <a:r>
              <a:t>⠀⠀⠀⠀⠀⠀⠀⠀⠀⠀⠀⣿⣿⣿⣿⣿⣿⣿⣿⣿⣿⣿⣿⣿⢝⣿⣿⣿⣿⣿⣿⣿⣿⣿⣿⣿⣿⣿⣿⢿⣿⣿⣿⣿⣿⣿⣿⣿⣿⣿⣿⣿⣿⣿⣿⣿⣿⡧⢼⣵⣵⣵⣵⣴⣴⣴⣼⡷⢵⠀⠀⠀⠀⠀⠀⠀⠀⠀⠀⠀⠀</a:t>
            </a:r>
            <a:br/>
            <a:r>
              <a:t>⠀⠀⠀⠀⠀⠀⠀⠀⠀⠀⠀⣿⣿⣿⣿⣿⣿⣿⣿⣿⣿⣿⣿⣗⡕⣿⣿⣿⣿⣿⣿⣿⣿⣿⣿⣿⣿⣿⡇⢕⣿⣿⣿⣿⣿⣿⣿⣿⣿⣿⣟⢿⣿⣿⣿⢻⣿⣷⣿⣏⣝⣏⡝⣟⢝⢹⣝⣻⣧⠀⠀⠀⠀⠀⠀⠀⠀⠀⠀⠀⠀</a:t>
            </a:r>
            <a:br/>
            <a:r>
              <a:t>⠀⠀⠀⠀⠀⠀⠀⠀⠀⠀⠀⣿⣿⣿⣿⣿⣿⣿⣿⣿⣿⣿⣿⣿⣇⣿⣿⣿⣿⣿⣿⣿⣿⣿⣿⣿⣿⣿⠑⠀⢿⣿⣿⣿⣿⣿⣿⣿⢿⡿⢏⡵⢽⣿⣽⣷⣿⣿⣿⣿⣿⣿⣿⣿⣿⣿⣿⣿⣿⠀⠀⠀⠀⠀⠀⠀⠀⠀⠀⠀⠀</a:t>
            </a:r>
            <a:br/>
            <a:r>
              <a:t>⠀⠀⠀⠀⠀⠀⠀⠀⠀⠀⠀⣿⣿⣿⣿⣿⣿⣿⣿⣿⣿⣿⣿⢿⢕⣿⣿⣿⣿⣿⣿⣿⣿⣿⣿⡿⢿⢇⠀⠀⣼⣿⣿⣿⣿⣿⣟⣟⣿⣻⢿⣿⣿⣿⣿⣿⣿⣿⣿⣿⣿⣿⣿⣿⣿⣿⣿⣿⣿⠀⠀⠀⠀⠀⠀⠀⠀⠀⠀⠀⠀</a:t>
            </a:r>
            <a:br/>
            <a:r>
              <a:t>⠀⠀⠀⠀⠀⠀⠀⠀⠀⠀⠀⣿⣿⣿⣿⣿⣿⣿⣿⣿⣿⣿⣿⢷⢷⢿⡟⣟⣟⣭⣹⣯⣿⣷⣿⣕⣜⡇⠀⣱⣿⡿⢿⣿⣿⣿⣿⣿⣿⣿⣿⣿⣿⣿⣿⣿⣿⣿⣿⣿⣿⣿⣿⣿⣿⣿⣿⣿⣿⠀⠀⠀⠀⠀⠀⠀⠀⠀⠀⠀⠀</a:t>
            </a:r>
            <a:br/>
            <a:r>
              <a:t>⠀⠀⠀⠀⠀⠀⠀⠀⠀⠀⠀⢿⢿⢟⢟⢟⢏⣽⣽⣿⣷⣾⣿⣷⢱⣼⣿⣿⣿⣿⣿⢿⢟⣟⣟⢏⢹⢕⢄⢝⢝⢔⢸⢿⢿⣿⣿⣿⣟⢻⢽⣿⣿⣿⣿⣿⣿⣿⣿⡽⢽⣽⣿⣿⣿⣿⣿⣿⣿⠀⠀⠀⠀⠀⠀⠀⠀⠀⠀⠀⠀</a:t>
            </a:r>
            <a:br/>
            <a:r>
              <a:t>⠀⠀⠀⠀⠀⠀⠀⠀⠀⠀⠀⢕⢗⣗⣗⣱⣾⣿⣿⣿⣿⣿⣿⣿⣿⣿⣿⣿⣿⣟⣻⣿⣿⣯⣕⣜⢕⢱⣆⣕⣕⡕⣰⣵⣽⣿⣿⣯⣧⣯⣼⣽⣵⣾⣽⣽⣿⣿⣿⣽⣽⣷⣾⣿⣿⣿⣿⣿⣿⠀⠀⠀⠀⠀⠀⠀⠀⠀⠀⠀⠀</a:t>
            </a:r>
            <a:br/>
            <a:r>
              <a:t>⠀⠀⠀⠀⠀⠀⠀⠀⠀⠀⠀⣱⣾⣿⣿⣿⣿⣿⣿⣿⣿⣿⣿⣿⣿⣿⣿⣿⣿⣿⣿⣿⣿⣿⣿⣿⣿⣿⣿⣿⣿⣿⣿⣿⣿⣿⣿⣿⣿⣿⣿⣿⣿⣿⣿⣿⣿⣿⣿⣿⣿⣿⣿⣿⣿⣿⣿⣿⣿⠀⠀⠀⠀⠀⠀⠀⠀⠀⠀⠀⠀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⠀⠀⠀⠀⠀⠀⠀⠀⠀⠀⠀⢕⢕⢗⢝⢹⢹⢏⢻⢇⣿⣻⣿⣿⣿⣿⣿⣿⣿⣿⣿⣿⣿⣿⣿⣿⣿⣧⣽⡿⣿⣿⣿⣿⣿⣿⣿⣿⣿⣿⣿⣿⣿⣿⣿⣿⣿⣿⣿⣿⣿⣿⣿⣿⣿⣿⣿⣿⣿⠀⠀⠀⠀⠀⠀⠀⠀⠀⠀⠀⠀</a:t>
            </a:r>
            <a:br/>
            <a:r>
              <a:t>⠀⠀⠀⠀⠀⠀⠀⠀⠀⠀⠀⠁⠑⠁⠑⠑⠑⠑⠑⠑⠙⠙⠛⠛⠛⠛⠛⠛⠛⠛⠛⠛⠛⠛⠛⠛⠛⠛⠛⠛⠛⠛⠛⠛⠛⠛⠛⠛⠛⠛⠛⠛⠛⠛⠛⠛⠛⠛⠛⠛⠛⠛⠛⠛⠛⠛⠛⠛⠛⠀⠀⠀⠀⠀⠀⠀⠀⠀⠀⠀⠀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⠀⠀⠀⠀⠀⠀⠀⠀⠀⠀⠀⣿⣿⣿⣿⣿⣿⣿⣿⣿⣿⣿⣿⣿⣿⣿⣿⣿⣿⣿⣿⣿⣿⣿⣿⣿⣿⣿⣿⣿⣽⣿⣿⣾⣷⣾⣞⣿⣵⢕⢵⢕⢕⢕⢕⢕⢕⢕⢕⢕⢕⢕⢕⢜⢧⢼⢕⢕⢕⠀⠀⠀⠀⠀⠀⠀⠀⠀⠀⠀⠀</a:t>
            </a:r>
            <a:br/>
            <a:r>
              <a:t>⠀⠀⠀⠀⠀⠀⠀⠀⠀⠀⠀⣿⣿⣿⣿⣿⣿⣿⣿⣿⣿⣿⣿⣿⣿⣿⣿⣿⣿⣿⣿⣿⣿⣿⣿⣿⣿⣿⣿⣿⣿⣿⣿⣿⣿⣿⣿⣿⣷⣾⢸⣕⣕⢕⢕⢕⢕⢕⢕⢕⢕⢕⢕⢕⢕⢕⢸⢕⢕⠀⠀⠀⠀⠀⠀⠀⠀⠀⠀⠀⠀</a:t>
            </a:r>
            <a:br/>
            <a:r>
              <a:t>⠀⠀⠀⠀⠀⠀⠀⠀⠀⠀⠀⢿⣿⣿⣿⣿⣿⣿⣿⣿⣿⣿⣿⣿⣿⣿⣿⣿⣿⣿⣿⣿⣿⣿⣿⣿⣿⣿⣿⣿⣿⣿⣿⣿⣿⣿⣿⣿⡿⣿⣿⣷⣕⢇⣵⣷⣷⣾⣇⢷⣇⢕⢕⢕⢕⢕⡱⢕⢗⠀⠀⠀⠀⠀⠀⠀⠀⠀⠀⠀⠀</a:t>
            </a:r>
            <a:br/>
            <a:r>
              <a:t>⠀⠀⠀⠀⠀⠀⠀⠀⠀⠀⠀⣿⣿⣿⣿⣿⣿⣿⣿⣿⣿⣿⣿⣿⣿⣿⣿⣿⣿⣿⣿⣿⣿⣿⣿⣿⣿⣿⣿⣿⣿⣿⣿⣿⣿⣿⣿⣿⣿⣿⣷⣿⣿⣿⣿⣿⣿⣿⣿⣟⢯⡿⣿⢿⡎⣝⣿⣿⣯⠀⠀⠀⠀⠀⠀⠀⠀⠀⠀⠀⠀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⠀⠀⠀⠀⠀⠀⠀⠀⠀⠀⠀⣿⣿⣿⣿⣿⣿⣿⣿⣿⣿⣿⣿⣿⣿⣿⣿⣿⣿⣿⣿⣿⣿⣿⣿⣿⣿⣿⣿⣿⣿⣿⣿⣿⣿⣿⣿⣿⣿⣿⣿⣿⣿⣿⣿⣿⣿⣿⣿⣿⣿⣿⣿⣿⢿⢿⢻⢿⢗⠀⠀⠀⠀⠀⠀⠀⠀⠀⠀⠀⠀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⠀⠀⠀⠀⠀⠀⠀⠀⠀⠀⠀⣿⣿⣿⣿⣿⣿⣿⣿⣿⣿⣿⣿⣿⣿⣿⣿⣿⣿⣿⣿⣿⣿⣿⣿⣿⣿⣿⣿⣿⣿⣿⣿⣿⣿⣿⣿⣿⣿⣿⣿⣿⣿⣿⣿⣿⣿⣿⣿⣿⣿⣿⡿⠜⠝⠑⠁⠀⠀⠀⠀⠀⠀⠀⠀⠀⠀⠀⠀⠀⠀</a:t>
            </a:r>
            <a:br/>
            <a:r>
              <a:t>⠀⠀⠀⠀⠀⠀⠀⠀⠀⠀⠀⣿⣿⣿⣿⢿⣿⣻⢿⣟⣿⣿⣿⣿⣿⣿⣿⣿⣿⣿⣿⣿⣿⣿⣿⣿⣿⣿⣿⣿⣿⣿⣿⣿⣿⣿⣿⣿⡿⣿⣿⣿⣿⣿⣿⣿⣿⣿⣿⡿⠟⢝⠀⠀⠀⠀⢄⠀⠀⠀⠀⠀⠀⠀⠀⠀⠀⠀⠀⠀⠀</a:t>
            </a:r>
            <a:br/>
            <a:r>
              <a:t>⠀⠀⠀⠀⠀⠀⠀⠀⠀⠀⠀⣿⢟⢟⢗⢕⢕⢜⢝⢳⣷⣧⡝⣿⣿⣿⣿⣿⣿⣿⣿⣿⣿⣿⣿⣿⣿⡿⢿⣿⣿⣿⣿⣿⣿⣿⣿⣿⣿⣿⣿⣿⣿⣿⣿⣿⣿⡟⢏⠄⠀⢕⠀⠀⠀⠀⢸⠀⠀⠀⠀⠀⠀⠀⠀⠀⠀⠀⠀⠀⠀</a:t>
            </a:r>
            <a:br/>
            <a:r>
              <a:t>⠀⠀⠀⠀⠀⠀⠀⠀⠀⠀⠀⣏⣕⢕⢕⢕⢕⢕⢕⢕⢜⢻⣿⣽⢿⣿⣿⣿⣿⣿⣿⣿⣿⣿⣿⢏⢕⢳⣽⣻⣿⣿⣿⣿⣿⣿⣿⣿⣿⣿⣿⣿⣿⣿⣿⣿⣿⡟⢕⡐⢅⠅⠀⠀⠀⠀⢸⠀⠀⠀⠀⠀⠀⠀⠀⠀⠀⠀⠀⠀⠀</a:t>
            </a:r>
            <a:br/>
            <a:r>
              <a:t>⠀⠀⠀⠀⠀⠀⠀⠀⠀⠀⠀⣿⣿⣿⣿⣿⣷⣷⣷⣵⣱⣕⣿⣿⢿⣿⣿⣿⣿⣿⣿⣿⣿⣿⡏⢕⢕⢕⣹⣿⣿⣿⣿⣿⣿⣿⣿⣿⢹⣾⣿⣿⣿⣿⣿⣿⣿⣇⢕⢅⢉⢕⠖⠔⢄⢄⢸⠀⠀⠀⠀⠀⠀⠀⠀⠀⠀⠀⠀⠀⠀</a:t>
            </a:r>
            <a:br/>
            <a:r>
              <a:t>⠀⠀⠀⠀⠀⠀⠀⠀⠀⠀⠀⣿⣿⣿⣿⣿⣿⣿⣿⣿⣿⣿⣿⣿⣯⣿⣿⣿⣿⣿⣿⣿⣿⣿⣿⣷⣷⣿⣿⣿⣿⣿⣿⣿⣿⣿⣿⣿⣿⣿⣿⣿⣿⣿⣿⣿⣿⣿⢕⢕⢅⢸⣕⢕⢕⢑⢸⢔⢰⠀⠀⠀⠀⠀⠀⠀⠀⠀⠀⠀⠀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⠀⠀⠀⠀⠀⠀⠀⠀⠀⠀⠀⣿⣿⣿⣿⣿⣿⣿⣿⣿⣿⣿⣿⣿⣷⣿⣿⣿⣿⣿⣿⣿⣿⣿⣿⣿⣿⣿⣿⣿⣿⣿⣿⣿⣿⣿⣿⣿⣿⣿⣿⣿⣿⣿⣿⣿⣿⣿⢕⢕⢕⢜⢝⢕⢕⠕⢸⢕⢸⠀⠀⠀⠀⠀⠀⠀⠀⠀⠀⠀⠀</a:t>
            </a:r>
            <a:br/>
            <a:r>
              <a:t>⠀⠀⠀⠀⠀⠀⠀⠀⠀⠀⠀⣿⣿⣿⣿⣿⣿⣿⣿⣿⣿⣿⣿⣿⢟⣿⣿⣿⣿⣿⣿⣿⣿⣿⣿⣿⣿⣿⣿⢟⣿⣿⣿⣿⣿⣿⣿⣿⢻⣿⣿⣿⣿⣿⣿⣿⣿⡯⡱⣧⣱⣵⣵⣵⣵⣴⣼⣷⢵⠀⠀⠀⠀⠀⠀⠀⠀⠀⠀⠀⠀</a:t>
            </a:r>
            <a:br/>
            <a:r>
              <a:t>⠀⠀⠀⠀⠀⠀⠀⠀⠀⠀⠀⣿⣿⣿⣿⣿⣿⣿⣿⣿⣿⣿⣿⣿⣜⣿⣿⣿⣿⣿⣿⣿⣿⣿⣿⣿⣿⣿⡿⠕⣿⣿⣿⣿⣿⣿⣿⣿⣾⣿⣿⢹⣿⣿⣿⡏⣿⣷⣿⡟⢏⢝⡟⢟⢟⢝⢝⣏⣻⠀⠀⠀⠀⠀⠀⠀⠀⠀⠀⠀⠀</a:t>
            </a:r>
            <a:br/>
            <a:r>
              <a:t>⠀⠀⠀⠀⠀⠀⠀⠀⠀⠀⠀⣿⣿⣿⣿⣿⣿⣿⣿⣿⣿⣿⣿⣿⡷⣿⣿⣿⣿⣿⣿⣿⣿⣿⣿⣿⣿⣿⢇⠀⢿⣿⣿⣿⣿⣿⣿⣿⢿⢿⢏⢱⢾⣿⣿⣧⣿⣿⣿⣿⣿⣿⣿⣿⣿⣿⣿⣿⣿⠀⠀⠀⠀⠀⠀⠀⠀⠀⠀⠀⠀</a:t>
            </a:r>
            <a:br/>
            <a:r>
              <a:t>⠀⠀⠀⠀⠀⠀⠀⠀⠀⠀⠀⣿⣿⣿⣿⣿⣿⣿⣿⣿⣿⣿⣿⡿⢝⣿⣿⣿⣿⣿⣿⣿⣿⣿⣿⡿⢿⡏⠀⠀⣼⣿⣿⣿⣿⣿⣻⣻⣿⢿⣿⣿⢿⣿⣿⣿⣿⢿⣿⡿⢿⣿⣿⣿⣿⣿⣿⣿⣿⠀⠀⠀⠀⠀⠀⠀⠀⠀⠀⠀⠀</a:t>
            </a:r>
            <a:br/>
            <a:r>
              <a:t>⠀⠀⠀⠀⠀⠀⠀⠀⠀⠀⠀⣿⣿⣿⣿⣿⣿⣿⣿⣿⣿⣿⣯⡵⢷⢿⢟⣋⣟⣍⣝⣹⣯⣕⣕⣕⣸⡄⠀⣱⣿⠿⢿⣿⣿⣿⣿⣿⣷⣷⣿⣿⣿⣿⣿⣿⣿⣿⣿⣿⣿⣿⣿⣿⣿⣿⣿⣿⣿⠀⠀⠀⠀⠀⠀⠀⠀⠀⠀⠀⠀</a:t>
            </a:r>
            <a:br/>
            <a:r>
              <a:t>⠀⠀⠀⠀⠀⠀⠀⠀⠀⠀⠀⢿⢿⢿⢟⢟⢻⣯⣽⣿⣿⣷⣷⣷⢱⣾⣿⣿⣿⣿⣿⣿⣿⡿⣟⢟⢏⢅⢄⢟⢫⢔⢜⣿⣿⣿⣿⣿⡟⢻⢻⣿⣿⣿⣿⣿⡿⣿⣟⡻⢟⣻⢿⣿⣿⣿⣿⣟⣟⠀⠀⠀⠀⠀⠀⠀⠀⠀⠀⠀⠀</a:t>
            </a:r>
            <a:br/>
            <a:r>
              <a:t>⠀⠀⠀⠀⠀⠀⠀⠀⠀⠀⠀⢕⢵⢕⢕⣱⣹⣿⣿⣿⣿⣿⣿⣿⢿⣿⣿⣿⣿⢻⢷⣺⣿⣗⣏⢕⢝⢱⢇⣕⢕⢕⢸⣵⣵⣾⣿⣿⣿⣕⣼⣽⣯⣽⣽⣿⣿⣿⣯⣵⣱⣷⣿⣿⣿⣿⣿⣿⣿⠀⠀⠀⠀⠀⠀⠀⠀⠀⠀⠀⠀</a:t>
            </a:r>
            <a:br/>
            <a:r>
              <a:t>⠀⠀⠀⠀⠀⠀⠀⠀⠀⠀⠀⣵⣽⣿⣿⣿⣿⣿⣿⣿⣿⣿⣿⣿⣿⣿⣿⣿⣿⣿⣿⣿⣿⣿⣿⣿⣿⣷⣿⣿⣿⣿⣿⣿⣿⣿⣿⣿⣿⣿⣿⣿⣿⣿⣿⣿⣿⣿⣿⣿⣿⣿⣿⣿⣿⣿⣿⣿⣿⠀⠀⠀⠀⠀⠀⠀⠀⠀⠀⠀⠀</a:t>
            </a:r>
            <a:br/>
            <a:r>
              <a:t>⠀⠀⠀⠀⠀⠀⠀⠀⠀⠀⠀⢝⣿⣿⣿⣿⣿⣿⣿⣿⣿⣿⣿⣿⣿⣿⣿⣿⣿⣿⣿⣿⣿⣿⣿⣿⣿⣿⣿⣿⣿⣿⣿⣿⣿⣿⣿⣿⣿⣿⣿⣿⣿⣿⣿⣿⣿⣿⣿⣿⣿⣿⣿⣿⣿⣿⣿⣿⣿⠀⠀⠀⠀⠀⠀⠀⠀⠀⠀⠀⠀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⠀⠀⠀⠀⠀⠀⠀⠀⠀⠀⠀⢜⢝⢕⢟⢏⢟⢟⢻⢿⢿⣿⣿⣿⣿⣿⣿⣿⣿⣿⣿⣿⣿⣿⣿⣿⣿⣏⣟⣿⣿⣿⣿⣿⣿⣿⣿⣿⣿⣿⣿⣿⣿⣿⣿⣿⣿⣿⣿⣿⣿⣿⣿⣿⣿⣿⣿⣿⣿⠀⠀⠀⠀⠀⠀⠀⠀⠀⠀⠀⠀</a:t>
            </a:r>
            <a:br/>
            <a:r>
              <a:t>⠀⠀⠀⠀⠀⠀⠀⠀⠀⠀⠀⠑⠑⠑⠑⠑⠑⠑⠑⠘⠛⠛⠛⠛⠛⠛⠛⠛⠛⠛⠛⠛⠛⠛⠛⠛⠛⠛⠛⠛⠛⠛⠛⠛⠛⠛⠛⠛⠛⠛⠛⠛⠛⠛⠛⠛⠛⠛⠛⠛⠛⠛⠛⠛⠛⠛⠛⠛⠛⠀⠀⠀⠀⠀⠀⠀⠀⠀⠀⠀⠀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⠀⠀⠀⠀⠀⠀⠀⠀⠀⠀⠀⣿⣿⣿⣿⣿⣿⣿⣿⣿⣿⣿⣿⣿⣿⣿⣿⣿⣿⣿⣿⣿⣿⣿⣿⣿⣿⣿⣿⣿⣮⣿⣾⣾⣣⣽⣵⢹⢝⢕⢕⢕⢕⢕⢕⢕⢕⢕⢕⢕⢕⢕⢕⢕⢗⢟⢕⢕⢕⠀⠀⠀⠀⠀⠀⠀⠀⠀⠀⠀⠀</a:t>
            </a:r>
            <a:br/>
            <a:r>
              <a:t>⠀⠀⠀⠀⠀⠀⠀⠀⠀⠀⠀⣿⣿⣿⣿⣿⣿⣿⣿⣿⣿⣿⣿⣿⣿⣿⣿⣿⣿⣿⣿⣿⣿⣿⣿⣿⣿⣿⣿⣿⣿⣿⣿⣿⡿⣿⣿⣗⣼⢕⢕⢕⡕⢕⢕⢕⢇⢕⢕⢕⢕⢕⢕⢕⢕⢇⢕⢱⢕⠀⠀⠀⠀⠀⠀⠀⠀⠀⠀⠀⠀</a:t>
            </a:r>
            <a:br/>
            <a:r>
              <a:t>⠀⠀⠀⠀⠀⠀⠀⠀⠀⠀⠀⣿⣿⣿⣿⣿⣿⣿⣿⣿⣿⣿⣿⣿⣿⣿⣿⣿⣿⣿⣿⣿⣿⣿⣿⣿⣿⣿⣿⣿⣿⣿⣿⣿⣎⣿⣿⣽⣾⣯⣷⣾⣧⣕⣎⣽⣮⢕⢵⡕⢕⢕⢱⢕⡕⢕⣕⣵⡕⠀⠀⠀⠀⠀⠀⠀⠀⠀⠀⠀⠀</a:t>
            </a:r>
            <a:br/>
            <a:r>
              <a:t>⠀⠀⠀⠀⠀⠀⠀⠀⠀⠀⠀⣿⣿⣿⣾⣿⣿⣿⣿⣿⣿⣿⣿⣿⣿⣿⣿⣿⣿⣿⣿⣿⣿⣿⣿⣿⣿⣿⣿⣿⣿⣿⣿⣷⣿⣺⣿⣿⣿⣿⣿⣿⣿⣿⣿⣿⣿⣿⡫⣕⣵⣧⣵⣟⣗⣷⣾⢷⣿⠀⠀⠀⠀⠀⠀⠀⠀⠀⠀⠀⠀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⠀⠀⠀⠀⠀⠀⠀⠀⠀⠀⠀⣿⣿⣿⣿⣿⣿⣿⣿⣿⣿⣿⣿⣿⣿⣿⣿⣿⣿⣿⣿⣿⣿⣿⣿⣿⣿⣿⣿⣿⣿⣿⣿⣿⣿⣿⣿⣿⣿⣿⣿⣿⣿⣿⣿⣿⣿⣿⣿⣿⣿⣿⣿⣿⡿⢿⢿⢫⢯⠀⠀⠀⠀⠀⠀⠀⠀⠀⠀⠀⠀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⠀⠀⠀⠀⠀⠀⠀⠀⠀⠀⠀⣿⣿⣿⣿⣿⣿⣿⣿⣿⣿⣿⣿⣿⣿⣿⣿⣿⣿⣿⣿⣿⣿⣿⣿⣿⣿⣿⣿⣿⣿⣿⣿⣿⣿⣿⣿⣿⣿⣿⣿⣿⣿⣿⣿⣿⣿⣿⣿⣿⣿⣿⡿⢟⠇⠑⢱⠀⠀⠀⠀⠀⠀⠀⠀⠀⠀⠀⠀⠀⠀</a:t>
            </a:r>
            <a:br/>
            <a:r>
              <a:t>⠀⠀⠀⠀⠀⠀⠀⠀⠀⠀⠀⣿⣿⣿⡿⢿⣻⣟⢿⣟⢿⣿⣿⣿⣿⣿⣿⣿⣿⣿⣿⣿⣿⣿⣿⣿⣿⣿⣿⣿⣿⣿⣿⣿⣿⣿⣿⣿⣿⣿⣿⣿⣿⣿⣿⣿⣿⣿⣿⣿⠟⢏⠁⠀⠀⠀⢜⠀⠀⠀⠀⠀⠀⠀⠀⠀⠀⠀⠀⠀⠀</a:t>
            </a:r>
            <a:br/>
            <a:r>
              <a:t>⠀⠀⠀⠀⠀⠀⠀⠀⠀⠀⠀⡿⢏⢝⢗⢕⢕⢜⢝⢻⣵⣮⡟⣿⣿⣿⣿⣿⣿⣿⣿⣿⣿⣿⣿⣿⣿⢿⢿⣿⣿⣿⣿⣿⣿⣿⣿⣿⣿⣿⣿⣿⣿⣿⣿⣿⣿⡿⢏⠅⠀⢅⠀⠀⠀⠀⢄⠀⠀⠀⠀⠀⠀⠀⠀⠀⠀⠀⠀⠀⠀</a:t>
            </a:r>
            <a:br/>
            <a:r>
              <a:t>⠀⠀⠀⠀⠀⠀⠀⠀⠀⠀⠀⣕⡕⢕⢕⢕⢕⢕⢕⢕⢜⢿⣿⡪⢿⣿⣿⣿⣿⣿⣿⣿⣿⣿⣿⢟⢝⢳⣼⣟⣿⣿⣿⣿⣿⣿⣿⣿⣿⣿⣿⣿⣿⣿⣿⣿⣿⡿⢕⢕⢔⢅⢄⠀⠀⠀⠀⢕⠀⠀⠀⠀⠀⠀⠀⠀⠀⠀⠀⠀⠀</a:t>
            </a:r>
            <a:br/>
            <a:r>
              <a:t>⠀⠀⠀⠀⠀⠀⠀⠀⠀⠀⠀⣿⣿⣿⣿⣿⣷⣷⣧⣵⣕⣜⣿⣿⢻⣿⣿⣿⣿⣿⣿⣿⣿⣿⡟⢕⢕⢕⢹⣿⣿⣿⣿⣿⣿⣿⣿⣿⢟⣷⣿⣿⣿⣿⣿⣿⣿⣷⢔⢕⢌⠕⢖⢆⢄⢄⠀⡇⢀⠀⠀⠀⠀⠀⠀⠀⠀⠀⠀⠀⠀</a:t>
            </a:r>
            <a:br/>
            <a:r>
              <a:t>⠀⠀⠀⠀⠀⠀⠀⠀⠀⠀⠀⣿⣿⣿⣿⣿⣿⣿⣿⣿⣿⣿⣿⣿⣷⣿⣿⣿⣿⣿⣿⣿⣿⣿⣿⣷⣷⣷⣿⣿⣿⣿⣿⣿⣿⣿⣿⣿⢿⣿⣿⣿⣿⣿⣿⣿⣿⣿⢕⢕⢕⢕⡝⡕⢕⢕⢕⡇⢕⠀⠀⠀⠀⠀⠀⠀⠀⠀⠀⠀⠀</a:t>
            </a:r>
            <a:br/>
            <a:r>
              <a:t>⠀⠀⠀⠀⠀⠀⠀⠀⠀⠀⠀⣿⣿⣿⣿⣿⣿⣿⣿⣿⣿⣿⣿⣿⣷⣿⣿⣿⣿⣿⣿⣿⣿⣿⣿⣿⣿⣿⣿⣿⣿⣿⣿⣿⣿⣿⣿⣿⣿⣿⣿⣿⣿⣿⣿⣿⣿⡯⢕⡕⢕⢕⢇⢇⢕⠅⢕⡇⢸⠀⠀⠀⠀⠀⠀⠀⠀⠀⠀⠀⠀</a:t>
            </a:r>
            <a:br/>
            <a:r>
              <a:t>⠀⠀⠀⠀⠀⠀⠀⠀⠀⠀⠀⣿⣿⣿⣿⣿⣿⣿⣿⣿⣿⣿⣿⣿⢺⣿⣿⣿⣿⣿⣿⣿⣿⣿⣿⣿⣿⣿⣿⡏⢸⣿⣿⣿⣿⣿⣿⣿⡿⣿⣿⣿⣿⣿⣿⣿⣿⣿⢕⣇⣕⣕⣵⣵⣴⣴⣵⣧⣵⠀⠀⠀⠀⠀⠀⠀⠀⠀⠀⠀⠀</a:t>
            </a:r>
            <a:br/>
            <a:r>
              <a:t>⠀⠀⠀⠀⠀⠀⠀⠀⠀⠀⠀⣿⣿⣿⣿⣿⣿⣿⣿⣿⣿⣿⣿⣿⢽⣿⣿⣿⣿⣿⣿⣿⣿⣿⣿⣿⣿⣿⣿⢁⢹⣿⣿⣿⣿⣿⣿⣿⣿⣿⣿⡧⣿⣿⣿⡇⣿⣿⣾⢟⢟⢟⢟⢟⢟⢟⢝⣟⣹⠀⠀⠀⠀⠀⠀⠀⠀⠀⠀⠀⠀</a:t>
            </a:r>
            <a:br/>
            <a:r>
              <a:t>⠀⠀⠀⠀⠀⠀⠀⠀⠀⠀⠀⣿⣿⣿⣿⣿⣿⣿⣿⣿⣿⣿⣿⣿⢸⣿⣿⣿⣿⣿⣿⣿⣿⣿⣿⣿⣿⣿⡏⠁⢸⣿⣿⣿⣿⣿⣿⣿⣿⢯⢽⢇⢳⣻⣿⣧⣽⣿⣿⣿⣿⣿⣿⣿⣷⣿⣿⣿⣿⠀⠀⠀⠀⠀⠀⠀⠀⠀⠀⠀⠀</a:t>
            </a:r>
            <a:br/>
            <a:r>
              <a:t>⠀⠀⠀⠀⠀⠀⠀⠀⠀⠀⠀⣿⣿⣿⣿⣿⣿⣿⣿⣿⣿⣿⣿⣿⢪⣿⣿⣿⣿⣿⣿⣿⣿⣿⣿⢿⢻⣿⠀⠀⣸⣿⣿⣿⣏⣻⣕⣷⢷⢿⢿⢝⣽⣿⣿⣿⣿⣿⣿⣿⣿⣿⣿⣿⣻⣿⣿⣿⣿⠀⠀⠀⠀⠀⠀⠀⠀⠀⠀⠀⠀</a:t>
            </a:r>
            <a:br/>
            <a:r>
              <a:t>⠀⠀⠀⠀⠀⠀⠀⠀⠀⠀⠀⣿⣿⣿⣿⣿⣽⣿⣿⣿⣿⣯⣯⣵⡵⢿⠟⠏⢙⢙⢘⢝⢝⢝⢕⢔⢱⡇⠀⣠⣿⡿⢿⣿⣿⣽⣯⣵⣷⣷⣷⣷⣷⣿⣿⣿⣿⣿⣿⣿⣿⣿⣿⣿⣿⣿⣿⣿⣿⠀⠀⠀⠀⠀⠀⠀⠀⠀⠀⠀⠀</a:t>
            </a:r>
            <a:br/>
            <a:r>
              <a:t>⠀⠀⠀⠀⠀⠀⠀⠀⠀⠀⠀⣿⣿⢿⢿⢿⢟⣟⡟⣝⣽⣽⣧⣔⢕⢱⣧⣷⣷⣷⣾⣿⣿⡿⢿⢟⢻⢇⢄⢟⢟⢇⢸⣻⣿⣿⣿⣿⣿⣿⢿⣿⣿⣿⣿⣿⣿⣿⣿⡿⢿⢿⣻⣿⣿⣿⣿⣿⣿⠀⠀⠀⠀⠀⠀⠀⠀⠀⠀⠀⠀</a:t>
            </a:r>
            <a:br/>
            <a:r>
              <a:t>⠀⠀⠀⠀⠀⠀⠀⠀⠀⠀⠀⢔⢕⢕⢕⢕⢺⣟⣿⣿⣿⣿⣟⣻⣵⣽⣿⣯⢽⢯⡹⢯⣧⡿⢕⢕⢕⢕⢕⢕⢕⢕⢸⢜⢝⣝⣻⣿⡾⢕⢎⣟⣟⡏⣝⣿⢿⣾⣿⢣⢝⣽⣽⣿⣿⣿⣿⣿⣿⠀⠀⠀⠀⠀⠀⠀⠀⠀⠀⠀⠀</a:t>
            </a:r>
            <a:br/>
            <a:r>
              <a:t>⠀⠀⠀⠀⠀⠀⠀⠀⠀⠀⠀⣱⣷⣷⣿⣿⣿⣿⣿⣿⣿⣿⣿⣷⣿⣿⣿⣿⣿⣷⣷⣿⣿⣿⣷⣷⣧⣷⣷⣷⣷⣷⣾⣿⣿⣿⣿⣿⣿⣿⣿⣿⣿⣿⣿⣿⣿⣿⣿⣿⣿⣿⣿⣿⣿⣿⣿⣿⣿⠀⠀⠀⠀⠀⠀⠀⠀⠀⠀⠀⠀</a:t>
            </a:r>
            <a:br/>
            <a:r>
              <a:t>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⠀⠀⠀⠀⠀⠀⠀⠀⠀⠀⠀⢕⢏⢿⡟⣟⢿⣿⣿⡿⣿⣿⣿⣿⣿⣿⣿⣿⣿⣿⣿⣿⣿⣿⣿⣿⣿⣿⣿⣿⣿⣿⣿⣿⣿⣿⣿⣿⣿⣿⣿⣿⣿⣿⣿⣿⣿⣿⣿⣿⣿⣿⣿⣿⣿⣿⣿⣿⣿⠀⠀⠀⠀⠀⠀⠀⠀⠀⠀⠀⠀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⠀⠀⠀⠀⠀⠀⠀⠀⠀⠀⠀⠑⠑⠑⠑⠑⠑⠑⠑⠙⠙⠛⠛⠛⠛⠛⠛⠛⠛⠛⠛⠛⠛⠛⠛⠛⠛⠛⠓⠛⠛⠛⠛⠛⠛⠛⠛⠛⠛⠛⠛⠛⠛⠛⠛⠛⠛⠛⠛⠛⠛⠛⠛⠛⠛⠛⠛⠛⠛⠀⠀⠀⠀⠀⠀⠀⠀⠀⠀⠀⠀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⠀⠀⠀⠀⠀⠀⠀⠀⠀⠀⠀⣿⣿⣿⣿⣿⣿⣿⣿⣿⣿⣿⣿⣿⣿⣿⣿⣿⣿⣿⣿⣿⣿⣿⣿⣿⣿⣿⣿⣿⣮⣷⣳⣿⣵⣿⣯⣼⢕⢕⡕⢕⢕⢕⢕⢕⢕⢕⢕⢕⢕⢕⢕⢕⢕⢗⢕⢕⢕⠀⠀⠀⠀⠀⠀⠀⠀⠀⠀⠀⠀</a:t>
            </a:r>
            <a:br/>
            <a:r>
              <a:t>⠀⠀⠀⠀⠀⠀⠀⠀⠀⠀⠀⣿⣿⣿⣿⣿⣿⣿⣿⣿⣿⣿⣿⣿⣿⣿⣿⣿⣿⣿⣿⣿⣿⣿⣿⣿⣿⣿⣿⣿⣿⣿⣿⣿⣿⣿⣿⣞⣼⣣⢱⢕⢕⢕⢕⢕⡕⢕⢕⢕⢕⢕⢕⢕⢕⢕⢕⢕⢕⠀⠀⠀⠀⠀⠀⠀⠀⠀⠀⠀⠀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⠀⠀⠀⠀⠀⠀⠀⠀⠀⠀⠀⣿⣿⣿⣿⣿⣿⣿⣿⣿⣿⣿⣿⣿⣿⣿⣿⣿⣿⣿⣿⣿⣿⣿⣿⣿⣿⣿⣿⣿⣿⣿⣿⣿⣏⣿⡿⣿⣿⣿⣵⣷⣵⣵⣷⣿⣾⣧⣵⡕⢇⡕⢱⢱⡕⢕⣵⣱⣕⠀⠀⠀⠀⠀⠀⠀⠀⠀⠀⠀⠀</a:t>
            </a:r>
            <a:br/>
            <a:r>
              <a:t>⠀⠀⠀⠀⠀⠀⠀⠀⠀⠀⠀⣿⣿⣿⣿⣿⣿⣿⣿⣿⣿⣿⣿⣿⣿⣿⣿⣿⣿⣿⣿⣿⣿⣿⣿⣿⣿⣿⣿⣿⣿⣿⣿⣿⣿⣿⣾⣿⣿⣿⣷⣿⣿⣿⣿⣿⣿⣿⣿⢟⣽⣵⣾⡞⣽⣧⡞⣷⣿⠀⠀⠀⠀⠀⠀⠀⠀⠀⠀⠀⠀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⠀⠀⠀⠀⠀⠀⠀⠀⠀⠀⠀⣿⣿⣿⣿⣿⣿⣿⣿⣿⣿⣿⣿⣿⣿⣿⣿⣿⣿⣿⣿⣿⣿⣿⣿⣿⣿⣿⣿⣿⣿⣿⣿⣿⣿⣿⣿⣿⣿⣿⣿⣿⣿⣿⣿⣿⣿⣿⣿⣿⣿⣿⣿⣿⢿⡿⢾⢿⢾⠀⠀⠀⠀⠀⠀⠀⠀⠀⠀⠀⠀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⠀⠀⠀⠀⠀⠀⠀⠀⠀⠀⠀⣿⣿⣿⣿⣿⣿⣿⣿⣿⣿⣿⣿⣿⣿⣿⣿⣿⣿⣿⣿⣿⣿⣿⣿⣿⣿⣿⣿⣿⣿⣿⣿⣿⣿⣿⣿⣿⣿⣿⣿⣿⣿⣿⣿⣿⣿⣿⣿⣿⣿⣿⣿⢟⠇⠑⢁⠀⠀⠀⠀⠀⠀⠀⠀⠀⠀⠀⠀⠀⠀</a:t>
            </a:r>
            <a:br/>
            <a:r>
              <a:t>⠀⠀⠀⠀⠀⠀⠀⠀⠀⠀⠀⣿⣿⣿⢿⢟⣿⣟⣿⣟⢿⣿⣿⣿⣿⣿⣿⣿⣿⣿⣿⣿⣿⣿⣿⣿⣿⣿⣿⣿⣿⣿⣿⣿⣿⣿⣿⣿⣿⣿⣿⣿⣿⣿⣿⣿⣿⣿⣿⣿⠿⢏⠅⠀⠀⠀⠀⢀⠀⠀⠀⠀⠀⠀⠀⠀⠀⠀⠀⠀⠀</a:t>
            </a:r>
            <a:br/>
            <a:r>
              <a:t>⠀⠀⠀⠀⠀⠀⠀⠀⠀⠀⠀⡟⢝⢝⢇⢕⢕⢜⢝⢺⣵⣮⡹⣿⣿⣿⣿⣿⣿⣿⣿⣿⣿⣿⣿⣿⣿⢿⢿⣿⣿⣿⣿⣿⣿⣿⣿⣿⣿⣿⣿⣿⣿⣿⣿⣿⣿⣿⢿⢅⠀⠅⠄⠀⠀⠀⠀⡇⠀⠀⠀⠀⠀⠀⠀⠀⠀⠀⠀⠀⠀</a:t>
            </a:r>
            <a:br/>
            <a:r>
              <a:t>⠀⠀⠀⠀⠀⠀⠀⠀⠀⠀⠀⢕⡕⢕⢕⢕⢕⢕⢕⢕⢜⢿⣿⡽⣿⣿⣿⣿⣿⣿⣿⣿⣿⣿⣿⢟⢝⢳⣼⣿⣿⣿⣿⣿⣿⣿⣿⣿⣿⣿⣿⣿⣿⣿⣿⣿⣿⡿⢇⢕⢐⢅⢄⠀⠀⠀⠀⡇⠀⠀⠀⠀⠀⠀⠀⠀⠀⠀⠀⠀⠀</a:t>
            </a:r>
            <a:br/>
            <a:r>
              <a:t>⠀⠀⠀⠀⠀⠀⠀⠀⠀⠀⠀⣿⣿⣿⣿⣷⣷⣷⣧⣵⣕⣸⣿⣿⢿⣿⣿⣿⣿⣿⣿⣿⣿⣿⡟⢕⢕⢕⢸⣿⣿⣿⣿⣿⣿⣿⣿⣿⣿⣷⣿⣿⣿⣿⣿⣿⣿⣷⢕⢕⢌⢅⢔⢆⢄⢄⠀⡇⠀⠀⠀⠀⠀⠀⠀⠀⠀⠀⠀⠀⠀</a:t>
            </a:r>
            <a:br/>
            <a:r>
              <a:t>⠀⠀⠀⠀⠀⠀⠀⠀⠀⠀⠀⣿⣿⣿⣿⣿⣿⣿⣿⣿⣿⣿⣿⣿⣷⣿⣿⣿⣿⣿⣿⣿⣿⣿⣿⣷⣷⣷⣿⣿⣿⣿⣿⣿⣿⣿⣿⣿⣿⣿⣿⣿⣿⣿⣿⣿⣿⣿⢕⢕⢕⢕⡇⡕⢕⢔⢕⡇⢕⠀⠀⠀⠀⠀⠀⠀⠀⠀⠀⠀⠀</a:t>
            </a:r>
            <a:br/>
            <a:r>
              <a:t>⠀⠀⠀⠀⠀⠀⠀⠀⠀⠀⠀⣿⣿⣿⣿⣿⣿⣿⣿⣿⣿⣿⣿⣿⣷⣿⣿⣿⣿⣿⣿⣿⣿⣿⣿⣿⣿⣿⣿⣿⣾⣿⣿⣿⣿⣿⣿⣿⢿⣿⣿⣿⣿⣿⣿⣿⣿⣿⢕⡕⢕⢕⢏⢇⢕⢕⢕⡇⢱⠀⠀⠀⠀⠀⠀⠀⠀⠀⠀⠀⠀</a:t>
            </a:r>
            <a:br/>
            <a:r>
              <a:t>⠀⠀⠀⠀⠀⠀⠀⠀⠀⠀⠀⣿⣿⣿⣿⣿⣿⣿⣿⣿⣿⣿⣿⣿⢻⣿⣿⣿⣿⣿⣿⣿⣿⣿⣿⣿⣿⣿⣿⡏⢹⣿⣿⣿⣿⣿⣿⣿⣿⣿⣿⣿⣿⣿⣿⣿⢿⣿⢕⢱⣕⣕⣵⣵⣵⣴⣵⣧⣵⠀⠀⠀⠀⠀⠀⠀⠀⠀⠀⠀⠀</a:t>
            </a:r>
            <a:br/>
            <a:r>
              <a:t>⠀⠀⠀⠀⠀⠀⠀⠀⠀⠀⠀⣿⣿⣿⣿⣿⣿⣿⣿⣿⣿⣿⣿⣿⢸⣿⣿⣿⣿⣿⣿⣿⣿⣿⣿⣿⣿⣿⣿⢑⢹⣿⣿⣿⣿⣿⣿⣿⣿⣿⣿⡇⢼⣿⣿⣿⢻⣿⣾⢿⢟⢟⢟⢟⢟⢟⢟⣜⣟⠀⠀⠀⠀⠀⠀⠀⠀⠀⠀⠀⠀</a:t>
            </a:r>
            <a:br/>
            <a:r>
              <a:t>⠀⠀⠀⠀⠀⠀⠀⠀⠀⠀⠀⣿⣿⣿⣿⣿⣿⣿⣿⣿⣿⣿⣿⣿⢸⣿⣿⣿⣿⣿⣿⣿⣿⣿⣿⣿⣿⣿⡟⠁⢸⣿⣿⣿⣿⣿⣿⣿⣿⡿⢿⢇⡗⣻⣿⣏⣸⣿⣿⣿⣿⣿⣿⣷⣾⣿⣿⣿⣿⠀⠀⠀⠀⠀⠀⠀⠀⠀⠀⠀⠀</a:t>
            </a:r>
            <a:br/>
            <a:r>
              <a:t>⠀⠀⠀⠀⠀⠀⠀⠀⠀⠀⠀⣿⣿⣿⣿⣿⣿⣿⣿⣿⣿⣿⣿⣿⢻⣿⣿⣿⣿⣿⣿⢿⣿⣿⣿⢟⢿⣿⠃⠀⢸⣿⣿⣿⣏⣿⣿⡷⢷⢮⢿⣿⣿⣿⣿⣿⣿⣿⣿⣻⣻⣿⣿⣿⣿⣿⣿⣿⣿⠀⠀⠀⠀⠀⠀⠀⠀⠀⠀⠀⠀</a:t>
            </a:r>
            <a:br/>
            <a:r>
              <a:t>⠀⠀⠀⠀⠀⠀⠀⠀⠀⠀⠀⣿⣿⣿⣿⣿⣿⣿⣿⣿⣿⣟⣫⣱⣵⢿⠟⠏⢟⢋⢙⢟⢝⢝⢝⢕⢱⣟⠀⢠⣿⣿⢿⣿⣿⣽⣿⣿⣿⣷⣷⣷⣷⣿⣿⣿⣿⣿⣿⣿⣿⣿⣿⣿⣿⣿⣿⣿⣿⠀⠀⠀⠀⠀⠀⠀⠀⠀⠀⠀⠀</a:t>
            </a:r>
            <a:br/>
            <a:r>
              <a:t>⠀⠀⠀⠀⠀⠀⠀⠀⠀⠀⠀⣿⣿⡿⢿⢿⢿⢟⢟⢏⣝⣽⣵⡔⢔⢱⢵⣵⣵⣷⣾⣿⣿⡿⡿⢷⢻⢇⢀⢿⢿⢇⢱⣿⣿⣿⣿⡿⣿⢿⡿⢿⣿⣿⣿⣿⣿⣿⣿⣿⢿⢿⢿⣿⣿⣿⣿⡿⢿⠀⠀⠀⠀⠀⠀⠀⠀⠀⠀⠀⠀</a:t>
            </a:r>
            <a:br/>
            <a:r>
              <a:t>⠀⠀⠀⠀⠀⠀⠀⠀⠀⠀⠀⢕⣕⢕⢕⢕⢿⣿⣿⣿⣿⣿⣿⣏⢕⣹⣹⣿⣟⣯⣽⣝⢼⡇⢕⢕⢕⢡⡕⢕⢕⢕⢱⢝⢝⡝⣻⣧⡗⢕⢕⣺⢿⢟⣿⢿⢿⣿⣿⡟⢹⢜⣽⣿⣿⣿⣿⣿⣿⠀⠀⠀⠀⠀⠀⠀⠀⠀⠀⠀⠀</a:t>
            </a:r>
            <a:br/>
            <a:r>
              <a:t>⠀⠀⠀⠀⠀⠀⠀⠀⠀⠀⠀⢱⣵⣵⣷⣾⣿⣿⣿⣿⣿⣿⣿⣷⣷⣯⣿⣷⣽⣿⣧⣿⣿⣷⣧⣵⣵⣵⣵⣷⣷⣧⣼⣷⣾⣿⣿⣿⣿⣿⣿⣿⣿⣿⣿⣿⣿⣿⣿⣿⣿⣿⣿⣿⣿⣿⣿⣿⣿⠀⠀⠀⠀⠀⠀⠀⠀⠀⠀⠀⠀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⠀⠀⠀⠀⠀⠀⠀⠀⠀⠀⠀⢱⢗⢾⢟⣻⣿⣿⣿⣿⣿⣿⣿⣿⣿⣿⣿⣿⣿⣿⣿⣿⣿⣿⣿⣿⣿⣿⣿⣿⣿⣿⣿⣿⣿⣿⣿⣿⣿⣿⣿⣿⣿⣿⣿⣿⣿⣿⣿⣿⣿⣿⣿⣿⣿⣿⣿⣿⣿⠀⠀⠀⠀⠀⠀⠀⠀⠀⠀⠀⠀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⠀⠀⠀⠀⠀⠀⠀⠀⠀⠀⠀⠑⠑⠑⠙⠑⠘⠙⠋⠛⠛⠛⠛⠛⠛⠛⠛⠛⠛⠛⠛⠛⠛⠛⠛⠛⠛⠛⠛⠛⠛⠛⠛⠛⠛⠛⠛⠛⠛⠛⠛⠛⠛⠛⠛⠛⠛⠛⠛⠛⠛⠛⠛⠛⠛⠛⠛⠛⠛⠀⠀⠀⠀⠀⠀⠀⠀⠀⠀⠀⠀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⠀⠀⠀⠀⠀⠀⠀⠀⠀⠀⠀⣿⣿⣿⣿⣿⣿⣿⣿⣿⣿⣿⣿⣿⣿⣿⣿⣿⣿⣿⣿⣿⣿⣿⣿⣿⣿⣿⣿⣿⣷⣿⣿⣿⣯⣿⣷⣱⣞⢏⡕⡕⢕⢕⢕⢕⢕⢕⢕⢕⢕⢕⢕⢕⢕⢕⢕⢕⢕⠀⠀⠀⠀⠀⠀⠀⠀⠀⠀⠀⠀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⠀⠀⠀⠀⠀⠀⠀⠀⠀⠀⠀⣿⣿⣿⣿⣿⣿⣿⣿⣿⣿⣿⣿⣿⣿⣿⣿⣿⣿⣿⣿⣿⣿⣿⣿⣿⣿⣿⣿⣿⣿⣿⣿⣿⣿⣿⣿⣿⣞⣯⡕⢱⢕⢕⢕⢕⡕⡕⢕⢕⢕⢕⢕⢕⢕⢕⢕⢕⢕⠀⠀⠀⠀⠀⠀⠀⠀⠀⠀⠀⠀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⠀⠀⠀⠀⠀⠀⠀⠀⠀⠀⠀⣿⣿⣿⣿⣿⣿⣿⣿⣿⣿⣿⣿⣿⣿⣿⣿⣿⣿⣿⣿⣿⣿⣿⣿⣿⣿⣿⣿⣿⣿⣿⣿⣿⣿⣿⢿⣯⣿⣻⣷⣷⣣⣵⡵⣟⣷⣧⣗⡇⡕⢕⢕⢕⣕⡕⣕⣱⡕⠀⠀⠀⠀⠀⠀⠀⠀⠀⠀⠀⠀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⠀⠀⠀⠀⠀⠀⠀⠀⠀⠀⠀⣿⣿⣿⣿⣿⣿⣿⣿⣿⣿⣿⣿⣿⣿⣿⣿⣿⣿⣿⣿⣿⣿⣿⣿⣿⣿⣿⣿⣿⣿⣿⣿⣿⣿⣿⣿⣿⣿⣿⣿⣿⣿⣿⣿⣯⣿⣿⣟⡻⣷⣿⢼⡿⣹⣧⣟⢿⣽⠀⠀⠀⠀⠀⠀⠀⠀⠀⠀⠀⠀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⠀⠀⠀⠀⠀⠀⠀⠀⠀⠀⠀⣿⣿⣿⣿⣿⣿⣿⣿⣿⣿⣿⣿⣿⣿⣿⣿⣿⣿⣿⣿⣿⣿⣿⣿⣿⣿⣿⣿⣿⣿⣿⣿⣿⣿⣿⣿⣿⣿⣿⣿⣿⣿⣿⣿⣿⣿⣿⣿⣿⣿⣿⣿⣿⢟⡻⢳⢕⢷⠀⠀⠀⠀⠀⠀⠀⠀⠀⠀⠀⠀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⠀⠀⠀⠀⠀⠀⠀⠀⠀⠀⠀⣿⣿⣿⣿⣿⣿⣿⣿⣿⣿⣿⣿⣿⣿⣿⣿⣿⣿⣿⣿⣿⣿⣿⣿⣿⣿⣿⣿⣿⣿⣿⣿⣿⣿⣿⣿⣿⣿⣿⣿⣿⣿⣿⣿⣿⣿⣿⣿⣿⣿⣿⣿⢟⠇⠑⠁⢁⠀⠀⠀⠀⠀⠀⠀⠀⠀⠀⠀⠀⠀</a:t>
            </a:r>
            <a:br/>
            <a:r>
              <a:t>⠀⠀⠀⠀⠀⠀⠀⠀⠀⠀⠀⣿⣿⣿⢿⢟⣿⣿⣿⣟⣿⣿⣿⣿⣿⣿⣿⣿⣿⣿⣿⣿⣿⣿⣿⣿⣿⣿⣿⣿⣿⣿⣿⣿⣿⣿⣿⣿⣿⣿⣿⣿⣿⣿⣿⣿⣿⣿⣿⣿⢿⠟⠕⠀⠀⠀⠀⡇⠀⠀⠀⠀⠀⠀⠀⠀⠀⠀⠀⠀⠀</a:t>
            </a:r>
            <a:br/>
            <a:r>
              <a:t>⠀⠀⠀⠀⠀⠀⠀⠀⠀⠀⠀⢟⢝⢝⢇⢕⢕⢜⢝⢳⣵⣎⣽⣿⣿⣿⣿⣿⣿⣿⣿⣿⣿⣿⣿⣿⣿⡿⢿⣿⣿⣿⣿⣿⣿⣿⣿⣿⣿⣷⣿⣿⣿⣿⣿⣿⣿⣿⢿⢕⠀⠁⠄⠀⠀⠀⠀⡇⠀⠀⠀⠀⠀⠀⠀⠀⠀⠀⠀⠀⠀</a:t>
            </a:r>
            <a:br/>
            <a:r>
              <a:t>⠀⠀⠀⠀⠀⠀⠀⠀⠀⠀⠀⣕⢕⢕⢕⢕⢕⢕⢕⢕⢜⢿⣿⡼⣿⣿⣿⣿⣿⣿⣿⣿⣿⣿⣿⢟⢝⢳⣵⣿⣽⣿⣿⣿⣿⣿⣿⣿⣿⣿⣿⣿⣿⣿⣿⣿⣿⣿⢇⢑⢀⠅⠄⠀⠀⠀⠀⡇⠀⠀⠀⠀⠀⠀⠀⠀⠀⠀⠀⠀⠀</a:t>
            </a:r>
            <a:br/>
            <a:r>
              <a:t>⠀⠀⠀⠀⠀⠀⠀⠀⠀⠀⠀⣿⣿⣿⣿⣷⣷⣧⣷⣵⣕⣸⣿⡿⢾⣿⣿⣿⣿⣿⣿⣿⣿⣿⡟⢕⢕⢕⢜⣿⣿⣿⣿⣿⣿⣿⣿⣿⣯⣷⣿⣿⣿⣿⣿⣿⣿⣿⢕⢕⢌⢌⢔⢆⢄⢄⠄⡇⢀⠀⠀⠀⠀⠀⠀⠀⠀⠀⠀⠀⠀</a:t>
            </a:r>
            <a:br/>
            <a:r>
              <a:t>⠀⠀⠀⠀⠀⠀⠀⠀⠀⠀⠀⣿⣿⣿⣿⣿⣿⣿⣿⣿⣿⣿⣿⣿⣾⣿⣿⣿⣿⣿⣿⣿⣿⣿⣿⣷⣷⣷⣾⣿⣿⣿⣿⣿⣿⣿⣿⣿⣿⣿⣿⣿⣿⣿⣿⣿⣿⣿⡇⢕⢕⢕⣇⡇⢔⠔⢕⢇⢕⠀⠀⠀⠀⠀⠀⠀⠀⠀⠀⠀⠀</a:t>
            </a:r>
            <a:br/>
            <a:r>
              <a:t>⠀⠀⠀⠀⠀⠀⠀⠀⠀⠀⠀⣿⣿⣿⣿⣿⣿⣿⣿⣿⣿⣿⣿⣿⣾⣿⣿⣿⣿⣿⣿⣿⣿⣿⣿⣿⣿⣿⣿⣿⣿⣿⣿⣿⣿⣿⣿⣿⣿⣿⣿⣿⣿⣿⣿⣿⣿⣿⢕⢱⢕⢕⢟⢇⢕⢕⢕⢕⢕⠀⠀⠀⠀⠀⠀⠀⠀⠀⠀⠀⠀</a:t>
            </a:r>
            <a:br/>
            <a:r>
              <a:t>⠀⠀⠀⠀⠀⠀⠀⠀⠀⠀⠀⣿⣿⣿⣿⣿⣿⣿⣿⣿⣿⣿⣿⣿⢿⣿⣿⣿⣿⣿⣿⣿⣿⣿⣿⣿⣿⣿⣿⣧⢹⣿⣿⣿⣿⣿⣿⣿⣿⣿⣿⣿⣿⣿⣿⣿⢻⣿⢇⢸⣕⣕⣵⣵⣵⣴⣴⣵⣵⠀⠀⠀⠀⠀⠀⠀⠀⠀⠀⠀⠀</a:t>
            </a:r>
            <a:br/>
            <a:r>
              <a:t>⠀⠀⠀⠀⠀⠀⠀⠀⠀⠀⠀⣿⣿⣿⣿⣿⣿⣿⣿⣿⣿⣿⣿⣿⢸⣿⣿⣿⣿⣿⣿⣿⣿⣿⣿⣿⣿⣿⣿⢏⢸⣿⣿⣿⣿⣿⣿⣿⣿⣿⣿⡇⢸⣿⣿⣿⢽⣿⣷⢾⠟⠟⢟⢟⢟⢟⢟⣗⣸⠀⠀⠀⠀⠀⠀⠀⠀⠀⠀⠀⠀</a:t>
            </a:r>
            <a:br/>
            <a:r>
              <a:t>⠀⠀⠀⠀⠀⠀⠀⠀⠀⠀⠀⣿⣿⣿⣿⣿⣿⣿⣿⣿⣿⣿⣿⣿⢸⣿⣿⣿⣿⣿⣿⣿⣿⣿⣿⣿⣿⣿⡿⠁⢸⣿⣿⣿⣿⣿⣿⣿⣿⣿⢿⢗⣗⣟⣿⣏⣸⣿⣿⣿⣿⣿⣿⣿⣿⣿⣾⣿⣿⠀⠀⠀⠀⠀⠀⠀⠀⠀⠀⠀⠀</a:t>
            </a:r>
            <a:br/>
            <a:r>
              <a:t>⠀⠀⠀⠀⠀⠀⠀⠀⠀⠀⠀⣿⣿⣿⣿⣿⣿⣿⣿⣿⣿⣿⣿⡿⢻⣿⣿⣿⣿⣿⣿⣿⣿⣿⣿⢻⢾⣿⢇⠀⢸⣿⣿⣿⣏⣽⣿⢷⢷⡷⣷⣗⣻⣿⣿⣿⣿⣿⣿⣿⣿⡿⣿⡿⣿⣿⡿⢿⣿⠀⠀⠀⠀⠀⠀⠀⠀⠀⠀⠀⠀</a:t>
            </a:r>
            <a:br/>
            <a:r>
              <a:t>⠀⠀⠀⠀⠀⠀⠀⠀⠀⠀⠀⣿⣿⣿⣿⣿⣿⣿⣿⣿⣿⣟⣏⣕⣾⣿⢿⢟⠟⢋⢝⢟⢝⢍⢝⢕⢕⣿⠀⢠⣼⣿⣿⣿⣿⣿⣿⣿⣽⣵⣵⣷⣿⣿⣿⣿⣿⣿⣿⣿⣷⣾⣿⣿⣿⣿⣿⣿⣿⠀⠀⠀⠀⠀⠀⠀⠀⠀⠀⠀⠀</a:t>
            </a:r>
            <a:br/>
            <a:r>
              <a:t>⠀⠀⠀⠀⠀⠀⠀⠀⠀⠀⠀⣿⣿⣿⣿⢿⢿⢟⢟⢟⣟⣽⣽⡕⢕⣴⣵⣵⣾⣷⣷⣿⣿⣿⡿⢾⢾⢇⢀⢿⢿⢇⢕⣿⣿⣿⣿⣿⡿⢿⡿⢿⣿⣿⣿⣿⣿⣿⣿⣿⡿⣿⢿⢿⣿⣿⣿⣿⣿⠀⠀⠀⠀⠀⠀⠀⠀⠀⠀⠀⠀</a:t>
            </a:r>
            <a:br/>
            <a:r>
              <a:t>⠀⠀⠀⠀⠀⠀⠀⠀⠀⠀⠀⢕⢕⢕⢕⢱⣿⣿⣿⣿⣿⣿⡿⢵⢕⣟⣿⡿⣝⣟⢯⣏⡕⡷⢕⢕⢕⢅⢕⢕⢕⢕⢱⢝⢝⢟⢻⣯⣕⢕⢕⢽⢿⡿⢿⡿⣿⣿⣿⡗⢗⣗⣞⣿⣿⣿⣿⣿⣿⠀⠀⠀⠀⠀⠀⠀⠀⠀⠀⠀⠀</a:t>
            </a:r>
            <a:br/>
            <a:r>
              <a:t>⠀⠀⠀⠀⠀⠀⠀⠀⠀⠀⠀⢱⣵⣵⣷⣿⣿⣿⣿⣿⣿⣿⣽⣽⣺⣿⣷⣿⣷⣼⣵⣾⣽⣷⣵⣵⣕⣱⣵⣵⣵⣵⣽⣵⣾⣾⣿⣷⣷⣷⣷⣿⣾⣷⣿⣿⣷⣿⣿⣷⣷⣷⣾⣿⣿⣿⣿⣿⣿⠀⠀⠀⠀⠀⠀⠀⠀⠀⠀⠀⠀</a:t>
            </a:r>
            <a:br/>
            <a:r>
              <a:t>⠀⠀⠀⠀⠀⠀⠀⠀⠀⠀⠀⢾⣿⣿⣿⣿⣿⣿⣿⣿⣿⣿⣿⣿⣿⣿⣿⣿⣿⣿⣿⣿⣿⣿⣿⣿⣿⣿⣿⣿⣿⣿⣿⣿⣿⣿⣿⣿⣿⣿⣿⣿⣿⣿⣿⣿⣿⣿⣿⣿⣿⣿⣿⣿⣿⣿⣿⣿⣿⠀⠀⠀⠀⠀⠀⠀⠀⠀⠀⠀⠀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⠀⠀⠀⠀⠀⠀⠀⠀⠀⠀⠀⢜⢹⢿⢿⢿⡿⣿⣿⣿⣿⣿⣿⣿⣿⣿⣿⣿⣿⣿⣿⣿⣿⣿⣿⣿⣿⣿⣿⣿⣿⣿⣿⣿⣿⣿⣿⣿⣿⣿⣿⣿⣿⣿⣿⣿⣿⣿⣿⣿⣿⣿⣿⣿⣿⣿⣿⣿⣿⠀⠀⠀⠀⠀⠀⠀⠀⠀⠀⠀⠀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⠀⠀⠀⠀⠀⠀⠀⠀⠀⠀⠀⠑⠑⠑⠑⠑⠘⠋⠙⠛⠛⠛⠛⠛⠛⠛⠛⠛⠛⠛⠛⠛⠛⠛⠛⠛⠛⠛⠛⠛⠛⠛⠛⠛⠛⠛⠛⠛⠛⠛⠛⠛⠛⠛⠛⠛⠛⠛⠛⠛⠛⠛⠛⠛⠛⠛⠛⠛⠛⠀⠀⠀⠀⠀⠀⠀⠀⠀⠀⠀⠀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⠀⠀⠀⠀⠀⠀⠀⠀⠀⠀⠀⣿⣿⣿⣿⣿⣿⣿⣿⣿⣿⣿⣿⣿⣿⣿⣿⣿⣿⣿⣿⣿⣿⣿⣿⣿⣿⣿⣿⣿⣷⣿⣿⣿⣿⣿⣿⣳⣏⡗⢝⡕⢇⢕⢕⢕⢕⢕⢕⢕⢕⢕⢕⢕⢝⢝⢕⢕⢕⠀⠀⠀⠀⠀⠀⠀⠀⠀⠀⠀⠀</a:t>
            </a:r>
            <a:br/>
            <a:r>
              <a:t>⠀⠀⠀⠀⠀⠀⠀⠀⠀⠀⠀⣿⣿⣿⣿⣿⣿⣿⣿⣿⣿⣿⣿⣿⣿⣿⣿⣿⣿⣿⣿⣿⣿⣿⣿⣿⣿⣿⣿⣿⣿⣿⣿⣿⣿⣿⣿⣿⣿⣽⡏⣳⢵⢕⢕⢕⢕⡕⢕⢕⢕⢕⢕⢕⢕⢕⢕⢕⢕⠀⠀⠀⠀⠀⠀⠀⠀⠀⠀⠀⠀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⠀⠀⠀⠀⠀⠀⠀⠀⠀⠀⠀⣿⣿⣿⣿⣿⣿⣿⣿⣿⣿⣿⣿⣿⣿⣿⣿⣿⣿⣿⣿⣿⣿⣿⣿⣿⣿⣿⣿⣿⣿⣿⣿⣿⣿⣿⣿⣿⣿⣿⣾⣾⣵⣼⣧⣿⣿⣮⣗⣕⡕⡕⣕⢕⣕⣕⣕⣕⣕⠀⠀⠀⠀⠀⠀⠀⠀⠀⠀⠀⠀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⠀⠀⠀⠀⠀⠀⠀⠀⠀⠀⠀⣿⣿⣿⣿⣿⣿⣿⣿⣿⣿⣿⣿⣿⣿⣿⣿⣿⣿⣿⣿⣿⣿⣿⣿⣿⣿⣿⣿⣿⣿⣿⣿⣿⣿⣿⣿⣿⣿⣿⣿⣿⣿⣿⣿⣿⣿⣿⣿⡻⢽⣳⣮⣿⣻⢯⣝⢿⣼⠀⠀⠀⠀⠀⠀⠀⠀⠀⠀⠀⠀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⠀⠀⠀⠀⠀⠀⠀⠀⠀⠀⠀⣿⣿⣿⣿⣿⣿⣿⣿⣿⣿⣿⣿⣿⣿⣿⣿⣿⣿⣿⣿⣿⣿⣿⣿⣿⣿⣿⣿⣿⣿⣿⣿⣿⣿⣿⣿⣿⣿⣿⣿⣿⣿⣿⣿⣿⣿⣿⣿⣿⣿⣿⣿⣿⢿⣟⢿⢿⢵⠀⠀⠀⠀⠀⠀⠀⠀⠀⠀⠀⠀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⠀⠀⠀⠀⠀⠀⠀⠀⠀⠀⠀⣿⣿⣿⣿⣿⣿⣿⣿⣿⣿⣿⣿⣿⣿⣿⣿⣿⣿⣿⣿⣿⣿⣿⣿⣿⣿⣿⣿⣿⣿⣿⣿⣿⣿⣿⣿⣿⣿⣿⣿⣿⣿⣿⣿⣿⣿⣿⣿⣿⣿⣿⣿⢟⠇⠑⠁⡕⠀⠀⠀⠀⠀⠀⠀⠀⠀⠀⠀⠀⠀</a:t>
            </a:r>
            <a:br/>
            <a:r>
              <a:t>⠀⠀⠀⠀⠀⠀⠀⠀⠀⠀⠀⣿⣿⢿⢿⢿⣿⣻⣿⢻⢿⣿⣿⣿⣿⣿⣿⣿⣿⣿⣿⣿⣿⣿⣿⣿⣿⣿⣿⣿⣿⣿⣿⣿⣿⣿⣿⣿⣿⣿⣿⣿⣿⣿⣿⣿⣿⣿⣿⣿⢿⠛⠑⠀⠀⠀⠀⡇⠀⠀⠀⠀⠀⠀⠀⠀⠀⠀⠀⠀⠀</a:t>
            </a:r>
            <a:br/>
            <a:r>
              <a:t>⠀⠀⠀⠀⠀⠀⠀⠀⠀⠀⠀⢏⢝⢝⢇⢕⢕⢜⢝⢷⣽⣎⡻⣿⣿⣿⣿⣿⣿⣿⣿⣿⣿⣿⣿⣿⣿⢿⢿⣿⣿⣿⣿⣿⣿⣿⣿⣿⣿⣿⣿⣿⣿⣿⣿⣿⣿⣿⢿⢕⠀⠀⢀⠀⠀⠀⠀⡇⠀⠀⠀⠀⠀⠀⠀⠀⠀⠀⠀⠀⠀</a:t>
            </a:r>
            <a:br/>
            <a:r>
              <a:t>⠀⠀⠀⠀⠀⠀⠀⠀⠀⠀⠀⣕⢕⢕⢕⢕⢕⢕⢕⢕⢝⣿⣷⡝⣿⣿⣿⣿⣿⣿⣿⣿⣿⣿⣿⢏⢝⢳⣼⣿⣽⣿⣿⣿⣿⣿⣿⣿⣿⣿⣿⣿⣿⣿⣿⣿⣿⣿⠇⢑⢄⠅⠁⠀⠀⠀⠀⢇⠀⠀⠀⠀⠀⠀⠀⠀⠀⠀⠀⠀⠀</a:t>
            </a:r>
            <a:br/>
            <a:r>
              <a:t>⠀⠀⠀⠀⠀⠀⠀⠀⠀⠀⠀⣿⣿⣿⣿⣷⣷⣧⣷⣵⣕⣸⣿⡿⢿⣿⣿⣿⣿⣿⣿⣿⣿⣿⡟⢕⢕⢕⢜⣿⣿⣿⣿⣿⣿⣿⣿⣿⣿⢷⣿⣿⣿⣿⣿⣿⣿⣿⡕⢅⢌⢌⢔⠆⢄⢄⠄⢅⢀⠀⠀⠀⠀⠀⠀⠀⠀⠀⠀⠀⠀</a:t>
            </a:r>
            <a:br/>
            <a:r>
              <a:t>⠀⠀⠀⠀⠀⠀⠀⠀⠀⠀⠀⣿⣿⣿⣿⣿⣿⣿⣿⣿⣿⣿⣿⣷⢾⣿⣿⣿⣿⣿⣿⣿⣿⣿⣿⣷⣷⣷⣾⣿⣿⣿⣿⣿⣿⣿⣿⣿⣿⣿⣿⣿⣿⣿⣿⣿⣿⣿⡇⢕⢕⢕⣧⡇⢕⠔⢕⢱⢔⠀⠀⠀⠀⠀⠀⠀⠀⠀⠀⠀⠀</a:t>
            </a:r>
            <a:br/>
            <a:r>
              <a:t>⠀⠀⠀⠀⠀⠀⠀⠀⠀⠀⠀⣿⣿⣿⣿⣿⣿⣿⣿⣿⣿⣿⣿⣿⣽⣿⣿⣿⣿⣿⣿⣿⣿⣿⣿⣿⣿⣿⣿⣿⣷⣿⣿⣿⣿⣿⣿⣿⣿⣿⣿⣿⣿⣿⣿⣿⣿⣿⡇⢱⢕⢕⢟⢇⢕⢕⢕⢸⢕⠀⠀⠀⠀⠀⠀⠀⠀⠀⠀⠀⠀</a:t>
            </a:r>
            <a:br/>
            <a:r>
              <a:t>⠀⠀⠀⠀⠀⠀⠀⠀⠀⠀⠀⣿⣿⣿⣿⣿⣿⣿⣿⣿⣿⣿⣿⡿⢿⣿⣿⣿⣿⣿⣿⣿⣿⣿⣿⣿⣿⣿⣿⣵⣽⣿⣿⣿⣿⣿⣿⣿⡿⣿⣿⣿⣿⣿⣿⣿⢻⣿⡇⢸⣕⣕⣱⣵⣵⣵⣴⣼⣵⠀⠀⠀⠀⠀⠀⠀⠀⠀⠀⠀⠀</a:t>
            </a:r>
            <a:br/>
            <a:r>
              <a:t>⠀⠀⠀⠀⠀⠀⠀⠀⠀⠀⠀⣿⣿⣿⣿⣿⣿⣿⣿⣿⣿⣿⣿⡧⢸⣿⣿⣿⣿⣿⣿⣿⣿⣿⣿⣿⣿⣿⣿⡏⢺⣿⣿⣿⣿⣿⣿⣿⣿⣿⣿⣏⢸⣿⣿⣿⢹⣿⣗⡿⢟⢟⢟⢟⢟⢟⢟⣇⣗⠀⠀⠀⠀⠀⠀⠀⠀⠀⠀⠀⠀</a:t>
            </a:r>
            <a:br/>
            <a:r>
              <a:t>⠀⠀⠀⠀⠀⠀⠀⠀⠀⠀⠀⣿⣿⣿⣿⣿⣿⣿⣿⣿⣿⣿⣿⣟⢸⣿⣿⣿⣿⣿⣿⣿⣿⣿⣿⣿⣿⣿⣿⠑⢸⣿⣿⣿⣿⣿⣿⣿⣿⣿⡿⢇⣑⣻⣿⣟⣸⣿⣿⣿⣿⣷⣾⣿⣿⣿⣷⣾⣿⠀⠀⠀⠀⠀⠀⠀⠀⠀⠀⠀⠀</a:t>
            </a:r>
            <a:br/>
            <a:r>
              <a:t>⠀⠀⠀⠀⠀⠀⠀⠀⠀⠀⠀⣿⣿⣿⣿⣿⣿⣿⣿⣿⣿⣿⣿⡯⢺⣿⣿⣿⣿⣿⣿⣿⣿⣿⣿⣿⣿⣿⡇⠀⢸⣿⣿⣿⡟⣽⣿⢷⣷⣷⡷⣗⣗⣾⣿⣿⣿⣿⣿⣿⣿⣿⢿⣿⣿⣿⣿⣿⣿⠀⠀⠀⠀⠀⠀⠀⠀⠀⠀⠀⠀</a:t>
            </a:r>
            <a:br/>
            <a:r>
              <a:t>⠀⠀⠀⠀⠀⠀⠀⠀⠀⠀⠀⣿⣿⣿⣿⣿⣿⣿⣿⣿⣿⣟⣟⣜⣸⣿⢿⡟⠻⠟⢟⢟⡟⡝⢝⢍⢕⣿⠁⢠⣼⣿⣿⣿⣿⣟⣟⣟⣵⣵⣵⣷⣽⣿⣿⣿⣿⣿⣿⣿⣿⣿⣿⣿⣿⣿⣿⣿⣿⠀⠀⠀⠀⠀⠀⠀⠀⠀⠀⠀⠀</a:t>
            </a:r>
            <a:br/>
            <a:r>
              <a:t>⠀⠀⠀⠀⠀⠀⠀⠀⠀⠀⠀⣿⣿⣿⣿⡿⢿⢿⢟⢟⣟⣫⣭⢝⢕⣵⣴⣷⣷⣷⣾⣾⣿⣿⣿⡷⢷⢇⠄⢾⢿⢇⢔⣿⣿⣿⣿⣿⣿⣿⣿⣿⣿⣿⣿⣿⣿⣿⣿⣿⣿⣿⣿⣿⣿⣿⣿⣿⣿⠀⠀⠀⠀⠀⠀⠀⠀⠀⠀⠀⠀</a:t>
            </a:r>
            <a:br/>
            <a:r>
              <a:t>⠀⠀⠀⠀⠀⠀⠀⠀⠀⠀⠀⢍⢕⢔⢕⢱⣷⣟⣷⣿⣿⣿⡿⣇⢕⣟⣻⣻⣻⣻⣝⡟⣽⣕⢇⢕⢕⢑⡕⢕⢕⢕⢕⢝⢟⣻⢽⢗⣵⢜⢕⢸⣿⣿⣿⣿⣿⣿⣿⡿⢗⡕⣗⣻⢿⣿⣿⣿⣿⠀⠀⠀⠀⠀⠀⠀⠀⠀⠀⠀⠀</a:t>
            </a:r>
            <a:br/>
            <a:r>
              <a:t>⠀⠀⠀⠀⠀⠀⠀⠀⠀⠀⠀⢕⣜⣱⣵⣷⣾⣿⣿⣿⣿⣿⣗⣗⣝⣗⣺⣿⣫⣽⣝⣿⣺⣧⣕⣕⣕⣇⣱⣕⣕⣕⣏⣵⣵⣵⣷⣿⣷⣵⣵⣼⣷⣷⣾⣷⣷⣿⣿⣿⣷⣼⣿⣿⣿⣿⣿⣿⣿⠀⠀⠀⠀⠀⠀⠀⠀⠀⠀⠀⠀</a:t>
            </a:r>
            <a:br/>
            <a:r>
              <a:t>⠀⠀⠀⠀⠀⠀⠀⠀⠀⠀⠀⢾⣿⣿⣿⣿⣿⣿⣿⣿⣿⣿⣿⣿⣿⣿⣿⣿⣿⣿⣿⣿⣿⣿⣿⣿⣿⣿⣿⣿⣿⣿⣿⣿⣿⣿⣿⣿⣿⣿⣿⣿⣿⣿⣿⣿⣿⣿⣿⣿⣿⣿⣿⣿⣿⣿⣿⣿⣿⠀⠀⠀⠀⠀⠀⠀⠀⠀⠀⠀⠀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⠀⠀⠀⠀⠀⠀⠀⠀⠀⠀⠀⢜⣻⣿⣯⣿⣻⣿⣿⣿⣿⣿⣿⣿⣿⣿⣿⣿⣿⣿⣿⣿⣿⣿⣿⣿⣿⣿⣿⣿⣿⣿⣿⣿⣿⣿⣿⣿⣿⣿⣿⣿⣿⣿⣿⣿⣿⣿⣿⣿⣿⣿⣿⣿⣿⣿⣿⣿⣿⠀⠀⠀⠀⠀⠀⠀⠀⠀⠀⠀⠀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⠀⠀⠀⠀⠀⠀⠀⠀⠀⠀⠀⠑⠑⠑⠑⠘⠓⠘⠛⠛⠛⠛⠛⠛⠛⠛⠛⠛⠛⠛⠛⠛⠛⠛⠛⠛⠛⠛⠛⠛⠛⠛⠛⠛⠛⠛⠛⠛⠛⠛⠛⠛⠛⠛⠛⠛⠛⠛⠛⠛⠛⠛⠛⠛⠛⠛⠛⠛⠛⠀⠀⠀⠀⠀⠀⠀⠀⠀⠀⠀⠀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⠀⠀⠀⠀⠀⠀⠀⠀⠀⠀⠀⣿⣿⣿⣿⣿⣿⣿⣿⣿⣿⣿⣿⣿⣿⣿⣿⣿⣿⣿⣿⣿⣿⣿⣿⣿⣿⣿⣿⣿⣿⣿⣿⣿⣿⣿⣿⣷⣯⡏⢝⢕⢕⢕⢕⢕⢕⢕⢕⢕⢕⢕⢕⢕⢕⢝⢇⢕⢕⠀⠀⠀⠀⠀⠀⠀⠀⠀⠀⠀⠀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⠀⠀⠀⠀⠀⠀⠀⠀⠀⠀⠀⣿⣿⣿⣿⣿⣿⣿⣿⣿⣿⣿⣿⣿⣿⣿⣿⣿⣿⣿⣿⣿⣿⣿⣿⣿⣿⣿⣿⣿⣿⣿⣿⣿⣿⣿⣿⣿⣿⣿⣿⣳⡵⢕⢕⢕⣕⣕⢕⢕⢕⢕⢕⢕⢕⢕⢕⢕⢕⠀⠀⠀⠀⠀⠀⠀⠀⠀⠀⠀⠀</a:t>
            </a:r>
            <a:br/>
            <a:r>
              <a:t>⠀⠀⠀⠀⠀⠀⠀⠀⠀⠀⠀⢿⣿⢿⣿⣿⣿⣿⣿⣿⣿⣿⣿⣿⣿⣿⣿⣿⣿⣿⣿⣿⣿⣿⣿⣿⣿⣿⣿⣿⣿⣿⣿⣿⣿⣿⣿⣿⣿⣿⣿⣿⣷⣮⣼⣹⣿⣷⣗⣧⣕⣕⣱⣕⣕⣕⣕⣕⣇⠀⠀⠀⠀⠀⠀⠀⠀⠀⠀⠀⠀</a:t>
            </a:r>
            <a:br/>
            <a:r>
              <a:t>⠀⠀⠀⠀⠀⠀⠀⠀⠀⠀⠀⣿⣿⣿⣿⣿⣿⣯⣿⣿⣿⣿⣿⣿⣿⣿⣿⣿⣿⣿⣿⣿⣿⣿⣿⣿⣿⣿⣿⣿⣿⣿⣿⣿⣿⣿⣿⣿⣿⣿⣿⣿⣿⣿⣿⣿⣿⣟⣿⣟⣿⣿⣿⣿⣟⣿⣿⡿⣿⠀⠀⠀⠀⠀⠀⠀⠀⠀⠀⠀⠀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⠀⠀⠀⠀⠀⠀⠀⠀⠀⠀⠀⣿⣿⣿⣿⣿⣿⣿⣿⣿⣿⣿⣿⣿⣿⣿⣿⣿⣿⣿⣿⣿⣿⣿⣿⣿⣿⣿⣿⣿⣿⣿⣿⣿⣿⣿⣿⣿⣿⣿⣿⣿⣿⣿⣿⣿⣿⣿⣿⣿⣿⣿⣿⣿⢿⡟⡫⢏⢝⠀⠀⠀⠀⠀⠀⠀⠀⠀⠀⠀⠀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⠀⠀⠀⠀⠀⠀⠀⠀⠀⠀⠀⣿⣿⣿⣿⣿⣿⣿⣿⣿⣿⣿⣿⣿⣿⣿⣿⣿⣿⣿⣿⣿⣿⣿⣿⣿⣿⣿⣿⣿⣿⣿⣿⣿⣿⣿⣿⣿⣿⣿⣿⣿⣿⣿⣿⣿⣿⣿⣿⣿⣿⣿⣿⢟⠏⠑⠁⡇⠀⠀⠀⠀⠀⠀⠀⠀⠀⠀⠀⠀⠀</a:t>
            </a:r>
            <a:br/>
            <a:r>
              <a:t>⠀⠀⠀⠀⠀⠀⠀⠀⠀⠀⠀⣿⡿⠿⠿⢻⣟⣻⡟⢻⢿⣿⣿⣿⣿⣿⣿⣿⣿⣿⣿⣿⣿⣿⣿⣿⣿⣿⣿⣿⣿⣿⣿⣿⣿⣿⣿⣿⣿⣿⣿⣿⣿⣿⣿⣿⣿⣻⣿⣿⢿⠟⠕⠀⠀⠀⠀⢇⠀⠀⠀⠀⠀⠀⠀⠀⠀⠀⠀⠀⠀</a:t>
            </a:r>
            <a:br/>
            <a:r>
              <a:t>⠀⠀⠀⠀⠀⠀⠀⠀⠀⠀⠀⢝⢝⢝⢕⢕⢕⢜⢝⢷⣽⣝⢻⣿⣿⣿⣿⣿⣿⣿⣿⣿⣿⣿⣿⣿⣿⢿⢿⣿⣿⣿⣿⣿⣿⣿⣿⣿⣿⣿⣿⣿⣿⣿⣿⣿⣿⣿⡟⢕⠀⠁⢔⠀⠀⠀⠀⢕⠀⠀⠀⠀⠀⠀⠀⠀⠀⠀⠀⠀⠀</a:t>
            </a:r>
            <a:br/>
            <a:r>
              <a:t>⠀⠀⠀⠀⠀⠀⠀⠀⠀⠀⠀⡕⢕⢕⢕⢕⢕⢕⢕⢕⢹⣿⣷⢹⣿⣿⣿⣿⣿⣿⣿⣿⣿⣿⣿⢏⢝⢳⣵⣿⣿⣿⣿⣿⣿⣿⣿⣿⣿⣿⣿⣿⣿⣿⣿⣿⣿⣿⢏⢕⡀⢅⠅⠀⠀⠀⠀⢕⠀⠀⠀⠀⠀⠀⠀⠀⠀⠀⠀⠀⠀</a:t>
            </a:r>
            <a:br/>
            <a:r>
              <a:t>⠀⠀⠀⠀⠀⠀⠀⠀⠀⠀⠀⣿⣿⣿⣿⣷⣷⣷⣧⣵⣕⣻⣿⡟⢿⣿⣿⣿⣿⣿⣿⣿⣿⣿⡏⢕⢕⢕⢜⣿⣿⣿⣿⣿⣿⣿⣿⣿⣟⣷⣿⣿⣿⣿⣿⣿⣿⣿⡇⢕⢜⢅⢕⢆⢄⢄⠀⢸⠀⠀⠀⠀⠀⠀⠀⠀⠀⠀⠀⠀⠀</a:t>
            </a:r>
            <a:br/>
            <a:r>
              <a:t>⠀⠀⠀⠀⠀⠀⠀⠀⠀⠀⠀⣿⣿⣿⣿⣿⣿⣿⣿⣿⣿⣿⣿⣷⣼⣿⣿⣿⣿⣿⣿⣿⣿⣿⣷⣷⣷⣷⣾⣿⣿⣿⣿⣿⣿⣿⣿⣿⣿⣿⣿⣿⣿⣿⣿⣿⣿⣿⡇⢕⢕⢕⣯⡇⢕⢔⢔⢸⢔⠀⠀⠀⠀⠀⠀⠀⠀⠀⠀⠀⠀</a:t>
            </a:r>
            <a:br/>
            <a:r>
              <a:t>⠀⠀⠀⠀⠀⠀⠀⠀⠀⠀⠀⣿⣿⣿⣿⣿⣿⣿⣿⣿⣿⣿⣿⣿⣾⣿⣿⣿⣿⣿⣿⣿⣿⣿⣿⣿⣿⣿⣿⣷⣷⣿⣿⣿⣿⣿⣿⣿⣿⣿⣿⣿⣿⣿⣿⣿⣿⣿⡇⢱⢕⢕⢟⢇⢕⢕⢕⢸⢕⠀⠀⠀⠀⠀⠀⠀⠀⠀⠀⠀⠀</a:t>
            </a:r>
            <a:br/>
            <a:r>
              <a:t>⠀⠀⠀⠀⠀⠀⠀⠀⠀⠀⠀⣿⣿⣿⣿⣿⣿⣿⣿⣿⣿⣿⣿⡿⣿⣿⣿⣿⣿⣿⣿⣿⣿⣿⣿⣿⣿⣿⣿⣵⣿⣿⣿⣿⣿⣿⣿⣿⣿⣿⣿⣿⣿⣿⣿⣿⣿⣿⡧⢸⣕⣕⣱⣵⣵⣴⣴⣼⣵⠀⠀⠀⠀⠀⠀⠀⠀⠀⠀⠀⠀</a:t>
            </a:r>
            <a:br/>
            <a:r>
              <a:t>⠀⠀⠀⠀⠀⠀⠀⠀⠀⠀⠀⣿⣿⣿⣿⣿⣿⣿⣿⣿⣿⣿⣿⢕⣿⣿⣿⣿⣿⣿⣿⣿⣿⣿⣿⣿⣿⣿⣿⡝⢺⣿⣿⣿⣿⣿⣿⣿⣿⣿⣿⣿⢸⣿⣿⣿⢸⣿⣷⡿⢟⠟⢟⢟⢟⢟⢟⢗⣗⠀⠀⠀⠀⠀⠀⠀⠀⠀⠀⠀⠀</a:t>
            </a:r>
            <a:br/>
            <a:r>
              <a:t>⠀⠀⠀⠀⠀⠀⠀⠀⠀⠀⠀⣿⣿⣿⣿⣿⣿⣿⣿⣿⣿⣿⣿⣇⣿⣿⣿⣿⣿⣿⣿⣿⣿⣿⣿⣿⣿⣿⣿⠕⢸⣿⣿⣿⣿⣿⣿⣿⣿⣿⡿⢗⣓⣻⣿⣟⣸⣿⣷⣿⣿⣿⣷⣿⣿⣿⣷⣿⣿⠀⠀⠀⠀⠀⠀⠀⠀⠀⠀⠀⠀</a:t>
            </a:r>
            <a:br/>
            <a:r>
              <a:t>⠀⠀⠀⠀⠀⠀⠀⠀⠀⠀⠀⣿⣿⣿⣿⣿⣿⣿⣿⣿⣿⣿⣿⡗⣻⣿⣿⣿⣿⣿⣿⣿⣿⣿⣿⣿⣿⣿⡏⠀⢸⣿⣿⣿⡿⣻⢿⢿⣷⣾⡷⣗⣗⣾⣿⣿⣿⣿⣿⣿⣿⣿⣿⣿⣿⣿⣿⣿⣿⠀⠀⠀⠀⠀⠀⠀⠀⠀⠀⠀⠀</a:t>
            </a:r>
            <a:br/>
            <a:r>
              <a:t>⠀⠀⠀⠀⠀⠀⠀⠀⠀⠀⠀⣿⣿⣿⣿⣿⣿⣿⣿⣿⣿⣟⣏⣕⣸⣿⢿⡟⠿⠟⢟⢟⣟⣏⢝⢝⢕⣿⠑⢀⣼⣿⣿⣿⣿⣿⣟⣟⣵⣵⣵⣼⣽⣿⣿⣿⣿⣿⣿⣿⣿⣿⣿⣿⣿⣿⣿⣿⣿⠀⠀⠀⠀⠀⠀⠀⠀⠀⠀⠀⠀</a:t>
            </a:r>
            <a:br/>
            <a:r>
              <a:t>⠀⠀⠀⠀⠀⠀⠀⠀⠀⠀⠀⣿⣿⣿⣿⣿⡿⢿⢿⢟⣟⣟⣝⢍⢕⣵⣦⣶⣾⣾⣾⣿⣿⣿⣷⣷⣷⡏⢀⣼⣿⡏⢙⣿⣿⣿⣿⣿⣿⣿⣿⣿⣿⣿⣿⣿⣿⣿⣿⣿⣿⣿⣿⣿⣿⣿⣿⣿⣿⠀⠀⠀⠀⠀⠀⠀⠀⠀⠀⠀⠀</a:t>
            </a:r>
            <a:br/>
            <a:r>
              <a:t>⠀⠀⠀⠀⠀⠀⠀⠀⠀⠀⠀⢝⢝⢕⢕⣵⡷⣺⣿⣿⣿⣿⣿⡧⢸⣿⣿⣟⢿⢿⣝⡟⢝⢝⢝⢕⢕⠕⢕⢕⢕⠕⢁⢟⢟⢿⢿⡟⢎⢕⢇⢕⣿⣿⣿⡿⣿⣿⣿⡿⢏⢕⢕⢾⣿⣿⣿⣿⣿⠀⠀⠀⠀⠀⠀⠀⠀⠀⠀⠀⠀</a:t>
            </a:r>
            <a:br/>
            <a:r>
              <a:t>⠀⠀⠀⠀⠀⠀⠀⠀⠀⠀⠀⢕⣕⡕⣱⢷⢾⣿⣿⣿⣿⣟⣟⣻⣾⣿⣿⣿⣝⣟⣺⣟⣺⣵⣕⣕⡑⢕⢕⣕⣕⣕⣞⣱⣵⣵⣵⣷⣯⣵⣵⣵⣧⣷⣷⣾⣯⣯⣿⣿⣵⣼⣽⣿⣿⣿⣿⣿⣿⠀⠀⠀⠀⠀⠀⠀⠀⠀⠀⠀⠀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⠀⠀⠀⠀⠀⠀⠀⠀⠀⠀⠀⢝⢟⣟⣟⣿⢿⣿⣿⣿⣿⣿⣿⣿⣿⣿⣿⣿⣿⣿⣿⣿⣿⣿⣿⣿⣿⣿⣿⣿⣿⣿⣿⣿⣿⣿⣿⣿⣿⣿⣿⣿⣿⣿⣿⣿⣿⣿⣿⣿⣿⣿⣿⣿⣿⣿⣿⣿⣿⠀⠀⠀⠀⠀⠀⠀⠀⠀⠀⠀⠀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⠀⠀⠀⠀⠀⠀⠀⠀⠀⠀⠀⠑⠑⠘⠑⠑⠙⠛⠛⠛⠋⠛⠛⠛⠛⠛⠛⠛⠛⠛⠛⠛⠛⠛⠛⠛⠛⠛⠛⠛⠛⠛⠛⠛⠛⠛⠛⠛⠛⠛⠛⠛⠛⠛⠛⠛⠛⠛⠛⠛⠛⠛⠛⠛⠛⠛⠛⠛⠛⠀⠀⠀⠀⠀⠀⠀⠀⠀⠀⠀⠀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⠀⠀⠀⠀⠀⠀⠀⠀⠀⠀⠀⣿⣿⣿⣿⣿⣿⣿⣿⣿⣿⣿⣿⣿⣿⣿⣿⣿⣿⣿⣿⣿⣿⣿⣿⣿⣿⣿⣿⣿⣿⣿⣿⣿⣿⣿⣿⣿⣿⣿⣟⡯⡕⢕⢕⢕⢕⢕⢕⢕⢕⢕⢕⢕⢕⢕⢝⢕⢕⠀⠀⠀⠀⠀⠀⠀⠀⠀⠀⠀⠀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⠀⠀⠀⠀⠀⠀⠀⠀⠀⠀⠀⣿⣿⣿⣿⣿⣿⣿⣿⣿⣿⣿⣿⣿⣿⣿⣿⣿⣿⣿⣿⣿⣿⣿⣿⣿⣿⣿⣿⣿⣿⣿⣿⣿⣿⣿⣿⣿⣿⣿⣿⣯⣿⢷⣕⢕⡕⡕⢕⣱⢕⢕⢕⢕⢕⢕⢕⢕⢕⠀⠀⠀⠀⠀⠀⠀⠀⠀⠀⠀⠀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⠀⠀⠀⠀⠀⠀⠀⠀⠀⠀⠀⣿⣿⣿⣿⣿⣿⣿⣿⣿⣿⣿⣿⣿⣿⣿⣿⣿⣿⣿⣿⣿⣿⣿⣿⣿⣿⣿⣿⣿⣿⣿⣿⣿⣿⣿⣿⣿⣿⣿⣿⣿⣿⣷⣷⣽⣾⣿⣾⣿⣧⣱⣱⣱⣵⣵⣵⣵⣕⠀⠀⠀⠀⠀⠀⠀⠀⠀⠀⠀⠀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⠀⠀⠀⠀⠀⠀⠀⠀⠀⠀⠀⣿⣿⣿⣿⣿⣿⣿⣿⣿⣿⣿⣿⣿⣿⣿⣿⣿⣿⣿⣿⣿⣿⣿⣿⣿⣿⣿⣿⣿⣿⣿⣿⣿⣿⣿⣿⣿⣿⣿⣿⣿⣿⣿⣿⣿⣿⣿⣿⣿⣿⣿⣿⣿⣯⣿⣿⣟⢻⠀⠀⠀⠀⠀⠀⠀⠀⠀⠀⠀⠀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⠀⠀⠀⠀⠀⠀⠀⠀⠀⠀⠀⣿⣿⣿⣿⣿⣿⣿⣿⣿⣿⣿⣿⣿⣿⣿⣿⣿⣿⣿⣿⣿⣿⣿⣿⣿⣿⣿⣿⣿⣿⣿⣿⣿⣿⣿⣿⣿⣿⣿⣿⣿⣿⣿⣿⣿⣿⣿⣿⣿⣿⣿⣿⣿⣿⣟⡟⢟⢞⠀⠀⠀⠀⠀⠀⠀⠀⠀⠀⠀⠀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⠀⠀⠀⠀⠀⠀⠀⠀⠀⠀⠀⣿⣿⣿⣿⣿⣿⣿⣿⣿⣿⣿⣿⣿⣿⣿⣿⣿⣿⣿⣿⣿⣿⣿⣿⣿⣿⣿⣿⣿⣿⣿⣿⣿⣿⣿⣿⣿⣿⣿⣿⣿⣿⣿⣿⣿⣿⣿⣿⣿⣿⣿⣿⢿⠏⠑⠁⢀⠀⠀⠀⠀⠀⠀⠀⠀⠀⠀⠀⠀⠀</a:t>
            </a:r>
            <a:br/>
            <a:r>
              <a:t>⠀⠀⠀⠀⠀⠀⠀⠀⠀⠀⠀⣿⠿⠿⢟⢏⣫⡹⢫⢟⢿⣿⣿⣿⣿⣿⣿⣿⣿⣿⣿⣿⣿⣿⣿⣿⣿⣿⣿⣿⣿⣿⣿⣿⣿⣿⣿⣿⣿⣿⣿⣿⣿⣿⣿⣿⣿⣿⣿⣿⡿⢛⢕⠀⠀⠀⠀⢱⠀⠀⠀⠀⠀⠀⠀⠀⠀⠀⠀⠀⠀</a:t>
            </a:r>
            <a:br/>
            <a:r>
              <a:t>⠀⠀⠀⠀⠀⠀⠀⠀⠀⠀⠀⢝⢝⢝⢕⢕⢕⢜⢟⢧⣼⣜⢻⣿⣿⣿⣿⣿⣿⣿⣿⣿⣿⣿⣿⣿⡿⢿⢿⢿⣿⣿⣿⣿⣿⣿⣿⣿⣿⣿⣿⣿⣿⣿⣿⣿⣿⣧⣿⢕⢄⠀⢐⠀⠀⠀⠀⢸⠀⠀⠀⠀⠀⠀⠀⠀⠀⠀⠀⠀⠀</a:t>
            </a:r>
            <a:br/>
            <a:r>
              <a:t>⠀⠀⠀⠀⠀⠀⠀⠀⠀⠀⠀⢕⢕⢕⢕⢕⢕⢕⢕⢕⢻⣿⣇⢻⣿⣿⣿⣿⣿⣿⣿⣿⣿⣿⣿⢏⢜⢕⣧⣿⣿⣿⣿⣿⣿⣿⣿⣿⣿⣿⢿⣿⣿⣿⣿⣿⣿⣿⡟⢕⣐⡄⠅⠀⠀⠀⠀⢸⠀⠀⠀⠀⠀⠀⠀⠀⠀⠀⠀⠀⠀</a:t>
            </a:r>
            <a:br/>
            <a:r>
              <a:t>⠀⠀⠀⠀⠀⠀⠀⠀⠀⠀⠀⣿⣿⣿⣿⣷⣷⣷⣷⣱⣕⣿⣿⢳⣿⣿⣿⣿⣿⣿⣿⣿⣿⣿⡏⢕⢕⢕⢜⣯⣿⣿⣿⣿⣿⣿⣿⣿⡿⣻⣿⣿⣿⣿⣿⣿⣿⣿⡇⢔⢄⢁⢕⠔⠐⢄⢀⢸⢀⠀⠀⠀⠀⠀⠀⠀⠀⠀⠀⠀⠀</a:t>
            </a:r>
            <a:br/>
            <a:r>
              <a:t>⠀⠀⠀⠀⠀⠀⠀⠀⠀⠀⠀⣿⣿⣿⣿⣿⣿⣿⣿⣿⣿⣿⣿⡇⣿⣿⣿⣿⣿⣿⣿⣿⣿⣿⣿⣷⣷⣷⣿⣿⣿⣿⣿⣿⣿⣿⣿⣿⣟⣿⣿⣿⣿⣿⣿⣿⣿⣿⡇⢕⢕⠅⢸⢝⢕⢕⠕⢕⢕⠀⠀⠀⠀⠀⠀⠀⠀⠀⠀⠀⠀</a:t>
            </a:r>
            <a:br/>
            <a:r>
              <a:t>⠀⠀⠀⠀⠀⠀⠀⠀⠀⠀⠀⣿⣿⣿⣿⣿⣿⣿⣿⣿⣿⣿⣿⣿⣿⣿⣿⣿⣿⣿⣿⣿⣿⣿⣿⣿⣿⣿⣿⣿⣾⣿⣿⣿⣿⣿⣿⣿⡟⣿⣿⣿⣿⣿⣿⣿⣿⣿⡇⢕⡕⢕⢕⢜⢕⢕⠕⢕⡕⠀⠀⠀⠀⠀⠀⠀⠀⠀⠀⠀⠀</a:t>
            </a:r>
            <a:br/>
            <a:r>
              <a:t>⠀⠀⠀⠀⠀⠀⠀⠀⠀⠀⠀⣿⣿⣿⣿⣿⣿⣿⣿⣿⣿⣿⣿⡟⣿⣿⣿⣿⣿⣿⣿⣿⣿⣿⣿⣿⣿⣿⣿⣯⣿⣿⣿⣿⣿⣿⣿⣿⣿⣿⣿⣿⣿⣿⣿⣿⣿⣿⡧⢕⣇⣕⣱⣵⣵⣴⣴⣵⣧⠀⠀⠀⠀⠀⠀⠀⠀⠀⠀⠀⠀</a:t>
            </a:r>
            <a:br/>
            <a:r>
              <a:t>⠀⠀⠀⠀⠀⠀⠀⠀⠀⠀⠀⣿⣿⣿⣿⣿⣿⣿⣿⣿⣿⣿⣿⡇⣿⣿⣿⣿⣿⣿⣿⣿⣿⣿⣿⣿⣿⣿⣿⢟⢹⣿⣿⣿⣿⣿⣿⣿⣿⣿⣿⣿⢕⣿⣿⣿⡷⣿⣷⢿⢟⠟⠟⢝⢟⢟⢟⢝⣟⠀⠀⠀⠀⠀⠀⠀⠀⠀⠀⠀⠀</a:t>
            </a:r>
            <a:br/>
            <a:r>
              <a:t>⠀⠀⠀⠀⠀⠀⠀⠀⠀⠀⠀⣿⣿⣿⣿⣿⣿⣿⣿⣿⣿⣿⣿⡇⣿⣿⣿⣿⣿⣿⣿⣿⣿⣿⣿⣿⣿⣿⣿⠑⢸⣿⣿⣿⣿⣿⣿⣿⣿⣿⣿⢟⣓⣻⣿⣟⣇⣿⣿⣿⣿⣿⣿⣿⣿⣿⣿⣿⣿⠀⠀⠀⠀⠀⠀⠀⠀⠀⠀⠀⠀</a:t>
            </a:r>
            <a:br/>
            <a:r>
              <a:t>⠀⠀⠀⠀⠀⠀⠀⠀⠀⠀⠀⣿⣿⣿⣿⣿⣿⣿⣿⣿⣿⣿⣿⡧⣿⣿⣿⣿⣿⣿⣿⣿⣿⣿⣿⣿⣿⣿⡇⠀⢁⣿⣿⣿⡿⡿⢻⢿⣷⣾⣿⣗⣗⣾⣿⣿⣿⣿⣿⣿⣿⣿⣿⣿⣿⣿⣿⣿⣿⠀⠀⠀⠀⠀⠀⠀⠀⠀⠀⠀⠀</a:t>
            </a:r>
            <a:br/>
            <a:r>
              <a:t>⠀⠀⠀⠀⠀⠀⠀⠀⠀⠀⠀⣿⣿⣿⣿⣿⣿⣿⣿⣿⢿⢿⡏⣕⣸⣿⣿⣿⡿⠿⢿⢟⣟⢟⢏⢍⢝⣿⠁⠀⣸⣿⣿⣿⣿⣿⣻⣯⣱⣵⣵⣼⣾⣿⣿⣿⣿⣿⣿⣿⣿⣿⣿⣿⣿⣿⣿⣿⣿⠀⠀⠀⠀⠀⠀⠀⠀⠀⠀⠀⠀</a:t>
            </a:r>
            <a:br/>
            <a:r>
              <a:t>⠀⠀⠀⠀⠀⠀⠀⠀⠀⠀⠀⣿⣿⣿⣿⣿⣿⡿⠿⢿⢟⣟⣟⢏⢝⣽⣵⣴⣷⣷⣾⣿⣿⣿⣷⣷⣷⡟⠀⣸⣿⣟⠛⣿⣿⣿⣿⣿⣿⣿⣿⣿⣿⣿⣿⣿⣿⣿⣿⣿⣿⣿⣿⣿⣿⣿⣿⣿⣿⠀⠀⠀⠀⠀⠀⠀⠀⠀⠀⠀⠀</a:t>
            </a:r>
            <a:br/>
            <a:r>
              <a:t>⠀⠀⠀⠀⠀⠀⠀⠀⠀⠀⠀⢟⢝⢝⢕⣵⣵⣾⣿⣿⢿⣿⣿⣇⢼⣿⣿⢿⣿⢿⢿⣟⣟⢏⢕⢕⢕⢕⢀⢕⢕⢕⢀⢾⢿⢿⢟⣹⢝⢕⢝⢝⢿⣿⣿⣿⣿⣿⣿⣿⡯⢽⢯⢽⢾⣿⣿⣿⣿⠀⠀⠀⠀⠀⠀⠀⠀⠀⠀⠀⠀</a:t>
            </a:r>
            <a:br/>
            <a:r>
              <a:t>⠀⠀⠀⠀⠀⠀⠀⠀⠀⠀⠀⢕⢕⢕⢸⣕⣷⣿⣿⣿⣿⡿⢿⢷⣷⣟⣳⣾⢻⢽⢻⡷⢿⣕⢕⢕⠕⢠⢕⢕⢕⢕⢼⢕⣕⣕⣕⣱⣕⣕⣕⣕⣽⣹⣽⣕⣪⣝⣿⣿⣧⣕⣹⣿⣷⣾⣿⣿⣿⠀⠀⠀⠀⠀⠀⠀⠀⠀⠀⠀⠀</a:t>
            </a:r>
            <a:br/>
            <a:r>
              <a:t>⠀⠀⠀⠀⠀⠀⠀⠀⠀⠀⠀⣸⣿⣿⣿⣿⣿⣿⣿⣿⣿⣿⣿⣿⣿⣿⣿⣿⣿⣿⣿⣿⣿⣿⣿⣿⣷⣷⣾⣿⣿⣿⣷⣿⣿⣿⣿⣿⣿⣿⣿⣿⣿⣿⣿⣿⣿⣿⣿⣿⣿⣿⣿⣿⣿⣿⣿⣿⣿⠀⠀⠀⠀⠀⠀⠀⠀⠀⠀⠀⠀</a:t>
            </a:r>
            <a:br/>
            <a:r>
              <a:t>⠀⠀⠀⠀⠀⠀⠀⠀⠀⠀⠀⢸⢻⢟⢿⣿⣿⣿⣿⣿⣿⣿⣿⣿⣿⣿⣿⣿⣿⣿⣿⣿⣿⣿⣿⣿⣿⣿⣿⣿⣿⣿⣿⣿⣿⣿⣿⣿⣿⣿⣿⣿⣿⣿⣿⣿⣿⣿⣿⣿⣿⣿⣿⣿⣿⣿⣿⣿⣿⠀⠀⠀⠀⠀⠀⠀⠀⠀⠀⠀⠀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⠀⠀⠀⠀⠀⠀⠀⠀⠀⠀⠀⠑⠑⠑⠃⠙⠓⠛⠛⠛⠛⠛⠛⠛⠛⠛⠛⠛⠛⠛⠛⠛⠛⠛⠛⠛⠛⠛⠛⠛⠛⠛⠛⠛⠛⠛⠛⠛⠛⠛⠛⠛⠛⠛⠛⠛⠛⠛⠛⠛⠛⠛⠛⠛⠛⠛⠛⠛⠛⠀⠀⠀⠀⠀⠀⠀⠀⠀⠀⠀⠀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⠀⠀⠀⠀⠀⠀⠀⠀⠀⠀⠀⣿⣿⣿⣿⣿⣿⣿⣿⣿⣿⣿⣿⣿⣿⣿⣿⣿⣿⣿⣿⣿⣿⣿⣿⣿⣿⣿⣿⣿⣿⣿⣿⣿⣿⣿⣿⣿⣿⣿⣷⣾⡕⢕⢕⢕⢕⢕⢕⢕⢕⢕⢕⢕⢕⢕⢕⢕⢕⠀⠀⠀⠀⠀⠀⠀⠀⠀⠀⠀⠀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⠀⠀⠀⠀⠀⠀⠀⠀⠀⠀⠀⣿⣿⣿⣿⣿⣿⣿⣿⣿⣿⣿⣿⣿⣿⣿⣿⣿⣿⣿⣿⣿⣿⣿⣿⣿⣿⣿⣿⣿⣿⣿⣿⣿⣿⣿⣿⣿⣿⣿⣿⣿⣷⢿⣕⣕⢕⢕⢕⣕⢕⣕⢕⢕⢕⢕⢕⢕⢕⠀⠀⠀⠀⠀⠀⠀⠀⠀⠀⠀⠀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⠀⠀⠀⠀⠀⠀⠀⠀⠀⠀⠀⣿⣿⣿⣿⣿⣿⣿⣿⣿⣿⣿⣿⣿⣿⣿⣿⣿⣿⣿⣿⣿⣿⣿⣿⣿⣿⣿⣿⣿⣿⣿⣿⣿⣿⣿⣿⣿⣿⣿⣿⣿⣿⣿⣷⣧⣽⣿⣿⣿⣷⣵⣕⣵⣱⣷⣵⣵⣧⠀⠀⠀⠀⠀⠀⠀⠀⠀⠀⠀⠀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⠀⠀⠀⠀⠀⠀⠀⠀⠀⠀⠀⣿⣿⣿⣿⣿⣿⣿⣿⣿⣿⣿⣿⣿⣿⣿⣿⣿⣿⣿⣿⣿⣿⣿⣿⣿⣿⣿⣿⣿⣿⣿⣿⣿⣿⣿⣿⣿⣿⣿⣿⣿⣿⣿⣿⣿⣿⣿⣿⣿⣿⣿⣿⣿⣿⣽⣿⣗⢹⠀⠀⠀⠀⠀⠀⠀⠀⠀⠀⠀⠀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⠀⠀⠀⠀⠀⠀⠀⠀⠀⠀⠀⣿⣿⣿⣿⣿⣿⣿⣿⣿⣿⣿⣿⣿⣿⣿⣿⣿⣿⣿⣿⣿⣿⣿⣿⣿⣿⣿⣿⣿⣿⣿⣿⣿⣿⣿⣿⣿⣿⣿⣿⣿⣿⣿⣿⣿⣿⣿⣿⣿⣿⣿⣿⣿⣿⣫⢟⢟⢎⠀⠀⠀⠀⠀⠀⠀⠀⠀⠀⠀⠀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⠀⠀⠀⠀⠀⠀⠀⠀⠀⠀⠀⣿⣿⣿⣿⣿⣿⣿⣿⣿⣿⣿⣿⣿⣿⣿⣿⣿⣿⣿⣿⣿⣿⣿⣿⣿⣿⣿⣿⣿⣿⣿⣿⣿⣿⣿⣿⣿⣿⣿⣿⣿⣿⣿⣿⣿⣿⣿⣿⣿⣿⣿⣿⡟⠏⠑⠁⢰⠀⠀⠀⠀⠀⠀⠀⠀⠀⠀⠀⠀⠀</a:t>
            </a:r>
            <a:br/>
            <a:r>
              <a:t>⠀⠀⠀⠀⠀⠀⠀⠀⠀⠀⠀⡿⠿⠿⢯⢟⣏⣫⢝⢻⢿⣿⣿⣿⣿⣿⣿⣿⣿⣿⣿⣿⣿⣿⣿⣿⣿⣿⣿⣿⣿⣿⣿⣿⣿⣿⣿⣿⣿⣿⣿⣿⣿⣿⣿⣿⣿⣿⣿⣿⡿⠋⠕⠀⠀⠀⠀⢸⠀⠀⠀⠀⠀⠀⠀⠀⠀⠀⠀⠀⠀</a:t>
            </a:r>
            <a:br/>
            <a:r>
              <a:t>⠀⠀⠀⠀⠀⠀⠀⠀⠀⠀⠀⢝⢝⢝⢕⢕⢕⢜⢗⢧⣷⣝⢿⣿⣿⣿⣿⣿⣿⣿⣿⣿⣿⣿⣿⣿⡿⢿⢿⢿⣿⣿⣿⣿⣿⣿⣿⣿⣿⣿⣿⣿⣿⣿⣿⣿⣿⣯⣿⢇⢐⠀⢄⠀⠀⠀⠀⢸⠀⠀⠀⠀⠀⠀⠀⠀⠀⠀⠀⠀⠀</a:t>
            </a:r>
            <a:br/>
            <a:r>
              <a:t>⠀⠀⠀⠀⠀⠀⠀⠀⠀⠀⠀⢕⢕⢕⢕⢕⢕⢕⢕⢜⢻⣿⣇⢻⣿⣿⣿⣿⣿⣿⣿⣿⣿⣿⣿⢏⢜⢕⣧⣻⣾⣿⣿⣿⣿⣿⣿⣿⣿⣿⢿⣿⣿⣿⣿⣿⣿⣿⡟⢕⣐⡄⢔⠀⠀⠀⠀⠑⠀⠀⠀⠀⠀⠀⠀⠀⠀⠀⠀⠀⠀</a:t>
            </a:r>
            <a:br/>
            <a:r>
              <a:t>⠀⠀⠀⠀⠀⠀⠀⠀⠀⠀⠀⣿⣿⣿⣷⣷⣷⣷⣧⣵⣕⣿⣿⢧⣿⣿⣿⣿⣿⣿⣿⣿⣿⣿⡏⢕⢕⢕⢜⣿⣿⣿⣿⣿⣿⣿⣿⣿⣿⣿⣾⣿⣿⣿⣿⣿⣿⣿⡇⢔⢔⢁⢅⠔⠐⢔⢄⠀⢔⠀⠀⠀⠀⠀⠀⠀⠀⠀⠀⠀⠀</a:t>
            </a:r>
            <a:br/>
            <a:r>
              <a:t>⠀⠀⠀⠀⠀⠀⠀⠀⠀⠀⠀⣿⣿⣿⣿⣿⣿⣿⣿⣿⣿⣿⣿⡧⣿⣿⣿⣿⣿⣿⣿⣿⣿⣿⣿⣷⣷⣿⣾⣿⣿⣿⣿⣿⣿⣿⣿⣿⡿⣿⣿⣿⣿⣿⣿⣿⣿⣿⡇⢕⢕⢕⢸⣹⢅⢕⠕⢔⡇⠀⠀⠀⠀⠀⠀⠀⠀⠀⠀⠀⠀</a:t>
            </a:r>
            <a:br/>
            <a:r>
              <a:t>⠀⠀⠀⠀⠀⠀⠀⠀⠀⠀⠀⣿⣿⣿⣿⣿⣿⣿⣿⣿⣿⣿⣿⣷⣿⣿⣿⣿⣿⣿⣿⣿⣿⣿⣿⣿⣿⣿⣿⣿⣵⣿⣿⣿⣿⣿⣿⣿⡿⣿⣿⣿⣿⣿⣿⣿⣿⣿⣧⢕⡕⢕⢕⢝⢕⢕⠅⢑⡇⠀⠀⠀⠀⠀⠀⠀⠀⠀⠀⠀⠀</a:t>
            </a:r>
            <a:br/>
            <a:r>
              <a:t>⠀⠀⠀⠀⠀⠀⠀⠀⠀⠀⠀⣿⣿⣿⣿⣿⣿⣿⣿⣿⣿⣿⣿⡟⣿⣿⣿⣿⣿⣿⣿⣿⣿⣿⣿⣿⣿⣿⣿⣏⣿⣿⣿⣿⣿⣿⣿⣿⣿⣿⣿⣿⣿⣿⣿⣿⣿⣿⣿⢕⣧⣵⣵⣵⣵⣴⣴⣵⣧⠀⠀⠀⠀⠀⠀⠀⠀⠀⠀⠀⠀</a:t>
            </a:r>
            <a:br/>
            <a:r>
              <a:t>⠀⠀⠀⠀⠀⠀⠀⠀⠀⠀⠀⣿⣿⣿⣿⣿⣿⣿⣿⣿⣿⣿⣷⣇⣿⣿⣿⣿⣿⣿⣿⣿⣿⣿⣿⣿⣿⣿⣿⢻⢹⣿⣿⣿⣿⣿⣿⣿⣿⣿⣿⣿⢕⣿⣿⣿⡟⣿⣿⣾⢿⢟⢏⢟⢟⢟⢟⢝⣟⠀⠀⠀⠀⠀⠀⠀⠀⠀⠀⠀⠀</a:t>
            </a:r>
            <a:br/>
            <a:r>
              <a:t>⠀⠀⠀⠀⠀⠀⠀⠀⠀⠀⠀⣿⣿⣿⣿⣿⣿⣿⣿⣿⣿⣿⣿⡇⣿⣿⣿⣿⣿⣿⣿⣿⣿⣿⣿⣿⣿⣿⡿⠑⢸⣿⣿⣿⣿⣿⣿⣿⣿⣿⣿⢟⣓⣻⣿⣟⣇⣽⣿⣿⣿⣿⣿⣿⣿⣿⣿⣿⣿⠀⠀⠀⠀⠀⠀⠀⠀⠀⠀⠀⠀</a:t>
            </a:r>
            <a:br/>
            <a:r>
              <a:t>⠀⠀⠀⠀⠀⠀⠀⠀⠀⠀⠀⣿⣿⣿⣿⣿⣿⣿⣿⣿⣿⣿⣿⡧⣿⣿⣿⣿⣿⣿⣿⣿⣿⣿⣿⣿⣿⣿⠇⠀⢄⣿⣿⣿⡿⢿⣿⡿⣷⣾⣾⣗⣳⣾⣿⣿⣿⣿⣿⣿⣿⣿⣿⣿⣿⣿⣿⣿⣿⠀⠀⠀⠀⠀⠀⠀⠀⠀⠀⠀⠀</a:t>
            </a:r>
            <a:br/>
            <a:r>
              <a:t>⠀⠀⠀⠀⠀⠀⠀⠀⠀⠀⠀⣿⣿⣿⣿⣿⣿⣿⣿⡿⢿⢿⢏⢕⣿⣿⣿⣿⡿⠿⡿⢿⣟⣟⢟⢝⢝⡿⠀⠀⣱⣿⣿⣿⣿⣿⣿⣿⣷⣷⣧⣟⣽⣿⣿⣿⣿⣿⣿⣿⣿⣿⣿⣿⣿⣿⣿⣿⣿⠀⠀⠀⠀⠀⠀⠀⠀⠀⠀⠀⠀</a:t>
            </a:r>
            <a:br/>
            <a:r>
              <a:t>⠀⠀⠀⠀⠀⠀⠀⠀⠀⠀⠀⣿⣿⣿⣿⣿⣿⣿⡿⢿⢿⣟⡟⢟⢹⣽⣵⣷⣷⣷⣿⣿⣿⣿⣷⣧⣼⡇⠀⣸⣿⡿⠿⣿⣿⣿⣿⣿⣿⣿⣿⣿⣿⣿⣿⣿⣿⣿⣿⣿⣿⣿⣿⣿⣿⣿⣿⣿⣿⠀⠀⠀⠀⠀⠀⠀⠀⠀⠀⠀⠀</a:t>
            </a:r>
            <a:br/>
            <a:r>
              <a:t>⠀⠀⠀⠀⠀⠀⠀⠀⠀⠀⠀⢟⢏⢝⢹⣵⣵⣷⣿⣿⣿⣿⣿⢧⣿⣿⣿⣿⣿⣿⢻⡿⢟⢏⢝⢝⢕⠕⢄⢜⢝⢕⠀⢝⢿⢿⣿⡟⢟⢝⢝⢝⢹⣿⣿⣿⣿⣿⣿⣿⣿⡿⢝⢝⢽⣯⣿⣿⣿⠀⠀⠀⠀⠀⠀⠀⠀⠀⠀⠀⠀</a:t>
            </a:r>
            <a:br/>
            <a:r>
              <a:t>⠀⠀⠀⠀⠀⠀⠀⠀⠀⠀⠀⢕⢕⢕⣝⣹⣽⣿⣿⣿⣿⢿⡿⢯⣿⣻⡷⣷⡿⢿⢾⣟⣗⡕⢕⢕⠕⢄⢕⢑⢕⠕⣠⢇⢕⢕⣕⣕⣕⣕⡕⢕⣜⣝⣝⣹⣽⣟⣻⣿⣇⣕⣕⣗⣾⣿⣿⣿⣿⠀⠀⠀⠀⠀⠀⠀⠀⠀⠀⠀⠀</a:t>
            </a:r>
            <a:br/>
            <a:r>
              <a:t>⠀⠀⠀⠀⠀⠀⠀⠀⠀⠀⠀⢱⣵⣿⣿⣽⣿⣿⣿⣿⣿⣷⣿⣿⣷⣾⣿⣿⣿⣷⣾⣿⣿⣿⣷⣷⣷⣷⣵⣷⣷⣷⣷⣿⣿⣿⣿⣿⣿⣿⣿⣿⣿⣿⣿⣿⣿⣿⣿⣿⣿⣿⣿⣿⣿⣿⣿⣿⣿⠀⠀⠀⠀⠀⠀⠀⠀⠀⠀⠀⠀</a:t>
            </a:r>
            <a:br/>
            <a:r>
              <a:t>⠀⠀⠀⠀⠀⠀⠀⠀⠀⠀⠀⢸⢿⢿⢿⡿⣿⣿⣿⣿⣿⣿⣿⣿⣿⣿⣿⣿⣿⣿⣿⣿⣿⣿⣿⣿⣿⣻⣿⣿⣿⣿⣿⣿⣿⣿⣿⣿⣿⣿⣿⣿⣿⣿⣿⣿⣿⣿⣿⣿⣿⣿⣿⣿⣿⣿⣿⣿⣿⠀⠀⠀⠀⠀⠀⠀⠀⠀⠀⠀⠀</a:t>
            </a:r>
            <a:br/>
            <a:r>
              <a:t>⠀⠀⠀⠀⠀⠀⠀⠀⠀⠀⠀⠑⠑⠑⠑⠘⠘⠛⠛⠛⠛⠛⠛⠛⠛⠛⠛⠛⠛⠛⠛⠛⠛⠛⠛⠛⠛⠛⠛⠛⠛⠛⠛⠛⠛⠛⠛⠛⠛⠛⠛⠛⠛⠛⠛⠛⠛⠛⠛⠛⠛⠛⠛⠛⠛⠛⠛⠛⠛⠀⠀⠀⠀⠀⠀⠀⠀⠀⠀⠀⠀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⠀⠀⠀⠀⠀⠀⠀⠀⠀⠀⠀⣿⣿⣿⣿⣿⣿⣿⣿⣿⣿⣿⣿⣿⣿⣿⣿⣿⣿⣿⣿⣿⣿⣿⣿⣿⣿⣿⣿⣿⣿⣿⣿⣿⣿⣿⣿⣿⣿⣿⣮⣽⡇⣕⢕⢕⢕⢕⢕⢕⢕⢕⢕⢕⢕⢕⢕⢕⢕⠀⠀⠀⠀⠀⠀⠀⠀⠀⠀⠀⠀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⠀⠀⠀⠀⠀⠀⠀⠀⠀⠀⠀⣿⣿⣿⣿⣿⣿⣿⣿⣿⣿⣿⣿⣿⣿⣿⣿⣿⣿⣿⣿⣿⣿⣿⣿⣿⣿⣿⣿⣿⣿⣿⣿⣿⣿⣿⣿⣿⣿⣿⣿⣿⣯⡝⢱⢕⡕⢕⢕⣕⡕⢕⢕⢕⢕⢕⢕⢕⢕⠀⠀⠀⠀⠀⠀⠀⠀⠀⠀⠀⠀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⠀⠀⠀⠀⠀⠀⠀⠀⠀⠀⠀⣿⣿⣿⣿⣿⣿⣿⣿⣿⣿⣿⣿⣿⣿⣿⣿⣿⣿⣿⣿⣿⣿⣿⣿⣿⣿⣿⣿⣿⣿⣿⣿⣿⣿⣿⣿⣿⣿⣿⣿⣿⣿⣿⣿⣧⣷⣾⣿⣾⣯⣵⣵⣇⣵⣵⣵⣵⣧⠀⠀⠀⠀⠀⠀⠀⠀⠀⠀⠀⠀</a:t>
            </a:r>
            <a:br/>
            <a:r>
              <a:t>⠀⠀⠀⠀⠀⠀⠀⠀⠀⠀⠀⣿⣿⣿⣿⣿⣿⣿⣿⣯⣿⣿⣿⣿⣿⣿⣿⣿⣿⣿⣿⣿⣿⣿⣿⣿⣿⣿⣿⣿⣿⣿⣿⣿⣿⣿⣿⣿⣿⣿⣿⣿⣿⣿⣿⣿⣿⣿⣿⣿⣿⣿⣾⣿⣿⣼⣿⣿⣯⠀⠀⠀⠀⠀⠀⠀⠀⠀⠀⠀⠀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⠀⠀⠀⠀⠀⠀⠀⠀⠀⠀⠀⣿⣿⣿⣿⣿⣿⣿⣿⣿⣿⣿⣿⣿⣿⣿⣿⣿⣿⣿⣿⣿⣿⣿⣿⣿⣿⣿⣿⣿⣿⣿⣿⣿⣿⣿⣿⣿⣿⣿⣿⣿⣿⣿⣿⣿⣿⣿⣿⣿⣿⣿⣿⣿⣿⡻⢟⢝⠇⠀⠀⠀⠀⠀⠀⠀⠀⠀⠀⠀⠀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⠀⠀⠀⠀⠀⠀⠀⠀⠀⠀⠀⣿⣿⣿⣿⣿⣿⣿⣿⣿⣿⣿⣿⣿⣿⣿⣿⣿⣿⣿⣿⣿⣿⣿⣿⣿⣿⣿⣿⣿⣿⣿⣿⣿⣿⣿⣿⣿⣿⣿⣿⣿⣿⣿⣿⣿⣿⣿⣿⣿⣿⣿⣿⢿⠏⠑⠁⢸⠀⠀⠀⠀⠀⠀⠀⠀⠀⠀⠀⠀⠀</a:t>
            </a:r>
            <a:br/>
            <a:r>
              <a:t>⠀⠀⠀⠀⠀⠀⠀⠀⠀⠀⠀⡿⠟⠟⢿⢟⣟⣟⢝⢿⢿⣿⣿⣿⣿⣿⣿⣿⣿⣿⣿⣿⣿⣿⣿⣿⣿⣿⣿⣿⣿⣿⣿⣿⣿⣿⣿⣿⣿⣿⢿⣿⣿⣿⣿⣿⣿⣯⣿⣿⢿⠋⢑⠀⠀⠀⠀⠁⠀⠀⠀⠀⠀⠀⠀⠀⠀⠀⠀⠀⠀</a:t>
            </a:r>
            <a:br/>
            <a:r>
              <a:t>⠀⠀⠀⠀⠀⠀⠀⠀⠀⠀⠀⢝⢝⢝⢕⢕⢕⢜⢻⢮⣷⡜⢿⣿⣿⣿⣿⣿⣿⣿⣿⣿⣿⣿⣿⣿⡿⢟⢟⡻⣿⣿⣿⣿⣿⣿⣿⣿⣿⣿⣾⣿⣿⣿⣿⣿⣿⣿⣿⡇⠄⠀⢑⠀⠀⠀⠀⠀⢄⠀⠀⠀⠀⠀⠀⠀⠀⠀⠀⠀⠀</a:t>
            </a:r>
            <a:br/>
            <a:r>
              <a:t>⠀⠀⠀⠀⠀⠀⠀⠀⠀⠀⠀⢕⢕⢕⢕⢕⢕⢕⢕⢜⢻⣷⡗⣻⣿⣿⣿⣿⣿⣿⣿⣿⣿⣿⣿⢏⢕⢝⢷⣽⣾⣿⣿⣿⣿⣿⣿⣿⣿⡿⢟⣿⣿⣿⣿⣿⣿⣿⡟⢕⣄⡀⡔⠄⠀⠀⠀⠀⡇⠀⠀⠀⠀⠀⠀⠀⠀⠀⠀⠀⠀</a:t>
            </a:r>
            <a:br/>
            <a:r>
              <a:t>⠀⠀⠀⠀⠀⠀⠀⠀⠀⠀⠀⣿⣿⣿⣷⣷⣾⣷⣵⣵⣱⣿⣿⢻⣿⣿⣿⣿⣿⣿⣿⣿⣿⣿⡇⢕⢕⢕⢜⣿⣿⣿⣿⣿⣿⣿⣿⣿⣿⣿⣾⣿⣿⣿⣿⣿⣿⣿⣇⢔⢔⢀⢅⢕⢐⠔⢔⠀⡇⠀⠀⠀⠀⠀⠀⠀⠀⠀⠀⠀⠀</a:t>
            </a:r>
            <a:br/>
            <a:r>
              <a:t>⠀⠀⠀⠀⠀⠀⠀⠀⠀⠀⠀⣿⣿⣿⣿⣿⣿⣿⣿⣿⣿⣿⣿⢧⣿⣿⣿⣿⣿⣿⣿⣿⣿⣿⣷⣷⣷⣿⣾⣿⣿⣿⣿⣿⣿⣿⣿⣿⣿⣿⣿⣿⣿⣿⣿⣿⣿⣿⣿⢕⢕⢔⢱⣵⢕⢕⠕⢔⡇⠀⠀⠀⠀⠀⠀⠀⠀⠀⠀⠀⠀</a:t>
            </a:r>
            <a:br/>
            <a:r>
              <a:t>⠀⠀⠀⠀⠀⠀⠀⠀⠀⠀⠀⣿⣿⣿⣿⣿⣿⣿⣿⣿⣿⣿⣿⣷⣿⣿⣿⣿⣿⣿⣿⣿⣿⣿⣿⣿⣿⣿⣿⣯⣵⣿⣿⣿⣿⣿⣿⣿⣿⣿⣿⣿⣿⣿⣿⣿⣿⣿⣿⢕⡕⢕⢜⢝⢕⢕⠁⠅⡇⠀⠀⠀⠀⠀⠀⠀⠀⠀⠀⠀⠀</a:t>
            </a:r>
            <a:br/>
            <a:r>
              <a:t>⠀⠀⠀⠀⠀⠀⠀⠀⠀⠀⠀⣿⣿⣿⣿⣿⣿⣿⣿⣿⣿⣿⣿⢟⣿⣿⣿⣿⣿⣿⣿⣿⣿⣿⣿⣿⣿⣿⣿⢏⣿⣿⣿⣿⣿⣿⣿⣿⣿⢿⣿⣿⣿⣿⣿⣿⣿⣿⣿⣱⣧⣵⣵⣵⣵⣴⣵⣵⢷⠀⠀⠀⠀⠀⠀⠀⠀⠀⠀⠀⠀</a:t>
            </a:r>
            <a:br/>
            <a:r>
              <a:t>⠀⠀⠀⠀⠀⠀⠀⠀⠀⠀⠀⣿⣿⣿⣿⣿⣿⣿⣿⣿⣿⣿⣿⣜⣿⣿⣿⣿⣿⣿⣿⣿⣿⣿⣿⣿⣿⣿⣿⢻⢻⣿⣿⣿⣿⣿⣿⣿⣿⣿⣿⣿⣏⣿⣿⣿⣿⢻⣿⣿⢟⢟⢝⢝⢟⢏⢝⢝⣟⠀⠀⠀⠀⠀⠀⠀⠀⠀⠀⠀⠀</a:t>
            </a:r>
            <a:br/>
            <a:r>
              <a:t>⠀⠀⠀⠀⠀⠀⠀⠀⠀⠀⠀⣿⣿⣿⣿⣿⣿⣿⣿⣿⣿⣿⣿⢇⣿⣿⣿⣿⣿⣿⣿⣿⣿⣿⣿⣿⣿⣿⡟⠑⢸⣿⣿⣿⣿⣿⣿⣿⣿⣿⣿⢿⣓⣟⣻⣟⣏⣼⣿⣿⣿⣿⣿⣿⣿⣿⣿⣿⣿⠀⠀⠀⠀⠀⠀⠀⠀⠀⠀⠀⠀</a:t>
            </a:r>
            <a:br/>
            <a:r>
              <a:t>⠀⠀⠀⠀⠀⠀⠀⠀⠀⠀⠀⣿⣿⣿⣿⣿⣿⣿⣿⣿⣿⣿⣿⣷⣿⣿⣿⣿⣿⣿⣿⣿⣿⣿⣿⣿⣿⣿⠑⠀⢌⣿⣿⣿⡿⣿⣿⡿⣷⣾⣿⣷⣺⣿⣿⣿⣿⣿⣿⣿⣿⣿⣿⣿⣿⣿⣿⣿⣿⠀⠀⠀⠀⠀⠀⠀⠀⠀⠀⠀⠀</a:t>
            </a:r>
            <a:br/>
            <a:r>
              <a:t>⠀⠀⠀⠀⠀⠀⠀⠀⠀⠀⠀⣿⣿⣿⣿⣿⣿⣿⣿⣿⡿⢿⢝⢇⣿⣿⣿⣿⣿⢿⣿⢿⣿⣟⣿⢏⢹⡏⠀⠄⣱⣿⣿⣿⣿⣿⡿⣿⣿⣷⣿⣽⣻⣯⣿⣿⣿⣿⣿⣿⣿⣿⣿⣿⣿⣿⣿⣿⣿⠀⠀⠀⠀⠀⠀⠀⠀⠀⠀⠀⠀</a:t>
            </a:r>
            <a:br/>
            <a:r>
              <a:t>⠀⠀⠀⠀⠀⠀⠀⠀⠀⠀⠀⣿⣿⣿⣿⣿⣿⣿⣿⢿⢿⣿⣟⢟⣫⣽⣿⣷⣷⣷⣿⣿⣿⣿⣿⣵⣿⠇⠀⣸⣿⡿⣿⣿⣿⣿⣿⣿⣿⣿⣿⣿⣿⣿⣿⣿⣿⣿⣿⣿⣿⣿⣿⣿⣿⣿⣿⣿⣿⠀⠀⠀⠀⠀⠀⠀⠀⠀⠀⠀⠀</a:t>
            </a:r>
            <a:br/>
            <a:r>
              <a:t>⠀⠀⠀⠀⠀⠀⠀⠀⠀⠀⠀⢟⢟⢏⢹⣽⣷⣷⣾⣿⣿⣿⣿⣞⣿⣿⣿⣿⣿⣿⢿⢿⢿⢟⣟⢝⢝⠀⢀⢝⢝⢕⠀⢹⢿⡿⣿⢝⡟⢝⢝⢝⢽⣽⣿⣿⣿⣿⣿⢿⣿⣏⢝⢝⢽⣿⣿⣿⣿⠀⠀⠀⠀⠀⠀⠀⠀⠀⠀⠀⠀</a:t>
            </a:r>
            <a:br/>
            <a:r>
              <a:t>⠀⠀⠀⠀⠀⠀⠀⠀⠀⠀⠀⢕⢕⢕⣞⣏⣗⣿⣿⣷⣻⣿⢯⣷⣾⣿⣯⣽⢿⡾⢷⣞⣟⢕⢕⢕⢕⢠⡕⢕⢑⢕⢕⢕⢕⢕⣕⣝⢕⢕⢕⢕⢕⣟⣟⣝⣝⣟⣟⣿⣗⣕⡕⣗⣷⣾⣿⣿⣿⠀⠀⠀⠀⠀⠀⠀⠀⠀⠀⠀⠀</a:t>
            </a:r>
            <a:br/>
            <a:r>
              <a:t>⠀⠀⠀⠀⠀⠀⠀⠀⠀⠀⠀⢕⣱⣎⣹⣿⣿⣿⣯⣯⣷⣷⣷⣧⣽⣾⣿⣿⣷⣷⣿⣿⣾⣿⣷⣵⣴⣕⣱⣧⣷⣧⣼⣷⣷⣿⣿⣿⣿⣿⣿⣿⣿⣿⣿⣿⣿⣿⣿⣿⣿⣿⣿⣿⣿⣿⣿⣿⣿⠀⠀⠀⠀⠀⠀⠀⠀⠀⠀⠀⠀</a:t>
            </a:r>
            <a:br/>
            <a:r>
              <a:t>⠀⠀⠀⠀⠀⠀⠀⠀⠀⠀⠀⢻⣿⡿⢿⣿⣿⣿⣿⣿⣿⣿⣿⣿⣿⣿⣿⣿⣿⣿⣿⣿⣿⣿⣿⣿⣿⣻⣿⣿⣿⣿⣿⣿⣿⣿⣿⣿⣿⣿⣿⣿⣿⣿⣿⣿⣿⣿⣿⣿⣿⣿⣿⣿⣿⣿⣿⣿⣿⠀⠀⠀⠀⠀⠀⠀⠀⠀⠀⠀⠀</a:t>
            </a:r>
            <a:br/>
            <a:r>
              <a:t>⠀⠀⠀⠀⠀⠀⠀⠀⠀⠀⠀⠑⠑⠘⠑⠑⠛⠛⠛⠛⠛⠛⠛⠛⠛⠛⠛⠛⠛⠛⠛⠛⠛⠛⠛⠛⠛⠋⠛⠛⠛⠛⠛⠛⠛⠛⠛⠛⠛⠛⠛⠛⠛⠛⠛⠛⠛⠛⠛⠛⠛⠛⠛⠛⠛⠛⠛⠛⠛⠀⠀⠀⠀⠀⠀⠀⠀⠀⠀⠀⠀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⠀⠀⠀⠀⠀⠀⠀⠀⠀⠀⠀⣿⣿⣿⣿⣿⣿⣿⣿⣿⣿⣿⣿⣿⣿⣿⣿⣿⣿⣿⣿⣿⣿⣿⣿⣿⢿⢿⢏⢝⢝⢻⢻⣿⣿⣿⣿⣿⣿⣿⣿⣿⣿⣿⣿⣿⣿⣿⣿⣿⣿⣿⣿⣿⣿⣿⣿⣿⣿⠀⠀⠀⠀⠀⠀⠀⠀⠀⠀⠀⠀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⠀⠀⠀⠀⠀⠀⠀⠀⠀⠀⠀⣿⣿⣿⣿⣿⣿⣿⣿⣿⣿⣿⣿⣿⣿⣿⣿⣿⣿⣿⣿⣿⣿⣿⣿⣿⣕⣕⣕⣱⣵⣵⡕⢻⣿⣿⣿⣿⣿⣿⣿⣿⣿⣿⣿⣿⣿⣿⣿⣿⣿⣿⣿⣿⣿⣿⣿⣿⣿⠀⠀⠀⠀⠀⠀⠀⠀⠀⠀⠀⠀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⠀⠀⠀⠀⠀⠀⠀⠀⠀⠀⠀⣿⣿⣿⣿⣿⣿⣿⣿⣿⣿⣿⣿⣿⣿⣿⣿⣿⣿⣿⣿⣿⣿⣿⣿⣟⣿⣿⣿⣿⣿⣿⣇⢸⣿⣿⣿⣿⣿⣿⣿⣿⣿⣿⣿⣿⣿⣿⣿⣿⣿⣿⣿⣿⣿⣿⣿⣿⣿⠀⠀⠀⠀⠀⠀⠀⠀⠀⠀⠀⠀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⠀⠀⠀⠀⠀⠀⠀⠀⠀⠀⠀⣿⣿⣿⣿⣿⣿⣿⣿⣿⣿⣿⣿⣿⣿⣿⣿⣿⣿⣿⣿⣿⣿⣿⣿⣿⣿⣷⣾⣿⣿⣿⣿⣾⣿⣿⣿⣿⣿⣿⣿⣿⣿⣿⣿⣿⣿⣿⣿⣿⣿⣿⣿⣿⣿⣿⣿⣿⣿⠀⠀⠀⠀⠀⠀⠀⠀⠀⠀⠀⠀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⠀⠀⠀⠀⠀⠀⠀⠀⠀⠀⠀⣿⣿⣿⣿⣿⣿⣿⣿⣿⣿⣿⣿⣿⣿⣿⣿⣿⣿⣿⣿⣿⣿⣿⣿⣿⣿⣿⣿⣿⣿⣿⣿⣿⢕⢜⢝⢟⢻⢿⢿⣿⣿⣿⣿⣿⣿⣿⣿⣿⣿⣿⣿⣿⣿⣿⣿⣿⣿⠀⠀⠀⠀⠀⠀⠀⠀⠀⠀⠀⠀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⠀⠀⠀⠀⠀⠀⠀⠀⠀⠀⠀⣿⣿⣿⣿⣿⣿⣿⣿⣿⣿⣿⣿⣿⣿⣿⣿⣿⣿⣿⣿⣿⣿⣿⣿⣿⢿⢿⣷⣷⣿⣿⣿⡿⢕⢕⢅⢄⠅⢑⢕⢕⢝⣿⣿⣿⣿⣿⣿⣿⣿⣿⣿⣿⣿⣿⣿⣿⣿⠀⠀⠀⠀⠀⠀⠀⠀⠀⠀⠀⠀</a:t>
            </a:r>
            <a:br/>
            <a:r>
              <a:t>⠀⠀⠀⠀⠀⠀⠀⠀⠀⠀⠀⣿⣿⣿⣿⣿⣿⣿⣿⣿⣿⣿⣿⣿⣿⣿⣿⣿⣿⣿⣿⣿⣿⡿⢏⠕⠕⢸⣿⣿⡿⣿⣿⢕⢕⢕⢕⢕⢕⢕⠕⢕⢕⢸⣿⣿⣿⣿⣿⣿⣿⣿⣿⣿⣿⣿⣿⣿⣿⠀⠀⠀⠀⠀⠀⠀⠀⠀⠀⠀⠀</a:t>
            </a:r>
            <a:br/>
            <a:r>
              <a:t>⠀⠀⠀⠀⠀⠀⠀⠀⠀⠀⠀⣿⣿⣿⣿⣿⣿⣿⣿⣿⣿⣿⣿⣿⣿⣿⣿⣿⣿⣿⣿⣿⢕⢕⠑⠀⠁⠀⠕⣗⣗⡗⢇⢕⢕⢕⢕⠀⠁⠕⠀⠀⢕⢕⣿⣿⣿⣿⣿⣿⣿⣿⣿⣿⣿⣿⣿⣿⣿⠀⠀⠀⠀⠀⠀⠀⠀⠀⠀⠀⠀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⠀⠀⠀⠀⠀⠀⠀⠀⠀⠀⠀⣿⣿⣿⣿⣿⣿⣿⣿⣿⣿⣿⣿⣿⣿⣿⣿⣿⣿⣿⣿⣿⢕⠀⠀⠀⠀⠀⠀⢱⢽⢽⢕⢕⢕⢕⠁⠀⢄⠀⠀⠀⢕⢕⢸⣿⣿⣿⣿⣿⣿⣿⣿⣿⣿⣿⣿⣿⣿⠀⠀⠀⠀⠀⠀⠀⠀⠀⠀⠀⠀</a:t>
            </a:r>
            <a:br/>
            <a:r>
              <a:t>⠀⠀⠀⠀⠀⠀⠀⠀⠀⠀⠀⣿⣿⣿⣿⣿⣿⣿⣿⣿⣿⣿⣿⣿⣿⣿⣿⣿⣿⣿⣿⣿⢕⠀⠀⠀⠀⠀⠀⢸⢽⡝⢕⢕⢕⢕⠀⠀⢕⠀⠀⠀⢕⢕⢜⣿⣿⣿⣿⣿⣿⣿⣿⣿⣿⣿⣿⣿⣿⠀⠀⠀⠀⠀⠀⠀⠀⠀⠀⠀⠀</a:t>
            </a:r>
            <a:br/>
            <a:r>
              <a:t>⠀⠀⠀⠀⠀⠀⠀⠀⠀⠀⠀⣿⣿⣿⣿⣿⣿⣿⣿⣿⣿⣿⣿⣿⣿⣿⣿⣿⣿⣿⣿⣿⢕⢀⠀⠀⠀⠀⠀⢕⣕⣗⢕⢕⢕⢕⠀⠀⢕⠀⠀⠀⠀⠑⠕⢹⣿⣿⣿⣿⣿⣿⣿⣿⣿⣿⣿⣿⣿⠀⠀⠀⠀⠀⠀⠀⠀⠀⠀⠀⠀</a:t>
            </a:r>
            <a:br/>
            <a:r>
              <a:t>⠀⠀⠀⠀⠀⠀⠀⠀⠀⠀⠀⣿⣿⣿⣿⣿⣿⣿⣿⣿⣿⣿⣿⣿⣿⣿⣿⣿⣿⣿⣿⣿⡇⠁⠀⠀⠀⠀⠀⢕⢕⢇⢕⢰⣵⣧⣴⡄⢕⠀⠀⠀⠀⠀⠐⢕⣿⣿⣿⣿⣿⣿⣿⣿⣿⣿⣿⣿⣿⠀⠀⠀⠀⠀⠀⠀⠀⠀⠀⠀⠀</a:t>
            </a:r>
            <a:br/>
            <a:r>
              <a:t>⠀⠀⠀⠀⠀⠀⠀⠀⠀⠀⠀⣿⣿⣿⣿⣿⣿⣿⣿⣿⣿⣿⣿⣿⣿⣿⣿⣿⣿⣿⣿⣿⣧⡄⠀⠀⠀⠀⠀⢕⢱⢽⢕⢜⢟⣿⣿⣷⢕⢔⢔⢔⢕⢀⠀⢱⣿⣿⣿⣿⣿⣿⣿⣿⣿⣿⣿⣿⣿⠀⠀⠀⠀⠀⠀⠀⠀⠀⠀⠀⠀</a:t>
            </a:r>
            <a:br/>
            <a:r>
              <a:t>⠀⠀⠀⠀⠀⠀⠀⠀⠀⠀⠀⣿⣿⣿⣿⣿⣿⣿⣿⣿⣿⣿⣿⣿⣿⣿⣿⣿⣿⣿⣿⣿⣿⢇⠀⠀⠀⠀⠀⢕⠜⢕⢕⢕⠘⢜⢿⢟⠕⠕⠑⠕⢕⢕⣔⣾⣿⣿⣿⣿⣿⣿⣿⣿⣿⣿⣿⣿⣿⠀⠀⠀⠀⠀⠀⠀⠀⠀⠀⠀⠀</a:t>
            </a:r>
            <a:br/>
            <a:r>
              <a:t>⠀⠀⠀⠀⠀⠀⠀⠀⠀⠀⠀⣿⣿⣿⣿⣿⣿⣿⣿⣿⣿⣿⣿⣿⣿⣿⣿⣿⣿⣿⣿⢞⠟⠁⠀⠀⠄⠀⠀⢕⢀⢕⢁⢕⢀⠀⠀⠀⠔⠕⠀⢱⣷⣾⣿⣿⣿⣿⣿⣿⣿⣿⣿⣿⣿⣿⣿⣿⣿⠀⠀⠀⠀⠀⠀⠀⠀⠀⠀⠀⠀</a:t>
            </a:r>
            <a:br/>
            <a:r>
              <a:t>⠀⠀⠀⠀⠀⠀⠀⠀⠀⠀⠀⣿⣿⣿⣿⣿⣿⣿⣿⣿⣿⣿⣿⣿⣿⣿⣿⣿⣿⣿⣿⣷⣷⣾⣷⢕⡄⠀⠀⢕⢸⣿⣿⣿⡇⢀⠀⠀⠀⠐⢔⢜⣿⣿⣿⣿⣿⣿⣿⣿⣿⣿⣿⣿⣿⣿⣿⣿⣿⠀⠀⠀⠀⠀⠀⠀⠀⠀⠀⠀⠀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⠀⠀⠀⠀⠀⠀⠀⠀⠀⠀⠀⠛⠛⠛⠛⠛⠛⠛⠛⠛⠛⠛⠛⠛⠛⠛⠛⠛⠛⠛⠛⠛⠛⠛⠛⠋⠁⠀⠀⠑⠘⠛⠛⠛⠛⠑⠑⠐⠀⠑⠑⠑⠛⠛⠛⠛⠛⠛⠛⠛⠛⠛⠛⠛⠛⠛⠛⠛⠛⠀⠀⠀⠀⠀⠀⠀⠀⠀⠀⠀⠀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⠀⠀⠀⠀⠀⠀⠀⠀⠀⠀⠀⣿⣿⣿⣿⣿⣿⣿⣿⣿⣿⣿⣿⣿⣿⣿⣿⣿⣿⣿⣿⣿⣿⣿⣿⣿⣿⣿⣿⣿⣿⣿⣿⣿⣿⣿⣿⣿⣿⣿⣵⢇⣕⢕⢕⢕⢕⢕⢕⢕⢕⢕⢕⢕⢕⢕⢕⢕⢕⠀⠀⠀⠀⠀⠀⠀⠀⠀⠀⠀⠀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⠀⠀⠀⠀⠀⠀⠀⠀⠀⠀⠀⣿⣿⣿⣿⣿⣿⣿⣿⣿⣿⣿⣿⣿⣿⣿⣿⣿⣿⣿⣿⣿⣿⣿⣿⣿⣿⣿⣿⣿⣿⣿⣿⣿⣿⣿⣿⣿⣿⣿⣯⣾⣷⣕⢕⢕⢕⣕⣕⣕⡕⢕⢕⢕⢕⢕⢕⢕⢕⠀⠀⠀⠀⠀⠀⠀⠀⠀⠀⠀⠀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⠀⠀⠀⠀⠀⠀⠀⠀⠀⠀⠀⣽⣿⣿⣿⣿⣿⣿⣿⣿⣿⣿⣿⣿⣿⣿⣿⣿⣿⣿⣿⣿⣿⣿⣿⣿⣿⣿⣿⣿⣿⣿⣿⣿⣿⣿⣿⣿⣿⣿⣿⣿⣿⣿⣿⣷⣾⣿⣷⣷⣿⣧⣧⣵⣵⣷⣧⣵⣷⠀⠀⠀⠀⠀⠀⠀⠀⠀⠀⠀⠀</a:t>
            </a:r>
            <a:br/>
            <a:r>
              <a:t>⠀⠀⠀⠀⠀⠀⠀⠀⠀⠀⠀⣿⣿⣿⣿⣿⣿⣿⣿⣿⣿⣿⣿⣿⣿⣿⣿⣿⣿⣿⣿⣿⣿⣿⣿⣿⣿⣿⣿⣿⣿⣿⣿⣿⣿⣿⣿⣿⣿⣿⡻⣿⣿⣿⣿⣿⣿⣿⣿⣿⣼⣿⣿⣿⣿⣷⣷⣾⣽⠀⠀⠀⠀⠀⠀⠀⠀⠀⠀⠀⠀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⠀⠀⠀⠀⠀⠀⠀⠀⠀⠀⠀⣿⣿⣿⣿⣿⣿⣿⣿⣿⣿⣿⣿⣿⣿⣿⣿⣿⣿⣿⣿⣿⣿⣿⣿⣿⣿⣿⣿⣿⣿⣿⣿⣿⣿⣿⣿⣿⣿⣿⣿⣿⣿⣿⣿⣿⣿⣿⣿⣿⣿⣿⣿⣿⣿⢿⢯⢝⠝⠀⠀⠀⠀⠀⠀⠀⠀⠀⠀⠀⠀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⠀⠀⠀⠀⠀⠀⠀⠀⠀⠀⠀⣿⣿⣿⣿⣿⣿⣿⣿⣿⣿⣿⣿⣿⣿⣿⣿⣿⣿⣿⣿⣿⣿⣿⣿⣿⣿⣿⣿⣿⣿⣿⣿⣿⣿⣿⣿⣿⣿⣿⣿⣿⣿⣿⣿⣿⣿⣿⣿⣿⣿⣿⣿⢟⠋⠁⠁⠀⠀⠀⠀⠀⠀⠀⠀⠀⠀⠀⠀⠀⠀</a:t>
            </a:r>
            <a:br/>
            <a:r>
              <a:t>⠀⠀⠀⠀⠀⠀⠀⠀⠀⠀⠀⠿⠟⠝⢿⢟⣻⡝⢽⡻⣿⣿⣿⣿⣿⣿⣿⣿⣿⣿⣿⣿⣿⣿⣿⣿⣿⣿⣿⣿⣿⣿⣿⣿⣿⣿⣿⣿⣿⣿⣿⣿⣿⣿⣿⣿⣿⣿⣿⣿⡿⠋⠕⠀⠀⠀⠀⠀⡇⠀⠀⠀⠀⠀⠀⠀⠀⠀⠀⠀⠀</a:t>
            </a:r>
            <a:br/>
            <a:r>
              <a:t>⠀⠀⠀⠀⠀⠀⠀⠀⠀⠀⠀⢝⢝⢕⢕⢕⢕⢝⢷⣷⣧⡹⣿⣿⣿⣿⣿⣿⣿⣿⣿⣿⣿⣿⣿⣿⡿⢟⢟⡻⣿⣿⣿⣿⣿⣿⣿⣿⣿⣿⣿⣿⣿⣿⣿⣿⣿⣿⣾⡕⠔⠀⢅⠀⠀⠀⠀⠀⡇⠀⠀⠀⠀⠀⠀⠀⠀⠀⠀⠀⠀</a:t>
            </a:r>
            <a:br/>
            <a:r>
              <a:t>⠀⠀⠀⠀⠀⠀⠀⠀⠀⠀⠀⢕⢕⢕⢕⢕⢕⢕⢕⢝⣿⣷⡜⣿⣿⣿⣿⣿⣿⣿⣿⣿⣿⣿⣿⢇⢕⠝⢷⣾⣿⣿⣿⣿⣿⣿⣿⣿⣿⣿⢟⣿⣿⣿⣿⣿⣿⣿⣿⢕⢅⣄⢐⠄⠀⠀⠀⠀⡇⠀⠀⠀⠀⠀⠀⠀⠀⠀⠀⠀⠀</a:t>
            </a:r>
            <a:br/>
            <a:r>
              <a:t>⠀⠀⠀⠀⠀⠀⠀⠀⠀⠀⠀⣿⣿⣿⣷⣷⣷⣷⣵⣕⣸⣿⡷⢾⣿⣿⣿⣿⣿⣿⣿⣿⣿⣿⡇⢕⢕⢕⢜⣟⣿⣿⣿⣿⣿⣿⣿⣿⣿⣟⣿⣿⣿⣿⣿⣿⣿⣿⣿⢕⢔⢔⢄⢝⢕⠔⢔⠀⢕⠀⠀⠀⠀⠀⠀⠀⠀⠀⠀⠀⠀</a:t>
            </a:r>
            <a:br/>
            <a:r>
              <a:t>⠀⠀⠀⠀⠀⠀⠀⠀⠀⠀⠀⣿⣿⣿⣿⣿⣿⣿⣿⣿⣿⣿⣿⣾⣿⣿⣿⣿⣿⣿⣿⣿⣿⣿⣷⣷⣷⣿⣿⣿⣿⣿⣿⣿⣿⣿⣿⣿⣿⣿⣿⣿⣿⣿⣿⣿⣿⣿⣿⢕⢕⢔⢕⣷⡕⢕⠕⢔⢕⠀⠀⠀⠀⠀⠀⠀⠀⠀⠀⠀⠀</a:t>
            </a:r>
            <a:br/>
            <a:r>
              <a:t>⠀⠀⠀⠀⠀⠀⠀⠀⠀⠀⠀⣿⣿⣿⣿⣿⣿⣿⣿⣿⣿⣿⣿⣿⣿⣿⣿⣿⣿⣿⣿⣿⣿⣿⣿⣿⣿⣿⣿⣯⣹⣿⣿⣿⣿⣿⣿⣿⣿⣿⣿⣿⣿⣿⣿⣿⣿⣿⣿⢕⢕⢕⢜⢝⢕⢕⠁⠕⢱⠀⠀⠀⠀⠀⠀⠀⠀⠀⠀⠀⠀</a:t>
            </a:r>
            <a:br/>
            <a:r>
              <a:t>⠀⠀⠀⠀⠀⠀⠀⠀⠀⠀⠀⣿⣿⣿⣿⣿⣿⣿⣿⣿⣿⣿⣿⣻⣿⣿⣿⣿⣿⣿⣿⣿⣿⣿⣿⣿⣿⣿⣿⡟⣿⣿⣿⣿⣿⣿⣿⣿⣿⣿⣿⣿⣿⣿⣿⣿⣿⣿⣿⣕⣼⣵⣵⣵⣵⣷⣶⣷⢼⠀⠀⠀⠀⠀⠀⠀⠀⠀⠀⠀⠀</a:t>
            </a:r>
            <a:br/>
            <a:r>
              <a:t>⠀⠀⠀⠀⠀⠀⠀⠀⠀⠀⠀⣿⣿⣿⣿⣿⣿⣿⣿⣿⣿⣿⣿⢹⣿⣿⣿⣿⣿⣿⣿⣿⣿⣿⣿⣿⣿⣿⣿⡕⢸⣿⣿⣿⣿⣿⣿⣿⣿⣿⣿⣿⣏⣿⣿⣿⣿⢿⣿⣿⢿⢏⢝⢝⢝⢏⢝⢹⣟⠀⠀⠀⠀⠀⠀⠀⠀⠀⠀⠀⠀</a:t>
            </a:r>
            <a:br/>
            <a:r>
              <a:t>⠀⠀⠀⠀⠀⠀⠀⠀⠀⠀⠀⣿⣿⣿⣿⣿⣿⣿⣿⣿⣿⣿⣿⢸⣿⣿⣿⣿⣿⣿⣿⣿⣿⣿⣿⣿⣿⣿⡏⠅⢸⣿⣿⣿⣿⣿⣿⣿⣿⣿⣿⡿⢗⣟⣿⣿⣟⣼⣿⣿⣿⣿⣿⣿⣿⣿⣿⣿⣿⠀⠀⠀⠀⠀⠀⠀⠀⠀⠀⠀⠀</a:t>
            </a:r>
            <a:br/>
            <a:r>
              <a:t>⠀⠀⠀⠀⠀⠀⠀⠀⠀⠀⠀⣿⣿⣿⣿⣿⣿⣿⣿⣿⣿⣿⣿⣾⣿⣿⣿⣿⣿⣿⣿⣿⣿⣿⣿⣿⣿⡿⠑⠀⢸⣿⣿⣿⡿⣿⣿⣿⣿⣵⣷⣷⣗⣿⣿⣿⣿⣿⣿⣿⣿⣿⣿⣿⣿⣿⣿⣿⣿⠀⠀⠀⠀⠀⠀⠀⠀⠀⠀⠀⠀</a:t>
            </a:r>
            <a:br/>
            <a:r>
              <a:t>⠀⠀⠀⠀⠀⠀⠀⠀⠀⠀⠀⣿⣿⣿⣿⣿⣿⣿⣿⣿⣿⡟⢟⢹⣿⣿⣿⣿⣿⣿⣿⣿⣿⣿⣿⢟⣿⠑⠀⢰⡜⣿⣿⣟⣿⣿⣿⣿⣿⣟⣻⣯⣟⣿⣿⣿⣿⣿⣿⣿⣿⣿⣿⣿⣿⣿⣿⣿⣿⠀⠀⠀⠀⠀⠀⠀⠀⠀⠀⠀⠀</a:t>
            </a:r>
            <a:br/>
            <a:r>
              <a:t>⠀⠀⠀⠀⠀⠀⠀⠀⠀⠀⠀⣿⣿⣿⣿⣿⣿⣿⣿⣿⡷⢷⢿⢟⣟⣿⣽⣽⣷⣷⣿⣿⣿⣿⣿⣷⡟⠀⠀⣷⡇⣿⣿⣿⣿⣿⣿⣿⣿⣿⣿⣿⣿⣿⣿⣿⣿⣿⣿⣿⣿⣿⣿⣿⣿⣿⣿⣿⣿⠀⠀⠀⠀⠀⠀⠀⠀⠀⠀⠀⠀</a:t>
            </a:r>
            <a:br/>
            <a:r>
              <a:t>⠀⠀⠀⠀⠀⠀⠀⠀⠀⠀⠀⢿⢿⢟⣟⣯⣽⣿⣷⣷⣿⣿⣗⣳⣿⣿⣿⣿⣿⡿⢿⣿⢿⢿⢟⢟⢇⠀⢕⢝⢇⠘⢹⡻⣿⣿⣿⣟⡟⢻⢟⢟⢟⣻⣿⣿⣿⣿⣿⣿⡿⣿⣟⢻⣟⣿⣿⣿⣿⠀⠀⠀⠀⠀⠀⠀⠀⠀⠀⠀⠀</a:t>
            </a:r>
            <a:br/>
            <a:r>
              <a:t>⠀⠀⠀⠀⠀⠀⠀⠀⠀⠀⠀⢕⢕⢸⢟⢏⣽⣟⣿⣿⡿⢿⣟⣎⣿⣿⣯⣽⣯⣵⣽⡷⡷⢕⡕⢕⢕⠀⢕⢕⢅⠀⢕⢕⢜⢝⢝⢕⢗⢕⢕⢕⢕⢿⢿⢟⢟⡻⢿⢿⡟⢝⢕⢵⣼⣼⣿⣿⣿⠀⠀⠀⠀⠀⠀⠀⠀⠀⠀⠀⠀</a:t>
            </a:r>
            <a:br/>
            <a:r>
              <a:t>⠀⠀⠀⠀⠀⠀⠀⠀⠀⠀⠀⢕⢕⡕⢞⣽⣿⣿⣟⣻⣹⣽⣧⣿⣻⣿⣗⣳⣽⣕⣾⣿⣵⣷⣵⣕⡅⡇⣕⣕⣔⢄⣰⣵⣷⣷⣷⣷⣷⣷⣷⣷⣷⣿⣿⣿⣿⣿⣿⣿⣿⣿⣿⣿⣿⣿⣿⣿⣿⠀⠀⠀⠀⠀⠀⠀⠀⠀⠀⠀⠀</a:t>
            </a:r>
            <a:br/>
            <a:r>
              <a:t>⠀⠀⠀⠀⠀⠀⠀⠀⠀⠀⠀⢵⣿⣿⣿⣿⣿⣿⣿⣿⣿⣿⣿⣿⣿⣿⣿⣿⣿⣿⣿⣿⣿⣿⣿⣿⣿⣿⣿⣿⣿⣿⣿⣿⣿⣿⣿⣿⣿⣿⣿⣿⣿⣿⣿⣿⣿⣿⣿⣿⣿⣿⣿⣿⣿⣿⣿⣿⣿⠀⠀⠀⠀⠀⠀⠀⠀⠀⠀⠀⠀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⠀⠀⠀⠀⠀⠀⠀⠀⠀⠀⠀⠑⠙⠘⠑⠛⠑⠛⠛⠛⠛⠛⠛⠛⠛⠛⠛⠛⠛⠛⠛⠛⠛⠛⠛⠛⠛⠛⠛⠛⠛⠛⠛⠛⠛⠛⠛⠛⠛⠛⠛⠛⠛⠛⠛⠛⠛⠛⠛⠛⠛⠛⠛⠛⠛⠛⠛⠛⠛⠀⠀⠀⠀⠀⠀⠀⠀⠀⠀⠀⠀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⠀⠀⠀⠀⠀⠀⠀⠀⠀⠀⠀⣿⣿⣿⣿⣿⣿⣿⣿⣿⣿⣿⣿⣿⣿⣿⣿⣿⣿⣿⣿⣿⣿⣿⣿⣿⣿⣿⣿⣿⣿⣿⣿⣿⣿⣿⣿⣿⣿⣿⣷⢧⢕⣕⡕⢕⢕⢕⢕⢕⢕⢕⢕⢕⢕⢕⢕⢕⢕⠀⠀⠀⠀⠀⠀⠀⠀⠀⠀⠀⠀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⠀⠀⠀⠀⠀⠀⠀⠀⠀⠀⠀⣿⣿⣿⣿⣿⣿⣿⣿⣿⣿⣿⣿⣿⣿⣿⣿⣿⣿⣿⣿⣿⣿⣿⣿⣿⣿⣿⣿⣿⣿⣿⣿⣿⣿⣿⣿⣿⣿⣿⣿⣿⣽⡇⣜⡇⢕⣵⣷⣕⣕⢕⢕⢕⢕⢕⢕⢕⢕⠀⠀⠀⠀⠀⠀⠀⠀⠀⠀⠀⠀</a:t>
            </a:r>
            <a:br/>
            <a:r>
              <a:t>⠀⠀⠀⠀⠀⠀⠀⠀⠀⠀⠀⣽⣿⣿⣿⣿⣿⣿⣿⣿⣿⣿⣿⣿⣿⣿⣿⣿⣿⣿⣿⣿⣿⣿⣿⣿⣿⣿⣿⣿⣿⣿⣿⣿⣿⣿⣿⣿⣿⣿⣿⣿⣿⣿⣿⣷⣿⣿⣿⡿⡿⣧⡵⣧⢱⡷⣷⡷⢷⠀⠀⠀⠀⠀⠀⠀⠀⠀⠀⠀⠀</a:t>
            </a:r>
            <a:br/>
            <a:r>
              <a:t>⠀⠀⠀⠀⠀⠀⠀⠀⠀⠀⠀⣿⣿⣿⣿⣿⣿⣿⣿⣿⣿⣿⣿⣿⣿⣿⣿⣿⣿⣿⣿⣿⣿⣿⣿⣿⣿⣿⣿⣿⣿⣿⣿⣿⣿⣿⣿⣿⣿⣿⡿⣿⣿⣿⣿⣿⣿⣿⣿⣿⣿⣿⣿⣮⣿⣼⣿⣿⣾⠀⠀⠀⠀⠀⠀⠀⠀⠀⠀⠀⠀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⠀⠀⠀⠀⠀⠀⠀⠀⠀⠀⠀⣿⣿⣿⣿⣿⣿⣿⣿⣿⣿⣿⣿⣿⣿⣿⣿⣿⣿⣿⣿⣿⣿⣿⣿⣿⣿⣿⣿⣿⣿⣿⣿⣿⣿⣿⣿⣿⣿⣿⣿⣿⣿⣿⣿⣿⣿⣿⣿⣿⣿⣿⣿⣿⢿⡯⢝⢕⠕⠀⠀⠀⠀⠀⠀⠀⠀⠀⠀⠀⠀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⠀⠀⠀⠀⠀⠀⠀⠀⠀⠀⠀⣿⣿⣿⣿⣿⣿⣿⣿⣿⣿⣿⣿⣿⣿⣿⣿⣿⣿⣿⣿⣿⣿⣿⣿⣿⣿⣿⣿⣿⣿⣿⣿⣿⣿⣿⣿⣿⣿⣿⣿⣿⣿⣿⣿⣿⣿⣿⣿⣿⣿⣿⣿⠻⠋⠁⠀⠀⡄⠀⠀⠀⠀⠀⠀⠀⠀⠀⠀⠀⠀</a:t>
            </a:r>
            <a:br/>
            <a:r>
              <a:t>⠀⠀⠀⠀⠀⠀⠀⠀⠀⠀⠀⠟⠟⢫⢿⢟⣿⢽⢟⢿⣿⣿⣿⣿⣿⣿⣿⣿⣿⣿⣿⣿⣿⣿⣿⣿⣿⣿⣿⣿⣿⣿⣿⣿⣿⣿⣿⣿⣿⣿⣿⣿⣿⣿⣿⣿⣿⣿⣿⣿⡿⠋⠑⠁⠀⠀⠀⠀⡇⠀⠀⠀⠀⠀⠀⠀⠀⠀⠀⠀⠀</a:t>
            </a:r>
            <a:br/>
            <a:r>
              <a:t>⠀⠀⠀⠀⠀⠀⠀⠀⠀⠀⠀⢝⢝⢕⢕⢕⢜⢝⢾⣾⣼⢻⣿⣿⣿⣿⣿⣿⣿⣿⣿⣿⣿⣿⣿⣿⡿⢻⢟⡻⣿⣿⣿⣿⣿⣿⣿⣿⣿⣿⣿⣿⣿⣿⣿⣿⣿⣿⣾⡕⠔⠀⢄⠀⠀⠀⠀⠀⡇⠀⠀⠀⠀⠀⠀⠀⠀⠀⠀⠀⠀</a:t>
            </a:r>
            <a:br/>
            <a:r>
              <a:t>⠀⠀⠀⠀⠀⠀⠀⠀⠀⠀⠀⢕⢕⢕⢕⢕⢕⢕⢕⢝⣿⣧⢿⣿⣿⣿⣿⣿⣿⣿⣿⣿⣿⣿⡿⢕⢅⢝⢷⣯⣾⣿⣿⣿⣿⣿⣿⣿⣿⣿⢟⣿⣿⣿⣿⣿⣿⣿⣿⢕⢱⢄⢐⠀⠀⠀⠀⠀⢇⠀⠀⠀⠀⠀⠀⠀⠀⠀⠀⠀⠀</a:t>
            </a:r>
            <a:br/>
            <a:r>
              <a:t>⠀⠀⠀⠀⠀⠀⠀⠀⠀⠀⠀⣿⣿⣷⣷⣷⣵⣗⣵⣕⣹⣿⡿⢻⣿⣿⣿⣿⣿⣿⣿⣿⣿⣿⡇⢕⢕⢕⢜⣿⣿⣿⣿⣿⣿⣿⣿⣿⣿⣟⣿⣿⣿⣿⣿⣿⣿⣿⣿⢕⢔⢔⢄⢝⢕⠔⠔⠀⢕⠀⠀⠀⠀⠀⠀⠀⠀⠀⠀⠀⠀</a:t>
            </a:r>
            <a:br/>
            <a:r>
              <a:t>⠀⠀⠀⠀⠀⠀⠀⠀⠀⠀⠀⣿⣿⣿⣿⣿⣿⣿⣿⣿⣿⣿⣷⣾⣿⣿⣿⣿⣿⣿⣿⣿⣿⣿⣷⣷⣷⣿⣿⣿⣿⣿⣿⣿⣿⣿⣿⣿⣿⣿⣿⣿⣿⣿⣿⣿⣿⣿⣿⢕⢕⢕⢕⣷⡕⠕⢕⠕⢱⠀⠀⠀⠀⠀⠀⠀⠀⠀⠀⠀⠀</a:t>
            </a:r>
            <a:br/>
            <a:r>
              <a:t>⠀⠀⠀⠀⠀⠀⠀⠀⠀⠀⠀⣿⣿⣿⣿⣿⣿⣿⣿⣿⣿⣿⣿⣾⣿⣿⣿⣿⣿⣿⣿⣿⣿⣿⣿⣿⣿⣿⣿⡟⢻⣿⣿⣿⣿⣿⣿⣿⣿⣿⣿⣿⣿⣿⣿⣿⣿⣿⣿⢕⢱⢕⢕⢝⢕⢕⠁⠑⢸⠀⠀⠀⠀⠀⠀⠀⠀⠀⠀⠀⠀</a:t>
            </a:r>
            <a:br/>
            <a:r>
              <a:t>⠀⠀⠀⠀⠀⠀⠀⠀⠀⠀⠀⣿⣿⣿⣿⣿⣿⣿⣿⣿⣿⣿⣿⣾⣿⣿⣿⣿⣿⣿⣿⣿⣿⣿⣿⣿⣿⣿⣿⡟⣾⣿⣿⣿⣿⣿⣿⣿⣿⣿⣿⣿⣿⣿⣿⣿⣿⣿⣿⣇⣼⣵⣵⣵⣵⣵⣷⣷⢾⠀⠀⠀⠀⠀⠀⠀⠀⠀⠀⠀⠀</a:t>
            </a:r>
            <a:br/>
            <a:r>
              <a:t>⠀⠀⠀⠀⠀⠀⠀⠀⠀⠀⠀⣿⣿⣿⣿⣿⣿⣿⣿⣿⣿⣿⡏⣿⣿⣿⣿⣿⣿⣿⣿⣿⣿⣿⣿⣿⣿⣿⣿⢕⢹⣿⣿⣿⣿⣿⣿⣿⣿⣿⣿⣿⡟⣿⣿⣿⣿⢻⣿⡿⢿⢏⢝⢝⢟⢝⢝⢝⣝⠀⠀⠀⠀⠀⠀⠀⠀⠀⠀⠀⠀</a:t>
            </a:r>
            <a:br/>
            <a:r>
              <a:t>⠀⠀⠀⠀⠀⠀⠀⠀⠀⠀⠀⣿⣿⣿⣿⣿⣿⣿⣿⣿⣿⣿⣷⢺⣿⣿⣿⣿⣿⣿⣿⣿⣿⣿⣿⣿⣿⣿⡟⠀⢸⣿⣿⣿⣿⣿⣿⣿⣿⣿⣿⡿⢗⣞⣿⣿⣻⣸⣿⣷⣿⣿⣿⣿⣿⣿⣿⣿⣿⠀⠀⠀⠀⠀⠀⠀⠀⠀⠀⠀⠀</a:t>
            </a:r>
            <a:br/>
            <a:r>
              <a:t>⠀⠀⠀⠀⠀⠀⠀⠀⠀⠀⠀⣿⣿⣿⣿⣿⣿⣿⣿⣿⣿⣿⣿⣼⣿⣿⣿⣿⣿⣿⣿⣿⣿⣿⣿⣯⣿⡿⠁⠀⢸⣿⣿⣿⣿⣿⣿⣿⣿⣷⣷⣷⡷⣿⣿⣿⣿⣿⣿⣿⣿⣿⣿⣿⣿⣿⣿⣿⣿⠀⠀⠀⠀⠀⠀⠀⠀⠀⠀⠀⠀</a:t>
            </a:r>
            <a:br/>
            <a:r>
              <a:t>⠀⠀⠀⠀⠀⠀⠀⠀⠀⠀⠀⣿⣿⣿⣿⣿⣿⣿⣿⣿⣿⡟⢏⢹⣿⣿⣿⣿⣿⣿⣿⣿⡿⣿⣟⢻⡿⠁⠀⢔⠸⣿⣧⣻⣿⣿⣷⣷⣿⣏⣽⡝⣹⣿⣿⣿⣿⣿⣽⣿⣿⣿⣿⣿⣿⣿⣿⣿⣿⠀⠀⠀⠀⠀⠀⠀⠀⠀⠀⠀⠀</a:t>
            </a:r>
            <a:br/>
            <a:r>
              <a:t>⠀⠀⠀⠀⠀⠀⠀⠀⠀⠀⠀⣿⣿⣿⣿⣿⣿⣿⣿⣿⣷⡷⢷⢾⣟⣟⣻⣹⣧⣼⣿⣿⣿⣿⣿⣾⠇⠀⢰⣼⠐⣿⣿⣿⣿⣿⣿⣿⣿⣿⣿⣿⣿⣿⣿⣿⣿⣿⣿⣿⣿⣿⣿⣿⣿⣿⣿⣿⣿⠀⠀⠀⠀⠀⠀⠀⠀⠀⠀⠀⠀</a:t>
            </a:r>
            <a:br/>
            <a:r>
              <a:t>⠀⠀⠀⠀⠀⠀⠀⠀⠀⠀⠀⢿⢿⢟⢟⢟⣽⣽⣽⣷⣷⣷⡕⢕⣿⣿⣿⣿⣿⣿⣿⣿⣿⢿⢟⢟⠇⠀⢜⢟⠀⠹⢟⢻⣿⣿⣿⢿⢿⢟⢟⣟⢟⣻⣿⣿⣿⣿⣿⣿⣿⢿⢟⢻⢟⣻⣿⣿⣿⠀⠀⠀⠀⠀⠀⠀⠀⠀⠀⠀⠀</a:t>
            </a:r>
            <a:br/>
            <a:r>
              <a:t>⠀⠀⠀⠀⠀⠀⠀⠀⠀⠀⠀⢕⢕⢜⢏⢟⣎⡟⣟⢻⡿⢯⢟⢜⢟⣟⣏⢝⣝⣇⣕⣪⡕⢜⢕⢕⢕⠀⢕⢕⠀⠄⢕⢕⢝⢝⢝⢗⢕⢕⢕⢕⢕⢟⢿⢿⢟⢻⣿⢿⢾⢗⢏⢝⣽⣹⣹⣟⣿⠀⠀⠀⠀⠀⠀⠀⠀⠀⠀⠀⠀</a:t>
            </a:r>
            <a:br/>
            <a:r>
              <a:t>⠀⠀⠀⠀⠀⠀⠀⠀⠀⠀⠀⢕⢕⢵⢕⢾⢷⢿⡇⢕⢟⣝⣝⢹⢞⢯⢽⣝⣏⡝⣽⣳⣣⣕⣕⢕⢱⢔⢅⢅⢄⢀⢁⣕⣕⣵⣵⣧⣵⣵⣵⣵⣵⣵⣷⣷⣾⣿⣷⣷⣷⣷⣷⣷⣷⣿⣿⣿⣿⠀⠀⠀⠀⠀⠀⠀⠀⠀⠀⠀⠀</a:t>
            </a:r>
            <a:br/>
            <a:r>
              <a:t>⠀⠀⠀⠀⠀⠀⠀⠀⠀⠀⠀⣵⣵⣷⣾⣿⣿⣿⣿⣿⣿⣿⣿⣿⣿⣿⣿⣿⣿⣿⣿⣿⣿⣿⣿⣿⣿⣷⣿⣿⡿⣷⣿⣿⣿⣿⣿⣿⣿⣿⣿⣿⣿⣿⣿⣿⣿⣿⣿⣿⣿⣿⣿⣿⣿⣿⣿⣿⣿⠀⠀⠀⠀⠀⠀⠀⠀⠀⠀⠀⠀</a:t>
            </a:r>
            <a:br/>
            <a:r>
              <a:t>⠀⠀⠀⠀⠀⠀⠀⠀⠀⠀⠀⠘⠙⠙⠘⠛⠛⠛⠛⠛⠛⠛⠛⠛⠛⠛⠛⠛⠛⠛⠛⠛⠛⠛⠛⠛⠛⠙⠚⠛⠛⠛⠛⠛⠛⠛⠛⠛⠛⠛⠛⠛⠛⠛⠛⠛⠛⠛⠛⠛⠛⠛⠛⠛⠛⠛⠛⠛⠛⠀⠀⠀⠀⠀⠀⠀⠀⠀⠀⠀⠀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⠀⠀⠀⠀⠀⠀⠀⠀⠀⠀⠀⣿⣿⣿⣿⣿⣿⣿⣿⣿⣿⣿⣿⣿⣿⣿⣿⣿⣿⣿⣿⣿⣿⣿⣿⣿⣿⣿⣿⣿⣿⣿⣿⣿⣿⣿⣿⣿⣿⣿⣾⢹⢧⢕⡇⢕⢕⢕⢕⢕⢕⢕⢕⢕⢕⢕⢕⢕⢕⠀⠀⠀⠀⠀⠀⠀⠀⠀⠀⠀⠀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⠀⠀⠀⠀⠀⠀⠀⠀⠀⠀⠀⣿⣿⣿⣿⣿⣿⣿⣿⣿⣿⣿⣿⣿⣿⣿⣿⣿⣿⣿⣿⣿⣿⣿⣿⣿⣿⣿⣿⣿⣿⣿⣿⣿⣿⣿⣿⣿⣿⣿⣿⣿⡽⣮⣕⡇⢕⢸⣧⢕⢕⢕⢕⢕⢕⢕⢕⢕⢕⠀⠀⠀⠀⠀⠀⠀⠀⠀⠀⠀⠀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⠀⠀⠀⠀⠀⠀⠀⠀⠀⠀⠀⣿⣿⣿⣿⣿⣿⣿⣿⣿⣿⣿⣿⣿⣿⣿⣿⣿⣿⣿⣿⣿⣿⣿⣿⣿⣿⣿⣿⣿⣿⣿⣿⣿⣿⣿⣿⣿⣿⣿⣿⣿⣿⣿⣿⣿⣿⣿⣿⣿⡾⣷⣷⣷⡧⡿⡷⡗⢸⠀⠀⠀⠀⠀⠀⠀⠀⠀⠀⠀⠀</a:t>
            </a:r>
            <a:br/>
            <a:r>
              <a:t>⠀⠀⠀⠀⠀⠀⠀⠀⠀⠀⠀⣿⣿⣿⣿⣿⣿⣿⣷⣿⣿⣿⣿⣿⣿⣿⣿⣿⣿⣿⣿⣿⣿⣿⣿⣿⣿⣿⣿⣿⣿⣿⣿⣿⣿⣿⣿⣿⢿⣿⣿⣿⣿⣿⣿⣿⣿⣿⣿⣿⣷⣿⣿⣿⣿⣿⣿⣿⣾⠀⠀⠀⠀⠀⠀⠀⠀⠀⠀⠀⠀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⠀⠀⠀⠀⠀⠀⠀⠀⠀⠀⠀⣿⣿⣿⣿⣿⣿⣿⣿⣿⣿⣿⣿⣿⣿⣿⣿⣿⣿⣿⣿⣿⣿⣿⣿⣿⣿⣿⣿⣿⣿⣿⣿⣿⣿⣿⣿⣿⣿⣿⣿⣿⣿⣿⣿⣿⣿⣿⣿⣿⣿⣿⣿⣿⣿⣯⢕⠕⠕⠀⠀⠀⠀⠀⠀⠀⠀⠀⠀⠀⠀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⠀⠀⠀⠀⠀⠀⠀⠀⠀⠀⠀⣿⣿⣿⣿⣿⣿⣿⣿⣿⣿⣿⣿⣿⣿⣿⣿⣿⣿⣿⣿⣿⣿⣿⣿⣿⣿⣿⣿⣿⣿⣿⣿⣿⣿⣿⣿⣿⣿⣿⣿⣿⣿⣿⣿⣿⣿⣿⣿⣿⣿⣿⣿⠻⠙⠁⠀⠀⡇⠀⠀⠀⠀⠀⠀⠀⠀⠀⠀⠀⠀</a:t>
            </a:r>
            <a:br/>
            <a:r>
              <a:t>⠀⠀⠀⠀⠀⠀⠀⠀⠀⠀⠀⠟⠟⢹⢿⢱⣗⣝⢟⢿⣿⣿⣿⣿⣿⣿⣿⣿⣿⣿⣿⣿⣿⣿⣿⣿⣿⣿⣿⣿⣿⣿⣿⣿⣿⣿⣿⣿⣿⣿⣿⣿⣿⣿⣿⣿⣿⣿⣿⣿⢿⠋⢕⠁⠀⠀⠀⠀⡇⠀⠀⠀⠀⠀⠀⠀⠀⠀⠀⠀⠀</a:t>
            </a:r>
            <a:br/>
            <a:r>
              <a:t>⠀⠀⠀⠀⠀⠀⠀⠀⠀⠀⠀⢝⢝⢕⢕⢕⢜⢝⢷⣾⣜⢻⣿⣿⣿⣿⣿⣿⣿⣿⣿⣿⣿⣿⣿⣿⣿⢟⢟⡿⣿⣿⣿⣿⣿⣿⣿⣿⣿⣿⣿⣿⣿⣿⣿⣿⣿⣿⣾⡇⢕⢀⢔⠀⠀⠀⠀⠀⡇⠀⠀⠀⠀⠀⠀⠀⠀⠀⠀⠀⠀</a:t>
            </a:r>
            <a:br/>
            <a:r>
              <a:t>⠀⠀⠀⠀⠀⠀⠀⠀⠀⠀⠀⢕⢕⢕⢕⢕⢕⢕⢕⢹⣷⣎⢻⣿⣿⣿⣿⣿⣿⣿⣿⣿⣿⣿⡿⢕⢕⢝⢧⣽⣾⣿⣿⣿⣿⣿⣿⣿⣿⣿⢿⣿⣿⣿⣿⣿⣿⣿⣿⠕⢵⢄⢔⠐⠀⠀⠀⠀⢕⠀⠀⠀⠀⠀⠀⠀⠀⠀⠀⠀⠀</a:t>
            </a:r>
            <a:br/>
            <a:r>
              <a:t>⠀⠀⠀⠀⠀⠀⠀⠀⠀⠀⠀⣿⣿⣷⣷⣷⣷⣧⣵⣕⣿⣿⢗⣿⣿⣿⣿⣿⣿⣿⣿⣿⣿⣿⡇⢕⢕⢕⣜⣿⣿⣿⣿⣿⣿⣿⣿⣿⣿⣟⣿⣿⣿⣿⣿⣿⣿⣿⣿⢕⢕⠔⢕⣑⢕⢔⠔⠀⢱⠀⠀⠀⠀⠀⠀⠀⠀⠀⠀⠀⠀</a:t>
            </a:r>
            <a:br/>
            <a:r>
              <a:t>⠀⠀⠀⠀⠀⠀⠀⠀⠀⠀⠀⣿⣿⣿⣿⣿⣿⣿⣿⣿⣿⣿⣧⣿⣿⣿⣿⣿⣿⣿⣿⣿⣿⣿⣷⣷⣷⣷⣿⣿⣿⣿⣿⣿⣿⣿⣿⣿⣿⣿⣿⣿⣿⣿⣿⣿⣿⣿⣿⢕⢕⢔⢕⣇⡇⢕⢕⢕⢸⠀⠀⠀⠀⠀⠀⠀⠀⠀⠀⠀⠀</a:t>
            </a:r>
            <a:br/>
            <a:r>
              <a:t>⠀⠀⠀⠀⠀⠀⠀⠀⠀⠀⠀⣿⣿⣿⣿⣿⣿⣿⣿⣿⣿⣿⣿⣿⣿⣿⣿⣿⣿⣿⣿⣿⣿⣿⣿⣿⣿⣿⣿⡟⢹⣿⣿⣿⣿⣿⣿⣿⣿⣿⣿⣿⣿⣿⣿⣿⣿⣿⣿⢕⢱⢕⢕⢕⢕⢕⠅⠕⢸⠀⠀⠀⠀⠀⠀⠀⠀⠀⠀⠀⠀</a:t>
            </a:r>
            <a:br/>
            <a:r>
              <a:t>⠀⠀⠀⠀⠀⠀⠀⠀⠀⠀⠀⣿⣿⣿⣿⣿⣿⣿⣿⣿⣿⣿⣗⣿⣿⣿⣿⣿⣿⣿⣿⣿⣿⣿⣿⣿⣿⣿⣿⡟⣼⣿⣿⣿⣿⣿⣿⣿⣿⡿⣿⣿⣿⣿⣿⣿⣿⣿⣿⣇⣸⣵⣵⣵⣵⣷⣷⣷⡾⠀⠀⠀⠀⠀⠀⠀⠀⠀⠀⠀⠀</a:t>
            </a:r>
            <a:br/>
            <a:r>
              <a:t>⠀⠀⠀⠀⠀⠀⠀⠀⠀⠀⠀⣿⣿⣿⣿⣿⣿⣿⣿⣿⣿⣿⡇⣿⣿⣿⣿⣿⣿⣿⣿⣿⣿⣿⣿⣿⣿⣿⣿⢕⢹⣿⣿⣿⣿⣿⣿⣿⣿⣿⣿⣿⡏⣿⣿⣿⣿⢻⣿⣿⣿⢝⢝⢝⢝⢝⢝⢝⣝⠀⠀⠀⠀⠀⠀⠀⠀⠀⠀⠀⠀</a:t>
            </a:r>
            <a:br/>
            <a:r>
              <a:t>⠀⠀⠀⠀⠀⠀⠀⠀⠀⠀⠀⣿⣿⣿⣿⣿⣿⣿⣿⣿⣿⣿⡗⣿⣿⣿⣿⣿⣿⣿⣿⣿⣿⣿⣿⣿⣿⣿⡏⠁⢸⣿⣿⣿⣿⣿⣿⣿⣿⣿⣿⡿⢇⣞⣿⣿⣟⣹⣿⣿⣿⣿⣿⣿⣿⣿⣿⣿⣿⠀⠀⠀⠀⠀⠀⠀⠀⠀⠀⠀⠀</a:t>
            </a:r>
            <a:br/>
            <a:r>
              <a:t>⠀⠀⠀⠀⠀⠀⠀⠀⠀⠀⠀⣿⣿⣿⣿⣿⣿⣿⣿⣿⣿⣿⣧⣿⣿⣿⣿⣿⣿⣿⣿⣿⣿⣿⣿⣿⣿⡿⠁⠀⢸⣿⡾⢿⣿⢟⣿⣿⣿⣷⣷⣷⡷⣾⣾⣿⣿⣿⣿⣿⣿⣿⣿⣿⣿⣿⣿⣿⣿⠀⠀⠀⠀⠀⠀⠀⠀⠀⠀⠀⠀</a:t>
            </a:r>
            <a:br/>
            <a:r>
              <a:t>⠀⠀⠀⠀⠀⠀⠀⠀⠀⠀⠀⣿⣿⣿⣿⣿⣿⣿⣿⣿⣿⡿⢇⢸⣿⣿⣿⣿⣿⣿⣿⣿⢿⢿⢟⢻⡿⠁⠀⢀⠸⣿⡧⡹⣿⣷⣷⣗⡷⣏⣹⣏⣿⣽⣻⣿⣿⣿⣿⣿⣿⣿⣿⣿⣿⣿⣿⣿⣿⠀⠀⠀⠀⠀⠀⠀⠀⠀⠀⠀⠀</a:t>
            </a:r>
            <a:br/>
            <a:r>
              <a:t>⠀⠀⠀⠀⠀⠀⠀⠀⠀⠀⠀⣯⣿⣿⣿⣿⣿⣿⣿⣿⣷⡷⢷⢾⢟⣛⣏⣹⣵⣼⣵⣿⣿⣯⣳⣿⠁⠀⢠⣵⠀⢻⣿⣾⣿⣿⣿⣿⣿⣿⣿⣿⣿⣿⣿⣿⣿⣿⣿⣿⣿⣿⣿⣿⣿⣿⣿⣿⣿⠀⠀⠀⠀⠀⠀⠀⠀⠀⠀⠀⠀</a:t>
            </a:r>
            <a:br/>
            <a:r>
              <a:t>⠀⠀⠀⠀⠀⠀⠀⠀⠀⠀⠀⢿⢿⢿⢟⢟⢏⡹⣽⣵⣷⣇⡕⢕⣿⣿⣿⣿⣿⣿⣿⣿⣿⡿⢿⢗⠀⠀⢜⢟⠀⠸⢿⢿⣿⣿⣿⢿⢿⢿⢿⢿⢿⣿⣿⣿⣿⣿⣿⣿⣿⢿⡿⣿⢿⢻⣿⣿⣿⠀⠀⠀⠀⠀⠀⠀⠀⠀⠀⠀⠀</a:t>
            </a:r>
            <a:br/>
            <a:r>
              <a:t>⠀⠀⠀⠀⠀⠀⠀⠀⠀⠀⠀⢕⢕⢺⢗⢽⡪⣝⣟⣿⡿⣯⢵⢜⢿⣟⡟⢟⣟⣇⡗⢜⢕⢕⢇⢕⢔⠀⢕⢕⠐⠁⢕⢕⢕⢟⢟⢗⢵⢕⢕⢕⢕⢽⣿⣿⢻⢿⣿⣿⡽⢟⢏⢇⣝⣏⣹⣿⣿⠀⠀⠀⠀⠀⠀⠀⠀⠀⠀⠀⠀</a:t>
            </a:r>
            <a:br/>
            <a:r>
              <a:t>⠀⠀⠀⠀⠀⠀⠀⠀⠀⠀⠀⢕⢕⢕⢱⡷⢷⢟⢟⢺⢕⢕⢕⢳⢝⣇⡏⢝⢗⢻⢿⢣⣕⡜⢕⠑⢕⢜⢕⢅⢀⢀⢑⡕⣕⣕⣕⣕⣵⣕⣱⣕⣵⣵⣵⣷⣷⣿⣧⣼⣾⣷⣧⣷⣼⣿⣿⣿⣿⠀⠀⠀⠀⠀⠀⠀⠀⠀⠀⠀⠀</a:t>
            </a:r>
            <a:br/>
            <a:r>
              <a:t>⠀⠀⠀⠀⠀⠀⠀⠀⠀⠀⠀⣱⣵⣵⣵⣧⣷⣷⣷⣷⣿⣿⣿⣷⣷⣿⣿⣿⣿⣿⣿⣿⣿⣿⣿⣿⣷⣷⣧⣿⡷⣷⣾⣿⣿⣿⣿⣿⣿⣿⣿⣿⣿⣿⣿⣿⣿⣿⣿⣿⣿⣿⣿⣿⣿⣿⣿⣿⣿⠀⠀⠀⠀⠀⠀⠀⠀⠀⠀⠀⠀</a:t>
            </a:r>
            <a:br/>
            <a:r>
              <a:t>⠀⠀⠀⠀⠀⠀⠀⠀⠀⠀⠀⠙⠙⠙⠘⠙⠛⠛⠛⠛⠛⠛⠛⠛⠛⠛⠛⠛⠛⠛⠛⠛⠛⠛⠛⠛⠛⠛⠛⠛⠛⠛⠛⠛⠛⠛⠛⠛⠛⠛⠛⠛⠛⠛⠛⠛⠛⠛⠛⠛⠛⠛⠛⠛⠛⠛⠛⠛⠛⠀⠀⠀⠀⠀⠀⠀⠀⠀⠀⠀⠀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⠀⠀⠀⠀⠀⠀⠀⠀⠀⠀⠀⣿⣿⣿⣿⣿⣿⣿⣿⣿⣿⣿⣿⣿⣿⣿⣿⣿⣿⣿⣿⣿⣿⣿⣿⣿⣿⣿⣿⣿⣿⣿⣿⣿⣿⣿⣿⣿⣿⣿⣿⣷⣳⢵⢕⢕⢕⢕⢕⢕⢕⢕⢕⢕⢕⢕⢕⢕⢕⠀⠀⠀⠀⠀⠀⠀⠀⠀⠀⠀⠀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⠀⠀⠀⠀⠀⠀⠀⠀⠀⠀⠀⣿⣿⣿⣿⣿⣿⣿⣿⣿⣿⣿⣿⣿⣿⣿⣿⣿⣿⣿⣿⣿⣿⣿⣿⣿⣿⣿⣿⣿⣿⣿⣿⣿⣿⣿⣿⣿⣿⣿⣿⣿⣟⣧⣕⣕⣕⣸⣧⣝⡵⢕⢕⢕⢕⢕⣕⢕⢕⠀⠀⠀⠀⠀⠀⠀⠀⠀⠀⠀⠀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⠀⠀⠀⠀⠀⠀⠀⠀⠀⠀⠀⣿⣿⣿⣿⣿⣿⣿⣿⣿⣿⣿⣿⣿⣿⣿⣿⣿⣿⣿⣿⣿⣿⣿⣿⣿⣿⣿⣿⣿⣿⣿⣿⣿⣿⣿⣿⣿⣿⣿⣿⣿⣿⣿⣿⣷⣿⣿⣿⣿⢯⢵⣾⢷⣼⡿⢻⣷⢸⠀⠀⠀⠀⠀⠀⠀⠀⠀⠀⠀⠀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⠀⠀⠀⠀⠀⠀⠀⠀⠀⠀⠀⣿⣿⣿⣿⣿⣿⣿⣿⣿⣿⣿⣿⣿⣿⣿⣿⣿⣿⣿⣿⣿⣿⣿⣿⣿⣿⣿⣿⣿⣿⣿⣿⣿⣿⣿⣿⣿⣿⣿⣿⣿⣿⣿⣿⣿⣿⣿⣿⣿⣿⣿⣿⣿⣿⣿⡾⣷⣿⠀⠀⠀⠀⠀⠀⠀⠀⠀⠀⠀⠀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⠀⠀⠀⠀⠀⠀⠀⠀⠀⠀⠀⣿⣿⣿⣿⣿⣿⣿⣿⣿⣿⣿⣿⣿⣿⣿⣿⣿⣿⣿⣿⣿⣿⣿⣿⣿⣿⣿⣿⣿⣿⣿⣿⣿⣿⣿⣿⣿⣿⣿⣿⣿⣿⣿⣿⣿⣿⣿⣿⣿⣿⣿⣿⣿⣿⡳⢏⠕⡕⠀⠀⠀⠀⠀⠀⠀⠀⠀⠀⠀⠀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⠀⠀⠀⠀⠀⠀⠀⠀⠀⠀⠀⣿⣿⣿⣿⣿⣿⣿⣿⣿⣿⣿⣿⣿⣿⣿⣿⣿⣿⣿⣿⣿⣿⣿⣿⣿⣿⣿⣿⣿⣿⣿⣿⣿⣿⣿⣿⣿⣿⣿⣿⣿⣿⣿⣿⣿⣿⣿⣿⣿⣿⣿⣿⠟⠑⠁⠀⠀⡇⠀⠀⠀⠀⠀⠀⠀⠀⠀⠀⠀⠀</a:t>
            </a:r>
            <a:br/>
            <a:r>
              <a:t>⠀⠀⠀⠀⠀⠀⠀⠀⠀⠀⠀⢙⠙⢕⢯⢼⣎⡏⡟⡿⣿⣿⣿⣿⣿⣿⣿⣿⣿⣿⣿⣿⣿⣿⣿⣿⣿⣿⣿⣿⣿⣿⣿⣿⣿⣿⣿⣿⣿⣿⣻⣿⣿⣿⣿⣿⣿⣿⣾⣿⢟⠋⢑⢁⠀⠀⠀⠀⢇⠀⠀⠀⠀⠀⠀⠀⠀⠀⠀⠀⠀</a:t>
            </a:r>
            <a:br/>
            <a:r>
              <a:t>⠀⠀⠀⠀⠀⠀⠀⠀⠀⠀⠀⢝⢝⢕⢕⢕⢜⢝⢷⣧⢜⢻⣿⣿⣿⣿⣿⣿⣿⣿⣿⣿⣿⣿⣿⡿⣟⢟⢟⣻⣿⣿⣿⣿⣿⣿⣿⣿⣿⣿⣿⣿⣿⣿⣿⣿⣿⣿⣿⣇⢕⠀⠔⠀⠀⠀⠀⠀⢕⠀⠀⠀⠀⠀⠀⠀⠀⠀⠀⠀⠀</a:t>
            </a:r>
            <a:br/>
            <a:r>
              <a:t>⠀⠀⠀⠀⠀⠀⠀⠀⠀⠀⠀⢕⢕⢕⢕⢕⢕⢕⢜⢻⣷⣵⣻⣿⣿⣿⣿⣿⣿⣿⣿⣿⣿⣿⡟⢕⢕⢝⢷⣽⣾⣿⣿⣿⣿⣿⣿⣿⣿⣿⢟⣿⣿⣿⣿⣿⣿⣿⣿⢕⠵⢤⢔⠐⠀⠀⠀⠀⢸⠀⠀⠀⠀⠀⠀⠀⠀⠀⠀⠀⠀</a:t>
            </a:r>
            <a:br/>
            <a:r>
              <a:t>⠀⠀⠀⠀⠀⠀⠀⠀⠀⠀⠀⣿⣿⣷⣷⣷⣷⣵⣕⣕⣿⣿⢾⣿⣿⣿⣿⣿⣿⣿⣿⣿⣿⣿⢕⢕⢕⢕⣸⣿⣿⣿⣿⣿⣿⣿⣿⣿⣿⣏⣿⣿⣿⣿⣿⣿⣿⣿⣿⢕⢕⢔⢔⣕⡕⢅⢔⢀⢸⠀⠀⠀⠀⠀⠀⠀⠀⠀⠀⠀⠀</a:t>
            </a:r>
            <a:br/>
            <a:r>
              <a:t>⠀⠀⠀⠀⠀⠀⠀⠀⠀⠀⠀⣿⣿⣿⣿⣿⣿⣿⣿⣿⣿⣿⢳⣿⣿⣿⣿⣿⣿⣿⣿⣿⣿⣿⣷⣷⣾⣿⣿⣿⣿⣿⣿⣿⣿⣿⣿⣿⣿⣿⣿⣿⣿⣿⣿⣿⣿⣿⣿⢕⢕⢕⢕⡧⡕⢕⢁⢕⢸⠀⠀⠀⠀⠀⠀⠀⠀⠀⠀⠀⠀</a:t>
            </a:r>
            <a:br/>
            <a:r>
              <a:t>⠀⠀⠀⠀⠀⠀⠀⠀⠀⠀⠀⣿⣿⣿⣿⣿⣿⣿⣿⣿⣿⣿⣿⣿⣿⣿⣿⣿⣿⣿⣿⣿⣿⣿⣿⣿⣿⣿⣿⡟⢹⣿⣿⣿⣿⣿⣿⣿⣿⣿⣿⣿⣿⣿⣿⣿⣿⣿⣿⡕⢱⢕⢕⢕⢕⢔⠐⠅⢸⠀⠀⠀⠀⠀⠀⠀⠀⠀⠀⠀⠀</a:t>
            </a:r>
            <a:br/>
            <a:r>
              <a:t>⠀⠀⠀⠀⠀⠀⠀⠀⠀⠀⠀⣿⣿⣿⣿⣿⣿⣿⣿⣿⣿⣿⣞⣿⣿⣿⣿⣿⣿⣿⣿⣿⣿⣿⣿⣿⣿⣿⣿⡗⣼⣿⣿⣿⣿⣿⣿⣿⣿⣿⣿⣿⣿⣿⣿⣿⣿⣿⣿⣇⣸⣵⣵⣷⣷⣷⣷⣷⡾⠀⠀⠀⠀⠀⠀⠀⠀⠀⠀⠀⠀</a:t>
            </a:r>
            <a:br/>
            <a:r>
              <a:t>⠀⠀⠀⠀⠀⠀⠀⠀⠀⠀⠀⣿⣿⣿⣿⣿⣿⣿⣿⣿⣿⣿⢇⣿⣿⣿⣿⣿⣿⣿⣿⣿⣿⣿⣿⣿⣿⣿⣿⢕⢹⣿⣿⣿⣿⣿⣿⣿⣿⣿⣿⣿⣿⢿⣿⣿⣿⢎⣿⣿⣾⡏⣝⢝⣝⣝⣝⣝⢝⠀⠀⠀⠀⠀⠀⠀⠀⠀⠀⠀⠀</a:t>
            </a:r>
            <a:br/>
            <a:r>
              <a:t>⠀⠀⠀⠀⠀⠀⠀⠀⠀⠀⠀⣿⣿⣿⣿⣿⣿⣿⣿⣿⣿⣿⢇⣿⣿⣿⣿⣿⣿⣿⣿⣿⣿⣿⣿⣿⣿⣿⡏⠑⢸⣷⣿⣿⣿⣿⣿⣿⣿⣿⣿⡿⢗⣚⣿⣿⣟⣱⣿⣿⣿⣿⣿⣿⣿⣿⣿⣿⣿⠀⠀⠀⠀⠀⠀⠀⠀⠀⠀⠀⠀</a:t>
            </a:r>
            <a:br/>
            <a:r>
              <a:t>⠀⠀⠀⠀⠀⠀⠀⠀⠀⠀⠀⣿⣿⣿⣿⣿⣿⣿⣿⣿⣿⣿⣧⣿⣿⣿⣿⣿⣿⣿⣿⣿⣿⣿⣿⣯⣿⡟⠀⠀⢸⣿⡾⢿⢿⣻⣿⣽⣿⣷⣷⣷⢷⣺⣿⣿⣿⣿⣿⣿⣿⣿⣿⣿⣿⣿⣿⣿⣿⠀⠀⠀⠀⠀⠀⠀⠀⠀⠀⠀⠀</a:t>
            </a:r>
            <a:br/>
            <a:r>
              <a:t>⠀⠀⠀⠀⠀⠀⠀⠀⠀⠀⠀⣿⣿⣿⣿⣿⣿⣿⣿⣿⣿⢿⢇⢿⣿⣿⣿⣿⣿⣿⣿⣿⢿⢿⢟⢻⡿⠁⠀⢰⠜⣿⣷⢺⢿⣿⣷⣷⣷⣏⣽⣟⢕⣝⣿⣿⣿⣿⣯⣿⣿⣿⣿⣯⣷⣾⣿⣿⣿⠀⠀⠀⠀⠀⠀⠀⠀⠀⠀⠀⠀</a:t>
            </a:r>
            <a:br/>
            <a:r>
              <a:t>⠀⠀⠀⠀⠀⠀⠀⠀⠀⠀⠀⣯⣿⣿⣿⣿⣿⣿⣿⣿⣷⣷⢷⢾⢟⢛⢓⣍⣅⣼⣵⣾⣾⣷⣣⡿⠁⠀⣄⣸⡀⢸⣿⣷⣾⣿⣿⣷⣿⣿⣿⣿⣿⣿⣿⣿⣿⣿⣿⣿⣿⣿⣿⣿⣿⣿⣿⣿⣿⠀⠀⠀⠀⠀⠀⠀⠀⠀⠀⠀⠀</a:t>
            </a:r>
            <a:br/>
            <a:r>
              <a:t>⠀⠀⠀⠀⠀⠀⠀⠀⠀⠀⠀⣿⢿⢿⢟⢟⢟⣝⣹⣵⣵⣵⢕⢱⣿⣷⣿⣿⣿⣿⣿⣿⣿⣿⢿⢷⠀⠀⢜⢻⠇⠀⣿⣿⣿⣿⣿⢿⡿⢿⢿⢿⢿⢿⣿⣿⣿⣿⣿⣿⣿⣿⢿⢿⣿⢿⣟⣿⣿⠀⠀⠀⠀⠀⠀⠀⠀⠀⠀⠀⠀</a:t>
            </a:r>
            <a:br/>
            <a:r>
              <a:t>⠀⠀⠀⠀⠀⠀⠀⠀⠀⠀⠀⢕⢕⢕⢼⢝⢇⢟⢟⣿⣿⡏⢕⢜⢟⢟⢟⢻⢯⣕⢜⢕⢕⢕⢕⢕⠀⠀⢕⢕⠕⠀⢕⢕⢜⢗⢟⢝⢵⢕⢕⢕⢕⢸⣿⣿⡿⢿⣿⣿⡽⣝⢟⢕⢕⣟⣟⣻⢿⠀⠀⠀⠀⠀⠀⠀⠀⠀⠀⠀⠀</a:t>
            </a:r>
            <a:br/>
            <a:r>
              <a:t>⠀⠀⠀⠀⠀⠀⠀⠀⠀⠀⠀⢕⢕⢕⢕⢜⢼⢝⢕⢕⢕⢕⢇⢕⢜⢟⡗⢏⢟⢗⡿⢽⢕⡕⢕⠕⢄⡜⢅⢑⠀⠀⠇⢕⢕⢕⣕⣕⣕⣕⣕⡕⣕⣱⣵⣵⣵⣵⣧⣵⣵⣵⣵⣵⣼⣿⣿⣿⣿⠀⠀⠀⠀⠀⠀⠀⠀⠀⠀⠀⠀</a:t>
            </a:r>
            <a:br/>
            <a:r>
              <a:t>⠀⠀⠀⠀⠀⠀⠀⠀⠀⠀⠀⢕⣕⣱⣕⣵⣵⣕⣵⣷⣾⣿⣷⣵⣾⣷⣷⣿⣷⣷⣷⣿⣷⣷⣷⣷⣵⣵⣕⣷⣧⣵⣼⣿⣿⣿⣿⣿⣿⣿⣿⣿⣿⣿⣿⣿⣿⣿⣿⣿⣿⣿⣿⣿⣿⣿⣿⣿⣿⠀⠀⠀⠀⠀⠀⠀⠀⠀⠀⠀⠀</a:t>
            </a:r>
            <a:br/>
            <a:r>
              <a:t>⠀⠀⠀⠀⠀⠀⠀⠀⠀⠀⠀⠛⠛⠙⠓⠛⠛⠛⠛⠛⠛⠛⠛⠛⠛⠛⠛⠛⠛⠛⠛⠛⠛⠛⠛⠛⠛⠛⠛⠛⠛⠛⠛⠛⠛⠛⠛⠛⠛⠛⠛⠛⠛⠛⠛⠛⠛⠛⠛⠛⠛⠛⠛⠛⠛⠛⠛⠛⠛⠀⠀⠀⠀⠀⠀⠀⠀⠀⠀⠀⠀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⠀⠀⠀⠀⠀⠀⠀⠀⠀⠀⠀⣿⣿⣿⣿⣿⣿⣿⣿⣿⣿⣿⣿⣿⣿⣿⣿⣿⣿⣿⣿⣿⣿⣿⣿⣿⣿⣿⣿⣿⣿⣿⣿⣿⡿⣽⣿⣿⣣⢻⢾⢕⢕⢕⢕⢕⢕⢕⢕⡕⢕⢕⢕⢕⢕⢕⢕⢕⢕⠀⠀⠀⠀⠀⠀⠀⠀⠀⠀⠀⠀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⠀⠀⠀⠀⠀⠀⠀⠀⠀⠀⠀⣿⣿⣿⣿⣿⣿⣿⣿⣿⣿⣿⣿⣿⣿⣿⣿⣿⣿⣿⣿⣿⣿⣿⣿⣿⣿⣿⣿⣿⣿⣿⣿⣿⣿⣷⣿⡿⢾⣿⣿⡯⡧⡵⣇⡱⣸⣼⣿⡕⣗⡕⢕⢕⢕⢕⣕⡕⢕⠀⠀⠀⠀⠀⠀⠀⠀⠀⠀⠀⠀</a:t>
            </a:r>
            <a:br/>
            <a:r>
              <a:t>⠀⠀⠀⠀⠀⠀⠀⠀⠀⠀⠀⣿⣿⣿⣿⣿⣿⣿⣿⣿⣿⣿⣿⣿⣿⣿⣿⣿⣿⣿⣿⣿⣿⣿⣿⣿⣿⣿⣿⣿⣿⣿⣿⣽⣿⣿⣿⢗⣟⣿⣿⣿⣿⣿⣿⣿⣿⣿⣿⢹⡗⢎⣗⣕⢗⣟⢏⡜⢱⠀⠀⠀⠀⠀⠀⠀⠀⠀⠀⠀⠀</a:t>
            </a:r>
            <a:br/>
            <a:r>
              <a:t>⠀⠀⠀⠀⠀⠀⠀⠀⠀⠀⠀⣿⣿⣿⣿⣿⣿⣿⣿⣿⣿⣿⣿⣿⣿⣿⣿⣿⣿⣿⣿⣿⣿⣿⣿⣿⣿⣿⣿⣿⣿⣿⣿⣿⣿⣿⣿⣿⣻⣿⣾⣿⣿⣿⣿⣿⣿⣿⣿⣿⣷⣿⣾⣿⣿⣿⣿⢷⢿⠀⠀⠀⠀⠀⠀⠀⠀⠀⠀⠀⠀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⠀⠀⠀⠀⠀⠀⠀⠀⠀⠀⠀⣿⣿⣿⣿⣿⣿⣿⣿⣿⣿⣿⣿⣿⣿⣿⣿⣿⣿⣿⣿⣿⣿⣿⣿⣿⣿⣿⣿⣿⣿⣿⣿⣿⣿⣿⣿⣿⣿⣿⣿⣿⣿⣿⣿⣿⣿⣿⣿⣿⣿⣿⣿⣿⣿⢱⢇⠕⢑⠀⠀⠀⠀⠀⠀⠀⠀⠀⠀⠀⠀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⠀⠀⠀⠀⠀⠀⠀⠀⠀⠀⠀⣿⣿⣿⣿⣿⣿⣿⣿⣿⣿⣿⣿⣿⣿⣿⣿⣿⣿⣿⣿⣿⣿⣿⣿⣿⣿⣿⣿⣿⣿⣿⣿⣿⣿⣿⣿⣿⣿⣿⣿⣿⣿⣿⣿⣿⣿⣿⣿⣿⣿⣿⡿⢏⠑⠁⠀⠀⠀⠀⠀⠀⠀⠀⠀⠀⠀⠀⠀⠀⠀</a:t>
            </a:r>
            <a:br/>
            <a:r>
              <a:t>⠀⠀⠀⠀⠀⠀⠀⠀⠀⠀⠀⣙⡚⢇⢽⢞⣇⢹⣝⢿⣿⣿⣿⣿⣿⣿⣿⣿⣿⣿⣿⣿⣿⣿⣿⣿⣿⣿⣿⣿⣿⣿⣿⣿⣿⣿⣿⣿⣿⣿⣿⣿⣿⣿⣿⣿⣿⣿⡟⣿⠟⠙⠑⠀⠀⠀⠀⠀⢱⠀⠀⠀⠀⠀⠀⠀⠀⠀⠀⠀⠀</a:t>
            </a:r>
            <a:br/>
            <a:r>
              <a:t>⠀⠀⠀⠀⠀⠀⠀⠀⠀⠀⠀⢜⢕⢕⢕⢕⢜⢻⣾⣧⢝⢿⣿⣿⣿⣿⣿⣿⣿⣿⣿⣿⣿⣿⣿⡿⢟⡝⢹⣿⢿⣿⣿⣿⣿⣿⣿⣿⣿⣿⣿⣿⣿⣿⣿⣿⣿⣿⣿⣿⢕⠀⠄⠀⠀⠀⠀⠀⢸⠀⠀⠀⠀⠀⠀⠀⠀⠀⠀⠀⠀</a:t>
            </a:r>
            <a:br/>
            <a:r>
              <a:t>⠀⠀⠀⠀⠀⠀⠀⠀⠀⠀⠀⢕⢕⢕⢕⢕⢕⢕⢜⢿⣷⡜⢿⣿⣿⣿⣿⣿⣿⣿⣿⣿⣿⣿⡏⢕⢕⢜⢷⣿⣿⣿⣿⣿⣿⣿⣿⣿⣿⣿⣟⣿⣿⣿⣿⣿⣿⣿⣿⢕⠱⠴⠕⢐⢀⠀⠀⠀⢸⠀⠀⠀⠀⠀⠀⠀⠀⠀⠀⠀⠀</a:t>
            </a:r>
            <a:br/>
            <a:r>
              <a:t>⠀⠀⠀⠀⠀⠀⠀⠀⠀⠀⠀⣿⣿⣷⣷⣷⣧⣵⣵⣸⣿⣿⢾⣿⣿⣿⣿⣿⣿⣿⣿⣿⣿⣿⢕⢕⢕⢕⣼⣿⣿⣿⣿⣿⣿⣿⣿⣿⣿⣫⣿⣿⣿⣿⣿⣿⣿⣿⣿⡇⢕⢕⢑⢅⢕⢐⢕⢀⢸⠀⠀⠀⠀⠀⠀⠀⠀⠀⠀⠀⠀</a:t>
            </a:r>
            <a:br/>
            <a:r>
              <a:t>⠀⠀⠀⠀⠀⠀⠀⠀⠀⠀⠀⣿⣿⣿⣿⣿⣿⣿⣿⣿⣿⣿⢿⣿⣿⣿⣿⣿⣿⣿⣿⣿⣿⣿⣷⣿⣿⣿⣿⣿⣿⣿⣿⣿⣿⣿⣿⣿⣿⣿⣿⣿⣿⣿⣿⣿⣿⣿⣿⡇⢕⢕⢕⣷⡇⢕⢕⢕⢕⠀⠀⠀⠀⠀⠀⠀⠀⠀⠀⠀⠀</a:t>
            </a:r>
            <a:br/>
            <a:r>
              <a:t>⠀⠀⠀⠀⠀⠀⠀⠀⠀⠀⠀⣿⣿⣿⣿⣿⣿⣿⣿⣿⣿⣿⣿⣿⣿⣿⣿⣿⣿⣿⣿⣿⣿⣿⣿⣿⣿⣿⣟⢟⣿⣿⣿⣿⣿⣿⣿⣿⣿⣹⣿⣿⣿⣿⣿⣿⣿⣿⣿⡇⢱⢕⢕⢕⢕⠕⢔⢅⢕⠀⠀⠀⠀⠀⠀⠀⠀⠀⠀⠀⠀</a:t>
            </a:r>
            <a:br/>
            <a:r>
              <a:t>⠀⠀⠀⠀⠀⠀⠀⠀⠀⠀⠀⣿⣿⣿⣿⣿⣿⣿⣿⣿⣿⣿⣺⣿⣿⣿⣿⣿⣿⣿⣿⣿⣿⣿⣿⣿⣿⣿⣿⢇⣿⣿⣿⣿⣿⣿⣿⣿⣿⣿⣿⣿⣿⣿⣿⣿⣿⣿⣿⣗⣳⣷⣷⣷⣷⣷⣷⣾⣿⠀⠀⠀⠀⠀⠀⠀⠀⠀⠀⠀⠀</a:t>
            </a:r>
            <a:br/>
            <a:r>
              <a:t>⠀⠀⠀⠀⠀⠀⠀⠀⠀⠀⠀⣿⣿⣿⣿⣿⣿⣿⣿⣿⣿⣿⢸⣿⣿⣿⣿⣿⣿⣿⣿⣿⣿⣿⣿⣿⣿⣿⡇⠕⣿⣿⣿⣿⣿⣿⣿⣿⣿⣿⣿⣿⡏⢽⣿⣿⣿⡗⣿⣿⣟⣏⣝⣝⣝⢝⣝⣕⣕⠀⠀⠀⠀⠀⠀⠀⠀⠀⠀⠀⠀</a:t>
            </a:r>
            <a:br/>
            <a:r>
              <a:t>⠀⠀⠀⠀⠀⠀⠀⠀⠀⠀⠀⣿⣿⣿⣿⣿⣿⣿⣿⣿⣿⣿⢸⣿⣿⣿⣿⣿⣿⣿⣿⣿⣿⣿⣿⣿⣿⣿⢇⠁⢹⣿⣿⣿⣿⣿⣿⣿⣿⣿⣿⢿⢕⣜⣿⣿⣟⣕⣿⣿⣿⣿⣿⣿⣿⣿⣿⣿⣿⠀⠀⠀⠀⠀⠀⠀⠀⠀⠀⠀⠀</a:t>
            </a:r>
            <a:br/>
            <a:r>
              <a:t>⠀⠀⠀⠀⠀⠀⠀⠀⠀⠀⠀⣿⣿⣿⣿⣿⣿⣿⣿⣿⣿⣿⣼⣿⣿⣿⣿⣿⣿⣿⣿⣿⣿⣿⣿⣿⣿⡟⠀⠀⢸⣿⣿⢿⣿⢻⣿⣻⣯⣷⣾⣷⡷⢺⣷⣿⣿⣿⣿⣿⣿⣿⣿⣿⣿⣿⣿⣿⣿⠀⠀⠀⠀⠀⠀⠀⠀⠀⠀⠀⠀</a:t>
            </a:r>
            <a:br/>
            <a:r>
              <a:t>⠀⠀⠀⠀⠀⠀⠀⠀⠀⠀⠀⣿⣿⣿⣿⣿⣿⣿⣿⣿⣿⢿⢕⣿⣿⣿⣿⣿⣿⣿⣿⣿⡿⢿⢿⢻⡿⠁⠀⣶⡔⢻⣿⣿⢿⣿⣷⣷⣾⡯⢽⣟⢱⣟⣟⣿⣿⣿⣿⣿⣿⣿⣿⣿⣽⣷⣿⣿⣿⠀⠀⠀⠀⠀⠀⠀⠀⠀⠀⠀⠀</a:t>
            </a:r>
            <a:br/>
            <a:r>
              <a:t>⠀⠀⠀⠀⠀⠀⠀⠀⠀⠀⠀⣽⣿⣿⣿⣿⣿⣿⣽⣽⣽⣵⡷⠿⢿⢟⢟⣝⣥⣽⣵⣾⣿⣷⣣⣿⠃⠀⢔⣯⣇⠁⢻⣿⣿⣿⣷⣷⣿⣿⣿⣿⣿⣿⣿⣿⣿⣿⣿⣿⣿⣿⣿⣿⣿⣿⣿⣿⣿⠀⠀⠀⠀⠀⠀⠀⠀⠀⠀⠀⠀</a:t>
            </a:r>
            <a:br/>
            <a:r>
              <a:t>⠀⠀⠀⠀⠀⠀⠀⠀⠀⠀⠀⣿⣿⢿⢿⢟⡟⣏⣹⣽⣵⡔⢕⢱⣿⣿⣿⣿⣿⣿⣿⣿⣿⣿⣿⡯⠀⠀⢽⢿⢿⠀⠈⣿⣿⡿⣿⡿⣿⣿⢿⢿⢿⡿⣿⣿⣿⣿⣿⣿⣿⣿⣿⡿⡿⣿⣿⣿⣿⠀⠀⠀⠀⠀⠀⠀⠀⠀⠀⠀⠀</a:t>
            </a:r>
            <a:br/>
            <a:r>
              <a:t>⠀⠀⠀⠀⠀⠀⠀⠀⠀⠀⠀⢕⢕⢵⢇⢸⢵⢟⢻⣿⣟⡇⢕⢸⢿⢿⢿⢿⢏⢝⢝⢝⡝⢕⢜⢕⠀⢄⢕⢕⢕⠀⠀⢜⢝⢟⢳⢜⣇⡕⢕⢕⢕⢕⣿⣿⣿⣿⢿⣾⣿⡗⢎⢧⢗⡗⢟⢟⢿⠀⠀⠀⠀⠀⠀⠀⠀⠀⠀⠀⠀</a:t>
            </a:r>
            <a:br/>
            <a:r>
              <a:t>⠀⠀⠀⠀⠀⠀⠀⠀⠀⠀⠀⢕⢕⢕⢕⢕⢕⢇⢝⢝⢯⢕⣕⢕⢵⢷⢗⣗⡽⢿⣗⣳⢕⢕⢕⢕⠄⢕⠑⠑⠀⠀⠱⡕⢕⢕⢕⢕⢕⢕⢕⢕⢕⢕⣝⣝⣕⣕⣵⣝⣏⣣⣕⣕⣕⣹⣿⣿⣿⠀⠀⠀⠀⠀⠀⠀⠀⠀⠀⠀⠀</a:t>
            </a:r>
            <a:br/>
            <a:r>
              <a:t>⠀⠀⠀⠀⠀⠀⠀⠀⠀⠀⠀⢕⢕⢕⢕⡕⡕⢕⢕⣵⣱⣵⣕⣜⣱⣼⣵⣧⣵⣼⣷⣾⣿⣷⣵⣔⣕⡕⡱⣵⣔⣔⣴⣵⣷⣷⣷⣿⣿⣿⣿⣿⣿⣿⣿⣿⣿⣿⣿⣿⣿⣿⣿⣿⣿⣿⣿⣿⣿⠀⠀⠀⠀⠀⠀⠀⠀⠀⠀⠀⠀</a:t>
            </a:r>
            <a:br/>
            <a:r>
              <a:t>⠀⠀⠀⠀⠀⠀⠀⠀⠀⠀⠀⠚⠚⠙⠑⠚⠓⠓⠛⠛⠛⠛⠛⠛⠛⠛⠛⠛⠛⠛⠛⠛⠛⠛⠛⠛⠋⠛⠛⠛⠛⠛⠛⠛⠛⠛⠛⠛⠛⠛⠛⠛⠛⠛⠛⠛⠛⠛⠛⠛⠛⠛⠛⠛⠛⠛⠛⠛⠛⠀⠀⠀⠀⠀⠀⠀⠀⠀⠀⠀⠀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⠀⠀⠀⠀⠀⠀⠀⠀⠀⠀⠀⣿⣿⣿⣿⣿⣿⣿⣿⣿⣿⣿⣿⣿⣿⣿⣿⣿⣿⣿⣿⣿⣿⣿⣿⣿⣿⣿⣿⣿⣿⣿⣿⣿⣿⣿⣿⣿⢷⡻⢷⢇⢕⢕⢕⢕⢕⢕⡕⢕⢕⢕⢕⢕⢕⢕⢕⢕⢕⠀⠀⠀⠀⠀⠀⠀⠀⠀⠀⠀⠀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⠀⠀⠀⠀⠀⠀⠀⠀⠀⠀⠀⣿⣿⣿⣿⣿⣿⣿⣿⣿⣿⣿⣿⣿⣿⣿⣿⣿⣿⣿⣿⣿⣿⣿⣿⣿⣿⣿⣿⣿⣿⣿⣿⣿⣿⣾⣿⡟⡻⣿⣽⣗⣿⣵⣵⣷⣼⣱⣯⣱⣕⣕⢕⡕⢕⣕⣱⣕⢕⠀⠀⠀⠀⠀⠀⠀⠀⠀⠀⠀⠀</a:t>
            </a:r>
            <a:br/>
            <a:r>
              <a:t>⠀⠀⠀⠀⠀⠀⠀⠀⠀⠀⠀⣿⣿⣿⣿⣿⣿⣿⣿⣿⣿⣿⣿⣿⣿⣿⣿⣿⣿⣿⣿⣿⣿⣿⣿⣿⣿⣿⣿⣿⣿⣿⣿⣿⣿⣿⣯⡏⣷⢿⣿⣾⣿⣿⣿⣿⣿⣾⣿⡽⣜⢱⢜⣸⢺⣸⣕⡇⢱⠀⠀⠀⠀⠀⠀⠀⠀⠀⠀⠀⠀</a:t>
            </a:r>
            <a:br/>
            <a:r>
              <a:t>⠀⠀⠀⠀⠀⠀⠀⠀⠀⠀⠀⣿⣿⣿⣿⣿⣿⣿⣿⣿⣿⣿⣿⣿⣿⣿⣿⣿⣿⣿⣿⣿⣿⣿⣿⣿⣿⣿⣿⣿⣿⣿⣿⣿⣿⣿⣿⣿⣞⣿⣷⣿⣿⣿⣿⣿⣿⣿⣿⣿⣿⣿⣾⣿⣿⣿⡿⡟⢾⠀⠀⠀⠀⠀⠀⠀⠀⠀⠀⠀⠀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⠀⠀⠀⠀⠀⠀⠀⠀⠀⠀⠀⣿⣿⣿⣿⣿⣿⣿⣿⣿⣿⣿⣿⣿⣿⣿⣿⣿⣿⣿⣿⣿⣿⣿⣿⣿⣿⣿⣿⣿⣿⣿⣿⣿⣿⣿⣿⣿⣿⣿⣿⣿⣿⣿⣿⣿⣿⣿⣿⣿⣿⣿⣿⣿⣿⢟⠕⠑⠑⠀⠀⠀⠀⠀⠀⠀⠀⠀⠀⠀⠀</a:t>
            </a:r>
            <a:br/>
            <a:r>
              <a:t>⠀⠀⠀⠀⠀⠀⠀⠀⠀⠀⠀⣿⣿⢿⢿⢿⣿⣿⣿⣿⣿⣿⣿⣿⣿⣿⣿⣿⣿⣿⣿⣿⣿⣿⣿⣿⣿⣿⣿⣿⣿⣿⣿⣿⣿⣿⣿⣿⣿⣿⣿⣿⣿⣿⣿⣿⣿⣿⣿⣿⣿⣿⡿⢏⠁⠀⠀⠀⢱⠀⠀⠀⠀⠀⠀⠀⠀⠀⠀⠀⠀</a:t>
            </a:r>
            <a:br/>
            <a:r>
              <a:t>⠀⠀⠀⠀⠀⠀⠀⠀⠀⠀⠀⣑⡗⢟⢹⢷⣕⢹⢝⢿⣿⣿⣿⣿⣿⣿⣿⣿⣿⣿⣿⣿⣿⣿⣿⣿⣿⣿⣿⣿⣿⣿⣿⣿⣿⣿⣿⣿⣿⣿⣿⣿⣿⣿⣿⣿⣿⣿⡿⣿⢟⠙⠁⠀⠀⠀⠀⠀⢸⠀⠀⠀⠀⠀⠀⠀⠀⠀⠀⠀⠀</a:t>
            </a:r>
            <a:br/>
            <a:r>
              <a:t>⠀⠀⠀⠀⠀⠀⠀⠀⠀⠀⠀⢕⢕⢕⢕⢕⢜⢻⣿⣧⢝⣿⣿⣿⣿⣿⣿⣿⣿⣿⣿⣿⣿⣿⣿⡿⢏⣝⢹⣹⢿⣿⣿⣿⣿⣿⣿⣿⣿⣿⣿⣿⣿⣿⣿⣿⣿⣿⣿⣿⢕⠀⠄⠔⠀⠀⠀⠀⢸⠀⠀⠀⠀⠀⠀⠀⠀⠀⠀⠀⠀</a:t>
            </a:r>
            <a:br/>
            <a:r>
              <a:t>⠀⠀⠀⠀⠀⠀⠀⠀⠀⠀⠀⢕⢕⢕⢕⢕⢕⢕⢜⢿⣷⣜⣿⣿⣿⣿⣿⣿⣿⣿⣿⣿⣿⣿⢏⢕⢕⢜⢿⣾⣿⣿⣿⣿⣿⣿⣿⣿⣿⣿⡟⣿⣿⣿⣿⣿⣿⣿⣿⡇⢕⠢⠅⢑⡀⠀⠀⠀⠑⠀⠀⠀⠀⠀⠀⠀⠀⠀⠀⠀⠀</a:t>
            </a:r>
            <a:br/>
            <a:r>
              <a:t>⠀⠀⠀⠀⠀⠀⠀⠀⠀⠀⠀⣿⣷⣷⣷⣷⣷⣵⣵⣸⣿⣿⢽⣿⣿⣿⣿⣿⣿⣿⣿⣿⣿⣿⡕⢕⢕⣱⣜⣿⣿⣿⣿⣿⣿⣿⣿⣿⣿⢯⣿⣿⣿⣿⣿⣿⣿⣿⣿⡇⢕⢑⢅⡵⡅⢕⢑⢀⢀⠀⠀⠀⠀⠀⠀⠀⠀⠀⠀⠀⠀</a:t>
            </a:r>
            <a:br/>
            <a:r>
              <a:t>⠀⠀⠀⠀⠀⠀⠀⠀⠀⠀⠀⣿⣿⣿⣿⣿⣿⣿⣿⣿⣿⡟⣿⣿⣿⣿⣿⣿⣿⣿⣿⣿⣿⣿⣿⣿⣿⣿⣿⣿⣿⣿⣿⣿⣿⣿⣿⣿⣿⣸⣿⣿⣿⣿⣿⣿⣿⣿⣿⡇⢕⢕⢕⣷⡇⢕⢕⢄⢕⠀⠀⠀⠀⠀⠀⠀⠀⠀⠀⠀⠀</a:t>
            </a:r>
            <a:br/>
            <a:r>
              <a:t>⠀⠀⠀⠀⠀⠀⠀⠀⠀⠀⠀⣿⣿⣿⣿⣿⣿⣿⣿⣿⣿⣿⣾⣿⣿⣿⣿⣿⣿⣿⣿⣿⣿⣿⣿⣿⣿⣿⡟⢏⣿⣿⣿⣿⣿⣿⣿⣿⣿⣽⣿⣿⣿⣿⣿⣿⣿⣿⣿⣇⢕⡇⢕⢕⢕⢕⢑⢅⢕⠀⠀⠀⠀⠀⠀⠀⠀⠀⠀⠀⠀</a:t>
            </a:r>
            <a:br/>
            <a:r>
              <a:t>⠀⠀⠀⠀⠀⠀⠀⠀⠀⠀⠀⣿⣿⣿⣿⣿⣿⣿⣿⣿⣿⣿⢻⣿⣿⣿⣿⣿⣿⣿⣿⣿⣿⣿⣿⣿⣿⣿⣿⢸⣿⣿⣿⣿⣿⣿⣿⣿⣿⣟⣿⣿⣿⣿⣿⣿⣿⣿⣿⣿⣷⣷⣷⣷⣷⣾⣿⣿⣿⠀⠀⠀⠀⠀⠀⠀⠀⠀⠀⠀⠀</a:t>
            </a:r>
            <a:br/>
            <a:r>
              <a:t>⠀⠀⠀⠀⠀⠀⠀⠀⠀⠀⠀⣿⣿⣿⣿⣿⣿⣿⣿⣿⣿⣿⢸⣿⣿⣿⣿⣿⣿⣿⣿⣿⣿⣿⣿⣿⣿⣿⠇⠜⣿⣿⣿⣿⣿⣿⣿⣿⣿⣿⣿⣿⣟⢹⣿⣿⣿⡇⣿⣿⣿⣟⣝⣝⣝⣝⣝⣕⢜⠀⠀⠀⠀⠀⠀⠀⠀⠀⠀⠀⠀</a:t>
            </a:r>
            <a:br/>
            <a:r>
              <a:t>⠀⠀⠀⠀⠀⠀⠀⠀⠀⠀⠀⣿⣿⣿⣿⣿⣿⣿⣿⣿⣿⣿⢼⣿⣿⣿⣿⣿⣿⣿⣿⣿⣿⣿⣿⣿⣿⣿⢀⠑⢹⣯⣿⣿⣿⣿⣿⣿⣿⣿⣿⡿⢕⣜⣿⣿⣿⣧⣼⣿⣿⣿⣿⣿⣿⣿⣿⣿⣿⠀⠀⠀⠀⠀⠀⠀⠀⠀⠀⠀⠀</a:t>
            </a:r>
            <a:br/>
            <a:r>
              <a:t>⠀⠀⠀⠀⠀⠀⠀⠀⠀⠀⠀⣿⣿⣿⣿⣿⣿⣿⣿⣿⣿⣿⣸⣿⣿⣿⣿⣿⣿⣿⣿⣿⣿⣿⣿⣿⣿⡏⠀⠀⠘⣿⣿⢿⣿⣟⣿⣿⣯⣷⣿⣷⡷⢺⣿⣿⣿⣿⣿⣿⣿⣿⣿⣿⣿⣿⣿⣿⣿⠀⠀⠀⠀⠀⠀⠀⠀⠀⠀⠀⠀</a:t>
            </a:r>
            <a:br/>
            <a:r>
              <a:t>⠀⠀⠀⠀⠀⠀⠀⠀⠀⠀⠀⣿⣿⣿⣿⣿⣿⣿⣿⣿⣿⢿⢟⣿⣿⣿⣿⣿⣿⣿⣿⣿⡿⢿⡿⣿⣿⠑⠀⣴⡔⢹⣿⣿⢿⣿⣷⣷⣾⢻⢹⢏⢇⣽⣿⣿⣿⣿⣿⣿⣿⣿⣿⣿⣿⣿⣿⣿⣿⠀⠀⠀⠀⠀⠀⠀⠀⠀⠀⠀⠀</a:t>
            </a:r>
            <a:br/>
            <a:r>
              <a:t>⠀⠀⠀⠀⠀⠀⠀⠀⠀⠀⠀⣻⣿⣿⣿⣿⣿⣿⣿⣽⣽⣵⣵⢿⢿⢟⢟⣏⣩⣽⣧⣿⣿⣿⣧⣿⢇⠀⢀⢟⣧⠀⢻⣿⣿⣿⣷⣷⣾⣿⣿⣿⣿⣿⣿⣿⣿⣿⣿⣿⣿⣿⣿⣿⣿⣿⣿⣿⣿⠀⠀⠀⠀⠀⠀⠀⠀⠀⠀⠀⠀</a:t>
            </a:r>
            <a:br/>
            <a:r>
              <a:t>⠀⠀⠀⠀⠀⠀⠀⠀⠀⠀⠀⣿⣿⢿⠿⢟⢟⢟⢽⣽⣵⢕⢕⣵⣿⣿⣿⣿⣿⣿⣿⣿⣿⣿⣿⣿⠀⠀⢸⢿⢿⠀⠀⢻⣿⡿⣿⣿⣿⣿⣿⣿⢿⣿⣿⣿⣿⣿⣿⣿⣿⣿⣿⣿⢿⣿⣿⣿⣿⠀⠀⠀⠀⠀⠀⠀⠀⠀⠀⠀⠀</a:t>
            </a:r>
            <a:br/>
            <a:r>
              <a:t>⠀⠀⠀⠀⠀⠀⠀⠀⠀⠀⠀⢕⢱⢕⢗⢱⢷⢟⣿⣿⣿⢟⢕⢽⣿⢿⢿⣿⢟⢟⢏⢝⢝⢼⢜⢏⠀⢀⢕⢕⢕⠀⠀⢜⢕⢟⢽⢟⣕⢕⢕⢕⢕⢕⢿⣿⣿⣿⣿⣿⣿⡏⣵⢷⢇⢟⢻⢿⢿⠀⠀⠀⠀⠀⠀⠀⠀⠀⠀⠀⠀</a:t>
            </a:r>
            <a:br/>
            <a:r>
              <a:t>⠀⠀⠀⠀⠀⠀⠀⠀⠀⠀⠀⢕⢕⢕⢕⢕⢕⢕⢝⢝⢏⢕⢕⡕⡞⢧⢵⢷⡗⢾⣗⢳⢕⢕⢕⢕⢀⠕⠅⠕⠁⠀⢅⢕⢕⢕⢕⢕⢕⢕⢕⢕⢕⢕⢜⢝⣝⣕⣵⣝⢟⡕⢕⣕⢕⣜⣿⣿⣷⠀⠀⠀⠀⠀⠀⠀⠀⠀⠀⠀⠀</a:t>
            </a:r>
            <a:br/>
            <a:r>
              <a:t>⠀⠀⠀⠀⠀⠀⠀⠀⠀⠀⠀⢕⢕⢕⢕⢕⢕⢕⢕⣕⣕⣕⣜⣝⣗⣣⣵⣵⣕⣻⣵⣽⣧⣵⣕⣅⢕⢕⣕⣕⡰⢔⣔⣱⣵⣷⣷⣷⣷⣿⣷⣷⣾⣿⣿⣿⣿⣿⣿⣿⣿⣿⣿⣿⣿⣿⣿⣿⣿⠀⠀⠀⠀⠀⠀⠀⠀⠀⠀⠀⠀</a:t>
            </a:r>
            <a:br/>
            <a:r>
              <a:t>⠀⠀⠀⠀⠀⠀⠀⠀⠀⠀⠀⠑⠓⠃⠓⠓⠃⠚⠚⠛⠛⠛⠛⠛⠛⠛⠛⠛⠛⠛⠛⠛⠛⠛⠛⠛⠓⠛⠛⠛⠛⠛⠛⠛⠛⠛⠛⠛⠛⠛⠛⠛⠛⠛⠛⠛⠛⠛⠛⠛⠛⠛⠛⠛⠛⠛⠛⠛⠛⠀⠀⠀⠀⠀⠀⠀⠀⠀⠀⠀⠀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⠀⠀⠀⠀⠀⠀⠀⠀⠀⠀⠀⣿⣿⣿⣿⣿⣿⣿⣿⣿⣿⣿⣿⣿⣿⣿⣿⣿⣿⣿⣿⣿⣿⣿⣿⣿⣿⣿⣿⣿⣿⣿⣿⣿⣿⣿⣿⣿⣻⣯⣿⣇⡗⢕⢕⢕⡕⢱⣕⢕⢕⢕⢕⢕⢕⢕⢕⢕⢕⠀⠀⠀⠀⠀⠀⠀⠀⠀⠀⠀⠀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⠀⠀⠀⠀⠀⠀⠀⠀⠀⠀⠀⣿⣿⣿⣿⣿⣿⣿⣿⣿⣿⣿⣿⣿⣿⣿⣿⣿⣿⣿⣿⣿⣿⣿⣿⣿⣿⣿⣿⣿⣿⣿⣿⣿⣿⣿⣿⣿⣿⣿⣿⣿⣻⡽⢿⣷⣼⢷⣿⣇⡱⣵⡕⡕⢕⢱⣵⣕⣕⠀⠀⠀⠀⠀⠀⠀⠀⠀⠀⠀⠀</a:t>
            </a:r>
            <a:br/>
            <a:r>
              <a:t>⠀⠀⠀⠀⠀⠀⠀⠀⠀⠀⠀⣿⣿⣿⣿⣿⣿⣻⣿⣿⣿⣿⣿⣿⣿⣿⣿⣿⣿⣿⣿⣿⣿⣿⣿⣿⣿⣿⣿⣿⣿⣿⣿⣿⣿⣿⣿⣿⣿⢻⣿⣿⣿⣿⣿⣿⣿⣿⣿⣿⣇⡕⢳⣝⣺⣮⣝⢕⢱⠀⠀⠀⠀⠀⠀⠀⠀⠀⠀⠀⠀</a:t>
            </a:r>
            <a:br/>
            <a:r>
              <a:t>⠀⠀⠀⠀⠀⠀⠀⠀⠀⠀⠀⣿⣿⣿⣿⣿⣿⣿⣿⣿⣿⣿⣿⣿⣿⣿⣿⣿⣿⣿⣿⣿⣿⣿⣿⣿⣿⣿⣿⣿⣿⣿⣿⣿⣿⣿⣿⣿⣷⣿⣿⣽⣿⣿⣿⣿⣿⣿⣿⣿⣿⣿⣿⣿⣿⣷⢿⢟⢻⠀⠀⠀⠀⠀⠀⠀⠀⠀⠀⠀⠀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⠀⠀⠀⠀⠀⠀⠀⠀⠀⠀⠀⣿⣿⣿⣿⣿⣿⣿⣿⣿⣿⣿⣿⣿⣿⣿⣿⣿⣿⣿⣿⣿⣿⣿⣿⣿⣿⣿⣿⣿⣿⣿⣿⣿⣿⣿⣿⣿⣿⣿⣿⣿⣿⣿⣿⣿⣿⣿⣿⣿⣿⣿⣿⣿⣿⢟⠕⠑⢱⠀⠀⠀⠀⠀⠀⠀⠀⠀⠀⠀⠀</a:t>
            </a:r>
            <a:br/>
            <a:r>
              <a:t>⠀⠀⠀⠀⠀⠀⠀⠀⠀⠀⠀⣿⢿⣿⢿⢿⣿⣿⣿⣿⣿⣿⣿⣿⣿⣿⣿⣿⣿⣿⣿⣿⣿⣿⣿⣿⣿⣿⣿⣿⣿⣿⣿⣿⣿⣿⣿⣿⣿⣿⣿⣿⣿⣿⣿⣿⣿⣿⡿⣿⣿⣿⡿⢟⠁⠀⠀⠀⢸⠀⠀⠀⠀⠀⠀⠀⠀⠀⠀⠀⠀</a:t>
            </a:r>
            <a:br/>
            <a:r>
              <a:t>⠀⠀⠀⠀⠀⠀⠀⠀⠀⠀⠀⣑⢗⢟⢳⢷⣕⢽⣟⢿⣿⣿⣿⣿⣿⣿⣿⣿⣿⣿⣿⣿⣿⣿⣿⣿⣿⣿⣿⣿⣿⣿⣿⣿⣿⣿⣿⣿⣿⣿⣿⣿⣿⣿⣿⣿⣿⣿⣿⣿⢟⠉⠀⢀⠀⠀⠀⠀⢜⠀⠀⠀⠀⠀⠀⠀⠀⠀⠀⠀⠀</a:t>
            </a:r>
            <a:br/>
            <a:r>
              <a:t>⠀⠀⠀⠀⠀⠀⠀⠀⠀⠀⠀⢕⢕⢕⢕⢕⢜⢻⣿⣧⢹⣿⣿⣿⣿⣿⣿⣿⣿⣿⣿⣿⣿⣿⣿⢿⢏⣝⢝⣽⢿⣿⣿⣿⣿⣿⣿⣿⣿⣿⣿⣿⣿⣿⣿⣿⣿⣿⣿⣿⢕⠐⢀⠕⠀⠀⠀⠀⠕⠀⠀⠀⠀⠀⠀⠀⠀⠀⠀⠀⠀</a:t>
            </a:r>
            <a:br/>
            <a:r>
              <a:t>⠀⠀⠀⠀⠀⠀⠀⠀⠀⠀⠀⢕⢕⢕⢕⢕⢕⢕⢝⣿⣷⣟⣿⣿⣿⣿⣿⣿⣿⣿⣿⣿⣿⣿⢏⢕⢔⢜⢿⣾⣿⣿⣿⣿⣿⣿⣿⣿⣿⣿⡏⣿⣿⣿⣿⣿⣿⣿⣿⡇⢑⢖⠕⢕⢀⢀⠀⠀⠀⠀⠀⠀⠀⠀⠀⠀⠀⠀⠀⠀⠀</a:t>
            </a:r>
            <a:br/>
            <a:r>
              <a:t>⠀⠀⠀⠀⠀⠀⠀⠀⠀⠀⠀⣿⣷⣷⣷⣷⣵⣵⣕⣽⣿⣯⢻⣿⣿⣿⣿⣿⣿⣿⣿⣿⣿⣿⢕⢕⢕⣱⣜⣿⣿⣿⣿⣿⣿⣿⣿⣿⣿⣯⣽⣿⣿⣿⣿⣿⣿⣿⣿⡇⢕⢕⢅⡵⣕⢔⢕⢄⢄⠀⠀⠀⠀⠀⠀⠀⠀⠀⠀⠀⠀</a:t>
            </a:r>
            <a:br/>
            <a:r>
              <a:t>⠀⠀⠀⠀⠀⠀⠀⠀⠀⠀⠀⣿⣿⣿⣿⣿⣿⣿⣿⣿⣿⣿⢿⣿⣿⣿⣿⣿⣿⣿⣿⣿⣿⣿⣿⣿⣿⣿⣿⣿⣿⣿⣿⣿⣿⣿⣿⣿⣿⣿⣿⣿⣿⣿⣿⣿⣿⣿⣿⡇⢕⢕⢔⢺⢷⢕⢕⢔⢕⠀⠀⠀⠀⠀⠀⠀⠀⠀⠀⠀⠀</a:t>
            </a:r>
            <a:br/>
            <a:r>
              <a:t>⠀⠀⠀⠀⠀⠀⠀⠀⠀⠀⠀⣿⣿⣿⣿⣿⣿⣿⣿⣿⣿⣿⣾⣿⣿⣿⣿⣿⣿⣿⣿⣿⣿⣿⣿⣿⣿⣿⡟⢫⣿⣿⣿⣿⣿⣿⣿⣿⣿⣿⣿⣿⣿⣿⣿⣿⣿⣿⣿⣧⢕⡇⢕⢕⢕⢕⢕⢁⢕⠀⠀⠀⠀⠀⠀⠀⠀⠀⠀⠀⠀</a:t>
            </a:r>
            <a:br/>
            <a:r>
              <a:t>⠀⠀⠀⠀⠀⠀⠀⠀⠀⠀⠀⣿⣿⣿⣿⣿⣿⣿⣿⣿⣿⣏⣿⣿⣿⣿⣿⣿⣿⣿⣿⣿⣿⣿⣿⣿⣿⣿⡷⢸⣿⣿⣿⣿⣿⣿⣿⣿⣿⣿⣿⣿⣿⣿⣿⣿⣿⣿⣿⣿⣷⣷⣷⣷⣷⣿⣿⣿⣾⠀⠀⠀⠀⠀⠀⠀⠀⠀⠀⠀⠀</a:t>
            </a:r>
            <a:br/>
            <a:r>
              <a:t>⠀⠀⠀⠀⠀⠀⠀⠀⠀⠀⠀⣿⣿⣿⣿⣿⣿⣿⣿⣿⣿⣟⣿⣿⣿⣿⣿⣿⣿⣿⣿⣿⣿⣿⣿⣿⣿⣿⠑⢸⣿⣿⣿⣿⣿⣿⣿⣿⣿⣿⣿⣿⡟⢽⣿⣿⣿⣟⢸⣿⢿⡟⣝⢕⣝⣝⣝⣕⢕⠀⠀⠀⠀⠀⠀⠀⠀⠀⠀⠀⠀</a:t>
            </a:r>
            <a:br/>
            <a:r>
              <a:t>⠀⠀⠀⠀⠀⠀⠀⠀⠀⠀⠀⣿⣿⣿⣿⣿⣿⣿⣿⣿⣿⣯⢹⣿⣿⣿⣿⣿⣿⣿⣿⣿⣿⣿⣿⣿⣯⣿⠀⠀⢻⣿⣿⣿⣿⣿⣿⣿⣿⣿⣿⡿⢕⣞⣻⣿⣿⣧⣼⣿⣿⣿⣿⣿⣿⣿⣿⣿⣿⠀⠀⠀⠀⠀⠀⠀⠀⠀⠀⠀⠀</a:t>
            </a:r>
            <a:br/>
            <a:r>
              <a:t>⠀⠀⠀⠀⠀⠀⠀⠀⠀⠀⠀⣿⣿⣿⣿⣿⣿⣿⣿⣿⣿⣿⣸⣿⣿⣿⣿⣿⣿⣿⣿⣿⣿⣿⣿⣿⣿⡏⠀⠀⠘⣿⣿⢿⣿⣿⣿⣯⣯⣷⣵⣷⡷⢺⣿⣿⣿⣿⣿⣿⣿⣿⣿⣿⣿⣿⣿⣿⣿⠀⠀⠀⠀⠀⠀⠀⠀⠀⠀⠀⠀</a:t>
            </a:r>
            <a:br/>
            <a:r>
              <a:t>⠀⠀⠀⠀⠀⠀⠀⠀⠀⠀⠀⣿⣿⣿⣿⣿⣿⣿⣿⣿⡿⢯⢺⣿⣿⣿⣿⣿⣿⣿⣿⣿⣿⢿⡿⣿⣿⠃⠀⢠⢄⢹⣿⣿⡿⣿⣷⣷⣾⡏⢽⡏⢣⢕⣽⣿⣿⣿⣿⣿⣿⣿⣿⣿⣿⣿⣿⣿⣿⠀⠀⠀⠀⠀⠀⠀⠀⠀⠀⠀⠀</a:t>
            </a:r>
            <a:br/>
            <a:r>
              <a:t>⠀⠀⠀⠀⠀⠀⠀⠀⠀⠀⠀⣿⣿⣿⣿⣿⣿⣿⣿⣯⣽⣵⣼⡿⠿⢿⢟⣏⣍⣹⣷⣿⣿⣷⣷⣿⡟⠀⠀⢇⣿⠁⢹⣿⣿⣿⣷⣷⣾⣿⣿⣿⣿⣿⣿⣿⣿⣿⣿⣿⣿⣿⣿⣿⣿⣿⣿⣿⣿⠀⠀⠀⠀⠀⠀⠀⠀⠀⠀⠀⠀</a:t>
            </a:r>
            <a:br/>
            <a:r>
              <a:t>⠀⠀⠀⠀⠀⠀⠀⠀⠀⠀⠀⣿⣿⣿⢿⢿⢟⣟⣫⣝⣽⢕⢕⣵⣿⣿⣿⣿⣿⣿⣿⣿⣿⣿⣿⣿⠇⠀⠀⢧⢿⢐⠀⢻⣿⣿⣿⣿⣿⣿⣿⣿⣿⣿⣿⣿⣿⣿⣿⣿⣿⣿⣿⣿⣿⣿⣿⣿⣿⠀⠀⠀⠀⠀⠀⠀⠀⠀⠀⠀⠀</a:t>
            </a:r>
            <a:br/>
            <a:r>
              <a:t>⠀⠀⠀⠀⠀⠀⠀⠀⠀⠀⠀⢱⢕⢵⢜⢕⡽⣿⣿⣿⡟⡇⢱⢽⣿⣿⣿⣿⡿⢻⢟⢟⢏⢽⢜⢻⠀⠀⢔⢕⢕⠀⠀⢜⢝⢟⢿⢏⢜⢕⢕⢕⢕⢇⢗⣾⣿⣿⣿⣿⣽⣏⢱⡾⡼⢕⢹⢿⢿⠀⠀⠀⠀⠀⠀⠀⠀⠀⠀⠀⠀</a:t>
            </a:r>
            <a:br/>
            <a:r>
              <a:t>⠀⠀⠀⠀⠀⠀⠀⠀⠀⠀⠀⢕⢕⢕⢕⢕⢕⢵⢞⢻⣟⢕⢕⢹⣟⣧⢵⢜⣗⣧⢼⢕⢕⢕⢕⢕⠀⢁⠕⠕⠕⠀⢄⢕⢕⢕⢕⢕⢕⢕⢕⢕⢕⢕⢜⢟⢟⢕⢜⢝⢟⢕⢕⢕⢱⢕⢻⣷⣾⠀⠀⠀⠀⠀⠀⠀⠀⠀⠀⠀⠀</a:t>
            </a:r>
            <a:br/>
            <a:r>
              <a:t>⠀⠀⠀⠀⠀⠀⠀⠀⠀⠀⠀⢕⢕⢕⢕⢕⢜⢝⢕⢕⣕⢕⢕⢇⢕⣗⣕⢕⣕⢞⣝⣕⣕⣕⣕⢁⢰⢔⢔⣔⢔⢄⡄⣕⣕⣵⣵⣵⣵⣷⣷⣷⣵⣷⣷⣿⣿⣿⣿⣿⣿⣿⣿⣿⣿⣿⣿⣿⣿⠀⠀⠀⠀⠀⠀⠀⠀⠀⠀⠀⠀</a:t>
            </a:r>
            <a:br/>
            <a:r>
              <a:t>⠀⠀⠀⠀⠀⠀⠀⠀⠀⠀⠀⠑⠑⠑⠑⠑⠑⠑⠛⠚⠚⠛⠛⠛⠛⠛⠛⠛⠛⠛⠛⠛⠛⠛⠛⠛⠓⠓⠛⠛⠛⠚⠛⠛⠛⠛⠛⠛⠛⠛⠛⠛⠛⠛⠛⠛⠛⠛⠛⠛⠛⠛⠛⠛⠛⠛⠛⠛⠛⠀⠀⠀⠀⠀⠀⠀⠀⠀⠀⠀⠀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⠀⠀⠀⠀⠀⠀⠀⠀⠀⠀⠀⣾⣿⣿⣿⣿⣿⣿⣿⣿⣿⣿⣿⣿⣿⣿⣿⣿⣿⣿⣿⣿⣿⣿⣿⣿⣿⣿⣿⣿⣿⣿⣿⣿⣿⣿⣿⣿⣿⣿⣿⣻⣿⣣⢕⢕⢕⡕⣵⡕⡱⣕⢕⢕⢕⢕⢕⢕⢕⠀⠀⠀⠀⠀⠀⠀⠀⠀⠀⠀⠀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⠀⠀⠀⠀⠀⠀⠀⠀⠀⠀⠀⣿⣿⣿⣿⣿⣿⣿⣿⣿⣿⣿⣿⣿⣿⣿⣿⣿⣿⣿⣿⣿⣿⣿⣿⣿⣿⣿⣿⣿⣿⣿⣿⣿⣿⣿⣿⣿⣿⣿⣾⣿⣿⡿⣾⣾⣧⢧⣿⣿⣾⡻⣵⢱⣕⢱⣱⢵⣵⠀⠀⠀⠀⠀⠀⠀⠀⠀⠀⠀⠀</a:t>
            </a:r>
            <a:br/>
            <a:r>
              <a:t>⠀⠀⠀⠀⠀⠀⠀⠀⠀⠀⠀⣿⣿⣿⣿⣿⣿⣻⣿⣿⣿⣿⣿⣿⣿⣿⣿⣿⣿⣿⣿⣿⣿⣿⣿⣿⣿⣿⣿⣿⣿⣿⣿⣿⣿⣿⣿⣟⣿⣿⣿⣿⣿⣿⣿⣿⣿⣿⣿⣿⣧⡕⣷⣵⣯⣿⣇⣎⡕⠀⠀⠀⠀⠀⠀⠀⠀⠀⠀⠀⠀</a:t>
            </a:r>
            <a:br/>
            <a:r>
              <a:t>⠀⠀⠀⠀⠀⠀⠀⠀⠀⠀⠀⣿⣿⣿⣿⣿⣿⣿⣿⣿⣿⣿⣾⣿⣿⣿⣿⣿⣿⣿⣿⣿⣿⣿⣿⣿⣿⣿⣿⣿⣿⣿⣿⣿⣿⣿⣿⣿⣯⣿⣿⣿⣿⣿⣿⣿⣿⣿⣿⣿⣿⣿⣿⣿⣿⣿⡿⢏⢇⠀⠀⠀⠀⠀⠀⠀⠀⠀⠀⠀⠀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⠀⠀⠀⠀⠀⠀⠀⠀⠀⠀⠀⣿⣿⣿⣿⣿⣿⣿⣿⣿⣿⣿⣿⣿⣿⣿⣿⣿⣿⣿⣿⣿⣿⣿⣿⣿⣿⣿⣿⣿⣿⣿⣿⣿⣿⣿⣿⣿⣿⣿⣿⣿⣿⣿⣿⣿⣿⣿⣿⣿⣿⣿⣿⣿⣿⡟⠇⠑⢱⠀⠀⠀⠀⠀⠀⠀⠀⠀⠀⠀⠀</a:t>
            </a:r>
            <a:br/>
            <a:r>
              <a:t>⠀⠀⠀⠀⠀⠀⠀⠀⠀⠀⠀⢿⢿⡿⢿⢿⣿⣿⣿⣿⣿⣿⣿⣿⣿⣿⣿⣿⣿⣿⣿⣿⣿⣿⣿⣿⣿⣿⣿⣿⣿⣿⣿⣿⣿⣿⣿⣿⣿⣿⣿⣿⣿⣿⣿⣿⣿⣿⣿⣿⣿⣿⡿⢟⠈⠀⠀⠀⠜⠀⠀⠀⠀⠀⠀⠀⠀⠀⠀⠀⠀</a:t>
            </a:r>
            <a:br/>
            <a:r>
              <a:t>⠀⠀⠀⠀⠀⠀⠀⠀⠀⠀⠀⣑⢜⢞⢺⢮⣕⢫⡻⢿⣿⣿⣿⣿⣿⣿⣿⣿⣿⣿⣿⣿⣿⣿⣿⣿⣿⣿⣿⣿⣿⣿⣿⣿⣿⣿⣿⣿⣿⣿⣟⣿⣿⣿⣿⣿⣿⣿⣿⣹⢟⠙⠁⢁⠀⠀⠀⠀⠀⠀⠀⠀⠀⠀⠀⠀⠀⠀⠀⠀⠀</a:t>
            </a:r>
            <a:br/>
            <a:r>
              <a:t>⠀⠀⠀⠀⠀⠀⠀⠀⠀⠀⠀⢕⢕⢕⢕⢕⢝⢷⣷⡧⢿⣿⣿⣿⣿⣿⣿⣿⣿⣿⣿⣿⣿⣿⣿⢿⢯⣝⢝⣹⣿⣿⣿⣿⣿⣿⣿⣿⣿⣿⣿⣿⣿⣿⣿⣿⣿⣿⣿⣿⡇⢐⠀⠕⠀⠀⠀⠀⠀⠀⠀⠀⠀⠀⠀⠀⠀⠀⠀⠀⠀</a:t>
            </a:r>
            <a:br/>
            <a:r>
              <a:t>⠀⠀⠀⠀⠀⠀⠀⠀⠀⠀⠀⢕⢕⢕⢕⢕⢕⢕⢹⣿⣧⣿⣿⣿⣿⣿⣿⣿⣿⣿⣿⣿⣿⣿⢏⢕⢔⢜⢿⣷⣿⣿⣿⣿⣿⣿⣿⣿⣿⡿⣟⣽⣿⣿⣿⣿⣿⣿⣿⡇⢑⢖⠕⢕⢀⢀⢀⠀⠀⠀⠀⠀⠀⠀⠀⠀⠀⠀⠀⠀⠀</a:t>
            </a:r>
            <a:br/>
            <a:r>
              <a:t>⠀⠀⠀⠀⠀⠀⠀⠀⠀⠀⠀⣿⣷⣷⣷⣷⣷⣕⣵⣻⣿⣇⣿⣿⣿⣿⣿⣿⣿⣿⣿⣿⣿⣿⢕⢕⢕⣱⣜⣿⣿⣿⣿⣿⣿⣿⣿⣿⣿⣯⣽⣿⣿⣿⣿⣿⣿⣿⣿⡇⢕⢕⢑⢵⢵⢕⢕⢔⢄⠀⠀⠀⠀⠀⠀⠀⠀⠀⠀⠀⠀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⠀⠀⠀⠀⠀⠀⠀⠀⠀⠀⠀⣿⣿⣿⣿⣿⣿⣿⣿⣿⣿⣿⣿⣿⣿⣿⣿⣿⣿⣿⣿⣿⣿⣿⣿⣿⣿⣿⣿⣿⣿⣿⣿⣿⣿⣿⣿⣿⣿⣿⣿⣿⣿⣿⣿⣿⣿⣿⣿⡇⢕⢕⢕⢸⢾⢕⢕⢔⢕⠀⠀⠀⠀⠀⠀⠀⠀⠀⠀⠀⠀</a:t>
            </a:r>
            <a:br/>
            <a:r>
              <a:t>⠀⠀⠀⠀⠀⠀⠀⠀⠀⠀⠀⣿⣿⣿⣿⣿⣿⣿⣿⣿⣿⣿⣿⣿⣿⣿⣿⣿⣿⣿⣿⣿⣿⣿⣿⣿⣿⡿⢿⢻⣿⣿⣿⣿⣿⣿⣿⣿⣿⣿⣿⣿⣿⣿⣿⣿⣿⣿⣿⣷⢕⡇⢕⢕⢕⢄⢕⢁⢕⠀⠀⠀⠀⠀⠀⠀⠀⠀⠀⠀⠀</a:t>
            </a:r>
            <a:br/>
            <a:r>
              <a:t>⠀⠀⠀⠀⠀⠀⠀⠀⠀⠀⠀⣿⣿⣿⣿⣿⣿⣿⣿⣿⣿⡷⣿⣿⣿⣿⣿⣿⣿⣿⣿⣿⣿⣿⣿⣿⣿⣿⡇⣾⣿⣿⣿⣿⣿⣿⣿⣿⣿⣿⣻⣿⣿⣿⣿⣿⣿⣿⣻⣿⣧⣷⣷⣷⣷⣾⣿⣿⣿⠀⠀⠀⠀⠀⠀⠀⠀⠀⠀⠀⠀</a:t>
            </a:r>
            <a:br/>
            <a:r>
              <a:t>⠀⠀⠀⠀⠀⠀⠀⠀⠀⠀⠀⣿⣿⣿⣿⣿⣿⣿⣿⣿⣿⡇⣿⣿⣿⣿⣿⣿⣿⣿⣿⣿⣿⣿⣿⣿⣿⣯⡕⢸⣿⣿⣿⣿⣿⣿⣿⣿⣿⣿⣿⣿⡿⢹⣿⣿⣿⣿⢹⣿⣿⣟⣝⣕⣜⣝⡕⢕⢕⠀⠀⠀⠀⠀⠀⠀⠀⠀⠀⠀⠀</a:t>
            </a:r>
            <a:br/>
            <a:r>
              <a:t>⠀⠀⠀⠀⠀⠀⠀⠀⠀⠀⠀⣿⣿⣿⣿⣿⣿⣿⣿⣿⣿⡧⣿⣿⣿⣿⣿⣿⣿⣿⣿⣿⣿⣿⣿⣿⣿⣿⠠⠕⢿⣿⣿⣿⣿⣿⣿⣿⣿⣿⣿⡿⢕⣞⣻⣿⣟⣇⣸⣿⣿⣿⣿⣿⣿⣿⣿⣿⣿⠀⠀⠀⠀⠀⠀⠀⠀⠀⠀⠀⠀</a:t>
            </a:r>
            <a:br/>
            <a:r>
              <a:t>⠀⠀⠀⠀⠀⠀⠀⠀⠀⠀⠀⣿⣿⣿⣿⣿⣿⣿⣿⣿⣿⣿⣽⣿⣿⣿⣿⣿⣿⣿⣿⣿⣿⣿⣿⣿⣿⡏⠀⠀⠘⣿⣿⢿⣿⣿⣿⣿⣿⣵⣼⣷⡷⢾⣿⣿⣿⣿⣿⣿⣿⣿⣿⣿⣿⣿⣿⣿⣿⠀⠀⠀⠀⠀⠀⠀⠀⠀⠀⠀⠀</a:t>
            </a:r>
            <a:br/>
            <a:r>
              <a:t>⠀⠀⠀⠀⠀⠀⠀⠀⠀⠀⠀⣿⣿⣿⣿⣿⣿⣿⣿⣿⡿⢟⢹⣿⣿⣿⣿⣿⣿⣿⣿⣿⣿⡿⡿⣿⣿⢇⠀⢠⡄⠹⣿⣿⣷⢷⣷⣷⣾⡯⢽⢽⢹⢸⣻⣻⣿⣿⣿⣿⣿⣿⣿⣿⣿⣿⣿⣿⣿⠀⠀⠀⠀⠀⠀⠀⠀⠀⠀⠀⠀</a:t>
            </a:r>
            <a:br/>
            <a:r>
              <a:t>⠀⠀⠀⠀⠀⠀⠀⠀⠀⠀⠀⣿⣿⣿⣿⣿⣟⣟⣿⣿⣵⣵⣼⣿⢿⢿⢟⣟⣍⣫⣯⣿⣾⣧⣻⣿⣿⠀⠀⢾⣺⠀⢻⣿⣿⣿⣷⣷⣷⣿⣿⣿⣿⣿⣿⣿⣿⣿⣿⣿⣿⣿⣿⣿⣿⣿⣿⣿⣿⠀⠀⠀⠀⠀⠀⠀⠀⠀⠀⠀⠀</a:t>
            </a:r>
            <a:br/>
            <a:r>
              <a:t>⠀⠀⠀⠀⠀⠀⠀⠀⠀⠀⠀⣿⣿⣿⡿⢿⢟⣟⢻⣝⣝⢕⢕⣷⣷⣿⣿⣿⣿⣿⣿⣿⣿⣿⣿⣿⡿⠀⠀⣮⣽⢄⠀⢻⣿⣿⣿⣿⣿⣿⣿⣿⣿⣿⣿⣿⣿⣿⣿⣿⣿⣿⣿⣿⣿⣿⣿⣿⣿⠀⠀⠀⠀⠀⠀⠀⠀⠀⠀⠀⠀</a:t>
            </a:r>
            <a:br/>
            <a:r>
              <a:t>⠀⠀⠀⠀⠀⠀⠀⠀⠀⠀⠀⢕⢕⢕⢇⡵⢯⣿⣿⣿⡿⢇⢕⣿⣿⣿⣿⣿⢿⢻⢟⢟⡝⢕⢝⢿⡇⠀⢀⢕⢕⠄⠀⢜⢻⢗⢾⢼⢜⢕⢕⢕⢕⢕⢳⣾⣿⣿⣿⣿⣿⡿⣞⣮⣣⢽⢵⣿⢿⠀⠀⠀⠀⠀⠀⠀⠀⠀⠀⠀⠀</a:t>
            </a:r>
            <a:br/>
            <a:r>
              <a:t>⠀⠀⠀⠀⠀⠀⠀⠀⠀⠀⠀⢕⢕⢕⢕⢕⢕⢕⢟⢻⢟⢕⢕⢝⢺⣕⣕⢽⡗⣵⢱⢵⢕⢕⢕⢕⠀⠀⠕⢕⠕⠀⢔⢕⢕⢕⢕⢕⢜⢕⢕⢕⢕⢕⢕⢗⢞⢇⢏⡝⢟⢟⢕⢇⢕⢕⢷⣷⣷⠀⠀⠀⠀⠀⠀⠀⠀⠀⠀⠀⠀</a:t>
            </a:r>
            <a:br/>
            <a:r>
              <a:t>⠀⠀⠀⠀⠀⠀⠀⠀⠀⠀⠀⢕⢕⢕⢕⢕⢕⢕⢕⢕⢕⢝⢕⢕⢝⢕⢕⢝⢕⢜⣕⣇⢕⢕⢕⢑⢰⢄⢔⢔⢄⢄⢄⢕⣕⣕⣵⣵⣵⣵⣵⣵⣵⣷⣷⣷⣿⣷⣾⣿⣿⣿⣾⣿⣿⣿⣿⣿⣿⠀⠀⠀⠀⠀⠀⠀⠀⠀⠀⠀⠀</a:t>
            </a:r>
            <a:br/>
            <a:r>
              <a:t>⠀⠀⠀⠀⠀⠀⠀⠀⠀⠀⠀⠑⠑⠑⠑⠑⠑⠑⠃⠚⠛⠓⠓⠓⠛⠛⠛⠛⠛⠛⠛⠛⠛⠛⠛⠓⠓⠑⠛⠛⠛⠃⠛⠛⠛⠛⠛⠛⠛⠛⠛⠛⠛⠛⠛⠛⠛⠛⠛⠛⠛⠛⠛⠛⠛⠛⠛⠛⠛⠀⠀⠀⠀⠀⠀⠀⠀⠀⠀⠀⠀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⠀⠀⠀⠀⠀⠀⠀⠀⠀⠀⠀⣿⣿⣿⣿⣿⣿⣿⣿⣿⣿⣿⣿⣿⣿⣿⣿⣿⣿⣿⣿⣿⣿⣿⣿⣿⣿⣿⣿⣿⣿⣿⣿⣿⣿⣿⣿⣿⣿⣿⣿⣯⣿⣿⡕⡕⢕⢇⢱⣱⢕⣸⣕⢇⢕⢕⢕⢕⢕⠀⠀⠀⠀⠀⠀⠀⠀⠀⠀⠀⠀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⠀⠀⠀⠀⠀⠀⠀⠀⠀⠀⠀⣿⣿⣿⣿⣿⣿⣿⣿⣿⣿⣿⣿⣿⣿⣿⣿⣿⣿⣿⣿⣿⣿⣿⣿⣿⣿⣿⣿⣿⣿⣿⣿⣿⣿⣿⣿⣿⣿⣿⣿⣿⣿⣿⣟⣿⣧⣷⣟⣿⣾⣟⡺⢕⢇⡕⢧⡗⢇⠀⠀⠀⠀⠀⠀⠀⠀⠀⠀⠀⠀</a:t>
            </a:r>
            <a:br/>
            <a:r>
              <a:t>⠀⠀⠀⠀⠀⠀⠀⠀⠀⠀⠀⣿⣿⣿⣿⣿⣯⣿⣟⣿⣿⣿⣿⣿⣿⣿⣿⣿⣿⣿⣿⣿⣿⣿⣿⣿⣿⣿⣿⣿⣿⣿⣿⣿⣿⣿⣿⣿⣿⣿⣿⣿⣿⣿⣿⣿⣿⣿⣿⣿⣿⣧⣽⣷⣷⣾⣿⣵⣕⠀⠀⠀⠀⠀⠀⠀⠀⠀⠀⠀⠀</a:t>
            </a:r>
            <a:br/>
            <a:r>
              <a:t>⠀⠀⠀⠀⠀⠀⠀⠀⠀⠀⠀⣿⣿⣿⣿⣿⣿⣿⣿⣿⣿⣿⣿⣿⣿⣿⣿⣿⣿⣿⣿⣿⣿⣿⣿⣿⣿⣿⣿⣿⣿⣿⣿⣿⣿⣿⣿⣿⣷⣿⣿⣿⣿⣿⣿⣿⣿⣿⣿⣿⣿⣿⣿⣿⣿⣿⣿⣟⢕⠀⠀⠀⠀⠀⠀⠀⠀⠀⠀⠀⠀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⠀⠀⠀⠀⠀⠀⠀⠀⠀⠀⠀⣿⣿⣿⣿⣿⣿⣿⣿⣿⣿⣿⣿⣿⣿⣿⣿⣿⣿⣿⣿⣿⣿⣿⣿⣿⣿⣿⣿⣿⣿⣿⣿⣿⣿⣿⣿⣿⣿⣿⣿⣿⣿⣿⣿⣿⣿⣿⣿⣿⣿⣿⣿⣿⡿⢯⠇⠑⠁⠀⠀⠀⠀⠀⠀⠀⠀⠀⠀⠀⠀</a:t>
            </a:r>
            <a:br/>
            <a:r>
              <a:t>⠀⠀⠀⠀⠀⠀⠀⠀⠀⠀⠀⢿⢟⢟⢟⢿⣿⣿⣿⣿⣿⣿⣿⣿⣿⣿⣿⣿⣿⣿⣿⣿⣿⣿⣿⣿⣿⣿⣿⣿⣿⣿⣿⣿⣿⣿⣿⣿⣿⣿⣿⣿⣿⣿⣿⣿⣿⣿⣟⣿⣿⣿⡿⢟⠁⠀⠀⠀⠀⠀⠀⠀⠀⠀⠀⠀⠀⠀⠀⠀⠀</a:t>
            </a:r>
            <a:br/>
            <a:r>
              <a:t>⠀⠀⠀⠀⠀⠀⠀⠀⠀⠀⠀⡁⢕⢞⢷⣕⡕⢝⢻⣿⣿⣿⣿⣿⣿⣿⣿⣿⣿⣿⣿⣿⣿⣿⣿⣿⣿⣿⣿⣿⣿⣿⣿⣿⣿⣿⣿⣿⣿⣿⣿⣿⣿⣿⣿⣿⣿⣿⣿⣟⡟⠙⠁⢅⠀⠀⠀⠀⠀⠀⠀⠀⠀⠀⠀⠀⠀⠀⠀⠀⠀</a:t>
            </a:r>
            <a:br/>
            <a:r>
              <a:t>⠀⠀⠀⠀⠀⠀⠀⠀⠀⠀⠀⢔⢕⢕⢕⢕⢝⢷⣧⢜⢻⣿⣿⣿⣿⣿⣿⣿⣿⣿⣿⣿⣿⣿⣿⢟⢹⣕⡕⣜⡻⣿⣿⣿⣿⣿⣿⣿⣿⣿⣿⣿⣿⣿⣿⣿⣿⣿⣿⣿⡷⢕⢐⢑⠀⠀⠀⠀⠀⠀⠀⠀⠀⠀⠀⠀⠀⠀⠀⠀⠀</a:t>
            </a:r>
            <a:br/>
            <a:r>
              <a:t>⠀⠀⠀⠀⠀⠀⠀⠀⠀⠀⠀⢕⢕⢕⢕⢕⢕⢕⢻⣿⣕⣿⣿⣿⣿⣿⣿⣿⣿⣿⣿⣿⣿⣿⢇⢕⢕⢜⢻⣾⣾⣿⣿⣿⣿⣿⣿⣿⣿⣿⣟⣽⣿⣿⣿⣿⣿⣿⣿⣿⢕⢓⢂⢕⢅⢀⢀⢀⠀⠀⠀⠀⠀⠀⠀⠀⠀⠀⠀⠀⠀</a:t>
            </a:r>
            <a:br/>
            <a:r>
              <a:t>⠀⠀⠀⠀⠀⠀⠀⠀⠀⠀⠀⣿⣷⣾⣷⣷⣷⣧⣕⣿⣿⢎⣿⣿⣿⣿⣿⣿⣿⣿⣿⣿⣿⣿⢕⢕⢱⣵⣵⣿⣿⣿⣿⣿⣿⣿⣿⣿⣿⣿⣼⣿⣿⣿⣿⣿⣿⣿⣿⣿⢕⠕⢕⢱⢱⢕⢕⢕⢄⠀⠀⠀⠀⠀⠀⠀⠀⠀⠀⠀⠀</a:t>
            </a:r>
            <a:br/>
            <a:r>
              <a:t>⠀⠀⠀⠀⠀⠀⠀⠀⠀⠀⠀⣿⣿⣿⣿⣿⣿⣿⣿⣿⣿⢿⣿⣿⣿⣿⣿⣿⣿⣿⣿⣿⣿⣿⣿⣿⣿⣿⣿⣿⣿⣿⣿⣿⣿⣿⣿⣿⣿⣿⣿⣿⣿⣿⣿⣿⣿⣿⣿⣿⢕⢕⢕⢸⢿⢕⢕⠕⢕⠀⠀⠀⠀⠀⠀⠀⠀⠀⠀⠀⠀</a:t>
            </a:r>
            <a:br/>
            <a:r>
              <a:t>⠀⠀⠀⠀⠀⠀⠀⠀⠀⠀⠀⣿⣿⣿⣿⣿⣿⣿⣿⣿⣿⢧⣿⣿⣿⣿⣿⣿⣿⣿⣿⣿⣿⣿⣿⣿⣿⡿⢿⣿⣿⣿⣿⣿⣿⣿⣿⣿⣿⣿⣿⣿⣿⣿⣿⣿⣿⣿⣿⣿⡕⢸⢕⢕⢕⢕⢑⢐⢑⠀⠀⠀⠀⠀⠀⠀⠀⠀⠀⠀⠀</a:t>
            </a:r>
            <a:br/>
            <a:r>
              <a:t>⠀⠀⠀⠀⠀⠀⠀⠀⠀⠀⠀⣿⣿⣿⣿⣿⣿⣿⣿⣿⣿⡗⣿⣿⣿⣿⣿⣿⣿⣿⣿⣿⣿⣿⣿⣿⣿⣷⢕⣿⣿⣿⣿⣿⣿⣿⣿⣿⣿⣿⣿⣿⣿⣿⣿⣿⣿⣿⢿⣿⣧⣼⣷⣾⣿⣿⣿⣿⣿⠀⠀⠀⠀⠀⠀⠀⠀⠀⠀⠀⠀</a:t>
            </a:r>
            <a:br/>
            <a:r>
              <a:t>⠀⠀⠀⠀⠀⠀⠀⠀⠀⠀⠀⣿⣿⣿⣿⣿⣿⣿⣿⣿⣿⢕⣿⣿⣿⣿⣿⣿⣿⣿⣿⣿⣿⣿⣿⣿⣿⣏⠕⢻⣿⣿⣿⣿⣿⣿⣿⣿⣿⣿⣿⣿⡟⢻⣿⣿⣿⣿⡎⣿⣿⣟⣝⣕⣕⣕⣕⣕⣕⠀⠀⠀⠀⠀⠀⠀⠀⠀⠀⠀⠀</a:t>
            </a:r>
            <a:br/>
            <a:r>
              <a:t>⠀⠀⠀⠀⠀⠀⠀⠀⠀⠀⠀⣿⣿⣿⣿⣿⣿⣿⣿⣿⣿⡕⣿⣿⣿⣿⣿⣿⣿⣿⣿⣿⣿⣿⣿⣿⣿⡟⠄⠘⢿⣿⣿⣿⣿⣿⣿⣿⣿⣿⣷⡯⢵⢕⣿⣿⣿⣿⣵⣿⣿⢿⣿⣿⣿⣿⣿⣿⣿⠀⠀⠀⠀⠀⠀⠀⠀⠀⠀⠀⠀</a:t>
            </a:r>
            <a:br/>
            <a:r>
              <a:t>⠀⠀⠀⠀⠀⠀⠀⠀⠀⠀⠀⣿⣿⣿⣿⣿⣿⣿⣿⣿⣿⢇⣿⣿⣿⣿⣿⣿⣿⣿⣿⣿⣿⣿⣿⣿⣿⡇⠀⠀⠘⣿⣯⢽⢿⡟⣿⣿⣽⣵⣷⣷⣗⢺⣿⣿⣿⣿⣿⣿⣿⣿⣿⣿⣿⣿⣿⣿⣿⠀⠀⠀⠀⠀⠀⠀⠀⠀⠀⠀⠀</a:t>
            </a:r>
            <a:br/>
            <a:r>
              <a:t>⠀⠀⠀⠀⠀⠀⠀⠀⠀⠀⠀⣿⣿⣿⣿⣿⣿⣿⣿⣿⣷⡫⢿⣿⣿⣿⣿⣿⣿⣿⣿⣿⣿⣿⣿⣿⣿⡇⠀⠀⠀⠸⣿⣷⣷⣷⣷⢵⢾⢯⢽⢝⢕⢳⣟⡟⢿⣿⣿⣿⣿⣿⣟⣿⣿⣿⣾⣿⣷⠀⠀⠀⠀⠀⠀⠀⠀⠀⠀⠀⠀</a:t>
            </a:r>
            <a:br/>
            <a:r>
              <a:t>⠀⠀⠀⠀⠀⠀⠀⠀⠀⠀⠀⢟⣻⣿⣿⣿⣿⣟⣟⣟⣕⣕⣽⣿⡿⢿⢟⢛⢙⢏⢝⣳⣷⡇⢽⣿⣿⠀⠀⡕⢰⠀⢻⣿⣵⣵⣼⣽⣼⣷⣼⣷⣷⣾⣿⣿⣿⣿⣿⣿⣿⣿⣿⣿⣿⣿⣿⣿⣿⠀⠀⠀⠀⠀⠀⠀⠀⠀⠀⠀⠀</a:t>
            </a:r>
            <a:br/>
            <a:r>
              <a:t>⠀⠀⠀⠀⠀⠀⠀⠀⠀⠀⠀⣿⣿⣿⣿⡿⢿⢿⣟⣟⡝⢝⢕⣵⣷⣷⣾⣿⣿⣿⣾⣿⣿⣷⣿⣿⣿⠀⠀⢕⢸⠀⠁⣿⣿⣿⣿⣿⣿⣿⣿⣿⣿⣿⣿⣿⣿⣿⣿⣿⣿⣿⣿⣿⣿⣿⣿⣿⣿⠀⠀⠀⠀⠀⠀⠀⠀⠀⠀⠀⠀</a:t>
            </a:r>
            <a:br/>
            <a:r>
              <a:t>⠀⠀⠀⠀⠀⠀⠀⠀⠀⠀⠀⢝⢝⢱⢕⢱⣾⣿⣿⣿⣿⢕⢕⢝⣿⣿⣿⢿⢟⢟⢟⢟⢏⢏⢹⣿⣿⡀⠀⢕⢕⠀⠀⢸⢿⢝⢝⢝⢝⢟⢝⢝⢹⢝⢝⣽⣿⣿⣿⣿⣿⣿⣿⡿⡻⢟⣟⣟⣻⠀⠀⠀⠀⠀⠀⠀⠀⠀⠀⠀⠀</a:t>
            </a:r>
            <a:br/>
            <a:r>
              <a:t>⠀⠀⠀⠀⠀⠀⠀⠀⠀⠀⠀⢕⢕⢕⢕⢕⢕⢜⢽⢵⢗⢕⢕⢕⢕⢕⢕⢕⡕⡕⢕⢕⢕⢕⢕⢕⠉⠁⢕⢕⠕⠀⢄⢕⢕⢕⢕⢕⢕⢇⢕⢕⢕⢕⢕⢽⢽⢿⢟⢏⣻⢯⢾⢜⢝⢝⢜⣧⣵⠀⠀⠀⠀⠀⠀⠀⠀⠀⠀⠀⠀</a:t>
            </a:r>
            <a:br/>
            <a:r>
              <a:t>⠀⠀⠀⠀⠀⠀⠀⠀⠀⠀⠀⢕⢕⢕⢕⢕⢕⢕⢕⢕⢕⢕⢕⢗⢗⢝⢕⢕⢕⢕⢕⢕⢕⢕⢕⠔⢄⠀⠀⠀⢁⠀⠘⢕⢕⢕⢕⢕⢕⢕⢕⢕⢕⣕⣕⣱⣱⣵⣵⣵⣧⣵⣵⣧⣵⣵⣮⣞⣿⠀⠀⠀⠀⠀⠀⠀⠀⠀⠀⠀⠀</a:t>
            </a:r>
            <a:br/>
            <a:r>
              <a:t>⠀⠀⠀⠀⠀⠀⠀⠀⠀⠀⠀⠑⠑⠑⠑⠑⠑⠑⠑⠑⠑⠑⠑⠑⠑⠑⠃⠑⠑⠑⠓⠓⠑⠑⠑⠐⠘⠑⠑⠑⠑⠑⠑⠓⠑⠓⠛⠛⠛⠛⠛⠛⠛⠛⠛⠛⠛⠛⠛⠛⠛⠛⠛⠛⠛⠛⠛⠛⠛⠀⠀⠀⠀⠀⠀⠀⠀⠀⠀⠀⠀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⠀⠀⠀⠀⠀⠀⠀⠀⠀⠀⠀⣿⣿⣿⣿⣿⣿⣿⣿⣿⣿⣿⣿⣿⣿⣿⣿⣿⣿⣿⣿⣿⣿⣿⣿⣿⣿⣿⣿⣿⣿⣿⣿⣿⣿⣿⣿⣿⣿⣿⡿⣷⣿⡾⣱⣜⡕⢕⢱⡵⡱⢷⡇⢕⡕⢕⢕⢕⢕⠀⠀⠀⠀⠀⠀⠀⠀⠀⠀⠀⠀</a:t>
            </a:r>
            <a:br/>
            <a:r>
              <a:t>⠀⠀⠀⠀⠀⠀⠀⠀⠀⠀⠀⣿⣿⣿⣿⣿⣿⣿⣿⣿⣿⣿⣿⣿⣿⣿⣿⣿⣿⣿⣿⣿⣿⣿⣿⣿⣿⣿⣿⣿⣿⣿⣿⣿⣿⣿⣿⣿⣽⣿⣿⣿⣿⣿⣿⣿⣿⣾⣟⣿⣽⢿⣜⢣⢧⢕⢕⢟⢕⠀⠀⠀⠀⠀⠀⠀⠀⠀⠀⠀⠀</a:t>
            </a:r>
            <a:br/>
            <a:r>
              <a:t>⠀⠀⠀⠀⠀⠀⠀⠀⠀⠀⠀⣿⣿⣿⣿⣿⣿⣿⣿⣿⣿⣿⣿⣿⣿⣿⣿⣿⣿⣿⣿⣿⣿⣿⣿⣿⣿⣿⣿⣿⣿⣿⣿⣿⣿⣿⣿⣿⣿⣟⣿⣿⣿⣿⣿⣿⣿⣿⣿⣿⣿⣷⣾⣽⣿⣿⣷⣷⣕⠀⠀⠀⠀⠀⠀⠀⠀⠀⠀⠀⠀</a:t>
            </a:r>
            <a:br/>
            <a:r>
              <a:t>⠀⠀⠀⠀⠀⠀⠀⠀⠀⠀⠀⣿⣿⣿⣿⣿⣿⣿⣿⣿⣿⣿⣿⣿⣿⣿⣿⣿⣿⣿⣿⣿⣿⣿⣿⣿⣿⣿⣿⣿⣿⣿⣿⣿⣿⣿⣿⣿⣷⣾⣽⣿⣿⣿⣿⣿⣿⣿⣿⣿⣿⣿⣿⣿⣿⣿⡿⢏⢕⠀⠀⠀⠀⠀⠀⠀⠀⠀⠀⠀⠀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⠀⠀⠀⠀⠀⠀⠀⠀⠀⠀⠀⣿⣿⣿⣿⣿⣿⣿⣿⣿⣿⣿⣿⣿⣿⣿⣿⣿⣿⣿⣿⣿⣿⣿⣿⣿⣿⣿⣿⣿⣿⣿⣿⣿⣿⣿⣿⣿⣿⣿⣿⣿⣿⣿⣿⣿⣿⣿⣿⣿⣿⣿⣿⣿⣿⢟⠝⠑⠁⠀⠀⠀⠀⠀⠀⠀⠀⠀⠀⠀⠀</a:t>
            </a:r>
            <a:br/>
            <a:r>
              <a:t>⠀⠀⠀⠀⠀⠀⠀⠀⠀⠀⠀⢟⢟⢟⢟⢿⣿⣿⣿⣿⣿⣿⣿⣿⣿⣿⣿⣿⣿⣿⣿⣿⣿⣿⣿⣿⣿⣿⣿⣿⣿⣿⣿⣿⣿⣿⣿⣿⣿⣿⣿⣿⣿⣿⣿⣿⣿⣿⣿⣿⣿⣿⡿⢟⠁⠀⠀⠀⠀⠀⠀⠀⠀⠀⠀⠀⠀⠀⠀⠀⠀</a:t>
            </a:r>
            <a:br/>
            <a:r>
              <a:t>⠀⠀⠀⠀⠀⠀⠀⠀⠀⠀⠀⡈⢝⢗⢷⣵⡕⣹⢻⣿⣿⣿⣿⣿⣿⣿⣿⣿⣿⣿⣿⣿⣿⣿⣿⣿⣿⣿⣿⣿⣿⣿⣿⣿⣿⣿⣿⣿⣿⣿⣿⣿⣿⣿⣿⣿⣿⣿⣿⣧⡟⢕⠀⢐⠀⠀⠀⠀⠀⠀⠀⠀⠀⠀⠀⠀⠀⠀⠀⠀⠀</a:t>
            </a:r>
            <a:br/>
            <a:r>
              <a:t>⠀⠀⠀⠀⠀⠀⠀⠀⠀⠀⠀⢕⢕⢕⢕⢕⢝⢿⣼⡜⢿⣿⣿⣿⣿⣿⣿⣿⣿⣿⣿⣿⣿⣿⣿⢟⠣⢕⡕⣵⣹⣿⣿⣿⣿⣿⣿⣿⣿⣿⣿⣿⣿⣿⣿⣿⣿⣿⣿⣿⡿⢕⢔⢑⠀⠀⠀⠀⠀⠀⠀⠀⠀⠀⠀⠀⠀⠀⠀⠀⠀</a:t>
            </a:r>
            <a:br/>
            <a:r>
              <a:t>⠀⠀⠀⠀⠀⠀⠀⠀⠀⠀⠀⢕⢕⢕⢕⢕⢕⢕⢻⣿⣵⣻⣿⣿⣿⣿⣿⣿⣿⣿⣿⣿⣿⣿⡇⢕⢕⢕⢻⣷⣿⣿⣿⣿⣿⣿⣿⣿⣿⣿⢿⣽⣿⣿⣿⣿⣿⣿⣿⣿⢕⢑⢓⢔⢥⢄⢀⢀⠀⠀⠀⠀⠀⠀⠀⠀⠀⠀⠀⠀⠀</a:t>
            </a:r>
            <a:br/>
            <a:r>
              <a:t>⠀⠀⠀⠀⠀⠀⠀⠀⠀⠀⠀⣿⣷⣷⣷⣷⣧⣵⣼⣿⣯⢹⣿⣿⣿⣿⣿⣿⣿⣿⣿⣿⣿⣿⢕⢕⣱⣕⣷⣿⣿⣿⣿⣿⣿⣿⣿⣿⣿⣿⣾⣿⣿⣿⣿⣿⣿⣿⣿⣿⢕⢕⢕⢕⢕⡕⢅⢅⢔⠀⠀⠀⠀⠀⠀⠀⠀⠀⠀⠀⠀</a:t>
            </a:r>
            <a:br/>
            <a:r>
              <a:t>⠀⠀⠀⠀⠀⠀⠀⠀⠀⠀⠀⣿⣿⣿⣿⣿⣿⣿⣿⣿⣿⡧⣿⣿⣿⣿⣿⣿⣿⣿⣿⣿⣿⣿⣿⣿⣿⣿⣿⣿⣿⣿⣿⣿⣿⣿⣿⣿⣿⣯⣿⣿⣿⣿⣿⣿⣿⣿⣿⣿⡇⢕⢕⢸⢿⢇⢕⢄⢕⠀⠀⠀⠀⠀⠀⠀⠀⠀⠀⠀⠀</a:t>
            </a:r>
            <a:br/>
            <a:r>
              <a:t>⠀⠀⠀⠀⠀⠀⠀⠀⠀⠀⠀⣿⣿⣿⣿⣿⣿⣿⣿⣿⣿⣷⣿⣿⣿⣿⣿⣿⣿⣿⣿⣿⣿⣿⣿⣿⣿⢿⢟⣿⣿⣿⣿⣿⣿⣿⣿⣿⣿⣟⣿⣿⣿⣿⣿⣿⣿⣿⣿⣿⡕⢸⢕⢕⢕⢕⢕⢀⢅⠀⠀⠀⠀⠀⠀⠀⠀⠀⠀⠀⠀</a:t>
            </a:r>
            <a:br/>
            <a:r>
              <a:t>⠀⠀⠀⠀⠀⠀⠀⠀⠀⠀⠀⣿⣿⣿⣿⣿⣿⣿⣿⣿⣿⢻⣿⣿⣿⣿⣿⣿⣿⣿⣿⣿⣿⣿⣿⣿⣿⣿⢕⣿⣿⣿⣿⣿⣿⣿⣿⣿⣿⣿⢿⣿⣿⣿⣿⣿⣿⣿⣿⣿⣧⣹⣷⣷⣿⣿⣿⣿⣿⠀⠀⠀⠀⠀⠀⠀⠀⠀⠀⠀⠀</a:t>
            </a:r>
            <a:br/>
            <a:r>
              <a:t>⠀⠀⠀⠀⠀⠀⠀⠀⠀⠀⠀⣿⣿⣿⣿⣿⣿⣿⣿⣿⣿⢸⣿⣿⣿⣿⣿⣿⣿⣿⣿⣿⣿⣿⣿⣿⣿⣏⢕⢻⣿⣿⣿⣿⣿⣿⣿⣿⣿⣿⣿⣿⣿⢻⣿⣿⣿⣿⡇⣿⣿⣿⣼⣱⣕⣵⣵⣕⣕⠀⠀⠀⠀⠀⠀⠀⠀⠀⠀⠀⠀</a:t>
            </a:r>
            <a:br/>
            <a:r>
              <a:t>⠀⠀⠀⠀⠀⠀⠀⠀⠀⠀⠀⣿⣿⣿⣿⣿⣿⣿⣿⣿⣟⡕⣿⣿⣿⣿⣿⣿⣿⣿⣿⣿⣿⣿⣿⣿⣿⡇⠄⠘⢿⣿⣿⣿⣿⣿⣿⣿⣿⣿⣷⡯⢵⢕⣿⣿⣿⣿⣷⣿⣿⡿⣿⣿⣿⣿⣿⣿⣿⠀⠀⠀⠀⠀⠀⠀⠀⠀⠀⠀⠀</a:t>
            </a:r>
            <a:br/>
            <a:r>
              <a:t>⠀⠀⠀⠀⠀⠀⠀⠀⠀⠀⠀⣿⣿⣿⣿⣿⣿⣿⣿⣿⣿⡕⣿⣿⣿⣿⣿⣿⣿⣿⣿⣿⣿⣿⣿⣿⣿⡇⠀⠀⠘⣿⣯⢽⢿⡟⣻⣟⣽⣵⣮⣟⡷⢺⣿⣿⣿⣿⣿⣿⣿⣿⣿⣿⣿⣿⣿⣿⣿⠀⠀⠀⠀⠀⠀⠀⠀⠀⠀⠀⠀</a:t>
            </a:r>
            <a:br/>
            <a:r>
              <a:t>⠀⠀⠀⠀⠀⠀⠀⠀⠀⠀⠀⣿⣿⣿⣿⣿⣿⣿⣿⣿⡿⡏⣿⣿⣿⣿⣿⣿⣿⣿⣿⣿⣿⣿⣿⣿⣿⠁⠀⠀⠀⠘⣿⡕⢷⣷⣷⣷⢷⢿⢽⢝⢝⢕⣜⡟⢿⣿⣿⣿⣿⣿⣿⣿⣿⣿⣿⣿⣷⠀⠀⠀⠀⠀⠀⠀⠀⠀⠀⠀⠀</a:t>
            </a:r>
            <a:br/>
            <a:r>
              <a:t>⠀⠀⠀⠀⠀⠀⠀⠀⠀⠀⠀⢟⣿⣿⣿⣿⣿⣟⣟⣟⣕⣕⣿⣿⣿⢿⢿⢛⢙⣏⣝⣳⣷⢕⣿⣿⡏⠀⢔⡕⢀⠀⢻⣿⣵⣵⣧⣵⣽⣷⣾⣷⣷⣷⣾⣿⣿⣿⣿⣿⣿⣿⣿⣿⣿⣿⣿⣿⣿⠀⠀⠀⠀⠀⠀⠀⠀⠀⠀⠀⠀</a:t>
            </a:r>
            <a:br/>
            <a:r>
              <a:t>⠀⠀⠀⠀⠀⠀⠀⠀⠀⠀⠀⣿⣿⣿⣿⡿⢿⢿⣟⢟⡝⢝⢕⣵⣧⣷⣾⣿⣿⣿⣾⣿⣿⣷⣿⣿⢕⠀⢅⢇⣷⠀⠘⣿⣿⣿⣿⣿⣿⣿⣿⣿⣿⣿⣿⣿⣿⣿⣿⣿⣿⣿⣿⣿⣿⣿⣿⣿⣿⠀⠀⠀⠀⠀⠀⠀⠀⠀⠀⠀⠀</a:t>
            </a:r>
            <a:br/>
            <a:r>
              <a:t>⠀⠀⠀⠀⠀⠀⠀⠀⠀⠀⠀⢝⢝⢕⢔⢕⢳⣻⣿⣯⡇⢕⢜⢿⣿⣿⣿⣿⢿⢻⢟⢻⢏⢏⢟⢿⣧⢀⢑⢝⢕⠀⠀⢿⢟⢝⢝⢝⢝⢟⢝⢝⢝⢝⢝⢯⣿⣿⣿⣿⣟⣿⣿⣿⢻⢟⣻⣿⣿⠀⠀⠀⠀⠀⠀⠀⠀⠀⠀⠀⠀</a:t>
            </a:r>
            <a:br/>
            <a:r>
              <a:t>⠀⠀⠀⠀⠀⠀⠀⠀⠀⠀⠀⢕⢕⢕⢕⢕⢕⢜⢝⢵⢕⢕⢜⢕⢕⢜⢕⢕⢕⢕⢕⢕⢕⢕⢕⢕⠉⢁⢕⢕⢕⠀⢀⢕⢕⢕⢕⢕⢕⢕⢕⢕⢕⢕⢕⢼⣯⢿⢿⢟⢻⢏⡽⢕⢟⢝⢝⣷⣕⠀⠀⠀⠀⠀⠀⠀⠀⠀⠀⠀⠀</a:t>
            </a:r>
            <a:br/>
            <a:r>
              <a:t>⠀⠀⠀⠀⠀⠀⠀⠀⠀⠀⠀⢕⢕⢕⢕⢕⢕⢕⢕⢕⢕⢕⢕⢕⢕⢗⢕⢕⢕⢕⢕⢕⢕⢕⢕⠄⢄⠀⠀⠀⠁⠀⠕⡕⢕⢕⢕⢕⢕⢕⢕⢕⢕⢕⢕⣕⣕⣱⣕⣱⣣⣼⣵⣵⣵⣵⣵⣼⣿⠀⠀⠀⠀⠀⠀⠀⠀⠀⠀⠀⠀</a:t>
            </a:r>
            <a:br/>
            <a:r>
              <a:t>⠀⠀⠀⠀⠀⠀⠀⠀⠀⠀⠀⠑⠑⠑⠑⠑⠑⠑⠑⠑⠑⠑⠑⠑⠑⠑⠑⠑⠑⠑⠑⠑⠑⠑⠑⠀⠘⠑⠑⠑⠑⠐⠐⠑⠑⠓⠓⠚⠛⠛⠛⠛⠛⠛⠛⠛⠛⠛⠛⠛⠛⠛⠛⠛⠛⠛⠛⠛⠛⠀⠀⠀⠀⠀⠀⠀⠀⠀⠀⠀⠀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⠀⠀⠀⠀⠀⠀⠀⠀⠀⠀⠀⣿⣿⣿⣿⣿⣿⣿⣿⣿⣿⣿⣿⣿⣿⣿⣿⣿⣿⣿⣿⣿⣿⣿⣿⣿⣿⢇⢏⢕⢕⢕⢞⢹⣿⣿⣿⣿⣿⣿⣿⣿⣿⣿⣿⣿⣿⣿⣿⣿⣿⣿⣿⣿⣿⣿⣿⣿⣿⠀⠀⠀⠀⠀⠀⠀⠀⠀⠀⠀⠀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⠀⠀⠀⠀⠀⠀⠀⠀⠀⠀⠀⣿⣿⣿⣿⣿⣿⣿⣿⣿⣿⣿⣿⣿⣿⣿⣿⣿⣿⣿⣿⣿⣿⣿⣿⣿⣿⣷⣷⣷⣿⣿⣷⢕⣿⣿⣿⣿⣿⣿⣿⣿⣿⣿⣿⣿⣿⣿⣿⣿⣿⣿⣿⣿⣿⣿⣿⣿⣿⠀⠀⠀⠀⠀⠀⠀⠀⠀⠀⠀⠀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⠀⠀⠀⠀⠀⠀⠀⠀⠀⠀⠀⣿⣿⣿⣿⣿⣿⣿⣿⣿⣿⣿⣿⣿⣿⣿⣿⣿⣿⣿⣿⣿⣿⣿⣿⣿⣾⣟⢟⢿⣿⣿⣿⣇⣿⣿⣿⣿⣿⣿⣿⣿⣿⣿⣿⣿⣿⣿⣿⣿⣿⣿⣿⣿⣿⣿⣿⣿⣿⠀⠀⠀⠀⠀⠀⠀⠀⠀⠀⠀⠀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⠀⠀⠀⠀⠀⠀⠀⠀⠀⠀⠀⣿⣿⣿⣿⣿⣿⣿⣿⣿⣿⣿⣿⣿⣿⣿⣿⣿⣿⣿⣿⣿⣿⣿⣿⣿⣿⣿⣿⣿⣿⣿⣿⣿⡏⢟⢿⢿⣿⣿⣿⣿⣿⣿⣿⣿⣿⣿⣿⣿⣿⣿⣿⣿⣿⣿⣿⣿⣿⠀⠀⠀⠀⠀⠀⠀⠀⠀⠀⠀⠀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⠀⠀⠀⠀⠀⠀⠀⠀⠀⠀⠀⣿⣿⣿⣿⣿⣿⣿⣿⣿⣿⣿⣿⣿⣿⣿⣿⣿⣿⣿⣿⣿⣿⣿⣿⣿⣿⣿⣿⣿⣿⣿⣿⣿⡇⢕⢕⠑⢑⢜⢝⢟⢟⣿⣿⣿⣿⣿⣿⣿⣿⣿⣿⣿⣿⣿⣿⣿⣿⠀⠀⠀⠀⠀⠀⠀⠀⠀⠀⠀⠀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⠀⠀⠀⠀⠀⠀⠀⠀⠀⠀⠀⣿⣿⣿⣿⣿⣿⣿⣿⣿⣿⣿⣿⣿⣿⣿⣿⣿⣿⣿⣿⣿⣿⣿⣿⡿⢟⢝⣿⣷⣜⣿⣿⡟⢕⢕⢔⢕⢕⠔⢕⢕⢕⢸⣿⣿⣿⣿⣿⣿⣿⣿⣿⣿⣿⣿⣿⣿⣿⠀⠀⠀⠀⠀⠀⠀⠀⠀⠀⠀⠀</a:t>
            </a:r>
            <a:br/>
            <a:r>
              <a:t>⠀⠀⠀⠀⠀⠀⠀⠀⠀⠀⠀⣿⣿⣿⣿⣿⣿⣿⣿⣿⣿⣿⣿⣿⣿⣿⣿⣿⣿⣿⣿⣿⡿⢟⢝⢕⠕⠕⢝⣿⣝⣝⡗⢕⢕⢕⢕⢕⠑⢕⠕⠁⢕⢕⣿⣿⣿⣿⣿⣿⣿⣿⣿⣿⣿⣿⣿⣿⣿⠀⠀⠀⠀⠀⠀⠀⠀⠀⠀⠀⠀</a:t>
            </a:r>
            <a:br/>
            <a:r>
              <a:t>⠀⠀⠀⠀⠀⠀⠀⠀⠀⠀⠀⣿⣿⣿⣿⣿⣿⣿⣿⣿⣿⣿⣿⣿⣿⣿⣿⣿⣿⣿⣿⣿⡇⢕⢕⠄⠀⠀⠐⡗⡳⢮⢕⢕⢕⢕⢕⠑⠀⢕⠀⠀⠁⢕⢸⣿⣿⣿⣿⣿⣿⣿⣿⣿⣿⣿⣿⣿⣿⠀⠀⠀⠀⠀⠀⠀⠀⠀⠀⠀⠀</a:t>
            </a:r>
            <a:br/>
            <a:r>
              <a:t>⠀⠀⠀⠀⠀⠀⠀⠀⠀⠀⠀⣿⣿⣿⣿⣿⣿⣿⣿⣿⣿⣿⣿⣿⣿⣿⣿⣿⣿⣿⣿⣿⡇⢕⠀⠁⠀⠀⠀⢕⢽⢽⢕⢕⢕⢕⢕⠀⢄⠀⠀⠀⠀⢕⢕⢿⣿⣿⣿⣿⣿⣿⣿⣿⣿⣿⣿⣿⣿⠀⠀⠀⠀⠀⠀⠀⠀⠀⠀⠀⠀</a:t>
            </a:r>
            <a:br/>
            <a:r>
              <a:t>⠀⠀⠀⠀⠀⠀⠀⠀⠀⠀⠀⣿⣿⣿⣿⣿⣿⣿⣿⣿⣿⣿⣿⣿⣿⣿⣿⣿⣿⣿⣿⣿⡇⢕⠀⠀⠀⠀⠀⢕⢝⣗⢕⣣⣕⡕⠀⠀⢕⠀⠀⠀⠀⢑⢕⢜⣿⣿⣿⣿⣿⣿⣿⣿⣿⣿⣿⣿⣿⠀⠀⠀⠀⠀⠀⠀⠀⠀⠀⠀⠀</a:t>
            </a:r>
            <a:br/>
            <a:r>
              <a:t>⠀⠀⠀⠀⠀⠀⠀⠀⠀⠀⠀⣿⣿⣿⣿⣿⣿⣿⣿⣿⣿⣿⣿⣿⣿⣿⣿⣿⣿⣿⣿⣿⣿⢕⠀⠀⠀⠀⠀⢕⢕⢇⢸⣿⣿⣿⣧⢄⢕⠀⠀⠀⠀⠀⠀⢁⢜⣿⣿⣿⣿⣿⣿⣿⣿⣿⣿⣿⣿⠀⠀⠀⠀⠀⠀⠀⠀⠀⠀⠀⠀</a:t>
            </a:r>
            <a:br/>
            <a:r>
              <a:t>⠀⠀⠀⠀⠀⠀⠀⠀⠀⠀⠀⣿⣿⣿⣿⣿⣿⣿⣿⣿⣿⣿⣿⣿⣿⣿⣿⣿⣿⣿⣿⣿⣿⢕⠀⠀⠀⠀⠀⢕⠕⢕⢕⢹⢿⣿⣿⡇⢕⢕⢄⢔⢕⠀⢀⠁⢸⣿⣿⣿⣿⣿⣿⣿⣿⣿⣿⣿⣿⠀⠀⠀⠀⠀⠀⠀⠀⠀⠀⠀⠀</a:t>
            </a:r>
            <a:br/>
            <a:r>
              <a:t>⠀⠀⠀⠀⠀⠀⠀⠀⠀⠀⠀⣿⣿⣿⣿⣿⣿⣿⣿⣿⣿⣿⣿⣿⣿⣿⣿⣿⣿⣿⣿⣿⢿⢇⢄⠀⠀⠀⠀⢕⢕⢕⢕⢁⠁⠙⠝⠑⢕⢕⠑⢕⢕⢕⢕⢄⣿⣿⣿⣿⣿⣿⣿⣿⣿⣿⣿⣿⣿⠀⠀⠀⠀⠀⠀⠀⠀⠀⠀⠀⠀</a:t>
            </a:r>
            <a:br/>
            <a:r>
              <a:t>⠀⠀⠀⠀⠀⠀⠀⠀⠀⠀⠀⣿⣿⣿⣿⣿⣿⣿⣿⣿⣿⣿⣿⣿⣿⣿⣿⣿⣿⣿⣿⣿⡕⠀⠀⠀⠀⠀⠀⢕⢀⠕⠑⠑⠀⠀⠀⠀⠕⠑⠀⢕⣵⣷⣿⣿⣿⣿⣿⣿⣿⣿⣿⣿⣿⣿⣿⣿⣿⠀⠀⠀⠀⠀⠀⠀⠀⠀⠀⠀⠀</a:t>
            </a:r>
            <a:br/>
            <a:r>
              <a:t>⠀⠀⠀⠀⠀⠀⠀⠀⠀⠀⠀⣿⣿⣿⣿⣿⣿⣿⣿⣿⣿⣿⣿⣿⣿⣿⣿⣿⣿⣿⢿⢿⠇⢀⣀⡄⠀⠀⠀⢕⢱⣵⣷⣧⢄⠀⠀⠄⢀⠄⠄⢕⣿⣿⣿⣿⣿⣿⣿⣿⣿⣿⣿⣿⣿⣿⣿⣿⣿⠀⠀⠀⠀⠀⠀⠀⠀⠀⠀⠀⠀</a:t>
            </a:r>
            <a:br/>
            <a:r>
              <a:t>⠀⠀⠀⠀⠀⠀⠀⠀⠀⠀⠀⣿⣿⣿⣿⣿⣿⣿⣿⣿⣿⣿⣿⣿⣿⣿⣿⣿⣿⣿⣷⣷⣾⣿⣿⡕⠑⠀⠀⢕⢸⣿⣿⣿⡕⢄⢔⢕⢄⢔⢔⢕⣿⣿⣿⣿⣿⣿⣿⣿⣿⣿⣿⣿⣿⣿⣿⣿⣿⠀⠀⠀⠀⠀⠀⠀⠀⠀⠀⠀⠀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⠀⠀⠀⠀⠀⠀⠀⠀⠀⠀⠀⠛⠛⠛⠛⠛⠛⠛⠛⠛⠛⠛⠛⠛⠛⠛⠛⠛⠛⠛⠛⠛⠛⠛⠃⠑⠀⠀⠀⠑⠘⠛⠛⠛⠃⠑⠑⠑⠑⠑⠑⠑⠙⠛⠛⠛⠛⠛⠛⠛⠛⠛⠛⠛⠛⠛⠛⠛⠛⠀⠀⠀⠀⠀⠀⠀⠀⠀⠀⠀⠀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⠀⠀⠀⠀⠀⠀⠀⠀⠀⠀⠀⣿⣿⣿⣿⣿⣿⣿⣿⣿⣿⣿⣿⣿⣿⣿⣿⣿⣿⣿⣿⣿⣿⣿⣿⣿⣿⣿⣿⣿⣿⣿⣿⣿⣿⣿⣿⣿⣷⣿⣟⣿⣾⣇⣵⣕⣕⢕⣕⣇⣇⡕⡕⢕⢕⢕⢕⢕⢕⠀⠀⠀⠀⠀⠀⠀⠀⠀⠀⠀⠀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⠀⠀⠀⠀⠀⠀⠀⠀⠀⠀⠀⣿⣿⣿⣿⣿⣿⣿⣿⣿⣿⣿⣿⣿⣿⣿⣿⣿⣿⣿⣿⣿⣿⣿⣿⣿⣿⣿⣿⣿⣿⣿⣿⣿⣿⣿⣿⣿⣾⣿⣿⣾⣿⣿⣿⣿⣿⣿⣿⣿⡿⡼⢕⣕⢕⡱⢵⡯⡕⠀⠀⠀⠀⠀⠀⠀⠀⠀⠀⠀⠀</a:t>
            </a:r>
            <a:br/>
            <a:r>
              <a:t>⠀⠀⠀⠀⠀⠀⠀⠀⠀⠀⠀⣿⣿⣿⣿⣿⣾⣿⣿⣿⣿⣿⣿⣿⣿⣿⣿⣿⣿⣿⣿⣿⣿⣿⣿⣿⣿⣿⣿⣿⣿⣿⣿⣿⣿⣿⣿⣿⣿⣽⣯⡿⣿⣿⣿⣿⣿⣿⣿⣿⣿⣿⣷⣿⣿⣿⣮⣷⣧⠀⠀⠀⠀⠀⠀⠀⠀⠀⠀⠀⠀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⠀⠀⠀⠀⠀⠀⠀⠀⠀⠀⠀⣿⣿⣿⣿⣿⣿⣿⣿⣿⣿⣿⣿⣿⣿⣿⣿⣿⣿⣿⣿⣿⣿⣿⣿⣿⣿⣿⣿⣿⣿⣿⣿⣿⣿⣿⣿⣿⣿⣿⣿⣿⣿⣿⣿⣿⣿⣿⣿⣿⣿⣿⣿⣿⣿⣿⡿⢎⢕⠀⠀⠀⠀⠀⠀⠀⠀⠀⠀⠀⠀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⠀⠀⠀⠀⠀⠀⠀⠀⠀⠀⠀⣿⣿⣿⣿⣿⣿⣿⣿⣿⣿⣿⣿⣿⣿⣿⣿⣿⣿⣿⣿⣿⣿⣿⣿⣿⣿⣿⣿⣿⣿⣿⣿⣿⣿⣿⣿⣿⣿⣿⣿⣿⣿⣿⣿⣿⣿⣿⣿⣿⣿⣿⣿⣿⣿⢟⠏⠑⠁⠀⠀⠀⠀⠀⠀⠀⠀⠀⠀⠀⠀</a:t>
            </a:r>
            <a:br/>
            <a:r>
              <a:t>⠀⠀⠀⠀⠀⠀⠀⠀⠀⠀⠀⢟⢟⢟⢟⢿⢿⣿⣿⣿⣿⣿⣿⣿⣿⣿⣿⣿⣿⣿⣿⣿⣿⣿⣿⣿⣿⣿⣿⣿⣿⣿⣿⣿⣿⣿⣿⣿⣿⣿⣿⣿⣿⣿⣿⣿⣿⣿⣿⣿⣿⣿⡿⢟⠁⠀⠀⠀⠀⠀⠀⠀⠀⠀⠀⠀⠀⠀⠀⠀⠀</a:t>
            </a:r>
            <a:br/>
            <a:r>
              <a:t>⠀⠀⠀⠀⠀⠀⠀⠀⠀⠀⠀⡌⢍⢕⢳⢵⣕⢝⢻⣿⣿⣿⣿⣿⣿⣿⣿⣿⣿⣿⣿⣿⣿⣿⣿⣿⣿⣿⣿⣿⣿⣿⣿⣿⣿⣿⣿⣿⣿⣿⣿⣾⣿⣿⣿⣿⣿⣿⣿⣯⣟⢕⠀⢑⠀⠀⠀⠀⠀⠀⠀⠀⠀⠀⠀⠀⠀⠀⠀⠀⠀</a:t>
            </a:r>
            <a:br/>
            <a:r>
              <a:t>⠀⠀⠀⠀⠀⠀⠀⠀⠀⠀⠀⢕⢕⢕⢕⢕⢝⢿⣧⡜⢿⣿⣿⣿⣿⣿⣿⣿⣿⣿⣿⣿⣿⣿⣿⢟⢗⢵⣕⣮⣻⣿⣿⣿⣿⣿⣿⣿⣿⣿⣿⣿⣿⣿⣿⣿⣿⣿⣿⣿⡿⢕⠄⢁⢀⠀⠀⠀⠀⠀⠀⠀⠀⠀⠀⠀⠀⠀⠀⠀⠀</a:t>
            </a:r>
            <a:br/>
            <a:r>
              <a:t>⠀⠀⠀⠀⠀⠀⠀⠀⠀⠀⠀⢕⢕⢕⢕⢕⢕⢕⢻⣿⣵⢿⣿⣿⣿⣿⣿⣿⣿⣿⣿⣿⣿⣿⢇⢕⢕⢕⢹⣿⣿⣿⣿⣿⣿⣿⣿⣿⣿⣿⣿⣾⣿⣿⣿⣿⣿⣿⣿⣿⡇⢝⢝⢑⢅⢄⢄⢄⠀⠀⠀⠀⠀⠀⠀⠀⠀⠀⠀⠀⠀</a:t>
            </a:r>
            <a:br/>
            <a:r>
              <a:t>⠀⠀⠀⠀⠀⠀⠀⠀⠀⠀⠀⣿⣿⣿⣷⣷⣧⣧⣼⣿⡯⢻⣿⣿⣿⣿⣿⣿⣿⣿⣿⣿⣿⣿⢕⢕⣵⣿⣷⣿⣿⣿⣿⣿⣿⣿⣿⣿⣿⣿⣷⣿⣿⣿⣿⣿⣿⣿⣿⣿⡇⢕⢕⢔⣗⡇⢕⢕⢔⠀⠀⠀⠀⠀⠀⠀⠀⠀⠀⠀⠀</a:t>
            </a:r>
            <a:br/>
            <a:r>
              <a:t>⠀⠀⠀⠀⠀⠀⠀⠀⠀⠀⠀⣿⣿⣿⣿⣿⣿⣿⣿⣿⣿⡾⣿⣿⣿⣿⣿⣿⣿⣿⣿⣿⣿⣿⣿⣿⣿⣿⣿⣿⣿⣿⣿⣿⣿⣿⣿⣿⣿⣿⣿⣿⣿⣿⣿⣿⣿⣿⣿⣿⡇⢕⢕⢕⢿⢇⢕⢕⢕⠀⠀⠀⠀⠀⠀⠀⠀⠀⠀⠀⠀</a:t>
            </a:r>
            <a:br/>
            <a:r>
              <a:t>⠀⠀⠀⠀⠀⠀⠀⠀⠀⠀⠀⣿⣿⣿⣿⣿⣿⣿⣿⣿⣿⣵⣿⣿⣿⣿⣿⣿⣿⣿⣿⣿⣿⣿⣿⣿⣿⡟⢏⣿⣿⣿⣿⣿⣿⣿⣿⣿⣿⣿⣿⣿⣿⣿⣿⣿⣿⣿⣿⣿⣇⢜⡕⢕⢕⢕⢕⣅⡅⠀⠀⠀⠀⠀⠀⠀⠀⠀⠀⠀⠀</a:t>
            </a:r>
            <a:br/>
            <a:r>
              <a:t>⠀⠀⠀⠀⠀⠀⠀⠀⠀⠀⠀⣿⣿⣿⣿⣿⣿⣿⣿⣿⣿⢻⣿⣿⣿⣿⣿⣿⣿⣿⣿⣿⣿⣿⣿⣿⣿⣿⢇⣿⣿⣿⣿⣿⣿⣿⣿⣿⣿⣿⣿⣿⣿⣿⣿⣿⣿⣿⡧⣿⣿⣽⣿⣿⣿⢿⣿⣿⢿⠀⠀⠀⠀⠀⠀⠀⠀⠀⠀⠀⠀</a:t>
            </a:r>
            <a:br/>
            <a:r>
              <a:t>⠀⠀⠀⠀⠀⠀⠀⠀⠀⠀⠀⣿⣿⣿⣿⣿⣿⣿⣿⣿⣿⢸⣿⣿⣿⣿⣿⣿⣿⣿⣿⣿⣿⣿⣿⣿⣿⡏⠕⢻⣿⣿⣿⣿⣿⣿⣿⣿⣿⣿⣿⣿⣿⢹⣿⣿⣿⣿⡇⢿⣿⣿⣵⣥⣵⣕⣵⣵⡕⠀⠀⠀⠀⠀⠀⠀⠀⠀⠀⠀⠀</a:t>
            </a:r>
            <a:br/>
            <a:r>
              <a:t>⠀⠀⠀⠀⠀⠀⠀⠀⠀⠀⠀⣿⣿⣿⣿⣿⣿⣿⣿⣿⣿⢸⣿⣿⣿⣿⣿⣿⣿⣿⣿⣿⣿⣿⣿⡿⣿⢇⠀⠑⢿⣿⣿⣿⣿⣿⣿⣿⣿⣿⣿⢯⢿⢝⣽⣽⣿⣯⣵⣾⣿⡿⣿⣿⣿⣿⣿⣿⣿⠀⠀⠀⠀⠀⠀⠀⠀⠀⠀⠀⠀</a:t>
            </a:r>
            <a:br/>
            <a:r>
              <a:t>⠀⠀⠀⠀⠀⠀⠀⠀⠀⠀⠀⣿⣿⣿⣿⣿⣿⣿⣿⣿⣿⣝⣿⣿⣿⣿⣿⣿⣿⣿⣿⣿⣿⣿⣿⣿⣿⠀⠀⠀⠈⢿⣧⢿⢿⡟⣟⣏⣻⣵⣵⣽⡷⢞⢿⣿⣿⣿⣿⣿⣿⣿⣿⣿⣿⣿⣿⣿⣿⠀⠀⠀⠀⠀⠀⠀⠀⠀⠀⠀⠀</a:t>
            </a:r>
            <a:br/>
            <a:r>
              <a:t>⠀⠀⠀⠀⠀⠀⠀⠀⠀⠀⠀⣿⣿⣿⣿⣿⣿⣿⣿⣿⡿⢏⣿⣿⣿⣿⣿⣿⣿⣿⣿⣿⣿⣿⣿⣿⡟⠀⠀⠀⠀⠘⣷⢱⢷⣷⣷⡧⢷⢿⢽⢝⢇⢇⡝⢟⢿⣿⣿⣿⣿⣿⣿⣿⣿⣿⣷⣿⣷⠀⠀⠀⠀⠀⠀⠀⠀⠀⠀⠀⠀</a:t>
            </a:r>
            <a:br/>
            <a:r>
              <a:t>⠀⠀⠀⠀⠀⠀⠀⠀⠀⠀⠀⢿⣻⣿⣿⣿⣿⣟⣟⣟⣕⣕⣿⣿⢿⢿⢿⢛⢙⡏⢝⣷⡷⣵⣿⣿⠁⠀⡔⡄⠀⠀⢻⣇⣱⣵⣱⣼⣽⣷⣽⣷⣾⣾⣷⣿⣿⣿⣿⣿⣿⣿⣿⣿⣿⣿⣿⣿⣿⠀⠀⠀⠀⠀⠀⠀⠀⠀⠀⠀⠀</a:t>
            </a:r>
            <a:br/>
            <a:r>
              <a:t>⠀⠀⠀⠀⠀⠀⠀⠀⠀⠀⠀⣿⣿⣿⣿⣿⢿⢿⢟⢟⢝⢝⢕⣵⣱⣷⣾⣿⣿⣿⣿⣿⣿⣾⣿⡇⠀⠀⢻⢷⡆⠀⠜⣿⣿⣿⣿⣿⣿⣿⣿⣿⣿⣿⣿⣿⣿⣿⣿⣿⣿⣿⣿⣿⣿⣿⣿⣿⣿⠀⠀⠀⠀⠀⠀⠀⠀⠀⠀⠀⠀</a:t>
            </a:r>
            <a:br/>
            <a:r>
              <a:t>⠀⠀⠀⠀⠀⠀⠀⠀⠀⠀⠀⢝⢍⢕⢔⡕⢵⣷⣾⣽⡕⢕⢜⢿⣿⣿⣿⣿⢿⢿⢿⢟⢟⢟⢻⣷⡀⠀⢜⢝⢕⠀⢀⡟⢽⡝⡽⢹⢝⢻⢏⢝⢝⢝⢟⢻⣿⣿⣿⣿⣿⣿⣿⣿⢟⣟⣻⣿⣿⠀⠀⠀⠀⠀⠀⠀⠀⠀⠀⠀⠀</a:t>
            </a:r>
            <a:br/>
            <a:r>
              <a:t>⠀⠀⠀⠀⠀⠀⠀⠀⠀⠀⠀⢕⢕⢕⢕⢕⢝⢝⢝⢕⢕⢕⢕⢕⢝⢝⢕⣕⢕⢇⢕⢕⢕⢕⢕⢘⠉⢔⢕⢕⢕⠀⢀⢕⢕⢕⢕⢕⢕⢕⢕⢕⢕⢕⢕⢕⣟⣽⣟⣻⢿⣿⣝⢝⢝⢏⢳⢕⣏⠀⠀⠀⠀⠀⠀⠀⠀⠀⠀⠀⠀</a:t>
            </a:r>
            <a:br/>
            <a:r>
              <a:t>⠀⠀⠀⠀⠀⠀⠀⠀⠀⠀⠀⢕⢕⢕⢕⢕⢕⢕⢕⢕⢕⢕⢕⢕⢵⢗⢜⢝⢱⡇⢱⢕⢕⢕⢕⢄⢀⢁⠁⠑⠀⠀⠰⡕⢕⢕⢕⢕⢕⢕⢕⢕⢕⢕⢕⢕⢕⣕⣕⣕⣕⣕⣕⣕⣕⣕⣱⣼⡽⠀⠀⠀⠀⠀⠀⠀⠀⠀⠀⠀⠀</a:t>
            </a:r>
            <a:br/>
            <a:r>
              <a:t>⠀⠀⠀⠀⠀⠀⠀⠀⠀⠀⠀⠑⠑⠑⠑⠑⠑⠑⠑⠑⠑⠑⠑⠑⠑⠑⠑⠑⠑⠑⠑⠑⠑⠑⠑⠀⠑⠐⠐⠐⠐⠐⠀⠑⠑⠑⠑⠑⠓⠓⠓⠓⠓⠓⠛⠛⠛⠛⠛⠛⠛⠛⠛⠛⠛⠛⠛⠛⠛⠀⠀⠀⠀⠀⠀⠀⠀⠀⠀⠀⠀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⠀⠀⠀⠀⠀⠀⠀⠀⠀⠀⠀⣿⣿⣿⣿⣿⣿⣿⣿⣿⣿⣿⣿⣿⣿⣿⣿⣿⣿⣿⣿⣿⣿⣿⣿⣿⣿⣿⣿⣿⣿⣿⣿⣿⡿⣽⣿⢿⢿⣾⣿⢻⡿⣧⣱⣕⡱⢕⡱⢗⢇⢕⣕⢕⢕⢕⢕⢕⢕⠀⠀⠀⠀⠀⠀⠀⠀⠀⠀⠀⠀</a:t>
            </a:r>
            <a:br/>
            <a:r>
              <a:t>⠀⠀⠀⠀⠀⠀⠀⠀⠀⠀⠀⣟⣿⣿⣿⣿⣿⣿⣿⣿⣿⣿⣿⣿⣿⣿⣿⣿⣿⣿⣿⣿⣿⣿⣿⣿⣿⣿⣿⣿⣿⣿⣿⣿⣿⣿⣾⡻⣷⣾⣿⣿⣷⣾⣿⣿⣿⣿⣿⣽⣿⡏⢏⡕⢕⢕⡕⡕⢕⠀⠀⠀⠀⠀⠀⠀⠀⠀⠀⠀⠀</a:t>
            </a:r>
            <a:br/>
            <a:r>
              <a:t>⠀⠀⠀⠀⠀⠀⠀⠀⠀⠀⠀⣿⣿⣿⣿⣿⣿⣿⣿⣿⣿⣿⣿⣿⣿⣿⣿⣿⣿⣿⣿⣿⣿⣿⣿⣿⣿⣿⣿⣿⣿⣿⣿⣿⣿⣿⣿⣿⣿⡷⣽⣿⣿⣿⣿⣿⣿⣿⣿⣿⣿⣿⣷⣷⣽⣷⣿⣷⣧⠀⠀⠀⠀⠀⠀⠀⠀⠀⠀⠀⠀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⠀⠀⠀⠀⠀⠀⠀⠀⠀⠀⠀⣿⣿⣿⣿⣿⣿⣿⣿⣿⣿⣿⣿⣿⣿⣿⣿⣿⣿⣿⣿⣿⣿⣿⣿⣿⣿⣿⣿⣿⣿⣿⣿⣿⣿⣿⣿⣿⣿⣿⣿⣿⣿⣿⣿⣿⣿⣿⣿⣿⣿⣿⣿⣿⣿⣿⡿⡕⢕⠀⠀⠀⠀⠀⠀⠀⠀⠀⠀⠀⠀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⠀⠀⠀⠀⠀⠀⠀⠀⠀⠀⠀⣿⣿⣿⣿⣿⣿⣿⣿⣿⣿⣿⣿⣿⣿⣿⣿⣿⣿⣿⣿⣿⣿⣿⣿⣿⣿⣿⣿⣿⣿⣿⣿⣿⣿⣿⣿⣿⣿⣿⣿⣿⣿⣿⣿⣿⣿⣿⣿⣿⣿⣿⣿⣿⣿⢟⠏⠁⠁⠀⠀⠀⠀⠀⠀⠀⠀⠀⠀⠀⠀</a:t>
            </a:r>
            <a:br/>
            <a:r>
              <a:t>⠀⠀⠀⠀⠀⠀⠀⠀⠀⠀⠀⢟⢟⢟⢟⢻⢿⣿⣿⣿⣿⣿⣿⣿⣿⣿⣿⣿⣿⣿⣿⣿⣿⣿⣿⣿⣿⣿⣿⣿⣿⣿⣿⣿⣿⣿⣿⣿⣿⣿⣿⣿⣿⣿⣿⣿⣿⣿⣿⣽⣿⣿⡿⠟⠁⠀⠀⠀⠀⠀⠀⠀⠀⠀⠀⠀⠀⠀⠀⠀⠀</a:t>
            </a:r>
            <a:br/>
            <a:r>
              <a:t>⠀⠀⠀⠀⠀⠀⠀⠀⠀⠀⠀⡌⢍⢕⢳⢵⡕⢝⢻⣿⣿⣿⣿⣿⣿⣿⣿⣿⣿⣿⣿⣿⣿⣿⣿⣿⣿⣿⢿⢿⣿⣿⣿⣿⣿⣿⣿⣿⣿⣿⣿⣿⣿⣿⣿⣿⣿⣿⣿⣿⣝⡕⠀⢁⠀⠀⠀⠀⠀⠀⠀⠀⠀⠀⠀⠀⠀⠀⠀⠀⠀</a:t>
            </a:r>
            <a:br/>
            <a:r>
              <a:t>⠀⠀⠀⠀⠀⠀⠀⠀⠀⠀⠀⢕⢕⢕⢕⢕⢝⣿⣟⡜⣿⣿⣿⣿⣿⣿⣿⣿⣿⣿⣿⣿⣿⣿⡿⢏⢗⢵⣜⡼⣿⣻⣿⣿⣿⣿⣿⣿⣿⣿⣿⣿⣿⣿⣿⣿⣿⣿⣿⣿⡿⢇⠐⢅⢀⠀⠀⠀⠀⠀⠀⠀⠀⠀⠀⠀⠀⠀⠀⠀⠀</a:t>
            </a:r>
            <a:br/>
            <a:r>
              <a:t>⠀⠀⠀⠀⠀⠀⠀⠀⠀⠀⠀⢕⢕⢕⢕⢕⢕⢜⢿⣿⣵⣿⣿⣿⣿⣿⣿⣿⣿⣿⣿⣿⣿⣿⢇⢕⢕⢕⢹⣿⣿⣿⣿⣿⣿⣿⣿⣿⣿⣿⡿⣷⣿⣿⣿⣿⣿⣿⣿⣿⡇⢍⢍⠑⢕⢄⢄⢄⠀⠀⠀⠀⠀⠀⠀⠀⠀⠀⠀⠀⠀</a:t>
            </a:r>
            <a:br/>
            <a:r>
              <a:t>⠀⠀⠀⠀⠀⠀⠀⠀⠀⠀⠀⣿⣿⣿⣿⣿⣷⣷⣾⣿⡿⢻⣿⣿⣿⣿⣿⣿⣿⣿⣿⣿⣿⣿⢕⣱⣾⣿⣧⣽⣿⣿⣿⣿⣿⣿⣿⣿⣿⣿⣷⣿⣿⣿⣿⣿⣿⣿⣿⣿⡇⢕⢕⢕⣗⡇⢕⢕⢔⠀⠀⠀⠀⠀⠀⠀⠀⠀⠀⠀⠀</a:t>
            </a:r>
            <a:br/>
            <a:r>
              <a:t>⠀⠀⠀⠀⠀⠀⠀⠀⠀⠀⠀⣿⣿⣿⣿⣿⣿⣿⣿⣿⣯⣾⣿⣿⣿⣿⣿⣿⣿⣿⣿⣿⣿⣿⣿⣿⣿⣿⣿⣿⣿⣿⣿⣿⣿⣿⣿⣿⣿⣿⣿⣿⣿⣿⣿⣿⣿⣿⣿⣿⡇⢕⡕⢕⢟⢇⢕⢕⢕⠀⠀⠀⠀⠀⠀⠀⠀⠀⠀⠀⠀</a:t>
            </a:r>
            <a:br/>
            <a:r>
              <a:t>⠀⠀⠀⠀⠀⠀⠀⠀⠀⠀⠀⣿⣿⣿⣿⣿⣿⣿⣿⣿⣿⣾⣿⣿⣿⣿⣿⣿⣿⣿⣿⣿⣿⣿⣿⣿⣿⢟⢇⣿⣿⣿⣿⣿⣿⣿⣿⣿⣿⣿⣿⣿⣿⣿⣿⣿⣿⣿⣿⣿⣷⢕⡇⢕⢕⣕⣕⣕⡅⠀⠀⠀⠀⠀⠀⠀⠀⠀⠀⠀⠀</a:t>
            </a:r>
            <a:br/>
            <a:r>
              <a:t>⠀⠀⠀⠀⠀⠀⠀⠀⠀⠀⠀⣿⣿⣿⣿⣿⣿⣿⣿⣿⣿⣳⣿⣿⣿⣿⣿⣿⣿⣿⣿⣿⣿⣿⣿⣿⣿⣿⢪⣿⣿⣿⣿⣿⣿⣿⣿⣿⣿⣿⣿⣿⣿⣿⣿⣿⣿⣿⣿⢿⣿⣿⣟⡿⡿⢿⢿⡿⢿⠀⠀⠀⠀⠀⠀⠀⠀⠀⠀⠀⠀</a:t>
            </a:r>
            <a:br/>
            <a:r>
              <a:t>⠀⠀⠀⠀⠀⠀⠀⠀⠀⠀⠀⣿⣿⣿⣿⣿⣿⣿⣿⣿⣿⢸⣿⣿⣿⣿⣿⣿⣿⣿⣿⣿⣿⣿⣿⣿⣿⡏⠕⢹⣿⣿⣿⣿⣿⣿⣿⣿⣿⣿⣿⣿⣿⢝⣿⣿⣿⣿⣿⢸⣿⣾⣽⣥⣱⣵⣕⣵⡕⠀⠀⠀⠀⠀⠀⠀⠀⠀⠀⠀⠀</a:t>
            </a:r>
            <a:br/>
            <a:r>
              <a:t>⠀⠀⠀⠀⠀⠀⠀⠀⠀⠀⠀⣿⣿⣿⣿⣿⣿⣿⣿⣿⡿⢸⣿⣿⣿⣿⣿⣿⣿⣿⣿⣿⣿⣿⣿⣿⣿⠑⠀⠐⢻⣿⣿⣿⣿⣿⣿⣿⣿⣿⣿⡿⢽⢏⣹⣿⣿⣯⣵⣾⣿⣿⣿⣿⣿⣿⣿⣿⣿⠀⠀⠀⠀⠀⠀⠀⠀⠀⠀⠀⠀</a:t>
            </a:r>
            <a:br/>
            <a:r>
              <a:t>⠀⠀⠀⠀⠀⠀⠀⠀⠀⠀⠀⣿⣿⣿⣿⣿⣿⣿⣿⣿⣿⣸⣿⣿⣿⣿⣿⣿⣿⣿⣿⣿⣿⣿⣿⣿⡿⠀⠀⠀⠈⢿⣧⢾⢿⡟⢻⣏⣹⣧⣵⣿⣷⢞⢻⣿⣿⣿⣿⣿⣿⣿⣿⣿⣿⣿⣿⣿⣿⠀⠀⠀⠀⠀⠀⠀⠀⠀⠀⠀⠀</a:t>
            </a:r>
            <a:br/>
            <a:r>
              <a:t>⠀⠀⠀⠀⠀⠀⠀⠀⠀⠀⠀⣿⣿⣿⣿⣿⣿⣿⣿⣿⣿⢝⣿⣿⣿⣿⣿⣿⣿⣿⣿⣿⣿⣿⣿⣿⢇⠀⠀⠀⠀⠘⣧⡕⢷⣷⣷⣷⢷⢿⢽⢽⢏⢕⢞⢟⢻⢿⣿⣿⣿⣿⣿⣿⣿⣿⣿⣾⣷⠀⠀⠀⠀⠀⠀⠀⠀⠀⠀⠀⠀</a:t>
            </a:r>
            <a:br/>
            <a:r>
              <a:t>⠀⠀⠀⠀⠀⠀⠀⠀⠀⠀⠀⢿⣿⣿⣿⣿⣿⣿⣟⣟⣕⣕⣿⣿⣿⡿⢿⢛⢛⣫⣽⣿⣷⣷⣿⡿⠐⠀⣕⢀⠀⠐⢻⣇⣕⣵⣧⣵⣽⣿⣷⣷⣷⣷⣾⣿⣿⣿⣿⣿⣿⣿⣿⣿⣿⣿⣿⣿⣿⠀⠀⠀⠀⠀⠀⠀⠀⠀⠀⠀⠀</a:t>
            </a:r>
            <a:br/>
            <a:r>
              <a:t>⠀⠀⠀⠀⠀⠀⠀⠀⠀⠀⠀⣿⣿⣿⣽⣿⢿⠿⢟⢟⢟⢝⢝⣱⣵⣷⣾⣿⣿⣿⣿⣿⣿⣿⣿⠇⠀⢄⣿⣳⢀⠀⢸⣿⣿⣿⣿⣿⣿⣿⣿⣿⣿⣿⣿⣿⣿⣿⣿⣿⣿⣿⣿⣿⣿⣿⣿⣿⣿⠀⠀⠀⠀⠀⠀⠀⠀⠀⠀⠀⠀</a:t>
            </a:r>
            <a:br/>
            <a:r>
              <a:t>⠀⠀⠀⠀⠀⠀⠀⠀⠀⠀⠀⢏⢍⢝⢕⡔⢵⣵⣷⣯⢕⢕⢜⣿⣿⣿⣿⣿⡿⣿⢿⢿⢿⢟⢻⡔⠀⠁⢝⢝⠕⠀⢀⡏⢝⢟⢹⢻⢏⢻⢿⢝⢝⢟⢟⢻⣿⣿⣿⣿⣿⣿⣿⣿⣿⣟⣟⣿⣿⠀⠀⠀⠀⠀⠀⠀⠀⠀⠀⠀⠀</a:t>
            </a:r>
            <a:br/>
            <a:r>
              <a:t>⠀⠀⠀⠀⠀⠀⠀⠀⠀⠀⠀⢕⢕⢕⢕⢕⢝⢝⢝⢕⢕⢕⢕⢜⢝⢝⢝⢕⢕⢕⢕⢕⢕⢕⢜⠟⠀⢕⢕⢕⢑⠀⠕⢕⢕⢕⢕⢕⢕⢕⢕⢕⢕⢕⢕⢕⢻⣻⣿⢿⢟⣿⡟⣟⢹⢻⢞⢿⣽⠀⠀⠀⠀⠀⠀⠀⠀⠀⠀⠀⠀</a:t>
            </a:r>
            <a:br/>
            <a:r>
              <a:t>⠀⠀⠀⠀⠀⠀⠀⠀⠀⠀⠀⢕⢕⢕⢕⢕⢕⢕⢕⢕⢕⢕⢕⢕⢵⢗⢇⢝⢵⢕⢇⢕⢕⢕⢕⢁⢀⠑⠑⠑⠀⠀⢡⡕⢕⢕⢕⢕⢕⢕⢕⢕⢕⢕⢕⢕⢕⢝⣕⢕⡕⣕⣕⡕⢕⣕⣕⣷⣽⠀⠀⠀⠀⠀⠀⠀⠀⠀⠀⠀⠀</a:t>
            </a:r>
            <a:br/>
            <a:r>
              <a:t>⠀⠀⠀⠀⠀⠀⠀⠀⠀⠀⠀⠑⠑⠑⠑⠑⠑⠑⠑⠑⠑⠑⠑⠑⠑⠑⠑⠑⠑⠑⠑⠑⠑⠑⠑⠀⠑⠐⠐⠐⠀⠀⠀⠑⠑⠑⠑⠑⠑⠑⠓⠃⠓⠓⠓⠓⠓⠛⠛⠛⠛⠛⠛⠛⠛⠛⠛⠛⠛⠀⠀⠀⠀⠀⠀⠀⠀⠀⠀⠀⠀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⠀⠀⠀⠀⠀⠀⠀⠀⠀⠀⠀⣿⣿⣿⣿⣿⣿⣿⣿⣿⣿⣿⣿⣿⣿⣿⣿⣿⣿⣿⣿⣿⣿⣿⣿⣿⣿⣿⣿⣿⣿⣿⣿⣿⣿⣿⣿⣿⣿⣿⣿⣿⣿⣿⣾⣿⣧⣇⣵⣺⣧⣧⣕⢕⢕⡕⢕⢕⡕⠀⠀⠀⠀⠀⠀⠀⠀⠀⠀⠀⠀</a:t>
            </a:r>
            <a:br/>
            <a:r>
              <a:t>⠀⠀⠀⠀⠀⠀⠀⠀⠀⠀⠀⣽⣿⣿⣿⡿⣿⣿⣿⣿⣿⣿⣿⣿⣿⣿⣿⣿⣿⣿⣿⣿⣿⣿⣿⣿⣿⣿⣿⣿⣿⣿⣿⣿⣿⣿⣿⣿⣿⣿⣿⣿⣿⣿⣿⣿⣿⣿⣿⣾⣿⢟⣝⣝⢹⣹⢝⣕⡕⠀⠀⠀⠀⠀⠀⠀⠀⠀⠀⠀⠀</a:t>
            </a:r>
            <a:br/>
            <a:r>
              <a:t>⠀⠀⠀⠀⠀⠀⠀⠀⠀⠀⠀⣿⣿⣿⣿⣿⣿⣿⣿⣿⣿⣽⣿⡿⣿⣿⣿⣿⣿⣿⣿⣿⣿⣿⣿⣿⣿⣿⣿⣿⣿⣿⣿⣿⣿⣿⣿⣿⣿⣻⣿⣿⣿⣿⣿⣿⣿⣿⣿⣿⣿⣿⣿⣿⣷⣷⣿⣷⡇⠀⠀⠀⠀⠀⠀⠀⠀⠀⠀⠀⠀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⠀⠀⠀⠀⠀⠀⠀⠀⠀⠀⠀⣿⣿⣿⣿⣿⣿⣿⣿⣿⣿⣿⣿⣿⣿⣿⣿⣿⣿⣿⣿⣿⣿⣿⣿⣿⣿⣿⣿⣿⣿⣿⣿⣿⣿⣿⣿⣿⣿⣿⣿⣿⣿⣿⣿⣿⣿⣿⣿⣿⣿⣿⣿⣿⣿⣿⣾⢟⢕⠀⠀⠀⠀⠀⠀⠀⠀⠀⠀⠀⠀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⠀⠀⠀⠀⠀⠀⠀⠀⠀⠀⠀⣿⣿⣿⣿⣿⣿⣿⣿⣿⣿⣿⣿⣿⣿⣿⣿⣿⣿⣿⣿⣿⣿⣿⣿⣿⣿⣿⣿⣿⣿⣿⣿⣿⣿⣿⣿⣿⣿⣿⣿⣿⣿⣿⣿⣿⣿⣿⣿⣿⣿⣿⣿⣿⣿⢿⠙⠁⠀⠀⠀⠀⠀⠀⠀⠀⠀⠀⠀⠀⠀</a:t>
            </a:r>
            <a:br/>
            <a:r>
              <a:t>⠀⠀⠀⠀⠀⠀⠀⠀⠀⠀⠀⡝⢝⣝⢝⢻⢿⣿⣿⣿⣿⣿⣿⣿⣿⣿⣿⣿⣿⣿⣿⣿⣿⣿⣿⣿⣿⣿⣿⣿⣿⣿⣿⣿⣿⣿⣿⣿⣿⣿⣿⡿⣿⣿⣿⣿⣿⣿⣿⣿⡿⣿⡿⠟⢕⠀⠀⠀⠀⠀⠀⠀⠀⠀⠀⠀⠀⠀⠀⠀⠀</a:t>
            </a:r>
            <a:br/>
            <a:r>
              <a:t>⠀⠀⠀⠀⠀⠀⠀⠀⠀⠀⠀⢄⢘⢝⢳⢵⣹⣜⢻⣿⣿⣿⣿⣿⣿⣿⣿⣿⣿⣿⣿⣿⣿⣿⣿⣿⡿⢿⢿⢿⣿⣿⣿⣿⣿⣿⣿⣿⣿⣿⣿⣿⣿⣿⣿⣿⣿⣿⣿⣿⣷⣏⠄⠀⢐⠀⠀⠀⠀⠀⠀⠀⠀⠀⠀⠀⠀⠀⠀⠀⠀</a:t>
            </a:r>
            <a:br/>
            <a:r>
              <a:t>⠀⠀⠀⠀⠀⠀⠀⠀⠀⠀⠀⢕⢕⢕⢕⢕⢝⢷⣧⡜⢿⣿⣿⣿⣿⣿⣿⣿⣿⣿⣿⣿⣿⣿⡿⢏⢕⢳⣵⣼⢸⣽⣿⣿⣿⣿⣿⣿⣿⣿⣿⣿⣿⣿⣿⣿⣿⣿⣿⣿⣿⢟⡑⢄⠄⠀⠀⠀⠀⠀⠀⠀⠀⠀⠀⠀⠀⠀⠀⠀⠀</a:t>
            </a:r>
            <a:br/>
            <a:r>
              <a:t>⠀⠀⠀⠀⠀⠀⠀⠀⠀⠀⠀⢕⢕⢕⢕⢕⢕⢜⢿⣿⣽⣿⣿⣿⣿⣿⣿⣿⣿⣿⣿⣿⣿⣿⢕⢕⣱⣕⢜⢿⣿⣿⣿⣿⣿⣿⣿⣿⣿⣿⣿⢷⣾⣿⣿⣿⣿⣿⣿⣿⣿⢕⢅⠅⢕⢖⢔⢄⢄⠀⠀⠀⠀⠀⠀⠀⠀⠀⠀⠀⠀</a:t>
            </a:r>
            <a:br/>
            <a:r>
              <a:t>⠀⠀⠀⠀⠀⠀⠀⠀⠀⠀⠀⣿⣿⣿⣿⣿⣾⣧⣽⣿⣧⢻⣿⣿⣿⣿⣿⣿⣿⣿⣿⣿⣿⣿⣕⣿⣿⣿⣧⣼⣿⣿⣿⣿⣿⣿⣿⣿⣿⣿⣿⣿⣿⣿⣿⣿⣿⣿⣿⣿⣿⢕⢕⢅⢸⣱⢕⢕⢔⠀⠀⠀⠀⠀⠀⠀⠀⠀⠀⠀⠀</a:t>
            </a:r>
            <a:br/>
            <a:r>
              <a:t>⠀⠀⠀⠀⠀⠀⠀⠀⠀⠀⠀⣿⣿⣿⣿⣿⣿⣿⣿⣿⣯⣺⣿⣿⣿⣿⣿⣿⣿⣿⣿⣿⣿⣿⣿⣿⣿⣿⢿⣿⣿⣿⣿⣿⣿⣿⣿⣿⣿⣿⣿⣿⣿⣿⣿⣿⣿⣿⣿⣿⣿⢕⢕⢕⢜⢛⢕⢕⠀⠀⠀⠀⠀⠀⠀⠀⠀⠀⠀⠀⠀</a:t>
            </a:r>
            <a:br/>
            <a:r>
              <a:t>⠀⠀⠀⠀⠀⠀⠀⠀⠀⠀⠀⣿⣿⣿⣿⣿⣿⣿⣿⣿⣿⣽⣿⣿⣿⣿⣿⣿⣿⣿⣿⣿⣿⣿⣿⣿⣿⡝⢸⣿⣿⣿⣿⣿⣿⣿⣿⣿⣿⣿⣿⣿⣿⣿⣿⣿⣿⣿⣿⣿⣿⡇⢸⢕⢕⣕⣕⣅⣄⠀⠀⠀⠀⠀⠀⠀⠀⠀⠀⠀⠀</a:t>
            </a:r>
            <a:br/>
            <a:r>
              <a:t>⠀⠀⠀⠀⠀⠀⠀⠀⠀⠀⠀⣿⣿⣿⣿⣿⣿⣿⣿⣿⣟⣿⣿⣿⣿⣿⣿⣿⣿⣿⣿⣿⣿⣿⣿⣿⣿⡿⢜⣿⣿⣿⣿⣿⣿⣿⣿⣿⣿⣿⣿⣽⣿⣿⣿⣿⣿⣿⣿⡇⣿⣷⣼⡿⢿⢿⢿⢿⢿⠀⠀⠀⠀⠀⠀⠀⠀⠀⠀⠀⠀</a:t>
            </a:r>
            <a:br/>
            <a:r>
              <a:t>⠀⠀⠀⠀⠀⠀⠀⠀⠀⠀⠀⣿⣿⣿⣿⣿⣿⣿⣿⣿⣏⢺⣿⣿⣿⣿⣿⣿⣿⣿⣿⣿⣿⣿⣿⣿⣿⡇⠑⢹⣿⣿⣿⣿⣿⣿⣿⣿⣿⣿⣿⣿⣿⢕⢿⣿⣿⣿⣿⢇⣿⣿⣫⣵⣵⣵⣵⣱⣕⠀⠀⠀⠀⠀⠀⠀⠀⠀⠀⠀⠀</a:t>
            </a:r>
            <a:br/>
            <a:r>
              <a:t>⠀⠀⠀⠀⠀⠀⠀⠀⠀⠀⠀⣿⣿⣿⣿⣿⣿⣿⣿⣿⣿⢸⣿⣿⣿⣿⣿⣿⣿⣿⣿⣿⣿⣿⣿⣿⡿⠀⠁⠁⣿⣿⣿⣿⣿⣿⣿⣿⣿⣿⣿⡿⢿⢟⢹⣽⣿⣿⣽⣵⣿⣿⣿⣿⣿⣿⣿⣿⣿⠀⠀⠀⠀⠀⠀⠀⠀⠀⠀⠀⠀</a:t>
            </a:r>
            <a:br/>
            <a:r>
              <a:t>⠀⠀⠀⠀⠀⠀⠀⠀⠀⠀⠀⣿⣿⣿⣿⣿⣿⣿⣿⣿⣿⢸⣿⣿⣿⣿⣿⣿⣿⣿⣿⣿⣿⣿⣿⣿⡇⠀⠀⠀⠘⢿⣷⣾⢿⡿⢿⣿⣟⣷⣾⣿⣿⡟⢟⣿⣿⣿⣿⣿⣿⣿⣿⣿⣿⣿⣿⣿⣿⠀⠀⠀⠀⠀⠀⠀⠀⠀⠀⠀⠀</a:t>
            </a:r>
            <a:br/>
            <a:r>
              <a:t>⠀⠀⠀⠀⠀⠀⠀⠀⠀⠀⠀⣿⣿⣿⣿⣿⣿⣿⣿⣿⣿⢸⣿⣿⣿⣿⣿⣿⣿⣿⣿⣿⣿⣿⣿⣿⠁⠀⠀⠀⠀⠘⣧⢕⢺⣷⣷⣷⣷⣾⢿⢽⡝⢕⢱⢿⡟⣿⣿⣿⣿⣿⣿⢿⣿⣿⣿⣿⣿⠀⠀⠀⠀⠀⠀⠀⠀⠀⠀⠀⠀</a:t>
            </a:r>
            <a:br/>
            <a:r>
              <a:t>⠀⠀⠀⠀⠀⠀⠀⠀⠀⠀⠀⢿⣿⣿⣿⣿⡿⢿⢟⣟⣕⣕⣿⣿⣿⣿⢿⢟⢟⣿⣿⣿⣿⣿⣿⢇⠀⢄⢄⠀⠀⠈⢹⡕⣕⣸⣮⣇⣽⣽⣷⣧⣿⣷⣷⣿⣿⣿⣿⣿⣿⣿⣿⣿⣿⣿⣿⣿⣿⠀⠀⠀⠀⠀⠀⠀⠀⠀⠀⠀⠀</a:t>
            </a:r>
            <a:br/>
            <a:r>
              <a:t>⠀⠀⠀⠀⠀⠀⠀⠀⠀⠀⠀⣿⣿⣿⣿⣿⣿⢿⢿⢟⢟⢏⢝⣽⣵⣷⣾⣿⣿⣿⣿⣿⣿⣿⡿⠀⠀⢱⣧⣦⠀⠀⢸⣿⣿⣿⣿⣿⣿⣿⣿⣿⣿⣿⣿⣿⣿⣿⣿⣿⣿⣿⣿⣿⣿⣿⣿⣿⣿⠀⠀⠀⠀⠀⠀⠀⠀⠀⠀⠀⠀</a:t>
            </a:r>
            <a:br/>
            <a:r>
              <a:t>⠀⠀⠀⠀⠀⠀⠀⠀⠀⠀⠀⢟⢏⢝⢹⡵⣷⣿⣿⣿⢇⢕⢸⢿⣿⣿⣿⣿⣿⣿⣿⣿⢿⢿⢇⠀⠀⢜⢟⢏⠀⠀⢅⢟⢟⡻⢟⡻⢻⢻⢿⢟⢟⢟⢟⢟⢟⣻⣿⣿⣿⣿⣿⡿⢿⣿⢿⢿⣿⠀⠀⠀⠀⠀⠀⠀⠀⠀⠀⠀⠀</a:t>
            </a:r>
            <a:br/>
            <a:r>
              <a:t>⠀⠀⠀⠀⠀⠀⠀⠀⠀⠀⠀⢕⢕⢕⢕⢜⢝⢟⢏⣝⢕⢕⢗⢟⢟⢿⢫⢝⢕⢝⢕⢝⢕⢺⢕⠀⠀⢕⢕⢕⠄⠀⠅⢕⢕⢕⢕⢕⢕⢕⢕⢕⢕⢕⢕⢜⢝⡿⢿⣿⢿⡿⢿⢗⢟⡝⣹⢽⡟⠀⠀⠀⠀⠀⠀⠀⠀⠀⠀⠀⠀</a:t>
            </a:r>
            <a:br/>
            <a:r>
              <a:t>⠀⠀⠀⠀⠀⠀⠀⠀⠀⠀⠀⢕⢕⢕⢕⢕⢕⢕⢕⢕⢕⢕⢱⢕⡕⢕⢕⢗⢕⢕⢕⢕⢕⢕⢕⠀⢑⠕⠕⠕⠀⠀⢑⢑⢕⢕⢕⠕⢕⢕⢕⢕⢕⢕⢕⢕⢕⢕⢟⢇⢕⢕⢝⢕⢕⢕⢕⢕⢕⠀⠀⠀⠀⠀⠀⠀⠀⠀⠀⠀⠀</a:t>
            </a:r>
            <a:br/>
            <a:r>
              <a:t>⠀⠀⠀⠀⠀⠀⠀⠀⠀⠀⠀⠑⠑⠑⠑⠑⠑⠑⠑⠑⠑⠑⠘⠑⠑⠑⠑⠑⠑⠑⠑⠑⠑⠑⠑⠀⠘⠀⠀⠀⠀⠀⠈⠑⠑⠑⠑⠑⠑⠑⠑⠑⠑⠑⠑⠑⠑⠑⠑⠓⠃⠓⠓⠓⠓⠑⠓⠓⠋⠀⠀⠀⠀⠀⠀⠀⠀⠀⠀⠀⠀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⠀⠀⠀⠀⠀⠀⠀⠀⠀⠀⠀⣿⣿⣿⣿⣿⣿⣿⣿⣿⣿⣿⣿⣿⣿⣿⣿⣿⣿⣿⣿⣿⣿⣿⣿⣿⣿⣿⣿⣿⣿⣿⣿⣿⣿⣿⣿⣿⣿⣿⣿⣿⣿⣿⣿⣿⣿⣿⣷⣵⣿⣷⣾⣷⢵⡕⡕⡕⡕⠀⠀⠀⠀⠀⠀⠀⠀⠀⠀⠀⠀</a:t>
            </a:r>
            <a:br/>
            <a:r>
              <a:t>⠀⠀⠀⠀⠀⠀⠀⠀⠀⠀⠀⣯⣿⣿⣿⣿⣿⣿⣿⣿⣿⣿⣿⣿⣿⣿⣿⣿⣿⣿⣿⣿⣿⣿⣿⣿⣿⣿⣿⣿⣿⣿⣿⣿⣿⣿⣿⣿⣿⣿⣿⣿⣿⣿⣿⣿⣿⢿⣿⣿⣿⣿⣿⣜⣾⣽⡽⣕⡕⠀⠀⠀⠀⠀⠀⠀⠀⠀⠀⠀⠀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⠀⠀⠀⠀⠀⠀⠀⠀⠀⠀⠀⣿⣿⣿⣿⣿⣿⣿⣿⣿⣿⣿⣿⣿⣿⣿⣿⣿⣿⣿⣿⣿⣿⣿⣿⣿⣿⣿⣿⣿⣿⣿⣿⣿⣿⣿⣿⣿⣿⣿⣿⣿⣿⣿⣿⣿⣿⣿⣿⣿⣿⣿⣿⣿⣿⣿⣿⣟⢇⠀⠀⠀⠀⠀⠀⠀⠀⠀⠀⠀⠀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⠀⠀⠀⠀⠀⠀⠀⠀⠀⠀⠀⣿⣿⣿⣿⣿⣿⣿⣿⣿⣿⣿⣿⣿⣿⣿⣿⣿⣿⣿⣿⣿⣿⣿⣿⣿⣿⣿⣿⣿⣿⣿⣿⣿⣿⣿⣿⣿⣿⣿⣿⣿⣿⣿⣿⣿⣿⣿⣿⣿⣿⣿⣿⣿⣿⢟⠙⠁⠀⠀⠀⠀⠀⠀⠀⠀⠀⠀⠀⠀⠀</a:t>
            </a:r>
            <a:br/>
            <a:r>
              <a:t>⠀⠀⠀⠀⠀⠀⠀⠀⠀⠀⠀⣝⣝⡝⢝⢟⢿⣿⣿⣿⣿⣿⣿⣿⣿⣿⣿⣿⣿⣿⣿⣿⣿⣿⣿⣿⣿⣿⣿⣿⣿⣿⣿⣿⣿⣿⣿⣿⣿⣿⣿⣿⣿⣿⣿⣿⣿⣿⣿⣿⣾⣿⡿⠟⢕⠀⠀⠀⠀⠀⠀⠀⠀⠀⠀⠀⠀⠀⠀⠀⠀</a:t>
            </a:r>
            <a:br/>
            <a:r>
              <a:t>⠀⠀⠀⠀⠀⠀⠀⠀⠀⠀⠀⢔⢜⢝⢳⢧⣵⣜⢻⣿⣿⣿⣿⣿⣿⣿⣿⣿⣿⣿⣿⣿⣿⣿⣿⣿⡿⢿⢿⡻⣿⣿⣿⣿⣿⣿⣿⣿⣿⣿⣿⣿⣿⣿⣿⣿⣿⣿⣿⣿⣷⣯⢔⢀⢄⠀⠀⠀⠀⠀⠀⠀⠀⠀⠀⠀⠀⠀⠀⠀⠀</a:t>
            </a:r>
            <a:br/>
            <a:r>
              <a:t>⠀⠀⠀⠀⠀⠀⠀⠀⠀⠀⠀⢕⢕⢕⢕⢕⢝⢷⣵⢜⢿⣿⣿⣿⣿⣿⣿⣿⣿⣿⣿⣿⣿⣿⡿⢝⢝⠗⢧⣕⡣⢽⣿⣿⣿⣿⣿⣿⣿⣿⣿⣿⢿⣿⣿⣿⣿⣿⣿⣿⣿⢟⣕⡀⢄⠄⠀⠀⠀⠀⠀⠀⠀⠀⠀⠀⠀⠀⠀⠀⠀</a:t>
            </a:r>
            <a:br/>
            <a:r>
              <a:t>⠀⠀⠀⠀⠀⠀⠀⠀⠀⠀⠀⣕⡕⢕⢕⢕⢕⢜⢿⣯⣎⣿⣿⣿⣿⣿⣿⣿⣿⣿⣿⣿⣿⣿⢕⣵⣵⡕⢜⢿⣿⣿⣿⣿⣿⣿⣿⣿⣿⣿⡿⢷⣾⣿⣿⣿⣿⣿⣿⣿⣿⡕⢕⢁⢅⢔⢔⢔⡄⠀⠀⠀⠀⠀⠀⠀⠀⠀⠀⠀⠀</a:t>
            </a:r>
            <a:br/>
            <a:r>
              <a:t>⠀⠀⠀⠀⠀⠀⠀⠀⠀⠀⠀⣿⣿⣿⣿⣿⣷⣷⣾⣿⣮⢻⣿⣿⣿⣿⣿⣿⣿⣿⣿⣿⣿⣿⣻⣿⣿⣿⣵⣼⣿⣿⣿⣿⣿⣿⣿⣿⣿⣿⣿⣿⣿⣿⣿⣿⣿⣿⣿⣿⣿⡇⢕⢅⢜⡝⡕⢕⢕⠀⠀⠀⠀⠀⠀⠀⠀⠀⠀⠀⠀</a:t>
            </a:r>
            <a:br/>
            <a:r>
              <a:t>⠀⠀⠀⠀⠀⠀⠀⠀⠀⠀⠀⣿⣿⣿⣿⣿⣿⣿⣿⣿⣏⢻⣿⣿⣿⣿⣿⣿⣿⣿⣿⣿⣿⣿⣿⣿⣿⡿⢻⣿⣿⣿⣿⣿⣿⣿⣿⣿⣿⣿⣿⣿⣿⣿⣿⣿⣿⣿⣿⣿⣿⡇⢕⢕⢕⢟⢇⠑⢕⠀⠀⠀⠀⠀⠀⠀⠀⠀⠀⠀⠀</a:t>
            </a:r>
            <a:br/>
            <a:r>
              <a:t>⠀⠀⠀⠀⠀⠀⠀⠀⠀⠀⠀⣿⣿⣿⣿⣿⣿⣿⣿⣿⣿⣽⣿⣿⣿⣿⣿⣿⣿⣿⣿⣿⣿⣿⣿⣿⣿⡕⣸⣿⣿⣿⣿⣿⣿⣿⣿⣿⣿⣿⣿⣿⣿⣿⣿⣿⣿⣿⣿⣿⣿⣧⢜⡕⢕⣕⣕⣅⣔⠀⠀⠀⠀⠀⠀⠀⠀⠀⠀⠀⠀</a:t>
            </a:r>
            <a:br/>
            <a:r>
              <a:t>⠀⠀⠀⠀⠀⠀⠀⠀⠀⠀⠀⣿⣿⣿⣿⣿⣿⣿⣿⣿⣟⣿⣿⣿⣿⣿⣿⣿⣿⣿⣿⣿⣿⣿⣿⣿⣿⡟⢜⣿⣿⣿⣿⣿⣿⣿⣿⣿⣿⣿⣿⣽⣿⣿⣿⣿⣿⣿⣿⡟⣿⣿⣺⡿⢿⢿⢟⢿⢿⠀⠀⠀⠀⠀⠀⠀⠀⠀⠀⠀⠀</a:t>
            </a:r>
            <a:br/>
            <a:r>
              <a:t>⠀⠀⠀⠀⠀⠀⠀⠀⠀⠀⠀⣿⣿⣿⣿⣿⣿⣿⣿⣿⡇⢿⣿⣿⣿⣿⣿⣿⣿⣿⣿⣿⣿⣿⣿⣿⣿⢇⠁⢹⣿⣿⣿⣿⣿⣿⣿⣿⣿⣿⣿⣿⣿⢕⢿⣿⣿⣿⣿⡇⢿⣿⣻⣵⣵⣵⣵⣷⣵⠀⠀⠀⠀⠀⠀⠀⠀⠀⠀⠀⠀</a:t>
            </a:r>
            <a:br/>
            <a:r>
              <a:t>⠀⠀⠀⠀⠀⠀⠀⠀⠀⠀⠀⣿⣿⣿⣿⣿⣿⣿⣿⣿⣯⢸⣿⣿⣿⣿⣿⣿⣿⣿⣿⣿⣿⣿⣿⣿⡟⠈⠀⠌⢿⣿⣿⢿⣿⣿⣿⣿⣿⣿⣿⡿⢿⢟⢹⢽⣿⣿⣯⣵⣾⣿⣿⣿⣿⣿⣿⣿⣿⠀⠀⠀⠀⠀⠀⠀⠀⠀⠀⠀⠀</a:t>
            </a:r>
            <a:br/>
            <a:r>
              <a:t>⠀⠀⠀⠀⠀⠀⠀⠀⠀⠀⠀⣿⣿⣿⣿⣿⣿⣿⣿⣿⣿⢸⣿⣿⣿⣿⣿⣿⣿⣿⣿⣿⣿⣿⣿⣿⢇⠀⠀⠀⠈⢿⣷⡷⢿⢿⢿⣿⣿⣿⣾⣿⣿⣟⢟⣻⣿⣿⣿⣿⣿⣿⣿⣿⣿⣿⣿⣿⣿⠀⠀⠀⠀⠀⠀⠀⠀⠀⠀⠀⠀</a:t>
            </a:r>
            <a:br/>
            <a:r>
              <a:t>⠀⠀⠀⠀⠀⠀⠀⠀⠀⠀⠀⣿⣿⣿⣿⣿⣿⣿⣿⣿⣿⢻⣿⣿⣿⣿⣿⣿⣿⣿⣿⣿⣿⣿⣿⡿⠀⠀⠀⠀⠀⢘⣯⢕⢸⢷⣷⣷⣷⢷⢿⢽⢝⢟⢗⢿⢟⣻⣿⣿⣿⣿⣿⡿⣿⣿⣿⣿⣿⠀⠀⠀⠀⠀⠀⠀⠀⠀⠀⠀⠀</a:t>
            </a:r>
            <a:br/>
            <a:r>
              <a:t>⠀⠀⠀⠀⠀⠀⠀⠀⠀⠀⠀⢿⣿⣿⣿⣿⢿⢿⢻⢏⢜⣱⣿⣿⣿⣿⢿⢟⢟⣿⣿⣿⣷⣿⣿⠇⠀⠀⢀⠀⠀⠈⢹⢕⣕⣕⣧⣼⣹⣽⣵⣵⣷⣧⣵⣷⣿⣿⣿⣿⣿⣿⣿⣿⣿⣿⣿⣿⣿⠀⠀⠀⠀⠀⠀⠀⠀⠀⠀⠀⠀</a:t>
            </a:r>
            <a:br/>
            <a:r>
              <a:t>⠀⠀⠀⠀⠀⠀⠀⠀⠀⠀⠀⣿⣿⣿⣿⣿⣿⡿⢿⢟⢛⢏⢹⣽⣵⣷⣾⣿⣿⣿⣿⣿⣿⣿⡟⠀⠀⢱⣧⡔⠀⠀⢸⣿⣿⣿⣿⣿⣿⣿⣿⣿⣿⣿⣿⣿⣿⣿⣿⣿⣿⣿⣿⣿⣿⣿⣿⣿⣿⠀⠀⠀⠀⠀⠀⠀⠀⠀⠀⠀⠀</a:t>
            </a:r>
            <a:br/>
            <a:r>
              <a:t>⠀⠀⠀⠀⠀⠀⠀⠀⠀⠀⠀⢟⢟⡝⢹⣵⣧⣷⣷⣻⡇⢕⣻⣿⣿⣿⣿⣿⣿⣿⣿⣿⣿⣿⠃⠀⠀⢜⢟⢟⠀⠀⢅⢟⢝⢻⢟⢻⢿⢿⣿⢟⢻⢿⢿⢿⢿⣿⣿⣿⣿⣿⣿⣿⡿⣿⣿⢿⣿⠀⠀⠀⠀⠀⠀⠀⠀⠀⠀⠀⠀</a:t>
            </a:r>
            <a:br/>
            <a:r>
              <a:t>⠀⠀⠀⠀⠀⠀⠀⠀⠀⠀⠀⢕⢕⢕⢕⢜⢟⢝⢟⢝⢕⢕⢜⢟⢟⢻⡿⢟⢝⢝⢕⢝⢕⢟⢕⠄⢀⢕⢕⢕⠀⠀⠅⢕⢕⢕⢕⢕⢕⢕⢕⢕⢕⢕⢕⢜⢝⢻⢷⣿⣿⣿⡿⢇⢟⢏⢟⣿⣾⠀⠀⠀⠀⠀⠀⠀⠀⠀⠀⠀⠀</a:t>
            </a:r>
            <a:br/>
            <a:r>
              <a:t>⠀⠀⠀⠀⠀⠀⠀⠀⠀⠀⠀⢕⢕⢕⢕⢕⢕⢕⢕⢕⢕⢕⢕⢕⣕⡕⢵⢇⢵⢕⢕⢕⢕⢕⢕⠀⢕⠕⢕⢕⠀⠀⢇⠕⢕⢕⠕⢕⢕⢕⢕⢕⢕⢕⢕⢕⢕⢕⢕⢞⢗⢕⢕⢕⢇⢇⢕⢕⢕⠀⠀⠀⠀⠀⠀⠀⠀⠀⠀⠀⠀</a:t>
            </a:r>
            <a:br/>
            <a:r>
              <a:t>⠀⠀⠀⠀⠀⠀⠀⠀⠀⠀⠀⠑⠑⠑⠑⠑⠑⠑⠑⠑⠑⠑⠑⠙⠑⠑⠑⠘⠙⠑⠑⠑⠑⠑⠑⠀⠑⠀⠀⠀⠀⠀⠘⠑⠐⠑⠑⠑⠑⠑⠑⠑⠑⠑⠑⠑⠑⠑⠑⠑⠑⠑⠑⠑⠑⠑⠑⠑⠑⠀⠀⠀⠀⠀⠀⠀⠀⠀⠀⠀⠀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⠀⠀⠀⠀⠀⠀⠀⠀⠀⠀⠀⣿⣿⣿⣿⣿⣿⣿⣿⣿⣿⣿⣿⣿⣿⣿⣿⣿⣿⣿⣿⣿⣿⣿⣿⣿⣿⣿⣿⣿⣿⣿⣿⣿⣿⣿⣿⣿⣿⣿⣿⣿⣿⣿⣿⣿⣿⣿⣿⣿⣻⢿⣿⣿⣟⣇⣇⣕⢕⠀⠀⠀⠀⠀⠀⠀⠀⠀⠀⠀⠀</a:t>
            </a:r>
            <a:br/>
            <a:r>
              <a:t>⠀⠀⠀⠀⠀⠀⠀⠀⠀⠀⠀⣿⣿⣿⣿⣻⣿⣿⣿⣿⣿⣿⣿⣿⣿⣿⣿⣿⣿⣿⣿⣿⣿⣿⣿⣿⣿⣿⣿⣿⣿⣿⣿⣿⣿⣿⣿⣿⣿⣿⣿⣿⣿⣿⣿⣿⣿⣿⣿⣿⣿⣿⣷⣯⣟⣇⣧⣵⡕⠀⠀⠀⠀⠀⠀⠀⠀⠀⠀⠀⠀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⠀⠀⠀⠀⠀⠀⠀⠀⠀⠀⠀⣿⣿⣿⣿⣿⣿⣿⣿⣿⣿⣿⣿⣿⣿⣿⣿⣿⣿⣿⣿⣿⣿⣿⣿⣿⣿⣿⣿⣿⣿⣿⣿⣿⣿⣿⣿⣿⣿⣿⣿⣿⣿⣿⣿⣿⣿⣿⣿⣿⣿⣿⣿⣿⣿⡿⠙⠁⠀⠀⠀⠀⠀⠀⠀⠀⠀⠀⠀⠀⠀</a:t>
            </a:r>
            <a:br/>
            <a:r>
              <a:t>⠀⠀⠀⠀⠀⠀⠀⠀⠀⠀⠀⣕⣕⢜⢝⢟⢿⣿⣿⣿⣿⣿⣿⣿⣿⣿⣿⣿⣿⣿⣿⣿⣿⣿⣿⣿⣿⣿⣿⣿⣿⣿⣿⣿⣿⣿⣿⣿⣿⣿⣿⣿⣿⣿⣿⣿⣿⣿⣿⣿⣿⢻⡿⠟⠕⠁⠀⠀⠀⠀⠀⠀⠀⠀⠀⠀⠀⠀⠀⠀⠀</a:t>
            </a:r>
            <a:br/>
            <a:r>
              <a:t>⠀⠀⠀⠀⠀⠀⠀⠀⠀⠀⠀⢄⢕⢝⢗⢧⣕⡜⢻⣿⣿⣿⣿⣿⣿⣿⣿⣿⣿⣿⣿⣿⣿⣿⣿⣿⢿⢟⢟⢟⣿⣿⣿⣿⣿⣿⣿⣿⣿⣿⣿⣿⣿⣿⣿⣿⣿⣿⣿⣿⣿⣿⡕⢀⢄⢐⠀⠀⠀⠀⠀⠀⠀⠀⠀⠀⠀⠀⠀⠀⠀</a:t>
            </a:r>
            <a:br/>
            <a:r>
              <a:t>⠀⠀⠀⠀⠀⠀⠀⠀⠀⠀⠀⢕⢕⢕⢕⢕⢝⢿⣧⢜⢿⣿⣿⣿⣿⣿⣿⣿⣿⣿⣿⣿⣿⣿⡿⢕⢌⢑⢧⣵⣇⡼⣿⣿⣿⣿⣿⣿⣿⣿⣿⡿⢟⣿⣿⣿⣿⣿⣿⣿⣿⡟⣕⣐⢐⢀⠀⠀⠀⠀⠀⠀⠀⠀⠀⠀⠀⠀⠀⠀⠀</a:t>
            </a:r>
            <a:br/>
            <a:r>
              <a:t>⠀⠀⠀⠀⠀⠀⠀⠀⠀⠀⠀⣕⡕⢕⢕⢕⢕⢜⣿⣧⢜⣿⣿⣿⣿⣿⣿⣿⣿⣿⣿⣿⣿⣿⣷⣷⣷⡕⢕⢻⣿⣿⣿⣿⣿⣿⣿⣿⣿⣿⣿⢻⣾⣿⣿⣿⣿⣿⣿⣿⣿⡇⢔⢔⢄⢕⠐⢀⢔⠀⠀⠀⠀⠀⠀⠀⠀⠀⠀⠀⠀</a:t>
            </a:r>
            <a:br/>
            <a:r>
              <a:t>⠀⠀⠀⠀⠀⠀⠀⠀⠀⠀⠀⣿⣿⣿⣿⣷⣷⣷⣾⣿⣇⢿⣿⣿⣿⣿⣿⣿⣿⣿⣿⣿⣿⣿⣿⣿⣿⣷⣵⣼⣿⣿⣿⣿⣿⣿⣿⣿⣿⣿⣏⣿⣿⣿⣿⣿⣿⣿⣿⣿⣿⡇⢕⢕⢕⣽⡇⢕⢕⠀⠀⠀⠀⠀⠀⠀⠀⠀⠀⠀⠀</a:t>
            </a:r>
            <a:br/>
            <a:r>
              <a:t>⠀⠀⠀⠀⠀⠀⠀⠀⠀⠀⠀⣿⣿⣿⣿⣿⣿⣿⣿⣿⡏⢻⣿⣿⣿⣿⣿⣿⣿⣿⣿⣿⣿⣿⣿⣿⡿⢟⣻⣿⣿⣿⣿⣿⣿⣿⣿⣿⣿⣿⣯⣿⣿⣿⣿⣿⣿⣿⣿⣿⣿⡇⢕⡕⢕⢟⢇⢕⢅⠀⠀⠀⠀⠀⠀⠀⠀⠀⠀⠀⠀</a:t>
            </a:r>
            <a:br/>
            <a:r>
              <a:t>⠀⠀⠀⠀⠀⠀⠀⠀⠀⠀⠀⣿⣿⣿⣿⣿⣿⣿⣿⣿⣯⣼⣿⣿⣿⣿⣿⣿⣿⣿⣿⣿⣿⣿⣿⣿⣷⣕⢿⣿⣿⣿⣿⣿⣿⣿⣿⣿⣿⣿⣿⣿⣿⣿⣿⣿⣿⣿⣿⣿⣿⣿⣕⣇⣕⣕⣔⣱⣔⠀⠀⠀⠀⠀⠀⠀⠀⠀⠀⠀⠀</a:t>
            </a:r>
            <a:br/>
            <a:r>
              <a:t>⠀⠀⠀⠀⠀⠀⠀⠀⠀⠀⠀⣿⣿⣿⣿⣿⣿⣿⣿⣿⣟⣿⣿⣿⣿⣿⣿⣿⣿⣿⣿⣿⣿⣿⣿⣿⣿⡏⢜⣿⣿⣿⣿⣿⣿⣿⣿⣿⣿⣿⣿⣿⣿⡿⣿⣿⣿⣿⣿⣿⢽⣿⣾⣿⢿⢿⢟⢟⢿⠀⠀⠀⠀⠀⠀⠀⠀⠀⠀⠀⠀</a:t>
            </a:r>
            <a:br/>
            <a:r>
              <a:t>⠀⠀⠀⠀⠀⠀⠀⠀⠀⠀⠀⣿⣿⣿⣿⣿⣿⣿⣿⣿⡇⣿⣿⣿⣿⣿⣿⣿⣿⣿⣿⣿⣿⣿⣿⣿⣿⠕⢑⣸⣿⣿⣿⣿⣿⣿⣿⣿⣿⣿⣿⣿⢿⢎⢹⣿⣿⣿⣿⡿⢸⣿⣿⣧⣵⣵⣵⣵⣵⠀⠀⠀⠀⠀⠀⠀⠀⠀⠀⠀⠀</a:t>
            </a:r>
            <a:br/>
            <a:r>
              <a:t>⠀⠀⠀⠀⠀⠀⠀⠀⠀⠀⠀⣿⣿⣿⣿⣿⣿⣿⣿⣿⡵⢸⣿⣿⣿⣿⣿⣿⣿⣿⣿⣿⣿⣿⣿⣿⡟⠈⠀⠀⢿⣿⣿⢿⣿⣿⣿⣿⣿⣿⣿⡿⢿⢟⢜⢽⣽⣿⣾⣧⣾⣿⣿⣿⣿⣿⣿⣿⣿⠀⠀⠀⠀⠀⠀⠀⠀⠀⠀⠀⠀</a:t>
            </a:r>
            <a:br/>
            <a:r>
              <a:t>⠀⠀⠀⠀⠀⠀⠀⠀⠀⠀⠀⣿⣿⣿⣿⣿⣿⣿⣿⣿⣟⢸⣿⣿⣿⣿⣿⣿⣿⣿⣿⣿⣿⣿⣿⣿⠇⠀⠀⠀⠈⢿⣷⡷⢿⢿⡻⣿⣟⣿⣾⣿⣿⢿⡟⢿⣿⣿⣿⣿⣿⣿⣿⣿⣿⣿⣿⣿⣿⠀⠀⠀⠀⠀⠀⠀⠀⠀⠀⠀⠀</a:t>
            </a:r>
            <a:br/>
            <a:r>
              <a:t>⠀⠀⠀⠀⠀⠀⠀⠀⠀⠀⠀⣿⣿⣿⣿⣿⣿⣿⣿⣿⡯⢻⣿⣿⣿⣿⣿⣿⣿⣿⣿⣿⣿⣿⣿⡿⠀⠀⠀⠀⠀⢜⣏⢕⢜⣷⣷⣷⣵⢷⢿⢽⢝⢕⢞⢺⢟⡟⣿⣿⣿⣿⣿⣟⣿⣿⣿⣿⣿⠀⠀⠀⠀⠀⠀⠀⠀⠀⠀⠀⠀</a:t>
            </a:r>
            <a:br/>
            <a:r>
              <a:t>⠀⠀⠀⠀⠀⠀⠀⠀⠀⠀⠀⢿⣿⣿⣿⣿⢿⢿⢻⢏⢕⣜⣿⣿⣿⣿⢿⠟⢟⢿⢏⣽⣷⣿⣿⠇⠀⠀⢇⠀⠀⠈⢹⢕⢕⣕⣕⣕⣹⣹⣽⣵⣷⣵⣵⣷⣿⣿⣿⣿⣿⣿⣿⣿⣿⣿⣿⣿⣿⠀⠀⠀⠀⠀⠀⠀⠀⠀⠀⠀⠀</a:t>
            </a:r>
            <a:br/>
            <a:r>
              <a:t>⠀⠀⠀⠀⠀⠀⠀⠀⠀⠀⠀⣿⣿⣿⣿⣿⣿⡿⢿⢟⢟⢟⢝⣽⣱⣵⣷⣿⣿⣿⣿⣿⣿⣿⡟⠀⠀⢱⣷⡄⠀⠀⢸⣷⣿⣿⣿⣿⣿⣿⣿⣿⣿⣿⣿⣿⣿⣿⣿⣿⣿⣿⣿⣿⣿⣿⣿⣿⣿⠀⠀⠀⠀⠀⠀⠀⠀⠀⠀⠀⠀</a:t>
            </a:r>
            <a:br/>
            <a:r>
              <a:t>⠀⠀⠀⠀⠀⠀⠀⠀⠀⠀⠀⢟⢟⢝⢝⣕⣕⣷⡷⣳⢕⢕⢹⢿⣿⣿⣿⣿⣿⣿⣿⣿⣿⣿⢇⠀⢄⢜⢟⢗⠀⠀⢕⢟⢻⢿⢟⢿⢿⢿⣿⢿⢿⢿⢿⢿⢿⢿⣿⣿⣿⣿⣿⣿⣿⣿⣿⣿⣿⠀⠀⠀⠀⠀⠀⠀⠀⠀⠀⠀⠀</a:t>
            </a:r>
            <a:br/>
            <a:r>
              <a:t>⠀⠀⠀⠀⠀⠀⠀⠀⠀⠀⠀⢕⢕⢕⢕⢕⢏⢻⢏⢕⢕⢕⢕⢟⢳⢟⢟⢏⢝⢝⢝⢝⢜⢟⢕⠀⡕⢕⢕⢕⠀⠀⠑⢜⢕⢕⢕⢕⢕⢕⢕⢕⢕⢕⢕⢕⢇⢝⡿⣿⣿⣿⣟⣺⢹⢿⢟⣳⣟⠀⠀⠀⠀⠀⠀⠀⠀⠀⠀⠀⠀</a:t>
            </a:r>
            <a:br/>
            <a:r>
              <a:t>⠀⠀⠀⠀⠀⠀⠀⠀⠀⠀⠀⢕⢕⢕⢕⢕⢕⢕⢕⢕⢕⢕⢕⢕⢕⢕⢱⢕⢕⢕⢕⢕⢕⢕⢕⠀⢕⢕⠕⢕⠀⠀⢔⠕⢑⢕⢕⢕⢕⢕⢕⢕⢕⢕⢕⢕⢕⢕⢕⢏⢇⢱⢝⢇⢕⢕⢕⢝⢝⠀⠀⠀⠀⠀⠀⠀⠀⠀⠀⠀⠀</a:t>
            </a:r>
            <a:br/>
            <a:r>
              <a:t>⠀⠀⠀⠀⠀⠀⠀⠀⠀⠀⠀⠑⠑⠑⠑⠑⠑⠑⠑⠑⠑⠑⠑⠛⠙⠑⠑⠑⠑⠑⠑⠑⠑⠑⠑⠀⠑⠀⠀⠀⠀⠀⠘⠃⠀⠑⠑⠑⠑⠑⠑⠑⠑⠑⠑⠑⠑⠑⠑⠑⠑⠑⠑⠑⠑⠑⠑⠑⠑⠀⠀⠀⠀⠀⠀⠀⠀⠀⠀⠀⠀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⠀⠀⠀⠀⠀⠀⠀⠀⠀⠀⠀⣿⣿⣿⣿⣿⣿⣿⣿⣿⣿⣿⣿⣿⣿⣿⣿⣿⣿⣿⣿⣿⣿⣿⣿⣿⣿⣿⣿⣿⣿⣿⣿⣿⣿⣿⣿⣿⣿⣿⣿⣿⣿⣿⣿⣿⣿⣿⣿⣿⣿⣿⣿⣿⣿⢿⣜⢱⢕⠀⠀⠀⠀⠀⠀⠀⠀⠀⠀⠀⠀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⠀⠀⠀⠀⠀⠀⠀⠀⠀⠀⠀⣿⣿⣿⣿⣿⣿⣿⣿⣿⣿⣿⣿⣿⣿⣿⣿⣿⣿⣿⣿⣿⣿⣿⣿⣿⣿⣿⣿⣿⣿⣿⣿⣿⣿⣿⣿⣿⣿⣿⣿⣿⣿⣿⣿⣿⣿⣿⣿⣿⣿⣿⣾⣷⣿⣿⣷⣧⡇⠀⠀⠀⠀⠀⠀⠀⠀⠀⠀⠀⠀</a:t>
            </a:r>
            <a:br/>
            <a:r>
              <a:t>⠀⠀⠀⠀⠀⠀⠀⠀⠀⠀⠀⣿⣿⣿⣿⣿⣿⣿⣿⣿⣿⣿⣿⣟⣿⣿⣿⣿⣿⣿⣿⣿⣿⣿⣿⣿⣿⣿⣿⣿⣿⣿⣿⣿⣿⣿⣿⣿⣿⣿⣿⣿⣿⣿⣿⣿⣿⣿⣿⣿⣿⣿⣿⣿⣿⣿⣿⣿⣿⠀⠀⠀⠀⠀⠀⠀⠀⠀⠀⠀⠀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⠀⠀⠀⠀⠀⠀⠀⠀⠀⠀⠀⣿⣿⣿⣿⣿⣿⣿⣿⣿⣿⣿⣿⣿⣿⣿⣿⣿⣿⣿⣿⣿⣿⣿⣿⣿⣿⣿⣿⣿⣿⣿⣿⣿⣿⣿⣿⣿⣿⣿⣿⣿⣿⣿⣿⣿⣿⣿⣿⣿⡿⣿⣿⣿⣿⡯⠙⠁⠀⠀⠀⠀⠀⠀⠀⠀⠀⠀⠀⠀⠀</a:t>
            </a:r>
            <a:br/>
            <a:r>
              <a:t>⠀⠀⠀⠀⠀⠀⠀⠀⠀⠀⠀⢕⣕⢕⢝⢟⢿⣿⣿⣿⣿⣿⣿⣿⣿⣿⣿⣿⣿⣿⣿⣿⣿⣿⣿⣿⣿⣿⣿⣿⣿⣿⣿⣿⣿⣿⣿⣿⣿⣿⣿⣿⣻⣿⣿⣿⣿⣿⣿⣿⣿⡿⡿⠟⠅⢑⠀⠀⠀⠀⠀⠀⠀⠀⠀⠀⠀⠀⠀⠀⠀</a:t>
            </a:r>
            <a:br/>
            <a:r>
              <a:t>⠀⠀⠀⠀⠀⠀⠀⠀⠀⠀⠀⢔⢔⢝⢗⢧⣕⡜⢻⣿⣿⣿⣿⣿⣿⣿⣿⣿⣿⣿⣿⣿⣿⣿⣿⣿⢿⢟⢟⢟⢻⢿⣿⣿⣿⣿⣿⣿⣿⣿⣿⣿⣿⣿⣿⣿⣿⣿⣿⣿⣿⣿⣇⢄⢀⢕⠀⠀⠀⠀⠀⠀⠀⠀⠀⠀⠀⠀⠀⠀⠀</a:t>
            </a:r>
            <a:br/>
            <a:r>
              <a:t>⠀⠀⠀⠀⠀⠀⠀⠀⠀⠀⠀⢕⢕⢕⢕⢕⢝⢿⣧⡜⢿⣿⣿⣿⣿⣿⣿⣿⣿⣿⣿⣿⣿⣿⡿⢕⢁⢝⢳⣕⣇⡮⣽⣿⣿⣿⣿⣿⣿⣿⣿⣿⢟⣿⣿⣿⣿⣿⣿⣿⣿⣿⢕⣄⢐⢐⠀⠀⠀⠀⠀⠀⠀⠀⠀⠀⠀⠀⠀⠀⠀</a:t>
            </a:r>
            <a:br/>
            <a:r>
              <a:t>⠀⠀⠀⠀⠀⠀⠀⠀⠀⠀⠀⣕⡕⢕⢕⢕⢕⢜⣿⣷⢜⣿⣿⣿⣿⣿⣿⣿⣿⣿⣿⣿⣿⣿⣿⣽⣷⡕⢕⢹⣿⣿⣿⣿⣿⣿⣿⣿⣿⣿⣿⡟⣾⣿⣿⣿⣿⣿⣿⣿⣿⣿⢔⢄⠐⢜⠑⠐⢔⠀⠀⠀⠀⠀⠀⠀⠀⠀⠀⠀⠀</a:t>
            </a:r>
            <a:br/>
            <a:r>
              <a:t>⠀⠀⠀⠀⠀⠀⠀⠀⠀⠀⠀⣿⣿⣿⣿⣿⣿⣮⣾⣿⡝⢿⣿⣿⣿⣿⣿⣿⣿⣿⣿⣿⣿⣿⣿⣿⣿⣷⣵⣷⣿⣿⣿⣿⣿⣿⣿⣿⣿⣿⣿⣿⣿⣿⣿⣿⣿⣿⣿⣿⣿⣿⢕⢕⢔⢸⣱⠕⢕⠀⠀⠀⠀⠀⠀⠀⠀⠀⠀⠀⠀</a:t>
            </a:r>
            <a:br/>
            <a:r>
              <a:t>⠀⠀⠀⠀⠀⠀⠀⠀⠀⠀⠀⣿⣿⣿⣿⣿⣿⣿⣿⣿⡏⢿⣿⣿⣿⣿⣿⣿⣿⣿⣿⣿⣿⣿⣿⣿⡿⢇⣿⣿⣿⣿⣿⣿⣿⣿⣿⣿⣿⣿⣿⣿⣿⣿⣿⣿⣿⣿⣿⣿⣿⣿⢕⡕⢕⢜⢝⠅⢅⠀⠀⠀⠀⠀⠀⠀⠀⠀⠀⠀⠀</a:t>
            </a:r>
            <a:br/>
            <a:r>
              <a:t>⠀⠀⠀⠀⠀⠀⠀⠀⠀⠀⠀⣿⣿⣿⣿⣿⣿⣿⣿⣿⣟⢾⣿⣿⣿⣿⣿⣿⣿⣿⣿⣿⣿⣿⣿⣿⣿⡕⣿⣿⣿⣿⣿⣿⣿⣿⣿⣿⣿⣿⣿⣿⣿⣿⣿⣿⣿⣿⣿⣿⣿⣿⣇⣸⣕⣕⣕⣵⣴⠀⠀⠀⠀⠀⠀⠀⠀⠀⠀⠀⠀</a:t>
            </a:r>
            <a:br/>
            <a:r>
              <a:t>⠀⠀⠀⠀⠀⠀⠀⠀⠀⠀⠀⣿⣿⣿⣿⣿⣿⣿⣿⣿⣟⣿⣿⣿⣿⣿⣿⣿⣿⣿⣿⣿⣿⣿⣿⣿⣿⢇⢝⣿⣿⣿⣿⣿⣿⣿⣿⣿⣿⣿⣿⣿⣿⡿⣿⣿⣿⣿⣿⣿⢻⣿⣿⣿⡿⢿⢟⢻⢟⠀⠀⠀⠀⠀⠀⠀⠀⠀⠀⠀⠀</a:t>
            </a:r>
            <a:br/>
            <a:r>
              <a:t>⠀⠀⠀⠀⠀⠀⠀⠀⠀⠀⠀⣿⣿⣿⣿⣿⣿⣿⣿⣿⡇⣿⣿⣿⣿⣿⣿⣿⣿⣿⣿⣿⣿⣿⣿⣿⣿⢕⢁⢜⣿⣿⣿⣿⣿⣿⣿⣿⣿⣿⣿⣿⢿⢇⢜⢿⣿⣿⣿⣿⢸⣿⣿⣷⣷⣧⣵⣵⣧⠀⠀⠀⠀⠀⠀⠀⠀⠀⠀⠀⠀</a:t>
            </a:r>
            <a:br/>
            <a:r>
              <a:t>⠀⠀⠀⠀⠀⠀⠀⠀⠀⠀⠀⣿⣿⣿⣿⣿⣿⣿⣿⣿⡏⢽⣿⣿⣿⣿⣿⣿⣿⣿⣿⣿⣿⣿⣿⣻⡟⠁⠀⠀⢻⣿⡿⢿⣿⣿⣿⣿⣿⣿⣿⣿⢷⢷⢇⢼⣽⣿⣿⣿⣷⣿⣿⣿⣿⣿⣿⣿⣿⠀⠀⠀⠀⠀⠀⠀⠀⠀⠀⠀⠀</a:t>
            </a:r>
            <a:br/>
            <a:r>
              <a:t>⠀⠀⠀⠀⠀⠀⠀⠀⠀⠀⠀⣿⣿⣿⣿⣿⣿⣿⣿⣿⣟⢸⣿⣿⣿⣿⣿⣿⣿⣿⣿⣿⣿⣿⣿⣿⠑⠀⠀⠀⠁⢿⣷⣷⢿⣿⡿⣿⣟⣿⣷⣿⣿⡿⡟⢻⣿⣿⣿⣿⣿⣿⣿⣿⣿⣿⣿⣿⣿⠀⠀⠀⠀⠀⠀⠀⠀⠀⠀⠀⠀</a:t>
            </a:r>
            <a:br/>
            <a:r>
              <a:t>⠀⠀⠀⠀⠀⠀⠀⠀⠀⠀⠀⣿⣿⣿⣿⣿⣿⣿⣿⣿⡷⢹⣿⣿⣿⣿⣿⣿⣿⣿⣿⣿⣿⣿⣿⡿⠁⠀⠀⠀⠀⣸⣏⢕⢕⣷⣷⣷⣵⡵⡿⢽⢝⡝⢇⢟⢿⣟⣿⣿⣿⣿⣿⣿⣿⣿⣿⣿⣿⠀⠀⠀⠀⠀⠀⠀⠀⠀⠀⠀⠀</a:t>
            </a:r>
            <a:br/>
            <a:r>
              <a:t>⠀⠀⠀⠀⠀⠀⠀⠀⠀⠀⠀⢿⣿⣿⣿⣿⢿⢿⢿⢏⢕⣜⣿⣿⣿⣿⢿⠟⢟⢟⢏⣽⣿⣿⣿⠇⠀⢀⡔⠀⠀⠀⢿⢕⢕⢇⣧⣜⣝⣹⣵⣵⣷⣧⣵⣵⣾⣿⣿⣿⣿⣿⣿⣿⣿⣿⣿⣿⣿⠀⠀⠀⠀⠀⠀⠀⠀⠀⠀⠀⠀</a:t>
            </a:r>
            <a:br/>
            <a:r>
              <a:t>⠀⠀⠀⠀⠀⠀⠀⠀⠀⠀⠀⣾⣿⣿⣿⣿⣿⡿⠿⢟⢟⢟⢝⢝⢱⣵⣵⣾⣷⣾⣾⣿⣿⣿⡿⠀⠀⢸⣷⠀⠀⠀⢸⣿⢿⣿⣿⣿⣿⣿⣿⣿⣿⣿⣿⣿⣿⣿⣿⣿⣿⣿⣿⣿⣿⣿⣿⣿⣿⠀⠀⠀⠀⠀⠀⠀⠀⠀⠀⠀⠀</a:t>
            </a:r>
            <a:br/>
            <a:r>
              <a:t>⠀⠀⠀⠀⠀⠀⠀⠀⠀⠀⠀⢟⢟⢝⢍⢱⣕⣱⢷⡗⢕⢕⢸⢿⣿⣿⣿⣿⣿⣿⣿⣿⣿⣿⡇⠀⢔⢱⢟⢇⠀⠀⢸⢿⢿⢿⢿⢿⢿⢿⢿⢿⢿⢿⢿⣿⡿⣿⣿⣿⣿⣿⣿⣿⣿⣿⣿⣿⣿⠀⠀⠀⠀⠀⠀⠀⠀⠀⠀⠀⠀</a:t>
            </a:r>
            <a:br/>
            <a:r>
              <a:t>⠀⠀⠀⠀⠀⠀⠀⠀⠀⠀⠀⢕⢕⢕⢕⢕⢝⢟⢟⢇⢕⢕⢕⢜⢗⢟⢝⢕⢜⢕⢕⢕⢟⢿⢕⠀⡕⢕⢕⢕⠀⠀⠑⢕⢕⢕⢕⢕⢕⢕⢜⢕⢕⢕⢕⢕⢕⢗⣿⣿⣿⣿⣿⡏⢟⢿⢿⢝⣿⠀⠀⠀⠀⠀⠀⠀⠀⠀⠀⠀⠀</a:t>
            </a:r>
            <a:br/>
            <a:r>
              <a:t>⠀⠀⠀⠀⠀⠀⠀⠀⠀⠀⠀⢕⢕⢕⢕⢕⢕⢕⢕⢕⢕⢕⢕⢕⢕⢕⣕⢕⢕⢕⢕⢕⢕⢕⢕⠀⠕⢕⢕⢕⠐⠀⢄⠕⠕⢕⢕⢕⢕⢕⢕⢕⢕⢕⢕⢕⢕⢕⢱⢜⡾⢝⢝⢕⢕⢕⢕⢝⡝⠀⠀⠀⠀⠀⠀⠀⠀⠀⠀⠀⠀</a:t>
            </a:r>
            <a:br/>
            <a:r>
              <a:t>⠀⠀⠀⠀⠀⠀⠀⠀⠀⠀⠀⠑⠑⠑⠑⠑⠑⠑⠑⠑⠑⠑⠑⠓⠙⠑⠑⠑⠑⠑⠑⠑⠑⠑⠑⠀⠑⠀⠀⠁⠀⠀⠀⠐⠀⠁⠀⠀⠁⠑⠑⠑⠀⠑⠑⠑⠑⠑⠑⠑⠑⠑⠑⠑⠑⠑⠑⠑⠑⠀⠀⠀⠀⠀⠀⠀⠀⠀⠀⠀⠀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⠀⠀⠀⠀⠀⠀⠀⠀⠀⠀⠀⣿⣿⣿⣿⣿⣿⣿⣿⣿⣿⣿⣿⣿⣿⣿⣿⣿⣿⣿⣿⣿⣿⣿⣿⣿⣿⣿⣿⣿⣿⣿⣿⣿⣿⣿⣿⣿⣿⣿⣿⣿⣿⣿⣿⣿⣿⣿⣿⣯⣿⣿⢿⡾⡯⣝⢕⢵⢕⠀⠀⠀⠀⠀⠀⠀⠀⠀⠀⠀⠀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⠀⠀⠀⠀⠀⠀⠀⠀⠀⠀⠀⣿⣿⣿⣿⣿⣿⣿⣿⣿⣿⣿⣿⣿⣿⣿⣿⣿⣿⣿⣿⣿⣿⣿⣿⣿⣿⣿⣿⣿⣿⣿⣿⣿⣿⣿⣿⣿⣿⣿⣿⣿⣿⣿⣿⣿⣿⣿⣿⣿⣿⣿⣿⣿⣷⣿⣷⣧⣧⠀⠀⠀⠀⠀⠀⠀⠀⠀⠀⠀⠀</a:t>
            </a:r>
            <a:br/>
            <a:r>
              <a:t>⠀⠀⠀⠀⠀⠀⠀⠀⠀⠀⠀⣿⣿⣿⣿⣿⣿⣿⣿⣿⣿⣿⣿⣿⣿⣽⣿⣿⣿⣿⣿⣿⣿⣿⣿⣿⣿⣿⣿⣿⣿⣿⣿⣿⣿⣿⣿⣿⣿⣿⣿⣿⣿⣿⣿⣿⣿⣿⣿⣿⣿⣿⣿⣿⣿⣿⣿⣿⣿⠀⠀⠀⠀⠀⠀⠀⠀⠀⠀⠀⠀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⠀⠀⠀⠀⠀⠀⠀⠀⠀⠀⠀⣿⣿⣿⣿⣿⣿⣿⣿⣿⣿⣿⣿⣿⣿⣿⣿⣿⣿⣿⣿⣿⣿⣿⣿⣿⣿⣿⣿⣿⣿⣿⣿⣿⣿⣿⣿⣿⣿⣿⣿⣿⣿⣿⣿⣿⣿⣿⣿⣿⣿⢿⣿⣿⣿⡿⠗⠁⠀⠀⠀⠀⠀⠀⠀⠀⠀⠀⠀⠀⠀</a:t>
            </a:r>
            <a:br/>
            <a:r>
              <a:t>⠀⠀⠀⠀⠀⠀⠀⠀⠀⠀⠀⢕⣕⡕⢝⢟⢻⣿⣿⣿⣿⣿⣿⣿⣿⣿⣿⣿⣿⣿⣿⣿⣿⣿⣿⣿⣿⣿⣿⣿⣿⣿⣿⣿⣿⣿⣿⣿⣿⣿⣿⣿⣿⣿⣿⣿⣿⣿⣿⣿⣿⡟⡿⠟⠕⢁⠀⠀⠀⠀⠀⠀⠀⠀⠀⠀⠀⠀⠀⠀⠀</a:t>
            </a:r>
            <a:br/>
            <a:r>
              <a:t>⠀⠀⠀⠀⠀⠀⠀⠀⠀⠀⠀⢕⢕⢝⢗⢧⣵⢜⡻⣿⣿⣿⣿⣿⣿⣿⣿⣿⣿⣿⣿⣿⣿⣿⣿⣿⣿⢟⢟⢟⢻⢿⣿⣿⣿⣿⣿⣿⣿⣿⣿⣿⣿⣿⣿⣿⣿⣿⣿⣿⣿⣿⣷⢔⠀⢕⠀⠀⠀⠀⠀⠀⠀⠀⠀⠀⠀⠀⠀⠀⠀</a:t>
            </a:r>
            <a:br/>
            <a:r>
              <a:t>⠀⠀⠀⠀⠀⠀⠀⠀⠀⠀⠀⢕⢕⢕⢕⢕⢝⢷⣵⢜⣿⣿⣿⣿⣿⣿⣿⣿⣿⣿⣿⣿⣿⣿⡿⡕⢀⢍⢳⣵⣗⡼⣿⣿⣿⣿⣿⣿⣿⣿⣿⣿⢟⣿⣿⣿⣿⣿⣿⣿⣿⣿⢝⡔⡔⢐⠀⠀⠀⠀⠀⠀⠀⠀⠀⠀⠀⠀⠀⠀⠀</a:t>
            </a:r>
            <a:br/>
            <a:r>
              <a:t>⠀⠀⠀⠀⠀⠀⠀⠀⠀⠀⠀⣕⣕⢕⢕⢕⢕⢜⣿⣷⢾⣿⣿⣿⣿⣿⣿⣿⣿⣿⣿⣿⣿⣿⣿⣿⣷⡕⢕⢹⣿⣿⣿⣿⣿⣿⣿⣿⣿⣿⣿⢏⢷⣿⣿⣿⣿⣿⣿⣿⣿⣿⢕⢔⠄⢕⢝⢅⠔⠀⠀⠀⠀⠀⠀⠀⠀⠀⠀⠀⠀</a:t>
            </a:r>
            <a:br/>
            <a:r>
              <a:t>⠀⠀⠀⠀⠀⠀⠀⠀⠀⠀⠀⣿⣿⣿⣿⣿⣿⣷⣿⣿⡇⣿⣿⣿⣿⣿⣿⣿⣿⣿⣿⣿⣿⣿⣿⣿⣿⣧⣵⣵⣿⣿⣿⣿⣿⣿⣿⣿⣿⣿⣿⣿⣿⣿⣿⣿⣿⣿⣿⣿⣿⣿⡕⢕⢕⢱⣵⢕⢕⠀⠀⠀⠀⠀⠀⠀⠀⠀⠀⠀⠀</a:t>
            </a:r>
            <a:br/>
            <a:r>
              <a:t>⠀⠀⠀⠀⠀⠀⠀⠀⠀⠀⠀⣿⣿⣿⣿⣿⣿⣿⣿⣿⡝⢿⣿⣿⣿⣿⣿⣿⣿⣿⣿⣿⣿⣿⣿⣿⡟⢝⣿⣿⣿⣿⣿⣿⣿⣿⣿⣿⣿⣿⣿⣿⣿⣿⣿⣿⣿⣿⣿⣿⣿⣿⡇⢱⢕⢕⢝⠕⢅⠀⠀⠀⠀⠀⠀⠀⠀⠀⠀⠀⠀</a:t>
            </a:r>
            <a:br/>
            <a:r>
              <a:t>⠀⠀⠀⠀⠀⠀⠀⠀⠀⠀⠀⣿⣿⣿⣿⣿⣿⣿⣿⣿⡏⢿⣿⣿⣿⣿⣿⣿⣿⣿⣿⣿⣿⣿⣿⣿⣷⡕⣿⣿⣿⣿⣿⣿⣿⣿⣿⣿⣿⣿⣿⣾⣿⣿⣿⣿⣿⣿⣿⣿⣿⣿⣇⣸⣕⣕⣱⣵⣴⠀⠀⠀⠀⠀⠀⠀⠀⠀⠀⠀⠀</a:t>
            </a:r>
            <a:br/>
            <a:r>
              <a:t>⠀⠀⠀⠀⠀⠀⠀⠀⠀⠀⠀⣿⣿⣿⣿⣿⣿⣿⣿⣿⢟⣿⣿⣿⣿⣿⣿⣿⣿⣿⣿⣿⣿⣿⣿⣿⣿⢇⢜⣿⣿⣿⣿⣿⣿⣿⣿⣿⣿⣿⣿⣯⣿⡿⢿⣿⣿⣿⣿⣿⡇⣿⣿⣿⡿⢿⢟⢟⢟⠀⠀⠀⠀⠀⠀⠀⠀⠀⠀⠀⠀</a:t>
            </a:r>
            <a:br/>
            <a:r>
              <a:t>⠀⠀⠀⠀⠀⠀⠀⠀⠀⠀⠀⣿⣿⣿⣿⣿⣿⣿⣿⣿⡕⣿⣿⣿⣿⣿⣿⣿⣿⣿⣿⣿⣿⣿⣿⣿⣿⡕⢀⠜⣿⣿⣿⣿⣿⣿⣿⣿⣿⣿⣿⣿⢿⢇⢜⢿⣿⣿⣿⣿⢇⣿⣿⣷⣷⣶⣵⣷⣷⠀⠀⠀⠀⠀⠀⠀⠀⠀⠀⠀⠀</a:t>
            </a:r>
            <a:br/>
            <a:r>
              <a:t>⠀⠀⠀⠀⠀⠀⠀⠀⠀⠀⠀⣿⣿⣿⣿⣿⣿⣿⣿⣿⡇⣿⣿⣿⣿⣿⣿⣿⣿⣿⣿⣿⣿⣿⣿⣿⡟⠋⠀⠀⢹⣿⡿⢿⣿⣿⣿⣿⣿⣿⣿⣿⢷⢷⢇⢥⢽⣿⣿⣿⣷⣿⣿⣿⣿⣿⣿⣿⣿⠀⠀⠀⠀⠀⠀⠀⠀⠀⠀⠀⠀</a:t>
            </a:r>
            <a:br/>
            <a:r>
              <a:t>⠀⠀⠀⠀⠀⠀⠀⠀⠀⠀⠀⣿⣿⣿⣿⣿⣿⣿⣿⣿⣇⢸⣿⣿⣿⣿⣿⣿⣿⣿⣿⣿⣿⣿⣿⣿⠇⠀⠀⠀⠈⢿⣷⣷⢾⣿⡿⢻⣝⣻⣷⣿⡿⣿⡟⢟⣿⣿⣿⣿⣿⣿⣿⣿⣿⣿⣿⣿⣿⠀⠀⠀⠀⠀⠀⠀⠀⠀⠀⠀⠀</a:t>
            </a:r>
            <a:br/>
            <a:r>
              <a:t>⠀⠀⠀⠀⠀⠀⠀⠀⠀⠀⠀⣿⣿⣿⣿⣿⣿⣿⣿⣿⡗⢻⣿⣿⣿⣿⣿⣿⣿⣿⣿⣿⣿⣿⣿⣿⠀⠀⠀⠀⠀⣸⡇⢕⢕⣷⣷⣷⣧⡵⣼⢽⢝⣝⢗⢞⢟⢻⢻⣿⣿⣿⣿⣿⣿⣿⣿⣿⣿⠀⠀⠀⠀⠀⠀⠀⠀⠀⠀⠀⠀</a:t>
            </a:r>
            <a:br/>
            <a:r>
              <a:t>⠀⠀⠀⠀⠀⠀⠀⠀⠀⠀⠀⢿⣿⣿⣿⣿⡿⢿⢿⢏⢜⢜⣿⣿⣿⣟⡿⠟⠟⢟⢟⣽⣽⣿⣿⡇⠀⠀⢔⠀⠀⠘⣿⢕⢕⢕⣕⡜⣝⣏⣽⣼⣷⣵⣵⣷⣷⣿⣿⣿⣿⣿⣿⣿⣿⣿⣿⣿⣿⠀⠀⠀⠀⠀⠀⠀⠀⠀⠀⠀⠀</a:t>
            </a:r>
            <a:br/>
            <a:r>
              <a:t>⠀⠀⠀⠀⠀⠀⠀⠀⠀⠀⠀⣿⣿⣻⣿⣿⣿⡿⠿⠿⢟⢟⢝⢝⢕⣵⣵⣾⣷⣾⣻⣿⣿⣿⣿⠀⠀⢸⣗⠀⠀⠀⢹⣷⣾⣿⣿⣿⣿⣿⣿⣿⣿⣿⣿⣿⣿⣿⣿⣿⣿⣿⣿⣿⣿⣿⣿⣿⣿⠀⠀⠀⠀⠀⠀⠀⠀⠀⠀⠀⠀</a:t>
            </a:r>
            <a:br/>
            <a:r>
              <a:t>⠀⠀⠀⠀⠀⠀⠀⠀⠀⠀⠀⢟⢟⢏⢝⢱⢕⣵⣇⢳⢇⢕⢸⡿⢿⣿⣿⣿⣿⣿⣿⡿⣿⣿⡿⠀⢄⢿⢟⠄⠀⠀⢸⢿⢿⢿⢿⢿⢿⢿⢿⣿⢿⡿⣿⣿⣿⣿⣿⣿⣿⣿⣿⣿⣿⣿⣿⣿⣿⠀⠀⠀⠀⠀⠀⠀⠀⠀⠀⠀⠀</a:t>
            </a:r>
            <a:br/>
            <a:r>
              <a:t>⠀⠀⠀⠀⠀⠀⠀⠀⠀⠀⠀⢕⢕⢕⢕⢕⢝⢗⢞⢕⢕⢕⢕⢕⢞⢏⢕⢕⢕⢕⢕⢕⢻⢿⢇⠀⢐⢕⢕⢐⠀⠀⠑⢕⢕⢕⢕⢕⢕⢕⢜⢕⢕⢕⢕⢕⢕⢕⢳⣯⣿⣿⣿⢯⢳⣟⣻⡿⢻⠀⠀⠀⠀⠀⠀⠀⠀⠀⠀⠀⠀</a:t>
            </a:r>
            <a:br/>
            <a:r>
              <a:t>⠀⠀⠀⠀⠀⠀⠀⠀⠀⠀⠀⢕⢕⢕⢕⢕⢕⢕⢕⢕⢕⢕⢕⢕⢕⢕⢕⡕⢕⢕⢕⢕⢕⢕⢕⠀⠕⢕⢕⢕⠀⠀⠁⠑⠕⢑⢕⢕⢕⢕⢕⢕⢕⢕⢕⢕⢕⢕⢜⢹⢹⢝⢝⢝⢹⢕⡕⢕⢏⠀⠀⠀⠀⠀⠀⠀⠀⠀⠀⠀⠀</a:t>
            </a:r>
            <a:br/>
            <a:r>
              <a:t>⠀⠀⠀⠀⠀⠀⠀⠀⠀⠀⠀⠑⠑⠑⠑⠑⠑⠑⠑⠑⠑⠑⠑⠓⠑⠑⠑⠑⠑⠑⠑⠑⠑⠑⠑⠀⠑⠁⠀⠀⠀⠀⠀⠀⠀⠁⠀⠁⠁⠑⠑⠑⠑⠑⠑⠑⠑⠑⠑⠘⠑⠑⠑⠑⠑⠑⠑⠑⠑⠀⠀⠀⠀⠀⠀⠀⠀⠀⠀⠀⠀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⠀⠀⠀⠀⠀⠀⠀⠀⠀⠀⠀⢕⡾⢿⣿⣿⣿⣿⣿⣿⣿⣿⣿⣿⣿⣿⣿⣿⣿⣿⣿⣿⣿⢹⣕⣵⡕⢕⢕⢕⢕⢕⢕⢱⢕⢕⢕⢕⢕⢕⢕⢕⢕⢕⢕⢕⢕⢕⢕⢕⢕⢕⢕⢝⣹⣕⣧⣜⢕⠀⠀⠀⠀⠀⠀⠀⠀⠀⠀⠀⠀</a:t>
            </a:r>
            <a:br/>
            <a:r>
              <a:t>⠀⠀⠀⠀⠀⠀⠀⠀⠀⠀⠀⢜⣝⣿⣿⣷⣿⣿⣿⣿⣿⣿⣿⣿⣿⣿⣿⣿⣿⣿⣿⡷⢷⢾⣵⣽⣽⣧⢵⡕⢱⢕⣕⡕⢕⢕⢕⢕⢕⢕⢕⢕⢕⢕⢕⢕⢕⢕⢕⢕⢕⢕⢕⣕⣼⣿⡟⢻⢿⠀⠀⠀⠀⠀⠀⠀⠀⠀⠀⠀⠀</a:t>
            </a:r>
            <a:br/>
            <a:r>
              <a:t>⠀⠀⠀⠀⠀⠀⠀⠀⠀⠀⠀⣜⣷⣾⣿⣿⣿⣿⣿⣿⣿⣿⣿⣿⣿⣿⡿⢏⢝⢕⡕⣷⣾⣵⣾⢿⣿⣿⣾⣿⣞⣻⣿⣧⣕⡕⢕⢕⢕⢕⢕⢕⢕⢕⢕⢕⢕⢕⢕⢕⣵⣕⣸⣿⣿⢇⡕⢺⢾⠀⠀⠀⠀⠀⠀⠀⠀⠀⠀⠀⠀</a:t>
            </a:r>
            <a:br/>
            <a:r>
              <a:t>⠀⠀⠀⠀⠀⠀⠀⠀⠀⠀⠀⢻⣿⣿⣿⣿⣿⣿⣿⣿⣿⣿⣿⣿⣿⢟⢕⣵⡇⣵⡵⢿⠏⢕⢁⢕⣿⣿⣿⣿⣿⣿⣿⣿⣿⣿⣷⣇⡕⢕⢱⢕⢕⢕⢕⢕⢕⡕⢜⣿⣿⣿⡿⢯⣿⢿⢇⢕⢕⠀⠀⠀⠀⠀⠀⠀⠀⠀⠀⠀⠀</a:t>
            </a:r>
            <a:br/>
            <a:r>
              <a:t>⠀⠀⠀⠀⠀⠀⠀⠀⠀⠀⠀⣾⣿⣿⣿⣿⣿⣿⣿⣿⣿⣿⣿⣿⡟⢕⢕⢕⠜⠋⠀⢀⢄⡵⣿⣾⣿⣿⣿⣿⣿⣿⣿⣿⣿⣿⣿⣿⣿⣿⣷⣷⣇⡕⢕⢕⣞⡇⢕⣿⣿⣿⣷⡕⡕⢜⢕⢕⢕⠀⠀⠀⠀⠀⠀⠀⠀⠀⠀⠀⠀</a:t>
            </a:r>
            <a:br/>
            <a:r>
              <a:t>⠀⠀⠀⠀⠀⠀⠀⠀⠀⠀⠀⣿⣿⣿⣿⣿⣿⣿⣿⣿⣿⣿⣿⢇⢕⢕⢕⢀⢄⣠⣴⣷⣷⣿⣿⣿⣿⣿⣿⣿⣿⣿⣿⣿⣿⣿⣿⣿⣿⣿⣿⣿⣿⣿⣿⣿⣿⣷⣾⣿⣿⣿⣿⣷⣿⣿⣿⣿⢷⠀⠀⠀⠀⠀⠀⠀⠀⠀⠀⠀⠀</a:t>
            </a:r>
            <a:br/>
            <a:r>
              <a:t>⠀⠀⠀⠀⠀⠀⠀⠀⠀⠀⠀⣿⣿⣿⣿⣿⣿⣿⣿⣿⣿⡿⠇⠑⢟⢇⢕⢱⣿⣿⣿⣿⣿⣿⣿⣿⣿⣿⣿⣿⣿⣿⣿⣿⣿⣿⣿⣿⣿⣿⣿⣿⣿⣿⣿⣿⣿⣼⣿⣿⣿⣿⣿⣿⣿⣿⣿⣿⡾⠀⠀⠀⠀⠀⠀⠀⠀⠀⠀⠀⠀</a:t>
            </a:r>
            <a:br/>
            <a:r>
              <a:t>⠀⠀⠀⠀⠀⠀⠀⠀⠀⠀⠀⣿⣿⣿⣿⣿⣿⣿⣿⣿⣿⢇⠀⠀⠁⢕⢱⣿⣿⣿⣿⣿⣿⣿⣿⣿⣿⢿⣿⣿⣿⣿⣿⣿⣿⣿⣿⣿⣿⣿⣿⣿⣿⡿⠏⢁⢅⢜⢻⣿⣿⣿⣿⣿⣿⣿⣿⣿⡟⠀⠀⠀⠀⠀⠀⠀⠀⠀⠀⠀⠀</a:t>
            </a:r>
            <a:br/>
            <a:r>
              <a:t>⠀⠀⠀⠀⠀⠀⠀⠀⠀⠀⠀⣿⣿⣿⣿⣿⣿⣿⣿⣿⡏⢁⠀⠀⠀⢕⢜⣿⣿⣿⣿⣿⣿⣿⣿⣿⣿⣷⣿⣿⣿⣯⣿⣿⣿⣿⣿⣿⣿⣿⣿⣿⣿⡕⠀⠔⠁⠁⠁⢜⣿⣿⣿⣿⣿⣿⣿⣿⣷⠀⠀⠀⠀⠀⠀⠀⠀⠀⠀⠀⠀</a:t>
            </a:r>
            <a:br/>
            <a:r>
              <a:t>⠀⠀⠀⠀⠀⠀⠀⠀⠀⠀⠀⣿⣿⣿⣿⣿⣿⣿⣿⣿⢇⠁⠀⠀⠄⢅⣱⣹⣿⣿⣿⣿⣿⣿⣿⣿⣿⣿⣿⣿⣿⣿⣿⣿⣿⣿⣿⣿⣿⣿⣿⣿⣿⣿⡕⠑⠀⠀⠀⠀⢸⣿⣿⣿⣿⣿⣿⣿⣿⠀⠀⠀⠀⠀⠀⠀⠀⠀⠀⠀⠀</a:t>
            </a:r>
            <a:br/>
            <a:r>
              <a:t>⠀⠀⠀⠀⠀⠀⠀⠀⠀⠀⠀⣿⣿⣿⣿⣿⣿⣿⣿⣿⢕⢕⢕⢅⢅⢕⢿⣿⣿⣿⣿⣿⣿⣿⣿⣿⣏⣽⣿⣿⣿⣿⣿⣿⣿⣿⣿⣿⣿⣿⣿⣿⢹⣿⣿⡔⠀⠀⠀⠀⠁⣿⣿⣿⣿⣿⣿⣿⣿⠀⠀⠀⠀⠀⠀⠀⠀⠀⠀⠀⠀</a:t>
            </a:r>
            <a:br/>
            <a:r>
              <a:t>⠀⠀⠀⠀⠀⠀⠀⠀⠀⠀⠀⣿⣿⣿⣿⣿⣿⣿⣿⣿⣕⡕⣱⣱⣵⣵⣮⣿⣿⣿⣿⣿⣿⣿⡿⢿⢿⢟⣻⣿⣿⣿⣿⣿⣿⣿⣿⣿⣿⣿⣿⣿⡕⣿⣿⡇⠀⠀⠀⠀⠀⢸⣿⣿⣿⣿⣿⣿⣿⠀⠀⠀⠀⠀⠀⠀⠀⠀⠀⠀⠀</a:t>
            </a:r>
            <a:br/>
            <a:r>
              <a:t>⠀⠀⠀⠀⠀⠀⠀⠀⠀⠀⠀⣿⣿⣿⣿⣿⣿⣿⣿⣿⣿⣿⣿⣿⣿⣿⣿⣿⣿⣿⣿⣿⣿⣿⣷⣿⣿⣿⣿⣿⡿⣜⡻⣿⣿⣿⣿⣿⣿⣿⣿⣿⣇⣿⣿⡇⠀⠀⠀⠀⠀⢸⣿⣿⣿⣿⣿⣿⣿⠀⠀⠀⠀⠀⠀⠀⠀⠀⠀⠀⠀</a:t>
            </a:r>
            <a:br/>
            <a:r>
              <a:t>⠀⠀⠀⠀⠀⠀⠀⠀⠀⠀⠀⣿⣿⣿⣿⣿⣿⣿⣿⣿⣿⣿⣿⣿⣿⣿⣿⣿⣿⣿⡻⣿⣿⣿⣿⣿⣿⣿⣿⡿⠑⠜⣿⣿⣿⣿⣿⣿⣿⣿⣿⣿⣇⣿⣿⡇⠀⠀⠀⠀⠀⢸⣿⣿⣿⣿⣿⣿⣿⠀⠀⠀⠀⠀⠀⠀⠀⠀⠀⠀⠀</a:t>
            </a:r>
            <a:br/>
            <a:r>
              <a:t>⠀⠀⠀⠀⠀⠀⠀⠀⠀⠀⠀⣿⣿⣿⣿⣿⣿⣿⣿⣿⣿⣿⣿⣿⣿⣿⣿⣿⣿⡏⢕⢝⢿⣿⢟⢟⠟⠝⠟⠁⠑⠀⢹⣿⣿⣿⣿⣿⣿⣿⣿⣿⡇⣿⣿⣟⠑⠀⠀⠀⠀⠕⢿⣿⣿⣿⣿⣿⣿⠀⠀⠀⠀⠀⠀⠀⠀⠀⠀⠀⠀</a:t>
            </a:r>
            <a:br/>
            <a:r>
              <a:t>⠀⠀⠀⠀⠀⠀⠀⠀⠀⠀⠀⣿⣿⣿⣿⣿⣿⣿⣿⣿⣿⣿⣿⣿⣿⣿⣿⣿⣿⣧⢕⢕⢕⠅⠑⠐⠀⠀⠀⠀⠀⠀⢸⣿⣿⣿⣿⣿⣿⣿⣿⣿⣿⣿⣿⢇⠐⠀⠀⠀⠀⠁⢹⣿⣿⣿⣿⣿⣿⠀⠀⠀⠀⠀⠀⠀⠀⠀⠀⠀⠀</a:t>
            </a:r>
            <a:br/>
            <a:r>
              <a:t>⠀⠀⠀⠀⠀⠀⠀⠀⠀⠀⠀⣿⣿⣿⣿⣿⣿⣿⣿⣿⣿⣿⣿⣿⣿⣿⣿⣿⣿⣿⡕⢕⢕⢅⢔⢔⢐⢀⢀⢀⠀⢀⢔⢿⣿⣿⣿⣿⣿⣿⣿⣿⣿⣿⣿⢕⢔⢄⠀⠀⠀⠀⢜⣻⣿⣿⣿⣿⣿⠀⠀⠀⠀⠀⠀⠀⠀⠀⠀⠀⠀</a:t>
            </a:r>
            <a:br/>
            <a:r>
              <a:t>⠀⠀⠀⠀⠀⠀⠀⠀⠀⠀⠀⣿⣿⣿⣿⣿⣿⣿⣿⣿⣿⣿⣿⣿⣿⣿⣿⣿⣿⣿⣧⡕⢕⢕⢕⢕⠕⢕⢕⢁⢕⢕⢕⣿⣿⣿⣿⣿⣿⣿⣿⣿⣿⣿⣿⡇⢕⢄⢀⢀⢀⢄⢕⣽⡿⢏⢟⢿⣿⠀⠀⠀⠀⠀⠀⠀⠀⠀⠀⠀⠀</a:t>
            </a:r>
            <a:br/>
            <a:r>
              <a:t>⠀⠀⠀⠀⠀⠀⠀⠀⠀⠀⠀⣿⣿⣿⣿⣿⣿⣿⣿⣿⣿⣿⣿⣿⣿⣿⣿⣿⣿⣿⣿⣷⡕⢕⢕⢕⢔⢑⢕⢕⢕⢕⢕⣿⣿⣿⣿⣿⣿⣿⣿⣿⣿⣿⣿⡇⢕⢕⢕⢕⢕⢕⢕⡏⢕⢕⢕⣱⣿⠀⠀⠀⠀⠀⠀⠀⠀⠀⠀⠀⠀</a:t>
            </a:r>
            <a:br/>
            <a:r>
              <a:t>⠀⠀⠀⠀⠀⠀⠀⠀⠀⠀⠀⣿⣿⣿⣿⣿⣿⣿⣿⣿⣿⣿⣿⣿⣿⣿⣿⣿⣿⣿⣿⣿⣿⣷⣵⡕⢕⢕⢕⢑⢕⢕⢕⣿⣿⣿⣿⣿⣿⣿⣿⣿⣿⣿⣿⡇⢕⢕⢕⢕⢕⢕⢕⢟⢕⣾⣿⡟⣹⠀⠀⠀⠀⠀⠀⠀⠀⠀⠀⠀⠀</a:t>
            </a:r>
            <a:br/>
            <a:r>
              <a:t>⠀⠀⠀⠀⠀⠀⠀⠀⠀⠀⠀⣿⣿⣿⣿⣿⣿⣿⣿⣿⣿⣿⣿⣿⣿⣿⣿⣿⣿⣿⣿⣿⣿⣿⣿⣿⢕⢕⢅⠅⢑⢕⢕⣿⣿⣿⣿⣿⣿⣿⣿⣿⣿⣿⣿⡝⢕⢕⢕⢕⢕⢕⢕⢵⢕⢜⢟⠕⢕⠀⠀⠀⠀⠀⠀⠀⠀⠀⠀⠀⠀</a:t>
            </a:r>
            <a:br/>
            <a:r>
              <a:t>⠀⠀⠀⠀⠀⠀⠀⠀⠀⠀⠀⣿⣿⣿⣿⣿⣿⣿⣿⣿⣿⣿⣿⣿⣿⣿⣿⣿⣿⣿⣿⣿⣿⣿⣿⣿⡇⢕⢑⢀⠐⢑⠕⣿⣿⣿⣿⣿⣿⣿⣿⣿⣿⣿⣿⣷⣵⢵⢕⢕⢁⢕⢕⢕⢕⢅⢄⢀⢀⠀⠀⠀⠀⠀⠀⠀⠀⠀⠀⠀⠀</a:t>
            </a:r>
            <a:br/>
            <a:r>
              <a:t>⠀⠀⠀⠀⠀⠀⠀⠀⠀⠀⠀⠛⠛⠛⠛⠛⠛⠛⠛⠛⠛⠛⠛⠛⠛⠛⠛⠛⠛⠛⠛⠛⠛⠛⠛⠛⠃⠑⠑⠐⠀⠑⠁⠘⠛⠛⠛⠛⠛⠛⠛⠛⠛⠛⠛⠛⠋⠑⠑⠑⠑⠑⠑⠑⠑⠑⠑⠑⠑⠀⠀⠀⠀⠀⠀⠀⠀⠀⠀⠀⠀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⠀⠀⠀⠀⠀⠀⠀⠀⠀⠀⠀⢕⢟⢻⣿⣽⣿⣿⣿⣿⣿⣿⣿⣿⣿⣿⣿⣿⣿⣽⣹⣿⢇⣱⡇⢱⣱⣇⢝⢜⢇⢕⢕⢱⢕⢕⢕⢕⢕⢕⢕⢕⢕⢕⢕⢕⢕⢕⢕⢕⢕⢕⢕⢕⢕⢕⢵⣜⡕⠀⠀⠀⠀⠀⠀⠀⠀⠀⠀⠀⠀</a:t>
            </a:r>
            <a:br/>
            <a:r>
              <a:t>⠀⠀⠀⠀⠀⠀⠀⠀⠀⠀⠀⢼⣽⣝⣟⡗⣧⣼⣿⣿⣿⣿⣿⣿⣿⣿⣿⣿⣿⣿⣿⣿⣿⣗⣕⣷⣵⣟⣇⡇⢕⢕⢕⣕⣕⢕⢕⢕⢕⢕⢕⢕⢕⢕⢕⢕⢕⢕⢕⢕⢕⢕⢕⢕⢕⣵⣾⡿⢟⠀⠀⠀⠀⠀⠀⠀⠀⠀⠀⠀⠀</a:t>
            </a:r>
            <a:br/>
            <a:r>
              <a:t>⠀⠀⠀⠀⠀⠀⠀⠀⠀⠀⠀⣸⣾⣿⣿⣿⣿⣿⣿⣿⣿⣿⣿⣿⣿⣿⣿⣿⣿⡿⢿⢿⢟⢻⢿⣿⣿⣷⡧⢵⣸⣗⣇⢹⡝⢝⣕⢕⢕⢕⢕⢕⢕⢕⢕⢕⢕⢕⢕⢕⢕⢕⣱⡕⣼⡾⡷⢕⢕⠀⠀⠀⠀⠀⠀⠀⠀⠀⠀⠀⠀</a:t>
            </a:r>
            <a:br/>
            <a:r>
              <a:t>⠀⠀⠀⠀⠀⠀⠀⠀⠀⠀⠀⢻⣿⣿⣿⣿⣿⣿⣿⣿⣿⣿⣿⣿⣿⣿⡟⢏⢕⢕⡷⣿⣿⣷⢾⢿⢻⣿⣿⣿⣿⣿⣿⣾⣷⣷⣯⣕⢕⢕⡕⢕⢹⢇⡕⢕⢕⢕⢕⢕⢕⣿⢻⣿⡜⢇⢕⢱⢇⠀⠀⠀⠀⠀⠀⠀⠀⠀⠀⠀⠀</a:t>
            </a:r>
            <a:br/>
            <a:r>
              <a:t>⠀⠀⠀⠀⠀⠀⠀⠀⠀⠀⠀⣿⣿⣿⣿⣿⣿⣿⣿⣿⣿⣿⣿⣿⣿⢿⢕⣵⢟⣵⣷⢿⠟⢕⢕⢕⣿⣿⣿⣿⣿⣿⣿⣿⣿⣷⣿⣿⣿⣿⣷⣿⣷⣾⣇⣕⢕⣱⣼⡇⢵⣽⣿⣿⣿⢕⢕⣜⡕⠀⠀⠀⠀⠀⠀⠀⠀⠀⠀⠀⠀</a:t>
            </a:r>
            <a:br/>
            <a:r>
              <a:t>⠀⠀⠀⠀⠀⠀⠀⠀⠀⠀⠀⣿⣿⣿⣿⣿⣿⣿⣿⣿⣿⣿⣿⣿⢏⢕⢕⢕⠜⠋⠁⢀⢀⢕⣾⣿⣿⣿⣿⣿⣿⣿⣿⣿⣿⣿⣿⣿⣿⣿⣿⣿⣿⣿⣿⣿⣿⣿⣿⣿⣿⣿⣿⣿⣿⣷⣿⣿⣿⠀⠀⠀⠀⠀⠀⠀⠀⠀⠀⠀⠀</a:t>
            </a:r>
            <a:br/>
            <a:r>
              <a:t>⠀⠀⠀⠀⠀⠀⠀⠀⠀⠀⠀⣿⣿⣿⣿⣿⣿⣿⣿⣿⣿⣿⣿⡇⣕⡕⢕⢁⢔⣴⣷⣾⣿⣿⣿⣿⣿⣿⣿⣿⣿⣿⣿⣿⣿⣿⣿⣿⣿⣿⣿⣿⣿⣿⣿⣿⣿⣿⣷⣼⣿⣿⣿⣿⣿⣿⣿⣿⣿⠀⠀⠀⠀⠀⠀⠀⠀⠀⠀⠀⠀</a:t>
            </a:r>
            <a:br/>
            <a:r>
              <a:t>⠀⠀⠀⠀⠀⠀⠀⠀⠀⠀⠀⣿⣿⣿⣿⣿⣿⣿⣿⣿⣿⣿⣿⠕⠜⢕⢕⢱⣿⣿⣿⣿⣿⣿⣿⣿⣿⣿⣿⣿⣿⣿⣿⣿⣿⣿⣿⣿⣿⣿⣿⣿⣿⣿⣿⢟⠙⢅⠁⠑⢟⣿⣿⣿⣿⣿⣿⣿⣿⠀⠀⠀⠀⠀⠀⠀⠀⠀⠀⠀⠀</a:t>
            </a:r>
            <a:br/>
            <a:r>
              <a:t>⠀⠀⠀⠀⠀⠀⠀⠀⠀⠀⠀⣿⣿⣿⣿⣿⣿⣿⣿⣿⣿⣿⡇⠀⠁⢕⢕⣾⣿⣿⣿⣿⣿⣿⣿⣿⣿⡟⣿⣿⣿⣿⣿⣿⣿⣿⣿⣿⣿⣿⣿⣿⣿⣿⣿⡕⠄⠔⠕⠀⠔⢜⣿⣿⣿⣿⣿⣿⣿⠀⠀⠀⠀⠀⠀⠀⠀⠀⠀⠀⠀</a:t>
            </a:r>
            <a:br/>
            <a:r>
              <a:t>⠀⠀⠀⠀⠀⠀⠀⠀⠀⠀⠀⣿⣿⣿⣿⣿⣿⣿⣿⣿⣿⣿⢕⢁⠀⢁⢕⢹⣿⣿⣿⣿⣿⣿⣿⣿⣿⣿⣿⣿⣿⣿⣿⣿⣿⣿⣿⣿⣿⣿⣿⣿⣿⣿⣿⣿⡔⠀⠀⠀⠀⠀⢜⣿⣿⣿⣿⣿⣿⠀⠀⠀⠀⠀⠀⠀⠀⠀⠀⠀⠀</a:t>
            </a:r>
            <a:br/>
            <a:r>
              <a:t>⠀⠀⠀⠀⠀⠀⠀⠀⠀⠀⠀⣿⣿⣿⣿⣿⣿⣿⣿⣿⣿⣷⢕⢔⢑⢕⣵⣾⣿⣿⣿⣿⣿⣿⣿⣿⣿⣿⣿⣿⣿⣿⣿⣿⣿⣿⣿⣿⣿⣿⣿⣿⣿⣿⢹⣿⣷⡔⠀⠀⠀⠀⠑⣿⣿⣿⣿⣿⣿⠀⠀⠀⠀⠀⠀⠀⠀⠀⠀⠀⠀</a:t>
            </a:r>
            <a:br/>
            <a:r>
              <a:t>⠀⠀⠀⠀⠀⠀⠀⠀⠀⠀⠀⣿⣿⣿⣿⣿⣿⣿⣿⣿⣿⣿⣵⡕⣕⣵⣼⣿⣿⣿⣿⣿⣿⣿⣿⣿⣧⣾⣿⣿⣿⣿⣿⣿⣿⣿⣿⣿⣿⣿⣿⣿⣿⣿⢜⣿⣿⡇⠀⠀⠀⠀⠀⢹⣿⣿⣿⣿⣿⠀⠀⠀⠀⠀⠀⠀⠀⠀⠀⠀⠀</a:t>
            </a:r>
            <a:br/>
            <a:r>
              <a:t>⠀⠀⠀⠀⠀⠀⠀⠀⠀⠀⠀⣿⣿⣿⣿⣿⣿⣿⣿⣿⣿⣿⣿⣿⣿⣿⣿⣿⣿⣿⣿⣿⣿⣿⣟⣿⣽⣽⣿⣿⣿⢟⢿⣿⣿⣿⣿⣿⣿⣿⣿⣿⣿⣿⣿⣿⣿⡇⠑⠀⠀⠀⠀⢸⣿⣿⣿⣿⣿⠀⠀⠀⠀⠀⠀⠀⠀⠀⠀⠀⠀</a:t>
            </a:r>
            <a:br/>
            <a:r>
              <a:t>⠀⠀⠀⠀⠀⠀⠀⠀⠀⠀⠀⣿⣿⣿⣿⣿⣿⣿⣿⣿⣿⣿⣿⣿⣿⣿⣿⣿⣿⣿⣹⣿⣿⣿⣿⣿⣿⣿⣿⣿⢇⠹⣷⣿⣿⣿⣿⣿⣿⣿⣿⣿⣿⣿⣿⣿⣿⡇⠀⠀⠀⠀⠀⢸⣿⣿⣿⣿⣿⠀⠀⠀⠀⠀⠀⠀⠀⠀⠀⠀⠀</a:t>
            </a:r>
            <a:br/>
            <a:r>
              <a:t>⠀⠀⠀⠀⠀⠀⠀⠀⠀⠀⠀⣾⣿⣿⣿⣿⣿⣿⣿⣿⣿⣿⣿⣿⣿⣿⣿⣿⣿⣿⢇⢿⣿⣿⣿⣿⣿⣿⣿⠏⠁⠀⢹⣿⣿⣿⣿⣿⣿⣿⣿⣿⣿⣿⡕⣿⣿⡇⠄⠀⠀⠀⠀⠘⢿⣿⣿⣿⣿⠀⠀⠀⠀⠀⠀⠀⠀⠀⠀⠀⠀</a:t>
            </a:r>
            <a:br/>
            <a:r>
              <a:t>⠀⠀⠀⠀⠀⠀⠀⠀⠀⠀⠀⣿⣿⣿⣿⣿⣿⣿⣿⣿⣿⣿⣿⣿⣿⣿⣿⣿⣿⣿⢕⢕⢝⢻⢇⢑⠑⠁⠁⠀⠀⠀⠸⣿⣿⣿⣿⣿⣿⣿⣿⣿⣿⣿⣿⣿⣿⢕⢀⠀⠀⠀⠀⠀⢸⣿⣿⣿⣿⠀⠀⠀⠀⠀⠀⠀⠀⠀⠀⠀⠀</a:t>
            </a:r>
            <a:br/>
            <a:r>
              <a:t>⠀⠀⠀⠀⠀⠀⠀⠀⠀⠀⠀⣿⣿⣿⣿⣿⣿⣿⣿⣿⣿⣿⣿⣿⣿⣿⣿⣿⣿⣿⢕⢕⢔⢕⢅⢀⢀⠀⠀⠀⠀⠀⢀⢿⣿⣿⣿⣿⣿⣿⣿⣿⣿⣿⣿⣿⣿⢕⢅⢔⠀⠀⠀⠀⢜⣿⣿⣿⣿⠀⠀⠀⠀⠀⠀⠀⠀⠀⠀⠀⠀</a:t>
            </a:r>
            <a:br/>
            <a:r>
              <a:t>⠀⠀⠀⠀⠀⠀⠀⠀⠀⠀⠀⣿⣿⣿⣿⣿⣿⣿⣿⣿⣿⣿⣿⣿⣿⣿⣿⣿⣿⣿⡇⢕⢕⢕⢔⢕⢄⢄⢔⠔⢄⢔⢕⣼⣿⣿⣿⣿⣿⣿⣿⣿⣿⣿⣿⣿⣿⡕⢕⢄⢀⢀⢀⢔⢸⣿⡿⢿⢿⠀⠀⠀⠀⠀⠀⠀⠀⠀⠀⠀⠀</a:t>
            </a:r>
            <a:br/>
            <a:r>
              <a:t>⠀⠀⠀⠀⠀⠀⠀⠀⠀⠀⠀⣿⣿⣿⣿⣿⣿⣿⣿⣿⣿⣿⣿⣿⣿⣿⣿⣿⣿⣿⣿⣇⢕⢕⢕⢕⢕⢅⢅⢄⢕⢕⢔⣿⣿⣿⣿⣿⣿⣿⣿⣿⣿⣿⣿⣿⣿⡇⢕⢕⢕⢕⢕⢕⢕⣿⢕⢕⣱⠀⠀⠀⠀⠀⠀⠀⠀⠀⠀⠀⠀</a:t>
            </a:r>
            <a:br/>
            <a:r>
              <a:t>⠀⠀⠀⠀⠀⠀⠀⠀⠀⠀⠀⣿⣿⣿⣿⣿⣿⣿⣿⣿⣿⣿⣿⣿⣿⣿⣿⣿⣿⣿⣿⣿⣧⣕⢕⢕⢕⢕⠅⢕⢔⢕⢕⢸⣿⣿⣿⣿⣿⣿⣿⣿⣿⣿⣿⣿⣿⡇⢕⢕⢕⢕⢕⢕⢕⡟⢇⢱⣿⠀⠀⠀⠀⠀⠀⠀⠀⠀⠀⠀⠀</a:t>
            </a:r>
            <a:br/>
            <a:r>
              <a:t>⠀⠀⠀⠀⠀⠀⠀⠀⠀⠀⠀⣿⣿⣿⣿⣿⣿⣿⣿⣿⣿⣿⣿⣿⣿⣿⣿⣿⣿⣿⣿⣿⣿⣿⣷⣧⢕⠕⢕⢕⠑⢕⢕⢸⣿⣿⣿⣿⣿⣿⣿⣿⣿⣿⣿⣿⣝⢕⢕⢕⢕⢕⢕⢕⢕⡵⢵⢸⢟⠀⠀⠀⠀⠀⠀⠀⠀⠀⠀⠀⠀</a:t>
            </a:r>
            <a:br/>
            <a:r>
              <a:t>⠀⠀⠀⠀⠀⠀⠀⠀⠀⠀⠀⣿⣿⣿⣿⣿⣿⣿⣿⣿⣿⣿⣿⣿⣿⣿⣿⣿⣿⣿⣿⣿⣿⣿⣿⣿⡇⠕⢀⠄⠐⢅⠕⢾⣿⣿⣿⣿⣿⣿⣿⣿⣿⣿⣿⣿⣷⣷⡵⢕⢕⢕⢑⢑⢕⢕⢕⢕⢕⠀⠀⠀⠀⠀⠀⠀⠀⠀⠀⠀⠀</a:t>
            </a:r>
            <a:br/>
            <a:r>
              <a:t>⠀⠀⠀⠀⠀⠀⠀⠀⠀⠀⠀⠛⠛⠛⠛⠛⠛⠛⠛⠛⠛⠛⠛⠛⠛⠛⠛⠛⠛⠛⠛⠛⠛⠛⠛⠛⠃⠑⠀⠀⠀⠀⠑⠘⠛⠛⠛⠛⠛⠛⠛⠛⠛⠛⠛⠛⠛⠃⠑⠑⠑⠑⠑⠑⠑⠑⠑⠑⠑⠀⠀⠀⠀⠀⠀⠀⠀⠀⠀⠀⠀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⠀⠀⠀⠀⠀⠀⠀⠀⠀⠀⠀⢕⢕⢕⢕⢕⢕⢕⢱⣷⣵⣿⣿⡇⢕⢕⣿⣗⡇⢧⢼⢕⡕⢕⢕⢕⢕⢕⢕⢕⢕⢕⢕⢕⢕⢕⢕⢕⢕⢕⢕⢕⢕⢕⢕⢕⢕⢕⢕⢕⢕⢕⢕⢕⢕⢕⢕⢕⢕⠀⠀⠀⠀⠀⠀⠀⠀⠀⠀⠀⠀</a:t>
            </a:r>
            <a:br/>
            <a:r>
              <a:t>⠀⠀⠀⠀⠀⠀⠀⠀⠀⠀⠀⢕⢕⢕⢕⢕⢕⢕⢕⣕⣟⣇⢕⢕⢼⢾⣿⣿⣿⣿⣷⣷⣽⣵⣕⢕⢕⢕⣕⣕⣕⢕⢕⢕⢕⢕⡕⢕⢕⢕⢕⢕⢕⢕⢕⢕⢕⢕⢕⢕⢕⢕⢕⢕⢕⢕⢕⣵⣷⠀⠀⠀⠀⠀⠀⠀⠀⠀⠀⠀⠀</a:t>
            </a:r>
            <a:br/>
            <a:r>
              <a:t>⠀⠀⠀⠀⠀⠀⠀⠀⠀⠀⠀⢕⢕⢕⢕⢕⢕⣕⣸⣿⣿⣵⣵⣽⣷⣷⣿⣿⣿⣿⣽⣿⣿⣷⣿⡟⢷⢷⣽⣕⣕⢕⣵⡕⡕⢕⢝⢕⣕⢕⢕⢕⢕⢕⢕⢕⢕⢕⢕⢕⢕⢕⢕⣱⣵⣧⣼⣟⢿⠀⠀⠀⠀⠀⠀⠀⠀⠀⠀⠀⠀</a:t>
            </a:r>
            <a:br/>
            <a:r>
              <a:t>⠀⠀⠀⠀⠀⠀⠀⠀⠀⠀⠀⢕⢕⢺⢿⣿⣿⣿⣵⣿⡿⢽⣿⣿⣿⣿⣿⣟⢿⢗⢟⡟⣝⡝⢟⣯⣿⣿⣿⣿⣿⣿⣿⣿⣷⣯⣽⢵⣗⣕⣕⣵⣕⣕⣻⣧⣕⢕⢕⢕⣵⡕⢸⣿⣽⣿⡟⢱⢕⠀⠀⠀⠀⠀⠀⠀⠀⠀⠀⠀⠀</a:t>
            </a:r>
            <a:br/>
            <a:r>
              <a:t>⠀⠀⠀⠀⠀⠀⠀⠀⠀⠀⠀⣷⣿⣿⣿⣿⣿⣻⣻⣟⣵⣷⣾⣿⣿⣿⡷⢝⢱⡕⢿⢻⣻⣷⢾⢟⢟⣿⣿⣿⣿⣿⣿⣿⣿⣿⣿⣿⣿⣿⣿⣿⣿⣿⣿⣿⣿⣵⣵⣾⣿⡇⣵⣿⣿⣿⣿⡇⡕⠀⠀⠀⠀⠀⠀⠀⠀⠀⠀⠀⠀</a:t>
            </a:r>
            <a:br/>
            <a:r>
              <a:t>⠀⠀⠀⠀⠀⠀⠀⠀⠀⠀⠀⣿⣿⣿⣿⣿⣿⣿⣿⣿⣿⣿⣿⣿⣿⡟⢇⢵⢿⢱⡷⠟⠏⢑⢕⣄⣸⣿⣿⣿⣿⣿⣿⣿⣿⣿⣿⣿⣿⣿⣿⣿⣿⣿⣿⣿⣿⣿⣿⣿⣿⣿⣿⣿⣿⣿⣿⣷⣯⠀⠀⠀⠀⠀⠀⠀⠀⠀⠀⠀⠀</a:t>
            </a:r>
            <a:br/>
            <a:r>
              <a:t>⠀⠀⠀⠀⠀⠀⠀⠀⠀⠀⠀⣿⣿⣿⣿⣿⣿⣿⣿⣿⣿⣿⣿⣿⡿⢕⢕⢕⠑⠙⠁⢀⡄⢕⣜⣿⣿⣿⣿⣾⣿⣿⣿⣿⣿⣿⣿⣿⣿⣿⣿⣿⣿⣿⣿⣿⣿⣿⣿⣿⢿⢷⣿⣿⣿⣿⣿⣿⣿⠀⠀⠀⠀⠀⠀⠀⠀⠀⠀⠀⠀</a:t>
            </a:r>
            <a:br/>
            <a:r>
              <a:t>⠀⠀⠀⠀⠀⠀⠀⠀⠀⠀⠀⣿⣿⣿⣿⣿⣿⣿⣿⣿⣿⣿⣿⣿⡧⣧⢕⢕⢔⣵⣾⣿⣿⣿⣿⣿⣿⣿⣿⣿⣿⣿⣿⣿⣿⣿⣿⣿⣿⣿⣿⣿⣿⣿⣿⣿⣿⢏⠅⠄⠅⠑⢝⣿⣿⣿⣿⣿⣿⠀⠀⠀⠀⠀⠀⠀⠀⠀⠀⠀⠀</a:t>
            </a:r>
            <a:br/>
            <a:r>
              <a:t>⠀⠀⠀⠀⠀⠀⠀⠀⠀⠀⠀⣿⣿⣿⣿⣿⣿⣿⣿⣿⣿⣿⣿⣿⢕⢕⢕⢕⣾⣿⣿⣿⣿⣿⣿⣿⣿⣿⣿⣿⣿⡟⣿⣿⣿⣿⣿⣿⣿⣿⣿⣿⣿⣿⣿⣿⣧⡄⠔⠄⠀⠐⠀⠜⢿⣿⣿⣿⣿⠀⠀⠀⠀⠀⠀⠀⠀⠀⠀⠀⠀</a:t>
            </a:r>
            <a:br/>
            <a:r>
              <a:t>⠀⠀⠀⠀⠀⠀⠀⠀⠀⠀⠀⣿⣿⣿⣿⣿⣿⣿⣿⣿⣿⣿⣿⡿⢕⠕⢕⢸⣿⣿⣿⣿⣿⣿⣿⣿⣟⣝⣿⣿⣿⣟⣿⣿⣿⣿⣿⣿⣿⣿⣿⣿⣿⣿⣿⣿⣿⣿⡔⠀⠀⠀⠀⠀⢜⣿⣿⣿⣿⠀⠀⠀⠀⠀⠀⠀⠀⠀⠀⠀⠀</a:t>
            </a:r>
            <a:br/>
            <a:r>
              <a:t>⠀⠀⠀⠀⠀⠀⠀⠀⠀⠀⠀⣿⣿⣿⣿⣿⣿⣿⣿⣿⣿⣿⣿⣇⢕⢕⢕⣕⣿⣿⣿⣿⣿⣿⣿⣿⣿⣿⣿⣿⣿⣿⢝⣿⣿⣿⣿⣿⣿⣿⣿⣿⣿⣿⣿⣿⢸⣿⣿⡔⠀⠀⠀⠀⠀⢻⣿⣿⣿⠀⠀⠀⠀⠀⠀⠀⠀⠀⠀⠀⠀</a:t>
            </a:r>
            <a:br/>
            <a:r>
              <a:t>⠀⠀⠀⠀⠀⠀⠀⠀⠀⠀⠀⣿⣿⣿⣿⣿⣿⣿⣿⣿⣿⣿⣿⣿⣵⣱⣼⣿⣿⣿⣿⣿⣿⣿⣿⣿⡿⢿⣿⣿⣿⡟⢕⣿⣿⣿⣿⣿⣿⣿⣿⣿⣿⣿⣿⣿⣾⣿⣿⡇⠀⠀⠀⠀⠀⢸⣿⣿⣿⠀⠀⠀⠀⠀⠀⠀⠀⠀⠀⠀⠀</a:t>
            </a:r>
            <a:br/>
            <a:r>
              <a:t>⠀⠀⠀⠀⠀⠀⠀⠀⠀⠀⠀⣿⣿⣿⣿⣿⣿⣿⣿⣿⣿⣿⣿⣿⣿⣿⣿⣿⣿⣿⣿⣿⣿⣿⣿⣿⣿⢿⣿⣿⣿⣇⢕⣿⣿⣿⣿⣿⣿⣿⣿⣿⣿⣿⣿⣿⣾⣿⣿⡇⠀⠀⠀⠀⠀⢸⣿⣿⣿⠀⠀⠀⠀⠀⠀⠀⠀⠀⠀⠀⠀</a:t>
            </a:r>
            <a:br/>
            <a:r>
              <a:t>⠀⠀⠀⠀⠀⠀⠀⠀⠀⠀⠀⣿⣿⣿⣿⣿⣿⣿⣿⣿⣿⣿⣿⣿⣿⣿⣿⣿⣿⣿⣿⣿⣿⣿⣿⣾⣿⣿⣿⣿⡿⢧⣝⣿⣿⣿⣿⣿⣿⣿⣿⣿⣿⣿⣿⣿⣿⣿⣿⡇⠀⠀⠀⠀⠀⢸⣿⣿⣿⠀⠀⠀⠀⠀⠀⠀⠀⠀⠀⠀⠀</a:t>
            </a:r>
            <a:br/>
            <a:r>
              <a:t>⠀⠀⠀⠀⠀⠀⠀⠀⠀⠀⠀⣿⣿⣿⣿⣿⣿⣿⣿⣿⣿⣿⣿⣿⣿⣿⣿⣿⣿⣿⣇⣿⣿⣿⣿⣿⣿⣿⣿⡿⠕⠀⢹⣿⣿⣿⣿⣿⣿⣿⣿⣿⣿⣿⣿⣿⣽⣿⣿⡇⠀⠀⠀⠀⠀⠜⣿⣿⣿⠀⠀⠀⠀⠀⠀⠀⠀⠀⠀⠀⠀</a:t>
            </a:r>
            <a:br/>
            <a:r>
              <a:t>⠀⠀⠀⠀⠀⠀⠀⠀⠀⠀⠀⣿⣿⣿⣿⣿⣿⣿⣿⣿⣿⣿⣿⣿⣿⣿⣿⣿⣿⣿⢇⢸⣿⣿⡻⢟⢟⢝⠟⠁⠀⠀⢸⣿⣿⣿⣿⣿⣿⣿⣿⣿⣿⣿⣿⣿⣿⣿⣿⢕⢀⢀⠀⠀⠀⠀⣿⣿⣿⠀⠀⠀⠀⠀⠀⠀⠀⠀⠀⠀⠀</a:t>
            </a:r>
            <a:br/>
            <a:r>
              <a:t>⠀⠀⠀⠀⠀⠀⠀⠀⠀⠀⠀⣿⣿⣿⣿⣿⣿⣿⣿⣿⣿⣿⣿⣿⣿⣿⣿⣿⣿⣿⢕⢕⢕⠝⠙⠑⠀⠀⠀⠀⠀⠀⠀⣿⣿⣿⣿⣿⣿⣿⣿⣿⣿⣿⣿⣿⣿⣿⣿⢕⢕⢄⠀⠀⠀⠀⢸⣿⣿⠀⠀⠀⠀⠀⠀⠀⠀⠀⠀⠀⠀</a:t>
            </a:r>
            <a:br/>
            <a:r>
              <a:t>⠀⠀⠀⠀⠀⠀⠀⠀⠀⠀⠀⣿⣿⣿⣿⣿⣿⣿⣿⣿⣿⣿⣿⣿⣿⣿⣿⣿⣿⣿⡇⢕⢕⢐⢐⢀⢀⠀⢀⢀⠀⢀⢔⢸⣿⣿⣿⣿⣿⣿⣿⣿⣿⣿⣿⣿⣿⣿⣿⡕⢕⢕⢔⢀⢕⢔⢸⣿⣿⠀⠀⠀⠀⠀⠀⠀⠀⠀⠀⠀⠀</a:t>
            </a:r>
            <a:br/>
            <a:r>
              <a:t>⠀⠀⠀⠀⠀⠀⠀⠀⠀⠀⠀⣿⣿⣿⣿⣿⣿⣿⣿⣿⣿⣿⣿⣿⣿⣿⣿⣿⣿⣿⣷⡕⢕⢕⢕⢕⢕⠕⠑⠀⠀⢔⢕⢸⣿⣿⣿⣿⣿⣿⣿⣿⣿⣿⣿⣿⣿⣿⣿⡇⢕⢕⢕⢕⢕⢕⢕⣿⡇⠀⠀⠀⠀⠀⠀⠀⠀⠀⠀⠀⠀</a:t>
            </a:r>
            <a:br/>
            <a:r>
              <a:t>⠀⠀⠀⠀⠀⠀⠀⠀⠀⠀⠀⣿⣿⣿⣿⣿⣿⣿⣿⣿⣿⣿⣿⣿⣿⣿⣿⣿⣿⣿⣿⣿⡕⢕⢕⢕⢔⢔⠑⢔⢕⢕⢕⢸⣿⣿⣿⣿⣿⣿⣿⣿⣿⣿⣿⣿⣿⣿⣿⡇⢕⢕⢕⢕⢕⢕⢕⣿⣷⠀⠀⠀⠀⠀⠀⠀⠀⠀⠀⠀⠀</a:t>
            </a:r>
            <a:br/>
            <a:r>
              <a:t>⠀⠀⠀⠀⠀⠀⠀⠀⠀⠀⠀⣿⣿⣿⣿⣿⣿⣿⣿⣿⣿⣿⣿⣿⣿⣿⣿⣿⣿⣿⣿⣿⣿⣧⣕⡕⢕⢑⢔⠑⠀⠑⢕⢸⣿⣿⣿⣿⣿⣿⣿⣿⣿⣿⣿⣿⣿⣏⣝⢕⢕⢕⢕⢕⢕⢕⢕⢵⡗⠀⠀⠀⠀⠀⠀⠀⠀⠀⠀⠀⠀</a:t>
            </a:r>
            <a:br/>
            <a:r>
              <a:t>⠀⠀⠀⠀⠀⠀⠀⠀⠀⠀⠀⣿⣿⣿⣿⣿⣿⣿⣿⣿⣿⣿⣿⣿⣿⣿⣿⣿⣿⣿⣿⣿⣿⣿⣿⣿⡕⢕⠀⠀⠀⠀⢕⢸⣿⣿⣿⣿⣿⣿⣿⣿⣿⣿⣿⣿⣿⣿⣷⣷⣷⣷⡗⢕⢁⢑⢑⢕⢕⠀⠀⠀⠀⠀⠀⠀⠀⠀⠀⠀⠀</a:t>
            </a:r>
            <a:br/>
            <a:r>
              <a:t>⠀⠀⠀⠀⠀⠀⠀⠀⠀⠀⠀⠛⠛⠛⠛⠛⠛⠛⠛⠛⠛⠛⠛⠛⠛⠛⠛⠛⠛⠛⠛⠛⠛⠛⠛⠛⠃⠁⠁⠐⠀⠀⠑⠘⠛⠛⠛⠛⠛⠛⠛⠛⠛⠛⠛⠛⠛⠛⠛⠋⠙⠑⠑⠑⠑⠑⠑⠑⠑⠀⠀⠀⠀⠀⠀⠀⠀⠀⠀⠀⠀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⠀⠀⠀⠀⠀⠀⠀⠀⠀⠀⠀⣿⣿⣿⣿⣿⣿⣿⣿⣿⣿⣿⣿⣿⣿⣿⣿⣿⣿⣿⣿⣿⣿⣿⣿⣿⣿⡿⢿⢟⢝⢝⢟⡿⣿⣿⣿⣿⣿⣿⣿⣿⣿⣿⣿⣿⣿⣿⣿⣿⣿⣿⣿⣿⣿⣿⣿⣿⣿⠀⠀⠀⠀⠀⠀⠀⠀⠀⠀⠀⠀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⠀⠀⠀⠀⠀⠀⠀⠀⠀⠀⠀⣿⣿⣿⣿⣿⣿⣿⣿⣿⣿⣿⣿⣿⣿⣿⣿⣿⣿⣿⣿⣿⣿⣿⣿⣿⣿⣏⣕⣕⣱⣵⣵⡕⢹⣿⣿⣿⣿⣿⣿⣿⣿⣿⣿⣿⣿⣿⣿⣿⣿⣿⣿⣿⣿⣿⣿⣿⣿⠀⠀⠀⠀⠀⠀⠀⠀⠀⠀⠀⠀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⠀⠀⠀⠀⠀⠀⠀⠀⠀⠀⠀⣿⣿⣿⣿⣿⣿⣿⣿⣿⣿⣿⣿⣿⣿⣿⣿⣿⣿⣿⣿⣿⣿⣿⣿⣿⣟⣿⡿⣿⣿⣿⣿⣷⢸⣿⣿⣿⣿⣿⣿⣿⣿⣿⣿⣿⣿⣿⣿⣿⣿⣿⣿⣿⣿⣿⣿⣿⣿⠀⠀⠀⠀⠀⠀⠀⠀⠀⠀⠀⠀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⠀⠀⠀⠀⠀⠀⠀⠀⠀⠀⠀⣿⣿⣿⣿⣿⣿⣿⣿⣿⣿⣿⣿⣿⣿⣿⣿⣿⣿⣿⣿⣿⣿⣿⣿⣿⣿⣿⣯⣽⣿⣷⣿⣿⣾⣿⣿⣿⣿⣿⣿⣿⣿⣿⣿⣿⣿⣿⣿⣿⣿⣿⣿⣿⣿⣿⣿⣿⣿⠀⠀⠀⠀⠀⠀⠀⠀⠀⠀⠀⠀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⠀⠀⠀⠀⠀⠀⠀⠀⠀⠀⠀⣿⣿⣿⣿⣿⣿⣿⣿⣿⣿⣿⣿⣿⣿⣿⣿⣿⣿⣿⣿⣿⣿⣿⣿⣿⣿⣿⣿⣿⣿⣿⣿⣿⡇⢕⢝⢝⢟⢻⢻⢿⣿⣿⣿⣿⣿⣿⣿⣿⣿⣿⣿⣿⣿⣿⣿⣿⣿⠀⠀⠀⠀⠀⠀⠀⠀⠀⠀⠀⠀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⠀⠀⠀⠀⠀⠀⠀⠀⠀⠀⠀⣿⣿⣿⣿⣿⣿⣿⣿⣿⣿⣿⣿⣿⣿⣿⣿⣿⣿⣿⣿⣿⣿⣿⣿⣿⣿⡿⣿⣿⣿⣿⣿⣿⢇⢕⢕⢄⢕⢕⢕⢕⢕⢝⣿⣿⣿⣿⣿⣿⣿⣿⣿⣿⣿⣿⣿⣿⣿⠀⠀⠀⠀⠀⠀⠀⠀⠀⠀⠀⠀</a:t>
            </a:r>
            <a:br/>
            <a:r>
              <a:t>⠀⠀⠀⠀⠀⠀⠀⠀⠀⠀⠀⣿⣿⣿⣿⣿⣿⣿⣿⣿⣿⣿⣿⣿⣿⣿⣿⣿⣿⣿⣿⣿⣿⣿⡿⢟⢕⢕⢸⣷⣿⣿⣟⢏⢕⢕⢕⢕⢕⠁⢕⠕⢕⢕⢻⣿⣿⣿⣿⣿⣿⣿⣿⣿⣿⣿⣿⣿⣿⠀⠀⠀⠀⠀⠀⠀⠀⠀⠀⠀⠀</a:t>
            </a:r>
            <a:br/>
            <a:r>
              <a:t>⠀⠀⠀⠀⠀⠀⠀⠀⠀⠀⠀⣿⣿⣿⣿⣿⣿⣿⣿⣿⣿⣿⣿⣿⣿⣿⣿⣿⣿⣿⣿⣿⣿⢝⢕⠕⠑⢑⢕⣿⢳⡷⢯⢕⢕⢕⢕⢕⠁⢅⠑⠀⠐⢕⢸⣿⣿⣿⣿⣿⣿⣿⣿⣿⣿⣿⣿⣿⣿⠀⠀⠀⠀⠀⠀⠀⠀⠀⠀⠀⠀</a:t>
            </a:r>
            <a:br/>
            <a:r>
              <a:t>⠀⠀⠀⠀⠀⠀⠀⠀⠀⠀⠀⣿⣿⣿⣿⣿⣿⣿⣿⣿⣿⣿⣿⣿⣿⣿⣿⣿⣿⣿⣿⣿⣿⢕⢑⠀⠀⠀⠁⢸⢼⢽⢕⢕⢕⢕⢕⠁⠀⢕⠀⠀⠀⢕⢕⢿⣿⣿⣿⣿⣿⣿⣿⣿⣿⣿⣿⣿⣿⠀⠀⠀⠀⠀⠀⠀⠀⠀⠀⠀⠀</a:t>
            </a:r>
            <a:br/>
            <a:r>
              <a:t>⠀⠀⠀⠀⠀⠀⠀⠀⠀⠀⠀⣿⣿⣿⣿⣿⣿⣿⣿⣿⣿⣿⣿⣿⣿⣿⣿⣿⣿⣿⣿⣿⣿⢕⠁⠁⠀⠀⠀⢸⢸⣟⣳⣵⣵⣕⢕⠀⢄⢕⠀⠀⠀⠑⠕⢕⢻⣿⣿⣿⣿⣿⣿⣿⣿⣿⣿⣿⣿⠀⠀⠀⠀⠀⠀⠀⠀⠀⠀⠀⠀</a:t>
            </a:r>
            <a:br/>
            <a:r>
              <a:t>⠀⠀⠀⠀⠀⠀⠀⠀⠀⠀⠀⣿⣿⣿⣿⣿⣿⣿⣿⣿⣿⣿⣿⣿⣿⣿⣿⣿⣿⣿⣿⣿⣿⡕⢀⠀⠀⠀⠀⢸⢕⢕⢻⣿⣿⣿⣧⢄⢕⢕⠀⠀⠀⠀⠀⠁⢕⢻⣿⣿⣿⣿⣿⣿⣿⣿⣿⣿⣿⠀⠀⠀⠀⠀⠀⠀⠀⠀⠀⠀⠀</a:t>
            </a:r>
            <a:br/>
            <a:r>
              <a:t>⠀⠀⠀⠀⠀⠀⠀⠀⠀⠀⠀⣿⣿⣿⣿⣿⣿⣿⣿⣿⣿⣿⣿⣿⣿⣿⣿⣿⣿⣿⣿⣿⣿⡇⢑⠀⠀⠀⠀⢜⠕⢕⠜⠝⢻⢿⣿⢇⢕⢕⢕⢕⢔⢔⢀⢀⠑⣸⣿⣿⣿⣿⣿⣿⣿⣿⣿⣿⣿⠀⠀⠀⠀⠀⠀⠀⠀⠀⠀⠀⠀</a:t>
            </a:r>
            <a:br/>
            <a:r>
              <a:t>⠀⠀⠀⠀⠀⠀⠀⠀⠀⠀⠀⣿⣿⣿⣿⣿⣿⣿⣿⣿⣿⣿⣿⣿⣿⣿⣿⣿⣿⣿⣿⣿⣿⣏⢅⠀⠀⠀⠀⢕⢕⢕⢕⠀⠀⠁⠁⠁⢕⢕⠑⠕⢕⢕⢕⢕⢄⣿⣿⣿⣿⣿⣿⣿⣿⣿⣿⣿⣿⠀⠀⠀⠀⠀⠀⠀⠀⠀⠀⠀⠀</a:t>
            </a:r>
            <a:br/>
            <a:r>
              <a:t>⠀⠀⠀⠀⠀⠀⠀⠀⠀⠀⠀⣿⣿⣿⣿⣿⣿⣿⣿⣿⣿⣿⣿⣿⣿⣿⣿⣿⣿⣿⢿⡟⠟⠑⠑⠀⠀⠀⠀⢕⠑⠕⠕⠐⠀⠀⠀⠀⠁⠁⠀⠀⣥⣵⣵⣷⣿⣿⣿⣿⣿⣿⣿⣿⣿⣿⣿⣿⣿⠀⠀⠀⠀⠀⠀⠀⠀⠀⠀⠀⠀</a:t>
            </a:r>
            <a:br/>
            <a:r>
              <a:t>⠀⠀⠀⠀⠀⠀⠀⠀⠀⠀⠀⣿⣿⣿⣿⣿⣿⣿⣿⣿⣿⣿⣿⣿⣿⣿⣿⣿⣿⣿⣿⣧⢔⠀⠀⠀⠀⠀⠀⢕⢔⢔⣄⢀⠀⠀⠀⠀⠀⢀⠀⢔⣿⣿⣿⣿⣿⣿⣿⣿⣿⣿⣿⣿⣿⣿⣿⣿⣿⠀⠀⠀⠀⠀⠀⠀⠀⠀⠀⠀⠀</a:t>
            </a:r>
            <a:br/>
            <a:r>
              <a:t>⠀⠀⠀⠀⠀⠀⠀⠀⠀⠀⠀⣿⣿⣿⣿⣿⣿⣿⣿⣿⣿⣿⣿⣿⣿⣿⣿⣿⣿⣿⢿⢿⢑⣠⣴⡖⠀⠀⠀⢕⢕⣱⣿⢕⠔⢀⢀⠀⠀⠀⠄⢕⢸⣿⣿⣿⣿⣿⣿⣿⣿⣿⣿⣿⣿⣿⣿⣿⣿⠀⠀⠀⠀⠀⠀⠀⠀⠀⠀⠀⠀</a:t>
            </a:r>
            <a:br/>
            <a:r>
              <a:t>⠀⠀⠀⠀⠀⠀⠀⠀⠀⠀⠀⣿⣿⣿⣿⣿⣿⣿⣿⣿⣿⣿⣿⣿⣿⣿⣿⣿⣿⣿⣷⣾⣿⣿⡟⢕⠀⠀⠀⢕⣸⣿⣿⡕⢕⢕⢕⠔⢔⠕⢄⢕⢸⣿⣿⣿⣿⣿⣿⣿⣿⣿⣿⣿⣿⣿⣿⣿⣿⠀⠀⠀⠀⠀⠀⠀⠀⠀⠀⠀⠀</a:t>
            </a:r>
            <a:br/>
            <a:r>
              <a:t>⠀⠀⠀⠀⠀⠀⠀⠀⠀⠀⠀⠛⠛⠛⠛⠛⠛⠛⠛⠛⠛⠛⠛⠛⠛⠛⠛⠛⠛⠛⠛⠛⠛⠛⠑⠁⠀⠀⠀⠑⠛⠛⠛⠓⠑⠑⠑⠐⠑⠑⠑⠑⠘⠛⠛⠛⠛⠛⠛⠛⠛⠛⠛⠛⠛⠛⠛⠛⠛⠀⠀⠀⠀⠀⠀⠀⠀⠀⠀⠀⠀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⠀⠀⠀⠀⠀⠀⠀⠀⠀⠀⠀⣷⣯⣿⣿⣿⣿⣿⣿⣿⣿⣿⣿⣿⣿⣿⣿⣿⣿⣿⣿⣿⣿⣿⣯⣽⣿⣿⣿⢯⢿⣵⣿⣵⣱⣯⣵⣾⣿⣷⣿⣿⣿⣿⣷⣷⣕⡇⢕⡕⢕⢕⢕⢕⢕⢕⢕⢕⢕⠀⠀⠀⠀⠀⠀⠀⠀⠀⠀⠀⠀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⠀⠀⠀⠀⠀⠀⠀⠀⠀⠀⠀⣿⣿⣿⣿⣿⣿⣿⣿⣿⣿⣿⣿⣿⣿⣿⣿⣿⣿⣿⣿⣿⣿⣿⣿⣿⣿⣿⣿⣿⣿⣿⣿⣿⣿⣿⣿⣿⣿⣿⣿⣿⣿⣿⡿⣿⢻⢻⣾⣿⣿⡷⢞⢝⢕⢱⢵⡕⢕⠀⠀⠀⠀⠀⠀⠀⠀⠀⠀⠀⠀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⠀⠀⠀⠀⠀⠀⠀⠀⠀⠀⠀⣿⣿⣿⣿⣿⣿⣿⣿⣿⣿⣿⣿⣿⣿⣿⣿⣿⣿⣿⣿⣿⣿⣿⣿⣿⣿⣿⣿⣿⣿⣿⣿⣿⣿⣿⣿⣿⣿⣿⣿⣿⣿⣿⣿⣿⣿⣿⣾⣿⡇⢕⢺⣿⣿⣿⣷⣧⣾⠀⠀⠀⠀⠀⠀⠀⠀⠀⠀⠀⠀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⠀⠀⠀⠀⠀⠀⠀⠀⠀⠀⠀⣿⣿⣿⣿⣿⣿⣿⣿⣿⣿⣿⣿⣿⣿⣿⣿⣿⣿⣿⣿⣿⣿⣿⣿⣿⣿⣿⣿⣿⣿⣿⣿⣿⣿⣿⣿⣿⣿⣿⣿⣿⣿⣿⣿⣿⣿⣿⣿⣿⣿⢕⢕⢸⣿⣿⣿⣿⣿⠀⠀⠀⠀⠀⠀⠀⠀⠀⠀⠀⠀</a:t>
            </a:r>
            <a:br/>
            <a:r>
              <a:t>⠀⠀⠀⠀⠀⠀⠀⠀⠀⠀⠀⣿⣿⣿⣿⣿⣿⣿⣿⣿⣿⣿⣿⣿⣿⣿⣿⣿⣿⣿⣿⣿⡿⢟⢻⣟⢟⢟⢟⢿⣿⣿⣿⣿⣿⣿⣿⣿⣿⣿⣿⣿⣿⣿⣿⣿⣿⣿⣿⣿⣿⣷⣷⣿⣿⣿⣿⣿⣿⠀⠀⠀⠀⠀⠀⠀⠀⠀⠀⠀⠀</a:t>
            </a:r>
            <a:br/>
            <a:r>
              <a:t>⠀⠀⠀⠀⠀⠀⠀⠀⠀⠀⠀⣿⣿⣿⣿⣿⣿⣿⣿⣿⣿⣿⣿⣿⣿⣿⣿⣿⡿⢏⢕⣧⣷⣷⣵⣵⢿⢿⣷⣧⣜⡝⢿⣿⣿⣿⣿⣿⣿⣿⣿⣿⣿⣿⣿⣿⣿⣿⣿⣿⣿⣿⣿⣟⣿⢿⣿⣿⣿⠀⠀⠀⠀⠀⠀⠀⠀⠀⠀⠀⠀</a:t>
            </a:r>
            <a:br/>
            <a:r>
              <a:t>⠀⠀⠀⠀⠀⠀⠀⠀⠀⠀⠀⣿⣿⣿⣿⣿⣿⣿⣿⣿⣿⣿⣿⣿⣿⣿⣿⢏⣱⣾⣣⣵⡾⠟⠕⢁⢑⣾⣿⣿⢿⡇⠅⢝⢿⣿⣿⣿⣿⣿⣿⣿⣿⣿⣿⣿⣿⣿⣿⣿⣿⡿⢟⠟⠟⢟⢿⣿⣿⠀⠀⠀⠀⠀⠀⠀⠀⠀⠀⠀⠀</a:t>
            </a:r>
            <a:br/>
            <a:r>
              <a:t>⠀⠀⠀⠀⠀⠀⠀⠀⠀⠀⠀⣿⣿⣿⣿⣿⣿⣿⣿⣿⣿⣿⣿⣿⣿⣿⡟⢕⢕⠕⠟⠁⢀⢄⢕⢝⣾⣿⣿⣮⣾⣇⢅⢑⢜⢿⣿⣿⣿⣿⣿⣿⣿⣿⣿⣿⣿⣿⣿⣿⡟⠑⠀⠀⠀⠀⠁⢝⣿⠀⠀⠀⠀⠀⠀⠀⠀⠀⠀⠀⠀</a:t>
            </a:r>
            <a:br/>
            <a:r>
              <a:t>⠀⠀⠀⠀⠀⠀⠀⠀⠀⠀⠀⣿⣿⣿⣿⣿⣿⣿⣿⣿⣿⣿⣿⣿⣿⣿⣧⡕⢕⢔⣴⣷⣾⣿⣿⣿⣿⣿⣿⣿⣿⣿⡇⢕⢕⢸⣿⣿⣿⣿⣿⣿⣿⣿⣿⣿⣿⣿⣿⣿⣷⣔⢀⠀⠀⠀⠀⠀⠜⠀⠀⠀⠀⠀⠀⠀⠀⠀⠀⠀⠀</a:t>
            </a:r>
            <a:br/>
            <a:r>
              <a:t>⠀⠀⠀⠀⠀⠀⠀⠀⠀⠀⠀⣿⣿⣿⣿⣿⣿⣿⣿⣿⣿⣿⣿⣿⣿⣿⣯⢱⢕⣾⣿⣿⣿⣿⣿⣿⣿⣿⣿⣿⣿⣿⢇⢕⢕⢕⢻⣿⣿⣿⣿⣿⣿⣿⣿⣿⣿⣿⣿⡟⢻⣿⣧⢀⠀⠀⠀⠀⠀⠀⠀⠀⠀⠀⠀⠀⠀⠀⠀⠀⠀</a:t>
            </a:r>
            <a:br/>
            <a:r>
              <a:t>⠀⠀⠀⠀⠀⠀⠀⠀⠀⠀⠀⣿⣿⣿⣿⣿⣿⣿⣿⣿⣿⣿⣿⣿⣿⣿⣿⡇⢹⣿⣿⣿⣿⣿⣿⣿⣿⣟⣻⣿⣿⣿⣧⢕⢕⢕⢸⣿⣿⣿⣿⣿⣿⣿⣿⣿⣿⣿⣿⣇⢸⣿⣿⡇⠀⠀⠀⠀⠀⠀⠀⠀⠀⠀⠀⠀⠀⠀⠀⠀⠀</a:t>
            </a:r>
            <a:br/>
            <a:r>
              <a:t>⠀⠀⠀⠀⠀⠀⠀⠀⠀⠀⠀⣿⣿⣿⣿⣿⣿⣿⣿⣿⣿⣿⣿⣿⣿⣿⣿⣿⣕⣿⣿⣿⣿⣿⣿⣿⣿⣿⣿⣿⣿⣿⡻⢕⢕⢕⢸⣿⣿⣿⣿⣿⣿⣿⣿⣿⣿⣿⣿⣿⣿⣿⣿⣇⠀⠀⠀⠀⠀⠀⠀⠀⠀⠀⠀⠀⠀⠀⠀⠀⠀</a:t>
            </a:r>
            <a:br/>
            <a:r>
              <a:t>⠀⠀⠀⠀⠀⠀⠀⠀⠀⠀⠀⣿⣿⣿⣿⣿⣿⣿⣿⣿⣿⣿⣿⣿⣿⣿⣿⣿⣿⣿⣿⣿⣿⣿⣿⣿⣿⢿⣿⣿⣿⣿⢇⢕⢕⢕⢸⣿⣿⣿⣿⣿⣿⣿⣿⣿⣿⣿⣿⣿⣿⣿⣿⣿⢄⠀⠀⠀⠀⠀⠀⠀⠀⠀⠀⠀⠀⠀⠀⠀⠀</a:t>
            </a:r>
            <a:br/>
            <a:r>
              <a:t>⠀⠀⠀⠀⠀⠀⠀⠀⠀⠀⠀⣿⣿⣿⣿⣿⣿⣿⣿⣿⣿⣿⣿⣿⣿⣿⣿⣿⣿⣿⣿⣿⣿⣿⣿⡿⢿⢿⢿⣿⣿⡟⢕⢕⢕⢕⢸⣿⣿⣿⣿⣿⣿⣿⣿⣿⣿⣿⣿⣿⡿⣿⣿⣿⢄⠀⠀⠀⠀⠀⠀⠀⠀⠀⠀⠀⠀⠀⠀⠀⠀</a:t>
            </a:r>
            <a:br/>
            <a:r>
              <a:t>⠀⠀⠀⠀⠀⠀⠀⠀⠀⠀⠀⣿⣿⣿⣿⣿⣿⣿⣿⣿⣿⣿⣿⣿⣿⣿⣿⣿⣿⣿⣿⣿⣿⣿⣿⣷⣿⣷⣿⣿⣿⢝⢳⣼⣧⣕⢸⣿⣿⣿⣿⣿⣿⣿⣿⣿⣿⣿⣿⣿⣵⣿⣿⡿⠕⠀⠀⠀⠀⠀⠀⠀⠀⠀⠀⠀⠀⠀⠀⠀⠀</a:t>
            </a:r>
            <a:br/>
            <a:r>
              <a:t>⠀⠀⠀⠀⠀⠀⠀⠀⠀⠀⠀⣿⣿⣿⣿⣿⣿⣿⣿⣿⣿⣿⣿⣿⣿⣿⣿⣿⣿⣿⣿⡟⣿⣿⣿⣿⣿⣷⣾⡿⠟⠁⠑⣿⣿⣿⣿⣿⣿⣿⣿⣿⣿⣿⣿⣿⣿⣿⣿⣿⣿⣿⣿⢕⢄⠀⠀⠀⠀⠀⠀⠀⠀⠀⠀⠀⠀⠀⠀⠀⠀</a:t>
            </a:r>
            <a:br/>
            <a:r>
              <a:t>⠀⠀⠀⠀⠀⠀⠀⠀⠀⠀⠀⣿⣿⣿⣿⣿⣿⣿⣿⣿⣿⣿⣿⣿⣿⣿⣿⣿⣿⣿⣿⢇⢹⣿⣿⣟⢝⠝⠙⠁⠀⠀⠀⢿⣿⣿⣿⣿⣿⣿⣿⣿⣿⣿⣿⣿⣿⣿⣿⣿⣿⣿⣿⡇⢕⢔⢄⠀⠀⠀⠀⠀⠀⠀⠀⠀⠀⠀⠀⠀⠀</a:t>
            </a:r>
            <a:br/>
            <a:r>
              <a:t>⠀⠀⠀⠀⠀⠀⠀⠀⠀⠀⠀⣿⣿⣿⣿⣿⣿⣿⣿⣿⣿⣿⣿⣿⣿⣿⣿⣿⣿⣿⣿⢕⢕⢕⠜⠙⠑⠀⠀⠀⠀⠀⠀⢸⣿⣿⣿⣿⣿⣿⣿⣿⣿⣿⣿⣿⣿⣿⣿⣿⣿⣿⣿⡇⢕⢕⢔⢔⢕⠀⠀⠀⠀⠀⠀⠀⠀⠀⠀⠀⠀</a:t>
            </a:r>
            <a:br/>
            <a:r>
              <a:t>⠀⠀⠀⠀⠀⠀⠀⠀⠀⠀⠀⣿⣿⣿⣿⣿⣿⣿⣿⣿⣿⣿⣿⣿⣿⣿⣿⣿⣿⣿⣿⡕⢕⢕⢅⢄⢀⢀⢀⢄⠀⢄⢕⢱⣿⣿⣿⣿⣿⣿⣿⣿⣿⣿⣿⣿⣿⣿⣿⣿⣿⣿⣿⣗⢕⢕⢕⢕⢕⠀⠀⠀⠀⠀⠀⠀⠀⠀⠀⠀⠀</a:t>
            </a:r>
            <a:br/>
            <a:r>
              <a:t>⠀⠀⠀⠀⠀⠀⠀⠀⠀⠀⠀⣿⣿⣿⣿⣿⣿⣿⣿⣿⣿⣿⣿⣿⣿⣿⣿⣿⣿⣿⣿⣧⢕⢕⢕⢕⢕⢑⢕⠑⢀⢑⢕⢸⣿⣿⣿⣿⣿⣿⣿⣿⣿⣿⣿⣿⣿⣿⣿⣿⣿⣿⣿⣿⢕⢕⢕⢕⢕⠀⠀⠀⠀⠀⠀⠀⠀⠀⠀⠀⠀</a:t>
            </a:r>
            <a:br/>
            <a:r>
              <a:t>⠀⠀⠀⠀⠀⠀⠀⠀⠀⠀⠀⣿⣿⣿⣿⣿⣿⣿⣿⣿⣿⣿⣿⣿⣿⣿⣿⣿⣿⣿⣿⣿⣧⢕⢕⢕⢕⢕⢕⠀⢕⠁⠕⣾⣿⣿⣿⣿⣿⣿⣿⣿⣿⣿⣿⣿⣿⣿⣿⣿⣿⣿⣽⣵⣵⢵⣵⡕⢕⠀⠀⠀⠀⠀⠀⠀⠀⠀⠀⠀⠀</a:t>
            </a:r>
            <a:br/>
            <a:r>
              <a:t>⠀⠀⠀⠀⠀⠀⠀⠀⠀⠀⠀⣿⣿⣿⣿⣿⣿⣿⣿⣿⣿⣿⣿⣿⣿⣿⣿⣿⣿⣿⣿⣿⣿⣷⣕⢕⢕⢕⠁⠀⠅⠁⢕⢸⣿⣿⣿⣿⣿⣿⣿⣿⣿⣿⣿⣿⣿⣿⣿⣿⣿⣿⣿⣷⣿⣿⣿⢇⢕⠀⠀⠀⠀⠀⠀⠀⠀⠀⠀⠀⠀</a:t>
            </a:r>
            <a:br/>
            <a:r>
              <a:t>⠀⠀⠀⠀⠀⠀⠀⠀⠀⠀⠀⠛⠛⠛⠛⠛⠛⠛⠛⠛⠛⠛⠛⠛⠛⠛⠛⠛⠛⠛⠛⠛⠛⠛⠛⠓⠑⠑⠀⠀⠀⠀⠑⠚⠛⠛⠛⠛⠛⠛⠛⠛⠛⠛⠛⠛⠛⠛⠛⠛⠛⠛⠛⠛⠙⠙⠑⠓⠑⠀⠀⠀⠀⠀⠀⠀⠀⠀⠀⠀⠀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⠀⠀⠀⠀⠀⠀⠀⠀⠀⠀⠀⣷⣿⣿⣿⣿⣿⣿⣿⣿⣿⣿⣿⣿⣿⣿⣿⣿⣿⣿⣽⣽⣟⣟⢿⢽⣵⣜⣱⣏⢹⢿⢵⣷⣿⣵⣵⣿⣵⣽⣿⣷⣿⣿⣿⣿⣿⣿⣿⣟⣵⣾⣿⡟⢻⣿⡿⢧⢕⠀⠀⠀⠀⠀⠀⠀⠀⠀⠀⠀⠀</a:t>
            </a:r>
            <a:br/>
            <a:r>
              <a:t>⠀⠀⠀⠀⠀⠀⠀⠀⠀⠀⠀⣿⣿⣿⣿⣿⣿⣿⣿⣿⣿⣿⣿⣿⣽⣿⣿⣿⣿⢿⢿⣿⣿⣿⣿⣿⣿⣿⣿⣿⣿⣿⣿⣷⣿⣿⣿⣿⣿⣿⣿⣿⣿⣿⣿⣿⢟⢟⢟⢏⢻⢿⡿⢟⢏⣕⣵⣾⣿⠀⠀⠀⠀⠀⠀⠀⠀⠀⠀⠀⠀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⠀⠀⠀⠀⠀⠀⠀⠀⠀⠀⠀⣿⣿⣿⣿⣿⣿⣿⣿⣿⣿⣿⣿⣿⣿⣿⣿⣿⣿⣿⣿⣿⣿⣿⣿⣿⣿⣿⣿⣿⣿⣿⣿⣿⣿⣿⣿⣿⣿⣿⣿⣿⣿⣿⣿⣿⣿⣟⡗⢷⣼⣿⡕⢕⢜⢻⣿⣿⣿⠀⠀⠀⠀⠀⠀⠀⠀⠀⠀⠀⠀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⠀⠀⠀⠀⠀⠀⠀⠀⠀⠀⠀⣿⣿⣿⣿⣿⣿⣿⣿⣿⣿⣿⣿⣿⣿⣿⣿⣿⣿⣿⣿⣿⣿⣿⣿⣿⣿⣿⣿⣿⣿⣿⣿⣿⣿⣿⣿⣿⣿⣿⣿⣿⣿⣿⣿⣿⣿⣷⣇⣼⡯⣿⡧⢕⢕⢕⣽⣿⢿⠀⠀⠀⠀⠀⠀⠀⠀⠀⠀⠀⠀</a:t>
            </a:r>
            <a:br/>
            <a:r>
              <a:t>⠀⠀⠀⠀⠀⠀⠀⠀⠀⠀⠀⣿⣿⣿⣿⣿⣿⣿⣿⣿⣿⣿⣿⣿⣿⣿⣿⣿⣿⣿⣿⣿⣿⣿⢿⢟⢟⢏⢏⢝⢟⢻⢿⣿⣿⣿⣿⣿⣿⣿⣿⣿⣿⣿⣿⣿⣿⣿⣿⣿⣿⡿⢿⣷⢷⣿⣿⣿⣾⠀⠀⠀⠀⠀⠀⠀⠀⠀⠀⠀⠀</a:t>
            </a:r>
            <a:br/>
            <a:r>
              <a:t>⠀⠀⠀⠀⠀⠀⠀⠀⠀⠀⠀⣿⣿⣿⣿⣿⣿⣿⣿⣿⣿⣿⣿⣿⣿⣿⣿⣿⣿⣿⢟⢫⢝⣕⡕⢌⣱⣵⣕⢕⢕⠔⠑⢝⢿⣿⣿⣿⣿⣿⣿⣿⣿⣿⣿⣿⣿⣿⣿⣿⣿⣿⣿⣿⣿⣟⣻⣝⣿⠀⠀⠀⠀⠀⠀⠀⠀⠀⠀⠀⠀</a:t>
            </a:r>
            <a:br/>
            <a:r>
              <a:t>⠀⠀⠀⠀⠀⠀⠀⠀⠀⠀⠀⣿⣿⣿⣿⣿⣿⣿⣿⣿⣿⣿⣿⣿⣿⣿⣿⣿⢟⢕⣵⢜⣟⣼⢿⠝⠝⢝⣿⢳⣾⢇⢔⢔⠁⢜⢿⣿⣿⣿⣿⣿⣿⣿⣿⣿⣿⣿⣿⣿⣿⣿⣿⡿⠟⠋⠙⠝⢻⠀⠀⠀⠀⠀⠀⠀⠀⠀⠀⠀⠀</a:t>
            </a:r>
            <a:br/>
            <a:r>
              <a:t>⠀⠀⠀⠀⠀⠀⠀⠀⠀⠀⠀⣿⣿⣿⣿⣿⣿⣿⣿⣿⣿⣿⣿⣿⣿⣿⣿⢏⢕⢏⢳⢟⠋⠁⢅⢱⡰⣼⣿⢕⢜⢾⢕⢅⢅⢕⢕⢻⣿⣿⣿⣿⣿⣿⣿⣿⣿⣿⣿⣿⣿⣿⡏⠑⠀⠀⠀⠀⠁⠀⠀⠀⠀⠀⠀⠀⠀⠀⠀⠀⠀</a:t>
            </a:r>
            <a:br/>
            <a:r>
              <a:t>⠀⠀⠀⠀⠀⠀⠀⠀⠀⠀⠀⣿⣿⣿⣿⣿⣿⣿⣿⣿⣿⣿⣿⣿⣿⣿⣏⡕⢕⢑⢄⣄⣠⣵⣵⣷⣾⣿⣿⣿⣿⣷⡇⢕⢕⢕⢕⢸⣿⣿⣿⣿⣿⣿⣿⣿⣿⣿⣿⣿⣿⣿⣿⣧⢄⠁⠀⠀⠀⠀⠀⠀⠀⠀⠀⠀⠀⠀⠀⠀⠀</a:t>
            </a:r>
            <a:br/>
            <a:r>
              <a:t>⠀⠀⠀⠀⠀⠀⠀⠀⠀⠀⠀⣿⣿⣿⣿⣿⣿⣿⣿⣿⣿⣿⣿⣿⣿⣿⣿⡗⡕⢱⣿⣿⣿⣿⣿⣿⣿⣿⣿⣿⣿⣿⡇⢕⢕⢕⢕⢕⢿⣿⣿⣿⣿⣿⣿⣿⣿⣿⣿⣿⣿⡏⢻⣿⣧⢔⠀⠀⠀⠀⠀⠀⠀⠀⠀⠀⠀⠀⠀⠀⠀</a:t>
            </a:r>
            <a:br/>
            <a:r>
              <a:t>⠀⠀⠀⠀⠀⠀⠀⠀⠀⠀⠀⣿⣿⣿⣿⣿⣿⣿⣿⣿⣿⣿⣿⣿⣿⣿⣿⣿⡕⣿⣿⣿⣿⣿⣿⣿⣿⡿⢿⣿⣿⣿⡧⡕⢕⢕⢕⢕⢸⣿⣿⣿⣿⣿⣿⣿⣿⣿⣿⣿⣿⣧⡜⣿⣿⣇⠀⠀⠀⠀⠀⠀⠀⠀⠀⠀⠀⠀⠀⠀⠀</a:t>
            </a:r>
            <a:br/>
            <a:r>
              <a:t>⠀⠀⠀⠀⠀⠀⠀⠀⠀⠀⠀⣿⣿⣿⣿⣿⣿⣿⣿⣿⣿⣿⣿⣿⣿⣿⣿⣿⣷⣹⣿⣿⣟⣹⣿⣿⣿⣿⣿⣿⣿⣿⢻⢇⢕⢕⢕⢕⢸⣿⣿⣿⣿⣿⣿⣿⣿⣿⣿⣿⣿⣿⣷⣿⣿⣿⢀⠀⠀⠀⠀⠀⠀⠀⠀⠀⠀⠀⠀⠀⠀</a:t>
            </a:r>
            <a:br/>
            <a:r>
              <a:t>⠀⠀⠀⠀⠀⠀⠀⠀⠀⠀⠀⣿⣿⣿⣿⣿⣿⣿⣿⣿⣿⣿⣿⣿⣿⣿⣿⣿⣿⣿⣿⣿⣿⣿⣿⣿⣿⣿⣿⣿⣿⣿⣿⢕⢕⢕⢕⢕⢸⣿⣿⣿⣿⣿⣿⣿⣿⣿⣿⣿⣿⣿⣿⣿⣿⣿⢔⠀⠀⠀⠀⠀⠀⠀⠀⠀⠀⠀⠀⠀⠀</a:t>
            </a:r>
            <a:br/>
            <a:r>
              <a:t>⠀⠀⠀⠀⠀⠀⠀⠀⠀⠀⠀⣿⣿⣿⣿⣿⣿⣿⣿⣿⣿⣿⣿⣿⣿⣿⣿⣿⣿⣿⣿⣿⣿⣿⣿⣷⣿⣷⣿⣿⣿⣿⢿⡕⢕⢕⢕⢕⢸⣿⣿⣿⣿⣿⣿⣿⣿⣿⣿⣿⣿⣿⡿⣿⣿⣿⢔⠀⠀⠀⠀⠀⠀⠀⠀⠀⠀⠀⠀⠀⠀</a:t>
            </a:r>
            <a:br/>
            <a:r>
              <a:t>⠀⠀⠀⠀⠀⠀⠀⠀⠀⠀⠀⣿⣿⣿⣿⣿⣿⣿⣿⣿⣿⣿⣿⣿⣿⣿⣿⣿⣿⣿⣿⣿⣿⣿⣿⣵⣷⣷⡿⣿⣿⡟⢇⣜⡣⣕⢕⡇⢸⣿⣿⣿⣿⣿⣿⣿⣿⣿⣿⣿⣿⣿⣷⣿⣿⡿⠕⠀⠀⠀⠀⠀⠀⠀⠀⠀⠀⠀⠀⠀⠀</a:t>
            </a:r>
            <a:br/>
            <a:r>
              <a:t>⠀⠀⠀⠀⠀⠀⠀⠀⠀⠀⠀⣿⣿⣿⣿⣿⣿⣿⣿⣿⣿⣿⣿⣿⣿⣿⣿⣿⣿⣿⣿⣿⡿⣿⣿⣿⣯⣽⣽⣿⡿⠃⠀⢹⣿⣿⣷⣷⣽⣿⣿⣿⣿⣿⣿⣿⣿⣿⣿⣿⣿⣿⣿⣿⣿⡕⢔⢄⠀⠀⠀⠀⠀⠀⠀⠀⠀⠀⠀⠀⠀</a:t>
            </a:r>
            <a:br/>
            <a:r>
              <a:t>⠀⠀⠀⠀⠀⠀⠀⠀⠀⠀⠀⣿⣿⣿⣿⣿⣿⣿⣿⣿⣿⣿⣿⣿⣿⣿⣿⣿⣿⣿⣿⣿⡕⣿⣿⣿⢟⢏⢝⠙⠀⠀⠀⢸⣿⣿⣿⣿⣿⣿⣿⣿⣿⣿⣿⣿⣿⣿⣿⣿⣿⣿⣿⣿⣿⡇⢕⢔⢀⠀⠀⠀⠀⠀⠀⠀⠀⠀⠀⠀⠀</a:t>
            </a:r>
            <a:br/>
            <a:r>
              <a:t>⠀⠀⠀⠀⠀⠀⠀⠀⠀⠀⠀⣿⣿⣿⣿⣿⣿⣿⣿⣿⣿⣿⣿⣿⣿⣿⣿⣿⣿⣿⣿⡇⢕⢜⠝⠝⠃⠀⠀⠀⠀⠀⠀⠄⣿⣿⣿⣿⣿⣿⣿⣿⣿⣿⣿⣿⣿⣿⣿⣿⣿⣿⣿⣿⣿⡧⢕⢕⢕⠀⠀⠀⠀⠀⠀⠀⠀⠀⠀⠀⠀</a:t>
            </a:r>
            <a:br/>
            <a:r>
              <a:t>⠀⠀⠀⠀⠀⠀⠀⠀⠀⠀⠀⣿⣿⣿⣿⣿⣿⣿⣿⣿⣿⣿⣿⣿⣿⣿⣿⣿⣿⣿⣿⣧⢕⢅⢄⢀⢐⢀⢀⢀⠀⢀⢄⢕⣿⣿⣿⣿⣿⣿⣿⣿⣿⣿⣿⣿⣿⣿⣿⣿⣿⣿⣿⣿⣿⣿⢕⢕⢕⠀⠀⠀⠀⠀⠀⠀⠀⠀⠀⠀⠀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⠀⠀⠀⠀⠀⠀⠀⠀⠀⠀⠀⣿⣿⣿⣿⣿⣿⣿⣿⣿⣿⣿⣿⣿⣿⣿⣿⣿⣿⣿⣿⣿⡕⢕⢕⢕⢕⠕⢑⢕⠀⢔⠔⢸⣿⣿⣿⣿⣿⣿⣿⣿⣿⣿⣿⣿⣿⣿⣿⣿⣿⣿⣿⣿⣿⣿⢕⢕⢕⠀⠀⠀⠀⠀⠀⠀⠀⠀⠀⠀⠀</a:t>
            </a:r>
            <a:br/>
            <a:r>
              <a:t>⠀⠀⠀⠀⠀⠀⠀⠀⠀⠀⠀⣿⣿⣿⣿⣿⣿⣿⣿⣿⣿⣿⣿⣿⣿⣿⣿⣿⣿⣿⣿⣿⣷⢕⢕⢕⢕⢕⢕⠀⠄⠀⢅⢼⣿⣿⣿⣿⣿⣿⣿⣿⣿⣿⣿⣿⣿⣿⣿⣿⣿⣿⣿⣷⡵⢵⢵⢵⢕⠀⠀⠀⠀⠀⠀⠀⠀⠀⠀⠀⠀</a:t>
            </a:r>
            <a:br/>
            <a:r>
              <a:t>⠀⠀⠀⠀⠀⠀⠀⠀⠀⠀⠀⣿⣿⣿⣿⣿⣿⣿⣿⣿⣿⣿⣿⣿⣿⣿⣿⣿⣿⣿⣿⣿⣿⣷⣕⢕⢕⢕⠁⠀⠅⠀⠅⢸⣿⣿⣿⣿⣿⣿⣿⣿⣿⣿⣿⣿⣿⣿⣿⣿⣿⣿⣿⣿⣿⣿⣿⣿⣿⠀⠀⠀⠀⠀⠀⠀⠀⠀⠀⠀⠀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⠀⠀⠀⠀⠀⠀⠀⠀⠀⠀⠀⠛⠛⠛⠛⠛⠛⠛⠛⠛⠛⠛⠛⠛⠛⠛⠛⠛⠛⠛⠛⠛⠛⠛⠛⠃⠑⠑⠀⠀⠀⠀⠀⠘⠛⠛⠛⠛⠛⠛⠛⠛⠛⠛⠛⠛⠛⠛⠛⠛⠛⠛⠛⠛⠛⠋⠙⠙⠑⠀⠀⠀⠀⠀⠀⠀⠀⠀⠀⠀⠀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⠀⠀⠀⠀⠀⠀⠀⠀⠀⠀⠀⢱⣧⣵⣧⣕⣝⣝⣻⣿⡿⢿⢿⣟⣝⣟⣧⣼⣿⣟⣿⢇⢕⢝⢝⢝⢕⢕⢕⢕⢕⢕⢕⢕⢕⢕⢕⢕⢕⢕⢕⢕⢕⢕⢜⢕⢕⢕⢱⢕⢕⢕⢕⢕⢕⢕⢕⢕⢕⠀⠀⠀⠀⠀⠀⠀⠀⠀⠀⠀⠀</a:t>
            </a:r>
            <a:br/>
            <a:r>
              <a:t>⠀⠀⠀⠀⠀⠀⠀⠀⠀⠀⠀⢺⢿⣿⣿⡿⡗⢕⣱⢕⢹⣗⢗⢗⢕⢵⣝⣝⣟⢗⢕⢕⢸⢿⣷⣷⢷⢷⢳⢷⢵⢕⢕⢕⢕⢕⢵⢕⢕⢕⣕⢕⣱⣷⣵⢵⡕⢕⢕⢕⢕⢕⢕⡕⢕⢕⢕⢕⢕⠀⠀⠀⠀⠀⠀⠀⠀⠀⠀⠀⠀</a:t>
            </a:r>
            <a:br/>
            <a:r>
              <a:t>⠀⠀⠀⠀⠀⠀⠀⠀⠀⠀⠀⣱⢵⢜⢹⢿⣿⣷⣟⣿⣿⢷⢮⢽⣵⣸⣿⣷⣵⣵⣼⣵⢷⣷⣿⣷⢷⢇⣸⡷⢕⢕⢕⢕⢱⣵⣵⢕⢕⣷⣿⣵⣿⣿⣿⣿⣿⣿⣿⣿⣷⣷⣷⣼⡵⢕⢕⢜⣷⠀⠀⠀⠀⠀⠀⠀⠀⠀⠀⠀⠀</a:t>
            </a:r>
            <a:br/>
            <a:r>
              <a:t>⠀⠀⠀⠀⠀⠀⠀⠀⠀⠀⠀⢺⣷⣷⣷⣷⣷⣧⢧⡗⢝⣿⣿⣷⣟⣷⣷⡾⢯⣿⣿⣿⣻⢎⣝⣱⣷⣾⣿⣿⣷⣷⢵⣕⣿⣿⣿⣿⣽⣿⣿⣿⣿⣿⣿⣿⣿⣿⣿⣿⣿⣿⣿⣿⣿⡕⢕⣱⣿⠀⠀⠀⠀⠀⠀⠀⠀⠀⠀⠀⠀</a:t>
            </a:r>
            <a:br/>
            <a:r>
              <a:t>⠀⠀⠀⠀⠀⠀⠀⠀⠀⠀⠀⢱⣼⣿⣿⣿⣿⣯⣵⣿⣿⣿⣿⣿⣿⣿⣿⣿⣾⣿⣿⣿⣿⣿⣿⢯⢞⠙⢙⠙⠙⠑⠜⠟⢿⣷⣿⣿⣿⣿⣿⣿⣿⣿⣿⣿⣿⣿⣿⣿⣿⣿⣿⣿⣿⣿⣿⣿⣿⠀⠀⠀⠀⠀⠀⠀⠀⠀⠀⠀⠀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⠀⠀⠀⠀⠀⠀⠀⠀⠀⠀⠀⣿⣿⣿⣿⣿⣿⣿⣿⣿⣿⣿⣿⣿⣿⣿⣿⣿⣿⣿⡿⠿⢟⢏⢕⡕⢓⣕⣔⢄⢄⢀⢄⠀⠁⠘⢻⣿⣿⣿⣿⣿⣿⣿⣿⣿⣿⣿⣿⣿⣿⣿⣿⣿⣿⣿⣿⣿⣿⠀⠀⠀⠀⠀⠀⠀⠀⠀⠀⠀⠀</a:t>
            </a:r>
            <a:br/>
            <a:r>
              <a:t>⠀⠀⠀⠀⠀⠀⠀⠀⠀⠀⠀⣿⣿⣿⣿⣿⣿⣿⣿⣿⣿⣿⣿⣿⣿⣿⣿⣿⣿⢏⢅⡕⢺⢯⣿⡗⢟⢟⢻⣿⣼⣵⡕⠔⢀⢀⠀⢜⢿⣿⣿⣿⣿⣿⣿⣿⣿⣿⣿⣿⣿⣿⣿⣿⣿⡿⢟⠙⠙⠀⠀⠀⠀⠀⠀⠀⠀⠀⠀⠀⠀</a:t>
            </a:r>
            <a:br/>
            <a:r>
              <a:t>⠀⠀⠀⠀⠀⠀⠀⠀⠀⠀⠀⣿⣿⣿⣿⣿⣿⣿⣿⣿⣿⣿⣿⣿⣿⣿⣿⣿⢏⢕⢟⢵⢷⠟⠙⢕⡄⣄⣼⣯⢹⢹⢇⢕⢅⢅⢄⢔⢜⢿⣿⣿⣿⣿⣿⣿⣿⣿⣿⣿⣿⣿⣿⣿⣟⢑⠀⠀⠀⠀⠀⠀⠀⠀⠀⠀⠀⠀⠀⠀⠀</a:t>
            </a:r>
            <a:br/>
            <a:r>
              <a:t>⠀⠀⠀⠀⠀⠀⠀⠀⠀⠀⠀⣿⣿⣿⣿⣿⣿⣿⣿⣿⣿⣿⣿⣿⣿⣿⣿⡇⢕⢕⢁⢁⢀⣄⣔⣕⣵⣾⣿⣷⣷⣿⣳⡕⢕⢕⢕⢕⢕⢸⣿⣿⣿⣿⣿⣿⣿⣿⣿⣿⣿⣿⣿⣿⣿⣷⡄⠁⠑⠀⠀⠀⠀⠀⠀⠀⠀⠀⠀⠀⠀</a:t>
            </a:r>
            <a:br/>
            <a:r>
              <a:t>⠀⠀⠀⠀⠀⠀⠀⠀⠀⠀⠀⣿⣿⣿⣿⣿⣿⣿⣿⣿⣿⣿⣿⣿⣿⣿⣿⣿⡇⢕⢱⣾⣿⣿⣿⣿⣿⣿⣿⣿⣿⣿⣿⣿⡕⢕⢕⢕⢕⢕⢿⣿⣿⣿⣿⣿⣿⣿⣿⣿⣿⣿⣿⡏⢹⣿⣿⡔⠀⠀⠀⠀⠀⠀⠀⠀⠀⠀⠀⠀⠀</a:t>
            </a:r>
            <a:br/>
            <a:r>
              <a:t>⠀⠀⠀⠀⠀⠀⠀⠀⠀⠀⠀⣿⣿⣿⣿⣿⣿⣿⣿⣿⣿⣿⣿⣿⣿⣿⣿⣿⣇⢱⣿⣿⣿⣿⣿⣿⣿⣿⡿⣿⣿⣿⣿⣿⡇⢕⢕⢕⢕⢕⢸⣿⣿⣿⣿⣿⣿⣿⣿⣿⣿⣿⣿⣿⣼⣿⣿⣷⢀⠀⠀⠀⠀⠀⠀⠀⠀⠀⠀⠀⠀</a:t>
            </a:r>
            <a:br/>
            <a:r>
              <a:t>⠀⠀⠀⠀⠀⠀⠀⠀⠀⠀⠀⣿⣿⣿⣿⣿⣿⣿⣿⣿⣿⣿⣿⣿⣿⣿⣿⣿⣿⣇⣿⣿⣿⣟⣽⣿⣿⣷⣷⣾⣿⣿⡟⣾⡇⢕⢕⢕⢕⢕⢸⣿⣿⣿⣿⣿⣿⣿⣿⣿⣿⣿⣿⣿⣿⣿⣿⣿⢕⠀⠀⠀⠀⠀⠀⠀⠀⠀⠀⠀⠀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⠀⠀⠀⠀⠀⠀⠀⠀⠀⠀⠀⣿⣿⣿⣿⣿⣿⣿⣿⣿⣿⣿⣿⣿⣿⣿⣿⣿⣿⣿⣿⣿⣿⣿⣿⣿⣿⣿⣿⣿⣿⣿⣿⣿⣿⢕⢕⢕⢕⢕⢺⣿⣿⣿⣿⣿⣿⣿⣿⣿⣿⣿⣿⣿⣿⣿⣿⣿⢕⠀⠀⠀⠀⠀⠀⠀⠀⠀⠀⠀⠀</a:t>
            </a:r>
            <a:br/>
            <a:r>
              <a:t>⠀⠀⠀⠀⠀⠀⠀⠀⠀⠀⠀⣿⣿⣿⣿⣿⣿⣿⣿⣿⣿⣿⣿⣿⣿⣿⣿⣿⣿⣿⣿⣿⣿⣿⣿⣿⣿⣧⣾⣿⣿⣿⡿⢿⣿⢕⢕⢕⢕⢕⣾⣿⣿⣿⣿⣿⣿⣿⣿⣿⣿⣿⣿⣿⡟⣿⣿⣿⡕⠀⠀⠀⠀⠀⠀⠀⠀⠀⠀⠀⠀</a:t>
            </a:r>
            <a:br/>
            <a:r>
              <a:t>⠀⠀⠀⠀⠀⠀⠀⠀⠀⠀⠀⣿⣿⣿⣿⣿⣿⣿⣿⣿⣿⣿⣿⣿⣿⣿⣿⣿⣿⣿⣿⣿⣿⣿⣿⣿⣵⣷⣾⣿⣿⣿⢝⢣⣝⣧⡕⣕⢕⢕⣸⣿⣿⣿⣿⣿⣿⣿⣿⣿⣿⣿⣿⣿⣵⣿⣿⣿⠇⠀⠀⠀⠀⠀⠀⠀⠀⠀⠀⠀⠀</a:t>
            </a:r>
            <a:br/>
            <a:r>
              <a:t>⠀⠀⠀⠀⠀⠀⠀⠀⠀⠀⠀⣿⣿⣿⣿⣿⣿⣿⣿⣿⣿⣿⣿⣿⣿⣿⣿⣿⣿⣿⣿⣿⣿⢻⣿⣿⣿⣽⣵⣿⡿⠏⠁⠜⣿⣿⣿⣷⣧⣕⣽⣿⣿⣿⣿⣿⣿⣿⣿⣿⣿⣿⣿⣿⣿⣿⣿⡇⢔⠀⠀⠀⠀⠀⠀⠀⠀⠀⠀⠀⠀</a:t>
            </a:r>
            <a:br/>
            <a:r>
              <a:t>⠀⠀⠀⠀⠀⠀⠀⠀⠀⠀⠀⣿⣿⣿⣿⣿⣿⣿⣿⣿⣿⣿⣿⣿⣿⣿⣿⣿⣿⣿⣿⣿⡟⢸⣿⣿⡟⢏⠝⠝⠁⠀⠀⠀⣿⣿⣿⣿⣿⣿⣿⣿⣿⣿⣿⣿⣿⣿⣿⣿⣿⣿⣿⣿⣿⣿⣿⡇⢕⠀⠀⠀⠀⠀⠀⠀⠀⠀⠀⠀⠀</a:t>
            </a:r>
            <a:br/>
            <a:r>
              <a:t>⠀⠀⠀⠀⠀⠀⠀⠀⠀⠀⠀⣿⣿⣿⣿⣿⣿⣿⣿⣿⣿⣿⣿⣿⣿⣿⣿⣿⣿⣿⣿⣿⢕⢕⠌⠙⠙⠀⠀⠀⠀⠀⠀⠀⣿⣿⣿⣿⣿⣿⣿⣿⣿⣿⣿⣿⣿⣿⣿⣿⣿⣿⣿⣿⣿⣿⣿⣿⢕⠀⠀⠀⠀⠀⠀⠀⠀⠀⠀⠀⠀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⠀⠀⠀⠀⠀⠀⠀⠀⠀⠀⠀⣿⣿⣿⣿⣿⣿⣿⣿⣿⣿⣿⣿⣿⣿⣿⣿⣿⣿⣿⣿⣿⡇⢕⢔⢄⢀⢀⠀⢀⠀⠀⢄⢔⣾⣿⣿⣿⣿⣿⣿⣿⣿⣿⣿⣿⣿⣿⣿⣿⣿⣿⣿⣿⣿⣿⣿⣿⢕⠀⠀⠀⠀⠀⠀⠀⠀⠀⠀⠀⠀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⠀⠀⠀⠀⠀⠀⠀⠀⠀⠀⠀⣿⣿⣿⣿⣿⣿⣿⣿⣿⣿⣿⣿⣿⣿⣿⣿⣿⣿⣿⣿⣿⣷⢕⢕⢕⢕⠑⠁⢅⠀⠔⠁⢕⣿⣿⣿⣿⣿⣿⣿⣿⣿⣿⣿⣿⣿⣿⣿⣿⣿⣿⣿⣿⣿⣿⣿⣿⢕⠀⠀⠀⠀⠀⠀⠀⠀⠀⠀⠀⠀</a:t>
            </a:r>
            <a:br/>
            <a:r>
              <a:t>⠀⠀⠀⠀⠀⠀⠀⠀⠀⠀⠀⣿⣿⣿⣿⣿⣿⣿⣿⣿⣿⣿⣿⣿⣿⣿⣿⣿⣿⣿⣿⣿⣿⣧⢕⢕⢕⢕⢕⠀⠀⠄⠀⢸⣿⣿⣿⣿⣿⣿⣿⣿⣿⣿⣿⣿⣿⣿⣿⣿⣿⣿⣿⣿⣿⡧⢵⢵⢇⠀⠀⠀⠀⠀⠀⠀⠀⠀⠀⠀⠀</a:t>
            </a:r>
            <a:br/>
            <a:r>
              <a:t>⠀⠀⠀⠀⠀⠀⠀⠀⠀⠀⠀⣿⣿⣿⣿⣿⣿⣿⣿⣿⣿⣿⣿⣿⣿⣿⣿⣿⣿⣿⣿⣿⣿⣿⣧⡕⢕⢕⠁⠀⠐⠀⠀⢸⣿⣿⣿⣿⣿⣿⣿⣿⣿⣿⣿⣿⣿⣿⣿⣿⣿⣿⣿⣿⣿⣿⣿⣿⣿⠀⠀⠀⠀⠀⠀⠀⠀⠀⠀⠀⠀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⠀⠀⠀⠀⠀⠀⠀⠀⠀⠀⠀⠛⠛⠛⠛⠛⠛⠛⠛⠛⠛⠛⠛⠛⠛⠛⠛⠛⠛⠛⠛⠛⠛⠛⠛⠛⠑⠑⠀⠀⠀⠀⠀⠘⠛⠛⠛⠛⠛⠛⠛⠛⠛⠛⠛⠛⠛⠛⠛⠛⠛⠛⠛⠛⠛⠛⠛⠙⠙⠀⠀⠀⠀⠀⠀⠀⠀⠀⠀⠀⠀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⠀⠀⠀⠀⠀⠀⠀⠀⠀⠀⠀⢕⢕⢕⢕⢕⢕⡕⢜⢝⢞⣳⢞⢳⢯⢝⣝⣗⣵⣾⣿⣿⣟⣱⣼⣽⣽⣟⣟⣷⣾⣷⣿⣟⣟⣻⡟⢿⣷⡵⢕⢕⢕⢕⢕⢕⢜⢕⢕⢕⢕⢇⢕⢕⣕⡕⢕⢕⢕⠀⠀⠀⠀⠀⠀⠀⠀⠀⠀⠀⠀</a:t>
            </a:r>
            <a:br/>
            <a:r>
              <a:t>⠀⠀⠀⠀⠀⠀⠀⠀⠀⠀⠀⢕⢵⢵⢞⢏⢝⢇⢕⢕⢕⢕⢸⡗⢕⢗⢕⢕⣜⣿⣟⡟⢗⢺⢿⣿⣿⣿⣿⣿⣿⣿⣿⣿⣿⣿⣿⣿⣿⣷⣷⣵⣵⣵⣸⣿⢷⢕⢕⢕⢕⡕⢕⢕⢜⣝⣟⡇⢕⠀⠀⠀⠀⠀⠀⠀⠀⠀⠀⠀⠀</a:t>
            </a:r>
            <a:br/>
            <a:r>
              <a:t>⠀⠀⠀⠀⠀⠀⠀⠀⠀⠀⠀⢕⢕⢕⢕⢜⢕⢧⢼⡝⡹⢗⢗⢕⢕⢕⣱⣼⣿⣿⣷⣵⣿⣿⣷⣿⣿⣿⣿⣿⣿⣿⣿⣿⣿⣿⣿⣿⣿⣿⣿⣿⣿⣷⣿⣿⣯⣿⣿⣷⣳⣵⢵⣽⣿⣷⣷⡇⢕⠀⠀⠀⠀⠀⠀⠀⠀⠀⠀⠀⠀</a:t>
            </a:r>
            <a:br/>
            <a:r>
              <a:t>⠀⠀⠀⠀⠀⠀⠀⠀⠀⠀⠀⢕⢕⢕⢕⣕⢱⣷⢕⢱⢕⢕⢝⢷⢿⣿⢻⣷⣷⡾⢯⢿⣿⣟⣿⣿⣿⣿⣿⣿⣿⣿⣿⢿⣾⣿⣿⣿⣿⣿⣿⣿⣿⣿⣿⣿⣿⣿⣿⣿⣿⣿⣿⣿⣿⣿⣿⣇⣕⠀⠀⠀⠀⠀⠀⠀⠀⠀⠀⠀⠀</a:t>
            </a:r>
            <a:br/>
            <a:r>
              <a:t>⠀⠀⠀⠀⠀⠀⠀⠀⠀⠀⠀⢕⢕⢕⣵⣽⡿⢿⣿⢕⣕⡗⢻⣿⣷⣇⣹⣏⣽⣽⣿⣿⣿⣿⣿⣿⡿⢎⠃⠘⠑⠁⠁⠁⠘⠝⢿⣿⣿⣿⣿⣿⣿⣿⣿⣿⣿⣿⣿⣿⣿⣿⣿⣿⣿⣿⣿⣿⣿⠀⠀⠀⠀⠀⠀⠀⠀⠀⠀⠀⠀</a:t>
            </a:r>
            <a:br/>
            <a:r>
              <a:t>⠀⠀⠀⠀⠀⠀⠀⠀⠀⠀⠀⢜⢕⣕⢹⣽⣵⣷⢿⢿⢿⢿⣿⣯⣹⣿⣟⣿⣟⣻⣯⢽⢝⢏⢕⢜⢑⢂⣄⡄⢀⠀⠀⠀⠀⠀⠁⠑⢝⣿⣿⣿⣿⣿⣿⣿⣿⣿⣿⣿⣿⣿⣿⣿⣿⣿⣿⣿⣿⠀⠀⠀⠀⠀⠀⠀⠀⠀⠀⠀⠀</a:t>
            </a:r>
            <a:br/>
            <a:r>
              <a:t>⠀⠀⠀⠀⠀⠀⠀⠀⠀⠀⠀⣱⣵⣾⣿⣿⣿⣿⣿⣿⣷⣷⣿⣿⣟⡻⢏⡷⢿⣿⢝⣕⡕⢟⣽⣿⢗⢗⢟⣻⡯⣷⣵⢅⠀⠀⠀⠀⠀⢜⢿⣿⣿⣿⣿⣿⣿⣿⣿⣿⣿⣿⣿⣿⣿⣿⣿⣿⢟⠀⠀⠀⠀⠀⠀⠀⠀⠀⠀⠀⠀</a:t>
            </a:r>
            <a:br/>
            <a:r>
              <a:t>⠀⠀⠀⠀⠀⠀⠀⠀⠀⠀⠀⣹⣿⣿⣿⣿⢿⣿⢯⣿⣽⣿⣿⣿⣯⣽⣿⣿⡿⢕⢗⢝⡵⠗⠛⠑⢔⢄⣱⣿⡝⢝⢸⣧⢕⢄⢄⢀⠀⠀⢜⣿⣿⣿⣿⣿⣿⣿⣿⣿⣿⣿⣿⣿⣿⣿⣿⡕⢀⠀⠀⠀⠀⠀⠀⠀⠀⠀⠀⠀⠀</a:t>
            </a:r>
            <a:br/>
            <a:r>
              <a:t>⠀⠀⠀⠀⠀⠀⠀⠀⠀⠀⠀⣸⣿⣟⣿⣿⣿⣿⣿⣿⣿⣿⣿⣿⣿⣿⣿⣿⣕⢕⠕⢁⢀⣀⣄⣕⣕⣵⣿⣿⣾⣵⣇⣿⣷⡕⢕⢕⢑⠑⢕⢹⣿⣿⣿⣿⣿⣿⣿⣿⣿⣿⣿⣿⣿⣿⣿⣷⣕⠀⠀⠀⠀⠀⠀⠀⠀⠀⠀⠀⠀</a:t>
            </a:r>
            <a:br/>
            <a:r>
              <a:t>⠀⠀⠀⠀⠀⠀⠀⠀⠀⠀⠀⢿⣿⣿⣿⣿⣿⣿⣿⣿⣿⣿⣿⣽⣿⣿⣿⣿⣝⢇⢕⣵⣿⣿⣿⣿⣿⣿⣿⣿⣿⣿⣿⣿⣿⣷⢕⢔⢅⢕⢕⢜⣿⣿⣿⣿⣿⣿⣿⣿⣿⣿⣿⣿⣿⣿⢸⣿⣿⠀⠀⠀⠀⠀⠀⠀⠀⠀⠀⠀⠀</a:t>
            </a:r>
            <a:br/>
            <a:r>
              <a:t>⠀⠀⠀⠀⠀⠀⠀⠀⠀⠀⠀⣿⣿⣟⣟⣟⣻⣿⣿⣿⣿⣿⣿⣿⣿⣿⣿⣿⣾⡕⢸⣿⣿⣿⣿⣿⣿⣿⡿⢿⣿⣿⣿⣿⣿⣿⡇⢑⢕⢕⢕⢕⣿⣿⣿⣿⣿⣿⣿⣿⣿⣿⣿⣿⣿⣿⣷⣿⣿⠀⠀⠀⠀⠀⠀⠀⠀⠀⠀⠀⠀</a:t>
            </a:r>
            <a:br/>
            <a:r>
              <a:t>⠀⠀⠀⠀⠀⠀⠀⠀⠀⠀⠀⣿⣿⣿⣿⣯⣽⣿⣿⣿⣿⣿⣿⣿⣿⣿⣿⣿⣿⣿⣼⣿⣿⣿⣹⣿⣿⣷⣿⣷⣿⣿⣿⢳⣿⣿⡇⢕⢕⢕⢕⢕⣿⣿⣿⣿⣿⣿⣿⣿⣿⣿⣿⣿⣿⣿⣿⣿⣿⠀⠀⠀⠀⠀⠀⠀⠀⠀⠀⠀⠀</a:t>
            </a:r>
            <a:br/>
            <a:r>
              <a:t>⠀⠀⠀⠀⠀⠀⠀⠀⠀⠀⠀⢿⣿⣿⣿⢿⢿⣿⣿⣿⣿⣿⣿⣿⣿⣿⣿⣿⣿⣿⣿⣿⣿⣿⣿⣿⣿⣿⣿⣿⣿⣿⣿⣿⣿⣿⡇⢕⢕⢕⢕⢕⢿⣿⣿⣿⣿⣿⣿⣿⣿⣿⣿⣿⣿⣿⣿⣿⣿⠀⠀⠀⠀⠀⠀⠀⠀⠀⠀⠀⠀</a:t>
            </a:r>
            <a:br/>
            <a:r>
              <a:t>⠀⠀⠀⠀⠀⠀⠀⠀⠀⠀⠀⣿⣿⣿⣿⣿⣽⣿⣿⣿⣿⣿⣿⣿⣿⣿⣿⣿⣿⣿⣿⣿⣿⣿⣿⣿⣷⣿⣷⣿⣿⣿⣟⢻⣿⣿⡇⢕⢕⢕⢕⢕⣿⣿⣿⣿⣿⣿⣿⣿⣿⣿⣿⣿⣿⣿⡗⣿⣿⠀⠀⠀⠀⠀⠀⠀⠀⠀⠀⠀⠀</a:t>
            </a:r>
            <a:br/>
            <a:r>
              <a:t>⠀⠀⠀⠀⠀⠀⠀⠀⠀⠀⠀⣿⣿⣿⣿⣿⣿⣿⣿⣿⣿⣿⣿⣿⣿⣿⣿⣿⣿⣿⣿⣿⣿⣿⣿⣿⣷⣷⣾⣿⣿⣿⡏⢕⣵⣿⣇⢕⢕⢕⢕⢕⣼⣿⣿⣿⣿⣿⣿⣿⣿⣿⣿⣿⣿⣿⣵⣿⣿⠀⠀⠀⠀⠀⠀⠀⠀⠀⠀⠀⠀</a:t>
            </a:r>
            <a:br/>
            <a:r>
              <a:t>⠀⠀⠀⠀⠀⠀⠀⠀⠀⠀⠀⣿⣿⣿⣿⣿⣿⣿⣿⣿⣿⣿⣿⣿⣿⣿⣿⣿⣿⣿⣿⣿⣿⢏⣿⣿⣿⣷⣷⣿⡿⠛⠀⠀⣿⣿⣿⣿⣷⣧⣕⣕⢽⣿⣿⣿⣿⣿⣿⣿⣿⣿⣿⣿⣿⣿⣿⣿⣿⠀⠀⠀⠀⠀⠀⠀⠀⠀⠀⠀⠀</a:t>
            </a:r>
            <a:br/>
            <a:r>
              <a:t>⠀⠀⠀⠀⠀⠀⠀⠀⠀⠀⠀⣿⣿⣿⣿⣿⣿⣿⣿⣿⣿⣿⣿⣿⣿⣿⣿⣿⣿⣿⣿⣿⡿⢕⢿⣿⣯⡝⠕⠑⠁⠀⠀⠀⢿⣿⣿⣿⣿⣿⣿⣿⣿⣿⣿⣿⣿⣿⣿⣿⣿⣿⣿⣿⣿⣿⣿⣿⣿⠀⠀⠀⠀⠀⠀⠀⠀⠀⠀⠀⠀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⠀⠀⠀⠀⠀⠀⠀⠀⠀⠀⠀⣿⣿⣿⣿⣿⣿⣿⣿⣿⣿⣿⣿⣿⣿⣿⣿⣿⣿⣿⣿⣿⡇⠕⢕⠁⠁⠁⠀⠀⠀⠀⠀⠀⢸⣿⣿⣿⣿⣿⣿⣿⣿⣿⣿⣿⣿⣿⣿⣿⣿⣿⣿⣿⣿⣿⣿⣿⣿⠀⠀⠀⠀⠀⠀⠀⠀⠀⠀⠀⠀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⠀⠀⠀⠀⠀⠀⠀⠀⠀⠀⠀⣿⣿⣿⣿⣿⣿⣿⣿⣿⣿⣿⣿⣿⣿⣿⣿⣿⣿⣿⣿⣿⣿⢕⢔⢔⢄⢀⢀⠀⢀⠀⢄⢄⣼⣿⣿⣿⣿⣿⣿⣿⣿⣿⣿⣿⣿⣿⣿⣿⣿⣿⣿⣿⣿⣿⣿⣿⣿⠀⠀⠀⠀⠀⠀⠀⠀⠀⠀⠀⠀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⠀⠀⠀⠀⠀⠀⠀⠀⠀⠀⠀⣿⣿⣿⣿⣿⣿⣿⣿⣿⣿⣿⣿⣿⣿⣿⣿⣿⣿⣿⣿⣿⣿⡇⢕⢕⢕⠁⢀⢄⠀⢀⠀⢕⣿⣿⣿⣿⣿⣿⣿⣿⣿⣿⣿⣿⣿⣿⣿⣿⣿⣿⣿⣿⣿⣿⣿⣿⢿⠀⠀⠀⠀⠀⠀⠀⠀⠀⠀⠀⠀</a:t>
            </a:r>
            <a:br/>
            <a:r>
              <a:t>⠀⠀⠀⠀⠀⠀⠀⠀⠀⠀⠀⣿⣿⣿⣿⣿⣿⣿⣿⣿⣿⣿⣿⣿⣿⣿⣿⣿⣿⣿⣿⣿⣿⣿⣕⢕⢕⢕⠕⠀⠄⠄⠀⢸⣿⣿⣿⣿⣿⣿⣿⣿⣿⣿⣿⣿⣿⣿⣿⣿⣿⣿⣿⣿⣿⣿⣿⣗⢗⠀⠀⠀⠀⠀⠀⠀⠀⠀⠀⠀⠀</a:t>
            </a:r>
            <a:br/>
            <a:r>
              <a:t>⠀⠀⠀⠀⠀⠀⠀⠀⠀⠀⠀⣿⣿⣿⣿⣿⣿⣿⣿⣿⣿⣿⣿⣿⣿⣿⣿⣿⣿⣿⣿⣿⣿⣿⣿⣧⢕⢕⠀⠀⠀⠀⠀⢸⣿⣿⣿⣿⣿⣿⣿⣿⣿⣿⣿⣿⣿⣿⣿⣿⣿⣿⣿⣿⣿⣿⣿⣿⣿⠀⠀⠀⠀⠀⠀⠀⠀⠀⠀⠀⠀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⠀⠀⠀⠀⠀⠀⠀⠀⠀⠀⠀⠛⠛⠛⠛⠛⠛⠛⠛⠛⠛⠛⠛⠛⠛⠛⠛⠛⠛⠛⠛⠛⠛⠛⠛⠛⠃⠁⠀⠀⠀⠀⠀⠘⠛⠛⠛⠛⠛⠛⠛⠛⠛⠛⠛⠛⠛⠛⠛⠛⠛⠛⠛⠛⠛⠛⠛⠛⠙⠀⠀⠀⠀⠀⠀⠀⠀⠀⠀⠀⠀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⠀⠀⠀⠀⠀⠀⠀⠀⠀⠀⠀⢜⢱⢿⢿⢿⢿⣿⣾⣷⣱⣵⢽⢿⣿⣿⡻⢿⢿⣿⣿⣿⣿⣿⣿⢿⣿⣿⣿⣿⣿⣿⣿⣿⣾⡿⢿⢽⡽⣿⣹⣿⣿⣿⣿⣿⣿⣿⣿⣿⣿⣿⣿⣿⣿⣿⣿⣿⣿⠀⠀⠀⠀⠀⠀⠀⠀⠀⠀⠀⠀</a:t>
            </a:r>
            <a:br/>
            <a:r>
              <a:t>⠀⠀⠀⠀⠀⠀⠀⠀⠀⠀⠀⢕⢕⢕⢇⢕⢳⢿⢿⣟⢟⢗⡇⢱⢕⣹⢏⣝⡝⢗⢳⣧⣿⣿⣿⣯⣟⣟⣿⣿⣿⡿⣿⣿⣿⣟⣿⣿⣿⣿⣿⣿⣿⣿⣿⣿⣟⣻⣿⣿⣯⣿⣿⣿⣿⣿⣿⣿⣿⠀⠀⠀⠀⠀⠀⠀⠀⠀⠀⠀⠀</a:t>
            </a:r>
            <a:br/>
            <a:r>
              <a:t>⠀⠀⠀⠀⠀⠀⠀⠀⠀⠀⠀⢕⢵⢱⢕⢕⢕⢕⢕⢜⢞⢻⢿⢽⢿⡏⢕⣜⢣⣵⢾⢿⣿⣿⣾⣿⣿⣿⣿⣿⣿⣿⣿⣿⣿⣯⣿⣿⣿⣿⣿⣿⣿⣿⣿⣿⣿⣿⣿⣿⣿⣿⣿⣿⣿⣿⣽⣿⣿⠀⠀⠀⠀⠀⠀⠀⠀⠀⠀⠀⠀</a:t>
            </a:r>
            <a:br/>
            <a:r>
              <a:t>⠀⠀⠀⠀⠀⠀⠀⠀⠀⠀⠀⢕⢕⢕⢕⢕⢕⢇⢕⣕⣷⡇⢕⢇⢕⢕⣝⣟⡿⢽⣿⣿⣟⣟⣻⣿⣿⣿⣿⣿⣿⣿⢿⡟⢿⢿⢟⢻⣿⣿⣿⣿⣿⣿⣿⣿⣿⣿⣿⣿⣿⣿⣿⣿⣿⣿⣿⣿⣿⠀⠀⠀⠀⠀⠀⠀⠀⠀⠀⠀⠀</a:t>
            </a:r>
            <a:br/>
            <a:r>
              <a:t>⠀⠀⠀⠀⠀⠀⠀⠀⠀⠀⠀⢕⢕⢕⢕⢕⢕⢱⣼⡿⢟⢿⣕⣱⣕⢹⣿⣿⣧⣵⡼⢧⣼⣿⣿⣿⣿⣿⢿⡟⠏⠁⠀⠀⠀⠀⠀⠁⠁⠝⢟⢟⣹⡿⢿⣿⣿⣿⣿⣿⣿⣿⣿⣿⣿⣿⣿⣿⣿⠀⠀⠀⠀⠀⠀⠀⠀⠀⠀⠀⠀</a:t>
            </a:r>
            <a:br/>
            <a:r>
              <a:t>⠀⠀⠀⠀⠀⠀⠀⠀⠀⠀⠀⢕⢕⢕⢕⢕⢕⢕⢕⢝⢵⣏⢝⢟⢏⢹⣧⣵⡵⢧⡝⢝⣝⢵⢜⢏⢋⢕⠕⢉⢟⢷⣦⣄⡀⠀⠄⠀⠀⠀⠀⠑⢕⢕⢻⡿⣾⣿⣿⣿⣿⣿⣿⣿⣿⣿⣿⣿⣿⠀⠀⠀⠀⠀⠀⠀⠀⠀⠀⠀⠀</a:t>
            </a:r>
            <a:br/>
            <a:r>
              <a:t>⠀⠀⠀⠀⠀⠀⠀⠀⠀⠀⠀⢕⢕⢕⢕⣕⣵⣞⣏⣗⣗⢸⢷⢇⢕⢺⣹⡯⡝⢜⣕⢎⢕⣕⢜⢫⣽⢗⢗⢏⢫⡕⡝⢻⣿⣦⡄⠄⠀⠀⠀⠀⠁⢕⢽⣽⢻⣷⣿⡟⢹⣿⣿⣿⣿⣿⣿⣿⣿⠀⠀⠀⠀⠀⠀⠀⠀⠀⠀⠀⠀</a:t>
            </a:r>
            <a:br/>
            <a:r>
              <a:t>⠀⠀⠀⠀⠀⠀⠀⠀⠀⠀⠀⢕⢕⢕⢕⢕⢕⢕⢕⢝⢕⢕⢕⡵⢱⡵⣕⡱⢵⡿⢏⢕⢝⡳⠗⠋⠁⠀⢄⣄⡾⠑⠑⢜⢻⣿⣿⣆⢄⢀⠀⢀⠀⠀⢱⢷⣟⣟⣟⣿⣿⣿⣿⣿⣿⣿⣿⣿⣿⠀⠀⠀⠀⠀⠀⠀⠀⠀⠀⠀⠀</a:t>
            </a:r>
            <a:br/>
            <a:r>
              <a:t>⠀⠀⠀⠀⠀⠀⠀⠀⠀⠀⠀⢕⢧⢕⢕⢕⢕⢕⢹⢇⢵⢜⢝⢱⢗⣻⡽⣼⢯⣵⡕⢕⢅⣄⣠⣴⣵⣵⣵⣷⣷⣵⣕⢕⢅⢿⣿⣿⣧⢕⠕⠁⠀⢄⠕⢱⣟⡿⣿⣿⣿⣿⣿⣟⣿⡿⣿⡿⢿⠀⠀⠀⠀⠀⠀⠀⠀⠀⠀⠀⠀</a:t>
            </a:r>
            <a:br/>
            <a:r>
              <a:t>⠀⠀⠀⠀⠀⠀⠀⠀⠀⠀⠀⢕⢕⢕⢕⢕⢕⢕⢕⢕⢕⢕⢇⢟⢞⢕⢗⢕⢕⢇⢝⢕⣼⣿⣿⣿⣿⣿⣿⣿⣿⣿⣿⢕⢕⢜⣿⣿⣿⡇⠑⠔⠕⢕⠔⢕⣻⣷⣷⣿⣿⣻⣿⣿⣻⣿⣿⣿⣿⠀⠀⠀⠀⠀⠀⠀⠀⠀⠀⠀⠀</a:t>
            </a:r>
            <a:br/>
            <a:r>
              <a:t>⠀⠀⠀⠀⠀⠀⠀⠀⠀⠀⠀⢕⢕⢕⢕⢕⢕⢕⢕⢕⢕⢷⢎⢱⢕⡱⢕⢕⢜⢕⢕⢸⣿⣿⣿⣿⣿⣿⡿⢟⣻⣿⣿⡿⣧⣷⣿⣿⣿⡇⢅⢕⠑⢕⢁⢕⣻⣿⣿⣿⣾⣿⣿⣷⣷⣷⣿⣿⣿⠀⠀⠀⠀⠀⠀⠀⠀⠀⠀⠀⠀</a:t>
            </a:r>
            <a:br/>
            <a:r>
              <a:t>⠀⠀⠀⠀⠀⠀⠀⠀⠀⠀⠀⢕⢕⢕⢕⢕⡕⢕⢕⢱⣵⢕⢇⢕⢇⡇⢱⣵⣧⢕⢕⣵⣿⣿⣿⣵⣿⣿⣿⣿⣿⣿⣿⡟⢾⣿⣿⣿⣿⣷⢕⢕⢕⢕⢕⢕⣾⣿⣿⣿⣿⣿⣿⣿⣿⣿⣿⣿⣿⠀⠀⠀⠀⠀⠀⠀⠀⠀⠀⠀⠀</a:t>
            </a:r>
            <a:br/>
            <a:r>
              <a:t>⠀⠀⠀⠀⠀⠀⠀⠀⠀⠀⠀⢕⢕⢕⢕⢕⢕⢕⢕⢜⢕⢕⢕⢱⢵⢵⢕⢕⢸⢕⢼⢿⣿⣿⣿⣿⣿⣿⡿⢿⣿⣿⣿⣿⣿⣿⣿⣿⣿⣿⢕⢕⢕⢕⢑⢕⣿⣿⣿⣿⣿⣿⣿⣿⣿⣿⣿⣿⣿⠀⠀⠀⠀⠀⠀⠀⠀⠀⠀⠀⠀</a:t>
            </a:r>
            <a:br/>
            <a:r>
              <a:t>⠀⠀⠀⠀⠀⠀⠀⠀⠀⠀⠀⢕⢕⢕⢕⢕⢕⢕⢕⢕⢕⢇⢕⢕⢗⢗⢗⣇⣕⢼⣹⣝⢿⣿⣿⣿⣿⣿⣿⣿⣿⣿⣿⢝⢻⢿⣿⣿⣿⣿⢕⢕⢕⢕⢕⢕⣿⣿⣿⣿⣿⣿⣿⣿⣿⣿⣿⣿⣿⠀⠀⠀⠀⠀⠀⠀⠀⠀⠀⠀⠀</a:t>
            </a:r>
            <a:br/>
            <a:r>
              <a:t>⠀⠀⠀⠀⠀⠀⠀⠀⠀⠀⠀⢕⢗⢕⢕⢕⣕⣕⢗⢕⢜⢱⢵⢵⢺⢿⢧⢵⢵⢗⢷⢺⣳⣿⣿⣿⣿⣿⣿⣻⣿⣿⡿⠁⢕⢕⣻⣿⣿⡿⢕⢕⢕⢕⢕⢱⣿⣿⣿⣿⣿⣿⣿⣿⣿⣿⣿⣿⣿⠀⠀⠀⠀⠀⠀⠀⠀⠀⠀⠀⠀</a:t>
            </a:r>
            <a:br/>
            <a:r>
              <a:t>⠀⠀⠀⠀⠀⠀⠀⠀⠀⠀⠀⢕⣜⣱⢕⢕⢕⢵⢵⣵⢕⢕⢇⢕⣷⣳⣾⣿⢽⡽⢾⣿⣿⣿⢏⣿⣿⣿⢿⢿⢟⠋⠁⠀⢸⣿⣿⣿⣿⣷⣵⡕⢕⢕⢕⢕⣿⣿⣿⣿⣿⣿⣿⣿⣿⣿⣿⣿⣿⠀⠀⠀⠀⠀⠀⠀⠀⠀⠀⠀⠀</a:t>
            </a:r>
            <a:br/>
            <a:r>
              <a:t>⠀⠀⠀⠀⠀⠀⠀⠀⠀⠀⠀⢜⢕⢕⢕⢕⢕⢕⣜⣽⣵⣵⣵⣕⣵⣾⡷⢷⢮⣧⣾⣿⣿⡟⢕⠟⠻⠷⠕⠁⠀⠀⠀⠀⢸⣿⣿⣿⣿⣿⣿⣿⣿⣷⣕⡕⣿⣿⣿⣿⣿⣿⣿⣿⣿⣿⣿⣿⣿⠀⠀⠀⠀⠀⠀⠀⠀⠀⠀⠀⠀</a:t>
            </a:r>
            <a:br/>
            <a:r>
              <a:t>⠀⠀⠀⠀⠀⠀⠀⠀⠀⠀⠀⢕⢕⢕⣝⣕⣻⣽⣽⣧⣽⣷⡷⣷⣾⣿⣿⣿⣿⣿⣿⣿⣿⡇⢑⠑⢀⠀⠀⠀⠀⠀⠀⠀⢸⣿⣿⣿⣿⣿⣿⣿⣿⣿⣿⣿⣿⣿⣿⣿⣿⣿⣿⣿⣿⣿⣿⣿⣿⠀⠀⠀⠀⠀⠀⠀⠀⠀⠀⠀⠀</a:t>
            </a:r>
            <a:br/>
            <a:r>
              <a:t>⠀⠀⠀⠀⠀⠀⠀⠀⠀⠀⠀⢕⣜⣹⣿⣏⣽⣿⣷⣿⣿⣿⣿⣿⣿⣿⣿⣿⣿⣿⣿⣿⣿⣿⢕⢕⢕⢄⠀⠀⠀⠀⠀⢀⣼⣿⣿⣿⣿⣿⣿⣿⣿⣿⣿⣿⣿⣿⣿⣿⣿⣿⣿⣿⣿⣿⣿⣿⣿⠀⠀⠀⠀⠀⠀⠀⠀⠀⠀⠀⠀</a:t>
            </a:r>
            <a:br/>
            <a:r>
              <a:t>⠀⠀⠀⠀⠀⠀⠀⠀⠀⠀⠀⢕⢸⢷⢿⡾⢿⣿⣿⣿⣿⣯⣽⣾⣿⣿⣿⣿⣿⣿⣿⣿⣿⣿⡕⢕⢕⢀⢄⠑⠀⠀⠀⢱⣿⣿⣿⣿⣿⣿⣿⣿⣿⣿⣿⣿⣿⣿⣿⣿⣿⣿⣿⣿⣿⣿⣿⣿⣿⠀⠀⠀⠀⠀⠀⠀⠀⠀⠀⠀⠀</a:t>
            </a:r>
            <a:br/>
            <a:r>
              <a:t>⠀⠀⠀⠀⠀⠀⠀⠀⠀⠀⠀⢕⣷⣾⣿⣫⣯⣿⣿⣿⣿⣿⣿⣿⣿⣿⣿⣿⣿⣿⣿⣿⣿⣿⣿⡕⢅⠕⠁⠀⠀⠀⠁⢿⣿⣿⣿⣿⣿⣿⣿⣿⣿⣿⣿⣿⣿⣿⣿⣿⣿⣿⣿⣿⣿⣿⣿⣿⣿⠀⠀⠀⠀⠀⠀⠀⠀⠀⠀⠀⠀</a:t>
            </a:r>
            <a:br/>
            <a:r>
              <a:t>⠀⠀⠀⠀⠀⠀⠀⠀⠀⠀⠀⢕⢟⣿⣿⣿⣿⣿⣿⣿⣿⣿⣿⣿⣿⣿⣿⣿⣿⣿⣿⣿⣿⣿⣿⣿⡅⠐⠀⠀⠀⠀⠀⣸⣿⣿⣿⣿⣿⣿⣿⣿⣿⣿⣿⣿⣿⣿⣿⣿⣿⣿⣿⣿⣿⣿⣿⣿⣿⠀⠀⠀⠀⠀⠀⠀⠀⠀⠀⠀⠀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⠀⠀⠀⠀⠀⠀⠀⠀⠀⠀⠀⠘⠛⠛⠛⠛⠛⠛⠛⠛⠛⠛⠛⠛⠛⠛⠛⠛⠛⠛⠛⠛⠛⠛⠛⠛⠃⠀⠀⠀⠀⠀⠀⠛⠛⠛⠛⠛⠛⠛⠛⠛⠛⠛⠛⠛⠛⠛⠛⠛⠛⠛⠛⠛⠛⠛⠛⠛⠛⠀⠀⠀⠀⠀⠀⠀⠀⠀⠀⠀⠀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⠀⠀⠀⠀⠀⠀⠀⠀⠀⠀⠀⢕⢕⢕⢕⢜⢟⢇⢹⣧⣗⣵⡵⢕⢜⢫⡿⣏⢟⣟⢿⢿⡿⢿⣿⣿⣿⣿⣿⣿⣿⣿⣿⣿⣿⣿⣿⣿⣿⣿⣿⣿⣿⣿⣿⣿⣿⣿⢿⣿⣾⣿⣿⣗⡕⢕⢕⢜⢕⠀⠀⠀⠀⠀⠀⠀⠀⠀⠀⠀⠀</a:t>
            </a:r>
            <a:br/>
            <a:r>
              <a:t>⠀⠀⠀⠀⠀⠀⠀⠀⠀⠀⠀⢕⢕⢕⢕⢕⣕⢕⢕⢟⢝⢜⢕⡕⢕⢕⣕⢸⢱⢼⣝⣝⣷⣾⣿⣿⣿⣿⣿⣿⣿⣿⣿⣿⣿⣿⣿⣿⣿⣿⣿⣿⣿⣿⣿⣯⣿⣿⣵⣽⣿⣟⣷⡵⢵⢜⢕⢇⢕⠀⠀⠀⠀⠀⠀⠀⠀⠀⠀⠀⠀</a:t>
            </a:r>
            <a:br/>
            <a:r>
              <a:t>⠀⠀⠀⠀⠀⠀⠀⠀⠀⠀⠀⢕⢕⣵⢕⢵⢕⢕⢕⢕⢕⢕⢗⢕⢕⢕⢗⣜⣕⣕⣷⣾⢿⣿⣿⣿⣿⣿⣿⣿⣿⣿⣿⣿⣿⣿⣿⣿⣿⣿⣿⣿⣿⣿⣿⣿⣿⣿⣿⣿⣿⣗⣞⢽⢵⢕⣕⢕⢕⠀⠀⠀⠀⠀⠀⠀⠀⠀⠀⠀⠀</a:t>
            </a:r>
            <a:br/>
            <a:r>
              <a:t>⠀⠀⠀⠀⠀⠀⠀⠀⠀⠀⠀⢕⢕⢕⢕⢕⢕⢕⢕⢕⣕⣱⡧⣕⢕⢕⢕⣕⣹⣿⢏⣿⣿⣿⣿⣟⣿⣿⣿⣿⣿⣿⣿⡿⢿⢿⠿⠟⠿⢿⣿⣿⣿⣿⣿⣿⣿⣿⣿⣿⣿⣗⣿⢝⢝⢝⢕⢕⢕⠀⠀⠀⠀⠀⠀⠀⠀⠀⠀⠀⠀</a:t>
            </a:r>
            <a:br/>
            <a:r>
              <a:t>⠀⠀⠀⠀⠀⠀⠀⠀⠀⠀⠀⢱⢕⢕⢜⣕⣕⣕⢕⣵⣿⢟⢟⣧⣱⣵⣵⣵⡿⢿⣷⣷⣷⣳⣾⣿⣿⣿⣿⣿⣿⣟⡙⠀⠀⠀⠀⠀⠀⠀⠘⠝⢿⣿⣿⣿⣿⣿⣿⣿⣿⣿⣿⣷⣿⡿⢱⢽⣷⠀⠀⠀⠀⠀⠀⠀⠀⠀⠀⠀⠀</a:t>
            </a:r>
            <a:br/>
            <a:r>
              <a:t>⠀⠀⠀⠀⠀⠀⠀⠀⠀⠀⠀⢕⡕⢕⢕⢕⢇⢕⢕⣱⣵⣺⡿⢏⢝⢝⢕⢾⣷⣷⢇⢕⢕⡵⠽⢇⢟⢚⠟⢏⢁⠈⠙⢳⣶⣤⡀⠀⠀⠀⠀⠀⠀⠘⢻⣿⣿⣿⣿⣿⣿⣿⣿⣿⣿⣟⣿⣿⣿⠀⠀⠀⠀⠀⠀⠀⠀⠀⠀⠀⠀</a:t>
            </a:r>
            <a:br/>
            <a:r>
              <a:t>⠀⠀⠀⠀⠀⠀⠀⠀⠀⠀⠀⢜⣵⢇⢕⢕⣱⣷⣾⣿⣽⣿⡗⢞⢗⢕⢸⢯⢾⢕⢕⡕⢜⣕⢕⢗⣵⡿⠗⢞⢟⡇⢔⢅⢙⢿⣿⣧⡄⠀⠀⠀⠀⠀⠑⢝⣿⣿⣿⣿⣿⣿⣿⣿⣿⣿⣿⣿⣿⠀⠀⠀⠀⠀⠀⠀⠀⠀⠀⠀⠀</a:t>
            </a:r>
            <a:br/>
            <a:r>
              <a:t>⠀⠀⠀⠀⠀⠀⠀⠀⠀⠀⠀⢕⢵⣵⡕⢕⢵⢵⢕⢸⣇⣕⣕⣕⢱⡕⣷⣷⡕⣷⢞⢇⢜⢹⠞⠋⠁⢁⢄⢠⣼⢇⠘⠕⢕⠘⢻⣿⣿⣇⢔⢐⠀⠀⠄⠅⢻⣿⣿⣿⣿⣿⣿⣿⣿⣿⣿⣿⣿⠀⠀⠀⠀⠀⠀⠀⠀⠀⠀⠀⠀</a:t>
            </a:r>
            <a:br/>
            <a:r>
              <a:t>⠀⠀⠀⠀⠀⠀⠀⠀⠀⠀⠀⢱⢾⢿⣿⢕⢗⢗⢗⢞⢟⢷⢞⢳⢗⣷⣿⢿⢾⢮⣱⢕⢑⢄⣴⣴⣴⣵⣵⣷⣷⣷⡕⢕⢔⠀⢘⣿⣿⣿⣇⢅⢔⠀⢀⢀⢕⣿⣿⣿⣿⣿⣿⣿⣿⣿⣿⣿⣿⠀⠀⠀⠀⠀⠀⠀⠀⠀⠀⠀⠀</a:t>
            </a:r>
            <a:br/>
            <a:r>
              <a:t>⠀⠀⠀⠀⠀⠀⠀⠀⠀⠀⠀⢕⢕⡕⢱⢝⣸⡽⢽⣽⣝⢜⣝⣝⣝⣝⣝⣕⢕⢇⢕⢕⣱⣿⣿⣿⣿⣿⣿⣿⣿⣿⣿⡇⢇⢔⢄⢸⣿⣿⣿⡕⢁⠁⢕⢕⢕⢹⣿⣿⣿⣿⣿⣿⣿⣿⣿⣿⣿⠀⠀⠀⠀⠀⠀⠀⠀⠀⠀⠀⠀</a:t>
            </a:r>
            <a:br/>
            <a:r>
              <a:t>⠀⠀⠀⠀⠀⠀⠀⠀⠀⠀⠀⢕⢕⢕⢕⢕⣗⡕⢱⣵⢕⢕⢜⢟⢇⢱⢵⢕⢕⢕⢕⢕⢽⣿⣿⣿⢿⣿⣿⣟⡝⢽⣿⣿⣷⣵⣵⣾⣿⣿⣿⡇⢔⠑⢕⢕⢁⢸⣿⣿⣿⣿⣿⣿⣿⣿⣿⣿⣿⠀⠀⠀⠀⠀⠀⠀⠀⠀⠀⠀⠀</a:t>
            </a:r>
            <a:br/>
            <a:r>
              <a:t>⠀⠀⠀⠀⠀⠀⠀⠀⠀⠀⠀⢕⢕⣕⣕⣕⣯⣿⣟⣱⣷⣷⡾⢯⢝⣝⣵⣜⣷⣷⣧⢹⣼⣿⣿⣷⣿⣿⣿⣿⣿⣿⣿⣿⢣⣿⣿⣿⣿⣿⣿⡇⢕⢕⢕⢕⢕⢸⣿⣿⣿⣿⣿⣿⣿⣿⣿⣿⣿⠀⠀⠀⠀⠀⠀⠀⠀⠀⠀⠀⠀</a:t>
            </a:r>
            <a:br/>
            <a:r>
              <a:t>⠀⠀⠀⠀⠀⠀⠀⠀⠀⠀⠀⢕⢕⢵⢵⢕⢵⣵⡷⢕⢕⢕⢵⢵⢕⢷⢕⢇⢕⢗⢗⢺⣿⣿⣿⣿⣿⣟⣿⢟⣿⣿⣿⣿⣿⣿⣿⣿⣿⣿⣿⡇⢕⢕⢕⢕⢕⢸⣿⣿⣿⣿⣿⣿⣿⣿⣿⣿⣿⠀⠀⠀⠀⠀⠀⠀⠀⠀⠀⠀⠀</a:t>
            </a:r>
            <a:br/>
            <a:r>
              <a:t>⠀⠀⠀⠀⠀⠀⠀⠀⠀⠀⠀⢕⢕⢗⢗⢗⢇⢝⢝⡕⣜⣝⣝⣝⣕⣝⣹⣝⢽⢽⢽⢽⣽⣿⣿⣿⣿⣿⢿⢿⣿⣿⣿⢏⢟⢿⣿⣿⣿⣿⣿⡇⢕⢕⢕⢕⢕⢸⣿⣿⣿⣿⣿⣿⣿⣿⣿⣿⣿⠀⠀⠀⠀⠀⠀⠀⠀⠀⠀⠀⠀</a:t>
            </a:r>
            <a:br/>
            <a:r>
              <a:t>⠀⠀⠀⠀⠀⠀⠀⠀⠀⠀⠀⢕⣿⣿⣽⣵⢵⢵⢽⢽⢯⢵⢧⢵⢇⢞⢟⢗⣗⣗⣗⣷⣳⣽⣿⣿⣿⣿⣿⢿⣿⣿⣿⠁⢕⢱⣿⣿⣿⣿⣿⢇⢕⢕⢕⢕⢕⢺⣿⣿⣿⣿⣿⣿⣿⣿⣿⣿⣿⠀⠀⠀⠀⠀⠀⠀⠀⠀⠀⠀⠀</a:t>
            </a:r>
            <a:br/>
            <a:r>
              <a:t>⠀⠀⠀⠀⠀⠀⠀⠀⠀⠀⠀⢕⣿⣧⣾⣿⢷⣗⣷⣗⣳⣗⣻⢝⢽⢽⢿⣿⡯⡏⢟⢟⣿⣿⡟⢹⣿⣿⢿⢿⢿⠏⠁⠀⢱⣿⣿⣿⣿⣿⣿⢕⢕⢕⢕⢕⢕⢸⣿⣿⣿⣿⣿⣿⣿⣿⣿⣿⣿⠀⠀⠀⠀⠀⠀⠀⠀⠀⠀⠀⠀</a:t>
            </a:r>
            <a:br/>
            <a:r>
              <a:t>⠀⠀⠀⠀⠀⠀⠀⠀⠀⠀⠀⢕⢝⢝⢝⣵⣺⣿⣷⣷⣷⣷⣿⣿⣷⣷⣿⣿⣗⣳⣿⣿⣿⣿⢇⢜⢟⠻⠇⠁⠀⠀⠀⠀⢸⣿⣿⣿⣿⣿⣿⣿⣿⣼⣵⢝⣜⢸⣿⣿⣿⣿⣿⣿⣿⣿⣿⣿⣿⠀⠀⠀⠀⠀⠀⠀⠀⠀⠀⠀⠀</a:t>
            </a:r>
            <a:br/>
            <a:r>
              <a:t>⠀⠀⠀⠀⠀⠀⠀⠀⠀⠀⠀⢜⣝⣝⣿⣯⣿⣿⢿⣿⣿⣿⣿⣿⣿⣿⣿⣿⣯⣿⣿⣿⣿⣿⢑⢅⠀⠀⠀⠀⠀⠀⠀⠀⢱⣿⣿⣿⣿⣿⣿⣿⣿⣿⣿⣿⣿⣾⣿⣿⣿⣿⣿⣿⣿⣿⣿⣿⣿⠀⠀⠀⠀⠀⠀⠀⠀⠀⠀⠀⠀</a:t>
            </a:r>
            <a:br/>
            <a:r>
              <a:t>⠀⠀⠀⠀⠀⠀⠀⠀⠀⠀⠀⢕⢽⢵⣼⣿⣿⣿⣿⣿⣿⣽⣿⣿⢿⣿⣿⣿⣿⣿⣿⣿⣿⣿⡇⢕⢕⠀⠀⠀⠀⠀⠀⢀⣼⣿⣿⣿⣿⣿⣿⣿⣿⣿⣿⣿⣿⣿⣿⣿⣿⣿⣿⣿⣿⣿⣿⣿⣿⠀⠀⠀⠀⠀⠀⠀⠀⠀⠀⠀⠀</a:t>
            </a:r>
            <a:br/>
            <a:r>
              <a:t>⠀⠀⠀⠀⠀⠀⠀⠀⠀⠀⠀⢕⢕⢕⢟⣿⣿⣿⣿⣿⣿⣿⣿⣷⣿⣿⣿⣿⣿⣿⣿⣿⣿⣿⣇⢕⠕⠀⠀⠀⠀⠀⠀⢸⣿⣿⣿⣿⣿⣿⣿⣿⣿⣿⣿⣿⣿⣿⣿⣿⣿⣿⣿⣿⣿⣿⣿⣿⣿⠀⠀⠀⠀⠀⠀⠀⠀⠀⠀⠀⠀</a:t>
            </a:r>
            <a:br/>
            <a:r>
              <a:t>⠀⠀⠀⠀⠀⠀⠀⠀⠀⠀⠀⢕⢇⣕⣿⣿⣿⣾⣿⣿⣿⣿⣿⣿⣿⣿⣿⣿⣿⣿⣿⣿⣿⣿⣿⡅⠁⠁⠀⠀⠀⠀⠐⣿⣿⣿⣿⣿⣿⣿⣿⣿⣿⣿⣿⣿⣿⣿⣿⣿⣿⣿⣿⣿⣿⣿⣿⣿⣿⠀⠀⠀⠀⠀⠀⠀⠀⠀⠀⠀⠀</a:t>
            </a:r>
            <a:br/>
            <a:r>
              <a:t>⠀⠀⠀⠀⠀⠀⠀⠀⠀⠀⠀⢕⢹⣵⣵⣿⣿⣿⣿⣿⣿⣿⣿⣿⣿⣿⣿⣿⣿⣿⣿⣿⣿⣿⣿⣿⢀⠀⠀⠀⠀⠀⠀⣿⣿⣿⣿⣿⣿⣿⣿⣿⣿⣿⣿⣿⣿⣿⣿⣿⣿⣿⣿⣿⣿⣿⣿⣿⣿⠀⠀⠀⠀⠀⠀⠀⠀⠀⠀⠀⠀</a:t>
            </a:r>
            <a:br/>
            <a:r>
              <a:t>⠀⠀⠀⠀⠀⠀⠀⠀⠀⠀⠀⠑⠑⠑⠛⠛⠛⠛⠛⠛⠛⠛⠛⠛⠛⠛⠛⠛⠛⠛⠛⠛⠛⠛⠛⠛⠃⠀⠀⠀⠀⠀⠀⠛⠛⠛⠛⠛⠛⠛⠛⠛⠛⠛⠛⠛⠛⠛⠛⠛⠛⠛⠛⠛⠛⠛⠛⠛⠛⠀⠀⠀⠀⠀⠀⠀⠀⠀⠀⠀⠀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⠀⠀⠀⠀⠀⠀⠀⠀⠀⠀⠀⢕⢕⢕⣿⡟⢟⢟⣟⡿⣻⣿⣿⣷⡷⢾⢟⢿⢿⣯⣽⣟⣿⡿⢿⣿⣿⣿⣿⣿⣿⣿⣿⣿⣿⣿⣿⣿⣿⣿⣿⣿⣿⣿⣿⣿⣿⣿⣿⣿⣿⣿⣿⡿⢿⢯⢝⣱⣝⠀⠀⠀⠀⠀⠀⠀⠀⠀⠀⠀⠀</a:t>
            </a:r>
            <a:br/>
            <a:r>
              <a:t>⠀⠀⠀⠀⠀⠀⠀⠀⠀⠀⠀⢕⢵⢵⢼⣿⣜⣻⣿⢟⢟⢟⣿⣿⣽⣽⣽⣧⣼⣿⣷⣾⣽⣽⣿⣿⣿⣿⣿⣿⣿⣿⣿⣿⣿⣿⣿⣿⣿⣿⣿⣿⣿⣿⣿⣯⣽⣽⣟⣟⣗⢕⡿⢽⢹⡗⢗⢗⢷⠀⠀⠀⠀⠀⠀⠀⠀⠀⠀⠀⠀</a:t>
            </a:r>
            <a:br/>
            <a:r>
              <a:t>⠀⠀⠀⠀⠀⠀⠀⠀⠀⠀⠀⢱⣇⣱⣾⣷⣿⢿⢷⢗⣗⢗⢕⣝⣝⢟⢟⣿⢿⣿⣿⣯⣿⣿⣿⣿⣿⣿⣿⣿⣿⣿⣿⣿⣿⣿⣿⣿⣿⣿⣿⣿⣿⣿⣿⣿⣿⣿⣟⣟⣿⣷⣿⢧⣼⣿⣷⣷⣷⠀⠀⠀⠀⠀⠀⠀⠀⠀⠀⠀⠀</a:t>
            </a:r>
            <a:br/>
            <a:r>
              <a:t>⠀⠀⠀⠀⠀⠀⠀⠀⠀⠀⠀⢝⢕⢼⣿⣏⣝⣧⣕⣕⡝⢻⣿⣿⣿⡿⢝⣹⣵⣽⣿⣿⣿⣿⣿⣿⣿⣽⣿⣿⣿⣿⣿⣿⢿⠟⠟⠛⠙⠙⠝⠻⢿⣿⣿⣿⣿⣿⣿⣿⣷⣾⣿⡿⣽⣕⣱⣗⣼⠀⠀⠀⠀⠀⠀⠀⠀⠀⠀⠀⠀</a:t>
            </a:r>
            <a:br/>
            <a:r>
              <a:t>⠀⠀⠀⠀⠀⠀⠀⠀⠀⠀⠀⢱⣽⢿⣯⣵⣿⣿⣿⣧⣽⣿⣿⣿⣿⣿⣾⣿⣿⣿⣿⣿⡿⢿⣿⣿⣿⣿⣿⣿⣿⡿⠿⣥⣄⡀⠀⠀⠀⠀⠀⠀⠁⠘⢻⢿⣿⣿⣿⣿⣿⣿⣿⣿⣿⣿⣿⣿⣾⠀⠀⠀⠀⠀⠀⠀⠀⠀⠀⠀⠀</a:t>
            </a:r>
            <a:br/>
            <a:r>
              <a:t>⠀⠀⠀⠀⠀⠀⠀⠀⠀⠀⠀⢸⣿⣵⣾⣿⣿⣿⣿⣷⣿⣿⣿⣿⣿⣿⣿⣿⣿⣿⣿⣿⣿⣿⡿⠿⢟⢟⢟⠻⢟⠁⠀⠀⠙⢻⣷⣦⡄⠀⠀⠀⠀⠀⠀⠁⢻⣿⣿⣿⣿⣿⣿⣿⣿⣿⣿⣿⣿⠀⠀⠀⠀⠀⠀⠀⠀⠀⠀⠀⠀</a:t>
            </a:r>
            <a:br/>
            <a:r>
              <a:t>⠀⠀⠀⠀⠀⠀⠀⠀⠀⠀⠀⢜⢹⣿⣿⣿⣯⣽⣿⣿⣿⣿⣿⣿⣿⣿⣿⣿⣿⢿⡿⢷⢧⢕⡕⢕⣇⣼⠗⠆⢞⣧⢕⢄⢀⠀⠘⢿⣿⣷⡔⠀⠀⠀⠀⠀⠅⢻⣿⣿⣿⣿⣿⣿⣿⣿⣿⣿⣿⠀⠀⠀⠀⠀⠀⠀⠀⠀⠀⠀⠀</a:t>
            </a:r>
            <a:br/>
            <a:r>
              <a:t>⠀⠀⠀⠀⠀⠀⠀⠀⠀⠀⠀⢔⢕⣿⣿⣿⣿⣻⣿⣿⣿⣿⣯⣿⣷⣾⣿⣿⣿⣿⣿⢏⢕⢝⠽⠏⠉⢁⠀⢀⣱⢏⠕⠑⠕⠀⠀⠈⢿⣿⣿⣧⢕⢀⢄⠀⢔⢕⢿⣿⣿⣿⣿⣿⣿⣿⣿⣿⣿⠀⠀⠀⠀⠀⠀⠀⠀⠀⠀⠀⠀</a:t>
            </a:r>
            <a:br/>
            <a:r>
              <a:t>⠀⠀⠀⠀⠀⠀⠀⠀⠀⠀⠀⢕⢕⢿⣿⣿⣿⣿⣿⣿⣿⣿⣿⣿⣿⣿⣿⣿⣟⣟⢻⣕⢕⢄⣤⣴⣵⣵⣵⣴⣷⣷⣕⢕⢕⢄⠀⠀⢘⣿⣿⣿⣇⢕⢀⢄⢔⢅⢸⣿⣿⣿⣿⣿⣿⣿⣿⣿⣿⠀⠀⠀⠀⠀⠀⠀⠀⠀⠀⠀⠀</a:t>
            </a:r>
            <a:br/>
            <a:r>
              <a:t>⠀⠀⠀⠀⠀⠀⠀⠀⠀⠀⠀⢕⢕⢸⣾⣿⣾⣿⣿⣿⣿⣿⡿⣿⣿⣯⣵⣿⢽⢽⢵⡕⢱⣼⣿⣿⣿⣿⣿⣿⣿⣿⣿⡇⢕⢕⢕⢕⢕⢹⣿⣿⣿⢕⢄⢅⢕⠕⢕⣿⣿⣿⣿⣿⣿⣿⣿⣿⣿⠀⠀⠀⠀⠀⠀⠀⠀⠀⠀⠀⠀</a:t>
            </a:r>
            <a:br/>
            <a:r>
              <a:t>⠀⠀⠀⠀⠀⠀⠀⠀⠀⠀⠀⢕⢕⢜⣹⣟⣿⣿⣿⣿⣿⣿⣟⣟⣿⣿⣿⣿⣷⣗⣗⣗⡕⣿⣿⣿⡿⣿⣿⣿⣏⢽⣿⣿⢗⣷⣼⣷⣾⣿⣿⣿⣿⢕⢑⢕⢕⢔⢕⣿⣿⣿⣿⣿⣿⣿⣿⣿⣿⠀⠀⠀⠀⠀⠀⠀⠀⠀⠀⠀⠀</a:t>
            </a:r>
            <a:br/>
            <a:r>
              <a:t>⠀⠀⠀⠀⠀⠀⠀⠀⠀⠀⠀⢕⢕⢸⣿⢿⣿⣿⣿⣿⣿⣿⢿⡿⢿⢿⢿⢿⢾⢿⢿⢿⣵⣽⣿⣿⣾⣿⣿⣿⣿⣿⣿⣿⢟⣼⣿⣿⣿⣿⣿⣿⣿⡇⢕⢕⢕⢕⢕⣻⣿⣿⣿⣿⣿⣿⣿⣿⣿⠀⠀⠀⠀⠀⠀⠀⠀⠀⠀⠀⠀</a:t>
            </a:r>
            <a:br/>
            <a:r>
              <a:t>⠀⠀⠀⠀⠀⠀⠀⠀⠀⠀⠀⢕⢕⢕⣷⣟⣿⣿⣿⣿⣿⣿⣟⣟⣟⣿⣟⣟⣝⣝⣽⣿⣿⣿⣿⣿⣿⣿⣿⣟⣻⣿⣿⣿⣾⣿⣿⣿⣿⣿⣿⣿⣿⡇⢕⢕⢕⢕⢕⣾⣿⣿⣿⣿⣿⣿⣿⣿⣿⠀⠀⠀⠀⠀⠀⠀⠀⠀⠀⠀⠀</a:t>
            </a:r>
            <a:br/>
            <a:r>
              <a:t>⠀⠀⠀⠀⠀⠀⠀⠀⠀⠀⠀⢕⢕⢱⣿⣿⣿⣿⣿⣿⣿⣿⣿⣯⣿⣵⣵⣷⣷⣷⣷⣗⣟⣻⣿⣿⣿⡿⠿⠟⢿⣿⣿⡏⢝⢻⣿⣿⣿⣿⣿⣿⣿⡇⢕⢕⢕⢕⢕⢹⣿⣿⣿⣿⣿⣿⣿⣿⣿⠀⠀⠀⠀⠀⠀⠀⠀⠀⠀⠀⠀</a:t>
            </a:r>
            <a:br/>
            <a:r>
              <a:t>⠀⠀⠀⠀⠀⠀⠀⠀⠀⠀⠀⢕⢕⢸⣿⣿⣿⣿⣿⣿⣿⣿⣿⣻⣿⣟⣟⣝⣿⣽⣽⣿⣽⣿⣿⣿⣿⣿⣷⢿⢿⣿⣿⢇⠁⢕⣼⣿⣿⣿⣿⣿⣿⢇⢕⢕⢕⢕⢕⣹⣿⣿⣿⣿⣿⣿⣿⣿⣿⠀⠀⠀⠀⠀⠀⠀⠀⠀⠀⠀⠀</a:t>
            </a:r>
            <a:br/>
            <a:r>
              <a:t>⠀⠀⠀⠀⠀⠀⠀⠀⠀⠀⠀⢕⢕⢸⣿⣿⣿⣿⣿⣿⣿⣿⣿⣿⣻⣿⣟⣻⣿⣿⣿⣽⣯⣿⣿⡏⣿⣿⡿⢿⢿⠋⠁⠀⠀⣿⣿⣿⣿⣿⣿⣿⣏⡕⢕⡕⢕⡕⢕⣻⣿⣿⣿⣿⣿⣿⣿⣿⣿⠀⠀⠀⠀⠀⠀⠀⠀⠀⠀⠀⠀</a:t>
            </a:r>
            <a:br/>
            <a:r>
              <a:t>⠀⠀⠀⠀⠀⠀⠀⠀⠀⠀⠀⢕⢕⣱⣿⣿⣿⣿⣿⣿⣿⣿⣿⣿⣿⣿⣿⣿⣿⣿⣿⣿⣿⣿⣿⢑⠜⠟⠗⠁⠀⠀⠀⠀⢀⣿⣿⣿⣿⣿⣿⣿⣷⣧⣻⣟⣗⣇⣕⢿⣿⣿⣿⣿⣿⣿⣿⣿⣿⠀⠀⠀⠀⠀⠀⠀⠀⠀⠀⠀⠀</a:t>
            </a:r>
            <a:br/>
            <a:r>
              <a:t>⠀⠀⠀⠀⠀⠀⠀⠀⠀⠀⠀⠄⢕⣼⣿⣿⣿⣿⣿⣿⣿⣿⣿⣿⣿⣿⣿⣿⣿⣿⣿⣿⣿⣿⣧⢅⢄⠀⠀⠀⠀⠀⠀⠀⢱⣿⣿⣿⣿⣿⣿⣿⣿⣿⣿⣿⣿⣿⣿⣿⣿⣿⣿⣿⣿⣿⣿⣿⣿⠀⠀⠀⠀⠀⠀⠀⠀⠀⠀⠀⠀</a:t>
            </a:r>
            <a:br/>
            <a:r>
              <a:t>⠀⠀⠀⠀⠀⠀⠀⠀⠀⠀⠀⠀⠕⢺⣿⣿⣿⣿⣿⣿⣿⣿⣿⣿⣿⣿⣿⣿⣿⣿⣿⣿⣿⣿⡗⢕⢕⢔⠀⠀⠀⠀⠀⢄⣼⣿⣿⣿⣿⣿⣿⣿⣿⣿⣿⣿⣿⣿⣿⣿⣿⣿⣿⣿⣿⣿⣿⣿⣿⠀⠀⠀⠀⠀⠀⠀⠀⠀⠀⠀⠀</a:t>
            </a:r>
            <a:br/>
            <a:r>
              <a:t>⠀⠀⠀⠀⠀⠀⠀⠀⠀⠀⠀⠀⢕⣹⣿⣿⣽⣿⣿⣿⣿⣿⣿⣿⣿⣿⣿⣿⣿⣿⣿⣿⣿⣿⣿⢕⠕⠀⠐⠁⠀⠀⠀⣾⣿⣿⣿⣿⣿⣿⣿⣿⣿⣿⣿⣿⣿⣿⣿⣿⣿⣿⣿⣿⣿⣿⣿⣿⣿⠀⠀⠀⠀⠀⠀⠀⠀⠀⠀⠀⠀</a:t>
            </a:r>
            <a:br/>
            <a:r>
              <a:t>⠀⠀⠀⠀⠀⠀⠀⠀⠀⠀⠀⠀⢕⣼⣿⣿⣿⣿⣿⣿⣿⣿⣿⣿⣿⣿⣿⣿⣿⣿⣿⣿⣿⣿⣿⡇⠁⠀⠀⠀⠀⠀⢱⣿⣿⣿⣿⣿⣿⣿⣿⣿⣿⣿⣿⣿⣿⣿⣿⣿⣿⣿⣿⣿⣿⣿⣿⣿⣿⠀⠀⠀⠀⠀⠀⠀⠀⠀⠀⠀⠀</a:t>
            </a:r>
            <a:br/>
            <a:r>
              <a:t>⠀⠀⠀⠀⠀⠀⠀⠀⠀⠀⠀⠀⢅⢿⣿⣿⣿⣿⣿⣿⣿⣿⣿⣿⣿⣿⣿⣿⣿⣿⣿⣿⣿⣿⣿⣷⠀⠀⠀⠀⠀⠀⢕⣿⣿⣿⣿⣿⣿⣿⣿⣿⣿⣿⣿⣿⣿⣿⣿⣿⣿⣿⣿⣿⣿⣿⣿⣿⣿⠀⠀⠀⠀⠀⠀⠀⠀⠀⠀⠀⠀</a:t>
            </a:r>
            <a:br/>
            <a:r>
              <a:t>⠀⠀⠀⠀⠀⠀⠀⠀⠀⠀⠀⠀⠑⠛⠛⠛⠛⠛⠛⠛⠛⠛⠛⠛⠛⠛⠛⠛⠛⠛⠛⠛⠛⠛⠛⠛⠀⠀⠀⠀⠀⠀⠑⠛⠛⠛⠛⠛⠛⠛⠛⠛⠛⠛⠛⠛⠛⠛⠛⠛⠛⠛⠛⠛⠛⠛⠛⠛⠛⠀⠀⠀⠀⠀⠀⠀⠀⠀⠀⠀⠀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⠀⠀⠀⠀⠀⠀⠀⠀⠀⠀⠀⣿⣿⣿⣿⣿⣿⣿⣿⣟⣿⣿⣿⣿⣿⣿⣿⣿⣟⣿⣿⣯⢿⣿⣿⣿⣻⣿⣿⣿⣿⣿⣿⣿⣿⣿⣿⣿⣿⣿⣿⣿⣿⣿⣿⣿⣿⣿⣿⣿⣿⣿⣿⣿⣿⣿⣿⣿⣿⠀⠀⠀⠀⠀⠀⠀⠀⠀⠀⠀⠀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⠀⠀⠀⠀⠀⠀⠀⠀⠀⠀⠀⣿⣿⣿⣿⣿⣿⣿⣿⣿⣿⢟⢻⡿⢿⣿⣿⣵⣿⣷⣿⣿⣿⣿⣿⣿⣿⣿⣿⣿⣿⣿⣿⣿⣿⣿⣿⣿⣿⣿⣿⣿⣿⣿⣿⣿⣿⣿⣿⣿⣿⣿⣿⣿⣿⣿⣿⣿⣿⠀⠀⠀⠀⠀⠀⠀⠀⠀⠀⠀⠀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⠀⠀⠀⠀⠀⠀⠀⠀⠀⠀⠀⣿⣿⣿⣿⣿⣿⣿⣿⡿⡿⢻⣿⣇⣕⣯⣽⣟⣿⡿⢿⣿⣿⣿⣿⣿⣿⣿⣿⣿⣿⣿⣿⣿⣿⣿⣿⣿⣿⣿⣿⣿⣿⣿⣿⣿⣿⡿⣿⣿⣿⣿⣿⣿⣿⣿⣿⣿⣿⠀⠀⠀⠀⠀⠀⠀⠀⠀⠀⠀⠀</a:t>
            </a:r>
            <a:br/>
            <a:r>
              <a:t>⠀⠀⠀⠀⠀⠀⠀⠀⠀⠀⠀⢝⣿⣿⣿⣿⣿⣿⣿⣷⣵⣵⣟⣿⣿⣿⣿⡯⣵⣵⣾⣿⣿⣿⣿⣿⣿⣿⣿⣿⣿⣿⣿⣿⣿⢿⠟⠙⠙⠑⠁⠁⠙⠙⢻⢿⢿⢟⢿⡿⣿⡿⢿⣿⣿⢿⣿⣷⣿⠀⠀⠀⠀⠀⠀⠀⠀⠀⠀⠀⠀</a:t>
            </a:r>
            <a:br/>
            <a:r>
              <a:t>⠀⠀⠀⠀⠀⠀⠀⠀⠀⠀⠀⢜⢽⣿⣿⡿⣿⣿⣿⣿⣿⣷⣿⣿⣿⣿⣿⣿⣿⣿⣿⣿⣿⣿⣿⣿⣿⣿⣿⣿⣿⣿⣿⠟⠗⢶⣤⣄⡀⠀⠀⠀⠀⠀⠀⠁⠕⢕⢕⢕⢽⢽⢽⣿⢟⢿⣿⣿⣿⠀⠀⠀⠀⠀⠀⠀⠀⠀⠀⠀⠀</a:t>
            </a:r>
            <a:br/>
            <a:r>
              <a:t>⠀⠀⠀⠀⠀⠀⠀⠀⠀⠀⠀⢔⢕⢻⣿⣿⣿⣿⣿⣿⣿⣿⣿⣿⣿⣿⣿⣿⣿⣿⣿⣿⣿⢿⣿⢿⢟⢟⢛⠟⢻⢿⠕⠀⠀⠀⠈⠹⢿⣷⣄⢀⠀⠀⠀⠀⠀⠀⢕⢕⣇⡵⢵⣼⣯⡯⢿⣿⣿⠀⠀⠀⠀⠀⠀⠀⠀⠀⠀⠀⠀</a:t>
            </a:r>
            <a:br/>
            <a:r>
              <a:t>⠀⠀⠀⠀⠀⠀⠀⠀⠀⠀⠀⢕⢕⢕⢺⣿⣿⣿⣿⣿⣿⣿⣿⣿⣿⣿⣿⣿⣿⣿⣿⣿⣟⢏⣕⢔⢗⣵⢟⠗⠜⢫⡕⢔⢄⠀⠀⠀⠈⢿⣿⣷⣔⠀⠄⠀⠀⠀⠀⢕⣝⣽⢻⢿⢿⣷⣾⣟⣿⠀⠀⠀⠀⠀⠀⠀⠀⠀⠀⠀⠀</a:t>
            </a:r>
            <a:br/>
            <a:r>
              <a:t>⠀⠀⠀⠀⠀⠀⠀⠀⠀⠀⠀⡕⢕⢕⢸⣿⣿⣿⣿⣿⣿⣿⣿⣿⣿⣿⣿⣿⣿⣿⣿⡿⢕⢜⠹⠞⠙⠁⢁⢀⢄⢼⢑⠑⠁⠀⠀⠀⠀⠁⢻⣿⣿⣇⢄⠕⠀⠐⠑⢕⢝⣿⣿⣿⣿⡿⣿⣿⣿⠀⠀⠀⠀⠀⠀⠀⠀⠀⠀⠀⠀</a:t>
            </a:r>
            <a:br/>
            <a:r>
              <a:t>⠀⠀⠀⠀⠀⠀⠀⠀⠀⠀⠀⣧⢕⢕⢜⢿⣿⣿⣿⣿⣿⣿⣿⣿⣿⣿⣿⣿⣿⣿⣿⣷⡕⢅⢰⣴⣴⣧⣵⣵⣷⣷⣧⣔⢔⢄⠄⠄⢀⠀⢜⣿⣿⣿⡇⢅⠅⢔⢕⢐⢕⣿⣿⣿⣿⣿⣿⣿⣿⠀⠀⠀⠀⠀⠀⠀⠀⠀⠀⠀⠀</a:t>
            </a:r>
            <a:br/>
            <a:r>
              <a:t>⠀⠀⠀⠀⠀⠀⠀⠀⠀⠀⠀⣿⢕⢕⠑⢸⣿⣿⣿⣿⣿⣿⣿⣿⣟⣿⣿⣿⣿⣿⢟⡗⡇⢼⣿⣿⣿⣿⣿⣿⣿⣿⣿⣿⢕⢕⡕⢕⣕⢕⣕⣿⣿⣿⣿⢔⢔⠔⢕⠕⢕⢿⣿⣿⣿⣿⣿⣿⣿⠀⠀⠀⠀⠀⠀⠀⠀⠀⠀⠀⠀</a:t>
            </a:r>
            <a:br/>
            <a:r>
              <a:t>⠀⠀⠀⠀⠀⠀⠀⠀⠀⠀⠀⣿⢕⢕⢕⢸⣿⣽⣿⣿⣿⣿⣿⣿⣽⣯⣿⣿⣿⡿⢯⣽⣵⢹⣿⣿⡿⣿⣿⣿⣏⣝⣿⣿⣜⢾⣿⣿⣿⣿⣿⣿⣿⣿⣿⢕⢕⢕⢕⢕⢕⣽⣿⣿⣿⣿⣿⣿⣿⠀⠀⠀⠀⠀⠀⠀⠀⠀⠀⠀⠀</a:t>
            </a:r>
            <a:br/>
            <a:r>
              <a:t>⠀⠀⠀⠀⠀⠀⠀⠀⠀⠀⠀⣿⢕⢕⢕⢸⢿⣿⣿⣿⣿⣿⣿⣿⣿⣟⣟⣟⣟⣻⣿⣿⣿⣿⣿⣿⣿⣿⣿⣿⣿⣿⣿⣿⡏⣿⣿⣿⣿⣿⣿⣿⣿⣿⣿⢕⢕⢕⢕⢕⢕⢹⣿⣿⣿⣿⣿⣿⣿⠀⠀⠀⠀⠀⠀⠀⠀⠀⠀⠀⠀</a:t>
            </a:r>
            <a:br/>
            <a:r>
              <a:t>⠀⠀⠀⠀⠀⠀⠀⠀⠀⠀⠀⣿⢕⢁⢕⢜⣿⣯⣿⣿⣿⣿⣿⣿⣽⣽⣿⡿⢼⢧⢾⢵⣿⣿⣿⣿⣿⣿⣿⣏⣏⣿⣿⣿⣿⣿⣿⣿⣿⣿⣿⣿⣿⣿⣿⢕⢕⢕⢕⢕⢕⣼⣿⣿⣽⣿⣿⣿⣿⠀⠀⠀⠀⠀⠀⠀⠀⠀⠀⠀⠀</a:t>
            </a:r>
            <a:br/>
            <a:r>
              <a:t>⠀⠀⠀⠀⠀⠀⠀⠀⠀⠀⠀⣿⢕⢕⢕⢱⣿⣿⣿⣿⣿⣿⣿⣿⣿⣿⣿⣿⣿⣿⣿⣿⣿⣿⣽⣿⣿⣿⡟⢛⣟⣻⣿⣿⠑⢝⢻⣿⣿⣿⣿⣿⣿⣿⣿⢕⢕⢕⢕⢕⢕⣽⣿⣿⣿⣿⣿⣿⣿⠀⠀⠀⠀⠀⠀⠀⠀⠀⠀⠀⠀</a:t>
            </a:r>
            <a:br/>
            <a:r>
              <a:t>⠀⠀⠀⠀⠀⠀⠀⠀⠀⠀⠀⣿⡕⢕⢕⢸⣿⣿⣿⣿⣿⣯⣽⣿⣯⣽⣿⣽⣼⣿⣿⣷⣾⣿⣿⣿⣿⣿⣿⣟⣟⣿⡿⠟⠀⢕⣵⣿⣿⣿⣿⣿⣿⣿⡿⢕⢕⢕⢕⢕⢕⣽⣿⣿⣿⣿⣿⣿⣿⠀⠀⠀⠀⠀⠀⠀⠀⠀⠀⠀⠀</a:t>
            </a:r>
            <a:br/>
            <a:r>
              <a:t>⠀⠀⠀⠀⠀⠀⠀⠀⠀⠀⠀⢿⢕⠕⢕⢹⢿⢿⣿⣟⣿⣿⣿⣿⣿⣯⣽⣿⣿⣿⣿⣿⣷⣾⣿⡿⢜⣿⣿⢟⠟⠙⠀⠀⠀⣾⣿⣿⣿⣿⣿⣿⣿⣿⡯⣵⣽⢕⢵⢕⢱⣿⣿⣿⣿⣿⣿⣿⣿⠀⠀⠀⠀⠀⠀⠀⠀⠀⠀⠀⠀</a:t>
            </a:r>
            <a:br/>
            <a:r>
              <a:t>⠀⠀⠀⠀⠀⠀⠀⠀⠀⠀⠀⢕⢕⠑⢕⢳⢿⣷⣿⣿⣿⣿⣿⣿⣿⣿⣿⣿⣿⣿⣿⣿⣿⣿⣿⡇⢕⠘⠙⠁⠀⠀⠀⠀⠀⣿⣿⣿⣿⣿⣿⣿⣿⣿⣿⣽⣵⡽⣼⣵⣕⣿⣿⣿⣿⣿⣿⣿⣿⠀⠀⠀⠀⠀⠀⠀⠀⠀⠀⠀⠀</a:t>
            </a:r>
            <a:br/>
            <a:r>
              <a:t>⠀⠀⠀⠀⠀⠀⠀⠀⠀⠀⠀⢕⢕⢑⢕⣿⣿⣿⣿⣿⣿⣿⣿⣿⣿⣿⣿⣿⣿⣿⣿⣿⣿⣿⣿⡇⢕⢄⠀⠀⠀⠀⠀⠀⢱⣿⣿⣿⣿⣿⣿⣿⣿⣿⣿⣿⣿⣽⣿⣿⣿⣿⣿⣿⣿⣿⣿⣿⣿⠀⠀⠀⠀⠀⠀⠀⠀⠀⠀⠀⠀</a:t>
            </a:r>
            <a:br/>
            <a:r>
              <a:t>⠀⠀⠀⠀⠀⠀⠀⠀⠀⠀⠀⢕⢕⠄⢕⣽⣯⡼⢿⣿⣿⣿⣿⣿⣿⣿⣿⣿⣿⣿⣿⣿⣿⣿⣿⡇⢕⢕⠀⠀⠀⠀⠀⣴⣿⣿⣿⣿⣿⣿⣿⣿⣿⣿⣿⣿⣿⣿⣿⣿⣿⣿⣿⣿⣿⣿⣿⣿⣿⠀⠀⠀⠀⠀⠀⠀⠀⠀⠀⠀⠀</a:t>
            </a:r>
            <a:br/>
            <a:r>
              <a:t>⠀⠀⠀⠀⠀⠀⠀⠀⠀⠀⠀⢕⢑⠀⢕⢿⣿⣷⣿⣿⣿⣿⣿⣿⣿⣿⣿⣿⣿⣿⣿⣿⣿⣿⣿⡇⠕⠀⠀⠀⠀⠀⢱⣿⣿⣿⣿⣿⣿⣿⣿⣿⣿⣿⣿⣿⣿⣿⣿⣿⣿⣿⣿⣿⣿⣿⣿⣿⣿⠀⠀⠀⠀⠀⠀⠀⠀⠀⠀⠀⠀</a:t>
            </a:r>
            <a:br/>
            <a:r>
              <a:t>⠀⠀⠀⠀⠀⠀⠀⠀⠀⠀⠀⢕⢕⠄⢕⢾⣿⣿⣿⣿⣿⣿⣿⣿⣿⣿⣿⣿⣿⣿⣿⣿⣿⣿⣿⣷⠀⠀⠀⠀⠀⠀⢸⣿⣿⣿⣿⣿⣿⣿⣿⣿⣿⣿⣿⣿⣿⣿⣿⣿⣿⣿⣿⣿⣿⣿⣿⣿⣿⠀⠀⠀⠀⠀⠀⠀⠀⠀⠀⠀⠀</a:t>
            </a:r>
            <a:br/>
            <a:r>
              <a:t>⠀⠀⠀⠀⠀⠀⠀⠀⠀⠀⠀⢕⢕⠔⢕⣹⣿⣿⣿⣿⣿⣿⣿⣿⣿⣿⣿⣿⣿⣿⣿⣿⣿⣿⣿⣿⢄⠀⠀⠀⠀⠀⢸⣿⣿⣿⣿⣿⣿⣿⣿⣿⣿⣿⣿⣿⣿⣿⣿⣿⣿⣿⣿⣿⣿⣿⣿⣿⣿⠀⠀⠀⠀⠀⠀⠀⠀⠀⠀⠀⠀</a:t>
            </a:r>
            <a:br/>
            <a:r>
              <a:t>⠀⠀⠀⠀⠀⠀⠀⠀⠀⠀⠀⠑⠑⠀⠑⠛⠛⠛⠛⠛⠛⠛⠛⠛⠛⠛⠛⠛⠛⠛⠛⠛⠛⠛⠛⠛⠃⠀⠀⠀⠀⠀⠀⠛⠛⠛⠛⠛⠛⠛⠛⠛⠛⠛⠛⠛⠛⠛⠛⠛⠛⠛⠛⠛⠛⠛⠛⠛⠛⠀⠀⠀⠀⠀⠀⠀⠀⠀⠀⠀⠀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⠀⠀⠀⠀⠀⠀⠀⠀⠀⠀⠀⣿⣿⣿⣿⣿⣿⣿⣿⣿⣿⣿⣿⣿⣿⣿⣿⣿⣿⣿⣿⣿⣿⣿⣿⣿⣿⣿⣿⣯⣿⣿⣿⣿⣟⣟⣿⣿⣿⣿⣿⣿⣿⣿⣿⣿⣿⣿⣿⣿⣿⣿⣟⣗⣿⣷⣵⢵⣿⠀⠀⠀⠀⠀⠀⠀⠀⠀⠀⠀⠀</a:t>
            </a:r>
            <a:br/>
            <a:r>
              <a:t>⠀⠀⠀⠀⠀⠀⠀⠀⠀⠀⠀⢻⣿⣿⣿⣿⣿⣿⣿⣿⣿⣿⣿⣿⣿⣿⣿⣿⣿⣿⣿⣿⣿⣿⣿⣿⣿⣿⣿⣿⣿⣿⣷⣾⣿⣿⣿⣿⣿⣿⣿⣿⣿⣿⣿⣿⣿⣿⣿⣿⣿⣿⣿⣿⣿⣿⣿⣿⣿⠀⠀⠀⠀⠀⠀⠀⠀⠀⠀⠀⠀</a:t>
            </a:r>
            <a:br/>
            <a:r>
              <a:t>⠀⠀⠀⠀⠀⠀⠀⠀⠀⠀⠀⠘⢻⣿⣿⣿⣿⣿⣿⣿⣿⣿⣿⣿⣿⣿⣿⣿⣿⣿⣿⣿⣿⣿⣿⣿⣿⣿⣿⣿⣿⣿⣿⣿⣿⣿⣿⣿⣿⣿⢿⢿⢿⠿⠟⢿⢿⣿⣿⣿⣿⣿⣿⣿⣿⣿⣿⣿⣿⠀⠀⠀⠀⠀⠀⠀⠀⠀⠀⠀⠀</a:t>
            </a:r>
            <a:br/>
            <a:r>
              <a:t>⠀⠀⠀⠀⠀⠀⠀⠀⠀⠀⠀⢔⢕⠜⢻⣿⣿⣿⣿⣿⣿⣿⣿⣿⣿⣿⣿⣿⣿⣿⣿⣿⣿⣿⣿⣿⣿⣿⣿⣿⣿⣿⣿⣿⣿⣿⣿⣟⡏⠁⠀⠀⠀⠀⠀⠀⠀⠈⠙⢻⣿⣿⣿⣿⣿⣿⣿⣿⣿⠀⠀⠀⠀⠀⠀⠀⠀⠀⠀⠀⠀</a:t>
            </a:r>
            <a:br/>
            <a:r>
              <a:t>⠀⠀⠀⠀⠀⠀⠀⠀⠀⠀⠀⣕⢕⢕⢑⢝⢿⣿⣿⣿⣿⣿⣿⣿⣿⣿⣿⣿⣿⣿⣿⣿⣿⣿⣿⣿⣿⢿⢿⢿⢿⣿⣿⣿⣿⡿⠑⠀⠈⠛⢷⣶⣄⡀⠀⠀⠀⠀⠀⠀⠘⢹⣿⣿⣿⣿⣿⣿⣿⠀⠀⠀⠀⠀⠀⠀⠀⠀⠀⠀⠀</a:t>
            </a:r>
            <a:br/>
            <a:r>
              <a:t>⠀⠀⠀⠀⠀⠀⠀⠀⠀⠀⠀⣿⣷⡕⢕⢕⢜⢿⣿⣿⣿⣿⣿⣿⣿⣿⣿⣿⣿⣿⣿⣿⣿⣿⢟⢕⢕⢗⢱⢵⢴⢞⢏⢝⢿⠑⠀⠀⠀⠀⠀⠙⢿⣿⣧⡄⠀⠀⠀⠀⠀⠁⢜⢿⣿⣿⣿⣿⣿⠀⠀⠀⠀⠀⠀⠀⠀⠀⠀⠀⠀</a:t>
            </a:r>
            <a:br/>
            <a:r>
              <a:t>⠀⠀⠀⠀⠀⠀⠀⠀⠀⠀⠀⣿⣿⣿⡕⢕⢕⢜⣿⣿⣿⣿⣿⣿⣿⣿⣿⣿⣿⣿⣿⣿⣿⢕⢕⢏⡵⠞⠋⠁⠀⢕⢟⠑⠑⠑⠀⠀⠀⠀⠀⠀⠁⢻⣿⣿⣕⢀⢐⢀⢀⢀⢔⢸⣿⣿⣿⣿⣿⠀⠀⠀⠀⠀⠀⠀⠀⠀⠀⠀⠀</a:t>
            </a:r>
            <a:br/>
            <a:r>
              <a:t>⠀⠀⠀⠀⠀⠀⠀⠀⠀⠀⠀⢹⣿⣿⣿⡕⢕⢕⢿⣿⣿⣿⣿⣿⣿⣿⣿⣿⣿⣿⣿⣿⣇⢕⢕⢅⣄⣠⣔⣔⣵⣵⣷⡕⢄⢀⠀⠀⠀⠀⠀⠀⠀⠁⢿⣿⣿⣧⢅⢅⠀⢄⢑⢕⢿⣿⣿⣿⣿⠀⠀⠀⠀⠀⠀⠀⠀⠀⠀⠀⠀</a:t>
            </a:r>
            <a:br/>
            <a:r>
              <a:t>⠀⠀⠀⠀⠀⠀⠀⠀⠀⠀⠀⢕⣿⣿⣿⡇⢕⢕⢜⣿⣿⣿⣿⣿⣿⣿⣿⣿⣿⣿⣿⣿⣿⢕⢱⣿⣿⣿⣿⣿⣿⣿⣿⣿⣇⢕⢔⢔⢔⢔⢄⢄⢔⢔⢸⣿⣿⣿⡇⢕⢑⢑⢕⢄⢸⣿⣿⣿⣿⠀⠀⠀⠀⠀⠀⠀⠀⠀⠀⠀⠀</a:t>
            </a:r>
            <a:br/>
            <a:r>
              <a:t>⠀⠀⠀⠀⠀⠀⠀⠀⠀⠀⠀⣵⣿⣿⣿⣿⢕⢕⢕⢿⢿⣿⣿⣿⣿⣿⣿⣿⣿⣿⣿⣿⣿⡇⢺⣿⣿⡿⢿⣿⣟⣏⣹⣿⣇⡱⣕⡱⢕⣱⣵⣵⣵⣵⣾⣿⣿⣿⡇⢔⢐⢐⢕⢅⢸⣿⣿⣿⣿⠀⠀⠀⠀⠀⠀⠀⠀⠀⠀⠀⠀</a:t>
            </a:r>
            <a:br/>
            <a:r>
              <a:t>⠀⠀⠀⠀⠀⠀⠀⠀⠀⠀⠀⣿⣿⣿⣿⣿⢕⢕⢕⣿⣿⣿⣿⣿⣿⣿⣿⣿⣿⣿⣿⣿⣿⣿⣾⣿⣿⣾⣿⣿⣿⣿⣿⣿⣿⣹⣿⣿⣿⣿⣿⣿⣿⣿⣿⣿⣿⣿⡇⢕⢕⢕⢕⢕⢜⣿⣿⣿⣿⠀⠀⠀⠀⠀⠀⠀⠀⠀⠀⠀⠀</a:t>
            </a:r>
            <a:br/>
            <a:r>
              <a:t>⠀⠀⠀⠀⠀⠀⠀⠀⠀⠀⠀⣿⣿⣿⣿⣿⢕⢕⢕⢽⡽⢷⣿⣿⣿⣿⢿⢧⢼⢿⣿⢾⣷⢿⣿⣿⣿⣿⣿⣿⣿⣻⣿⣿⡿⣿⣿⣿⣿⣿⣿⣿⣿⣿⣿⣿⣿⣿⡇⢕⢕⢕⢕⢕⢕⣿⣿⡿⢿⠀⠀⠀⠀⠀⠀⠀⠀⠀⠀⠀⠀</a:t>
            </a:r>
            <a:br/>
            <a:r>
              <a:t>⠀⠀⠀⠀⠀⠀⠀⠀⠀⠀⠀⣿⣿⣿⣿⣿⢕⢕⢕⣞⣗⣻⣿⣿⣟⣟⣿⣏⣿⣿⣿⣽⣽⣿⣽⣿⣿⣿⣿⣛⣟⣻⣿⣿⡇⠕⢜⢻⣿⣿⣿⣿⣿⣿⣿⣿⣿⣿⣯⢕⢕⢕⢕⢕⢕⣿⣿⣿⣿⠀⠀⠀⠀⠀⠀⠀⠀⠀⠀⠀⠀</a:t>
            </a:r>
            <a:br/>
            <a:r>
              <a:t>⠀⠀⠀⠀⠀⠀⠀⠀⠀⠀⠀⣿⣿⣿⣿⣿⢕⢕⢱⣿⣿⣿⣿⣿⢿⢿⣿⡿⢿⣷⣟⣻⣟⣿⣟⣻⣿⢿⣿⣿⣿⣿⣿⢟⠃⠀⣵⣾⣿⣿⣿⣿⣿⣿⣿⣿⣿⣿⡿⢕⢕⢕⢕⢕⢕⣿⣿⣿⣿⠀⠀⠀⠀⠀⠀⠀⠀⠀⠀⠀⠀</a:t>
            </a:r>
            <a:br/>
            <a:r>
              <a:t>⠀⠀⠀⠀⠀⠀⠀⠀⠀⠀⠀⣿⣿⣿⣿⣿⢕⢕⢕⣿⣿⣿⣿⣿⣿⣿⣿⣿⡿⢯⣽⢿⣿⣿⣿⣿⣿⢜⢿⣿⡝⠙⠁⠀⠀⢰⣿⣿⣿⣿⣿⣿⣿⣿⣿⣿⣿⣿⢕⢱⡕⢕⢕⢕⢕⣿⣿⣿⣿⠀⠀⠀⠀⠀⠀⠀⠀⠀⠀⠀⠀</a:t>
            </a:r>
            <a:br/>
            <a:r>
              <a:t>⠀⠀⠀⠀⠀⠀⠀⠀⠀⠀⠀⣿⣿⣿⣿⢕⢕⢕⢕⣼⣱⣼⣿⣿⣿⣿⣿⣿⣿⣿⣿⣿⣿⣿⣿⣿⣟⢕⢁⠁⠀⠀⠀⠀⠀⢸⣿⣿⣿⣿⣿⣿⣿⣿⣿⣿⣿⣿⣽⢽⢧⢾⢎⣕⣕⣿⣿⣿⣿⠀⠀⠀⠀⠀⠀⠀⠀⠀⠀⠀⠀</a:t>
            </a:r>
            <a:br/>
            <a:r>
              <a:t>⠀⠀⠀⠀⠀⠀⠀⠀⠀⠀⠀⣿⣿⣿⡟⢕⢕⢔⢱⣵⣿⢿⣿⣿⣿⣿⣿⣿⣿⣿⣿⣿⣿⣿⣿⣿⡏⢕⢕⠀⠀⠀⠀⠀⣱⣿⣿⣿⣿⣿⣿⣿⣿⣿⣿⣿⣿⣿⣿⣾⣿⣿⣿⣿⣷⣿⣿⣿⣿⠀⠀⠀⠀⠀⠀⠀⠀⠀⠀⠀⠀</a:t>
            </a:r>
            <a:br/>
            <a:r>
              <a:t>⠀⠀⠀⠀⠀⠀⠀⠀⠀⠀⠀⣿⣿⣿⡧⢕⢕⢑⢕⢟⡟⣿⣿⣿⣿⣿⣿⣿⢾⣿⣿⣿⣿⣿⣿⣿⣇⢕⢑⠄⠐⠀⠀⢸⣿⣿⣿⣿⣿⣿⣿⣿⣿⣿⣿⣿⣿⣿⣿⣿⣿⣿⣿⣿⣿⣿⣿⣿⣿⠀⠀⠀⠀⠀⠀⠀⠀⠀⠀⠀⠀</a:t>
            </a:r>
            <a:br/>
            <a:r>
              <a:t>⠀⠀⠀⠀⠀⠀⠀⠀⠀⠀⠀⣿⣿⣿⡇⢕⢕⢕⢜⣿⡾⣵⣿⣾⣻⣿⣿⣿⣿⣿⣿⣿⣿⣿⣿⣿⣿⡀⠁⠀⠀⠀⠁⣿⣿⣿⣿⣿⣿⣿⣿⣿⣿⣿⣿⣿⣿⣿⣿⣿⣿⣿⣿⣿⣿⣿⣿⣿⣿⠀⠀⠀⠀⠀⠀⠀⠀⠀⠀⠀⠀</a:t>
            </a:r>
            <a:br/>
            <a:r>
              <a:t>⠀⠀⠀⠀⠀⠀⠀⠀⠀⠀⠀⣿⣿⣿⡇⢕⢕⢄⢕⡵⡿⢿⣿⣿⣿⣿⣿⣿⣿⣿⣿⣿⣿⣿⣿⣿⣿⡇⠀⠀⠀⠀⠀⣿⣿⣿⣿⣿⣿⣿⣿⣿⣿⣿⣿⣿⣿⣿⣿⣿⣿⣿⣿⣿⣿⣿⣿⣿⣿⠀⠀⠀⠀⠀⠀⠀⠀⠀⠀⠀⠀</a:t>
            </a:r>
            <a:br/>
            <a:r>
              <a:t>⠀⠀⠀⠀⠀⠀⠀⠀⠀⠀⠀⣿⣿⣿⣇⢕⢕⢄⢕⣇⣟⣿⣿⣿⣿⣿⣿⣿⣿⣿⣿⣿⣿⣿⣿⣿⣿⣿⠀⠀⠀⠀⠀⢻⣿⣿⣿⣿⣿⣿⣿⣿⣿⣿⣿⣿⣿⣿⣿⣿⣿⣿⡻⣻⣿⣿⣿⣿⣿⠀⠀⠀⠀⠀⠀⠀⠀⠀⠀⠀⠀</a:t>
            </a:r>
            <a:br/>
            <a:r>
              <a:t>⠀⠀⠀⠀⠀⠀⠀⠀⠀⠀⠀⣿⣿⣿⣏⢕⢕⠄⢱⣽⣽⣷⣿⣿⣿⣿⣹⣿⣿⣿⣿⣿⣿⣿⣿⣿⣿⡟⠀⠀⠀⠀⠀⠸⣿⣿⣿⣿⣿⣿⣿⣿⣿⣿⣿⣿⣿⣿⣿⣿⣿⣿⣷⣷⣿⣿⣿⣿⣿⠀⠀⠀⠀⠀⠀⠀⠀⠀⠀⠀⠀</a:t>
            </a:r>
            <a:br/>
            <a:r>
              <a:t>⠀⠀⠀⠀⠀⠀⠀⠀⠀⠀⠀⠛⠛⠛⠃⠑⠑⠑⠑⠛⠛⠛⠛⠛⠛⠛⠛⠛⠛⠛⠛⠛⠛⠛⠛⠛⠛⠃⠀⠀⠀⠀⠀⠀⠛⠛⠛⠛⠛⠛⠛⠛⠛⠛⠛⠛⠛⠛⠛⠛⠛⠛⠛⠛⠛⠛⠛⠛⠋⠀⠀⠀⠀⠀⠀⠀⠀⠀⠀⠀⠀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⠀⠀⠀⠀⠀⠀⠀⠀⠀⠀⠀⣿⣿⣿⣿⣿⣿⣿⣿⣿⣿⣿⣿⣿⣿⣿⣿⣿⣿⣿⣿⢗⢣⢕⢝⣻⡝⢝⢕⢕⢕⡗⢜⢕⢕⢕⢕⢕⢱⣕⡝⢕⢕⢕⢱⢕⢕⢕⢕⢕⢱⣵⢵⢕⢽⣽⣿⣿⣿⠀⠀⠀⠀⠀⠀⠀⠀⠀⠀⠀⠀</a:t>
            </a:r>
            <a:br/>
            <a:r>
              <a:t>⠀⠀⠀⠀⠀⠀⠀⠀⠀⠀⠀⠝⢿⣿⣿⣿⣿⣿⣿⣿⣿⣿⣿⣿⣿⣿⣿⣯⡝⢻⢿⢿⡯⢽⢗⣣⣕⡕⢱⡵⢕⢇⢹⢵⢷⡕⢕⢕⢕⢏⢕⢕⢕⢝⢕⢕⢕⢕⢕⢕⢇⢼⢏⢱⣽⣿⣽⣿⣿⠀⠀⠀⠀⠀⠀⠀⠀⠀⠀⠀⠀</a:t>
            </a:r>
            <a:br/>
            <a:r>
              <a:t>⠀⠀⠀⠀⠀⠀⠀⠀⠀⠀⠀⢄⢔⢜⢻⣿⣿⣿⣿⣿⣿⣿⣿⣿⣿⣟⣺⣿⣷⣾⣿⣷⡗⢗⣕⣸⣟⣿⢯⢼⢹⢕⢕⡕⣕⣵⢕⢕⢕⢕⢕⢕⠕⠕⠑⠑⠑⠑⠕⢕⣕⢕⢗⢾⣿⣿⣿⣿⣿⠀⠀⠀⠀⠀⠀⠀⠀⠀⠀⠀⠀</a:t>
            </a:r>
            <a:br/>
            <a:r>
              <a:t>⠀⠀⠀⠀⠀⠀⠀⠀⠀⠀⠀⣕⢕⢕⢕⢝⢿⣿⣿⣿⣿⣿⣿⣿⣿⣿⣿⣿⣿⣿⣿⣿⣵⣽⣽⣿⣿⣿⣷⣷⢇⣱⡧⢿⢼⢝⢕⢕⢕⢱⣅⡀⠀⠀⠀⠀⠀⠀⠀⠁⠑⠕⢕⢜⢻⣿⣿⣿⣿⠀⠀⠀⠀⠀⠀⠀⠀⠀⠀⠀⠀</a:t>
            </a:r>
            <a:br/>
            <a:r>
              <a:t>⠀⠀⠀⠀⠀⠀⠀⠀⠀⠀⠀⣿⣷⣕⢕⢕⢕⢻⣿⣿⣿⣿⣿⣿⣿⣿⣿⣿⣿⣿⣿⣿⣿⣻⡿⢟⢇⢕⢕⡕⢝⣵⡼⢣⣵⢕⢕⠕⠀⠀⠈⠙⢻⣷⣴⡄⠀⠀⠀⠀⠀⠀⠀⢜⢵⣿⣿⣿⣿⠀⠀⠀⠀⠀⠀⠀⠀⠀⠀⠀⠀</a:t>
            </a:r>
            <a:br/>
            <a:r>
              <a:t>⠀⠀⠀⠀⠀⠀⠀⠀⠀⠀⠀⢹⣿⣿⣷⡕⢕⢕⢻⣿⣿⣿⣿⣿⣿⣿⣿⣿⣿⣿⣿⣿⣿⡟⢕⣕⣕⣽⢞⠕⠑⢕⣷⢱⢟⡇⠑⠀⠀⠀⠀⠀⠀⠘⢿⣿⣷⡄⠀⠀⠀⠀⠀⠀⠕⢻⢿⣿⣿⠀⠀⠀⠀⠀⠀⠀⠀⠀⠀⠀⠀</a:t>
            </a:r>
            <a:br/>
            <a:r>
              <a:t>⠀⠀⠀⠀⠀⠀⠀⠀⠀⠀⠀⢑⢹⣿⣿⣷⡕⢕⢕⢻⣿⣿⣿⣿⣿⣿⣿⣿⣿⣿⣿⣿⡟⢕⢕⠑⠁⠁⢐⢅⢕⣺⣯⡕⢁⢕⠀⠀⠀⠀⠀⠀⠀⠀⠈⢿⣿⣿⣆⠅⢄⠄⠀⠔⢀⢜⣿⣿⣿⠀⠀⠀⠀⠀⠀⠀⠀⠀⠀⠀⠀</a:t>
            </a:r>
            <a:br/>
            <a:r>
              <a:t>⠀⠀⠀⠀⠀⠀⠀⠀⠀⠀⠀⢕⢕⢹⣿⣿⣧⢕⢕⢸⣿⣿⣿⣿⣿⣿⣿⣿⣿⣿⣿⣿⣿⡗⢔⣵⣾⣿⣿⣿⣿⣿⣿⣷⣇⡕⢀⠀⠀⠀⠀⠀⠀⢀⠀⢘⣿⣿⣿⣇⢔⢔⢀⢔⢄⢕⢹⣿⣿⠀⠀⠀⠀⠀⠀⠀⠀⠀⠀⠀⠀</a:t>
            </a:r>
            <a:br/>
            <a:r>
              <a:t>⠀⠀⠀⠀⠀⠀⠀⠀⠀⠀⠀⢕⡕⢜⣿⣿⣿⡇⢕⢕⢿⣿⣿⣿⣿⣿⣿⣿⣿⣿⣿⣿⣿⡕⢺⣿⣿⣿⣿⣿⣿⡿⢿⣿⣿⣇⢕⢔⢔⢕⢔⢔⢔⢕⢕⢕⣹⣿⣿⣿⢕⢕⢑⢑⢅⢕⢸⣿⣿⠀⠀⠀⠀⠀⠀⠀⠀⠀⠀⠀⠀</a:t>
            </a:r>
            <a:br/>
            <a:r>
              <a:t>⠀⠀⠀⠀⠀⠀⠀⠀⠀⠀⠀⣿⣿⣾⣿⣿⣿⡇⢕⢕⢸⣿⣿⣿⣿⣿⣿⣿⣿⣿⣿⣿⣿⣿⣼⣿⣿⣯⣿⣿⣷⣷⣾⣿⣿⢿⣇⣧⣵⣕⣱⣵⣷⣷⣷⣷⣿⣿⣿⣿⢕⢕⢔⢔⢕⢄⣸⣿⣿⠀⠀⠀⠀⠀⠀⠀⠀⠀⠀⠀⠀</a:t>
            </a:r>
            <a:br/>
            <a:r>
              <a:t>⠀⠀⠀⠀⠀⠀⠀⠀⠀⠀⠀⣿⣿⣿⣿⣿⣿⡇⢕⢕⢸⣿⣿⣿⣿⣿⣿⣿⣿⣿⣿⣿⣿⣿⣿⣿⣿⣿⣿⣿⣿⡿⣿⣿⣿⣿⣿⣿⣿⣿⣿⣿⣿⣿⣿⣿⣿⣿⣿⣿⡇⢕⢕⢕⢕⢕⢸⣿⣿⠀⠀⠀⠀⠀⠀⠀⠀⠀⠀⠀⠀</a:t>
            </a:r>
            <a:br/>
            <a:r>
              <a:t>⠀⠀⠀⠀⠀⠀⠀⠀⠀⠀⠀⣿⣿⣿⣿⣿⣿⡇⢕⢕⢸⣿⣿⣿⣿⣿⣿⣿⣿⣿⣿⣿⣿⣿⣿⣿⣿⣿⣿⢿⢿⢿⣿⣿⡿⢽⢟⣿⣿⣿⣿⣿⣿⣿⣿⣿⣿⣿⣿⣿⡇⢕⢕⢕⢕⢕⢸⣿⣿⠀⠀⠀⠀⠀⠀⠀⠀⠀⠀⠀⠀</a:t>
            </a:r>
            <a:br/>
            <a:r>
              <a:t>⠀⠀⠀⠀⠀⠀⠀⠀⠀⠀⠀⣿⣿⣿⣿⣿⣿⡇⢕⢕⢸⣿⣿⣿⣿⣿⣿⣿⣿⣿⣿⣿⣿⣿⣿⣿⣿⣿⣿⣿⣿⣿⣿⡿⠏⠁⣸⣿⣿⣿⣿⣿⣿⣿⣿⣿⣿⣿⣿⣿⡇⢕⢕⢕⢕⢕⢸⣿⣿⠀⠀⠀⠀⠀⠀⠀⠀⠀⠀⠀⠀</a:t>
            </a:r>
            <a:br/>
            <a:r>
              <a:t>⠀⠀⠀⠀⠀⠀⠀⠀⠀⠀⠀⣿⣿⣿⣿⣿⣿⡇⢕⢕⢻⣿⣿⣿⣿⣿⣿⣿⣿⣿⣿⣿⣿⣿⣿⣿⣿⡏⢿⣿⡟⢟⠏⠁⠀⢀⣿⣿⣿⣿⣿⣿⣿⣿⣿⣿⣿⣿⣿⣿⡇⢕⢕⢕⢕⢕⢻⣿⣿⠀⠀⠀⠀⠀⠀⠀⠀⠀⠀⠀⠀</a:t>
            </a:r>
            <a:br/>
            <a:r>
              <a:t>⠀⠀⠀⠀⠀⠀⠀⠀⠀⠀⠀⣿⣿⣿⣿⣿⣿⢏⢕⢕⣼⣿⣿⣿⣿⣿⣿⣿⣿⣿⣿⣿⣿⣿⣿⣿⣿⢕⠘⠙⠑⠀⠀⠀⠀⢸⣿⣿⣿⣿⣿⣿⣿⣿⣿⣿⣿⣿⣿⣟⣕⣕⡕⣕⡕⢕⢼⣿⣿⠀⠀⠀⠀⠀⠀⠀⠀⠀⠀⠀⠀</a:t>
            </a:r>
            <a:br/>
            <a:r>
              <a:t>⠀⠀⠀⠀⠀⠀⠀⠀⠀⠀⠀⣿⣿⣿⣿⣿⡗⢕⢕⢕⣿⣿⣿⣿⣿⣿⣿⣿⣿⣿⣿⣿⣿⣿⣿⣿⣿⢕⢕⠄⠀⠀⠀⠀⣠⣾⣿⣿⣿⣿⣿⣿⣿⣿⣿⣿⣿⣿⣿⣿⣿⣻⣷⣷⣧⢵⢽⣿⣿⠀⠀⠀⠀⠀⠀⠀⠀⠀⠀⠀⠀</a:t>
            </a:r>
            <a:br/>
            <a:r>
              <a:t>⠀⠀⠀⠀⠀⠀⠀⠀⠀⠀⠀⣿⣿⣿⣿⣿⡇⢕⢕⢕⣿⣿⣿⣿⣿⣿⣿⣿⣿⣿⣿⣿⣿⣿⣿⣿⣿⢕⠕⢀⢄⠀⠀⢱⣿⣿⣿⣿⣿⣿⣿⣿⣿⣿⣿⣿⣿⣿⣿⣿⣿⣿⣿⣿⣿⣿⣿⣿⣿⠀⠀⠀⠀⠀⠀⠀⠀⠀⠀⠀⠀</a:t>
            </a:r>
            <a:br/>
            <a:r>
              <a:t>⠀⠀⠀⠀⠀⠀⠀⠀⠀⠀⠀⣿⣿⣿⣿⣿⡇⢕⢕⢕⣿⣿⣿⣿⣿⣿⣿⣿⣿⣿⣿⣿⣿⣿⣿⣿⣿⡇⠐⠁⠀⠀⠀⣾⣿⣿⣿⣿⣿⣿⣿⣿⣿⣿⣿⣿⣿⣿⣿⣿⣿⣿⣿⣿⣿⣿⣿⣿⣿⠀⠀⠀⠀⠀⠀⠀⠀⠀⠀⠀⠀</a:t>
            </a:r>
            <a:br/>
            <a:r>
              <a:t>⠀⠀⠀⠀⠀⠀⠀⠀⠀⠀⠀⣿⣿⣿⣿⣿⡇⢕⢕⢕⣿⣿⣿⣿⣿⣿⣿⣿⣿⣿⣿⣿⣿⣿⣿⣿⣿⣿⠀⠀⠀⠀⠀⣼⣿⣿⣿⣿⣿⣿⣿⣿⣿⣿⣿⣿⣿⣿⣿⣿⣿⣿⣿⣿⣿⣿⣿⣿⣿⠀⠀⠀⠀⠀⠀⠀⠀⠀⠀⠀⠀</a:t>
            </a:r>
            <a:br/>
            <a:r>
              <a:t>⠀⠀⠀⠀⠀⠀⠀⠀⠀⠀⠀⣿⣿⣿⣿⣿⡇⢕⢕⢕⣿⣿⣿⣿⣿⣿⣿⣿⣿⣿⣿⣿⣿⣿⣿⣿⣿⣿⡇⠀⠀⠀⠀⢹⣿⣿⣿⣿⣿⣿⣿⣿⣿⣿⣿⣿⣿⣿⣿⣿⣿⣿⣿⣿⣿⣿⣿⣿⣿⠀⠀⠀⠀⠀⠀⠀⠀⠀⠀⠀⠀</a:t>
            </a:r>
            <a:br/>
            <a:r>
              <a:t>⠀⠀⠀⠀⠀⠀⠀⠀⠀⠀⠀⣿⣿⣿⣿⣿⡧⢕⢕⢕⣿⣿⣿⣿⣿⣿⣿⣿⣿⣿⣿⣿⣿⣿⣿⣿⣿⣿⡇⠀⠀⠀⠀⠘⣿⣿⣿⣿⣿⣿⣿⣿⣿⣿⣿⣿⣿⣿⣿⣿⣿⣿⣿⢟⢝⢿⣿⣿⣿⠀⠀⠀⠀⠀⠀⠀⠀⠀⠀⠀⠀</a:t>
            </a:r>
            <a:br/>
            <a:r>
              <a:t>⠀⠀⠀⠀⠀⠀⠀⠀⠀⠀⠀⣿⣿⣿⣿⣿⡇⢕⢕⢕⣿⣿⣿⣿⣿⣿⣿⣿⣿⣿⣿⣿⣿⣿⣿⣿⣿⣿⠕⠀⠀⠀⠀⠀⢻⣿⣿⣿⣿⣿⣿⣿⣿⣿⣿⣿⣿⣿⣿⣿⣿⣿⣿⣷⣷⣿⣿⣿⣿⠀⠀⠀⠀⠀⠀⠀⠀⠀⠀⠀⠀</a:t>
            </a:r>
            <a:br/>
            <a:r>
              <a:t>⠀⠀⠀⠀⠀⠀⠀⠀⠀⠀⠀⠛⠛⠛⠛⠛⠃⠑⠑⠑⠛⠛⠛⠛⠛⠛⠛⠛⠛⠛⠛⠛⠛⠛⠛⠛⠛⠛⠀⠀⠀⠀⠀⠀⠘⠛⠛⠛⠛⠛⠛⠛⠛⠛⠛⠛⠛⠛⠛⠛⠛⠛⠛⠛⠛⠛⠛⠙⠙⠀⠀⠀⠀⠀⠀⠀⠀⠀⠀⠀⠀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⠀⠀⠀⠀⠀⠀⠀⠀⠀⠀⠀⣿⣿⣿⣿⣿⣿⣿⣿⣿⣿⣿⣿⣿⣿⣿⣿⣿⣿⣿⣿⣿⣿⣿⣿⣿⣿⣿⣟⢏⢏⢝⢝⢝⢿⣿⣿⣿⣿⣿⣿⣿⣿⣿⣿⣿⣿⣿⣿⣿⣿⣿⣿⣿⣿⣿⣿⣿⣿⠀⠀⠀⠀⠀⠀⠀⠀⠀⠀⠀⠀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⠀⠀⠀⠀⠀⠀⠀⠀⠀⠀⠀⣿⣿⣿⣿⣿⣿⣿⣿⣿⣿⣿⣿⣿⣿⣿⣿⣿⣿⣿⣿⣿⣿⣿⣿⣿⣿⣿⣧⣕⣵⣵⣵⣵⡕⢹⣿⣿⣿⣿⣿⣿⣿⣿⣿⣿⣿⣿⣿⣿⣿⣿⣿⣿⣿⣿⣿⣿⣿⠀⠀⠀⠀⠀⠀⠀⠀⠀⠀⠀⠀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⠀⠀⠀⠀⠀⠀⠀⠀⠀⠀⠀⣿⣿⣿⣿⣿⣿⣿⣿⣿⣿⣿⣿⣿⣿⣿⣿⣿⣿⣿⣿⣿⣿⣿⣿⣿⣿⣧⣿⡿⣿⣿⣿⣿⡇⣸⣿⣿⣿⣿⣿⣿⣿⣿⣿⣿⣿⣿⣿⣿⣿⣿⣿⣿⣿⣿⣿⣿⣿⠀⠀⠀⠀⠀⠀⠀⠀⠀⠀⠀⠀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⠀⠀⠀⠀⠀⠀⠀⠀⠀⠀⠀⣿⣿⣿⣿⣿⣿⣿⣿⣿⣿⣿⣿⣿⣿⣿⣿⣿⣿⣿⣿⣿⣿⣿⣿⣿⣿⣿⣿⣿⣿⣿⣿⣿⡏⢕⢝⢟⢻⢿⢿⢿⣿⣿⣿⣿⣿⣿⣿⣿⣿⣿⣿⣿⣿⣿⣿⣿⣿⠀⠀⠀⠀⠀⠀⠀⠀⠀⠀⠀⠀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⠀⠀⠀⠀⠀⠀⠀⠀⠀⠀⠀⣿⣿⣿⣿⣿⣿⣿⣿⣿⣿⣿⣿⣿⣿⣿⣿⣿⣿⣿⣿⣿⣿⣿⣿⣿⣿⢿⣿⣿⣿⣿⣿⣿⢇⢕⢕⢅⢕⢕⢕⢕⢕⢝⣿⣿⣿⣿⣿⣿⣿⣿⣿⣿⣿⣿⣿⣿⣿⠀⠀⠀⠀⠀⠀⠀⠀⠀⠀⠀⠀</a:t>
            </a:r>
            <a:br/>
            <a:r>
              <a:t>⠀⠀⠀⠀⠀⠀⠀⠀⠀⠀⠀⣿⣿⣿⣿⣿⣿⣿⣿⣿⣿⣿⣿⣿⣿⣿⣿⣿⣿⣿⣿⣿⣿⣿⡿⢟⢕⢕⢻⣿⣿⣿⣟⢏⢕⢕⢕⢕⢕⠁⢕⢕⢕⢕⢻⣿⣿⣿⣿⣿⣿⣿⣿⣿⣿⣿⣿⣿⣿⠀⠀⠀⠀⠀⠀⠀⠀⠀⠀⠀⠀</a:t>
            </a:r>
            <a:br/>
            <a:r>
              <a:t>⠀⠀⠀⠀⠀⠀⠀⠀⠀⠀⠀⣿⣿⣿⣿⣿⣿⣿⣿⣿⣿⣿⣿⣿⣿⣿⣿⣿⣿⣿⣿⣿⣿⢕⢕⢕⢕⢕⢔⢸⡷⢷⢵⢕⢕⢕⢕⢕⠀⠀⢕⠀⠄⠑⢜⣿⣿⣿⣿⣿⣿⣿⣿⣿⣿⣿⣿⣿⣿⠀⠀⠀⠀⠀⠀⠀⠀⠀⠀⠀⠀</a:t>
            </a:r>
            <a:br/>
            <a:r>
              <a:t>⠀⠀⠀⠀⠀⠀⠀⠀⠀⠀⠀⣿⣿⣿⣿⣿⣿⣿⣿⣿⣿⣿⣿⣿⣿⣿⣿⣿⣿⣿⣿⣿⣿⢕⢕⠕⠅⢑⠅⢸⡯⣽⢕⢕⡕⢕⢕⠑⠀⢄⢕⠀⠀⢐⢕⢜⢿⣿⣿⣿⣿⣿⣿⣿⣿⣿⣿⣿⣿⠀⠀⠀⠀⠀⠀⠀⠀⠀⠀⠀⠀</a:t>
            </a:r>
            <a:br/>
            <a:r>
              <a:t>⠀⠀⠀⠀⠀⠀⠀⠀⠀⠀⠀⣿⣿⣿⣿⣿⣿⣿⣿⣿⣿⣿⣿⣿⣿⣿⣿⣿⣿⣿⣿⣿⣿⡇⢑⠄⠑⠐⠄⢸⢝⣗⣺⣿⣿⣿⣧⢀⢀⢕⠕⠀⠀⠀⠁⠁⠑⢝⢿⣿⣿⣿⣿⣿⣿⣿⣿⣿⣿⠀⠀⠀⠀⠀⠀⠀⠀⠀⠀⠀⠀</a:t>
            </a:r>
            <a:br/>
            <a:r>
              <a:t>⠀⠀⠀⠀⠀⠀⠀⠀⠀⠀⠀⣿⣿⣿⣿⣿⣿⣿⣿⣿⣿⣿⣿⣿⣿⣿⣿⣿⣿⣿⣿⣿⣿⡇⢕⢔⠀⠀⠀⢜⡕⢕⠑⢹⢿⣿⣿⡇⢕⢕⢔⢄⢀⢀⢀⠀⢀⠕⢕⣿⣿⣿⣿⣿⣿⣿⣿⣿⣿⠀⠀⠀⠀⠀⠀⠀⠀⠀⠀⠀⠀</a:t>
            </a:r>
            <a:br/>
            <a:r>
              <a:t>⠀⠀⠀⠀⠀⠀⠀⠀⠀⠀⠀⣿⣿⣿⣿⣿⣿⣿⣿⣿⣿⣿⣿⣿⣿⣿⣿⣿⣿⣿⣿⣿⣿⣧⢕⠐⠀⠀⠀⢕⢵⢕⠀⠀⠀⠁⠙⠑⠑⢕⡕⢕⢕⢕⢕⢔⢕⢄⢕⣿⣿⣿⣿⣿⣿⣿⣿⣿⣿⠀⠀⠀⠀⠀⠀⠀⠀⠀⠀⠀⠀</a:t>
            </a:r>
            <a:br/>
            <a:r>
              <a:t>⠀⠀⠀⠀⠀⠀⠀⠀⠀⠀⠀⣿⣿⣿⣿⣿⣿⣿⣿⣿⣿⣿⣿⣿⣿⣿⣿⣿⣿⣿⣿⣿⣿⣿⢕⠀⠀⢀⠀⢕⢕⢕⠀⠀⠀⠀⠀⠀⠀⠁⠑⠑⠑⠑⠑⢑⢑⣕⣵⣿⣿⣿⣿⣿⣿⣿⣿⣿⣿⠀⠀⠀⠀⠀⠀⠀⠀⠀⠀⠀⠀</a:t>
            </a:r>
            <a:br/>
            <a:r>
              <a:t>⠀⠀⠀⠀⠀⠀⠀⠀⠀⠀⠀⣿⣿⣿⣿⣿⣿⣿⣿⣿⣿⣿⣿⣿⣿⣿⣿⣿⣿⣿⣿⣿⢟⠇⠑⠀⠀⢕⠀⢕⠅⢐⠀⠀⠀⠀⠁⠑⠀⠀⢀⢔⣿⣿⣿⣿⣿⣿⣿⣿⣿⣿⣿⣿⣿⣿⣿⣿⣿⠀⠀⠀⠀⠀⠀⠀⠀⠀⠀⠀⠀</a:t>
            </a:r>
            <a:br/>
            <a:r>
              <a:t>⠀⠀⠀⠀⠀⠀⠀⠀⠀⠀⠀⣿⣿⣿⣿⣿⣿⣿⣿⣿⣿⣿⣿⣿⣿⣿⣿⣿⣿⣿⣿⣿⡇⠀⠀⠀⠀⠀⠀⢕⢄⢑⠀⠀⠀⠀⠀⠀⠀⠁⢑⢜⣿⣿⣿⣿⣿⣿⣿⣿⣿⣿⣿⣿⣿⣿⣿⣿⣿⠀⠀⠀⠀⠀⠀⠀⠀⠀⠀⠀⠀</a:t>
            </a:r>
            <a:br/>
            <a:r>
              <a:t>⠀⠀⠀⠀⠀⠀⠀⠀⠀⠀⠀⣿⣿⣿⣿⣿⣿⣿⣿⣿⣿⣿⣿⣿⣿⣿⣿⣿⣿⣿⣿⡿⢇⣄⣴⣶⠇⠀⠀⢱⢕⢕⠄⠀⠀⠀⠀⠀⠀⠀⢀⠕⢹⣿⣿⣿⣿⣿⣿⣿⣿⣿⣿⣿⣿⣿⣿⣿⣿⠀⠀⠀⠀⠀⠀⠀⠀⠀⠀⠀⠀</a:t>
            </a:r>
            <a:br/>
            <a:r>
              <a:t>⠀⠀⠀⠀⠀⠀⠀⠀⠀⠀⠀⣿⣿⣿⣿⣿⣿⣿⣿⣿⣿⣿⣿⣿⣿⣿⣿⣿⣿⣿⣿⣾⣿⣿⣿⢇⠀⠀⠀⢸⢕⢕⢕⢔⢀⠑⠑⠀⠀⠀⠕⢕⢸⣿⣿⣿⣿⣿⣿⣿⣿⣿⣿⣿⣿⣿⣿⣿⣿⠀⠀⠀⠀⠀⠀⠀⠀⠀⠀⠀⠀</a:t>
            </a:r>
            <a:br/>
            <a:r>
              <a:t>⠀⠀⠀⠀⠀⠀⠀⠀⠀⠀⠀⣿⣿⣿⣿⣿⣿⣿⣿⣿⣿⣿⣿⣿⣿⣿⣿⣿⣿⣿⣿⣿⣿⣿⢏⠁⠀⠀⢄⣼⢕⢕⢕⢕⢔⠀⠀⠀⠀⠀⢄⠀⢸⣿⣿⣿⣿⣿⣿⣿⣿⣿⣿⣿⣿⣿⣿⣿⣿⠀⠀⠀⠀⠀⠀⠀⠀⠀⠀⠀⠀</a:t>
            </a:r>
            <a:br/>
            <a:r>
              <a:t>⠀⠀⠀⠀⠀⠀⠀⠀⠀⠀⠀⠛⠛⠛⠛⠛⠛⠛⠛⠛⠛⠛⠛⠛⠛⠛⠛⠛⠛⠛⠛⠛⠛⠛⠑⠀⠀⠀⠑⠛⠓⠃⠐⠑⠑⠑⠀⠀⠀⠀⠀⠀⠑⠛⠛⠛⠛⠛⠛⠛⠛⠛⠛⠛⠛⠛⠛⠛⠛⠀⠀⠀⠀⠀⠀⠀⠀⠀⠀⠀⠀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⠀⠀⠀⠀⠀⠀⠀⠀⠀⠀⠀⢸⢿⣿⣿⣿⣿⣿⣿⣿⣿⣿⣿⣿⣿⣿⣿⣿⣿⢿⣿⣟⣇⢕⣕⣕⣜⢕⢱⢕⢕⢝⢽⢗⢇⢕⢕⢕⢕⢕⣻⣿⣽⢵⣽⣿⡟⢞⣿⢿⣿⣿⣿⣿⣿⣿⣿⣿⣿⠀⠀⠀⠀⠀⠀⠀⠀⠀⠀⠀⠀</a:t>
            </a:r>
            <a:br/>
            <a:r>
              <a:t>⠀⠀⠀⠀⠀⠀⠀⠀⠀⠀⠀⢄⢜⢝⢻⣿⣿⣿⣿⣿⣿⣿⣿⣿⣿⣿⣿⡵⣷⡼⢝⡗⢻⢿⢵⢷⡕⣕⣕⣕⣷⣗⢗⢜⢟⢻⢷⢇⢇⢜⢝⢕⢕⢷⢜⢷⣧⢱⢗⣵⣿⣿⣿⣿⣿⣿⣿⣿⣿⠀⠀⠀⠀⠀⠀⠀⠀⠀⠀⠀⠀</a:t>
            </a:r>
            <a:br/>
            <a:r>
              <a:t>⠀⠀⠀⠀⠀⠀⠀⠀⠀⠀⠀⡕⢕⢕⢕⢝⢿⣿⣿⣿⣿⣿⣿⣿⣿⣿⣻⣇⣿⣷⣾⣿⣿⣷⢇⣕⣕⣿⣿⡿⣱⢾⡟⢣⢕⣵⣵⣇⢕⢕⢕⢕⠕⠕⠑⠑⠁⠁⠁⠘⠕⢽⢿⣿⣿⣿⣿⣿⣿⠀⠀⠀⠀⠀⠀⠀⠀⠀⠀⠀⠀</a:t>
            </a:r>
            <a:br/>
            <a:r>
              <a:t>⠀⠀⠀⠀⠀⠀⠀⠀⠀⠀⠀⣿⣷⣕⡕⢕⢕⢝⣿⣿⣿⣿⣿⣿⣿⣿⣿⣿⣿⣿⣿⣿⣿⣿⣿⣿⢿⢿⢟⠟⢿⢿⣯⢿⡟⢟⢏⢜⢕⢕⠕⠰⣤⣅⡀⠀⠀⠀⠀⠀⠀⠀⠁⠝⢿⣿⣿⣿⣿⠀⠀⠀⠀⠀⠀⠀⠀⠀⠀⠀⠀</a:t>
            </a:r>
            <a:br/>
            <a:r>
              <a:t>⠀⠀⠀⠀⠀⠀⠀⠀⠀⠀⠀⢜⢿⣿⣷⣕⢕⢕⢜⢻⣿⣿⣿⣿⣿⣿⣿⣿⣿⣿⣿⣿⣿⣿⢏⢕⢕⢣⣱⢇⢗⢏⣵⢜⣷⡵⡗⢕⠕⠀⠀⠀⠀⠉⢻⣷⣦⡄⠀⠀⠀⠀⠀⠀⠁⢹⣿⣿⣿⠀⠀⠀⠀⠀⠀⠀⠀⠀⠀⠀⠀</a:t>
            </a:r>
            <a:br/>
            <a:r>
              <a:t>⠀⠀⠀⠀⠀⠀⠀⠀⠀⠀⠀⠁⢕⢻⣿⣿⣧⡕⢕⢜⣿⣿⣿⣿⣿⣿⣿⣿⣿⣿⣿⣿⣿⢇⢕⢣⠗⠋⠑⢕⢕⣱⣟⢜⢕⢷⡇⢕⠀⠀⠀⠀⠀⠀⠀⠘⢿⣿⣧⡅⠄⢀⠀⠀⠀⠅⢜⣿⣿⠀⠀⠀⠀⠀⠀⠀⠀⠀⠀⠀⠀</a:t>
            </a:r>
            <a:br/>
            <a:r>
              <a:t>⠀⠀⠀⠀⠀⠀⠀⠀⠀⠀⠀⢕⢕⢕⢹⣿⣿⣷⢕⢕⢜⣿⣿⣿⣿⣿⣿⣿⣿⣿⣿⣿⣧⣕⢕⢄⣤⣴⣵⣵⣷⣿⣿⣧⡕⢕⡕⢁⠀⠀⠀⠀⠀⠀⠀⠀⠘⣿⣿⣿⣇⢔⢔⠐⠑⠕⠕⢻⣿⠀⠀⠀⠀⠀⠀⠀⠀⠀⠀⠀⠀</a:t>
            </a:r>
            <a:br/>
            <a:r>
              <a:t>⠀⠀⠀⠀⠀⠀⠀⠀⠀⠀⠀⢕⢕⢕⢕⢻⣿⣿⣇⢕⢕⢻⣿⣿⣿⣿⣿⣿⣿⣿⣿⣿⣿⡏⢱⣿⣿⣿⣿⣿⣿⣿⣿⣿⣷⣷⢇⢀⠀⠀⢀⢀⢀⢀⢀⢀⢀⢜⣿⣿⣿⡇⢕⢄⢅⢕⢔⢕⣿⠀⠀⠀⠀⠀⠀⠀⠀⠀⠀⠀⠀</a:t>
            </a:r>
            <a:br/>
            <a:r>
              <a:t>⠀⠀⠀⠀⠀⠀⠀⠀⠀⠀⠀⣵⣵⣵⣵⣸⣿⣿⣿⢕⢕⢸⣿⣿⣿⣿⣿⣿⣿⣿⣿⣿⣿⣷⡼⣿⣿⣟⣻⣿⣯⣵⣽⣿⣿⣿⡕⢕⢔⢔⢕⢕⢔⢔⢔⢕⢕⢕⣿⣿⣿⣿⢕⢕⢄⢕⢔⢕⢾⠀⠀⠀⠀⠀⠀⠀⠀⠀⠀⠀⠀</a:t>
            </a:r>
            <a:br/>
            <a:r>
              <a:t>⠀⠀⠀⠀⠀⠀⠀⠀⠀⠀⠀⣿⣿⣿⣿⣿⣿⣿⣿⢕⢕⢜⣿⣿⣿⣿⣿⣿⣿⣿⣿⣿⣿⣿⣿⣿⣿⣿⣿⣿⣿⣿⣿⣿⣿⣾⣗⣵⣵⣷⣷⣧⣵⣿⣾⣿⣿⣿⣿⣿⣿⣿⢕⢔⢕⢕⢔⢕⢿⠀⠀⠀⠀⠀⠀⠀⠀⠀⠀⠀⠀</a:t>
            </a:r>
            <a:br/>
            <a:r>
              <a:t>⠀⠀⠀⠀⠀⠀⠀⠀⠀⠀⠀⣿⣿⣿⣿⣿⣿⣿⣿⢕⢕⢕⣿⣿⣿⣿⣿⣿⣿⣿⣿⣿⣿⣿⣿⣿⣿⣿⣿⣿⣿⣷⣿⣿⣿⢻⡿⣿⣿⣿⣿⣿⣿⣿⣿⣿⣿⣿⣿⣿⣿⣿⢕⢕⢕⢕⢕⢕⢻⠀⠀⠀⠀⠀⠀⠀⠀⠀⠀⠀⠀</a:t>
            </a:r>
            <a:br/>
            <a:r>
              <a:t>⠀⠀⠀⠀⠀⠀⠀⠀⠀⠀⠀⣿⣿⣿⣿⣿⣿⣿⣿⢇⢕⢕⣿⣿⣿⣿⣿⣿⣿⣿⣿⣿⣿⣿⣿⣿⣿⣿⣿⣷⣷⣾⣿⣿⡷⠘⣻⣿⣿⣿⣿⣿⣿⣿⣿⣿⣿⣿⣿⣿⣿⣿⢕⢕⢕⢕⢕⢕⣾⠀⠀⠀⠀⠀⠀⠀⠀⠀⠀⠀⠀</a:t>
            </a:r>
            <a:br/>
            <a:r>
              <a:t>⠀⠀⠀⠀⠀⠀⠀⠀⠀⠀⠀⣿⣿⣿⣿⣿⣿⣿⣿⢕⢕⢱⣿⣿⣿⣿⣿⣿⣿⣿⣿⣿⣿⣿⣿⣿⣿⡟⢿⣿⣿⡿⢟⠑⠀⢀⣿⣿⣿⣿⣿⣿⣿⣿⣿⣿⣿⣿⣿⣿⣿⣿⢕⢕⢕⢕⢕⢕⣹⠀⠀⠀⠀⠀⠀⠀⠀⠀⠀⠀⠀</a:t>
            </a:r>
            <a:br/>
            <a:r>
              <a:t>⠀⠀⠀⠀⠀⠀⠀⠀⠀⠀⠀⣿⣿⣿⣿⣿⣿⣿⣿⡇⢕⢜⣿⣿⣿⣿⣿⣿⣿⣿⣿⣿⣿⣿⣿⣿⣿⡇⢜⠻⠇⠁⠀⠀⠀⢸⣿⣿⣿⣿⣿⣿⣿⣿⣿⣿⣿⣿⣿⣿⣿⣯⢕⢕⢕⢕⢕⢕⣿⠀⠀⠀⠀⠀⠀⠀⠀⠀⠀⠀⠀</a:t>
            </a:r>
            <a:br/>
            <a:r>
              <a:t>⠀⠀⠀⠀⠀⠀⠀⠀⠀⠀⠀⣿⣿⣿⣿⣿⣿⣿⡟⢇⢕⢜⣿⣿⣿⣿⣿⣿⣿⣿⣿⣿⣿⣿⣿⣿⣿⡇⢕⠄⠀⠀⠀⠀⣠⣾⣿⣿⣿⣿⣿⣿⣿⣿⣿⣿⣿⣿⣿⣿⣿⣵⣵⣧⣇⣕⣕⡕⣿⠀⠀⠀⠀⠀⠀⠀⠀⠀⠀⠀⠀</a:t>
            </a:r>
            <a:br/>
            <a:r>
              <a:t>⠀⠀⠀⠀⠀⠀⠀⠀⠀⠀⠀⣿⣿⣿⣿⣿⣿⣿⢇⢕⢕⢸⣿⣿⣿⣿⣿⣿⣿⣿⣿⣿⣿⣿⣿⣿⣿⡇⢕⠔⠀⠀⠀⢱⣿⣿⣿⣿⣿⣿⣿⣿⣿⣿⣿⣿⣿⣿⣿⣿⣿⣿⣿⣿⣷⣷⣷⣇⣿⠀⠀⠀⠀⠀⠀⠀⠀⠀⠀⠀⠀</a:t>
            </a:r>
            <a:br/>
            <a:r>
              <a:t>⠀⠀⠀⠀⠀⠀⠀⠀⠀⠀⠀⣿⣿⣿⣿⣿⣿⣿⢇⢕⢕⢸⣿⣿⣿⣿⣿⣿⣿⣿⣿⣿⣿⣿⣿⣿⣿⣧⠕⢔⠁⠀⠔⣾⣿⣿⣿⣿⣿⣿⣿⣿⣿⣿⣿⣿⣿⣿⣿⣿⣿⣿⣿⣿⣿⣿⣿⣿⣿⠀⠀⠀⠀⠀⠀⠀⠀⠀⠀⠀⠀</a:t>
            </a:r>
            <a:br/>
            <a:r>
              <a:t>⠀⠀⠀⠀⠀⠀⠀⠀⠀⠀⠀⣿⣿⣿⣿⣿⣿⣿⢕⢕⢕⢸⣿⣿⣿⣿⣿⣿⣿⣿⣿⣿⣿⣿⣿⣿⣿⣿⡄⠀⠀⠀⠀⢸⣿⣿⣿⣿⣿⣿⣿⣿⣿⣿⣿⣿⣿⣿⣿⣿⣿⣿⣿⣿⣿⣿⣿⣿⣿⠀⠀⠀⠀⠀⠀⠀⠀⠀⠀⠀⠀</a:t>
            </a:r>
            <a:br/>
            <a:r>
              <a:t>⠀⠀⠀⠀⠀⠀⠀⠀⠀⠀⠀⣿⣿⣿⣿⣿⣿⣿⢕⢕⢅⢸⣿⣿⣿⣿⣿⣿⣿⣿⣿⣿⣿⣿⣿⣿⣿⣿⡇⠀⠀⠀⠀⢸⣿⣿⣿⣿⣿⣿⣿⣿⣿⣿⣿⣿⣿⣿⣿⣿⣿⣿⣿⣿⣿⣿⣿⣿⣿⠀⠀⠀⠀⠀⠀⠀⠀⠀⠀⠀⠀</a:t>
            </a:r>
            <a:br/>
            <a:r>
              <a:t>⠀⠀⠀⠀⠀⠀⠀⠀⠀⠀⠀⣿⣿⣿⣿⣿⣿⣿⢕⢕⢕⢸⣿⣿⣿⣿⣿⣿⣿⣿⣿⣿⣿⣿⣿⣿⣿⣿⡇⠀⠀⠀⠀⠘⣿⣿⣿⣿⣿⣿⣿⣿⣿⣿⣿⣿⣿⣿⣿⣿⣿⣿⣿⣿⣿⣿⣿⣿⣿⠀⠀⠀⠀⠀⠀⠀⠀⠀⠀⠀⠀</a:t>
            </a:r>
            <a:br/>
            <a:r>
              <a:t>⠀⠀⠀⠀⠀⠀⠀⠀⠀⠀⠀⣿⣿⣿⣿⣿⣿⣿⢇⢕⢕⢸⣿⣿⣿⣿⣿⣿⣿⣿⣿⣿⣿⣿⣿⣿⣿⣿⡇⠀⠀⠀⠀⠀⢹⣿⣿⣿⣿⣿⣿⣿⣿⣿⣿⣿⣿⣿⣿⣿⣿⣿⣿⡝⢝⢝⢝⢿⣿⠀⠀⠀⠀⠀⠀⠀⠀⠀⠀⠀⠀</a:t>
            </a:r>
            <a:br/>
            <a:r>
              <a:t>⠀⠀⠀⠀⠀⠀⠀⠀⠀⠀⠀⣿⣿⣿⣿⣿⣿⣿⢇⢕⢕⢸⣿⣿⣿⣿⣿⣿⣿⣿⣿⣿⣿⣿⣿⣿⣿⣿⠕⠀⠀⢀⢀⠀⠀⢻⣿⣿⣿⣿⣿⣿⣿⣿⣿⣿⣿⣿⣿⣿⣿⣿⣿⣿⣿⣿⣿⣿⣿⠀⠀⠀⠀⠀⠀⠀⠀⠀⠀⠀⠀</a:t>
            </a:r>
            <a:br/>
            <a:r>
              <a:t>⠀⠀⠀⠀⠀⠀⠀⠀⠀⠀⠀⠛⠛⠛⠛⠛⠛⠛⠑⠑⠑⠘⠛⠛⠛⠛⠛⠛⠛⠛⠛⠛⠛⠛⠛⠛⠛⠛⠀⠀⠑⠑⠛⠓⠃⠘⠛⠛⠛⠛⠛⠛⠛⠛⠛⠛⠛⠛⠛⠛⠛⠛⠛⠛⠛⠛⠛⠛⠙⠀⠀⠀⠀⠀⠀⠀⠀⠀⠀⠀⠀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⠀⠀⠀⠀⠀⠀⠀⠀⠀⠀⠀⠁⠑⢕⢕⣕⢕⢜⢝⡟⣷⡧⢕⡜⢕⡕⢕⢕⢕⢕⢕⢕⢕⢕⢕⢕⢕⢕⢕⢕⢕⢕⢕⢸⢿⢯⣝⣽⣿⣿⣿⣿⣿⣿⣿⣿⣿⣿⣿⣿⣿⣿⣿⣿⣿⣿⣿⣿⣿⠀⠀⠀⠀⠀⠀⠀⠀⠀⠀⠀⠀</a:t>
            </a:r>
            <a:br/>
            <a:r>
              <a:t>⠀⠀⠀⠀⠀⠀⠀⠀⠀⠀⠀⠀⢕⢔⢕⠕⢕⡵⡵⣻⣟⢱⢕⢱⣵⣵⢵⢕⢕⢕⢕⢕⢕⢜⢕⢕⢕⢕⢱⢵⣵⢵⢕⣜⣝⣝⣹⣿⣿⣟⡿⢿⣽⣿⣿⣿⣿⣿⣿⣿⣿⣿⣿⣿⣿⣿⣿⣿⣿⠀⠀⠀⠀⠀⠀⠀⠀⠀⠀⠀⠀</a:t>
            </a:r>
            <a:br/>
            <a:r>
              <a:t>⠀⠀⠀⠀⠀⠀⠀⠀⠀⠀⠀⣷⣵⣕⢕⢕⢕⢕⢱⢜⢿⡿⢧⣽⣿⡇⣕⡕⢕⢕⢇⣵⣵⣷⡵⢕⢕⢱⡵⡷⣝⢽⢗⣗⢗⢇⣵⣾⣿⣿⢳⣽⡿⠟⠋⠉⠁⠁⠁⠀⠁⠉⠝⢿⣿⣿⣿⣿⣿⠀⠀⠀⠀⠀⠀⠀⠀⠀⠀⠀⠀</a:t>
            </a:r>
            <a:br/>
            <a:r>
              <a:t>⠀⠀⠀⠀⠀⠀⠀⠀⠀⠀⠀⠝⢻⣿⣷⣕⢕⢕⢕⢕⢧⣳⣾⣿⣯⣽⣿⣿⣯⣽⣿⣿⣝⣻⡷⢇⢕⢱⡕⡄⡱⢜⢝⢕⢾⢟⢟⢟⡝⢝⢕⠜⠑⠳⢦⣤⣄⡀⠀⠀⢀⠀⠀⠀⠁⠝⢿⣿⣿⠀⠀⠀⠀⠀⠀⠀⠀⠀⠀⠀⠀</a:t>
            </a:r>
            <a:br/>
            <a:r>
              <a:t>⠀⠀⠀⠀⠀⠀⠀⠀⠀⠀⠀⠀⢅⢜⢿⣿⣷⣕⢕⢕⢜⣿⣿⣷⣿⣿⣿⣿⣿⣿⣿⣿⣿⢟⢱⢮⡵⠞⠙⠁⠁⢕⢕⠕⠕⣽⣗⢻⢇⢜⠁⠀⠀⠀⠀⠈⢻⣿⣷⣄⠀⠀⠀⠀⠀⠀⠑⢻⣿⠀⠀⠀⠀⠀⠀⠀⠀⠀⠀⠀⠀</a:t>
            </a:r>
            <a:br/>
            <a:r>
              <a:t>⠀⠀⠀⠀⠀⠀⠀⠀⠀⠀⠀⠀⢄⢔⢕⢻⣿⣿⣧⢕⢕⢜⣿⣿⣿⣿⣿⣿⣿⣿⣿⣿⣏⢕⠕⢁⣀⣄⣄⣔⣵⣵⣵⢄⠀⢜⡸⢇⢕⠀⠀⠀⠀⠀⠀⠀⠀⠝⣿⣿⣧⡄⢀⢄⠐⠀⠀⠁⢹⠀⠀⠀⠀⠀⠀⠀⠀⠀⠀⠀⠀</a:t>
            </a:r>
            <a:br/>
            <a:r>
              <a:t>⠀⠀⠀⠀⠀⠀⠀⠀⠀⠀⠀⢕⢕⢕⢕⢕⢻⣿⣿⣇⢕⢕⢸⣿⣿⣿⣿⣿⣿⣿⣿⣿⣿⡕⢱⣾⣿⣿⣿⣿⣿⣿⣿⣷⢕⢕⣧⢗⢕⠀⠀⠀⠀⠀⠀⠀⠀⠀⠜⣿⣿⣿⡕⠅⠅⠁⠁⠑⢕⠀⠀⠀⠀⠀⠀⠀⠀⠀⠀⠀⠀</a:t>
            </a:r>
            <a:br/>
            <a:r>
              <a:t>⠀⠀⠀⠀⠀⠀⠀⠀⠀⠀⠀⢕⢕⢕⢕⢕⢜⣿⣿⣿⡕⢕⢜⣿⣿⣿⣿⣿⣿⣿⣿⣿⣿⣧⢸⣿⣿⡿⣿⣿⣟⣝⣿⣿⣿⣿⣿⡝⢀⢀⠀⠀⢀⢀⢀⠀⠀⢀⢄⢸⣿⣿⣿⡕⢔⢔⠀⠄⢔⠀⠀⠀⠀⠀⠀⠀⠀⠀⠀⠀⠀</a:t>
            </a:r>
            <a:br/>
            <a:r>
              <a:t>⠀⠀⠀⠀⠀⠀⠀⠀⠀⠀⠀⣿⣿⣷⣷⣷⣷⣿⣿⣿⡇⢕⢕⣿⣿⣿⣿⣿⣿⣿⣿⣿⣿⣿⣿⣿⣿⣿⣿⣿⣿⣿⣿⣿⣿⣱⣿⢇⢕⢕⢕⢕⢕⢕⢕⢕⢕⣕⣕⣼⣿⣿⣿⡇⢕⢔⠑⢕⢕⠀⠀⠀⠀⠀⠀⠀⠀⠀⠀⠀⠀</a:t>
            </a:r>
            <a:br/>
            <a:r>
              <a:t>⠀⠀⠀⠀⠀⠀⠀⠀⠀⠀⠀⣿⣿⣿⣿⣿⣿⣿⣿⣿⡇⢕⢕⢼⣿⣿⣿⣿⣿⣿⣿⣿⣿⣿⣿⣿⣿⣿⣿⣿⣯⣽⣿⣿⡿⢿⢿⡧⣱⣷⣾⣷⣿⣷⣿⣿⣿⣿⣿⣿⣿⣿⣿⡇⢕⢕⢕⢕⢕⠀⠀⠀⠀⠀⠀⠀⠀⠀⠀⠀⠀</a:t>
            </a:r>
            <a:br/>
            <a:r>
              <a:t>⠀⠀⠀⠀⠀⠀⠀⠀⠀⠀⠀⣿⣿⣿⣿⣿⣿⣿⣿⣿⣇⢕⢕⣻⣿⣿⣿⣿⣿⣿⣿⣿⣿⣿⣯⣿⣿⣿⣿⣽⣧⣿⣿⣿⡇⠑⢕⡹⣿⣿⣿⣿⣿⣿⣿⣿⣿⣿⣿⣿⣿⣿⣿⡇⢕⢕⢕⢕⢕⠀⠀⠀⠀⠀⠀⠀⠀⠀⠀⠀⠀</a:t>
            </a:r>
            <a:br/>
            <a:r>
              <a:t>⠀⠀⠀⠀⠀⠀⠀⠀⠀⠀⠀⣿⣿⣿⣿⣿⣿⣿⣿⣿⡇⢕⢕⣼⣿⣿⣿⣿⣿⣿⣿⣿⣿⣿⣿⣿⣿⡿⣿⣿⣿⣿⢿⠙⠀⢀⣵⣿⣿⣿⣿⣿⣿⣿⣿⣿⣿⣿⣿⣿⣿⣿⣿⡇⢕⢕⢕⢕⢕⠀⠀⠀⠀⠀⠀⠀⠀⠀⠀⠀⠀</a:t>
            </a:r>
            <a:br/>
            <a:r>
              <a:t>⠀⠀⠀⠀⠀⠀⠀⠀⠀⠀⠀⣿⣿⣿⣿⣿⣿⣿⣿⣿⣏⢕⢕⣿⣿⣿⣿⣿⣿⣿⣿⣿⣿⣿⣿⣿⣿⡇⢹⢿⢇⠁⠀⠀⠀⢸⣿⣿⣿⣿⣿⣿⣿⣿⣿⣿⣿⣿⣿⣿⣿⣿⣿⡏⢕⢕⢕⢕⢕⠀⠀⠀⠀⠀⠀⠀⠀⠀⠀⠀⠀</a:t>
            </a:r>
            <a:br/>
            <a:r>
              <a:t>⠀⠀⠀⠀⠀⠀⠀⠀⠀⠀⠀⣿⣿⣿⣿⣿⣿⣿⣿⣿⣿⢕⢕⣿⣿⣿⣿⣿⣿⣿⣿⣿⣿⣿⣿⣿⣿⡇⢁⠀⠀⠀⠀⠀⣠⣿⣿⣿⣿⣿⣿⣿⣿⣿⣿⣿⣿⣿⣿⣿⣿⣿⣿⢇⢕⢕⢕⢕⢕⠀⠀⠀⠀⠀⠀⠀⠀⠀⠀⠀⠀</a:t>
            </a:r>
            <a:br/>
            <a:r>
              <a:t>⠀⠀⠀⠀⠀⠀⠀⠀⠀⠀⠀⣿⣿⣿⣿⣿⣿⣿⣿⣿⢝⢕⢱⣿⣿⣿⣿⣿⣿⣿⣿⣿⣿⣿⣿⣿⣿⡇⢕⢐⢀⠀⠀⣼⣿⣿⣿⣿⣿⣿⣿⣿⣿⣿⣿⣿⣿⣿⣿⣿⣿⣿⣿⣗⣾⣧⡵⢵⢱⠀⠀⠀⠀⠀⠀⠀⠀⠀⠀⠀⠀</a:t>
            </a:r>
            <a:br/>
            <a:r>
              <a:t>⠀⠀⠀⠀⠀⠀⠀⠀⠀⠀⠀⣿⣿⣿⣿⣿⣿⣿⣿⡟⢕⢕⢸⣿⣿⣿⣿⣿⣿⣿⣿⣿⣿⣿⣿⣿⣿⣇⢕⠔⠐⠀⠔⣿⣿⣿⣿⣿⣿⣿⣿⣿⣿⣿⣿⣿⣿⣿⣿⣿⣿⣿⣿⣿⣿⣿⣯⣽⣾⠀⠀⠀⠀⠀⠀⠀⠀⠀⠀⠀⠀</a:t>
            </a:r>
            <a:br/>
            <a:r>
              <a:t>⠀⠀⠀⠀⠀⠀⠀⠀⠀⠀⠀⣿⣿⣿⣿⣿⣿⣿⣿⡇⢕⢕⢸⣿⣿⣿⣿⣿⣿⣿⣿⣿⣿⣿⣿⣿⣿⣿⡄⠔⠀⠀⠀⣿⣿⣿⣿⣿⣿⣿⣿⣿⣿⣿⣿⣿⣿⣿⣿⣿⣿⣿⣿⣿⣿⣿⣿⣿⣿⠀⠀⠀⠀⠀⠀⠀⠀⠀⠀⠀⠀</a:t>
            </a:r>
            <a:br/>
            <a:r>
              <a:t>⠀⠀⠀⠀⠀⠀⠀⠀⠀⠀⠀⣿⣿⣿⣿⣿⣿⣿⣿⡇⢕⢕⢸⣿⣿⣿⣿⣿⣿⣿⣿⣿⣿⣿⣿⣿⣿⣿⡇⠀⠀⠀⠀⢿⣿⣿⣿⣿⣿⣿⣿⣿⣿⣿⣿⣿⣿⣿⣿⣿⣿⣿⣿⣿⣿⣿⣿⣿⣿⠀⠀⠀⠀⠀⠀⠀⠀⠀⠀⠀⠀</a:t>
            </a:r>
            <a:br/>
            <a:r>
              <a:t>⠀⠀⠀⠀⠀⠀⠀⠀⠀⠀⠀⣿⣿⣿⣿⣿⣿⣿⣿⡧⢕⢕⢸⣿⣿⣿⣿⣿⣿⣿⣿⣿⣿⣿⣿⣿⣿⣿⡇⠀⠁⠀⠀⠸⣿⣿⣿⣿⣿⣿⣿⣿⣿⣿⣿⣿⣿⣿⣿⣿⣿⣿⣿⣿⣿⣿⣿⣿⣿⠀⠀⠀⠀⠀⠀⠀⠀⠀⠀⠀⠀</a:t>
            </a:r>
            <a:br/>
            <a:r>
              <a:t>⠀⠀⠀⠀⠀⠀⠀⠀⠀⠀⠀⣿⣿⣿⣿⣿⣿⣿⣿⣇⢕⢕⢱⣿⣿⣿⣿⣿⣿⣿⣿⣿⣿⣿⣿⣿⣿⣿⡇⠀⠀⠀⠀⠀⢻⣿⣿⣿⣿⣿⣿⣿⣿⣿⣿⣿⣿⣿⣿⣿⣿⣿⣿⢿⣿⣿⣿⣿⣿⠀⠀⠀⠀⠀⠀⠀⠀⠀⠀⠀⠀</a:t>
            </a:r>
            <a:br/>
            <a:r>
              <a:t>⠀⠀⠀⠀⠀⠀⠀⠀⠀⠀⠀⣿⣿⣿⣿⣿⣿⣿⣿⣏⢕⢕⢸⣿⣿⣿⣿⣿⣿⣿⣿⣿⣿⣿⣿⣿⣿⣿⢇⠔⣵⣷⣦⣄⡁⢿⣿⣿⣿⣿⣿⣿⣿⣿⣿⣿⣿⣿⣿⣿⣿⣿⣿⣇⣕⣕⢕⢕⣹⠀⠀⠀⠀⠀⠀⠀⠀⠀⠀⠀⠀</a:t>
            </a:r>
            <a:br/>
            <a:r>
              <a:t>⠀⠀⠀⠀⠀⠀⠀⠀⠀⠀⠀⣿⣿⣿⣿⣿⣿⣿⣿⡏⢕⢕⢸⣿⣿⣿⣿⣿⣿⣿⣿⣿⣿⣿⣿⣿⣿⣿⠁⠀⢱⣿⣿⣿⣿⣿⣿⣿⣿⣿⣿⣿⣿⣿⣿⣿⣿⣿⣿⣿⣿⣿⣿⣿⣿⣿⣿⣿⣿⠀⠀⠀⠀⠀⠀⠀⠀⠀⠀⠀⠀</a:t>
            </a:r>
            <a:br/>
            <a:r>
              <a:t>⠀⠀⠀⠀⠀⠀⠀⠀⠀⠀⠀⠛⠛⠛⠛⠛⠛⠛⠛⠓⠑⠑⠑⠛⠛⠛⠛⠛⠛⠛⠛⠛⠛⠛⠛⠛⠛⠃⠀⠀⠘⠛⠛⠛⠛⠛⠛⠛⠛⠛⠛⠛⠛⠛⠛⠛⠛⠛⠛⠛⠛⠛⠛⠛⠛⠛⠛⠛⠛⠀⠀⠀⠀⠀⠀⠀⠀⠀⠀⠀⠀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⠀⠀⠀⠀⠀⠀⠀⠀⠀⠀⠀⠀⠀⢁⠑⢁⠕⢕⢕⢕⢕⢕⢿⢿⢿⢕⢝⢽⣱⣾⡿⢝⢟⢽⢿⣿⣿⣷⣿⣿⣿⣿⣿⣿⣿⣿⣿⣿⣿⣿⣿⣿⣿⣿⣿⣿⣿⣿⣿⣿⣿⣿⣿⣿⣿⣿⣿⣿⣿⠀⠀⠀⠀⠀⠀⠀⠀⠀⠀⠀⠀</a:t>
            </a:r>
            <a:br/>
            <a:r>
              <a:t>⠀⠀⠀⠀⠀⠀⠀⠀⠀⠀⠀⠷⣷⣴⣅⢕⢕⢕⠁⠕⢕⢕⢸⣯⣵⢕⢱⣷⣷⢟⢳⢝⢹⣇⢱⣼⡼⢽⢽⠿⢿⣿⣿⣿⣿⣿⣿⣿⣿⣿⣿⣿⣿⣿⣿⣿⣿⡿⢿⢿⠟⠟⠟⠟⠿⢿⣿⣿⣿⠀⠀⠀⠀⠀⠀⠀⠀⠀⠀⠀⠀</a:t>
            </a:r>
            <a:br/>
            <a:r>
              <a:t>⠀⠀⠀⠀⠀⠀⠀⠀⠀⠀⠀⠀⠅⠝⢻⣿⣧⣕⢕⢕⢕⢕⢕⢜⢝⡕⢳⢇⢱⣵⡕⡕⢜⣹⢟⢕⢔⣱⢗⠰⢕⢫⢝⢹⢿⣿⣿⣿⣿⣿⣿⣿⣿⣿⡿⢟⣑⢄⠀⠀⠀⠀⠀⠀⠀⠀⠘⠝⢻⠀⠀⠀⠀⠀⠀⠀⠀⠀⠀⠀⠀</a:t>
            </a:r>
            <a:br/>
            <a:r>
              <a:t>⠀⠀⠀⠀⠀⠀⠀⠀⠀⠀⠀⢕⢕⢕⢅⢘⢿⣿⣷⣕⢕⢕⢕⢕⢕⢜⢏⢕⢕⢟⡟⡗⢇⢕⢕⠝⠑⠁⠀⢀⢄⢕⠑⠁⠑⣿⣿⣿⣿⣿⣿⣿⢝⠕⠁⠀⠈⠙⠻⣷⣴⣄⠀⠀⠀⠀⠀⠀⠀⠀⠀⠀⠀⠀⠀⠀⠀⠀⠀⠀⠀</a:t>
            </a:r>
            <a:br/>
            <a:r>
              <a:t>⠀⠀⠀⠀⠀⠀⠀⠀⠀⠀⠀⢄⢕⢕⠁⢕⢕⠝⢿⣿⣷⡕⢕⢕⢕⢇⢜⣇⢕⢕⢱⣼⣷⢕⢔⣴⣷⣷⣷⣷⣷⣷⣇⢄⠀⢟⣻⣿⣿⣿⡿⡟⠑⠀⠀⠀⠀⠀⠀⠈⢻⣿⣷⣔⠀⢀⠀⠀⠀⠀⠀⠀⠀⠀⠀⠀⠀⠀⠀⠀⠀</a:t>
            </a:r>
            <a:br/>
            <a:r>
              <a:t>⠀⠀⠀⠀⠀⠀⠀⠀⠀⠀⠀⢕⢕⢕⢕⢕⢅⢕⢜⢿⣿⣷⡕⢅⢕⢕⢝⡞⡕⢕⢝⣹⢝⡕⣼⣿⣿⣿⣿⣿⣿⣿⣿⡕⢕⣸⣿⢿⣿⣽⡽⢕⠀⠀⠀⠀⠀⠀⠀⠀⠀⢹⣿⣿⣷⡔⢔⠀⢄⠀⠀⠀⠀⠀⠀⠀⠀⠀⠀⠀⠀</a:t>
            </a:r>
            <a:br/>
            <a:r>
              <a:t>⠀⠀⠀⠀⠀⠀⠀⠀⠀⠀⠀⢕⢕⢕⢕⢕⢕⢕⢕⢜⣿⣿⣷⢕⢕⢕⢕⣟⣿⡕⢕⢽⢜⢷⣹⣿⣿⣿⣿⣯⣵⣼⣿⣧⣱⢿⣯⣿⣹⣿⡇⢀⠀⠀⠀⠀⠀⠀⠀⠀⠀⠀⢹⣿⣿⣷⡔⢅⢁⠀⠀⠀⠀⠀⠀⠀⠀⠀⠀⠀⠀</a:t>
            </a:r>
            <a:br/>
            <a:r>
              <a:t>⠀⠀⠀⠀⠀⠀⠀⠀⠀⠀⠀⣾⣾⣷⣷⣵⣵⣕⢕⡕⣻⣿⣿⡇⢕⢕⢜⣵⣽⣝⡝⣷⣕⣿⣿⣿⣿⣿⣿⡿⢿⣿⣿⣿⣵⢿⣳⣽⣿⣷⡕⢄⢄⢄⢄⢄⢄⢅⢅⢅⢄⢄⢕⣿⣿⣿⣇⢔⢕⠀⠀⠀⠀⠀⠀⠀⠀⠀⠀⠀⠀</a:t>
            </a:r>
            <a:br/>
            <a:r>
              <a:t>⠀⠀⠀⠀⠀⠀⠀⠀⠀⠀⠀⣿⣿⣿⣿⣿⣿⣿⣿⣿⣿⣿⣿⡇⢕⢕⢕⢕⢗⢇⣷⡷⢧⣵⢿⢿⣿⣿⣿⣟⣿⣿⣿⡿⢓⠣⢮⢿⣿⣧⣕⢕⢕⢕⣕⣵⣕⣕⣵⣵⣵⣷⣾⣿⣿⣿⣿⢕⢕⠀⠀⠀⠀⠀⠀⠀⠀⠀⠀⠀⠀</a:t>
            </a:r>
            <a:br/>
            <a:r>
              <a:t>⠀⠀⠀⠀⠀⠀⠀⠀⠀⠀⠀⣿⣿⣿⣿⣿⣿⣿⣿⣿⣿⣿⣿⡇⢕⢕⢱⢇⢜⣝⣿⣷⡫⡻⢿⢾⢿⣿⣿⣿⣿⣿⡿⠇⠀⢐⢜⣿⢿⢿⣷⣷⣿⣿⣿⣿⣿⣿⣿⣿⣿⣿⣿⣿⣿⣿⣿⢕⢕⠀⠀⠀⠀⠀⠀⠀⠀⠀⠀⠀⠀</a:t>
            </a:r>
            <a:br/>
            <a:r>
              <a:t>⠀⠀⠀⠀⠀⠀⠀⠀⠀⠀⠀⣿⣿⣿⣿⣿⣿⣿⣿⣿⣿⣿⣿⣇⢔⢕⢕⢗⢗⢞⣳⣷⣞⢗⢗⣳⣿⢻⣿⡟⢏⠑⠁⠀⢰⣷⣿⣿⣷⣷⣾⣿⣿⣿⣿⣿⣿⣿⣿⣿⣿⣿⣿⣿⣿⣿⣿⢕⢕⠀⠀⠀⠀⠀⠀⠀⠀⠀⠀⠀⠀</a:t>
            </a:r>
            <a:br/>
            <a:r>
              <a:t>⠀⠀⠀⠀⠀⠀⠀⠀⠀⠀⠀⣿⣿⣿⣿⣿⣿⣿⣿⣿⣿⣿⣿⡇⢕⢕⢱⣽⣼⣽⢽⣽⣽⣼⣿⣿⣿⢕⠙⠋⠀⠀⠀⠀⣿⣿⣿⣿⣿⣿⣿⣿⣿⣿⣿⣿⣿⣿⣿⣿⣿⣿⣿⣿⣿⣿⣿⢕⢕⠀⠀⠀⠀⠀⠀⠀⠀⠀⠀⠀⠀</a:t>
            </a:r>
            <a:br/>
            <a:r>
              <a:t>⠀⠀⠀⠀⠀⠀⠀⠀⠀⠀⠀⣿⣿⣿⣿⣿⣿⣿⣿⣿⣿⣿⣿⣇⢕⢕⢺⣿⣿⣷⣗⣞⣻⣿⣿⣿⣿⢄⢀⠀⢀⠀⣠⣾⣿⣿⣿⣿⣿⣿⣿⣿⣿⣿⣿⣿⣿⣿⣿⣿⣿⣿⣿⣿⣿⣿⡿⢕⢕⠀⠀⠀⠀⠀⠀⠀⠀⠀⠀⠀⠀</a:t>
            </a:r>
            <a:br/>
            <a:r>
              <a:t>⠀⠀⠀⠀⠀⠀⠀⠀⠀⠀⠀⣿⣿⣿⣿⣿⣿⣿⣿⣿⣿⣿⣿⢇⢑⢕⢻⢿⣿⣿⣻⣿⣿⣿⣿⣿⣿⢕⢕⠄⠀⢄⣿⣿⣿⣿⣿⣿⣿⣿⣿⣿⣿⣿⣿⣿⣿⣿⣿⣿⣿⣿⣿⣿⣿⣿⡝⢕⢕⠀⠀⠀⠀⠀⠀⠀⠀⠀⠀⠀⠀</a:t>
            </a:r>
            <a:br/>
            <a:r>
              <a:t>⠀⠀⠀⠀⠀⠀⠀⠀⠀⠀⠀⣿⣿⣿⣿⣿⣿⣿⣿⣿⣿⣿⡿⢕⢕⢕⡞⣷⣾⣿⣿⣿⣿⣿⣿⣿⣿⠑⢁⠀⠀⢸⣿⣿⣿⣿⣿⣿⣿⣿⣿⣿⣿⣿⣿⣿⣿⣿⣿⣿⣿⣿⣿⣿⣿⣿⣿⢽⢯⠀⠀⠀⠀⠀⠀⠀⠀⠀⠀⠀⠀</a:t>
            </a:r>
            <a:br/>
            <a:r>
              <a:t>⠀⠀⠀⠀⠀⠀⠀⠀⠀⠀⠀⣿⣿⣿⣿⣿⣿⣿⣿⣿⣿⣿⡇⢕⢕⢸⣿⣿⣿⣿⣿⣿⣿⣿⣿⣿⣿⡇⠀⠁⠀⢸⣿⣿⣿⣿⣿⣿⣿⣿⣿⣿⣿⣿⣿⣿⣿⣿⣿⣿⣿⣿⣿⣿⣿⣿⣿⣿⣿⠀⠀⠀⠀⠀⠀⠀⠀⠀⠀⠀⠀</a:t>
            </a:r>
            <a:br/>
            <a:r>
              <a:t>⠀⠀⠀⠀⠀⠀⠀⠀⠀⠀⠀⣿⣿⣿⣿⣿⣿⣿⣿⣿⣿⣿⡇⢕⢕⢸⣿⣿⣿⣿⣿⣿⣿⣿⣿⣿⣿⣷⠀⠀⠀⠜⣿⣿⣿⣿⣿⣿⣿⣿⣿⣿⣿⣿⣿⣿⣿⣿⣿⣿⣿⣿⣿⣿⣿⣿⣿⣿⣿⠀⠀⠀⠀⠀⠀⠀⠀⠀⠀⠀⠀</a:t>
            </a:r>
            <a:br/>
            <a:r>
              <a:t>⠀⠀⠀⠀⠀⠀⠀⠀⠀⠀⠀⣿⣿⣿⣿⣿⣿⣿⣿⣿⣿⣿⡇⢕⢅⢸⣿⣿⣿⣿⣿⣿⣿⣿⣿⣿⣿⡟⠑⠀⠀⢀⢻⣿⣿⣿⣿⣿⣿⣿⣿⣿⣿⣿⣿⣿⣿⣿⣿⣿⣿⣿⣿⣿⣿⣿⣿⣿⣿⠀⠀⠀⠀⠀⠀⠀⠀⠀⠀⠀⠀</a:t>
            </a:r>
            <a:br/>
            <a:r>
              <a:t>⠀⠀⠀⠀⠀⠀⠀⠀⠀⠀⠀⣿⣿⣿⣿⣿⣿⣿⣿⣿⣿⣿⡇⢕⢑⢸⣿⣿⣿⣿⣿⣿⣿⣿⣿⣿⣿⡇⠀⠘⢻⣿⣾⣿⣿⣿⣿⣿⣿⣿⣿⣿⣿⣿⣿⣿⣿⣿⣿⣿⣿⣿⣿⣿⣿⣿⣿⣿⣿⠀⠀⠀⠀⠀⠀⠀⠀⠀⠀⠀⠀</a:t>
            </a:r>
            <a:br/>
            <a:r>
              <a:t>⠀⠀⠀⠀⠀⠀⠀⠀⠀⠀⠀⣿⣿⣿⣿⣿⣿⣿⣿⣿⣿⣿⡏⢕⢕⢸⣿⣿⣿⣿⣿⣿⣿⣿⣿⣿⣿⠑⠀⠐⣿⣿⣿⣿⣿⣿⣿⣿⣿⣿⣿⣿⣿⣿⣿⣿⣿⣿⣿⣿⣿⣿⣿⢿⢿⢟⢝⢟⢿⠀⠀⠀⠀⠀⠀⠀⠀⠀⠀⠀⠀</a:t>
            </a:r>
            <a:br/>
            <a:r>
              <a:t>⠀⠀⠀⠀⠀⠀⠀⠀⠀⠀⠀⣿⣿⣿⣿⣿⣿⣿⣿⣿⣿⣿⡇⢕⢕⢸⣿⣿⣿⣿⣿⣿⣿⣿⣿⣿⡿⠀⠀⠀⣿⣿⣿⣿⣿⡿⢸⣿⣿⣿⣿⣿⣿⣿⣿⣿⣿⣿⣿⣿⣿⣿⣿⣿⣷⣧⣵⣵⣵⠀⠀⠀⠀⠀⠀⠀⠀⠀⠀⠀⠀</a:t>
            </a:r>
            <a:br/>
            <a:r>
              <a:t>⠀⠀⠀⠀⠀⠀⠀⠀⠀⠀⠀⣿⣿⣿⣿⣿⣿⣿⣿⣿⣿⣿⡇⢕⢕⢸⣿⣿⣿⣿⣿⣿⣿⣿⣿⣿⡇⠀⠀⠀⠈⠛⢿⣟⢏⢕⢜⣿⣿⣿⣿⣿⣿⣿⣿⣿⣿⣿⣿⣿⣿⣿⣿⣿⣿⣿⣿⣿⣿⠀⠀⠀⠀⠀⠀⠀⠀⠀⠀⠀⠀</a:t>
            </a:r>
            <a:br/>
            <a:r>
              <a:t>⠀⠀⠀⠀⠀⠀⠀⠀⠀⠀⠀⠛⠛⠛⠛⠛⠛⠛⠛⠛⠛⠛⠃⠑⠑⠑⠛⠛⠛⠛⠛⠛⠛⠛⠛⠛⠃⠀⠀⠀⠀⠀⠀⠛⠓⠑⠀⠛⠛⠛⠛⠛⠛⠛⠛⠛⠛⠛⠛⠛⠛⠛⠛⠋⠙⠙⠙⠙⠙⠀⠀⠀⠀⠀⠀⠀⠀⠀⠀⠀⠀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⠀⠀⠀⠀⠀⠀⠀⠀⠀⠀⠀⣄⡔⢕⢑⠕⢕⠕⢕⢱⢿⢞⣕⣸⣿⣿⣻⢞⢞⢿⢵⣿⢕⢕⢕⢕⢞⢵⢕⢕⢜⢕⢕⢕⢕⢕⢕⢱⢕⢜⢿⢷⣷⢇⢇⢜⢝⢏⢕⢕⡕⣟⣇⢕⢕⢱⢕⢜⣹⠀⠀⠀⠀⠀⠀⠀⠀⠀⠀⠀⠀</a:t>
            </a:r>
            <a:br/>
            <a:r>
              <a:t>⠀⠀⠀⠀⠀⠀⠀⠀⠀⠀⠀⠘⠙⠻⢷⣦⣅⢕⢕⢕⢑⢜⢻⢿⣿⣿⣷⢞⣿⡿⢽⢟⢝⢕⡵⠕⢑⢕⢕⢑⢕⡕⢜⣜⢞⢇⢕⢕⢕⢕⢕⣜⣵⡕⢕⢕⢕⢕⢕⠕⠕⠕⠙⠑⠑⠑⠕⢜⢾⠀⠀⠀⠀⠀⠀⠀⠀⠀⠀⠀⠀</a:t>
            </a:r>
            <a:br/>
            <a:r>
              <a:t>⠀⠀⠀⠀⠀⠀⠀⠀⠀⠀⠀⠀⢀⢔⢕⢝⢻⣿⣧⣕⢕⢕⢕⢕⢕⢏⣱⣼⡟⢇⣷⣧⢵⢕⢕⡱⠵⠞⠑⠈⠕⢕⢄⠜⢝⡵⡧⢕⢇⡷⢵⢗⢝⢗⢕⢕⠕⠥⣄⣀⡀⠀⠀⠀⠀⠀⠀⠀⠁⠀⠀⠀⠀⠀⠀⠀⠀⠀⠀⠀⠀</a:t>
            </a:r>
            <a:br/>
            <a:r>
              <a:t>⠀⠀⠀⠀⠀⠀⠀⠀⠀⠀⠀⢕⢕⢕⢕⢕⢑⠜⢻⣿⣷⣕⢕⢕⢕⢇⡼⢏⣝⢕⢻⢿⣏⢕⢁⢁⣄⣄⢐⣐⣕⡕⢀⠀⠁⢕⢕⢕⣱⢕⢕⢵⡕⢕⠕⠀⠀⠀⠀⠉⠻⣷⣦⣄⢀⠁⠀⠀⠀⠀⠀⠀⠀⠀⠀⠀⠀⠀⠀⠀⠀</a:t>
            </a:r>
            <a:br/>
            <a:r>
              <a:t>⠀⠀⠀⠀⠀⠀⠀⠀⠀⠀⠀⢁⢕⢕⢕⢕⢕⢕⢕⢝⣿⣿⣧⢕⢕⢕⢟⢿⣿⡏⢕⢣⣷⣵⣱⣿⣿⣿⣿⣿⣿⣿⣧⢄⢀⢕⣕⣕⣹⣿⣷⡕⢕⠕⠀⠀⠀⠀⠀⠀⠀⠈⢻⣿⣷⣕⢀⠀⢀⠀⠀⠀⠀⠀⠀⠀⠀⠀⠀⠀⠀</a:t>
            </a:r>
            <a:br/>
            <a:r>
              <a:t>⠀⠀⠀⠀⠀⠀⠀⠀⠀⠀⠀⢕⢕⢕⢕⢕⢕⢕⢕⢕⢜⣿⣿⣧⢕⢕⢕⢜⣝⣵⡜⢫⢿⡕⣿⣿⣿⢿⣿⢿⢟⣟⣿⡕⢕⢟⣿⣿⢟⢗⢕⢕⢕⠀⠀⠀⠀⠀⠀⠀⠀⠀⠀⢹⣿⣿⣷⡄⢄⠀⠀⠀⠀⠀⠀⠀⠀⠀⠀⠀⠀</a:t>
            </a:r>
            <a:br/>
            <a:r>
              <a:t>⠀⠀⠀⠀⠀⠀⠀⠀⠀⠀⠀⢕⢕⡕⢕⢕⢕⢕⢕⢕⢕⢸⣿⣿⡇⢕⢕⢱⣿⣿⣷⢕⣳⢷⣾⣿⣷⣿⣿⣿⣿⣿⣿⣷⢎⡽⣷⢾⢷⢵⣽⢷⢕⢀⠀⠀⠀⠀⠀⠀⠀⠀⠀⢁⢻⣿⣿⣷⢔⠀⠀⠀⠀⠀⠀⠀⠀⠀⠀⠀⠀</a:t>
            </a:r>
            <a:br/>
            <a:r>
              <a:t>⠀⠀⠀⠀⠀⠀⠀⠀⠀⠀⠀⣿⣿⣿⣿⣿⣿⣷⣵⣵⣵⣵⣿⣿⣿⢕⢅⢕⢼⢵⢾⣽⡽⡿⣿⣿⣿⣿⣿⣝⣹⣿⣿⣿⢮⢽⣝⡹⣹⣼⣿⡧⢔⢄⢄⢄⢄⢄⢅⢔⢔⢄⢔⢕⢸⣿⣿⣿⡇⠀⠀⠀⠀⠀⠀⠀⠀⠀⠀⠀⠀</a:t>
            </a:r>
            <a:br/>
            <a:r>
              <a:t>⠀⠀⠀⠀⠀⠀⠀⠀⠀⠀⠀⣿⣿⣿⣿⣿⣿⣿⣿⣿⣿⣿⣿⣿⣿⢕⢕⢕⣝⣟⣞⣻⣿⣿⣾⣿⣿⣿⣷⣷⣽⣿⣿⢇⠑⢝⣎⣇⣞⣿⣷⣇⢕⢕⣕⣱⣵⣵⣕⣵⣵⣷⣷⣿⣿⣿⣿⣿⡇⠀⠀⠀⠀⠀⠀⠀⠀⠀⠀⠀⠀</a:t>
            </a:r>
            <a:br/>
            <a:r>
              <a:t>⠀⠀⠀⠀⠀⠀⠀⠀⠀⠀⠀⣿⣿⣿⣿⣿⣿⣿⣿⣿⣿⣿⣿⣿⣿⢕⢕⢕⢿⢼⢽⣿⢿⢿⡿⣿⡿⣿⣿⡿⢿⢟⠙⠀⢄⣱⣿⣟⡿⢾⢿⢿⣷⣿⣿⣿⣿⣿⣿⣿⣿⣿⣿⣿⣿⣿⣿⣿⡇⠀⠀⠀⠀⠀⠀⠀⠀⠀⠀⠀⠀</a:t>
            </a:r>
            <a:br/>
            <a:r>
              <a:t>⠀⠀⠀⠀⠀⠀⠀⠀⠀⠀⠀⣿⣿⣿⣿⣿⣿⣿⣿⣿⣿⣿⣿⣿⣿⢇⢕⢕⣟⣝⣻⣿⣿⣿⣿⣿⡇⢹⢿⠇⠁⠀⠀⢰⣿⣿⣿⣿⣿⣿⣿⣽⣿⣿⣿⣿⣿⣿⣿⣿⣿⣿⣿⣿⣿⣿⣿⣿⡇⠀⠀⠀⠀⠀⠀⠀⠀⠀⠀⠀⠀</a:t>
            </a:r>
            <a:br/>
            <a:r>
              <a:t>⠀⠀⠀⠀⠀⠀⠀⠀⠀⠀⠀⣿⣿⣿⣿⣿⣿⣿⣿⣿⣿⣿⣿⣿⣿⢇⢕⢕⣷⣷⣷⢳⣷⣾⣿⣿⡇⢕⠀⠀⠀⠀⢄⣿⣿⣿⣿⣿⣿⣿⣿⣿⣿⣿⣿⣿⣿⣿⣿⣿⣿⣿⣿⣿⣿⣿⣿⣿⡇⠀⠀⠀⠀⠀⠀⠀⠀⠀⠀⠀⠀</a:t>
            </a:r>
            <a:br/>
            <a:r>
              <a:t>⠀⠀⠀⠀⠀⠀⠀⠀⠀⠀⠀⣿⣿⣿⣿⣿⣿⣿⣿⣿⣿⣿⣿⣿⣿⡇⢕⢜⣿⣿⣿⣿⣿⣿⣿⣿⢕⢕⢁⢄⠀⣾⣿⣿⣿⣿⣿⣿⣿⣿⣿⣿⣿⣿⣿⣿⣿⣿⣿⣿⣿⣿⣿⣿⣿⣿⣿⣿⡗⠀⠀⠀⠀⠀⠀⠀⠀⠀⠀⠀⠀</a:t>
            </a:r>
            <a:br/>
            <a:r>
              <a:t>⠀⠀⠀⠀⠀⠀⠀⠀⠀⠀⠀⣿⣿⣿⣿⣿⣿⣿⣿⣿⣿⣿⣿⣿⡟⢕⢕⢜⣿⣿⣿⣿⣿⣿⣿⣿⢕⢕⢕⢔⢰⣿⣿⣿⣿⣿⣿⣿⣿⣿⣿⣿⣿⣿⣿⣿⣿⣿⣿⣿⣿⣿⣿⣿⣿⣿⣿⣯⣕⠀⠀⠀⠀⠀⠀⠀⠀⠀⠀⠀⠀</a:t>
            </a:r>
            <a:br/>
            <a:r>
              <a:t>⠀⠀⠀⠀⠀⠀⠀⠀⠀⠀⠀⣿⣿⣿⣿⣿⣿⣿⣿⣿⣿⣿⣿⣿⢇⢕⢕⣜⣻⣿⣿⣿⣿⣿⣿⣿⡇⠁⢐⠀⢸⣿⣿⣿⣿⣿⣿⣿⣿⣿⣿⣿⣿⣿⣿⣿⣿⣿⣿⣿⣿⣿⣿⣿⣿⣿⣿⣷⣗⠀⠀⠀⠀⠀⠀⠀⠀⠀⠀⠀⠀</a:t>
            </a:r>
            <a:br/>
            <a:r>
              <a:t>⠀⠀⠀⠀⠀⠀⠀⠀⠀⠀⠀⣿⣿⣿⣿⣿⣿⣿⣿⣿⣿⣿⣿⣿⢕⢕⢕⢿⣿⣿⣿⣿⣿⣿⣿⣿⣇⠐⠄⠐⢸⣿⣿⣿⣿⣿⣿⣿⣿⣿⣿⣿⣿⣿⣿⣿⣿⣿⣿⣿⣿⣿⣿⣿⣿⣿⣿⣿⣿⠀⠀⠀⠀⠀⠀⠀⠀⠀⠀⠀⠀</a:t>
            </a:r>
            <a:br/>
            <a:r>
              <a:t>⠀⠀⠀⠀⠀⠀⠀⠀⠀⠀⠀⣿⣿⣿⣿⣿⣿⣿⣿⣿⣿⣿⣿⣿⢕⠕⠕⣿⣿⣿⣿⣿⣿⣿⣿⣿⡟⠔⠀⠀⠘⣿⣿⣿⣿⣿⣿⣿⣿⣿⣿⣿⣿⣿⣿⣿⣿⣿⣿⣿⣿⣿⣿⣿⣿⣿⣿⣿⣿⠀⠀⠀⠀⠀⠀⠀⠀⠀⠀⠀⠀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⠀⠀⠀⠀⠀⠀⠀⠀⠀⠀⠀⣿⣿⣿⣿⣿⣿⣿⣿⣿⣿⣿⣿⣿⢕⢕⢕⣾⣿⣿⣿⣿⣿⣿⣿⣿⡇⠀⠀⢀⣄⣿⣿⣿⣿⣿⣿⣿⣿⣿⣿⣿⣿⣿⣿⣿⣿⣿⣿⣿⣿⣿⣿⣿⣿⣿⣿⣿⣿⠀⠀⠀⠀⠀⠀⠀⠀⠀⠀⠀⠀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⠀⠀⠀⠀⠀⠀⠀⠀⠀⠀⠀⣿⣿⣿⣿⣿⣿⣿⣿⣿⣿⣿⣿⣿⡇⢕⢕⣿⣿⣿⣿⣿⣿⣿⣿⣿⡇⠀⠀⠁⣸⣿⣿⣿⣿⣿⣿⣿⣿⣿⣿⣿⣿⣿⣿⣿⣿⣿⣿⣿⣿⣿⣿⣿⣿⣿⣿⣿⣿⠀⠀⠀⠀⠀⠀⠀⠀⠀⠀⠀⠀</a:t>
            </a:r>
            <a:br/>
            <a:r>
              <a:t>⠀⠀⠀⠀⠀⠀⠀⠀⠀⠀⠀⣿⣿⣿⣿⣿⣿⣿⣿⣿⣿⣿⣿⣿⡕⢕⢑⣿⣿⣿⣿⣿⣿⣿⣿⣿⢇⠀⠀⠀⣽⣿⣿⣿⣿⣿⡻⣿⣿⣿⣿⣿⣿⣿⣿⣿⣿⣿⣿⣿⣿⣿⣿⣿⣟⡟⢟⢝⢜⠀⠀⠀⠀⠀⠀⠀⠀⠀⠀⠀⠀</a:t>
            </a:r>
            <a:br/>
            <a:r>
              <a:t>⠀⠀⠀⠀⠀⠀⠀⠀⠀⠀⠀⣿⣿⣿⣿⣿⣿⣿⣿⣿⣿⣿⣿⣿⢕⢕⢕⣿⣿⣿⣿⣿⣿⣿⣿⣿⢕⠀⠀⠀⠸⢿⣿⣿⣿⢟⠑⣿⣿⣿⣿⣿⣿⣿⣿⣿⣿⣿⣿⣿⣿⣿⣿⣿⣿⣿⣿⣷⣷⠀⠀⠀⠀⠀⠀⠀⠀⠀⠀⠀⠀</a:t>
            </a:r>
            <a:br/>
            <a:r>
              <a:t>⠀⠀⠀⠀⠀⠀⠀⠀⠀⠀⠀⣿⣿⣿⣿⣿⣿⣿⣿⣿⣿⣿⣿⣿⢕⢕⢕⣿⣿⣿⣿⣿⣿⣿⣿⣿⠀⠀⠀⠀⠀⠀⣿⣽⣝⢕⠀⢹⣿⣿⣿⣿⣿⣿⣿⣿⣿⣿⣿⣿⣿⣿⣿⣿⣿⣿⣿⣿⣿⠀⠀⠀⠀⠀⠀⠀⠀⠀⠀⠀⠀</a:t>
            </a:r>
            <a:br/>
            <a:r>
              <a:t>⠀⠀⠀⠀⠀⠀⠀⠀⠀⠀⠀⠛⠛⠛⠛⠛⠛⠛⠛⠛⠛⠛⠛⠋⠑⠑⠑⠛⠛⠛⠛⠛⠛⠛⠛⠛⠀⠀⠀⠀⠀⠀⠛⠛⠛⠓⠃⠚⠛⠛⠛⠛⠛⠛⠛⠛⠛⠛⠛⠛⠛⠛⠋⠙⠙⠙⠑⠑⠑⠀⠀⠀⠀⠀⠀⠀⠀⠀⠀⠀⠀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⠀⠀⠀⠀⠀⠀⠀⠀⠀⠀⠀⠴⢵⣕⣕⡕⢕⢅⢕⢕⢜⢻⢟⣿⣿⣿⣿⣿⣿⣿⣿⣿⣿⣿⣧⣹⡼⢝⢳⢗⢗⢜⢕⢕⢕⢕⢕⢱⢇⢞⢕⢟⢺⢿⡟⢟⢱⢏⢝⢕⡿⢿⣿⣿⣿⣿⡿⢵⣿⠀⠀⠀⠀⠀⠀⠀⠀⠀⠀⠀⠀</a:t>
            </a:r>
            <a:br/>
            <a:r>
              <a:t>⠀⠀⠀⠀⠀⠀⠀⠀⠀⠀⠀⠀⠁⠈⠙⢟⢷⣧⣕⡕⢕⢅⢜⢻⣿⣿⣿⣿⣿⣿⣿⣿⣿⡏⢇⢛⢍⢕⢅⡁⡱⢇⠇⢕⢕⣜⢕⢕⢕⢕⢕⢕⣱⣼⣧⢵⢕⢕⡕⢕⠕⠑⠑⠑⠁⠁⠁⠈⠑⠀⠀⠀⠀⠀⠀⠀⠀⠀⠀⠀⠀</a:t>
            </a:r>
            <a:br/>
            <a:r>
              <a:t>⠀⠀⠀⠀⠀⠀⠀⠀⠀⠀⠀⠀⢄⢔⢔⢔⢕⢝⢻⣿⣧⣕⢕⢕⢜⢹⣿⣿⣿⣿⣿⣿⡿⢇⢕⢵⠓⠋⠁⠁⢕⢇⢔⠜⢝⢿⢷⢳⢟⢕⢵⢟⢻⢎⢕⢕⢕⠕⠓⠢⢴⣤⣀⢀⠀⠀⠀⠀⠀⠀⠀⠀⠀⠀⠀⠀⠀⠀⠀⠀⠀</a:t>
            </a:r>
            <a:br/>
            <a:r>
              <a:t>⠀⠀⠀⠀⠀⠀⠀⠀⠀⠀⠀⢄⢕⢕⢕⢕⢕⢕⢕⢜⢻⣿⣷⡕⢕⢕⢝⣿⣿⣽⣿⣿⡧⡕⢄⣠⣤⣔⣔⣄⣕⣕⢀⠀⢱⣷⣷⡕⡕⣱⣕⢎⢳⢷⢕⢕⠁⠀⠀⠀⠀⠈⠝⣿⣷⣔⡁⠀⠀⠀⠀⠀⠀⠀⠀⠀⠀⠀⠀⠀⠀</a:t>
            </a:r>
            <a:br/>
            <a:r>
              <a:t>⠀⠀⠀⠀⠀⠀⠀⠀⠀⠀⠀⢅⢕⢕⢕⢕⢕⢔⢕⢕⢅⢹⣿⣿⣇⢕⢕⢝⢻⣿⣿⡟⣻⡵⣾⣿⣿⣿⣿⣿⣿⣿⣧⢄⢕⢷⣇⣵⣵⣵⣿⡿⢿⢕⢕⠀⠀⠀⠀⠀⠀⠀⠀⠈⢻⣿⣿⣔⢀⠀⠀⠀⠀⠀⠀⠀⠀⠀⠀⠀⠀</a:t>
            </a:r>
            <a:br/>
            <a:r>
              <a:t>⠀⠀⠀⠀⠀⠀⠀⠀⠀⠀⠀⢕⢕⢕⢕⢕⢕⢕⢕⢕⢕⢕⢹⣿⣿⣇⢕⢕⢸⣿⣿⣿⢽⢇⣿⣿⢟⣿⣿⣏⣝⣽⣿⢇⣼⣿⣿⣿⢿⣇⣝⣗⡕⡕⠑⠀⠀⠀⠀⠀⠀⠀⠀⠀⠀⢻⣿⣿⣧⠀⠀⠀⠀⠀⠀⠀⠀⠀⠀⠀⠀</a:t>
            </a:r>
            <a:br/>
            <a:r>
              <a:t>⠀⠀⠀⠀⠀⠀⠀⠀⠀⠀⠀⣵⣵⣵⣱⣵⣕⡕⢕⢕⢕⢕⢕⢻⣿⣿⡕⢕⢜⣿⣿⣿⣟⣿⣿⣿⣿⣿⣿⣿⣿⣿⣿⡏⣟⣿⣿⣿⣿⡟⣗⣷⣗⢕⠀⠀⠀⠀⠀⠀⠀⠀⠀⠀⠀⢁⢿⣿⣿⠀⠀⠀⠀⠀⠀⠀⠀⠀⠀⠀⠀</a:t>
            </a:r>
            <a:br/>
            <a:r>
              <a:t>⠀⠀⠀⠀⠀⠀⠀⠀⠀⠀⠀⣿⣿⣿⣿⣿⣿⣿⣿⣿⣧⣧⣵⣾⣿⣿⡇⢕⢕⢳⣾⣿⢿⣿⣿⣿⣿⡿⢿⢵⣿⣿⣿⠿⢽⣿⣼⡽⣽⢽⣿⣿⡿⢇⢔⢄⢄⢔⢄⢔⢕⢕⢔⢔⢕⢕⣸⣿⣿⠀⠀⠀⠀⠀⠀⠀⠀⠀⠀⠀⠀</a:t>
            </a:r>
            <a:br/>
            <a:r>
              <a:t>⠀⠀⠀⠀⠀⠀⠀⠀⠀⠀⠀⣿⣿⣿⣿⣿⣿⣿⣿⣿⣿⣿⣿⣿⣿⣿⡇⢕⢕⣸⣽⣽⣿⣿⣿⣿⣿⣿⣿⣾⣿⣿⡿⠑⢕⢻⣽⣿⣿⣿⣿⣿⣿⣧⢕⣱⣵⣵⣵⣧⣵⣷⣿⣿⣿⣿⣿⣿⣿⠀⠀⠀⠀⠀⠀⠀⠀⠀⠀⠀⠀</a:t>
            </a:r>
            <a:br/>
            <a:r>
              <a:t>⠀⠀⠀⠀⠀⠀⠀⠀⠀⠀⠀⣿⣿⣿⣿⣿⣿⣿⣿⣿⣿⣿⣿⣿⣿⣿⡗⢕⢕⢟⣟⣟⣻⣟⣿⣿⡻⣿⡟⢟⠏⠁⠀⣰⣵⣿⣿⣗⣻⣿⣿⣟⣿⣿⣿⣿⣿⣿⣿⣿⣿⣿⣿⣿⣿⣿⣿⣿⣿⠀⠀⠀⠀⠀⠀⠀⠀⠀⠀⠀⠀</a:t>
            </a:r>
            <a:br/>
            <a:r>
              <a:t>⠀⠀⠀⠀⠀⠀⠀⠀⠀⠀⠀⣿⣿⣿⣿⣿⣿⣿⣿⣿⣿⣿⣿⣿⣿⣿⡗⢕⢕⢹⣧⡽⣿⣿⣿⣿⠕⠙⠙⠁⠀⠀⢰⣿⣿⣿⣿⣿⣿⣿⣿⣿⣿⣿⣿⣿⣿⣿⣿⣿⣿⣿⣿⣿⣿⣿⣿⣿⣿⠀⠀⠀⠀⠀⠀⠀⠀⠀⠀⠀⠀</a:t>
            </a:r>
            <a:br/>
            <a:r>
              <a:t>⠀⠀⠀⠀⠀⠀⠀⠀⠀⠀⠀⣿⣿⣿⣿⣿⣿⣿⣿⣿⣿⣿⣿⣿⣿⣿⣯⢕⢕⣿⣿⣿⣿⣿⣿⡏⢔⢅⠀⢀⢀⣠⣾⣿⣿⣿⣿⣿⣿⣿⣿⣿⣿⣿⣿⣿⣿⣿⣿⣿⣿⣿⣿⣿⣿⣿⣿⣿⣿⠀⠀⠀⠀⠀⠀⠀⠀⠀⠀⠀⠀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⠀⠀⠀⠀⠀⠀⠀⠀⠀⠀⠀⣿⣿⣿⣿⣿⣿⣿⣿⣿⣿⣿⣿⣿⣿⣿⣗⢕⢕⣿⣿⣿⣿⣿⣿⢕⢕⢔⠔⢀⣾⣿⣿⣿⣿⣿⣿⣿⣿⣿⣿⣿⣿⣿⣿⣿⣿⣿⣿⣿⣿⣿⣿⣿⣿⣿⣿⣿⣿⠀⠀⠀⠀⠀⠀⠀⠀⠀⠀⠀⠀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⠀⠀⠀⠀⠀⠀⠀⠀⠀⠀⠀⣿⣿⣿⣿⣿⣿⣿⣿⣿⣿⣿⣿⣿⣿⣿⢕⢕⢕⣿⣿⣿⣿⣿⣿⢁⠐⢕⢁⢸⣿⣿⣿⣿⣿⣿⣿⣿⣿⣿⣿⣿⣿⣿⣿⣿⣿⣿⣿⣿⣿⣿⣿⣿⣿⣿⣿⣿⣿⠀⠀⠀⠀⠀⠀⠀⠀⠀⠀⠀⠀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⠀⠀⠀⠀⠀⠀⠀⠀⠀⠀⠀⣿⣿⣿⣿⣿⣿⣿⣿⣿⣿⣿⣿⣿⣿⣏⢕⢕⢸⣿⣿⣿⣿⣿⣿⡇⠀⠑⠔⢸⣿⣿⣿⣿⣿⣿⣿⣿⣿⣿⣿⣿⣿⣿⣿⣿⣿⣿⣿⣿⣿⣿⣿⣿⣿⣿⣿⣿⣿⠀⠀⠀⠀⠀⠀⠀⠀⠀⠀⠀⠀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⠀⠀⠀⠀⠀⠀⠀⠀⠀⠀⠀⣿⣿⣿⣿⣿⣿⣿⣿⣿⣿⣿⣿⣿⣿⡇⢕⢕⢸⣿⣿⣿⣿⣿⣿⡇⠀⠀⠀⢸⣿⣿⣿⣿⣿⣿⣿⣿⣿⣿⣿⣿⣿⣿⣿⣿⣿⣿⣿⣿⣿⣿⣿⣿⣿⣿⣿⣿⣿⠀⠀⠀⠀⠀⠀⠀⠀⠀⠀⠀⠀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⠀⠀⠀⠀⠀⠀⠀⠀⠀⠀⠀⣿⣿⣿⣿⣿⣿⣿⣿⣿⣿⣿⣿⣿⣿⡇⢕⢕⢸⣿⣿⣿⣿⣿⣿⡇⠀⠀⠀⠘⣿⣿⣿⣿⣿⣿⣿⣿⣿⣿⣿⣿⣿⣿⣿⣿⣿⣿⣿⣿⣿⣿⣿⣿⣿⣿⣿⣿⣿⠀⠀⠀⠀⠀⠀⠀⠀⠀⠀⠀⠀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⠀⠀⠀⠀⠀⠀⠀⠀⠀⠀⠀⣿⣿⣿⣿⣿⣿⣿⣿⣿⣿⣿⣿⣿⣿⡇⢕⢕⣿⣿⣿⣿⣿⣿⣿⡇⠀⠀⠀⠀⣻⣿⣿⣿⣿⣿⣿⣿⣿⣿⣿⣿⣿⣿⣿⣿⣿⣿⣿⣿⣿⣿⣿⣿⣿⣿⣿⣿⣿⠀⠀⠀⠀⠀⠀⠀⠀⠀⠀⠀⠀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⠀⠀⠀⠀⠀⠀⠀⠀⠀⠀⠀⣿⣿⣿⣿⣿⣿⣿⣿⣿⣿⣿⣿⣿⣿⡧⢕⣼⣿⣿⣿⣿⣿⣿⣿⡇⠀⠀⠀⠁⢹⣿⣿⣿⣿⣿⣿⣿⣿⣿⣿⣿⣿⣿⣿⣿⣿⣿⣿⣿⣿⣿⣿⣿⣿⣿⣿⣿⣿⠀⠀⠀⠀⠀⠀⠀⠀⠀⠀⠀⠀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⠀⠀⠀⠀⠀⠀⠀⠀⠀⠀⠀⣿⣿⣿⣿⣿⣿⣿⣿⣿⣿⣿⣿⣿⣿⡇⢕⢹⣿⣿⣿⣿⣿⣿⣿⣿⠀⠀⠀⠀⢸⣿⣿⣿⣿⣿⡿⣿⣿⣿⣿⣿⣿⣿⣿⣿⣿⣿⣿⣿⣿⣿⣿⣿⣿⣿⣝⢝⢝⠀⠀⠀⠀⠀⠀⠀⠀⠀⠀⠀⠀</a:t>
            </a:r>
            <a:br/>
            <a:r>
              <a:t>⠀⠀⠀⠀⠀⠀⠀⠀⠀⠀⠀⣿⣿⣿⣿⣿⣿⣿⣿⣿⣿⣿⣿⣿⣿⣇⢕⣸⣿⣿⣿⣿⣿⣿⣿⣿⠀⠀⠀⠀⢸⣿⣿⣿⣿⣿⡇⠸⣿⣿⣿⣿⣿⣿⣿⣿⣿⣿⣿⣿⣿⣿⣿⣿⣿⣿⣿⣿⣿⠀⠀⠀⠀⠀⠀⠀⠀⠀⠀⠀⠀</a:t>
            </a:r>
            <a:br/>
            <a:r>
              <a:t>⠀⠀⠀⠀⠀⠀⠀⠀⠀⠀⠀⣿⣿⣿⣿⣿⣿⣿⣿⣿⣿⣿⣿⣿⣿⡇⢕⣿⣿⣿⢿⢿⣿⣿⣿⣿⠀⠀⠀⠀⢸⣿⣿⣿⣻⡟⠕⠀⣿⣿⣿⣿⣿⣿⣿⣿⣿⣿⣿⣿⣿⣿⣿⣿⣿⣿⣿⣿⣿⠀⠀⠀⠀⠀⠀⠀⠀⠀⠀⠀⠀</a:t>
            </a:r>
            <a:br/>
            <a:r>
              <a:t>⠀⠀⠀⠀⠀⠀⠀⠀⠀⠀⠀⠛⠛⠛⠛⠛⠛⠛⠛⠛⠛⠛⠛⠙⠑⠑⠚⠛⠛⠛⠑⠑⠙⠛⠙⠋⠀⠀⠘⠂⠘⠛⠛⠛⠛⠓⠃⠐⠛⠛⠛⠛⠛⠛⠛⠛⠛⠛⠛⠛⠙⠙⠙⠙⠙⠙⠑⠑⠑⠀⠀⠀⠀⠀⠀⠀⠀⠀⠀⠀⠀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⠀⠀⠀⠀⠀⠀⠀⠀⠀⠀⠀⠑⠓⠷⢵⣵⣕⡕⢕⢕⢕⢕⢜⢿⢻⣿⣿⣿⣿⣿⣿⣿⣿⣿⣿⣿⣿⣽⡯⢹⢿⡿⢿⣿⣿⣽⣿⣽⣿⣿⣿⣿⣿⣿⣿⣿⣿⣿⣧⣝⣱⣷⣷⣿⣿⣿⣿⣿⢿⠀⠀⠀⠀⠀⠀⠀⠀⠀⠀⠀⠀</a:t>
            </a:r>
            <a:br/>
            <a:r>
              <a:t>⠀⠀⠀⠀⠀⠀⠀⠀⠀⠀⠀⢖⢔⠀⠁⠁⠉⢟⢷⣧⣕⡕⢕⢅⢜⢿⣿⣿⣿⣿⣿⣿⣿⣿⡟⢟⢜⢝⢍⢙⣟⢿⢿⣻⣽⣿⣿⣿⣿⣿⣿⣿⣿⣿⣿⣿⣿⣿⣿⣿⡿⢟⠃⠘⠑⠁⠁⠀⠁⠀⠀⠀⠀⠀⠀⠀⠀⠀⠀⠀⠀</a:t>
            </a:r>
            <a:br/>
            <a:r>
              <a:t>⠀⠀⠀⠀⠀⠀⠀⠀⠀⠀⠀⠀⠀⠔⢔⢕⢕⢕⢕⢝⢿⣿⣧⡕⢕⢕⢝⣿⣿⣿⣿⣿⡿⢏⢕⢵⠗⠏⠑⠁⢕⢕⢅⢝⣿⣿⣿⣿⣿⣿⣿⣿⣿⣿⣿⣿⣿⣿⢟⠙⠑⠗⢶⣴⣄⡀⠀⠀⢀⠀⠀⠀⠀⠀⠀⠀⠀⠀⠀⠀⠀</a:t>
            </a:r>
            <a:br/>
            <a:r>
              <a:t>⠀⠀⠀⠀⠀⠀⠀⠀⠀⠀⠀⢀⢔⢕⢕⢕⢕⢕⢕⢕⢕⢜⢿⣿⣧⡕⢔⢜⢻⣿⣿⣿⣧⡕⢄⣄⣄⣔⢔⣐⣕⡄⠀⠀⣹⣿⣿⣿⣿⣿⣿⣿⣿⣿⣿⣿⣿⠏⠀⠀⠀⠀⠀⠈⠝⢿⣷⣦⡅⠀⠀⠀⠀⠀⠀⠀⠀⠀⠀⠀⠀</a:t>
            </a:r>
            <a:br/>
            <a:r>
              <a:t>⠀⠀⠀⠀⠀⠀⠀⠀⠀⠀⠀⢕⢕⢕⢕⢕⢕⢕⢕⢕⢕⢕⢕⢻⣿⣿⡕⢕⢜⢻⣿⣿⣿⢣⣾⣿⣿⣿⣿⣿⣿⣿⡆⢄⣻⣿⣿⣿⣿⣿⣿⣿⣿⣿⣿⣿⠇⠀⠀⠀⠀⠀⠀⠀⠀⠘⢻⣿⣿⠀⠀⠀⠀⠀⠀⠀⠀⠀⠀⠀⠀</a:t>
            </a:r>
            <a:br/>
            <a:r>
              <a:t>⠀⠀⠀⠀⠀⠀⠀⠀⠀⠀⠀⢕⢕⢕⢕⢕⢕⢕⢕⢕⢕⢕⢕⢕⢻⣿⣿⡕⢕⢕⣿⣿⣿⣞⣿⡿⢟⣿⡟⣝⢹⣿⣇⢱⣿⣿⣿⣿⣿⣿⣿⣿⣿⣿⣿⡇⠀⠀⠀⠀⠀⠀⠀⠀⠀⠀⠁⢻⣿⠀⠀⠀⠀⠀⠀⠀⠀⠀⠀⠀⠀</a:t>
            </a:r>
            <a:br/>
            <a:r>
              <a:t>⠀⠀⠀⠀⠀⠀⠀⠀⠀⠀⠀⣾⣷⣷⣧⣵⣵⣵⣵⣕⣕⡕⢕⢕⢜⣿⣿⣧⢕⢕⢿⣿⣿⣿⣿⣿⣿⣿⣿⣿⣿⣿⣿⢻⣿⣿⣿⣿⣿⣿⣿⣿⣿⣿⣿⢕⠐⠀⠀⠀⠀⠀⠀⠀⠀⠄⢀⢘⣿⠀⠀⠀⠀⠀⠀⠀⠀⠀⠀⠀⠀</a:t>
            </a:r>
            <a:br/>
            <a:r>
              <a:t>⠀⠀⠀⠀⠀⠀⠀⠀⠀⠀⠀⣿⣿⣿⣿⣿⣿⣿⣿⣿⣿⣿⣿⣷⣷⣿⣿⣿⢕⢕⢸⣿⣿⣿⣿⣿⣿⡿⢧⣼⣿⣿⡿⢿⣿⣿⣿⣿⣿⣿⣿⣿⣿⣿⣿⢕⢕⢕⢔⢕⢕⢕⢕⢕⢕⢕⣕⡕⣿⠀⠀⠀⠀⠀⠀⠀⠀⠀⠀⠀⠀</a:t>
            </a:r>
            <a:br/>
            <a:r>
              <a:t>⠀⠀⠀⠀⠀⠀⠀⠀⠀⠀⠀⣿⣿⣿⣿⣿⣿⣿⣿⣿⣿⣿⣿⣿⣿⣿⣿⣿⢕⢕⢸⣿⣿⣿⣿⣿⣷⣿⣷⣷⣿⣿⠇⢔⢸⣿⣿⣿⣿⣿⣿⣿⣿⣿⣿⡕⣕⣵⣷⣧⣾⣷⣾⣿⣿⣿⣿⣿⣿⠀⠀⠀⠀⠀⠀⠀⠀⠀⠀⠀⠀</a:t>
            </a:r>
            <a:br/>
            <a:r>
              <a:t>⠀⠀⠀⠀⠀⠀⠀⠀⠀⠀⠀⣿⣿⣿⣿⣿⣿⣿⣿⣿⣿⣿⣿⣿⣿⣿⣿⣿⡕⢕⢸⣿⣿⣿⣿⣿⣿⣿⡿⢟⠙⠁⢄⣕⣾⣿⣿⣿⣿⣿⣿⣿⣿⣿⣿⣿⣿⣿⣿⣿⣿⣿⣿⣿⣿⣿⣿⣿⣿⠀⠀⠀⠀⠀⠀⠀⠀⠀⠀⠀⠀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⠀⠀⠀⠀⠀⠀⠀⠀⠀⠀⠀⣿⣿⣿⣿⣿⣿⣿⣿⣿⣿⣿⣿⣿⣿⣿⣿⣿⢇⢕⢸⣿⣿⣿⣿⡏⢜⠙⠁⠀⠀⢠⣾⣿⣿⣿⣿⣿⣿⣿⣿⣿⣿⣿⣿⣿⣿⣿⣿⣿⣿⣿⣿⣿⣿⣿⣿⣿⣿⠀⠀⠀⠀⠀⠀⠀⠀⠀⠀⠀⠀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⠀⠀⠀⠀⠀⠀⠀⠀⠀⠀⠀⣿⣿⣿⣿⣿⣿⣿⣿⣿⣿⣿⣿⣿⣿⣿⣿⣿⡕⢕⢾⣿⣿⣿⡿⢕⢕⠄⠀⠀⣄⣾⣿⣿⣿⣿⣿⣿⣿⣿⣿⣿⣿⣿⣿⣿⣿⣿⣿⣿⣿⣿⣿⣿⣿⣿⣿⣿⣿⠀⠀⠀⠀⠀⠀⠀⠀⠀⠀⠀⠀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⠀⠀⠀⠀⠀⠀⠀⠀⠀⠀⠀⣿⣿⣿⣿⣿⣿⣿⣿⣿⣿⣿⣿⣿⣿⣿⣿⣿⢇⢕⣿⣿⣿⣿⡇⠐⢕⠕⢕⣾⣿⣿⣿⣿⣿⣿⣿⣿⣿⣿⣿⣿⣿⣿⣿⣿⣿⣿⣿⣿⣿⣿⣿⣿⣿⣿⣿⣿⣿⠀⠀⠀⠀⠀⠀⠀⠀⠀⠀⠀⠀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⠀⠀⠀⠀⠀⠀⠀⠀⠀⠀⠀⣿⣿⣿⣿⣿⣿⣿⣿⣿⣿⣿⣿⣿⣿⣿⣿⡇⢕⢱⣿⣿⣿⣿⢕⠀⠕⢑⢸⣿⣿⣿⣿⣿⣿⣿⣿⣿⣿⣿⣿⣿⣿⣿⣿⣿⣿⣿⣿⣿⣿⣿⣿⣿⣿⣿⣿⣿⣿⠀⠀⠀⠀⠀⠀⠀⠀⠀⠀⠀⠀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⠀⠀⠀⠀⠀⠀⠀⠀⠀⠀⠀⣿⣿⣿⣿⣿⣿⣿⣿⣿⣿⣿⣿⣿⣿⣿⣿⢕⢕⢸⣿⣿⣿⣿⡇⠀⠁⠔⢸⣿⣿⣿⣿⣿⣿⣿⣿⣿⣿⣿⣿⣿⣿⣿⣿⣿⣿⣿⣿⣿⣿⣿⣿⣿⣿⣿⣿⣿⣿⠀⠀⠀⠀⠀⠀⠀⠀⠀⠀⠀⠀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⠀⠀⠀⠀⠀⠀⠀⠀⠀⠀⠀⣿⣿⣿⣿⣿⣿⣿⣿⣿⣿⣿⣿⣿⣿⣿⣿⢕⣱⣿⣿⣿⣿⣿⢇⠀⠀⠀⢸⣿⣿⣿⣿⣿⣿⣿⣿⣿⣿⣿⣿⣿⣿⣿⣿⣿⣿⣿⣿⣿⣿⣿⣿⣿⣿⣿⣿⣿⣿⠀⠀⠀⠀⠀⠀⠀⠀⠀⠀⠀⠀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⠀⠀⠀⠀⠀⠀⠀⠀⠀⠀⠀⣿⣿⣿⣿⣿⣿⣿⣿⣿⣿⣿⣿⣿⣿⣿⣿⣾⣿⣿⣿⣿⣿⣿⡇⠀⠀⠀⠘⣿⣿⣿⣿⣿⣿⣿⣿⣿⣿⣿⣿⣿⣿⣿⣿⣿⣿⣿⣿⣿⣿⣿⣿⣿⣿⣿⣿⣿⣿⠀⠀⠀⠀⠀⠀⠀⠀⠀⠀⠀⠀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⠀⠀⠀⠀⠀⠀⠀⠀⠀⠀⠀⣿⣿⣿⣿⣿⣿⣿⣿⣿⣿⣿⣿⣿⣿⣿⣿⣿⣿⣿⣿⣿⣿⣿⣧⠀⠀⠀⠀⢿⣿⣿⣿⣿⣿⣿⣿⣿⣿⣿⣿⣿⣿⣿⣿⣿⣿⣿⣿⣿⣿⣿⣿⣿⣿⣿⣿⣿⣿⠀⠀⠀⠀⠀⠀⠀⠀⠀⠀⠀⠀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⠀⠀⠀⠀⠀⠀⠀⠀⠀⠀⠀⣿⣿⣿⣿⣿⣿⣿⣿⣿⣿⣿⣿⣿⣿⣿⣿⣿⣿⣿⣿⣿⣿⣿⣿⡕⠀⠀⠀⢸⣿⣿⣿⣿⣿⣿⣿⣿⣿⣿⣿⣿⣿⣿⣿⣿⣿⣿⣿⣿⣿⣿⣿⣿⣿⣿⣿⣿⣿⠀⠀⠀⠀⠀⠀⠀⠀⠀⠀⠀⠀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⠀⠀⠀⠀⠀⠀⠀⠀⠀⠀⠀⣿⣿⣿⣿⣿⣿⣿⣿⣿⣿⣿⣿⣿⣿⣿⣿⣿⣿⣿⣿⣿⣿⣿⣿⣷⠀⠀⠀⣾⣿⣿⣿⣿⣿⣿⣿⣿⣿⣿⣿⣿⣿⣿⣿⣿⣿⣿⣿⣟⣟⣹⣿⣿⣿⣿⣿⣽⣝⠀⠀⠀⠀⠀⠀⠀⠀⠀⠀⠀⠀</a:t>
            </a:r>
            <a:br/>
            <a:r>
              <a:t>⠀⠀⠀⠀⠀⠀⠀⠀⠀⠀⠀⣿⣿⣿⣿⣿⣿⣿⣿⣿⣿⣿⣿⣿⣿⣿⣿⣿⣿⣿⣿⣿⡿⢿⡿⣿⠀⠀⠀⣿⣿⣿⣿⣿⣿⣿⣿⡟⢿⡿⣿⣿⣿⣿⣿⣿⣿⣿⣿⣿⣿⣿⣿⣿⣿⣿⣿⣿⣿⠀⠀⠀⠀⠀⠀⠀⠀⠀⠀⠀⠀</a:t>
            </a:r>
            <a:br/>
            <a:r>
              <a:t>⠀⠀⠀⠀⠀⠀⠀⠀⠀⠀⠀⣿⣿⣿⣿⣿⣿⣿⣿⣿⣿⣿⣿⣿⣿⣿⢟⢝⣿⣿⣿⣿⣟⢜⢕⢕⠀⠀⠀⣿⣿⣿⣿⣿⣿⣿⣿⡇⠁⢿⣿⣿⣿⣿⣿⣿⣿⣿⣿⣿⣿⣿⣿⣿⣿⣿⣿⣿⣿⠀⠀⠀⠀⠀⠀⠀⠀⠀⠀⠀⠀</a:t>
            </a:r>
            <a:br/>
            <a:r>
              <a:t>⠀⠀⠀⠀⠀⠀⠀⠀⠀⠀⠀⠙⠙⠙⠙⠙⠙⠙⠛⠛⠙⠋⠙⠘⠑⠑⠑⠐⠛⠛⠛⠛⠛⠃⠑⠀⠀⠀⠀⠛⠛⠛⠛⠛⠛⠛⠛⠁⠀⠘⠛⠛⠛⠛⠛⠛⠛⠛⠛⠛⠙⠙⠙⠙⠙⠙⠑⠑⠑⠀⠀⠀⠀⠀⠀⠀⠀⠀⠀⠀⠀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⠀⠀⠀⠀⠀⠀⠀⠀⠀⠀⠀⠁⠁⠑⠓⠷⢵⣵⣕⡕⢕⢕⢕⢕⢟⢟⣿⣿⣿⣿⣿⡿⣿⣿⣿⣿⣿⢱⢵⢕⢝⢝⢟⢟⢕⢕⢕⢕⣕⣕⢮⢝⣝⡵⢜⢝⣿⡟⢝⢵⢇⣕⢵⡾⢻⣿⣿⣿⢿⠀⠀⠀⠀⠀⠀⠀⠀⠀⠀⠀⠀</a:t>
            </a:r>
            <a:br/>
            <a:r>
              <a:t>⠀⠀⠀⠀⠀⠀⠀⠀⠀⠀⠀⠷⠷⢷⢔⠁⠁⠅⠙⢟⢷⣧⣕⢕⢕⢕⢝⢟⢿⣿⣿⣯⣿⣿⡿⢇⢝⢕⠜⢳⢵⣿⣏⢝⢝⢕⡕⣵⣼⣏⢇⢗⡗⢗⣱⣵⣾⣿⣷⣾⣾⣿⢞⠏⢑⢁⠑⠁⠀⠀⠀⠀⠀⠀⠀⠀⠀⠀⠀⠀⠀</a:t>
            </a:r>
            <a:br/>
            <a:r>
              <a:t>⠀⠀⠀⠀⠀⠀⠀⠀⠀⠀⠀⠀⠀⢕⢑⢕⢕⢕⢔⢔⢕⢝⢿⣿⣧⡕⢕⢕⢕⣏⣷⣿⡿⢏⢵⣕⡱⠕⠕⢗⢕⢜⢝⣵⣷⣧⣷⢟⢻⣿⣿⣿⣷⢿⣿⣻⣿⣿⣿⡟⠏⠉⠉⠗⠷⣦⣤⣀⢀⠀⠀⠀⠀⠀⠀⠀⠀⠀⠀⠀⠀</a:t>
            </a:r>
            <a:br/>
            <a:r>
              <a:t>⠀⠀⠀⠀⠀⠀⠀⠀⠀⠀⠀⠀⢄⢄⢕⢕⢕⢕⢕⢕⢑⢕⢕⢝⣿⣿⣧⢕⢕⢜⣿⣯⡕⢕⢈⢁⢀⢐⠁⢄⢜⢘⠁⢕⣼⣵⣿⣿⣿⢿⣯⢯⢿⣿⣿⣿⣿⡿⢏⠁⠀⠀⠀⠀⠀⠁⠝⢿⣿⠀⠀⠀⠀⠀⠀⠀⠀⠀⠀⠀⠀</a:t>
            </a:r>
            <a:br/>
            <a:r>
              <a:t>⠀⠀⠀⠀⠀⠀⠀⠀⠀⠀⠀⢕⢕⢕⢕⢕⢕⢕⢕⢕⢕⢕⢕⢕⢜⢻⣿⣧⢕⢕⢜⣿⣿⣵⣾⣿⣿⣷⣾⣿⣿⣇⢔⢕⣿⣿⣿⣿⣻⣷⣷⣷⣾⣿⣿⣿⣿⡏⠁⠀⠀⠀⠀⠀⠀⠀⠀⠈⢻⠀⠀⠀⠀⠀⠀⠀⠀⠀⠀⠀⠀</a:t>
            </a:r>
            <a:br/>
            <a:r>
              <a:t>⠀⠀⠀⠀⠀⠀⠀⠀⠀⠀⠀⣕⣕⣕⡕⢕⢕⢕⢕⢕⢕⢕⢕⢕⢕⢜⣿⣿⣧⢕⢕⢸⣿⣸⣿⣿⣿⣿⢿⢟⣿⣿⣵⣵⣿⣿⣿⣿⣿⣿⣿⣿⣿⣿⣿⣿⡿⠕⠀⠀⠀⠀⠀⠀⠀⠀⠀⠀⠈⠀⠀⠀⠀⠀⠀⠀⠀⠀⠀⠀⠀</a:t>
            </a:r>
            <a:br/>
            <a:r>
              <a:t>⠀⠀⠀⠀⠀⠀⠀⠀⠀⠀⠀⣿⣿⣿⣿⣾⣷⣾⣧⣵⣧⣵⣕⣕⢕⢕⢸⣿⣿⡇⢕⢜⣿⣿⣿⣿⣿⣿⣾⣷⣿⣿⡿⣿⣿⣿⣿⣿⣿⣿⣿⣿⣿⣿⣿⣿⡏⢑⠀⠀⠀⠀⠀⢀⢄⢄⢀⢀⢀⠀⠀⠀⠀⠀⠀⠀⠀⠀⠀⠀⠀</a:t>
            </a:r>
            <a:br/>
            <a:r>
              <a:t>⠀⠀⠀⠀⠀⠀⠀⠀⠀⠀⠀⣿⣿⣿⣿⣿⣿⣿⣿⣿⣿⣿⣿⣿⣿⣿⣿⣿⣿⡇⢕⢕⣿⣿⣿⣿⣿⣿⣯⣿⣿⣿⣿⣿⣿⣿⣿⣿⣿⣿⣿⣿⣿⣿⣿⣿⡇⢕⢕⢕⢕⢕⢕⢕⢕⢕⣕⣕⣕⠀⠀⠀⠀⠀⠀⠀⠀⠀⠀⠀⠀</a:t>
            </a:r>
            <a:br/>
            <a:r>
              <a:t>⠀⠀⠀⠀⠀⠀⠀⠀⠀⠀⠀⣿⣿⣿⣿⣿⣿⣿⣿⣿⣿⣿⣿⣿⣿⣿⣿⣿⣿⡧⢕⢕⣿⣿⣿⣿⣧⣼⣭⣽⣿⣿⢕⣝⣿⣿⣿⣿⣿⣿⣿⣿⣿⣿⣿⣿⣧⣕⣵⣵⣾⣿⣿⣿⣿⣿⣿⣿⣿⠀⠀⠀⠀⠀⠀⠀⠀⠀⠀⠀⠀</a:t>
            </a:r>
            <a:br/>
            <a:r>
              <a:t>⠀⠀⠀⠀⠀⠀⠀⠀⠀⠀⠀⣿⣿⣿⣿⣿⣿⣿⣿⣿⣿⣿⣿⣿⣿⣿⣿⣿⣿⣯⢕⢜⣿⣿⣿⡿⣿⣿⡿⢟⠛⠁⣕⣼⣿⣿⣿⣿⣿⣿⣿⣿⣿⣿⣿⣿⣿⣿⣿⣿⣿⣿⣿⣿⣿⣿⣿⣿⣿⠀⠀⠀⠀⠀⠀⠀⠀⠀⠀⠀⠀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⠀⠀⠀⠀⠀⠀⠀⠀⠀⠀⠀⣿⣿⣿⣿⣿⣿⣿⣿⣿⣿⣿⣿⣿⣿⣿⣿⣿⣿⣟⢕⢱⣿⣿⣿⠕⢙⠛⠁⠀⠀⣰⣿⣿⣿⣿⣿⣿⣿⣿⣿⣿⣿⣿⣿⣿⣿⣿⣿⣿⣿⣿⣿⣿⣿⣿⣿⣿⣿⠀⠀⠀⠀⠀⠀⠀⠀⠀⠀⠀⠀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⠀⠀⠀⠀⠀⠀⠀⠀⠀⠀⠀⣿⣿⣿⣿⣿⣿⣿⣿⣿⣿⣿⣿⣿⣿⣿⣿⣿⣿⣷⢱⣿⣿⣿⢏⢕⢕⠄⠀⢀⣰⣿⣿⣿⣿⣿⣿⣿⣿⣿⣿⣿⣿⣿⣿⣿⣿⣿⣿⣿⣿⣿⣿⣿⣿⣿⣿⣿⣿⠀⠀⠀⠀⠀⠀⠀⠀⠀⠀⠀⠀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⠀⠀⠀⠀⠀⠀⠀⠀⠀⠀⠀⣿⣿⣿⣿⣿⣿⣿⣿⣿⣿⣿⣿⣿⣿⣿⣿⣿⣿⢿⣿⣿⣿⡿⠑⢕⢕⢕⣵⣾⣿⣿⣿⣿⣿⣿⣿⣿⣿⣿⣿⣿⣿⣿⣿⣿⣿⣿⣿⣿⣿⣿⣿⣿⣿⣿⣿⣿⣿⠀⠀⠀⠀⠀⠀⠀⠀⠀⠀⠀⠀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⠀⠀⠀⠀⠀⠀⠀⠀⠀⠀⠀⣿⣿⣿⣿⣿⣿⣿⣿⣿⣿⣿⣿⣿⣿⣿⣿⣿⣿⣾⣿⣿⣿⡏⠀⢕⢕⢱⣿⣿⣿⣿⣿⣿⣿⣿⣿⣿⣿⣿⣿⣿⣿⣿⣿⣿⣿⣿⣿⣿⣿⣿⣿⣿⣿⣿⣿⣿⣿⠀⠀⠀⠀⠀⠀⠀⠀⠀⠀⠀⠀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⠀⠀⠀⠀⠀⠀⠀⠀⠀⠀⠀⣿⣿⣿⣿⣿⣿⣿⣿⣿⣿⣿⣿⣿⣿⣿⣿⣿⡟⣿⣿⣿⣿⡇⠀⠑⢕⢱⣿⣿⣿⣿⣿⣿⣿⣿⣿⣿⣿⣿⣿⣿⣿⣿⣿⣿⣿⣿⣿⣿⣿⣿⣿⣿⣿⣿⣿⣿⣿⠀⠀⠀⠀⠀⠀⠀⠀⠀⠀⠀⠀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⠀⠀⠀⠀⠀⠀⠀⠀⠀⠀⠀⣿⣿⣿⣿⣿⣿⣿⣿⣿⣿⣿⣿⣿⣿⣿⣿⣿⣿⣿⣿⣿⣿⡇⠀⠀⠀⠕⣿⣿⣿⣿⣿⣿⣿⣿⣿⣿⣿⣿⣿⣿⣿⣿⣿⣿⣿⣿⣿⣿⣿⣿⣿⣿⣿⣿⣿⣿⣿⠀⠀⠀⠀⠀⠀⠀⠀⠀⠀⠀⠀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⠀⠀⠀⠀⠀⠀⠀⠀⠀⠀⠀⣿⣿⣿⣿⣿⣿⣿⣿⣿⣿⣿⣿⣿⣿⣿⣿⣿⣿⣿⣿⣿⣿⣇⠀⠀⠀⠀⣿⣿⣿⣿⣿⣿⣿⣿⣿⣿⣿⣿⣿⣿⣿⣿⣿⣿⣿⣿⣿⣿⣿⣿⣿⣿⣿⣿⣿⣿⣿⠀⠀⠀⠀⠀⠀⠀⠀⠀⠀⠀⠀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⠀⠀⠀⠀⠀⠀⠀⠀⠀⠀⠀⣿⣿⣿⣿⣿⣿⣿⣿⣿⣿⣿⣿⣿⣿⣿⣿⣿⣿⣿⣿⣿⣿⣿⣴⡄⠀⠀⢻⣿⣿⣿⣿⣿⣿⣿⣿⣿⣿⣿⣿⣿⣿⣿⣿⣿⣿⣿⣿⣿⣿⣿⣿⣿⣿⣿⣿⣿⣿⠀⠀⠀⠀⠀⠀⠀⠀⠀⠀⠀⠀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⠀⠀⠀⠀⠀⠀⠀⠀⠀⠀⠀⣿⣿⣿⣿⣿⣿⣿⣿⣿⣿⣿⣿⣿⣿⣿⣿⣿⣿⣿⣿⣿⣿⣿⣿⢑⠀⠀⢸⣿⣿⣿⣿⣿⣿⣿⣿⣿⣿⣿⣿⣿⣿⣿⣿⣿⣿⣿⣿⣿⣿⣿⣿⣿⣿⣿⣿⣿⣿⠀⠀⠀⠀⠀⠀⠀⠀⠀⠀⠀⠀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⠀⠀⠀⠀⠀⠀⠀⠀⠀⠀⠀⣿⣿⣿⣿⣿⣿⣿⣿⣿⣿⣿⣿⣿⣿⣿⣿⣿⣿⣿⣿⣿⣿⣿⡿⢕⠀⠀⣾⣿⣿⣿⣿⣿⣹⣿⣿⣿⣿⣿⣿⣿⣿⣿⣿⣿⣿⣿⣟⢏⣝⣝⣝⣽⣿⣿⣿⣿⣿⠀⠀⠀⠀⠀⠀⠀⠀⠀⠀⠀⠀</a:t>
            </a:r>
            <a:br/>
            <a:r>
              <a:t>⠀⠀⠀⠀⠀⠀⠀⠀⠀⠀⠀⣿⣿⣿⣿⣿⣿⣿⣿⣿⣿⣿⣿⣿⣿⣿⣿⣿⣿⣿⣿⣿⢿⣿⠕⠀⠀⢐⣿⣿⣿⣿⣿⣿⣿⣿⣿⣿⣿⣿⣿⣿⣿⣿⣿⣿⣿⣿⢻⢿⣿⣿⣿⣿⣿⣿⣿⣿⣿⠀⠀⠀⠀⠀⠀⠀⠀⠀⠀⠀⠀</a:t>
            </a:r>
            <a:br/>
            <a:r>
              <a:t>⠀⠀⠀⠀⠀⠀⠀⠀⠀⠀⠀⣿⣿⣿⣿⣿⣿⣿⣿⣿⣿⣿⣿⣿⡿⢿⢿⢟⢻⣿⣿⣧⣼⡇⠕⠀⠀⢸⣿⣿⣿⣿⣿⣿⣿⣿⣿⣿⡿⣿⣿⣿⣿⣿⣿⣿⣿⣿⣷⣷⣷⣿⣿⣿⣿⣿⣿⣿⣿⠀⠀⠀⠀⠀⠀⠀⠀⠀⠀⠀⠀</a:t>
            </a:r>
            <a:br/>
            <a:r>
              <a:t>⠀⠀⠀⠀⠀⠀⠀⠀⠀⠀⠀⠑⠑⠑⠑⠑⠑⠘⠛⠋⠛⠑⠑⠑⠑⠑⠑⠑⠑⠛⠛⠛⠛⠑⠑⠑⠀⠘⠛⠛⠛⠛⠛⠛⠛⠛⠛⠛⠃⠙⠛⠛⠛⠛⠛⠛⠛⠛⠛⠙⠙⠙⠙⠙⠙⠙⠑⠑⠑⠀⠀⠀⠀⠀⠀⠀⠀⠀⠀⠀⠀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⠀⠀⠀⠀⠀⠀⠀⠀⠀⠀⠀⢁⠁⠁⠁⠑⠑⠓⠳⠵⣵⣕⡕⢕⢕⢕⢕⢟⢏⣹⣸⣿⣿⢿⢿⣿⣿⣿⣿⣿⢵⣿⢧⢝⣟⣻⢟⣟⣿⡯⣽⣧⣼⣿⣯⣽⣿⢯⣽⣿⣿⣝⣿⣷⣽⡮⢿⡏⢿⠀⠀⠀⠀⠀⠀⠀⠀⠀⠀⠀⠀</a:t>
            </a:r>
            <a:br/>
            <a:r>
              <a:t>⠀⠀⠀⠀⠀⠀⠀⠀⠀⠀⠀⠛⢟⢟⢟⠿⠷⢷⠐⠁⠑⠈⢝⢷⣧⣕⢕⢕⠕⢕⢏⢟⣿⣿⢾⣿⣿⢟⣇⢜⢕⢟⣿⣯⣿⣯⣿⣝⣵⣾⣿⣿⣿⣿⣿⣿⣻⣷⣾⣿⣿⣿⣿⣿⣿⢟⠙⠁⠁⠀⠀⠀⠀⠀⠀⠀⠀⠀⠀⠀⠀</a:t>
            </a:r>
            <a:br/>
            <a:r>
              <a:t>⠀⠀⠀⠀⠀⠀⠀⠀⠀⠀⠀⠀⢀⢁⢁⠑⠐⠐⢄⢕⢕⢕⢕⢕⢜⢻⣿⣧⡕⢕⢕⢕⢕⢕⢎⡝⢝⢙⢝⢻⢯⣽⣿⣿⣿⣿⣿⣿⣿⣿⣿⣿⣿⣿⣿⣿⣿⣿⣿⣿⣿⣻⢟⠙⠀⠁⠉⠛⠳⠀⠀⠀⠀⠀⠀⠀⠀⠀⠀⠀⠀</a:t>
            </a:r>
            <a:br/>
            <a:r>
              <a:t>⠀⠀⠀⠀⠀⠀⠀⠀⠀⠀⠀⢀⢕⢄⢅⢕⢕⢕⢕⢕⢕⢕⢕⢕⢕⢕⢘⢻⣿⣧⢕⢕⢕⢪⠵⠗⢃⢜⠅⡵⢱⢜⣻⣿⣿⣿⣿⣯⣿⣿⣿⣿⣿⣿⣿⣿⣿⣿⣿⣿⣿⠏⠁⠀⠀⠀⠀⠀⠀⠀⠀⠀⠀⠀⠀⠀⠀⠀⠀⠀⠀</a:t>
            </a:r>
            <a:br/>
            <a:r>
              <a:t>⠀⠀⠀⠀⠀⠀⠀⠀⠀⠀⠀⢕⢕⢕⢕⢕⢕⢕⢕⢕⢕⢕⢕⢕⢕⢕⢕⢕⢻⣿⣷⡕⡕⣠⣤⣔⣅⣔⣵⣵⡄⠀⢸⡿⣿⣿⣿⣿⣿⣿⣿⣿⣿⣿⣿⣿⣿⣿⣿⣿⢇⠀⠀⠀⠀⠀⠀⠀⠀⠀⠀⠀⠀⠀⠀⠀⠀⠀⠀⠀⠀</a:t>
            </a:r>
            <a:br/>
            <a:r>
              <a:t>⠀⠀⠀⠀⠀⠀⠀⠀⠀⠀⠀⣷⣵⣵⣕⣱⣵⣕⡕⢕⢕⢕⢕⢕⢕⢕⢕⢕⢕⢻⣿⣧⢸⣿⣿⣿⣿⣿⣿⣿⣧⢄⣸⣿⣿⣿⣿⣿⣿⣿⣿⣿⣿⣿⣿⣿⣿⣿⣿⡗⠀⠀⠀⠀⠀⠀⠀⠀⠀⠀⠀⠀⠀⠀⠀⠀⠀⠀⠀⠀⠀</a:t>
            </a:r>
            <a:br/>
            <a:r>
              <a:t>⠀⠀⠀⠀⠀⠀⠀⠀⠀⠀⠀⣿⣿⣿⣿⣿⣿⣿⣿⣿⣷⣷⣷⣷⣧⣵⣵⣕⢕⢸⣿⣿⣾⣿⣿⣿⣿⣱⣳⣿⣿⣿⣿⣿⣿⣿⣿⢿⣿⣿⣽⡿⣿⢿⢿⣿⣿⣿⣿⢕⢀⢀⢀⢀⢀⢀⢀⢔⢀⠀⠀⠀⠀⠀⠀⠀⠀⠀⠀⠀⠀</a:t>
            </a:r>
            <a:br/>
            <a:r>
              <a:t>⠀⠀⠀⠀⠀⠀⠀⠀⠀⠀⠀⣿⣿⣿⣿⣿⣿⣿⣿⣿⣿⣿⣿⣿⣿⣿⣿⣿⣿⣿⣿⣿⣿⣿⣿⣿⣿⢿⣿⣿⣿⣯⣿⣽⣿⣿⣿⣿⣻⣿⣿⣿⣿⣟⣟⣻⣿⣿⣟⢕⢕⢕⢕⢕⢕⢕⢕⢕⢕⠀⠀⠀⠀⠀⠀⠀⠀⠀⠀⠀⠀</a:t>
            </a:r>
            <a:br/>
            <a:r>
              <a:t>⠀⠀⠀⠀⠀⠀⠀⠀⠀⠀⠀⣿⣿⣿⣿⣿⣿⣿⣿⣿⣿⣿⣿⣿⣿⣿⣿⣿⣿⣿⣿⣿⡇⢻⣿⣟⡻⢿⢿⣿⣿⢟⢿⣾⣿⣿⣿⣿⣿⣷⣷⣷⣞⢗⣾⣾⣿⣿⣿⣇⣵⣵⣼⣿⣾⣿⣿⣷⣿⠀⠀⠀⠀⠀⠀⠀⠀⠀⠀⠀⠀</a:t>
            </a:r>
            <a:br/>
            <a:r>
              <a:t>⠀⠀⠀⠀⠀⠀⠀⠀⠀⠀⠀⣿⣿⣿⣿⣿⣿⣿⣿⣿⣿⣿⣿⣿⣿⣿⣿⣿⣿⣿⣿⣿⡇⣱⣿⣿⣿⣿⣿⢿⠇⢕⣟⡿⢷⣯⣽⣽⢯⡽⢿⣽⡽⣽⣽⡵⢧⢵⢵⣿⣿⣿⣿⣿⣿⣿⣿⣿⣿⠀⠀⠀⠀⠀⠀⠀⠀⠀⠀⠀⠀</a:t>
            </a:r>
            <a:br/>
            <a:r>
              <a:t>⠀⠀⠀⠀⠀⠀⠀⠀⠀⠀⠀⣿⣿⣿⣿⣿⣿⣿⣿⣿⣿⣿⣿⣿⣿⣿⣿⣿⣿⣿⣿⣿⣿⣿⢇⠻⠿⠙⠁⠀⣰⣾⣿⣿⣿⣽⣽⣯⣿⣿⣿⣿⡿⣯⣽⣽⣿⢿⢿⣿⣿⣿⣿⣿⣿⣿⣿⣿⣿⠀⠀⠀⠀⠀⠀⠀⠀⠀⠀⠀⠀</a:t>
            </a:r>
            <a:br/>
            <a:r>
              <a:t>⠀⠀⠀⠀⠀⠀⠀⠀⠀⠀⠀⣿⣿⣿⣿⣿⣿⣿⣿⣿⣿⣿⣿⣿⣿⣿⣿⣿⣿⣿⣿⣿⣿⡟⢕⢕⢀⠀⠀⣰⣿⣿⣿⣿⣿⣿⣿⣿⣿⣟⣻⣿⣻⣿⣿⣻⣿⣝⣻⣿⣿⣿⣿⣿⣿⣿⣿⣿⣿⠀⠀⠀⠀⠀⠀⠀⠀⠀⠀⠀⠀</a:t>
            </a:r>
            <a:br/>
            <a:r>
              <a:t>⠀⠀⠀⠀⠀⠀⠀⠀⠀⠀⠀⣿⣿⣿⣿⣿⣿⣿⣿⣿⣿⣿⣿⣿⣿⣿⣿⣿⣿⣿⣿⣿⡟⠕⢕⢔⢐⣠⣾⣿⣿⣿⣿⣿⣿⣿⣿⣿⣿⣿⣿⣟⡿⢿⣿⣿⣟⣻⣟⢻⣿⣿⣿⣿⣿⣿⣿⣿⣿⠀⠀⠀⠀⠀⠀⠀⠀⠀⠀⠀⠀</a:t>
            </a:r>
            <a:br/>
            <a:r>
              <a:t>⠀⠀⠀⠀⠀⠀⠀⠀⠀⠀⠀⣿⣿⣿⣿⣿⣿⣿⣿⣿⣿⣿⣿⣿⣿⣿⣿⣿⣿⣿⣿⣿⡇⠀⢑⢕⢸⣿⣿⣿⣿⣿⣿⣿⣿⣿⣿⣿⣿⣿⣿⣿⣿⣿⣿⣿⣿⣿⣿⣿⣿⣿⣿⣿⣿⣿⣿⣿⣿⠀⠀⠀⠀⠀⠀⠀⠀⠀⠀⠀⠀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⠀⠀⠀⠀⠀⠀⠀⠀⠀⠀⠀⣿⣿⣿⣿⣿⣿⣿⣿⣿⣿⣿⣿⣿⣿⣿⣿⣿⣿⣿⣿⣿⡇⠀⠅⠑⢸⣿⣿⣿⣿⣿⣿⣿⣿⣿⣿⣿⣿⣿⣿⣿⣿⣿⣿⣿⣿⣿⣿⣿⣿⣿⣿⣿⣿⣿⣿⣿⣿⠀⠀⠀⠀⠀⠀⠀⠀⠀⠀⠀⠀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⠀⠀⠀⠀⠀⠀⠀⠀⠀⠀⠀⣿⣿⣿⣿⣿⣿⣿⣿⣿⣿⣿⣿⣿⣿⣿⣿⣿⣿⣿⣿⣿⠁⣄⡐⠀⢸⣿⣿⣿⣿⣿⣿⣿⣿⣿⣿⣿⣿⣿⣿⣿⣿⣿⣿⣿⣿⣿⣿⣿⣿⣿⣿⣿⣿⣿⣿⣿⣿⠀⠀⠀⠀⠀⠀⠀⠀⠀⠀⠀⠀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⠀⠀⠀⠀⠀⠀⠀⠀⠀⠀⠀⣿⣿⣿⣿⣿⣿⣿⣿⣿⣿⣿⣿⣿⣿⣿⣿⣿⣿⣿⣿⣿⣾⣟⠁⠀⢸⣿⣿⣿⣿⣿⣿⣿⣿⣿⣿⣿⣿⣿⣿⣿⣿⣿⣿⣿⣿⣿⣿⣿⣿⣿⣿⣿⣿⣿⣿⣿⣿⠀⠀⠀⠀⠀⠀⠀⠀⠀⠀⠀⠀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⠀⠀⠀⠀⠀⠀⠀⠀⠀⠀⠀⣿⣿⣿⣿⣿⣿⣿⣿⣿⣿⣿⣿⣿⣿⣿⣿⣿⣿⣿⣿⣿⣿⡽⠀⠀⠁⣿⣿⣿⣿⣿⣿⣿⣿⣿⣿⣿⣿⣿⣿⣿⣿⣿⣿⣿⣿⣿⣿⣿⣿⣿⣿⣿⣿⣿⣿⣿⣿⠀⠀⠀⠀⠀⠀⠀⠀⠀⠀⠀⠀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⠀⠀⠀⠀⠀⠀⠀⠀⠀⠀⠀⣿⣿⣿⣿⣿⣿⣿⣿⣿⣿⣿⣿⣿⣿⣿⣿⣿⣿⣿⣿⢿⠟⠁⠀⠀⠀⣿⣿⣿⣿⣿⣿⣿⣿⣿⣿⣿⣿⣿⣿⣿⣿⣿⣿⣿⣿⣿⣿⣿⣿⣿⣿⣿⣿⣿⣿⣿⣿⠀⠀⠀⠀⠀⠀⠀⠀⠀⠀⠀⠀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⠀⠀⠀⠀⠀⠀⠀⠀⠀⠀⠀⣿⣿⣿⣿⣿⣿⣿⣿⣿⣿⣿⣿⣿⣿⣿⣿⣿⣿⣿⢇⣰⡇⠀⠀⠀⢰⣿⣿⣿⣿⣿⣿⣿⡿⣿⣿⣿⣿⣿⣿⣿⣿⣿⣿⣿⣿⣿⣿⣿⡯⢝⢝⡝⢝⣝⣽⣽⣿⠀⠀⠀⠀⠀⠀⠀⠀⠀⠀⠀⠀</a:t>
            </a:r>
            <a:br/>
            <a:r>
              <a:t>⠀⠀⠀⠀⠀⠀⠀⠀⠀⠀⠀⣿⣿⣿⣿⣿⣿⣿⣿⣿⣿⣿⣿⣿⣿⣿⣿⣿⣿⣿⣿⡿⠁⠀⠀⠀⣼⣿⣿⣿⣿⣿⣿⣿⣷⣿⣿⣿⣿⣿⣿⣿⣿⣿⣿⣿⣿⣿⣿⣿⡏⢕⢱⢾⣿⣿⣿⣿⣿⠀⠀⠀⠀⠀⠀⠀⠀⠀⠀⠀⠀</a:t>
            </a:r>
            <a:br/>
            <a:r>
              <a:t>⠀⠀⠀⠀⠀⠀⠀⠀⠀⠀⠀⢟⢟⢟⢟⢟⢝⢝⢝⢝⢝⢝⢝⢝⢟⢝⢝⢝⢝⢇⢕⣼⢕⢱⢔⠁⣿⣿⣿⣿⣿⣿⣿⣿⣿⣾⣿⣿⣿⣿⣿⣿⣿⣿⣿⣿⣿⡟⣿⣿⡇⢕⢕⢕⢺⣿⣿⣿⣿⠀⠀⠀⠀⠀⠀⠀⠀⠀⠀⠀⠀</a:t>
            </a:r>
            <a:br/>
            <a:r>
              <a:t>⠀⠀⠀⠀⠀⠀⠀⠀⠀⠀⠀⠑⠑⠑⠑⠑⠑⠑⠑⠑⠑⠑⠑⠑⠑⠑⠑⠑⠑⠐⠑⠛⠛⠛⠛⠐⠛⠛⠛⠛⠛⠛⠛⠛⠛⠛⠛⠛⠛⠛⠛⠛⠛⠛⠛⠊⠛⠑⠙⠙⠙⠉⠉⠉⠁⠁⠑⠑⠑⠀⠀⠀⠀⠀⠀⠀⠀⠀⠀⠀⠀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⠀⠀⠀⠀⠀⠀⠀⠀⠀⠀⠀⢑⢕⠕⠑⠁⠁⠑⠑⠗⠵⢵⣕⣕⢕⢕⢕⢕⢕⢕⢕⢕⢱⢞⢏⢜⢝⢝⢝⢕⢕⢕⢱⢕⢕⢕⢕⢕⢕⢕⢕⢕⢕⢕⢕⢕⢕⢕⢕⢕⢕⢕⢕⢕⢕⢕⢕⢕⢕⠀⠀⠀⠀⠀⠀⠀⠀⠀⠀⠀⠀</a:t>
            </a:r>
            <a:br/>
            <a:r>
              <a:t>⠀⠀⠀⠀⠀⠀⠀⠀⠀⠀⠀⠛⢛⢟⢟⢻⠿⠷⠷⢆⠀⠁⠈⠝⢻⢷⣵⡕⢕⢔⢕⢕⢕⢝⡷⢕⢕⢜⢕⢕⢕⢕⢕⢕⣱⣕⢇⢕⢕⢕⢕⢕⢕⢕⢕⢕⢕⢕⢕⢕⢕⢕⢕⢕⢕⢕⢕⢑⢑⠀⠀⠀⠀⠀⠀⠀⠀⠀⠀⠀⠀</a:t>
            </a:r>
            <a:br/>
            <a:r>
              <a:t>⠀⠀⠀⠀⠀⠀⠀⠀⠀⠀⠀⠀⢁⢁⢁⢑⢑⠑⢔⢁⢔⢕⢕⢔⢔⢕⢝⢿⣷⣕⢕⢕⢕⢕⢕⢕⢕⢕⢕⢇⢱⢕⢕⢱⢟⢕⢱⢵⢵⢧⢕⢕⢕⢕⢕⢕⢕⢇⢝⢕⢕⢕⢕⢕⠕⠁⠀⠁⠉⠀⠀⠀⠀⠀⠀⠀⠀⠀⠀⠀⠀</a:t>
            </a:r>
            <a:br/>
            <a:r>
              <a:t>⠀⠀⠀⠀⠀⠀⠀⠀⠀⠀⠀⢔⢕⢕⢕⢕⢕⢄⢕⢕⢕⢕⢕⢕⢕⢕⢕⢕⢹⣿⣷⡕⢱⣕⣱⢵⢓⢞⢕⢕⢕⢕⢱⢵⡇⢕⢇⢕⢕⢕⢕⢇⡜⢱⢕⢕⢕⢕⡱⢕⡜⢇⢕⠁⠀⠀⠀⠀⠀⠀⠀⠀⠀⠀⠀⠀⠀⠀⠀⠀⠀</a:t>
            </a:r>
            <a:br/>
            <a:r>
              <a:t>⠀⠀⠀⠀⠀⠀⠀⠀⠀⠀⠀⢕⢕⢕⢕⢕⢕⢕⢕⢕⢕⢕⢕⢕⢕⢕⢕⢕⢕⢜⢿⣕⢈⣁⡀⢕⢕⢅⣇⡜⠁⢜⢳⢵⢞⢗⢕⢕⢕⢕⢕⢕⣕⣕⣷⣷⣷⣜⣏⣝⢕⢕⠁⠀⠀⠀⠀⠀⠀⠀⠀⠀⠀⠀⠀⠀⠀⠀⠀⠀⠀</a:t>
            </a:r>
            <a:br/>
            <a:r>
              <a:t>⠀⠀⠀⠀⠀⠀⠀⠀⠀⠀⠀⣿⣷⣧⣵⣵⣵⣵⣵⣵⡕⢕⢕⢕⢕⢕⢕⢕⢕⢕⢸⣿⣾⣿⣿⣿⣿⣿⣿⣧⢔⢕⡕⣺⣷⣵⣷⣧⢧⣼⢟⣗⣷⡕⢷⣟⣷⣵⣾⣷⣿⢕⠀⠀⠀⠀⠀⠀⠀⠀⠀⠀⠀⠀⠀⠀⠀⠀⠀⠀⠀</a:t>
            </a:r>
            <a:br/>
            <a:r>
              <a:t>⠀⠀⠀⠀⠀⠀⠀⠀⠀⠀⠀⣿⣿⣿⣿⣿⣿⣿⣿⣿⣿⣿⣿⣷⣷⣷⣷⣧⣕⣕⢕⣿⣿⣿⣿⣿⢟⣟⣿⣿⣿⣗⣞⢇⢕⢗⣿⢗⢿⢿⢼⡵⢾⢿⢿⢿⢽⣿⣿⣿⡕⢕⢀⢀⢀⢀⢀⢀⢀⠀⠀⠀⠀⠀⠀⠀⠀⠀⠀⠀⠀</a:t>
            </a:r>
            <a:br/>
            <a:r>
              <a:t>⠀⠀⠀⠀⠀⠀⠀⠀⠀⠀⠀⣿⣿⣿⣿⣿⣿⣿⣿⣿⣿⣿⣿⣿⣿⣿⣿⣿⣿⣿⣿⣿⣿⣿⣿⣿⣿⣿⣿⣿⣯⣿⣧⡽⢽⢽⢿⣿⣿⣯⣝⢫⣽⣿⣯⣽⣽⣿⣿⣿⣕⢕⢕⢕⢕⢕⢕⣕⡕⠀⠀⠀⠀⠀⠀⠀⠀⠀⠀⠀⠀</a:t>
            </a:r>
            <a:br/>
            <a:r>
              <a:t>⠀⠀⠀⠀⠀⠀⠀⠀⠀⠀⠀⣿⣿⣿⣿⣿⣿⣿⣿⣿⣿⣿⣿⣿⣿⣿⣿⣿⣿⣿⣿⣿⣿⣿⡿⢿⢷⣿⣿⣿⢟⢿⣾⣷⣷⣾⣿⣿⣿⣿⣷⣷⣷⣷⣗⣷⣾⣿⣿⣿⣷⣵⣵⣵⣾⣿⣿⣿⣿⠀⠀⠀⠀⠀⠀⠀⠀⠀⠀⠀⠀</a:t>
            </a:r>
            <a:br/>
            <a:r>
              <a:t>⠀⠀⠀⠀⠀⠀⠀⠀⠀⠀⠀⣿⣿⣿⣿⣿⣿⣿⣿⣿⣿⣿⣿⣿⣿⣿⣿⣿⣿⣿⣿⣿⣿⣿⣿⡿⣿⣿⣿⡿⠁⢱⡿⢧⢵⢷⣷⡧⢵⢼⡗⢺⣳⣾⣿⣷⣷⡾⢷⡿⢽⣿⣿⣿⣿⣿⣿⣿⣿⠀⠀⠀⠀⠀⠀⠀⠀⠀⠀⠀⠀</a:t>
            </a:r>
            <a:br/>
            <a:r>
              <a:t>⠀⠀⠀⠀⠀⠀⠀⠀⠀⠀⠀⣿⣿⣿⣿⣿⣿⣿⣿⣿⣿⣿⣿⣿⣿⣿⣿⣿⣿⣿⣿⣿⣿⣿⠻⢿⠟⠙⠁⢀⣵⣾⣿⣿⣽⣯⣿⣽⣯⣽⣽⣿⣿⣿⢿⣿⣽⣿⣿⣿⣿⣿⣿⣿⣿⣿⣿⣿⣿⠀⠀⠀⠀⠀⠀⠀⠀⠀⠀⠀⠀</a:t>
            </a:r>
            <a:br/>
            <a:r>
              <a:t>⠀⠀⠀⠀⠀⠀⠀⠀⠀⠀⠀⣿⣿⣿⣿⣿⣿⣿⣿⣿⣿⣿⣿⣿⣿⣿⣿⣿⣿⣿⣿⣿⣿⢇⢕⢀⠀⠀⢠⣾⣿⣿⣿⣿⣿⣿⣿⣿⣿⣿⣿⣿⣿⣿⣿⣿⣿⣿⣿⣿⣿⣿⣿⣿⣿⣿⣿⣿⣿⠀⠀⠀⠀⠀⠀⠀⠀⠀⠀⠀⠀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⠀⠀⠀⠀⠀⠀⠀⠀⠀⠀⠀⣿⣿⣿⣿⣿⣿⣿⣿⣿⣿⣿⣿⣿⣿⣿⣿⣿⣿⣿⣿⣿⢇⢕⢕⠕⢅⣴⣿⣿⣿⣿⣿⣿⣿⣿⣿⣿⣿⣿⣿⣿⣿⣿⣿⣿⣿⣿⣿⣿⣿⣿⣿⣿⣿⣿⣿⣿⣿⠀⠀⠀⠀⠀⠀⠀⠀⠀⠀⠀⠀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⠀⠀⠀⠀⠀⠀⠀⠀⠀⠀⠀⣿⣿⣿⣿⣿⣿⣿⣿⣿⣿⣿⣿⣿⣿⣿⣿⣿⣿⣿⣿⣿⢕⢐⢕⢕⣿⣿⣿⣿⣿⣿⣿⣿⣿⣿⣿⣿⣿⣿⣿⣿⣿⣿⣿⣿⣿⣿⣿⣿⣿⣿⣿⣿⣿⣿⣿⣿⣿⠀⠀⠀⠀⠀⠀⠀⠀⠀⠀⠀⠀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⠀⠀⠀⠀⠀⠀⠀⠀⠀⠀⠀⣿⣿⣿⣿⣿⣿⣿⣿⣿⣿⣿⣿⣿⣿⣿⣿⣿⣿⣿⣿⡧⠀⠕⢅⢁⣿⣿⣿⣿⣿⣿⣿⣿⣿⣿⣿⣿⣿⣿⣿⣿⣿⣿⣿⣿⣿⣿⣿⣿⣿⣿⣿⣿⣿⣿⣿⣿⣿⠀⠀⠀⠀⠀⠀⠀⠀⠀⠀⠀⠀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⠀⠀⠀⠀⠀⠀⠀⠀⠀⠀⠀⣿⣿⣿⣿⣿⣿⣿⣿⣿⣿⣿⣿⣿⣿⣿⣿⣿⣿⣿⣿⡇⠀⠄⠀⠀⣿⣿⣿⣿⣿⣿⣿⣿⣿⣿⣿⣿⣿⣿⣿⣿⣿⣿⣿⣿⣿⣿⣿⣿⣿⣿⣿⣿⣿⣿⣿⣿⣿⠀⠀⠀⠀⠀⠀⠀⠀⠀⠀⠀⠀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⠀⠀⠀⠀⠀⠀⠀⠀⠀⠀⠀⣿⣿⣿⣿⣿⣿⣿⣿⣿⣿⣿⣿⣿⣿⣿⣿⣿⣿⣿⣿⣏⢁⠀⠀⠀⣿⣿⣿⣿⣿⣿⣿⣿⣿⣿⣿⣿⣿⣿⣿⣿⣿⣿⣿⣿⣿⣿⣿⣿⣿⣿⣿⣿⣿⣿⣿⣿⣿⠀⠀⠀⠀⠀⠀⠀⠀⠀⠀⠀⠀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⠀⠀⠀⠀⠀⠀⠀⠀⠀⠀⠀⣿⣿⣿⣿⣿⣿⣿⣿⣿⣿⣿⣿⣿⣿⣿⣿⣿⣿⣿⣿⣻⡕⠀⠀⠀⢸⣿⣿⣿⣿⣿⣿⣿⣿⣿⣿⣿⣿⣿⣿⣿⣿⣿⣿⣿⣿⣿⣿⣿⣿⣿⣿⣿⣿⣿⣿⣿⣿⠀⠀⠀⠀⠀⠀⠀⠀⠀⠀⠀⠀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⠀⠀⠀⠀⠀⠀⠀⠀⠀⠀⠀⣿⣿⣿⣿⣿⣿⣿⣿⣿⣿⣿⣿⣿⣿⣿⣿⣿⣿⣿⡿⠇⠁⠀⠀⠀⢸⣿⣿⣿⣿⣿⣿⣿⣿⣿⣿⣿⣿⣿⣿⣿⣿⣿⣿⣿⣿⣿⣿⣿⣿⣿⣿⣿⣿⣿⣿⣿⣿⠀⠀⠀⠀⠀⠀⠀⠀⠀⠀⠀⠀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⠀⠀⠀⠀⠀⠀⠀⠀⠀⠀⠀⣿⣿⣿⣿⣿⣿⣿⣿⣿⣿⣿⣿⣿⣿⣿⣿⣿⣿⡷⢡⡇⠀⠀⠀⠀⣾⣿⣿⣿⣿⣿⣿⡿⣿⣿⣿⣿⣿⣿⣿⣿⣿⣿⣿⣿⣿⣿⣿⣿⣿⣿⣽⡝⣝⣝⣝⣹⣽⠀⠀⠀⠀⠀⠀⠀⠀⠀⠀⠀⠀</a:t>
            </a:r>
            <a:br/>
            <a:r>
              <a:t>⠀⠀⠀⠀⠀⠀⠀⠀⠀⠀⠀⣿⣿⣿⣿⣿⣿⣿⣿⣿⣿⣿⣿⣿⣿⣿⣿⣿⣿⣷⣿⡇⠀⢀⠀⢰⣿⣿⣿⣿⣿⣿⣿⣷⣿⣿⣿⣿⣿⣿⣿⣿⣿⣿⣿⣿⣿⣿⣿⣿⣿⣿⢏⢹⢼⣿⣿⣿⣿⠀⠀⠀⠀⠀⠀⠀⠀⠀⠀⠀⠀</a:t>
            </a:r>
            <a:br/>
            <a:r>
              <a:t>⠀⠀⠀⠀⠀⠀⠀⠀⠀⠀⠀⢝⢝⢝⢝⢝⢝⢝⢝⢝⢝⢝⢝⢕⢏⢕⢕⢝⢝⢝⢕⡇⢔⢕⠀⢸⣿⣿⣿⣿⣿⣿⣿⣿⣿⣿⣿⣿⣿⣿⣿⣿⣿⣿⣿⣿⣿⣿⣿⣿⣿⣿⣿⣿⣿⣿⣿⣿⣿⠀⠀⠀⠀⠀⠀⠀⠀⠀⠀⠀⠀</a:t>
            </a:r>
            <a:br/>
            <a:r>
              <a:t>⠀⠀⠀⠀⠀⠀⠀⠀⠀⠀⠀⠘⠑⠘⠛⠙⠓⠓⠛⠃⠑⠛⠓⠓⠑⠑⠑⠑⠑⠑⠘⠛⠓⠛⠃⠘⠛⠛⠛⠛⠛⠛⠛⠛⠛⠛⠛⠛⠛⠛⠛⠛⠛⠛⠛⠛⠛⠛⠛⠛⠛⠋⠙⠙⠙⠙⠙⠑⠑⠀⠀⠀⠀⠀⠀⠀⠀⠀⠀⠀⠀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⠀⠀⠀⠀⠀⠀⠀⠀⠀⠀⠀⢿⢟⢑⠕⠕⠑⠑⠑⠑⠓⠳⠵⣵⣕⡕⢕⢕⢕⢕⢕⢕⢕⢕⢽⢝⢕⢕⢕⡝⢕⢕⢕⢕⢕⢕⢕⢜⢕⢕⢕⢕⢕⢕⢕⢕⢕⢕⢕⢕⢕⢕⢜⢕⢕⢕⢕⢕⢕⠀⠀⠀⠀⠀⠀⠀⠀⠀⠀⠀⠀</a:t>
            </a:r>
            <a:br/>
            <a:r>
              <a:t>⠀⠀⠀⠀⠀⠀⠀⠀⠀⠀⠀⠑⠛⠛⢛⢟⢟⢻⠿⠷⢷⢆⠀⠅⠘⠝⢻⣷⣕⡕⢕⢕⢕⢕⢜⢳⢇⢕⢕⢕⢕⢕⢕⢕⢇⢕⣱⡗⢕⢕⢕⢕⢕⢵⢕⢕⢕⡕⢕⢕⢕⡕⢕⢻⢕⢕⢕⢕⢕⠀⠀⠀⠀⠀⠀⠀⠀⠀⠀⠀⠀</a:t>
            </a:r>
            <a:br/>
            <a:r>
              <a:t>⠀⠀⠀⠀⠀⠀⠀⠀⠀⠀⠀⠀⢔⢁⢔⢁⢕⢁⢕⢁⢕⢔⢕⢕⢕⢕⢕⢜⢻⣿⣧⡕⢕⢕⢕⢕⢕⢱⢕⢕⢕⡕⢕⢕⢕⢾⣇⢕⢷⢷⢷⢗⢕⢕⢕⢕⢝⢕⢇⢜⢕⢕⣕⢕⢕⢕⠑⠀⠀⠀⠀⠀⠀⠀⠀⠀⠀⠀⠀⠀⠀</a:t>
            </a:r>
            <a:br/>
            <a:r>
              <a:t>⠀⠀⠀⠀⠀⠀⠀⠀⠀⠀⠀⢕⢔⢕⢕⢕⢕⢕⢕⢕⢕⢕⢕⢕⢕⢕⢕⢕⢔⢜⢻⢿⡇⢔⣕⢕⢴⢕⠑⠕⢕⢕⢕⢕⢵⡷⢕⢗⢕⢕⢕⢕⢜⢝⢝⢕⢕⢕⢕⣕⡵⢕⢝⢕⠕⠀⠀⠀⠀⠀⠀⠀⠀⠀⠀⠀⠀⠀⠀⠀⠀</a:t>
            </a:r>
            <a:br/>
            <a:r>
              <a:t>⠀⠀⠀⠀⠀⠀⠀⠀⠀⠀⠀⢕⢕⢕⢕⢕⢕⢕⢕⢕⢕⢕⢕⢕⢕⢕⢕⢕⢕⢕⢕⢕⠛⠙⠑⠐⠁⢜⠑⠑⠑⢕⢏⢗⢕⢜⢗⢕⢕⢕⢕⢕⢵⢕⣕⢕⢷⡷⢇⢝⢕⢝⢕⠕⠀⠀⠀⠀⠀⠀⠀⠀⠀⠀⠀⠀⠀⠀⠀⠀⠀</a:t>
            </a:r>
            <a:br/>
            <a:r>
              <a:t>⠀⠀⠀⠀⠀⠀⠀⠀⠀⠀⠀⣿⣿⣿⣿⣷⣷⣧⣵⣵⣵⣕⢕⢕⢕⢕⢕⢕⢕⢕⢕⢵⣷⣾⣷⣶⣷⣿⣧⢀⠀⢕⣕⣕⡳⣷⣷⣱⣷⣕⣕⣞⣗⣇⢵⢵⢇⢗⡇⢕⡕⢕⢕⠀⠀⠀⠀⠀⠀⠀⠀⠀⠀⠀⠀⠀⠀⠀⠀⠀⠀</a:t>
            </a:r>
            <a:br/>
            <a:r>
              <a:t>⠀⠀⠀⠀⠀⠀⠀⠀⠀⠀⠀⣿⣿⣿⣿⣿⣿⣿⣿⣿⣿⣿⣿⣿⣿⣿⣷⣷⣷⣵⣕⣸⣿⣿⣿⡿⢟⣻⣿⡧⢕⢕⣻⣷⣗⣗⡟⢳⡗⢞⢟⢧⢕⢕⢝⢜⢟⢹⢵⢕⣧⣵⢕⢄⢀⢀⢀⢀⢀⠀⠀⠀⠀⠀⠀⠀⠀⠀⠀⠀⠀</a:t>
            </a:r>
            <a:br/>
            <a:r>
              <a:t>⠀⠀⠀⠀⠀⠀⠀⠀⠀⠀⠀⣿⣿⣿⣿⣿⣿⣿⣿⣿⣿⣿⣿⣿⣿⣿⣿⣿⣿⣿⣿⣿⣿⣿⣿⣿⣿⣿⣿⣿⣻⣿⣿⣮⣽⣽⣽⣿⣿⣿⣽⣽⢵⢽⢯⢽⣽⣝⣹⣯⣽⣝⢕⢕⢕⢕⢕⢕⢕⠀⠀⠀⠀⠀⠀⠀⠀⠀⠀⠀⠀</a:t>
            </a:r>
            <a:br/>
            <a:r>
              <a:t>⠀⠀⠀⠀⠀⠀⠀⠀⠀⠀⠀⣿⣿⣿⣿⣿⣿⣿⣿⣿⣿⣿⣿⣿⣿⣿⣿⣿⣿⣿⣿⣿⣿⣿⣿⣿⣽⣿⣿⡿⢻⣿⣿⣿⣿⣿⣿⣿⣿⣿⣿⣿⣿⣷⣷⣞⣷⣷⣷⣿⣿⣿⣧⣵⣵⣵⣿⣿⣿⠀⠀⠀⠀⠀⠀⠀⠀⠀⠀⠀⠀</a:t>
            </a:r>
            <a:br/>
            <a:r>
              <a:t>⠀⠀⠀⠀⠀⠀⠀⠀⠀⠀⠀⣿⣿⣿⣿⣿⣿⣿⣿⣿⣿⣿⣿⣿⣿⣿⣿⣿⣿⣿⣿⣿⣿⣿⣷⢶⢷⣿⣿⠇⢅⢜⣿⣿⣿⣿⣿⣿⣷⣾⣿⣿⣿⣿⣿⣿⣿⣿⣷⣿⣾⢾⣿⣿⣿⣿⣿⣿⣿⠀⠀⠀⠀⠀⠀⠀⠀⠀⠀⠀⠀</a:t>
            </a:r>
            <a:br/>
            <a:r>
              <a:t>⠀⠀⠀⠀⠀⠀⠀⠀⠀⠀⠀⣿⣿⣿⣿⣿⣿⣿⣿⣿⣿⣿⣿⣿⣿⣿⣿⣿⣿⣿⣿⣿⣿⡿⢻⣿⠏⠙⠁⢠⣵⣾⣿⣿⣿⣯⣿⣿⣿⣯⣽⣿⣿⣿⣿⣿⣿⣿⣿⣿⣿⣿⣿⣿⣿⣿⣿⣿⣿⠀⠀⠀⠀⠀⠀⠀⠀⠀⠀⠀⠀</a:t>
            </a:r>
            <a:br/>
            <a:r>
              <a:t>⠀⠀⠀⠀⠀⠀⠀⠀⠀⠀⠀⣿⣿⣿⣿⣿⣿⣿⣿⣿⣿⣿⣿⣿⣿⣿⣿⣿⣿⣿⣿⣿⣿⢇⢕⠀⠀⠀⣰⣿⣿⣿⣿⣿⣿⣿⣿⣿⣿⣿⣿⣿⣿⣿⣿⣿⣿⣿⣿⣿⣽⣻⣿⣿⣿⣿⣿⣿⣿⠀⠀⠀⠀⠀⠀⠀⠀⠀⠀⠀⠀</a:t>
            </a:r>
            <a:br/>
            <a:r>
              <a:t>⠀⠀⠀⠀⠀⠀⠀⠀⠀⠀⠀⣿⣿⣿⣿⣿⣿⣿⣿⣿⣿⣿⣿⣿⣿⣿⣿⣿⣿⣿⣿⣿⢇⢕⢕⢅⣡⣵⣿⣿⣿⣿⣿⣿⣿⣿⣿⣿⣿⣿⣿⣿⣿⣿⣿⣿⣿⣿⣿⣿⣿⣿⣿⣿⣿⣿⣿⣿⣿⠀⠀⠀⠀⠀⠀⠀⠀⠀⠀⠀⠀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⠀⠀⠀⠀⠀⠀⠀⠀⠀⠀⠀⣿⣿⣿⣿⣿⣿⣿⣿⣿⣿⣿⣿⣿⣿⣿⣿⣿⣿⣿⣿⡷⠁⢕⢕⢱⣿⣿⣿⣿⣿⣿⣿⣿⣿⣿⣿⣿⣿⣿⣿⣿⣿⣿⣿⣿⣿⣿⣿⣿⣿⣿⣿⣿⣿⣿⣿⣿⣿⠀⠀⠀⠀⠀⠀⠀⠀⠀⠀⠀⠀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⠀⠀⠀⠀⠀⠀⠀⠀⠀⠀⠀⣿⣿⣿⣿⣿⣿⣿⣿⣿⣿⣿⣿⣿⣿⣿⣿⣿⣿⣿⣿⡇⠀⢕⢕⢸⣿⣿⣿⣿⣿⣿⣿⣿⣿⣿⣿⣿⣿⣿⣿⣿⣿⣿⣿⣿⣿⣿⣿⣿⣿⣿⣿⣿⣿⣿⣿⣿⣿⠀⠀⠀⠀⠀⠀⠀⠀⠀⠀⠀⠀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⠀⠀⠀⠀⠀⠀⠀⠀⠀⠀⠀⣿⣿⣿⣿⣿⣿⣿⣿⣿⣿⣿⣿⣿⣿⣿⣿⣿⣿⣿⣿⡇⠀⠕⠀⢸⣿⣿⣿⣿⣿⣿⣿⣿⣿⣿⣿⣿⣿⣿⣿⣿⣿⣿⣿⣿⣿⣿⣿⣿⣿⣿⣿⣿⣿⣿⣿⣿⣿⠀⠀⠀⠀⠀⠀⠀⠀⠀⠀⠀⠀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⠀⠀⠀⠀⠀⠀⠀⠀⠀⠀⠀⣿⣿⣿⣿⣿⣿⣿⣿⣿⣿⣿⣿⣿⣿⣿⣿⣿⣿⣿⣿⡇⠀⠀⠁⠑⣿⣿⣿⣿⣿⣿⣿⣿⣿⣿⣿⣿⣿⣿⣿⣿⣿⣿⣿⣿⣿⣿⣿⣿⣿⣿⣿⣿⣿⣿⣿⣿⣿⠀⠀⠀⠀⠀⠀⠀⠀⠀⠀⠀⠀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⠀⠀⠀⠀⠀⠀⠀⠀⠀⠀⠀⣿⣿⣿⣿⣿⣿⣿⣿⣿⣿⣿⣿⣿⣿⣿⣿⣿⣿⣿⣿⣿⡄⠀⠀⠀⢿⣿⣿⣿⣿⣿⣿⣿⣿⣿⣿⣿⣿⣿⣿⣿⣿⣿⣿⣿⣿⣿⣿⣿⣿⣿⣿⣿⣿⣿⣿⣿⣿⠀⠀⠀⠀⠀⠀⠀⠀⠀⠀⠀⠀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⠀⠀⠀⠀⠀⠀⠀⠀⠀⠀⠀⣿⣿⣿⣿⣿⣿⣿⣿⣿⣿⣿⣿⣿⣿⣿⣿⣿⣿⢝⢻⣿⣧⠀⠀⠀⣼⣿⣿⣿⣿⣿⣿⣿⣿⣿⣿⣿⣿⣿⣿⣿⣿⣿⣿⣿⣿⣿⣿⣿⣿⣿⣿⣿⣿⣿⣿⣿⣿⠀⠀⠀⠀⠀⠀⠀⠀⠀⠀⠀⠀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⠀⠀⠀⠀⠀⠀⠀⠀⠀⠀⠀⣿⣿⣿⣿⣿⣿⣿⣿⣿⣿⣿⣿⣿⣿⣿⣿⣿⣿⠕⢑⢕⠑⠀⠀⢰⣿⣿⣿⣿⣿⣿⣿⢻⣿⣿⣿⣿⣿⣿⣿⣿⣿⣿⣿⣿⣿⣿⣿⣿⣿⣿⣿⣯⣽⣝⣝⣝⣝⠀⠀⠀⠀⠀⠀⠀⠀⠀⠀⠀⠀</a:t>
            </a:r>
            <a:br/>
            <a:r>
              <a:t>⠀⠀⠀⠀⠀⠀⠀⠀⠀⠀⠀⣿⣿⣿⣿⣿⣿⣿⣿⣿⣿⣿⣿⣿⣿⣿⣿⣿⣿⣱⣇⠅⠀⠀⠀⢸⣿⣿⣿⣿⣿⣿⣿⣺⣿⣿⣿⣿⣿⣿⣿⣿⣿⣿⣿⣿⣿⣿⣿⣿⣿⣻⣿⢟⢝⢽⣿⣿⣿⠀⠀⠀⠀⠀⠀⠀⠀⠀⠀⠀⠀</a:t>
            </a:r>
            <a:br/>
            <a:r>
              <a:t>⠀⠀⠀⠀⠀⠀⠀⠀⠀⠀⠀⢕⢕⢕⢕⣕⣕⡕⢕⢕⢕⢕⢕⢕⢕⢝⢜⢿⢟⢝⢱⢔⢄⢄⠀⢸⣿⣿⣟⣿⣿⣿⣿⣿⣿⣿⣿⣿⣿⣿⣿⣿⣿⣿⣿⣿⣿⣿⣿⣿⢿⣿⣿⢇⢗⢷⣾⣿⣿⠀⠀⠀⠀⠀⠀⠀⠀⠀⠀⠀⠀</a:t>
            </a:r>
            <a:br/>
            <a:r>
              <a:t>⠀⠀⠀⠀⠀⠀⠀⠀⠀⠀⠀⠑⠑⠑⠑⠑⠛⠛⠛⠋⠑⠑⠑⠘⠙⠑⠑⠃⠑⠑⠚⠓⠓⠃⠀⠘⠛⠛⠃⠛⠛⠛⠛⠛⠛⠛⠛⠛⠛⠛⠛⠛⠛⠑⠚⠋⠙⠑⠙⠙⠙⠙⠙⠙⠉⠁⠁⠑⠑⠀⠀⠀⠀⠀⠀⠀⠀⠀⠀⠀⠀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⠀⠀⠀⠀⠀⠀⠀⠀⠀⠀⠀⣿⣿⣿⣿⣿⣿⣿⣿⣿⣿⣿⣿⣿⣿⣿⣿⣿⣿⣿⣿⣿⣿⣿⣿⣿⣿⣿⣿⢇⢕⢕⢕⢕⢜⢻⣿⣿⣿⣿⣿⣿⣿⣿⣿⣿⣿⣿⣿⣿⣿⣿⣿⣿⣿⣿⣿⣿⣿⠀⠀⠀⠀⠀⠀⠀⠀⠀⠀⠀⠀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⠀⠀⠀⠀⠀⠀⠀⠀⠀⠀⠀⣿⣿⣿⣿⣿⣿⣿⣿⣿⣿⣿⣿⣿⣿⣿⣿⣿⣿⣿⣿⣿⣿⣿⣿⣿⣿⣿⢻⣷⣷⣷⣿⣾⣧⢸⣿⣿⣿⣿⣿⣿⣿⣿⣿⣿⣿⣿⣿⣿⣿⣿⣿⣿⣿⣿⣿⣿⣿⠀⠀⠀⠀⠀⠀⠀⠀⠀⠀⠀⠀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⠀⠀⠀⠀⠀⠀⠀⠀⠀⠀⠀⣿⣿⣿⣿⣿⣿⣿⣿⣿⣿⣿⣿⣿⣿⣿⣿⣿⣿⣿⣿⣿⣿⣿⣿⣿⣿⣿⣿⣯⣽⣿⣿⣿⣿⣸⣿⣿⣿⣿⣿⣿⣿⣿⣿⣿⣿⣿⣿⣿⣿⣿⣿⣿⣿⣿⣿⣿⣿⠀⠀⠀⠀⠀⠀⠀⠀⠀⠀⠀⠀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⠀⠀⠀⠀⠀⠀⠀⠀⠀⠀⠀⣿⣿⣿⣿⣿⣿⣿⣿⣿⣿⣿⣿⣿⣿⣿⣿⣿⣿⣿⣿⣿⣿⣿⣿⣿⣿⣿⣿⣿⣿⣿⣿⣿⡇⢕⢕⠝⢝⠟⠟⢟⢿⣿⣿⣿⣿⣿⣿⣿⣿⣿⣿⣿⣿⣿⣿⣿⣿⠀⠀⠀⠀⠀⠀⠀⠀⠀⠀⠀⠀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⠀⠀⠀⠀⠀⠀⠀⠀⠀⠀⠀⣿⣿⣿⣿⣿⣿⣿⣿⣿⣿⣿⣿⣿⣿⣿⣿⣿⣿⣿⣿⣿⣿⣿⣿⡿⢟⢝⣿⣿⣿⣿⣿⡟⢕⢕⢕⢔⢔⠀⢕⢑⢕⢜⣿⣿⣿⣿⣿⣿⣿⣿⣿⣿⣿⣿⣿⣿⣿⠀⠀⠀⠀⠀⠀⠀⠀⠀⠀⠀⠀</a:t>
            </a:r>
            <a:br/>
            <a:r>
              <a:t>⠀⠀⠀⠀⠀⠀⠀⠀⠀⠀⠀⣿⣿⣿⣿⣿⣿⣿⣿⣿⣿⣿⣿⣿⣿⣿⣿⣿⣿⣿⣿⣿⡿⢟⢕⢕⢕⠕⢏⢟⣻⣟⣞⢕⢕⢕⢕⠕⠁⠀⢕⠀⠑⢕⢹⣿⣿⣿⣿⣿⣿⣿⣿⣿⣿⣿⣿⣿⣿⠀⠀⠀⠀⠀⠀⠀⠀⠀⠀⠀⠀</a:t>
            </a:r>
            <a:br/>
            <a:r>
              <a:t>⠀⠀⠀⠀⠀⠀⠀⠀⠀⠀⠀⣿⣿⣿⣿⣿⣿⣿⣿⣿⣿⣿⣿⣿⣿⣿⣿⣿⣿⣿⣿⣿⡗⢕⢕⢕⢕⢑⢕⢾⡷⢽⢕⢕⢕⢕⢕⠀⠀⠀⢕⠀⠐⠀⠜⢻⣿⣿⣿⣿⣿⣿⣿⣿⣿⣿⣿⣿⣿⠀⠀⠀⠀⠀⠀⠀⠀⠀⠀⠀⠀</a:t>
            </a:r>
            <a:br/>
            <a:r>
              <a:t>⠀⠀⠀⠀⠀⠀⠀⠀⠀⠀⠀⣿⣿⣿⣿⣿⣿⣿⣿⣿⣿⣿⣿⣿⣿⣿⣿⣿⣿⣿⣿⣿⣷⢕⢁⠑⠕⢕⢑⢽⣯⣝⢕⣱⣵⣵⡕⠀⠀⢕⢕⠀⠀⠐⠅⠕⢝⢿⣿⣿⣿⣿⣿⣿⣿⣿⣿⣿⣿⠀⠀⠀⠀⠀⠀⠀⠀⠀⠀⠀⠀</a:t>
            </a:r>
            <a:br/>
            <a:r>
              <a:t>⠀⠀⠀⠀⠀⠀⠀⠀⠀⠀⠀⣿⣿⣿⣿⣿⣿⣿⣿⣿⣿⣿⣿⣿⣿⣿⣿⣿⣿⣿⣿⣿⣿⢕⢕⠀⠁⠐⠐⣞⣗⡇⠜⣿⣿⣿⣿⣦⢄⢕⢕⠀⠀⠀⠀⠀⠀⠁⢜⣿⣿⣿⣿⣿⣿⣿⣿⣿⣿⠀⠀⠀⠀⠀⠀⠀⠀⠀⠀⠀⠀</a:t>
            </a:r>
            <a:br/>
            <a:r>
              <a:t>⠀⠀⠀⠀⠀⠀⠀⠀⠀⠀⠀⣿⣿⣿⣿⣿⣿⣿⣿⣿⣿⣿⣿⣿⣿⣿⣿⣿⣿⣿⣿⣿⣿⡕⢁⠀⠀⠀⠀⢳⢕⠕⠑⠑⠛⠟⢿⣿⢕⢕⢕⢕⢔⢔⢕⢄⢔⢄⠑⢹⣿⣿⣿⣿⣿⣿⣿⣿⣿⠀⠀⠀⠀⠀⠀⠀⠀⠀⠀⠀⠀</a:t>
            </a:r>
            <a:br/>
            <a:r>
              <a:t>⠀⠀⠀⠀⠀⠀⠀⠀⠀⠀⠀⣿⣿⣿⣿⣿⣿⣿⣿⣿⣿⣿⣿⣿⣿⣿⣿⣿⣿⣿⣿⣿⣿⣏⢐⠀⢄⢔⠀⢹⢕⠅⠀⠀⠀⠀⠀⠁⠀⠱⢵⢕⢕⢕⠕⢕⢕⢕⢔⣸⣿⣿⣿⣿⣿⣿⣿⣿⣿⠀⠀⠀⠀⠀⠀⠀⠀⠀⠀⠀⠀</a:t>
            </a:r>
            <a:br/>
            <a:r>
              <a:t>⠀⠀⠀⠀⠀⠀⠀⠀⠀⠀⠀⣿⣿⣿⣿⣿⣿⣿⣿⣿⣿⣿⣿⣿⣿⣿⣿⣿⣿⣿⣿⣿⣿⡏⢕⠀⢜⠑⢀⢕⢕⠁⠀⠀⠀⠀⢀⢀⠀⠀⠀⢠⣤⣤⣤⣤⣴⣴⣾⣿⣿⣿⣿⣿⣿⣿⣿⣿⣿⠀⠀⠀⠀⠀⠀⠀⠀⠀⠀⠀⠀</a:t>
            </a:r>
            <a:br/>
            <a:r>
              <a:t>⠀⠀⠀⠀⠀⠀⠀⠀⠀⠀⠀⣿⣿⣿⣿⣿⣿⣿⣿⣿⣿⣿⣿⣿⣿⣿⣿⣿⣿⣿⣿⣿⣯⢕⠀⠀⠕⠀⠀⢕⠕⠀⠀⠀⠀⠀⠀⠀⠀⠀⠀⢸⣿⣿⣿⣿⣿⣿⣿⣿⣿⣿⣿⣿⣿⣿⣿⣿⣿⠀⠀⠀⠀⠀⠀⠀⠀⠀⠀⠀⠀</a:t>
            </a:r>
            <a:br/>
            <a:r>
              <a:t>⠀⠀⠀⠀⠀⠀⠀⠀⠀⠀⠀⣿⣿⣿⣿⣿⣿⣿⣿⣿⣿⣿⣿⣿⣿⣿⣿⣿⣿⣿⣿⣿⣿⢕⢀⣀⢀⠀⢔⢕⢄⠀⢀⠀⠀⠀⠀⠀⠀⠀⢄⢕⣿⣿⣿⣿⣿⣿⣿⣿⣿⣿⣿⣿⣿⣿⣿⣿⣿⠀⠀⠀⠀⠀⠀⠀⠀⠀⠀⠀⠀</a:t>
            </a:r>
            <a:br/>
            <a:r>
              <a:t>⠀⠀⠀⠀⠀⠀⠀⠀⠀⠀⠀⣿⣿⣿⣿⣿⣿⣿⣿⣿⣿⣿⣿⣿⣿⣿⣿⣿⣿⣿⣿⣾⣽⣾⣿⡏⠀⠀⢕⢕⢕⢁⠁⠀⠀⢀⢀⠀⠀⠀⠀⢕⢸⣿⣿⣿⣿⣿⣿⣿⣿⣿⣿⣿⣿⣿⣿⣿⣿⠀⠀⠀⠀⠀⠀⠀⠀⠀⠀⠀⠀</a:t>
            </a:r>
            <a:br/>
            <a:r>
              <a:t>⠀⠀⠀⠀⠀⠀⠀⠀⠀⠀⠀⣿⣿⣿⣿⣿⣿⣿⣿⣿⣿⣿⣿⣿⣿⣿⣿⣿⣿⣿⣿⣿⣿⣿⣿⢕⠀⠀⢕⢸⢕⢄⢀⢀⢄⢁⠁⠀⠀⠀⢁⢅⢸⣿⣿⣿⣿⣿⣿⣿⣿⣿⣿⣿⣿⣿⣿⣿⣿⠀⠀⠀⠀⠀⠀⠀⠀⠀⠀⠀⠀</a:t>
            </a:r>
            <a:br/>
            <a:r>
              <a:t>⠀⠀⠀⠀⠀⠀⠀⠀⠀⠀⠀⣿⣿⣿⣿⣿⣿⣿⣿⣿⣿⣿⣿⣿⣿⣿⣿⣿⣿⣿⣿⣿⣿⣿⡇⠔⠀⠀⣾⢸⢕⠑⠕⠔⠔⠐⠀⠀⠀⠀⢄⠀⢕⣿⣿⣿⣿⣿⣿⣿⣿⣿⣿⣿⣿⣿⣿⣿⣿⠀⠀⠀⠀⠀⠀⠀⠀⠀⠀⠀⠀</a:t>
            </a:r>
            <a:br/>
            <a:r>
              <a:t>⠀⠀⠀⠀⠀⠀⠀⠀⠀⠀⠀⠛⠛⠛⠛⠛⠛⠛⠛⠛⠛⠛⠛⠛⠛⠛⠛⠛⠛⠛⠛⠛⠛⠛⠘⠀⠀⠐⠛⠛⠑⠀⠀⠀⠀⠀⠀⠀⠀⠀⠀⠀⠑⠛⠛⠛⠛⠛⠛⠛⠛⠛⠛⠛⠛⠛⠛⠛⠛⠀⠀⠀⠀⠀⠀⠀⠀⠀⠀⠀⠀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⠀⠀⠀⠀⠀⠀⠀⠀⠀⠀⠀⢕⢕⣵⣿⡿⢟⢝⠕⠕⠑⠑⠑⠑⠗⠵⢵⣕⣕⢕⢕⢕⢕⢟⢟⣻⣿⣿⡿⢫⢟⣝⣽⣽⡻⢵⢕⢕⢕⢕⢜⢕⢕⢕⢕⢕⢕⢕⣕⢜⢕⢕⢕⢕⢕⢜⣏⡕⢕⠀⠀⠀⠀⠀⠀⠀⠀⠀⠀⠀⠀</a:t>
            </a:r>
            <a:br/>
            <a:r>
              <a:t>⠀⠀⠀⠀⠀⠀⠀⠀⠀⠀⠀⣼⣿⢟⠕⠜⠛⠛⢟⢟⢟⢻⢷⢷⠷⢔⠀⠁⠝⢟⢷⣧⣕⢕⢕⢝⢻⢝⢿⡷⢧⣽⡟⢇⢕⢕⢕⢕⢱⣵⡵⣇⢕⢕⢕⢕⣷⣷⣕⣕⣕⢕⢕⣕⣕⣞⡟⢗⢕⠀⠀⠀⠀⠀⠀⠀⠀⠀⠀⠀⠀</a:t>
            </a:r>
            <a:br/>
            <a:r>
              <a:t>⠀⠀⠀⠀⠀⠀⠀⠀⠀⠀⠀⡿⢇⢕⢕⢕⢕⢕⢅⢅⢅⢅⢁⢕⢕⢔⢑⢕⢔⢕⢕⢝⢿⣷⣕⢕⢑⢕⣸⣗⣾⢻⣕⡹⣯⡵⢕⢸⢻⢯⣝⣿⢷⢷⡷⢧⣕⣝⡕⢜⢝⢝⢝⢝⢕⣕⡕⢕⢕⠀⠀⠀⠀⠀⠀⠀⠀⠀⠀⠀⠀</a:t>
            </a:r>
            <a:br/>
            <a:r>
              <a:t>⠀⠀⠀⠀⠀⠀⠀⠀⠀⠀⠀⢕⢕⢕⢕⢕⢕⢕⢕⢕⢕⢕⢕⢕⢕⢕⢕⢕⢕⢕⢕⢕⢕⢝⢿⢷⢔⢕⢕⣯⣷⣷⣷⣎⡕⣕⣕⣷⣿⣿⣿⣧⣵⢕⢕⡝⣟⡏⢕⢕⢕⢜⣣⣵⢕⢜⢕⢕⠁⠀⠀⠀⠀⠀⠀⠀⠀⠀⠀⠀⠀</a:t>
            </a:r>
            <a:br/>
            <a:r>
              <a:t>⠀⠀⠀⠀⠀⠀⠀⠀⠀⠀⠀⣵⣵⣵⣵⡕⢕⣕⡕⢕⢕⢕⢕⢕⢕⢕⢕⢕⢕⢕⢕⢕⣕⡵⠕⢗⢕⢁⢑⢕⢜⣿⣿⣵⣾⣿⡟⢻⡟⢟⢏⢕⢧⣼⣵⡼⣧⣼⢽⢿⣿⢿⢹⢕⢕⢕⢕⠀⠀⠀⠀⠀⠀⠀⠀⠀⠀⠀⠀⠀⠀</a:t>
            </a:r>
            <a:br/>
            <a:r>
              <a:t>⠀⠀⠀⠀⠀⠀⠀⠀⠀⠀⠀⣿⣿⣿⣿⣿⣿⣿⣿⣷⣷⣷⣵⣵⣷⣕⣕⣕⢕⡕⡕⢍⣄⣄⢀⣔⣕⡀⠀⠀⢹⣿⣿⣯⣽⣿⣿⣿⣿⣿⣿⣯⢝⢽⣿⣟⢧⣵⢗⣮⣼⣗⢗⢞⣇⡏⠑⠀⠀⠀⠀⠀⠀⠀⠀⠀⠀⠀⠀⠀⠀</a:t>
            </a:r>
            <a:br/>
            <a:r>
              <a:t>⠀⠀⠀⠀⠀⠀⠀⠀⠀⠀⠀⣿⣿⣿⣿⣿⣿⣿⣿⣿⣿⣿⣿⣿⣿⣿⣿⣿⣿⣿⣿⣿⣿⣿⣿⣿⣿⣷⢔⢄⢜⣻⣿⣿⣟⣿⣿⣿⣟⣟⣳⢏⡟⣟⢗⡗⢕⢗⢟⢟⢟⢕⣵⣽⣷⢕⢄⢄⢄⠀⠀⠀⠀⠀⠀⠀⠀⠀⠀⠀⠀</a:t>
            </a:r>
            <a:br/>
            <a:r>
              <a:t>⠀⠀⠀⠀⠀⠀⠀⠀⠀⠀⠀⣿⣿⣿⣿⣿⣿⣿⣿⣿⣿⣿⣿⣿⣿⣿⣿⣿⣿⣿⣿⣿⣿⣿⣯⣼⣾⣿⣇⣵⡕⢗⢗⡗⣿⣿⣷⣧⢗⢇⢻⣿⢕⢧⡕⢕⢵⢵⢵⢵⢽⢽⢿⣯⣽⡕⢕⢕⢕⠀⠀⠀⠀⠀⠀⠀⠀⠀⠀⠀⠀</a:t>
            </a:r>
            <a:br/>
            <a:r>
              <a:t>⠀⠀⠀⠀⠀⠀⠀⠀⠀⠀⠀⣿⣿⣿⣿⣿⣿⣿⣿⣿⣿⣿⣿⣿⣿⣿⣿⣿⣿⣿⣿⣿⣿⣿⣿⢻⣿⣿⣿⡵⢱⢻⢽⢿⢿⢷⢿⢽⢿⢿⢿⢯⢹⢽⡽⢿⢿⢿⡏⢽⡿⣿⣿⢿⣿⣿⣵⣷⣷⠀⠀⠀⠀⠀⠀⠀⠀⠀⠀⠀⠀</a:t>
            </a:r>
            <a:br/>
            <a:r>
              <a:t>⠀⠀⠀⠀⠀⠀⠀⠀⠀⠀⠀⣿⣿⣿⣿⣿⣿⣿⣿⣿⣿⣿⣿⣿⣿⣿⣿⣿⣿⣿⣿⣿⣿⣽⣽⣿⣿⣿⣿⠁⢕⢇⣕⣸⣹⣿⣟⣕⢇⣕⣗⣇⣗⣗⣗⣕⣕⣗⣗⣷⣷⣷⣗⣳⣗⣾⣿⣿⣿⠀⠀⠀⠀⠀⠀⠀⠀⠀⠀⠀⠀</a:t>
            </a:r>
            <a:br/>
            <a:r>
              <a:t>⠀⠀⠀⠀⠀⠀⠀⠀⠀⠀⠀⣿⣿⣿⣿⣿⣿⣿⣿⣿⣿⣿⣿⣿⣿⣿⣿⣿⣿⣿⣿⣿⣿⣿⣿⢾⢟⠋⠁⣰⣱⣷⣷⡗⢳⢕⣧⣷⡇⢱⢗⣇⢕⣷⣧⢕⢇⢕⢞⢗⢇⡗⢟⡟⢟⣿⣿⣿⣿⠀⠀⠀⠀⠀⠀⠀⠀⠀⠀⠀⠀</a:t>
            </a:r>
            <a:br/>
            <a:r>
              <a:t>⠀⠀⠀⠀⠀⠀⠀⠀⠀⠀⠀⣿⣿⣿⣿⣿⣿⣿⣿⣿⣿⣿⣿⣿⣿⣿⣿⣿⣿⣿⣿⣿⣿⢇⢝⠁⠀⠀⣰⣿⣿⣿⣿⣿⣯⣱⣽⢽⣽⢼⡯⢼⢽⡼⢵⣵⡼⣵⣽⡽⣯⣽⣵⢼⣽⣽⣿⣿⣿⠀⠀⠀⠀⠀⠀⠀⠀⠀⠀⠀⠀</a:t>
            </a:r>
            <a:br/>
            <a:r>
              <a:t>⠀⠀⠀⠀⠀⠀⠀⠀⠀⠀⠀⣿⣿⣿⣿⣿⣿⣿⣿⣿⣿⣿⣿⣿⣿⣿⣿⣿⣿⣿⣿⣿⡟⢑⢕⢄⢀⣴⣿⣿⣿⣿⣿⣿⣿⣿⣿⣽⣽⣽⣽⣽⣝⣝⣽⣝⣝⣹⣝⣹⣽⣽⣽⣽⣽⣹⣿⣿⣿⠀⠀⠀⠀⠀⠀⠀⠀⠀⠀⠀⠀</a:t>
            </a:r>
            <a:br/>
            <a:r>
              <a:t>⠀⠀⠀⠀⠀⠀⠀⠀⠀⠀⠀⣿⣿⣿⣿⣿⣿⣿⣿⣿⣿⣿⣿⣿⣿⣿⣿⣿⣿⣿⣿⣿⢕⢕⢕⢕⣿⣿⣿⣿⣿⣿⣿⣿⣿⣿⣿⣿⣿⣿⣿⣻⣿⣿⣿⣾⣷⣿⣿⣷⣾⣷⣾⣿⣿⣿⣿⣿⣿⠀⠀⠀⠀⠀⠀⠀⠀⠀⠀⠀⠀</a:t>
            </a:r>
            <a:br/>
            <a:r>
              <a:t>⠀⠀⠀⠀⠀⠀⠀⠀⠀⠀⠀⣿⣿⣿⣿⣿⣿⣿⣿⣿⣿⣿⣿⣿⣿⣿⣿⣿⣿⣿⣿⣿⠁⢔⢕⢸⣟⣿⣿⣿⣿⣿⣿⣿⣿⣿⣿⣿⣿⣿⣿⣿⢿⣿⣿⣿⣽⣿⣿⣿⣿⣿⣿⣿⣿⣿⣿⣿⣿⠀⠀⠀⠀⠀⠀⠀⠀⠀⠀⠀⠀</a:t>
            </a:r>
            <a:br/>
            <a:r>
              <a:t>⠀⠀⠀⠀⠀⠀⠀⠀⠀⠀⠀⣿⣿⣿⣿⣿⣿⣿⣿⣿⣿⣿⣿⣿⣿⣿⣿⣿⣿⣿⣿⣿⠀⠀⠐⢸⣿⣿⣿⣿⣿⣿⣿⣿⣿⣿⣿⣿⣿⣿⣿⣿⣿⣿⣿⣿⣿⣿⣿⣿⣿⣿⣿⣿⣿⣿⣿⣿⣿⠀⠀⠀⠀⠀⠀⠀⠀⠀⠀⠀⠀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⠀⠀⠀⠀⠀⠀⠀⠀⠀⠀⠀⣿⣿⣿⣿⣿⣿⣿⣿⣿⣿⣿⣿⣿⣿⣿⣿⣿⣿⣿⣿⣿⠀⠀⠀⠁⣿⣿⣿⣿⣿⣿⣿⣿⣿⣿⣿⣿⣿⣿⣿⣿⣿⣿⣿⣿⣿⣿⣿⣿⣿⣿⣿⣿⣿⣿⣿⣿⣿⠀⠀⠀⠀⠀⠀⠀⠀⠀⠀⠀⠀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⠀⠀⠀⠀⠀⠀⠀⠀⠀⠀⠀⣿⣿⣿⣿⣿⣿⣿⣿⣿⣿⣿⣿⣿⣿⣿⣿⣿⣿⣿⣿⣿⠄⠀⠀⠀⢹⣿⣿⣿⣿⣿⣿⣿⣿⣿⣿⣿⣿⣿⣿⣿⣿⣿⣿⣿⣿⣿⣿⣿⣿⣿⣿⣿⣿⣿⣿⣿⣿⠀⠀⠀⠀⠀⠀⠀⠀⠀⠀⠀⠀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⠀⠀⠀⠀⠀⠀⠀⠀⠀⠀⠀⣿⣿⣿⣿⣿⣿⣿⣿⣿⣿⣿⣿⣿⣿⣿⣿⣿⣿⣿⣿⣿⡇⠀⢀⠀⢸⣿⣿⣿⣿⣿⣿⣿⣿⣿⣿⣿⣿⣿⣿⣿⣿⣿⣿⣿⣿⣿⣿⣿⣿⣿⣿⣿⣿⣿⣿⣿⣿⠀⠀⠀⠀⠀⠀⠀⠀⠀⠀⠀⠀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⠀⠀⠀⠀⠀⠀⠀⠀⠀⠀⠀⣿⣿⣿⣿⣿⣿⣿⣿⣿⣿⣿⣿⣿⣾⡟⢿⣿⣿⣿⣿⣿⣷⠀⠘⠳⢿⣿⣿⣿⣿⣿⣯⣿⣿⣿⣿⣿⣿⣿⣿⣧⢽⢿⣿⣿⣿⣿⣿⣿⣿⣿⣿⣿⣿⣿⡯⢽⣝⠀⠀⠀⠀⠀⠀⠀⠀⠀⠀⠀⠀</a:t>
            </a:r>
            <a:br/>
            <a:r>
              <a:t>⠀⠀⠀⠀⠀⠀⠀⠀⠀⠀⠀⢟⢟⢟⢟⢟⢟⢟⢟⢟⢟⢟⣿⣟⣵⢾⢿⡿⢿⣿⡟⣿⣿⣿⣷⡷⣿⣿⣿⣿⣿⣿⣿⣿⣿⣿⣿⣿⣿⣿⣿⣿⣿⣿⣟⡟⣿⣿⣿⣿⣿⣯⣟⣟⣹⣿⡕⢑⢕⠀⠀⠀⠀⠀⠀⠀⠀⠀⠀⠀⠀</a:t>
            </a:r>
            <a:br/>
            <a:r>
              <a:t>⠀⠀⠀⠀⠀⠀⠀⠀⠀⠀⠀⢕⢕⢕⢕⢕⢕⢕⢕⣕⣕⢵⡸⢻⢏⢱⣷⣔⢸⡞⢕⢏⣿⢻⣿⣿⣿⣿⡟⢜⣿⣿⣿⣿⣿⣿⣿⣿⣿⣿⡟⢟⢝⢟⢻⡷⢿⢿⣿⣿⢿⢿⢿⢏⣻⣿⢇⢕⢕⠀⠀⠀⠀⠀⠀⠀⠀⠀⠀⠀⠀</a:t>
            </a:r>
            <a:br/>
            <a:r>
              <a:t>⠀⠀⠀⠀⠀⠀⠀⠀⠀⠀⠀⠑⠑⠑⠑⠑⠑⠑⠓⠛⠓⠓⠓⠓⠓⠚⠛⠋⠚⠚⠑⠑⠙⠀⠙⠛⠛⠛⠑⠐⠛⠛⠛⠛⠛⠛⠛⠛⠛⠑⠁⠁⠁⠑⠑⠁⠁⠁⠁⠁⠁⠁⠁⠁⠁⠑⠁⠀⠀⠀⠀⠀⠀⠀⠀⠀⠀⠀⠀⠀⠀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⠀⠀⠀⠀⠀⠀⠀⠀⠀⠀⠀⢕⢕⡜⢕⣵⣿⡿⢟⢕⢕⠕⠑⠑⠑⠑⠗⠵⢵⣕⣕⡕⢕⢕⢕⢟⢏⣕⣸⣿⡯⢽⢕⣜⣽⡹⢯⢕⢗⡕⢕⢕⣝⢝⢜⡝⢕⢕⢕⢇⣵⢕⣕⡕⢕⢕⢕⢕⣕⠀⠀⠀⠀⠀⠀⠀⠀⠀⠀⠀⠀</a:t>
            </a:r>
            <a:br/>
            <a:r>
              <a:t>⠀⠀⠀⠀⠀⠀⠀⠀⠀⠀⠀⢕⢕⣷⣿⢟⢕⢜⠛⠟⢟⢟⢟⢟⢟⢻⢷⢕⢀⠁⠝⢻⢷⣵⣕⢕⢕⢕⢕⢝⢻⢟⢕⢹⢎⣕⢕⢕⢕⢕⣳⣷⢿⡵⢕⢕⢕⢇⣳⣷⣇⣱⡕⢕⣕⣵⢵⢼⢇⠀⠀⠀⠀⠀⠀⠀⠀⠀⠀⠀⠀</a:t>
            </a:r>
            <a:br/>
            <a:r>
              <a:t>⠀⠀⠀⠀⠀⠀⠀⠀⠀⠀⠀⢕⣾⡿⢇⢑⢕⢕⢕⢕⢕⢕⢕⢕⢕⢁⢕⢔⢕⢕⢕⢕⢕⢝⢿⣷⣕⢕⠅⢕⢕⢕⢏⢕⢕⢕⢗⢕⢕⢞⢿⣇⡵⢿⢿⢿⢟⣿⣕⣸⡕⢕⢕⢝⣝⡕⣕⣱⡕⠀⠀⠀⠀⠀⠀⠀⠀⠀⠀⠀⠀</a:t>
            </a:r>
            <a:br/>
            <a:r>
              <a:t>⠀⠀⠀⠀⠀⠀⠀⠀⠀⠀⠀⣾⡟⢕⢕⢕⢕⢕⢕⢕⢕⢕⢕⢕⢕⢕⢕⢕⢕⢕⢕⢕⢕⢕⢑⢹⣿⣧⡕⢕⢕⢕⢕⡕⢕⢕⢕⣕⢕⢷⢿⡼⢧⡵⢕⢕⢕⡯⢽⣝⣇⣕⡕⢜⣧⣷⣇⡕⢕⠀⠀⠀⠀⠀⠀⠀⠀⠀⠀⠀⠀</a:t>
            </a:r>
            <a:br/>
            <a:r>
              <a:t>⠀⠀⠀⠀⠀⠀⠀⠀⠀⠀⠀⣿⣧⣵⣵⣵⣕⣕⣕⣕⣕⢕⢕⢕⢕⢕⢕⢕⢕⢕⢕⢕⢕⣕⢠⢵⢜⠛⠻⡕⢕⢕⢕⢝⢕⢕⢜⢝⢝⢗⢜⢝⢕⢕⢕⣕⢵⢕⢱⡵⢿⢿⣿⡟⢿⢕⡝⢕⢕⠀⠀⠀⠀⠀⠀⠀⠀⠀⠀⠀⠀</a:t>
            </a:r>
            <a:br/>
            <a:r>
              <a:t>⠀⠀⠀⠀⠀⠀⠀⠀⠀⠀⠀⣿⣿⣿⣿⣿⣿⣿⣿⣿⣿⣿⣾⣷⣷⣵⣷⣵⣕⣕⢕⠋⠉⢁⢀⠅⢕⠁⠀⠑⢕⢕⢕⢗⣕⢕⢕⢕⢕⢕⢷⢕⢕⢕⢕⢕⢝⢵⢵⢝⢞⣟⣿⣿⢗⣾⣿⢝⠑⠀⠀⠀⠀⠀⠀⠀⠀⠀⠀⠀⠀</a:t>
            </a:r>
            <a:br/>
            <a:r>
              <a:t>⠀⠀⠀⠀⠀⠀⠀⠀⠀⠀⠀⣿⣿⣿⣿⣿⣿⣿⣿⣿⣿⣿⣿⣿⣿⣿⣿⣿⣿⣿⣿⣼⣿⣷⣾⣿⣿⣇⢀⠀⡕⢕⢕⡕⢝⢕⡕⢕⢕⢕⢕⢜⢕⣜⡝⢕⢕⢕⢕⢜⣞⢝⣕⣗⣽⣿⣷⢕⢄⠀⠀⠀⠀⠀⠀⠀⠀⠀⠀⠀⠀</a:t>
            </a:r>
            <a:br/>
            <a:r>
              <a:t>⠀⠀⠀⠀⠀⠀⠀⠀⠀⠀⠀⣿⣿⣿⣿⣿⣿⣿⣿⣿⣿⣿⣿⣿⣿⣿⣿⣿⣿⣿⣿⣿⣿⣿⣟⣽⣿⣿⣕⣕⡇⢕⢕⢕⢕⢇⢗⢗⢇⢕⢕⢕⢞⢕⢕⢕⢕⢕⢕⢕⢕⢕⢕⢜⣿⣧⣵⢕⢕⠀⠀⠀⠀⠀⠀⠀⠀⠀⠀⠀⠀</a:t>
            </a:r>
            <a:br/>
            <a:r>
              <a:t>⠀⠀⠀⠀⠀⠀⠀⠀⠀⠀⠀⣿⣿⣿⣿⣿⣿⣿⣿⣿⣿⣿⣿⣿⣿⣿⣿⣿⣿⣿⣿⣿⣿⣿⢿⣿⣿⣿⣿⣽⡇⢕⢕⢕⢕⢵⢕⢞⢕⢵⢷⢗⢷⢕⢵⢵⢵⢾⢿⢿⢽⢽⢿⢿⢽⢿⢿⣧⣵⠀⠀⠀⠀⠀⠀⠀⠀⠀⠀⠀⠀</a:t>
            </a:r>
            <a:br/>
            <a:r>
              <a:t>⠀⠀⠀⠀⠀⠀⠀⠀⠀⠀⠀⣿⣿⣿⣿⣿⣿⣿⣿⣿⣿⣿⣿⣿⣿⣿⣿⣿⣿⣿⣿⣿⣿⣟⣟⣿⣿⣿⣿⠉⢕⡕⢕⢜⢝⢝⢱⢷⢜⢕⢕⢕⢕⢕⢕⢕⢕⣕⢕⣕⣕⢗⢗⡕⣕⣕⣕⣿⣿⠀⠀⠀⠀⠀⠀⠀⠀⠀⠀⠀⠀</a:t>
            </a:r>
            <a:br/>
            <a:r>
              <a:t>⠀⠀⠀⠀⠀⠀⠀⠀⠀⠀⠀⣿⣿⣿⣿⣿⣿⣿⣿⣿⣿⣿⣿⣿⣿⣿⣿⣿⣿⣿⣿⣿⣿⣿⣯⣿⢿⠟⠃⢄⣱⣧⣱⣗⣗⣕⣗⣳⣗⣷⣇⡱⣗⡕⢗⣗⣗⣗⣗⣗⢗⣗⣗⣗⣟⣟⣳⣿⣿⠀⠀⠀⠀⠀⠀⠀⠀⠀⠀⠀⠀</a:t>
            </a:r>
            <a:br/>
            <a:r>
              <a:t>⠀⠀⠀⠀⠀⠀⠀⠀⠀⠀⠀⣿⣿⣿⣿⣿⣿⣿⣿⣿⣿⣿⣿⣿⣿⣿⣿⣿⣿⣿⣿⣿⣿⡟⢝⠃⠀⠀⣰⣿⣿⣿⣿⣿⣿⣯⡾⣵⡵⢧⡵⢵⢱⢕⢱⣵⣵⣵⢵⣵⣽⡽⣵⣽⡧⢵⣵⣿⣿⠀⠀⠀⠀⠀⠀⠀⠀⠀⠀⠀⠀</a:t>
            </a:r>
            <a:br/>
            <a:r>
              <a:t>⠀⠀⠀⠀⠀⠀⠀⠀⠀⠀⠀⣿⣿⣿⣿⣿⣿⣿⣿⣿⣿⣿⣿⣿⣿⣿⣿⣿⣿⣿⣿⣿⣿⢇⢕⢄⢄⣴⣿⣿⣿⣿⣿⣿⣿⣿⣿⣿⣿⣿⣿⣿⣿⣿⣿⣿⣿⣟⣧⣼⣹⣿⣿⣯⣿⣷⣯⣽⣿⠀⠀⠀⠀⠀⠀⠀⠀⠀⠀⠀⠀</a:t>
            </a:r>
            <a:br/>
            <a:r>
              <a:t>⠀⠀⠀⠀⠀⠀⠀⠀⠀⠀⠀⣿⣿⣿⣿⣿⣿⣿⣿⣿⣿⣿⣿⣿⣿⣿⣿⣿⣿⣿⣿⣿⡏⠅⢕⢕⣿⣿⣿⣿⣿⣿⣿⣿⣿⣿⣿⣿⣿⣿⣿⣿⣿⣿⣿⣟⣿⣷⣾⣿⣿⣿⣿⣿⣾⣿⣿⣿⣿⠀⠀⠀⠀⠀⠀⠀⠀⠀⠀⠀⠀</a:t>
            </a:r>
            <a:br/>
            <a:r>
              <a:t>⠀⠀⠀⠀⠀⠀⠀⠀⠀⠀⠀⣿⣿⣿⣿⣿⣿⣿⣿⣿⣿⣿⣿⣿⣿⣿⣿⣿⣿⣿⣿⣿⡇⠀⠕⢸⣿⣿⣿⣿⣿⣿⣿⣿⣿⣿⣿⣿⣿⣿⣿⣿⣿⣿⣿⣿⣿⣿⣿⣿⣿⣿⣿⣿⣿⣿⣿⣿⣿⠀⠀⠀⠀⠀⠀⠀⠀⠀⠀⠀⠀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⠀⠀⠀⠀⠀⠀⠀⠀⠀⠀⠀⣿⣿⣿⣿⣿⣿⣿⣿⣿⣿⣿⣿⣿⣿⣿⣿⣿⣿⣿⣿⣿⡇⠄⠀⢸⣿⣿⣿⣿⣿⣿⣿⣿⣿⣿⣿⣿⣿⣿⣿⣿⣿⣿⣿⣿⣿⣿⣿⣿⣿⣿⣿⣿⣿⣿⣿⣿⣿⠀⠀⠀⠀⠀⠀⠀⠀⠀⠀⠀⠀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⠀⠀⠀⠀⠀⠀⠀⠀⠀⠀⠀⣿⣿⣿⣿⣿⣿⣿⣿⣿⣿⣿⣿⣿⣿⣿⣿⣿⣿⣿⣿⣿⡇⠀⠀⠕⣿⣿⣿⣿⣿⣿⣿⣿⣿⣿⣿⣿⣿⣿⣿⣿⣿⣿⣿⣿⣿⣿⣿⣿⣿⣿⣿⣿⣿⣿⣿⣿⣿⠀⠀⠀⠀⠀⠀⠀⠀⠀⠀⠀⠀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⠀⠀⠀⠀⠀⠀⠀⠀⠀⠀⠀⣿⣿⣿⣿⣿⣿⣿⣿⣿⣿⣿⣿⣿⣿⣿⣿⣿⣿⣿⣿⣿⡇⠀⠀⠀⢹⣿⣿⣿⣿⣿⣿⣿⣿⣿⣿⣿⣿⣿⣿⣿⣿⣿⣿⣿⣿⣿⣿⣿⣿⣿⣿⣿⣿⣿⣿⣿⣿⠀⠀⠀⠀⠀⠀⠀⠀⠀⠀⠀⠀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⠀⠀⠀⠀⠀⠀⠀⠀⠀⠀⠀⣿⣿⣿⣿⣿⣿⣿⣿⣿⣿⣿⣿⣿⣿⣿⣿⣿⣿⣿⣿⣿⡇⠱⣴⡀⣸⣿⣿⣿⣿⣿⣿⣿⣿⣿⣿⣿⣿⣿⣿⣿⣿⣿⣿⣿⣿⣿⣿⣿⣿⣿⣿⣿⣿⣿⣿⣿⣿⠀⠀⠀⠀⠀⠀⠀⠀⠀⠀⠀⠀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⠀⠀⠀⠀⠀⠀⠀⠀⠀⠀⠀⣿⣿⣿⣿⣿⣿⣿⣿⣿⣿⣟⣟⣿⣿⣿⣿⣿⣿⣿⣿⣿⣿⣷⣷⣿⣿⣿⣿⣿⣿⣿⣿⣿⣿⣿⣿⣿⣿⣿⣿⣿⣷⣷⣾⣿⣿⣿⣿⣿⣿⣿⣿⣿⣿⣿⣿⣿⣗⠀⠀⠀⠀⠀⠀⠀⠀⠀⠀⠀⠀</a:t>
            </a:r>
            <a:br/>
            <a:r>
              <a:t>⠀⠀⠀⠀⠀⠀⠀⠀⠀⠀⠀⣿⢝⢝⢝⢝⢝⢝⢝⢝⡽⣿⣿⣿⡿⣿⡿⢿⣿⣿⢿⣿⣿⣿⣿⣿⣿⡿⢻⣿⣿⣿⣿⣿⣿⣿⣿⣿⣿⣿⣿⣿⣿⣿⣿⣿⣝⢻⣿⣿⣿⣿⣿⣯⣝⣯⣹⣿⢕⠀⠀⠀⠀⠀⠀⠀⠀⠀⠀⠀⠀</a:t>
            </a:r>
            <a:br/>
            <a:r>
              <a:t>⠀⠀⠀⠀⠀⠀⠀⠀⠀⠀⠀⣯⡕⢕⢕⢕⢕⢕⢕⢕⡸⡳⣻⢏⢜⢝⠁⢸⣿⡟⢱⣿⡏⠙⠻⢿⣿⣇⢸⣿⣿⣿⣿⣿⣿⣿⣿⣿⣿⡟⢿⢿⢏⢙⢝⢝⢻⢟⢟⢿⣿⡿⢿⢿⢿⢝⣽⣟⢇⠀⠀⠀⠀⠀⠀⠀⠀⠀⠀⠀⠀</a:t>
            </a:r>
            <a:br/>
            <a:r>
              <a:t>⠀⠀⠀⠀⠀⠀⠀⠀⠀⠀⠀⠛⠛⠓⠓⠚⠓⠓⠛⠛⠓⠛⠛⠛⠛⠓⠑⠘⠛⠛⠚⠛⠃⠀⠀⠘⠛⠋⠛⠛⠛⠛⠛⠛⠛⠛⠛⠛⠛⠃⠁⠁⠀⠀⠁⠑⠁⠁⠁⠁⠁⠁⠁⠁⠀⠁⠑⠑⠀⠀⠀⠀⠀⠀⠀⠀⠀⠀⠀⠀⠀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⠀⠀⠀⠀⠀⠀⠀⠀⠀⠀⠀⢜⣷⢜⣹⣿⣝⣯⣿⡿⢟⡝⢕⠕⠑⠑⠑⠑⠗⠧⢵⣕⣕⢕⢕⢕⢝⢻⢻⣿⣿⣿⣿⣿⣿⣿⣿⣿⣿⡟⢻⣟⣇⣸⣽⣯⣽⢿⢝⢹⡿⢿⣿⣿⣻⣿⣿⣝⡕⠀⠀⠀⠀⠀⠀⠀⠀⠀⠀⠀⠀</a:t>
            </a:r>
            <a:br/>
            <a:r>
              <a:t>⠀⠀⠀⠀⠀⠀⠀⠀⠀⠀⠀⢸⣾⣿⣟⣿⣿⡿⢏⢜⠟⢛⢛⢟⢟⢟⢟⢟⠟⢇⢁⠁⠝⢻⢷⣵⡕⢔⢜⢟⢿⢻⣿⢟⣿⣿⣿⣟⣇⣱⣜⣝⣿⣿⣿⣿⣕⣵⢷⣿⣿⣿⣯⣽⡷⣗⣷⣾⣿⠀⠀⠀⠀⠀⠀⠀⠀⠀⠀⠀⠀</a:t>
            </a:r>
            <a:br/>
            <a:r>
              <a:t>⠀⠀⠀⠀⠀⠀⠀⠀⠀⠀⠀⣿⣿⢿⣾⣿⢏⢕⢕⢕⢕⢕⢕⢅⢕⢕⢕⢅⢕⢔⢕⢕⢕⢕⢕⢝⢿⣷⣕⢕⠕⢣⣽⡾⢿⢽⡽⣿⣿⢷⣾⣿⣿⣷⣿⡿⢿⢿⣿⣿⣿⣽⣿⣿⡿⢯⣽⣿⡇⠀⠀⠀⠀⠀⠀⠀⠀⠀⠀⠀⠀</a:t>
            </a:r>
            <a:br/>
            <a:r>
              <a:t>⠀⠀⠀⠀⠀⠀⠀⠀⠀⠀⠀⣿⢱⣿⣿⢇⢕⢕⢕⢕⢕⢕⢕⢕⢕⢕⢕⢕⢕⢕⢕⢕⢕⢕⢕⢕⠕⢻⣿⣧⡕⢕⢹⢿⣷⣟⡝⢽⣽⣽⣿⣿⣿⣿⣿⣿⣿⣿⣿⣿⣿⣯⣟⣟⣟⣻⣿⣿⣿⠀⠀⠀⠀⠀⠀⠀⠀⠀⠀⠀⠀</a:t>
            </a:r>
            <a:br/>
            <a:r>
              <a:t>⠀⠀⠀⠀⠀⠀⠀⠀⠀⠀⠀⢻⣿⣿⣷⣷⣧⣵⣵⣕⣕⣕⣕⢕⢕⢕⢕⢕⢕⢕⢕⢕⢕⢕⢕⡅⢔⠕⢹⣿⣷⢕⢕⢕⣟⣏⡕⢞⣻⣿⣟⣿⣻⢹⣟⣻⣾⣷⣷⣿⣿⣿⣿⣿⣿⡿⣿⣗⣿⠀⠀⠀⠀⠀⠀⠀⠀⠀⠀⠀⠀</a:t>
            </a:r>
            <a:br/>
            <a:r>
              <a:t>⠀⠀⠀⠀⠀⠀⠀⠀⠀⠀⠀⣾⣿⣿⣿⣿⣿⣿⣿⣿⣿⣿⣿⣿⣷⣷⣷⣷⣷⣵⢕⠗⠊⢁⠁⢱⢕⠐⠁⢹⣿⣇⢕⢕⡳⣿⣧⢵⢵⢵⢵⢿⢿⣿⢿⢿⣾⡿⣿⢿⢿⣿⣿⣿⣿⣿⣿⣿⣿⠀⠀⠀⠀⠀⠀⠀⠀⠀⠀⠀⠀</a:t>
            </a:r>
            <a:br/>
            <a:r>
              <a:t>⠀⠀⠀⠀⠀⠀⠀⠀⠀⠀⠀⢿⣿⣿⣿⣿⣿⣿⣿⣿⣿⣿⣿⣿⣿⣿⣿⣿⣿⣿⣾⣵⣷⣷⣷⣷⣷⡔⢀⢁⣿⣿⢕⢕⢹⡽⢽⢽⡽⢯⢽⢏⢝⣝⣝⣝⣝⡟⣏⣗⣞⣟⣟⣟⣟⣿⣿⣿⣿⠀⠀⠀⠀⠀⠀⠀⠀⠀⠀⠀⠀</a:t>
            </a:r>
            <a:br/>
            <a:r>
              <a:t>⠀⠀⠀⠀⠀⠀⠀⠀⠀⠀⠀⣵⣿⣿⣿⣿⣿⣿⣿⣿⣿⣿⣿⣿⣿⣿⣿⣿⣿⣿⣿⣿⣿⣿⢿⡟⣻⣿⢕⢔⣿⣿⢕⢕⢕⣕⣕⢸⣯⣕⣷⣗⢗⢞⣟⣷⣞⣗⢗⡞⢞⢟⢗⢺⣗⣟⣿⣿⣿⠀⠀⠀⠀⠀⠀⠀⠀⠀⠀⠀⠀</a:t>
            </a:r>
            <a:br/>
            <a:r>
              <a:t>⠀⠀⠀⠀⠀⠀⠀⠀⠀⠀⠀⢽⣿⣿⣿⣿⣿⣿⣿⣿⣿⣿⣿⣿⣿⣿⣿⣿⣿⣿⣿⣿⣿⣿⣿⣿⣿⣿⡾⣳⣿⣿⢕⢕⢝⢗⢗⢟⢝⢗⢕⢟⢟⢟⢯⢵⢻⢧⢼⢿⢿⢿⢵⢽⢿⢿⢿⢿⢿⠀⠀⠀⠀⠀⠀⠀⠀⠀⠀⠀⠀</a:t>
            </a:r>
            <a:br/>
            <a:r>
              <a:t>⠀⠀⠀⠀⠀⠀⠀⠀⠀⠀⠀⣷⣿⣿⣿⣿⣿⣿⣿⣿⣿⣿⣿⣿⣿⣿⣿⣿⣿⣿⣿⣿⣿⢟⢳⣿⣿⣿⣿⠙⢟⣿⢕⢕⢼⢝⢽⢹⢿⢯⢵⢝⢝⢹⢽⢝⢝⢝⢝⢜⢹⢽⡽⢯⢟⢏⣹⣿⣿⠀⠀⠀⠀⠀⠀⠀⠀⠀⠀⠀⠀</a:t>
            </a:r>
            <a:br/>
            <a:r>
              <a:t>⠀⠀⠀⠀⠀⠀⠀⠀⠀⠀⠀⣿⣿⣿⣿⣿⣿⣿⣿⣿⣿⣿⣿⣿⣿⣿⣿⣿⣿⣿⣿⣿⣿⣿⣏⣿⡿⢟⠋⢄⣱⣿⡕⢕⣷⣗⣷⣕⣕⣗⣳⣗⣕⣗⣗⣗⣗⣳⣗⣗⣗⣟⣗⣗⣗⣞⣟⣟⣻⠀⠀⠀⠀⠀⠀⠀⠀⠀⠀⠀⠀</a:t>
            </a:r>
            <a:br/>
            <a:r>
              <a:t>⠀⠀⠀⠀⠀⠀⠀⠀⠀⠀⠀⢿⣿⣿⣿⣿⣿⣿⣿⣿⣿⣿⣿⣿⣿⣿⣿⣿⣿⣿⣿⣿⣿⣿⠝⠃⠁⠀⣰⣿⣿⣿⣿⣷⣿⣕⣾⢳⡇⢱⢗⣷⣧⢕⢇⢕⣕⣧⣵⣵⢳⣷⣿⣿⣷⣷⣧⣵⣷⠀⠀⠀⠀⠀⠀⠀⠀⠀⠀⠀⠀</a:t>
            </a:r>
            <a:br/>
            <a:r>
              <a:t>⠀⠀⠀⠀⠀⠀⠀⠀⠀⠀⠀⢱⢿⣿⣿⣿⣿⣿⣿⣿⣿⣿⣿⣿⣿⣿⣿⣿⣿⣿⣿⣿⣿⡏⢕⢄⢄⣴⣿⣿⣿⣿⣿⣿⣿⣿⣷⣷⢷⣷⣧⣷⣷⣷⣷⣷⣷⣷⡷⢧⣵⣧⣵⡷⢷⣿⣷⣷⣵⠀⠀⠀⠀⠀⠀⠀⠀⠀⠀⠀⠀</a:t>
            </a:r>
            <a:br/>
            <a:r>
              <a:t>⠀⠀⠀⠀⠀⠀⠀⠀⠀⠀⠀⢕⢺⣿⣿⣿⣿⣿⣿⣿⣿⣿⣿⣿⣿⣿⣿⣿⣿⣿⣿⣿⡿⠕⢕⢕⣿⣿⣿⣿⣿⣿⣿⣿⣿⣿⣿⣿⣿⣿⣿⣿⣿⣿⣷⣾⣿⣟⣿⣿⣟⣿⣿⣿⣿⣾⣿⣿⣿⠀⠀⠀⠀⠀⠀⠀⠀⠀⠀⠀⠀</a:t>
            </a:r>
            <a:br/>
            <a:r>
              <a:t>⠀⠀⠀⠀⠀⠀⠀⠀⠀⠀⠀⢕⢸⣿⣿⣿⣿⣿⣿⣿⣿⣿⣿⣿⣿⣿⣿⣿⣿⣿⣿⣿⣿⠀⢕⢸⣿⣿⣿⣿⣿⣿⣿⣿⣿⣿⣿⣿⣿⣿⣿⣿⣿⣿⣟⣿⣿⣿⣷⣿⣿⣿⣿⣿⣿⣿⣿⣿⣻⠀⠀⠀⠀⠀⠀⠀⠀⠀⠀⠀⠀</a:t>
            </a:r>
            <a:br/>
            <a:r>
              <a:t>⠀⠀⠀⠀⠀⠀⠀⠀⠀⠀⠀⢕⢺⣿⣿⣿⣿⣿⣿⣿⣿⣿⣿⣿⣿⣿⣿⣿⣿⣿⣿⣿⣿⠄⠁⢸⣿⣿⣿⣿⣿⣿⣿⣿⣿⣿⣿⣿⣿⣿⣿⣿⣿⣿⣿⣿⣿⣿⣿⣿⣿⣿⣿⣿⣿⣿⣿⣿⣿⠀⠀⠀⠀⠀⠀⠀⠀⠀⠀⠀⠀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⠀⠀⠀⠀⠀⠀⠀⠀⠀⠀⠀⢕⣿⣿⣿⣿⣿⣿⣿⣿⣿⣿⣿⣿⣿⣿⣿⣿⣿⣿⣿⣿⣯⠀⠀⢕⣿⣿⣿⣿⣿⣿⣿⣿⣿⣿⣿⣿⣿⣿⣿⣿⣿⣿⣿⣿⣿⣿⣿⣿⣿⣿⣿⣿⣿⣿⣿⣿⣿⠀⠀⠀⠀⠀⠀⠀⠀⠀⠀⠀⠀</a:t>
            </a:r>
            <a:br/>
            <a:r>
              <a:t>⠀⠀⠀⠀⠀⠀⠀⠀⠀⠀⠀⡇⢺⣿⣿⣿⣿⣿⣿⣿⣿⣿⣿⣿⣿⣿⣿⣿⣿⣿⣿⣿⣷⡀⠀⠀⢹⣿⣿⣿⣿⣿⣿⣿⣿⣿⣿⣿⣿⣿⣿⣿⣿⣿⣿⣿⣿⣿⣿⣿⣿⣿⣿⣿⣿⣿⣿⣿⣿⠀⠀⠀⠀⠀⠀⠀⠀⠀⠀⠀⠀</a:t>
            </a:r>
            <a:br/>
            <a:r>
              <a:t>⠀⠀⠀⠀⠀⠀⠀⠀⠀⠀⠀⣯⣿⣿⣿⣿⣿⣿⣿⣿⣿⣿⣿⣿⣿⣿⣿⣿⣿⣿⣿⣿⣿⣝⣳⣄⣸⣿⣿⣿⣿⣿⣿⣿⣿⣿⣿⣿⣿⣿⣿⣿⣿⣿⡿⣿⣿⣿⣿⣿⣿⣿⣿⣿⣿⣿⣿⣿⣿⠀⠀⠀⠀⠀⠀⠀⠀⠀⠀⠀⠀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⠀⠀⠀⠀⠀⠀⠀⠀⠀⠀⠀⣿⣿⣿⣿⣿⣿⣿⣿⣿⣿⣿⣿⣿⣿⣿⣿⣿⣿⣿⣿⣿⣿⣿⣿⣿⣿⣿⣿⣿⣿⣿⣿⣿⣿⣿⣿⣿⣿⣿⣿⣿⣿⣿⣷⣾⣻⣿⣿⣿⣿⣿⣿⣿⣿⣿⣿⣿⣿⠀⠀⠀⠀⠀⠀⠀⠀⠀⠀⠀⠀</a:t>
            </a:r>
            <a:br/>
            <a:r>
              <a:t>⠀⠀⠀⠀⠀⠀⠀⠀⠀⠀⠀⣿⣿⣿⢕⢕⢕⢕⢕⢸⢸⣿⣿⢟⣿⣿⢟⢿⣿⣿⣿⣿⡿⢿⣿⣿⣿⢕⣿⣿⣿⣿⣿⣿⣿⣿⣿⣿⣿⣿⣿⣿⣯⣽⣿⣿⣿⣯⡝⣻⣿⣿⣿⣿⣿⣯⣽⣱⣹⠀⠀⠀⠀⠀⠀⠀⠀⠀⠀⠀⠀</a:t>
            </a:r>
            <a:br/>
            <a:r>
              <a:t>⠀⠀⠀⠀⠀⠀⠀⠀⠀⠀⠀⣿⣿⣿⣧⣕⣕⣕⡕⢕⣕⣟⣏⣕⣏⡕⢕⣼⣿⣏⣼⣿⡇⠀⠈⢹⣿⣧⣿⣿⣿⣿⣿⣿⣿⣿⣿⣿⣿⣿⢝⢹⢿⢟⢙⠕⢜⢝⢿⢟⢟⣿⡿⢟⢟⢿⢟⢝⣿⠀⠀⠀⠀⠀⠀⠀⠀⠀⠀⠀⠀</a:t>
            </a:r>
            <a:br/>
            <a:r>
              <a:t>⠀⠀⠀⠀⠀⠀⠀⠀⠀⠀⠀⠛⠛⠛⠛⠛⠛⠛⠛⠛⠛⠛⠛⠛⠛⠛⠓⠛⠛⠛⠛⠛⠃⠀⠀⠘⠛⠛⠛⠛⠛⠛⠛⠛⠛⠛⠛⠛⠛⠛⠑⠁⠁⠀⠀⠀⠑⠁⠀⠁⠀⠀⠀⠀⠀⠀⠀⠀⠁⠀⠀⠀⠀⠀⠀⠀⠀⠀⠀⠀⠀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⠀⠀⠀⠀⠀⠀⠀⠀⠀⠀⠀⣿⣿⣿⣿⣿⣿⣿⣿⣿⣿⡿⢟⡝⢕⢕⠑⠑⠑⠑⠗⢧⢵⣕⣕⢕⢕⢜⢟⢿⣿⣿⣿⣿⣿⣿⣿⣿⣿⣿⣿⣿⣿⣿⣿⣿⣿⣿⣿⣿⣿⣿⣿⣿⣿⣿⣿⣿⣿⠀⠀⠀⠀⠀⠀⠀⠀⠀⠀⠀⠀</a:t>
            </a:r>
            <a:br/>
            <a:r>
              <a:t>⠀⠀⠀⠀⠀⠀⠀⠀⠀⠀⠀⣿⣿⣿⣿⣿⣿⣿⣿⡿⢏⢜⢟⢛⢛⢟⢟⢟⢟⢟⠟⢇⢀⠅⢝⢻⣷⣵⡕⢕⢝⢿⣿⣿⣿⣿⣿⣿⣿⣿⣿⣿⣿⣿⣿⣿⣿⣿⣿⣿⣿⣿⣿⣿⣿⣿⣿⣿⣿⠀⠀⠀⠀⠀⠀⠀⠀⠀⠀⠀⠀</a:t>
            </a:r>
            <a:br/>
            <a:r>
              <a:t>⠀⠀⠀⠀⠀⠀⠀⠀⠀⠀⠀⣿⣿⣿⣿⣿⣿⣿⢏⢕⢕⢕⢕⢕⢅⢅⢅⢅⢕⠕⢕⢕⢕⢕⢕⢕⢕⢝⣿⣧⡕⢅⢹⣿⣿⣿⣿⣿⣿⣿⣿⣿⣿⣿⣿⣿⣿⣿⣿⣿⣿⣿⣿⣿⣿⣿⣿⣿⣿⠀⠀⠀⠀⠀⠀⠀⠀⠀⠀⠀⠀</a:t>
            </a:r>
            <a:br/>
            <a:r>
              <a:t>⠀⠀⠀⠀⠀⠀⠀⠀⠀⠀⠀⣿⣿⣿⣿⣿⣿⢇⢕⢕⢕⢕⢕⢕⢕⢕⢕⢕⢕⢔⢕⢕⢕⢕⢕⢕⢕⢕⢘⢻⣿⣧⢕⢸⣿⣿⣿⣿⣿⣿⣿⣿⣿⣿⣿⣿⣿⣿⣿⣿⣿⣿⣿⣿⣿⣿⣿⣿⣿⠀⠀⠀⠀⠀⠀⠀⠀⠀⠀⠀⠀</a:t>
            </a:r>
            <a:br/>
            <a:r>
              <a:t>⠀⠀⠀⠀⠀⠀⠀⠀⠀⠀⠀⣿⣿⣿⣿⣿⣷⣷⣷⣵⣵⣕⣕⣕⣕⡕⢕⢕⢕⢕⢕⢕⢕⢕⢕⣑⠕⠕⢔⢕⢻⣿⣇⢕⢸⣿⣿⣿⣿⣿⣿⣿⣿⣿⣿⣿⣿⣿⣿⣿⣿⣿⣿⣿⣿⣿⣿⣿⣿⠀⠀⠀⠀⠀⠀⠀⠀⠀⠀⠀⠀</a:t>
            </a:r>
            <a:br/>
            <a:r>
              <a:t>⠀⠀⠀⠀⠀⠀⠀⠀⠀⠀⠀⣿⣿⣿⣿⣿⣿⣿⣿⣿⣿⣿⣿⣿⣿⣿⣿⣷⣷⣵⢇⢵⠞⢙⠙⢱⢕⠔⠑⢕⢜⣿⣿⡕⢕⣿⣿⣿⣿⣿⣿⣿⣿⣿⣿⣿⣿⣿⣿⣿⣿⣿⣿⣿⣿⣿⣿⣿⣿⠀⠀⠀⠀⠀⠀⠀⠀⠀⠀⠀⠀</a:t>
            </a:r>
            <a:br/>
            <a:r>
              <a:t>⠀⠀⠀⠀⠀⠀⠀⠀⠀⠀⠀⢿⣿⣿⣿⣿⣿⣿⣿⣿⣿⣿⣿⣿⣿⣿⣿⣿⣿⣿⣷⣴⣷⣵⣷⣷⣧⡔⢀⠁⣷⣿⣿⡇⢕⢼⣿⣿⣿⣿⣿⣿⣿⣿⣿⣿⣿⣿⣿⣿⣿⣿⣿⣿⣿⣿⣿⣿⣿⠀⠀⠀⠀⠀⠀⠀⠀⠀⠀⠀⠀</a:t>
            </a:r>
            <a:br/>
            <a:r>
              <a:t>⠀⠀⠀⠀⠀⠀⠀⠀⠀⠀⠀⣺⣿⣿⣿⣿⣿⣿⣿⣿⣿⣿⣿⣿⣿⣿⣿⣿⣿⣿⣿⣿⣿⣿⢿⣿⣿⣧⣵⡵⣿⣿⣿⣗⢕⢸⣿⣿⣿⣿⣿⣿⣿⣿⣿⣿⣿⣿⣿⣿⣿⣿⣿⣿⣿⣿⣿⣿⣿⠀⠀⠀⠀⠀⠀⠀⠀⠀⠀⠀⠀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⠀⠀⠀⠀⠀⠀⠀⠀⠀⠀⠀⣿⣿⣿⣿⣿⣿⣿⣿⣿⣿⣿⣿⣿⣿⣿⣿⣿⣿⣿⣿⣿⣿⣿⣿⣿⣿⣿⣟⣫⣿⣿⣿⣗⢕⢺⣿⣿⣿⣿⣿⣿⣿⣿⣿⣿⣿⣿⣿⣿⣿⣿⣿⣿⣿⣿⣿⣿⣿⠀⠀⠀⠀⠀⠀⠀⠀⠀⠀⠀⠀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⠀⠀⠀⠀⠀⠀⠀⠀⠀⠀⠀⣿⣿⣿⣿⣿⣿⣿⣿⣿⣿⣿⣿⣿⣿⣿⣿⣿⣿⣿⣿⣿⣿⠿⢾⣿⣿⣿⣿⠙⢻⣿⣿⡇⢕⢸⣿⣿⣿⣿⣿⣿⣿⣿⣿⣿⣿⣿⣿⣿⣿⣿⣿⣿⣿⣿⣿⣿⣿⠀⠀⠀⠀⠀⠀⠀⠀⠀⠀⠀⠀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⠀⠀⠀⠀⠀⠀⠀⠀⠀⠀⠀⣿⣿⣿⣿⣿⣿⣿⣿⣿⣿⣿⣿⣿⣿⣿⣿⣿⣿⣿⣿⣿⣿⣿⣟⣿⢿⠟⠑⣰⣼⣿⣿⡇⢕⣿⣿⣿⣿⣿⣿⣿⣿⣿⣿⣿⣿⣿⣿⣿⣿⣿⣿⣿⣿⣿⣿⣿⣿⠀⠀⠀⠀⠀⠀⠀⠀⠀⠀⠀⠀</a:t>
            </a:r>
            <a:br/>
            <a:r>
              <a:t>⠀⠀⠀⠀⠀⠀⠀⠀⠀⠀⠀⡿⣿⢿⣿⣿⣿⣿⣿⣿⣿⣿⣿⣿⣿⣿⣿⣿⣿⣿⣿⣿⣿⣿⢝⠃⠁⠀⣼⣿⣿⣿⣿⣿⣧⣾⣿⣿⣿⣿⣿⣿⣿⣿⣿⣿⣿⣿⣿⣿⣿⣿⣿⣿⣿⣿⣿⣿⣿⠀⠀⠀⠀⠀⠀⠀⠀⠀⠀⠀⠀</a:t>
            </a:r>
            <a:br/>
            <a:r>
              <a:t>⠀⠀⠀⠀⠀⠀⠀⠀⠀⠀⠀⣧⣵⣿⣿⣿⣿⣿⣿⣿⣿⣿⣿⣿⣿⣿⣿⣿⣿⣿⣿⣿⣿⡟⢕⢔⣠⣵⣿⣿⣿⣿⣿⣿⣿⣿⣿⣿⣿⣿⣿⣿⣿⣿⣿⣿⣿⣿⣿⣿⣿⣿⣿⣿⣿⣿⣿⣿⣿⠀⠀⠀⠀⠀⠀⠀⠀⠀⠀⠀⠀</a:t>
            </a:r>
            <a:br/>
            <a:r>
              <a:t>⠀⠀⠀⠀⠀⠀⠀⠀⠀⠀⠀⡟⣟⣟⣿⣿⣿⣿⣿⣿⣿⣿⣿⣿⣿⣿⣿⣿⣿⣿⣿⣿⣿⢕⢕⢸⣿⣿⣿⣿⣿⣿⣿⣿⣿⣿⣿⣿⣿⣿⣿⣿⣿⣿⣿⣿⣿⣿⣿⣿⣿⣿⣿⣿⣿⣿⣿⣿⣿⠀⠀⠀⠀⠀⠀⠀⠀⠀⠀⠀⠀</a:t>
            </a:r>
            <a:br/>
            <a:r>
              <a:t>⠀⠀⠀⠀⠀⠀⠀⠀⠀⠀⠀⢸⢕⢵⣸⣿⣿⣿⣿⣿⣿⣿⣿⣿⣿⣿⣿⣿⣿⣿⣿⣿⣿⠀⢕⢸⣿⣿⣿⣿⣿⣿⣿⣿⣿⣿⣿⣿⣿⣿⣿⣿⣿⣿⣿⣿⣿⣿⣿⣿⣿⣿⣿⣿⣿⣿⣿⣿⣿⠀⠀⠀⠀⠀⠀⠀⠀⠀⠀⠀⠀</a:t>
            </a:r>
            <a:br/>
            <a:r>
              <a:t>⠀⠀⠀⠀⠀⠀⠀⠀⠀⠀⠀⢝⢕⢜⣿⣿⣿⣿⣿⣿⣿⣿⣿⣿⣿⣿⣿⣿⣿⣿⣿⣿⣿⠀⠕⢜⣿⣿⣿⣿⣿⣿⣿⣿⣿⣿⣿⣿⣿⣿⣿⣿⣿⣿⣿⣿⣿⣿⣿⣿⣿⣿⣿⣿⣿⣿⣿⣿⣿⠀⠀⠀⠀⠀⠀⠀⠀⠀⠀⠀⠀</a:t>
            </a:r>
            <a:br/>
            <a:r>
              <a:t>⠀⠀⠀⠀⠀⠀⠀⠀⠀⠀⠀⢕⣞⣷⣿⣿⣿⣿⣿⣿⣿⣿⣿⣿⣿⣿⣿⣿⣿⣿⣿⣿⣿⠀⠀⢑⣿⣿⣿⣿⣿⣿⣿⣿⣿⣿⣿⣿⣿⣿⣿⣿⣿⣿⣿⣿⣿⣿⣿⣿⣿⣿⣿⣿⣿⣿⣿⣿⣿⠀⠀⠀⠀⠀⠀⠀⠀⠀⠀⠀⠀</a:t>
            </a:r>
            <a:br/>
            <a:r>
              <a:t>⠀⠀⠀⠀⠀⠀⠀⠀⠀⠀⠀⣿⣿⣯⣿⣿⣿⣿⣿⣿⣿⣿⣿⣿⣿⣿⣿⣿⣿⣿⣿⣿⣿⣄⡀⠀⢸⣿⣿⣿⣿⣿⣿⣿⣿⣿⣿⣿⣿⣿⣿⣿⣿⣿⣿⣿⣿⣿⣿⣿⣿⣿⣿⣿⣿⣿⣿⣿⣿⠀⠀⠀⠀⠀⠀⠀⠀⠀⠀⠀⠀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⠀⠀⠀⠀⠀⠀⠀⠀⠀⠀⠀⣿⣿⣿⣿⣿⣿⣿⣿⣿⣿⣿⣿⣿⣿⣿⣿⣿⣿⣿⣿⣿⣿⣬⣿⣧⣼⣿⣿⣿⣿⣿⣿⣿⣿⣿⣿⣿⣿⣿⣿⣿⣿⣿⡿⣿⢿⢿⣿⣿⣿⣿⣿⣿⣿⣿⣿⣿⣿⠀⠀⠀⠀⠀⠀⠀⠀⠀⠀⠀⠀</a:t>
            </a:r>
            <a:br/>
            <a:r>
              <a:t>⠀⠀⠀⠀⠀⠀⠀⠀⠀⠀⠀⣿⣿⣿⣿⣿⢿⢿⢿⢿⢿⣿⣿⡿⢿⣿⣿⣿⣿⣿⣿⣿⣿⣿⣿⣿⣿⡿⣿⣿⣿⣿⣿⣿⣿⣿⣿⣿⣿⣿⣿⣿⣿⣿⣿⣿⣿⣟⣿⣿⣻⣿⣿⣿⣿⣿⣿⣿⣿⠀⠀⠀⠀⠀⠀⠀⠀⠀⠀⠀⠀</a:t>
            </a:r>
            <a:br/>
            <a:r>
              <a:t>⠀⠀⠀⠀⠀⠀⠀⠀⠀⠀⠀⣿⣿⣿⣿⣿⡗⢕⢕⢇⢜⢟⢟⢕⡿⢏⢕⣸⣿⣿⣿⣿⡟⠻⢿⣿⣿⢕⣿⣿⣿⣿⣿⣿⣿⣿⣿⣿⣿⣿⣿⣿⣿⣿⣧⣿⣿⣾⢯⣽⡝⣻⢻⣿⣿⣿⣽⣼⣼⠀⠀⠀⠀⠀⠀⠀⠀⠀⠀⠀⠀</a:t>
            </a:r>
            <a:br/>
            <a:r>
              <a:t>⠀⠀⠀⠀⠀⠀⠀⠀⠀⠀⠀⣿⣿⣿⣿⣿⣿⣷⣧⣵⣜⣱⣧⣿⣿⣷⣿⣿⣿⣿⣿⣿⡇⠀⠀⢸⣿⣾⣿⣿⣿⣿⣿⣿⣿⣿⣿⣿⣿⣿⢕⢑⢕⢟⠟⠏⠕⠕⢕⢝⢟⢝⢝⢿⢿⢟⢟⢟⢗⠀⠀⠀⠀⠀⠀⠀⠀⠀⠀⠀⠀</a:t>
            </a:r>
            <a:br/>
            <a:r>
              <a:t>⠀⠀⠀⠀⠀⠀⠀⠀⠀⠀⠀⠛⠛⠛⠛⠛⠛⠛⠛⠛⠛⠛⠛⠛⠛⠛⠛⠛⠛⠛⠛⠛⠃⠀⠀⠘⠛⠛⠛⠛⠛⠛⠛⠛⠛⠛⠛⠛⠛⠛⠑⠁⠀⠀⠀⠀⠀⠀⠁⠀⠀⠀⠀⠀⠀⠀⠀⠀⠀⠀⠀⠀⠀⠀⠀⠀⠀⠀⠀⠀⠀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⠀⠀⠀⠀⠀⠀⠀⠀⠀⠀⠀⣿⣿⣿⣿⣿⣿⣿⣿⣿⣿⣿⣿⣿⣿⣿⣿⣿⣿⣿⣿⣿⡿⢿⢟⢟⢟⢝⢟⡟⢟⣟⣻⣿⣿⣿⣿⣿⣿⣿⣿⣿⣿⣿⣿⣿⣿⣿⣿⣿⣿⣿⣿⣿⣿⣿⣿⣿⣿⠀⠀⠀⠀⠀⠀⠀⠀⠀⠀⠀⠀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⠀⠀⠀⠀⠀⠀⠀⠀⠀⠀⠀⣿⣿⣿⣿⣿⣿⣿⣿⣿⣿⣿⣿⣿⣿⣿⣿⣿⣿⣿⢿⢏⢕⢕⣵⣼⣧⢿⢟⢟⢝⢟⢝⢜⢝⢿⢿⣿⣿⣿⣿⣿⣿⣿⣿⣿⣿⣿⣿⣿⣿⣿⣿⣿⣿⣿⣿⣿⣿⠀⠀⠀⠀⠀⠀⠀⠀⠀⠀⠀⠀</a:t>
            </a:r>
            <a:br/>
            <a:r>
              <a:t>⠀⠀⠀⠀⠀⠀⠀⠀⠀⠀⠀⣿⣿⣿⣿⣿⣿⣿⣿⣿⣿⣿⣿⣿⣿⣿⣿⣿⣿⢏⢕⣵⣷⢧⣟⢕⢕⢕⢕⢕⢕⢕⢕⢕⡇⢕⢕⢜⢿⣿⣿⣿⣿⣿⣿⣿⣿⣿⣿⣿⣿⣿⣿⣿⣿⣿⣿⣿⣿⠀⠀⠀⠀⠀⠀⠀⠀⠀⠀⠀⠀</a:t>
            </a:r>
            <a:br/>
            <a:r>
              <a:t>⠀⠀⠀⠀⠀⠀⠀⠀⠀⠀⠀⣿⣿⣿⣿⣿⣿⣿⣿⣿⣿⣿⣿⣿⣿⣿⣿⡟⢏⢕⢕⢞⢏⢕⢕⢕⢕⢕⢕⢕⢕⢕⢧⢗⠑⠑⢕⢕⢝⣿⣿⣿⣿⣿⣿⣿⣿⣿⣿⣿⣿⣿⣿⣿⣿⣿⣿⣿⣿⠀⠀⠀⠀⠀⠀⠀⠀⠀⠀⠀⠀</a:t>
            </a:r>
            <a:br/>
            <a:r>
              <a:t>⠀⠀⠀⠀⠀⠀⠀⠀⠀⠀⠀⣿⣿⣿⣿⣿⣿⣿⣿⣿⣿⣿⣿⣿⣿⣿⣧⡇⢕⢱⢕⢕⢕⢕⢕⢕⣕⡕⢕⢕⣕⣕⣵⣕⢕⢔⢕⢕⢕⢿⣿⣿⣿⣿⣿⣿⣿⣿⣿⣿⣿⣿⣿⣿⣿⣿⣿⣿⣿⠀⠀⠀⠀⠀⠀⠀⠀⠀⠀⠀⠀</a:t>
            </a:r>
            <a:br/>
            <a:r>
              <a:t>⠀⠀⠀⠀⠀⠀⠀⠀⠀⠀⠀⣿⣿⣿⣿⣿⣿⣿⣿⣿⣿⣿⣿⣿⣿⣿⢕⢕⢕⢕⢜⢱⣵⣵⣿⣿⣿⣿⣷⣿⣿⣿⣿⣿⣿⣧⡕⢕⢕⢜⣿⣿⣿⣿⣿⣿⣿⣿⣿⣿⣿⣿⣿⣿⣿⣿⣿⣿⣿⠀⠀⠀⠀⠀⠀⠀⠀⠀⠀⠀⠀</a:t>
            </a:r>
            <a:br/>
            <a:r>
              <a:t>⠀⠀⠀⠀⠀⠀⠀⠀⠀⠀⠀⣿⣿⣿⣿⣿⣿⣿⣿⣿⣿⣿⣿⣿⣿⣿⣧⢕⢕⢕⢱⣾⣿⣿⣿⣿⣿⣿⣿⣿⣿⣿⣿⣿⣿⣿⡇⢕⢕⢜⣻⣿⣿⣿⣿⣿⣿⣿⣿⣿⣿⣿⣿⣿⣿⣿⣿⣿⣿⠀⠀⠀⠀⠀⠀⠀⠀⠀⠀⠀⠀</a:t>
            </a:r>
            <a:br/>
            <a:r>
              <a:t>⠀⠀⠀⠀⠀⠀⠀⠀⠀⠀⠀⣿⣿⣿⣿⣿⣿⣿⣿⣿⣿⣿⣿⣿⣿⣿⣿⡇⢕⢕⣾⣿⣿⣿⣿⣿⣿⣿⣿⣿⣿⣿⣿⡿⢿⣟⢇⢕⡕⢕⣿⣿⣿⣿⣿⣿⣿⣿⣿⣿⣿⣿⣿⣿⣿⣿⣿⣿⣿⠀⠀⠀⠀⠀⠀⠀⠀⠀⠀⠀⠀</a:t>
            </a:r>
            <a:br/>
            <a:r>
              <a:t>⠀⠀⠀⠀⠀⠀⠀⠀⠀⠀⠀⣿⣿⣿⣿⣿⣿⣿⣿⣿⣿⣿⣿⣿⣿⣿⣿⡇⢕⢜⣿⣿⢿⢿⢿⢻⠟⠟⢟⢟⢟⢙⠑⠁⠁⠁⢑⢕⢕⢿⣿⣿⣿⣿⣿⣿⣿⣿⣿⣿⣿⣿⣿⣿⣿⣿⣿⣿⣿⠀⠀⠀⠀⠀⠀⠀⠀⠀⠀⠀⠀</a:t>
            </a:r>
            <a:br/>
            <a:r>
              <a:t>⠀⠀⠀⠀⠀⠀⠀⠀⠀⠀⠀⣿⣿⣿⣿⣿⣿⣿⣿⣿⣿⣿⣿⣿⣿⣿⣿⣿⡕⢕⢕⡗⢕⢕⢕⠀⠀⠀⢕⣸⣵⢄⢄⢄⢄⢔⢕⢕⢕⢜⣽⣿⣿⣿⣿⣿⣿⣿⣿⣿⣿⣿⣿⣿⣿⣿⣿⣿⣿⠀⠀⠀⠀⠀⠀⠀⠀⠀⠀⠀⠀</a:t>
            </a:r>
            <a:br/>
            <a:r>
              <a:t>⠀⠀⠀⠀⠀⠀⠀⠀⠀⠀⠀⣿⣿⣿⣿⣿⣿⣿⣿⣿⣿⣿⣿⣿⣿⣿⣿⣿⣧⢸⢇⢷⢕⢕⢕⢇⢕⢕⢱⣿⣿⣷⣕⡕⢕⣕⣕⣵⣿⢷⣯⣿⣿⣿⣿⣿⣿⣿⣿⣿⣿⣿⣿⣿⣿⣿⣿⣿⣿⠀⠀⠀⠀⠀⠀⠀⠀⠀⠀⠀⠀</a:t>
            </a:r>
            <a:br/>
            <a:r>
              <a:t>⠀⠀⠀⠀⠀⠀⠀⠀⠀⠀⠀⣿⣿⣿⣿⣿⣿⣿⣿⣿⣿⣿⣿⣿⣿⣿⣿⣿⣿⣷⣷⣿⣷⣵⣵⣵⣧⣵⣿⣿⣿⡿⣿⣿⣿⣿⣿⣿⣿⣇⣼⣿⣿⣿⣿⣿⣿⣿⣿⣿⣿⣿⣿⣿⣿⣿⣿⣿⣿⠀⠀⠀⠀⠀⠀⠀⠀⠀⠀⠀⠀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⠀⠀⠀⠀⠀⠀⠀⠀⠀⠀⠀⣿⣿⣿⣿⣿⣿⣿⣿⣿⣿⣿⣿⣿⣿⣿⣿⣿⣿⣿⣿⣿⣿⣿⣿⣿⣿⣿⣿⣷⣿⢏⢕⢿⣿⣿⣿⣿⣿⣿⣿⣿⣿⣿⣿⣿⣿⣿⣿⣿⣿⣿⣿⣿⣿⣿⣿⣿⣿⠀⠀⠀⠀⠀⠀⠀⠀⠀⠀⠀⠀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⠀⠀⠀⠀⠀⠀⠀⠀⠀⠀⠀⣿⣿⣿⣿⣿⣿⣿⣿⣿⣿⣿⣿⣿⣿⣿⣿⣿⣿⣿⣿⣿⣿⣿⣿⣿⣿⣿⣿⣅⣕⣕⣰⣵⣿⣿⣿⣿⣿⣿⣿⣿⣿⣿⣿⣿⣿⣿⣿⣿⣿⣿⣿⣿⣿⣿⣿⣿⣿⠀⠀⠀⠀⠀⠀⠀⠀⠀⠀⠀⠀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⠀⠀⠀⠀⠀⠀⠀⠀⠀⠀⠀⣿⣿⣿⣿⣿⣿⣿⣿⣿⣿⣿⣿⣿⣿⣿⣿⣿⣿⣿⣿⣿⣿⡟⢿⣿⣿⣿⣿⣿⣿⣿⣿⣿⣿⣿⣿⣿⢜⣿⣿⣿⣿⣿⣿⣿⣿⣿⣿⣿⣿⣿⣿⣿⣿⣿⣿⣿⣿⠀⠀⠀⠀⠀⠀⠀⠀⠀⠀⠀⠀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⠀⠀⠀⠀⠀⠀⠀⠀⠀⠀⠀⣿⣿⣿⣿⣿⣿⣿⣿⣿⣿⣿⣿⣿⣿⣿⣿⣿⣿⣿⣿⣿⣿⣇⣸⣿⣿⣿⣿⣿⣿⣿⣿⣿⣿⣿⣿⣿⢕⣿⡝⡝⡻⣿⣿⣿⣿⣿⣿⣿⣿⣿⣿⣿⣿⣿⣿⣿⣿⠀⠀⠀⠀⠀⠀⠀⠀⠀⠀⠀⠀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⠀⠀⠀⠀⠀⠀⠀⠀⠀⠀⠀⣿⣿⣿⣿⣿⣿⣿⣿⣿⣿⣿⣿⣿⣿⣿⣿⣿⣿⣿⣿⣿⣿⣿⣿⣿⣿⣿⣿⣿⣿⣿⣿⣿⣿⣿⣿⡇⣼⣿⣷⣾⣾⣧⣿⣿⣿⣿⣿⣿⣿⣿⣿⣿⣿⣿⣿⣿⣿⠀⠀⠀⠀⠀⠀⠀⠀⠀⠀⠀⠀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⠀⠀⠀⠀⠀⠀⠀⠀⠀⠀⠀⣿⣿⣿⣿⣿⣿⣿⣿⣿⣿⣿⣿⣿⣿⣿⣿⣿⣿⣿⣿⣿⣿⣿⣿⣿⣿⣿⣿⣿⣿⣿⣿⣿⢿⣫⣾⣿⣿⣿⣿⣿⣿⣿⣿⣿⣿⣿⣿⣿⣿⣿⣿⣿⣿⣿⣿⣿⣿⠀⠀⠀⠀⠀⠀⠀⠀⠀⠀⠀⠀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⠀⠀⠀⠀⠀⠀⠀⠀⠀⠀⠀⠛⠛⠛⠛⠛⠛⠛⠛⠛⠛⠛⠛⠛⠛⠛⠛⠛⠛⠛⠛⠛⠛⠛⠛⠛⠛⠛⠛⠛⠛⠃⠑⠑⠚⠛⠛⠛⠛⠛⠛⠛⠛⠛⠛⠛⠛⠛⠛⠛⠛⠛⠛⠛⠛⠛⠛⠛⠛⠀⠀⠀⠀⠀⠀⠀⠀⠀⠀⠀⠀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⠀⠀⠀⠀⠀⠀⠀⠀⠀⠀⠀⣿⣿⣿⣿⣿⣿⣿⣿⣿⣿⣿⣿⣿⣿⣿⣿⣿⣿⣿⣿⣿⣿⢿⢿⢟⢟⡟⢟⢟⢟⢟⣻⣿⣿⣿⣿⣿⣿⣿⣿⣿⣿⣿⣿⣿⣿⣿⣿⣿⣿⣿⣿⣿⣿⣿⣿⣿⣿⠀⠀⠀⠀⠀⠀⠀⠀⠀⠀⠀⠀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⠀⠀⠀⠀⠀⠀⠀⠀⠀⠀⠀⣿⣿⣿⣿⣿⣿⣿⣿⣿⣿⣿⣿⣿⣿⣿⣿⣿⣿⣿⡿⢟⢕⢕⣕⣜⣧⡿⢿⢟⢜⢟⢏⢝⢹⢟⢿⣿⣿⣿⣿⣿⣿⣿⣿⣿⣿⣿⣿⣿⣿⣿⣿⣿⣿⣿⣿⣿⣿⠀⠀⠀⠀⠀⠀⠀⠀⠀⠀⠀⠀</a:t>
            </a:r>
            <a:br/>
            <a:r>
              <a:t>⠀⠀⠀⠀⠀⠀⠀⠀⠀⠀⠀⣿⣿⣿⣿⣿⣿⣿⣿⣿⣿⣿⣿⣿⣿⣿⣿⣿⣿⡏⢕⢵⡷⢇⣽⢝⢕⢕⢕⢕⢕⢕⢕⢕⡕⢕⢕⢜⢿⣿⣿⣿⣿⣿⣿⣿⣿⣿⣿⣿⣿⣿⣿⣿⣿⣿⣿⣿⣿⠀⠀⠀⠀⠀⠀⠀⠀⠀⠀⠀⠀</a:t>
            </a:r>
            <a:br/>
            <a:r>
              <a:t>⠀⠀⠀⠀⠀⠀⠀⠀⠀⠀⠀⣿⣿⣿⣿⣿⣿⣿⣿⣿⣿⣿⣿⣿⣿⣿⣿⣿⢏⢕⢕⣽⢏⢕⢕⢕⢕⢕⢕⢕⢕⢕⢵⢗⠑⠑⠕⢕⢜⣿⣿⣿⣿⣿⣿⣿⣿⣿⣿⣿⣿⣿⣿⣿⣿⣿⣿⣿⣿⠀⠀⠀⠀⠀⠀⠀⠀⠀⠀⠀⠀</a:t>
            </a:r>
            <a:br/>
            <a:r>
              <a:t>⠀⠀⠀⠀⠀⠀⠀⠀⠀⠀⠀⣿⣿⣿⣿⣿⣿⣿⣿⣿⣿⣿⣿⣿⣿⣿⡟⣇⢕⢱⣜⢕⢕⢕⢕⢕⢕⢕⢕⢕⢕⣕⣕⣕⢕⢔⢕⢕⢕⢻⣿⣿⣿⣿⣿⣿⣿⣿⣿⣿⣿⣿⣿⣿⣿⣿⣿⣿⣿⠀⠀⠀⠀⠀⠀⠀⠀⠀⠀⠀⠀</a:t>
            </a:r>
            <a:br/>
            <a:r>
              <a:t>⠀⠀⠀⠀⠀⠀⠀⠀⠀⠀⠀⣿⣿⣿⣿⣿⣿⣿⣿⣿⣿⣿⣿⣿⣿⣿⡕⢕⢕⢕⢕⢕⣱⣵⣷⣿⣿⣷⣷⣾⣿⣿⣿⣿⣿⣧⡕⢔⢕⢕⣿⣿⣿⣿⣿⣿⣿⣿⣿⣿⣿⣿⣿⣿⣿⣿⣿⣿⣿⠀⠀⠀⠀⠀⠀⠀⠀⠀⠀⠀⠀</a:t>
            </a:r>
            <a:br/>
            <a:r>
              <a:t>⠀⠀⠀⠀⠀⠀⠀⠀⠀⠀⠀⣿⣿⣿⣿⣿⣿⣿⣿⣿⣿⣿⣿⣿⣿⣿⣷⢕⢕⢕⢕⣼⣿⣿⣿⣿⣿⣿⣿⣿⣿⣿⣿⣿⣿⣿⡷⢕⢕⢕⢹⣿⣿⣿⣿⣿⣿⣿⣿⣿⣿⣿⣿⣿⣿⣿⣿⣿⣿⠀⠀⠀⠀⠀⠀⠀⠀⠀⠀⠀⠀</a:t>
            </a:r>
            <a:br/>
            <a:r>
              <a:t>⠀⠀⠀⠀⠀⠀⠀⠀⠀⠀⠀⣿⣿⣿⣿⣿⣿⣿⣿⣿⣿⣿⣿⣿⣿⣿⣿⣇⢕⢕⣸⣿⣿⣿⣿⣿⣿⣿⣿⣿⣿⣿⣿⣿⢿⢿⡟⢕⡕⢕⣸⣿⣿⣿⣿⣿⣿⣿⣿⣿⣿⣿⣿⣿⣿⣿⣿⣿⣿⠀⠀⠀⠀⠀⠀⠀⠀⠀⠀⠀⠀</a:t>
            </a:r>
            <a:br/>
            <a:r>
              <a:t>⠀⠀⠀⠀⠀⠀⠀⠀⠀⠀⠀⣿⣿⣿⣿⣿⣿⣿⣿⣿⣿⣿⣿⣿⣿⣿⣿⣿⢕⢕⣿⣿⣿⣿⣿⣿⢿⢟⢿⢿⢟⢏⠑⠈⠁⠁⢁⢑⢕⢳⣿⣿⣿⣿⣿⣿⣿⣿⣿⣿⣿⣿⣿⣿⣿⣿⣿⣿⣿⠀⠀⠀⠀⠀⠀⠀⠀⠀⠀⠀⠀</a:t>
            </a:r>
            <a:br/>
            <a:r>
              <a:t>⠀⠀⠀⠀⠀⠀⠀⠀⠀⠀⠀⣿⣿⣿⣿⣿⣿⣿⣿⣿⣿⣿⣿⣿⣿⣿⣿⣿⡇⢕⢹⢕⢕⢕⢕⠕⠀⠀⠑⢕⣵⡄⢄⢄⢄⢄⢔⢕⢕⡕⣹⢿⣿⣿⣿⣿⣿⣿⣿⣿⣿⣿⣿⣿⣿⣿⣿⣿⣿⠀⠀⠀⠀⠀⠀⠀⠀⠀⠀⠀⠀</a:t>
            </a:r>
            <a:br/>
            <a:r>
              <a:t>⠀⠀⠀⠀⠀⠀⠀⠀⠀⠀⠀⣿⣿⣿⣿⣿⣿⣿⣿⣿⣿⣿⣿⣿⣿⣿⣿⣿⣿⡕⢇⢻⡕⢕⢱⢣⢕⢕⢕⣼⣿⣷⣕⡕⢕⢕⣕⣱⣾⡟⣾⣸⣿⣿⣿⣿⣿⣿⣿⣿⣿⣿⣿⣿⣿⣿⣿⣿⣿⠀⠀⠀⠀⠀⠀⠀⠀⠀⠀⠀⠀</a:t>
            </a:r>
            <a:br/>
            <a:r>
              <a:t>⠀⠀⠀⠀⠀⠀⠀⠀⠀⠀⠀⣿⣿⣿⣿⣿⣿⣿⣿⣿⣿⣿⣿⣿⣿⣿⣿⣿⣿⣷⣧⣾⣷⣕⣕⣕⣕⣱⣾⣿⣿⣿⢿⣿⣷⣿⣿⣿⣿⡟⣱⣿⣿⣿⣿⣿⣿⣿⣿⣿⣿⣿⣿⣿⣿⣿⣿⣿⣿⠀⠀⠀⠀⠀⠀⠀⠀⠀⠀⠀⠀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⠀⠀⠀⠀⠀⠀⠀⠀⠀⠀⠀⣿⣿⣿⣿⣿⣿⣿⣿⣿⣿⣿⣿⣿⣿⣿⣿⣿⣿⣿⣿⣿⣿⣿⣿⣿⣿⣿⣿⣷⣾⣿⡏⣸⣿⣿⣿⣿⣿⣿⣿⣿⣿⣿⣿⣿⣿⣿⣿⣿⣿⣿⣿⣿⣿⣿⣿⣿⣿⠀⠀⠀⠀⠀⠀⠀⠀⠀⠀⠀⠀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⠀⠀⠀⠀⠀⠀⠀⠀⠀⠀⠀⣿⣿⣿⣿⣿⣿⣿⣿⣿⣿⣿⣿⣿⣿⣿⣿⣿⣿⣿⣿⣿⣿⣿⣿⣿⣿⣿⣿⣿⣿⣿⣷⣵⣿⣿⣿⣿⣿⣿⣿⣿⣿⣿⣿⣿⣿⣿⣿⣿⣿⣿⣿⣿⣿⣿⣿⣿⣿⠀⠀⠀⠀⠀⠀⠀⠀⠀⠀⠀⠀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⠀⠀⠀⠀⠀⠀⠀⠀⠀⠀⠀⣿⣿⣿⣿⣿⣿⣿⣿⣿⣿⣿⣿⣿⣿⣿⣿⣿⣿⣿⣿⣿⣿⣿⣿⣿⣿⣿⣿⢏⢉⢍⢅⢄⣸⣿⣿⣿⣿⣿⣿⣿⣿⣿⣿⣿⣿⣿⣿⣿⣿⣿⣿⣿⣿⣿⣿⣿⣿⠀⠀⠀⠀⠀⠀⠀⠀⠀⠀⠀⠀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⠀⠀⠀⠀⠀⠀⠀⠀⠀⠀⠀⣿⣿⣿⣿⣿⣿⣿⣿⣿⣿⣿⣿⣿⣿⣿⣿⣿⣿⣿⣿⣿⣿⣿⡇⣿⣿⣿⣿⣿⣿⣿⣿⣿⣿⣿⣿⣿⡇⢸⣷⢝⢝⢿⢿⣿⣿⣿⣿⣿⣿⣿⣿⣿⣿⣿⣿⣿⣿⠀⠀⠀⠀⠀⠀⠀⠀⠀⠀⠀⠀</a:t>
            </a:r>
            <a:br/>
            <a:r>
              <a:t>⠀⠀⠀⠀⠀⠀⠀⠀⠀⠀⠀⣿⣿⣿⣿⣿⣿⣿⣿⣿⣿⣿⣿⣿⣿⣿⣿⣿⣿⣿⣿⣿⣿⣿⣷⣿⣿⣿⣿⣿⣿⣿⣿⣿⣿⣿⣿⣿⢇⣾⣿⣵⣼⣿⣜⣽⣿⣿⣿⣿⣿⣿⣿⣿⣿⣿⣿⣿⣿⠀⠀⠀⠀⠀⠀⠀⠀⠀⠀⠀⠀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⠀⠀⠀⠀⠀⠀⠀⠀⠀⠀⠀⣿⣿⣿⣿⣿⣿⣿⣿⣿⣿⣿⣿⣿⣿⣿⣿⣿⣿⣿⣿⣿⣿⣿⣿⣿⣿⣿⣿⣿⣿⣿⣿⣿⣿⣿⣿⣏⣾⣿⣿⣟⣿⣿⣿⣿⣿⣿⣿⣿⣿⣿⣿⣿⣿⣿⣿⣿⣿⠀⠀⠀⠀⠀⠀⠀⠀⠀⠀⠀⠀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⠀⠀⠀⠀⠀⠀⠀⠀⠀⠀⠀⠛⠛⠛⠛⠛⠛⠛⠛⠛⠛⠛⠛⠛⠛⠛⠛⠛⠛⠛⠛⠛⠛⠛⠛⠛⠛⠛⠛⠛⠛⠓⠙⠘⠑⠚⠛⠛⠛⠛⠛⠛⠛⠛⠛⠛⠛⠛⠛⠛⠛⠛⠛⠛⠛⠛⠛⠛⠛⠀⠀⠀⠀⠀⠀⠀⠀⠀⠀⠀⠀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⠀⠀⠀⠀⠀⠀⠀⠀⠀⠀⠀⣿⣿⣿⣿⣿⣿⣿⣿⣿⣿⣿⣿⣿⣿⣿⣿⣿⣿⣿⣿⣿⣿⣿⣿⡿⢿⢿⢿⢿⢿⢿⢿⣿⣿⣿⣿⣿⣿⣿⣿⣿⣿⣿⣿⣿⣿⣿⣿⣿⣿⣿⣿⣿⣿⣿⣿⣿⣿⠀⠀⠀⠀⠀⠀⠀⠀⠀⠀⠀⠀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⠀⠀⠀⠀⠀⠀⠀⠀⠀⠀⠀⣿⣿⣿⣿⣿⣿⣿⣿⣿⣿⣿⣿⣿⣿⣿⣿⣿⣿⣿⣿⡿⢏⢕⢕⡱⣕⣵⣵⡇⢵⢷⢟⢝⢻⡻⣿⣿⣿⣿⣿⣿⣿⣿⣿⣿⣿⣿⣿⣿⣿⣿⣿⣿⣿⣿⣿⣿⣿⠀⠀⠀⠀⠀⠀⠀⠀⠀⠀⠀⠀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⠀⠀⠀⠀⠀⠀⠀⠀⠀⠀⠀⣿⣿⣿⣿⣿⣿⣿⣿⣿⣿⣿⣿⣿⣿⣿⣿⣿⣿⡿⢕⢕⣧⡕⣿⢟⢟⢕⢜⢕⢕⢕⢕⢕⢕⢕⢕⢜⢿⣿⣿⣿⣿⣿⣿⣿⣿⣿⣿⣿⣿⣿⣿⣿⣿⣿⣿⣿⣿⠀⠀⠀⠀⠀⠀⠀⠀⠀⠀⠀⠀</a:t>
            </a:r>
            <a:br/>
            <a:r>
              <a:t>⠀⠀⠀⠀⠀⠀⠀⠀⠀⠀⠀⣿⣿⣿⣿⣿⣿⣿⣿⣿⣿⣿⣿⣿⣿⣿⣿⣿⡿⢕⢕⢻⡿⢝⢟⢕⢕⢕⢕⢕⢕⢕⢕⢵⠕⠑⠕⢕⢕⣿⣿⣿⣿⣿⣿⣿⣿⣿⣿⣿⣿⣿⣿⣿⣿⣿⣿⣿⣿⠀⠀⠀⠀⠀⠀⠀⠀⠀⠀⠀⠀</a:t>
            </a:r>
            <a:br/>
            <a:r>
              <a:t>⠀⠀⠀⠀⠀⠀⠀⠀⠀⠀⠀⣿⣿⣿⣿⣿⣿⣿⣿⣿⣿⣿⣿⣿⣿⣿⣿⢟⢕⢕⢕⢎⢕⢕⢕⢕⢕⢕⢕⢕⢕⢕⢕⢕⢔⢄⢄⢕⢕⢹⣿⣿⣿⣿⣿⣿⣿⣿⣿⣿⣿⣿⣿⣿⣿⣿⣿⣿⣿⠀⠀⠀⠀⠀⠀⠀⠀⠀⠀⠀⠀</a:t>
            </a:r>
            <a:br/>
            <a:r>
              <a:t>⠀⠀⠀⠀⠀⠀⠀⠀⠀⠀⠀⣿⣿⣿⣿⣿⣿⣿⣿⣿⣿⣿⣿⣿⣿⣿⡗⢏⢕⢕⢝⢕⢕⢕⣵⣵⣷⣧⣕⣱⣷⣾⣿⣿⣷⣕⢕⢔⢕⢕⣿⣿⣿⣿⣿⣿⣿⣿⣿⣿⣿⣿⣿⣿⣿⣿⣿⣿⣿⠀⠀⠀⠀⠀⠀⠀⠀⠀⠀⠀⠀</a:t>
            </a:r>
            <a:br/>
            <a:r>
              <a:t>⠀⠀⠀⠀⠀⠀⠀⠀⠀⠀⠀⣿⣿⣿⣿⣿⣿⣿⣿⣿⣿⣿⣿⣿⣿⣿⣧⢕⢕⢕⢕⢱⣿⣿⣿⣿⣿⣿⣿⣿⣿⣿⣿⣿⣿⣿⣷⢕⢕⢕⢸⣿⣿⣿⣿⣿⣿⣿⣿⣿⣿⣿⣿⣿⣿⣿⣿⣿⣿⠀⠀⠀⠀⠀⠀⠀⠀⠀⠀⠀⠀</a:t>
            </a:r>
            <a:br/>
            <a:r>
              <a:t>⠀⠀⠀⠀⠀⠀⠀⠀⠀⠀⠀⣿⣿⣿⣿⣿⣿⣿⣿⣿⣿⣿⣿⣿⣿⣿⣿⣧⢕⢕⢕⣿⣿⣿⣿⣿⣿⣿⣿⣿⣿⣿⣿⣿⣿⣿⡿⢕⠕⢕⢸⣿⣿⣿⣿⣿⣿⣿⣿⣿⣿⣿⣿⣿⣿⣿⣿⣿⣿⠀⠀⠀⠀⠀⠀⠀⠀⠀⠀⠀⠀</a:t>
            </a:r>
            <a:br/>
            <a:r>
              <a:t>⠀⠀⠀⠀⠀⠀⠀⠀⠀⠀⠀⣿⣿⣿⣿⣿⣿⣿⣿⣿⣿⣿⣿⣿⣿⣿⣿⣿⢕⢕⢸⣿⣿⣿⣿⣿⣿⣿⣿⣿⣿⢟⢻⠙⠑⠑⠑⠑⢝⢱⣾⣿⣿⣿⣿⣿⣿⣿⣿⣿⣿⣿⣿⣿⣿⣿⣿⣿⣿⠀⠀⠀⠀⠀⠀⠀⠀⠀⠀⠀⠀</a:t>
            </a:r>
            <a:br/>
            <a:r>
              <a:t>⠀⠀⠀⠀⠀⠀⠀⠀⠀⠀⠀⣿⣿⣿⣿⣿⣿⣿⣿⣿⣿⣿⣿⣿⣿⣿⣿⣿⣇⢕⢸⢟⡟⢝⢝⢝⠁⠁⠑⢕⣕⡕⢀⢀⢀⢄⢄⢕⢕⢕⢏⢽⣿⣿⣿⣿⣿⣿⣿⣿⣿⣿⣿⣿⣿⣿⣿⣿⣿⠀⠀⠀⠀⠀⠀⠀⠀⠀⠀⠀⠀</a:t>
            </a:r>
            <a:br/>
            <a:r>
              <a:t>⠀⠀⠀⠀⠀⠀⠀⠀⠀⠀⠀⣿⣿⣿⣿⣿⣿⣿⣿⣿⣿⣿⣿⣿⣿⣿⣿⣿⣿⡕⢱⢱⡕⢕⢕⡔⢄⢄⢔⢱⣿⣷⣕⢕⢕⢕⢕⢕⣱⣷⢣⡕⣿⣿⣿⣿⣿⣿⣿⣿⣿⣿⣿⣿⣿⣿⣿⣿⣿⠀⠀⠀⠀⠀⠀⠀⠀⠀⠀⠀⠀</a:t>
            </a:r>
            <a:br/>
            <a:r>
              <a:t>⠀⠀⠀⠀⠀⠀⠀⠀⠀⠀⠀⣿⣿⣿⣿⣿⣿⣿⣿⣿⣿⣿⣿⣿⣿⣿⣿⣿⣿⣿⣜⣱⣧⡜⢕⢕⢕⢕⣱⣿⣿⣿⣿⣷⣷⣷⣾⣿⣿⣿⢕⣸⣿⣿⣿⣿⣿⣿⣿⣿⣿⣿⣿⣿⣿⣿⣿⣿⣿⠀⠀⠀⠀⠀⠀⠀⠀⠀⠀⠀⠀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⠀⠀⠀⠀⠀⠀⠀⠀⠀⠀⠀⣿⣿⣿⣿⣿⣿⣿⣿⣿⣿⣿⣿⣿⣿⣿⣿⣿⣿⣿⣿⣿⣿⣿⣿⣿⣿⣿⣿⣿⣽⣿⣽⢻⣿⣿⣿⣿⣿⣿⣿⣿⣿⣿⣿⣿⣿⣿⣿⣿⣿⣿⣿⣿⣿⣿⣿⣿⣿⠀⠀⠀⠀⠀⠀⠀⠀⠀⠀⠀⠀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⠀⠀⠀⠀⠀⠀⠀⠀⠀⠀⠀⣿⣿⣿⣿⣿⣿⣿⣿⣿⣿⣿⣿⣿⣿⣿⣿⣿⣿⣿⣿⣿⣿⣿⣿⣿⣿⣿⣿⣿⣿⣿⣿⣎⣿⣿⣿⣿⣿⣿⣿⣿⣿⣿⣿⣿⣿⣿⣿⣿⣿⣿⣿⣿⣿⣿⣿⣿⣿⠀⠀⠀⠀⠀⠀⠀⠀⠀⠀⠀⠀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⠀⠀⠀⠀⠀⠀⠀⠀⠀⠀⠀⣿⣿⣿⣿⣿⣿⣿⣿⣿⣿⣿⣿⣿⣿⣿⣿⣿⣿⣿⣿⣿⣿⣿⣿⣿⣿⣿⣿⡿⠟⢟⢟⠙⢝⣿⣿⣿⣿⣿⣿⣿⣿⣿⣿⣿⣿⣿⣿⣿⣿⣿⣿⣿⣿⣿⣿⣿⣿⠀⠀⠀⠀⠀⠀⠀⠀⠀⠀⠀⠀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⠀⠀⠀⠀⠀⠀⠀⠀⠀⠀⠀⣿⣿⣿⣿⣿⣿⣿⣿⣿⣿⣿⣿⣿⣿⣿⣿⣿⣿⣿⣿⣿⣿⣿⣿⣿⣿⣿⣿⣧⣴⣵⣗⣕⣱⣿⣿⣿⣿⣿⣿⣿⣿⣿⣿⣿⣿⣿⣿⣿⣿⣿⣿⣿⣿⣿⣿⣿⣿⠀⠀⠀⠀⠀⠀⠀⠀⠀⠀⠀⠀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⠀⠀⠀⠀⠀⠀⠀⠀⠀⠀⠀⣿⣿⣿⣿⣿⣿⣿⣿⣿⣿⣿⣿⣿⣿⣿⣿⣿⣿⣿⣿⣿⣿⣿⣿⣿⣿⣿⣿⣿⣿⣿⣿⣿⣿⣿⣿⣿⣿⡏⢿⣿⣿⣿⣿⣿⣿⣿⣿⣿⣿⣿⣿⣿⣿⣿⣿⣿⣿⠀⠀⠀⠀⠀⠀⠀⠀⠀⠀⠀⠀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⠀⠀⠀⠀⠀⠀⠀⠀⠀⠀⠀⣿⣿⣿⣿⣿⣿⣿⣿⣿⣿⣿⣿⣿⣿⣿⣿⣿⣿⣿⣿⣿⣿⣿⣿⢸⣿⣿⣿⣿⣿⣿⣿⣿⣿⣿⣿⣿⣿⡇⢸⡝⢟⢟⢿⣿⣿⣿⣿⣿⣿⣿⣿⣿⣿⣿⣿⣿⣿⠀⠀⠀⠀⠀⠀⠀⠀⠀⠀⠀⠀</a:t>
            </a:r>
            <a:br/>
            <a:r>
              <a:t>⠀⠀⠀⠀⠀⠀⠀⠀⠀⠀⠀⣿⣿⣿⣿⣿⣿⣿⣿⣿⣿⣿⣿⣿⣿⣿⣿⣿⣿⣿⣿⣿⣿⣿⣿⣷⣿⣿⣿⣿⣿⣿⣿⣿⣿⣿⣿⣿⣿⢕⣿⣿⣵⢗⣜⣜⡽⣿⣻⣿⣿⣿⣿⣿⣿⣿⣿⣿⣿⠀⠀⠀⠀⠀⠀⠀⠀⠀⠀⠀⠀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⠀⠀⠀⠀⠀⠀⠀⠀⠀⠀⠀⣿⣿⣿⣿⣿⣿⣿⣿⣿⣿⣿⣿⣿⣿⣿⣿⣿⣿⣿⣿⣿⣿⣿⣿⣿⣿⣿⣿⣿⣿⣿⣿⣿⣿⣿⣿⣿⢇⣾⣿⣿⣿⣿⣿⣿⣿⣿⣿⣿⣿⣿⣿⣿⣿⣿⣿⣿⣿⠀⠀⠀⠀⠀⠀⠀⠀⠀⠀⠀⠀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⠀⠀⠀⠀⠀⠀⠀⠀⠀⠀⠀⣿⣿⣿⣿⣿⣿⣿⣿⣿⣿⣿⣿⣿⣿⣿⣿⣿⣿⣿⣿⣿⣿⣿⣿⣿⣿⣿⣿⣿⣿⣿⣿⣿⣿⣿⡿⣳⣿⣿⣿⣿⣿⣿⣿⣿⣿⣿⣿⣿⣿⣿⣿⣿⣿⣿⣿⣿⣿⠀⠀⠀⠀⠀⠀⠀⠀⠀⠀⠀⠀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⠀⠀⠀⠀⠀⠀⠀⠀⠀⠀⠀⠛⠛⠛⠛⠛⠛⠛⠛⠛⠛⠛⠛⠛⠛⠛⠛⠛⠛⠛⠛⠛⠛⠛⠛⠛⠛⠛⠛⠛⠛⠛⠙⠙⠙⠑⠚⠛⠛⠛⠛⠛⠛⠛⠛⠛⠛⠛⠛⠛⠛⠛⠛⠛⠛⠛⠛⠛⠛⠀⠀⠀⠀⠀⠀⠀⠀⠀⠀⠀⠀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⠀⠀⠀⠀⠀⠀⠀⠀⠀⠀⠀⣿⣿⣿⣿⣿⣿⣿⣿⣿⣿⣿⣿⣿⣿⣿⣿⣿⣿⣿⣿⣿⢟⢟⢏⢝⢕⣇⣱⣕⣕⣵⢾⢻⢿⢿⣿⣿⣿⣿⣿⣿⣿⣿⣿⣿⣿⣿⣿⣿⣿⣿⣿⣿⣿⣿⣿⣿⣿⠀⠀⠀⠀⠀⠀⠀⠀⠀⠀⠀⠀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⠀⠀⠀⠀⠀⠀⠀⠀⠀⠀⠀⣿⣿⣿⣿⣿⣿⣿⣿⣿⣿⣿⣿⣿⣿⣿⣿⣿⣿⣿⢟⢝⡕⢱⣵⣮⡷⢟⢹⢝⢕⢜⢕⢕⢕⢕⢕⢜⣿⣿⣿⣿⣿⣿⣿⣿⣿⣿⣿⣿⣿⣿⣿⣿⣿⣿⣿⣿⣿⠀⠀⠀⠀⠀⠀⠀⠀⠀⠀⠀⠀</a:t>
            </a:r>
            <a:br/>
            <a:r>
              <a:t>⠀⠀⠀⠀⠀⠀⠀⠀⠀⠀⠀⣿⣿⣿⣿⣿⣿⣿⣿⣿⣿⣿⣿⣿⣿⣿⣿⣿⣿⡟⢕⢵⣟⢷⢽⢕⢕⢕⢕⢕⢕⢕⢕⢕⢕⢕⢕⢕⢜⣿⣿⣿⣿⣿⣿⣿⣿⣿⣿⣿⣿⣿⣿⣿⣿⣿⣿⣿⣿⠀⠀⠀⠀⠀⠀⠀⠀⠀⠀⠀⠀</a:t>
            </a:r>
            <a:br/>
            <a:r>
              <a:t>⠀⠀⠀⠀⠀⠀⠀⠀⠀⠀⠀⣿⣿⣿⣿⣿⣿⣿⣿⣿⣿⣿⣿⣿⣿⣿⣿⢿⢏⢕⢕⡸⢇⢕⢕⢕⢕⢕⢕⢕⢕⢕⢕⢕⢄⢄⢀⢕⢕⢹⣿⣿⣿⣿⣿⣿⣿⣿⣿⣿⣿⣿⣿⣿⣿⣿⣿⣿⣿⠀⠀⠀⠀⠀⠀⠀⠀⠀⠀⠀⠀</a:t>
            </a:r>
            <a:br/>
            <a:r>
              <a:t>⠀⠀⠀⠀⠀⠀⠀⠀⠀⠀⠀⣿⣿⣿⣿⣿⣿⣿⣿⣿⣿⣿⣿⣿⣿⣿⣿⣸⢕⢕⢕⢕⢕⢕⢕⣕⣕⣕⢕⢕⣱⣵⣷⣷⣵⡕⢕⢅⠕⢕⢻⣿⣿⣿⣿⣿⣿⣿⣿⣿⣿⣿⣿⣿⣿⣿⣿⣿⣿⠀⠀⠀⠀⠀⠀⠀⠀⠀⠀⠀⠀</a:t>
            </a:r>
            <a:br/>
            <a:r>
              <a:t>⠀⠀⠀⠀⠀⠀⠀⠀⠀⠀⠀⣿⣿⣿⣿⣿⣿⣿⣿⣿⣿⣿⣿⣿⣿⣿⣇⢕⢕⢕⢕⢕⣵⣵⣿⣿⣿⣿⣿⣿⣿⣿⣿⣿⣿⣿⣧⢕⢕⢕⢸⣿⣿⣿⣿⣿⣿⣿⣿⣿⣿⣿⣿⣿⣿⣿⣿⣿⣿⠀⠀⠀⠀⠀⠀⠀⠀⠀⠀⠀⠀</a:t>
            </a:r>
            <a:br/>
            <a:r>
              <a:t>⠀⠀⠀⠀⠀⠀⠀⠀⠀⠀⠀⣿⣿⣿⣿⣿⣿⣿⣿⣿⣿⣿⣿⣿⣿⣿⣿⣕⢕⢕⢕⣱⣿⣿⣿⣿⣿⣿⣿⣿⣿⣿⣿⣿⣿⣿⣿⢕⢕⢕⢕⣿⣿⣿⣿⣿⣿⣿⣿⣿⣿⣿⣿⣿⣿⣿⣿⣿⣿⠀⠀⠀⠀⠀⠀⠀⠀⠀⠀⠀⠀</a:t>
            </a:r>
            <a:br/>
            <a:r>
              <a:t>⠀⠀⠀⠀⠀⠀⠀⠀⠀⠀⠀⣿⣿⣿⣿⣿⣿⣿⣿⣿⣿⣿⣿⣿⣿⣿⣿⣿⡕⢕⢱⣿⣿⣿⣿⣿⣿⣿⣿⣿⣿⣿⡿⢟⠟⢝⠝⠕⢕⢱⣵⣿⣿⣿⣿⣿⣿⣿⣿⣿⣿⣿⣿⣿⣿⣿⣿⣿⣿⠀⠀⠀⠀⠀⠀⠀⠀⠀⠀⠀⠀</a:t>
            </a:r>
            <a:br/>
            <a:r>
              <a:t>⠀⠀⠀⠀⠀⠀⠀⠀⠀⠀⠀⣿⣿⣿⣿⣿⣿⣿⣿⣿⣿⣿⣿⣿⣿⣿⣿⣿⣇⢕⢸⣿⡿⢿⢿⢿⠟⠟⠝⢝⢏⢕⠑⠀⠀⢀⢀⢄⢑⢕⢝⣟⣿⣿⣿⣿⣿⣿⣿⣿⣿⣿⣿⣿⣿⣿⣿⣿⣿⠀⠀⠀⠀⠀⠀⠀⠀⠀⠀⠀⠀</a:t>
            </a:r>
            <a:br/>
            <a:r>
              <a:t>⠀⠀⠀⠀⠀⠀⠀⠀⠀⠀⠀⣿⣿⣿⣿⣿⣿⣿⣿⣿⣿⣿⣿⣿⣿⣿⣿⣿⣿⡕⢕⢕⡟⢕⢕⢕⢀⢀⢄⢕⣵⣷⡕⢕⢕⢕⢕⢕⢕⣕⣼⣝⢹⣿⣿⣿⣿⣿⣿⣿⣿⣿⣿⣿⣿⣿⣿⣿⣿⠀⠀⠀⠀⠀⠀⠀⠀⠀⠀⠀⠀</a:t>
            </a:r>
            <a:br/>
            <a:r>
              <a:t>⠀⠀⠀⠀⠀⠀⠀⠀⠀⠀⠀⣿⣿⣿⣿⣿⣿⣿⣿⣿⣿⣿⣿⣿⣿⣿⣿⣿⣿⣿⡱⢝⣷⡕⢕⢞⢕⢕⢕⣱⣿⣿⣿⣧⣕⣕⣵⣷⣿⣿⡇⢝⣿⣿⣿⣿⣿⣿⣿⣿⣿⣿⣿⣿⣿⣿⣿⣿⣿⠀⠀⠀⠀⠀⠀⠀⠀⠀⠀⠀⠀</a:t>
            </a:r>
            <a:br/>
            <a:r>
              <a:t>⠀⠀⠀⠀⠀⠀⠀⠀⠀⠀⠀⣿⣿⣿⣿⣿⣿⣿⣿⣿⣿⣿⣿⣿⣿⣿⣿⣿⣿⣿⣿⣿⣿⣷⣧⣵⣵⣵⣷⣿⢿⣿⣟⡿⢿⣿⣿⣿⣿⣿⣷⣿⣿⣿⣿⣿⣿⣿⣿⣿⣿⣿⣿⣿⣿⣿⣿⣿⣿⠀⠀⠀⠀⠀⠀⠀⠀⠀⠀⠀⠀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⠀⠀⠀⠀⠀⠀⠀⠀⠀⠀⠀⣿⣿⣿⣿⣿⣿⣿⣿⣿⣿⣿⣿⣿⣿⣿⣿⣿⣿⣿⣿⣿⣿⣿⣿⣿⣿⣿⣿⣿⣿⣿⣿⡧⣾⣿⣿⣿⣿⣿⣿⣿⣿⣿⣿⣿⣿⣿⣿⣿⣿⣿⣿⣿⣿⣿⣿⣿⣿⠀⠀⠀⠀⠀⠀⠀⠀⠀⠀⠀⠀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⠀⠀⠀⠀⠀⠀⠀⠀⠀⠀⠀⣿⣿⣿⣿⣿⣿⣿⣿⣿⣿⣿⣿⣿⣿⣿⣿⣿⣿⣿⣿⣿⣿⣿⣿⣿⣿⣿⣿⣿⣿⣿⡿⢿⠟⢻⣿⣿⣿⣿⣿⣿⣿⣿⣿⣿⣿⣿⣿⣿⣿⣿⣿⣿⣿⣿⣿⣿⣿⠀⠀⠀⠀⠀⠀⠀⠀⠀⠀⠀⠀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⠀⠀⠀⠀⠀⠀⠀⠀⠀⠀⠀⣿⣿⣿⣿⣿⣿⣿⣿⣿⣿⣿⣿⣿⣿⣿⣿⣿⣿⣿⣿⣿⣿⣿⣿⣿⣿⣿⣿⣏⢑⢕⢕⣅⢄⢱⣿⣿⣿⣿⣿⣿⣿⣿⣿⣿⣿⣿⣿⣿⣿⣿⣿⣿⣿⣿⣿⣿⣿⠀⠀⠀⠀⠀⠀⠀⠀⠀⠀⠀⠀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⠀⠀⠀⠀⠀⠀⠀⠀⠀⠀⠀⣿⣿⣿⣿⣿⣿⣿⣿⣿⣿⣿⣿⣿⣿⣿⣿⣿⣿⣿⣿⣿⣿⣿⣿⣿⣿⣿⣿⣿⣿⣾⣿⣷⣷⣿⣿⣿⣿⣿⢹⣿⣿⣿⣿⣿⣿⣿⣿⣿⣿⣿⣿⣿⣿⣿⣿⣿⣿⠀⠀⠀⠀⠀⠀⠀⠀⠀⠀⠀⠀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⠀⠀⠀⠀⠀⠀⠀⠀⠀⠀⠀⣿⣿⣿⣿⣿⣿⣿⣿⣿⣿⣿⣿⣿⣿⣿⣿⣿⣿⣿⣿⣿⣿⣿⣿⡟⢿⣿⣿⣿⣿⣿⣿⣿⣿⣿⣿⣿⣿⣿⢕⣹⡟⢟⢿⢿⣿⣿⣿⣿⣿⣿⣿⣿⣿⣿⣿⣿⣿⠀⠀⠀⠀⠀⠀⠀⠀⠀⠀⠀⠀</a:t>
            </a:r>
            <a:br/>
            <a:r>
              <a:t>⠀⠀⠀⠀⠀⠀⠀⠀⠀⠀⠀⣿⣿⣿⣿⣿⣿⣿⣿⣿⣿⣿⣿⣿⣿⣿⣿⣿⣿⣿⣿⣿⣿⣿⣿⣷⣸⣿⣿⣿⣿⣿⣿⣿⣿⣿⣿⣿⣿⡿⢱⣿⣧⢕⡼⣇⣹⢿⣽⣿⣿⣿⣿⣿⣿⣿⣿⣿⣿⠀⠀⠀⠀⠀⠀⠀⠀⠀⠀⠀⠀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⠀⠀⠀⠀⠀⠀⠀⠀⠀⠀⠀⣿⣿⣿⣿⣿⣿⣿⣿⣿⣿⣿⣿⣿⣿⣿⣿⣿⣿⣿⣿⣿⣿⣿⣿⣿⣿⣿⣿⣿⣿⣿⣿⣿⣿⣿⣿⣿⣿⢇⣾⣿⣿⣿⣿⣿⣿⣿⣿⣿⣿⣿⣿⣿⣿⣿⣿⣿⣿⠀⠀⠀⠀⠀⠀⠀⠀⠀⠀⠀⠀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⠀⠀⠀⠀⠀⠀⠀⠀⠀⠀⠀⣿⣿⣿⣿⣿⣿⣿⣿⣿⣿⣿⣿⣿⣿⣿⣿⣿⣿⣿⣿⣿⣿⣿⣿⣿⣿⣿⣿⣿⣿⣿⣿⣿⣿⣿⣿⡿⣣⣿⣿⣿⣿⣿⣿⣿⣿⣿⣿⣿⣿⣿⣿⣿⣿⣿⣿⣿⣿⠀⠀⠀⠀⠀⠀⠀⠀⠀⠀⠀⠀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⠀⠀⠀⠀⠀⠀⠀⠀⠀⠀⠀⠛⠛⠛⠛⠛⠛⠛⠛⠛⠛⠛⠛⠛⠛⠛⠛⠛⠛⠛⠛⠛⠛⠛⠛⠛⠛⠛⠛⠛⠛⠛⠛⠛⠛⠛⠋⠚⠛⠛⠛⠛⠛⠛⠛⠛⠛⠛⠛⠛⠛⠛⠛⠛⠛⠛⠛⠛⠛⠀⠀⠀⠀⠀⠀⠀⠀⠀⠀⠀⠀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⠀⠀⠀⠀⠀⠀⠀⠀⠀⠀⠀⣿⣿⣿⣿⣿⣿⣿⣿⣿⣿⣿⣿⣿⣿⣿⣿⣿⣿⣿⣿⣿⣿⢟⢟⢏⣝⢕⢕⣵⣕⣱⣵⢞⢟⢿⣿⣿⣿⣿⣿⣿⣿⣿⣿⣿⣿⣿⣿⣿⣿⣿⣿⣿⣿⣿⣿⣿⣿⠀⠀⠀⠀⠀⠀⠀⠀⠀⠀⠀⠀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⠀⠀⠀⠀⠀⠀⠀⠀⠀⠀⠀⣿⣿⣿⣿⣿⣿⣿⣿⣿⣿⣿⣿⣿⣿⣿⣿⣿⣿⣿⣿⢟⢕⡕⢕⣵⣽⢷⢟⢏⢕⢕⢕⢕⢕⢜⢕⢕⢜⣿⣿⣿⣿⣿⣿⣿⣿⣿⣿⣿⣿⣿⣿⣿⣿⣿⣿⣿⣿⠀⠀⠀⠀⠀⠀⠀⠀⠀⠀⠀⠀</a:t>
            </a:r>
            <a:br/>
            <a:r>
              <a:t>⠀⠀⠀⠀⠀⠀⠀⠀⠀⠀⠀⣿⣿⣿⣿⣿⣿⣿⣿⣿⣿⣿⣿⣿⣿⣿⣿⣿⣿⣿⢇⢕⣵⣷⢧⡏⢕⢕⢕⢕⢕⢕⢕⢕⢕⢕⠕⢕⢕⢜⣿⣿⣿⣿⣿⣿⣿⣿⣿⣿⣿⣿⣿⣿⣿⣿⣿⣿⣿⠀⠀⠀⠀⠀⠀⠀⠀⠀⠀⠀⠀</a:t>
            </a:r>
            <a:br/>
            <a:r>
              <a:t>⠀⠀⠀⠀⠀⠀⠀⠀⠀⠀⠀⣿⣿⣿⣿⣿⣿⣿⣿⣿⣿⣿⣿⣿⣿⣿⣿⣿⢿⢝⢕⢕⡝⢏⢕⢕⢕⢕⢕⢕⢕⢕⢕⢕⢕⢄⠀⢀⢕⢕⢻⣿⣿⣿⣿⣿⣿⣿⣿⣿⣿⣿⣿⣿⣿⣿⣿⣿⣿⠀⠀⠀⠀⠀⠀⠀⠀⠀⠀⠀⠀</a:t>
            </a:r>
            <a:br/>
            <a:r>
              <a:t>⠀⠀⠀⠀⠀⠀⠀⠀⠀⠀⠀⣿⣿⣿⣿⣿⣿⣿⣿⣿⣿⣿⣿⣿⣿⣿⣿⣟⡣⢕⢱⢱⢕⢕⢕⢕⢕⣕⡕⢕⢕⣕⣵⣷⣷⣵⡕⢔⢁⠕⢕⢻⣿⣿⣿⣿⣿⣿⣿⣿⣿⣿⣿⣿⣿⣿⣿⣿⣿⠀⠀⠀⠀⠀⠀⠀⠀⠀⠀⠀⠀</a:t>
            </a:r>
            <a:br/>
            <a:r>
              <a:t>⠀⠀⠀⠀⠀⠀⠀⠀⠀⠀⠀⣿⣿⣿⣿⣿⣿⣿⣿⣿⣿⣿⣿⣿⣿⣿⣿⡕⢝⢕⢕⢜⢕⣵⣵⣿⣿⣿⣿⣷⣿⣿⣿⣿⣿⣿⣿⣧⢕⢔⢑⢸⣿⣿⣿⣿⣿⣿⣿⣿⣿⣿⣿⣿⣿⣿⣿⣿⣿⠀⠀⠀⠀⠀⠀⠀⠀⠀⠀⠀⠀</a:t>
            </a:r>
            <a:br/>
            <a:r>
              <a:t>⠀⠀⠀⠀⠀⠀⠀⠀⠀⠀⠀⣿⣿⣿⣿⣿⣿⣿⣿⣿⣿⣿⣿⣿⣿⣿⣿⣿⡕⢕⢕⢕⣱⣿⣿⣿⣿⣿⣿⣿⣿⣿⣿⣿⣿⣿⣿⣿⢕⢕⢕⢕⣿⣿⣿⣿⣿⣿⣿⣿⣿⣿⣿⣿⣿⣿⣿⣿⣿⠀⠀⠀⠀⠀⠀⠀⠀⠀⠀⠀⠀</a:t>
            </a:r>
            <a:br/>
            <a:r>
              <a:t>⠀⠀⠀⠀⠀⠀⠀⠀⠀⠀⠀⣿⣿⣿⣿⣿⣿⣿⣿⣿⣿⣿⣿⣿⣿⣿⣿⣿⣿⡕⢕⢱⣿⣿⣿⣿⣿⣿⣿⣿⣿⣿⣿⡿⢟⠟⠝⠝⠕⢕⢱⣼⣿⣿⣿⣿⣿⣿⣿⣿⣿⣿⣿⣿⣿⣿⣿⣿⣿⠀⠀⠀⠀⠀⠀⠀⠀⠀⠀⠀⠀</a:t>
            </a:r>
            <a:br/>
            <a:r>
              <a:t>⠀⠀⠀⠀⠀⠀⠀⠀⠀⠀⠀⣿⣿⣿⣿⣿⣿⣿⣿⣿⣿⣿⣿⣿⣿⣿⣿⣿⣿⡇⢕⢜⣿⡿⢿⢿⢻⠿⠟⠝⢟⢏⢕⠘⠀⠀⢀⢀⢀⠅⢕⢟⣟⣿⣿⣿⣿⣿⣿⣿⣿⣿⣿⣿⣿⣿⣿⣿⣿⠀⠀⠀⠀⠀⠀⠀⠀⠀⠀⠀⠀</a:t>
            </a:r>
            <a:br/>
            <a:r>
              <a:t>⠀⠀⠀⠀⠀⠀⠀⠀⠀⠀⠀⣿⣿⣿⣿⣿⣿⣿⣿⣿⣿⣿⣿⣿⣿⣿⣿⣿⣿⣿⡕⢕⢕⡗⢕⢕⢕⢀⢀⢀⢕⣵⣷⡕⢕⢕⢕⢕⢕⢔⢵⡵⣜⢹⣿⣿⣿⣿⣿⣿⣿⣿⣿⣿⣿⣿⣿⣿⣿⠀⠀⠀⠀⠀⠀⠀⠀⠀⠀⠀⠀</a:t>
            </a:r>
            <a:br/>
            <a:r>
              <a:t>⠀⠀⠀⠀⠀⠀⠀⠀⠀⠀⠀⣿⣿⣿⣿⣿⣿⣿⣿⣿⣿⣿⣿⣿⣿⣿⣿⣿⣿⣿⣷⡜⢜⣷⡕⡵⢏⢇⢕⢕⣱⣿⣿⣿⣧⣕⣕⣵⣷⣾⣿⡇⢝⣿⣿⣿⣿⣿⣿⣿⣿⣿⣿⣿⣿⣿⣿⣿⣿⠀⠀⠀⠀⠀⠀⠀⠀⠀⠀⠀⠀</a:t>
            </a:r>
            <a:br/>
            <a:r>
              <a:t>⠀⠀⠀⠀⠀⠀⠀⠀⠀⠀⠀⣿⣿⣿⣿⣿⣿⣿⣿⣿⣿⣿⣿⣿⣿⣿⣿⣿⣿⣿⣿⣿⣷⣿⣷⣵⣵⣵⣵⣵⣿⢿⣿⣟⡿⢿⣿⣿⣿⣿⣿⣷⣿⣿⣿⣿⣿⣿⣿⣿⣿⣿⣿⣿⣿⣿⣿⣿⣿⠀⠀⠀⠀⠀⠀⠀⠀⠀⠀⠀⠀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⠀⠀⠀⠀⠀⠀⠀⠀⠀⠀⠀⣿⣿⣿⣿⣿⣿⣿⣿⣿⣿⣿⣿⣿⣿⣿⣿⣿⣿⣿⣿⣿⣿⣿⣿⣿⣿⣿⣿⣿⣿⣿⣿⣿⣧⣽⣿⣿⣿⣿⣿⣿⣿⣿⣿⣿⣿⣿⣿⣿⣿⣿⣿⣿⣿⣿⣿⣿⣿⠀⠀⠀⠀⠀⠀⠀⠀⠀⠀⠀⠀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⠀⠀⠀⠀⠀⠀⠀⠀⠀⠀⠀⣿⣿⣿⣿⣿⣿⣿⣿⣿⣿⣿⣿⣿⣿⣿⣿⣿⣿⣿⣿⣿⣿⣿⣿⣿⣿⣿⣿⣿⣿⣿⣿⡿⢿⢟⢟⣿⣿⣿⣿⣿⣿⣿⣿⣿⣿⣿⣿⣿⣿⣿⣿⣿⣿⣿⣿⣿⣿⠀⠀⠀⠀⠀⠀⠀⠀⠀⠀⠀⠀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⠀⠀⠀⠀⠀⠀⠀⠀⠀⠀⠀⣿⣿⣿⣿⣿⣿⣿⣿⣿⣿⣿⣿⣿⣿⣿⣿⣿⣿⣿⣿⣿⣿⣿⣿⣿⣿⣿⣿⣿⡏⠑⢕⠕⢕⢅⢕⣿⣿⣿⣿⣿⣿⣿⣿⣿⣿⣿⣿⣿⣿⣿⣿⣿⣿⣿⣿⣿⣿⠀⠀⠀⠀⠀⠀⠀⠀⠀⠀⠀⠀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⠀⠀⠀⠀⠀⠀⠀⠀⠀⠀⠀⣿⣿⣿⣿⣿⣿⣿⣿⣿⣿⣿⣿⣿⣿⣿⣿⣿⣿⣿⣿⣿⣿⣿⣿⣿⣿⣿⣿⣿⣿⣷⣷⣾⣽⣵⣾⣿⣿⣿⣿⢜⣿⣿⣿⣿⣿⣿⣿⣿⣿⣿⣿⣿⣿⣿⣿⣿⣿⠀⠀⠀⠀⠀⠀⠀⠀⠀⠀⠀⠀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⠀⠀⠀⠀⠀⠀⠀⠀⠀⠀⠀⣿⣿⣿⣿⣿⣿⣿⣿⣿⣿⣿⣿⣿⣿⣿⣿⣿⣿⣿⣿⣿⣿⣿⣿⣿⡿⢿⣿⣿⣿⣿⣿⣿⣿⣿⣿⣿⣿⣿⣿⢄⢸⡏⢝⢻⢿⣿⣿⣿⣿⣿⣿⣿⣿⣿⣿⣿⣿⠀⠀⠀⠀⠀⠀⠀⠀⠀⠀⠀⠀</a:t>
            </a:r>
            <a:br/>
            <a:r>
              <a:t>⠀⠀⠀⠀⠀⠀⠀⠀⠀⠀⠀⣿⣿⣿⣿⣿⣿⣿⣿⣿⣿⣿⣿⣿⣿⣿⣿⣿⣿⣿⣿⣿⣿⣿⣿⣿⣿⢜⣿⣿⣿⣿⣿⣿⣿⣿⣿⣿⣿⣿⡿⢕⣿⣧⣱⣵⣵⣱⡻⣿⣿⣿⣿⣿⣿⣿⣿⣿⣿⠀⠀⠀⠀⠀⠀⠀⠀⠀⠀⠀⠀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⠀⠀⠀⠀⠀⠀⠀⠀⠀⠀⠀⣿⣿⣿⣿⣿⣿⣿⣿⣿⣿⣿⣿⣿⣿⣿⣿⣿⣿⣿⣿⣿⣿⣿⣿⣿⣿⣿⣿⣿⣿⣿⣿⣿⣿⣿⣿⣿⣿⣿⢇⣾⣿⣿⢿⣾⣿⣿⣿⣿⣿⣿⣿⣿⣿⣿⣿⣿⣿⠀⠀⠀⠀⠀⠀⠀⠀⠀⠀⠀⠀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⠀⠀⠀⠀⠀⠀⠀⠀⠀⠀⠀⣿⣿⣿⣿⣿⣿⣿⣿⣿⣿⣿⣿⣿⣿⣿⣿⣿⣿⣿⣿⣿⣿⣿⣿⣿⣿⣿⣿⣿⣿⣿⣿⣿⣿⣿⣿⣿⡿⣫⣾⣿⣿⣿⣼⣿⣿⣿⣿⣿⣿⣿⣿⣿⣿⣿⣿⣿⣿⠀⠀⠀⠀⠀⠀⠀⠀⠀⠀⠀⠀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⠀⠀⠀⠀⠀⠀⠀⠀⠀⠀⠀⠛⠛⠛⠛⠛⠛⠛⠛⠛⠛⠛⠛⠛⠛⠛⠛⠛⠛⠛⠛⠛⠛⠛⠛⠛⠛⠛⠛⠛⠛⠛⠛⠛⠛⠛⠛⠋⠚⠛⠛⠛⠛⠛⠛⠛⠛⠛⠛⠛⠛⠛⠛⠛⠛⠛⠛⠛⠛⠀⠀⠀⠀⠀⠀⠀⠀⠀⠀⠀⠀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⠀⠀⠀⠀⠀⠀⠀⠀⠀⠀⠀⣿⣿⣿⣿⣿⣿⣿⣿⣿⣿⣿⣿⣿⣿⣿⣿⣿⣿⣿⣿⣿⣿⡟⢝⢝⢕⣕⣱⣵⡷⢵⢵⢞⢟⢟⢿⣿⡿⣿⣿⣿⣿⣿⣿⣿⣿⣿⣿⣿⣿⣿⣿⣿⣿⣿⣿⣿⣿⠀⠀⠀⠀⠀⠀⠀⠀⠀⠀⠀⠀</a:t>
            </a:r>
            <a:br/>
            <a:r>
              <a:t>⠀⠀⠀⠀⠀⠀⠀⠀⠀⠀⠀⣿⣿⣿⣿⣿⣿⣿⣿⣿⣿⣿⣿⣿⣿⣿⣿⣿⣿⣿⣿⡟⢕⢵⡕⢵⡾⢾⢟⢕⢕⢕⢕⢕⢕⢕⢕⢕⢕⢸⣿⣿⣿⣿⣿⣿⣿⣿⣿⣿⣿⣿⣿⣿⣿⣿⣿⣿⣿⠀⠀⠀⠀⠀⠀⠀⠀⠀⠀⠀⠀</a:t>
            </a:r>
            <a:br/>
            <a:r>
              <a:t>⠀⠀⠀⠀⠀⠀⠀⠀⠀⠀⠀⣿⣿⣿⣿⣿⣿⣿⣿⣿⣿⣿⣿⣿⣿⣿⣿⣿⣿⣿⡟⢕⢕⣾⢟⢟⢇⢕⢕⢕⢕⢕⢕⢕⡕⡱⠕⠕⢕⢕⢸⣿⣿⣿⣿⣿⣿⣿⣿⣿⣿⣿⣿⣿⣿⣿⣿⣿⣿⠀⠀⠀⠀⠀⠀⠀⠀⠀⠀⠀⠀</a:t>
            </a:r>
            <a:br/>
            <a:r>
              <a:t>⠀⠀⠀⠀⠀⠀⠀⠀⠀⠀⠀⣿⣿⣿⣿⣿⣿⣿⣿⣿⣿⣿⣿⣿⣿⣿⣿⣿⡟⡏⢕⢕⢵⢝⢕⢕⢕⢕⢕⢕⢕⢕⢕⢕⢕⢕⢔⢀⢀⢕⢕⢿⣿⣿⣿⣿⣿⣿⣿⣿⣿⣿⣿⣿⣿⣿⣿⣿⣿⠀⠀⠀⠀⠀⠀⠀⠀⠀⠀⠀⠀</a:t>
            </a:r>
            <a:br/>
            <a:r>
              <a:t>⠀⠀⠀⠀⠀⠀⠀⠀⠀⠀⠀⣿⣿⣿⣿⣿⣿⣿⣿⣿⣿⣿⣿⣿⣿⣿⣿⡿⢵⢇⢕⢕⡇⢕⢕⢕⣕⣵⣵⣕⣕⣵⣵⣷⣿⣷⣧⡕⢕⢀⠕⢜⣿⣿⣿⣿⣿⣿⣿⣿⣿⣿⣿⣿⣿⣿⣿⣿⣿⠀⠀⠀⠀⠀⠀⠀⠀⠀⠀⠀⠀</a:t>
            </a:r>
            <a:br/>
            <a:r>
              <a:t>⠀⠀⠀⠀⠀⠀⠀⠀⠀⠀⠀⣿⣿⣿⣿⣿⣿⣿⣿⣿⣿⣿⣿⣿⣿⣿⣿⣿⡕⢕⢕⢕⢕⢱⣷⣿⣿⣿⣿⣿⣿⣿⣿⣿⣿⣿⣿⣿⡇⢕⢄⢕⢺⣿⣿⣿⣿⣿⣿⣿⣿⣿⣿⣿⣿⣿⣿⣿⣿⠀⠀⠀⠀⠀⠀⠀⠀⠀⠀⠀⠀</a:t>
            </a:r>
            <a:br/>
            <a:r>
              <a:t>⠀⠀⠀⠀⠀⠀⠀⠀⠀⠀⠀⣿⣿⣿⣿⣿⣿⣿⣿⣿⣿⣿⣿⣿⣿⣿⣿⣿⣷⡕⢕⢕⢱⣿⣿⣿⣿⣿⣿⣿⣿⣿⣿⣿⣿⣿⣿⣿⡇⢕⠕⢕⢸⣿⣿⣿⣿⣿⣿⣿⣿⣿⣿⣿⣿⣿⣿⣿⣿⠀⠀⠀⠀⠀⠀⠀⠀⠀⠀⠀⠀</a:t>
            </a:r>
            <a:br/>
            <a:r>
              <a:t>⠀⠀⠀⠀⠀⠀⠀⠀⠀⠀⠀⣿⣿⣿⣿⣿⣿⣿⣿⣿⣿⣿⣿⣿⣿⣿⣿⣿⣿⣧⢕⢕⣾⣿⣿⣿⣿⣿⣿⣿⣿⣿⣿⢿⡟⠏⠑⠑⠑⠑⢕⢳⣿⣿⣿⣿⣿⣿⣿⣿⣿⣿⣿⣿⣿⣿⣿⣿⣿⠀⠀⠀⠀⠀⠀⠀⠀⠀⠀⠀⠀</a:t>
            </a:r>
            <a:br/>
            <a:r>
              <a:t>⠀⠀⠀⠀⠀⠀⠀⠀⠀⠀⠀⣿⣿⣿⣿⣿⣿⣿⣿⣿⣿⣿⣿⣿⣿⣿⣿⣿⣿⣿⡕⢕⢹⢿⢟⢻⢟⠟⠙⠑⠜⢝⢕⢕⢀⢀⢀⢄⢅⠀⢕⢕⢝⢿⣿⣿⣿⣿⣿⣿⣿⣿⣿⣿⣿⣿⣿⣿⣿⠀⠀⠀⠀⠀⠀⠀⠀⠀⠀⠀⠀</a:t>
            </a:r>
            <a:br/>
            <a:r>
              <a:t>⠀⠀⠀⠀⠀⠀⠀⠀⠀⠀⠀⣿⣿⣿⣿⣿⣿⣿⣿⣿⣿⣿⣿⣿⣿⣿⣿⣿⣿⣿⣧⢕⢕⣸⢕⢕⢕⡅⢄⢄⢔⢱⣿⣧⡕⢕⢕⢕⢕⢔⣵⡱⢳⡕⣿⣿⣿⣿⣿⣿⣿⣿⣿⣿⣿⣿⣿⣿⣿⠀⠀⠀⠀⠀⠀⠀⠀⠀⠀⠀⠀</a:t>
            </a:r>
            <a:br/>
            <a:r>
              <a:t>⠀⠀⠀⠀⠀⠀⠀⠀⠀⠀⠀⣿⣿⣿⣿⣿⣿⣿⣿⣿⣿⣿⣿⣿⣿⣿⣿⣿⣿⣿⣿⣧⣕⢸⣷⢱⢟⢕⢕⢕⢱⣿⣿⣿⣿⣷⣵⣵⣷⣿⣿⣿⢕⣸⣿⣿⣿⣿⣿⣿⣿⣿⣿⣿⣿⣿⣿⣿⣿⠀⠀⠀⠀⠀⠀⠀⠀⠀⠀⠀⠀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⠀⠀⠀⠀⠀⠀⠀⠀⠀⠀⠀⣿⣿⣿⣿⣿⣿⣿⣿⣿⣿⣿⣿⣿⣿⣿⣿⣿⣿⣿⣿⣿⣿⣿⣿⣿⣷⣷⣷⣾⣿⣿⣻⣿⣽⡟⣿⣿⣿⣿⣿⣿⣿⣿⣿⣿⣿⣿⣿⣿⣿⣿⣿⣿⣿⣿⣿⣿⣿⠀⠀⠀⠀⠀⠀⠀⠀⠀⠀⠀⠀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⠀⠀⠀⠀⠀⠀⠀⠀⠀⠀⠀⣿⣿⣿⣿⣿⣿⣿⣿⣿⣿⣿⣿⣿⣿⣿⣿⣿⣿⣿⣿⣿⣿⣿⣿⣿⣿⣿⣿⣿⣿⣿⣿⣿⣿⣧⣿⣿⣿⣿⣿⣿⣿⣿⣿⣿⣿⣿⣿⣿⣿⣿⣿⣿⣿⣿⣿⣿⣿⠀⠀⠀⠀⠀⠀⠀⠀⠀⠀⠀⠀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⠀⠀⠀⠀⠀⠀⠀⠀⠀⠀⠀⣿⣿⣿⣿⣿⣿⣿⣿⣿⣿⣿⣿⣿⣿⣿⣿⣿⣿⣿⣿⣿⣿⣿⣿⣿⣿⣿⣿⣿⣿⡿⢿⢿⢟⢟⠙⢹⣿⣿⣿⣿⣿⣿⣿⣿⣿⣿⣿⣿⣿⣿⣿⣿⣿⣿⣿⣿⣿⠀⠀⠀⠀⠀⠀⠀⠀⠀⠀⠀⠀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⠀⠀⠀⠀⠀⠀⠀⠀⠀⠀⠀⣿⣿⣿⣿⣿⣿⣿⣿⣿⣿⣿⣿⣿⣿⣿⣿⣿⣿⣿⣿⣿⣿⣿⣿⣿⣿⣿⣿⣿⣿⣄⢑⢕⣑⡕⢕⣸⣿⣿⣿⣿⣿⣿⣿⣿⣿⣿⣿⣿⣿⣿⣿⣿⣿⣿⣿⣿⣿⠀⠀⠀⠀⠀⠀⠀⠀⠀⠀⠀⠀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⠀⠀⠀⠀⠀⠀⠀⠀⠀⠀⠀⣿⣿⣿⣿⣿⣿⣿⣿⣿⣿⣿⣿⣿⣿⣿⣿⣿⣿⣿⣿⣿⣿⣿⣿⣿⣿⣿⣿⣿⣿⣿⣿⣿⣿⣾⣿⣿⣿⣿⣿⡇⢹⣿⣿⣿⣿⣿⣿⣿⣿⣿⣿⣿⣿⣿⣿⣿⣿⠀⠀⠀⠀⠀⠀⠀⠀⠀⠀⠀⠀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⠀⠀⠀⠀⠀⠀⠀⠀⠀⠀⠀⣿⣿⣿⣿⣿⣿⣿⣿⣿⣿⣿⣿⣿⣿⣿⣿⣿⣿⣿⣿⣿⣿⣿⣿⣿⣿⡟⣿⣿⣿⣿⣿⣿⣿⣿⣿⣿⣿⣿⣿⡇⢱⣧⢜⢝⢟⡿⣿⣿⣿⣿⣿⣿⣿⣿⣿⣿⣿⠀⠀⠀⠀⠀⠀⠀⠀⠀⠀⠀⠀</a:t>
            </a:r>
            <a:br/>
            <a:r>
              <a:t>⠀⠀⠀⠀⠀⠀⠀⠀⠀⠀⠀⣿⣿⣿⣿⣿⣿⣿⣿⣿⣿⣿⣿⣿⣿⣿⣿⣿⣿⣿⣿⣿⣿⣿⣿⣿⣿⣇⣽⣿⣿⣿⣿⣿⣿⣿⣿⣿⣿⣿⣿⢕⣼⣿⣧⣱⣧⣵⣸⣽⣿⣿⣿⣿⣿⣿⣿⣿⣿⠀⠀⠀⠀⠀⠀⠀⠀⠀⠀⠀⠀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⠀⠀⠀⠀⠀⠀⠀⠀⠀⠀⠀⣿⣿⣿⣿⣿⣿⣿⣿⣿⣿⣿⣿⣿⣿⣿⣿⣿⣿⣿⣿⣿⣿⣿⣿⣿⣿⣿⣿⣿⣿⣿⣿⣿⣿⣿⣿⣿⣿⣿⡟⣼⣿⡿⣿⣿⣟⣿⣿⣿⣿⣿⣿⣿⣿⣿⣿⣿⣿⠀⠀⠀⠀⠀⠀⠀⠀⠀⠀⠀⠀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⠀⠀⠀⠀⠀⠀⠀⠀⠀⠀⠀⣿⣿⣿⣿⣿⣿⣿⣿⣿⣿⣿⣿⣿⣿⣿⣿⣿⣿⣿⣿⣿⣿⣿⣿⣿⣿⣿⣿⣿⣿⣿⣿⣿⣿⣿⣿⣿⡿⣯⣾⣿⣿⣿⣧⣿⣿⣿⣿⣿⣿⣿⣿⣿⣿⣿⣿⣿⣿⠀⠀⠀⠀⠀⠀⠀⠀⠀⠀⠀⠀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⠀⠀⠀⠀⠀⠀⠀⠀⠀⠀⠀⠛⠛⠛⠛⠛⠛⠛⠛⠛⠛⠛⠛⠛⠛⠛⠛⠛⠛⠛⠛⠛⠛⠛⠛⠛⠛⠛⠛⠛⠛⠛⠛⠛⠛⠛⠛⠙⠚⠛⠛⠛⠛⠛⠛⠛⠛⠛⠛⠛⠛⠛⠛⠛⠛⠛⠛⠛⠛⠀⠀⠀⠀⠀⠀⠀⠀⠀⠀⠀⠀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⠀⠀⠀⠀⠀⠀⠀⠀⠀⠀⠀⣿⣿⣿⣿⣿⣿⣿⣿⣿⣿⣿⣿⣿⣿⣿⣿⣿⣿⣿⣿⣿⣿⣿⣿⣿⣿⣿⣿⢿⢟⢟⢟⢟⢿⣿⣿⣿⣿⣿⣿⣿⣿⣿⣿⣿⣿⣿⣿⣿⣿⣿⣿⣿⣿⣿⣿⣿⣿⠀⠀⠀⠀⠀⠀⠀⠀⠀⠀⠀⠀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⠀⠀⠀⠀⠀⠀⠀⠀⠀⠀⠀⣿⣿⣿⣿⣿⣿⣿⣿⣿⣿⣿⣿⣿⣿⣿⣿⣿⣿⣿⣿⣿⣿⣿⣿⣿⣿⣿⣿⢝⢕⢕⢕⢕⢕⢝⣿⣿⣿⣿⣿⣿⣿⣿⣿⣿⣿⣿⣿⣿⣿⣿⣿⣿⣿⣿⣿⣿⣿⠀⠀⠀⠀⠀⠀⠀⠀⠀⠀⠀⠀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⠀⠀⠀⠀⠀⠀⠀⠀⠀⠀⠀⣿⣿⣿⣿⣿⣿⣿⣿⣿⣿⣿⣿⣿⣿⣿⣿⣿⣿⣿⣿⣿⣿⣿⣿⣿⣿⣿⣻⣿⣿⣿⣿⣿⣷⢕⣿⣿⣿⣿⣿⣿⣿⣿⣿⣿⣿⣿⣿⣿⣿⣿⣿⣿⣿⣿⣿⣿⣿⠀⠀⠀⠀⠀⠀⠀⠀⠀⠀⠀⠀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⠀⠀⠀⠀⠀⠀⠀⠀⠀⠀⠀⣿⣿⣿⣿⣿⣿⣿⣿⣿⣿⣿⣿⣿⣿⣿⣿⣿⣿⣿⣿⣿⣿⣿⣿⣿⣿⣿⣿⣷⣷⣿⣿⣝⣿⢱⣿⣿⣿⣿⣿⣿⣿⣿⣿⣿⣿⣿⣿⣿⣿⣿⣿⣿⣿⣿⣿⣿⣿⠀⠀⠀⠀⠀⠀⠀⠀⠀⠀⠀⠀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⠀⠀⠀⠀⠀⠀⠀⠀⠀⠀⠀⣿⣿⣿⣿⣿⣿⣿⣿⣿⣿⣿⣿⣿⣿⣿⣿⣿⣿⣿⣿⣿⣿⣿⣿⣿⣿⣿⣿⣿⣯⣽⣿⣿⡏⢝⢿⣿⣿⣿⣿⣿⣿⣿⣿⣿⣿⣿⣿⣿⣿⣿⣿⣿⣿⣿⣿⣿⣿⠀⠀⠀⠀⠀⠀⠀⠀⠀⠀⠀⠀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⠀⠀⠀⠀⠀⠀⠀⠀⠀⠀⠀⣿⣿⣿⣿⣿⣿⣿⣿⣿⣿⣿⣿⣿⣿⣿⣿⣿⣿⣿⣿⣿⣿⣿⣿⣿⣿⣿⣿⣟⣿⣿⣿⣿⢇⢕⠕⢑⢝⠝⢝⠟⢟⢿⣿⣿⣿⣿⣿⣿⣿⣿⣿⣿⣿⣿⣿⣿⣿⠀⠀⠀⠀⠀⠀⠀⠀⠀⠀⠀⠀</a:t>
            </a:r>
            <a:br/>
            <a:r>
              <a:t>⠀⠀⠀⠀⠀⠀⠀⠀⠀⠀⠀⣿⣿⣿⣿⣿⣿⣿⣿⣿⣿⣿⣿⣿⣿⣿⣿⣿⣿⣿⣿⣿⣿⣿⢟⢏⢕⢸⣿⣿⣾⣿⣿⢏⢕⢕⠅⢔⢔⠐⢔⠕⢕⢸⣿⣿⣿⣿⣿⣿⣿⣿⣿⣿⣿⣿⣿⣿⣿⠀⠀⠀⠀⠀⠀⠀⠀⠀⠀⠀⠀</a:t>
            </a:r>
            <a:br/>
            <a:r>
              <a:t>⠀⠀⠀⠀⠀⠀⠀⠀⠀⠀⠀⣿⣿⣿⣿⣿⣿⣿⣿⣿⣿⣿⣿⣿⣿⣿⣿⣿⣿⣿⣿⣿⡏⢕⢕⢕⢕⢕⢸⢻⣻⡯⢝⢕⢕⢕⢕⠕⠀⠀⢕⠄⢁⠕⢹⣿⣿⣿⣿⣿⣿⣿⣿⣿⣿⣿⣿⣿⣿⠀⠀⠀⠀⠀⠀⠀⠀⠀⠀⠀⠀</a:t>
            </a:r>
            <a:br/>
            <a:r>
              <a:t>⠀⠀⠀⠀⠀⠀⠀⠀⠀⠀⠀⣿⣿⣿⣿⣿⣿⣿⣿⣿⣿⣿⣿⣿⣿⣿⣿⣿⣿⣿⣿⣿⡇⢕⢕⢕⢕⢔⢕⣺⣗⣓⢃⢕⢕⢕⠑⠀⠀⢀⠕⠀⠁⠁⠑⢹⣿⣿⣿⣿⣿⣿⣿⣿⣿⣿⣿⣿⣿⠀⠀⠀⠀⠀⠀⠀⠀⠀⠀⠀⠀</a:t>
            </a:r>
            <a:br/>
            <a:r>
              <a:t>⠀⠀⠀⠀⠀⠀⠀⠀⠀⠀⠀⣿⣿⣿⣿⣿⣿⣿⣿⣿⣿⣿⣿⣿⣿⣿⣿⣿⣿⣿⣿⣿⡇⢕⢕⢕⢕⢁⢱⢼⡧⢕⢕⣵⣵⣵⣅⢀⢀⢕⢁⠀⠀⠁⠑⠑⠑⠟⢿⣿⣿⣿⣿⣿⣿⣿⣿⣿⣿⠀⠀⠀⠀⠀⠀⠀⠀⠀⠀⠀⠀</a:t>
            </a:r>
            <a:br/>
            <a:r>
              <a:t>⠀⠀⠀⠀⠀⠀⠀⠀⠀⠀⠀⣿⣿⣿⣿⣿⣿⣿⣿⣿⣿⣿⣿⣿⣿⣿⣿⣿⣿⣿⣿⣿⡇⢕⠑⠑⠁⠅⢸⢽⢽⠅⠑⢹⣿⣿⣿⣷⡔⢅⢕⢀⠀⠀⠀⠀⢀⠁⢕⢹⣿⣿⣿⣿⣿⣿⣿⣿⣿⠀⠀⠀⠀⠀⠀⠀⠀⠀⠀⠀⠀</a:t>
            </a:r>
            <a:br/>
            <a:r>
              <a:t>⠀⠀⠀⠀⠀⠀⠀⠀⠀⠀⠀⣿⣿⣿⣿⣿⣿⣿⣿⣿⣿⣿⣿⣿⣿⣿⣿⣿⣿⣿⣿⣿⣿⢕⠀⢀⢄⠁⢑⣎⡕⠁⠀⠁⠘⠛⠻⢿⢇⢕⢕⢕⢕⢕⢕⢔⢅⢔⢀⢸⣿⣿⣿⣿⣿⣿⣿⣿⣿⠀⠀⠀⠀⠀⠀⠀⠀⠀⠀⠀⠀</a:t>
            </a:r>
            <a:br/>
            <a:r>
              <a:t>⠀⠀⠀⠀⠀⠀⠀⠀⠀⠀⠀⣿⣿⣿⣿⣿⣿⣿⣿⣿⣿⣿⣿⣿⣿⣿⣿⣿⣿⣿⣿⣿⣿⢇⠀⢱⢇⠀⢱⢕⢆⠀⠀⠀⠀⠀⠀⠀⠀⠀⠗⠇⠕⢕⠑⠕⠕⢕⢕⣼⣿⣿⣿⣿⣿⣿⣿⣿⣿⠀⠀⠀⠀⠀⠀⠀⠀⠀⠀⠀⠀</a:t>
            </a:r>
            <a:br/>
            <a:r>
              <a:t>⠀⠀⠀⠀⠀⠀⠀⠀⠀⠀⠀⣿⣿⣿⣿⣿⣿⣿⣿⣿⣿⣿⣿⣿⣿⣿⣿⣿⣿⣿⣿⣿⣿⢎⢕⢕⠅⠀⢌⢕⠅⠀⠀⠀⠀⠀⢄⠄⠀⠀⠀⢰⣶⣶⣶⣶⣶⣾⣿⣿⣿⣿⣿⣿⣿⣿⣿⣿⣿⠀⠀⠀⠀⠀⠀⠀⠀⠀⠀⠀⠀</a:t>
            </a:r>
            <a:br/>
            <a:r>
              <a:t>⠀⠀⠀⠀⠀⠀⠀⠀⠀⠀⠀⣿⣿⣿⣿⣿⣿⣿⣿⣿⣿⣿⣿⣿⣿⣿⣿⣿⣿⣿⣿⣿⣿⣧⢕⠀⠀⠀⠑⢕⠐⠀⠀⠀⠀⠀⠀⠀⠀⠀⠄⢸⣿⣿⣿⣿⣿⣿⣿⣿⣿⣿⣿⣿⣿⣿⣿⣿⣿⠀⠀⠀⠀⠀⠀⠀⠀⠀⠀⠀⠀</a:t>
            </a:r>
            <a:br/>
            <a:r>
              <a:t>⠀⠀⠀⠀⠀⠀⠀⠀⠀⠀⠀⣿⣿⣿⣿⣿⣿⣿⣿⣿⣿⣿⣿⣿⣿⣿⣿⣿⣿⣿⣿⣟⢻⢟⣵⡔⠀⢔⣰⢵⠀⠀⠀⠀⠀⠀⠀⠀⠀⠀⢕⢕⣿⣿⣿⣿⣿⣿⣿⣿⣿⣿⣿⣿⣿⣿⣿⣿⣿⠀⠀⠀⠀⠀⠀⠀⠀⠀⠀⠀⠀</a:t>
            </a:r>
            <a:br/>
            <a:r>
              <a:t>⠀⠀⠀⠀⠀⠀⠀⠀⠀⠀⠀⣿⣿⣿⣿⣿⣿⣿⣿⣿⣿⣿⣿⣿⣿⣿⣿⣿⣿⣿⣿⣿⣿⣿⣿⡇⠀⢕⡧⢼⢔⠁⠀⠀⠀⢀⢄⠀⠀⠀⢕⢕⢸⣿⣿⣿⣿⣿⣿⣿⣿⣿⣿⣿⣿⣿⣿⣿⣿⠀⠀⠀⠀⠀⠀⠀⠀⠀⠀⠀⠀</a:t>
            </a:r>
            <a:br/>
            <a:r>
              <a:t>⠀⠀⠀⠀⠀⠀⠀⠀⠀⠀⠀⣿⣿⣿⣿⣿⣿⣿⣿⣿⣿⣿⣿⣿⣿⣿⣿⣿⣿⣿⣿⣿⣿⣿⣿⡕⠀⢱⣷⣸⢑⢀⠀⠀⠀⠀⠁⠀⠀⠀⢀⢕⢜⣿⣿⣿⣿⣿⣿⣿⣿⣿⣿⣿⣿⣿⣿⣿⣿⠀⠀⠀⠀⠀⠀⠀⠀⠀⠀⠀⠀</a:t>
            </a:r>
            <a:br/>
            <a:r>
              <a:t>⠀⠀⠀⠀⠀⠀⠀⠀⠀⠀⠀⣿⣿⣿⣿⣿⣿⣿⣿⣿⣿⣿⣿⣿⣿⣿⣿⣿⣿⣿⣿⣿⣿⣿⣿⠕⠀⢸⣿⡿⢕⠀⠀⠀⠀⠀⠀⠀⠀⠀⠀⠁⢕⣿⣿⣿⣿⣿⣿⣿⣿⣿⣿⣿⣿⣿⣿⣿⣿⠀⠀⠀⠀⠀⠀⠀⠀⠀⠀⠀⠀</a:t>
            </a:r>
            <a:br/>
            <a:r>
              <a:t>⠀⠀⠀⠀⠀⠀⠀⠀⠀⠀⠀⠛⠛⠛⠛⠛⠛⠛⠛⠛⠛⠛⠛⠛⠛⠛⠛⠛⠛⠛⠛⠛⠛⠛⠃⠀⠀⠘⠛⠛⠃⠀⠀⠀⠀⠀⠀⠀⠀⠀⠀⠐⠁⠘⠛⠛⠛⠛⠛⠛⠛⠛⠛⠛⠛⠛⠛⠛⠛⠀⠀⠀⠀⠀⠀⠀⠀⠀⠀⠀⠀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⠀⠀⠀⠀⠀⠀⠀⠀⠀⠀⠀⣿⣿⣿⣿⣿⣿⣿⣿⣿⣿⣿⣿⣿⣿⣿⣿⣿⣿⣿⣿⣿⣿⣿⣿⣿⣿⡿⢿⢟⢟⢻⢟⢻⣿⣿⣿⣿⣿⣿⣿⣿⣿⣿⣿⣿⣿⣿⣿⣿⣿⣿⣿⣿⣿⣿⣿⣿⣿⠀⠀⠀⠀⠀⠀⠀⠀⠀⠀⠀⠀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⠀⠀⠀⠀⠀⠀⠀⠀⠀⠀⠀⣿⣿⣿⣿⣿⣿⣿⣿⣿⣿⣿⣿⣿⣿⣿⣿⣿⣿⣿⣿⣿⣿⡿⢏⢕⢕⢕⣧⣱⣷⢷⢕⢻⢏⢏⢝⢟⢿⢿⣿⣿⣿⣿⣿⣿⣿⣿⣿⣿⣿⣿⣿⣿⣿⣿⣿⣿⣿⠀⠀⠀⠀⠀⠀⠀⠀⠀⠀⠀⠀</a:t>
            </a:r>
            <a:br/>
            <a:r>
              <a:t>⠀⠀⠀⠀⠀⠀⠀⠀⠀⠀⠀⣿⣿⣿⣿⣿⣿⣿⣿⣿⣿⣿⣿⣿⣿⣿⣿⣿⣿⣿⣿⡿⢇⢕⣷⣕⢻⢟⢟⢕⢕⢕⢕⢕⢕⢕⢕⢕⢕⢕⢻⣿⣿⣿⣿⣿⣿⣿⣿⣿⣿⣿⣿⣿⣿⣿⣿⣿⣿⠀⠀⠀⠀⠀⠀⠀⠀⠀⠀⠀⠀</a:t>
            </a:r>
            <a:br/>
            <a:r>
              <a:t>⠀⠀⠀⠀⠀⠀⠀⠀⠀⠀⠀⣿⣿⣿⣿⣿⣿⣿⣿⣿⣿⣿⣿⣿⣿⣿⣿⣿⣿⣿⡿⢏⢕⢺⣿⢝⢝⢕⢕⢕⢕⢕⢕⢕⢕⢕⢜⠑⠑⢕⢕⢻⣿⣿⣿⣿⣿⣿⣿⣿⣿⣿⣿⣿⣿⣿⣿⣿⣿⠀⠀⠀⠀⠀⠀⠀⠀⠀⠀⠀⠀</a:t>
            </a:r>
            <a:br/>
            <a:r>
              <a:t>⠀⠀⠀⠀⠀⠀⠀⠀⠀⠀⠀⣿⣿⣿⣿⣿⣿⣿⣿⣿⣿⣿⣿⣿⣿⣿⣿⣿⣿⢻⢕⢕⢱⢗⢕⢕⢕⢕⢕⢕⢕⢕⢕⢕⢕⢕⢕⢔⢀⢄⠕⢕⢿⣿⣿⣿⣿⣿⣿⣿⣿⣿⣿⣿⣿⣿⣿⣿⣿⠀⠀⠀⠀⠀⠀⠀⠀⠀⠀⠀⠀</a:t>
            </a:r>
            <a:br/>
            <a:r>
              <a:t>⠀⠀⠀⠀⠀⠀⠀⠀⠀⠀⠀⣿⣿⣿⣿⣿⣿⣿⣿⣿⣿⣿⣿⣿⣿⣿⣿⣿⡟⢱⢕⢕⢝⢕⢕⢕⣱⣵⣵⣷⣕⣱⣷⣷⣿⣿⣷⣧⡕⢔⢀⢕⢸⣿⣿⣿⣿⣿⣿⣿⣿⣿⣿⣿⣿⣿⣿⣿⣿⠀⠀⠀⠀⠀⠀⠀⠀⠀⠀⠀⠀</a:t>
            </a:r>
            <a:br/>
            <a:r>
              <a:t>⠀⠀⠀⠀⠀⠀⠀⠀⠀⠀⠀⣿⣿⣿⣿⣿⣿⣿⣿⣿⣿⣿⣿⣿⣿⣿⣿⣿⣧⢕⢕⢕⢕⢕⣼⣿⣿⣿⣿⣿⣿⣿⣿⣿⣿⣿⣿⣿⣿⢕⢕⢄⢕⣿⣿⣿⣿⣿⣿⣿⣿⣿⣿⣿⣿⣿⣿⣿⣿⠀⠀⠀⠀⠀⠀⠀⠀⠀⠀⠀⠀</a:t>
            </a:r>
            <a:br/>
            <a:r>
              <a:t>⠀⠀⠀⠀⠀⠀⠀⠀⠀⠀⠀⣿⣿⣿⣿⣿⣿⣿⣿⣿⣿⣿⣿⣿⣿⣿⣿⣿⣿⣷⢕⢕⢕⣸⣿⣿⣿⣿⣿⣿⣿⣿⣿⣿⣿⣿⣿⣿⡿⢇⢕⠕⢕⣿⣿⣿⣿⣿⣿⣿⣿⣿⣿⣿⣿⣿⣿⣿⣿⠀⠀⠀⠀⠀⠀⠀⠀⠀⠀⠀⠀</a:t>
            </a:r>
            <a:br/>
            <a:r>
              <a:t>⠀⠀⠀⠀⠀⠀⠀⠀⠀⠀⠀⣿⣿⣿⣿⣿⣿⣿⣿⣿⣿⣿⣿⣿⣿⣿⣿⣿⣿⣿⡇⢕⢸⣿⣿⣿⣿⣿⣿⣿⣿⣿⣿⡿⢟⠏⠑⠑⠑⠁⠜⢕⢿⣿⣿⣿⣿⣿⣿⣿⣿⣿⣿⣿⣿⣿⣿⣿⣿⠀⠀⠀⠀⠀⠀⠀⠀⠀⠀⠀⠀</a:t>
            </a:r>
            <a:br/>
            <a:r>
              <a:t>⠀⠀⠀⠀⠀⠀⠀⠀⠀⠀⠀⣿⣿⣿⣿⣿⣿⣿⣿⣿⣿⣿⣿⣿⣿⣿⣿⣿⣿⣿⣧⢕⢕⢟⣟⢏⢝⢕⠝⠁⠁⢕⢕⣕⢁⢀⢄⢄⢄⠐⠐⢕⢜⢹⢿⣿⣿⣿⣿⣿⣿⣿⣿⣿⣿⣿⣿⣿⣿⠀⠀⠀⠀⠀⠀⠀⠀⠀⠀⠀⠀</a:t>
            </a:r>
            <a:br/>
            <a:r>
              <a:t>⠀⠀⠀⠀⠀⠀⠀⠀⠀⠀⠀⣿⣿⣿⣿⣿⣿⣿⣿⣿⣿⣿⣿⣿⣿⣿⣿⣿⣿⣿⣿⣇⢕⢕⣧⢕⢱⣕⢔⢔⢔⢕⣼⣿⣧⡕⢕⢕⢕⢕⣱⣧⡗⣧⢸⣿⣿⣿⣿⣿⣿⣿⣿⣿⣿⣿⣿⣿⣿⠀⠀⠀⠀⠀⠀⠀⠀⠀⠀⠀⠀</a:t>
            </a:r>
            <a:br/>
            <a:r>
              <a:t>⠀⠀⠀⠀⠀⠀⠀⠀⠀⠀⠀⣿⣿⣿⣿⣿⣿⣿⣿⣿⣿⣿⣿⣿⣿⣿⣿⣿⣿⣿⣿⣿⣮⣕⣿⣇⡟⢕⢕⢕⢕⣼⣿⣿⣿⣿⣷⣵⣷⣿⣿⣿⡇⣱⣿⣿⣿⣿⣿⣿⣿⣿⣿⣿⣿⣿⣿⣿⣿⠀⠀⠀⠀⠀⠀⠀⠀⠀⠀⠀⠀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⠀⠀⠀⠀⠀⠀⠀⠀⠀⠀⠀⣿⣿⣿⣿⣿⣿⣿⣿⣿⣿⣿⣿⣿⣿⣿⣿⣿⣿⣿⣿⣿⣿⣿⣿⣿⣿⣿⣿⣾⣿⣿⣏⣿⣯⡝⢟⣿⣿⣿⣿⣿⣿⣿⣿⣿⣿⣿⣿⣿⣿⣿⣿⣿⣿⣿⣿⣿⣿⠀⠀⠀⠀⠀⠀⠀⠀⠀⠀⠀⠀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⠀⠀⠀⠀⠀⠀⠀⠀⠀⠀⠀⣿⣿⣿⣿⣿⣿⣿⣿⣿⣿⣿⣿⣿⣿⣿⣿⣿⣿⣿⣿⣿⣿⣿⣿⣿⣿⣿⣿⣿⣿⡿⠟⠟⠛⠋⠉⢝⣿⣿⣿⣿⣿⣿⣿⣿⣿⣿⣿⣿⣿⣿⣿⣿⣿⣿⣿⣿⣿⠀⠀⠀⠀⠀⠀⠀⠀⠀⠀⠀⠀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⠀⠀⠀⠀⠀⠀⠀⠀⠀⠀⠀⣿⣿⣿⣿⣿⣿⣿⣿⣿⣿⣿⣿⣿⣿⣿⣿⣿⣿⣿⣿⣿⣿⣿⣿⣿⣿⣿⣿⣿⣿⣷⣦⣴⣴⣴⣕⣼⣿⣿⣿⡿⢿⣿⣿⣿⣿⣿⣿⣿⣿⣿⣿⣿⣿⣿⣿⣿⣿⠀⠀⠀⠀⠀⠀⠀⠀⠀⠀⠀⠀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⠀⠀⠀⠀⠀⠀⠀⠀⠀⠀⠀⣿⣿⣿⣿⣿⣿⣿⣿⣿⣿⣿⣿⣿⣿⣿⣿⣿⣿⣿⣿⣿⣿⣿⣿⣿⣿⣯⢹⣿⣿⣿⣿⣿⣿⣿⣿⣿⣿⣿⣿⣿⢕⣿⡕⢜⢝⢻⢹⣿⣿⣿⣿⣿⣿⣿⣿⣿⣿⠀⠀⠀⠀⠀⠀⠀⠀⠀⠀⠀⠀</a:t>
            </a:r>
            <a:br/>
            <a:r>
              <a:t>⠀⠀⠀⠀⠀⠀⠀⠀⠀⠀⠀⣿⣿⣿⣿⣿⣿⣿⣿⣿⣿⣿⣿⣿⣿⣿⣿⣿⣿⣿⣿⣿⣿⣿⣿⣿⣿⣿⣸⣿⣿⣿⣿⣿⣿⣿⣿⣿⣿⣿⣿⡇⣸⣿⣷⣵⣼⣷⣧⣼⣿⣿⣿⣿⣿⣿⣿⣿⣿⠀⠀⠀⠀⠀⠀⠀⠀⠀⠀⠀⠀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⠀⠀⠀⠀⠀⠀⠀⠀⠀⠀⠀⣿⣿⣿⣿⣿⣿⣿⣿⣿⣿⣿⣿⣿⣿⣿⣿⣿⣿⣿⣿⣿⣿⣿⣿⣿⣿⣿⣿⣿⣿⣿⣿⣿⣿⣿⣿⣿⣿⣿⡟⣱⣿⣿⣿⢺⣧⡿⣿⣿⣿⣿⣿⣿⣿⣿⣿⣿⣿⠀⠀⠀⠀⠀⠀⠀⠀⠀⠀⠀⠀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⠀⠀⠀⠀⠀⠀⠀⠀⠀⠀⠀⣿⣿⣿⣿⣿⣿⣿⣿⣿⣿⣿⣿⣿⣿⣿⣿⣿⣿⣿⣿⣿⣿⣿⣿⣿⣿⣿⣿⣿⣿⣿⣿⣿⣿⣿⣿⣿⡿⣯⣾⣿⣿⣿⡿⣿⣿⣷⣿⣿⣿⣿⣿⣿⣿⣿⣿⣿⣿⠀⠀⠀⠀⠀⠀⠀⠀⠀⠀⠀⠀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⠀⠀⠀⠀⠀⠀⠀⠀⠀⠀⠀⠛⠛⠛⠛⠛⠛⠛⠛⠛⠛⠛⠛⠛⠛⠛⠛⠛⠛⠛⠛⠛⠛⠛⠛⠛⠛⠛⠛⠛⠛⠛⠛⠛⠛⠙⠙⠙⠘⠛⠛⠛⠛⠙⠓⠛⠛⠛⠛⠛⠛⠛⠛⠛⠛⠛⠛⠛⠛⠀⠀⠀⠀⠀⠀⠀⠀⠀⠀⠀⠀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⠀⠀⠀⠀⠀⠀⠀⠀⠀⠀⠀⣿⣿⣿⣿⣿⣿⣿⣿⣿⣿⣿⣿⣿⣿⣿⣿⣿⣿⣿⣿⣿⣿⣿⣿⣿⣿⡿⢟⢟⢟⢟⢟⢟⢻⣻⣿⣿⣿⣿⣿⣿⣿⣿⣿⣿⣿⣿⣿⣿⣿⣿⣿⣿⣿⣿⣿⣿⣿⠀⠀⠀⠀⠀⠀⠀⠀⠀⠀⠀⠀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⠀⠀⠀⠀⠀⠀⠀⠀⠀⠀⠀⣿⣿⣿⣿⣿⣿⣿⣿⣿⣿⣿⣿⣿⣿⣿⣿⣿⣿⣿⣿⣿⣿⡿⢯⢕⢕⣕⡕⣵⣷⢾⢗⢞⢟⢝⢝⢝⢹⢿⣿⣿⣿⣿⣿⣿⣿⣿⣿⣿⣿⣿⣿⣿⣿⣿⣿⣿⣿⠀⠀⠀⠀⠀⠀⠀⠀⠀⠀⠀⠀</a:t>
            </a:r>
            <a:br/>
            <a:r>
              <a:t>⠀⠀⠀⠀⠀⠀⠀⠀⠀⠀⠀⣿⣿⣿⣿⣿⣿⣿⣿⣿⣿⣿⣿⣿⣿⣿⣿⣿⣿⣿⣿⣿⡟⢕⣱⣧⣜⣻⢟⢇⢕⢕⢕⢕⢕⢕⢕⢕⢕⢕⢕⢿⣿⣿⣿⣿⣿⣿⣿⣿⣿⣿⣿⣿⣻⣿⣿⣿⣿⠀⠀⠀⠀⠀⠀⠀⠀⠀⠀⠀⠀</a:t>
            </a:r>
            <a:br/>
            <a:r>
              <a:t>⠀⠀⠀⠀⠀⠀⠀⠀⠀⠀⠀⣿⣿⣿⣿⣿⣿⣿⣿⣿⣿⣿⣿⣿⣿⣿⣿⣿⣿⣿⣿⢟⢕⢕⣿⢗⢝⢕⢕⢕⢕⢕⢕⢕⢕⢱⢱⠇⠑⠕⠕⢜⣻⣿⣿⣿⣿⣿⣿⣿⣿⣿⣿⣿⣿⣿⣿⣿⣿⠀⠀⠀⠀⠀⠀⠀⠀⠀⠀⠀⠀</a:t>
            </a:r>
            <a:br/>
            <a:r>
              <a:t>⠀⠀⠀⠀⠀⠀⠀⠀⠀⠀⠀⣿⣿⣿⣿⣿⣿⣿⣿⣿⣿⣿⣿⣿⣿⣿⣿⣿⣿⡟⢇⢕⢕⢕⢕⢕⢕⢕⢕⢕⢕⢕⢕⢕⢕⢕⢕⢕⢔⢄⠀⠕⢜⣿⣿⣿⣿⣿⣿⣿⣿⣿⣿⣿⣿⣿⣿⣿⣿⠀⠀⠀⠀⠀⠀⠀⠀⠀⠀⠀⠀</a:t>
            </a:r>
            <a:br/>
            <a:r>
              <a:t>⠀⠀⠀⠀⠀⠀⠀⠀⠀⠀⠀⣿⣿⣿⣿⣿⣿⣿⣿⣿⣿⣿⣿⣿⣿⣿⣿⣿⣿⢝⢎⢕⢕⢕⢕⣕⣕⣵⣷⣷⣧⣵⣷⣷⣾⣿⣿⣷⣕⢕⢔⠕⢕⢻⣿⣿⣿⣿⣿⣿⣿⣿⣿⣿⣿⣿⣿⣿⣿⠀⠀⠀⠀⠀⠀⠀⠀⠀⠀⠀⠀</a:t>
            </a:r>
            <a:br/>
            <a:r>
              <a:t>⠀⠀⠀⠀⠀⠀⠀⠀⠀⠀⠀⣿⣿⣿⣿⣿⣿⣿⣿⣿⣿⣿⣿⣿⣿⣿⣿⣿⣿⡇⢱⢕⢕⢕⣼⣿⣿⣿⣿⣿⣿⣿⣿⣿⣿⣿⣿⣿⣿⡇⢕⢕⢕⢜⣿⣿⣿⣿⣿⣿⣿⣿⣿⣿⣿⣿⣿⣿⣿⠀⠀⠀⠀⠀⠀⠀⠀⠀⠀⠀⠀</a:t>
            </a:r>
            <a:br/>
            <a:r>
              <a:t>⠀⠀⠀⠀⠀⠀⠀⠀⠀⠀⠀⣿⣿⣿⣿⣿⣿⣿⣿⣿⣿⣿⣿⣿⣿⣿⣿⣿⣿⣿⡇⢕⢕⢱⣿⣿⣿⣿⣿⣿⣿⣿⣿⣿⣿⣿⣿⣿⢿⢷⢕⢕⢕⢸⣿⣿⣿⣿⣿⣿⣿⣿⣿⣿⣿⣿⣿⣿⣿⠀⠀⠀⠀⠀⠀⠀⠀⠀⠀⠀⠀</a:t>
            </a:r>
            <a:br/>
            <a:r>
              <a:t>⠀⠀⠀⠀⠀⠀⠀⠀⠀⠀⠀⣿⣿⣿⣿⣿⣿⣿⣿⣿⣿⣿⣿⣿⣿⣿⣿⣿⣿⣿⣿⢕⢕⣿⣿⣿⣿⣿⣿⡿⢿⢿⣿⢿⢟⠫⠑⠑⠑⠁⠁⢕⢸⣿⣿⣿⣿⣿⣿⣿⣿⣿⣿⣿⣿⣿⣿⣿⣿⠀⠀⠀⠀⠀⠀⠀⠀⠀⠀⠀⠀</a:t>
            </a:r>
            <a:br/>
            <a:r>
              <a:t>⠀⠀⠀⠀⠀⠀⠀⠀⠀⠀⠀⣿⣿⣿⣿⣿⣿⣿⣿⣿⣿⣿⣿⣿⣿⣿⣿⣿⣿⣿⣿⡕⢕⢸⢟⢝⢝⢕⢝⠁⠁⠁⢕⣕⡕⢄⢄⢄⢄⢐⠀⢕⢕⡹⢽⣿⣿⣿⣿⣿⣿⣿⣿⣿⣿⣿⣿⣿⣿⠀⠀⠀⠀⠀⠀⠀⠀⠀⠀⠀⠀</a:t>
            </a:r>
            <a:br/>
            <a:r>
              <a:t>⠀⠀⠀⠀⠀⠀⠀⠀⠀⠀⠀⣿⣿⣿⣿⣿⣿⣿⣿⣿⣿⣿⣿⣿⣿⣿⣿⣿⣿⣿⣿⣷⡕⢎⢸⡕⢕⣵⡔⢔⢰⢔⢱⣿⣷⣕⢕⢕⢕⢕⢕⣵⣷⢳⣇⣿⣿⣿⣿⣿⣿⣿⣿⣿⣿⣿⣿⣿⣿⠀⠀⠀⠀⠀⠀⠀⠀⠀⠀⠀⠀</a:t>
            </a:r>
            <a:br/>
            <a:r>
              <a:t>⠀⠀⠀⠀⠀⠀⠀⠀⠀⠀⠀⣿⣿⣿⣿⣿⣿⣿⣿⣿⣿⣿⣿⣿⣿⣿⣿⣿⣿⣿⣿⣿⣷⣵⣼⣿⣜⢏⢕⢕⢕⣱⣿⣿⣿⣿⣵⣷⣵⣿⣿⣿⣿⢕⣼⣿⣿⣿⣿⣿⣿⣿⣿⣿⣿⣿⣿⣿⣿⠀⠀⠀⠀⠀⠀⠀⠀⠀⠀⠀⠀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⠀⠀⠀⠀⠀⠀⠀⠀⠀⠀⠀⣿⣿⣿⣿⣿⣿⣿⣿⣿⣿⣿⣿⣿⣿⣿⣿⣿⣿⣿⣿⣿⣿⣿⣿⣿⣿⣿⣿⣿⣿⣿⣿⣹⣿⡽⢏⣻⣿⣿⣿⣿⣿⣿⣿⣿⣿⣿⣿⣿⣿⣿⣿⣿⣿⣿⣿⣿⣿⠀⠀⠀⠀⠀⠀⠀⠀⠀⠀⠀⠀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⠀⠀⠀⠀⠀⠀⠀⠀⠀⠀⠀⣿⣿⣿⣿⣿⣿⣿⣿⣿⣿⣿⣿⣿⣿⣿⣿⣿⣿⣿⣿⣿⣿⣿⣿⣿⣿⣿⣿⣿⣿⣿⢿⢿⢟⢟⢟⢏⣿⣿⣿⣿⣿⣿⣿⣿⣿⣿⣿⣿⣿⣿⣿⣿⣿⣿⣿⣿⣿⠀⠀⠀⠀⠀⠀⠀⠀⠀⠀⠀⠀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⠀⠀⠀⠀⠀⠀⠀⠀⠀⠀⠀⣿⣿⣿⣿⣿⣿⣿⣿⣿⣿⣿⣿⣿⣿⣿⣿⣿⣿⣿⣿⣿⣿⣿⣿⣿⣿⣿⣿⣿⣿⣿⣿⣿⣿⣿⣿⣿⣿⣿⣿⣿⢕⢻⢿⣿⣿⣿⣿⣿⣿⣿⣿⣿⣿⣿⣿⣿⣿⠀⠀⠀⠀⠀⠀⠀⠀⠀⠀⠀⠀</a:t>
            </a:r>
            <a:br/>
            <a:r>
              <a:t>⠀⠀⠀⠀⠀⠀⠀⠀⠀⠀⠀⣿⣿⣿⣿⣿⣿⣿⣿⣿⣿⣿⣿⣿⣿⣿⣿⣿⣿⣿⣿⣿⣿⣿⣿⣿⣿⣿⢝⣿⣿⣿⣿⣿⣿⣿⣿⣿⣿⣿⣿⣿⢇⣸⣇⢕⢝⢝⢽⢿⣿⣿⣿⣿⣿⣿⣿⣿⣿⠀⠀⠀⠀⠀⠀⠀⠀⠀⠀⠀⠀</a:t>
            </a:r>
            <a:br/>
            <a:r>
              <a:t>⠀⠀⠀⠀⠀⠀⠀⠀⠀⠀⠀⣿⣿⣿⣿⣿⣿⣿⣿⣿⣿⣿⣿⣿⣿⣿⣿⣿⣿⣿⣿⣿⣿⣿⣿⣿⣿⣿⡼⣿⣿⣿⣿⣿⣿⣿⣿⣿⣿⣿⣿⡟⣱⣿⣿⡵⣵⣷⣧⣼⣗⣿⣾⣿⣿⣿⣿⣿⣿⠀⠀⠀⠀⠀⠀⠀⠀⠀⠀⠀⠀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⠀⠀⠀⠀⠀⠀⠀⠀⠀⠀⠀⣿⣿⣿⣿⣿⣿⣿⣿⣿⣿⣿⣿⣿⣿⣿⣿⣿⣿⣿⣿⣿⣿⣿⣿⣿⣿⣿⣿⣿⣿⣿⣿⣿⣿⣿⣿⣿⣿⣿⡿⣣⣿⣿⣿⢵⣿⣿⣿⣿⣿⣿⣿⣿⣿⣿⣿⣿⣿⠀⠀⠀⠀⠀⠀⠀⠀⠀⠀⠀⠀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⠀⠀⠀⠀⠀⠀⠀⠀⠀⠀⠀⣿⣿⣿⣿⣿⣿⣿⣿⣿⣿⣿⣿⣿⣿⣿⣿⣿⣿⣿⣿⣿⣿⣿⣿⣿⣿⣿⣿⣿⣿⣿⣿⣿⣿⣿⣿⣿⡿⣟⣿⣿⣿⣿⣿⣺⣿⣿⣽⣿⣿⣿⣿⣿⣿⣿⣿⣿⣿⠀⠀⠀⠀⠀⠀⠀⠀⠀⠀⠀⠀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⠀⠀⠀⠀⠀⠀⠀⠀⠀⠀⠀⠛⠛⠛⠛⠛⠛⠛⠛⠛⠛⠛⠛⠛⠛⠛⠛⠛⠛⠛⠛⠛⠛⠛⠛⠛⠛⠛⠛⠛⠛⠛⠛⠛⠛⠋⠙⠙⠘⠛⠛⠛⠛⠛⠛⠛⠛⠛⠛⠛⠛⠛⠛⠛⠛⠛⠛⠛⠛⠀⠀⠀⠀⠀⠀⠀⠀⠀⠀⠀⠀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⠀⠀⠀⠀⠀⠀⠀⠀⠀⠀⠀⣿⣿⣿⣿⣿⣿⣿⣿⣿⣿⣿⣿⣿⣿⣿⣿⣿⣿⣿⣿⣿⣿⣿⣿⣿⣿⢿⢿⢟⢟⢟⢟⢟⢟⣻⣻⣿⣿⣿⣿⣿⣿⣿⣿⣿⣿⣿⣿⣿⣿⣿⣿⣿⣿⣿⣿⣿⣿⠀⠀⠀⠀⠀⠀⠀⠀⠀⠀⠀⠀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⠀⠀⠀⠀⠀⠀⠀⠀⠀⠀⠀⣿⣿⣿⣿⣿⣿⣿⣿⣿⣿⣿⣿⣿⣿⣿⣿⣿⣿⣿⣿⣿⣿⣿⡿⢏⢕⣕⣱⣝⣧⢿⢟⢇⢝⢏⢝⢕⢝⢹⢿⢿⣿⣿⣿⣿⣿⣿⣿⣿⣿⣿⣿⣿⣿⣿⣿⣿⣿⠀⠀⠀⠀⠀⠀⠀⠀⠀⠀⠀⠀</a:t>
            </a:r>
            <a:br/>
            <a:r>
              <a:t>⠀⠀⠀⠀⠀⠀⠀⠀⠀⠀⠀⣿⣿⣿⣿⣿⣿⣿⣿⣿⣿⣿⣿⣿⣿⣿⣿⣿⣿⣿⣿⣿⣿⢇⢕⣼⢧⣼⣽⢝⢕⢕⢕⢕⢕⢕⢕⢕⡕⢕⢕⢜⢿⣿⣿⣿⣿⣿⣿⣿⣿⣿⣿⣿⣿⣿⣿⣿⣿⠀⠀⠀⠀⠀⠀⠀⠀⠀⠀⠀⠀</a:t>
            </a:r>
            <a:br/>
            <a:r>
              <a:t>⠀⠀⠀⠀⠀⠀⠀⠀⠀⠀⠀⣿⣿⣿⣿⣿⣿⣿⣿⣿⣿⣿⣿⣿⣿⣿⣿⣿⣿⣿⣿⢿⢎⢕⢕⢿⢝⢕⢕⢕⢕⢕⢕⢕⢕⢕⢱⢗⠑⠐⠑⢕⢜⣿⣿⣿⣿⣿⣿⣿⣿⣿⣿⣿⣿⣿⣿⣿⣿⠀⠀⠀⠀⠀⠀⠀⠀⠀⠀⠀⠀</a:t>
            </a:r>
            <a:br/>
            <a:r>
              <a:t>⠀⠀⠀⠀⠀⠀⠀⠀⠀⠀⠀⣿⣿⣿⣿⣿⣿⣿⣿⣿⣿⣿⣿⣿⣿⣿⣿⣿⣿⣿⢇⢇⢕⣕⡝⢕⢕⢕⢕⢕⢕⢕⢕⢕⢕⢕⢕⢕⢕⢄⢀⠕⢕⢹⣿⣿⣿⣿⣿⣿⣿⣿⣿⣿⣿⣿⣿⣿⣿⠀⠀⠀⠀⠀⠀⠀⠀⠀⠀⠀⠀</a:t>
            </a:r>
            <a:br/>
            <a:r>
              <a:t>⠀⠀⠀⠀⠀⠀⠀⠀⠀⠀⠀⣿⣿⣿⣿⣿⣿⣿⣿⣿⣿⣿⣿⣿⣿⣿⣿⣿⣿⣯⢜⢕⢕⢕⢕⢕⣕⣵⣷⣿⣿⣷⣵⣷⣾⣿⣿⣿⣷⡕⢕⢄⢑⢕⣿⣿⣿⣿⣿⣿⣿⣿⣿⣿⣿⣿⣿⣿⣿⠀⠀⠀⠀⠀⠀⠀⠀⠀⠀⠀⠀</a:t>
            </a:r>
            <a:br/>
            <a:r>
              <a:t>⠀⠀⠀⠀⠀⠀⠀⠀⠀⠀⠀⣿⣿⣿⣿⣿⣿⣿⣿⣿⣿⣿⣿⣿⣿⣿⣿⣿⣿⣿⡕⢇⢕⢕⢕⣼⣿⣿⣿⣿⣿⣿⣿⣿⣿⣿⣿⣿⣿⣽⡇⢕⢔⢕⢹⣿⣿⣿⣿⣿⣿⣿⣿⣿⣿⣿⣿⣿⣿⠀⠀⠀⠀⠀⠀⠀⠀⠀⠀⠀⠀</a:t>
            </a:r>
            <a:br/>
            <a:r>
              <a:t>⠀⠀⠀⠀⠀⠀⠀⠀⠀⠀⠀⣿⣿⣿⣿⣿⣿⣿⣿⣿⣿⣿⣿⣿⣿⣿⣿⣿⣿⣿⣿⡇⢕⢕⣼⣿⣿⣿⣿⣿⣿⣿⣿⣿⣿⣿⣿⣿⢿⢿⢇⢕⢕⢕⣼⣿⣿⣿⣿⣿⣿⣿⣿⣿⣿⣿⣿⣿⣿⠀⠀⠀⠀⠀⠀⠀⠀⠀⠀⠀⠀</a:t>
            </a:r>
            <a:br/>
            <a:r>
              <a:t>⠀⠀⠀⠀⠀⠀⠀⠀⠀⠀⠀⣿⣿⣿⣿⣿⣿⣿⣿⣿⣿⣿⣿⣿⣿⣿⣿⣿⣿⣿⣿⡇⢕⢸⣿⣿⣿⣿⢿⣿⡿⢿⢿⢿⢟⢏⠝⠁⠁⠁⠁⠁⢕⢳⣿⣿⣿⣿⣿⣿⣿⣿⣿⣿⣿⣿⣿⣿⣿⠀⠀⠀⠀⠀⠀⠀⠀⠀⠀⠀⠀</a:t>
            </a:r>
            <a:br/>
            <a:r>
              <a:t>⠀⠀⠀⠀⠀⠀⠀⠀⠀⠀⠀⣿⣿⣿⣿⣿⣿⣿⣿⣿⣿⣿⣿⣿⣿⣿⣿⣿⣿⣿⣿⣷⢕⢜⢻⢹⢕⢕⢕⠕⠀⠀⠑⢕⣕⡅⢄⢄⢄⢔⠀⠀⢕⢜⢽⢿⣿⣿⣿⣿⣿⣿⣿⣿⣿⣿⣿⣿⣿⠀⠀⠀⠀⠀⠀⠀⠀⠀⠀⠀⠀</a:t>
            </a:r>
            <a:br/>
            <a:r>
              <a:t>⠀⠀⠀⠀⠀⠀⠀⠀⠀⠀⠀⣿⣿⣿⣿⣿⣿⣿⣿⣿⣿⣿⣿⣿⣿⣿⣿⣿⣿⣿⣿⣿⣧⢕⢕⢿⡕⣧⣵⢔⢕⢕⢕⣸⣿⣷⣕⢕⢕⢕⢕⢱⣵⡟⣷⢸⣿⣿⣿⣿⣿⣿⣿⣿⣿⣿⣿⣿⣿⠀⠀⠀⠀⠀⠀⠀⠀⠀⠀⠀⠀</a:t>
            </a:r>
            <a:br/>
            <a:r>
              <a:t>⠀⠀⠀⠀⠀⠀⠀⠀⠀⠀⠀⣿⣿⣿⣿⣿⣿⣿⣿⣿⣿⣿⣿⣿⣿⣿⣿⣿⣿⣿⣿⣿⣿⣷⣵⣿⣷⣕⣕⣇⣕⣕⣼⣿⣿⣿⣿⣷⣷⣾⣿⣿⣿⡇⣱⣿⣿⣿⣿⣿⣿⣿⣿⣿⣿⣿⣿⣿⣿⠀⠀⠀⠀⠀⠀⠀⠀⠀⠀⠀⠀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⠀⠀⠀⠀⠀⠀⠀⠀⠀⠀⠀⣿⣿⣿⣿⣿⣿⣿⣿⣿⣿⣿⣿⣿⣿⣿⣿⣿⣿⣿⣿⣿⣿⣿⣿⣿⣿⣿⣿⣿⣿⣿⣿⣯⣿⣿⡞⢝⣻⣿⣿⣿⣿⣿⣿⣿⣿⣾⣿⣿⣿⣿⣿⣿⣿⣿⣿⣿⣿⠀⠀⠀⠀⠀⠀⠀⠀⠀⠀⠀⠀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⠀⠀⠀⠀⠀⠀⠀⠀⠀⠀⠀⣿⣿⣿⣿⣿⣿⣿⣿⣿⣿⣿⣿⣿⣿⣿⣿⣿⣿⣿⣿⣿⣿⣿⣿⣿⣿⣿⣿⣿⣿⣿⣿⣿⣿⣿⣯⣼⣾⣿⣿⣿⣿⣿⣿⣿⣿⣿⣿⣿⣿⣿⣿⣿⣿⣿⣿⣿⣿⠀⠀⠀⠀⠀⠀⠀⠀⠀⠀⠀⠀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⠀⠀⠀⠀⠀⠀⠀⠀⠀⠀⠀⣿⣿⣿⣿⣿⣿⣿⣿⣿⣿⣿⣿⣿⣿⣿⣿⣿⣿⣿⣿⣿⣿⣿⣿⣿⣿⣿⣿⣿⣿⣿⣿⢟⢋⢙⢍⢝⣹⣿⣿⣿⣿⣟⢿⣿⣿⣿⣿⣿⣿⣿⣿⣿⣿⣿⣿⣿⣿⠀⠀⠀⠀⠀⠀⠀⠀⠀⠀⠀⠀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⠀⠀⠀⠀⠀⠀⠀⠀⠀⠀⠀⣿⣿⣿⣿⣿⣿⣿⣿⣿⣿⣿⣿⣿⣿⣿⣿⣿⣿⣿⣿⣿⣿⣿⣿⣿⣿⣿⣿⣿⣿⣿⣿⣿⣿⣿⣿⣿⣿⣿⣿⣿⡟⣿⣿⣿⣿⣿⣿⣿⣿⣿⣿⣿⣿⣿⣿⣿⣿⠀⠀⠀⠀⠀⠀⠀⠀⠀⠀⠀⠀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⠀⠀⠀⠀⠀⠀⠀⠀⠀⠀⠀⣿⣿⣿⣿⣿⣿⣿⣿⣿⣿⣿⣿⣿⣿⣿⣿⣿⣿⣿⣿⣿⣿⣿⣿⣿⣿⣿⣿⣿⣿⣿⣿⣿⣿⣿⣿⣿⣿⣿⣿⣿⡇⢜⡿⣿⣿⣿⣿⣿⣿⣿⣿⣿⣿⣿⣿⣿⣿⠀⠀⠀⠀⠀⠀⠀⠀⠀⠀⠀⠀</a:t>
            </a:r>
            <a:br/>
            <a:r>
              <a:t>⠀⠀⠀⠀⠀⠀⠀⠀⠀⠀⠀⣿⣿⣿⣿⣿⣿⣿⣿⣿⣿⣿⣿⣿⣿⣿⣿⣿⣿⣿⣿⣿⣿⣿⣿⣿⣿⣿⡏⣿⣿⣿⣿⣿⣿⣿⣿⣿⣿⣿⣿⣿⡇⢱⡟⢕⢕⢝⢹⢿⣿⣿⣿⣿⣿⣿⣿⣿⣿⠀⠀⠀⠀⠀⠀⠀⠀⠀⠀⠀⠀</a:t>
            </a:r>
            <a:br/>
            <a:r>
              <a:t>⠀⠀⠀⠀⠀⠀⠀⠀⠀⠀⠀⣿⣿⣿⣿⣿⣿⣿⣿⣿⣿⣿⣿⣿⣿⣿⣿⣿⣿⣿⣿⣿⣿⣿⣿⣿⣿⣿⣧⣿⣿⣿⣿⣿⣿⣿⣿⣿⣿⣿⣿⣿⢕⣾⣿⡇⡵⣜⣗⣇⡜⣞⢽⣿⣿⣿⣿⣿⣿⠀⠀⠀⠀⠀⠀⠀⠀⠀⠀⠀⠀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⠀⠀⠀⠀⠀⠀⠀⠀⠀⠀⠀⣿⣿⣿⣿⣿⣿⣿⣿⣿⣿⣿⣿⣿⣿⣿⣿⣿⣿⣿⣿⣿⣿⣿⣿⣿⣿⣿⣿⣿⣿⣿⣿⣿⣿⣿⣿⣿⣿⣿⣿⢏⣾⣿⣿⡏⣿⣾⣿⣿⣿⣿⣿⣿⣿⣿⣿⣿⣿⠀⠀⠀⠀⠀⠀⠀⠀⠀⠀⠀⠀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⠀⠀⠀⠀⠀⠀⠀⠀⠀⠀⠀⣿⣿⣿⣿⣿⣿⣿⣿⣿⣿⣿⣿⣿⣿⣿⣿⣿⣿⣿⣿⣿⣿⣿⣿⣿⣿⣿⣿⣿⣿⣿⣿⣿⣿⣿⣿⣿⣿⣟⣷⣿⣿⣿⣿⢧⣿⣿⣯⣿⣿⣿⣿⣿⣿⣿⣿⣿⣿⠀⠀⠀⠀⠀⠀⠀⠀⠀⠀⠀⠀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⠀⠀⠀⠀⠀⠀⠀⠀⠀⠀⠀⠛⠛⠛⠛⠛⠛⠛⠛⠛⠛⠛⠛⠛⠛⠛⠛⠛⠛⠛⠛⠛⠛⠛⠛⠛⠛⠛⠛⠛⠛⠛⠛⠛⠛⠛⠙⠙⠘⠛⠛⠛⠛⠛⠛⠘⠛⠛⠛⠛⠛⠛⠛⠛⠛⠛⠛⠛⠛⠀⠀⠀⠀⠀⠀⠀⠀⠀⠀⠀⠀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⠀⠀⠀⠀⠀⠀⠀⠀⠀⠀⠀⣿⣿⣿⣿⣿⣿⣿⣿⣿⣿⣿⣿⣿⣿⣿⣿⣿⣿⣿⣿⣿⣿⣿⣿⣿⣿⢿⢿⡟⢟⢟⢟⡟⢟⣟⣟⣿⣿⣿⣿⣿⣿⣿⣿⣿⣿⣿⣿⣿⣿⣿⣿⣿⣿⣿⣿⣿⣿⠀⠀⠀⠀⠀⠀⠀⠀⠀⠀⠀⠀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⠀⠀⠀⠀⠀⠀⠀⠀⠀⠀⠀⣿⣿⣿⣿⣿⣿⣿⣿⣿⣿⣿⣿⣿⣿⣿⣿⣿⣿⣿⣿⣿⣿⣿⡿⢏⢕⢕⣱⣼⣷⡾⢻⢟⢜⢟⢝⢕⢜⢟⢿⢿⣿⣿⣿⣿⣿⣿⣿⣿⣿⣿⣿⣿⣿⣿⣿⣿⣿⠀⠀⠀⠀⠀⠀⠀⠀⠀⠀⠀⠀</a:t>
            </a:r>
            <a:br/>
            <a:r>
              <a:t>⠀⠀⠀⠀⠀⠀⠀⠀⠀⠀⠀⣿⣿⣿⣿⣿⣿⣿⣿⣿⣿⣿⣿⣿⣿⣿⣿⣿⣿⣿⣿⣿⣿⢟⢕⣱⣿⢧⣹⢝⢕⢕⢕⢕⢕⢕⢕⢕⣕⢕⢕⢕⢿⣿⣿⣿⣿⣿⣿⣿⣿⣿⣿⣿⣿⣿⣿⣿⣿⠀⠀⠀⠀⠀⠀⠀⠀⠀⠀⠀⠀</a:t>
            </a:r>
            <a:br/>
            <a:r>
              <a:t>⠀⠀⠀⠀⠀⠀⠀⠀⠀⠀⠀⣿⣿⣿⣿⣿⣿⣿⣿⣿⣿⣿⣿⣿⣿⣿⣿⣿⣿⣿⣿⢟⢗⢕⢕⢼⢏⢕⢕⢕⢕⢕⢕⢕⢕⢕⢕⢗⠑⠁⠁⢕⢕⢻⣿⣿⣿⣿⣿⣿⣿⣿⣿⣿⣿⣿⣿⣿⣿⠀⠀⠀⠀⠀⠀⠀⠀⠀⠀⠀⠀</a:t>
            </a:r>
            <a:br/>
            <a:r>
              <a:t>⠀⠀⠀⠀⠀⠀⠀⠀⠀⠀⠀⣿⣿⣿⣿⣿⣿⣿⣿⣿⣿⣿⣿⣿⣿⣿⣿⣿⣿⣿⡏⣣⡕⢱⡜⢕⢕⢕⢕⢕⢕⢕⢕⢕⢕⢕⢕⢕⢕⢄⢀⠀⠕⢜⣿⣿⣿⣿⣿⣿⣿⣿⣿⣿⣿⣿⣿⣿⣿⠀⠀⠀⠀⠀⠀⠀⠀⠀⠀⠀⠀</a:t>
            </a:r>
            <a:br/>
            <a:r>
              <a:t>⠀⠀⠀⠀⠀⠀⠀⠀⠀⠀⠀⣿⣿⣿⣿⣿⣿⣿⣿⣿⣿⣿⣿⣿⣿⣿⣿⣿⣿⣿⢕⡝⢕⢕⢕⢕⣱⣵⣷⣾⣿⣿⣧⣵⣾⣿⣿⣿⣷⣇⡕⢄⢐⢕⢻⣿⣿⣿⣿⣿⣿⣿⣿⣿⣿⣿⣿⣿⣿⠀⠀⠀⠀⠀⠀⠀⠀⠀⠀⠀⠀</a:t>
            </a:r>
            <a:br/>
            <a:r>
              <a:t>⠀⠀⠀⠀⠀⠀⠀⠀⠀⠀⠀⣿⣿⣿⣿⣿⣿⣿⣿⣿⣿⣿⣿⣿⣿⣿⣿⣿⣿⣿⣇⢇⢕⢕⢕⣵⣿⣿⣿⣿⣿⣿⣿⣿⣿⣿⣿⣿⣿⢷⡇⢕⢕⢕⢜⣿⣿⣿⣿⣿⣿⣿⣿⣿⣿⣿⣿⣿⣿⠀⠀⠀⠀⠀⠀⠀⠀⠀⠀⠀⠀</a:t>
            </a:r>
            <a:br/>
            <a:r>
              <a:t>⠀⠀⠀⠀⠀⠀⠀⠀⠀⠀⠀⣿⣿⣿⣿⣿⣿⣿⣿⣿⣿⣿⣿⣿⣿⣿⣿⣿⣿⣿⣿⡇⢕⢕⣵⣿⣿⣿⣿⣿⣿⣿⣿⣿⣿⣿⣿⣿⢿⢿⡟⢕⢕⢕⢸⣿⣿⣿⣿⣿⣿⣿⣿⣿⣿⣿⣿⣿⣿⠀⠀⠀⠀⠀⠀⠀⠀⠀⠀⠀⠀</a:t>
            </a:r>
            <a:br/>
            <a:r>
              <a:t>⠀⠀⠀⠀⠀⠀⠀⠀⠀⠀⠀⣿⣿⣿⣿⣿⣿⣿⣿⣿⣿⣿⣿⣿⣿⣿⣿⣿⣿⣿⣿⣏⢕⢜⣿⣿⣿⣿⢿⣿⡿⢟⢻⢿⢟⢟⠝⠑⠁⠁⠀⠀⢑⢸⣿⣿⣿⣿⣿⣿⣿⣿⣿⣿⣿⣿⣿⣿⣿⠀⠀⠀⠀⠀⠀⠀⠀⠀⠀⠀⠀</a:t>
            </a:r>
            <a:br/>
            <a:r>
              <a:t>⠀⠀⠀⠀⠀⠀⠀⠀⠀⠀⠀⣿⣿⣿⣿⣿⣿⣿⣿⣿⣿⣿⣿⣿⣿⣿⣿⣿⣿⣿⣿⣿⡕⢕⢹⢝⢕⢕⢕⠕⠀⠀⠀⢕⣱⡕⢄⢄⢄⢄⢀⠀⢑⢕⡝⢽⣿⣿⣿⣿⣿⣿⣿⣿⣿⣿⣿⣿⣿⠀⠀⠀⠀⠀⠀⠀⠀⠀⠀⠀⠀</a:t>
            </a:r>
            <a:br/>
            <a:r>
              <a:t>⠀⠀⠀⠀⠀⠀⠀⠀⠀⠀⠀⣿⣿⣿⣿⣿⣿⣿⣿⣿⣿⣿⣿⣿⣿⣿⣿⣿⣿⣿⣿⣿⣷⡕⢇⢸⣇⢳⣵⡕⢕⢕⢕⣱⣿⣿⣧⢕⢕⢕⢕⣕⣵⡾⢧⣸⣿⣿⣿⣿⣿⣿⣿⣿⣿⣿⣿⣿⣿⠀⠀⠀⠀⠀⠀⠀⠀⠀⠀⠀⠀</a:t>
            </a:r>
            <a:br/>
            <a:r>
              <a:t>⠀⠀⠀⠀⠀⠀⠀⠀⠀⠀⠀⣿⣿⣿⣿⣿⣿⣿⣿⣿⣿⣿⣿⣿⣿⣿⣿⣿⣿⣿⣿⣿⣿⣷⣧⣾⣿⣧⣕⣇⣕⣕⣵⣿⣿⣿⣿⣿⣷⣾⣿⣿⣿⡿⣱⣼⣿⣿⣿⣿⣿⣿⣿⣿⣿⣿⣿⣿⣿⠀⠀⠀⠀⠀⠀⠀⠀⠀⠀⠀⠀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⠀⠀⠀⠀⠀⠀⠀⠀⠀⠀⠀⣿⣿⣿⣿⣿⣿⣿⣿⣿⣿⣿⣿⣿⣿⣿⣿⣿⣿⣿⣿⣿⣿⣿⣿⣿⣿⣿⣿⣿⣿⣿⣿⣿⣾⣿⣗⢕⢽⣿⣿⣿⣿⣿⣿⣿⣿⣿⣿⣿⣿⣿⣿⣿⣿⣿⣿⣿⣿⠀⠀⠀⠀⠀⠀⠀⠀⠀⠀⠀⠀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⠀⠀⠀⠀⠀⠀⠀⠀⠀⠀⠀⣿⣿⣿⣿⣿⣿⣿⣿⣿⣿⣿⣿⣿⣿⣿⣿⣿⣿⣿⣿⣿⣿⣿⣿⣿⣿⣿⣿⣿⣿⣿⣿⣿⣿⣿⣿⣧⣼⣿⣿⣿⣿⣿⣿⣿⣿⣿⣿⣿⣿⣿⣿⣿⣿⣿⣿⣿⣿⠀⠀⠀⠀⠀⠀⠀⠀⠀⠀⠀⠀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⠀⠀⠀⠀⠀⠀⠀⠀⠀⠀⠀⣿⣿⣿⣿⣿⣿⣿⣿⣿⣿⣿⣿⣿⣿⣿⣿⣿⣿⣿⣿⣿⣿⣿⣿⣿⣿⣿⣿⣿⣿⣿⣟⣏⣝⣝⣝⣕⣵⣿⣿⣿⣿⣟⣿⣿⣿⣿⣿⣿⣿⣿⣿⣿⣿⣿⣿⣿⣿⠀⠀⠀⠀⠀⠀⠀⠀⠀⠀⠀⠀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⠀⠀⠀⠀⠀⠀⠀⠀⠀⠀⠀⣿⣿⣿⣿⣿⣿⣿⣿⣿⣿⣿⣿⣿⣿⣿⣿⣿⣿⣿⣿⣿⣿⣿⣿⣿⣿⣿⣿⣿⣿⣿⣿⣿⣿⣿⣿⣿⣿⣿⣿⣿⡟⢿⣿⣿⣿⣿⣿⣿⣿⣿⣿⣿⣿⣿⣿⣿⣿⠀⠀⠀⠀⠀⠀⠀⠀⠀⠀⠀⠀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⠀⠀⠀⠀⠀⠀⠀⠀⠀⠀⠀⣿⣿⣿⣿⣿⣿⣿⣿⣿⣿⣿⣿⣿⣿⣿⣿⣿⣿⣿⣿⣿⣿⣿⣿⣿⣿⣿⣿⣿⣿⣿⣿⣿⣿⣿⣿⣿⣿⣿⣿⣿⣧⢜⣿⣿⣿⣿⣿⣿⣿⣿⣿⣿⣿⣿⣾⣿⣿⠀⠀⠀⠀⠀⠀⠀⠀⠀⠀⠀⠀</a:t>
            </a:r>
            <a:br/>
            <a:r>
              <a:t>⠀⠀⠀⠀⠀⠀⠀⠀⠀⠀⠀⣿⣿⣿⣿⣿⣿⣿⣿⣿⣿⣿⣿⣿⣿⣿⣿⣿⣿⣿⣿⣿⣿⣿⣿⣿⣿⣿⣿⢹⣿⣿⣿⣿⣿⣿⣿⣿⣿⣿⣿⣿⡟⢕⣿⢕⢜⢝⢟⢟⢿⣿⣿⣿⣿⣿⣿⣿⣿⠀⠀⠀⠀⠀⠀⠀⠀⠀⠀⠀⠀</a:t>
            </a:r>
            <a:br/>
            <a:r>
              <a:t>⠀⠀⠀⠀⠀⠀⠀⠀⠀⠀⠀⣿⣿⣿⣿⣿⣿⣿⣿⣿⣿⣿⣿⣿⣿⣿⣿⣿⣿⣿⣿⣿⣿⣿⣿⣿⣿⣿⣿⢻⣿⣿⣿⣿⣿⣿⣿⣿⣿⣿⣿⣿⢇⣼⣿⣧⢵⣵⣧⣇⣸⡻⣝⢿⣿⣿⣿⣿⣿⠀⠀⠀⠀⠀⠀⠀⠀⠀⠀⠀⠀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⠀⠀⠀⠀⠀⠀⠀⠀⠀⠀⠀⣿⣿⣿⣿⣿⣿⣿⣿⣿⣿⣿⣿⣿⣿⣿⣿⣿⣿⣿⣿⣿⣿⣿⣿⣿⣿⣿⣿⣿⣿⣿⣿⣿⣿⣿⣿⣿⣿⣿⣿⢟⣾⣿⣿⡿⣿⣧⣿⣿⣿⣿⣿⣿⣿⣿⣿⣿⣿⠀⠀⠀⠀⠀⠀⠀⠀⠀⠀⠀⠀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⠀⠀⠀⠀⠀⠀⠀⠀⠀⠀⠀⣿⣿⣿⣿⣿⣿⣿⣿⣿⣿⣿⣿⣿⣿⣿⣿⣿⣿⣿⣿⣿⣿⣿⣿⣿⣿⣿⣿⣿⣿⣿⣿⣿⣿⣿⣿⣿⣿⢿⣿⣿⣿⣿⣿⡧⣿⣿⣏⣿⣿⣿⣿⣿⣿⣿⣿⣿⣿⠀⠀⠀⠀⠀⠀⠀⠀⠀⠀⠀⠀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⠀⠀⠀⠀⠀⠀⠀⠀⠀⠀⠀⠛⠛⠛⠛⠛⠛⠛⠛⠛⠛⠛⠛⠛⠛⠛⠛⠛⠛⠛⠛⠛⠛⠛⠛⠛⠛⠛⠛⠛⠛⠛⠛⠛⠛⠛⠙⠙⠑⠛⠛⠛⠛⠛⠛⠛⠛⠛⠛⠛⠛⠛⠛⠛⠛⠛⠛⠛⠛⠀⠀⠀⠀⠀⠀⠀⠀⠀⠀⠀⠀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⠀⠀⠀⠀⠀⠀⠀⠀⠀⠀⠀⣿⣿⣿⣿⣿⣿⣿⣿⣿⣿⣿⣿⣿⣿⣿⣿⣿⣿⣿⣿⣿⣿⣿⣿⣿⡿⢿⢿⢟⡟⢝⢟⣝⢏⣝⣻⣿⣿⣿⣿⣿⣿⣿⣿⣿⣿⣿⣿⣿⣿⣿⣿⣿⣿⣿⣿⣿⣿⠀⠀⠀⠀⠀⠀⠀⠀⠀⠀⠀⠀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⠀⠀⠀⠀⠀⠀⠀⠀⠀⠀⠀⣿⣿⣿⣿⣿⣿⣿⣿⣿⣿⣿⣿⣿⣿⣿⣿⣿⣿⣿⣿⣿⣿⣿⡿⢏⣕⢕⣱⣵⣽⢾⢟⢏⢝⢝⢕⢕⢕⢝⢻⢿⣿⣿⣿⣿⣿⣿⣿⣿⣿⣿⣿⣿⣿⣿⣿⣿⣿⠀⠀⠀⠀⠀⠀⠀⠀⠀⠀⠀⠀</a:t>
            </a:r>
            <a:br/>
            <a:r>
              <a:t>⠀⠀⠀⠀⠀⠀⠀⠀⠀⠀⠀⣿⣿⣿⣿⣿⣿⣿⣿⣿⣿⣿⣿⣿⣿⣿⣿⣿⣿⣿⣿⣿⣿⡟⢕⣵⣿⢷⢼⡝⢕⢕⢕⢕⢕⢕⢕⢕⢕⢕⢕⢕⢻⣿⣿⣿⣿⣿⣿⣿⣿⣿⣿⣿⣿⣿⣿⣿⣿⠀⠀⠀⠀⠀⠀⠀⠀⠀⠀⠀⠀</a:t>
            </a:r>
            <a:br/>
            <a:r>
              <a:t>⠀⠀⠀⠀⠀⠀⠀⠀⠀⠀⠀⣿⣿⣿⣿⣿⣿⣿⣿⣿⣿⣿⣿⣿⣿⣿⣿⣿⣿⣿⣿⡟⢏⢕⢕⣜⢏⢕⢕⢕⢕⢕⢕⢕⢕⢕⢕⢗⠕⠁⠑⠕⢕⢻⣿⣿⣿⣿⣿⣿⣿⣿⣿⣿⣿⣿⣿⣿⣿⠀⠀⠀⠀⠀⠀⠀⠀⠀⠀⠀⠀</a:t>
            </a:r>
            <a:br/>
            <a:r>
              <a:t>⠀⠀⠀⠀⠀⠀⠀⠀⠀⠀⠀⣿⣿⣿⣿⣿⣿⣿⣿⣿⣿⣿⣿⣿⣿⣿⣿⣿⣿⣿⡟⣜⡕⢱⢜⢕⢕⢕⢕⢕⢕⢕⢕⢕⢕⢕⢕⣕⢕⢅⢔⠄⠕⢜⣿⣿⣿⣿⣿⣿⣿⣿⣿⣿⣿⣿⣿⣿⣿⠀⠀⠀⠀⠀⠀⠀⠀⠀⠀⠀⠀</a:t>
            </a:r>
            <a:br/>
            <a:r>
              <a:t>⠀⠀⠀⠀⠀⠀⠀⠀⠀⠀⠀⣿⣿⣿⣿⣿⣿⣿⣿⣿⣿⣿⣿⣿⣿⣿⣿⣿⣿⣿⡕⢜⢕⢕⢕⢕⣵⣵⣷⣿⣿⣿⣷⣷⣿⣿⣿⣿⣿⣧⡕⢔⢀⢕⢸⣿⣿⣿⣿⣿⣿⣿⣿⣿⣿⣿⣿⣿⣿⠀⠀⠀⠀⠀⠀⠀⠀⠀⠀⠀⠀</a:t>
            </a:r>
            <a:br/>
            <a:r>
              <a:t>⠀⠀⠀⠀⠀⠀⠀⠀⠀⠀⠀⣿⣿⣿⣿⣿⣿⣿⣿⣿⣿⣿⣿⣿⣿⣿⣿⣿⣿⣿⣯⢕⢕⢕⢕⣵⣿⣿⣿⣿⣿⣿⣿⣿⣿⣿⣿⣿⣿⢧⣿⢕⢕⢕⢕⣿⣿⣿⣿⣿⣿⣿⣿⣿⣿⣿⣿⣿⣿⠀⠀⠀⠀⠀⠀⠀⠀⠀⠀⠀⠀</a:t>
            </a:r>
            <a:br/>
            <a:r>
              <a:t>⠀⠀⠀⠀⠀⠀⠀⠀⠀⠀⠀⣿⣿⣿⣿⣿⣿⣿⣿⣿⣿⣿⣿⣿⣿⣿⣿⣿⣿⣿⣿⣗⢕⢕⣵⣿⣿⣿⣿⣿⣿⣿⣿⣿⣿⣿⣿⣿⢷⢾⢟⢕⢑⢕⢱⣿⣿⣿⣿⣿⣿⣿⣿⣿⣿⣿⣿⣿⣿⠀⠀⠀⠀⠀⠀⠀⠀⠀⠀⠀⠀</a:t>
            </a:r>
            <a:br/>
            <a:r>
              <a:t>⠀⠀⠀⠀⠀⠀⠀⠀⠀⠀⠀⣿⣿⣿⣿⣿⣿⣿⣿⣿⣿⣿⣿⣿⣿⣿⣿⣿⣿⣿⣿⣿⢕⢕⣿⣿⣿⢿⢿⢟⢟⠟⢟⢟⢟⢏⠕⠑⠁⠀⢀⠀⢑⢜⣿⣿⣿⣿⣿⣿⣿⣿⣿⣿⣿⣿⣿⣿⣿⠀⠀⠀⠀⠀⠀⠀⠀⠀⠀⠀⠀</a:t>
            </a:r>
            <a:br/>
            <a:r>
              <a:t>⠀⠀⠀⠀⠀⠀⠀⠀⠀⠀⠀⣿⣿⣿⣿⣿⣿⣿⣿⣿⣿⣿⣿⣿⣿⣿⣿⣿⣿⣿⣿⣿⡇⢕⢜⢕⢇⢕⢕⠕⠀⠀⠀⢕⣸⣵⢄⢄⢄⢔⢀⠀⠀⢕⢹⢽⣿⣿⣿⣿⣿⣿⣿⣿⣿⣿⣿⣿⣿⠀⠀⠀⠀⠀⠀⠀⠀⠀⠀⠀⠀</a:t>
            </a:r>
            <a:br/>
            <a:r>
              <a:t>⠀⠀⠀⠀⠀⠀⠀⠀⠀⠀⠀⣿⣿⣿⣿⣿⣿⣿⣿⣿⣿⣿⣿⣿⣿⣿⣿⣿⣿⣿⣿⣿⣿⡕⢕⢸⣧⢸⣷⢕⢕⢕⢕⣱⣿⣿⣷⣕⢕⢕⢕⣕⣵⣿⢳⣕⣿⣿⣿⣿⣿⣿⣿⣿⣿⣿⣿⣿⣿⠀⠀⠀⠀⠀⠀⠀⠀⠀⠀⠀⠀</a:t>
            </a:r>
            <a:br/>
            <a:r>
              <a:t>⠀⠀⠀⠀⠀⠀⠀⠀⠀⠀⠀⣿⣿⣿⣿⣿⣿⣿⣿⣿⣿⣿⣿⣿⣿⣿⣿⣿⣿⣿⣿⣿⣿⣿⣷⣿⣿⣷⣵⣕⣕⣵⣵⣿⣿⣿⡿⣿⣿⣾⣿⣿⣿⣿⣕⣼⣿⣿⣿⣿⣿⣿⣿⣿⣿⣿⣿⣿⣿⠀⠀⠀⠀⠀⠀⠀⠀⠀⠀⠀⠀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⠀⠀⠀⠀⠀⠀⠀⠀⠀⠀⠀⣿⣿⣿⣿⣿⣿⣿⣿⣿⣿⣿⣿⣿⣿⣿⣿⣿⣿⣿⣿⣿⣿⣿⣿⣿⣿⣿⣿⣿⣿⣿⣿⣿⣾⣿⡿⢕⢸⣿⣿⣿⣿⣿⣿⣿⣿⣿⣿⣿⣿⣿⣿⣿⣿⣿⣿⣿⣿⠀⠀⠀⠀⠀⠀⠀⠀⠀⠀⠀⠀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⠀⠀⠀⠀⠀⠀⠀⠀⠀⠀⠀⣿⣿⣿⣿⣿⣿⣿⣿⣿⣿⣿⣿⣿⣿⣿⣿⣿⣿⣿⣿⣿⣿⣿⣿⣿⣿⣿⣿⣿⣿⣿⣿⣿⣿⣿⣿⢷⢵⣿⣿⣿⣿⣿⣿⣿⣿⣿⣿⣿⣿⣿⣿⣿⣿⣿⣿⣿⣿⠀⠀⠀⠀⠀⠀⠀⠀⠀⠀⠀⠀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⠀⠀⠀⠀⠀⠀⠀⠀⠀⠀⠀⣿⣿⣿⣿⣿⣿⣿⣿⣿⣿⣿⣿⣿⣿⣿⣿⣿⣿⣿⣿⣿⣿⣿⣿⣿⣿⣿⣿⣿⣿⣿⣿⣽⣵⣵⣵⣵⣾⣿⣿⣿⣿⣿⣿⣿⣿⣿⣿⣿⣿⣿⣿⣿⣿⣿⣿⣿⣿⠀⠀⠀⠀⠀⠀⠀⠀⠀⠀⠀⠀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⠀⠀⠀⠀⠀⠀⠀⠀⠀⠀⠀⣿⣿⣿⣿⣿⣿⣿⣿⣿⣿⣿⣿⣿⣿⣿⣿⣿⣿⣿⣿⣿⣿⣿⣿⣿⣿⣿⣿⣿⣿⣿⣿⣿⣿⣿⣿⣿⣿⣿⣿⣿⣿⢕⣿⢿⣿⣿⣿⣿⣿⣿⣿⣿⣿⣿⣿⣿⣿⠀⠀⠀⠀⠀⠀⠀⠀⠀⠀⠀⠀</a:t>
            </a:r>
            <a:br/>
            <a:r>
              <a:t>⠀⠀⠀⠀⠀⠀⠀⠀⠀⠀⠀⣿⣿⣿⣿⣿⣿⣿⣿⣿⣿⣿⣿⣿⣿⣿⣿⣿⣿⣿⣿⣿⣿⣿⣿⣿⣿⣿⣿⢹⣿⣿⣿⣿⣿⣿⣿⣿⣿⣿⣿⣿⣿⢕⣿⢇⢜⢝⢝⢿⣿⣿⣿⣿⣿⣿⣿⣿⣿⠀⠀⠀⠀⠀⠀⠀⠀⠀⠀⠀⠀</a:t>
            </a:r>
            <a:br/>
            <a:r>
              <a:t>⠀⠀⠀⠀⠀⠀⠀⠀⠀⠀⠀⣿⣿⣿⣿⣿⣿⣿⣿⣿⣿⣿⣿⣿⣿⣿⣿⣿⣿⣿⣿⣿⣿⣿⣿⣿⣿⣿⣿⣸⣿⣿⣿⣿⣿⣿⣿⣿⣿⣿⣿⣿⢇⣼⣿⣿⢱⣵⣕⣧⡕⡫⣹⢽⣿⣿⣿⣿⣿⠀⠀⠀⠀⠀⠀⠀⠀⠀⠀⠀⠀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⠀⠀⠀⠀⠀⠀⠀⠀⠀⠀⠀⣿⣿⣿⣿⣿⣿⣿⣿⣿⣿⣿⣿⣿⣿⣿⣿⣿⣿⣿⣿⣿⣿⣿⣿⣿⣿⣿⣿⣿⣿⣿⣿⣿⣿⣿⣿⣿⣿⣿⣿⢟⣾⣿⣿⣿⢸⣷⣿⣿⣿⣿⣿⣿⣿⣿⣿⣿⣿⠀⠀⠀⠀⠀⠀⠀⠀⠀⠀⠀⠀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⠀⠀⠀⠀⠀⠀⠀⠀⠀⠀⠀⣿⣿⣿⣿⣿⣿⣿⣿⣿⣿⣿⣿⣿⣿⣿⣿⣿⣿⣿⣿⣿⣿⣿⣿⣿⣿⣿⣿⣿⣿⣿⣿⣿⣿⣿⣿⣿⣿⢿⣿⣿⣿⣿⣿⣯⣿⣿⣿⣻⣿⣿⣿⣿⣿⣿⣿⣿⣿⠀⠀⠀⠀⠀⠀⠀⠀⠀⠀⠀⠀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⠀⠀⠀⠀⠀⠀⠀⠀⠀⠀⠀⠛⠛⠛⠛⠛⠛⠛⠛⠛⠛⠛⠛⠛⠛⠛⠛⠛⠛⠛⠛⠛⠛⠛⠛⠛⠛⠛⠛⠛⠛⠛⠛⠛⠛⠛⠋⠙⠑⠛⠛⠛⠛⠛⠛⠛⠛⠛⠛⠛⠛⠛⠛⠛⠛⠛⠛⠛⠛⠀⠀⠀⠀⠀⠀⠀⠀⠀⠀⠀⠀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⠀⠀⠀⠀⠀⠀⠀⠀⠀⠀⠀⣿⣿⣿⣿⣿⣿⣿⣿⣿⣿⣿⣿⣿⣿⣿⣿⣿⣿⣿⣿⣿⣿⣿⣿⣿⡿⢿⢿⢟⡟⢹⢏⣝⢏⣝⣫⣿⣿⣿⣿⣿⣿⣿⣿⣿⣿⣿⣿⣿⣿⣿⣿⣿⣿⣿⣿⣿⣿⠀⠀⠀⠀⠀⠀⠀⠀⠀⠀⠀⠀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⠀⠀⠀⠀⠀⠀⠀⠀⠀⠀⠀⣿⣿⣿⣿⣿⣿⣿⣿⣿⣿⣿⣿⣿⣿⣿⣿⣿⣿⣿⣿⣿⣿⣿⡿⢏⣕⢱⣱⣷⣽⢞⢟⢏⢝⢝⢕⢕⢕⢝⢻⢻⣿⣿⣿⣿⣿⣿⣿⣿⣿⣿⣿⣿⣿⣿⣿⣿⣿⠀⠀⠀⠀⠀⠀⠀⠀⠀⠀⠀⠀</a:t>
            </a:r>
            <a:br/>
            <a:r>
              <a:t>⠀⠀⠀⠀⠀⠀⠀⠀⠀⠀⠀⣿⣿⣿⣿⣿⣿⣿⣿⣿⣿⣿⣿⣿⣿⣿⣿⣿⣿⣿⣿⣿⣿⡟⢕⢱⣿⡷⢵⡇⢕⢕⢕⢕⢔⢕⢕⢕⢱⢕⢕⢕⢻⣿⣿⣿⢿⣿⣿⣿⣿⣿⣿⣿⣿⣿⣿⣿⣿⠀⠀⠀⠀⠀⠀⠀⠀⠀⠀⠀⠀</a:t>
            </a:r>
            <a:br/>
            <a:r>
              <a:t>⠀⠀⠀⠀⠀⠀⠀⠀⠀⠀⠀⣿⣿⣿⣿⣿⣿⣿⣿⣿⣿⣿⣿⣿⣿⣿⣿⣿⣿⣿⣿⢟⢏⢕⢕⡜⢇⢕⢕⢕⢕⢕⢕⢕⢕⢕⢕⢞⢑⠁⠁⠕⢕⢻⣿⣿⣿⣿⣿⣿⣿⣿⣿⣿⣿⣿⣿⣿⣿⠀⠀⠀⠀⠀⠀⠀⠀⠀⠀⠀⠀</a:t>
            </a:r>
            <a:br/>
            <a:r>
              <a:t>⠀⠀⠀⠀⠀⠀⠀⠀⠀⠀⠀⣿⣿⣿⣿⣿⣿⣿⣿⣿⣿⣿⣿⣿⣿⣿⣿⣿⣿⣿⡏⣜⢕⢱⢕⢕⢕⢕⢕⢕⢕⡕⢕⢕⢕⢕⢕⣕⡕⢔⢅⠄⠑⢜⣿⣿⣿⣿⣿⣿⣿⣿⣿⣿⣿⣿⣿⣿⣿⠀⠀⠀⠀⠀⠀⠀⠀⠀⠀⠀⠀</a:t>
            </a:r>
            <a:br/>
            <a:r>
              <a:t>⠀⠀⠀⠀⠀⠀⠀⠀⠀⠀⠀⣿⣿⣿⣿⣿⣿⣿⣿⣿⣿⣿⣿⣿⣿⣿⣿⣿⣿⣿⡇⢜⢕⢕⢕⢕⣵⣵⣾⣿⣿⣿⣷⣷⣿⣿⣿⣿⣿⡧⡕⢕⠀⢕⢸⣿⣿⣿⣿⣿⣿⣿⣿⣿⣿⣿⣿⣿⣿⠀⠀⠀⠀⠀⠀⠀⠀⠀⠀⠀⠀</a:t>
            </a:r>
            <a:br/>
            <a:r>
              <a:t>⠀⠀⠀⠀⠀⠀⠀⠀⠀⠀⠀⣿⣿⣿⣿⣿⣿⣿⣿⣿⣿⣿⣿⣿⣿⣿⣿⣿⣿⣿⣯⡕⢕⢕⢕⣱⣿⣿⣿⣿⣿⣿⣿⣿⣿⣿⣿⣿⣿⢳⣟⢕⢕⢔⢜⣿⣿⣿⣿⣿⣿⣿⣿⣿⣿⣿⣿⣿⣿⠀⠀⠀⠀⠀⠀⠀⠀⠀⠀⠀⠀</a:t>
            </a:r>
            <a:br/>
            <a:r>
              <a:t>⠀⠀⠀⠀⠀⠀⠀⠀⠀⠀⠀⣿⣿⣿⣿⣿⣿⣿⣿⣿⣿⣿⣿⣿⣿⣿⣿⣿⣿⣿⣿⣇⢕⢕⣵⣿⣿⣿⣿⣿⣿⣿⣿⣿⣿⣿⣿⡿⢿⢟⢟⠕⢕⢕⢱⣿⣿⣿⣿⣿⣿⣿⣿⣿⣿⣿⣿⣿⣿⠀⠀⠀⠀⠀⠀⠀⠀⠀⠀⠀⠀</a:t>
            </a:r>
            <a:br/>
            <a:r>
              <a:t>⠀⠀⠀⠀⠀⠀⠀⠀⠀⠀⠀⣿⣿⣿⣿⣿⣿⣿⣿⣿⣿⣿⣿⣿⣿⣿⣿⣿⣿⣿⣿⣿⢕⢕⣿⣿⡿⢿⢟⢻⠿⠟⠟⢟⢟⢝⠑⠁⠀⠀⠀⠀⢔⢜⣾⣿⣿⣿⣿⣿⣿⣿⣿⣿⣿⣿⣿⣿⣿⠀⠀⠀⠀⠀⠀⠀⠀⠀⠀⠀⠀</a:t>
            </a:r>
            <a:br/>
            <a:r>
              <a:t>⠀⠀⠀⠀⠀⠀⠀⠀⠀⠀⠀⣿⣿⣿⣿⣿⣿⣿⣿⣿⣿⣿⣿⣿⣿⣿⣿⣿⣿⣿⣿⣿⡇⢕⢜⢣⡕⢕⢕⠕⠀⠀⢀⢕⣱⣧⢔⢔⢔⢔⢀⠀⢄⢕⢱⢻⣿⣿⣿⣿⣿⣿⣿⣿⣿⣿⣿⣿⣿⠀⠀⠀⠀⠀⠀⠀⠀⠀⠀⠀⠀</a:t>
            </a:r>
            <a:br/>
            <a:r>
              <a:t>⠀⠀⠀⠀⠀⠀⠀⠀⠀⠀⠀⣿⣿⣿⣿⣿⣿⣿⣿⣿⣿⣿⣿⣿⣿⣿⣿⣿⣿⣿⣿⣿⣿⡕⢕⢸⣧⢹⢷⡇⢕⢕⢕⣱⣿⣿⣷⣕⡕⢕⢕⡱⣵⣿⢱⢕⣿⣿⣿⣿⣿⣿⣿⣿⣿⣿⣿⣿⣿⠀⠀⠀⠀⠀⠀⠀⠀⠀⠀⠀⠀</a:t>
            </a:r>
            <a:br/>
            <a:r>
              <a:t>⠀⠀⠀⠀⠀⠀⠀⠀⠀⠀⠀⣿⣿⣿⣿⣿⣿⣿⣿⣿⣿⣿⣿⣿⣿⣿⣿⣿⣿⣿⣿⣿⣿⣿⣷⣿⣿⣷⣧⣵⣵⣵⣾⣿⢿⣿⡿⣿⢿⣿⣿⣿⣿⣿⣱⣼⣿⣿⣿⣿⣿⣿⣿⣿⣿⣿⣿⣿⣿⠀⠀⠀⠀⠀⠀⠀⠀⠀⠀⠀⠀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⠀⠀⠀⠀⠀⠀⠀⠀⠀⠀⠀⣿⣿⣿⣿⣿⣿⣿⣿⣿⣿⣿⣿⣿⣿⣿⣿⣿⣿⣿⣿⣿⣿⣿⣿⣿⣿⣿⣿⣿⣿⣿⣿⣿⣿⣿⡿⢕⢱⢻⣿⣿⣿⣿⣿⣿⣿⣷⣿⣿⣿⣿⣿⣿⣿⣿⣿⣿⣿⠀⠀⠀⠀⠀⠀⠀⠀⠀⠀⠀⠀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⠀⠀⠀⠀⠀⠀⠀⠀⠀⠀⠀⣿⣿⣿⣿⣿⣿⣿⣿⣿⣿⣿⣿⣿⣿⣿⣿⣿⣿⣿⣿⣿⣿⣿⣿⣿⣿⣿⣿⣿⣿⣿⣿⣿⡿⣿⢿⢷⢷⣾⣿⣿⣿⣿⣿⣿⣿⣿⣿⣿⣿⣿⣿⣿⣿⣿⣿⣿⣿⠀⠀⠀⠀⠀⠀⠀⠀⠀⠀⠀⠀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⠀⠀⠀⠀⠀⠀⠀⠀⠀⠀⠀⣿⣿⣿⣿⣿⣿⣿⣿⣿⣿⣿⣿⣿⣿⣿⣿⣿⣿⣿⣿⣿⣿⣿⣿⣿⣿⣿⣿⣿⣿⣿⣿⣷⣷⣷⣷⣾⣿⣿⣿⣿⣿⣿⣿⣿⣿⣿⣿⣿⣿⣿⣿⣿⣿⣿⣿⣿⣿⠀⠀⠀⠀⠀⠀⠀⠀⠀⠀⠀⠀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⠀⠀⠀⠀⠀⠀⠀⠀⠀⠀⠀⣿⣿⣿⣿⣿⣿⣿⣿⣿⣿⣿⣿⣿⣿⣿⣿⣿⣿⣿⣿⣿⣿⣿⣿⣿⣿⣿⣿⣿⣿⣿⣿⣿⣿⣿⣿⣿⣿⣿⣿⣿⣿⢕⢻⢿⣿⣿⣿⣿⣿⣿⣿⣿⣿⣿⣿⣿⣿⠀⠀⠀⠀⠀⠀⠀⠀⠀⠀⠀⠀</a:t>
            </a:r>
            <a:br/>
            <a:r>
              <a:t>⠀⠀⠀⠀⠀⠀⠀⠀⠀⠀⠀⣿⣿⣿⣿⣿⣿⣿⣿⣿⣿⣿⣿⣿⣿⣿⣿⣿⣿⣿⣿⣿⣿⣿⣿⣿⣿⣿⣿⢹⣿⣿⣿⣿⣿⣿⣿⣿⣿⣿⣿⣿⣿⢕⣾⢕⢕⢝⢝⢿⢿⣿⣿⣿⣿⣿⣿⣿⣿⠀⠀⠀⠀⠀⠀⠀⠀⠀⠀⠀⠀</a:t>
            </a:r>
            <a:br/>
            <a:r>
              <a:t>⠀⠀⠀⠀⠀⠀⠀⠀⠀⠀⠀⣿⣿⣿⣿⣿⣿⣿⣿⣿⣿⣿⣿⣿⣿⣿⣿⣿⣿⣿⣿⣿⣿⣿⣿⣿⣿⣿⣿⣸⣿⣿⣿⣿⣿⣿⣿⣿⣿⣿⣿⣿⡏⣼⣿⣾⢕⢵⣱⣵⣕⣻⢿⣻⣿⣿⣿⣿⣿⠀⠀⠀⠀⠀⠀⠀⠀⠀⠀⠀⠀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⠀⠀⠀⠀⠀⠀⠀⠀⠀⠀⠀⣿⣿⣿⣿⣿⣿⣿⣿⣿⣿⣿⣿⣿⣿⣿⣿⣿⣿⣿⣿⣿⣿⣿⣿⣿⣿⣿⣿⣿⣿⣿⣿⣿⣿⣿⣿⣿⣿⣿⣿⢟⣼⣿⣿⣿⢸⣿⡸⣿⣿⣿⣿⣿⣿⣿⣿⣿⣿⠀⠀⠀⠀⠀⠀⠀⠀⠀⠀⠀⠀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⠀⠀⠀⠀⠀⠀⠀⠀⠀⠀⠀⣿⣿⣿⣿⣿⣿⣿⣿⣿⣿⣿⣿⣿⣿⣿⣿⣿⣿⣿⣿⣿⣿⣿⣿⣿⣿⣿⣿⣿⣿⣿⣿⣿⣿⣿⣿⣿⣿⢿⣵⣿⣿⣿⣟⡿⣼⣿⣿⣽⣿⣿⣿⣿⣿⣿⣿⣿⣿⠀⠀⠀⠀⠀⠀⠀⠀⠀⠀⠀⠀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⠀⠀⠀⠀⠀⠀⠀⠀⠀⠀⠀⠛⠛⠛⠛⠛⠛⠛⠛⠛⠛⠛⠛⠛⠛⠛⠛⠛⠛⠛⠛⠛⠛⠛⠛⠛⠛⠛⠛⠛⠛⠛⠛⠛⠛⠛⠋⠙⠑⠛⠛⠛⠛⠛⠙⠃⠛⠛⠛⠛⠛⠛⠛⠛⠛⠛⠛⠛⠛⠀⠀⠀⠀⠀⠀⠀⠀⠀⠀⠀⠀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⠀⠀⠀⠀⠀⠀⠀⠀⠀⠀⠀⣿⣿⣿⣿⣿⣿⣿⣿⣿⣿⣿⣿⣿⣿⣿⣿⣿⣿⣿⣿⣿⣿⣿⣿⣿⡿⢿⢟⢟⡝⢝⣫⣝⢝⣝⣽⡿⢿⣿⣿⡻⣿⣿⣿⣿⣿⣿⣿⣿⣿⣿⣿⣿⣿⣿⣿⣿⣿⠀⠀⠀⠀⠀⠀⠀⠀⠀⠀⠀⠀</a:t>
            </a:r>
            <a:br/>
            <a:r>
              <a:t>⠀⠀⠀⠀⠀⠀⠀⠀⠀⠀⠀⣿⣿⣿⣿⣿⣿⣿⣿⣿⣿⣿⣿⣿⣿⣿⣿⣿⣿⣿⣿⣿⣿⣿⢟⢏⣕⢱⣱⣷⡿⢞⢟⢝⢜⢝⢕⢕⢕⢝⢟⢻⣿⣿⣿⣿⣿⣿⣿⣿⣿⣿⣿⣿⣿⣿⣿⣿⣿⠀⠀⠀⠀⠀⠀⠀⠀⠀⠀⠀⠀</a:t>
            </a:r>
            <a:br/>
            <a:r>
              <a:t>⠀⠀⠀⠀⠀⠀⠀⠀⠀⠀⠀⣿⣿⣿⣿⣿⣿⣿⣿⣿⣿⣿⣿⣿⣿⣿⣿⣿⣿⣿⣿⣿⣿⢏⢕⣵⣟⢷⢼⡕⢕⢕⢕⢕⢕⢕⢕⢕⢵⢕⢕⢕⢻⣿⣿⣟⣿⣿⣿⣿⣿⣿⣿⣿⣿⣿⣿⣿⣿⠀⠀⠀⠀⠀⠀⠀⠀⠀⠀⠀⠀</a:t>
            </a:r>
            <a:br/>
            <a:r>
              <a:t>⠀⠀⠀⠀⠀⠀⠀⠀⠀⠀⠀⣿⣿⣿⣿⣿⣿⣿⣿⣿⣿⣿⣿⣿⣿⣿⣿⣿⣿⣿⣿⢟⢏⢕⢕⡜⢇⢕⢕⢕⢕⢕⢕⢕⢕⢕⢕⢞⠑⠁⠁⠑⢕⢻⣿⣿⣿⣿⣿⣿⣿⣿⣿⣿⣿⣿⣿⣿⣿⠀⠀⠀⠀⠀⠀⠀⠀⠀⠀⠀⠀</a:t>
            </a:r>
            <a:br/>
            <a:r>
              <a:t>⠀⠀⠀⠀⠀⠀⠀⠀⠀⠀⠀⣿⣿⣿⣿⣿⣿⣿⣿⣿⣿⣿⣿⣿⣿⣿⣿⣿⣿⣿⡏⣾⢕⢱⢕⢕⢕⢕⢕⢕⢕⢕⢕⢕⢕⢕⢕⣕⢕⢔⢔⠄⠑⢜⣿⣿⣿⣿⣿⣿⣿⣿⣿⣿⣿⣿⣿⣿⣿⠀⠀⠀⠀⠀⠀⠀⠀⠀⠀⠀⠀</a:t>
            </a:r>
            <a:br/>
            <a:r>
              <a:t>⠀⠀⠀⠀⠀⠀⠀⠀⠀⠀⠀⣿⣿⣿⣿⣿⣿⣿⣿⣿⣿⣿⣿⣿⣿⣿⣿⣿⣿⣿⡕⢕⢕⢕⢜⢇⣵⣵⣾⣿⣿⣿⣷⣷⣿⣿⣿⡿⣿⢇⡕⢔⢀⢕⢹⣿⣿⣿⣿⣿⣿⣿⣿⣿⣿⣿⣿⣿⣿⠀⠀⠀⠀⠀⠀⠀⠀⠀⠀⠀⠀</a:t>
            </a:r>
            <a:br/>
            <a:r>
              <a:t>⠀⠀⠀⠀⠀⠀⠀⠀⠀⠀⠀⣿⣿⣿⣿⣿⣿⣿⣿⣿⣿⣿⣿⣿⣿⣿⣿⣿⣿⣿⣯⢕⢕⢕⢕⣵⣿⣿⣿⣿⣿⣿⣿⣿⣿⣿⣿⣿⣿⢕⡇⢕⢕⢕⢜⣿⣿⣿⣿⣿⣿⣿⣿⣿⣿⣿⣿⣿⣿⠀⠀⠀⠀⠀⠀⠀⠀⠀⠀⠀⠀</a:t>
            </a:r>
            <a:br/>
            <a:r>
              <a:t>⠀⠀⠀⠀⠀⠀⠀⠀⠀⠀⠀⣿⣿⣿⣿⣿⣿⣿⣿⣿⣿⣿⣿⣿⣿⣿⣿⣿⣿⣿⣿⣇⢕⡕⣾⣿⣿⣿⣿⣿⣿⣿⣿⣿⣿⣿⣿⢿⢗⢟⠇⠕⢕⢕⣱⣿⣿⣿⣿⣿⣿⣿⣿⣿⣿⣿⣿⣿⣿⠀⠀⠀⠀⠀⠀⠀⠀⠀⠀⠀⠀</a:t>
            </a:r>
            <a:br/>
            <a:r>
              <a:t>⠀⠀⠀⠀⠀⠀⠀⠀⠀⠀⠀⣿⣿⣿⣿⣿⣿⣿⣿⣿⣿⣿⣿⣿⣿⣿⣿⣿⣿⣿⣿⣿⢕⢕⣿⣿⡿⢿⡟⢻⠿⠟⠟⢟⢟⢝⠑⠁⠀⠀⠀⠀⠕⢜⣿⣿⣿⣿⣿⣿⣿⣿⣿⣿⣿⣿⣿⣿⣿⠀⠀⠀⠀⠀⠀⠀⠀⠀⠀⠀⠀</a:t>
            </a:r>
            <a:br/>
            <a:r>
              <a:t>⠀⠀⠀⠀⠀⠀⠀⠀⠀⠀⠀⣿⣿⣿⣿⣿⣿⣿⣿⣿⣿⣿⣿⣿⣿⣿⣿⣿⣿⣿⣿⣿⡇⢕⢝⢇⢇⢕⢕⢔⠀⠀⢀⢕⣱⣕⢔⢔⢔⢄⢀⠀⢅⢕⢕⢻⣿⣿⣿⣿⣿⣿⣿⣿⣿⣿⣿⣿⣿⠀⠀⠀⠀⠀⠀⠀⠀⠀⠀⠀⠀</a:t>
            </a:r>
            <a:br/>
            <a:r>
              <a:t>⠀⠀⠀⠀⠀⠀⠀⠀⠀⠀⠀⣿⣿⣿⣿⣿⣿⣿⣿⣿⣿⣿⣿⣿⣿⣿⣿⣿⣿⣿⣿⣿⣿⡕⢇⢸⣧⢱⣷⢕⢕⢇⢕⣱⣿⣿⣷⣕⢕⢕⢕⡱⣧⣿⢳⢼⣿⣿⣿⣿⣿⣿⣿⣿⣿⣿⣿⣿⣿⠀⠀⠀⠀⠀⠀⠀⠀⠀⠀⠀⠀</a:t>
            </a:r>
            <a:br/>
            <a:r>
              <a:t>⠀⠀⠀⠀⠀⠀⠀⠀⠀⠀⠀⣿⣿⣿⣿⣿⣿⣿⣿⣿⣿⣿⣿⣿⣿⣿⣿⣿⣿⣿⣿⣿⣿⣿⣷⣿⣿⣷⣵⣵⣵⣵⣾⣿⢿⣿⡿⡿⢿⣿⣿⣿⣿⣟⣱⣾⣿⣿⣿⣿⣿⣿⣿⣿⣿⣿⣿⣿⣿⠀⠀⠀⠀⠀⠀⠀⠀⠀⠀⠀⠀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⠀⠀⠀⠀⠀⠀⠀⠀⠀⠀⠀⣿⣿⣿⣿⣿⣿⣿⣿⣿⣿⣿⣿⣿⣿⣿⣿⣿⣿⣿⣿⣿⣿⣿⣿⣿⣿⣿⣿⣿⣿⣿⣿⣿⣿⣿⡟⢕⢜⢿⣿⣿⣿⣿⣿⣿⣿⣿⣿⣿⣿⣿⣿⣿⣿⣿⣿⣿⣿⠀⠀⠀⠀⠀⠀⠀⠀⠀⠀⠀⠀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⠀⠀⠀⠀⠀⠀⠀⠀⠀⠀⠀⣿⣿⣿⣿⣿⣿⣿⣿⣿⣿⣿⣿⣿⣿⣿⣿⣿⣿⣿⣿⣿⣿⣿⣿⣿⣿⣿⣿⣿⣿⣿⣿⣿⢿⢿⢿⢗⢷⣾⣿⣿⣿⣿⣿⣿⣿⣿⣿⣿⣿⢿⣿⣿⣿⣿⣿⣿⣿⠀⠀⠀⠀⠀⠀⠀⠀⠀⠀⠀⠀</a:t>
            </a:r>
            <a:br/>
            <a:r>
              <a:t>⠀⠀⠀⠀⠀⠀⠀⠀⠀⠀⠀⣿⣿⣿⣿⣿⣿⣿⣿⣿⣿⣿⣿⣿⣿⣿⣿⣿⣿⣿⣿⣿⣿⣿⣿⣿⣿⣿⣿⣿⣿⣿⣷⣷⣷⣷⣾⣿⣿⣿⣿⣿⣿⣿⣿⣿⣿⣿⣿⣿⣿⣿⣿⣿⣿⣿⣿⣿⣿⠀⠀⠀⠀⠀⠀⠀⠀⠀⠀⠀⠀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⠀⠀⠀⠀⠀⠀⠀⠀⠀⠀⠀⣿⣿⣿⣿⣿⣿⣿⣿⣿⣿⣿⣿⣿⣿⣿⣿⣿⣿⣿⣿⣿⣿⣿⣿⣿⣿⣿⣿⢹⣿⣿⣿⣿⣿⣿⣿⣿⣿⣿⣿⣿⣿⢕⣼⢇⢕⢝⢝⢟⡿⣿⣿⣿⣿⣿⣿⣿⣿⠀⠀⠀⠀⠀⠀⠀⠀⠀⠀⠀⠀</a:t>
            </a:r>
            <a:br/>
            <a:r>
              <a:t>⠀⠀⠀⠀⠀⠀⠀⠀⠀⠀⠀⣿⣿⣿⣿⣿⣿⣿⣿⣿⣿⣿⣿⣿⣿⣿⣿⣿⣿⣿⣿⣿⣿⣿⣿⣿⣿⣿⣿⣼⣿⣿⣿⣿⣿⣿⣿⣿⣿⣿⣿⣿⡏⣵⣿⣾⢱⢵⣕⣱⡱⡕⣯⢽⣿⣿⣿⣿⣿⠀⠀⠀⠀⠀⠀⠀⠀⠀⠀⠀⠀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⠀⠀⠀⠀⠀⠀⠀⠀⠀⠀⠀⣿⣿⣿⣿⣿⣿⣿⣿⣿⣿⣿⣿⣿⣿⣿⣿⣿⣿⣿⣿⣿⣿⣿⣿⣿⣿⣿⣿⣿⣿⣿⣿⣿⣿⣿⣿⣿⣿⣿⣿⢟⣼⣿⣿⣿⢜⣿⡼⣿⣿⣿⣿⣿⣿⣿⣿⣿⣿⠀⠀⠀⠀⠀⠀⠀⠀⠀⠀⠀⠀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⠀⠀⠀⠀⠀⠀⠀⠀⠀⠀⠀⣿⣿⣿⣿⣿⣿⣿⣿⣿⣿⣿⣿⣿⣿⣿⣿⣿⣿⣿⣿⣿⣿⣿⣿⣿⣿⣿⣿⣿⣿⣿⣿⣿⣿⣿⣿⣿⣿⢟⣵⣿⣿⣿⣿⡏⣸⣿⣷⣼⣿⣿⣿⣿⣿⣿⣿⣿⣿⠀⠀⠀⠀⠀⠀⠀⠀⠀⠀⠀⠀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⠀⠀⠀⠀⠀⠀⠀⠀⠀⠀⠀⠛⠛⠛⠛⠛⠛⠛⠛⠛⠛⠛⠛⠛⠛⠛⠛⠛⠛⠛⠛⠛⠛⠛⠛⠛⠛⠛⠛⠛⠛⠛⠛⠛⠛⠛⠋⠙⠘⠛⠛⠛⠛⠛⠙⠃⠛⠛⠛⠛⠛⠛⠛⠛⠛⠛⠛⠛⠛⠀⠀⠀⠀⠀⠀⠀⠀⠀⠀⠀⠀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⠀⠀⠀⠀⠀⠀⠀⠀⠀⠀⠀⣿⣿⣿⣿⣿⣿⣿⣿⣿⣿⣿⣿⣿⣿⣿⣿⣿⣿⣿⣿⣿⣿⣿⣿⣿⣿⣿⣿⢿⢿⢿⢿⢿⢿⡿⣿⣿⣿⣿⣿⢿⣿⣿⣿⣿⣿⣿⣿⣿⣿⣿⣿⣿⣿⣿⣿⣿⣿⠀⠀⠀⠀⠀⠀⠀⠀⠀⠀⠀⠀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⠀⠀⠀⠀⠀⠀⠀⠀⠀⠀⠀⣿⣿⣿⣿⣿⣿⣿⣿⣿⣿⣿⣿⣿⣿⣿⣿⣿⣿⣿⣿⣿⣿⣿⣿⢏⢝⢜⡕⣳⣵⣷⡷⢧⢾⢏⢝⢝⢻⢿⢿⣿⣿⣿⣿⣿⣿⣿⣿⣿⣿⣿⣿⣿⣿⣿⣿⣿⣿⠀⠀⠀⠀⠀⠀⠀⠀⠀⠀⠀⠀</a:t>
            </a:r>
            <a:br/>
            <a:r>
              <a:t>⠀⠀⠀⠀⠀⠀⠀⠀⠀⠀⠀⣿⣿⣿⣿⣿⣿⣿⣿⣿⣿⣿⣿⣿⣿⣿⣿⣿⣿⣿⣿⣿⣿⢏⢕⣱⣇⣗⣿⢟⢝⢕⢜⢕⢕⢕⢕⢕⢕⢕⢕⢻⣿⣿⣿⢿⣿⣿⣿⣿⣿⣿⣿⣿⣿⣿⣿⣿⣿⠀⠀⠀⠀⠀⠀⠀⠀⠀⠀⠀⠀</a:t>
            </a:r>
            <a:br/>
            <a:r>
              <a:t>⠀⠀⠀⠀⠀⠀⠀⠀⠀⠀⠀⣿⣿⣿⣿⣿⣿⣿⣿⣿⣿⣿⣿⣿⣿⣿⣿⣿⣿⣿⣟⣿⢝⢕⢜⣿⢏⢝⢝⢕⢕⢕⢕⢕⢕⢕⢕⡕⠕⠑⠕⢕⢻⣿⣿⣿⣿⣿⣿⣿⣿⣿⣿⣿⣿⣿⣿⣿⣿⠀⠀⠀⠀⠀⠀⠀⠀⠀⠀⠀⠀</a:t>
            </a:r>
            <a:br/>
            <a:r>
              <a:t>⠀⠀⠀⠀⠀⠀⠀⠀⠀⠀⠀⣿⣿⣿⣿⣿⣿⣿⣿⣿⣿⣿⣿⣿⣿⣿⣿⣿⣿⣿⢏⣎⢕⣕⢼⢇⢕⢕⢕⢕⢕⢕⢕⢕⢕⢕⢕⢕⢐⢀⠀⠅⢕⣿⣿⣿⣿⣿⣿⣿⣿⣿⣿⣿⣿⣿⣿⣿⣿⠀⠀⠀⠀⠀⠀⠀⠀⠀⠀⠀⠀</a:t>
            </a:r>
            <a:br/>
            <a:r>
              <a:t>⠀⠀⠀⠀⠀⠀⠀⠀⠀⠀⠀⣿⣿⣿⣿⣿⣿⣿⣿⣿⣿⣿⣿⣿⣿⣿⣿⣿⣿⡟⢕⢏⢕⢝⢕⢕⢕⢕⣱⣵⣵⣕⣕⢱⣵⣵⣱⣵⣕⢕⢔⢀⢕⢸⣿⣿⣿⣿⣿⣿⣿⣿⣿⣿⣿⣿⣿⣿⣿⠀⠀⠀⠀⠀⠀⠀⠀⠀⠀⠀⠀</a:t>
            </a:r>
            <a:br/>
            <a:r>
              <a:t>⠀⠀⠀⠀⠀⠀⠀⠀⠀⠀⠀⣿⣿⣿⣿⣿⣿⣿⣿⣿⣿⣿⣿⣿⣿⣿⣿⣿⣿⣿⢕⡕⢕⢕⢕⢸⣿⣿⣿⣿⣿⣿⣿⣿⣿⣿⣿⣿⢏⢱⢕⢕⢕⢕⢻⣿⣿⣿⣿⣿⣿⣿⣿⣿⣿⣿⣿⣿⣿⠀⠀⠀⠀⠀⠀⠀⠀⠀⠀⠀⠀</a:t>
            </a:r>
            <a:br/>
            <a:r>
              <a:t>⠀⠀⠀⠀⠀⠀⠀⠀⠀⠀⠀⣿⣿⣿⣿⣿⣿⣿⣿⣿⣿⣿⣿⣿⣿⣿⣿⣿⣿⣿⣷⢕⢕⢕⢱⣿⣿⣿⣿⣿⣿⣿⣿⣿⣿⣿⣿⣿⣧⡵⢇⢕⠕⢕⣼⣿⣿⣿⣿⣿⣿⣿⣿⣿⣿⣿⣿⣿⣿⠀⠀⠀⠀⠀⠀⠀⠀⠀⠀⠀⠀</a:t>
            </a:r>
            <a:br/>
            <a:r>
              <a:t>⠀⠀⠀⠀⠀⠀⠀⠀⠀⠀⠀⣿⣿⣿⣿⣿⣿⣿⣿⣿⣿⣿⣿⣿⣿⣿⣿⣿⣿⣿⣿⡇⢕⢜⣿⣿⣿⣿⣿⣿⣿⢿⢿⣿⡿⢟⢹⠑⠑⠁⠁⠁⠅⢺⣿⣿⣿⣿⣿⣿⣿⣿⣿⣿⣿⣿⣿⣿⣿⠀⠀⠀⠀⠀⠀⠀⠀⠀⠀⠀⠀</a:t>
            </a:r>
            <a:br/>
            <a:r>
              <a:t>⠀⠀⠀⠀⠀⠀⠀⠀⠀⠀⠀⣿⣿⣿⣿⣿⣿⣿⣿⣿⣿⣿⣿⣿⣿⣿⣿⣿⣿⣿⣿⣇⢕⢜⢿⢟⡏⢝⢇⢘⠉⠁⠁⢕⢕⢕⢀⢄⠀⠀⠀⠁⢀⢜⢹⣿⣿⣿⣿⣿⣿⣿⣿⣿⣿⣿⣿⣿⣿⠀⠀⠀⠀⠀⠀⠀⠀⠀⠀⠀⠀</a:t>
            </a:r>
            <a:br/>
            <a:r>
              <a:t>⠀⠀⠀⠀⠀⠀⠀⠀⠀⠀⠀⣿⣿⣿⣿⣿⣿⣿⣿⣿⣿⣿⣿⣿⣿⣿⣿⣿⣿⣿⣿⣿⡕⢕⢕⣵⡕⣵⡕⢕⢔⢔⢔⢱⣿⣷⣕⢕⢕⢕⢄⢔⣱⡷⡕⣿⣿⣿⣿⣿⣿⣿⣿⣿⣿⣿⣿⣿⣿⠀⠀⠀⠀⠀⠀⠀⠀⠀⠀⠀⠀</a:t>
            </a:r>
            <a:br/>
            <a:r>
              <a:t>⠀⠀⠀⠀⠀⠀⠀⠀⠀⠀⠀⣿⣿⣿⣿⣿⣿⣿⣿⣿⣿⣿⣿⣿⣿⣿⣿⣿⣿⣿⣿⣿⣿⣵⣕⣾⣷⣜⢟⢇⢕⢕⣱⣿⣿⣿⣷⣗⣧⣵⣧⣵⣿⡇⣕⣿⣿⣿⣿⣿⣿⣿⣿⣿⣿⣿⣿⣿⣿⠀⠀⠀⠀⠀⠀⠀⠀⠀⠀⠀⠀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⠀⠀⠀⠀⠀⠀⠀⠀⠀⠀⠀⣿⣿⣿⣿⣿⣿⣿⣿⣿⣿⣿⣿⣿⣿⣿⣿⣿⣿⣿⣿⣿⣿⣿⣿⣿⣿⣿⣿⣿⣿⣿⣿⣿⣽⣿⡗⢏⢹⣿⣿⣿⣿⣿⣿⣿⣿⣿⣿⣿⣿⣿⣿⣿⣿⣿⣿⣿⣿⠀⠀⠀⠀⠀⠀⠀⠀⠀⠀⠀⠀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⠀⠀⠀⠀⠀⠀⠀⠀⠀⠀⠀⣿⣿⣿⣿⣿⣿⣿⣿⣿⣿⣿⣿⣿⣿⣿⣿⣿⣿⣿⣿⣿⣿⣿⣿⣿⣿⣿⣿⣿⣿⣿⣿⣿⣿⣿⣵⣵⣕⣸⣿⣿⣿⣿⣿⣿⣿⣿⣿⣿⣿⣿⣿⣿⣿⣿⣿⣿⣿⠀⠀⠀⠀⠀⠀⠀⠀⠀⠀⠀⠀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⠀⠀⠀⠀⠀⠀⠀⠀⠀⠀⠀⣿⣿⣿⣿⣿⣿⣿⣿⣿⣿⣿⣿⣿⣿⣿⣿⣿⣿⣿⣿⣿⣿⣿⣿⣿⣿⣿⣿⣿⣿⣿⣿⣟⢟⢟⢟⣝⣽⣿⣿⣿⣿⣿⣿⣿⣿⣿⣿⣿⣿⣿⣿⣿⣿⣿⣿⣿⣿⠀⠀⠀⠀⠀⠀⠀⠀⠀⠀⠀⠀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⠀⠀⠀⠀⠀⠀⠀⠀⠀⠀⠀⣿⣿⣿⣿⣿⣿⣿⣿⣿⣿⣿⣿⣿⣿⣿⣿⣿⣿⣿⣿⣿⣿⣿⣿⣿⣿⣿⣿⣿⣿⣿⣿⣿⣿⣿⣿⣿⣿⣿⣿⣿⣿⢕⢹⣿⣿⣿⣿⣿⣿⣿⣿⣿⣿⣿⣿⣿⣿⠀⠀⠀⠀⠀⠀⠀⠀⠀⠀⠀⠀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⠀⠀⠀⠀⠀⠀⠀⠀⠀⠀⠀⣿⣿⣿⣿⣿⣿⣿⣿⣿⣿⣿⣿⣿⣿⣿⣿⣿⣿⣿⣿⣿⣿⣿⣿⣿⣿⣿⣿⣿⣿⣿⣿⣿⣿⣿⣿⣿⣿⣿⣿⣿⣿⢕⣸⣇⢝⢏⢟⢿⣿⣿⣿⣿⣿⣿⣿⣿⣿⠀⠀⠀⠀⠀⠀⠀⠀⠀⠀⠀⠀</a:t>
            </a:r>
            <a:br/>
            <a:r>
              <a:t>⠀⠀⠀⠀⠀⠀⠀⠀⠀⠀⠀⣿⣿⣿⣿⣿⣿⣿⣿⣿⣿⣿⣿⣿⣿⣿⣿⣿⣿⣿⣿⣿⣿⣿⣿⣿⣿⣿⣿⡿⣿⣿⣿⣿⣿⣿⣿⣿⣿⣿⣿⣿⡟⣱⣿⣳⢕⢕⡕⢕⢕⡜⢝⢟⢿⣿⣿⣿⣿⠀⠀⠀⠀⠀⠀⠀⠀⠀⠀⠀⠀</a:t>
            </a:r>
            <a:br/>
            <a:r>
              <a:t>⠀⠀⠀⠀⠀⠀⠀⠀⠀⠀⠀⣿⣿⣿⣿⣿⣿⣿⣿⣿⣿⣿⣿⣿⣿⣿⣿⣿⣿⣿⣿⣿⣿⣿⣿⣿⣿⣿⣿⣷⣿⣿⣿⣿⣿⣿⣿⣿⣿⣿⣿⡟⣱⣿⣿⣿⢗⣷⡜⣿⣿⣿⣿⣾⣿⣿⣿⣿⣿⠀⠀⠀⠀⠀⠀⠀⠀⠀⠀⠀⠀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⠀⠀⠀⠀⠀⠀⠀⠀⠀⠀⠀⣿⣿⣿⣿⣿⣿⣿⣿⣿⣿⣿⣿⣿⣿⣿⣿⣿⣿⣿⣿⣿⣿⣿⣿⣿⣿⣿⣿⣿⣿⣿⣿⣿⣿⣿⣿⣿⣿⣿⣻⣾⣿⣿⣿⡿⢱⣿⣿⢜⣿⣿⣿⣿⣿⣿⣿⣿⣿⠀⠀⠀⠀⠀⠀⠀⠀⠀⠀⠀⠀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⠀⠀⠀⠀⠀⠀⠀⠀⠀⠀⠀⠛⠛⠛⠛⠛⠛⠛⠛⠛⠛⠛⠛⠛⠛⠛⠛⠛⠛⠛⠛⠛⠛⠛⠛⠛⠛⠛⠛⠛⠛⠛⠛⠛⠛⠛⠛⠋⠙⠛⠛⠛⠛⠛⠛⠃⠘⠛⠛⠛⠛⠛⠛⠛⠛⠛⠛⠛⠛⠀⠀⠀⠀⠀⠀⠀⠀⠀⠀⠀⠀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⠀⠀⠀⠀⠀⠀⠀⠀⠀⠀⠀⣿⣿⣿⣿⣿⣿⣿⣿⣿⣿⣿⣿⣿⣿⣿⣿⣿⣿⣿⣿⣿⣿⣿⣿⢟⢟⢝⢝⣜⢕⣱⣧⡕⢵⡟⢟⢝⢟⣿⣿⣿⣿⣿⣿⣿⣿⣿⣿⣿⣿⣿⣿⣿⣿⣿⣿⣿⣿⠀⠀⠀⠀⠀⠀⠀⠀⠀⠀⠀⠀</a:t>
            </a:r>
            <a:br/>
            <a:r>
              <a:t>⠀⠀⠀⠀⠀⠀⠀⠀⠀⠀⠀⣿⣿⣿⣿⣿⣿⣿⣿⣿⣿⣿⣿⣿⣿⣿⣿⣿⣿⣿⣿⣿⡿⡟⢝⣱⡇⢵⣷⢾⢟⢝⢕⢕⠕⢕⢕⢕⢕⢜⢜⣿⣿⣿⣿⣿⣿⣿⣿⣿⣿⣿⣿⣿⣿⣿⣿⣿⣿⠀⠀⠀⠀⠀⠀⠀⠀⠀⠀⠀⠀</a:t>
            </a:r>
            <a:br/>
            <a:r>
              <a:t>⠀⠀⠀⠀⠀⠀⠀⠀⠀⠀⠀⣿⣿⣿⣿⣿⣿⣿⣿⣿⣿⣿⣿⣿⣿⣿⣿⣿⣿⣿⣿⣿⡻⢞⢱⣿⡟⢗⢗⢕⢕⢕⢕⢕⢕⢕⢕⣕⢇⠁⢕⢜⢿⣿⣿⣿⣿⣿⣿⣿⣿⣿⣿⣿⣿⣿⣿⣿⣿⠀⠀⠀⠀⠀⠀⠀⠀⠀⠀⠀⠀</a:t>
            </a:r>
            <a:br/>
            <a:r>
              <a:t>⠀⠀⠀⠀⠀⠀⠀⠀⠀⠀⠀⣿⣿⣿⣿⣿⣿⣿⣿⣿⣿⣿⣿⣿⣿⣿⣿⣿⣿⣿⢟⡝⢕⢕⣱⢏⢕⢕⢕⢕⢕⢕⢕⢕⢕⢔⢜⢕⢀⠀⠀⢕⢕⣿⣿⣿⣿⣿⣿⣿⣿⣿⣿⣿⣿⣿⣿⣿⣿⠀⠀⠀⠀⠀⠀⠀⠀⠀⠀⠀⠀</a:t>
            </a:r>
            <a:br/>
            <a:r>
              <a:t>⠀⠀⠀⠀⠀⠀⠀⠀⠀⠀⠀⣿⣿⣿⣿⣿⣿⣿⣿⣿⣿⣿⣿⣿⣿⣿⣿⣿⣿⡿⢱⡷⢕⢝⢕⢕⢕⢕⢕⣕⣱⣕⢕⢕⣕⣕⢕⣕⡕⢕⢄⠀⢕⢸⣿⣿⣿⣿⣿⣿⣿⣿⣿⣿⣿⣿⣿⣿⣿⠀⠀⠀⠀⠀⠀⠀⠀⠀⠀⠀⠀</a:t>
            </a:r>
            <a:br/>
            <a:r>
              <a:t>⠀⠀⠀⠀⠀⠀⠀⠀⠀⠀⠀⣿⣿⣿⣿⣿⣿⣿⣿⣿⣿⣿⣿⣿⣿⣿⣿⣿⣿⣷⡱⡕⢕⢕⢕⢱⣷⣷⣿⣿⣿⣿⣿⣿⣾⣷⣿⣿⡿⢕⡕⢕⢔⢕⢿⣿⣿⣿⣿⣿⣿⣿⣿⣿⣿⣿⣿⣿⣿⠀⠀⠀⠀⠀⠀⠀⠀⠀⠀⠀⠀</a:t>
            </a:r>
            <a:br/>
            <a:r>
              <a:t>⠀⠀⠀⠀⠀⠀⠀⠀⠀⠀⠀⣿⣿⣿⣿⣿⣿⣿⣿⣿⣿⣿⣿⣿⣿⣿⣿⣿⣿⣿⣧⢕⢕⢕⢸⣾⣿⣿⣿⣿⣿⣿⣿⣿⣿⣿⣿⣿⣣⣕⡕⢕⢕⢕⣾⣿⣿⣿⣿⣿⣿⣿⣿⣿⣿⣿⣿⣿⣿⠀⠀⠀⠀⠀⠀⠀⠀⠀⠀⠀⠀</a:t>
            </a:r>
            <a:br/>
            <a:r>
              <a:t>⠀⠀⠀⠀⠀⠀⠀⠀⠀⠀⠀⣿⣿⣿⣿⣿⣿⣿⣿⣿⣿⣿⣿⣿⣿⣿⣿⣿⣿⣿⣿⡕⢜⢕⣾⣿⣿⣿⣿⣿⣿⣿⢿⣿⣿⡿⢟⠝⠑⠑⠐⠐⢅⢸⣿⣿⣿⣿⣿⣿⣿⣿⣿⣿⣿⣿⣿⣿⣿⠀⠀⠀⠀⠀⠀⠀⠀⠀⠀⠀⠀</a:t>
            </a:r>
            <a:br/>
            <a:r>
              <a:t>⠀⠀⠀⠀⠀⠀⠀⠀⠀⠀⠀⣿⣿⣿⣿⣿⣿⣿⣿⣿⣿⣿⣿⣿⣿⣿⣿⣿⣿⣿⣿⣇⢕⢕⣿⡿⢟⢟⢝⢛⠃⠑⠑⢜⢱⢅⢁⢀⠀⠀⠀⠑⠐⢜⢟⣿⣿⣿⣿⣿⣿⣿⣿⣿⣿⣿⣿⣿⣿⠀⠀⠀⠀⠀⠀⠀⠀⠀⠀⠀⠀</a:t>
            </a:r>
            <a:br/>
            <a:r>
              <a:t>⠀⠀⠀⠀⠀⠀⠀⠀⠀⠀⠀⣿⣿⣿⣿⣿⣿⣿⣿⣿⣿⣿⣿⣿⣿⣿⣿⣿⣿⣿⣿⣿⡕⢕⢜⢱⡕⢕⢕⢕⢄⢄⢄⢕⣾⣷⡕⢕⢔⢔⢄⢀⢕⣣⡕⣿⣿⣿⣿⣿⣿⣿⣿⣿⣿⣿⣿⣿⣿⠀⠀⠀⠀⠀⠀⠀⠀⠀⠀⠀⠀</a:t>
            </a:r>
            <a:br/>
            <a:r>
              <a:t>⠀⠀⠀⠀⠀⠀⠀⠀⠀⠀⠀⣿⣿⣿⣿⣿⣿⣿⣿⣿⣿⣿⣿⣿⣿⣿⣿⣿⣿⣿⣿⣿⣿⣕⣇⣸⣷⡜⢻⢗⢗⢝⢕⣼⣿⣿⣿⣕⣵⣕⣱⣵⣾⡇⢕⣿⣿⣿⣿⣿⣿⣿⣿⣿⣿⣿⣿⣿⣿⠀⠀⠀⠀⠀⠀⠀⠀⠀⠀⠀⠀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⠀⠀⠀⠀⠀⠀⠀⠀⠀⠀⠀⣿⣿⣿⣿⣿⣿⣿⣿⣿⣿⣿⣿⣿⣿⣿⣿⣿⣿⣿⣿⣿⣿⣿⣿⣿⣿⣿⣷⣷⣷⣷⣿⣿⣟⣿⣯⢟⢹⣿⣿⣿⣿⣷⣿⣿⣿⣿⣿⣿⣿⣿⣿⣿⣿⣿⣿⣿⣿⠀⠀⠀⠀⠀⠀⠀⠀⠀⠀⠀⠀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⠀⠀⠀⠀⠀⠀⠀⠀⠀⠀⠀⣿⣿⣿⣿⣿⣿⣿⣿⣿⣿⣿⣿⣿⣿⣿⣿⣿⣿⣿⣿⣿⣿⣿⣿⣿⣿⣿⣿⣿⣿⣿⣿⣿⣿⣿⣗⣕⡕⣹⣿⣿⣿⣿⣿⣿⣿⣿⣿⣿⣿⣿⣿⣿⣿⣿⣿⣿⣿⠀⠀⠀⠀⠀⠀⠀⠀⠀⠀⠀⠀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⠀⠀⠀⠀⠀⠀⠀⠀⠀⠀⠀⣿⣿⣿⣿⣿⣿⣿⣿⣿⣿⣿⣿⣿⣿⣿⣿⣿⣿⣿⣿⣿⣿⣿⣿⣿⣿⣿⣿⣿⣿⣿⣿⡿⠿⢿⠟⠟⢝⢻⣿⣿⣿⣿⣿⣿⣿⣿⣿⣿⣿⣿⣿⣿⣿⣿⣿⣿⣿⠀⠀⠀⠀⠀⠀⠀⠀⠀⠀⠀⠀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⠀⠀⠀⠀⠀⠀⠀⠀⠀⠀⠀⣿⣿⣿⣿⣿⣿⣿⣿⣿⣿⣿⣿⣿⣿⣿⣿⣿⣿⣿⣿⣿⣿⣿⣿⣿⣿⣿⣿⣿⣿⣿⣿⣷⣴⣴⣕⣕⣵⣾⣿⣿⣿⢿⣿⣿⣿⣿⣿⣿⣿⣿⣿⣿⣿⣿⣿⣿⣿⠀⠀⠀⠀⠀⠀⠀⠀⠀⠀⠀⠀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⠀⠀⠀⠀⠀⠀⠀⠀⠀⠀⠀⣿⣿⣿⣿⣿⣿⣿⣿⣿⣿⣿⣿⣿⣿⣿⣿⣿⣿⣿⣿⣿⣿⣿⣿⣿⣿⣿⣿⣿⣿⣿⣿⣿⣿⣿⣿⣿⣿⣿⣿⣿⣟⢕⢻⣿⣿⣿⣿⣿⣿⣿⣿⣿⣿⣿⣿⣿⣿⠀⠀⠀⠀⠀⠀⠀⠀⠀⠀⠀⠀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⠀⠀⠀⠀⠀⠀⠀⠀⠀⠀⠀⣿⣿⣿⣿⣿⣿⣿⣿⣿⣿⣿⣿⣿⣿⣿⣿⣿⣿⣿⣿⣿⣿⣿⣿⣿⣿⣿⣿⣿⣿⣿⣿⣿⣿⣿⣿⣿⣿⣿⣿⣿⣿⢕⢸⡟⢝⢟⢿⢿⣿⣿⣿⣿⣿⣿⣿⣿⣿⠀⠀⠀⠀⠀⠀⠀⠀⠀⠀⠀⠀</a:t>
            </a:r>
            <a:br/>
            <a:r>
              <a:t>⠀⠀⠀⠀⠀⠀⠀⠀⠀⠀⠀⣿⣿⣿⣿⣿⣿⣿⣿⣿⣿⣿⣿⣿⣿⣿⣿⣿⣿⣿⣿⣿⣿⣿⣿⣿⣿⣿⣿⡯⣿⣿⣿⣿⣿⣿⣿⣿⣿⣿⣿⣿⡟⢱⣿⣧⣕⢕⡕⢕⢝⢟⡿⢻⡿⣿⣿⣿⣿⠀⠀⠀⠀⠀⠀⠀⠀⠀⠀⠀⠀</a:t>
            </a:r>
            <a:br/>
            <a:r>
              <a:t>⠀⠀⠀⠀⠀⠀⠀⠀⠀⠀⠀⣿⣿⣿⣿⣿⣿⣿⣿⣿⣿⣿⣿⣿⣿⣿⣿⣿⣿⣿⣿⣿⣿⣿⣿⣿⣿⣿⣿⣷⣿⣿⣿⣿⣿⣿⣿⣿⣿⣿⣿⡿⣱⣿⣿⣿⡇⣇⡏⣷⣷⣾⣾⣽⣿⣿⣿⣿⣿⠀⠀⠀⠀⠀⠀⠀⠀⠀⠀⠀⠀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⠀⠀⠀⠀⠀⠀⠀⠀⠀⠀⠀⣿⣿⣿⣿⣿⣿⣿⣿⣿⣿⣿⣿⣿⣿⣿⣿⣿⣿⣿⣿⣿⣿⣿⣿⣿⣿⣿⣿⣿⣿⣿⣿⣿⣿⣿⣿⣿⣿⣿⣿⣿⣿⣿⣿⣿⢱⣿⣯⢸⣿⣿⣿⣿⣿⣾⣿⣿⣿⠀⠀⠀⠀⠀⠀⠀⠀⠀⠀⠀⠀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⠀⠀⠀⠀⠀⠀⠀⠀⠀⠀⠀⠛⠛⠛⠛⠛⠛⠛⠛⠛⠛⠛⠛⠛⠛⠛⠛⠛⠛⠛⠛⠛⠛⠛⠛⠛⠛⠛⠛⠛⠛⠛⠛⠛⠛⠛⠛⠛⠛⠛⠛⠛⠛⠛⠛⠃⠘⠛⠛⠓⠛⠛⠛⠛⠛⠛⠛⠛⠛⠀⠀⠀⠀⠀⠀⠀⠀⠀⠀⠀⠀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⠀⠀⠀⠀⠀⠀⠀⠀⠀⠀⠀⠁⠑⠑⠁⢕⠑⠀⢸⣿⣿⣿⣿⣿⣿⣿⣿⣿⣿⣿⣿⣿⣿⣿⣿⣿⣿⣿⣿⣿⣿⣿⣿⣿⣿⣿⣿⣿⣿⣿⣿⢕⢕⢕⢕⢕⢕⢕⢕⢕⢕⢕⢕⢕⠀⠀⢸⣿⢕⠀⠀⠀⠀⠀⠀⠀⠀⠀⠀⠀⠀</a:t>
            </a:r>
            <a:br/>
            <a:r>
              <a:t>⠀⠀⠀⠀⠀⠀⠀⠀⠀⠀⠀⠀⠀⠀⠀⢕⢕⢔⢸⣿⣿⣿⣿⣿⣿⣿⣿⣿⣿⣿⣿⣿⣿⣿⣿⣿⣿⣿⣿⣿⣿⣿⣿⣿⣿⣿⣿⣿⣿⣿⣿⢕⢕⢕⢕⢕⢕⢕⡕⢕⢱⡕⢕⢕⢕⢀⢸⣿⢅⠀⠀⠀⠀⠀⠀⠀⠀⠀⠀⠀⠀</a:t>
            </a:r>
            <a:br/>
            <a:r>
              <a:t>⠀⠀⠀⠀⠀⠀⠀⠀⠀⠀⠀⠀⠀⠀⠀⢕⢕⠁⢸⣿⣿⣿⣿⣿⣿⣿⣿⣿⣿⣿⣿⣿⣿⣿⣿⣿⣿⣿⣿⣿⣿⣿⣿⣿⣿⣿⣿⣿⣿⣿⣿⢕⢕⢕⡱⢕⢜⢕⢕⢕⢕⢱⡕⢕⢕⢐⣸⢿⢕⠀⠀⠀⠀⠀⠀⠀⠀⠀⠀⠀⠀</a:t>
            </a:r>
            <a:br/>
            <a:r>
              <a:t>⠀⠀⠀⠀⠀⠀⠀⠀⠀⠀⠀⠀⠀⠀⠀⢕⢕⠀⢸⣿⣿⣿⣿⣿⣿⣿⣿⣿⣿⣿⣿⣿⣿⣿⣿⣿⣿⣿⣿⣿⣿⣿⣿⣿⣿⣿⣿⣿⣿⣿⣿⢑⢕⢕⢕⢕⢕⢇⢕⢕⢕⢕⢝⡕⢑⢕⣿⡿⢕⠀⠀⠀⠀⠀⠀⠀⠀⠀⠀⠀⠀</a:t>
            </a:r>
            <a:br/>
            <a:r>
              <a:t>⠀⠀⠀⠀⠀⠀⠀⠀⠀⠀⠀⢔⢔⢔⢕⢔⢕⠀⢺⣿⣿⣿⣿⣿⣿⣿⣿⣿⣿⣿⣿⣿⣿⣿⣿⢝⢕⢜⢻⣿⣿⣿⣿⣿⣿⣿⣿⣿⣿⣿⣿⢑⢕⢕⢕⢕⢕⣕⣕⣕⣕⣕⣕⢜⢇⢕⣿⡕⢕⠀⠀⠀⠀⠀⠀⠀⠀⠀⠀⠀⠀</a:t>
            </a:r>
            <a:br/>
            <a:r>
              <a:t>⠀⠀⠀⠀⠀⠀⠀⠀⠀⠀⠀⠱⠕⢕⠵⢕⢕⢕⢸⣿⣿⣿⣿⣿⣿⣿⣿⣿⣿⣿⣿⣿⣿⣿⣿⡵⢼⣱⣾⣿⣿⣿⣿⣿⣿⣿⣿⣿⣿⣿⣿⢔⢕⢕⢕⢕⢕⢕⢕⢕⢕⢕⢕⢕⢕⢕⣿⡇⢕⠀⠀⠀⠀⠀⠀⠀⠀⠀⠀⠀⠀</a:t>
            </a:r>
            <a:br/>
            <a:r>
              <a:t>⠀⠀⠀⠀⠀⠀⠀⠀⠀⠀⠀⢔⢔⢔⢕⢕⢕⢕⢸⣿⣿⣿⣿⣿⣿⣿⣿⣿⣿⣿⣿⣿⣿⣿⣿⡇⢕⢻⢿⣿⣿⣿⣿⣿⣿⣿⣿⣿⣿⣿⢿⣑⣕⣕⣕⣕⣕⣕⣕⣕⣕⣕⣕⣕⣕⣕⡿⢇⣕⠀⠀⠀⠀⠀⠀⠀⠀⠀⠀⠀⠀</a:t>
            </a:r>
            <a:br/>
            <a:r>
              <a:t>⠀⠀⠀⠀⠀⠀⠀⠀⠀⠀⠀⢕⢕⢕⢕⣕⢕⢕⢸⣿⣿⣿⣿⣿⣿⣿⣿⣿⣿⣿⣿⣿⣿⣿⣇⣱⣕⣵⣿⢟⢿⣿⣿⣿⣿⣿⣿⣿⣿⣏⢝⢝⢝⢙⢙⢙⢝⢝⢉⠉⠙⠙⠍⠉⠙⠉⣿⡜⠙⠀⠀⠀⠀⠀⠀⠀⠀⠀⠀⠀⠀</a:t>
            </a:r>
            <a:br/>
            <a:r>
              <a:t>⠀⠀⠀⠀⠀⠀⠀⠀⠀⠀⠀⢕⡕⢕⢕⡟⢇⢕⢜⣿⣿⣿⣿⣿⣿⣿⣿⣿⣿⣿⣿⣿⣿⣿⣿⣿⣿⣿⡏⣿⣿⣿⣿⣿⣿⣿⣿⣿⣿⣷⣟⣗⣗⣗⣖⣆⣖⣗⣖⣗⣗⣗⣗⣖⣖⣖⣟⣇⣕⠀⠀⠀⠀⠀⠀⠀⠀⠀⠀⠀⠀</a:t>
            </a:r>
            <a:br/>
            <a:r>
              <a:t>⠀⠀⠀⠀⠀⠀⠀⠀⠀⠀⠀⢑⢕⢗⢕⡏⢕⢕⢕⣿⣿⣿⣿⣿⣿⣿⣿⣿⣿⣿⣿⣿⣿⣿⣿⣿⣿⣿⡿⣿⡯⣿⣿⣿⣿⣿⣿⣿⣿⣿⣿⣿⣿⣿⣿⣿⣿⣿⣿⣿⣿⣽⣽⣿⣿⣿⣿⣿⣯⠀⠀⠀⠀⠀⠀⠀⠀⠀⠀⠀⠀</a:t>
            </a:r>
            <a:br/>
            <a:r>
              <a:t>⠀⠀⠀⠀⠀⠀⠀⠀⠀⠀⠀⢝⢝⢝⣟⢕⢎⢇⢕⣿⣿⣿⣿⣿⣿⣿⣿⣿⣿⣿⣿⣿⣿⣿⡿⣿⣿⣿⣇⣿⡇⣿⣿⣿⣿⣿⣿⣿⣿⣿⣿⣿⣿⣿⣿⣿⣿⣿⣿⣿⣿⣿⣿⣿⣿⣿⣿⣿⣿⠀⠀⠀⠀⠀⠀⠀⠀⠀⠀⠀⠀</a:t>
            </a:r>
            <a:br/>
            <a:r>
              <a:t>⠀⠀⠀⠀⠀⠀⠀⠀⠀⠀⠀⠕⠕⢕⢕⢕⢕⢕⢕⣿⣿⣿⣿⣿⣿⣿⣿⣿⣿⣿⣿⣿⣿⣿⣿⣷⣎⢝⢝⢝⢕⣿⣿⣿⣿⣿⣿⣿⣿⣿⣿⣿⣿⣿⣿⣿⣿⣿⣿⣿⣿⣿⣿⣿⣿⣿⣿⣿⣿⠀⠀⠀⠀⠀⠀⠀⠀⠀⠀⠀⠀</a:t>
            </a:r>
            <a:br/>
            <a:r>
              <a:t>⠀⠀⠀⠀⠀⠀⠀⠀⠀⠀⠀⢕⢕⢕⢕⡇⢕⢕⢕⣿⣿⣿⣿⣿⣿⣿⣿⣿⣿⣿⣿⣿⣿⣿⣿⣿⣿⣿⣷⣷⣾⣿⣿⣿⣿⣿⣿⣿⣿⣿⣿⣿⣿⣿⣿⣿⣿⣿⣿⣿⣿⣿⣿⣿⣿⣿⣿⣿⣿⠀⠀⠀⠀⠀⠀⠀⠀⠀⠀⠀⠀</a:t>
            </a:r>
            <a:br/>
            <a:r>
              <a:t>⠀⠀⠀⠀⠀⠀⠀⠀⠀⠀⠀⢕⢕⢕⢕⡇⢕⢕⢕⣿⣿⣿⣿⣿⣿⣿⣿⣿⣿⣿⣿⣿⣿⣿⣿⣿⣿⣿⣿⣿⣿⣿⣿⣿⣿⣿⣿⣿⣿⣿⣿⣿⣿⣿⣿⣿⣿⣿⣿⣿⣿⣿⣿⣿⣿⣿⣿⣿⣿⠀⠀⠀⠀⠀⠀⠀⠀⠀⠀⠀⠀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⠀⠀⠀⠀⠀⠀⠀⠀⠀⠀⠀⢕⢕⢕⢕⡇⢱⢕⢕⣿⣿⣿⣿⣿⣿⣿⣿⣿⣻⣿⣿⣿⣿⣿⣿⣿⣿⣿⣿⣿⣿⣿⣿⣿⣿⣿⣿⣿⣿⣿⣿⣿⣿⣿⣿⣿⣿⣿⣿⣿⣿⣿⣿⣿⣿⣿⣿⣿⣿⠀⠀⠀⠀⠀⠀⠀⠀⠀⠀⠀⠀</a:t>
            </a:r>
            <a:br/>
            <a:r>
              <a:t>⠀⠀⠀⠀⠀⠀⠀⠀⠀⠀⠀⢕⣕⣕⣕⣷⢎⢕⢕⣿⣿⣿⣿⣿⣿⣿⣿⣿⣿⣿⣿⣿⣿⣿⣿⣿⣿⣿⣿⣿⣿⣿⣿⣿⣿⣿⣿⣿⣿⣿⣿⣿⣿⣿⣿⣿⣿⣿⣿⣿⣿⣿⣿⣿⣿⣿⣿⣿⣿⠀⠀⠀⠀⠀⠀⠀⠀⠀⠀⠀⠀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⠀⠀⠀⠀⠀⠀⠀⠀⠀⠀⠀⢝⢇⢕⢕⢗⢞⢳⢕⣿⣿⣿⣿⣿⣿⣿⣿⣿⣿⣿⣿⣿⣿⣿⣿⣿⣿⣿⣿⣿⣿⣿⣿⣿⣿⣿⣿⣿⣿⣿⣿⣿⣿⣿⣿⣿⣿⣿⣿⣿⣿⣿⣿⣿⣿⣿⣿⣿⣿⠀⠀⠀⠀⠀⠀⠀⠀⠀⠀⠀⠀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⠀⠀⠀⠀⠀⠀⠀⠀⠀⠀⠀⢕⢝⢕⢕⢕⢇⢸⢕⣿⣿⣿⣿⣿⣿⣿⣿⣿⣿⣿⣿⣿⣿⣿⣿⣿⣿⣿⣿⣿⣿⣿⣿⣿⣿⣿⣿⣿⣿⣿⣿⣿⣿⣿⣿⣿⣿⣿⣿⣿⣿⣿⣿⣿⣿⣿⣿⣿⣿⠀⠀⠀⠀⠀⠀⠀⠀⠀⠀⠀⠀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⠀⠀⠀⠀⠀⠀⠀⠀⠀⠀⠀⢱⢇⢱⢕⣇⢕⢕⢕⣿⣿⣿⣿⣿⣿⣿⣿⣿⣿⣿⣿⣿⣿⣿⣿⣿⣿⣿⣿⣿⣿⣿⣿⣿⣿⣿⣿⣿⣿⣿⣿⣿⣿⣿⣿⣿⣿⣿⣿⣿⣿⣿⣿⣿⣿⣿⣿⣿⣿⠀⠀⠀⠀⠀⠀⠀⠀⠀⠀⠀⠀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⠀⠀⠀⠀⠀⠀⠀⠀⠀⠀⠀⢜⢸⢜⢕⢇⢕⢜⢕⣿⣿⣿⣿⣿⣿⣿⣿⣿⣿⣿⣿⣿⣿⣿⣿⣿⣿⣿⣿⣿⣿⣿⣿⣿⣿⣿⣿⣿⣿⣿⣿⣿⣿⣿⣿⣿⣿⣿⣿⣿⣿⣿⣿⣿⣿⣿⣿⣿⣿⠀⠀⠀⠀⠀⠀⠀⠀⠀⠀⠀⠀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⠀⠀⠀⠀⠀⠀⠀⠀⠀⠀⠀⢕⢕⢕⢕⡇⢕⢕⢕⣿⣿⣿⣿⣿⣿⣿⣿⣿⣿⣿⣿⣿⣿⣿⣿⣿⣿⣿⣿⣿⣿⣿⣿⣿⣿⣿⣿⣿⣿⣿⣿⣿⣿⣿⣿⣿⣿⣿⣿⣿⣿⣿⣿⣿⣿⣿⣿⣿⣿⠀⠀⠀⠀⠀⠀⠀⠀⠀⠀⠀⠀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⠀⠀⠀⠀⠀⠀⠀⠀⠀⠀⠀⣱⣵⣵⣵⣧⡕⢕⢕⣿⣿⣿⣿⣿⣿⣿⣿⣿⣿⣿⣿⣿⣿⣿⣿⣿⣿⣿⣿⣿⣿⣿⣿⣿⣿⣿⣿⣿⣿⣿⣿⣿⣿⣿⣿⣿⣿⣿⣿⣿⣿⣿⣿⣿⣿⣿⣿⣿⣿⠀⠀⠀⠀⠀⠀⠀⠀⠀⠀⠀⠀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⠀⠀⠀⠀⠀⠀⠀⠀⠀⠀⠀⠛⠛⠛⠛⠃⠑⠑⠑⠛⠛⠛⠛⠛⠛⠛⠛⠛⠛⠛⠛⠛⠛⠛⠛⠛⠛⠛⠛⠛⠛⠛⠛⠛⠛⠛⠛⠛⠛⠛⠛⠛⠛⠛⠛⠛⠛⠛⠛⠛⠛⠛⠛⠛⠛⠛⠛⠛⠛⠀⠀⠀⠀⠀⠀⠀⠀⠀⠀⠀⠀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⠀⠀⠀⠀⠀⠀⠀⠀⠀⠀⠀⣿⣿⣿⣿⣿⣿⣿⣿⣿⣿⣿⣿⣿⣿⣿⣿⣿⣿⣿⣿⣿⣿⣿⣿⣿⣿⣿⣿⡿⢿⢟⢟⢟⢻⣿⣿⣿⣿⣿⣿⣿⣿⣿⣿⣿⣿⣿⣿⣿⣿⣿⣿⣿⣿⣿⣿⣿⣿⠀⠀⠀⠀⠀⠀⠀⠀⠀⠀⠀⠀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⠀⠀⠀⠀⠀⠀⠀⠀⠀⠀⠀⣿⣿⣿⣿⣿⣿⣿⣿⣿⣿⣿⣿⣿⣿⣿⣿⣿⣿⣿⣿⣿⣿⣿⣿⣿⣿⣿⣿⣏⢕⢕⢕⡕⢕⢜⣿⣿⣿⣿⣿⣿⣿⣿⣿⣿⣿⣿⣿⣿⣿⣿⣿⣿⣿⣿⣿⣿⣿⠀⠀⠀⠀⠀⠀⠀⠀⠀⠀⠀⠀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⠀⠀⠀⠀⠀⠀⠀⠀⠀⠀⠀⣿⣿⣿⣿⣿⣿⣿⣿⣿⣿⣿⣿⣿⣿⣿⣿⣿⣿⣿⣿⣿⣿⣿⣿⣿⣿⣿⣏⣿⣿⣿⣿⣿⣿⡕⣿⣿⣿⣿⣿⣿⣿⣿⣿⣿⣿⣿⣿⣿⣿⣿⣿⣿⣿⣿⣿⣿⣿⠀⠀⠀⠀⠀⠀⠀⠀⠀⠀⠀⠀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⠀⠀⠀⠀⠀⠀⠀⠀⠀⠀⠀⣿⣿⣿⣿⣿⣿⣿⣿⣿⣿⣿⣿⣿⣿⣿⣿⣿⣿⣿⣿⣿⣿⣿⣿⣿⣿⣿⣿⣷⣵⣿⣿⣝⣿⣧⣿⣿⣿⣿⣿⣿⣿⣿⣿⣿⣿⣿⣿⣿⣿⣿⣿⣿⣿⣿⣿⣿⣿⠀⠀⠀⠀⠀⠀⠀⠀⠀⠀⠀⠀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⠀⠀⠀⠀⠀⠀⠀⠀⠀⠀⠀⣿⣿⣿⣿⣿⣿⣿⣿⣿⣿⣿⣿⣿⣿⣿⣿⣿⣿⣿⣿⣿⣿⣿⣿⣿⣿⣿⣿⣿⣿⣽⣿⣿⡏⢻⢿⣿⣿⣿⣿⣿⣿⣿⣿⣿⣿⣿⣿⣿⣿⣿⣿⣿⣿⣿⣿⣿⣿⠀⠀⠀⠀⠀⠀⠀⠀⠀⠀⠀⠀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⠀⠀⠀⠀⠀⠀⠀⠀⠀⠀⠀⣿⣿⣿⣿⣿⣿⣿⣿⣿⣿⣿⣿⣿⣿⣿⣿⣿⣿⣿⣿⣿⣿⣿⣿⣿⡿⣿⣿⣻⣿⣿⣿⣿⢇⢕⢑⠕⠝⠝⢝⢟⢻⣿⣿⣿⣿⣿⣿⣿⣿⣿⣿⣿⣿⣿⣿⣿⣿⠀⠀⠀⠀⠀⠀⠀⠀⠀⠀⠀⠀</a:t>
            </a:r>
            <a:br/>
            <a:r>
              <a:t>⠀⠀⠀⠀⠀⠀⠀⠀⠀⠀⠀⣿⣿⣿⣿⣿⣿⣿⣿⣿⣿⣿⣿⣿⣿⣿⣿⣿⣿⣿⣿⣿⡿⢟⢏⢕⢕⢿⢿⣿⣿⢿⡿⢕⢕⢕⠐⢐⠅⠐⢐⠕⢕⢹⣿⣿⣿⣿⣿⣿⣿⣿⣿⣿⣿⣿⣿⣿⣿⠀⠀⠀⠀⠀⠀⠀⠀⠀⠀⠀⠀</a:t>
            </a:r>
            <a:br/>
            <a:r>
              <a:t>⠀⠀⠀⠀⠀⠀⠀⠀⠀⠀⠀⣿⣿⣿⣿⣿⣿⣿⣿⣿⣿⣿⣿⣿⣿⣿⣿⣿⣿⣿⣿⣿⢕⢕⢕⢕⠕⢕⣹⣟⣿⡽⢕⢕⢕⢕⠔⠐⠀⠔⢕⠑⢑⢕⣻⣿⣿⣿⣿⣿⣿⣿⣿⣿⣿⣿⣿⣿⣿⠀⠀⠀⠀⠀⠀⠀⠀⠀⠀⠀⠀</a:t>
            </a:r>
            <a:br/>
            <a:r>
              <a:t>⠀⠀⠀⠀⠀⠀⠀⠀⠀⠀⠀⣿⣿⣿⣿⣿⣿⣿⣿⣿⣿⣿⣿⣿⣿⣿⣿⣿⣿⣿⣿⣿⢕⢕⢕⢕⠕⢕⢗⣿⣗⣓⢕⢕⢕⢕⠀⠀⠀⢕⠕⠀⠁⢑⠜⢿⣿⣿⣿⣿⣿⣿⣿⣿⣿⣿⣿⣿⣿⠀⠀⠀⠀⠀⠀⠀⠀⠀⠀⠀⠀</a:t>
            </a:r>
            <a:br/>
            <a:r>
              <a:t>⠀⠀⠀⠀⠀⠀⠀⠀⠀⠀⠀⣿⣿⣿⣿⣿⣿⣿⣿⣿⣿⣿⣿⣿⣿⣿⣿⣿⣿⣿⣿⣿⢕⢕⢕⢕⢅⢕⢭⣿⢵⠕⢕⢑⣕⣕⣄⢀⢐⢅⠀⠀⠀⠑⠐⠑⢜⢻⢿⣿⣿⣿⣿⣿⣿⣿⣿⣿⣿⠀⠀⠀⠀⠀⠀⠀⠀⠀⠀⠀⠀</a:t>
            </a:r>
            <a:br/>
            <a:r>
              <a:t>⠀⠀⠀⠀⠀⠀⠀⠀⠀⠀⠀⣿⣿⣿⣿⣿⣿⣿⣿⣿⣿⣿⣿⣿⣿⣿⣿⣿⣿⣿⣿⣿⢕⠁⠕⠕⠀⢕⣝⣽⢽⠅⠀⢜⢻⣾⣿⣷⡕⢕⢄⢀⢀⠀⠀⠀⢀⠁⢕⣿⣿⣿⣿⣿⣿⣿⣿⣿⣿⠀⠀⠀⠀⠀⠀⠀⠀⠀⠀⠀⠀</a:t>
            </a:r>
            <a:br/>
            <a:r>
              <a:t>⠀⠀⠀⠀⠀⠀⠀⠀⠀⠀⠀⣿⣿⣿⣿⣿⣿⣿⣿⣿⣿⣿⣿⣿⣿⣿⣿⣿⣿⣿⣿⣿⡇⠀⠀⢕⢅⢔⣓⣞⡕⠀⠀⠀⠑⠞⠟⢿⣿⢕⢕⢕⢕⢕⢕⢕⢕⢔⢁⢿⣿⣿⣿⣿⣿⣿⣿⣿⣿⠀⠀⠀⠀⠀⠀⠀⠀⠀⠀⠀⠀</a:t>
            </a:r>
            <a:br/>
            <a:r>
              <a:t>⠀⠀⠀⠀⠀⠀⠀⠀⠀⠀⠀⣿⣿⣿⣿⣿⣿⣿⣿⣿⣿⣿⣿⣿⣿⣿⣿⣿⣿⣿⣿⣿⡇⣕⢕⢇⠑⢅⢵⢗⡂⠀⠀⠀⠀⠀⠀⠀⠁⠀⠕⠕⢕⢕⢕⠕⠕⠕⢕⣼⣿⣿⣿⣿⣿⣿⣿⣿⣿⠀⠀⠀⠀⠀⠀⠀⠀⠀⠀⠀⠀</a:t>
            </a:r>
            <a:br/>
            <a:r>
              <a:t>⠀⠀⠀⠀⠀⠀⠀⠀⠀⠀⠀⣿⣿⣿⣿⣿⣿⣿⣿⣿⣿⣿⣿⣿⣿⣿⣿⣿⣿⣿⣿⣿⣵⣾⢏⢑⠀⢑⡝⡽⠅⠀⠀⠀⠀⠀⢠⠀⠀⠀⠀⢰⣦⣴⣴⣶⣶⣾⣿⣿⣿⣿⣿⣿⣿⣿⣿⣿⣿⠀⠀⠀⠀⠀⠀⠀⠀⠀⠀⠀⠀</a:t>
            </a:r>
            <a:br/>
            <a:r>
              <a:t>⠀⠀⠀⠀⠀⠀⠀⠀⠀⠀⠀⣿⣿⣿⣿⣿⣿⣿⣿⣿⣿⣿⣿⣿⣿⣿⣿⣿⣿⣿⣿⣿⣿⣺⣿⢕⠀⠀⢕⢇⠁⠀⠀⠀⠀⠀⠀⠀⠀⠀⠔⢜⣿⣿⣿⣿⣿⣿⣿⣿⣿⣿⣿⣿⣿⣿⣿⣿⣿⠀⠀⠀⠀⠀⠀⠀⠀⠀⠀⠀⠀</a:t>
            </a:r>
            <a:br/>
            <a:r>
              <a:t>⠀⠀⠀⠀⠀⠀⠀⠀⠀⠀⠀⣿⣿⣿⣿⣿⣿⣿⣿⣿⣿⣿⣿⣿⣿⣿⣿⣿⣿⣿⣿⣿⣧⣸⣽⡇⢀⢰⣼⢕⠀⠀⠀⠀⠀⠀⠀⠀⠀⠀⢕⢕⢿⣿⣿⣿⣿⣿⣿⣿⣿⣿⣿⣿⣿⣿⣿⣿⣿⠀⠀⠀⠀⠀⠀⠀⠀⠀⠀⠀⠀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⠀⠀⠀⠀⠀⠀⠀⠀⠀⠀⠀⣿⣿⣿⣿⣿⣿⣿⣿⣿⣿⣿⣿⣿⣿⣿⣿⣿⣿⣿⣿⣿⣿⣿⣿⡇⢕⢸⣿⢕⢔⠀⠀⠀⠀⢀⢄⠀⠀⠀⢔⢕⢸⣿⣿⣿⣿⣿⣿⣿⣿⣿⣿⣿⣿⣿⣿⣿⣿⠀⠀⠀⠀⠀⠀⠀⠀⠀⠀⠀⠀</a:t>
            </a:r>
            <a:br/>
            <a:r>
              <a:t>⠀⠀⠀⠀⠀⠀⠀⠀⠀⠀⠀⣿⣿⣿⣿⣿⣿⣿⣿⣿⣿⣿⣿⣿⣿⣿⣿⣿⣿⣿⣿⣿⣿⣿⣿⡕⢕⢸⣿⢕⢕⠀⠀⠀⠀⠀⠁⠀⠀⠀⢕⢕⢜⣿⣿⣿⣿⣿⣿⣿⣿⣿⣿⣿⣿⣿⣿⣿⣿⠀⠀⠀⠀⠀⠀⠀⠀⠀⠀⠀⠀</a:t>
            </a:r>
            <a:br/>
            <a:r>
              <a:t>⠀⠀⠀⠀⠀⠀⠀⠀⠀⠀⠀⣿⣿⣿⣿⣿⣿⣿⣿⣿⣿⣿⣿⣿⣿⣿⣿⣿⣿⣿⣿⣿⣿⣿⣿⠕⠀⢸⣿⢸⡕⠀⠀⠀⠀⠀⠀⠀⠀⠀⠀⠑⢕⢿⣿⣿⣿⣿⣿⣿⣿⣿⣿⣿⣿⣿⣿⣿⣿⠀⠀⠀⠀⠀⠀⠀⠀⠀⠀⠀⠀</a:t>
            </a:r>
            <a:br/>
            <a:r>
              <a:t>⠀⠀⠀⠀⠀⠀⠀⠀⠀⠀⠀⠛⠛⠛⠛⠛⠛⠛⠛⠛⠛⠛⠛⠛⠛⠛⠛⠛⠛⠛⠛⠛⠛⠛⠃⠀⠀⠘⠛⠛⠃⠀⠀⠀⠀⠀⠀⠀⠀⠀⠑⠐⠑⠘⠛⠛⠛⠛⠛⠛⠛⠛⠛⠛⠛⠛⠛⠛⠛⠀⠀⠀⠀⠀⠀⠀⠀⠀⠀⠀⠀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⠀⠀⠀⠀⠀⠀⠀⠀⠀⠀⠀⠁⠑⠑⠁⢕⢐⠀⢸⣿⣿⣿⣿⣿⣿⣿⣿⣿⣿⣿⣿⣿⣿⣿⣿⣿⣿⣿⣿⣿⣿⣿⣿⣿⣿⣿⣿⣿⣿⣿⣿⢕⢕⢕⢕⢕⢕⢕⢕⢕⢕⢕⢕⢕⢄⠀⢸⣿⢕⠀⠀⠀⠀⠀⠀⠀⠀⠀⠀⠀⠀</a:t>
            </a:r>
            <a:br/>
            <a:r>
              <a:t>⠀⠀⠀⠀⠀⠀⠀⠀⠀⠀⠀⠀⠀⠀⠀⢅⢔⢔⢸⣿⣿⣿⣿⣿⣿⣿⣿⣿⣿⣿⣿⣿⣿⣿⣿⣿⣿⣿⣿⣿⣿⣿⣿⣿⣿⣿⣿⣿⣿⣿⣿⢅⢕⢕⢕⢕⢱⢕⢕⢕⢱⡕⢕⢕⢕⠀⢸⣿⢕⠀⠀⠀⠀⠀⠀⠀⠀⠀⠀⠀⠀</a:t>
            </a:r>
            <a:br/>
            <a:r>
              <a:t>⠀⠀⠀⠀⠀⠀⠀⠀⠀⠀⠀⠀⠀⠀⠀⢕⢑⠁⢸⣿⣿⣿⣿⣿⣿⣿⣿⣿⣿⣿⣿⣿⣿⣿⣿⣿⣿⣿⣿⣿⣿⣿⣿⣿⣿⣿⣿⣿⣿⣿⣿⢕⢕⢕⡱⢇⢜⢝⢕⢕⢕⢱⡕⢕⢕⢄⣸⢿⢕⠀⠀⠀⠀⠀⠀⠀⠀⠀⠀⠀⠀</a:t>
            </a:r>
            <a:br/>
            <a:r>
              <a:t>⠀⠀⠀⠀⠀⠀⠀⠀⠀⠀⠀⠀⠐⠀⠀⢕⢕⠀⢸⣿⣿⣿⣿⣿⣿⣿⣿⣿⣿⣿⣿⣿⣿⣿⣿⣿⣿⣿⣿⣿⣿⣿⣿⣿⣿⣿⣿⣿⣿⣿⣿⢕⢕⢕⢕⢕⢕⢕⢕⢕⢕⢕⢜⡕⢕⢕⢸⣿⢕⠀⠀⠀⠀⠀⠀⠀⠀⠀⠀⠀⠀</a:t>
            </a:r>
            <a:br/>
            <a:r>
              <a:t>⠀⠀⠀⠀⠀⠀⠀⠀⠀⠀⠀⢔⢔⢔⢕⢄⢅⠄⢸⣿⣿⣿⣿⣿⣿⣿⣿⣿⣿⣿⣿⣿⣿⣿⢟⢟⢿⣿⣿⣿⣿⣿⣿⣿⣿⣿⣿⣿⣿⣿⣿⢕⢕⢕⢕⢕⢕⣕⣕⣕⣕⣕⣕⢘⢇⢕⣿⡇⢕⠀⠀⠀⠀⠀⠀⠀⠀⠀⠀⠀⠀</a:t>
            </a:r>
            <a:br/>
            <a:r>
              <a:t>⠀⠀⠀⠀⠀⠀⠀⠀⠀⠀⠀⠕⠕⢕⠷⢕⢕⢕⢸⣿⣿⣿⣿⣿⣿⣿⣿⣿⣿⣿⣿⣿⣿⣿⡕⡵⢱⣼⣿⣿⣿⣿⣿⣿⣿⣿⣿⣿⣿⣿⣿⢔⢕⢕⢕⢕⢕⢕⢕⢕⢕⢕⢕⢕⢕⢕⣿⡇⢕⠀⠀⠀⠀⠀⠀⠀⠀⠀⠀⠀⠀</a:t>
            </a:r>
            <a:br/>
            <a:r>
              <a:t>⠀⠀⠀⠀⠀⠀⠀⠀⠀⠀⠀⢔⢔⢔⢔⢕⢕⢕⢸⣿⣿⣿⣿⣿⣿⣿⣿⣿⣿⣿⣿⣿⣿⣿⢜⢱⣿⣿⣿⣿⣿⣿⣿⣿⣿⣿⣿⣿⣿⣿⢿⣑⣑⣑⣕⣕⣕⣕⣕⣕⣕⣕⣕⣕⣕⣕⣿⢇⣕⠀⠀⠀⠀⠀⠀⠀⠀⠀⠀⠀⠀</a:t>
            </a:r>
            <a:br/>
            <a:r>
              <a:t>⠀⠀⠀⠀⠀⠀⠀⠀⠀⠀⠀⢕⢕⢕⢕⣕⢕⢕⢸⣿⣿⣿⣿⣿⣿⣿⣿⣿⣿⣿⣿⣿⡿⢝⢕⢕⣝⣿⣿⣿⣿⣿⣿⣿⣿⣿⣿⣿⣿⣏⢝⢝⢝⢙⢙⢝⢙⢝⢙⢙⠙⢙⠙⠙⠙⠙⣿⢜⠙⠀⠀⠀⠀⠀⠀⠀⠀⠀⠀⠀⠀</a:t>
            </a:r>
            <a:br/>
            <a:r>
              <a:t>⠀⠀⠀⠀⠀⠀⠀⠀⠀⠀⠀⢕⡕⢕⢕⡟⢇⢕⢕⣿⣿⣿⣿⣿⣿⣿⣿⣿⣿⣿⣿⣿⣿⣿⣧⣾⣿⢯⣼⣿⣿⣿⣿⣿⣿⣿⣿⣿⣿⣿⣟⣟⣗⣗⣖⣖⣖⣗⣖⣖⣗⣗⣖⣗⣖⡖⣟⣕⣔⠀⠀⠀⠀⠀⠀⠀⠀⠀⠀⠀⠀</a:t>
            </a:r>
            <a:br/>
            <a:r>
              <a:t>⠀⠀⠀⠀⠀⠀⠀⠀⠀⠀⠀⢑⢕⢕⢕⡏⢕⢕⢕⣿⣿⣿⣿⣿⣿⣿⣿⣿⣿⣿⣿⣿⣿⣿⣿⣿⡟⣾⣷⣿⣿⣿⣿⣿⣿⣿⣿⣿⣿⣿⣿⣿⣿⣿⣿⣿⣿⣿⣿⣿⣿⣽⣯⣽⣽⣿⣽⣿⣯⠀⠀⠀⠀⠀⠀⠀⠀⠀⠀⠀⠀</a:t>
            </a:r>
            <a:br/>
            <a:r>
              <a:t>⠀⠀⠀⠀⠀⠀⠀⠀⠀⠀⠀⢝⢝⢝⣗⢇⢞⢇⢕⣿⣿⣿⣿⣿⣿⣿⣿⣿⣿⣿⣿⣿⣿⣿⢿⣿⡇⢹⣿⢹⣿⣿⣿⣿⣿⣿⣿⣿⣿⣿⣿⣿⣿⣿⣿⣿⣿⣿⣿⣿⣿⣿⣿⣷⣿⣿⣿⣿⣿⠀⠀⠀⠀⠀⠀⠀⠀⠀⠀⠀⠀</a:t>
            </a:r>
            <a:br/>
            <a:r>
              <a:t>⠀⠀⠀⠀⠀⠀⠀⠀⠀⠀⠀⠕⠕⢕⢝⢕⢕⢕⢕⣿⣿⣿⣿⣿⣿⣿⣿⣿⣿⣿⣿⣿⣿⣿⣿⢜⢝⢟⢟⢺⣿⣿⣿⣿⣿⣿⣿⣿⣿⣿⣿⣿⣿⣿⣿⣿⣿⣿⣿⣿⣿⣿⣿⣿⣿⣿⣿⣿⣿⠀⠀⠀⠀⠀⠀⠀⠀⠀⠀⠀⠀</a:t>
            </a:r>
            <a:br/>
            <a:r>
              <a:t>⠀⠀⠀⠀⠀⠀⠀⠀⠀⠀⠀⢕⢕⢕⢕⡇⢕⢕⢕⣿⣿⣿⣿⣿⣿⣿⣿⣿⣿⣿⣿⣿⣿⣿⣿⣿⣧⣵⣕⣼⣿⣿⣿⣿⣿⣿⣿⣿⣿⣿⣿⣿⣿⣿⣿⣿⣿⣿⣿⣿⣿⣿⣿⣿⣿⣿⣿⣿⣿⠀⠀⠀⠀⠀⠀⠀⠀⠀⠀⠀⠀</a:t>
            </a:r>
            <a:br/>
            <a:r>
              <a:t>⠀⠀⠀⠀⠀⠀⠀⠀⠀⠀⠀⢕⢕⢕⢕⡇⢕⢕⢕⣿⣿⣿⣿⣿⣿⣿⣿⣿⣿⣿⣿⣿⣿⣿⣿⣿⣿⣿⣿⣿⣿⣿⣿⣿⣿⣿⣿⣿⣿⣿⣿⣿⣿⣿⣿⣿⣿⣿⣿⣿⣿⣿⣿⣿⣿⣿⣿⣿⣿⠀⠀⠀⠀⠀⠀⠀⠀⠀⠀⠀⠀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⠀⠀⠀⠀⠀⠀⠀⠀⠀⠀⠀⢕⢕⢕⢕⡇⢕⢕⢕⣿⣿⣿⣿⣿⣿⣯⣿⣿⣿⣿⣿⣿⣿⣿⣿⣿⣿⣿⣿⣿⣿⣿⣿⣿⣿⣿⣿⣿⣿⣿⣿⣿⣿⣿⣿⣿⣿⣿⣿⣿⣿⣿⣿⣿⣿⣿⣿⣿⣿⠀⠀⠀⠀⠀⠀⠀⠀⠀⠀⠀⠀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⠀⠀⠀⠀⠀⠀⠀⠀⠀⠀⠀⢕⣕⣕⣕⡷⢇⢕⢕⣿⣿⣿⣿⣿⣿⣿⣿⣿⣿⣿⣿⣿⣿⣿⣿⣿⣿⣿⣿⣿⣿⣿⣿⣿⣿⣿⣿⣿⣿⣿⣿⣿⣿⣿⣿⣿⣿⣿⣿⣿⣿⣿⣿⣿⣿⣿⣿⣿⣿⠀⠀⠀⠀⠀⠀⠀⠀⠀⠀⠀⠀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⠀⠀⠀⠀⠀⠀⠀⠀⠀⠀⠀⢝⢏⢕⢕⢞⢞⢱⢕⣿⣿⣿⣿⣿⣿⣿⣿⣿⣿⣿⣿⣿⣿⣿⣿⣿⣿⣿⣿⣿⣿⣿⣿⣿⣿⣿⣿⣿⣿⣿⣿⣿⣿⣿⣿⣿⣿⣿⣿⣿⣿⣿⣿⣿⣿⣿⣿⣿⣿⠀⠀⠀⠀⠀⠀⠀⠀⠀⠀⠀⠀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⠀⠀⠀⠀⠀⠀⠀⠀⠀⠀⠀⢕⢝⢕⢕⢕⢇⢸⢕⣿⣿⣿⣿⣿⣿⣿⣿⣿⣿⣿⣿⣿⣿⣿⣿⣿⣿⣿⣿⣿⣿⣿⣿⣿⣿⣿⣿⣿⣿⣿⣿⣿⣿⣿⣿⣿⣿⣿⣿⣿⣿⣿⣿⣿⣿⣿⣿⣿⣿⠀⠀⠀⠀⠀⠀⠀⠀⠀⠀⠀⠀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⠀⠀⠀⠀⠀⠀⠀⠀⠀⠀⠀⢱⢇⢱⢕⢕⢜⢕⢕⣿⣿⣿⣿⣿⣿⣿⣿⣿⣿⣿⣿⣿⣿⣿⣿⣿⣿⣿⣿⣿⣿⣿⣿⣿⣿⣿⣿⣿⣿⣿⣿⣿⣿⣿⣿⣿⣿⣿⣿⣿⣿⣿⣿⣿⣿⣿⣿⣿⣿⠀⠀⠀⠀⠀⠀⠀⠀⠀⠀⠀⠀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⠀⠀⠀⠀⠀⠀⠀⠀⠀⠀⠀⢜⢜⢝⢕⢇⢕⢜⢕⣿⣿⣿⣿⣿⣿⣿⣿⣿⣿⣿⣿⣿⣿⣿⣿⣿⣿⣿⣿⣿⣿⣿⣿⣿⣿⣿⣿⣿⣿⣿⣿⣿⣿⣿⣿⣿⣿⣿⣿⣿⣿⣿⣿⣿⣿⣿⣿⣿⣿⠀⠀⠀⠀⠀⠀⠀⠀⠀⠀⠀⠀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⠀⠀⠀⠀⠀⠀⠀⠀⠀⠀⠀⣱⣵⣵⣵⣵⣕⢕⢕⣿⣿⣿⣿⣿⣿⣿⣿⣿⣿⣿⣿⣿⣿⣿⣿⣿⣿⣿⣿⣿⣿⣿⣿⣿⣿⣿⣿⣿⣿⣿⣿⣿⣿⣿⣿⣿⣿⣿⣿⣿⣿⣿⣿⣿⣿⣿⣿⣿⣿⠀⠀⠀⠀⠀⠀⠀⠀⠀⠀⠀⠀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⠀⠀⠀⠀⠀⠀⠀⠀⠀⠀⠀⠛⠛⠛⠛⠃⠑⠑⠑⠛⠛⠛⠛⠛⠛⠛⠛⠛⠛⠛⠛⠛⠛⠛⠛⠛⠛⠛⠛⠛⠛⠛⠛⠛⠛⠛⠛⠛⠛⠛⠛⠛⠛⠛⠛⠛⠛⠛⠛⠛⠛⠛⠛⠛⠛⠛⠛⠛⠛⠀⠀⠀⠀⠀⠀⠀⠀⠀⠀⠀⠀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⠀⠀⠀⠀⠀⠀⠀⠀⠀⠀⠀⠁⠑⠑⠁⢕⢅⠀⢸⣿⣿⣿⣿⣿⣿⣿⣿⣿⣿⣿⣿⣿⣿⣿⣿⣿⣿⣿⣿⣿⣿⣿⣿⣿⣿⣿⣿⣿⣿⣿⣿⢕⢕⢕⢕⢕⢕⢕⢕⢕⢕⢕⢕⢕⢄⠀⢱⣿⢇⠀⠀⠀⠀⠀⠀⠀⠀⠀⠀⠀⠀</a:t>
            </a:r>
            <a:br/>
            <a:r>
              <a:t>⠀⠀⠀⠀⠀⠀⠀⠀⠀⠀⠀⠀⠀⠀⠀⢄⢐⢕⢸⣿⣿⣿⣿⣿⣿⣿⣿⣿⣿⣿⣿⣿⣿⣿⣿⣿⣿⣿⣿⣿⣿⣿⣿⣿⣿⣿⣿⣿⣿⣿⣿⢄⢕⢕⢕⢕⢕⢕⢕⢕⢱⡕⢕⢕⢕⠀⢸⣿⢕⠀⠀⠀⠀⠀⠀⠀⠀⠀⠀⠀⠀</a:t>
            </a:r>
            <a:br/>
            <a:r>
              <a:t>⠀⠀⠀⠀⠀⠀⠀⠀⠀⠀⠀⠀⠀⠀⠀⢕⢐⠁⢸⣿⣿⣿⣿⣿⣿⣿⣿⣿⣿⣿⣿⣿⣿⣿⣿⣿⣿⣿⣿⣿⣿⣿⣿⣿⣿⣿⣿⣿⣿⣿⣿⢕⢕⢕⡱⢏⢕⢜⢕⢕⢕⢱⡕⢕⢕⢄⢸⢿⢕⠀⠀⠀⠀⠀⠀⠀⠀⠀⠀⠀⠀</a:t>
            </a:r>
            <a:br/>
            <a:r>
              <a:t>⠀⠀⠀⠀⠀⠀⠀⠀⠀⠀⠀⠀⠐⠀⠀⢕⠕⠀⢸⣿⣿⣿⣿⣿⣿⣿⣿⣿⣿⣿⣿⣿⣿⣿⣿⣿⣿⣿⣿⣿⣿⣿⣿⣿⣿⣿⣿⣿⣿⣿⣿⢕⢕⢕⢕⢕⢕⢕⢕⢱⢕⢕⢜⡕⢕⢕⢸⣿⢕⠀⠀⠀⠀⠀⠀⠀⠀⠀⠀⠀⠀</a:t>
            </a:r>
            <a:br/>
            <a:r>
              <a:t>⠀⠀⠀⠀⠀⠀⠀⠀⠀⠀⠀⢔⢔⢔⢕⢔⢅⢄⢸⣿⣿⣿⣿⣿⣿⣿⣿⣿⣿⣿⣿⣿⣿⡿⢟⢿⣿⣿⣿⣿⣿⣿⣿⣿⣿⣿⣿⣿⣿⣿⣿⢁⢕⢕⢕⢕⢕⣕⣕⣕⣕⣕⣕⣘⢇⢕⣺⡯⢕⠀⠀⠀⠀⠀⠀⠀⠀⠀⠀⠀⠀</a:t>
            </a:r>
            <a:br/>
            <a:r>
              <a:t>⠀⠀⠀⠀⠀⠀⠀⠀⠀⠀⠀⠱⠕⢕⠵⢕⢕⢕⢸⣿⣿⣿⣿⣿⣿⣿⣿⣿⣿⣿⣿⣿⣿⡷⣕⢕⣼⣿⣿⣿⣿⣿⣿⣿⣿⣿⣿⣿⣿⣿⣿⢕⢕⢕⢕⢕⢕⢕⢕⢕⢕⢕⢕⢕⢕⢕⣿⢕⢕⠀⠀⠀⠀⠀⠀⠀⠀⠀⠀⠀⠀</a:t>
            </a:r>
            <a:br/>
            <a:r>
              <a:t>⠀⠀⠀⠀⠀⠀⠀⠀⠀⠀⠀⢔⢔⢔⢕⢕⢕⢕⢸⣿⣿⣿⣿⣿⣿⣿⣿⣿⣿⣿⣿⣿⣿⡏⢻⣷⣿⣿⣿⣿⣿⣿⣿⣿⣿⣿⣿⣿⣿⣿⢿⣑⣑⣑⣕⣕⣕⣕⣕⣕⣕⣕⣕⣕⣕⣕⣿⢕⣕⠀⠀⠀⠀⠀⠀⠀⠀⠀⠀⠀⠀</a:t>
            </a:r>
            <a:br/>
            <a:r>
              <a:t>⠀⠀⠀⠀⠀⠀⠀⠀⠀⠀⠀⢕⢕⢕⢕⣕⢕⢕⢜⣿⣿⣿⣿⣿⣿⣿⣿⣿⣿⣿⣿⣿⢟⢇⢕⢝⣻⣿⣿⣿⣿⣿⣿⣿⣿⣿⣿⣿⣿⣏⢝⡝⢝⢝⢝⢝⠙⠙⢙⢙⢙⢙⠙⠙⠙⠙⣿⡕⠙⠀⠀⠀⠀⠀⠀⠀⠀⠀⠀⠀⠀</a:t>
            </a:r>
            <a:br/>
            <a:r>
              <a:t>⠀⠀⠀⠀⠀⠀⠀⠀⠀⠀⠀⢕⡕⢗⢕⣟⢇⢕⢕⣿⣿⣿⣿⣿⣿⣿⣿⣿⣿⣿⣿⣿⣾⣧⣵⣾⡿⣝⣿⣿⣿⣿⣿⣿⣿⣿⣿⣿⣿⣿⣟⣟⣟⣗⣖⣖⣖⣖⣖⣖⣗⣗⣖⣖⣖⢖⢟⣇⡔⠀⠀⠀⠀⠀⠀⠀⠀⠀⠀⠀⠀</a:t>
            </a:r>
            <a:br/>
            <a:r>
              <a:t>⠀⠀⠀⠀⠀⠀⠀⠀⠀⠀⠀⢕⢕⢗⢕⡏⢕⢕⢕⣿⣿⣿⣿⣿⣿⣿⣿⣿⣿⣿⣿⣿⣿⣿⣿⣿⢱⣷⢺⣿⣿⣿⣿⣿⣿⣿⣿⣿⣿⣿⣿⣿⣿⣿⣿⣿⣿⣯⣽⣿⣯⣽⣽⣿⣽⣽⣽⣽⣽⠀⠀⠀⠀⠀⠀⠀⠀⠀⠀⠀⠀</a:t>
            </a:r>
            <a:br/>
            <a:r>
              <a:t>⠀⠀⠀⠀⠀⠀⠀⠀⠀⠀⠀⢝⢝⢝⣗⢇⢗⢇⢕⣿⣿⣿⣿⣿⣿⣿⣿⣿⣿⣿⣿⣿⣿⣿⡟⣷⢸⣿⢺⣿⣿⣿⣿⣿⣿⣿⣿⣿⣿⣿⣿⣿⣿⣿⣿⣿⣿⣿⣿⣿⣿⣿⣿⣿⣿⣿⣿⣿⣿⠀⠀⠀⠀⠀⠀⠀⠀⠀⠀⠀⠀</a:t>
            </a:r>
            <a:br/>
            <a:r>
              <a:t>⠀⠀⠀⠀⠀⠀⠀⠀⠀⠀⠀⠕⢕⢕⢜⢕⢕⢱⢕⣿⣿⣿⣿⣿⣿⣿⣿⣿⣿⣿⣿⣿⣿⣿⣷⣕⢝⢟⢣⣿⣿⣿⣿⣿⣿⣿⣿⣿⣿⣿⣿⣿⣿⣿⣿⣿⣿⣿⣿⣿⣿⣿⣿⣿⣿⣿⣿⣿⣿⠀⠀⠀⠀⠀⠀⠀⠀⠀⠀⠀⠀</a:t>
            </a:r>
            <a:br/>
            <a:r>
              <a:t>⠀⠀⠀⠀⠀⠀⠀⠀⠀⠀⠀⢕⢕⢕⢕⢕⢕⢕⢕⣿⣿⣿⣿⣿⣿⣿⣿⣿⣿⣿⣿⣿⣿⣿⣿⣿⣕⡕⢱⣿⣿⣿⣿⣿⣿⣿⣿⣿⣿⣿⣿⣿⣿⣿⣿⣿⣿⣿⣿⣿⣿⣿⣿⣿⣿⣿⣿⣿⣿⠀⠀⠀⠀⠀⠀⠀⠀⠀⠀⠀⠀</a:t>
            </a:r>
            <a:br/>
            <a:r>
              <a:t>⠀⠀⠀⠀⠀⠀⠀⠀⠀⠀⠀⢕⢕⢕⢕⢕⢕⢕⢕⣿⣿⣿⣿⣿⣿⣿⣿⣿⣿⣿⣿⣿⣿⣿⣿⣿⣿⣿⣿⣿⣿⣿⣿⣿⣿⣿⣿⣿⣿⣿⣿⣿⣿⣿⣿⣿⣿⣿⣿⣿⣿⣿⣿⣿⣿⣿⣿⣿⣿⠀⠀⠀⠀⠀⠀⠀⠀⠀⠀⠀⠀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⠀⠀⠀⠀⠀⠀⠀⠀⠀⠀⠀⢕⢕⢕⢕⢕⢵⢕⢕⣿⣿⣿⣿⣿⣿⣿⣿⣿⣿⣿⣿⣿⣿⣿⣿⣿⣿⣿⣿⣿⣿⣿⣿⣿⣿⣿⣿⣿⣿⣿⣿⣿⣿⣿⣿⣿⣿⣿⣿⣿⣿⣿⣿⣿⣿⣿⣿⣿⣿⠀⠀⠀⠀⠀⠀⠀⠀⠀⠀⠀⠀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⠀⠀⠀⠀⠀⠀⠀⠀⠀⠀⠀⢕⣕⣕⣕⡳⢇⢱⢕⣿⣿⣿⣿⣿⣿⣿⣿⣿⣿⣿⣿⣿⣿⣿⣿⣿⣿⣿⣿⣿⣿⣿⣿⣿⣿⣿⣿⣿⣿⣿⣿⣿⣿⣿⣿⣿⣿⣿⣿⣿⣿⣿⣿⣿⣿⣿⣿⣿⣿⠀⠀⠀⠀⠀⠀⠀⠀⠀⠀⠀⠀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⠀⠀⠀⠀⠀⠀⠀⠀⠀⠀⠀⢝⢫⢕⢱⢜⢞⢸⢕⣿⣿⣿⣿⣧⣿⣿⣿⣿⣿⣿⣿⣿⣿⣿⣿⣿⣿⣿⣿⣿⣿⣿⣿⣿⣿⣿⣿⣿⣿⣿⣿⣿⣿⣿⣿⣿⣿⣿⣿⣿⣿⣿⣿⣿⣿⣿⣿⣿⣿⠀⠀⠀⠀⠀⠀⠀⠀⠀⠀⠀⠀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⠀⠀⠀⠀⠀⠀⠀⠀⠀⠀⠀⢕⢝⢕⢕⢕⢇⢸⢕⣿⣿⣿⣿⣿⣿⣿⣿⣿⣿⣿⣿⣿⣿⣿⣿⣿⣿⣿⣿⣿⣿⣿⣿⣿⣿⣿⣿⣿⣿⣿⣿⣿⣿⣿⣿⣿⣿⣿⣿⣿⣿⣿⣿⣿⣿⣿⣿⣿⣿⠀⠀⠀⠀⠀⠀⠀⠀⠀⠀⠀⠀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⠀⠀⠀⠀⠀⠀⠀⠀⠀⠀⠀⢱⢇⢱⢕⢕⢜⢱⢕⣿⣿⣿⣿⣿⣿⣿⣿⣿⣿⣿⣿⣿⣿⣿⣿⣿⣿⣿⣿⣿⣿⣿⣿⣿⣿⣿⣿⣿⣿⣿⣿⣿⣿⣿⣿⣿⣿⣿⣿⣿⣿⣿⣿⣿⣿⣿⣿⣿⣿⠀⠀⠀⠀⠀⠀⠀⠀⠀⠀⠀⠀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⠀⠀⠀⠀⠀⠀⠀⠀⠀⠀⠀⢜⢜⢜⢕⢕⢕⢜⢕⣿⣿⣿⣿⣿⣿⣿⣿⣿⣿⣿⣿⣿⣿⣿⣿⣿⣿⣿⣿⣿⣿⣿⣿⣿⣿⣿⣿⣿⣿⣿⣿⣿⣿⣿⣿⣿⣿⣿⣿⣿⣿⣿⣿⣿⣿⣿⣿⣿⣿⠀⠀⠀⠀⠀⠀⠀⠀⠀⠀⠀⠀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⠀⠀⠀⠀⠀⠀⠀⠀⠀⠀⠀⢕⢕⢕⢕⢕⢕⢱⢕⣿⣿⣿⣿⣿⣿⣿⣿⣿⣿⣿⣿⣿⣿⣿⣿⣿⣿⣿⣿⣿⣿⣿⣿⣿⣿⣿⣿⣿⣿⣿⣿⣿⣿⣿⣿⣿⣿⣿⣿⣿⣿⣿⣿⣿⣿⣿⣿⣿⣿⠀⠀⠀⠀⠀⠀⠀⠀⠀⠀⠀⠀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⠀⠀⠀⠀⠀⠀⠀⠀⠀⠀⠀⣱⣵⣵⣵⣵⡕⢜⢕⣿⣿⣿⣿⣿⣿⣿⣿⣿⣿⣿⣿⣿⣿⣿⣿⣿⣿⣿⣿⣿⣿⣿⣿⣿⣿⣿⣿⣿⣿⣿⣿⣿⣿⣿⣿⣿⣿⣿⣿⣿⣿⣿⣿⣿⣿⣿⣿⣿⣿⠀⠀⠀⠀⠀⠀⠀⠀⠀⠀⠀⠀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⠀⠀⠀⠀⠀⠀⠀⠀⠀⠀⠀⠛⠛⠛⠛⠃⠑⠘⠑⠛⠛⠛⠛⠛⠛⠛⠛⠛⠛⠛⠛⠛⠛⠛⠛⠛⠛⠛⠛⠛⠛⠛⠛⠛⠛⠛⠛⠛⠛⠛⠛⠛⠛⠛⠛⠛⠛⠛⠛⠛⠛⠛⠛⠛⠛⠛⠛⠛⠛⠀⠀⠀⠀⠀⠀⠀⠀⠀⠀⠀⠀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⠀⠀⠀⠀⠀⠀⠀⠀⠀⠀⠀⠁⠑⠑⠁⢕⢕⠀⢸⣿⣿⣿⣿⣿⣿⣿⣿⣿⣿⣿⣿⣿⣿⣿⣿⣿⣿⣿⣿⣿⣿⣿⣿⣿⣿⣿⣿⣿⣿⣿⣿⢕⢕⢕⢕⢕⢕⢕⢕⢕⢕⢕⢕⢕⢔⠀⢄⣿⡇⠀⠀⠀⠀⠀⠀⠀⠀⠀⠀⠀⠀</a:t>
            </a:r>
            <a:br/>
            <a:r>
              <a:t>⠀⠀⠀⠀⠀⠀⠀⠀⠀⠀⠀⠀⠀⠀⠀⠄⢐⢕⢸⣿⣿⣿⣿⣿⣿⣿⣿⣿⣿⣿⣿⣿⣿⣿⣿⣿⣿⣿⣿⣿⣿⣿⣿⣿⣿⣿⣿⣿⣿⣿⣿⢕⢕⢕⢕⢕⢕⢕⢕⢕⢱⡕⢕⢕⢕⠀⢱⣿⢕⠀⠀⠀⠀⠀⠀⠀⠀⠀⠀⠀⠀</a:t>
            </a:r>
            <a:br/>
            <a:r>
              <a:t>⠀⠀⠀⠀⠀⠀⠀⠀⠀⠀⠀⠀⠀⠀⠀⢕⢐⠁⢸⣿⣿⣿⣿⣿⣿⣿⣿⣿⣿⣿⣿⣿⣿⣿⣿⣿⣿⣿⣿⣿⣿⣿⣿⣿⣿⣿⣿⣿⣿⣿⣿⢕⢕⢕⣱⢏⢕⢕⢕⢕⢕⢕⡕⢕⢕⢕⢸⢿⢕⠀⠀⠀⠀⠀⠀⠀⠀⠀⠀⠀⠀</a:t>
            </a:r>
            <a:br/>
            <a:r>
              <a:t>⠀⠀⠀⠀⠀⠀⠀⠀⠀⠀⠀⠀⠐⠀⠀⢕⢕⠐⢸⣿⣿⣿⣿⣿⣿⣿⣿⣿⣿⣿⣿⣿⣿⣿⣿⣿⣿⣿⣿⣿⣿⣿⣿⣿⣿⣿⣿⣿⣿⣿⣿⢕⢕⢕⢕⢕⢕⢕⢕⢕⢕⢕⢜⢇⢕⢅⢸⣿⢕⠀⠀⠀⠀⠀⠀⠀⠀⠀⠀⠀⠀</a:t>
            </a:r>
            <a:br/>
            <a:r>
              <a:t>⠀⠀⠀⠀⠀⠀⠀⠀⠀⠀⠀⢔⢔⢔⢔⢕⢅⢔⢸⣿⣿⣿⣿⣿⣿⣿⣿⣿⣿⣿⣿⣿⣿⡿⢿⣿⣿⣿⣿⣿⣿⣿⣿⣿⣿⣿⣿⣿⣿⣿⣿⢑⢕⢕⢕⢕⢕⣕⣕⣕⣕⣕⣕⣘⢇⢕⢺⣿⢕⠀⠀⠀⠀⠀⠀⠀⠀⠀⠀⠀⠀</a:t>
            </a:r>
            <a:br/>
            <a:r>
              <a:t>⠀⠀⠀⠀⠀⠀⠀⠀⠀⠀⠀⠱⢕⢱⢵⢕⢕⢕⢸⣿⣿⣿⣿⣿⣿⣿⣿⣿⣿⣿⣿⣿⣏⢕⡕⢕⣿⣿⣿⣿⣿⣿⣿⣿⣿⣿⣿⣿⣿⣿⣿⢕⢕⢕⢕⢕⢕⢕⢕⢕⢕⢕⢕⢕⢕⢕⢸⡕⢕⠀⠀⠀⠀⠀⠀⠀⠀⠀⠀⠀⠀</a:t>
            </a:r>
            <a:br/>
            <a:r>
              <a:t>⠀⠀⠀⠀⠀⠀⠀⠀⠀⠀⠀⢔⢔⢔⢅⡕⢕⢕⢸⣿⣿⣿⣿⣿⣿⣿⣿⣿⣿⣿⣿⣿⣿⢹⢗⣿⣿⣿⣿⣿⣿⣿⣿⣿⣿⣿⣿⣿⣿⣿⢿⢕⣕⣑⣕⣕⣕⣕⣕⣕⣕⣕⣕⣕⣕⣕⣿⡇⣕⠀⠀⠀⠀⠀⠀⠀⠀⠀⠀⠀⠀</a:t>
            </a:r>
            <a:br/>
            <a:r>
              <a:t>⠀⠀⠀⠀⠀⠀⠀⠀⠀⠀⠀⢕⢕⢕⢕⣇⢕⢕⢕⣿⣿⣿⣿⣿⣿⣿⣿⣿⣿⣿⣿⡿⢟⢕⢜⢻⣿⣿⣿⣿⣿⣿⣿⣿⣿⣿⣿⣿⣿⣯⢝⡝⢝⢝⢝⢙⢙⠙⢙⢙⢙⢙⠝⠙⠙⠙⣿⡕⠙⠀⠀⠀⠀⠀⠀⠀⠀⠀⠀⠀⠀</a:t>
            </a:r>
            <a:br/>
            <a:r>
              <a:t>⠀⠀⠀⠀⠀⠀⠀⠀⠀⠀⠀⢕⡕⢇⢕⣿⢇⢕⢕⣿⣿⣿⣿⣿⣿⣿⣿⣿⣿⣿⣿⣧⣮⣕⣵⣿⢟⣻⣿⣿⣿⣿⣿⣿⣿⣿⣿⣿⣿⣿⣟⣟⣗⣗⣖⣖⣖⣖⣖⣖⢗⣗⢖⢖⢖⢖⢟⢇⢔⠀⠀⠀⠀⠀⠀⠀⠀⠀⠀⠀⠀</a:t>
            </a:r>
            <a:br/>
            <a:r>
              <a:t>⠀⠀⠀⠀⠀⠀⠀⠀⠀⠀⠀⢕⢕⢗⢕⡯⢕⢕⢕⣿⣿⣿⣿⣿⣿⣿⣿⣿⣿⣿⣿⣿⣿⣿⣿⡏⣾⣾⣿⣿⣿⣿⣿⣿⣿⣿⣿⣿⣿⣿⣿⣿⣿⣿⣿⣿⣿⣯⣽⣿⣿⣽⣽⣽⣿⣽⣯⣿⣿⠀⠀⠀⠀⠀⠀⠀⠀⠀⠀⠀⠀</a:t>
            </a:r>
            <a:br/>
            <a:r>
              <a:t>⠀⠀⠀⠀⠀⠀⠀⠀⠀⠀⠀⢝⢝⢝⢗⣟⢞⢣⢕⣿⣿⣿⣿⣿⣿⣿⣿⣿⣿⣿⣿⣿⣿⣿⡟⢕⢿⡇⣿⣿⣿⣿⣿⣿⣿⣿⣿⣿⣿⣿⣿⣿⣿⣿⣿⣿⣿⣿⣿⣿⣿⣿⣿⣿⣿⣿⣿⣿⣿⠀⠀⠀⠀⠀⠀⠀⠀⠀⠀⠀⠀</a:t>
            </a:r>
            <a:br/>
            <a:r>
              <a:t>⠀⠀⠀⠀⠀⠀⠀⠀⠀⠀⠀⠕⢕⢕⢕⢝⢕⢱⢕⣿⣿⣿⣿⣿⣿⣿⣿⣿⣿⣿⣿⣿⣿⣿⣧⢕⢜⢳⢿⣿⣿⣿⣿⣿⣿⣿⣿⣿⣿⣿⣿⣿⣿⣿⣿⣿⣿⣿⣿⣿⣿⣿⣿⣿⣿⣿⣿⣿⣿⠀⠀⠀⠀⠀⠀⠀⠀⠀⠀⠀⠀</a:t>
            </a:r>
            <a:br/>
            <a:r>
              <a:t>⠀⠀⠀⠀⠀⠀⠀⠀⠀⠀⠀⢕⢕⢕⢕⢕⢕⢕⢕⣿⣿⣿⣿⣿⣿⣿⣿⣿⣿⣿⣿⣿⣿⣿⣿⣿⣕⢕⣾⣿⣿⣿⣿⣿⣿⣿⣿⣿⣿⣿⣿⣿⣿⣿⣿⣿⣿⣿⣿⣿⣿⣿⣿⣿⣿⣿⣿⣿⣿⠀⠀⠀⠀⠀⠀⠀⠀⠀⠀⠀⠀</a:t>
            </a:r>
            <a:br/>
            <a:r>
              <a:t>⠀⠀⠀⠀⠀⠀⠀⠀⠀⠀⠀⢕⢕⢕⢕⢕⢕⢕⢕⣿⣿⣿⣿⣿⣿⣿⣿⣿⣿⣿⣿⣿⣿⣿⣿⣿⣿⣿⣿⣿⣿⣿⣿⣿⣿⣿⣿⣿⣿⣿⣿⣿⣿⣿⣿⣿⣿⣿⣿⣿⣿⣿⣿⣿⣿⣿⣿⣿⣿⠀⠀⠀⠀⠀⠀⠀⠀⠀⠀⠀⠀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⠀⠀⠀⠀⠀⠀⠀⠀⠀⠀⠀⢕⢕⢕⢕⢕⢱⢱⢕⣿⣿⣿⣿⣿⣿⣿⣿⣿⣿⣿⣿⣿⣿⣿⣿⣿⣿⣿⣿⣿⣿⣿⣿⣿⣿⣿⣿⣿⣿⣿⣿⣿⣿⣿⣿⣿⣿⣿⣿⣿⣿⣿⣿⣿⣿⣿⣿⣿⣿⠀⠀⠀⠀⠀⠀⠀⠀⠀⠀⠀⠀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⠀⠀⠀⠀⠀⠀⠀⠀⠀⠀⠀⢕⣕⣕⣕⡕⢇⢸⢕⣿⣿⣿⣿⣿⣿⣿⣿⣿⣿⣿⣿⣿⣿⣿⣿⣿⣿⣿⣿⣿⣿⣿⣿⣿⣿⣿⣿⣿⣿⣿⣿⣿⣿⣿⣿⣿⣿⣿⣿⣿⣿⣿⣿⣿⣿⣿⣿⣿⣿⠀⠀⠀⠀⠀⠀⠀⠀⠀⠀⠀⠀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⠀⠀⠀⠀⠀⠀⠀⠀⠀⠀⠀⢝⢝⢕⢕⢜⢗⢸⢕⣿⣿⣿⣯⣿⣿⣿⣿⣿⣿⣿⣿⣿⣿⣿⣿⣿⣿⣿⣿⣿⣿⣿⣿⣿⣿⣿⣿⣿⣿⣿⣿⣿⣿⣿⣿⣿⣿⣿⣿⣿⣿⣿⣿⣿⣿⣿⣿⣿⣿⠀⠀⠀⠀⠀⠀⠀⠀⠀⠀⠀⠀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⠀⠀⠀⠀⠀⠀⠀⠀⠀⠀⠀⢕⢝⢕⢕⢕⢇⢸⢕⣿⣿⣿⣿⣿⣿⣿⣿⣿⣿⣿⣿⣿⣿⣿⣿⣿⣿⣿⣿⣿⣿⣿⣿⣿⣿⣿⣿⣿⣿⣿⣿⣿⣿⣿⣿⣿⣿⣿⣿⣿⣿⣿⣿⣿⣿⣿⣿⣿⣿⠀⠀⠀⠀⠀⠀⠀⠀⠀⠀⠀⠀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⠀⠀⠀⠀⠀⠀⠀⠀⠀⠀⠀⢱⢇⢱⢕⢕⢜⢱⢕⣿⣿⣿⣿⣿⣿⣿⣿⣿⣿⣿⣿⣿⣿⣿⣿⣿⣿⣿⣿⣿⣿⣿⣿⣿⣿⣿⣿⣿⣿⣿⣿⣿⣿⣿⣿⣿⣿⣿⣿⣿⣿⣿⣿⣿⣿⣿⣿⣿⣿⠀⠀⠀⠀⠀⠀⠀⠀⠀⠀⠀⠀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⠀⠀⠀⠀⠀⠀⠀⠀⠀⠀⠀⢜⢝⢕⢕⢸⢕⢕⢕⣿⣿⣿⣿⣿⣿⣿⣿⣿⣿⣿⣿⣿⣿⣿⣿⣿⣿⣿⣿⣿⣿⣿⣿⣿⣿⣿⣿⣿⣿⣿⣿⣿⣿⣿⣿⣿⣿⣿⣿⣿⣿⣿⣿⣿⣿⣿⣿⣿⣿⠀⠀⠀⠀⠀⠀⠀⠀⠀⠀⠀⠀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⠀⠀⠀⠀⠀⠀⠀⠀⠀⠀⠀⣱⣵⣵⣵⣵⣕⢸⢕⣿⣿⣿⣿⣿⣿⣿⣿⣿⣿⣿⣿⣿⣿⣿⣿⣿⣿⣿⣿⣿⣿⣿⣿⣿⣿⣿⣿⣿⣿⣿⣿⣿⣿⣿⣿⣿⣿⣿⣿⣿⣿⣿⣿⣿⣿⣿⣿⣿⣿⠀⠀⠀⠀⠀⠀⠀⠀⠀⠀⠀⠀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⠀⠀⠀⠀⠀⠀⠀⠀⠀⠀⠀⠛⠛⠛⠛⠃⠑⠘⠑⠛⠛⠛⠛⠛⠛⠛⠛⠛⠛⠛⠛⠛⠛⠛⠛⠛⠛⠛⠛⠛⠛⠛⠛⠛⠛⠛⠛⠛⠛⠛⠛⠛⠛⠛⠛⠛⠛⠛⠛⠛⠛⠛⠛⠛⠛⠛⠛⠛⠛⠀⠀⠀⠀⠀⠀⠀⠀⠀⠀⠀⠀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⠀⠀⠀⠀⠀⠀⠀⠀⠀⠀⠀⠁⠑⠑⠑⢕⠕⠀⢸⣿⣿⣿⣿⣿⣿⣿⣿⣿⣿⣿⣿⣿⣿⣿⣿⣿⣿⣿⣿⣿⣿⣿⣿⣿⣿⣿⣿⣿⣿⣿⣿⡇⢕⢕⢕⢕⢕⢕⢕⢕⢕⢕⢕⢕⢕⠀⠀⣿⡇⠀⠀⠀⠀⠀⠀⠀⠀⠀⠀⠀⠀</a:t>
            </a:r>
            <a:br/>
            <a:r>
              <a:t>⠀⠀⠀⠀⠀⠀⠀⠀⠀⠀⠀⠀⠀⠀⠀⢄⠀⢔⢸⣿⣿⣿⣿⣿⣿⣿⣿⣿⣿⣿⣿⣿⣿⣿⣿⣿⣿⣿⣿⣿⣿⣿⣿⣿⣿⣿⣿⣿⣿⣿⣿⡇⢕⢕⢕⢕⡕⢕⢕⡕⢱⡕⢕⢕⢕⠀⢄⣿⡇⠀⠀⠀⠀⠀⠀⠀⠀⠀⠀⠀⠀</a:t>
            </a:r>
            <a:br/>
            <a:r>
              <a:t>⠀⠀⠀⠀⠀⠀⠀⠀⠀⠀⠀⠀⠀⠀⠀⢕⢀⢕⢸⣿⣿⣿⣿⣿⣿⣿⣿⣿⣿⣿⣿⣿⣿⣿⣿⣿⣿⣿⣿⣿⣿⣿⣿⣿⣿⣿⣿⣿⣿⣿⣿⢕⢕⢕⢱⢎⢕⢕⢕⢜⢕⢜⣕⢕⢕⠁⢱⢟⢇⠀⠀⠀⠀⠀⠀⠀⠀⠀⠀⠀⠀</a:t>
            </a:r>
            <a:br/>
            <a:r>
              <a:t>⠀⠀⠀⠀⠀⠀⠀⠀⠀⠀⠀⠀⠔⠀⠀⢕⢕⠐⢜⣿⣿⣿⣿⣿⣿⣿⣿⣿⣿⣿⣿⣿⣿⣿⣿⣿⣿⣿⣿⣿⣿⣿⣿⣿⣿⣿⣿⣿⣿⣿⣿⢕⢕⢕⢇⢕⢕⢕⢕⢕⢕⢕⢜⢇⢕⠅⢸⣿⢕⠀⠀⠀⠀⠀⠀⠀⠀⠀⠀⠀⠀</a:t>
            </a:r>
            <a:br/>
            <a:r>
              <a:t>⠀⠀⠀⠀⠀⠀⠀⠀⠀⠀⠀⢔⢔⢔⢔⢕⢄⢔⢕⣿⣿⣿⣿⣿⣿⣿⣿⣿⣿⣿⣿⣿⣿⡿⣿⣿⣿⣿⣿⣿⣿⣿⣿⣿⣿⣿⣿⣿⣿⣿⣿⢕⢕⢕⢕⢕⢕⢕⣕⣕⣕⣕⣕⣜⢇⢕⢺⣿⢕⠀⠀⠀⠀⠀⠀⠀⠀⠀⠀⠀⠀</a:t>
            </a:r>
            <a:br/>
            <a:r>
              <a:t>⠀⠀⠀⠀⠀⠀⠀⠀⠀⠀⠀⠱⢕⢱⢵⢕⢕⢕⢕⣿⣿⣿⣿⣿⣿⣿⣿⣿⣿⣿⣿⣿⣇⢕⢕⣝⣿⣿⣿⣿⣿⣿⣿⣿⣿⣿⣿⣿⣿⣿⣿⢕⢕⢕⢕⢕⢕⢕⢕⢕⢕⢕⢕⢕⢕⢕⢸⡿⢕⠀⠀⠀⠀⠀⠀⠀⠀⠀⠀⠀⠀</a:t>
            </a:r>
            <a:br/>
            <a:r>
              <a:t>⠀⠀⠀⠀⠀⠀⠀⠀⠀⠀⠀⢔⢔⢔⢕⡕⢕⢕⢕⣿⣿⣿⣿⣿⣿⣿⣿⣿⣿⣿⣿⣿⢏⢽⣽⣿⣿⣿⣿⣿⣿⣿⣿⣿⣿⣿⣿⣿⣿⣿⢿⢑⣕⣑⣕⣕⣕⣕⣕⣕⣕⣕⣕⣕⣕⣕⣸⡏⢕⠀⠀⠀⠀⠀⠀⠀⠀⠀⠀⠀⠀</a:t>
            </a:r>
            <a:br/>
            <a:r>
              <a:t>⠀⠀⠀⠀⠀⠀⠀⠀⠀⠀⠀⢕⢕⢕⢕⣇⢕⢕⢕⣿⣿⣿⣿⣿⣿⣿⣿⣿⣿⣿⣿⢿⢕⢕⢝⣿⣿⣿⣿⣿⣿⣿⣿⣿⣿⣿⣿⣿⣿⣯⢝⢝⢝⢙⢝⢙⢙⠙⠙⠙⢙⢙⠙⠙⠙⠙⣻⡏⠙⠀⠀⠀⠀⠀⠀⠀⠀⠀⠀⠀⠀</a:t>
            </a:r>
            <a:br/>
            <a:r>
              <a:t>⠀⠀⠀⠀⠀⠀⠀⠀⠀⠀⠀⢕⡕⢕⢕⢝⢇⢕⢕⣿⣿⣿⣿⣿⣿⣿⣿⣿⣿⣿⣿⣵⣇⣱⣾⡿⡝⣿⣿⣿⣿⣿⣿⣿⣿⣿⣿⣿⣿⣯⢟⣏⣕⣗⣗⣗⣖⣖⣖⢖⢗⢖⢖⢖⢖⢖⢟⢇⢔⠀⠀⠀⠀⠀⠀⠀⠀⠀⠀⠀⠀</a:t>
            </a:r>
            <a:br/>
            <a:r>
              <a:t>⠀⠀⠀⠀⠀⠀⠀⠀⠀⠀⠀⢕⢝⢕⢕⢸⢕⢕⢕⣿⣿⣿⣿⣿⣿⣿⣿⣿⣿⣿⣿⣿⣿⣿⣿⢱⣏⣻⣿⣿⣿⣿⣿⣿⣿⣿⣿⣿⣿⣿⣿⣿⣿⣿⣿⣿⣿⣽⣽⣽⣽⣿⣿⣿⣿⣯⣽⣿⣿⠀⠀⠀⠀⠀⠀⠀⠀⠀⠀⠀⠀</a:t>
            </a:r>
            <a:br/>
            <a:r>
              <a:t>⠀⠀⠀⠀⠀⠀⠀⠀⠀⠀⠀⢕⢕⢕⢕⡞⢗⢱⢕⣿⣿⣿⣿⣿⣿⣿⣿⣿⣿⣿⣿⣿⣿⣿⣏⢸⣿⢸⣿⣿⣿⣿⣿⣿⣿⣿⣿⣿⣿⣿⣿⣿⣿⣿⣿⣿⣿⣿⣿⣿⣿⣿⣿⣿⣿⣿⣿⣿⣿⠀⠀⠀⠀⠀⠀⠀⠀⠀⠀⠀⠀</a:t>
            </a:r>
            <a:br/>
            <a:r>
              <a:t>⠀⠀⠀⠀⠀⠀⠀⠀⠀⠀⠀⠕⠕⢕⢕⢏⢕⢱⢕⣿⣿⣿⣿⣿⣿⣿⣿⣿⣿⣿⣿⣿⣿⣿⣿⡣⡟⢼⣿⣿⣿⣿⣿⣿⣿⣿⣿⣿⣿⣿⣿⣿⣿⣿⣿⣿⣿⣿⣿⣿⣿⣿⣿⣿⣿⣿⣿⣿⣿⠀⠀⠀⠀⠀⠀⠀⠀⠀⠀⠀⠀</a:t>
            </a:r>
            <a:br/>
            <a:r>
              <a:t>⠀⠀⠀⠀⠀⠀⠀⠀⠀⠀⠀⢕⢕⢕⢕⢕⢕⢕⢕⢺⣿⣿⣿⣿⣿⣿⣿⣿⣿⣿⣿⣿⣿⣿⣿⣷⣎⣷⣿⣿⣿⣿⣿⣿⣿⣿⣿⣿⣿⣿⣿⣿⣿⣿⣿⣿⣿⣿⣿⣿⣿⣿⣿⣿⣿⣿⣿⣿⣿⠀⠀⠀⠀⠀⠀⠀⠀⠀⠀⠀⠀</a:t>
            </a:r>
            <a:br/>
            <a:r>
              <a:t>⠀⠀⠀⠀⠀⠀⠀⠀⠀⠀⠀⢕⢕⢕⢕⢕⢕⢕⢕⣾⣿⣿⣿⣿⣿⣿⣿⣿⣿⣿⣿⣿⣿⣿⣿⣿⣿⣿⣿⣿⣿⣿⣿⣿⣿⣿⣿⣿⣿⣿⣿⣿⣿⣿⣿⣿⣿⣿⣿⣿⣿⣿⣿⣿⣿⣿⣿⣿⣿⠀⠀⠀⠀⠀⠀⠀⠀⠀⠀⠀⠀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⠀⠀⠀⠀⠀⠀⠀⠀⠀⠀⠀⢕⢕⢕⢕⢸⢱⢕⢕⢸⣿⣿⣿⣟⣿⣿⣿⣿⣿⣻⣿⣿⣿⣿⣿⣿⣿⣿⣿⣿⣿⣿⣿⣿⣿⣿⣿⣿⣿⣿⣿⣿⣿⣿⣿⣿⣿⣿⣿⣿⣿⣿⣿⣿⣿⣿⣿⣿⣿⠀⠀⠀⠀⠀⠀⠀⠀⠀⠀⠀⠀</a:t>
            </a:r>
            <a:br/>
            <a:r>
              <a:t>⠀⠀⠀⠀⠀⠀⠀⠀⠀⠀⠀⢕⢕⣕⢕⢸⢎⢕⢕⢸⣿⣿⣿⣿⣿⣿⣿⣿⣿⣿⣿⣿⣿⣿⣿⣿⣿⣿⣿⣿⣿⣿⣿⣿⣿⣿⣿⣿⣿⣿⣿⣿⣿⣿⣿⣿⣿⣿⣿⣿⣿⣿⣿⣿⣿⣿⣿⣿⣿⠀⠀⠀⠀⠀⠀⠀⠀⠀⠀⠀⠀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⠀⠀⠀⠀⠀⠀⠀⠀⠀⠀⠀⢝⢝⢝⡱⢕⢗⢕⢕⣸⣿⣿⣿⣿⣿⣿⣿⣿⣿⣿⣿⣿⣿⣿⣿⣿⣿⣿⣿⣿⣿⣿⣿⣿⣿⣿⣿⣿⣿⣿⣿⣿⣿⣿⣿⣿⣿⣿⣿⣿⣿⣿⣿⣿⣿⣿⣿⣿⣿⠀⠀⠀⠀⠀⠀⠀⠀⠀⠀⠀⠀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⠀⠀⠀⠀⠀⠀⠀⠀⠀⠀⠀⢕⢜⢕⢕⢱⢇⢜⢕⣿⣿⣿⣿⣿⣿⣿⣿⣿⣿⣿⣿⣿⣿⣿⣿⣿⣿⣿⣿⣿⣿⣿⣿⣿⣿⣿⣿⣿⣿⣿⣿⣿⣿⣿⣿⣿⣿⣿⣿⣿⣿⣿⣿⣿⣿⣿⣿⣿⣿⠀⠀⠀⠀⠀⠀⠀⠀⠀⠀⠀⠀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⠀⠀⠀⠀⠀⠀⠀⠀⠀⠀⠀⢱⢇⢱⡕⢸⢜⢕⡕⣿⣿⣿⣿⣿⣿⣿⣿⣿⣿⣿⣿⣿⣿⣿⣿⣿⣿⣿⣿⣿⣿⣿⣿⣿⣿⣿⣿⣿⣿⣿⣿⣿⣿⣿⣿⣿⣿⣿⣿⣿⣿⣿⣿⣿⣿⣿⣿⣿⣿⠀⠀⠀⠀⠀⠀⠀⠀⠀⠀⠀⠀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⠀⠀⠀⠀⠀⠀⠀⠀⠀⠀⠀⢜⢇⢕⢇⢸⢕⢕⢕⢹⣿⣿⣿⣿⣿⣿⣿⣿⣿⣿⣿⣿⣿⣿⣿⣿⣿⣿⣿⣿⣿⣿⣿⣿⣿⣿⣿⣿⣿⣿⣿⣿⣿⣿⣿⣿⣿⣿⣿⣿⣿⣿⣿⣿⣿⣿⣿⣿⣿⠀⠀⠀⠀⠀⠀⠀⠀⠀⠀⠀⠀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⠀⠀⠀⠀⠀⠀⠀⠀⠀⠀⠀⣕⣵⣵⣵⣼⣕⢕⢕⢾⣿⣿⣿⣿⣿⣿⣿⣿⣿⣿⣿⣿⣿⣿⣿⣿⣿⣿⣿⣿⣿⣿⣿⣿⣿⣿⣿⣿⣿⣿⣿⣿⣿⣿⣿⣿⣿⣿⣿⣿⣿⣿⣿⣿⣿⣿⣿⣿⣿⠀⠀⠀⠀⠀⠀⠀⠀⠀⠀⠀⠀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⠀⠀⠀⠀⠀⠀⠀⠀⠀⠀⠀⠛⠛⠛⠛⠛⠑⠑⠑⠘⠛⠛⠛⠛⠛⠛⠛⠛⠛⠛⠛⠛⠛⠛⠛⠛⠛⠛⠛⠛⠛⠛⠛⠛⠛⠛⠛⠛⠛⠛⠛⠛⠛⠛⠛⠛⠛⠛⠛⠛⠛⠛⠛⠛⠛⠛⠛⠛⠛⠀⠀⠀⠀⠀⠀⠀⠀⠀⠀⠀⠀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⠀⠀⠀⠀⠀⠀⠀⠀⠀⠀⠀⠁⠑⠑⠑⠅⢕⠀⢜⣿⣿⣿⣿⣿⣿⣿⣿⣿⣿⣿⣿⣿⣿⣿⣿⣿⣿⣿⣿⣿⣿⣿⣿⣿⣿⣿⣿⣿⣿⣿⣿⡇⢕⢕⢕⢕⢕⢕⢕⢕⢕⢕⢕⢕⢕⠀⠀⣿⡇⠀⠀⠀⠀⠀⠀⠀⠀⠀⠀⠀⠀</a:t>
            </a:r>
            <a:br/>
            <a:r>
              <a:t>⠀⠀⠀⠀⠀⠀⠀⠀⠀⠀⠀⠀⠀⠀⠀⢄⠐⢔⢕⣿⣿⣿⣿⣿⣿⣿⣿⣿⣿⣿⣿⣿⣿⣿⣿⣿⣿⣿⣿⣿⣿⣿⣿⣿⣿⣿⣿⣿⣿⣿⣿⡇⢕⢕⢕⢕⡱⢕⢕⢕⢕⡕⢕⢕⢕⠀⢀⣿⡇⠀⠀⠀⠀⠀⠀⠀⠀⠀⠀⠀⠀</a:t>
            </a:r>
            <a:br/>
            <a:r>
              <a:t>⠀⠀⠀⠀⠀⠀⠀⠀⠀⠀⠀⠀⠀⠀⠀⢕⢔⠕⢕⣿⣿⣿⣿⣿⣿⣿⣿⣿⣿⣿⣿⣿⣿⣿⣿⣿⣿⣿⣿⣿⣿⣿⣿⣿⣿⣿⣿⣿⣿⣿⣿⡇⢕⢕⢕⢞⢕⢜⢕⢕⢕⢜⢇⢕⢕⠅⢕⡿⡇⠀⠀⠀⠀⠀⠀⠀⠀⠀⠀⠀⠀</a:t>
            </a:r>
            <a:br/>
            <a:r>
              <a:t>⠀⠀⠀⠀⠀⠀⠀⠀⠀⠀⠀⠀⠔⠀⠀⢕⢕⠁⢕⣿⣿⣿⣿⣿⣿⣿⣿⣿⣿⣿⣿⣿⣿⣿⣿⣿⣿⣿⣿⣿⣿⣿⣿⣿⣿⣿⣿⣿⣿⣿⣿⡇⢕⢕⢎⢕⢕⢕⢕⢕⢜⢕⢜⢧⢕⢕⢜⣿⡇⠀⠀⠀⠀⠀⠀⠀⠀⠀⠀⠀⠀</a:t>
            </a:r>
            <a:br/>
            <a:r>
              <a:t>⠀⠀⠀⠀⠀⠀⠀⠀⠀⠀⠀⢔⢔⢔⢔⢕⢁⢀⢕⣿⣿⣿⣿⣿⣿⣿⣿⣿⣿⣿⣿⣿⣿⣿⣿⣿⣿⣿⣿⣿⣿⣿⣿⣿⣿⣿⣿⣿⣿⣿⣿⡇⢕⢕⢕⢕⢕⢕⣕⣕⣕⣕⣕⣕⢇⢕⢸⣿⢇⠀⠀⠀⠀⠀⠀⠀⠀⠀⠀⠀⠀</a:t>
            </a:r>
            <a:br/>
            <a:r>
              <a:t>⠀⠀⠀⠀⠀⠀⠀⠀⠀⠀⠀⠱⢕⢕⢱⢕⢕⢕⢕⣿⣿⣿⣿⣿⣿⣿⣿⣿⣿⣿⣿⡏⢕⢜⢝⣿⣿⣿⣿⣿⣿⣿⣿⣿⣿⣿⣿⣿⣿⣿⣿⡇⢕⢕⢕⢕⢕⢕⢕⢕⢕⢕⢕⢕⢕⢕⢸⣿⢕⠀⠀⠀⠀⠀⠀⠀⠀⠀⠀⠀⠀</a:t>
            </a:r>
            <a:br/>
            <a:r>
              <a:t>⠀⠀⠀⠀⠀⠀⠀⠀⠀⠀⠀⢔⢔⢔⢕⢕⢕⢕⢕⣿⣿⣿⣿⣿⣿⣿⣿⣿⣿⣿⣿⡇⡷⣕⣿⣿⣿⣿⣿⣿⣿⣿⣿⣿⣿⣿⣿⣿⣿⣿⢿⢕⣕⣕⣕⣕⣕⣕⣕⣕⣕⣕⣕⣕⣕⣕⣸⣟⣕⠀⠀⠀⠀⠀⠀⠀⠀⠀⠀⠀⠀</a:t>
            </a:r>
            <a:br/>
            <a:r>
              <a:t>⠀⠀⠀⠀⠀⠀⠀⠀⠀⠀⠀⢕⢕⢕⢕⢕⢕⢕⢕⣿⣿⣿⣿⣿⣿⣿⣿⣿⣿⣿⣿⢕⢕⢝⢿⣿⣿⣿⣿⣿⣿⣿⣿⣿⣿⣿⣿⣿⣿⣯⡝⢟⢏⢏⢝⢙⢙⢙⢙⠙⢙⠛⢛⠛⠙⠙⢻⢏⠙⠀⠀⠀⠀⠀⠀⠀⠀⠀⠀⠀⠀</a:t>
            </a:r>
            <a:br/>
            <a:r>
              <a:t>⠀⠀⠀⠀⠀⠀⠀⠀⠀⠀⠀⢕⢕⢕⢕⢸⢗⢕⢕⢺⣿⣿⣿⣿⣿⣿⣿⣿⣿⣿⣕⢕⢕⣵⣿⢟⢿⣿⣿⣿⣿⣿⣿⣿⣿⣿⣿⣿⣿⣿⢟⣏⣕⡕⡗⢗⢖⢖⢖⢖⢖⢗⢖⢆⢔⢖⢜⢏⢔⠀⠀⠀⠀⠀⠀⠀⠀⠀⠀⠀⠀</a:t>
            </a:r>
            <a:br/>
            <a:r>
              <a:t>⠀⠀⠀⠀⠀⠀⠀⠀⠀⠀⠀⢕⢜⢕⢕⢸⢕⢕⢕⢾⣿⣿⣿⣿⣿⣿⣿⣿⣿⣿⣿⣿⣿⣿⡏⡕⣸⣿⣿⣿⣿⣿⣿⣿⣿⣿⣿⣿⣿⣷⣿⣿⣿⣿⣿⣯⣽⣽⣽⣽⣽⣿⣿⣿⣿⣿⣿⣿⣿⠀⠀⠀⠀⠀⠀⠀⠀⠀⠀⠀⠀</a:t>
            </a:r>
            <a:br/>
            <a:r>
              <a:t>⠀⠀⠀⠀⠀⠀⠀⠀⠀⠀⠀⢕⢕⢕⢕⡞⢗⢕⢕⢸⣿⣿⣿⣿⣿⣿⣿⣿⣿⣿⣿⣿⣿⣿⡵⣿⢸⣿⣿⣿⣿⣿⣿⣿⣿⣿⣿⣿⣿⣿⣿⣿⣿⣿⣿⣿⣿⣿⣿⣿⣽⣽⣿⣿⣾⣿⣽⣿⣿⠀⠀⠀⠀⠀⠀⠀⠀⠀⠀⠀⠀</a:t>
            </a:r>
            <a:br/>
            <a:r>
              <a:t>⠀⠀⠀⠀⠀⠀⠀⠀⠀⠀⠀⠕⢕⢕⢜⢇⢕⡕⢕⢸⣿⣿⣿⣿⣿⣿⣿⣿⣿⣿⣿⣿⣿⣿⣷⣿⡾⣿⣿⣿⣿⣿⣿⣿⣿⣿⣿⣿⣿⣿⣿⣿⣿⣿⣿⣿⣿⣿⣿⣿⣿⣿⣿⣿⣿⣿⣿⣿⣿⠀⠀⠀⠀⠀⠀⠀⠀⠀⠀⠀⠀</a:t>
            </a:r>
            <a:br/>
            <a:r>
              <a:t>⠀⠀⠀⠀⠀⠀⠀⠀⠀⠀⠀⢔⢕⢕⢕⢸⢕⢕⢕⢸⣿⣿⣿⣿⣿⣿⣿⣿⣿⣿⣿⣿⣿⣿⣾⣿⣿⣿⣿⣿⣿⣿⣿⣿⣿⣿⣿⣿⣿⣿⣿⣿⣿⣿⣿⣿⣿⣿⣿⣿⣿⣿⣿⣿⣻⣿⣿⣿⣿⠀⠀⠀⠀⠀⠀⠀⠀⠀⠀⠀⠀</a:t>
            </a:r>
            <a:br/>
            <a:r>
              <a:t>⠀⠀⠀⠀⠀⠀⠀⠀⠀⠀⠀⢕⢕⢕⢕⢸⢕⢕⢕⢸⣿⣿⣿⣿⣿⣿⣿⣿⢿⣿⣿⣿⣿⣿⣿⣿⣿⣿⣿⣿⣿⣿⣿⣿⣿⣿⣿⣿⣿⣿⣿⣿⣿⣿⣿⣿⣿⣿⣿⣿⣿⣿⣿⣿⣿⣿⣿⣿⣿⠀⠀⠀⠀⠀⠀⠀⠀⠀⠀⠀⠀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⠀⠀⠀⠀⠀⠀⠀⠀⠀⠀⠀⢕⢕⢕⢕⢸⢱⢕⢕⢸⣿⣿⢿⣿⣿⣿⣿⣿⣿⣿⣿⣿⣿⣿⣿⣿⣿⣿⣿⣿⣿⣿⣿⣿⣿⣿⣿⣿⣿⣿⣿⣿⣿⣿⣿⣿⣿⣿⣿⣿⣿⣿⣿⣿⣿⣿⣿⣿⣿⠀⠀⠀⠀⠀⠀⠀⠀⠀⠀⠀⠀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⠀⠀⠀⠀⠀⠀⠀⠀⠀⠀⠀⢕⢕⢕⢕⢸⢎⢕⢕⢸⣿⣿⣿⣿⣿⣿⣿⣿⣿⣿⣿⣿⣿⣿⣿⣿⣿⣿⣿⣿⣿⣿⣿⣿⣿⣿⣿⣿⣿⣿⣿⣿⣿⣿⣿⣿⣿⣿⣿⣿⣿⣿⣿⣿⣿⣿⣿⣿⣿⠀⠀⠀⠀⠀⠀⠀⠀⠀⠀⠀⠀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⠀⠀⠀⠀⠀⠀⠀⠀⠀⠀⠀⢝⢝⢝⢝⢜⢇⢕⢕⢸⣿⣿⣿⣿⣿⣿⣿⣿⣿⣿⣿⣿⣿⣿⣿⣿⣿⣿⣿⣿⣿⣿⣿⣿⣿⣿⣿⣿⣿⣿⣿⣿⣿⣿⣿⣿⣿⣿⣿⣿⣿⣿⣿⣿⣿⣿⣿⣿⣿⠀⠀⠀⠀⠀⠀⠀⠀⠀⠀⠀⠀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⠀⠀⠀⠀⠀⠀⠀⠀⠀⠀⠀⢕⢜⢕⢕⢕⢕⢕⢕⢸⣿⣿⣿⣿⣿⣿⣿⣿⣿⣿⣿⣿⣿⣿⣿⣿⣿⣿⣿⣿⣿⣿⣿⣿⣿⣿⣿⣿⣿⣿⣿⣿⣿⣿⣿⣿⣿⣿⣿⣿⣿⣿⣿⣿⣿⣿⣿⣿⣿⠀⠀⠀⠀⠀⠀⠀⠀⠀⠀⠀⠀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⠀⠀⠀⠀⠀⠀⠀⠀⠀⠀⠀⢱⡷⡱⡕⢸⢕⢇⢕⢸⣿⣿⣿⣿⣿⣿⣿⣿⣿⣿⣿⣿⣿⣿⣿⣿⣿⣿⣿⣿⣿⣿⣿⣿⣿⣿⣿⣿⣿⣿⣿⣿⣿⣿⣿⣿⣿⣿⣿⣿⣿⣿⣿⣿⣿⣿⣿⣿⣿⠀⠀⠀⠀⠀⠀⠀⠀⠀⠀⠀⠀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⠀⠀⠀⠀⠀⠀⠀⠀⠀⠀⠀⢕⢎⢇⢇⢸⢕⢕⢕⢸⣿⣿⣿⣿⣿⣿⣿⣿⣿⣿⣿⣿⣿⣿⣿⣿⣿⣿⣿⣿⣿⣿⣿⣿⣿⣿⣿⣿⣿⣿⣿⣿⣿⣿⣿⣿⣿⣿⣿⣿⣿⣿⣿⣿⣿⣿⣿⣿⣿⠀⠀⠀⠀⠀⠀⠀⠀⠀⠀⠀⠀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⠀⠀⠀⠀⠀⠀⠀⠀⠀⠀⠀⢕⢕⢇⢕⢸⢕⢕⢕⢸⣿⣿⣿⣿⣿⣿⣿⣿⣿⣿⣿⣿⣿⣿⣿⣿⣿⣿⣿⣿⣿⣿⣿⣿⣿⣿⣿⣿⣿⣿⣿⣿⣿⣿⣿⣿⣿⣿⣿⣿⣿⣿⣿⣿⣿⣿⣿⣿⣿⠀⠀⠀⠀⠀⠀⠀⠀⠀⠀⠀⠀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⠀⠀⠀⠀⠀⠀⠀⠀⠀⠀⠀⣕⣵⣵⣵⣼⣕⢕⢕⢸⣿⣿⣿⣿⣿⣿⣿⣿⣿⣿⣿⣿⣿⣿⣿⣿⣿⣿⣿⣿⣿⣿⣿⣿⣿⣿⣿⣿⣿⣿⣿⣿⣿⣿⣿⣿⣿⣿⣿⣿⣿⣿⣿⣿⣿⣿⣿⣿⣿⠀⠀⠀⠀⠀⠀⠀⠀⠀⠀⠀⠀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⠀⠀⠀⠀⠀⠀⠀⠀⠀⠀⠀⠛⠛⠛⠛⠛⠃⠑⠑⠘⠛⠛⠛⠛⠛⠛⠛⠛⠛⠛⠛⠛⠛⠛⠛⠛⠛⠛⠛⠛⠛⠛⠛⠛⠛⠛⠛⠛⠛⠛⠛⠛⠛⠛⠛⠛⠛⠛⠛⠛⠛⠛⠛⠛⠛⠛⠛⠛⠛⠀⠀⠀⠀⠀⠀⠀⠀⠀⠀⠀⠀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⠀⠀⠀⠀⠀⠀⠀⠀⠀⠀⠀⠁⠑⠑⠑⠅⢕⠀⢕⣿⣿⣿⣿⣿⣿⣿⣿⣿⣿⣿⣿⣿⣿⣿⣿⣿⣿⣿⣿⣿⣿⣿⣿⣿⣿⣿⣿⣿⣿⣿⣿⡇⢕⢕⢕⢕⢕⢕⢕⢕⢕⢕⢕⢕⢕⠀⠀⣿⡏⠀⠀⠀⠀⠀⠀⠀⠀⠀⠀⠀⠀</a:t>
            </a:r>
            <a:br/>
            <a:r>
              <a:t>⠀⠀⠀⠀⠀⠀⠀⠀⠀⠀⠀⠀⠀⠀⠀⢄⠅⢔⢕⣿⣿⣿⣿⣿⣿⣿⣿⣿⣿⣿⣿⣿⣿⣿⣿⣿⣿⣿⣿⣿⣿⣿⣿⣿⣿⣿⣿⣿⣿⣿⣿⡇⢕⢕⢕⢕⡱⢕⢕⢕⢕⡕⢕⢕⢕⠀⢀⣿⡇⠀⠀⠀⠀⠀⠀⠀⠀⠀⠀⠀⠀</a:t>
            </a:r>
            <a:br/>
            <a:r>
              <a:t>⠀⠀⠀⠀⠀⠀⠀⠀⠀⠀⠀⠀⠀⠀⠀⠑⢐⠀⠕⣿⣿⣿⣿⣿⣿⣿⣿⣿⣿⣿⣿⣿⣿⣿⣿⣿⣿⣿⣿⣿⣿⣿⣿⣿⣿⣿⣿⣿⣿⣿⣿⡇⢕⢕⢕⡜⢕⢕⢕⢕⢕⢜⢇⢕⢕⠅⢔⡿⡇⠀⠀⠀⠀⠀⠀⠀⠀⠀⠀⠀⠀</a:t>
            </a:r>
            <a:br/>
            <a:r>
              <a:t>⠀⠀⠀⠀⠀⠀⠀⠀⠀⠀⠀⠀⠄⠀⠀⢕⢕⠀⢕⣿⣿⣿⣿⣿⣿⣿⣿⣿⣿⣿⣿⣿⣿⣿⣿⣿⣿⣿⣿⣿⣿⣿⣿⣿⣿⣿⣿⣿⣿⣿⣿⡇⢕⢕⢎⢕⢕⢕⢕⢕⢜⢕⢜⢧⢕⢕⢕⣿⡇⠀⠀⠀⠀⠀⠀⠀⠀⠀⠀⠀⠀</a:t>
            </a:r>
            <a:br/>
            <a:r>
              <a:t>⠀⠀⠀⠀⠀⠀⠀⠀⠀⠀⠀⢔⢔⢔⢔⢕⢀⢀⢕⣿⣿⣿⣿⣿⣿⣿⣿⣿⣿⣿⣿⣿⣿⣿⣿⣿⣿⣿⣿⣿⣿⣿⣿⣿⣿⣿⣿⣿⣿⣿⣿⡇⢕⢕⢕⢕⢕⢕⣕⣕⣕⣕⣕⣕⢇⢕⢕⣿⢇⠀⠀⠀⠀⠀⠀⠀⠀⠀⠀⠀⠀</a:t>
            </a:r>
            <a:br/>
            <a:r>
              <a:t>⠀⠀⠀⠀⠀⠀⠀⠀⠀⠀⠀⠱⢕⢕⢱⢕⢕⢱⢕⣿⣿⣿⣿⣿⣿⣿⣿⣿⣿⣿⣿⢝⢕⢝⢿⣿⣿⣿⣿⣿⣿⣿⣿⣿⣿⣿⣿⣿⣿⣿⣿⡇⢕⢕⢕⢕⢕⢕⢕⢕⢕⢕⢕⢕⢕⢕⢸⡯⢕⠀⠀⠀⠀⠀⠀⠀⠀⠀⠀⠀⠀</a:t>
            </a:r>
            <a:br/>
            <a:r>
              <a:t>⠀⠀⠀⠀⠀⠀⠀⠀⠀⠀⠀⢔⢔⢔⢕⢕⢕⢕⢕⣿⣿⣿⣿⣿⣿⣿⣿⣿⣿⣿⣿⢱⢗⣱⣿⣿⣿⣿⣿⣿⣿⣿⣿⣿⣿⣿⣿⣿⣿⣿⢿⢇⣕⣕⣕⣕⣕⣕⣕⣕⣕⣕⣕⣕⣕⣱⣸⣟⢕⠀⠀⠀⠀⠀⠀⠀⠀⠀⠀⠀⠀</a:t>
            </a:r>
            <a:br/>
            <a:r>
              <a:t>⠀⠀⠀⠀⠀⠀⠀⠀⠀⠀⠀⢕⢕⢕⢕⢕⢕⢕⢕⣿⣿⣿⣿⣿⣿⣿⣿⣿⣿⣿⡏⢕⢜⢻⢿⣿⣿⣿⣿⣿⣿⣿⣿⣿⣿⣿⣿⣿⣿⣯⡝⢟⢟⢟⢛⢋⢛⢛⢋⠙⠛⢛⢛⠛⠛⠛⢻⣧⠙⠀⠀⠀⠀⠀⠀⠀⠀⠀⠀⠀⠀</a:t>
            </a:r>
            <a:br/>
            <a:r>
              <a:t>⠀⠀⠀⠀⠀⠀⠀⠀⠀⠀⠀⢕⢕⢕⢕⢸⢟⢕⢕⢸⣿⣿⣿⣿⣿⣿⣿⣿⣿⣟⣕⢕⢕⣵⡿⢽⣿⣿⣿⣿⣿⣿⣿⣿⣿⣿⣿⣿⣿⣿⢟⣏⡕⡕⢗⢗⢖⢖⢖⢖⢕⢇⢕⢔⢔⢆⢜⢟⢱⠀⠀⠀⠀⠀⠀⠀⠀⠀⠀⠀⠀</a:t>
            </a:r>
            <a:br/>
            <a:r>
              <a:t>⠀⠀⠀⠀⠀⠀⠀⠀⠀⠀⠀⢕⢜⢕⢕⢸⢕⢕⢕⢸⣿⣿⣿⣿⣿⣿⣿⣿⣿⣿⣿⣾⣿⣿⢕⢕⣿⣿⣿⣿⣿⣿⣿⣿⣿⣿⣿⣿⣿⣿⣿⣿⣽⣿⣿⣯⣽⣽⣽⣽⣽⣿⣿⣻⣿⣿⣿⣿⣿⠀⠀⠀⠀⠀⠀⠀⠀⠀⠀⠀⠀</a:t>
            </a:r>
            <a:br/>
            <a:r>
              <a:t>⠀⠀⠀⠀⠀⠀⠀⠀⠀⠀⠀⢔⢕⢗⢕⡞⡗⢕⢕⢸⣿⣿⣿⣿⣿⣿⣿⣿⣿⣿⣿⣿⣿⣧⢸⣇⣿⣿⣿⣿⣿⣿⣿⣿⣿⣿⣿⣿⣿⣿⣿⣿⣿⣿⣿⣿⣿⣿⣿⣿⣽⣽⣿⣿⣾⣿⣽⣿⣿⠀⠀⠀⠀⠀⠀⠀⠀⠀⠀⠀⠀</a:t>
            </a:r>
            <a:br/>
            <a:r>
              <a:t>⠀⠀⠀⠀⠀⠀⠀⠀⠀⠀⠀⠜⠕⠕⢕⢇⢕⡕⢕⢸⣿⣿⣿⣿⣿⣿⣿⣿⣿⣿⣿⣿⣿⣿⣿⣿⢸⣿⣿⣿⣿⣿⣿⣿⣿⣿⣿⣿⣿⣿⣿⣿⣿⣿⣿⣿⣿⣿⣿⣿⣿⣽⣿⣿⣿⣿⣿⣿⣿⠀⠀⠀⠀⠀⠀⠀⠀⠀⠀⠀⠀</a:t>
            </a:r>
            <a:br/>
            <a:r>
              <a:t>⠀⠀⠀⠀⠀⠀⠀⠀⠀⠀⠀⢔⢕⢕⢕⢱⢕⢕⢕⢸⣿⣿⣿⣿⣿⣿⣿⣿⣿⣿⣿⣿⣿⣿⣿⣿⣿⣿⣿⣿⣿⣿⣿⣿⣿⣿⣿⣿⣿⣿⣿⣿⣿⣿⣿⣿⣿⣿⣿⣿⣿⣿⣿⣿⣻⣿⣿⣿⣿⠀⠀⠀⠀⠀⠀⠀⠀⠀⠀⠀⠀</a:t>
            </a:r>
            <a:br/>
            <a:r>
              <a:t>⠀⠀⠀⠀⠀⠀⠀⠀⠀⠀⠀⢕⢕⢕⢕⢕⢕⢕⢕⢸⣿⣿⣿⣿⣿⣿⣿⣿⣿⣿⣿⣿⣿⣿⣿⣿⣿⣿⣿⣿⣿⣿⣿⣿⣿⣿⣿⣿⣿⣿⣿⣿⣿⣿⣿⣿⣿⣿⣿⣿⣿⣿⣿⣿⣿⣿⣿⣿⣿⠀⠀⠀⠀⠀⠀⠀⠀⠀⠀⠀⠀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⠀⠀⠀⠀⠀⠀⠀⠀⠀⠀⠀⠕⢕⢕⢕⢜⢜⢕⡕⢸⣿⣷⣿⣿⣿⣿⣿⣿⣿⣿⣿⣿⣿⣿⣿⣿⣿⣿⣿⣿⣿⣿⣿⣿⣿⣿⣿⣿⣿⣿⣿⣿⣿⣿⣿⣿⣿⣿⣿⣿⣿⣿⣿⣿⣿⣿⣿⣿⣿⠀⠀⠀⠀⠀⠀⠀⠀⠀⠀⠀⠀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⠀⠀⠀⠀⠀⠀⠀⠀⠀⠀⠀⢝⢝⢝⢝⢕⢗⢕⡇⡞⣿⣿⣿⣿⣿⣿⣿⣿⣿⣿⣿⣿⣿⣿⣿⣿⣿⣿⣿⣿⣿⣿⣿⣿⣿⣿⣿⣿⣿⣿⣿⣿⣿⣿⣿⣿⣿⣿⣿⣿⣿⣿⣿⣿⣿⣿⣿⣿⣿⠀⠀⠀⠀⠀⠀⠀⠀⠀⠀⠀⠀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⠀⠀⠀⠀⠀⠀⠀⠀⠀⠀⠀⢕⢜⢕⢕⢕⢇⢕⢇⢹⣿⣿⣿⣿⣿⣿⣿⣿⣿⣿⣿⣿⣿⣿⣿⣿⣿⣿⣿⣿⣿⣿⣿⣿⣿⣿⣿⣿⣿⣿⣿⣿⣿⣿⣿⣿⣿⣿⣿⣿⣿⣿⣿⣿⣿⣿⣿⣿⣿⠀⠀⠀⠀⠀⠀⠀⠀⠀⠀⠀⠀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⠀⠀⠀⠀⠀⠀⠀⠀⠀⠀⠀⢱⡵⢕⡕⢕⢕⢕⢕⢸⣿⣿⣿⣿⣿⣿⣿⣿⣿⣿⣿⣿⣿⣿⣿⣿⣿⣿⣿⣿⣿⣿⣿⣿⣿⣿⣿⣿⣿⣿⣿⣿⣿⣿⣿⣿⣿⣿⣿⣿⣿⣿⣿⣿⣿⣿⣿⣿⣿⠀⠀⠀⠀⠀⠀⠀⠀⠀⠀⠀⠀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⠀⠀⠀⠀⠀⠀⠀⠀⠀⠀⠀⢕⢇⢕⢕⢜⢕⢕⢇⢸⣿⣿⣿⣿⣿⣿⣿⣿⣿⣿⣿⣿⣿⣿⣿⣿⣿⣿⣿⣿⣿⣿⣿⣿⣿⣿⣿⣿⣿⣿⣿⣿⣿⣿⣿⣿⣿⣿⣿⣿⣿⣿⣿⣿⣿⣿⣿⣿⣿⠀⠀⠀⠀⠀⠀⠀⠀⠀⠀⠀⠀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⠀⠀⠀⠀⠀⠀⠀⠀⠀⠀⠀⣕⣱⣵⣵⣵⣕⢕⢕⢸⣿⣿⣿⣿⣿⣿⣿⣿⣿⣿⣿⣿⣿⣿⣿⣿⣿⣿⣿⣿⣿⣿⣿⣿⣿⣿⣿⣿⣿⣿⣿⣿⣿⣿⣿⣿⣿⣿⣿⣿⣿⣿⣿⣿⣿⣿⣿⣿⣿⠀⠀⠀⠀⠀⠀⠀⠀⠀⠀⠀⠀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⠀⠀⠀⠀⠀⠀⠀⠀⠀⠀⠀⠛⠛⠛⠛⠛⠑⠑⠑⠘⠛⠛⠛⠛⠛⠛⠛⠛⠛⠛⠛⠛⠛⠛⠛⠛⠛⠛⠛⠛⠛⠛⠛⠛⠛⠛⠛⠛⠛⠛⠛⠛⠛⠛⠛⠛⠛⠛⠛⠛⠛⠛⠛⠛⠛⠛⠛⠛⠛⠀⠀⠀⠀⠀⠀⠀⠀⠀⠀⠀⠀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⠀⠀⠀⠀⠀⠀⠀⠀⠀⠀⠀⠁⠑⠑⠑⢁⢕⠀⢁⣿⣿⣿⣿⣿⣿⣿⣿⣿⣿⣿⣿⣿⣿⣿⣿⣿⣿⣿⣿⣿⣿⣿⣿⣿⣿⣿⣿⣿⣿⣿⣿⡇⢕⢕⢕⢕⢕⢕⢕⢕⢕⢕⢕⢕⢕⠀⠀⢸⡿⠀⠀⠀⠀⠀⠀⠀⠀⠀⠀⠀⠀</a:t>
            </a:r>
            <a:br/>
            <a:r>
              <a:t>⠀⠀⠀⠀⠀⠀⠀⠀⠀⠀⠀⠀⠀⠀⠀⢀⠅⠄⢕⣿⣿⣿⣿⣿⣿⣿⣿⣿⣿⣿⣿⣿⣿⣿⣿⣿⣿⣿⣿⣿⣿⣿⣿⣿⣿⣿⣿⣿⣿⣿⣿⡇⢕⢕⢕⢕⡱⢕⢕⢕⢕⡕⢕⢕⢕⠀⢀⣿⡇⠀⠀⠀⠀⠀⠀⠀⠀⠀⠀⠀⠀</a:t>
            </a:r>
            <a:br/>
            <a:r>
              <a:t>⠀⠀⠀⠀⠀⠀⠀⠀⠀⠀⠀⠀⠀⠀⠀⠑⢔⠀⢕⣿⣿⣿⣿⣿⣿⣿⣿⣿⣿⣿⣿⣿⣿⣿⣿⣿⣿⣿⣿⣿⣿⣿⣿⣿⣿⣿⣿⣿⣿⣿⣿⡇⢕⢕⢕⡜⢕⢕⢕⢕⢕⢜⢇⢕⢕⠅⢔⡿⡇⠀⠀⠀⠀⠀⠀⠀⠀⠀⠀⠀⠀</a:t>
            </a:r>
            <a:br/>
            <a:r>
              <a:t>⠀⠀⠀⠀⠀⠀⠀⠀⠀⠀⠀⠀⠄⠀⠀⢕⢕⠐⢕⣿⣿⣿⣿⣿⣿⣿⣿⣿⣿⣿⣿⣿⣿⣿⣿⣿⣿⣿⣿⣿⣿⣿⣿⣿⣿⣿⣿⣿⣿⣿⣿⡇⢕⢕⢜⢕⢕⢕⢕⢕⢕⢕⢜⢣⢕⢕⢕⣿⡇⠀⠀⠀⠀⠀⠀⠀⠀⠀⠀⠀⠀</a:t>
            </a:r>
            <a:br/>
            <a:r>
              <a:t>⠀⠀⠀⠀⠀⠀⠀⠀⠀⠀⠀⢔⢔⢔⢔⢕⢅⢀⢕⣿⣿⣿⣿⣿⣿⣿⣿⣿⣿⣿⣿⣿⣿⣿⣿⣿⣿⣿⣿⣿⣿⣿⣿⣿⣿⣿⣿⣿⣿⣿⣿⡇⢕⢕⢕⢕⢕⢕⣕⣕⣕⣕⣕⣕⢕⢕⢕⣿⡇⠀⠀⠀⠀⠀⠀⠀⠀⠀⠀⠀⠀</a:t>
            </a:r>
            <a:br/>
            <a:r>
              <a:t>⠀⠀⠀⠀⠀⠀⠀⠀⠀⠀⠀⠱⢕⢕⢱⢕⢕⢱⢕⣿⣿⣿⣿⣿⣿⣿⣿⣿⣿⣿⡟⢝⢜⢻⣿⣿⣿⣿⣿⣿⣿⣿⣿⣿⣿⣿⣿⣿⣿⣿⣿⡇⢕⢕⢕⢕⢕⢕⢕⢕⢕⢕⢕⢕⢕⢕⢱⣿⢕⠀⠀⠀⠀⠀⠀⠀⠀⠀⠀⠀⠀</a:t>
            </a:r>
            <a:br/>
            <a:r>
              <a:t>⠀⠀⠀⠀⠀⠀⠀⠀⠀⠀⠀⢔⢔⢔⢕⢕⢕⢕⢕⢿⣿⣿⣿⣿⣿⣿⣿⣿⣿⣿⡇⢱⣇⣾⣿⣿⣿⣿⣿⣿⣿⣿⣿⣿⣿⣿⣿⣿⣿⣿⢿⢇⣕⣕⣕⣕⣕⣕⣕⣕⣕⣕⣕⣕⣕⣕⣸⣟⢕⠀⠀⠀⠀⠀⠀⠀⠀⠀⠀⠀⠀</a:t>
            </a:r>
            <a:br/>
            <a:r>
              <a:t>⠀⠀⠀⠀⠀⠀⠀⠀⠀⠀⠀⢕⢕⢕⢕⢕⢕⢕⢕⢾⣿⣿⣿⣿⣿⣿⣿⣿⣿⣿⢇⢕⢝⢻⣿⣿⣿⣿⣿⣿⣿⣿⣿⣿⣿⣿⣿⣿⣿⣿⡝⢟⢟⢛⢛⢋⢛⢛⢛⠛⠛⢛⢛⢛⠛⠛⢻⡧⠝⠀⠀⠀⠀⠀⠀⠀⠀⠀⠀⠀⠀</a:t>
            </a:r>
            <a:br/>
            <a:r>
              <a:t>⠀⠀⠀⠀⠀⠀⠀⠀⠀⠀⠀⢕⢕⢕⢇⢸⢟⢕⢕⢸⣿⣿⣿⣿⣿⣿⣿⣿⣿⣯⢇⢕⣱⣾⣟⣻⣿⣿⣿⣿⣿⣿⣿⣿⣿⣿⣿⣿⣿⣿⢟⢏⢕⢕⢗⢗⢖⢖⢖⢆⢔⢕⢕⢔⢔⢆⢜⢟⢕⠀⠀⠀⠀⠀⠀⠀⠀⠀⠀⠀⠀</a:t>
            </a:r>
            <a:br/>
            <a:r>
              <a:t>⠀⠀⠀⠀⠀⠀⠀⠀⠀⠀⠀⢕⢜⢕⢕⢸⢕⢕⢕⢸⣿⣿⣿⣿⣿⣻⣿⣿⣿⣿⣷⣾⣿⡟⢕⢸⣿⣿⣿⣿⣿⣿⣿⣿⣿⣿⣿⣿⣿⣿⣿⣿⣽⣿⣿⣿⣽⣽⣽⣽⣽⣿⣿⣿⣿⣿⣿⣿⣿⠀⠀⠀⠀⠀⠀⠀⠀⠀⠀⠀⠀</a:t>
            </a:r>
            <a:br/>
            <a:r>
              <a:t>⠀⠀⠀⠀⠀⠀⠀⠀⠀⠀⠀⢕⢕⢗⢗⡞⢗⢕⢕⢸⣿⣿⣿⣿⣿⣿⣿⣿⣿⣿⣿⣿⣿⣇⣷⡕⣿⣿⣿⣿⣿⣿⣿⣿⣿⣿⣿⣿⣿⣿⣿⣿⣿⣿⣿⣿⣿⣿⣿⣿⣽⣽⣿⣿⣾⣿⣽⣿⣿⠀⠀⠀⠀⠀⠀⠀⠀⠀⠀⠀⠀</a:t>
            </a:r>
            <a:br/>
            <a:r>
              <a:t>⠀⠀⠀⠀⠀⠀⠀⠀⠀⠀⠀⠜⢕⠕⢕⢗⢕⡕⢕⢸⣿⣿⣿⣿⣿⣿⣿⣿⣿⣿⣿⣿⣿⣿⣼⣧⣿⣿⣿⣿⣿⣿⣿⣿⣿⣿⣿⣿⣿⣿⣿⣿⣿⣿⣿⣿⣿⣿⣿⣿⣿⣽⣿⣿⣿⣿⣿⣿⣿⠀⠀⠀⠀⠀⠀⠀⠀⠀⠀⠀⠀</a:t>
            </a:r>
            <a:br/>
            <a:r>
              <a:t>⠀⠀⠀⠀⠀⠀⠀⠀⠀⠀⠀⢰⢕⢕⢕⢕⢕⢕⢕⢸⣿⣿⣿⣿⣿⣿⣿⣿⣿⣿⣿⣿⣿⣿⣿⣿⣿⣿⣿⣿⣿⣿⣿⣿⣿⣿⣿⣿⣿⣿⣿⣿⣿⣿⣿⣿⣿⣿⣿⣿⣿⣿⣿⣿⣻⣿⣿⣿⣿⠀⠀⠀⠀⠀⠀⠀⠀⠀⠀⠀⠀</a:t>
            </a:r>
            <a:br/>
            <a:r>
              <a:t>⠀⠀⠀⠀⠀⠀⠀⠀⠀⠀⠀⢕⢕⢕⢕⢕⢕⢕⢕⢸⣿⣿⣿⣿⣿⣿⣿⣿⣿⣿⣿⣿⣿⣿⣿⣿⣿⣿⣿⣿⣿⣿⣿⣿⣿⣿⣿⣿⣿⣿⣿⣿⣿⣿⣿⣿⣿⣿⣿⣿⣿⣿⣿⣿⣿⣿⣿⣿⣿⠀⠀⠀⠀⠀⠀⠀⠀⠀⠀⠀⠀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⠀⠀⠀⠀⠀⠀⠀⠀⠀⠀⠀⠕⢕⢕⢕⢸⢇⢕⡕⢸⣷⣽⣿⣿⣿⣿⣿⣿⣿⣿⣿⣿⣿⣿⣿⣿⣿⣿⣿⣿⣿⣿⣿⣿⣿⣿⣿⣿⣿⣿⣿⣿⣿⣿⣿⣿⣿⣿⣿⣿⣿⣿⣿⣿⣿⣿⣿⣿⣿⠀⠀⠀⠀⠀⠀⠀⠀⠀⠀⠀⠀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⠀⠀⠀⠀⠀⠀⠀⠀⠀⠀⠀⢝⢝⢝⡝⢕⢇⢕⣷⢿⣿⣿⣿⣿⣿⣿⣿⣿⣿⣿⣿⣿⣿⣿⣿⣿⣿⣿⣿⣿⣿⣿⣿⣿⣿⣿⣿⣿⣿⣿⣿⣿⣿⣿⣿⣿⣿⣿⣿⣿⣿⣿⣿⣿⣿⣿⣿⣿⣿⠀⠀⠀⠀⠀⠀⠀⠀⠀⠀⠀⠀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⠀⠀⠀⠀⠀⠀⠀⠀⠀⠀⠀⢕⢜⢕⢕⢕⢗⢕⢟⢾⣿⣿⣿⣿⣿⣿⣿⣿⣿⣿⣿⣿⣿⣿⣿⣿⣿⣿⣿⣿⣿⣿⣿⣿⣿⣿⣿⣿⣿⣿⣿⣿⣿⣿⣿⣿⣿⣿⣿⣿⣿⣿⣿⣿⣿⣿⣿⣿⣿⠀⠀⠀⠀⠀⠀⠀⠀⠀⠀⠀⠀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⠀⠀⠀⠀⠀⠀⠀⠀⠀⠀⠀⢱⢵⢕⡕⢕⢕⢕⢕⢸⣿⣿⣿⣿⣿⣿⣿⣿⣿⣿⣿⣿⣿⣿⣿⣿⣿⣿⣿⣿⣿⣿⣿⣿⣿⣿⣿⣿⣿⣿⣿⣿⣿⣿⣿⣿⣿⣿⣿⣿⣿⣿⣿⣿⣿⣿⣿⣿⣿⠀⠀⠀⠀⠀⠀⠀⠀⠀⠀⠀⠀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⠀⠀⠀⠀⠀⠀⠀⠀⠀⠀⠀⢕⢗⢕⢕⢕⢕⢕⢇⢸⣿⣿⣿⣿⣿⣿⣿⣿⣿⣿⣿⣿⣿⣿⣿⣿⣿⣿⣿⣿⣿⣿⣿⣿⣿⣿⣿⣿⣿⣿⣿⣿⣿⣿⣿⣿⣿⣿⣿⣿⣿⣿⣿⣿⣿⣿⣿⣿⣿⠀⠀⠀⠀⠀⠀⠀⠀⠀⠀⠀⠀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⠀⠀⠀⠀⠀⠀⠀⠀⠀⠀⠀⣕⣱⣵⣵⣵⣕⡕⡕⢸⣿⣿⣿⣿⣿⣿⣿⣿⣿⣿⣿⣿⣿⣿⣿⣿⣿⣿⣿⣿⣿⣿⣿⣿⣿⣿⣿⣿⣿⣿⣿⣿⣿⣿⣿⣿⣿⣿⣿⣿⣿⣿⣿⣿⣿⣿⣿⣿⣿⠀⠀⠀⠀⠀⠀⠀⠀⠀⠀⠀⠀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⠀⠀⠀⠀⠀⠀⠀⠀⠀⠀⠀⠛⠛⠛⠛⠛⠙⠑⠃⠘⠛⠛⠛⠛⠛⠛⠛⠛⠛⠛⠛⠛⠛⠛⠛⠛⠛⠛⠛⠛⠛⠛⠛⠛⠛⠛⠛⠛⠛⠛⠛⠛⠛⠛⠛⠛⠛⠛⠛⠛⠛⠛⠛⠛⠛⠛⠛⠛⠛⠀⠀⠀⠀⠀⠀⠀⠀⠀⠀⠀⠀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⠀⠀⠀⠀⠀⠀⠀⠀⠀⠀⠀⠁⠑⠑⠑⢑⢕⠀⠁⣿⣿⣿⣿⣿⣿⣿⣿⣿⣿⣿⣿⣿⣿⣿⣿⣿⣿⣿⣿⣿⣿⣿⣿⣿⣿⣿⣿⣿⣿⣿⣿⡇⢕⢕⢕⢕⢕⢕⢕⢕⢕⢕⢕⢕⢕⠀⠀⢸⡿⠀⠀⠀⠀⠀⠀⠀⠀⠀⠀⠀⠀</a:t>
            </a:r>
            <a:br/>
            <a:r>
              <a:t>⠀⠀⠀⠀⠀⠀⠀⠀⠀⠀⠀⠀⠀⠀⠀⢐⠑⢀⢕⣿⣿⣿⣿⣿⣿⣿⣿⣿⣿⣿⣿⣿⣿⣿⣿⣿⣿⣿⣿⣿⣿⣿⣿⣿⣿⣿⣿⣿⣿⣿⣿⡇⢕⢕⢕⢕⡱⢕⢕⢕⢕⣇⢕⢕⢕⠀⠀⣾⡇⠀⠀⠀⠀⠀⠀⠀⠀⠀⠀⠀⠀</a:t>
            </a:r>
            <a:br/>
            <a:r>
              <a:t>⠀⠀⠀⠀⠀⠀⠀⠀⠀⠀⠀⠀⠀⠀⠀⠕⢕⠀⢕⣿⣿⣿⣿⣿⣿⣿⣿⣿⣿⣿⣿⣿⣿⣿⣿⣿⣿⣿⣿⣿⣿⣿⣿⣿⣿⣿⣿⣿⣿⣿⣿⡇⢕⢕⢕⡜⢝⢕⢕⢜⢜⢎⢧⢕⢕⠅⢔⡿⡇⠀⠀⠀⠀⠀⠀⠀⠀⠀⠀⠀⠀</a:t>
            </a:r>
            <a:br/>
            <a:r>
              <a:t>⠀⠀⠀⠀⠀⠀⠀⠀⠀⠀⠀⠀⠄⠀⠀⢕⢕⠐⢕⣿⣿⣿⣿⣿⣿⣿⣿⣿⣿⣿⣿⣿⣿⣿⣿⣿⣿⣿⣿⣿⣿⣿⣿⣿⣿⣿⣿⣿⣿⣿⣿⡇⢕⢕⢜⢕⢕⢕⢕⢕⢇⢕⢜⢣⡕⢕⢕⣿⡇⠀⠀⠀⠀⠀⠀⠀⠀⠀⠀⠀⠀</a:t>
            </a:r>
            <a:br/>
            <a:r>
              <a:t>⠀⠀⠀⠀⠀⠀⠀⠀⠀⠀⠀⢔⢔⢔⢔⢕⢅⢀⢕⣿⣿⣿⣿⣿⣿⣿⣿⣿⣿⣿⣿⣿⡿⣿⣿⣿⣿⣿⣿⣿⣿⣿⣿⣿⣿⣿⣿⣿⣿⣿⣿⡇⢕⢕⢕⢕⢕⢕⣕⣕⣕⣕⣕⣕⢕⢕⢕⣿⡇⠀⠀⠀⠀⠀⠀⠀⠀⠀⠀⠀⠀</a:t>
            </a:r>
            <a:br/>
            <a:r>
              <a:t>⠀⠀⠀⠀⠀⠀⠀⠀⠀⠀⠀⢕⢕⢕⢱⢕⢕⢱⢕⣿⣿⣿⣿⣿⣿⣿⣿⣿⣿⣿⢏⢕⢜⢝⣿⣿⣿⣿⣿⣿⣿⣿⣿⣿⣿⣿⣿⣿⣿⣿⣿⡇⢕⢕⢕⢕⢕⢕⢕⢕⢕⢕⢕⢕⢕⢕⢱⣿⢕⠀⠀⠀⠀⠀⠀⠀⠀⠀⠀⠀⠀</a:t>
            </a:r>
            <a:br/>
            <a:r>
              <a:t>⠀⠀⠀⠀⠀⠀⠀⠀⠀⠀⠀⢔⢔⢔⢕⢕⢕⢕⢕⢿⣿⣿⣿⣿⣿⣿⣿⣿⣿⣿⢕⢵⣳⣿⣿⣿⣿⣿⣿⣿⣿⣿⣿⣿⣿⣿⣿⣿⣿⣿⢿⢇⣕⣕⣕⣕⣕⣕⣕⣕⣕⣕⣕⣕⣕⣕⣸⣟⢕⠀⠀⠀⠀⠀⠀⠀⠀⠀⠀⠀⠀</a:t>
            </a:r>
            <a:br/>
            <a:r>
              <a:t>⠀⠀⠀⠀⠀⠀⠀⠀⠀⠀⠀⢕⢕⢕⢕⢕⢕⢕⢕⢿⣿⣿⣿⣿⣿⣿⣿⣿⣿⡿⢕⢕⢝⢻⣿⣿⣿⣿⣿⣿⣿⣿⣿⣿⣿⣿⣿⣿⣿⣿⡝⢟⢟⠛⢛⢋⢛⢛⢛⠛⠛⢛⢛⢛⠛⠛⢻⣧⠝⠀⠀⠀⠀⠀⠀⠀⠀⠀⠀⠀⠀</a:t>
            </a:r>
            <a:br/>
            <a:r>
              <a:t>⠀⠀⠀⠀⠀⠀⠀⠀⠀⠀⠀⢕⢕⢕⢇⢸⢟⢕⢕⢸⣿⣿⣿⣿⣿⣿⣿⣿⣿⡱⢇⢕⣵⣿⢏⢿⣿⣿⣿⣿⣿⣿⣿⣿⣿⣿⣿⣿⣿⣿⢟⢏⢝⢕⢗⢗⢖⢖⢖⢆⢔⢕⢔⢔⢔⢆⢼⢟⢱⠀⠀⠀⠀⠀⠀⠀⠀⠀⠀⠀⠀</a:t>
            </a:r>
            <a:br/>
            <a:r>
              <a:t>⠀⠀⠀⠀⠀⠀⠀⠀⠀⠀⠀⢕⢜⢕⢕⢸⢕⢕⢕⢸⣿⣿⣿⣿⣿⣿⣿⣿⣿⣿⣿⣿⣿⡇⢕⢸⣿⣿⣿⣿⣿⣿⣿⣿⣿⣿⣿⣿⣿⣿⣿⣿⣽⣿⣿⣿⣽⣽⣽⣽⣽⣿⣿⣟⣿⣿⣿⣿⣿⠀⠀⠀⠀⠀⠀⠀⠀⠀⠀⠀⠀</a:t>
            </a:r>
            <a:br/>
            <a:r>
              <a:t>⠀⠀⠀⠀⠀⠀⠀⠀⠀⠀⠀⢔⢕⢗⢕⡞⡗⢕⢕⢸⣿⣿⣿⣿⣿⣿⣿⣿⣿⣿⣿⣿⣿⡕⣷⢸⣿⣿⣿⣿⣿⣿⣿⣿⣿⣿⣿⣿⣿⣿⣿⣿⣿⣿⣿⣿⣿⣿⣿⣿⣽⣽⣿⣿⣾⣿⣿⣿⣿⠀⠀⠀⠀⠀⠀⠀⠀⠀⠀⠀⠀</a:t>
            </a:r>
            <a:br/>
            <a:r>
              <a:t>⠀⠀⠀⠀⠀⠀⠀⠀⠀⠀⠀⠕⢕⠕⢕⢗⢕⡕⢕⢸⣿⣿⣿⣿⣿⣿⣿⣿⣿⣿⣿⣿⣿⣷⢸⡎⣿⣿⣿⣿⣿⣿⣿⣿⣿⣿⣿⣿⣿⣿⣿⣿⣿⣿⣿⣿⣿⣿⣿⣿⣿⣿⣿⣿⣿⣿⣿⣿⣿⠀⠀⠀⠀⠀⠀⠀⠀⠀⠀⠀⠀</a:t>
            </a:r>
            <a:br/>
            <a:r>
              <a:t>⠀⠀⠀⠀⠀⠀⠀⠀⠀⠀⠀⢰⢕⢕⢕⢕⢕⢕⢕⢸⣿⣿⣿⣿⣿⣿⣿⣿⣿⣿⣿⣿⣿⣿⣾⣿⣿⣿⣿⣿⣿⣿⣿⣿⣿⣿⣿⣿⣿⣿⣿⣿⣿⣿⣿⣿⣿⣿⣿⣿⣿⣿⣿⣿⣻⣿⣿⣿⣿⠀⠀⠀⠀⠀⠀⠀⠀⠀⠀⠀⠀</a:t>
            </a:r>
            <a:br/>
            <a:r>
              <a:t>⠀⠀⠀⠀⠀⠀⠀⠀⠀⠀⠀⢕⢕⢕⢕⢕⢕⢕⢕⢸⣿⣿⣿⣿⣿⣿⡿⣿⣿⣿⣿⣿⣿⣿⣿⣿⣿⣿⣿⣿⣿⣿⣿⣿⣿⣿⣿⣿⣿⣿⣿⣿⣿⣿⣿⣿⣿⣿⣿⣿⣿⣿⣿⣿⣿⣿⣿⣿⣿⠀⠀⠀⠀⠀⠀⠀⠀⠀⠀⠀⠀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⠀⠀⠀⠀⠀⠀⠀⠀⠀⠀⠀⢕⢕⢕⢕⢕⢕⢕⢕⢸⣿⣿⣿⣿⣿⣿⣻⣿⣿⣿⣿⣿⣿⣿⣿⣿⣿⣿⣿⣿⣿⣿⣿⣿⣿⣿⣿⣿⣿⣿⣿⣿⣿⣿⣿⣿⣿⣿⣿⣿⣿⣿⣿⣿⣿⣿⣿⣿⣿⠀⠀⠀⠀⠀⠀⠀⠀⠀⠀⠀⠀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⠀⠀⠀⠀⠀⠀⠀⠀⠀⠀⠀⠕⢕⢕⢕⢸⢇⢕⡕⢸⣯⣿⣿⣿⣿⣿⣿⣿⣿⣿⣿⣿⣿⣿⣿⣿⣿⣿⣿⣿⣿⣿⣿⣿⣿⣿⣿⣿⣿⣿⣿⣿⣿⣿⣿⣿⣿⣿⣿⣿⣿⣿⣿⣿⣿⣿⣿⣿⣿⠀⠀⠀⠀⠀⠀⠀⠀⠀⠀⠀⠀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⠀⠀⠀⠀⠀⠀⠀⠀⠀⠀⠀⡏⢝⢝⡝⢕⢗⢕⣷⣿⣿⣿⣿⣿⣿⣿⣿⣿⣿⣿⣿⣿⣿⣿⣿⣿⣿⣿⣿⣿⣿⣿⣿⣿⣿⣿⣿⣿⣿⣿⣿⣿⣿⣿⣿⣿⣿⣿⣿⣿⣿⣿⣿⣿⣿⣿⣿⣿⣿⠀⠀⠀⠀⠀⠀⠀⠀⠀⠀⠀⠀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⠀⠀⠀⠀⠀⠀⠀⠀⠀⠀⠀⢕⢜⢕⢕⢕⢗⡕⡏⢿⣿⣿⣿⣿⣿⣿⣿⣿⣿⣿⣿⣿⣿⣿⣿⣿⣿⣿⣿⣿⣿⣿⣿⣿⣿⣿⣿⣿⣿⣿⣿⣿⣿⣿⣿⣿⣿⣿⣿⣿⣿⣿⣿⣿⣿⣿⣿⣿⣿⠀⠀⠀⠀⠀⠀⠀⠀⠀⠀⠀⠀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⠀⠀⠀⠀⠀⠀⠀⠀⠀⠀⠀⢕⡵⢕⡕⢕⢕⢇⢕⢸⣿⣿⣿⣿⣿⣿⣿⣿⣿⣿⣿⣿⣿⣿⣿⣿⣿⣿⣿⣿⣿⣿⣿⣿⣿⣿⣿⣿⣿⣿⣿⣿⣿⣿⣿⣿⣿⣿⣿⣿⣿⣿⣿⣿⣿⣿⣿⣿⣿⠀⠀⠀⠀⠀⠀⠀⠀⠀⠀⠀⠀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⠀⠀⠀⠀⠀⠀⠀⠀⠀⠀⠀⢕⢕⢕⢇⢕⢕⢕⢕⢸⣿⣿⣿⣿⣿⣿⣿⣿⣿⣿⣿⣿⣿⣿⣿⣿⣿⣿⣿⣿⣿⣿⣿⣿⣿⣿⣿⣿⣿⣿⣿⣿⣿⣿⣿⣿⣿⣿⣿⣿⣿⣿⣿⣿⣿⣿⣿⣿⣿⠀⠀⠀⠀⠀⠀⠀⠀⠀⠀⠀⠀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⠀⠀⠀⠀⠀⠀⠀⠀⠀⠀⠀⣕⣱⣵⣵⣵⣕⢕⡕⢸⣿⣿⣿⣿⣿⣿⣿⣿⣿⣿⣿⣿⣿⣿⣿⣿⣿⣿⣿⣿⣿⣿⣿⣿⣿⣿⣿⣿⣿⣿⣿⣿⣿⣿⣿⣿⣿⣿⣿⣿⣿⣿⣿⣿⣿⣿⣿⣿⣿⠀⠀⠀⠀⠀⠀⠀⠀⠀⠀⠀⠀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⠀⠀⠀⠀⠀⠀⠀⠀⠀⠀⠀⠛⠛⠛⠛⠛⠙⠑⠃⠘⠛⠛⠛⠛⠛⠛⠛⠛⠛⠛⠛⠛⠛⠛⠛⠛⠛⠛⠛⠛⠛⠛⠛⠛⠛⠛⠛⠛⠛⠛⠛⠛⠛⠛⠛⠛⠛⠛⠛⠛⠛⠛⠛⠛⠛⠛⠛⠛⠛⠀⠀⠀⠀⠀⠀⠀⠀⠀⠀⠀⠀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⠀⠀⠀⠀⠀⠀⠀⠀⠀⠀⠀⠀⠑⠑⠑⠁⢕⠀⠀⣿⣿⣿⣿⣿⣿⣿⣿⣿⣿⣿⣿⣿⣿⣿⣿⣿⣿⣿⣿⣿⣿⣿⣿⣿⣿⣿⣿⣿⣿⣿⣿⣿⢕⢕⢕⢕⢕⢕⢕⢕⢕⢕⢕⢕⢕⠀⠀⢸⣿⠀⠀⠀⠀⠀⠀⠀⠀⠀⠀⠀⠀</a:t>
            </a:r>
            <a:br/>
            <a:r>
              <a:t>⠀⠀⠀⠀⠀⠀⠀⠀⠀⠀⠀⠀⠀⠀⠀⠀⠅⢐⢔⣿⣿⣿⣿⣿⣿⣿⣿⣿⣿⣿⣿⣿⣿⣿⣿⣿⣿⣿⣿⣿⣿⣿⣿⣿⣿⣿⣿⣿⣿⣿⣿⡇⢕⢕⢕⢕⣕⢕⢕⢕⢕⢧⢕⢕⢕⢄⠀⢸⣿⠀⠀⠀⠀⠀⠀⠀⠀⠀⠀⠀⠀</a:t>
            </a:r>
            <a:br/>
            <a:r>
              <a:t>⠀⠀⠀⠀⠀⠀⠀⠀⠀⠀⠀⠀⠀⠀⠀⠀⢑⢕⢕⣿⣿⣿⣿⣿⣿⣿⣿⣿⣿⣿⣿⣿⣿⣿⣿⣿⣿⣿⣿⣿⣿⣿⣿⣿⣿⣿⣿⣿⣿⣿⣿⡇⢕⢕⢕⡱⢕⢕⢕⢕⢇⢕⢣⡕⢕⢅⢕⡾⢇⠀⠀⠀⠀⠀⠀⠀⠀⠀⠀⠀⠀</a:t>
            </a:r>
            <a:br/>
            <a:r>
              <a:t>⠀⠀⠀⠀⠀⠀⠀⠀⠀⠀⠀⠀⠄⠄⠀⢕⢕⠔⢅⢿⣿⣿⣿⣿⣿⣿⣿⣿⣿⣿⣿⣿⣿⣿⣿⣿⣿⣿⣿⣿⣿⣿⣿⣿⣿⣿⣿⣿⣿⣿⣿⡇⢕⢕⢜⢕⢕⢕⢕⢕⢕⢕⢕⢱⡕⢕⢕⣿⡇⠀⠀⠀⠀⠀⠀⠀⠀⠀⠀⠀⠀</a:t>
            </a:r>
            <a:br/>
            <a:r>
              <a:t>⠀⠀⠀⠀⠀⠀⠀⠀⠀⠀⠀⢔⢔⢔⢔⢕⢅⢕⢕⢹⣿⣿⣿⣿⣿⣿⣿⣿⣿⣿⣿⢿⣿⣿⣿⣿⣿⣿⣿⣿⣿⣿⣿⣿⣿⣿⣿⣿⣿⣿⣿⡇⢕⢕⢕⢕⢕⢕⣕⣕⣕⣕⣕⣕⡝⢕⢕⣿⡇⠀⠀⠀⠀⠀⠀⠀⠀⠀⠀⠀⠀</a:t>
            </a:r>
            <a:br/>
            <a:r>
              <a:t>⠀⠀⠀⠀⠀⠀⠀⠀⠀⠀⠀⠱⢕⢕⢕⢕⢕⢕⢕⢸⣿⣿⣿⣿⣿⣿⣿⣿⣿⡏⢕⢕⢕⣽⣿⣿⣿⣿⣿⣿⣿⣿⣿⣿⣿⣿⣿⣿⣿⣿⣿⡇⢕⢕⢕⢕⢕⢕⢕⢕⢕⢕⢕⢕⢕⢕⢕⡯⡕⠀⠀⠀⠀⠀⠀⠀⠀⠀⠀⠀⠀</a:t>
            </a:r>
            <a:br/>
            <a:r>
              <a:t>⠀⠀⠀⠀⠀⠀⠀⠀⠀⠀⠀⢔⢔⢔⢕⢱⢕⢕⢕⢸⣿⣿⣿⣿⣿⣿⣿⣿⣿⡇⢱⢣⣿⣿⣿⣿⣿⣿⣿⣿⣿⣿⣿⣿⣿⣿⣿⣿⣿⣿⡿⢇⣕⣕⣕⣕⣕⣕⣕⣕⣕⣕⣕⣕⣕⣕⣕⣿⢇⠀⠀⠀⠀⠀⠀⠀⠀⠀⠀⠀⠀</a:t>
            </a:r>
            <a:br/>
            <a:r>
              <a:t>⠀⠀⠀⠀⠀⠀⠀⠀⠀⠀⠀⢕⢕⢕⢕⢸⢕⢕⢕⢸⣿⣿⣿⣿⣿⣿⣿⣿⣿⢇⢕⢕⢝⣻⣿⣿⣿⣿⣿⣿⣿⣿⣿⣿⣿⣿⣿⣿⣿⣿⡝⢟⢟⢛⢛⠙⢛⠛⠙⠙⢙⢛⢛⠛⠛⠛⢻⡿⠝⠀⠀⠀⠀⠀⠀⠀⠀⠀⠀⠀⠀</a:t>
            </a:r>
            <a:br/>
            <a:r>
              <a:t>⠀⠀⠀⠀⠀⠀⠀⠀⠀⠀⠀⢕⢕⢕⢕⢜⡟⢕⢕⢸⣿⣿⣿⣿⣿⣿⣿⣿⣯⣾⣱⣵⣾⡟⢜⣿⣿⣿⣿⣿⣿⣿⣿⣿⣿⣿⣿⣿⣿⣿⡝⢏⢝⢕⢗⢗⢖⢖⢖⢖⢗⢖⢔⢔⢔⢖⢸⢟⢕⠀⠀⠀⠀⠀⠀⠀⠀⠀⠀⠀⠀</a:t>
            </a:r>
            <a:br/>
            <a:r>
              <a:t>⠀⠀⠀⠀⠀⠀⠀⠀⠀⠀⠀⢕⢜⢕⢕⢕⡕⢕⢕⢸⣿⣿⣿⣿⣿⣿⣿⣿⣿⣿⣿⣿⣿⢕⢕⣽⣿⣿⣿⣿⣿⣿⣿⣿⣿⣿⣿⣿⣿⣿⣿⣿⣯⣽⣿⣿⣽⣽⣽⣽⣯⣿⣿⣿⣿⣿⣿⣿⣿⠀⠀⠀⠀⠀⠀⠀⠀⠀⠀⠀⠀</a:t>
            </a:r>
            <a:br/>
            <a:r>
              <a:t>⠀⠀⠀⠀⠀⠀⠀⠀⠀⠀⠀⢔⢕⢕⢔⢗⢗⢇⢕⢸⣿⣿⣿⣿⣿⣿⣿⣿⣿⣿⣿⣿⣿⡕⢕⢸⣿⣿⣿⣿⣿⣿⣿⣿⣿⣿⣿⣿⣿⣿⣿⣿⣿⣿⣿⣿⣿⣿⣿⣿⣽⣽⣿⣿⣿⣿⣿⣿⣿⠀⠀⠀⠀⠀⠀⠀⠀⠀⠀⠀⠀</a:t>
            </a:r>
            <a:br/>
            <a:r>
              <a:t>⠀⠀⠀⠀⠀⠀⠀⠀⠀⠀⠀⠕⢕⠕⢕⢜⢕⢕⢕⢸⣿⣿⣿⣿⣿⣿⣿⣿⣿⣿⣿⣿⣿⣿⡕⢕⣿⣿⣿⣿⣿⣿⣿⣿⣿⣿⣿⣿⣿⣿⣿⣿⣿⣿⣿⣿⣿⣿⣿⣿⣿⣿⣿⣿⣿⣿⣿⣿⣿⠀⠀⠀⠀⠀⠀⠀⠀⠀⠀⠀⠀</a:t>
            </a:r>
            <a:br/>
            <a:r>
              <a:t>⠀⠀⠀⠀⠀⠀⠀⠀⠀⠀⠀⢔⢕⢕⢕⢕⢕⢕⢕⢸⣿⣿⣿⣿⣿⣿⣿⣿⣿⣿⣿⣿⣿⣿⣷⢕⡸⣿⣿⣿⣿⣿⣿⣿⣿⣿⣿⣿⣿⣿⣿⣿⣿⣿⣿⣿⣿⣿⣿⣿⣿⣿⣿⣿⣿⣿⣿⣿⣿⠀⠀⠀⠀⠀⠀⠀⠀⠀⠀⠀⠀</a:t>
            </a:r>
            <a:br/>
            <a:r>
              <a:t>⠀⠀⠀⠀⠀⠀⠀⠀⠀⠀⠀⢅⢕⢕⢕⢕⢕⢕⢕⢸⣿⣿⣿⣿⣿⣿⣿⣿⣿⣿⣿⣿⣿⣿⣿⣾⣿⣿⣿⣿⣿⣿⣿⣿⣿⣿⣿⣿⣿⣿⣿⣿⣿⣿⣿⣿⣿⣿⣿⣿⣿⣿⣿⣿⣿⣿⣿⣿⣿⠀⠀⠀⠀⠀⠀⠀⠀⠀⠀⠀⠀</a:t>
            </a:r>
            <a:br/>
            <a:r>
              <a:t>⠀⠀⠀⠀⠀⠀⠀⠀⠀⠀⠀⢕⢕⢕⢕⢕⢇⢕⢇⢸⣿⣿⣿⣿⣿⣿⣿⣿⣿⣿⣿⣿⣿⣿⣿⣿⣿⣿⣿⣿⣿⣿⣿⣿⣿⣿⣿⣿⣿⣿⣿⣿⣿⣿⣿⣿⣿⣿⣿⣿⣿⣿⣿⣿⣿⣿⣿⣿⣿⠀⠀⠀⠀⠀⠀⠀⠀⠀⠀⠀⠀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⠀⠀⠀⠀⠀⠀⠀⠀⠀⠀⠀⠕⢕⢕⢕⡕⢷⢕⢇⢸⣏⣿⣿⣿⣿⣿⣿⣿⣿⣿⣿⣿⣿⣿⣿⣿⣿⣿⣿⣿⣿⣿⣿⣿⣿⣿⣿⣿⣿⣿⣿⣿⣿⣿⣿⣿⣿⣿⣿⣿⣿⣿⣿⣿⣿⣿⣿⣿⣿⠀⠀⠀⠀⠀⠀⠀⠀⠀⠀⠀⠀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⠀⠀⠀⠀⠀⠀⠀⠀⠀⠀⠀⡏⢝⢝⡕⢕⢗⡱⣷⣿⣿⣿⣿⣿⣿⣿⣿⣿⣿⣿⣿⣿⣿⣿⣿⣿⣿⣿⣿⣿⣿⣿⣿⣿⣿⣿⣿⣿⣿⣿⣿⣿⣿⣿⣿⣿⣿⣿⣿⣿⣿⣿⣿⣿⣿⣿⣿⣿⣿⠀⠀⠀⠀⠀⠀⠀⠀⠀⠀⠀⠀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⠀⠀⠀⠀⠀⠀⠀⠀⠀⠀⠀⢕⢜⢝⢕⢕⢞⢱⢯⣿⣿⣿⣿⣿⣿⣿⣿⣿⣿⣿⣿⣿⣿⣿⣿⣿⣿⣿⣿⣿⣿⣿⣿⣿⣿⣿⣿⣿⣿⣿⣿⣿⣿⣿⣿⣿⣿⣿⣿⣿⣿⣿⣿⣿⣿⣿⣿⣿⣿⠀⠀⠀⠀⠀⠀⠀⠀⠀⠀⠀⠀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⠀⠀⠀⠀⠀⠀⠀⠀⠀⠀⠀⢕⢵⢇⣱⢕⡇⢕⢱⢸⣿⣿⣿⣿⣿⣿⣿⣿⣿⣿⣿⣿⣿⣿⣿⣿⣿⣿⣿⣿⣿⣿⣿⣿⣿⣿⣿⣿⣿⣿⣿⣿⣿⣿⣿⣿⣿⣿⣿⣿⣿⣿⣿⣿⣿⣿⣿⣿⣿⠀⠀⠀⠀⠀⠀⠀⠀⠀⠀⠀⠀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⠀⠀⠀⠀⠀⠀⠀⠀⠀⠀⠀⢕⢞⢜⢝⢕⡇⢕⢜⢜⣿⣿⣿⣿⣿⣿⣿⣿⣿⣿⣿⣿⣿⣿⣿⣿⣿⣿⣿⣿⣿⣿⣿⣿⣿⣿⣿⣿⣿⣿⣿⣿⣿⣿⣿⣿⣿⣿⣿⣿⣿⣿⣿⣿⣿⣿⣿⣿⣿⠀⠀⠀⠀⠀⠀⠀⠀⠀⠀⠀⠀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⠀⠀⠀⠀⠀⠀⠀⠀⠀⠀⠀⢕⢕⢕⢕⢕⡕⢕⢕⢱⣿⣿⣿⣿⣿⣿⣿⣿⣿⣿⣿⣿⣿⣿⣿⣿⣿⣿⣿⣿⣿⣿⣿⣿⣿⣿⣿⣿⣿⣿⣿⣿⣿⣿⣿⣿⣿⣿⣿⣿⣿⣿⣿⣿⣿⣿⣿⣿⣿⠀⠀⠀⠀⠀⠀⠀⠀⠀⠀⠀⠀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⠀⠀⠀⠀⠀⠀⠀⠀⠀⠀⠀⣕⣵⣵⣵⣵⡇⡕⢕⢸⣿⣿⣿⣿⣿⣿⣿⣿⣿⣿⣿⣿⣿⣿⣿⣿⣿⣿⣿⣿⣿⣿⣿⣿⣿⣿⣿⣿⣿⣿⣿⣿⣿⣿⣿⣿⣿⣿⣿⣿⣿⣿⣿⣿⣿⣿⣿⣿⣿⠀⠀⠀⠀⠀⠀⠀⠀⠀⠀⠀⠀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⠀⠀⠀⠀⠀⠀⠀⠀⠀⠀⠀⠛⠛⠛⠛⠛⠋⠃⠑⠘⠛⠛⠛⠛⠛⠛⠛⠛⠛⠛⠛⠛⠛⠛⠛⠛⠛⠛⠛⠛⠛⠛⠛⠛⠛⠛⠛⠛⠛⠛⠛⠛⠛⠛⠛⠛⠛⠛⠛⠛⠛⠛⠛⠛⠛⠛⠛⠛⠛⠀⠀⠀⠀⠀⠀⠀⠀⠀⠀⠀⠀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⠀⠀⠀⠀⠀⠀⠀⠀⠀⠀⠀⠀⠑⠑⠑⠀⢕⠀⠀⣿⣿⣿⣿⣿⣿⣿⣿⣿⣿⣿⣿⣿⣿⣿⣿⣿⣿⣿⣿⣿⣿⣿⣿⣿⣿⣿⣿⣿⣿⣿⣿⣿⢕⢕⢕⢕⢕⢕⢕⢕⢕⢕⢕⢕⢕⠀⠀⢸⣿⠀⠀⠀⠀⠀⠀⠀⠀⠀⠀⠀⠀</a:t>
            </a:r>
            <a:br/>
            <a:r>
              <a:t>⠀⠀⠀⠀⠀⠀⠀⠀⠀⠀⠀⠀⠀⠀⠀⠀⠅⢔⢔⣿⣿⣿⣿⣿⣿⣿⣿⣿⣿⣿⣿⣿⣿⣿⣿⣿⣿⣿⣿⣿⣿⣿⣿⣿⣿⣿⣿⣿⣿⣿⣿⣿⢕⢕⢕⢕⢕⢕⢕⢕⢕⢧⢕⢕⢕⢕⠀⢸⣿⠀⠀⠀⠀⠀⠀⠀⠀⠀⠀⠀⠀</a:t>
            </a:r>
            <a:br/>
            <a:r>
              <a:t>⠀⠀⠀⠀⠀⠀⠀⠀⠀⠀⠀⠀⠀⠀⠀⠀⠕⢕⠐⢻⣿⣿⣿⣿⣿⣿⣿⣿⣿⣿⣿⣿⣿⣿⣿⣿⣿⣿⣿⣿⣿⣿⣿⣿⣿⣿⣿⣿⣿⣿⣿⣿⢕⢕⢕⡵⢇⢕⢱⢜⢕⢕⢳⡕⢕⢅⢅⣾⢻⠀⠀⠀⠀⠀⠀⠀⠀⠀⠀⠀⠀</a:t>
            </a:r>
            <a:br/>
            <a:r>
              <a:t>⠀⠀⠀⠀⠀⠀⠀⠀⠀⠀⠀⠀⠄⠄⠀⠅⢅⠕⠀⢸⣿⣿⣿⣿⣿⣿⣿⣿⣿⣿⣿⣿⣿⣿⣿⣿⣿⣿⣿⣿⣿⣿⣿⣿⣿⣿⣿⣿⣿⣿⣿⡏⢕⢕⢜⢕⢕⢕⢕⣕⢕⢕⢕⢱⡕⢕⢕⣿⣿⠀⠀⠀⠀⠀⠀⠀⠀⠀⠀⠀⠀</a:t>
            </a:r>
            <a:br/>
            <a:r>
              <a:t>⠀⠀⠀⠀⠀⠀⠀⠀⠀⠀⠀⢔⢔⢔⢔⢕⢑⢕⢕⢸⣿⣿⣿⣿⣿⣿⣿⣿⣿⣿⢿⢿⣿⣿⣿⣿⣿⣿⣿⣿⣿⣿⣿⣿⣿⣿⣿⣿⣿⣿⣿⡇⢕⢕⢕⢕⢕⢕⣕⣕⣕⣕⣕⣕⡜⢕⢕⣿⣗⠀⠀⠀⠀⠀⠀⠀⠀⠀⠀⠀⠀</a:t>
            </a:r>
            <a:br/>
            <a:r>
              <a:t>⠀⠀⠀⠀⠀⠀⠀⠀⠀⠀⠀⠕⢕⢕⢕⢕⢕⢕⢕⢸⣿⣿⣿⣿⣿⣿⣿⣿⣿⡇⢕⡕⣸⣽⣿⣿⣿⣿⣿⣿⣿⣿⣿⣿⣿⣿⣿⣿⣿⣿⣿⡇⢕⢕⢕⢕⢕⢕⢕⢕⢕⢕⢕⢕⢕⢕⢕⣟⢇⠀⠀⠀⠀⠀⠀⠀⠀⠀⠀⠀⠀</a:t>
            </a:r>
            <a:br/>
            <a:r>
              <a:t>⠀⠀⠀⠀⠀⠀⠀⠀⠀⠀⠀⢔⢔⢔⢕⢕⢕⢕⢕⢸⣿⣿⣿⣿⣿⣿⣿⣿⣿⡇⢜⢵⣿⣿⣿⣿⣿⣿⣿⣿⣿⣿⣿⣿⣿⣿⣿⣿⣿⣿⡿⢇⣑⣕⣕⣕⣕⣕⣕⣕⣕⣕⣕⣕⣕⣕⣕⣿⢕⠀⠀⠀⠀⠀⠀⠀⠀⠀⠀⠀⠀</a:t>
            </a:r>
            <a:br/>
            <a:r>
              <a:t>⠀⠀⠀⠀⠀⠀⠀⠀⠀⠀⠀⢕⢕⢕⢕⢕⡕⢕⢕⢸⣿⣿⣿⣿⣿⣿⣿⣿⣿⢕⢕⢕⢹⣽⣿⣿⣿⣿⣿⣿⣿⣿⣿⣿⣿⣿⣿⣿⣿⣿⣝⢟⢟⢟⢛⢛⠙⠙⠋⢙⢙⢙⢛⠛⠛⠛⠛⣿⢏⠀⠀⠀⠀⠀⠀⠀⠀⠀⠀⠀⠀</a:t>
            </a:r>
            <a:br/>
            <a:r>
              <a:t>⠀⠀⠀⠀⠀⠀⠀⠀⠀⠀⠀⢕⢕⢕⢕⢕⡿⢕⢕⢸⣿⣿⣿⣿⣿⣿⣿⣿⣧⣿⣧⣼⣿⡟⢝⣿⣿⣿⣿⣿⣿⣿⣿⣿⣿⣿⣿⣿⣿⣿⡟⣗⢕⢕⢗⢗⢗⢖⢖⢖⢖⢖⢖⢔⢔⢖⢱⢟⢕⠀⠀⠀⠀⠀⠀⠀⠀⠀⠀⠀⠀</a:t>
            </a:r>
            <a:br/>
            <a:r>
              <a:t>⠀⠀⠀⠀⠀⠀⠀⠀⠀⠀⠀⢕⢕⢕⢕⢕⡯⢕⢕⢸⣿⣿⣿⣿⣿⣿⣿⣿⣿⣿⣿⣿⣿⢕⢕⢻⣿⣿⣿⣿⣿⣿⣿⣿⣿⣿⣿⣿⣿⣿⣿⣿⣿⣽⣿⣿⣽⣽⣽⣽⣽⣽⣿⣿⣿⣿⣿⣿⣯⠀⠀⠀⠀⠀⠀⠀⠀⠀⠀⠀⠀</a:t>
            </a:r>
            <a:br/>
            <a:r>
              <a:t>⠀⠀⠀⠀⠀⠀⠀⠀⠀⠀⠀⢔⢕⢕⢕⢗⢗⢇⢇⢸⣿⣿⣿⣿⣿⣿⣿⣿⣿⣿⣿⣿⣿⡇⢕⢸⣿⣿⣿⣿⣿⣿⣿⣿⣿⣿⣿⣿⣿⣿⣿⣿⣿⣿⣿⣿⣿⣿⣿⣿⣽⣽⣿⣿⣷⣿⣿⣿⣿⠀⠀⠀⠀⠀⠀⠀⠀⠀⠀⠀⠀</a:t>
            </a:r>
            <a:br/>
            <a:r>
              <a:t>⠀⠀⠀⠀⠀⠀⠀⠀⠀⠀⠀⠕⢕⠕⠕⢕⢕⢕⢕⢕⣿⣿⣿⣿⣿⣿⣿⣿⣿⣿⣿⣿⣿⣿⡕⢕⣿⣿⣿⣿⣿⣿⣿⣿⣿⣿⣿⣿⣿⣿⣿⣿⣿⣿⣿⣿⣿⣿⣿⣿⣿⣿⣿⣿⣿⣿⣿⣿⣿⠀⠀⠀⠀⠀⠀⠀⠀⠀⠀⠀⠀</a:t>
            </a:r>
            <a:br/>
            <a:r>
              <a:t>⠀⠀⠀⠀⠀⠀⠀⠀⠀⠀⠀⢔⢕⢕⢕⢕⡕⢕⢕⢕⣿⣿⣿⣿⣿⣿⣿⣿⣿⣿⣿⣿⣿⣿⡇⢕⢸⣿⣿⣿⣿⣿⣿⣿⣿⣿⣿⣿⣿⣿⣿⣿⣿⣿⣿⣿⣿⣿⣿⣿⣿⣿⣿⣿⣟⣿⣿⣿⣿⠀⠀⠀⠀⠀⠀⠀⠀⠀⠀⠀⠀</a:t>
            </a:r>
            <a:br/>
            <a:r>
              <a:t>⠀⠀⠀⠀⠀⠀⠀⠀⠀⠀⠀⢅⢕⢕⢕⢕⡇⢕⢕⢕⣿⣿⣿⣿⣿⣿⣿⣿⣿⣿⣿⣿⣿⣿⣿⡕⢕⣿⣿⣿⣿⣿⣿⣿⣿⣿⣿⣿⣿⣿⣿⣿⣿⣿⣿⣿⣿⣿⣿⣿⣿⣿⣿⣿⣿⣿⣿⣿⣿⠀⠀⠀⠀⠀⠀⠀⠀⠀⠀⠀⠀</a:t>
            </a:r>
            <a:br/>
            <a:r>
              <a:t>⠀⠀⠀⠀⠀⠀⠀⠀⠀⠀⠀⢕⢕⢕⢕⢕⡧⢇⢕⢕⣿⣿⣿⣿⣿⣯⣿⣿⣿⣿⣾⣿⣿⣿⣿⣇⣕⣿⣿⣿⣿⣿⣿⣿⣿⣿⣿⣿⣿⣿⣿⣿⣿⣿⣿⣿⣿⣿⣿⣿⣿⣿⣿⣿⣿⣿⣿⣿⣿⠀⠀⠀⠀⠀⠀⠀⠀⠀⠀⠀⠀</a:t>
            </a:r>
            <a:br/>
            <a:r>
              <a:t>⠀⠀⠀⠀⠀⠀⠀⠀⠀⠀⠀⠕⢕⢕⣕⣕⡷⢕⢕⢱⣝⣿⣿⣿⣿⣿⣿⣿⣿⣿⣿⣿⣿⣿⣿⣿⣿⣿⣿⣿⣿⣿⣿⣿⣿⣿⣿⣿⣿⣿⣿⣿⣿⣿⣿⣿⣿⣿⣿⣿⣿⣿⣿⣿⣿⣿⣿⣿⣿⠀⠀⠀⠀⠀⠀⠀⠀⠀⠀⠀⠀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⠀⠀⠀⠀⠀⠀⠀⠀⠀⠀⠀⡏⢝⢝⡕⢕⢝⡣⣵⣿⣿⣿⣿⣿⣿⣿⣿⣿⣿⣿⣿⣿⣿⣿⣿⣿⣿⣿⣿⣿⣿⣿⣿⣿⣿⣿⣿⣿⣿⣿⣿⣿⣿⣿⣿⣿⣿⣿⣿⣿⣿⣿⣿⣿⣿⣿⣿⣿⣿⠀⠀⠀⠀⠀⠀⠀⠀⠀⠀⠀⠀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⠀⠀⠀⠀⠀⠀⠀⠀⠀⠀⠀⢕⢕⢝⢕⢕⡕⢱⣟⡿⣿⣿⣿⣿⣿⣿⣿⣿⣿⣿⣿⣿⣿⣿⣿⣿⣧⣿⣿⣿⣿⣿⣿⣿⣿⣿⣿⣿⣿⣿⣿⣿⣿⣿⣿⣿⣿⣿⣿⣿⣿⣿⣿⣿⣿⣿⣿⣿⣿⠀⠀⠀⠀⠀⠀⠀⠀⠀⠀⠀⠀</a:t>
            </a:r>
            <a:br/>
            <a:r>
              <a:t>⠀⠀⠀⠀⠀⠀⠀⠀⠀⠀⠀⢕⢵⢇⢵⢕⡇⢜⢕⢹⣿⣿⣿⣿⣿⣿⣿⣿⣿⣿⣿⣿⣿⣿⣿⣿⣿⣿⣿⣿⣿⣿⣿⣿⣿⣿⣿⣿⣿⣿⣿⣿⣿⣿⣿⣿⣿⣿⣿⣿⣿⣿⣿⣿⣿⣿⣿⣿⣿⠀⠀⠀⠀⠀⠀⠀⠀⠀⠀⠀⠀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⠀⠀⠀⠀⠀⠀⠀⠀⠀⠀⠀⢕⢞⢜⢝⢕⡇⢕⢜⢸⣿⣿⣿⣿⣿⣿⣿⣿⣿⣿⣿⣿⣿⣿⣿⣿⣿⣿⣿⣿⣿⣿⣿⣿⣿⣿⣿⣿⣿⣿⣿⣿⣿⣿⣿⣿⣿⣿⣿⣿⣿⣿⣿⣿⣿⣿⣿⣿⣿⠀⠀⠀⠀⠀⠀⠀⠀⠀⠀⠀⠀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⠀⠀⠀⠀⠀⠀⠀⠀⠀⠀⠀⢕⢕⢕⢕⢕⡇⢕⢕⢸⣿⣿⣿⣿⣿⣿⣿⣿⣿⣿⣿⣿⣿⣿⣿⣿⣿⣿⣿⣿⣿⣿⣿⣿⣿⣿⣿⣿⣿⣿⣿⣿⣿⣿⣿⣿⣿⣿⣿⣿⣿⣿⣿⣿⣿⣿⣿⣿⣿⠀⠀⠀⠀⠀⠀⠀⠀⠀⠀⠀⠀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⠀⠀⠀⠀⠀⠀⠀⠀⠀⠀⠀⣕⣵⣵⣵⣵⡇⣕⢕⣼⣿⣿⣿⣿⣿⣿⣿⣿⣿⣿⣿⣿⣿⣿⣿⣿⣿⣿⣿⣿⣿⣿⣿⣿⣿⣿⣿⣿⣿⣿⣿⣿⣿⣿⣿⣿⣿⣿⣿⣿⣿⣿⣿⣿⣿⣿⣿⣿⣿⠀⠀⠀⠀⠀⠀⠀⠀⠀⠀⠀⠀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⠀⠀⠀⠀⠀⠀⠀⠀⠀⠀⠀⠛⠛⠛⠛⠛⠃⠃⠑⠛⠛⠛⠛⠛⠛⠛⠛⠛⠛⠛⠛⠛⠛⠛⠛⠛⠛⠛⠛⠛⠛⠛⠛⠛⠛⠛⠛⠛⠛⠛⠛⠛⠛⠛⠛⠛⠛⠛⠛⠛⠛⠛⠛⠛⠛⠛⠛⠛⠛⠀⠀⠀⠀⠀⠀⠀⠀⠀⠀⠀⠀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⠀⠀⠀⠀⠀⠀⠀⠀⠀⠀⠀⣿⣿⣿⣿⣿⣿⣿⣿⣿⣿⣿⣿⣿⣿⣿⣿⣿⣿⣿⣿⣿⣿⣿⣿⣿⣿⣿⣿⡗⢕⢕⢕⢕⢕⢹⣿⣿⣿⣿⣿⣿⣿⣿⣿⣿⣿⣿⣿⣿⣿⣿⣿⣿⣿⣿⣿⣿⣿⠀⠀⠀⠀⠀⠀⠀⠀⠀⠀⠀⠀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⠀⠀⠀⠀⠀⠀⠀⠀⠀⠀⠀⣿⣿⣿⣿⣿⣿⣿⣿⣿⣿⣿⣿⣿⣿⣿⣿⣿⣿⣿⣿⣿⣿⣿⣿⣿⣿⣿⢟⣿⣿⣷⣷⣷⣷⢕⣿⣿⣿⣿⣿⣿⣿⣿⣿⣿⣿⣿⣿⣿⣿⣿⣿⣿⣿⣿⣿⣿⣿⠀⠀⠀⠀⠀⠀⠀⠀⠀⠀⠀⠀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⠀⠀⠀⠀⠀⠀⠀⠀⠀⠀⠀⣿⣿⣿⣿⣿⣿⣿⣿⣿⣿⣿⣿⣿⣿⣿⣿⣿⣿⣿⣿⣿⣿⣿⣿⣿⣿⣿⣿⣟⣹⣿⣿⢻⣿⢇⣿⣿⣿⣿⣿⣿⣿⣿⣿⣿⣿⣿⣿⣿⣿⣿⣿⣿⣿⣿⣿⣿⣿⠀⠀⠀⠀⠀⠀⠀⠀⠀⠀⠀⠀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⠀⠀⠀⠀⠀⠀⠀⠀⠀⠀⠀⣿⣿⣿⣿⣿⣿⣿⣿⣿⣿⣿⣿⣿⣿⣿⣿⣿⣿⣿⣿⣿⣿⣿⣿⣿⣿⣿⣿⣿⣿⣻⣿⣿⢿⣿⣿⣿⣿⣿⣿⣿⣿⣿⣿⣿⣿⣿⣿⣿⣿⣿⣿⣿⣿⣿⣿⣿⣿⠀⠀⠀⠀⠀⠀⠀⠀⠀⠀⠀⠀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⠀⠀⠀⠀⠀⠀⠀⠀⠀⠀⠀⣿⣿⣿⣿⣿⣿⣿⣿⣿⣿⣿⣿⣿⣿⣿⣿⣿⣿⣿⣿⣿⣿⣿⣿⣿⣿⣿⣹⣿⣿⣿⣿⣿⢕⢝⢟⢻⢿⢿⣿⣿⣿⣿⣿⣿⣿⣿⣿⣿⣿⣿⣿⣿⣿⣿⣿⣿⣿⠀⠀⠀⠀⠀⠀⠀⠀⠀⠀⠀⠀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⠀⠀⠀⠀⠀⠀⠀⠀⠀⠀⠀⣿⣿⣿⣿⣿⣿⣿⣿⣿⣿⣿⣿⣿⣿⣿⣿⣿⣿⣿⣿⣿⢿⢟⢝⢕⢹⣿⣿⣾⣿⣿⡿⢇⢕⢕⠀⢀⠑⢕⢑⢝⢻⣿⣿⣿⣿⣿⣿⣿⣿⣿⣿⣿⣿⣿⣿⣿⣿⠀⠀⠀⠀⠀⠀⠀⠀⠀⠀⠀⠀</a:t>
            </a:r>
            <a:br/>
            <a:r>
              <a:t>⠀⠀⠀⠀⠀⠀⠀⠀⠀⠀⠀⣿⣿⣿⣿⣿⣿⣿⣿⣿⣿⣿⣿⣿⣿⣿⣿⣿⣿⣿⣿⢕⢕⢕⢕⠔⢕⢱⢵⣻⣟⡽⢕⢕⢕⢕⢅⢕⠀⢕⢕⢕⢕⢿⣿⣿⣿⣿⣿⣿⣿⣿⣿⣿⣿⣿⣿⣿⣿⠀⠀⠀⠀⠀⠀⠀⠀⠀⠀⠀⠀</a:t>
            </a:r>
            <a:br/>
            <a:r>
              <a:t>⠀⠀⠀⠀⠀⠀⠀⠀⠀⠀⠀⣿⣿⣿⣿⣿⣿⣿⣿⣿⣿⣿⣿⣿⣿⣿⣿⣿⣿⣿⣿⢕⢕⢕⠀⠀⠁⢸⢽⡧⢷⡗⢕⢕⢕⢕⠁⠀⠀⢕⠁⠔⠐⢸⣿⣿⣿⣿⣿⣿⣿⣿⣿⣿⣿⣿⣿⣿⣿⠀⠀⠀⠀⠀⠀⠀⠀⠀⠀⠀⠀</a:t>
            </a:r>
            <a:br/>
            <a:r>
              <a:t>⠀⠀⠀⠀⠀⠀⠀⠀⠀⠀⠀⣿⣿⣿⣿⣿⣿⣿⣿⣿⣿⣿⣿⣿⣿⣿⣿⣿⣿⣿⡿⢕⢔⢔⠀⠀⠀⢕⡻⡯⢽⢕⢕⢕⢕⢕⠐⠀⢀⠑⠀⠀⠄⢕⢿⣿⣿⣿⣿⣿⣿⣿⣿⣿⣿⣿⣿⣿⣿⠀⠀⠀⠀⠀⠀⠀⠀⠀⠀⠀⠀</a:t>
            </a:r>
            <a:br/>
            <a:r>
              <a:t>⠀⠀⠀⠀⠀⠀⠀⠀⠀⠀⠀⣿⣿⣿⣿⣿⣿⣿⣿⣿⣿⣿⣿⣿⣿⣿⣿⣿⣿⣿⣇⢕⠀⠀⠀⠀⠀⢕⣗⣗⡹⢕⢁⠅⢸⣳⣷⣶⡔⢔⠀⠀⠀⠁⢁⠜⠻⣿⣿⣿⣿⣿⣿⣿⣿⣿⣿⣿⣿⠀⠀⠀⠀⠀⠀⠀⠀⠀⠀⠀⠀</a:t>
            </a:r>
            <a:br/>
            <a:r>
              <a:t>⠀⠀⠀⠀⠀⠀⠀⠀⠀⠀⠀⣿⣿⣿⣿⣿⣿⣿⣿⣿⣿⣿⣿⣿⣿⣿⣿⣿⣿⣿⡿⠕⠀⠀⠁⠀⠀⢕⢕⢗⡃⠁⠀⠀⠕⢞⣻⣿⣿⡕⢄⢄⢀⢀⢐⢄⠀⢜⣿⣿⣿⣿⣿⣿⣿⣿⣿⣿⣿⠀⠀⠀⠀⠀⠀⠀⠀⠀⠀⠀⠀</a:t>
            </a:r>
            <a:br/>
            <a:r>
              <a:t>⠀⠀⠀⠀⠀⠀⠀⠀⠀⠀⠀⣿⣿⣿⣿⣿⣿⣿⣿⣿⣿⣿⣿⣿⣿⣿⣿⣿⣿⣿⡇⢅⢄⢀⣀⣀⡄⢅⢸⢵⠔⠀⠀⠀⠀⠁⠁⠙⠻⠇⠑⢕⢕⢕⢕⢕⢕⢑⣿⣿⣿⣿⣿⣿⣿⣿⣿⣿⣿⠀⠀⠀⠀⠀⠀⠀⠀⠀⠀⠀⠀</a:t>
            </a:r>
            <a:br/>
            <a:r>
              <a:t>⠀⠀⠀⠀⠀⠀⠀⠀⠀⠀⠀⣿⣿⣿⣿⣿⣿⣿⣿⣿⣿⣿⣿⣿⣿⣿⣿⣿⣿⣿⣿⢕⢔⢏⢿⢵⢹⢇⢕⢽⠅⠀⠀⠀⠀⠀⠀⠀⠀⠀⠀⢈⢑⠑⠕⠑⢑⣱⣿⣿⣿⣿⣿⣿⣿⣿⣿⣿⣿⠀⠀⠀⠀⠀⠀⠀⠀⠀⠀⠀⠀</a:t>
            </a:r>
            <a:br/>
            <a:r>
              <a:t>⠀⠀⠀⠀⠀⠀⠀⠀⠀⠀⠀⣿⣿⣿⣿⣿⣿⣿⣿⣿⣿⣿⣿⣿⣿⣿⣿⣿⣿⣿⣿⣷⣕⡕⠜⢽⠕⠑⢕⣓⠀⠀⠀⠀⠀⠀⠐⠀⠀⠀⠀⢸⣿⣿⣿⣿⣿⣿⣿⣿⣿⣿⣿⣿⣿⣿⣿⣿⣿⠀⠀⠀⠀⠀⠀⠀⠀⠀⠀⠀⠀</a:t>
            </a:r>
            <a:br/>
            <a:r>
              <a:t>⠀⠀⠀⠀⠀⠀⠀⠀⠀⠀⠀⣿⣿⣿⣿⣿⣿⣿⣿⣿⣿⣿⣿⣿⣿⣿⣿⣿⣿⣿⣿⣿⣿⣿⣷⡔⢀⢀⢕⢕⠀⠀⠀⠀⠀⠀⠀⠀⠀⠀⠔⢜⣿⣿⣿⣿⣿⣿⣿⣿⣿⣿⣿⣿⣿⣿⣿⣿⣿⠀⠀⠀⠀⠀⠀⠀⠀⠀⠀⠀⠀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⠀⠀⠀⠀⠀⠀⠀⠀⠀⠀⠀⣿⣿⣿⣿⣿⣿⣿⣿⣿⣿⣿⣿⣿⣿⣿⣿⣿⣿⣿⣿⣿⣿⣿⣿⢇⢐⢱⡇⡕⠀⠀⠀⠀⠀⠀⠀⠀⠀⠀⠁⠕⢻⣿⣿⣿⣿⣿⣿⣿⣿⣿⣿⣿⣿⣿⣿⣿⣿⠀⠀⠀⠀⠀⠀⠀⠀⠀⠀⠀⠀</a:t>
            </a:r>
            <a:br/>
            <a:r>
              <a:t>⠀⠀⠀⠀⠀⠀⠀⠀⠀⠀⠀⣿⣿⣿⣿⣿⣿⣿⣿⣿⣿⣿⣿⣿⣿⣿⣿⣿⣿⣿⣿⣿⣿⣿⢟⢕⢔⢸⡇⣇⠀⠀⠀⠀⠀⠰⠀⠀⠀⠁⠕⢑⢸⣿⣿⣿⣿⣿⣿⣿⣿⣿⣿⣿⣿⣿⣿⣿⣿⠀⠀⠀⠀⠀⠀⠀⠀⠀⠀⠀⠀</a:t>
            </a:r>
            <a:br/>
            <a:r>
              <a:t>⠀⠀⠀⠀⠀⠀⠀⠀⠀⠀⠀⣿⣿⣿⣿⣿⣿⣿⣿⣿⣿⣿⣿⣿⣿⣿⣿⣿⣿⣿⣿⣿⣿⣿⢕⠕⢕⣿⡇⣿⡔⠀⠀⠀⠀⠀⠀⠀⠀⠀⠀⠑⢜⣿⣿⣿⣿⣿⣿⣿⣿⣿⣿⣿⣿⣿⣿⣿⣿⠀⠀⠀⠀⠀⠀⠀⠀⠀⠀⠀⠀</a:t>
            </a:r>
            <a:br/>
            <a:r>
              <a:t>⠀⠀⠀⠀⠀⠀⠀⠀⠀⠀⠀⠛⠛⠛⠛⠛⠛⠛⠛⠛⠛⠛⠛⠛⠛⠛⠛⠛⠛⠛⠛⠛⠛⠛⠑⠀⠑⠛⠃⠛⠃⠀⠀⠀⠀⠀⠀⠀⠀⠀⠀⠀⠑⠛⠛⠛⠛⠛⠛⠛⠛⠛⠛⠛⠛⠛⠛⠛⠛⠀⠀⠀⠀⠀⠀⠀⠀⠀⠀⠀⠀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⠀⠀⠀⠀⠀⠀⠀⠀⠀⠀⠀⠀⠑⠑⠑⠑⢕⠀⠀⣹⣿⣿⣿⣿⣿⣿⣿⣿⣿⣿⣿⣿⣿⣿⣿⣿⣿⣿⣿⣿⣿⣿⣿⣿⣿⣿⣿⣿⣿⣿⣿⣿⢕⢕⢕⢕⢕⢕⢕⢕⢕⢕⢕⢕⢕⠀⠀⢸⣿⠀⠀⠀⠀⠀⠀⠀⠀⠀⠀⠀⠀</a:t>
            </a:r>
            <a:br/>
            <a:r>
              <a:t>⠀⠀⠀⠀⠀⠀⠀⠀⠀⠀⠀⠀⠀⠀⠀⠀⢁⢔⢔⢸⣿⣿⣿⣿⣿⣿⣿⣿⣿⣿⣿⣿⣿⣿⣿⣿⣿⣿⣿⣿⣿⣿⣿⣿⣿⣿⣿⣿⣿⣿⣿⣿⢕⢕⢕⢕⢱⢕⢕⢕⢕⢣⢕⢕⢕⢕⠀⢸⣿⠀⠀⠀⠀⠀⠀⠀⠀⠀⠀⠀⠀</a:t>
            </a:r>
            <a:br/>
            <a:r>
              <a:t>⠀⠀⠀⠀⠀⠀⠀⠀⠀⠀⠀⠀⠀⠀⠀⠀⢕⢕⠀⢸⣿⣿⣿⣿⣿⣿⣿⣿⣿⣿⣿⣿⣿⣿⣿⣿⣿⣿⣿⣿⣿⣿⣿⣿⣿⣿⣿⣿⣿⣿⣿⣿⢕⢕⢕⡱⢇⢜⢜⢕⢕⢕⢳⡕⢕⢅⢕⣸⢿⠀⠀⠀⠀⠀⠀⠀⠀⠀⠀⠀⠀</a:t>
            </a:r>
            <a:br/>
            <a:r>
              <a:t>⠀⠀⠀⠀⠀⠀⠀⠀⠀⠀⠀⠀⠄⠀⠀⠀⢕⠕⠀⢸⣿⣿⣿⣿⣿⣿⣿⣿⣿⣿⣿⣿⣿⣿⣿⣿⣿⣿⣿⣿⣿⣿⣿⣿⣿⣿⣿⣿⣿⣿⣿⣿⢕⢕⢕⢕⢕⢕⢕⡕⢕⢕⢕⢹⡕⢕⢕⣼⣿⠀⠀⠀⠀⠀⠀⠀⠀⠀⠀⠀⠀</a:t>
            </a:r>
            <a:br/>
            <a:r>
              <a:t>⠀⠀⠀⠀⠀⠀⠀⠀⠀⠀⠀⢔⢔⢔⢔⢕⢕⢅⠔⢸⣿⣿⣿⣿⣿⣿⣿⣿⣿⢿⢿⢿⣿⣿⣿⣿⣿⣿⣿⣿⣿⣿⣿⣿⣿⣿⣿⣿⣿⣿⣿⣏⢕⢕⢕⢕⢕⢕⣕⣕⣕⣕⣕⣕⡜⢕⢕⣿⡗⠀⠀⠀⠀⠀⠀⠀⠀⠀⠀⠀⠀</a:t>
            </a:r>
            <a:br/>
            <a:r>
              <a:t>⠀⠀⠀⠀⠀⠀⠀⠀⠀⠀⠀⠱⢕⢕⢕⢱⢕⢕⢔⢸⣿⣿⣿⣿⣿⣿⣿⣿⣿⢱⣕⢕⣸⣿⣿⣿⣿⣿⣿⣿⣿⣿⣿⣿⣿⣿⣿⣿⣿⣿⣿⡇⢕⢕⢕⢕⢕⢕⢕⢕⢕⢕⢕⢕⢕⢕⢕⣿⢇⠀⠀⠀⠀⠀⠀⠀⠀⠀⠀⠀⠀</a:t>
            </a:r>
            <a:br/>
            <a:r>
              <a:t>⠀⠀⠀⠀⠀⠀⠀⠀⠀⠀⠀⢔⢔⢔⢕⢕⢕⢕⢕⢸⣿⣿⣿⣿⣿⣿⣿⣿⣿⢜⢳⢷⣿⣿⣿⣿⣿⣿⣿⣿⣿⣿⣿⣿⣿⣿⣿⣿⣿⣿⡿⢇⣕⣕⣕⣕⣕⣕⣕⣕⣕⣕⣕⣕⣕⣕⣕⣿⢕⠀⠀⠀⠀⠀⠀⠀⠀⠀⠀⠀⠀</a:t>
            </a:r>
            <a:br/>
            <a:r>
              <a:t>⠀⠀⠀⠀⠀⠀⠀⠀⠀⠀⠀⢕⢕⢕⢕⢕⡕⢕⢕⢸⣿⣿⣿⣿⣿⣿⢿⣿⡟⢕⢕⢕⣝⣿⣿⣿⣿⣿⣿⣿⣿⣿⣿⣿⣿⣿⣿⣿⣿⣿⣝⢟⢟⢟⢛⢋⢙⠙⢋⠙⢙⠙⠙⢛⠛⠛⠛⣯⡝⠀⠀⠀⠀⠀⠀⠀⠀⠀⠀⠀⠀</a:t>
            </a:r>
            <a:br/>
            <a:r>
              <a:t>⠀⠀⠀⠀⠀⠀⠀⠀⠀⠀⠀⢕⢕⡕⢕⢕⡟⢇⢕⢸⣿⣿⣿⣿⣿⣿⣿⣿⣷⣿⣧⣼⣿⢟⢹⣿⣿⣿⣿⣿⣿⣿⣿⣿⣿⣿⣿⣿⣿⣿⡿⡗⣕⢕⢗⢗⢗⢖⢖⢖⢖⢖⢗⢔⢔⢖⢰⢟⢇⠀⠀⠀⠀⠀⠀⠀⠀⠀⠀⠀⠀</a:t>
            </a:r>
            <a:br/>
            <a:r>
              <a:t>⠀⠀⠀⠀⠀⠀⠀⠀⠀⠀⠀⢕⢕⢕⢕⢕⡯⢕⢕⢱⣿⣿⣿⣿⣿⣿⣿⣿⣿⣿⣿⣿⣿⢕⢕⢿⣿⣿⣿⣿⣿⣿⣿⣿⣿⣿⣿⣿⣿⣿⣾⣿⣯⣽⣿⣿⣽⣽⣽⣽⣽⣽⣿⣿⣿⣿⣿⣿⣯⠀⠀⠀⠀⠀⠀⠀⠀⠀⠀⠀⠀</a:t>
            </a:r>
            <a:br/>
            <a:r>
              <a:t>⠀⠀⠀⠀⠀⠀⠀⠀⠀⠀⠀⢔⢕⢕⢔⢖⢗⢇⢇⢕⣿⣿⣿⣿⣿⣿⣿⣿⣿⣿⣿⣿⣿⡇⢕⢸⣿⣿⣿⣿⣿⣿⣿⣿⣿⣿⣿⣿⣿⣿⣿⣿⣿⣿⣿⣿⣿⣿⣿⣿⣯⣽⣿⣿⣷⣿⣯⣿⣿⠀⠀⠀⠀⠀⠀⠀⠀⠀⠀⠀⠀</a:t>
            </a:r>
            <a:br/>
            <a:r>
              <a:t>⠀⠀⠀⠀⠀⠀⠀⠀⠀⠀⠀⠕⢕⠕⢕⢕⢕⢕⢕⢕⣿⣿⣿⣿⣿⣿⣿⣿⣿⣿⣿⣿⣿⣿⡕⢕⣿⣿⣿⣿⣿⣿⣿⣿⣿⣿⣿⣿⣿⣿⣿⣿⣿⣿⣿⣿⣿⣿⣿⣿⣿⣿⣿⣿⣿⣿⣿⣿⣿⠀⠀⠀⠀⠀⠀⠀⠀⠀⠀⠀⠀</a:t>
            </a:r>
            <a:br/>
            <a:r>
              <a:t>⠀⠀⠀⠀⠀⠀⠀⠀⠀⠀⠀⢔⢕⢕⢕⢕⡇⢕⢕⢕⣿⣿⣿⣿⣿⣿⣿⣿⣿⣿⣿⣿⣿⣿⣇⢕⢿⣿⣿⣿⣿⣿⣿⣿⣿⣿⣿⣿⣿⣿⣿⣿⣿⣿⣿⣿⣿⣿⣿⣿⣿⣿⣿⣿⣟⣿⣿⣿⣿⠀⠀⠀⠀⠀⠀⠀⠀⠀⠀⠀⠀</a:t>
            </a:r>
            <a:br/>
            <a:r>
              <a:t>⠀⠀⠀⠀⠀⠀⠀⠀⠀⠀⠀⢕⢕⢕⢕⢕⡇⢕⢕⢕⣿⣿⣿⣿⣿⣿⣿⣿⣿⣿⣿⣿⣿⣿⣷⢕⢸⣿⣿⣿⣿⣿⣿⣿⣿⣿⣿⣿⣿⣿⣿⣿⣿⣿⣿⣿⣿⣿⣿⣿⣿⣿⣿⣿⣿⣿⣿⣿⣿⠀⠀⠀⠀⠀⠀⠀⠀⠀⠀⠀⠀</a:t>
            </a:r>
            <a:br/>
            <a:r>
              <a:t>⠀⠀⠀⠀⠀⠀⠀⠀⠀⠀⠀⢕⢕⢕⢕⢕⡧⢕⢕⢕⣿⣿⣿⣿⣿⣷⣿⣿⣿⣿⣿⣿⣿⣿⣿⡕⢸⣿⣿⣿⣿⣿⣿⣿⣿⣿⣿⣿⣿⣿⣿⣿⣿⣿⣿⣿⣿⣿⣿⣿⣿⣿⣿⣿⣿⣿⣿⣿⣿⠀⠀⠀⠀⠀⠀⠀⠀⠀⠀⠀⠀</a:t>
            </a:r>
            <a:br/>
            <a:r>
              <a:t>⠀⠀⠀⠀⠀⠀⠀⠀⠀⠀⠀⠕⢕⣕⣕⣕⡿⢕⢕⢱⣟⣿⣿⣿⣿⣿⣿⣿⣿⣿⣿⣿⣿⣿⣿⣧⣽⣿⣿⣿⣿⣿⣿⣿⣿⣿⣿⣿⣿⣿⣿⣿⣿⣿⣿⣿⣿⣿⣿⣿⣿⣿⣿⣿⣿⣿⣿⣿⣿⠀⠀⠀⠀⠀⠀⠀⠀⠀⠀⠀⠀</a:t>
            </a:r>
            <a:br/>
            <a:r>
              <a:t>⠀⠀⠀⠀⠀⠀⠀⠀⠀⠀⠀⣿⢝⢝⣕⢱⢟⢳⢱⣿⣿⣿⣿⣿⣿⣿⣿⣿⣿⣿⣿⣿⣿⣿⣿⡗⣿⣿⣿⣿⣿⣿⣿⣿⣿⣿⣿⣿⣿⣿⣿⣿⣿⣿⣿⣿⣿⣿⣿⣿⣿⣿⣿⣿⣿⣿⣿⣿⣿⠀⠀⠀⠀⠀⠀⠀⠀⠀⠀⠀⠀</a:t>
            </a:r>
            <a:br/>
            <a:r>
              <a:t>⠀⠀⠀⠀⠀⠀⠀⠀⠀⠀⠀⢝⢕⢝⢕⢕⡕⢇⣿⣽⣿⣿⣿⣿⣿⣿⣿⣿⣿⣿⣿⣿⣿⣿⣿⣗⣿⣿⣿⣿⣿⣿⣿⣿⣿⣿⣿⣿⣿⣿⣿⣿⣿⣿⣿⣿⣿⣿⣿⣿⣿⣿⣿⣿⣿⣿⣿⣿⣿⠀⠀⠀⠀⠀⠀⠀⠀⠀⠀⠀⠀</a:t>
            </a:r>
            <a:br/>
            <a:r>
              <a:t>⠀⠀⠀⠀⠀⠀⠀⠀⠀⠀⠀⢕⢵⢇⢱⢕⣇⢜⢜⢹⣿⣿⣿⣿⣿⣿⣿⣿⣿⣿⣿⣿⣿⣿⣿⣿⣿⣿⣿⣿⣿⣿⣿⣿⣿⣿⣿⣿⣿⣿⣿⣿⣿⣿⣿⣿⣿⣿⣿⣿⣿⣿⣿⣿⣿⣿⣿⣿⣿⠀⠀⠀⠀⠀⠀⠀⠀⠀⠀⠀⠀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⠀⠀⠀⠀⠀⠀⠀⠀⠀⠀⠀⢕⢞⢝⢜⢕⡇⢕⢜⣸⣿⣿⣿⣿⣿⣿⣿⣿⣿⣿⣿⣿⣿⣿⣿⣿⣿⣿⣿⣿⣿⣿⣿⣿⣿⣿⣿⣿⣿⣿⣿⣿⣿⣿⣿⣿⣿⣿⣿⣿⣿⣿⣿⣿⣿⣿⣿⣿⣿⠀⠀⠀⠀⠀⠀⠀⠀⠀⠀⠀⠀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⠀⠀⠀⠀⠀⠀⠀⠀⠀⠀⠀⢕⢕⢕⢕⢕⡇⢕⢕⣿⣿⣿⣿⣿⣿⣿⣿⣿⣿⣿⣿⣿⣿⣿⣿⣿⣿⣿⣿⣿⣿⣿⣿⣿⣿⣿⣿⣿⣿⣿⣿⣿⣿⣿⣿⣿⣿⣿⣿⣿⣿⣿⣿⣿⣿⣿⣿⣿⣿⠀⠀⠀⠀⠀⠀⠀⠀⠀⠀⠀⠀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⠀⠀⠀⠀⠀⠀⠀⠀⠀⠀⠀⣕⣱⣵⣵⣵⣧⣕⢕⣿⣿⣿⣿⣿⣿⣿⣿⣿⣿⣿⣿⣿⣿⣿⣿⣿⣿⣿⣿⣿⣿⣿⣿⣿⣿⣿⣿⣿⣿⣿⣿⣿⣿⣿⣿⣿⣿⣿⣿⣿⣿⣿⣿⣿⣿⣿⣿⣿⣿⠀⠀⠀⠀⠀⠀⠀⠀⠀⠀⠀⠀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⠀⠀⠀⠀⠀⠀⠀⠀⠀⠀⠀⠛⠛⠛⠛⠛⠃⠃⠓⠛⠛⠛⠛⠛⠛⠛⠛⠛⠛⠛⠛⠛⠛⠛⠛⠛⠛⠛⠛⠛⠛⠛⠛⠛⠛⠛⠛⠛⠛⠛⠛⠛⠛⠛⠛⠛⠛⠛⠛⠛⠛⠛⠛⠛⠛⠛⠛⠛⠛⠀⠀⠀⠀⠀⠀⠀⠀⠀⠀⠀⠀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⠀⠀⠀⠀⠀⠀⠀⠀⠀⠀⠀⠀⠑⠑⠑⠑⢕⠁⠀⢸⣿⣿⣿⣿⣿⣿⣿⣿⣿⣿⣿⣿⣿⣿⣿⣿⣿⣿⣿⣿⣿⣿⣿⣿⣿⣿⣿⣿⣿⣿⣿⣿⢕⢕⢕⢕⢕⢕⢕⢕⢕⢕⢕⢕⢕⢀⠀⢸⣿⠀⠀⠀⠀⠀⠀⠀⠀⠀⠀⠀⠀</a:t>
            </a:r>
            <a:br/>
            <a:r>
              <a:t>⠀⠀⠀⠀⠀⠀⠀⠀⠀⠀⠀⠀⠀⠀⠀⠀⢁⠄⢔⢸⣿⣿⣿⣿⣿⣿⣿⣿⣿⣿⣿⣿⣿⣿⣿⣿⣿⣿⣿⣿⣿⣿⣿⣿⣿⣿⣿⣿⣿⣿⣿⣿⢕⢕⢕⢕⢕⢕⢕⡕⢕⢣⡕⢕⢕⢕⠀⢸⣿⠀⠀⠀⠀⠀⠀⠀⠀⠀⠀⠀⠀</a:t>
            </a:r>
            <a:br/>
            <a:r>
              <a:t>⠀⠀⠀⠀⠀⠀⠀⠀⠀⠀⠀⠀⠀⠀⠀⠀⢕⢄⠁⢸⣿⣿⣿⣿⣿⣿⣿⣿⣿⣿⣿⣿⣿⣿⣿⣿⣿⣿⣿⣿⣿⣿⣿⣿⣿⣿⣿⣿⣿⣿⣿⣿⢕⢕⢕⡱⢇⢜⢇⢕⢕⢕⢳⡕⢕⢕⢑⢸⣿⠀⠀⠀⠀⠀⠀⠀⠀⠀⠀⠀⠀</a:t>
            </a:r>
            <a:br/>
            <a:r>
              <a:t>⠀⠀⠀⠀⠀⠀⠀⠀⠀⠀⠀⠀⠄⠔⠀⠀⢕⠕⠀⢸⣿⣿⣿⣿⣿⣿⣿⣿⣿⣿⣿⣿⣿⣿⣿⣿⣿⣿⣿⣿⣿⣿⣿⣿⣿⣿⣿⣿⣿⣿⣿⣿⢕⢕⢕⢕⢕⢕⢕⢕⢕⢕⢕⢹⡕⢕⢕⢸⣿⠀⠀⠀⠀⠀⠀⠀⠀⠀⠀⠀⠀</a:t>
            </a:r>
            <a:br/>
            <a:r>
              <a:t>⠀⠀⠀⠀⠀⠀⠀⠀⠀⠀⠀⢔⢔⢔⢔⢕⢅⢁⠐⢸⣿⣿⣿⣿⣿⣿⣿⣿⡿⢿⢟⢻⣿⣿⣿⣿⣿⣿⣿⣿⣿⣿⣿⣿⣿⣿⣿⣿⣿⣿⣿⣿⢕⢕⢕⢕⢕⢕⣕⣕⣕⣕⣕⣕⣜⢇⢕⣺⡗⠀⠀⠀⠀⠀⠀⠀⠀⠀⠀⠀⠀</a:t>
            </a:r>
            <a:br/>
            <a:r>
              <a:t>⠀⠀⠀⠀⠀⠀⠀⠀⠀⠀⠀⠱⢕⢕⢕⢵⢕⢕⢕⢸⣿⣿⣿⣿⣿⣿⣿⣿⣷⣧⡕⡕⣹⣿⣿⣿⣿⣿⣿⣿⣿⣿⣿⣿⣿⣿⣿⣿⣿⣿⣿⣿⢕⢕⢕⢕⢕⢕⢕⢕⢕⢕⢕⢕⢕⢕⢕⣿⢇⠀⠀⠀⠀⠀⠀⠀⠀⠀⠀⠀⠀</a:t>
            </a:r>
            <a:br/>
            <a:r>
              <a:t>⠀⠀⠀⠀⠀⠀⠀⠀⠀⠀⠀⢔⢔⢔⢕⢅⡕⢕⢇⢸⣿⣿⣿⣿⣿⣿⣿⣿⣏⢻⢵⢞⣿⣿⣿⣿⣿⣿⣿⣿⣿⣿⣿⣿⣿⣿⣿⣿⣿⣿⡿⢟⣕⣕⣕⣕⣕⣕⣕⣕⣕⣕⣕⣕⣕⣕⣕⣿⢕⠀⠀⠀⠀⠀⠀⠀⠀⠀⠀⠀⠀</a:t>
            </a:r>
            <a:br/>
            <a:r>
              <a:t>⠀⠀⠀⠀⠀⠀⠀⠀⠀⠀⠀⢕⢕⢕⢕⢕⢕⢕⢕⢸⣿⣿⣿⣿⣿⣿⣿⣿⡏⢕⢕⣕⣝⣿⣿⣿⣿⣿⣿⣿⣿⣿⣿⣿⣿⣿⣿⣿⣿⣿⣝⢟⡏⢝⢙⢙⢙⢙⢙⢙⠙⠙⢙⢛⠋⠙⠙⣷⡝⠀⠀⠀⠀⠀⠀⠀⠀⠀⠀⠀⠀</a:t>
            </a:r>
            <a:br/>
            <a:r>
              <a:t>⠀⠀⠀⠀⠀⠀⠀⠀⠀⠀⠀⢕⢕⡕⢕⢕⡿⢇⢕⢕⣿⣿⣿⣿⣿⣿⣿⣿⣧⣷⣷⣼⣿⢟⢻⣿⣿⣿⣿⣿⣿⣿⣿⣿⣿⣿⣿⣿⣿⣿⡿⣗⢜⢕⢗⢗⢗⢖⢖⢖⢖⢗⢗⢖⢖⢖⢢⢟⢇⠀⠀⠀⠀⠀⠀⠀⠀⠀⠀⠀⠀</a:t>
            </a:r>
            <a:br/>
            <a:r>
              <a:t>⠀⠀⠀⠀⠀⠀⠀⠀⠀⠀⠀⢕⢕⢕⢕⢕⡯⢕⢕⢕⣿⣿⣿⣿⣿⣿⣿⣿⣿⣿⣿⣿⣿⢕⢕⢿⣿⣿⣿⣿⣿⣿⣿⣿⣿⣿⣿⣿⣿⣿⣾⣿⣿⣿⣿⣿⣽⣽⣽⣽⣽⣽⣿⣿⣿⣿⣽⣿⣯⠀⠀⠀⠀⠀⠀⠀⠀⠀⠀⠀⠀</a:t>
            </a:r>
            <a:br/>
            <a:r>
              <a:t>⠀⠀⠀⠀⠀⠀⠀⠀⠀⠀⠀⢕⢕⢕⢕⢗⢗⢞⢣⢕⣿⣿⣿⣿⣿⣿⣿⣿⣿⣿⣿⣿⣿⡇⢕⢸⣿⣿⣿⣿⣿⣿⣿⣿⣿⣿⣿⣿⣿⣿⣿⣿⣿⣿⣿⣿⣿⣿⣿⣿⣯⣽⣿⣿⣷⣿⣯⣿⣿⠀⠀⠀⠀⠀⠀⠀⠀⠀⠀⠀⠀</a:t>
            </a:r>
            <a:br/>
            <a:r>
              <a:t>⠀⠀⠀⠀⠀⠀⠀⠀⠀⠀⠀⠕⢕⠕⢕⢕⢎⢕⢕⢕⣿⣿⣿⣿⣿⣿⣿⣿⣿⣿⣿⣿⣿⣷⢕⢸⣿⣿⣿⣿⣿⣿⣿⣿⣿⣿⣿⣿⣿⣿⣿⣿⣿⣿⣿⣿⣿⣿⣿⣿⣿⣿⣿⣿⣿⣿⣿⣿⣿⠀⠀⠀⠀⠀⠀⠀⠀⠀⠀⠀⠀</a:t>
            </a:r>
            <a:br/>
            <a:r>
              <a:t>⠀⠀⠀⠀⠀⠀⠀⠀⠀⠀⠀⢕⢕⢕⢕⢕⢕⢕⢕⢕⣿⣿⣿⣿⣿⣿⣿⣿⣿⣿⣿⣿⣿⣿⡇⢕⣿⣿⣿⣿⣿⣿⣿⣿⣿⣿⣿⣿⣿⣿⣿⣿⣿⣿⣿⣿⣿⣿⣿⣿⣿⣿⣿⣿⣟⣿⣿⣿⣿⠀⠀⠀⠀⠀⠀⠀⠀⠀⠀⠀⠀</a:t>
            </a:r>
            <a:br/>
            <a:r>
              <a:t>⠀⠀⠀⠀⠀⠀⠀⠀⠀⠀⠀⢕⢕⢕⢕⢕⢕⢕⢕⢕⣿⣿⣿⣿⣿⣿⣿⣿⣿⣿⣿⣿⣿⣿⡇⢕⣿⣿⣿⣿⣿⣿⣿⣿⣿⣿⣿⣿⣿⣿⣿⣿⣿⣿⣿⣿⣿⣿⣿⣿⣿⣿⣿⣿⣿⣿⣿⣿⣿⠀⠀⠀⠀⠀⠀⠀⠀⠀⠀⠀⠀</a:t>
            </a:r>
            <a:br/>
            <a:r>
              <a:t>⠀⠀⠀⠀⠀⠀⠀⠀⠀⠀⠀⢕⢕⢕⢕⢕⢕⢕⢕⢕⣿⣿⣿⣿⣿⣿⣿⣿⣿⣿⣿⣿⣿⣿⣿⢱⣿⣿⣿⣿⣿⣿⣿⣿⣿⣿⣿⣿⣿⣿⣿⣿⣿⣿⣿⣿⣿⣿⣿⣿⣿⣿⣿⣿⣿⣿⣿⣿⣿⠀⠀⠀⠀⠀⠀⠀⠀⠀⠀⠀⠀</a:t>
            </a:r>
            <a:br/>
            <a:r>
              <a:t>⠀⠀⠀⠀⠀⠀⠀⠀⠀⠀⠀⢕⢕⣕⣕⣕⡞⢇⢱⢱⡟⣿⣿⣿⣿⣿⣿⣿⣿⣿⣿⣿⣿⣿⣿⢺⣿⣿⣿⣿⣿⣿⣿⣿⣿⣿⣿⣿⣿⣿⣿⣿⣿⣿⣿⣿⣿⣿⣿⣿⣿⣿⣿⣿⣿⣿⣿⣿⣿⠀⠀⠀⠀⠀⠀⠀⠀⠀⠀⠀⠀</a:t>
            </a:r>
            <a:br/>
            <a:r>
              <a:t>⠀⠀⠀⠀⠀⠀⠀⠀⠀⠀⠀⣿⢝⢝⢸⢕⢞⢳⢹⣿⣿⣿⣿⣿⣿⣿⣿⣿⣿⣿⣿⣿⣿⣿⣏⣾⣿⣿⣿⣿⣿⣿⣿⣿⣿⣿⣿⣿⣿⣿⣿⣿⣿⣿⣿⣿⣿⣿⣿⣿⣿⣿⣿⣿⣿⣿⣿⣿⣿⠀⠀⠀⠀⠀⠀⠀⠀⠀⠀⠀⠀</a:t>
            </a:r>
            <a:br/>
            <a:r>
              <a:t>⠀⠀⠀⠀⠀⠀⠀⠀⠀⠀⠀⢝⢕⢝⢕⢕⢕⣣⣿⣹⣿⣿⣿⣿⣿⣿⣿⣿⣿⣿⣿⣿⣿⣿⣾⣿⣿⣿⣿⣿⣿⣿⣿⣿⣿⣿⣿⣿⣿⣿⣿⣿⣿⣿⣿⣿⣿⣿⣿⣿⣿⣿⣿⣿⣿⣿⣿⣿⣿⠀⠀⠀⠀⠀⠀⠀⠀⠀⠀⠀⠀</a:t>
            </a:r>
            <a:br/>
            <a:r>
              <a:t>⠀⠀⠀⠀⠀⠀⠀⠀⠀⠀⠀⢕⢵⢇⢱⢕⢕⢜⢝⣻⣿⣿⣿⣿⣿⣿⣿⣿⣿⣿⣿⣿⣿⣿⣿⣿⣿⣿⣿⣿⣿⣿⣿⣿⣿⣿⣿⣿⣿⣿⣿⣿⣿⣿⣿⣿⣿⣿⣿⣿⣿⣿⣿⣿⣿⣿⣿⣿⣿⠀⠀⠀⠀⠀⠀⠀⠀⠀⠀⠀⠀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⠀⠀⠀⠀⠀⠀⠀⠀⠀⠀⠀⢕⢞⢜⢜⢕⢕⢜⢜⣿⣿⣿⣿⣿⣿⣿⣿⣿⣿⣿⣿⣿⣿⣿⣿⣿⣿⣿⣿⣿⣿⣿⣿⣿⣿⣿⣿⣿⣿⣿⣿⣿⣿⣿⣿⣿⣿⣿⣿⣿⣿⣿⣿⣿⣿⣿⣿⣿⣿⠀⠀⠀⠀⠀⠀⠀⠀⠀⠀⠀⠀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⠀⠀⠀⠀⠀⠀⠀⠀⠀⠀⠀⣕⣵⣵⣵⣵⣵⡕⣼⣿⣿⣿⣿⣿⣿⣿⣿⣿⣿⣿⣿⣿⣿⣿⣿⣿⣿⣿⣿⣿⣿⣿⣿⣿⣿⣿⣿⣿⣿⣿⣿⣿⣿⣿⣿⣿⣿⣿⣿⣿⣿⣿⣿⣿⣿⣿⣿⣿⣿⠀⠀⠀⠀⠀⠀⠀⠀⠀⠀⠀⠀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⠀⠀⠀⠀⠀⠀⠀⠀⠀⠀⠀⠛⠛⠛⠛⠛⠃⠃⠙⠛⠛⠛⠛⠛⠛⠛⠛⠛⠛⠛⠛⠛⠛⠛⠛⠛⠛⠛⠛⠛⠛⠛⠛⠛⠛⠛⠛⠛⠛⠛⠛⠛⠛⠛⠛⠛⠛⠛⠛⠛⠛⠛⠛⠛⠛⠛⠛⠛⠛⠀⠀⠀⠀⠀⠀⠀⠀⠀⠀⠀⠀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⠀⠀⠀⠀⠀⠀⠀⠀⠀⠀⠀⠀⠑⠑⠑⠑⢕⠑⠀⢸⣿⣿⣿⣿⣿⣿⣿⣿⣿⣿⣿⣿⣿⣿⣿⣿⣿⣿⣿⣿⣿⣿⣿⣿⣿⣿⣿⣿⣿⣿⣿⣿⢕⢕⢕⢕⢕⢕⢕⢕⢕⢕⢕⢕⢕⢄⠀⢕⣿⠀⠀⠀⠀⠀⠀⠀⠀⠀⠀⠀⠀</a:t>
            </a:r>
            <a:br/>
            <a:r>
              <a:t>⠀⠀⠀⠀⠀⠀⠀⠀⠀⠀⠀⠀⠀⠀⠀⠀⢁⠀⢄⢸⣿⣿⣿⣿⣿⣿⣿⣿⣿⣿⣿⣿⣿⣿⣿⣿⣿⣿⣿⣿⣿⣿⣿⣿⣿⣿⣿⣿⣿⣿⣿⣿⢕⢕⢕⢕⢕⢕⡕⢕⢕⢳⡕⢕⢕⢕⠀⢸⣿⠀⠀⠀⠀⠀⠀⠀⠀⠀⠀⠀⠀</a:t>
            </a:r>
            <a:br/>
            <a:r>
              <a:t>⠀⠀⠀⠀⠀⠀⠀⠀⠀⠀⠀⠀⠀⠀⠀⠀⢕⢄⢕⢸⣿⣿⣿⣿⣿⣿⣿⣿⣿⣿⣿⣿⣿⣿⣿⣿⣿⣿⣿⣿⣿⣿⣿⣿⣿⣿⣿⣿⣿⣿⣿⣿⢕⢕⢕⣱⢏⢕⢇⢕⢕⢕⢳⡕⢕⢕⢁⢸⣿⠀⠀⠀⠀⠀⠀⠀⠀⠀⠀⠀⠀</a:t>
            </a:r>
            <a:br/>
            <a:r>
              <a:t>⠀⠀⠀⠀⠀⠀⠀⠀⠀⠀⠀⠀⠀⠄⠀⠀⢕⠕⠐⢸⣿⣿⣿⣿⣿⣿⣿⣿⣿⣿⣿⣿⣿⣿⣿⣿⣿⣿⣿⣿⣿⣿⣿⣿⣿⣿⣿⣿⣿⣿⣿⣿⢕⢕⢕⢕⢕⢕⢕⢕⢕⢕⢕⢹⡕⢕⢕⢸⣿⠀⠀⠀⠀⠀⠀⠀⠀⠀⠀⠀⠀</a:t>
            </a:r>
            <a:br/>
            <a:r>
              <a:t>⠀⠀⠀⠀⠀⠀⠀⠀⠀⠀⠀⢔⢔⢔⢄⢄⢕⢅⢕⢜⣿⣿⣿⣿⣿⣿⣿⢿⢿⢿⢿⢻⣿⣿⣿⣿⣿⣿⣿⣿⣿⣿⣿⣿⣿⣿⣿⣿⣿⣿⣿⣿⢕⢕⢕⢕⢕⢕⣕⣕⣕⣕⣕⣕⣜⢇⢕⣸⣟⠀⠀⠀⠀⠀⠀⠀⠀⠀⠀⠀⠀</a:t>
            </a:r>
            <a:br/>
            <a:r>
              <a:t>⠀⠀⠀⠀⠀⠀⠀⠀⠀⠀⠀⢕⢕⢕⢕⢕⢕⢕⢕⢕⣿⣿⣿⣿⣿⣿⣿⣱⣧⣞⣔⡕⣿⣿⣿⣿⣿⣿⣿⣿⣿⣿⣿⣿⣿⣿⣿⣿⣿⣿⣿⣿⢕⢕⢕⢕⢕⢕⢕⢕⢕⢕⢕⢕⢕⢕⢕⣿⢇⠀⠀⠀⠀⠀⠀⠀⠀⠀⠀⠀⠀</a:t>
            </a:r>
            <a:br/>
            <a:r>
              <a:t>⠀⠀⠀⠀⠀⠀⠀⠀⠀⠀⠀⢔⢔⢔⢔⢕⡇⢕⢕⢕⣿⣿⣿⣿⣿⣿⣿⣟⣻⢿⢞⢕⣿⣿⣿⣿⣿⣿⣿⣿⣿⣿⣿⣿⣿⣿⣿⣿⣿⣿⡿⢿⣕⣕⣕⣕⣕⣕⣕⣕⣕⣕⣕⣕⣕⣕⣕⣿⢇⠀⠀⠀⠀⠀⠀⠀⠀⠀⠀⠀⠀</a:t>
            </a:r>
            <a:br/>
            <a:r>
              <a:t>⠀⠀⠀⠀⠀⠀⠀⠀⠀⠀⠀⢕⢕⢕⢕⢕⢕⢕⢕⢕⣿⣿⣿⣿⣿⣿⣿⢻⢕⢕⡕⢜⢻⣿⣿⣿⣿⣿⣿⣿⣿⣿⣿⣿⣿⣿⣿⣿⣿⣿⣟⢟⡟⢛⢛⢛⢛⢛⢛⢛⠛⠛⢛⢛⠛⠛⠛⣿⡏⠀⠀⠀⠀⠀⠀⠀⠀⠀⠀⠀⠀</a:t>
            </a:r>
            <a:br/>
            <a:r>
              <a:t>⠀⠀⠀⠀⠀⠀⠀⠀⠀⠀⠀⢕⢕⡕⢕⢕⢸⢇⢕⢕⣿⣿⣿⣿⣿⣿⣽⣿⣾⣿⣿⣿⣿⢿⡿⣿⣿⣿⣿⣿⣿⣿⣿⣿⣿⣿⣿⣿⣿⣿⣿⢟⢝⢕⢇⢗⢗⢖⢖⢆⢔⠔⢔⢔⢔⢔⢰⢟⢇⠀⠀⠀⠀⠀⠀⠀⠀⠀⠀⠀⠀</a:t>
            </a:r>
            <a:br/>
            <a:r>
              <a:t>⠀⠀⠀⠀⠀⠀⠀⠀⠀⠀⠀⢕⢕⢕⢕⢕⢸⢕⢕⢕⣿⣿⣿⣿⣿⣿⣿⣿⣿⣿⣿⣿⣧⢕⢸⣿⣿⣿⣿⣿⣿⣿⣿⣿⣿⣿⣿⣿⣿⣿⣿⣿⣿⣿⣿⣿⣽⣽⣽⣽⣽⣽⣿⣿⣿⣿⣿⣿⣿⠀⠀⠀⠀⠀⠀⠀⠀⠀⠀⠀⠀</a:t>
            </a:r>
            <a:br/>
            <a:r>
              <a:t>⠀⠀⠀⠀⠀⠀⠀⠀⠀⠀⠀⢔⢔⢔⢖⢖⡞⢗⢱⢕⣿⣿⣿⣿⣿⣿⣿⣿⣿⣿⣿⣿⣿⡕⢕⣹⣿⣿⣿⣿⣿⣿⣿⣿⣿⣿⣿⣿⣿⣿⣿⣿⣿⣿⣿⣿⣿⣿⣿⣿⣯⣽⣿⣿⣷⣿⣿⣿⣿⠀⠀⠀⠀⠀⠀⠀⠀⠀⠀⠀⠀</a:t>
            </a:r>
            <a:br/>
            <a:r>
              <a:t>⠀⠀⠀⠀⠀⠀⠀⠀⠀⠀⠀⠕⢕⢕⢕⢕⢏⢕⢱⢕⣿⣿⣿⣿⣿⣿⣿⣿⣿⣿⣿⣿⣿⣷⢕⢸⣿⣿⣿⣿⣿⣿⣿⣿⣿⣿⣿⣿⣿⣿⣿⣿⣿⣿⣿⣿⣿⣿⣿⣿⣿⣿⣿⣿⣿⣿⣿⣿⣿⠀⠀⠀⠀⠀⠀⠀⠀⠀⠀⠀⠀</a:t>
            </a:r>
            <a:br/>
            <a:r>
              <a:t>⠀⠀⠀⠀⠀⠀⠀⠀⠀⠀⠀⢕⢕⢕⢕⢕⢕⢕⢕⢕⣿⣿⣿⣿⣿⣿⣿⣿⣿⣿⣿⣿⣿⣿⢕⢸⣿⣿⣿⣿⣿⣿⣿⣿⣿⣿⣿⣿⣿⣿⣿⣿⣿⣿⣿⣿⣿⣿⣿⣿⣿⣿⣿⣿⣟⣿⣿⣿⣿⠀⠀⠀⠀⠀⠀⠀⠀⠀⠀⠀⠀</a:t>
            </a:r>
            <a:br/>
            <a:r>
              <a:t>⠀⠀⠀⠀⠀⠀⠀⠀⠀⠀⠀⢕⢕⢕⢕⢕⢕⢕⢕⢕⣿⣿⣿⣿⣿⣿⣿⣿⣿⣿⣿⣿⣿⣿⢕⣼⣿⣿⣿⣿⣿⣿⣿⣿⣿⣿⣿⣿⣿⣿⣿⣿⣿⣿⣿⣿⣿⣿⣿⣿⣿⣿⣿⣿⣿⣿⣿⣿⣿⠀⠀⠀⠀⠀⠀⠀⠀⠀⠀⠀⠀</a:t>
            </a:r>
            <a:br/>
            <a:r>
              <a:t>⠀⠀⠀⠀⠀⠀⠀⠀⠀⠀⠀⢕⢕⢕⢕⢕⢜⢱⢱⢕⣿⣿⣿⣿⣿⣿⣿⣿⣿⣿⣿⣿⣿⡟⢱⣿⣿⣿⣿⣿⣿⣿⣿⣿⣿⣿⣿⣿⣿⣿⣿⣿⣿⣿⣿⣿⣿⣿⣿⣿⣿⣿⣿⣿⣿⣿⣿⣿⣿⠀⠀⠀⠀⠀⠀⠀⠀⠀⠀⠀⠀</a:t>
            </a:r>
            <a:br/>
            <a:r>
              <a:t>⠀⠀⠀⠀⠀⠀⠀⠀⠀⠀⠀⠕⢕⣕⣕⣕⣸⢎⢸⢕⢿⣿⣿⣿⣿⣿⣿⣿⣿⣿⣿⣿⣿⢇⣼⣿⣿⣿⣿⣿⣿⣿⣿⣿⣿⣿⣿⣿⣿⣿⣿⣿⣿⣿⣿⣿⣿⣿⣿⣿⣿⣿⣿⣿⣿⣿⣿⣿⣿⠀⠀⠀⠀⠀⠀⠀⠀⠀⠀⠀⠀</a:t>
            </a:r>
            <a:br/>
            <a:r>
              <a:t>⠀⠀⠀⠀⠀⠀⠀⠀⠀⠀⠀⣿⢝⢏⢕⡱⢜⢗⢿⣾⣷⣿⣿⣿⣿⣿⣿⣿⣿⣿⣿⣿⣿⣷⣿⣿⣿⣿⣿⣿⣿⣿⣿⣿⣿⣿⣿⣿⣿⣿⣿⣿⣿⣿⣿⣿⣿⣿⣿⣿⣿⣿⣿⣿⣿⣿⣿⣿⣿⠀⠀⠀⠀⠀⠀⠀⠀⠀⠀⠀⠀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⠀⠀⠀⠀⠀⠀⠀⠀⠀⠀⠀⢝⢕⢜⢕⡕⢱⢣⣾⣻⣿⣿⣿⣿⣿⣿⣿⣿⣿⣿⣿⣿⣿⣿⣿⣿⣿⣿⣿⣿⣿⣿⣿⣿⣿⣿⣿⣿⣿⣿⣿⣿⣿⣿⣿⣿⣿⣿⣿⣿⣿⣿⣿⣿⣿⣿⣿⣿⣿⠀⠀⠀⠀⠀⠀⠀⠀⠀⠀⠀⠀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⠀⠀⠀⠀⠀⠀⠀⠀⠀⠀⠀⢕⢱⡗⣣⡇⢸⡜⢟⣿⣿⣿⣿⣿⣿⣿⣿⣿⣿⣿⣿⣿⣿⣿⣿⣿⣿⣿⣿⣿⣿⣿⣿⣿⣿⣿⣿⣿⣿⣿⣿⣿⣿⣿⣿⣿⣿⣿⣿⣿⣿⣿⣿⣿⣿⣿⣿⣿⣿⠀⠀⠀⠀⠀⠀⠀⠀⠀⠀⠀⠀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⠀⠀⠀⠀⠀⠀⠀⠀⠀⠀⠀⢕⢕⢏⢝⢕⢸⢇⢱⣿⣿⣿⣿⣿⣿⣿⣿⣿⣿⣿⣿⣿⣿⣿⣿⣿⣿⣿⣿⣿⣿⣿⣿⣿⣿⣿⣿⣿⣿⣿⣿⣿⣿⣿⣿⣿⣿⣿⣿⣿⣿⣿⣿⣿⣿⣿⣿⣿⣿⠀⠀⠀⠀⠀⠀⠀⠀⠀⠀⠀⠀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⠀⠀⠀⠀⠀⠀⠀⠀⠀⠀⠀⢕⢕⢕⢕⢕⢜⢕⣽⣿⣿⣿⣿⣿⣿⣿⣿⣿⣿⣿⣿⣿⣿⣿⣿⣿⣿⣿⣿⣿⣿⣿⣿⣿⣿⣿⣿⣿⣿⣿⣿⣿⣿⣿⣿⣿⣿⣿⣿⣿⣿⣿⣿⣿⣿⣿⣿⣿⣿⠀⠀⠀⠀⠀⠀⠀⠀⠀⠀⠀⠀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⠀⠀⠀⠀⠀⠀⠀⠀⠀⠀⠀⣕⣵⣵⣵⣵⣼⣼⣿⣿⣿⣿⣿⣿⣿⣿⣿⣿⣿⣿⣿⣿⣿⣿⣿⣿⣿⣿⣿⣿⣿⣿⣿⣿⣿⣿⣿⣿⣿⣿⣿⣿⣿⣿⣿⣿⣿⣿⣿⣿⣿⣿⣿⣿⣿⣿⣿⣿⣿⠀⠀⠀⠀⠀⠀⠀⠀⠀⠀⠀⠀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⠀⠀⠀⠀⠀⠀⠀⠀⠀⠀⠀⠙⠛⠛⠛⠛⠛⠛⠛⠛⠛⠛⠛⠛⠛⠛⠛⠛⠛⠛⠛⠛⠛⠛⠛⠛⠛⠛⠛⠛⠛⠛⠛⠛⠛⠛⠛⠛⠛⠛⠛⠛⠛⠛⠛⠛⠛⠛⠛⠛⠛⠛⠛⠛⠛⠛⠛⠛⠛⠀⠀⠀⠀⠀⠀⠀⠀⠀⠀⠀⠀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⠀⠀⠀⠀⠀⠀⠀⠀⠀⠀⠀⠀⠑⠕⠕⠑⢕⠕⠀⢸⣿⣿⣿⣿⣿⣿⣿⣿⣿⣿⣿⣿⣿⣿⣿⣿⣿⣿⣿⣿⣿⣿⣿⣿⣿⣿⣿⣿⣿⣿⣿⣿⢕⢕⢕⢕⢕⢕⢕⢕⢕⢕⢕⢕⢕⢔⠀⢔⣿⠀⠀⠀⠀⠀⠀⠀⠀⠀⠀⠀⠀</a:t>
            </a:r>
            <a:br/>
            <a:r>
              <a:t>⠀⠀⠀⠀⠀⠀⠀⠀⠀⠀⠀⠀⠀⠀⠀⠀⢅⠁⢔⢸⣿⣿⣿⣿⣿⣿⣿⣿⣿⣿⣿⣿⣿⣿⣿⣿⣿⣿⣿⣿⣿⣿⣿⣿⣿⣿⣿⣿⣿⣿⣿⣿⢅⢕⢕⢕⢕⢕⢕⢕⢕⢣⡕⢕⢕⢕⠀⢸⣿⠀⠀⠀⠀⠀⠀⠀⠀⠀⠀⠀⠀</a:t>
            </a:r>
            <a:br/>
            <a:r>
              <a:t>⠀⠀⠀⠀⠀⠀⠀⠀⠀⠀⠀⠀⠀⠀⠀⠀⢕⢀⠕⢸⣿⣿⣿⣿⣿⣿⣿⣿⣿⣿⣿⣿⣿⣿⣿⣿⣿⣿⣿⣿⣿⣿⣿⣿⣿⣿⣿⣿⣿⣿⣿⣿⢕⢕⢕⣱⢇⢜⢕⢕⢕⢇⢳⡕⢕⢕⢁⢸⣿⠀⠀⠀⠀⠀⠀⠀⠀⠀⠀⠀⠀</a:t>
            </a:r>
            <a:br/>
            <a:r>
              <a:t>⠀⠀⠀⠀⠀⠀⠀⠀⠀⠀⠀⠀⠀⠄⠀⠀⢕⢕⠑⢸⣿⣿⣿⣿⣿⣿⣿⣿⣿⣿⣿⣿⣿⣿⣿⣿⣿⣿⣿⣿⣿⣿⣿⣿⣿⣿⣿⣿⣿⣿⣿⣿⢕⢕⢕⢕⢕⢕⢕⢕⢕⢕⢕⢝⡕⢕⢕⢸⣿⠀⠀⠀⠀⠀⠀⠀⠀⠀⠀⠀⠀</a:t>
            </a:r>
            <a:br/>
            <a:r>
              <a:t>⠀⠀⠀⠀⠀⠀⠀⠀⠀⠀⠀⢄⢄⢄⢄⢄⢕⢄⢔⢱⣿⣿⣿⣿⣿⣿⣿⢿⢿⢿⢟⣿⣿⣿⣿⣿⣿⣿⣿⣿⣿⣿⣿⣿⣿⣿⣿⣿⣿⣿⣿⣿⢕⢕⢕⢕⢕⢕⢕⣕⣕⣕⣕⣕⡜⢕⢕⢸⡟⠀⠀⠀⠀⠀⠀⠀⠀⠀⠀⠀⠀</a:t>
            </a:r>
            <a:br/>
            <a:r>
              <a:t>⠀⠀⠀⠀⠀⠀⠀⠀⠀⠀⠀⢱⢕⢕⢕⢕⢕⢕⢕⢕⣿⣿⣿⣿⣿⣿⣿⣧⣾⢔⣔⢸⣿⣿⣿⣿⣿⣿⣿⣿⣿⣿⣿⣿⣿⣿⣿⣿⣿⣿⣿⣿⢕⢕⢕⢕⢕⢕⢕⢕⢝⢕⢕⢕⢕⢕⢕⣿⢇⠀⠀⠀⠀⠀⠀⠀⠀⠀⠀⠀⠀</a:t>
            </a:r>
            <a:br/>
            <a:r>
              <a:t>⠀⠀⠀⠀⠀⠀⠀⠀⠀⠀⠀⢔⢔⢔⢕⢕⢇⢕⢕⢕⣿⣿⣿⣿⣿⣿⣿⢹⣿⢿⢇⢕⣿⣿⣿⣿⣿⣿⣿⣿⣿⣿⣿⣿⣿⣿⣿⣿⣿⣿⣿⣿⣕⣕⣕⣕⣕⣕⣕⣕⣕⣕⣕⣕⣕⣕⣕⣿⢇⠀⠀⠀⠀⠀⠀⠀⠀⠀⠀⠀⠀</a:t>
            </a:r>
            <a:br/>
            <a:r>
              <a:t>⠀⠀⠀⠀⠀⠀⠀⠀⠀⠀⠀⢕⢕⢕⢕⢕⢕⢕⢕⢕⣿⣿⣿⣿⣿⣿⡿⣼⢇⢕⢕⢕⣻⣿⣿⣿⣿⣿⣿⣿⣿⣿⣿⣿⣿⣿⣿⣿⣿⣿⣟⢟⢟⢟⠛⢛⢛⢛⢛⢛⠛⢛⢛⢛⠛⠛⠛⣿⡝⠀⠀⠀⠀⠀⠀⠀⠀⠀⠀⠀⠀</a:t>
            </a:r>
            <a:br/>
            <a:r>
              <a:t>⠀⠀⠀⠀⠀⠀⠀⠀⠀⠀⠀⢕⢕⢕⢕⢕⢸⢇⢕⢕⣿⣿⣿⣿⣿⣿⣿⣿⣿⣿⣿⣿⡿⢿⣿⣿⣿⣿⣿⣿⣿⣿⣿⣿⣿⣿⣿⣿⣿⣿⡿⢏⢝⢕⢕⢕⢗⢕⢔⢔⢔⢔⢔⢔⢔⢔⢰⢟⢇⠀⠀⠀⠀⠀⠀⠀⠀⠀⠀⠀⠀</a:t>
            </a:r>
            <a:br/>
            <a:r>
              <a:t>⠀⠀⠀⠀⠀⠀⠀⠀⠀⠀⠀⢕⢕⢕⢕⢕⢸⢕⢕⢕⣿⣿⣿⣿⣿⣿⣿⣿⣿⣿⣿⣿⡕⢕⢸⣿⣿⣿⣿⣿⣿⣿⣿⣿⣿⣿⣿⣿⣿⣿⣿⣿⣿⣿⣿⣿⣿⣿⣿⣯⣿⣿⣿⣿⣿⣿⣿⣿⣿⠀⠀⠀⠀⠀⠀⠀⠀⠀⠀⠀⠀</a:t>
            </a:r>
            <a:br/>
            <a:r>
              <a:t>⠀⠀⠀⠀⠀⠀⠀⠀⠀⠀⠀⢔⢕⢕⢗⢗⡞⢇⢱⢕⣿⣿⣿⣿⣿⣿⣿⣿⣿⣿⣿⣿⣷⢕⢕⣿⣿⣿⣿⣿⣿⣿⣿⣿⣿⣿⣿⣿⣿⣿⣿⣿⣿⣿⣿⣿⣿⣿⣿⣿⣿⣽⣿⣿⣿⣿⣿⣿⣿⠀⠀⠀⠀⠀⠀⠀⠀⠀⠀⠀⠀</a:t>
            </a:r>
            <a:br/>
            <a:r>
              <a:t>⠀⠀⠀⠀⠀⠀⠀⠀⠀⠀⠀⠕⢕⢕⢕⢜⢝⢕⢱⢕⣿⣿⣿⣿⣿⣿⣿⣿⣿⣿⣿⣿⣿⣇⢕⣿⣿⣿⣿⣿⣿⣿⣿⣿⣿⣿⣿⣿⣿⣿⣿⣿⣿⣿⣿⣿⣿⣿⣿⣿⣿⣿⣿⣿⣿⣿⣿⣿⣿⠀⠀⠀⠀⠀⠀⠀⠀⠀⠀⠀⠀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⠀⠀⠀⠀⠀⠀⠀⠀⠀⠀⠀⢕⢕⢕⢕⢕⢕⢕⢕⢕⣿⣿⣿⣿⣿⣿⣿⣿⣿⣿⣿⣿⣿⡟⢕⣾⣿⣿⣿⣿⣿⣿⣿⣿⣿⣿⣿⣿⣿⣿⣿⣿⣿⣿⣿⣿⣿⣿⣿⣿⣿⣿⣿⣿⣟⣿⣿⣿⣿⠀⠀⠀⠀⠀⠀⠀⠀⠀⠀⠀⠀</a:t>
            </a:r>
            <a:br/>
            <a:r>
              <a:t>⠀⠀⠀⠀⠀⠀⠀⠀⠀⠀⠀⢕⢕⢕⢕⢕⢕⢕⢕⢕⣾⣿⣿⣿⣿⣿⣿⣿⣿⣿⣿⣿⣿⡇⢕⣿⣿⣿⣿⣿⣿⣿⣿⣿⣿⣿⣿⣿⣿⣿⣿⣿⣿⣿⣿⣿⣿⣿⣿⣿⣿⣿⣿⣿⣿⣿⣿⣿⣿⠀⠀⠀⠀⠀⠀⠀⠀⠀⠀⠀⠀</a:t>
            </a:r>
            <a:br/>
            <a:r>
              <a:t>⠀⠀⠀⠀⠀⠀⠀⠀⠀⠀⠀⢕⢕⢕⢕⢕⢜⢱⢱⢕⣿⣿⣿⣿⣿⣿⣿⣿⣿⣿⣿⣿⣿⢇⣸⣿⣿⣿⣿⣿⣿⣿⣿⣿⣿⣿⣿⣿⣿⣿⣿⣿⣿⣿⣿⣿⣿⣿⣿⣿⣿⣿⣿⣿⣿⣿⣿⣿⣿⠀⠀⠀⠀⠀⠀⠀⠀⠀⠀⠀⠀</a:t>
            </a:r>
            <a:br/>
            <a:r>
              <a:t>⠀⠀⠀⠀⠀⠀⠀⠀⠀⠀⠀⠕⢕⣕⣕⣕⣸⢎⢸⢕⢿⣿⣿⣿⣿⣿⣿⣿⣿⣿⣿⣿⡏⢱⣿⣿⣿⣿⣿⣿⣿⣿⣿⣿⣿⣿⣿⣿⣿⣿⣿⣿⣿⣿⣿⣿⣿⣿⣿⣿⣿⣿⣿⣿⣿⣿⣿⣿⣿⠀⠀⠀⠀⠀⠀⠀⠀⠀⠀⠀⠀</a:t>
            </a:r>
            <a:br/>
            <a:r>
              <a:t>⠀⠀⠀⠀⠀⠀⠀⠀⠀⠀⠀⣿⢝⢟⣕⡱⢕⢗⢽⣼⣷⣿⣿⣿⣿⣿⣿⣿⣿⣿⣿⣿⣿⣿⣿⣿⣿⣿⣿⣿⣿⣿⣿⣿⣿⣿⣿⣿⣿⣿⣿⣿⣿⣿⣿⣿⣿⣿⣿⣿⣿⣿⣿⣿⣿⣿⣿⣿⣿⠀⠀⠀⠀⠀⠀⠀⠀⠀⠀⠀⠀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⠀⠀⠀⠀⠀⠀⠀⠀⠀⠀⠀⢝⢕⢜⢕⡕⢱⣕⣾⣿⣿⣿⣿⣿⣿⣿⣿⣿⣿⣿⣿⣿⣿⣿⣿⣿⣿⣿⣿⣿⣿⣿⣿⣿⣿⣿⣿⣿⣿⣿⣿⣿⣿⣿⣿⣿⣿⣿⣿⣿⣿⣿⣿⣿⣿⣿⣿⣿⣿⠀⠀⠀⠀⠀⠀⠀⠀⠀⠀⠀⠀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⠀⠀⠀⠀⠀⠀⠀⠀⠀⠀⠀⢕⢱⡗⣳⡇⢸⡜⢻⣿⣿⣿⣿⣿⣿⣿⣿⣿⣿⣿⣿⣿⣿⣿⣿⣿⣿⣿⣿⣿⣿⣿⣿⣿⣿⣿⣿⣿⣿⣿⣿⣿⣿⣿⣿⣿⣿⣿⣿⣿⣿⣿⣿⣿⣿⣿⣿⣿⣿⠀⠀⠀⠀⠀⠀⠀⠀⠀⠀⠀⠀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⠀⠀⠀⠀⠀⠀⠀⠀⠀⠀⠀⢕⢕⢟⢇⢇⢸⢜⢵⣿⣿⣿⣿⣿⣿⣿⣿⣿⣿⣿⣿⣿⣿⣿⣿⣿⣿⣿⣿⣿⣿⣿⣿⣿⣿⣿⣿⣿⣿⣿⣿⣿⣿⣿⣿⣿⣿⣿⣿⣿⣿⣿⣿⣿⣿⣿⣿⣿⣿⠀⠀⠀⠀⠀⠀⠀⠀⠀⠀⠀⠀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⠀⠀⠀⠀⠀⠀⠀⠀⠀⠀⠀⢕⢕⢕⡕⢕⢸⢕⣿⣿⣿⣿⣿⣿⣿⣿⣿⣿⣿⣿⣿⣿⣿⣿⣿⣿⣿⣿⣿⣿⣿⣿⣿⣿⣿⣿⣿⣿⣿⣿⣿⣿⣿⣿⣿⣿⣿⣿⣿⣿⣿⣿⣿⣿⣿⣿⣿⣿⣿⠀⠀⠀⠀⠀⠀⠀⠀⠀⠀⠀⠀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⠀⠀⠀⠀⠀⠀⠀⠀⠀⠀⠀⢕⣵⣵⣵⣵⣼⣵⣿⣿⣿⣿⣿⣿⣿⣿⣿⣿⣿⣿⣿⣿⣿⣿⣿⣿⣿⣿⣿⣿⣿⣿⣿⣿⣿⣿⣿⣿⣿⣿⣿⣿⣿⣿⣿⣿⣿⣿⣿⣿⣿⣿⣿⣿⣿⣿⣿⣿⣿⠀⠀⠀⠀⠀⠀⠀⠀⠀⠀⠀⠀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⠀⠀⠀⠀⠀⠀⠀⠀⠀⠀⠀⠀⠑⠕⠕⠑⢑⢕⠀⢸⣿⣿⣿⣿⣿⣿⣿⣿⣿⣿⣿⣿⣿⣿⣿⣿⣿⣿⣿⣿⣿⣿⣿⣿⣿⣿⣿⣿⣿⣿⣿⣿⢕⢕⢕⢕⢕⢕⢕⢕⢕⢕⢕⢕⢕⢕⠀⠀⣿⠀⠀⠀⠀⠀⠀⠀⠀⠀⠀⠀⠀</a:t>
            </a:r>
            <a:br/>
            <a:r>
              <a:t>⠀⠀⠀⠀⠀⠀⠀⠀⠀⠀⠀⠀⠀⠀⠀⠀⢄⠁⢄⢸⣿⣿⣿⣿⣿⣿⣿⣿⣿⣿⣿⣿⣿⣿⣿⣿⣿⣿⣿⣿⣿⣿⣿⣿⣿⣿⣿⣿⣿⣿⣿⣿⢕⢕⢕⢕⢕⡕⢕⢕⢕⢣⡕⢕⢕⢕⠀⢱⣿⠀⠀⠀⠀⠀⠀⠀⠀⠀⠀⠀⠀</a:t>
            </a:r>
            <a:br/>
            <a:r>
              <a:t>⠀⠀⠀⠀⠀⠀⠀⠀⠀⠀⠀⠀⠀⠀⠀⠀⢕⢐⠕⢜⣿⣿⣿⣿⣿⣿⣿⣿⣿⣿⣿⣿⣿⣿⣿⣿⣿⣿⣿⣿⣿⣿⣿⣿⣿⣿⣿⣿⣿⣿⣿⣿⢔⢕⢕⢱⢏⢕⢕⢜⢎⢇⢱⡕⡱⢇⢅⢸⣿⠀⠀⠀⠀⠀⠀⠀⠀⠀⠀⠀⠀</a:t>
            </a:r>
            <a:br/>
            <a:r>
              <a:t>⠀⠀⠀⠀⠀⠀⠀⠀⠀⠀⠀⠀⠀⠄⢀⠀⢕⠕⠀⢕⣿⣿⣿⣿⣿⣿⣿⣿⣿⣿⣿⣿⣿⣿⣿⣿⣿⣿⣿⣿⣿⣿⣿⣿⣿⣿⣿⣿⣿⣿⣿⣿⢕⢕⢕⢕⢕⢕⢕⢕⢕⢕⢕⢝⣕⢕⠕⢸⣿⠀⠀⠀⠀⠀⠀⠀⠀⠀⠀⠀⠀</a:t>
            </a:r>
            <a:br/>
            <a:r>
              <a:t>⠀⠀⠀⠀⠀⠀⠀⠀⠀⠀⠀⢄⢄⢄⢄⢄⢕⢅⢔⢕⣿⣿⣿⣿⣿⣿⡟⢟⢿⠟⢻⣿⣿⣿⣿⣿⣿⣿⣿⣿⣿⣿⣿⣿⣿⣿⣿⣿⣿⣿⣿⣿⢕⢕⢕⢕⢕⢕⢕⣕⣕⣕⣕⣕⡜⢇⢕⢸⣟⠀⠀⠀⠀⠀⠀⠀⠀⠀⠀⠀⠀</a:t>
            </a:r>
            <a:br/>
            <a:r>
              <a:t>⠀⠀⠀⠀⠀⠀⠀⠀⠀⠀⠀⢱⢕⢕⢕⢕⢕⢕⢕⢕⣿⣿⣿⣿⣿⣿⣿⣾⢕⢵⢕⢫⣿⣿⣿⣿⣿⣿⣿⣿⣿⣿⣿⣿⣿⣿⣿⣿⣿⣿⣿⣿⢕⢕⢕⢕⢕⢕⢕⢕⢕⢕⢕⢕⢕⢕⢕⣸⡇⠀⠀⠀⠀⠀⠀⠀⠀⠀⠀⠀⠀</a:t>
            </a:r>
            <a:br/>
            <a:r>
              <a:t>⠀⠀⠀⠀⠀⠀⠀⠀⠀⠀⠀⢔⢔⢔⢕⢕⢕⢕⢕⢕⣿⣿⣿⣿⣿⣿⣿⣿⣿⢏⢅⢕⣿⣿⣿⣿⣿⣿⣿⣿⣿⣿⣿⣿⣿⣿⣿⣿⣿⣿⣿⣿⢕⣕⣕⣕⣕⣕⣕⣕⣕⣕⣕⣕⣕⣕⣕⣿⡕⠀⠀⠀⠀⠀⠀⠀⠀⠀⠀⠀⠀</a:t>
            </a:r>
            <a:br/>
            <a:r>
              <a:t>⠀⠀⠀⠀⠀⠀⠀⠀⠀⠀⠀⢕⢕⢕⢕⢕⢕⢕⢕⢕⣿⣿⣿⣿⣿⣿⡿⣸⣧⣕⡱⣕⣿⣿⣿⣿⣿⣿⣿⣿⣿⣿⣿⣿⣿⣿⣿⣿⣿⣿⣟⢟⢟⢛⢛⢛⢛⢛⢛⢛⠛⢛⢛⢛⢛⠛⠛⣿⡜⠀⠀⠀⠀⠀⠀⠀⠀⠀⠀⠀⠀</a:t>
            </a:r>
            <a:br/>
            <a:r>
              <a:t>⠀⠀⠀⠀⠀⠀⠀⠀⠀⠀⠀⢕⢕⢕⢇⢕⢸⢇⢕⢕⣿⣿⣿⣿⣿⣿⣿⣿⣿⣿⣿⣿⢟⢟⣿⣿⣿⣿⣿⣿⣿⣿⣿⣿⣿⣿⣿⣿⣿⣿⣿⢏⢝⢕⢕⢕⢕⢔⢔⢔⢔⠔⢔⢔⢔⢔⢠⢟⢇⠀⠀⠀⠀⠀⠀⠀⠀⠀⠀⠀⠀</a:t>
            </a:r>
            <a:br/>
            <a:r>
              <a:t>⠀⠀⠀⠀⠀⠀⠀⠀⠀⠀⠀⢕⢜⢕⢕⢕⢸⢕⢕⢕⣿⣿⣿⣿⣿⣿⣿⣿⣿⣿⣿⣿⢕⢕⢿⣿⣿⣿⣿⣿⣿⣿⣿⣿⣿⣿⣿⣿⣿⣿⣿⣿⣯⣿⣿⣿⣿⣿⣿⣿⣿⣿⣿⣿⣿⣿⣿⣿⣿⠀⠀⠀⠀⠀⠀⠀⠀⠀⠀⠀⠀</a:t>
            </a:r>
            <a:br/>
            <a:r>
              <a:t>⠀⠀⠀⠀⠀⠀⠀⠀⠀⠀⠀⢔⢖⢖⢖⢗⡞⢇⢱⢕⣿⣿⣿⣿⣿⣿⣿⣿⣿⣿⣿⣿⣧⢕⢜⣿⣿⣿⣿⣿⣿⣿⣿⣿⣿⣿⣿⣿⣿⣿⣿⣿⣿⣿⣿⣿⣿⣿⣿⣿⣿⣽⣿⣿⣿⣿⣿⣿⣿⠀⠀⠀⠀⠀⠀⠀⠀⠀⠀⠀⠀</a:t>
            </a:r>
            <a:br/>
            <a:r>
              <a:t>⠀⠀⠀⠀⠀⠀⠀⠀⠀⠀⠀⠕⢕⢕⢕⢝⢇⢕⢕⢕⣾⣿⣿⣿⣿⣿⣿⣿⣿⣿⣿⣿⣿⡕⢜⣿⣿⣿⣿⣿⣿⣿⣿⣿⣿⣿⣿⣿⣿⣿⣿⣿⣿⣿⣿⣿⣿⣿⣿⣿⣿⣿⣿⣿⣿⣿⣿⣿⣿⠀⠀⠀⠀⠀⠀⠀⠀⠀⠀⠀⠀</a:t>
            </a:r>
            <a:br/>
            <a:r>
              <a:t>⠀⠀⠀⠀⠀⠀⠀⠀⠀⠀⠀⢔⢕⢕⢕⢕⢕⢕⢕⢕⢸⣿⣿⣿⣿⣿⣿⣿⣿⣿⣿⣿⣿⡇⢕⣿⣿⣿⣿⣿⣿⣿⣿⣿⣿⣿⣿⣿⣿⣿⣿⣿⣿⣿⣿⣿⣿⣿⣿⣿⣿⣿⣿⣿⣟⣿⣿⣿⣿⠀⠀⠀⠀⠀⠀⠀⠀⠀⠀⠀⠀</a:t>
            </a:r>
            <a:br/>
            <a:r>
              <a:t>⠀⠀⠀⠀⠀⠀⠀⠀⠀⠀⠀⢕⢕⢕⢕⢕⢱⢕⢕⢕⣺⣿⣿⣿⣿⣿⣿⣿⣿⣿⣿⣿⣿⢇⢱⣿⣿⣿⣿⣿⣿⣿⣿⣿⣿⣿⣿⣿⣿⣿⣿⣿⣿⣿⣿⣿⣿⣿⣿⣿⣿⣿⣿⣿⣿⣿⣿⣿⣿⠀⠀⠀⠀⠀⠀⠀⠀⠀⠀⠀⠀</a:t>
            </a:r>
            <a:br/>
            <a:r>
              <a:t>⠀⠀⠀⠀⠀⠀⠀⠀⠀⠀⠀⢕⢕⢕⢕⢕⢸⢱⢕⢕⢸⣿⣿⣿⣿⣿⣿⣿⣿⣿⣿⣿⣿⢕⣺⣿⣿⣿⣿⣿⣿⣿⣿⣿⣿⣿⣿⣿⣿⣿⣿⣿⣿⣿⣿⣿⣿⣿⣿⣿⣿⣿⣿⣿⣿⣿⣿⣿⣿⠀⠀⠀⠀⠀⠀⠀⠀⠀⠀⠀⠀</a:t>
            </a:r>
            <a:br/>
            <a:r>
              <a:t>⠀⠀⠀⠀⠀⠀⠀⠀⠀⠀⠀⠕⢕⣕⣕⣕⣸⢏⢕⢕⡼⣿⣿⣿⣿⣿⣿⣿⣿⣿⣿⣿⣿⢕⣿⣿⣿⣿⣿⣿⣿⣿⣿⣿⣿⣿⣿⣿⣿⣿⣿⣿⣿⣿⣿⣿⣿⣿⣿⣿⣿⣿⣿⣿⣿⣿⣿⣿⣿⠀⠀⠀⠀⠀⠀⠀⠀⠀⠀⠀⠀</a:t>
            </a:r>
            <a:br/>
            <a:r>
              <a:t>⠀⠀⠀⠀⠀⠀⠀⠀⠀⠀⠀⣿⢝⢟⢕⡱⢕⢗⢵⣵⣿⣿⣿⣿⣿⣿⣿⣿⣿⣿⣿⣿⣿⣿⣿⣿⣿⣿⣿⣿⣿⣿⣿⣿⣿⣿⣿⣿⣿⣿⣿⣿⣿⣿⣿⣿⣿⣿⣿⣿⣿⣿⣿⣿⣿⣿⣿⣿⣿⠀⠀⠀⠀⠀⠀⠀⠀⠀⠀⠀⠀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⠀⠀⠀⠀⠀⠀⠀⠀⠀⠀⠀⢝⢕⢜⢕⡕⢱⢣⣾⣿⣿⣿⣿⣿⣿⣿⣿⣿⣿⣿⣿⣿⣿⣿⣿⣿⣿⣿⣿⣿⣿⣿⣿⣿⣿⣿⣿⣿⣿⣿⣿⣿⣿⣿⣿⣿⣿⣿⣿⣿⣿⣿⣿⣿⣿⣿⣿⣿⣿⠀⠀⠀⠀⠀⠀⠀⠀⠀⠀⠀⠀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⠀⠀⠀⠀⠀⠀⠀⠀⠀⠀⠀⢕⢱⡷⣣⡇⢸⡜⢻⣿⣿⣿⣿⣿⣿⣿⣿⣿⣿⣿⣿⣿⣿⣿⣿⣿⣿⣿⣿⣿⣿⣿⣿⣿⣿⣿⣿⣿⣿⣿⣿⣿⣿⣿⣿⣿⣿⣿⣿⣿⣿⣿⣿⣿⣿⣿⣿⣿⣿⠀⠀⠀⠀⠀⠀⠀⠀⠀⠀⠀⠀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⠀⠀⠀⠀⠀⠀⠀⠀⠀⠀⠀⢕⢜⢏⢇⢇⢸⢜⣱⣿⣿⣿⣿⣿⣿⣿⣿⣿⣿⣿⣿⣿⣿⣿⣿⣿⣿⣿⣿⣿⣿⣿⣿⣿⣿⣿⣿⣿⣿⣿⣿⣿⣿⣿⣿⣿⣿⣿⣿⣿⣿⣿⣿⣿⣿⣿⣿⣿⣿⠀⠀⠀⠀⠀⠀⠀⠀⠀⠀⠀⠀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⠀⠀⠀⠀⠀⠀⠀⠀⠀⠀⠀⢕⢕⢕⡕⢕⢸⢕⣼⣿⣿⣿⣿⣿⣿⣿⣿⣿⣿⣿⣿⣿⣿⣿⣿⣿⣿⣿⣿⣿⣿⣿⣿⣿⣿⣿⣿⣿⣿⣿⣿⣿⣿⣿⣿⣿⣿⣿⣿⣿⣿⣿⣿⣿⣿⣿⣿⣿⣿⠀⠀⠀⠀⠀⠀⠀⠀⠀⠀⠀⠀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⠀⠀⠀⠀⠀⠀⠀⠀⠀⠀⠀⢕⣱⣵⣵⣵⣼⣼⣿⣿⣿⣿⣿⣿⣿⣿⣿⣿⣿⣿⣿⣿⣿⣿⣿⣿⣿⣿⣿⣿⣿⣿⣿⣿⣿⣿⣿⣿⣿⣿⣿⣿⣿⣿⣿⣿⣿⣿⣿⣿⣿⣿⣿⣿⣿⣿⣿⣿⣿⠀⠀⠀⠀⠀⠀⠀⠀⠀⠀⠀⠀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⠀⠀⠀⠀⠀⠀⠀⠀⠀⠀⠀⠀⠑⠕⠕⠑⢕⢕⠀⢸⣿⣿⣿⣿⣿⣿⣿⣿⣿⣿⣿⣿⣿⣿⣿⣿⣿⣿⣿⣿⣿⣿⣿⣿⣿⣿⣿⣿⣿⣿⣿⣿⢇⢕⢕⢕⢕⢕⢕⢕⢕⢕⢕⢕⢕⢕⠀⠀⣿⠀⠀⠀⠀⠀⠀⠀⠀⠀⠀⠀⠀</a:t>
            </a:r>
            <a:br/>
            <a:r>
              <a:t>⠀⠀⠀⠀⠀⠀⠀⠀⠀⠀⠀⠀⠀⠀⠀⠀⢅⠁⢔⢸⣿⣿⣿⣿⣿⣿⣿⣿⣿⣿⣿⣿⣿⣿⣿⣿⣿⣿⣿⣿⣿⣿⣿⣿⣿⣿⣿⣿⣿⣿⣿⣿⢕⢕⢕⢕⢕⡕⢕⢕⢕⢱⡕⢕⢕⢕⠀⢕⣿⠀⠀⠀⠀⠀⠀⠀⠀⠀⠀⠀⠀</a:t>
            </a:r>
            <a:br/>
            <a:r>
              <a:t>⠀⠀⠀⠀⠀⠀⠀⠀⠀⠀⠀⠀⠀⠀⠀⠀⢕⢅⢕⢜⣿⣿⣿⣿⣿⣿⣿⣿⣿⣿⣿⣿⣿⣿⣿⣿⣿⣿⣿⣿⣿⣿⣿⣿⣿⣿⣿⣿⣿⣿⣿⣿⢕⢕⢕⢱⢞⢕⢕⢜⢜⢇⢱⡕⡱⢕⢅⢸⣿⠀⠀⠀⠀⠀⠀⠀⠀⠀⠀⠀⠀</a:t>
            </a:r>
            <a:br/>
            <a:r>
              <a:t>⠀⠀⠀⠀⠀⠀⠀⠀⠀⠀⠀⠀⠀⠔⢀⠀⢕⢕⠀⢕⣿⣿⣿⣿⣿⣿⣿⣿⣿⣿⣿⣿⣿⣿⣿⣿⣿⣿⣿⣿⣿⣿⣿⣿⣿⣿⣿⣿⣿⣿⣿⣿⢕⢕⢕⢇⢕⢕⢕⢕⢕⢕⢕⢝⣇⢕⠕⢸⣿⠀⠀⠀⠀⠀⠀⠀⠀⠀⠀⠀⠀</a:t>
            </a:r>
            <a:br/>
            <a:r>
              <a:t>⠀⠀⠀⠀⠀⠀⠀⠀⠀⠀⠀⢄⢄⢄⢄⢄⢕⢁⢐⢕⣿⣿⣿⣿⣿⣿⢝⡟⠟⢻⣏⢿⣿⣿⣿⣿⣿⣿⣿⣿⣿⣿⣿⣿⣿⣿⣿⣿⣿⣿⣿⣿⢕⢕⢕⢕⢕⢕⢕⣕⣕⣕⣕⣕⡜⢇⢕⢸⣟⠀⠀⠀⠀⠀⠀⠀⠀⠀⠀⠀⠀</a:t>
            </a:r>
            <a:br/>
            <a:r>
              <a:t>⠀⠀⠀⠀⠀⠀⠀⠀⠀⠀⠀⢕⢕⢕⢕⢕⢕⢕⢕⢕⣿⣿⣿⣿⣿⣿⣿⣿⡧⢕⢸⣼⣿⣿⣿⣿⣿⣿⣿⣿⣿⣿⣿⣿⣿⣿⣿⣿⣿⣿⣿⣿⢕⢕⢕⢕⢕⢕⢕⢕⢜⢕⢕⢕⢕⢕⢕⣸⡇⠀⠀⠀⠀⠀⠀⠀⠀⠀⠀⠀⠀</a:t>
            </a:r>
            <a:br/>
            <a:r>
              <a:t>⠀⠀⠀⠀⠀⠀⠀⠀⠀⠀⠀⢔⢔⢔⢕⢅⢕⢕⢕⢕⣿⣿⣿⣿⣿⣿⣿⣿⡯⢕⢅⢟⣿⣿⣿⣿⣿⣿⣿⣿⣿⣿⣿⣿⣿⣿⣿⣿⣿⣿⣿⣿⢕⣕⣕⣕⣕⣕⣕⣕⣕⣕⣕⣕⣕⣕⣕⣿⡇⠀⠀⠀⠀⠀⠀⠀⠀⠀⠀⠀⠀</a:t>
            </a:r>
            <a:br/>
            <a:r>
              <a:t>⠀⠀⠀⠀⠀⠀⠀⠀⠀⠀⠀⢕⢕⢕⢕⢕⢕⢕⢕⢕⣿⣿⣿⣿⣿⣿⣟⣿⣧⣕⣔⣼⣿⣿⣿⣿⣿⣿⣿⣿⣿⣿⣿⣿⣿⣿⣿⣿⣿⣿⣟⢟⢟⢛⢛⢛⢛⠛⢛⢛⠛⢛⢛⢛⢛⠛⠛⣷⡜⠀⠀⠀⠀⠀⠀⠀⠀⠀⠀⠀⠀</a:t>
            </a:r>
            <a:br/>
            <a:r>
              <a:t>⠀⠀⠀⠀⠀⠀⠀⠀⠀⠀⠀⢕⢕⢕⢇⢕⢸⢇⢕⢕⣿⣿⣿⣿⣿⣿⣿⣿⣿⣿⣿⡿⢿⢿⣿⣿⣿⣿⣿⣿⣿⣿⣿⣿⣿⣿⣿⣿⣿⣿⣿⢏⢝⢕⢕⢕⢇⢔⢔⢔⢔⠔⢔⢔⢔⢔⢠⢟⢇⠀⠀⠀⠀⠀⠀⠀⠀⠀⠀⠀⠀</a:t>
            </a:r>
            <a:br/>
            <a:r>
              <a:t>⠀⠀⠀⠀⠀⠀⠀⠀⠀⠀⠀⢕⢕⢕⢕⢕⢸⢕⢕⢕⣿⣿⣿⣿⣿⣿⣿⣿⣿⣿⣿⣇⢕⢝⣿⣿⣿⣿⣿⣿⣿⣿⣿⣿⣿⣿⣿⣿⣿⣿⣿⣿⣯⣿⣿⣿⣿⣿⣿⣿⣿⣿⣿⣿⣿⣿⣿⣿⣿⠀⠀⠀⠀⠀⠀⠀⠀⠀⠀⠀⠀</a:t>
            </a:r>
            <a:br/>
            <a:r>
              <a:t>⠀⠀⠀⠀⠀⠀⠀⠀⠀⠀⠀⢔⢖⢖⢖⢖⡞⢇⢕⢕⣿⣿⣿⣿⣿⣿⣿⣿⣿⣿⣿⣿⡕⢕⣾⣿⣿⣿⣿⣿⣿⣿⣿⣿⣿⣿⣿⣿⣿⣿⣿⣿⣿⣿⣿⣿⣿⣿⣿⣿⣿⣿⣿⣿⣿⣿⣿⣿⣿⠀⠀⠀⠀⠀⠀⠀⠀⠀⠀⠀⠀</a:t>
            </a:r>
            <a:br/>
            <a:r>
              <a:t>⠀⠀⠀⠀⠀⠀⠀⠀⠀⠀⠀⠕⢕⢕⢕⢜⢇⢕⢕⢕⣾⣿⣿⣿⣿⣿⣿⣿⣿⣿⣿⣿⣇⢕⢺⣿⣿⣿⣿⣿⣿⣿⣿⣿⣿⣿⣿⣿⣿⣿⣿⣿⣿⣿⣿⣿⣿⣿⣿⣿⣿⣿⣿⣿⣿⣿⣿⣿⣿⠀⠀⠀⠀⠀⠀⠀⠀⠀⠀⠀⠀</a:t>
            </a:r>
            <a:br/>
            <a:r>
              <a:t>⠀⠀⠀⠀⠀⠀⠀⠀⠀⠀⠀⢔⢕⢕⢕⢕⢕⢕⢕⢕⢻⣿⣿⣿⣿⣿⣿⣿⣿⣿⣿⣿⣿⢕⢜⣿⣿⣿⣿⣿⣿⣿⣿⣿⣿⣿⣿⣿⣿⣿⣿⣿⣿⣿⣿⣿⣿⣿⣿⣿⣿⣿⣿⣿⣟⣿⣿⣿⣿⠀⠀⠀⠀⠀⠀⠀⠀⠀⠀⠀⠀</a:t>
            </a:r>
            <a:br/>
            <a:r>
              <a:t>⠀⠀⠀⠀⠀⠀⠀⠀⠀⠀⠀⢕⢕⢕⢕⢕⢱⢕⢕⢕⣾⣿⣿⣿⣿⣿⣿⣿⣿⣿⣿⣿⣿⢕⢸⣿⣿⣿⣿⣿⣿⣿⣿⣿⣿⣿⣿⣿⣿⣿⣿⣿⣿⣿⣿⣿⣿⣿⣿⣿⣿⣿⣿⣿⣿⣿⣿⣿⣿⠀⠀⠀⠀⠀⠀⠀⠀⠀⠀⠀⠀</a:t>
            </a:r>
            <a:br/>
            <a:r>
              <a:t>⠀⠀⠀⠀⠀⠀⠀⠀⠀⠀⠀⢕⢕⢕⢕⢕⢸⢸⢕⢕⢸⣿⣿⣿⣿⣿⣿⣿⣿⣿⣿⣿⣿⢕⣼⣿⣿⣿⣿⣿⣿⣿⣿⣿⣿⣿⣿⣿⣿⣿⣿⣿⣿⣿⣿⣿⣿⣿⣿⣿⣿⣿⣿⣿⣿⣿⣿⣿⣿⠀⠀⠀⠀⠀⠀⠀⠀⠀⠀⠀⠀</a:t>
            </a:r>
            <a:br/>
            <a:r>
              <a:t>⠀⠀⠀⠀⠀⠀⠀⠀⠀⠀⠀⠕⢕⣕⣕⣕⣸⢞⢕⢕⡸⣿⣿⣿⣿⣿⣿⣿⣿⣿⣿⣿⣿⢕⣿⣿⣿⣿⣿⣿⣿⣿⣿⣿⣿⣿⣿⣿⣿⣿⣿⣿⣿⣿⣿⣿⣿⣿⣿⣿⣿⣿⣿⣿⣿⣿⣿⣿⣿⠀⠀⠀⠀⠀⠀⠀⠀⠀⠀⠀⠀</a:t>
            </a:r>
            <a:br/>
            <a:r>
              <a:t>⠀⠀⠀⠀⠀⠀⠀⠀⠀⠀⠀⣿⢝⢟⣕⢣⡱⢟⢇⢵⣿⣾⣿⣿⣿⣿⣿⣿⣿⣿⣿⣿⣿⣷⣿⣿⣿⣿⣿⣿⣿⣿⣿⣿⣿⣿⣿⣿⣿⣿⣿⣿⣿⣿⣿⣿⣿⣿⣿⣿⣿⣿⣿⣿⣿⣿⣿⣿⣿⠀⠀⠀⠀⠀⠀⠀⠀⠀⠀⠀⠀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⠀⠀⠀⠀⠀⠀⠀⠀⠀⠀⠀⢝⢕⢜⢕⡕⢱⣱⣼⣿⣿⣿⣿⣿⣿⣿⣿⣿⣿⣿⣿⣿⣿⣿⣿⣿⣿⣿⣿⣿⣿⣿⣿⣿⣿⣿⣿⣿⣿⣿⣿⣿⣿⣿⣿⣿⣿⣿⣿⣿⣿⣿⣿⣿⣿⣿⣿⣿⣿⠀⠀⠀⠀⠀⠀⠀⠀⠀⠀⠀⠀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⠀⠀⠀⠀⠀⠀⠀⠀⠀⠀⠀⢕⢱⡷⣳⡇⢸⡝⢟⣯⣿⣿⣿⣿⣿⣿⣿⣿⣿⣿⣿⣿⣿⣿⣿⣿⣿⣿⣿⣿⣿⣿⣿⣿⣿⣿⣿⣿⣿⣿⣿⣿⣿⣿⣿⣿⣿⣿⣿⣿⣿⣿⣿⣿⣿⣿⣿⣿⣿⠀⠀⠀⠀⠀⠀⠀⠀⠀⠀⠀⠀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⠀⠀⠀⠀⠀⠀⠀⠀⠀⠀⠀⢕⢜⢏⢇⢇⢸⢜⣇⣿⣿⣿⣿⣿⣿⣿⣿⣿⣿⣿⣿⣿⣿⣿⣿⣿⣿⣿⣿⣿⣿⣿⣿⣿⣿⣿⣿⣿⣿⣿⣿⣿⣿⣿⣿⣿⣿⣿⣿⣿⣿⣿⣿⣿⣿⣿⣿⣿⣿⠀⠀⠀⠀⠀⠀⠀⠀⠀⠀⠀⠀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⠀⠀⠀⠀⠀⠀⠀⠀⠀⠀⠀⢕⢕⢕⡕⢕⢸⢕⢺⣿⣿⣿⣿⣿⣿⣿⣿⣿⣿⣿⣿⣿⣿⣿⣿⣿⣿⣿⣿⣿⣿⣿⣿⣿⣿⣿⣿⣿⣿⣿⣿⣿⣿⣿⣿⣿⣿⣿⣿⣿⣿⣿⣿⣿⣿⣿⣿⣿⣿⠀⠀⠀⠀⠀⠀⠀⠀⠀⠀⠀⠀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⠀⠀⠀⠀⠀⠀⠀⠀⠀⠀⠀⢕⣱⣵⣵⣵⣼⣱⣿⣿⣿⣿⣿⣿⣿⣿⣿⣿⣿⣿⣿⣿⣿⣿⣿⣿⣿⣿⣿⣿⣿⣿⣿⣿⣿⣿⣿⣿⣿⣿⣿⣿⣿⣿⣿⣿⣿⣿⣿⣿⣿⣿⣿⣿⣿⣿⣿⣿⣿⠀⠀⠀⠀⠀⠀⠀⠀⠀⠀⠀⠀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⠀⠀⠀⠀⠀⠀⠀⠀⠀⠀⠀⠀⠑⠕⠕⠑⠑⢕⠀⢸⣿⣿⣿⣿⣿⣿⣿⣿⣿⣿⣿⣿⣿⣿⣿⣿⣿⣿⣿⣿⣿⣿⣿⣿⣿⣿⣿⣿⣿⣿⣿⣿⢇⢕⢕⢕⢕⢕⢕⢕⢕⢕⢕⢕⢕⢔⠀⠀⣿⠀⠀⠀⠀⠀⠀⠀⠀⠀⠀⠀⠀</a:t>
            </a:r>
            <a:br/>
            <a:r>
              <a:t>⠀⠀⠀⠀⠀⠀⠀⠀⠀⠀⠀⠀⠀⠀⠀⠀⢁⠁⢄⢸⣿⣿⣿⣿⣿⣿⣿⣿⣿⣿⣿⣿⣿⣿⣿⣿⣿⣿⣿⣿⣿⣿⣿⣿⣿⣿⣿⣿⣿⣿⣿⣿⢕⢕⢕⢕⢕⡕⢕⢕⢕⢱⡕⢕⢕⢕⠀⢔⣿⠀⠀⠀⠀⠀⠀⠀⠀⠀⠀⠀⠀</a:t>
            </a:r>
            <a:br/>
            <a:r>
              <a:t>⠀⠀⠀⠀⠀⠀⠀⠀⠀⠀⠀⠀⠀⠀⠀⠀⢕⢕⢕⢜⣿⣿⣿⣿⣿⣿⣿⣿⣿⣿⣿⣿⣿⣿⣿⣿⣿⣿⣿⣿⣿⣿⣿⣿⣿⣿⣿⣿⣿⣿⣿⣿⢕⢕⢕⢱⢞⢱⢱⢕⢎⢕⢱⡕⡱⢕⢅⢸⣿⠀⠀⠀⠀⠀⠀⠀⠀⠀⠀⠀⠀</a:t>
            </a:r>
            <a:br/>
            <a:r>
              <a:t>⠀⠀⠀⠀⠀⠀⠀⠀⠀⠀⠀⠀⠀⠔⢀⠀⢕⢕⠀⢕⣿⣿⣿⣿⣿⣿⣿⣿⣿⣿⣿⣿⣿⣿⣿⣿⣿⣿⣿⣿⣿⣿⣿⣿⣿⣿⣿⣿⣿⣿⣿⣿⢕⢕⢕⢝⢕⢕⢕⢕⢕⢕⢕⢝⣇⢕⢕⢸⣿⠀⠀⠀⠀⠀⠀⠀⠀⠀⠀⠀⠀</a:t>
            </a:r>
            <a:br/>
            <a:r>
              <a:t>⠀⠀⠀⠀⠀⠀⠀⠀⠀⠀⠀⢄⢄⢄⢄⢄⢕⢁⢀⢕⣿⣿⣿⣿⣿⣿⡽⡝⢻⢻⡜⣟⣿⣿⣿⣿⣿⣿⣿⣿⣿⣿⣿⣿⣿⣿⣿⣿⣿⣿⣿⣿⢕⢕⢕⢕⢕⢕⢕⣕⣕⣕⣕⣕⣜⢇⢕⢸⣟⠀⠀⠀⠀⠀⠀⠀⠀⠀⠀⠀⠀</a:t>
            </a:r>
            <a:br/>
            <a:r>
              <a:t>⠀⠀⠀⠀⠀⠀⠀⠀⠀⠀⠀⢕⢕⢕⢕⢕⢕⢕⢕⢕⣿⣿⣿⣿⣿⣿⣿⣿⡇⢕⣧⢻⣿⣿⣿⣿⣿⣿⣿⣿⣿⣿⣿⣿⣿⣿⣿⣿⣿⣿⣿⣿⢕⢕⢕⢕⢕⢕⢕⢕⢕⢕⢕⢕⢕⢕⢕⢸⢗⠀⠀⠀⠀⠀⠀⠀⠀⠀⠀⠀⠀</a:t>
            </a:r>
            <a:br/>
            <a:r>
              <a:t>⠀⠀⠀⠀⠀⠀⠀⠀⠀⠀⠀⢔⢔⢔⢕⢅⢕⢕⢕⢕⣿⣿⣿⣿⣿⣿⣿⣿⡇⢕⢏⣷⣿⣿⣿⣿⣿⣿⣿⣿⣿⣿⣿⣿⣿⣿⣿⣿⣿⣿⣿⢿⣕⣕⣕⣕⣕⣕⣕⣕⣕⣕⣕⣕⣕⣕⣕⣿⡇⠀⠀⠀⠀⠀⠀⠀⠀⠀⠀⠀⠀</a:t>
            </a:r>
            <a:br/>
            <a:r>
              <a:t>⠀⠀⠀⠀⠀⠀⠀⠀⠀⠀⠀⢕⢕⢕⢕⢕⢕⢕⢕⢕⣿⣿⣿⣿⣿⣿⣿⣿⣇⣵⣣⣽⣿⣿⣿⣿⣿⣿⣿⣿⣿⣿⣿⣿⣿⣿⣿⣿⣿⣿⣟⢟⢟⢛⢛⢛⠛⠛⢛⢛⢛⢛⢛⢛⠛⠛⠛⣿⡜⠀⠀⠀⠀⠀⠀⠀⠀⠀⠀⠀⠀</a:t>
            </a:r>
            <a:br/>
            <a:r>
              <a:t>⠀⠀⠀⠀⠀⠀⠀⠀⠀⠀⠀⢕⢕⢕⢗⢕⢸⢇⢕⢕⣿⣿⣿⣿⣿⣿⣿⣿⣿⣿⣿⢿⢿⣿⣿⣿⣿⣿⣿⣿⣿⣿⣿⣿⣿⣿⣿⣿⣿⣿⣯⢟⢝⢝⢕⢕⢗⢆⢔⢔⢔⠕⢔⢔⢔⢔⢰⢟⢇⠀⠀⠀⠀⠀⠀⠀⠀⠀⠀⠀⠀</a:t>
            </a:r>
            <a:br/>
            <a:r>
              <a:t>⠀⠀⠀⠀⠀⠀⠀⠀⠀⠀⠀⢕⢕⢜⢕⢕⢸⢕⢕⢕⣿⣿⣿⣿⣿⣿⣿⣿⣿⣿⣿⡕⢕⢸⣿⣿⣿⣿⣿⣿⣿⣿⣿⣿⣿⣿⣿⣿⣿⣿⣿⣿⣿⣿⣿⣿⣿⣽⣿⣯⣯⣽⣿⣿⣿⣿⣿⣿⣿⠀⠀⠀⠀⠀⠀⠀⠀⠀⠀⠀⠀</a:t>
            </a:r>
            <a:br/>
            <a:r>
              <a:t>⠀⠀⠀⠀⠀⠀⠀⠀⠀⠀⠀⢔⢕⢕⢕⢗⡞⢗⢕⢕⢸⣿⣿⣿⣿⣿⣿⣿⣿⣿⣿⣷⢕⢕⣿⣿⣿⣿⣿⣿⣿⣿⣿⣿⣿⣿⣿⣿⣿⣿⣿⣿⣿⣿⣿⣿⣿⣿⣿⣿⣿⣿⣿⣿⣿⣿⣿⣿⣿⠀⠀⠀⠀⠀⠀⠀⠀⠀⠀⠀⠀</a:t>
            </a:r>
            <a:br/>
            <a:r>
              <a:t>⠀⠀⠀⠀⠀⠀⠀⠀⠀⠀⠀⠕⢕⠕⢕⢕⢇⢕⢕⢕⢸⣿⣿⣿⣿⣿⣿⣿⣿⣿⣿⣿⡕⢕⢿⣿⣿⣿⣿⣿⣿⣿⣿⣿⣿⣿⣿⣿⣿⣿⣿⣿⣿⣿⣿⣿⣿⣿⣿⣿⣿⣿⣿⣿⣿⣿⣿⣿⣿⠀⠀⠀⠀⠀⠀⠀⠀⠀⠀⠀⠀</a:t>
            </a:r>
            <a:br/>
            <a:r>
              <a:t>⠀⠀⠀⠀⠀⠀⠀⠀⠀⠀⠀⢔⢕⢕⢕⢕⢸⢕⢕⢕⢸⣿⣿⣿⣿⣿⣿⣿⣿⣿⣿⣿⣇⢕⢸⣿⣿⣿⣿⣿⣿⣿⣿⣿⣿⣿⣿⣿⣿⣿⣿⣿⣿⣿⣿⣿⣿⣿⣿⣿⣿⣿⣿⣿⣿⣿⣿⣿⣿⠀⠀⠀⠀⠀⠀⠀⠀⠀⠀⠀⠀</a:t>
            </a:r>
            <a:br/>
            <a:r>
              <a:t>⠀⠀⠀⠀⠀⠀⠀⠀⠀⠀⠀⢕⢕⢕⢕⢕⢸⢕⢕⢕⢸⣿⣿⣿⣿⣿⣿⣿⣿⣿⣿⣿⣿⢕⢸⣿⣿⣿⣿⣿⣿⣿⣿⣿⣿⣿⣿⣿⣿⣿⣿⣿⣿⣿⣿⣿⣿⣿⣿⣿⣿⣿⣿⣿⣿⣿⣿⣿⣿⠀⠀⠀⠀⠀⠀⠀⠀⠀⠀⠀⠀</a:t>
            </a:r>
            <a:br/>
            <a:r>
              <a:t>⠀⠀⠀⠀⠀⠀⠀⠀⠀⠀⠀⢕⢕⢕⢕⢕⢸⢸⢕⢕⢸⣿⣿⣿⣿⣿⣿⣿⣿⣿⣿⣿⣿⡇⢸⣿⣿⣿⣿⣿⣿⣿⣿⣿⣿⣿⣿⣿⣿⣿⣿⣿⣿⣿⣿⣿⣿⣿⣿⣿⣿⣿⣿⣿⣿⣿⣿⣿⣿⠀⠀⠀⠀⠀⠀⠀⠀⠀⠀⠀⠀</a:t>
            </a:r>
            <a:br/>
            <a:r>
              <a:t>⠀⠀⠀⠀⠀⠀⠀⠀⠀⠀⠀⠕⢕⣕⣕⣕⣸⢞⢕⢕⢸⡿⣿⣿⣿⣿⣿⣿⣿⣿⣿⣿⣿⡇⢸⣿⣿⣿⣿⣿⣿⣿⣿⣿⣿⣿⣿⣿⣿⣿⣿⣿⣿⣿⣿⣿⣿⣿⣿⣿⣿⣿⣿⣿⣿⣿⣿⣿⣿⠀⠀⠀⠀⠀⠀⠀⠀⠀⠀⠀⠀</a:t>
            </a:r>
            <a:br/>
            <a:r>
              <a:t>⠀⠀⠀⠀⠀⠀⠀⠀⠀⠀⠀⣿⡏⢟⡗⡱⢼⢟⢇⢕⣼⣿⣿⣿⣿⣿⣿⣿⣿⣿⣿⣿⣿⣇⣸⣿⣿⣿⣿⣿⣿⣿⣿⣿⣿⣿⣿⣿⣿⣿⣿⣿⣿⣿⣿⣿⣿⣿⣿⣿⣿⣿⣿⣿⣿⣿⣿⣿⣿⠀⠀⠀⠀⠀⠀⠀⠀⠀⠀⠀⠀</a:t>
            </a:r>
            <a:br/>
            <a:r>
              <a:t>⠀⠀⠀⠀⠀⠀⠀⠀⠀⠀⠀⢝⢕⢜⢕⡕⢱⣣⣧⡿⣿⣿⣿⣿⣿⣿⣿⣿⣿⣿⣿⣿⣿⣿⣿⣿⣿⣿⣿⣿⣿⣿⣿⣿⣿⣿⣿⣿⣿⣿⣿⣿⣿⣿⣿⣿⣿⣿⣿⣿⣿⣿⣿⣿⣿⣿⣿⣿⣿⠀⠀⠀⠀⠀⠀⠀⠀⠀⠀⠀⠀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⠀⠀⠀⠀⠀⠀⠀⠀⠀⠀⠀⢕⢱⡷⡗⡇⢸⡜⢇⡝⣿⣿⣿⣿⣿⣿⣿⣿⣿⣿⣿⣿⣿⣿⣿⣿⣿⣿⣿⣿⣿⣿⣿⣿⣿⣿⣿⣿⣿⣿⣿⣿⣿⣿⣿⣿⣿⣿⣿⣿⣿⣿⣿⣿⣿⣿⣿⣿⣿⠀⠀⠀⠀⠀⠀⠀⠀⠀⠀⠀⠀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⠀⠀⠀⠀⠀⠀⠀⠀⠀⠀⠀⢕⢜⢏⢇⢇⢸⢎⡕⢱⣿⣿⣿⣿⣿⣿⣿⣿⣿⣿⣿⣿⣿⣿⣿⣿⣿⣿⣿⣿⣿⣿⣿⣿⣿⣿⣿⣿⣿⣿⣿⣿⣿⣿⣿⣿⣿⣿⣿⣿⣿⣿⣿⣿⣿⣿⣿⣿⣿⠀⠀⠀⠀⠀⠀⠀⠀⠀⠀⠀⠀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⠀⠀⠀⠀⠀⠀⠀⠀⠀⠀⠀⢕⢕⢕⡕⢕⢸⢕⢱⣾⣿⣿⣿⣿⣿⣿⣿⣿⣿⣿⣿⣿⣿⣿⣿⣿⣿⣿⣿⣿⣿⣿⣿⣿⣿⣿⣿⣿⣿⣿⣿⣿⣿⣿⣿⣿⣿⣿⣿⣿⣿⣿⣿⣿⣿⣿⣿⣿⣿⠀⠀⠀⠀⠀⠀⠀⠀⠀⠀⠀⠀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⠀⠀⠀⠀⠀⠀⠀⠀⠀⠀⠀⢕⣱⣵⣵⣵⣼⣵⣼⣿⣿⣿⣿⣿⣿⣿⣿⣿⣿⣿⣿⣿⣿⣿⣿⣿⣿⣿⣿⣿⣿⣿⣿⣿⣿⣿⣿⣿⣿⣿⣿⣿⣿⣿⣿⣿⣿⣿⣿⣿⣿⣿⣿⣿⣿⣿⣿⣿⣿⠀⠀⠀⠀⠀⠀⠀⠀⠀⠀⠀⠀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⠀⠀⠀⠀⠀⠀⠀⠀⠀⠀⠀⠀⠑⠕⠕⠑⢕⢕⠀⢸⣿⣿⣿⣿⣿⣿⣿⣿⣿⣿⣿⣿⣿⣿⣿⣿⣿⣿⣿⣿⣿⣿⣿⣿⣿⣿⣿⣿⣿⣿⣿⣿⢇⢕⢕⢕⢕⢕⢕⢕⢕⢕⢕⢕⢕⢔⠀⠀⣿⠀⠀⠀⠀⠀⠀⠀⠀⠀⠀⠀⠀</a:t>
            </a:r>
            <a:br/>
            <a:r>
              <a:t>⠀⠀⠀⠀⠀⠀⠀⠀⠀⠀⠀⠀⠀⠀⠀⠀⠄⠑⢔⢸⣿⣿⣿⣿⣿⣿⣿⣿⣿⣿⣿⣿⣿⣿⣿⣿⣿⣿⣿⣿⣿⣿⣿⣿⣿⣿⣿⣿⣿⣿⣿⣿⢕⢕⢕⢕⢕⡕⢕⡕⢕⢱⡕⢕⢕⢕⠀⢕⣿⠀⠀⠀⠀⠀⠀⠀⠀⠀⠀⠀⠀</a:t>
            </a:r>
            <a:br/>
            <a:r>
              <a:t>⠀⠀⠀⠀⠀⠀⠀⠀⠀⠀⠀⠀⠀⠀⠀⠀⢕⢁⢕⢜⣿⣿⣿⣿⣿⣿⣿⣿⣿⣿⣿⣿⣿⣿⣿⣿⣿⣿⣿⣿⣿⣿⣿⣿⣿⣿⣿⣿⣿⣿⣿⣿⢕⢕⢕⢱⢞⢱⢵⢜⢜⢇⢱⡕⡱⢕⢅⢸⣿⠀⠀⠀⠀⠀⠀⠀⠀⠀⠀⠀⠀</a:t>
            </a:r>
            <a:br/>
            <a:r>
              <a:t>⠀⠀⠀⠀⠀⠀⠀⠀⠀⠀⠀⠀⠀⠄⢀⠀⢕⢕⠀⢕⣿⣿⣿⣿⣿⣿⣿⣿⣿⣿⣿⣿⣿⣿⣿⣿⣿⣿⣿⣿⣿⣿⣿⣿⣿⣿⣿⣿⣿⣿⣿⣿⢕⢕⢕⢏⢕⢕⢕⢕⢕⢕⢕⢝⣇⢕⢕⢸⣿⠀⠀⠀⠀⠀⠀⠀⠀⠀⠀⠀⠀</a:t>
            </a:r>
            <a:br/>
            <a:r>
              <a:t>⠀⠀⠀⠀⠀⠀⠀⠀⠀⠀⠀⢔⢔⢄⢄⢄⢕⢁⢐⢕⣿⣿⣿⣿⣿⣿⣇⡕⢹⣿⣿⣿⣿⣿⣿⣿⣿⣿⣿⣿⣿⣿⣿⣿⣿⣿⣿⣿⣿⣿⣿⣿⢕⢕⢕⢕⢕⢕⣕⣕⣕⣕⣕⣕⡜⢇⢕⢸⣟⠀⠀⠀⠀⠀⠀⠀⠀⠀⠀⠀⠀</a:t>
            </a:r>
            <a:br/>
            <a:r>
              <a:t>⠀⠀⠀⠀⠀⠀⠀⠀⠀⠀⠀⢕⢕⢕⢕⢕⢕⢕⢕⢕⣿⣿⣿⣿⣿⣿⣿⣵⣼⡿⣿⡏⣻⣿⣿⣿⣿⣿⣿⣿⣿⣿⣿⣿⣿⣿⣿⣿⣿⣿⣿⣿⢕⢕⢕⢕⢕⢕⢕⢕⢕⢕⢕⢕⢕⢕⢕⢸⡗⠀⠀⠀⠀⠀⠀⠀⠀⠀⠀⠀⠀</a:t>
            </a:r>
            <a:br/>
            <a:r>
              <a:t>⠀⠀⠀⠀⠀⠀⠀⠀⠀⠀⠀⢔⢔⢔⢔⢕⢕⢕⢕⢕⣿⣿⣿⣿⣿⣿⣿⣯⡟⣯⣻⣿⢿⣿⣿⣿⣿⣿⣿⣿⣿⣿⣿⣿⣿⣿⣿⣿⣿⣿⣿⢿⣕⣕⣕⣕⣕⣕⣕⣕⣕⣕⣕⣕⣕⣕⣕⣿⡇⠀⠀⠀⠀⠀⠀⠀⠀⠀⠀⠀⠀</a:t>
            </a:r>
            <a:br/>
            <a:r>
              <a:t>⠀⠀⠀⠀⠀⠀⠀⠀⠀⠀⠀⢕⢕⢕⢕⢕⢕⢕⢕⢕⣿⣿⣿⣿⣿⣿⣿⣿⣵⣾⣿⣿⣿⣿⣿⣿⣿⣿⣿⣿⣿⣿⣿⣿⣿⣿⣿⣿⣿⣿⣟⢟⢟⢟⢛⢛⢛⠛⢛⢛⢛⢛⢛⢛⠛⠛⠛⣿⡝⠀⠀⠀⠀⠀⠀⠀⠀⠀⠀⠀⠀</a:t>
            </a:r>
            <a:br/>
            <a:r>
              <a:t>⠀⠀⠀⠀⠀⠀⠀⠀⠀⠀⠀⢕⢕⢕⢇⢕⢸⢗⢕⢕⣿⣿⣿⣿⣿⣿⣿⣿⣿⣿⡟⢕⢻⣿⣿⣿⣿⣿⣿⣿⣿⣿⣿⣿⣿⣿⣿⣿⣿⣿⣿⢟⢝⢝⢕⢗⢗⢆⢖⢔⢔⢔⢔⢔⢔⢔⢰⢟⢇⠀⠀⠀⠀⠀⠀⠀⠀⠀⠀⠀⠀</a:t>
            </a:r>
            <a:br/>
            <a:r>
              <a:t>⠀⠀⠀⠀⠀⠀⠀⠀⠀⠀⠀⠕⢕⢜⢕⢕⢸⢕⢕⢕⣿⣿⣿⣿⣿⣿⣿⣿⣿⣿⡇⢕⢕⣿⣿⣿⣿⣿⣿⣿⣿⣿⣿⣿⣿⣿⣿⣿⣿⣿⣿⣿⣿⣽⣿⣿⣯⣽⣯⣽⣽⣿⣿⣿⣿⣿⣿⣿⣿⠀⠀⠀⠀⠀⠀⠀⠀⠀⠀⠀⠀</a:t>
            </a:r>
            <a:br/>
            <a:r>
              <a:t>⠀⠀⠀⠀⠀⠀⠀⠀⠀⠀⠀⢔⢕⢕⢕⢗⡞⢗⢕⢕⣿⣿⣿⣿⣿⣿⣿⣿⣿⣿⣿⡕⢕⢸⣿⣿⣿⣿⣿⣿⣿⣿⣿⣿⣿⣿⣿⣿⣿⣿⣿⣿⣿⣿⣿⣿⣿⣿⣿⣿⣿⣽⣿⣿⣿⣿⣿⣿⣿⠀⠀⠀⠀⠀⠀⠀⠀⠀⠀⠀⠀</a:t>
            </a:r>
            <a:br/>
            <a:r>
              <a:t>⠀⠀⠀⠀⠀⠀⠀⠀⠀⠀⠀⠕⢕⢕⢕⢕⢇⢕⢕⢕⣼⣿⣿⣿⣿⣿⣿⣿⣿⣿⣿⣧⢕⢸⣿⣿⣿⣿⣿⣿⣿⣿⣿⣿⣿⣿⣿⣿⣿⣿⣿⣿⣿⣿⣿⣿⣿⣿⣿⣿⣿⣿⣿⣿⣿⣿⣿⣿⣿⠀⠀⠀⠀⠀⠀⠀⠀⠀⠀⠀⠀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⠀⠀⠀⠀⠀⠀⠀⠀⠀⠀⠀⢕⢕⢕⢕⢕⢕⢕⢕⢕⢸⣿⣿⣿⣿⣿⣿⣿⣿⣿⣿⣿⡕⢕⢻⣿⣿⣿⣿⣿⣿⣿⣿⣿⣿⣿⣿⣿⣿⣿⣿⣿⣿⣿⣿⣿⣿⣿⣿⣿⣿⣿⣿⣿⣿⣿⣿⣿⣿⠀⠀⠀⠀⠀⠀⠀⠀⠀⠀⠀⠀</a:t>
            </a:r>
            <a:br/>
            <a:r>
              <a:t>⠀⠀⠀⠀⠀⠀⠀⠀⠀⠀⠀⢕⢕⢕⢕⢕⢱⢕⢕⢕⣼⣿⣿⣿⣿⣿⣿⣿⣿⣿⣿⣿⣧⢕⢸⣿⣿⣿⣿⣿⣿⣿⣿⣿⣿⣿⣿⣿⣿⣿⣿⣿⣿⣿⣿⣿⣿⣿⣿⣿⣿⣿⣿⣿⣿⣿⣿⣿⣿⠀⠀⠀⠀⠀⠀⠀⠀⠀⠀⠀⠀</a:t>
            </a:r>
            <a:br/>
            <a:r>
              <a:t>⠀⠀⠀⠀⠀⠀⠀⠀⠀⠀⠀⢕⢕⢕⢕⢕⢸⢸⢕⢕⢸⣿⣿⣿⣿⣿⣿⣿⣿⣿⣿⣿⣿⡇⢸⣿⣿⣿⣿⣿⣿⣿⣿⣿⣿⣿⣿⣿⣿⣿⣿⣿⣿⣿⣿⣿⣿⣿⣿⣿⣿⣿⣿⣿⣿⣿⣿⣿⣿⠀⠀⠀⠀⠀⠀⠀⠀⠀⠀⠀⠀</a:t>
            </a:r>
            <a:br/>
            <a:r>
              <a:t>⠀⠀⠀⠀⠀⠀⠀⠀⠀⠀⠀⢕⢕⣕⣕⣕⣸⢞⢕⢕⢸⣿⣿⣿⣿⣿⣿⣿⣿⣿⣿⣿⣿⣷⢸⣿⣿⣿⣿⣿⣿⣿⣿⣿⣿⣿⣿⣿⣿⣿⣿⣿⣿⣿⣿⣿⣿⣿⣿⣿⣿⣿⣿⣿⣿⣿⣿⣿⣿⠀⠀⠀⠀⠀⠀⠀⠀⠀⠀⠀⠀</a:t>
            </a:r>
            <a:br/>
            <a:r>
              <a:t>⠀⠀⠀⠀⠀⠀⠀⠀⠀⠀⠀⣿⡝⢟⡇⡵⢼⢗⢗⢕⢾⣿⣿⣿⣿⣿⣿⣿⣿⣿⣿⣿⣿⣿⢜⢿⣿⣿⣿⣿⣿⣿⣿⣿⣿⣿⣿⣿⣿⣿⣿⣿⣿⣿⣿⣿⣿⣿⣿⣿⣿⣿⣿⣿⣿⣿⣿⣿⣿⠀⠀⠀⠀⠀⠀⠀⠀⠀⠀⠀⠀</a:t>
            </a:r>
            <a:br/>
            <a:r>
              <a:t>⠀⠀⠀⠀⠀⠀⠀⠀⠀⠀⠀⢝⢕⢜⢕⡕⢱⣳⡕⢕⢿⣿⣿⣿⣿⣿⣿⣿⣿⣿⣿⣿⣿⣿⣵⣿⣿⣿⣿⣿⣿⣿⣿⣿⣿⣿⣿⣿⣿⣿⣿⣿⣿⣿⣿⣿⣿⣿⣿⣿⣿⣿⣿⣿⣿⣿⣿⣿⣿⠀⠀⠀⠀⠀⠀⠀⠀⠀⠀⠀⠀</a:t>
            </a:r>
            <a:br/>
            <a:r>
              <a:t>⠀⠀⠀⠀⠀⠀⠀⠀⠀⠀⠀⢕⢱⡷⡷⡇⢸⡎⢇⡕⣿⣿⣿⣿⣿⣿⣿⣿⣿⣿⣿⣿⣿⣿⣿⣿⣿⣿⣿⣿⣿⣿⣿⣿⣿⣿⣿⣿⣿⣿⣿⣿⣿⣿⣿⣿⣿⣿⣿⣿⣿⣿⣿⣿⣿⣿⣿⣿⣿⠀⠀⠀⠀⠀⠀⠀⠀⠀⠀⠀⠀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⠀⠀⠀⠀⠀⠀⠀⠀⠀⠀⠀⢕⢜⢏⢇⢇⢸⢜⢇⢕⢹⣿⣿⣿⣿⣿⣿⣿⣿⣿⣿⣿⣿⣿⣿⣿⣿⣿⣿⣿⣿⣿⣿⣿⣿⣿⣿⣿⣿⣿⣿⣿⣿⣿⣿⣿⣿⣿⣿⣿⣿⣿⣿⣿⣿⣿⣿⣿⣿⠀⠀⠀⠀⠀⠀⠀⠀⠀⠀⠀⠀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⠀⠀⠀⠀⠀⠀⠀⠀⠀⠀⠀⢕⢕⢕⡕⢕⢸⢕⢕⢕⣾⣿⣿⣿⣿⣿⣿⣿⣿⣿⣿⣿⣿⣿⣿⣿⣿⣿⣿⣿⣿⣿⣿⣿⣿⣿⣿⣿⣿⣿⣿⣿⣿⣿⣿⣿⣿⣿⣿⣿⣿⣿⣿⣿⣿⣿⣿⣿⣿⠀⠀⠀⠀⠀⠀⠀⠀⠀⠀⠀⠀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⠀⠀⠀⠀⠀⠀⠀⠀⠀⠀⠀⢕⣵⣵⣵⣵⣼⣵⢕⣼⣿⣿⣿⣿⣿⣿⣿⣿⣿⣿⣿⣿⣿⣿⣿⣿⣿⣿⣿⣿⣿⣿⣿⣿⣿⣿⣿⣿⣿⣿⣿⣿⣿⣿⣿⣿⣿⣿⣿⣿⣿⣿⣿⣿⣿⣿⣿⣿⣿⠀⠀⠀⠀⠀⠀⠀⠀⠀⠀⠀⠀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⠀⠀⠀⠀⠀⠀⠀⠀⠀⠀⠀⠀⠑⠕⠑⠑⢕⢕⠀⢸⣿⣿⣿⣿⣿⣿⣿⣿⣿⣿⣿⣿⣿⣿⣿⣿⣿⣿⣿⣿⣿⣿⣿⣿⣿⣿⣿⣿⣿⣿⣿⣿⢇⢕⢕⢕⢕⢕⢕⢕⢕⢕⢕⢕⢕⢔⠀⠀⣿⠀⠀⠀⠀⠀⠀⠀⠀⠀⠀⠀⠀</a:t>
            </a:r>
            <a:br/>
            <a:r>
              <a:t>⠀⠀⠀⠀⠀⠀⠀⠀⠀⠀⠀⠀⠀⠀⠀⠀⢁⠐⢔⢸⣿⣿⣿⣿⣿⣿⣿⣿⣿⣿⣿⣿⣿⣿⣿⣿⣿⣿⣿⣿⣿⣿⣿⣿⣿⣿⣿⣿⣿⣿⣿⣿⢕⢕⢕⢕⢕⡕⢕⢕⢕⢱⡕⢕⢕⢕⠀⢱⣿⠀⠀⠀⠀⠀⠀⠀⠀⠀⠀⠀⠀</a:t>
            </a:r>
            <a:br/>
            <a:r>
              <a:t>⠀⠀⠀⠀⠀⠀⠀⠀⠀⠀⠀⠀⠀⠀⠀⠀⢕⢐⠕⢜⣿⣿⣿⣿⣿⣿⣿⣿⣿⣿⣿⣿⣿⣿⣿⣿⣿⣿⣿⣿⣿⣿⣿⣿⣿⣿⣿⣿⣿⣿⣿⣿⢕⢕⢕⢱⢟⢱⢱⢜⢕⢇⢱⡕⡱⢕⢅⢸⣿⠀⠀⠀⠀⠀⠀⠀⠀⠀⠀⠀⠀</a:t>
            </a:r>
            <a:br/>
            <a:r>
              <a:t>⠀⠀⠀⠀⠀⠀⠀⠀⠀⠀⠀⠀⠄⠄⢀⠀⢕⢕⠀⢕⣿⣿⣿⣿⣿⣿⡿⣿⣿⣿⣿⣿⣿⣿⣿⣿⣿⣿⣿⣿⣿⣿⣿⣿⣿⣿⣿⣿⣿⣿⣿⣿⢕⢕⢕⢇⢕⢕⢕⢕⢕⢕⢕⢝⡇⢕⢕⢸⣿⠀⠀⠀⠀⠀⠀⠀⠀⠀⠀⠀⠀</a:t>
            </a:r>
            <a:br/>
            <a:r>
              <a:t>⠀⠀⠀⠀⠀⠀⠀⠀⠀⠀⠀⢔⢔⢄⢄⢄⢕⢁⢐⢕⣿⣿⣿⣿⣿⣿⣵⡗⢻⣿⣿⣿⣿⣿⣿⣿⣿⣿⣿⣿⣿⣿⣿⣿⣿⣿⣿⣿⣿⣿⣿⣿⢕⢕⢕⢕⢕⢕⣕⣕⣕⣕⣕⣕⢜⢇⢕⢸⣟⠀⠀⠀⠀⠀⠀⠀⠀⠀⠀⠀⠀</a:t>
            </a:r>
            <a:br/>
            <a:r>
              <a:t>⠀⠀⠀⠀⠀⠀⠀⠀⠀⠀⠀⢕⢕⢕⢕⢇⢕⢕⢕⢕⣿⣿⣿⣿⣿⣿⣿⣵⣿⣿⢿⢏⣿⣿⣿⣿⣿⣿⣿⣿⣿⣿⣿⣿⣿⣿⣿⣿⣿⣿⣿⣿⢕⢕⢕⢕⢕⢕⢕⢕⢕⢕⢕⢕⢕⢕⢕⣸⡗⠀⠀⠀⠀⠀⠀⠀⠀⠀⠀⠀⠀</a:t>
            </a:r>
            <a:br/>
            <a:r>
              <a:t>⠀⠀⠀⠀⠀⠀⠀⠀⠀⠀⠀⢔⢔⢔⢔⢕⢕⢕⢕⢕⣿⣿⣿⣿⣿⣿⣿⣿⣿⣿⣿⡟⣿⣿⣿⣿⣿⣿⣿⣿⣿⣿⣿⣿⣿⣿⣿⣿⣿⣿⡿⢿⣕⣕⣕⣕⣕⣕⣕⣕⣕⣕⣕⣕⣕⣕⣕⣿⡇⠀⠀⠀⠀⠀⠀⠀⠀⠀⠀⠀⠀</a:t>
            </a:r>
            <a:br/>
            <a:r>
              <a:t>⠀⠀⠀⠀⠀⠀⠀⠀⠀⠀⠀⢕⢕⢕⢕⢕⢕⢕⢕⢕⣿⣿⣿⣿⣿⣿⣿⣧⣾⣿⣷⣷⣾⣿⣿⣿⣿⣿⣿⣿⣿⣿⣿⣿⣿⣿⣿⣿⣿⣿⣟⢟⢟⢛⢛⢛⢛⢛⢛⢛⠛⢛⢛⢛⠛⠛⠛⣿⡝⠀⠀⠀⠀⠀⠀⠀⠀⠀⠀⠀⠀</a:t>
            </a:r>
            <a:br/>
            <a:r>
              <a:t>⠀⠀⠀⠀⠀⠀⠀⠀⠀⠀⠀⢕⢕⢕⢕⢕⢸⢗⢕⢕⣿⣿⣿⣿⣿⣿⣿⣿⣿⣿⢏⢜⢫⣿⣿⣿⣿⣿⣿⣿⣿⣿⣿⣿⣿⣿⣿⣿⣿⣿⣿⢏⢝⢝⢕⢗⢗⢆⢆⢔⢔⠔⢔⢔⢔⢔⢰⢟⢇⠀⠀⠀⠀⠀⠀⠀⠀⠀⠀⠀⠀</a:t>
            </a:r>
            <a:br/>
            <a:r>
              <a:t>⠀⠀⠀⠀⠀⠀⠀⠀⠀⠀⠀⠕⢕⢝⢕⢕⢸⢕⢕⢕⣿⣿⣿⣿⣿⣿⣿⣿⣿⣿⡕⢕⢹⣿⣿⣿⣿⣿⣿⣿⣿⣿⣿⣿⣿⣿⣿⣿⣿⣿⣿⣿⣿⣿⣿⣿⣯⣽⣽⣽⣯⣽⣿⣿⣿⣿⣿⣿⣿⠀⠀⠀⠀⠀⠀⠀⠀⠀⠀⠀⠀</a:t>
            </a:r>
            <a:br/>
            <a:r>
              <a:t>⠀⠀⠀⠀⠀⠀⠀⠀⠀⠀⠀⢔⢕⢕⢕⢖⡞⡗⢱⢕⣿⣿⣿⣿⣿⣿⣿⣿⣿⣿⣧⢕⢕⢿⣿⣿⣿⣿⣿⣿⣿⣿⣿⣿⣿⣿⣿⣿⣿⣿⣿⣿⣿⣿⣿⣿⣿⣿⣿⣿⣿⣽⣿⣿⣿⣿⣿⣿⣿⠀⠀⠀⠀⠀⠀⠀⠀⠀⠀⠀⠀</a:t>
            </a:r>
            <a:br/>
            <a:r>
              <a:t>⠀⠀⠀⠀⠀⠀⠀⠀⠀⠀⠀⠕⢕⢕⢕⢜⢱⢕⢕⢕⣿⣿⣿⣿⣿⣿⣿⣿⣿⣿⣿⣇⢕⢼⣿⣿⣿⣿⣿⣿⣿⣿⣿⣿⣿⣿⣿⣿⣿⣿⣿⣿⣿⣿⣿⣿⣿⣿⣿⣿⣿⣿⣿⣿⣿⣿⣿⣿⣿⠀⠀⠀⠀⠀⠀⠀⠀⠀⠀⠀⠀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⠀⠀⠀⠀⠀⠀⠀⠀⠀⠀⠀⢕⢕⢕⢕⢕⢕⢕⢕⢕⢿⣿⣿⣿⣿⣿⣿⣿⣿⣿⣿⣿⡕⢕⢿⣿⣿⣿⣿⣿⣿⣿⣿⣿⣿⣿⣿⣿⣿⣿⣿⣿⣿⣿⣿⣿⣿⣿⣿⣿⣿⣿⣿⣿⣟⣿⣿⣿⣿⠀⠀⠀⠀⠀⠀⠀⠀⠀⠀⠀⠀</a:t>
            </a:r>
            <a:br/>
            <a:r>
              <a:t>⠀⠀⠀⠀⠀⠀⠀⠀⠀⠀⠀⢕⢕⢕⢕⢕⢱⢕⢕⢕⣾⣿⣿⣿⣿⣿⣿⣿⣿⣿⣿⣿⣗⣷⢸⣿⣿⣿⣿⣿⣿⣿⣿⣿⣿⣿⣿⣿⣿⣿⣿⣿⣿⣿⣿⣿⣿⣿⣿⣿⣿⣿⣿⣿⣿⣿⣿⣿⣿⠀⠀⠀⠀⠀⠀⠀⠀⠀⠀⠀⠀</a:t>
            </a:r>
            <a:br/>
            <a:r>
              <a:t>⠀⠀⠀⠀⠀⠀⠀⠀⠀⠀⠀⢕⢕⢕⢕⢕⢸⢹⢕⢕⢸⣿⣿⣿⣯⣿⣿⣿⣿⣿⣿⣿⣿⣽⣸⣿⣿⣿⣿⣿⣿⣿⣿⣿⣿⣿⣿⣿⣿⣿⣿⣿⣿⣿⣿⣿⣿⣿⣿⣿⣿⣿⣿⣿⣿⣿⣿⣿⣿⠀⠀⠀⠀⠀⠀⠀⠀⠀⠀⠀⠀</a:t>
            </a:r>
            <a:br/>
            <a:r>
              <a:t>⠀⠀⠀⠀⠀⠀⠀⠀⠀⠀⠀⢕⢕⣕⣕⣕⣸⢞⢇⢕⢸⣿⣿⣿⣿⣿⣿⣿⣿⣿⣿⣿⣿⣿⣿⣿⣿⣿⣿⣿⣿⣿⣿⣿⣿⣿⣿⣿⣿⣿⣿⣿⣿⣿⣿⣿⣿⣿⣿⣿⣿⣿⣿⣿⣿⣿⣿⣿⣿⠀⠀⠀⠀⠀⠀⠀⠀⠀⠀⠀⠀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⠀⠀⠀⠀⠀⠀⠀⠀⠀⠀⠀⣿⡝⢟⡗⡵⢕⢗⢇⢕⣾⣿⣿⣿⣿⣿⣿⣿⣿⣿⣿⣿⣿⣿⣿⣿⣿⣿⣿⣿⣿⣿⣿⣿⣿⣿⣿⣿⣿⣿⣿⣿⣿⣿⣿⣿⣿⣿⣿⣿⣿⣿⣿⣿⣿⣿⣿⣿⣿⠀⠀⠀⠀⠀⠀⠀⠀⠀⠀⠀⠀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⠀⠀⠀⠀⠀⠀⠀⠀⠀⠀⠀⢝⢕⢜⢕⡕⢱⣳⡕⢕⣿⣿⣿⣿⣿⣿⣿⣿⣿⣿⣿⣿⣿⣿⣿⣿⣿⣿⣿⣿⣿⣿⣿⣿⣿⣿⣿⣿⣿⣿⣿⣿⣿⣿⣿⣿⣿⣿⣿⣿⣿⣿⣿⣿⣿⣿⣿⣿⣿⠀⠀⠀⠀⠀⠀⠀⠀⠀⠀⠀⠀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⠀⠀⠀⠀⠀⠀⠀⠀⠀⠀⠀⢕⢱⡷⡳⡇⢸⡸⢇⡕⣿⣿⣿⣿⣿⣿⣿⣿⣿⣿⣿⣿⣿⣿⣿⣿⣿⣿⣿⣿⣿⣿⣿⣿⣿⣿⣿⣿⣿⣿⣿⣿⣿⣿⣿⣿⣿⣿⣿⣿⣿⣿⣿⣿⣿⣿⣿⣿⣿⠀⠀⠀⠀⠀⠀⠀⠀⠀⠀⠀⠀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⠀⠀⠀⠀⠀⠀⠀⠀⠀⠀⠀⢕⢜⢏⢇⢇⢸⢝⢇⢕⢹⣿⣿⣿⣿⣿⣿⣿⣿⣿⣿⣿⣿⣿⣿⣿⣿⣿⣿⣿⣿⣿⣿⣿⣿⣿⣿⣿⣿⣿⣿⣿⣿⣿⣿⣿⣿⣿⣿⣿⣿⣿⣿⣿⣿⣿⣿⣿⣿⠀⠀⠀⠀⠀⠀⠀⠀⠀⠀⠀⠀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⠀⠀⠀⠀⠀⠀⠀⠀⠀⠀⠀⢕⢕⣕⡕⢕⢸⢕⢕⢕⣾⣿⣿⣿⣿⣿⣿⣿⣿⣿⣿⣿⣿⣿⣿⣿⣿⣿⣿⣿⣿⣿⣿⣿⣿⣿⣿⣿⣿⣿⣿⣿⣿⣿⣿⣿⣿⣿⣿⣿⣿⣿⣿⣿⣿⣿⣿⣿⣿⠀⠀⠀⠀⠀⠀⠀⠀⠀⠀⠀⠀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⠀⠀⠀⠀⠀⠀⠀⠀⠀⠀⠀⢕⣵⣵⣵⣵⣼⣱⢕⣾⣿⣿⣿⣿⣿⣿⣿⣿⣿⣿⣿⣿⣿⣿⣿⣿⣿⣿⣿⣿⣿⣿⣿⣿⣿⣿⣿⣿⣿⣿⣿⣿⣿⣿⣿⣿⣿⣿⣿⣿⣿⣿⣿⣿⣿⣿⣿⣿⣿⠀⠀⠀⠀⠀⠀⠀⠀⠀⠀⠀⠀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⠀⠀⠀⠀⠀⠀⠀⠀⠀⠀⠀⠘⠛⠛⠛⠛⠛⠛⠚⠛⠛⠛⠛⠛⠛⠛⠛⠛⠛⠛⠛⠛⠛⠛⠛⠛⠛⠛⠛⠛⠛⠛⠛⠛⠛⠛⠛⠛⠛⠛⠛⠛⠛⠛⠛⠛⠛⠛⠛⠛⠛⠛⠛⠛⠛⠛⠛⠛⠛⠀⠀⠀⠀⠀⠀⠀⠀⠀⠀⠀⠀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⠀⠀⠀⠀⠀⠀⠀⠀⠀⠀⠀⠀⠑⠕⠕⠑⢑⢕⠀⢸⣿⣿⣿⣿⣿⣿⣿⣿⣿⣿⣿⣿⣿⣿⣿⣿⣿⣿⣿⣿⣿⣿⣿⣿⣿⣿⣿⣿⣿⣿⣿⣿⢇⢕⢕⢕⢕⢕⢕⢕⢕⢕⢕⢕⢕⢕⠀⠀⣿⠀⠀⠀⠀⠀⠀⠀⠀⠀⠀⠀⠀</a:t>
            </a:r>
            <a:br/>
            <a:r>
              <a:t>⠀⠀⠀⠀⠀⠀⠀⠀⠀⠀⠀⠀⠀⠀⠀⠀⢅⠁⢔⢸⣿⣿⣿⣿⣿⣿⣿⣿⣿⣿⣿⣿⣿⣿⣿⣿⣿⣿⣿⣿⣿⣿⣿⣿⣿⣿⣿⣿⣿⣿⣿⣿⢕⢕⢕⢕⢕⡕⢕⢕⣕⢱⡕⢕⢕⢕⠀⢕⣿⠀⠀⠀⠀⠀⠀⠀⠀⠀⠀⠀⠀</a:t>
            </a:r>
            <a:br/>
            <a:r>
              <a:t>⠀⠀⠀⠀⠀⠀⠀⠀⠀⠀⠀⠀⠀⠀⠀⠀⢕⢅⢕⢜⣿⣿⣿⣿⣿⣿⣿⣿⣿⣿⣿⣿⣿⣿⣿⣿⣿⣿⣿⣿⣿⣿⣿⣿⣿⣿⣿⣿⣿⣿⣿⣿⢕⢕⢕⢱⢟⢇⢕⢜⢏⢇⢱⡕⡱⢕⢅⢸⣿⠀⠀⠀⠀⠀⠀⠀⠀⠀⠀⠀⠀</a:t>
            </a:r>
            <a:br/>
            <a:r>
              <a:t>⠀⠀⠀⠀⠀⠀⠀⠀⠀⠀⠀⠀⠀⠄⢀⠀⢕⢕⠀⢜⣿⣿⣿⣿⣿⣿⡿⣿⣿⣿⣿⣿⣿⣿⣿⣿⣿⣿⣿⣿⣿⣿⣿⣿⣿⣿⣿⣿⣿⣿⣿⣿⢕⢕⢕⢏⢕⢕⢕⢕⢕⢕⢕⢝⣇⢕⢕⢸⣿⠀⠀⠀⠀⠀⠀⠀⠀⠀⠀⠀⠀</a:t>
            </a:r>
            <a:br/>
            <a:r>
              <a:t>⠀⠀⠀⠀⠀⠀⠀⠀⠀⠀⠀⢄⢄⢄⢄⢄⢕⢄⢐⢕⣿⣿⣿⣿⣿⣿⣵⡎⣿⣿⣿⣿⣿⣿⣿⣿⣿⣿⣿⣿⣿⣿⣿⣿⣿⣿⣿⣿⣿⣿⣿⣿⢕⢕⢕⢕⢕⢕⣕⣕⣕⣕⣕⣕⡜⢇⢕⢸⣟⠀⠀⠀⠀⠀⠀⠀⠀⠀⠀⠀⠀</a:t>
            </a:r>
            <a:br/>
            <a:r>
              <a:t>⠀⠀⠀⠀⠀⠀⠀⠀⠀⠀⠀⢕⢕⢕⢕⢕⢕⢕⢕⢕⣿⣿⣿⣿⣿⣿⣿⣷⣿⣿⡟⣽⣿⣿⣿⣿⣿⣿⣿⣿⣿⣿⣿⣿⣿⣿⣿⣿⣿⣿⣿⣿⢕⢕⢕⢕⢕⢕⢕⢕⢕⢕⢕⢕⢕⢕⢕⣸⢗⠀⠀⠀⠀⠀⠀⠀⠀⠀⠀⠀⠀</a:t>
            </a:r>
            <a:br/>
            <a:r>
              <a:t>⠀⠀⠀⠀⠀⠀⠀⠀⠀⠀⠀⢔⢔⢔⢕⢕⢕⢕⢕⢕⣿⣿⣿⣿⣿⣿⣿⣿⣿⣿⣷⢟⣿⣿⣿⣿⣿⣿⣿⣿⣿⣿⣿⣿⣿⣿⣿⣿⣿⣿⣿⣿⢕⣕⣕⣕⣕⣕⣕⣕⣕⣕⣕⣕⣕⣕⣕⣿⡇⠀⠀⠀⠀⠀⠀⠀⠀⠀⠀⠀⠀</a:t>
            </a:r>
            <a:br/>
            <a:r>
              <a:t>⠀⠀⠀⠀⠀⠀⠀⠀⠀⠀⠀⢕⢕⢕⢕⢕⢕⢕⢕⢕⣿⣿⣿⣿⣿⣿⣿⣯⣷⣿⣷⣷⢸⣿⣿⣿⣿⣿⣿⣿⣿⣿⣿⣿⣿⣿⣿⣿⣿⣿⣟⢟⢟⢟⢛⢛⢛⢛⢛⢛⠛⢛⢛⢛⠛⠛⠛⣿⡝⠀⠀⠀⠀⠀⠀⠀⠀⠀⠀⠀⠀</a:t>
            </a:r>
            <a:br/>
            <a:r>
              <a:t>⠀⠀⠀⠀⠀⠀⠀⠀⠀⠀⠀⢕⢱⢕⢕⢕⢸⢗⢕⢕⣿⣿⣿⣿⣿⣿⣿⣿⣿⡿⢏⢝⣫⣿⣿⣿⣿⣿⣿⣿⣿⣿⣿⣿⣿⣿⣿⣿⣿⣿⣿⢏⢝⢕⢕⢕⢕⢔⢔⢔⢔⢔⢔⢔⢔⢔⢰⢟⢇⠀⠀⠀⠀⠀⠀⠀⠀⠀⠀⠀⠀</a:t>
            </a:r>
            <a:br/>
            <a:r>
              <a:t>⠀⠀⠀⠀⠀⠀⠀⠀⠀⠀⠀⢕⢕⢜⢕⢕⢸⢕⢕⢕⣿⣿⣿⣿⣿⣿⣿⣿⣿⣿⢕⢕⢺⣿⣿⣿⣿⣿⣿⣿⣿⣿⣿⣿⣿⣿⣿⣿⣿⣿⣿⣿⣿⣿⣿⣿⣯⣯⣿⣿⣿⣿⣿⣿⣿⣿⣿⣿⣿⠀⠀⠀⠀⠀⠀⠀⠀⠀⠀⠀⠀</a:t>
            </a:r>
            <a:br/>
            <a:r>
              <a:t>⠀⠀⠀⠀⠀⠀⠀⠀⠀⠀⠀⢔⢖⢖⢖⢖⡞⢇⢕⢕⣿⣿⣿⣿⣿⣿⣿⣿⣿⣿⣇⢕⢕⣿⣿⣿⣿⣿⣿⣿⣿⣿⣿⣿⣿⣿⣿⣿⣿⣿⣿⣿⣿⣿⣿⣿⣿⣯⣿⣿⣿⣿⣿⣿⣿⣿⣿⣿⣿⠀⠀⠀⠀⠀⠀⠀⠀⠀⠀⠀⠀</a:t>
            </a:r>
            <a:br/>
            <a:r>
              <a:t>⠀⠀⠀⠀⠀⠀⠀⠀⠀⠀⠀⠕⢕⢕⢕⢝⢇⢕⢕⢕⣾⣿⣿⣿⣿⣿⣿⣿⣿⣿⣿⣷⢕⢿⣿⣿⣿⣿⣿⣿⣿⣿⣿⣿⣿⣿⣿⣿⣿⣿⣿⣿⣿⣿⣿⣿⣿⣿⣿⣿⣿⣿⣿⣿⣿⣿⣿⣿⣿⠀⠀⠀⠀⠀⠀⠀⠀⠀⠀⠀⠀</a:t>
            </a:r>
            <a:br/>
            <a:r>
              <a:t>⠀⠀⠀⠀⠀⠀⠀⠀⠀⠀⠀⢕⢕⢕⢕⢕⢕⢕⢕⢕⢸⣿⣿⣿⣿⣿⣿⣿⣿⣿⣿⣷⣾⣿⣿⣿⣿⣿⣿⣿⣿⣿⣿⣿⣿⣿⣿⣿⣿⣿⣿⣿⣿⣿⣿⣿⣿⣿⣿⣿⣿⣿⣿⣿⣟⣿⣿⣿⣿⠀⠀⠀⠀⠀⠀⠀⠀⠀⠀⠀⠀</a:t>
            </a:r>
            <a:br/>
            <a:r>
              <a:t>⠀⠀⠀⠀⠀⠀⠀⠀⠀⠀⠀⢕⢕⢕⢕⢕⢱⢕⢕⢕⣼⣿⣿⣿⣿⣿⣿⣿⣿⣿⣿⣿⣿⣿⢻⣿⣿⣿⣿⣿⣿⣿⣿⣿⣿⣿⣿⣿⣿⣿⣿⣿⣿⣿⣿⣿⣿⣿⣿⣿⣿⣿⣿⣿⣿⣿⣿⣿⣿⠀⠀⠀⠀⠀⠀⠀⠀⠀⠀⠀⠀</a:t>
            </a:r>
            <a:br/>
            <a:r>
              <a:t>⠀⠀⠀⠀⠀⠀⠀⠀⠀⠀⠀⢕⢕⢕⢕⢕⢸⢼⢕⢕⢸⣿⣿⣿⣿⣿⣿⣿⣿⣿⣿⣿⣿⣿⣽⣿⣿⣿⣿⣿⣿⣿⣿⣿⣿⣿⣿⣿⣿⣿⣿⣿⣿⣿⣿⣿⣿⣿⣿⣿⣿⣿⣿⣿⣿⣿⣿⣿⣿⠀⠀⠀⠀⠀⠀⠀⠀⠀⠀⠀⠀</a:t>
            </a:r>
            <a:br/>
            <a:r>
              <a:t>⠀⠀⠀⠀⠀⠀⠀⠀⠀⠀⠀⠕⢕⣕⣕⣕⣸⢞⢕⢕⢸⣿⣿⣿⣿⣿⣿⣿⣿⣿⣿⣿⣿⣿⣿⣿⣿⣿⣿⣿⣿⣿⣿⣿⣿⣿⣿⣿⣿⣿⣿⣿⣿⣿⣿⣿⣿⣿⣿⣿⣿⣿⣿⣿⣿⣿⣿⣿⣿⠀⠀⠀⠀⠀⠀⠀⠀⠀⠀⠀⠀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⠀⠀⠀⠀⠀⠀⠀⠀⠀⠀⠀⣿⢝⢟⡵⡵⢕⢗⢇⢕⣾⣿⣿⣿⣿⣿⣿⣿⣿⣿⣿⣿⣿⣿⣿⣿⣿⣿⣿⣿⣿⣿⣿⣿⣿⣿⣿⣿⣿⣿⣿⣿⣿⣿⣿⣿⣿⣿⣿⣿⣿⣿⣿⣿⣿⣿⣿⣿⣿⠀⠀⠀⠀⠀⠀⠀⠀⠀⠀⠀⠀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⠀⠀⠀⠀⠀⠀⠀⠀⠀⠀⠀⢝⢕⢜⢕⡕⢱⣳⡕⢕⣿⣿⣿⣿⣿⣿⣿⣿⣿⣿⣿⣿⣿⣿⣿⣿⣿⣿⣿⣿⣿⣿⣿⣿⣿⣿⣿⣿⣿⣿⣿⣿⣿⣿⣿⣿⣿⣿⣿⣿⣿⣿⣿⣿⣿⣿⣿⣿⣿⠀⠀⠀⠀⠀⠀⠀⠀⠀⠀⠀⠀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⠀⠀⠀⠀⠀⠀⠀⠀⠀⠀⠀⢕⢱⡷⡳⡇⢸⡇⢇⡇⣿⣿⣿⣿⣿⣿⣿⣿⣿⣿⣿⣿⣿⣿⣿⣿⣿⣿⣿⣿⣿⣿⣿⣿⣿⣿⣿⣿⣿⣿⣿⣿⣿⣿⣿⣿⣿⣿⣿⣿⣿⣿⣿⣿⣿⣿⣿⣿⣿⠀⠀⠀⠀⠀⠀⠀⠀⠀⠀⠀⠀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⠀⠀⠀⠀⠀⠀⠀⠀⠀⠀⠀⢕⢜⢏⢇⢇⢸⢜⢕⢕⢹⣿⣿⣿⣿⣿⣿⣿⣿⣿⣿⣿⣿⣿⣿⣿⣿⣿⣿⣿⣿⣿⣿⣿⣿⣿⣿⣿⣿⣿⣿⣿⣿⣿⣿⣿⣿⣿⣿⣿⣿⣿⣿⣿⣿⣿⣿⣿⣿⠀⠀⠀⠀⠀⠀⠀⠀⠀⠀⠀⠀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⠀⠀⠀⠀⠀⠀⠀⠀⠀⠀⠀⢕⢕⢕⡕⢕⢸⢕⢕⢕⣼⣿⣿⣿⣿⣿⣿⣿⣿⣿⣿⣿⣿⣿⣿⣿⣿⣿⣿⣿⣿⣿⣿⣿⣿⣿⣿⣿⣿⣿⣿⣿⣿⣿⣿⣿⣿⣿⣿⣿⣿⣿⣿⣿⣿⣿⣿⣿⣿⠀⠀⠀⠀⠀⠀⠀⠀⠀⠀⠀⠀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⠀⠀⠀⠀⠀⠀⠀⠀⠀⠀⠀⢕⣱⣵⣵⣵⣼⣕⡕⣸⣿⣿⣿⣿⣿⣿⣿⣿⣿⣿⣿⣿⣿⣿⣿⣿⣿⣿⣿⣿⣿⣿⣿⣿⣿⣿⣿⣿⣿⣿⣿⣿⣿⣿⣿⣿⣿⣿⣿⣿⣿⣿⣿⣿⣿⣿⣿⣿⣿⠀⠀⠀⠀⠀⠀⠀⠀⠀⠀⠀⠀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⠀⠀⠀⠀⠀⠀⠀⠀⠀⠀⠀⠘⠛⠛⠛⠛⠛⠋⠓⠛⠛⠛⠛⠛⠛⠛⠛⠛⠛⠛⠛⠛⠛⠛⠛⠛⠛⠛⠛⠛⠛⠛⠛⠛⠛⠛⠛⠛⠛⠛⠛⠛⠛⠛⠛⠛⠛⠛⠛⠛⠛⠛⠛⠛⠛⠛⠛⠛⠛⠀⠀⠀⠀⠀⠀⠀⠀⠀⠀⠀⠀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⠀⠀⠀⠀⠀⠀⠀⠀⠀⠀⠀⣿⣿⣿⣿⣿⣿⣿⣿⣿⣿⣿⣿⣿⣿⣿⣿⣿⣿⣿⣿⣿⣿⣿⣿⣿⣿⣿⣿⡗⢕⢜⢕⢕⢜⢻⣿⣿⣿⣿⣿⣿⣿⣿⣿⣿⣿⣿⣿⣿⣿⣿⣿⣿⣿⣿⣿⣿⣿⠀⠀⠀⠀⠀⠀⠀⠀⠀⠀⠀⠀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⠀⠀⠀⠀⠀⠀⠀⠀⠀⠀⠀⣿⣿⣿⣿⣿⣿⣿⣿⣿⣿⣿⣿⣿⣿⣿⣿⣿⣿⣿⣿⣿⣿⣿⣿⣿⣿⣿⢟⣷⣷⣷⣷⣷⣵⢕⣿⣿⣿⣿⣿⣿⣿⣿⣿⣿⣿⣿⣿⣿⣿⣿⣿⣿⣿⣿⣿⣿⣿⠀⠀⠀⠀⠀⠀⠀⠀⠀⠀⠀⠀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⠀⠀⠀⠀⠀⠀⠀⠀⠀⠀⠀⣿⣿⣿⣿⣿⣿⣿⣿⣿⣿⣿⣿⣿⣿⣿⣿⣿⣿⣿⣿⣿⣿⣿⣿⣿⣿⣿⣽⡯⢽⣿⣿⣿⣿⢱⣿⣿⣿⣿⣿⣿⣿⣿⣿⣿⣿⣿⣿⣿⣿⣿⣿⣿⣿⣿⣿⣿⣿⠀⠀⠀⠀⠀⠀⠀⠀⠀⠀⠀⠀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⠀⠀⠀⠀⠀⠀⠀⠀⠀⠀⠀⣿⣿⣿⣿⣿⣿⣿⣿⣿⣿⣿⣿⣿⣿⣿⣿⣿⣿⣿⣿⣿⣿⣿⣿⣿⣿⣿⣿⣿⣿⣿⣿⡟⢝⢻⢿⣿⣿⣿⣿⣿⣿⣿⣿⣿⣿⣿⣿⣿⣿⣿⣿⣿⣿⣿⣿⣿⣿⠀⠀⠀⠀⠀⠀⠀⠀⠀⠀⠀⠀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⠀⠀⠀⠀⠀⠀⠀⠀⠀⠀⠀⣿⣿⣿⣿⣿⣿⣿⣿⣿⣿⣿⣿⣿⣿⣿⣿⣿⣿⣿⣿⡿⢟⢏⢕⢕⣿⣿⢿⣿⣿⣿⡿⢇⢕⢕⠑⢑⠜⢝⢟⢻⣿⣿⣿⣿⣿⣿⣿⣿⣿⣿⣿⣿⣿⣿⣿⣿⣿⠀⠀⠀⠀⠀⠀⠀⠀⠀⠀⠀⠀</a:t>
            </a:r>
            <a:br/>
            <a:r>
              <a:t>⠀⠀⠀⠀⠀⠀⠀⠀⠀⠀⠀⣿⣿⣿⣿⣿⣿⣿⣿⣿⣿⣿⣿⣿⣿⣿⣿⣿⣿⣿⡇⢕⢕⢕⠐⢕⢝⣞⣞⣻⢽⢟⢇⢕⢕⢕⢄⢕⠀⢕⢕⢕⢹⣿⣿⣿⣿⣿⣿⣿⣿⣿⣿⣿⣿⣿⣿⣿⣿⠀⠀⠀⠀⠀⠀⠀⠀⠀⠀⠀⠀</a:t>
            </a:r>
            <a:br/>
            <a:r>
              <a:t>⠀⠀⠀⠀⠀⠀⠀⠀⠀⠀⠀⣿⣿⣿⣿⣿⣿⣿⣿⣿⣿⣿⣿⣿⣿⣿⣿⣿⣿⣿⡇⢕⠑⢁⢕⠀⢕⢵⢾⣟⣫⢽⢕⢕⢕⢕⠑⠀⠀⢕⠁⢕⢜⣿⣿⣿⣿⣿⣿⣿⣿⣿⣿⣿⣿⣿⣿⣿⣿⠀⠀⠀⠀⠀⠀⠀⠀⠀⠀⠀⠀</a:t>
            </a:r>
            <a:br/>
            <a:r>
              <a:t>⠀⠀⠀⠀⠀⠀⠀⠀⠀⠀⠀⣿⣿⣿⣿⣿⣿⣿⣿⣿⣿⣿⣿⣿⣿⣿⣿⣿⣿⣿⢇⢕⠄⠀⠑⠁⠀⢹⢽⢗⣗⢇⢕⢕⢕⠕⠀⠀⠀⠕⠁⠀⢕⢿⣿⣿⣿⣿⣿⣿⣿⣿⣿⣿⣿⣿⣿⣿⣿⠀⠀⠀⠀⠀⠀⠀⠀⠀⠀⠀⠀</a:t>
            </a:r>
            <a:br/>
            <a:r>
              <a:t>⠀⠀⠀⠀⠀⠀⠀⠀⠀⠀⠀⣿⣿⣿⣿⣿⣿⣿⣿⣿⣿⣿⣿⣿⣿⣿⣿⣿⣿⣿⡕⠑⠀⠀⠀⠀⠀⢜⡽⢽⢕⢕⠕⠕⢕⣧⣤⣄⡅⠀⠀⠀⠑⠜⢻⣿⣿⣿⣿⣿⣿⣿⣿⣿⣿⣿⣿⣿⣿⠀⠀⠀⠀⠀⠀⠀⠀⠀⠀⠀⠀</a:t>
            </a:r>
            <a:br/>
            <a:r>
              <a:t>⠀⠀⠀⠀⠀⠀⠀⠀⠀⠀⠀⣿⣿⣿⣿⣿⣿⣿⣿⣿⣿⣿⣿⣿⣿⣿⣿⣿⣿⣿⢕⠐⠀⠀⠀⠀⠀⢕⢇⢹⠅⠁⠀⠀⠜⢞⣿⣿⣷⢄⠀⠀⠀⠀⠐⠙⢻⣿⣿⣿⣿⣿⣿⣿⣿⣿⣿⣿⣿⠀⠀⠀⠀⠀⠀⠀⠀⠀⠀⠀⠀</a:t>
            </a:r>
            <a:br/>
            <a:r>
              <a:t>⠀⠀⠀⠀⠀⠀⠀⠀⠀⠀⠀⣿⣿⣿⣿⣿⣿⣿⣿⣿⣿⣿⣿⣿⣿⣿⣿⣿⣿⣿⢕⢄⢀⠀⠀⢀⢀⢐⡕⣗⢑⠀⠀⠀⠁⠑⠚⢟⣿⡇⠔⢔⢔⢄⢕⢔⢱⣿⣿⣿⣿⣿⣿⣿⣿⣿⣿⣿⣿⠀⠀⠀⠀⠀⠀⠀⠀⠀⠀⠀⠀</a:t>
            </a:r>
            <a:br/>
            <a:r>
              <a:t>⠀⠀⠀⠀⠀⠀⠀⠀⠀⠀⠀⣿⣿⣿⣿⣿⣿⣿⣿⣿⣿⣿⣿⣿⣿⣿⣿⣿⣿⣿⡇⢕⢔⠕⢺⡏⢝⢷⢕⢕⠐⠀⠀⠀⠀⠀⠀⠀⠁⠁⠀⠱⢕⢕⢕⢕⢕⣿⣿⣿⣿⣿⣿⣿⣿⣿⣿⣿⣿⠀⠀⠀⠀⠀⠀⠀⠀⠀⠀⠀⠀</a:t>
            </a:r>
            <a:br/>
            <a:r>
              <a:t>⠀⠀⠀⠀⠀⠀⠀⠀⠀⠀⠀⣿⣿⣿⣿⣿⣿⣿⣿⣿⣿⣿⣿⣿⣿⣿⣿⣿⣿⣿⣿⣵⣕⢅⠕⢕⢕⠜⢕⡝⠀⠀⠀⠀⠀⢠⡄⠀⠀⠀⠀⢠⣄⣄⣡⣵⣾⣿⣿⣿⣿⣿⣿⣿⣿⣿⣿⣿⣿⠀⠀⠀⠀⠀⠀⠀⠀⠀⠀⠀⠀</a:t>
            </a:r>
            <a:br/>
            <a:r>
              <a:t>⠀⠀⠀⠀⠀⠀⠀⠀⠀⠀⠀⣿⣿⣿⣿⣿⣿⣿⣿⣿⣿⣿⣿⣿⣿⣿⣿⣿⣿⣿⣿⣿⣿⣷⡆⡄⠀⠀⢕⠐⠀⠀⠀⠀⠀⠀⠀⠀⠀⠀⠄⢸⣿⣿⣿⣿⣿⣿⣿⣿⣿⣿⣿⣿⣿⣿⣿⣿⣿⠀⠀⠀⠀⠀⠀⠀⠀⠀⠀⠀⠀</a:t>
            </a:r>
            <a:br/>
            <a:r>
              <a:t>⠀⠀⠀⠀⠀⠀⠀⠀⠀⠀⠀⣿⣿⣿⣿⣿⣿⣿⣿⣿⣿⣿⣿⣿⣿⣿⣿⣿⣿⣿⣿⣿⣿⣿⡟⠁⠀⠀⢕⢕⠀⠀⠀⠀⠀⠀⠀⠀⠀⠀⠕⢸⣿⣿⣿⣿⣿⣿⣿⣿⣿⣿⣿⣿⣿⣿⣿⣿⣿⠀⠀⠀⠀⠀⠀⠀⠀⠀⠀⠀⠀</a:t>
            </a:r>
            <a:br/>
            <a:r>
              <a:t>⠀⠀⠀⠀⠀⠀⠀⠀⠀⠀⠀⣿⣿⣿⣿⣿⣿⣿⣿⣿⣿⣿⣿⣿⣿⣿⣿⣿⣿⣿⣿⣿⣿⣿⢕⠄⠀⠀⢕⢕⠀⠀⠀⠀⠀⣄⠀⠀⠀⢄⢄⢕⣿⣿⣿⣿⣿⣿⣿⣿⣿⣿⣿⣿⣿⣿⣿⣿⣿⠀⠀⠀⠀⠀⠀⠀⠀⠀⠀⠀⠀</a:t>
            </a:r>
            <a:br/>
            <a:r>
              <a:t>⠀⠀⠀⠀⠀⠀⠀⠀⠀⠀⠀⣿⣿⣿⣿⣿⣿⣿⣿⣿⣿⣿⣿⣿⣿⣿⣿⣿⣿⣿⣿⣿⣿⡇⢕⠀⠀⢔⡕⣇⠀⠀⠀⠀⠀⠁⠀⠀⠀⢀⢀⢕⣿⣿⣿⣿⣿⣿⣿⣿⣿⣿⣿⣿⣿⣿⣿⣿⣿⠀⠀⠀⠀⠀⠀⠀⠀⠀⠀⠀⠀</a:t>
            </a:r>
            <a:br/>
            <a:r>
              <a:t>⠀⠀⠀⠀⠀⠀⠀⠀⠀⠀⠀⠛⠛⠛⠛⠛⠛⠛⠛⠛⠛⠛⠛⠛⠛⠛⠛⠛⠛⠛⠛⠛⠛⠃⠑⠀⠀⠑⠛⠛⠑⠀⠀⠀⠀⠀⠀⠀⠀⠑⠀⠑⠘⠛⠛⠛⠛⠛⠛⠛⠛⠛⠛⠛⠛⠛⠛⠛⠛⠀⠀⠀⠀⠀⠀⠀⠀⠀⠀⠀⠀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⠀⠀⠀⠀⠀⠀⠀⠀⠀⠀⠀⠀⠑⠕⠕⠑⠕⢕⠀⢸⣿⣿⣿⣿⣿⣿⣿⣿⣿⣿⣿⣿⣿⣿⣿⣿⣿⣿⣿⣿⣿⣿⣿⣿⣿⣿⣿⣿⣿⣿⣿⣿⡇⢕⢕⢕⢕⢕⢕⢕⢕⢕⢕⢕⢕⢕⠀⠀⣿⠀⠀⠀⠀⠀⠀⠀⠀⠀⠀⠀⠀</a:t>
            </a:r>
            <a:br/>
            <a:r>
              <a:t>⠀⠀⠀⠀⠀⠀⠀⠀⠀⠀⠀⠀⠀⠀⠀⠀⢑⢀⢄⢸⣿⣿⣿⣿⣿⣿⣿⣿⣿⣿⣿⣿⣿⣿⣿⣿⣿⣿⣿⣿⣿⣿⣿⣿⣿⣿⣿⣿⣿⣿⣿⣿⢕⢕⢕⢕⢕⡕⢕⡕⢕⢱⡕⢕⢕⢕⠀⢔⣿⠀⠀⠀⠀⠀⠀⠀⠀⠀⠀⠀⠀</a:t>
            </a:r>
            <a:br/>
            <a:r>
              <a:t>⠀⠀⠀⠀⠀⠀⠀⠀⠀⠀⠀⠀⠀⠀⠀⠀⢕⢁⢕⢜⣿⣿⣿⣿⣿⣿⣿⣿⣿⣿⣿⣿⣿⣿⣿⣿⣿⣿⣿⣿⣿⣿⣿⣿⣿⣿⣿⣿⣿⣿⣿⣿⢕⢕⢕⢱⢞⢇⢝⢇⢎⢣⢱⡕⡱⢕⢅⢸⣿⠀⠀⠀⠀⠀⠀⠀⠀⠀⠀⠀⠀</a:t>
            </a:r>
            <a:br/>
            <a:r>
              <a:t>⠀⠀⠀⠀⠀⠀⠀⠀⠀⠀⠀⠀⠀⠄⢀⠀⢕⢕⠀⢕⣿⣿⣿⣿⣿⣿⣿⣿⣿⣿⣿⣿⣿⣿⣿⣿⣿⣿⣿⣿⣿⣿⣿⣿⣿⣿⣿⣿⣿⣿⣿⣿⢕⢕⢕⢏⢕⢕⢕⢕⢕⢕⢕⢝⣇⢕⠑⢸⣿⠀⠀⠀⠀⠀⠀⠀⠀⠀⠀⠀⠀</a:t>
            </a:r>
            <a:br/>
            <a:r>
              <a:t>⠀⠀⠀⠀⠀⠀⠀⠀⠀⠀⠀⢄⢄⢄⢄⢄⢕⢕⢀⢕⣿⣿⣿⣿⣿⣯⣹⣻⣿⣿⣿⣿⣿⣿⣿⣿⣿⣿⣿⣿⣿⣿⣿⣿⣿⣿⣿⣿⣿⣿⣿⣿⢕⢕⢕⢕⢕⢕⢕⣕⣕⣕⣕⣕⡜⢇⢕⢸⣟⠀⠀⠀⠀⠀⠀⠀⠀⠀⠀⠀⠀</a:t>
            </a:r>
            <a:br/>
            <a:r>
              <a:t>⠀⠀⠀⠀⠀⠀⠀⠀⠀⠀⠀⢕⢕⢕⢕⢕⢕⢕⢕⢕⣿⣿⣿⣿⣿⣿⣿⣸⣿⡯⣿⡿⣿⣿⣿⣿⣿⣿⣿⣿⣿⣿⣿⣿⣿⣿⣿⣿⣿⣿⣿⣿⢕⢕⢕⢕⢕⢕⢕⢜⢝⢕⢝⢝⢕⢕⢕⣸⡏⠀⠀⠀⠀⠀⠀⠀⠀⠀⠀⠀⠀</a:t>
            </a:r>
            <a:br/>
            <a:r>
              <a:t>⠀⠀⠀⠀⠀⠀⠀⠀⠀⠀⠀⢔⢔⢕⢕⢕⢕⢕⢕⢕⣿⣿⣿⣿⣿⣿⣿⣿⣿⡧⡹⡯⢻⣿⣿⣿⣿⣿⣿⣿⣿⣿⣿⣿⣿⣿⣿⣿⣿⣿⣿⣿⢕⣕⣕⣕⣕⣕⣕⣕⣕⣕⣕⣕⣕⣕⣕⣿⡇⠀⠀⠀⠀⠀⠀⠀⠀⠀⠀⠀⠀</a:t>
            </a:r>
            <a:br/>
            <a:r>
              <a:t>⠀⠀⠀⠀⠀⠀⠀⠀⠀⠀⠀⢕⢕⢕⢕⢕⢕⢕⢕⢕⣿⣿⣿⣿⢿⣿⣿⣧⣿⣵⣧⣕⢸⣿⣿⣿⣿⣿⣿⣿⣿⣿⣿⣿⣿⣿⣿⣿⣿⣿⣟⢟⢟⢛⢛⢛⢛⠛⢟⢛⠛⢛⢛⢛⢛⠛⠛⣿⢜⠀⠀⠀⠀⠀⠀⠀⠀⠀⠀⠀⠀</a:t>
            </a:r>
            <a:br/>
            <a:r>
              <a:t>⠀⠀⠀⠀⠀⠀⠀⠀⠀⠀⠀⢕⢱⢕⢕⢕⢸⡗⢕⢕⣿⣿⣿⣿⣿⣿⣿⣿⣾⡟⢕⢕⣸⣿⣿⣿⣿⣿⣿⣿⣿⣿⣿⣿⣿⣿⣿⣿⣿⣿⣿⢏⢝⢕⢕⢕⢕⢑⢔⢔⢔⢔⢔⢔⢄⢔⢠⢟⢇⠀⠀⠀⠀⠀⠀⠀⠀⠀⠀⠀⠀</a:t>
            </a:r>
            <a:br/>
            <a:r>
              <a:t>⠀⠀⠀⠀⠀⠀⠀⠀⠀⠀⠀⢕⢕⢜⢕⢕⢸⢕⢕⢕⣾⣿⣿⣿⣿⣿⣿⣿⣿⡇⢕⡕⣿⣿⣿⣿⣿⣿⣿⣿⣿⣿⣿⣿⣿⣿⣿⣿⣿⣿⣿⣿⣿⣿⣿⣿⣿⣿⣿⣿⣿⣿⣿⣿⣿⣿⣿⣿⣿⠀⠀⠀⠀⠀⠀⠀⠀⠀⠀⠀⠀</a:t>
            </a:r>
            <a:br/>
            <a:r>
              <a:t>⠀⠀⠀⠀⠀⠀⠀⠀⠀⠀⠀⢔⢖⢖⢖⢖⡞⢇⢕⢕⣿⣿⣿⣿⣿⣿⣿⣿⣿⣧⣼⣇⢿⣿⣿⣿⣿⣿⣿⣿⣿⣿⣿⣿⣿⣿⣿⣿⣿⣿⣿⣿⣿⣿⣿⣿⣽⣽⣽⣿⣿⣿⣿⣿⣿⣿⣿⣿⣿⠀⠀⠀⠀⠀⠀⠀⠀⠀⠀⠀⠀</a:t>
            </a:r>
            <a:br/>
            <a:r>
              <a:t>⠀⠀⠀⠀⠀⠀⠀⠀⠀⠀⠀⠕⢕⢕⢕⢝⢗⢕⢕⢕⣾⣿⣿⣿⣿⣿⣿⣿⣿⣿⣿⣿⢸⣿⣿⣿⣿⣿⣿⣿⣿⣿⣿⣿⣿⣿⣿⣿⣿⣿⣿⣿⣿⣿⣿⣿⣿⣿⣿⣿⣿⣿⣿⣿⣿⣿⣿⣿⣿⠀⠀⠀⠀⠀⠀⠀⠀⠀⠀⠀⠀</a:t>
            </a:r>
            <a:br/>
            <a:r>
              <a:t>⠀⠀⠀⠀⠀⠀⠀⠀⠀⠀⠀⢕⢕⢕⢕⢕⢸⢕⢕⢕⢼⣿⣿⣿⣿⣿⣿⣿⣿⣿⣿⣿⣿⣿⣿⣿⣿⣿⣿⣿⣿⣿⣿⣿⣿⣿⣿⣿⣿⣿⣿⣿⣿⣿⣿⣿⣿⣿⣿⣿⣿⣿⣿⣿⣿⣿⣿⣿⣿⠀⠀⠀⠀⠀⠀⠀⠀⠀⠀⠀⠀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⠀⠀⠀⠀⠀⠀⠀⠀⠀⠀⠀⢕⢕⢕⢕⢕⢸⢕⢕⢕⣾⣿⣿⡿⣿⣿⣿⣿⣿⣿⣿⣿⣿⣿⣿⣿⣿⣿⣿⣿⣿⣿⣿⣿⣿⣿⣿⣿⣿⣿⣿⣿⣿⣿⣿⣿⣿⣿⣿⣿⣿⣿⣿⣿⣿⣿⣿⣿⣿⠀⠀⠀⠀⠀⠀⠀⠀⠀⠀⠀⠀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⠀⠀⠀⠀⠀⠀⠀⠀⠀⠀⠀⢕⢕⢕⢕⢕⢸⢼⢕⢕⢸⣿⣿⣯⣿⣿⣿⣿⣿⣿⣿⣿⣿⣿⣿⣿⣿⣿⣿⣿⣿⣿⣿⣿⣿⣿⣿⣿⣿⣿⣿⣿⣿⣿⣿⣿⣿⣿⣿⣿⣿⣿⣿⣿⣿⣿⣿⣿⣿⠀⠀⠀⠀⠀⠀⠀⠀⠀⠀⠀⠀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⠀⠀⠀⠀⠀⠀⠀⠀⠀⠀⠀⠕⢕⢕⢕⣕⣸⣎⢕⢕⢸⣿⣿⣿⣿⣿⣿⣿⣿⣿⣿⣿⣿⣿⣿⣿⣿⣿⣿⣿⣿⣿⣿⣿⣿⣿⣿⣿⣿⣿⣿⣿⣿⣿⣿⣿⣿⣿⣿⣿⣿⣿⣿⣿⣿⣿⣿⣿⣿⠀⠀⠀⠀⠀⠀⠀⠀⠀⠀⠀⠀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⠀⠀⠀⠀⠀⠀⠀⠀⠀⠀⠀⣿⡏⢟⢏⡱⢱⢳⢇⢕⢸⣿⣿⣿⣿⣿⣿⣿⣿⣿⣿⣿⣿⣿⣿⣿⣿⣿⣿⣿⣿⣿⣿⣿⣿⣿⣿⣿⣿⣿⣿⣿⣿⣿⣿⣿⣿⣿⣿⣿⣿⣿⣿⣿⣿⣿⣿⣿⣿⠀⠀⠀⠀⠀⠀⠀⠀⠀⠀⠀⠀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⠀⠀⠀⠀⠀⠀⠀⠀⠀⠀⠀⢝⢕⢜⢕⡕⢱⣫⡇⢕⢸⣿⣿⣿⣿⣿⣿⣿⣿⣿⣿⣿⣿⣿⣿⣿⣿⣿⣿⣿⣿⣿⣿⣿⣿⣿⣿⣿⣿⣿⣿⣿⣿⣿⣿⣿⣿⣿⣿⣿⣿⣿⣿⣿⣿⣿⣿⣿⣿⠀⠀⠀⠀⠀⠀⠀⠀⠀⠀⠀⠀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⠀⠀⠀⠀⠀⠀⠀⠀⠀⠀⠀⢕⢱⣷⢷⡇⢸⡎⡇⡕⣼⣿⣿⣿⣿⣿⣿⣿⣿⣿⣿⣿⣿⣿⣿⣿⣿⣿⣿⣿⣿⣿⣿⣿⣿⣿⣿⣿⣿⣿⣿⣿⣿⣿⣿⣿⣿⣿⣿⣿⣿⣿⣿⣿⣿⣿⣿⣿⣿⠀⠀⠀⠀⠀⠀⠀⠀⠀⠀⠀⠀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⠀⠀⠀⠀⠀⠀⠀⠀⠀⠀⠀⢕⢕⢏⢏⢇⢸⢜⢇⢕⢸⣿⣿⣿⣿⣿⣿⣿⣿⣿⣿⣿⣿⣿⣿⣿⣿⣿⣿⣿⣿⣿⣿⣿⣿⣿⣿⣿⣿⣿⣿⣿⣿⣿⣿⣿⣿⣿⣿⣿⣿⣿⣿⣿⣿⣿⣿⣿⣿⠀⠀⠀⠀⠀⠀⠀⠀⠀⠀⠀⠀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⠀⠀⠀⠀⠀⠀⠀⠀⠀⠀⠀⢕⢕⢕⡇⢕⢸⢕⢕⢕⣸⣿⣿⣿⣿⣿⣿⣿⣿⣿⣿⣿⣿⣿⣿⣿⣿⣿⣿⣿⣿⣿⣿⣿⣿⣿⣿⣿⣿⣿⣿⣿⣿⣿⣿⣿⣿⣿⣿⣿⣿⣿⣿⣿⣿⣿⣿⣿⣿⠀⠀⠀⠀⠀⠀⠀⠀⠀⠀⠀⠀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⠀⠀⠀⠀⠀⠀⠀⠀⠀⠀⠀⢕⣱⣵⣵⣵⣼⣕⢕⣱⣿⣿⣿⣿⣿⣿⣿⣿⣿⣿⣿⣿⣿⣿⣿⣿⣿⣿⣿⣿⣿⣿⣿⣿⣿⣿⣿⣿⣿⣿⣿⣿⣿⣿⣿⣿⣿⣿⣿⣿⣿⣿⣿⣿⣿⣿⣿⣿⣿⠀⠀⠀⠀⠀⠀⠀⠀⠀⠀⠀⠀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⠀⠀⠀⠀⠀⠀⠀⠀⠀⠀⠀⠘⠛⠛⠛⠛⠛⠋⠓⠚⠛⠛⠛⠛⠛⠛⠛⠛⠛⠛⠛⠛⠛⠛⠛⠛⠛⠛⠛⠛⠛⠛⠛⠛⠛⠛⠛⠛⠛⠛⠛⠛⠛⠛⠛⠛⠛⠛⠛⠛⠛⠛⠛⠛⠛⠛⠛⠛⠛⠀⠀⠀⠀⠀⠀⠀⠀⠀⠀⠀⠀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⠀⠀⠀⠀⠀⠀⠀⠀⠀⠀⠀⠀⠑⠕⠕⠕⢕⢕⠀⢸⣿⣿⣿⣿⣿⣿⣿⣿⣿⣿⣿⣿⣿⣿⣿⣿⣿⣿⣿⣿⣿⣿⣿⣿⣿⣿⣿⣿⣿⣿⣿⣿⢇⢕⢕⢕⢕⢕⢕⢕⢕⢕⢕⢕⢕⢔⠀⠀⣿⠀⠀⠀⠀⠀⠀⠀⠀⠀⠀⠀⠀</a:t>
            </a:r>
            <a:br/>
            <a:r>
              <a:t>⠀⠀⠀⠀⠀⠀⠀⠀⠀⠀⠀⠀⠀⠀⠀⠀⢕⢁⢔⢸⣿⣿⣿⣿⣿⣿⣿⣿⣿⣿⣿⣿⣿⣿⣿⣿⣿⣿⣿⣿⣿⣿⣿⣿⣿⣿⣿⣿⣿⣿⣿⣿⢕⢕⢕⢕⢕⡕⢕⢕⢕⢱⡕⢕⢕⢕⠀⢔⣿⠀⠀⠀⠀⠀⠀⠀⠀⠀⠀⠀⠀</a:t>
            </a:r>
            <a:br/>
            <a:r>
              <a:t>⠀⠀⠀⠀⠀⠀⠀⠀⠀⠀⠀⠀⠀⢀⠀⠀⢕⢕⠕⢕⣿⣿⣿⣿⣿⣿⣿⣿⣿⣿⣿⣿⣿⣿⣿⣿⣿⣿⣿⣿⣿⣿⣿⣿⣿⣿⣿⣿⣿⣿⣿⣿⢕⢕⢕⢱⢟⢱⢝⢜⢏⢕⢱⡕⢱⢕⢅⢸⣿⠀⠀⠀⠀⠀⠀⠀⠀⠀⠀⠀⠀</a:t>
            </a:r>
            <a:br/>
            <a:r>
              <a:t>⠀⠀⠀⠀⠀⠀⠀⠀⠀⠀⠀⠀⠄⢄⢀⠀⢕⢕⠀⢕⣿⣿⣿⣿⣿⣿⣿⣿⣿⣿⣿⣿⣿⣿⣿⣿⣿⣿⣿⣿⣿⣿⣿⣿⣿⣿⣿⣿⣿⣿⣿⣿⢕⢕⢕⢏⢕⢕⢕⢕⢕⢕⢕⢝⣇⢕⠕⢸⣿⠀⠀⠀⠀⠀⠀⠀⠀⠀⠀⠀⠀</a:t>
            </a:r>
            <a:br/>
            <a:r>
              <a:t>⠀⠀⠀⠀⠀⠀⠀⠀⠀⠀⠀⢄⢄⢄⢅⢄⢕⢅⢀⢕⣿⣿⣿⣿⣿⡏⣝⢻⣿⣿⣿⣿⣿⣿⣿⣿⣿⣿⣿⣿⣿⣿⣿⣿⣿⣿⣿⣿⣿⣿⣿⣿⢕⢕⢕⢕⢕⢕⢕⣕⣕⣕⣕⣕⡜⢇⢕⢸⣟⠀⠀⠀⠀⠀⠀⠀⠀⠀⠀⠀⠀</a:t>
            </a:r>
            <a:br/>
            <a:r>
              <a:t>⠀⠀⠀⠀⠀⠀⠀⠀⠀⠀⠀⢕⢕⢕⢕⢕⢕⢕⢕⢕⣿⣿⣿⣿⣿⣿⣗⣸⣿⣿⣵⣿⣿⣿⣿⣿⣿⣿⣿⣿⣿⣿⣿⣿⣿⣿⣿⣿⣿⣿⣿⣿⢕⢕⢕⢕⢕⢕⢕⢕⢝⢕⢕⢕⢕⢕⢕⢸⡇⠀⠀⠀⠀⠀⠀⠀⠀⠀⠀⠀⠀</a:t>
            </a:r>
            <a:br/>
            <a:r>
              <a:t>⠀⠀⠀⠀⠀⠀⠀⠀⠀⠀⠀⢔⢔⢕⢕⢕⢕⢕⢕⢕⣿⣿⣿⣿⣿⣿⣿⣿⣿⣜⢏⡇⣿⣿⣿⣿⣿⣿⣿⣿⣿⣿⣿⣿⣿⣿⣿⣿⣿⣿⣿⣿⢕⣕⣕⣕⣕⣕⣕⣕⣕⣕⣕⣕⣕⣕⣕⣿⡇⠀⠀⠀⠀⠀⠀⠀⠀⠀⠀⠀⠀</a:t>
            </a:r>
            <a:br/>
            <a:r>
              <a:t>⠀⠀⠀⠀⠀⠀⠀⠀⠀⠀⠀⢕⢕⢕⢕⢕⢕⢕⢕⢕⣿⣿⣿⣿⣿⣿⣿⣻⣯⣼⣕⡕⣯⣿⣿⣿⣿⣿⣿⣿⣿⣿⣿⣿⣿⣿⣿⣿⣿⣿⣟⢟⡟⢛⢛⢛⠛⠛⢛⢛⠛⢛⢛⢛⢛⠛⠛⣿⡝⠀⠀⠀⠀⠀⠀⠀⠀⠀⠀⠀⠀</a:t>
            </a:r>
            <a:br/>
            <a:r>
              <a:t>⠀⠀⠀⠀⠀⠀⠀⠀⠀⠀⠀⢕⢱⢕⡗⢕⢸⡿⢕⢕⢿⣿⣿⣿⣿⣿⣿⣿⣿⡿⢏⢕⣾⣿⣿⣿⣿⣿⣿⣿⣿⣿⣿⣿⣿⣿⣿⣿⣿⣿⣿⢏⢝⢕⢕⢕⢕⢔⢐⢔⢔⢔⢔⢔⢄⢔⢠⢟⢇⠀⠀⠀⠀⠀⠀⠀⠀⠀⠀⠀⠀</a:t>
            </a:r>
            <a:br/>
            <a:r>
              <a:t>⠀⠀⠀⠀⠀⠀⠀⠀⠀⠀⠀⢕⢕⢜⢕⢕⢸⢕⢕⢕⣾⣿⣿⣿⣿⣿⣿⣿⣿⡇⣱⡇⣿⣿⣿⣿⣿⣿⣿⣿⣿⣿⣿⣿⣿⣿⣿⣿⣿⣿⣿⣿⣿⣿⣿⣿⣿⣿⣿⣿⣿⣿⣿⣿⣿⣿⣿⣿⣿⠀⠀⠀⠀⠀⠀⠀⠀⠀⠀⠀⠀</a:t>
            </a:r>
            <a:br/>
            <a:r>
              <a:t>⠀⠀⠀⠀⠀⠀⠀⠀⠀⠀⠀⢔⢖⢖⢖⢖⡞⡇⢕⢕⢹⣿⣿⣿⣿⣿⣿⣿⣿⣧⣿⡇⣿⣿⣿⣿⣿⣿⣿⣿⣿⣿⣿⣿⣿⣿⣿⣿⣿⣿⣿⣿⣿⣿⣿⣿⣿⣽⣿⣿⣿⣿⣿⣿⣿⣿⣿⣿⣿⠀⠀⠀⠀⠀⠀⠀⠀⠀⠀⠀⠀</a:t>
            </a:r>
            <a:br/>
            <a:r>
              <a:t>⠀⠀⠀⠀⠀⠀⠀⠀⠀⠀⠀⠕⢕⢕⢕⢝⢕⢕⢕⢕⢸⣿⣿⣿⣿⣿⣿⣿⣝⣿⣿⡗⣿⣿⣿⣿⣿⣿⣿⣿⣿⣿⣿⣿⣿⣿⣿⣿⣿⣿⣿⣿⣿⣿⣿⣿⣿⣿⣿⣿⣿⣿⣿⣿⣿⣿⣿⣿⣿⠀⠀⠀⠀⠀⠀⠀⠀⠀⠀⠀⠀</a:t>
            </a:r>
            <a:br/>
            <a:r>
              <a:t>⠀⠀⠀⠀⠀⠀⠀⠀⠀⠀⠀⢕⢱⢕⢕⢕⢸⢕⢕⢕⢸⣿⣿⣿⣿⣿⣿⣿⣿⣿⣿⣿⣿⣿⣿⣿⣿⣿⣿⣿⣿⣿⣿⣿⣿⣿⣿⣿⣿⣿⣿⣿⣿⣿⣿⣿⣿⣿⣿⣿⣿⣿⣿⣿⣿⣿⣿⣿⣿⠀⠀⠀⠀⠀⠀⠀⠀⠀⠀⠀⠀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⠀⠀⠀⠀⠀⠀⠀⠀⠀⠀⠀⢕⢕⢕⢕⢕⢸⢕⢕⢕⢸⣿⣿⣟⣿⣿⣿⣿⣿⣿⣿⣿⣿⣿⣿⣿⣿⣿⣿⣿⣿⣿⣿⣿⣿⣿⣿⣿⣿⣿⣿⣿⣿⣿⣿⣿⣿⣿⣿⣿⣿⣿⣿⣿⣿⣿⣿⣿⣿⠀⠀⠀⠀⠀⠀⠀⠀⠀⠀⠀⠀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⠀⠀⠀⠀⠀⠀⠀⠀⠀⠀⠀⢕⢕⢕⢕⢕⢸⢱⢕⢕⢸⣿⣿⣯⣿⣿⣿⣿⣿⣿⣿⣿⣿⣿⣿⣿⣿⣿⣿⣿⣿⣿⣿⣿⣿⣿⣿⣿⣿⣿⣿⣿⣿⣿⣿⣿⣿⣿⣿⣿⣿⣿⣿⣿⣿⣿⣿⣿⣿⠀⠀⠀⠀⠀⠀⠀⠀⠀⠀⠀⠀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⠀⠀⠀⠀⠀⠀⠀⠀⠀⠀⠀⠕⢕⢕⣕⣕⣸⢯⢕⢕⢸⣿⣿⣿⣿⣿⣿⣿⣿⣿⣿⣿⣿⣿⣿⣿⣿⣿⣿⣿⣿⣿⣿⣿⣿⣿⣿⣿⣿⣿⣿⣿⣿⣿⣿⣿⣿⣿⣿⣿⣿⣿⣿⣿⣿⣿⣿⣿⣿⠀⠀⠀⠀⠀⠀⠀⠀⠀⠀⠀⠀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⠀⠀⠀⠀⠀⠀⠀⠀⠀⠀⠀⣿⡏⢟⣇⣧⡱⢳⢇⢕⢸⣿⣿⣿⣿⣿⣿⣿⣿⣿⣿⣿⣿⣿⣿⣿⣿⣿⣿⣿⣿⣿⣿⣿⣿⣿⣿⣿⣿⣿⣿⣿⣿⣿⣿⣿⣿⣿⣿⣿⣿⣿⣿⣿⣿⣿⣿⣿⣿⠀⠀⠀⠀⠀⠀⠀⠀⠀⠀⠀⠀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⠀⠀⠀⠀⠀⠀⠀⠀⠀⠀⠀⢝⢕⢜⢝⡕⢜⣮⡕⢕⢸⣿⣿⣿⣿⣿⣿⣿⣿⣿⣿⣿⣿⣿⣿⣿⣿⣿⣿⣿⣿⣿⣿⣿⣿⣿⣿⣿⣿⣿⣿⣿⣿⣿⣿⣿⣿⣿⣿⣿⣿⣿⣿⣿⣿⣿⣿⣿⣿⠀⠀⠀⠀⠀⠀⠀⠀⠀⠀⠀⠀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⠀⠀⠀⠀⠀⠀⠀⠀⠀⠀⠀⢕⢱⡷⡇⡇⢸⡇⡇⢕⣸⣿⣿⣿⣿⣿⣿⣿⣿⣿⣿⣿⣿⣿⣿⣿⣿⣿⣿⣿⣿⣿⣿⣿⣿⣿⣿⣿⣿⣿⣿⣿⣿⣿⣿⣿⣿⣿⣿⣿⣿⣿⣿⣿⣿⣿⣿⣿⣿⠀⠀⠀⠀⠀⠀⠀⠀⠀⠀⠀⠀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⠀⠀⠀⠀⠀⠀⠀⠀⠀⠀⠀⢕⢕⢟⢏⢇⢸⢇⢕⢕⢸⣿⣿⣿⣿⣿⣿⣿⣿⣿⣿⣿⣿⣿⣿⣿⣿⣿⣿⣿⣿⣿⣿⣿⣿⣿⣿⣿⣿⣿⣿⣿⣿⣿⣿⣿⣿⣿⣿⣿⣿⣿⣿⣿⣿⣿⣿⣿⣿⠀⠀⠀⠀⠀⠀⠀⠀⠀⠀⠀⠀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⠀⠀⠀⠀⠀⠀⠀⠀⠀⠀⠀⢕⢕⢕⡕⢕⢸⢕⢕⢕⣼⣿⣿⣿⣿⣿⣿⣿⣿⣿⣿⣿⣿⣿⣿⣿⣿⣿⣿⣿⣿⣿⣿⣿⣿⣿⣿⣿⣿⣿⣿⣿⣿⣿⣿⣿⣿⣿⣿⣿⣿⣿⣿⣿⣿⣿⣿⣿⣿⠀⠀⠀⠀⠀⠀⠀⠀⠀⠀⠀⠀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⠀⠀⠀⠀⠀⠀⠀⠀⠀⠀⠀⢕⣱⣵⣵⣵⣼⣕⡕⣱⣿⣿⣿⣿⣿⣿⣿⣿⣿⣿⣿⣿⣿⣿⣿⣿⣿⣿⣿⣿⣿⣿⣿⣿⣿⣿⣿⣿⣿⣿⣿⣿⣿⣿⣿⣿⣿⣿⣿⣿⣿⣿⣿⣿⣿⣿⣿⣿⣿⠀⠀⠀⠀⠀⠀⠀⠀⠀⠀⠀⠀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⠀⠀⠀⠀⠀⠀⠀⠀⠀⠀⠀⠘⠛⠛⠛⠛⠛⠛⠃⠘⠛⠛⠛⠛⠛⠛⠛⠛⠛⠛⠛⠛⠛⠛⠛⠛⠛⠛⠛⠛⠛⠛⠛⠛⠛⠛⠛⠛⠛⠛⠛⠛⠛⠛⠛⠛⠛⠛⠛⠛⠛⠛⠛⠛⠛⠛⠛⠛⠛⠀⠀⠀⠀⠀⠀⠀⠀⠀⠀⠀⠀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⠀⠀⠀⠀⠀⠀⠀⠀⠀⠀⠀⣿⣿⣿⣿⣿⣿⣿⣿⣿⣿⣿⣿⣿⣿⣿⣿⣿⣿⣿⣿⣿⣿⣿⣿⣿⣿⣿⣿⣿⣿⣿⣿⣿⣿⣿⣿⣿⢿⣿⣿⣿⣿⣿⣿⣿⣿⣿⣿⣿⣿⣿⣿⣿⣿⣿⣿⣿⣿⠀⠀⠀⠀⠀⠀⠀⠀⠀⠀⠀⠀</a:t>
            </a:r>
            <a:br/>
            <a:r>
              <a:t>⠀⠀⠀⠀⠀⠀⠀⠀⠀⠀⠀⣿⣿⣿⣿⣿⣿⣿⣿⣿⣿⣿⣿⣿⣿⡿⣿⣿⣿⣿⣿⣿⣿⣿⣿⣿⣿⣿⣿⣿⣯⣿⣿⣿⣿⣿⣿⣿⣻⣿⣿⣿⣿⣿⣿⣿⣿⣿⣿⣿⣿⣿⣿⣿⣿⣿⣿⣿⣿⠀⠀⠀⠀⠀⠀⠀⠀⠀⠀⠀⠀</a:t>
            </a:r>
            <a:br/>
            <a:r>
              <a:t>⠀⠀⠀⠀⠀⠀⠀⠀⠀⠀⠀⣿⣿⣿⣿⣿⣿⣿⣿⣿⣿⣿⣿⢻⢕⢔⢕⣿⢿⣿⣿⣿⣿⣿⣿⣿⣿⣿⣿⣿⣿⣿⣿⣿⣿⣿⣿⣿⣏⣿⣿⣿⣿⣿⣿⣿⣿⣿⣿⣿⣿⣿⣿⣿⣿⣿⣿⣿⣿⠀⠀⠀⠀⠀⠀⠀⠀⠀⠀⠀⠀</a:t>
            </a:r>
            <a:br/>
            <a:r>
              <a:t>⠀⠀⠀⠀⠀⠀⠀⠀⠀⠀⠀⣿⣿⣿⣿⣿⣿⣿⣿⣿⣿⣿⣿⣼⢕⢕⢕⣟⣿⣿⣿⣿⣿⣿⣿⣿⣿⣿⣿⣿⣿⣿⣿⣿⣿⣿⣿⣿⣿⢻⡾⣿⣿⣿⣿⣿⣿⣿⣿⣿⣿⣿⣿⣿⣿⣿⣿⣿⣿⠀⠀⠀⠀⠀⠀⠀⠀⠀⠀⠀⠀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⠀⠀⠀⠀⠀⠀⠀⠀⠀⠀⠀⣿⣿⣿⣿⣿⣿⣿⣿⣿⣿⣿⣿⣿⡇⢕⣿⣿⣿⣿⣿⣿⣿⣿⣿⣿⣿⣿⣿⣿⣿⣿⣿⣿⣿⣿⣿⣿⣿⡇⣷⢜⣿⣿⣿⣿⣿⣿⣿⣿⣿⣿⣿⣿⣿⣿⣿⣿⣿⠀⠀⠀⠀⠀⠀⠀⠀⠀⠀⠀⠀</a:t>
            </a:r>
            <a:br/>
            <a:r>
              <a:t>⠀⠀⠀⠀⠀⠀⠀⠀⠀⠀⠀⣿⣿⣿⣿⣿⣿⣿⣿⣿⣿⣿⣻⢿⣿⣵⣻⣿⣿⣿⣿⣿⣿⣿⣿⣿⣿⣿⣿⣿⣿⣿⣿⣿⣿⣿⣿⣿⣿⣿⢜⣧⡜⣿⣿⣿⣿⣿⣿⣿⣿⣿⣿⣿⣿⣿⣿⣿⣿⠀⠀⠀⠀⠀⠀⠀⠀⠀⠀⠀⠀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⠀⠀⠀⠀⠀⠀⠀⠀⠀⠀⠀⣿⣿⣿⣿⣿⣿⣿⣿⣿⣿⣿⣿⣿⣿⣿⣿⣿⣿⣿⣿⣿⣿⣿⣿⣿⣿⣿⣿⣿⣿⣿⢟⣿⣿⣿⣿⣿⣿⣿⡕⢎⣿⡕⢻⣿⣿⣿⣿⣿⣿⣿⣿⣿⣿⣿⣿⣿⣿⠀⠀⠀⠀⠀⠀⠀⠀⠀⠀⠀⠀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⠀⠀⠀⠀⠀⠀⠀⠀⠀⠀⠀⣿⣿⣿⣿⣿⣿⣿⣿⣿⣿⣿⣿⣿⣿⣿⣿⣿⣿⣿⣿⣿⣿⣿⣿⣿⣿⣿⣿⣿⣿⣿⡕⢿⣿⣿⣿⣿⣿⣿⣗⢕⢜⣿⣧⢝⢿⣿⣿⣿⣿⣿⣿⣿⣿⣿⣿⣿⣿⠀⠀⠀⠀⠀⠀⠀⠀⠀⠀⠀⠀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⠀⠀⠀⠀⠀⠀⠀⠀⠀⠀⠀⣿⣿⣿⣿⣿⣿⣿⣿⣿⣿⣿⣿⣿⣿⣿⣿⣿⣿⣿⣿⣿⣿⣿⣿⣿⣿⣿⣿⣿⣿⣿⡇⢜⡟⣿⣿⣟⣿⣿⣿⢕⢕⢜⢿⣾⣇⢿⣿⣿⣿⣿⣿⣿⣿⣿⣿⣿⣿⠀⠀⠀⠀⠀⠀⠀⠀⠀⠀⠀⠀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⠀⠀⠀⠀⠀⠀⠀⠀⠀⠀⠀⣿⣿⣿⣿⣿⣿⣿⣿⣿⣿⣿⣿⣿⣿⣿⣿⣿⣿⣿⣿⣿⣿⣿⣿⣿⣿⣿⣿⣿⣿⣿⡇⢕⢕⢜⢟⢝⣿⣿⣷⢱⢇⢕⢜⢻⣿⣷⣿⣿⣿⣿⣿⣿⣿⣿⣿⣿⣿⠀⠀⠀⠀⠀⠀⠀⠀⠀⠀⠀⠀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⠀⠀⠀⠀⠀⠀⠀⠀⠀⠀⠀⣿⣿⣿⣿⣿⣿⣿⣿⣿⣿⣿⣿⣿⣿⣿⣿⣿⣿⣿⣿⣿⣿⣿⣿⣿⣿⣿⣿⣿⣿⣿⡇⢕⢕⢕⢕⢕⣿⣿⣿⡕⢇⢕⢕⢕⢝⢿⣿⣿⣿⣿⣿⣿⣿⣿⣿⣿⣿⠀⠀⠀⠀⠀⠀⠀⠀⠀⠀⠀⠀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⠀⠀⠀⠀⠀⠀⠀⠀⠀⠀⠀⣿⣿⣿⣿⣿⣿⣿⣿⣿⣿⣿⣿⣿⣿⣿⣿⣿⣿⣿⣿⣿⣿⣿⣿⣿⣿⣿⣿⣿⣿⣿⣇⢕⡵⢕⢕⢕⣿⣿⣿⣷⡼⢮⢕⢕⢕⢜⣿⣿⣿⣿⣿⣿⣿⣿⣿⣿⣿⠀⠀⠀⠀⠀⠀⠀⠀⠀⠀⠀⠀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⠀⠀⠀⠀⠀⠀⠀⠀⠀⠀⠀⣿⣿⣿⣿⣿⣿⣿⣿⣿⣿⣿⣿⣿⣿⣿⣿⣿⣿⣿⣿⣿⣿⣿⣿⣿⣿⣿⣿⣿⣿⣿⣿⣷⣷⡕⡕⢱⣿⣿⣿⣿⣷⢼⣷⣕⢕⢕⢸⣿⣿⣿⣿⣿⣿⣿⣿⣿⣿⠀⠀⠀⠀⠀⠀⠀⠀⠀⠀⠀⠀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⠀⠀⠀⠀⠀⠀⠀⠀⠀⠀⠀⣿⣿⣿⣿⣿⣿⣿⣿⣿⣿⣿⣿⣿⣿⣿⣿⣿⣿⣿⣿⣿⣿⣿⣿⣿⣿⣿⣿⣿⣿⣿⣿⣿⣿⣿⣿⣼⣿⣿⣿⣿⣿⣿⣿⣿⣧⢕⢕⢝⣿⣿⣿⣿⣿⣿⣿⣿⣿⠀⠀⠀⠀⠀⠀⠀⠀⠀⠀⠀⠀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⠀⠀⠀⠀⠀⠀⠀⠀⠀⠀⠀⣿⣿⣿⣿⣿⣿⣿⣿⣿⣿⣿⣿⣿⣿⣿⣿⣿⣿⣿⣿⣿⣿⣿⣿⣿⣿⣿⣿⣿⣿⣿⣿⣿⣿⣿⣿⣿⣿⣿⣿⣿⣿⣿⣿⣿⣿⣧⡕⢕⢜⢿⣿⣿⣿⣿⣿⣿⣿⠀⠀⠀⠀⠀⠀⠀⠀⠀⠀⠀⠀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⠀⠀⠀⠀⠀⠀⠀⠀⠀⠀⠀⠛⠛⠛⠛⠛⠛⠛⠛⠛⠛⠛⠛⠛⠛⠛⠛⠛⠛⠛⠛⠛⠛⠛⠛⠛⠛⠛⠛⠛⠛⠛⠛⠛⠛⠛⠛⠛⠛⠋⠛⠛⠛⠛⠛⠛⠛⠛⠓⠑⠑⠘⠛⠛⠛⠛⠛⠛⠛⠀⠀⠀⠀⠀⠀⠀⠀⠀⠀⠀⠀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⠀⠀⠀⠀⠀⠀⠀⠀⠀⠀⠀⣿⣿⣿⣿⣿⣿⣿⣿⣿⣿⣿⣿⣿⡟⢝⢹⢻⣿⣿⣿⣿⣿⣿⣿⣿⣿⣿⣿⣿⣿⣿⣿⣿⣿⣿⣿⣿⢹⣿⣿⣿⣿⣿⣿⣿⣿⣿⣿⣿⣿⣿⣿⣿⣿⣿⣿⣿⣿⠀⠀⠀⠀⠀⠀⠀⠀⠀⠀⠀⠀</a:t>
            </a:r>
            <a:br/>
            <a:r>
              <a:t>⠀⠀⠀⠀⠀⠀⠀⠀⠀⠀⠀⣿⣿⣿⣿⣿⣿⣿⣿⣿⣿⣿⣿⣿⡇⢕⢎⢻⣿⣿⣿⣿⣿⣿⣿⣿⣿⣿⣿⣿⣿⣿⣿⣿⣿⣿⣿⣿⡇⡟⡿⣯⣿⣿⣿⣿⣿⣿⣿⣿⣿⣿⣿⣿⣿⣿⣿⣿⣿⠀⠀⠀⠀⠀⠀⠀⠀⠀⠀⠀⠀</a:t>
            </a:r>
            <a:br/>
            <a:r>
              <a:t>⠀⠀⠀⠀⠀⠀⠀⠀⠀⠀⠀⣿⣿⣿⣿⣿⣿⣿⣿⣿⣿⣿⣿⣿⣧⢕⣵⣿⣾⣿⣿⣿⣿⣿⣿⣿⣿⣿⣿⣿⣿⣿⣿⣿⣿⣿⣿⣿⣳⢇⢷⣿⣿⣿⣿⣿⣿⣿⣿⣿⣿⣿⣿⣿⣿⣿⣿⣿⣿⠀⠀⠀⠀⠀⠀⠀⠀⠀⠀⠀⠀</a:t>
            </a:r>
            <a:br/>
            <a:r>
              <a:t>⠀⠀⠀⠀⠀⠀⠀⠀⠀⠀⠀⣿⣿⣿⣿⣿⣿⣿⣿⣿⣿⣿⡿⣿⣿⡇⢿⣿⣿⣿⣿⣿⣿⣿⣿⣿⣿⣿⣿⣿⣿⣿⣿⣿⣿⣿⣿⣿⣿⢸⡜⣿⣿⣿⢎⣿⣿⣿⣿⣿⣿⣿⣿⣿⣿⣿⣿⣿⣿⠀⠀⠀⠀⠀⠀⠀⠀⠀⠀⠀⠀</a:t>
            </a:r>
            <a:br/>
            <a:r>
              <a:t>⠀⠀⠀⠀⠀⠀⠀⠀⠀⠀⠀⣿⣿⣿⣿⣿⣿⣿⣿⣿⣿⣿⣿⣾⣿⣿⣿⣿⣿⣿⣿⣿⣿⣿⣿⣿⣿⣿⣿⣿⣿⣿⣿⣿⣿⣿⣿⣿⡿⢾⢷⣿⣿⣿⣿⡜⣿⣿⣿⣿⣿⣿⣿⣿⣿⣿⣿⣿⣿⠀⠀⠀⠀⠀⠀⠀⠀⠀⠀⠀⠀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⠀⠀⠀⠀⠀⠀⠀⠀⠀⠀⠀⣿⣿⣿⣿⣿⣿⣿⣿⣿⣿⣿⣿⣿⣿⣿⣿⣿⣿⣿⣿⣿⣿⣿⣿⣿⣿⣿⣿⣿⣿⣿⣹⣿⣿⣿⣿⣿⣿⡗⣿⣿⣿⣿⣿⣷⣹⣿⣿⣿⣿⣿⣿⣿⣿⣿⣿⣿⣿⠀⠀⠀⠀⠀⠀⠀⠀⠀⠀⠀⠀</a:t>
            </a:r>
            <a:br/>
            <a:r>
              <a:t>⠀⠀⠀⠀⠀⠀⠀⠀⠀⠀⠀⣿⣿⣿⣿⣿⣿⣿⣿⣿⣿⣿⣿⣿⣿⣿⣿⣿⣿⣿⣿⣿⣿⣿⣿⣿⣿⣿⣯⣿⣿⡇⣿⡯⣿⣿⣿⣿⢸⣷⢟⣿⣿⣿⣿⣿⣷⣿⣿⣿⣿⣿⣿⣿⣿⣿⣿⣿⣿⠀⠀⠀⠀⠀⠀⠀⠀⠀⠀⠀⠀</a:t>
            </a:r>
            <a:br/>
            <a:r>
              <a:t>⠀⠀⠀⠀⠀⠀⠀⠀⠀⠀⠀⣿⣿⣿⣿⣿⣿⣿⣿⣿⣿⣿⣿⣿⣿⣿⣿⣿⣿⣿⣿⣿⣿⣿⣿⣿⣿⣿⣷⣿⣿⡷⣿⢇⣿⣿⣿⣿⡇⢻⡇⢜⣿⣿⣿⣿⣿⣿⣿⣿⣿⣿⣿⣿⣿⣿⣿⣿⣿⠀⠀⠀⠀⠀⠀⠀⠀⠀⠀⠀⠀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⠀⠀⠀⠀⠀⠀⠀⠀⠀⠀⠀⣿⣿⣿⣿⣿⣿⣿⣿⣿⣿⣿⣿⣿⣿⣿⣿⣿⣿⣿⣿⣿⣿⣿⣿⣿⣿⣿⣿⡏⣻⡇⢸⡇⣿⣿⣿⣿⡇⢸⣿⡇⢝⣿⣿⣿⣿⣿⣿⣿⣿⣿⣿⣿⣿⣿⣿⣿⣿⠀⠀⠀⠀⠀⠀⠀⠀⠀⠀⠀⠀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⠀⠀⠀⠀⠀⠀⠀⠀⠀⠀⠀⣿⣿⣿⣿⣿⣿⣿⣿⣿⣿⣿⣿⣿⣿⣿⣿⣿⣿⣿⣿⣿⣿⣿⣿⣿⣿⣿⣿⡷⣿⡇⣷⣕⣽⣿⣿⣿⣷⢸⣿⣿⡼⡟⢿⣿⣿⣿⣿⣿⣿⣿⣿⣿⣿⣿⣿⣿⣿⠀⠀⠀⠀⠀⠀⠀⠀⠀⠀⠀⠀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⠀⠀⠀⠀⠀⠀⠀⠀⠀⠀⠀⣿⣿⣿⣿⣿⣿⣿⣿⣿⣿⣿⣿⣿⣿⣿⣿⣿⣿⣿⣿⣿⣿⣿⣿⣿⣿⣿⣿⣿⣿⣿⣿⣽⣿⣿⣿⣿⣿⣿⣿⣿⣿⣷⡜⢿⣿⣿⣿⣿⣿⣿⣿⣿⣿⣿⣿⣿⣿⠀⠀⠀⠀⠀⠀⠀⠀⠀⠀⠀⠀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⠀⠀⠀⠀⠀⠀⠀⠀⠀⠀⠀⣿⣿⣿⣿⣿⣿⣿⣿⣿⣿⣿⣿⣿⣿⣿⣿⣿⣿⣿⣿⣿⣿⣿⣿⣿⣿⣿⣿⣿⣿⣿⣿⣿⣿⣿⣿⣿⣿⣿⣿⣿⣿⣿⡕⢜⢿⣿⣿⣿⣿⣿⣿⣿⣿⣿⣿⣿⣿⠀⠀⠀⠀⠀⠀⠀⠀⠀⠀⠀⠀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⠀⠀⠀⠀⠀⠀⠀⠀⠀⠀⠀⣿⣿⣿⣿⣿⣿⣿⣿⣿⣿⣿⣿⣿⣿⣿⣿⣿⣿⣿⣿⣿⣿⣿⣿⣿⣿⣿⣿⣿⣿⣿⣿⣿⣿⣿⣿⣿⣿⣿⣿⣿⣿⣿⡧⢕⢜⢿⣿⣿⣿⣿⣿⣿⣿⣿⣿⣿⣿⠀⠀⠀⠀⠀⠀⠀⠀⠀⠀⠀⠀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⠀⠀⠀⠀⠀⠀⠀⠀⠀⠀⠀⠛⠛⠛⠛⠛⠛⠛⠛⠛⠛⠛⠛⠛⠛⠛⠛⠛⠛⠛⠛⠛⠛⠛⠛⠛⠛⠛⠛⠛⠛⠛⠛⠛⠛⠛⠛⠛⠛⠛⠛⠛⠛⠛⠓⠑⠑⠘⠛⠛⠛⠛⠛⠛⠛⠛⠛⠛⠛⠀⠀⠀⠀⠀⠀⠀⠀⠀⠀⠀⠀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⠀⠀⠀⠀⠀⠀⠀⠀⠀⠀⠀⣿⣿⣿⣿⣿⣿⣿⣿⣿⣿⣿⣿⣿⣿⣿⣿⣿⣿⣿⣿⣿⣿⣿⣿⣿⣿⣿⣿⣿⣿⣿⣿⣿⣿⣿⣿⣿⣿⣿⢜⣹⣿⣿⣿⣿⣿⣿⣿⣿⣿⣿⣿⣿⣿⣿⣿⣿⣿⠀⠀⠀⠀⠀⠀⠀⠀⠀⠀⠀⠀</a:t>
            </a:r>
            <a:br/>
            <a:r>
              <a:t>⠀⠀⠀⠀⠀⠀⠀⠀⠀⠀⠀⣿⣿⣿⣿⣿⣿⣿⣿⣿⣿⣿⣿⣿⣿⣿⣿⡏⢝⢻⣿⣿⣿⣿⣿⣿⣿⣿⣿⣿⣿⣿⣿⣿⣿⣿⣿⣾⢿⡏⢱⢻⣿⣿⣿⣿⣿⣿⣿⣿⣿⣿⣿⣿⣿⣿⣿⣿⣿⠀⠀⠀⠀⠀⠀⠀⠀⠀⠀⠀⠀</a:t>
            </a:r>
            <a:br/>
            <a:r>
              <a:t>⠀⠀⠀⠀⠀⠀⠀⠀⠀⠀⠀⣿⣿⣿⣿⣿⣿⣿⣿⣿⣿⣿⣿⣿⣿⣿⣿⡇⢇⣸⣧⣿⣿⣿⣿⣿⣿⣿⣿⣿⣿⣿⣿⣿⣿⣿⣿⣿⣿⢕⢸⣸⣿⣿⣿⡿⣿⣿⣿⣿⣿⣿⣿⣿⣿⣿⣿⣿⣿⠀⠀⠀⠀⠀⠀⠀⠀⠀⠀⠀⠀</a:t>
            </a:r>
            <a:br/>
            <a:r>
              <a:t>⠀⠀⠀⠀⠀⠀⠀⠀⠀⠀⠀⣿⣿⣿⣿⣿⣿⣿⣿⣿⣿⣿⣿⣿⣿⣿⣿⡕⣿⣿⣿⣿⣿⣿⣿⣿⣿⣿⣿⣿⣿⣿⣿⣿⣿⣿⢏⣿⡏⢕⢹⣸⢸⣇⣿⢇⢽⣿⣿⣿⣿⣿⣿⣿⣿⣿⣿⣿⣿⠀⠀⠀⠀⠀⠀⠀⠀⠀⠀⠀⠀</a:t>
            </a:r>
            <a:br/>
            <a:r>
              <a:t>⠀⠀⠀⠀⠀⠀⠀⠀⠀⠀⠀⣿⣿⣿⣿⣿⣿⣿⣿⣿⣿⣿⣿⣿⣿⣿⣿⣧⣿⣿⣿⣿⣿⣿⣿⣿⣿⣿⣿⣿⣿⣿⣿⣿⣿⡟⢕⣿⢕⢕⡧⣿⢸⣿⡏⢱⡕⣿⣿⣿⣿⣿⣿⣿⣿⣿⣿⣿⣿⠀⠀⠀⠀⠀⠀⠀⠀⠀⠀⠀⠀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⠀⠀⠀⠀⠀⠀⠀⠀⠀⠀⠀⣿⣿⣿⣿⣿⣿⣿⣿⣿⣿⣿⣿⣿⣿⣿⣿⣿⣿⣿⣿⣿⣿⣿⣿⣿⣿⣿⣿⣿⣿⣿⣿⣿⡿⢕⣼⡟⢸⣵⣏⢹⡿⣿⡇⢱⢵⣿⣿⣿⣿⣿⣿⣿⣿⣿⣿⣿⣿⠀⠀⠀⠀⠀⠀⠀⠀⠀⠀⠀⠀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⠀⠀⠀⠀⠀⠀⠀⠀⠀⠀⠀⣿⣿⣿⣿⣿⣿⣿⣿⣿⣿⣿⣿⣿⣿⣿⣿⣿⣿⣿⣿⣿⣿⣿⣿⣿⣿⣿⣿⣿⣿⣿⣿⣿⢇⣹⣿⢣⢕⢸⣷⣸⡇⣝⡇⢕⢕⢻⣿⣿⣿⣿⣿⣿⣿⣿⣿⣿⣿⠀⠀⠀⠀⠀⠀⠀⠀⠀⠀⠀⠀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⠀⠀⠀⠀⠀⠀⠀⠀⠀⠀⠀⣿⣿⣿⣿⣿⣿⣿⣿⣿⣿⣿⣿⣿⣿⣿⣿⣿⣿⣿⣿⣿⣿⣿⣿⣿⣿⣿⣿⣿⣿⣿⣿⡇⢕⣿⡟⢕⣼⣾⣿⣿⣷⣿⣷⢕⢕⢺⣿⣿⣿⣿⣿⣿⣿⣿⣿⣿⣿⠀⠀⠀⠀⠀⠀⠀⠀⠀⠀⠀⠀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⠀⠀⠀⠀⠀⠀⠀⠀⠀⠀⠀⣿⣿⣿⣿⣿⣿⣿⣿⣿⣿⣿⣿⣿⣿⣿⣿⣿⣿⣿⣿⣿⣿⣿⣿⣿⣿⣿⣿⣿⣿⣿⢻⣱⡾⢱⢕⢜⣿⣿⣿⣿⣿⣿⣿⣻⢕⣼⣿⣿⣿⣿⣿⣿⣿⣿⣿⣿⣿⠀⠀⠀⠀⠀⠀⠀⠀⠀⠀⠀⠀</a:t>
            </a:r>
            <a:br/>
            <a:r>
              <a:t>⠀⠀⠀⠀⠀⠀⠀⠀⠀⠀⠀⣿⣿⣿⣿⣿⣿⣿⣿⣿⣿⣿⣿⣿⣿⣿⣿⣿⣿⣿⣿⣿⣿⣿⣿⣿⣿⣿⣿⣿⢿⢏⣼⡿⢇⣾⡇⣸⣿⣿⣿⣿⣿⣿⣿⣿⢱⢿⣿⣿⣿⣿⣿⣿⣿⣿⣿⣿⣿⠀⠀⠀⠀⠀⠀⠀⠀⠀⠀⠀⠀</a:t>
            </a:r>
            <a:br/>
            <a:r>
              <a:t>⠀⠀⠀⠀⠀⠀⠀⠀⠀⠀⠀⣿⣿⣿⣿⣿⣿⣿⣿⣿⣿⣿⣿⣿⣿⣿⣿⣿⣿⣿⣿⣿⣿⣿⣿⣿⣿⣿⣿⣿⣷⣵⣿⣿⣿⣿⢕⣿⣿⣿⣿⣿⣿⣿⣿⣿⣇⣾⣿⡧⣿⣿⣿⣿⣿⣿⣿⣿⣿⠀⠀⠀⠀⠀⠀⠀⠀⠀⠀⠀⠀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⠀⠀⠀⠀⠀⠀⠀⠀⠀⠀⠀⣿⣿⣿⣿⣿⣿⣿⣿⣿⣿⣿⣿⣿⣿⣿⣿⣿⣿⣿⣿⣿⣿⣿⣿⣿⣿⣿⣿⣿⣿⣿⣿⣿⣿⣿⣹⣿⣿⣿⣿⣿⣿⣿⣿⣿⣇⣿⣿⣷⣾⣿⣿⣿⣿⣿⣿⣿⣿⠀⠀⠀⠀⠀⠀⠀⠀⠀⠀⠀⠀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⠀⠀⠀⠀⠀⠀⠀⠀⠀⠀⠀⣿⣿⣿⣿⣿⣿⣿⣿⣿⣿⣿⣿⣿⣿⣿⣿⣿⣿⣿⣿⣿⣿⣿⣿⣿⣿⣿⣿⣿⣿⣿⣿⣿⣿⣿⣿⣿⣿⡿⢝⣿⣿⣿⣿⣿⣿⡿⣿⣿⣿⣿⣿⣿⣿⣿⣿⣿⣿⠀⠀⠀⠀⠀⠀⠀⠀⠀⠀⠀⠀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⠀⠀⠀⠀⠀⠀⠀⠀⠀⠀⠀⣿⣿⣿⣿⣿⣿⣿⣿⣿⣿⣿⣿⣿⣿⣿⣿⣿⣿⣿⣿⣿⣿⣿⣿⣿⣿⣿⣿⣿⣿⣿⣿⣿⣿⣿⣿⣿⣿⢇⢕⢻⣿⣿⣿⣿⣿⣿⣿⣿⣿⣿⣿⣿⣿⣿⣿⣿⣿⠀⠀⠀⠀⠀⠀⠀⠀⠀⠀⠀⠀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⠀⠀⠀⠀⠀⠀⠀⠀⠀⠀⠀⠛⠛⠛⠛⠛⠛⠛⠛⠛⠛⠛⠛⠛⠛⠛⠛⠛⠛⠛⠛⠛⠛⠛⠛⠛⠛⠘⠛⠛⠛⠛⠛⠛⠛⠛⠛⠛⠃⠀⠑⠘⠛⠛⠛⠛⠛⠛⠛⠛⠛⠛⠛⠛⠛⠛⠛⠛⠛⠀⠀⠀⠀⠀⠀⠀⠀⠀⠀⠀⠀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⠀⠀⠀⠀⠀⠀⠀⠀⠀⠀⠀⣿⣿⣿⣿⣿⣿⣿⣿⣿⣿⣿⣿⣿⣿⣿⣿⣿⣿⣿⣿⣿⣿⣿⣿⣿⣿⣿⣿⣿⣿⣿⣿⣿⣿⣿⣿⣿⣿⣯⣿⣿⣿⣿⣿⣿⣿⣿⣿⣿⣿⣿⣿⣿⣿⣿⣿⣿⣿⠀⠀⠀⠀⠀⠀⠀⠀⠀⠀⠀⠀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⠀⠀⠀⠀⠀⠀⠀⠀⠀⠀⠀⣿⣿⣿⣿⣿⣿⣿⣿⣿⣿⣿⣿⣿⣿⣿⣿⣿⣿⣿⣿⣿⣿⣿⣿⣿⣿⣿⣿⣿⣿⣿⣿⣿⣿⣿⣿⣿⣿⡿⢻⣿⣿⣿⣧⣿⣿⣿⣿⣿⣿⣿⣿⣿⣿⣿⣿⣿⣿⠀⠀⠀⠀⠀⠀⠀⠀⠀⠀⠀⠀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⠀⠀⠀⠀⠀⠀⠀⠀⠀⠀⠀⣿⣿⣿⣿⣿⣿⣿⣿⣿⣿⣿⣿⣿⣿⣿⣿⣿⣿⣿⣿⣿⣿⣿⣿⣿⣿⣿⣿⣿⣿⣿⣿⣿⣿⣿⣿⣿⣿⡇⢸⡷⢻⣿⣿⣿⣿⣿⣿⣿⣿⣿⣿⣿⣿⣿⣿⣿⣿⠀⠀⠀⠀⠀⠀⠀⠀⠀⠀⠀⠀</a:t>
            </a:r>
            <a:br/>
            <a:r>
              <a:t>⠀⠀⠀⠀⠀⠀⠀⠀⠀⠀⠀⣿⣿⣿⣿⣿⣿⣿⣿⣿⣿⣿⣿⣿⣿⣿⣿⢟⡿⢿⣿⣿⣿⣿⣿⣿⣿⣿⣿⣿⣿⣿⣿⣿⣿⣿⣿⣿⣿⡕⢸⡗⢸⣿⣿⣿⢿⣿⣿⣿⣿⣿⣿⣿⣿⣿⣿⣿⣿⠀⠀⠀⠀⠀⠀⠀⠀⠀⠀⠀⠀</a:t>
            </a:r>
            <a:br/>
            <a:r>
              <a:t>⠀⠀⠀⠀⠀⠀⠀⠀⠀⠀⠀⣿⣿⣿⣿⣿⣿⣿⣿⣿⣿⣿⣿⣿⣿⣿⣿⡇⢕⢸⢕⣹⣿⣿⣿⣿⣿⣿⣿⣿⣿⣿⣿⣿⣿⣿⣿⣿⡿⢕⢕⢜⢸⢼⢿⣿⢝⣿⣿⣿⣿⣿⣿⣿⣿⣿⣿⣿⣿⠀⠀⠀⠀⠀⠀⠀⠀⠀⠀⠀⠀</a:t>
            </a:r>
            <a:br/>
            <a:r>
              <a:t>⠀⠀⠀⠀⠀⠀⠀⠀⠀⠀⠀⣿⣿⣿⣿⣿⣿⣿⣿⣿⣿⣿⣿⣿⣿⣿⣿⡇⢱⣸⣾⣿⣿⣿⣿⣿⣿⣿⣿⣿⣿⣿⣿⣿⣿⡿⢻⣿⢇⢕⢕⢕⢿⣾⢕⡇⢕⢻⣿⣿⣿⣿⣿⣿⣿⣿⣿⣿⣿⠀⠀⠀⠀⠀⠀⠀⠀⠀⠀⠀⠀</a:t>
            </a:r>
            <a:br/>
            <a:r>
              <a:t>⠀⠀⠀⠀⠀⠀⠀⠀⠀⠀⠀⣿⣿⣿⣿⣿⣿⣿⣿⣿⣿⣿⣿⣿⣿⣿⣿⣷⣷⣿⣿⣿⣿⣿⣿⣿⣿⣿⣿⣿⣿⣿⣿⣿⣿⡇⣾⡇⢕⢕⡕⢕⢸⢻⢱⡇⢕⢸⣻⣿⣿⣿⣿⣿⣿⣿⣿⣿⣿⠀⠀⠀⠀⠀⠀⠀⠀⠀⠀⠀⠀</a:t>
            </a:r>
            <a:br/>
            <a:r>
              <a:t>⠀⠀⠀⠀⠀⠀⠀⠀⠀⠀⠀⣿⣿⣿⣿⣿⣿⣿⣿⣿⣿⣿⣿⣿⣿⣿⣿⣿⣿⣿⣿⣿⣿⣿⣿⣿⣿⣿⣿⣿⣿⣿⡏⣿⡏⣱⡿⢕⢕⢕⡇⢱⣼⢸⢸⢕⢕⢕⢸⣿⣿⣿⣿⣿⣿⣿⣿⣿⣿⠀⠀⠀⠀⠀⠀⠀⠀⠀⠀⠀⠀</a:t>
            </a:r>
            <a:br/>
            <a:r>
              <a:t>⠀⠀⠀⠀⠀⠀⠀⠀⠀⠀⠀⣿⣿⣿⣿⣿⣿⣿⣿⣿⣿⣿⣿⣿⣿⣿⣿⣿⣿⣿⣿⣿⣿⣿⣿⣿⣿⣿⣿⣿⣿⣿⢕⣿⡇⣿⡿⢕⢜⢜⡇⢕⣿⢸⣸⢕⢕⢸⡏⣿⣿⣿⣿⣿⣿⣿⣿⣿⣿⠀⠀⠀⠀⠀⠀⠀⠀⠀⠀⠀⠀</a:t>
            </a:r>
            <a:br/>
            <a:r>
              <a:t>⠀⠀⠀⠀⠀⠀⠀⠀⠀⠀⠀⣿⣿⣿⣿⣿⣿⣿⣿⣿⣿⣿⣿⣿⣿⣿⣿⣿⣿⣿⣿⣿⣿⣿⣿⣿⣿⣿⣿⣿⣿⣿⢕⣿⢱⡿⢕⢕⣇⣇⣷⣇⣿⢸⢾⢕⢕⢸⣧⣿⣿⣿⣿⣿⣿⣿⣿⣿⣿⠀⠀⠀⠀⠀⠀⠀⠀⠀⠀⠀⠀</a:t>
            </a:r>
            <a:br/>
            <a:r>
              <a:t>⠀⠀⠀⠀⠀⠀⠀⠀⠀⠀⠀⣿⣿⣿⣿⣿⣿⣿⣿⣿⣿⣿⣿⣿⣿⣿⣿⣿⣿⣿⣿⣿⣿⣿⣿⣿⣿⣿⣿⣿⡏⢯⢇⢇⢜⢕⢱⣾⣿⣿⣿⣿⣿⣼⣿⢕⢕⢸⡟⣿⣿⣿⣿⣿⣿⣿⣿⣿⣿⠀⠀⠀⠀⠀⠀⠀⠀⠀⠀⠀⠀</a:t>
            </a:r>
            <a:br/>
            <a:r>
              <a:t>⠀⠀⠀⠀⠀⠀⠀⠀⠀⠀⠀⣿⣿⣿⣿⣿⣿⣿⣿⣿⣿⣿⣿⣿⣿⣿⣿⣿⣿⣿⣿⣿⣿⣿⣿⣿⣿⣿⣿⣿⢏⢕⢱⡵⣕⡕⣼⣿⣿⣿⣿⣿⣿⣿⣿⢱⢕⢕⡷⣿⣿⣿⣿⣿⣿⣿⣿⣿⣿⠀⠀⠀⠀⠀⠀⠀⠀⠀⠀⠀⠀</a:t>
            </a:r>
            <a:br/>
            <a:r>
              <a:t>⠀⠀⠀⠀⠀⠀⠀⠀⠀⠀⠀⣿⣿⣿⣿⣿⣿⣿⣿⣿⣿⣿⣿⣿⣿⣿⣿⣿⣿⣿⣿⣿⣿⣿⣿⣿⣿⢏⣿⢟⢕⢱⣿⣱⣿⣧⣿⣿⣿⣿⣿⣿⣿⣿⣿⡇⢕⢸⣿⢿⣿⣿⣿⣿⣿⣿⣿⣿⣿⠀⠀⠀⠀⠀⠀⠀⠀⠀⠀⠀⠀</a:t>
            </a:r>
            <a:br/>
            <a:r>
              <a:t>⠀⠀⠀⠀⠀⠀⠀⠀⠀⠀⠀⣿⣿⣿⣿⣿⣿⣿⣿⣿⣿⣿⣿⣿⣿⣿⣿⣿⣿⣿⣿⣿⣿⣿⣿⣿⣯⣵⣿⣵⣱⣿⣿⣿⣿⣾⣿⣿⣿⣿⣿⣿⣿⣿⣿⡇⢕⣿⣿⣸⣿⣿⣿⣿⣿⣿⣿⣿⣿⠀⠀⠀⠀⠀⠀⠀⠀⠀⠀⠀⠀</a:t>
            </a:r>
            <a:br/>
            <a:r>
              <a:t>⠀⠀⠀⠀⠀⠀⠀⠀⠀⠀⠀⣿⣿⣿⣿⣿⣿⣿⣿⣿⣿⣿⣿⣿⣿⣿⣿⣿⣿⣿⣿⣿⣿⣿⣿⣿⣿⡿⢻⣿⣿⣿⣿⣿⣿⣿⣿⣿⣿⣿⣿⣿⣿⣿⣿⡇⣸⣽⡿⣹⣿⣿⣿⣿⣿⣿⣿⣿⣿⠀⠀⠀⠀⠀⠀⠀⠀⠀⠀⠀⠀</a:t>
            </a:r>
            <a:br/>
            <a:r>
              <a:t>⠀⠀⠀⠀⠀⠀⠀⠀⠀⠀⠀⣿⣿⣿⣿⣿⣿⣿⣿⣿⣿⣿⣿⣿⣿⣿⣿⣿⣿⣿⣿⣿⣿⡿⢟⢏⣕⣵⣿⣿⣿⣿⣿⣿⣿⣿⣿⡿⢻⣿⣿⣿⣿⣿⣿⣿⣹⣿⣇⣿⣿⣿⣿⣿⣿⣿⣿⣿⣿⠀⠀⠀⠀⠀⠀⠀⠀⠀⠀⠀⠀</a:t>
            </a:r>
            <a:br/>
            <a:r>
              <a:t>⠀⠀⠀⠀⠀⠀⠀⠀⠀⠀⠀⣿⣿⣿⣿⣿⣿⣿⣿⣿⣿⣿⣿⣿⣿⣿⣿⣿⣿⣿⣿⣿⡟⣇⣵⣾⣿⣿⣿⣿⣿⣿⣿⣿⣿⣿⡿⢕⢸⣿⣿⣿⣿⣿⣿⣿⣿⣿⣏⢽⣝⣿⣿⣿⣿⣿⣿⣿⣿⠀⠀⠀⠀⠀⠀⠀⠀⠀⠀⠀⠀</a:t>
            </a:r>
            <a:br/>
            <a:r>
              <a:t>⠀⠀⠀⠀⠀⠀⠀⠀⠀⠀⠀⠛⠛⠛⠛⠛⠛⠛⠛⠛⠛⠛⠛⠛⠛⠛⠛⠛⠛⠛⠛⠛⠛⠛⠛⠙⠛⠛⠛⠛⠛⠛⠛⠛⠛⠛⠑⠑⠘⠛⠛⠛⠛⠛⠛⠛⠛⠛⠃⠚⠛⠛⠛⠛⠛⠛⠛⠛⠛⠀⠀⠀⠀⠀⠀⠀⠀⠀⠀⠀⠀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⠀⠀⠀⠀⠀⠀⠀⠀⠀⠀⠀⣿⣿⣿⣿⣿⣿⣿⣿⣿⣿⣿⣿⣿⣿⣿⣿⣿⣿⣿⣿⣿⣿⣿⣿⣿⣿⣿⣿⣿⣿⣿⣿⣿⣿⣿⣿⣿⣿⣯⢿⣿⣿⣿⣿⢹⣿⣯⣿⣿⣿⣿⣿⣿⣿⣿⣿⣿⣿⠀⠀⠀⠀⠀⠀⠀⠀⠀⠀⠀⠀</a:t>
            </a:r>
            <a:br/>
            <a:r>
              <a:t>⠀⠀⠀⠀⠀⠀⠀⠀⠀⠀⠀⣿⣿⣿⣿⣿⣿⣿⣿⣿⣿⣿⣿⣿⣿⣿⣿⣟⣿⢿⣿⣿⣿⣿⣿⣿⣿⣿⣿⣿⣿⣿⣿⣿⣿⣿⣿⢿⣿⡟⢟⣿⣿⣿⣿⢕⢹⣿⣿⣿⣿⣿⣿⣿⣿⣿⣿⣿⣿⠀⠀⠀⠀⠀⠀⠀⠀⠀⠀⠀⠀</a:t>
            </a:r>
            <a:br/>
            <a:r>
              <a:t>⠀⠀⠀⠀⠀⠀⠀⠀⠀⠀⠀⣿⣿⣿⣿⣿⣿⣿⣿⣿⣿⣿⣿⣿⣿⣿⣿⣿⣿⢵⣿⣿⣿⣿⣿⣿⣿⣿⣿⣿⣿⣿⣿⣿⣿⣿⣿⢾⣿⡿⢕⢻⣿⢿⡟⢕⢕⢟⣿⣿⣿⣿⣿⣿⣿⣿⣿⣿⣿⠀⠀⠀⠀⠀⠀⠀⠀⠀⠀⠀⠀</a:t>
            </a:r>
            <a:br/>
            <a:r>
              <a:t>⠀⠀⠀⠀⠀⠀⠀⠀⠀⠀⠀⣿⣿⣿⣿⣿⣿⣿⣿⣿⣿⣿⣿⣿⣿⣿⣿⣿⣷⡸⣿⣿⣿⣿⣿⣿⣿⣿⣿⣿⣿⣿⣿⣿⣿⣿⢇⢸⣿⡇⢕⢸⡇⢕⣷⢕⢕⢜⢾⣿⣿⣿⣿⣿⣿⣿⣿⣿⣿⠀⠀⠀⠀⠀⠀⠀⠀⠀⠀⠀⠀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⠀⠀⠀⠀⠀⠀⠀⠀⠀⠀⠀⣿⣿⣿⣿⣿⣿⣿⣿⣿⣿⣿⣿⣿⣿⣿⣿⣿⣿⣿⣿⣿⣿⣿⣿⣿⣿⣿⣿⣿⣿⣿⣿⣿⣿⣿⢕⢕⣿⢕⢕⢕⢇⢕⡾⢕⢕⢕⢜⣿⣿⣿⣿⣿⣿⣿⣿⣿⣿⠀⠀⠀⠀⠀⠀⠀⠀⠀⠀⠀⠀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⠀⠀⠀⠀⠀⠀⠀⠀⠀⠀⠀⣿⣿⣿⣿⣿⣿⣿⣿⣿⣿⣿⣿⣿⣿⣿⣿⣿⣿⣿⣿⣿⣿⣿⣿⣿⣿⣿⣿⣿⣿⣿⣿⣿⣿⡏⢕⢕⣿⡇⢕⢕⢸⢕⢇⢕⢕⢕⢱⢹⣿⣿⣿⣿⣿⣿⣿⣿⣿⠀⠀⠀⠀⠀⠀⠀⠀⠀⠀⠀⠀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⠀⠀⠀⠀⠀⠀⠀⠀⠀⠀⠀⣿⣿⣿⣿⣿⣿⣿⣿⣿⣿⣿⣿⣿⣿⣿⣿⣿⣿⣿⣿⣿⣿⣿⣿⣿⣿⣿⣿⣿⣿⣿⣿⣿⣿⣵⣼⢕⢹⡇⢕⢕⢕⢕⢱⢕⢕⢕⢸⡞⣿⣿⣿⣿⣿⣿⣿⣿⣿⠀⠀⠀⠀⠀⠀⠀⠀⠀⠀⠀⠀</a:t>
            </a:r>
            <a:br/>
            <a:r>
              <a:t>⠀⠀⠀⠀⠀⠀⠀⠀⠀⠀⠀⣿⣿⣿⣿⣿⣿⣿⣿⣿⣿⣿⣿⣿⣿⣿⣿⣿⣿⣿⣿⣿⣿⣿⣿⣿⢻⡿⣿⣿⣿⣿⣿⣿⣿⣿⣿⢕⢕⢷⢕⢕⢕⢕⢺⢕⢕⢕⢜⣇⣿⣿⣿⣿⣿⣿⣿⣿⣿⠀⠀⠀⠀⠀⠀⠀⠀⠀⠀⠀⠀</a:t>
            </a:r>
            <a:br/>
            <a:r>
              <a:t>⠀⠀⠀⠀⠀⠀⠀⠀⠀⠀⠀⣿⣿⣿⣿⣿⣿⣿⣿⣿⣿⣿⣿⣿⣿⣿⣿⣿⣿⣿⣿⣿⣿⣿⣿⣿⣷⡇⢻⣿⡟⣿⣿⣿⣿⣿⣿⣧⢕⣿⡇⢕⢕⡇⢜⢕⢕⢕⢕⣿⣿⣿⣿⣿⣿⣿⣿⣿⣿⠀⠀⠀⠀⠀⠀⠀⠀⠀⠀⠀⠀</a:t>
            </a:r>
            <a:br/>
            <a:r>
              <a:t>⠀⠀⠀⠀⠀⠀⠀⠀⠀⠀⠀⣿⣿⣿⣿⣿⣿⣿⣿⣿⣿⣿⣿⣿⣿⣿⣿⣿⣿⣿⣿⣿⣿⣿⣿⣿⣿⡇⢸⡿⢕⣿⣿⣿⣿⣿⣿⢕⣷⣟⣿⢕⢕⣧⣿⢕⢕⢕⢕⡟⣿⣿⣿⣿⣿⣿⣿⣿⣿⠀⠀⠀⠀⠀⠀⠀⠀⠀⠀⠀⠀</a:t>
            </a:r>
            <a:br/>
            <a:r>
              <a:t>⠀⠀⠀⠀⠀⠀⠀⠀⠀⠀⠀⣿⣿⣿⣿⣿⣿⣿⣿⣿⣿⣿⣿⣿⣿⣿⣿⣿⣿⣿⣿⣿⣿⣿⣿⣿⣿⢇⢜⢕⣸⣿⣿⣿⣿⣿⣿⢷⣿⣿⣿⢕⢕⣿⡿⢕⢕⢕⢕⢇⢿⣿⣿⣿⣿⣿⣿⣿⣿⠀⠀⠀⠀⠀⠀⠀⠀⠀⠀⠀⠀</a:t>
            </a:r>
            <a:br/>
            <a:r>
              <a:t>⠀⠀⠀⠀⠀⠀⠀⠀⠀⠀⠀⣿⣿⣿⣿⣿⣿⣿⣿⣿⣿⣿⣿⣿⣿⣿⣿⣿⣿⣿⣿⣿⣿⣿⣿⣿⡿⢕⢜⢱⣿⣿⣿⣷⣿⣿⣯⣼⣿⣿⣿⣿⢕⢸⡇⢕⢕⢕⢕⡇⣹⣿⣿⣿⣿⣿⣿⣿⣿⠀⠀⠀⠀⠀⠀⠀⠀⠀⠀⠀⠀</a:t>
            </a:r>
            <a:br/>
            <a:r>
              <a:t>⠀⠀⠀⠀⠀⠀⠀⠀⠀⠀⠀⣿⣿⣿⣿⣿⣿⣿⣿⣿⣿⣿⣿⣿⣿⣿⣿⣿⣿⣿⣿⣿⣿⣿⣿⡏⢕⢕⢱⣿⣿⣿⣿⣿⣿⣿⣿⣿⣿⣿⣿⡿⢸⢸⡇⢕⡱⢕⡕⣇⣿⣿⣿⣿⣿⣿⣿⣿⣿⠀⠀⠀⠀⠀⠀⠀⠀⠀⠀⠀⠀</a:t>
            </a:r>
            <a:br/>
            <a:r>
              <a:t>⠀⠀⠀⠀⠀⠀⠀⠀⠀⠀⠀⣿⣿⣿⣿⣿⣿⣿⣿⣿⣿⣿⣿⣿⣿⣿⣿⣿⣿⣿⣿⣿⣿⣿⣿⡕⣱⣵⣿⣿⣿⣿⣿⣿⣿⣿⡿⣸⣿⣿⣿⡇⡇⣼⣧⡕⣷⢕⡷⣿⣿⣿⣿⣿⣿⣿⣿⣿⣿⠀⠀⠀⠀⠀⠀⠀⠀⠀⠀⠀⠀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⠀⠀⠀⠀⠀⠀⠀⠀⠀⠀⠀⣿⣿⣿⣿⣿⣿⣿⣿⣿⣿⣿⣿⣿⣿⣿⣿⣿⣿⣿⣿⣿⣿⣿⣿⣿⣿⣿⣿⣿⣿⣿⣿⣿⣿⡟⢱⣿⣿⣿⣿⣧⣷⣿⣿⣳⡿⡱⣇⢿⣿⣿⣿⣿⣿⣿⣿⣿⣿⠀⠀⠀⠀⠀⠀⠀⠀⠀⠀⠀⠀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⠀⠀⠀⠀⠀⠀⠀⠀⠀⠀⠀⣿⣿⣿⣿⣿⣿⣿⣿⣿⣿⣿⣿⣿⣿⣿⣿⣿⣿⣿⣿⣿⣿⣿⣿⣿⣿⣿⣿⣿⣿⣿⣿⣿⢟⢕⣾⣿⣿⣿⣿⣿⣿⣿⣿⣿⢏⢪⣷⣿⣿⣿⣿⣿⣿⣿⣿⣿⣿⠀⠀⠀⠀⠀⠀⠀⠀⠀⠀⠀⠀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⠀⠀⠀⠀⠀⠀⠀⠀⠀⠀⠀⠛⠛⠛⠛⠛⠛⠛⠛⠛⠛⠛⠛⠛⠛⠛⠛⠛⠛⠛⠛⠛⠛⠛⠛⠛⠛⠛⠛⠛⠛⠛⠛⠋⠑⠚⠛⠛⠛⠛⠛⠛⠛⠛⠛⠛⠑⠛⠛⠛⠛⠛⠛⠛⠛⠛⠛⠛⠛⠀⠀⠀⠀⠀⠀⠀⠀⠀⠀⠀⠀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⠀⠀⠀⠀⠀⠀⠀⠀⠀⠀⠀⣿⣿⣿⣿⣿⣿⣿⣿⣿⣿⣿⣿⣿⣿⣿⣿⣿⣿⣿⣿⣿⣿⣿⣿⣿⣿⣿⣿⣿⣿⣿⣿⣿⣿⣿⣿⣿⣿⣿⣿⣿⣿⢷⣝⢿⣿⣿⣿⣿⣿⣿⣿⣿⣿⣿⣿⣿⣿⠀⠀⠀⠀⠀⠀⠀⠀⠀⠀⠀⠀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⠀⠀⠀⠀⠀⠀⠀⠀⠀⠀⠀⣿⣿⣿⣿⣿⣿⣿⣿⣿⣿⣿⣿⣿⣿⣿⣿⣿⣿⣿⣿⣿⣿⣿⣿⣿⣿⣿⣿⣿⣿⣿⣿⣿⣿⣿⣿⣿⣿⣿⣿⣿⣿⣧⡜⢧⡻⣿⣿⣿⣿⣿⣿⣿⣿⣿⣿⣿⣿⠀⠀⠀⠀⠀⠀⠀⠀⠀⠀⠀⠀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⠀⠀⠀⠀⠀⠀⠀⠀⠀⠀⠀⣿⣿⣿⣿⣿⣿⣿⣿⣿⣿⣿⣿⣿⣿⣿⣿⣿⣿⣿⣿⣿⣿⣿⣿⣿⣿⣿⣿⣿⣿⣿⣿⣿⣿⣿⣿⣿⣿⣿⣟⢟⢝⢻⢷⡕⢻⣝⣿⣿⣿⣿⣿⣿⣿⣿⣿⣿⣿⠀⠀⠀⠀⠀⠀⠀⠀⠀⠀⠀⠀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⠀⠀⠀⠀⠀⠀⠀⠀⠀⠀⠀⣿⣿⣿⣿⣿⣿⣿⣿⣿⣿⣿⣿⣿⣿⣿⣿⣿⣿⣿⣿⣿⣿⣿⣿⣿⣿⣿⣿⣿⣿⣿⣿⣿⣿⣿⣿⣿⣿⣿⣇⢕⢕⢕⢜⢻⣧⢝⣿⣿⣿⣿⣿⣿⣿⣿⣿⣿⣿⠀⠀⠀⠀⠀⠀⠀⠀⠀⠀⠀⠀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⠀⠀⠀⠀⠀⠀⠀⠀⠀⠀⠀⣿⣿⣿⣿⣿⣿⣿⣿⣿⣿⣿⣿⣿⣿⣿⣿⣿⣿⣿⣿⣿⣿⣿⣿⣿⣿⣿⣿⣿⣿⣿⣿⣿⣿⣿⣿⣿⣿⣿⣿⢕⢕⢕⢕⢕⢝⢳⣾⣿⣿⣿⣿⣿⣿⣿⣿⣿⣿⠀⠀⠀⠀⠀⠀⠀⠀⠀⠀⠀⠀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⠀⠀⠀⠀⠀⠀⠀⠀⠀⠀⠀⣿⣿⣿⣿⣿⣿⣿⣿⣿⣿⣿⣿⣿⣿⣿⣿⣿⣿⣿⣿⣿⣿⣿⣿⣿⣿⣿⣿⣿⣿⣿⣿⣿⣿⣿⣿⣿⣿⣿⣿⡕⢕⢕⢕⢕⢕⢕⢸⣿⣿⣿⣿⣿⣿⣿⣿⣿⣿⠀⠀⠀⠀⠀⠀⠀⠀⠀⠀⠀⠀</a:t>
            </a:r>
            <a:br/>
            <a:r>
              <a:t>⠀⠀⠀⠀⠀⠀⠀⠀⠀⠀⠀⣿⣿⣿⣿⣿⣿⣿⣿⣿⣿⣿⣿⣿⣿⣿⣿⣿⣿⣿⣿⣿⣿⣿⣿⣿⣿⣿⣿⣿⣿⣿⢿⣿⣿⣿⣿⣿⣿⣿⢟⡇⢕⢕⢕⢕⢕⢕⢾⢿⣿⣿⣿⣿⣿⣿⣿⣿⣿⠀⠀⠀⠀⠀⠀⠀⠀⠀⠀⠀⠀</a:t>
            </a:r>
            <a:br/>
            <a:r>
              <a:t>⠀⠀⠀⠀⠀⠀⠀⠀⠀⠀⠀⣿⣿⣿⣿⣿⣿⣿⣿⣿⣿⣿⣿⣿⣿⣿⣿⣿⣿⣿⣿⣿⣿⣿⣿⣿⣿⣿⣿⣿⣿⣿⢸⣿⣿⣿⣿⡿⣿⣿⣇⢕⢕⢕⢕⢕⢕⢕⢺⣿⣿⣿⣿⣿⣿⣿⣿⣿⣿⠀⠀⠀⠀⠀⠀⠀⠀⠀⠀⠀⠀</a:t>
            </a:r>
            <a:br/>
            <a:r>
              <a:t>⠀⠀⠀⠀⠀⠀⠀⠀⠀⠀⠀⣿⣿⣿⣿⣿⣿⣿⣿⣿⣿⣿⣿⣿⣿⣿⣿⣿⣿⣿⣿⣿⣿⣿⣿⣿⣿⣿⣿⣿⣿⣯⡕⣿⣿⣿⣏⣕⢜⢻⣿⢕⢕⢕⢕⢕⢕⢕⢕⢿⣿⣿⣿⣿⣿⣿⣿⣿⣿⠀⠀⠀⠀⠀⠀⠀⠀⠀⠀⠀⠀</a:t>
            </a:r>
            <a:br/>
            <a:r>
              <a:t>⠀⠀⠀⠀⠀⠀⠀⠀⠀⠀⠀⣿⣿⣿⣿⣿⣿⣿⣿⣿⣿⣿⣿⣿⣿⣿⣿⣿⣿⣿⣿⣿⣿⣿⣿⣿⣿⣿⣿⣿⣿⣿⡇⢝⣿⣿⣿⣵⢕⢕⢝⡇⢕⢕⢕⢕⢕⣵⢕⢜⣽⣿⣿⣿⣿⣿⣿⣿⣿⠀⠀⠀⠀⠀⠀⠀⠀⠀⠀⠀⠀</a:t>
            </a:r>
            <a:br/>
            <a:r>
              <a:t>⠀⠀⠀⠀⠀⠀⠀⠀⠀⠀⠀⣿⣿⣿⣿⣿⣿⣿⣿⣿⣿⣿⣿⣿⣿⣿⣿⣿⣿⣿⣿⣿⣿⣿⣿⣿⣿⣿⣿⣿⣿⣿⣿⣸⣿⣿⣿⣿⡇⢕⢕⢿⢕⢕⢕⢕⢕⢜⡏⢱⣿⣿⣿⣿⣿⣿⣿⣿⣿⠀⠀⠀⠀⠀⠀⠀⠀⠀⠀⠀⠀</a:t>
            </a:r>
            <a:br/>
            <a:r>
              <a:t>⠀⠀⠀⠀⠀⠀⠀⠀⠀⠀⠀⣿⣿⣿⣿⣿⣿⣿⣿⣿⣿⣿⣿⣿⣿⣿⣿⣿⣿⣿⣿⣿⣿⣿⣿⣿⣿⣿⣿⣿⣿⣿⣿⡏⢹⣿⣿⣿⢇⢕⢕⢸⣧⢕⢕⢕⢕⢕⢻⡇⢾⣿⣿⣿⣿⣿⣿⣿⣿⠀⠀⠀⠀⠀⠀⠀⠀⠀⠀⠀⠀</a:t>
            </a:r>
            <a:br/>
            <a:r>
              <a:t>⠀⠀⠀⠀⠀⠀⠀⠀⠀⠀⠀⣿⣿⣿⣿⣿⣿⣿⣿⣿⣿⣿⣿⣿⣿⣿⣿⣿⣿⣿⣿⣿⣿⣿⣿⣿⣿⣿⣿⣿⣿⣿⣿⡕⢕⢿⣿⣿⢇⢕⢕⢕⢻⡕⢕⢕⢕⢕⢝⣷⣿⣿⣿⣿⣿⣿⣿⣿⣿⠀⠀⠀⠀⠀⠀⠀⠀⠀⠀⠀⠀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⠀⠀⠀⠀⠀⠀⠀⠀⠀⠀⠀⣿⣿⣿⣿⣿⣿⣿⣿⣿⣿⣿⣿⣿⣿⣿⣿⣿⣿⣿⣿⣿⣿⣿⣿⣿⣿⣿⣿⣿⣿⣿⣿⡇⢕⢻⣿⣿⢕⢕⢕⢕⢜⣇⢕⢕⢕⢱⡕⢹⣿⣿⣿⣿⣿⣿⣿⣿⣿⠀⠀⠀⠀⠀⠀⠀⠀⠀⠀⠀⠀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⠀⠀⠀⠀⠀⠀⠀⠀⠀⠀⠀⣿⣿⣿⣿⣿⣿⣿⣿⣿⣿⣿⣿⣿⣿⣿⣿⣿⣿⣿⣿⣿⣿⣿⣿⣿⣿⣿⣿⣿⣿⣿⣿⡇⢕⢕⣿⣿⣗⢕⢕⢕⢕⢜⢕⢕⢕⢜⣇⢸⣿⣿⣿⣿⣿⣿⣿⣿⣿⠀⠀⠀⠀⠀⠀⠀⠀⠀⠀⠀⠀</a:t>
            </a:r>
            <a:br/>
            <a:r>
              <a:t>⠀⠀⠀⠀⠀⠀⠀⠀⠀⠀⠀⣿⣿⣿⣿⣿⣿⣿⣿⣿⣿⣿⣿⣿⣿⣿⣿⣿⣿⣿⣿⣿⣿⣿⡟⢧⣿⣿⣿⣿⣿⣿⣿⢕⢕⢕⣿⣿⣯⢕⢕⣱⣵⢕⢕⢕⢕⣵⡏⢝⣿⣿⣿⣿⣿⣿⣿⣿⣿⠀⠀⠀⠀⠀⠀⠀⠀⠀⠀⠀⠀</a:t>
            </a:r>
            <a:br/>
            <a:r>
              <a:t>⠀⠀⠀⠀⠀⠀⠀⠀⠀⠀⠀⣿⣿⣿⣿⣿⣿⣿⣿⣿⣿⣿⣿⣿⣿⣿⣿⣿⣿⣿⣿⣿⣿⣿⣧⣾⣿⣿⣿⣿⣿⣿⣿⢕⢕⢱⣿⣿⣿⢇⣼⣿⣿⣷⣷⢕⢕⣵⢇⢇⣿⣿⣿⣿⣿⣿⣿⣿⣿⠀⠀⠀⠀⠀⠀⠀⠀⠀⠀⠀⠀</a:t>
            </a:r>
            <a:br/>
            <a:r>
              <a:t>⠀⠀⠀⠀⠀⠀⠀⠀⠀⠀⠀⣿⣿⣿⣿⣿⣿⣿⣿⣿⣿⣿⣿⣿⣿⣿⣿⣿⣿⣿⣿⣿⣿⣿⣿⣿⣿⣿⣿⣿⣿⣿⣿⣧⣱⣿⣿⣿⣿⣿⣿⣿⣿⣿⣿⢕⢱⣼⣱⡕⣿⣿⣿⣿⣿⣿⣿⣿⣿⠀⠀⠀⠀⠀⠀⠀⠀⠀⠀⠀⠀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⠀⠀⠀⠀⠀⠀⠀⠀⠀⠀⠀⣿⣿⣿⣿⣿⣿⣿⣿⣿⣿⣿⣿⣿⣿⣿⣿⣿⣿⣿⣿⣿⣿⣿⣿⣿⣿⣿⣿⣿⣿⣿⣿⣿⣿⣿⣿⣿⣿⣿⣿⣿⣿⣿⡏⢕⣾⣿⡇⣧⢻⣿⣿⣿⣿⣿⣿⣿⣿⠀⠀⠀⠀⠀⠀⠀⠀⠀⠀⠀⠀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⠀⠀⠀⠀⠀⠀⠀⠀⠀⠀⠀⣿⣿⣿⣿⣿⣿⣿⣿⣿⣿⣿⣿⣿⣿⣿⣿⣿⣿⣿⣿⣿⣿⣿⣿⣿⣿⣿⣿⣿⣿⣿⣿⣿⣿⣿⣿⣿⣿⣿⣿⣿⣿⣿⣵⣿⣿⣿⡇⢝⢜⣿⣿⣿⣿⣿⣿⣿⣿⠀⠀⠀⠀⠀⠀⠀⠀⠀⠀⠀⠀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⠀⠀⠀⠀⠀⠀⠀⠀⠀⠀⠀⠛⠛⠛⠛⠛⠛⠛⠛⠛⠛⠛⠛⠛⠛⠛⠛⠛⠛⠛⠛⠛⠛⠛⠛⠛⠛⠛⠛⠛⠛⠛⠛⠛⠛⠛⠛⠛⠛⠛⠛⠛⠛⠛⠛⠛⠛⠛⠓⠑⠑⠘⠛⠛⠛⠛⠛⠛⠛⠀⠀⠀⠀⠀⠀⠀⠀⠀⠀⠀⠀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⠀⠀⠀⠀⠀⠀⠀⠀⠀⠀⠀⣿⣿⣿⣿⣿⣿⣿⣿⣿⣿⣿⣿⣿⣿⣿⣿⣿⣿⣿⣿⣿⣿⣿⣿⣿⣿⣿⣿⣿⣿⣿⣿⣿⣿⣿⣿⣿⣿⣿⣿⣿⣿⣿⣿⣿⣷⣼⣿⣿⣿⣿⣿⣿⣿⣿⣿⣿⣿⠀⠀⠀⠀⠀⠀⠀⠀⠀⠀⠀⠀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⠀⠀⠀⠀⠀⠀⠀⠀⠀⠀⠀⣿⣿⣿⣿⣿⣿⣿⣿⣿⣿⣿⣿⣿⣿⣿⣿⣿⣿⣿⣿⣿⣿⣿⣿⣿⣿⣿⣿⣿⣿⣿⣿⣿⣿⣿⣿⣿⣿⣿⣿⣿⣿⣿⣿⣿⣿⣿⣽⣿⣿⣿⣿⣿⣿⣿⣿⣿⣿⠀⠀⠀⠀⠀⠀⠀⠀⠀⠀⠀⠀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⠀⠀⠀⠀⠀⠀⠀⠀⠀⠀⠀⣿⣿⣿⣿⣿⣿⣿⣿⣿⣿⣿⣿⣿⣿⣿⣿⣿⣿⣿⣿⣿⣿⣿⣿⣿⣿⣿⣿⣿⣿⣿⣿⣿⣿⣿⣟⢟⢝⢟⢻⣿⣿⣿⣿⣿⣿⣿⣿⣿⣿⣿⣿⣿⣿⣿⣿⣿⣿⠀⠀⠀⠀⠀⠀⠀⠀⠀⠀⠀⠀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⠀⠀⠀⠀⠀⠀⠀⠀⠀⠀⠀⣿⣿⣿⣿⣿⣿⣿⣿⣿⣿⣿⣿⣿⣿⣿⣿⣿⣿⣿⣿⣿⣿⣿⣿⣿⣿⣿⣿⣿⣿⣿⣿⣿⣿⣷⡕⢕⢕⢕⢕⢷⣿⡿⣿⣿⣿⣿⣿⣿⣿⣿⣿⣿⣿⣿⣿⣿⣿⠀⠀⠀⠀⠀⠀⠀⠀⠀⠀⠀⠀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⠀⠀⠀⠀⠀⠀⠀⠀⠀⠀⠀⣿⣿⣿⣿⣿⣿⣿⣿⣿⣿⣿⣿⣿⣿⣿⣿⣿⣿⣿⣿⣿⣿⣿⣿⣿⣿⣿⣿⣿⣿⣿⣿⣿⣿⣿⣿⣧⢕⢕⢕⢕⢝⢻⣿⣿⣿⣿⣿⣿⣿⣿⣿⣿⣿⣿⣿⣿⣿⠀⠀⠀⠀⠀⠀⠀⠀⠀⠀⠀⠀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⠀⠀⠀⠀⠀⠀⠀⠀⠀⠀⠀⣿⣿⣿⣿⣿⣿⣿⣿⣿⣿⣿⣿⣿⣿⣿⣿⣿⣿⣿⣿⣿⣿⣿⣿⣿⣿⣿⣿⣿⣿⣿⣿⣿⣿⣿⣿⣿⣷⡕⢕⢕⢕⢕⢞⣿⣿⣿⣿⣿⣿⣿⣿⣿⣿⣿⣿⣿⣿⠀⠀⠀⠀⠀⠀⠀⠀⠀⠀⠀⠀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⠀⠀⠀⠀⠀⠀⠀⠀⠀⠀⠀⣿⣿⣿⣿⣿⣿⣿⣿⣿⣿⣿⣿⣿⣿⣿⣿⣿⣿⣿⣿⣿⣿⣿⣿⣿⣿⣿⣿⣿⣿⣿⣿⣿⢿⢝⢟⢿⣿⣧⣕⢕⢕⢕⢕⢜⣻⣿⣿⣿⣿⣿⣿⣿⣿⣿⣿⣿⣿⠀⠀⠀⠀⠀⠀⠀⠀⠀⠀⠀⠀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⠀⠀⠀⠀⠀⠀⠀⠀⠀⠀⠀⣿⣿⣿⣿⣿⣿⣿⣿⣿⣿⣿⣿⣿⣿⣿⣿⣿⣿⣿⣿⣿⣿⣿⣿⣿⣿⣿⣿⣿⣿⣿⣿⡜⢕⢕⢕⢕⢕⢝⢻⢷⣧⣕⡕⢕⢸⣿⣿⣿⣿⣿⣿⣿⣿⣿⣿⣿⣿⠀⠀⠀⠀⠀⠀⠀⠀⠀⠀⠀⠀</a:t>
            </a:r>
            <a:br/>
            <a:r>
              <a:t>⠀⠀⠀⠀⠀⠀⠀⠀⠀⠀⠀⣿⣿⣿⣿⣿⣿⣿⣿⣿⣿⣿⣿⣿⣿⣿⣿⣿⣿⣿⣿⣿⡿⣿⣿⣿⣿⣿⣿⣿⣿⣿⣿⣷⡕⢕⢕⢕⢕⢕⢕⢕⢻⣿⣿⣾⣿⣿⣿⣿⣿⣿⣿⣿⣿⣿⣿⣿⣿⠀⠀⠀⠀⠀⠀⠀⠀⠀⠀⠀⠀</a:t>
            </a:r>
            <a:br/>
            <a:r>
              <a:t>⠀⠀⠀⠀⠀⠀⠀⠀⠀⠀⠀⣿⣿⣿⣿⣿⣿⣿⣿⣿⣿⣿⣿⣿⣿⣿⣿⣿⣿⣿⣿⣿⡇⢝⣿⣿⣿⣿⣿⣿⣿⣿⣿⣿⣧⢕⢕⢕⢕⢕⢕⢕⢕⢜⣿⣿⣿⣿⣿⣿⣿⣿⣿⣿⣿⣿⣿⣿⣿⠀⠀⠀⠀⠀⠀⠀⠀⠀⠀⠀⠀</a:t>
            </a:r>
            <a:br/>
            <a:r>
              <a:t>⠀⠀⠀⠀⠀⠀⠀⠀⠀⠀⠀⣿⣿⣿⣿⣿⣿⣿⣿⣿⣿⣿⣿⣿⣿⣿⣿⣿⣿⣿⣿⣿⡇⢕⢼⣿⣿⣿⣿⣿⣿⣿⣿⣿⣿⣷⢕⢱⡕⢕⢕⢕⢕⢕⢜⣿⣿⣿⣿⣿⣿⣿⣿⣿⣿⣿⣿⣿⣿⠀⠀⠀⠀⠀⠀⠀⠀⠀⠀⠀⠀</a:t>
            </a:r>
            <a:br/>
            <a:r>
              <a:t>⠀⠀⠀⠀⠀⠀⠀⠀⠀⠀⠀⣿⣿⣿⣿⣿⣿⣿⣿⣿⣿⣿⣿⣿⣿⣿⣿⣿⣿⣿⣿⣿⣿⢕⢜⣿⣿⣿⣿⣿⣿⣿⣿⣿⣿⣿⡕⢼⣾⣇⡕⢕⢕⢕⢕⢸⣿⣿⣿⣿⣿⣿⣿⣿⣿⣿⣿⣿⣿⠀⠀⠀⠀⠀⠀⠀⠀⠀⠀⠀⠀</a:t>
            </a:r>
            <a:br/>
            <a:r>
              <a:t>⠀⠀⠀⠀⠀⠀⠀⠀⠀⠀⠀⣿⣿⣿⣿⣿⣿⣿⣿⣿⣿⣿⣿⣿⣿⣿⣿⣿⣿⣿⣿⣿⣿⡕⢸⣿⣿⣿⣿⣿⣿⣿⣿⣿⣿⣿⣷⣿⣿⣿⣷⡧⢕⢕⣾⣿⣿⣿⣿⣿⣿⣿⣿⣿⣿⣿⣿⣿⣿⠀⠀⠀⠀⠀⠀⠀⠀⠀⠀⠀⠀</a:t>
            </a:r>
            <a:br/>
            <a:r>
              <a:t>⠀⠀⠀⠀⠀⠀⠀⠀⠀⠀⠀⣿⣿⣿⣿⣿⣿⣿⣿⣿⣿⣿⣿⣿⣿⣿⣿⣿⣿⣿⣿⣿⣿⣷⣾⣿⣿⣿⣿⣿⣿⣿⣿⣿⣿⣿⣿⣿⣿⣿⣿⣿⣿⣷⣿⣿⣿⣿⣿⣿⣿⣿⣿⣿⣿⣿⣿⣿⣿⠀⠀⠀⠀⠀⠀⠀⠀⠀⠀⠀⠀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⠀⠀⠀⠀⠀⠀⠀⠀⠀⠀⠀⠛⠛⠛⠛⠛⠛⠛⠛⠛⠛⠛⠛⠛⠛⠛⠛⠛⠛⠛⠛⠛⠛⠛⠛⠛⠛⠛⠛⠛⠛⠛⠛⠛⠛⠛⠛⠋⠙⠛⠋⠛⠛⠛⠛⠛⠛⠛⠛⠛⠛⠛⠛⠛⠛⠛⠛⠛⠛⠀⠀⠀⠀⠀⠀⠀⠀⠀⠀⠀⠀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⠀⠀⠀⠀⠀⠀⠀⠀⠀⠀⠀⣿⣿⣿⣿⣿⣿⣿⣿⣿⣿⣿⣿⣿⣿⣿⣿⣿⣿⣿⣿⣿⣿⣿⣿⣿⣿⣿⣿⣿⣿⣿⣿⣿⣿⣿⣿⣿⣿⣿⢵⡜⡜⢟⢿⣿⣿⣿⣿⣿⣿⣿⣿⣿⣿⣿⣿⣿⣿⠀⠀⠀⠀⠀⠀⠀⠀⠀⠀⠀⠀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⠀⠀⠀⠀⠀⠀⠀⠀⠀⠀⠀⣿⣿⣿⣿⣿⣿⣿⣿⣿⣿⣿⣿⣿⣿⣿⣿⣿⣿⣿⣿⣿⣿⣿⣿⣿⣿⣿⣿⣿⣿⣿⣿⣿⣿⣿⣿⣿⣿⣿⣏⢕⢝⢻⣿⣿⣿⣿⣿⣿⣿⣿⣿⣿⣿⣿⣿⣿⣿⠀⠀⠀⠀⠀⠀⠀⠀⠀⠀⠀⠀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⠀⠀⠀⠀⠀⠀⠀⠀⠀⠀⠀⣿⣿⣿⣿⣿⣿⣿⣿⣿⣿⣿⣿⣿⣿⣿⣿⣿⣿⣿⣿⣿⣿⣿⣿⣿⣿⣿⣿⣿⣿⣿⣿⣿⣿⣿⣿⣿⣿⣿⣷⣧⣕⢕⢜⢟⢿⣿⣿⣿⣿⣿⣿⣿⣿⣿⣿⣿⣿⠀⠀⠀⠀⠀⠀⠀⠀⠀⠀⠀⠀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⠀⠀⠀⠀⠀⠀⠀⠀⠀⠀⠀⣿⣿⣿⣿⣿⣿⣿⣿⣿⣿⣿⣿⣿⣿⣿⣿⣿⣿⣿⣿⣿⣿⣿⣿⣿⣿⣿⣿⣿⣿⣿⣿⡟⢕⢕⢕⢝⢝⢻⣿⣿⣿⣿⣿⣿⣿⣿⣿⣿⣿⣿⣿⣿⣿⣿⣿⣿⣿⠀⠀⠀⠀⠀⠀⠀⠀⠀⠀⠀⠀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⠀⠀⠀⠀⠀⠀⠀⠀⠀⠀⠀⣿⣿⣿⣿⣿⣿⣿⣿⣿⣿⣿⣿⣿⣿⣿⣿⣿⣿⣿⣿⣿⣿⣿⣿⣿⣿⣿⣿⣿⣿⣿⣿⣿⡕⢕⢕⢕⢕⢕⣜⣟⡿⣿⣿⣿⣿⣿⣿⣿⣿⣿⣿⣿⣿⣿⣿⣿⣿⠀⠀⠀⠀⠀⠀⠀⠀⠀⠀⠀⠀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⠀⠀⠀⠀⠀⠀⠀⠀⠀⠀⠀⣿⣿⣿⣿⣿⣿⣿⣿⣿⣿⣿⣿⣿⣿⣿⣿⣿⣿⣿⣿⣿⣿⣿⣿⣿⣿⣿⣿⣿⣿⣿⣿⣿⣿⣷⣧⡵⢕⢕⢕⢝⢻⣿⣿⣿⣿⣿⣿⣿⣿⣿⣿⣿⣿⣿⣿⣿⣿⠀⠀⠀⠀⠀⠀⠀⠀⠀⠀⠀⠀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⠀⠀⠀⠀⠀⠀⠀⠀⠀⠀⠀⣿⣿⣿⣿⣿⣿⣿⣿⣿⣿⣿⣿⣿⣿⣿⣿⣿⣿⣿⣿⣿⣿⣿⣿⣿⣿⣿⣿⣿⣿⣿⣿⣿⣿⣿⣿⣿⣿⣧⣕⢕⢕⢜⢻⣿⣿⣿⣿⣿⣿⣿⣿⣿⣿⣿⣿⣿⣿⠀⠀⠀⠀⠀⠀⠀⠀⠀⠀⠀⠀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⠀⠀⠀⠀⠀⠀⠀⠀⠀⠀⠀⣿⣿⣿⣿⣿⣿⣿⣿⣿⣿⣿⣿⣿⣿⣿⣿⣿⣿⣿⣿⣿⣿⣿⣿⣿⣿⣿⣿⣿⣿⣿⣿⣿⣿⣿⣿⣿⣿⣿⣿⣿⣷⣷⣷⣾⣿⣿⣿⣿⣿⣿⣿⣿⣿⣿⣿⣿⣿⠀⠀⠀⠀⠀⠀⠀⠀⠀⠀⠀⠀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⠀⠀⠀⠀⠀⠀⠀⠀⠀⠀⠀⣿⣿⣿⣿⣿⣿⣿⣿⣿⣿⣿⣿⣿⣿⣿⣿⣿⣿⣿⣿⣿⣿⣿⣿⣿⣿⣿⣿⣿⣿⣿⣿⣿⣿⣿⢟⢟⢿⣿⣿⣿⣿⣿⣿⣿⣿⣿⣿⣿⣿⣿⣿⣿⣿⣿⣿⣿⣿⠀⠀⠀⠀⠀⠀⠀⠀⠀⠀⠀⠀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⠀⠀⠀⠀⠀⠀⠀⠀⠀⠀⠀⣿⣿⣿⣿⣿⣿⣿⣿⣿⣿⣿⣿⣿⣿⣿⣿⣿⣿⣿⣿⣿⣿⣿⣿⣿⣿⣿⣿⣟⣿⣿⣿⣿⣷⢝⣷⡕⢕⣸⣿⣿⣿⣿⣿⣿⣿⣿⣿⣿⣿⣿⣿⣿⣿⣿⣿⣿⣿⠀⠀⠀⠀⠀⠀⠀⠀⠀⠀⠀⠀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⠀⠀⠀⠀⠀⠀⠀⠀⠀⠀⠀⣿⣿⣿⣿⣿⣿⣿⣿⣿⣿⣿⣿⣿⣿⣿⣿⣿⣿⣿⣿⣿⣿⣿⣿⣿⣿⣿⣿⣿⣿⣿⣿⣿⣿⣷⢿⡷⢾⢝⣿⣿⣿⣿⣿⣿⣿⣿⣿⣿⣿⣿⣿⣿⣿⣿⣿⣿⣿⠀⠀⠀⠀⠀⠀⠀⠀⠀⠀⠀⠀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⠀⠀⠀⠀⠀⠀⠀⠀⠀⠀⠀⣿⣿⣿⣿⣿⣿⣿⣿⣿⣿⣿⣿⣿⣿⣿⣿⣿⣿⣿⣿⣿⣿⣿⣿⣿⣿⣿⣿⣿⣿⣻⣽⢟⢿⣿⣿⡣⢕⢝⣽⣿⣿⣿⣿⣿⣿⣿⣿⣿⣿⣿⣿⣿⣿⣿⣿⣿⣿⠀⠀⠀⠀⠀⠀⠀⠀⠀⠀⠀⠀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⠀⠀⠀⠀⠀⠀⠀⠀⠀⠀⠀⣿⣿⣿⣿⣿⣿⣿⣿⣿⣿⣿⣿⣿⣿⣿⣿⣿⣿⣿⣿⣿⣿⣿⣿⣿⣿⣿⣿⣿⣿⣿⣿⣧⣕⡟⣿⣿⣷⣽⣾⣿⣿⣿⣿⣿⣿⣿⣿⣿⣿⣿⣿⣿⣿⣿⣿⣿⣿⠀⠀⠀⠀⠀⠀⠀⠀⠀⠀⠀⠀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⠀⠀⠀⠀⠀⠀⠀⠀⠀⠀⠀⠛⠛⠛⠛⠛⠛⠛⠛⠛⠛⠛⠛⠛⠛⠛⠛⠛⠛⠛⠛⠛⠛⠛⠛⠛⠛⠛⠛⠛⠛⠛⠛⠛⠛⠛⠋⠛⠛⠛⠛⠛⠛⠛⠛⠛⠛⠛⠛⠛⠛⠛⠛⠛⠛⠛⠛⠛⠛⠀⠀⠀⠀⠀⠀⠀⠀⠀⠀⠀⠀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⠀⠀⠀⠀⠀⠀⠀⠀⠀⠀⠀⣿⣿⣿⣿⣿⣿⣿⣿⣿⣿⣿⣿⣿⣿⣿⣿⣿⣿⣿⣿⣿⣿⣿⣿⣿⣿⣿⣿⣿⣿⣿⣿⢿⢟⢟⢏⢏⢝⢟⢻⢝⢻⣿⣿⣿⣿⣿⣿⣿⣿⣿⣿⣿⣿⣿⣿⣿⣿⠀⠀⠀⠀⠀⠀⠀⠀⠀⠀⠀⠀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⠀⠀⠀⠀⠀⠀⠀⠀⠀⠀⠀⣿⣿⣿⣿⣿⣿⣿⣿⣿⣿⣿⣿⣿⣿⣿⣿⣿⣿⣿⣿⣿⣿⣿⣿⣿⣿⣿⣿⢿⢟⢏⣝⣝⣅⡥⢕⢕⢕⢕⢕⢕⢑⠕⢜⢿⣿⣿⣿⣿⣿⣿⣿⣿⣿⣿⣿⣿⣿⠀⠀⠀⠀⠀⠀⠀⠀⠀⠀⠀⠀</a:t>
            </a:r>
            <a:br/>
            <a:r>
              <a:t>⠀⠀⠀⠀⠀⠀⠀⠀⠀⠀⠀⣿⣿⣿⣿⣿⣿⣿⣿⣿⣿⣿⣿⣿⣿⣿⣿⣿⣿⣿⣿⣿⣿⣿⣿⣿⣿⢟⣝⣵⡾⢟⢏⢑⠑⠑⢁⢁⠕⢕⢕⢕⠕⠀⠅⢕⢝⣿⢻⣿⣿⣿⣿⣿⣿⣿⣿⣿⣿⠀⠀⠀⠀⠀⠀⠀⠀⠀⠀⠀⠀</a:t>
            </a:r>
            <a:br/>
            <a:r>
              <a:t>⠀⠀⠀⠀⠀⠀⠀⠀⠀⠀⠀⣿⣿⣿⣿⣿⣿⣿⣿⣿⣿⣿⣿⣿⣿⣿⣿⣿⣿⣿⣿⣿⣿⣿⣿⣿⣧⣿⢏⢕⠕⠑⠑⢀⢀⠀⢕⢕⢕⢕⢁⠀⢑⢕⢔⢅⠕⢾⡕⢝⢻⢿⣿⣿⣿⣿⣿⣿⣿⠀⠀⠀⠀⠀⠀⠀⠀⠀⠀⠀⠀</a:t>
            </a:r>
            <a:br/>
            <a:r>
              <a:t>⠀⠀⠀⠀⠀⠀⠀⠀⠀⠀⠀⣿⣿⣿⣿⣿⣿⣿⣿⣿⣿⣿⣿⣿⣿⣿⣿⣿⣿⣿⣿⣿⣿⢿⢷⡿⢏⠕⢑⢅⢔⢄⢕⢕⢕⠐⢕⢕⢕⢕⢕⢄⢔⢕⢕⢕⢕⢕⢕⢻⣷⣵⣿⣿⣿⣿⣿⣿⣿⠀⠀⠀⠀⠀⠀⠀⠀⠀⠀⠀⠀</a:t>
            </a:r>
            <a:br/>
            <a:r>
              <a:t>⠀⠀⠀⠀⠀⠀⠀⠀⠀⠀⠀⣿⣿⣿⣿⣿⣿⣿⣿⣿⣿⣿⣿⣿⣿⣿⣿⣿⣿⣿⣿⣿⣿⣷⡜⢕⢕⢕⢕⢕⢕⢕⢕⢕⠁⠁⠕⢕⢕⢕⢕⢕⢕⢕⢕⢕⢱⡕⢱⡕⢝⡎⢝⢟⣿⣿⣿⣿⣿⠀⠀⠀⠀⠀⠀⠀⠀⠀⠀⠀⠀</a:t>
            </a:r>
            <a:br/>
            <a:r>
              <a:t>⠀⠀⠀⠀⠀⠀⠀⠀⠀⠀⠀⣿⣿⣿⣿⣿⣿⣿⣿⣿⣿⣿⣿⣿⣿⣿⣿⣿⣿⣿⣿⣿⣿⡿⢗⢕⢕⢕⢕⢕⢕⢕⢕⢕⢔⢀⠀⠁⠑⠕⢔⢅⢕⢕⢕⢕⠕⢕⢱⢕⢱⢇⢕⢸⣿⣿⣿⣿⣿⠀⠀⠀⠀⠀⠀⠀⠀⠀⠀⠀⠀</a:t>
            </a:r>
            <a:br/>
            <a:r>
              <a:t>⠀⠀⠀⠀⠀⠀⠀⠀⠀⠀⠀⣿⣿⣿⣿⣿⣿⣿⣿⣿⣿⣿⣿⣿⣿⣿⣿⣿⣿⣿⣿⣿⡏⢕⢕⢕⢕⢕⢕⢕⢕⢕⢕⢕⢕⢕⢕⢔⢀⢐⢀⢀⠁⠁⠑⢀⢅⠀⢑⢕⢕⢕⣵⣿⣿⣿⣿⣿⣿⠀⠀⠀⠀⠀⠀⠀⠀⠀⠀⠀⠀</a:t>
            </a:r>
            <a:br/>
            <a:r>
              <a:t>⠀⠀⠀⠀⠀⠀⠀⠀⠀⠀⠀⣿⣿⣿⣿⣿⣿⣿⣿⣿⣿⣿⣿⣿⣿⣿⣿⣿⣿⣿⣿⡏⢟⢕⢕⢕⢕⢕⢕⢕⢕⢕⢕⢕⢕⢕⢕⢕⢕⢕⢕⢕⢕⢕⢕⢕⢕⢕⢕⣱⣾⣿⣿⣿⣿⣿⣿⣿⣿⠀⠀⠀⠀⠀⠀⠀⠀⠀⠀⠀⠀</a:t>
            </a:r>
            <a:br/>
            <a:r>
              <a:t>⠀⠀⠀⠀⠀⠀⠀⠀⠀⠀⠀⣿⣿⣿⣿⣿⣿⣿⣿⣿⣿⣿⣿⣿⣿⣿⣿⣿⣿⣿⡽⢇⢕⢕⢕⢕⢕⢕⢕⢕⢕⢕⢕⢕⢕⢕⣷⣿⣿⣿⣿⣿⣿⣷⣧⣷⣷⣿⣿⣿⣿⣿⣿⣿⣿⣿⣿⣿⣿⠀⠀⠀⠀⠀⠀⠀⠀⠀⠀⠀⠀</a:t>
            </a:r>
            <a:br/>
            <a:r>
              <a:t>⠀⠀⠀⠀⠀⠀⠀⠀⠀⠀⠀⣿⣿⣿⣿⣿⣿⣿⣿⣿⣿⣿⣿⣿⣿⣿⣿⣿⣿⣿⣧⣕⣕⢕⢕⢕⢕⢕⢕⢕⢕⢕⢕⢕⢕⢕⢜⢻⢽⣿⣿⣿⣿⣿⣿⣿⣿⣿⣿⣿⣿⣿⣿⣿⣿⣿⣿⣿⣿⠀⠀⠀⠀⠀⠀⠀⠀⠀⠀⠀⠀</a:t>
            </a:r>
            <a:br/>
            <a:r>
              <a:t>⠀⠀⠀⠀⠀⠀⠀⠀⠀⠀⠀⣿⣿⣿⣿⣿⣿⣿⣿⣿⣿⣿⣿⣿⣿⣿⣿⣿⣿⣿⣿⡟⣞⡱⡕⢕⢕⢕⢕⢕⢕⣵⢕⢕⢕⢕⢱⣷⣾⣿⣿⣿⣿⣿⣿⣿⣿⣿⣿⣿⣿⣿⣿⣿⣿⣿⣿⣿⣿⠀⠀⠀⠀⠀⠀⠀⠀⠀⠀⠀⠀</a:t>
            </a:r>
            <a:br/>
            <a:r>
              <a:t>⠀⠀⠀⠀⠀⠀⠀⠀⠀⠀⠀⣿⣿⣿⣿⣿⣿⣿⣿⣿⣿⣿⣿⣿⣿⣿⣿⣿⣿⣿⣿⣿⡿⡏⢝⣕⡕⢕⢕⢱⣼⣿⡇⢕⢕⢕⢾⢿⣿⣿⣿⣿⣿⣿⣿⣿⣿⣿⣿⣿⣿⣿⣿⣿⣿⣿⣿⣿⣿⠀⠀⠀⠀⠀⠀⠀⠀⠀⠀⠀⠀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⠀⠀⠀⠀⠀⠀⠀⠀⠀⠀⠀⣿⣿⣿⣿⣿⣿⣿⣿⣿⣿⣿⣿⣿⣿⣿⣿⣿⣿⣿⣿⣿⣿⣷⢱⣿⣷⣷⣷⣿⣿⣿⣷⢕⢕⢕⢕⢕⣵⡕⢕⢕⢝⢻⣿⡿⢟⣫⣿⣿⣿⣿⣿⣿⣿⣿⣿⣿⣿⠀⠀⠀⠀⠀⠀⠀⠀⠀⠀⠀⠀</a:t>
            </a:r>
            <a:br/>
            <a:r>
              <a:t>⠀⠀⠀⠀⠀⠀⠀⠀⠀⠀⠀⣿⣿⣿⣿⣿⣿⣿⣿⣿⣿⣿⣿⣿⣿⣿⣿⣿⣿⣿⣿⣿⣿⣿⣷⣿⣿⣿⣿⣿⡿⢟⢱⣷⣿⣿⣷⣵⣷⣷⣵⣯⢕⣿⣿⣷⣷⣿⣿⣿⣿⣿⣿⣿⣿⣿⣿⣿⣿⠀⠀⠀⠀⠀⠀⠀⠀⠀⠀⠀⠀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⠀⠀⠀⠀⠀⠀⠀⠀⠀⠀⠀⣿⣿⣿⣿⣿⣿⣿⣿⣿⣿⣿⣿⣿⣿⣿⣿⣿⣿⣿⣿⣿⣿⣿⣿⣿⣿⣿⣿⣿⣿⢕⢕⢟⢻⣿⣿⣿⣿⣿⣿⣿⡕⣿⣿⣿⣿⣿⣿⣿⣿⣿⣿⣿⣿⣿⣿⣿⣿⠀⠀⠀⠀⠀⠀⠀⠀⠀⠀⠀⠀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⠀⠀⠀⠀⠀⠀⠀⠀⠀⠀⠀⣿⣿⣿⣿⣿⣿⣿⣿⣿⣿⣿⣿⣿⣿⣿⣿⣿⣿⣿⣿⣿⣿⣿⣿⣿⣿⣿⣿⣿⣿⣿⡕⢕⣿⣿⣿⣿⣿⡿⢏⢕⣱⣿⣿⣿⣿⣿⣿⣿⣿⣿⣿⣿⣿⣿⣿⣿⣿⠀⠀⠀⠀⠀⠀⠀⠀⠀⠀⠀⠀</a:t>
            </a:r>
            <a:br/>
            <a:r>
              <a:t>⠀⠀⠀⠀⠀⠀⠀⠀⠀⠀⠀⣿⣿⣿⣿⣿⣿⣿⣿⣿⣿⣿⣿⣿⣿⣿⣿⣿⣿⣿⣿⣿⣿⣿⣿⢿⢿⣿⣽⣿⣿⣗⢿⢫⣟⣿⣿⣿⢟⡕⢕⢕⢝⢻⣿⣿⣿⣿⣿⣿⣿⣿⣿⣿⣿⣿⣿⣿⣿⠀⠀⠀⠀⠀⠀⠀⠀⠀⠀⠀⠀</a:t>
            </a:r>
            <a:br/>
            <a:r>
              <a:t>⠀⠀⠀⠀⠀⠀⠀⠀⠀⠀⠀⣿⣿⣿⣿⣿⣿⣿⣿⣿⣿⣿⣿⣿⣿⣿⣿⣿⣿⣿⣿⣿⣿⣿⣯⢵⢵⣝⢩⢝⣯⢹⢹⢫⣽⢏⢕⢕⢕⢞⣺⣵⣷⣿⣿⣿⣿⣿⣿⣿⣿⣿⣿⣿⣿⣿⣿⣿⣿⠀⠀⠀⠀⠀⠀⠀⠀⠀⠀⠀⠀</a:t>
            </a:r>
            <a:br/>
            <a:r>
              <a:t>⠀⠀⠀⠀⠀⠀⠀⠀⠀⠀⠀⣿⣿⣿⣿⣿⣿⣿⣿⣿⣿⣿⣿⣿⣿⣿⣿⣿⣿⣿⣿⣿⣿⣿⣿⣗⢽⢗⢕⡣⣿⣼⡜⢜⢕⣕⣕⢕⣕⣕⣝⣿⣿⣿⢿⢿⣿⣿⣿⣿⣿⣿⣿⣿⣿⣿⣿⣿⣿⠀⠀⠀⠀⠀⠀⠀⠀⠀⠀⠀⠀</a:t>
            </a:r>
            <a:br/>
            <a:r>
              <a:t>⠀⠀⠀⠀⠀⠀⠀⠀⠀⠀⠀⣿⣿⣿⣿⣿⣿⣿⣿⣿⣿⣿⣿⣿⣿⣿⣿⣿⣿⣿⢿⣽⣿⢿⣿⡇⢕⢜⢕⣺⣿⣿⢗⢇⡞⡿⢿⣧⣼⣿⣿⣿⣿⢕⢕⢕⢝⢝⢻⢿⣿⣿⣿⣿⣿⣿⣿⣿⣿⠀⠀⠀⠀⠀⠀⠀⠀⠀⠀⠀⠀</a:t>
            </a:r>
            <a:br/>
            <a:r>
              <a:t>⠀⠀⠀⠀⠀⠀⠀⠀⠀⠀⠀⠛⠛⠛⠛⠛⠛⠛⠛⠛⠛⠛⠛⠛⠛⠛⠛⠛⠋⠑⠑⠛⠛⠘⠛⠊⠑⠘⠃⠑⠛⠛⠘⠑⠑⠑⠙⠙⠛⠛⠛⠛⠛⠑⠑⠑⠑⠑⠑⠑⠘⠙⠛⠛⠛⠛⠛⠛⠛⠀⠀⠀⠀⠀⠀⠀⠀⠀⠀⠀⠀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⠀⠀⠀⠀⠀⠀⠀⠀⠀⠀⠀⣿⣿⣿⣿⣿⣿⣿⣿⣿⣿⣿⣿⣿⣿⣿⣿⣿⣿⣿⣿⣿⣿⣿⣿⣿⣿⣿⣿⢝⢕⢕⢕⢝⢹⣿⣿⣿⣿⣿⣿⣿⣿⣿⣿⣿⣿⣿⣿⣿⣿⣿⣿⣿⣿⣿⣿⣿⣿⠀⠀⠀⠀⠀⠀⠀⠀⠀⠀⠀⠀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⠀⠀⠀⠀⠀⠀⠀⠀⠀⠀⠀⣿⣿⣿⣿⣿⣿⣿⣿⣿⣿⣿⣿⣿⣿⣿⣿⣿⣿⣿⣿⣿⣿⣿⣿⣿⣿⣿⢿⣧⣵⣵⣵⣵⡕⢸⣿⣿⣿⣿⣿⣿⣿⣿⣿⣿⣿⣿⣿⣿⣿⣿⣿⣿⣿⣿⣿⣿⣿⠀⠀⠀⠀⠀⠀⠀⠀⠀⠀⠀⠀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⠀⠀⠀⠀⠀⠀⠀⠀⠀⠀⠀⣿⣿⣿⣿⣿⣿⣿⣿⣿⣿⣿⣿⣿⣿⣿⣿⣿⣿⣿⣿⣿⣿⣿⣿⣿⣿⣧⣿⣟⣻⣿⡿⣿⡇⣸⣿⣿⣿⣿⣿⣿⣿⣿⣿⣿⣿⣿⣿⣿⣿⣿⣿⣿⣿⣿⣿⣿⣿⠀⠀⠀⠀⠀⠀⠀⠀⠀⠀⠀⠀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⠀⠀⠀⠀⠀⠀⠀⠀⠀⠀⠀⣿⣿⣿⣿⣿⣿⣿⣿⣿⣿⣿⣿⣿⣿⣿⣿⣿⣿⣿⣿⣿⣿⣿⣿⣿⣿⣿⣿⣿⡿⣿⣷⣿⣷⣿⣿⣿⣿⣿⣿⣿⣿⣿⣿⣿⣿⣿⣿⣿⣿⣿⣿⣿⣿⣿⣿⣿⣿⠀⠀⠀⠀⠀⠀⠀⠀⠀⠀⠀⠀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⠀⠀⠀⠀⠀⠀⠀⠀⠀⠀⠀⣿⣿⣿⣿⣿⣿⣿⣿⣿⣿⣿⣿⣿⣿⣿⣿⣿⣿⣿⣿⢿⢟⢝⢕⢸⣿⣿⣿⣿⣿⣿⡿⢕⢕⢕⠕⢝⠝⢟⢿⣿⣿⣿⣿⣿⣿⣿⣿⣿⣿⣿⣿⣿⣿⣿⣿⣿⣿⠀⠀⠀⠀⠀⠀⠀⠀⠀⠀⠀⠀</a:t>
            </a:r>
            <a:br/>
            <a:r>
              <a:t>⠀⠀⠀⠀⠀⠀⠀⠀⠀⠀⠀⣿⣿⣿⣿⣿⣿⣿⣿⣿⣿⣿⣿⣿⣿⣿⣿⣿⣿⣿⢕⢕⢕⢑⢀⢑⢝⣽⢕⣻⣻⡿⢕⢕⢕⢀⢔⢕⢕⢕⢕⢜⣿⣿⣿⣿⣿⣿⣿⣿⣿⣿⣿⣿⣿⣿⣿⣿⣿⠀⠀⠀⠀⠀⠀⠀⠀⠀⠀⠀⠀</a:t>
            </a:r>
            <a:br/>
            <a:r>
              <a:t>⠀⠀⠀⠀⠀⠀⠀⠀⠀⠀⠀⣿⣿⣿⣿⣿⣿⣿⣿⣿⣿⣿⣿⣿⣿⣿⣿⣿⣿⡿⢕⢕⢑⠕⠀⠁⢕⣗⣻⡯⢵⡇⢕⢕⢕⠑⠕⠀⢕⠕⢑⢕⢿⣿⣿⣿⣿⣿⣿⣿⣿⣿⣿⣿⣿⣿⣿⣿⣿⠀⠀⠀⠀⠀⠀⠀⠀⠀⠀⠀⠀</a:t>
            </a:r>
            <a:br/>
            <a:r>
              <a:t>⠀⠀⠀⠀⠀⠀⠀⠀⠀⠀⠀⣿⣿⣿⣿⣿⣿⣿⣿⣿⣿⣿⣿⣿⣿⣿⣿⣿⣿⡇⢕⢐⠀⠀⠁⠀⢕⢷⡺⣏⡽⢕⠕⢕⢕⠐⠀⠀⢕⠀⠑⠑⢸⣿⣿⣿⣿⣿⣿⣿⣿⣿⣿⣿⣿⣿⣿⣿⣿⠀⠀⠀⠀⠀⠀⠀⠀⠀⠀⠀⠀</a:t>
            </a:r>
            <a:br/>
            <a:r>
              <a:t>⠀⠀⠀⠀⠀⠀⠀⠀⠀⠀⠀⣿⣿⣿⣿⣿⣿⣿⣿⣿⣿⣿⣿⣿⣿⣿⣿⣿⣿⡇⢕⠀⠀⠀⠀⠀⠐⢽⢕⢗⡇⢑⠕⢕⢕⣅⢀⠄⠑⠀⠀⢔⢸⣿⣿⣿⣿⣿⣿⣿⣿⣿⣿⣿⣿⣿⣿⣿⣿⠀⠀⠀⠀⠀⠀⠀⠀⠀⠀⠀⠀</a:t>
            </a:r>
            <a:br/>
            <a:r>
              <a:t>⠀⠀⠀⠀⠀⠀⠀⠀⠀⠀⠀⣿⣿⣿⣿⣿⣿⣿⣿⣿⣿⣿⣿⣿⣿⣿⣿⣿⣿⢇⢕⠀⠀⠀⠀⠀⠀⢸⢕⢵⠆⢁⠀⠀⢕⡪⣿⣿⣇⠀⠀⠁⢁⢜⢿⣿⣿⣿⣿⣿⣿⣿⣿⣿⣿⣿⣿⣿⣿⠀⠀⠀⠀⠀⠀⠀⠀⠀⠀⠀⠀</a:t>
            </a:r>
            <a:br/>
            <a:r>
              <a:t>⠀⠀⠀⠀⠀⠀⠀⠀⠀⠀⠀⣿⣿⣿⣿⣿⣿⣿⣿⣿⣿⣿⣿⣿⣿⣿⣿⣿⣿⢇⢐⠀⠀⠀⠀⠀⠀⢕⢕⢽⠁⠁⠀⠀⠀⠜⢽⣿⣿⢔⢄⢄⠄⢄⢜⢿⣿⣿⣿⣿⣿⣿⣿⣿⣿⣿⣿⣿⣿⠀⠀⠀⠀⠀⠀⠀⠀⠀⠀⠀⠀</a:t>
            </a:r>
            <a:br/>
            <a:r>
              <a:t>⠀⠀⠀⠀⠀⠀⠀⠀⠀⠀⠀⣿⣿⣿⣿⣿⣿⣿⣿⣿⣿⣿⣿⣿⣿⣿⣿⣿⣿⣧⢕⠑⢄⢠⣴⢧⢵⢕⢕⢃⠀⠀⠀⠀⠀⠀⠀⠑⠟⠑⠐⢔⢐⢕⢕⣿⣿⣿⣿⣿⣿⣿⣿⣿⣿⣿⣿⣿⣿⠀⠀⠀⠀⠀⠀⠀⠀⠀⠀⠀⠀</a:t>
            </a:r>
            <a:br/>
            <a:r>
              <a:t>⠀⠀⠀⠀⠀⠀⠀⠀⠀⠀⠀⣿⣿⣿⣿⣿⣿⣿⣿⣿⣿⣿⣿⣿⣿⣿⣿⣿⣿⣿⣕⡕⢕⢜⢟⢕⢜⠕⢕⠅⠀⠀⠀⠀⠀⣀⠀⠀⠀⠀⠀⠕⠑⠔⢕⣿⣿⣿⣿⣿⣿⣿⣿⣿⣿⣿⣿⣿⣿⠀⠀⠀⠀⠀⠀⠀⠀⠀⠀⠀⠀</a:t>
            </a:r>
            <a:br/>
            <a:r>
              <a:t>⠀⠀⠀⠀⠀⠀⠀⠀⠀⠀⠀⣿⣿⣿⣿⣿⣿⣿⣿⣿⣿⣿⣿⣿⣿⣿⣿⣿⣿⣿⣿⣿⣷⡅⢑⠑⠑⠀⢜⠀⠀⠀⠀⠀⠀⠁⠀⠀⠀⠀⢰⣶⣶⣾⣿⣿⣿⣿⣿⣿⣿⣿⣿⣿⣿⣿⣿⣿⣿⠀⠀⠀⠀⠀⠀⠀⠀⠀⠀⠀⠀</a:t>
            </a:r>
            <a:br/>
            <a:r>
              <a:t>⠀⠀⠀⠀⠀⠀⠀⠀⠀⠀⠀⣿⣿⣿⣿⣿⣿⣿⣿⣿⣿⣿⣿⣿⣿⣿⣿⣿⣿⣿⣿⣿⣿⢟⠑⠀⠀⠀⢕⠀⠀⠀⠀⠀⠀⠀⠀⠀⠀⠄⢸⣿⣿⣿⣿⣿⣿⣿⣿⣿⣿⣿⣿⣿⣿⣿⣿⣿⣿⠀⠀⠀⠀⠀⠀⠀⠀⠀⠀⠀⠀</a:t>
            </a:r>
            <a:br/>
            <a:r>
              <a:t>⠀⠀⠀⠀⠀⠀⠀⠀⠀⠀⠀⣿⣿⣿⣿⣿⣿⣿⣿⣿⣿⣿⣿⣿⣿⣿⣿⣿⣿⣿⣿⣿⣿⢕⠠⠀⠀⠀⢕⠀⠀⠀⠀⠀⢀⢀⠀⠀⠁⠀⢕⣿⣿⣿⣿⣿⣿⣿⣿⣿⣿⣿⣿⣿⣿⣿⣿⣿⣿⠀⠀⠀⠀⠀⠀⠀⠀⠀⠀⠀⠀</a:t>
            </a:r>
            <a:br/>
            <a:r>
              <a:t>⠀⠀⠀⠀⠀⠀⠀⠀⠀⠀⠀⣿⣿⣿⣿⣿⣿⣿⣿⣿⣿⣿⣿⣿⣿⣿⣿⣿⣿⣿⣿⣿⡟⢕⠀⠀⠀⠀⢕⢀⠀⠀⠀⠀⠁⠁⠀⠀⠀⢀⢕⣿⣿⣿⣿⣿⣿⣿⣿⣿⣿⣿⣿⣿⣿⣿⣿⣿⣿⠀⠀⠀⠀⠀⠀⠀⠀⠀⠀⠀⠀</a:t>
            </a:r>
            <a:br/>
            <a:r>
              <a:t>⠀⠀⠀⠀⠀⠀⠀⠀⠀⠀⠀⠛⠛⠛⠛⠛⠛⠛⠛⠛⠛⠛⠛⠛⠛⠛⠛⠛⠛⠛⠛⠛⠃⠑⠀⠀⠀⠀⠑⠑⠀⠀⠀⠀⠀⠀⠀⠀⠀⠑⠑⠛⠛⠛⠛⠛⠛⠛⠛⠛⠛⠛⠛⠛⠛⠛⠛⠛⠛⠀⠀⠀⠀⠀⠀⠀⠀⠀⠀⠀⠀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⠀⠀⠀⠀⠀⠀⠀⠀⠀⠀⠀⣿⣿⣿⣿⣿⣿⣿⣿⣿⣿⣿⣿⣿⣿⣿⣿⣿⣿⣿⣿⣿⣿⣿⣿⣿⣿⣿⣿⣿⣿⣿⣿⣟⢝⢝⢝⢟⣿⣿⣿⣿⣿⣿⣿⣿⣿⣿⣿⣿⣿⣿⣿⣿⣿⣿⣿⣿⣿⠀⠀⠀⠀⠀⠀⠀⠀⠀⠀⠀⠀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⠀⠀⠀⠀⠀⠀⠀⠀⠀⠀⠀⣿⣿⣿⣿⣿⣿⣿⣿⣿⣿⣿⣿⣿⣿⣿⣿⣿⣿⣿⣿⣿⣿⣿⣿⣿⣿⣿⣿⣿⣿⣿⣿⣿⣷⣵⣕⣕⡕⢕⢜⣹⣽⣽⣿⣿⣿⣿⣿⣿⣿⣿⣿⣿⣿⣿⣿⣿⣿⠀⠀⠀⠀⠀⠀⠀⠀⠀⠀⠀⠀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⠀⠀⠀⠀⠀⠀⠀⠀⠀⠀⠀⣿⣿⣿⣿⣿⣿⣿⣿⣿⣿⣿⣯⣼⣿⣿⣿⣿⣿⣿⣿⣿⣿⣿⣿⣿⣿⣿⣿⣿⣿⣿⣿⣿⣿⣿⣿⣿⣿⣿⣿⣿⣿⣿⣿⣿⣿⣿⣿⣿⣿⣿⣿⣿⣿⣿⣿⣿⣿⠀⠀⠀⠀⠀⠀⠀⠀⠀⠀⠀⠀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⠀⠀⠀⠀⠀⠀⠀⠀⠀⠀⠀⣿⣿⣿⣿⣿⣿⣿⣿⣿⣿⣿⣿⣿⣿⣿⣿⣿⣿⣿⣿⣿⣿⣿⣿⢟⢟⢻⢿⢿⣿⣿⣿⣿⣿⣿⣿⡿⣿⣿⣿⣿⣿⣿⣿⣿⣿⣿⣿⣿⣿⣿⣿⣿⣿⣿⣿⣿⣿⠀⠀⠀⠀⠀⠀⠀⠀⠀⠀⠀⠀</a:t>
            </a:r>
            <a:br/>
            <a:r>
              <a:t>⠀⠀⠀⠀⠀⠀⠀⠀⠀⠀⠀⣿⣿⣿⣿⣿⣿⣿⣿⣿⣿⣿⣿⣿⣿⣿⣿⣿⢿⢿⢟⢝⢝⢝⢕⢕⢕⢕⢕⢕⢕⢕⢕⢕⢜⢕⣸⣏⢗⣹⣿⣿⣿⣿⣿⣿⣿⣿⣿⣿⣿⣿⣿⣿⣿⣿⣿⣿⣿⠀⠀⠀⠀⠀⠀⠀⠀⠀⠀⠀⠀</a:t>
            </a:r>
            <a:br/>
            <a:r>
              <a:t>⠀⠀⠀⠀⠀⠀⠀⠀⠀⠀⠀⣿⣿⣿⣿⣿⣿⣿⣿⣿⣿⣿⣿⣿⣿⣿⣿⣿⢧⢕⢕⢕⢕⢕⢕⢕⢕⠁⠁⠀⢕⢕⢕⢕⢕⢜⣿⡿⢹⢜⣿⣿⣿⣿⣿⣿⣿⣿⣿⣿⣿⣿⣿⣿⣿⣿⣿⣿⣿⠀⠀⠀⠀⠀⠀⠀⠀⠀⠀⠀⠀</a:t>
            </a:r>
            <a:br/>
            <a:r>
              <a:t>⠀⠀⠀⠀⠀⠀⠀⠀⠀⠀⠀⣿⣿⣿⣿⣿⣿⣿⣿⣿⣿⣿⣿⣿⣿⣿⣿⣿⣇⣕⢕⢕⢕⢕⢕⢕⢕⢕⠀⠀⢕⢕⢕⢕⢕⢕⢕⢕⢕⢸⡇⣽⣿⣿⣿⣿⣿⣿⣿⣿⣿⣿⣿⣿⣿⣿⣿⣿⣿⠀⠀⠀⠀⠀⠀⠀⠀⠀⠀⠀⠀</a:t>
            </a:r>
            <a:br/>
            <a:r>
              <a:t>⠀⠀⠀⠀⠀⠀⠀⠀⠀⠀⠀⣿⣿⣿⣿⣿⣿⣿⣿⣿⣿⣿⣿⣿⣿⣿⣿⣿⣿⣷⣕⣕⢕⢕⢕⢕⢕⠔⢕⢕⢕⢕⢕⢕⢕⢕⢕⢕⢕⢺⣇⣿⣿⣿⣿⣿⣿⣿⣿⣿⣿⣿⣿⣿⣿⣿⣿⣿⣿⠀⠀⠀⠀⠀⠀⠀⠀⠀⠀⠀⠀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⠀⠀⠀⠀⠀⠀⠀⠀⠀⠀⠀⣿⣿⣿⣿⣿⣿⣿⣿⣿⣿⣿⣿⣿⣿⣿⣿⣿⣿⣿⣿⣿⣿⣿⣿⣿⣿⣷⣵⣕⢕⢕⢕⢕⢕⢕⢕⢕⢕⢜⣿⣿⣿⣿⣿⣿⣿⣿⣿⣿⣿⣿⣿⣿⣿⣿⣿⣿⣿⠀⠀⠀⠀⠀⠀⠀⠀⠀⠀⠀⠀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⠀⠀⠀⠀⠀⠀⠀⠀⠀⠀⠀⣿⣿⣿⣿⣿⣿⣿⣿⣿⣿⣿⣿⣿⣿⣿⣿⣿⣿⣿⣿⣿⣿⣿⣿⣿⣿⣿⣿⣿⣿⣷⣕⢕⢕⢕⢕⢕⢕⢕⢿⢹⣿⣿⣿⣿⣿⣿⣿⣿⣿⣿⣿⣿⣿⣿⣿⣿⣿⠀⠀⠀⠀⠀⠀⠀⠀⠀⠀⠀⠀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⠀⠀⠀⠀⠀⠀⠀⠀⠀⠀⠀⣿⣿⣿⣿⣿⣿⣿⣿⣿⣿⣿⣿⣿⣿⣿⣿⣿⣿⣿⣿⣿⣿⣿⣿⣿⣿⣿⣿⣿⣿⣿⣿⣷⣵⢕⢕⢕⢗⢱⢜⣕⣿⣿⣿⣿⣿⣿⣿⣿⣿⣿⣿⣿⣿⣿⣿⣿⣿⠀⠀⠀⠀⠀⠀⠀⠀⠀⠀⠀⠀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⠀⠀⠀⠀⠀⠀⠀⠀⠀⠀⠀⠛⠛⠛⠛⠛⠛⠛⠛⠛⠛⠛⠛⠛⠛⠛⠛⠛⠛⠛⠛⠛⠛⠛⠛⠛⠛⠛⠛⠛⠋⠛⠛⠛⠛⠓⠑⠑⠑⠑⠑⠃⠙⠛⠛⠛⠛⠛⠛⠛⠛⠛⠛⠛⠛⠛⠛⠛⠛⠀⠀⠀⠀⠀⠀⠀⠀⠀⠀⠀⠀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⠀⠀⠀⠀⠀⠀⠀⠀⠀⠀⠀⣿⣿⣿⣿⣿⣿⣿⣿⣿⣿⣿⣿⣿⣿⣿⣿⣿⣿⣿⣿⣿⣿⣿⣿⣿⣿⣿⣿⣿⣿⣿⣿⣿⣿⣿⣿⣿⣿⣿⣿⣿⣿⣿⣿⣿⣿⣷⣿⣿⣿⣿⣿⣿⣿⣿⣿⣿⣿⠀⠀⠀⠀⠀⠀⠀⠀⠀⠀⠀⠀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⠀⠀⠀⠀⠀⠀⠀⠀⠀⠀⠀⣿⣿⣿⣿⣿⣿⣿⣿⣿⣿⣿⣿⣿⣿⣿⣿⣿⣿⣿⣿⣿⣿⣿⣿⣿⣿⣿⣿⣿⣿⣿⣿⣿⣿⣿⣿⣿⣿⣿⣿⣿⣿⣿⣿⣿⣿⣽⣿⣿⣿⣿⣿⣿⣿⣿⣿⣿⣿⠀⠀⠀⠀⠀⠀⠀⠀⠀⠀⠀⠀</a:t>
            </a:r>
            <a:br/>
            <a:r>
              <a:t>⠀⠀⠀⠀⠀⠀⠀⠀⠀⠀⠀⣿⣿⣿⣿⣿⣿⣿⣿⣿⣿⣿⣿⣿⣿⣿⣿⣿⣿⣿⣿⣿⣿⣿⣿⣿⣟⣟⣿⣿⣿⣿⣿⣿⣿⣿⣿⣿⣿⣿⣿⣿⣿⣿⣿⣿⣿⣿⣿⣿⣿⣿⣿⣿⣿⣿⣿⣿⣿⠀⠀⠀⠀⠀⠀⠀⠀⠀⠀⠀⠀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⠀⠀⠀⠀⠀⠀⠀⠀⠀⠀⠀⣿⣿⣿⣿⣿⣿⣿⣿⣿⣿⣿⣿⣿⣿⣿⣟⣻⣿⣿⣿⣿⣿⣿⣿⣿⣿⣿⣿⣿⣿⣿⣿⣿⣿⣿⣿⣿⣿⣿⣿⣿⣿⣿⣿⣿⣿⣿⣿⣿⣿⣿⣿⣿⣿⣿⣿⣿⣿⠀⠀⠀⠀⠀⠀⠀⠀⠀⠀⠀⠀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⠀⠀⠀⠀⠀⠀⠀⠀⠀⠀⠀⣿⣿⣿⣿⣿⣿⣿⣿⣿⣿⣿⣿⣿⣿⣿⣿⣷⣽⣿⣿⣿⣿⣿⣿⣿⣿⣿⣿⣿⣿⣿⣿⣿⣿⣿⣿⣿⣿⣿⣿⣿⣿⣿⣿⣿⣿⣿⣿⣿⣿⣿⣿⣿⣿⣿⣿⣿⣿⠀⠀⠀⠀⠀⠀⠀⠀⠀⠀⠀⠀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⠀⠀⠀⠀⠀⠀⠀⠀⠀⠀⠀⣿⣿⣿⣿⣿⣿⣿⣿⣿⣿⣿⣿⣿⣿⣿⣿⣿⣿⣿⣿⣿⣿⣿⣿⣿⣿⢿⣿⣿⣿⣿⣿⡿⢿⢿⢿⢿⢿⢿⢿⢿⣿⣿⣿⣿⣿⣿⣿⣿⣿⣿⣿⣿⣿⣿⣿⣿⣿⠀⠀⠀⠀⠀⠀⠀⠀⠀⠀⠀⠀</a:t>
            </a:r>
            <a:br/>
            <a:r>
              <a:t>⠀⠀⠀⠀⠀⠀⠀⠀⠀⠀⠀⣿⣿⣿⣿⣿⣿⣿⣿⣿⣿⣿⣿⣿⣿⣷⣵⣽⣽⣽⣽⣝⣝⣟⣿⣯⣵⢕⢕⢕⢕⢕⢕⢕⢕⢕⢕⢕⢕⢕⢕⢕⢸⣿⣿⣿⣿⣿⣿⣿⣿⣿⣿⣿⣿⣿⣿⣿⣿⠀⠀⠀⠀⠀⠀⠀⠀⠀⠀⠀⠀</a:t>
            </a:r>
            <a:br/>
            <a:r>
              <a:t>⠀⠀⠀⠀⠀⠀⠀⠀⠀⠀⠀⣿⣿⣿⣿⣿⣿⣿⣿⣿⣿⣿⣽⣽⢝⢟⢟⢟⢟⢟⢟⢟⢟⢟⢟⢿⢿⢟⢟⢕⢕⢕⢕⢕⢕⢕⢕⢕⢕⢕⢕⢹⣿⣿⣿⣿⣿⣿⣿⣿⣿⣿⣿⣿⣿⣿⣿⣿⣿⠀⠀⠀⠀⠀⠀⠀⠀⠀⠀⠀⠀</a:t>
            </a:r>
            <a:br/>
            <a:r>
              <a:t>⠀⠀⠀⠀⠀⠀⠀⠀⠀⠀⠀⣿⣿⣿⣿⣿⣿⣿⣿⣿⣿⣿⣿⣯⡷⢕⢕⢕⢕⢕⢕⢕⢕⢕⢝⢟⢕⢕⢕⢕⢕⢕⢕⢕⢕⢕⢕⢕⢕⢕⢕⢱⣿⣿⣿⣿⣿⣿⣿⣿⣿⣿⣿⣿⣿⣿⣿⣿⣿⠀⠀⠀⠀⠀⠀⠀⠀⠀⠀⠀⠀</a:t>
            </a:r>
            <a:br/>
            <a:r>
              <a:t>⠀⠀⠀⠀⠀⠀⠀⠀⠀⠀⠀⣿⣿⣿⣿⣿⣿⣿⣿⣿⣿⣿⣿⣟⡇⢕⢕⢕⢕⢕⢕⢕⢕⢕⢳⡇⢕⢕⢕⢕⢕⢕⢕⢕⢕⢕⢕⢕⢕⢕⢕⢸⣿⣿⣿⣿⣿⣿⣿⣿⣿⣿⣿⣿⣿⣿⣿⣿⣿⠀⠀⠀⠀⠀⠀⠀⠀⠀⠀⠀⠀</a:t>
            </a:r>
            <a:br/>
            <a:r>
              <a:t>⠀⠀⠀⠀⠀⠀⠀⠀⠀⠀⠀⣿⣿⣿⣿⣿⣿⣿⣿⣿⣿⣿⣿⣯⣵⢕⢕⢕⢕⢕⢕⢕⢁⢕⢕⢕⢕⢕⢕⢕⢕⢕⢕⢕⢕⢕⢕⢕⢕⢕⢕⢸⣿⣿⣿⣿⣿⣿⣿⣿⣿⣿⣿⣿⣿⣿⣿⣿⣿⠀⠀⠀⠀⠀⠀⠀⠀⠀⠀⠀⠀</a:t>
            </a:r>
            <a:br/>
            <a:r>
              <a:t>⠀⠀⠀⠀⠀⠀⠀⠀⠀⠀⠀⣿⣿⣿⣿⣿⣿⣿⣿⣿⣿⣿⣿⣿⣿⢇⣕⢕⢕⢕⢕⢕⢕⠀⢕⢕⢕⢕⢕⢕⢕⢕⢕⢕⢕⢕⢕⢕⢕⢕⢕⢸⣿⣿⣿⣿⣿⣿⣿⣿⣿⣿⣿⣿⣿⣿⣿⣿⣿⠀⠀⠀⠀⠀⠀⠀⠀⠀⠀⠀⠀</a:t>
            </a:r>
            <a:br/>
            <a:r>
              <a:t>⠀⠀⠀⠀⠀⠀⠀⠀⠀⠀⠀⣿⣿⣿⣿⣿⣿⣿⣿⣿⣿⣿⣿⣿⣿⣿⣿⣵⣷⡷⢇⢕⢕⢕⢕⢕⢱⢜⢕⢕⢕⢕⢕⢕⢕⢕⢕⢕⢕⢕⢜⣿⣿⣿⣿⣿⣿⣿⣿⣿⣿⣿⣿⣿⣿⣿⣿⣿⣿⠀⠀⠀⠀⠀⠀⠀⠀⠀⠀⠀⠀</a:t>
            </a:r>
            <a:br/>
            <a:r>
              <a:t>⠀⠀⠀⠀⠀⠀⠀⠀⠀⠀⠀⣿⣿⣿⣿⣿⣿⣿⣿⣿⣿⣿⣿⣿⣿⣿⣿⣿⣿⣿⣿⣿⣿⣾⣿⡿⢟⢕⢕⢕⢕⢕⢕⢕⢕⢕⢕⢕⢕⢕⢸⣿⣿⣿⣿⣿⣿⣿⣿⣿⣿⣿⣿⣿⣿⣿⣿⣿⣿⠀⠀⠀⠀⠀⠀⠀⠀⠀⠀⠀⠀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⠀⠀⠀⠀⠀⠀⠀⠀⠀⠀⠀⣿⣿⣿⣿⣿⣿⣿⣿⣿⣿⣿⣿⣿⣿⣿⣿⣿⣿⣿⣿⣿⣿⣿⣿⣿⣷⣵⡕⢕⢕⢕⢕⢕⢕⢕⢕⢕⢕⢜⢿⡟⢹⣿⣿⣿⣿⣿⣿⣿⣿⣿⣿⣿⣿⣿⣿⣿⣿⠀⠀⠀⠀⠀⠀⠀⠀⠀⠀⠀⠀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⠀⠀⠀⠀⠀⠀⠀⠀⠀⠀⠀⣿⣿⣿⣿⣿⣿⣿⣿⣿⣿⣿⣿⣿⣿⣿⣿⣿⣿⣿⣿⣿⣿⣿⣿⣿⣿⣿⣿⣷⡕⢕⢕⢕⢕⢕⢕⢕⢕⢕⢜⢕⢸⢿⡝⣿⣿⣿⣿⣿⣿⣿⣿⣿⣿⣿⣿⣿⣿⠀⠀⠀⠀⠀⠀⠀⠀⠀⠀⠀⠀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⠀⠀⠀⠀⠀⠀⠀⠀⠀⠀⠀⠛⠛⠛⠛⠛⠛⠛⠛⠛⠛⠛⠛⠛⠛⠛⠛⠛⠛⠛⠛⠛⠛⠛⠛⠛⠛⠛⠛⠛⠛⠃⠑⠑⠑⠑⠑⠑⠑⠓⠃⠑⠑⠛⠓⠘⠛⠛⠛⠛⠛⠛⠛⠛⠛⠛⠛⠛⠛⠀⠀⠀⠀⠀⠀⠀⠀⠀⠀⠀⠀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⠀⠀⠀⠀⠀⠀⠀⠀⠀⠀⠀⣿⣿⣿⣿⣿⣿⣿⣿⣿⣿⣿⣿⣿⣿⣿⣿⣿⣿⣿⣿⣿⣿⣿⣿⣿⣿⣿⣿⣿⣿⣿⣿⣿⣿⢿⢟⢟⢏⢝⢝⢕⢝⢝⢻⣿⣿⣿⣿⣿⣿⣿⣿⣿⣿⣿⣿⣿⣿⠀⠀⠀⠀⠀⠀⠀⠀⠀⠀⠀⠀</a:t>
            </a:r>
            <a:br/>
            <a:r>
              <a:t>⠀⠀⠀⠀⠀⠀⠀⠀⠀⠀⠀⣿⣿⣿⣿⣿⣿⣿⣿⣿⣿⣿⣿⣿⣿⣿⣿⣿⣿⣿⣿⣿⣿⣿⣿⣿⣯⣽⣟⢕⢕⢕⢕⣱⣵⢕⢕⢕⢕⢕⢑⢀⢕⢕⢕⢝⢿⣿⣿⣿⣿⣿⣿⣿⣿⣿⣿⣿⣿⠀⠀⠀⠀⠀⠀⠀⠀⠀⠀⠀⠀</a:t>
            </a:r>
            <a:br/>
            <a:r>
              <a:t>⠀⠀⠀⠀⠀⠀⠀⠀⠀⠀⠀⣿⣿⣿⣿⣿⣿⣿⣿⣿⣿⣿⣿⣿⣿⣿⣿⣿⣿⣿⣿⣿⣿⣿⣿⣾⣿⣿⢟⢝⢕⢕⢱⣾⣿⣿⢕⢕⢕⢕⢁⢕⢵⢗⢕⢕⢕⣻⣿⣿⣿⣿⣿⣿⣿⣿⣿⣿⣿⠀⠀⠀⠀⠀⠀⠀⠀⠀⠀⠀⠀</a:t>
            </a:r>
            <a:br/>
            <a:r>
              <a:t>⠀⠀⠀⠀⠀⠀⠀⠀⠀⠀⠀⣿⣿⣿⣿⣿⣿⣿⣿⣿⣿⣿⣿⣿⣿⣿⣿⣿⣿⣿⣿⣿⣿⣿⡿⣿⡏⢿⢕⢕⢕⢳⣿⣿⣽⣏⣕⣵⣵⣕⣕⣕⢵⣣⢕⢕⢕⣺⣿⣿⣿⣿⣿⣿⣿⣿⣿⣿⣿⠀⠀⠀⠀⠀⠀⠀⠀⠀⠀⠀⠀</a:t>
            </a:r>
            <a:br/>
            <a:r>
              <a:t>⠀⠀⠀⠀⠀⠀⠀⠀⠀⠀⠀⣿⣿⣿⣿⣿⣿⣿⣿⣿⣿⣿⣿⣿⣿⣿⣿⣿⣿⣿⣿⡿⢏⢕⢕⢹⣿⣷⣷⣧⣷⣿⣿⣿⣿⣿⣿⣿⣿⣿⣿⣿⣿⣿⣧⢕⢕⢸⣿⣿⣿⣿⣿⣿⣿⣿⣿⣿⣿⠀⠀⠀⠀⠀⠀⠀⠀⠀⠀⠀⠀</a:t>
            </a:r>
            <a:br/>
            <a:r>
              <a:t>⠀⠀⠀⠀⠀⠀⠀⠀⠀⠀⠀⣿⣿⣿⣿⣿⣿⣿⣿⣿⣿⣿⣿⣿⣿⣿⣿⣿⣿⣿⣿⢕⢕⠕⢕⣼⣿⣿⣿⣿⣿⣿⣿⣯⣵⣷⡷⢇⢻⣿⣿⣿⣿⣿⣿⣕⣕⢵⣿⣿⣿⣿⣿⣿⣿⣿⣿⣿⣿⠀⠀⠀⠀⠀⠀⠀⠀⠀⠀⠀⠀</a:t>
            </a:r>
            <a:br/>
            <a:r>
              <a:t>⠀⠀⠀⠀⠀⠀⠀⠀⠀⠀⠀⣿⣿⣿⣿⣿⣿⣿⣿⣿⣿⣿⣿⣿⣿⣿⣿⣿⣿⣯⡕⢕⢕⢅⢕⢿⣿⣿⣿⣿⣿⣿⣿⣿⣿⣿⣿⣿⣿⣿⣿⣿⣿⣿⣿⣿⢹⡕⣹⣿⣿⣿⣿⣿⣿⣿⣿⣿⣿⠀⠀⠀⠀⠀⠀⠀⠀⠀⠀⠀⠀</a:t>
            </a:r>
            <a:br/>
            <a:r>
              <a:t>⠀⠀⠀⠀⠀⠀⠀⠀⠀⠀⠀⣿⣿⣿⣿⣿⣿⣿⣿⣿⣿⣿⣿⣿⣿⣿⣿⣿⣯⡗⢕⢕⢕⢕⢕⢜⣿⣿⣿⣿⣿⣿⣿⣿⣿⣿⣿⣿⣿⣿⣿⣿⣿⣿⣿⢱⣧⣷⣿⣿⣿⣿⣿⣿⣿⣿⣿⣿⣿⠀⠀⠀⠀⠀⠀⠀⠀⠀⠀⠀⠀</a:t>
            </a:r>
            <a:br/>
            <a:r>
              <a:t>⠀⠀⠀⠀⠀⠀⠀⠀⠀⠀⠀⣿⣿⣿⣿⣿⣿⣿⣿⣿⣿⣿⣿⣿⣿⣿⣿⣿⣿⣿⡵⢕⢕⢅⢕⢕⣹⣿⣿⣿⣿⣿⣿⣿⣿⣿⣿⣿⣿⣿⣿⣿⣿⣿⡟⢜⢻⣿⣿⣿⣿⣿⣿⣿⣿⣿⣿⣿⣿⠀⠀⠀⠀⠀⠀⠀⠀⠀⠀⠀⠀</a:t>
            </a:r>
            <a:br/>
            <a:r>
              <a:t>⠀⠀⠀⠀⠀⠀⠀⠀⠀⠀⠀⣿⣿⣿⣿⣿⣿⣿⣿⣿⣿⣿⣿⣿⣿⣿⣿⣿⣿⣯⢕⢕⢕⢕⢕⢕⠜⠟⢻⣿⣿⡿⢿⢿⢿⡿⣿⣿⣿⣿⣿⣿⣿⣿⡇⢕⣿⣿⣿⣿⣿⣿⣿⣿⣿⣿⣿⣿⣿⠀⠀⠀⠀⠀⠀⠀⠀⠀⠀⠀⠀</a:t>
            </a:r>
            <a:br/>
            <a:r>
              <a:t>⠀⠀⠀⠀⠀⠀⠀⠀⠀⠀⠀⣿⣿⣿⣿⣿⣿⣿⣿⣿⣿⣿⣿⣿⣿⣿⣿⣿⢿⢇⢕⢕⢕⢕⢕⢕⢕⢄⣾⣿⣿⣷⣿⣷⣿⣾⣿⣿⣿⣿⣿⣿⣿⣿⢕⢱⣿⣿⣿⣿⣿⣿⣿⣿⣿⣿⣿⣿⣿⠀⠀⠀⠀⠀⠀⠀⠀⠀⠀⠀⠀</a:t>
            </a:r>
            <a:br/>
            <a:r>
              <a:t>⠀⠀⠀⠀⠀⠀⠀⠀⠀⠀⠀⣿⣿⣿⣿⣿⣿⣿⣿⣿⣿⣿⣿⣿⣿⣿⣿⢝⢕⢕⢕⣱⢕⢕⢕⢕⢕⢕⣿⣿⣿⣿⣿⣿⣿⣽⢷⣿⣿⣿⣿⣿⣿⣿⢕⢸⣿⣿⣿⣿⣿⣿⣿⣿⣿⣿⣿⣿⣿⠀⠀⠀⠀⠀⠀⠀⠀⠀⠀⠀⠀</a:t>
            </a:r>
            <a:br/>
            <a:r>
              <a:t>⠀⠀⠀⠀⠀⠀⠀⠀⠀⠀⠀⣿⣿⣿⣿⣿⣿⣿⣿⣿⣿⣿⣿⣿⣿⣿⣿⣧⣷⣷⣿⢕⡕⢕⣱⣵⣾⣿⣿⣿⣿⣿⣿⣿⣿⣿⣿⣟⣿⣿⣿⣿⣿⡇⢕⢸⣿⣿⣿⣿⣿⣿⣿⣿⣿⣿⣿⣿⣿⠀⠀⠀⠀⠀⠀⠀⠀⠀⠀⠀⠀</a:t>
            </a:r>
            <a:br/>
            <a:r>
              <a:t>⠀⠀⠀⠀⠀⠀⠀⠀⠀⠀⠀⣿⣿⣿⣿⣿⣿⣿⣿⣿⣿⣿⣿⣿⣿⣿⣿⣿⣿⣿⡿⢹⢷⢟⢟⢏⢕⢱⢻⣿⣿⣿⣿⣿⣿⣿⡿⣿⣿⣿⣿⣿⣿⢕⢕⢜⣿⣿⣿⣿⣿⣿⣿⣿⣿⣿⣿⣿⣿⠀⠀⠀⠀⠀⠀⠀⠀⠀⠀⠀⠀</a:t>
            </a:r>
            <a:br/>
            <a:r>
              <a:t>⠀⠀⠀⠀⠀⠀⠀⠀⠀⠀⠀⣿⣿⣿⣿⣿⣿⣿⣿⣿⣿⣿⣿⣿⣿⣿⣿⣿⣿⢏⣕⣕⢵⢕⢕⢕⢕⢕⢸⣿⣿⣿⣿⣿⣿⣿⣇⢝⣿⣿⣿⣿⣿⣧⡕⢱⣿⣿⣿⣿⣿⣿⣿⣿⣿⣿⣿⣿⣿⠀⠀⠀⠀⠀⠀⠀⠀⠀⠀⠀⠀</a:t>
            </a:r>
            <a:br/>
            <a:r>
              <a:t>⠀⠀⠀⠀⠀⠀⠀⠀⠀⠀⠀⣿⣿⣿⣿⣿⣿⣿⣿⣿⣿⣿⣿⣿⣿⣿⣿⣿⣿⡿⢝⢕⢕⢕⢕⢕⢕⢕⢸⣿⣿⣿⣿⢿⢿⢏⢕⡜⣿⣿⡽⣿⣿⣿⣿⣼⣿⣿⣿⣿⣿⣿⣿⣿⣿⣿⣿⣿⣿⠀⠀⠀⠀⠀⠀⠀⠀⠀⠀⠀⠀</a:t>
            </a:r>
            <a:br/>
            <a:r>
              <a:t>⠀⠀⠀⠀⠀⠀⠀⠀⠀⠀⠀⣿⣿⣿⣿⣿⣿⣿⣿⣿⣿⣿⣿⣿⣿⣿⣿⣿⣯⣕⢕⢕⢕⢕⢕⡕⢕⢕⢜⢿⡿⢟⢕⢕⢕⢕⢕⢕⢜⢏⢸⡿⡎⢝⢻⣿⣿⣿⣿⣿⣿⣿⣿⣿⣿⣿⣿⣿⣿⠀⠀⠀⠀⠀⠀⠀⠀⠀⠀⠀⠀</a:t>
            </a:r>
            <a:br/>
            <a:r>
              <a:t>⠀⠀⠀⠀⠀⠀⠀⠀⠀⠀⠀⣿⣿⣿⣿⣿⣿⣿⣿⣿⣿⣿⣿⣿⣿⣿⣿⣿⣿⣿⣿⣷⣵⣵⣼⣿⣕⡕⢕⢕⢕⢕⢕⢕⢕⢕⢕⢕⢕⢕⢼⢏⢇⣧⡣⢜⢝⡝⢫⣿⣿⣿⣿⣿⣿⣿⣿⣿⣿⠀⠀⠀⠀⠀⠀⠀⠀⠀⠀⠀⠀</a:t>
            </a:r>
            <a:br/>
            <a:r>
              <a:t>⠀⠀⠀⠀⠀⠀⠀⠀⠀⠀⠀⠛⠛⠛⠛⠛⠛⠛⠛⠛⠛⠛⠛⠛⠛⠛⠛⠛⠛⠛⠛⠛⠛⠛⠛⠛⠛⠛⠛⠓⠑⠑⠑⠑⠑⠑⠑⠑⠑⠑⠃⠑⠓⠛⠃⠑⠑⠑⠑⠛⠛⠛⠛⠛⠛⠛⠛⠛⠛⠀⠀⠀⠀⠀⠀⠀⠀⠀⠀⠀⠀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⠀⠀⠀⠀⠀⠀⠀⠀⠀⠀⠀⣿⣿⣿⣿⣿⣿⣿⣿⣿⣿⣿⣿⣿⣿⣿⣿⣿⣿⣿⣿⣿⣿⣿⣿⣿⣿⣿⣿⢿⡿⣿⣻⣯⢝⢕⢕⢕⢕⢗⢜⢹⢿⢿⣿⣷⡝⢿⣿⣿⣿⣿⣿⣿⣿⣿⣿⣿⣿⠀⠀⠀⠀⠀⠀⠀⠀⠀⠀⠀⠀</a:t>
            </a:r>
            <a:br/>
            <a:r>
              <a:t>⠀⠀⠀⠀⠀⠀⠀⠀⠀⠀⠀⣿⣿⣿⣿⣿⣿⣿⣿⣿⣿⣿⣿⣿⣿⣿⣿⣿⣿⣿⣿⣿⣿⡟⣷⣿⣿⣿⢿⢿⣺⣿⡟⢕⢕⢏⢕⢕⢕⢕⢕⢕⢕⢕⢝⢻⣿⣯⣝⡿⣿⣿⣿⣿⣿⣿⣿⣿⣿⠀⠀⠀⠀⠀⠀⠀⠀⠀⠀⠀⠀</a:t>
            </a:r>
            <a:br/>
            <a:r>
              <a:t>⠀⠀⠀⠀⠀⠀⠀⠀⠀⠀⠀⣿⣿⣿⣿⣿⣿⣿⣿⣿⣿⣿⣿⣿⣿⣿⣿⣿⣿⣿⣿⣿⣿⣵⣿⡿⢝⢕⢱⣾⣿⣿⣧⡕⢕⢕⢑⢕⢕⢗⣵⢷⣧⢕⢕⢕⢜⢿⣿⣿⣿⣿⣿⣿⣿⣿⣿⣿⣿⠀⠀⠀⠀⠀⠀⠀⠀⠀⠀⠀⠀</a:t>
            </a:r>
            <a:br/>
            <a:r>
              <a:t>⠀⠀⠀⠀⠀⠀⠀⠀⠀⠀⠀⣿⣿⣿⣿⣿⣿⣿⣿⣿⣿⣿⣿⣿⣿⣿⣿⣿⣿⣿⣿⣿⣿⣿⡿⢵⢵⢗⣿⣿⣿⣵⣵⢿⣿⣷⣵⣕⣵⣿⣿⢷⢜⢕⢕⢕⢕⢼⣝⡻⢿⣿⣿⣿⣿⣿⣿⣿⣿⠀⠀⠀⠀⠀⠀⠀⠀⠀⠀⠀⠀</a:t>
            </a:r>
            <a:br/>
            <a:r>
              <a:t>⠀⠀⠀⠀⠀⠀⠀⠀⠀⠀⠀⣿⣿⣿⣿⣿⣿⣿⣿⣿⣿⣿⣿⣿⣿⣿⣿⣿⣿⣿⣿⣿⣿⡿⢱⣿⣿⣿⣿⣿⣿⣿⢿⣿⣿⣿⣿⣿⣿⣿⣿⣿⢕⢕⢕⢕⠑⢜⢾⣟⣿⣿⣿⣿⣿⣿⣿⣿⣿⠀⠀⠀⠀⠀⠀⠀⠀⠀⠀⠀⠀</a:t>
            </a:r>
            <a:br/>
            <a:r>
              <a:t>⠀⠀⠀⠀⠀⠀⠀⠀⠀⠀⠀⣿⣿⣿⣿⣿⣿⣿⣿⣿⣿⣿⣿⣿⣿⣿⣿⣿⣿⣿⣿⣿⣿⡵⣾⣿⣿⣿⣿⣿⣿⣿⣷⣕⣿⣿⣿⣿⣿⣿⣿⣿⢇⡇⢕⢱⢇⢕⢼⣿⣿⣿⣿⣿⣿⣿⣿⣿⣿⠀⠀⠀⠀⠀⠀⠀⠀⠀⠀⠀⠀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⠀⠀⠀⠀⠀⠀⠀⠀⠀⠀⠀⣿⣿⣿⣿⣿⣿⣿⣿⣿⣿⣿⣿⣿⣿⣿⣿⣿⣿⣿⣿⣿⣿⣿⣿⣿⣿⣿⣿⣿⣿⣿⣿⣿⣿⣿⣿⣿⣿⣿⣿⣿⣿⢾⢟⢕⢕⢕⢜⣿⣿⣿⣿⣿⣿⣿⣿⣿⣿⠀⠀⠀⠀⠀⠀⠀⠀⠀⠀⠀⠀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⠀⠀⠀⠀⠀⠀⠀⠀⠀⠀⠀⣿⣿⣿⣿⣿⣿⣿⣿⣿⣿⣿⣿⣿⣿⣿⣿⣿⣿⣿⣿⣿⣿⣿⣿⣿⣿⣿⣿⣿⣿⣿⣿⣿⣿⣿⣿⣿⣿⣿⣿⣿⣏⢕⣻⣷⢗⢕⢱⣿⣿⣿⣿⣿⣿⣿⣿⣿⣿⠀⠀⠀⠀⠀⠀⠀⠀⠀⠀⠀⠀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⠀⠀⠀⠀⠀⠀⠀⠀⠀⠀⠀⣿⣿⣿⣿⣿⣿⣿⣿⣿⣿⣿⣿⣿⣿⣿⣿⣿⣿⣿⣿⣿⣿⣿⣿⣿⣿⣿⣿⣿⣿⣿⣿⣿⣿⣿⣿⣿⣿⣿⣿⣿⣗⢏⢕⢕⢕⢕⣾⣿⣿⣿⣿⣿⣿⣿⣿⣿⣿⠀⠀⠀⠀⠀⠀⠀⠀⠀⠀⠀⠀</a:t>
            </a:r>
            <a:br/>
            <a:r>
              <a:t>⠀⠀⠀⠀⠀⠀⠀⠀⠀⠀⠀⣿⣿⣿⣿⣿⣿⣿⣿⣿⣿⣿⣿⣿⣿⣿⣿⣿⣿⣿⣿⣿⡿⡿⣿⣿⣝⢻⣿⣿⣿⣿⣿⣿⣿⣿⣿⣿⣿⣿⣿⣿⣿⢕⢕⢕⢱⣵⣿⣿⣿⣿⣿⣿⣿⣿⣿⣿⣿⠀⠀⠀⠀⠀⠀⠀⠀⠀⠀⠀⠀</a:t>
            </a:r>
            <a:br/>
            <a:r>
              <a:t>⠀⠀⠀⠀⠀⠀⠀⠀⠀⠀⠀⣿⣿⣿⣿⣿⣿⣿⣿⣿⣿⣿⣿⣿⣿⣿⣿⣿⣿⣿⣿⣿⣿⣇⣱⣾⣿⣿⣿⣿⣿⣿⣟⡿⣿⣿⣿⣿⣿⣿⣿⣿⡿⢕⢕⢕⢕⢿⣿⣿⣿⣿⣿⣿⣿⣿⣿⣿⣿⠀⠀⠀⠀⠀⠀⠀⠀⠀⠀⠀⠀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⠀⠀⠀⠀⠀⠀⠀⠀⠀⠀⠀⣿⣿⣿⣿⣿⣿⣿⣿⣿⣿⣿⣿⣿⣿⣿⣿⣿⣿⣿⣿⣿⣿⣿⣿⣿⣿⣿⣿⣿⣿⣿⣿⣿⣟⣿⣿⣿⣿⣿⣿⣿⡇⢕⢕⢕⢕⣸⣿⣿⣿⣿⣿⣿⣿⣿⣿⣿⣿⠀⠀⠀⠀⠀⠀⠀⠀⠀⠀⠀⠀</a:t>
            </a:r>
            <a:br/>
            <a:r>
              <a:t>⠀⠀⠀⠀⠀⠀⠀⠀⠀⠀⠀⣿⣿⣿⣿⣿⣿⣿⣿⣿⣿⣿⣿⣿⣿⣿⣿⡽⢽⢿⢟⢟⣻⣽⣿⣿⣿⣿⣿⣿⣿⣿⣿⣿⣿⣿⣿⣿⣿⣿⣿⣿⢕⢕⢕⢕⢕⢜⣿⣿⣿⣿⣿⣿⣿⣿⣿⣿⣿⠀⠀⠀⠀⠀⠀⠀⠀⠀⠀⠀⠀</a:t>
            </a:r>
            <a:br/>
            <a:r>
              <a:t>⠀⠀⠀⠀⠀⠀⠀⠀⠀⠀⠀⣿⣿⣿⣿⣿⣿⣿⣿⣿⣿⣿⣿⣿⣿⣿⣿⣿⣿⣷⣷⣿⣿⣿⣿⡿⣿⣿⣿⣿⣿⣿⣿⣿⣿⣿⣿⣿⣿⣿⣿⡇⢕⢕⢕⢕⢕⢣⢻⣿⣿⣿⣿⣿⣿⣿⣿⣿⣿⠀⠀⠀⠀⠀⠀⠀⠀⠀⠀⠀⠀</a:t>
            </a:r>
            <a:br/>
            <a:r>
              <a:t>⠀⠀⠀⠀⠀⠀⠀⠀⠀⠀⠀⣿⣿⣿⣿⣿⣿⣿⣿⣿⣿⣿⣿⣿⣿⣿⣿⣿⣿⣿⣿⣿⣿⣽⣵⣾⣿⣿⣿⣿⣿⣿⣿⣿⣿⣿⣿⡿⢟⣿⡟⣷⣕⢕⣷⣷⣕⢜⢗⢺⣿⣿⣿⣿⣿⣿⣿⣿⣿⠀⠀⠀⠀⠀⠀⠀⠀⠀⠀⠀⠀</a:t>
            </a:r>
            <a:br/>
            <a:r>
              <a:t>⠀⠀⠀⠀⠀⠀⠀⠀⠀⠀⠀⣿⣿⣿⣿⣿⣿⣿⣿⣿⣿⣿⣿⣿⣿⣿⣿⣿⣿⣿⣿⣿⣿⣿⣿⣿⣿⣿⣿⣿⣿⣿⣿⢿⢿⢿⢿⢕⢱⣿⢕⢕⢝⢕⢻⣿⣿⣝⡇⣕⢝⣿⣿⣿⣿⣿⣿⣿⣿⠀⠀⠀⠀⠀⠀⠀⠀⠀⠀⠀⠀</a:t>
            </a:r>
            <a:br/>
            <a:r>
              <a:t>⠀⠀⠀⠀⠀⠀⠀⠀⠀⠀⠀⣿⣿⣿⣿⣿⣿⣿⣿⣿⣿⣿⣿⣿⣿⣿⣿⣿⣿⣿⣿⣿⣿⣿⣿⣿⣿⣿⣿⣿⣿⡏⢝⢜⢕⢝⢕⢕⢾⢕⡕⢕⢕⢕⢕⢜⢻⢿⣿⣿⣷⣾⣿⣿⣿⣿⣿⣿⣿⠀⠀⠀⠀⠀⠀⠀⠀⠀⠀⠀⠀</a:t>
            </a:r>
            <a:br/>
            <a:r>
              <a:t>⠀⠀⠀⠀⠀⠀⠀⠀⠀⠀⠀⠛⠛⠛⠛⠛⠛⠛⠛⠛⠛⠛⠛⠛⠛⠛⠛⠛⠛⠛⠛⠛⠛⠛⠛⠛⠛⠛⠛⠛⠛⠃⠑⠑⠑⠑⠑⠑⠛⠑⠃⠑⠑⠑⠑⠑⠑⠑⠑⠑⠛⠛⠛⠛⠛⠛⠛⠛⠛⠀⠀⠀⠀⠀⠀⠀⠀⠀⠀⠀⠀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⠀⠀⠀⠀⠀⠀⠀⠀⠀⠀⠀⣿⣿⣿⣿⣿⣿⣿⣿⣿⣿⣿⣿⣿⣿⣿⣿⣿⣿⣿⣿⣿⣿⣿⣿⣿⣿⣿⣿⣿⣿⣿⣿⣿⣟⢟⣻⢿⢿⣿⣿⣿⣿⣿⣿⣿⣿⣿⣿⣿⣿⣿⣿⣿⣿⣿⣿⣿⣿⠀⠀⠀⠀⠀⠀⠀⠀⠀⠀⠀⠀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⠀⠀⠀⠀⠀⠀⠀⠀⠀⠀⠀⣿⣿⣿⣿⣿⣿⣿⣿⣿⣿⣿⣿⣿⣿⣿⣿⣿⣿⣿⣿⣿⢏⢝⣵⣿⣿⣿⣻⡿⢿⣿⣿⢿⢟⢏⢕⢕⢜⢝⢟⢻⣿⣿⣿⢿⣿⣿⣿⣟⢻⢿⣿⣿⣿⣿⣿⣿⣿⠀⠀⠀⠀⠀⠀⠀⠀⠀⠀⠀⠀</a:t>
            </a:r>
            <a:br/>
            <a:r>
              <a:t>⠀⠀⠀⠀⠀⠀⠀⠀⠀⠀⠀⣿⣿⣿⣿⣿⣿⣿⣿⣿⣿⣿⣿⣿⣿⣿⣿⣿⣿⣿⣿⣿⢕⢕⣸⡿⣿⣷⣾⣿⡎⢝⢁⢕⢕⢕⢕⢜⢕⢇⢕⠑⠜⢻⣿⣷⣼⡟⢿⣿⣿⣷⣾⣿⣿⣿⣿⣿⣿⠀⠀⠀⠀⠀⠀⠀⠀⠀⠀⠀⠀</a:t>
            </a:r>
            <a:br/>
            <a:r>
              <a:t>⠀⠀⠀⠀⠀⠀⠀⠀⠀⠀⠀⣿⣿⣿⣿⣿⣿⣿⣿⣿⣿⣿⣿⣿⣿⣿⣿⣿⣿⣿⣿⣿⣕⡕⣿⣿⣿⣿⢟⢿⣷⣧⣕⡕⢗⣝⢵⣕⢕⢕⢝⢇⠀⢑⢜⢻⣿⣿⣷⣾⣿⣿⣿⣿⣿⣿⣿⣿⣿⠀⠀⠀⠀⠀⠀⠀⠀⠀⠀⠀⠀</a:t>
            </a:r>
            <a:br/>
            <a:r>
              <a:t>⠀⠀⠀⠀⠀⠀⠀⠀⠀⠀⠀⣿⣿⣿⣿⣿⣿⣿⣿⣿⣿⣿⣿⣿⣿⣿⣿⣿⣿⣿⣿⣿⣿⣷⣷⣾⣿⣿⣿⣿⣿⣿⣿⣿⣿⣷⣟⣗⡜⡕⢕⢕⢕⢕⠁⢕⢕⢝⢿⣿⣿⣿⣿⣿⣿⣿⣿⣿⣿⠀⠀⠀⠀⠀⠀⠀⠀⠀⠀⠀⠀</a:t>
            </a:r>
            <a:br/>
            <a:r>
              <a:t>⠀⠀⠀⠀⠀⠀⠀⠀⠀⠀⠀⣿⣿⣿⣿⣿⣿⣿⣿⣿⣿⣿⣿⣿⣿⣿⣿⣿⣿⣿⣿⣿⣿⣿⣿⣿⣿⣿⣿⡻⢿⣿⣿⣿⣿⣿⣿⣿⣿⡇⢕⢕⢕⢕⢕⢔⢕⢵⣵⣜⢝⢿⣿⣿⣿⣿⣿⣿⣿⠀⠀⠀⠀⠀⠀⠀⠀⠀⠀⠀⠀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⠀⠀⠀⠀⠀⠀⠀⠀⠀⠀⠀⣿⣿⣿⣿⣿⣿⣿⣿⣿⣿⣿⣿⣿⣿⣿⣿⣿⣿⣿⣿⣿⣿⣿⣿⣿⣿⣿⣿⣿⣿⣿⣿⣿⣿⣿⢿⣿⣿⣿⡕⣕⢱⢕⢕⢕⢕⢕⢹⣿⣿⣾⣿⣿⣿⣿⣿⣿⣿⠀⠀⠀⠀⠀⠀⠀⠀⠀⠀⠀⠀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⠀⠀⠀⠀⠀⠀⠀⠀⠀⠀⠀⣿⣿⣿⣿⣿⣿⣿⣿⣿⣿⣿⣿⣿⣿⣿⣿⣿⣿⣿⣿⣿⣿⣿⣿⣿⣿⣿⣿⣿⣿⣿⣿⣿⣿⣿⣿⣿⣿⣿⡏⢕⣵⣵⣕⢕⢕⢕⢜⣿⣿⣿⣿⣿⣿⣿⣿⣿⣿⠀⠀⠀⠀⠀⠀⠀⠀⠀⠀⠀⠀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⠀⠀⠀⠀⠀⠀⠀⠀⠀⠀⠀⣿⣿⣿⣿⣿⣿⣿⣿⣿⣿⣿⣿⣿⣿⣿⣿⣿⣿⣿⣿⣿⣿⣿⣿⣿⣿⣿⣿⣿⣿⣿⣿⣿⣿⣿⣿⣿⣿⣷⣧⣕⢞⢗⢇⢕⢔⢕⢕⢸⣿⣿⣿⣿⣿⣿⣿⣿⣿⠀⠀⠀⠀⠀⠀⠀⠀⠀⠀⠀⠀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⠀⠀⠀⠀⠀⠀⠀⠀⠀⠀⠀⣿⣿⣿⣿⣿⣿⣿⣿⣿⣿⣿⣿⣿⣿⣿⣿⣿⣿⣿⣿⣿⣿⣿⣿⣿⣿⣿⣿⣿⣿⣿⣿⣿⣿⣿⣿⣿⣿⣿⣿⣿⢕⠕⠀⢕⢕⢕⢕⢕⢻⣿⣿⣿⣿⣿⣿⣿⣿⠀⠀⠀⠀⠀⠀⠀⠀⠀⠀⠀⠀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⠀⠀⠀⠀⠀⠀⠀⠀⠀⠀⠀⣿⣿⣿⣿⣿⣿⣿⣿⣿⣿⣿⣿⣿⣿⣿⣿⣿⣿⣿⣿⣿⣿⣿⣿⣿⣿⣿⣿⣿⣿⣿⣿⣿⣿⣿⣿⣿⣿⣿⣵⢕⢕⠀⢀⢕⢕⢕⣕⡕⢺⣿⣿⣿⣿⣿⣿⣿⣿⠀⠀⠀⠀⠀⠀⠀⠀⠀⠀⠀⠀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⠀⠀⠀⠀⠀⠀⠀⠀⠀⠀⠀⣿⣿⣿⣿⣿⣿⣿⣿⣿⣿⣿⣿⣿⣿⣿⣿⣿⣿⣿⣿⣿⣿⣿⣿⣿⣿⣿⣿⣿⣿⣿⣿⣿⣿⣿⣿⡿⣿⣿⢇⢕⢕⢕⢕⢕⢕⢕⢜⢾⣷⣿⣿⣿⣿⣿⣿⣿⣿⠀⠀⠀⠀⠀⠀⠀⠀⠀⠀⠀⠀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⠀⠀⠀⠀⠀⠀⠀⠀⠀⠀⠀⣿⣿⣿⣿⣿⣿⣿⣿⣿⣿⣿⣿⣿⣿⣿⣿⣿⣿⣿⣿⣿⣿⣿⣿⣿⣿⣿⣿⣿⣿⣿⣿⣿⣿⣿⣿⡇⢼⣿⢷⢕⢕⢕⢕⢕⢕⢕⢕⡜⢿⣿⣿⣿⣿⣿⣿⣿⣿⠀⠀⠀⠀⠀⠀⠀⠀⠀⠀⠀⠀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⠀⠀⠀⠀⠀⠀⠀⠀⠀⠀⠀⣿⣿⣿⣿⣿⣿⣿⣿⣿⣿⣿⣿⣿⣿⣿⣿⣿⣿⣿⣿⣿⣿⣿⣿⣿⣿⣿⣿⣿⣿⣿⣿⣿⣿⣿⡿⢕⣟⣿⢕⢕⢕⢕⢕⢕⢕⢕⢕⢱⣕⢹⣿⣿⣿⣿⣿⣿⣿⠀⠀⠀⠀⠀⠀⠀⠀⠀⠀⠀⠀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⠀⠀⠀⠀⠀⠀⠀⠀⠀⠀⠀⣿⣿⣿⣿⣿⣿⣿⣿⣿⣿⣿⣿⣿⣿⣿⣿⣿⣿⣿⣿⣿⣿⣿⣿⣿⣿⣿⣿⣿⣿⣿⣿⣿⣿⣿⢕⢸⣟⢷⢱⢕⢱⡕⢕⢕⢕⢕⢕⢕⢝⢷⣼⢿⣿⣿⣿⣿⣿⠀⠀⠀⠀⠀⠀⠀⠀⠀⠀⠀⠀</a:t>
            </a:r>
            <a:br/>
            <a:r>
              <a:t>⠀⠀⠀⠀⠀⠀⠀⠀⠀⠀⠀⣿⣿⣿⣿⣿⣿⣿⣿⣿⣿⣿⣿⣿⣿⣿⣿⣿⣿⣿⣿⣿⣿⣿⣿⣿⣿⣿⣿⣿⣿⣿⣿⣿⡿⢇⢕⢸⡗⢕⢕⢕⢜⢻⢕⢜⢷⣵⣕⢕⢜⢗⣽⣻⢿⣿⣿⣿⣿⠀⠀⠀⠀⠀⠀⠀⠀⠀⠀⠀⠀</a:t>
            </a:r>
            <a:br/>
            <a:r>
              <a:t>⠀⠀⠀⠀⠀⠀⠀⠀⠀⠀⠀⣿⣿⣿⣿⣿⣿⣿⣿⣿⣿⣿⣿⣿⣿⣿⣿⣿⣿⣿⣿⣿⣿⣿⣿⣿⣿⣿⣿⣿⣿⣿⢿⢹⢇⢕⢸⡞⢕⢕⢕⢕⢕⢕⢕⢅⢜⢎⣝⣝⣗⣧⣕⡝⢟⣿⣿⣿⣿⠀⠀⠀⠀⠀⠀⠀⠀⠀⠀⠀⠀</a:t>
            </a:r>
            <a:br/>
            <a:r>
              <a:t>⠀⠀⠀⠀⠀⠀⠀⠀⠀⠀⠀⠛⠛⠛⠛⠛⠛⠛⠛⠛⠛⠛⠛⠛⠛⠛⠛⠛⠛⠛⠛⠛⠛⠛⠛⠛⠛⠛⠛⠛⠛⠛⠃⠑⠑⠑⠃⠑⠑⠑⠑⠑⠑⠑⠑⠑⠑⠑⠘⠙⠙⠛⠛⠛⠃⠓⠛⠛⠛⠀⠀⠀⠀⠀⠀⠀⠀⠀⠀⠀⠀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⠀⠀⠀⠀⠀⠀⠀⠀⠀⠀⠀⣿⣿⣿⣿⣿⣿⣿⣿⣿⣿⣿⣿⣿⣿⣿⣿⣿⣿⣿⣿⣿⣿⣿⣿⣿⣿⣿⣿⣿⣿⣿⣿⣿⣿⣿⣿⣿⣿⣿⣿⣷⣿⣝⣿⣿⣿⣿⣿⣿⣿⣿⣿⣿⣿⣿⣿⣿⣿⠀⠀⠀⠀⠀⠀⠀⠀⠀⠀⠀⠀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⠀⠀⠀⠀⠀⠀⠀⠀⠀⠀⠀⣿⣿⣿⣿⣿⣿⣿⣿⣿⣿⣿⣿⣿⣿⣿⣿⣿⣿⣿⣿⢿⢟⢝⡝⡝⢻⣿⣽⢱⣿⣿⣿⣿⣝⢝⢿⣿⣿⣿⣿⣿⣿⣿⣿⣿⣿⣟⢿⣿⣿⣿⣿⣿⣿⣿⣿⣿⣿⠀⠀⠀⠀⠀⠀⠀⠀⠀⠀⠀⠀</a:t>
            </a:r>
            <a:br/>
            <a:r>
              <a:t>⠀⠀⠀⠀⠀⠀⠀⠀⠀⠀⠀⣿⣿⣿⣿⣿⣿⣿⣿⣿⣿⣿⣿⣿⣿⣿⣿⣿⣿⣿⣿⢕⢕⢜⢹⣱⣽⡇⢕⣜⢝⢙⢕⢜⢟⢇⢕⢅⢜⢻⣿⣿⣿⣿⣿⣿⣿⣿⣷⣽⣿⣿⣿⣿⣿⣿⣿⣿⣿⠀⠀⠀⠀⠀⠀⠀⠀⠀⠀⠀⠀</a:t>
            </a:r>
            <a:br/>
            <a:r>
              <a:t>⠀⠀⠀⠀⠀⠀⠀⠀⠀⠀⠀⣿⣿⣿⣿⣿⣿⣿⣿⣿⣿⣿⣿⣿⣿⣿⣿⣿⣿⣿⣿⡇⢕⣼⣿⣿⣿⣷⣵⢿⢕⡕⢕⡱⣵⢕⢕⢕⢕⢅⠜⢿⣿⣿⣿⣿⣿⣿⣿⣿⣿⣿⣿⣿⣿⣿⣿⣿⣿⠀⠀⠀⠀⠀⠀⠀⠀⠀⠀⠀⠀</a:t>
            </a:r>
            <a:br/>
            <a:r>
              <a:t>⠀⠀⠀⠀⠀⠀⠀⠀⠀⠀⠀⣿⣿⣿⣿⣿⣿⣿⣿⣿⣿⣿⣿⣿⣿⣿⣿⣿⣿⣿⣿⣷⣵⣽⣿⣧⣿⣿⣿⣷⣧⣵⣕⡹⢇⢕⢕⢕⢕⢕⢄⢑⢻⣿⣿⣿⣿⣿⣿⣿⣿⣿⣿⣿⣿⣿⣿⣿⣿⠀⠀⠀⠀⠀⠀⠀⠀⠀⠀⠀⠀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⠀⠀⠀⠀⠀⠀⠀⠀⠀⠀⠀⣿⣿⣿⣿⣿⣿⣿⣿⣿⣿⣿⣿⣿⣿⣿⣿⣿⣿⣿⣿⣿⣿⣿⣿⣿⣿⣿⣿⣿⣿⣿⣿⣷⣷⣇⣕⢕⢕⢕⢕⢕⢔⢜⢻⣿⣿⣿⣿⣿⣿⣿⣿⣿⣿⣿⣿⣿⣿⠀⠀⠀⠀⠀⠀⠀⠀⠀⠀⠀⠀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⠀⠀⠀⠀⠀⠀⠀⠀⠀⠀⠀⣿⣿⣿⣿⣿⣿⣿⣿⣿⣿⣿⣿⣿⣿⣿⣿⣿⣿⣿⣿⣿⣿⣿⣿⣿⣿⣿⣿⣿⣿⣿⣿⣿⢿⡏⢱⢕⢕⢕⢕⢕⢕⢕⢜⢻⣿⣿⣿⣿⣿⣿⣿⣿⣿⣿⣿⣿⣿⠀⠀⠀⠀⠀⠀⠀⠀⠀⠀⠀⠀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⠀⠀⠀⠀⠀⠀⠀⠀⠀⠀⠀⣿⣿⣿⣿⣿⣿⣿⣿⣿⣿⣿⣿⣿⣿⣿⣿⣿⣿⣿⣿⣿⣿⣿⣿⣿⣿⣿⣿⣿⣿⣿⣿⣷⣽⣿⣷⢧⢎⢕⢇⢕⢕⢕⢕⢕⢝⢿⣿⣾⣽⣿⣿⣿⣿⣿⣿⣿⣿⠀⠀⠀⠀⠀⠀⠀⠀⠀⠀⠀⠀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⠀⠀⠀⠀⠀⠀⠀⠀⠀⠀⠀⣿⣿⣿⣿⣿⣿⣿⣿⣿⣿⣿⣿⣿⣿⣿⣿⣿⣿⣿⣿⣿⣿⣿⣿⣿⣿⣿⣿⣿⣿⣿⣿⣿⣿⣿⣿⣇⢕⡜⣽⡝⢝⢕⢑⢅⢕⢕⢹⣿⣿⣿⣿⣿⣿⣿⣿⣿⣿⠀⠀⠀⠀⠀⠀⠀⠀⠀⠀⠀⠀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⠀⠀⠀⠀⠀⠀⠀⠀⠀⠀⠀⣿⣿⣿⣿⣿⣿⣿⣿⣿⣿⣿⣿⣿⣿⣿⣿⣿⣿⣿⣿⣿⣿⣿⣿⣿⣿⣿⣿⣿⣿⣿⣿⣿⣿⣿⣿⢟⢝⢕⢕⢕⠑⠁⢕⢕⢕⢕⢕⢻⣏⣿⣿⣿⣿⣿⣿⣿⣿⠀⠀⠀⠀⠀⠀⠀⠀⠀⠀⠀⠀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⠀⠀⠀⠀⠀⠀⠀⠀⠀⠀⠀⣿⣿⣿⣿⣿⣿⣿⣿⣿⣿⣿⣿⣿⣿⣿⣿⣿⣿⣿⣿⣿⣿⣿⣿⣿⣿⣿⣿⣿⣿⣿⣿⣿⣿⣿⣿⢇⢣⢕⢕⢕⠀⢄⢕⢕⢕⢕⢕⢕⢹⣿⣿⣿⣿⣿⣿⣿⣿⠀⠀⠀⠀⠀⠀⠀⠀⠀⠀⠀⠀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⠀⠀⠀⠀⠀⠀⠀⠀⠀⠀⠀⣿⣿⣿⣿⣿⣿⣿⣿⣿⣿⣿⣿⣿⣿⣿⣿⣿⣿⣿⣿⣿⣿⣿⣿⣿⣿⣿⣿⣿⣿⣿⣿⣿⣿⣿⣿⢇⢕⢕⢕⢄⢔⢕⢕⢕⢕⢕⢕⢕⢕⢜⢻⣿⣿⣿⣿⣿⣿⠀⠀⠀⠀⠀⠀⠀⠀⠀⠀⠀⠀</a:t>
            </a:r>
            <a:br/>
            <a:r>
              <a:t>⠀⠀⠀⠀⠀⠀⠀⠀⠀⠀⠀⣿⣿⣿⣿⣿⣿⣿⣿⣿⣿⣿⣿⣿⣿⣿⣿⣿⣿⣿⣿⣿⣿⣿⣿⣿⣿⣿⣿⣿⣿⣿⣿⣿⡏⢕⢝⢱⢕⢕⢕⢅⢕⢕⢕⢕⢕⢕⢕⢕⢳⣵⣱⡜⢿⣿⣿⣿⣿⠀⠀⠀⠀⠀⠀⠀⠀⠀⠀⠀⠀</a:t>
            </a:r>
            <a:br/>
            <a:r>
              <a:t>⠀⠀⠀⠀⠀⠀⠀⠀⠀⠀⠀⣿⣿⣿⣿⣿⣿⣿⣿⣿⣿⣿⣿⣿⣿⣿⣿⣿⣿⣿⣿⣿⣿⣿⣿⣿⣿⣿⣿⣿⣿⣿⣿⣿⢇⢕⢕⢱⢕⢕⢔⢕⢕⢕⢕⢕⢕⢕⢕⢕⢕⢝⢿⣷⣧⡽⢿⣿⣿⠀⠀⠀⠀⠀⠀⠀⠀⠀⠀⠀⠀</a:t>
            </a:r>
            <a:br/>
            <a:r>
              <a:t>⠀⠀⠀⠀⠀⠀⠀⠀⠀⠀⠀⣿⣿⣿⣿⣿⣿⣿⣿⣿⣿⣿⣿⣿⣿⣿⣿⣿⣿⣿⣿⣿⣿⣿⣿⣿⣿⣿⣿⣿⣿⣿⣿⡟⢕⢕⣕⢕⢕⢕⢕⢕⢕⢕⢕⢱⢕⢕⢕⢕⢕⢳⣕⢝⢻⣿⣿⣿⣿⠀⠀⠀⠀⠀⠀⠀⠀⠀⠀⠀⠀</a:t>
            </a:r>
            <a:br/>
            <a:r>
              <a:t>⠀⠀⠀⠀⠀⠀⠀⠀⠀⠀⠀⣿⣿⣿⣿⣿⣿⣿⣿⣿⣿⣿⣿⣿⣿⣿⣿⣿⣿⣿⣿⣿⣿⣿⣿⣿⣿⣿⣿⣿⣿⣿⣿⢏⢕⢜⢕⢕⢕⢕⢕⠑⠑⠕⢕⢕⢹⢧⢕⢕⢕⢕⢝⢷⣽⡇⢿⣿⣿⠀⠀⠀⠀⠀⠀⠀⠀⠀⠀⠀⠀</a:t>
            </a:r>
            <a:br/>
            <a:r>
              <a:t>⠀⠀⠀⠀⠀⠀⠀⠀⠀⠀⠀⣿⣿⣿⣿⣿⣿⣿⣿⣿⣿⣿⣿⣿⣿⣿⣿⣿⣿⣿⣿⣿⣿⣿⣿⣿⣿⣿⣿⣿⣿⣿⢇⢕⢕⣿⢕⢕⢕⢕⢕⢕⢅⢄⢑⠑⠕⢕⢜⢕⢕⢕⢕⢳⢷⣽⣻⣾⣿⠀⠀⠀⠀⠀⠀⠀⠀⠀⠀⠀⠀</a:t>
            </a:r>
            <a:br/>
            <a:r>
              <a:t>⠀⠀⠀⠀⠀⠀⠀⠀⠀⠀⠀⠛⠛⠛⠛⠛⠛⠛⠛⠛⠛⠛⠛⠛⠛⠛⠛⠛⠛⠛⠛⠛⠛⠛⠛⠛⠛⠛⠛⠛⠛⠓⠓⠓⠚⠑⠑⠑⠑⠑⠑⠑⠑⠑⠑⠑⠑⠑⠑⠑⠑⠑⠑⠓⠓⠘⠛⠛⠛⠀⠀⠀⠀⠀⠀⠀⠀⠀⠀⠀⠀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⠀⠀⠀⠀⠀⠀⠀⠀⠀⠀⠀⣿⣿⣿⣿⣿⣿⣿⣿⣿⣿⣿⣿⣿⣿⣿⣿⣿⣿⣿⣿⢟⢟⢟⢟⢟⢏⢝⣽⣿⡿⢟⢿⣿⣿⣿⣿⣿⣿⣿⣿⡟⣿⣿⣿⣿⣿⣿⣿⣿⣿⣿⣿⣿⣿⣿⣿⣿⣿⠀⠀⠀⠀⠀⠀⠀⠀⠀⠀⠀⠀</a:t>
            </a:r>
            <a:br/>
            <a:r>
              <a:t>⠀⠀⠀⠀⠀⠀⠀⠀⠀⠀⠀⣿⣿⣿⣿⣿⣿⣿⣿⣿⣿⣿⣿⣿⣿⣿⣿⣿⣿⣿⢧⢇⢕⢕⣕⢕⢝⢜⢿⢏⢝⢻⢇⢜⢝⢻⣿⣿⣿⣿⣿⣿⣞⢻⣿⣿⣿⣿⣿⣿⣿⣿⣿⣿⣿⣿⣿⣿⣿⠀⠀⠀⠀⠀⠀⠀⠀⠀⠀⠀⠀</a:t>
            </a:r>
            <a:br/>
            <a:r>
              <a:t>⠀⠀⠀⠀⠀⠀⠀⠀⠀⠀⠀⣿⣿⣿⣿⣿⣿⣿⣿⣿⣿⣿⣿⣿⣿⣿⣿⣿⣿⣿⡎⣵⣿⣿⣿⡇⢕⣼⢇⢕⣱⣵⣕⢕⢕⢕⢸⣿⣿⣿⣿⣿⣿⣿⣿⣿⣿⣿⣿⣿⣿⣿⣿⣿⣿⣿⣿⣿⣿⠀⠀⠀⠀⠀⠀⠀⠀⠀⠀⠀⠀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⠀⠀⠀⠀⠀⠀⠀⠀⠀⠀⠀⣿⣿⣿⣿⣿⣿⣿⣿⣿⣿⣿⣿⣿⣿⣿⣿⣿⣿⣿⣏⣿⣯⣹⣿⣿⣧⣕⣕⢳⣻⢿⢟⢕⢕⢕⢕⢹⣿⣿⣿⣿⣿⣿⣿⣿⣿⣿⣿⣿⣿⣿⣿⣿⣿⣿⣿⣿⣿⠀⠀⠀⠀⠀⠀⠀⠀⠀⠀⠀⠀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⠀⠀⠀⠀⠀⠀⠀⠀⠀⠀⠀⣿⣿⣿⣿⣿⣿⣿⣿⣿⣿⣿⣿⣿⣿⣿⣿⣿⣿⣿⣿⣿⣿⣿⣿⣿⣿⣿⣿⣿⣷⣵⢕⢕⢕⢕⢕⢕⢟⣿⣿⣿⣿⣿⣿⣿⣿⣿⣿⣿⣿⣿⣿⣿⣿⣿⣿⣿⣿⠀⠀⠀⠀⠀⠀⠀⠀⠀⠀⠀⠀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⠀⠀⠀⠀⠀⠀⠀⠀⠀⠀⠀⣿⣿⣿⣿⣿⣿⣿⣿⣿⣿⣿⣿⣿⣿⣿⣿⣿⣿⣿⣿⣿⣿⣿⣿⣿⣿⣿⣿⣿⣿⣿⢇⢕⢕⢕⢕⢕⢕⢜⣿⣿⣿⣿⣿⣿⣿⣿⣿⣿⣿⣯⣽⣟⣿⣿⣿⣿⣿⠀⠀⠀⠀⠀⠀⠀⠀⠀⠀⠀⠀</a:t>
            </a:r>
            <a:br/>
            <a:r>
              <a:t>⠀⠀⠀⠀⠀⠀⠀⠀⠀⠀⠀⣿⣿⣿⣿⣿⣿⣿⣿⣿⣿⣿⣿⣿⣿⣿⣿⣿⣿⣿⣿⣿⣿⣿⣿⣿⣿⣿⣿⡿⣟⡕⢕⢕⢕⢕⢕⢕⢕⢕⢜⢻⣿⣿⣿⣿⣿⣿⣿⣿⣿⣿⣿⣿⣿⣿⣿⣿⣿⠀⠀⠀⠀⠀⠀⠀⠀⠀⠀⠀⠀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⠀⠀⠀⠀⠀⠀⠀⠀⠀⠀⠀⣿⣿⣿⣿⣿⣿⣿⣿⣿⣿⣿⣿⣿⣿⣿⣿⣿⣿⣿⣿⣿⣿⣿⣿⣿⣿⣿⣿⣷⣿⣿⣿⣿⡧⢕⢕⢷⢇⢗⢕⢕⢜⢹⢿⣿⣿⣿⣿⣿⣿⣿⣿⣿⣿⣿⣿⣿⣿⠀⠀⠀⠀⠀⠀⠀⠀⠀⠀⠀⠀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⠀⠀⠀⠀⠀⠀⠀⠀⠀⠀⠀⣿⣿⣿⣿⣿⣿⣿⣿⣿⣿⣿⣿⣿⣿⣿⣿⣿⣿⣿⣿⣿⣿⣿⣿⣿⣿⣿⣿⣿⣿⣿⣿⣿⡯⢕⢕⢕⢝⢕⠕⢁⠕⢕⢜⢟⢻⣿⣿⣿⣿⣿⣿⣿⣿⣿⣿⣿⣿⠀⠀⠀⠀⠀⠀⠀⠀⠀⠀⠀⠀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⠀⠀⠀⠀⠀⠀⠀⠀⠀⠀⠀⣿⣿⣿⣿⣿⣿⣿⣿⣿⣿⣿⣿⣿⣿⣿⣿⣿⣿⣿⣿⣿⣿⣿⣿⣿⣿⣿⣿⣿⣿⣿⣿⣿⢗⢕⢕⢕⢕⠕⠅⠀⢀⢕⢕⢕⢕⢸⢽⢟⣿⣿⣿⣿⣿⣿⣿⣿⣿⠀⠀⠀⠀⠀⠀⠀⠀⠀⠀⠀⠀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⠀⠀⠀⠀⠀⠀⠀⠀⠀⠀⠀⣿⣿⣿⣿⣿⣿⣿⣿⣿⣿⣿⣿⣿⣿⣿⣿⣿⣿⣿⣿⣿⣿⣿⣿⣿⣿⣿⣿⣿⣿⣿⣿⣿⡏⢕⢕⢕⢕⢕⢕⠀⠔⢕⢕⢕⢕⢕⢕⢕⢜⢝⢿⣿⣻⣿⣿⣿⣿⠀⠀⠀⠀⠀⠀⠀⠀⠀⠀⠀⠀</a:t>
            </a:r>
            <a:br/>
            <a:r>
              <a:t>⠀⠀⠀⠀⠀⠀⠀⠀⠀⠀⠀⣿⣿⣿⣿⣿⣿⣿⣿⣿⣿⣿⣿⣿⣿⣿⣿⣿⣿⣿⣿⣿⣿⣿⣿⣿⣿⣿⣿⣿⣿⣿⡿⢕⡇⢕⢕⢕⢕⢕⢕⢕⢄⢕⢕⢕⢕⢕⢕⢕⢕⢕⢕⢝⢷⣷⣿⣿⣿⠀⠀⠀⠀⠀⠀⠀⠀⠀⠀⠀⠀</a:t>
            </a:r>
            <a:br/>
            <a:r>
              <a:t>⠀⠀⠀⠀⠀⠀⠀⠀⠀⠀⠀⣿⣿⣿⣿⣿⣿⣿⣿⣿⣿⣿⣿⣿⣿⣿⣿⣿⣿⣿⣿⣿⣿⣿⣿⣿⣿⣿⣿⣿⣿⣿⢕⢕⢕⢕⢕⢕⢕⢕⢕⢕⢕⢕⢕⢕⢕⢕⢕⢕⢕⢕⢕⡕⡕⢝⣿⣿⣿⠀⠀⠀⠀⠀⠀⠀⠀⠀⠀⠀⠀</a:t>
            </a:r>
            <a:br/>
            <a:r>
              <a:t>⠀⠀⠀⠀⠀⠀⠀⠀⠀⠀⠀⣿⣿⣿⣿⣿⣿⣿⣿⣿⣿⣿⣿⣿⣿⣿⣿⣿⣿⣿⣿⣿⣿⣿⣿⣿⣿⣿⣿⣿⣿⢇⢕⢕⢕⢕⢕⢕⢕⢕⡕⢕⢕⢕⢕⢕⢕⢕⢕⢕⢕⢕⢝⢻⣷⣵⣜⣝⢻⠀⠀⠀⠀⠀⠀⠀⠀⠀⠀⠀⠀</a:t>
            </a:r>
            <a:br/>
            <a:r>
              <a:t>⠀⠀⠀⠀⠀⠀⠀⠀⠀⠀⠀⣿⣿⣿⣿⣿⣿⣿⣿⣿⣿⣿⣿⣿⣿⣿⣟⣿⣿⣿⣿⣿⣿⣿⣿⣿⣿⣿⣿⣿⢇⢕⢕⢕⢕⢕⢕⢕⢕⢄⠁⢕⢕⢕⢕⢕⢕⢕⢕⢕⢕⢕⢕⢕⢻⣿⣿⣿⣿⠀⠀⠀⠀⠀⠀⠀⠀⠀⠀⠀⠀</a:t>
            </a:r>
            <a:br/>
            <a:r>
              <a:t>⠀⠀⠀⠀⠀⠀⠀⠀⠀⠀⠀⣿⣿⣿⣿⣿⣿⣿⣿⣿⣿⣿⣿⣿⣿⣿⣿⣿⣿⣿⣿⣿⣿⣿⣿⣿⣿⣿⣿⡿⣱⣧⣕⢕⢕⢕⢕⢕⢕⢕⢄⢕⢕⢕⢕⢕⢕⢕⢕⢕⢕⢵⣕⡱⣸⣿⢟⣿⣿⠀⠀⠀⠀⠀⠀⠀⠀⠀⠀⠀⠀</a:t>
            </a:r>
            <a:br/>
            <a:r>
              <a:t>⠀⠀⠀⠀⠀⠀⠀⠀⠀⠀⠀⠛⠛⠛⠛⠛⠛⠛⠛⠛⠛⠛⠛⠛⠛⠛⠛⠛⠛⠛⠛⠛⠛⠛⠛⠛⠛⠛⠛⠛⠛⠛⠋⠑⠑⠑⠑⠑⠑⠑⠑⠑⠑⠑⠑⠑⠑⠑⠑⠑⠑⠑⠙⠛⠛⠛⠓⠚⠛⠀⠀⠀⠀⠀⠀⠀⠀⠀⠀⠀⠀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⠀⠀⠀⠀⠀⠀⠀⠀⠀⠀⠀⣿⣿⣿⣿⣿⣿⣿⣿⣿⣿⣿⣿⣿⣿⣿⣿⣿⣿⣿⢿⢟⢝⢝⢟⢿⢿⣿⣿⣿⣿⣿⣿⣿⣿⣿⣿⣿⣿⣿⣿⣿⣿⣿⣿⣿⣿⣿⣿⣿⣿⣿⣿⣿⣿⣿⣿⣿⣿⠀⠀⠀⠀⠀⠀⠀⠀⠀⠀⠀⠀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⠀⠀⠀⠀⠀⠀⠀⠀⠀⠀⠀⣿⣿⣿⣿⣿⣿⣿⣿⣿⣿⣿⣿⣿⣿⣿⣿⣿⡿⣕⡕⠕⢕⢕⢕⢕⢕⢝⢻⣿⣿⣿⣿⣿⣿⣿⣿⣿⣿⣿⣿⣿⣿⣿⣿⣿⣿⣿⣿⣿⣿⣿⣿⣿⣿⣿⣿⣿⣿⠀⠀⠀⠀⠀⠀⠀⠀⠀⠀⠀⠀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⠀⠀⠀⠀⠀⠀⠀⠀⠀⠀⠀⣿⣿⣿⣿⣿⣿⣿⣿⣿⣿⣿⣿⣿⣿⣿⣿⣿⣿⣿⣷⢔⢕⢕⣱⣵⣵⡕⢕⢜⣿⣿⣿⣿⣿⣿⣿⣿⣿⣿⣿⣿⣿⣿⣿⣿⣿⣿⣿⣿⣿⣿⣿⣿⣿⣿⣿⣿⣿⠀⠀⠀⠀⠀⠀⠀⠀⠀⠀⠀⠀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⠀⠀⠀⠀⠀⠀⠀⠀⠀⠀⠀⣿⣿⣿⣿⣿⣿⣿⣿⣿⣿⣿⣿⣿⣿⣿⣿⣿⣝⣿⣿⣕⢕⢵⣿⣿⢿⢟⢇⢕⣿⣿⣿⣿⣿⣿⣿⣿⣿⣿⣿⣿⣿⣿⣿⣿⣿⣿⣿⣿⣿⣿⣿⣿⣿⣿⣿⣿⣿⠀⠀⠀⠀⠀⠀⠀⠀⠀⠀⠀⠀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⠀⠀⠀⠀⠀⠀⠀⠀⠀⠀⠀⣿⣿⣿⣿⣿⣿⣿⣿⣿⣿⣿⣿⣿⣿⣿⣿⣿⣿⣿⣿⣿⣿⣷⣮⣏⢕⢕⢕⢜⣿⣿⣿⣿⣿⣿⣿⣿⣿⣿⣿⣿⣿⣿⣿⣿⣿⣿⣿⣿⣿⣿⣿⣿⣿⣿⣿⣿⣿⠀⠀⠀⠀⠀⠀⠀⠀⠀⠀⠀⠀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⠀⠀⠀⠀⠀⠀⠀⠀⠀⠀⠀⣿⣿⣿⣿⣿⣿⣿⣿⣿⣿⣿⣿⣿⣿⣿⣿⣿⣿⣿⣿⣿⣿⣿⣿⣿⣷⢕⢕⢕⣿⣿⣿⣿⣿⣿⣿⣿⣿⣿⣿⣿⣿⣿⣿⣿⣿⣿⣿⣿⣿⣿⣿⣿⣿⣿⣿⣿⣿⠀⠀⠀⠀⠀⠀⠀⠀⠀⠀⠀⠀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⠀⠀⠀⠀⠀⠀⠀⠀⠀⠀⠀⣿⣿⣿⣿⣿⣿⣿⣿⣿⣿⣿⣿⣿⣿⣿⣿⣿⣿⣿⣿⣿⣿⣿⣿⣇⡽⣵⣵⣿⣿⣿⣿⣿⣿⣿⣿⣿⣿⣿⣿⣿⣿⣿⣷⣧⣏⢿⣿⣿⣿⣿⣿⣿⣿⣿⣿⣿⣿⠀⠀⠀⠀⠀⠀⠀⠀⠀⠀⠀⠀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⠀⠀⠀⠀⠀⠀⠀⠀⠀⠀⠀⣿⣿⣿⣿⣿⣿⣿⣿⣿⣿⣿⣿⣿⣿⣿⣿⣿⣿⣿⣿⣿⣿⣿⣿⣿⣿⣿⡿⣿⣿⣿⣿⣿⣿⣿⣿⣿⣿⣿⣿⡟⢿⣿⣿⣿⣿⣿⣿⣿⣿⣿⣿⣿⣿⣿⣿⣿⣿⠀⠀⠀⠀⠀⠀⠀⠀⠀⠀⠀⠀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⠀⠀⠀⠀⠀⠀⠀⠀⠀⠀⠀⣿⣿⣿⣿⣿⣿⣿⣿⣿⣿⣿⣿⣿⣿⣿⣿⣿⣿⣿⣿⣿⣿⣿⣿⣿⣿⣿⣿⢿⣿⣿⣿⣿⣿⣟⢻⣿⣿⣿⣿⣷⣕⢕⢝⢟⢟⢻⢿⢿⢿⢿⣿⣿⣿⣿⣿⣿⣿⠀⠀⠀⠀⠀⠀⠀⠀⠀⠀⠀⠀</a:t>
            </a:r>
            <a:br/>
            <a:r>
              <a:t>⠀⠀⠀⠀⠀⠀⠀⠀⠀⠀⠀⣿⣿⣿⣿⣿⣿⣿⣿⣿⣿⣿⣿⣿⣿⣿⣿⣿⣿⣿⣿⣿⣿⣿⣿⣿⣿⣿⣯⡿⢝⢿⢿⡿⢿⢏⢕⢻⣿⣿⣿⣿⣿⡇⢕⢕⢕⢕⢕⢕⢕⢕⢝⢝⢻⢿⣿⣿⣿⠀⠀⠀⠀⠀⠀⠀⠀⠀⠀⠀⠀</a:t>
            </a:r>
            <a:br/>
            <a:r>
              <a:t>⠀⠀⠀⠀⠀⠀⠀⠀⠀⠀⠀⣿⣿⣿⣿⣿⣿⣿⣿⣿⣿⣿⣿⣿⣿⣿⣿⣿⣿⣿⣿⣿⣿⣿⣿⣽⣿⣿⣿⢕⢕⢕⢕⢕⢕⢕⢕⢕⢜⢿⣿⣿⣿⣿⣧⣕⡕⢕⣕⢕⣕⣕⢵⣵⣵⣱⣜⣿⣿⠀⠀⠀⠀⠀⠀⠀⠀⠀⠀⠀⠀</a:t>
            </a:r>
            <a:br/>
            <a:r>
              <a:t>⠀⠀⠀⠀⠀⠀⠀⠀⠀⠀⠀⣿⣿⣿⣿⣿⣿⣿⣿⣿⣿⣿⣿⣿⣿⣿⣿⣿⣿⣿⣿⣿⣿⣿⣿⣿⣿⣻⡷⢕⢕⢕⢕⡕⢕⢕⢕⢕⢕⢕⢜⣿⣿⣿⣿⣿⣿⢟⢟⢝⢏⢕⢕⢻⣿⣿⣿⣿⣿⠀⠀⠀⠀⠀⠀⠀⠀⠀⠀⠀⠀</a:t>
            </a:r>
            <a:br/>
            <a:r>
              <a:t>⠀⠀⠀⠀⠀⠀⠀⠀⠀⠀⠀⣿⣿⣿⣿⣿⣿⣿⣿⣿⣿⣿⣿⣿⣿⣿⣿⣿⣿⣿⣿⣿⣿⣿⣿⣿⣿⣮⡕⢕⢕⢕⣿⣿⡇⢕⢕⢕⢕⢕⢸⣿⣿⣿⣿⣿⣿⣿⣵⡕⢕⢜⢸⣷⣎⡝⣿⣿⣿⠀⠀⠀⠀⠀⠀⠀⠀⠀⠀⠀⠀</a:t>
            </a:r>
            <a:br/>
            <a:r>
              <a:t>⠀⠀⠀⠀⠀⠀⠀⠀⠀⠀⠀⣿⣿⣿⣿⣿⣿⣿⣿⣿⣿⣿⣿⣿⣿⣿⣿⣿⣿⣿⣿⣿⣿⣿⣿⣿⣿⣿⡿⢕⢕⢱⣿⣿⣧⡕⢕⢕⢕⢕⢕⣿⣿⣿⣿⣿⣿⣿⣿⣿⣧⣵⣱⣿⣿⣿⣿⣿⣿⠀⠀⠀⠀⠀⠀⠀⠀⠀⠀⠀⠀</a:t>
            </a:r>
            <a:br/>
            <a:r>
              <a:t>⠀⠀⠀⠀⠀⠀⠀⠀⠀⠀⠀⠛⠛⠛⠛⠛⠛⠛⠛⠛⠛⠛⠛⠛⠛⠛⠛⠛⠛⠛⠛⠛⠛⠛⠛⠛⠛⠛⠑⠑⠑⠃⠛⠛⠛⠛⠛⠃⠑⠑⠑⠙⠛⠛⠛⠛⠛⠛⠛⠛⠛⠛⠛⠛⠛⠛⠛⠛⠛⠀⠀⠀⠀⠀⠀⠀⠀⠀⠀⠀⠀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⠀⠀⠀⠀⠀⠀⠀⠀⠀⠀⠀⣿⣿⣿⣿⣿⣿⣿⣿⣿⣿⣿⣿⣿⣿⣿⣿⣿⡏⢝⢕⢕⢝⢝⢻⢿⣿⣿⣿⣿⣿⣿⣿⣿⣿⣿⣿⣿⣿⣿⣿⣿⣿⣿⣿⣿⣿⣿⣿⣿⣿⣿⣿⣿⣿⣿⣿⣿⣿⠀⠀⠀⠀⠀⠀⠀⠀⠀⠀⠀⠀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⠀⠀⠀⠀⠀⠀⠀⠀⠀⠀⠀⣿⣿⣿⣿⣿⣿⣿⣿⣿⣿⣿⣿⣿⣿⣿⣿⣿⣧⢕⢕⢕⢕⢕⡕⢕⢻⢿⣿⣿⣿⣿⣿⣿⣿⣿⣿⣿⣿⣿⣿⣿⣿⣿⣿⣿⣿⣿⣿⣿⣿⣿⣿⣿⣿⣿⣿⣿⣿⠀⠀⠀⠀⠀⠀⠀⠀⠀⠀⠀⠀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⠀⠀⠀⠀⠀⠀⠀⠀⠀⠀⠀⣿⣿⣿⣿⣿⣿⣿⣿⣿⣿⣿⣿⣿⣿⣿⣿⣿⣿⡇⢕⣕⣿⣿⣿⣷⣗⢸⣿⣿⣿⣿⣿⣿⣿⣿⣿⣿⣿⣿⣿⣿⣿⣿⣿⣿⣿⣿⣿⣿⣿⣿⣿⣿⣿⣿⣿⣿⣿⠀⠀⠀⠀⠀⠀⠀⠀⠀⠀⠀⠀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⠀⠀⠀⠀⠀⠀⠀⠀⠀⠀⠀⣿⣿⣿⣿⣿⣿⣿⣿⣿⣿⣿⣿⣿⣿⣿⣷⣿⣿⣷⣕⡟⢿⡿⡿⢿⣷⣿⣿⣿⣿⣿⣿⣿⣿⣿⣿⣿⣿⣿⣿⣿⣿⣿⣿⣿⣿⣿⣿⣿⣿⣿⣿⣿⣿⣿⣿⣿⣿⠀⠀⠀⠀⠀⠀⠀⠀⠀⠀⠀⠀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⠀⠀⠀⠀⠀⠀⠀⠀⠀⠀⠀⣿⣿⣿⣿⣿⣿⣿⣿⣿⣿⣿⣿⣿⣿⣿⣿⣿⣿⣿⣿⣿⣷⣧⡕⢕⢏⣽⣿⣿⣿⣿⣿⣿⣿⣿⣿⣿⣿⣿⣿⣿⣿⣿⣿⣿⣿⣿⣿⣿⣿⣿⣿⣿⣿⣿⣿⣿⣿⠀⠀⠀⠀⠀⠀⠀⠀⠀⠀⠀⠀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⠀⠀⠀⠀⠀⠀⠀⠀⠀⠀⠀⣿⣿⣿⣿⣿⣿⣿⣿⣿⣿⣿⣿⣿⣿⣿⣿⣿⣿⣿⣿⣿⣿⣿⣿⣇⢱⣿⣿⣿⣿⣿⣿⣿⣿⣿⣿⣿⣿⣿⣿⣿⣿⣿⣿⣿⣿⣿⣿⣿⣿⣿⣿⣿⣿⣿⣿⣿⣿⠀⠀⠀⠀⠀⠀⠀⠀⠀⠀⠀⠀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⠀⠀⠀⠀⠀⠀⠀⠀⠀⠀⠀⣿⣿⣿⣿⣿⣿⣿⣿⣿⣿⣿⣿⣿⣿⣿⣿⣿⣿⣿⣿⣿⣿⣿⣻⣧⣿⣿⣿⣿⣿⣿⣿⣿⣿⣿⣿⣿⣿⣿⣿⣿⣿⣿⣿⣿⣿⣿⣿⣿⣿⣿⣿⣿⣿⣿⣿⣿⣿⠀⠀⠀⠀⠀⠀⠀⠀⠀⠀⠀⠀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⠀⠀⠀⠀⠀⠀⠀⠀⠀⠀⠀⣿⣿⣿⣿⣿⣿⣿⣿⣿⣿⣿⣿⣿⣿⣿⣿⣿⣿⣿⣿⣿⣿⣿⣿⣿⣿⣿⣏⣱⣿⣿⣿⣿⣿⣿⣿⣿⣿⣿⣿⣿⣿⣿⣿⣿⣿⣿⣿⣿⣿⣿⣿⣿⣿⣿⣿⣿⣿⠀⠀⠀⠀⠀⠀⠀⠀⠀⠀⠀⠀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⠀⠀⠀⠀⠀⠀⠀⠀⠀⠀⠀⣿⣿⣿⣿⣿⣿⣿⣿⣿⣿⣿⣿⣿⣿⣿⣿⣿⣿⣿⣿⣿⣿⣿⣿⣿⣿⣿⡯⣸⣿⣿⣿⣿⣿⣿⣿⣿⣿⣿⣿⣿⣿⣿⣿⣿⣿⣿⣿⣿⣿⣿⣿⣿⣿⣿⣿⣿⣿⠀⠀⠀⠀⠀⠀⠀⠀⠀⠀⠀⠀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⠀⠀⠀⠀⠀⠀⠀⠀⠀⠀⠀⣿⣿⣿⣿⣿⣿⣿⣿⣿⣿⣿⣿⣿⣿⣿⣿⣿⣿⣿⣿⣿⣿⣿⣿⣿⣿⣿⣿⢸⣿⣿⣿⣿⡿⢿⣿⣿⣿⣿⣿⣿⣿⣿⣿⣿⣿⣿⣿⣿⣿⣿⣿⣿⣿⣿⣿⣿⣿⠀⠀⠀⠀⠀⠀⠀⠀⠀⠀⠀⠀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⠀⠀⠀⠀⠀⠀⠀⠀⠀⠀⠀⣿⣿⣿⣿⣿⣿⣿⣿⣿⣿⣿⣿⣿⣿⣿⣿⣿⣿⣿⣿⣿⣿⣿⣿⣿⣿⡿⢟⣾⣿⣿⣿⣿⣇⢸⣿⣿⣿⣿⣿⣿⣿⡟⢻⣿⣿⣿⣿⣿⣿⣿⣿⣿⣿⣿⣿⣿⣿⠀⠀⠀⠀⠀⠀⠀⠀⠀⠀⠀⠀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⠀⠀⠀⠀⠀⠀⠀⠀⠀⠀⠀⣿⣿⣿⣿⣿⣿⣿⣿⣿⣿⣿⣿⣿⣿⣿⣿⣿⣿⣿⣿⣿⣿⣿⣿⣿⣿⣿⣾⣿⢏⣿⣿⣿⣿⣸⣿⣿⣿⣿⣿⣿⣿⣷⡕⢕⢝⢻⢿⣿⣿⣿⣿⣿⣿⣿⣿⣿⣿⠀⠀⠀⠀⠀⠀⠀⠀⠀⠀⠀⠀</a:t>
            </a:r>
            <a:br/>
            <a:r>
              <a:t>⠀⠀⠀⠀⠀⠀⠀⠀⠀⠀⠀⣿⣿⣿⣿⣿⣿⣿⣿⣿⣿⣿⣿⣿⣿⣿⣿⣿⣿⣟⣽⣿⣿⣿⣿⣿⣿⣿⣿⣿⣧⣹⣿⣿⣿⣿⣿⣿⣿⣿⣿⣿⣿⣿⣿⣷⣵⡕⢕⢝⢻⣿⣿⣿⣿⣿⣿⣿⣿⠀⠀⠀⠀⠀⠀⠀⠀⠀⠀⠀⠀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⠀⠀⠀⠀⠀⠀⠀⠀⠀⠀⠀⣿⣿⣿⣿⣿⣿⣿⣿⣿⣿⣿⣿⣿⣿⣿⣿⣿⣿⣿⣿⣿⣿⣿⣿⣿⣿⣿⣿⣿⣿⣿⣿⣿⣿⣿⣿⣿⣿⣿⣿⣿⣿⣿⣿⣿⣿⣿⣧⡕⢕⢜⢝⢻⣿⣿⣿⣿⣿⠀⠀⠀⠀⠀⠀⠀⠀⠀⠀⠀⠀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⠀⠀⠀⠀⠀⠀⠀⠀⠀⠀⠀⣿⣿⣿⣿⣿⣿⣿⣿⣿⣿⣿⣿⣿⣿⣿⣿⣿⣿⣿⣿⣿⣿⣿⣿⣿⣿⣿⣿⣿⣿⣿⣿⣿⣿⣿⣿⣿⣿⣿⣿⣿⣿⣿⣿⣿⣿⣿⣿⣿⣷⣇⡕⢕⢿⣿⣿⣿⣿⠀⠀⠀⠀⠀⠀⠀⠀⠀⠀⠀⠀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⠀⠀⠀⠀⠀⠀⠀⠀⠀⠀⠀⠛⠛⠛⠛⠛⠛⠛⠛⠛⠛⠛⠛⠛⠛⠛⠛⠛⠛⠛⠛⠛⠛⠛⠛⠛⠛⠛⠛⠛⠛⠛⠛⠛⠛⠛⠛⠛⠛⠛⠛⠛⠛⠛⠛⠛⠛⠛⠛⠛⠓⠛⠛⠓⠛⠛⠛⠛⠛⠀⠀⠀⠀⠀⠀⠀⠀⠀⠀⠀⠀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⠀⠀⠀⠀⠀⠀⠀⠀⠀⠀⠀⣿⣿⣿⣿⣿⣿⣿⣿⣿⣿⣿⣿⣿⣿⣿⣿⢏⢏⢕⢜⢝⢻⢿⣿⣿⣿⣿⣿⣿⣿⣿⣿⣿⣿⣿⣿⣿⣿⣿⣿⣿⣿⣿⣿⣿⣿⣿⣿⣿⣿⣿⣿⣿⣿⣿⣿⣿⣿⠀⠀⠀⠀⠀⠀⠀⠀⠀⠀⠀⠀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⠀⠀⠀⠀⠀⠀⠀⠀⠀⠀⠀⣿⣿⣿⣿⣿⣿⣿⣿⣿⣿⣿⣿⣿⣿⣿⣿⣇⠑⢕⢕⢕⢕⢕⢻⢿⣿⣿⣿⣿⣿⣿⣿⣿⣿⣿⣿⣿⣿⣿⣿⣿⣿⣿⣿⣿⣿⣿⣿⣿⣿⣿⣿⣿⣿⣿⣿⣿⣿⠀⠀⠀⠀⠀⠀⠀⠀⠀⠀⠀⠀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⠀⠀⠀⠀⠀⠀⠀⠀⠀⠀⠀⣿⣿⣿⣿⣿⣿⣿⣿⣿⣿⣿⣿⣿⣿⣿⣿⣿⢕⢕⣼⣿⣿⣷⡕⣼⣿⣿⣿⣿⣿⣿⣿⣿⣿⣿⣿⣿⣿⣿⣿⣿⣿⣿⣿⣿⣿⣿⣿⣿⣿⣿⣿⣿⣿⣿⣿⣿⣿⠀⠀⠀⠀⠀⠀⠀⠀⠀⠀⠀⠀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⠀⠀⠀⠀⠀⠀⠀⠀⠀⠀⠀⣿⣿⣿⣿⣿⣿⣿⣿⣿⣿⣿⣿⣿⣿⣾⣿⣿⣧⣿⣿⣿⣿⣿⣿⣿⣿⣿⣿⣿⣿⣿⣿⣿⣿⣿⣿⣿⣿⣿⣿⣿⣿⣿⣿⣿⣿⣿⣿⣿⣿⣿⣿⣿⣿⣿⣿⣿⣿⠀⠀⠀⠀⠀⠀⠀⠀⠀⠀⠀⠀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⠀⠀⠀⠀⠀⠀⠀⠀⠀⠀⠀⣿⣿⣿⣿⣿⣿⣿⣿⣿⣿⣿⣿⣿⣿⣿⣿⣿⣿⣿⣿⣿⣿⣿⣿⣿⣿⣿⣿⣿⣿⢝⢿⣿⣿⣿⣿⣿⣿⣿⣿⣿⣿⣿⣿⣿⣿⣿⣿⣿⣿⣿⣿⣿⣿⣿⣿⣿⣿⠀⠀⠀⠀⠀⠀⠀⠀⠀⠀⠀⠀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⠀⠀⠀⠀⠀⠀⠀⠀⠀⠀⠀⣿⣿⣿⣿⣿⣿⣿⣿⣿⣿⣿⣿⣿⣿⣿⣿⣿⣿⣿⣿⣿⣿⣿⣿⣿⣿⣿⣿⣿⣿⣼⣿⣿⣿⣿⣿⣿⣿⣿⣿⣿⣿⣿⣿⣿⣿⣿⣿⡿⣿⣿⣿⣿⣿⣿⣿⣿⣿⠀⠀⠀⠀⠀⠀⠀⠀⠀⠀⠀⠀</a:t>
            </a:r>
            <a:br/>
            <a:r>
              <a:t>⠀⠀⠀⠀⠀⠀⠀⠀⠀⠀⠀⣿⣿⣿⣿⣿⣿⣿⣿⣿⣿⣿⣿⣿⣿⣿⣿⣿⣿⣿⣿⣿⣿⣿⣿⣿⣿⣿⣿⣿⡟⢻⣿⣿⣿⣿⣿⣿⣿⣿⣿⣿⣿⣿⣿⣿⣿⣿⣿⣿⣿⣿⣿⣿⣿⣿⣿⣿⣿⠀⠀⠀⠀⠀⠀⠀⠀⠀⠀⠀⠀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⠀⠀⠀⠀⠀⠀⠀⠀⠀⠀⠀⣿⣿⣿⣿⣿⣿⣿⣿⣿⣿⣿⣿⣿⣿⣿⣿⣿⣿⣿⣿⣿⣿⣿⣿⣿⣿⣿⡿⣟⢻⣿⣿⣿⣿⣿⣿⣿⣿⣿⣿⣿⣿⣿⣿⣿⣿⣿⣿⣿⣿⣿⣿⣿⣿⣿⣿⣿⣿⠀⠀⠀⠀⠀⠀⠀⠀⠀⠀⠀⠀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⠀⠀⠀⠀⠀⠀⠀⠀⠀⠀⠀⣿⣿⣿⣿⣿⣿⣿⣿⣿⣿⣿⣿⣿⣿⣿⣿⣿⣿⣿⣿⣿⣿⣿⣿⣿⣿⣿⣿⣿⣿⣿⣿⣿⣿⣿⣿⣿⣿⣿⣿⣿⣿⣿⣿⣿⢝⢻⣿⣿⣿⣿⣿⣿⣿⣿⣿⣿⣿⠀⠀⠀⠀⠀⠀⠀⠀⠀⠀⠀⠀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⠀⠀⠀⠀⠀⠀⠀⠀⠀⠀⠀⠛⠛⠛⠛⠛⠛⠛⠛⠛⠛⠛⠛⠛⠛⠛⠛⠛⠛⠛⠛⠛⠛⠛⠛⠛⠛⠛⠛⠛⠛⠛⠛⠛⠛⠛⠛⠛⠛⠛⠛⠛⠛⠛⠛⠛⠓⠑⠛⠛⠛⠛⠛⠛⠛⠛⠛⠛⠛⠀⠀⠀⠀⠀⠀⠀⠀⠀⠀⠀⠀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⠀⠀⠀⠀⠀⠀⠀⠀⠀⠀⠀⣿⣿⣿⣿⣿⣿⣿⣿⣿⣿⣿⣿⣿⣿⣿⣿⣿⣿⣿⣿⣿⣿⣿⣿⣿⣿⣿⣟⢏⢝⢝⢝⢝⢿⣿⣿⣿⣿⣿⣿⣿⣿⣿⣿⣿⣿⣿⣿⣿⣿⣿⣿⣿⣿⣿⣿⣿⣿⠀⠀⠀⠀⠀⠀⠀⠀⠀⠀⠀⠀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⠀⠀⠀⠀⠀⠀⠀⠀⠀⠀⠀⣿⣿⣿⣿⣿⣿⣿⣿⣿⣿⣿⣿⣿⣿⣿⣿⣿⣿⣿⣿⣿⣿⣿⣿⣿⣿⡿⣧⣵⣵⣕⣕⣕⢜⣿⣿⣿⣿⣿⣿⣿⣿⣿⣿⣿⣿⣿⣿⣿⣿⣿⣿⣿⣿⣿⣿⣿⣿⠀⠀⠀⠀⠀⠀⠀⠀⠀⠀⠀⠀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⠀⠀⠀⠀⠀⠀⠀⠀⠀⠀⠀⣿⣿⣿⣿⣿⣿⣿⣿⣿⣿⣿⣿⣿⣿⣿⣿⣿⣿⣿⣿⣿⣿⣿⣿⣿⣿⣱⣿⡿⢿⣿⣿⣿⡕⣿⣿⣿⣿⣿⣿⣿⣿⣿⣿⣿⣿⣿⣿⣿⣿⣿⣿⣿⣿⣿⣿⣿⣿⠀⠀⠀⠀⠀⠀⠀⠀⠀⠀⠀⠀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⠀⠀⠀⠀⠀⠀⠀⠀⠀⠀⠀⣿⣿⣿⣿⣿⣿⣿⣿⣿⣿⣿⣿⣿⣿⣿⣿⣿⣿⣿⣿⣿⣿⣿⣿⣿⣿⣿⣿⣿⣿⣿⣾⣿⣼⣿⣿⣿⣿⣿⣿⣿⣿⣿⣿⣿⣿⣿⣿⣿⣿⣿⣿⣿⣿⣿⣿⣿⣿⠀⠀⠀⠀⠀⠀⠀⠀⠀⠀⠀⠀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⠀⠀⠀⠀⠀⠀⠀⠀⠀⠀⠀⣿⣿⣿⣿⣿⣿⣿⣿⣿⣿⣿⣿⣿⣿⣿⣿⣿⣿⣿⣿⣿⣿⣿⣿⣿⣿⢿⣿⣿⣿⣿⣿⢝⢿⣿⣿⣿⣿⣿⣿⣿⣿⣿⣿⣿⣿⣿⣿⣿⣿⣿⣿⣿⣿⣿⣿⣿⣿⠀⠀⠀⠀⠀⠀⠀⠀⠀⠀⠀⠀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⠀⠀⠀⠀⠀⠀⠀⠀⠀⠀⠀⣿⣿⣿⣿⣿⣿⣿⣿⣿⣿⣿⣿⣿⣿⣿⣿⣿⣿⣿⣿⡿⢟⢏⢕⢹⣿⣿⣿⣿⣿⣿⡿⢕⢕⠕⢝⢟⢻⢿⣿⣿⣿⣿⣿⣿⣿⣿⣿⣿⣿⣿⣿⣿⣿⣿⣿⣿⣿⠀⠀⠀⠀⠀⠀⠀⠀⠀⠀⠀⠀</a:t>
            </a:r>
            <a:br/>
            <a:r>
              <a:t>⠀⠀⠀⠀⠀⠀⠀⠀⠀⠀⠀⣿⣿⣿⣿⣿⣿⣿⣿⣿⣿⣿⣿⣿⣿⣿⣿⣿⣿⡏⢕⢕⢕⢕⠐⢘⢻⢟⣇⣻⢿⢟⢕⢕⢕⠀⢔⢕⢔⢕⢜⢿⣿⣿⣿⣿⣿⣿⣿⣿⣿⣿⣿⣿⣿⣿⣿⣿⣿⠀⠀⠀⠀⠀⠀⠀⠀⠀⠀⠀⠀</a:t>
            </a:r>
            <a:br/>
            <a:r>
              <a:t>⠀⠀⠀⠀⠀⠀⠀⠀⠀⠀⠀⣿⣿⣿⣿⣿⣿⣿⣿⣿⣿⣿⣿⣿⣿⣿⣿⣿⣿⢇⢕⠕⠕⢔⠁⠐⢸⢽⢾⣗⣫⢕⢕⢕⢕⢕⠕⠀⢕⠑⢕⢸⣿⣿⣿⣿⣿⣿⣿⣿⣿⣿⣿⣿⣿⣿⣿⣿⣿⠀⠀⠀⠀⠀⠀⠀⠀⠀⠀⠀⠀</a:t>
            </a:r>
            <a:br/>
            <a:r>
              <a:t>⠀⠀⠀⠀⠀⠀⠀⠀⠀⠀⠀⣿⣿⣿⣿⣿⣿⣿⣿⣿⣿⣿⣿⣿⣿⣿⣿⣿⣿⢕⠁⠀⠀⠁⠀⠀⢕⣫⢽⡷⡗⢕⢕⢕⢕⠀⠀⠀⠕⠀⢕⢕⣿⣿⣿⣿⣿⣿⣿⣿⣿⣿⣿⣿⣿⣿⣿⣿⣿⠀⠀⠀⠀⠀⠀⠀⠀⠀⠀⠀⠀</a:t>
            </a:r>
            <a:br/>
            <a:r>
              <a:t>⠀⠀⠀⠀⠀⠀⠀⠀⠀⠀⠀⣿⣿⣿⣿⣿⣿⣿⣿⣿⣿⣿⣿⣿⣿⣿⣿⣿⣿⢕⢕⠀⠀⠀⠀⠀⢕⣗⣞⢽⠕⢑⠕⢕⢑⢀⠀⢔⠀⠀⢀⢕⣿⣿⣿⣿⣿⣿⣿⣿⣿⣿⣿⣿⣿⣿⣿⣿⣿⠀⠀⠀⠀⠀⠀⠀⠀⠀⠀⠀⠀</a:t>
            </a:r>
            <a:br/>
            <a:r>
              <a:t>⠀⠀⠀⠀⠀⠀⠀⠀⠀⠀⠀⣿⣿⣿⣿⣿⣿⣿⣿⣿⣿⣿⣿⣿⣿⣿⣿⣿⣿⢕⠀⠀⠀⠀⠀⠀⠀⢕⡇⣜⠁⠀⠁⠁⢡⢼⣶⣦⡄⠀⠐⠕⢻⣿⣿⣿⣿⣿⣿⣿⣿⣿⣿⣿⣿⣿⣿⣿⣿⠀⠀⠀⠀⠀⠀⠀⠀⠀⠀⠀⠀</a:t>
            </a:r>
            <a:br/>
            <a:r>
              <a:t>⠀⠀⠀⠀⠀⠀⠀⠀⠀⠀⠀⣿⣿⣿⣿⣿⣿⣿⣿⣿⣿⣿⣿⣿⣿⣿⣿⣿⡇⠕⠀⠀⠀⠀⠀⠀⠀⢌⢕⢕⠀⠀⠀⠀⠕⢝⣻⣿⡇⠀⠄⠐⠑⢻⣿⣿⣿⣿⣿⣿⣿⣿⣿⣿⣿⣿⣿⣿⣿⠀⠀⠀⠀⠀⠀⠀⠀⠀⠀⠀⠀</a:t>
            </a:r>
            <a:br/>
            <a:r>
              <a:t>⠀⠀⠀⠀⠀⠀⠀⠀⠀⠀⠀⣿⣿⣿⣿⣿⣿⣿⣿⣿⣿⣿⣿⣿⣿⣿⣿⣿⣧⡕⢔⢀⢀⢀⢀⢀⢀⢑⡕⠅⠀⠀⠀⠀⠀⠁⠜⢟⢇⢕⢑⢔⢔⢸⣿⣿⣿⣿⣿⣿⣿⣿⣿⣿⣿⣿⣿⣿⣿⠀⠀⠀⠀⠀⠀⠀⠀⠀⠀⠀⠀</a:t>
            </a:r>
            <a:br/>
            <a:r>
              <a:t>⠀⠀⠀⠀⠀⠀⠀⠀⠀⠀⠀⣿⣿⣿⣿⣿⣿⣿⣿⣿⣿⣿⣿⣿⣿⣿⣿⣿⣿⣇⢐⢕⢱⡟⢇⢕⢄⠑⢕⠀⠀⠀⠀⠀⠀⠀⠀⠀⠀⢀⢔⢕⢕⢸⣿⣿⣿⣿⣿⣿⣿⣿⣿⣿⣿⣿⣿⣿⣿⠀⠀⠀⠀⠀⠀⠀⠀⠀⠀⠀⠀</a:t>
            </a:r>
            <a:br/>
            <a:r>
              <a:t>⠀⠀⠀⠀⠀⠀⠀⠀⠀⠀⠀⣿⣿⣿⣿⣿⣿⣿⣿⣿⣿⣿⣿⣿⣿⣿⣿⣿⣿⣿⣷⣵⡕⢕⢕⢕⠁⠀⢕⠀⠀⠀⠀⠀⠘⠑⠀⠀⠀⣄⣅⣄⣵⣿⣿⣿⣿⣿⣿⣿⣿⣿⣿⣿⣿⣿⣿⣿⣿⠀⠀⠀⠀⠀⠀⠀⠀⠀⠀⠀⠀</a:t>
            </a:r>
            <a:br/>
            <a:r>
              <a:t>⠀⠀⠀⠀⠀⠀⠀⠀⠀⠀⠀⣿⣿⣿⣿⣿⣿⣿⣿⣿⣿⣿⣿⣿⣿⣿⣿⣿⣿⣿⣿⣿⡧⠕⠑⠀⠀⠀⢕⠀⠀⠀⠀⠀⠀⠀⠀⠀⢀⢿⣿⣿⣿⣿⣿⣿⣿⣿⣿⣿⣿⣿⣿⣿⣿⣿⣿⣿⣿⠀⠀⠀⠀⠀⠀⠀⠀⠀⠀⠀⠀</a:t>
            </a:r>
            <a:br/>
            <a:r>
              <a:t>⠀⠀⠀⠀⠀⠀⠀⠀⠀⠀⠀⣿⣿⣿⣿⣿⣿⣿⣿⣿⣿⣿⣿⣿⣿⣿⣿⣿⣿⣿⣿⣿⢇⢄⠄⠀⠀⠀⢕⠀⠀⠀⠀⠀⠀⠀⠀⠀⠀⢸⣿⣿⣿⣿⣿⣿⣿⣿⣿⣿⣿⣿⣿⣿⣿⣿⣿⣿⣿⠀⠀⠀⠀⠀⠀⠀⠀⠀⠀⠀⠀</a:t>
            </a:r>
            <a:br/>
            <a:r>
              <a:t>⠀⠀⠀⠀⠀⠀⠀⠀⠀⠀⠀⣿⣿⣿⣿⣿⣿⣿⣿⣿⣿⣿⣿⣿⣿⣿⣿⣿⣿⣿⣿⡿⢕⠀⠀⠀⠀⠀⢕⠀⠀⠀⠀⠀⠑⠀⠀⠀⠀⢕⣿⣿⣿⣿⣿⣿⣿⣿⣿⣿⣿⣿⣿⣿⣿⣿⣿⣿⣿⠀⠀⠀⠀⠀⠀⠀⠀⠀⠀⠀⠀</a:t>
            </a:r>
            <a:br/>
            <a:r>
              <a:t>⠀⠀⠀⠀⠀⠀⠀⠀⠀⠀⠀⠛⠛⠛⠛⠛⠛⠛⠛⠛⠛⠛⠛⠛⠛⠛⠛⠛⠛⠛⠛⠃⠑⠀⠀⠀⠀⠀⠑⠀⠀⠀⠀⠀⠀⠀⠀⠀⠀⠑⠛⠛⠛⠛⠛⠛⠛⠛⠛⠛⠛⠛⠛⠛⠛⠛⠛⠛⠛⠀⠀⠀⠀⠀⠀⠀⠀⠀⠀⠀⠀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⠀⠀⠀⠀⠀⠀⠀⠀⠀⠀⠀⣿⣿⣿⣿⣿⣿⣿⣿⣿⣿⣿⣿⣿⣿⣿⣿⣿⣿⣿⣷⢕⣿⣿⣿⣿⣿⣿⣿⣿⣿⣿⣿⣿⣿⣿⣿⣿⣿⣿⣿⣿⣿⣿⣿⣿⣿⣿⣿⣿⣿⣿⣿⣿⣿⣿⣿⣿⣿⠀⠀⠀⠀⠀⠀⠀⠀⠀⠀⠀⠀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⠀⠀⠀⠀⠀⠀⠀⠀⠀⠀⠀⣿⣿⣿⣿⣿⣿⣿⣿⣿⣿⣿⣿⣿⣿⣿⣿⣿⣿⣿⡟⢇⣿⣿⣿⣿⣿⣿⣿⣿⣿⣿⣿⣿⣿⣿⣿⣿⣿⣿⣿⣿⣿⣿⣿⣿⣿⣿⣿⣿⣿⣿⣿⣿⣿⣿⣿⣿⣿⠀⠀⠀⠀⠀⠀⠀⠀⠀⠀⠀⠀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⠀⠀⠀⠀⠀⠀⠀⠀⠀⠀⠀⣿⣿⣿⣿⣿⣿⣿⣿⣿⣿⣿⣿⣿⣿⣿⣿⣿⣿⣿⡇⢕⣿⣿⣿⣿⣿⣿⣿⣿⣿⣿⣿⣿⣿⣿⣿⣿⣿⣿⣿⣿⣿⣿⣿⣿⣿⣿⣿⣿⣿⣿⣿⣿⣿⣿⣿⣿⣿⠀⠀⠀⠀⠀⠀⠀⠀⠀⠀⠀⠀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⠀⠀⠀⠀⠀⠀⠀⠀⠀⠀⠀⣿⣿⣿⣿⣿⣿⣿⣿⣿⣿⣿⣿⣿⣿⣿⣿⣿⣿⣿⡇⢱⣿⣿⣿⣿⣿⣿⣿⣿⣿⣿⣿⣿⣿⣿⣿⣿⣿⣿⣿⣿⣿⣿⣿⣿⣿⣿⣿⣿⣿⣿⣿⣿⣿⣿⣿⣿⣿⠀⠀⠀⠀⠀⠀⠀⠀⠀⠀⠀⠀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⠀⠀⠀⠀⠀⠀⠀⠀⠀⠀⠀⣿⣿⣿⣿⣿⣿⣿⣿⣿⣿⣿⣿⣿⣿⣿⣿⣿⣿⣿⡇⢸⣿⣿⣿⢟⣝⣕⣕⢸⣿⣿⣿⣿⣿⣿⣿⣿⣿⣿⣿⣿⣿⣿⣿⣿⣿⣿⣿⣿⣿⣿⣿⣿⣿⣿⣿⣿⣿⠀⠀⠀⠀⠀⠀⠀⠀⠀⠀⠀⠀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⠀⠀⠀⠀⠀⠀⠀⠀⠀⠀⠀⣿⣿⣿⣿⣿⣿⣿⣿⣿⣿⣿⣿⣿⣿⣿⣿⣿⣿⣿⡇⢸⣿⣿⣿⡇⡟⢛⡋⢇⣿⣿⣿⣿⣿⣿⣿⣿⣿⣿⣿⣿⣿⣿⣿⣿⣿⣿⣿⣿⣿⣿⣿⣿⣿⣿⣿⣿⣿⠀⠀⠀⠀⠀⠀⠀⠀⠀⠀⠀⠀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⠀⠀⠀⠀⠀⠀⠀⠀⠀⠀⠀⣿⣿⣿⣿⣿⣿⣿⣿⣿⣿⣿⣿⣿⣿⣿⣿⣿⣿⣿⡇⢸⣿⣿⣿⣿⣿⣟⣻⣿⣿⣿⣿⣿⣿⣿⣿⣿⣿⣿⣿⣿⣿⣿⣿⣿⣿⣿⣿⣿⣿⣿⣿⣿⣿⣿⣿⣿⣿⠀⠀⠀⠀⠀⠀⠀⠀⠀⠀⠀⠀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⠀⠀⠀⠀⠀⠀⠀⠀⠀⠀⠀⣿⣿⣿⣿⣿⣿⣿⣿⣿⣿⣿⣿⣿⣿⣿⣿⣿⣿⣿⣇⣾⣿⣿⣿⣿⣿⣿⣿⣿⣿⡿⢻⣿⣿⣿⣿⣿⣿⣿⣿⣿⣿⣿⣿⣿⣿⣿⣿⣿⣿⣿⣿⣿⣿⣿⣿⣿⣿⠀⠀⠀⠀⠀⠀⠀⠀⠀⠀⠀⠀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⠀⠀⠀⠀⠀⠀⠀⠀⠀⠀⠀⣿⣿⣿⣿⣿⣿⣿⣿⣿⣿⣿⣿⣿⣿⣿⣿⣿⣿⣿⣿⣝⡜⣿⣿⣿⣿⣿⣿⣿⣿⣯⣸⣿⣿⣿⣿⣿⣿⣿⣿⣿⣿⣿⣿⣿⣿⣿⣿⣿⣿⣿⣿⣿⣿⣿⣿⣿⣿⠀⠀⠀⠀⠀⠀⠀⠀⠀⠀⠀⠀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⠀⠀⠀⠀⠀⠀⠀⠀⠀⠀⠀⣿⣿⣿⣿⣿⣿⣿⣿⣿⣿⣿⣿⣿⣿⣿⣿⣿⣿⣿⣿⣿⡇⢿⣿⣿⣿⣿⣿⣿⣿⣿⣷⣷⣿⣿⣿⣿⣿⣿⣿⣿⣿⣿⣿⣿⣿⣿⣿⣿⣿⣿⣿⣿⣿⣿⣿⣿⣿⠀⠀⠀⠀⠀⠀⠀⠀⠀⠀⠀⠀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⠀⠀⠀⠀⠀⠀⠀⠀⠀⠀⠀⣿⣿⣿⣿⣿⣿⣿⣿⣿⣿⣿⣿⣿⣿⣿⣿⣿⣿⣿⡏⢹⣾⣿⡟⣏⣝⡹⢽⢻⢿⣿⣯⣽⣿⣿⣿⣿⣿⣿⣿⣿⣿⣿⣿⣿⣿⣿⣿⣿⣿⣿⣿⣿⣿⣿⣿⣿⣿⠀⠀⠀⠀⠀⠀⠀⠀⠀⠀⠀⠀</a:t>
            </a:r>
            <a:br/>
            <a:r>
              <a:t>⠀⠀⠀⠀⠀⠀⠀⠀⠀⠀⠀⣽⣿⣿⣿⣿⣿⣿⣿⣿⣿⣿⣿⣿⣿⣿⣿⣿⣿⣿⡇⢸⣿⣿⣿⣿⣿⣿⣿⣿⣿⣿⣿⣿⣿⣿⣿⣿⣿⣿⣿⣿⣿⣿⣿⣿⣿⣿⣿⣿⣿⣿⣿⣿⣿⣿⣿⣿⣿⠀⠀⠀⠀⠀⠀⠀⠀⠀⠀⠀⠀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⠀⠀⠀⠀⠀⠀⠀⠀⠀⠀⠀⣿⣿⣿⣿⣿⣿⣿⣿⣿⣿⣿⣿⣿⣿⣿⣿⣿⣿⣿⡇⢸⣿⣿⣿⣿⣿⣿⣿⣿⣿⣿⣿⣿⣿⣿⣿⣿⣿⣿⣿⣿⣿⣿⣿⣿⣿⣿⣿⣿⣿⣿⣿⣿⣿⣿⣿⣿⣿⠀⠀⠀⠀⠀⠀⠀⠀⠀⠀⠀⠀</a:t>
            </a:r>
            <a:br/>
            <a:r>
              <a:t>⠀⠀⠀⠀⠀⠀⠀⠀⠀⠀⠀⢻⢿⣿⣿⣿⣿⣿⣿⣿⣿⣿⣿⣿⣿⣿⣿⣿⣿⣿⢕⢸⣿⣿⣿⣿⣿⡿⣿⣿⣿⣿⣿⣿⣿⣿⣿⣿⣿⣿⣿⣿⣿⣿⣿⣿⣿⣿⣿⣿⣿⣿⣿⣿⣿⣿⣿⣿⣿⠀⠀⠀⠀⠀⠀⠀⠀⠀⠀⠀⠀</a:t>
            </a:r>
            <a:br/>
            <a:r>
              <a:t>⠀⠀⠀⠀⠀⠀⠀⠀⠀⠀⠀⢕⢇⢕⢜⢟⢟⢿⣿⣿⣿⣿⣿⣿⣿⣿⣿⣿⣿⣿⢕⢸⣿⣿⣿⣿⣿⣟⣿⣿⣿⣿⣿⣿⣿⣿⣿⣿⣿⣿⣿⣿⣿⣿⣿⣿⣿⣿⣿⣿⣿⣿⣿⣿⣿⣿⣿⣿⣿⠀⠀⠀⠀⠀⠀⠀⠀⠀⠀⠀⠀</a:t>
            </a:r>
            <a:br/>
            <a:r>
              <a:t>⠀⠀⠀⠀⠀⠀⠀⠀⠀⠀⠀⢕⣾⢾⢜⢕⣕⢕⣞⣹⣿⣿⣿⣿⣿⣿⣿⣿⣿⣿⢕⢸⣿⣿⣿⣿⣿⢯⣿⣿⣿⣿⣿⣿⣿⣿⣿⣿⣿⣿⣿⣿⣿⣿⣿⣿⣿⣿⣿⣿⣿⣿⣿⣿⣿⣿⣿⣿⣿⠀⠀⠀⠀⠀⠀⠀⠀⠀⠀⠀⠀</a:t>
            </a:r>
            <a:br/>
            <a:r>
              <a:t>⠀⠀⠀⠀⠀⠀⠀⠀⠀⠀⠀⢱⢕⡱⢎⢝⢏⢽⣽⣯⢇⢝⢟⢝⢏⢝⢿⣿⣿⣿⢕⢸⣿⣿⣿⣿⣿⣹⣿⣿⣿⣿⣿⣿⣿⣿⣿⣿⣿⣿⣿⣿⣿⣿⣿⣿⣿⣿⣿⣿⣿⣿⣿⣿⣿⣿⣿⣿⣿⠀⠀⠀⠀⠀⠀⠀⠀⠀⠀⠀⠀</a:t>
            </a:r>
            <a:br/>
            <a:r>
              <a:t>⠀⠀⠀⠀⠀⠀⠀⠀⠀⠀⠀⠑⠑⠑⠑⠑⠑⠑⠙⠙⠑⠛⠑⠑⠑⠑⠑⠘⠋⠑⠑⠘⠛⠛⠛⠛⠛⠚⠛⠛⠛⠛⠛⠛⠛⠛⠛⠛⠛⠛⠛⠛⠛⠛⠛⠛⠛⠛⠛⠛⠛⠛⠛⠛⠛⠛⠛⠛⠛⠀⠀⠀⠀⠀⠀⠀⠀⠀⠀⠀⠀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⠀⠀⠀⠀⠀⠀⠀⠀⠀⠀⠀⣿⣿⣿⣿⣿⣿⣿⣿⣿⣿⣿⣿⣿⣿⣿⣿⣿⣿⡇⢼⣿⣿⣿⣿⣿⣿⣿⣿⣿⣿⣿⣿⣿⣿⣿⣿⣿⣿⣿⣿⣿⣿⣿⣿⣿⣿⣿⣿⣿⣿⣿⣿⣿⣿⣿⣿⣿⣿⠀⠀⠀⠀⠀⠀⠀⠀⠀⠀⠀⠀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⠀⠀⠀⠀⠀⠀⠀⠀⠀⠀⠀⣿⣿⣿⣿⣿⣿⣿⣿⣿⣿⣿⣿⣿⣿⣿⣿⣿⣿⡏⢺⣿⣿⣿⣿⣿⣿⣿⣿⣿⣿⣿⣿⣿⣿⣿⣿⣿⣿⣿⣿⣿⣿⣿⣿⣿⣿⣿⣿⣿⣿⣿⣿⣿⣿⣿⣿⣿⣿⠀⠀⠀⠀⠀⠀⠀⠀⠀⠀⠀⠀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⠀⠀⠀⠀⠀⠀⠀⠀⠀⠀⠀⣿⣿⣿⣿⣿⣿⣿⣿⣿⣿⣿⣿⣿⣿⣿⣿⣿⣿⡇⢸⣿⣿⣿⡿⢏⣝⣕⡜⣿⣿⣿⣿⣿⣿⣿⣿⣿⣿⣿⣿⣿⣿⣿⣿⣿⣿⣿⣿⣿⣿⣿⣿⣿⣿⣿⣿⣿⣿⠀⠀⠀⠀⠀⠀⠀⠀⠀⠀⠀⠀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⠀⠀⠀⠀⠀⠀⠀⠀⠀⠀⠀⣿⣿⣿⣿⣿⣿⣿⣿⣿⣿⣿⣿⣿⣿⣿⣿⣿⣿⡇⢸⣿⣿⣿⡇⡞⢛⡛⢟⣿⣿⣿⣿⣿⣿⣿⣿⣿⣿⣿⣿⣿⣿⣿⣿⣿⣿⣿⣿⣿⣿⣿⣿⣿⣿⣿⣿⣿⣿⠀⠀⠀⠀⠀⠀⠀⠀⠀⠀⠀⠀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⠀⠀⠀⠀⠀⠀⠀⠀⠀⠀⠀⣿⣿⣿⣿⣿⣿⣿⣿⣿⣿⣿⣿⣿⣿⣿⣿⣿⣿⡇⢸⣿⣿⣿⣿⣟⣿⣿⣿⣿⣿⣿⣿⣿⣿⣿⣿⣿⣿⣿⣿⣿⣿⣿⣿⣿⣿⣿⣿⣿⣿⣿⣿⣿⣿⣿⣿⣿⣿⠀⠀⠀⠀⠀⠀⠀⠀⠀⠀⠀⠀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⠀⠀⠀⠀⠀⠀⠀⠀⠀⠀⠀⣿⣿⣿⣿⣿⣿⣿⣿⣿⣿⣿⣿⣿⣿⣿⣿⣿⣿⡇⣼⣿⣿⣿⣿⣿⣿⣿⣿⣿⣿⡟⣿⣿⣿⣿⣿⣿⣿⣿⣿⣿⣿⣿⣿⣿⣿⣿⣿⣿⣿⣿⣿⣿⣿⣿⣿⣿⣿⠀⠀⠀⠀⠀⠀⠀⠀⠀⠀⠀⠀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⠀⠀⠀⠀⠀⠀⠀⠀⠀⠀⠀⣿⣿⣿⣿⣿⣿⣿⣿⣿⣿⣿⣿⣿⣿⣿⣿⣿⣿⣿⡟⢏⣿⣿⣿⣿⣿⣿⣿⣿⣿⣱⣿⣿⣿⣿⣿⣿⣿⣿⣿⣿⣿⣿⣿⣿⣿⣿⣿⣿⣿⣿⣿⣿⣿⣿⣿⣿⣿⠀⠀⠀⠀⠀⠀⠀⠀⠀⠀⠀⠀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⠀⠀⠀⠀⠀⠀⠀⠀⠀⠀⠀⣿⣿⣿⣿⣿⣿⣿⣿⣿⣿⣿⣿⣿⣿⣿⣿⣿⣿⣿⣿⣗⢿⣿⣿⣿⣿⣿⣿⣿⣿⣧⣵⣽⣿⣿⣿⣿⣿⣿⣿⣿⣿⣿⣿⣿⣿⣿⣿⣿⣿⣿⣿⣿⣿⣿⣿⣿⣿⠀⠀⠀⠀⠀⠀⠀⠀⠀⠀⠀⠀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⠀⠀⠀⠀⠀⠀⠀⠀⠀⠀⠀⣿⣿⣿⣿⣿⣿⣿⣿⣿⣿⣿⣿⣿⣿⣿⣿⣿⣿⢟⢿⣯⣾⡿⢟⢻⢟⣟⡿⣿⣿⣿⣟⣿⣿⣿⣿⣿⣿⣿⣿⣿⣿⣿⣿⣿⣿⣿⣿⣿⣿⣿⣿⣿⣿⣿⣿⣿⣿⠀⠀⠀⠀⠀⠀⠀⠀⠀⠀⠀⠀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⠀⠀⠀⠀⠀⠀⠀⠀⠀⠀⠀⣿⣿⣿⣿⣿⣿⣿⣿⣿⣿⣿⣿⣿⣿⣿⣿⣿⣿⢕⢼⣿⣿⣷⣾⣿⣷⣳⣷⣿⣿⣿⣿⣿⣿⣿⣿⣿⣿⣿⣿⣿⣿⣿⣿⣿⣿⣿⣿⣿⣿⣿⣿⣿⣿⣿⣿⣿⣿⠀⠀⠀⠀⠀⠀⠀⠀⠀⠀⠀⠀</a:t>
            </a:r>
            <a:br/>
            <a:r>
              <a:t>⠀⠀⠀⠀⠀⠀⠀⠀⠀⠀⠀⣻⣿⣿⣿⣿⣿⣿⣿⣿⣿⣿⣿⣿⣿⣿⣿⣿⣿⢕⢸⣿⣿⣿⣿⣿⣿⣿⣿⣿⣿⣿⣿⣿⣿⣿⣿⣿⣿⣿⣿⣿⣿⣿⣿⣿⣿⣿⣿⣿⣿⣿⣿⣿⣿⣿⣿⣿⣿⠀⠀⠀⠀⠀⠀⠀⠀⠀⠀⠀⠀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⠀⠀⠀⠀⠀⠀⠀⠀⠀⠀⠀⣿⣿⣿⣿⣿⣿⣿⣿⣿⣿⣿⣿⣿⣿⣿⣿⣿⣿⢕⣻⣿⣿⣿⣿⣿⣿⣾⣿⣿⣿⣿⣿⣿⣿⣿⣿⣿⣿⣿⣿⣿⣿⣿⣿⣿⣿⣿⣿⣿⣿⣿⣿⣿⣿⣿⣿⣿⣿⠀⠀⠀⠀⠀⠀⠀⠀⠀⠀⠀⠀</a:t>
            </a:r>
            <a:br/>
            <a:r>
              <a:t>⠀⠀⠀⠀⠀⠀⠀⠀⠀⠀⠀⢕⢝⢟⢿⢿⣿⣿⣿⣿⣿⣿⣿⣿⣿⣿⣿⣿⣿⢕⢹⣿⣿⣿⣿⣿⣿⣿⣿⣿⣿⣿⣿⣿⣿⣿⣿⣿⣿⣿⣿⣿⣿⣿⣿⣿⣿⣿⣿⣿⣿⣿⣿⣿⣿⣿⣿⣿⣿⠀⠀⠀⠀⠀⠀⠀⠀⠀⠀⠀⠀</a:t>
            </a:r>
            <a:br/>
            <a:r>
              <a:t>⠀⠀⠀⠀⠀⠀⠀⠀⠀⠀⠀⢕⡕⢕⢕⢕⢼⢟⣻⣿⣿⣿⣿⣿⣿⣿⣿⣿⣿⢕⢸⣿⣿⣿⣿⣿⣿⣿⣿⣿⣿⣿⣿⣿⣿⣿⣿⣿⣿⣿⣿⣿⣿⣿⣿⣿⣿⣿⣿⣿⣿⣿⣿⣿⣿⣿⣿⣿⣿⠀⠀⠀⠀⠀⠀⠀⠀⠀⠀⠀⠀</a:t>
            </a:r>
            <a:br/>
            <a:r>
              <a:t>⠀⠀⠀⠀⠀⠀⠀⠀⠀⠀⠀⢕⡵⢞⢻⢟⣞⣿⡿⢝⢻⢿⢟⡟⢿⣿⣿⣿⣿⢕⢻⣿⣿⣿⣿⣿⣿⣿⣿⣿⣿⣿⣿⣿⣿⣿⣿⣿⣿⣿⣿⣿⣿⣿⣿⣿⣿⣿⣿⣿⣿⣿⣿⣿⣿⣿⣿⣿⣿⠀⠀⠀⠀⠀⠀⠀⠀⠀⠀⠀⠀</a:t>
            </a:r>
            <a:br/>
            <a:r>
              <a:t>⠀⠀⠀⠀⠀⠀⠀⠀⠀⠀⠀⠑⠑⠑⠑⠑⠙⠛⠃⠑⠓⠑⠑⠑⠑⠛⠙⠛⠑⠑⠙⠛⠛⠛⠛⠛⠛⠛⠛⠛⠛⠛⠛⠛⠛⠛⠛⠛⠛⠛⠛⠛⠛⠛⠛⠛⠛⠛⠛⠛⠛⠛⠛⠛⠛⠛⠛⠛⠛⠀⠀⠀⠀⠀⠀⠀⠀⠀⠀⠀⠀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⠀⠀⠀⠀⠀⠀⠀⠀⠀⠀⠀⣿⣿⣿⣿⣿⣿⣿⣿⣿⣿⣿⣿⣿⣿⣿⣿⣿⡗⢸⣿⣿⣿⣿⣿⣿⣿⣿⣿⣿⣿⣿⣿⣿⣿⣿⣿⣿⣿⣿⣿⣿⣿⣿⣿⣿⣿⣿⣿⣿⣿⣿⣿⣿⣿⣿⣿⣿⣿⠀⠀⠀⠀⠀⠀⠀⠀⠀⠀⠀⠀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⠀⠀⠀⠀⠀⠀⠀⠀⠀⠀⠀⣿⣿⣿⣿⣿⣿⣿⣿⣿⣿⣿⣿⣿⣿⣿⣿⣿⡇⣸⣿⣿⣿⣿⣿⣿⣿⣿⣿⣿⣿⣿⣿⣿⣿⣿⣿⣿⣿⣿⣿⣿⣿⣿⣿⣿⣿⣿⣿⣿⣿⣿⣿⣿⣿⣿⣿⣿⣿⠀⠀⠀⠀⠀⠀⠀⠀⠀⠀⠀⠀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⠀⠀⠀⠀⠀⠀⠀⠀⠀⠀⠀⣿⣿⣿⣿⣿⣿⣿⣿⣿⣿⣿⣿⣿⣿⣿⣿⣿⢕⢸⣿⣿⣿⣿⢏⣝⣕⡕⢿⣿⣿⣿⣿⣿⣿⣿⣿⣿⣿⣿⣿⣿⣿⣿⣿⣿⣿⣿⣿⣿⣿⣿⣿⣿⣿⣿⣿⣿⣿⠀⠀⠀⠀⠀⠀⠀⠀⠀⠀⠀⠀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⠀⠀⠀⠀⠀⠀⠀⠀⠀⠀⠀⣿⣿⣿⣿⣿⣿⣿⣿⣿⣿⣿⣿⣿⣿⣿⣿⣿⢇⢸⣿⣿⣿⣯⢞⢛⣟⢟⣸⣿⣿⣿⣿⣿⣿⣿⣿⣿⣿⣿⣿⣿⣿⣿⣿⣿⣿⣿⣿⣿⣿⣿⣿⣿⣿⣿⣿⣿⣿⠀⠀⠀⠀⠀⠀⠀⠀⠀⠀⠀⠀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⠀⠀⠀⠀⠀⠀⠀⠀⠀⠀⠀⣿⣿⣿⣿⣿⣿⣿⣿⣿⣿⣿⣿⣿⣿⣿⣿⣿⢕⢸⣿⣿⣿⣿⣿⡿⢿⣿⣿⣿⣿⣿⣿⣿⣿⣿⣿⣿⣿⣿⣿⣿⣿⣿⣿⣿⣿⣿⣿⣿⣿⣿⣿⣿⣿⣿⣿⣿⣿⠀⠀⠀⠀⠀⠀⠀⠀⠀⠀⠀⠀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⠀⠀⠀⠀⠀⠀⠀⠀⠀⠀⠀⣿⣿⣿⣿⣿⣿⣿⣿⣿⣿⣿⣿⣿⣿⣿⣿⣿⢕⢸⣿⣿⣿⣿⣿⣿⣿⣿⣿⣿⣿⣿⣿⣿⣿⣿⣿⣿⣿⣿⣿⣿⣿⣿⣿⣿⣿⣿⣿⣿⣿⣿⣿⣿⣿⣿⣿⣿⣿⠀⠀⠀⠀⠀⠀⠀⠀⠀⠀⠀⠀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⠀⠀⠀⠀⠀⠀⠀⠀⠀⠀⠀⣿⣿⣿⣿⣿⣿⣿⣿⣿⣿⣿⣿⣿⣿⣿⣿⣿⢕⣺⣿⣿⣿⣿⣿⣿⣿⣿⣿⣿⣿⣿⣿⣿⣿⣿⣿⣿⣿⣿⣿⣿⣿⣿⣿⣿⣿⣿⣿⣿⣿⣿⣿⣿⣿⣿⣿⣿⣿⠀⠀⠀⠀⠀⠀⠀⠀⠀⠀⠀⠀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⠀⠀⠀⠀⠀⠀⠀⠀⠀⠀⠀⣿⣿⣿⣿⣿⣿⣿⣿⣿⣿⣿⣿⣿⣿⣿⣿⣿⢱⡿⢟⢿⣿⣿⣿⣿⣿⣿⣿⣿⢇⣿⣿⣿⣿⣿⣿⣿⣿⣿⣿⣿⣿⣿⣿⣿⣿⣿⣿⣿⣿⣿⣿⣿⣿⣿⣿⣿⣿⠀⠀⠀⠀⠀⠀⠀⠀⠀⠀⠀⠀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⠀⠀⠀⠀⠀⠀⠀⠀⠀⠀⠀⣿⣿⣿⣿⣿⣿⣿⣿⣿⣿⣿⣿⣿⣿⣿⣿⣿⣸⣷⡵⢸⣿⣿⣿⣿⣿⣿⣿⣿⣟⣽⣽⣿⣿⣿⣿⣿⣿⣿⣿⣿⣿⣿⣿⣿⣿⣿⣿⣿⣿⣿⣿⣿⣿⣿⣿⣿⣿⠀⠀⠀⠀⠀⠀⠀⠀⠀⠀⠀⠀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⠀⠀⠀⠀⠀⠀⠀⠀⠀⠀⠀⣿⣿⣿⣿⣿⣿⣿⣿⣿⣿⣿⣿⣿⣿⣿⣿⣿⣿⣿⣟⣼⡿⢿⢿⢿⢿⣿⢿⣿⣿⡿⢻⣿⣿⣿⣿⣿⣿⣿⣿⣿⣿⣿⣿⣿⣿⣿⣿⣿⣿⣿⣿⣿⣿⣿⣿⣿⣿⠀⠀⠀⠀⠀⠀⠀⠀⠀⠀⠀⠀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⠀⠀⠀⠀⠀⠀⠀⠀⠀⠀⠀⣿⣿⣿⣿⣿⣿⣿⣿⣿⣿⣿⣿⣿⣿⣿⣿⣿⢕⣿⣿⣿⣧⣵⣾⣵⢧⣾⣾⣻⣿⣿⣿⣿⣿⣿⣿⣿⣿⣿⣿⣿⣿⣿⣿⣿⣿⣿⣿⣿⣿⣿⣿⣿⣿⣿⣿⣿⣿⠀⠀⠀⠀⠀⠀⠀⠀⠀⠀⠀⠀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⠀⠀⠀⠀⠀⠀⠀⠀⠀⠀⠀⣿⣿⣿⣿⣿⣿⣿⣿⣿⣿⣿⣿⣿⣿⣿⣿⣿⢕⣿⣿⣿⣿⣿⣿⣿⣽⣿⣿⣿⣿⣿⣿⣿⣿⣿⣿⣿⣿⣿⣿⣿⣿⣿⣿⣿⣿⣿⣿⣿⣿⣿⣿⣿⣿⣿⣿⣿⣿⠀⠀⠀⠀⠀⠀⠀⠀⠀⠀⠀⠀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⠀⠀⠀⠀⠀⠀⠀⠀⠀⠀⠀⢻⣿⣿⣿⣿⣿⣿⣿⣿⣿⣿⣿⣿⣿⣿⣿⡟⢕⣿⣿⣿⣿⣿⣿⣿⣿⣿⣿⣿⣿⣿⣿⣿⣿⣿⣿⣿⣿⣿⣿⣿⣿⣿⣿⣿⣿⣿⣿⣿⣿⣿⣿⣿⣿⣿⣿⣿⣿⠀⠀⠀⠀⠀⠀⠀⠀⠀⠀⠀⠀</a:t>
            </a:r>
            <a:br/>
            <a:r>
              <a:t>⠀⠀⠀⠀⠀⠀⠀⠀⠀⠀⠀⢕⢕⢕⢝⢿⢿⣿⣿⣿⣿⣿⣿⣿⣿⣿⣿⡇⢕⣿⣿⣿⣿⣿⣿⣿⣾⣿⣿⣿⣿⣿⣿⣿⣿⣿⣿⣿⣿⣿⣿⣿⣿⣿⣿⣿⣿⣿⣿⣿⣿⣿⣿⣿⣿⣿⣿⣿⣿⠀⠀⠀⠀⠀⠀⠀⠀⠀⠀⠀⠀</a:t>
            </a:r>
            <a:br/>
            <a:r>
              <a:t>⠀⠀⠀⠀⠀⠀⠀⠀⠀⠀⠀⢱⢵⣷⢷⢷⣿⢿⢿⣿⢿⢿⢿⣿⣿⣿⣿⡇⢕⣿⣿⣿⣿⣿⣿⣿⣿⣿⣿⣿⣿⣿⣿⣿⣿⣿⣿⣿⣿⣿⣿⣿⣿⣿⣿⣿⣿⣿⣿⣿⣿⣿⣿⣿⣿⣿⣿⣿⣿⠀⠀⠀⠀⠀⠀⠀⠀⠀⠀⠀⠀</a:t>
            </a:r>
            <a:br/>
            <a:r>
              <a:t>⠀⠀⠀⠀⠀⠀⠀⠀⠀⠀⠀⠑⠑⠘⠙⠛⠛⠑⠑⠑⠑⠑⠑⠘⠛⠛⠛⠃⠑⠛⠛⠛⠛⠛⠛⠛⠛⠛⠛⠛⠛⠛⠛⠛⠛⠛⠛⠛⠛⠛⠛⠛⠛⠛⠛⠛⠛⠛⠛⠛⠛⠛⠛⠛⠛⠛⠛⠛⠛⠀⠀⠀⠀⠀⠀⠀⠀⠀⠀⠀⠀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⠀⠀⠀⠀⠀⠀⠀⠀⠀⠀⠀⣿⣿⣿⣿⣿⣿⣿⣿⣿⣿⣿⣿⣿⣿⣿⣿⡗⢸⣿⣿⣿⣿⣿⣿⣿⣿⣿⣿⣿⣿⣿⣿⣿⣿⣿⣿⣿⣿⣿⣿⣿⣿⣿⣿⣿⣿⣿⣿⣿⣿⣿⣿⣿⣿⣿⣿⣿⣿⠀⠀⠀⠀⠀⠀⠀⠀⠀⠀⠀⠀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⠀⠀⠀⠀⠀⠀⠀⠀⠀⠀⠀⣿⣿⣿⣿⣿⣿⣿⣿⣿⣿⣿⣿⣿⣿⣿⣿⢜⢸⣿⣿⣿⣿⣿⣿⣿⣿⣿⣿⣿⣿⣿⣿⣿⣿⣿⣿⣿⣿⣿⣿⣿⣿⣿⣿⣿⣿⣿⣿⣿⣿⣿⣿⣿⣿⣿⣿⣿⣿⠀⠀⠀⠀⠀⠀⠀⠀⠀⠀⠀⠀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⠀⠀⠀⠀⠀⠀⠀⠀⠀⠀⠀⣿⣿⣿⣿⣿⣿⣿⣿⣿⣿⣿⣿⣿⣿⣿⣿⢕⣸⣿⣿⣿⣿⣿⣿⣿⣿⣿⣿⣿⣿⣿⣿⣿⣿⣿⣿⣿⣿⣿⣿⣿⣿⣿⣿⣿⣿⣿⣿⣿⣿⣿⣿⣿⣿⣿⣿⣿⣿⠀⠀⠀⠀⠀⠀⠀⠀⠀⠀⠀⠀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⠀⠀⠀⠀⠀⠀⠀⠀⠀⠀⠀⣿⣿⣿⣿⣿⣿⣿⣿⣿⣿⣿⣿⣿⣿⣿⣿⢕⢾⣿⣿⣿⣿⢟⣝⣕⣝⢻⣿⣿⣿⣿⣿⣿⣿⣿⣿⣿⣿⣿⣿⣿⣿⣿⣿⣿⣿⣿⣿⣿⣿⣿⣿⣿⣿⣿⣿⣿⣿⠀⠀⠀⠀⠀⠀⠀⠀⠀⠀⠀⠀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⠀⠀⠀⠀⠀⠀⠀⠀⠀⠀⠀⣿⣿⣿⣿⣿⣿⣿⣿⣿⣿⣿⣿⣿⣿⣿⣿⢕⢾⣿⣿⣿⣿⢜⢟⢟⠟⢺⣿⣿⣿⣿⣿⣿⣿⣿⣿⣿⣿⣿⣿⣿⣿⣿⣿⣿⣿⣿⣿⣿⣿⣿⣿⣿⣿⣿⣿⣿⣿⠀⠀⠀⠀⠀⠀⠀⠀⠀⠀⠀⠀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⠀⠀⠀⠀⠀⠀⠀⠀⠀⠀⠀⣿⣿⣿⣿⣿⣿⣿⣿⣿⣿⣿⣿⣿⣿⣿⣿⢕⣽⣿⣿⣿⣿⣿⣷⢿⢷⣿⣿⣿⣿⣿⣿⣿⣿⣿⣿⣿⣿⣿⣿⣿⣿⣿⣿⣿⣿⣿⣿⣿⣿⣿⣿⣿⣿⣿⣿⣿⣿⠀⠀⠀⠀⠀⠀⠀⠀⠀⠀⠀⠀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⠀⠀⠀⠀⠀⠀⠀⠀⠀⠀⠀⣿⣿⣿⣿⣿⣿⣿⣿⣿⣿⣿⣿⣿⣿⣿⣿⢕⣼⣿⣿⣿⣿⣿⣿⣿⣿⣿⣿⣿⣿⣿⣿⣿⣿⣿⣿⣿⣿⣿⣿⣿⣿⣿⣿⣿⣿⣿⣿⣿⣿⣿⣿⣿⣿⣿⣿⣿⣿⠀⠀⠀⠀⠀⠀⠀⠀⠀⠀⠀⠀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⠀⠀⠀⠀⠀⠀⠀⠀⠀⠀⠀⣿⣿⣿⣿⣿⣿⣿⣿⣿⣿⣿⣿⣿⣿⣿⣿⢕⣿⣿⣿⣿⣿⣿⢿⣿⣿⣿⣿⣿⣿⣿⣿⣿⣿⣿⣿⣿⣿⣿⣿⣿⣿⣿⣿⣿⣿⣿⣿⣿⣿⣿⣿⣿⣿⣿⣿⣿⣿⠀⠀⠀⠀⠀⠀⠀⠀⠀⠀⠀⠀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⠀⠀⠀⠀⠀⠀⠀⠀⠀⠀⠀⣿⣿⣿⣿⣿⣿⣿⣿⣿⣿⣿⣿⣿⣿⣿⣿⢕⣻⣿⣿⣿⣿⣿⣿⣿⣿⣿⣿⣿⣻⣿⣿⣿⣿⣿⣿⣿⣿⣿⣿⣿⣿⣿⣿⣿⣿⣿⣿⣿⣿⣿⣿⣿⣿⣿⣿⣿⣿⠀⠀⠀⠀⠀⠀⠀⠀⠀⠀⠀⠀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⠀⠀⠀⠀⠀⠀⠀⠀⠀⠀⠀⣿⣿⣿⣿⣿⣿⣿⣿⣿⣿⣿⣿⣿⣿⣿⣿⢕⣿⣿⢿⣿⣿⣿⣿⣿⣿⣿⣿⣿⢸⣿⣿⣿⣿⣿⣿⣿⣿⣿⣿⣿⣿⣿⣿⣿⣿⣿⣿⣿⣿⣿⣿⣿⣿⣿⣿⣿⣿⠀⠀⠀⠀⠀⠀⠀⠀⠀⠀⠀⠀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⠀⠀⠀⠀⠀⠀⠀⠀⠀⠀⠀⣿⣿⣿⣿⣿⣿⣿⣿⣿⣿⣿⣿⣿⣿⣿⣿⢕⣿⣵⣼⣿⣿⣿⣿⣿⣿⣿⣿⣿⣜⣽⣻⣿⣿⣿⣿⣿⣿⣿⣿⣿⣿⣿⣿⣿⣿⣿⣿⣿⣿⣿⣿⣿⣿⣿⣿⣿⣿⠀⠀⠀⠀⠀⠀⠀⠀⠀⠀⠀⠀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⠀⠀⠀⠀⠀⠀⠀⠀⠀⠀⠀⣿⣿⣿⣿⣿⣿⣿⣿⣿⣿⣿⣿⣿⣿⣿⣿⣾⣿⣿⢇⣿⣿⣿⣿⣿⡿⣿⣿⣿⣿⡿⣿⣿⣿⣿⣿⣿⣿⣿⣿⣿⣿⣿⣿⣿⣿⣿⣿⣿⣿⣿⣿⣿⣿⣿⣿⣿⣿⠀⠀⠀⠀⠀⠀⠀⠀⠀⠀⠀⠀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⠀⠀⠀⠀⠀⠀⠀⠀⠀⠀⠀⣿⣿⣿⣿⣿⣿⣿⣿⣿⣿⣿⣿⣿⣿⣿⣿⢕⣿⣿⣿⣿⣱⣵⣷⣧⢽⣯⣝⣯⣿⣷⣿⣿⣿⣿⣿⣿⣿⣿⣿⣿⣿⣿⣿⣿⣿⣿⣿⣿⣿⣿⣿⣿⣿⣿⣿⣿⣿⠀⠀⠀⠀⠀⠀⠀⠀⠀⠀⠀⠀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⠀⠀⠀⠀⠀⠀⠀⠀⠀⠀⠀⣿⣿⣿⣿⣿⣿⣿⣿⣿⣿⣿⣿⣿⣿⣿⡏⢕⣿⣿⣿⣿⣿⣿⣿⣿⣿⣿⣿⣿⣿⣿⣿⣿⣿⣿⣿⣿⣿⣿⣿⣿⣿⣿⣿⣿⣿⣿⣿⣿⣿⣿⣿⣿⣿⣿⣿⣿⣿⠀⠀⠀⠀⠀⠀⠀⠀⠀⠀⠀⠀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⠀⠀⠀⠀⠀⠀⠀⠀⠀⠀⠀⣿⣿⣿⣿⣿⣿⣿⣿⣿⣿⣿⣿⣿⣿⣿⡇⢕⣿⣿⣿⣿⣿⣿⣿⣟⣻⣿⣿⣿⣿⣿⣿⣿⣿⣿⣿⣿⣿⣿⣿⣿⣿⣿⣿⣿⣿⣿⣿⣿⣿⣿⣿⣿⣿⣿⣿⣿⣿⠀⠀⠀⠀⠀⠀⠀⠀⠀⠀⠀⠀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⠀⠀⠀⠀⠀⠀⠀⠀⠀⠀⠀⣿⣿⣿⣿⣿⣿⣿⣿⣿⣿⣿⣿⣿⣿⣿⡇⢕⣿⣿⣿⣿⣿⣿⣿⡿⣿⣿⣿⣿⣿⣿⣿⣿⣿⣿⣿⣿⣿⣿⣿⣿⣿⣿⣿⣿⣿⣿⣿⣿⣿⣿⣿⣿⣿⣿⣿⣿⣿⠀⠀⠀⠀⠀⠀⠀⠀⠀⠀⠀⠀</a:t>
            </a:r>
            <a:br/>
            <a:r>
              <a:t>⠀⠀⠀⠀⠀⠀⠀⠀⠀⠀⠀⢝⢟⢿⣿⣿⣿⣿⣿⣿⣿⣿⣿⣿⣿⣿⡇⢕⣿⣿⣿⣿⣿⣿⣿⣷⣿⣿⣿⣿⣿⣿⣿⣿⣿⣿⣿⣿⣿⣿⣿⣿⣿⣿⣿⣿⣿⣿⣿⣿⣿⣿⣿⣿⣿⣿⣿⣿⣿⠀⠀⠀⠀⠀⠀⠀⠀⠀⠀⠀⠀</a:t>
            </a:r>
            <a:br/>
            <a:r>
              <a:t>⠀⠀⠀⠀⠀⠀⠀⠀⠀⠀⠀⢕⣜⣱⣵⣾⣿⣿⣿⣿⣿⣿⣿⣿⣿⣿⡇⢕⣿⣿⣿⣿⣿⣿⣿⣿⣿⣿⣿⣿⣿⣿⣿⣿⣿⣿⣿⣿⣿⣿⣿⣿⣿⣿⣿⣿⣿⣿⣿⣿⣿⣿⣿⣿⣿⣿⣿⣿⣿⠀⠀⠀⠀⠀⠀⠀⠀⠀⠀⠀⠀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⠀⠀⠀⠀⠀⠀⠀⠀⠀⠀⠀⠘⠙⠓⠛⠙⠑⠙⠙⠑⠃⠘⠛⠛⠛⠛⠃⠑⠛⠛⠛⠛⠛⠛⠛⠛⠛⠛⠛⠛⠛⠛⠛⠛⠛⠛⠛⠛⠛⠛⠛⠛⠛⠛⠛⠛⠛⠛⠛⠛⠛⠛⠛⠛⠛⠛⠛⠛⠛⠀⠀⠀⠀⠀⠀⠀⠀⠀⠀⠀⠀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⠀⠀⠀⠀⠀⠀⠀⠀⠀⠀⠀⣿⣿⣿⣿⣿⣿⣿⣿⣿⣿⣿⣿⣿⡿⡕⣿⣿⣿⣿⣿⣿⣿⣿⣿⣿⣿⣿⣿⣿⣿⣿⣿⣿⣿⣿⣿⣿⣿⣿⣿⣿⣿⣿⣿⣿⣿⣿⣿⣿⣿⣿⣿⣿⣿⣿⣿⣿⣿⠀⠀⠀⠀⠀⠀⠀⠀⠀⠀⠀⠀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⠀⠀⠀⠀⠀⠀⠀⠀⠀⠀⠀⣿⣿⣿⣿⣿⣿⣿⣿⣿⣿⣿⣿⣿⡇⢕⣿⣿⣿⣿⣿⡿⢟⢟⢟⢿⣿⣿⣿⣿⣿⣿⣿⣿⣿⣿⣿⣿⣿⣿⣿⣿⣿⣿⣿⣿⣿⣿⣿⣿⣿⣿⣿⣿⣿⣿⣿⣿⣿⠀⠀⠀⠀⠀⠀⠀⠀⠀⠀⠀⠀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⠀⠀⠀⠀⠀⠀⠀⠀⠀⠀⠀⣿⣿⣿⣿⣿⣿⣿⣿⣿⣿⣿⣿⣿⡇⢕⣿⣿⣿⣿⣿⢱⡾⢿⢷⢇⣿⣿⣿⣿⣿⣿⣿⣿⣿⣿⣿⣿⣿⣿⣿⣿⣿⣿⣿⣿⣿⣿⣿⣿⣿⣿⣿⣿⣿⣿⣿⣿⣿⠀⠀⠀⠀⠀⠀⠀⠀⠀⠀⠀⠀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⠀⠀⠀⠀⠀⠀⠀⠀⠀⠀⠀⣿⣿⣿⣿⣿⣿⣿⣿⣿⣿⣿⣿⣿⡇⢕⣿⣿⣿⣿⣿⣾⣧⣵⣴⣵⣿⣿⣿⣿⣿⣿⣿⣿⣿⣿⣿⣿⣿⣿⣿⣿⣿⣿⣿⣿⣿⣿⣿⣿⣿⣿⣿⣿⣿⣿⣿⣿⣿⠀⠀⠀⠀⠀⠀⠀⠀⠀⠀⠀⠀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⠀⠀⠀⠀⠀⠀⠀⠀⠀⠀⠀⣿⣿⣿⣿⣿⣿⣿⣿⣿⣿⣿⣿⣿⡇⢕⣿⣿⣿⣿⣿⣿⣿⣿⣽⣿⣿⣿⣿⣿⣿⣿⣿⣿⣿⣿⣿⣿⣿⣿⣿⣿⣿⣿⣿⣿⣿⣿⣿⣿⣿⣿⣿⣿⣿⣿⣿⣿⣿⠀⠀⠀⠀⠀⠀⠀⠀⠀⠀⠀⠀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⠀⠀⠀⠀⠀⠀⠀⠀⠀⠀⠀⣿⣿⣿⣿⣿⣿⣿⣿⣿⣿⣿⣿⣿⡇⢕⣿⣿⣿⣿⣿⣿⣿⣿⣿⣿⣿⣿⣿⢻⣿⣿⣿⣿⣿⣿⣿⣿⣿⣿⣿⣿⣿⣿⣿⣿⣿⣿⣿⣿⣿⣿⣿⣿⣿⣿⣿⣿⣿⠀⠀⠀⠀⠀⠀⠀⠀⠀⠀⠀⠀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⠀⠀⠀⠀⠀⠀⠀⠀⠀⠀⠀⣿⣿⣿⣿⣿⣿⣿⣿⣿⣿⣿⣿⣿⡇⢸⣿⣿⢟⢻⣿⣿⣿⣿⣿⣿⣿⣿⡿⢸⢿⢿⣿⣿⣿⣿⣿⣿⣿⣿⣿⣿⣿⣿⣿⣿⣿⣿⣿⣿⣿⣿⣿⣿⣿⣿⣿⣿⣿⠀⠀⠀⠀⠀⠀⠀⠀⠀⠀⠀⠀</a:t>
            </a:r>
            <a:br/>
            <a:r>
              <a:t>⠀⠀⠀⠀⠀⠀⠀⠀⠀⠀⠀⣿⣿⣿⣿⣿⣿⣿⣿⣿⣿⣿⣿⣿⡇⢸⣿⣿⣷⡿⣿⣿⣿⣿⣿⣿⣿⣿⣿⣿⣿⣿⣿⣿⣿⣿⣿⣿⣿⣿⣿⣿⣿⣿⣿⣿⣿⣿⣿⣿⣿⣿⣿⣿⣿⣿⣿⣿⣿⠀⠀⠀⠀⠀⠀⠀⠀⠀⠀⠀⠀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⠀⠀⠀⠀⠀⠀⠀⠀⠀⠀⠀⣿⣿⣿⣿⣿⣿⣿⣿⣿⣿⣿⣿⣿⡇⢸⣿⣿⣿⣣⡽⢿⢿⣿⡿⢻⡿⢿⢻⣿⣽⣿⣿⣿⣿⣿⣿⣿⣿⣿⣿⣿⣿⣿⣿⣿⣿⣿⣿⣿⣿⣿⣿⣿⣿⣿⣿⣿⣿⠀⠀⠀⠀⠀⠀⠀⠀⠀⠀⠀⠀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⠀⠀⠀⠀⠀⠀⠀⠀⠀⠀⠀⣿⣿⣿⣿⣿⣿⣿⣿⣿⣿⣿⣿⣿⢕⢸⣿⣿⣿⣿⣷⣾⣿⣷⣟⣻⣿⣿⣿⣿⣿⣿⣿⣿⣿⣿⣿⣿⣿⣿⣿⣿⣿⣿⣿⣿⣿⣿⣿⣿⣿⣿⣿⣿⣿⣿⣿⣿⣿⠀⠀⠀⠀⠀⠀⠀⠀⠀⠀⠀⠀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⠀⠀⠀⠀⠀⠀⠀⠀⠀⠀⠀⣿⣿⣿⣿⣿⣿⣿⣿⣿⣿⣿⣿⣿⢕⢸⣿⣿⣿⣿⣿⣿⣿⣿⣯⣿⣿⣿⣿⣿⣿⣿⣿⣿⣿⣿⣿⣿⣿⣿⣿⣿⣿⣿⣿⣿⣿⣿⣿⣿⣿⣿⣿⣿⣿⣿⣿⣿⣿⠀⠀⠀⠀⠀⠀⠀⠀⠀⠀⠀⠀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⠀⠀⠀⠀⠀⠀⠀⠀⠀⠀⠀⢻⣿⣿⣿⣿⣿⣿⣿⣿⣿⣿⣿⣿⢕⢸⣿⣿⣿⣿⣿⣿⣿⣿⣿⣿⣿⣿⣿⣿⣿⣿⣿⣿⣿⣿⣿⣿⣿⣿⣿⣿⣿⣿⣿⣿⣿⣿⣿⣿⣿⣿⣿⣿⣿⣿⣿⣿⣿⠀⠀⠀⠀⠀⠀⠀⠀⠀⠀⠀⠀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⠀⠀⠀⠀⠀⠀⠀⠀⠀⠀⠀⠘⠙⠛⠛⠛⠛⠛⠛⠛⠛⠛⠛⠋⠑⠘⠛⠛⠛⠛⠛⠛⠛⠛⠛⠛⠛⠛⠛⠛⠛⠛⠛⠛⠛⠛⠛⠛⠛⠛⠛⠛⠛⠛⠛⠛⠛⠛⠛⠛⠛⠛⠛⠛⠛⠛⠛⠛⠛⠀⠀⠀⠀⠀⠀⠀⠀⠀⠀⠀⠀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⠀⠀⠀⠀⠀⠀⠀⠀⠀⠀⠀⣿⣿⣿⣿⣿⣿⣿⣿⣿⣿⣿⣿⢷⢸⣿⣿⣿⣿⣿⣿⣿⣿⣿⣿⣿⣿⣿⣿⣿⣿⣿⣿⣿⣿⣿⣿⣿⣿⣿⣿⣿⣿⣿⣿⣿⣿⣿⣿⣿⣿⣿⣿⣿⣿⣿⣿⣿⣿⠀⠀⠀⠀⠀⠀⠀⠀⠀⠀⠀⠀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⠀⠀⠀⠀⠀⠀⠀⠀⠀⠀⠀⣿⣿⣿⣿⣿⣿⣿⣿⣿⣿⣿⣿⡇⢸⣿⣿⣿⣿⣿⣿⢿⢟⢻⣿⣿⣿⣿⣿⣿⣿⣿⣿⣿⣿⣿⣿⣿⣿⣿⣿⣿⣿⣿⣿⣿⣿⣿⣿⣿⣿⣿⣿⣿⣿⣿⣿⣿⣿⠀⠀⠀⠀⠀⠀⠀⠀⠀⠀⠀⠀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⠀⠀⠀⠀⠀⠀⠀⠀⠀⠀⠀⣿⣿⣿⣿⣿⣿⣿⣿⣿⣿⣿⣿⡇⢸⣿⣿⣿⣿⣿⢣⣵⣷⣵⡕⢹⣿⣿⣿⣿⣿⣿⣿⣿⣿⣿⣿⣿⣿⣿⣿⣿⣿⣿⣿⣿⣿⣿⣿⣿⣿⣿⣿⣿⣿⣿⣿⣿⣿⠀⠀⠀⠀⠀⠀⠀⠀⠀⠀⠀⠀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⠀⠀⠀⠀⠀⠀⠀⠀⠀⠀⠀⣿⣿⣿⣿⣿⣿⣿⣿⣿⣿⣿⣿⡕⢸⣿⣿⣿⣿⣿⣎⣝⣹⣅⣱⣾⣿⣿⣿⣿⣿⣿⣿⣿⣿⣿⣿⣿⣿⣿⣿⣿⣿⣿⣿⣿⣿⣿⣿⣿⣿⣿⣿⣿⣿⣿⣿⣿⣿⠀⠀⠀⠀⠀⠀⠀⠀⠀⠀⠀⠀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⠀⠀⠀⠀⠀⠀⠀⠀⠀⠀⠀⣿⣿⣿⣿⣿⣿⣿⣿⣿⣿⣿⣿⢕⢸⣿⣿⣿⣿⣿⣿⣿⣿⣻⣿⣿⣿⣿⣿⣿⣿⣿⣿⣿⣿⣿⣿⣿⣿⣿⣿⣿⣿⣿⣿⣿⣿⣿⣿⣿⣿⣿⣿⣿⣿⣿⣿⣿⣿⠀⠀⠀⠀⠀⠀⠀⠀⠀⠀⠀⠀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⠀⠀⠀⠀⠀⠀⠀⠀⠀⠀⠀⣿⣿⣿⣿⣿⣿⣿⣿⣿⣿⣿⣿⢕⢸⣿⣿⣿⣿⣿⣿⣿⣻⣿⣿⣿⣿⣿⣿⣿⣿⣿⣿⣿⣿⣿⣿⣿⣿⣿⣿⣿⣿⣿⣿⣿⣿⣿⣿⣿⣿⣿⣿⣿⣿⣿⣿⣿⣿⠀⠀⠀⠀⠀⠀⠀⠀⠀⠀⠀⠀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⠀⠀⠀⠀⠀⠀⠀⠀⠀⠀⠀⣿⣿⣿⣿⣿⣿⣿⣿⣿⣿⣿⣿⢕⢺⣿⣿⣿⣿⣿⣿⣿⣿⣿⣿⣿⣿⣿⢕⣿⣿⣿⣿⣿⣿⣿⣿⣿⣿⣿⣿⣿⣿⣿⣿⣿⣿⣿⣿⣿⣿⣿⣿⣿⣿⣿⣿⣿⣿⠀⠀⠀⠀⠀⠀⠀⠀⠀⠀⠀⠀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⠀⠀⠀⠀⠀⠀⠀⠀⠀⠀⠀⣿⣿⣿⣿⣿⣿⣿⣿⣿⣿⣿⣿⢕⣸⣿⣿⣷⣼⣿⣿⣿⣿⣿⣿⣿⣿⣿⣵⣿⣿⣾⣿⣿⣿⣿⣿⣿⣿⣿⣿⣿⣿⣿⣿⣿⣿⣿⣿⣿⣿⣿⣿⣿⣿⣿⣿⣿⣿⠀⠀⠀⠀⠀⠀⠀⠀⠀⠀⠀⠀</a:t>
            </a:r>
            <a:br/>
            <a:r>
              <a:t>⠀⠀⠀⠀⠀⠀⠀⠀⠀⠀⠀⣿⣿⣿⣿⣿⣿⣿⣿⣿⣿⣿⣿⢕⣼⣿⣿⣿⣿⢽⣿⣿⣿⣿⣿⣿⣿⣿⣽⣟⣻⣿⣿⣿⣿⣿⣿⣿⣿⣿⣿⣿⣿⣿⣿⣿⣿⣿⣿⣿⣿⣿⣿⣿⣿⣿⣿⣿⣿⠀⠀⠀⠀⠀⠀⠀⠀⠀⠀⠀⠀</a:t>
            </a:r>
            <a:br/>
            <a:r>
              <a:t>⠀⠀⠀⠀⠀⠀⠀⠀⠀⠀⠀⣿⣿⣿⣿⣿⣿⣿⣿⣿⣿⣿⣿⢕⣾⣿⣿⣿⣿⣿⣹⣽⣼⣳⡕⣽⣼⣻⣿⣿⣿⣿⣿⣿⣿⣿⣿⣿⣿⣿⣿⣿⣿⣿⣿⣿⣿⣿⣿⣿⣿⣿⣿⣿⣿⣿⣿⣿⣿⠀⠀⠀⠀⠀⠀⠀⠀⠀⠀⠀⠀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⠀⠀⠀⠀⠀⠀⠀⠀⠀⠀⠀⣿⣿⣿⣿⣿⣿⣿⣿⣿⣿⣿⣿⢕⣿⣿⣿⣿⣿⣿⣿⣿⣿⣿⣾⣿⣿⣿⣿⣿⣿⣿⣿⣿⣿⣿⣿⣿⣿⣿⣿⣿⣿⣿⣿⣿⣿⣿⣿⣿⣿⣿⣿⣿⣿⣿⣿⣿⣿⠀⠀⠀⠀⠀⠀⠀⠀⠀⠀⠀⠀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⠀⠀⠀⠀⠀⠀⠀⠀⠀⠀⠀⣿⣿⣿⣿⣿⣿⣿⣿⣿⣿⣿⣿⢕⣿⣿⣿⣿⣿⣿⣿⣿⣿⣟⣻⣿⣿⣿⣿⣿⣿⣿⣿⣿⣿⣿⣿⣿⣿⣿⣿⣿⣿⣿⣿⣿⣿⣿⣿⣿⣿⣿⣿⣿⣿⣿⣿⣿⣿⠀⠀⠀⠀⠀⠀⠀⠀⠀⠀⠀⠀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⠀⠀⠀⠀⠀⠀⠀⠀⠀⠀⠀⣿⣿⣿⣿⣿⣿⣿⣿⣿⣿⣿⡇⢕⣿⣿⣿⣿⣿⣿⣿⣿⣿⣿⣿⣿⣿⣿⣿⣿⣿⣿⣿⣿⣿⣿⣿⣿⣿⣿⣿⣿⣿⣿⣿⣿⣿⣿⣿⣿⣿⣿⣿⣿⣿⣿⣿⣿⣿⠀⠀⠀⠀⠀⠀⠀⠀⠀⠀⠀⠀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⠀⠀⠀⠀⠀⠀⠀⠀⠀⠀⠀⠙⠛⠛⠛⠛⠛⠛⠛⠛⠛⠛⠃⠑⠛⠛⠛⠛⠛⠛⠛⠛⠛⠛⠛⠛⠛⠛⠛⠛⠛⠛⠛⠛⠛⠛⠛⠛⠛⠛⠛⠛⠛⠛⠛⠛⠛⠛⠛⠛⠛⠛⠛⠛⠛⠛⠛⠛⠛⠀⠀⠀⠀⠀⠀⠀⠀⠀⠀⠀⠀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⠀⠀⠀⠀⠀⠀⠀⠀⠀⠀⠀⣿⣿⣿⣿⣿⣿⣿⣿⣿⣿⣿⢱⣿⣿⣿⣿⣿⣿⣿⣿⣿⣿⣿⣿⣿⣿⣿⣿⣿⣿⣿⣿⣿⣿⣿⣿⣿⣿⣿⣿⣿⣿⣿⣿⣿⣿⣿⣿⣿⣿⣿⣿⣿⣿⣿⣿⣿⣿⠀⠀⠀⠀⠀⠀⠀⠀⠀⠀⠀⠀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⠀⠀⠀⠀⠀⠀⠀⠀⠀⠀⠀⣿⣿⣿⣿⣿⣿⣿⣿⣿⣿⣿⢕⣿⣿⣿⣿⣿⣿⣿⣿⢿⢿⣿⣿⣿⣿⣿⣿⣿⣿⣿⣿⣿⣿⣿⣿⣿⣿⣿⣿⣿⣿⣿⣿⣿⣿⣿⣿⣿⣿⣿⣿⣿⣿⣿⣿⣿⣿⠀⠀⠀⠀⠀⠀⠀⠀⠀⠀⠀⠀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⠀⠀⠀⠀⠀⠀⠀⠀⠀⠀⠀⣿⣿⣿⣿⣿⣿⣿⣿⣿⣿⣿⢕⣿⣿⣿⣿⣿⣿⡇⣕⣕⣕⡕⢹⣿⣿⣿⣿⣿⣿⣿⣿⣿⣿⣿⣿⣿⣿⣿⣿⣿⣿⣿⣿⣿⣿⣿⣿⣿⣿⣿⣿⣿⣿⣿⣿⣿⣿⠀⠀⠀⠀⠀⠀⠀⠀⠀⠀⠀⠀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⠀⠀⠀⠀⠀⠀⠀⠀⠀⠀⠀⣿⣿⣿⣿⣿⣿⣿⣿⣿⣿⣿⢕⣿⣿⣿⣿⣿⣿⡟⢟⢟⢋⢕⣼⣿⣿⣿⣿⣿⣿⣿⣿⣿⣿⣿⣿⣿⣿⣿⣿⣿⣿⣿⣿⣿⣿⣿⣿⣿⣿⣿⣿⣿⣿⣿⣿⣿⣿⠀⠀⠀⠀⠀⠀⠀⠀⠀⠀⠀⠀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⠀⠀⠀⠀⠀⠀⠀⠀⠀⠀⠀⣿⣿⣿⣿⣿⣿⣿⣿⣿⣿⣿⢕⣿⣿⣿⣿⣿⣿⣿⣷⣿⢷⣾⣿⣿⣿⣿⣿⣿⣿⣿⣿⣿⣿⣿⣿⣿⣿⣿⣿⣿⣿⣿⣿⣿⣿⣿⣿⣿⣿⣿⣿⣿⣿⣿⣿⣿⣿⠀⠀⠀⠀⠀⠀⠀⠀⠀⠀⠀⠀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⠀⠀⠀⠀⠀⠀⠀⠀⠀⠀⠀⣿⣿⣿⣿⣿⣿⣿⣿⣿⣿⡷⢕⣿⣿⣿⣿⣿⣿⣿⣿⣿⣿⡿⣿⣿⣿⣿⣿⣿⣿⣿⣿⣿⣿⣿⣿⣿⣿⣿⣿⣿⣿⣿⣿⣿⣿⣿⣿⣿⣿⣿⣿⣿⣿⣿⣿⣿⣿⠀⠀⠀⠀⠀⠀⠀⠀⠀⠀⠀⠀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⠀⠀⠀⠀⠀⠀⠀⠀⠀⠀⠀⣿⣿⣿⣿⣿⣿⣿⣿⣿⣿⡟⢕⣿⣿⣿⣿⣿⣿⣿⣿⣿⣿⣿⣿⣿⣿⣿⣿⣿⣿⣿⣿⣿⣿⣿⣿⣿⣿⣿⣿⣿⣿⣿⣿⣿⣿⣿⣿⣿⣿⣿⣿⣿⣿⣿⣿⣿⣿⠀⠀⠀⠀⠀⠀⠀⠀⠀⠀⠀⠀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⠀⠀⠀⠀⠀⠀⠀⠀⠀⠀⠀⣿⣿⣿⣿⣿⣿⣿⣿⣿⣿⣟⢕⣿⣿⣿⣿⣿⣿⣿⣿⣿⣿⣿⣿⣿⣿⡿⣿⣿⣿⣿⣿⣿⣿⣿⣿⣿⣿⣿⣿⣿⣿⣿⣿⣿⣿⣿⣿⣿⣿⣿⣿⣿⣿⣿⣿⣿⣿⠀⠀⠀⠀⠀⠀⠀⠀⠀⠀⠀⠀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⠀⠀⠀⠀⠀⠀⠀⠀⠀⠀⠀⣿⣿⣿⣿⣿⣿⣿⣿⣿⣿⡇⢕⣿⣿⣿⣿⣿⣿⣿⣿⣿⣿⣿⣿⣿⣿⣿⢻⣿⣿⣿⣿⣿⣿⣿⣿⣿⣿⣿⣿⣿⣿⣿⣿⣿⣿⣿⣿⣿⣿⣿⣿⣿⣿⣿⣿⣿⣿⠀⠀⠀⠀⠀⠀⠀⠀⠀⠀⠀⠀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⠀⠀⠀⠀⠀⠀⠀⠀⠀⠀⠀⣿⣿⣿⣿⣿⣿⣿⣿⣿⣿⡇⢕⣿⣿⣿⣟⡟⣿⣿⣿⣿⣿⣿⣿⣿⣿⣏⣱⣿⣿⣻⣿⣿⣿⣿⣿⣿⣿⣿⣿⣿⣿⣿⣿⣿⣿⣿⣿⣿⣿⣿⣿⣿⣿⣿⣿⣿⣿⠀⠀⠀⠀⠀⠀⠀⠀⠀⠀⠀⠀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⠀⠀⠀⠀⠀⠀⠀⠀⠀⠀⠀⣿⣿⣿⣿⣿⣿⣿⣿⣿⣿⡇⢕⣿⣿⣿⣿⣿⣿⣿⣿⣿⣿⣿⣿⣿⣿⣿⣿⡿⣿⣿⣿⣿⣿⣿⣿⣿⣿⣿⣿⣿⣿⣿⣿⣿⣿⣿⣿⣿⣿⣿⣿⣿⣿⣿⣿⣿⣿⠀⠀⠀⠀⠀⠀⠀⠀⠀⠀⠀⠀</a:t>
            </a:r>
            <a:br/>
            <a:r>
              <a:t>⠀⠀⠀⠀⠀⠀⠀⠀⠀⠀⠀⣿⣿⣿⣿⣿⣿⣿⣿⣿⣿⡇⢕⣿⣿⣿⣿⣿⣧⡞⢿⢿⢿⢟⢟⣿⢿⣿⣿⣷⣿⣿⣿⣿⣿⣿⣿⣿⣿⣿⣿⣿⣿⣿⣿⣿⣿⣿⣿⣿⣿⣿⣿⣿⣿⣿⣿⣿⣿⠀⠀⠀⠀⠀⠀⠀⠀⠀⠀⠀⠀</a:t>
            </a:r>
            <a:br/>
            <a:r>
              <a:t>⠀⠀⠀⠀⠀⠀⠀⠀⠀⠀⠀⣿⣿⣿⣿⣿⣿⣿⣿⣿⣿⡇⢱⣿⣿⣿⣿⣿⣿⣿⣿⣷⣿⣏⣿⣿⣿⣿⣿⣿⣿⣿⣿⣿⣿⣿⣿⣿⣿⣿⣿⣿⣿⣿⣿⣿⣿⣿⣿⣿⣿⣿⣿⣿⣿⣿⣿⣿⣿⠀⠀⠀⠀⠀⠀⠀⠀⠀⠀⠀⠀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⠀⠀⠀⠀⠀⠀⠀⠀⠀⠀⠀⣿⣿⣿⣿⣿⣿⣿⣿⣿⣿⡇⢸⣿⣿⣿⣿⣿⣿⣿⣿⣿⣿⣿⣿⣿⣿⣿⣿⣿⣿⣿⣿⣿⣿⣿⣿⣿⣿⣿⣿⣿⣿⣿⣿⣿⣿⣿⣿⣿⣿⣿⣿⣿⣿⣿⣿⣿⣿⠀⠀⠀⠀⠀⠀⠀⠀⠀⠀⠀⠀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⠀⠀⠀⠀⠀⠀⠀⠀⠀⠀⠀⣿⣿⣿⣿⣿⣿⣿⣿⣿⣿⢇⢸⣿⣿⣿⣿⣿⣿⣿⣿⣿⣿⣾⣿⣿⣿⣿⣿⣿⣿⣿⣿⣿⣿⣿⣿⣿⣿⣿⣿⣿⣿⣿⣿⣿⣿⣿⣿⣿⣿⣿⣿⣿⣿⣿⣿⣿⣿⠀⠀⠀⠀⠀⠀⠀⠀⠀⠀⠀⠀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⠀⠀⠀⠀⠀⠀⠀⠀⠀⠀⠀⣿⣿⣿⣿⣿⣿⣿⣿⣿⣿⢕⢜⣿⣿⣿⣿⣿⣿⣿⣿⣿⣿⣻⣿⣿⣿⣿⣿⣿⣿⣿⣿⣿⣿⣿⣿⣿⣿⣿⣿⣿⣿⣿⣿⣿⣿⣿⣿⣿⣿⣿⣿⣿⣿⣿⣿⣿⣿⠀⠀⠀⠀⠀⠀⠀⠀⠀⠀⠀⠀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⠀⠀⠀⠀⠀⠀⠀⠀⠀⠀⠀⠛⠛⠛⠛⠛⠛⠛⠛⠛⠛⠑⠑⠛⠛⠛⠛⠛⠛⠛⠛⠛⠛⠛⠛⠛⠛⠛⠛⠛⠛⠛⠛⠛⠛⠛⠛⠛⠛⠛⠛⠛⠛⠛⠛⠛⠛⠛⠛⠛⠛⠛⠛⠛⠛⠛⠛⠛⠛⠀⠀⠀⠀⠀⠀⠀⠀⠀⠀⠀⠀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⠀⠀⠀⠀⠀⠀⠀⠀⠀⠀⠀⣿⣿⣿⣿⣿⣿⣿⣿⣿⡏⢺⣿⣿⣿⣿⣿⣿⣿⣿⣿⣿⣿⣿⣿⣿⣿⣿⣿⣿⣿⣿⣿⣿⣿⣿⣿⣿⣿⣿⣿⣿⣿⣿⣿⣿⣿⣿⣿⣿⣿⣿⣿⣿⣿⣿⣿⣿⣿⠀⠀⠀⠀⠀⠀⠀⠀⠀⠀⠀⠀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⠀⠀⠀⠀⠀⠀⠀⠀⠀⠀⠀⣿⣿⣿⣿⣿⣿⣿⣿⣿⡇⢜⣿⣿⣿⣿⣿⣿⣿⣿⣿⣿⣿⣿⣿⣿⣿⣿⣿⣿⣿⣿⣿⣿⣿⣿⣿⣿⣿⣿⣿⣿⣿⣿⣿⣿⣿⣿⣿⣿⣿⣿⣿⣿⣿⣿⣿⣿⣿⠀⠀⠀⠀⠀⠀⠀⠀⠀⠀⠀⠀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⠀⠀⠀⠀⠀⠀⠀⠀⠀⠀⠀⣿⣿⣿⣿⣿⣿⣿⣿⣿⡇⢼⣿⣿⣿⣿⣿⣿⣿⣿⣿⣿⣿⣿⣿⣿⣿⣿⣿⣿⣿⣿⣿⣿⣿⣿⣿⣿⣿⣿⣿⣿⣿⣿⣿⣿⣿⣿⣿⣿⣿⣿⣿⣿⣿⣿⣿⣿⣿⠀⠀⠀⠀⠀⠀⠀⠀⠀⠀⠀⠀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⠀⠀⠀⠀⠀⠀⠀⠀⠀⠀⠀⣿⣿⣿⣿⣿⣿⣿⣿⣿⡇⢸⣿⣿⣿⣿⣿⣿⡟⢕⡅⢕⢜⢝⣿⣿⣿⣿⣿⣿⣿⣿⣿⣿⣿⣿⣿⣿⣿⣿⣿⣿⣿⣿⣿⣿⣿⣿⣿⣿⣿⣿⣿⣿⣿⣿⣿⣿⣿⠀⠀⠀⠀⠀⠀⠀⠀⠀⠀⠀⠀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⠀⠀⠀⠀⠀⠀⠀⠀⠀⠀⠀⣿⣿⣿⣿⣿⣿⣿⣿⣿⡇⢸⣿⣿⣿⣿⣿⣿⣧⢿⢿⢟⠟⡕⣿⣿⣿⣿⣿⣿⣿⣿⣿⣿⣿⣿⣿⣿⣿⣿⣿⣿⣿⣿⣿⣿⣿⣿⣿⣿⣿⣿⣿⣿⣿⣿⣿⣿⣿⠀⠀⠀⠀⠀⠀⠀⠀⠀⠀⠀⠀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⠀⠀⠀⠀⠀⠀⠀⠀⠀⠀⠀⣿⣿⣿⣿⣿⣿⣿⣿⣿⡇⢸⣿⣿⣿⣿⣿⣿⣿⣧⣾⣵⣵⣿⣿⣿⣿⣿⣿⣿⣿⣿⣿⣿⣿⣿⣿⣿⣿⣿⣿⣿⣿⣿⣿⣿⣿⣿⣿⣿⣿⣿⣿⣿⣿⣿⣿⣿⣿⠀⠀⠀⠀⠀⠀⠀⠀⠀⠀⠀⠀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⠀⠀⠀⠀⠀⠀⠀⠀⠀⠀⠀⣿⣿⣿⣿⣿⣿⣿⣿⣿⡇⢸⣿⣿⣿⣿⣿⣿⣿⣿⣿⣿⣿⣿⣿⣿⣿⣿⣿⣿⣿⣿⣿⣿⣿⣿⣿⣿⣿⣿⣿⣿⣿⣿⣿⣿⣿⣿⣿⣿⣿⣿⣿⣿⣿⣿⣿⣿⣿⠀⠀⠀⠀⠀⠀⠀⠀⠀⠀⠀⠀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⠀⠀⠀⠀⠀⠀⠀⠀⠀⠀⠀⣿⣿⣿⣿⣿⣿⣿⣿⣿⢕⢸⣿⣿⣿⣿⡿⣿⣿⣿⣿⣿⣿⣿⣿⣿⣿⢏⢹⣿⡿⣿⣿⣿⣿⣿⣿⣿⣿⣿⣿⣿⣿⣿⣿⣿⣿⣿⣿⣿⣿⣿⣿⣿⣿⣿⣿⣿⣿⠀⠀⠀⠀⠀⠀⠀⠀⠀⠀⠀⠀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⠀⠀⠀⠀⠀⠀⠀⠀⠀⠀⠀⣿⣿⣿⣿⣿⣿⣿⣿⣿⢕⢸⣿⣿⣿⣷⣧⡼⣿⣿⣿⣿⣿⣿⣿⣿⣿⣷⣿⡿⣿⣿⣿⣿⣿⣿⣿⣿⣿⣿⣿⣿⣿⣿⣿⣿⣿⣿⣿⣿⣿⣿⣿⣿⣿⣿⣿⣿⣿⠀⠀⠀⠀⠀⠀⠀⠀⠀⠀⠀⠀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⠀⠀⠀⠀⠀⠀⠀⠀⠀⠀⠀⣿⣿⣿⣿⣿⣿⣿⣿⣿⢕⢸⣿⣿⣿⣿⣿⣿⣿⣿⣿⣿⣿⣿⣿⣿⣿⣿⣿⣵⣿⣿⣿⣿⣿⣿⣿⣿⣿⣿⣿⣿⣿⣿⣿⣿⣿⣿⣿⣿⣿⣿⣿⣿⣿⣿⣿⣿⣿⠀⠀⠀⠀⠀⠀⠀⠀⠀⠀⠀⠀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⠀⠀⠀⠀⠀⠀⠀⠀⠀⠀⠀⣿⣿⣿⣿⣿⣿⣿⣿⣿⢕⢸⣿⣿⣿⣿⣿⣿⣿⣼⣵⣼⢵⢇⣾⣾⣿⣿⣿⣿⣿⣿⣿⣿⣿⣿⣿⣿⣿⣿⣿⣿⣿⣿⣿⣿⣿⣿⣿⣿⣿⣿⣿⣿⣿⣿⣿⣿⣿⠀⠀⠀⠀⠀⠀⠀⠀⠀⠀⠀⠀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⠀⠀⠀⠀⠀⠀⠀⠀⠀⠀⠀⣿⣿⣿⣿⣿⣿⣿⣿⡿⢕⢾⣿⣿⣿⣿⣿⣿⣿⣿⣿⣿⣿⣿⣿⣿⣿⣿⣿⣿⣿⣿⣿⣿⣿⣿⣿⣿⣿⣿⣿⣿⣿⣿⣿⣿⣿⣿⣿⣿⣿⣿⣿⣿⣿⣿⣿⣿⣿⠀⠀⠀⠀⠀⠀⠀⠀⠀⠀⠀⠀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⠀⠀⠀⠀⠀⠀⠀⠀⠀⠀⠀⣿⣿⣿⣿⣿⣿⣿⣿⡇⢕⢸⣿⣿⣿⣿⣿⣿⣿⣿⣿⣿⣿⣿⣿⣿⣿⣿⣿⣿⣿⣿⣿⣿⣿⣿⣿⣿⣿⣿⣿⣿⣿⣿⣿⣿⣿⣿⣿⣿⣿⣿⣿⣿⣿⣿⣿⣿⣿⠀⠀⠀⠀⠀⠀⠀⠀⠀⠀⠀⠀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⠀⠀⠀⠀⠀⠀⠀⠀⠀⠀⠀⠛⠛⠛⠛⠛⠛⠛⠛⠃⠑⠘⠛⠛⠛⠛⠛⠛⠛⠛⠛⠛⠙⠛⠛⠛⠛⠛⠛⠛⠛⠛⠛⠛⠛⠛⠛⠛⠛⠛⠛⠛⠛⠛⠛⠛⠛⠛⠛⠛⠛⠛⠛⠛⠛⠛⠛⠛⠛⠀⠀⠀⠀⠀⠀⠀⠀⠀⠀⠀⠀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⠀⠀⠀⠀⠀⠀⠀⠀⠀⠀⠀⣿⣿⣿⣿⣿⣿⡇⢕⣿⣿⣿⣿⣿⣿⣿⣿⣿⢿⢕⢕⢝⢟⢿⣿⣿⣿⣿⣿⣿⣿⣿⣿⣿⣿⣿⣿⣿⣿⣿⣿⣿⣿⣿⣿⣿⣿⣿⣿⣿⣿⣿⣿⣿⣿⣿⣿⣿⣿⠀⠀⠀⠀⠀⠀⠀⠀⠀⠀⠀⠀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⠀⠀⠀⠀⠀⠀⠀⠀⠀⠀⠀⣿⣿⣿⣿⣿⣿⡇⢕⣿⣿⣿⣿⣿⣿⣿⣿⣷⣷⣷⣷⣷⢔⢕⣿⣿⣿⣿⣿⣿⣿⣿⣿⣿⣿⣿⣿⣿⣿⣿⣿⣿⣿⣿⣿⣿⣿⣿⣿⣿⣿⣿⣿⣿⣿⣿⣿⣿⣿⠀⠀⠀⠀⠀⠀⠀⠀⠀⠀⠀⠀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⠀⠀⠀⠀⠀⠀⠀⠀⠀⠀⠀⣿⣿⣿⣿⣿⣿⡇⢱⣿⣿⣿⣿⣿⣿⣿⣿⣿⡝⣹⢝⢅⣕⣱⣿⣿⣿⣿⣿⣿⣿⣿⣿⣿⣿⣿⣿⣿⣿⣿⣿⣿⣿⣿⣿⣿⣿⣿⣿⣿⣿⣿⣿⣿⣿⣿⣿⣿⣿⠀⠀⠀⠀⠀⠀⠀⠀⠀⠀⠀⠀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⠀⠀⠀⠀⠀⠀⠀⠀⠀⠀⠀⣿⣿⣿⣿⣿⣿⡇⢕⣿⣿⣿⣿⣿⣿⣿⣿⣿⣿⣿⣿⣿⣿⣿⣿⣿⣿⣿⣿⣿⣿⣿⣿⣿⣿⣿⣿⣿⣿⣿⣿⣿⣿⣿⣿⣿⣿⣿⣿⣿⣿⣿⣿⣿⣿⣿⣿⣿⣿⠀⠀⠀⠀⠀⠀⠀⠀⠀⠀⠀⠀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⠀⠀⠀⠀⠀⠀⠀⠀⠀⠀⠀⣿⣿⣿⣿⣿⣿⡇⢜⣿⣿⣿⣿⣿⣿⣿⣿⣿⣿⣿⣿⣿⣿⣿⣿⣿⣿⣿⣿⣿⣿⣿⣿⣿⣿⣿⣿⣿⣿⣿⣿⣿⣿⣿⣿⣿⣿⣿⣿⣿⣿⣿⣿⣿⣿⣿⣿⣿⣿⠀⠀⠀⠀⠀⠀⠀⠀⠀⠀⠀⠀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⠀⠀⠀⠀⠀⠀⠀⠀⠀⠀⠀⣿⣿⣿⣿⣿⣿⢇⢱⣿⣿⣿⣿⣿⣿⣿⣿⣿⣿⣿⣿⣿⣿⣿⣿⣿⣿⣿⣿⣿⣿⣿⣿⣿⣿⣿⣿⣿⣿⣿⣿⣿⣿⣿⣿⣿⣿⣿⣿⣿⣿⣿⣿⣿⣿⣿⣿⣿⣿⠀⠀⠀⠀⠀⠀⠀⠀⠀⠀⠀⠀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⠀⠀⠀⠀⠀⠀⠀⠀⠀⠀⠀⣿⣿⣿⣿⣿⣿⡇⢸⣿⣿⣿⣿⣿⣿⣿⣿⣿⣿⣿⣿⣿⣿⣿⣿⣿⣿⢿⣿⣿⣿⣿⣿⣿⣿⣿⣿⣿⣿⣿⣿⣿⣿⣿⣿⣿⣿⣿⣿⣿⣿⣿⣿⣿⣿⣿⣿⣿⣿⠀⠀⠀⠀⠀⠀⠀⠀⠀⠀⠀⠀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⠀⠀⠀⠀⠀⠀⠀⠀⠀⠀⠀⣿⣿⣿⣿⣿⣿⢕⢸⣿⣿⣿⣿⣿⣿⣿⣿⣿⣿⣿⣿⣿⣿⣿⣿⣿⣿⡸⢿⣿⣿⣿⣿⣿⣿⣿⣿⣿⣿⣿⣿⣿⣿⣿⣿⣿⣿⣿⣿⣿⣿⣿⣿⣿⣿⣿⣿⣿⣿⠀⠀⠀⠀⠀⠀⠀⠀⠀⠀⠀⠀</a:t>
            </a:r>
            <a:br/>
            <a:r>
              <a:t>⠀⠀⠀⠀⠀⠀⠀⠀⠀⠀⠀⣿⣿⣿⣿⣿⣿⢕⢸⣿⣿⣿⣿⣿⣿⢟⢟⣿⣿⣿⣿⣿⣿⣿⣿⣿⡟⢕⣸⣿⣿⣿⣿⣿⣿⣿⣿⣿⣿⣿⣿⣿⣿⣿⣿⣿⣿⣿⣿⣿⣿⣿⣿⣿⣿⣿⣿⣿⣿⠀⠀⠀⠀⠀⠀⠀⠀⠀⠀⠀⠀</a:t>
            </a:r>
            <a:br/>
            <a:r>
              <a:t>⠀⠀⠀⠀⠀⠀⠀⠀⠀⠀⠀⣿⣿⣿⣿⣿⣿⢕⢸⣿⣿⣿⣿⣿⣿⣧⣷⢟⣿⣿⣿⣿⣿⣿⣿⣿⣗⣿⣿⢿⣿⣾⣿⣿⣿⣿⣿⣿⣿⣿⣿⣿⣿⣿⣿⣿⣿⣿⣿⣿⣿⣿⣿⣿⣿⣿⣿⣿⣿⠀⠀⠀⠀⠀⠀⠀⠀⠀⠀⠀⠀</a:t>
            </a:r>
            <a:br/>
            <a:r>
              <a:t>⠀⠀⠀⠀⠀⠀⠀⠀⠀⠀⠀⣿⣿⣿⣿⣿⣿⢕⢸⣿⣿⣿⣿⣿⣿⣿⣿⣧⣿⣿⣿⣿⡿⣿⣿⣿⣿⣯⣽⣿⣿⣿⣿⣿⣿⣿⣿⣿⣿⣿⣿⣿⣿⣿⣿⣿⣿⣿⣿⣿⣿⣿⣿⣿⣿⣿⣿⣿⣿⠀⠀⠀⠀⠀⠀⠀⠀⠀⠀⠀⠀</a:t>
            </a:r>
            <a:br/>
            <a:r>
              <a:t>⠀⠀⠀⠀⠀⠀⠀⠀⠀⠀⠀⣿⣿⣿⣿⣿⣿⢕⢸⣿⣿⣿⣿⣿⣿⣿⣿⣿⣟⣷⣷⣧⡗⣸⣿⣷⣹⣿⣿⣿⣿⣿⣿⣿⣿⣿⣿⣿⣿⣿⣿⣿⣿⣿⣿⣿⣿⣿⣿⣿⣿⣿⣿⣿⣿⣿⣿⣿⣿⠀⠀⠀⠀⠀⠀⠀⠀⠀⠀⠀⠀</a:t>
            </a:r>
            <a:br/>
            <a:r>
              <a:t>⠀⠀⠀⠀⠀⠀⠀⠀⠀⠀⠀⣿⣿⣿⣿⣿⣿⢕⢸⣿⣿⣿⣿⣿⣿⣿⣿⣿⣿⣿⣿⣿⣿⣿⣿⣿⣿⣿⣿⣿⣿⣿⣿⣿⣿⣿⣿⣿⣿⣿⣿⣿⣿⣿⣿⣿⣿⣿⣿⣿⣿⣿⣿⣿⣿⣿⣿⣿⣿⠀⠀⠀⠀⠀⠀⠀⠀⠀⠀⠀⠀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⠀⠀⠀⠀⠀⠀⠀⠀⠀⠀⠀⣿⣿⣿⣿⣿⡟⢕⢸⣿⣿⣿⣿⣿⣿⣿⣿⣿⣿⣿⣿⣿⣿⣿⣿⣿⣿⣿⣿⣿⣿⣿⣿⣿⣿⣿⣿⣿⣿⣿⣿⣿⣿⣿⣿⣿⣿⣿⣿⣿⣿⣿⣿⣿⣿⣿⣿⣿⣿⠀⠀⠀⠀⠀⠀⠀⠀⠀⠀⠀⠀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⠀⠀⠀⠀⠀⠀⠀⠀⠀⠀⠀⠛⠛⠛⠛⠛⠃⠑⠘⠛⠛⠛⠛⠛⠛⠛⠛⠛⠛⠛⠛⠛⠛⠛⠛⠛⠛⠛⠛⠛⠛⠛⠛⠛⠛⠛⠛⠛⠛⠛⠛⠛⠛⠛⠛⠛⠛⠛⠛⠛⠛⠛⠛⠛⠛⠛⠛⠛⠛⠀⠀⠀⠀⠀⠀⠀⠀⠀⠀⠀⠀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⠀⠀⠀⠀⠀⠀⠀⠀⠀⠀⠀⣿⣿⣿⣿⣿⢕⢸⣿⣿⣿⣿⣿⣿⣿⣿⣿⣿⢿⢝⢝⢹⢿⢿⣿⣿⣿⣿⣿⣿⣿⣿⣿⣿⣿⣿⣿⣿⣿⣿⣿⣿⣿⣿⣿⣿⣿⣿⣿⣿⣿⣿⣿⣿⣿⣿⣿⣿⣿⠀⠀⠀⠀⠀⠀⠀⠀⠀⠀⠀⠀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⠀⠀⠀⠀⠀⠀⠀⠀⠀⠀⠀⣿⣿⣿⣿⣿⢕⢸⣿⣿⣿⣿⣿⣿⣿⣿⣿⣿⣷⣧⣵⣵⡕⢕⣿⣿⣿⣿⣿⣿⣿⣿⣿⣿⣿⣿⣿⣿⣿⣿⣿⣿⣿⣿⣿⣿⣿⣿⣿⣿⣿⣿⣿⣿⣿⣿⣿⣿⣿⠀⠀⠀⠀⠀⠀⠀⠀⠀⠀⠀⠀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⠀⠀⠀⠀⠀⠀⠀⠀⠀⠀⠀⣿⣿⣿⣿⣿⢕⢸⣿⣿⣿⣿⣿⣿⣿⣿⣿⣟⢝⣻⢟⢏⡇⣕⣿⣿⣿⣿⣿⣿⣿⣿⣿⣿⣿⣿⣿⣿⣿⣿⣿⣿⣿⣿⣿⣿⣿⣿⣿⣿⣿⣿⣿⣿⣿⣿⣿⣿⣿⠀⠀⠀⠀⠀⠀⠀⠀⠀⠀⠀⠀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⠀⠀⠀⠀⠀⠀⠀⠀⠀⠀⠀⣿⣿⣿⣿⣿⢕⢸⣿⣿⣿⣿⣿⣿⣿⣿⣿⣿⣿⣯⣷⣾⣿⣽⣿⣿⣿⣿⣿⣿⣿⣿⣿⣿⣿⣿⣿⣿⣿⣿⣿⣿⣿⣿⣿⣿⣿⣿⣿⣿⣿⣿⣿⣿⣿⣿⣿⣿⣿⠀⠀⠀⠀⠀⠀⠀⠀⠀⠀⠀⠀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⠀⠀⠀⠀⠀⠀⠀⠀⠀⠀⠀⣿⣿⣿⣿⣿⢕⢸⣿⣿⣿⣿⣿⣿⣿⣿⣿⣿⣿⣽⣿⣿⣿⣿⣿⣿⣿⣿⣿⣿⣿⣿⣿⣿⣿⣿⣿⣿⣿⣿⣿⣿⣿⣿⣿⣿⣿⣿⣿⣿⣿⣿⣿⣿⣿⣿⣿⣿⣿⠀⠀⠀⠀⠀⠀⠀⠀⠀⠀⠀⠀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⠀⠀⠀⠀⠀⠀⠀⠀⠀⠀⠀⣿⣿⣿⣿⣿⢕⢸⣿⣿⣿⣿⣿⣿⣿⣿⣿⣿⣿⣯⣿⣿⣿⣿⣿⣿⣿⣿⣿⣿⣿⣿⣿⣿⣿⣿⣿⣿⣿⣿⣿⣿⣿⣿⣿⣿⣿⣿⣿⣿⣿⣿⣿⣿⣿⣿⣿⣿⣿⠀⠀⠀⠀⠀⠀⠀⠀⠀⠀⠀⠀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⠀⠀⠀⠀⠀⠀⠀⠀⠀⠀⠀⣿⣿⣿⣿⣿⢕⢸⣿⣿⣿⣿⣿⣿⣿⣿⣿⣿⣿⣿⣿⣿⣿⣿⣿⣿⣿⣼⢹⣿⣿⣿⣿⣿⣿⣿⣿⣿⣿⣿⣿⣿⣿⣿⣿⣿⣿⣿⣿⣿⣿⣿⣿⣿⣿⣿⣿⣿⣿⠀⠀⠀⠀⠀⠀⠀⠀⠀⠀⠀⠀</a:t>
            </a:r>
            <a:br/>
            <a:r>
              <a:t>⠀⠀⠀⠀⠀⠀⠀⠀⠀⠀⠀⣿⣿⣿⣿⡟⢕⣼⣿⣿⣿⣿⣿⣿⣿⡿⢻⣿⣿⣿⣿⣿⣿⣿⣿⣿⣿⢇⢜⡿⣿⢿⣿⣿⣿⣿⣿⣿⣿⣿⣿⣿⣿⣿⣿⣿⣿⣿⣿⣿⣿⣿⣿⣿⣿⣿⣿⣿⣿⠀⠀⠀⠀⠀⠀⠀⠀⠀⠀⠀⠀</a:t>
            </a:r>
            <a:br/>
            <a:r>
              <a:t>⠀⠀⠀⠀⠀⠀⠀⠀⠀⠀⠀⣿⣿⣿⣿⡗⢕⣾⣿⣿⣿⣿⣿⣿⣿⣇⣕⣿⣿⣿⣿⣿⣿⣿⣿⣿⢇⣵⣾⣿⣿⣟⣿⣿⣿⣿⣿⣿⣿⣿⣿⣿⣿⣿⣿⣿⣿⣿⣿⣿⣿⣿⣿⣿⣿⣿⣿⣿⣿⠀⠀⠀⠀⠀⠀⠀⠀⠀⠀⠀⠀</a:t>
            </a:r>
            <a:br/>
            <a:r>
              <a:t>⠀⠀⠀⠀⠀⠀⠀⠀⠀⠀⠀⣿⣿⣿⣿⡇⢕⣿⣿⣿⣿⣿⣿⣿⣿⣟⣿⣕⣿⣿⣿⣿⣿⣿⣿⣿⣷⣿⣟⣿⣿⣿⣿⣿⣿⣿⣿⣿⣿⣿⣿⣿⣿⣿⣿⣿⣿⣿⣿⣿⣿⣿⣿⣿⣿⣿⣿⣿⣿⠀⠀⠀⠀⠀⠀⠀⠀⠀⠀⠀⠀</a:t>
            </a:r>
            <a:br/>
            <a:r>
              <a:t>⠀⠀⠀⠀⠀⠀⠀⠀⠀⠀⠀⣿⣿⣿⣿⡇⢕⣿⣿⣿⣿⣿⣿⣿⣿⣿⣿⣿⣿⣿⣟⡟⣫⢿⣿⣟⢻⣿⣿⣿⣿⣿⣿⣿⣿⣿⣿⣿⣿⣿⣿⣿⣿⣿⣿⣿⣿⣿⣿⣿⣿⣿⣿⣿⣿⣿⣿⣿⣿⠀⠀⠀⠀⠀⠀⠀⠀⠀⠀⠀⠀</a:t>
            </a:r>
            <a:br/>
            <a:r>
              <a:t>⠀⠀⠀⠀⠀⠀⠀⠀⠀⠀⠀⣿⣿⣿⣿⡇⢕⣿⣿⣿⣿⣿⣿⣿⣿⣿⣿⣿⣯⣻⣿⣿⣷⣾⣿⣿⣿⣿⣿⣿⣿⣿⣿⣿⣿⣿⣿⣿⣿⣿⣿⣿⣿⣿⣿⣿⣿⣿⣿⣿⣿⣿⣿⣿⣿⣿⣿⣿⣿⠀⠀⠀⠀⠀⠀⠀⠀⠀⠀⠀⠀</a:t>
            </a:r>
            <a:br/>
            <a:r>
              <a:t>⠀⠀⠀⠀⠀⠀⠀⠀⠀⠀⠀⣿⣿⣿⣿⢇⢕⣿⣿⣿⣿⣿⣿⣿⣿⣿⣿⣿⣿⣷⣿⣿⣿⣿⣿⣿⣿⣿⣿⣿⣿⣿⣿⣿⣿⣿⣿⣿⣿⣿⣿⣿⣿⣿⣿⣿⣿⣿⣿⣿⣿⣿⣿⣿⣿⣿⣿⣿⣿⠀⠀⠀⠀⠀⠀⠀⠀⠀⠀⠀⠀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⠀⠀⠀⠀⠀⠀⠀⠀⠀⠀⠀⠛⠛⠛⠛⠑⠑⠛⠛⠛⠛⠛⠛⠛⠛⠛⠛⠛⠛⠛⠛⠛⠛⠛⠛⠛⠛⠛⠛⠛⠛⠛⠛⠛⠛⠛⠛⠛⠛⠛⠛⠛⠛⠛⠛⠛⠛⠛⠛⠛⠛⠛⠛⠛⠛⠛⠛⠛⠛⠀⠀⠀⠀⠀⠀⠀⠀⠀⠀⠀⠀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⠀⠀⠀⠀⠀⠀⠀⠀⠀⠀⠀⣿⣿⣿⣿⣿⣿⣿⣿⣿⣿⣿⣿⣿⣿⣿⣿⣿⣿⣿⣿⣿⣿⣿⣿⣿⣿⣿⡟⢟⢟⢝⢟⢿⣿⣿⣿⣿⣿⣿⣿⣿⣿⣿⣿⣿⣿⣿⣿⣿⣿⣿⣿⣿⣿⣿⣿⣿⣿⠀⠀⠀⠀⠀⠀⠀⠀⠀⠀⠀⠀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⠀⠀⠀⠀⠀⠀⠀⠀⠀⠀⠀⣿⣿⣿⣿⣿⣿⣿⣿⣿⣿⣿⣿⣿⣿⣿⣿⣿⣿⣿⣿⣿⣿⣿⣿⣿⣿⣿⣇⣕⣕⣕⣕⢕⢹⣿⣿⣿⣿⣿⣿⣿⣿⣿⣿⣿⣿⣿⣿⣿⣿⣿⣿⣿⣿⣿⣿⣿⣿⠀⠀⠀⠀⠀⠀⠀⠀⠀⠀⠀⠀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⠀⠀⠀⠀⠀⠀⠀⠀⠀⠀⠀⣿⣿⣿⣿⣿⣿⣿⣿⣿⣿⣿⣿⣿⣿⣿⣿⣿⣿⣿⣿⣿⣿⣿⣿⣿⣯⣼⡿⢿⣿⣿⣿⣷⢸⣿⣿⣿⣿⣿⣿⣿⣿⣿⣿⣿⣿⣿⣿⣿⣿⣿⣿⣿⣿⣿⣿⣿⣿⠀⠀⠀⠀⠀⠀⠀⠀⠀⠀⠀⠀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⠀⠀⠀⠀⠀⠀⠀⠀⠀⠀⠀⣿⣿⣿⣿⣿⣿⣿⣿⣿⣿⣿⣿⣿⣿⣿⣿⣿⣿⣿⣿⣿⢿⢟⢝⢹⣿⣿⣿⣿⣿⣿⡇⢕⢜⢝⠟⢿⢿⣿⣿⣿⣿⣿⣿⣿⣿⣿⣿⣿⣿⣿⣿⣿⣿⣿⣿⣿⣿⠀⠀⠀⠀⠀⠀⠀⠀⠀⠀⠀⠀</a:t>
            </a:r>
            <a:br/>
            <a:r>
              <a:t>⠀⠀⠀⠀⠀⠀⠀⠀⠀⠀⠀⣿⣿⣿⣿⣿⣿⣿⣿⣿⣿⣿⣿⣿⣿⣿⣿⣿⣿⢏⢕⢕⢕⢅⢐⢸⢿⢿⢇⣺⣿⡟⢕⢕⢕⢄⢔⢕⢅⢝⢻⣿⣿⣿⣿⣿⣿⣿⣿⣿⣿⣿⣿⣿⣿⣿⣿⣿⣿⠀⠀⠀⠀⠀⠀⠀⠀⠀⠀⠀⠀</a:t>
            </a:r>
            <a:br/>
            <a:r>
              <a:t>⠀⠀⠀⠀⠀⠀⠀⠀⠀⠀⠀⣿⣿⣿⣿⣿⣿⣿⣿⣿⣿⣿⣿⣿⣿⣿⣿⣿⣿⢕⢕⢕⠕⠐⠄⠀⢕⣞⣽⡯⢗⢕⢕⢕⢕⢕⢕⢔⢕⢕⢕⣿⣿⣿⣿⣿⣿⣿⣿⣿⣿⣿⣿⣿⣿⣿⣿⣿⣿⠀⠀⠀⠀⠀⠀⠀⠀⠀⠀⠀⠀</a:t>
            </a:r>
            <a:br/>
            <a:r>
              <a:t>⠀⠀⠀⠀⠀⠀⠀⠀⠀⠀⠀⣿⣿⣿⣿⣿⣿⣿⣿⣿⣿⣿⣿⣿⣿⣿⣿⣿⡏⢕⠀⠁⠁⠀⠀⠀⢱⢗⡺⣯⢝⢕⢕⢕⢁⠀⠀⢕⠁⢔⢕⢹⣿⣿⣿⣿⣿⣿⣿⣿⣿⣿⣿⣿⣿⣿⣿⣿⣿⠀⠀⠀⠀⠀⠀⠀⠀⠀⠀⠀⠀</a:t>
            </a:r>
            <a:br/>
            <a:r>
              <a:t>⠀⠀⠀⠀⠀⠀⠀⠀⠀⠀⠀⣿⣿⣿⣿⣿⣿⣿⣿⣿⣿⣿⣿⣿⣿⣿⣿⣿⡇⢐⠀⠀⠀⠀⠀⠀⢸⢽⢵⣗⠑⠅⠅⢕⠑⠀⢄⠑⠀⢁⢕⢸⣿⣿⣿⣿⣿⣿⣿⣿⣿⣿⣿⣿⣿⣿⣿⣿⣿⠀⠀⠀⠀⠀⠀⠀⠀⠀⠀⠀⠀</a:t>
            </a:r>
            <a:br/>
            <a:r>
              <a:t>⠀⠀⠀⠀⠀⠀⠀⠀⠀⠀⠀⣿⣿⣿⣿⣿⣿⣿⣿⣿⣿⣿⣿⣿⣿⣿⣿⣿⡇⢅⠀⠀⠀⠀⠀⠀⢕⣽⢝⢕⠀⠀⠁⠅⢅⣵⣵⣔⢀⠔⢕⢸⣿⣿⣿⣿⣿⣿⣿⣿⣿⣿⣿⣿⣿⣿⣿⣿⣿⠀⠀⠀⠀⠀⠀⠀⠀⠀⠀⠀⠀</a:t>
            </a:r>
            <a:br/>
            <a:r>
              <a:t>⠀⠀⠀⠀⠀⠀⠀⠀⠀⠀⠀⣿⣿⣿⣿⣿⣿⣿⣿⣿⣿⣿⣿⣿⣿⣿⣿⣿⢕⠀⠀⠀⠀⠀⠀⠀⠐⢗⡕⢕⠀⠀⠀⠀⢕⢽⣿⣿⢕⠄⠄⠕⣿⣿⣿⣿⣿⣿⣿⣿⣿⣿⣿⣿⣿⣿⣿⣿⣿⠀⠀⠀⠀⠀⠀⠀⠀⠀⠀⠀⠀</a:t>
            </a:r>
            <a:br/>
            <a:r>
              <a:t>⠀⠀⠀⠀⠀⠀⠀⠀⠀⠀⠀⣿⣿⣿⣿⣿⣿⣿⣿⣿⣿⣿⣿⣿⣿⣿⣿⣿⡕⢀⠀⠀⠀⠀⠀⠀⠀⠱⢇⠀⠀⠀⠀⠀⠀⢝⢻⢟⢕⢔⢄⢀⢹⣿⣿⣿⣿⣿⣿⣿⣿⣿⣿⣿⣿⣿⣿⣿⣿⠀⠀⠀⠀⠀⠀⠀⠀⠀⠀⠀⠀</a:t>
            </a:r>
            <a:br/>
            <a:r>
              <a:t>⠀⠀⠀⠀⠀⠀⠀⠀⠀⠀⠀⣿⣿⣿⣿⣿⣿⣿⣿⣿⣿⣿⣿⣿⣿⣿⣿⣿⣿⢕⢅⣰⣄⣄⡄⠀⠀⢸⢕⠀⠀⠀⠀⠀⠀⠀⠁⠁⠁⠑⢄⢕⣿⣿⣿⣿⣿⣿⣿⣿⣿⣿⣿⣿⣿⣿⣿⣿⣿⠀⠀⠀⠀⠀⠀⠀⠀⠀⠀⠀⠀</a:t>
            </a:r>
            <a:br/>
            <a:r>
              <a:t>⠀⠀⠀⠀⠀⠀⠀⠀⠀⠀⠀⣿⣿⣿⣿⣿⣿⣿⣿⣿⣿⣿⣿⣿⣿⣿⣿⣿⣿⣕⢕⣻⢿⢏⢕⠀⠀⠐⢕⠀⠀⠀⠀⠀⠐⠀⠁⠀⠑⠁⢕⣼⣿⣿⣿⣿⣿⣿⣿⣿⣿⣿⣿⣿⣿⣿⣿⣿⣿⠀⠀⠀⠀⠀⠀⠀⠀⠀⠀⠀⠀</a:t>
            </a:r>
            <a:br/>
            <a:r>
              <a:t>⠀⠀⠀⠀⠀⠀⠀⠀⠀⠀⠀⣿⣿⣿⣿⣿⣿⣿⣿⣿⣿⣿⣿⣿⣿⣿⣿⣿⣿⣿⣿⣇⢕⢺⠕⠀⠀⢄⢕⠀⠀⠀⠀⠀⠀⠀⠀⢱⣿⣿⣿⣿⣿⣿⣿⣿⣿⣿⣿⣿⣿⣿⣿⣿⣿⣿⣿⣿⣿⠀⠀⠀⠀⠀⠀⠀⠀⠀⠀⠀⠀</a:t>
            </a:r>
            <a:br/>
            <a:r>
              <a:t>⠀⠀⠀⠀⠀⠀⠀⠀⠀⠀⠀⣿⣿⣿⣿⣿⣿⣿⣿⣿⣿⣿⣿⣿⣿⣿⣿⣿⣿⣿⣿⡇⠁⠁⠀⠀⠀⠁⢕⠀⠀⠀⠀⠀⠀⠀⠀⠑⢻⣿⣿⣿⣿⣿⣿⣿⣿⣿⣿⣿⣿⣿⣿⣿⣿⣿⣿⣿⣿⠀⠀⠀⠀⠀⠀⠀⠀⠀⠀⠀⠀</a:t>
            </a:r>
            <a:br/>
            <a:r>
              <a:t>⠀⠀⠀⠀⠀⠀⠀⠀⠀⠀⠀⣿⣿⣿⣿⣿⣿⣿⣿⣿⣿⣿⣿⣿⣿⣿⣿⣿⣿⣿⣿⢕⠀⠀⠀⠀⠀⠀⢕⠀⠀⠀⠀⠰⠔⠀⠀⠀⢸⣿⣿⣿⣿⣿⣿⣿⣿⣿⣿⣿⣿⣿⣿⣿⣿⣿⣿⣿⣿⠀⠀⠀⠀⠀⠀⠀⠀⠀⠀⠀⠀</a:t>
            </a:r>
            <a:br/>
            <a:r>
              <a:t>⠀⠀⠀⠀⠀⠀⠀⠀⠀⠀⠀⠛⠛⠛⠛⠛⠛⠛⠛⠛⠛⠛⠛⠛⠛⠛⠛⠛⠛⠛⠋⠑⠀⠀⠀⠀⠀⠑⠑⠀⠀⠀⠀⠀⠀⠀⠀⠀⠘⠛⠛⠛⠛⠛⠛⠛⠛⠛⠛⠛⠛⠛⠛⠛⠛⠛⠛⠛⠛⠀⠀⠀⠀⠀⠀⠀⠀⠀⠀⠀⠀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⠀⠀⠀⠀⠀⠀⠀⠀⠀⠀⠀⣿⣿⣿⡇⢜⣿⣿⣿⣿⣿⣿⣿⣿⣿⣿⣿⣿⣿⣿⣿⣿⣿⣿⣿⣿⣿⣿⣿⣿⣿⣿⣿⣿⣿⣿⣿⣿⣿⣿⣿⣿⣿⣿⣿⣿⣿⣿⣿⣿⣿⣿⣿⣿⣿⣿⣿⣿⣿⠀⠀⠀⠀⠀⠀⠀⠀⠀⠀⠀⠀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⠀⠀⠀⠀⠀⠀⠀⠀⠀⠀⠀⣿⣿⣿⡇⢕⣿⣿⣿⣿⣿⣿⣿⣿⣿⣿⣿⣿⣿⡟⢹⢻⡿⣿⣿⣿⣿⣿⣿⣿⣿⣿⣿⣿⣿⣿⣿⣿⣿⣿⣿⣿⣿⣿⣿⣿⣿⣿⣿⣿⣿⣿⣿⣿⣿⣿⣿⣿⣿⠀⠀⠀⠀⠀⠀⠀⠀⠀⠀⠀⠀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⠀⠀⠀⠀⠀⠀⠀⠀⠀⠀⠀⣿⣿⣿⡇⢕⣿⣿⣿⣿⣿⣿⣿⣿⣿⣿⣿⣿⣵⣵⣕⣕⡕⢜⣻⣿⣿⣿⣿⣿⣿⣿⣿⣿⣿⣿⣿⣿⣿⣿⣿⣿⣿⣿⣿⣿⣿⣿⣿⣿⣿⣿⣿⣿⣿⣿⣿⣿⣿⠀⠀⠀⠀⠀⠀⠀⠀⠀⠀⠀⠀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⠀⠀⠀⠀⠀⠀⠀⠀⠀⠀⠀⣿⣿⣿⡇⢕⣿⣿⣿⣿⣿⣿⣿⣿⣿⣿⣿⣟⢟⢟⢟⠟⢇⢕⣿⣿⣿⣿⣿⣿⣿⣿⣿⣿⣿⣿⣿⣿⣿⣿⣿⣿⣿⣿⣿⣿⣿⣿⣿⣿⣿⣿⣿⣿⣿⣿⣿⣿⣿⠀⠀⠀⠀⠀⠀⠀⠀⠀⠀⠀⠀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⠀⠀⠀⠀⠀⠀⠀⠀⠀⠀⠀⣿⣿⣿⡇⢕⣿⣿⣿⣿⣿⣿⣿⣿⣿⣿⣿⣿⣷⣾⣵⣵⣷⣻⣿⣿⣿⣿⣿⣿⣿⣿⣿⣿⣿⣿⣿⣿⣿⣿⣿⣿⣿⣿⣿⣿⣿⣿⣿⣿⣿⣿⣿⣿⣿⣿⣿⣿⣿⠀⠀⠀⠀⠀⠀⠀⠀⠀⠀⠀⠀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⠀⠀⠀⠀⠀⠀⠀⠀⠀⠀⠀⣿⣿⣿⡇⢕⣿⣿⣿⣿⣿⣿⣿⣿⣿⣿⣿⣿⣿⣷⣿⣿⣿⣿⣿⣿⣿⣿⣿⣿⣿⣿⣿⣿⣿⣿⣿⣿⣿⣿⣿⣿⣿⣿⣿⣿⣿⣿⣿⣿⣿⣿⣿⣿⣿⣿⣿⣿⣿⠀⠀⠀⠀⠀⠀⠀⠀⠀⠀⠀⠀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⠀⠀⠀⠀⠀⠀⠀⠀⠀⠀⠀⣿⣿⣿⡇⢕⣿⣿⣿⣿⣿⣿⣿⣿⣿⣿⣿⣿⣿⣻⣿⣿⣿⣿⣿⣿⣿⣿⣿⣿⣿⣿⣿⣿⣿⣿⣿⣿⣿⣿⣿⣿⣿⣿⣿⣿⣿⣿⣿⣿⣿⣿⣿⣿⣿⣿⣿⣿⣿⠀⠀⠀⠀⠀⠀⠀⠀⠀⠀⠀⠀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⠀⠀⠀⠀⠀⠀⠀⠀⠀⠀⠀⣿⣿⣿⡇⢕⣿⣿⣿⣿⣿⣿⣿⣿⣿⣿⣿⣿⣿⣟⣿⣿⣿⣿⣿⣿⣿⣿⣿⣿⣿⣿⣿⣿⣿⣿⣿⣿⣿⣿⣿⣿⣿⣿⣿⣿⣿⣿⣿⣿⣿⣿⣿⣿⣿⣿⣿⣿⣿⠀⠀⠀⠀⠀⠀⠀⠀⠀⠀⠀⠀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⠀⠀⠀⠀⠀⠀⠀⠀⠀⠀⠀⣿⣿⣿⡇⢕⣿⣿⣿⣿⣿⣿⣿⣿⣿⣿⣿⣿⣿⣿⣿⣿⣿⣿⣿⣿⣿⣸⢿⣿⣿⣿⣿⣿⣿⣿⣿⣿⣿⣿⣿⣿⣿⣿⣿⣿⣿⣿⣿⣿⣿⣿⣿⣿⣿⣿⣿⣿⣿⠀⠀⠀⠀⠀⠀⠀⠀⠀⠀⠀⠀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⠀⠀⠀⠀⠀⠀⠀⠀⠀⠀⠀⣿⣿⣿⢕⢕⣿⣿⣿⣿⣿⣿⣿⣿⣿⣿⢹⣿⣿⣿⣿⣿⣿⣿⣿⣿⣿⡏⢸⣿⣿⣿⣿⣿⣿⣿⣿⣿⣿⣿⣿⣿⣿⣿⣿⣿⣿⣿⣿⣿⣿⣿⣿⣿⣿⣿⣿⣿⣿⠀⠀⠀⠀⠀⠀⠀⠀⠀⠀⠀⠀</a:t>
            </a:r>
            <a:br/>
            <a:r>
              <a:t>⠀⠀⠀⠀⠀⠀⠀⠀⠀⠀⠀⣿⣿⣿⢕⢕⣿⣿⣿⣿⣿⣿⣿⣿⣿⡝⢜⣿⣿⣿⣿⣿⣿⣿⣿⣿⡿⢱⣱⣽⣿⣽⣿⣿⣿⣿⣿⣿⣿⣿⣿⣿⣿⣿⣿⣿⣿⣿⣿⣿⣿⣿⣿⣿⣿⣿⣿⣿⣿⠀⠀⠀⠀⠀⠀⠀⠀⠀⠀⠀⠀</a:t>
            </a:r>
            <a:br/>
            <a:r>
              <a:t>⠀⠀⠀⠀⠀⠀⠀⠀⠀⠀⠀⣿⣿⣿⢕⢱⣿⣿⣿⣿⣿⣿⣿⣿⣿⣾⣿⢝⣿⣿⣿⣿⣿⣿⣿⣿⡵⣾⣿⣿⣿⣿⣿⣿⣿⣿⣿⣿⣿⣿⣿⣿⣿⣿⣿⣿⣿⣿⣿⣿⣿⣿⣿⣿⣿⣿⣿⣿⣿⠀⠀⠀⠀⠀⠀⠀⠀⠀⠀⠀⠀</a:t>
            </a:r>
            <a:br/>
            <a:r>
              <a:t>⠀⠀⠀⠀⠀⠀⠀⠀⠀⠀⠀⣿⣿⣿⢕⢸⣿⣿⣿⣿⣿⣿⣿⣿⣿⣿⣿⣼⣿⣿⢿⣿⢿⣿⣿⣿⡿⣿⣿⣿⣿⣿⣿⣿⣿⣿⣿⣿⣿⣿⣿⣿⣿⣿⣿⣿⣿⣿⣿⣿⣿⣿⣿⣿⣿⣿⣿⣿⣿⠀⠀⠀⠀⠀⠀⠀⠀⠀⠀⠀⠀</a:t>
            </a:r>
            <a:br/>
            <a:r>
              <a:t>⠀⠀⠀⠀⠀⠀⠀⠀⠀⠀⠀⣿⣿⣿⢕⢸⣿⣿⣿⣿⣿⣿⣿⣿⣿⣿⣿⣿⣿⣿⣾⣧⣎⣿⣿⣿⣼⣿⣿⣿⣿⣿⣿⣿⣿⣿⣿⣿⣿⣿⣿⣿⣿⣿⣿⣿⣿⣿⣿⣿⣿⣿⣿⣿⣿⣿⣿⣿⣿⠀⠀⠀⠀⠀⠀⠀⠀⠀⠀⠀⠀</a:t>
            </a:r>
            <a:br/>
            <a:r>
              <a:t>⠀⠀⠀⠀⠀⠀⠀⠀⠀⠀⠀⣿⣿⣿⢕⢸⣿⣿⣿⣿⣿⣿⣿⣿⣿⣿⣿⣿⣏⢻⣿⣿⣿⣿⣿⣿⣿⣿⣿⣿⣿⣿⣿⣿⣿⣿⣿⣿⣿⣿⣿⣿⣿⣿⣿⣿⣿⣿⣿⣿⣿⣿⣿⣿⣿⣿⣿⣿⣿⠀⠀⠀⠀⠀⠀⠀⠀⠀⠀⠀⠀</a:t>
            </a:r>
            <a:br/>
            <a:r>
              <a:t>⠀⠀⠀⠀⠀⠀⠀⠀⠀⠀⠀⠛⠛⠃⠑⠑⠛⠛⠛⠛⠛⠛⠛⠛⠛⠛⠛⠛⠛⠓⠛⠛⠛⠛⠛⠛⠛⠛⠛⠛⠛⠛⠛⠛⠛⠛⠛⠛⠛⠛⠛⠛⠛⠛⠛⠛⠛⠛⠛⠛⠛⠛⠛⠛⠛⠛⠛⠛⠛⠀⠀⠀⠀⠀⠀⠀⠀⠀⠀⠀⠀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⠀⠀⠀⠀⠀⠀⠀⠀⠀⠀⠀⣿⣿⢕⢸⣿⣿⣿⣿⣿⣿⣿⣿⣿⣿⣿⣿⣿⣿⣟⢿⢟⣿⣿⣿⣿⣿⣿⣿⣿⣿⣿⣿⣿⣿⣿⣿⣿⣿⣿⣿⣿⣿⣿⣿⣿⣿⣿⣿⣿⣿⣿⣿⣿⣿⣿⣿⣿⣿⠀⠀⠀⠀⠀⠀⠀⠀⠀⠀⠀⠀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⠀⠀⠀⠀⠀⠀⠀⠀⠀⠀⠀⣿⣿⢕⢸⣿⣿⣿⣿⣿⣿⣿⣿⣿⣿⣿⣿⣿⣵⣵⣕⣕⡎⢜⢻⣿⣿⣿⣿⣿⣿⣿⣿⣿⣿⣿⣿⣿⣿⣿⣿⣿⣿⣿⣿⣿⣿⣿⣿⣿⣿⣿⣿⣿⣿⣿⣿⣿⣿⠀⠀⠀⠀⠀⠀⠀⠀⠀⠀⠀⠀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⠀⠀⠀⠀⠀⠀⠀⠀⠀⠀⠀⣿⣿⢕⢸⣿⣿⣿⣿⣿⣿⣿⣿⣿⣿⣿⣿⣿⢿⢿⢿⠿⢻⡕⣸⣿⣿⣿⣿⣿⣿⣿⣿⣿⣿⣿⣿⣿⣿⣿⣿⣿⣿⣿⣿⣿⣿⣿⣿⣿⣿⣿⣿⣿⣿⣿⣿⣿⣿⠀⠀⠀⠀⠀⠀⠀⠀⠀⠀⠀⠀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⠀⠀⠀⠀⠀⠀⠀⠀⠀⠀⠀⣿⣿⢕⢸⣿⣿⣿⣿⣿⣿⣿⣿⣿⣿⣿⣿⣿⣧⣵⣧⣵⣵⡵⣿⣿⣿⣿⣿⣿⣿⣿⣿⣿⣿⣿⣿⣿⣿⣿⣿⣿⣿⣿⣿⣿⣿⣿⣿⣿⣿⣿⣿⣿⣿⣿⣿⣿⣿⠀⠀⠀⠀⠀⠀⠀⠀⠀⠀⠀⠀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⠀⠀⠀⠀⠀⠀⠀⠀⠀⠀⠀⣿⣿⢕⢸⣿⣿⣿⣿⣿⣿⣿⣿⣿⣿⣿⣿⣿⣿⣯⣽⣿⣿⣿⣿⣿⣿⣿⣿⣿⣿⣿⣿⣿⣿⣿⣿⣿⣿⣿⣿⣿⣿⣿⣿⣿⣿⣿⣿⣿⣿⣿⣿⣿⣿⣿⣿⣿⣿⠀⠀⠀⠀⠀⠀⠀⠀⠀⠀⠀⠀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⠀⠀⠀⠀⠀⠀⠀⠀⠀⠀⠀⣿⣿⢕⢸⣿⣿⣿⣿⣿⣿⣿⣿⣿⣿⣿⣿⣿⣿⣿⣿⣿⣿⣿⣿⣿⣿⣼⣿⣿⣿⣿⣿⣿⣿⣿⣿⣿⣿⣿⣿⣿⣿⣿⣿⣿⣿⣿⣿⣿⣿⣿⣿⣿⣿⣿⣿⣿⣿⠀⠀⠀⠀⠀⠀⠀⠀⠀⠀⠀⠀</a:t>
            </a:r>
            <a:br/>
            <a:r>
              <a:t>⠀⠀⠀⠀⠀⠀⠀⠀⠀⠀⠀⣿⡿⢕⢸⣿⣿⣿⣿⣿⣿⣿⣿⣿⣿⣿⢿⣿⣿⣿⣿⣿⣿⣿⣿⣿⣿⡏⢹⣿⣿⣿⣿⣿⣿⣿⣿⣿⣿⣿⣿⣿⣿⣿⣿⣿⣿⣿⣿⣿⣿⣿⣿⣿⣿⣿⣿⣿⣿⠀⠀⠀⠀⠀⠀⠀⠀⠀⠀⠀⠀</a:t>
            </a:r>
            <a:br/>
            <a:r>
              <a:t>⠀⠀⠀⠀⠀⠀⠀⠀⠀⠀⠀⣿⡇⢕⣸⣿⣿⣿⣿⣿⣿⣿⣿⣿⡿⢟⢜⣿⣿⣿⣿⣿⣿⣿⣿⣿⣿⢧⢕⢿⢿⢿⣿⣿⣿⣿⣿⣿⣿⣿⣿⣿⣿⣿⣿⣿⣿⣿⣿⣿⣿⣿⣿⣿⣿⣿⣿⣿⣿⠀⠀⠀⠀⠀⠀⠀⠀⠀⠀⠀⠀</a:t>
            </a:r>
            <a:br/>
            <a:r>
              <a:t>⠀⠀⠀⠀⠀⠀⠀⠀⠀⠀⠀⣿⡇⢕⣸⣿⣿⣿⣿⣿⣿⣿⣿⣿⣿⣵⣵⢿⣿⣿⣿⣿⣿⣿⣿⣿⢏⣕⣾⣿⣿⣟⣿⣿⣿⣿⣿⣿⣿⣿⣿⣿⣿⣿⣿⣿⣿⣿⣿⣿⣿⣿⣿⣿⣿⣿⣿⣿⣿⠀⠀⠀⠀⠀⠀⠀⠀⠀⠀⠀⠀</a:t>
            </a:r>
            <a:br/>
            <a:r>
              <a:t>⠀⠀⠀⠀⠀⠀⠀⠀⠀⠀⠀⣿⡇⢕⣾⣿⣿⣿⣿⣿⣿⣿⣿⣿⣿⣿⣿⣱⣿⣿⣿⣿⣿⣿⣿⣿⣿⣿⡿⣿⣿⣿⣿⣿⣿⣿⣿⣿⣿⣿⣿⣿⣿⣿⣿⣿⣿⣿⣿⣿⣿⣿⣿⣿⣿⣿⣿⣿⣿⠀⠀⠀⠀⠀⠀⠀⠀⠀⠀⠀⠀</a:t>
            </a:r>
            <a:br/>
            <a:r>
              <a:t>⠀⠀⠀⠀⠀⠀⠀⠀⠀⠀⠀⣿⡇⢕⣿⣿⣿⣿⣿⣿⣿⣿⣿⣿⣿⣿⣿⣿⣿⣧⣵⡟⣿⣿⣿⣿⣟⣽⣿⣿⣿⣿⣿⣿⣿⣿⣿⣿⣿⣿⣿⣿⣿⣿⣿⣿⣿⣿⣿⣿⣿⣿⣿⣿⣿⣿⣿⣿⣿⠀⠀⠀⠀⠀⠀⠀⠀⠀⠀⠀⠀</a:t>
            </a:r>
            <a:br/>
            <a:r>
              <a:t>⠀⠀⠀⠀⠀⠀⠀⠀⠀⠀⠀⣿⡇⢕⣿⣿⣿⣿⣿⣿⣿⣿⣿⣿⣿⣿⣿⣿⡿⢿⣿⣿⣷⣿⣿⣿⣿⣿⣿⣿⣿⣿⣿⣿⣿⣿⣿⣿⣿⣿⣿⣿⣿⣿⣿⣿⣿⣿⣿⣿⣿⣿⣿⣿⣿⣿⣿⣿⣿⠀⠀⠀⠀⠀⠀⠀⠀⠀⠀⠀⠀</a:t>
            </a:r>
            <a:br/>
            <a:r>
              <a:t>⠀⠀⠀⠀⠀⠀⠀⠀⠀⠀⠀⠛⠑⠑⠙⠛⠛⠛⠛⠛⠛⠛⠛⠛⠛⠛⠛⠛⠛⠊⠛⠛⠛⠛⠛⠛⠛⠛⠓⠛⠛⠛⠛⠛⠛⠛⠛⠛⠛⠛⠛⠛⠛⠛⠛⠛⠛⠛⠛⠛⠛⠛⠛⠛⠛⠛⠛⠛⠛⠀⠀⠀⠀⠀⠀⠀⠀⠀⠀⠀⠀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⠀⠀⠀⠀⠀⠀⠀⠀⠀⠀⠀⢸⣿⣿⣿⣿⣿⣿⣿⣿⣿⣿⣿⣿⣿⣿⣿⣿⣿⢿⡻⢿⢿⣿⣿⣿⣿⣿⣿⣿⣿⣿⣿⣿⣿⣿⣿⣿⣿⣿⣿⣿⣿⣿⣿⣿⣿⣿⣿⣿⣿⣿⣿⣿⣿⣿⣿⣿⣿⠀⠀⠀⠀⠀⠀⠀⠀⠀⠀⠀⠀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⠀⠀⠀⠀⠀⠀⠀⠀⠀⠀⠀⢸⣿⣿⣿⣿⣿⣿⣿⣿⣿⣿⣿⣿⣿⣿⣿⣿⣷⣵⣵⣕⣕⡏⢹⣿⣿⣿⣿⣿⣿⣿⣿⣿⣿⣿⣿⣿⣿⣿⣿⣿⣿⣿⣿⣿⣿⣿⣿⣿⣿⣿⣿⣿⣿⣿⣿⣿⣿⠀⠀⠀⠀⠀⠀⠀⠀⠀⠀⠀⠀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⠀⠀⠀⠀⠀⠀⠀⠀⠀⠀⠀⢸⣿⣿⣿⣿⣿⣿⣿⣿⣿⣿⣿⣿⣿⣿⣿⣿⣿⢿⠿⢿⠟⢗⣸⣿⣿⣿⣿⣿⣿⣿⣿⣿⣿⣿⣿⣿⣿⣿⣿⣿⣿⣿⣿⣿⣿⣿⣿⣿⣿⣿⣿⣿⣿⣿⣿⣿⣿⠀⠀⠀⠀⠀⠀⠀⠀⠀⠀⠀⠀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⠀⠀⠀⠀⠀⠀⠀⠀⠀⠀⠀⢸⣿⣿⣿⣿⣿⣿⣿⣿⣿⣿⣿⣿⣿⣿⣿⣿⣿⣧⣵⣷⣵⣵⢿⣿⣿⣿⣿⣿⣿⣿⣿⣿⣿⣿⣿⣿⣿⣿⣿⣿⣿⣿⣿⣿⣿⣿⣿⣿⣿⣿⣿⣿⣿⣿⣿⣿⣿⠀⠀⠀⠀⠀⠀⠀⠀⠀⠀⠀⠀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⠀⠀⠀⠀⠀⠀⠀⠀⠀⠀⠀⢸⣿⣿⣿⣿⣿⣿⣿⣿⣿⣿⣿⣿⣿⣿⣿⣿⣿⣿⣽⣝⣿⣿⣿⣿⣿⣿⣿⣿⣿⣿⣿⣿⣿⣿⣿⣿⣿⣿⣿⣿⣿⣿⣿⣿⣿⣿⣿⣿⣿⣿⣿⣿⣿⣿⣿⣿⣿⠀⠀⠀⠀⠀⠀⠀⠀⠀⠀⠀⠀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⠀⠀⠀⠀⠀⠀⠀⠀⠀⠀⠀⢸⣿⣿⣿⣿⣿⣿⣿⣿⣿⣿⣿⣿⣿⣿⣿⣿⣿⣯⣿⣿⣿⣿⣿⣿⣿⣿⣿⣿⣿⣿⣿⣿⣿⣿⣿⣿⣿⣿⣿⣿⣿⣿⣿⣿⣿⣿⣿⣿⣿⣿⣿⣿⣿⣿⣿⣿⣿⠀⠀⠀⠀⠀⠀⠀⠀⠀⠀⠀⠀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⠀⠀⠀⠀⠀⠀⠀⠀⠀⠀⠀⢸⣿⣿⣿⣿⣿⣿⣿⣿⣿⣿⣿⣿⣿⣯⣿⣿⣿⣿⣿⣿⣿⣿⣿⣿⣿⡿⢻⣿⣿⣿⣿⣿⣿⣿⣿⣿⣿⣿⣿⣿⣿⣿⣿⣿⣿⣿⣿⣿⣿⣿⣿⣿⣿⣿⣿⣿⣿⠀⠀⠀⠀⠀⠀⠀⠀⠀⠀⠀⠀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⠀⠀⠀⠀⠀⠀⠀⠀⠀⠀⠀⢸⣿⣿⣿⣿⣿⣿⣿⣿⣿⣿⣿⣿⣿⢿⢹⣿⣿⣿⣿⣿⣿⣿⣿⣿⣿⢟⢸⣿⣿⣿⣿⣿⣿⣿⣿⣿⣿⣿⣿⣿⣿⣿⣿⣿⣿⣿⣿⣿⣿⣿⣿⣿⣿⣿⣿⣿⣿⠀⠀⠀⠀⠀⠀⠀⠀⠀⠀⠀⠀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⠀⠀⠀⠀⠀⠀⠀⠀⠀⠀⠀⣿⣿⣿⣿⣿⣿⣿⣿⣿⣿⣿⣿⣿⣷⢗⣕⣿⣿⣿⣿⣿⣿⣿⣿⣿⡿⢕⢜⣟⣫⣻⣿⣿⣿⣿⣿⣿⣿⣿⣿⣿⣿⣿⣿⣿⣿⣿⣿⣿⣿⣿⣿⣿⣿⣿⣿⣿⣿⠀⠀⠀⠀⠀⠀⠀⠀⠀⠀⠀⠀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⠀⠀⠀⠀⠀⠀⠀⠀⠀⠀⠀⣿⣿⣿⣿⣿⣿⣿⣿⣿⣿⣿⣿⣿⣿⡿⣿⢹⣿⣿⣿⣿⣿⣿⣿⣿⣷⣵⣿⣿⣿⣿⣿⣿⣿⣿⣿⣿⣿⣿⣿⣿⣿⣿⣿⣿⣿⣿⣿⣿⣿⣿⣿⣿⣿⣿⣿⣿⣿⠀⠀⠀⠀⠀⠀⠀⠀⠀⠀⠀⠀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⠀⠀⠀⠀⠀⠀⠀⠀⠀⠀⠀⣿⣿⣿⣿⣿⣿⣿⣿⣿⣿⣿⣿⣿⣿⣷⣿⣿⣿⣟⡟⣿⣿⣿⣿⣿⣿⢿⣿⣿⣿⣿⣿⣿⣿⣿⣿⣿⣿⣿⣿⣿⣿⣿⣿⣿⣿⣿⣿⣿⣿⣿⣿⣿⣿⣿⣿⣿⣿⠀⠀⠀⠀⠀⠀⠀⠀⠀⠀⠀⠀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⠀⠀⠀⠀⠀⠀⠀⠀⠀⠀⠀⣿⣿⣿⣿⣿⣿⣿⣿⣿⣿⣿⣿⣿⣿⣿⣿⣿⣷⢿⣿⣾⣿⣿⣿⣿⣿⣿⣷⣾⣿⣿⣿⣿⣿⣿⣿⣿⣿⣿⣿⣿⣿⣿⣿⣿⣿⣿⣿⣿⣿⣿⣿⣿⣿⣿⣿⣿⣿⠀⠀⠀⠀⠀⠀⠀⠀⠀⠀⠀⠀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⠀⠀⠀⠀⠀⠀⠀⠀⠀⠀⠀⠛⠛⠛⠛⠛⠛⠛⠛⠛⠛⠛⠛⠛⠛⠛⠛⠛⠛⠘⠛⠛⠛⠛⠛⠛⠛⠛⠛⠛⠛⠛⠛⠛⠛⠛⠛⠛⠛⠛⠛⠛⠛⠛⠛⠛⠛⠛⠛⠛⠛⠛⠛⠛⠛⠛⠛⠛⠛⠀⠀⠀⠀⠀⠀⠀⠀⠀⠀⠀⠀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⠀⠀⠀⠀⠀⠀⠀⠀⠀⠀⠀⣿⣿⣿⣿⣿⣿⣿⣿⣿⣿⣿⣿⣿⣿⣿⣿⣿⣿⢟⢽⢿⢟⢿⣿⣿⣿⣿⣿⣿⣿⣿⣿⣿⣿⣿⣿⣿⣿⣿⣿⣿⣿⣿⣿⣿⣿⣿⣿⣿⣿⣿⣿⣿⣿⣿⣿⣿⣿⠀⠀⠀⠀⠀⠀⠀⠀⠀⠀⠀⠀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⠀⠀⠀⠀⠀⠀⠀⠀⠀⠀⠀⣿⣿⣿⣿⣿⣿⣿⣿⣿⣿⣿⣿⣿⣿⣿⣿⣿⣿⣵⣵⣧⣵⣼⢕⣿⣿⣿⣿⣿⣿⣿⣿⣿⣿⣿⣿⣿⣿⣿⣿⣿⣿⣿⣿⣿⣿⣿⣿⣿⣿⣿⣿⣿⣿⣿⣿⣿⣿⠀⠀⠀⠀⠀⠀⠀⠀⠀⠀⠀⠀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⠀⠀⠀⠀⠀⠀⠀⠀⠀⠀⠀⣿⣿⣿⣿⣿⣿⣿⣿⣿⣿⣿⣿⣿⣿⣿⣿⣿⣏⡟⢟⢟⡟⢟⢇⣿⣿⣿⣿⣿⣿⣿⣿⣿⣿⣿⣿⣿⣿⣿⣿⣿⣿⣿⣿⣿⣿⣿⣿⣿⣿⣿⣿⣿⣿⣿⣿⣿⣿⠀⠀⠀⠀⠀⠀⠀⠀⠀⠀⠀⠀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⠀⠀⠀⠀⠀⠀⠀⠀⠀⠀⠀⣿⣿⣿⣿⣿⣿⣿⣿⣿⣿⣿⣿⣿⣿⣿⣿⣿⣿⣿⣷⣾⣧⣵⣿⣿⣿⣿⣿⣿⣿⣿⣿⣿⣿⣿⣿⣿⣿⣿⣿⣿⣿⣿⣿⣿⣿⣿⣿⣿⣿⣿⣿⣿⣿⣿⣿⣿⣿⠀⠀⠀⠀⠀⠀⠀⠀⠀⠀⠀⠀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⠀⠀⠀⠀⠀⠀⠀⠀⠀⠀⠀⣿⣿⣿⣿⣿⣿⣿⣿⣿⣿⣿⣿⣿⣿⣿⣿⣿⣿⣿⣿⣾⣽⣿⣿⣿⣿⣿⣿⣿⣿⣿⣿⣿⣿⣿⣿⣿⣿⣿⣿⣿⣿⣿⣿⣿⣿⣿⣿⣿⣿⣿⣿⣿⣿⣿⣿⣿⣿⠀⠀⠀⠀⠀⠀⠀⠀⠀⠀⠀⠀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⠀⠀⠀⠀⠀⠀⠀⠀⠀⠀⠀⣿⣿⣿⣿⣿⣿⣿⣿⣿⣿⣿⣿⣿⣿⣿⢿⣿⣿⣿⣿⣿⣿⣿⣿⣿⣿⡟⢿⣿⣿⣿⣿⣿⣿⣿⣿⣿⣿⣿⣿⣿⣿⣿⣿⣿⣿⣿⣿⣿⣿⣿⣿⣿⣿⣿⣿⣿⣿⠀⠀⠀⠀⠀⠀⠀⠀⠀⠀⠀⠀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⠀⠀⠀⠀⠀⠀⠀⠀⠀⠀⠀⣿⣿⣿⣿⣿⣿⣿⣿⣿⣿⣿⣿⣿⣿⡿⢹⣿⣿⣿⣿⣿⣿⣿⣿⣿⣿⡟⢸⣿⣿⣿⣿⣿⣿⣿⣿⣿⣿⣿⣿⣿⣿⣿⣿⣿⣿⣿⣿⣿⣿⣿⣿⣿⣿⣿⣿⣿⣿⠀⠀⠀⠀⠀⠀⠀⠀⠀⠀⠀⠀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⠀⠀⠀⠀⠀⠀⠀⠀⠀⠀⠀⣿⣿⣿⣿⣿⣿⣿⣿⣿⣿⣿⣿⣿⣷⢗⣕⣿⣿⣿⣿⣿⣿⣿⣿⣿⣿⢕⣜⣫⣽⣿⣿⣿⣿⣿⣿⣿⣿⣿⣿⣿⣿⣿⣿⣿⣿⣿⣿⣿⣿⣿⣿⣿⣿⣿⣿⣿⣿⠀⠀⠀⠀⠀⠀⠀⠀⠀⠀⠀⠀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⠀⠀⠀⠀⠀⠀⠀⠀⠀⠀⠀⣿⣿⣿⣿⣿⣿⣿⣿⣿⣿⣿⣿⣿⣿⡿⣿⡝⢿⣿⣿⣿⣿⣿⣿⣿⣿⣷⣿⣿⣿⣿⣿⣿⣿⣿⣿⣿⣿⣿⣿⣿⣿⣿⣿⣿⣿⣿⣿⣿⣿⣿⣿⣿⣿⣿⣿⣿⣿⠀⠀⠀⠀⠀⠀⠀⠀⠀⠀⠀⠀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⠀⠀⠀⠀⠀⠀⠀⠀⠀⠀⠀⣿⣿⣿⣿⣿⣿⣿⣿⣿⣿⣿⣿⣿⣿⣷⣿⣿⡿⣝⡝⣽⣿⣿⣿⣿⣿⡿⣿⣯⣿⣿⣿⣿⣿⣿⣿⣿⣿⣿⣿⣿⣿⣿⣿⣿⣿⣿⣿⣿⣿⣿⣿⣿⣿⣿⣿⣿⣿⠀⠀⠀⠀⠀⠀⠀⠀⠀⠀⠀⠀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⠀⠀⠀⠀⠀⠀⠀⠀⠀⠀⠀⣿⣿⣿⣿⣿⣿⣿⣿⣿⣿⣿⣿⣿⣿⣿⣿⣿⣷⡽⣿⣷⣿⣿⣿⣿⣿⣿⣿⣾⣿⣿⣿⣿⣿⣿⣿⣿⣿⣿⣿⣿⣿⣿⣿⣿⣿⣿⣿⣿⣿⣿⣿⣿⣿⣿⣿⣿⣿⠀⠀⠀⠀⠀⠀⠀⠀⠀⠀⠀⠀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⠀⠀⠀⠀⠀⠀⠀⠀⠀⠀⠀⣿⣿⣿⣿⣿⣿⣿⣿⣿⣿⣿⣿⣿⣿⣿⣿⣿⣿⢏⢕⢟⢝⢝⢿⣿⣿⣿⣿⣿⣿⣿⣿⣿⣿⣿⣿⣿⣿⣿⣿⣿⣿⣿⣿⣿⣿⣿⣿⣿⣿⣿⣿⣿⣿⣿⣿⣿⣿⠀⠀⠀⠀⠀⠀⠀⠀⠀⠀⠀⠀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⠀⠀⠀⠀⠀⠀⠀⠀⠀⠀⠀⣿⣿⣿⣿⣿⣿⣿⣿⣿⣿⣿⣿⣿⣿⣿⣿⣿⣿⣵⣷⣿⣷⣷⣧⢸⣿⣿⣿⣿⣿⣿⣿⣿⣿⣿⣿⣿⣿⣿⣿⣿⣿⣿⣿⣿⣿⣿⣿⣿⣿⣿⣿⣿⣿⣿⣿⣿⣿⠀⠀⠀⠀⠀⠀⠀⠀⠀⠀⠀⠀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⠀⠀⠀⠀⠀⠀⠀⠀⠀⠀⠀⣿⣿⣿⣿⣿⣿⣿⣿⣿⣿⣿⣿⣿⣿⣿⣿⣿⣿⣼⣏⢝⣹⢝⢜⣾⣿⣿⣿⣿⣿⣿⣿⣿⣿⣿⣿⣿⣿⣿⣿⣿⣿⣿⣿⣿⣿⣿⣿⣿⣿⣿⣿⣿⣿⣿⣿⣿⣿⠀⠀⠀⠀⠀⠀⠀⠀⠀⠀⠀⠀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⠀⠀⠀⠀⠀⠀⠀⠀⠀⠀⠀⣿⣿⣿⣿⣿⣿⣿⣿⣿⣿⣿⣿⣿⣿⢿⢟⢿⣿⣿⣿⣿⣿⣿⣿⣿⣿⣿⢸⣿⣿⣿⣿⣿⣿⣿⣿⣿⣿⣿⣿⣿⣿⣿⣿⣿⣿⣿⣿⣿⣿⣿⣿⣿⣿⣿⣿⣿⣿⠀⠀⠀⠀⠀⠀⠀⠀⠀⠀⠀⠀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⠀⠀⠀⠀⠀⠀⠀⠀⠀⠀⠀⣿⣿⣿⣿⣿⣿⣿⣿⣿⣿⣿⣿⣿⣿⣟⣵⣼⣿⣿⣿⣿⣿⣿⣿⣿⣿⣇⣸⣷⣷⣿⣿⣿⣿⣿⣿⣿⣿⣿⣿⣿⣿⣿⣿⣿⣿⣿⣿⣿⣿⣿⣿⣿⣿⣿⣿⣿⣿⠀⠀⠀⠀⠀⠀⠀⠀⠀⠀⠀⠀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⠀⠀⠀⠀⠀⠀⠀⠀⠀⠀⠀⣿⣿⣿⣿⣿⣿⣿⣿⣿⣿⣿⣿⣿⣿⣿⣿⣿⣟⣕⣵⣜⣿⣿⣿⣿⣿⣟⣿⣧⣼⣿⣿⣿⣿⣿⣿⣿⣿⣿⣿⣿⣿⣿⣿⣿⣿⣿⣿⣿⣿⣿⣿⣿⣿⣿⣿⣿⣿⠀⠀⠀⠀⠀⠀⠀⠀⠀⠀⠀⠀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⠀⠀⠀⠀⠀⠀⠀⠀⠀⠀⠀⣿⣿⣿⣿⣿⣿⣿⣿⣿⣿⣿⣿⣿⣿⣿⣿⣿⣿⣟⣻⣿⣿⣿⣿⣿⣿⣿⣿⣿⣿⣿⣿⣿⣿⣿⣿⣿⣿⣿⣿⣿⣿⣿⣿⣿⣿⣿⣿⣿⣿⣿⣿⣿⣿⣿⣿⣿⣿⠀⠀⠀⠀⠀⠀⠀⠀⠀⠀⠀⠀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⠀⠀⠀⠀⠀⠀⠀⠀⠀⠀⠀⣿⣿⣿⣿⣿⣿⣿⣿⣿⣿⣿⣿⣿⣿⣿⣿⣿⣿⢕⢜⣕⣕⣇⡕⢹⣿⣿⣿⣿⣿⣿⣿⣿⣿⣿⣿⣿⣿⣿⣿⣿⣿⣿⣿⣿⣿⣿⣿⣿⣿⣿⣿⣿⣿⣿⣿⣿⣿⠀⠀⠀⠀⠀⠀⠀⠀⠀⠀⠀⠀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⠀⠀⠀⠀⠀⠀⠀⠀⠀⠀⠀⣿⣿⣿⣿⣿⣿⣿⣿⣿⣿⣿⣿⣿⣿⣿⣿⣿⣿⢕⣾⢿⢿⣿⢿⢞⣿⣿⣿⣿⣿⣿⣿⣿⣿⣿⣿⣿⣿⣿⣿⣿⣿⣿⣿⣿⣿⣿⣿⣿⣿⣿⣿⣿⣿⣿⣿⣿⣿⠀⠀⠀⠀⠀⠀⠀⠀⠀⠀⠀⠀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⠀⠀⠀⠀⠀⠀⠀⠀⠀⠀⠀⣿⣿⣿⣿⣿⣿⣿⣿⣿⣿⣿⣿⣿⣿⣿⣿⣿⣿⣧⣷⣕⣱⣧⣕⣼⣿⣿⣿⣿⣿⣿⣿⣿⣿⣿⣿⣿⣿⣿⣿⣿⣿⣿⣿⣿⣿⣿⣿⣿⣿⣿⣿⣿⣿⣿⣿⣿⣿⠀⠀⠀⠀⠀⠀⠀⠀⠀⠀⠀⠀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⠀⠀⠀⠀⠀⠀⠀⠀⠀⠀⠀⣿⣿⣿⣿⣿⣿⣿⣿⣿⣿⣿⣿⣿⣿⣿⣧⣿⣿⣿⣿⣿⣿⣿⣿⣿⣿⣿⢇⣿⣿⣿⣿⣿⣿⣿⣿⣿⣿⣿⣿⣿⣿⣿⣿⣿⣿⣿⣿⣿⣿⣿⣿⣿⣿⣿⣿⣿⣿⠀⠀⠀⠀⠀⠀⠀⠀⠀⠀⠀⠀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⠀⠀⠀⠀⠀⠀⠀⠀⠀⠀⠀⣿⣿⣿⣿⣿⣿⣿⣿⣿⣿⣿⣿⣿⣿⣟⡝⢹⣿⣿⣿⣿⣿⣿⣿⣿⣿⣿⢱⢿⣟⣿⣿⣿⣿⣿⣿⣿⣿⣿⣿⣿⣿⣿⣿⣿⣿⣿⣿⣿⣿⣿⣿⣿⣿⣿⣿⣿⣿⠀⠀⠀⠀⠀⠀⠀⠀⠀⠀⠀⠀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⠀⠀⠀⠀⠀⠀⠀⠀⠀⠀⠀⣿⣿⣿⣿⣿⣿⣿⣿⣿⣿⣿⣿⣿⣿⣯⣷⣿⣿⣿⣿⣿⣿⣿⣿⣿⣿⣿⣾⣿⣿⣿⣿⣿⣿⣿⣿⣿⣿⣿⣿⣿⣿⣿⣿⣿⣿⣿⣿⣿⣿⣿⣿⣿⣿⣿⣿⣿⣿⠀⠀⠀⠀⠀⠀⠀⠀⠀⠀⠀⠀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⠀⠀⠀⠀⠀⠀⠀⠀⠀⠀⠀⣿⣿⣿⣿⣿⣿⣿⣿⣿⣿⣿⣿⣿⣿⣿⣽⣿⣿⢻⢿⢿⢿⣿⣿⣿⣿⣿⣿⡿⢟⣿⣿⣿⣿⣿⣿⣿⣿⣿⣿⣿⣿⣿⣿⣿⣿⣿⣿⣿⣿⣿⣿⣿⣿⣿⣿⣿⣿⠀⠀⠀⠀⠀⠀⠀⠀⠀⠀⠀⠀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⠀⠀⠀⠀⠀⠀⠀⠀⠀⠀⠀⣿⣿⣿⣿⣿⣿⣿⣿⣿⣿⣿⣿⣿⣿⣿⣿⣿⣿⡇⢵⣵⣧⣺⣟⣿⣿⣿⣾⣿⣿⣿⣿⣿⣿⣿⣿⣿⣿⣿⣿⣿⣿⣿⣿⣿⣿⣿⣿⣿⣿⣿⣿⣿⣿⣿⣿⣿⣿⠀⠀⠀⠀⠀⠀⠀⠀⠀⠀⠀⠀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⠀⠀⠀⠀⠀⠀⠀⠀⠀⠀⠀⣿⣿⣿⣿⣿⣿⣿⣿⣿⣿⣿⣿⣿⣿⣿⣿⣿⣿⡿⢏⢟⢏⢝⢕⢕⢿⣿⣿⣿⣿⣿⣿⣿⣿⣿⣿⣿⣿⣿⣿⣿⣿⣿⣿⣿⣿⣿⣿⣿⣿⣿⣿⣿⣿⣿⣿⣿⣿⠀⠀⠀⠀⠀⠀⠀⠀⠀⠀⠀⠀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⠀⠀⠀⠀⠀⠀⠀⠀⠀⠀⠀⣿⣿⣿⣿⣿⣿⣿⣿⣿⣿⣿⣿⣿⣿⣿⣿⣿⣿⣇⢕⣼⣿⣿⣿⣿⣼⣿⣿⣿⣿⣿⣿⣿⣿⣿⣿⣿⣿⣿⣿⣿⣿⣿⣿⣿⣿⣿⣿⣿⣿⣿⣿⣿⣿⣿⣿⣿⣿⠀⠀⠀⠀⠀⠀⠀⠀⠀⠀⠀⠀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⠀⠀⠀⠀⠀⠀⠀⠀⠀⠀⠀⣿⣿⣿⣿⣿⣿⣿⣿⣿⣿⣿⣿⣿⣿⣿⣿⣿⣿⣿⣕⣽⡕⢹⣽⢕⣸⣿⣿⣿⣿⣿⣿⣿⣿⣿⣿⣿⣿⣿⣿⣿⣿⣿⣿⣿⣿⣿⣿⣿⣿⣿⣿⣿⣿⣿⣿⣿⣿⠀⠀⠀⠀⠀⠀⠀⠀⠀⠀⠀⠀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⠀⠀⠀⠀⠀⠀⠀⠀⠀⠀⠀⣿⣿⣿⣿⣿⣿⣿⣿⣿⣿⣿⣿⣿⣿⣿⣿⣯⣿⣿⣿⣿⣿⣿⣿⣿⣿⣿⣿⣿⣿⣿⣿⣿⣿⣿⣿⣿⣿⣿⣿⣿⣿⣿⣿⣿⣿⣿⣿⣿⣿⣿⣿⣿⣿⣿⣿⣿⣿⠀⠀⠀⠀⠀⠀⠀⠀⠀⠀⠀⠀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⠀⠀⠀⠀⠀⠀⠀⠀⠀⠀⠀⣿⣿⣿⣿⣿⣿⣿⣿⣿⣿⣿⣿⣿⣿⣿⡿⢿⣿⣿⣿⣿⣿⣿⣿⣿⣿⣿⣿⣽⣿⣟⣿⣿⣿⣿⣿⣿⣿⣿⣿⣿⣿⣿⣿⣿⣿⣿⣿⣿⣿⣿⣿⣿⣿⣿⣿⣿⣿⠀⠀⠀⠀⠀⠀⠀⠀⠀⠀⠀⠀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⠀⠀⠀⠀⠀⠀⠀⠀⠀⠀⠀⣿⣿⣿⣿⣿⣿⣿⣿⣿⣿⣿⣿⣿⣿⣿⣿⣵⣿⣿⣿⣿⣿⣿⣿⣿⣿⣿⣿⣿⣿⣿⣿⣿⣿⣿⣿⣿⣿⣿⣿⣿⣿⣿⣿⣿⣿⣿⣿⣿⣿⣿⣿⣿⣿⣿⣿⣿⣿⠀⠀⠀⠀⠀⠀⠀⠀⠀⠀⠀⠀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⠀⠀⠀⠀⠀⠀⠀⠀⠀⠀⠀⣿⣿⣿⣿⣿⣿⣿⣿⣿⣿⣿⣿⣿⣿⣿⣿⢿⣿⣿⣿⣿⣿⣿⡿⢿⢿⣿⣿⣿⣿⢟⣿⣿⣿⣿⣿⣿⣿⣿⣿⣿⣿⣿⣿⣿⣿⣿⣿⣿⣿⣿⣿⣿⣿⣿⣿⣿⣿⠀⠀⠀⠀⠀⠀⠀⠀⠀⠀⠀⠀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⠀⠀⠀⠀⠀⠀⠀⠀⠀⠀⠀⣿⣿⣿⣿⣿⣿⣿⣿⣿⣿⣿⣿⣿⣿⣿⣿⣵⣽⡝⢏⣵⣵⣇⡷⢱⣾⣿⣷⣿⣿⣿⣿⣿⣿⣿⣿⣿⣿⣿⣿⣿⣿⣿⣿⣿⣿⣿⣿⣿⣿⣿⣿⣿⣿⣿⣿⣿⣿⠀⠀⠀⠀⠀⠀⠀⠀⠀⠀⠀⠀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⠀⠀⠀⠀⠀⠀⠀⠀⠀⠀⠀⣿⣿⣿⣿⣿⣿⣿⣿⣿⣿⣿⣿⣿⣿⣿⣿⣿⣿⣿⣼⣿⣿⣿⣿⣿⣿⣿⣿⣿⣿⣿⣿⣿⣿⣿⣿⣿⣿⣿⣿⣿⣿⣿⣿⣿⣿⣿⣿⣿⣿⣿⣿⣿⣿⣿⣿⣿⣿⠀⠀⠀⠀⠀⠀⠀⠀⠀⠀⠀⠀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⠀⠀⠀⠀⠀⠀⠀⠀⠀⠀⠀⣿⣿⣿⣿⣿⣿⣿⣿⣿⣿⣿⣿⣿⣿⣿⣿⣿⣿⣿⣿⣿⣿⡝⢟⢟⢿⣿⣿⣿⣿⣿⣿⣿⣿⣿⣿⣿⣿⣿⣿⣿⣿⣿⣿⣿⣿⣿⣿⣿⣿⣿⣿⣿⣿⣿⣿⣿⣿⠀⠀⠀⠀⠀⠀⠀⠀⠀⠀⠀⠀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⠀⠀⠀⠀⠀⠀⠀⠀⠀⠀⠀⣿⣿⣿⣿⣿⣿⣿⣿⣿⣿⣿⣿⣿⣿⣿⣿⣿⣿⣿⢟⢝⣵⣵⣕⣕⣸⣿⣿⣿⣿⣿⣿⣿⣿⣿⣿⣿⣿⣿⣿⣿⣿⣿⣿⣿⣿⣿⣿⣿⣿⣿⣿⣿⣿⣿⣿⣿⣿⠀⠀⠀⠀⠀⠀⠀⠀⠀⠀⠀⠀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⠀⠀⠀⠀⠀⠀⠀⠀⠀⠀⠀⣿⣿⣿⣿⣿⣿⣿⣿⣿⣿⣿⣿⣿⣿⣿⣿⣿⣿⣿⢕⢸⡿⢿⢿⢿⢏⣿⣿⣿⣿⣿⣿⣿⣿⣿⣿⣿⣿⣿⣿⣿⣿⣿⣿⣿⣿⣿⣿⣿⣿⣿⣿⣿⣿⣿⣿⣿⣿⠀⠀⠀⠀⠀⠀⠀⠀⠀⠀⠀⠀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⠀⠀⠀⠀⠀⠀⠀⠀⠀⠀⠀⣿⣿⣿⣿⣿⣿⣿⣿⣿⣿⣿⣿⣿⣿⣿⣿⣿⣿⣿⣷⣷⣷⣵⣿⣯⣵⣿⣿⣿⣿⣿⣿⣿⣿⣿⣿⣿⣿⣿⣿⣿⣿⣿⣿⣿⣿⣿⣿⣿⣿⣿⣿⣿⣿⣿⣿⣿⣿⠀⠀⠀⠀⠀⠀⠀⠀⠀⠀⠀⠀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⠀⠀⠀⠀⠀⠀⠀⠀⠀⠀⠀⣿⣿⣿⣿⣿⣿⣿⣿⣿⣿⣿⣿⣿⣿⣿⣿⢟⣻⣿⣿⣿⣿⣿⣿⣿⣿⣿⣿⣿⣿⣿⣿⣿⣿⣿⣿⣿⣿⣿⣿⣿⣿⣿⣿⣿⣿⣿⣿⣿⣿⣿⣿⣿⣿⣿⣿⣿⣿⠀⠀⠀⠀⠀⠀⠀⠀⠀⠀⠀⠀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⠀⠀⠀⠀⠀⠀⠀⠀⠀⠀⠀⣿⣿⣿⣿⣿⣿⣿⣿⣿⣿⣿⣿⣿⣿⣿⣿⡜⢻⢟⢿⢟⢿⢿⢟⢟⢟⣟⢟⣟⣿⣯⣵⣿⣿⣿⣿⣿⣿⣿⣿⣿⣿⣿⣿⣿⣿⣿⣿⣿⣿⣿⣿⣿⣿⣿⣿⣿⣿⠀⠀⠀⠀⠀⠀⠀⠀⠀⠀⠀⠀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⠀⠀⠀⠀⠀⠀⠀⠀⠀⠀⠀⣿⣿⣿⣿⣿⣿⣿⣿⣿⣿⣿⣿⣿⣿⣿⣿⣷⣷⣕⡱⣷⣾⣷⣟⣱⣾⣿⣿⣿⣿⣿⣿⣿⣿⣿⣿⣿⣿⣿⣿⣿⣿⣿⣿⣿⣿⣿⣿⣿⣿⣿⣿⣿⣿⣿⣿⣿⣿⠀⠀⠀⠀⠀⠀⠀⠀⠀⠀⠀⠀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⠀⠀⠀⠀⠀⠀⠀⠀⠀⠀⠀⣿⣿⣿⣿⣿⣿⣿⣿⣿⣿⣿⣿⣿⣿⣿⣿⣿⣿⣿⣾⣿⣿⣿⣿⣿⣿⣿⣿⣿⣿⣿⣿⣿⣿⣿⣿⣿⣿⣿⣿⣿⣿⣿⣿⣿⣿⣿⣿⣿⣿⣿⣿⣿⣿⣿⣿⣿⣿⠀⠀⠀⠀⠀⠀⠀⠀⠀⠀⠀⠀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⠀⠀⠀⠀⠀⠀⠀⠀⠀⠀⠀⣿⣿⣿⣿⣿⣿⣿⣿⣿⣿⣿⣿⣿⣿⣿⣿⣿⣿⣿⣿⣿⣿⣯⢟⢻⣿⣿⣿⣿⣿⣿⣿⣿⣿⣿⣿⣿⣿⣿⣿⣿⣿⣿⣿⣿⣿⣿⣿⣿⣿⣿⣿⣿⣿⣿⣿⣿⣿⠀⠀⠀⠀⠀⠀⠀⠀⠀⠀⠀⠀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⠀⠀⠀⠀⠀⠀⠀⠀⠀⠀⠀⣿⣿⣿⣿⣿⣿⣿⣿⣿⣿⣿⣿⣿⣿⣿⣿⣿⣿⣿⣿⣿⡗⢕⢕⢝⢝⣿⣿⣿⣿⣿⣿⣿⣿⣿⣿⣿⣿⣿⣿⣿⣿⣿⣿⣿⣿⣿⣿⣿⣿⣿⣿⣿⣿⣿⣿⣿⣿⠀⠀⠀⠀⠀⠀⠀⠀⠀⠀⠀⠀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⠀⠀⠀⠀⠀⠀⠀⠀⠀⠀⠀⣿⣿⣿⣿⣿⣿⣿⣿⣿⣿⣿⣿⣿⣿⣿⣿⣿⣿⣿⢽⢕⣷⣷⣷⣷⣎⣿⣿⣿⣿⣿⣿⣿⣿⣿⣿⣿⣿⣿⣿⣿⣿⣿⣿⣿⣿⣿⣿⣿⣿⣿⣿⣿⣿⣿⣿⣿⣿⠀⠀⠀⠀⠀⠀⠀⠀⠀⠀⠀⠀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⠀⠀⠀⠀⠀⠀⠀⠀⠀⠀⠀⣿⣿⣿⣿⣿⣿⣿⣿⣿⣿⣿⣿⣿⣿⣿⣿⣿⣿⣿⡕⢜⣿⢝⣝⣟⢝⣹⣿⣿⣿⣿⣿⣿⣿⣿⣿⣿⣿⣿⣿⣿⣿⣿⣿⣿⣿⣿⣿⣿⣿⣿⣿⣿⣿⣿⣿⣿⣿⠀⠀⠀⠀⠀⠀⠀⠀⠀⠀⠀⠀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⠀⠀⠀⠀⠀⠀⠀⠀⠀⠀⠀⣿⣿⣿⣿⣿⣿⣿⣿⣿⣿⣿⣿⣿⣿⣿⡿⣗⣵⣿⣿⣿⣿⣿⣿⣿⣿⣿⣿⣿⣿⣿⣿⣿⣿⣿⣿⣿⣿⣿⣿⣿⣿⣿⣿⣿⣿⣿⣿⣿⣿⣿⣿⣿⣿⣿⣿⣿⣿⠀⠀⠀⠀⠀⠀⠀⠀⠀⠀⠀⠀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⠀⠀⠀⠀⠀⠀⠀⠀⠀⠀⠀⣿⣿⣿⣿⣿⣿⣿⣿⣿⣿⣿⣿⣿⣿⣿⣿⣿⣿⡿⢿⣿⣿⣿⣿⣿⣿⣿⣿⣿⣻⡿⢽⢏⣿⣿⣿⣿⣿⣿⣿⣿⣿⣿⣿⣿⣿⣿⣿⣿⣿⣿⣿⣿⣿⣿⣿⣿⣿⠀⠀⠀⠀⠀⠀⠀⠀⠀⠀⠀⠀</a:t>
            </a:r>
            <a:br/>
            <a:r>
              <a:t>⠀⠀⠀⠀⠀⠀⠀⠀⠀⠀⠀⣿⣿⣿⣿⣿⣿⣿⣿⣿⣿⣿⣿⣿⣿⣿⣿⣇⣜⢕⢌⢜⢝⣝⣝⢝⣝⣽⣽⣽⣽⣿⣿⣷⣿⣿⣿⣿⣿⣿⣿⣿⣿⣿⣿⣿⣿⣿⣿⣿⣿⣿⣿⣿⣿⣿⣿⣿⣿⠀⠀⠀⠀⠀⠀⠀⠀⠀⠀⠀⠀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⠀⠀⠀⠀⠀⠀⠀⠀⠀⠀⠀⣿⣿⣿⣿⣿⣿⣿⣿⣿⣿⣿⣿⣿⣿⣿⣿⣿⣿⣵⡕⣽⡽⣿⣾⣵⣿⣿⣿⣿⣿⣿⣿⣿⣿⣿⣿⣿⣿⣿⣿⣿⣿⣿⣿⣿⣿⣿⣿⣿⣿⣿⣿⣿⣿⣿⣿⣿⣿⠀⠀⠀⠀⠀⠀⠀⠀⠀⠀⠀⠀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⠀⠀⠀⠀⠀⠀⠀⠀⠀⠀⠀⣿⣿⣿⣿⣿⣿⣿⣿⣿⣿⣿⣿⣿⣿⣿⣿⣿⣿⣿⣿⣿⣿⣿⣯⣹⣿⣿⣿⣿⣿⣿⣿⣿⣿⣿⣿⣿⣿⣿⣿⣿⣿⣿⣿⣿⣿⣿⣿⣿⣿⣿⣿⣿⣿⣿⣿⣿⣿⠀⠀⠀⠀⠀⠀⠀⠀⠀⠀⠀⠀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⠀⠀⠀⠀⠀⠀⠀⠀⠀⠀⠀⣿⣿⣿⣿⣿⣿⣿⣿⣿⣿⣿⣿⣿⣿⣿⣿⣿⣿⣿⣿⣟⢇⢕⢕⢕⢜⣿⣿⣿⣿⣿⣿⣿⣿⣿⣿⣿⣿⣿⣿⣿⣿⣿⣿⣿⣿⣿⣿⣿⣿⣿⣿⣿⣿⣿⣿⣿⣿⠀⠀⠀⠀⠀⠀⠀⠀⠀⠀⠀⠀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⠀⠀⠀⠀⠀⠀⠀⠀⠀⠀⠀⣿⣿⣿⣿⣿⣿⣿⣿⣿⣿⣿⣿⣿⣿⣿⣿⣿⣿⣿⡞⢯⣿⣿⣿⣿⣷⣿⣿⣿⣿⣿⣿⣿⣿⣿⣿⣿⣿⣿⣿⣿⣿⣿⣿⣿⣿⣿⣿⣿⣿⣿⣿⣿⣿⣿⣿⣿⣿⠀⠀⠀⠀⠀⠀⠀⠀⠀⠀⠀⠀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⠀⠀⠀⠀⠀⠀⠀⠀⠀⠀⠀⣿⣿⣿⣿⣿⣿⣿⣿⣿⣿⣿⣿⣿⣿⣿⣿⣿⣿⣿⣧⣕⣽⣕⢵⣽⡕⣼⣿⣿⣿⣿⣿⣿⣿⣿⣿⣿⣿⣿⣿⣿⣿⣿⣿⣿⣿⣿⣿⣿⣿⣿⣿⣿⣿⣿⣿⣿⣿⠀⠀⠀⠀⠀⠀⠀⠀⠀⠀⠀⠀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⠀⠀⠀⠀⠀⠀⠀⠀⠀⠀⠀⣿⣿⣿⣿⣿⣿⣿⣿⣿⣿⣿⣿⣿⣿⣿⣿⡿⢞⣿⣿⣿⣿⣿⣿⣿⣿⣿⣿⣿⣸⣿⣿⣿⣿⣿⣿⣿⣿⣿⣿⣿⣿⣿⣿⣿⣿⣿⣿⣿⣿⣿⣿⣿⣿⣿⣿⣿⣿⠀⠀⠀⠀⠀⠀⠀⠀⠀⠀⠀⠀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⠀⠀⠀⠀⠀⠀⠀⠀⠀⠀⠀⣿⣿⣿⣿⣿⣿⣿⣿⣿⣿⣿⣿⣿⣿⣿⣿⣵⣾⣿⣿⣿⣿⣿⣿⣿⣿⣿⣿⣿⢿⣿⣿⣿⣿⣿⣿⣿⣿⣿⣿⣿⣿⣿⣿⣿⣿⣿⣿⣿⣿⣿⣿⣿⣿⣿⣿⣿⣿⠀⠀⠀⠀⠀⠀⠀⠀⠀⠀⠀⠀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⠀⠀⠀⠀⠀⠀⠀⠀⠀⠀⠀⣿⣿⣿⣿⣿⣿⣿⣿⣿⣿⣿⣿⣿⣿⣿⣿⡟⢿⢷⢜⢝⣿⣿⣿⣿⣿⣿⣿⣿⣧⣿⣟⣏⢸⣿⣿⣿⣿⣿⣿⣿⣿⣿⣿⣿⣿⣿⣿⣿⣿⣿⣿⣿⣿⣿⣿⣿⣿⠀⠀⠀⠀⠀⠀⠀⠀⠀⠀⠀⠀</a:t>
            </a:r>
            <a:br/>
            <a:r>
              <a:t>⠀⠀⠀⠀⠀⠀⠀⠀⠀⠀⠀⣿⣿⣿⣿⣿⣿⣿⣿⣿⣿⣿⣿⣿⣿⣿⣿⣧⣵⢕⢕⢔⣕⣕⢗⡕⢸⣵⣵⣷⣿⣿⣿⣿⣿⣿⣿⣿⣿⣿⣿⣿⣿⣿⣿⣿⣿⣿⣿⣿⣿⣿⣿⣿⣿⣿⣿⣿⣿⠀⠀⠀⠀⠀⠀⠀⠀⠀⠀⠀⠀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⠀⠀⠀⠀⠀⠀⠀⠀⠀⠀⠀⣿⣿⣿⣿⣿⣿⣿⣿⣿⣿⣿⣿⣿⣿⣿⣿⣿⣿⣕⣵⣺⡜⣿⣿⣷⣿⣿⣿⣿⣿⣿⣿⣿⣿⣿⣿⣿⣿⣿⣿⣿⣿⣿⣿⣿⣿⣿⣿⣿⣿⣿⣿⣿⣿⣿⣿⣿⣿⠀⠀⠀⠀⠀⠀⠀⠀⠀⠀⠀⠀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⠀⠀⠀⠀⠀⠀⠀⠀⠀⠀⠀⣿⣿⣿⣿⣿⣿⣿⣿⣿⣿⣿⣿⣿⣿⣿⣿⣿⣿⣿⣾⣿⣿⣾⣿⣿⣿⣿⣿⣿⣿⣿⣿⣿⣿⣿⣿⣿⣿⣿⣿⣿⣿⣿⣿⣿⣿⣿⣿⣿⣿⣿⣿⣿⣿⣿⣿⣿⣿⠀⠀⠀⠀⠀⠀⠀⠀⠀⠀⠀⠀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⠀⠀⠀⠀⠀⠀⠀⠀⠀⠀⠀⣿⣿⣿⣿⣿⣿⣿⣿⣿⣿⣿⣿⣿⣿⣿⣿⣿⣿⣿⣿⣿⣿⣿⣯⣱⣿⣿⣿⣿⣿⣿⣿⣿⣿⣿⣿⣿⣿⣿⣿⣿⣿⣿⣿⣿⣿⣿⣿⣿⣿⣿⣿⣿⣿⣿⣿⣿⣿⠀⠀⠀⠀⠀⠀⠀⠀⠀⠀⠀⠀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⠀⠀⠀⠀⠀⠀⠀⠀⠀⠀⠀⣿⣿⣿⣿⣿⣿⣿⣿⣿⣿⣿⣿⣿⣿⣿⣿⣿⣿⣿⣿⣿⣿⣿⣿⣿⣿⣿⣿⣿⣿⡿⢿⢏⢟⢻⢿⢿⣿⢿⣿⣿⣿⣿⣿⣿⣿⣿⣿⣿⣿⣿⣿⣿⣿⣿⣿⣿⣿⠀⠀⠀⠀⠀⠀⠀⠀⠀⠀⠀⠀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⠀⠀⠀⠀⠀⠀⠀⠀⠀⠀⠀⣿⣿⣿⣿⣿⣿⣿⣿⣿⣿⣿⣿⣿⣿⣿⣿⣿⣿⣿⣿⣿⣿⣿⣿⣿⣿⣿⡟⢕⢕⢱⢎⠕⢵⢕⠕⠕⢜⢜⢝⢕⢜⢝⢿⣿⢿⣿⣿⣿⣿⣿⣿⣿⣿⣿⣿⣿⣿⠀⠀⠀⠀⠀⠀⠀⠀⠀⠀⠀⠀</a:t>
            </a:r>
            <a:br/>
            <a:r>
              <a:t>⠀⠀⠀⠀⠀⠀⠀⠀⠀⠀⠀⣿⣿⣿⣿⣿⣿⣿⣿⣿⣿⣿⣿⣿⣿⣿⣿⣿⣿⣿⣿⣿⣿⡿⢟⢝⢏⢕⢕⠁⠁⠁⢁⠀⢀⢕⢕⢄⢔⢕⢔⢕⢕⢕⢕⢝⢟⣯⣿⣿⣿⣿⣿⣿⣿⣿⣿⣿⣿⠀⠀⠀⠀⠀⠀⠀⠀⠀⠀⠀⠀</a:t>
            </a:r>
            <a:br/>
            <a:r>
              <a:t>⠀⠀⠀⠀⠀⠀⠀⠀⠀⠀⠀⣿⣿⣿⣿⣿⣿⣿⣿⣿⣿⣿⣿⣿⣿⣿⣿⣿⣿⣿⣿⢟⢝⢵⢕⢕⢕⢕⢅⢕⢔⢄⢕⢕⢕⢕⢕⢕⢕⢕⢕⢕⢕⢕⢕⢕⢕⢝⢿⣿⣿⣿⣿⣿⣿⣿⣿⣿⣿⠀⠀⠀⠀⠀⠀⠀⠀⠀⠀⠀⠀</a:t>
            </a:r>
            <a:br/>
            <a:r>
              <a:t>⠀⠀⠀⠀⠀⠀⠀⠀⠀⠀⠀⣿⣿⣿⣿⣿⣿⣿⣿⣿⣿⣿⣿⣿⣿⣿⣿⣿⣿⣿⣿⣷⢕⢕⢕⢕⠕⢕⢕⢕⢕⠁⠐⠕⠑⢕⢕⢕⢔⢕⢕⢑⢅⢕⢕⢑⢕⢕⢕⢝⣿⣿⣿⣿⣿⣿⣿⣿⣿⠀⠀⠀⠀⠀⠀⠀⠀⠀⠀⠀⠀</a:t>
            </a:r>
            <a:br/>
            <a:r>
              <a:t>⠀⠀⠀⠀⠀⠀⠀⠀⠀⠀⠀⣿⣿⣿⣿⣿⣿⣿⣿⣿⣿⣿⣿⣿⣿⣿⣿⣿⣿⣿⣿⣿⡇⢕⢕⢕⢄⢕⢕⢑⢑⠀⠀⢀⢔⢕⢕⢕⢕⢕⢕⢕⢕⢕⢕⢀⠄⢕⢕⢕⣿⣿⣿⣿⣿⣿⣿⣿⣿⠀⠀⠀⠀⠀⠀⠀⠀⠀⠀⠀⠀</a:t>
            </a:r>
            <a:br/>
            <a:r>
              <a:t>⠀⠀⠀⠀⠀⠀⠀⠀⠀⠀⠀⣿⣿⣿⣿⣿⣿⣿⣿⣿⣿⣿⣿⣿⣿⣿⣿⣿⣿⣿⣿⣿⣿⣕⢕⢕⢕⢕⢕⢕⢕⢕⢕⣕⣱⣵⣷⣾⣿⣿⣷⣕⢕⢕⢕⢕⢅⢕⢕⣸⣿⣿⣿⣿⣿⣿⣿⣿⣿⠀⠀⠀⠀⠀⠀⠀⠀⠀⠀⠀⠀</a:t>
            </a:r>
            <a:br/>
            <a:r>
              <a:t>⠀⠀⠀⠀⠀⠀⠀⠀⠀⠀⠀⣿⣿⣿⣿⣿⣿⣿⣿⣿⣿⣿⣿⣿⣿⣿⣿⣿⣿⣿⣿⣿⣿⣿⣷⣷⣧⣕⢕⢕⢕⢕⢿⣿⣿⣿⣿⣿⣿⣿⣿⣷⢕⢕⢕⢕⢕⢕⢕⢾⣿⣿⣿⣿⣿⣿⣿⣿⣿⠀⠀⠀⠀⠀⠀⠀⠀⠀⠀⠀⠀</a:t>
            </a:r>
            <a:br/>
            <a:r>
              <a:t>⠀⠀⠀⠀⠀⠀⠀⠀⠀⠀⠀⣿⣿⣿⣿⣿⣿⣿⣿⣿⣿⣿⣿⣿⣿⣿⣿⣿⣿⣿⣿⣿⣿⣿⣿⢿⡏⢝⢕⢕⢕⢕⢜⣻⣿⣿⣿⣿⣿⣿⣿⣿⣇⢕⢕⢕⢕⢕⢕⣾⣿⣿⣿⣿⣿⣿⣿⣿⣿⠀⠀⠀⠀⠀⠀⠀⠀⠀⠀⠀⠀</a:t>
            </a:r>
            <a:br/>
            <a:r>
              <a:t>⠀⠀⠀⠀⠀⠀⠀⠀⠀⠀⠀⣿⣿⣿⣿⣿⣿⣿⣿⣿⣿⣿⣿⣿⣿⣿⣿⣿⣿⣿⣿⣿⣿⣿⡟⢇⢕⢕⢕⢕⢕⢕⢕⣿⣿⣿⣿⣿⣿⣿⣿⣿⣿⢕⢕⢕⢕⢕⢕⣿⣿⣿⣿⣿⣿⣿⣿⣿⣿⠀⠀⠀⠀⠀⠀⠀⠀⠀⠀⠀⠀</a:t>
            </a:r>
            <a:br/>
            <a:r>
              <a:t>⠀⠀⠀⠀⠀⠀⠀⠀⠀⠀⠀⣿⣿⣿⣿⣿⣿⣿⣿⣿⣿⣿⣿⣿⣿⣿⣿⣿⣿⣿⣿⣿⣿⣿⣷⢕⢕⢕⢕⢕⢕⢕⢸⣿⣿⣿⣿⣿⣿⣿⣿⣿⣿⣧⡕⢕⢕⢕⢕⣾⣿⣿⣿⣿⣿⣿⣿⣿⣿⠀⠀⠀⠀⠀⠀⠀⠀⠀⠀⠀⠀</a:t>
            </a:r>
            <a:br/>
            <a:r>
              <a:t>⠀⠀⠀⠀⠀⠀⠀⠀⠀⠀⠀⣿⣿⣿⣿⣿⣿⣿⣿⣿⣿⣿⣿⣿⣿⣿⣿⣿⣿⣿⣿⣿⣿⡟⢕⢕⢕⢕⢕⢕⢕⢕⢕⢕⢜⢝⢝⢟⢻⣿⣿⣿⣿⣿⣷⢕⢕⣕⣿⢾⢿⣿⣿⣿⣿⣿⣿⣿⣿⠀⠀⠀⠀⠀⠀⠀⠀⠀⠀⠀⠀</a:t>
            </a:r>
            <a:br/>
            <a:r>
              <a:t>⠀⠀⠀⠀⠀⠀⠀⠀⠀⠀⠀⣿⣿⣿⣿⣿⣿⣿⣿⣿⣿⣿⣿⣿⣿⣿⣿⣿⣿⣿⣿⣿⣿⣿⡕⢕⢕⢕⢕⢕⣵⡕⢕⢕⢕⢕⢕⢻⣿⣿⣿⣿⣿⣿⣿⣵⣿⣿⢻⣿⣧⣿⣿⣿⣿⣿⣿⣿⣿⠀⠀⠀⠀⠀⠀⠀⠀⠀⠀⠀⠀</a:t>
            </a:r>
            <a:br/>
            <a:r>
              <a:t>⠀⠀⠀⠀⠀⠀⠀⠀⠀⠀⠀⣿⣿⣿⣿⣿⣿⣿⣿⣿⣿⣿⣿⣿⣿⣿⣿⣿⣿⣿⣿⣿⣿⣿⣿⢕⢕⢕⢕⣸⣿⣿⣧⣵⡕⢕⣵⣿⣿⣿⣿⣿⣿⣿⣿⣿⣿⣯⣷⣸⣿⣿⣿⣿⣿⣿⣿⣿⣿⠀⠀⠀⠀⠀⠀⠀⠀⠀⠀⠀⠀</a:t>
            </a:r>
            <a:br/>
            <a:r>
              <a:t>⠀⠀⠀⠀⠀⠀⠀⠀⠀⠀⠀⣿⣿⣿⣿⣿⣿⣿⣿⣿⣿⣿⣿⣿⣿⣿⣿⣿⣿⣿⣿⣿⣿⣿⡟⢕⢕⣕⢱⣿⣿⣿⣿⢿⢇⢕⣿⣿⣿⣿⣿⣿⣿⣿⣿⣿⣿⣿⣿⣿⣿⣿⣿⣿⣿⣿⣿⣿⣿⠀⠀⠀⠀⠀⠀⠀⠀⠀⠀⠀⠀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⠀⠀⠀⠀⠀⠀⠀⠀⠀⠀⠀⣿⣿⣿⣿⣿⣿⣿⣿⣿⣿⣿⣿⣿⣿⣿⣿⣿⣿⣿⣿⣿⣿⣿⣿⢇⢞⢿⢹⣿⢿⢿⣿⢕⢕⢕⣿⣿⣿⣿⣿⣿⣿⣿⣿⣏⣿⣿⣿⣿⣿⣿⣿⣿⣿⣿⣿⣿⣿⠀⠀⠀⠀⠀⠀⠀⠀⠀⠀⠀⠀</a:t>
            </a:r>
            <a:br/>
            <a:r>
              <a:t>⠀⠀⠀⠀⠀⠀⠀⠀⠀⠀⠀⣿⣿⣿⣿⣿⣿⣿⣿⣿⣿⣿⣿⣿⣿⣿⣿⣿⣿⣿⣿⣿⣿⣿⣿⡗⢕⢕⢕⢜⢱⣷⣾⣷⣕⡕⢻⣿⣿⣿⣿⣿⣿⣿⣿⣿⣿⣿⣿⣿⣿⣿⣿⣿⣿⣿⣿⣿⣿⠀⠀⠀⠀⠀⠀⠀⠀⠀⠀⠀⠀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⠀⠀⠀⠀⠀⠀⠀⠀⠀⠀⠀⣿⣿⣿⣿⣿⣿⣿⣿⣿⣿⣿⣿⣿⣿⣿⣿⣿⣿⣿⣿⣿⣿⣿⣿⣧⢕⢕⢕⢕⢕⢿⣿⣿⢟⢟⢷⣿⣿⣿⣿⣿⣿⣿⣿⣿⣿⣿⣿⣿⣿⣿⣿⣿⣿⣿⣿⣿⣿⠀⠀⠀⠀⠀⠀⠀⠀⠀⠀⠀⠀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⠀⠀⠀⠀⠀⠀⠀⠀⠀⠀⠀⣿⣿⣿⣿⣿⣿⣿⣿⣿⣿⣿⣿⣿⣿⣿⣿⣿⣿⣿⣿⣿⣿⣿⣿⣿⡵⢕⢜⢟⢟⢟⢟⣷⣷⣵⣕⣿⣿⣿⣿⣿⣿⣿⣿⣿⣿⣿⣿⣿⣿⣿⣿⣿⣿⣿⣿⣿⣿⠀⠀⠀⠀⠀⠀⠀⠀⠀⠀⠀⠀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⠀⠀⠀⠀⠀⠀⠀⠀⠀⠀⠀⣿⣿⣿⣿⣿⣿⣿⣿⣿⣿⣿⣿⣿⣿⣿⣿⣿⣿⣿⣿⣿⣿⣿⣿⣿⢕⢇⢕⢕⢕⣽⣸⣝⣿⣿⣿⣿⣿⣿⣿⣿⣿⣿⣿⣿⣿⣿⣿⣿⣟⢻⣿⣿⣿⣿⣿⣿⣿⠀⠀⠀⠀⠀⠀⠀⠀⠀⠀⠀⠀</a:t>
            </a:r>
            <a:br/>
            <a:r>
              <a:t>⠀⠀⠀⠀⠀⠀⠀⠀⠀⠀⠀⣿⣿⣿⣿⣿⣿⣿⣿⣿⣿⣿⣿⣿⣿⣿⣿⣿⣿⣿⣿⣿⣿⣿⣿⣿⢕⢕⢕⢕⢕⣿⣾⣿⣿⣿⣿⡿⢻⣿⣿⣿⣿⣿⣿⣿⣿⡿⢸⣿⣿⢕⢕⢝⢿⣿⣿⣿⣿⠀⠀⠀⠀⠀⠀⠀⠀⠀⠀⠀⠀</a:t>
            </a:r>
            <a:br/>
            <a:r>
              <a:t>⠀⠀⠀⠀⠀⠀⠀⠀⠀⠀⠀⠛⠛⠛⠛⠛⠛⠛⠛⠛⠛⠛⠛⠛⠛⠛⠛⠛⠛⠛⠛⠛⠛⠛⠛⠛⠑⠑⠑⠑⠑⠛⠚⠑⠑⠙⠑⠑⠘⠛⠛⠛⠛⠛⠛⠛⠛⠑⠚⠛⠛⠑⠑⠑⠑⠑⠙⠙⠛⠀⠀⠀⠀⠀⠀⠀⠀⠀⠀⠀⠀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⠀⠀⠀⠀⠀⠀⠀⠀⠀⠀⠀⣿⣿⣿⣿⣿⣿⣿⣿⣿⣿⣿⣿⣿⣿⣿⣿⣿⣿⣿⣿⣿⣿⣿⣿⣿⣿⣿⣿⣿⣿⣿⣿⣿⣿⣿⣿⣿⣿⣿⣿⣿⣿⣿⣿⣿⣿⣿⣿⣿⣿⣿⣿⣿⣿⣿⣿⡕⢸⠀⠀⠀⠀⠀⠀⠀⠀⠀⠀⠀⠀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⠀⠀⠀⠀⠀⠀⠀⠀⠀⠀⠀⣿⣿⣿⣿⣿⣿⣿⣿⣿⣿⣿⣿⣿⣿⣿⣿⣿⣿⣿⣿⣿⣿⣿⣿⣿⣿⣿⣿⣿⣿⣿⣿⣿⣿⣿⣿⣿⣿⣿⣿⣿⣿⣿⣿⣿⣿⣿⣿⣿⣿⣿⣿⣿⣿⣿⣿⢕⢸⠀⠀⠀⠀⠀⠀⠀⠀⠀⠀⠀⠀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⠀⠀⠀⠀⠀⠀⠀⠀⠀⠀⠀⣿⣿⣿⣿⣿⣿⣿⣿⣿⣿⣿⣿⣿⣿⣿⣿⣿⣿⣿⣿⣿⣿⣿⣿⣿⣿⣿⣿⣿⣿⣿⣿⣿⣿⣿⣿⣿⣿⣿⣿⣿⣿⣿⣿⣿⣿⣿⣿⣿⣿⣿⣿⣿⣿⣿⣿⢕⣼⠀⠀⠀⠀⠀⠀⠀⠀⠀⠀⠀⠀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⠀⠀⠀⠀⠀⠀⠀⠀⠀⠀⠀⣿⣿⣿⣿⣿⣿⣿⣿⣿⣿⣿⣿⣿⣿⣿⣿⣿⣿⣿⣿⣿⣿⣿⣿⣿⣿⣿⣿⣿⣿⣿⣿⣿⣿⣿⣿⣿⣿⣿⣿⣿⣿⣿⣿⣿⣿⣿⣿⣿⣿⣿⣿⣿⣿⣿⣿⢕⣿⠀⠀⠀⠀⠀⠀⠀⠀⠀⠀⠀⠀</a:t>
            </a:r>
            <a:br/>
            <a:r>
              <a:t>⠀⠀⠀⠀⠀⠀⠀⠀⠀⠀⠀⣿⣿⣿⣿⣿⣿⣿⣿⣿⣿⣿⣿⣿⣿⣿⣿⣿⣿⣿⣿⣿⣿⢿⢿⢿⣿⣿⣿⣿⣿⣿⣿⣿⣿⣿⣿⣿⣿⣿⣿⣿⣿⣿⣿⣿⣿⣿⣿⣿⣿⣿⣿⣿⣿⣿⣿⢕⣽⠀⠀⠀⠀⠀⠀⠀⠀⠀⠀⠀⠀</a:t>
            </a:r>
            <a:br/>
            <a:r>
              <a:t>⠀⠀⠀⠀⠀⠀⠀⠀⠀⠀⠀⣿⣿⣿⣿⣿⣿⣿⣿⣿⣿⣿⣿⣿⣿⣿⣿⣿⣿⣿⡿⡿⢕⢕⢅⢕⢕⣽⣿⣿⣿⣿⣿⣿⣿⣿⣿⣿⣿⣿⣿⣿⣿⣿⣿⣿⣿⣿⣿⣿⣿⣿⣿⣿⣿⣿⣿⢕⣿⠀⠀⠀⠀⠀⠀⠀⠀⠀⠀⠀⠀</a:t>
            </a:r>
            <a:br/>
            <a:r>
              <a:t>⠀⠀⠀⠀⠀⠀⠀⠀⠀⠀⠀⣿⣿⣿⣿⣿⣿⣿⣿⣿⣿⣿⣿⣿⣿⣿⣿⣿⣿⣿⡿⢷⣿⣿⣿⣿⣿⣿⣿⣿⣿⣿⣿⣿⣿⣿⣿⣿⣿⣿⣿⣿⣿⣿⣿⣿⣿⣿⣿⣿⣿⣿⣿⣿⣿⣿⣿⢕⣿⠀⠀⠀⠀⠀⠀⠀⠀⠀⠀⠀⠀</a:t>
            </a:r>
            <a:br/>
            <a:r>
              <a:t>⠀⠀⠀⠀⠀⠀⠀⠀⠀⠀⠀⣿⣿⣿⣿⣿⣿⣿⣿⣿⣿⣿⣿⣿⣿⣿⣿⣿⣿⣿⣧⣵⣵⣯⣣⣵⣇⣱⣿⣿⣿⣿⣿⣿⣿⣿⣿⣿⣿⣿⣿⣿⣿⣿⣿⣿⣿⣿⣿⣿⣿⣿⣿⣿⣿⣿⣿⢕⣿⠀⠀⠀⠀⠀⠀⠀⠀⠀⠀⠀⠀</a:t>
            </a:r>
            <a:br/>
            <a:r>
              <a:t>⠀⠀⠀⠀⠀⠀⠀⠀⠀⠀⠀⣿⣿⣿⣿⣿⣿⣿⣿⣿⣿⣿⣿⣿⣿⣿⣿⣿⣿⣿⣿⣿⣿⣿⣿⡿⢿⣿⣿⣿⣿⣿⣿⣿⣿⣿⣿⣿⣿⣿⣿⣿⣿⣿⣿⣿⣿⣿⣿⣿⣿⣿⣿⣿⣿⣿⣿⣱⣿⠀⠀⠀⠀⠀⠀⠀⠀⠀⠀⠀⠀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⠀⠀⠀⠀⠀⠀⠀⠀⠀⠀⠀⣿⣿⣿⣿⣿⣿⣿⣿⣿⣿⣿⣿⣿⣿⣿⣿⣿⣿⣿⣿⣿⣿⣿⣿⣿⣿⣿⣿⣿⣿⣿⣿⣿⣿⣿⣿⣿⣿⣿⣿⣿⣿⣿⣿⣿⣿⣿⣿⣿⣿⣿⣿⣿⣿⣿⣿⢕⣿⠀⠀⠀⠀⠀⠀⠀⠀⠀⠀⠀⠀</a:t>
            </a:r>
            <a:br/>
            <a:r>
              <a:t>⠀⠀⠀⠀⠀⠀⠀⠀⠀⠀⠀⣿⣿⣿⣿⣿⣿⣿⣿⣿⣿⣿⣿⣿⣿⣿⣿⣿⣿⣿⣿⣿⣿⣿⣿⣾⣿⣿⣿⣿⣿⣿⣿⣿⣿⣿⣿⣿⣿⣿⣿⣿⣿⣿⣿⣿⣿⣿⣿⣿⣿⣿⣿⣿⣿⣿⡟⢱⣿⠀⠀⠀⠀⠀⠀⠀⠀⠀⠀⠀⠀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⠀⠀⠀⠀⠀⠀⠀⠀⠀⠀⠀⣿⣿⣿⣿⣿⣿⣿⣿⣿⣿⣿⣿⣿⣿⣿⣿⣿⣿⣿⣿⣿⣿⣿⣿⣿⣿⣿⣿⣿⣿⣿⣿⣿⣿⣿⣿⣿⣿⣿⣿⣿⣿⣿⣿⣿⣿⣿⣿⣿⣿⣿⣿⣿⣿⣿⡗⣸⣿⠀⠀⠀⠀⠀⠀⠀⠀⠀⠀⠀⠀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⠀⠀⠀⠀⠀⠀⠀⠀⠀⠀⠀⣿⣿⣿⣿⣿⣿⣿⣿⣿⣿⣿⣿⣿⣿⣿⣿⣿⣿⣿⣿⣿⣿⣿⣿⣿⣿⣿⣿⣿⣿⣿⣿⣿⣿⣿⣿⣿⣿⣿⣿⣿⣿⣿⣿⣿⣿⣿⣿⣿⣿⣿⣿⣿⣿⣿⡟⢹⣿⠀⠀⠀⠀⠀⠀⠀⠀⠀⠀⠀⠀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⠀⠀⠀⠀⠀⠀⠀⠀⠀⠀⠀⣿⣿⣿⣿⣿⣿⣿⣿⣿⣿⣿⣿⣿⣿⣿⣿⣿⣿⣿⣿⣿⣿⣿⣿⣿⣿⣿⣿⣿⣿⣿⣿⣿⣿⣿⣿⣿⣿⣿⣿⣿⣿⣿⣿⣿⣿⣿⣿⣿⣿⣿⣿⣿⣿⣿⡇⢸⣿⠀⠀⠀⠀⠀⠀⠀⠀⠀⠀⠀⠀</a:t>
            </a:r>
            <a:br/>
            <a:r>
              <a:t>⠀⠀⠀⠀⠀⠀⠀⠀⠀⠀⠀⣿⣿⣿⣿⣿⣿⣿⣿⣿⣿⣿⣿⣿⣿⣿⣿⢿⣿⣿⣿⣿⣿⣿⣿⣿⣿⣿⣿⣿⢿⣿⣿⣿⣿⣿⣿⣿⣿⣿⣿⣿⣿⣿⣿⣿⣿⣿⣿⣿⣿⣿⣿⣿⣿⣿⡟⢸⣿⠀⠀⠀⠀⠀⠀⠀⠀⠀⠀⠀⠀</a:t>
            </a:r>
            <a:br/>
            <a:r>
              <a:t>⠀⠀⠀⠀⠀⠀⠀⠀⠀⠀⠀⣿⣿⣿⣿⣿⣿⣿⣿⣿⣿⣿⣿⣿⣿⣿⡽⢝⢹⣿⣿⣿⣿⣿⣿⣿⣿⣿⣿⣿⡎⣻⣿⣿⣿⣿⣿⣿⣿⣿⣿⣿⣿⣿⣿⣿⣿⣿⣿⣿⣿⣿⣿⣿⣿⣿⡇⢸⣿⠀⠀⠀⠀⠀⠀⠀⠀⠀⠀⠀⠀</a:t>
            </a:r>
            <a:br/>
            <a:r>
              <a:t>⠀⠀⠀⠀⠀⠀⠀⠀⠀⠀⠀⣿⣿⣿⣿⣿⣿⣿⣿⣿⣿⣿⣿⣿⣿⣿⣾⣿⣿⣿⣿⢿⣻⣿⣿⣿⣿⣿⣿⣿⣷⣹⣿⣿⣿⢿⣿⣿⣿⣿⣿⣿⣿⣿⣿⣿⣿⣿⣿⣿⣿⣿⣿⣿⣿⣿⣇⣸⣿⠀⠀⠀⠀⠀⠀⠀⠀⠀⠀⠀⠀</a:t>
            </a:r>
            <a:br/>
            <a:r>
              <a:t>⠀⠀⠀⠀⠀⠀⠀⠀⠀⠀⠀⣿⣿⣿⣿⣿⣿⣿⣿⣿⣿⣿⣿⣿⣿⣿⣿⢜⢝⠝⠝⠿⢿⢿⢿⢿⢿⢿⣿⣿⣿⣿⣿⣧⣵⣾⣿⣿⣿⣿⣿⣿⣿⣿⣿⣿⣿⣿⣿⣿⣿⣿⣿⣿⣿⣿⣿⣾⣿⠀⠀⠀⠀⠀⠀⠀⠀⠀⠀⠀⠀</a:t>
            </a:r>
            <a:br/>
            <a:r>
              <a:t>⠀⠀⠀⠀⠀⠀⠀⠀⠀⠀⠀⣿⣿⣿⣿⣿⣿⣿⣿⣿⣿⣿⣿⣿⣿⣿⣿⣾⣿⢕⢔⣕⣱⢕⢔⡸⣸⣵⣷⣿⣿⣿⣿⣿⣿⣿⣿⣿⣿⣿⣿⣿⣿⣿⣿⣿⣿⣿⣿⣿⣿⣿⣿⣿⣿⣿⣟⣸⣿⠀⠀⠀⠀⠀⠀⠀⠀⠀⠀⠀⠀</a:t>
            </a:r>
            <a:br/>
            <a:r>
              <a:t>⠀⠀⠀⠀⠀⠀⠀⠀⠀⠀⠀⣿⣿⣿⣿⣿⣿⣿⣿⣿⣿⣿⣿⣿⣿⣿⣿⣿⣧⣕⣾⣿⣼⣿⣸⣿⣿⣿⣿⣿⣿⣿⣿⣿⣿⣿⣿⣿⣿⣿⣿⣿⣿⣿⣿⣿⣿⣿⣿⣿⣿⣿⣿⣿⣿⣿⡗⢸⣿⠀⠀⠀⠀⠀⠀⠀⠀⠀⠀⠀⠀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⠀⠀⠀⠀⠀⠀⠀⠀⠀⠀⠀⣿⣿⣿⣿⣿⣿⣿⣿⣿⣿⣿⣿⣿⣿⣿⣿⣿⣿⣿⣿⣿⣿⣿⣿⣿⣿⣿⣿⣿⣿⣿⣿⣿⣿⣿⣿⣿⣿⣿⣿⣿⣿⣿⣿⣿⣿⣿⣿⣿⣿⣿⣿⣿⣿⣿⡇⢸⣿⠀⠀⠀⠀⠀⠀⠀⠀⠀⠀⠀⠀</a:t>
            </a:r>
            <a:br/>
            <a:r>
              <a:t>⠀⠀⠀⠀⠀⠀⠀⠀⠀⠀⠀⣿⣿⣿⣿⣿⣿⣿⣿⣿⣿⣿⣿⣿⣿⣿⣿⣿⣿⣿⣿⣿⣿⣿⣿⣵⣿⣿⣿⣿⣿⣿⣿⣿⣿⣿⣿⣿⣿⣿⣿⣿⣿⣿⣿⣿⣿⣿⣿⣿⣿⣿⣿⣿⣿⣿⡇⢹⣿⠀⠀⠀⠀⠀⠀⠀⠀⠀⠀⠀⠀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⠀⠀⠀⠀⠀⠀⠀⠀⠀⠀⠀⠛⠛⠛⠛⠛⠛⠛⠛⠛⠛⠛⠛⠛⠛⠛⠛⠛⠛⠛⠛⠛⠛⠛⠛⠛⠛⠛⠛⠛⠛⠛⠛⠛⠛⠛⠛⠛⠛⠛⠛⠛⠛⠛⠛⠛⠛⠛⠛⠛⠛⠛⠛⠛⠛⠛⠃⠘⠛⠀⠀⠀⠀⠀⠀⠀⠀⠀⠀⠀⠀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⠀⠀⠀⠀⠀⠀⠀⠀⠀⠀⠀⣿⣿⣿⣿⣿⣿⣿⣿⣿⣿⣿⣿⣿⣿⣿⣿⣿⣿⣿⣿⣿⣿⣿⣿⣿⣿⣿⣿⣿⣿⣿⣿⣿⣿⣿⣿⣿⣿⣿⣿⣿⣿⣿⣿⣿⣿⣿⣿⣿⣿⣿⣿⣿⣿⡇⢜⣿⣿⠀⠀⠀⠀⠀⠀⠀⠀⠀⠀⠀⠀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⠀⠀⠀⠀⠀⠀⠀⠀⠀⠀⠀⣿⣿⣿⣿⣿⣿⣿⣿⣿⣿⣿⣿⣿⣿⣿⣿⣿⣿⣿⣿⣿⣿⣿⣿⣿⣿⣿⣿⣿⣿⣿⣿⣿⣿⣿⣿⣿⣿⣿⣿⣿⣿⣿⣿⣿⣿⣿⣿⣿⣿⣿⣿⣿⣿⡇⢸⣿⣿⠀⠀⠀⠀⠀⠀⠀⠀⠀⠀⠀⠀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⠀⠀⠀⠀⠀⠀⠀⠀⠀⠀⠀⣿⣿⣿⣿⣿⣿⣿⣿⣿⣿⣿⣿⣿⣿⣿⣿⣿⣿⣿⣿⣿⣿⣿⣿⣿⣿⣿⣿⣿⣿⣿⣿⣿⣿⣿⣿⣿⣿⣿⣿⣿⣿⣿⣿⣿⣿⣿⣿⣿⣿⣿⣿⣿⣿⡇⢸⣿⣿⠀⠀⠀⠀⠀⠀⠀⠀⠀⠀⠀⠀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⠀⠀⠀⠀⠀⠀⠀⠀⠀⠀⠀⣿⣿⣿⣿⣿⣿⣿⣿⣿⣿⣿⣿⣿⣿⣿⣿⣿⣿⣿⣿⣿⣿⣿⣿⣿⣿⣿⣿⣿⣿⣿⣿⣿⣿⣿⣿⣿⣿⣿⣿⣿⣿⣿⣿⣿⣿⣿⣿⣿⣿⣿⣿⣿⣿⡇⢸⣿⣿⠀⠀⠀⠀⠀⠀⠀⠀⠀⠀⠀⠀</a:t>
            </a:r>
            <a:br/>
            <a:r>
              <a:t>⠀⠀⠀⠀⠀⠀⠀⠀⠀⠀⠀⣿⣿⣿⣿⣿⣿⣿⣿⣿⣿⣿⣿⣿⣿⣿⣿⣿⣿⣿⣿⣿⣿⡿⢿⢿⣿⣿⣿⣿⣿⣿⣿⣿⣿⣿⣿⣿⣿⣿⣿⣿⣿⣿⣿⣿⣿⣿⣿⣿⣿⣿⣿⣿⣿⡇⢸⣿⣿⠀⠀⠀⠀⠀⠀⠀⠀⠀⠀⠀⠀</a:t>
            </a:r>
            <a:br/>
            <a:r>
              <a:t>⠀⠀⠀⠀⠀⠀⠀⠀⠀⠀⠀⣿⣿⣿⣿⣿⣿⣿⣿⣿⣿⣿⣿⣿⣿⣿⣿⣿⣿⣿⡿⡿⢕⢕⢕⢕⢕⣿⣿⣿⣿⣿⣿⣿⣿⣿⣿⣿⣿⣿⣿⣿⣿⣿⣿⣿⣿⣿⣿⣿⣿⣿⣿⣿⣿⡇⢹⣿⣿⠀⠀⠀⠀⠀⠀⠀⠀⠀⠀⠀⠀</a:t>
            </a:r>
            <a:br/>
            <a:r>
              <a:t>⠀⠀⠀⠀⠀⠀⠀⠀⠀⠀⠀⣿⣿⣿⣿⣿⣿⣿⣿⣿⣿⣿⣿⣿⣿⣿⣿⣿⣿⣿⡿⢷⣽⣿⣿⣿⣿⣿⣿⣿⣿⣿⣿⣿⣿⣿⣿⣿⣿⣿⣿⣿⣿⣿⣿⣿⣿⣿⣿⣿⣿⣿⣿⣿⣿⡇⣸⣿⣿⠀⠀⠀⠀⠀⠀⠀⠀⠀⠀⠀⠀</a:t>
            </a:r>
            <a:br/>
            <a:r>
              <a:t>⠀⠀⠀⠀⠀⠀⠀⠀⠀⠀⠀⣿⣿⣿⣿⣿⣿⣿⣿⣿⣿⣿⣿⣿⣿⣿⣿⣿⣿⣿⣵⣕⣽⣾⣵⣵⣕⣱⣿⣿⣿⣿⣿⣿⣿⣿⣿⣿⣿⣿⣿⣿⣿⣿⣿⣿⣿⣿⣿⣿⣿⣿⣿⣿⣿⡇⢸⣿⣿⠀⠀⠀⠀⠀⠀⠀⠀⠀⠀⠀⠀</a:t>
            </a:r>
            <a:br/>
            <a:r>
              <a:t>⠀⠀⠀⠀⠀⠀⠀⠀⠀⠀⠀⣿⣿⣿⣿⣿⣿⣿⣿⣿⣿⣿⣿⣿⣿⣿⣿⣿⣿⣿⣿⣿⣿⣿⣿⢿⢿⣿⣿⣿⣿⣿⣿⣿⣿⣿⣿⣿⣿⣿⣿⣿⣿⣿⣿⣿⣿⣿⣿⣿⣿⣿⣿⣿⣿⣇⣼⣿⣿⠀⠀⠀⠀⠀⠀⠀⠀⠀⠀⠀⠀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⠀⠀⠀⠀⠀⠀⠀⠀⠀⠀⠀⣿⣿⣿⣿⣿⣿⣿⣿⣿⣿⣿⣿⣿⣿⣿⣿⣿⣿⣿⣿⣿⣿⣿⣿⣿⣿⣿⣿⣿⣿⣿⣿⣿⣿⣿⣿⣿⣿⣿⣿⣿⣿⣿⣿⣿⣿⣿⣿⣿⣿⣿⣿⣿⣿⢇⣿⣿⣿⠀⠀⠀⠀⠀⠀⠀⠀⠀⠀⠀⠀</a:t>
            </a:r>
            <a:br/>
            <a:r>
              <a:t>⠀⠀⠀⠀⠀⠀⠀⠀⠀⠀⠀⣿⣿⣿⣿⣿⣿⣿⣿⣿⣿⣿⣿⣿⣿⣿⣿⣿⣿⣿⣿⣿⣿⣿⣿⣾⣿⣿⣿⣿⣿⣿⣿⣿⣿⣿⣿⣿⣿⣿⣿⣿⣿⣿⣿⣿⣿⣿⣿⣿⣿⣿⣿⣿⣿⢕⣽⣿⣿⠀⠀⠀⠀⠀⠀⠀⠀⠀⠀⠀⠀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⠀⠀⠀⠀⠀⠀⠀⠀⠀⠀⠀⣿⣿⣿⣿⣿⣿⣿⣿⣿⣿⣿⣿⣿⣿⣿⣿⣿⣿⣿⣿⣿⣿⣿⣿⣿⣿⣿⣿⣿⣿⣿⣿⣿⣿⣿⣿⣿⣿⣿⣿⣿⣿⣿⣿⣿⣿⣿⣿⣿⣿⣿⣿⣿⣿⢕⣿⣿⣿⠀⠀⠀⠀⠀⠀⠀⠀⠀⠀⠀⠀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⠀⠀⠀⠀⠀⠀⠀⠀⠀⠀⠀⣿⣿⣿⣿⣿⣿⣿⣿⣿⣿⣿⣿⣿⣿⣿⣿⣿⣿⣿⣿⣿⣿⣿⣿⣿⣿⣿⣿⣿⣿⣿⣿⣿⣿⣿⣿⣿⣿⣿⣿⣿⣿⣿⣿⣿⣿⣿⣿⣿⣿⣿⣿⣿⣿⣕⣿⣿⣿⠀⠀⠀⠀⠀⠀⠀⠀⠀⠀⠀⠀</a:t>
            </a:r>
            <a:br/>
            <a:r>
              <a:t>⠀⠀⠀⠀⠀⠀⠀⠀⠀⠀⠀⣿⣿⣿⣿⣿⣿⣿⣿⣿⣿⣿⣿⣿⣿⣿⣿⢿⣿⣿⣿⣿⣿⣿⣿⣿⣿⣿⣿⣿⣿⣿⣿⣿⣿⣿⣿⣿⣿⣿⣿⣿⣿⣿⣿⣿⣿⣿⣿⣿⣿⣿⣿⣿⣿⢕⣿⣿⣿⠀⠀⠀⠀⠀⠀⠀⠀⠀⠀⠀⠀</a:t>
            </a:r>
            <a:br/>
            <a:r>
              <a:t>⠀⠀⠀⠀⠀⠀⠀⠀⠀⠀⠀⣿⣿⣿⣿⣿⣿⣿⣿⣿⣿⣿⣿⣿⣿⡿⣝⣝⢻⣿⣿⣿⣿⣿⣿⣿⣿⣿⣿⣿⡜⣿⣿⣿⣿⣿⣿⣿⣿⣿⣿⣿⣿⣿⣿⣿⣿⣿⣿⣿⣿⣿⣿⣿⣿⢕⣿⣿⣿⠀⠀⠀⠀⠀⠀⠀⠀⠀⠀⠀⠀</a:t>
            </a:r>
            <a:br/>
            <a:r>
              <a:t>⠀⠀⠀⠀⠀⠀⠀⠀⠀⠀⠀⣿⣿⣿⣿⣿⣿⣿⣿⣿⣿⣿⣿⣿⣿⣿⣿⣿⣿⣿⣿⣟⣿⣿⣿⣿⣿⣿⣿⣿⣿⣟⣿⣿⣿⢿⣿⣿⣿⣿⣿⣿⣿⣿⣿⣿⣿⣿⣿⣿⣿⣿⣿⣿⣿⣵⣿⣿⣿⠀⠀⠀⠀⠀⠀⠀⠀⠀⠀⠀⠀</a:t>
            </a:r>
            <a:br/>
            <a:r>
              <a:t>⠀⠀⠀⠀⠀⠀⠀⠀⠀⠀⠀⣿⣿⣿⣿⣿⣿⣿⣿⣿⣿⣿⣿⣿⣿⣿⡇⢝⢇⠝⠿⢿⢿⢿⣿⢿⣿⢿⡿⣿⣿⣿⣿⣯⣵⣼⣿⣿⣿⣿⣿⣿⣿⣿⣿⣿⣿⣿⣿⣿⣿⣿⣿⣿⣿⡽⣿⣿⣿⠀⠀⠀⠀⠀⠀⠀⠀⠀⠀⠀⠀</a:t>
            </a:r>
            <a:br/>
            <a:r>
              <a:t>⠀⠀⠀⠀⠀⠀⠀⠀⠀⠀⠀⣿⣿⣿⣿⣿⣿⣿⣿⣿⣿⣿⣿⣿⣿⣿⣿⣿⡏⢔⢄⡕⣕⡧⣕⣕⣽⣷⣿⣿⣿⣿⣿⣿⣿⣿⣿⣿⣿⣿⣿⣿⣿⣿⣿⣿⣿⣿⣿⣿⣿⣿⣿⣿⣿⡵⣿⣿⣿⠀⠀⠀⠀⠀⠀⠀⠀⠀⠀⠀⠀</a:t>
            </a:r>
            <a:br/>
            <a:r>
              <a:t>⠀⠀⠀⠀⠀⠀⠀⠀⠀⠀⠀⣿⣿⣿⣿⣿⣿⣿⣿⣿⣿⣿⣿⣿⣿⣿⣿⣿⡇⢱⣾⣿⣽⣿⣹⣱⣿⣿⣿⣿⣿⣿⣿⣿⣿⣿⣿⣿⣿⣿⣿⣿⣿⣿⣿⣿⣿⣿⣿⣿⣿⣿⣿⣿⣿⢱⣿⣿⣿⠀⠀⠀⠀⠀⠀⠀⠀⠀⠀⠀⠀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⠀⠀⠀⠀⠀⠀⠀⠀⠀⠀⠀⣿⣿⣿⣿⣿⣿⣿⣿⣿⣿⣿⣿⣿⣿⣿⣿⣿⣿⣿⣿⣿⣿⣿⣿⣿⣿⣿⣿⣿⣿⣿⣿⣿⣿⣿⣿⣿⣿⣿⣿⣿⣿⣿⣿⣿⣿⣿⣿⣿⣿⣿⣿⣿⣿⢸⣿⣿⣿⠀⠀⠀⠀⠀⠀⠀⠀⠀⠀⠀⠀</a:t>
            </a:r>
            <a:br/>
            <a:r>
              <a:t>⠀⠀⠀⠀⠀⠀⠀⠀⠀⠀⠀⣿⣿⣿⣿⣿⣿⣿⣿⣿⣿⣿⣿⣿⣿⣿⣿⣿⣿⣿⣿⣿⣿⣿⣿⣽⣿⣿⣿⣿⣿⣿⣿⣿⣿⣿⣿⣿⣿⣿⣿⣿⣿⣿⣿⣿⣿⣿⣿⣿⣿⣿⣿⣿⣏⢜⣿⣿⣿⠀⠀⠀⠀⠀⠀⠀⠀⠀⠀⠀⠀</a:t>
            </a:r>
            <a:br/>
            <a:r>
              <a:t>⠀⠀⠀⠀⠀⠀⠀⠀⠀⠀⠀⠛⠛⠛⠛⠛⠛⠛⠛⠛⠛⠛⠛⠛⠛⠛⠛⠛⠛⠛⠛⠛⠛⠛⠛⠋⠛⠛⠛⠛⠛⠛⠛⠛⠛⠛⠛⠛⠛⠛⠛⠛⠛⠛⠛⠛⠛⠛⠛⠛⠛⠛⠛⠛⠋⠑⠛⠛⠛⠀⠀⠀⠀⠀⠀⠀⠀⠀⠀⠀⠀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⠀⠀⠀⠀⠀⠀⠀⠀⠀⠀⠀⣿⣿⣿⣿⣿⣿⣿⣿⣿⣿⣿⣿⣿⣿⣿⣿⣿⣿⣿⣿⣿⣿⣿⣿⣿⣿⣿⣿⣿⣿⣿⣿⣿⣿⣿⣿⣿⣿⣿⣿⣿⣿⣿⣿⣿⣿⣿⣿⣿⣿⣿⣿⣿⢕⣻⣿⣿⣿⠀⠀⠀⠀⠀⠀⠀⠀⠀⠀⠀⠀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⠀⠀⠀⠀⠀⠀⠀⠀⠀⠀⠀⣿⣿⣿⣿⣿⣿⣿⣿⣿⣿⣿⣿⣿⣿⣿⣿⣿⣿⣿⣿⣿⣿⣿⣿⣿⣿⣿⣿⣿⣿⣿⣿⣿⣿⣿⣿⣿⣿⣿⣿⣿⣿⣿⣿⣿⣿⣿⣿⣿⣿⣿⣿⣿⢕⣻⣿⣿⣿⠀⠀⠀⠀⠀⠀⠀⠀⠀⠀⠀⠀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⠀⠀⠀⠀⠀⠀⠀⠀⠀⠀⠀⣿⣿⣿⣿⣿⣿⣿⣿⣿⣿⣿⣿⣿⣿⣿⣿⣿⣿⣿⣿⣿⣿⣿⣿⣿⣿⣿⣿⣿⣿⣿⣿⣿⣿⣿⣿⣿⣿⣿⣿⣿⣿⣿⣿⣿⣿⣿⣿⣿⣿⣿⣿⣿⢕⣿⣿⣿⣿⠀⠀⠀⠀⠀⠀⠀⠀⠀⠀⠀⠀</a:t>
            </a:r>
            <a:br/>
            <a:r>
              <a:t>⠀⠀⠀⠀⠀⠀⠀⠀⠀⠀⠀⣿⣿⣿⣿⣿⣿⣿⣿⣿⣿⣿⣿⣿⣿⣿⣿⣿⣿⣿⣿⣿⣿⡿⢿⣿⣿⣿⣿⣿⣿⣿⣿⣿⣿⣿⣿⣿⣿⣿⣿⣿⣿⣿⣿⣿⣿⣿⣿⣿⣿⣿⣿⣿⢜⣿⣿⣿⣿⠀⠀⠀⠀⠀⠀⠀⠀⠀⠀⠀⠀</a:t>
            </a:r>
            <a:br/>
            <a:r>
              <a:t>⠀⠀⠀⠀⠀⠀⠀⠀⠀⠀⠀⣿⣿⣿⣿⣿⣿⣿⣿⣿⣿⣿⣿⣿⣿⣿⣿⣿⣿⣿⣿⣿⡿⢕⢕⢕⢜⣿⣿⣿⣿⣿⣿⣿⣿⣿⣿⣿⣿⣿⣿⣿⣿⣿⣿⣿⣿⣿⣿⣿⣿⣿⣿⣿⢹⣿⣿⣿⣿⠀⠀⠀⠀⠀⠀⠀⠀⠀⠀⠀⠀</a:t>
            </a:r>
            <a:br/>
            <a:r>
              <a:t>⠀⠀⠀⠀⠀⠀⠀⠀⠀⠀⠀⣿⣿⣿⣿⣿⣿⣿⣿⣿⣿⣿⣿⣿⣿⣿⣿⣿⣿⣿⢗⣧⣿⣿⣿⣷⣾⣿⣿⣿⣿⣿⣿⣿⣿⣿⣿⣿⣿⣿⣿⣿⣿⣿⣿⣿⣿⣿⣿⣿⣿⣿⣿⣿⢕⣿⣿⣿⣿⠀⠀⠀⠀⠀⠀⠀⠀⠀⠀⠀⠀</a:t>
            </a:r>
            <a:br/>
            <a:r>
              <a:t>⠀⠀⠀⠀⠀⠀⠀⠀⠀⠀⠀⣿⣿⣿⣿⣿⣿⣿⣿⣿⣿⣿⣿⣿⣿⣿⣿⣿⣿⣿⢕⣕⣹⣿⡵⣽⡝⣽⣿⣿⣿⣿⣿⣿⣿⣿⣿⣿⣿⣿⣿⣿⣿⣿⣿⣿⣿⣿⣿⣿⣿⣿⣿⣿⢸⣿⣿⣿⣿⠀⠀⠀⠀⠀⠀⠀⠀⠀⠀⠀⠀</a:t>
            </a:r>
            <a:br/>
            <a:r>
              <a:t>⠀⠀⠀⠀⠀⠀⠀⠀⠀⠀⠀⣿⣿⣿⣿⣿⣿⣿⣿⣿⣿⣿⣿⣿⣿⣿⣿⣿⣿⣿⣿⣿⣿⣿⣿⢿⢿⣿⣿⣿⣿⣿⣿⣿⣿⣿⣿⣿⣿⣿⣿⣿⣿⣿⣿⣿⣿⣿⣿⣿⣿⣿⣿⣿⣱⣿⣿⣿⣿⠀⠀⠀⠀⠀⠀⠀⠀⠀⠀⠀⠀</a:t>
            </a:r>
            <a:br/>
            <a:r>
              <a:t>⠀⠀⠀⠀⠀⠀⠀⠀⠀⠀⠀⣿⣿⣿⣿⣿⣿⣿⣿⣿⣿⣿⣿⣿⣿⣿⣿⣿⣿⣿⣿⣿⣿⣿⣿⣷⣿⣿⣿⣿⣿⣿⣿⣿⣿⣿⣿⣿⣿⣿⣿⣿⣿⣿⣿⣿⣿⣿⣿⣿⣿⣿⣿⡏⢸⣿⣿⣿⣿⠀⠀⠀⠀⠀⠀⠀⠀⠀⠀⠀⠀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⠀⠀⠀⠀⠀⠀⠀⠀⠀⠀⠀⣿⣿⣿⣿⣿⣿⣿⣿⣿⣿⣿⣿⣿⣿⣿⣿⣿⣿⣿⣿⣿⣿⣿⣿⣿⣿⣿⣿⣿⣿⣿⣿⣿⣿⣿⣿⣿⣿⣿⣿⣿⣿⣿⣿⣿⣿⣿⣿⣿⣿⣿⣿⣇⣸⣿⣿⣿⣿⠀⠀⠀⠀⠀⠀⠀⠀⠀⠀⠀⠀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⠀⠀⠀⠀⠀⠀⠀⠀⠀⠀⠀⣿⣿⣿⣿⣿⣿⣿⣿⣿⣿⣿⣿⣿⣿⣿⣿⣿⣿⣿⣿⣿⣿⣿⣿⣿⣿⣿⣿⣿⣿⣿⣿⣿⣿⣿⣿⣿⣿⣿⣿⣿⣿⣿⣿⣿⣿⣿⣿⣿⣿⣿⣿⡏⢸⣿⣿⣿⣿⠀⠀⠀⠀⠀⠀⠀⠀⠀⠀⠀⠀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⠀⠀⠀⠀⠀⠀⠀⠀⠀⠀⠀⣿⣿⣿⣿⣿⣿⣿⣿⣿⣿⣿⣿⣿⣿⣿⣿⣿⣿⣿⣿⣿⣿⣿⣿⣿⣿⣿⣿⣿⣿⣿⣿⣿⣿⣿⣿⣿⣿⣿⣿⣿⣿⣿⣿⣿⣿⣿⣿⣿⣿⣿⣿⣇⢼⣿⣿⣿⣿⠀⠀⠀⠀⠀⠀⠀⠀⠀⠀⠀⠀</a:t>
            </a:r>
            <a:br/>
            <a:r>
              <a:t>⠀⠀⠀⠀⠀⠀⠀⠀⠀⠀⠀⣿⣿⣿⣿⣿⣿⣿⣿⣿⣿⣿⣿⣿⣿⣿⡧⣿⣿⣿⣿⣿⣿⣿⣿⣿⣿⣿⣿⣿⣿⣿⣿⣿⣿⣿⣿⣿⣿⣿⣿⣿⣿⣿⣿⣿⣿⣿⣿⣿⣿⣿⣿⡏⢸⣿⣿⣿⣿⠀⠀⠀⠀⠀⠀⠀⠀⠀⠀⠀⠀</a:t>
            </a:r>
            <a:br/>
            <a:r>
              <a:t>⠀⠀⠀⠀⠀⠀⠀⠀⠀⠀⠀⣿⣿⣿⣿⣿⣿⣿⣿⣿⣿⣿⣿⣿⣳⢏⣕⣝⣿⣿⣿⣿⣿⣿⣿⣿⣿⣿⣿⣿⢜⣿⣿⣿⣿⣿⣿⣿⣿⣿⣿⣿⣿⣿⣿⣿⣿⣿⣿⣿⣿⣿⣿⡇⢸⣿⣿⣿⣿⠀⠀⠀⠀⠀⠀⠀⠀⠀⠀⠀⠀</a:t>
            </a:r>
            <a:br/>
            <a:r>
              <a:t>⠀⠀⠀⠀⠀⠀⠀⠀⠀⠀⠀⣿⣿⣿⣿⣿⣿⣿⣿⣿⣿⣿⣿⣿⣿⣿⣿⣿⣿⣿⣿⣿⣿⣿⣿⣿⣿⣿⣿⣿⣷⣟⣿⣿⣿⡿⣿⣿⣿⣿⣿⣿⣿⣿⣿⣿⣿⣿⣿⣿⣿⣿⣿⣧⣿⣿⣿⣿⣿⠀⠀⠀⠀⠀⠀⠀⠀⠀⠀⠀⠀</a:t>
            </a:r>
            <a:br/>
            <a:r>
              <a:t>⠀⠀⠀⠀⠀⠀⠀⠀⠀⠀⠀⣿⣿⣿⣿⣿⣿⣿⣿⣿⣿⣿⣿⣿⣿⡿⢜⡟⢝⢽⣿⣿⣿⣿⣿⣿⣿⣿⡿⣿⣿⣿⣿⣯⣹⣼⣿⣿⣿⣿⣿⣿⣿⣿⣿⣿⣿⣿⣿⣿⣿⣿⣿⣧⢿⣿⣿⣿⣿⠀⠀⠀⠀⠀⠀⠀⠀⠀⠀⠀⠀</a:t>
            </a:r>
            <a:br/>
            <a:r>
              <a:t>⠀⠀⠀⠀⠀⠀⠀⠀⠀⠀⠀⣿⣿⣿⣿⣿⣿⣿⣿⣿⣿⣿⣿⣿⣿⣿⣿⣿⢕⢄⢄⢕⢕⢡⢕⡜⣵⣾⣿⣿⣿⣿⣿⣿⣿⣿⣿⣿⣿⣿⣿⣿⣿⣿⣿⣿⣿⣿⣿⣿⣿⣿⣿⡷⣿⣿⣿⣿⣿⠀⠀⠀⠀⠀⠀⠀⠀⠀⠀⠀⠀</a:t>
            </a:r>
            <a:br/>
            <a:r>
              <a:t>⠀⠀⠀⠀⠀⠀⠀⠀⠀⠀⠀⣿⣿⣿⣿⣿⣿⣿⣿⣿⣿⣿⣿⣿⣿⣿⣿⣿⢕⢱⣿⣿⣿⣧⣏⣱⣿⣿⣿⣿⣿⣿⣿⣿⣿⣿⣿⣿⣿⣿⣿⣿⣿⣿⣿⣿⣿⣿⣿⣿⣿⣿⣿⡇⣿⣿⣿⣿⣿⠀⠀⠀⠀⠀⠀⠀⠀⠀⠀⠀⠀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⠀⠀⠀⠀⠀⠀⠀⠀⠀⠀⠀⣿⣿⣿⣿⣿⣿⣿⣿⣿⣿⣿⣿⣿⣿⣿⣿⣿⣿⣿⣿⣿⣿⣿⣿⣿⣿⣿⣿⣿⣿⣿⣿⣿⣿⣿⣿⣿⣿⣿⣿⣿⣿⣿⣿⣿⣿⣿⣿⣿⣿⣿⣿⡇⣿⣿⣿⣿⣿⠀⠀⠀⠀⠀⠀⠀⠀⠀⠀⠀⠀</a:t>
            </a:r>
            <a:br/>
            <a:r>
              <a:t>⠀⠀⠀⠀⠀⠀⠀⠀⠀⠀⠀⣿⣿⣿⣿⣿⣿⣿⣿⣿⣿⣿⣿⣿⣿⣿⣿⣿⣿⣿⣿⣿⣿⣿⣟⣹⣿⣿⣿⣿⣿⣿⣿⣿⣿⣿⣿⣿⣿⣿⣿⣿⣿⣿⣿⣿⣿⣿⣿⣿⣿⣿⣿⡇⢿⣿⣿⣿⣿⠀⠀⠀⠀⠀⠀⠀⠀⠀⠀⠀⠀</a:t>
            </a:r>
            <a:br/>
            <a:r>
              <a:t>⠀⠀⠀⠀⠀⠀⠀⠀⠀⠀⠀⠛⠛⠛⠛⠛⠛⠛⠛⠛⠛⠛⠛⠛⠛⠛⠛⠛⠛⠛⠛⠛⠛⠛⠛⠋⠛⠛⠛⠛⠛⠛⠛⠛⠛⠛⠛⠛⠛⠛⠛⠛⠛⠛⠛⠛⠛⠛⠛⠛⠛⠛⠛⠑⠚⠛⠛⠛⠛⠀⠀⠀⠀⠀⠀⠀⠀⠀⠀⠀⠀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⠀⠀⠀⠀⠀⠀⠀⠀⠀⠀⠀⣿⣿⣿⣿⣿⣿⣿⣿⣿⣿⣿⣿⣿⣿⣿⣿⣿⣿⣿⣿⣿⣿⣿⣿⣿⣿⣿⣿⣿⣿⣿⣿⣿⣿⣿⣿⣿⣿⣿⣿⣿⣿⣿⣿⣿⣿⣿⣿⣿⣿⣿⡇⢸⣿⣿⣿⣿⣿⠀⠀⠀⠀⠀⠀⠀⠀⠀⠀⠀⠀</a:t>
            </a:r>
            <a:br/>
            <a:r>
              <a:t>⠀⠀⠀⠀⠀⠀⠀⠀⠀⠀⠀⣿⣿⣿⣿⣿⣿⣿⣿⣿⣿⣿⣿⣿⣿⣿⣿⣿⣿⣿⣿⣿⢯⢗⢏⢕⢝⣿⣿⣿⣿⣿⣿⣿⣿⣿⣿⣿⣿⣿⣿⣿⣿⣿⣿⣿⣿⣿⣿⣿⣿⣿⡏⣼⣿⣿⣿⣿⣿⠀⠀⠀⠀⠀⠀⠀⠀⠀⠀⠀⠀</a:t>
            </a:r>
            <a:br/>
            <a:r>
              <a:t>⠀⠀⠀⠀⠀⠀⠀⠀⠀⠀⠀⣿⣿⣿⣿⣿⣿⣿⣿⣿⣿⣿⣿⣿⣿⣿⣿⣿⣿⣿⢧⣕⣷⣾⣿⣷⣾⣿⣿⣿⣿⣿⣿⣿⣿⣿⣿⣿⣿⣿⣿⣿⣿⣿⣿⣿⣿⣿⣿⣿⣿⣿⡇⣼⣿⣿⣿⣿⣿⠀⠀⠀⠀⠀⠀⠀⠀⠀⠀⠀⠀</a:t>
            </a:r>
            <a:br/>
            <a:r>
              <a:t>⠀⠀⠀⠀⠀⠀⠀⠀⠀⠀⠀⣿⣿⣿⣿⣿⣿⣿⣿⣿⣿⣿⣿⣿⣿⣿⣿⣿⣿⣿⣕⡜⣝⣏⢝⣹⡝⣽⣿⣿⣿⣿⣿⣿⣿⣿⣿⣿⣿⣿⣿⣿⣿⣿⣿⣿⣿⣿⣿⣿⣿⣿⡇⣿⣿⣿⣿⣿⣿⠀⠀⠀⠀⠀⠀⠀⠀⠀⠀⠀⠀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⠀⠀⠀⠀⠀⠀⠀⠀⠀⠀⠀⣿⣿⣿⣿⣿⣿⣿⣿⣿⣿⣿⣿⣿⣿⣿⣿⣿⣿⣿⣿⣿⣿⣿⣿⣿⣿⣿⣿⣿⣿⣿⣿⣿⣿⣿⣿⣿⣿⣿⣿⣿⣿⣿⣿⣿⣿⣿⣿⣿⣿⣿⣇⣾⣿⣿⣿⣿⣿⠀⠀⠀⠀⠀⠀⠀⠀⠀⠀⠀⠀</a:t>
            </a:r>
            <a:br/>
            <a:r>
              <a:t>⠀⠀⠀⠀⠀⠀⠀⠀⠀⠀⠀⣿⣿⣿⣿⣿⣿⣿⣿⣿⣿⣿⣿⣿⣿⣿⣿⣿⣿⣿⣿⣿⣿⣿⣷⣷⣿⣿⣿⣿⣿⣿⣿⣿⣿⣿⣿⣿⣿⣿⣿⣿⣿⣿⣿⣿⣿⣿⣿⣿⣿⣿⡕⣿⣿⣿⣿⣿⣿⠀⠀⠀⠀⠀⠀⠀⠀⠀⠀⠀⠀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⠀⠀⠀⠀⠀⠀⠀⠀⠀⠀⠀⣿⣿⣿⣿⣿⣿⣿⣿⣿⣿⣿⣿⣿⣿⣿⣿⣿⣿⣿⣿⣿⣿⣿⣿⣿⣿⣿⣿⣿⣿⣿⣿⣿⣿⣿⣿⣿⣿⣿⣿⣿⣿⣿⣿⣿⣿⣿⣿⣿⣿⣿⡱⣿⣿⣿⣿⣿⣿⠀⠀⠀⠀⠀⠀⠀⠀⠀⠀⠀⠀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⠀⠀⠀⠀⠀⠀⠀⠀⠀⠀⠀⣿⣿⣿⣿⣿⣿⣿⣿⣿⣿⣿⣿⣿⣿⣿⣿⣿⣿⣿⣿⣿⣿⣿⣿⣿⣿⣿⣿⣿⣿⣿⣿⣿⣿⣿⣿⣿⣿⣿⣿⣿⣿⣿⣿⣿⣿⣿⣿⣿⣿⣿⡵⣿⣿⣿⣿⣿⣿⠀⠀⠀⠀⠀⠀⠀⠀⠀⠀⠀⠀</a:t>
            </a:r>
            <a:br/>
            <a:r>
              <a:t>⠀⠀⠀⠀⠀⠀⠀⠀⠀⠀⠀⣿⣿⣿⣿⣿⣿⣿⣿⣿⣿⣿⣿⣿⣿⣿⣸⣿⣿⣿⣿⣿⣿⣿⣿⣿⣿⣿⣿⣿⣿⣿⣿⣿⣿⣿⣿⣿⣿⣿⣿⣿⣿⣿⣿⣿⣿⣿⣿⣿⣿⣿⢕⣿⣿⣿⣿⣿⣿⠀⠀⠀⠀⠀⠀⠀⠀⠀⠀⠀⠀</a:t>
            </a:r>
            <a:br/>
            <a:r>
              <a:t>⠀⠀⠀⠀⠀⠀⠀⠀⠀⠀⠀⣿⣿⣿⣿⣿⣿⣿⣿⣿⣿⣿⣿⣿⡯⣕⣜⣻⣿⣿⣿⣿⣿⣿⣿⣿⣿⣿⣿⡏⢹⣿⣿⣿⣿⣿⣿⣿⣿⣿⣿⣿⣿⣿⣿⣿⣿⣿⣿⣿⣿⣿⢕⣿⣿⣿⣿⣿⣿⠀⠀⠀⠀⠀⠀⠀⠀⠀⠀⠀⠀</a:t>
            </a:r>
            <a:br/>
            <a:r>
              <a:t>⠀⠀⠀⠀⠀⠀⠀⠀⠀⠀⠀⣿⣿⣿⣿⣿⣿⣿⣿⣿⣿⣿⣿⣿⣿⣿⣿⣿⣿⣿⣿⣿⣿⢿⣿⣿⣿⣿⣿⣿⣧⢞⣾⣿⣿⣿⣿⣿⣿⣿⣿⣿⣿⣿⣿⣿⣿⣿⣿⣿⣿⣿⣞⣿⣿⣿⣿⣿⣿⠀⠀⠀⠀⠀⠀⠀⠀⠀⠀⠀⠀</a:t>
            </a:r>
            <a:br/>
            <a:r>
              <a:t>⠀⠀⠀⠀⠀⠀⠀⠀⠀⠀⠀⣿⣿⣿⣿⣿⣿⣿⣿⣿⣿⣿⣿⣿⣿⢇⣻⢟⣹⣿⣿⣿⣿⣿⣿⣿⣿⣿⢿⣿⣿⣿⣿⣟⣹⣽⣿⣿⣿⣿⣿⣿⣿⣿⣿⣿⣿⣿⣿⣿⣿⣿⢞⣿⣿⣿⣿⣿⣿⠀⠀⠀⠀⠀⠀⠀⠀⠀⠀⠀⠀</a:t>
            </a:r>
            <a:br/>
            <a:r>
              <a:t>⠀⠀⠀⠀⠀⠀⠀⠀⠀⠀⠀⣿⣿⣿⣿⣿⣿⣿⣿⣿⣿⣿⣿⣿⣿⣿⣿⡗⢔⢄⢅⢕⢫⢭⣝⢼⣵⣾⣿⣿⣿⣿⣿⣿⣿⣿⣿⣿⣿⣿⣿⣿⣿⣿⣿⣿⣿⣿⣿⣿⣿⣿⢺⣿⣿⣿⣿⣿⣿⠀⠀⠀⠀⠀⠀⠀⠀⠀⠀⠀⠀</a:t>
            </a:r>
            <a:br/>
            <a:r>
              <a:t>⠀⠀⠀⠀⠀⠀⠀⠀⠀⠀⠀⣿⣿⣿⣿⣿⣿⣿⣿⣿⣿⣿⣿⣿⣿⣿⣿⡇⢕⣵⣿⣿⣿⣾⣧⣾⣿⣿⣿⣿⣿⣿⣿⣿⣿⣿⣿⣿⣿⣿⣿⣿⣿⣿⣿⣿⣿⣿⣿⣿⣿⣿⢸⣿⣿⣿⣿⣿⣿⠀⠀⠀⠀⠀⠀⠀⠀⠀⠀⠀⠀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⠀⠀⠀⠀⠀⠀⠀⠀⠀⠀⠀⣿⣿⣿⣿⣿⣿⣿⣿⣿⣿⣿⣿⣿⣿⣿⣿⣿⣿⣿⣿⣿⣿⣿⣿⣿⣿⣿⣿⣿⣿⣿⣿⣿⣿⣿⣿⣿⣿⣿⣿⣿⣿⣿⣿⣿⣿⣿⣿⣿⣿⣿⢸⣿⣿⣿⣿⣿⣿⠀⠀⠀⠀⠀⠀⠀⠀⠀⠀⠀⠀</a:t>
            </a:r>
            <a:br/>
            <a:r>
              <a:t>⠀⠀⠀⠀⠀⠀⠀⠀⠀⠀⠀⣿⣿⣿⣿⣿⣿⣿⣿⣿⣿⣿⣿⣿⣿⣿⣿⣿⣿⣿⣿⣿⣿⣿⣏⣽⣿⣿⣿⣿⣿⣿⣿⣿⣿⣿⣿⣿⣿⣿⣿⣿⣿⣿⣿⣿⣿⣿⣿⣿⣿⡿⢜⣿⣿⣿⣿⣿⣿⠀⠀⠀⠀⠀⠀⠀⠀⠀⠀⠀⠀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⠀⠀⠀⠀⠀⠀⠀⠀⠀⠀⠀⠛⠛⠛⠛⠛⠛⠛⠛⠛⠛⠛⠛⠛⠛⠛⠛⠛⠛⠛⠛⠛⠛⠛⠛⠛⠛⠛⠛⠛⠛⠛⠛⠛⠛⠛⠛⠛⠛⠛⠛⠛⠛⠛⠛⠛⠛⠛⠛⠛⠛⠃⠘⠛⠛⠛⠛⠛⠛⠀⠀⠀⠀⠀⠀⠀⠀⠀⠀⠀⠀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⠀⠀⠀⠀⠀⠀⠀⠀⠀⠀⠀⣿⣿⣿⣿⣿⣿⣿⣿⣿⣿⣿⣿⣿⣿⣿⣿⣿⣿⣿⣿⣿⣿⣿⣿⣿⣿⣿⣿⣿⣿⣿⣿⣿⣿⣿⣿⣿⣿⣿⣿⣿⣿⣿⣿⣿⣿⣿⣿⡇⢕⣿⣿⣿⣿⣿⣿⣿⣿⠀⠀⠀⠀⠀⠀⠀⠀⠀⠀⠀⠀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⠀⠀⠀⠀⠀⠀⠀⠀⠀⠀⠀⣿⣿⣿⣿⣿⣿⣿⣿⣿⣿⣿⣿⣿⣿⣿⣿⣿⣿⣿⣿⣿⣿⣿⣿⣿⣿⣿⣿⣿⣿⣿⣿⣿⣿⣿⣿⣿⣿⣿⣿⣿⣿⣿⣿⣿⣿⣿⣿⡇⢱⣿⣿⣿⣿⣿⣿⣿⣿⠀⠀⠀⠀⠀⠀⠀⠀⠀⠀⠀⠀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⠀⠀⠀⠀⠀⠀⠀⠀⠀⠀⠀⣿⣿⣿⣿⣿⣿⣿⣿⣿⣿⣿⣿⣿⣿⣿⣿⣿⣿⣿⣿⣿⣿⣿⣿⣿⣿⣿⣿⣿⣿⣿⣿⣿⣿⣿⣿⣿⣿⣿⣿⣿⣿⣿⣿⣿⣿⣿⣿⣇⢸⣿⣿⣿⣿⣿⣿⣿⣿⠀⠀⠀⠀⠀⠀⠀⠀⠀⠀⠀⠀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⠀⠀⠀⠀⠀⠀⠀⠀⠀⠀⠀⣿⣿⣿⣿⣿⣿⣿⣿⣿⣿⣿⣿⣿⣿⣿⣿⣿⣿⣿⣿⣿⣿⣿⣿⣿⣿⣿⣿⣿⣿⣿⣿⣿⣿⣿⣿⣿⣿⣿⣿⣿⣿⣿⣿⣿⣿⣿⣿⡇⢸⣿⣿⣿⣿⣿⣿⣿⣿⠀⠀⠀⠀⠀⠀⠀⠀⠀⠀⠀⠀</a:t>
            </a:r>
            <a:br/>
            <a:r>
              <a:t>⠀⠀⠀⠀⠀⠀⠀⠀⠀⠀⠀⣿⣿⣿⣿⣿⣿⣿⣿⣿⣿⣿⣿⣿⣿⣿⣿⣿⣿⣿⣿⣿⡯⢿⢟⢟⢻⣿⣿⣿⣿⣿⣿⣿⣿⣿⣿⣿⣿⣿⣿⣿⣿⣿⣿⣿⣿⣿⣿⡏⢸⣿⣿⣿⣿⣿⣿⣿⣿⠀⠀⠀⠀⠀⠀⠀⠀⠀⠀⠀⠀</a:t>
            </a:r>
            <a:br/>
            <a:r>
              <a:t>⠀⠀⠀⠀⠀⠀⠀⠀⠀⠀⠀⣿⣿⣿⣿⣿⣿⣿⣿⣿⣿⣿⣿⣿⣿⣿⣿⣿⣿⣿⡻⢼⣵⣵⣼⣵⣸⣿⣿⣿⣿⣿⣿⣿⣿⣿⣿⣿⣿⣿⣿⣿⣿⣿⣿⣿⣿⣿⣿⡏⢸⣿⣿⣿⣿⣿⣿⣿⣿⠀⠀⠀⠀⠀⠀⠀⠀⠀⠀⠀⠀</a:t>
            </a:r>
            <a:br/>
            <a:r>
              <a:t>⠀⠀⠀⠀⠀⠀⠀⠀⠀⠀⠀⣿⣿⣿⣿⣿⣿⣿⣿⣿⣿⣿⣿⣿⣿⣿⣿⣿⣿⣿⢕⢟⢟⢟⢻⢟⢟⣿⣿⣿⣿⣿⣿⣿⣿⣿⣿⣿⣿⣿⣿⣿⣿⣿⣿⣿⣿⣿⣿⣇⢸⣿⣿⣿⣿⣿⣿⣿⣿⠀⠀⠀⠀⠀⠀⠀⠀⠀⠀⠀⠀</a:t>
            </a:r>
            <a:br/>
            <a:r>
              <a:t>⠀⠀⠀⠀⠀⠀⠀⠀⠀⠀⠀⣿⣿⣿⣿⣿⣿⣿⣿⣿⣿⣿⣿⣿⣿⣿⣿⣿⣿⣿⣷⣾⣷⣵⣿⣿⣾⣿⣿⣿⣿⣿⣿⣿⣿⣿⣿⣿⣿⣿⣿⣿⣿⣿⣿⣿⣿⣿⣿⣏⢾⣿⣿⣿⣿⣿⣿⣿⣿⠀⠀⠀⠀⠀⠀⠀⠀⠀⠀⠀⠀</a:t>
            </a:r>
            <a:br/>
            <a:r>
              <a:t>⠀⠀⠀⠀⠀⠀⠀⠀⠀⠀⠀⣿⣿⣿⣿⣿⣿⣿⣿⣿⣿⣿⣿⣿⣿⣿⣿⣿⣿⣿⣿⣿⣿⣯⣝⣽⣿⣿⣿⣿⣿⣿⣿⣿⣿⣿⣿⣿⣿⣿⣿⣿⣿⣿⣿⣿⣿⣿⣿⡇⢸⣿⣿⣿⣿⣿⣿⣿⣿⠀⠀⠀⠀⠀⠀⠀⠀⠀⠀⠀⠀</a:t>
            </a:r>
            <a:br/>
            <a:r>
              <a:t>⠀⠀⠀⠀⠀⠀⠀⠀⠀⠀⠀⣿⣿⣿⣿⣿⣿⣿⣿⣿⣿⣿⣿⣿⣿⣿⣿⣿⣿⣿⣿⣿⣿⣿⣟⣿⣿⣿⣿⣿⣿⣿⣿⣿⣿⣿⣿⣿⣿⣿⣿⣿⣿⣿⣿⣿⣿⣿⣿⡇⢸⣿⣿⣿⣿⣿⣿⣿⣿⠀⠀⠀⠀⠀⠀⠀⠀⠀⠀⠀⠀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⠀⠀⠀⠀⠀⠀⠀⠀⠀⠀⠀⣿⣿⣿⣿⣿⣿⣿⣿⣿⣿⣿⣿⣿⣿⣿⣿⣿⣿⣿⣿⣿⣿⣿⣿⣿⣿⣿⣿⣿⣿⣿⣿⣿⣿⣿⣿⣿⣿⣿⣿⣿⣿⣿⣿⣿⣿⣿⣿⡷⣿⣿⣿⣿⣿⣿⣿⣿⣿⠀⠀⠀⠀⠀⠀⠀⠀⠀⠀⠀⠀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⠀⠀⠀⠀⠀⠀⠀⠀⠀⠀⠀⣿⣿⣿⣿⣿⣿⣿⣿⣿⣿⣿⣿⣿⣿⣿⣿⣿⣿⣿⣿⣿⣿⣿⣿⣿⣿⣿⣿⣿⣿⣿⣿⣿⣿⣿⣿⣿⣿⣿⣿⣿⣿⣿⣿⣿⣿⣿⣿⡗⣿⣿⣿⣿⣿⣿⣿⣿⣿⠀⠀⠀⠀⠀⠀⠀⠀⠀⠀⠀⠀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⠀⠀⠀⠀⠀⠀⠀⠀⠀⠀⠀⣿⣿⣿⣿⣿⣿⣿⣿⣿⣿⣿⣿⣿⣿⣿⣿⣿⣿⣿⣿⣿⣿⣿⣿⣿⣿⣿⣿⣿⣿⣿⣿⣿⣿⣿⣿⣿⣿⣿⣿⣿⣿⣿⣿⣿⣿⣿⣿⡇⣿⣿⣿⣿⣿⣿⣿⣿⣿⠀⠀⠀⠀⠀⠀⠀⠀⠀⠀⠀⠀</a:t>
            </a:r>
            <a:br/>
            <a:r>
              <a:t>⠀⠀⠀⠀⠀⠀⠀⠀⠀⠀⠀⣿⣿⣿⣿⣿⣿⣿⣿⣿⣿⣿⡿⣟⣟⢟⢹⣿⣿⣿⣿⣿⣿⣿⣿⣿⣿⣿⡿⢹⢟⣿⣿⣿⣿⣿⣿⣿⣿⣿⣿⣿⣿⣿⣿⣿⣿⣿⣿⣇⣿⣿⣿⣿⣿⣿⣿⣿⣿⠀⠀⠀⠀⠀⠀⠀⠀⠀⠀⠀⠀</a:t>
            </a:r>
            <a:br/>
            <a:r>
              <a:t>⠀⠀⠀⠀⠀⠀⠀⠀⠀⠀⠀⣿⣿⣿⣿⣿⣿⣿⣿⣿⣿⣿⣿⣷⣾⣿⣿⣿⣿⣿⣿⣿⢹⣿⣿⣿⣿⣿⡧⡕⢹⣿⣿⣿⣿⣿⣿⣿⣿⣿⣿⣿⣿⣿⣿⣿⣿⣿⣿⣟⣿⣿⣿⣿⣿⣿⣿⣿⣿⠀⠀⠀⠀⠀⠀⠀⠀⠀⠀⠀⠀</a:t>
            </a:r>
            <a:br/>
            <a:r>
              <a:t>⠀⠀⠀⠀⠀⠀⠀⠀⠀⠀⠀⣿⣿⣿⣿⣿⣿⣿⣿⣿⣿⣿⣾⣿⣿⢝⢟⢏⣼⣿⣿⣿⣾⣿⣿⣿⣿⣿⣿⣷⣾⣯⣟⣹⣿⣿⣿⣿⣿⣿⣿⣿⣿⣿⣿⣿⣿⣿⣿⣗⣿⣿⣿⣿⣿⣿⣿⣿⣿⠀⠀⠀⠀⠀⠀⠀⠀⠀⠀⠀⠀</a:t>
            </a:r>
            <a:br/>
            <a:r>
              <a:t>⠀⠀⠀⠀⠀⠀⠀⠀⠀⠀⠀⣿⣿⣿⣿⣿⣿⣿⣿⣿⣿⣿⣿⣿⣾⣿⣵⢜⢍⢙⢟⢟⣟⡏⡏⣻⣽⣿⣿⣿⣿⣿⣿⣿⣿⣿⣿⣿⣿⣿⣿⣿⣿⣿⣿⣿⣿⣿⣿⡕⣿⣿⣿⣿⣿⣿⣿⣿⣿⠀⠀⠀⠀⠀⠀⠀⠀⠀⠀⠀⠀</a:t>
            </a:r>
            <a:br/>
            <a:r>
              <a:t>⠀⠀⠀⠀⠀⠀⠀⠀⠀⠀⠀⣿⣿⣿⣿⣿⣿⣿⣿⣿⣿⣿⣿⣿⣿⣿⣯⣕⣱⣾⣿⣿⣷⣿⣱⣿⣿⣿⣿⣿⣿⣿⣿⣿⣿⣿⣿⣿⣿⣿⣿⣿⣿⣿⣿⣿⣿⣿⣿⡕⣿⣿⣿⣿⣿⣿⣿⣿⣿⠀⠀⠀⠀⠀⠀⠀⠀⠀⠀⠀⠀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⠀⠀⠀⠀⠀⠀⠀⠀⠀⠀⠀⣿⣿⣿⣿⣿⣿⣿⣿⣿⣿⣿⣿⣿⣿⣿⣿⣿⣿⣿⣿⣿⣿⣿⣿⣿⣿⣿⣿⣿⣿⣿⣿⣿⣿⣿⣿⣿⣿⣿⣿⣿⣿⣿⣿⣿⣿⣿⣿⢕⣽⣿⣿⣿⣿⣿⣿⣿⣿⠀⠀⠀⠀⠀⠀⠀⠀⠀⠀⠀⠀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⠀⠀⠀⠀⠀⠀⠀⠀⠀⠀⠀⠛⠛⠛⠛⠛⠛⠛⠛⠛⠛⠛⠛⠛⠛⠛⠛⠛⠛⠛⠛⠛⠛⠛⠛⠛⠛⠛⠛⠛⠛⠛⠛⠛⠛⠛⠛⠛⠛⠛⠙⠛⠛⠛⠛⠛⠛⠛⠛⠑⠛⠛⠛⠛⠛⠛⠛⠛⠛⠀⠀⠀⠀⠀⠀⠀⠀⠀⠀⠀⠀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⠀⠀⠀⠀⠀⠀⠀⠀⠀⠀⠀⣿⣿⣿⣿⣿⣿⣿⣿⣿⣿⣿⣿⣿⣿⣿⣿⣿⣿⣿⣿⣿⣿⣿⣿⣿⣿⣿⣿⣿⣿⣿⣿⣿⣿⣿⣿⣿⣿⣿⣿⣿⣿⣿⣿⣿⣿⣿⡇⢸⣿⣿⣿⣿⣿⣿⣿⣿⣿⠀⠀⠀⠀⠀⠀⠀⠀⠀⠀⠀⠀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⠀⠀⠀⠀⠀⠀⠀⠀⠀⠀⠀⣿⣿⣿⣿⣿⣿⣿⣿⣿⣿⣿⣿⣿⣿⣿⣿⣿⣿⣿⣿⣿⣿⣿⣿⣿⣿⣿⣿⣿⣿⣿⣿⣿⣿⣿⣿⣿⣿⣿⣿⣿⣿⣿⣿⣿⣿⣿⡇⣻⣿⣿⣿⣿⣿⣿⣿⣿⣿⠀⠀⠀⠀⠀⠀⠀⠀⠀⠀⠀⠀</a:t>
            </a:r>
            <a:br/>
            <a:r>
              <a:t>⠀⠀⠀⠀⠀⠀⠀⠀⠀⠀⠀⣿⣿⣿⣿⣿⣿⣿⣿⣿⣿⣿⣿⣿⣿⣿⣿⣿⣿⣿⣿⣿⣿⣿⢿⣿⣿⣿⣿⣿⣿⣿⣿⣿⣿⣿⣿⣿⣿⣿⣿⣿⣿⣿⣿⣿⣿⣿⡇⣽⣿⣿⣿⣿⣿⣿⣿⣿⣿⠀⠀⠀⠀⠀⠀⠀⠀⠀⠀⠀⠀</a:t>
            </a:r>
            <a:br/>
            <a:r>
              <a:t>⠀⠀⠀⠀⠀⠀⠀⠀⠀⠀⠀⣿⣿⣿⣿⣿⣿⣿⣿⣿⣿⣿⣿⣿⣿⣿⣿⣿⣿⣿⢏⢕⣕⣵⣇⣞⢹⣿⣿⣿⣿⣿⣿⣿⣿⣿⣿⣿⣿⣿⣿⣿⣿⣿⣿⣿⣿⣿⡇⣿⣿⣿⣿⣿⣿⣿⣿⣿⣿⠀⠀⠀⠀⠀⠀⠀⠀⠀⠀⠀⠀</a:t>
            </a:r>
            <a:br/>
            <a:r>
              <a:t>⠀⠀⠀⠀⠀⠀⠀⠀⠀⠀⠀⣿⣿⣿⣿⣿⣿⣿⣿⣿⣿⣿⣿⣿⣿⣿⣿⣿⣿⣿⢕⢿⢿⢿⢿⢿⢾⣿⣿⣿⣿⣿⣿⣿⣿⣿⣿⣿⣿⣿⣿⣿⣿⣿⣿⣿⣿⣿⣇⣿⣿⣿⣿⣿⣿⣿⣿⣿⣿⠀⠀⠀⠀⠀⠀⠀⠀⠀⠀⠀⠀</a:t>
            </a:r>
            <a:br/>
            <a:r>
              <a:t>⠀⠀⠀⠀⠀⠀⠀⠀⠀⠀⠀⣿⣿⣿⣿⣿⣿⣿⣿⣿⣿⣿⣿⣿⣿⣿⣿⣿⣿⣿⣧⣷⣴⣵⣷⣵⣼⣿⣿⣿⣿⣿⣿⣿⣿⣿⣿⣿⣿⣿⣿⣿⣿⣿⣿⣿⣿⣿⡧⣿⣿⣿⣿⣿⣿⣿⣿⣿⣿⠀⠀⠀⠀⠀⠀⠀⠀⠀⠀⠀⠀</a:t>
            </a:r>
            <a:br/>
            <a:r>
              <a:t>⠀⠀⠀⠀⠀⠀⠀⠀⠀⠀⠀⣿⣿⣿⣿⣿⣿⣿⣿⣿⣿⣿⣿⣿⣿⣿⣿⣿⣿⣿⣿⣿⣿⣟⣟⣿⣿⣿⣿⣿⣿⣿⣿⣿⣿⣿⣿⣿⣿⣿⣿⣿⣿⣿⣿⣿⣿⣿⡇⣿⣿⣿⣿⣿⣿⣿⣿⣿⣿⠀⠀⠀⠀⠀⠀⠀⠀⠀⠀⠀⠀</a:t>
            </a:r>
            <a:br/>
            <a:r>
              <a:t>⠀⠀⠀⠀⠀⠀⠀⠀⠀⠀⠀⣿⣿⣿⣿⣿⣿⣿⣿⣿⣿⣿⣿⣿⣿⣿⣿⣿⣿⣿⣿⣿⣿⣿⡿⣿⣿⣿⣿⣿⣿⣿⣿⣿⣿⣿⣿⣿⣿⣿⣿⣿⣿⣿⣿⣿⣿⣿⡕⣿⣿⣿⣿⣿⣿⣿⣿⣿⣿⠀⠀⠀⠀⠀⠀⠀⠀⠀⠀⠀⠀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⠀⠀⠀⠀⠀⠀⠀⠀⠀⠀⠀⣿⣿⣿⣿⣿⣿⣿⣿⣿⣿⣿⣿⣿⣿⣿⣿⣿⣿⣿⣿⣿⣿⣿⣿⣿⣿⣿⣿⣿⣿⣿⣿⣿⣿⣿⣿⣿⣿⣿⣿⣿⣿⣿⣿⣿⣿⣿⢗⣿⣿⣿⣿⣿⣿⣿⣿⣿⣿⠀⠀⠀⠀⠀⠀⠀⠀⠀⠀⠀⠀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⠀⠀⠀⠀⠀⠀⠀⠀⠀⠀⠀⣿⣿⣿⣿⣿⣿⣿⣿⣿⣿⣿⣿⣿⣿⣿⣿⣿⣿⣿⣿⣿⣿⣿⣿⣿⣿⣿⣿⣿⣿⣿⣿⣿⣿⣿⣿⣿⣿⣿⣿⣿⣿⣿⣿⣿⣿⣿⢫⣿⣿⣿⣿⣿⣿⣿⣿⣿⣿⠀⠀⠀⠀⠀⠀⠀⠀⠀⠀⠀⠀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⠀⠀⠀⠀⠀⠀⠀⠀⠀⠀⠀⣿⣿⣿⣿⣿⣿⣿⣿⣿⣿⣿⣿⣿⣿⣿⣿⣿⣿⣿⣿⣿⣿⣿⣿⣿⣿⣿⣿⣿⣿⣿⣿⣿⣿⣿⣿⣿⣿⣿⣿⣿⣿⣿⣿⣿⣿⣿⢕⣿⣿⣿⣿⣿⣿⣿⣿⣿⣿⠀⠀⠀⠀⠀⠀⠀⠀⠀⠀⠀⠀</a:t>
            </a:r>
            <a:br/>
            <a:r>
              <a:t>⠀⠀⠀⠀⠀⠀⠀⠀⠀⠀⠀⣿⣿⣿⣿⣿⣿⣿⣿⣿⣿⣿⣿⣿⢿⢟⢹⣿⣿⣿⣿⣿⣿⣿⣿⣿⣿⣿⡏⢿⣿⣿⣿⣿⣿⣿⣿⣿⣿⣿⣿⣿⣿⣿⣿⣿⣿⣿⣱⣿⣿⣿⣿⣿⣿⣿⣿⣿⣿⠀⠀⠀⠀⠀⠀⠀⠀⠀⠀⠀⠀</a:t>
            </a:r>
            <a:br/>
            <a:r>
              <a:t>⠀⠀⠀⠀⠀⠀⠀⠀⠀⠀⠀⣿⣿⣿⣿⣿⣿⣿⣿⣿⣿⣿⣷⣽⣽⣾⣷⣿⣿⣿⣿⣿⢻⣿⣿⣿⣿⣿⢕⢸⣿⣿⣿⣿⣿⣿⣿⣿⣿⣿⣿⣿⣿⣿⣿⣿⣿⣿⣹⣿⣿⣿⣿⣿⣿⣿⣿⣿⣿⠀⠀⠀⠀⠀⠀⠀⠀⠀⠀⠀⠀</a:t>
            </a:r>
            <a:br/>
            <a:r>
              <a:t>⠀⠀⠀⠀⠀⠀⠀⠀⠀⠀⠀⣿⣿⣿⣿⣿⣿⣿⣿⣿⣿⣿⣿⣿⣿⢻⢿⢟⣹⣿⣿⣿⣾⣽⣿⣿⣿⣿⣷⣼⣟⣟⣹⣿⣿⣿⣿⣿⣿⣿⣿⣿⣿⣿⣿⣿⣿⣿⢹⣿⣿⣿⣿⣿⣿⣿⣿⣿⣿⠀⠀⠀⠀⠀⠀⠀⠀⠀⠀⠀⠀</a:t>
            </a:r>
            <a:br/>
            <a:r>
              <a:t>⠀⠀⠀⠀⠀⠀⠀⠀⠀⠀⠀⣿⣿⣿⣿⣿⣿⣿⣿⣿⣿⣿⣿⣿⣿⣷⡕⢇⢝⢟⢟⢟⣟⡟⢏⣫⣽⣿⣿⣿⣿⣿⣿⣿⣿⣿⣿⣿⣿⣿⣿⣿⣿⣿⣿⣿⣿⣿⢸⣿⣿⣿⣿⣿⣿⣿⣿⣿⣿⠀⠀⠀⠀⠀⠀⠀⠀⠀⠀⠀⠀</a:t>
            </a:r>
            <a:br/>
            <a:r>
              <a:t>⠀⠀⠀⠀⠀⠀⠀⠀⠀⠀⠀⣿⣿⣿⣿⣿⣿⣿⣿⣿⣿⣿⣿⣿⣿⣿⣇⣕⣣⣾⣿⣿⣷⣟⣱⣿⣿⣿⣿⣿⣿⣿⣿⣿⣿⣿⣿⣿⣿⣿⣿⣿⣿⣿⣿⣿⣿⣿⢸⣿⣿⣿⣿⣿⣿⣿⣿⣿⣿⠀⠀⠀⠀⠀⠀⠀⠀⠀⠀⠀⠀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⠀⠀⠀⠀⠀⠀⠀⠀⠀⠀⠀⣿⣿⣿⣿⣿⣿⣿⣿⣿⣿⣿⣿⣿⣿⣿⣿⣿⣿⣿⣿⣿⣿⣿⣿⣿⣿⣿⣿⣿⣿⣿⣿⣿⣿⣿⣿⣿⣿⣿⣿⣿⣿⣿⣿⣿⣿⡿⢸⣿⣿⣿⣿⣿⣿⣷⣷⣿⣿⠀⠀⠀⠀⠀⠀⠀⠀⠀⠀⠀⠀</a:t>
            </a:r>
            <a:br/>
            <a:r>
              <a:t>⠀⠀⠀⠀⠀⠀⠀⠀⠀⠀⠀⣿⣿⣿⣿⣿⣿⣿⣿⣿⣿⣿⣿⣿⣿⣿⣿⣿⣿⣿⣿⣿⣿⣿⣻⣿⣿⣿⣿⣿⣿⣿⣿⣿⣿⣿⣿⣿⣿⣿⣿⣿⣿⣿⣿⣿⣿⣷⢱⣿⣿⣿⣿⣿⣿⣿⣿⣿⣿⠀⠀⠀⠀⠀⠀⠀⠀⠀⠀⠀⠀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⠀⠀⠀⠀⠀⠀⠀⠀⠀⠀⠀⠛⠛⠛⠛⠛⠛⠛⠛⠛⠛⠛⠛⠛⠛⠛⠛⠛⠛⠛⠛⠛⠛⠛⠛⠛⠛⠛⠛⠛⠛⠛⠛⠛⠛⠛⠛⠛⠛⠚⠛⠛⠛⠛⠛⠛⠛⠛⠑⠛⠛⠛⠛⠛⠛⠛⠛⠛⠛⠀⠀⠀⠀⠀⠀⠀⠀⠀⠀⠀⠀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⠀⠀⠀⠀⠀⠀⠀⠀⠀⠀⠀⣿⣿⣿⣿⣿⣿⣿⣿⣿⣿⣿⣿⣿⣿⣿⣿⣿⣿⣿⣿⣿⣿⣿⣿⣿⣿⣿⣿⣿⣿⣿⣿⣿⣿⣿⣿⣿⣿⣿⣿⣿⣿⣿⣿⣿⣿⡇⢸⣿⣿⣿⣿⣿⣿⣿⣿⣿⣿⠀⠀⠀⠀⠀⠀⠀⠀⠀⠀⠀⠀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⠀⠀⠀⠀⠀⠀⠀⠀⠀⠀⠀⣿⣿⣿⣿⣿⣿⣿⣿⣿⣿⣿⣿⣿⣿⣿⣿⣿⣿⣿⣿⣿⣿⣿⣿⣿⣿⣿⣿⣿⣿⣿⣿⣿⣿⣿⣿⣿⣿⣿⣿⣿⣿⣿⣿⣿⣿⢕⣺⣿⣿⣿⣿⣿⣿⣿⣿⣿⣿⠀⠀⠀⠀⠀⠀⠀⠀⠀⠀⠀⠀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⠀⠀⠀⠀⠀⠀⠀⠀⠀⠀⠀⣿⣿⣿⣿⣿⣿⣿⣿⣿⣿⣿⣿⣿⣿⣿⣿⣿⣿⣿⣿⣿⣿⣿⣿⣿⣿⣿⣿⣿⣿⣿⣿⣿⣿⣿⣿⣿⣿⣿⣿⣿⣿⣿⣿⣿⣿⢕⣾⣿⣿⣿⣿⣿⣿⣿⣿⣿⣿⠀⠀⠀⠀⠀⠀⠀⠀⠀⠀⠀⠀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⠀⠀⠀⠀⠀⠀⠀⠀⠀⠀⠀⣿⣿⣿⣿⣿⣿⣿⣿⣿⣿⣿⣿⣿⣿⣿⣿⣿⣿⣿⣿⣿⣿⣿⣿⣿⣿⣿⣿⣿⣿⣿⣿⣿⣿⣿⣿⣿⣿⣿⣿⣿⣿⣿⣿⣿⣿⢇⣿⣿⣿⣿⣿⣿⣿⣿⣿⣿⣿⠀⠀⠀⠀⠀⠀⠀⠀⠀⠀⠀⠀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⠀⠀⠀⠀⠀⠀⠀⠀⠀⠀⠀⣿⣿⣿⣿⣿⣿⣿⣿⣿⣿⣿⣿⣿⣿⣿⣿⣿⣿⣿⣿⣿⣿⣿⣿⣿⣿⣿⣿⣿⣿⣿⣿⣿⣿⣿⣿⣿⣿⣿⣿⣿⣿⣿⣿⣿⣿⡇⣽⣿⣿⣿⣿⣿⣿⣿⣿⣿⣿⠀⠀⠀⠀⠀⠀⠀⠀⠀⠀⠀⠀</a:t>
            </a:r>
            <a:br/>
            <a:r>
              <a:t>⠀⠀⠀⠀⠀⠀⠀⠀⠀⠀⠀⣿⣿⣿⣿⣿⣿⣿⣿⣿⣿⣿⣿⣿⣿⣿⣿⣿⣿⣿⡟⢝⢝⢝⢹⢿⢻⣿⣿⣿⣿⣿⣿⣿⣿⣿⣿⣿⣿⣿⣿⣿⣿⣿⣿⣿⣿⢕⣿⣿⣿⣿⣿⣿⣿⣿⣿⣿⣿⠀⠀⠀⠀⠀⠀⠀⠀⠀⠀⠀⠀</a:t>
            </a:r>
            <a:br/>
            <a:r>
              <a:t>⠀⠀⠀⠀⠀⠀⠀⠀⠀⠀⠀⣿⣿⣿⣿⣿⣿⣿⣿⣿⣿⣿⣿⣿⣿⣿⣿⣿⣿⣿⡕⣾⣿⣿⣿⣷⢸⣿⣿⣿⣿⣿⣿⣿⣿⣿⣿⣿⣿⣿⣿⣿⣿⣿⣿⣿⣿⡕⣿⣿⣿⣿⣿⣿⣿⣿⣿⣿⣿⠀⠀⠀⠀⠀⠀⠀⠀⠀⠀⠀⠀</a:t>
            </a:r>
            <a:br/>
            <a:r>
              <a:t>⠀⠀⠀⠀⠀⠀⠀⠀⠀⠀⠀⣿⣿⣿⣿⣿⣿⣿⣿⣿⣿⣿⣿⣿⣿⣿⣿⣿⣿⣿⣷⣇⣅⣱⣕⣱⣿⣿⣿⣿⣿⣿⣿⣿⣿⣿⣿⣿⣿⣿⣿⣿⣿⣿⣿⣿⣿⢕⣿⣿⣿⣿⣿⣿⣿⣿⣿⣿⣿⠀⠀⠀⠀⠀⠀⠀⠀⠀⠀⠀⠀</a:t>
            </a:r>
            <a:br/>
            <a:r>
              <a:t>⠀⠀⠀⠀⠀⠀⠀⠀⠀⠀⠀⣿⣿⣿⣿⣿⣿⣿⣿⣿⣿⣿⣿⣿⣿⣿⣿⣿⣿⣿⣿⣿⣿⢿⢿⣿⣿⣿⣿⣿⣿⣿⣿⣿⣿⣿⣿⣿⣿⣿⣿⣿⣿⣿⣿⣿⣿⢕⣿⣿⣿⣿⣿⣿⣿⣿⣿⣿⣿⠀⠀⠀⠀⠀⠀⠀⠀⠀⠀⠀⠀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⠀⠀⠀⠀⠀⠀⠀⠀⠀⠀⠀⣿⣿⣿⣿⣿⣿⣿⣿⣿⣿⣿⣿⣿⣿⣿⣿⣿⣿⣿⣿⣿⣿⣿⣿⣿⣿⣿⣿⣿⣿⣿⣿⣿⣿⣿⣿⣿⣿⣿⣿⣿⣿⣿⣿⣿⣿⢕⣿⣿⣿⣿⣿⣿⣿⣿⣿⣿⣿⠀⠀⠀⠀⠀⠀⠀⠀⠀⠀⠀⠀</a:t>
            </a:r>
            <a:br/>
            <a:r>
              <a:t>⠀⠀⠀⠀⠀⠀⠀⠀⠀⠀⠀⣿⣿⣿⣿⣿⣿⣿⣿⣿⣿⣿⣿⣿⣿⣿⣿⣿⣿⣿⣿⣿⣿⣯⣷⣿⣿⣿⣿⣿⣿⣿⣿⣿⣿⣿⣿⣿⣿⣿⣿⣿⣿⣿⣿⣿⣿⢞⣿⣿⣿⣿⣿⣿⣿⣿⣿⣿⣿⠀⠀⠀⠀⠀⠀⠀⠀⠀⠀⠀⠀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⠀⠀⠀⠀⠀⠀⠀⠀⠀⠀⠀⣿⣿⣿⣿⣿⣿⣿⣿⣿⣿⣿⣿⣿⣿⣿⣿⣿⣿⣿⣿⣿⣿⣿⣿⣿⣿⣿⣿⣿⣿⣿⣿⣿⣿⣿⣿⣿⣿⣿⣿⣿⣿⣿⣿⣿⣿⢱⣿⣿⣿⣿⣿⣿⣿⣿⣿⣿⣿⠀⠀⠀⠀⠀⠀⠀⠀⠀⠀⠀⠀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⠀⠀⠀⠀⠀⠀⠀⠀⠀⠀⠀⣿⣿⣿⣿⣿⣿⣿⣿⣿⣿⣿⣿⣿⣿⣿⣿⣿⣿⣿⣿⣿⣿⣿⣿⣿⣿⣿⣿⣿⣿⣿⣿⣿⣿⣿⣿⣿⣿⣿⣿⣿⣿⣿⣿⣿⣿⢹⣿⣿⣿⣿⣿⣿⣿⣿⣿⣿⣿⠀⠀⠀⠀⠀⠀⠀⠀⠀⠀⠀⠀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⠀⠀⠀⠀⠀⠀⠀⠀⠀⠀⠀⣿⣿⣿⣿⣿⣿⣿⣿⣿⣿⣿⣿⣿⣿⣿⣿⣿⣿⣿⣿⣿⣿⣿⣿⣿⣿⣿⣿⣿⣿⣿⣿⣿⣿⣿⣿⣿⣿⣿⣿⣿⣿⣿⣿⣿⣿⢸⣿⣿⣿⣿⣿⣿⣿⣿⣿⣿⣿⠀⠀⠀⠀⠀⠀⠀⠀⠀⠀⠀⠀</a:t>
            </a:r>
            <a:br/>
            <a:r>
              <a:t>⠀⠀⠀⠀⠀⠀⠀⠀⠀⠀⠀⣿⣿⣿⣿⣿⣿⣿⣿⣿⣿⣿⣿⣿⣿⣿⢿⣿⣿⣿⣿⣿⣿⣿⣿⣿⣿⣿⡏⣿⣿⣿⣿⣿⣿⣿⣿⣿⣿⣿⣿⣿⣿⣿⣿⣿⣿⣼⣿⣿⣿⣿⣿⣿⣿⣿⣿⣿⣿⠀⠀⠀⠀⠀⠀⠀⠀⠀⠀⠀⠀</a:t>
            </a:r>
            <a:br/>
            <a:r>
              <a:t>⠀⠀⠀⠀⠀⠀⠀⠀⠀⠀⠀⣿⣿⣿⣿⣿⣿⣿⣿⣿⣿⣿⣝⢟⣽⣽⣧⣼⣿⣟⣿⣿⣿⣿⣿⣿⣿⣿⢇⣿⣿⣿⣿⣿⣿⣿⣿⣿⣿⣿⣿⣿⣿⣿⣿⣿⣿⣽⣿⣿⣿⣿⣿⣿⣿⣿⣿⣿⣿⠀⠀⠀⠀⠀⠀⠀⠀⠀⠀⠀⠀</a:t>
            </a:r>
            <a:br/>
            <a:r>
              <a:t>⠀⠀⠀⠀⠀⠀⠀⠀⠀⠀⠀⣿⣿⣿⣿⣿⣿⣿⣿⣿⣿⣿⣟⣿⣿⡏⢿⢿⢟⣿⣿⣿⣿⣿⣿⣿⣿⣿⣼⣟⣟⢹⣿⣿⣿⣿⣿⣿⣿⣿⣿⣿⣿⣿⣿⣿⣿⢸⣿⣿⣿⣿⣿⣿⣿⣿⣿⣿⣿⠀⠀⠀⠀⠀⠀⠀⠀⠀⠀⠀⠀</a:t>
            </a:r>
            <a:br/>
            <a:r>
              <a:t>⠀⠀⠀⠀⠀⠀⠀⠀⠀⠀⠀⣿⣿⣿⣿⣿⣿⣿⣿⣿⣿⣿⣿⣿⣿⣧⡕⢕⢜⢻⢿⢿⢿⡟⢟⣫⣽⣿⣿⣿⣿⣿⣿⣿⣿⣿⣿⣿⣿⣿⣿⣿⣿⣿⣿⣿⣿⢸⣿⣿⣿⣿⣿⣿⣿⣿⣿⣿⣿⠀⠀⠀⠀⠀⠀⠀⠀⠀⠀⠀⠀</a:t>
            </a:r>
            <a:br/>
            <a:r>
              <a:t>⠀⠀⠀⠀⠀⠀⠀⠀⠀⠀⠀⣿⣿⣿⣿⣿⣿⣿⣿⣿⣿⣿⣿⣿⣿⣿⣇⣱⣇⣼⣿⣽⣷⣝⣱⣿⣿⣿⣿⣿⣿⣿⣿⣿⣿⣿⣿⣿⣿⣿⣿⣿⣿⣿⣿⣿⣿⢸⣿⣿⣿⣿⣿⣿⢿⡿⣻⣿⣿⠀⠀⠀⠀⠀⠀⠀⠀⠀⠀⠀⠀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⠀⠀⠀⠀⠀⠀⠀⠀⠀⠀⠀⣿⣿⣿⣿⣿⣿⣿⣿⣿⣿⣿⣿⣿⣿⣿⣿⣿⣿⣿⣿⣿⣿⣿⣿⣿⣿⣿⣿⣿⣿⣿⣿⣿⣿⣿⣿⣿⣿⣿⣿⣿⣿⣿⣿⣿⡟⢜⣿⣿⣿⣿⣿⣿⣿⣿⣿⣿⣿⠀⠀⠀⠀⠀⠀⠀⠀⠀⠀⠀⠀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⠀⠀⠀⠀⠀⠀⠀⠀⠀⠀⠀⣿⣿⣿⣿⣿⣿⣿⣿⣿⣿⣿⣿⣿⣿⣿⣿⣿⣿⣿⣿⣿⣿⣿⣿⣿⣿⣿⣿⣿⣿⣿⣿⣿⣿⣿⣿⣿⣿⣿⣿⣿⣿⣿⣿⣿⡯⢸⣿⣿⣿⣿⣿⣿⣿⣿⣿⣿⣿⠀⠀⠀⠀⠀⠀⠀⠀⠀⠀⠀⠀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⠀⠀⠀⠀⠀⠀⠀⠀⠀⠀⠀⠛⠛⠛⠛⠛⠛⠛⠛⠛⠛⠛⠛⠛⠛⠛⠛⠛⠛⠛⠛⠛⠛⠛⠛⠛⠛⠛⠛⠛⠛⠛⠛⠛⠛⠛⠛⠛⠛⠛⠛⠛⠛⠛⠛⠛⠃⠘⠛⠛⠛⠛⠛⠛⠛⠛⠛⠛⠛⠀⠀⠀⠀⠀⠀⠀⠀⠀⠀⠀⠀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⠀⠀⠀⠀⠀⠀⠀⠀⠀⠀⠀⣿⣿⣿⣿⣿⣿⣿⣿⣿⣿⣿⣿⣿⣿⣿⣿⣿⣿⣿⡿⢏⢕⢟⢟⡿⢿⣿⣿⣿⣿⣿⣿⣿⣿⣿⣿⣿⣿⣿⣿⣿⣿⣿⣿⣿⢕⣿⣿⣿⣿⣿⣿⣿⣿⣿⣿⣿⣿⠀⠀⠀⠀⠀⠀⠀⠀⠀⠀⠀⠀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⠀⠀⠀⠀⠀⠀⠀⠀⠀⠀⠀⣿⣿⣿⣿⣿⣿⣿⣿⣿⣿⣿⣿⣿⣿⣿⣿⣿⣿⣿⡇⣵⣷⣷⣷⣷⢸⣿⣿⣿⣿⣿⣿⣿⣿⣿⣿⣿⣿⣿⣿⣿⣿⣿⣿⣿⡕⣿⣿⣿⣿⣿⣿⣿⣿⣿⣿⣿⣿⠀⠀⠀⠀⠀⠀⠀⠀⠀⠀⠀⠀</a:t>
            </a:r>
            <a:br/>
            <a:r>
              <a:t>⠀⠀⠀⠀⠀⠀⠀⠀⠀⠀⠀⣿⣿⣿⣿⣿⣿⣿⣿⣿⣿⣿⣿⣿⣿⣿⣿⣿⣿⣿⣷⡝⢙⣹⡝⢹⣺⣿⣿⣿⣿⣿⣿⣿⣿⣿⣿⣿⣿⣿⣿⣿⣿⣿⣿⣿⢱⣿⣿⣿⣿⣿⣿⣿⣿⣿⣿⣿⣿⠀⠀⠀⠀⠀⠀⠀⠀⠀⠀⠀⠀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⠀⠀⠀⠀⠀⠀⠀⠀⠀⠀⠀⣿⣿⣿⣿⣿⣿⣿⣿⣿⣿⣿⣿⣿⣿⣿⣿⣿⣿⣿⣿⣿⣿⣷⣾⢿⣿⣿⣿⣿⣿⣿⣿⣿⣿⣿⣿⣿⣿⣿⣿⣿⣿⣿⣿⣿⢕⣿⣿⣿⣿⣿⣿⣿⣿⣿⣿⣿⣿⠀⠀⠀⠀⠀⠀⠀⠀⠀⠀⠀⠀</a:t>
            </a:r>
            <a:br/>
            <a:r>
              <a:t>⠀⠀⠀⠀⠀⠀⠀⠀⠀⠀⠀⣿⣿⣿⣿⣿⣿⣿⣿⣿⣿⣿⣿⣿⣿⣿⣿⣿⣿⣿⣿⣿⣿⣿⣻⣾⣿⣿⣿⣿⣿⣿⣿⣿⣿⣿⣿⣿⣿⣿⣿⣿⣿⣿⣿⣿⢸⣿⣿⣿⣿⣿⣿⣿⣿⣿⣿⣿⣿⠀⠀⠀⠀⠀⠀⠀⠀⠀⠀⠀⠀</a:t>
            </a:r>
            <a:br/>
            <a:r>
              <a:t>⠀⠀⠀⠀⠀⠀⠀⠀⠀⠀⠀⣿⣿⣿⣿⣿⣿⣿⣿⣿⣿⣿⣿⣿⣿⣿⣿⣿⣿⣿⣿⣿⣿⣿⣾⣿⣿⣿⣿⣿⣿⣿⣿⣿⣿⣿⣿⣿⣿⣿⣿⣿⣿⣿⣿⣿⣸⣿⣿⣿⣿⣿⣿⣿⣿⣿⣿⣿⣿⠀⠀⠀⠀⠀⠀⠀⠀⠀⠀⠀⠀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⠀⠀⠀⠀⠀⠀⠀⠀⠀⠀⠀⣿⣿⣿⣿⣿⣿⣿⣿⣿⣿⣿⣿⣿⣿⣿⣿⣿⣿⣿⣿⣿⣿⣿⣿⣿⣿⣿⣿⣿⣿⣿⣿⣿⣿⣿⣿⣿⣿⣿⣿⣿⣿⣿⣿⣿⢸⣿⣿⣿⣿⣿⣿⣿⣿⣿⣿⣿⣿⠀⠀⠀⠀⠀⠀⠀⠀⠀⠀⠀⠀</a:t>
            </a:r>
            <a:br/>
            <a:r>
              <a:t>⠀⠀⠀⠀⠀⠀⠀⠀⠀⠀⠀⣿⣿⣿⣿⣿⣿⣿⣿⣿⣿⣿⣿⣿⣿⣿⣿⢿⣿⣿⣿⣿⣿⣿⣿⣿⣿⣿⣿⣿⣿⣿⣿⣿⣿⣿⣿⣿⣿⣿⣿⣿⣿⣿⣿⣿⣾⣿⣿⣿⣿⣿⣿⣿⣿⣿⣿⣿⣿⠀⠀⠀⠀⠀⠀⠀⠀⠀⠀⠀⠀</a:t>
            </a:r>
            <a:br/>
            <a:r>
              <a:t>⠀⠀⠀⠀⠀⠀⠀⠀⠀⠀⠀⣿⣿⣿⣿⣿⣿⣿⣿⣿⣿⣿⣟⢿⣟⣟⣗⣜⣻⣿⣿⣿⣿⣿⣿⣿⣿⣿⣿⣿⣿⣿⣿⣿⣿⣿⣿⣿⣿⣿⣿⣿⣿⣿⣿⣿⢺⣿⣿⣿⣿⣿⣿⣿⣿⣿⣿⣿⣿⠀⠀⠀⠀⠀⠀⠀⠀⠀⠀⠀⠀</a:t>
            </a:r>
            <a:br/>
            <a:r>
              <a:t>⠀⠀⠀⠀⠀⠀⠀⠀⠀⠀⠀⣿⣿⣿⣿⣿⣿⣿⣿⣿⣿⣿⣿⡷⣷⣿⣿⣿⢿⢿⣽⣿⣿⣿⣿⣿⣿⣿⣝⣏⣼⣿⣿⣿⣿⣿⣿⣿⣿⣿⣿⣿⣿⣿⣿⣿⢹⣿⣿⣿⣿⣿⣿⣿⣿⣿⣿⣿⣿⠀⠀⠀⠀⠀⠀⠀⠀⠀⠀⠀⠀</a:t>
            </a:r>
            <a:br/>
            <a:r>
              <a:t>⠀⠀⠀⠀⠀⠀⠀⠀⠀⠀⠀⣿⣿⣿⣿⣿⣿⣿⣿⣿⣿⣿⣿⣷⣿⣏⡕⢕⢕⢽⢿⢿⢿⣿⢟⢟⣹⣿⣿⣿⣿⣿⣿⣿⣿⣿⣿⣿⣿⣿⣿⣿⣿⣿⣿⡿⢸⣿⣿⣿⣿⣿⣿⣿⣿⣿⣿⣿⣿⠀⠀⠀⠀⠀⠀⠀⠀⠀⠀⠀⠀</a:t>
            </a:r>
            <a:br/>
            <a:r>
              <a:t>⠀⠀⠀⠀⠀⠀⠀⠀⠀⠀⠀⣿⣿⣿⣿⣿⣿⣿⣿⣿⣿⣿⣿⣿⣿⣿⡇⣕⣕⣱⣿⣟⣿⣞⣫⣿⣿⣿⣿⣿⣿⣿⣿⣿⣿⣿⣿⣿⣿⣿⣿⣿⣿⣿⣿⡟⢸⣿⣿⣿⣿⣿⣿⣿⣿⣿⣿⣿⣿⠀⠀⠀⠀⠀⠀⠀⠀⠀⠀⠀⠀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⠀⠀⠀⠀⠀⠀⠀⠀⠀⠀⠀⣿⣿⣿⣿⣿⣿⣿⣿⣿⣿⣿⣿⣿⣿⣿⣿⣿⣿⣿⣿⣿⣿⣿⣿⣿⣿⣿⣿⣿⣿⣿⣿⣿⣿⣿⣿⣿⣿⣿⣿⣿⣿⣿⣿⣏⢸⣿⣿⣿⣿⣿⣿⣿⣿⣿⣿⣿⣿⠀⠀⠀⠀⠀⠀⠀⠀⠀⠀⠀⠀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⠀⠀⠀⠀⠀⠀⠀⠀⠀⠀⠀⣿⣿⣿⣿⣿⣿⣿⣿⣿⣿⣿⣿⣿⣿⣿⣿⣿⣿⣿⣿⣿⣿⣿⣿⣿⣿⣿⣿⣿⣿⣿⣿⣿⣿⣿⣟⣿⣿⣿⣿⣿⣿⣿⣿⡗⢜⣿⣿⣿⣷⣿⣿⣿⢿⣿⣿⣿⣿⠀⠀⠀⠀⠀⠀⠀⠀⠀⠀⠀⠀</a:t>
            </a:r>
            <a:br/>
            <a:r>
              <a:t>⠀⠀⠀⠀⠀⠀⠀⠀⠀⠀⠀⠛⠛⠛⠛⠛⠛⠛⠛⠛⠛⠛⠛⠛⠛⠛⠛⠛⠛⠛⠛⠛⠛⠛⠛⠛⠛⠛⠛⠛⠛⠛⠛⠛⠛⠛⠛⠛⠛⠛⠛⠛⠛⠛⠛⠓⠘⠛⠛⠛⠛⠛⠛⠛⠛⠛⠛⠛⠙⠀⠀⠀⠀⠀⠀⠀⠀⠀⠀⠀⠀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⠀⠀⠀⠀⠀⠀⠀⠀⠀⠀⠀⣿⣿⣿⣿⣿⣿⣿⣿⣿⣿⣿⣿⣿⣿⣿⣿⣿⣿⣿⣿⣿⣿⣿⣿⣿⣿⣿⣿⣿⣿⣿⣿⣿⣿⣿⣿⣿⣿⣿⣿⣿⣿⣿⢇⢹⣿⣿⣿⣿⣿⣿⣿⣿⣿⣿⣿⣿⣿⠀⠀⠀⠀⠀⠀⠀⠀⠀⠀⠀⠀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⠀⠀⠀⠀⠀⠀⠀⠀⠀⠀⠀⣿⣿⣿⣿⣿⣿⣿⣿⣿⣿⣿⣿⣿⣿⣿⣿⣿⣿⣿⣿⣿⣿⣿⣿⣿⣿⣿⣿⣿⣿⣿⣿⣿⣿⣿⣿⣿⣿⣿⣿⣿⣿⣿⡕⣼⣿⣿⣿⣿⣿⣿⣿⣿⣿⣿⣿⣿⣿⠀⠀⠀⠀⠀⠀⠀⠀⠀⠀⠀⠀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⠀⠀⠀⠀⠀⠀⠀⠀⠀⠀⠀⣿⣿⣿⣿⣿⣿⣿⣿⣿⣿⣿⣿⣿⣿⣿⣿⣿⣿⣿⣿⣿⣿⣿⣿⣿⣿⣿⣿⣿⣿⣿⣿⣿⣿⣿⣿⣿⣿⣿⣿⣿⣿⣿⡇⣾⣿⣿⣿⣿⣿⣿⣿⣿⣿⣿⣿⣿⣿⠀⠀⠀⠀⠀⠀⠀⠀⠀⠀⠀⠀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⠀⠀⠀⠀⠀⠀⠀⠀⠀⠀⠀⣿⣿⣿⣿⣿⣿⣿⣿⣿⣿⣿⣿⣿⣿⣿⣿⣿⣿⣿⣿⣿⣿⣿⣿⣿⣿⣿⣿⣿⣿⣿⣿⣿⣿⣿⣿⣿⣿⣿⣿⣿⣿⣿⡇⣿⣿⣿⣿⣿⣿⣿⣿⣿⣿⣿⣿⣿⣿⠀⠀⠀⠀⠀⠀⠀⠀⠀⠀⠀⠀</a:t>
            </a:r>
            <a:br/>
            <a:r>
              <a:t>⠀⠀⠀⠀⠀⠀⠀⠀⠀⠀⠀⣿⣿⣿⣿⣿⣿⣿⣿⣿⣿⣿⣿⣿⣿⣿⣿⣿⣿⣿⣿⡿⢟⢹⢽⢿⣿⣿⣿⣿⣿⣿⣿⣿⣿⣿⣿⣿⣿⣿⣿⣿⣿⣿⡇⣿⣿⣿⣿⣿⣿⣿⣿⣿⣿⣿⣿⣿⣿⠀⠀⠀⠀⠀⠀⠀⠀⠀⠀⠀⠀</a:t>
            </a:r>
            <a:br/>
            <a:r>
              <a:t>⠀⠀⠀⠀⠀⠀⠀⠀⠀⠀⠀⣿⣿⣿⣿⣿⣿⣿⣿⣿⣿⣿⣿⣿⣿⣿⣿⣿⣿⣿⡿⢕⣱⣵⣱⣼⡝⣿⣿⣿⣿⣿⣿⣿⣿⣿⣿⣿⣿⣿⣿⣿⣿⣿⡇⣿⣿⣿⣿⣿⣿⣿⣿⣿⣿⣿⣿⣿⣿⠀⠀⠀⠀⠀⠀⠀⠀⠀⠀⠀⠀</a:t>
            </a:r>
            <a:br/>
            <a:r>
              <a:t>⠀⠀⠀⠀⠀⠀⠀⠀⠀⠀⠀⣿⣿⣿⣿⣿⣿⣿⣿⣿⣿⣿⣿⣿⣿⣿⣿⣿⣿⣿⣿⣸⢻⢿⡿⢿⢣⣿⣿⣿⣿⣿⣿⣿⣿⣿⣿⣿⣿⣿⣿⣿⣿⣿⢕⣿⣿⣿⣿⣿⣿⣿⣿⣿⣿⣿⣿⣿⣿⠀⠀⠀⠀⠀⠀⠀⠀⠀⠀⠀⠀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⠀⠀⠀⠀⠀⠀⠀⠀⠀⠀⠀⣿⣿⣿⣿⣿⣿⣿⣿⣿⣿⣿⣿⣿⣿⣿⣿⣿⣿⣿⣿⣾⣧⣷⣿⣧⣿⣿⣿⣿⣿⣿⣿⣿⣿⣿⣿⣿⣿⣿⣿⣿⣿⣿⢇⣿⣿⣿⣿⣿⣿⣿⣿⣿⣿⣿⣿⣿⣿⠀⠀⠀⠀⠀⠀⠀⠀⠀⠀⠀⠀</a:t>
            </a:r>
            <a:br/>
            <a:r>
              <a:t>⠀⠀⠀⠀⠀⠀⠀⠀⠀⠀⠀⣿⣿⣿⣿⣿⣿⣿⣿⣿⣿⣿⣿⣿⣿⣿⣿⣿⣿⣿⣿⣿⣿⣯⣽⣿⣿⣿⣿⣿⣿⣿⣿⣿⣿⣿⣿⣿⣿⣿⣿⣿⣿⣿⢕⣿⣿⣿⣿⣿⣿⣿⣿⣿⣿⣿⣿⣿⣿⠀⠀⠀⠀⠀⠀⠀⠀⠀⠀⠀⠀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⠀⠀⠀⠀⠀⠀⠀⠀⠀⠀⠀⣿⣿⣿⣿⣿⣿⣿⣿⣿⣿⣿⣿⣿⣿⣿⣿⣿⣿⣿⣿⣿⣿⣿⡿⣳⣿⣿⣿⣿⣿⣿⣿⣿⣿⣿⣿⣿⣿⣿⣿⣿⣿⣿⢕⣿⣿⣿⣿⣿⣿⣿⣿⣿⣿⣿⣿⣿⣿⠀⠀⠀⠀⠀⠀⠀⠀⠀⠀⠀⠀</a:t>
            </a:r>
            <a:br/>
            <a:r>
              <a:t>⠀⠀⠀⠀⠀⠀⠀⠀⠀⠀⠀⣿⣿⣿⣿⣿⣿⣿⣿⣿⣿⣿⣿⣿⣿⣿⣿⣿⣿⣿⣿⣿⣿⣿⣯⣿⣿⣿⣿⣿⣿⣿⣿⣿⣿⣿⣿⣿⣿⣿⣿⣿⣿⣿⢱⣿⣿⣿⣿⣿⣿⣿⣿⣿⣿⣿⣿⣿⣿⠀⠀⠀⠀⠀⠀⠀⠀⠀⠀⠀⠀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⠀⠀⠀⠀⠀⠀⠀⠀⠀⠀⠀⣿⣿⣿⣿⣿⣿⣿⣿⣿⣿⣿⣿⣿⣿⣿⣿⣿⣿⣿⣿⣿⣿⣿⣿⣿⣿⣿⣿⣿⣿⣿⣿⣿⣿⣿⣿⣿⣿⣿⣿⣿⣿⣿⢜⣿⣿⣿⣿⣿⣿⣿⣿⣿⣿⣿⣿⣿⣿⠀⠀⠀⠀⠀⠀⠀⠀⠀⠀⠀⠀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⠀⠀⠀⠀⠀⠀⠀⠀⠀⠀⠀⣿⣿⣿⣿⣿⣿⣿⣿⣿⣿⣿⣿⣿⣿⣿⣿⣿⣿⣿⣿⣿⣿⣿⣿⣿⣿⣿⣿⣿⣿⣿⣿⣿⣿⣿⣿⣿⣿⣿⣿⣿⣿⣿⢵⣿⣿⣿⣿⣿⣿⣿⣿⣿⣿⣿⣿⣿⣿⠀⠀⠀⠀⠀⠀⠀⠀⠀⠀⠀⠀</a:t>
            </a:r>
            <a:br/>
            <a:r>
              <a:t>⠀⠀⠀⠀⠀⠀⠀⠀⠀⠀⠀⣿⣿⣿⣿⣿⣿⣿⣿⣿⣿⣿⣿⣿⣿⣿⣿⣿⣽⣿⣿⣿⣿⣿⣿⣿⣿⢿⣿⣿⣿⣿⣿⣿⣿⣿⣿⣿⣿⣿⣿⣿⣿⣿⢻⣿⣿⣿⣿⣿⣿⣿⣿⣿⣿⣿⣿⣿⣿⠀⠀⠀⠀⠀⠀⠀⠀⠀⠀⠀⠀</a:t>
            </a:r>
            <a:br/>
            <a:r>
              <a:t>⠀⠀⠀⠀⠀⠀⠀⠀⠀⠀⠀⣿⣿⣿⣿⣿⣿⣿⣿⣿⣿⣿⣿⣿⣿⣿⡿⢿⢜⢿⣿⣿⣿⣿⣿⣿⣿⡾⢿⡿⣿⣿⣿⣿⣿⣿⣿⣿⣿⣿⣿⣿⣿⣿⢻⣿⣿⣿⣿⣿⣿⣿⣿⣿⣿⣿⣿⣿⣿⠀⠀⠀⠀⠀⠀⠀⠀⠀⠀⠀⠀</a:t>
            </a:r>
            <a:br/>
            <a:r>
              <a:t>⠀⠀⠀⠀⠀⠀⠀⠀⠀⠀⠀⣿⣿⣿⣿⣿⣿⣿⣿⣿⣿⣿⣿⣿⣯⣟⣷⣷⣷⣼⣿⣿⣿⣿⣿⣿⣿⣧⣽⣼⣿⣿⣿⣿⣿⣿⣿⣿⣿⣿⣿⣿⣿⣿⢸⣿⣿⣿⣿⣿⣿⣿⣿⣿⣿⣿⣿⣿⣿⠀⠀⠀⠀⠀⠀⠀⠀⠀⠀⠀⠀</a:t>
            </a:r>
            <a:br/>
            <a:r>
              <a:t>⠀⠀⠀⠀⠀⠀⠀⠀⠀⠀⠀⣿⣿⣿⣿⣿⣿⣿⣿⣿⣿⣿⣿⣿⣿⣿⣿⢏⢕⢝⢻⣿⡿⢿⡟⣏⣯⣿⣿⣿⣿⣿⣿⣿⣿⣿⣿⣿⣿⣿⣿⣿⣿⣿⢸⣿⣿⣿⣿⣿⣿⣿⣿⣿⣿⣿⣿⣿⣿⠀⠀⠀⠀⠀⠀⠀⠀⠀⠀⠀⠀</a:t>
            </a:r>
            <a:br/>
            <a:r>
              <a:t>⠀⠀⠀⠀⠀⠀⠀⠀⠀⠀⠀⣿⣿⣿⣿⣿⣿⣿⣿⣿⣿⣿⣿⣿⣿⣿⣿⢕⢕⢕⢱⣿⣿⣿⣼⣽⣿⣿⣿⣿⣿⣿⣿⣿⣿⣿⣿⣿⣿⣿⣿⣿⣿⣿⢸⣿⣿⣿⣿⣷⣾⣿⣿⣿⣿⣿⣿⣿⣿⠀⠀⠀⠀⠀⠀⠀⠀⠀⠀⠀⠀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⠀⠀⠀⠀⠀⠀⠀⠀⠀⠀⠀⣿⣿⣿⣿⣿⣿⣿⣿⣿⣿⣿⣿⣿⣿⣿⣿⣿⣿⣿⣿⣿⣿⣿⣿⣿⣿⣿⣿⣿⣿⣿⣿⣿⣿⣿⣿⣿⣿⣿⣿⣿⣿⣿⢸⣿⣿⣿⣿⣿⣿⣿⣿⣿⣿⣿⣿⣿⣷⠀⠀⠀⠀⠀⠀⠀⠀⠀⠀⠀⠀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⠀⠀⠀⠀⠀⠀⠀⠀⠀⠀⠀⣿⣿⣿⣿⣿⣿⣿⣿⣿⣿⣿⣿⣿⣿⣿⣿⣿⣿⣿⣿⣿⣿⣿⣿⣿⣿⣿⣿⣿⣿⣿⣿⣿⣿⣿⣿⣿⣿⣿⣿⣿⣿⣏⢱⣿⣿⣿⣿⣿⣿⣿⣿⣿⡿⣟⣟⢝⣝⠀⠀⠀⠀⠀⠀⠀⠀⠀⠀⠀⠀</a:t>
            </a:r>
            <a:br/>
            <a:r>
              <a:t>⠀⠀⠀⠀⠀⠀⠀⠀⠀⠀⠀⠛⠛⠛⠛⠛⠛⠛⠛⠛⠛⠛⠛⠛⠛⠛⠛⠛⠛⠛⠛⠛⠛⠛⠛⠛⠛⠛⠛⠛⠛⠛⠛⠛⠛⠛⠛⠚⠛⠛⠛⠛⠛⠛⠙⠛⠛⠛⠛⠛⠛⠛⠛⠓⠘⠘⠛⠚⠛⠀⠀⠀⠀⠀⠀⠀⠀⠀⠀⠀⠀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⠀⠀⠀⠀⠀⠀⠀⠀⠀⠀⠀⣿⣿⣿⣿⣿⣿⣿⣿⣿⣿⣿⣿⣿⣿⣿⣿⣿⣿⣿⣿⣿⣿⣿⣿⣿⣿⣿⣿⣿⣿⣿⣿⣿⣿⣿⣿⣿⣿⣿⣿⣿⣿⡇⢸⣿⣿⣿⣿⣿⣿⣿⣿⣿⣿⣿⣿⣿⣿⠀⠀⠀⠀⠀⠀⠀⠀⠀⠀⠀⠀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⠀⠀⠀⠀⠀⠀⠀⠀⠀⠀⠀⣿⣿⣿⣿⣿⣿⣿⣿⣿⣿⣿⣿⣿⣿⣿⣿⣿⣿⣿⣿⣿⣿⣿⣿⣿⣿⣿⣿⣿⣿⣿⣿⣿⣿⣿⣿⣿⣿⣿⣿⣿⣿⡇⢸⣿⣿⣿⣿⣿⣿⣿⣿⣿⣿⣿⣿⣿⣿⠀⠀⠀⠀⠀⠀⠀⠀⠀⠀⠀⠀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⠀⠀⠀⠀⠀⠀⠀⠀⠀⠀⠀⣿⣿⣿⣿⣿⣿⣿⣿⣿⣿⣿⣿⣿⣿⣿⣿⣿⣿⣿⣿⣿⣿⣿⣿⣿⣿⣿⣿⣿⣿⣿⣿⣿⣿⣿⣿⣿⣿⣿⣿⣿⣿⡇⣺⣿⣿⣿⣿⣿⣿⣿⣿⣿⣿⣿⣿⣿⣿⠀⠀⠀⠀⠀⠀⠀⠀⠀⠀⠀⠀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⠀⠀⠀⠀⠀⠀⠀⠀⠀⠀⠀⣿⣿⣿⣿⣿⣿⣿⣿⣿⣿⣿⣿⣿⣿⣿⣿⣿⣿⣿⣿⣿⣿⣿⣿⣿⣿⣿⣿⣿⣿⣿⣿⣿⣿⣿⣿⣿⣿⣿⣿⣿⣿⡇⢾⣿⣿⣿⣿⣿⣿⣿⣿⣿⣿⣿⣿⣿⣿⠀⠀⠀⠀⠀⠀⠀⠀⠀⠀⠀⠀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⠀⠀⠀⠀⠀⠀⠀⠀⠀⠀⠀⣿⣿⣿⣿⣿⣿⣿⣿⣿⣿⣿⣿⣿⣿⣿⣿⣿⣿⣿⣿⣿⣿⣿⣿⣿⣿⣿⣿⣿⣿⣿⣿⣿⣿⣿⣿⣿⣿⣿⣿⣿⣿⡇⣽⣿⣿⣿⣿⣿⣿⣿⣿⣿⣿⣿⣿⣿⣿⠀⠀⠀⠀⠀⠀⠀⠀⠀⠀⠀⠀</a:t>
            </a:r>
            <a:br/>
            <a:r>
              <a:t>⠀⠀⠀⠀⠀⠀⠀⠀⠀⠀⠀⣿⣿⣿⣿⣿⣿⣿⣿⣿⣿⣿⣿⣿⣿⣿⣿⣿⣿⣿⣿⣿⢿⢟⢻⢿⣿⣿⣿⣿⣿⣿⣿⣿⣿⣿⣿⣿⣿⣿⣿⣿⣿⡇⣿⣿⣿⣿⣿⣿⣿⣿⣿⣿⣿⣿⣿⣿⣿⠀⠀⠀⠀⠀⠀⠀⠀⠀⠀⠀⠀</a:t>
            </a:r>
            <a:br/>
            <a:r>
              <a:t>⠀⠀⠀⠀⠀⠀⠀⠀⠀⠀⠀⣿⣿⣿⣿⣿⣿⣿⣿⣿⣿⣿⣿⣿⣿⣿⣿⣿⣿⣿⣿⢇⢕⣕⣕⣕⡏⢻⣿⣿⣿⣿⣿⣿⣿⣿⣿⣿⣿⣿⣿⣿⣿⡧⣿⣿⣿⣿⣿⣿⣿⣿⣿⣿⣿⣿⣿⣿⣿⠀⠀⠀⠀⠀⠀⠀⠀⠀⠀⠀⠀</a:t>
            </a:r>
            <a:br/>
            <a:r>
              <a:t>⠀⠀⠀⠀⠀⠀⠀⠀⠀⠀⠀⣿⣿⣿⣿⣿⣿⣿⣿⣿⣿⣿⣿⣿⣿⣿⣿⣿⣿⣿⣿⢕⡿⢿⢿⢿⢿⣸⣿⣿⣿⣿⣿⣿⣿⣿⣿⣿⣿⣿⣿⣿⣿⡇⣿⣿⣿⣿⣿⣿⣿⣿⣿⣿⣿⣿⣿⣿⣿⠀⠀⠀⠀⠀⠀⠀⠀⠀⠀⠀⠀</a:t>
            </a:r>
            <a:br/>
            <a:r>
              <a:t>⠀⠀⠀⠀⠀⠀⠀⠀⠀⠀⠀⣿⣿⣿⣿⣿⣿⣿⣿⣿⣿⣿⣿⣿⣿⣿⣿⣿⣿⣿⣿⣷⣧⣵⣾⣧⣼⣿⣿⣿⣿⣿⣿⣿⣿⣿⣿⣿⣿⣿⣿⣿⣿⡇⣿⣿⣿⣿⣿⣿⣿⣿⣿⣿⣿⣿⣿⣿⣿⠀⠀⠀⠀⠀⠀⠀⠀⠀⠀⠀⠀</a:t>
            </a:r>
            <a:br/>
            <a:r>
              <a:t>⠀⠀⠀⠀⠀⠀⠀⠀⠀⠀⠀⣿⣿⣿⣿⣿⣿⣿⣿⣿⣿⣿⣿⣿⣿⣿⣿⣿⣿⣿⣿⣿⣿⣿⣽⣽⣿⣿⣿⣿⣿⣿⣿⣿⣿⣿⣿⣿⣿⣿⣿⣿⣿⣇⣿⣿⣿⣿⣿⣿⣿⣿⣿⣿⣿⣿⣿⣿⣿⠀⠀⠀⠀⠀⠀⠀⠀⠀⠀⠀⠀</a:t>
            </a:r>
            <a:br/>
            <a:r>
              <a:t>⠀⠀⠀⠀⠀⠀⠀⠀⠀⠀⠀⣿⣿⣿⣿⣿⣿⣿⣿⣿⣿⣿⣿⣿⣿⣿⣿⣿⣿⣿⣿⣿⣿⣾⡿⣧⣿⣿⣿⣿⣿⣿⣿⣿⣿⣿⣿⣿⣿⣿⣿⣿⣿⡕⣿⣿⣿⣿⣿⣿⣿⣿⣿⣿⣿⣿⣿⣿⣿⠀⠀⠀⠀⠀⠀⠀⠀⠀⠀⠀⠀</a:t>
            </a:r>
            <a:br/>
            <a:r>
              <a:t>⠀⠀⠀⠀⠀⠀⠀⠀⠀⠀⠀⣿⣿⣿⣿⣿⣿⣿⣿⣿⣿⣿⣿⣿⣿⣿⣿⣿⣿⣿⣿⣿⣿⣿⣯⣻⣿⣿⣿⣿⣿⣿⣿⣿⣿⣿⣿⣿⣿⣿⣿⣿⣿⡵⣿⣿⣿⣿⣿⣿⣿⣿⣿⣿⣿⣿⣿⣿⣿⠀⠀⠀⠀⠀⠀⠀⠀⠀⠀⠀⠀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⠀⠀⠀⠀⠀⠀⠀⠀⠀⠀⠀⣿⣿⣿⣿⣿⣿⣿⣿⣿⣿⣿⣿⣿⣿⣿⣿⣿⣿⣿⣿⣿⣿⣿⣿⣿⣿⣿⣿⣿⣿⣿⣿⣿⣿⣿⣿⣿⣿⣿⣿⣿⣿⢕⣿⣿⣿⣿⣿⣿⣿⣿⣿⣿⣿⣿⣿⣿⣿⠀⠀⠀⠀⠀⠀⠀⠀⠀⠀⠀⠀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⠀⠀⠀⠀⠀⠀⠀⠀⠀⠀⠀⣿⣿⣿⣿⣿⣿⣿⣿⣿⣿⣿⣿⣿⣿⣿⣿⣿⣿⣿⣿⣿⣿⣿⣿⣿⣿⣿⣿⣿⣿⣿⣿⣿⣿⣿⣿⣿⣿⣿⣿⣿⣿⣧⣿⣿⣿⣿⣿⣿⣿⣿⣿⣿⣿⣿⣿⣿⣿⠀⠀⠀⠀⠀⠀⠀⠀⠀⠀⠀⠀</a:t>
            </a:r>
            <a:br/>
            <a:r>
              <a:t>⠀⠀⠀⠀⠀⠀⠀⠀⠀⠀⠀⣿⣿⣿⣿⣿⣿⣿⣿⣿⣿⣿⣿⣿⣿⣿⣿⣿⡟⣿⣿⣿⣿⣿⣿⣿⣿⣿⣿⣿⣿⣿⣿⣿⣿⣿⣿⣿⣿⣿⣿⣿⣿⣻⣿⣿⣿⣿⣿⣿⣿⣿⣿⣿⣿⣿⣿⣿⣿⠀⠀⠀⠀⠀⠀⠀⠀⠀⠀⠀⠀</a:t>
            </a:r>
            <a:br/>
            <a:r>
              <a:t>⠀⠀⠀⠀⠀⠀⠀⠀⠀⠀⠀⣿⣿⣿⣿⣿⣿⣿⣿⣿⣿⣿⣿⣿⣿⣿⣿⡿⢟⢻⣿⣿⣿⣿⣿⣿⣿⡿⢿⡿⣿⣿⣿⣿⣿⣿⣿⣿⣿⣿⣿⣿⣿⡱⣿⣿⣿⣿⣿⣿⣿⣿⣿⣿⣿⣿⣿⣿⣿⠀⠀⠀⠀⠀⠀⠀⠀⠀⠀⠀⠀</a:t>
            </a:r>
            <a:br/>
            <a:r>
              <a:t>⠀⠀⠀⠀⠀⠀⠀⠀⠀⠀⠀⣿⣿⣿⣿⣿⣿⣿⣿⣿⣿⣿⣿⣿⣿⣝⢟⣷⣷⣇⣻⣿⣿⣿⣿⣿⣿⣿⣼⣱⣿⣿⣿⣿⣿⣿⣿⣿⣿⣿⣿⣿⣿⢱⣿⣿⣿⣿⣿⣿⣿⣿⣿⣿⣿⣿⣿⣿⣿⠀⠀⠀⠀⠀⠀⠀⠀⠀⠀⠀⠀</a:t>
            </a:r>
            <a:br/>
            <a:r>
              <a:t>⠀⠀⠀⠀⠀⠀⠀⠀⠀⠀⠀⣿⣿⣿⣿⣿⣿⣿⣿⣿⣿⣿⣿⣿⣿⣿⣿⡿⢝⢝⢻⣿⣿⣿⢿⡏⣵⣿⣿⣿⣿⣿⣿⣿⣿⣿⣿⣿⣿⣿⣿⣿⣿⢜⣿⣿⣿⣿⡿⣿⣿⣿⣿⣿⣿⣿⣿⣿⣿⠀⠀⠀⠀⠀⠀⠀⠀⠀⠀⠀⠀</a:t>
            </a:r>
            <a:br/>
            <a:r>
              <a:t>⠀⠀⠀⠀⠀⠀⠀⠀⠀⠀⠀⣿⣿⣿⣿⣿⣿⣿⣿⣿⣿⣿⣿⣿⣿⣿⣿⡟⢕⢕⢕⢿⣿⣿⣿⣽⣿⣿⣿⣿⣿⣿⣿⣿⣿⣿⣿⣿⣿⣿⣿⣿⣿⢕⣿⣿⣿⣿⣿⣿⣿⣿⣿⣻⣿⣿⣟⣿⣿⠀⠀⠀⠀⠀⠀⠀⠀⠀⠀⠀⠀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⠀⠀⠀⠀⠀⠀⠀⠀⠀⠀⠀⣿⣿⣿⣿⣿⣿⣿⣿⣿⣿⣿⣿⣿⣿⣿⣿⣿⣿⣿⣿⣿⣿⣿⣿⣿⣿⣿⣿⣿⣿⣿⣿⣿⣿⣿⣿⣿⣿⣿⣿⣿⣿⢱⣿⣿⣿⣿⣿⣿⣿⣿⣿⣿⣿⣿⡿⢿⢟⠀⠀⠀⠀⠀⠀⠀⠀⠀⠀⠀⠀</a:t>
            </a:r>
            <a:br/>
            <a:r>
              <a:t>⠀⠀⠀⠀⠀⠀⠀⠀⠀⠀⠀⣿⣿⣿⣿⣿⣿⣿⣿⣿⣿⣿⣿⣿⣿⣿⣿⣷⣿⣿⣿⣿⣿⣿⣿⣽⣿⣿⣿⣿⣿⣿⣿⣿⣿⣿⡹⣿⣿⣿⣿⣿⣿⣜⣿⣿⣿⣿⣷⣿⣿⣿⡿⢿⢿⣵⢷⣵⢕⠀⠀⠀⠀⠀⠀⠀⠀⠀⠀⠀⠀</a:t>
            </a:r>
            <a:br/>
            <a:r>
              <a:t>⠀⠀⠀⠀⠀⠀⠀⠀⠀⠀⠀⠛⠛⠛⠛⠛⠛⠛⠛⠛⠛⠛⠛⠛⠛⠛⠛⠛⠛⠛⠛⠛⠛⠛⠛⠛⠛⠛⠛⠛⠛⠛⠛⠛⠛⠛⠙⠛⠛⠛⠛⠛⠛⠛⠛⠛⠛⠛⠛⠛⠛⠋⠙⠑⠚⠛⠛⠃⠑⠀⠀⠀⠀⠀⠀⠀⠀⠀⠀⠀⠀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⠀⠀⠀⠀⠀⠀⠀⠀⠀⠀⠀⣿⣿⣿⣿⣿⣿⣿⣿⣿⣿⣿⣿⣿⣿⣿⣿⣿⣿⣿⣿⣿⣿⣿⣿⣿⣿⣿⣿⣿⣿⣿⡿⢟⢻⢿⢿⢿⣿⣿⢿⣿⣿⣿⣿⣿⣿⣿⣿⣿⣿⣿⣿⣿⣿⣿⣿⣿⣿⠀⠀⠀⠀⠀⠀⠀⠀⠀⠀⠀⠀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⠀⠀⠀⠀⠀⠀⠀⠀⠀⠀⠀⣿⣿⣿⣿⣿⣿⣿⣿⣿⣿⣿⣿⣿⣿⣿⣿⣿⣿⣿⣿⣿⣿⣿⣿⣿⣿⣿⢟⡝⣝⡱⢕⡕⢕⢕⢕⢕⢕⢕⢞⢝⢝⢻⢿⡿⢿⣿⣿⣿⣿⣿⣿⣿⣿⣿⣿⣿⣿⠀⠀⠀⠀⠀⠀⠀⠀⠀⠀⠀⠀</a:t>
            </a:r>
            <a:br/>
            <a:r>
              <a:t>⠀⠀⠀⠀⠀⠀⠀⠀⠀⠀⠀⣿⣿⣿⣿⣿⣿⣿⣿⣿⣿⣿⣿⣿⣿⣿⣿⣿⣿⣿⣿⣿⣿⡿⢿⡿⢟⢕⠑⠕⠙⠑⠀⠁⢕⢕⢁⢄⢄⢑⢕⢕⢕⢕⢕⢕⢱⣕⢜⢿⣿⣿⣿⣿⣿⣿⣿⣿⣿⠀⠀⠀⠀⠀⠀⠀⠀⠀⠀⠀⠀</a:t>
            </a:r>
            <a:br/>
            <a:r>
              <a:t>⠀⠀⠀⠀⠀⠀⠀⠀⠀⠀⠀⣿⣿⣿⣿⣿⣿⣿⣿⣿⣿⣿⣿⣿⣿⣿⣿⣿⣿⣿⣿⡿⢿⣕⢕⢕⢕⢑⢀⢀⠀⢔⢕⢕⢕⢕⢕⢕⠕⢕⢕⢕⢕⢕⠕⢕⢕⢸⣿⣿⣿⣿⣿⣿⣿⣿⣿⣿⣿⠀⠀⠀⠀⠀⠀⠀⠀⠀⠀⠀⠀</a:t>
            </a:r>
            <a:br/>
            <a:r>
              <a:t>⠀⠀⠀⠀⠀⠀⠀⠀⠀⠀⠀⣿⣿⣿⣿⣿⣿⣿⣿⣿⣿⣿⣿⣿⣿⣿⣿⣿⣿⣿⣿⣇⢜⢝⢕⢕⢕⢕⢕⢅⠀⠁⠕⠕⠁⢕⢕⠁⢔⢕⠕⠑⢁⢔⠑⠑⠕⢕⢜⢻⢿⣿⣿⣿⣿⣿⣿⣿⣿⠀⠀⠀⠀⠀⠀⠀⠀⠀⠀⠀⠀</a:t>
            </a:r>
            <a:br/>
            <a:r>
              <a:t>⠀⠀⠀⠀⠀⠀⠀⠀⠀⠀⠀⣿⣿⣿⣿⣿⣿⣿⣿⣿⣿⣿⣿⣿⣿⣿⣿⣿⣿⣿⣿⣿⣇⢕⢕⢕⢕⢕⠕⢕⠀⠀⠀⢄⢕⢕⢕⢕⢕⢕⢔⢕⢕⢕⢀⠀⠀⠕⢕⢕⢕⣿⣿⣿⣿⣿⣿⣿⣿⠀⠀⠀⠀⠀⠀⠀⠀⠀⠀⠀⠀</a:t>
            </a:r>
            <a:br/>
            <a:r>
              <a:t>⠀⠀⠀⠀⠀⠀⠀⠀⠀⠀⠀⣿⣿⣿⣿⣿⣿⣿⣿⣿⣿⣿⣿⣿⣿⣿⣿⣿⣿⣿⣿⣿⣿⣵⢕⢕⢕⢕⢕⢕⢄⢔⢕⢕⣕⣱⣵⣵⣵⣵⢕⢕⢕⢕⢕⢀⠀⢕⢕⢕⢕⣿⣿⣿⣿⣿⣿⣿⣿⠀⠀⠀⠀⠀⠀⠀⠀⠀⠀⠀⠀</a:t>
            </a:r>
            <a:br/>
            <a:r>
              <a:t>⠀⠀⠀⠀⠀⠀⠀⠀⠀⠀⠀⣿⣿⣿⣿⣿⣿⣿⣿⣿⣿⣿⣿⣿⣿⣿⣿⣿⣿⣿⣿⣿⣿⣿⣷⣵⣕⢕⢕⢕⢕⢱⣷⣿⣿⣿⣿⣿⣿⣿⣿⢕⢕⢕⢕⢕⢕⢑⢕⢕⢜⣿⣿⣿⣿⣿⣿⣿⣿⠀⠀⠀⠀⠀⠀⠀⠀⠀⠀⠀⠀</a:t>
            </a:r>
            <a:br/>
            <a:r>
              <a:t>⠀⠀⠀⠀⠀⠀⠀⠀⠀⠀⠀⣿⣿⣿⣿⣿⣿⣿⣿⣿⣿⣿⣿⣿⣿⣿⣿⣿⣿⣿⣿⣿⣿⣿⣿⣿⣿⡿⢇⢕⢕⢕⢻⣿⣿⣿⣿⣿⣿⣿⣿⣇⢕⢕⢕⢕⢕⢕⢕⢕⢕⣿⣿⣿⣿⣿⣿⣿⣿⠀⠀⠀⠀⠀⠀⠀⠀⠀⠀⠀⠀</a:t>
            </a:r>
            <a:br/>
            <a:r>
              <a:t>⠀⠀⠀⠀⠀⠀⠀⠀⠀⠀⠀⣿⣿⣿⣿⣿⣿⣿⣿⣿⣿⣿⣿⣿⣿⣿⣿⣿⣿⣿⣿⣿⣿⣿⣿⢽⢝⢕⢕⢕⢕⢕⢕⣿⣿⣿⣿⣿⣿⣿⣿⣿⢇⢕⢕⢕⢕⢕⢕⢕⢸⣿⣿⣿⣿⣿⣿⣿⣿⠀⠀⠀⠀⠀⠀⠀⠀⠀⠀⠀⠀</a:t>
            </a:r>
            <a:br/>
            <a:r>
              <a:t>⠀⠀⠀⠀⠀⠀⠀⠀⠀⠀⠀⣿⣿⣿⣿⣿⣿⣿⣿⣿⣿⣿⣿⣿⣿⣿⣿⣿⣿⣿⣿⣿⣿⣿⣿⡇⢕⢕⢕⢕⢕⢕⣾⣿⣿⣿⣿⣿⣿⣿⣿⣿⣇⡕⢕⢕⢕⢕⢕⢕⢸⢝⣿⣿⣿⣿⣿⣿⣿⠀⠀⠀⠀⠀⠀⠀⠀⠀⠀⠀⠀</a:t>
            </a:r>
            <a:br/>
            <a:r>
              <a:t>⠀⠀⠀⠀⠀⠀⠀⠀⠀⠀⠀⣿⣿⣿⣿⣿⣿⣿⣿⣿⣿⣿⣿⣿⣿⣿⣿⣿⣿⣿⣿⣿⣿⣟⢏⢕⢕⢕⢕⢕⢕⢕⢜⢝⢟⢟⢿⣿⣿⣿⣿⣿⣿⣷⣕⢕⢕⢕⢵⣷⣿⣵⣿⣿⣿⣿⣿⣿⣿⠀⠀⠀⠀⠀⠀⠀⠀⠀⠀⠀⠀</a:t>
            </a:r>
            <a:br/>
            <a:r>
              <a:t>⠀⠀⠀⠀⠀⠀⠀⠀⠀⠀⠀⣿⣿⣿⣿⣿⣿⣿⣿⣿⣿⣿⣿⣿⣿⣿⣿⣿⣿⣿⣿⣿⣿⣿⣷⢕⢕⢕⢕⢕⢕⢕⢕⢕⢕⢕⢵⣵⣽⣿⣿⣿⣿⣿⣇⣱⣷⣷⡿⣷⣷⢹⣿⣿⣿⣿⣿⣿⣿⠀⠀⠀⠀⠀⠀⠀⠀⠀⠀⠀⠀</a:t>
            </a:r>
            <a:br/>
            <a:r>
              <a:t>⠀⠀⠀⠀⠀⠀⠀⠀⠀⠀⠀⣿⣿⣿⣿⣿⣿⣿⣿⣿⣿⣿⣿⣿⣿⣿⣿⣿⣿⣿⣿⣿⣿⣿⣿⡧⢕⢕⢱⣷⣕⣕⢕⢕⢕⢕⣾⣿⣿⣿⣿⣿⣿⣿⣿⣿⣿⣿⢱⡜⢿⣿⣿⣿⣿⣿⣿⣿⣿⠀⠀⠀⠀⠀⠀⠀⠀⠀⠀⠀⠀</a:t>
            </a:r>
            <a:br/>
            <a:r>
              <a:t>⠀⠀⠀⠀⠀⠀⠀⠀⠀⠀⠀⣿⣿⣿⣿⣿⣿⣿⣿⣿⣿⣿⣿⣿⣿⣿⣿⣿⣿⣿⣿⣿⣿⣿⣿⡕⣸⣵⣿⣿⣿⣿⢇⢕⢕⢕⣸⣿⣿⣿⣿⣿⣿⣿⣿⣿⣿⣿⣿⣷⣿⣿⣿⣿⣿⣿⣿⣿⣿⠀⠀⠀⠀⠀⠀⠀⠀⠀⠀⠀⠀</a:t>
            </a:r>
            <a:br/>
            <a:r>
              <a:t>⠀⠀⠀⠀⠀⠀⠀⠀⠀⠀⠀⣿⣿⣿⣿⣿⣿⣿⣿⣿⣿⣿⣿⣿⣿⣿⣿⣿⣿⣿⣿⣿⣿⣿⣿⡿⡿⢻⣿⣿⣿⣷⢕⢕⢕⢕⣿⣿⣿⣿⣿⣿⣿⣿⣿⣿⢻⣿⣿⣿⣿⣿⣿⣿⣿⣿⣿⣿⣿⠀⠀⠀⠀⠀⠀⠀⠀⠀⠀⠀⠀</a:t>
            </a:r>
            <a:br/>
            <a:r>
              <a:t>⠀⠀⠀⠀⠀⠀⠀⠀⠀⠀⠀⣿⣿⣿⣿⣿⣿⣿⣿⣿⣿⣿⣿⣿⣿⣿⣿⣿⣿⣿⣿⣿⣿⣿⣿⡇⢕⢕⢕⢕⣕⣝⢕⢕⢕⢱⣿⣿⣿⣿⣿⣿⣿⣿⣿⣿⣿⣿⣿⣿⣿⣿⣿⣿⣿⣿⣿⣿⣿⠀⠀⠀⠀⠀⠀⠀⠀⠀⠀⠀⠀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⠀⠀⠀⠀⠀⠀⠀⠀⠀⠀⠀⣿⣿⣿⣿⣿⣿⣿⣿⣿⣿⣿⣿⣿⣿⣿⣿⣿⣿⣿⣿⣿⣿⣿⣿⣧⢕⢕⢕⢕⢹⣿⣿⡇⢕⢕⢹⣿⣿⣿⣿⣿⣿⣿⣿⣿⣿⣿⣿⣿⣿⣿⣿⣿⣿⣿⣿⣿⣿⠀⠀⠀⠀⠀⠀⠀⠀⠀⠀⠀⠀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⠀⠀⠀⠀⠀⠀⠀⠀⠀⠀⠀⣿⣿⣿⣿⣿⣿⣿⣿⣿⣿⣿⣿⣿⣿⣿⣿⣿⣿⣿⣿⣿⣿⣿⣿⣿⢧⢕⢕⢕⢕⢱⣕⡕⢕⢕⢸⣿⣿⣿⣿⣿⣿⣿⣿⣿⣿⣿⣿⣿⣿⣿⣿⣿⣿⣿⣿⣿⣿⠀⠀⠀⠀⠀⠀⠀⠀⠀⠀⠀⠀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⠀⠀⠀⠀⠀⠀⠀⠀⠀⠀⠀⣿⣿⣿⣿⣿⣿⣿⣿⣿⣿⣿⣿⣿⣿⣿⣿⣿⣿⣿⣿⣿⣿⣿⣿⣿⡵⢕⢝⢛⢟⣟⢟⢝⣿⣷⣾⣿⣿⣿⣿⣿⣿⣿⣿⣿⣿⣿⣿⣿⣿⣿⡜⢝⢿⣿⣿⣿⣿⠀⠀⠀⠀⠀⠀⠀⠀⠀⠀⠀⠀</a:t>
            </a:r>
            <a:br/>
            <a:r>
              <a:t>⠀⠀⠀⠀⠀⠀⠀⠀⠀⠀⠀⣿⣿⣿⣿⣿⣿⣿⣿⣿⣿⣿⣿⣿⣿⣿⣿⣿⣿⣿⣿⣿⣿⣿⣿⣿⡇⡕⢕⢣⢕⢼⣼⣷⣿⣿⣿⣿⢿⢿⣿⣿⣿⣿⣿⣿⣿⣿⣿⢇⣿⣿⡇⢕⢕⢜⢻⢿⣿⠀⠀⠀⠀⠀⠀⠀⠀⠀⠀⠀⠀</a:t>
            </a:r>
            <a:br/>
            <a:r>
              <a:t>⠀⠀⠀⠀⠀⠀⠀⠀⠀⠀⠀⣿⣿⣿⣿⣿⣿⣿⣿⣿⣿⣿⣿⣿⣿⣿⣿⣿⣿⣿⣿⣿⣿⣿⣿⣿⡇⢕⢕⢕⢕⢿⣾⢝⢝⢝⢝⢕⢕⣿⣿⣿⣿⣿⣿⣿⣿⡿⢇⣸⣿⣿⡇⢕⢕⢕⢕⢕⠑⠀⠀⠀⠀⠀⠀⠀⠀⠀⠀⠀⠀</a:t>
            </a:r>
            <a:br/>
            <a:r>
              <a:t>⠀⠀⠀⠀⠀⠀⠀⠀⠀⠀⠀⠛⠛⠛⠛⠛⠛⠛⠛⠛⠛⠛⠛⠛⠛⠛⠛⠛⠛⠛⠛⠛⠛⠛⠛⠛⠑⠘⠑⠑⠃⠙⠛⠑⠑⠑⠑⠑⠑⠘⠛⠛⠛⠛⠛⠛⠛⠃⠑⠛⠛⠛⠃⠑⠑⠑⠑⠀⠀⠀⠀⠀⠀⠀⠀⠀⠀⠀⠀⠀⠀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⠀⠀⠀⠀⠀⠀⠀⠀⠀⠀⠀⣿⣿⣿⣿⣿⣿⣿⣿⣿⣿⣿⣿⣿⣿⣿⣿⣿⣿⣿⣿⣿⣿⣿⣿⣿⣿⣿⣿⣿⣿⣿⣿⣿⣿⣿⣿⣿⣿⣿⣿⣿⡇⢸⣿⣿⣿⣿⣿⣿⣿⣿⣿⣿⣿⣿⣿⣿⣷⠀⠀⠀⠀⠀⠀⠀⠀⠀⠀⠀⠀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⠀⠀⠀⠀⠀⠀⠀⠀⠀⠀⠀⣿⣿⣿⣿⣿⣿⣿⣿⣿⣿⣿⣿⣿⣿⣿⣿⣿⣿⣿⣿⣿⣿⣿⣿⣿⣿⣿⣿⣿⣿⣿⣿⣿⣿⣿⣿⣿⣿⣿⣿⣿⡇⢸⣿⣿⣿⣿⣿⣿⣿⣿⣿⣿⣿⣿⣿⣿⣿⠀⠀⠀⠀⠀⠀⠀⠀⠀⠀⠀⠀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⠀⠀⠀⠀⠀⠀⠀⠀⠀⠀⠀⣿⣿⣿⣿⣿⣿⣿⣿⣿⣿⣿⣿⣿⣿⣿⣿⣿⣿⣿⣿⣿⣿⣿⣿⣿⣿⣿⣿⣿⣿⣿⣿⣿⣿⣿⣿⣿⣿⣿⣿⣿⡇⢺⣿⣿⣿⣿⣿⣿⣿⣿⣿⣿⣿⣿⣿⣿⣿⠀⠀⠀⠀⠀⠀⠀⠀⠀⠀⠀⠀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⠀⠀⠀⠀⠀⠀⠀⠀⠀⠀⠀⣿⣿⣿⣿⣿⣿⣿⣿⣿⣿⣿⣿⣿⣿⣿⣿⣿⣿⣿⣿⣿⣿⣿⣿⣿⣿⣿⣿⣿⣿⣿⣿⣿⣿⣿⣿⣿⣿⣿⣿⣿⡇⣾⣿⣿⣿⣿⣿⣿⣿⣿⣿⣿⣿⣿⣿⣿⣿⠀⠀⠀⠀⠀⠀⠀⠀⠀⠀⠀⠀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⠀⠀⠀⠀⠀⠀⠀⠀⠀⠀⠀⣿⣿⣿⣿⣿⣿⣿⣿⣿⣿⣿⣿⣿⣿⣿⣿⣿⣿⣿⣿⣿⣿⣿⣿⣿⣿⣿⣿⣿⣿⣿⣿⣿⣿⣿⣿⣿⣿⣿⣿⣿⡇⣹⣿⣿⣿⣿⣿⣿⣿⣿⣿⣿⣿⣿⣿⣿⣿⠀⠀⠀⠀⠀⠀⠀⠀⠀⠀⠀⠀</a:t>
            </a:r>
            <a:br/>
            <a:r>
              <a:t>⠀⠀⠀⠀⠀⠀⠀⠀⠀⠀⠀⣿⣿⣿⣿⣿⣿⣿⣿⣿⣿⣿⣿⣿⣿⣿⣿⣿⣿⣿⣿⣿⡿⢟⢟⣻⣿⣿⣿⣿⣿⣿⣿⣿⣿⣿⣿⣿⣿⣿⣿⣿⡇⣾⣿⣿⣿⣿⣿⣿⣿⣿⣿⣿⣿⣿⣿⣿⣿⠀⠀⠀⠀⠀⠀⠀⠀⠀⠀⠀⠀</a:t>
            </a:r>
            <a:br/>
            <a:r>
              <a:t>⠀⠀⠀⠀⠀⠀⠀⠀⠀⠀⠀⣿⣿⣿⣿⣿⣿⣿⣿⣿⣿⣿⣿⣿⣿⣿⣿⣿⣿⣿⣿⡏⢕⣕⣕⣕⡜⢻⣿⣿⣿⣿⣿⣿⣿⣿⣿⣿⣿⣿⣿⣿⣧⣿⣿⣿⣿⣿⣿⣿⣿⣿⣿⣿⣿⣿⣿⣿⣿⠀⠀⠀⠀⠀⠀⠀⠀⠀⠀⠀⠀</a:t>
            </a:r>
            <a:br/>
            <a:r>
              <a:t>⠀⠀⠀⠀⠀⠀⠀⠀⠀⠀⠀⣿⣿⣿⣿⣿⣿⣿⣿⣿⣿⣿⣿⣿⣿⣿⣿⣿⣿⣿⣿⡇⡾⢿⢿⡿⢿⣸⣿⣿⣿⣿⣿⣿⣿⣿⣿⣿⣿⣿⣿⣿⡇⣿⣿⣿⣿⣿⣿⣿⣿⣿⣿⣿⣿⣿⣿⣿⣿⠀⠀⠀⠀⠀⠀⠀⠀⠀⠀⠀⠀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⠀⠀⠀⠀⠀⠀⠀⠀⠀⠀⠀⣿⣿⣿⣿⣿⣿⣿⣿⣿⣿⣿⣿⣿⣿⣿⣿⣿⣿⣿⣿⣷⣷⣴⣵⣧⣼⣿⣿⣿⣿⣿⣿⣿⣿⣿⣿⣿⣿⣿⣿⣿⡇⣿⣿⣿⣿⣿⣿⣿⣿⣿⣿⣿⣿⣿⣿⣿⣿⠀⠀⠀⠀⠀⠀⠀⠀⠀⠀⠀⠀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⠀⠀⠀⠀⠀⠀⠀⠀⠀⠀⠀⣿⣿⣿⣿⣿⣿⣿⣿⣿⣿⣿⣿⣿⣿⣿⣿⣿⣿⣿⣿⣿⣿⣿⣽⣽⣿⣿⣿⣿⣿⣿⣿⣿⣿⣿⣿⣿⣿⣿⣿⣿⣇⣿⣿⣿⣿⣿⣿⣿⣿⣿⣿⣿⣿⣿⣿⣿⣿⠀⠀⠀⠀⠀⠀⠀⠀⠀⠀⠀⠀</a:t>
            </a:r>
            <a:br/>
            <a:r>
              <a:t>⠀⠀⠀⠀⠀⠀⠀⠀⠀⠀⠀⣿⣿⣿⣿⣿⣿⣿⣿⣿⣿⣿⣿⣿⣿⣿⣿⣿⣿⣿⣿⣿⣿⣾⣿⣻⣿⣿⣿⣿⣿⣿⣿⣿⣿⣿⣿⣿⣿⣿⣿⣿⡇⣿⣿⣿⣿⣿⣿⣿⣿⣿⣿⣿⣿⣿⣿⣿⣿⠀⠀⠀⠀⠀⠀⠀⠀⠀⠀⠀⠀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⠀⠀⠀⠀⠀⠀⠀⠀⠀⠀⠀⣿⣿⣿⣿⣿⣿⣿⣿⣿⣿⣿⣿⣿⣿⣿⣿⣿⣿⣿⣿⣿⣿⣿⣯⣿⣿⣿⣿⣿⣿⣿⣿⣿⣿⣿⣿⣿⣿⣿⣿⣿⡗⣿⣿⣿⣿⣿⣿⣿⣿⣿⣿⣿⣿⣿⣿⣿⣿⠀⠀⠀⠀⠀⠀⠀⠀⠀⠀⠀⠀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⠀⠀⠀⠀⠀⠀⠀⠀⠀⠀⠀⣿⣿⣿⣿⣿⣿⣿⣿⣿⣿⣿⣿⣿⣿⣿⣿⣿⣿⣿⣿⣿⣿⣿⣿⣿⣿⣿⣿⣿⣿⣿⣿⣿⣿⣿⣿⣿⣿⣿⣿⣿⡇⣿⣿⣿⣿⣿⣿⣿⣿⣿⣿⣿⣿⣿⣿⣿⣿⠀⠀⠀⠀⠀⠀⠀⠀⠀⠀⠀⠀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⠀⠀⠀⠀⠀⠀⠀⠀⠀⠀⠀⣿⣿⣿⣿⣿⣿⣿⣿⣿⣿⣿⣿⣿⣿⣿⣿⣿⣿⣿⣿⣿⣿⣿⣿⣿⣿⣿⣿⣿⣿⣿⣿⣿⣿⣿⣿⣿⣿⣿⣿⣿⣇⣿⣿⣿⣿⣿⣿⣿⣿⣿⣿⣿⣿⣿⣿⣿⣿⠀⠀⠀⠀⠀⠀⠀⠀⠀⠀⠀⠀</a:t>
            </a:r>
            <a:br/>
            <a:r>
              <a:t>⠀⠀⠀⠀⠀⠀⠀⠀⠀⠀⠀⣿⣿⣿⣿⣿⣿⣿⣿⣿⣿⣿⣿⣿⣿⣿⣿⣿⡟⣿⣿⣿⣿⣿⣿⣿⣿⣿⣿⣿⣿⣿⣿⣿⣿⣿⣿⣿⣿⣿⣿⣿⡯⣿⣿⣿⣿⣿⣿⣿⣿⣿⣿⣿⣿⣿⣿⣿⣿⠀⠀⠀⠀⠀⠀⠀⠀⠀⠀⠀⠀</a:t>
            </a:r>
            <a:br/>
            <a:r>
              <a:t>⠀⠀⠀⠀⠀⠀⠀⠀⠀⠀⠀⣿⣿⣿⣿⣿⣿⣿⣿⣿⣿⣿⣿⣿⣿⣿⣿⡿⢿⢻⣿⣿⣿⣿⣿⣿⣿⣿⣿⣿⣿⣿⣿⣿⣿⣿⣿⣿⣿⣿⣿⣿⡕⣿⣿⣿⣿⣿⣿⣿⣿⣿⣿⣿⣿⣿⣿⣿⣿⠀⠀⠀⠀⠀⠀⠀⠀⠀⠀⠀⠀</a:t>
            </a:r>
            <a:br/>
            <a:r>
              <a:t>⠀⠀⠀⠀⠀⠀⠀⠀⠀⠀⠀⣿⣿⣿⣿⣿⣿⣿⣿⣿⣿⣿⣿⣿⣿⣯⣝⣺⣷⣧⣻⣿⣿⣿⣿⣿⣿⣿⣼⣵⣿⣿⣿⣿⣿⣿⣿⣿⣿⣿⣿⣿⢇⣿⣿⣿⣿⣿⣿⣿⣿⣿⣿⣿⣿⣿⣿⣽⣿⠀⠀⠀⠀⠀⠀⠀⠀⠀⠀⠀⠀</a:t>
            </a:r>
            <a:br/>
            <a:r>
              <a:t>⠀⠀⠀⠀⠀⠀⠀⠀⠀⠀⠀⣿⣿⣿⣿⣿⣿⣿⣿⣿⣿⣿⣿⣿⣿⣿⣿⣿⢏⢟⢻⢿⣿⣿⣟⣝⣷⣿⣿⣿⣿⣿⣿⣿⣿⣿⣿⣿⣿⣿⣿⣿⢕⣿⣿⣿⣿⣿⣿⣿⣿⣿⣿⣿⣿⣿⣻⣿⣿⠀⠀⠀⠀⠀⠀⠀⠀⠀⠀⠀⠀</a:t>
            </a:r>
            <a:br/>
            <a:r>
              <a:t>⠀⠀⠀⠀⠀⠀⠀⠀⠀⠀⠀⣿⣿⣿⣿⣿⣿⣿⣿⣿⣿⣿⣿⣿⣿⣿⣿⡏⢕⢕⢕⢸⣿⣿⣿⣿⣿⣿⣿⣿⣿⣿⣿⣿⣿⣿⣿⣿⣿⣿⣿⣿⢕⣿⣿⣿⣿⣿⣿⣿⣿⣿⣿⣿⣿⣿⣷⣾⣿⠀⠀⠀⠀⠀⠀⠀⠀⠀⠀⠀⠀</a:t>
            </a:r>
            <a:br/>
            <a:r>
              <a:t>⠀⠀⠀⠀⠀⠀⠀⠀⠀⠀⠀⣿⣿⣿⣿⣿⣿⣿⣿⣿⣿⣿⣿⣿⣿⣿⣿⣿⣿⣿⣿⣿⣿⣿⣿⣿⣿⣿⣿⣿⣿⣿⣿⣿⣿⣿⣿⣿⣿⣿⣿⣿⢜⣿⣿⣿⣿⡿⣿⣿⣿⣿⣿⢿⢿⡟⢏⢝⢕⠀⠀⠀⠀⠀⠀⠀⠀⠀⠀⠀⠀</a:t>
            </a:r>
            <a:br/>
            <a:r>
              <a:t>⠀⠀⠀⠀⠀⠀⠀⠀⠀⠀⠀⣿⣿⣿⣿⣿⣿⣿⣿⣿⣿⣿⣿⣿⣿⣿⣿⣿⣿⣿⣿⣿⣿⣿⣿⣿⣿⣿⣿⣿⣿⣿⣿⣿⣿⣽⣿⣿⣿⣿⣿⣿⣎⣿⣿⣿⣿⣿⣿⣿⣿⢟⢞⣻⣷⣿⢇⢕⢞⠀⠀⠀⠀⠀⠀⠀⠀⠀⠀⠀⠀</a:t>
            </a:r>
            <a:br/>
            <a:r>
              <a:t>⠀⠀⠀⠀⠀⠀⠀⠀⠀⠀⠀⠛⠛⠛⠛⠛⠛⠛⠛⠛⠛⠛⠛⠛⠛⠛⠛⠛⠛⠛⠛⠛⠛⠛⠛⠛⠛⠛⠛⠛⠛⠛⠛⠓⠛⠚⠛⠛⠛⠛⠛⠛⠃⠛⠛⠛⠛⠙⠑⠑⠓⠃⠘⠙⠙⠛⠓⠓⠙⠀⠀⠀⠀⠀⠀⠀⠀⠀⠀⠀⠀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⠀⠀⠀⠀⠀⠀⠀⠀⠀⠀⠀⣿⣿⣿⣿⣿⣿⣿⣿⣿⣿⣿⣿⣿⣿⣿⣿⣿⣿⣿⣿⣿⣿⣿⣿⣿⣿⣿⣿⣿⣿⣿⣿⣿⣿⣿⣿⣿⣿⣿⣿⡇⢸⣿⣿⣿⣿⣿⣿⣿⣿⣿⣿⣿⣿⣿⣷⣧⣵⠀⠀⠀⠀⠀⠀⠀⠀⠀⠀⠀⠀</a:t>
            </a:r>
            <a:br/>
            <a:r>
              <a:t>⠀⠀⠀⠀⠀⠀⠀⠀⠀⠀⠀⣿⣿⣿⣿⣿⣿⣿⣿⣿⣿⣿⣿⣿⣿⣿⣿⣿⣿⣿⣿⣿⣿⣿⣿⣿⣿⣿⣿⣿⣿⣿⣿⣿⣿⣿⣿⣿⣿⣿⣿⡇⢸⣿⣿⣿⣿⣿⣿⣿⣿⣿⣿⣿⣿⣿⣿⣿⣿⠀⠀⠀⠀⠀⠀⠀⠀⠀⠀⠀⠀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⠀⠀⠀⠀⠀⠀⠀⠀⠀⠀⠀⣿⣿⣿⣿⣿⣿⣿⣿⣿⣿⣿⣿⣿⣿⣿⣿⣿⣿⣿⣿⣿⣿⣿⣿⣿⣿⣿⣿⣿⣿⣿⣿⣿⣿⣿⣿⣿⣿⣿⣿⡏⢸⣿⣿⣿⣿⣿⣿⣿⣿⣿⣿⣿⣿⣿⣿⣿⣿⠀⠀⠀⠀⠀⠀⠀⠀⠀⠀⠀⠀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⠀⠀⠀⠀⠀⠀⠀⠀⠀⠀⠀⣿⣿⣿⣿⣿⣿⣿⣿⣿⣿⣿⣿⣿⣿⣿⣿⣿⣿⣿⣿⣿⣿⣿⣿⣿⣿⣿⣿⣿⣿⣿⣿⣿⣿⣿⣿⣿⣿⣿⣿⡇⢹⣿⣿⣿⣿⣿⣿⣿⣿⣿⣿⣿⣿⣿⣿⣿⣿⠀⠀⠀⠀⠀⠀⠀⠀⠀⠀⠀⠀</a:t>
            </a:r>
            <a:br/>
            <a:r>
              <a:t>⠀⠀⠀⠀⠀⠀⠀⠀⠀⠀⠀⣿⣿⣿⣿⣿⣿⣿⣿⣿⣿⣿⣿⣿⣿⣿⣿⣿⣿⣿⣿⣿⣿⢟⢟⣻⣿⣿⣿⣿⣿⣿⣿⣿⣿⣿⣿⣿⣿⣿⣿⡏⢸⣿⣿⣿⣿⣿⣿⣿⣿⣿⣿⣿⣿⣿⣿⣿⣿⠀⠀⠀⠀⠀⠀⠀⠀⠀⠀⠀⠀</a:t>
            </a:r>
            <a:br/>
            <a:r>
              <a:t>⠀⠀⠀⠀⠀⠀⠀⠀⠀⠀⠀⣿⣿⣿⣿⣿⣿⣿⣿⣿⣿⣿⣿⣿⣿⣿⣿⣿⣿⣿⣿⡟⢕⣕⣕⡕⢸⢻⣿⣿⣿⣿⣿⣿⣿⣿⣿⣿⣿⣿⣿⣧⣿⣿⣿⣿⣿⣿⣿⣿⣿⣿⣿⣿⣿⣿⣿⣿⣿⠀⠀⠀⠀⠀⠀⠀⠀⠀⠀⠀⠀</a:t>
            </a:r>
            <a:br/>
            <a:r>
              <a:t>⠀⠀⠀⠀⠀⠀⠀⠀⠀⠀⠀⣿⣿⣿⣿⣿⣿⣿⣿⣿⣿⣿⣿⣿⣿⣿⣿⣿⣿⣿⣿⡇⢼⢿⢿⣿⣿⣸⣿⣿⣿⣿⣿⣿⣿⣿⣿⣿⣿⣿⣿⡇⣿⣿⣿⣿⣿⣿⣿⣿⣿⣿⣿⣿⣿⣿⣿⣿⣿⠀⠀⠀⠀⠀⠀⠀⠀⠀⠀⠀⠀</a:t>
            </a:r>
            <a:br/>
            <a:r>
              <a:t>⠀⠀⠀⠀⠀⠀⠀⠀⠀⠀⠀⣿⣿⣿⣿⣿⣿⣿⣿⣿⣿⣿⣿⣿⣿⣿⣿⣿⣿⣿⣿⣷⣷⣵⡵⣧⣜⣾⣿⣿⣿⣿⣿⣿⣿⣿⣿⣿⣿⣿⣿⡇⣾⣿⣿⣿⣿⣿⣿⣿⣿⣿⣿⣿⣿⣿⣿⣿⣿⠀⠀⠀⠀⠀⠀⠀⠀⠀⠀⠀⠀</a:t>
            </a:r>
            <a:br/>
            <a:r>
              <a:t>⠀⠀⠀⠀⠀⠀⠀⠀⠀⠀⠀⣿⣿⣿⣿⣿⣿⣿⣿⣿⣿⣿⣿⣿⣿⣿⣿⣿⣿⣿⣿⣟⣿⣿⣽⣿⣿⣿⣿⣿⣿⣿⣿⣿⣿⣿⣿⣿⣿⣿⣿⡇⣿⣿⣿⣿⣿⣿⣿⣿⣿⣿⣿⣿⣿⣿⣿⣿⣿⠀⠀⠀⠀⠀⠀⠀⠀⠀⠀⠀⠀</a:t>
            </a:r>
            <a:br/>
            <a:r>
              <a:t>⠀⠀⠀⠀⠀⠀⠀⠀⠀⠀⠀⣿⣿⣿⣿⣿⣿⣿⣿⣿⣿⣿⣿⣿⣿⣿⣿⣿⣿⣿⣿⣿⣿⣾⣽⣹⣿⣿⣿⣿⣿⣿⣿⣿⣿⣿⣿⣿⣿⣿⣿⡇⣿⣿⣿⣿⣿⣿⣿⣿⣿⣿⣿⣿⣿⣿⣿⣿⣿⠀⠀⠀⠀⠀⠀⠀⠀⠀⠀⠀⠀</a:t>
            </a:r>
            <a:br/>
            <a:r>
              <a:t>⠀⠀⠀⠀⠀⠀⠀⠀⠀⠀⠀⣿⣿⣿⣿⣿⣿⣿⣿⣿⣿⣿⣿⣿⣿⣿⣿⣿⣿⣿⣿⣿⣿⣿⣞⣿⣿⣿⣿⣿⣿⣿⣿⣿⣿⣿⣿⣿⣿⣿⣿⡗⣿⣿⣿⣿⣿⣿⣿⣿⣿⣿⣿⣿⣿⣿⣿⣿⣿⠀⠀⠀⠀⠀⠀⠀⠀⠀⠀⠀⠀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⠀⠀⠀⠀⠀⠀⠀⠀⠀⠀⠀⣿⣿⣿⣿⣿⣿⣿⣿⣿⣿⣿⣿⣿⣿⣿⣿⣿⣿⣿⣿⣿⣿⣿⣿⣿⣿⣿⣿⣿⣿⣿⣿⣿⣿⣿⣿⣿⣿⣿⣿⣧⣿⣿⣿⣿⣿⣿⣿⣿⣿⣿⣿⣿⣿⣿⣿⣿⣿⠀⠀⠀⠀⠀⠀⠀⠀⠀⠀⠀⠀</a:t>
            </a:r>
            <a:br/>
            <a:r>
              <a:t>⠀⠀⠀⠀⠀⠀⠀⠀⠀⠀⠀⣿⣿⣿⣿⣿⣿⣿⣿⣿⣿⣿⣿⣿⣿⣿⣿⣿⡽⣿⣿⣿⣿⣿⣿⣿⣿⣿⢿⣿⣿⣿⣿⣿⣿⣿⣿⣿⣿⣿⣿⣯⣿⣿⣿⣿⣿⣿⣿⣿⣿⣿⣿⣿⣿⣿⣿⣿⣿⠀⠀⠀⠀⠀⠀⠀⠀⠀⠀⠀⠀</a:t>
            </a:r>
            <a:br/>
            <a:r>
              <a:t>⠀⠀⠀⠀⠀⠀⠀⠀⠀⠀⠀⣿⣿⣿⣿⣿⣿⣿⣿⣿⣿⣿⣿⣿⣿⣿⣿⢿⢟⢻⣿⣿⣿⣿⣿⣿⣿⡟⣵⣿⣿⣿⣿⣿⣿⣿⣿⣿⣿⣿⣿⡇⣿⣿⣿⣿⣿⣿⣿⣿⣿⣿⣿⣿⣿⣿⣿⡿⣿⠀⠀⠀⠀⠀⠀⠀⠀⠀⠀⠀⠀</a:t>
            </a:r>
            <a:br/>
            <a:r>
              <a:t>⠀⠀⠀⠀⠀⠀⠀⠀⠀⠀⠀⣿⣿⣿⣿⣿⣿⣿⣿⣿⣿⣿⣿⣿⣿⣧⣝⣳⣷⣗⣿⣿⣿⣿⣿⣿⣿⣧⣏⣟⣿⣿⣿⣿⣿⣿⣿⣿⣿⣿⣿⡇⣿⣿⣿⣿⣿⣿⣿⣿⣿⣿⣟⣿⣯⣿⣿⣽⣿⠀⠀⠀⠀⠀⠀⠀⠀⠀⠀⠀⠀</a:t>
            </a:r>
            <a:br/>
            <a:r>
              <a:t>⠀⠀⠀⠀⠀⠀⠀⠀⠀⠀⠀⣿⣿⣿⣿⣿⣿⣿⣿⣿⣿⣿⣿⣿⣿⣯⣻⣿⢏⢏⢝⢻⢿⣿⣿⣷⣿⣿⣿⣿⣿⣿⣿⣿⣿⣿⣿⣿⣿⣿⣿⡇⣿⣿⡿⣟⣿⣿⣿⣿⣿⣿⣿⣿⣿⣿⣿⣿⣿⠀⠀⠀⠀⠀⠀⠀⠀⠀⠀⠀⠀</a:t>
            </a:r>
            <a:br/>
            <a:r>
              <a:t>⠀⠀⠀⠀⠀⠀⠀⠀⠀⠀⠀⣿⣿⣿⣿⣿⣿⣿⣿⣿⣿⣿⣿⣿⣿⣿⣿⡇⢕⢕⢕⣱⣮⣿⣿⣿⣿⣿⣿⣿⣿⣿⣿⣿⣿⣿⣿⣿⣿⣿⣿⡕⣿⣿⣿⣿⣿⣿⣿⣿⣿⣿⣿⣿⣿⣿⡿⢟⢟⠀⠀⠀⠀⠀⠀⠀⠀⠀⠀⠀⠀</a:t>
            </a:r>
            <a:br/>
            <a:r>
              <a:t>⠀⠀⠀⠀⠀⠀⠀⠀⠀⠀⠀⣿⣿⣿⣿⣿⣿⣿⣿⣿⣿⣿⣿⣿⣿⣿⣿⣷⣾⣿⣿⣿⣿⣿⣿⡿⣿⣿⣿⣿⣿⣿⣿⣿⣿⣿⣿⣿⣿⣿⣿⢕⣿⣿⣿⣿⣟⣿⣿⣿⣿⢿⡟⢟⣝⢕⢕⣜⣝⠀⠀⠀⠀⠀⠀⠀⠀⠀⠀⠀⠀</a:t>
            </a:r>
            <a:br/>
            <a:r>
              <a:t>⠀⠀⠀⠀⠀⠀⠀⠀⠀⠀⠀⣿⣿⣿⣿⣿⣿⣿⣿⣿⣿⣿⣿⣿⣿⣿⣿⣷⣿⣿⣿⣿⣿⣿⣿⣿⣿⣿⣿⣿⣿⣿⣿⣿⢷⣿⣿⣿⣿⣿⣿⣇⣿⣿⣿⣿⣿⣿⢿⡿⢏⢹⢿⢿⣟⡇⢕⡝⡗⠀⠀⠀⠀⠀⠀⠀⠀⠀⠀⠀⠀</a:t>
            </a:r>
            <a:br/>
            <a:r>
              <a:t>⠀⠀⠀⠀⠀⠀⠀⠀⠀⠀⠀⠛⠛⠛⠛⠛⠛⠛⠛⠛⠛⠛⠛⠛⠛⠛⠛⠛⠛⠛⠛⠛⠛⠛⠛⠛⠛⠛⠛⠛⠛⠛⠛⠋⠓⠛⠛⠛⠛⠛⠛⠛⠛⠋⠙⠙⠑⠑⠑⠋⠓⠓⠓⠘⠓⠛⠃⠓⠛⠀⠀⠀⠀⠀⠀⠀⠀⠀⠀⠀⠀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⠀⠀⠀⠀⠀⠀⠀⠀⠀⠀⠀⣿⣿⣿⣿⣿⣿⣿⣿⣿⣿⣿⣿⣿⣿⣿⣿⣿⣿⣿⣿⣿⣿⣿⣿⣿⣿⣿⣿⣿⣿⣿⣿⣿⣿⣿⣿⣿⣿⣿⢕⣿⣿⣿⣿⣿⣿⣿⣿⣿⣿⣿⣷⣵⣵⣝⣝⢟⢟⠀⠀⠀⠀⠀⠀⠀⠀⠀⠀⠀⠀</a:t>
            </a:r>
            <a:br/>
            <a:r>
              <a:t>⠀⠀⠀⠀⠀⠀⠀⠀⠀⠀⠀⣿⣿⣿⣿⣿⣿⣿⣿⣿⣿⣿⣿⣿⣿⣿⣿⣿⣿⣿⣿⣿⣿⣿⣿⣿⣿⣿⣿⣿⣿⣿⣿⣿⣿⣿⣿⣿⣿⣿⢕⣿⣿⣿⣿⣿⣿⣿⣿⣿⣿⣿⣿⣿⣿⣿⣿⣿⣿⠀⠀⠀⠀⠀⠀⠀⠀⠀⠀⠀⠀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⠀⠀⠀⠀⠀⠀⠀⠀⠀⠀⠀⣿⣿⣿⣿⣿⣿⣿⣿⣿⣿⣿⣿⣿⣿⣿⣿⣿⣿⣿⣿⣿⣿⣿⣿⣿⣿⣿⣿⣿⣿⣿⣿⣿⣿⣿⣿⣿⣿⣿⢸⣿⣿⣿⣿⣿⣿⣿⣿⣿⣿⣿⣿⣿⣿⣿⣿⣿⣿⠀⠀⠀⠀⠀⠀⠀⠀⠀⠀⠀⠀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⠀⠀⠀⠀⠀⠀⠀⠀⠀⠀⠀⣿⣿⣿⣿⣿⣿⣿⣿⣿⣿⣿⣿⣿⣿⣿⣿⣿⣿⣿⣿⣿⣿⡿⢿⢿⣿⣿⣿⣿⣿⣿⣿⣿⣿⣿⣿⣿⣿⣿⢸⣿⣿⣿⣿⣿⣿⣿⣿⣿⣿⣿⣿⣿⣿⣿⣿⣿⣿⠀⠀⠀⠀⠀⠀⠀⠀⠀⠀⠀⠀</a:t>
            </a:r>
            <a:br/>
            <a:r>
              <a:t>⠀⠀⠀⠀⠀⠀⠀⠀⠀⠀⠀⣿⣿⣿⣿⣿⣿⣿⣿⣿⣿⣿⣿⣿⣿⣿⣿⣿⣿⣿⣿⢟⢕⣕⣜⢜⢹⣿⣿⣿⣿⣿⣿⣿⣿⣿⣿⣿⣿⣿⢼⣿⣿⣿⣿⣿⣿⣿⣿⣿⣿⣿⣿⣿⣿⣿⣿⣿⣿⠀⠀⠀⠀⠀⠀⠀⠀⠀⠀⠀⠀</a:t>
            </a:r>
            <a:br/>
            <a:r>
              <a:t>⠀⠀⠀⠀⠀⠀⠀⠀⠀⠀⠀⣿⣿⣿⣿⣿⣿⣿⣿⣿⣿⣿⣿⣿⣿⣿⣿⣿⣿⣿⣿⢕⢸⢿⣿⣿⣷⣺⣿⣿⣿⣿⣿⣿⣿⣿⣿⣿⣿⡿⢸⣿⣿⣿⣿⣿⣿⣿⣿⣿⣿⣿⣿⣿⣿⣿⣿⣿⣿⠀⠀⠀⠀⠀⠀⠀⠀⠀⠀⠀⠀</a:t>
            </a:r>
            <a:br/>
            <a:r>
              <a:t>⠀⠀⠀⠀⠀⠀⠀⠀⠀⠀⠀⣿⣿⣿⣿⣿⣿⣿⣿⣿⣿⣿⣿⣿⣿⣿⣿⣿⣿⣿⣿⣷⣷⣵⣵⣧⣕⣿⣿⣿⣿⣿⣿⣿⣿⣿⣿⣿⣿⣿⢸⣿⣿⣿⣿⣿⣿⣿⣿⣿⣿⣿⣿⣿⣿⣿⣿⣿⣿⠀⠀⠀⠀⠀⠀⠀⠀⠀⠀⠀⠀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⠀⠀⠀⠀⠀⠀⠀⠀⠀⠀⠀⣿⣿⣿⣿⣿⣿⣿⣿⣿⣿⣿⣿⣿⣿⣿⣿⣿⣿⣿⣿⣿⣿⣿⣽⣿⣿⣿⣿⣿⣿⣿⣿⣿⣿⣿⣿⣿⣿⡿⢼⣿⣿⣿⣿⣿⣿⣿⣿⣿⣿⣿⣿⣿⣿⣿⣿⣿⣿⠀⠀⠀⠀⠀⠀⠀⠀⠀⠀⠀⠀</a:t>
            </a:r>
            <a:br/>
            <a:r>
              <a:t>⠀⠀⠀⠀⠀⠀⠀⠀⠀⠀⠀⣿⣿⣿⣿⣿⣿⣿⣿⣿⣿⣿⣿⣿⣿⣿⣿⣿⣿⣿⣿⣿⣷⣾⣟⣿⣿⣿⣿⣿⣿⣿⣿⣿⣿⣿⣿⣿⣿⡧⢸⣿⣿⣿⣿⣿⣿⣿⣿⣿⣿⣿⣿⣿⣿⣿⣿⣿⣿⠀⠀⠀⠀⠀⠀⠀⠀⠀⠀⠀⠀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⠀⠀⠀⠀⠀⠀⠀⠀⠀⠀⠀⣿⣿⣿⣿⣿⣿⣿⣿⣿⣿⣿⣿⣿⣿⣿⣿⣿⣿⣿⣿⣿⣿⣷⣿⣿⣿⣿⣿⣿⣿⣿⣿⣿⣿⣿⣿⣿⣿⡟⢹⣿⣿⣿⣿⣿⣿⣿⣿⣿⣿⣿⣿⣿⣿⣿⣿⣿⣿⠀⠀⠀⠀⠀⠀⠀⠀⠀⠀⠀⠀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⠀⠀⠀⠀⠀⠀⠀⠀⠀⠀⠀⣿⣿⣿⣿⣿⣿⣿⣿⣿⣿⣿⣿⣿⣿⣿⣿⣿⣿⣿⣿⣿⣿⣿⣿⣿⣿⣿⣿⣿⣿⣿⣿⣿⣿⣿⣿⣿⣿⡇⢸⣿⣿⣿⣿⣿⣿⣿⣿⣿⣿⣿⣿⣿⣿⣿⣿⣿⣿⠀⠀⠀⠀⠀⠀⠀⠀⠀⠀⠀⠀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⠀⠀⠀⠀⠀⠀⠀⠀⠀⠀⠀⣿⣿⣿⣿⣿⣿⣿⣿⣿⣿⣿⣿⣿⣿⣿⣿⣿⣿⣿⣿⣿⣿⣿⣿⣿⣿⣿⣿⣿⣿⣿⣿⣿⣿⣿⣿⣿⣿⣧⣾⣿⣿⣿⣿⣿⣿⣿⣿⣿⣿⣿⣿⣿⣿⣿⣿⣿⣿⠀⠀⠀⠀⠀⠀⠀⠀⠀⠀⠀⠀</a:t>
            </a:r>
            <a:br/>
            <a:r>
              <a:t>⠀⠀⠀⠀⠀⠀⠀⠀⠀⠀⠀⣿⣿⣿⣿⣿⣿⣿⣿⣿⣿⣿⣿⣿⣿⣿⣿⣏⣿⣿⣿⣿⣿⣿⣿⣿⣿⣿⣿⣿⣿⣿⣿⣿⣿⣿⣿⣿⣿⡷⣿⣿⣿⣿⣿⣿⣿⣿⣿⣿⣿⣿⣿⣿⣿⣿⣿⣿⣿⠀⠀⠀⠀⠀⠀⠀⠀⠀⠀⠀⠀</a:t>
            </a:r>
            <a:br/>
            <a:r>
              <a:t>⠀⠀⠀⠀⠀⠀⠀⠀⠀⠀⠀⣿⣿⣿⣿⣿⣿⣿⣿⣿⣿⣿⣿⣿⣿⢿⣟⡏⢝⣿⣿⣿⣿⣿⣿⣿⡟⢏⣿⣿⣿⣿⣿⣿⣿⣿⣿⣿⣿⡇⣹⣿⣿⣿⣿⣿⣿⣿⣿⣿⣿⣿⣿⡿⣟⡿⣷⣷⣿⠀⠀⠀⠀⠀⠀⠀⠀⠀⠀⠀⠀</a:t>
            </a:r>
            <a:br/>
            <a:r>
              <a:t>⠀⠀⠀⠀⠀⠀⠀⠀⠀⠀⠀⣿⣿⣿⣿⣿⣿⣿⣿⣿⣿⣿⣿⣿⢿⢷⣼⣿⣿⣾⣿⣿⣿⣿⣿⣿⣷⣕⣿⣿⣿⣿⣿⣿⣿⣿⣿⣿⣿⡏⢸⣿⣿⣿⣿⣿⣿⣿⣿⣽⣿⣿⣿⣿⣿⣻⣿⣿⣿⠀⠀⠀⠀⠀⠀⠀⠀⠀⠀⠀⠀</a:t>
            </a:r>
            <a:br/>
            <a:r>
              <a:t>⠀⠀⠀⠀⠀⠀⠀⠀⠀⠀⠀⣿⣿⣿⣿⣿⣿⣿⣿⣿⣿⣿⣿⣿⣽⣷⣿⢟⢕⢝⢝⢝⡟⢟⣟⣿⣿⣿⣿⣿⣿⣿⣿⣿⣿⣿⣿⣿⣿⡇⢸⣿⣻⣿⣾⣿⣿⣿⣿⣿⣿⢿⣿⣻⣿⣯⢵⢇⢜⠀⠀⠀⠀⠀⠀⠀⠀⠀⠀⠀⠀</a:t>
            </a:r>
            <a:br/>
            <a:r>
              <a:t>⠀⠀⠀⠀⠀⠀⠀⠀⠀⠀⠀⣿⣿⣿⣿⣿⣿⣿⣿⣿⣿⣿⣿⣿⣿⣿⣿⡕⢕⢕⢸⣷⣜⢧⣷⣿⣿⣿⣿⣿⣿⣿⣿⣿⣿⣿⣿⣿⣿⡇⢸⣿⣿⣿⣿⣿⣿⣿⣿⣿⣿⡿⢟⢟⢱⢱⣗⣾⣿⠀⠀⠀⠀⠀⠀⠀⠀⠀⠀⠀⠀</a:t>
            </a:r>
            <a:br/>
            <a:r>
              <a:t>⠀⠀⠀⠀⠀⠀⠀⠀⠀⠀⠀⣿⣿⣿⣿⣿⣿⣿⣿⣿⣿⣿⣿⣿⣿⣿⣿⣾⣿⣿⣿⣿⣿⣿⣿⣻⣿⣿⣿⣿⣿⣿⣿⢿⣿⣿⣿⣿⣿⣇⢼⣿⣿⣿⣿⣿⣿⣿⢿⢽⣵⣷⣕⢕⢱⣗⢕⢗⢟⠀⠀⠀⠀⠀⠀⠀⠀⠀⠀⠀⠀</a:t>
            </a:r>
            <a:br/>
            <a:r>
              <a:t>⠀⠀⠀⠀⠀⠀⠀⠀⠀⠀⠀⣿⣿⣿⣿⣿⣿⣿⣿⣿⣿⣿⣿⣿⣿⣿⣿⣷⣿⣿⣿⣿⣿⣿⣿⣿⣿⣿⣿⣿⣿⣟⣟⣾⣿⣿⣿⣿⣿⣿⣻⣿⢿⢿⣻⢟⢏⢯⣗⣏⣝⢿⣷⣵⣕⣳⣕⣕⢕⠀⠀⠀⠀⠀⠀⠀⠀⠀⠀⠀⠀</a:t>
            </a:r>
            <a:br/>
            <a:r>
              <a:t>⠀⠀⠀⠀⠀⠀⠀⠀⠀⠀⠀⠛⠛⠛⠛⠛⠛⠛⠛⠛⠛⠛⠛⠛⠛⠛⠛⠛⠚⠛⠛⠛⠛⠛⠋⠙⠛⠛⠛⠛⠛⠛⠛⠛⠛⠛⠛⠛⠛⠛⠋⠑⠛⠓⠑⠘⠚⠑⠚⠛⠛⠃⠑⠘⠘⠛⠙⠙⠛⠀⠀⠀⠀⠀⠀⠀⠀⠀⠀⠀⠀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⠀⠀⠀⠀⠀⠀⠀⠀⠀⠀⠀⣿⣿⣿⣿⣿⣿⣿⣿⣿⣿⣿⣿⣿⣿⣿⣿⣿⣿⣿⣿⣿⣿⣿⣿⣿⣿⣿⣿⣿⣿⣿⣿⣿⣿⣿⣿⣿⣿⢕⣿⣿⣿⣿⣿⣿⣿⣿⣿⣿⣾⣧⣵⣜⡝⢟⢟⢿⢿⠀⠀⠀⠀⠀⠀⠀⠀⠀⠀⠀⠀</a:t>
            </a:r>
            <a:br/>
            <a:r>
              <a:t>⠀⠀⠀⠀⠀⠀⠀⠀⠀⠀⠀⣿⣿⣿⣿⣿⣿⣿⣿⣿⣿⣿⣿⣿⣿⣿⣿⣿⣿⣿⣿⣿⣿⣿⣿⣿⣿⣿⣿⣿⣿⣿⣿⣿⣿⣿⣿⣿⣿⢕⣿⣿⣿⣿⣿⣿⣿⣿⣿⣿⣿⣿⣿⣿⣿⣿⣷⣷⣷⠀⠀⠀⠀⠀⠀⠀⠀⠀⠀⠀⠀</a:t>
            </a:r>
            <a:br/>
            <a:r>
              <a:t>⠀⠀⠀⠀⠀⠀⠀⠀⠀⠀⠀⣿⣿⣿⣿⣿⣿⣿⣿⣿⣿⣿⣿⣿⣿⣿⣿⣿⣿⣿⣿⣿⣿⣿⣿⣿⣿⣿⣿⣿⣿⣿⣿⣿⣿⣿⣿⣿⣿⢕⣿⣿⣿⣿⣿⣿⣿⣿⣿⣿⣿⣿⣿⣿⣿⣿⣿⣿⣿⠀⠀⠀⠀⠀⠀⠀⠀⠀⠀⠀⠀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⠀⠀⠀⠀⠀⠀⠀⠀⠀⠀⠀⣿⣿⣿⣿⣿⣿⣿⣿⣿⣿⣿⣿⣿⣿⣿⣿⣿⣿⣿⣿⣿⣿⣿⣿⣿⣿⣿⣿⣿⣿⣿⣿⣿⣿⣿⣿⣿⣿⢱⣿⣿⣿⣿⣿⣿⣿⣿⣿⣿⣿⣿⣿⣿⣿⣿⣿⣿⣿⠀⠀⠀⠀⠀⠀⠀⠀⠀⠀⠀⠀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⠀⠀⠀⠀⠀⠀⠀⠀⠀⠀⠀⣿⣿⣿⣿⣿⣿⣿⣿⣿⣿⣿⣿⣿⣿⣿⣿⣿⣿⣿⣿⣿⣿⡿⢿⢿⣿⣿⣿⣿⣿⣿⣿⣿⣿⣿⣿⣿⣿⢱⣿⣿⣿⣿⣿⣿⣿⣿⣿⣿⣿⣿⣿⣿⣿⣿⣿⣿⣿⠀⠀⠀⠀⠀⠀⠀⠀⠀⠀⠀⠀</a:t>
            </a:r>
            <a:br/>
            <a:r>
              <a:t>⠀⠀⠀⠀⠀⠀⠀⠀⠀⠀⠀⣿⣿⣿⣿⣿⣿⣿⣿⣿⣿⣿⣿⣿⣿⣿⣿⣿⣿⣿⣿⢟⢕⢜⣜⢝⢝⣿⣿⣿⣿⣿⣿⣿⣿⣿⣿⣿⣿⣜⣿⣿⣿⣿⣿⣿⣿⣿⣿⣿⣿⣿⣿⣿⣿⣿⣿⣿⣿⠀⠀⠀⠀⠀⠀⠀⠀⠀⠀⠀⠀</a:t>
            </a:r>
            <a:br/>
            <a:r>
              <a:t>⠀⠀⠀⠀⠀⠀⠀⠀⠀⠀⠀⣿⣿⣿⣿⣿⣿⣿⣿⣿⣿⣿⣿⣿⣿⣿⣿⣿⣿⣿⣿⢕⢱⢿⣿⣿⣷⣺⣿⣿⣿⣿⣿⣿⣿⣿⣿⣿⣿⢺⣿⣿⣿⣿⣿⣿⣿⣿⣿⣿⣿⣿⣿⣿⣿⣿⣿⣿⣿⠀⠀⠀⠀⠀⠀⠀⠀⠀⠀⠀⠀</a:t>
            </a:r>
            <a:br/>
            <a:r>
              <a:t>⠀⠀⠀⠀⠀⠀⠀⠀⠀⠀⠀⣿⣿⣿⣿⣿⣿⣿⣿⣿⣿⣿⣿⣿⣿⣿⣿⣿⣿⣿⣿⣷⣷⣇⣵⣧⣕⣼⣿⣿⣿⣿⣿⣿⣿⣿⣿⣿⣿⢱⣿⣿⣿⣿⣿⣿⣿⣿⣿⣿⣿⣿⣿⣿⣿⣿⣿⣿⣿⠀⠀⠀⠀⠀⠀⠀⠀⠀⠀⠀⠀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⠀⠀⠀⠀⠀⠀⠀⠀⠀⠀⠀⣿⣿⣿⣿⣿⣿⣿⣿⣿⣿⣿⣿⣿⣿⣿⣿⣿⣿⣿⣿⣿⣿⣿⣿⣿⣿⣿⣿⣿⣿⣿⣿⣿⣿⣿⣿⣿⣿⢹⣿⣿⣿⣿⣿⣿⣿⣿⣿⣿⣿⣿⣿⣿⣿⣿⣿⣿⣿⠀⠀⠀⠀⠀⠀⠀⠀⠀⠀⠀⠀</a:t>
            </a:r>
            <a:br/>
            <a:r>
              <a:t>⠀⠀⠀⠀⠀⠀⠀⠀⠀⠀⠀⣿⣿⣿⣿⣿⣿⣿⣿⣿⣿⣿⣿⣿⣿⣿⣿⣿⣿⣿⣿⣿⣷⣵⣏⣿⣿⣿⣿⣿⣿⣿⣿⣿⣿⣿⣿⣿⣿⢸⣿⣿⣿⣿⣿⣿⣿⣿⣿⣿⣿⣿⣿⣿⣿⣿⣿⣿⣿⠀⠀⠀⠀⠀⠀⠀⠀⠀⠀⠀⠀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⠀⠀⠀⠀⠀⠀⠀⠀⠀⠀⠀⣿⣿⣿⣿⣿⣿⣿⣿⣿⣿⣿⣿⣿⣿⣿⣿⣿⣿⣿⣿⣿⣿⣧⣿⣿⣿⣿⣿⣿⣿⣿⣿⣿⣿⣿⣿⣿⣿⢹⣿⣿⣿⣿⣿⣿⣿⣿⣿⣿⣿⣿⣿⣿⣿⣿⣿⣿⣿⠀⠀⠀⠀⠀⠀⠀⠀⠀⠀⠀⠀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⠀⠀⠀⠀⠀⠀⠀⠀⠀⠀⠀⣿⣿⣿⣿⣿⣿⣿⣿⣿⣿⣿⣿⣿⣿⣿⣿⣿⣿⣿⣿⣿⣿⣿⣿⣿⣿⣿⣿⣿⣿⣿⣿⣿⣿⣿⣿⣿⣿⢽⣿⣿⣿⣿⣿⣿⣿⣿⣿⣿⣿⣿⣿⣿⣿⣿⣿⣿⣿⠀⠀⠀⠀⠀⠀⠀⠀⠀⠀⠀⠀</a:t>
            </a:r>
            <a:br/>
            <a:r>
              <a:t>⠀⠀⠀⠀⠀⠀⠀⠀⠀⠀⠀⣿⣿⣿⣿⣿⣿⣿⣿⣿⣿⣿⣿⣿⣿⣿⣿⣻⣿⣿⣿⣿⣿⣿⣿⣿⣿⣿⣿⣿⣿⣿⣿⣿⣿⣿⣿⣿⣿⢾⣿⣿⣿⣿⣿⣿⣿⣿⣿⣿⣿⣿⣿⣿⣿⣿⣿⣿⣿⠀⠀⠀⠀⠀⠀⠀⠀⠀⠀⠀⠀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⠀⠀⠀⠀⠀⠀⠀⠀⠀⠀⠀⣿⣿⣿⣿⣿⣿⣿⣿⣿⣿⣿⣿⣿⣿⣿⣿⣿⣿⣿⣿⣿⣿⣿⣿⣿⣿⣿⣿⣿⣿⣿⣿⣿⣿⣿⣿⣿⣿⣻⣿⣿⣿⣿⣿⣿⣿⣿⣿⣿⣿⣿⣿⣿⣿⣿⢿⣿⣿⠀⠀⠀⠀⠀⠀⠀⠀⠀⠀⠀⠀</a:t>
            </a:r>
            <a:br/>
            <a:r>
              <a:t>⠀⠀⠀⠀⠀⠀⠀⠀⠀⠀⠀⣿⣿⣿⣿⣿⣿⣿⣿⣿⣿⣿⣿⣿⣯⢻⣽⣕⡝⢿⣿⣿⣿⣿⣿⣿⡟⢝⣿⣿⣿⣿⣿⣿⣿⣿⣿⣿⣿⢸⣿⣿⣿⣿⣿⣿⣿⣿⣿⣿⣿⣿⢿⢽⣷⣷⣿⣿⣽⠀⠀⠀⠀⠀⠀⠀⠀⠀⠀⠀⠀</a:t>
            </a:r>
            <a:br/>
            <a:r>
              <a:t>⠀⠀⠀⠀⠀⠀⠀⠀⠀⠀⠀⣿⣿⣿⣿⣿⣿⣿⣿⣿⣿⣿⣿⣿⡟⢷⣿⣿⣿⡿⢿⣿⣿⣿⡿⣿⣧⣸⣽⣿⣿⣿⣿⣿⣿⣿⣿⣿⣿⢸⣿⣿⣿⣿⣿⣟⣿⣿⣷⣿⣿⣿⣿⣿⣽⣿⣿⢗⢇⠀⠀⠀⠀⠀⠀⠀⠀⠀⠀⠀⠀</a:t>
            </a:r>
            <a:br/>
            <a:r>
              <a:t>⠀⠀⠀⠀⠀⠀⠀⠀⠀⠀⠀⣿⣿⣿⣿⣿⣿⣿⣿⣿⣿⣿⣿⣷⣾⣽⡿⢕⢕⢕⢕⡹⣹⣫⢇⣿⣿⣿⣿⣯⣿⣿⣿⣿⣿⣿⣿⣿⡧⢸⣿⣿⣾⣿⣿⣿⣿⣿⣿⣿⣯⣽⣿⡿⡗⢟⣕⣕⢕⠀⠀⠀⠀⠀⠀⠀⠀⠀⠀⠀⠀</a:t>
            </a:r>
            <a:br/>
            <a:r>
              <a:t>⠀⠀⠀⠀⠀⠀⠀⠀⠀⠀⠀⣿⣿⣿⣿⣿⣿⣿⣿⣿⣿⣿⣿⣿⣿⣿⣗⢕⣕⣵⣸⣿⣾⣿⣷⣿⣿⣿⣿⣿⣿⣿⣿⣿⣿⣿⣿⣿⣷⢸⣿⣿⣿⣿⣿⣿⣿⣿⣿⢿⢟⢏⢝⢜⢺⢝⢷⣷⣿⠀⠀⠀⠀⠀⠀⠀⠀⠀⠀⠀⠀</a:t>
            </a:r>
            <a:br/>
            <a:r>
              <a:t>⠀⠀⠀⠀⠀⠀⠀⠀⠀⠀⠀⣿⣿⣿⣿⣿⣿⣿⣿⣿⣿⣿⣿⣿⣿⣿⣿⢿⣻⣿⣿⣿⣿⣿⣿⣿⣿⣿⣿⣯⣿⣷⡿⣿⣿⣿⣿⣿⣧⢸⣿⣿⣿⣿⣿⣿⣟⢟⣳⣷⣷⢇⢕⡻⢧⣝⢝⢝⢜⠀⠀⠀⠀⠀⠀⠀⠀⠀⠀⠀⠀</a:t>
            </a:r>
            <a:br/>
            <a:r>
              <a:t>⠀⠀⠀⠀⠀⠀⠀⠀⠀⠀⠀⣿⣿⣿⣿⣿⣿⣿⣿⣿⣿⣿⣿⣿⣿⣿⣿⣿⣿⣿⣿⣿⣿⣿⣿⣿⣿⣿⣿⣿⣿⡿⣽⣿⣿⣿⣿⣿⣿⣿⡿⢿⡟⢯⢕⢹⡗⣽⣵⣵⢿⢿⢗⢵⡷⣵⣵⣕⡕⠀⠀⠀⠀⠀⠀⠀⠀⠀⠀⠀⠀</a:t>
            </a:r>
            <a:br/>
            <a:r>
              <a:t>⠀⠀⠀⠀⠀⠀⠀⠀⠀⠀⠀⠛⠛⠛⠛⠛⠛⠛⠛⠛⠛⠛⠛⠛⠛⠛⠛⠛⠛⠛⠛⠛⠛⠛⠃⠑⠛⠛⠛⠛⠛⠛⠛⠛⠛⠛⠛⠛⠛⠃⠘⠛⠛⠃⠘⠛⠓⠛⠛⠛⠃⠑⠚⠃⠙⠑⠘⠙⠙⠀⠀⠀⠀⠀⠀⠀⠀⠀⠀⠀⠀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⠀⠀⠀⠀⠀⠀⠀⠀⠀⠀⠀⣿⣿⣿⣿⣿⣿⣿⣿⣿⣿⣿⣿⣿⣿⣿⣿⣿⣿⣿⣿⣿⣿⣿⣿⣿⣿⣿⣿⣿⣿⣿⣿⣿⣿⣿⣿⣿⡕⣿⣿⣿⣿⣿⣿⣿⣿⣿⣷⣷⣵⣜⣝⡝⢟⢿⢿⣿⣿⠀⠀⠀⠀⠀⠀⠀⠀⠀⠀⠀⠀</a:t>
            </a:r>
            <a:br/>
            <a:r>
              <a:t>⠀⠀⠀⠀⠀⠀⠀⠀⠀⠀⠀⣿⣿⣿⣿⣿⣿⣿⣿⣿⣿⣿⣿⣿⣿⣿⣿⣿⣿⣿⣿⣿⣿⣿⣿⣿⣿⣿⣿⣿⣿⣿⣿⣿⣿⣿⣿⣿⢕⣿⣿⣿⣿⣿⣿⣿⣿⣿⣿⣿⣿⣿⣿⣿⣿⣷⣧⣵⣕⠀⠀⠀⠀⠀⠀⠀⠀⠀⠀⠀⠀</a:t>
            </a:r>
            <a:br/>
            <a:r>
              <a:t>⠀⠀⠀⠀⠀⠀⠀⠀⠀⠀⠀⣿⣿⣿⣿⣿⣿⣿⣿⣿⣿⣿⣿⣿⣿⣿⣿⣿⣿⣿⣿⣿⣿⣿⣿⣿⣿⣿⣿⣿⣿⣿⣿⣿⣿⣿⣿⣿⢇⣿⣿⣿⣿⣿⣿⣿⣿⣿⣿⣿⣿⣿⣿⣿⣿⣿⣿⣿⣿⠀⠀⠀⠀⠀⠀⠀⠀⠀⠀⠀⠀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⠀⠀⠀⠀⠀⠀⠀⠀⠀⠀⠀⣿⣿⣿⣿⣿⣿⣿⣿⣿⣿⣿⣿⣿⣿⣿⣿⣿⣿⣿⣿⣿⣿⣿⣿⣿⣿⣿⣿⣿⣿⣿⣿⣿⣿⣿⣿⣿⡇⣿⣿⣿⣿⣿⣿⣿⣿⣿⣿⣿⣿⣿⣿⣿⣿⣿⣿⣿⣿⠀⠀⠀⠀⠀⠀⠀⠀⠀⠀⠀⠀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⠀⠀⠀⠀⠀⠀⠀⠀⠀⠀⠀⣿⣿⣿⣿⣿⣿⣿⣿⣿⣿⣿⣿⣿⣿⣿⣿⣿⣿⣿⣿⣿⡿⢟⡟⣿⣿⣿⣿⣿⣿⣿⣿⣿⣿⣿⣿⣿⡇⣿⣿⣿⣿⣿⣿⣿⣿⣿⣿⣿⣿⣿⣿⣿⣿⣿⣿⣿⣿⠀⠀⠀⠀⠀⠀⠀⠀⠀⠀⠀⠀</a:t>
            </a:r>
            <a:br/>
            <a:r>
              <a:t>⠀⠀⠀⠀⠀⠀⠀⠀⠀⠀⠀⣿⣿⣿⣿⣿⣿⣿⣿⣿⣿⣿⣿⣿⣿⣿⣿⣿⣿⣿⣿⢏⢕⣜⣝⡱⢸⣿⣿⣿⣿⣿⣿⣿⣿⣿⣿⣿⡇⣿⣿⣿⣿⣿⣿⣿⣿⣿⣿⣿⣿⣿⣿⣿⣿⣿⣿⣿⣿⠀⠀⠀⠀⠀⠀⠀⠀⠀⠀⠀⠀</a:t>
            </a:r>
            <a:br/>
            <a:r>
              <a:t>⠀⠀⠀⠀⠀⠀⠀⠀⠀⠀⠀⣿⣿⣿⣿⣿⣿⣿⣿⣿⣿⣿⣿⣿⣿⣿⣿⣿⣿⣿⣿⢕⢸⢿⢿⢿⢿⣿⣿⣿⣿⣿⣿⣿⣿⣿⣿⣿⢇⣿⣿⣿⣿⣿⣿⣿⣿⣿⣿⣿⣿⣿⣿⣿⣿⣿⣿⣿⣿⠀⠀⠀⠀⠀⠀⠀⠀⠀⠀⠀⠀</a:t>
            </a:r>
            <a:br/>
            <a:r>
              <a:t>⠀⠀⠀⠀⠀⠀⠀⠀⠀⠀⠀⣿⣿⣿⣿⣿⣿⣿⣿⣿⣿⣿⣿⣿⣿⣿⣿⣿⣿⣿⣿⣷⣿⣧⣵⣧⣵⣿⣿⣿⣿⣿⣿⣿⣿⣿⣿⣿⡇⣿⣿⣿⣿⣿⣿⣿⣿⣿⣿⣿⣿⣿⣿⣿⣿⣿⣿⣿⣿⠀⠀⠀⠀⠀⠀⠀⠀⠀⠀⠀⠀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⠀⠀⠀⠀⠀⠀⠀⠀⠀⠀⠀⣿⣿⣿⣿⣿⣿⣿⣿⣿⣿⣿⣿⣿⣿⣿⣿⣿⣿⣿⣿⣿⡿⢿⣿⣽⣿⣿⣿⣿⣿⣿⣿⣿⣿⣿⣿⣿⢕⣿⣿⣿⣿⣿⣿⣿⣿⣿⣿⣿⣿⣿⣿⣿⣿⣿⣿⣿⣿⠀⠀⠀⠀⠀⠀⠀⠀⠀⠀⠀⠀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⠀⠀⠀⠀⠀⠀⠀⠀⠀⠀⠀⣿⣿⣿⣿⣿⣿⣿⣿⣿⣿⣿⣿⣿⣿⣿⣿⣿⣿⣿⣿⣿⣿⡷⣧⣿⣿⣿⣿⣿⣿⣿⣿⣿⣿⣿⣿⣿⢕⣿⣿⣿⣿⣿⣿⣿⣿⣿⣿⣿⣿⣿⣿⣿⣿⣿⣿⣿⣿⠀⠀⠀⠀⠀⠀⠀⠀⠀⠀⠀⠀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⠀⠀⠀⠀⠀⠀⠀⠀⠀⠀⠀⣿⣿⣿⣿⣿⣿⣿⣿⣿⣿⣿⣿⣿⣿⣿⣿⣿⣿⣿⣿⣿⣿⣷⣿⣿⣿⣿⣿⣿⣿⣿⣿⣿⣿⣿⣿⣿⢕⣿⣿⣿⣿⣿⣿⣿⣿⣿⣿⣿⣿⣿⣿⣿⣿⣿⣿⣿⣿⠀⠀⠀⠀⠀⠀⠀⠀⠀⠀⠀⠀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⠀⠀⠀⠀⠀⠀⠀⠀⠀⠀⠀⣿⣿⣿⣿⣿⣿⣿⣿⣿⣿⣿⣿⣿⣿⣿⣿⣿⣿⣿⣿⣿⣿⣿⣿⣿⣿⣿⣿⣿⣿⣿⣿⣿⣿⣿⣿⣿⢾⣿⣿⣿⣿⣿⣿⣿⣿⣿⣿⣿⣿⣿⣿⣿⣿⣿⣿⣿⣿⠀⠀⠀⠀⠀⠀⠀⠀⠀⠀⠀⠀</a:t>
            </a:r>
            <a:br/>
            <a:r>
              <a:t>⠀⠀⠀⠀⠀⠀⠀⠀⠀⠀⠀⣿⣿⣿⣿⣿⣿⣿⣿⣿⣿⣿⣿⣿⣿⣿⣿⢻⣿⣿⣿⡿⣿⣿⣿⣿⣿⣿⣿⣿⣿⣿⣿⣿⣿⣿⣿⣿⢟⣿⣿⣿⣿⣿⣿⣿⣿⣿⣿⣿⣿⣿⣿⡿⢿⣟⣿⣯⣕⠀⠀⠀⠀⠀⠀⠀⠀⠀⠀⠀⠀</a:t>
            </a:r>
            <a:br/>
            <a:r>
              <a:t>⠀⠀⠀⠀⠀⠀⠀⠀⠀⠀⠀⣿⣿⣿⣿⣿⣿⣿⣿⣿⣿⣿⣿⣿⣮⣝⣷⣵⣼⣿⣿⣿⣿⣿⣿⣿⢏⢹⣿⣿⣿⣿⣿⣿⣿⣿⣿⣿⢵⣿⣿⣿⣿⣿⣿⣿⣿⣿⣿⣟⣟⣻⣻⣿⣻⣿⣯⣽⡇⠀⠀⠀⠀⠀⠀⠀⠀⠀⠀⠀⠀</a:t>
            </a:r>
            <a:br/>
            <a:r>
              <a:t>⠀⠀⠀⠀⠀⠀⠀⠀⠀⠀⠀⣿⣿⣿⣿⣿⣿⣿⣿⣿⣿⣿⣿⡯⣝⣻⣿⢿⢟⢟⢻⣿⣿⣽⢿⣻⣷⣮⣿⣿⣿⣿⣿⣿⣿⣿⣿⣿⢕⣿⣿⣿⢿⣿⣿⣿⣿⣿⣿⣿⣿⣿⡿⣿⣿⢟⢝⢕⢕⠀⠀⠀⠀⠀⠀⠀⠀⠀⠀⠀⠀</a:t>
            </a:r>
            <a:br/>
            <a:r>
              <a:t>⠀⠀⠀⠀⠀⠀⠀⠀⠀⠀⠀⣿⣿⣿⣿⣿⣿⣿⣿⣿⣿⣿⣿⣿⣿⣿⡏⢕⢜⢕⣵⡼⣽⢹⢜⣿⣿⣿⣿⣿⣿⣿⣿⣿⣿⣿⣿⣿⢕⣿⣿⣿⣿⣿⣿⣿⣿⣿⣿⣿⣷⣿⢟⢟⡽⢵⣕⢕⢕⠀⠀⠀⠀⠀⠀⠀⠀⠀⠀⠀⠀</a:t>
            </a:r>
            <a:br/>
            <a:r>
              <a:t>⠀⠀⠀⠀⠀⠀⠀⠀⠀⠀⠀⣿⣿⣿⣿⣿⣿⣿⣿⣿⣿⣿⣿⣿⣿⣿⣧⣕⣵⣷⣿⣿⣿⣿⣿⣿⣿⣿⣿⣿⣿⣿⣿⣿⣿⣿⣿⣿⢕⣿⣿⣿⣿⣿⣿⣿⣿⢻⢟⡟⢇⢕⣜⢕⣜⣻⡿⢗⢞⠀⠀⠀⠀⠀⠀⠀⠀⠀⠀⠀⠀</a:t>
            </a:r>
            <a:br/>
            <a:r>
              <a:t>⠀⠀⠀⠀⠀⠀⠀⠀⠀⠀⠀⣿⣿⣿⣿⣿⣿⣿⣿⣿⣿⣿⣿⣿⣿⣿⣿⣿⣿⣿⣿⣿⣿⣿⣿⣿⣿⣿⣿⣾⣿⣿⣻⣿⣿⣿⣿⣿⢵⣿⣿⣿⣿⣿⣿⡿⣝⡽⢿⣿⣇⡱⢟⡇⢕⢕⢕⢕⢱⠀⠀⠀⠀⠀⠀⠀⠀⠀⠀⠀⠀</a:t>
            </a:r>
            <a:br/>
            <a:r>
              <a:t>⠀⠀⠀⠀⠀⠀⠀⠀⠀⠀⠀⣿⣿⣿⣿⣿⣿⣿⣿⣿⣿⣿⣿⣿⣿⣿⣿⣿⣿⣿⣿⣿⣿⡿⢿⣿⣿⣿⣿⣿⣿⡻⣿⣿⣿⣿⣿⣿⣿⢟⣟⣏⢟⢣⣱⢮⢳⣷⣷⢝⢟⢏⢗⣟⡗⢗⡵⡕⢮⠀⠀⠀⠀⠀⠀⠀⠀⠀⠀⠀⠀</a:t>
            </a:r>
            <a:br/>
            <a:r>
              <a:t>⠀⠀⠀⠀⠀⠀⠀⠀⠀⠀⠀⠛⠛⠛⠛⠛⠛⠛⠛⠛⠛⠛⠛⠛⠛⠛⠛⠛⠛⠛⠛⠛⠛⠓⠑⠛⠛⠛⠛⠛⠛⠛⠛⠛⠛⠛⠛⠙⠛⠓⠛⠛⠃⠘⠙⠛⠛⠛⠛⠓⠓⠛⠃⠑⠑⠑⠑⠓⠙⠀⠀⠀⠀⠀⠀⠀⠀⠀⠀⠀⠀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⠀⠀⠀⠀⠀⠀⠀⠀⠀⠀⠀⣿⣿⣿⣿⣿⣿⣿⣿⣿⣿⣿⣿⣿⣿⣿⣿⣿⣿⣿⣿⣿⣿⣿⣿⣿⣿⣿⣿⣿⣿⣿⣿⣿⣿⣿⣿⡇⢸⣿⣿⣿⣿⣿⣿⣿⣷⣷⣮⣕⣝⣝⢟⢿⢿⣿⣿⣿⢿⠀⠀⠀⠀⠀⠀⠀⠀⠀⠀⠀⠀</a:t>
            </a:r>
            <a:br/>
            <a:r>
              <a:t>⠀⠀⠀⠀⠀⠀⠀⠀⠀⠀⠀⣿⣿⣿⣿⣿⣿⣿⣿⣿⣿⣿⣿⣿⣿⣿⣿⣿⣿⣿⣿⣿⣿⣿⣿⣿⣿⣿⣿⣿⣿⣿⣿⣿⣿⣿⣿⡇⢸⣿⣿⣿⣿⣿⣿⣿⣿⣿⣿⣿⣿⣿⣿⣷⣷⣵⣵⣝⢕⠀⠀⠀⠀⠀⠀⠀⠀⠀⠀⠀⠀</a:t>
            </a:r>
            <a:br/>
            <a:r>
              <a:t>⠀⠀⠀⠀⠀⠀⠀⠀⠀⠀⠀⣿⣿⣿⣿⣿⣿⣿⣿⣿⣿⣿⣿⣿⣿⣿⣿⣿⣿⣿⣿⣿⣿⣿⣿⣿⣿⣿⣿⣿⣿⣿⣿⣿⣿⣿⣿⡇⢸⣿⣿⣿⣿⣿⣿⣿⣿⣿⣿⣿⣿⣿⣿⣿⣿⣿⣿⣿⣺⠀⠀⠀⠀⠀⠀⠀⠀⠀⠀⠀⠀</a:t>
            </a:r>
            <a:br/>
            <a:r>
              <a:t>⠀⠀⠀⠀⠀⠀⠀⠀⠀⠀⠀⣿⣿⣿⣿⣿⣿⣿⣿⣿⣿⣿⣿⣿⣿⣿⣿⣿⣿⣿⣿⣿⣿⣿⣿⣿⣿⣿⣿⣿⣿⣿⣿⣿⣿⣿⣿⣇⢼⣿⣿⣿⣿⣿⣿⣿⣿⣿⣿⣿⣿⣿⣿⣿⣿⣿⣿⡟⣹⠀⠀⠀⠀⠀⠀⠀⠀⠀⠀⠀⠀</a:t>
            </a:r>
            <a:br/>
            <a:r>
              <a:t>⠀⠀⠀⠀⠀⠀⠀⠀⠀⠀⠀⣿⣿⣿⣿⣿⣿⣿⣿⣿⣿⣿⣿⣿⣿⣿⣿⣿⣿⣿⣿⣿⣿⣿⣿⣿⣿⣿⣿⣿⣿⣿⣿⣿⣿⣿⣿⡇⢸⣿⣿⣿⣿⣿⣿⣿⣿⣿⣿⣿⣿⣿⣿⣿⣿⣿⣿⡇⣽⠀⠀⠀⠀⠀⠀⠀⠀⠀⠀⠀⠀</a:t>
            </a:r>
            <a:br/>
            <a:r>
              <a:t>⠀⠀⠀⠀⠀⠀⠀⠀⠀⠀⠀⣿⣿⣿⣿⣿⣿⣿⣿⣿⣿⣿⣿⣿⣿⣿⣿⣿⣿⣿⣿⣿⣿⣿⣿⣿⣿⣿⣿⣿⣿⣿⣿⣿⣿⣿⣿⡇⢸⣿⣿⣿⣿⣿⣿⣿⣿⣿⣿⣿⣿⣿⣿⣿⣿⣿⣿⡏⢻⠀⠀⠀⠀⠀⠀⠀⠀⠀⠀⠀⠀</a:t>
            </a:r>
            <a:br/>
            <a:r>
              <a:t>⠀⠀⠀⠀⠀⠀⠀⠀⠀⠀⠀⣿⣿⣿⣿⣿⣿⣿⣿⣿⣿⣿⣿⣿⣿⣿⣿⣿⣿⣿⣿⣿⢟⢏⣝⡻⣿⣿⣿⣿⣿⣿⣿⣿⣿⣿⣿⡇⢸⣿⣿⣿⣿⣿⣿⣿⣿⣿⣿⣿⣿⣿⣿⣿⣿⣿⣿⣷⣾⠀⠀⠀⠀⠀⠀⠀⠀⠀⠀⠀⠀</a:t>
            </a:r>
            <a:br/>
            <a:r>
              <a:t>⠀⠀⠀⠀⠀⠀⠀⠀⠀⠀⠀⣿⣿⣿⣿⣿⣿⣿⣿⣿⣿⣿⣿⣿⣿⣿⣿⣿⣿⣿⣿⢕⢕⣵⣵⣕⣜⣿⣿⣿⣿⣿⣿⣿⣿⣿⣿⡧⣸⣿⣿⣿⣿⣿⣿⣿⣿⣿⣿⣿⣿⣿⣿⣿⣿⣿⣿⡇⣿⠀⠀⠀⠀⠀⠀⠀⠀⠀⠀⠀⠀</a:t>
            </a:r>
            <a:br/>
            <a:r>
              <a:t>⠀⠀⠀⠀⠀⠀⠀⠀⠀⠀⠀⣿⣿⣿⣿⣿⣿⣿⣿⣿⣿⣿⣿⣿⣿⣿⣿⣿⣿⣿⣿⡕⢜⢟⢟⡿⡟⣿⣿⣿⣿⣿⣿⣿⣿⣿⣿⡗⢹⣿⣿⣿⣿⣿⣿⣿⣿⣿⣿⣿⣿⣿⣿⣿⣿⣿⣿⡇⣿⠀⠀⠀⠀⠀⠀⠀⠀⠀⠀⠀⠀</a:t>
            </a:r>
            <a:br/>
            <a:r>
              <a:t>⠀⠀⠀⠀⠀⠀⠀⠀⠀⠀⠀⣿⣿⣿⣿⣿⣿⣿⣿⣿⣿⣿⣿⣿⣿⣿⣿⣿⣿⣿⣿⡾⣿⣷⣾⣷⣵⣿⣿⣿⣿⣿⣿⣿⣿⣿⣿⡇⣾⣿⣿⣿⣿⣿⣿⣿⣿⣿⣿⣿⣿⣿⣿⣿⣿⣿⣿⡇⣿⠀⠀⠀⠀⠀⠀⠀⠀⠀⠀⠀⠀</a:t>
            </a:r>
            <a:br/>
            <a:r>
              <a:t>⠀⠀⠀⠀⠀⠀⠀⠀⠀⠀⠀⣿⣿⣿⣿⣿⣿⣿⣿⣿⣿⣿⣿⣿⣿⣿⣿⣿⣿⣿⣿⣿⡏⡻⣿⣿⣿⣿⣿⣿⣿⣿⣿⣿⣿⣿⣿⡇⣿⣿⣿⣿⣿⣿⣿⣿⣿⣿⣿⣿⣿⣿⣿⣿⣿⣿⣿⡇⣿⠀⠀⠀⠀⠀⠀⠀⠀⠀⠀⠀⠀</a:t>
            </a:r>
            <a:br/>
            <a:r>
              <a:t>⠀⠀⠀⠀⠀⠀⠀⠀⠀⠀⠀⣿⣿⣿⣿⣿⣿⣿⣿⣿⣿⣿⣿⣿⣿⣿⣿⣿⣿⣿⣿⣿⣿⡟⣿⣿⣿⣿⣿⣿⣿⣿⣿⣿⣿⣿⣿⡗⣿⣿⣿⣿⣿⣿⣿⣿⣿⣿⣿⣿⣿⣿⣿⣿⣿⣿⣿⡇⣿⠀⠀⠀⠀⠀⠀⠀⠀⠀⠀⠀⠀</a:t>
            </a:r>
            <a:br/>
            <a:r>
              <a:t>⠀⠀⠀⠀⠀⠀⠀⠀⠀⠀⠀⣿⣿⣿⣿⣿⣿⣿⣿⣿⣿⣿⣿⣿⣿⣿⣿⣿⣿⣿⣿⣿⣿⣷⣿⣿⣿⣿⣿⣿⣿⣿⣿⣿⣿⣿⣿⡇⣿⣿⣿⣿⣿⣿⣿⣿⣿⣿⣿⣿⣿⣿⣿⣿⣿⣿⣿⡇⣿⠀⠀⠀⠀⠀⠀⠀⠀⠀⠀⠀⠀</a:t>
            </a:r>
            <a:br/>
            <a:r>
              <a:t>⠀⠀⠀⠀⠀⠀⠀⠀⠀⠀⠀⣿⣿⣿⣿⣿⣿⣿⣿⣿⣿⣿⣿⣿⣿⣿⣿⣿⣿⣿⣿⣿⣿⣿⣿⣿⣿⣿⣿⣿⣿⣿⣿⣿⣿⣿⣿⡇⣿⣿⣿⣿⣿⣿⣿⣿⣿⣿⣿⣿⣿⣿⣿⣿⣿⣿⣿⡇⣿⠀⠀⠀⠀⠀⠀⠀⠀⠀⠀⠀⠀</a:t>
            </a:r>
            <a:br/>
            <a:r>
              <a:t>⠀⠀⠀⠀⠀⠀⠀⠀⠀⠀⠀⣿⣿⣿⣿⣿⣿⣿⣿⣿⣿⣿⣿⣿⣿⣿⣿⣿⣿⣿⣿⣿⣿⣿⣿⣿⣿⣿⣿⣿⣿⣿⣿⣿⣿⣿⣿⡷⣿⣿⣿⣿⣿⣿⣿⣿⣿⣿⣿⣿⣿⣿⣿⣿⣿⣿⣿⡇⢿⠀⠀⠀⠀⠀⠀⠀⠀⠀⠀⠀⠀</a:t>
            </a:r>
            <a:br/>
            <a:r>
              <a:t>⠀⠀⠀⠀⠀⠀⠀⠀⠀⠀⠀⣿⣿⣿⣿⣿⣿⣿⣿⣿⣿⣿⣿⣿⢿⣿⡿⢟⢿⣿⣿⣟⣿⣿⣿⣿⣿⢿⣿⣿⣿⣿⣿⣿⣿⣿⣿⡏⣿⣿⣿⣿⣿⣿⣿⣿⣿⣿⣿⣿⣿⣿⣟⣟⣿⣽⣷⢇⢹⠀⠀⠀⠀⠀⠀⠀⠀⠀⠀⠀⠀</a:t>
            </a:r>
            <a:br/>
            <a:r>
              <a:t>⠀⠀⠀⠀⠀⠀⠀⠀⠀⠀⠀⣿⣿⣿⣿⣿⣿⣿⣿⣿⣿⣿⣿⣿⣧⣽⣿⣿⣷⣿⣿⣿⡟⣿⣿⣿⢕⢼⣿⣿⣿⣿⣿⣿⣿⣿⣿⡧⣿⣿⣿⣿⣿⣿⣿⣿⢿⣿⣿⣿⣳⣺⣿⢿⡿⢯⢼⢕⢼⠀⠀⠀⠀⠀⠀⠀⠀⠀⠀⠀⠀</a:t>
            </a:r>
            <a:br/>
            <a:r>
              <a:t>⠀⠀⠀⠀⠀⠀⠀⠀⠀⠀⠀⣿⣿⣿⣿⣿⣿⣿⣿⣿⣿⣿⣿⣷⣧⣹⣿⢏⢝⢝⢸⢿⣿⢿⢻⣿⣷⣾⣿⣿⣿⣿⣿⣿⣿⣿⣿⡇⣿⣿⣿⣿⣿⣯⣿⣿⣿⣿⣿⣿⣿⢿⡾⡟⢏⢗⢕⢕⢕⠀⠀⠀⠀⠀⠀⠀⠀⠀⠀⠀⠀</a:t>
            </a:r>
            <a:br/>
            <a:r>
              <a:t>⠀⠀⠀⠀⠀⠀⠀⠀⠀⠀⠀⣿⣿⣿⣿⣿⣿⣿⣿⣿⣿⣿⣿⣿⣿⣿⡕⢕⢕⢕⣼⣞⣧⣇⣼⣿⣿⣿⣿⣿⣿⢿⣿⣿⣿⣿⣿⡇⣽⣾⣿⣿⣿⣿⣿⣿⣿⣿⣿⡿⢯⢟⡯⣕⣳⣕⢕⢕⢕⠀⠀⠀⠀⠀⠀⠀⠀⠀⠀⠀⠀</a:t>
            </a:r>
            <a:br/>
            <a:r>
              <a:t>⠀⠀⠀⠀⠀⠀⠀⠀⠀⠀⠀⣿⣿⣿⣿⣿⣿⣿⣿⣿⣿⣿⣿⣿⣿⣿⣷⣾⣿⣿⣿⣿⣿⣿⣿⣿⣿⣿⣿⡿⣿⣿⣿⣿⣿⣿⣿⡇⣿⣿⣿⣿⣿⣿⣿⣿⣟⡻⣯⡕⢕⣕⢸⢼⢿⢿⢏⢝⢇⠀⠀⠀⠀⠀⠀⠀⠀⠀⠀⠀⠀</a:t>
            </a:r>
            <a:br/>
            <a:r>
              <a:t>⠀⠀⠀⠀⠀⠀⠀⠀⠀⠀⠀⣿⣿⣿⣿⣿⣿⣿⣿⣿⣿⣿⣿⣿⣿⣿⣿⣿⣿⣿⣿⣿⣿⣿⣿⣿⣿⣿⣷⣿⣿⣿⣿⣿⣿⣿⣿⣇⣿⣿⣿⣿⡿⢿⢟⢽⢾⢿⣿⣵⣕⢹⣕⢇⢕⢕⢕⢳⢇⠀⠀⠀⠀⠀⠀⠀⠀⠀⠀⠀⠀</a:t>
            </a:r>
            <a:br/>
            <a:r>
              <a:t>⠀⠀⠀⠀⠀⠀⠀⠀⠀⠀⠀⣿⣿⣿⣿⣿⣿⣿⣿⣿⣿⣿⣿⣿⣿⣿⣿⣿⣿⣿⣿⣿⣿⢟⢿⣿⣿⣿⣿⣿⣯⣿⣿⣿⣿⣿⣿⣿⡟⣽⣽⡝⢱⣵⣗⣹⣿⣿⡝⡝⣹⡝⢽⢝⢝⢗⡎⣇⢕⠀⠀⠀⠀⠀⠀⠀⠀⠀⠀⠀⠀</a:t>
            </a:r>
            <a:br/>
            <a:r>
              <a:t>⠀⠀⠀⠀⠀⠀⠀⠀⠀⠀⠀⠛⠛⠛⠛⠛⠛⠛⠛⠛⠛⠛⠛⠛⠛⠛⠛⠛⠛⠛⠛⠛⠛⠃⠙⠛⠛⠛⠛⠛⠛⠛⠛⠛⠛⠛⠓⠛⠛⠚⠙⠙⠑⠑⠙⠙⠛⠛⠛⠛⠋⠑⠑⠑⠑⠑⠋⠑⠑⠀⠀⠀⠀⠀⠀⠀⠀⠀⠀⠀⠀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⠀⠀⠀⠀⠀⠀⠀⠀⠀⠀⠀⠀⠀⠀⠀⠀⠀⠀⠀⠀⠀⠀⢕⢕⢕⢕⣱⣿⣿⣿⣿⣿⣿⣿⣿⣿⣿⣿⣿⣿⣿⣿⣿⣿⣿⣿⣿⣿⣿⣿⣿⣷⡕⢕⢕⢕⢕⢁⠀⠀⠀⠀⠀⠀⠀⠀⠀⠀⠀⠀⠀⠀⠀⠀⠀⠀⠀⠀⠀⠀⠀</a:t>
            </a:r>
            <a:br/>
            <a:r>
              <a:t>⠀⠀⠀⠀⠀⠀⠀⠀⠀⠀⠀⠀⠀⠀⠀⠀⠀⠀⠀⠀⠀⢕⢕⢕⢕⢱⣾⣿⣿⣿⣿⣿⣿⣿⣿⣿⣿⣿⣿⣿⣿⣿⣿⣿⣿⣿⣿⣿⣿⣿⣿⣿⣧⡕⢕⢕⢕⢕⠀⠀⠀⠀⠀⠀⠀⠀⠀⠀⠀⠀⠀⠀⠀⠀⠀⠀⠀⠀⠀⠀⠀</a:t>
            </a:r>
            <a:br/>
            <a:r>
              <a:t>⠀⠀⠀⠀⠀⠀⠀⠀⠀⠀⠀⠀⠀⠀⠀⠀⠀⠀⠀⠀⢄⢕⢕⢕⢕⣿⣿⣿⣿⣿⣿⣿⣿⣿⣿⣿⣿⣿⣿⣿⣿⣿⣿⣿⣿⣿⣿⣿⣿⣿⣿⣿⣿⣇⢕⢕⢕⢕⠀⠀⠀⠀⠀⠀⠀⠀⠀⠀⠀⠀⠀⠀⠀⠀⠀⠀⠀⠀⠀⠀⠀</a:t>
            </a:r>
            <a:br/>
            <a:r>
              <a:t>⠀⠀⠀⠀⠀⠀⠀⠀⠀⠀⠀⠀⠀⠀⠀⠀⠀⠀⠀⢄⢕⢕⢕⢕⢕⣿⣿⣿⣿⣿⣿⣿⣿⣿⣿⣿⣿⣿⣿⣿⣿⣿⣿⣿⣿⣿⣿⣿⣿⣿⣿⣿⣿⣷⢕⢕⢕⢕⢔⠀⠀⠀⠀⠀⠀⠀⠀⠀⠀⠀⠀⠀⠀⠀⠀⠀⠀⠀⠀⠀⠀</a:t>
            </a:r>
            <a:br/>
            <a:r>
              <a:t>⠀⠀⠀⠀⠀⠀⠀⠀⠀⠀⠀⠀⠀⠀⠀⠀⠀⢀⢄⢕⢕⢕⢕⢕⢕⣿⣿⣿⣿⣿⣿⣿⣿⣿⣿⣿⣿⣿⣿⣿⣿⣿⣿⣿⣿⣿⣿⣿⣿⣿⣿⣿⣿⣯⢕⢕⢕⢕⢀⠀⠀⠀⠀⠀⠀⠀⠀⠀⠀⠀⠀⠀⠀⠀⠀⠀⠀⠀⠀⠀⠀</a:t>
            </a:r>
            <a:br/>
            <a:r>
              <a:t>⠀⠀⠀⠀⠀⠀⠀⠀⠀⠀⠀⠀⠀⠀⠀⠀⢄⢕⢕⢕⢕⢕⢕⢕⢕⣿⣿⣿⣻⣿⣿⣿⣿⣿⣿⣿⣿⣿⣿⣿⣿⣿⣿⣿⣿⣿⣿⣿⣿⣯⣽⣽⣿⣿⢕⢕⢕⢕⢕⠀⠀⠀⠀⠀⠀⠀⠀⠀⠀⠀⠀⠀⠀⠀⠀⠀⠀⠀⠀⠀⠀</a:t>
            </a:r>
            <a:br/>
            <a:r>
              <a:t>⠀⠀⠀⠀⠀⠀⠀⠀⠀⠀⠀⠀⠀⠀⢄⢔⢕⢕⢕⢕⢕⢕⢕⢇⢕⣿⣿⣿⣿⣾⣿⣷⣿⣿⣿⣿⣿⣿⣿⣿⣿⣿⣿⣿⣿⣿⣿⣿⣿⣿⣿⣿⣿⣿⢕⢕⢕⢕⢕⢀⠀⠀⠀⠀⠀⠀⠀⠀⠀⠀⠀⠀⠀⠀⠀⠀⠀⠀⠀⠀⠀</a:t>
            </a:r>
            <a:br/>
            <a:r>
              <a:t>⠀⠀⠀⠀⠀⠀⠀⠀⠀⠀⠀⠀⠀⠀⢕⢕⢕⢕⢕⢕⢕⢱⢕⢇⢕⢿⣿⣿⣿⣿⣿⣿⣿⣿⣿⡿⢿⣿⣿⣿⣿⣿⡿⢿⣿⣿⣿⣿⣿⣿⣿⡟⣿⡿⢕⢕⢕⢕⢕⢄⢁⠀⠀⠀⢀⢀⢀⢀⢀⠀⠀⠀⠀⠀⠀⠀⠀⠀⠀⠀⠀</a:t>
            </a:r>
            <a:br/>
            <a:r>
              <a:t>⠀⠀⠀⠀⠀⠀⠀⠀⠀⠀⠀⢀⠀⠀⠕⢕⢕⢕⢕⢕⢕⢕⡵⡕⢕⢸⣿⢸⣿⣿⣿⡿⣿⢿⣿⡗⢸⡿⢷⡿⡿⢿⢗⢸⢿⣿⡿⢿⢿⢇⢿⢇⢿⢇⢕⢕⢕⢕⢕⢕⢕⢕⢔⢕⢕⢕⢕⢕⢕⠀⠀⠀⠀⠀⠀⠀⠀⠀⠀⠀⠀</a:t>
            </a:r>
            <a:br/>
            <a:r>
              <a:t>⠀⠀⠀⠀⠀⠀⠀⠀⠀⠀⠀⣕⣀⣀⣁⣕⣑⣕⣕⣕⣕⣕⣹⣧⣇⣕⣵⣵⣷⣵⣵⣵⣵⢸⣵⣵⣵⣵⢱⢱⣵⣵⣵⣵⣵⢕⣵⣵⣵⣵⣵⣵⣵⣵⣵⣵⣵⣵⣵⣵⣵⣵⣵⣵⣵⣵⣕⣕⣕⠀⠀⠀⠀⠀⠀⠀⠀⠀⠀⠀⠀</a:t>
            </a:r>
            <a:br/>
            <a:r>
              <a:t>⠀⠀⠀⠀⠀⠀⠀⠀⠀⠀⠀⢻⣿⣿⣿⣿⣿⣿⣿⣿⣿⣿⣿⣿⣿⣿⣿⣿⣿⣿⣿⣿⣟⢸⣿⣿⣿⣿⣷⣷⣿⣿⣿⣿⡇⣷⢻⣿⣿⣿⣿⣿⣿⣿⣿⣿⣿⣿⣿⣿⣿⣿⣿⣿⣿⣿⣿⣿⣿⠀⠀⠀⠀⠀⠀⠀⠀⠀⠀⠀⠀</a:t>
            </a:r>
            <a:br/>
            <a:r>
              <a:t>⠀⠀⠀⠀⠀⠀⠀⠀⠀⠀⠀⢵⣿⣿⣿⣿⣿⣿⣿⣿⣿⣟⣿⣿⣿⣿⣿⣿⣿⣿⣿⣿⣿⣷⣿⣿⣿⣿⣿⣿⣿⣿⣿⣿⣿⣿⣿⣿⣿⣿⣿⣿⣿⣿⣿⣿⣧⡽⣿⣿⣿⢿⢿⣿⣿⣿⣿⣿⣿⠀⠀⠀⠀⠀⠀⠀⠀⠀⠀⠀⠀</a:t>
            </a:r>
            <a:br/>
            <a:r>
              <a:t>⠀⠀⠀⠀⠀⠀⠀⠀⠀⠀⠀⣿⣧⣧⣵⣿⣿⣿⣿⣿⣿⣿⣿⡿⣿⣿⣿⣿⣽⣿⣿⣿⣿⣿⣿⣿⣿⣿⣿⣿⣿⣿⣿⣿⣿⣿⣿⣟⣿⣿⣿⣿⣿⣿⣿⣿⣿⣿⣿⣿⣿⡕⢕⢕⢜⢝⢟⢻⢿⠀⠀⠀⠀⠀⠀⠀⠀⠀⠀⠀⠀</a:t>
            </a:r>
            <a:br/>
            <a:r>
              <a:t>⠀⠀⠀⠀⠀⠀⠀⠀⠀⠀⠀⣺⣿⣿⣿⣿⢿⣿⣿⣿⣿⣿⣿⣷⣿⣿⣿⣿⣿⣿⣿⣿⣿⣿⣿⣿⣿⣿⣿⣿⣿⣿⣿⣿⣿⣼⣿⣿⣯⣿⣿⣿⣿⣷⣷⣷⣾⣿⣿⣿⣿⣷⣵⣕⣕⡇⣼⢕⢕⠀⠀⠀⠀⠀⠀⠀⠀⠀⠀⠀⠀</a:t>
            </a:r>
            <a:br/>
            <a:r>
              <a:t>⠀⠀⠀⠀⠀⠀⠀⠀⠀⠀⠀⣿⣿⣿⣿⣿⣻⣿⣿⣿⣿⣿⣿⣿⣿⣿⣿⣿⣿⣿⣿⣿⣿⣿⣿⣿⣿⣿⣿⣿⣿⣿⣿⣿⣿⣿⣿⣿⣿⣿⣿⣿⣿⣿⣿⣿⣿⣿⣿⣿⣿⣿⣷⣷⣵⣕⣱⣝⢕⠀⠀⠀⠀⠀⠀⠀⠀⠀⠀⠀⠀</a:t>
            </a:r>
            <a:br/>
            <a:r>
              <a:t>⠀⠀⠀⠀⠀⠀⠀⠀⠀⠀⠀⣿⣿⣿⣿⣿⣷⣷⣷⣻⣿⣿⣯⣵⣼⣿⣿⣿⣿⣿⣿⣿⣿⣿⣿⣿⣿⣿⣿⣿⣿⣿⣿⣟⣻⣻⣿⣿⣿⣿⣿⣿⣿⣿⣿⣿⣿⣿⣿⣿⣿⣿⣿⣿⢿⢕⢕⡕⢕⠀⠀⠀⠀⠀⠀⠀⠀⠀⠀⠀⠀</a:t>
            </a:r>
            <a:br/>
            <a:r>
              <a:t>⠀⠀⠀⠀⠀⠀⠀⠀⠀⠀⠀⣿⣿⣿⣿⣿⣿⣿⣿⣿⣿⣿⢟⣝⣻⣿⣿⣿⣿⣿⣿⣿⣿⣿⣿⣿⣿⣿⣿⣿⣿⣿⣿⣷⣿⡇⣷⣿⣿⣿⣿⣿⣿⣿⣿⣿⣿⣿⣿⣿⣿⣿⣿⣿⣿⣧⡕⢝⢕⠀⠀⠀⠀⠀⠀⠀⠀⠀⠀⠀⠀</a:t>
            </a:r>
            <a:br/>
            <a:r>
              <a:t>⠀⠀⠀⠀⠀⠀⠀⠀⠀⠀⠀⣿⣿⣿⣿⣿⣿⣽⣽⣿⣿⣿⣿⣿⣿⣿⣿⣿⣿⣿⣿⣿⣿⣿⣿⣿⣿⣿⣿⣿⣿⣿⣿⣿⡏⣽⡏⣿⣿⣿⣿⣿⣿⣿⣿⣿⣿⣿⣿⣿⣿⣿⣿⣿⣿⣿⣿⣽⣇⠀⠀⠀⠀⠀⠀⠀⠀⠀⠀⠀⠀</a:t>
            </a:r>
            <a:br/>
            <a:r>
              <a:t>⠀⠀⠀⠀⠀⠀⠀⠀⠀⠀⠀⢿⢿⣿⣿⢏⢻⣿⡯⢻⣽⣿⣿⣿⣿⣿⣿⣿⣿⣿⣿⣿⣿⣿⣿⣿⣿⣿⣿⣿⣿⡏⢽⢿⡇⢿⢻⣿⣿⣿⣿⣿⣿⣿⣿⣿⣿⣿⣿⣿⣿⣿⣿⣿⣿⣿⣿⣿⣷⠀⠀⠀⠀⠀⠀⠀⠀⠀⠀⠀⠀</a:t>
            </a:r>
            <a:br/>
            <a:r>
              <a:t>⠀⠀⠀⠀⠀⠀⠀⠀⠀⠀⠀⢱⣕⣎⣵⣵⣾⣿⣿⣿⣿⣿⣿⣿⣿⣿⣿⣿⣿⣿⣿⣿⣿⣿⣿⣿⣿⣿⣿⣿⣿⣧⣺⣿⣇⣿⣧⣿⣿⣿⣿⣿⣿⣿⣿⣿⣿⣿⣿⣿⣿⣿⣿⣿⣿⣿⣿⣿⣿⠀⠀⠀⠀⠀⠀⠀⠀⠀⠀⠀⠀</a:t>
            </a:r>
            <a:br/>
            <a:r>
              <a:t>⠀⠀⠀⠀⠀⠀⠀⠀⠀⠀⠀⢜⢝⢹⣿⣿⣿⣿⣿⣿⣿⣿⣿⣿⣿⣿⣿⣿⣿⣿⣿⣿⣿⣿⣿⣿⡿⣿⣿⣿⣿⣿⣿⣿⣿⣿⣿⣿⣿⣿⣿⣿⣿⣿⣿⣿⣿⣿⣿⣿⣿⣿⣿⣿⣿⣿⣿⣿⣿⠀⠀⠀⠀⠀⠀⠀⠀⠀⠀⠀⠀</a:t>
            </a:r>
            <a:br/>
            <a:r>
              <a:t>⠀⠀⠀⠀⠀⠀⠀⠀⠀⠀⠀⢕⣵⣾⣿⣿⣿⣿⣿⣿⣿⣿⣿⣿⣿⣿⣿⣿⣿⣿⣿⣿⣿⣿⣿⣿⡧⣿⣿⣿⣏⣽⣿⣿⣿⣿⣿⣿⣿⣿⣿⣿⣿⣿⣿⣿⣿⣿⣿⣿⣿⣿⣿⣿⣿⣿⣿⣿⣿⠀⠀⠀⠀⠀⠀⠀⠀⠀⠀⠀⠀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⠀⠀⠀⠀⠀⠀⠀⠀⠀⠀⠀⠛⠛⠛⠛⠛⠛⠛⠛⠛⠛⠛⠛⠛⠛⠛⠛⠛⠛⠛⠛⠛⠛⠛⠛⠛⠑⠑⠛⠛⠓⠛⠛⠛⠛⠛⠛⠛⠛⠛⠛⠛⠛⠛⠛⠛⠛⠛⠛⠛⠛⠛⠛⠛⠛⠛⠛⠛⠛⠀⠀⠀⠀⠀⠀⠀⠀⠀⠀⠀⠀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⠀⠀⠀⠀⠀⠀⠀⠀⠀⠀⠀⠀⠀⠀⠀⠀⠀⠀⠀⠀⠀⠀⢔⢕⢕⢕⣱⣿⣿⣿⣿⣿⣿⣿⣿⣿⣿⣿⣿⣿⣿⣿⣿⣿⣿⣿⣿⣿⣿⣿⣿⣿⡕⢕⢕⢕⢕⢀⠀⠀⠀⠀⠀⠀⠀⠀⠀⠀⠀⠀⠀⠀⠀⠀⠀⠀⠀⠀⠀⠀⠀</a:t>
            </a:r>
            <a:br/>
            <a:r>
              <a:t>⠀⠀⠀⠀⠀⠀⠀⠀⠀⠀⠀⠀⠀⠀⠀⠀⠀⠀⠀⠀⠀⢕⢕⢕⢕⢱⣿⣿⣿⣿⣿⣿⣿⣿⣿⣿⣿⣿⣿⣿⣿⣿⣿⣿⣿⣿⣿⣿⣿⣿⣿⣿⣧⡕⢕⢕⢕⢕⠀⠀⠀⠀⠀⠀⠀⠀⠀⠀⠀⠀⠀⠀⠀⠀⠀⠀⠀⠀⠀⠀⠀</a:t>
            </a:r>
            <a:br/>
            <a:r>
              <a:t>⠀⠀⠀⠀⠀⠀⠀⠀⠀⠀⠀⠀⠀⠀⠀⠀⠀⠀⠀⠀⢔⢕⢕⢕⢕⣿⣿⣿⣿⣿⣿⣿⣿⣿⣿⣿⣿⣿⣿⣿⣿⣿⣿⣿⣿⣿⣿⣿⣿⣿⣿⣿⣿⣇⢕⢕⢕⢕⠀⠀⠀⠀⠀⠀⠀⠀⠀⠀⠀⠀⠀⠀⠀⠀⠀⠀⠀⠀⠀⠀⠀</a:t>
            </a:r>
            <a:br/>
            <a:r>
              <a:t>⠀⠀⠀⠀⠀⠀⠀⠀⠀⠀⠀⠀⠀⠀⠀⠀⠀⠀⠀⢄⢕⢕⢕⢕⢕⣿⣿⣿⣿⣿⣿⣿⣿⣿⣿⣿⣿⣿⣿⣿⣿⣿⣿⣿⣿⣿⣿⣿⣿⣿⣿⣿⣿⣷⢕⢕⢕⢕⠀⠀⠀⠀⠀⠀⠀⠀⠀⠀⠀⠀⠀⠀⠀⠀⠀⠀⠀⠀⠀⠀⠀</a:t>
            </a:r>
            <a:br/>
            <a:r>
              <a:t>⠀⠀⠀⠀⠀⠀⠀⠀⠀⠀⠀⠀⠀⠀⠀⠀⠀⢀⢕⢕⢕⢕⢕⢕⢕⣿⣿⣿⣿⣿⣿⣿⣿⣿⣿⣿⣿⣿⣿⣿⣿⣿⣿⣿⣿⣿⣿⣿⣿⣿⣿⣿⣿⣯⢕⢕⢕⢕⢀⠀⠀⠀⠀⠀⠀⠀⠀⠀⠀⠀⠀⠀⠀⠀⠀⠀⠀⠀⠀⠀⠀</a:t>
            </a:r>
            <a:br/>
            <a:r>
              <a:t>⠀⠀⠀⠀⠀⠀⠀⠀⠀⠀⠀⠀⠀⠀⠀⢀⠄⢕⢕⢕⢕⢕⢕⢕⢕⣿⣿⣿⣿⣿⣿⣿⣿⣿⣿⣿⣿⣿⣿⣿⣿⣿⣿⣿⣿⣿⣿⣽⣿⣿⣽⣽⣿⣿⢕⢕⢕⢕⢔⠀⠀⠀⠀⠀⠀⠀⠀⠀⠀⠀⠀⠀⠀⠀⠀⠀⠀⠀⠀⠀⠀</a:t>
            </a:r>
            <a:br/>
            <a:r>
              <a:t>⠀⠀⠀⠀⠀⠀⠀⠀⠀⠀⠀⠀⠀⠀⠀⢕⢕⢕⢕⢕⢕⢕⢕⡕⢕⣿⣿⣿⣿⣿⣿⣷⣿⣿⣿⣿⣿⣿⣿⣿⣿⣿⣿⣿⣿⣿⣿⣾⣿⣿⣿⣿⣿⣿⢕⢕⢕⢕⢕⠐⠀⠀⠀⠀⠀⠀⠀⠀⠀⠀⠀⠀⠀⠀⠀⠀⠀⠀⠀⠀⠀</a:t>
            </a:r>
            <a:br/>
            <a:r>
              <a:t>⠀⠀⠀⠀⠀⠀⠀⠀⠀⠀⠀⠀⠀⠀⢕⢕⢕⢕⢕⢕⢕⢱⢕⡇⢕⢿⣿⢿⣿⣿⣿⣿⣿⣿⣿⣿⣿⣿⣿⣿⣿⣿⡟⢿⣿⣿⣿⣿⣿⣿⣿⡿⣿⡟⢕⢕⢕⢕⢕⢄⠀⠀⠀⠀⢀⢀⢀⢀⢀⠀⠀⠀⠀⠀⠀⠀⠀⠀⠀⠀⠀</a:t>
            </a:r>
            <a:br/>
            <a:r>
              <a:t>⠀⠀⠀⠀⠀⠀⠀⠀⠀⠀⠀⢀⠀⠔⠕⢕⢕⢕⢕⢕⢕⢕⡕⡕⢕⢸⣿⢜⣿⣿⣿⡿⣿⣿⣿⡗⢺⡿⢳⡿⢿⢿⢗⢸⢿⣿⡿⢿⢿⢇⢿⢇⢟⢇⢕⢕⢕⢕⢕⢕⢕⢕⢔⢐⢕⢕⢕⢕⢕⠀⠀⠀⠀⠀⠀⠀⠀⠀⠀⠀⠀</a:t>
            </a:r>
            <a:br/>
            <a:r>
              <a:t>⠀⠀⠀⠀⠀⠀⠀⠀⠀⠀⠀⣕⣀⣀⣔⣕⣕⣕⣕⣕⣕⣼⣽⣧⣵⣵⣵⣵⣵⣵⣵⣵⣵⡯⣵⣵⣵⣵⢱⢕⣵⣵⣵⣵⣵⢕⣵⣵⣵⣵⣵⣵⣵⣵⣵⣵⣵⣵⣵⣵⣵⣵⣵⣵⣵⣵⣕⣕⣕⠀⠀⠀⠀⠀⠀⠀⠀⠀⠀⠀⠀</a:t>
            </a:r>
            <a:br/>
            <a:r>
              <a:t>⠀⠀⠀⠀⠀⠀⠀⠀⠀⠀⠀⢻⣿⣿⣿⣿⣿⣿⣿⣿⣿⣿⣿⣿⣿⣿⣿⣿⣿⣿⣿⣿⣿⢱⣿⣿⣿⣿⣷⣷⣿⣿⣿⣿⡇⣧⢿⣿⣿⣿⣿⣿⣿⣿⣿⣿⣿⣿⣿⣿⣿⣿⣿⣿⣿⣿⣿⣿⣿⠀⠀⠀⠀⠀⠀⠀⠀⠀⠀⠀⠀</a:t>
            </a:r>
            <a:br/>
            <a:r>
              <a:t>⠀⠀⠀⠀⠀⠀⠀⠀⠀⠀⠀⢼⣿⣿⣿⣿⣿⣿⣿⣿⣿⣟⣿⣿⣿⣿⣿⣿⣿⣿⣿⣿⣿⣾⣿⣿⣿⣿⣿⣿⣿⣿⣿⣿⣿⣿⣿⣿⣿⣿⣿⣿⣿⣿⣿⣿⣷⣽⣿⣿⣿⢿⢿⣿⣿⣿⣿⣿⣿⠀⠀⠀⠀⠀⠀⠀⠀⠀⠀⠀⠀</a:t>
            </a:r>
            <a:br/>
            <a:r>
              <a:t>⠀⠀⠀⠀⠀⠀⠀⠀⠀⠀⠀⣿⣷⣵⣵⣿⣿⣿⣿⣿⣿⣿⣿⡿⣿⣿⣿⣿⣻⣿⣿⣿⣿⣿⣿⣿⣿⣿⣿⣿⣿⣿⣿⣿⣿⣿⣿⣟⣿⣿⣿⣿⣿⣿⣿⣿⣿⣿⣿⣿⣿⢕⢕⢕⢜⢝⢟⢿⢿⠀⠀⠀⠀⠀⠀⠀⠀⠀⠀⠀⠀</a:t>
            </a:r>
            <a:br/>
            <a:r>
              <a:t>⠀⠀⠀⠀⠀⠀⠀⠀⠀⠀⠀⣿⣿⣿⣿⣿⣿⣿⣿⣿⣿⣿⣷⣧⣿⣿⣿⣿⣿⣿⣿⣿⣿⣿⣿⣿⣿⣿⣿⣿⣿⣿⣿⣿⣿⣿⣿⣿⣧⣿⣿⣿⣿⣿⣷⣷⣾⣿⣿⣿⣿⣷⣱⣕⣕⡇⣵⢕⢕⠀⠀⠀⠀⠀⠀⠀⠀⠀⠀⠀⠀</a:t>
            </a:r>
            <a:br/>
            <a:r>
              <a:t>⠀⠀⠀⠀⠀⠀⠀⠀⠀⠀⠀⣿⣿⣿⣿⣿⣿⣿⣻⣿⣿⣿⣿⣿⣿⣿⣿⣿⣿⣿⣿⣿⣿⣿⣿⣿⣿⣿⣿⣿⣿⣿⣿⣿⣿⣿⣿⣿⣿⣿⣿⣿⣿⣿⣿⣿⣿⣿⣿⣿⣿⣿⣷⣧⣽⣧⣵⡝⢕⠀⠀⠀⠀⠀⠀⠀⠀⠀⠀⠀⠀</a:t>
            </a:r>
            <a:br/>
            <a:r>
              <a:t>⠀⠀⠀⠀⠀⠀⠀⠀⠀⠀⠀⣿⣿⣿⣿⣷⣷⣷⣷⣹⣿⣿⣯⣵⣼⣿⣿⣿⣿⣿⣿⣿⣿⣿⣿⣿⣿⣿⣿⣿⣿⣿⣿⣟⣟⣻⣿⣿⣿⣿⣿⣿⣿⣿⣿⣿⣿⣿⣿⣿⣿⣿⣿⣿⡿⢕⢕⢕⢕⠀⠀⠀⠀⠀⠀⠀⠀⠀⠀⠀⠀</a:t>
            </a:r>
            <a:br/>
            <a:r>
              <a:t>⠀⠀⠀⠀⠀⠀⠀⠀⠀⠀⠀⣿⣿⣿⣿⣿⣿⣿⣿⣿⣿⣿⢟⣝⣿⣿⣿⣿⣿⣿⣿⣿⣿⣿⣿⣿⣿⣿⣿⣿⣿⣿⣿⣷⣿⢇⣗⣿⣿⣿⣿⣿⣿⣿⣿⣿⣿⣿⣿⣿⣿⣿⣿⣿⣿⣧⢕⢕⢕⠀⠀⠀⠀⠀⠀⠀⠀⠀⠀⠀⠀</a:t>
            </a:r>
            <a:br/>
            <a:r>
              <a:t>⠀⠀⠀⠀⠀⠀⠀⠀⠀⠀⠀⣿⣿⣿⣿⣿⣿⣽⣽⣿⣿⣿⣿⣿⣿⣿⣿⣿⣿⣿⣿⣿⣿⣿⣿⣿⣿⣿⣿⣿⣿⣿⣿⣯⡏⣹⡏⣿⣿⣿⣿⣿⣿⣿⣿⣿⣿⣿⣿⣿⣿⣿⣿⣿⣿⣿⣿⣽⡇⠀⠀⠀⠀⠀⠀⠀⠀⠀⠀⠀⠀</a:t>
            </a:r>
            <a:br/>
            <a:r>
              <a:t>⠀⠀⠀⠀⠀⠀⠀⠀⠀⠀⠀⢿⣿⣿⣿⢝⢻⣿⡯⢿⣽⣿⣿⣿⣿⣿⣿⣿⣿⣿⣿⣿⣿⣿⣿⣿⣿⣿⣿⣿⣿⡏⢽⣿⡗⢿⡻⣿⣿⣿⣿⣿⣿⣿⣿⣿⣿⣿⣿⣿⣿⣿⣿⣿⣿⣿⣿⣿⣿⠀⠀⠀⠀⠀⠀⠀⠀⠀⠀⠀⠀</a:t>
            </a:r>
            <a:br/>
            <a:r>
              <a:t>⠀⠀⠀⠀⠀⠀⠀⠀⠀⠀⠀⢱⡕⣎⣵⣵⣷⣿⣿⣿⣿⣿⣿⣿⣿⣿⣿⣿⣿⣿⣿⣿⣿⣿⣿⣿⣿⣿⣿⣿⣿⣯⣷⣾⡇⣿⣿⣿⣿⣿⣿⣿⣿⣿⣿⣿⣿⣿⣿⣿⣿⣿⣿⣿⣿⣿⣿⣿⣿⠀⠀⠀⠀⠀⠀⠀⠀⠀⠀⠀⠀</a:t>
            </a:r>
            <a:br/>
            <a:r>
              <a:t>⠀⠀⠀⠀⠀⠀⠀⠀⠀⠀⠀⢜⢝⢹⣿⣿⣿⣿⣿⣿⣿⣿⣿⣿⣿⣿⣿⣿⣿⣿⣿⣿⣿⣿⣿⣿⡿⣿⣿⣿⣿⣿⣿⣿⣿⣿⣿⣿⣿⣿⣿⣿⣿⣿⣿⣿⣿⣿⣿⣿⣿⣿⣿⣿⣿⣿⣿⣿⣿⠀⠀⠀⠀⠀⠀⠀⠀⠀⠀⠀⠀</a:t>
            </a:r>
            <a:br/>
            <a:r>
              <a:t>⠀⠀⠀⠀⠀⠀⠀⠀⠀⠀⠀⢕⣵⣾⣿⣿⣿⣿⣿⣿⣿⣿⣿⣿⣿⣿⣿⣿⣿⣿⣿⣿⣿⣿⣿⣿⡇⣿⣿⣿⡏⣽⣿⣿⣿⣿⣿⣿⣿⣿⣿⣿⣿⣿⣿⣿⣿⣿⣿⣿⣿⣿⣿⣿⣿⣿⣿⣿⣿⠀⠀⠀⠀⠀⠀⠀⠀⠀⠀⠀⠀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⠀⠀⠀⠀⠀⠀⠀⠀⠀⠀⠀⠛⠛⠛⠛⠛⠛⠛⠛⠛⠛⠛⠛⠛⠛⠛⠛⠛⠛⠛⠛⠛⠛⠛⠛⠛⠑⠑⠛⠛⠛⠛⠛⠛⠛⠛⠛⠛⠛⠛⠛⠛⠛⠛⠛⠛⠛⠛⠛⠛⠛⠛⠛⠛⠛⠛⠛⠛⠛⠀⠀⠀⠀⠀⠀⠀⠀⠀⠀⠀⠀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⠀⠀⠀⠀⠀⠀⠀⠀⠀⠀⠀⠀⠀⠀⠀⠀⠀⠀⠀⠀⠀⠀⢕⢕⢕⢕⣸⣿⣿⣿⣿⣿⣿⣿⣿⣿⣿⣿⣿⣿⣿⣿⣿⣿⣿⣿⣿⣿⣿⣿⣿⣿⢕⢕⢕⢕⢕⢀⠀⠀⠀⠀⠀⠀⠀⠀⠀⠀⠀⠀⠀⠀⠀⠀⠀⠀⠀⠀⠀⠀⠀</a:t>
            </a:r>
            <a:br/>
            <a:r>
              <a:t>⠀⠀⠀⠀⠀⠀⠀⠀⠀⠀⠀⠀⠀⠀⠀⠀⠀⠀⠀⠀⠀⢕⢕⢕⢕⢱⣿⣿⣿⣿⣿⣿⣿⣿⣿⣿⣿⣿⣿⣿⣿⣿⣿⣿⣿⣿⣿⣿⣿⣿⣿⣿⣧⢕⢕⢕⢕⢕⠀⠀⠀⠀⠀⠀⠀⠀⠀⠀⠀⠀⠀⠀⠀⠀⠀⠀⠀⠀⠀⠀⠀</a:t>
            </a:r>
            <a:br/>
            <a:r>
              <a:t>⠀⠀⠀⠀⠀⠀⠀⠀⠀⠀⠀⠀⠀⠀⠀⠀⠀⠀⠀⠀⢄⢕⢕⢕⢕⣿⣿⣿⣿⣿⣿⣿⣿⣿⣿⣿⣿⣿⣿⣿⣿⣿⣿⣿⣿⣿⣿⣿⣿⣿⣿⣿⣿⣇⢕⢕⢕⢕⠀⠀⠀⠀⠀⠀⠀⠀⠀⠀⠀⠀⠀⠀⠀⠀⠀⠀⠀⠀⠀⠀⠀</a:t>
            </a:r>
            <a:br/>
            <a:r>
              <a:t>⠀⠀⠀⠀⠀⠀⠀⠀⠀⠀⠀⠀⠀⠀⠀⠀⠀⠀⠀⢀⢕⢕⢕⢕⢕⣿⣿⣿⣿⣿⣿⣿⣿⣿⣿⣿⣿⣿⣿⣿⣿⣿⣿⣿⣿⣿⣿⣿⣿⣿⣿⣿⣿⣷⢕⢕⢕⢕⠀⠀⠀⠀⠀⠀⠀⠀⠀⠀⠀⠀⠀⠀⠀⠀⠀⠀⠀⠀⠀⠀⠀</a:t>
            </a:r>
            <a:br/>
            <a:r>
              <a:t>⠀⠀⠀⠀⠀⠀⠀⠀⠀⠀⠀⠀⠀⠀⠀⠀⠀⢄⢔⢕⢕⢕⢕⢕⢕⣿⣿⣿⣿⣿⣿⣿⣿⣿⣿⣿⣿⣿⣿⣿⣿⣿⣯⣿⣿⣿⣿⣿⣿⣿⣿⣿⣿⣯⢕⢕⢕⢕⠀⠀⠀⠀⠀⠀⠀⠀⠀⠀⠀⠀⠀⠀⠀⠀⠀⠀⠀⠀⠀⠀⠀</a:t>
            </a:r>
            <a:br/>
            <a:r>
              <a:t>⠀⠀⠀⠀⠀⠀⠀⠀⠀⠀⠀⠀⠀⠀⠀⢀⢀⢕⢕⢕⢕⢕⢕⢕⢕⣿⣿⣿⣿⣿⣿⣿⣿⣿⣿⣿⣿⣿⣿⣿⣿⣿⣿⣿⣿⣿⣿⣯⣿⣽⣽⣽⣿⣿⢕⢕⢕⢕⢄⠀⠀⠀⠀⠀⠀⠀⠀⠀⠀⠀⠀⠀⠀⠀⠀⠀⠀⠀⠀⠀⠀</a:t>
            </a:r>
            <a:br/>
            <a:r>
              <a:t>⠀⠀⠀⠀⠀⠀⠀⠀⠀⠀⠀⠀⠀⠀⢄⢔⢕⢕⢕⢕⢕⢕⢕⢕⢕⣿⣿⣿⣿⣿⣿⣿⣿⣿⣿⣿⣿⣿⣿⣿⣿⣿⣿⣿⣿⣿⣿⣾⣿⣿⣿⣿⣿⣿⢕⢕⢕⢕⢕⠀⠀⠀⠀⠀⠀⠀⠀⠀⠀⠀⠀⠀⠀⠀⠀⠀⠀⠀⠀⠀⠀</a:t>
            </a:r>
            <a:br/>
            <a:r>
              <a:t>⠀⠀⠀⠀⠀⠀⠀⠀⠀⠀⠀⠀⠀⠀⢕⢕⢕⢕⢕⢕⢕⢱⢕⢕⢕⢿⣿⣿⣿⣿⣿⣿⣿⣿⣿⣿⣿⣿⣿⣿⣿⣿⡟⢿⣿⣿⣿⣿⣿⣿⣿⡟⣿⡟⢕⢕⢕⢕⢕⢔⠀⠀⠀⠀⢀⢀⢀⢀⢀⠀⠀⠀⠀⠀⠀⠀⠀⠀⠀⠀⠀</a:t>
            </a:r>
            <a:br/>
            <a:r>
              <a:t>⠀⠀⠀⠀⠀⠀⠀⠀⠀⠀⠀⢀⠀⠀⠕⢕⢕⢕⢕⢕⢕⢕⣕⡕⢕⢸⣟⢸⣿⣻⣿⡿⣿⢿⣿⡗⢻⡿⢳⢿⡿⢿⢇⢸⣿⣿⡿⢿⢿⢏⢿⢇⢿⢇⢕⢕⢕⢕⢕⢕⢕⢕⢔⢑⢕⢕⢕⢕⢕⠀⠀⠀⠀⠀⠀⠀⠀⠀⠀⠀⠀</a:t>
            </a:r>
            <a:br/>
            <a:r>
              <a:t>⠀⠀⠀⠀⠀⠀⠀⠀⠀⠀⠀⣕⣀⣀⣔⣕⣕⣕⣕⣕⣕⣵⣽⣵⣵⣵⣵⣵⣧⣵⣵⣵⣵⢸⣵⣵⣵⣕⢸⢕⣵⣵⣵⣵⡧⢕⣵⣵⣵⣵⣵⣵⣵⣵⣵⣵⣵⣵⣵⣵⣵⣵⣵⣵⣵⣵⣕⣕⣕⠀⠀⠀⠀⠀⠀⠀⠀⠀⠀⠀⠀</a:t>
            </a:r>
            <a:br/>
            <a:r>
              <a:t>⠀⠀⠀⠀⠀⠀⠀⠀⠀⠀⠀⢻⣿⣿⣿⣿⣿⣿⣿⣿⣿⣿⣿⣿⣿⣿⣿⣿⣿⣿⣿⣿⡏⢱⣿⣿⣿⣿⣷⣷⣿⣿⣿⣿⡇⣞⢿⣿⣿⣿⣿⣿⣿⣿⣿⣿⣿⣿⣿⣿⣿⣿⣿⣿⣿⣿⣿⣿⣿⠀⠀⠀⠀⠀⠀⠀⠀⠀⠀⠀⠀</a:t>
            </a:r>
            <a:br/>
            <a:r>
              <a:t>⠀⠀⠀⠀⠀⠀⠀⠀⠀⠀⠀⢼⣿⣿⣿⣿⣿⣿⣿⣿⣿⣟⣿⣿⣿⣿⣿⣿⣿⣿⣿⣿⣿⣾⣿⣿⣿⣿⣿⣿⣿⣿⣿⣿⣿⣿⣿⣿⣿⣿⣿⣿⣿⣿⣿⣿⣷⡽⣿⣿⣿⢿⢿⣿⣿⣿⣿⣿⣿⠀⠀⠀⠀⠀⠀⠀⠀⠀⠀⠀⠀</a:t>
            </a:r>
            <a:br/>
            <a:r>
              <a:t>⠀⠀⠀⠀⠀⠀⠀⠀⠀⠀⠀⣷⣷⣵⣵⣿⣯⣽⣿⣿⣿⣿⣿⡟⣿⣿⣿⣟⣿⣿⣿⣿⣿⣿⣿⣿⣿⣿⣿⣿⣿⣿⣿⣿⣿⣿⣿⣟⣿⣿⣿⣿⣿⣿⣿⣿⣿⣿⣿⣿⣿⢕⢕⢕⢜⢝⢻⢿⢿⠀⠀⠀⠀⠀⠀⠀⠀⠀⠀⠀⠀</a:t>
            </a:r>
            <a:br/>
            <a:r>
              <a:t>⠀⠀⠀⠀⠀⠀⠀⠀⠀⠀⠀⣿⣿⣿⣿⣿⣿⣿⣿⣿⣿⣯⣷⣧⣿⣿⣿⣿⣿⣿⣿⣿⣿⣿⣿⣿⣿⣿⣿⣿⣿⣿⣿⣿⣿⣿⣿⣿⣧⣿⣿⣿⣿⣿⣷⣷⣾⣿⣿⣿⣿⣷⣵⣵⣱⣕⣕⢕⢕⠀⠀⠀⠀⠀⠀⠀⠀⠀⠀⠀⠀</a:t>
            </a:r>
            <a:br/>
            <a:r>
              <a:t>⠀⠀⠀⠀⠀⠀⠀⠀⠀⠀⠀⣿⣿⣿⣿⣿⣻⣿⣿⣿⣿⣿⣿⣿⣿⣿⣿⣿⣿⣿⣿⣿⣿⣿⣿⣿⣿⣿⣿⣿⣿⣿⣿⣿⣿⣿⣿⣿⣿⣿⣿⣿⣿⣿⣿⣿⣿⣿⣿⣿⣿⣿⣧⣵⣼⣝⣕⣵⢕⠀⠀⠀⠀⠀⠀⠀⠀⠀⠀⠀⠀</a:t>
            </a:r>
            <a:br/>
            <a:r>
              <a:t>⠀⠀⠀⠀⠀⠀⠀⠀⠀⠀⠀⣿⣿⣿⣿⣷⣷⣷⣷⣿⣿⣿⣯⣵⣼⣿⣿⣿⣿⣿⣿⣿⣿⣿⣿⣿⣿⣿⣿⣿⣿⣿⢿⣟⣟⣿⣿⣿⣿⣿⣿⣿⣿⣿⣿⣿⣿⣿⣿⣿⣿⣿⣿⣿⡟⢝⢕⢕⢕⠀⠀⠀⠀⠀⠀⠀⠀⠀⠀⠀⠀</a:t>
            </a:r>
            <a:br/>
            <a:r>
              <a:t>⠀⠀⠀⠀⠀⠀⠀⠀⠀⠀⠀⣿⣿⣿⣿⣿⣿⣿⣿⣿⣿⣿⡟⣝⣿⣿⣿⣿⣿⣿⣿⣿⣿⣿⣿⣿⣿⣿⣿⣿⣿⣿⣿⣧⣷⢇⣗⣿⣿⣿⣿⣿⣿⣿⣿⣿⣿⣿⣿⣿⣿⣿⣿⣿⣿⣵⡕⢕⢕⠀⠀⠀⠀⠀⠀⠀⠀⠀⠀⠀⠀</a:t>
            </a:r>
            <a:br/>
            <a:r>
              <a:t>⠀⠀⠀⠀⠀⠀⠀⠀⠀⠀⠀⣿⣿⣿⣿⣿⣿⣽⣽⣿⣿⣿⣿⣿⣿⣿⣿⣿⣿⣿⣿⣿⣿⣿⣿⣿⣿⣿⣿⣿⣿⣿⣿⣯⡏⣹⣏⣿⣿⣿⣿⣿⣿⣿⣿⣿⣿⣿⣿⣿⣿⣿⣿⣿⣿⣿⣿⣽⡇⠀⠀⠀⠀⠀⠀⠀⠀⠀⠀⠀⠀</a:t>
            </a:r>
            <a:br/>
            <a:r>
              <a:t>⠀⠀⠀⠀⠀⠀⠀⠀⠀⠀⠀⢿⣿⣿⣿⢝⢻⣿⡟⣿⣽⣿⣿⣿⣿⣿⣿⣿⣿⣿⣿⣿⣿⣿⣿⣿⣿⣿⣿⣿⣿⢏⢽⣿⡟⢿⣻⣿⣿⣿⣿⣿⣿⣿⣿⣿⣿⣿⣿⣿⣿⣿⣿⣿⣿⣿⣿⣿⣷⠀⠀⠀⠀⠀⠀⠀⠀⠀⠀⠀⠀</a:t>
            </a:r>
            <a:br/>
            <a:r>
              <a:t>⠀⠀⠀⠀⠀⠀⠀⠀⠀⠀⠀⢱⡕⢇⣵⣵⣷⣿⣷⣿⣿⣿⣿⣿⣿⣿⣿⣿⣿⣿⣿⣿⣿⣿⣿⣿⣿⣿⣿⣿⣿⣽⣷⣾⡇⣿⣿⣿⣿⣿⣿⣿⣿⣿⣿⣿⣿⣿⣿⣿⣿⣿⣿⣿⣿⣿⣿⣿⣿⠀⠀⠀⠀⠀⠀⠀⠀⠀⠀⠀⠀</a:t>
            </a:r>
            <a:br/>
            <a:r>
              <a:t>⠀⠀⠀⠀⠀⠀⠀⠀⠀⠀⠀⢜⢝⢸⣿⣿⣿⣿⣿⣿⣿⣿⣿⣿⣿⣿⣿⣿⣿⣿⣿⣿⣿⣿⣿⣿⣿⣿⣿⣿⣿⣿⣿⣿⣿⣿⣿⣿⣿⣿⣿⣿⣿⣿⣿⣿⣿⣿⣿⣿⣿⣿⣿⣿⣿⣿⣿⣿⣿⠀⠀⠀⠀⠀⠀⠀⠀⠀⠀⠀⠀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⠀⠀⠀⠀⠀⠀⠀⠀⠀⠀⠀⢕⣱⣾⣿⣿⣿⣿⣿⣿⣿⣿⣿⣿⣿⣿⣿⣿⣿⣿⣿⣿⣿⣿⣿⣿⡗⣿⣿⣿⣝⣽⣿⣿⣿⣿⣿⣿⣿⣿⣿⣿⣿⣿⣿⣿⣿⣿⣿⣿⣿⣿⣿⣿⣿⣿⣿⣿⣿⠀⠀⠀⠀⠀⠀⠀⠀⠀⠀⠀⠀</a:t>
            </a:r>
            <a:br/>
            <a:r>
              <a:t>⠀⠀⠀⠀⠀⠀⠀⠀⠀⠀⠀⠓⠛⠛⠛⠛⠛⠛⠛⠛⠛⠛⠛⠛⠛⠛⠛⠛⠛⠛⠛⠛⠛⠛⠛⠛⠑⠑⠛⠛⠓⠛⠛⠛⠛⠛⠛⠛⠛⠛⠛⠛⠛⠛⠛⠛⠛⠛⠛⠛⠛⠛⠛⠛⠛⠛⠛⠛⠛⠀⠀⠀⠀⠀⠀⠀⠀⠀⠀⠀⠀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⠀⠀⠀⠀⠀⠀⠀⠀⠀⠀⠀⠀⠀⠀⠀⠀⠀⠀⠀⠀⠀⠀⢕⢕⢕⢕⣸⣿⣿⣿⣿⣿⣿⣿⣿⣿⣿⣿⣿⣿⣿⣿⣿⣿⣿⣿⣿⣿⣿⣿⣿⣿⡕⢕⢕⢕⢕⠀⠀⠀⠀⠀⠀⠀⠀⠀⠀⠀⠀⠀⠀⠀⠀⠀⠀⠀⠀⠀⠀⠀⠀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⠀⠀⠀⠀⠀⠀⠀⠀⠀⠀⠀⠀⠀⠀⠀⠀⠀⠀⠀⠀⠀⢕⢕⢕⢕⢱⣿⣿⣿⣿⣿⣿⣿⣿⣿⣿⣿⣿⣿⣿⣿⣿⣿⣿⣿⣿⣿⣿⣿⣿⣿⣿⣧⢕⢕⢕⢕⢕⠀⠀⠀⠀⠀⠀⠀⠀⠀⠀⠀⠀⠀⠀⠀⠀⠀⠀⠀⠀⠀⠀⠀</a:t>
            </a:r>
            <a:br/>
            <a:r>
              <a:t>⠀⠀⠀⠀⠀⠀⠀⠀⠀⠀⠀⠀⠀⠀⠀⠀⠀⠀⠀⠀⢔⢕⢕⢕⢕⣿⣿⣿⣿⣿⣿⣿⣿⣿⣿⣿⣿⣿⣿⣿⣿⣿⣿⣿⣿⣿⣿⣿⣿⣿⣿⣿⣿⣇⢕⢕⢕⢕⠀⠀⠀⠀⠀⠀⠀⠀⠀⠀⠀⠀⠀⠀⠀⠀⠀⠀⠀⠀⠀⠀⠀</a:t>
            </a:r>
            <a:br/>
            <a:r>
              <a:t>⠀⠀⠀⠀⠀⠀⠀⠀⠀⠀⠀⠀⠀⠀⠀⠀⠀⠀⠀⢀⢕⢕⢕⢕⢸⣿⣿⣿⣿⣿⣿⣿⣿⣿⣿⣿⣿⣿⣿⣿⣿⣿⣿⣿⣿⣿⣿⣿⣿⣿⣿⣿⣿⣷⢕⢕⢕⢕⠀⠀⠀⠀⠀⠀⠀⠀⠀⠀⠀⠀⠀⠀⠀⠀⠀⠀⠀⠀⠀⠀⠀</a:t>
            </a:r>
            <a:br/>
            <a:r>
              <a:t>⠀⠀⠀⠀⠀⠀⠀⠀⠀⠀⠀⠀⠀⠀⠀⠀⠀⢄⢕⢕⢕⢕⢕⢕⢕⣿⣿⣿⣿⣿⣿⣿⣿⣿⣿⣿⣿⣿⣿⣿⣿⣿⣿⣿⣿⣿⣿⣿⣿⣿⣿⣿⣿⣏⢕⢕⢕⢕⠀⠀⠀⠀⠀⠀⠀⠀⠀⠀⠀⠀⠀⠀⠀⠀⠀⠀⠀⠀⠀⠀⠀</a:t>
            </a:r>
            <a:br/>
            <a:r>
              <a:t>⠀⠀⠀⠀⠀⠀⠀⠀⠀⠀⠀⠀⠀⠀⠀⢀⢄⢕⢕⢕⢕⢕⢕⢕⢕⣿⣿⣿⣿⣿⣿⣿⣿⣿⣿⣿⣿⣿⣿⣿⣿⣿⣿⣿⣿⣿⣿⣽⣿⣽⣽⣽⣿⣿⢕⢕⢕⢕⢔⠀⠀⠀⠀⠀⠀⠀⠀⠀⠀⠀⠀⠀⠀⠀⠀⠀⠀⠀⠀⠀⠀</a:t>
            </a:r>
            <a:br/>
            <a:r>
              <a:t>⠀⠀⠀⠀⠀⠀⠀⠀⠀⠀⠀⠀⠀⠀⢄⢅⢕⢕⢕⢕⢕⢕⢕⢕⢕⣿⣿⣿⣿⣿⣿⣿⣿⣿⣿⣿⣿⣿⣿⣿⣿⣿⣿⣿⣿⣿⣿⣾⣿⣿⣿⣿⣿⣷⢕⢕⢕⢕⢕⠀⠀⠀⠀⠀⠀⠀⠀⠀⠀⠀⠀⠀⠀⠀⠀⠀⠀⠀⠀⠀⠀</a:t>
            </a:r>
            <a:br/>
            <a:r>
              <a:t>⠀⠀⠀⠀⠀⠀⠀⠀⠀⠀⠀⠀⠀⠀⢕⢔⢕⢕⢕⢕⢕⢱⢕⢕⢕⢿⣿⢿⣿⣿⣿⣿⣿⣿⣿⣿⣿⣿⣿⣿⣿⣿⡟⣿⣿⢿⣿⣿⣿⣿⣿⡟⣿⡟⢕⢕⢕⢕⢕⢄⠁⠀⠀⠀⢀⢀⢀⢀⢀⠀⠀⠀⠀⠀⠀⠀⠀⠀⠀⠀⠀</a:t>
            </a:r>
            <a:br/>
            <a:r>
              <a:t>⠀⠀⠀⠀⠀⠀⠀⠀⠀⠀⠀⠀⠀⠀⠑⢕⢕⢕⢕⢕⢕⢕⣕⡕⢕⢸⣿⢸⣿⣻⣿⡿⡿⢿⣿⡇⢻⡿⢵⢿⢿⢿⢇⢸⢽⣿⡿⢿⢿⢇⢿⢇⢟⢇⢕⢕⢕⢕⢕⢕⢕⢕⢔⢔⢕⢕⢕⢕⢕⠀⠀⠀⠀⠀⠀⠀⠀⠀⠀⠀⠀</a:t>
            </a:r>
            <a:br/>
            <a:r>
              <a:t>⠀⠀⠀⠀⠀⠀⠀⠀⠀⠀⠀⣕⣀⣀⣑⣕⣕⣕⣕⣕⣕⣵⣽⣵⣵⣵⣵⣵⣵⣵⣵⣵⡼⢕⣧⣵⣵⣕⢜⢱⣵⣵⣵⣵⡵⢱⣵⣵⣵⣵⣵⣵⣵⣵⣵⣵⣵⣵⣵⣵⣵⣵⣵⣵⣵⣵⣕⣕⣕⠀⠀⠀⠀⠀⠀⠀⠀⠀⠀⠀⠀</a:t>
            </a:r>
            <a:br/>
            <a:r>
              <a:t>⠀⠀⠀⠀⠀⠀⠀⠀⠀⠀⠀⢹⣿⣿⣿⣿⣿⣿⣿⣿⣿⣿⣿⣿⣿⣿⣿⣿⣿⣿⣿⣿⡇⢱⣿⣿⣿⣿⣷⣷⣿⣿⣿⣿⡧⡸⣿⣿⣿⣿⣿⣿⣿⣿⣿⣿⣿⣿⣿⣿⣿⣿⣿⣿⣿⣿⣿⣿⣿⠀⠀⠀⠀⠀⠀⠀⠀⠀⠀⠀⠀</a:t>
            </a:r>
            <a:br/>
            <a:r>
              <a:t>⠀⠀⠀⠀⠀⠀⠀⠀⠀⠀⠀⢼⣿⣿⣿⣿⣿⣿⣿⣿⣿⣟⣿⣿⣿⣿⣿⣿⣿⣿⣿⣿⣿⣿⣿⣿⣿⣿⣿⣿⣿⣿⣿⣿⣿⣿⣿⣿⣿⣿⣿⣿⣿⣿⣿⣿⣷⡽⣿⣿⣿⢿⢿⣿⣿⣿⣿⣿⣿⠀⠀⠀⠀⠀⠀⠀⠀⠀⠀⠀⠀</a:t>
            </a:r>
            <a:br/>
            <a:r>
              <a:t>⠀⠀⠀⠀⠀⠀⠀⠀⠀⠀⠀⣷⣧⣷⣵⣿⣿⣿⣿⣿⣿⣿⣿⡟⣿⣿⣿⣟⣿⣿⣿⣿⣿⣿⣿⣿⣿⣿⣿⣿⣿⣿⣿⣿⣿⣿⣻⣿⣿⣿⣿⣿⣿⣿⣿⣿⣿⣿⣿⣿⣇⢕⢕⢕⢜⢝⢟⢿⣿⠀⠀⠀⠀⠀⠀⠀⠀⠀⠀⠀⠀</a:t>
            </a:r>
            <a:br/>
            <a:r>
              <a:t>⠀⠀⠀⠀⠀⠀⠀⠀⠀⠀⠀⣿⣿⣿⣿⣷⣿⣿⣿⣿⣿⣟⣷⣵⣯⣿⣿⣿⣿⣿⣿⣿⣿⣿⣿⣿⣿⣿⣿⣿⣿⣿⣿⣿⣿⣿⣿⣿⣷⣿⣿⣿⣿⣷⣷⣷⣾⣿⣿⣿⣿⣧⣵⣵⣕⣇⣱⢕⢕⠀⠀⠀⠀⠀⠀⠀⠀⠀⠀⠀⠀</a:t>
            </a:r>
            <a:br/>
            <a:r>
              <a:t>⠀⠀⠀⠀⠀⠀⠀⠀⠀⠀⠀⣿⣿⣿⣿⣿⣻⣿⣿⣿⣿⣿⣿⣿⣿⣿⣿⣿⣿⣿⣿⣿⣿⣿⣿⣿⣿⣿⣿⣿⣿⣿⣿⣿⣿⣿⣿⣿⣿⣿⣿⣿⣿⣿⣿⣿⣿⣿⣿⣿⣿⣿⣷⣷⣽⣝⣹⡵⢕⠀⠀⠀⠀⠀⠀⠀⠀⠀⠀⠀⠀</a:t>
            </a:r>
            <a:br/>
            <a:r>
              <a:t>⠀⠀⠀⠀⠀⠀⠀⠀⠀⠀⠀⣿⣿⣿⣿⣷⣺⣷⣷⣿⣿⣿⣯⣵⣼⣿⣿⣿⣿⣿⣿⣿⣿⣿⣿⣿⣿⣿⣿⣿⣿⣿⣿⣟⣟⣿⣿⣿⣿⣿⣿⣿⣿⣿⣿⣿⣿⣿⣿⣿⣿⣿⣿⡿⣯⢝⢕⢕⢕⠀⠀⠀⠀⠀⠀⠀⠀⠀⠀⠀⠀</a:t>
            </a:r>
            <a:br/>
            <a:r>
              <a:t>⠀⠀⠀⠀⠀⠀⠀⠀⠀⠀⠀⣿⣿⣿⣿⣿⣿⣿⣿⣿⣿⣿⢟⣝⣯⣿⣽⣿⣿⣿⣿⣿⣿⣿⣿⣿⣿⣿⣿⣿⣿⣿⣿⣗⣷⢪⣗⣿⣿⣿⣿⣿⣿⣿⣿⣿⣿⣿⣿⣿⣿⣿⣿⣿⣷⣵⡕⢜⢕⠀⠀⠀⠀⠀⠀⠀⠀⠀⠀⠀⠀</a:t>
            </a:r>
            <a:br/>
            <a:r>
              <a:t>⠀⠀⠀⠀⠀⠀⠀⠀⠀⠀⠀⣿⣿⣿⣿⣿⣿⣯⣽⣿⣿⣿⣿⣿⣿⣿⣿⣿⣿⣿⣿⣿⣿⣿⣿⣿⣿⣿⣿⣿⣿⣿⣿⣯⡏⣜⣧⣿⣿⣿⣿⣿⣿⣿⣿⣿⣿⣿⣿⣿⣿⣿⣿⣿⣿⣿⣿⣽⡇⠀⠀⠀⠀⠀⠀⠀⠀⠀⠀⠀⠀</a:t>
            </a:r>
            <a:br/>
            <a:r>
              <a:t>⠀⠀⠀⠀⠀⠀⠀⠀⠀⠀⠀⢿⣿⣿⣿⢹⢻⣿⡟⣿⣽⣿⣿⣿⣿⣿⣿⣿⣿⣿⣿⣿⣿⣿⣿⣿⣿⣿⣿⣿⣿⢏⢽⣿⡿⢿⢹⣿⣿⣿⣿⣿⣿⣿⣿⣿⣿⣿⣿⣿⣿⣿⣿⣿⣿⣿⣿⣿⣷⠀⠀⠀⠀⠀⠀⠀⠀⠀⠀⠀⠀</a:t>
            </a:r>
            <a:br/>
            <a:r>
              <a:t>⠀⠀⠀⠀⠀⠀⠀⠀⠀⠀⠀⢱⡕⢎⣵⣵⣷⣿⣷⣿⣿⣿⣿⣿⣿⣿⣿⣿⣿⣿⣿⣿⣿⣿⣿⣿⣿⣿⣿⣿⣿⣸⣷⣾⡇⣿⣾⣿⣿⣿⣿⣿⣿⣿⣿⣿⣿⣿⣿⣿⣿⣿⣿⣿⣿⣿⣿⣿⣿⠀⠀⠀⠀⠀⠀⠀⠀⠀⠀⠀⠀</a:t>
            </a:r>
            <a:br/>
            <a:r>
              <a:t>⠀⠀⠀⠀⠀⠀⠀⠀⠀⠀⠀⢜⢟⢸⣿⣿⣿⣿⣿⣿⣿⣿⣿⣿⣿⣿⣿⣿⣿⣿⣿⣿⣿⣿⣿⣿⣿⣿⣿⣿⣿⣿⣿⣿⣿⣿⣿⣿⣿⣿⣿⣿⣿⣿⣿⣿⣿⣿⣿⣿⣿⣿⣿⣿⣿⣿⣿⣿⣿⠀⠀⠀⠀⠀⠀⠀⠀⠀⠀⠀⠀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⠀⠀⠀⠀⠀⠀⠀⠀⠀⠀⠀⢕⣱⣾⣿⣿⣿⣿⣿⣿⣿⣿⣿⣿⣿⣿⣿⣿⣿⣿⣿⣿⣿⣿⣿⣿⣵⣿⣿⣿⡝⣽⣿⣿⣿⣿⣿⣿⣿⣿⣿⣿⣿⣿⣿⣿⣿⣿⣿⣿⣿⣿⣿⣿⣿⣿⣿⣿⣿⠀⠀⠀⠀⠀⠀⠀⠀⠀⠀⠀⠀</a:t>
            </a:r>
            <a:br/>
            <a:r>
              <a:t>⠀⠀⠀⠀⠀⠀⠀⠀⠀⠀⠀⠓⠛⠛⠛⠛⠛⠛⠛⠛⠛⠛⠛⠛⠛⠛⠛⠛⠛⠛⠛⠛⠛⠛⠛⠛⠑⠑⠛⠛⠓⠛⠛⠛⠛⠛⠛⠛⠛⠛⠛⠛⠛⠛⠛⠛⠛⠛⠛⠛⠛⠛⠛⠛⠛⠛⠛⠛⠛⠀⠀⠀⠀⠀⠀⠀⠀⠀⠀⠀⠀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⠀⠀⠀⠀⠀⠀⠀⠀⠀⠀⠀⣿⣿⣿⣿⣿⣿⣿⣿⣿⣿⣿⣿⣿⣿⣿⣿⣿⣿⣿⣿⣿⣿⣿⣿⣿⣿⡿⢟⢝⢹⢱⢕⢕⢕⢕⢕⠕⢕⢕⢕⢕⢜⢝⢻⢿⢿⣿⣿⣿⣿⣿⣿⣿⣿⣿⣿⣿⣿⠀⠀⠀⠀⠀⠀⠀⠀⠀⠀⠀⠀</a:t>
            </a:r>
            <a:br/>
            <a:r>
              <a:t>⠀⠀⠀⠀⠀⠀⠀⠀⠀⠀⠀⣿⣿⣿⣿⣿⣿⣿⣿⣿⣿⣿⣿⣿⣿⣿⣿⣿⣿⣿⣿⣿⣿⡿⢿⡿⢟⢕⠘⠑⠑⠁⠁⠁⢕⢀⢄⢄⢄⢅⢕⢕⢁⠀⠑⢕⢕⢕⢕⢝⢿⣿⣿⣿⣿⣿⣿⣿⣿⠀⠀⠀⠀⠀⠀⠀⠀⠀⠀⠀⠀</a:t>
            </a:r>
            <a:br/>
            <a:r>
              <a:t>⠀⠀⠀⠀⠀⠀⠀⠀⠀⠀⠀⣿⣿⣿⣿⣿⣿⣿⣿⣿⣿⣿⣿⣿⣿⣿⣿⣿⣿⣿⣿⣿⣿⡕⢕⢕⢕⠁⢀⠀⠄⢔⢕⢕⢕⢕⢕⠕⠑⢕⠕⢕⢕⢕⠕⢕⢕⢜⢾⣷⣧⣿⣿⣿⣿⣿⣿⣿⣿⠀⠀⠀⠀⠀⠀⠀⠀⠀⠀⠀⠀</a:t>
            </a:r>
            <a:br/>
            <a:r>
              <a:t>⠀⠀⠀⠀⠀⠀⠀⠀⠀⠀⠀⣿⣿⣿⣿⣿⣿⣿⣿⣿⣿⣿⣿⣿⣿⣿⣿⣿⣿⣿⣿⣿⡜⢕⢕⢕⢕⢕⠕⠀⠀⠁⠑⠑⢕⢕⠁⠀⢔⠕⠑⠀⠁⠀⠑⠁⠕⢄⠘⢹⣿⣿⣿⣿⣿⣿⣿⣿⣿⠀⠀⠀⠀⠀⠀⠀⠀⠀⠀⠀⠀</a:t>
            </a:r>
            <a:br/>
            <a:r>
              <a:t>⠀⠀⠀⠀⠀⠀⠀⠀⠀⠀⠀⣿⣿⣿⣿⣿⣿⣿⣿⣿⣿⣿⣿⣿⣿⣿⣿⣿⣿⣿⣿⣿⣿⡕⢕⢕⢕⠕⢀⠀⠀⠀⠀⢔⢕⢕⢕⢕⢕⢕⢔⢔⢕⢀⠀⠀⠀⠀⠀⠐⢅⢜⣿⣿⣿⣿⣿⣿⣿⠀⠀⠀⠀⠀⠀⠀⠀⠀⠀⠀⠀</a:t>
            </a:r>
            <a:br/>
            <a:r>
              <a:t>⠀⠀⠀⠀⠀⠀⠀⠀⠀⠀⠀⣿⣿⣿⣿⣿⣿⣿⣿⣿⣿⣿⣿⣿⣿⣿⣿⣿⣿⣿⣿⣿⣿⣿⣇⢕⢕⢕⢕⢄⢔⢔⢕⢕⣱⣵⣵⣷⣵⡕⢕⢕⢕⢕⢕⢄⠀⠀⠀⢕⢕⢕⣿⣿⣿⣿⣿⣿⣿⠀⠀⠀⠀⠀⠀⠀⠀⠀⠀⠀⠀</a:t>
            </a:r>
            <a:br/>
            <a:r>
              <a:t>⠀⠀⠀⠀⠀⠀⠀⠀⠀⠀⠀⣿⣿⣿⣿⣿⣿⣿⣿⣿⣿⣿⣿⣿⣿⣿⣿⣿⣿⣿⣿⣿⣿⣿⣿⣧⣵⡕⢕⢕⢕⢕⣾⣿⣿⣿⣿⣿⣿⣿⡇⢕⢕⢕⢕⢕⢔⢀⢕⢕⢕⢜⣻⣿⣿⣿⣿⣿⣿⠀⠀⠀⠀⠀⠀⠀⠀⠀⠀⠀⠀</a:t>
            </a:r>
            <a:br/>
            <a:r>
              <a:t>⠀⠀⠀⠀⠀⠀⠀⠀⠀⠀⠀⣿⣿⣿⣿⣿⣿⣿⣿⣿⣿⣿⣿⣿⣿⣿⣿⣿⣿⣿⣿⣿⣿⣿⣿⣿⣿⢿⣷⢇⢕⢕⢝⣿⣿⣿⣿⣿⣿⣿⣧⡕⢕⢕⢕⢕⢕⢕⢕⢕⢕⢕⣿⣿⣿⣿⣿⣿⣿⠀⠀⠀⠀⠀⠀⠀⠀⠀⠀⠀⠀</a:t>
            </a:r>
            <a:br/>
            <a:r>
              <a:t>⠀⠀⠀⠀⠀⠀⠀⠀⠀⠀⠀⣿⣿⣿⣿⣿⣿⣿⣿⣿⣿⣿⣿⣿⣿⣿⣿⣿⣿⣿⣿⣿⣿⣿⣿⣿⢻⢿⢕⢕⢕⢕⢱⣿⣿⣿⣿⣿⣿⣿⣿⡷⢕⢕⢕⢕⢕⢕⢕⢕⢕⢱⣿⣿⣿⣿⣿⣿⣿⠀⠀⠀⠀⠀⠀⠀⠀⠀⠀⠀⠀</a:t>
            </a:r>
            <a:br/>
            <a:r>
              <a:t>⠀⠀⠀⠀⠀⠀⠀⠀⠀⠀⠀⣿⣿⣿⣿⣿⣿⣿⣿⣿⣿⣿⣿⣿⣿⣿⣿⣿⣿⣿⣿⣿⣿⣿⣿⡷⢕⢕⢕⢕⢕⢕⢺⣿⣿⣿⣿⣿⣿⣿⣿⣷⣕⢕⢕⢕⢕⢕⢕⢕⢕⢕⢝⣿⣿⣿⣿⣿⣿⠀⠀⠀⠀⠀⠀⠀⠀⠀⠀⠀⠀</a:t>
            </a:r>
            <a:br/>
            <a:r>
              <a:t>⠀⠀⠀⠀⠀⠀⠀⠀⠀⠀⠀⣿⣿⣿⣿⣿⣿⣿⣿⣿⣿⣿⣿⣿⣿⣿⣿⣿⣿⣿⣿⣿⣿⣿⣝⢕⢕⢕⢕⢕⢕⢕⢕⢕⢝⢟⢿⣿⣿⣿⣿⣿⣿⣷⢕⢕⢕⢕⢱⣵⣷⣧⡕⢹⣿⣿⣿⣿⣿⠀⠀⠀⠀⠀⠀⠀⠀⠀⠀⠀⠀</a:t>
            </a:r>
            <a:br/>
            <a:r>
              <a:t>⠀⠀⠀⠀⠀⠀⠀⠀⠀⠀⠀⣿⣿⣿⣿⣿⣿⣿⣿⣿⣿⣿⣿⣿⣿⣿⣿⣿⣿⣿⣿⣿⣿⣿⣿⡕⢕⢕⢕⢕⢕⢕⢕⢕⢕⢕⢕⢜⣿⣿⣿⣿⣿⣿⣇⣱⣷⣧⡾⢷⣾⡝⣿⣿⣿⣿⣿⣿⣿⠀⠀⠀⠀⠀⠀⠀⠀⠀⠀⠀⠀</a:t>
            </a:r>
            <a:br/>
            <a:r>
              <a:t>⠀⠀⠀⠀⠀⠀⠀⠀⠀⠀⠀⣿⣿⣿⣿⣿⣿⣿⣿⣿⣿⣿⣿⣿⣿⣿⣿⣿⣿⣿⣿⣿⣿⣿⣿⡿⢕⡕⣵⣕⡕⢕⢕⢕⢕⢕⣿⣿⣿⣿⣿⣿⣿⣿⣿⣿⣿⣿⢇⡕⢹⣿⣿⣿⣿⣿⣿⣿⣿⠀⠀⠀⠀⠀⠀⠀⠀⠀⠀⠀⠀</a:t>
            </a:r>
            <a:br/>
            <a:r>
              <a:t>⠀⠀⠀⠀⠀⠀⠀⠀⠀⠀⠀⣿⣿⣿⣿⣿⣿⣿⣿⣿⣿⣿⣿⣿⣿⣿⣿⣿⣿⣿⣿⣿⣿⣿⣿⣷⣿⣿⣿⣿⣿⢕⢕⢕⢕⢕⢿⣿⣿⣿⣿⣿⣿⣿⣿⣿⣿⣿⣾⣷⣿⣿⣿⣿⣿⣿⣿⣿⣿⠀⠀⠀⠀⠀⠀⠀⠀⠀⠀⠀⠀</a:t>
            </a:r>
            <a:br/>
            <a:r>
              <a:t>⠀⠀⠀⠀⠀⠀⠀⠀⠀⠀⠀⣿⣿⣿⣿⣿⣿⣿⣿⣿⣿⣿⣿⣿⣿⣿⣿⣿⣿⣿⣿⣿⣿⣿⣿⣿⢏⣿⢿⢿⣿⢕⢕⢕⢕⢕⣿⣿⣿⣿⣿⣿⣿⣿⣿⣿⢻⣿⣿⣿⣿⣿⣿⣿⣿⣿⣿⣿⣿⠀⠀⠀⠀⠀⠀⠀⠀⠀⠀⠀⠀</a:t>
            </a:r>
            <a:br/>
            <a:r>
              <a:t>⠀⠀⠀⠀⠀⠀⠀⠀⠀⠀⠀⣿⣿⣿⣿⣿⣿⣿⣿⣿⣿⣿⣿⣿⣿⣿⣿⣿⣿⣿⣿⣿⣿⣿⣿⣧⢕⢕⢕⢕⢕⢕⢕⢕⢕⢸⣿⣿⣿⣿⣿⣿⣿⣿⣿⣿⣿⣿⣿⣿⣿⣿⣿⣿⣿⣿⣿⣿⣿⠀⠀⠀⠀⠀⠀⠀⠀⠀⠀⠀⠀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⠀⠀⠀⠀⠀⠀⠀⠀⠀⠀⠀⣿⣿⣿⣿⣿⣿⣿⣿⣿⣿⣿⣿⣿⣿⣿⣿⣿⣿⣿⣿⣿⣿⣿⣿⣿⡕⢇⢕⢕⢕⢕⢕⢕⢕⢕⣿⣿⣿⣿⣿⣿⣿⣿⣿⣿⣿⣿⣿⣿⣿⣿⣿⣿⣿⣿⣿⣿⣿⠀⠀⠀⠀⠀⠀⠀⠀⠀⠀⠀⠀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⠀⠀⠀⠀⠀⠀⠀⠀⠀⠀⠀⣿⣿⣿⣿⣿⣿⣿⣿⣿⣿⣿⣿⣿⣿⣿⣿⣿⣿⣿⣿⣿⣿⣿⣿⣿⣿⣇⢕⢕⢕⢕⢕⢕⢕⢕⢹⣿⣿⣿⣿⣿⣿⣿⣿⣿⣿⣿⣿⣿⣿⣿⣿⢻⣿⣿⣿⣿⣿⠀⠀⠀⠀⠀⠀⠀⠀⠀⠀⠀⠀</a:t>
            </a:r>
            <a:br/>
            <a:r>
              <a:t>⠀⠀⠀⠀⠀⠀⠀⠀⠀⠀⠀⣿⣿⣿⣿⣿⣿⣿⣿⣿⣿⣿⣿⣿⣿⣿⣿⣿⣿⣿⣿⣿⣿⣿⣿⣿⢿⢿⢧⢕⢕⢕⡕⢕⢱⣾⣿⣿⣿⣿⣿⣿⣿⣿⣿⣿⣿⣿⣿⣿⡿⣿⣿⡕⢜⢟⢿⣿⣿⠀⠀⠀⠀⠀⠀⠀⠀⠀⠀⠀⠀</a:t>
            </a:r>
            <a:br/>
            <a:r>
              <a:t>⠀⠀⠀⠀⠀⠀⠀⠀⠀⠀⠀⣿⣿⣿⣿⣿⣿⣿⣿⣿⣿⣿⣿⣿⣿⣿⣿⣿⣿⣿⣿⣿⣿⣿⣿⣿⡵⢕⢜⢛⢟⢟⢟⢕⣿⣿⡿⢿⢟⢟⣿⣿⣿⣿⣿⣿⣿⣿⣿⣿⢇⣼⣿⡇⢕⢕⢕⢝⢟⠀⠀⠀⠀⠀⠀⠀⠀⠀⠀⠀⠀</a:t>
            </a:r>
            <a:br/>
            <a:r>
              <a:t>⠀⠀⠀⠀⠀⠀⠀⠀⠀⠀⠀⣿⣿⣿⣿⣿⣿⣿⣿⣿⣿⣿⣿⣿⣿⣿⣿⣿⣿⣿⣿⣿⣿⣿⣿⣿⡇⡕⢕⢣⢕⢼⣕⣗⢕⢕⢕⢕⢕⢜⣿⣿⣿⣿⣿⣿⣿⣿⡿⢇⣸⣿⣿⡇⢕⢕⢕⢕⠁⠀⠀⠀⠀⠀⠀⠀⠀⠀⠀⠀⠀</a:t>
            </a:r>
            <a:br/>
            <a:r>
              <a:t>⠀⠀⠀⠀⠀⠀⠀⠀⠀⠀⠀⣿⣿⣿⣿⣿⣿⣿⣿⣿⣿⣿⣿⣿⣿⣿⣿⣿⣿⣿⣿⣿⣿⣿⣿⣿⢕⢕⢕⢕⢕⢿⣿⡇⢕⢕⢕⢕⢕⢕⢜⢻⢿⣿⣿⣿⣿⡿⢕⣱⣿⣿⣿⡇⢕⢕⠑⠁⠀⠀⠀⠀⠀⠀⠀⠀⠀⠀⠀⠀⠀</a:t>
            </a:r>
            <a:br/>
            <a:r>
              <a:t>⠀⠀⠀⠀⠀⠀⠀⠀⠀⠀⠀⠛⠛⠛⠛⠛⠛⠛⠛⠛⠛⠛⠛⠛⠛⠛⠛⠛⠛⠛⠛⠛⠛⠛⠛⠛⠑⠑⠑⠑⠑⠙⠛⠓⠑⠑⠑⠑⠑⠑⠑⠑⠑⠑⠛⠛⠋⠑⠘⠛⠛⠛⠛⠃⠑⠑⠁⠀⠀⠀⠀⠀⠀⠀⠀⠀⠀⠀⠀⠀⠀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⠀⠀⠀⠀⠀⠀⠀⠀⠀⠀⠀⠀⠀⠀⠀⠀⠀⠀⠀⠀⠀⠀⢕⢕⢕⢕⣼⣿⣿⣿⣿⣿⣿⣿⣿⣿⣿⣿⣿⣿⣿⣿⣿⣿⣿⣿⣿⣿⣿⣿⣿⣷⡕⢕⢕⢕⢕⠀⠀⠀⠀⠀⠀⠀⠀⠀⠀⠀⠀⠀⠀⠀⠀⠀⠀⠀⠀⠀⠀⠀⠀</a:t>
            </a:r>
            <a:br/>
            <a:r>
              <a:t>⠀⠀⠀⠀⠀⠀⠀⠀⠀⠀⠀⠀⠀⠀⠀⠀⠀⠀⠀⠀⠔⢕⢕⢕⢕⢱⣿⣿⣿⡿⣿⣿⣿⣿⣿⣿⣿⣿⣿⣿⣿⣿⣿⣿⣿⣿⣿⣿⣿⣿⣿⣿⣧⢕⢕⢕⢕⢔⠀⠀⠀⠀⠀⠀⠀⠀⠀⠀⠀⠀⠀⠀⠀⠀⠀⠀⠀⠀⠀⠀⠀</a:t>
            </a:r>
            <a:br/>
            <a:r>
              <a:t>⠀⠀⠀⠀⠀⠀⠀⠀⠀⠀⠀⠀⠀⠀⠀⠀⠀⠀⠀⠀⢄⢕⢕⢕⢕⣿⣿⣿⣿⣿⣿⣿⣿⣿⣿⣿⣿⣿⣿⣿⣿⣿⣿⣿⣿⣿⣿⣿⣿⣿⣿⣿⣿⡇⢕⢕⢕⢕⠀⠀⠀⠀⠀⠀⠀⠀⠀⠀⠀⠀⠀⠀⠀⠀⠀⠀⠀⠀⠀⠀⠀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⠀⠀⠀⠀⠀⠀⠀⠀⠀⠀⠀⠀⠀⠀⠀⠀⠀⠀⠀⢀⢕⢕⢕⢕⢸⣿⣿⣿⣿⣿⣿⣿⣿⣿⣿⣿⣿⣿⣿⣿⣿⣿⣿⣿⣿⣿⣿⣿⣿⣿⣿⣿⣿⣷⢕⢕⢕⢕⠀⠀⠀⠀⠀⠀⠀⠀⠀⠀⠀⠀⠀⠀⠀⠀⠀⠀⠀⠀⠀⠀⠀</a:t>
            </a:r>
            <a:br/>
            <a:r>
              <a:t>⠀⠀⠀⠀⠀⠀⠀⠀⠀⠀⠀⠀⠀⠀⠀⠀⠀⢄⢕⢕⢕⢕⢕⢕⢜⣿⣿⣿⣿⣿⣿⣿⣿⣿⣿⣿⣿⣿⣿⣿⣿⣿⣿⣿⣿⣿⣿⣿⣿⣿⣿⣿⣿⡏⢕⢕⢕⢕⠀⠀⠀⠀⠀⠀⠀⠀⠀⠀⠀⠀⠀⠀⠀⠀⠀⠀⠀⠀⠀⠀⠀</a:t>
            </a:r>
            <a:br/>
            <a:r>
              <a:t>⠀⠀⠀⠀⠀⠀⠀⠀⠀⠀⠀⠀⠀⠀⠀⢀⢔⢕⢕⢕⢕⢕⢕⢕⢕⣿⣿⣟⣟⣿⣟⣟⣻⣿⣿⣿⣿⣿⣿⣿⣿⣿⣿⣿⣿⣿⣿⣿⣿⣿⣿⣿⣿⡇⢕⢕⢕⢕⠀⠀⠀⠀⠀⠀⠀⠀⠀⠀⠀⠀⠀⠀⠀⠀⠀⠀⠀⠀⠀⠀⠀</a:t>
            </a:r>
            <a:br/>
            <a:r>
              <a:t>⠀⠀⠀⠀⠀⠀⠀⠀⠀⠀⠀⠀⠀⠀⢀⢕⢕⢕⢕⢕⢕⢕⢕⢕⢕⣿⣿⣿⣿⣿⣿⣿⣿⣿⣿⣿⣿⣿⣿⣿⣿⣿⣿⣿⣿⣿⣿⣿⣿⣾⣿⣿⣿⡧⢕⢕⢕⢕⢑⠐⠀⠀⠀⠀⠀⠀⠀⠀⠀⠀⠀⠀⠀⠀⠀⠀⠀⠀⠀⠀⠀</a:t>
            </a:r>
            <a:br/>
            <a:r>
              <a:t>⠀⠀⠀⠀⠀⠀⠀⠀⠀⠀⠀⠀⠀⠀⢕⢕⢕⢕⢕⢕⢕⢵⢱⢕⢕⣿⣿⢿⣿⣿⣿⣿⣿⣿⣿⡿⣿⣿⣿⣿⣿⣿⡟⣿⣿⣿⣿⣿⣿⣿⣿⣿⣿⡟⢕⢕⢕⢕⢕⢄⠀⠀⠀⠀⢀⢀⢀⢀⢀⠀⠀⠀⠀⠀⠀⠀⠀⠀⠀⠀⠀</a:t>
            </a:r>
            <a:br/>
            <a:r>
              <a:t>⠀⠀⠀⠀⠀⠀⠀⠀⠀⠀⠀⢀⠀⠔⢕⢕⢕⢕⢕⢕⢕⢕⣕⢕⢕⢹⣿⢸⣿⢻⣿⣿⡿⢿⣿⡇⢻⣿⢵⢿⢿⣿⢇⢻⣽⣿⡿⢻⢿⢿⢿⢇⢿⢇⢕⢕⢕⢕⢕⢕⢕⢕⢕⢔⢕⢕⢕⢕⢕⠀⠀⠀⠀⠀⠀⠀⠀⠀⠀⠀⠀</a:t>
            </a:r>
            <a:br/>
            <a:r>
              <a:t>⠀⠀⠀⠀⠀⠀⠀⠀⠀⠀⠀⣔⣀⣀⣕⣕⣕⣕⣕⣕⣕⣜⣽⣗⣕⣕⣕⣕⣕⣵⣵⣵⡇⢱⣧⣵⣵⣕⡜⢱⣵⣵⣵⣵⡕⢸⣵⣵⣵⣵⣵⣵⣵⣵⣵⣵⣵⣵⣵⣵⣵⣵⣵⣵⣵⣕⣕⣕⣕⠀⠀⠀⠀⠀⠀⠀⠀⠀⠀⠀⠀</a:t>
            </a:r>
            <a:br/>
            <a:r>
              <a:t>⠀⠀⠀⠀⠀⠀⠀⠀⠀⠀⠀⣹⣿⣿⣿⣿⣿⣿⣿⣿⣿⣿⣿⣿⣿⣿⣿⣿⣿⣿⣿⣿⡇⢸⣿⣿⣿⣿⣵⣾⣿⣿⣿⣿⡇⣿⣿⣿⣿⣿⣿⣿⣿⣿⣿⣿⣿⣿⣿⣿⣿⣿⣿⣿⣿⣿⣿⣿⣿⠀⠀⠀⠀⠀⠀⠀⠀⠀⠀⠀⠀</a:t>
            </a:r>
            <a:br/>
            <a:r>
              <a:t>⠀⠀⠀⠀⠀⠀⠀⠀⠀⠀⠀⢼⣿⣿⣿⣿⣿⣿⣿⣿⣿⣟⣿⣿⣿⣿⣿⣿⣿⣿⣿⣿⣿⣿⣿⣿⣿⣿⣿⣿⣿⣿⣿⣿⣿⣿⣿⣿⣿⣿⣿⣿⣿⣿⣿⣿⣧⡽⣿⣿⡿⢿⢿⣿⣿⣿⣿⣿⣿⠀⠀⠀⠀⠀⠀⠀⠀⠀⠀⠀⠀</a:t>
            </a:r>
            <a:br/>
            <a:r>
              <a:t>⠀⠀⠀⠀⠀⠀⠀⠀⠀⠀⠀⣷⣵⣵⣵⣿⣿⣿⣿⣿⣿⣿⣿⣿⣿⣿⣿⣿⣿⣿⣿⣿⣿⣿⣿⣿⣿⣿⣿⣿⣿⣿⣿⣿⣿⣿⣿⣿⣿⣿⣿⣿⣿⣿⣿⣿⣿⣿⣿⣿⣇⢕⢕⢕⢝⢟⢻⢿⢿⠀⠀⠀⠀⠀⠀⠀⠀⠀⠀⠀⠀</a:t>
            </a:r>
            <a:br/>
            <a:r>
              <a:t>⠀⠀⠀⠀⠀⠀⠀⠀⠀⠀⠀⣽⣿⣿⣿⣿⣿⣿⣿⣿⣿⣟⣟⣻⣽⣿⣿⣿⣿⣿⣿⣿⣿⣿⣿⣿⣿⣿⣿⣿⣿⣿⣿⣿⣿⣿⣾⣿⣿⣿⣿⣿⣿⣷⣷⣷⣿⣿⣿⣿⣿⣵⣵⣵⡱⢵⡕⢕⢕⠀⠀⠀⠀⠀⠀⠀⠀⠀⠀⠀⠀</a:t>
            </a:r>
            <a:br/>
            <a:r>
              <a:t>⠀⠀⠀⠀⠀⠀⠀⠀⠀⠀⠀⣿⣿⣿⣿⣿⣿⣿⡯⣿⣿⣿⣿⣿⣿⣿⣿⣿⣿⣿⣿⣿⣿⣿⣿⣿⣿⣿⣿⣿⣿⣿⣿⣿⣿⣿⣿⣹⣿⣿⣿⣿⣿⣿⣿⣿⣿⣿⣿⣿⣿⣿⣷⣗⣼⣕⣕⣕⢕⠀⠀⠀⠀⠀⠀⠀⠀⠀⠀⠀⠀</a:t>
            </a:r>
            <a:br/>
            <a:r>
              <a:t>⠀⠀⠀⠀⠀⠀⠀⠀⠀⠀⠀⣿⣿⣿⣿⣿⣾⣷⣷⣿⣿⣿⢸⣷⣷⣿⣿⣿⣿⣾⣿⣿⣿⣿⣿⣿⣿⣿⣿⣿⣿⣿⣿⡟⣟⣿⣿⣿⣿⣿⣿⣿⣿⣿⣿⣿⣿⣿⣿⣿⣿⣿⣿⡿⣝⢕⢕⢕⢕⠀⠀⠀⠀⠀⠀⠀⠀⠀⠀⠀⠀</a:t>
            </a:r>
            <a:br/>
            <a:r>
              <a:t>⠀⠀⠀⠀⠀⠀⠀⠀⠀⠀⠀⣿⣿⣿⣿⣿⣿⣿⣿⣿⣿⣿⢟⣝⣟⣿⣼⣿⣿⣿⣿⣿⣿⣿⣿⣿⣿⣿⣿⣿⣿⣿⣷⣷⣷⢫⢷⡿⣿⣿⣿⣿⣿⣿⣿⣿⣿⣿⣿⣿⣿⣿⣿⣿⣷⡕⢕⢕⢕⠀⠀⠀⠀⠀⠀⠀⠀⠀⠀⠀⠀</a:t>
            </a:r>
            <a:br/>
            <a:r>
              <a:t>⠀⠀⠀⠀⠀⠀⠀⠀⠀⠀⠀⣿⣿⣿⣿⣿⣿⣿⣿⣿⣿⣿⣷⣿⣿⣿⣿⣿⣿⣿⣿⣿⣿⣿⣿⣿⣿⣿⣿⣿⣿⣿⣿⣏⡏⣝⢷⣷⣿⣿⣿⣿⣿⣿⣿⣿⣿⣿⣿⣿⣿⣿⣿⣿⣿⣿⣯⣽⡇⠀⠀⠀⠀⠀⠀⠀⠀⠀⠀⠀⠀</a:t>
            </a:r>
            <a:br/>
            <a:r>
              <a:t>⠀⠀⠀⠀⠀⠀⠀⠀⠀⠀⠀⣿⣿⣿⣿⢹⢻⣿⡟⣯⣿⣿⣿⣿⣿⣿⣿⣿⣿⣿⣿⣿⣿⣿⣿⣿⣿⣿⣿⣿⣿⢏⢿⣿⣻⡿⢸⣿⣿⣿⣿⣿⣿⣿⣿⣿⣿⣿⣿⣿⣿⣿⣿⣿⣿⣿⣿⣿⣷⠀⠀⠀⠀⠀⠀⠀⠀⠀⠀⠀⠀</a:t>
            </a:r>
            <a:br/>
            <a:r>
              <a:t>⠀⠀⠀⠀⠀⠀⠀⠀⠀⠀⠀⢱⡕⢏⣵⣵⣼⣿⣷⣿⣿⣿⣿⣿⣿⣿⣿⣿⣿⣿⣿⣿⣿⣿⣿⣿⣿⣿⣿⣿⣿⢜⣷⢷⡇⣿⣼⣿⣿⣿⣿⣿⣿⣿⣿⣿⣿⣿⣿⣿⣿⣿⣿⣿⣿⣿⣿⣿⣿⠀⠀⠀⠀⠀⠀⠀⠀⠀⠀⠀⠀</a:t>
            </a:r>
            <a:br/>
            <a:r>
              <a:t>⠀⠀⠀⠀⠀⠀⠀⠀⠀⠀⠀⢝⢟⢸⣿⣾⣿⣿⣿⣿⣿⣿⣿⣿⣿⣿⣿⣿⣿⣿⣿⣿⣿⣿⣿⣿⣿⣿⣿⣿⣿⣿⣿⣿⣿⣿⣿⣿⣿⣿⣿⣿⣿⣿⣿⣿⣿⣿⣿⣿⣿⣿⣿⣿⣿⣿⣿⣿⣿⠀⠀⠀⠀⠀⠀⠀⠀⠀⠀⠀⠀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⠀⠀⠀⠀⠀⠀⠀⠀⠀⠀⠀⢕⣵⣼⣿⣿⣿⣿⣿⣿⣿⣿⣿⣿⣿⣿⣿⣿⣿⣿⣿⣿⣿⣿⣿⣿⣸⣿⣿⣿⣝⣿⣿⣿⣿⣿⣿⣿⣿⣿⣿⣿⣿⣿⣿⣿⣿⣿⣿⣿⣿⣿⣿⣿⣿⣿⣿⣿⣿⠀⠀⠀⠀⠀⠀⠀⠀⠀⠀⠀⠀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⠀⠀⠀⠀⠀⠀⠀⠀⠀⠀⠀⠛⠛⠛⠛⠛⠛⠛⠛⠛⠛⠛⠛⠛⠛⠛⠛⠛⠛⠛⠛⠛⠛⠛⠛⠛⠑⠙⠛⠛⠓⠛⠛⠛⠛⠛⠛⠛⠛⠛⠛⠛⠛⠛⠛⠛⠛⠛⠛⠛⠛⠛⠛⠛⠛⠛⠛⠛⠛⠀⠀⠀⠀⠀⠀⠀⠀⠀⠀⠀⠀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⠀⠀⠀⠀⠀⠀⠀⠀⠀⠀⠀⠀⠀⠀⠀⠀⠀⠀⠀⠀⠀⠀⢕⢕⢕⢕⣼⣿⣿⣿⣿⣿⣿⣿⣿⣿⣿⣿⣿⣿⣿⣿⣿⣿⣿⣿⣿⣿⣿⣿⣿⣧⢕⢕⢕⢕⢕⢀⠀⠀⠀⠀⠀⠀⠀⠀⠀⠀⠀⠀⠀⠀⠀⠀⠀⠀⠀⠀⠀⠀⠀</a:t>
            </a:r>
            <a:br/>
            <a:r>
              <a:t>⠀⠀⠀⠀⠀⠀⠀⠀⠀⠀⠀⠀⠀⠀⠀⠀⠀⠀⠀⠀⢔⢕⢕⢕⢕⢱⣿⣿⣿⣿⣿⣿⣿⣿⣿⣿⣿⣿⣿⣿⣿⣿⣿⣿⣿⣿⣿⣿⣿⣿⣿⣿⣇⢕⢕⢕⢕⢕⠀⠀⠀⠀⠀⠀⠀⠀⠀⠀⠀⠀⠀⠀⠀⠀⠀⠀⠀⠀⠀⠀⠀</a:t>
            </a:r>
            <a:br/>
            <a:r>
              <a:t>⠀⠀⠀⠀⠀⠀⠀⠀⠀⠀⠀⠀⠀⠀⠀⠀⠀⠀⠀⠀⢔⢕⢕⢕⢕⣿⣿⣿⣿⣿⣿⣿⣿⣿⣿⣿⣿⣿⣿⣿⣿⣿⣿⣿⣿⣿⣿⣿⣿⣿⣿⣿⣿⡕⢕⢕⢕⢕⠀⠀⠀⠀⠀⠀⠀⠀⠀⠀⠀⠀⠀⠀⠀⠀⠀⠀⠀⠀⠀⠀⠀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⠀⠀⠀⠀⠀⠀⠀⠀⠀⠀⠀⠀⠀⠀⠀⠀⠀⠀⠀⢀⢕⢕⢕⢕⢸⣿⣿⣿⣿⣿⣿⣿⣿⣿⣿⣿⣿⣿⣿⣿⣿⣿⣿⣿⣿⣿⣿⣿⣿⣿⣿⣿⣿⣇⢕⢕⢕⢕⠀⠀⠀⠀⠀⠀⠀⠀⠀⠀⠀⠀⠀⠀⠀⠀⠀⠀⠀⠀⠀⠀⠀</a:t>
            </a:r>
            <a:br/>
            <a:r>
              <a:t>⠀⠀⠀⠀⠀⠀⠀⠀⠀⠀⠀⠀⠀⠀⠀⠀⠀⢄⢕⢕⢕⢕⢕⢕⢜⣿⣿⣿⣿⣿⣿⣿⣿⣿⣿⣿⣿⣿⣿⣿⣿⣿⣿⣿⣿⣿⣿⣿⣿⣿⣿⣿⣿⡕⢕⢕⢕⢕⠀⠀⠀⠀⠀⠀⠀⠀⠀⠀⠀⠀⠀⠀⠀⠀⠀⠀⠀⠀⠀⠀⠀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⠀⠀⠀⠀⠀⠀⠀⠀⠀⠀⠀⠀⠀⠀⠀⠀⢔⢕⢕⢕⢕⢕⢕⢕⢜⣿⣿⣟⣟⣿⣟⣟⣻⣿⣿⣿⣿⣿⣿⣿⣿⣿⣿⣿⣿⣿⣿⣿⣿⣿⣿⣿⣿⣇⢕⢕⢕⢕⠀⠀⠀⠀⠀⠀⠀⠀⠀⠀⠀⠀⠀⠀⠀⠀⠀⠀⠀⠀⠀⠀⠀</a:t>
            </a:r>
            <a:br/>
            <a:r>
              <a:t>⠀⠀⠀⠀⠀⠀⠀⠀⠀⠀⠀⠀⠀⠀⢄⢕⢕⢕⢕⢕⢕⢕⢸⢕⢕⣿⣿⣿⣿⣿⣿⣿⣿⣿⣿⣿⣿⣿⣿⣿⣿⣿⣿⣿⣿⣿⣿⣿⣿⣾⣿⣿⣿⡧⢕⢕⢕⢕⠀⠀⠀⠀⠀⠀⠀⠀⠀⠀⠀⠀⠀⠀⠀⠀⠀⠀⠀⠀⠀⠀⠀</a:t>
            </a:r>
            <a:br/>
            <a:r>
              <a:t>⠀⠀⠀⠀⠀⠀⠀⠀⠀⠀⠀⠀⠀⢀⢕⢕⢕⢕⢕⢕⢕⡇⢸⢕⢕⣿⣿⣿⣿⣿⣿⣿⣿⣿⣿⣿⣿⣿⣿⣿⣿⣿⡿⣿⣿⣿⣿⣿⣿⢻⣿⣿⣿⡇⢕⢕⢕⢕⢔⢔⠀⠀⠀⠀⠀⢀⢀⢀⢀⠀⠀⠀⠀⠀⠀⠀⠀⠀⠀⠀⠀</a:t>
            </a:r>
            <a:br/>
            <a:r>
              <a:t>⠀⠀⠀⠀⠀⠀⠀⠀⠀⠀⠀⢀⠀⠕⢕⢕⢕⢕⢕⢕⢕⢕⣜⢕⢕⣿⣿⢸⣿⣻⣿⣻⡿⢿⣿⡇⣿⣿⢽⢿⢻⣿⢇⢿⣿⣿⡿⢹⢿⢸⢿⢟⢯⢇⢕⢕⢕⢕⢕⢕⢕⢔⢕⢕⢕⢕⢕⢕⢕⠀⠀⠀⠀⠀⠀⠀⠀⠀⠀⠀⠀</a:t>
            </a:r>
            <a:br/>
            <a:r>
              <a:t>⠀⠀⠀⠀⠀⠀⠀⠀⠀⠀⠀⣁⣀⣀⣔⣕⣕⣕⣕⣕⣕⣜⣕⣗⣕⣕⣕⣕⣕⣕⣱⣵⡇⢸⣵⣵⣵⣕⢜⢵⣵⣵⣵⣵⡕⢹⣵⣵⣵⣵⣵⣵⣵⣵⣵⣵⣵⣵⣵⣵⣵⣵⣵⣵⣵⣕⣕⣕⣕⠀⠀⠀⠀⠀⠀⠀⠀⠀⠀⠀⠀</a:t>
            </a:r>
            <a:br/>
            <a:r>
              <a:t>⠀⠀⠀⠀⠀⠀⠀⠀⠀⠀⠀⣽⣿⣿⣿⣿⣿⣿⣿⣿⣿⣿⣿⣿⣿⣿⣿⣿⣿⣿⣿⣿⡇⢸⣿⣿⣿⣿⣼⣾⣿⣿⣿⣿⡕⣿⣿⣿⣿⣿⣿⣿⣿⣿⣿⣿⣿⣿⣿⣿⣿⣿⣿⣿⣿⣿⣿⣿⣿⠀⠀⠀⠀⠀⠀⠀⠀⠀⠀⠀⠀</a:t>
            </a:r>
            <a:br/>
            <a:r>
              <a:t>⠀⠀⠀⠀⠀⠀⠀⠀⠀⠀⠀⢼⣿⣿⣿⣿⣿⣿⣿⣿⣿⣻⣿⣿⣿⣿⣿⣿⣿⣿⣿⣿⣿⣿⣿⣿⣿⣿⣿⣿⣿⣿⣿⣿⣿⣿⣿⣿⣿⣿⣷⣿⣿⣿⣿⣿⣵⡽⣿⣿⡿⢿⢿⣿⣿⣿⣿⣿⣿⠀⠀⠀⠀⠀⠀⠀⠀⠀⠀⠀⠀</a:t>
            </a:r>
            <a:br/>
            <a:r>
              <a:t>⠀⠀⠀⠀⠀⠀⠀⠀⠀⠀⠀⣷⣵⣵⣼⣿⣿⣿⣿⣿⣿⣿⣿⣿⣿⣿⣿⣿⣿⣿⣿⣿⣿⣿⣿⣿⣿⣿⣿⣿⣿⣿⣿⣿⣿⣿⣿⣿⣿⣿⣿⣿⣿⣿⣿⣿⣿⣿⣿⣿⣇⢕⢕⢕⢝⢟⢿⢿⢿⠀⠀⠀⠀⠀⠀⠀⠀⠀⠀⠀⠀</a:t>
            </a:r>
            <a:br/>
            <a:r>
              <a:t>⠀⠀⠀⠀⠀⠀⠀⠀⠀⠀⠀⣻⣿⣿⣿⡿⣿⣿⡿⣿⣿⣿⣟⣻⣽⣿⣿⣿⣿⣿⣿⣿⣿⣿⣿⣿⣿⣿⣿⣿⣿⣿⣿⣿⣿⣿⣿⣿⣿⣿⣿⣿⣷⣷⣷⣷⣿⣿⣿⣿⣿⣵⣵⣵⡱⢵⢕⢕⢕⠀⠀⠀⠀⠀⠀⠀⠀⠀⠀⠀⠀</a:t>
            </a:r>
            <a:br/>
            <a:r>
              <a:t>⠀⠀⠀⠀⠀⠀⠀⠀⠀⠀⠀⣿⣿⣿⣿⣿⣿⣿⡝⣿⣿⣿⣿⣿⣿⣿⣿⣿⣿⣿⣿⣿⣿⣿⣿⣿⣿⣿⣿⣿⣿⣿⣿⣿⣿⣿⣿⣿⣽⣟⣿⣿⣿⣿⣿⣿⣿⣿⣿⣿⣿⣿⣷⣇⣼⣕⣕⣵⢕⠀⠀⠀⠀⠀⠀⠀⠀⠀⠀⠀⠀</a:t>
            </a:r>
            <a:br/>
            <a:r>
              <a:t>⠀⠀⠀⠀⠀⠀⠀⠀⠀⠀⠀⣿⣿⣿⣿⣿⣿⣷⣧⣿⣿⣿⢝⣷⣷⣿⣿⣿⣿⣾⣿⣿⣿⣿⣿⣿⣿⣿⣿⣿⣿⣿⣿⡏⣻⣿⣿⣿⣿⣟⣿⣿⣿⣿⣿⣿⣿⣿⣿⣿⣿⣿⣿⡿⣝⢕⢕⢕⢕⠀⠀⠀⠀⠀⠀⠀⠀⠀⠀⠀⠀</a:t>
            </a:r>
            <a:br/>
            <a:r>
              <a:t>⠀⠀⠀⠀⠀⠀⠀⠀⠀⠀⠀⣿⣿⣿⣿⣿⣿⣿⣿⣿⣿⣟⢟⣝⣿⣿⣼⣿⣿⣿⣿⣿⣿⣿⣿⣿⣿⣿⣿⣿⣿⣿⣷⣷⣷⣻⣷⡽⣿⣿⣿⣿⣿⣿⣿⣿⣿⣿⣿⣿⣿⣿⣿⣿⣷⣕⢕⢕⢕⠀⠀⠀⠀⠀⠀⠀⠀⠀⠀⠀⠀</a:t>
            </a:r>
            <a:br/>
            <a:r>
              <a:t>⠀⠀⠀⠀⠀⠀⠀⠀⠀⠀⠀⣿⣿⣿⣿⣿⣟⣻⣿⣿⣿⣿⣿⣿⣿⣿⣿⣿⣿⣿⣿⣿⣿⣿⣿⣿⣿⣿⣿⣿⣿⣿⣿⣟⡏⣻⢷⣷⣿⣿⣿⣿⣿⣿⣿⣿⣿⣿⣿⣿⣿⣿⣿⣿⣿⣿⣷⣧⡇⠀⠀⠀⠀⠀⠀⠀⠀⠀⠀⠀⠀</a:t>
            </a:r>
            <a:br/>
            <a:r>
              <a:t>⠀⠀⠀⠀⠀⠀⠀⠀⠀⠀⠀⣿⣿⣿⣿⢹⢻⣿⡟⣯⣿⣿⣿⣿⣿⣿⣿⣿⣿⣿⣿⣿⣿⣿⣿⣿⣿⣿⣿⣿⣿⢏⢿⣿⣺⡿⢸⣿⣿⣿⣿⣿⣿⣿⣿⣿⣿⣿⣿⣿⣿⣿⣿⣿⣿⣿⣿⣷⣷⠀⠀⠀⠀⠀⠀⠀⠀⠀⠀⠀⠀</a:t>
            </a:r>
            <a:br/>
            <a:r>
              <a:t>⠀⠀⠀⠀⠀⠀⠀⠀⠀⠀⠀⢵⢕⢏⣵⣵⣾⣿⣷⣿⣿⣿⣿⣿⣿⣿⣿⣿⣿⣿⣿⣿⣿⣿⣿⣿⣿⣿⣿⣿⣿⢜⡷⢷⡷⣿⣸⣿⣿⣿⣿⣿⣿⣿⣿⣿⣿⣿⣿⣿⣿⣿⣿⣿⣿⣿⣿⣿⣿⠀⠀⠀⠀⠀⠀⠀⠀⠀⠀⠀⠀</a:t>
            </a:r>
            <a:br/>
            <a:r>
              <a:t>⠀⠀⠀⠀⠀⠀⠀⠀⠀⠀⠀⢝⢏⢺⣿⣿⣿⣿⣿⣿⣿⣿⣿⣿⣿⣿⣿⣿⣿⣿⣿⣿⣿⣿⣿⣿⣿⣿⣿⣿⣿⣾⣿⣿⣿⣿⣿⣿⣿⣿⣿⣿⣿⣿⣿⣿⣿⣿⣿⣿⣿⣿⣿⣿⣿⣿⣿⣿⣿⠀⠀⠀⠀⠀⠀⠀⠀⠀⠀⠀⠀</a:t>
            </a:r>
            <a:br/>
            <a:r>
              <a:t>⠀⠀⠀⠀⠀⠀⠀⠀⠀⠀⠀⢕⣵⣼⣿⣿⣿⣿⣿⣿⣿⣿⣿⣿⣿⣿⣿⣿⣿⣿⣿⣿⣿⣿⣿⣿⢼⣿⣿⣿⣝⣿⣿⣿⣿⣿⣿⣿⣿⣿⣿⣿⣿⣿⣿⣿⣿⣿⣿⣿⣿⣿⣿⣿⣿⣿⣿⣿⣿⠀⠀⠀⠀⠀⠀⠀⠀⠀⠀⠀⠀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⠀⠀⠀⠀⠀⠀⠀⠀⠀⠀⠀⠛⠛⠛⠛⠛⠛⠛⠛⠛⠛⠛⠛⠛⠛⠛⠛⠛⠛⠛⠛⠛⠛⠛⠛⠋⠑⠙⠛⠛⠓⠛⠛⠛⠛⠛⠛⠛⠛⠛⠛⠛⠛⠛⠛⠛⠛⠛⠛⠛⠛⠛⠛⠛⠛⠛⠛⠛⠛⠀⠀⠀⠀⠀⠀⠀⠀⠀⠀⠀⠀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⠀⠀⠀⠀⠀⠀⠀⠀⠀⠀⠀⠀⠀⠀⠀⠀⠀⠀⠀⠀⠀⠀⢔⢕⢕⢕⣼⣿⣿⣿⣿⣿⣿⣿⣿⣿⣿⣿⣿⣿⣿⣿⣿⣿⣿⣿⣿⣿⣿⣿⣿⣧⢕⢕⢕⢕⢕⢀⠀⠀⠀⠀⠀⠀⠀⠀⠀⠀⠀⠀⠀⠀⠀⠀⠀⠀⠀⠀⠀⠀⠀</a:t>
            </a:r>
            <a:br/>
            <a:r>
              <a:t>⠀⠀⠀⠀⠀⠀⠀⠀⠀⠀⠀⠀⠀⠀⠀⠀⠀⠀⠀⠀⢄⢕⢕⢕⢕⣱⣿⣿⣿⣿⣿⣿⣿⣿⣿⣿⣿⣿⣿⣿⣿⣿⣿⣿⣿⣿⣿⣿⣿⣿⣿⣿⣕⢕⢕⢕⢕⢅⠀⠀⠀⠀⠀⠀⠀⠀⠀⠀⠀⠀⠀⠀⠀⠀⠀⠀⠀⠀⠀⠀⠀</a:t>
            </a:r>
            <a:br/>
            <a:r>
              <a:t>⠀⠀⠀⠀⠀⠀⠀⠀⠀⠀⠀⠀⠀⠀⠀⠀⠀⠀⠀⠀⢔⢕⢕⢕⢕⣿⣿⣿⣿⣿⣿⣿⣿⣿⣿⣿⣿⣿⣿⣿⣿⣿⣿⣿⣿⣿⣿⣿⣿⣿⣿⣿⣿⡕⢕⢕⢕⢕⠀⠀⠀⠀⠀⠀⠀⠀⠀⠀⠀⠀⠀⠀⠀⠀⠀⠀⠀⠀⠀⠀⠀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⠀⠀⠀⠀⠀⠀⠀⠀⠀⠀⠀⠀⠀⠀⠀⠀⠀⠀⠀⢀⢕⢕⢕⢕⢸⣿⣿⣿⣿⣿⣿⣿⣿⣿⣿⣿⣿⣿⣿⣿⣿⣿⣿⣿⣿⣿⣿⣿⣿⣿⣿⣿⣿⡇⢕⢕⢕⢕⠀⠀⠀⠀⠀⠀⠀⠀⠀⠀⠀⠀⠀⠀⠀⠀⠀⠀⠀⠀⠀⠀⠀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⠀⠀⠀⠀⠀⠀⠀⠀⠀⠀⠀⠀⠀⠀⠀⠀⠀⢄⢕⢕⢕⢕⢕⢕⢜⣿⣿⣿⣿⣿⣿⣿⣿⣿⣿⣽⣿⣿⣿⣿⣿⣿⣽⣿⣿⣿⣿⣿⣿⣿⣿⣿⣿⡕⢕⢕⢕⢕⠀⠀⠀⠀⠀⠀⠀⠀⠀⠀⠀⠀⠀⠀⠀⠀⠀⠀⠀⠀⠀⠀⠀</a:t>
            </a:r>
            <a:br/>
            <a:r>
              <a:t>⠀⠀⠀⠀⠀⠀⠀⠀⠀⠀⠀⠀⠀⠀⠀⢀⢕⢕⢕⢕⢕⢕⢕⢕⢸⣿⣿⣟⣟⣿⣻⣟⢟⣿⣿⣿⣿⣿⣿⣿⣿⣿⣿⣿⣿⣿⣿⣿⣿⣿⣿⣿⣿⡇⢕⢕⢕⢕⠀⠀⠀⠀⠀⠀⠀⠀⠀⠀⠀⠀⠀⠀⠀⠀⠀⠀⠀⠀⠀⠀⠀</a:t>
            </a:r>
            <a:br/>
            <a:r>
              <a:t>⠀⠀⠀⠀⠀⠀⠀⠀⠀⠀⠀⠀⠀⠀⢀⢕⢕⢕⢕⢕⢕⢕⢱⢕⢸⣿⣿⣿⣯⣿⣿⣿⣿⣿⣿⣿⣿⣿⣿⣿⣿⣿⣿⣿⣿⣿⣿⣿⣿⣿⣿⣿⣿⣇⢕⢕⢕⢕⠀⠀⠀⠀⠀⠀⠀⠀⠀⠀⠀⠀⠀⠀⠀⠀⠀⠀⠀⠀⠀⠀⠀</a:t>
            </a:r>
            <a:br/>
            <a:r>
              <a:t>⠀⠀⠀⠀⠀⠀⠀⠀⠀⠀⠀⠀⠀⠀⢕⢕⢕⢕⢕⢕⢕⡇⢸⢕⢕⣿⣿⣿⣿⣿⣿⣿⣿⣿⣿⣿⣿⣿⣿⣿⣿⣿⢟⣿⣿⣿⣿⣿⣿⢻⣿⣿⣿⡇⢕⢕⢕⢕⢔⢔⠀⠀⠀⠀⠀⢀⢀⢀⢀⠀⠀⠀⠀⠀⠀⠀⠀⠀⠀⠀⠀</a:t>
            </a:r>
            <a:br/>
            <a:r>
              <a:t>⠀⠀⠀⠀⠀⠀⠀⠀⠀⠀⠀⠀⠀⠀⢕⢕⢕⢕⢕⢕⢕⢕⣕⢕⢕⣿⣿⣹⣿⣻⣿⣿⡿⣿⣿⡇⣿⡿⣽⢿⢻⣿⢇⢿⣿⣿⡿⢿⢿⢸⢿⢹⢿⢇⢕⢕⢕⢕⢕⢕⢕⢔⢕⢕⢕⢕⢕⢕⢕⠀⠀⠀⠀⠀⠀⠀⠀⠀⠀⠀⠀</a:t>
            </a:r>
            <a:br/>
            <a:r>
              <a:t>⠀⠀⠀⠀⠀⠀⠀⠀⠀⠀⠀⣁⣀⣀⣀⣕⣕⣕⣕⣕⣕⣜⣱⣗⣕⣕⣕⣕⣕⣕⣱⣵⣵⣱⣵⣵⣵⣵⢜⢵⣵⣵⣵⣵⢕⢹⣵⣵⣵⣵⣵⣵⣵⣵⣵⣵⣵⣵⣵⣵⣵⣵⣵⣵⣕⣕⣕⣕⣕⠀⠀⠀⠀⠀⠀⠀⠀⠀⠀⠀⠀</a:t>
            </a:r>
            <a:br/>
            <a:r>
              <a:t>⠀⠀⠀⠀⠀⠀⠀⠀⠀⠀⠀⣽⣿⣿⣿⣿⣿⣿⣿⣿⣿⣿⣿⣿⣿⣿⣿⣿⣿⣿⣿⣿⡧⢸⣿⣿⣿⣿⣼⣼⣿⣿⣿⣿⢕⣾⣿⣿⣿⣿⣿⣿⣿⣿⣿⣿⣿⣿⣿⣿⣿⣿⣿⣿⣿⣿⣿⣿⣿⠀⠀⠀⠀⠀⠀⠀⠀⠀⠀⠀⠀</a:t>
            </a:r>
            <a:br/>
            <a:r>
              <a:t>⠀⠀⠀⠀⠀⠀⠀⠀⠀⠀⠀⣼⣿⣿⣿⣿⣿⣿⣿⣿⣿⣻⣿⣿⣿⣿⣿⣿⣿⣿⣿⣿⣷⣿⣿⣿⣿⣿⣿⣿⣿⣿⣿⣿⣿⣿⣿⣿⣿⣿⣿⣿⣿⣿⣿⣿⣵⡽⣿⣿⡿⢿⢿⣿⣿⣿⣿⣿⣿⠀⠀⠀⠀⠀⠀⠀⠀⠀⠀⠀⠀</a:t>
            </a:r>
            <a:br/>
            <a:r>
              <a:t>⠀⠀⠀⠀⠀⠀⠀⠀⠀⠀⠀⣷⣵⣵⣼⣿⣿⣿⣿⣿⣿⡿⣿⣿⣿⣿⣿⣿⣿⣿⣿⣿⣿⣿⣿⣿⣿⣿⣿⣿⣿⣿⣿⣿⣿⣿⣿⣿⣿⣿⣿⣿⣿⣿⣿⣿⣿⣿⣿⣿⣇⢕⢕⢕⢝⢟⢻⢿⣿⠀⠀⠀⠀⠀⠀⠀⠀⠀⠀⠀⠀</a:t>
            </a:r>
            <a:br/>
            <a:r>
              <a:t>⠀⠀⠀⠀⠀⠀⠀⠀⠀⠀⠀⣻⣿⣿⣿⡿⣿⣿⡟⣿⣿⣿⣟⣻⣽⣿⣿⣿⣿⣿⣿⣿⣿⣿⣿⣿⣿⣿⣿⣿⣿⣿⣿⣿⣿⣿⣿⣿⣿⣿⣿⣿⣿⣾⣷⣷⣿⣿⣿⣿⣿⣵⣵⣵⢵⢕⢕⢕⢕⠀⠀⠀⠀⠀⠀⠀⠀⠀⠀⠀⠀</a:t>
            </a:r>
            <a:br/>
            <a:r>
              <a:t>⠀⠀⠀⠀⠀⠀⠀⠀⠀⠀⠀⣿⣿⣿⣿⣿⣿⣿⢽⣿⣿⣿⣿⣿⣿⣿⣿⣿⣿⣿⣿⣿⣿⣿⣿⣿⣿⣿⣿⣿⣿⣿⣿⣿⣿⣿⣿⣿⣼⣟⣿⣿⣿⣿⣿⣿⣿⣿⣿⣿⣿⣷⣷⣷⣼⢕⣜⢱⢕⠀⠀⠀⠀⠀⠀⠀⠀⠀⠀⠀⠀</a:t>
            </a:r>
            <a:br/>
            <a:r>
              <a:t>⠀⠀⠀⠀⠀⠀⠀⠀⠀⠀⠀⣿⣿⣿⣿⣿⣿⣿⣮⣿⣿⣿⢽⡧⣽⣿⣿⣿⣿⣾⣿⣿⣿⣿⣿⣿⣿⣿⣿⣿⣿⣿⣿⣟⣻⣿⣿⣿⣿⣟⣿⣿⣿⣿⣿⣿⣿⣿⣿⣿⣿⣿⣿⢿⣇⢜⢕⢕⢕⠀⠀⠀⠀⠀⠀⠀⠀⠀⠀⠀⠀</a:t>
            </a:r>
            <a:br/>
            <a:r>
              <a:t>⠀⠀⠀⠀⠀⠀⠀⠀⠀⠀⠀⣿⣿⣿⣿⣿⣿⣿⣿⣿⣿⡿⡫⣝⣿⣿⣼⣿⣿⣿⣿⣿⣿⣿⣿⣿⣿⣿⣿⣿⣿⣿⣷⣷⣷⢹⡷⡿⣿⣿⣿⣿⣿⣿⣿⣿⣿⣿⣿⣿⣿⣿⣿⣿⣷⣕⢕⢕⢕⠀⠀⠀⠀⠀⠀⠀⠀⠀⠀⠀⠀</a:t>
            </a:r>
            <a:br/>
            <a:r>
              <a:t>⠀⠀⠀⠀⠀⠀⠀⠀⠀⠀⠀⣿⣿⣿⣿⣿⣟⣻⣿⣿⣿⣿⣿⣿⣿⣿⣿⣿⣿⣿⣿⣿⣿⣿⣿⣿⣿⣿⣿⣿⣿⣿⣿⣟⢏⣻⢻⣿⣿⣿⣿⣿⣿⣿⣿⣿⣿⣿⣿⣿⣿⣿⣿⣿⣿⣿⣿⣵⡇⠀⠀⠀⠀⠀⠀⠀⠀⠀⠀⠀⠀</a:t>
            </a:r>
            <a:br/>
            <a:r>
              <a:t>⠀⠀⠀⠀⠀⠀⠀⠀⠀⠀⠀⣿⣿⣿⣿⢹⢻⣿⡟⣯⣿⣿⣿⣿⣿⣿⣿⣿⣿⣿⣿⣿⣿⣿⣿⣿⣿⣿⣿⣿⣿⢹⢿⣿⣺⡿⢸⣿⣿⣿⣿⣿⣿⣿⣿⣿⣿⣿⣿⣿⣿⣿⣿⣿⣿⣿⣿⣷⣷⠀⠀⠀⠀⠀⠀⠀⠀⠀⠀⠀⠀</a:t>
            </a:r>
            <a:br/>
            <a:r>
              <a:t>⠀⠀⠀⠀⠀⠀⠀⠀⠀⠀⠀⢕⢕⢏⣵⣵⣷⣿⣷⣿⣿⣿⣿⣿⣿⣿⣿⣿⣿⣿⣿⣿⣿⣿⣿⣿⣿⣿⣿⣿⣿⢸⣷⢷⢷⣿⣸⣿⣿⣿⣿⣿⣿⣿⣿⣿⣿⣿⣿⣿⣿⣿⣿⣿⣿⣿⣿⣿⣿⠀⠀⠀⠀⠀⠀⠀⠀⠀⠀⠀⠀</a:t>
            </a:r>
            <a:br/>
            <a:r>
              <a:t>⠀⠀⠀⠀⠀⠀⠀⠀⠀⠀⠀⢟⢏⣻⣿⣿⣿⣿⣿⣿⣿⣿⣿⣿⣿⣿⣿⣿⣿⣿⣿⣿⣿⣿⣿⣿⣿⣿⣿⣿⣿⣾⣿⣿⣿⣿⣿⣿⣿⣿⣿⣿⣿⣿⣿⣿⣿⣿⣿⣿⣿⣿⣿⣿⣿⣿⣿⣿⣿⠀⠀⠀⠀⠀⠀⠀⠀⠀⠀⠀⠀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⠀⠀⠀⠀⠀⠀⠀⠀⠀⠀⠀⢕⣵⣿⣿⣿⣿⣿⣿⣿⣿⣿⣿⣿⣿⣿⣿⣿⣿⣿⣿⣿⣿⣿⣿⣿⢼⣿⣿⣿⢝⣿⣿⣿⣿⣿⣿⣿⣿⣿⣿⣿⣿⣿⣿⣿⣿⣿⣿⣿⣿⣿⣿⣿⣿⣿⣿⣿⣿⠀⠀⠀⠀⠀⠀⠀⠀⠀⠀⠀⠀</a:t>
            </a:r>
            <a:br/>
            <a:r>
              <a:t>⠀⠀⠀⠀⠀⠀⠀⠀⠀⠀⠀⠚⠛⠛⠛⠛⠛⠛⠛⠛⠛⠛⠛⠛⠛⠛⠛⠛⠛⠛⠛⠛⠛⠛⠛⠋⠑⠘⠛⠛⠚⠛⠛⠛⠛⠛⠛⠛⠛⠛⠛⠛⠛⠛⠛⠛⠛⠛⠛⠛⠛⠛⠛⠛⠛⠛⠛⠛⠛⠀⠀⠀⠀⠀⠀⠀⠀⠀⠀⠀⠀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⠀⠀⠀⠀⠀⠀⠀⠀⠀⠀⠀⠀⠀⠀⠀⠀⠀⠀⠀⠀⠀⢀⢕⢕⢕⢕⣾⣿⣿⣿⣿⣿⣿⣿⣿⣿⣿⣿⣿⣿⣿⣿⣿⣿⣿⣿⣿⣿⣿⣿⣿⣧⢕⢕⢕⢕⢕⠀⠀⠀⠀⠀⠀⠀⠀⠀⠀⠀⠀⠀⠀⠀⠀⠀⠀⠀⠀⠀⠀⠀⠀</a:t>
            </a:r>
            <a:br/>
            <a:r>
              <a:t>⠀⠀⠀⠀⠀⠀⠀⠀⠀⠀⠀⠀⠀⠀⠀⠀⠀⠀⠀⠀⢔⢕⢕⢕⢕⣵⣿⣿⣿⣿⣿⣿⣿⣿⣿⣿⣿⣿⣿⣿⣿⣿⣿⣿⣿⣿⣿⣿⣿⣿⣿⣿⡕⢕⢕⢕⢕⢄⠀⠀⠀⠀⠀⠀⠀⠀⠀⠀⠀⠀⠀⠀⠀⠀⠀⠀⠀⠀⠀⠀⠀</a:t>
            </a:r>
            <a:br/>
            <a:r>
              <a:t>⠀⠀⠀⠀⠀⠀⠀⠀⠀⠀⠀⠀⠀⠀⠀⠀⠀⠀⠀⠀⢕⢕⢕⢕⢱⣿⣿⣿⣿⣿⣿⣿⣿⣿⣿⣿⣿⣿⣿⣿⣿⣿⣿⣿⣿⣿⣿⣿⣿⣿⣿⣿⣿⡕⢕⢕⢕⢕⠀⠀⠀⠀⠀⠀⠀⠀⠀⠀⠀⠀⠀⠀⠀⠀⠀⠀⠀⠀⠀⠀⠀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⠀⠀⠀⠀⠀⠀⠀⠀⠀⠀⠀⠀⠀⠀⠀⠀⠀⠀⠀⢄⢕⢕⢕⢕⢸⣿⣿⣿⣿⣿⣿⣿⣿⣿⣿⣿⣿⣿⣿⣿⣿⣿⣿⣿⣿⣿⣿⣿⣿⣿⣿⣿⣿⡇⢕⢕⢕⢕⠀⠀⠀⠀⠀⠀⠀⠀⠀⠀⠀⠀⠀⠀⠀⠀⠀⠀⠀⠀⠀⠀⠀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⠀⠀⠀⠀⠀⠀⠀⠀⠀⠀⠀⠀⠀⠀⠀⠀⠀⢄⢕⢕⢕⢕⢕⢕⢸⣿⣿⣿⣿⣿⣿⣿⣿⣿⣿⣿⣿⣿⣿⣿⣿⣿⣿⣿⣿⣿⣿⣿⣿⣿⣿⣿⣿⡕⢕⢕⢕⢕⠀⠀⠀⠀⠀⠀⠀⠀⠀⠀⠀⠀⠀⠀⠀⠀⠀⠀⠀⠀⠀⠀⠀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⠀⠀⠀⠀⠀⠀⠀⠀⠀⠀⠀⠀⠀⠀⠀⠀⢕⢕⢕⢕⢕⢕⢕⢕⢸⣿⣿⣟⣟⣟⣻⣿⣻⣿⣿⣿⣿⣿⣿⣿⣿⣿⣿⣿⣿⣿⣿⣿⣿⣿⣿⣿⣿⡇⢕⢕⢕⢕⢀⠀⠀⠀⠀⠀⠀⠀⠀⠀⠀⠀⠀⠀⠀⠀⠀⠀⠀⠀⠀⠀⠀</a:t>
            </a:r>
            <a:br/>
            <a:r>
              <a:t>⠀⠀⠀⠀⠀⠀⠀⠀⠀⠀⠀⠀⠀⠀⠀⢕⢕⢕⢕⢕⢕⢕⢱⢕⢸⣿⣿⣿⣿⣿⣿⣿⣿⣿⣿⣿⣿⣿⣿⣿⣿⣿⣿⣿⣿⣿⣿⣿⣿⣿⣿⣿⣿⡇⢕⢕⢕⢕⠄⠀⠀⠀⠀⠀⠀⠀⠀⠀⠀⠀⠀⠀⠀⠀⠀⠀⠀⠀⠀⠀⠀</a:t>
            </a:r>
            <a:br/>
            <a:r>
              <a:t>⠀⠀⠀⠀⠀⠀⠀⠀⠀⠀⠀⠀⠀⢀⢕⢕⢕⢕⢕⢕⢕⡕⢕⢕⢸⣿⣿⣿⣿⣿⣿⣿⣿⣿⣿⣿⣿⣿⣿⣿⣿⣿⢿⣿⣿⣿⣿⣿⣿⣻⣿⢻⣿⡇⢕⢕⢕⢕⢄⢔⠀⠀⠀⠀⠀⢀⢀⢀⢀⠀⠀⠀⠀⠀⠀⠀⠀⠀⠀⠀⠀</a:t>
            </a:r>
            <a:br/>
            <a:r>
              <a:t>⠀⠀⠀⠀⠀⠀⠀⠀⠀⠀⠀⠀⠀⠅⢕⢕⢕⢕⢕⢕⢕⣱⣜⢕⢕⣿⡇⣿⣿⣿⣿⢻⡿⢿⣿⢇⣿⡿⣽⢿⢿⢿⢇⢿⣿⣿⢿⢿⢿⢹⢿⢸⢟⢕⢕⢕⢕⢕⢕⢕⢕⢔⢕⢕⢕⢕⢕⢕⢕⠀⠀⠀⠀⠀⠀⠀⠀⠀⠀⠀⠀</a:t>
            </a:r>
            <a:br/>
            <a:r>
              <a:t>⠀⠀⠀⠀⠀⠀⠀⠀⠀⠀⠀⣀⣀⣀⣑⣕⣕⣕⣕⣕⣕⣜⣵⣗⣕⣕⣕⣕⣕⣱⣕⣕⢎⣱⣵⣵⣵⣵⢸⢵⣵⣵⣵⣵⢕⣽⣵⣵⣵⣵⣵⣵⣵⣵⣵⣵⣵⣵⣵⣵⣵⣵⣵⣵⣵⣕⣕⣕⣕⠀⠀⠀⠀⠀⠀⠀⠀⠀⠀⠀⠀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⠀⠀⠀⠀⠀⠀⠀⠀⠀⠀⠀⣿⣿⣿⣿⣿⣿⣿⣿⣿⣿⣿⣿⣿⣿⣿⣿⣿⣿⣿⣿⣿⡧⢻⣿⣿⣿⣿⣼⣼⣿⣿⣿⣿⢕⣿⣿⣿⣿⣿⣿⣿⣿⣿⣿⣿⣿⣿⣿⣿⣿⣿⣿⣿⣿⣿⣿⣿⣿⠀⠀⠀⠀⠀⠀⠀⠀⠀⠀⠀⠀</a:t>
            </a:r>
            <a:br/>
            <a:r>
              <a:t>⠀⠀⠀⠀⠀⠀⠀⠀⠀⠀⠀⣼⣿⣿⣿⣿⣿⣿⣿⣿⣿⣻⣿⣿⣿⣿⣿⣿⣿⣿⣿⣿⣷⣿⣿⣿⣿⣿⣿⣿⣿⣿⣿⣿⣿⣿⣿⣿⣿⣿⣿⣿⣿⣿⣿⣿⣼⣽⣿⣿⡿⢿⢿⣿⣿⣿⣿⣿⣿⠀⠀⠀⠀⠀⠀⠀⠀⠀⠀⠀⠀</a:t>
            </a:r>
            <a:br/>
            <a:r>
              <a:t>⠀⠀⠀⠀⠀⠀⠀⠀⠀⠀⠀⣷⣵⣵⣾⣿⣿⣿⣿⣿⣿⣿⣿⣿⣿⣿⣿⣿⣿⣿⣿⣿⣿⣿⣿⣿⣿⣿⣿⣿⣿⣿⣿⣿⣿⣿⣿⣻⣿⣿⣿⣿⣿⣿⣿⣿⣿⣿⣿⣿⡕⢕⢕⢜⢝⢟⢻⢿⣿⠀⠀⠀⠀⠀⠀⠀⠀⠀⠀⠀⠀</a:t>
            </a:r>
            <a:br/>
            <a:r>
              <a:t>⠀⠀⠀⠀⠀⠀⠀⠀⠀⠀⠀⣻⣿⣿⣿⣿⣿⣿⡟⣿⣿⣿⣟⣼⣽⣿⣿⣿⣿⣿⣿⣿⣿⣿⣿⣿⣿⣿⣿⣿⣿⣿⣿⣿⣯⣿⣿⣿⣽⣿⣿⣿⣿⣷⣷⣷⣿⣿⣿⣿⣿⣵⣵⣵⢵⢕⢕⢕⢕⠀⠀⠀⠀⠀⠀⠀⠀⠀⠀⠀⠀</a:t>
            </a:r>
            <a:br/>
            <a:r>
              <a:t>⠀⠀⠀⠀⠀⠀⠀⠀⠀⠀⠀⣿⣿⣿⣿⣟⣿⣽⢽⣿⣿⣿⣿⣿⣿⣿⣿⣿⣿⣿⣿⣿⣿⣿⣿⣿⣿⣿⣿⣿⣿⣿⣿⣿⣿⣿⣿⣿⣼⣻⣿⣿⣿⣿⣿⣿⣿⣿⣿⣿⣿⣷⣇⣱⣵⣕⢕⢕⢕⠀⠀⠀⠀⠀⠀⠀⠀⠀⠀⠀⠀</a:t>
            </a:r>
            <a:br/>
            <a:r>
              <a:t>⠀⠀⠀⠀⠀⠀⠀⠀⠀⠀⠀⣿⣿⣿⣿⣏⣯⣿⡾⣿⣿⣿⣽⣷⢼⣿⣿⣿⣿⣿⣿⣿⣿⣿⣿⣿⣿⣿⣿⣿⣿⣿⣟⣟⣿⣿⣿⣿⣿⣿⣿⣿⣿⣿⣿⣿⣿⣿⣿⣿⣿⣿⣿⡿⣝⢕⢕⢕⢕⠀⠀⠀⠀⠀⠀⠀⠀⠀⠀⠀⠀</a:t>
            </a:r>
            <a:br/>
            <a:r>
              <a:t>⠀⠀⠀⠀⠀⠀⠀⠀⠀⠀⠀⣿⣿⣿⣿⣿⣿⣿⣿⣿⣿⡟⢏⣝⣿⣿⣿⣿⣿⣿⣿⣿⣿⣿⣿⣿⣿⣿⣿⣿⣿⣿⣷⣷⡷⣸⣿⣿⣿⣿⣿⣿⣿⣿⣿⣿⣿⣿⣿⣿⣿⣿⣿⣿⣷⣕⢕⢕⢕⠀⠀⠀⠀⠀⠀⠀⠀⠀⠀⠀⠀</a:t>
            </a:r>
            <a:br/>
            <a:r>
              <a:t>⠀⠀⠀⠀⠀⠀⠀⠀⠀⠀⠀⣿⣿⣿⣿⣿⣟⣻⣿⣿⣿⣿⣿⣿⣿⣿⣿⣿⣿⣿⣿⣿⣿⣿⣿⣿⣿⣿⣿⣿⣿⣿⣿⣿⢝⣿⢻⣿⣿⣿⣿⣿⣿⣿⣿⣿⣿⣿⣿⣿⣿⣿⣿⣿⣿⣿⣧⣵⡕⠀⠀⠀⠀⠀⠀⠀⠀⠀⠀⠀⠀</a:t>
            </a:r>
            <a:br/>
            <a:r>
              <a:t>⠀⠀⠀⠀⠀⠀⠀⠀⠀⠀⠀⣿⣿⣿⡟⢻⢻⣿⢻⣯⣿⣿⣿⣿⣿⣿⣿⣿⣿⣿⣿⣿⣿⣿⣿⣿⣿⣿⣿⣿⣿⢹⣿⣿⢺⡿⢻⣿⣿⣿⣿⣿⣿⣿⣿⣿⣿⣿⣿⣿⣿⣿⣿⣿⣿⣿⣿⣷⣷⠀⠀⠀⠀⠀⠀⠀⠀⠀⠀⠀⠀</a:t>
            </a:r>
            <a:br/>
            <a:r>
              <a:t>⠀⠀⠀⠀⠀⠀⠀⠀⠀⠀⠀⢇⢕⢱⣵⣵⣾⣿⣷⣿⣿⣿⣿⣿⣿⣿⣿⣿⣿⣿⣿⣿⣿⣿⣿⣿⣿⣿⣿⣿⣿⣱⣷⢷⢱⣿⣸⣿⣿⣿⣿⣿⣿⣿⣿⣿⣿⣿⣿⣿⣿⣿⣿⣿⣿⣿⣿⣿⣿⠀⠀⠀⠀⠀⠀⠀⠀⠀⠀⠀⠀</a:t>
            </a:r>
            <a:br/>
            <a:r>
              <a:t>⠀⠀⠀⠀⠀⠀⠀⠀⠀⠀⠀⢟⢏⢿⣿⣿⣿⣿⣿⣿⣿⣿⣿⣿⣿⣿⣿⣿⣿⣿⣿⣿⣿⣿⣿⣿⣿⣿⣿⣿⣿⣿⣿⣿⣿⣿⣿⣿⣿⣿⣿⣿⣿⣿⣿⣿⣿⣿⣿⣿⣿⣿⣿⣿⣿⣿⣿⣿⣿⠀⠀⠀⠀⠀⠀⠀⠀⠀⠀⠀⠀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⠀⠀⠀⠀⠀⠀⠀⠀⠀⠀⠀⢕⣧⣿⣿⣿⣿⣿⣿⣿⣿⣿⣿⣿⣿⣿⣿⣿⣿⣿⣿⣿⣿⣿⣿⣿⢸⣿⣿⣿⢝⣿⣿⣿⣿⣿⣿⣿⣿⣿⣿⣿⣿⣿⣿⣿⣿⣿⣿⣿⣿⣿⣿⣿⣿⣿⣿⣿⣿⠀⠀⠀⠀⠀⠀⠀⠀⠀⠀⠀⠀</a:t>
            </a:r>
            <a:br/>
            <a:r>
              <a:t>⠀⠀⠀⠀⠀⠀⠀⠀⠀⠀⠀⠚⠛⠛⠛⠛⠛⠛⠛⠛⠛⠛⠛⠛⠛⠛⠛⠛⠛⠛⠛⠛⠛⠛⠛⠋⠑⠘⠛⠛⠓⠛⠛⠛⠛⠛⠛⠛⠛⠛⠛⠛⠛⠛⠛⠛⠛⠛⠛⠛⠛⠛⠛⠛⠛⠛⠛⠛⠛⠀⠀⠀⠀⠀⠀⠀⠀⠀⠀⠀⠀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⠀⠀⠀⠀⠀⠀⠀⠀⠀⠀⠀⠀⠀⠀⠀⠀⠀⠀⠀⠀⠀⢀⢕⢕⢕⢱⣿⣿⣿⣿⣿⣿⣿⣿⣿⣿⣿⣿⣿⣿⣿⣿⣿⣿⣿⣿⣿⣿⣿⣿⣿⣇⢕⢕⢕⢕⢑⠀⠀⠀⠀⠀⠀⠀⠀⠀⠀⠀⠀⠀⠀⠀⠀⠀⠀⠀⠀⠀⠀⠀⠀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⠀⠀⠀⠀⠀⠀⠀⠀⠀⠀⠀⠀⠀⠀⠀⠀⠀⠀⠀⠀⢕⢕⢕⢕⣸⣿⣿⣿⣿⣿⣿⣿⣿⣿⣿⣿⣿⣿⣿⣿⣿⣿⣿⣿⣿⣿⣿⣿⣿⣿⣿⣿⣿⢕⢕⢕⢕⢄⠀⠀⠀⠀⠀⠀⠀⠀⠀⠀⠀⠀⠀⠀⠀⠀⠀⠀⠀⠀⠀⠀⠀</a:t>
            </a:r>
            <a:br/>
            <a:r>
              <a:t>⠀⠀⠀⠀⠀⠀⠀⠀⠀⠀⠀⠀⠀⠀⠀⠀⠀⠀⠀⢔⢕⢕⢕⢕⣽⣿⣿⣿⣿⣿⣿⣿⣿⣿⣿⣿⣿⣿⣿⣿⣿⣿⣿⣿⣿⣿⣿⣿⣿⣿⣿⣿⣿⡕⢕⢕⢕⢕⠀⠀⠀⠀⠀⠀⠀⠀⠀⠀⠀⠀⠀⠀⠀⠀⠀⠀⠀⠀⠀⠀⠀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⠀⠀⠀⠀⠀⠀⠀⠀⠀⠀⠀⠀⠀⠀⠀⠀⠀⢄⢕⢕⢕⢕⢕⢕⢹⣿⣿⣿⣿⣿⣿⣿⣿⣿⣿⣿⣿⣿⣿⣿⣿⣿⣿⣿⣿⣿⣿⣿⣿⣿⣿⣿⣿⢕⢕⢕⢕⢕⠀⠀⠀⠀⠀⠀⠀⠀⠀⠀⠀⠀⠀⠀⠀⠀⠀⠀⠀⠀⠀⠀⠀</a:t>
            </a:r>
            <a:br/>
            <a:r>
              <a:t>⠀⠀⠀⠀⠀⠀⠀⠀⠀⠀⠀⠀⠀⠀⠀⢀⢕⢕⢕⢕⢕⢕⢕⢕⢸⣿⣿⣟⣻⣟⣿⣟⣿⣿⣿⣿⣿⣿⣿⣿⣿⣿⣿⣿⣿⣿⣿⣿⣿⣿⣿⣿⣿⢇⢕⢕⢕⢕⠀⠀⠀⠀⠀⠀⠀⠀⠀⠀⠀⠀⠀⠀⠀⠀⠀⠀⠀⠀⠀⠀⠀</a:t>
            </a:r>
            <a:br/>
            <a:r>
              <a:t>⠀⠀⠀⠀⠀⠀⠀⠀⠀⠀⠀⠀⠀⠀⢀⢕⢕⢕⢕⢕⢕⢕⢕⢕⢸⣿⣿⣿⣿⣿⣿⣿⣿⣿⣿⣿⣿⣿⣿⣿⣿⣿⣿⣿⣿⣿⣿⣿⣿⣿⣿⣿⣿⡇⢕⢕⢕⢕⠄⠀⠀⠀⠀⠀⠀⠀⠀⠀⠀⠀⠀⠀⠀⠀⠀⠀⠀⠀⠀⠀⠀</a:t>
            </a:r>
            <a:br/>
            <a:r>
              <a:t>⠀⠀⠀⠀⠀⠀⠀⠀⠀⠀⠀⠀⠀⢄⢕⢕⢕⢕⢕⢕⢕⢕⢕⢕⢸⣿⡿⣿⣿⣿⣿⣿⣿⣿⣿⣿⣿⣿⣿⣿⣿⣿⢻⣿⣿⣿⣿⣿⣿⣿⣿⣻⣿⢕⢕⢕⢕⢕⢔⢄⠀⠀⠀⠀⢀⢀⢀⢀⢀⠀⠀⠀⠀⠀⠀⠀⠀⠀⠀⠀⠀</a:t>
            </a:r>
            <a:br/>
            <a:r>
              <a:t>⠀⠀⠀⠀⠀⠀⠀⠀⠀⠀⠀⠀⠀⠕⢕⢕⢕⢕⢕⢕⢕⣱⣜⢕⢕⣿⡇⣿⣟⣿⣿⣿⡿⣿⣿⢞⣿⡯⣿⢿⣿⢿⢜⢿⣿⢿⢿⢿⢿⢿⢿⢸⢟⢕⢕⢕⢕⢕⢕⢕⢕⢔⢕⢔⢕⢕⢕⢕⢕⠀⠀⠀⠀⠀⠀⠀⠀⠀⠀⠀⠀</a:t>
            </a:r>
            <a:br/>
            <a:r>
              <a:t>⠀⠀⠀⠀⠀⠀⠀⠀⠀⠀⠀⣀⣀⣀⣔⣕⣕⣕⣕⣕⣕⣝⣝⣗⣕⣕⣕⣕⣱⣕⣵⣵⢕⣱⣵⣵⣵⣵⢜⢕⣵⣵⣵⣵⢱⣵⣵⣵⣵⣵⣵⣵⣵⣵⣵⣵⣵⣵⣵⣵⣵⣵⣵⣵⣵⣕⣕⣕⣕⠀⠀⠀⠀⠀⠀⠀⠀⠀⠀⠀⠀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⠀⠀⠀⠀⠀⠀⠀⠀⠀⠀⠀⣿⣿⣿⣿⣿⣿⣿⣿⣿⣿⣿⣿⣿⣿⣿⣿⣿⣿⣿⣿⣿⢕⣿⣿⣿⣿⣿⣼⣼⣿⣿⣿⣿⢸⣿⣿⣿⣿⣿⣿⣿⣿⣿⣿⣿⣿⣿⣿⣿⣿⣿⣿⣿⣿⣿⣿⣿⣿⠀⠀⠀⠀⠀⠀⠀⠀⠀⠀⠀⠀</a:t>
            </a:r>
            <a:br/>
            <a:r>
              <a:t>⠀⠀⠀⠀⠀⠀⠀⠀⠀⠀⠀⣼⣿⣿⣿⣿⣿⣿⣿⣿⣿⣻⣿⣿⣿⣿⣿⣿⣿⣿⣿⣿⣷⣿⣿⣿⣿⣿⣿⣿⣿⣿⣿⣿⣿⣿⣿⣿⣿⣿⣿⣿⣿⣿⣿⣿⣼⣿⣿⣿⡿⢿⢿⣿⣿⣿⣿⣿⣿⠀⠀⠀⠀⠀⠀⠀⠀⠀⠀⠀⠀</a:t>
            </a:r>
            <a:br/>
            <a:r>
              <a:t>⠀⠀⠀⠀⠀⠀⠀⠀⠀⠀⠀⣵⣵⣵⣼⣿⣿⣿⣿⣿⣿⣿⣿⣿⣿⣿⣿⣿⣿⣿⣿⣿⣿⣿⣿⣿⣿⣿⣿⣿⣿⣿⣿⣿⣿⣿⣿⣿⣻⣿⣿⣿⣿⣿⣿⣿⣿⣿⣿⣿⡕⢕⢕⢜⢝⢟⢻⢿⢿⠀⠀⠀⠀⠀⠀⠀⠀⠀⠀⠀⠀</a:t>
            </a:r>
            <a:br/>
            <a:r>
              <a:t>⠀⠀⠀⠀⠀⠀⠀⠀⠀⠀⠀⣾⣿⣿⣿⣿⣿⣿⣿⣿⣿⣟⣟⣹⣽⣿⣿⣿⣿⣿⣿⣿⣿⣿⣿⣿⣿⣿⣿⣿⣿⣿⣿⣿⣿⣿⣿⣿⣿⣿⣿⣿⣷⣾⣷⣷⣿⣿⣿⣿⣿⣵⣵⣵⢵⡕⢕⢕⢕⠀⠀⠀⠀⠀⠀⠀⠀⠀⠀⠀⠀</a:t>
            </a:r>
            <a:br/>
            <a:r>
              <a:t>⠀⠀⠀⠀⠀⠀⠀⠀⠀⠀⠀⣿⣿⣿⣿⣿⣿⣯⢽⣿⣿⣿⣿⣿⣿⣿⣿⣿⣿⣿⣿⣿⣿⣿⣿⣿⣿⣿⣿⣿⣿⣿⣿⣿⣿⣿⣿⣿⣿⣻⣿⣿⣿⣿⣿⣿⣿⣿⣿⣿⣿⣷⣷⣗⣵⡕⢕⢕⢕⠀⠀⠀⠀⠀⠀⠀⠀⠀⠀⠀⠀</a:t>
            </a:r>
            <a:br/>
            <a:r>
              <a:t>⠀⠀⠀⠀⠀⠀⠀⠀⠀⠀⠀⣿⣿⣿⣿⣧⣿⣿⣾⣿⣿⣿⢽⣷⣽⣿⣿⣷⣿⣿⣿⣿⣿⣿⣿⣿⣿⣿⣿⣿⣿⣿⣟⣟⣿⣿⣿⣿⣿⣿⣿⣿⣿⣿⣿⣿⣿⣿⣿⣿⣿⣿⣿⡯⣝⢕⢕⢕⢕⠀⠀⠀⠀⠀⠀⠀⠀⠀⠀⠀⠀</a:t>
            </a:r>
            <a:br/>
            <a:r>
              <a:t>⠀⠀⠀⠀⠀⠀⠀⠀⠀⠀⠀⣿⣿⣿⣿⣿⣿⣿⣿⣿⣿⡟⡏⣹⣿⣿⣿⣿⣿⣿⣿⣿⣿⣿⣿⣿⣿⣿⣿⣿⣿⣿⣷⣳⡗⡸⣺⣿⣿⣿⣿⣿⣿⣿⣿⣿⣿⣿⣿⣿⣿⣿⣿⣿⣧⢕⢕⢕⢕⠀⠀⠀⠀⠀⠀⠀⠀⠀⠀⠀⠀</a:t>
            </a:r>
            <a:br/>
            <a:r>
              <a:t>⠀⠀⠀⠀⠀⠀⠀⠀⠀⠀⠀⣿⣿⣿⣿⣿⣟⣻⣿⣿⣿⣿⣿⣿⣿⣿⣿⣿⣿⣿⣿⣿⣿⣿⣿⣿⣿⣿⣿⣿⣿⣿⣿⣽⢝⣹⣽⣿⣿⣿⣿⣿⣿⣿⣿⣿⣿⣿⣿⣿⣿⣿⣿⣿⣿⣿⣽⣵⡕⠀⠀⠀⠀⠀⠀⠀⠀⠀⠀⠀⠀</a:t>
            </a:r>
            <a:br/>
            <a:r>
              <a:t>⠀⠀⠀⠀⠀⠀⠀⠀⠀⠀⠀⣿⣿⣿⡏⢟⣻⣿⢻⣯⣿⣿⣿⣿⣿⣿⣿⣿⣿⣿⣿⣿⣿⣿⣿⣿⣿⣿⣿⣿⡿⢹⣿⣿⢿⢏⣿⣿⣿⣿⣿⣿⣿⣿⣿⣿⣿⣿⣿⣿⣿⣿⣿⣿⣿⣿⣿⣷⣷⠀⠀⠀⠀⠀⠀⠀⠀⠀⠀⠀⠀</a:t>
            </a:r>
            <a:br/>
            <a:r>
              <a:t>⠀⠀⠀⠀⠀⠀⠀⠀⠀⠀⠀⢕⢸⢕⣵⣵⣾⣿⣾⣿⣿⣿⣿⣿⣿⣿⣿⣿⣿⣿⣿⣿⣿⣿⣿⣿⣿⣿⣿⣿⣇⣱⡗⢷⢸⣷⣿⣿⣿⣿⣿⣿⣿⣿⣿⣿⣿⣿⣿⣿⣿⣿⣿⣿⣿⣿⣿⣿⣿⠀⠀⠀⠀⠀⠀⠀⠀⠀⠀⠀⠀</a:t>
            </a:r>
            <a:br/>
            <a:r>
              <a:t>⠀⠀⠀⠀⠀⠀⠀⠀⠀⠀⠀⢟⢇⣿⣿⣿⣿⣿⣿⣿⣿⣿⣿⣿⣿⣿⣿⣿⣿⣿⣿⣿⣿⣿⣿⣿⣿⣿⣿⣿⣿⣿⣿⣿⣿⣿⣿⣿⣿⣿⣿⣿⣿⣿⣿⣿⣿⣿⣿⣿⣿⣿⣿⣿⣿⣿⣿⣿⣿⠀⠀⠀⠀⠀⠀⠀⠀⠀⠀⠀⠀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⠀⠀⠀⠀⠀⠀⠀⠀⠀⠀⠀⢱⣧⣿⣿⣿⣿⣿⣿⣿⣿⣿⣿⣿⣿⣿⣿⣿⣿⣿⣿⣿⣿⣿⣿⣧⣼⣿⣿⣏⢹⣿⣿⣿⣿⣿⣿⣿⣿⣿⣿⣿⣿⣿⣿⣿⣿⣿⣿⣿⣿⣿⣿⣿⣿⣿⣿⣿⣿⠀⠀⠀⠀⠀⠀⠀⠀⠀⠀⠀⠀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⠀⠀⠀⠀⠀⠀⠀⠀⠀⠀⠀⠛⠛⠛⠛⠛⠛⠛⠛⠛⠛⠛⠛⠛⠛⠛⠛⠛⠛⠛⠛⠛⠛⠛⠛⠃⠑⠙⠛⠛⠚⠛⠛⠛⠛⠛⠛⠛⠛⠛⠛⠛⠛⠛⠛⠛⠛⠛⠛⠛⠛⠛⠛⠛⠛⠛⠛⠛⠛⠀⠀⠀⠀⠀⠀⠀⠀⠀⠀⠀⠀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⠀⠀⠀⠀⠀⠀⠀⠀⠀⠀⠀⠀⠀⠀⠀⠀⠀⠀⠀⠀⠀⢄⢕⢕⢕⢱⣿⣿⣿⣿⣿⣿⣿⣿⣿⣿⣿⣿⣿⣿⣿⣿⣿⣿⣿⣿⣿⣿⣿⣿⣿⣇⢕⢕⢕⢕⢁⠀⠀⠀⠀⠀⠀⠀⠀⠀⠀⠀⠀⠀⠀⠀⠀⠀⠀⠀⠀⠀⠀⠀⠀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⠀⠀⠀⠀⠀⠀⠀⠀⠀⠀⠀⠀⠀⠀⠀⠀⠀⠀⠀⠀⢕⢕⢕⢕⣸⣿⣿⣿⣿⣿⣿⣿⣿⣿⣿⣿⣿⣿⣿⣿⣿⣿⣿⣿⣿⣿⣿⣿⣿⣿⣿⣿⣿⢕⢕⢕⢕⢔⠀⠀⠀⠀⠀⠀⠀⠀⠀⠀⠀⠀⠀⠀⠀⠀⠀⠀⠀⠀⠀⠀⠀</a:t>
            </a:r>
            <a:br/>
            <a:r>
              <a:t>⠀⠀⠀⠀⠀⠀⠀⠀⠀⠀⠀⠀⠀⠀⠀⠀⠀⠀⢀⢔⢕⢕⢕⢕⣽⣿⣿⣿⣿⣿⣿⣿⣿⣿⣿⣿⣿⣿⣿⣿⣿⣿⣿⣿⣿⣿⣿⣿⣿⣿⣿⣿⣿⡕⢕⢕⢕⢕⠀⠀⠀⠀⠀⠀⠀⠀⠀⠀⠀⠀⠀⠀⠀⠀⠀⠀⠀⠀⠀⠀⠀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⠀⠀⠀⠀⠀⠀⠀⠀⠀⠀⠀⠀⠀⠀⠀⠀⢀⢄⢕⢕⢕⢕⢕⢕⢹⣿⣿⣿⣿⣿⣿⣿⣿⣿⣿⣿⣿⣿⣿⣿⣿⣿⣿⣿⣿⣿⣿⣿⣿⣿⣿⣿⣿⡕⢕⢕⢕⢕⠀⠀⠀⠀⠀⠀⠀⠀⠀⠀⠀⠀⠀⠀⠀⠀⠀⠀⠀⠀⠀⠀⠀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⠀⠀⠀⠀⠀⠀⠀⠀⠀⠀⠀⠀⠀⠀⠀⢀⢕⢕⢕⢕⢕⢕⢕⢕⢸⣿⣿⣟⣿⣿⣿⣟⣿⣿⣿⣿⣿⣿⣿⣿⣿⣿⣿⣿⣿⣿⣿⣿⣿⣿⣯⣿⣿⢇⢕⢕⢕⢕⠀⠀⠀⠀⠀⠀⠀⠀⠀⠀⠀⠀⠀⠀⠀⠀⠀⠀⠀⠀⠀⠀⠀</a:t>
            </a:r>
            <a:br/>
            <a:r>
              <a:t>⠀⠀⠀⠀⠀⠀⠀⠀⠀⠀⠀⠀⠀⠀⠀⢄⢕⢕⢕⢕⢕⢕⢕⢕⢸⣿⣿⣿⣿⣿⣿⣿⣿⣿⣿⣿⣿⣿⣿⣿⣿⣿⣿⣿⣿⣿⣿⣿⣿⣿⣿⣿⣿⡇⢕⢕⢕⢕⢀⠀⠀⠀⠀⠀⠀⠀⠀⠀⠀⠀⠀⠀⠀⠀⠀⠀⠀⠀⠀⠀⠀</a:t>
            </a:r>
            <a:br/>
            <a:r>
              <a:t>⠀⠀⠀⠀⠀⠀⠀⠀⠀⠀⠀⠀⠀⢄⢕⢕⢕⢕⢕⢕⢕⢕⢕⢕⢸⣿⡿⣿⣿⣿⣿⣿⣿⣿⣿⢿⣿⣿⣿⣿⣿⣿⢻⣿⡿⣿⣿⣿⣿⣿⣿⢿⣿⢕⢕⢕⢕⢕⢔⢐⠀⠀⠀⠀⢀⢀⢀⢀⢀⠀⠀⠀⠀⠀⠀⠀⠀⠀⠀⠀⠀</a:t>
            </a:r>
            <a:br/>
            <a:r>
              <a:t>⠀⠀⠀⠀⠀⠀⠀⠀⠀⠀⠀⠀⠀⠅⠕⢕⢕⢕⢕⢕⢕⣱⡜⢕⢕⣿⡇⣿⡟⣿⣿⣿⢿⢿⣿⢜⣿⡯⣿⢿⢿⢿⢜⢿⢿⢿⢟⢿⢿⢿⢿⢸⢿⢕⢕⢕⢕⢕⢕⢕⢕⢔⢕⠔⢕⢕⢕⢕⢕⠀⠀⠀⠀⠀⠀⠀⠀⠀⠀⠀⠀</a:t>
            </a:r>
            <a:br/>
            <a:r>
              <a:t>⠀⠀⠀⠀⠀⠀⠀⠀⠀⠀⠀⣀⣀⣀⣕⣕⣕⣕⣕⣕⣕⣝⣕⣇⣕⣕⣵⣵⣵⣵⣵⣵⢕⣱⣵⣵⣵⣕⢜⢕⣵⣵⣵⡵⢵⣵⣵⣵⣵⣵⣵⣵⣵⣵⣵⣵⣵⣵⣵⣵⣵⣵⣵⣵⣵⣕⣕⣕⣕⠀⠀⠀⠀⠀⠀⠀⠀⠀⠀⠀⠀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⠀⠀⠀⠀⠀⠀⠀⠀⠀⠀⠀⣿⣿⣿⣿⣿⣿⣿⣿⣿⣿⣿⣿⣿⣿⣿⣿⣿⣿⣿⣿⣿⢕⣿⣿⣿⣿⣿⣼⣼⣿⣿⣿⣿⢸⣿⣿⣿⣿⣿⣿⣿⣿⣿⣿⣿⣿⣿⣿⣿⣿⣿⣿⣿⣿⣿⣿⣿⣿⠀⠀⠀⠀⠀⠀⠀⠀⠀⠀⠀⠀</a:t>
            </a:r>
            <a:br/>
            <a:r>
              <a:t>⠀⠀⠀⠀⠀⠀⠀⠀⠀⠀⠀⣼⣿⣿⣿⣿⣿⣿⣿⣿⣿⣻⣿⣿⣿⣿⣿⣿⣿⣿⣿⣿⣷⣿⣿⣿⣿⣿⣿⣿⣿⣿⣿⣿⣿⣿⣿⣿⣿⣿⣿⣿⣿⣿⣿⣿⣼⣿⣿⢿⡿⢿⣿⣿⣿⣿⣿⣿⣿⠀⠀⠀⠀⠀⠀⠀⠀⠀⠀⠀⠀</a:t>
            </a:r>
            <a:br/>
            <a:r>
              <a:t>⠀⠀⠀⠀⠀⠀⠀⠀⠀⠀⠀⣵⣵⣵⣾⣿⣿⣿⣿⣿⣿⣿⣿⣿⣿⣿⣿⣿⣿⣿⣿⣿⣿⣿⣿⣿⣿⣿⣿⣿⣿⣿⣿⣿⣿⣿⣿⣿⣿⣿⣿⣿⣿⣿⣿⣿⣿⣿⣿⣿⡕⢕⢕⢜⢝⢟⢻⢿⣿⠀⠀⠀⠀⠀⠀⠀⠀⠀⠀⠀⠀</a:t>
            </a:r>
            <a:br/>
            <a:r>
              <a:t>⠀⠀⠀⠀⠀⠀⠀⠀⠀⠀⠀⣿⣿⣿⣿⣿⣿⣿⣿⣿⣿⣻⣟⣽⣽⣿⣿⣿⣿⣿⣿⣿⣿⣿⣿⣿⣿⣿⣿⣿⣿⣿⣿⣿⣿⣧⣿⣿⣿⣿⣿⣿⣿⣷⣷⣷⣿⣿⣿⣿⣷⡕⢱⢵⢕⢕⢕⢕⢕⠀⠀⠀⠀⠀⠀⠀⠀⠀⠀⠀⠀</a:t>
            </a:r>
            <a:br/>
            <a:r>
              <a:t>⠀⠀⠀⠀⠀⠀⠀⠀⠀⠀⠀⣿⣿⣿⣿⣿⣯⣯⢽⣿⣿⣿⣿⣿⣿⣿⣿⣿⣿⣿⣿⣿⣿⣿⣿⣿⣿⣿⣿⣿⣿⣿⣿⣿⣿⣿⣿⣿⣿⣿⣿⣿⣿⣿⣿⣿⣿⣿⣿⣿⣿⣷⣵⣵⣕⡕⢕⢕⢕⠀⠀⠀⠀⠀⠀⠀⠀⠀⠀⠀⠀</a:t>
            </a:r>
            <a:br/>
            <a:r>
              <a:t>⠀⠀⠀⠀⠀⠀⠀⠀⠀⠀⠀⣿⣿⣿⣿⣧⣿⣿⣾⣿⣿⣿⢽⣵⣾⣿⣿⣷⣿⣿⣿⣿⣿⣿⣿⣿⣿⣿⣿⣿⣿⣿⣟⢟⣿⣿⣿⣿⣿⣿⣿⣿⣿⣿⣿⣿⣿⣿⣿⣿⣿⣿⡿⢧⢕⢕⢕⢕⢕⠀⠀⠀⠀⠀⠀⠀⠀⠀⠀⠀⠀</a:t>
            </a:r>
            <a:br/>
            <a:r>
              <a:t>⠀⠀⠀⠀⠀⠀⠀⠀⠀⠀⠀⣿⣿⣿⣿⣿⣿⣿⣿⣿⣿⡟⢏⣹⣿⣧⣿⣿⣿⣿⣿⣿⣿⣿⣿⣿⣿⣿⣿⣿⣿⣿⣷⣳⡞⡽⣺⣿⣿⣿⣿⣿⣿⣿⣿⣿⣿⣿⣿⣿⣿⣿⣿⣿⣧⢕⢕⢕⢕⠀⠀⠀⠀⠀⠀⠀⠀⠀⠀⠀⠀</a:t>
            </a:r>
            <a:br/>
            <a:r>
              <a:t>⠀⠀⠀⠀⠀⠀⠀⠀⠀⠀⠀⣿⣿⣿⣿⣿⣟⣻⣿⣿⣿⣿⣿⣿⣿⣿⣿⣿⣿⣿⣿⣿⣿⣿⣿⣿⣿⣿⣿⣿⣿⣿⣿⣽⢝⣹⣽⣿⣿⣿⣿⣿⣿⣿⣿⣿⣿⣿⣿⣿⣿⣿⣿⣿⣿⣿⣵⣵⡕⠀⠀⠀⠀⠀⠀⠀⠀⠀⠀⠀⠀</a:t>
            </a:r>
            <a:br/>
            <a:r>
              <a:t>⠀⠀⠀⠀⠀⠀⠀⠀⠀⠀⠀⣿⣿⣿⡏⢟⣻⣿⢻⣯⣿⣿⣿⣿⣿⣿⣿⣿⣿⣿⣿⣿⣿⣿⣿⣿⣿⣿⣿⣿⡿⢹⣿⣿⣿⢇⣿⣿⣿⣿⣿⣿⣿⣿⣿⣿⣿⣿⣿⣿⣿⣿⣿⣿⣿⣿⣿⣷⣷⠀⠀⠀⠀⠀⠀⠀⠀⠀⠀⠀⠀</a:t>
            </a:r>
            <a:br/>
            <a:r>
              <a:t>⠀⠀⠀⠀⠀⠀⠀⠀⠀⠀⠀⢕⢸⢕⣵⣵⣾⣿⣾⣿⣿⣿⣿⣿⣿⣿⣿⣿⣿⣿⣿⣿⣿⣿⣿⣿⣿⣿⣿⣿⡇⣱⡗⣷⢸⣷⣿⣿⣿⣿⣿⣿⣿⣿⣿⣿⣿⣿⣿⣿⣿⣿⣿⣿⣿⣿⣿⣿⣿⠀⠀⠀⠀⠀⠀⠀⠀⠀⠀⠀⠀</a:t>
            </a:r>
            <a:br/>
            <a:r>
              <a:t>⠀⠀⠀⠀⠀⠀⠀⠀⠀⠀⠀⢟⢇⣿⣿⣿⣿⣿⣿⣿⣿⣿⣿⣿⣿⣿⣿⣿⣿⣿⣿⣿⣿⣿⣿⣿⣿⣿⣿⣿⣿⣿⣿⣿⣿⣿⣿⣿⣿⣿⣿⣿⣿⣿⣿⣿⣿⣿⣿⣿⣿⣿⣿⣿⣿⣿⣿⣿⣿⠀⠀⠀⠀⠀⠀⠀⠀⠀⠀⠀⠀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⠀⠀⠀⠀⠀⠀⠀⠀⠀⠀⠀⢱⣵⣿⣿⣿⣿⣿⣿⣿⣿⣿⣿⣿⣿⣿⣿⣿⣿⣿⣿⣿⣿⣿⣿⣧⣼⣿⣿⣏⢹⣿⣿⣿⣿⣿⣿⣿⣿⣿⣿⣿⣿⣿⣿⣿⣿⣿⣿⣿⣿⣿⣿⣿⣿⣿⣿⣿⣿⠀⠀⠀⠀⠀⠀⠀⠀⠀⠀⠀⠀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⠀⠀⠀⠀⠀⠀⠀⠀⠀⠀⠀⠛⠛⠛⠛⠛⠛⠛⠛⠛⠛⠛⠛⠛⠛⠛⠛⠛⠛⠛⠛⠛⠛⠛⠛⠃⠘⠙⠛⠛⠚⠛⠛⠛⠛⠛⠛⠛⠛⠛⠛⠛⠛⠛⠛⠛⠛⠛⠛⠛⠛⠛⠛⠛⠛⠛⠛⠛⠛⠀⠀⠀⠀⠀⠀⠀⠀⠀⠀⠀⠀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⠀⠀⠀⠀⠀⠀⠀⠀⠀⠀⠀⠀⠀⠀⠀⠀⠀⠀⠀⠀⠀⢄⢕⢕⢕⢱⣿⣿⣿⣿⣿⣿⣿⣿⣿⣿⣿⣿⣿⣿⣿⣿⣿⣿⣿⣿⣿⣿⣿⣿⣿⣇⢕⢕⢕⢕⢁⠀⠀⠀⠀⠀⠀⠀⠀⠀⠀⠀⠀⠀⠀⠀⠀⠀⠀⠀⠀⠀⠀⠀⠀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⠀⠀⠀⠀⠀⠀⠀⠀⠀⠀⠀⠀⠀⠀⠀⠀⠀⠀⠀⠀⢔⢕⢕⢕⢕⣼⣿⣿⣿⣿⣿⣿⣿⣿⣿⣿⣿⣿⣿⣿⣿⣿⣿⣿⣿⣿⣿⣿⣿⣿⣿⣷⡕⢕⢕⢕⢕⢀⠀⠀⠀⠀⠀⠀⠀⠀⠀⠀⠀⠀⠀⠀⠀⠀⠀⠀⠀⠀⠀⠀⠀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⠀⠀⠀⠀⠀⠀⠀⠀⠀⠀⠀⠀⠀⠀⠀⠀⠀⠀⠀⠀⢕⢕⢕⢕⣸⣿⣿⣿⣿⣿⣿⣿⣿⣿⣿⣿⣿⣿⣿⣿⣿⣿⣿⣿⣿⣿⣿⣿⣿⣿⣿⣿⣿⢕⢕⢕⢕⢔⠀⠀⠀⠀⠀⠀⠀⠀⠀⠀⠀⠀⠀⠀⠀⠀⠀⠀⠀⠀⠀⠀⠀</a:t>
            </a:r>
            <a:br/>
            <a:r>
              <a:t>⠀⠀⠀⠀⠀⠀⠀⠀⠀⠀⠀⠀⠀⠀⠀⠀⠀⠀⢀⢕⢕⢕⢕⢕⣽⣿⣿⣿⣿⣿⣿⣿⣿⣿⣿⣿⣿⣿⣿⣿⣿⣿⣿⣿⣿⣿⣿⣿⣿⣿⣿⣿⣿⡇⢕⢕⢕⢕⠀⠀⠀⠀⠀⠀⠀⠀⠀⠀⠀⠀⠀⠀⠀⠀⠀⠀⠀⠀⠀⠀⠀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⠀⠀⠀⠀⠀⠀⠀⠀⠀⠀⠀⠀⠀⠀⠀⠀⢀⢄⢕⢕⢕⢕⢕⢕⢹⣿⣿⣿⣿⣿⣿⣿⣿⣿⣿⣿⣿⣿⣿⣿⣿⣿⣽⣿⣿⣿⣿⣿⣿⣿⣿⣿⣿⢕⢕⢕⢕⢕⠀⠀⠀⠀⠀⠀⠀⠀⠀⠀⠀⠀⠀⠀⠀⠀⠀⠀⠀⠀⠀⠀⠀</a:t>
            </a:r>
            <a:br/>
            <a:r>
              <a:t>⠀⠀⠀⠀⠀⠀⠀⠀⠀⠀⠀⠀⠀⠀⠀⢀⢕⢕⢕⢕⢕⢕⢕⢕⢸⣿⣿⣟⣿⣿⣿⣟⣿⣿⣿⣿⣿⣿⣿⣿⣿⣿⣿⣿⣿⣿⣿⣿⣿⣿⣯⣿⣿⢕⢕⢕⢕⢕⠀⠀⠀⠀⠀⠀⠀⠀⠀⠀⠀⠀⠀⠀⠀⠀⠀⠀⠀⠀⠀⠀⠀</a:t>
            </a:r>
            <a:br/>
            <a:r>
              <a:t>⠀⠀⠀⠀⠀⠀⠀⠀⠀⠀⠀⠀⠀⠀⢀⢕⢕⢕⢕⢕⢕⢕⢕⢕⢸⣿⣿⣿⣿⣿⣿⣿⣿⣿⣿⣿⣿⣿⣿⣿⣿⣿⣿⣿⣿⣿⣿⣿⣷⣿⣿⣿⣿⡇⢕⢕⢕⢕⢄⠀⠀⠀⠀⠀⠀⠀⠀⠀⠀⠀⠀⠀⠀⠀⠀⠀⠀⠀⠀⠀⠀</a:t>
            </a:r>
            <a:br/>
            <a:r>
              <a:t>⠀⠀⠀⠀⠀⠀⠀⠀⠀⠀⠀⠀⠀⢕⢕⢕⢕⢕⢕⢕⢕⢕⢕⢕⢸⣿⡿⣿⡿⣿⣿⣿⣿⣿⣿⣿⣿⣿⣿⣿⣿⣿⢻⣿⡿⣿⣿⣿⣿⣿⣿⣻⣿⢕⢕⢕⢕⢕⢔⢁⠀⠀⠀⠀⢀⢀⢀⢀⢀⠀⠀⠀⠀⠀⠀⠀⠀⠀⠀⠀⠀</a:t>
            </a:r>
            <a:br/>
            <a:r>
              <a:t>⠀⠀⠀⠀⠀⠀⠀⠀⠀⠀⠀⠀⠀⠔⠕⢕⢕⢕⢕⢕⢕⣱⡜⢕⢕⣿⡇⣿⡟⣿⣿⣿⢿⣿⣿⢜⣿⡟⣿⢿⢿⢿⢜⢿⢿⢿⢿⢿⢿⢿⢿⢸⢹⢕⢕⢕⢕⢕⢕⢕⢕⢔⢕⢔⢕⢕⢕⢕⢕⠀⠀⠀⠀⠀⠀⠀⠀⠀⠀⠀⠀</a:t>
            </a:r>
            <a:br/>
            <a:r>
              <a:t>⠀⠀⠀⠀⠀⠀⠀⠀⠀⠀⠀⣀⣀⣀⣔⣕⣕⣕⣕⣕⣕⣝⣕⣇⣕⣕⣕⣕⣵⣵⣵⣵⢕⣵⣵⣵⣵⣕⢜⢕⣵⣵⣵⡵⣱⣧⣵⣵⣵⣵⣵⣵⣵⣵⣵⣵⣵⣵⣵⣵⣵⣵⣵⣵⣵⣕⣕⣕⣕⠀⠀⠀⠀⠀⠀⠀⠀⠀⠀⠀⠀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⠀⠀⠀⠀⠀⠀⠀⠀⠀⠀⠀⣿⣿⣿⣿⣿⣿⣿⣿⣿⣿⣿⣿⣿⣿⣿⣿⣿⣿⣿⣿⣿⢱⣿⣿⣿⣿⣿⣼⣵⣿⣿⣿⣿⢕⣿⣿⣿⣿⣿⣿⣿⣿⣿⣿⣿⣿⣿⣿⣿⣿⣿⣿⣿⣿⣿⣿⣿⣿⠀⠀⠀⠀⠀⠀⠀⠀⠀⠀⠀⠀</a:t>
            </a:r>
            <a:br/>
            <a:r>
              <a:t>⠀⠀⠀⠀⠀⠀⠀⠀⠀⠀⠀⣼⣿⣿⣿⣿⣿⣿⣿⣿⣿⣻⣿⣿⣿⣿⣿⣿⣿⣿⣿⣿⣷⣿⣿⣿⣿⣿⣿⣿⣿⣿⣿⣿⣿⣿⣿⣿⣿⣿⣿⣿⣿⣿⣿⣿⣼⣿⣿⡿⢿⢿⢿⣿⣿⣿⣿⣿⣿⠀⠀⠀⠀⠀⠀⠀⠀⠀⠀⠀⠀</a:t>
            </a:r>
            <a:br/>
            <a:r>
              <a:t>⠀⠀⠀⠀⠀⠀⠀⠀⠀⠀⠀⣵⣵⣵⣾⣿⣿⣿⣿⣿⣿⣿⣿⣿⣿⣿⣿⣿⣿⣿⣿⣿⣿⣿⣿⣿⣿⣿⣿⣿⣿⣿⣿⣿⣿⣿⣿⣿⣿⣿⣿⣿⣿⣿⣿⣿⣿⣿⣿⣿⡕⢕⢕⢕⢝⢟⢻⢿⢿⠀⠀⠀⠀⠀⠀⠀⠀⠀⠀⠀⠀</a:t>
            </a:r>
            <a:br/>
            <a:r>
              <a:t>⠀⠀⠀⠀⠀⠀⠀⠀⠀⠀⠀⣾⣿⣿⣿⣿⣿⣿⣿⣿⣿⣻⣟⣽⣽⣿⣿⣿⣿⣿⣿⣿⣿⣿⣿⣿⣿⣿⣿⣿⣿⣿⣿⣿⣿⣷⣿⣿⣿⣿⣿⣿⣿⣷⣷⣷⣿⣿⣿⣿⣷⡕⢱⢕⢕⢕⢕⢕⢕⠀⠀⠀⠀⠀⠀⠀⠀⠀⠀⠀⠀</a:t>
            </a:r>
            <a:br/>
            <a:r>
              <a:t>⠀⠀⠀⠀⠀⠀⠀⠀⠀⠀⠀⣿⣿⣿⣿⣿⣯⣽⢽⣿⣿⣿⣿⣿⣿⣿⣿⣿⣿⣿⣿⣿⣿⣿⣿⣿⣿⣿⣿⣿⣿⣿⣿⣿⣿⣿⣿⣿⣿⣿⣿⣿⣿⣿⣿⣿⣿⣿⣿⣿⣿⣷⣧⣵⣕⡕⢕⢕⢕⠀⠀⠀⠀⠀⠀⠀⠀⠀⠀⠀⠀</a:t>
            </a:r>
            <a:br/>
            <a:r>
              <a:t>⠀⠀⠀⠀⠀⠀⠀⠀⠀⠀⠀⣿⣿⣿⣿⣧⣿⣿⣾⣿⣿⣷⢹⣵⣼⣿⣿⣿⣿⣿⣿⣿⣿⣿⣿⣿⣿⣿⣿⣿⣿⣿⣟⣟⣟⣿⣿⣿⣿⣿⣿⣿⣿⣿⣿⣿⣿⣿⣿⣿⣿⣿⡿⢧⡕⢕⢕⢕⢕⠀⠀⠀⠀⠀⠀⠀⠀⠀⠀⠀⠀</a:t>
            </a:r>
            <a:br/>
            <a:r>
              <a:t>⠀⠀⠀⠀⠀⠀⠀⠀⠀⠀⠀⣿⣿⣿⣿⣿⣿⣿⣿⣿⣿⡟⢏⣹⣽⣷⣿⣿⣿⣿⣿⣿⣿⣿⣿⣿⣿⣿⣿⣿⣿⣿⣷⣳⡗⡹⣺⣿⣿⣿⣿⣿⣿⣿⣿⣿⣿⣿⣿⣿⣿⣿⣿⣿⣵⢕⢕⢕⢕⠀⠀⠀⠀⠀⠀⠀⠀⠀⠀⠀⠀</a:t>
            </a:r>
            <a:br/>
            <a:r>
              <a:t>⠀⠀⠀⠀⠀⠀⠀⠀⠀⠀⠀⣿⣿⣿⣿⣿⣟⣻⣿⣿⣿⣿⣿⣿⣿⣿⣿⣿⣿⣿⣿⣿⣿⣿⣿⣿⣿⣿⣿⣿⣿⣿⣿⣽⢝⣹⣼⣿⣿⣿⣿⣿⣿⣿⣿⣿⣿⣿⣿⣿⣿⣿⣿⣿⣿⣿⣵⣵⡕⠀⠀⠀⠀⠀⠀⠀⠀⠀⠀⠀⠀</a:t>
            </a:r>
            <a:br/>
            <a:r>
              <a:t>⠀⠀⠀⠀⠀⠀⠀⠀⠀⠀⠀⣿⣿⣿⡏⢟⢻⣿⢻⣯⣿⣿⣿⣿⣿⣿⣿⣿⣿⣿⣿⣿⣿⣿⣿⣿⣿⣿⣿⣿⡿⢹⣿⣿⡿⢏⣿⣿⣿⣿⣿⣿⣿⣿⣿⣿⣿⣿⣿⣿⣿⣿⣿⣿⣿⣿⣿⣷⣷⠀⠀⠀⠀⠀⠀⠀⠀⠀⠀⠀⠀</a:t>
            </a:r>
            <a:br/>
            <a:r>
              <a:t>⠀⠀⠀⠀⠀⠀⠀⠀⠀⠀⠀⢕⢸⢕⣵⣵⣾⣿⣾⣿⣿⣿⣿⣿⣿⣿⣿⣿⣿⣿⣿⣿⣿⣿⣿⣿⣿⣿⣿⣿⡇⣱⡗⣷⢸⣷⣿⣿⣿⣿⣿⣿⣿⣿⣿⣿⣿⣿⣿⣿⣿⣿⣿⣿⣿⣿⣿⣿⣿⠀⠀⠀⠀⠀⠀⠀⠀⠀⠀⠀⠀</a:t>
            </a:r>
            <a:br/>
            <a:r>
              <a:t>⠀⠀⠀⠀⠀⠀⠀⠀⠀⠀⠀⢟⢇⣿⣿⣿⣿⣿⣿⣿⣿⣿⣿⣿⣿⣿⣿⣿⣿⣿⣿⣿⣿⣿⣿⣿⣿⣿⣿⣿⣿⣿⣿⣿⣿⣿⣿⣿⣿⣿⣿⣿⣿⣿⣿⣿⣿⣿⣿⣿⣿⣿⣿⣿⣿⣿⣿⣿⣿⠀⠀⠀⠀⠀⠀⠀⠀⠀⠀⠀⠀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⠀⠀⠀⠀⠀⠀⠀⠀⠀⠀⠀⢕⣵⣿⣿⣿⣿⣿⣿⣿⣿⣿⣿⣿⣿⣿⣿⣿⣿⣿⣿⣿⣿⣿⣿⣧⣼⣿⣿⣏⣹⣿⣿⣿⣿⣿⣿⣿⣿⣿⣿⣿⣿⣿⣿⣿⣿⣿⣿⣿⣿⣿⣿⣿⣿⣿⣿⣿⣿⠀⠀⠀⠀⠀⠀⠀⠀⠀⠀⠀⠀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⠀⠀⠀⠀⠀⠀⠀⠀⠀⠀⠀⠛⠛⠛⠛⠛⠛⠛⠛⠛⠛⠛⠛⠛⠛⠛⠛⠛⠛⠛⠛⠛⠛⠛⠛⠃⠑⠙⠛⠛⠚⠛⠛⠛⠛⠛⠛⠛⠛⠛⠛⠛⠛⠛⠛⠛⠛⠛⠛⠛⠛⠛⠛⠛⠛⠛⠛⠛⠛⠀⠀⠀⠀⠀⠀⠀⠀⠀⠀⠀⠀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⠀⠀⠀⠀⠀⠀⠀⠀⠀⠀⠀⠀⠀⠀⠀⠀⠀⠀⠀⠀⠀⢄⢕⢕⢕⢱⣿⣿⣿⣿⣿⣿⣿⣿⣿⣿⣿⣿⣿⣿⣿⣿⣿⣿⣿⣿⣿⣿⣿⣿⣿⡇⢕⢕⢕⢕⢁⠀⠀⠀⠀⠀⠀⠀⠀⠀⠀⠀⠀⠀⠀⠀⠀⠀⠀⠀⠀⠀⠀⠀⠀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⠀⠀⠀⠀⠀⠀⠀⠀⠀⠀⠀⠀⠀⠀⠀⠀⠀⠀⠀⠀⢕⢕⢕⢕⣸⣿⣻⣿⣿⣿⣿⣿⣿⣿⣿⣿⣿⣿⣿⣿⣿⣿⣿⣿⣿⣿⣿⣿⣿⣿⣿⣿⣿⡕⢕⢕⢕⢀⠀⠀⠀⠀⠀⠀⠀⠀⠀⠀⠀⠀⠀⠀⠀⠀⠀⠀⠀⠀⠀⠀⠀</a:t>
            </a:r>
            <a:br/>
            <a:r>
              <a:t>⠀⠀⠀⠀⠀⠀⠀⠀⠀⠀⠀⠀⠀⠀⠀⠀⠀⠀⢀⢕⢕⢕⢕⢕⣽⣿⣿⣿⣿⣿⣿⣿⣿⣿⣿⣿⣿⣿⣿⣿⣿⣿⣿⣿⣿⣿⣿⣿⣿⣿⣿⣿⣿⡇⢕⢕⢕⢕⠀⠀⠀⠀⠀⠀⠀⠀⠀⠀⠀⠀⠀⠀⠀⠀⠀⠀⠀⠀⠀⠀⠀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⠀⠀⠀⠀⠀⠀⠀⠀⠀⠀⠀⠀⠀⠀⠀⠀⢀⢁⢕⢕⢕⢕⢕⢕⢹⣿⣿⣿⣿⣿⣿⣿⣿⣿⣿⣿⣿⣿⣿⣿⣿⣿⣿⣿⣿⣿⣿⣿⣿⣿⣿⣿⣿⡕⢕⢕⢕⢕⠀⠀⠀⠀⠀⠀⠀⠀⠀⠀⠀⠀⠀⠀⠀⠀⠀⠀⠀⠀⠀⠀⠀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⠀⠀⠀⠀⠀⠀⠀⠀⠀⠀⠀⠀⠀⠀⠀⢀⢕⢕⢕⢕⢕⢕⢕⢕⢸⣿⣿⡟⣻⣿⣿⣟⣿⣿⣿⣿⣿⣿⣿⣿⣿⣿⣿⣿⣿⣿⣿⣿⣿⣿⣿⣿⣿⡇⢕⢕⢕⢕⠀⠀⠀⠀⠀⠀⠀⠀⠀⠀⠀⠀⠀⠀⠀⠀⠀⠀⠀⠀⠀⠀⠀</a:t>
            </a:r>
            <a:br/>
            <a:r>
              <a:t>⠀⠀⠀⠀⠀⠀⠀⠀⠀⠀⠀⠀⠀⠀⠀⢕⢕⢕⢕⢕⢕⢕⢕⢕⢸⣿⣿⣿⣿⣿⣿⣿⣿⣿⣿⣿⣿⣿⣿⣿⣿⣿⣿⣿⣿⣿⣿⣿⣿⣿⣿⣿⣿⡇⢕⢕⢕⢕⢀⠀⠀⠀⠀⠀⠀⠀⠀⠀⠀⠀⠀⠀⠀⠀⠀⠀⠀⠀⠀⠀⠀</a:t>
            </a:r>
            <a:br/>
            <a:r>
              <a:t>⠀⠀⠀⠀⠀⠀⠀⠀⠀⠀⠀⠀⠀⢔⢕⢕⢕⢕⢕⢕⢕⢕⡕⢕⢸⣿⡿⣿⣿⣿⣿⣿⣿⣿⣿⣿⣿⣿⣿⣿⣿⣿⢿⣿⡿⣿⣿⣿⣿⣿⣿⢿⣿⢇⢕⢕⢕⢕⢔⢁⠀⠀⠀⠀⢀⢀⢀⢀⢀⠀⠀⠀⠀⠀⠀⠀⠀⠀⠀⠀⠀</a:t>
            </a:r>
            <a:br/>
            <a:r>
              <a:t>⠀⠀⠀⠀⠀⠀⠀⠀⠀⠀⠀⠀⠀⠕⠕⢕⢕⢕⢕⢕⢕⣱⡜⢕⢕⣿⡇⣿⡟⣟⣿⣿⡿⣿⣿⢝⣿⡗⢿⢿⡿⢿⢜⢿⢿⡿⢟⢿⢿⢿⢿⢸⢟⢕⢕⢕⢕⢕⢕⢕⢕⢔⢕⢔⢕⢕⢕⢕⢕⠀⠀⠀⠀⠀⠀⠀⠀⠀⠀⠀⠀</a:t>
            </a:r>
            <a:br/>
            <a:r>
              <a:t>⠀⠀⠀⠀⠀⠀⠀⠀⠀⠀⠀⣀⣀⣀⣕⣕⣕⣕⣕⣕⣕⣹⣝⣗⣕⣕⣕⣱⣵⣕⣵⣵⡕⣧⣵⣵⣵⣕⢜⢕⣵⣵⣵⡵⡱⣵⣵⣵⣵⣵⣵⣵⣵⣵⣵⣵⣵⣵⣵⣵⣵⣵⣵⣵⣵⣕⣕⣕⣕⠀⠀⠀⠀⠀⠀⠀⠀⠀⠀⠀⠀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⠀⠀⠀⠀⠀⠀⠀⠀⠀⠀⠀⣿⣿⣿⣿⣿⣿⣿⣿⣿⣿⣿⣿⣿⣿⣿⣿⣿⣿⣿⣿⣿⢱⣿⣿⣿⣿⣿⣼⣵⣿⣿⣿⣷⢕⣿⣿⣿⣿⣿⣿⣿⣿⣿⣿⣿⣿⣿⣿⣿⣿⣿⣿⣿⣿⣿⣿⣿⣿⠀⠀⠀⠀⠀⠀⠀⠀⠀⠀⠀⠀</a:t>
            </a:r>
            <a:br/>
            <a:r>
              <a:t>⠀⠀⠀⠀⠀⠀⠀⠀⠀⠀⠀⣼⣿⣿⣿⣿⣿⣿⣿⣿⣿⣻⣿⣿⣿⣿⣿⣿⣿⣿⣿⣿⣷⣿⣿⣿⣿⣿⣿⣿⣿⣿⣿⣿⣿⣿⣿⣿⣿⣿⣿⣿⣿⣿⣿⣿⣼⢿⣿⣿⢿⢿⢿⣿⣿⣿⣿⣿⣿⠀⠀⠀⠀⠀⠀⠀⠀⠀⠀⠀⠀</a:t>
            </a:r>
            <a:br/>
            <a:r>
              <a:t>⠀⠀⠀⠀⠀⠀⠀⠀⠀⠀⠀⣵⣵⣵⣼⣿⣿⣿⣿⣿⣿⣿⣿⣿⣿⣿⣿⣿⣿⣿⣿⣿⣿⣿⣿⣿⣿⣿⣿⣿⣿⣿⣿⣿⣿⣿⣿⣿⣻⣿⣿⣿⣿⣿⣿⣿⣿⣿⣿⣿⡕⢕⢕⢕⢝⢟⢻⢿⢿⠀⠀⠀⠀⠀⠀⠀⠀⠀⠀⠀⠀</a:t>
            </a:r>
            <a:br/>
            <a:r>
              <a:t>⠀⠀⠀⠀⠀⠀⠀⠀⠀⠀⠀⣾⣿⣿⣿⣽⣿⣿⣿⣿⣿⣿⣟⣽⣽⣿⣿⣿⣿⣿⣿⣿⣿⣿⣿⣿⣿⣿⣿⣿⣿⣿⣿⣿⣿⣿⣿⣿⣿⣿⣿⣿⣷⣷⣷⣷⣿⣿⣿⣿⣷⡕⢱⢕⢕⢕⢕⢕⢕⠀⠀⠀⠀⠀⠀⠀⠀⠀⠀⠀⠀</a:t>
            </a:r>
            <a:br/>
            <a:r>
              <a:t>⠀⠀⠀⠀⠀⠀⠀⠀⠀⠀⠀⣿⣿⣿⣿⣿⣿⣿⢽⣿⣿⣿⣿⣿⣿⣿⣿⣿⣿⣿⣿⣿⣿⣿⣿⣿⣿⣿⣿⣿⣿⣿⣿⣿⣿⣿⣿⣿⣿⣿⣿⣿⣿⣿⣿⣿⣿⣿⣿⣿⣿⣷⣵⣵⣕⡕⢕⢕⢕⠀⠀⠀⠀⠀⠀⠀⠀⠀⠀⠀⠀</a:t>
            </a:r>
            <a:br/>
            <a:r>
              <a:t>⠀⠀⠀⠀⠀⠀⠀⠀⠀⠀⠀⣿⣿⣿⣿⣧⣿⣿⣾⣿⣿⣿⢽⣷⣽⣿⣿⣷⣿⣿⣿⣿⣿⣿⣿⣿⣿⣿⣿⣿⣿⣿⣟⢻⣻⣿⣿⣿⣿⣿⣿⣿⣿⣿⣿⣿⣿⣿⣿⣿⣿⣿⡿⢻⡕⢕⢕⢕⢕⠀⠀⠀⠀⠀⠀⠀⠀⠀⠀⠀⠀</a:t>
            </a:r>
            <a:br/>
            <a:r>
              <a:t>⠀⠀⠀⠀⠀⠀⠀⠀⠀⠀⠀⣿⣿⣿⣿⣿⣿⣿⣿⣿⣿⡟⢏⣹⣿⣿⣿⣿⣿⣿⣿⣿⣿⣿⣿⣿⣿⣿⣿⣿⣿⣿⣷⣳⡾⡹⣺⣿⣿⣿⣿⣿⣿⣿⣿⣿⣿⣿⣿⣿⣿⣿⣿⣯⣇⡕⢕⢕⢕⠀⠀⠀⠀⠀⠀⠀⠀⠀⠀⠀⠀</a:t>
            </a:r>
            <a:br/>
            <a:r>
              <a:t>⠀⠀⠀⠀⠀⠀⠀⠀⠀⠀⠀⣿⣿⣿⣿⣿⣟⣻⣿⣿⣿⣿⣿⣿⣿⣿⣿⣿⣿⣿⣿⣿⣿⣿⣿⣿⣿⣿⣿⣿⣿⣿⣿⣽⢝⣹⣼⣿⣿⣿⣿⣿⣿⣿⣿⣿⣿⣿⣿⣿⣿⣿⣿⣿⣿⣿⣧⡵⡕⠀⠀⠀⠀⠀⠀⠀⠀⠀⠀⠀⠀</a:t>
            </a:r>
            <a:br/>
            <a:r>
              <a:t>⠀⠀⠀⠀⠀⠀⠀⠀⠀⠀⠀⣿⣿⣿⡏⢟⢻⣿⢻⣯⣿⣿⣿⣿⣿⣿⣿⣿⣿⣿⣿⣿⣿⣿⣿⣿⣿⣿⣿⣿⡿⢹⣿⣿⢿⢏⣿⣿⣿⣿⣿⣿⣿⣿⣿⣿⣿⣿⣿⣿⣿⣿⣿⣿⣿⣿⣿⣷⣷⠀⠀⠀⠀⠀⠀⠀⠀⠀⠀⠀⠀</a:t>
            </a:r>
            <a:br/>
            <a:r>
              <a:t>⠀⠀⠀⠀⠀⠀⠀⠀⠀⠀⠀⢕⢸⢕⣵⣵⣾⣿⣾⣿⣿⣿⣿⣿⣿⣿⣿⣿⣿⣿⣿⣿⣿⣿⣿⣿⣿⣿⣿⣿⡇⣱⡗⣷⢸⣷⣿⣿⣿⣿⣿⣿⣿⣿⣿⣿⣿⣿⣿⣿⣿⣿⣿⣿⣿⣿⣿⣿⣿⠀⠀⠀⠀⠀⠀⠀⠀⠀⠀⠀⠀</a:t>
            </a:r>
            <a:br/>
            <a:r>
              <a:t>⠀⠀⠀⠀⠀⠀⠀⠀⠀⠀⠀⢟⢇⣿⣿⣿⣿⣿⣿⣿⣿⣿⣿⣿⣿⣿⣿⣿⣿⣿⣿⣿⣿⣿⣿⣿⣿⣿⣿⣿⣿⣿⣿⣿⣿⣿⣿⣿⣿⣿⣿⣿⣿⣿⣿⣿⣿⣿⣿⣿⣿⣿⣿⣿⣿⣿⣿⣿⣿⠀⠀⠀⠀⠀⠀⠀⠀⠀⠀⠀⠀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⠀⠀⠀⠀⠀⠀⠀⠀⠀⠀⠀⢕⣵⣿⣿⣿⣿⣿⣿⣿⣿⣿⣿⣿⣿⣿⣿⣿⣿⣿⣿⣿⣿⣿⣿⣧⣼⣿⣿⣏⣹⣿⣿⣿⣿⣿⣿⣿⣿⣿⣿⣿⣿⣿⣿⣿⣿⣿⣿⣿⣿⣿⣿⣿⣿⣿⣿⣿⣿⠀⠀⠀⠀⠀⠀⠀⠀⠀⠀⠀⠀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⠀⠀⠀⠀⠀⠀⠀⠀⠀⠀⠀⠛⠛⠛⠛⠛⠛⠛⠛⠛⠛⠛⠛⠛⠛⠛⠛⠛⠛⠛⠛⠛⠛⠛⠛⠃⠑⠙⠛⠛⠚⠛⠛⠛⠛⠛⠛⠛⠛⠛⠛⠛⠛⠛⠛⠛⠛⠛⠛⠛⠛⠛⠛⠛⠛⠛⠛⠛⠛⠀⠀⠀⠀⠀⠀⠀⠀⠀⠀⠀⠀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⠀⠀⠀⠀⠀⠀⠀⠀⠀⠀⠀⠀⠀⠀⠀⠀⠀⠀⠀⠀⠀⢄⢕⢕⢕⢱⣿⣯⣿⣿⣿⣿⣿⣿⣿⣿⣿⣿⣿⣿⣿⣿⣿⣿⣿⣿⣿⣿⣿⣿⣿⣕⢕⢕⢕⢕⢁⠀⠀⠀⠀⠀⠀⠀⠀⠀⠀⠀⠀⠀⠀⠀⠀⠀⠀⠀⠀⠀⠀⠀⠀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⠀⠀⠀⠀⠀⠀⠀⠀⠀⠀⠀⠀⠀⠀⠀⠀⠀⠀⠀⠀⢕⢕⢕⢕⣸⣿⣿⣿⣿⣿⣿⣿⣿⣿⣿⣿⣿⣿⣿⣿⣿⣿⣿⣿⣿⣿⣿⣿⣿⣿⣿⣿⣿⡕⢕⢕⢕⢀⠀⠀⠀⠀⠀⠀⠀⠀⠀⠀⠀⠀⠀⠀⠀⠀⠀⠀⠀⠀⠀⠀⠀</a:t>
            </a:r>
            <a:br/>
            <a:r>
              <a:t>⠀⠀⠀⠀⠀⠀⠀⠀⠀⠀⠀⠀⠀⠀⠀⠀⠀⠀⠀⢕⢕⢕⢕⢕⣽⣿⣿⣿⣿⣿⣿⣿⣿⣿⣿⣿⣿⣿⣿⣿⣿⣿⣿⣿⣿⣿⣿⣿⣿⣿⣿⣿⣿⡇⢕⢕⢕⢕⠀⠀⠀⠀⠀⠀⠀⠀⠀⠀⠀⠀⠀⠀⠀⠀⠀⠀⠀⠀⠀⠀⠀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⠀⠀⠀⠀⠀⠀⠀⠀⠀⠀⠀⠀⠀⠀⠀⠀⠀⢄⢕⢕⢕⢕⢕⢕⣻⣿⣿⣿⣿⣿⣿⣿⣿⣿⣿⣿⣿⣿⣿⣿⣿⣿⣿⣿⣿⣿⣿⣿⣿⣿⣿⣿⣿⢕⢕⢕⢕⢕⠀⠀⠀⠀⠀⠀⠀⠀⠀⠀⠀⠀⠀⠀⠀⠀⠀⠀⠀⠀⠀⠀⠀</a:t>
            </a:r>
            <a:br/>
            <a:r>
              <a:t>⠀⠀⠀⠀⠀⠀⠀⠀⠀⠀⠀⠀⠀⠀⠀⠀⢕⢕⢕⢕⢕⢕⢕⢕⢺⣿⣿⣟⣻⣿⣿⣟⣿⣿⣿⣿⣿⣿⣿⣿⣿⣿⣿⣿⣿⣿⣿⣿⣿⣿⣿⣿⣿⢇⢕⢕⢕⢕⠀⠀⠀⠀⠀⠀⠀⠀⠀⠀⠀⠀⠀⠀⠀⠀⠀⠀⠀⠀⠀⠀⠀</a:t>
            </a:r>
            <a:br/>
            <a:r>
              <a:t>⠀⠀⠀⠀⠀⠀⠀⠀⠀⠀⠀⠀⠀⠀⠀⢕⢕⢕⢕⢕⢕⢕⡕⢕⢸⣿⣿⣿⣿⣿⣿⣿⣿⣿⣿⣿⣿⣿⣿⣿⣿⣿⣿⣿⣿⣿⣿⣿⣿⣿⣿⣿⣿⡇⢕⢕⢕⢕⢀⠀⠀⠀⠀⠀⠀⠀⠀⠀⠀⠀⠀⠀⠀⠀⠀⠀⠀⠀⠀⠀⠀</a:t>
            </a:r>
            <a:br/>
            <a:r>
              <a:t>⠀⠀⠀⠀⠀⠀⠀⠀⠀⠀⠀⠀⠀⢔⢕⢕⢕⢕⢕⢕⢕⢕⡕⢕⢸⣿⡿⣿⣿⣿⣿⣿⣿⣿⣿⣿⣿⡿⣿⣿⣿⣿⢿⣿⣿⣿⣿⣿⣿⣿⣿⢿⣿⢕⢕⢕⢕⢕⢔⢀⠀⠀⠀⠀⢀⢀⢀⢀⢀⠀⠀⠀⠀⠀⠀⠀⠀⠀⠀⠀⠀</a:t>
            </a:r>
            <a:br/>
            <a:r>
              <a:t>⠀⠀⠀⠀⠀⠀⠀⠀⠀⠀⠀⠀⠀⢔⠕⢕⢕⢕⢕⢕⢕⣕⢕⢕⢕⣿⡇⣿⡟⣿⣿⣿⡿⣿⣿⢜⣿⡯⢿⢿⣿⢿⢱⢿⢿⡿⢿⡿⢿⢿⢿⢸⢿⢕⢕⢕⢕⢕⢕⢕⢕⢔⢕⢕⢕⢕⢕⢕⢕⠀⠀⠀⠀⠀⠀⠀⠀⠀⠀⠀⠀</a:t>
            </a:r>
            <a:br/>
            <a:r>
              <a:t>⠀⠀⠀⠀⠀⠀⠀⠀⠀⠀⠀⣀⣀⣀⣕⣕⣕⣕⣕⣕⣕⣝⣝⣗⣕⣕⣕⣕⣕⣕⣵⣕⡱⢵⣵⣵⣵⣕⢜⢕⣵⣵⣵⣕⢱⣵⣵⣵⣵⣵⣵⣵⣵⣵⣵⣵⣵⣵⣵⣵⣵⣵⣵⣵⣕⣕⣕⣕⣕⠀⠀⠀⠀⠀⠀⠀⠀⠀⠀⠀⠀</a:t>
            </a:r>
            <a:br/>
            <a:r>
              <a:t>⠀⠀⠀⠀⠀⠀⠀⠀⠀⠀⠀⣿⣿⣿⣿⣿⣿⣿⣿⣿⣿⣿⣿⣿⣿⣿⣿⣿⣿⣿⣿⣿⢸⣿⣿⣿⣿⣿⣾⣼⣿⣿⣿⣇⢸⣿⣿⣿⣿⣿⣿⣿⣿⣿⣿⣿⣿⣿⣿⣿⣿⣿⣿⣿⣿⣿⣿⣿⣿⠀⠀⠀⠀⠀⠀⠀⠀⠀⠀⠀⠀</a:t>
            </a:r>
            <a:br/>
            <a:r>
              <a:t>⠀⠀⠀⠀⠀⠀⠀⠀⠀⠀⠀⣾⣿⣿⣿⣿⣿⣿⣿⣿⣟⣻⣿⣿⣿⣿⣿⣿⣿⣿⣿⣿⣷⣿⣿⣿⣿⣿⣿⣿⣿⣿⣿⣿⣿⣿⣿⣿⣿⣿⣿⣿⣿⣿⣿⣿⣼⢿⣿⣿⢿⢿⣿⣿⣿⣿⣿⣿⣿⠀⠀⠀⠀⠀⠀⠀⠀⠀⠀⠀⠀</a:t>
            </a:r>
            <a:br/>
            <a:r>
              <a:t>⠀⠀⠀⠀⠀⠀⠀⠀⠀⠀⠀⣵⣵⣵⣾⣿⣿⣿⣿⣿⣿⣿⣿⣿⣿⣿⣿⣿⣿⣿⣿⣿⣿⣿⣿⣿⣿⣿⣿⣿⣿⣿⣿⣿⣿⣿⣿⣿⣻⣿⣿⣿⣿⣿⣿⣿⣿⣿⣿⣿⡕⢕⢕⢜⢝⢟⢻⢿⣿⠀⠀⠀⠀⠀⠀⠀⠀⠀⠀⠀⠀</a:t>
            </a:r>
            <a:br/>
            <a:r>
              <a:t>⠀⠀⠀⠀⠀⠀⠀⠀⠀⠀⠀⣾⣿⣿⣿⣿⣿⣿⣿⣿⣿⣟⣻⣿⣽⣿⣿⣿⣿⣿⣿⣿⣿⣿⣿⣿⣿⣿⣿⣿⣿⣿⣿⣿⣿⣿⣿⣿⣿⣿⣿⣿⣷⣷⣷⣷⣿⣿⣿⣿⣷⡕⢱⣵⢕⢕⢕⢕⢕⠀⠀⠀⠀⠀⠀⠀⠀⠀⠀⠀⠀</a:t>
            </a:r>
            <a:br/>
            <a:r>
              <a:t>⠀⠀⠀⠀⠀⠀⠀⠀⠀⠀⠀⣿⣿⣿⣿⣿⣿⡿⢽⣿⣿⣿⣿⣿⣿⣿⣿⣿⣿⣿⣿⣿⣿⣿⣿⣿⣿⣿⣿⣿⣿⣿⣿⣿⣿⣿⣏⣿⣿⣻⣿⣿⣿⣿⣿⣿⣿⣿⣿⣿⣿⣷⣕⣕⣕⡕⢕⢕⢕⠀⠀⠀⠀⠀⠀⠀⠀⠀⠀⠀⠀</a:t>
            </a:r>
            <a:br/>
            <a:r>
              <a:t>⠀⠀⠀⠀⠀⠀⠀⠀⠀⠀⠀⣿⣿⣿⣿⣯⣿⣿⣾⣿⣿⡯⢹⣵⣽⣿⣿⣿⣷⣿⣿⣿⣿⣿⣿⣿⣿⣿⣿⣿⣿⣿⣿⢟⣿⣿⣿⣿⣿⣿⣿⣿⣿⣿⣿⣿⣿⣿⣿⣿⣿⣿⣿⢽⡝⢕⢕⢕⢕⠀⠀⠀⠀⠀⠀⠀⠀⠀⠀⠀⠀</a:t>
            </a:r>
            <a:br/>
            <a:r>
              <a:t>⠀⠀⠀⠀⠀⠀⠀⠀⠀⠀⠀⣿⣿⣿⣿⣽⣿⣿⣿⣿⣿⡟⢏⣹⣻⣧⣿⣿⣿⣿⣿⣿⣿⣿⣿⣿⣿⣿⣿⣿⣿⣿⣷⣳⡞⡽⣺⢿⣿⣿⣿⣿⣿⣿⣿⣿⣿⣿⣿⣿⣿⣿⣿⣿⣵⡕⢕⢕⢕⠀⠀⠀⠀⠀⠀⠀⠀⠀⠀⠀⠀</a:t>
            </a:r>
            <a:br/>
            <a:r>
              <a:t>⠀⠀⠀⠀⠀⠀⠀⠀⠀⠀⠀⣿⣿⣿⣿⣿⣟⣻⣿⣿⣿⣿⣿⣿⣿⣿⣿⣿⣿⣿⣿⣿⣿⣿⣿⣿⣿⣿⣿⣿⣿⣿⣿⣹⢝⣹⣼⣿⣿⣿⣿⣿⣿⣿⣿⣿⣿⣿⣿⣿⣿⣿⣿⣿⣿⣿⣵⣽⡕⠀⠀⠀⠀⠀⠀⠀⠀⠀⠀⠀⠀</a:t>
            </a:r>
            <a:br/>
            <a:r>
              <a:t>⠀⠀⠀⠀⠀⠀⠀⠀⠀⠀⠀⣿⣿⣿⡏⢟⣻⣿⢻⣯⣿⣿⣿⣿⣿⣿⣿⣿⣿⣿⣿⣿⣿⣿⣿⣿⣿⣿⣿⣿⡟⢹⣿⣿⣿⡇⣿⣿⣿⣿⣿⣿⣿⣿⣿⣿⣿⣿⣿⣿⣿⣿⣿⣿⣿⣿⣿⣷⣷⠀⠀⠀⠀⠀⠀⠀⠀⠀⠀⠀⠀</a:t>
            </a:r>
            <a:br/>
            <a:r>
              <a:t>⠀⠀⠀⠀⠀⠀⠀⠀⠀⠀⠀⢕⢸⣕⣱⣵⣷⣿⣾⣿⣿⣿⣿⣿⣿⣿⣿⣿⣿⣿⣿⣿⣿⣿⣿⣿⣿⣿⣿⣿⡇⣱⢧⣷⢸⣷⣿⣿⣿⣿⣿⣿⣿⣿⣿⣿⣿⣿⣿⣿⣿⣿⣿⣿⣿⣿⣿⣿⣿⠀⠀⠀⠀⠀⠀⠀⠀⠀⠀⠀⠀</a:t>
            </a:r>
            <a:br/>
            <a:r>
              <a:t>⠀⠀⠀⠀⠀⠀⠀⠀⠀⠀⠀⢟⢇⣿⣿⣿⣿⣿⣿⣿⣿⣿⣿⣿⣿⣿⣿⣿⣿⣿⣿⣿⣿⣿⣿⣿⣿⣿⣿⣿⣿⣿⣿⣿⣿⣿⣿⣿⣿⣿⣿⣿⣿⣿⣿⣿⣿⣿⣿⣿⣿⣿⣿⣿⣿⣿⣿⣿⣿⠀⠀⠀⠀⠀⠀⠀⠀⠀⠀⠀⠀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⠀⠀⠀⠀⠀⠀⠀⠀⠀⠀⠀⢕⣵⣿⣿⣿⣿⣿⣿⣿⣿⣿⣿⣿⣿⣿⣿⣿⣿⣿⣿⣿⣿⣿⣿⣧⣽⣿⣿⣏⣹⣿⣿⣿⣿⣿⣿⣿⣿⣿⣿⣿⣿⣿⣿⣿⣿⣿⣿⣿⣿⣿⣿⣿⣿⣿⣿⣿⣿⠀⠀⠀⠀⠀⠀⠀⠀⠀⠀⠀⠀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⠀⠀⠀⠀⠀⠀⠀⠀⠀⠀⠀⠛⠛⠛⠛⠛⠛⠛⠛⠛⠛⠛⠛⠛⠛⠛⠛⠛⠛⠛⠛⠛⠛⠛⠛⠃⠑⠙⠛⠛⠚⠛⠛⠛⠛⠛⠛⠛⠛⠛⠛⠛⠛⠛⠛⠛⠛⠛⠛⠛⠛⠛⠛⠛⠛⠛⠛⠛⠛⠀⠀⠀⠀⠀⠀⠀⠀⠀⠀⠀⠀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⠀⠀⠀⠀⠀⠀⠀⠀⠀⠀⠀⠀⠀⠀⠀⠀⠀⠀⠀⠀⠀⢄⢕⢕⢕⢱⣿⣿⣿⣿⣿⣿⣿⣿⣿⣿⣿⣿⣿⣿⣿⣿⣿⣿⣿⣿⣿⣿⣿⣿⣿⣕⢕⢕⢕⢕⢁⠀⠀⠀⠀⠀⠀⠀⠀⠀⠀⠀⠀⠀⠀⠀⠀⠀⠀⠀⠀⠀⠀⠀⠀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⠀⠀⠀⠀⠀⠀⠀⠀⠀⠀⠀⠀⠀⠀⠀⠀⠀⠀⠀⠀⢔⢕⢕⢕⢕⣼⣿⣿⣿⣿⣿⣿⣿⣿⣿⣿⣿⣿⣿⣿⣿⣿⣿⣿⣿⣿⣿⣿⣿⣿⣿⣷⡕⢕⢕⢕⢕⠀⠀⠀⠀⠀⠀⠀⠀⠀⠀⠀⠀⠀⠀⠀⠀⠀⠀⠀⠀⠀⠀⠀⠀</a:t>
            </a:r>
            <a:br/>
            <a:r>
              <a:t>⠀⠀⠀⠀⠀⠀⠀⠀⠀⠀⠀⠀⠀⠀⠀⠀⠀⠀⠀⠀⢕⢕⢕⢕⣸⣿⣿⣿⣿⣿⣿⣿⣿⣿⣟⣿⣿⣿⣿⣿⣿⣿⣿⣿⣿⣿⣿⣿⣿⣿⣿⣿⣿⢕⢕⢕⢕⢀⠀⠀⠀⠀⠀⠀⠀⠀⠀⠀⠀⠀⠀⠀⠀⠀⠀⠀⠀⠀⠀⠀⠀</a:t>
            </a:r>
            <a:br/>
            <a:r>
              <a:t>⠀⠀⠀⠀⠀⠀⠀⠀⠀⠀⠀⠀⠀⠀⠀⠀⠀⠀⢀⢄⢕⢕⢕⢕⣽⣿⣿⣿⣿⣿⣿⣿⣿⣿⣿⣿⣿⣿⣿⣿⣿⣿⣿⣿⣿⣿⣿⣿⣿⣿⣿⣿⣿⡕⢕⢕⢕⢕⠀⠀⠀⠀⠀⠀⠀⠀⠀⠀⠀⠀⠀⠀⠀⠀⠀⠀⠀⠀⠀⠀⠀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⠀⠀⠀⠀⠀⠀⠀⠀⠀⠀⠀⠀⠀⠀⠀⠀⠀⢄⢕⢕⢕⢕⢕⢕⣻⣿⣿⣿⣿⣿⣿⣿⣿⣿⣿⣿⣿⣿⣿⣿⣿⣿⣿⣿⣿⣿⣿⣿⣿⣿⣿⣿⣿⡕⢕⢕⢕⢕⠀⠀⠀⠀⠀⠀⠀⠀⠀⠀⠀⠀⠀⠀⠀⠀⠀⠀⠀⠀⠀⠀⠀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⠀⠀⠀⠀⠀⠀⠀⠀⠀⠀⠀⠀⠀⠀⠀⠀⢕⢕⢕⢕⢕⢕⢕⢕⢺⣿⣿⣟⣻⣿⣿⣟⣿⣿⣿⣿⣿⣿⣿⣿⣿⣿⣿⣿⣿⣿⣿⣿⣿⣿⣿⣿⣿⡕⢕⢕⢕⢕⠀⠀⠀⠀⠀⠀⠀⠀⠀⠀⠀⠀⠀⠀⠀⠀⠀⠀⠀⠀⠀⠀⠀</a:t>
            </a:r>
            <a:br/>
            <a:r>
              <a:t>⠀⠀⠀⠀⠀⠀⠀⠀⠀⠀⠀⠀⠀⠀⢀⢕⢕⢕⢕⢕⢕⢕⡕⢕⢸⣿⣿⣿⣿⣿⣿⣿⣿⣿⣿⣿⣿⣿⣿⣿⣿⣿⣿⣿⣿⣿⣿⣿⣷⣿⣿⣿⣿⡇⢕⢕⢕⢕⢀⠀⠀⠀⠀⠀⠀⠀⠀⠀⠀⠀⠀⠀⠀⠀⠀⠀⠀⠀⠀⠀⠀</a:t>
            </a:r>
            <a:br/>
            <a:r>
              <a:t>⠀⠀⠀⠀⠀⠀⠀⠀⠀⠀⠀⠀⠀⢕⢕⢕⢕⢕⢕⢕⢕⢕⡕⢕⢸⣿⡿⣿⣿⣿⣿⣿⣿⣿⣿⣿⣿⣿⣿⣿⣿⣿⢻⣿⡿⣿⣿⣿⣿⣿⣿⢿⣿⢕⢕⢕⢕⢕⢔⢀⠀⠀⠀⠀⢀⢀⢀⢀⢀⠀⠀⠀⠀⠀⠀⠀⠀⠀⠀⠀⠀</a:t>
            </a:r>
            <a:br/>
            <a:r>
              <a:t>⠀⠀⠀⠀⠀⠀⠀⠀⠀⠀⠀⠀⠀⠕⠕⢕⢕⢕⢕⢕⢕⣕⢕⢕⢜⣿⡇⣿⡗⣿⣿⣿⡿⣿⣿⢜⣿⡯⢿⢿⡿⡿⢕⢿⢿⢿⡿⢿⢿⢿⢿⢸⢿⢕⢕⢕⢕⢕⢕⢕⢕⢔⢔⢔⢕⢕⢕⢕⢕⠀⠀⠀⠀⠀⠀⠀⠀⠀⠀⠀⠀</a:t>
            </a:r>
            <a:br/>
            <a:r>
              <a:t>⠀⠀⠀⠀⠀⠀⠀⠀⠀⠀⠀⣀⣀⣀⣔⣕⣕⣕⣕⣕⣕⣝⣝⣗⣕⣕⣕⣕⣕⣵⣵⣵⡇⢱⣵⣵⣵⣕⢜⢣⣵⣵⣵⡵⢵⣵⣵⣵⣵⣵⣵⣵⣵⣵⣵⣵⣵⣵⣵⣵⣵⣵⣵⣵⣕⣕⣕⣕⣕⠀⠀⠀⠀⠀⠀⠀⠀⠀⠀⠀⠀</a:t>
            </a:r>
            <a:br/>
            <a:r>
              <a:t>⠀⠀⠀⠀⠀⠀⠀⠀⠀⠀⠀⣿⣿⣿⣿⣿⣿⣿⣿⣿⣿⣿⣿⣿⣿⣿⣿⣿⣿⣿⣿⣿⢕⣾⣿⣿⣿⣿⣾⣾⣿⣿⣿⣇⢸⣿⣿⣿⣿⣿⣿⣿⣿⣿⣿⣿⣿⣿⣿⣿⣿⣿⣿⣿⣿⣿⣿⣿⣿⠀⠀⠀⠀⠀⠀⠀⠀⠀⠀⠀⠀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⠀⠀⠀⠀⠀⠀⠀⠀⠀⠀⠀⣾⣿⣿⣿⣿⣿⣿⣿⣿⣿⣻⣿⣿⣿⣿⣿⣿⣿⣿⣿⣿⣷⣿⣿⣿⣿⣿⣿⣿⣿⣿⣿⣿⣿⣿⣿⣿⣿⣿⣿⣿⣿⣿⣿⣿⣼⡿⣿⢿⢿⢿⣿⣿⣿⣿⣿⣿⣿⠀⠀⠀⠀⠀⠀⠀⠀⠀⠀⠀⠀</a:t>
            </a:r>
            <a:br/>
            <a:r>
              <a:t>⠀⠀⠀⠀⠀⠀⠀⠀⠀⠀⠀⣵⣵⣵⣾⣿⣿⣿⣿⣿⣿⣿⣿⣿⣿⣿⣿⣿⣿⣿⣿⣿⣿⣿⣿⣿⣿⣿⣿⣿⣿⣿⣿⣿⣿⣿⣿⣿⣻⣿⣿⣿⣿⣿⣿⣿⣿⣿⣿⣯⢕⢕⢕⢜⢝⢟⢻⢿⢿⠀⠀⠀⠀⠀⠀⠀⠀⠀⠀⠀⠀</a:t>
            </a:r>
            <a:br/>
            <a:r>
              <a:t>⠀⠀⠀⠀⠀⠀⠀⠀⠀⠀⠀⣾⣿⣿⣿⣿⣿⣿⣿⣿⣿⣟⣻⣿⣽⣿⣿⣿⣿⣿⣿⣿⣿⣿⣿⣿⣿⣿⣿⣿⣿⣿⣿⣿⣿⣿⣿⣿⣿⣿⣿⣿⣿⣷⣷⣷⣿⣿⣿⣿⣷⣕⢱⡵⢕⢕⢕⢕⢕⠀⠀⠀⠀⠀⠀⠀⠀⠀⠀⠀⠀</a:t>
            </a:r>
            <a:br/>
            <a:r>
              <a:t>⠀⠀⠀⠀⠀⠀⠀⠀⠀⠀⠀⣿⣿⣿⣿⣿⣿⡿⢽⣿⣿⣿⣿⣿⣿⣿⣿⣿⣿⣿⣿⣿⣿⣿⣿⣿⣿⣿⣿⣿⣿⣿⣿⣿⣿⣿⣟⣿⣿⣻⣿⣿⣿⣿⣿⣿⣿⣿⣿⣿⣿⣧⣕⣕⣕⣕⢕⢕⢕⠀⠀⠀⠀⠀⠀⠀⠀⠀⠀⠀⠀</a:t>
            </a:r>
            <a:br/>
            <a:r>
              <a:t>⠀⠀⠀⠀⠀⠀⠀⠀⠀⠀⠀⣿⣿⣿⣿⣯⣿⣿⣾⣿⣿⣿⢽⣷⣿⣿⣿⣿⣿⣿⣿⣿⣿⣿⣿⣿⣿⣿⣿⣿⣿⣿⣿⢟⣿⣿⣿⣿⣿⣿⣿⣿⣿⣿⣿⣿⣿⣿⣿⣿⣿⣿⣿⢿⡝⢕⢕⢕⢕⠀⠀⠀⠀⠀⠀⠀⠀⠀⠀⠀⠀</a:t>
            </a:r>
            <a:br/>
            <a:r>
              <a:t>⠀⠀⠀⠀⠀⠀⠀⠀⠀⠀⠀⣿⣿⣿⣿⣿⣿⣿⣿⣿⣿⡟⢏⣹⣻⣧⣿⣿⣿⣿⣿⣿⣿⣿⣿⣿⣿⣿⣿⣿⣿⣿⣷⣱⡞⡻⣺⣿⣿⣿⣿⣿⣿⣿⣿⣿⣿⣿⣿⣿⣿⣿⣿⣿⣵⡕⢕⢕⢕⠀⠀⠀⠀⠀⠀⠀⠀⠀⠀⠀⠀</a:t>
            </a:r>
            <a:br/>
            <a:r>
              <a:t>⠀⠀⠀⠀⠀⠀⠀⠀⠀⠀⠀⣿⣿⣿⣿⣿⣟⣻⣿⣿⣿⣿⣿⣿⣿⣿⣿⣿⣿⣿⣿⣿⣿⣿⣿⣿⣿⣿⣿⣿⣿⣿⣿⣽⢝⣹⣼⣿⣿⣿⣿⣿⣿⣿⣿⣿⣿⣿⣿⣿⣿⣿⣿⣿⣿⣿⣽⣽⡕⠀⠀⠀⠀⠀⠀⠀⠀⠀⠀⠀⠀</a:t>
            </a:r>
            <a:br/>
            <a:r>
              <a:t>⠀⠀⠀⠀⠀⠀⠀⠀⠀⠀⠀⣿⣿⣿⡏⢟⢻⣿⢻⣯⣿⣿⣿⣿⣿⣿⣿⣿⣿⣿⣿⣿⣿⣿⣿⣿⣿⣿⣿⣿⡿⢹⣿⣿⣾⡏⣿⣿⣿⣿⣿⣿⣿⣿⣿⣿⣿⣿⣿⣿⣿⣿⣿⣿⣿⣿⣿⣷⣷⠀⠀⠀⠀⠀⠀⠀⠀⠀⠀⠀⠀</a:t>
            </a:r>
            <a:br/>
            <a:r>
              <a:t>⠀⠀⠀⠀⠀⠀⠀⠀⠀⠀⠀⢕⢸⣱⣱⣵⣷⣿⣾⣿⣿⣿⣿⣿⣿⣿⣿⣿⣿⣿⣿⣿⣿⣿⣿⣿⣿⣿⣿⣿⡇⣱⢇⣷⢸⣷⣿⣿⣿⣿⣿⣿⣿⣿⣿⣿⣿⣿⣿⣿⣿⣿⣿⣿⣿⣿⣿⣿⣿⠀⠀⠀⠀⠀⠀⠀⠀⠀⠀⠀⠀</a:t>
            </a:r>
            <a:br/>
            <a:r>
              <a:t>⠀⠀⠀⠀⠀⠀⠀⠀⠀⠀⠀⢟⢇⣿⣿⣿⣿⣿⣿⣿⣿⣿⣿⣿⣿⣿⣿⣿⣿⣿⣿⣿⣿⣿⣿⣿⣿⣿⣿⣿⣿⣿⣿⣿⣿⣿⣿⣿⣿⣿⣿⣿⣿⣿⣿⣿⣿⣿⣿⣿⣿⣿⣿⣿⣿⣿⣿⣿⣿⠀⠀⠀⠀⠀⠀⠀⠀⠀⠀⠀⠀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⠀⠀⠀⠀⠀⠀⠀⠀⠀⠀⠀⢕⣵⣿⣿⣿⣿⣿⣿⣿⣿⣿⣿⣿⣿⣿⣿⣿⣿⣿⣿⣿⣿⣿⣿⣧⣼⣿⣿⣏⣹⣿⣿⣿⣿⣿⣿⣿⣿⣿⣿⣿⣿⣿⣿⣿⣿⣿⣿⣿⣿⣿⣿⣿⣿⣿⣿⣿⣿⠀⠀⠀⠀⠀⠀⠀⠀⠀⠀⠀⠀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⠀⠀⠀⠀⠀⠀⠀⠀⠀⠀⠀⠛⠛⠛⠛⠛⠛⠛⠛⠛⠛⠛⠛⠛⠛⠛⠛⠛⠛⠛⠛⠛⠛⠛⠛⠃⠑⠙⠛⠛⠚⠛⠛⠛⠛⠛⠛⠛⠛⠛⠛⠛⠛⠛⠛⠛⠛⠛⠛⠛⠛⠛⠛⠛⠛⠛⠛⠛⠛⠀⠀⠀⠀⠀⠀⠀⠀⠀⠀⠀⠀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⠀⠀⠀⠀⠀⠀⠀⠀⠀⠀⠀⣿⣿⣿⣿⣿⣿⣿⣿⣿⣿⣿⣿⣿⣿⣿⣿⣿⣿⣿⣿⣿⣿⣿⡕⢕⢕⢕⠀⠀⠀⠀⠁⠁⠀⠕⠁⠀⠀⠀⠀⠀⠀⠁⠀⠀⠀⠀⠁⠕⢵⣧⢕⢟⣿⣿⣿⣿⣿⠀⠀⠀⠀⠀⠀⠀⠀⠀⠀⠀⠀</a:t>
            </a:r>
            <a:br/>
            <a:r>
              <a:t>⠀⠀⠀⠀⠀⠀⠀⠀⠀⠀⠀⣿⣿⣿⣿⣿⣿⣿⣿⣿⣿⣿⣿⣿⣿⣿⣿⣿⣿⣿⣿⣿⣿⣿⣿⡕⢕⢅⠀⠀⠀⠀⠀⠀⢄⢄⢔⢔⢔⢄⢀⢀⠀⠀⠀⠀⠀⠀⠀⠀⠁⠟⢟⢟⣿⣿⣿⣿⣿⠀⠀⠀⠀⠀⠀⠀⠀⠀⠀⠀⠀</a:t>
            </a:r>
            <a:br/>
            <a:r>
              <a:t>⠀⠀⠀⠀⠀⠀⠀⠀⠀⠀⠀⣿⣿⣿⣿⣿⣿⣿⣿⣿⣿⣿⣿⣿⣿⣿⣿⣿⣿⣿⣿⣿⣿⣿⣿⣷⡕⢕⢄⢄⢄⢄⢄⢔⢕⢕⣕⣕⣕⢕⢕⢕⢔⢔⢔⢄⠀⠀⠀⠀⠀⠀⢄⢕⢿⣿⣿⣿⣿⠀⠀⠀⠀⠀⠀⠀⠀⠀⠀⠀⠀</a:t>
            </a:r>
            <a:br/>
            <a:r>
              <a:t>⠀⠀⠀⠀⠀⠀⠀⠀⠀⠀⠀⣿⣿⣿⣿⣿⣿⣿⣿⣿⣿⣿⣿⣿⣿⣿⣿⣿⣿⣿⣿⣿⣿⣿⣿⣿⣿⣕⡕⢕⢕⢕⢕⣷⣿⣿⣿⣿⣿⣷⡕⢕⢕⢕⢕⢕⢀⠀⠀⠀⠀⢄⢕⢕⣸⣿⣿⣿⣿⠀⠀⠀⠀⠀⠀⠀⠀⠀⠀⠀⠀</a:t>
            </a:r>
            <a:br/>
            <a:r>
              <a:t>⠀⠀⠀⠀⠀⠀⠀⠀⠀⠀⠀⣿⣿⣿⣿⣿⣿⣿⣿⣿⣿⣿⣿⣿⣿⣿⣿⣿⣿⣿⣿⣿⣿⣿⣿⣿⣿⣿⣿⢕⢕⢕⢕⢜⣿⣿⣿⣿⣿⣿⡇⢕⢕⢕⢕⢕⢄⢄⠀⢀⢕⢕⢕⢕⢻⣿⣿⣿⣿⠀⠀⠀⠀⠀⠀⠀⠀⠀⠀⠀⠀</a:t>
            </a:r>
            <a:br/>
            <a:r>
              <a:t>⠀⠀⠀⠀⠀⠀⠀⠀⠀⠀⠀⣿⣿⣿⣿⣿⣿⣿⣿⣿⣿⣿⣿⣿⣿⣿⣿⣿⣿⣿⣿⣿⣿⣿⣿⣿⣿⣿⣽⢕⢕⢕⢕⢱⣹⢿⣿⣿⣿⣿⣇⢕⢕⢕⢕⢕⢕⢕⢔⢕⢕⢕⢕⢕⢿⣿⣿⣿⣿⠀⠀⠀⠀⠀⠀⠀⠀⠀⠀⠀⠀</a:t>
            </a:r>
            <a:br/>
            <a:r>
              <a:t>⠀⠀⠀⠀⠀⠀⠀⠀⠀⠀⠀⣿⣿⣿⣿⣿⣿⣿⣿⣿⣿⣿⣿⣿⣿⣿⣿⣿⣿⣿⣿⣿⣿⣿⣿⣿⡟⢿⢜⢕⢕⢕⢸⢿⢕⣕⣿⣿⣿⣿⣿⣇⡕⢕⢕⢕⢕⢕⢕⢕⢕⢕⢕⢕⢾⣿⣿⣿⣿⠀⠀⠀⠀⠀⠀⠀⠀⠀⠀⠀⠀</a:t>
            </a:r>
            <a:br/>
            <a:r>
              <a:t>⠀⠀⠀⠀⠀⠀⠀⠀⠀⠀⠀⣿⣿⣿⣿⣿⣿⣿⣿⣿⣿⣿⣿⣿⣿⣿⣿⣿⣿⣿⣿⣿⣿⣿⣿⣏⢕⢕⢕⢕⢕⢕⢕⢕⢜⢹⢿⣿⣿⣿⣿⣿⣿⣇⢕⢕⢕⢕⢕⢕⢕⡕⢕⢕⢱⣿⣿⣿⣿⠀⠀⠀⠀⠀⠀⠀⠀⠀⠀⠀⠀</a:t>
            </a:r>
            <a:br/>
            <a:r>
              <a:t>⠀⠀⠀⠀⠀⠀⠀⠀⠀⠀⠀⣿⣿⣿⣿⣿⣿⣿⣿⣿⣿⣿⣿⣿⣿⣿⣿⣿⣿⣿⣿⣿⣿⣿⣿⣿⣇⢕⢕⡕⢕⢕⢕⢕⢕⢕⢕⢜⣿⣿⣿⣿⣿⣿⣷⢕⢕⣕⢇⡵⢿⢿⣿⡕⢕⣿⣿⣿⣿⠀⠀⠀⠀⠀⠀⠀⠀⠀⠀⠀⠀</a:t>
            </a:r>
            <a:br/>
            <a:r>
              <a:t>⠀⠀⠀⠀⠀⠀⠀⠀⠀⠀⠀⣿⣿⣿⣿⣿⣿⣿⣿⣿⣿⣿⣿⣿⣿⣿⣿⣿⣿⣿⣿⣿⣿⣿⣿⣿⣿⣾⢕⢕⢕⢕⢕⢕⢕⢕⣵⣵⣿⣿⣿⣿⣿⣿⣿⣾⣿⣿⣾⢕⢻⣷⢜⣇⢱⣿⣿⣿⣿⠀⠀⠀⠀⠀⠀⠀⠀⠀⠀⠀⠀</a:t>
            </a:r>
            <a:br/>
            <a:r>
              <a:t>⠀⠀⠀⠀⠀⠀⠀⠀⠀⠀⠀⣿⣿⣿⣿⣿⣿⣿⣿⣿⣿⣿⣿⣿⣿⣿⣿⣿⣿⣿⣿⣿⣿⣿⣿⣿⣿⣿⣿⣷⢕⢕⢕⢕⢕⢕⢹⣿⣿⣿⣿⣿⣿⣿⣿⣿⣿⣿⣇⣱⢕⣿⡞⢸⣿⣿⣿⣿⣿⠀⠀⠀⠀⠀⠀⠀⠀⠀⠀⠀⠀</a:t>
            </a:r>
            <a:br/>
            <a:r>
              <a:t>⠀⠀⠀⠀⠀⠀⠀⠀⠀⠀⠀⣿⣿⣿⣿⣿⣿⣿⣿⣿⣿⣿⣿⣿⣿⣿⣿⣿⣿⣿⣿⣿⣿⣿⣿⣿⢝⡿⢿⢿⢕⢕⢕⢕⢕⢕⣸⣿⣿⣿⣿⣿⣿⣿⣿⣿⡟⢟⢾⣿⣿⢟⢕⣿⣿⣿⣿⣿⣿⠀⠀⠀⠀⠀⠀⠀⠀⠀⠀⠀⠀</a:t>
            </a:r>
            <a:br/>
            <a:r>
              <a:t>⠀⠀⠀⠀⠀⠀⠀⠀⠀⠀⠀⣿⣿⣿⣿⣿⣿⣿⣿⣿⣿⣿⣿⣿⣿⣿⣿⣿⣿⣿⣿⣿⣿⣿⣿⣿⣵⣧⢕⢕⢕⢕⢕⢕⢕⢕⣿⣿⣿⣿⣿⣿⣿⣿⣿⣿⣵⣷⣿⣿⣿⣧⣾⣿⣿⣿⣿⣿⣿⠀⠀⠀⠀⠀⠀⠀⠀⠀⠀⠀⠀</a:t>
            </a:r>
            <a:br/>
            <a:r>
              <a:t>⠀⠀⠀⠀⠀⠀⠀⠀⠀⠀⠀⣿⣿⣿⣿⣿⣿⣿⣿⣿⣿⣿⣿⣿⣿⣿⣿⣿⣿⣿⣿⣿⣿⣿⣿⣿⣿⡟⢕⢕⢕⢕⢕⢕⢕⢕⣿⣿⣿⣿⣿⣿⣿⣿⣿⣿⣿⣿⣿⣿⣿⣿⣿⣿⣿⣿⣿⣿⣿⠀⠀⠀⠀⠀⠀⠀⠀⠀⠀⠀⠀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⠀⠀⠀⠀⠀⠀⠀⠀⠀⠀⠀⣿⣿⣿⣿⣿⣿⣿⣿⣿⣿⣿⣿⣿⣿⣿⣿⣿⣿⣿⣿⣿⣿⣿⣿⣿⣿⣿⡕⢕⢕⢕⢕⢕⢕⢕⢿⣿⣿⣿⣿⣿⣿⣿⣿⣿⣿⣿⣿⣿⣿⣿⣿⣿⣿⣿⣿⣿⣿⠀⠀⠀⠀⠀⠀⠀⠀⠀⠀⠀⠀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⠀⠀⠀⠀⠀⠀⠀⠀⠀⠀⠀⣿⣿⣿⣿⣿⣿⣿⣿⣿⣿⣿⣿⣿⣿⣿⣿⣿⣿⣿⣿⣿⣿⣿⣿⣿⣿⣿⣷⡕⢕⢕⢕⢕⣱⣷⣵⣿⣿⣿⣿⣿⣿⣿⣿⣿⣿⣿⣿⣿⣿⣿⣿⡟⢿⣿⣿⣿⣿⠀⠀⠀⠀⠀⠀⠀⠀⠀⠀⠀⠀</a:t>
            </a:r>
            <a:br/>
            <a:r>
              <a:t>⠀⠀⠀⠀⠀⠀⠀⠀⠀⠀⠀⣿⣿⣿⣿⣿⣿⣿⣿⣿⣿⣿⣿⣿⣿⣿⣿⣿⣿⣿⣿⣿⣿⣿⣿⣿⣿⣿⣿⣇⢕⢕⢕⢱⣿⣿⣿⣿⢿⢿⣿⣿⣿⣿⣿⣿⣿⣿⣿⣿⣿⡟⣿⡇⢕⢝⢻⣿⣿⠀⠀⠀⠀⠀⠀⠀⠀⠀⠀⠀⠀</a:t>
            </a:r>
            <a:br/>
            <a:r>
              <a:t>⠀⠀⠀⠀⠀⠀⠀⠀⠀⠀⠀⣿⣿⣿⣿⣿⣿⣿⣿⣿⣿⣿⣿⣿⣿⣿⣿⣿⣿⣿⣿⣿⣿⣿⣿⣿⣿⣿⣿⣿⣿⣷⣷⢱⣇⢕⢕⢕⢕⢕⣿⣿⣿⣿⣿⣿⣿⣿⣿⣿⡿⢹⣿⡇⢕⢕⢕⢜⢟⠀⠀⠀⠀⠀⠀⠀⠀⠀⠀⠀⠀</a:t>
            </a:r>
            <a:br/>
            <a:r>
              <a:t>⠀⠀⠀⠀⠀⠀⠀⠀⠀⠀⠀⣿⣿⣿⣿⣿⣿⣿⣿⣿⣿⣿⣿⣿⣿⣿⣿⣿⣿⣿⣿⣿⣿⣿⣿⣿⢿⢿⢿⢿⢿⢿⡕⣿⢻⢕⢕⢕⢕⢕⢸⣿⣿⣿⣿⣿⣿⣿⣿⢟⢱⣿⣿⡇⢕⢕⢕⢕⢕⠀⠀⠀⠀⠀⠀⠀⠀⠀⠀⠀⠀</a:t>
            </a:r>
            <a:br/>
            <a:r>
              <a:t>⠀⠀⠀⠀⠀⠀⠀⠀⠀⠀⠀⣿⣿⣿⣿⣿⣿⣿⣿⣿⣿⣿⣿⣿⣿⣿⣿⣿⣿⣿⣿⣿⣿⣿⣿⣧⢵⢕⢝⢟⢟⢟⢳⣿⡇⢕⢕⢕⢕⢕⢕⢕⢜⢝⢿⣿⣿⡿⢕⢱⣿⣿⣿⡇⢕⢕⠕⠁⠀⠀⠀⠀⠀⠀⠀⠀⠀⠀⠀⠀⠀</a:t>
            </a:r>
            <a:br/>
            <a:r>
              <a:t>⠀⠀⠀⠀⠀⠀⠀⠀⠀⠀⠀⣿⣿⣿⣿⣿⣿⣿⣿⣿⣿⣿⣿⣿⣿⣿⣿⣿⣿⣿⣿⣿⣿⣿⢟⢻⢝⢱⢕⢕⢕⣽⢸⣿⣧⢕⢕⢕⢕⢕⢕⢕⢕⢕⢜⢿⢏⢕⣵⣿⣿⣿⣿⡇⢕⠕⠀⠀⠀⠀⠀⠀⠀⠀⠀⠀⠀⠀⠀⠀⠀</a:t>
            </a:r>
            <a:br/>
            <a:r>
              <a:t>⠀⠀⠀⠀⠀⠀⠀⠀⠀⠀⠀⣿⣿⣿⣿⣿⣿⣿⣿⣿⣿⣿⣿⣿⣿⣿⣿⣿⣿⣿⢿⢟⢇⢕⠕⡸⢕⢕⢕⢕⢱⣿⣻⣿⣿⡕⢕⢕⢕⢕⢕⢕⢕⢕⢕⢕⣱⣾⣿⣿⣿⣿⣿⢇⠕⠀⠀⠀⠀⠀⠀⠀⠀⠀⠀⠀⠀⠀⠀⠀⠀</a:t>
            </a:r>
            <a:br/>
            <a:r>
              <a:t>⠀⠀⠀⠀⠀⠀⠀⠀⠀⠀⠀⠛⠛⠛⠛⠛⠛⠛⠛⠛⠛⠛⠛⠛⠛⠛⠛⠛⠛⠑⠑⠑⠁⠀⠀⠋⠑⠑⠃⠑⠘⠛⠛⠛⠛⠛⠃⠑⠑⠑⠑⠑⠑⠑⠑⠚⠛⠛⠛⠛⠛⠛⠛⠑⠀⠀⠀⠀⠀⠀⠀⠀⠀⠀⠀⠀⠀⠀⠀⠀⠀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⠀⠀⠀⠀⠀⠀⠀⠀⠀⠀⠀⠀⠀⠀⠀⠀⠀⠀⠀⠀⠀⢄⢕⢕⢕⢱⣿⣿⣿⣿⣿⣿⣿⣿⣿⣿⣿⣿⣿⣿⣿⣿⣿⣿⣿⣿⣿⣿⣿⣿⣿⣇⢕⢕⢕⢕⢁⠀⠀⠀⠀⠀⠀⠀⠀⠀⠀⠀⠀⠀⠀⠀⠀⠀⠀⠀⠀⠀⠀⠀⠀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⠀⠀⠀⠀⠀⠀⠀⠀⠀⠀⠀⠀⠀⠀⠀⠀⠀⠀⠀⠀⢔⢕⢕⢕⢕⣼⣿⣿⣿⣿⣿⣿⣿⣿⣿⣿⣿⣿⣿⣿⣿⣿⣿⣿⣿⣿⣿⣿⣿⣿⣿⣷⡕⢕⢕⢕⢕⠀⠀⠀⠀⠀⠀⠀⠀⠀⠀⠀⠀⠀⠀⠀⠀⠀⠀⠀⠀⠀⠀⠀⠀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⠀⠀⠀⠀⠀⠀⠀⠀⠀⠀⠀⠀⠀⠀⠀⠀⠀⠀⠀⠀⢕⢕⢕⢕⣸⣿⣿⣿⣿⣿⣿⣿⣿⣿⣿⣿⣿⣿⣿⣿⣿⣿⣿⣿⣿⣿⣿⣿⣿⣿⣿⣿⣿⡕⢕⢕⢕⢄⠀⠀⠀⠀⠀⠀⠀⠀⠀⠀⠀⠀⠀⠀⠀⠀⠀⠀⠀⠀⠀⠀⠀</a:t>
            </a:r>
            <a:br/>
            <a:r>
              <a:t>⠀⠀⠀⠀⠀⠀⠀⠀⠀⠀⠀⠀⠀⠀⠀⠀⠀⠀⠀⢔⢕⢕⢕⢕⣽⣿⣿⣿⣿⣿⣿⣿⣿⣿⣿⣿⣿⣿⣿⣿⣿⣿⣿⣿⣿⣿⣿⣿⣿⣿⣿⣿⣿⡕⢕⢕⢕⢕⠀⠀⠀⠀⠀⠀⠀⠀⠀⠀⠀⠀⠀⠀⠀⠀⠀⠀⠀⠀⠀⠀⠀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⠀⠀⠀⠀⠀⠀⠀⠀⠀⠀⠀⠀⠀⠀⠀⠀⢀⢄⢕⢕⢕⢕⢕⢕⣹⣿⣿⣿⣿⣿⣿⣿⣿⣿⣿⣿⣿⣿⣿⣿⣿⣿⣿⣿⣿⣿⣿⣿⣿⣿⣿⣿⣿⢕⢕⢕⢕⢕⠀⠀⠀⠀⠀⠀⠀⠀⠀⠀⠀⠀⠀⠀⠀⠀⠀⠀⠀⠀⠀⠀⠀</a:t>
            </a:r>
            <a:br/>
            <a:r>
              <a:t>⠀⠀⠀⠀⠀⠀⠀⠀⠀⠀⠀⠀⠀⠀⠀⠄⢕⢕⢕⢕⢕⢕⢕⢕⢸⣿⣿⣟⣿⣿⣿⣟⣿⣿⣿⣿⣿⣿⣿⣿⣿⣿⣿⣿⣿⣿⣿⣿⣿⣿⣿⣿⣿⢇⢕⢕⢕⢕⠀⠀⠀⠀⠀⠀⠀⠀⠀⠀⠀⠀⠀⠀⠀⠀⠀⠀⠀⠀⠀⠀⠀</a:t>
            </a:r>
            <a:br/>
            <a:r>
              <a:t>⠀⠀⠀⠀⠀⠀⠀⠀⠀⠀⠀⠀⠀⠀⠀⢕⢕⢕⢕⢕⢕⢕⡕⢕⢸⣿⣿⣿⣿⣿⣿⣿⣿⣿⣿⣿⣿⣿⣿⣿⣿⣿⣿⣿⣿⣿⣿⣿⣷⣿⣷⣿⣿⡇⢕⢕⢕⢕⠄⠀⠀⠀⠀⠀⠀⠀⠀⠀⠀⠀⠀⠀⠀⠀⠀⠀⠀⠀⠀⠀⠀</a:t>
            </a:r>
            <a:br/>
            <a:r>
              <a:t>⠀⠀⠀⠀⠀⠀⠀⠀⠀⠀⠀⠀⠀⢔⢕⢕⢕⢕⢕⢕⢕⢕⡕⢕⢸⣿⡿⣿⣿⣿⣿⣿⣿⣿⣿⢿⣿⣿⣿⣿⣿⣿⢻⣿⡿⣿⣿⣿⣿⣿⣿⢻⣿⢕⢕⢕⢕⢕⢔⢀⠀⠀⠀⠀⢀⢀⢀⢀⢀⠀⠀⠀⠀⠀⠀⠀⠀⠀⠀⠀⠀</a:t>
            </a:r>
            <a:br/>
            <a:r>
              <a:t>⠀⠀⠀⠀⠀⠀⠀⠀⠀⠀⠀⠀⠀⠕⠕⢕⢕⢕⢕⢕⢕⣕⢕⢕⢕⣿⡇⣿⡟⣿⣿⣿⢿⣿⣿⢝⣿⡯⢿⢿⣿⢿⢕⢿⣿⡿⢟⢿⢿⢿⢿⢸⢿⢕⢕⢕⢕⢕⢕⢕⢕⢔⢔⢕⢕⢕⢕⢕⢕⠀⠀⠀⠀⠀⠀⠀⠀⠀⠀⠀⠀</a:t>
            </a:r>
            <a:br/>
            <a:r>
              <a:t>⠀⠀⠀⠀⠀⠀⠀⠀⠀⠀⠀⣀⣀⣀⣔⣕⣕⣕⣕⣕⣕⣝⣕⣗⣕⣕⣕⣕⣵⣵⣵⣵⢕⣵⣵⣵⣵⣵⢜⢣⣵⣵⣵⣵⢕⣵⣵⣵⣵⣵⣵⣵⣵⣵⣵⣵⣵⣵⣵⣵⣵⣵⣵⣵⣵⣕⣕⣕⣕⠀⠀⠀⠀⠀⠀⠀⠀⠀⠀⠀⠀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⠀⠀⠀⠀⠀⠀⠀⠀⠀⠀⠀⣿⣿⣿⣿⣿⣿⣿⣿⣿⣿⣿⣿⣿⣿⣿⣿⣿⣿⣿⣿⣿⡇⣽⣿⣿⣿⣿⣾⣷⣿⣿⣿⣏⢸⣿⣿⣿⣿⣿⣿⣿⣿⣿⣿⣿⣿⣿⣿⣿⣿⣿⣿⣿⣿⣿⣿⣿⣿⠀⠀⠀⠀⠀⠀⠀⠀⠀⠀⠀⠀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⠀⠀⠀⠀⠀⠀⠀⠀⠀⠀⠀⣾⣿⣿⣿⣿⣿⣿⣿⣿⣿⣻⣿⣿⣿⣿⣿⣿⣿⣿⣿⣿⣷⣿⣿⣿⣿⣿⣿⣿⣿⣿⣿⣿⣿⣿⣿⣿⣿⣿⣿⣿⣿⣿⣿⣿⣼⡿⣿⢿⡿⢿⢿⣿⣿⣿⣿⣿⣿⠀⠀⠀⠀⠀⠀⠀⠀⠀⠀⠀⠀</a:t>
            </a:r>
            <a:br/>
            <a:r>
              <a:t>⠀⠀⠀⠀⠀⠀⠀⠀⠀⠀⠀⣵⣵⣵⣾⣿⣯⣿⣿⣿⣿⣿⣿⣿⣿⣿⣿⣿⣿⣿⣿⣿⣿⣿⣿⣿⣿⣿⣿⣿⣿⣿⣿⣿⣿⣿⣿⣿⣻⣿⣿⣿⣿⣿⣿⣿⣿⣿⣿⣿⢕⢕⢕⢜⢝⢟⢻⢿⢿⠀⠀⠀⠀⠀⠀⠀⠀⠀⠀⠀⠀</a:t>
            </a:r>
            <a:br/>
            <a:r>
              <a:t>⠀⠀⠀⠀⠀⠀⠀⠀⠀⠀⠀⣻⣿⣿⣿⣿⣿⣿⣿⣿⣿⣟⣟⣯⣽⣿⣿⣿⣿⣿⣿⣿⣿⣿⣿⣿⣿⣿⣿⣿⣿⣿⣿⣿⣿⣿⣿⣿⣿⣿⣿⣿⣿⣷⣷⣷⣿⣿⣿⣷⣿⣵⡕⢵⢕⢕⢕⢕⢕⠀⠀⠀⠀⠀⠀⠀⠀⠀⠀⠀⠀</a:t>
            </a:r>
            <a:br/>
            <a:r>
              <a:t>⠀⠀⠀⠀⠀⠀⠀⠀⠀⠀⠀⣿⣿⣿⣿⣿⣿⡿⢽⣿⣿⣿⣿⣿⣿⣿⣿⣿⣿⣿⣿⣿⣿⣿⣿⣿⣿⣿⣿⣿⣿⣿⣿⣿⣿⣿⣿⣿⣿⣿⣿⣿⣿⣿⣿⣿⣿⣿⣿⣿⣿⣿⣕⣱⣕⣕⢕⢕⢕⠀⠀⠀⠀⠀⠀⠀⠀⠀⠀⠀⠀</a:t>
            </a:r>
            <a:br/>
            <a:r>
              <a:t>⠀⠀⠀⠀⠀⠀⠀⠀⠀⠀⠀⣿⣿⣿⣿⣯⣿⣿⣾⣿⣿⣿⢽⣷⣽⣿⣿⣷⣿⣿⣿⣿⣿⣿⣿⣿⣿⣿⣿⣿⣿⣿⣿⣟⣿⣿⣿⣿⣿⣿⣿⣿⣿⣿⣿⣿⣿⣿⣿⣿⣿⣿⣿⣿⡕⢕⢕⢕⢕⠀⠀⠀⠀⠀⠀⠀⠀⠀⠀⠀⠀</a:t>
            </a:r>
            <a:br/>
            <a:r>
              <a:t>⠀⠀⠀⠀⠀⠀⠀⠀⠀⠀⠀⣿⣿⣿⣿⣿⣿⣿⣿⣿⣿⡟⢏⣹⣻⣯⣿⣿⣿⣿⣿⣿⣿⣿⣿⣿⣿⣿⣿⣿⣿⣿⣷⣱⡞⡽⣺⣿⣿⣿⣿⣿⣿⣿⣿⣿⣿⣿⣿⣿⣿⣿⣿⣯⣵⣕⢕⢕⢕⠀⠀⠀⠀⠀⠀⠀⠀⠀⠀⠀⠀</a:t>
            </a:r>
            <a:br/>
            <a:r>
              <a:t>⠀⠀⠀⠀⠀⠀⠀⠀⠀⠀⠀⣿⣿⣿⣿⣿⣟⣻⣿⣿⣿⣿⣿⣿⣿⣿⣿⣿⣿⣿⣿⣿⣿⣿⣿⣿⣿⣿⣿⣿⣿⣿⣿⣽⢝⣹⣽⣿⣿⣿⣿⣿⣿⣿⣿⣿⣿⣿⣿⣿⣿⣿⣿⣿⣿⣿⣵⣼⡕⠀⠀⠀⠀⠀⠀⠀⠀⠀⠀⠀⠀</a:t>
            </a:r>
            <a:br/>
            <a:r>
              <a:t>⠀⠀⠀⠀⠀⠀⠀⠀⠀⠀⠀⣿⣿⣿⡏⢟⣻⣿⢻⣯⣿⣿⣿⣿⣿⣿⣿⣿⣿⣿⣿⣿⣿⣿⣿⣿⣿⣿⣿⣿⡿⢹⣿⣿⣾⢏⣿⣿⣿⣿⣿⣿⣿⣿⣿⣿⣿⣿⣿⣿⣿⣿⣿⣿⣿⣿⣿⣷⣷⠀⠀⠀⠀⠀⠀⠀⠀⠀⠀⠀⠀</a:t>
            </a:r>
            <a:br/>
            <a:r>
              <a:t>⠀⠀⠀⠀⠀⠀⠀⠀⠀⠀⠀⢕⢸⣕⣱⣵⣵⣿⣾⣿⣿⣿⣿⣿⣿⣿⣿⣿⣿⣿⣿⣿⣿⣿⣿⣿⣿⣿⣿⣿⡇⣱⡷⣷⢸⣷⣿⣿⣿⣿⣿⣿⣿⣿⣿⣿⣿⣿⣿⣿⣿⣿⣿⣿⣿⣿⣿⣿⣿⠀⠀⠀⠀⠀⠀⠀⠀⠀⠀⠀⠀</a:t>
            </a:r>
            <a:br/>
            <a:r>
              <a:t>⠀⠀⠀⠀⠀⠀⠀⠀⠀⠀⠀⢟⡇⣿⣿⣿⣿⣿⣿⣿⣿⣿⣿⣿⣿⣿⣿⣿⣿⣿⣿⣿⣿⣿⣿⣿⣿⣿⣿⣿⣿⣿⣿⣿⣿⣿⣿⣿⣿⣿⣿⣿⣿⣿⣿⣿⣿⣿⣿⣿⣿⣿⣿⣿⣿⣿⣿⣿⣿⠀⠀⠀⠀⠀⠀⠀⠀⠀⠀⠀⠀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⠀⠀⠀⠀⠀⠀⠀⠀⠀⠀⠀⢕⣵⣿⣿⣿⣿⣿⣿⣿⣿⣿⣿⣿⣿⣿⣿⣿⣿⣿⣿⣿⣿⣿⣿⣧⣼⣿⣿⣏⣹⣿⣿⣿⣿⣿⣿⣿⣿⣿⣿⣿⣿⣿⣿⣿⣿⣿⣿⣿⣿⣿⣿⣿⣿⣿⣿⣿⣿⠀⠀⠀⠀⠀⠀⠀⠀⠀⠀⠀⠀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⠀⠀⠀⠀⠀⠀⠀⠀⠀⠀⠀⠛⠛⠛⠛⠛⠛⠛⠛⠛⠛⠛⠛⠛⠛⠛⠛⠛⠛⠛⠛⠛⠛⠛⠛⠃⠑⠘⠛⠛⠚⠛⠛⠛⠛⠛⠛⠛⠛⠛⠛⠛⠛⠛⠛⠛⠛⠛⠛⠛⠛⠛⠛⠛⠛⠛⠛⠛⠛⠀⠀⠀⠀⠀⠀⠀⠀⠀⠀⠀⠀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⠀⠀⠀⠀⠀⠀⠀⠀⠀⠀⠀⠀⠀⠀⠀⠀⠀⠀⠀⠀⠀⢄⢕⢕⢕⢱⣿⣿⣿⣿⣿⣿⣿⣿⣿⣿⣿⣿⣿⣿⣿⣿⣿⣿⣿⣿⣿⣿⣿⣿⣿⣇⢕⢕⢕⢕⢁⠀⠀⠀⠀⠀⠀⠀⠀⠀⠀⠀⠀⠀⠀⠀⠀⠀⠀⠀⠀⠀⠀⠀⠀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⠀⠀⠀⠀⠀⠀⠀⠀⠀⠀⠀⠀⠀⠀⠀⠀⠀⠀⠀⠀⢕⢕⢕⢕⣸⣿⣿⣿⣿⣿⣿⣿⣿⣿⣿⣿⣿⣿⣿⣿⣿⣿⣿⣿⣿⣿⣿⣿⣿⣿⣿⣿⣿⡕⢕⢕⢕⢄⠀⠀⠀⠀⠀⠀⠀⠀⠀⠀⠀⠀⠀⠀⠀⠀⠀⠀⠀⠀⠀⠀⠀</a:t>
            </a:r>
            <a:br/>
            <a:r>
              <a:t>⠀⠀⠀⠀⠀⠀⠀⠀⠀⠀⠀⠀⠀⠀⠀⠀⠀⠀⠀⢔⢕⢕⢕⢕⣽⣿⣿⣿⣿⣿⣿⣿⣿⣿⣿⣿⣿⣿⣿⣿⣿⣿⣿⣿⣿⣿⣿⣿⣿⣿⣿⣿⣿⡇⢕⢕⢕⢕⠀⠀⠀⠀⠀⠀⠀⠀⠀⠀⠀⠀⠀⠀⠀⠀⠀⠀⠀⠀⠀⠀⠀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⠀⠀⠀⠀⠀⠀⠀⠀⠀⠀⠀⠀⠀⠀⠀⠀⠀⢄⢕⢕⢕⢕⢕⢕⣹⣿⣿⣿⣿⣿⣿⣿⣿⣿⣿⣿⣿⣿⣿⣿⣿⣿⣿⣿⣿⣿⣿⣿⣿⣿⣿⣿⣿⡕⢕⢕⢕⢕⠀⠀⠀⠀⠀⠀⠀⠀⠀⠀⠀⠀⠀⠀⠀⠀⠀⠀⠀⠀⠀⠀⠀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⠀⠀⠀⠀⠀⠀⠀⠀⠀⠀⠀⠀⠀⠀⠀⠀⢔⢕⢕⢕⢕⢕⢕⢕⢺⣿⣿⣟⣿⣿⣿⣟⣿⣿⣿⣿⣿⣿⣿⣿⣿⣿⣿⣿⣿⣿⣿⣿⣿⣿⣿⣿⣿⢇⢕⢕⢕⢕⠀⠀⠀⠀⠀⠀⠀⠀⠀⠀⠀⠀⠀⠀⠀⠀⠀⠀⠀⠀⠀⠀⠀</a:t>
            </a:r>
            <a:br/>
            <a:r>
              <a:t>⠀⠀⠀⠀⠀⠀⠀⠀⠀⠀⠀⠀⠀⠀⢀⢔⢕⢕⢕⢕⢕⢕⡇⢕⢸⣿⣿⣿⣿⣿⣿⣿⣿⣿⣿⣿⣿⣿⣿⣿⣿⣿⣿⣿⣿⣿⣿⣿⣿⣿⣿⣿⣿⡇⢕⢕⢕⢕⠄⠀⠀⠀⠀⠀⠀⠀⠀⠀⠀⠀⠀⠀⠀⠀⠀⠀⠀⠀⠀⠀⠀</a:t>
            </a:r>
            <a:br/>
            <a:r>
              <a:t>⠀⠀⠀⠀⠀⠀⠀⠀⠀⠀⠀⠀⠀⢔⢕⢕⢕⢕⢕⢕⢕⢕⡕⢕⢸⣿⡿⣿⣿⣿⣿⣿⣿⣿⣿⣿⣿⣿⣿⣿⣿⣿⢿⣿⡿⣿⣿⣿⣿⣿⣿⢿⣿⢕⢕⢕⢕⢕⢔⢀⠀⠀⠀⠀⢀⢀⢀⢀⢀⠀⠀⠀⠀⠀⠀⠀⠀⠀⠀⠀⠀</a:t>
            </a:r>
            <a:br/>
            <a:r>
              <a:t>⠀⠀⠀⠀⠀⠀⠀⠀⠀⠀⠀⠀⠀⠔⠕⢕⢕⢕⢕⢕⢕⣱⢕⢕⢕⣿⡇⣿⣟⣿⣿⣿⢿⣿⣿⢜⣿⡿⢿⢿⢿⢿⢕⢿⣿⣿⢿⢿⢿⢿⢿⢸⢟⢕⢕⢕⢕⢕⢕⢕⢔⢔⢔⢐⢕⢕⢕⢕⢕⠀⠀⠀⠀⠀⠀⠀⠀⠀⠀⠀⠀</a:t>
            </a:r>
            <a:br/>
            <a:r>
              <a:t>⠀⠀⠀⠀⠀⠀⠀⠀⠀⠀⠀⣀⣀⣀⣐⣕⣕⣕⣕⣕⣕⣝⣕⣗⣕⣕⣕⣕⣵⣵⣵⣵⢕⢧⣵⣵⣵⣵⢜⢱⣵⣵⣵⣵⢕⣵⣵⣵⣵⣵⣵⣵⣵⣵⣵⣵⣵⣵⣵⣵⣵⣵⣵⣵⣵⣕⣕⣕⣕⠀⠀⠀⠀⠀⠀⠀⠀⠀⠀⠀⠀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⠀⠀⠀⠀⠀⠀⠀⠀⠀⠀⠀⣿⣿⣿⣿⣿⣿⣿⣿⣿⣿⣿⣿⣿⣿⣿⣿⣿⣿⣿⣿⣿⡏⣸⣿⣿⣿⣿⣾⣷⣿⣿⣿⣿⢸⣿⣿⣿⣿⣿⣿⣿⣿⣿⣿⣿⣿⣿⣿⣿⣿⣿⣿⣿⣿⣿⣿⣿⣿⠀⠀⠀⠀⠀⠀⠀⠀⠀⠀⠀⠀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⠀⠀⠀⠀⠀⠀⠀⠀⠀⠀⠀⣾⣿⣿⣿⣿⣿⣿⣿⣿⣿⣻⣿⣿⣿⣿⣿⣿⣿⣿⣿⣿⣳⣿⣿⣿⣿⣿⣿⣿⣿⣿⣿⣿⣿⣿⣿⣿⣿⣿⣿⣿⣿⣿⣿⣿⣼⡿⣿⢿⡿⢿⢿⣿⣿⣿⣿⣿⣿⠀⠀⠀⠀⠀⠀⠀⠀⠀⠀⠀⠀</a:t>
            </a:r>
            <a:br/>
            <a:r>
              <a:t>⠀⠀⠀⠀⠀⠀⠀⠀⠀⠀⠀⣵⣵⣵⣾⣿⣿⣿⣿⣿⣿⣿⣿⣿⣿⣿⣿⣿⣿⣿⣿⣿⣿⣿⣿⣿⣿⣿⣿⣿⣿⣿⣿⣿⣿⣿⣿⣿⣻⣿⣿⣿⣿⣿⣿⣿⣿⣿⣿⣿⡕⢕⢕⢜⢝⢟⢻⢿⢿⠀⠀⠀⠀⠀⠀⠀⠀⠀⠀⠀⠀</a:t>
            </a:r>
            <a:br/>
            <a:r>
              <a:t>⠀⠀⠀⠀⠀⠀⠀⠀⠀⠀⠀⣻⣿⣿⣿⣿⣿⣿⣿⣿⣿⣟⣟⣯⣽⣿⣿⣿⣿⣿⣿⣿⣿⣿⣿⣿⣿⣿⣿⣿⣿⣿⣿⣿⣿⣿⣿⣿⣿⣿⣿⣿⣿⣷⣷⣾⣿⣿⣿⣿⣿⣵⡕⢱⢕⢕⢕⢕⢕⠀⠀⠀⠀⠀⠀⠀⠀⠀⠀⠀⠀</a:t>
            </a:r>
            <a:br/>
            <a:r>
              <a:t>⠀⠀⠀⠀⠀⠀⠀⠀⠀⠀⠀⣿⣿⣿⣿⣿⣿⡿⢽⣿⣿⣿⣿⣿⣿⣿⣿⣿⣿⣿⣿⣿⣿⣿⣿⣿⣿⣿⣿⣿⣿⣿⣿⣿⣿⣿⣿⣿⣿⣿⣿⣿⣿⣿⣿⣿⣿⣿⣿⣿⣿⣯⣵⣜⣕⣕⢕⢕⢕⠀⠀⠀⠀⠀⠀⠀⠀⠀⠀⠀⠀</a:t>
            </a:r>
            <a:br/>
            <a:r>
              <a:t>⠀⠀⠀⠀⠀⠀⠀⠀⠀⠀⠀⣿⣿⣿⣿⣯⣿⣿⣾⣿⣿⣯⣽⣷⣼⣿⣿⣷⣿⣿⣿⣿⣿⣿⣿⣿⣿⣿⣿⣿⣿⣿⣟⣟⣿⣿⣿⣿⣿⣿⣿⣿⣿⣿⣿⣿⣿⣿⣿⣿⣿⣿⣿⣏⡕⢕⢕⢕⢕⠀⠀⠀⠀⠀⠀⠀⠀⠀⠀⠀⠀</a:t>
            </a:r>
            <a:br/>
            <a:r>
              <a:t>⠀⠀⠀⠀⠀⠀⠀⠀⠀⠀⠀⣿⣿⣿⣿⣿⣿⣿⣿⣿⣿⡟⢏⣹⣻⣧⣿⣿⣿⣿⣿⣿⣿⣿⣿⣿⣿⣿⣿⣿⣿⣿⣷⣱⡗⡸⣻⣿⣿⣿⣿⣿⣿⣿⣿⣿⣿⣿⣿⣿⣿⣿⣿⣿⣵⣕⢕⢕⢕⠀⠀⠀⠀⠀⠀⠀⠀⠀⠀⠀⠀</a:t>
            </a:r>
            <a:br/>
            <a:r>
              <a:t>⠀⠀⠀⠀⠀⠀⠀⠀⠀⠀⠀⣿⣿⣿⣿⣿⣟⣻⣿⣿⣿⣿⣿⣿⣿⣿⣿⣿⣿⣿⣿⣿⣿⣿⣿⣿⣿⣿⣿⣿⣿⣿⣿⣹⢕⣹⣽⣿⣿⣿⣿⣿⣿⣿⣿⣿⣿⣿⣿⣿⣿⣿⣿⣿⣿⣿⣵⣼⡕⠀⠀⠀⠀⠀⠀⠀⠀⠀⠀⠀⠀</a:t>
            </a:r>
            <a:br/>
            <a:r>
              <a:t>⠀⠀⠀⠀⠀⠀⠀⠀⠀⠀⠀⣿⣿⣿⡏⢟⣻⣿⢻⣯⣿⣿⣿⣿⣿⣿⣿⣿⣿⣿⣿⣿⣿⣿⣿⣿⣿⣿⣿⣿⡿⢹⣿⣿⣾⢏⣿⣿⣿⣿⣿⣿⣿⣿⣿⣿⣿⣿⣿⣿⣿⣿⣿⣿⣿⣿⣿⣷⣷⠀⠀⠀⠀⠀⠀⠀⠀⠀⠀⠀⠀</a:t>
            </a:r>
            <a:br/>
            <a:r>
              <a:t>⠀⠀⠀⠀⠀⠀⠀⠀⠀⠀⠀⢕⢸⣕⣱⣵⣼⣿⣾⣿⣿⣿⣿⣿⣿⣿⣿⣿⣿⣿⣿⣿⣿⣿⣿⣿⣿⣿⣿⣿⡇⣱⢷⣷⢸⣷⣿⣿⣿⣿⣿⣿⣿⣿⣿⣿⣿⣿⣿⣿⣿⣿⣿⣿⣿⣿⣿⣿⣿⠀⠀⠀⠀⠀⠀⠀⠀⠀⠀⠀⠀</a:t>
            </a:r>
            <a:br/>
            <a:r>
              <a:t>⠀⠀⠀⠀⠀⠀⠀⠀⠀⠀⠀⢟⡇⣿⣿⣿⣿⣿⣿⣿⣿⣿⣿⣿⣿⣿⣿⣿⣿⣿⣿⣿⣿⣿⣿⣿⣿⣿⣿⣿⣿⣿⣿⣿⣿⣿⣿⣿⣿⣿⣿⣿⣿⣿⣿⣿⣿⣿⣿⣿⣿⣿⣿⣿⣿⣿⣿⣿⣿⠀⠀⠀⠀⠀⠀⠀⠀⠀⠀⠀⠀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⠀⠀⠀⠀⠀⠀⠀⠀⠀⠀⠀⢕⣵⣿⣿⣿⣿⣿⣿⣿⣿⣿⣿⣿⣿⣿⣿⣿⣿⣿⣿⣿⣿⣿⣿⣧⣼⣿⣿⣏⢹⣿⣿⣿⣿⣿⣿⣿⣿⣿⣿⣿⣿⣿⣿⣿⣿⣿⣿⣿⣿⣿⣿⣿⣿⣿⣿⣿⣿⠀⠀⠀⠀⠀⠀⠀⠀⠀⠀⠀⠀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⠀⠀⠀⠀⠀⠀⠀⠀⠀⠀⠀⠛⠛⠛⠛⠛⠛⠛⠛⠛⠛⠛⠛⠛⠛⠛⠛⠛⠛⠛⠛⠛⠛⠛⠛⠋⠑⠘⠛⠛⠚⠛⠛⠛⠛⠛⠛⠛⠛⠛⠛⠛⠛⠛⠛⠛⠛⠛⠛⠛⠛⠛⠛⠛⠛⠛⠛⠛⠛⠀⠀⠀⠀⠀⠀⠀⠀⠀⠀⠀⠀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⠀⠀⠀⠀⠀⠀⠀⠀⠀⠀⠀⠀⠀⠀⠀⠀⠀⠀⠀⠀⠀⢄⢔⢕⢕⢱⣿⣯⣿⣿⣿⣿⣿⣿⣿⣿⣿⣿⣿⣿⣿⣿⣿⣿⣿⣿⣿⣿⣿⣿⣿⣇⢕⢕⢕⢕⢁⠀⠀⠀⠀⠀⠀⠀⠀⠀⠀⠀⠀⠀⠀⠀⠀⠀⠀⠀⠀⠀⠀⠀⠀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⠀⠀⠀⠀⠀⠀⠀⠀⠀⠀⠀⠀⠀⠀⠀⠀⠀⠀⠀⠀⢕⢕⢕⢕⣸⣿⣿⣿⣿⣿⣿⣿⣿⣿⣿⣿⣿⣿⣿⣿⣿⣿⣿⣿⣿⣿⣿⣿⣿⣿⣿⣿⣿⡕⢕⢕⢕⢄⠀⠀⠀⠀⠀⠀⠀⠀⠀⠀⠀⠀⠀⠀⠀⠀⠀⠀⠀⠀⠀⠀⠀</a:t>
            </a:r>
            <a:br/>
            <a:r>
              <a:t>⠀⠀⠀⠀⠀⠀⠀⠀⠀⠀⠀⠀⠀⠀⠀⠀⠀⠀⢀⢕⢕⢕⢕⢕⣽⣿⣿⣿⣿⣿⣿⣿⣿⣿⣿⣿⣿⣿⣿⣿⣿⣿⣿⣿⣿⣿⣿⣿⣿⣿⣿⣿⣿⡇⢕⢕⢕⢕⠀⠀⠀⠀⠀⠀⠀⠀⠀⠀⠀⠀⠀⠀⠀⠀⠀⠀⠀⠀⠀⠀⠀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⠀⠀⠀⠀⠀⠀⠀⠀⠀⠀⠀⠀⠀⠀⠀⠀⠀⢔⢕⢕⢕⢕⢕⢕⢹⣿⣿⣿⣿⣿⣿⣿⣿⣿⣿⣿⣿⣿⣿⣿⣿⣿⣿⣿⣿⣿⣿⣿⣿⣿⣿⣿⣿⡕⢕⢕⢕⢕⠀⠀⠀⠀⠀⠀⠀⠀⠀⠀⠀⠀⠀⠀⠀⠀⠀⠀⠀⠀⠀⠀⠀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⠀⠀⠀⠀⠀⠀⠀⠀⠀⠀⠀⠀⠀⠀⠀⢀⢕⢕⢕⢕⢕⢕⢕⢕⢸⣿⣿⣟⣻⣟⣿⣟⣿⣿⣿⣿⣿⣿⣿⣿⣿⣿⣿⣿⣿⣿⣿⣿⣿⣿⣿⣿⣿⡇⢕⢕⢕⢕⠀⠀⠀⠀⠀⠀⠀⠀⠀⠀⠀⠀⠀⠀⠀⠀⠀⠀⠀⠀⠀⠀⠀</a:t>
            </a:r>
            <a:br/>
            <a:r>
              <a:t>⠀⠀⠀⠀⠀⠀⠀⠀⠀⠀⠀⠀⠀⠀⢔⢔⢕⢕⢕⢕⢕⢕⡇⢕⢸⣿⣿⣿⣯⣿⣿⣿⣿⣿⣿⣿⣿⣿⣿⣿⣿⣿⣿⣿⣿⣿⣿⣿⣷⣿⣿⣿⣿⡇⢕⢕⢕⢕⢀⠀⠀⠀⠀⠀⠀⠀⠀⠀⠀⠀⠀⠀⠀⠀⠀⠀⠀⠀⠀⠀⠀</a:t>
            </a:r>
            <a:br/>
            <a:r>
              <a:t>⠀⠀⠀⠀⠀⠀⠀⠀⠀⠀⠀⠀⠀⢑⢕⢕⢕⢕⢕⢕⢕⢕⢕⢕⢸⣿⡿⣿⣿⣿⣿⣿⣿⣿⣿⣿⣿⣿⣿⣿⣿⣿⢻⣿⡿⣿⣿⣿⣿⣿⣿⢻⣿⢇⢕⢕⢕⢕⢄⢀⠀⠀⠀⠀⢀⢀⢀⢀⢀⠀⠀⠀⠀⠀⠀⠀⠀⠀⠀⠀⠀</a:t>
            </a:r>
            <a:br/>
            <a:r>
              <a:t>⠀⠀⠀⠀⠀⠀⠀⠀⠀⠀⠀⠀⠀⠕⢕⢕⢕⢕⢕⢕⢕⣕⢕⢕⢕⣿⡇⣿⡗⣿⣿⣿⣿⣿⣿⢟⣿⡟⢿⢿⢿⣿⢕⢿⣿⣿⡿⢿⢿⢿⢿⢸⢟⢕⢕⢕⢕⢕⢕⢕⢕⢔⢔⢐⢕⢕⢕⢕⢕⠀⠀⠀⠀⠀⠀⠀⠀⠀⠀⠀⠀</a:t>
            </a:r>
            <a:br/>
            <a:r>
              <a:t>⠀⠀⠀⠀⠀⠀⠀⠀⠀⠀⠀⣀⣀⣀⣔⣕⣕⣕⣕⣕⣕⣝⣜⣗⣕⣕⣕⣕⣕⣕⣵⣵⡕⣱⣵⣵⣵⣵⢸⢕⣵⣵⣵⣵⢕⣵⣵⣵⣵⣵⣵⣵⣵⣵⣵⣵⣵⣵⣵⣵⣵⣵⣵⣵⣵⣕⣕⣕⣕⠀⠀⠀⠀⠀⠀⠀⠀⠀⠀⠀⠀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⠀⠀⠀⠀⠀⠀⠀⠀⠀⠀⠀⣿⣿⣿⣿⣿⣿⣿⣿⣿⣿⣿⣿⣿⣿⣿⣿⣿⣿⣿⣿⣿⣧⣸⣿⣿⣿⣿⣾⣷⣿⣿⣿⣿⢱⣿⣿⣿⣿⣿⣿⣿⣿⣿⣿⣿⣿⣿⣿⣿⣿⣿⣿⣿⣿⣿⣿⣿⣿⠀⠀⠀⠀⠀⠀⠀⠀⠀⠀⠀⠀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⠀⠀⠀⠀⠀⠀⠀⠀⠀⠀⠀⣾⣿⣿⣿⣿⣿⣿⣿⣿⣿⣻⣿⣿⣿⣿⣿⣿⣿⣿⣿⣿⣷⣿⣿⣿⣿⣿⣿⣿⣿⣿⣿⣿⣿⣿⣿⣿⣿⣿⣿⣿⣿⣿⣿⣿⣼⣿⣿⣿⡿⢿⢿⣿⣿⣿⣿⣿⣿⠀⠀⠀⠀⠀⠀⠀⠀⠀⠀⠀⠀</a:t>
            </a:r>
            <a:br/>
            <a:r>
              <a:t>⠀⠀⠀⠀⠀⠀⠀⠀⠀⠀⠀⣵⣵⣵⣾⣿⣿⣿⢿⣿⣿⣿⣿⣿⣿⣿⣿⣿⣿⣿⣿⣿⣿⣿⣿⣿⣿⣿⣿⣿⣿⣿⣿⣿⣿⣿⣿⣿⣻⣿⣿⣿⣿⣿⣿⣿⣿⣿⣿⣿⢕⢕⢕⢜⢝⢟⢻⢿⢿⠀⠀⠀⠀⠀⠀⠀⠀⠀⠀⠀⠀</a:t>
            </a:r>
            <a:br/>
            <a:r>
              <a:t>⠀⠀⠀⠀⠀⠀⠀⠀⠀⠀⠀⣻⣿⣿⣿⣿⣿⣿⣿⣿⣿⣟⣻⣽⣽⣿⣿⣿⣿⣿⣿⣿⣿⣿⣿⣿⣿⣿⣿⣿⣿⣿⣿⣿⣿⣿⣿⣿⣾⣿⣿⣿⣿⣷⣷⣷⣿⣿⣿⣿⣿⣕⣕⣵⢱⡕⢕⢕⢕⠀⠀⠀⠀⠀⠀⠀⠀⠀⠀⠀⠀</a:t>
            </a:r>
            <a:br/>
            <a:r>
              <a:t>⠀⠀⠀⠀⠀⠀⠀⠀⠀⠀⠀⣿⣿⣿⣿⣿⣿⡿⢿⣿⣿⣿⣿⣿⣿⣿⣿⣿⣿⣿⣿⣿⣿⣿⣿⣿⣿⣿⣿⣿⣿⣿⣿⣿⣿⣿⣿⣿⣿⣻⣿⣿⣿⣿⣿⣿⣿⣿⣿⣿⣿⣿⣵⣵⣕⣕⡕⢕⢕⠀⠀⠀⠀⠀⠀⠀⠀⠀⠀⠀⠀</a:t>
            </a:r>
            <a:br/>
            <a:r>
              <a:t>⠀⠀⠀⠀⠀⠀⠀⠀⠀⠀⠀⣿⣿⣿⣿⣯⣿⣿⣾⣿⣿⣯⣽⣾⣾⣿⣿⣿⣿⣿⣿⣿⣿⣿⣿⣿⣿⣿⣿⣿⣿⣿⣟⣻⣟⣿⣿⣿⣿⣿⣿⣿⣿⣿⣿⣿⣿⣿⣿⣿⣿⣿⣿⣿⡕⢕⢕⢕⢕⠀⠀⠀⠀⠀⠀⠀⠀⠀⠀⠀⠀</a:t>
            </a:r>
            <a:br/>
            <a:r>
              <a:t>⠀⠀⠀⠀⠀⠀⠀⠀⠀⠀⠀⣿⣿⣿⣿⣿⣿⣿⣿⣿⣿⡟⢏⣹⣿⣿⣿⣿⣿⣿⣿⣿⣿⣿⣿⣿⣿⣿⣿⣿⣿⣿⣷⣱⡷⡸⣻⣿⣿⣿⣿⣿⣿⣿⣿⣿⣿⣿⣿⣿⣿⣿⣿⣿⣧⣕⢕⢕⢕⠀⠀⠀⠀⠀⠀⠀⠀⠀⠀⠀⠀</a:t>
            </a:r>
            <a:br/>
            <a:r>
              <a:t>⠀⠀⠀⠀⠀⠀⠀⠀⠀⠀⠀⣿⣿⣿⣿⣿⣟⣻⣿⣿⣿⣿⣿⣿⣿⣿⣿⣿⣿⣿⣿⣿⣿⣿⣿⣿⣿⣿⣿⣿⣿⣿⣿⣽⢝⣿⣹⣿⣿⣿⣿⣿⣿⣿⣿⣿⣿⣿⣿⣿⣿⣿⣿⣿⣿⣿⣽⡵⢕⠀⠀⠀⠀⠀⠀⠀⠀⠀⠀⠀⠀</a:t>
            </a:r>
            <a:br/>
            <a:r>
              <a:t>⠀⠀⠀⠀⠀⠀⠀⠀⠀⠀⠀⣿⣿⣿⡟⢟⢻⣿⢻⣿⣿⣿⣿⣿⣿⣿⣿⣿⣿⣿⣿⣿⣿⣿⣿⣿⣿⣿⣿⣿⣿⢹⣿⣿⣺⡿⣿⣿⣿⣿⣿⣿⣿⣿⣿⣿⣿⣿⣿⣿⣿⣿⣿⣿⣿⣿⣿⣷⣷⠀⠀⠀⠀⠀⠀⠀⠀⠀⠀⠀⠀</a:t>
            </a:r>
            <a:br/>
            <a:r>
              <a:t>⠀⠀⠀⠀⠀⠀⠀⠀⠀⠀⠀⢕⢸⣕⣱⣵⣼⣿⣾⣿⣿⣿⣿⣿⣿⣿⣿⣿⣿⣿⣿⣿⣿⣿⣿⣿⣿⣿⣿⣿⣧⣱⢷⣷⢸⣷⣿⣿⣿⣿⣿⣿⣿⣿⣿⣿⣿⣿⣿⣿⣿⣿⣿⣿⣿⣿⣿⣿⣿⠀⠀⠀⠀⠀⠀⠀⠀⠀⠀⠀⠀</a:t>
            </a:r>
            <a:br/>
            <a:r>
              <a:t>⠀⠀⠀⠀⠀⠀⠀⠀⠀⠀⠀⢟⡇⣿⣿⣿⣿⣿⣿⣿⣿⣿⣿⣿⣿⣿⣿⣿⣿⣿⣿⣿⣿⣿⣿⣿⣿⣿⣿⣿⣿⣿⣿⣿⣿⣿⣿⣿⣿⣿⣿⣿⣿⣿⣿⣿⣿⣿⣿⣿⣿⣿⣿⣿⣿⣿⣿⣿⣿⠀⠀⠀⠀⠀⠀⠀⠀⠀⠀⠀⠀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⠀⠀⠀⠀⠀⠀⠀⠀⠀⠀⠀⢱⣵⣿⣿⣿⣿⣿⣿⣿⣿⣿⣿⣿⣿⣿⣿⣿⣿⣿⣿⣿⣿⣿⣿⣯⣸⣿⣿⣿⢏⣿⣿⣿⣿⣿⣿⣿⣿⣿⣿⣿⣿⣿⣿⣿⣿⣿⣿⣿⣿⣿⣿⣿⣿⣿⣿⣿⣿⠀⠀⠀⠀⠀⠀⠀⠀⠀⠀⠀⠀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⠀⠀⠀⠀⠀⠀⠀⠀⠀⠀⠀⠛⠛⠛⠛⠛⠛⠛⠛⠛⠛⠛⠛⠛⠛⠛⠛⠛⠛⠛⠛⠛⠛⠛⠛⠋⠑⠘⠛⠛⠚⠛⠛⠛⠛⠛⠛⠛⠛⠛⠛⠛⠛⠛⠛⠛⠛⠛⠛⠛⠛⠛⠛⠛⠛⠛⠛⠛⠛⠀⠀⠀⠀⠀⠀⠀⠀⠀⠀⠀⠀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⠀⠀⠀⠀⠀⠀⠀⠀⠀⠀⠀⠀⠀⠀⠀⠀⠀⠀⠀⠀⠀⢄⢔⢕⢕⢱⣿⣯⣿⣿⣿⣿⣿⣿⣿⣿⣿⣿⣿⣿⣿⣿⣿⣿⣿⣿⣿⣿⣿⣿⣿⣇⢕⢕⢕⢕⢁⠀⠀⠀⠀⠀⠀⠀⠀⠀⠀⠀⠀⠀⠀⠀⠀⠀⠀⠀⠀⠀⠀⠀⠀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⠀⠀⠀⠀⠀⠀⠀⠀⠀⠀⠀⠀⠀⠀⠀⠀⠀⠀⠀⠀⢕⢕⢕⢕⣸⣿⣿⣿⣿⣿⣿⣿⣿⣿⣿⣿⣿⣿⣿⣿⣿⣿⣿⣿⣿⣿⣿⣿⣿⣿⣿⣿⣿⡕⢕⢕⢕⢄⠀⠀⠀⠀⠀⠀⠀⠀⠀⠀⠀⠀⠀⠀⠀⠀⠀⠀⠀⠀⠀⠀⠀</a:t>
            </a:r>
            <a:br/>
            <a:r>
              <a:t>⠀⠀⠀⠀⠀⠀⠀⠀⠀⠀⠀⠀⠀⠀⠀⠀⠀⠀⢀⢕⢕⢕⢕⢕⣽⣿⣿⣿⣿⣿⣿⣿⣿⣿⣿⣿⣿⣿⣿⣿⣿⣿⣿⣿⣿⣿⣿⣿⣿⣿⣿⣿⣿⡇⢕⢕⢕⢕⠀⠀⠀⠀⠀⠀⠀⠀⠀⠀⠀⠀⠀⠀⠀⠀⠀⠀⠀⠀⠀⠀⠀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⠀⠀⠀⠀⠀⠀⠀⠀⠀⠀⠀⠀⠀⠀⠀⠀⠀⢔⢕⢕⢕⢕⢕⢕⢹⣿⣿⣿⣿⣿⣿⣿⣿⣿⣿⣿⣿⣿⣿⣿⣿⣿⣿⣿⣿⣿⣿⣿⣿⣿⣿⣿⣿⡕⢕⢕⢕⢕⠀⠀⠀⠀⠀⠀⠀⠀⠀⠀⠀⠀⠀⠀⠀⠀⠀⠀⠀⠀⠀⠀⠀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⠀⠀⠀⠀⠀⠀⠀⠀⠀⠀⠀⠀⠀⠀⠀⢀⢕⢕⢕⢕⢕⢕⢕⢕⢸⣿⣿⣟⣻⣿⣿⣟⣿⣿⣿⣿⣿⣿⣿⣿⣿⣿⣿⣿⣿⣿⣿⣿⣿⣿⣿⣿⣿⡇⢕⢕⢕⢕⠀⠀⠀⠀⠀⠀⠀⠀⠀⠀⠀⠀⠀⠀⠀⠀⠀⠀⠀⠀⠀⠀⠀</a:t>
            </a:r>
            <a:br/>
            <a:r>
              <a:t>⠀⠀⠀⠀⠀⠀⠀⠀⠀⠀⠀⠀⠀⠀⢔⢔⢕⢕⢕⢕⢕⢕⡇⢕⢸⣿⣿⣿⣿⣿⣿⣿⣿⣿⣿⣿⣿⣿⣿⣿⣿⣿⣿⣿⣿⣿⣿⣿⣿⣿⣿⣿⣿⡇⢕⢕⢕⢕⢀⠀⠀⠀⠀⠀⠀⠀⠀⠀⠀⠀⠀⠀⠀⠀⠀⠀⠀⠀⠀⠀⠀</a:t>
            </a:r>
            <a:br/>
            <a:r>
              <a:t>⠀⠀⠀⠀⠀⠀⠀⠀⠀⠀⠀⠀⠀⢑⢕⢕⢕⢕⢕⢕⢕⢕⢕⢕⢸⣿⡿⣿⣿⣿⣿⣿⣿⣿⣿⣿⣿⣿⣿⣿⣿⣿⢿⣿⡿⣿⣿⣿⣿⣿⣿⢻⣿⢇⢕⢕⢕⢕⢔⢄⠀⠀⠀⠀⢀⢀⢀⢀⢀⠀⠀⠀⠀⠀⠀⠀⠀⠀⠀⠀⠀</a:t>
            </a:r>
            <a:br/>
            <a:r>
              <a:t>⠀⠀⠀⠀⠀⠀⠀⠀⠀⠀⠀⠀⠀⠕⢕⢕⢕⢕⢕⢕⢕⣕⡕⢕⢕⣿⡇⣿⣏⣿⣿⣿⡿⣿⣿⢜⣿⡿⢻⢿⢿⣿⢕⢿⣽⣿⣿⢿⢿⢽⢿⢸⢟⢕⢕⢕⢕⢕⢕⢕⢕⢔⢕⢔⢕⢕⢕⢕⢕⠀⠀⠀⠀⠀⠀⠀⠀⠀⠀⠀⠀</a:t>
            </a:r>
            <a:br/>
            <a:r>
              <a:t>⠀⠀⠀⠀⠀⠀⠀⠀⠀⠀⠀⢀⣀⣀⣔⣕⣕⣕⣕⣕⣕⣝⣕⣗⣕⣕⣕⣕⣕⣕⣵⣵⡕⣱⣵⣵⣵⣵⢸⢕⣵⣵⣵⣵⢜⣽⣵⣵⣵⣵⣵⣵⣵⣵⣵⣵⣵⣵⣵⣵⣵⣵⣵⣵⣵⣕⣕⣕⣕⠀⠀⠀⠀⠀⠀⠀⠀⠀⠀⠀⠀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⠀⠀⠀⠀⠀⠀⠀⠀⠀⠀⠀⣿⣿⣿⣿⣿⣿⣿⣿⣿⣿⣿⣿⣿⣿⣿⣿⣿⣿⣿⣿⣿⣧⢸⣿⣿⣿⣿⣾⣷⣿⣿⣿⣿⢕⣿⣿⣿⣿⣿⣿⣿⣿⣿⣿⣿⣿⣿⣿⣿⣿⣿⣿⣿⣿⣿⣿⣿⣿⠀⠀⠀⠀⠀⠀⠀⠀⠀⠀⠀⠀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⠀⠀⠀⠀⠀⠀⠀⠀⠀⠀⠀⣾⣿⣿⣿⣿⣿⣿⣿⣿⣿⣻⣿⣿⣿⣿⣿⣿⣿⣿⣿⣿⣷⣿⣿⣿⣿⣿⣿⣿⣿⣿⣿⣿⣿⣿⣿⣿⣿⣿⣿⣿⣿⣿⣿⣿⣼⣿⣿⢿⡿⢿⢿⣿⣿⣿⣿⣿⣿⠀⠀⠀⠀⠀⠀⠀⠀⠀⠀⠀⠀</a:t>
            </a:r>
            <a:br/>
            <a:r>
              <a:t>⠀⠀⠀⠀⠀⠀⠀⠀⠀⠀⠀⣵⣵⣵⣼⣿⣿⣿⣿⣿⣿⣽⣿⣿⣿⣿⣿⣿⣿⣿⣿⣿⣿⣿⣿⣿⣿⣿⣿⣿⣿⣿⣿⣿⣿⡿⣿⣿⣿⣿⣿⣿⣿⣿⣿⣿⣿⣿⣿⣿⡕⢕⢕⢜⢝⢟⢻⢿⢿⠀⠀⠀⠀⠀⠀⠀⠀⠀⠀⠀⠀</a:t>
            </a:r>
            <a:br/>
            <a:r>
              <a:t>⠀⠀⠀⠀⠀⠀⠀⠀⠀⠀⠀⣺⣿⣿⣿⣽⣿⣿⣿⣿⣿⣟⣻⣿⣿⣿⣿⣿⣿⣿⣿⣿⣿⣿⣿⣿⣿⣿⣿⣿⣿⣿⣿⣿⣯⣿⣿⣿⣼⣿⣿⣿⣿⣷⣷⣷⣿⣿⣿⣿⣿⣕⣕⣕⢱⣕⢕⢕⢕⠀⠀⠀⠀⠀⠀⠀⠀⠀⠀⠀⠀</a:t>
            </a:r>
            <a:br/>
            <a:r>
              <a:t>⠀⠀⠀⠀⠀⠀⠀⠀⠀⠀⠀⣿⣿⣿⣿⣿⣿⡿⢽⣿⣿⣿⣿⣿⣿⣿⣿⣿⣿⣿⣿⣿⣿⣿⣿⣿⣿⣿⣿⣿⣿⣿⣿⣿⣿⣿⣿⣿⣿⣻⣿⣿⣿⣿⣿⣿⣿⣿⣿⣿⣿⣷⣵⣵⣕⣕⡕⢕⢕⠀⠀⠀⠀⠀⠀⠀⠀⠀⠀⠀⠀</a:t>
            </a:r>
            <a:br/>
            <a:r>
              <a:t>⠀⠀⠀⠀⠀⠀⠀⠀⠀⠀⠀⣿⣿⣿⣿⣯⣿⣿⣾⣿⣿⣿⣽⣿⣿⣿⣿⣿⣿⣿⣿⣿⣿⣿⣿⣿⣿⣿⣿⣿⣿⣿⣟⣻⣻⣿⣿⣿⣿⣿⣿⣿⣿⣿⣿⣿⣿⣿⣿⣿⣿⣿⣿⣿⡕⢕⢕⢕⢕⠀⠀⠀⠀⠀⠀⠀⠀⠀⠀⠀⠀</a:t>
            </a:r>
            <a:br/>
            <a:r>
              <a:t>⠀⠀⠀⠀⠀⠀⠀⠀⠀⠀⠀⣿⣿⣿⣿⣿⣿⣿⣿⣿⣿⡟⢏⣹⣻⣿⣿⣿⣿⣿⣿⣿⣿⣿⣿⣿⣿⣿⣿⣿⣿⣿⣷⣱⡗⢸⣻⣿⣿⣿⣿⣿⣿⣿⣿⣿⣿⣿⣿⣿⣿⣿⣿⣿⣧⣕⢕⢕⢕⠀⠀⠀⠀⠀⠀⠀⠀⠀⠀⠀⠀</a:t>
            </a:r>
            <a:br/>
            <a:r>
              <a:t>⠀⠀⠀⠀⠀⠀⠀⠀⠀⠀⠀⣿⣿⣿⣿⣿⣟⣻⣿⣿⣿⣿⣿⣿⣿⣿⣿⣿⣿⣿⣿⣿⣿⣿⣿⣿⣿⣿⣿⣿⣿⣿⣿⣽⢝⣿⣹⣿⣿⣿⣿⣿⣿⣿⣿⣿⣿⣿⣿⣿⣿⣿⣿⣿⣿⣿⣽⡵⢕⠀⠀⠀⠀⠀⠀⠀⠀⠀⠀⠀⠀</a:t>
            </a:r>
            <a:br/>
            <a:r>
              <a:t>⠀⠀⠀⠀⠀⠀⠀⠀⠀⠀⠀⣿⣿⣿⡟⢿⢻⣿⢻⣿⣿⣿⣿⣿⣿⣿⣿⣿⣿⣿⣿⣿⣿⣿⣿⣿⣿⣿⣿⣿⣿⢹⣿⣿⢺⡿⣿⣿⣿⣿⣿⣿⣿⣿⣿⣿⣿⣿⣿⣿⣿⣿⣿⣿⣿⣿⣿⣾⣷⠀⠀⠀⠀⠀⠀⠀⠀⠀⠀⠀⠀</a:t>
            </a:r>
            <a:br/>
            <a:r>
              <a:t>⠀⠀⠀⠀⠀⠀⠀⠀⠀⠀⠀⢕⢸⣕⣱⣵⣾⣿⣾⣿⣿⣿⣿⣿⣿⣿⣿⣿⣿⣿⣿⣿⣿⣿⣿⣿⣿⣿⣿⣿⣯⣱⢷⣷⢸⣿⣿⣿⣿⣿⣿⣿⣿⣿⣿⣿⣿⣿⣿⣿⣿⣿⣿⣿⣿⣿⣿⣿⣿⠀⠀⠀⠀⠀⠀⠀⠀⠀⠀⠀⠀</a:t>
            </a:r>
            <a:br/>
            <a:r>
              <a:t>⠀⠀⠀⠀⠀⠀⠀⠀⠀⠀⠀⢻⡇⣿⣿⣿⣿⣿⣿⣿⣿⣿⣿⣿⣿⣿⣿⣿⣿⣿⣿⣿⣿⣿⣿⣿⣿⣿⣿⣿⣿⣿⣿⣿⣿⣿⣿⣿⣿⣿⣿⣿⣿⣿⣿⣿⣿⣿⣿⣿⣿⣿⣿⣿⣿⣿⣿⣿⣿⠀⠀⠀⠀⠀⠀⠀⠀⠀⠀⠀⠀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⠀⠀⠀⠀⠀⠀⠀⠀⠀⠀⠀⣱⣇⣿⣿⣿⣿⣿⣿⣿⣿⣿⣿⣿⣿⣿⣿⣿⣿⣿⣿⣿⣿⣿⣿⣧⢼⣿⣿⣿⢏⣿⣿⣿⣿⣿⣿⣿⣿⣿⣿⣿⣿⣿⣿⣿⣿⣿⣿⣿⣿⣿⣿⣿⣿⣿⣿⣿⣿⠀⠀⠀⠀⠀⠀⠀⠀⠀⠀⠀⠀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⠀⠀⠀⠀⠀⠀⠀⠀⠀⠀⠀⠛⠛⠛⠛⠛⠛⠛⠛⠛⠛⠛⠛⠛⠛⠛⠛⠛⠛⠛⠛⠛⠛⠛⠛⠃⠘⠘⠛⠛⠚⠛⠛⠛⠛⠛⠛⠛⠛⠛⠛⠛⠛⠛⠛⠛⠛⠛⠛⠛⠛⠛⠛⠛⠛⠛⠛⠛⠛⠀⠀⠀⠀⠀⠀⠀⠀⠀⠀⠀⠀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⠀⠀⠀⠀⠀⠀⠀⠀⠀⠀⠀⠀⠀⠀⠀⠀⠀⠀⠀⠀⠀⢄⢔⢕⢕⢱⣿⣿⣿⣿⣿⣿⣿⣿⣿⣿⣿⣿⣿⣿⣿⣿⣿⣿⣿⣿⣿⣿⣿⣿⣿⣇⢕⢕⢕⢕⢁⠀⠀⠀⠀⠀⠀⠀⠀⠀⠀⠀⠀⠀⠀⠀⠀⠀⠀⠀⠀⠀⠀⠀⠀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⠀⠀⠀⠀⠀⠀⠀⠀⠀⠀⠀⠀⠀⠀⠀⠀⠀⠀⠀⠀⢕⢕⢕⢕⣸⣿⣿⣿⣿⣿⣿⣿⣿⣿⣿⣿⣿⣿⣿⣿⣿⣿⣿⣿⣿⣿⣿⣿⣿⣿⣿⣿⣿⡕⢕⢕⢕⢀⠀⠀⠀⠀⠀⠀⠀⠀⠀⠀⠀⠀⠀⠀⠀⠀⠀⠀⠀⠀⠀⠀⠀</a:t>
            </a:r>
            <a:br/>
            <a:r>
              <a:t>⠀⠀⠀⠀⠀⠀⠀⠀⠀⠀⠀⠀⠀⠀⠀⠀⠀⠀⢀⢄⢕⢕⢕⢕⣽⣿⣿⣿⣿⣿⣿⣿⣿⣿⣿⣿⣿⣿⣿⣿⣿⣿⣿⣿⣿⣿⣿⣿⣿⣿⣿⣿⣿⡇⢕⢕⢕⢕⠀⠀⠀⠀⠀⠀⠀⠀⠀⠀⠀⠀⠀⠀⠀⠀⠀⠀⠀⠀⠀⠀⠀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⠀⠀⠀⠀⠀⠀⠀⠀⠀⠀⠀⠀⠀⠀⠀⠀⠀⢄⢕⢕⢕⢕⢕⢕⢻⣿⣿⣿⣿⣿⣿⣿⣿⣿⣿⣿⣿⣿⣿⣿⣿⣿⣿⣿⣿⣿⣿⣿⣿⣿⣿⣿⣿⡕⢕⢕⢕⢕⠀⠀⠀⠀⠀⠀⠀⠀⠀⠀⠀⠀⠀⠀⠀⠀⠀⠀⠀⠀⠀⠀⠀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⠀⠀⠀⠀⠀⠀⠀⠀⠀⠀⠀⠀⠀⠀⠀⢀⢕⢕⢕⢕⢕⢕⢕⢕⢸⣿⣿⣟⣻⣿⣿⣟⣿⣿⣿⣿⣿⣿⣿⣿⣿⣿⣿⣿⣿⣿⣿⣿⣿⣿⣿⣿⣿⡇⢕⢕⢕⢕⠀⠀⠀⠀⠀⠀⠀⠀⠀⠀⠀⠀⠀⠀⠀⠀⠀⠀⠀⠀⠀⠀⠀</a:t>
            </a:r>
            <a:br/>
            <a:r>
              <a:t>⠀⠀⠀⠀⠀⠀⠀⠀⠀⠀⠀⠀⠀⠀⢀⢁⢕⢕⢕⢕⢕⢕⡕⢕⢸⣿⣿⣿⣿⣿⣿⣿⣿⣿⣿⣿⣿⣿⣿⣿⣿⣿⣿⣿⣿⣿⣿⣿⣿⣿⣿⣿⣿⡇⢕⢕⢕⢕⢀⠀⠀⠀⠀⠀⠀⠀⠀⠀⠀⠀⠀⠀⠀⠀⠀⠀⠀⠀⠀⠀⠀</a:t>
            </a:r>
            <a:br/>
            <a:r>
              <a:t>⠀⠀⠀⠀⠀⠀⠀⠀⠀⠀⠀⠀⠀⢀⢕⢕⢕⢕⢕⢕⢕⢕⢕⢕⢸⣿⡿⣿⣿⣿⣿⣿⣿⣿⣿⣿⣿⣿⣿⣿⣿⣿⢿⣿⣿⣿⣿⣿⣿⣿⣿⢻⣿⢇⢕⢕⢕⢕⢔⢄⠀⠀⠀⠀⢀⢀⢀⢀⢀⠀⠀⠀⠀⠀⠀⠀⠀⠀⠀⠀⠀</a:t>
            </a:r>
            <a:br/>
            <a:r>
              <a:t>⠀⠀⠀⠀⠀⠀⠀⠀⠀⠀⠀⠀⠀⠔⠕⢕⢕⢕⢕⢕⢕⣕⡕⢕⢕⣿⡇⣿⣏⣿⣿⣿⡟⢿⣿⢎⣿⡿⢻⢿⢿⣿⢕⢿⣿⣿⡿⢿⢿⢽⢿⢸⢿⢕⢕⢕⢕⢕⢕⢕⢕⢔⢕⢐⢕⢕⢕⢕⢕⠀⠀⠀⠀⠀⠀⠀⠀⠀⠀⠀⠀</a:t>
            </a:r>
            <a:br/>
            <a:r>
              <a:t>⠀⠀⠀⠀⠀⠀⠀⠀⠀⠀⠀⢀⣀⣀⣔⣕⣕⣕⣕⣕⣕⣝⣜⣗⣕⣕⣕⣕⣕⣱⣕⣵⡜⣱⣵⣵⣵⣵⢜⢕⣵⣵⣵⣵⢕⣼⣵⣵⣵⣵⣵⣵⣵⣵⣵⣵⣵⣵⣵⣵⣵⣵⣵⣵⣵⣕⣕⣕⣕⠀⠀⠀⠀⠀⠀⠀⠀⠀⠀⠀⠀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⠀⠀⠀⠀⠀⠀⠀⠀⠀⠀⠀⣿⣿⣿⣿⣿⣿⣿⣿⣿⣿⣿⣿⣿⣿⣿⣿⣿⣿⣿⣿⣿⣧⢹⣿⣿⣿⣿⣾⣷⣿⣿⣿⣿⢕⣿⣿⣿⣿⣿⣿⣿⣿⣿⣿⣿⣿⣿⣿⣿⣿⣿⣿⣿⣿⣿⣿⣿⣿⠀⠀⠀⠀⠀⠀⠀⠀⠀⠀⠀⠀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⠀⠀⠀⠀⠀⠀⠀⠀⠀⠀⠀⣾⣿⣿⣿⣿⣿⣿⣿⣿⣿⣻⣿⣿⣿⣿⣿⣿⣿⣿⣿⣿⣷⣾⣿⣿⣿⣿⣿⣿⣿⣿⣿⣿⣿⣿⣿⣿⣿⣿⣿⣿⣿⣿⣿⣿⣼⣿⣿⣿⡿⢿⢿⣿⣿⣿⣿⣿⣿⠀⠀⠀⠀⠀⠀⠀⠀⠀⠀⠀⠀</a:t>
            </a:r>
            <a:br/>
            <a:r>
              <a:t>⠀⠀⠀⠀⠀⠀⠀⠀⠀⠀⠀⣵⣵⣵⣼⣿⣿⣿⣿⣿⣿⣿⣿⣿⣿⣿⣿⣿⣿⣿⣿⣿⣿⣿⣿⣿⣿⣿⣿⣿⣿⣿⣿⣿⣿⣿⣿⣿⣿⣿⣿⣿⣿⣿⣿⣿⣿⣿⣿⣿⡕⢕⢕⢕⢝⢟⢻⢿⢿⠀⠀⠀⠀⠀⠀⠀⠀⠀⠀⠀⠀</a:t>
            </a:r>
            <a:br/>
            <a:r>
              <a:t>⠀⠀⠀⠀⠀⠀⠀⠀⠀⠀⠀⣻⣿⣿⣿⣽⣿⣿⣿⣿⣿⣟⣻⣽⣿⣿⣿⣿⣿⣿⣿⣿⣿⣿⣿⣿⣿⣿⣿⣿⣿⣿⣿⣿⣿⣿⣿⣿⣾⣿⣿⣿⣿⣷⣷⣷⣿⣿⣿⣿⣷⣵⣵⣵⢱⡕⢕⢕⢕⠀⠀⠀⠀⠀⠀⠀⠀⠀⠀⠀⠀</a:t>
            </a:r>
            <a:br/>
            <a:r>
              <a:t>⠀⠀⠀⠀⠀⠀⠀⠀⠀⠀⠀⣿⣿⣿⣿⣿⣿⡿⢿⣿⣿⣿⣿⣿⣿⣿⣿⣿⣿⣿⣿⣿⣿⣿⣿⣿⣿⣿⣿⣿⣿⣿⣿⣿⣿⣿⣿⣿⣿⣻⣿⣿⣿⣿⣿⣿⣿⣿⣿⣿⣿⣷⣵⣵⣕⣕⡕⢕⢕⠀⠀⠀⠀⠀⠀⠀⠀⠀⠀⠀⠀</a:t>
            </a:r>
            <a:br/>
            <a:r>
              <a:t>⠀⠀⠀⠀⠀⠀⠀⠀⠀⠀⠀⣿⣿⣿⣿⣯⣯⣿⣾⣿⣿⣿⣽⣽⣾⣿⣿⣿⣿⣿⣿⣿⣿⣿⣿⣿⣿⣿⣿⣿⣿⣿⣿⣻⣿⣿⣿⣿⣿⣿⣿⣿⣿⣿⣿⣿⣿⣿⣿⣿⣿⣿⣿⣿⡕⢕⢕⢕⢕⠀⠀⠀⠀⠀⠀⠀⠀⠀⠀⠀⠀</a:t>
            </a:r>
            <a:br/>
            <a:r>
              <a:t>⠀⠀⠀⠀⠀⠀⠀⠀⠀⠀⠀⣿⣿⣿⣿⣿⣿⣿⣿⣿⣿⡟⢏⣹⣿⣿⣿⣿⣿⣿⣿⣿⣿⣿⣿⣿⣿⣿⣿⣿⣿⣿⣷⣱⡗⡸⣿⣿⣿⣿⣿⣿⣿⣿⣿⣿⣿⣿⣿⣿⣿⣿⣿⣿⣧⣕⢕⢕⢕⠀⠀⠀⠀⠀⠀⠀⠀⠀⠀⠀⠀</a:t>
            </a:r>
            <a:br/>
            <a:r>
              <a:t>⠀⠀⠀⠀⠀⠀⠀⠀⠀⠀⠀⣿⣿⣿⣿⣿⣟⣻⣿⣿⣿⣿⣽⣿⣿⣿⣿⣿⣿⣿⣿⣿⣿⣿⣿⣿⣿⣿⣿⣿⣿⣿⣿⣿⢝⣿⢹⣿⣿⣿⣿⣿⣿⣿⣿⣿⣿⣿⣿⣿⣿⣿⣿⣿⣿⣿⣽⡵⢕⠀⠀⠀⠀⠀⠀⠀⠀⠀⠀⠀⠀</a:t>
            </a:r>
            <a:br/>
            <a:r>
              <a:t>⠀⠀⠀⠀⠀⠀⠀⠀⠀⠀⠀⣿⣿⣿⡟⢿⢻⣿⢻⣿⣿⣿⣿⣿⣿⣿⣿⣿⣿⣿⣿⣿⣿⣿⣿⣿⣿⣿⣿⣿⣿⢹⣿⣿⢾⡿⢿⣿⣿⣿⣿⣿⣿⣿⣿⣿⣿⣿⣿⣿⣿⣿⣿⣿⣿⣿⣿⣾⣷⠀⠀⠀⠀⠀⠀⠀⠀⠀⠀⠀⠀</a:t>
            </a:r>
            <a:br/>
            <a:r>
              <a:t>⠀⠀⠀⠀⠀⠀⠀⠀⠀⠀⠀⢕⢸⣕⣱⣵⣼⣿⣾⣿⣿⣿⣿⣿⣿⣿⣿⣿⣿⣿⣿⣿⣿⣿⣿⣿⣿⣿⣿⣿⣿⣱⢷⣷⢸⣿⣿⣿⣿⣿⣿⣿⣿⣿⣿⣿⣿⣿⣿⣿⣿⣿⣿⣿⣿⣿⣿⣿⣿⠀⠀⠀⠀⠀⠀⠀⠀⠀⠀⠀⠀</a:t>
            </a:r>
            <a:br/>
            <a:r>
              <a:t>⠀⠀⠀⠀⠀⠀⠀⠀⠀⠀⠀⢟⢇⣿⣿⣿⣿⣿⣿⣿⣿⣿⣿⣿⣿⣿⣿⣿⣿⣿⣿⣿⣿⣿⣿⣿⣿⣿⣿⣿⣿⣿⣿⣿⣿⣿⣿⣿⣿⣿⣿⣿⣿⣿⣿⣿⣿⣿⣿⣿⣿⣿⣿⣿⣿⣿⣿⣿⣿⠀⠀⠀⠀⠀⠀⠀⠀⠀⠀⠀⠀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⠀⠀⠀⠀⠀⠀⠀⠀⠀⠀⠀⢱⣵⣿⣿⣿⣿⣿⣿⣿⣿⣿⣿⣿⣿⣿⣿⣿⣿⣿⣿⣿⣿⣿⣿⣯⢸⣿⣿⣿⣏⣿⣿⣿⣿⣿⣿⣿⣿⣿⣿⣿⣿⣿⣿⣿⣿⣿⣿⣿⣿⣿⣿⣿⣿⣿⣿⣿⣿⠀⠀⠀⠀⠀⠀⠀⠀⠀⠀⠀⠀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⠀⠀⠀⠀⠀⠀⠀⠀⠀⠀⠀⠛⠛⠛⠛⠛⠛⠛⠛⠛⠛⠛⠛⠛⠛⠛⠛⠛⠛⠛⠛⠛⠛⠛⠛⠋⠘⠘⠛⠛⠚⠛⠛⠛⠛⠛⠛⠛⠛⠛⠛⠛⠛⠛⠛⠛⠛⠛⠛⠛⠛⠛⠛⠛⠛⠛⠛⠛⠛⠀⠀⠀⠀⠀⠀⠀⠀⠀⠀⠀⠀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⠀⠀⠀⠀⠀⠀⠀⠀⠀⠀⠀⠀⠀⠀⠀⠀⠀⠀⠀⠀⠀⢄⢕⢕⢕⢕⣿⣿⣿⣿⣿⣿⣿⣿⣿⣿⣿⣿⣿⣿⣿⣿⣿⣿⣿⣿⣿⣿⣿⣿⣿⣇⢕⢕⢕⢕⢁⠀⠀⠀⠀⠀⠀⠀⠀⠀⠀⠀⠀⠀⠀⠀⠀⠀⠀⠀⠀⠀⠀⠀⠀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⠀⠀⠀⠀⠀⠀⠀⠀⠀⠀⠀⠀⠀⠀⠀⠀⠀⠀⠀⢀⢕⢕⢕⢕⣽⣿⣿⣿⣿⣿⣿⣿⣿⣿⣿⣿⣿⣿⣿⣿⣿⣿⣿⣿⣿⣿⣿⣿⣿⣿⣿⣿⣿⡇⢕⢕⢕⢕⠀⠀⠀⠀⠀⠀⠀⠀⠀⠀⠀⠀⠀⠀⠀⠀⠀⠀⠀⠀⠀⠀⠀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⠀⠀⠀⠀⠀⠀⠀⠀⠀⠀⠀⠀⠀⠀⠀⠀⠀⢄⢕⢕⢕⢕⢕⢕⢹⣿⣿⣿⣿⣿⣿⣿⣿⣿⣿⣿⣿⣿⣿⣿⣿⣿⣿⣿⣿⣿⣿⣿⣿⣿⣿⣿⣿⡕⢕⢕⢕⢕⠀⠀⠀⠀⠀⠀⠀⠀⠀⠀⠀⠀⠀⠀⠀⠀⠀⠀⠀⠀⠀⠀⠀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⠀⠀⠀⠀⠀⠀⠀⠀⠀⠀⠀⠀⠀⠀⠀⠄⢕⢕⢕⢕⢕⢕⢕⢕⢸⣿⣿⣟⣻⣿⣿⣟⣿⣿⣿⣿⣿⣿⣿⣿⣿⣿⣿⣿⣿⣿⣿⣿⣿⣿⣿⣿⣿⡇⢕⢕⢕⢕⠀⠀⠀⠀⠀⠀⠀⠀⠀⠀⠀⠀⠀⠀⠀⠀⠀⠀⠀⠀⠀⠀⠀</a:t>
            </a:r>
            <a:br/>
            <a:r>
              <a:t>⠀⠀⠀⠀⠀⠀⠀⠀⠀⠀⠀⠀⠀⠀⢀⢀⢕⢕⢕⢕⢕⢕⡕⢕⢸⣿⣿⣿⣿⣿⣿⣿⣿⣿⣿⣿⣿⣿⣿⣿⣿⣿⣿⣿⣿⣿⣿⣿⣿⣿⣿⣿⣿⡇⢕⢕⢕⢕⢀⠀⠀⠀⠀⠀⠀⠀⠀⠀⠀⠀⠀⠀⠀⠀⠀⠀⠀⠀⠀⠀⠀</a:t>
            </a:r>
            <a:br/>
            <a:r>
              <a:t>⠀⠀⠀⠀⠀⠀⠀⠀⠀⠀⠀⠀⠀⢀⢕⢕⢕⢕⢕⢕⢕⢕⢕⢕⢸⣿⡿⣿⣿⣿⣿⣿⣿⣿⣿⣿⣿⣿⣿⣿⣿⣿⢿⣿⣿⣿⣿⣿⣿⣿⣿⢻⣿⢇⢕⢕⢕⢕⢔⢀⠀⠀⠀⠀⢀⢀⢀⢀⢀⠀⠀⠀⠀⠀⠀⠀⠀⠀⠀⠀⠀</a:t>
            </a:r>
            <a:br/>
            <a:r>
              <a:t>⠀⠀⠀⠀⠀⠀⠀⠀⠀⠀⠀⠀⠀⢕⢕⢕⢕⢕⢕⢕⢕⣕⡕⢕⢕⣿⡇⣿⡿⣿⣿⣿⡿⢿⣿⢕⣿⡿⢻⢿⢿⣿⢕⢿⣟⣿⡿⢿⢿⢿⢿⢸⢟⢕⢕⢕⢕⢕⢕⢕⢕⢔⢔⢑⢕⢕⢕⢕⢕⠀⠀⠀⠀⠀⠀⠀⠀⠀⠀⠀⠀</a:t>
            </a:r>
            <a:br/>
            <a:r>
              <a:t>⠀⠀⠀⠀⠀⠀⠀⠀⠀⠀⠀⢀⣀⣀⣔⣕⣕⣕⣕⣕⣕⣝⣸⣗⣕⣕⣕⣕⣕⣱⣕⣕⡎⢕⣵⣵⣵⣵⢜⢕⣵⣵⣵⣵⢕⣵⣵⣵⣵⣵⣵⣵⣵⣵⣵⣵⣵⣵⣵⣵⣵⣵⣵⣵⣵⣕⣕⣕⣕⠀⠀⠀⠀⠀⠀⠀⠀⠀⠀⠀⠀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⠀⠀⠀⠀⠀⠀⠀⠀⠀⠀⠀⣿⣿⣿⣿⣿⣿⣿⣿⣿⣿⣿⣿⣿⣿⣿⣿⣿⣿⣿⣿⣿⡧⢸⣿⣿⣿⣿⣾⣷⣿⣿⣿⣿⢕⣾⣿⣿⣿⣿⣿⣿⣿⣿⣿⣿⣿⣿⣿⣿⣿⣿⣿⣿⣿⣿⣿⣿⣿⠀⠀⠀⠀⠀⠀⠀⠀⠀⠀⠀⠀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⠀⠀⠀⠀⠀⠀⠀⠀⠀⠀⠀⣾⣿⣿⣿⣿⣿⣿⣿⣿⣿⣻⣿⣿⣿⣿⣿⣿⣿⣿⣿⣿⣷⣾⣿⣿⣿⣿⣿⣿⣿⣿⣿⣿⣿⣿⣿⣿⣿⣿⣿⣿⣿⣿⣿⣿⣼⢿⣿⣿⡿⢿⢿⣿⣿⣿⣿⣿⣿⠀⠀⠀⠀⠀⠀⠀⠀⠀⠀⠀⠀</a:t>
            </a:r>
            <a:br/>
            <a:r>
              <a:t>⠀⠀⠀⠀⠀⠀⠀⠀⠀⠀⠀⣵⣵⣵⣼⣿⣿⣿⣿⣿⣿⣿⣿⣿⣿⣿⣿⣿⣿⣿⣿⣿⣿⣿⣿⣿⣿⣿⣿⣿⣿⣿⣿⣿⣿⣿⣿⣿⣿⣿⣿⣿⣿⣿⣿⣿⣿⣿⣿⣿⡇⢕⢕⢕⢝⢟⢻⢿⢿⠀⠀⠀⠀⠀⠀⠀⠀⠀⠀⠀⠀</a:t>
            </a:r>
            <a:br/>
            <a:r>
              <a:t>⠀⠀⠀⠀⠀⠀⠀⠀⠀⠀⠀⣻⣿⣿⣿⣽⣿⣿⣿⣿⣿⢟⣟⣿⣿⣿⣿⣿⣿⣿⣿⣿⣿⣿⣿⣿⣿⣿⣿⣿⣿⣿⣿⣿⣿⣿⣿⣿⣾⣿⣿⣿⣿⣷⣷⣷⣿⣿⣿⣿⣷⣕⣱⣵⢕⡕⢕⢕⢕⠀⠀⠀⠀⠀⠀⠀⠀⠀⠀⠀⠀</a:t>
            </a:r>
            <a:br/>
            <a:r>
              <a:t>⠀⠀⠀⠀⠀⠀⠀⠀⠀⠀⠀⣿⣿⣿⣿⣿⣿⡿⢽⣿⣿⣿⣿⣿⣿⣿⣿⣿⣿⣿⣿⣿⣿⣿⣿⣿⣿⣿⣿⣿⣿⣿⣿⣿⣿⣿⣿⣿⣿⣻⣿⣿⣿⣿⣿⣿⣿⣿⣿⣿⣿⣿⣵⣵⣕⣕⡕⢕⢕⠀⠀⠀⠀⠀⠀⠀⠀⠀⠀⠀⠀</a:t>
            </a:r>
            <a:br/>
            <a:r>
              <a:t>⠀⠀⠀⠀⠀⠀⠀⠀⠀⠀⠀⣿⣿⣿⣿⣯⣯⣿⣾⣿⣿⣿⣽⣿⣾⣿⣿⣿⣿⣿⣿⣿⣿⣿⣿⣿⣿⣿⣿⣿⣿⣿⣿⣻⣟⣿⣿⣿⣿⣿⣿⣿⣿⣿⣿⣿⣿⣿⣿⣿⣿⣿⣿⢟⡕⢕⢕⢕⢕⠀⠀⠀⠀⠀⠀⠀⠀⠀⠀⠀⠀</a:t>
            </a:r>
            <a:br/>
            <a:r>
              <a:t>⠀⠀⠀⠀⠀⠀⠀⠀⠀⠀⠀⣿⣿⣿⣿⣿⣿⣿⣿⣿⣿⡟⢏⣹⣿⣿⣿⣿⣿⣿⣿⣿⣿⣿⣿⣿⣿⣿⣿⣿⣿⣿⣷⣱⡗⡸⣻⣿⣿⣿⣿⣿⣿⣿⣿⣿⣿⣿⣿⣿⣿⣿⣿⣿⣧⣕⢕⢕⢕⠀⠀⠀⠀⠀⠀⠀⠀⠀⠀⠀⠀</a:t>
            </a:r>
            <a:br/>
            <a:r>
              <a:t>⠀⠀⠀⠀⠀⠀⠀⠀⠀⠀⠀⣿⣿⣿⣿⣿⣟⣻⣿⣿⣿⣿⣿⣿⣿⣿⣿⣿⣿⣿⣿⣿⣿⣿⣿⣿⣿⣿⣿⣿⣿⣿⣿⣿⢝⣿⢹⣿⣿⣿⣿⣿⣿⣿⣿⣿⣿⣿⣿⣿⣿⣿⣿⣿⣿⣿⣵⣼⡕⠀⠀⠀⠀⠀⠀⠀⠀⠀⠀⠀⠀</a:t>
            </a:r>
            <a:br/>
            <a:r>
              <a:t>⠀⠀⠀⠀⠀⠀⠀⠀⠀⠀⠀⣿⣿⣿⡟⢿⢻⣿⢻⣿⣿⣿⣿⣿⣿⣿⣿⣿⣿⣿⣿⣿⣿⣿⣿⣿⣿⣿⣿⣿⣿⢹⣿⣿⢺⡿⢿⣿⣿⣿⣿⣿⣿⣿⣿⣿⣿⣿⣿⣿⣿⣿⣿⣿⣿⣿⣿⣿⣷⠀⠀⠀⠀⠀⠀⠀⠀⠀⠀⠀⠀</a:t>
            </a:r>
            <a:br/>
            <a:r>
              <a:t>⠀⠀⠀⠀⠀⠀⠀⠀⠀⠀⠀⢕⢸⣕⣱⣵⣼⣿⣾⣿⣿⣿⣿⣿⣿⣿⣿⣿⣿⣿⣿⣿⣿⣿⣿⣿⣿⣿⣿⣿⣿⣱⢷⣷⢱⣿⣿⣿⣿⣿⣿⣿⣿⣿⣿⣿⣿⣿⣿⣿⣿⣿⣿⣿⣿⣿⣿⣿⣿⠀⠀⠀⠀⠀⠀⠀⠀⠀⠀⠀⠀</a:t>
            </a:r>
            <a:br/>
            <a:r>
              <a:t>⠀⠀⠀⠀⠀⠀⠀⠀⠀⠀⠀⢻⢇⣿⣿⣿⣿⣿⣿⣿⣿⣿⣿⣿⣿⣿⣿⣿⣿⣿⣿⣿⣿⣿⣿⣿⣿⣿⣿⣿⣿⣿⣿⣿⣿⣿⣿⣿⣿⣿⣿⣿⣿⣿⣿⣿⣿⣿⣿⣿⣿⣿⣿⣿⣿⣿⣿⣿⣿⠀⠀⠀⠀⠀⠀⠀⠀⠀⠀⠀⠀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⠀⠀⠀⠀⠀⠀⠀⠀⠀⠀⠀⢱⣵⣿⣿⣿⣿⣿⣿⣿⣿⣿⣿⣿⣿⣿⣿⣿⣿⣿⣿⣿⣿⣿⣿⣯⢸⣿⣿⣿⢏⣿⣿⣿⣿⣿⣿⣿⣿⣿⣿⣿⣿⣿⣿⣿⣿⣿⣿⣿⣿⣿⣿⣿⣿⣿⣿⣿⣿⠀⠀⠀⠀⠀⠀⠀⠀⠀⠀⠀⠀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⠀⠀⠀⠀⠀⠀⠀⠀⠀⠀⠀⠛⠛⠛⠛⠛⠛⠛⠛⠛⠛⠛⠛⠛⠛⠛⠛⠛⠛⠛⠛⠛⠛⠛⠛⠋⠑⠘⠛⠛⠚⠛⠛⠛⠛⠛⠛⠛⠛⠛⠛⠛⠛⠛⠛⠛⠛⠛⠛⠛⠛⠛⠛⠛⠛⠛⠛⠛⠛⠀⠀⠀⠀⠀⠀⠀⠀⠀⠀⠀⠀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⠀⠀⠀⠀⠀⠀⠀⠀⠀⠀⠀⠀⠀⠀⠀⠀⠀⠀⠀⠀⠀⢀⢔⢕⢕⢱⣿⣿⣿⣿⣿⣿⣿⣿⣿⣿⣿⣿⣿⣿⣿⣿⣿⣿⣿⣿⣿⣿⣿⣿⣿⣧⢕⢕⢕⢕⢁⠀⠀⠀⠀⠀⠀⠀⠀⠀⠀⠀⠀⠀⠀⠀⠀⠀⠀⠀⠀⠀⠀⠀⠀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⠀⠀⠀⠀⠀⠀⠀⠀⠀⠀⠀⠀⠀⠀⠀⠀⠀⠀⠀⠀⢕⢕⢕⢕⣸⣿⣿⣿⣿⣿⣿⣿⣿⣿⣿⣿⣿⣿⣿⣿⣿⣿⣿⣿⣿⣿⣿⣿⣿⣿⣿⣿⣿⡕⢕⢕⢕⢅⠀⠀⠀⠀⠀⠀⠀⠀⠀⠀⠀⠀⠀⠀⠀⠀⠀⠀⠀⠀⠀⠀⠀</a:t>
            </a:r>
            <a:br/>
            <a:r>
              <a:t>⠀⠀⠀⠀⠀⠀⠀⠀⠀⠀⠀⠀⠀⠀⠀⠀⠀⠀⠀⢄⢕⢕⢕⢕⣽⣿⣿⣿⣿⣿⣿⣿⣿⣿⣿⣿⣿⣿⣿⣿⣿⣿⣿⣿⣿⣿⣿⣿⣿⣿⣿⣿⣿⡇⢕⢕⢕⢕⠀⠀⠀⠀⠀⠀⠀⠀⠀⠀⠀⠀⠀⠀⠀⠀⠀⠀⠀⠀⠀⠀⠀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⠀⠀⠀⠀⠀⠀⠀⠀⠀⠀⠀⠀⠀⠀⠀⠀⠀⢄⢕⢕⢕⢕⢕⢕⢹⣿⣿⣿⣿⣿⣿⣿⣿⣿⣿⣿⣿⣿⣿⣿⣿⣿⣿⣿⣿⣿⣿⣿⣿⣿⣿⣿⣿⡕⢕⢕⢕⢕⠀⠀⠀⠀⠀⠀⠀⠀⠀⠀⠀⠀⠀⠀⠀⠀⠀⠀⠀⠀⠀⠀⠀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⠀⠀⠀⠀⠀⠀⠀⠀⠀⠀⠀⠀⠀⠀⠀⢀⢕⢕⢕⢕⢕⢕⢕⢕⢸⣿⣿⣟⣻⣿⣿⣿⣿⣿⣿⣿⣿⣿⣿⣿⣿⣿⣿⣿⣿⣿⣿⣿⣿⣿⣿⣿⣿⡇⢕⢕⢕⢕⠀⠀⠀⠀⠀⠀⠀⠀⠀⠀⠀⠀⠀⠀⠀⠀⠀⠀⠀⠀⠀⠀⠀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⠀⠀⠀⠀⠀⠀⠀⠀⠀⠀⠀⠀⠀⠀⢕⢀⢕⢕⢕⢕⢕⢕⡕⢕⢸⣿⣿⣿⣿⣿⣿⣿⣿⣿⣿⣿⣿⣿⣿⣿⣿⣿⣿⣿⣿⣿⣿⣿⣿⣿⣿⣿⣿⡇⢕⢕⢕⢕⢀⠀⠀⠀⠀⠀⠀⠀⠀⠀⠀⠀⠀⠀⠀⠀⠀⠀⠀⠀⠀⠀⠀</a:t>
            </a:r>
            <a:br/>
            <a:r>
              <a:t>⠀⠀⠀⠀⠀⠀⠀⠀⠀⠀⠀⠀⠀⢅⢕⢕⢕⢕⢕⢕⢕⢇⢕⢕⢸⣿⡿⣿⣿⣿⣿⣿⣿⣿⣿⣿⣿⣿⣿⣿⣿⣿⢻⣿⣟⣿⣿⣿⣿⣿⣿⢿⣿⢇⢕⢕⢕⢕⢄⢄⠀⠀⠀⠀⢀⢀⢀⢀⢀⠀⠀⠀⠀⠀⠀⠀⠀⠀⠀⠀⠀</a:t>
            </a:r>
            <a:br/>
            <a:r>
              <a:t>⠀⠀⠀⠀⠀⠀⠀⠀⠀⠀⠀⠀⠀⠅⢕⢕⢕⢕⢕⢕⢕⣱⡱⢕⢕⣿⡇⣿⣟⣿⣿⣿⡿⢿⣿⢝⣿⡿⢻⢿⢿⡿⢇⢿⣿⢿⢿⢿⢿⢹⢿⢸⢟⢕⢕⢕⢕⢕⢕⢕⢕⢔⢔⢕⢕⢕⢕⢕⢕⠀⠀⠀⠀⠀⠀⠀⠀⠀⠀⠀⠀</a:t>
            </a:r>
            <a:br/>
            <a:r>
              <a:t>⠀⠀⠀⠀⠀⠀⠀⠀⠀⠀⠀⣀⣀⣀⣑⣑⣕⣕⣕⣕⣕⣝⣱⣗⣕⣕⣕⣕⣱⣵⣵⣵⡇⢱⣵⣵⣵⣵⢜⢕⣵⣵⣵⣵⢕⣵⣵⣵⣵⣵⣵⣵⣵⣵⣵⣵⣵⣵⣵⣵⣵⣵⣵⣵⣵⣕⣕⣕⣕⠀⠀⠀⠀⠀⠀⠀⠀⠀⠀⠀⠀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⠀⠀⠀⠀⠀⠀⠀⠀⠀⠀⠀⣿⣿⣿⣿⣿⣿⣿⣿⣿⣿⣿⣿⣿⣿⣿⣿⣿⣿⣿⣿⣿⡇⣸⣿⣿⣿⣿⣾⣷⣿⣿⣿⣿⢇⣿⣿⣿⣿⣿⣿⣿⣿⣿⣿⣿⣿⣿⣿⣿⣿⣿⣿⣿⣿⣿⣿⣿⣿⠀⠀⠀⠀⠀⠀⠀⠀⠀⠀⠀⠀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⠀⠀⠀⠀⠀⠀⠀⠀⠀⠀⠀⣾⣿⣿⣿⣿⣿⣿⣿⣿⣿⣻⣿⣿⣿⣿⣿⣿⣿⣿⣿⣿⣷⣿⣿⣿⣿⣿⣿⣿⣿⣿⣿⣿⣿⣿⣿⣿⣿⣿⣿⣿⣿⣿⣿⣿⣼⢿⣿⣿⡿⢿⢿⣿⣿⣿⣿⣿⣿⠀⠀⠀⠀⠀⠀⠀⠀⠀⠀⠀⠀</a:t>
            </a:r>
            <a:br/>
            <a:r>
              <a:t>⠀⠀⠀⠀⠀⠀⠀⠀⠀⠀⠀⣵⣵⣵⣾⣿⣿⣿⣿⣿⣿⣿⣿⣿⣿⣿⣿⣿⣿⣿⣿⣿⣿⣿⣿⣿⣿⣿⣿⣿⣿⣿⣿⣿⣿⣿⣿⣿⣿⣿⣿⣿⣿⣿⣿⣿⣿⣿⣿⣷⡕⢕⢕⢕⢝⢝⢟⢿⢿⠀⠀⠀⠀⠀⠀⠀⠀⠀⠀⠀⠀</a:t>
            </a:r>
            <a:br/>
            <a:r>
              <a:t>⠀⠀⠀⠀⠀⠀⠀⠀⠀⠀⠀⣻⣿⣿⣿⣽⣿⣿⣿⣿⣿⣟⣟⣽⣽⣿⣿⣿⣿⣿⣿⣿⣿⣿⣿⣿⣿⣿⣿⣿⣿⣿⣿⣿⣿⣿⣿⣿⣼⣿⣿⣿⣿⣷⣷⣷⣿⣿⣿⣿⣷⣕⣱⣵⡕⢕⢕⢕⢕⠀⠀⠀⠀⠀⠀⠀⠀⠀⠀⠀⠀</a:t>
            </a:r>
            <a:br/>
            <a:r>
              <a:t>⠀⠀⠀⠀⠀⠀⠀⠀⠀⠀⠀⣿⣿⣿⣿⣿⣿⡿⢽⣿⣿⣿⣿⣿⣿⣿⣿⣿⣿⣿⣿⣿⣿⣿⣿⣿⣿⣿⣿⣿⣿⣿⣿⣿⣿⣿⣿⣿⣽⣿⣿⣿⣿⣿⣿⣿⣿⣿⣿⣿⣿⣿⣵⣵⣕⣕⢕⢕⢕⠀⠀⠀⠀⠀⠀⠀⠀⠀⠀⠀⠀</a:t>
            </a:r>
            <a:br/>
            <a:r>
              <a:t>⠀⠀⠀⠀⠀⠀⠀⠀⠀⠀⠀⣿⣿⣿⣿⣧⣯⣿⣾⣿⣿⣷⣽⣵⣺⣿⣿⣿⣿⣿⣿⣿⣿⣿⣿⣿⣿⣿⣿⣿⣿⣿⣟⣟⣻⣿⣿⣿⣿⣿⣿⣿⣿⣿⣿⣿⣿⣿⣿⣿⣿⣿⣿⢿⡕⢕⢕⢕⢕⠀⠀⠀⠀⠀⠀⠀⠀⠀⠀⠀⠀</a:t>
            </a:r>
            <a:br/>
            <a:r>
              <a:t>⠀⠀⠀⠀⠀⠀⠀⠀⠀⠀⠀⣿⣿⣿⣿⣿⣿⣿⣿⣿⣿⡟⢏⣹⣿⣿⣿⣿⣿⣿⣿⣿⣿⣿⣿⣿⣿⣿⣿⣿⣿⣿⣷⣳⣗⢸⣺⣿⣿⣿⣿⣿⣿⣿⣿⣿⣿⣿⣿⣿⣿⣿⣿⣿⣷⣕⢕⢕⢕⠀⠀⠀⠀⠀⠀⠀⠀⠀⠀⠀⠀</a:t>
            </a:r>
            <a:br/>
            <a:r>
              <a:t>⠀⠀⠀⠀⠀⠀⠀⠀⠀⠀⠀⣿⣿⣿⣿⣿⣟⣻⣿⣿⣿⣿⣿⣿⣿⣿⣿⣿⣿⣿⣿⣿⣿⣿⣿⣿⣿⣿⣿⣿⣿⣿⣿⣿⢝⣿⢹⣿⣿⣿⣿⣿⣿⣿⣿⣿⣿⣿⣿⣿⣿⣿⣿⣿⣿⣿⣽⣼⡕⠀⠀⠀⠀⠀⠀⠀⠀⠀⠀⠀⠀</a:t>
            </a:r>
            <a:br/>
            <a:r>
              <a:t>⠀⠀⠀⠀⠀⠀⠀⠀⠀⠀⠀⣿⣿⣿⡟⢻⢻⣿⢻⣿⣿⣿⣿⣿⣿⣿⣿⣿⣿⣿⣿⣿⣿⣿⣿⣿⣿⣿⣿⣿⣿⢹⣿⣿⢺⢿⢻⣿⣿⣿⣿⣿⣿⣿⣿⣿⣿⣿⣿⣿⣿⣿⣿⣿⣿⣿⣿⣿⣷⠀⠀⠀⠀⠀⠀⠀⠀⠀⠀⠀⠀</a:t>
            </a:r>
            <a:br/>
            <a:r>
              <a:t>⠀⠀⠀⠀⠀⠀⠀⠀⠀⠀⠀⢕⢸⣕⣱⣵⣽⣿⣾⣿⣿⣿⣿⣿⣿⣿⣿⣿⣿⣿⣿⣿⣿⣿⣿⣿⣿⣿⣿⣿⣿⣱⣷⣷⢱⣿⣺⣿⣿⣿⣿⣿⣿⣿⣿⣿⣿⣿⣿⣿⣿⣿⣿⣿⣿⣿⣿⣿⣿⠀⠀⠀⠀⠀⠀⠀⠀⠀⠀⠀⠀</a:t>
            </a:r>
            <a:br/>
            <a:r>
              <a:t>⠀⠀⠀⠀⠀⠀⠀⠀⠀⠀⠀⢟⢇⣿⣿⣿⣿⣿⣿⣿⣿⣿⣿⣿⣿⣿⣿⣿⣿⣿⣿⣿⣿⣿⣿⣿⣿⣿⣿⣿⣿⣿⣿⣿⣿⣿⣿⣿⣿⣿⣿⣿⣿⣿⣿⣿⣿⣿⣿⣿⣿⣿⣿⣿⣿⣿⣿⣿⣿⠀⠀⠀⠀⠀⠀⠀⠀⠀⠀⠀⠀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⠀⠀⠀⠀⠀⠀⠀⠀⠀⠀⠀⢱⣵⣿⣿⣿⣿⣿⣿⣿⣿⣿⣿⣿⣿⣿⣿⣿⣿⣿⣿⣿⣿⣿⣿⣯⢸⣿⣿⣿⢝⣿⣿⣿⣿⣿⣿⣿⣿⣿⣿⣿⣿⣿⣿⣿⣿⣿⣿⣿⣿⣿⣿⣿⣿⣿⣿⣿⣿⠀⠀⠀⠀⠀⠀⠀⠀⠀⠀⠀⠀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⠀⠀⠀⠀⠀⠀⠀⠀⠀⠀⠀⠛⠛⠛⠛⠛⠛⠛⠛⠛⠛⠛⠛⠛⠛⠛⠛⠛⠛⠛⠛⠛⠛⠛⠛⠋⠑⠘⠛⠛⠚⠛⠛⠛⠛⠛⠛⠛⠛⠛⠛⠛⠛⠛⠛⠛⠛⠛⠛⠛⠛⠛⠛⠛⠛⠛⠛⠛⠛⠀⠀⠀⠀⠀⠀⠀⠀⠀⠀⠀⠀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⠀⠀⠀⠀⠀⠀⠀⠀⠀⠀⠀⠀⠀⠀⠀⠀⠀⠀⠀⠀⠀⢄⢔⢕⢕⢕⣿⣿⣿⣿⣿⣿⣿⣿⣿⣿⣿⣿⣿⣿⣿⣿⣿⣿⣿⣿⣿⣿⣿⣿⣿⣧⢕⢕⢕⢕⢁⠀⠀⠀⠀⠀⠀⠀⠀⠀⠀⠀⠀⠀⠀⠀⠀⠀⠀⠀⠀⠀⠀⠀⠀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⠀⠀⠀⠀⠀⠀⠀⠀⠀⠀⠀⠀⠀⠀⠀⠀⠀⠀⠀⠀⢕⢕⢕⢕⣸⣿⣻⣿⣿⣿⣿⣿⣿⣿⣿⣿⣿⣿⣿⣿⣿⣿⣿⣿⣿⣿⣿⣿⣿⣿⣿⣿⣿⡕⢕⢕⢕⢅⠀⠀⠀⠀⠀⠀⠀⠀⠀⠀⠀⠀⠀⠀⠀⠀⠀⠀⠀⠀⠀⠀⠀</a:t>
            </a:r>
            <a:br/>
            <a:r>
              <a:t>⠀⠀⠀⠀⠀⠀⠀⠀⠀⠀⠀⠀⠀⠀⠀⠀⠀⠀⢀⢀⢕⢕⢕⢕⣽⣿⣿⣿⣿⣿⣿⣿⣿⣿⣿⣿⣿⣿⣿⣿⣿⣿⣿⣿⣿⣿⣿⣿⣿⣿⣿⣿⣿⡇⢕⢕⢕⢕⠀⠀⠀⠀⠀⠀⠀⠀⠀⠀⠀⠀⠀⠀⠀⠀⠀⠀⠀⠀⠀⠀⠀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⠀⠀⠀⠀⠀⠀⠀⠀⠀⠀⠀⠀⠀⠀⠀⠀⠀⢄⢕⢕⢕⢕⢕⢕⢹⣿⣿⣿⣿⣿⣿⣿⣿⣿⣿⣿⣿⣿⣿⣿⣿⣿⣿⣿⣿⣿⣿⣿⣿⣿⣿⣿⣿⡕⢕⢕⢕⢕⠀⠀⠀⠀⠀⠀⠀⠀⠀⠀⠀⠀⠀⠀⠀⠀⠀⠀⠀⠀⠀⠀⠀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⠀⠀⠀⠀⠀⠀⠀⠀⠀⠀⠀⠀⠀⠀⠀⠀⢕⢕⢕⢕⢕⢕⢕⢕⢸⣿⣿⡿⣿⣿⣿⣿⣿⣿⣿⣿⣿⣿⣿⣿⣿⣿⣿⣿⣿⣿⣿⣿⣿⣯⣯⣿⣿⡇⢕⢕⢕⢕⠀⠀⠀⠀⠀⠀⠀⠀⠀⠀⠀⠀⠀⠀⠀⠀⠀⠀⠀⠀⠀⠀⠀</a:t>
            </a:r>
            <a:br/>
            <a:r>
              <a:t>⠀⠀⠀⠀⠀⠀⠀⠀⠀⠀⠀⠀⠀⠀⢀⢕⢕⢕⢕⢕⢕⢕⢕⢕⢸⣿⣿⣿⣿⣿⣿⣿⣿⣿⣿⣿⣿⣿⣿⣿⣿⣿⣿⣿⣿⣿⣷⣿⣿⣿⣿⣿⣿⡇⢕⢕⢕⢕⢀⠀⠀⠀⠀⠀⠀⠀⠀⠀⠀⠀⠀⠀⠀⠀⠀⠀⠀⠀⠀⠀⠀</a:t>
            </a:r>
            <a:br/>
            <a:r>
              <a:t>⠀⠀⠀⠀⠀⠀⠀⠀⠀⠀⠀⠀⠀⢁⢕⢕⢕⢕⢕⢕⢕⢇⢕⢕⢸⣿⡿⣿⡿⣿⣿⣿⣿⣿⣿⣿⣿⣿⣿⣿⣿⣿⢻⣿⣿⣿⣿⣿⣿⣿⣿⢻⣿⢇⢕⢕⢕⢕⢄⢄⠀⠀⠀⠀⢀⢀⢀⢀⢀⠀⠀⠀⠀⠀⠀⠀⠀⠀⠀⠀⠀</a:t>
            </a:r>
            <a:br/>
            <a:r>
              <a:t>⠀⠀⠀⠀⠀⠀⠀⠀⠀⠀⠀⠀⠀⠅⠕⢕⢕⢕⢕⢕⢕⣱⡕⢕⢕⣿⡇⣿⣟⣿⣿⢿⣿⢿⣿⢇⡿⡿⢻⢿⢿⢿⢗⢿⣿⡿⢿⢿⢿⢸⢿⢜⢟⢕⢕⢕⢕⢕⢕⢕⢕⢕⢔⢑⢕⢕⢕⢕⢕⠀⠀⠀⠀⠀⠀⠀⠀⠀⠀⠀⠀</a:t>
            </a:r>
            <a:br/>
            <a:r>
              <a:t>⠀⠀⠀⠀⠀⠀⠀⠀⠀⠀⠀⣀⣀⣀⣕⣕⣕⣕⣕⣕⣕⣹⣽⣗⣕⣱⣵⣵⣵⣵⣵⣵⡇⢱⣵⣵⣵⣵⢜⢱⣵⣵⣵⣵⡕⣧⣵⣵⣵⣵⣵⣵⣵⣵⣵⣵⣵⣵⣵⣵⣧⣵⣵⣵⣵⣕⣕⣕⣕⠀⠀⠀⠀⠀⠀⠀⠀⠀⠀⠀⠀</a:t>
            </a:r>
            <a:br/>
            <a:r>
              <a:t>⠀⠀⠀⠀⠀⠀⠀⠀⠀⠀⠀⣿⣿⣿⣿⣿⣿⣿⣿⣿⣿⣿⣿⣿⣿⣿⣿⣿⣿⣿⣿⣿⡇⣼⣿⣿⣿⣿⣷⣷⣿⣿⣿⣿⢇⣿⣿⣿⣿⣿⣿⣿⣿⣿⣿⣿⣿⣿⣿⣿⣿⣿⣿⣿⣿⣿⣿⣿⣿⠀⠀⠀⠀⠀⠀⠀⠀⠀⠀⠀⠀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⠀⠀⠀⠀⠀⠀⠀⠀⠀⠀⠀⣾⣿⣿⣿⣿⣿⣿⣿⣿⣿⣻⣿⣿⣿⣿⣿⣿⣿⣿⣿⣿⣷⣿⣿⣿⣿⣿⣿⣿⣿⣿⣿⣿⣿⣿⣿⣿⣿⣿⣿⣿⣿⣿⣿⣿⣮⢿⣿⣿⡿⢿⢿⣿⣿⣿⣿⣿⣿⠀⠀⠀⠀⠀⠀⠀⠀⠀⠀⠀⠀</a:t>
            </a:r>
            <a:br/>
            <a:r>
              <a:t>⠀⠀⠀⠀⠀⠀⠀⠀⠀⠀⠀⣵⣷⣵⣼⣿⣿⣿⣿⣿⣿⣿⣿⣿⣿⣿⣿⣿⣿⣿⣿⣿⣿⣿⣿⣿⣿⣿⣿⣿⣿⣿⣿⣿⣿⣿⣿⣻⣿⣿⣿⣿⣿⣿⣿⣿⣿⣿⣿⣿⡕⢕⢕⢕⢝⢝⢟⢿⢿⠀⠀⠀⠀⠀⠀⠀⠀⠀⠀⠀⠀</a:t>
            </a:r>
            <a:br/>
            <a:r>
              <a:t>⠀⠀⠀⠀⠀⠀⠀⠀⠀⠀⠀⣻⣿⣿⣿⣽⣿⣿⣿⣿⣿⣟⣟⣪⣽⣿⣿⣿⣿⣿⣿⣿⣿⣿⣿⣿⣿⣿⣿⣿⣿⣿⣿⣿⣯⣿⣿⣿⣽⣿⣿⣿⣿⣷⣷⣷⣿⣿⣿⣿⣷⣵⡕⣵⡕⢵⢕⢕⢕⠀⠀⠀⠀⠀⠀⠀⠀⠀⠀⠀⠀</a:t>
            </a:r>
            <a:br/>
            <a:r>
              <a:t>⠀⠀⠀⠀⠀⠀⠀⠀⠀⠀⠀⣿⣿⣿⣿⣿⣿⡿⢽⣿⣿⣿⣿⣿⣿⣿⣿⣿⣿⣿⣿⣿⣿⣿⣿⣿⣿⣿⣿⣿⣿⣿⣿⣿⣿⣿⣿⣿⣽⣿⣿⣿⣿⣿⣿⣿⣿⣿⣿⣿⣿⣷⣵⣵⣵⣵⡕⢕⢕⠀⠀⠀⠀⠀⠀⠀⠀⠀⠀⠀⠀</a:t>
            </a:r>
            <a:br/>
            <a:r>
              <a:t>⠀⠀⠀⠀⠀⠀⠀⠀⠀⠀⠀⣿⣿⣿⣿⣯⣿⣿⣾⣿⣿⣿⣽⣷⣾⣿⣿⣿⣿⣿⣿⣿⣿⣿⣿⣿⣿⣿⣿⣿⣿⣿⣟⣟⣟⣿⣿⣿⣿⣿⣿⣿⣿⣿⣿⣿⣿⣿⣿⣿⣿⣿⣿⡟⡕⢕⢕⢕⢕⠀⠀⠀⠀⠀⠀⠀⠀⠀⠀⠀⠀</a:t>
            </a:r>
            <a:br/>
            <a:r>
              <a:t>⠀⠀⠀⠀⠀⠀⠀⠀⠀⠀⠀⣿⣿⣿⣿⣿⣿⣿⣿⣿⣿⡟⢏⣹⣿⣿⣿⣿⣿⣿⣿⣿⣿⣿⣿⣿⣿⣿⣿⣿⣿⣿⣷⣷⡷⢸⣻⣿⣿⣿⣿⣿⣿⣿⣿⣿⣿⣿⣿⣿⣿⣿⣿⣿⣷⣕⢕⢕⢕⠀⠀⠀⠀⠀⠀⠀⠀⠀⠀⠀⠀</a:t>
            </a:r>
            <a:br/>
            <a:r>
              <a:t>⠀⠀⠀⠀⠀⠀⠀⠀⠀⠀⠀⣿⣿⣿⣿⣿⣟⣻⣿⣿⣿⣿⣿⣿⣿⣿⣿⣿⣿⣿⣿⣿⣿⣿⣿⣿⣿⣿⣿⣿⣿⣿⣿⣿⢝⣿⢹⣿⣿⣿⣿⣿⣿⣿⣿⣿⣿⣿⣿⣿⣿⣿⣿⣿⣿⣿⣽⡽⡕⠀⠀⠀⠀⠀⠀⠀⠀⠀⠀⠀⠀</a:t>
            </a:r>
            <a:br/>
            <a:r>
              <a:t>⠀⠀⠀⠀⠀⠀⠀⠀⠀⠀⠀⣿⣿⣿⡟⢟⢻⣿⢻⣿⣿⣿⣿⣿⣿⣿⣿⣿⣿⣿⣿⣿⣿⣿⣿⣿⣿⣿⣿⣿⣿⢹⢿⣿⢺⢿⢻⣿⣿⣿⣿⣿⣿⣿⣿⣿⣿⣿⣿⣿⣿⣿⣿⣿⣿⣿⣿⣿⣷⠀⠀⠀⠀⠀⠀⠀⠀⠀⠀⠀⠀</a:t>
            </a:r>
            <a:br/>
            <a:r>
              <a:t>⠀⠀⠀⠀⠀⠀⠀⠀⠀⠀⠀⢕⢸⣕⣱⣵⣽⣿⣾⣿⣿⣿⣿⣿⣿⣿⣿⣿⣿⣿⣿⣿⣿⣿⣿⣿⣿⣿⣿⣿⣿⣱⣷⢷⢱⣿⣸⣿⣿⣿⣿⣿⣿⣿⣿⣿⣿⣿⣿⣿⣿⣿⣿⣿⣿⣿⣿⣿⣿⠀⠀⠀⠀⠀⠀⠀⠀⠀⠀⠀⠀</a:t>
            </a:r>
            <a:br/>
            <a:r>
              <a:t>⠀⠀⠀⠀⠀⠀⠀⠀⠀⠀⠀⢻⢇⣿⣿⣿⣿⣿⣿⣿⣿⣿⣿⣿⣿⣿⣿⣿⣿⣿⣿⣿⣿⣿⣿⣿⣿⣿⣿⣿⣿⣿⣿⣿⣿⣿⣿⣿⣿⣿⣿⣿⣿⣿⣿⣿⣿⣿⣿⣿⣿⣿⣿⣿⣿⣿⣿⣿⣿⠀⠀⠀⠀⠀⠀⠀⠀⠀⠀⠀⠀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⠀⠀⠀⠀⠀⠀⠀⠀⠀⠀⠀⢕⣵⣿⣿⣿⣿⣿⣿⣿⣿⣿⣿⣿⣿⣿⣿⣿⣿⣿⣿⣿⣿⣿⣿⣿⢸⣿⣿⣿⢝⣿⣿⣿⣿⣿⣿⣿⣿⣿⣿⣿⣿⣿⣿⣿⣿⣿⣿⣿⣿⣿⣿⣿⣿⣿⣿⣿⣿⠀⠀⠀⠀⠀⠀⠀⠀⠀⠀⠀⠀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⠀⠀⠀⠀⠀⠀⠀⠀⠀⠀⠀⠛⠛⠛⠛⠛⠛⠛⠛⠛⠛⠛⠛⠛⠛⠛⠛⠛⠛⠛⠛⠛⠛⠛⠛⠋⠑⠘⠛⠛⠚⠛⠛⠛⠛⠛⠛⠛⠛⠛⠛⠛⠛⠛⠛⠛⠛⠛⠛⠛⠛⠛⠛⠛⠛⠛⠛⠛⠛⠀⠀⠀⠀⠀⠀⠀⠀⠀⠀⠀⠀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⠀⠀⠀⠀⠀⠀⠀⠀⠀⠀⠀⠀⠀⠀⠀⠀⠀⠀⠀⠀⠀⢄⢔⢕⢕⢕⣾⣿⣿⣿⣿⣿⣿⣿⣿⣿⣿⣿⣿⣿⣿⣿⣿⣿⣿⣿⣿⣿⣿⣿⣿⣧⢕⢕⢕⢕⢕⠀⠀⠀⠀⠀⠀⠀⠀⠀⠀⠀⠀⠀⠀⠀⠀⠀⠀⠀⠀⠀⠀⠀⠀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⠀⠀⠀⠀⠀⠀⠀⠀⠀⠀⠀⠀⠀⠀⠀⠀⠀⠀⠀⠀⢕⢕⢕⢕⣸⣿⣿⣿⣿⣿⣿⣿⣿⣿⣿⣿⣿⣿⣿⣿⣿⣿⣿⣿⣿⣿⣿⣿⣿⣿⣿⣿⣿⡕⢕⢕⢕⢅⠀⠀⠀⠀⠀⠀⠀⠀⠀⠀⠀⠀⠀⠀⠀⠀⠀⠀⠀⠀⠀⠀⠀</a:t>
            </a:r>
            <a:br/>
            <a:r>
              <a:t>⠀⠀⠀⠀⠀⠀⠀⠀⠀⠀⠀⠀⠀⠀⠀⠀⠀⠀⢀⢀⢕⢕⢕⢕⣽⣿⣿⣿⣿⣿⣿⣿⣿⣿⣿⣿⣿⣿⣿⣿⣿⣿⣿⣿⣿⣿⣿⣿⣿⣿⣿⣿⣿⡇⢕⢕⢕⢕⠀⠀⠀⠀⠀⠀⠀⠀⠀⠀⠀⠀⠀⠀⠀⠀⠀⠀⠀⠀⠀⠀⠀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⠀⠀⠀⠀⠀⠀⠀⠀⠀⠀⠀⠀⠀⠀⠀⠀⠀⢄⢕⢕⢕⢕⢕⢕⢹⣿⣿⣿⣿⣿⣿⣿⣿⣿⣿⣿⣿⣿⣿⣿⣿⣿⣿⣿⣿⣿⣿⣿⣿⣿⣿⣿⣿⡕⢕⢕⢕⢕⠀⠀⠀⠀⠀⠀⠀⠀⠀⠀⠀⠀⠀⠀⠀⠀⠀⠀⠀⠀⠀⠀⠀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⠀⠀⠀⠀⠀⠀⠀⠀⠀⠀⠀⠀⠀⠀⠀⠀⢕⢕⢕⢕⢕⢕⢕⢕⢸⣿⣿⡿⣿⣿⣿⣿⣿⣿⣿⣿⣿⣿⣿⣿⣿⣿⣿⣿⣿⣿⣯⣿⣿⣯⣿⣿⣿⡇⢕⢕⢕⢕⠀⠀⠀⠀⠀⠀⠀⠀⠀⠀⠀⠀⠀⠀⠀⠀⠀⠀⠀⠀⠀⠀⠀</a:t>
            </a:r>
            <a:br/>
            <a:r>
              <a:t>⠀⠀⠀⠀⠀⠀⠀⠀⠀⠀⠀⠀⠀⠀⢀⢑⢕⢕⢕⢕⢕⢕⢕⢕⢸⣿⣿⣿⣿⣿⣿⣾⣿⣿⣿⣿⣿⣿⣿⣿⣿⣿⣿⣿⣿⣿⣷⣿⣿⣿⣿⣿⣿⡇⢕⢕⢕⢕⢁⠀⠀⠀⠀⠀⠀⠀⠀⠀⠀⠀⠀⠀⠀⠀⠀⠀⠀⠀⠀⠀⠀</a:t>
            </a:r>
            <a:br/>
            <a:r>
              <a:t>⠀⠀⠀⠀⠀⠀⠀⠀⠀⠀⠀⠀⠀⢁⢕⢕⢕⢕⢕⢕⢕⢇⢕⢕⢸⣿⡿⣿⣿⣿⣿⣿⣿⣿⣿⣿⣿⣿⣿⣿⣿⣿⢻⣿⣿⣿⣿⣿⣿⣿⣿⢻⣿⢇⢕⢕⢕⢕⢔⢄⠀⠀⠀⠀⢀⢀⢀⢀⢀⠀⠀⠀⠀⠀⠀⠀⠀⠀⠀⠀⠀</a:t>
            </a:r>
            <a:br/>
            <a:r>
              <a:t>⠀⠀⠀⠀⠀⠀⠀⠀⠀⠀⠀⠀⠀⠅⠕⢕⢕⢕⢕⢕⢕⣱⡕⢕⢕⣿⡇⣿⣿⣿⣿⢿⡿⢿⣿⢕⣿⡿⢻⢿⢿⢿⢜⢿⢿⡿⢿⢿⢿⢸⢿⢸⢟⢕⢕⢕⢕⢕⢕⢕⢕⢔⢔⢑⢕⢕⢕⢕⢕⠀⠀⠀⠀⠀⠀⠀⠀⠀⠀⠀⠀</a:t>
            </a:r>
            <a:br/>
            <a:r>
              <a:t>⠀⠀⠀⠀⠀⠀⠀⠀⠀⠀⠀⣀⣀⣀⣕⣕⣕⣕⣕⣕⣕⣜⣽⣗⣕⣕⣱⣵⣵⣵⣵⣵⡕⢕⣵⣵⣵⣕⢜⢱⣵⣵⣵⣵⢕⣵⣵⣵⣵⣵⣵⣵⣵⣵⣵⣵⣵⣵⣵⣵⣧⣵⣵⣵⣵⣵⣕⣕⣕⠀⠀⠀⠀⠀⠀⠀⠀⠀⠀⠀⠀</a:t>
            </a:r>
            <a:br/>
            <a:r>
              <a:t>⠀⠀⠀⠀⠀⠀⠀⠀⠀⠀⠀⣿⣿⣿⣿⣿⣿⣿⣿⣿⣿⣿⣿⣿⣿⣿⣿⣿⣿⣿⣿⣿⡧⡵⣿⣿⣿⣿⣾⣷⣿⣿⣿⣿⡇⣸⣿⣿⣿⣿⣿⣿⣿⣿⣿⣿⣿⣿⣿⣿⣿⣿⣿⣿⣿⣿⣿⣿⣿⠀⠀⠀⠀⠀⠀⠀⠀⠀⠀⠀⠀</a:t>
            </a:r>
            <a:br/>
            <a:r>
              <a:t>⠀⠀⠀⠀⠀⠀⠀⠀⠀⠀⠀⣼⣿⣿⣿⣿⣿⣿⣿⣿⣿⣻⣿⣿⣿⣿⣿⣿⣿⣿⣿⣿⣷⣷⣿⣿⣿⣿⣿⣿⣿⣿⣿⣿⣿⣿⣿⣿⣿⣿⣿⣿⣿⣿⣿⣿⣧⢿⣿⣟⡟⢿⢿⣿⣿⣿⣿⣿⣿⠀⠀⠀⠀⠀⠀⠀⠀⠀⠀⠀⠀</a:t>
            </a:r>
            <a:br/>
            <a:r>
              <a:t>⠀⠀⠀⠀⠀⠀⠀⠀⠀⠀⠀⣵⣵⣵⣼⣿⣿⣿⣿⣿⣿⣿⣿⢻⣿⣿⣿⣿⣿⣿⣿⣿⣿⣿⣿⣿⣿⣿⣿⣿⣿⣿⣿⣿⣿⣿⣿⣻⣿⣿⣿⣿⣿⣿⣿⣿⣿⣿⣿⣿⡕⢕⢕⢕⢝⢝⢟⢿⢿⠀⠀⠀⠀⠀⠀⠀⠀⠀⠀⠀⠀</a:t>
            </a:r>
            <a:br/>
            <a:r>
              <a:t>⠀⠀⠀⠀⠀⠀⠀⠀⠀⠀⠀⣻⣿⣿⣿⣽⣿⣿⣿⣿⣿⣟⣟⣼⣽⣿⣿⣿⣿⣿⣿⣿⣿⣿⣿⣿⣿⣿⣿⣿⣿⣿⣿⣿⣧⣿⣿⣿⣽⣿⣿⣿⣿⣷⣷⣷⣿⣿⣿⣿⣷⣵⡕⢵⢕⢕⢵⢕⢕⠀⠀⠀⠀⠀⠀⠀⠀⠀⠀⠀⠀</a:t>
            </a:r>
            <a:br/>
            <a:r>
              <a:t>⠀⠀⠀⠀⠀⠀⠀⠀⠀⠀⠀⣿⣿⣿⣿⣿⣿⡿⢽⣿⣿⣿⣿⣿⣿⣿⣿⣿⣿⣿⣿⣿⣿⣿⣿⣿⣿⣿⣿⣿⣿⣿⣿⣿⣿⣿⣿⣿⣼⣿⣿⣿⣿⣿⣿⣿⣿⣿⣿⣿⣿⣿⣵⣵⣵⣵⡕⢕⢕⠀⠀⠀⠀⠀⠀⠀⠀⠀⠀⠀⠀</a:t>
            </a:r>
            <a:br/>
            <a:r>
              <a:t>⠀⠀⠀⠀⠀⠀⠀⠀⠀⠀⠀⣿⣿⣿⣿⣯⣯⣿⣾⣿⣿⣿⣽⣵⢻⣿⣿⣿⣿⣿⣿⣿⣿⣿⣿⣿⣿⣿⣿⣿⣿⣿⣟⣟⣟⣿⣿⣿⣿⣿⣿⣿⣿⣿⣿⣿⣿⣿⣿⣿⣿⣿⣿⡟⡕⢕⢕⢕⢕⠀⠀⠀⠀⠀⠀⠀⠀⠀⠀⠀⠀</a:t>
            </a:r>
            <a:br/>
            <a:r>
              <a:t>⠀⠀⠀⠀⠀⠀⠀⠀⠀⠀⠀⣿⣿⣿⣿⣿⣿⣿⣿⣿⣿⡟⢏⣹⣿⣿⣿⣿⣿⣿⣿⣿⣿⣿⣿⣿⣿⣿⣿⣿⣿⣿⣷⣷⣷⣸⣻⣿⣿⣿⣿⣿⣿⣿⣿⣿⣿⣿⣿⣿⣿⣿⣿⣿⣷⣕⢕⢕⢕⠀⠀⠀⠀⠀⠀⠀⠀⠀⠀⠀⠀</a:t>
            </a:r>
            <a:br/>
            <a:r>
              <a:t>⠀⠀⠀⠀⠀⠀⠀⠀⠀⠀⠀⣿⣿⣿⣿⣿⣟⣻⣿⣿⣿⣿⣿⣿⣿⣿⣿⣿⣿⣿⣿⣿⣿⣿⣿⣿⣿⣿⣿⣿⣿⣿⣿⣿⢝⣿⢹⣿⣿⣿⣿⣿⣿⣿⣿⣿⣿⣿⣿⣿⣿⣿⣿⣿⣿⣿⣽⡽⡕⠀⠀⠀⠀⠀⠀⠀⠀⠀⠀⠀⠀</a:t>
            </a:r>
            <a:br/>
            <a:r>
              <a:t>⠀⠀⠀⠀⠀⠀⠀⠀⠀⠀⠀⣿⣿⣿⡟⢿⢻⣿⢻⣿⣿⣿⣿⣿⣿⣿⣿⣿⣿⣿⣿⣿⣿⣿⣿⣿⣿⣿⣿⣿⣿⢹⣿⣿⣺⢿⢸⣿⣿⣿⣿⣿⣿⣿⣿⣿⣿⣿⣿⣿⣿⣿⣿⣿⣿⣿⣿⣿⣷⠀⠀⠀⠀⠀⠀⠀⠀⠀⠀⠀⠀</a:t>
            </a:r>
            <a:br/>
            <a:r>
              <a:t>⠀⠀⠀⠀⠀⠀⠀⠀⠀⠀⠀⢕⢸⣕⣵⣵⣾⣿⣷⣿⣿⣿⣿⣿⣿⣿⣿⣿⣿⣿⣿⣿⣿⣿⣿⣿⣿⣿⣿⣿⣿⣱⡷⢷⢱⣿⣸⣿⣿⣿⣿⣿⣿⣿⣿⣿⣿⣿⣿⣿⣿⣿⣿⣿⣿⣿⣿⣿⣿⠀⠀⠀⠀⠀⠀⠀⠀⠀⠀⠀⠀</a:t>
            </a:r>
            <a:br/>
            <a:r>
              <a:t>⠀⠀⠀⠀⠀⠀⠀⠀⠀⠀⠀⢟⡇⣿⣿⣿⣿⣿⣿⣿⣿⣿⣿⣿⣿⣿⣿⣿⣿⣿⣿⣿⣿⣿⣿⣿⣿⣿⣿⣿⣿⣿⣿⣿⣿⣿⣿⣿⣿⣿⣿⣿⣿⣿⣿⣿⣿⣿⣿⣿⣿⣿⣿⣿⣿⣿⣿⣿⣿⠀⠀⠀⠀⠀⠀⠀⠀⠀⠀⠀⠀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⠀⠀⠀⠀⠀⠀⠀⠀⠀⠀⠀⢕⣵⣿⣿⣿⣿⣿⣿⣿⣿⣿⣿⣿⣿⣿⣿⣿⣿⣿⣿⣿⣿⣿⣿⣿⢸⣿⣿⣿⢝⣿⣿⣿⣿⣿⣿⣿⣿⣿⣿⣿⣿⣿⣿⣿⣿⣿⣿⣿⣿⣿⣿⣿⣿⣿⣿⣿⣿⠀⠀⠀⠀⠀⠀⠀⠀⠀⠀⠀⠀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⠀⠀⠀⠀⠀⠀⠀⠀⠀⠀⠀⠛⠛⠛⠛⠛⠛⠛⠛⠛⠛⠛⠛⠛⠛⠛⠛⠛⠛⠛⠛⠛⠛⠛⠛⠋⠑⠘⠛⠛⠚⠛⠛⠛⠛⠛⠛⠛⠛⠛⠛⠛⠛⠛⠛⠛⠛⠛⠛⠛⠛⠛⠛⠛⠛⠛⠛⠛⠛⠀⠀⠀⠀⠀⠀⠀⠀⠀⠀⠀⠀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⠀⠀⠀⠀⠀⠀⠀⠀⠀⠀⠀⠀⠀⠀⠀⠀⠀⠀⠀⠀⠀⢄⢄⢕⢕⢕⣾⣿⣿⣿⣿⣿⣿⣿⣿⣿⣿⣿⣿⣿⣿⣿⣿⣿⣿⣿⣿⣿⣿⣿⣿⣧⢕⢕⢕⢕⢁⠀⠀⠀⠀⠀⠀⠀⠀⠀⠀⠀⠀⠀⠀⠀⠀⠀⠀⠀⠀⠀⠀⠀⠀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⠀⠀⠀⠀⠀⠀⠀⠀⠀⠀⠀⠀⠀⠀⠀⠀⠀⠀⠀⠀⢕⢕⢕⢕⣸⣿⣿⣿⣿⣿⣿⣿⣿⣿⣿⣿⣿⣿⣿⣿⣿⣿⣿⣿⣿⣿⣿⣿⣿⣿⣿⣿⣿⡕⢕⢕⢕⢅⠀⠀⠀⠀⠀⠀⠀⠀⠀⠀⠀⠀⠀⠀⠀⠀⠀⠀⠀⠀⠀⠀⠀</a:t>
            </a:r>
            <a:br/>
            <a:r>
              <a:t>⠀⠀⠀⠀⠀⠀⠀⠀⠀⠀⠀⠀⠀⠀⠀⠀⠀⠀⢀⢀⢕⢕⢕⢕⣽⣿⣿⣿⣿⣿⣿⣿⣿⣿⣿⣿⣿⣿⣿⣿⣿⣿⣿⣿⣿⣿⣿⣿⣿⣿⣿⣿⣿⡇⢕⢕⢕⢕⠀⠀⠀⠀⠀⠀⠀⠀⠀⠀⠀⠀⠀⠀⠀⠀⠀⠀⠀⠀⠀⠀⠀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⠀⠀⠀⠀⠀⠀⠀⠀⠀⠀⠀⠀⠀⠀⠀⠀⠀⢄⢕⢕⢕⢕⢕⢕⢹⣿⣿⣿⣿⣿⣿⣿⣿⣿⣿⣿⣿⣿⣿⣿⣿⣿⣽⣿⣿⣿⣿⣿⣿⣿⣿⣿⣿⡕⢕⢕⢕⢕⠀⠀⠀⠀⠀⠀⠀⠀⠀⠀⠀⠀⠀⠀⠀⠀⠀⠀⠀⠀⠀⠀⠀</a:t>
            </a:r>
            <a:br/>
            <a:r>
              <a:t>⠀⠀⠀⠀⠀⠀⠀⠀⠀⠀⠀⠀⠀⠀⠀⠀⢕⢕⢕⢕⢕⢕⢕⢕⢸⣿⣿⣻⣻⣟⣿⣿⣿⣿⣿⣿⣿⣿⣿⣿⣿⣿⣿⣿⣿⣿⣿⣿⣿⣿⣿⣿⣿⡇⢕⢕⢕⢕⠀⠀⠀⠀⠀⠀⠀⠀⠀⠀⠀⠀⠀⠀⠀⠀⠀⠀⠀⠀⠀⠀⠀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⠀⠀⠀⠀⠀⠀⠀⠀⠀⠀⠀⠀⠀⠀⠀⢄⢕⢕⢕⢕⢕⢕⢕⢕⢸⣿⣿⣿⣿⣿⣿⣿⣿⣿⣿⣿⣿⣿⣿⣿⣿⣿⣿⣿⣿⣿⣷⣿⣿⣿⣿⣿⣿⡇⢕⢕⢕⢕⢄⠀⠀⠀⠀⠀⠀⠀⠀⠀⠀⠀⠀⠀⠀⠀⠀⠀⠀⠀⠀⠀⠀</a:t>
            </a:r>
            <a:br/>
            <a:r>
              <a:t>⠀⠀⠀⠀⠀⠀⠀⠀⠀⠀⠀⠀⠀⢄⢔⢕⢕⢕⢕⢕⢕⢇⢕⢕⢸⣿⡿⣿⣿⣿⣿⣿⣿⣿⣿⢿⣿⣿⣿⣿⣿⣿⢿⣿⣿⣿⣿⣿⣿⣿⣿⢻⣿⢇⢕⢕⢕⢕⢄⢄⠀⠀⠀⠀⢀⢀⢀⢀⢀⠀⠀⠀⠀⠀⠀⠀⠀⠀⠀⠀⠀</a:t>
            </a:r>
            <a:br/>
            <a:r>
              <a:t>⠀⠀⠀⠀⠀⠀⠀⠀⠀⠀⠀⠀⠀⠑⠑⢕⢕⢕⢕⢕⢕⣕⡕⢕⢕⣿⡇⣿⣿⣿⣿⢿⡿⢿⣿⢇⣿⡿⢻⢿⡿⢿⢜⢿⢿⡿⢿⢿⢿⢹⢿⢸⢟⢕⢕⢕⢕⢕⢕⢕⢕⢔⢔⠅⢕⢕⢕⢕⢕⠀⠀⠀⠀⠀⠀⠀⠀⠀⠀⠀⠀</a:t>
            </a:r>
            <a:br/>
            <a:r>
              <a:t>⠀⠀⠀⠀⠀⠀⠀⠀⠀⠀⠀⣀⣀⣀⣔⣕⣕⣕⣕⣕⣕⣝⣜⣗⣕⣕⣕⣕⣕⣵⣵⣵⡕⢕⣧⣵⣵⣕⢜⢕⣵⣵⣵⣵⡗⢳⣵⣵⣵⣵⣵⣵⣵⣵⣵⣵⣵⣵⣵⣵⣵⣵⣵⣵⣵⣕⣕⣕⣕⠀⠀⠀⠀⠀⠀⠀⠀⠀⠀⠀⠀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⠀⠀⠀⠀⠀⠀⠀⠀⠀⠀⠀⣿⣿⣿⣿⣿⣿⣿⣿⣿⣿⣿⣿⣿⣿⣿⣿⣿⣿⣿⣿⣿⡧⡇⣿⣿⣿⣿⣼⣾⣿⣿⣿⣿⡇⣸⣿⣿⣿⣿⣿⣿⣿⣿⣿⣿⣿⣿⣿⣿⣿⣿⣿⣿⣿⣿⣿⣿⣿⠀⠀⠀⠀⠀⠀⠀⠀⠀⠀⠀⠀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⠀⠀⠀⠀⠀⠀⠀⠀⠀⠀⠀⣾⣿⣿⣿⣿⣿⣿⣿⣿⣿⣻⣿⣿⣿⣿⣿⣿⣿⣿⣿⣿⣷⣷⣿⣿⣿⣿⣿⣿⣿⣿⣿⣿⣿⣿⣿⣿⣿⣿⣿⣿⣿⣿⣿⣿⣮⢿⣿⣟⢿⢿⢿⣿⣿⣿⣿⣿⣿⠀⠀⠀⠀⠀⠀⠀⠀⠀⠀⠀⠀</a:t>
            </a:r>
            <a:br/>
            <a:r>
              <a:t>⠀⠀⠀⠀⠀⠀⠀⠀⠀⠀⠀⢵⣵⣵⣼⣿⣿⣿⣿⣿⣿⣿⣿⢿⣿⣿⣿⣿⣿⣿⣿⣿⣿⣿⣿⣿⣿⣿⣿⣿⣿⣿⣿⣿⣿⣿⣿⣻⣿⣿⣿⣿⣿⣿⣿⣿⣿⣿⣿⣿⡕⢕⢕⢕⢝⢝⢟⢿⢿⠀⠀⠀⠀⠀⠀⠀⠀⠀⠀⠀⠀</a:t>
            </a:r>
            <a:br/>
            <a:r>
              <a:t>⠀⠀⠀⠀⠀⠀⠀⠀⠀⠀⠀⣿⣿⣿⣿⣽⣿⣿⣿⣿⣿⣿⣟⣹⣿⣿⣿⣿⣿⣿⣿⣿⣿⣿⣿⣿⣿⣿⣿⣿⣿⣿⣿⣿⣿⣿⣿⣿⣽⣿⣿⣿⣿⣷⣷⣷⣿⣿⣿⣿⣷⣕⣕⣵⢕⢱⢵⢕⢕⠀⠀⠀⠀⠀⠀⠀⠀⠀⠀⠀⠀</a:t>
            </a:r>
            <a:br/>
            <a:r>
              <a:t>⠀⠀⠀⠀⠀⠀⠀⠀⠀⠀⠀⣿⣿⣿⣿⣿⣿⡿⢿⣿⣿⣿⣿⣿⣿⣿⣿⣿⣿⣿⣿⣿⣿⣿⣿⣿⣿⣿⣿⣿⣿⣿⣿⣿⣿⣿⣿⣿⣼⣿⣿⣿⣿⣿⣿⣿⣿⣿⣿⣿⣿⣿⣵⣵⣵⣵⡕⢕⢕⠀⠀⠀⠀⠀⠀⠀⠀⠀⠀⠀⠀</a:t>
            </a:r>
            <a:br/>
            <a:r>
              <a:t>⠀⠀⠀⠀⠀⠀⠀⠀⠀⠀⠀⣿⣿⣿⣿⣏⣯⣿⣾⣿⣿⣿⣝⣾⢺⣿⣿⣿⣿⣿⣿⣿⣿⣿⣿⣿⣿⣿⣿⣿⣿⣿⣟⣟⣟⣿⣿⣿⣿⣿⣿⣿⣿⣿⣿⣿⣿⣿⣿⣿⣿⣿⣿⣿⡕⢕⢕⢕⢕⠀⠀⠀⠀⠀⠀⠀⠀⠀⠀⠀⠀</a:t>
            </a:r>
            <a:br/>
            <a:r>
              <a:t>⠀⠀⠀⠀⠀⠀⠀⠀⠀⠀⠀⣿⣿⣿⣿⣿⣿⣿⣿⣿⣿⡟⢏⣹⣿⣿⣿⣿⣿⣿⣿⣿⣿⣿⣿⣿⣿⣿⣿⣿⣿⣿⣷⣳⣷⢸⡿⣿⣿⣿⣿⣿⣿⣿⣿⣿⣿⣿⣿⣿⣿⣿⣿⣿⣷⣕⢕⢕⢕⠀⠀⠀⠀⠀⠀⠀⠀⠀⠀⠀⠀</a:t>
            </a:r>
            <a:br/>
            <a:r>
              <a:t>⠀⠀⠀⠀⠀⠀⠀⠀⠀⠀⠀⣿⣿⣿⣿⣿⣟⣻⣿⣿⣿⣿⣿⣿⣿⣿⣿⣿⣿⣿⣿⣿⣿⣿⣿⣿⣿⣿⣿⣿⣿⣿⣿⣿⢏⣿⢹⣿⣿⣿⣿⣿⣿⣿⣿⣿⣿⣿⣿⣿⣿⣿⣿⣿⣿⣿⣽⡽⡕⠀⠀⠀⠀⠀⠀⠀⠀⠀⠀⠀⠀</a:t>
            </a:r>
            <a:br/>
            <a:r>
              <a:t>⠀⠀⠀⠀⠀⠀⠀⠀⠀⠀⠀⣿⣿⣿⡟⢻⢻⣿⢻⣿⣿⣿⣿⣿⣿⣿⣿⣿⣿⣿⣿⣿⣿⣿⣿⣿⣿⣿⣿⣿⣿⢹⣿⣿⣺⢿⢸⣿⣿⣿⣿⣿⣿⣿⣿⣿⣿⣿⣿⣿⣿⣿⣿⣿⣿⣿⣿⣾⣷⠀⠀⠀⠀⠀⠀⠀⠀⠀⠀⠀⠀</a:t>
            </a:r>
            <a:br/>
            <a:r>
              <a:t>⠀⠀⠀⠀⠀⠀⠀⠀⠀⠀⠀⢕⢸⢕⣕⣵⣷⣿⣷⣿⣿⣿⣿⣿⣿⣿⣿⣿⣿⣿⣿⣿⣿⣿⣿⣿⣿⣿⣿⣿⣿⣱⢷⣷⢱⣿⣸⣿⣿⣿⣿⣿⣿⣿⣿⣿⣿⣿⣿⣿⣿⣿⣿⣿⣿⣿⣿⣿⣿⠀⠀⠀⠀⠀⠀⠀⠀⠀⠀⠀⠀</a:t>
            </a:r>
            <a:br/>
            <a:r>
              <a:t>⠀⠀⠀⠀⠀⠀⠀⠀⠀⠀⠀⢟⢇⣾⣿⣿⣿⣿⣿⣿⣿⣿⣿⣿⣿⣿⣿⣿⣿⣿⣿⣿⣿⣿⣿⣿⣿⣿⣿⣿⣿⣿⣿⣿⣿⣿⣿⣿⣿⣿⣿⣿⣿⣿⣿⣿⣿⣿⣿⣿⣿⣿⣿⣿⣿⣿⣿⣿⣿⠀⠀⠀⠀⠀⠀⠀⠀⠀⠀⠀⠀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⠀⠀⠀⠀⠀⠀⠀⠀⠀⠀⠀⢱⣵⣿⣿⣿⣿⣿⣿⣿⣿⣿⣿⣿⣿⣿⣿⣿⣿⣿⣿⣿⣿⣿⣿⣿⢼⣿⣿⣿⢝⣿⣿⣿⣿⣿⣿⣿⣿⣿⣿⣿⣿⣿⣿⣿⣿⣿⣿⣿⣿⣿⣿⣿⣿⣿⣿⣿⣿⠀⠀⠀⠀⠀⠀⠀⠀⠀⠀⠀⠀</a:t>
            </a:r>
            <a:br/>
            <a:r>
              <a:t>⠀⠀⠀⠀⠀⠀⠀⠀⠀⠀⠀⠚⠛⠛⠛⠛⠛⠛⠛⠛⠛⠛⠛⠛⠛⠛⠛⠛⠛⠛⠛⠛⠛⠛⠛⠋⠑⠘⠛⠛⠚⠛⠛⠛⠛⠛⠛⠛⠛⠛⠛⠛⠛⠛⠛⠛⠛⠛⠛⠛⠛⠛⠛⠛⠛⠛⠛⠛⠛⠀⠀⠀⠀⠀⠀⠀⠀⠀⠀⠀⠀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⠀⠀⠀⠀⠀⠀⠀⠀⠀⠀⠀⣿⣿⣿⣿⣿⣿⣿⣿⣿⣿⣿⣿⣿⣿⣿⣿⣿⣿⣿⣿⣿⣿⣿⣿⣿⡕⢕⠀⠀⠀⠀⠀⠀⠀⢔⢔⢔⢕⢔⢀⢀⠀⠀⠀⠀⠀⠀⠀⠀⠀⠘⠟⢟⢻⣿⣿⣿⣿⠀⠀⠀⠀⠀⠀⠀⠀⠀⠀⠀⠀</a:t>
            </a:r>
            <a:br/>
            <a:r>
              <a:t>⠀⠀⠀⠀⠀⠀⠀⠀⠀⠀⠀⣿⣿⣿⣿⣿⣿⣿⣿⣿⣿⣿⣿⣿⣿⣿⣿⣿⣿⣿⣿⣿⣿⣿⣿⣿⣷⡕⢔⢄⢄⢔⢔⢔⢕⣕⣵⣵⣵⡕⢕⢕⢕⢔⢔⢄⠀⠀⠀⠀⠀⠀⠀⠁⢕⣿⣿⣿⣿⠀⠀⠀⠀⠀⠀⠀⠀⠀⠀⠀⠀</a:t>
            </a:r>
            <a:br/>
            <a:r>
              <a:t>⠀⠀⠀⠀⠀⠀⠀⠀⠀⠀⠀⣿⣿⣿⣿⣿⣿⣿⣿⣿⣿⣿⣿⣿⣿⣿⣿⣿⣿⣿⣿⣿⣿⣿⣿⣿⣿⣿⣵⡕⢕⢕⢕⢸⣿⣿⣿⣿⣿⣿⡇⢕⢕⢕⢕⢑⠀⠀⠀⠀⠀⠀⢀⢕⢕⣽⣿⣿⣿⠀⠀⠀⠀⠀⠀⠀⠀⠀⠀⠀⠀</a:t>
            </a:r>
            <a:br/>
            <a:r>
              <a:t>⠀⠀⠀⠀⠀⠀⠀⠀⠀⠀⠀⣿⣿⣿⣿⣿⣿⣿⣿⣿⣿⣿⣿⣿⣿⣿⣿⣿⣿⣿⣿⣿⣿⣿⣿⣿⣿⣿⢟⢕⢕⢕⢕⢕⢹⣿⣿⣿⣿⣿⡇⢕⢕⢕⢕⢕⠀⠀⠀⠀⠀⢕⢄⢕⢕⣿⣿⣿⣿⠀⠀⠀⠀⠀⠀⠀⠀⠀⠀⠀⠀</a:t>
            </a:r>
            <a:br/>
            <a:r>
              <a:t>⠀⠀⠀⠀⠀⠀⠀⠀⠀⠀⠀⣿⣿⣿⣿⣿⣿⣿⣿⣿⣿⣿⣿⣿⣿⣿⣿⣿⣿⣿⣿⣿⣿⣿⣿⣿⣿⡇⡕⢕⢕⢕⢕⢕⢕⢕⢹⣿⣿⣿⣇⢕⢕⢕⢕⢕⢕⢕⢔⢔⢔⢕⢕⢕⢕⣿⣿⣿⣿⠀⠀⠀⠀⠀⠀⠀⠀⠀⠀⠀⠀</a:t>
            </a:r>
            <a:br/>
            <a:r>
              <a:t>⠀⠀⠀⠀⠀⠀⠀⠀⠀⠀⠀⣿⣿⣿⣿⣿⣿⣿⣿⣿⣿⣿⣿⣿⣿⣿⣿⣿⣿⣿⣿⣿⣿⣿⣿⣿⢟⢣⢇⢕⢕⢕⢕⢜⢕⣱⣾⣿⣿⣿⣿⣧⡕⢕⢕⢕⢕⢕⢕⢕⢕⢕⢕⢕⢱⣽⣿⣿⣿⠀⠀⠀⠀⠀⠀⠀⠀⠀⠀⠀⠀</a:t>
            </a:r>
            <a:br/>
            <a:r>
              <a:t>⠀⠀⠀⠀⠀⠀⠀⠀⠀⠀⠀⣿⣿⣿⣿⣿⣿⣿⣿⣿⣿⣿⣿⣿⣿⣿⣿⣿⣿⣿⣿⣿⣿⣿⣿⣿⡕⢕⢕⢕⢕⢕⢕⢕⢕⢜⢝⢿⣿⣿⣿⣿⣿⣧⢕⢕⢕⢕⢕⢕⢕⢕⢕⢕⢕⣸⣿⣿⣿⠀⠀⠀⠀⠀⠀⠀⠀⠀⠀⠀⠀</a:t>
            </a:r>
            <a:br/>
            <a:r>
              <a:t>⠀⠀⠀⠀⠀⠀⠀⠀⠀⠀⠀⣿⣿⣿⣿⣿⣿⣿⣿⣿⣿⣿⣿⣿⣿⣿⣿⣿⣿⣿⣿⣿⣿⣿⣿⣿⣿⣵⢇⢕⢕⢇⢕⢕⢕⢕⢕⢕⢹⣿⣿⣿⣿⣿⣇⢕⣕⡕⢕⡕⢗⢻⢷⡇⢕⢸⣿⣿⣿⠀⠀⠀⠀⠀⠀⠀⠀⠀⠀⠀⠀</a:t>
            </a:r>
            <a:br/>
            <a:r>
              <a:t>⠀⠀⠀⠀⠀⠀⠀⠀⠀⠀⠀⣿⣿⣿⣿⣿⣿⣿⣿⣿⣿⣿⣿⣿⣿⣿⣿⣿⣿⣿⣿⣿⣿⣿⣿⣿⣿⣟⣵⡕⢕⢕⢕⢕⢕⢕⢿⣷⣿⣿⣿⣿⣿⣿⣿⣿⣿⣿⣜⢇⢟⣿⡕⡇⢕⣼⣿⣿⣿⠀⠀⠀⠀⠀⠀⠀⠀⠀⠀⠀⠀</a:t>
            </a:r>
            <a:br/>
            <a:r>
              <a:t>⠀⠀⠀⠀⠀⠀⠀⠀⠀⠀⠀⣿⣿⣿⣿⣿⣿⣿⣿⣿⣿⣿⣿⣿⣿⣿⣿⣿⣿⣿⣿⣿⣿⣿⣿⣿⢿⣿⣿⣧⢕⢕⢕⢕⢕⢕⢸⣿⣿⣿⣿⣿⣿⣿⣿⣿⣿⣿⡧⣕⡇⣸⡿⢕⣵⣿⣿⣿⣿⠀⠀⠀⠀⠀⠀⠀⠀⠀⠀⠀⠀</a:t>
            </a:r>
            <a:br/>
            <a:r>
              <a:t>⠀⠀⠀⠀⠀⠀⠀⠀⠀⠀⠀⣿⣿⣿⣿⣿⣿⣿⣿⣿⣿⣿⣿⣿⣿⣿⣿⣿⣿⣿⣿⣿⣿⣿⣿⣿⣗⡏⢝⢝⢕⢕⢕⢕⢕⢕⣼⣿⣿⣿⣿⣿⣿⣿⣿⣿⡟⢟⢺⣿⣿⢟⢕⣸⣿⣿⣿⣿⣿⠀⠀⠀⠀⠀⠀⠀⠀⠀⠀⠀⠀</a:t>
            </a:r>
            <a:br/>
            <a:r>
              <a:t>⠀⠀⠀⠀⠀⠀⠀⠀⠀⠀⠀⣿⣿⣿⣿⣿⣿⣿⣿⣿⣿⣿⣿⣿⣿⣿⣿⣿⣿⣿⣿⣿⣿⣿⣿⣿⣿⣿⢇⢕⢕⢕⢕⢕⢕⢕⣿⣿⣿⣿⣿⣿⣿⣿⣿⣿⣱⣵⣿⣿⣿⣕⣧⣿⣿⣿⣿⣿⣿⠀⠀⠀⠀⠀⠀⠀⠀⠀⠀⠀⠀</a:t>
            </a:r>
            <a:br/>
            <a:r>
              <a:t>⠀⠀⠀⠀⠀⠀⠀⠀⠀⠀⠀⣿⣿⣿⣿⣿⣿⣿⣿⣿⣿⣿⣿⣿⣿⣿⣿⣿⣿⣿⣿⣿⣿⣿⣿⣿⣿⣏⢕⢕⢕⢕⢕⢕⢕⢕⣿⣿⣿⣿⣿⣿⣿⣿⣿⣿⣿⣿⣿⣿⣿⣿⣿⣿⣿⣿⣿⣿⣿⠀⠀⠀⠀⠀⠀⠀⠀⠀⠀⠀⠀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⠀⠀⠀⠀⠀⠀⠀⠀⠀⠀⠀⣿⣿⣿⣿⣿⣿⣿⣿⣿⣿⣿⣿⣿⣿⣿⣿⣿⣿⣿⣿⣿⣿⣿⣿⣿⣿⣿⡇⢕⢕⢕⢕⢕⢕⢕⢟⢿⣿⣿⣿⣿⣿⣿⣿⣿⣿⣿⣿⣿⣿⣿⣿⣿⣿⣿⣿⣿⣿⠀⠀⠀⠀⠀⠀⠀⠀⠀⠀⠀⠀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⠀⠀⠀⠀⠀⠀⠀⠀⠀⠀⠀⣿⣿⣿⣿⣿⣿⣿⣿⣿⣿⣿⣿⣿⣿⣿⣿⣿⣿⣿⣿⣿⣿⣿⣿⣿⣿⣿⣿⡇⢕⢕⢕⢕⢱⣷⣵⣿⣿⣿⣿⣿⣿⣿⣿⣿⣿⣿⣿⣿⣿⣿⣿⢻⣿⣿⣿⣿⣿⠀⠀⠀⠀⠀⠀⠀⠀⠀⠀⠀⠀</a:t>
            </a:r>
            <a:br/>
            <a:r>
              <a:t>⠀⠀⠀⠀⠀⠀⠀⠀⠀⠀⠀⣿⣿⣿⣿⣿⣿⣿⣿⣿⣿⣿⣿⣿⣿⣿⣿⣿⣿⣿⣿⣿⣿⣿⣿⣿⣿⣿⣿⣕⣕⢕⢕⢕⢻⢿⣿⢿⢟⢟⣿⣿⣿⣿⣿⣿⣿⣿⣿⣿⣿⣿⣿⢕⢝⢿⣿⣿⣿⠀⠀⠀⠀⠀⠀⠀⠀⠀⠀⠀⠀</a:t>
            </a:r>
            <a:br/>
            <a:r>
              <a:t>⠀⠀⠀⠀⠀⠀⠀⠀⠀⠀⠀⣿⣿⣿⣿⣿⣿⣿⣿⣿⣿⣿⣿⣿⣿⣿⣿⣿⣿⣿⣿⣿⣿⣿⣿⣿⣿⣿⣿⣿⣿⣿⣷⣱⡧⢕⢕⢕⢕⢕⣿⣿⣿⣿⣿⣿⣿⣿⣿⣿⡟⢹⣿⡇⢕⢕⢜⢻⢿⠀⠀⠀⠀⠀⠀⠀⠀⠀⠀⠀⠀</a:t>
            </a:r>
            <a:br/>
            <a:r>
              <a:t>⠀⠀⠀⠀⠀⠀⠀⠀⠀⠀⠀⣿⣿⣿⣿⣿⣿⣿⣿⣿⣿⣿⣿⣿⣿⣿⣿⣿⣿⣿⣿⣿⣿⣿⣿⣿⣿⣿⣿⣿⡿⢟⢱⣿⢿⢕⢕⢕⢕⢕⢻⣿⣿⣿⣿⣿⣿⣿⣿⢏⢱⣿⣿⢇⢕⢕⢕⢕⢕⠀⠀⠀⠀⠀⠀⠀⠀⠀⠀⠀⠀</a:t>
            </a:r>
            <a:br/>
            <a:r>
              <a:t>⠀⠀⠀⠀⠀⠀⠀⠀⠀⠀⠀⣿⣿⣿⣿⣿⣿⣿⣿⣿⣿⣿⣿⣿⣿⣿⣿⣿⣿⣿⣿⣿⣿⣿⣿⡿⢿⢟⢝⢕⢕⣕⣼⣿⢜⢕⢕⢕⢕⢕⢕⢕⢝⢹⣿⣿⣿⢟⢕⣱⣿⣿⣿⢕⢕⢕⢕⠑⠁⠀⠀⠀⠀⠀⠀⠀⠀⠀⠀⠀⠀</a:t>
            </a:r>
            <a:br/>
            <a:r>
              <a:t>⠀⠀⠀⠀⠀⠀⠀⠀⠀⠀⠀⣿⣿⣿⣿⣿⣿⣿⣿⣿⣿⣿⣿⣿⣿⣿⣿⣿⣿⣿⣿⡿⢿⢟⢝⡣⢕⢕⢟⢟⢻⡟⣻⣿⡇⢕⢕⢕⢕⢕⢕⢕⢕⢕⢿⢟⢕⢕⣵⣿⣿⣿⣿⢕⢕⠁⠀⠀⠀⠀⠀⠀⠀⠀⠀⠀⠀⠀⠀⠀⠀</a:t>
            </a:r>
            <a:br/>
            <a:r>
              <a:t>⠀⠀⠀⠀⠀⠀⠀⠀⠀⠀⠀⣿⣿⣿⣿⣿⣿⣿⣿⣿⣿⣿⣿⣿⣿⣿⣿⣿⢿⢟⢝⢕⠕⠑⠁⡵⢕⢕⡕⢕⢸⣧⣿⣿⣷⢕⢕⢕⢕⢕⢕⢕⢕⢕⢕⢕⣵⣿⣿⣿⣿⣿⡟⢕⠑⠀⠀⠀⠀⠀⠀⠀⠀⠀⠀⠀⠀⠀⠀⠀⠀</a:t>
            </a:r>
            <a:br/>
            <a:r>
              <a:t>⠀⠀⠀⠀⠀⠀⠀⠀⠀⠀⠀⣿⣿⣿⣿⣿⣿⣿⣿⣿⣿⣿⣿⣿⣿⡿⢟⢕⢕⠕⠑⠀⠀⠀⠀⡏⢕⢕⢕⢕⢸⣷⣿⣿⣿⣷⡕⢕⢕⢕⢕⢕⢕⢕⣵⣿⣿⣿⣿⣿⣿⣿⢕⠀⠀⠀⠀⠀⠀⠀⠀⠀⠀⠀⠀⠀⠀⠀⠀⠀⠀</a:t>
            </a:r>
            <a:br/>
            <a:r>
              <a:t>⠀⠀⠀⠀⠀⠀⠀⠀⠀⠀⠀⠛⠛⠛⠛⠛⠛⠛⠛⠛⠛⠛⠛⠋⠑⠑⠑⠑⠁⠀⠀⠀⠀⠀⠀⠑⠑⠑⠘⠑⠘⠓⠛⠛⠛⠛⠓⠑⠑⠑⠑⠑⠑⠛⠛⠛⠛⠛⠛⠛⠛⠃⠀⠀⠀⠀⠀⠀⠀⠀⠀⠀⠀⠀⠀⠀⠀⠀⠀⠀⠀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⠀⠀⠀⠀⠀⠀⠀⠀⠀⠀⠀⠀⠀⠀⠀⠀⠀⠀⠀⠀⠀⢀⢔⢕⢕⢕⣮⣿⣿⣿⣿⣿⣿⣿⣿⣿⣿⣿⣿⣿⣿⣿⣿⣿⣿⣿⣿⣿⣿⣿⣿⣧⢕⢕⢕⢕⢁⠀⠀⠀⠀⠀⠀⠀⠀⠀⠀⠀⠀⠀⠀⠀⠀⠀⠀⠀⠀⠀⠀⠀⠀</a:t>
            </a:r>
            <a:br/>
            <a:r>
              <a:t>⠀⠀⠀⠀⠀⠀⠀⠀⠀⠀⠀⠀⠀⠀⠀⠀⠀⠀⠀⠀⢔⢕⢕⢕⢕⣵⣿⣿⣿⣿⣿⣿⣿⣿⣿⣿⣿⣿⣿⣿⣿⣿⣿⣿⣿⣿⣿⣿⣿⣿⣿⣿⡕⢕⢕⢕⢕⠀⠀⠀⠀⠀⠀⠀⠀⠀⠀⠀⠀⠀⠀⠀⠀⠀⠀⠀⠀⠀⠀⠀⠀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⠀⠀⠀⠀⠀⠀⠀⠀⠀⠀⠀⠀⠀⠀⠀⠀⠀⠀⠀⠀⢕⢕⢕⢕⢸⣿⣿⣿⣿⣿⣿⣿⣿⣿⣿⣿⣿⣿⣿⣿⣿⣿⣿⣿⣿⣿⣿⣿⣿⣿⣿⣿⣿⡕⢕⢕⢕⢕⠀⠀⠀⠀⠀⠀⠀⠀⠀⠀⠀⠀⠀⠀⠀⠀⠀⠀⠀⠀⠀⠀⠀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⠀⠀⠀⠀⠀⠀⠀⠀⠀⠀⠀⠀⠀⠀⠀⠀⠀⠀⢀⢀⢕⢕⢕⢕⣽⣿⣿⣿⣿⣿⣿⣿⣿⣿⣿⣿⣿⣿⣿⣿⣿⣿⣿⣿⣿⣿⣿⣿⣿⣿⣿⣿⣿⡇⢕⢕⢕⢕⠀⠀⠀⠀⠀⠀⠀⠀⠀⠀⠀⠀⠀⠀⠀⠀⠀⠀⠀⠀⠀⠀⠀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⠀⠀⠀⠀⠀⠀⠀⠀⠀⠀⠀⠀⠀⠀⠀⠀⠀⢄⢕⢕⢕⢕⢕⢕⢹⣿⣿⣿⣿⣿⣿⣿⣿⣿⣿⣿⣿⣿⣿⣿⣿⣿⣿⣿⣿⣿⣿⣿⣿⣿⣿⣿⣿⡕⢕⢕⢕⢕⠀⠀⠀⠀⠀⠀⠀⠀⠀⠀⠀⠀⠀⠀⠀⠀⠀⠀⠀⠀⠀⠀⠀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⠀⠀⠀⠀⠀⠀⠀⠀⠀⠀⠀⠀⠀⠀⠀⢀⢕⢕⢕⢕⢕⢕⢕⢕⢸⣿⣿⣟⣻⣟⣟⣟⣻⣿⣿⣿⣿⣿⣿⣿⣿⣿⣿⣿⣿⣿⣿⣿⣿⣿⣿⣿⣿⡇⢕⢕⢕⢕⢄⠄⠀⠀⠀⠀⠀⠀⠀⠀⠀⠀⠀⠀⠀⠀⠀⠀⠀⠀⠀⠀⠀</a:t>
            </a:r>
            <a:br/>
            <a:r>
              <a:t>⠀⠀⠀⠀⠀⠀⠀⠀⠀⠀⠀⠀⠀⠀⠀⢕⢕⢕⢕⢕⢕⢕⢕⢕⢸⣿⣿⣿⣿⣿⣿⣿⣿⣿⣿⣿⣿⣿⣿⣿⣿⣿⣿⣿⣿⣿⣿⣿⣿⣿⣿⣿⣿⡇⢕⢕⢕⢕⢑⠐⠀⠀⠀⠀⠀⠀⠀⠀⠀⠀⠀⠀⠀⠀⠀⠀⠀⠀⠀⠀⠀</a:t>
            </a:r>
            <a:br/>
            <a:r>
              <a:t>⠀⠀⠀⠀⠀⠀⠀⠀⠀⠀⠀⠀⠀⢄⢕⢕⢕⢕⢕⢕⢕⡕⢕⢕⢸⣿⡿⣿⣿⣿⣿⣿⣿⢿⣿⣿⣿⣿⣿⣿⣿⣿⢻⣿⣿⣿⣿⣿⣿⣿⣿⢻⣿⢇⢕⢕⢕⢕⢄⢄⠀⠀⠀⠀⢀⢀⢀⢀⢀⠀⠀⠀⠀⠀⠀⠀⠀⠀⠀⠀⠀</a:t>
            </a:r>
            <a:br/>
            <a:r>
              <a:t>⠀⠀⠀⠀⠀⠀⠀⠀⠀⠀⠀⠀⠀⢔⠕⢕⢕⢕⢕⢕⢕⣕⢕⢕⢕⣿⡇⣿⣿⣿⣿⣿⡿⢿⣿⢕⣿⡿⢿⢿⢿⣿⢕⢿⣿⡿⢿⢿⢿⢹⢿⢸⢿⢕⢕⢕⢕⢕⢕⢕⢕⢔⢔⢑⢕⢕⢕⢕⢕⠀⠀⠀⠀⠀⠀⠀⠀⠀⠀⠀⠀</a:t>
            </a:r>
            <a:br/>
            <a:r>
              <a:t>⠀⠀⠀⠀⠀⠀⠀⠀⠀⠀⠀⢀⢀⢀⢄⣕⣕⣕⣕⣕⣕⣝⣜⣇⣕⣕⣕⣕⣕⣕⣕⣕⡇⢕⣯⣵⣵⣕⢜⢕⣵⣵⣵⣵⡇⢱⣧⣵⣵⣵⣵⣵⣵⣵⣵⣵⣵⣵⣵⣵⣵⣵⣵⣵⣵⣕⣕⣕⣕⠀⠀⠀⠀⠀⠀⠀⠀⠀⠀⠀⠀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⠀⠀⠀⠀⠀⠀⠀⠀⠀⠀⠀⣿⣿⣿⣿⣿⣿⣿⣿⣿⣿⣿⣿⣿⣿⣿⣿⣿⣿⣿⣿⣿⡇⣇⣿⣿⣿⣿⣼⣾⣿⣿⣿⣿⣇⣼⣿⣿⣿⣿⣿⣿⣿⣿⣿⣿⣿⣿⣿⣿⣿⣿⣿⣿⣿⣿⣿⣿⣿⠀⠀⠀⠀⠀⠀⠀⠀⠀⠀⠀⠀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⠀⠀⠀⠀⠀⠀⠀⠀⠀⠀⠀⣾⣿⣿⣿⣿⣿⣿⣿⣿⣿⣻⣿⣿⣿⣿⣿⣿⣿⣿⣿⣿⣷⣿⣿⣿⣿⣿⣿⣿⣿⣿⣿⣿⣿⣿⣿⣿⣿⣿⣿⣿⣿⣿⣿⣿⣼⣽⣿⣿⡿⢿⢿⣿⣿⣿⣿⣿⣿⠀⠀⠀⠀⠀⠀⠀⠀⠀⠀⠀⠀</a:t>
            </a:r>
            <a:br/>
            <a:r>
              <a:t>⠀⠀⠀⠀⠀⠀⠀⠀⠀⠀⠀⢵⣵⣵⣼⣿⣿⣿⣿⣿⣿⣿⣿⣿⣿⣿⣿⣿⣿⣿⣿⣿⣿⣿⣿⣿⣿⣿⣿⣿⣿⣿⣿⣿⣿⣿⣿⣻⣿⣿⣿⣿⣿⣿⣿⣿⣿⣿⣿⣿⡕⢕⢕⢕⢝⢟⢻⢿⢿⠀⠀⠀⠀⠀⠀⠀⠀⠀⠀⠀⠀</a:t>
            </a:r>
            <a:br/>
            <a:r>
              <a:t>⠀⠀⠀⠀⠀⠀⠀⠀⠀⠀⠀⣿⣿⣿⣿⣽⣿⣿⣟⣿⣿⣟⣿⣼⣾⣿⣿⣿⣿⣿⣿⣿⣽⣿⣿⣿⣿⣿⣿⣿⣿⣿⣿⣿⣯⣿⣿⣿⣽⣿⣿⣿⣿⣷⣷⣷⣿⣿⣿⣿⣧⣕⣕⣵⢕⢕⢕⢕⢕⠀⠀⠀⠀⠀⠀⠀⠀⠀⠀⠀⠀</a:t>
            </a:r>
            <a:br/>
            <a:r>
              <a:t>⠀⠀⠀⠀⠀⠀⠀⠀⠀⠀⠀⣿⣿⣿⣿⣿⣿⢿⣿⣿⣿⣿⣿⣿⣿⣿⣿⣿⣿⣿⣿⣿⣿⣿⣿⣿⣿⣿⣿⣿⣿⣿⣿⣿⣿⣿⣿⣿⣼⣻⣿⣿⣿⣿⣿⣿⣿⣿⣿⣿⣿⣿⣵⣵⣵⣕⡕⢕⢕⠀⠀⠀⠀⠀⠀⠀⠀⠀⠀⠀⠀</a:t>
            </a:r>
            <a:br/>
            <a:r>
              <a:t>⠀⠀⠀⠀⠀⠀⠀⠀⠀⠀⠀⣿⣿⣿⣿⣽⣯⣽⣿⣿⣿⣿⣏⣽⣻⣿⣿⣿⣿⣿⣿⣿⣿⣿⣿⣿⣿⣿⣿⣿⣿⣿⣟⣟⣻⣿⣿⣿⣿⣿⣿⣿⣿⣿⣿⣿⣿⣿⣿⣿⣿⣿⣿⣟⣕⢕⢕⢕⢕⠀⠀⠀⠀⠀⠀⠀⠀⠀⠀⠀⠀</a:t>
            </a:r>
            <a:br/>
            <a:r>
              <a:t>⠀⠀⠀⠀⠀⠀⠀⠀⠀⠀⠀⣿⣿⣿⣿⣿⣿⣿⣿⣿⣿⡟⢏⢻⣿⣿⣿⣿⣿⣿⣿⣿⣿⣿⣿⣿⣿⣿⣿⣿⣿⣿⣷⣳⡷⣸⡿⣿⣿⣿⣿⣿⣿⣿⣿⣿⣿⣿⣿⣿⣿⣿⣿⣿⣿⢧⢕⢕⢕⠀⠀⠀⠀⠀⠀⠀⠀⠀⠀⠀⠀</a:t>
            </a:r>
            <a:br/>
            <a:r>
              <a:t>⠀⠀⠀⠀⠀⠀⠀⠀⠀⠀⠀⣿⣿⣿⣿⣿⣟⣟⣿⣿⣿⣿⣿⣿⣿⣿⣿⣿⣿⣿⣿⣿⣿⣿⣿⣿⣿⣿⣿⣿⣿⣿⣿⣿⢏⣻⢻⣿⣿⣿⣿⣿⣿⣿⣿⣿⣿⣿⣿⣿⣿⣿⣿⣿⣿⣿⣽⣵⡕⠀⠀⠀⠀⠀⠀⠀⠀⠀⠀⠀⠀</a:t>
            </a:r>
            <a:br/>
            <a:r>
              <a:t>⠀⠀⠀⠀⠀⠀⠀⠀⠀⠀⠀⣿⣿⣿⡟⢻⡻⣿⢟⣿⣿⣿⣿⣿⣿⣿⣿⣿⣿⣿⣿⣿⣿⣿⣿⣿⣿⣿⣿⣿⣿⢫⣿⣿⣺⡿⢸⣿⣿⣿⣿⣿⣿⣿⣿⣿⣿⣿⣿⣿⣿⣿⣿⣿⣿⣿⣿⣾⣷⠀⠀⠀⠀⠀⠀⠀⠀⠀⠀⠀⠀</a:t>
            </a:r>
            <a:br/>
            <a:r>
              <a:t>⠀⠀⠀⠀⠀⠀⠀⠀⠀⠀⠀⢕⢸⢕⣕⣱⣾⣿⣷⣿⣿⣿⣿⣿⣿⣿⣿⣿⣿⣿⣿⣿⣿⣿⣿⣿⣿⣿⣿⣿⣿⢱⢷⣷⢱⣿⢸⣿⣿⣿⣿⣿⣿⣿⣿⣿⣿⣿⣿⣿⣿⣿⣿⣿⣿⣿⣿⣿⣿⠀⠀⠀⠀⠀⠀⠀⠀⠀⠀⠀⠀</a:t>
            </a:r>
            <a:br/>
            <a:r>
              <a:t>⠀⠀⠀⠀⠀⠀⠀⠀⠀⠀⠀⢞⢇⣿⣿⣿⣿⣿⣿⣿⣿⣿⣿⣿⣿⣿⣿⣿⣿⣿⣿⣿⣿⣿⣿⣿⣿⣿⣿⣿⣿⣿⣿⣿⣿⣿⣿⣿⣿⣿⣿⣿⣿⣿⣿⣿⣿⣿⣿⣿⣿⣿⣿⣿⣿⣿⣿⣿⣿⠀⠀⠀⠀⠀⠀⠀⠀⠀⠀⠀⠀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⠀⠀⠀⠀⠀⠀⠀⠀⠀⠀⠀⢕⣵⣿⣿⣿⣿⣿⣿⣿⣿⣿⣿⣿⣿⣿⣿⣿⣿⣿⣿⣿⣿⣿⣿⣿⣸⣿⣿⣿⢟⣿⣿⣿⣿⣿⣿⣿⣿⣿⣿⣿⣿⣿⣿⣿⣿⣿⣿⣿⣿⣿⣿⣿⣿⣿⣿⣿⣿⠀⠀⠀⠀⠀⠀⠀⠀⠀⠀⠀⠀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⠀⠀⠀⠀⠀⠀⠀⠀⠀⠀⠀⠘⠛⠛⠛⠛⠛⠛⠛⠛⠛⠛⠛⠛⠛⠛⠛⠛⠛⠛⠛⠛⠛⠛⠛⠋⠑⠘⠛⠛⠛⠛⠛⠛⠛⠛⠛⠛⠛⠛⠛⠛⠛⠛⠛⠛⠛⠛⠛⠛⠛⠛⠛⠛⠛⠛⠛⠛⠛⠀⠀⠀⠀⠀⠀⠀⠀⠀⠀⠀⠀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⠀⠀⠀⠀⠀⠀⠀⠀⠀⠀⠀⠀⠀⠀⠀⠀⠀⠀⠀⠀⠀⢀⢔⢕⢕⢕⣽⣿⣿⣿⣿⣿⣿⣿⣿⣿⣿⣿⣿⣿⣿⣿⣿⣿⣿⣿⣿⣿⣿⣿⣿⣇⢕⢕⢕⢕⢁⠀⠀⠀⠀⠀⠀⠀⠀⠀⠀⠀⠀⠀⠀⠀⠀⠀⠀⠀⠀⠀⠀⠀⠀</a:t>
            </a:r>
            <a:br/>
            <a:r>
              <a:t>⠀⠀⠀⠀⠀⠀⠀⠀⠀⠀⠀⠀⠀⠀⠀⠀⠀⠀⠀⠀⢄⢕⢕⢕⢕⣵⣿⣿⣿⣿⣿⣿⣿⣿⣿⣿⣿⣿⣿⣿⣿⣿⣿⣿⣿⣿⣿⣿⣿⣿⣿⣿⡕⢕⢕⢕⢕⠀⠀⠀⠀⠀⠀⠀⠀⠀⠀⠀⠀⠀⠀⠀⠀⠀⠀⠀⠀⠀⠀⠀⠀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⠀⠀⠀⠀⠀⠀⠀⠀⠀⠀⠀⠀⠀⠀⠀⠀⠀⠀⠀⠀⢕⢕⢕⢕⢸⣿⣿⣿⣿⣿⣿⣿⣿⣿⣿⣿⣿⣿⣿⣿⣿⣿⣿⣿⣿⣿⣿⣿⣿⣿⣿⣿⣿⡕⢕⢕⢕⢕⠀⠀⠀⠀⠀⠀⠀⠀⠀⠀⠀⠀⠀⠀⠀⠀⠀⠀⠀⠀⠀⠀⠀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⠀⠀⠀⠀⠀⠀⠀⠀⠀⠀⠀⠀⠀⠀⠀⠀⠀⠀⢀⢀⢕⢕⢕⢕⣽⣿⣿⣿⣿⣿⣿⣿⣿⣿⣿⣿⣿⣿⣿⣿⣿⣿⣿⣿⣿⣿⣿⣿⣿⣿⣿⣿⣿⡇⢕⢕⢕⢕⠀⠀⠀⠀⠀⠀⠀⠀⠀⠀⠀⠀⠀⠀⠀⠀⠀⠀⠀⠀⠀⠀⠀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⠀⠀⠀⠀⠀⠀⠀⠀⠀⠀⠀⠀⠀⠀⠀⠀⢀⢄⢕⢕⢕⢕⢕⢕⢹⣿⣿⣿⣿⣿⣿⣿⣿⣿⣿⣻⣿⣿⣿⣿⣿⣿⣿⣿⣿⣿⣿⣿⣿⣿⣿⣿⣿⡕⢕⢕⢕⢕⠀⠀⠀⠀⠀⠀⠀⠀⠀⠀⠀⠀⠀⠀⠀⠀⠀⠀⠀⠀⠀⠀⠀</a:t>
            </a:r>
            <a:br/>
            <a:r>
              <a:t>⠀⠀⠀⠀⠀⠀⠀⠀⠀⠀⠀⠀⠀⠀⠀⠀⢕⢕⢕⢕⢕⢕⢕⢕⢸⣿⣿⣿⣻⣿⣻⣟⣻⣿⣿⣿⣿⣿⣿⣿⣿⣿⣿⣿⣿⣿⣿⣿⣿⣿⣿⣿⣿⡇⢕⢕⢕⢕⢀⠀⠀⠀⠀⠀⠀⠀⠀⠀⠀⠀⠀⠀⠀⠀⠀⠀⠀⠀⠀⠀⠀</a:t>
            </a:r>
            <a:br/>
            <a:r>
              <a:t>⠀⠀⠀⠀⠀⠀⠀⠀⠀⠀⠀⠀⠀⠀⢀⢕⢕⢕⢕⢕⢕⢕⢕⢕⢸⣿⣿⣿⣯⣿⣿⣿⣿⣿⣿⣿⣿⣿⣿⣿⣿⣿⣿⣿⣿⣿⣿⣿⣿⣿⣿⣿⣿⡇⢕⢕⢕⢕⠀⠀⠀⠀⠀⠀⠀⠀⠀⠀⠀⠀⠀⠀⠀⠀⠀⠀⠀⠀⠀⠀⠀</a:t>
            </a:r>
            <a:br/>
            <a:r>
              <a:t>⠀⠀⠀⠀⠀⠀⠀⠀⠀⠀⠀⠀⠀⢀⢕⢕⢕⢕⢕⢕⢕⡕⢕⢕⢸⣿⡿⣿⣿⣿⣿⣿⣿⣿⣿⣿⣿⣿⣿⣿⣿⣿⢿⣿⣿⣿⣿⣿⣿⣿⣿⢿⣿⢇⢕⢕⢕⢕⢔⢄⠀⠀⠀⠀⢀⢀⢀⢀⢀⠀⠀⠀⠀⠀⠀⠀⠀⠀⠀⠀⠀</a:t>
            </a:r>
            <a:br/>
            <a:r>
              <a:t>⠀⠀⠀⠀⠀⠀⠀⠀⠀⠀⠀⠀⠀⠄⠕⢕⢕⢕⢕⢕⢕⢕⡜⢕⢕⣿⡇⣿⣿⣿⣿⣿⡿⢿⣿⢕⣿⡿⢿⢿⣿⣿⢇⢿⣿⣿⢿⢿⢿⢹⢿⢸⢿⢕⢕⢕⢕⢕⢕⢕⢕⢔⢕⢕⢕⢕⢕⢕⢕⠀⠀⠀⠀⠀⠀⠀⠀⠀⠀⠀⠀</a:t>
            </a:r>
            <a:br/>
            <a:r>
              <a:t>⠀⠀⠀⠀⠀⠀⠀⠀⠀⠀⠀⢀⢀⢀⢑⢕⣕⣕⣕⣕⣕⣝⣽⣇⣕⣕⣕⣕⣕⣕⣕⣕⡇⢕⣣⣵⣵⣕⢜⢕⣵⣵⣵⣵⡧⢵⣧⣵⣵⣵⣵⣵⣵⣵⣵⣵⣵⣵⣵⣵⣵⣵⣵⣵⣵⣕⣕⣕⣕⠀⠀⠀⠀⠀⠀⠀⠀⠀⠀⠀⠀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⠀⠀⠀⠀⠀⠀⠀⠀⠀⠀⠀⣿⣿⣿⣿⣿⣿⣿⣿⣿⣿⣿⣿⣿⣿⣿⣿⣿⣿⣿⣿⣿⡇⣧⢿⣿⣿⣿⣼⣼⣿⣿⣿⣿⣇⡇⣿⣿⣿⣿⣿⣿⣿⣿⣿⣿⣿⣿⣿⣿⣿⣿⣿⣿⣿⣿⣿⣿⣿⠀⠀⠀⠀⠀⠀⠀⠀⠀⠀⠀⠀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⠀⠀⠀⠀⠀⠀⠀⠀⠀⠀⠀⣾⣿⣿⣿⣿⣿⣿⣿⣿⣿⣻⣿⣿⣿⣿⣿⣿⣿⣿⣿⣿⣷⣿⣾⣿⣿⣿⣿⣿⣿⣿⣿⣿⣿⣿⣿⣿⣿⣿⣿⣿⣿⣿⣿⣿⣼⣽⣿⣿⢿⢿⢿⣿⣿⣿⣿⣿⣿⠀⠀⠀⠀⠀⠀⠀⠀⠀⠀⠀⠀</a:t>
            </a:r>
            <a:br/>
            <a:r>
              <a:t>⠀⠀⠀⠀⠀⠀⠀⠀⠀⠀⠀⣵⣵⣵⣼⣿⣿⣿⣿⣿⣿⣿⣿⢿⣿⣿⣿⣿⣿⣿⣿⣿⣿⣿⣿⣿⣿⣿⣿⣿⣿⣿⣿⣿⣿⣿⣿⣿⣿⣿⣿⣿⣿⣿⣿⣿⣿⣿⣿⣿⡕⢕⢕⢜⢝⢟⢻⢿⢿⠀⠀⠀⠀⠀⠀⠀⠀⠀⠀⠀⠀</a:t>
            </a:r>
            <a:br/>
            <a:r>
              <a:t>⠀⠀⠀⠀⠀⠀⠀⠀⠀⠀⠀⣿⣿⣿⣿⣽⣿⣿⣿⣿⣿⣟⣿⣼⣿⣿⣿⣿⣿⣿⣿⣿⣿⣿⣿⣿⣿⣿⣿⣿⣿⣿⣿⣿⣯⣿⣿⣿⣽⣿⣿⣿⣿⣷⣷⣷⣿⣿⣿⣿⣧⣕⣕⣵⢕⢕⢕⢕⢕⠀⠀⠀⠀⠀⠀⠀⠀⠀⠀⠀⠀</a:t>
            </a:r>
            <a:br/>
            <a:r>
              <a:t>⠀⠀⠀⠀⠀⠀⠀⠀⠀⠀⠀⣿⣿⣿⣿⣿⡿⢿⣿⣿⣿⣿⣿⣿⣿⣿⣿⣿⣿⣿⣿⣿⣿⣿⣿⣿⣿⣿⣿⣿⣿⣿⣿⣿⣿⣿⣿⣿⣽⣻⣿⣿⣿⣿⣿⣿⣿⣿⣿⣿⣿⣿⣵⣵⣵⣕⡕⢕⢕⠀⠀⠀⠀⠀⠀⠀⠀⠀⠀⠀⠀</a:t>
            </a:r>
            <a:br/>
            <a:r>
              <a:t>⠀⠀⠀⠀⠀⠀⠀⠀⠀⠀⠀⣿⣿⣿⣿⣝⣯⣽⣿⣿⣿⣿⣏⣽⣻⣿⣿⣿⣿⣿⣿⣿⣿⣿⣿⣿⣿⣿⣿⣿⣿⣿⣿⣿⣿⣿⣿⣿⣿⣟⣿⣿⣿⣿⣿⣿⣿⣿⣿⣿⣿⣿⣿⣟⣕⢕⢕⢕⢕⠀⠀⠀⠀⠀⠀⠀⠀⠀⠀⠀⠀</a:t>
            </a:r>
            <a:br/>
            <a:r>
              <a:t>⠀⠀⠀⠀⠀⠀⠀⠀⠀⠀⠀⣿⣿⣿⣿⣿⣿⣿⣿⣿⣿⡟⢻⣻⣿⣿⣿⣿⣿⣿⣿⣿⣿⣿⣿⣿⣿⣿⣿⣿⣿⣿⣷⣳⡷⡸⡿⣿⣿⣿⣿⣿⣿⣿⣿⣿⣿⣿⣿⣿⣿⣿⣿⣿⣿⡕⢕⢕⢕⠀⠀⠀⠀⠀⠀⠀⠀⠀⠀⠀⠀</a:t>
            </a:r>
            <a:br/>
            <a:r>
              <a:t>⠀⠀⠀⠀⠀⠀⠀⠀⠀⠀⠀⣿⣿⣿⣿⣿⣟⣟⣿⣿⣿⣿⣿⣿⣿⣿⣿⣿⣿⣿⣿⣿⣿⣿⣿⣿⣿⣿⣿⣿⣿⣿⣿⣿⢏⣻⢻⣿⣿⣿⣿⣿⣿⣿⣿⣿⣿⣿⣿⣿⣿⣿⣿⣿⣿⣿⣽⣽⡕⠀⠀⠀⠀⠀⠀⠀⠀⠀⠀⠀⠀</a:t>
            </a:r>
            <a:br/>
            <a:r>
              <a:t>⠀⠀⠀⠀⠀⠀⠀⠀⠀⠀⠀⣿⣿⣿⡟⢻⣻⣿⣻⣿⣿⣿⣿⣿⣿⣿⣿⣿⣿⣿⣿⣿⣿⣿⣿⣿⣿⣿⣿⣿⣿⢫⣿⣿⣺⡿⢸⣿⣿⣿⣿⣿⣿⣿⣿⣿⣿⣿⣿⣿⣿⣿⣿⣿⣿⣿⣿⣾⣷⠀⠀⠀⠀⠀⠀⠀⠀⠀⠀⠀⠀</a:t>
            </a:r>
            <a:br/>
            <a:r>
              <a:t>⠀⠀⠀⠀⠀⠀⠀⠀⠀⠀⠀⡕⢹⣕⣕⣱⣼⣿⣷⣿⣿⣿⣿⣿⣿⣿⣿⣿⣿⣿⣿⣿⣿⣿⣿⣿⣿⣿⣿⣿⣿⢱⣷⣷⢳⣿⢸⣿⣿⣿⣿⣿⣿⣿⣿⣿⣿⣿⣿⣿⣿⣿⣿⣿⣿⣿⣿⣿⣿⠀⠀⠀⠀⠀⠀⠀⠀⠀⠀⠀⠀</a:t>
            </a:r>
            <a:br/>
            <a:r>
              <a:t>⠀⠀⠀⠀⠀⠀⠀⠀⠀⠀⠀⢾⢇⣿⣿⣿⣿⣿⣿⣿⣿⣿⣿⣿⣿⣿⣿⣿⣿⣿⣿⣿⣿⣿⣿⣿⣿⣿⣿⣿⣿⣿⣿⣿⣿⣿⣿⣿⣿⣿⣿⣿⣿⣿⣿⣿⣿⣿⣿⣿⣿⣿⣿⣿⣿⣿⣿⣿⣿⠀⠀⠀⠀⠀⠀⠀⠀⠀⠀⠀⠀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⠀⠀⠀⠀⠀⠀⠀⠀⠀⠀⠀⢕⣵⣿⣿⣿⣿⣿⣿⣿⣿⣿⣿⣿⣿⣿⣿⣿⣿⣿⣿⣿⣿⣿⣿⣿⣼⣿⣿⣿⢟⣿⣿⣿⣿⣿⣿⣿⣿⣿⣿⣿⣿⣿⣿⣿⣿⣿⣿⣿⣿⣿⣿⣿⣿⣿⣿⣿⣿⠀⠀⠀⠀⠀⠀⠀⠀⠀⠀⠀⠀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⠀⠀⠀⠀⠀⠀⠀⠀⠀⠀⠀⠘⠛⠛⠛⠛⠛⠛⠛⠛⠛⠛⠛⠛⠛⠛⠛⠛⠛⠛⠛⠛⠛⠛⠛⠋⠘⠙⠛⠛⠛⠛⠛⠛⠛⠛⠛⠛⠛⠛⠛⠛⠛⠛⠛⠛⠛⠛⠛⠛⠛⠛⠛⠛⠛⠛⠛⠛⠛⠀⠀⠀⠀⠀⠀⠀⠀⠀⠀⠀⠀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⠀⠀⠀⠀⠀⠀⠀⠀⠀⠀⠀⠀⠀⠀⠀⠀⠀⠀⠀⠀⠀⢀⢄⢕⢕⢕⣽⣿⣿⣿⣿⣿⣿⣿⣿⣿⣿⣿⣿⣿⣿⣿⣿⣿⣿⣿⣿⣿⣿⣿⣿⣇⢕⢕⢕⢕⢁⠀⠀⠀⠀⠀⠀⠀⠀⠀⠀⠀⠀⠀⠀⠀⠀⠀⠀⠀⠀⠀⠀⠀⠀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⠀⠀⠀⠀⠀⠀⠀⠀⠀⠀⠀⠀⠀⠀⠀⠀⠀⠀⠀⠀⢔⢕⢕⢕⢕⣼⣿⣿⣿⣿⣿⣿⣿⣿⣿⣿⣿⣿⣿⣿⣿⣿⣿⣿⣿⣿⣿⣿⣿⣿⣿⣿⡕⢕⢕⢕⢕⠀⠀⠀⠀⠀⠀⠀⠀⠀⠀⠀⠀⠀⠀⠀⠀⠀⠀⠀⠀⠀⠀⠀⠀</a:t>
            </a:r>
            <a:br/>
            <a:r>
              <a:t>⠀⠀⠀⠀⠀⠀⠀⠀⠀⠀⠀⠀⠀⠀⠀⠀⠀⠀⠀⠀⢕⢕⢕⢕⢸⣿⣿⣿⣿⣿⣿⣿⣿⣿⣿⣿⣿⣿⣿⣿⣿⣿⣿⣿⣿⣿⣿⣿⣿⣿⣿⣿⣿⡕⢕⢕⢕⢕⠀⠀⠀⠀⠀⠀⠀⠀⠀⠀⠀⠀⠀⠀⠀⠀⠀⠀⠀⠀⠀⠀⠀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⠀⠀⠀⠀⠀⠀⠀⠀⠀⠀⠀⠀⠀⠀⠀⠀⠀⠀⢀⢀⢕⢕⢕⢕⣽⣿⣿⣿⣿⣿⣿⣿⣿⣿⣿⣿⣿⣿⣿⣿⣿⣿⣿⣿⣿⣿⣿⣿⣿⣿⣿⣿⣿⡇⢕⢕⢕⢕⠀⠀⠀⠀⠀⠀⠀⠀⠀⠀⠀⠀⠀⠀⠀⠀⠀⠀⠀⠀⠀⠀⠀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⠀⠀⠀⠀⠀⠀⠀⠀⠀⠀⠀⠀⠀⠀⠀⠀⠀⢄⢕⢕⢕⢕⢕⢕⢻⣿⣿⣿⣿⣿⣿⣿⣿⣿⣿⣻⣿⣿⣿⣿⣿⣿⣿⣿⣿⣿⣿⣿⣿⣿⣿⣿⣿⡕⢕⢕⢕⢕⠀⠀⠀⠀⠀⠀⠀⠀⠀⠀⠀⠀⠀⠀⠀⠀⠀⠀⠀⠀⠀⠀⠀</a:t>
            </a:r>
            <a:br/>
            <a:r>
              <a:t>⠀⠀⠀⠀⠀⠀⠀⠀⠀⠀⠀⠀⠀⠀⠀⠀⢕⢕⢕⢕⢕⢕⢕⢕⢸⣿⣿⣿⣻⣿⣿⣟⣟⣿⣿⣿⣿⣿⣿⣿⣿⣿⣿⣿⣿⣿⣿⣿⣿⣿⣿⣿⣿⡇⢕⢕⢕⢕⠀⠀⠀⠀⠀⠀⠀⠀⠀⠀⠀⠀⠀⠀⠀⠀⠀⠀⠀⠀⠀⠀⠀</a:t>
            </a:r>
            <a:br/>
            <a:r>
              <a:t>⠀⠀⠀⠀⠀⠀⠀⠀⠀⠀⠀⠀⠀⠀⢀⢁⢕⢕⢕⢕⢕⢕⢕⢕⢸⣿⣿⣿⣯⣿⣿⣿⣿⣿⣿⣿⣿⣿⣿⣿⣿⣿⣿⣿⣿⣿⣿⣿⣿⣿⣿⣿⣿⡇⢕⢕⢕⢕⠀⠀⠀⠀⠀⠀⠀⠀⠀⠀⠀⠀⠀⠀⠀⠀⠀⠀⠀⠀⠀⠀⠀</a:t>
            </a:r>
            <a:br/>
            <a:r>
              <a:t>⠀⠀⠀⠀⠀⠀⠀⠀⠀⠀⠀⠀⠀⢀⢕⢕⢕⢕⢕⢕⢕⡕⢕⢕⢸⣿⡿⣿⣿⣿⣿⣿⣿⣿⣿⣿⣿⣿⣿⣿⣿⣿⢿⣿⣿⣿⣿⣿⣿⣿⣿⢻⣿⢇⢕⢕⢕⢕⢄⢄⠀⠀⠀⠀⢀⢀⢀⢀⢀⠀⠀⠀⠀⠀⠀⠀⠀⠀⠀⠀⠀</a:t>
            </a:r>
            <a:br/>
            <a:r>
              <a:t>⠀⠀⠀⠀⠀⠀⠀⠀⠀⠀⠀⠀⠀⢄⢕⢕⢕⢕⢕⢕⢕⢕⢜⢕⢕⣿⡇⣿⣿⣿⣿⣿⡿⢿⣿⢏⣿⡿⢿⢿⣻⣿⢕⢿⣿⣿⢿⢿⢿⢹⢿⢸⢿⢕⢕⢕⢕⢕⢕⢕⢕⢔⢔⢕⢕⢕⢕⢕⢕⠀⠀⠀⠀⠀⠀⠀⠀⠀⠀⠀⠀</a:t>
            </a:r>
            <a:br/>
            <a:r>
              <a:t>⠀⠀⠀⠀⠀⠀⠀⠀⠀⠀⠀⢀⢀⢀⢑⢕⢕⣕⣕⣕⣕⣎⣽⣇⣕⣕⣕⣕⣕⣕⣕⣕⡇⢜⣇⣕⣕⣕⢜⢕⣵⣵⣵⣵⡧⢵⣧⣵⣵⣵⣵⣵⣵⣵⣵⣵⣵⣵⣵⣵⣵⣵⣵⣵⣵⣕⣕⣕⣕⠀⠀⠀⠀⠀⠀⠀⠀⠀⠀⠀⠀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⠀⠀⠀⠀⠀⠀⠀⠀⠀⠀⠀⣿⣿⣿⣿⣿⣿⣿⣿⣿⣿⣿⣿⣿⣿⣿⣿⣿⣿⣿⣿⣿⡇⣧⢿⣿⣿⣿⣼⣼⣿⣿⣿⣿⣇⣇⢿⣿⣿⣿⣿⣿⣿⣿⣿⣿⣿⣿⣿⣿⣿⣿⣿⣿⣿⣿⣿⣿⣿⠀⠀⠀⠀⠀⠀⠀⠀⠀⠀⠀⠀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⠀⠀⠀⠀⠀⠀⠀⠀⠀⠀⠀⣾⣿⣿⣿⣿⣿⣿⣿⣿⣿⣿⣿⣿⣿⣿⣿⣿⣿⣿⣿⣿⣷⣿⣿⣿⣿⣿⣿⣿⣿⣿⣿⣿⣿⣿⣿⣿⣿⣿⣿⣿⣿⣿⣿⣿⣼⣿⣿⣿⢿⢿⢿⣿⣿⣿⣿⣿⣿⠀⠀⠀⠀⠀⠀⠀⠀⠀⠀⠀⠀</a:t>
            </a:r>
            <a:br/>
            <a:r>
              <a:t>⠀⠀⠀⠀⠀⠀⠀⠀⠀⠀⠀⣵⣕⣵⣼⣿⣿⣿⣿⣿⣿⣿⣿⢿⣿⣿⣿⣿⣿⣿⣿⣿⣿⣿⣿⣿⣿⣿⣿⣿⣿⣿⣿⣿⣿⣿⣿⣻⣿⣿⣿⣿⣿⣿⣿⣿⣿⣿⣿⣿⡇⢕⢕⢜⢝⢟⢻⢿⢿⠀⠀⠀⠀⠀⠀⠀⠀⠀⠀⠀⠀</a:t>
            </a:r>
            <a:br/>
            <a:r>
              <a:t>⠀⠀⠀⠀⠀⠀⠀⠀⠀⠀⠀⣿⣿⣿⣿⣽⣿⣿⣿⣿⣿⣟⣿⣸⣿⣿⣿⣿⣿⣿⣿⣿⣿⣿⣿⣿⣿⣿⣿⣿⣿⣿⣿⣿⣯⣿⣿⣿⣼⣿⣿⣿⣿⣷⣷⣷⣿⣿⣿⣿⣿⣕⣕⣱⢕⢕⢕⢕⢕⠀⠀⠀⠀⠀⠀⠀⠀⠀⠀⠀⠀</a:t>
            </a:r>
            <a:br/>
            <a:r>
              <a:t>⠀⠀⠀⠀⠀⠀⠀⠀⠀⠀⠀⣿⣿⣿⣿⡿⡿⢿⣿⣿⣿⣿⣿⣿⣿⣿⣿⣿⣿⣿⣿⣿⣿⣿⣿⣿⣿⣿⣿⣿⣿⣿⣿⣿⣿⣿⣿⣿⣽⣻⣿⣿⣿⣿⣿⣿⣿⣿⣿⣿⣿⣿⣵⣵⣵⣕⡕⢕⢕⠀⠀⠀⠀⠀⠀⠀⠀⠀⠀⠀⠀</a:t>
            </a:r>
            <a:br/>
            <a:r>
              <a:t>⠀⠀⠀⠀⠀⠀⠀⠀⠀⠀⠀⣿⣿⣿⣿⣝⣯⣽⣿⣿⣿⣿⣏⣽⣻⣿⣿⣿⣿⣿⣿⣿⣿⣿⣿⣿⣿⣿⣿⣿⣿⣿⣿⣟⣿⣿⣿⣿⣿⣟⣿⣿⣿⣿⣿⣿⣿⣿⣿⣿⣿⣿⣿⣟⡕⢕⢕⢕⢕⠀⠀⠀⠀⠀⠀⠀⠀⠀⠀⠀⠀</a:t>
            </a:r>
            <a:br/>
            <a:r>
              <a:t>⠀⠀⠀⠀⠀⠀⠀⠀⠀⠀⠀⣿⣿⣿⣿⣿⣿⣿⣿⣿⣿⡟⢟⢻⣿⣿⣿⣿⣿⣿⣿⣿⣿⣿⣿⣿⣿⣿⣿⣿⣿⣿⣷⣳⡷⡸⡿⣿⣿⣿⣿⣿⣿⣿⣿⣿⣿⣿⣿⣿⣿⣿⣿⣿⣷⢵⢕⢕⢕⠀⠀⠀⠀⠀⠀⠀⠀⠀⠀⠀⠀</a:t>
            </a:r>
            <a:br/>
            <a:r>
              <a:t>⠀⠀⠀⠀⠀⠀⠀⠀⠀⠀⠀⣿⣿⣿⣿⣿⣟⣟⣿⣿⣿⣿⣿⣿⣿⣿⣿⣿⣿⣿⣿⣿⣿⣿⣿⣿⣿⣿⣿⣿⣿⣿⣿⣿⢏⣻⢻⣿⣿⣿⣿⣿⣿⣿⣿⣿⣿⣿⣿⣿⣿⣿⣿⣿⣿⣿⣽⣵⡕⠀⠀⠀⠀⠀⠀⠀⠀⠀⠀⠀⠀</a:t>
            </a:r>
            <a:br/>
            <a:r>
              <a:t>⠀⠀⠀⠀⠀⠀⠀⠀⠀⠀⠀⣿⣿⣿⢟⢻⣻⣿⣻⣟⣿⣿⣿⣿⣿⣿⣿⣿⣿⣿⣿⣿⣿⣿⣿⣿⣿⣿⣿⣿⣿⢫⣿⣿⣺⡿⢸⣿⣿⣿⣿⣿⣿⣿⣿⣿⣿⣿⣿⣿⣿⣿⣿⣿⣿⣿⣿⣾⣷⠀⠀⠀⠀⠀⠀⠀⠀⠀⠀⠀⠀</a:t>
            </a:r>
            <a:br/>
            <a:r>
              <a:t>⠀⠀⠀⠀⠀⠀⠀⠀⠀⠀⠀⡝⢹⣝⣕⣱⣵⣿⣷⣿⣿⣿⣿⣿⣿⣿⣿⣿⣿⣿⣿⣿⣿⣿⣿⣿⣿⣿⣿⣿⣿⢱⣷⣷⢱⣿⢸⣿⣿⣿⣿⣿⣿⣿⣿⣿⣿⣿⣿⣿⣿⣿⣿⣿⣿⣿⣿⣿⣿⠀⠀⠀⠀⠀⠀⠀⠀⠀⠀⠀⠀</a:t>
            </a:r>
            <a:br/>
            <a:r>
              <a:t>⠀⠀⠀⠀⠀⠀⠀⠀⠀⠀⠀⢾⢇⣿⣿⣿⣿⣿⣿⣿⣿⣿⣿⣿⣿⣿⣿⣿⣿⣿⣿⣿⣿⣿⣿⣿⣿⣿⣿⣿⣿⣿⣿⣿⣿⣿⣿⣿⣿⣿⣿⣿⣿⣿⣿⣿⣿⣿⣿⣿⣿⣿⣿⣿⣿⣿⣿⣿⣿⠀⠀⠀⠀⠀⠀⠀⠀⠀⠀⠀⠀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⠀⠀⠀⠀⠀⠀⠀⠀⠀⠀⠀⢱⣵⣿⣿⣿⣿⣿⣿⣿⣿⣿⣿⣿⣿⣿⣿⣿⣿⣿⣿⣿⣿⣿⣿⣿⣸⣿⣿⣿⢟⣿⣿⣿⣿⣿⣿⣿⣿⣿⣿⣿⣿⣿⣿⣿⣿⣿⣿⣿⣿⣿⣿⣿⣿⣿⣿⣿⣿⠀⠀⠀⠀⠀⠀⠀⠀⠀⠀⠀⠀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⠀⠀⠀⠀⠀⠀⠀⠀⠀⠀⠀⠘⠛⠛⠛⠛⠛⠛⠛⠛⠛⠛⠛⠛⠛⠛⠛⠛⠛⠛⠛⠛⠛⠛⠛⠋⠘⠙⠛⠛⠛⠛⠛⠛⠛⠛⠛⠛⠛⠛⠛⠛⠛⠛⠛⠛⠛⠛⠛⠛⠛⠛⠛⠛⠛⠛⠛⠛⠛⠀⠀⠀⠀⠀⠀⠀⠀⠀⠀⠀⠀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⠀⠀⠀⠀⠀⠀⠀⠀⠀⠀⠀⠀⠀⠀⠀⠀⠀⠀⠀⠀⠀⢄⢕⢕⢕⢕⣽⣿⣿⣿⣿⣿⣿⣿⣿⣿⣿⣿⣿⣿⣿⣿⣿⣿⣿⣿⣿⣿⣿⣿⣿⣇⢕⢕⢕⢕⢁⠀⠀⠀⠀⠀⠀⠀⠀⠀⠀⠀⠀⠀⠀⠀⠀⠀⠀⠀⠀⠀⠀⠀⠀</a:t>
            </a:r>
            <a:br/>
            <a:r>
              <a:t>⠀⠀⠀⠀⠀⠀⠀⠀⠀⠀⠀⠀⠀⠀⠀⠀⠀⠀⠀⠀⢔⢕⢕⢕⢕⣼⣿⣿⣿⣿⣿⣿⣿⣿⣿⣿⣿⣿⣿⣿⣿⣿⣿⣿⣿⣿⣿⣿⣿⣿⣿⣷⡕⢕⢕⢕⢕⠀⠀⠀⠀⠀⠀⠀⠀⠀⠀⠀⠀⠀⠀⠀⠀⠀⠀⠀⠀⠀⠀⠀⠀</a:t>
            </a:r>
            <a:br/>
            <a:r>
              <a:t>⠀⠀⠀⠀⠀⠀⠀⠀⠀⠀⠀⠀⠀⠀⠀⠀⠀⠀⠀⠀⢕⢕⢕⢕⣸⣿⣿⣿⣿⣿⣿⣿⣿⣿⣿⣿⣿⣿⣿⣿⣿⣿⣿⣿⣿⣿⣿⣿⣿⣿⣿⣿⣿⢕⢕⢕⢕⢕⠀⠀⠀⠀⠀⠀⠀⠀⠀⠀⠀⠀⠀⠀⠀⠀⠀⠀⠀⠀⠀⠀⠀</a:t>
            </a:r>
            <a:br/>
            <a:r>
              <a:t>⠀⠀⠀⠀⠀⠀⠀⠀⠀⠀⠀⠀⠀⠀⠀⠀⠀⠀⠀⢄⢕⢕⢕⢕⣽⣿⣿⣿⣿⣿⣿⣿⣿⣿⣿⣿⣿⣿⣿⣿⣿⣿⣿⣿⣿⣿⣿⣿⣿⣿⣿⣿⣿⡇⢕⢕⢕⢕⠀⠀⠀⠀⠀⠀⠀⠀⠀⠀⠀⠀⠀⠀⠀⠀⠀⠀⠀⠀⠀⠀⠀</a:t>
            </a:r>
            <a:br/>
            <a:r>
              <a:t>⠀⠀⠀⠀⠀⠀⠀⠀⠀⠀⠀⠀⠀⠀⠀⠀⠀⢄⢕⢕⢕⢕⢕⢕⢻⣿⣿⣿⣿⣿⣿⣿⣿⣿⣿⣿⣿⣿⣿⣿⣿⣿⣿⣿⣿⣿⣿⣿⣿⣿⣿⣿⣿⡕⢕⢕⢕⢕⠀⠀⠀⠀⠀⠀⠀⠀⠀⠀⠀⠀⠀⠀⠀⠀⠀⠀⠀⠀⠀⠀⠀</a:t>
            </a:r>
            <a:br/>
            <a:r>
              <a:t>⠀⠀⠀⠀⠀⠀⠀⠀⠀⠀⠀⠀⠀⠀⠀⢀⢕⢕⢕⢕⢕⢕⢕⢕⢸⣿⣿⣻⣻⣿⣻⣟⣻⣿⣿⣿⣿⣿⣿⣿⣿⣿⣿⣿⣿⣿⣿⣿⣿⣿⣿⣿⣿⡇⢕⢕⢕⢕⠀⠀⠀⠀⠀⠀⠀⠀⠀⠀⠀⠀⠀⠀⠀⠀⠀⠀⠀⠀⠀⠀⠀</a:t>
            </a:r>
            <a:br/>
            <a:r>
              <a:t>⠀⠀⠀⠀⠀⠀⠀⠀⠀⠀⠀⠀⠀⠀⢄⢕⢕⢕⢕⢕⢕⢕⢕⢕⢸⣿⣿⣿⣯⣿⣿⣿⣿⣿⣿⣿⣿⣿⣿⣿⣿⣿⣿⣿⣿⣿⣿⣿⣿⣿⣿⣿⣿⡇⢕⢕⢕⢕⠀⠀⠀⠀⠀⠀⠀⠀⠀⠀⠀⠀⠀⠀⠀⠀⠀⠀⠀⠀⠀⠀⠀</a:t>
            </a:r>
            <a:br/>
            <a:r>
              <a:t>⠀⠀⠀⠀⠀⠀⠀⠀⠀⠀⠀⠀⠀⢀⢕⢕⢕⢕⢕⢕⢕⢕⢕⢕⢸⣿⡿⣿⣿⣿⣿⣿⣿⣿⣿⣿⣿⣿⣿⣿⣿⣿⢿⣿⣿⣿⣿⣿⣿⣿⣿⢻⣿⢇⢕⢕⢕⢕⢔⢄⠀⠀⠀⠀⢀⢀⢀⢀⢀⠀⠀⠀⠀⠀⠀⠀⠀⠀⠀⠀⠀</a:t>
            </a:r>
            <a:br/>
            <a:r>
              <a:t>⠀⠀⠀⠀⠀⠀⠀⠀⠀⠀⠀⠀⠀⢄⢕⢕⢕⢕⢕⢕⢕⢕⢜⢕⢕⣿⡇⣿⣿⣿⣿⣿⣿⢿⣿⢕⣿⡿⢿⢿⣿⣿⢇⣿⡿⡿⢿⢿⢿⢻⢿⢸⢿⢕⢕⢕⢕⢕⢕⢕⢕⢔⢔⢕⢕⢕⢕⢕⢕⠀⠀⠀⠀⠀⠀⠀⠀⠀⠀⠀⠀</a:t>
            </a:r>
            <a:br/>
            <a:r>
              <a:t>⠀⠀⠀⠀⠀⠀⠀⠀⠀⠀⠀⢀⢀⢀⢔⢕⢕⣕⣕⣕⣕⣝⣿⣇⣕⣕⣕⣕⣕⣕⣝⣕⡏⢜⣣⣵⣵⣕⢜⢕⣵⣵⣵⣵⡧⢱⣧⣵⣵⣵⣵⣵⣵⣵⣵⣵⣵⣵⣵⣵⣵⣵⣵⣵⣵⣕⣕⣕⣕⠀⠀⠀⠀⠀⠀⠀⠀⠀⠀⠀⠀</a:t>
            </a:r>
            <a:br/>
            <a:r>
              <a:t>⠀⠀⠀⠀⠀⠀⠀⠀⠀⠀⠀⣿⣿⣿⣿⣿⣿⣿⣿⣿⣿⣿⣿⣿⣿⣿⣿⣿⣿⣿⣿⣿⡇⣧⢻⣿⣿⣿⣼⣼⣿⣿⣿⣿⡇⣧⣻⣿⣿⣿⣿⣿⣿⣿⣿⣿⣿⣿⣿⣿⣿⣿⣿⣿⣿⣿⣿⣿⣿⠀⠀⠀⠀⠀⠀⠀⠀⠀⠀⠀⠀</a:t>
            </a:r>
            <a:br/>
            <a:r>
              <a:t>⠀⠀⠀⠀⠀⠀⠀⠀⠀⠀⠀⣾⣿⣿⣿⣿⣿⣿⣿⣿⣿⣻⣿⣿⣿⣿⣿⣿⣿⣿⣿⣿⣷⣿⣷⣿⣿⣿⣿⣿⣿⣿⣿⣿⣿⣿⣿⣿⣿⣿⣿⣿⣿⣿⣿⣿⣼⡿⣿⢿⢿⢿⢿⣿⣿⣿⣿⣿⣿⠀⠀⠀⠀⠀⠀⠀⠀⠀⠀⠀⠀</a:t>
            </a:r>
            <a:br/>
            <a:r>
              <a:t>⠀⠀⠀⠀⠀⠀⠀⠀⠀⠀⠀⣵⣵⣱⣼⣿⣿⣿⣿⣿⣿⣿⣿⢿⣿⣿⣿⣿⣿⣿⣿⣿⣿⣿⣿⣿⣿⣿⣿⣿⣿⣿⣿⣿⣿⣿⣿⣿⣿⣿⣿⣿⣿⣿⣿⣿⣿⣿⣿⣷⡕⢕⢕⢕⢝⢟⢻⢿⢿⠀⠀⠀⠀⠀⠀⠀⠀⠀⠀⠀⠀</a:t>
            </a:r>
            <a:br/>
            <a:r>
              <a:t>⠀⠀⠀⠀⠀⠀⠀⠀⠀⠀⠀⣿⣿⣿⣿⣽⣿⣿⣿⣿⣿⣿⣿⣼⣿⣿⣿⣿⣿⣿⣿⣿⣿⣿⣿⣿⣿⣿⣿⣿⣿⣿⣿⣿⣯⣿⣿⣿⣽⣿⣿⣿⣿⣷⣷⣷⣿⣿⣿⣿⣷⣵⣵⣵⢕⢕⢕⢕⢕⠀⠀⠀⠀⠀⠀⠀⠀⠀⠀⠀⠀</a:t>
            </a:r>
            <a:br/>
            <a:r>
              <a:t>⠀⠀⠀⠀⠀⠀⠀⠀⠀⠀⠀⣿⣿⣿⣿⡿⣿⢿⣿⣿⣿⣿⣿⣿⣿⣿⣿⣿⣿⣿⣿⣿⣿⣿⣿⣿⣿⣿⣿⣿⣿⣿⣿⣿⣿⣿⣿⣿⣽⣻⣿⣿⣿⣿⣿⣿⣿⣿⣿⣿⣿⣿⣷⣷⣵⣕⡕⢕⢕⠀⠀⠀⠀⠀⠀⠀⠀⠀⠀⠀⠀</a:t>
            </a:r>
            <a:br/>
            <a:r>
              <a:t>⠀⠀⠀⠀⠀⠀⠀⠀⠀⠀⠀⣿⣿⣿⣿⣽⣯⣽⣿⣿⣿⣿⣏⣿⣻⣿⣿⣿⣿⣿⣿⣿⣿⣿⣿⣿⣿⣿⣿⣿⣿⣿⣿⣟⣿⣿⣿⣿⣿⣟⣿⣿⣿⣿⣿⣿⣿⣿⣿⣿⣿⣿⣿⣟⣕⢕⢕⢕⢕⠀⠀⠀⠀⠀⠀⠀⠀⠀⠀⠀⠀</a:t>
            </a:r>
            <a:br/>
            <a:r>
              <a:t>⠀⠀⠀⠀⠀⠀⠀⠀⠀⠀⠀⣿⣿⣿⣿⣿⣿⣿⣿⣿⣿⡟⢟⢻⣿⣿⣿⣿⣿⣿⣿⣿⣿⣿⣿⣿⣿⣿⣿⣿⣿⣿⣷⣳⡷⣸⣿⣿⣿⣿⣿⣿⣿⣿⣿⣿⣿⣿⣿⣿⣿⣿⣿⣯⣧⡵⢕⢕⢕⠀⠀⠀⠀⠀⠀⠀⠀⠀⠀⠀⠀</a:t>
            </a:r>
            <a:br/>
            <a:r>
              <a:t>⠀⠀⠀⠀⠀⠀⠀⠀⠀⠀⠀⣿⣿⣿⣿⣿⣟⣟⣿⣿⣿⣿⣿⣿⣿⣿⣿⣿⣿⣿⣿⣿⣿⣿⣿⣿⣿⣿⣿⣿⣿⣿⣿⣿⢝⣿⢻⣿⣿⣿⣿⣿⣿⣿⣿⣿⣿⣿⣿⣿⣿⣿⣿⣿⣿⣿⣽⡵⡕⠀⠀⠀⠀⠀⠀⠀⠀⠀⠀⠀⠀</a:t>
            </a:r>
            <a:br/>
            <a:r>
              <a:t>⠀⠀⠀⠀⠀⠀⠀⠀⠀⠀⠀⣿⣿⣿⡟⢻⡻⣿⢻⣿⣿⣿⣿⣿⣿⣿⣿⣿⣿⣿⣿⣿⣿⣿⣿⣿⣿⣿⣿⣿⣿⢫⣿⣿⣺⡿⢸⣿⣿⣿⣿⣿⣿⣿⣿⣿⣿⣿⣿⣿⣿⣿⣿⣿⣿⣿⣿⣿⣷⠀⠀⠀⠀⠀⠀⠀⠀⠀⠀⠀⠀</a:t>
            </a:r>
            <a:br/>
            <a:r>
              <a:t>⠀⠀⠀⠀⠀⠀⠀⠀⠀⠀⠀⢜⢹⢝⣕⣱⣼⣿⣾⣿⣿⣿⣿⣿⣿⣿⣿⣿⣿⣿⣿⣿⣿⣿⣿⣿⣿⣿⣿⣿⣿⢱⢷⣷⢱⣿⢸⣿⣿⣿⣿⣿⣿⣿⣿⣿⣿⣿⣿⣿⣿⣿⣿⣿⣿⣿⣿⣿⣿⠀⠀⠀⠀⠀⠀⠀⠀⠀⠀⠀⠀</a:t>
            </a:r>
            <a:br/>
            <a:r>
              <a:t>⠀⠀⠀⠀⠀⠀⠀⠀⠀⠀⠀⢾⡇⣿⣿⣿⣿⣿⣿⣿⣿⣿⣿⣿⣿⣿⣿⣿⣿⣿⣿⣿⣿⣿⣿⣿⣿⣿⣿⣿⣿⣿⣿⣿⣿⣿⣿⣿⣿⣿⣿⣿⣿⣿⣿⣿⣿⣿⣿⣿⣿⣿⣿⣿⣿⣿⣿⣿⣿⠀⠀⠀⠀⠀⠀⠀⠀⠀⠀⠀⠀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⠀⠀⠀⠀⠀⠀⠀⠀⠀⠀⠀⢱⣵⣿⣿⣿⣿⣿⣿⣿⣿⣿⣿⣿⣿⣿⣿⣿⣿⣿⣿⣿⣿⣿⣿⣿⢼⣿⣿⣿⢝⣿⣿⣿⣿⣿⣿⣿⣿⣿⣿⣿⣿⣿⣿⣿⣿⣿⣿⣿⣿⣿⣿⣿⣿⣿⣿⣿⣿⠀⠀⠀⠀⠀⠀⠀⠀⠀⠀⠀⠀</a:t>
            </a:r>
            <a:br/>
            <a:r>
              <a:t>⠀⠀⠀⠀⠀⠀⠀⠀⠀⠀⠀⠘⠛⠛⠛⠛⠛⠛⠛⠛⠛⠛⠛⠛⠛⠛⠛⠛⠛⠛⠛⠛⠛⠛⠛⠋⠑⠘⠛⠛⠓⠛⠛⠛⠛⠛⠛⠛⠛⠛⠛⠛⠛⠛⠛⠛⠛⠛⠛⠛⠛⠛⠛⠛⠛⠛⠛⠛⠛⠀⠀⠀⠀⠀⠀⠀⠀⠀⠀⠀⠀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⠀⠀⠀⠀⠀⠀⠀⠀⠀⠀⠀⣿⣿⣿⣿⣿⣿⣿⣿⣿⣿⣿⣿⣿⣿⣿⣿⣿⣿⣿⣿⣿⣿⣿⣿⡿⣿⣟⣻⣿⣿⣿⣿⣿⣿⣿⣿⣿⣿⣿⣿⣿⣿⣿⣿⣿⣿⣿⣿⣿⣿⣿⣿⣿⣿⣿⣿⣿⣿⠀⠀⠀⠀⠀⠀⠀⠀⠀⠀⠀⠀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⠀⠀⠀⠀⠀⠀⠀⠀⠀⠀⠀⣿⣿⣿⣿⣿⣿⣿⣿⣿⣿⣿⣿⣿⣿⣿⣿⣿⣿⢟⢟⢏⢏⢝⢝⢕⢕⢕⢝⢕⢝⢺⢏⢕⢕⢵⢜⢻⢿⣿⣿⣿⣿⣿⣿⣿⣿⣿⣿⣿⣿⣿⣿⣿⣿⣿⣿⣿⣿⠀⠀⠀⠀⠀⠀⠀⠀⠀⠀⠀⠀</a:t>
            </a:r>
            <a:br/>
            <a:r>
              <a:t>⠀⠀⠀⠀⠀⠀⠀⠀⠀⠀⠀⣿⣿⣿⣿⣿⣿⣿⣿⣿⣿⣿⣿⣿⣿⣿⣿⣿⡕⢕⢕⢕⢕⢕⢕⢕⢕⢕⢕⢕⢕⢕⢕⢕⢕⢕⢕⢕⢕⢜⢻⣿⣿⣿⣿⣿⣿⣿⣿⣿⣿⣿⣿⣿⣿⣿⣿⣿⣿⠀⠀⠀⠀⠀⠀⠀⠀⠀⠀⠀⠀</a:t>
            </a:r>
            <a:br/>
            <a:r>
              <a:t>⠀⠀⠀⠀⠀⠀⠀⠀⠀⠀⠀⣿⣿⣿⣿⣿⣿⣿⣿⣿⣿⣿⣿⣿⣿⣿⢟⢕⢕⢕⢕⢕⢕⢕⢕⢕⢕⢕⢕⢕⢕⢕⢕⢕⢕⢕⢕⢕⢕⢕⢕⢜⢻⣿⣿⣿⣿⣿⣿⣿⣿⣿⣿⣿⣿⣿⣿⣿⣿⠀⠀⠀⠀⠀⠀⠀⠀⠀⠀⠀⠀</a:t>
            </a:r>
            <a:br/>
            <a:r>
              <a:t>⠀⠀⠀⠀⠀⠀⠀⠀⠀⠀⠀⣿⣿⣿⣿⣿⣿⣿⣿⣿⣿⣿⣿⣿⣿⣇⢕⢕⢕⢜⢕⢕⢕⢕⢕⢕⢕⢕⢕⡕⢕⢕⢕⢕⢕⢕⢕⢕⢕⢕⢕⢕⢕⢝⢿⣿⣿⣿⣿⣿⣿⣿⣿⣿⣿⣿⣿⣿⣿⠀⠀⠀⠀⠀⠀⠀⠀⠀⠀⠀⠀</a:t>
            </a:r>
            <a:br/>
            <a:r>
              <a:t>⠀⠀⠀⠀⠀⠀⠀⠀⠀⠀⠀⣿⣿⣿⣿⣿⣿⣿⣿⣿⣿⣿⣿⣿⣿⣿⣕⢕⢕⢕⢕⢕⢕⢕⣱⣵⣷⣿⣿⣿⣿⣿⣷⣕⢕⢕⢕⢕⢕⢕⢕⢕⢕⢕⢕⢻⣿⣿⣿⣿⣿⣿⣿⣿⣿⣿⣿⣿⣿⠀⠀⠀⠀⠀⠀⠀⠀⠀⠀⠀⠀</a:t>
            </a:r>
            <a:br/>
            <a:r>
              <a:t>⠀⠀⠀⠀⠀⠀⠀⠀⠀⠀⠀⣿⣿⣿⣿⣿⣿⣿⣿⣿⣿⣿⣿⣿⣿⣿⣿⣇⢕⣕⣕⣱⣵⣾⣿⣿⣿⣿⣿⣿⣿⣿⣿⣿⡕⢕⢕⢕⢕⢕⢕⢕⢕⢕⢕⣻⣿⣿⣿⣿⣿⣿⣿⣿⣿⣿⣿⣿⣿⠀⠀⠀⠀⠀⠀⠀⠀⠀⠀⠀⠀</a:t>
            </a:r>
            <a:br/>
            <a:r>
              <a:t>⠀⠀⠀⠀⠀⠀⠀⠀⠀⠀⠀⣿⣿⣿⣿⣿⣿⣿⣿⣿⣿⣿⣿⣿⣿⣿⣿⣿⣿⣿⣿⣿⣿⢿⣿⣿⣿⣿⣿⣿⣿⣿⣿⣿⣿⡕⢕⢕⢕⢕⢕⢕⢕⢕⢕⢸⣿⣿⣿⣿⣿⣿⣿⣿⣿⣿⣿⣿⣿⠀⠀⠀⠀⠀⠀⠀⠀⠀⠀⠀⠀</a:t>
            </a:r>
            <a:br/>
            <a:r>
              <a:t>⠀⠀⠀⠀⠀⠀⠀⠀⠀⠀⠀⣿⣿⣿⣿⣿⣿⣿⣿⣿⣿⣿⣿⣿⣿⣿⣿⣿⣿⣧⣾⣿⣿⣿⣿⣿⣿⣿⣿⣿⣿⣿⣿⣿⣿⣇⢕⢕⢕⢕⢕⢕⢕⢕⢇⣿⣿⣿⣿⣿⣿⣿⣿⣿⣿⣿⣿⣿⣿⠀⠀⠀⠀⠀⠀⠀⠀⠀⠀⠀⠀</a:t>
            </a:r>
            <a:br/>
            <a:r>
              <a:t>⠀⠀⠀⠀⠀⠀⠀⠀⠀⠀⠀⣿⣿⣿⣿⣿⣿⣿⣿⣿⣿⣿⣿⣿⣿⣿⣿⣿⣿⢗⢟⢻⢏⢝⢟⢟⢝⢝⢟⣿⣿⣿⣿⣿⣿⣿⣷⡕⢕⢕⢕⢕⢕⢕⢵⣾⣿⣿⣿⣿⣿⣿⣿⣿⣿⣿⣿⣿⣿⠀⠀⠀⠀⠀⠀⠀⠀⠀⠀⠀⠀</a:t>
            </a:r>
            <a:br/>
            <a:r>
              <a:t>⠀⠀⠀⠀⠀⠀⠀⠀⠀⠀⠀⣿⣿⣿⣿⣿⣿⣿⣿⣿⣿⣿⣿⣿⣿⣿⣿⣿⢏⢕⢕⢳⣵⣵⡕⢕⢕⢜⢝⣟⢿⣿⣿⣿⣿⣿⣿⣿⣇⡕⢕⣕⣵⣵⣼⡞⣿⣿⣿⣿⣿⣿⣿⣿⣿⣿⣿⣿⣿⠀⠀⠀⠀⠀⠀⠀⠀⠀⠀⠀⠀</a:t>
            </a:r>
            <a:br/>
            <a:r>
              <a:t>⠀⠀⠀⠀⠀⠀⠀⠀⠀⠀⠀⣿⣿⣿⣿⣿⣿⣿⣿⣿⣿⣿⣿⣿⣿⣿⣿⣿⡏⢕⢕⢸⣿⣿⣿⣕⡕⢜⣿⣿⣿⣿⣿⣿⣿⣿⣿⣿⣿⣿⣿⣿⣿⣿⣝⣷⢼⣿⣿⣿⣿⣿⣿⣿⣿⣿⣿⣿⣿⠀⠀⠀⠀⠀⠀⠀⠀⠀⠀⠀⠀</a:t>
            </a:r>
            <a:br/>
            <a:r>
              <a:t>⠀⠀⠀⠀⠀⠀⠀⠀⠀⠀⠀⣿⣿⣿⣿⣿⣿⣿⣿⣿⣿⣿⣿⣿⣿⣿⣿⣿⣧⣷⣱⣿⣿⣿⣿⣿⣿⣷⣿⣿⣿⣿⣿⣿⣿⣿⣿⣿⣿⣿⣿⣿⣞⢿⣿⣿⣿⣿⣿⣿⣿⣿⣿⣿⣿⣿⣿⣿⣿⠀⠀⠀⠀⠀⠀⠀⠀⠀⠀⠀⠀</a:t>
            </a:r>
            <a:br/>
            <a:r>
              <a:t>⠀⠀⠀⠀⠀⠀⠀⠀⠀⠀⠀⣿⣿⣿⣿⣿⣿⣿⣿⣿⣿⣿⣿⣿⣿⣿⣿⣿⣿⣿⣿⣿⡿⣿⣿⡏⢻⣿⣿⣿⣿⣿⣿⣿⣿⣿⣿⣿⣿⣿⣿⣿⣿⣿⣿⣿⣿⣿⣿⣿⣿⣿⣿⣿⣿⣿⣿⣿⣿⠀⠀⠀⠀⠀⠀⠀⠀⠀⠀⠀⠀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⠀⠀⠀⠀⠀⠀⠀⠀⠀⠀⠀⣿⣿⣿⣿⣿⣿⣿⣿⣿⣿⣿⣿⣿⣿⣿⣿⣿⣿⡏⢝⢻⢷⣷⣿⣷⡕⢻⣿⣿⣿⣿⣿⣿⣿⣿⣿⣿⣿⣿⣿⣿⣿⣿⢯⣿⣿⣿⣿⣿⣿⣿⣿⣿⣿⣿⣿⣿⣿⠀⠀⠀⠀⠀⠀⠀⠀⠀⠀⠀⠀</a:t>
            </a:r>
            <a:br/>
            <a:r>
              <a:t>⠀⠀⠀⠀⠀⠀⠀⠀⠀⠀⠀⣿⣿⣿⣿⣿⣿⣿⣿⣿⣿⣿⣿⣿⣿⣿⣿⣿⣿⣷⣕⢟⢽⢿⣿⣿⣿⣧⣿⣿⣿⣿⣿⣿⣿⣿⣿⣿⣿⣷⣿⣿⣿⣿⣿⣿⣿⣿⣿⣿⣿⣿⣿⣿⣿⣿⣿⣿⣿⠀⠀⠀⠀⠀⠀⠀⠀⠀⠀⠀⠀</a:t>
            </a:r>
            <a:br/>
            <a:r>
              <a:t>⠀⠀⠀⠀⠀⠀⠀⠀⠀⠀⠀⣿⣿⣿⣿⣿⢿⣿⣿⣿⣿⣿⣿⣿⣿⣿⣿⣿⣿⣿⢜⢕⢱⡵⢵⢝⢝⢟⢟⢿⣿⣿⣿⣿⣿⣿⣿⣿⣿⣿⣿⣿⣿⣿⣿⣿⣿⣿⣿⣿⣿⣿⣿⣿⣿⣿⣿⣿⣿⠀⠀⠀⠀⠀⠀⠀⠀⠀⠀⠀⠀</a:t>
            </a:r>
            <a:br/>
            <a:r>
              <a:t>⠀⠀⠀⠀⠀⠀⠀⠀⠀⠀⠀⣿⣿⣿⢜⣻⣿⣧⣿⣿⡟⢿⣿⣿⣿⣿⣿⣿⣿⣿⣷⡕⢕⢱⣷⢷⢷⣵⣿⣧⣿⣿⣿⣿⣿⣿⣿⣿⣿⣿⣿⣿⣿⣿⣿⣿⣿⣿⣿⣿⣿⣿⣿⣿⣿⣿⣿⣿⣿⠀⠀⠀⠀⠀⠀⠀⠀⠀⠀⠀⠀</a:t>
            </a:r>
            <a:br/>
            <a:r>
              <a:t>⠀⠀⠀⠀⠀⠀⠀⠀⠀⠀⠀⣿⣿⣟⢕⢽⣿⣿⣻⣿⡯⢹⣿⣿⣿⣿⣿⣿⣿⣿⣿⣧⣕⢕⢕⢱⣿⣿⣿⣿⣿⣿⣿⣿⣿⣿⣿⣿⣿⣿⣿⣿⣿⣿⣿⣿⣿⣿⢿⣿⣿⣿⣿⣿⣿⣿⣿⣿⣿⠀⠀⠀⠀⠀⠀⠀⠀⠀⠀⠀⠀</a:t>
            </a:r>
            <a:br/>
            <a:r>
              <a:t>⠀⠀⠀⠀⠀⠀⠀⠀⠀⠀⠀⣿⣿⢕⢕⢕⣿⣿⣿⣿⣗⢺⣿⣿⣿⣿⣿⣿⣿⣿⣿⣿⣿⣷⣷⣾⣿⣿⣿⣿⣿⣿⣿⣿⣿⣿⣿⣿⣿⣿⣿⣿⣿⣿⣿⣿⣿⣿⢕⢝⢿⣿⣿⣿⣿⣿⣿⣿⣿⠀⠀⠀⠀⠀⠀⠀⠀⠀⠀⠀⠀</a:t>
            </a:r>
            <a:br/>
            <a:r>
              <a:t>⠀⠀⠀⠀⠀⠀⠀⠀⠀⠀⠀⠛⠛⠑⠑⠓⠛⠛⠛⠛⠑⠘⠛⠛⠛⠛⠛⠛⠛⠛⠛⠛⠛⠛⠛⠛⠛⠛⠛⠛⠛⠛⠛⠛⠛⠛⠛⠛⠛⠛⠛⠛⠛⠛⠛⠛⠛⠋⠑⠑⠑⠘⠙⠛⠛⠛⠛⠛⠛⠀⠀⠀⠀⠀⠀⠀⠀⠀⠀⠀⠀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⠀⠀⠀⠀⠀⠀⠀⠀⠀⠀⠀⣿⣿⣿⣿⣿⣿⣿⣿⣿⣿⣿⣿⣿⣿⣿⣿⣿⣿⣿⣿⣿⣿⡿⢿⢟⢏⢝⢕⢗⢟⢟⢟⡿⢟⢝⢟⢟⢿⣿⣿⣿⣿⣿⣿⣿⣿⣿⣿⣿⣿⣿⣿⣿⣿⣿⣿⣿⣿⠀⠀⠀⠀⠀⠀⠀⠀⠀⠀⠀⠀</a:t>
            </a:r>
            <a:br/>
            <a:r>
              <a:t>⠀⠀⠀⠀⠀⠀⠀⠀⠀⠀⠀⣿⣿⣿⣿⣿⣿⣿⣿⣿⣿⣿⣿⣿⣿⣿⣿⣿⣿⢟⢝⢕⢕⢕⢕⢕⢕⢕⢕⢕⢕⢕⢜⢕⢕⢕⢜⢱⢝⢝⢻⣿⣿⣿⣿⣿⣿⣿⣿⣿⣿⣿⣿⣿⣿⣿⣿⣿⣿⠀⠀⠀⠀⠀⠀⠀⠀⠀⠀⠀⠀</a:t>
            </a:r>
            <a:br/>
            <a:r>
              <a:t>⠀⠀⠀⠀⠀⠀⠀⠀⠀⠀⠀⣿⣿⣿⣿⣿⣿⣿⣿⣿⣿⣿⣿⣿⣿⣿⣿⣿⡟⢇⢕⢕⢕⢕⢕⢕⢕⢕⢕⢕⢕⢕⢕⢕⢕⢕⢕⢕⢕⢕⢕⢜⢻⣮⣻⣿⣿⣿⣿⣿⣿⣿⣿⣿⣿⣿⣿⣿⣿⠀⠀⠀⠀⠀⠀⠀⠀⠀⠀⠀⠀</a:t>
            </a:r>
            <a:br/>
            <a:r>
              <a:t>⠀⠀⠀⠀⠀⠀⠀⠀⠀⠀⠀⣿⣿⣿⣿⣿⣿⣿⣿⣿⣿⣿⣿⣿⣿⣿⡟⢏⢕⢕⢕⢕⢕⢕⢕⢕⢕⢕⢕⢕⢕⢕⢕⢕⢕⢕⢕⢕⢕⢕⢕⢕⢕⢝⢾⣿⣿⣿⣿⣿⣿⣿⣿⣿⣿⣿⣿⣿⣿⠀⠀⠀⠀⠀⠀⠀⠀⠀⠀⠀⠀</a:t>
            </a:r>
            <a:br/>
            <a:r>
              <a:t>⠀⠀⠀⠀⠀⠀⠀⠀⠀⠀⠀⣿⣿⣿⣿⣿⣿⣿⣿⣿⣿⣿⣿⣿⣿⣿⣷⢕⢕⢕⢕⢕⢕⢕⢕⢕⢕⣕⣱⣵⣵⣵⣵⣵⢕⢕⢕⢕⢕⢕⢕⢕⢕⢕⢕⢝⢿⣿⣿⣿⣿⣿⣿⣿⣿⣿⣿⣿⣿⠀⠀⠀⠀⠀⠀⠀⠀⠀⠀⠀⠀</a:t>
            </a:r>
            <a:br/>
            <a:r>
              <a:t>⠀⠀⠀⠀⠀⠀⠀⠀⠀⠀⠀⣿⣿⣿⣿⣿⣿⣿⣿⣿⣿⣿⣿⣿⣿⣿⣿⣷⡕⢕⢕⢕⢕⢕⣱⣷⣿⣿⣿⣿⣿⣿⣿⣿⣿⡕⢕⢕⢕⢕⢕⢕⢕⢕⢕⢕⢸⣿⣿⣿⣿⣿⣿⣿⣿⣿⣿⣿⣿⠀⠀⠀⠀⠀⠀⠀⠀⠀⠀⠀⠀</a:t>
            </a:r>
            <a:br/>
            <a:r>
              <a:t>⠀⠀⠀⠀⠀⠀⠀⠀⠀⠀⠀⣿⣿⣿⣿⣿⣿⣿⣿⣿⣿⣿⣿⣿⣿⣿⣿⣿⣷⣵⣷⣷⣷⣿⣿⣿⣿⣿⣿⣿⣿⣿⣿⣿⣿⡧⢕⢕⢕⢕⢕⢕⢕⢕⢕⢜⣱⣿⣿⣿⣿⣿⣿⣿⣿⣿⣿⣿⣿⠀⠀⠀⠀⠀⠀⠀⠀⠀⠀⠀⠀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⠀⠀⠀⠀⠀⠀⠀⠀⠀⠀⠀⣿⣿⣿⣿⣿⣿⣿⣿⣿⣿⣿⣿⣿⣿⣿⣿⣿⣿⣿⣿⣿⣿⣿⣿⣿⣿⣿⣿⣿⣿⣿⣿⣿⣿⣿⡇⢕⢕⢕⢕⢕⢕⢕⢕⢕⣵⣿⣿⣿⣿⣿⣿⣿⣿⣿⣿⣿⣿⠀⠀⠀⠀⠀⠀⠀⠀⠀⠀⠀⠀</a:t>
            </a:r>
            <a:br/>
            <a:r>
              <a:t>⠀⠀⠀⠀⠀⠀⠀⠀⠀⠀⠀⣿⣿⣿⣿⣿⣿⣿⣿⣿⣿⣿⣿⣿⣿⣿⣿⣿⣿⣿⡏⣝⢻⡿⢿⣿⣿⢿⢿⣿⣿⣿⣿⣿⣿⣿⣷⣕⢕⢇⢕⢕⢕⢕⢕⣱⣿⣿⣿⣿⣿⣿⣿⣿⣿⣿⣿⣿⣿⠀⠀⠀⠀⠀⠀⠀⠀⠀⠀⠀⠀</a:t>
            </a:r>
            <a:br/>
            <a:r>
              <a:t>⠀⠀⠀⠀⠀⠀⠀⠀⠀⠀⠀⣿⣿⣿⣿⣿⣿⣿⣿⣿⣿⣿⣿⣿⣿⣿⣿⣿⣿⣿⢇⢜⢕⢕⡕⢕⢕⢕⢱⢧⣼⣿⣿⣿⣿⣿⣿⣿⣷⣕⢕⢕⢕⢕⢕⢞⢽⣿⣿⣿⣿⣿⣿⣿⣿⣿⣿⣿⣿⠀⠀⠀⠀⠀⠀⠀⠀⠀⠀⠀⠀</a:t>
            </a:r>
            <a:br/>
            <a:r>
              <a:t>⠀⠀⠀⠀⠀⠀⠀⠀⠀⠀⠀⣿⣿⣿⣿⣿⣿⣿⣿⣿⣿⣿⣿⣿⣿⣿⣿⣿⣿⡵⢕⢕⢜⣿⣿⣧⡕⢕⢕⣵⣧⣽⣿⣿⣿⣿⣿⣿⣿⣯⣧⣼⣿⣿⣟⡻⣧⣹⣿⣿⣿⣿⣿⣿⣿⣿⣿⣿⣿⠀⠀⠀⠀⠀⠀⠀⠀⠀⠀⠀⠀</a:t>
            </a:r>
            <a:br/>
            <a:r>
              <a:t>⠀⠀⠀⠀⠀⠀⠀⠀⠀⠀⠀⣿⣿⣿⣿⣿⣿⣿⣿⣿⣿⣿⣿⣿⣿⣿⣿⣿⣿⣇⣕⢕⣱⣿⣿⣿⣷⣧⣕⣾⣿⣿⣿⣿⣿⣿⣿⣿⣿⣿⣿⣿⣿⡟⣿⣿⣽⣿⣿⣿⣿⣿⣿⣿⣿⣿⣿⣿⣿⠀⠀⠀⠀⠀⠀⠀⠀⠀⠀⠀⠀</a:t>
            </a:r>
            <a:br/>
            <a:r>
              <a:t>⠀⠀⠀⠀⠀⠀⠀⠀⠀⠀⠀⣿⣿⣿⣿⣿⣿⣿⣿⣿⣿⣿⣿⣿⣿⣿⣿⣿⣿⣿⣿⣿⣿⣿⣿⣿⡟⢿⣿⣿⣿⣿⣿⣿⣿⣿⣿⣿⣿⣿⣿⣿⣿⣿⣾⣿⣿⣿⣿⣿⣿⣿⣿⣿⣿⣿⣿⣿⣿⠀⠀⠀⠀⠀⠀⠀⠀⠀⠀⠀⠀</a:t>
            </a:r>
            <a:br/>
            <a:r>
              <a:t>⠀⠀⠀⠀⠀⠀⠀⠀⠀⠀⠀⣿⣿⣿⣿⣿⣿⣿⣿⣿⣿⣿⣿⣿⣿⣿⣿⣿⣿⣿⣿⢿⣿⣟⣟⣻⣧⢜⢿⣿⣿⣿⣿⣿⣿⣿⣿⣿⣿⣿⣿⣿⣿⣿⣿⡿⣻⣿⣿⣿⣿⣿⣿⣿⣿⣿⣿⣿⣿⠀⠀⠀⠀⠀⠀⠀⠀⠀⠀⠀⠀</a:t>
            </a:r>
            <a:br/>
            <a:r>
              <a:t>⠀⠀⠀⠀⠀⠀⠀⠀⠀⠀⠀⣿⣿⣿⣿⣿⣿⣿⣿⣿⣿⣿⣿⣿⣿⣿⣿⣿⣿⣿⣇⢕⢵⣽⣿⣿⣿⣷⡜⢿⣿⣿⣿⣿⣿⣿⣿⣿⣿⣿⣿⣻⣿⣿⣿⣿⣿⣿⣿⣿⣿⣿⣿⣿⣿⣿⣿⣿⣿⠀⠀⠀⠀⠀⠀⠀⠀⠀⠀⠀⠀</a:t>
            </a:r>
            <a:br/>
            <a:r>
              <a:t>⠀⠀⠀⠀⠀⠀⠀⠀⠀⠀⠀⣿⣿⣿⣿⣿⡟⣿⣿⣿⣿⣿⣿⣿⣿⣿⣿⣿⣿⣿⣿⢱⢇⢏⢝⢟⢿⢿⣿⣿⣿⣿⣿⣿⣿⣿⣿⣿⣿⣿⣿⣿⣿⣿⣿⣿⣿⣿⣿⣿⣿⣿⣿⣿⣿⣿⣿⣿⣿⠀⠀⠀⠀⠀⠀⠀⠀⠀⠀⠀⠀</a:t>
            </a:r>
            <a:br/>
            <a:r>
              <a:t>⠀⠀⠀⠀⠀⠀⠀⠀⠀⠀⠀⣿⣿⣿⡏⢜⣽⣮⣸⣿⡿⢻⢿⣿⣿⣿⣿⣿⣿⣿⣿⣧⢕⢕⢕⢕⢕⢕⢕⣵⡝⣿⣿⣿⣿⣿⣿⣿⣿⣿⣿⣿⣿⣿⣿⣿⣿⣿⣿⣿⣿⣿⣿⣿⣿⣿⣿⣿⣿⠀⠀⠀⠀⠀⠀⠀⠀⠀⠀⠀⠀</a:t>
            </a:r>
            <a:br/>
            <a:r>
              <a:t>⠀⠀⠀⠀⠀⠀⠀⠀⠀⠀⠀⣿⣿⡿⢕⢺⣿⣿⣪⣿⣿⢝⣽⣿⣿⣿⣿⣿⣿⣿⣿⣿⣿⡕⢕⢟⢟⢻⣿⣿⣿⣾⣿⣿⣿⣿⣿⣿⣿⣿⣿⣿⣿⣿⣿⣿⣿⣿⣿⣿⣿⣿⣿⣿⣿⣿⣿⣿⣿⠀⠀⠀⠀⠀⠀⠀⠀⠀⠀⠀⠀</a:t>
            </a:r>
            <a:br/>
            <a:r>
              <a:t>⠀⠀⠀⠀⠀⠀⠀⠀⠀⠀⠀⣿⣿⡯⢕⢸⣾⣿⣿⣿⣟⢗⣿⣿⣿⣿⣿⣿⣿⣿⣿⣿⣿⣷⡕⢕⢜⣿⣿⣿⣿⣿⣿⣿⣿⣿⣿⣿⣿⣿⣿⣿⣿⣿⣿⣿⣿⣿⣿⡟⢻⣿⣿⣿⣿⣿⣿⣿⣿⠀⠀⠀⠀⠀⠀⠀⠀⠀⠀⠀⠀</a:t>
            </a:r>
            <a:br/>
            <a:r>
              <a:t>⠀⠀⠀⠀⠀⠀⠀⠀⠀⠀⠀⠛⠛⠋⠑⠑⠛⠛⠛⠛⠃⠑⠛⠛⠛⠛⠛⠛⠛⠛⠛⠛⠛⠛⠛⠛⠛⠛⠛⠛⠛⠛⠛⠛⠛⠛⠛⠛⠛⠛⠛⠛⠛⠛⠛⠛⠛⠛⠛⠃⠑⠑⠙⠛⠛⠛⠛⠛⠛⠀⠀⠀⠀⠀⠀⠀⠀⠀⠀⠀⠀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⠀⠀⠀⠀⠀⠀⠀⠀⠀⠀⠀⣿⣿⣿⣿⣿⣿⣿⣿⣿⣿⣿⣿⣿⣿⣿⣿⣿⣿⣿⣿⣿⣿⣿⢿⢿⢟⢟⢫⢱⢻⢟⢟⣽⢗⢏⢝⢝⣟⣿⣿⣿⣿⣿⣿⣿⣿⣿⣿⣿⣿⣿⣿⣿⣿⣿⣿⣿⣿⠀⠀⠀⠀⠀⠀⠀⠀⠀⠀⠀⠀</a:t>
            </a:r>
            <a:br/>
            <a:r>
              <a:t>⠀⠀⠀⠀⠀⠀⠀⠀⠀⠀⠀⣿⣿⣿⣿⣿⣿⣿⣿⣿⣿⣿⣿⣿⣿⣿⣿⣿⣿⣿⢏⢇⢕⢕⢕⢕⢕⢕⢕⢕⢕⢕⢕⢕⢕⢕⢕⢕⢕⢕⢝⢿⣿⣿⣿⣿⣿⣿⣿⣿⣿⣿⣿⣿⣿⣿⣿⣿⣿⠀⠀⠀⠀⠀⠀⠀⠀⠀⠀⠀⠀</a:t>
            </a:r>
            <a:br/>
            <a:r>
              <a:t>⠀⠀⠀⠀⠀⠀⠀⠀⠀⠀⠀⣿⣿⣿⣿⣿⣿⣿⣿⣿⣿⣿⣿⣿⣿⣿⣿⣿⣿⢵⢕⢕⢕⢕⢕⢕⢕⢕⢕⢕⢕⢕⢕⢕⢕⢕⢕⢕⢕⢕⢕⢕⢜⢿⣿⣿⣿⣿⣿⣿⣿⣿⣿⣿⣿⣿⣿⣿⣿⠀⠀⠀⠀⠀⠀⠀⠀⠀⠀⠀⠀</a:t>
            </a:r>
            <a:br/>
            <a:r>
              <a:t>⠀⠀⠀⠀⠀⠀⠀⠀⠀⠀⠀⣿⣿⣿⣿⣿⣿⣿⣿⣿⣿⣿⣿⣿⣿⣿⣿⡿⢇⢕⢕⡕⢕⢕⢕⢕⢕⢕⢕⢕⢕⢕⢕⢕⢕⢕⢕⢕⢕⢕⢕⢕⢕⢕⢝⢿⣿⣿⣿⣿⣿⣿⣿⣿⣿⣿⣿⣿⣿⠀⠀⠀⠀⠀⠀⠀⠀⠀⠀⠀⠀</a:t>
            </a:r>
            <a:br/>
            <a:r>
              <a:t>⠀⠀⠀⠀⠀⠀⠀⠀⠀⠀⠀⣿⣿⣿⣿⣿⣿⣿⣿⣿⣿⣿⣿⣿⣿⣿⣿⡇⢕⢕⢕⢕⢕⢕⢕⢕⢕⢕⢕⣕⣵⣵⣵⣵⣕⢕⢕⢕⢕⢕⢕⢕⢕⢕⢕⢕⢝⣿⣿⣿⣿⣿⣿⣿⣿⣿⣿⣿⣿⠀⠀⠀⠀⠀⠀⠀⠀⠀⠀⠀⠀</a:t>
            </a:r>
            <a:br/>
            <a:r>
              <a:t>⠀⠀⠀⠀⠀⠀⠀⠀⠀⠀⠀⣿⣿⣿⣿⣿⣿⣿⣿⣿⣿⣿⣿⣿⣿⣿⣿⣿⣕⢕⢕⢕⢕⢕⢕⣱⣷⣿⣿⣿⣿⣿⣿⣿⣿⣿⢕⢕⢕⢕⢕⢕⢕⢕⢕⢕⢕⢻⣿⣿⣿⣿⣿⣿⣿⣿⣿⣿⣿⠀⠀⠀⠀⠀⠀⠀⠀⠀⠀⠀⠀</a:t>
            </a:r>
            <a:br/>
            <a:r>
              <a:t>⠀⠀⠀⠀⠀⠀⠀⠀⠀⠀⠀⣿⣿⣿⣿⣿⣿⣿⣿⣿⣿⣿⣿⣿⣿⣿⣿⣿⣿⣧⣱⣵⣵⣵⢿⣿⣿⣿⣿⣿⣿⣿⣿⣿⣿⣿⣧⢕⢕⢕⢕⢕⢕⢕⢕⢕⢕⢼⣿⣿⣿⣿⣿⣿⣿⣿⣿⣿⣿⠀⠀⠀⠀⠀⠀⠀⠀⠀⠀⠀⠀</a:t>
            </a:r>
            <a:br/>
            <a:r>
              <a:t>⠀⠀⠀⠀⠀⠀⠀⠀⠀⠀⠀⣿⣿⣿⣿⣿⣿⣿⣿⣿⣿⣿⣿⣿⣿⣿⣿⣿⣿⣿⣿⡿⣿⣿⣿⣿⣿⣿⣿⣿⣿⣿⣿⣿⣿⣿⣿⡇⢕⢕⢕⢕⢕⢕⢕⢕⢕⣼⣿⣿⣿⣿⣿⣿⣿⣿⣿⣿⣿⠀⠀⠀⠀⠀⠀⠀⠀⠀⠀⠀⠀</a:t>
            </a:r>
            <a:br/>
            <a:r>
              <a:t>⠀⠀⠀⠀⠀⠀⠀⠀⠀⠀⠀⣿⣿⣿⣿⣿⣿⣿⣿⣿⣿⣿⣿⣿⣿⣿⣿⣿⣿⣿⣿⣟⣿⣿⣿⣿⣿⣿⣿⣿⣿⣿⣿⣿⣿⣿⣿⣷⣵⢕⣕⢕⢕⢕⢕⢕⢱⣿⣿⣿⣿⣿⣿⣿⣿⣿⣿⣿⣿⠀⠀⠀⠀⠀⠀⠀⠀⠀⠀⠀⠀</a:t>
            </a:r>
            <a:br/>
            <a:r>
              <a:t>⠀⠀⠀⠀⠀⠀⠀⠀⠀⠀⠀⣿⣿⣿⣿⣿⣿⣿⣿⣿⣿⣿⣿⣿⣿⣿⣿⣿⣿⣿⣿⢕⢝⢇⢕⢕⢕⢕⢕⢱⢼⣽⣿⣿⣿⣿⣿⣿⣿⣷⣕⢕⢱⢕⣕⣕⣜⡹⣿⣿⣿⣿⣿⣿⣿⣿⣿⣿⣿⠀⠀⠀⠀⠀⠀⠀⠀⠀⠀⠀⠀</a:t>
            </a:r>
            <a:br/>
            <a:r>
              <a:t>⠀⠀⠀⠀⠀⠀⠀⠀⠀⠀⠀⣿⣿⣿⣿⣿⣿⣿⣿⣿⣿⣿⣿⣿⣿⣿⣿⣿⣿⣿⣇⢕⢕⢕⣾⣿⣧⡕⢕⢕⣱⣵⣽⣿⣿⣿⣿⣿⣿⣿⣿⣷⣾⣷⣿⣽⣿⣿⡾⣿⣿⣿⣿⣿⣿⣿⣿⣿⣿⠀⠀⠀⠀⠀⠀⠀⠀⠀⠀⠀⠀</a:t>
            </a:r>
            <a:br/>
            <a:r>
              <a:t>⠀⠀⠀⠀⠀⠀⠀⠀⠀⠀⠀⣿⣿⣿⣿⣿⣿⣿⣿⣿⣿⣿⣿⣿⣿⣿⣿⣿⣿⣿⣧⢕⢕⢱⣿⣿⣿⣷⣵⣱⢽⣿⣿⣿⣿⣿⣿⣿⣿⣿⣿⣿⣿⣿⣿⣿⣿⣿⣿⣿⣿⣿⣿⣿⣿⣿⣿⣿⣿⠀⠀⠀⠀⠀⠀⠀⠀⠀⠀⠀⠀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⠀⠀⠀⠀⠀⠀⠀⠀⠀⠀⠀⣿⣿⣿⣿⣿⣿⣿⣿⣿⣿⣿⣿⣿⣿⣿⣿⣿⣿⣿⣿⣿⣵⣿⣿⣿⣿⡿⢿⣿⣿⣿⣿⣿⣿⣿⣿⣿⣿⣿⣿⣿⣿⣿⣿⣿⣿⣿⣿⣿⣿⣿⣿⣿⣿⣿⣿⣿⣿⠀⠀⠀⠀⠀⠀⠀⠀⠀⠀⠀⠀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⠀⠀⠀⠀⠀⠀⠀⠀⠀⠀⠀⣿⣿⣿⣿⣿⣿⣿⣿⣿⣿⣿⣿⣿⣿⣿⣿⣿⣿⣿⣿⣿⣿⣿⡿⢿⢿⡿⢜⢻⣿⣿⣿⣿⣿⣿⣿⣿⣿⣿⣿⣿⣿⣿⣿⣿⣿⣿⣿⣿⣿⣿⣿⣿⣿⣿⣿⣿⣿⠀⠀⠀⠀⠀⠀⠀⠀⠀⠀⠀⠀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⠀⠀⠀⠀⠀⠀⠀⠀⠀⠀⠀⣿⣿⣿⣿⣿⣿⣿⣿⣿⣿⣿⣿⣿⣿⣿⣿⣿⣿⣿⣿⣿⢕⢝⣝⣿⣿⣿⣷⡕⢻⣿⣿⣿⣿⣿⣿⣿⣿⣿⣿⣿⣿⣿⣿⣿⣿⣿⣿⣿⣿⣿⣿⣿⣿⣿⣿⣿⣿⠀⠀⠀⠀⠀⠀⠀⠀⠀⠀⠀⠀</a:t>
            </a:r>
            <a:br/>
            <a:r>
              <a:t>⠀⠀⠀⠀⠀⠀⠀⠀⠀⠀⠀⣿⣿⣿⣿⣿⡿⣿⣿⣿⣿⣿⣿⣿⣿⣿⣿⣿⣿⣿⣿⣿⡷⣸⢽⢻⢿⢿⣿⣿⣾⣿⣿⣿⣿⣿⣿⣿⣿⣿⣿⣿⣿⣿⣿⣿⣿⣿⣿⣿⣿⣿⣿⣿⣿⣿⣿⣿⣿⠀⠀⠀⠀⠀⠀⠀⠀⠀⠀⠀⠀</a:t>
            </a:r>
            <a:br/>
            <a:r>
              <a:t>⠀⠀⠀⠀⠀⠀⠀⠀⠀⠀⠀⣿⣿⣿⡏⢸⣽⣯⣸⣿⣟⢻⢿⣿⣿⣿⣿⣿⣿⣿⣿⣿⣷⡕⢕⢗⢇⢕⢕⢕⢕⣜⢻⣿⣿⣿⣿⣿⣿⣿⣿⣿⣿⣿⣿⣿⣿⣿⣿⣿⣿⣿⣿⣿⣿⣿⣿⣿⣿⠀⠀⠀⠀⠀⠀⠀⠀⠀⠀⠀⠀</a:t>
            </a:r>
            <a:br/>
            <a:r>
              <a:t>⠀⠀⠀⠀⠀⠀⠀⠀⠀⠀⠀⣿⣿⡯⡇⢸⣿⣿⣎⣿⣿⢝⣽⣿⣿⣿⣿⣿⣿⣿⣿⣿⣿⣿⡇⢕⢱⢷⢞⣵⣿⣿⣿⣿⣿⣿⣿⣿⣿⣿⣿⣿⣿⣿⣿⣿⣿⣿⣿⣿⣿⣿⣿⣿⣿⣿⣿⣿⣿⠀⠀⠀⠀⠀⠀⠀⠀⠀⠀⠀⠀</a:t>
            </a:r>
            <a:br/>
            <a:r>
              <a:t>⠀⠀⠀⠀⠀⠀⠀⠀⠀⠀⠀⣿⣿⡯⡣⢸⣿⣿⣿⣿⣟⢗⣿⣿⣿⣿⣿⣿⣿⣿⣿⣿⣿⣿⣿⣧⡕⢕⢺⣿⣿⣿⣿⣿⣿⣿⣿⣿⣿⣿⣿⣿⣿⣿⣿⣿⣿⣿⣿⣿⣿⡏⢝⢿⣿⣿⣿⣿⣿⠀⠀⠀⠀⠀⠀⠀⠀⠀⠀⠀⠀</a:t>
            </a:r>
            <a:br/>
            <a:r>
              <a:t>⠀⠀⠀⠀⠀⠀⠀⠀⠀⠀⠀⠛⠛⠋⠑⠘⠚⠛⠛⠛⠃⠑⠛⠛⠛⠛⠛⠛⠛⠛⠛⠛⠛⠛⠛⠛⠛⠓⠓⠛⠛⠛⠛⠛⠛⠛⠛⠛⠛⠛⠛⠛⠛⠛⠛⠛⠛⠛⠛⠛⠛⠑⠑⠑⠘⠙⠛⠛⠛⠀⠀⠀⠀⠀⠀⠀⠀⠀⠀⠀⠀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⠀⠀⠀⠀⠀⠀⠀⠀⠀⠀⠀⣿⣿⣿⣿⣿⣿⣿⣿⣿⣿⣿⣿⣿⣿⣿⣿⣿⣿⣿⣿⣿⣿⣿⣿⣿⣿⣿⣿⢟⢻⣿⣿⡿⣿⡿⢟⢿⢿⣿⣿⣿⣿⣿⣿⣿⣿⣿⣿⣿⣿⣿⣿⣿⣿⣿⣿⣿⣿⠀⠀⠀⠀⠀⠀⠀⠀⠀⠀⠀⠀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⠀⠀⠀⠀⠀⠀⠀⠀⠀⠀⠀⣿⣿⣿⣿⣿⣿⣿⣿⣿⣿⣿⣿⣿⣿⣿⣿⣿⣿⣿⣿⣿⢿⢿⢟⢏⢏⢕⢕⢕⢕⢕⢕⢕⢏⢕⢕⢕⢏⢜⢝⢻⣿⣿⣿⣿⣿⣿⣿⣿⣿⣿⣿⣿⣿⣿⣿⣿⣿⠀⠀⠀⠀⠀⠀⠀⠀⠀⠀⠀⠀</a:t>
            </a:r>
            <a:br/>
            <a:r>
              <a:t>⠀⠀⠀⠀⠀⠀⠀⠀⠀⠀⠀⣿⣿⣿⣿⣿⣿⣿⣿⣿⣿⣿⣿⣿⣿⣿⣿⣿⣿⡿⢏⢕⢕⢕⢕⢕⢕⢕⢕⢕⢕⢕⢕⢕⢕⢕⢕⢕⢕⢕⢕⢕⢕⢹⣿⣿⣿⣿⣿⣿⣿⣿⣿⣿⣿⣿⣿⣿⣿⠀⠀⠀⠀⠀⠀⠀⠀⠀⠀⠀⠀</a:t>
            </a:r>
            <a:br/>
            <a:r>
              <a:t>⠀⠀⠀⠀⠀⠀⠀⠀⠀⠀⠀⣿⣿⣿⣿⣿⣿⣿⣿⣿⣿⣿⣿⣿⣿⣿⣿⣿⣿⡟⢏⢕⢕⢕⢕⢕⢕⢕⢕⢕⢕⢕⢕⢕⢕⢕⢕⢕⢕⢕⢕⢕⢕⢕⢜⢻⣿⣿⣿⣿⣿⣿⣿⣿⣿⣿⣿⣿⣿⠀⠀⠀⠀⠀⠀⠀⠀⠀⠀⠀⠀</a:t>
            </a:r>
            <a:br/>
            <a:r>
              <a:t>⠀⠀⠀⠀⠀⠀⠀⠀⠀⠀⠀⣿⣿⣿⣿⣿⣿⣿⣿⣿⣿⣿⣿⣿⣿⣿⣿⣿⢟⢕⢕⢕⢕⢕⢕⢕⢕⢕⢕⢕⢕⢕⢕⢕⢕⢕⢕⢕⢕⢕⢕⢕⢕⢕⢕⢕⢜⢝⢿⣿⣿⣿⣿⣿⣿⣿⣿⣿⣿⠀⠀⠀⠀⠀⠀⠀⠀⠀⠀⠀⠀</a:t>
            </a:r>
            <a:br/>
            <a:r>
              <a:t>⠀⠀⠀⠀⠀⠀⠀⠀⠀⠀⠀⣿⣿⣿⣿⣿⣿⣿⣿⣿⣿⣿⣿⣿⣿⣿⣿⣿⣧⢕⢕⢕⢕⢕⢕⢕⢕⢕⣵⣵⣷⣿⣿⣿⣿⣷⣧⢕⢕⢕⢕⢕⢕⢕⢕⢕⢕⢕⢼⣿⣿⣿⣿⣿⣿⣿⣿⣿⣿⠀⠀⠀⠀⠀⠀⠀⠀⠀⠀⠀⠀</a:t>
            </a:r>
            <a:br/>
            <a:r>
              <a:t>⠀⠀⠀⠀⠀⠀⠀⠀⠀⠀⠀⣿⣿⣿⣿⣿⣿⣿⣿⣿⣿⣿⣿⣿⣿⣿⣿⣿⣿⣷⡕⢕⢕⢕⢕⣱⣾⣿⣿⣿⣿⣿⣿⣿⣿⣿⣷⡕⢕⢕⢕⢕⢕⢕⢕⢕⢕⢕⢸⣿⣿⣿⣿⣿⣿⣿⣿⣿⣿⠀⠀⠀⠀⠀⠀⠀⠀⠀⠀⠀⠀</a:t>
            </a:r>
            <a:br/>
            <a:r>
              <a:t>⠀⠀⠀⠀⠀⠀⠀⠀⠀⠀⠀⣿⣿⣿⣿⣿⣿⣿⣿⣿⣿⣿⣿⣿⣿⣿⣿⣿⣿⣿⣿⣾⣿⣿⣿⣯⢿⣿⣿⣿⣿⣿⣿⣿⣿⣿⣿⣿⡇⢕⢕⢕⢕⢕⢕⢕⢕⢕⣵⣿⣿⣿⣿⣿⣿⣿⣿⣿⣿⠀⠀⠀⠀⠀⠀⠀⠀⠀⠀⠀⠀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⠀⠀⠀⠀⠀⠀⠀⠀⠀⠀⠀⣿⣿⣿⣿⣿⣿⣿⣿⣿⣿⣿⣿⣿⣿⣿⣿⣿⣿⣿⣿⣿⣿⣿⣿⣿⣿⣿⣿⣿⣿⣿⣿⣿⣿⣿⣿⣿⣧⣕⢕⣕⡕⢕⢕⢕⢕⢱⣽⣿⣿⣿⣿⣿⣿⣿⣿⣿⣿⠀⠀⠀⠀⠀⠀⠀⠀⠀⠀⠀⠀</a:t>
            </a:r>
            <a:br/>
            <a:r>
              <a:t>⠀⠀⠀⠀⠀⠀⠀⠀⠀⠀⠀⣿⣿⣿⣿⣿⣿⣿⣿⣿⣿⣿⣿⣿⣿⣿⣿⣿⣿⣿⣿⣿⡇⢹⡽⢿⢟⢿⢟⢟⢟⢻⣿⣿⣿⣿⣿⣿⣿⣿⣷⡝⢕⢕⢕⢕⢕⣕⡟⣿⣿⣿⣿⣿⣿⣿⣿⣿⣿⠀⠀⠀⠀⠀⠀⠀⠀⠀⠀⠀⠀</a:t>
            </a:r>
            <a:br/>
            <a:r>
              <a:t>⠀⠀⠀⠀⠀⠀⠀⠀⠀⠀⠀⣿⣿⣿⣿⣿⣿⣿⣿⣿⣿⣿⣿⣿⣿⣿⣿⣿⣿⣿⣿⣿⢇⢕⢕⣕⣱⡕⢕⢕⢕⢝⢟⣿⣿⣿⣿⣿⣿⣿⣿⣿⣷⣷⣿⣿⣿⣿⣿⣿⣿⣿⣿⣿⣿⣿⣿⣿⣿⠀⠀⠀⠀⠀⠀⠀⠀⠀⠀⠀⠀</a:t>
            </a:r>
            <a:br/>
            <a:r>
              <a:t>⠀⠀⠀⠀⠀⠀⠀⠀⠀⠀⠀⣿⣿⣿⣿⣿⣿⣿⣿⣿⣿⣿⣿⣿⣿⣿⣿⣿⣿⣿⣿⣧⢇⢕⢕⣹⣿⣿⣇⢕⢕⢺⣿⣿⣿⣿⣿⣿⣿⣿⣿⣿⣿⣿⣿⣿⣿⣿⣿⣿⣿⣿⣿⣿⣿⣿⣿⣿⣿⠀⠀⠀⠀⠀⠀⠀⠀⠀⠀⠀⠀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⠀⠀⠀⠀⠀⠀⠀⠀⠀⠀⠀⣿⣿⣿⣿⣿⣿⣿⣿⣿⣿⣿⣿⣿⣿⣿⣿⣿⣿⣿⣿⣿⣧⡇⣱⣿⣿⣿⣿⣿⣷⣵⣿⣿⣿⣿⣿⣿⣿⣿⣿⣿⣿⣿⣿⣿⣷⣿⣿⣿⣿⣿⣿⣿⣿⣿⣿⣿⣿⠀⠀⠀⠀⠀⠀⠀⠀⠀⠀⠀⠀</a:t>
            </a:r>
            <a:br/>
            <a:r>
              <a:t>⠀⠀⠀⠀⠀⠀⠀⠀⠀⠀⠀⣿⣿⣿⣿⣿⣿⣿⣿⣿⣿⣿⣿⣿⣿⣿⣿⣿⣿⣿⣿⣿⣿⣿⣿⣿⣿⣿⣿⡝⢿⣿⣿⣿⣿⣿⣿⣿⣿⣿⣿⣿⣿⣿⣿⣿⣿⣿⣯⣿⣿⣿⣿⣿⣿⣿⣿⣿⣿⠀⠀⠀⠀⠀⠀⠀⠀⠀⠀⠀⠀</a:t>
            </a:r>
            <a:br/>
            <a:r>
              <a:t>⠀⠀⠀⠀⠀⠀⠀⠀⠀⠀⠀⣿⣿⣿⣿⣿⣿⣿⣿⣿⣿⣿⣿⣿⣿⣿⣿⣿⣿⣿⣿⣿⣿⡿⢿⣿⣽⣽⣿⣵⡜⢻⣿⣿⣿⣿⣿⣿⣿⣿⣿⣿⣿⣿⣿⣿⣿⣿⣿⣿⣿⣿⣿⣿⣿⣿⣿⣿⣿⠀⠀⠀⠀⠀⠀⠀⠀⠀⠀⠀⠀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⠀⠀⠀⠀⠀⠀⠀⠀⠀⠀⠀⣿⣿⣿⣿⣿⣿⣿⣿⣿⣿⣿⣿⣿⣿⣿⣿⣿⣿⣿⣿⣿⣿⣇⢕⣵⣼⣿⣿⣿⣿⣮⣿⣿⣿⣿⣿⣿⣿⣿⣿⣿⣿⣿⣿⣿⣿⣿⣿⣿⣿⣿⣿⣿⣿⣿⣿⣿⣿⠀⠀⠀⠀⠀⠀⠀⠀⠀⠀⠀⠀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⠀⠀⠀⠀⠀⠀⠀⠀⠀⠀⠀⣿⣿⣿⣿⣿⣿⣿⣿⣿⣿⣿⣿⣿⣿⣿⣿⣿⣿⣿⣿⣿⣿⣿⣜⢏⢝⢝⢝⢟⢟⢟⢟⢿⣿⣿⣿⣿⣿⣿⣿⣿⣿⣿⣿⣿⣿⣿⣿⣿⣿⣿⣿⣿⣿⣿⣿⣿⣿⠀⠀⠀⠀⠀⠀⠀⠀⠀⠀⠀⠀</a:t>
            </a:r>
            <a:br/>
            <a:r>
              <a:t>⠀⠀⠀⠀⠀⠀⠀⠀⠀⠀⠀⣿⣿⣿⡏⢹⣿⣾⣜⣿⣿⢻⢿⣿⣿⣿⣿⣿⣿⣿⣿⣿⣿⣿⣿⣕⢕⢕⢕⣕⢕⣱⣿⣿⣿⣿⣿⣿⣿⣿⣿⣿⣿⣿⣿⣿⣿⣿⣿⣿⣿⣿⣿⣿⣿⣿⣿⣿⣿⠀⠀⠀⠀⠀⠀⠀⠀⠀⠀⠀⠀</a:t>
            </a:r>
            <a:br/>
            <a:r>
              <a:t>⠀⠀⠀⠀⠀⠀⠀⠀⠀⠀⠀⣿⣿⣿⣇⢣⣿⣿⣗⣿⣿⡽⢽⣿⣿⣿⣿⣿⣿⣿⣿⣿⣿⣿⣿⣿⣧⡕⢝⢱⣾⣿⣿⣿⣿⣿⣿⣿⣿⣿⣿⣿⣿⣿⣿⣿⣿⣿⣿⣿⣿⣿⣿⡟⢝⢿⣿⣿⣿⠀⠀⠀⠀⠀⠀⠀⠀⠀⠀⠀⠀</a:t>
            </a:r>
            <a:br/>
            <a:r>
              <a:t>⠀⠀⠀⠀⠀⠀⠀⠀⠀⠀⠀⣿⣿⡯⡣⢪⣿⣿⣿⣿⣿⢗⣿⣿⣿⣿⣿⣿⣿⣿⣿⣿⣿⣿⣿⣿⣿⣿⣧⣜⣿⣿⣿⣿⣿⣿⣿⣿⣿⣿⣿⣿⣿⣿⣿⣿⣿⣿⣿⣿⣿⣿⣿⢕⢕⢕⢜⢝⢿⠀⠀⠀⠀⠀⠀⠀⠀⠀⠀⠀⠀</a:t>
            </a:r>
            <a:br/>
            <a:r>
              <a:t>⠀⠀⠀⠀⠀⠀⠀⠀⠀⠀⠀⠛⠛⠋⠑⠘⠛⠛⠛⠛⠃⠑⠛⠛⠛⠛⠛⠛⠛⠛⠛⠛⠛⠛⠛⠛⠛⠛⠛⠛⠛⠛⠛⠛⠛⠛⠛⠛⠛⠛⠛⠛⠛⠛⠛⠛⠛⠛⠛⠛⠛⠛⠃⠑⠑⠑⠑⠑⠑⠀⠀⠀⠀⠀⠀⠀⠀⠀⠀⠀⠀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⠀⠀⠀⠀⠀⠀⠀⠀⠀⠀⠀⣿⣿⣿⣿⣿⣿⣿⣿⣿⣿⣿⣿⣿⣿⣿⣿⣿⣿⣿⣿⣿⣿⣿⣿⣿⣿⣿⢟⢟⢏⢕⢟⢟⢏⢹⢏⢕⢕⢕⢕⢝⢟⢿⣿⣿⣿⣿⣿⣿⣿⣿⣿⣿⣿⣿⣿⣿⣿⠀⠀⠀⠀⠀⠀⠀⠀⠀⠀⠀⠀</a:t>
            </a:r>
            <a:br/>
            <a:r>
              <a:t>⠀⠀⠀⠀⠀⠀⠀⠀⠀⠀⠀⣿⣿⣿⣿⣿⣿⣿⣿⣿⣿⣿⣿⣿⣿⣿⣿⣿⣿⣿⣿⣿⡿⢟⢏⢝⢕⢕⢕⢕⢕⢕⢕⢕⢕⢕⢕⢕⢕⢕⢕⢕⢕⢕⢜⢻⣿⢿⣿⣿⣿⣿⣿⣿⣿⣿⣿⣿⣿⠀⠀⠀⠀⠀⠀⠀⠀⠀⠀⠀⠀</a:t>
            </a:r>
            <a:br/>
            <a:r>
              <a:t>⠀⠀⠀⠀⠀⠀⠀⠀⠀⠀⠀⣿⣿⣿⣿⣿⣿⣿⣿⣿⣿⣿⣿⣿⣿⣿⣿⣿⣿⣿⣿⣟⡕⢕⢕⢕⢕⢕⢕⢕⢕⢕⢕⢕⢕⢕⢕⢕⢕⢕⢕⢕⢕⢕⢕⢕⢜⢻⣿⣿⣿⣿⣿⣿⣿⣿⣿⣿⣿⠀⠀⠀⠀⠀⠀⠀⠀⠀⠀⠀⠀</a:t>
            </a:r>
            <a:br/>
            <a:r>
              <a:t>⠀⠀⠀⠀⠀⠀⠀⠀⠀⠀⠀⣿⣿⣿⣿⣿⣿⣿⣿⣿⣿⣿⣿⣿⣿⣿⣿⣿⣿⣿⣿⢏⢕⢕⢕⢕⢕⢕⢕⢕⢕⢕⢕⢕⢕⢕⢕⢕⢕⢕⢕⢕⢕⢕⢕⢕⢕⢕⢕⢝⢻⣿⣿⣿⣿⣿⣿⣿⣿⠀⠀⠀⠀⠀⠀⠀⠀⠀⠀⠀⠀</a:t>
            </a:r>
            <a:br/>
            <a:r>
              <a:t>⠀⠀⠀⠀⠀⠀⠀⠀⠀⠀⠀⣿⣿⣿⣿⣿⣿⣿⣿⣿⣿⣿⣿⣿⣿⣿⣿⣿⣿⣟⡕⢕⢕⢕⢕⢕⢕⢕⢕⢕⢕⢕⣱⣵⣵⣷⣧⣕⡕⢕⢕⢕⢕⢕⢕⢕⢕⢕⢕⢕⢜⣿⣿⣿⣿⣿⣿⣿⣿⠀⠀⠀⠀⠀⠀⠀⠀⠀⠀⠀⠀</a:t>
            </a:r>
            <a:br/>
            <a:r>
              <a:t>⠀⠀⠀⠀⠀⠀⠀⠀⠀⠀⠀⣿⣿⣿⣿⣿⣿⣿⣿⣿⣿⣿⣿⣿⣿⣿⣿⣿⣿⣿⣷⣕⢕⢕⢕⢕⢕⢕⢕⣵⣾⣿⣿⣿⣿⣿⣿⣿⣧⢕⢕⢕⢕⢕⢕⢕⢕⢕⢕⢕⢕⢿⣿⣿⣿⣿⣿⣿⣿⠀⠀⠀⠀⠀⠀⠀⠀⠀⠀⠀⠀</a:t>
            </a:r>
            <a:br/>
            <a:r>
              <a:t>⠀⠀⠀⠀⠀⠀⠀⠀⠀⠀⠀⣿⣿⣿⣿⣿⣿⣿⣿⣿⣿⣿⣿⣿⣿⣿⣿⣿⣿⣿⣿⣿⣧⣕⣵⣕⣱⣷⣿⣿⣿⣿⣿⣿⣿⣿⣿⣿⣿⣷⡕⢕⢕⢕⢕⢕⢕⢕⢕⢕⢕⣾⣿⣿⣿⣿⣿⣿⣿⠀⠀⠀⠀⠀⠀⠀⠀⠀⠀⠀⠀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⠀⠀⠀⠀⠀⠀⠀⠀⠀⠀⠀⣿⣿⣿⣿⣿⣿⣿⣿⣿⣿⣿⣿⣿⣿⣿⣿⣿⣿⣿⣿⣿⣿⣿⣿⣿⣿⣿⣿⣿⣿⣿⣿⣿⣿⣿⣿⣿⣿⣿⣇⢕⢕⡕⢕⢕⢕⢕⢕⢕⣱⣿⣿⣿⣿⣿⣿⣿⣿⠀⠀⠀⠀⠀⠀⠀⠀⠀⠀⠀⠀</a:t>
            </a:r>
            <a:br/>
            <a:r>
              <a:t>⠀⠀⠀⠀⠀⠀⠀⠀⠀⠀⠀⣿⣿⣿⣿⣿⣿⣿⣿⣿⣿⣿⣿⣿⣿⣿⣿⣿⣿⣿⣿⣿⣿⣿⣿⢷⣿⣿⣿⣿⣿⣿⣿⣿⣿⣿⣿⣿⣿⣿⣿⣿⣷⣼⢇⡕⢕⢕⢕⢕⡽⣿⣿⣿⣿⣿⣿⣿⣿⠀⠀⠀⠀⠀⠀⠀⠀⠀⠀⠀⠀</a:t>
            </a:r>
            <a:br/>
            <a:r>
              <a:t>⠀⠀⠀⠀⠀⠀⠀⠀⠀⠀⠀⣿⣿⣿⣿⣿⣿⣿⣿⣿⣿⣿⣿⣿⣿⣿⣿⣿⣿⣿⣿⣿⣿⣿⡿⢟⢟⢏⢝⢝⢝⢕⢕⢵⣿⣿⣿⣿⣿⣿⣿⣿⣿⣿⣷⣵⣷⣷⣿⣿⣿⣿⡿⣿⣿⣿⣿⣿⣿⠀⠀⠀⠀⠀⠀⠀⠀⠀⠀⠀⠀</a:t>
            </a:r>
            <a:br/>
            <a:r>
              <a:t>⠀⠀⠀⠀⠀⠀⠀⠀⠀⠀⠀⣿⣿⣿⣿⣿⣿⣿⣿⣿⣿⣿⣿⣿⣿⣿⣿⣿⣿⣿⣿⣿⣿⣿⢕⢕⢕⢱⣷⣧⡕⢕⢕⢕⣷⣾⣿⣿⣿⣿⣿⣿⣿⣿⣿⣿⣿⣿⣿⣿⣿⣿⣿⣿⣿⣿⣿⣿⣿⠀⠀⠀⠀⠀⠀⠀⠀⠀⠀⠀⠀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⠀⠀⠀⠀⠀⠀⠀⠀⠀⠀⠀⣿⣿⣿⣿⣿⣿⣿⣿⣿⣿⣿⣿⣿⣿⣿⣿⣿⣿⣿⣿⣿⣿⣿⡏⢕⢕⢸⣿⣿⣿⣧⣕⢕⣿⣿⣿⣿⣿⣿⣿⣿⣿⣿⣿⣿⣿⣿⣿⣿⣿⣿⣿⣿⣿⣿⣿⣿⣿⠀⠀⠀⠀⠀⠀⠀⠀⠀⠀⠀⠀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⠀⠀⠀⠀⠀⠀⠀⠀⠀⠀⠀⣿⣿⣿⣿⣿⣿⣿⣿⣿⣿⣿⣿⣿⣿⣿⣿⣿⣿⣿⣿⣿⣿⣿⣿⣿⣵⣿⣿⣿⣿⡿⢿⣾⣿⣿⣿⣿⣿⣿⣿⣿⣿⣿⣿⣿⣿⣿⣿⣿⣿⣿⣿⣿⣿⣿⣿⣿⣿⠀⠀⠀⠀⠀⠀⠀⠀⠀⠀⠀⠀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⠀⠀⠀⠀⠀⠀⠀⠀⠀⠀⠀⣿⣿⣿⣿⣿⣿⣿⣿⣿⣿⣿⣿⣿⣿⣿⣿⣿⣿⣿⣿⣿⣿⣿⣿⣿⣿⣿⣿⢿⣿⡇⢕⢻⣿⣿⣿⣿⣿⣿⣿⣿⣿⣿⣿⣿⣿⣿⣿⣿⣿⣿⣿⣿⣿⣿⣿⣿⣿⠀⠀⠀⠀⠀⠀⠀⠀⠀⠀⠀⠀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⠀⠀⠀⠀⠀⠀⠀⠀⠀⠀⠀⣿⣿⣿⣿⣿⣿⣿⣿⣿⣿⣿⣿⣿⣿⣿⣿⣿⣿⣿⣿⣿⣿⣿⣿⣿⢏⢻⢿⣿⣿⣿⣷⣼⣿⣿⣿⣿⣿⣿⣿⣿⣿⣿⣿⣿⣿⣿⣿⣿⣿⣿⣿⣿⣿⣿⣿⣿⣿⠀⠀⠀⠀⠀⠀⠀⠀⠀⠀⠀⠀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⠀⠀⠀⠀⠀⠀⠀⠀⠀⠀⠀⣿⣿⣿⣿⣿⣿⣿⣿⣿⣿⣿⣿⣿⣿⣿⣿⣿⣿⣿⣿⣿⣿⣿⣿⣿⣧⣾⣿⢿⣿⣿⣿⣿⣿⣿⣿⣿⣿⣿⣿⣿⣿⣿⣿⣿⣿⣿⣿⣿⣿⣿⣿⣿⣿⣿⣿⣿⣿⠀⠀⠀⠀⠀⠀⠀⠀⠀⠀⠀⠀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⠀⠀⠀⠀⠀⠀⠀⠀⠀⠀⠀⣿⣿⣿⣿⣿⣿⣿⣿⣿⣿⣿⣿⣿⣿⣿⣿⣿⣿⣿⣿⣿⣿⣿⣿⣿⣿⣎⢕⢕⢕⢕⣵⣷⣷⣿⣿⣿⣿⣿⣿⣿⣿⣿⣿⣿⣿⣿⣿⣿⣿⣿⣿⣿⣿⣿⣿⢟⢻⠀⠀⠀⠀⠀⠀⠀⠀⠀⠀⠀⠀</a:t>
            </a:r>
            <a:br/>
            <a:r>
              <a:t>⠀⠀⠀⠀⠀⠀⠀⠀⠀⠀⠀⣿⣿⣿⣿⣿⣿⢿⣿⣿⣿⣿⣿⣿⣿⣿⣿⣿⣿⣿⣿⣿⣿⣿⣿⣿⣿⣿⣧⣾⡕⢸⣿⣿⣿⣿⣿⣿⣿⣿⣿⣿⣿⣿⣿⣿⣿⣿⣿⣿⣿⣿⣿⣿⣾⣿⢏⢕⢕⠀⠀⠀⠀⠀⠀⠀⠀⠀⠀⠀⠀</a:t>
            </a:r>
            <a:br/>
            <a:r>
              <a:t>⠀⠀⠀⠀⠀⠀⠀⠀⠀⠀⠀⣿⣿⣿⣿⢕⣻⣿⣧⢻⣿⡟⢻⣿⣿⣿⣿⣿⣿⣿⣿⣿⣿⣿⣿⣿⣿⣿⣿⣿⣿⣷⢹⣿⣿⣿⣿⣿⣿⣿⣿⣿⣿⣿⣿⣿⣿⣿⣿⣿⣿⣿⣿⣿⣿⢏⢕⢕⢕⠀⠀⠀⠀⠀⠀⠀⠀⠀⠀⠀⠀</a:t>
            </a:r>
            <a:br/>
            <a:r>
              <a:t>⠀⠀⠀⠀⠀⠀⠀⠀⠀⠀⠀⣿⣿⣿⣟⢕⢼⣿⣿⣹⣿⡯⢹⣿⣿⣿⣿⣿⣿⣿⣿⣿⣿⣿⣿⣿⣿⣿⣿⣿⣿⣿⣿⣿⣿⣿⣿⣿⣿⣿⣿⣿⣿⣿⣿⣿⣿⣿⣿⣿⣿⣿⣿⣿⡏⢕⢕⢕⢕⠀⠀⠀⠀⠀⠀⠀⠀⠀⠀⠀⠀</a:t>
            </a:r>
            <a:br/>
            <a:r>
              <a:t>⠀⠀⠀⠀⠀⠀⠀⠀⠀⠀⠀⣿⣿⣿⢕⢕⢕⣿⣿⣿⣿⣗⢺⣿⣿⣿⣿⣿⣿⣿⣿⣿⣿⣿⣿⣿⣿⣿⣿⣿⣿⣿⣿⣿⣿⣿⣿⣿⣿⣧⣕⣺⣿⣿⣿⣿⣿⣿⣿⣿⣿⣿⣿⡟⢕⢕⢕⢕⢕⠀⠀⠀⠀⠀⠀⠀⠀⠀⠀⠀⠀</a:t>
            </a:r>
            <a:br/>
            <a:r>
              <a:t>⠀⠀⠀⠀⠀⠀⠀⠀⠀⠀⠀⠛⠛⠛⠃⠑⠓⠛⠛⠛⠛⠑⠘⠛⠛⠛⠛⠛⠛⠛⠛⠛⠛⠛⠛⠛⠛⠛⠛⠛⠛⠛⠛⠛⠛⠛⠛⠛⠛⠛⠛⠛⠛⠛⠛⠛⠛⠛⠛⠚⠛⠛⠛⠑⠑⠑⠑⠑⠑⠀⠀⠀⠀⠀⠀⠀⠀⠀⠀⠀⠀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⠀⠀⠀⠀⠀⠀⠀⠀⠀⠀⠀⣿⣿⣿⣿⣿⣿⣿⣿⣿⣿⣿⣿⣿⣿⣿⣿⣿⣿⣿⣿⣿⣿⣿⣿⣿⣿⣿⣿⡿⢿⢏⢹⢟⢿⢟⡿⢟⢝⢝⢝⢝⢟⢿⢿⡿⣿⣿⣿⣿⣿⣿⣿⣿⣿⣿⣿⣿⣿⠀⠀⠀⠀⠀⠀⠀⠀⠀⠀⠀⠀</a:t>
            </a:r>
            <a:br/>
            <a:r>
              <a:t>⠀⠀⠀⠀⠀⠀⠀⠀⠀⠀⠀⣿⣿⣿⣿⣿⣿⣿⣿⣿⣿⣿⣿⣿⣿⣿⣿⣿⣿⣿⣿⣿⣿⣿⢿⢟⢟⢝⢕⢕⢕⢕⢕⢕⢕⢕⢕⢕⢕⢕⢕⢕⢕⢕⢜⢝⢷⡟⢟⣿⣿⣿⣿⣿⣿⣿⣿⣿⣿⠀⠀⠀⠀⠀⠀⠀⠀⠀⠀⠀⠀</a:t>
            </a:r>
            <a:br/>
            <a:r>
              <a:t>⠀⠀⠀⠀⠀⠀⠀⠀⠀⠀⠀⣿⣿⣿⣿⣿⣿⣿⣿⣿⣿⣿⣿⣿⣿⣿⣿⣿⣿⣿⣿⣿⢟⢕⢕⢕⢕⢕⢕⢕⢕⢕⢕⢕⢕⢕⢕⢕⢕⢕⢕⢕⢕⢕⢕⢕⢜⢟⢷⣿⣿⣿⣿⣿⣿⣿⣿⣿⣿⠀⠀⠀⠀⠀⠀⠀⠀⠀⠀⠀⠀</a:t>
            </a:r>
            <a:br/>
            <a:r>
              <a:t>⠀⠀⠀⠀⠀⠀⠀⠀⠀⠀⠀⣿⣿⣿⣿⣿⣿⣿⣿⣿⣿⣿⣿⣿⣿⣿⣿⣿⣿⣿⣿⣿⢗⢕⢕⢕⢕⢕⢕⢕⢕⢕⢕⢕⢕⢕⢕⢕⢕⢕⢕⢕⢕⢕⢕⢕⢕⢕⢕⢜⢟⢿⣿⣿⣿⣿⣿⣿⣿⠀⠀⠀⠀⠀⠀⠀⠀⠀⠀⠀⠀</a:t>
            </a:r>
            <a:br/>
            <a:r>
              <a:t>⠀⠀⠀⠀⠀⠀⠀⠀⠀⠀⠀⣿⣿⣿⣿⣿⣿⣿⣿⣿⣿⣿⣿⣿⣿⣿⣿⣿⣿⣿⡟⢏⢕⢕⢕⢕⢕⢕⢕⢕⢕⢕⢕⢕⣱⣵⣵⣕⢕⢕⢕⢕⢕⢕⢕⢕⢕⢕⢕⢕⢕⢹⣿⣿⣿⣿⣿⣿⣿⠀⠀⠀⠀⠀⠀⠀⠀⠀⠀⠀⠀</a:t>
            </a:r>
            <a:br/>
            <a:r>
              <a:t>⠀⠀⠀⠀⠀⠀⠀⠀⠀⠀⠀⣿⣿⣿⣿⣿⣿⣿⣿⣿⣿⣿⣿⣿⣿⣿⣿⣿⣿⣿⣿⣇⢕⢕⢕⢕⢕⢕⢕⢕⣱⣵⣾⣿⣿⣿⣿⣿⣿⡕⢕⢕⢕⢕⢕⢕⢕⢕⢕⢕⢕⢕⢿⣿⣿⣿⣿⣿⣿⠀⠀⠀⠀⠀⠀⠀⠀⠀⠀⠀⠀</a:t>
            </a:r>
            <a:br/>
            <a:r>
              <a:t>⠀⠀⠀⠀⠀⠀⠀⠀⠀⠀⠀⣿⣿⣿⣿⣿⣿⣿⣿⣿⣿⣿⣿⣿⣿⣿⣿⣿⣿⣿⣿⣿⣷⡕⢕⢕⢕⢕⣵⣷⣿⣿⣿⣿⣿⣿⣿⣿⣿⣷⣕⢕⢕⢕⢕⢕⢕⢕⢕⢕⢕⢕⣿⣿⣿⣿⣿⣿⣿⠀⠀⠀⠀⠀⠀⠀⠀⠀⠀⠀⠀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⠀⠀⠀⠀⠀⠀⠀⠀⠀⠀⠀⣿⣿⣿⣿⣿⣿⣿⣿⣿⣿⣿⣿⣿⣿⣿⣿⣿⣿⣿⣿⣿⣿⣿⣿⣿⣿⣿⣿⣿⣿⣿⣿⣿⣿⣿⣿⣿⣿⣿⣿⡇⢕⢕⢕⢕⢕⢕⢕⢕⢕⣕⣿⣿⣿⣿⣿⣿⣿⠀⠀⠀⠀⠀⠀⠀⠀⠀⠀⠀⠀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⠀⠀⠀⠀⠀⠀⠀⠀⠀⠀⠀⣿⣿⣿⣿⣿⣿⣿⣿⣿⣿⣿⣿⣿⣿⣿⣿⣿⣿⣿⣿⣿⣿⣿⣿⣿⣿⣿⣿⣿⣿⣿⣿⣿⣿⣿⣿⣿⣿⣿⣿⣿⣷⣵⡾⢇⡕⢕⢕⢕⢕⡏⣿⣿⣿⣿⣿⣿⣿⠀⠀⠀⠀⠀⠀⠀⠀⠀⠀⠀⠀</a:t>
            </a:r>
            <a:br/>
            <a:r>
              <a:t>⠀⠀⠀⠀⠀⠀⠀⠀⠀⠀⠀⣿⣿⣿⣿⣿⣿⣿⣿⣿⣿⣿⣿⣿⣿⣿⣿⣿⣿⣿⣿⣿⣿⣿⣿⣿⣿⣿⢿⢟⢟⢟⢏⢝⢝⣻⣿⣿⣿⣿⣿⣿⣿⣿⣿⣷⣷⣾⣿⣾⣿⣿⣷⡿⣿⣿⣿⣿⣿⠀⠀⠀⠀⠀⠀⠀⠀⠀⠀⠀⠀</a:t>
            </a:r>
            <a:br/>
            <a:r>
              <a:t>⠀⠀⠀⠀⠀⠀⠀⠀⠀⠀⠀⣿⣿⣿⣿⣿⣿⣿⣿⣿⣿⣿⣿⣿⣿⣿⣿⣿⣿⣿⣿⣿⣿⣿⣿⢇⢕⢝⣕⣵⣕⢕⢕⢕⢜⣝⣿⣿⣿⣿⣿⣿⣿⣿⣿⣿⣿⣿⣿⣿⣿⣿⣿⣿⣿⣿⣿⣿⣿⠀⠀⠀⠀⠀⠀⠀⠀⠀⠀⠀⠀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⠀⠀⠀⠀⠀⠀⠀⠀⠀⠀⠀⣿⣿⣿⣿⣿⣿⣿⣿⣿⣿⣿⣿⣿⣿⣿⣿⣿⣿⣿⣿⣿⣿⣿⣷⡕⢕⢕⢸⣿⣿⣷⣕⢕⢜⣻⣿⣿⣿⣿⣿⣿⣿⣿⣿⣿⣿⣿⣿⣿⣿⣿⣿⣿⣿⣿⣿⣿⣿⠀⠀⠀⠀⠀⠀⠀⠀⠀⠀⠀⠀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⠀⠀⠀⠀⠀⠀⠀⠀⠀⠀⠀⣿⣿⣿⣿⣿⣿⣿⣿⣿⣿⣿⣿⣿⣿⣿⣿⣿⣿⣿⣿⣿⣿⣿⣿⣷⣵⢕⣿⣿⣿⣿⣿⣿⣵⣿⣿⣿⣿⣿⣿⣿⣿⣿⣿⣿⣿⣿⣿⣿⣿⣿⣿⣿⣿⣿⣿⣿⣿⠀⠀⠀⠀⠀⠀⠀⠀⠀⠀⠀⠀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⠀⠀⠀⠀⠀⠀⠀⠀⠀⠀⠀⣿⣿⣿⣿⣿⣿⣿⣿⣿⣿⣿⣿⣿⣿⣿⣿⣿⣿⣿⣿⣿⣿⣿⣿⣿⣿⣿⣿⣿⣿⣿⣇⢜⢿⣿⣿⣿⣿⣿⣿⣿⣿⣿⣿⣿⣿⣿⣿⣿⣿⣿⣿⣿⣿⣿⣿⣿⣿⠀⠀⠀⠀⠀⠀⠀⠀⠀⠀⠀⠀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⠀⠀⠀⠀⠀⠀⠀⠀⠀⠀⠀⣿⣿⣿⣿⣿⣿⣿⣿⣿⣿⣿⣿⣿⣿⣿⣿⣿⣿⣿⣿⣿⣿⣿⣿⣿⣿⢿⢿⣯⣽⣽⣯⣵⣜⣿⣿⣿⣿⣿⣿⣿⣿⣿⣿⣿⣿⣿⣿⣿⣿⣿⣿⣿⣿⣿⣿⣿⣿⠀⠀⠀⠀⠀⠀⠀⠀⠀⠀⠀⠀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⠀⠀⠀⠀⠀⠀⠀⠀⠀⠀⠀⣿⣿⣿⣿⣿⣿⣿⣿⣿⣿⣿⣿⣿⣿⣿⣿⣿⣿⣿⣿⣿⣿⣿⣿⣿⣿⡇⣵⣷⣷⣿⣿⣿⣿⣿⣿⣿⣿⣿⣿⣿⣿⣿⣿⣿⣿⣿⣿⣿⣿⣿⣿⣿⣿⣿⣿⣿⣿⠀⠀⠀⠀⠀⠀⠀⠀⠀⠀⠀⠀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⠀⠀⠀⠀⠀⠀⠀⠀⠀⠀⠀⣿⣿⣿⣿⣿⣿⣿⣿⣿⣿⣿⣿⣿⣿⣿⣿⣿⣿⣿⣿⣿⣿⣿⣿⣿⣿⣿⣿⢏⢝⢝⢝⣟⣿⣽⣿⣿⣿⣿⣿⣿⣿⣿⣿⣿⣿⣿⣿⣿⣿⣿⣿⣿⣿⢿⣿⡿⢏⠀⠀⠀⠀⠀⠀⠀⠀⠀⠀⠀⠀</a:t>
            </a:r>
            <a:br/>
            <a:r>
              <a:t>⠀⠀⠀⠀⠀⠀⠀⠀⠀⠀⠀⣿⣿⣿⣿⣿⣿⣿⣿⣿⣿⣿⣿⣿⣿⣿⣿⣿⣿⣿⣿⣿⣿⣿⣿⣿⣿⣿⣿⣧⣷⡕⢜⢿⣿⣿⣿⣿⣿⣿⣿⣿⣿⣿⣿⣿⣿⣿⣿⣿⣿⣿⣿⣿⣿⣿⡿⢕⢕⠀⠀⠀⠀⠀⠀⠀⠀⠀⠀⠀⠀</a:t>
            </a:r>
            <a:br/>
            <a:r>
              <a:t>⠀⠀⠀⠀⠀⠀⠀⠀⠀⠀⠀⣿⣿⣿⣿⣿⣿⡯⣿⣿⣿⣿⣿⣿⣿⣿⣿⣿⣿⣿⣿⣿⣿⣿⣿⣿⣿⣿⣿⣿⣿⣿⣷⡝⣿⣿⣿⣿⣿⣿⣿⣿⣿⣿⣿⣿⣿⣿⣿⣿⣿⣿⣿⣿⣿⡿⢕⢕⢕⠀⠀⠀⠀⠀⠀⠀⠀⠀⠀⠀⠀</a:t>
            </a:r>
            <a:br/>
            <a:r>
              <a:t>⠀⠀⠀⠀⠀⠀⠀⠀⠀⠀⠀⣿⣿⣿⡿⡯⢺⣿⣯⢸⣿⣟⢻⣿⣿⣿⣿⣿⣿⣿⣿⣿⣿⣿⣿⣿⣿⣿⣿⣿⣿⣿⣿⣳⢼⣿⣿⣿⣿⣿⣿⣿⢿⣿⣿⣿⣿⣿⣿⣿⣿⣿⣿⣿⣿⢇⢕⢕⢕⠀⠀⠀⠀⠀⠀⠀⠀⠀⠀⠀⠀</a:t>
            </a:r>
            <a:br/>
            <a:r>
              <a:t>⠀⠀⠀⠀⠀⠀⠀⠀⠀⠀⠀⣿⣿⣿⡯⡗⢼⣿⣿⣾⣿⣿⢽⣿⣿⣿⣿⣿⣿⣿⣿⣿⣿⣿⣿⣿⣿⣿⣿⣿⣿⣿⣿⣿⣿⣿⣿⣿⣿⣿⣯⣧⣼⣿⣿⣿⣿⣿⣿⣿⣿⣿⣿⣿⢇⢕⢕⢕⢕⠀⠀⠀⠀⠀⠀⠀⠀⠀⠀⠀⠀</a:t>
            </a:r>
            <a:br/>
            <a:r>
              <a:t>⠀⠀⠀⠀⠀⠀⠀⠀⠀⠀⠀⣿⣿⣿⣯⢕⢕⣿⣿⣿⣿⣟⣇⣿⣿⣿⣿⣿⣿⣿⣿⣿⣿⣿⣿⣿⣿⣿⣿⣿⣿⣿⣿⣿⣿⣿⣿⣿⣿⣿⣿⣟⣿⣿⣿⡿⢿⢿⢟⣷⣿⣿⣿⡇⢕⢕⢕⢕⢕⠀⠀⠀⠀⠀⠀⠀⠀⠀⠀⠀⠀</a:t>
            </a:r>
            <a:br/>
            <a:r>
              <a:t>⠀⠀⠀⠀⠀⠀⠀⠀⠀⠀⠀⠛⠛⠛⠃⠑⠑⠛⠛⠛⠛⠃⠑⠛⠛⠛⠛⠛⠛⠛⠛⠛⠛⠛⠛⠛⠛⠛⠛⠛⠛⠛⠛⠛⠛⠛⠛⠛⠛⠛⠛⠛⠘⠙⠋⠑⠑⠑⠑⠛⠛⠛⠛⠃⠑⠑⠑⠐⠑⠀⠀⠀⠀⠀⠀⠀⠀⠀⠀⠀⠀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⠀⠀⠀⠀⠀⠀⠀⠀⠀⠀⠀⣿⣿⣿⣿⣿⣿⣿⣿⣿⣿⣿⣿⣿⣿⣿⣿⣿⣿⣿⣿⣿⣿⣿⣿⣿⣿⣇⢔⢄⢄⢄⢄⢄⢔⢕⣕⣱⣕⡕⢕⢕⢔⢄⢀⢀⠀⠀⠀⠀⠀⠀⠀⠁⠕⢟⣿⣿⣿⠀⠀⠀⠀⠀⠀⠀⠀⠀⠀⠀⠀</a:t>
            </a:r>
            <a:br/>
            <a:r>
              <a:t>⠀⠀⠀⠀⠀⠀⠀⠀⠀⠀⠀⣿⣿⣿⣿⣿⣿⣿⣿⣿⣿⣿⣿⣿⣿⣿⣿⣿⣿⣿⣿⣿⣿⣿⣿⣿⣿⣿⣧⡕⢕⢕⢕⢕⢻⣿⣿⣿⣿⣿⣕⢕⢕⢕⢕⠕⠀⠀⠀⠀⠀⠀⠀⠀⢕⢱⣿⣿⣿⠀⠀⠀⠀⠀⠀⠀⠀⠀⠀⠀⠀</a:t>
            </a:r>
            <a:br/>
            <a:r>
              <a:t>⠀⠀⠀⠀⠀⠀⠀⠀⠀⠀⠀⣿⣿⣿⣿⣿⣿⣿⣿⣿⣿⣿⣿⣿⣿⣿⣿⣿⣿⣿⣿⣿⣿⣿⣿⣿⣿⣿⢟⡝⢕⢕⢕⢕⢱⣿⣿⣿⣿⣿⡇⢕⢕⢕⢕⢕⠀⠀⠀⠀⠀⠀⠀⢕⢕⡕⣿⣿⣿⠀⠀⠀⠀⠀⠀⠀⠀⠀⠀⠀⠀</a:t>
            </a:r>
            <a:br/>
            <a:r>
              <a:t>⠀⠀⠀⠀⠀⠀⠀⠀⠀⠀⠀⣿⣿⣿⣿⣿⣿⣿⣿⣿⣿⣿⣿⣿⣿⣿⣿⣿⣿⣿⣿⣿⣿⣿⣿⣿⣿⢯⡇⢕⢕⢕⢕⢕⢕⢜⢹⣿⣿⣿⣇⢕⢕⢕⢕⢕⢀⢀⢀⠀⢀⢄⢕⢕⢕⣸⣿⣿⣿⠀⠀⠀⠀⠀⠀⠀⠀⠀⠀⠀⠀</a:t>
            </a:r>
            <a:br/>
            <a:r>
              <a:t>⠀⠀⠀⠀⠀⠀⠀⠀⠀⠀⠀⣿⣿⣿⣿⣿⣿⣿⣿⣿⣿⣿⣿⣿⣿⣿⣿⣿⣿⣿⣿⣿⣿⣿⣿⣿⡿⢗⡜⢕⢕⢕⢕⢕⢕⢕⣼⣿⣿⣿⣿⣇⢕⢕⢕⢕⢕⢕⢕⢕⢕⢕⢕⢕⢕⢹⣿⣿⣿⠀⠀⠀⠀⠀⠀⠀⠀⠀⠀⠀⠀</a:t>
            </a:r>
            <a:br/>
            <a:r>
              <a:t>⠀⠀⠀⠀⠀⠀⠀⠀⠀⠀⠀⣿⣿⣿⣿⣿⣿⣿⣿⣿⣿⣿⣿⣿⣿⣿⣿⣿⣿⣿⣿⣿⣿⣿⣿⣿⡕⢕⢕⢕⢕⢕⢕⢕⢕⢜⢟⢿⣿⣿⣿⣿⣷⣇⢕⢕⢕⢕⢕⢕⢕⢕⢕⢕⢕⢺⢇⣿⣿⠀⠀⠀⠀⠀⠀⠀⠀⠀⠀⠀⠀</a:t>
            </a:r>
            <a:br/>
            <a:r>
              <a:t>⠀⠀⠀⠀⠀⠀⠀⠀⠀⠀⠀⣿⣿⣿⣿⣿⣿⣿⣿⣿⣿⣿⣿⣿⣿⣿⣿⣿⣿⣿⣿⣿⣿⣿⣿⣿⣷⣕⡕⢜⢕⢇⢕⢕⢕⢕⢕⢜⢿⣿⣿⣿⣿⣿⡕⢕⢕⢕⢱⢵⣱⣵⣕⡕⢕⢜⣼⣿⣿⠀⠀⠀⠀⠀⠀⠀⠀⠀⠀⠀⠀</a:t>
            </a:r>
            <a:br/>
            <a:r>
              <a:t>⠀⠀⠀⠀⠀⠀⠀⠀⠀⠀⠀⣿⣿⣿⣿⣿⣿⣿⣿⣿⣿⣿⣿⣿⣿⣿⣿⣿⣿⣿⣿⣿⣿⣿⣿⣿⣿⣟⡕⡕⢕⢕⢕⢕⢕⢕⣳⣷⣾⣿⣿⣿⣿⣿⣷⣷⣵⣷⢱⡏⢵⣧⢝⣇⢕⢕⣾⣿⣿⠀⠀⠀⠀⠀⠀⠀⠀⠀⠀⠀⠀</a:t>
            </a:r>
            <a:br/>
            <a:r>
              <a:t>⠀⠀⠀⠀⠀⠀⠀⠀⠀⠀⠀⣿⣿⣿⣿⣿⣿⣿⣿⣿⣿⣿⣿⣿⣿⣿⣿⣿⣿⣿⣿⣿⣿⣿⣿⣿⢿⣿⣿⡇⢕⢕⢕⢕⢕⢕⢸⣿⣿⣿⣿⣿⣿⣿⣿⣿⣿⣿⡏⢕⡕⢻⣧⢇⢕⣼⣿⣿⣿⠀⠀⠀⠀⠀⠀⠀⠀⠀⠀⠀⠀</a:t>
            </a:r>
            <a:br/>
            <a:r>
              <a:t>⠀⠀⠀⠀⠀⠀⠀⠀⠀⠀⠀⣿⣿⣿⣿⣿⣿⣿⣿⣿⣿⣿⣿⣿⣿⣿⣿⣿⣿⣿⣿⣿⣿⣿⣿⣿⣜⡝⢝⢝⢕⢕⢕⢕⢕⢕⣾⣿⣿⣿⣿⣿⣿⣿⣿⣿⡿⣿⢱⣷⣷⣿⢏⢕⣾⣿⣿⣿⣿⠀⠀⠀⠀⠀⠀⠀⠀⠀⠀⠀⠀</a:t>
            </a:r>
            <a:br/>
            <a:r>
              <a:t>⠀⠀⠀⠀⠀⠀⠀⠀⠀⠀⠀⣿⣿⣿⣿⣿⣿⣿⣿⣿⣿⣿⣿⣿⣿⣿⣿⣿⣿⣿⣿⣿⣿⣿⣿⣿⣿⣯⢕⢕⢕⢕⢕⢕⢕⢱⣿⣿⣿⣿⣿⣿⣿⣿⣿⣿⢕⣕⣜⣿⣿⡕⢕⣼⣿⣿⣿⣿⣿⠀⠀⠀⠀⠀⠀⠀⠀⠀⠀⠀⠀</a:t>
            </a:r>
            <a:br/>
            <a:r>
              <a:t>⠀⠀⠀⠀⠀⠀⠀⠀⠀⠀⠀⣿⣿⣿⣿⣿⣿⣿⣿⣿⣿⣿⣿⣿⣿⣿⣿⣿⣿⣿⣿⣿⣿⣿⣿⣿⣿⢇⢕⢕⢕⢕⢕⢕⢕⢱⣿⣿⣿⣿⣿⣿⣿⣿⣿⣿⣿⣿⣿⣿⣿⢕⣾⣿⣿⣿⣿⣿⣿⠀⠀⠀⠀⠀⠀⠀⠀⠀⠀⠀⠀</a:t>
            </a:r>
            <a:br/>
            <a:r>
              <a:t>⠀⠀⠀⠀⠀⠀⠀⠀⠀⠀⠀⣿⣿⣿⣿⣿⣿⣿⣿⣿⣿⣿⣿⣿⣿⣿⣿⣿⣿⣿⣿⣿⣿⣿⣿⣿⣿⣿⡕⢕⢕⢕⢕⢕⢕⢜⢿⣿⣿⣿⣿⣿⣿⣿⣿⣿⣿⣿⣿⣿⣿⣿⣿⣿⣿⣿⣿⣿⣿⠀⠀⠀⠀⠀⠀⠀⠀⠀⠀⠀⠀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⠀⠀⠀⠀⠀⠀⠀⠀⠀⠀⠀⣿⣿⣿⣿⣿⣿⣿⣿⣿⣿⣿⣿⣿⣿⣿⣿⣿⣿⣿⣿⣿⣿⣿⣿⣿⣿⣿⣷⡕⢕⢕⢕⢕⣵⣵⣵⣿⣿⣿⣿⣿⣿⣿⣿⣿⣿⣿⣿⣿⣿⣿⣿⣿⣿⣿⣿⣿⣿⠀⠀⠀⠀⠀⠀⠀⠀⠀⠀⠀⠀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⠀⠀⠀⠀⠀⠀⠀⠀⠀⠀⠀⣿⣿⣿⣿⣿⣿⣿⣿⣿⣿⣿⣿⣿⣿⣿⣿⣿⣿⣿⣿⣿⣿⣿⣿⣿⣿⣿⣿⡕⢕⢕⢕⢱⡿⣿⣿⣿⢿⢿⣿⣿⣿⣿⣿⣿⣿⣿⣿⣿⣿⣿⣿⢿⣿⣿⣿⣿⣿⠀⠀⠀⠀⠀⠀⠀⠀⠀⠀⠀⠀</a:t>
            </a:r>
            <a:br/>
            <a:r>
              <a:t>⠀⠀⠀⠀⠀⠀⠀⠀⠀⠀⠀⣿⣿⣿⣿⣿⣿⣿⣿⣿⣿⣿⣿⣿⣿⣿⣿⣿⣿⣿⣿⣿⣿⣿⣿⣿⣿⣿⣿⣿⣷⣷⡵⣵⡵⢕⢕⢕⢕⢵⣿⣿⣿⣿⣿⣿⣿⣿⣿⣿⣿⣿⣿⢕⢝⢻⣿⣿⣿⠀⠀⠀⠀⠀⠀⠀⠀⠀⠀⠀⠀</a:t>
            </a:r>
            <a:br/>
            <a:r>
              <a:t>⠀⠀⠀⠀⠀⠀⠀⠀⠀⠀⠀⣿⣿⣿⣿⣿⣿⣿⣿⣿⣿⣿⣿⣿⣿⣿⣿⣿⣿⣿⣿⣿⣿⣿⣿⣿⣿⣿⣿⣿⢿⢟⣸⣿⡇⢕⢕⢕⢕⢸⣿⣿⣿⣿⣿⣿⣿⣿⣿⡿⢕⣿⣿⢕⢕⢕⢜⢟⢿⠀⠀⠀⠀⠀⠀⠀⠀⠀⠀⠀⠀</a:t>
            </a:r>
            <a:br/>
            <a:r>
              <a:t>⠀⠀⠀⠀⠀⠀⠀⠀⠀⠀⠀⣿⣿⣿⣿⣿⣿⣿⣿⣿⣿⣿⣿⣿⣿⣿⣿⣿⣿⣿⣿⣿⣿⣿⣿⢿⢟⢏⢝⢕⢕⢕⣿⡇⢇⢕⢕⢕⢕⢕⢜⢟⢻⣿⣿⣿⣿⡿⢏⢕⣾⣿⡏⢕⢕⢕⢕⢕⠑⠀⠀⠀⠀⠀⠀⠀⠀⠀⠀⠀⠀</a:t>
            </a:r>
            <a:br/>
            <a:r>
              <a:t>⠀⠀⠀⠀⠀⠀⠀⠀⠀⠀⠀⣿⣿⣿⣿⣿⣿⣿⣿⣿⣿⣿⣿⣿⣿⣿⣿⣿⣿⣿⣿⡟⢟⢝⢕⡕⢕⢕⢕⢕⢕⢸⣿⡇⢕⢕⢕⢕⢕⢕⢕⢕⢕⢹⣿⡿⢏⢕⣱⣿⣿⣿⡇⢕⢕⠕⠑⠀⠀⠀⠀⠀⠀⠀⠀⠀⠀⠀⠀⠀⠀</a:t>
            </a:r>
            <a:br/>
            <a:r>
              <a:t>⠀⠀⠀⠀⠀⠀⠀⠀⠀⠀⠀⣿⣿⣿⣿⣿⣿⣿⣿⣿⣿⣿⣿⣿⣿⣿⣿⡿⢟⢝⢕⠕⠑⠁⠑⡣⢕⢕⢝⠟⢻⡟⣻⣷⢕⢕⢕⢕⢕⢕⢕⢕⢕⢜⢏⢕⣱⣾⣿⣿⣿⣿⢇⢕⠕⠀⠀⠀⠀⠀⠀⠀⠀⠀⠀⠀⠀⠀⠀⠀⠀</a:t>
            </a:r>
            <a:br/>
            <a:r>
              <a:t>⠀⠀⠀⠀⠀⠀⠀⠀⠀⠀⠀⣿⣿⣿⣿⣿⣿⣿⣿⣿⣿⣿⣿⣿⢿⢟⢝⢕⠕⠑⠁⠀⠀⠀⠀⡵⢕⢕⡇⢕⢸⣧⣿⣿⣧⢕⢕⢕⢕⢕⢕⢕⢕⢕⣱⣾⣿⣿⣿⣿⣿⡟⢕⠅⠀⠀⠀⠀⠀⠀⠀⠀⠀⠀⠀⠀⠀⠀⠀⠀⠀</a:t>
            </a:r>
            <a:br/>
            <a:r>
              <a:t>⠀⠀⠀⠀⠀⠀⠀⠀⠀⠀⠀⣿⣿⣿⣿⣿⣿⣿⣿⣿⣿⢟⢏⢕⢕⢕⠕⠁⠀⠀⠀⠀⠀⠀⠀⡇⢕⢕⢕⢕⢸⣷⣿⣿⣿⣧⢕⢕⢕⢕⢕⢕⣱⣾⣿⣿⣿⣿⣿⣿⡿⠕⠁⠀⠀⠀⠀⠀⠀⠀⠀⠀⠀⠀⠀⠀⠀⠀⠀⠀⠀</a:t>
            </a:r>
            <a:br/>
            <a:r>
              <a:t>⠀⠀⠀⠀⠀⠀⠀⠀⠀⠀⠀⠛⠛⠛⠛⠛⠛⠛⠛⠛⠃⠑⠑⠑⠑⠁⠀⠀⠀⠀⠀⠀⠀⠀⠀⠑⠑⠑⠘⠑⠘⠓⠛⠛⠛⠛⠓⠑⠑⠑⠑⠛⠛⠛⠛⠛⠛⠛⠛⠛⠑⠀⠀⠀⠀⠀⠀⠀⠀⠀⠀⠀⠀⠀⠀⠀⠀⠀⠀⠀⠀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⠀⠀⠀⠀⠀⠀⠀⠀⠀⠀⠀⣿⣿⣿⣿⣿⣿⣿⣿⣿⣿⣿⣿⣿⣿⣿⣿⣿⣿⣿⣿⣿⣿⣿⣿⣿⡿⢟⢟⢝⢕⢕⢕⢕⢕⢕⢜⢕⢕⢕⢕⢕⢕⢕⢕⢝⢎⣗⢝⢻⣿⣿⣿⣿⣿⣿⣿⣿⣿⠀⠀⠀⠀⠀⠀⠀⠀⠀⠀⠀⠀</a:t>
            </a:r>
            <a:br/>
            <a:r>
              <a:t>⠀⠀⠀⠀⠀⠀⠀⠀⠀⠀⠀⣿⣿⣿⣿⣿⣿⣿⣿⣿⣿⣿⣿⣿⣿⣿⣿⣿⣿⣿⣿⣿⣿⢏⢝⢕⢕⢕⢕⢕⢕⢕⢕⢕⢕⢕⢕⢕⢕⢑⢕⢕⠕⢕⢕⢕⢕⢜⢗⢱⣿⣿⣿⣿⣿⣿⣿⣿⣿⠀⠀⠀⠀⠀⠀⠀⠀⠀⠀⠀⠀</a:t>
            </a:r>
            <a:br/>
            <a:r>
              <a:t>⠀⠀⠀⠀⠀⠀⠀⠀⠀⠀⠀⣿⣿⣿⣿⣿⣿⣿⣿⣿⣿⣿⣿⣿⣿⣿⣿⣿⣿⣿⣿⣿⣵⢕⢕⢕⢕⢕⢕⢕⢕⢜⢕⢕⢕⢕⢕⢕⢕⢕⢕⢕⢕⢄⢄⢕⢐⢕⢕⢕⢜⢹⣿⣿⣿⣿⣿⣿⣿⠀⠀⠀⠀⠀⠀⠀⠀⠀⠀⠀⠀</a:t>
            </a:r>
            <a:br/>
            <a:r>
              <a:t>⠀⠀⠀⠀⠀⠀⠀⠀⠀⠀⠀⣿⣿⣿⣿⣿⣿⣿⣿⣿⣿⣿⣿⣿⣿⣿⣿⣿⣿⣿⣿⡿⢇⢕⢕⢕⢕⢕⢕⢕⢕⢕⢕⢕⢕⢕⣕⣕⢕⢕⢕⢕⢕⢕⢕⢕⢕⢕⢕⢕⢕⢕⢹⣿⣿⣿⣿⣿⣿⠀⠀⠀⠀⠀⠀⠀⠀⠀⠀⠀⠀</a:t>
            </a:r>
            <a:br/>
            <a:r>
              <a:t>⠀⠀⠀⠀⠀⠀⠀⠀⠀⠀⠀⣿⣿⣿⣿⣿⣿⣿⣿⣿⣿⣿⣿⣿⣿⣿⣿⣿⣿⣿⣿⣇⢕⢕⢕⢕⢕⢕⢕⢕⢕⢕⣵⣷⣿⣿⣿⣿⣿⣧⢕⢕⢕⢕⢕⢕⢕⢕⢕⢕⢕⢕⢜⣿⣿⣿⣿⣿⣿⠀⠀⠀⠀⠀⠀⠀⠀⠀⠀⠀⠀</a:t>
            </a:r>
            <a:br/>
            <a:r>
              <a:t>⠀⠀⠀⠀⠀⠀⠀⠀⠀⠀⠀⣿⣿⣿⣿⣿⣿⣿⣿⣿⣿⣿⣿⣿⣿⣿⣿⣿⣿⣿⣿⣿⣷⡕⢕⢕⢕⢕⢕⣕⣵⣿⣿⣿⣿⣿⣿⣿⣿⣿⣧⡕⢕⢕⢕⢕⢕⢕⢕⢕⢕⢕⢱⣿⣿⣿⣿⣿⣿⠀⠀⠀⠀⠀⠀⠀⠀⠀⠀⠀⠀</a:t>
            </a:r>
            <a:br/>
            <a:r>
              <a:t>⠀⠀⠀⠀⠀⠀⠀⠀⠀⠀⠀⣿⣿⣿⣿⣿⣿⣿⣿⣿⣿⣿⣿⣿⣿⣿⣿⣿⣿⣿⣿⣿⣿⣿⣷⣷⣷⣷⣾⣿⣿⣿⣿⣿⣿⣿⣿⣿⣿⣿⣿⣿⢕⢕⢕⢕⢕⢕⢕⢕⢕⢕⣼⣿⣿⣿⣿⣿⣿⠀⠀⠀⠀⠀⠀⠀⠀⠀⠀⠀⠀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⠀⠀⠀⠀⠀⠀⠀⠀⠀⠀⠀⣿⣿⣿⣿⣿⣿⣿⣿⣿⣿⣿⣿⣿⣿⣿⣿⣿⣿⣿⣿⣿⣿⣿⣿⣿⣿⣿⣿⣿⣿⣿⣿⣿⣿⣿⣿⣿⣿⣿⣿⣿⣷⣧⣱⡿⢕⡕⢕⣕⢕⣕⣟⣿⣿⣿⣿⣿⣿⠀⠀⠀⠀⠀⠀⠀⠀⠀⠀⠀⠀</a:t>
            </a:r>
            <a:br/>
            <a:r>
              <a:t>⠀⠀⠀⠀⠀⠀⠀⠀⠀⠀⠀⣿⣿⣿⣿⣿⣿⣿⣿⣿⣿⣿⣿⣿⣿⣿⣿⣿⣿⣿⣿⣿⣿⣿⣿⣿⣿⣿⣿⣿⣿⣿⡿⢿⢻⢿⢿⣿⣿⣿⣿⣿⣿⣿⣿⣷⣼⣷⣿⣿⣿⣿⣿⣿⣿⣿⣿⣿⣿⠀⠀⠀⠀⠀⠀⠀⠀⠀⠀⠀⠀</a:t>
            </a:r>
            <a:br/>
            <a:r>
              <a:t>⠀⠀⠀⠀⠀⠀⠀⠀⠀⠀⠀⣿⣿⣿⣿⣿⣿⣿⣿⣿⣿⣿⣿⣿⣿⣿⣿⣿⣿⣿⣿⣿⣿⣿⣿⣿⢏⢝⢏⢕⢕⢕⢕⢕⢕⢞⢟⣿⣿⣿⣿⣿⣿⣿⣿⣿⣿⣿⣿⣿⡿⣿⣿⣿⣿⣿⣿⣿⣿⠀⠀⠀⠀⠀⠀⠀⠀⠀⠀⠀⠀</a:t>
            </a:r>
            <a:br/>
            <a:r>
              <a:t>⠀⠀⠀⠀⠀⠀⠀⠀⠀⠀⠀⣿⣿⣿⣿⣿⣿⣿⣿⣿⣿⣿⣿⣿⣿⣿⣿⣿⣿⣿⣿⣿⣿⣿⣿⣏⡕⢕⢜⢱⣿⣿⣇⢕⢕⢵⢿⣿⣿⣿⣿⣿⣿⣿⣿⣿⣿⣿⣿⣿⣿⣿⣿⣿⣿⣿⣿⣿⣿⠀⠀⠀⠀⠀⠀⠀⠀⠀⠀⠀⠀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⠀⠀⠀⠀⠀⠀⠀⠀⠀⠀⠀⣿⣿⣿⣿⣿⣿⣿⣿⣿⣿⣿⣿⣿⣿⣿⣿⣿⣿⣿⣿⣿⣿⣿⣿⣿⣧⣵⢕⣼⣿⣿⣿⣿⣇⢕⣻⣿⣿⣿⣿⣿⣿⣿⣿⣿⣿⣿⣿⣿⣿⣿⣿⣿⣿⣿⣿⣿⣿⠀⠀⠀⠀⠀⠀⠀⠀⠀⠀⠀⠀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⠀⠀⠀⠀⠀⠀⠀⠀⠀⠀⠀⣿⣿⣿⣿⣿⣿⣿⣿⣿⣿⣿⣿⣿⣿⣿⣿⣿⣿⣿⣿⣿⣿⣿⣿⣿⣿⣿⣾⣿⣿⣿⣿⡏⢝⣿⣿⣿⣿⣿⣿⣿⣿⣿⣿⣿⣿⣿⣿⣿⣿⣿⣿⣿⣿⣿⣿⣿⣿⠀⠀⠀⠀⠀⠀⠀⠀⠀⠀⠀⠀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⠀⠀⠀⠀⠀⠀⠀⠀⠀⠀⠀⣿⣿⣿⣿⣿⣿⣿⣿⣿⣿⣿⣿⣿⣿⣿⣿⣿⣿⣿⣿⣿⣿⣿⣿⣿⣿⣿⣿⣿⣿⣟⣻⣿⣕⡜⢻⣿⣿⣿⣿⣿⣿⣿⣿⣿⣿⣿⣿⣿⣿⣿⣿⣿⣿⣿⣿⣿⣿⠀⠀⠀⠀⠀⠀⠀⠀⠀⠀⠀⠀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⠀⠀⠀⠀⠀⠀⠀⠀⠀⠀⠀⣿⣿⣿⣿⣿⣿⣿⣿⣿⣿⣿⣿⣿⣿⣿⣿⣿⣿⣿⣿⣿⣿⣿⣿⣿⣿⣿⡜⢝⣝⣹⣿⣿⣿⣿⣿⣿⣿⣿⣿⣿⣿⣿⣿⣿⣿⣿⣿⣿⣿⣿⣿⣿⣿⣿⣿⣿⣿⠀⠀⠀⠀⠀⠀⠀⠀⠀⠀⠀⠀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⠀⠀⠀⠀⠀⠀⠀⠀⠀⠀⠀⣿⣿⣿⣿⣿⣿⣿⣿⣿⣿⣿⣿⣿⣿⣿⣿⣿⣿⣿⣿⣿⣿⣿⣿⣿⣿⣿⣷⣿⡿⢟⢿⢿⢿⣿⣿⣿⣿⣿⣿⣿⣿⣿⣿⣿⣿⣿⣿⣿⣿⣿⣿⣿⣿⣿⣿⣿⢟⠀⠀⠀⠀⠀⠀⠀⠀⠀⠀⠀⠀</a:t>
            </a:r>
            <a:br/>
            <a:r>
              <a:t>⠀⠀⠀⠀⠀⠀⠀⠀⠀⠀⠀⣿⣿⣿⣿⣿⣿⣿⣿⣿⣿⣿⣿⣿⣿⣿⣿⣿⣿⣿⣿⣿⣿⣿⣿⣿⣿⣿⣿⣿⣧⣱⢕⢕⢿⣿⣿⣿⣿⣿⣿⣿⣿⣿⣿⣿⣿⣿⣿⣿⣿⣿⣿⣿⣿⣿⣿⢇⢕⠀⠀⠀⠀⠀⠀⠀⠀⠀⠀⠀⠀</a:t>
            </a:r>
            <a:br/>
            <a:r>
              <a:t>⠀⠀⠀⠀⠀⠀⠀⠀⠀⠀⠀⣿⣿⣿⣿⣿⣿⣿⣿⣿⣿⣿⣿⣿⣿⣿⣿⣿⣿⣿⣿⣿⣿⣿⣿⣿⣿⣿⣿⣿⣿⣿⣷⣵⢱⢿⣿⣿⣿⣿⣿⣿⣿⣿⣿⣿⣿⣿⣿⣿⣿⣿⣿⣿⣿⣿⢇⢕⢕⠀⠀⠀⠀⠀⠀⠀⠀⠀⠀⠀⠀</a:t>
            </a:r>
            <a:br/>
            <a:r>
              <a:t>⠀⠀⠀⠀⠀⠀⠀⠀⠀⠀⠀⣿⣿⣿⣿⣿⣿⡟⣿⣿⣿⣿⣿⣿⣿⣿⣿⣿⣿⣿⣿⣿⣿⣿⣿⣿⣿⣿⣿⣿⣿⣿⣿⣿⢽⣜⣿⣿⣿⣿⣿⣿⣿⣿⣿⣿⣿⣿⣿⣿⣿⣿⣿⣿⣿⢏⢕⢕⢕⠀⠀⠀⠀⠀⠀⠀⠀⠀⠀⠀⠀</a:t>
            </a:r>
            <a:br/>
            <a:r>
              <a:t>⠀⠀⠀⠀⠀⠀⠀⠀⠀⠀⠀⣿⣿⣿⡿⡗⢸⣻⣿⣼⣿⣿⢟⢻⣿⣿⣿⣿⣿⣿⣿⣿⣿⣿⣿⣿⣿⣿⣿⣿⣿⣿⣿⣿⣿⣮⣿⣿⣿⣿⣿⣯⣵⣵⣿⣿⣿⣿⣿⣿⣿⣿⣿⣿⢏⢕⢕⢕⢕⠀⠀⠀⠀⠀⠀⠀⠀⠀⠀⠀⠀</a:t>
            </a:r>
            <a:br/>
            <a:r>
              <a:t>⠀⠀⠀⠀⠀⠀⠀⠀⠀⠀⠀⣿⣿⣿⡯⡎⡪⣺⣿⣝⣿⣿⢽⣽⣿⣿⣿⣿⣿⣿⣿⣿⣿⣿⣿⣿⣿⣿⣿⣿⣿⣿⣿⣿⣿⣿⣿⣿⣿⣿⣿⣿⡿⣿⣿⣿⢟⢝⢏⢹⣿⣿⣿⡏⢕⢕⢕⢕⢕⠀⠀⠀⠀⠀⠀⠀⠀⠀⠀⠀⠀</a:t>
            </a:r>
            <a:br/>
            <a:r>
              <a:t>⠀⠀⠀⠀⠀⠀⠀⠀⠀⠀⠀⣿⣿⣿⡯⡇⢕⣺⣿⣿⣿⣿⣇⣿⣿⣿⣿⣿⣿⣿⣿⣿⣿⣿⣿⣿⣿⣿⣿⣿⣿⣿⣿⣿⣿⣿⣿⣿⣿⣿⣿⣿⣷⡕⢜⢕⢕⢕⣱⣿⣿⣿⣿⡇⢕⢕⠁⠀⠀⠀⠀⠀⠀⠀⠀⠀⠀⠀⠀⠀⠀</a:t>
            </a:r>
            <a:br/>
            <a:r>
              <a:t>⠀⠀⠀⠀⠀⠀⠀⠀⠀⠀⠀⠛⠛⠛⠋⠑⠘⠚⠛⠛⠛⠃⠑⠛⠛⠛⠛⠛⠛⠛⠛⠛⠛⠛⠛⠛⠛⠛⠛⠛⠛⠛⠛⠛⠛⠛⠛⠛⠛⠛⠛⠛⠛⠃⠑⠑⠑⠑⠛⠛⠛⠛⠛⠑⠑⠀⠀⠀⠀⠀⠀⠀⠀⠀⠀⠀⠀⠀⠀⠀⠀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⠀⠀⠀⠀⠀⠀⠀⠀⠀⠀⠀⣿⣿⣿⣿⣿⣿⣿⣿⣿⣿⣿⣿⣿⣿⣿⣿⣿⣿⣿⣿⣿⣿⡟⢟⢝⢕⢕⢕⢕⢕⢕⢕⢕⢕⢕⢕⢕⢕⠕⠕⢕⠑⠑⠑⠑⠁⠘⠝⢕⢽⣿⣿⣿⣿⣿⣿⣿⣿⠀⠀⠀⠀⠀⠀⠀⠀⠀⠀⠀⠀</a:t>
            </a:r>
            <a:br/>
            <a:r>
              <a:t>⠀⠀⠀⠀⠀⠀⠀⠀⠀⠀⠀⣿⣿⣿⣿⣿⣿⣿⣿⣿⣿⣿⣿⣿⣿⣿⣿⣿⣿⣿⣿⡟⣝⢕⢕⢕⢕⢕⢕⢕⢕⢕⢕⢕⢕⢔⢕⢕⢔⢔⢕⢕⢀⠀⠀⠀⠀⠀⠄⢕⢕⢕⢻⣿⣿⣿⣿⣿⣿⠀⠀⠀⠀⠀⠀⠀⠀⠀⠀⠀⠀</a:t>
            </a:r>
            <a:br/>
            <a:r>
              <a:t>⠀⠀⠀⠀⠀⠀⠀⠀⠀⠀⠀⣿⣿⣿⣿⣿⣿⣿⣿⣿⣿⣿⣿⣿⣿⣿⣿⣿⣿⣿⣿⣿⢟⢕⢕⢕⢕⢕⢕⢕⢕⢕⢕⢕⢕⢕⢕⢕⢕⢕⢕⢕⢕⢕⢕⢔⢄⢄⢕⢕⢕⢕⢜⣿⣿⣿⣿⣿⣿⠀⠀⠀⠀⠀⠀⠀⠀⠀⠀⠀⠀</a:t>
            </a:r>
            <a:br/>
            <a:r>
              <a:t>⠀⠀⠀⠀⠀⠀⠀⠀⠀⠀⠀⣿⣿⣿⣿⣿⣿⣿⣿⣿⣿⣿⣿⣿⣿⣿⣿⣿⣿⣿⣿⣧⢕⢕⢕⢕⢕⢕⢕⢕⢕⢕⣕⣱⣵⣿⣿⣿⣿⣷⢕⢕⢕⢕⢕⢕⢕⢕⢕⢕⢕⢕⢕⢻⣿⣿⣿⣿⣿⠀⠀⠀⠀⠀⠀⠀⠀⠀⠀⠀⠀</a:t>
            </a:r>
            <a:br/>
            <a:r>
              <a:t>⠀⠀⠀⠀⠀⠀⠀⠀⠀⠀⠀⣿⣿⣿⣿⣿⣿⣿⣿⣿⣿⣿⣿⣿⣿⣿⣿⣿⣿⣿⣿⣿⣾⣕⢕⢕⢕⢕⢕⢕⢕⣼⣿⣿⣿⣿⣿⣿⣿⣿⣧⡕⢕⢕⢕⢕⢕⢕⢕⢕⢕⢕⢕⣿⣿⣿⣿⣿⣿⠀⠀⠀⠀⠀⠀⠀⠀⠀⠀⠀⠀</a:t>
            </a:r>
            <a:br/>
            <a:r>
              <a:t>⠀⠀⠀⠀⠀⠀⠀⠀⠀⠀⠀⣿⣿⣿⣿⣿⣿⣿⣿⣿⣿⣿⣿⣿⣿⣿⣿⣿⣿⣿⣿⣿⣿⣿⣷⣵⣧⣵⣵⣾⣟⢻⣿⣿⣿⣿⣿⣿⣿⣿⣿⣿⡇⢕⢕⢕⢕⢕⢕⢕⢕⢕⣧⣿⣿⣿⣿⣿⣿⠀⠀⠀⠀⠀⠀⠀⠀⠀⠀⠀⠀</a:t>
            </a:r>
            <a:br/>
            <a:r>
              <a:t>⠀⠀⠀⠀⠀⠀⠀⠀⠀⠀⠀⣿⣿⣿⣿⣿⣿⣿⣿⣿⣿⣿⣿⣿⣿⣿⣿⣿⣿⣿⣿⣿⣿⣿⣿⣿⣿⣿⣿⣏⢺⣻⣿⣿⣿⣿⣿⣿⣿⣿⣿⣿⣿⣧⣵⣼⢇⡕⢕⢕⢕⣕⣇⡾⣿⣿⣿⣿⣿⠀⠀⠀⠀⠀⠀⠀⠀⠀⠀⠀⠀</a:t>
            </a:r>
            <a:br/>
            <a:r>
              <a:t>⠀⠀⠀⠀⠀⠀⠀⠀⠀⠀⠀⣿⣿⣿⣿⣿⣿⣿⣿⣿⣿⣿⣿⣿⣿⣿⣿⣿⣿⣿⣿⣿⣿⣿⣿⣿⣿⣿⣿⣿⣿⣿⣿⣿⢿⢿⣿⣿⣿⣿⣿⣿⣿⣿⣿⣿⣷⣽⣽⣿⣿⣿⣿⣿⣮⣿⣿⣿⣿⠀⠀⠀⠀⠀⠀⠀⠀⠀⠀⠀⠀</a:t>
            </a:r>
            <a:br/>
            <a:r>
              <a:t>⠀⠀⠀⠀⠀⠀⠀⠀⠀⠀⠀⣿⣿⣿⣿⣿⣿⣿⣿⣿⣿⣿⣿⣿⣿⣿⣿⣿⣿⣿⣿⣿⣿⣿⣿⣿⡿⢝⢟⡏⢕⢝⢝⢕⢕⢕⢺⢿⣿⣿⣿⣿⣿⣿⣿⣿⣿⣿⣿⣿⣿⢿⣿⣿⣿⣿⣿⣿⣿⠀⠀⠀⠀⠀⠀⠀⠀⠀⠀⠀⠀</a:t>
            </a:r>
            <a:br/>
            <a:r>
              <a:t>⠀⠀⠀⠀⠀⠀⠀⠀⠀⠀⠀⣿⣿⣿⣿⣿⣿⣿⣿⣿⣿⣿⣿⣿⣿⣿⣿⣿⣿⣿⣿⣿⣿⣿⣿⣿⡕⢕⢕⢕⣾⣷⣧⢕⢕⢕⣾⣿⣿⣿⣿⣿⣿⣿⣿⣿⣿⣿⣿⣿⣿⣿⣿⣿⣿⣿⣿⣿⣿⠀⠀⠀⠀⠀⠀⠀⠀⠀⠀⠀⠀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⠀⠀⠀⠀⠀⠀⠀⠀⠀⠀⠀⣿⣿⣿⣿⣿⣿⣿⣿⣿⣿⣿⣿⣿⣿⣿⣿⣿⣿⣿⣿⣿⣿⣿⣿⣿⣿⣵⡕⢕⣿⣿⣿⣿⣷⡕⢱⣿⣿⣿⣿⣿⣿⣿⣿⣿⣿⣿⣿⣿⣿⣿⣿⣿⣿⣿⣿⣿⣿⠀⠀⠀⠀⠀⠀⠀⠀⠀⠀⠀⠀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⠀⠀⠀⠀⠀⠀⠀⠀⠀⠀⠀⣿⣿⣿⣿⣿⣿⣿⣿⣿⣿⣿⣿⣿⣿⣿⣿⣿⣿⣿⣿⣿⣿⣿⣿⣿⣿⣿⣇⣾⣿⣿⣿⣿⢟⢻⣿⣿⣿⣿⣿⣿⣿⣿⣿⣿⣿⣿⣿⣿⣿⣿⣿⣿⣿⣿⣿⣿⣿⠀⠀⠀⠀⠀⠀⠀⠀⠀⠀⠀⠀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⠀⠀⠀⠀⠀⠀⠀⠀⠀⠀⠀⣿⣿⣿⣿⣿⣿⣿⣿⣿⣿⣿⣿⣿⣿⣿⣿⣿⣿⣿⣿⣿⣿⣿⣿⣿⣿⣿⣿⣿⣿⣿⣿⣿⢇⢜⢻⣿⣿⣿⣿⣿⣿⣿⣿⣿⣿⣿⣿⣿⣿⣿⣿⣿⣿⣿⣿⣿⣿⠀⠀⠀⠀⠀⠀⠀⠀⠀⠀⠀⠀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⠀⠀⠀⠀⠀⠀⠀⠀⠀⠀⠀⣿⣿⣿⣿⣿⣿⣿⣿⣿⣿⣿⣿⣿⣿⣿⣿⣿⣿⣿⣿⣿⣿⣿⣿⣿⣿⣿⣿⢝⣻⢟⣻⣿⣿⣿⣾⣿⣿⣿⣿⣿⣿⣿⣿⣿⣿⣿⣿⣿⣿⣿⣿⣿⣿⣿⣿⣿⣿⠀⠀⠀⠀⠀⠀⠀⠀⠀⠀⠀⠀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⠀⠀⠀⠀⠀⠀⠀⠀⠀⠀⠀⣿⣿⣿⣿⣿⣿⣿⣿⣿⣿⣿⣿⣿⣿⣿⣿⣿⣿⣿⣿⣿⣿⣿⣿⣿⣿⣿⣿⣷⣟⡿⢻⢿⢿⣿⣿⣿⣿⣿⣿⣿⣿⣿⣿⣿⣿⣿⣿⣿⣿⣿⣿⣿⣿⣿⣿⣿⢏⠀⠀⠀⠀⠀⠀⠀⠀⠀⠀⠀⠀</a:t>
            </a:r>
            <a:br/>
            <a:r>
              <a:t>⠀⠀⠀⠀⠀⠀⠀⠀⠀⠀⠀⣿⣿⣿⣿⣿⣿⣿⣿⣿⣿⣿⣿⣿⣿⣿⣿⣿⣿⣿⣿⣿⣿⣿⣿⣿⣿⣿⣿⣿⣯⣕⡕⢕⢱⣿⣿⣿⣿⣿⣿⣿⣿⣿⣿⣿⣿⣿⣿⣿⣿⣿⣿⣿⣿⣿⣿⢇⢕⠀⠀⠀⠀⠀⠀⠀⠀⠀⠀⠀⠀</a:t>
            </a:r>
            <a:br/>
            <a:r>
              <a:t>⠀⠀⠀⠀⠀⠀⠀⠀⠀⠀⠀⣿⣿⣿⣿⣿⣿⣿⣿⣿⣿⣿⣿⣿⣿⣿⣿⣿⣿⣿⣿⣿⣿⣿⣿⣿⣿⣿⣿⣿⣿⣿⣿⣵⣵⢺⣿⣿⣿⣿⣿⣿⣿⣿⣿⣿⣿⣿⣿⣿⣿⣿⣿⣿⣿⣿⢇⢕⢕⠀⠀⠀⠀⠀⠀⠀⠀⠀⠀⠀⠀</a:t>
            </a:r>
            <a:br/>
            <a:r>
              <a:t>⠀⠀⠀⠀⠀⠀⠀⠀⠀⠀⠀⣿⣿⣿⣿⣿⣿⣿⣿⣿⣿⣿⣿⣿⣿⣿⣿⣿⣿⣿⣿⣿⣿⣿⣿⣿⣿⣿⣿⣿⣿⣿⣿⣿⣿⣇⣿⣿⣿⣿⣿⣿⣿⡿⣿⣿⣿⣿⣿⣿⣿⣿⣿⣿⣿⢏⢕⢕⢕⠀⠀⠀⠀⠀⠀⠀⠀⠀⠀⠀⠀</a:t>
            </a:r>
            <a:br/>
            <a:r>
              <a:t>⠀⠀⠀⠀⠀⠀⠀⠀⠀⠀⠀⣿⣿⣿⣿⣿⣿⣿⢿⢿⣿⣿⣿⣿⣿⣿⣿⣿⣿⣿⣿⣿⣿⣿⣿⣿⣿⣿⣿⣿⣿⣿⣿⣿⣿⣿⣽⣿⣿⣿⣿⣿⣿⣧⣽⣿⣿⣿⣿⣿⣟⣿⣿⣿⢏⢕⢕⢕⢕⠀⠀⠀⠀⠀⠀⠀⠀⠀⠀⠀⠀</a:t>
            </a:r>
            <a:br/>
            <a:r>
              <a:t>⠀⠀⠀⠀⠀⠀⠀⠀⠀⠀⠀⣿⣿⣿⣿⣗⢕⣗⢿⡏⣿⣿⣟⢻⣿⣿⣿⣿⣿⣿⣿⣿⣿⣿⣿⣿⣿⣿⣿⣿⣿⣿⣿⣿⣿⣿⣿⣿⣿⣿⣿⣿⣿⣿⣿⡿⢟⢏⢕⢱⣿⣿⣿⡟⢕⢕⢕⢕⢕⠀⠀⠀⠀⠀⠀⠀⠀⠀⠀⠀⠀</a:t>
            </a:r>
            <a:br/>
            <a:r>
              <a:t>⠀⠀⠀⠀⠀⠀⠀⠀⠀⠀⠀⣿⣿⣿⣿⡻⡣⣺⣿⣯⣿⣿⢧⣸⣿⣿⣿⣿⣿⣿⣿⣿⣿⣿⣿⣿⣿⣿⣿⣿⣿⣿⣿⣿⣿⣿⣿⣿⣿⣿⣿⣿⣿⣷⡝⢕⢕⢕⢱⣾⣿⣿⣿⡇⢕⠕⠁⠁⠑⠀⠀⠀⠀⠀⠀⠀⠀⠀⠀⠀⠀</a:t>
            </a:r>
            <a:br/>
            <a:r>
              <a:t>⠀⠀⠀⠀⠀⠀⠀⠀⠀⠀⠀⣿⣿⣿⣿⡼⢸⣺⣿⣿⣿⣿⡕⣽⣿⣿⣿⣿⣿⣿⣿⣿⣿⣿⣿⣿⣿⣿⣿⣿⣿⣿⣿⣿⣿⣿⣿⣿⣿⣿⣿⣿⣿⣿⢕⢇⢸⣵⣿⣿⣿⣿⣿⢕⠀⠀⠀⠀⠀⠀⠀⠀⠀⠀⠀⠀⠀⠀⠀⠀⠀</a:t>
            </a:r>
            <a:br/>
            <a:r>
              <a:t>⠀⠀⠀⠀⠀⠀⠀⠀⠀⠀⠀⠛⠛⠛⠛⠑⠚⠛⠓⠛⠛⠓⠑⠛⠛⠛⠛⠛⠛⠛⠛⠛⠛⠛⠛⠛⠛⠛⠛⠛⠛⠛⠛⠛⠛⠛⠛⠛⠛⠛⠛⠛⠛⠛⠃⠘⠃⠛⠛⠛⠛⠛⠃⠁⠀⠀⠀⠀⠀⠀⠀⠀⠀⠀⠀⠀⠀⠀⠀⠀⠀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⠀⠀⠀⠀⠀⠀⠀⠀⠀⠀⠀⣿⣿⣿⣿⣿⣿⣿⣿⣿⣿⣿⣿⣿⣿⣿⣿⣿⣿⣿⣿⣿⣿⡇⢕⢕⢕⢕⢕⠑⠀⠀⢀⢕⢕⢕⢕⣕⣕⣕⢕⢕⢕⢕⢕⢔⠀⠀⠀⠀⠀⢕⢕⢕⢿⣿⣿⣿⣿⠀⠀⠀⠀⠀⠀⠀⠀⠀⠀⠀⠀</a:t>
            </a:r>
            <a:br/>
            <a:r>
              <a:t>⠀⠀⠀⠀⠀⠀⠀⠀⠀⠀⠀⣿⣿⣿⣿⣿⣿⣿⣿⣿⣿⣿⣿⣿⣿⣿⣿⣿⣿⣿⣿⣿⣿⣿⣇⢕⢕⢕⢕⢔⢕⢕⢕⣵⣷⣿⣿⣿⣿⣿⣿⡇⢕⢕⢕⢕⢁⠀⠀⠀⢔⢕⢕⢕⢺⣿⣿⣿⣿⠀⠀⠀⠀⠀⠀⠀⠀⠀⠀⠀⠀</a:t>
            </a:r>
            <a:br/>
            <a:r>
              <a:t>⠀⠀⠀⠀⠀⠀⠀⠀⠀⠀⠀⣿⣿⣿⣿⣿⣿⣿⣿⣿⣿⣿⣿⣿⣿⣿⣿⣿⣿⣿⣿⣿⣿⣿⣿⣷⣕⣕⢕⢕⢕⢕⢼⣿⣿⣿⣿⣿⣿⣿⣿⣷⣕⢕⢕⢕⢕⢕⢔⢔⢕⢕⢕⢕⣸⣿⣿⣿⣿⠀⠀⠀⠀⠀⠀⠀⠀⠀⠀⠀⠀</a:t>
            </a:r>
            <a:br/>
            <a:r>
              <a:t>⠀⠀⠀⠀⠀⠀⠀⠀⠀⠀⠀⣿⣿⣿⣿⣿⣿⣿⣿⣿⣿⣿⣿⣿⣿⣿⣿⣿⣿⣿⣿⣿⣿⣿⣿⣿⣿⣿⣿⣷⢕⢕⣾⣿⣿⣿⣿⣿⣿⣿⣿⣿⣿⡇⢕⢕⢕⢕⢕⢕⢕⢕⢕⢕⣿⣿⣿⣿⣿⠀⠀⠀⠀⠀⠀⠀⠀⠀⠀⠀⠀</a:t>
            </a:r>
            <a:br/>
            <a:r>
              <a:t>⠀⠀⠀⠀⠀⠀⠀⠀⠀⠀⠀⣿⣿⣿⣿⣿⣿⣿⣿⣿⣿⣿⣿⣿⣿⣿⣿⣿⣿⣿⣿⣿⣿⣿⣿⣿⣿⣿⣯⡹⣇⣸⣾⣿⣿⣿⣿⣿⣿⣿⣿⣿⣿⣿⣧⡕⢕⢕⢕⢕⢕⢕⢕⢝⢻⣿⣿⣿⣿⠀⠀⠀⠀⠀⠀⠀⠀⠀⠀⠀⠀</a:t>
            </a:r>
            <a:br/>
            <a:r>
              <a:t>⠀⠀⠀⠀⠀⠀⠀⠀⠀⠀⠀⣿⣿⣿⣿⣿⣿⣿⣿⣿⣿⣿⣿⣿⣿⣿⣿⣿⣿⣿⣿⣿⣿⣿⣿⣿⣿⣿⢏⡷⢟⢝⢟⢟⢏⢝⢟⢿⣿⣿⣿⣿⣿⣿⣿⣿⣧⣕⣕⣱⣵⣷⣷⣷⣵⢝⣿⣿⣿⠀⠀⠀⠀⠀⠀⠀⠀⠀⠀⠀⠀</a:t>
            </a:r>
            <a:br/>
            <a:r>
              <a:t>⠀⠀⠀⠀⠀⠀⠀⠀⠀⠀⠀⣿⣿⣿⣿⣿⣿⣿⣿⣿⣿⣿⣿⣿⣿⣿⣿⣿⣿⣿⣿⣿⣿⣿⣿⣿⣿⢕⢕⢕⢱⣵⣕⡕⢕⢕⢕⣸⣿⣿⣿⣿⣿⣿⣿⣿⣿⣾⣿⣿⣿⢿⣿⣿⣿⣿⣿⣿⣿⠀⠀⠀⠀⠀⠀⠀⠀⠀⠀⠀⠀</a:t>
            </a:r>
            <a:br/>
            <a:r>
              <a:t>⠀⠀⠀⠀⠀⠀⠀⠀⠀⠀⠀⣿⣿⣿⣿⣿⣿⣿⣿⣿⣿⣿⣿⣿⣿⣿⣿⣿⣿⣿⣿⣿⣿⣿⣿⣿⣿⣇⡕⢕⣼⣿⣿⣷⣵⡕⢸⣿⣿⣿⣿⣿⣿⣿⣿⣿⣿⣿⣿⣿⣿⣷⣿⣿⣿⣿⣿⣿⣿⠀⠀⠀⠀⠀⠀⠀⠀⠀⠀⠀⠀</a:t>
            </a:r>
            <a:br/>
            <a:r>
              <a:t>⠀⠀⠀⠀⠀⠀⠀⠀⠀⠀⠀⣿⣿⣿⣿⣿⣿⣿⣿⣿⣿⣿⣿⣿⣿⣿⣿⣿⣿⣿⣿⣿⣿⣿⣿⣿⣿⣿⣿⣷⣿⣿⣿⣿⣿⣿⣾⣿⣿⣿⣿⣿⣿⣿⣿⣿⣿⣿⣿⣿⣿⣿⣿⣿⣿⣿⣿⣿⣿⠀⠀⠀⠀⠀⠀⠀⠀⠀⠀⠀⠀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⠀⠀⠀⠀⠀⠀⠀⠀⠀⠀⠀⣿⣿⣿⣿⣿⣿⣿⣿⣿⣿⣿⣿⣿⣿⣿⣿⣿⣿⣿⣿⣿⣿⣿⣿⣿⣿⣿⣿⣿⣿⣿⣿⣿⡏⢻⣿⣿⣿⣿⣿⣿⣿⣿⣿⣿⣿⣿⣿⢿⣿⣿⣿⣿⣿⣿⣿⣿⣿⠀⠀⠀⠀⠀⠀⠀⠀⠀⠀⠀⠀</a:t>
            </a:r>
            <a:br/>
            <a:r>
              <a:t>⠀⠀⠀⠀⠀⠀⠀⠀⠀⠀⠀⣿⣿⣿⣿⣿⣿⣿⣿⣿⣿⣿⣿⣿⣿⣿⣿⣿⣿⣿⣿⣿⣿⣿⣿⣿⣿⣿⣿⢻⢿⣿⣿⣿⣧⣵⣿⣿⣿⣿⣿⣿⣿⣿⣿⣿⣿⣿⣿⣿⣿⣿⣿⣿⣿⣿⣿⣿⣿⠀⠀⠀⠀⠀⠀⠀⠀⠀⠀⠀⠀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⠀⠀⠀⠀⠀⠀⠀⠀⠀⠀⠀⣿⣿⣿⣿⣿⣿⣿⣿⣿⣿⣿⣿⣿⣿⣿⣿⣿⣿⣿⣿⣿⣿⣿⣿⣿⣿⣿⣿⣧⣷⣵⣿⣿⣿⣿⣿⣿⣿⣿⣿⣿⣿⣿⣿⣿⣿⣿⣿⣿⣿⣿⣿⣿⣿⣿⣿⣿⣿⠀⠀⠀⠀⠀⠀⠀⠀⠀⠀⠀⠀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⠀⠀⠀⠀⠀⠀⠀⠀⠀⠀⠀⣿⣿⣿⣿⣿⣿⣿⣿⣿⣿⣿⣿⣿⣿⣿⣿⣿⣿⣿⣿⣿⣿⣿⣿⣿⣿⣿⣿⣿⡕⢕⢝⢝⢟⢟⣻⣿⣿⣿⣿⣿⣿⣿⣿⣿⣿⣿⣿⣿⣿⣿⣿⣿⣿⣿⣿⡿⢇⠀⠀⠀⠀⠀⠀⠀⠀⠀⠀⠀⠀</a:t>
            </a:r>
            <a:br/>
            <a:r>
              <a:t>⠀⠀⠀⠀⠀⠀⠀⠀⠀⠀⠀⣿⣿⣿⣿⣿⣿⣿⣿⣿⣿⣿⣿⣿⣿⣿⣿⣿⣿⣿⣿⣿⣿⣿⣿⣿⣿⣿⣿⣿⣿⣇⡕⢕⣵⣿⣿⣿⣿⣿⣿⣿⣿⣿⣿⣿⣿⣿⣿⣿⣿⣿⣿⣿⣿⣿⡿⢕⢕⠀⠀⠀⠀⠀⠀⠀⠀⠀⠀⠀⠀</a:t>
            </a:r>
            <a:br/>
            <a:r>
              <a:t>⠀⠀⠀⠀⠀⠀⠀⠀⠀⠀⠀⣿⣿⣿⣿⣿⣿⣿⣿⣿⣿⣿⣿⣿⣿⣿⣿⣿⣿⣿⣿⣿⣿⣿⣿⣿⣿⣿⣿⣿⣿⣿⣷⣇⣜⣝⣻⣿⣿⣿⣿⣿⣿⣿⣿⣿⣿⣿⣿⣿⣿⣿⣿⣿⣿⡿⢕⢕⢕⠀⠀⠀⠀⠀⠀⠀⠀⠀⠀⠀⠀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⠀⠀⠀⠀⠀⠀⠀⠀⠀⠀⠀⣿⣿⣿⣿⣿⣿⣿⣿⣿⣿⣿⣿⣿⣿⣿⣿⣿⣿⣿⣿⣿⣿⣿⣿⣿⣿⣿⣿⣿⣿⣿⣿⣿⣿⣿⣿⣿⣿⣿⣿⣿⣿⣿⣿⣿⣿⣿⣿⣿⣿⣿⣿⣿⣿⢕⢕⢕⢕⠀⠀⠀⠀⠀⠀⠀⠀⠀⠀⠀⠀</a:t>
            </a:r>
            <a:br/>
            <a:r>
              <a:t>⠀⠀⠀⠀⠀⠀⠀⠀⠀⠀⠀⣿⣿⣿⣿⣿⣿⣿⣿⣿⣿⣿⣿⣿⣿⣿⣿⣿⣿⣿⣿⣿⣿⣿⣿⣿⣿⣿⣿⣿⣿⣿⣿⣿⣿⣷⣿⣿⣿⣿⣿⣿⣷⣵⣹⣿⣿⣿⣿⣿⣿⣿⣿⣿⢇⢕⢕⢕⢕⠀⠀⠀⠀⠀⠀⠀⠀⠀⠀⠀⠀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⠀⠀⠀⠀⠀⠀⠀⠀⠀⠀⠀⣿⣿⣿⣿⣿⣿⣿⣿⣿⣿⣿⣿⣿⣿⣿⣿⣿⣿⣿⣿⣿⣿⣿⣿⣿⣿⣿⣿⣿⣿⣿⣿⣿⣿⣿⣿⣿⣿⣿⣿⣿⣿⣿⣿⡟⢝⢟⢟⣹⣿⣿⣿⢇⢕⢕⢕⢕⢕⠀⠀⠀⠀⠀⠀⠀⠀⠀⠀⠀⠀</a:t>
            </a:r>
            <a:br/>
            <a:r>
              <a:t>⠀⠀⠀⠀⠀⠀⠀⠀⠀⠀⠀⣿⣿⣿⣿⣿⢿⢻⢿⣿⣿⣿⣿⣿⣿⣿⣿⣿⣿⣿⣿⣿⣿⣿⣿⣿⣿⣿⣿⣿⣿⣿⣿⣿⣿⣿⣿⣿⣿⣿⣿⣿⣿⣯⡏⢕⢕⢕⣷⣿⣿⣿⣿⢕⢕⢕⢕⢕⢕⠀⠀⠀⠀⠀⠀⠀⠀⠀⠀⠀⠀</a:t>
            </a:r>
            <a:br/>
            <a:r>
              <a:t>⠀⠀⠀⠀⠀⠀⠀⠀⠀⠀⠀⣿⣿⣿⣿⢎⢕⡿⡯⣻⣿⣟⣟⣿⣿⣿⣿⣿⣿⣿⣿⣿⣿⣿⣿⣿⣿⣿⣿⣿⣿⣿⣿⣿⣿⣿⣿⣿⣿⣿⣿⣿⣿⣿⢟⡵⢜⣾⣿⣿⣿⣿⡏⢕⢕⢕⠑⢕⢕⠀⠀⠀⠀⠀⠀⠀⠀⠀⠀⠀⠀</a:t>
            </a:r>
            <a:br/>
            <a:r>
              <a:t>⠀⠀⠀⠀⠀⠀⠀⠀⠀⠀⠀⣿⣿⣿⣟⢕⣕⣿⡯⣽⣿⡷⢕⣿⣿⣿⣿⣿⣿⣿⣿⣿⣿⣿⣿⣿⣿⣿⣿⣿⣿⣿⣿⣿⣿⣿⣿⣿⣿⣿⣿⣿⣿⣿⡇⢹⣿⣿⣿⣿⣿⡟⢕⠁⠀⠁⠀⢄⢕⠀⠀⠀⠀⠀⠀⠀⠀⠀⠀⠀⠀</a:t>
            </a:r>
            <a:br/>
            <a:r>
              <a:t>⠀⠀⠀⠀⠀⠀⠀⠀⠀⠀⠀⣿⣿⣿⣗⢜⣗⣿⣿⣿⣿⣏⢹⣿⣿⣿⣿⣿⣿⣿⣿⣿⣿⣿⣿⣿⣿⣿⣿⣿⣿⣿⣿⣿⣿⣿⣿⣿⣿⣿⣿⣿⣿⣿⡇⣸⣿⣿⣿⣿⣿⢇⠕⠀⠀⠀⠀⢕⢕⠀⠀⠀⠀⠀⠀⠀⠀⠀⠀⠀⠀</a:t>
            </a:r>
            <a:br/>
            <a:r>
              <a:t>⠀⠀⠀⠀⠀⠀⠀⠀⠀⠀⠀⠛⠛⠛⠊⠑⠛⠛⠚⠛⠛⠃⠚⠛⠛⠛⠛⠛⠛⠛⠛⠛⠛⠛⠛⠛⠛⠛⠛⠛⠛⠛⠛⠛⠛⠛⠛⠛⠛⠛⠛⠛⠛⠛⠛⠛⠛⠛⠛⠛⠋⠑⠀⠀⠀⠀⠀⠐⠀⠀⠀⠀⠀⠀⠀⠀⠀⠀⠀⠀⠀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⠀⠀⠀⠀⠀⠀⠀⠀⠀⠀⠀⣿⣿⣿⣿⣿⣿⣿⣿⣿⣿⣿⣿⣿⣿⣿⣿⣿⣿⣿⣿⣿⣿⣿⣿⣿⣇⢕⢕⢕⢕⢔⢕⢕⣱⣷⣾⣿⣿⣿⣿⣿⣷⡇⢕⢕⢕⢕⠔⠀⠀⠀⢅⢕⢕⢸⣿⣿⣿⠀⠀⠀⠀⠀⠀⠀⠀⠀⠀⠀⠀</a:t>
            </a:r>
            <a:br/>
            <a:r>
              <a:t>⠀⠀⠀⠀⠀⠀⠀⠀⠀⠀⠀⣿⣿⣿⣿⣿⣿⣿⣿⣿⣿⣿⣿⣿⣿⣿⣿⣿⣿⣿⣿⣿⣿⣿⣿⣿⣿⣷⣵⣕⣕⡱⢕⢸⣿⣿⣿⣿⣿⣿⣿⣿⣿⣷⢕⢕⢕⢕⢄⢀⢀⢀⢕⢕⢕⢜⣿⣿⣿⠀⠀⠀⠀⠀⠀⠀⠀⠀⠀⠀⠀</a:t>
            </a:r>
            <a:br/>
            <a:r>
              <a:t>⠀⠀⠀⠀⠀⠀⠀⠀⠀⠀⠀⣿⣿⣿⣿⣿⣿⣿⣿⣿⣿⣿⣿⣿⣿⣿⣿⣿⣿⣿⣿⣿⣿⣿⣿⣿⣿⣿⣿⢿⢗⢇⢕⣕⣿⣿⣿⣿⣿⣿⣿⣿⣿⣿⣷⢕⢕⢕⢕⢕⢕⢕⢕⢕⢕⣵⣿⣿⣿⠀⠀⠀⠀⠀⠀⠀⠀⠀⠀⠀⠀</a:t>
            </a:r>
            <a:br/>
            <a:r>
              <a:t>⠀⠀⠀⠀⠀⠀⠀⠀⠀⠀⠀⣿⣿⣿⣿⣿⣿⣿⣿⣿⣿⣿⣿⣿⣿⣿⣿⣿⣿⣿⣿⣿⣿⣿⣿⣿⣿⣿⡏⢕⢕⡷⢱⣿⣿⣿⣿⣿⣿⣿⣿⣿⣿⣿⣿⣧⡕⢕⢕⢕⢕⢕⢕⢕⢱⣾⣿⣿⣿⠀⠀⠀⠀⠀⠀⠀⠀⠀⠀⠀⠀</a:t>
            </a:r>
            <a:br/>
            <a:r>
              <a:t>⠀⠀⠀⠀⠀⠀⠀⠀⠀⠀⠀⣿⣿⣿⣿⣿⣿⣿⣿⣿⣿⣿⣿⣿⣿⣿⣿⣿⣿⣿⣿⣿⣿⣿⣿⣿⣿⣿⣿⢞⢱⢜⢝⢝⢟⢝⢝⢝⣟⣻⣿⣿⣿⣿⣿⣿⣿⣵⡕⢱⢕⢕⡕⣕⣕⢝⢿⣿⣿⠀⠀⠀⠀⠀⠀⠀⠀⠀⠀⠀⠀</a:t>
            </a:r>
            <a:br/>
            <a:r>
              <a:t>⠀⠀⠀⠀⠀⠀⠀⠀⠀⠀⠀⣿⣿⣿⣿⣿⣿⣿⣿⣿⣿⣿⣿⣿⣿⣿⣿⣿⣿⣿⣿⣿⣿⣿⣿⣿⣿⣯⡕⢕⢕⢱⣵⣵⡕⢕⢕⢕⣜⣹⣿⣿⣿⣿⣿⣿⣿⣿⣽⣷⣿⣿⣿⣽⣻⣷⣜⣿⣿⠀⠀⠀⠀⠀⠀⠀⠀⠀⠀⠀⠀</a:t>
            </a:r>
            <a:br/>
            <a:r>
              <a:t>⠀⠀⠀⠀⠀⠀⠀⠀⠀⠀⠀⣿⣿⣿⣿⣿⣿⣿⣿⣿⣿⣿⣿⣿⣿⣿⣿⣿⣿⣿⣿⣿⣿⣿⣿⣿⣿⣿⣕⡕⢕⣼⣿⣿⣿⣵⡕⢜⣿⣿⣿⣿⣿⣿⣿⣿⣿⣿⣿⣿⣿⣿⣹⣿⣿⣿⣿⣿⣿⠀⠀⠀⠀⠀⠀⠀⠀⠀⠀⠀⠀</a:t>
            </a:r>
            <a:br/>
            <a:r>
              <a:t>⠀⠀⠀⠀⠀⠀⠀⠀⠀⠀⠀⣿⣿⣿⣿⣿⣿⣿⣿⣿⣿⣿⣿⣿⣿⣿⣿⣿⣿⣿⣿⣿⣿⣿⣿⣿⣿⣿⣿⣷⣼⣿⣿⣿⣿⣿⣿⣯⣿⣿⣿⣿⣿⣿⣿⣿⣿⣿⣿⣿⣿⣿⣿⣿⣿⣿⣿⣿⣿⠀⠀⠀⠀⠀⠀⠀⠀⠀⠀⠀⠀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⠀⠀⠀⠀⠀⠀⠀⠀⠀⠀⠀⣿⣿⣿⣿⣿⣿⣿⣿⣿⣿⣿⣿⣿⣿⣿⣿⣿⣿⣿⣿⣿⣿⣿⣿⣿⣿⣿⣿⣏⢝⢿⣷⣾⣿⣷⣾⣿⣿⣿⣿⣿⣿⣿⣿⣿⣿⣿⣿⣯⣿⣿⣿⣿⣿⣿⣿⣿⣿⠀⠀⠀⠀⠀⠀⠀⠀⠀⠀⠀⠀</a:t>
            </a:r>
            <a:br/>
            <a:r>
              <a:t>⠀⠀⠀⠀⠀⠀⠀⠀⠀⠀⠀⣿⣿⣿⣿⣿⣿⣿⣿⣿⣿⣿⣿⣿⣿⣿⣿⣿⣿⣿⣿⣿⣿⣿⣿⣿⣿⣿⣿⣿⣾⢿⣿⣿⣿⣿⣿⣿⣿⣿⣿⣿⣿⣿⣿⣿⣿⣿⣿⣿⣿⣿⣿⣿⣿⣿⣿⣿⣿⠀⠀⠀⠀⠀⠀⠀⠀⠀⠀⠀⠀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⠀⠀⠀⠀⠀⠀⠀⠀⠀⠀⠀⣿⣿⣿⣿⣿⣿⣿⣿⣿⣿⣿⣿⣿⣿⣿⣿⣿⣿⣿⣿⣿⣿⣿⣿⣿⣿⣿⣿⣿⣏⢕⢕⢜⢝⢟⢟⣿⣿⣿⣿⣿⣿⣿⣿⣿⣿⣿⣿⣿⣿⣿⣿⣿⣿⣿⣿⣿⡟⠀⠀⠀⠀⠀⠀⠀⠀⠀⠀⠀⠀</a:t>
            </a:r>
            <a:br/>
            <a:r>
              <a:t>⠀⠀⠀⠀⠀⠀⠀⠀⠀⠀⠀⣿⣿⣿⣿⣿⣿⣿⣿⣿⣿⣿⣿⣿⣿⣿⣿⣿⣿⣿⣿⣿⣿⣿⣿⣿⣿⣿⣿⣿⣿⣧⢕⢕⢕⣼⣿⣿⣿⣿⣿⣿⣿⣿⣿⣿⣿⣿⣿⣿⣿⣿⣿⣿⣿⣿⣿⢏⢕⠀⠀⠀⠀⠀⠀⠀⠀⠀⠀⠀⠀</a:t>
            </a:r>
            <a:br/>
            <a:r>
              <a:t>⠀⠀⠀⠀⠀⠀⠀⠀⠀⠀⠀⣿⣿⣿⣿⣿⣿⣿⣿⣿⣿⣿⣿⣿⣿⣿⣿⣿⣿⣿⣿⣿⣿⣿⣿⣿⣿⣿⣿⣿⣿⣿⣧⢕⢜⢻⣿⣿⣿⣿⣿⣿⣿⣿⣿⣿⣿⣿⣿⣿⣿⣿⣿⣿⣿⣿⢏⢕⢕⠀⠀⠀⠀⠀⠀⠀⠀⠀⠀⠀⠀</a:t>
            </a:r>
            <a:br/>
            <a:r>
              <a:t>⠀⠀⠀⠀⠀⠀⠀⠀⠀⠀⠀⣿⣿⣿⣿⣿⣿⣿⣿⣿⣿⣿⣿⣿⣿⣿⣿⣿⣿⣿⣿⣿⣿⣿⣿⣿⣿⣿⣿⣿⣿⣿⣿⣾⣿⣿⣿⣿⣿⣿⣿⣿⣿⣿⣿⣿⣿⣿⣿⣿⣿⣿⣿⣿⣿⡏⢕⢕⢕⠀⠀⠀⠀⠀⠀⠀⠀⠀⠀⠀⠀</a:t>
            </a:r>
            <a:br/>
            <a:r>
              <a:t>⠀⠀⠀⠀⠀⠀⠀⠀⠀⠀⠀⣿⣿⣿⣿⣿⣿⣿⣿⣿⣿⣿⣿⣿⣿⣿⣿⣿⣿⣿⣿⣿⣿⣿⣿⣿⣿⣿⣿⣿⣿⣿⣿⣿⣿⣳⣿⣿⣿⣿⣿⣿⣟⣟⣿⣿⣿⣿⣿⣿⣿⣿⣿⣿⡟⢕⢕⢕⢕⠀⠀⠀⠀⠀⠀⠀⠀⠀⠀⠀⠀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⠀⠀⠀⠀⠀⠀⠀⠀⠀⠀⠀⣿⣿⣿⣿⣿⣿⣿⣿⣿⣿⣿⣿⣿⣿⣿⣿⣿⣿⣿⣿⣿⣿⣿⣿⣿⣿⣿⣿⣿⣿⣿⣿⣿⣿⣿⣿⣿⣿⣿⣿⣿⣿⣿⣿⢿⢿⣿⣿⡿⣿⣿⣿⡿⢕⢕⢕⢕⢕⠀⠀⠀⠀⠀⠀⠀⠀⠀⠀⠀⠀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⠀⠀⠀⠀⠀⠀⠀⠀⠀⠀⠀⣿⣿⣿⣿⣿⣿⣿⣿⣿⣿⣿⣿⣿⣿⣿⣿⣿⣿⣿⣿⣿⣿⣿⣿⣿⣿⣿⣿⣿⣿⣿⣿⣿⣿⣿⣿⣿⣿⣿⣿⣿⣿⡽⢯⢕⢕⢕⢜⣼⣿⣿⣿⢕⢕⢕⢕⢕⢕⠀⠀⠀⠀⠀⠀⠀⠀⠀⠀⠀⠀</a:t>
            </a:r>
            <a:br/>
            <a:r>
              <a:t>⠀⠀⠀⠀⠀⠀⠀⠀⠀⠀⠀⣿⣿⣿⣿⣿⣿⢽⣿⣿⣿⣿⣿⣿⣿⣿⣿⣿⣿⣿⣿⣿⣿⣿⣿⣿⣿⣿⣿⣿⣿⣿⣿⣿⣿⣿⣿⣿⣿⣿⣿⣿⣿⣿⡕⡕⢕⣱⣾⣿⣿⣿⡿⢕⢕⢕⢕⢕⢕⠀⠀⠀⠀⠀⠀⠀⠀⠀⠀⠀⠀</a:t>
            </a:r>
            <a:br/>
            <a:r>
              <a:t>⠀⠀⠀⠀⠀⠀⠀⠀⠀⠀⠀⣿⣿⣿⢿⢇⢝⣿⡇⣿⣿⣟⢟⣿⣿⣿⣿⣿⣿⣿⣿⣿⣿⣿⣿⣿⣿⣿⣿⣿⣿⣿⣿⣿⣿⣿⣿⣿⣿⣿⣿⣿⣿⣷⢜⢳⣸⣿⣿⣿⣿⣿⢕⢕⠕⠑⢅⢕⢕⠀⠀⠀⠀⠀⠀⠀⠀⠀⠀⠀⠀</a:t>
            </a:r>
            <a:br/>
            <a:r>
              <a:t>⠀⠀⠀⠀⠀⠀⠀⠀⠀⠀⠀⣿⣿⣿⢝⢕⣕⣿⡯⣽⣿⡧⢵⣿⣿⣿⣿⣿⣿⣿⣿⣿⣿⣿⣿⣿⣿⣿⣿⣿⣿⣿⣿⣿⣿⣿⣿⣿⣿⣿⣿⣿⣿⣿⡇⢸⣿⣿⣿⣿⣿⢇⢅⠀⠀⠀⠀⢕⢕⠀⠀⠀⠀⠀⠀⠀⠀⠀⠀⠀⠀</a:t>
            </a:r>
            <a:br/>
            <a:r>
              <a:t>⠀⠀⠀⠀⠀⠀⠀⠀⠀⠀⠀⣿⣿⣿⡵⢪⣗⣿⣿⣿⣿⣇⢸⣿⣿⣿⣿⣿⣿⣿⣿⣿⣿⣿⣿⣿⣿⣿⣿⣿⣿⣿⣿⣿⣿⣿⣿⣿⣿⣿⢻⣿⣿⣿⣧⣿⣿⣿⣿⣿⡏⠑⠄⢀⠀⠀⠀⠑⠑⠀⠀⠀⠀⠀⠀⠀⠀⠀⠀⠀⠀</a:t>
            </a:r>
            <a:br/>
            <a:r>
              <a:t>⠀⠀⠀⠀⠀⠀⠀⠀⠀⠀⠀⠛⠛⠛⠃⠑⠚⠛⠛⠛⠛⠑⠛⠛⠛⠛⠛⠛⠛⠛⠛⠛⠛⠛⠛⠛⠛⠛⠛⠛⠛⠛⠛⠛⠛⠛⠛⠛⠛⠃⠘⠛⠛⠛⠛⠛⠛⠛⠛⠛⠑⠀⠀⠀⠀⠀⠑⠑⠑⠀⠀⠀⠀⠀⠀⠀⠀⠀⠀⠀⠀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⠀⠀⠀⠀⠀⠀⠀⠀⠀⠀⠀⣿⣿⣿⣿⣿⣿⣿⣿⣿⣿⣿⣿⣿⣿⣿⣿⣿⣿⣿⣿⣿⣿⣿⣿⣿⣿⣿⣷⣕⣕⢕⢕⢕⢕⢾⣿⣿⣿⣿⣿⣿⣿⣿⣿⡇⢕⢕⢕⢕⠀⠀⠀⠔⢅⢕⢕⢿⣿⠀⠀⠀⠀⠀⠀⠀⠀⠀⠀⠀⠀</a:t>
            </a:r>
            <a:br/>
            <a:r>
              <a:t>⠀⠀⠀⠀⠀⠀⠀⠀⠀⠀⠀⣿⣿⣿⣿⣿⣿⣿⣿⣿⣿⣿⣿⣿⣿⣿⣿⣿⣿⣿⣿⣿⣿⣿⣿⣿⣿⣿⣿⣿⣿⢾⢏⢕⢕⢜⣿⣿⣿⣿⣿⣿⣿⣿⣿⣷⡕⢕⢕⢕⢄⢄⢀⢕⢕⢕⢱⣿⣿⠀⠀⠀⠀⠀⠀⠀⠀⠀⠀⠀⠀</a:t>
            </a:r>
            <a:br/>
            <a:r>
              <a:t>⠀⠀⠀⠀⠀⠀⠀⠀⠀⠀⠀⣿⣿⣿⣿⣿⣿⣿⣿⣿⣿⣿⣿⣿⣿⣿⣿⣿⣿⣿⣿⣿⣿⣿⣿⣿⣿⣿⣿⣿⢕⢕⢕⢕⣵⣾⣿⣿⣿⣿⣿⣿⣿⣿⣿⣿⡗⢕⢕⢕⢕⢕⢕⢕⢕⢕⣼⣿⣿⠀⠀⠀⠀⠀⠀⠀⠀⠀⠀⠀⠀</a:t>
            </a:r>
            <a:br/>
            <a:r>
              <a:t>⠀⠀⠀⠀⠀⠀⠀⠀⠀⠀⠀⣿⣿⣿⣿⣿⣿⣿⣿⣿⣿⣿⣿⣿⣿⣿⣿⣿⣿⣿⣿⣿⣿⣿⣿⣿⣿⣿⣿⣿⣵⢗⡷⢗⢟⢿⢿⢿⢿⢿⣿⣿⣿⣿⣿⣿⣿⣧⡕⢕⢇⢕⢕⢕⢕⢱⣿⣿⣿⠀⠀⠀⠀⠀⠀⠀⠀⠀⠀⠀⠀</a:t>
            </a:r>
            <a:br/>
            <a:r>
              <a:t>⠀⠀⠀⠀⠀⠀⠀⠀⠀⠀⠀⣿⣿⣿⣿⣿⣿⣿⣿⣿⣿⣿⣿⣿⣿⣿⣿⣿⣿⣿⣿⣿⣿⣿⣿⣿⣿⣿⡟⢏⢕⢕⢕⣕⣕⢕⢕⢕⢕⢳⢷⣿⣿⣿⣿⣿⣿⣿⣿⣕⢕⢕⣕⣕⣕⣕⢝⢿⣿⠀⠀⠀⠀⠀⠀⠀⠀⠀⠀⠀⠀</a:t>
            </a:r>
            <a:br/>
            <a:r>
              <a:t>⠀⠀⠀⠀⠀⠀⠀⠀⠀⠀⠀⣿⣿⣿⣿⣿⣿⣿⣿⣿⣿⣿⣿⣿⣿⣿⣿⣿⣿⣿⣿⣿⣿⣿⣿⣿⣿⣿⣿⢕⢕⢕⢸⣿⣿⣷⡇⢕⢱⣷⣷⣾⣿⣿⣿⣿⣿⣿⣿⣷⣿⣾⣿⣿⣽⣝⣷⣜⣿⠀⠀⠀⠀⠀⠀⠀⠀⠀⠀⠀⠀</a:t>
            </a:r>
            <a:br/>
            <a:r>
              <a:t>⠀⠀⠀⠀⠀⠀⠀⠀⠀⠀⠀⣿⣿⣿⣿⣿⣿⣿⣿⣿⣿⣿⣿⣿⣿⣿⣿⣿⣿⣿⣿⣿⣿⣿⣿⣿⣿⣿⣿⣿⣯⢱⣾⣿⣿⣿⣿⣷⣷⣿⣿⣿⣿⣿⣿⣿⣿⣿⣿⣿⣿⣿⣿⣯⣿⣿⣾⣿⣿⠀⠀⠀⠀⠀⠀⠀⠀⠀⠀⠀⠀</a:t>
            </a:r>
            <a:br/>
            <a:r>
              <a:t>⠀⠀⠀⠀⠀⠀⠀⠀⠀⠀⠀⣿⣿⣿⣿⣿⣿⣿⣿⣿⣿⣿⣿⣿⣿⣿⣿⣿⣿⣿⣿⣿⣿⣿⣿⣿⣿⣿⣿⣿⣷⣿⣿⣿⣿⣿⢿⣿⣿⣿⣿⣿⣿⣿⣿⣿⣿⣿⣿⣿⣿⣿⣿⣿⣿⣿⣿⣿⣿⠀⠀⠀⠀⠀⠀⠀⠀⠀⠀⠀⠀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⠀⠀⠀⠀⠀⠀⠀⠀⠀⠀⠀⣿⣿⣿⣿⣿⣿⣿⣿⣿⣿⣿⣿⣿⣿⣿⣿⣿⣿⣿⣿⣿⣿⣿⣿⣿⣿⣿⣿⣿⡟⢿⢿⣝⣝⣿⣏⣿⣿⣿⣿⣿⣿⣿⣿⣿⣿⣿⣿⣿⣿⣿⣿⣿⣿⣿⣿⣿⣿⠀⠀⠀⠀⠀⠀⠀⠀⠀⠀⠀⠀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⠀⠀⠀⠀⠀⠀⠀⠀⠀⠀⠀⣿⣿⣿⣿⣿⣿⣿⣿⣿⣿⣿⣿⣿⣿⣿⣿⣿⣿⣿⣿⣿⣿⣿⣿⣿⣿⣿⣿⣿⣧⣕⣱⣾⣿⣿⣿⣿⣿⣿⣿⣿⣿⣿⣿⣿⣿⣿⣿⣿⣷⣽⣿⣿⣿⣿⣿⣿⣿⠀⠀⠀⠀⠀⠀⠀⠀⠀⠀⠀⠀</a:t>
            </a:r>
            <a:br/>
            <a:r>
              <a:t>⠀⠀⠀⠀⠀⠀⠀⠀⠀⠀⠀⣿⣿⣿⣿⣿⣿⣿⣿⣿⣿⣿⣿⣿⣿⣿⣿⣿⣿⣿⣿⣿⣿⣿⣿⣿⣿⣿⣿⣿⣿⡏⢝⢝⢻⢿⣿⣿⣿⣿⣿⣿⣿⣿⣿⣿⣿⣿⣿⣿⣿⣿⣿⣿⣿⣿⣿⣿⣿⠀⠀⠀⠀⠀⠀⠀⠀⠀⠀⠀⠀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⠀⠀⠀⠀⠀⠀⠀⠀⠀⠀⠀⣿⣿⣿⣿⣿⣿⣿⣿⣿⣿⣿⣿⣿⣿⣿⣿⣿⣿⣿⣿⣿⣿⣿⣿⣿⣿⣿⣿⣿⣿⣷⡕⢕⢕⢕⣵⣾⣿⣿⣿⣿⣿⣿⣿⣿⣿⣿⣿⣿⣿⣿⣿⣿⣿⣿⣿⣿⣿⠀⠀⠀⠀⠀⠀⠀⠀⠀⠀⠀⠀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⠀⠀⠀⠀⠀⠀⠀⠀⠀⠀⠀⣿⣿⣿⣿⣿⣿⣿⣿⣿⣿⣿⣿⣿⣿⣿⣿⣿⣿⣿⣿⣿⣿⣿⣿⣿⣿⣿⣿⣿⣿⣿⣇⢕⢕⣼⣿⣿⣿⣿⣿⣿⣿⣿⣿⣿⣿⣿⣿⣿⣿⣿⣿⣿⣿⣿⣿⡿⢇⠀⠀⠀⠀⠀⠀⠀⠀⠀⠀⠀⠀</a:t>
            </a:r>
            <a:br/>
            <a:r>
              <a:t>⠀⠀⠀⠀⠀⠀⠀⠀⠀⠀⠀⣿⣿⣿⣿⣿⣿⣿⣿⣿⣿⣿⣿⣿⣿⣿⣿⣿⣿⣿⣿⣿⣿⣿⣿⣿⣿⣿⣿⣿⣿⣿⣿⣵⣵⣷⣮⣯⣿⣿⣿⣿⣿⣿⣿⣿⣿⣿⣿⣿⣿⣿⣿⣿⣿⣿⡿⢕⢕⠀⠀⠀⠀⠀⠀⠀⠀⠀⠀⠀⠀</a:t>
            </a:r>
            <a:br/>
            <a:r>
              <a:t>⠀⠀⠀⠀⠀⠀⠀⠀⠀⠀⠀⣿⣿⣿⣿⣿⣿⣿⣿⣿⣿⣿⣿⣿⣿⣿⣿⣿⣿⣿⣿⣿⣿⣿⣿⣿⣿⣿⣿⣿⣿⣿⣿⣿⣿⣽⣿⣿⣿⣿⣿⣿⣿⣿⣿⣿⣿⣿⣿⣿⣿⣿⣿⣿⣿⡿⢕⢕⢕⠀⠀⠀⠀⠀⠀⠀⠀⠀⠀⠀⠀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⠀⠀⠀⠀⠀⠀⠀⠀⠀⠀⠀⣿⣿⣿⣿⣿⣿⣿⣿⣿⣿⣿⣿⣿⣿⣿⣿⣿⣿⣿⣿⣿⣿⣿⣿⣿⣿⣿⣿⣿⣿⣿⣿⣿⣿⣿⣿⣿⣿⣿⣿⣿⣿⣝⣿⣿⣿⣿⣿⣿⣿⣿⣿⣿⣿⢇⢕⢕⢕⠀⠀⠀⠀⠀⠀⠀⠀⠀⠀⠀⠀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⠀⠀⠀⠀⠀⠀⠀⠀⠀⠀⠀⣿⣿⣿⣿⣿⣿⣿⣿⣿⣿⣿⣿⣿⣿⣿⣿⣿⣿⣿⣿⣿⣿⣿⣿⣿⣿⣿⣿⣿⣿⣿⣿⣿⣿⣿⣿⣿⣿⣿⣿⣿⣿⣿⡿⡿⢿⢿⣿⣿⣿⣿⣿⣿⢇⢕⢕⢕⢕⠀⠀⠀⠀⠀⠀⠀⠀⠀⠀⠀⠀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⠀⠀⠀⠀⠀⠀⠀⠀⠀⠀⠀⣿⣿⣿⣿⣿⣿⣿⣿⣿⣿⣿⣿⣿⣿⣿⣿⣿⣿⣿⣿⣿⣿⣿⣿⣿⣿⣿⣿⣿⣿⣿⣿⣿⣿⣿⣿⣿⣿⣿⣿⣿⣿⣟⢟⢕⢕⢕⢝⣵⣿⣿⣿⡏⢕⢕⢕⢕⢕⠀⠀⠀⠀⠀⠀⠀⠀⠀⠀⠀⠀</a:t>
            </a:r>
            <a:br/>
            <a:r>
              <a:t>⠀⠀⠀⠀⠀⠀⠀⠀⠀⠀⠀⣿⣿⣿⣿⣿⣿⢿⢿⣿⣿⣿⣿⣿⣿⣿⣿⣿⣿⣿⣿⣿⣿⣿⣿⣿⣿⣿⣿⣿⣿⣿⣿⣿⣿⣿⣿⣿⣿⣿⣿⣿⣿⡿⢧⡕⢕⣕⣾⣿⣿⣿⣿⢕⢕⢕⢕⢕⢕⠀⠀⠀⠀⠀⠀⠀⠀⠀⠀⠀⠀</a:t>
            </a:r>
            <a:br/>
            <a:r>
              <a:t>⠀⠀⠀⠀⠀⠀⠀⠀⠀⠀⠀⣿⣿⣿⣿⡎⢟⣻⣿⢹⣿⣟⢟⣿⣿⣿⣿⣿⣿⣿⣿⣿⣿⣿⣿⣿⣿⣿⣿⣿⣿⣿⣿⣿⣿⣿⣿⣿⣿⣿⣿⣿⣿⣷⢜⢳⣼⣿⣿⣿⣿⣿⢇⢑⢕⠕⢕⢕⢕⠀⠀⠀⠀⠀⠀⠀⠀⠀⠀⠀⠀</a:t>
            </a:r>
            <a:br/>
            <a:r>
              <a:t>⠀⠀⠀⠀⠀⠀⠀⠀⠀⠀⠀⣿⣿⣿⣟⢕⢕⣾⣿⣹⣿⡷⢵⣿⣿⣿⣿⣿⣿⣿⣿⣿⣿⣿⣿⣿⣿⣿⣿⣿⣿⣿⣿⣿⣿⣿⣿⣿⣿⣿⣿⣿⣿⣿⢇⢸⣿⣿⣿⣿⣿⢏⠕⠄⠀⠀⠀⢕⢕⠀⠀⠀⠀⠀⠀⠀⠀⠀⠀⠀⠀</a:t>
            </a:r>
            <a:br/>
            <a:r>
              <a:t>⠀⠀⠀⠀⠀⠀⠀⠀⠀⠀⠀⣿⣿⣿⣕⢕⢕⣿⣯⣿⣿⣏⢸⣿⣿⣿⣿⣿⣿⣿⣿⣿⣿⣿⣿⣿⣿⣿⣿⣿⣿⣿⣿⣿⣿⣿⣿⣿⣿⢏⢸⣿⣿⣿⣧⣿⣿⣿⣿⣿⡟⢑⠄⠀⠀⠀⠀⢕⢕⠀⠀⠀⠀⠀⠀⠀⠀⠀⠀⠀⠀</a:t>
            </a:r>
            <a:br/>
            <a:r>
              <a:t>⠀⠀⠀⠀⠀⠀⠀⠀⠀⠀⠀⠛⠛⠛⠃⠑⠓⠛⠛⠛⠛⠃⠘⠛⠛⠛⠛⠛⠛⠛⠛⠛⠛⠛⠛⠛⠛⠛⠛⠛⠛⠛⠛⠛⠛⠛⠛⠛⠋⠑⠘⠛⠛⠛⠛⠛⠛⠛⠛⠛⠑⠀⠀⠁⠀⠀⠀⠑⠀⠀⠀⠀⠀⠀⠀⠀⠀⠀⠀⠀⠀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⠀⠀⠀⠀⠀⠀⠀⠀⠀⠀⠀⣿⣿⣿⣿⣿⣿⣿⣿⣿⣿⣿⣿⣿⣿⣿⣿⣿⣿⣿⣿⣿⣿⣿⣿⣿⣿⣿⣿⣿⣧⡕⡕⣕⢕⢕⢜⣿⣿⣿⣿⣿⣿⣿⣿⣿⣿⢕⢕⢕⢕⢑⠀⠀⠐⢕⢕⢕⢹⠀⠀⠀⠀⠀⠀⠀⠀⠀⠀⠀⠀</a:t>
            </a:r>
            <a:br/>
            <a:r>
              <a:t>⠀⠀⠀⠀⠀⠀⠀⠀⠀⠀⠀⣿⣿⣿⣿⣿⣿⣿⣿⣿⣿⣿⣿⣿⣿⣿⣿⣿⣿⣿⣿⣿⣿⣿⣿⣿⣿⣿⣿⣿⣿⣿⢻⢹⡕⢕⢕⣼⣿⣿⣿⣿⣿⣿⣿⣿⣿⣇⢕⢕⢕⢔⠄⢀⢔⢕⢕⢱⣼⠀⠀⠀⠀⠀⠀⠀⠀⠀⠀⠀⠀</a:t>
            </a:r>
            <a:br/>
            <a:r>
              <a:t>⠀⠀⠀⠀⠀⠀⠀⠀⠀⠀⠀⣿⣿⣿⣿⣿⣿⣿⣿⣿⣿⣿⣿⣿⣿⣿⣿⣿⣿⣿⣿⣿⣿⣿⣿⣿⣿⣿⣿⣿⣿⡝⢱⢵⢕⢱⣾⣿⣿⣿⣿⣿⣿⣿⣿⣿⣿⣿⢇⢕⢕⢕⢕⢕⢕⢕⢕⣱⣾⠀⠀⠀⠀⠀⠀⠀⠀⠀⠀⠀⠀</a:t>
            </a:r>
            <a:br/>
            <a:r>
              <a:t>⠀⠀⠀⠀⠀⠀⠀⠀⠀⠀⠀⣿⣿⣿⣿⣿⣿⣿⣿⣿⣿⣿⣿⣿⣿⣿⣿⣿⣿⣿⣿⣿⣿⣿⣿⣿⣿⣿⣿⣿⣿⡯⢻⢜⢇⢜⢟⢿⢟⢟⢻⢿⣿⣿⣿⣿⣿⣿⣷⣕⢕⢇⢕⢕⢕⢕⢕⣸⣿⠀⠀⠀⠀⠀⠀⠀⠀⠀⠀⠀⠀</a:t>
            </a:r>
            <a:br/>
            <a:r>
              <a:t>⠀⠀⠀⠀⠀⠀⠀⠀⠀⠀⠀⣿⣿⣿⣿⣿⣿⣿⣿⣿⣿⣿⣿⣿⣿⣿⣿⣿⣿⣿⣿⣿⣿⣿⣿⣿⣿⣿⣿⣿⣝⢕⢕⢕⣵⣕⡕⢕⢕⢕⢗⢳⢾⣿⣿⣿⣿⣿⣿⣿⣧⡕⢵⢕⢕⢕⢕⢝⢻⠀⠀⠀⠀⠀⠀⠀⠀⠀⠀⠀⠀</a:t>
            </a:r>
            <a:br/>
            <a:r>
              <a:t>⠀⠀⠀⠀⠀⠀⠀⠀⠀⠀⠀⣿⣿⣿⣿⣿⣿⣿⣿⣿⣿⣿⣿⣿⣿⣿⣿⣿⣿⣿⣿⣿⣿⣿⣿⣿⣿⣿⣿⣿⡇⢕⢕⢕⣿⣿⣿⣇⢕⢕⢷⣷⣷⣿⣿⣿⣿⣿⣿⣿⣿⣷⣷⣿⣿⣿⣟⣷⡜⠀⠀⠀⠀⠀⠀⠀⠀⠀⠀⠀⠀</a:t>
            </a:r>
            <a:br/>
            <a:r>
              <a:t>⠀⠀⠀⠀⠀⠀⠀⠀⠀⠀⠀⣿⣿⣿⣿⣿⣿⣿⣿⣿⣿⣿⣿⣿⣿⣿⣿⣿⣿⣿⣿⣿⣿⣿⣿⣿⣿⣿⣿⣿⣿⣷⣣⣾⣿⣿⣿⣿⣿⣷⣿⣿⣿⣿⣿⣿⣿⣿⣿⣿⣿⣿⣿⣿⣏⣿⣿⣾⣷⠀⠀⠀⠀⠀⠀⠀⠀⠀⠀⠀⠀</a:t>
            </a:r>
            <a:br/>
            <a:r>
              <a:t>⠀⠀⠀⠀⠀⠀⠀⠀⠀⠀⠀⣿⣿⣿⣿⣿⣿⣿⣿⣿⣿⣿⣿⣿⣿⣿⣿⣿⣿⣿⣿⣿⣿⣿⣿⣿⣿⣿⣿⣿⣿⣿⣿⣿⣿⣿⣿⡿⣿⣿⣿⣿⣿⣿⣿⣿⣿⣿⣿⣿⣿⣿⣿⣿⣿⣿⣿⣿⣿⠀⠀⠀⠀⠀⠀⠀⠀⠀⠀⠀⠀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⠀⠀⠀⠀⠀⠀⠀⠀⠀⠀⠀⣿⣿⣿⣿⣿⣿⣿⣿⣿⣿⣿⣿⣿⣿⣿⣿⣿⣿⣿⣿⣿⣿⣿⣿⣿⣿⣿⣿⣿⣿⡯⢟⢻⢵⣽⣿⣧⣿⣿⣿⣿⣿⣿⣿⣿⣿⣿⣿⣿⣿⣿⣿⣿⣿⣿⣿⣿⣿⠀⠀⠀⠀⠀⠀⠀⠀⠀⠀⠀⠀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⠀⠀⠀⠀⠀⠀⠀⠀⠀⠀⠀⣿⣿⣿⣿⣿⣿⣿⣿⣿⣿⣿⣿⣿⣿⣿⣿⣿⣿⣿⣿⣿⣿⣿⣿⣿⣿⣿⣿⣿⣿⣷⣷⣵⣿⣿⣿⣿⣿⣿⣿⣿⣿⣿⣿⣿⣿⣿⣿⣿⣿⣯⣽⣿⣿⣿⣿⣿⣿⠀⠀⠀⠀⠀⠀⠀⠀⠀⠀⠀⠀</a:t>
            </a:r>
            <a:br/>
            <a:r>
              <a:t>⠀⠀⠀⠀⠀⠀⠀⠀⠀⠀⠀⣿⣿⣿⣿⣿⣿⣿⣿⣿⣿⣿⣿⣿⣿⣿⣿⣿⣿⣿⣿⣿⣿⣿⣿⣿⣿⣿⣿⣿⣿⣿⡏⢝⢝⢝⢻⢿⣿⣿⣿⣿⣿⣿⣿⣿⣿⣿⣿⣿⣿⣿⣿⣿⣿⣿⣿⣿⣿⠀⠀⠀⠀⠀⠀⠀⠀⠀⠀⠀⠀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⠀⠀⠀⠀⠀⠀⠀⠀⠀⠀⠀⣿⣿⣿⣿⣿⣿⣿⣿⣿⣿⣿⣿⣿⣿⣿⣿⣿⣿⣿⣿⣿⣿⣿⣿⣿⣿⣿⣿⣿⣿⣿⣿⡕⢕⢕⢕⣷⣾⣿⣿⣿⣿⣿⣿⣿⣿⣿⣿⣿⣿⣿⣿⣿⣿⣿⣿⣿⣿⠀⠀⠀⠀⠀⠀⠀⠀⠀⠀⠀⠀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⠀⠀⠀⠀⠀⠀⠀⠀⠀⠀⠀⣿⣿⣿⣿⣿⣿⣿⣿⣿⣿⣿⣿⣿⣿⣿⣿⣿⣿⣿⣿⣿⣿⣿⣿⣿⣿⣿⣿⣿⣿⣿⣿⣇⢕⢕⢾⣿⣿⣿⣿⣿⣿⣿⣿⣿⣿⣿⣿⣿⣿⣿⣿⣿⣿⣿⣿⣿⣿⠀⠀⠀⠀⠀⠀⠀⠀⠀⠀⠀⠀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⠀⠀⠀⠀⠀⠀⠀⠀⠀⠀⠀⣿⣿⣿⣿⣿⣿⣿⣿⣿⣿⣿⣿⣿⣿⣿⣿⣿⣿⣿⣿⣿⣿⣿⣿⣿⣿⣿⣿⣿⣿⣿⣿⣿⣷⣷⣷⣿⣿⣿⣿⣿⣿⣿⣿⣿⣿⣿⣿⣿⣿⣿⣿⣿⣿⣿⣿⣿⢇⠀⠀⠀⠀⠀⠀⠀⠀⠀⠀⠀⠀</a:t>
            </a:r>
            <a:br/>
            <a:r>
              <a:t>⠀⠀⠀⠀⠀⠀⠀⠀⠀⠀⠀⣿⣿⣿⣿⣿⣿⣿⣿⣿⣿⣿⣿⣿⣿⣿⣿⣿⣿⣿⣿⣿⣿⣿⣿⣿⣿⣿⣿⣿⣿⣿⣿⣿⣿⣟⣯⣿⣿⣿⣿⣿⣿⣿⣿⣿⣿⣿⣿⣿⣿⣿⣿⣿⣿⣿⣿⢇⢕⠀⠀⠀⠀⠀⠀⠀⠀⠀⠀⠀⠀</a:t>
            </a:r>
            <a:br/>
            <a:r>
              <a:t>⠀⠀⠀⠀⠀⠀⠀⠀⠀⠀⠀⣿⣿⣿⣿⣿⣿⣿⣿⣿⣿⣿⣿⣿⣿⣿⣿⣿⣿⣿⣿⣿⣿⣿⣿⣿⣿⣿⣿⣿⣿⣿⣿⣿⣿⣿⣷⣿⣿⣿⣿⣿⣿⣿⣟⣿⣿⣿⣿⣿⣿⣿⣿⣿⣿⣿⢇⢕⢕⠀⠀⠀⠀⠀⠀⠀⠀⠀⠀⠀⠀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⠀⠀⠀⠀⠀⠀⠀⠀⠀⠀⠀⣿⣿⣿⣿⣿⣿⣿⣿⣿⣿⣿⣿⣿⣿⣿⣿⣿⣿⣿⣿⣿⣿⣿⣿⣿⣿⣿⣿⣿⣿⣿⣿⣿⣿⣿⣿⣿⣿⣿⣿⣿⣿⣿⣿⣿⣿⢿⣿⣿⣿⣿⣿⣿⣿⢇⢕⢕⢕⠀⠀⠀⠀⠀⠀⠀⠀⠀⠀⠀⠀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⠀⠀⠀⠀⠀⠀⠀⠀⠀⠀⠀⣿⣿⣿⣿⣿⣿⣿⣿⣿⣿⣿⣿⣿⣿⣿⣿⣿⣿⣿⣿⣿⣿⣿⣿⣿⣿⣿⣿⣿⣿⣿⣿⣿⣿⣿⣿⣿⣿⣿⣿⣿⣿⣿⡻⢯⢕⢕⢜⢟⣽⣿⣿⣿⡏⢕⢕⢕⢕⠀⠀⠀⠀⠀⠀⠀⠀⠀⠀⠀⠀</a:t>
            </a:r>
            <a:br/>
            <a:r>
              <a:t>⠀⠀⠀⠀⠀⠀⠀⠀⠀⠀⠀⣿⣿⣿⣿⣿⣿⡟⢿⣿⣿⣿⣿⣿⣿⣿⣿⣿⣿⣿⣿⣿⣿⣿⣿⣿⣿⣿⣿⣿⣿⣿⣿⣿⣿⣿⣿⣿⣿⣿⣿⣿⣿⣿⢧⢇⡕⢕⢣⣾⣿⣿⣿⣿⢕⢕⢕⢕⢕⠀⠀⠀⠀⠀⠀⠀⠀⠀⠀⠀⠀</a:t>
            </a:r>
            <a:br/>
            <a:r>
              <a:t>⠀⠀⠀⠀⠀⠀⠀⠀⠀⠀⠀⣿⣿⣿⡿⡇⢸⣻⣿⢹⣿⣟⡟⢻⣿⣿⣿⣿⣿⣿⣿⣿⣿⣿⣿⣿⣿⣿⣿⣿⣿⣿⣿⣿⣿⣿⣿⣿⣿⣿⣿⣿⣿⣿⡕⢳⡱⣽⣿⣿⣿⣿⣿⢏⢕⠕⠕⠕⢕⠀⠀⠀⠀⠀⠀⠀⠀⠀⠀⠀⠀</a:t>
            </a:r>
            <a:br/>
            <a:r>
              <a:t>⠀⠀⠀⠀⠀⠀⠀⠀⠀⠀⠀⣿⣿⣿⡯⡪⢱⣺⣿⢽⣿⣿⢵⣾⣿⣿⣿⣿⣿⣿⣿⣿⣿⣿⣿⣿⣿⣿⣿⣿⣿⣿⣿⣿⣿⣿⣿⣿⣿⣿⢟⣿⣿⣿⡇⢕⣽⣿⣿⣿⣿⣿⢏⠕⠑⠐⠀⠐⢕⠀⠀⠀⠀⠀⠀⠀⠀⠀⠀⠀⠀</a:t>
            </a:r>
            <a:br/>
            <a:r>
              <a:t>⠀⠀⠀⠀⠀⠀⠀⠀⠀⠀⠀⣿⣿⣿⣯⢇⢕⣺⣿⣿⣿⣟⡇⣿⣿⣿⣿⣿⣿⣿⣿⣿⣿⣿⣿⣿⣿⣿⣿⣿⣿⣿⣿⣿⣿⣿⣿⣿⡿⢇⢕⣿⣿⣿⣇⣼⣿⣿⣿⣿⣿⡟⠑⠐⠀⠀⠀⢕⢕⠀⠀⠀⠀⠀⠀⠀⠀⠀⠀⠀⠀</a:t>
            </a:r>
            <a:br/>
            <a:r>
              <a:t>⠀⠀⠀⠀⠀⠀⠀⠀⠀⠀⠀⠛⠛⠛⠛⠑⠑⠛⠛⠛⠛⠃⠑⠛⠛⠛⠛⠛⠛⠛⠛⠛⠛⠛⠛⠛⠛⠛⠛⠛⠛⠛⠛⠛⠛⠛⠛⠛⠃⠑⠑⠛⠛⠛⠛⠛⠛⠛⠛⠛⠛⠑⠀⠀⠀⠀⠀⠀⠑⠀⠀⠀⠀⠀⠀⠀⠀⠀⠀⠀⠀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⠀⠀⠀⠀⠀⠀⠀⠀⠀⠀⠀⣿⣿⣿⣿⣿⣿⣿⣿⣿⣿⣿⣿⣿⣿⣿⣿⣿⣿⣿⣿⣿⣿⣿⢿⢿⢿⡻⣿⣿⣿⣿⣿⣿⣿⣿⣿⣿⣿⣿⣿⣿⣿⣿⣿⣿⣿⣿⣿⣿⣿⣿⣿⣿⣿⣿⣿⣿⣿⠀⠀⠀⠀⠀⠀⠀⠀⠀⠀⠀⠀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⠀⠀⠀⠀⠀⠀⠀⠀⠀⠀⠀⣿⣿⣿⣿⣿⣿⣿⣿⣿⣿⣿⣿⣿⣿⣿⣿⣿⣿⣿⡿⢯⢕⢕⢕⢕⣕⡕⢜⣿⣿⣿⣿⣿⣿⣿⣿⣿⣿⣿⣿⣿⣿⣿⣿⣿⣿⣿⣿⣿⣿⣿⣿⣿⣿⣿⣿⣿⣿⠀⠀⠀⠀⠀⠀⠀⠀⠀⠀⠀⠀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⠀⠀⠀⠀⠀⠀⠀⠀⠀⠀⠀⣿⣿⣿⣿⣿⣿⣿⣿⣿⣿⣿⣿⣿⣿⣿⣿⣿⣿⣿⣿⡕⢕⣱⣵⣾⣿⣿⣇⢸⣿⣿⣿⣿⣿⣿⣿⣿⣿⣿⣿⣿⣿⣿⣿⣿⣿⣿⣿⣿⣿⣿⣿⣿⣿⣿⣿⣿⣿⠀⠀⠀⠀⠀⠀⠀⠀⠀⠀⠀⠀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⠀⠀⠀⠀⠀⠀⠀⠀⠀⠀⠀⣿⣿⣿⣿⣿⣿⣿⣿⣿⣿⣿⣿⣿⣿⣿⣿⣿⣿⣿⣿⡕⣿⣿⣿⣿⣿⣻⣿⣿⣿⣿⣿⣿⣿⣿⣿⣿⣿⣿⣿⣿⣿⣿⣿⣿⣿⣿⣿⣿⣿⣿⣿⣿⣿⣿⣿⣿⣿⠀⠀⠀⠀⠀⠀⠀⠀⠀⠀⠀⠀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⠀⠀⠀⠀⠀⠀⠀⠀⠀⠀⠀⣿⣿⣿⣿⣿⣿⣿⣿⣿⣿⣿⣿⣿⣿⣿⣿⣿⣿⣿⣿⣿⣾⣷⣵⣾⣿⣿⣿⣿⣿⣿⣿⣿⣿⣿⣿⣿⣿⣿⣿⣿⣿⣿⣿⣿⣿⣿⣿⣿⣿⣿⣿⣿⣿⣿⣿⣿⣿⠀⠀⠀⠀⠀⠀⠀⠀⠀⠀⠀⠀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⠀⠀⠀⠀⠀⠀⠀⠀⠀⠀⠀⣿⣿⣿⣿⣿⣿⣿⣿⣿⣿⣿⣿⣿⣿⣿⣿⣿⣿⣿⣿⣿⣿⣿⣿⣿⢾⢿⣿⣿⣿⣿⣿⣿⣿⣿⣿⣿⣿⣿⣿⣿⣿⣿⣿⣿⣿⣿⣿⣿⣿⣿⣿⣿⣿⣿⣿⣿⣿⠀⠀⠀⠀⠀⠀⠀⠀⠀⠀⠀⠀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⠀⠀⠀⠀⠀⠀⠀⠀⠀⠀⠀⣿⣿⣿⣿⣿⣿⣿⣿⣿⣿⣿⣿⣿⣿⣿⣿⣿⣿⣿⣿⣿⣿⡿⢿⢟⣿⣾⣿⣿⣿⡿⣿⣿⣿⣿⣿⣿⣿⣿⣿⣿⣿⣿⣿⣿⣿⣿⣿⣿⣿⣿⣿⣿⣿⣿⣿⣿⣿⠀⠀⠀⠀⠀⠀⠀⠀⠀⠀⠀⠀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⠀⠀⠀⠀⠀⠀⠀⠀⠀⠀⠀⣿⣿⣿⣿⣿⣿⣿⣿⣿⣿⣿⣿⣿⣿⣿⣿⣿⣿⣿⣿⢿⢏⢕⢜⢾⣷⣿⣿⣿⣿⣗⢕⢕⢝⢟⢿⣿⣿⣿⣿⣿⣿⣿⣿⣿⣿⣿⣿⣿⣿⣿⣿⣿⣿⣿⣿⣿⣿⠀⠀⠀⠀⠀⠀⠀⠀⠀⠀⠀⠀</a:t>
            </a:r>
            <a:br/>
            <a:r>
              <a:t>⠀⠀⠀⠀⠀⠀⠀⠀⠀⠀⠀⣿⣿⣿⣿⣿⣿⣿⣿⣿⣿⣿⣿⣿⣿⣿⣿⣿⢿⢏⢕⢕⢕⢕⢕⢸⣿⣿⣿⣟⢿⣿⢕⢕⢕⢕⢜⣿⣿⣿⣿⣿⣿⣿⣿⣿⣿⣿⣿⣿⣿⣿⣿⣿⣿⣿⣿⣿⣿⠀⠀⠀⠀⠀⠀⠀⠀⠀⠀⠀⠀</a:t>
            </a:r>
            <a:br/>
            <a:r>
              <a:t>⠀⠀⠀⠀⠀⠀⠀⠀⠀⠀⠀⣿⣿⣿⣿⣿⣿⣿⣿⣿⣿⣿⣿⣿⣿⣿⢏⢕⢕⢕⢕⢕⢕⢕⢕⢕⢜⣿⣿⣧⣟⣟⢕⢕⢕⢕⢕⣿⣿⣿⣿⣿⣿⣿⣿⣿⣿⣿⣿⣿⣿⣿⣿⣿⣿⣿⣿⣿⣿⠀⠀⠀⠀⠀⠀⠀⠀⠀⠀⠀⠀</a:t>
            </a:r>
            <a:br/>
            <a:r>
              <a:t>⠀⠀⠀⠀⠀⠀⠀⠀⠀⠀⠀⣿⣿⣿⣿⣿⣿⣿⣿⣿⣿⣿⣿⣿⣿⡏⢕⢕⢕⢕⠕⢕⢕⢕⢕⢕⢕⢕⣗⣗⣾⣗⢕⢕⢕⢕⢕⣿⣿⣿⣿⣿⣿⣿⣿⣿⣿⣿⣿⣿⣿⣿⣿⣿⣿⣿⣿⣿⣿⠀⠀⠀⠀⠀⠀⠀⠀⠀⠀⠀⠀</a:t>
            </a:r>
            <a:br/>
            <a:r>
              <a:t>⠀⠀⠀⠀⠀⠀⠀⠀⠀⠀⠀⣿⣿⣿⣿⣿⣿⣿⣿⣿⣿⣿⣿⣿⣿⣇⢕⢔⠁⠁⠁⢕⠑⢕⢕⢕⢕⢕⢗⣗⣟⣗⡇⢕⢕⢕⢸⣿⣿⣿⣿⣿⣿⣿⣿⣿⣿⣿⣿⣿⣿⣿⣿⣿⣿⣿⣿⣿⣿⠀⠀⠀⠀⠀⠀⠀⠀⠀⠀⠀⠀</a:t>
            </a:r>
            <a:br/>
            <a:r>
              <a:t>⠀⠀⠀⠀⠀⠀⠀⠀⠀⠀⠀⣿⣿⣿⣿⣿⣿⣿⣿⣿⣿⣿⣿⣿⣿⡇⠁⠀⠀⠀⠀⢕⠀⠑⢕⢕⢕⢕⢕⣾⢿⡿⢇⢕⢕⢕⢸⣿⣿⣿⣿⣿⣿⣿⣿⣿⣿⣿⣿⣿⣿⣿⣿⣿⣿⣿⣿⣿⣿⠀⠀⠀⠀⠀⠀⠀⠀⠀⠀⠀⠀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⠀⠀⠀⠀⠀⠀⠀⠀⠀⠀⠀⣿⣿⣿⣿⣿⣿⣿⣿⣿⣿⣿⣿⣿⣿⢕⠀⠀⠀⠀⠀⠀⠀⠀⠁⢅⢕⢕⢕⢸⢽⢽⠕⠀⢕⢕⢸⣿⣿⣿⣿⣿⣿⣿⣿⣿⣿⣿⣿⣿⣿⣿⣿⣿⣿⣿⣿⣿⣿⠀⠀⠀⠀⠀⠀⠀⠀⠀⠀⠀⠀</a:t>
            </a:r>
            <a:br/>
            <a:r>
              <a:t>⠀⠀⠀⠀⠀⠀⠀⠀⠀⠀⠀⣿⣿⣿⣿⣿⣿⣿⣿⣿⣿⣿⣿⣿⡏⠀⠀⠀⠀⠀⠀⠀⠀⠀⠀⠀⢕⠅⢕⢕⢽⢽⡕⠀⠀⢕⢸⣿⣿⣿⣿⣿⣿⣿⣿⣿⣿⣿⣿⣿⣿⣿⣿⣿⣿⣿⣿⣿⣿⠀⠀⠀⠀⠀⠀⠀⠀⠀⠀⠀⠀</a:t>
            </a:r>
            <a:br/>
            <a:r>
              <a:t>⠀⠀⠀⠀⠀⠀⠀⠀⠀⠀⠀⣿⣿⣿⣿⣿⣿⣿⣿⣿⣿⣿⣿⣿⢇⠀⠀⠀⠀⠀⠀⠀⠀⠀⠀⠀⠀⠕⢕⢕⢸⣗⢆⠀⠀⠀⢸⣿⣿⣿⣿⣿⣿⣿⣿⣿⣿⣿⣿⣿⣿⣿⣿⣿⣿⣿⣿⣿⣿⠀⠀⠀⠀⠀⠀⠀⠀⠀⠀⠀⠀</a:t>
            </a:r>
            <a:br/>
            <a:r>
              <a:t>⠀⠀⠀⠀⠀⠀⠀⠀⠀⠀⠀⣿⣿⣿⣿⣿⣿⣿⣿⣿⣿⣿⣿⣿⢕⠀⢄⠀⠀⠀⠀⠀⠀⠀⠀⠀⠀⠀⠁⢕⢸⢜⠕⢅⠀⠀⠘⢿⣿⣿⣿⣿⣿⣿⣿⣿⣿⣿⣿⣿⣿⣿⣿⣿⣿⣿⣿⣿⣿⠀⠀⠀⠀⠀⠀⠀⠀⠀⠀⠀⠀</a:t>
            </a:r>
            <a:br/>
            <a:r>
              <a:t>⠀⠀⠀⠀⠀⠀⠀⠀⠀⠀⠀⣿⣿⣿⣿⣿⣿⣿⣿⣿⣿⣿⣿⣿⢕⢀⠀⠀⠀⠀⠀⠀⠀⠀⠀⠀⠀⠀⠀⠁⢸⢕⠀⢕⠀⠀⠀⠁⢻⣿⣿⣿⣿⣿⣿⣿⣿⣿⣿⣿⣿⣿⣿⣿⣿⣿⣿⣿⣿⠀⠀⠀⠀⠀⠀⠀⠀⠀⠀⠀⠀</a:t>
            </a:r>
            <a:br/>
            <a:r>
              <a:t>⠀⠀⠀⠀⠀⠀⠀⠀⠀⠀⠀⣿⣿⣿⣿⣿⣿⣿⣿⣿⣿⣿⣿⣿⢕⠀⠀⠀⠀⠀⠀⠀⠀⠀⠀⠀⠀⠀⠀⠀⢜⢸⣔⢕⢕⠀⠀⠀⠁⢻⣿⣿⣿⣿⣿⣿⣿⣿⣿⣿⣿⣿⣿⣿⣿⣿⣿⣿⣿⠀⠀⠀⠀⠀⠀⠀⠀⠀⠀⠀⠀</a:t>
            </a:r>
            <a:br/>
            <a:r>
              <a:t>⠀⠀⠀⠀⠀⠀⠀⠀⠀⠀⠀⣿⣿⣿⣿⣿⣿⣿⣿⣿⣿⣿⣿⣿⢕⠀⠀⠀⠀⠀⠀⠀⠀⠀⠀⠀⠀⠀⠀⠀⢜⠑⣿⡕⢕⠀⠀⠀⠀⢸⣿⣿⣿⣿⣿⣿⣿⣿⣿⣿⣿⣿⣿⣿⣿⣿⣿⣿⣿⠀⠀⠀⠀⠀⠀⠀⠀⠀⠀⠀⠀</a:t>
            </a:r>
            <a:br/>
            <a:r>
              <a:t>⠀⠀⠀⠀⠀⠀⠀⠀⠀⠀⠀⣿⣿⣿⣿⣿⣿⣿⣿⣿⣿⣿⣿⣿⠕⠀⠀⠀⠀⠀⠀⠀⠀⠀⠀⢀⢀⠀⠀⠀⢸⠀⣿⣷⡕⢔⠀⠀⠀⠘⣿⣿⣿⣿⣿⣿⣿⣿⣿⣿⣿⣿⣿⣿⣿⣿⣿⣿⣿⠀⠀⠀⠀⠀⠀⠀⠀⠀⠀⠀⠀</a:t>
            </a:r>
            <a:br/>
            <a:r>
              <a:t>⠀⠀⠀⠀⠀⠀⠀⠀⠀⠀⠀⠛⠛⠛⠛⠛⠛⠛⠛⠛⠛⠛⠛⠃⠀⠀⠀⠀⠀⠀⠀⠀⠀⠀⠀⠀⠀⠀⠀⠀⠘⠀⠛⠛⠃⠑⠀⠀⠀⠀⠘⠛⠛⠛⠛⠛⠛⠛⠛⠛⠛⠛⠛⠛⠛⠛⠛⠛⠛⠀⠀⠀⠀⠀⠀⠀⠀⠀⠀⠀⠀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⠀⠀⠀⠀⠀⠀⠀⠀⠀⠀⠀⣿⣿⣿⣿⣿⣿⣿⣿⣿⣿⣿⣿⣿⣿⣿⣿⣿⣿⣿⣿⡿⢟⢟⢝⢝⢝⢜⢹⣿⣿⣿⣿⣿⣿⣿⣿⣿⣿⣿⣿⣿⣿⣿⣿⣿⣿⣿⣿⣿⣿⣿⣿⣿⣿⣿⣿⣿⣿⠀⠀⠀⠀⠀⠀⠀⠀⠀⠀⠀⠀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⠀⠀⠀⠀⠀⠀⠀⠀⠀⠀⠀⣿⣿⣿⣿⣿⣿⣿⣿⣿⣿⣿⣿⣿⣿⣿⣿⣿⣿⣿⣯⡕⢕⢕⢕⣵⣷⣧⡕⢹⣿⣿⣿⣿⣿⣿⣿⣿⣿⣿⣿⣿⣿⣿⣿⣿⣿⣿⣿⣿⣿⣿⣿⣿⣿⣿⣿⣿⣿⠀⠀⠀⠀⠀⠀⠀⠀⠀⠀⠀⠀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⠀⠀⠀⠀⠀⠀⠀⠀⠀⠀⠀⣿⣿⣿⣿⣿⣿⣿⣿⣿⣿⣿⣿⣿⣿⣿⣿⣿⣿⣿⣿⡷⣷⣾⣿⣿⣿⣿⣷⣸⣿⣿⣿⣿⣿⣿⣿⣿⣿⣿⣿⣿⣿⣿⣿⣿⣿⣿⣿⣿⣿⣿⣿⣿⣿⣿⣿⣿⣿⠀⠀⠀⠀⠀⠀⠀⠀⠀⠀⠀⠀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⠀⠀⠀⠀⠀⠀⠀⠀⠀⠀⠀⣿⣿⣿⣿⣿⣿⣿⣿⣿⣿⣿⣿⣿⣿⣿⣿⣿⣿⣿⣿⣷⣿⡟⣟⣿⣿⣿⣿⣿⣿⣿⣿⣿⣿⣿⣿⣿⣿⣿⣿⣿⣿⣿⣿⣿⣿⣿⣿⣿⣿⣿⣿⣿⣿⣿⣿⣿⣿⠀⠀⠀⠀⠀⠀⠀⠀⠀⠀⠀⠀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⠀⠀⠀⠀⠀⠀⠀⠀⠀⠀⠀⣿⣿⣿⣿⣿⣿⣿⣿⣿⣿⣿⣿⣿⣿⣿⣿⣿⣿⣿⣿⣿⣿⣿⣿⣿⣝⣹⣿⣿⣿⣿⣿⣿⣿⣿⣿⣿⣿⣿⣿⣿⣿⣿⣿⣿⣿⣿⣿⣿⣿⣿⣿⣿⣿⣿⣿⣿⣿⠀⠀⠀⠀⠀⠀⠀⠀⠀⠀⠀⠀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⠀⠀⠀⠀⠀⠀⠀⠀⠀⠀⠀⣿⣿⣿⣿⣿⣿⣿⣿⣿⣿⣿⣿⣿⣿⣿⣿⣿⣿⣿⣿⣿⢟⢕⢸⣽⣻⣿⣿⣿⣿⣿⢝⢝⢟⢿⣿⣿⣿⣿⣿⣿⣿⣿⣿⣿⣿⣿⣿⣿⣿⣿⣿⣿⣿⣿⣿⣿⣿⠀⠀⠀⠀⠀⠀⠀⠀⠀⠀⠀⠀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⠀⠀⠀⠀⠀⠀⠀⠀⠀⠀⠀⣿⣿⣿⣿⣿⣿⣿⣿⣿⣿⣿⣿⣿⣿⣿⣿⣿⣿⢟⢏⢕⢕⢕⢕⢹⣿⣿⣿⣿⣿⣿⢕⢕⢕⢕⢜⣿⣿⣿⣿⣿⣿⣿⣿⣿⣿⣿⣿⣿⣿⣿⣿⣿⣿⣿⣿⣿⣿⠀⠀⠀⠀⠀⠀⠀⠀⠀⠀⠀⠀</a:t>
            </a:r>
            <a:br/>
            <a:r>
              <a:t>⠀⠀⠀⠀⠀⠀⠀⠀⠀⠀⠀⣿⣿⣿⣿⣿⣿⣿⣿⣿⣿⣿⣿⣿⣿⣿⢟⢏⢕⢕⢕⢕⢕⢕⢕⢘⢻⣿⣟⣟⣗⡟⢕⢕⢕⢕⢕⢻⣿⣿⣿⣿⣿⣿⣿⣿⣿⣿⣿⣿⣿⣿⣿⣿⣿⣿⣿⣿⣿⠀⠀⠀⠀⠀⠀⠀⠀⠀⠀⠀⠀</a:t>
            </a:r>
            <a:br/>
            <a:r>
              <a:t>⠀⠀⠀⠀⠀⠀⠀⠀⠀⠀⠀⣿⣿⣿⣿⣿⣿⣿⣿⣿⣿⣿⣿⣿⣿⣿⢕⢕⢕⢕⢕⢕⢕⢕⢕⢕⢕⢻⡿⢿⢿⡧⢕⢕⢕⢕⢕⢻⣿⣿⣿⣿⣿⣿⣿⣿⣿⣿⣿⣿⣿⣿⣿⣿⣿⣿⣿⣿⣿⠀⠀⠀⠀⠀⠀⠀⠀⠀⠀⠀⠀</a:t>
            </a:r>
            <a:br/>
            <a:r>
              <a:t>⠀⠀⠀⠀⠀⠀⠀⠀⠀⠀⠀⣿⣿⣿⣿⣿⣿⣿⣿⣿⣿⣿⣿⣿⣿⡇⢕⢕⠕⠑⠑⢔⠕⢕⢕⢕⢕⢕⢽⢽⢝⢯⠕⢕⢕⢕⢕⢸⣿⣿⣿⣿⣿⣿⣿⣿⣿⣿⣿⣿⣿⣿⣿⣿⣿⣿⣿⣿⣿⠀⠀⠀⠀⠀⠀⠀⠀⠀⠀⠀⠀</a:t>
            </a:r>
            <a:br/>
            <a:r>
              <a:t>⠀⠀⠀⠀⠀⠀⠀⠀⠀⠀⠀⣿⣿⣿⣿⣿⣿⣿⣿⣿⣿⣿⣿⣿⣿⡇⢑⠁⠀⠀⠀⢕⠀⠕⢕⢕⢕⢕⢸⢽⢝⢽⠅⢕⢕⢕⢕⣿⣿⣿⣿⣿⣿⣿⣿⣿⣿⣿⣿⣿⣿⣿⣿⣿⣿⣿⣿⣿⣿⠀⠀⠀⠀⠀⠀⠀⠀⠀⠀⠀⠀</a:t>
            </a:r>
            <a:br/>
            <a:r>
              <a:t>⠀⠀⠀⠀⠀⠀⠀⠀⠀⠀⠀⣿⣿⣿⣿⣿⣿⣿⣿⣿⣿⣿⣿⣿⣿⡇⠀⠀⠀⠀⠀⠁⠀⠀⠑⢕⢕⢕⢕⢹⡇⡽⢅⠕⢕⢕⢕⣿⣿⣿⣿⣿⣿⣿⣿⣿⣿⣿⣿⣿⣿⣿⣿⣿⣿⣿⣿⣿⣿⠀⠀⠀⠀⠀⠀⠀⠀⠀⠀⠀⠀</a:t>
            </a:r>
            <a:br/>
            <a:r>
              <a:t>⠀⠀⠀⠀⠀⠀⠀⠀⠀⠀⠀⣿⣿⣿⣿⣿⣿⣿⣿⣿⣿⣿⣿⣿⣿⢕⠀⠀⠀⠀⠀⠀⠀⠀⠀⠁⢕⢕⢕⢜⡇⣗⡃⠀⠕⢕⢕⣿⣿⣿⣿⣿⣿⣿⣿⣿⣿⣿⣿⣿⣿⣿⣿⣿⣿⣿⣿⣿⣿⠀⠀⠀⠀⠀⠀⠀⠀⠀⠀⠀⠀</a:t>
            </a:r>
            <a:br/>
            <a:r>
              <a:t>⠀⠀⠀⠀⠀⠀⠀⠀⠀⠀⠀⣿⣿⣿⣿⣿⣿⣿⣿⣿⣿⣿⣿⣿⡟⠁⠀⠀⠀⠀⠀⠀⠀⠀⠀⠀⠀⢕⢕⢕⢕⢗⢕⠀⠀⠔⠁⢸⣿⣿⣿⣿⣿⣿⣿⣿⣿⣿⣿⣿⣿⣿⣿⣿⣿⣿⣿⣿⣿⠀⠀⠀⠀⠀⠀⠀⠀⠀⠀⠀⠀</a:t>
            </a:r>
            <a:br/>
            <a:r>
              <a:t>⠀⠀⠀⠀⠀⠀⠀⠀⠀⠀⠀⣿⣿⣿⣿⣿⣿⣿⣿⣿⣿⣿⣿⣿⡇⠀⠀⠀⠀⠀⠀⠀⠀⠀⠀⠀⠀⠀⠑⢕⢕⡝⢕⠀⠀⠀⢄⢸⣿⣿⣿⣿⣿⣿⣿⣿⣿⣿⣿⣿⣿⣿⣿⣿⣿⣿⣿⣿⣿⠀⠀⠀⠀⠀⠀⠀⠀⠀⠀⠀⠀</a:t>
            </a:r>
            <a:br/>
            <a:r>
              <a:t>⠀⠀⠀⠀⠀⠀⠀⠀⠀⠀⠀⣿⣿⣿⣿⣿⣿⣿⣿⣿⣿⣿⣿⣿⢕⢀⠀⠀⠀⠀⠀⠀⠀⠀⠀⠀⠀⠀⠀⠑⢕⢕⠀⢕⠀⠀⠀⢜⣿⣿⣿⣿⣿⣿⣿⣿⣿⣿⣿⣿⣿⣿⣿⣿⣿⣿⣿⣿⣿⠀⠀⠀⠀⠀⠀⠀⠀⠀⠀⠀⠀</a:t>
            </a:r>
            <a:br/>
            <a:r>
              <a:t>⠀⠀⠀⠀⠀⠀⠀⠀⠀⠀⠀⣿⣿⣿⣿⣿⣿⣿⣿⣿⣿⣿⣿⣿⢕⢀⠀⠀⠀⠀⠀⠀⠀⠀⠀⠀⠀⠀⠀⠀⢕⢱⡔⢕⢀⠀⠀⠀⢸⣿⣿⣿⣿⣿⣿⣿⣿⣿⣿⣿⣿⣿⣿⣿⣿⣿⣿⣿⣿⠀⠀⠀⠀⠀⠀⠀⠀⠀⠀⠀⠀</a:t>
            </a:r>
            <a:br/>
            <a:r>
              <a:t>⠀⠀⠀⠀⠀⠀⠀⠀⠀⠀⠀⣿⣿⣿⣿⣿⣿⣿⣿⣿⣿⣿⣿⣿⡕⠀⢀⢕⠀⠀⠀⠀⠀⠀⠀⠀⠀⠀⠀⠀⢕⠑⣿⡕⢕⠀⠀⠀⠀⢻⣿⣿⣿⣿⣿⣿⣿⣿⣿⣿⣿⣿⣿⣿⣿⣿⣿⣿⣿⠀⠀⠀⠀⠀⠀⠀⠀⠀⠀⠀⠀</a:t>
            </a:r>
            <a:br/>
            <a:r>
              <a:t>⠀⠀⠀⠀⠀⠀⠀⠀⠀⠀⠀⣿⣿⣿⣿⣿⣿⣿⣿⣿⣿⣿⣿⣿⡇⢔⠀⢕⠀⠀⠀⠀⠀⠀⠀⠀⠀⠀⠀⠀⢱⠀⢹⣷⡕⢄⠀⠀⠀⢡⣿⣿⣿⣿⣿⣿⣿⣿⣿⣿⣿⣿⣿⣿⣿⣿⣿⣿⣿⠀⠀⠀⠀⠀⠀⠀⠀⠀⠀⠀⠀</a:t>
            </a:r>
            <a:br/>
            <a:r>
              <a:t>⠀⠀⠀⠀⠀⠀⠀⠀⠀⠀⠀⠛⠛⠛⠛⠛⠛⠛⠛⠛⠛⠛⠛⠛⠃⠑⠀⠑⠀⠀⠀⠀⠀⠀⠀⠁⠀⠀⠀⠀⠑⠀⠘⠛⠃⠑⠀⠀⠀⠀⠙⠛⠛⠛⠛⠛⠛⠛⠛⠛⠛⠛⠛⠛⠛⠛⠛⠛⠛⠀⠀⠀⠀⠀⠀⠀⠀⠀⠀⠀⠀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⠀⠀⠀⠀⠀⠀⠀⠀⠀⠀⠀⣿⣿⣿⣿⣿⣿⣿⣿⣿⣿⣿⣿⣿⣿⣿⣿⣿⣿⣿⣿⣿⣿⡿⢿⢿⢟⡟⢿⣿⣿⣿⣿⣿⣿⣿⣿⣿⣿⣿⣿⣿⣿⣿⣿⣿⣿⣿⣿⣿⣿⣿⣿⣿⣿⣿⣿⣿⣿⠀⠀⠀⠀⠀⠀⠀⠀⠀⠀⠀⠀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⠀⠀⠀⠀⠀⠀⠀⠀⠀⠀⠀⣿⣿⣿⣿⣿⣿⣿⣿⣿⣿⣿⣿⣿⣿⣿⣿⣿⣿⣿⣟⢇⢕⢕⢕⢕⣕⡕⢕⢿⣿⣿⣿⣿⣿⣿⣿⣿⣿⣿⣿⣿⣿⣿⣿⣿⣿⣿⣿⣿⣿⣿⣿⣿⣿⣿⣿⣿⣿⠀⠀⠀⠀⠀⠀⠀⠀⠀⠀⠀⠀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⠀⠀⠀⠀⠀⠀⠀⠀⠀⠀⠀⣿⣿⣿⣿⣿⣿⣿⣿⣿⣿⣿⣿⣿⣿⣿⣿⣿⣿⣿⣿⣇⣕⣵⣷⣿⣿⣿⣇⢸⣿⣿⣿⣿⣿⣿⣿⣿⣿⣿⣿⣿⣿⣿⣿⣿⣿⣿⣿⣿⣿⣿⣿⣿⣿⣿⣿⣿⣿⠀⠀⠀⠀⠀⠀⠀⠀⠀⠀⠀⠀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⠀⠀⠀⠀⠀⠀⠀⠀⠀⠀⠀⣿⣿⣿⣿⣿⣿⣿⣿⣿⣿⣿⣿⣿⣿⣿⣿⣿⣿⣿⣿⣿⣿⣵⣷⣿⣿⣿⣿⣿⣿⣿⣿⣿⣿⣿⣿⣿⣿⣿⣿⣿⣿⣿⣿⣿⣿⣿⣿⣿⣿⣿⣿⣿⣿⣿⣿⣿⣿⠀⠀⠀⠀⠀⠀⠀⠀⠀⠀⠀⠀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⠀⠀⠀⠀⠀⠀⠀⠀⠀⠀⠀⣿⣿⣿⣿⣿⣿⣿⣿⣿⣿⣿⣿⣿⣿⣿⣿⣿⣿⣿⣿⣿⣿⢟⢻⢯⣳⣿⣿⣿⣿⣿⡿⢿⢿⣿⣿⣿⣿⣿⣿⣿⣿⣿⣿⣿⣿⣿⣿⣿⣿⣿⣿⣿⣿⣿⣿⣿⣿⠀⠀⠀⠀⠀⠀⠀⠀⠀⠀⠀⠀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⠀⠀⠀⠀⠀⠀⠀⠀⠀⠀⠀⣿⣿⣿⣿⣿⣿⣿⣿⣿⣿⣿⣿⣿⣿⣿⣿⣿⣿⣿⢿⢏⢕⢕⢜⣷⣿⣿⣿⣿⣿⣿⡇⢕⢕⢜⢝⢿⣿⣿⣿⣿⣿⣿⣿⣿⣿⣿⣿⣿⣿⣿⣿⣿⣿⣿⣿⣿⣿⠀⠀⠀⠀⠀⠀⠀⠀⠀⠀⠀⠀</a:t>
            </a:r>
            <a:br/>
            <a:r>
              <a:t>⠀⠀⠀⠀⠀⠀⠀⠀⠀⠀⠀⣿⣿⣿⣿⣿⣿⣿⣿⣿⣿⣿⣿⣿⣿⣿⣿⢿⢏⢕⢕⢕⢕⢕⢕⢹⣿⣿⣿⣿⢷⣟⢇⢕⢕⢕⢕⢸⣿⣿⣿⣿⣿⣿⣿⣿⣿⣿⣿⣿⣿⣿⣿⣿⣿⣿⣿⣿⣿⠀⠀⠀⠀⠀⠀⠀⠀⠀⠀⠀⠀</a:t>
            </a:r>
            <a:br/>
            <a:r>
              <a:t>⠀⠀⠀⠀⠀⠀⠀⠀⠀⠀⠀⣿⣿⣿⣿⣿⣿⣿⣿⣿⣿⣿⣿⣿⣿⣿⢕⢕⢕⢕⢕⢕⢕⢕⢕⢕⢝⢽⢽⢽⢽⡇⢕⢕⢕⢕⢕⢸⣿⣿⣿⣿⣿⣿⣿⣿⣿⣿⣿⣿⣿⣿⣿⣿⣿⣿⣿⣿⣿⠀⠀⠀⠀⠀⠀⠀⠀⠀⠀⠀⠀</a:t>
            </a:r>
            <a:br/>
            <a:r>
              <a:t>⠀⠀⠀⠀⠀⠀⠀⠀⠀⠀⠀⣿⣿⣿⣿⣿⣿⣿⣿⣿⣿⣿⣿⣿⣿⡟⢕⠔⢕⢕⢕⢕⢕⢕⢕⢕⢕⢸⣽⣿⣿⡇⢕⢕⢕⢕⢕⢕⣿⣿⣿⣿⣿⣿⣿⣿⣿⣿⣿⣿⣿⣿⣿⣿⣿⣿⣿⣿⣿⠀⠀⠀⠀⠀⠀⠀⠀⠀⠀⠀⠀</a:t>
            </a:r>
            <a:br/>
            <a:r>
              <a:t>⠀⠀⠀⠀⠀⠀⠀⠀⠀⠀⠀⣿⣿⣿⣿⣿⣿⣿⣿⣿⣿⣿⣿⣿⣿⡇⢕⢕⠁⠀⠀⢕⠁⢕⢕⢕⢕⢕⢹⣿⣿⣯⢕⢕⢕⢕⢕⢱⣿⣿⣿⣿⣿⣿⣿⣿⣿⣿⣿⣿⣿⣿⣿⣿⣿⣿⣿⣿⣿⠀⠀⠀⠀⠀⠀⠀⠀⠀⠀⠀⠀</a:t>
            </a:r>
            <a:br/>
            <a:r>
              <a:t>⠀⠀⠀⠀⠀⠀⠀⠀⠀⠀⠀⣿⣿⣿⣿⣿⣿⣿⣿⣿⣿⣿⣿⣿⣿⡇⢁⠀⠀⠀⠀⠑⠀⠁⢕⢕⢕⢕⢜⣗⣗⣗⢕⢕⢕⢕⢕⢸⣿⣿⣿⣿⣿⣿⣿⣿⣿⣿⣿⣿⣿⣿⣿⣿⣿⣿⣿⣿⣿⠀⠀⠀⠀⠀⠀⠀⠀⠀⠀⠀⠀</a:t>
            </a:r>
            <a:br/>
            <a:r>
              <a:t>⠀⠀⠀⠀⠀⠀⠀⠀⠀⠀⠀⣿⣿⣿⣿⣿⣿⣿⣿⣿⣿⣿⣿⣿⣿⢇⢕⠀⠀⠀⠀⠀⠀⠀⠀⠕⢕⢕⢕⢕⣗⣗⡃⠑⢕⢕⢑⢕⣿⣿⣿⣿⣿⣿⣿⣿⣿⣿⣿⣿⣿⣿⣿⣿⣿⣿⣿⣿⣿⠀⠀⠀⠀⠀⠀⠀⠀⠀⠀⠀⠀</a:t>
            </a:r>
            <a:br/>
            <a:r>
              <a:t>⠀⠀⠀⠀⠀⠀⠀⠀⠀⠀⠀⣿⣿⣿⣿⣿⣿⣿⣿⣿⣿⣿⣿⣿⣿⢕⠁⠀⠀⠀⠀⠀⠀⠀⠀⠀⠑⢕⢕⢕⢽⢧⢕⠀⠑⠁⠁⢕⢿⣿⣿⣿⣿⣿⣿⣿⣿⣿⣿⣿⣿⣿⣿⣿⣿⣿⣿⣿⣿⠀⠀⠀⠀⠀⠀⠀⠀⠀⠀⠀⠀</a:t>
            </a:r>
            <a:br/>
            <a:r>
              <a:t>⠀⠀⠀⠀⠀⠀⠀⠀⠀⠀⠀⣿⣿⣿⣿⣿⣿⣿⣿⣿⣿⣿⣿⣿⡇⠁⠀⠀⠀⠀⠀⠀⠀⠀⠀⠀⠀⠁⠕⢕⢕⣝⢕⠀⠀⠔⠀⠁⢸⣿⣿⣿⣿⣿⣿⣿⣿⣿⣿⣿⣿⣿⣿⣿⣿⣿⣿⣿⣿⠀⠀⠀⠀⠀⠀⠀⠀⠀⠀⠀⠀</a:t>
            </a:r>
            <a:br/>
            <a:r>
              <a:t>⠀⠀⠀⠀⠀⠀⠀⠀⠀⠀⠀⣿⣿⣿⣿⣿⣿⣿⣿⣿⣿⣿⣿⣿⢇⠄⠀⠀⠀⠀⠀⠀⠀⠀⠀⠀⠀⠀⠀⢔⢕⢕⢑⢄⠀⠀⠑⢄⢑⣿⣿⣿⣿⣿⣿⣿⣿⣿⣿⣿⣿⣿⣿⣿⣿⣿⣿⣿⣿⠀⠀⠀⠀⠀⠀⠀⠀⠀⠀⠀⠀</a:t>
            </a:r>
            <a:br/>
            <a:r>
              <a:t>⠀⠀⠀⠀⠀⠀⠀⠀⠀⠀⠀⣿⣿⣿⣿⣿⣿⣿⣿⣿⣿⣿⣿⣿⢕⠀⠀⠀⢕⠀⠀⠀⠀⠀⠀⠀⠀⠀⠀⠀⢕⢸⢕⠑⠀⠀⠀⠄⠀⢸⣿⣿⣿⣿⣿⣿⣿⣿⣿⣿⣿⣿⣿⣿⣿⣿⣿⣿⣿⠀⠀⠀⠀⠀⠀⠀⠀⠀⠀⠀⠀</a:t>
            </a:r>
            <a:br/>
            <a:r>
              <a:t>⠀⠀⠀⠀⠀⠀⠀⠀⠀⠀⠀⣿⣿⣿⣿⣿⣿⣿⣿⣿⣿⣿⣿⣿⡇⢁⠀⢄⢕⠀⠀⠀⠀⠀⠀⠀⠀⠀⠀⠀⢕⢸⣷⡕⢔⠀⠀⠀⠀⠁⠹⣿⣿⣿⣿⣿⣿⣿⣿⣿⣿⣿⣿⣿⣿⣿⣿⣿⣿⠀⠀⠀⠀⠀⠀⠀⠀⠀⠀⠀⠀</a:t>
            </a:r>
            <a:br/>
            <a:r>
              <a:t>⠀⠀⠀⠀⠀⠀⠀⠀⠀⠀⠀⣿⣿⣿⣿⣿⣿⣿⣿⣿⣿⣿⣿⣿⡇⢅⠀⢁⢕⠀⠀⠀⠀⠀⠀⠀⠀⠀⠀⠀⢕⠜⣿⣿⡕⢀⠀⠀⠀⠀⢰⣼⣿⣿⣿⣿⣿⣿⣿⣿⣿⣿⣿⣿⣿⣿⣿⣿⣿⠀⠀⠀⠀⠀⠀⠀⠀⠀⠀⠀⠀</a:t>
            </a:r>
            <a:br/>
            <a:r>
              <a:t>⠀⠀⠀⠀⠀⠀⠀⠀⠀⠀⠀⠛⠛⠛⠛⠛⠛⠛⠛⠛⠛⠛⠛⠛⠛⠑⠀⠁⠀⠀⠀⠀⠀⠀⠀⠀⠀⠀⠀⠀⠑⠀⠛⠛⠓⠑⠀⠀⠀⠀⠑⠃⠙⠛⠛⠛⠛⠛⠛⠛⠛⠛⠛⠛⠛⠛⠛⠛⠛⠀⠀⠀⠀⠀⠀⠀⠀⠀⠀⠀⠀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⠀⠀⠀⠀⠀⠀⠀⠀⠀⠀⠀⣿⣿⣿⣿⣿⣿⣿⣿⣿⣿⣿⣿⣿⣿⣿⣿⣿⣿⣿⣿⢟⡏⢝⢕⢕⢕⢕⢜⣿⣿⣿⣿⣿⣿⣿⣿⣿⣿⣿⣿⣿⣿⣿⣿⣿⣿⣿⣿⣿⣿⣿⣿⣿⣿⣿⣿⣿⣿⠀⠀⠀⠀⠀⠀⠀⠀⠀⠀⠀⠀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⠀⠀⠀⠀⠀⠀⠀⠀⠀⠀⠀⣿⣿⣿⣿⣿⣿⣿⣿⣿⣿⣿⣿⣿⣿⣿⣿⣿⣿⣿⣷⡕⢕⢕⣱⣵⣿⣧⢕⢸⣿⣿⣿⣿⣿⣿⣿⣿⣿⣿⣿⣿⣿⣿⣿⣿⣿⣿⣿⣿⣿⣿⣿⣿⣿⣿⣿⣿⣿⠀⠀⠀⠀⠀⠀⠀⠀⠀⠀⠀⠀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⠀⠀⠀⠀⠀⠀⠀⠀⠀⠀⠀⣿⣿⣿⣿⣿⣿⣿⣿⣿⣿⣿⣿⣿⣿⣿⣿⣿⣿⣿⣿⣿⣯⣹⣽⣿⣷⣿⣿⣿⣿⣿⣿⣿⣿⣿⣿⣿⣿⣿⣿⣿⣿⣿⣿⣿⣿⣿⣿⣿⣿⣿⣿⣿⣿⣿⣿⣿⣿⠀⠀⠀⠀⠀⠀⠀⠀⠀⠀⠀⠀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⠀⠀⠀⠀⠀⠀⠀⠀⠀⠀⠀⣿⣿⣿⣿⣿⣿⣿⣿⣿⣿⣿⣿⣿⣿⣿⣿⣿⣿⣿⣿⣿⣿⡿⣿⡧⢵⣿⣿⣿⣿⣟⣿⣿⣿⣿⣿⣿⣿⣿⣿⣿⣿⣿⣿⣿⣿⣿⣿⣿⣿⣿⣿⣿⣿⣿⣿⣿⣿⠀⠀⠀⠀⠀⠀⠀⠀⠀⠀⠀⠀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⠀⠀⠀⠀⠀⠀⠀⠀⠀⠀⠀⣿⣿⣿⣿⣿⣿⣿⣿⣿⣿⣿⣿⣿⣿⣿⣿⣿⣿⣿⣿⡿⢏⢕⢸⣽⣿⣻⣿⣿⢿⣿⡇⢕⢜⢝⢟⢿⣿⣿⣿⣿⣿⣿⣿⣿⣿⣿⣿⣿⣿⣿⣿⣿⣿⣿⣿⣿⣿⠀⠀⠀⠀⠀⠀⠀⠀⠀⠀⠀⠀</a:t>
            </a:r>
            <a:br/>
            <a:r>
              <a:t>⠀⠀⠀⠀⠀⠀⠀⠀⠀⠀⠀⣿⣿⣿⣿⣿⣿⣿⣿⣿⣿⣿⣿⣿⣿⣿⣿⣿⡿⢟⢕⢕⢕⢕⠕⢿⣿⣿⣿⣿⣼⣟⢇⢕⢕⢕⢕⢕⣿⣿⣿⣿⣿⣿⣿⣿⣿⣿⣿⣿⣿⣿⣿⣿⣿⣿⣿⣿⣿⠀⠀⠀⠀⠀⠀⠀⠀⠀⠀⠀⠀</a:t>
            </a:r>
            <a:br/>
            <a:r>
              <a:t>⠀⠀⠀⠀⠀⠀⠀⠀⠀⠀⠀⣿⣿⣿⣿⣿⣿⣿⣿⣿⣿⣿⣿⣿⣿⣿⢟⢕⢕⢕⢕⢕⢕⢕⢕⢜⢻⣿⣿⣿⣿⣿⢕⢕⢕⢕⢕⢕⢸⣿⣿⣿⣿⣿⣿⣿⣿⣿⣿⣿⣿⣿⣿⣿⣿⣿⣿⣿⣿⠀⠀⠀⠀⠀⠀⠀⠀⠀⠀⠀⠀</a:t>
            </a:r>
            <a:br/>
            <a:r>
              <a:t>⠀⠀⠀⠀⠀⠀⠀⠀⠀⠀⠀⣿⣿⣿⣿⣿⣿⣿⣿⣿⣿⣿⣿⣿⣿⡟⢕⢕⢕⠑⢕⢕⢕⢕⢕⢕⢕⢗⣗⣗⣞⣟⢕⢕⢕⢕⢕⢕⢸⣿⣿⣿⣿⣿⣿⣿⣿⣿⣿⣿⣿⣿⣿⣿⣿⣿⣿⣿⣿⠀⠀⠀⠀⠀⠀⠀⠀⠀⠀⠀⠀</a:t>
            </a:r>
            <a:br/>
            <a:r>
              <a:t>⠀⠀⠀⠀⠀⠀⠀⠀⠀⠀⠀⣿⣿⣿⣿⣿⣿⣿⣿⣿⣿⣿⣿⣿⣿⡇⠕⢁⠁⠀⠑⠀⠕⢕⢕⢕⢕⢕⣗⣗⣗⣗⢕⢕⢕⢕⢕⢕⢸⣿⣿⣿⣿⣿⣿⣿⣿⣿⣿⣿⣿⣿⣿⣿⣿⣿⣿⣿⣿⠀⠀⠀⠀⠀⠀⠀⠀⠀⠀⠀⠀</a:t>
            </a:r>
            <a:br/>
            <a:r>
              <a:t>⠀⠀⠀⠀⠀⠀⠀⠀⠀⠀⠀⣿⣿⣿⣿⣿⣿⣿⣿⣿⣿⣿⣿⣿⣿⢕⢁⠀⠀⠀⠀⠕⠀⠕⢕⢕⢕⢕⢕⣾⣷⣗⢑⢕⢕⢕⢕⢕⢸⣿⣿⣿⣿⣿⣿⣿⣿⣿⣿⣿⣿⣿⣿⣿⣿⣿⣿⣿⣿⠀⠀⠀⠀⠀⠀⠀⠀⠀⠀⠀⠀</a:t>
            </a:r>
            <a:br/>
            <a:r>
              <a:t>⠀⠀⠀⠀⠀⠀⠀⠀⠀⠀⠀⣿⣿⣿⣿⣿⣿⣿⣿⣿⣿⣿⣿⣿⣿⢕⢕⠀⠀⠀⠀⠀⠀⠀⠑⢕⢕⢕⢕⢿⢽⡧⠔⠕⢕⢕⠕⠕⢸⣿⣿⣿⣿⣿⣿⣿⣿⣿⣿⣿⣿⣿⣿⣿⣿⣿⣿⣿⣿⠀⠀⠀⠀⠀⠀⠀⠀⠀⠀⠀⠀</a:t>
            </a:r>
            <a:br/>
            <a:r>
              <a:t>⠀⠀⠀⠀⠀⠀⠀⠀⠀⠀⠀⣿⣿⣿⣿⣿⣿⣿⣿⣿⣿⣿⣿⣿⡇⢕⠑⠀⠀⠀⠀⠀⠀⠀⠀⠁⢕⢕⢕⢹⢽⡯⢅⠀⢕⢕⠀⠑⢕⣿⣿⣿⣿⣿⣿⣿⣿⣿⣿⣿⣿⣿⣿⣿⣿⣿⣿⣿⣿⠀⠀⠀⠀⠀⠀⠀⠀⠀⠀⠀⠀</a:t>
            </a:r>
            <a:br/>
            <a:r>
              <a:t>⠀⠀⠀⠀⠀⠀⠀⠀⠀⠀⠀⣿⣿⣿⣿⣿⣿⣿⣿⣿⣿⣿⣿⣿⡇⠀⠀⠀⠀⠀⠀⠀⠀⠀⠀⠀⠁⢕⢅⢜⣕⣗⡃⠀⠀⢅⠁⠀⠐⢸⣿⣿⣿⣿⣿⣿⣿⣿⣿⣿⣿⣿⣿⣿⣿⣿⣿⣿⣿⠀⠀⠀⠀⠀⠀⠀⠀⠀⠀⠀⠀</a:t>
            </a:r>
            <a:br/>
            <a:r>
              <a:t>⠀⠀⠀⠀⠀⠀⠀⠀⠀⠀⠀⣿⣿⣿⣿⣿⣿⣿⣿⣿⣿⣿⣿⣿⢕⠀⠀⠀⠀⠀⠀⠀⠀⠀⠀⠀⠀⠀⢕⢑⢇⢧⢕⠀⠀⠑⢑⢀⢀⠑⢹⣿⣿⣿⣿⣿⣿⣿⣿⣿⣿⣿⣿⣿⣿⣿⣿⣿⣿⠀⠀⠀⠀⠀⠀⠀⠀⠀⠀⠀⠀</a:t>
            </a:r>
            <a:br/>
            <a:r>
              <a:t>⠀⠀⠀⠀⠀⠀⠀⠀⠀⠀⠀⣿⣿⣿⣿⣿⣿⣿⣿⣿⣿⣿⣿⣿⡕⠀⠀⠀⢕⠀⠀⠀⠀⠀⠀⠀⠀⠀⠀⠕⢕⢕⢇⠀⠀⠀⠁⠅⠀⠀⠕⢿⣿⣿⣿⣿⣿⣿⣿⣿⣿⣿⣿⣿⣿⣿⣿⣿⣿⠀⠀⠀⠀⠀⠀⠀⠀⠀⠀⠀⠀</a:t>
            </a:r>
            <a:br/>
            <a:r>
              <a:t>⠀⠀⠀⠀⠀⠀⠀⠀⠀⠀⠀⣿⣿⣿⣿⣿⣿⣿⣿⣿⣿⣿⣿⣿⡇⢔⢀⠀⢕⠀⠀⠀⠀⠀⠀⠀⠀⠀⠀⠀⢕⣷⣿⡔⢄⠀⠀⠀⠀⠀⠀⠘⢻⣿⣿⣿⣿⣿⣿⣿⣿⣿⣿⣿⣿⣿⣿⣿⣿⠀⠀⠀⠀⠀⠀⠀⠀⠀⠀⠀⠀</a:t>
            </a:r>
            <a:br/>
            <a:r>
              <a:t>⠀⠀⠀⠀⠀⠀⠀⠀⠀⠀⠀⣿⣿⣿⣿⣿⣿⣿⣿⣿⣿⣿⣿⣿⣿⢕⠁⠀⠑⠀⠀⠀⠀⠀⠀⠀⠀⠀⠀⠀⢕⣿⣿⣿⡕⢀⠀⠀⢤⣄⠀⢔⢞⢿⣿⣿⣿⣿⣿⣿⣿⣿⣿⣿⣿⣿⣿⣿⣿⠀⠀⠀⠀⠀⠀⠀⠀⠀⠀⠀⠀</a:t>
            </a:r>
            <a:br/>
            <a:r>
              <a:t>⠀⠀⠀⠀⠀⠀⠀⠀⠀⠀⠀⠛⠛⠛⠛⠛⠛⠛⠛⠛⠛⠛⠛⠛⠛⠃⠀⠀⠁⠀⠀⠀⠀⠀⠀⠀⠀⠀⠀⠀⠑⠘⠛⠛⠛⠑⠀⠀⠘⠛⠃⠑⠑⠑⠑⠛⠛⠛⠛⠛⠛⠛⠛⠛⠛⠛⠛⠛⠛⠀⠀⠀⠀⠀⠀⠀⠀⠀⠀⠀⠀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⠀⠀⠀⠀⠀⠀⠀⠀⠀⠀⠀⣿⣿⣿⣿⣿⣿⣿⣿⣿⣿⣿⣿⣿⣿⣿⣿⣿⣿⣿⣿⣿⣿⣿⣿⣿⣿⣿⡕⢕⢔⢕⢕⢕⣕⣵⣵⣷⣷⣕⢕⢕⢕⢔⢄⢄⠀⠀⠀⠀⠀⠀⠀⠀⠁⢝⣿⣿⣿⠀⠀⠀⠀⠀⠀⠀⠀⠀⠀⠀⠀</a:t>
            </a:r>
            <a:br/>
            <a:r>
              <a:t>⠀⠀⠀⠀⠀⠀⠀⠀⠀⠀⠀⣿⣿⣿⣿⣿⣿⣿⣿⣿⣿⣿⣿⣿⣿⣿⣿⣿⣿⣿⣿⣿⣿⣿⣿⣿⣿⣿⣿⡗⢕⢕⢕⢕⢸⣿⣿⣿⣿⣿⡧⢕⢕⢕⢕⢑⠀⠀⠀⠀⠀⠀⠀⠀⢀⢕⢽⣿⣿⠀⠀⠀⠀⠀⠀⠀⠀⠀⠀⠀⠀</a:t>
            </a:r>
            <a:br/>
            <a:r>
              <a:t>⠀⠀⠀⠀⠀⠀⠀⠀⠀⠀⠀⣿⣿⣿⣿⣿⣿⣿⣿⣿⣿⣿⣿⣿⣿⣿⣿⣿⣿⣿⣿⣿⣿⣿⣿⣿⣿⣿⡏⢕⢕⢕⢕⢕⢜⢿⢿⣿⣿⣿⡇⢕⢕⢕⢕⢕⠀⠀⠀⠀⠀⠀⢀⢑⢕⢕⣻⣿⣿⠀⠀⠀⠀⠀⠀⠀⠀⠀⠀⠀⠀</a:t>
            </a:r>
            <a:br/>
            <a:r>
              <a:t>⠀⠀⠀⠀⠀⠀⠀⠀⠀⠀⠀⣿⣿⣿⣿⣿⣿⣿⣿⣿⣿⣿⣿⣿⣿⣿⣿⣿⣿⣿⣿⣿⣿⣿⣿⣿⣿⣏⡇⢕⢕⢕⢕⢕⢕⢕⢸⣿⣿⣿⣧⢕⢕⢕⢕⢔⢄⢀⠀⢀⢄⢄⢕⢕⢕⢸⣿⣿⣿⠀⠀⠀⠀⠀⠀⠀⠀⠀⠀⠀⠀</a:t>
            </a:r>
            <a:br/>
            <a:r>
              <a:t>⠀⠀⠀⠀⠀⠀⠀⠀⠀⠀⠀⣿⣿⣿⣿⣿⣿⣿⣿⣿⣿⣿⣿⣿⣿⣿⣿⣿⣿⣿⣿⣿⣿⣿⣿⣿⢟⢝⢕⢕⢕⢕⢕⢕⢕⢱⣾⣿⣿⣿⣿⣧⡕⢕⢕⢕⢕⢕⢕⢕⢕⢕⢕⢕⢕⢸⣿⣿⣿⠀⠀⠀⠀⠀⠀⠀⠀⠀⠀⠀⠀</a:t>
            </a:r>
            <a:br/>
            <a:r>
              <a:t>⠀⠀⠀⠀⠀⠀⠀⠀⠀⠀⠀⣿⣿⣿⣿⣿⣿⣿⣿⣿⣿⣿⣿⣿⣿⣿⣿⣿⣿⣿⣿⣿⣿⣿⣿⣿⡇⢕⢕⢕⡕⢕⢕⠕⢕⢕⢜⢻⣿⣿⣿⣿⣿⣧⢕⢕⢕⢕⢕⢕⢕⢕⢕⢕⢕⢕⢇⣿⣿⠀⠀⠀⠀⠀⠀⠀⠀⠀⠀⠀⠀</a:t>
            </a:r>
            <a:br/>
            <a:r>
              <a:t>⠀⠀⠀⠀⠀⠀⠀⠀⠀⠀⠀⣿⣿⣿⣿⣿⣿⣿⣿⣿⣿⣿⣿⣿⣿⣿⣿⣿⣿⣿⣿⣿⣿⣿⣿⣿⣿⣷⢇⢕⢜⢕⢕⢕⢕⢕⢕⢕⣻⣿⣿⣿⣿⣿⣕⢕⢕⢕⢕⢕⢵⢷⣧⡕⢕⢕⣵⣿⣿⠀⠀⠀⠀⠀⠀⠀⠀⠀⠀⠀⠀</a:t>
            </a:r>
            <a:br/>
            <a:r>
              <a:t>⠀⠀⠀⠀⠀⠀⠀⠀⠀⠀⠀⣿⣿⣿⣿⣿⣿⣿⣿⣿⣿⣿⣿⣿⣿⣿⣿⣿⣿⣿⣿⣿⣿⣿⣿⣿⣿⣵⣵⢇⢕⢕⢕⢕⢕⢕⢾⣿⣿⣿⣿⣿⣿⣿⣷⣯⣾⣟⣱⢇⢵⣧⢜⡇⢕⢕⣽⣿⣿⠀⠀⠀⠀⠀⠀⠀⠀⠀⠀⠀⠀</a:t>
            </a:r>
            <a:br/>
            <a:r>
              <a:t>⠀⠀⠀⠀⠀⠀⠀⠀⠀⠀⠀⣿⣿⣿⣿⣿⣿⣿⣿⣿⣿⣿⣿⣿⣿⣿⣿⣿⣿⣿⣿⣿⣿⣿⣿⣟⣽⡿⢿⢇⢕⢕⢕⢕⢕⢕⣸⣿⣿⣿⣿⣿⣿⣿⣿⣿⣿⣿⡇⢱⢕⣻⣵⢇⢕⣱⣿⣿⣿⠀⠀⠀⠀⠀⠀⠀⠀⠀⠀⠀⠀</a:t>
            </a:r>
            <a:br/>
            <a:r>
              <a:t>⠀⠀⠀⠀⠀⠀⠀⠀⠀⠀⠀⣿⣿⣿⣿⣿⣿⣿⣿⣿⣿⣿⣿⣿⣿⣿⣿⣿⣿⣿⣿⣿⣿⣿⣿⣿⣷⣕⢕⢕⢕⢕⢕⢕⢕⢱⣿⣿⣿⣿⣿⣿⣿⣿⣿⣿⡿⢯⢼⣿⣷⡿⢇⢕⣱⣿⣿⣿⣿⠀⠀⠀⠀⠀⠀⠀⠀⠀⠀⠀⠀</a:t>
            </a:r>
            <a:br/>
            <a:r>
              <a:t>⠀⠀⠀⠀⠀⠀⠀⠀⠀⠀⠀⣿⣿⣿⣿⣿⣿⣿⣿⣿⣿⣿⣿⣿⣿⣿⣿⣿⣿⣿⣿⣿⣿⣿⣿⣿⣿⡟⢕⢕⢕⢕⢕⢕⢕⢸⣿⣿⣿⣿⣿⣿⣿⣿⣿⡟⢕⣕⣸⣿⣿⢕⢕⣱⣿⣿⣿⣿⣿⠀⠀⠀⠀⠀⠀⠀⠀⠀⠀⠀⠀</a:t>
            </a:r>
            <a:br/>
            <a:r>
              <a:t>⠀⠀⠀⠀⠀⠀⠀⠀⠀⠀⠀⣿⣿⣿⣿⣿⣿⣿⣿⣿⣿⣿⣿⣿⣿⣿⣿⣿⣿⣿⣿⣿⣿⣿⣿⣿⣿⣕⢕⢕⢕⢕⢕⢕⢕⣸⣿⣿⣿⣿⣿⣿⣿⣿⣿⣿⣿⣿⣿⣿⣿⢕⣷⣿⣿⣿⣿⣿⣿⠀⠀⠀⠀⠀⠀⠀⠀⠀⠀⠀⠀</a:t>
            </a:r>
            <a:br/>
            <a:r>
              <a:t>⠀⠀⠀⠀⠀⠀⠀⠀⠀⠀⠀⣿⣿⣿⣿⣿⣿⣿⣿⣿⣿⣿⣿⣿⣿⣿⣿⣿⣿⣿⣿⣿⣿⣿⣿⣿⣿⣿⡕⢕⢕⢕⢕⢕⢕⢜⢟⢿⣿⣿⣿⣿⣿⣿⣿⣿⣿⣿⣿⣿⣿⣿⣿⣿⣿⣿⣿⣿⣿⠀⠀⠀⠀⠀⠀⠀⠀⠀⠀⠀⠀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⠀⠀⠀⠀⠀⠀⠀⠀⠀⠀⠀⣿⣿⣿⣿⣿⣿⣿⣿⣿⣿⣿⣿⣿⣿⣿⣿⣿⣿⣿⣿⣿⣿⣿⣿⣿⣿⣿⣿⢕⢕⢕⢕⢱⣿⣷⣷⣾⣿⣿⣿⣿⣿⣿⣿⣿⣿⣿⣿⣿⣿⣿⣿⣿⣿⣿⣿⣿⣿⠀⠀⠀⠀⠀⠀⠀⠀⠀⠀⠀⠀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⠀⠀⠀⠀⠀⠀⠀⠀⠀⠀⠀⣿⣿⣿⣿⣿⣿⣿⣿⣿⣿⣿⣿⣿⣿⣿⣿⣿⣿⣿⣿⣿⣿⣿⣿⣿⣿⣿⣧⡕⢕⢕⢕⢗⡻⢿⡿⢟⢟⢿⣿⣿⣿⣿⣿⣿⣿⣿⣿⣿⣿⣿⣿⣿⣿⣿⣿⣿⣿⠀⠀⠀⠀⠀⠀⠀⠀⠀⠀⠀⠀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⠀⠀⠀⠀⠀⠀⠀⠀⠀⠀⠀⣿⣿⣿⣿⣿⣿⣿⣿⣿⣿⣿⣿⣿⣿⣿⣿⣿⣿⣿⣿⣿⣿⣿⣿⣿⣿⣿⣿⣿⣿⡷⢣⣷⢇⢕⢕⢕⢕⣿⣿⣿⣿⣿⣿⣿⣿⣿⣿⣿⡿⣿⡇⢻⢿⣿⣿⣿⣿⠀⠀⠀⠀⠀⠀⠀⠀⠀⠀⠀⠀</a:t>
            </a:r>
            <a:br/>
            <a:r>
              <a:t>⠀⠀⠀⠀⠀⠀⠀⠀⠀⠀⠀⣿⣿⣿⣿⣿⣿⣿⣿⣿⣿⣿⣿⣿⣿⣿⣿⣿⣿⣿⣿⣿⣿⣿⣿⣿⣿⡿⢿⢟⡿⢱⡟⣿⢕⢕⢕⢕⢕⢿⣿⣿⣿⣿⣿⣿⣿⣿⣿⡿⢹⣿⡇⢕⢕⢝⢿⣿⣿⠀⠀⠀⠀⠀⠀⠀⠀⠀⠀⠀⠀</a:t>
            </a:r>
            <a:br/>
            <a:r>
              <a:t>⠀⠀⠀⠀⠀⠀⠀⠀⠀⠀⠀⣿⣿⣿⣿⣿⣿⣿⣿⣿⣿⣿⣿⣿⣿⣿⣿⣿⣿⣿⣿⣿⢿⢟⢏⢝⢕⢕⢕⢕⢕⣾⣿⢕⢕⢕⢕⢕⢕⢕⢝⢟⢿⣿⣿⣿⣿⡿⢏⢕⣾⣿⢇⢕⢕⢕⢕⢕⠝⠀⠀⠀⠀⠀⠀⠀⠀⠀⠀⠀⠀</a:t>
            </a:r>
            <a:br/>
            <a:r>
              <a:t>⠀⠀⠀⠀⠀⠀⠀⠀⠀⠀⠀⣿⣿⣿⣿⣿⣿⣿⣿⣿⣿⣿⣿⣿⣿⣿⣿⣿⢟⢻⢏⢕⢕⠕⢑⡕⢕⢕⢕⢕⢸⢿⣿⢕⢕⢕⢕⢕⢕⢕⢕⢕⢸⣿⣿⢟⢏⢕⣵⣿⣿⣿⢕⢕⢕⢕⠕⠁⠁⠀⠀⠀⠀⠀⠀⠀⠀⠀⠀⠀⠀</a:t>
            </a:r>
            <a:br/>
            <a:r>
              <a:t>⠀⠀⠀⠀⠀⠀⠀⠀⠀⠀⠀⣿⣿⣿⣿⣿⣿⣿⣿⣿⣿⣿⣿⣿⣿⢿⢟⢝⠕⠕⠑⠀⠀⠀⠁⢇⢕⢕⢝⢟⢻⢟⣻⡕⢕⢕⢕⢕⢕⢕⢕⢕⢜⢟⢕⢕⣵⣾⣿⣿⣿⡟⢕⢕⠑⠀⠀⠀⠀⠀⠀⠀⠀⠀⠀⠀⠀⠀⠀⠀⠀</a:t>
            </a:r>
            <a:br/>
            <a:r>
              <a:t>⠀⠀⠀⠀⠀⠀⠀⠀⠀⠀⠀⣿⣿⣿⣿⣿⣿⣿⣿⣿⡿⢿⢟⢜⢕⢕⠕⠁⠀⠀⠀⠀⠀⠀⠀⢸⢕⢱⢕⢕⢕⣵⣸⣷⡕⢕⢕⢕⢕⢕⢕⢕⢕⢕⣵⣿⣿⣿⣿⣿⣿⢇⢕⠕⠀⠀⠀⠀⠀⠀⠀⠀⠀⠀⠀⠀⠀⠀⠀⠀⠀</a:t>
            </a:r>
            <a:br/>
            <a:r>
              <a:t>⠀⠀⠀⠀⠀⠀⠀⠀⠀⠀⠀⣿⣿⣿⣿⣿⣿⣿⣿⡟⢕⢕⠕⠑⢁⠀⠀⠀⠀⠀⠀⠀⠀⠀⠀⡼⢕⢕⢇⢕⢸⣿⣿⣿⣷⡕⢕⢕⢕⢕⢕⣱⣷⣿⣿⣿⣿⣿⣿⣿⢇⠕⠁⠀⠀⠀⠀⠀⠀⠀⠀⠀⠀⠀⠀⠀⠀⠀⠀⠀⠀</a:t>
            </a:r>
            <a:br/>
            <a:r>
              <a:t>⠀⠀⠀⠀⠀⠀⠀⠀⠀⠀⠀⠛⠛⠛⠛⠛⠛⠛⠛⠃⠑⠑⠀⠀⠀⠀⠀⠀⠀⠀⠀⠀⠀⠀⠀⠑⠑⠑⠑⠑⠘⠛⠛⠛⠛⠛⠑⠑⠑⠑⠛⠛⠛⠛⠛⠛⠛⠛⠛⠃⠀⠀⠀⠀⠀⠀⠀⠀⠀⠀⠀⠀⠀⠀⠀⠀⠀⠀⠀⠀⠀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⠀⠀⠀⠀⠀⠀⠀⠀⠀⠀⠀⣿⣿⣿⣿⣿⣿⣿⣿⣿⣿⣿⣿⣿⣿⣿⣿⣿⣿⣿⣿⡿⢟⢏⢝⢟⢻⢝⢻⣿⣿⣿⣿⣿⣿⣿⣿⣿⣿⣿⣿⣿⣿⣿⣿⣿⣿⣿⣿⣿⣿⣿⣿⣿⣿⣿⣿⣿⣿⠀⠀⠀⠀⠀⠀⠀⠀⠀⠀⠀⠀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⠀⠀⠀⠀⠀⠀⠀⠀⠀⠀⠀⣿⣿⣿⣿⣿⣿⣿⣿⣿⣿⣿⣿⣿⣿⣿⣿⣿⣿⣿⣯⢝⢕⢕⣕⣵⣧⡕⢕⢻⣿⣿⣿⣿⣿⣿⣿⣿⣿⣿⣿⣿⣿⣿⣿⣿⣿⣿⣿⣿⣿⣿⣿⣿⣿⣿⣿⣿⣿⠀⠀⠀⠀⠀⠀⠀⠀⠀⠀⠀⠀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⠀⠀⠀⠀⠀⠀⠀⠀⠀⠀⠀⣿⣿⣿⣿⣿⣿⣿⣿⣿⣿⣿⣿⣿⣿⣿⣿⣿⣿⣿⣿⣷⣾⣿⣿⣿⣿⣿⡕⢸⣿⣿⣿⣿⣿⣿⣿⣿⣿⣿⣿⣿⣿⣿⣿⣿⣿⣿⣿⣿⣿⣿⣿⣿⣿⣿⣿⣿⣿⠀⠀⠀⠀⠀⠀⠀⠀⠀⠀⠀⠀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⠀⠀⠀⠀⠀⠀⠀⠀⠀⠀⠀⣿⣿⣿⣿⣿⣿⣿⣿⣿⣿⣿⣿⣿⣿⣿⣿⣿⣿⣿⣿⣿⡟⢟⣿⣯⣽⣿⣿⣿⣿⣿⣿⣿⣿⣿⣿⣿⣿⣿⣿⣿⣿⣿⣿⣿⣿⣿⣿⣿⣿⣿⣿⣿⣿⣿⣿⣿⣿⠀⠀⠀⠀⠀⠀⠀⠀⠀⠀⠀⠀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⠀⠀⠀⠀⠀⠀⠀⠀⠀⠀⠀⣿⣿⣿⣿⣿⣿⣿⣿⣿⣿⣿⣿⣿⣿⣿⣿⣿⣿⣿⣿⣿⣿⣿⣯⣝⣹⣿⣿⣿⣿⣿⣿⣿⣿⣿⣿⣿⣿⣿⣿⣿⣿⣿⣿⣿⣿⣿⣿⣿⣿⣿⣿⣿⣿⣿⣿⣿⣿⠀⠀⠀⠀⠀⠀⠀⠀⠀⠀⠀⠀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⠀⠀⠀⠀⠀⠀⠀⠀⠀⠀⠀⣿⣿⣿⣿⣿⣿⣿⣿⣿⣿⣿⣿⣿⣿⣿⣿⣿⣿⣿⣿⣿⣿⢟⢻⡾⢿⢿⣿⣿⣿⣿⡏⢝⢝⢟⢻⢿⣿⣿⣿⣿⣿⣿⣿⣿⣿⣿⣿⣿⣿⣿⣿⣿⣿⣿⣿⣿⣿⠀⠀⠀⠀⠀⠀⠀⠀⠀⠀⠀⠀</a:t>
            </a:r>
            <a:br/>
            <a:r>
              <a:t>⠀⠀⠀⠀⠀⠀⠀⠀⠀⠀⠀⣿⣿⣿⣿⣿⣿⣿⣿⣿⣿⣿⣿⣿⣿⣿⣿⣿⣿⣿⡿⢏⢕⢕⢜⣿⣿⣿⣿⣟⣿⣻⢇⢕⢕⢕⢕⢕⢜⣿⣿⣿⣿⣿⣿⣿⣿⣿⣿⣿⣿⣿⣿⣿⣿⣿⣿⣿⣿⠀⠀⠀⠀⠀⠀⠀⠀⠀⠀⠀⠀</a:t>
            </a:r>
            <a:br/>
            <a:r>
              <a:t>⠀⠀⠀⠀⠀⠀⠀⠀⠀⠀⠀⣿⣿⣿⣿⣿⣿⣿⣿⣿⣿⣿⣿⣿⣿⣿⣿⡿⢟⢕⢕⢕⢕⢕⠑⢻⣿⣿⣿⣿⣻⡇⢕⢕⢕⢕⢕⢕⢕⢸⣿⣿⣿⣿⣿⣿⣿⣿⣿⣿⣿⣿⣿⣿⣿⣿⣿⣿⣿⠀⠀⠀⠀⠀⠀⠀⠀⠀⠀⠀⠀</a:t>
            </a:r>
            <a:br/>
            <a:r>
              <a:t>⠀⠀⠀⠀⠀⠀⠀⠀⠀⠀⠀⣿⣿⣿⣿⣿⣿⣿⣿⣿⣿⣿⣿⣿⣿⣿⡇⢕⢕⢕⢕⢕⢕⢕⢔⢕⢕⣗⣗⣗⣺⡇⢕⢕⢕⢕⠕⢕⠕⢜⣿⣿⣿⣿⣿⣿⣿⣿⣿⣿⣿⣿⣿⣿⣿⣿⣿⣿⣿⠀⠀⠀⠀⠀⠀⠀⠀⠀⠀⠀⠀</a:t>
            </a:r>
            <a:br/>
            <a:r>
              <a:t>⠀⠀⠀⠀⠀⠀⠀⠀⠀⠀⠀⣿⣿⣿⣿⣿⣿⣿⣿⣿⣿⣿⣿⣿⣿⣿⢇⠑⠑⠁⢕⠕⢕⢕⢕⢕⢕⢕⣗⣳⣾⡇⢕⢕⢕⢕⠀⢕⢄⢕⢿⣿⣿⣿⣿⣿⣿⣿⣿⣿⣿⣿⣿⣿⣿⣿⣿⣿⣿⠀⠀⠀⠀⠀⠀⠀⠀⠀⠀⠀⠀</a:t>
            </a:r>
            <a:br/>
            <a:r>
              <a:t>⠀⠀⠀⠀⠀⠀⠀⠀⠀⠀⠀⣿⣿⣿⣿⣿⣿⣿⣿⣿⣿⣿⣿⣿⣿⣿⢕⠕⠀⠀⠁⠀⠑⢕⢕⢕⢕⢕⣳⡿⢽⢕⠕⢕⢕⢕⠀⢕⠁⢁⢸⣿⣿⣿⣿⣿⣿⣿⣿⣿⣿⣿⣿⣿⣿⣿⣿⣿⣿⠀⠀⠀⠀⠀⠀⠀⠀⠀⠀⠀⠀</a:t>
            </a:r>
            <a:br/>
            <a:r>
              <a:t>⠀⠀⠀⠀⠀⠀⠀⠀⠀⠀⠀⣿⣿⣿⣿⣿⣿⣿⣿⣿⣿⣿⣿⣿⣿⣿⢕⢀⠀⠀⠀⠀⠀⠑⢕⢕⢕⢕⢸⢽⢽⢵⠕⢕⢕⢕⠀⢕⠀⠑⢕⣿⣿⣿⣿⣿⣿⣿⣿⣿⣿⣿⣿⣿⣿⣿⣿⣿⣿⠀⠀⠀⠀⠀⠀⠀⠀⠀⠀⠀⠀</a:t>
            </a:r>
            <a:br/>
            <a:r>
              <a:t>⠀⠀⠀⠀⠀⠀⠀⠀⠀⠀⠀⣿⣿⣿⣿⣿⣿⣿⣿⣿⣿⣿⣿⣿⣿⣿⢕⠕⢅⠕⠀⠀⠀⠀⠑⢕⢕⢕⢕⠽⢝⢽⠅⠕⢕⢀⠀⢕⠀⠀⢅⢸⣿⣿⣿⣿⣿⣿⣿⣿⣿⣿⣿⣿⣿⣿⣿⣿⣿⠀⠀⠀⠀⠀⠀⠀⠀⠀⠀⠀⠀</a:t>
            </a:r>
            <a:br/>
            <a:r>
              <a:t>⠀⠀⠀⠀⠀⠀⠀⠀⠀⠀⠀⣿⣿⣿⣿⣿⣿⣿⣿⣿⣿⣿⣿⣿⣿⡇⢕⢕⢕⢕⢀⠀⠀⠀⠀⠑⢕⢕⢕⢨⡕⣜⡑⢐⢁⠀⠀⠀⠀⠀⠀⠜⢿⣿⣿⣿⣿⣿⣿⣿⣿⣿⣿⣿⣿⣿⣿⣿⣿⠀⠀⠀⠀⠀⠀⠀⠀⠀⠀⠀⠀</a:t>
            </a:r>
            <a:br/>
            <a:r>
              <a:t>⠀⠀⠀⠀⠀⠀⠀⠀⠀⠀⠀⣿⣿⣿⣿⣿⣿⣿⣿⣿⣿⣿⣿⣿⣿⢿⣼⣷⣷⣧⢔⠀⠀⠀⠀⠀⠑⢕⢕⢕⢇⢣⠆⢄⠀⢐⢕⢀⠀⠀⠀⠀⠘⢻⣿⣿⣿⣿⣿⣿⣿⣿⣿⣿⣿⣿⣿⣿⣿⠀⠀⠀⠀⠀⠀⠀⠀⠀⠀⠀⠀</a:t>
            </a:r>
            <a:br/>
            <a:r>
              <a:t>⠀⠀⠀⠀⠀⠀⠀⠀⠀⠀⠀⣿⣿⣿⣿⣿⣿⣿⣿⣿⣿⣿⣿⣿⣿⣾⣿⣿⣿⣿⢕⠀⠀⠀⠀⠀⠀⠁⢕⢕⢕⢜⠕⢅⠀⠑⠀⠀⠀⠀⠀⠀⠀⠑⢻⣿⣿⣿⣿⣿⣿⣿⣿⣿⣿⣿⣿⣿⣿⠀⠀⠀⠀⠀⠀⠀⠀⠀⠀⠀⠀</a:t>
            </a:r>
            <a:br/>
            <a:r>
              <a:t>⠀⠀⠀⠀⠀⠀⠀⠀⠀⠀⠀⣿⣿⣿⣿⣿⣿⣿⣿⣿⣿⣿⣿⣿⣿⣿⡟⢝⢿⢟⢕⠀⠀⠀⠀⠀⠀⠀⠁⢕⢕⣕⣵⡕⢔⠀⠀⠀⠀⢴⣄⢀⠀⠀⢕⢜⢟⢿⣿⣿⣿⣿⣿⣿⣿⣿⣿⣿⣿⠀⠀⠀⠀⠀⠀⠀⠀⠀⠀⠀⠀</a:t>
            </a:r>
            <a:br/>
            <a:r>
              <a:t>⠀⠀⠀⠀⠀⠀⠀⠀⠀⠀⠀⣿⣿⣿⣿⣿⣿⣿⣿⣿⣿⣿⣿⣿⣿⣿⣿⣷⣿⡇⠀⠀⠀⠀⠀⠀⠀⠀⠀⠁⢕⣿⣿⣷⡕⢔⠀⠀⠀⢸⣿⣿⣶⡔⢕⢕⣣⣽⣿⣿⣿⣿⣿⣿⣿⣿⣿⣿⣿⠀⠀⠀⠀⠀⠀⠀⠀⠀⠀⠀⠀</a:t>
            </a:r>
            <a:br/>
            <a:r>
              <a:t>⠀⠀⠀⠀⠀⠀⠀⠀⠀⠀⠀⠛⠛⠛⠛⠛⠛⠛⠛⠛⠛⠛⠛⠛⠛⠛⠛⠛⠛⠑⠀⠀⠀⠀⠀⠀⠀⠀⠀⠀⠑⠛⠛⠛⠛⠑⠐⠀⠀⠘⠛⠛⠛⠛⠃⠑⠛⠛⠛⠛⠛⠛⠛⠛⠛⠛⠛⠛⠛⠀⠀⠀⠀⠀⠀⠀⠀⠀⠀⠀⠀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⠀⠀⠀⠀⠀⠀⠀⠀⠀⠀⠀⣿⣿⣿⣿⣿⣿⣿⣿⣿⣿⣿⣿⣿⣿⣿⣿⣿⣿⣿⣿⡿⢟⢟⢝⢝⢻⢏⢟⣿⣿⣿⣿⣿⣿⣿⣿⣿⣿⣿⣿⣿⣿⣿⣿⣿⣿⣿⣿⣿⣿⣿⣿⣿⣿⣿⣿⣿⣿⠀⠀⠀⠀⠀⠀⠀⠀⠀⠀⠀⠀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⠀⠀⠀⠀⠀⠀⠀⠀⠀⠀⠀⣿⣿⣿⣿⣿⣿⣿⣿⣿⣿⣿⣿⣿⣿⣿⣿⣿⣿⣿⣿⡝⢕⢕⣕⣵⣵⣕⢕⢹⣿⣿⣿⣿⣿⣿⣿⣿⣿⣿⣿⣿⣿⣿⣿⣿⣿⣿⣿⣿⣿⣿⣿⣿⣿⣿⣿⣿⣿⠀⠀⠀⠀⠀⠀⠀⠀⠀⠀⠀⠀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⠀⠀⠀⠀⠀⠀⠀⠀⠀⠀⠀⣿⣿⣿⣿⣿⣿⣿⣿⣿⣿⣿⣿⣿⣿⣿⣿⣿⣿⣿⣿⣷⣷⣿⣿⣿⣿⣿⣇⢕⣿⣿⣿⣿⣿⣿⣿⣿⣿⣿⣿⣿⣿⣿⣿⣿⣿⣿⣿⣿⣿⣿⣿⣿⣿⣿⣿⣿⣿⠀⠀⠀⠀⠀⠀⠀⠀⠀⠀⠀⠀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⠀⠀⠀⠀⠀⠀⠀⠀⠀⠀⠀⣿⣿⣿⣿⣿⣿⣿⣿⣿⣿⣿⣿⣿⣿⣿⣿⣿⣿⣿⣿⣿⣟⢏⣻⣿⣽⣿⣿⣾⣿⣿⣿⣿⣿⣿⣿⣿⣿⣿⣿⣿⣿⣿⣿⣿⣿⣿⣿⣿⣿⣿⣿⣿⣿⣿⣿⣿⣿⠀⠀⠀⠀⠀⠀⠀⠀⠀⠀⠀⠀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⠀⠀⠀⠀⠀⠀⠀⠀⠀⠀⠀⣿⣿⣿⣿⣿⣿⣿⣿⣿⣿⣿⣿⣿⣿⣿⣿⣿⣿⣿⣿⣿⣿⣿⣿⣝⢹⣿⣿⣿⣿⣿⣿⣿⣿⣿⣿⣿⣿⣿⣿⣿⣿⣿⣿⣿⣿⣿⣿⣿⣿⣿⣿⣿⣿⣿⣿⣿⣿⠀⠀⠀⠀⠀⠀⠀⠀⠀⠀⠀⠀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⠀⠀⠀⠀⠀⠀⠀⠀⠀⠀⠀⣿⣿⣿⣿⣿⣿⣿⣿⣿⣿⣿⣿⣿⣿⣿⣿⣿⣿⣿⣿⣿⣿⡿⢻⡷⢿⢿⣿⣿⣿⣿⡏⢝⢝⢟⢻⢿⣿⣿⣿⣿⣿⣿⣿⣿⣿⣿⣿⣿⣿⣿⣿⣿⣿⣿⣿⣿⣿⠀⠀⠀⠀⠀⠀⠀⠀⠀⠀⠀⠀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⠀⠀⠀⠀⠀⠀⠀⠀⠀⠀⠀⣿⣿⣿⣿⣿⣿⣿⣿⣿⣿⣿⣿⣿⣿⣿⣿⣿⣿⣿⣿⢟⢏⢕⢕⢷⣷⣷⣯⣿⣷⣻⢇⢕⢕⢕⢕⢕⢕⢹⣿⣿⣿⣿⣿⣿⣿⣿⣿⣿⣿⣿⣿⣿⣿⣿⣿⣿⣿⠀⠀⠀⠀⠀⠀⠀⠀⠀⠀⠀⠀</a:t>
            </a:r>
            <a:br/>
            <a:r>
              <a:t>⠀⠀⠀⠀⠀⠀⠀⠀⠀⠀⠀⣿⣿⣿⣿⣿⣿⣿⣿⣿⣿⣿⣿⣿⣿⣿⣿⣿⢿⢏⢕⢕⢕⢕⢑⢹⣿⢿⢿⢿⣿⡇⢕⢕⢕⢕⢕⢕⢕⢕⢻⣿⣿⣿⣿⣿⣿⣿⣿⣿⣿⣿⣿⣿⣿⣿⣿⣿⣿⠀⠀⠀⠀⠀⠀⠀⠀⠀⠀⠀⠀</a:t>
            </a:r>
            <a:br/>
            <a:r>
              <a:t>⠀⠀⠀⠀⠀⠀⠀⠀⠀⠀⠀⣿⣿⣿⣿⣿⣿⣿⣿⣿⣿⣿⣿⣿⣿⣿⣿⢕⢕⢕⢕⢕⢕⢕⢕⢄⢜⢝⣟⣟⣺⣇⢕⢕⢕⢕⢕⠑⢕⢕⢸⣿⣿⣿⣿⣿⣿⣿⣿⣿⣿⣿⣿⣿⣿⣿⣿⣿⣿⠀⠀⠀⠀⠀⠀⠀⠀⠀⠀⠀⠀</a:t>
            </a:r>
            <a:br/>
            <a:r>
              <a:t>⠀⠀⠀⠀⠀⠀⠀⠀⠀⠀⠀⣿⣿⣿⣿⣿⣿⣿⣿⣿⣿⣿⣿⣿⣿⣿⣿⡕⠕⠑⢕⢕⢕⢕⢕⢕⢕⢕⣗⣗⣗⣇⢕⢕⢕⢕⠕⠀⢀⢕⢕⢿⣿⣿⣿⣿⣿⣿⣿⣿⣿⣿⣿⣿⣿⣿⣿⣿⣿⠀⠀⠀⠀⠀⠀⠀⠀⠀⠀⠀⠀</a:t>
            </a:r>
            <a:br/>
            <a:r>
              <a:t>⠀⠀⠀⠀⠀⠀⠀⠀⠀⠀⠀⣿⣿⣿⣿⣿⣿⣿⣿⣿⣿⣿⣿⣿⣿⣿⣿⡕⣕⢄⠀⢕⠑⢕⢕⢕⢕⢕⢗⣗⣳⡇⢕⢕⢕⢕⠀⢄⢕⠁⢕⢜⣿⣿⣿⣿⣿⣿⣿⣿⣿⣿⣿⣿⣿⣿⣿⣿⣿⠀⠀⠀⠀⠀⠀⠀⠀⠀⠀⠀⠀</a:t>
            </a:r>
            <a:br/>
            <a:r>
              <a:t>⠀⠀⠀⠀⠀⠀⠀⠀⠀⠀⠀⣿⣿⣿⣿⣿⣿⣿⣿⣿⣿⣿⣿⣿⣿⣿⣿⣷⣿⡇⢄⠀⠀⠑⢕⢕⢕⢕⢕⢞⢽⢕⠕⢕⢕⢕⠀⠔⠄⠀⠑⠕⢻⣿⣿⣿⣿⣿⣿⣿⣿⣿⣿⣿⣿⣿⣿⣿⣿⠀⠀⠀⠀⠀⠀⠀⠀⠀⠀⠀⠀</a:t>
            </a:r>
            <a:br/>
            <a:r>
              <a:t>⠀⠀⠀⠀⠀⠀⠀⠀⠀⠀⠀⣿⣿⣿⣿⣿⣿⣿⣿⣿⣿⣿⣿⣿⣿⣿⣿⣿⣿⣿⢕⠀⠀⠀⠑⢕⢕⢕⢕⠹⢽⢽⠅⢕⢕⢅⠀⠄⠀⠀⠀⠐⢜⣿⣿⣿⣿⣿⣿⣿⣿⣿⣿⣿⣿⣿⣿⣿⣿⠀⠀⠀⠀⠀⠀⠀⠀⠀⠀⠀⠀</a:t>
            </a:r>
            <a:br/>
            <a:r>
              <a:t>⠀⠀⠀⠀⠀⠀⠀⠀⠀⠀⠀⣿⣿⣿⣿⣿⣿⣿⣿⣿⣿⣿⣿⣿⣿⣿⡟⢻⣿⡇⠁⠀⠀⠀⠀⠁⢕⢕⢕⢸⢕⣝⢅⢐⢕⠁⠀⠐⠀⠀⠀⠀⠑⢻⣿⣿⣿⣿⣿⣿⣿⣿⣿⣿⣿⣿⣿⣿⣿⠀⠀⠀⠀⠀⠀⠀⠀⠀⠀⠀⠀</a:t>
            </a:r>
            <a:br/>
            <a:r>
              <a:t>⠀⠀⠀⠀⠀⠀⠀⠀⠀⠀⠀⣿⣿⣿⣿⣿⣿⣿⣿⣿⣿⣿⣿⣿⣿⣏⢕⢕⢜⢕⠁⠀⠀⠀⠀⠀⠁⢕⢕⢕⢕⣗⢆⠐⠕⢁⠑⢀⢀⠀⠀⠀⠀⠁⢝⣿⣿⣿⣿⣿⣿⣿⣿⣿⣿⣿⣿⣿⣿⠀⠀⠀⠀⠀⠀⠀⠀⠀⠀⠀⠀</a:t>
            </a:r>
            <a:br/>
            <a:r>
              <a:t>⠀⠀⠀⠀⠀⠀⠀⠀⠀⠀⠀⣿⣿⣿⣿⣿⣿⣿⣿⣿⣿⣿⣿⣿⣿⣿⢕⢕⢕⢄⢱⠁⠀⠀⠀⠀⠀⠀⢕⢕⢕⠵⠅⠅⠀⢕⠅⠁⠀⢄⡀⠀⠀⠀⢁⢜⢿⣿⣿⣿⣿⣿⣿⣿⣿⣿⣿⣿⣿⠀⠀⠀⠀⠀⠀⠀⠀⠀⠀⠀⠀</a:t>
            </a:r>
            <a:br/>
            <a:r>
              <a:t>⠀⠀⠀⠀⠀⠀⠀⠀⠀⠀⠀⣿⣿⣿⣿⣿⣿⣿⣿⣿⣿⣿⣿⣿⣿⣿⣿⣷⣧⣷⡏⠀⠀⠀⠀⠀⠀⠀⠀⢕⢕⣕⣔⡕⢔⠀⠀⠀⠀⠑⣿⣶⣄⢀⢕⢕⢕⢸⣿⣿⣿⣿⣿⣿⣿⣿⣿⣿⣿⠀⠀⠀⠀⠀⠀⠀⠀⠀⠀⠀⠀</a:t>
            </a:r>
            <a:br/>
            <a:r>
              <a:t>⠀⠀⠀⠀⠀⠀⠀⠀⠀⠀⠀⣿⣿⣿⣿⣿⣿⣿⣿⣿⣿⣿⣿⣿⣿⣿⣿⣿⣿⣿⢕⠀⠀⠀⠀⠀⠀⠀⠀⠀⢕⣿⣿⣷⡕⢕⠀⠀⠀⠀⢻⣿⣿⣿⣧⢕⢞⣾⣿⣿⣿⣿⣿⣿⣿⣿⣿⣿⣿⠀⠀⠀⠀⠀⠀⠀⠀⠀⠀⠀⠀</a:t>
            </a:r>
            <a:br/>
            <a:r>
              <a:t>⠀⠀⠀⠀⠀⠀⠀⠀⠀⠀⠀⠛⠛⠛⠛⠛⠛⠛⠛⠛⠛⠛⠛⠛⠛⠛⠛⠛⠛⠛⠑⠀⠀⠀⠀⠀⠀⠀⠀⠀⠑⠘⠛⠛⠛⠑⠑⠑⠀⠀⠘⠛⠛⠛⠛⠓⠚⠛⠛⠛⠛⠛⠛⠛⠛⠛⠛⠛⠛⠀⠀⠀⠀⠀⠀⠀⠀⠀⠀⠀⠀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⠀⠀⠀⠀⠀⠀⠀⠀⠀⠀⠀⣿⣿⣿⣿⣿⣿⣿⣿⣿⣿⣿⣿⣿⣿⣿⣿⣿⣿⣿⣿⣿⣿⢟⢝⢝⡽⢿⢝⢿⣿⣿⣿⣿⣿⣿⣿⣿⣿⣿⣿⣿⣿⣿⣿⣿⣿⣿⣿⣿⣿⣿⣿⣿⣿⣿⣿⣿⣿⠀⠀⠀⠀⠀⠀⠀⠀⠀⠀⠀⠀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⠀⠀⠀⠀⠀⠀⠀⠀⠀⠀⠀⣿⣿⣿⣿⣿⣿⣿⣿⣿⣿⣿⣿⣿⣿⣿⣿⣿⣿⣿⣿⣏⢝⢕⢕⣱⣵⣧⡕⢜⣿⣿⣿⣿⣿⣿⣿⣿⣿⣿⣿⣿⣿⣿⣿⣿⣿⣿⣿⣿⣿⣿⣿⣿⣿⣿⣿⣿⣿⠀⠀⠀⠀⠀⠀⠀⠀⠀⠀⠀⠀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⠀⠀⠀⠀⠀⠀⠀⠀⠀⠀⠀⣿⣿⣿⣿⣿⣿⣿⣿⣿⣿⣿⣿⣿⣿⣿⣿⣿⣿⣿⣿⣿⣷⣿⣿⣿⣿⣿⣷⡕⢸⣿⣿⣿⣿⣿⣿⣿⣿⣿⣿⣿⣿⣿⣿⣿⣿⣿⣿⣿⣿⣿⣿⣿⣿⣿⣿⣿⣿⠀⠀⠀⠀⠀⠀⠀⠀⠀⠀⠀⠀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⠀⠀⠀⠀⠀⠀⠀⠀⠀⠀⠀⣿⣿⣿⣿⣿⣿⣿⣿⣿⣿⣿⣿⣿⣿⣿⣿⣿⣿⣿⣿⣿⣿⢏⣟⣿⣵⣽⣿⣷⣿⣿⣿⣿⣿⣿⣿⣿⣿⣿⣿⣿⣿⣿⣿⣿⣿⣿⣿⣿⣿⣿⣿⣿⣿⣿⣿⣿⣿⠀⠀⠀⠀⠀⠀⠀⠀⠀⠀⠀⠀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⠀⠀⠀⠀⠀⠀⠀⠀⠀⠀⠀⣿⣿⣿⣿⣿⣿⣿⣿⣿⣿⣿⣿⣿⣿⣿⣿⣿⣿⣿⣿⣿⣿⣿⣿⣝⣝⣽⣿⣿⣿⣿⣿⣿⣿⣿⣿⣿⣿⣿⣿⣿⣿⣿⣿⣿⣿⣿⣿⣿⣿⣿⣿⣿⣿⣿⣿⣿⣿⠀⠀⠀⠀⠀⠀⠀⠀⠀⠀⠀⠀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⠀⠀⠀⠀⠀⠀⠀⠀⠀⠀⠀⣿⣿⣿⣿⣿⣿⣿⣿⣿⣿⣿⣿⣿⣿⣿⣿⣿⣿⣿⣿⣿⣿⣿⢿⣿⢾⢿⢿⣿⣿⣿⡏⢝⢝⢟⢟⢿⢿⣿⣿⣿⣿⣿⣿⣿⣿⣿⣿⣿⣿⣿⣿⣿⣿⣿⣿⣿⣿⠀⠀⠀⠀⠀⠀⠀⠀⠀⠀⠀⠀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⠀⠀⠀⠀⠀⠀⠀⠀⠀⠀⠀⣿⣿⣿⣿⣿⣿⣿⣿⣿⣿⣿⣿⣿⣿⣿⣿⣿⣿⣿⣿⡿⢟⢕⢕⢹⣷⣷⣾⣿⣻⣻⡇⢕⢕⢕⢕⢕⢕⢕⢻⣿⣿⣿⣿⣿⣿⣿⣿⣿⣿⣿⣿⣿⣿⣿⣿⣿⣿⠀⠀⠀⠀⠀⠀⠀⠀⠀⠀⠀⠀</a:t>
            </a:r>
            <a:br/>
            <a:r>
              <a:t>⠀⠀⠀⠀⠀⠀⠀⠀⠀⠀⠀⣿⣿⣿⣿⣿⣿⣿⣿⣿⣿⣿⣿⣿⣿⣿⣿⣿⡿⢟⢝⢕⢕⢕⢕⢜⣿⡿⢿⢿⣿⣿⢕⢕⢕⢕⢕⢕⢕⢕⢕⣿⣿⣿⣿⣿⣿⣿⣿⣿⣿⣿⣿⣿⣿⣿⣿⣿⣿⠀⠀⠀⠀⠀⠀⠀⠀⠀⠀⠀⠀</a:t>
            </a:r>
            <a:br/>
            <a:r>
              <a:t>⠀⠀⠀⠀⠀⠀⠀⠀⠀⠀⠀⣿⣿⣿⣿⣿⣿⣿⣿⣿⣿⣿⣿⣿⣿⣿⣿⣿⣇⢕⢕⢕⢕⢕⢕⢕⢕⢜⣟⣟⣺⣗⢕⢕⢕⢕⢕⠕⢕⠑⢕⢿⣿⣿⣿⣿⣿⣿⣿⣿⣿⣿⣿⣿⣿⣿⣿⣿⣿⠀⠀⠀⠀⠀⠀⠀⠀⠀⠀⠀⠀</a:t>
            </a:r>
            <a:br/>
            <a:r>
              <a:t>⠀⠀⠀⠀⠀⠀⠀⠀⠀⠀⠀⣿⣿⣿⣿⣿⣿⣿⣿⣿⣿⣿⣿⣿⣿⣿⣿⣿⣿⡕⠕⢕⢕⢕⢕⢕⢕⢕⣗⣗⣗⣗⢐⢕⢕⢕⢕⠀⢕⢄⢕⢜⣿⣿⣿⣿⣿⣿⣿⣿⣿⣿⣿⣿⣿⣿⣿⣿⣿⠀⠀⠀⠀⠀⠀⠀⠀⠀⠀⠀⠀</a:t>
            </a:r>
            <a:br/>
            <a:r>
              <a:t>⠀⠀⠀⠀⠀⠀⠀⠀⠀⠀⠀⣿⣿⣿⣿⣿⣿⣿⣿⣿⣿⣿⣿⣿⣿⣿⣿⣿⣿⡇⢀⠕⢕⢕⢕⢕⢕⢕⢕⣗⣗⣗⢐⢕⢕⢕⠑⠀⢕⠕⠀⢕⢜⣿⣿⣿⣿⣿⣿⣿⣿⣿⣿⣿⣿⣿⣿⣿⣿⠀⠀⠀⠀⠀⠀⠀⠀⠀⠀⠀⠀</a:t>
            </a:r>
            <a:br/>
            <a:r>
              <a:t>⠀⠀⠀⠀⠀⠀⠀⠀⠀⠀⠀⣿⣿⣿⣿⣿⣿⣿⣿⣿⣿⣿⣿⣿⣿⣿⡟⢿⣿⢇⢕⠐⢕⠑⠕⢕⢕⢕⢕⢗⢜⢇⠕⢕⢕⢕⠐⠀⢕⠀⠀⠑⠕⢻⣿⣿⣿⣿⣿⣿⣿⣿⣿⣿⣿⣿⣿⣿⣿⠀⠀⠀⠀⠀⠀⠀⠀⠀⠀⠀⠀</a:t>
            </a:r>
            <a:br/>
            <a:r>
              <a:t>⠀⠀⠀⠀⠀⠀⠀⠀⠀⠀⠀⣿⣿⣿⣿⣿⣿⣿⣿⣿⣿⣿⣿⣿⣿⣿⢕⢕⢕⠕⢕⠁⠕⠀⠀⠀⠑⠕⢅⠱⢕⢽⠅⠅⢕⢕⠀⠀⠅⠀⠀⠀⢐⢜⣿⣿⣿⣿⣿⣿⣿⣿⣿⣿⣿⣿⣿⣿⣿⠀⠀⠀⠀⠀⠀⠀⠀⠀⠀⠀⠀</a:t>
            </a:r>
            <a:br/>
            <a:r>
              <a:t>⠀⠀⠀⠀⠀⠀⠀⠀⠀⠀⠀⣿⣿⣿⣿⣿⣿⣿⣿⣿⣿⣿⣿⣿⣿⡏⢕⠑⠕⢑⠕⢄⠀⠀⠀⠀⠀⠅⢕⢜⢅⢝⢅⢅⢕⢅⠀⠀⠐⠀⠀⠀⠀⠁⢹⣿⣿⣿⣿⣿⣿⣿⣿⣿⣿⣿⣿⣿⣿⠀⠀⠀⠀⠀⠀⠀⠀⠀⠀⠀⠀</a:t>
            </a:r>
            <a:br/>
            <a:r>
              <a:t>⠀⠀⠀⠀⠀⠀⠀⠀⠀⠀⠀⣿⣿⣿⣿⣿⣿⣿⣿⣿⣿⣿⣿⣿⣿⣧⢕⢅⢄⠁⢅⡆⠀⠀⠀⠀⠀⠀⢕⢕⢕⢕⡂⢐⠐⢁⠁⢐⣀⢀⡀⠀⠀⠀⠀⢜⢿⣿⣿⣿⣿⣿⣿⣿⣿⣿⣿⣿⣿⠀⠀⠀⠀⠀⠀⠀⠀⠀⠀⠀⠀</a:t>
            </a:r>
            <a:br/>
            <a:r>
              <a:t>⠀⠀⠀⠀⠀⠀⠀⠀⠀⠀⠀⣿⣿⣿⣿⣿⣿⣿⣿⣿⣿⣿⣿⣿⣿⣿⣧⣕⣔⣵⣿⢇⠀⠀⠀⠀⠀⠀⠕⢕⢕⢱⠔⠅⠀⢕⠔⠑⠁⠀⣿⣔⠀⠀⢔⢕⢜⣿⣿⣿⣿⣿⣿⣿⣿⣿⣿⣿⣿⠀⠀⠀⠀⠀⠀⠀⠀⠀⠀⠀⠀</a:t>
            </a:r>
            <a:br/>
            <a:r>
              <a:t>⠀⠀⠀⠀⠀⠀⠀⠀⠀⠀⠀⣿⣿⣿⣿⣿⣿⣿⣿⣿⣿⣿⣿⣿⣿⣿⣿⣿⣿⣿⡿⠁⠀⠀⠁⠀⠀⠀⠀⠕⢕⣅⣕⡀⢕⢀⠀⠀⠀⠀⢸⣿⣷⣄⢕⢕⢱⣾⣿⣿⣿⣿⣿⣿⣿⣿⣿⣿⣿⠀⠀⠀⠀⠀⠀⠀⠀⠀⠀⠀⠀</a:t>
            </a:r>
            <a:br/>
            <a:r>
              <a:t>⠀⠀⠀⠀⠀⠀⠀⠀⠀⠀⠀⣿⣿⣿⣿⣿⣿⣿⣿⣿⣿⣿⣿⣿⣿⣿⣿⣿⣿⣿⣧⠁⠀⠀⠀⠀⠀⠀⠀⠀⢕⢿⣿⣿⡕⡕⠀⠀⠀⠀⠈⣿⣿⣿⣿⣕⢁⣽⣿⣿⣿⣿⣿⣿⣿⣿⣿⣿⣿⠀⠀⠀⠀⠀⠀⠀⠀⠀⠀⠀⠀</a:t>
            </a:r>
            <a:br/>
            <a:r>
              <a:t>⠀⠀⠀⠀⠀⠀⠀⠀⠀⠀⠀⠛⠛⠛⠛⠛⠛⠛⠛⠛⠛⠛⠛⠛⠛⠛⠛⠛⠛⠛⠋⠀⠀⠀⠀⠀⠀⠀⠀⠀⠑⠘⠛⠛⠛⠃⠑⠀⠑⠀⠑⠛⠛⠛⠛⠛⠛⠛⠛⠛⠛⠛⠛⠛⠛⠛⠛⠛⠛⠀⠀⠀⠀⠀⠀⠀⠀⠀⠀⠀⠀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⠀⠀⠀⠀⠀⠀⠀⠀⠀⠀⠀⣿⣿⣿⣿⣿⣿⣿⣿⣿⣿⣿⣿⣿⣿⣿⣿⣿⣿⣿⣿⣿⣿⣿⢟⢝⢝⢿⢏⢻⣿⣿⣿⣿⣿⣿⣿⣿⣿⣿⣿⣿⣿⣿⣿⣿⣿⣿⣿⣿⣿⣿⣿⣿⣿⣿⣿⣿⣿⠀⠀⠀⠀⠀⠀⠀⠀⠀⠀⠀⠀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⠀⠀⠀⠀⠀⠀⠀⠀⠀⠀⠀⣿⣿⣿⣿⣿⣿⣿⣿⣿⣿⣿⣿⣿⣿⣿⣿⣿⣿⣿⣿⣿⡝⢕⢕⢕⣱⣵⣕⢕⢹⣿⣿⣿⣿⣿⣿⣿⣿⣿⣿⣿⣿⣿⣿⣿⣿⣿⣿⣿⣿⣿⣿⣿⣿⣿⣿⣿⣿⠀⠀⠀⠀⠀⠀⠀⠀⠀⠀⠀⠀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⠀⠀⠀⠀⠀⠀⠀⠀⠀⠀⠀⣿⣿⣿⣿⣿⣿⣿⣿⣿⣿⣿⣿⣿⣿⣿⣿⣿⣿⣿⣿⣿⣿⣷⣿⣿⣿⣿⣿⣇⢕⣿⣿⣿⣿⣿⣿⣿⣿⣿⣿⣿⣿⣿⣿⣿⣿⣿⣿⣿⣿⣿⣿⣿⣿⣿⣿⣿⣿⠀⠀⠀⠀⠀⠀⠀⠀⠀⠀⠀⠀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⠀⠀⠀⠀⠀⠀⠀⠀⠀⠀⠀⣿⣿⣿⣿⣿⣿⣿⣿⣿⣿⣿⣿⣿⣿⣿⣿⣿⣿⣿⣿⣿⣿⣿⢟⣻⣿⣽⣿⣿⣷⣿⣿⣿⣿⣿⣿⣿⣿⣿⣿⣿⣿⣿⣿⣿⣿⣿⣿⣿⣿⣿⣿⣿⣿⣿⣿⣿⣿⠀⠀⠀⠀⠀⠀⠀⠀⠀⠀⠀⠀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⠀⠀⠀⠀⠀⠀⠀⠀⠀⠀⠀⣿⣿⣿⣿⣿⣿⣿⣿⣿⣿⣿⣿⣿⣿⣿⣿⣿⣿⣿⣿⣿⣿⣿⣿⣿⣝⣹⣿⣿⣿⣿⣿⣿⣿⣿⣿⣿⣿⣿⣿⣿⣿⣿⣿⣿⣿⣿⣿⣿⣿⣿⣿⣿⣿⣿⣿⣿⣿⠀⠀⠀⠀⠀⠀⠀⠀⠀⠀⠀⠀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⠀⠀⠀⠀⠀⠀⠀⠀⠀⠀⠀⣿⣿⣿⣿⣿⣿⣿⣿⣿⣿⣿⣿⣿⣿⣿⣿⣿⣿⣿⣿⣿⣿⣿⣿⢿⣿⡿⢿⣿⣿⣿⣿⢝⢟⢟⢻⢿⢿⣿⣿⣿⣿⣿⣿⣿⣿⣿⣿⣿⣿⣿⣿⣿⣿⣿⣿⣿⣿⠀⠀⠀⠀⠀⠀⠀⠀⠀⠀⠀⠀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⠀⠀⠀⠀⠀⠀⠀⠀⠀⠀⠀⣿⣿⣿⣿⣿⣿⣿⣿⣿⣿⣿⣿⣿⣿⣿⣿⣿⣿⣿⣿⣿⢟⢏⢕⢜⣷⣵⣷⣿⣼⣻⣿⢕⢕⢕⢕⢕⢕⢕⢝⣿⣿⣿⣿⣿⣿⣿⣿⣿⣿⣿⣿⣿⣿⣿⣿⣿⣿⠀⠀⠀⠀⠀⠀⠀⠀⠀⠀⠀⠀</a:t>
            </a:r>
            <a:br/>
            <a:r>
              <a:t>⠀⠀⠀⠀⠀⠀⠀⠀⠀⠀⠀⣿⣿⣿⣿⣿⣿⣿⣿⣿⣿⣿⣿⣿⣿⣿⣿⣿⣿⢟⢏⢕⢕⢕⢕⢕⢻⣿⢿⢿⢿⣿⢇⢕⢕⢕⢕⢕⢕⢕⢕⢸⣿⣿⣿⣿⣿⣿⣿⣿⣿⣿⣿⣿⣿⣿⣿⣿⣿⠀⠀⠀⠀⠀⠀⠀⠀⠀⠀⠀⠀</a:t>
            </a:r>
            <a:br/>
            <a:r>
              <a:t>⠀⠀⠀⠀⠀⠀⠀⠀⠀⠀⠀⣿⣿⣿⣿⣿⣿⣿⣿⣿⣿⣿⣿⣿⣿⣿⣿⣿⣿⢕⢕⢕⢕⢕⢕⢕⢑⢜⣻⣟⣻⣟⡇⢕⢕⢕⢕⢕⠀⢕⠑⢕⣿⣿⣿⣿⣿⣿⣿⣿⣿⣿⣿⣿⣿⣿⣿⣿⣿⠀⠀⠀⠀⠀⠀⠀⠀⠀⠀⠀⠀</a:t>
            </a:r>
            <a:br/>
            <a:r>
              <a:t>⠀⠀⠀⠀⠀⠀⠀⠀⠀⠀⠀⣿⣿⣿⣿⣿⣿⣿⣿⣿⣿⣿⣿⣿⣿⣿⡟⢻⣿⢕⠁⢕⢕⢕⢕⢕⢕⢕⢕⣗⣗⣗⡃⢕⢕⢕⢕⠕⠀⢅⢕⢕⢹⣿⣿⣿⣿⣿⣿⣿⣿⣿⣿⣿⣿⣿⣿⣿⣿⠀⠀⠀⠀⠀⠀⠀⠀⠀⠀⠀⠀</a:t>
            </a:r>
            <a:br/>
            <a:r>
              <a:t>⠀⠀⠀⠀⠀⠀⠀⠀⠀⠀⠀⣿⣿⣿⣿⣿⣿⣿⣿⣿⣿⣿⣿⣿⣿⣿⢇⢕⢕⢕⢕⢄⢕⢕⢕⢁⢅⢑⢕⣗⣗⣗⡂⢕⢕⢕⢕⠀⠀⢕⠑⠀⠅⢹⣿⣿⣿⣿⣿⣿⣿⣿⣿⣿⣿⣿⣿⣿⣿⠀⠀⠀⠀⠀⠀⠀⠀⠀⠀⠀⠀</a:t>
            </a:r>
            <a:br/>
            <a:r>
              <a:t>⠀⠀⠀⠀⠀⠀⠀⠀⠀⠀⠀⣿⣿⣿⣿⣿⣿⣿⣿⣿⣿⣿⣿⣿⣿⡿⢕⢕⢕⢕⢑⠕⠕⢕⠕⠐⢐⢕⢕⢗⡗⡗⢂⢕⢕⢕⢕⠀⠀⠕⠀⠑⠑⢜⢿⣿⣿⣿⣿⣿⣿⣿⣿⣿⣿⣿⣿⣿⣿⠀⠀⠀⠀⠀⠀⠀⠀⠀⠀⠀⠀</a:t>
            </a:r>
            <a:br/>
            <a:r>
              <a:t>⠀⠀⠀⠀⠀⠀⠀⠀⠀⠀⠀⣿⣿⣿⣿⣿⣿⣿⣿⣿⣿⣿⣿⣿⣿⢇⠕⠔⢕⢑⢕⢄⠀⢕⠀⠀⠀⠁⢑⢕⢕⡧⠕⠅⢕⢕⠁⠀⠀⢁⠀⠀⠑⠐⢜⣿⣿⣿⣿⣿⣿⣿⣿⣿⣿⣿⣿⣿⣿⠀⠀⠀⠀⠀⠀⠀⠀⠀⠀⠀⠀</a:t>
            </a:r>
            <a:br/>
            <a:r>
              <a:t>⠀⠀⠀⠀⠀⠀⠀⠀⠀⠀⠀⣿⣿⣿⣿⣿⣿⣿⣿⣿⣿⣿⣿⣿⣿⡇⢄⠑⢐⢐⢔⣼⠀⠑⠀⠀⠀⠀⢕⢕⢥⡯⢍⠅⠕⢕⠀⠀⠄⠐⠀⠀⠀⠀⠁⢻⣿⣿⣿⣿⣿⣿⣿⣿⣿⣿⣿⣿⣿⠀⠀⠀⠀⠀⠀⠀⠀⠀⠀⠀⠀</a:t>
            </a:r>
            <a:br/>
            <a:r>
              <a:t>⠀⠀⠀⠀⠀⠀⠀⠀⠀⠀⠀⣿⣿⣿⣿⣿⣿⣿⣿⣿⣿⣿⣿⣿⣿⣿⣕⡔⣕⣵⣿⣿⢕⠀⠀⠀⠀⠀⢕⢕⢕⣏⣕⢑⢐⢕⢐⠅⢔⡁⣤⡀⠀⠀⢐⢕⣝⣿⣿⣿⣿⣿⣿⣿⣿⣿⣿⣿⣿⠀⠀⠀⠀⠀⠀⠀⠀⠀⠀⠀⠀</a:t>
            </a:r>
            <a:br/>
            <a:r>
              <a:t>⠀⠀⠀⠀⠀⠀⠀⠀⠀⠀⠀⣿⣿⣿⣿⣿⣿⣿⣿⣿⣿⣿⣿⣿⣿⣿⣿⣿⣿⣿⣿⡟⠁⠀⢀⠀⠀⠀⠕⢕⢕⡗⢆⠔⠅⠁⠔⠁⠈⠁⢹⣿⣄⠀⢕⢜⢻⣿⣿⣿⣿⣿⣿⣿⣿⣿⣿⣿⣿⠀⠀⠀⠀⠀⠀⠀⠀⠀⠀⠀⠀</a:t>
            </a:r>
            <a:br/>
            <a:r>
              <a:t>⠀⠀⠀⠀⠀⠀⠀⠀⠀⠀⠀⣿⣿⣿⣿⣿⣿⣿⣿⣿⣿⣿⣿⣿⣿⣿⣿⣿⣿⣿⣿⡇⠀⠀⠁⠀⠀⠀⠀⠑⢕⣕⣔⡀⢔⢔⠁⠀⠀⠀⠘⣿⣿⣧⡕⢜⢿⣿⣿⣿⣿⣿⣿⣿⣿⣿⣿⣿⣿⠀⠀⠀⠀⠀⠀⠀⠀⠀⠀⠀⠀</a:t>
            </a:r>
            <a:br/>
            <a:r>
              <a:t>⠀⠀⠀⠀⠀⠀⠀⠀⠀⠀⠀⣿⣿⣿⣿⣿⣿⣿⣿⣿⣿⣿⣿⣿⣿⣿⣿⣿⣿⣿⣿⡇⠀⠀⠀⠀⠀⠀⠀⠀⢕⣿⣿⣿⡇⢕⢄⠀⠀⠀⠀⢸⣿⣿⣿⣦⣴⣿⣿⣿⣿⣿⣿⣿⣿⣿⣿⣿⣿⠀⠀⠀⠀⠀⠀⠀⠀⠀⠀⠀⠀</a:t>
            </a:r>
            <a:br/>
            <a:r>
              <a:t>⠀⠀⠀⠀⠀⠀⠀⠀⠀⠀⠀⠛⠛⠛⠛⠛⠛⠛⠛⠛⠛⠛⠛⠛⠛⠛⠛⠛⠛⠛⠛⠃⠀⠀⠀⠀⠀⠀⠀⠀⠑⠘⠛⠛⠃⠛⠑⠀⠐⠃⠀⠘⠛⠛⠛⠛⠛⠛⠛⠛⠛⠛⠛⠛⠛⠛⠛⠛⠛⠀⠀⠀⠀⠀⠀⠀⠀⠀⠀⠀⠀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⠀⠀⠀⠀⠀⠀⠀⠀⠀⠀⠀⣿⣿⣿⣿⣿⣿⣿⣿⣿⣿⣿⣿⣿⣿⣿⣿⣿⣿⣿⣿⣿⣿⣿⣿⡿⢟⢟⢻⢿⢿⣿⣿⣿⣿⣿⣿⣿⣿⣿⣿⣿⣿⣿⣿⣿⣿⣿⣿⣿⣿⣿⣿⣿⣿⣿⣿⣿⣿⠀⠀⠀⠀⠀⠀⠀⠀⠀⠀⠀⠀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⠀⠀⠀⠀⠀⠀⠀⠀⠀⠀⠀⣿⣿⣿⣿⣿⣿⣿⣿⣿⣿⣿⣿⣿⣿⣿⣿⣿⣿⣿⣿⣿⣿⣯⢏⢝⢕⢕⣕⣕⡕⢜⣿⣿⣿⣿⣿⣿⣿⣿⣿⣿⣿⣿⣿⣿⣿⣿⣿⣿⣿⣿⣿⣿⣿⣿⣿⣿⣿⠀⠀⠀⠀⠀⠀⠀⠀⠀⠀⠀⠀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⠀⠀⠀⠀⠀⠀⠀⠀⠀⠀⠀⣿⣿⣿⣿⣿⣿⣿⣿⣿⣿⣿⣿⣿⣿⣿⣿⣿⣿⣿⣿⣿⣿⣿⣷⣷⣾⣿⣿⣿⣿⡕⣹⣿⣿⣿⣿⣿⣿⣿⣿⣿⣿⣿⣿⣿⣿⣿⣿⣿⣿⣿⣿⣿⣿⣿⣿⣿⣿⠀⠀⠀⠀⠀⠀⠀⠀⠀⠀⠀⠀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⠀⠀⠀⠀⠀⠀⠀⠀⠀⠀⠀⣿⣿⣿⣿⣿⣿⣿⣿⣿⣿⣿⣿⣿⣿⣿⣿⣿⣿⣿⣿⣿⣿⣿⣿⣟⢟⣿⣏⣻⣿⣧⣼⣿⣿⣿⣿⣿⣿⣿⣿⣿⣿⣿⣿⣿⣿⣿⣿⣿⣿⣿⣿⣿⣿⣿⣿⣿⣿⠀⠀⠀⠀⠀⠀⠀⠀⠀⠀⠀⠀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⠀⠀⠀⠀⠀⠀⠀⠀⠀⠀⠀⣿⣿⣿⣿⣿⣿⣿⣿⣿⣿⣿⣿⣿⣿⣿⣿⣿⣿⣿⣿⣿⣿⣿⣿⣿⣿⡟⢟⣻⣿⣿⣿⣿⣿⣿⣿⣿⣿⣿⣿⣿⣿⣿⣿⣿⣿⣿⣿⣿⣿⣿⣿⣿⣿⣿⣿⣿⣿⠀⠀⠀⠀⠀⠀⠀⠀⠀⠀⠀⠀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⠀⠀⠀⠀⠀⠀⠀⠀⠀⠀⠀⣿⣿⣿⣿⣿⣿⣿⣿⣿⣿⣿⣿⣿⣿⣿⣿⣿⣿⣿⣿⣿⣿⣿⣿⣿⣿⣿⣽⣿⣿⣿⣿⣿⢟⢿⢿⣿⣿⣿⣿⣿⣿⣿⣿⣿⣿⣿⣿⣿⣿⣿⣿⣿⣿⣿⣿⣿⣿⠀⠀⠀⠀⠀⠀⠀⠀⠀⠀⠀⠀</a:t>
            </a:r>
            <a:br/>
            <a:r>
              <a:t>⠀⠀⠀⠀⠀⠀⠀⠀⠀⠀⠀⣿⣿⣿⣿⣿⣿⣿⣿⣿⣿⣿⣿⣿⣿⣿⡟⣿⣿⣿⣿⣿⣿⡿⢟⢟⢝⣿⣱⣵⣿⣽⣿⣿⢇⢕⢕⢕⢕⢜⢝⢟⢿⣿⣿⣿⣿⣿⣿⣿⣿⣿⣿⣿⣿⣿⣿⣿⣿⠀⠀⠀⠀⠀⠀⠀⠀⠀⠀⠀⠀</a:t>
            </a:r>
            <a:br/>
            <a:r>
              <a:t>⠀⠀⠀⠀⠀⠀⠀⠀⠀⠀⠀⣿⣿⣿⣿⣿⣿⣿⣿⣿⣿⣿⣿⣿⣿⡿⢕⢝⢕⢻⢿⢿⢏⢕⢕⢕⠕⣿⣿⣿⣿⣿⣿⡏⢕⢕⢕⢕⢕⢕⢕⢕⢜⣿⣿⣿⣿⣿⣿⣿⣿⣿⣿⣿⣿⣿⣿⣿⣿⠀⠀⠀⠀⠀⠀⠀⠀⠀⠀⠀⠀</a:t>
            </a:r>
            <a:br/>
            <a:r>
              <a:t>⠀⠀⠀⠀⠀⠀⠀⠀⠀⠀⠀⣿⣿⣿⣿⣿⣿⣿⣿⣿⣿⣿⣿⣿⣿⡇⢕⢕⢕⢕⢑⠕⢑⢕⢕⢕⠕⠈⢱⢷⢷⢻⢾⢇⢕⢕⢕⢕⢕⠁⢕⠑⢕⣿⣿⣿⣿⣿⣿⣿⣿⣿⣿⣿⣿⣿⣿⣿⣿⠀⠀⠀⠀⠀⠀⠀⠀⠀⠀⠀⠀</a:t>
            </a:r>
            <a:br/>
            <a:r>
              <a:t>⠀⠀⠀⠀⠀⠀⠀⠀⠀⠀⠀⣿⣿⣿⣿⣿⣿⣿⣿⣿⣿⣿⣿⣿⣿⢇⢕⢕⢕⢱⢕⢔⢕⢕⢕⢀⠁⢐⢕⢽⢽⢸⢽⠕⢕⢕⢕⢕⠕⠀⠑⠀⠕⢹⣿⣿⣿⣿⣿⣿⣿⣿⣿⣿⣿⣿⣿⣿⣿⠀⠀⠀⠀⠀⠀⠀⠀⠀⠀⠀⠀</a:t>
            </a:r>
            <a:br/>
            <a:r>
              <a:t>⠀⠀⠀⠀⠀⠀⠀⠀⠀⠀⠀⣿⣿⣿⣿⣿⣿⣿⣿⣿⣿⣿⣿⣿⣿⢕⢕⢕⢕⢕⢕⢕⢅⢕⢕⠀⢀⢕⢕⢹⢽⢸⠭⠅⢕⢕⢕⢕⠀⠀⢅⠕⠀⠕⢹⣿⣿⣿⣿⣿⣿⣿⣿⣿⣿⣿⣿⣿⣿⠀⠀⠀⠀⠀⠀⠀⠀⠀⠀⠀⠀</a:t>
            </a:r>
            <a:br/>
            <a:r>
              <a:t>⠀⠀⠀⠀⠀⠀⠀⠀⠀⠀⠀⣿⣿⣿⣿⣿⣿⣿⣿⣿⣿⣿⣿⣿⣯⢕⠁⢕⢕⠕⢕⢕⠀⢕⠀⢔⢔⢕⢕⢸⢽⢸⠭⠅⠕⢕⢕⢕⠀⠀⢕⠀⠔⠄⢜⣿⣿⣿⣿⣿⣿⣿⣿⣿⣿⣿⣿⣿⣿⠀⠀⠀⠀⠀⠀⠀⠀⠀⠀⠀⠀</a:t>
            </a:r>
            <a:br/>
            <a:r>
              <a:t>⠀⠀⠀⠀⠀⠀⠀⠀⠀⠀⠀⣿⣿⣿⣿⣿⣿⣿⣿⣿⣿⣿⣿⣿⣿⡕⢔⢕⢕⢐⣕⣥⡆⠀⠀⠁⢕⢕⢕⢕⢕⢜⢝⢅⠅⢕⢕⠑⠀⠀⢔⠀⠀⠔⢅⢜⣿⣿⣿⣿⣿⣿⣿⣿⣿⣿⣿⣿⣿⠀⠀⠀⠀⠀⠀⠀⠀⠀⠀⠀⠀</a:t>
            </a:r>
            <a:br/>
            <a:r>
              <a:t>⠀⠀⠀⠀⠀⠀⠀⠀⠀⠀⠀⣿⣿⣿⣿⣿⣿⣿⣿⣿⣿⣿⣿⣿⣿⣿⣷⣷⣿⣿⣿⣿⡇⢐⠀⠀⠕⢕⢕⢕⢕⢕⣗⡕⢑⢕⢕⠀⠀⠔⠔⠀⠀⠀⠀⠕⢸⣿⣿⣿⣿⣿⣿⣿⣿⣿⣿⣿⣿⠀⠀⠀⠀⠀⠀⠀⠀⠀⠀⠀⠀</a:t>
            </a:r>
            <a:br/>
            <a:r>
              <a:t>⠀⠀⠀⠀⠀⠀⠀⠀⠀⠀⠀⣿⣿⣿⣿⣿⣿⣿⣿⣿⣿⣿⣿⣿⣿⣿⣿⣿⣿⣿⣿⣿⡇⠕⠀⠀⠀⠕⢕⢕⢐⢕⣓⣒⢂⢐⢁⢐⠀⢀⠀⣔⣴⣶⣷⡔⢜⢿⣿⣿⣿⣿⣿⣿⣿⣿⣿⣿⣿⠀⠀⠀⠀⠀⠀⠀⠀⠀⠀⠀⠀</a:t>
            </a:r>
            <a:br/>
            <a:r>
              <a:t>⠀⠀⠀⠀⠀⠀⠀⠀⠀⠀⠀⣿⣿⣿⣿⣿⣿⣿⣿⣿⣿⣿⣿⣿⣿⣿⣿⣿⣿⣿⣿⣿⡇⠕⠔⠀⠀⠀⢕⢕⢕⢕⢗⢗⢕⠅⠁⠀⠀⠘⠃⢕⢱⣿⣿⡇⢕⣱⣿⣿⣿⣿⣿⣿⣿⣿⣿⣿⣿⠀⠀⠀⠀⠀⠀⠀⠀⠀⠀⠀⠀</a:t>
            </a:r>
            <a:br/>
            <a:r>
              <a:t>⠀⠀⠀⠀⠀⠀⠀⠀⠀⠀⠀⣿⣿⣿⣿⣿⣿⣿⣿⣿⣿⣿⣿⣿⣿⣿⣿⣿⣿⣿⣿⣿⡇⠀⠀⠀⠀⠀⠀⠕⠁⢮⢹⢝⢁⢁⢀⠀⠀⠀⠀⠁⣯⡟⠛⢱⣾⣿⣿⣿⣿⣿⣿⣿⣿⣿⣿⣿⣿⠀⠀⠀⠀⠀⠀⠀⠀⠀⠀⠀⠀</a:t>
            </a:r>
            <a:br/>
            <a:r>
              <a:t>⠀⠀⠀⠀⠀⠀⠀⠀⠀⠀⠀⣿⣿⣿⣿⣿⣿⣿⣿⣿⣿⣿⣿⣿⣿⣿⣿⣿⣿⣿⣿⣿⢇⠀⠀⠀⠀⠀⠀⠀⠀⣧⣴⣵⣧⣵⢕⢄⠀⠀⠀⠀⢜⣷⣶⣾⣿⣿⣿⣿⣿⣿⣿⣿⣿⣿⣿⣿⣿⠀⠀⠀⠀⠀⠀⠀⠀⠀⠀⠀⠀</a:t>
            </a:r>
            <a:br/>
            <a:r>
              <a:t>⠀⠀⠀⠀⠀⠀⠀⠀⠀⠀⠀⠛⠛⠛⠛⠛⠛⠛⠛⠛⠛⠛⠛⠛⠛⠛⠛⠛⠛⠛⠛⠛⠑⠀⠀⠀⠀⠀⠀⠀⠀⠛⠛⠛⠛⠋⠙⠑⠀⠐⠐⠀⠑⠛⠛⠛⠛⠛⠛⠛⠛⠛⠛⠛⠛⠛⠛⠛⠛⠀⠀⠀⠀⠀⠀⠀⠀⠀⠀⠀⠀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⠀⠀⠀⠀⠀⠀⠀⠀⠀⠀⠀⣿⣿⣿⣿⣿⣿⣿⣿⣿⣿⣿⣿⣿⣿⣿⣿⣿⣿⣿⣿⣿⣿⣿⣿⣿⡿⢿⢟⢟⢿⢿⣿⣿⣿⣿⣿⣿⣿⣿⣿⣿⣿⣿⣿⣿⣿⣿⣿⣿⣿⣿⣿⣿⣿⣿⣿⣿⣿⠀⠀⠀⠀⠀⠀⠀⠀⠀⠀⠀⠀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⠀⠀⠀⠀⠀⠀⠀⠀⠀⠀⠀⣿⣿⣿⣿⣿⣿⣿⣿⣿⣿⣿⣿⣿⣿⣿⣿⣿⣿⣿⣿⣿⣿⣿⣿⢟⢝⢕⢕⢕⣕⢕⢸⣿⣿⣿⣿⣿⣿⣿⣿⣿⣿⣿⣿⣿⣿⣿⣿⣿⣿⣿⣿⣿⣿⣿⣿⣿⣿⠀⠀⠀⠀⠀⠀⠀⠀⠀⠀⠀⠀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⠀⠀⠀⠀⠀⠀⠀⠀⠀⠀⠀⣿⣿⣿⣿⣿⣿⣿⣿⣿⣿⣿⣿⣿⣿⣿⣿⣿⣿⣿⣿⣿⣿⣿⣿⣧⣷⣷⣿⣿⣿⣷⢕⣿⣿⣿⣿⣿⣿⣿⣿⣿⣿⣿⣿⣿⣿⣿⣿⣿⣿⣿⣿⣿⣿⣿⣿⣿⣿⠀⠀⠀⠀⠀⠀⠀⠀⠀⠀⠀⠀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⠀⠀⠀⠀⠀⠀⠀⠀⠀⠀⠀⣿⣿⣿⣿⣿⣿⣿⣿⣿⣿⣿⣿⣿⣿⣿⣿⣿⣿⣿⣿⣿⣿⣿⣿⣿⣿⢻⣿⣟⣿⣿⣇⣿⣿⣿⣿⣿⣿⣿⣿⣿⣿⣿⣿⣿⣿⣿⣿⣿⣿⣿⣿⣿⣿⣿⣿⣿⣿⠀⠀⠀⠀⠀⠀⠀⠀⠀⠀⠀⠀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⠀⠀⠀⠀⠀⠀⠀⠀⠀⠀⠀⣿⣿⣿⣿⣿⣿⣿⣿⣿⣿⣿⣿⣿⣿⣿⣿⣿⣿⣿⣿⣿⣿⣿⣿⣿⣿⣿⢟⢟⡟⣿⣿⣿⣿⣿⣿⣿⣿⣿⣿⣿⣿⣿⣿⣿⣿⣿⣿⣿⣿⣿⣿⣿⣿⣿⣿⣿⣿⠀⠀⠀⠀⠀⠀⠀⠀⠀⠀⠀⠀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⠀⠀⠀⠀⠀⠀⠀⠀⠀⠀⠀⣿⣿⣿⣿⣿⣿⣿⣿⣿⣿⣿⣿⣿⣿⣿⣿⢿⣿⣿⣿⣿⣿⣿⣿⣿⣿⣿⣿⣽⣷⣿⣿⣿⣿⢻⢿⣿⣿⣿⣿⣿⣿⣿⣿⣿⣿⣿⣿⣿⣿⣿⣿⣿⣿⣿⣿⣿⣿⠀⠀⠀⠀⠀⠀⠀⠀⠀⠀⠀⠀</a:t>
            </a:r>
            <a:br/>
            <a:r>
              <a:t>⠀⠀⠀⠀⠀⠀⠀⠀⠀⠀⠀⣿⣿⣿⣿⣿⣿⣿⣿⣿⣿⣿⣿⣿⣿⡿⢏⢜⢟⢹⣿⣿⣿⣿⡿⢟⢟⢿⣿⣕⣧⣿⡿⣿⣿⢕⢕⢕⢕⢙⢝⢟⢿⣿⣿⣿⣿⣿⣿⣿⣿⣿⣿⣿⣿⣿⣿⣿⣿⠀⠀⠀⠀⠀⠀⠀⠀⠀⠀⠀⠀</a:t>
            </a:r>
            <a:br/>
            <a:r>
              <a:t>⠀⠀⠀⠀⠀⠀⠀⠀⠀⠀⠀⣿⣿⣿⣿⣿⣿⣿⣿⣿⣿⣿⣿⣿⣿⡇⢕⢕⢕⢸⢿⡿⢟⢇⢕⢕⢕⢸⣿⣿⣿⣿⣿⣿⢏⢕⢕⢕⢕⢕⠕⢕⢕⢜⣿⣿⣿⣿⣿⣿⣿⣿⣿⣿⣿⣿⣿⣿⣿⠀⠀⠀⠀⠀⠀⠀⠀⠀⠀⠀⠀</a:t>
            </a:r>
            <a:br/>
            <a:r>
              <a:t>⠀⠀⠀⠀⠀⠀⠀⠀⠀⠀⠀⣿⣿⣿⣿⣿⣿⣿⣿⣿⣿⣿⣿⣿⣿⡇⢕⢕⢕⢅⡅⢕⢕⢕⢕⢕⢕⠁⠙⣗⣚⣿⣗⣟⢕⢕⢕⢕⢕⢕⠀⢕⠑⢕⣿⣿⣿⣿⣿⣿⣿⣿⣿⣿⣿⣿⣿⣿⣿⠀⠀⠀⠀⠀⠀⠀⠀⠀⠀⠀⠀</a:t>
            </a:r>
            <a:br/>
            <a:r>
              <a:t>⠀⠀⠀⠀⠀⠀⠀⠀⠀⠀⠀⣿⣿⣿⣿⣿⣿⣿⣿⣿⣿⣿⣿⣿⣿⢕⢕⢕⢕⢜⢕⢕⠕⢕⢕⠀⠁⠄⢑⢕⣗⣺⣗⣓⢕⢕⢕⢕⢕⠀⠀⠑⠄⢕⢿⣿⣿⣿⣿⣿⣿⣿⣿⣿⣿⣿⣿⣿⣿⠀⠀⠀⠀⠀⠀⠀⠀⠀⠀⠀⠀</a:t>
            </a:r>
            <a:br/>
            <a:r>
              <a:t>⠀⠀⠀⠀⠀⠀⠀⠀⠀⠀⠀⣿⣿⣿⣿⣿⣿⣿⣿⣿⣿⣿⣿⣿⣿⢕⢕⢕⢕⠁⢕⢕⠁⢕⢕⠀⠀⢕⢕⢱⢳⢗⢗⣒⢑⢕⢕⢕⠑⠀⢐⠀⢔⢑⠕⢻⣿⣿⣿⣿⣿⣿⣿⣿⣿⣿⣿⣿⣿⠀⠀⠀⠀⠀⠀⠀⠀⠀⠀⠀⠀</a:t>
            </a:r>
            <a:br/>
            <a:r>
              <a:t>⠀⠀⠀⠀⠀⠀⠀⠀⠀⠀⠀⣿⣿⣿⣿⣿⣿⣿⣿⣿⣿⣿⣿⣿⣿⢕⢕⢕⢕⠔⢕⠕⠀⠁⠕⠁⠄⢅⢑⢜⢽⢵⢕⢗⢐⢕⢕⢕⠀⠀⢕⠀⠀⠐⠄⢸⣿⣿⣿⣿⣿⣿⣿⣿⣿⣿⣿⣿⣿⠀⠀⠀⠀⠀⠀⠀⠀⠀⠀⠀⠀</a:t>
            </a:r>
            <a:br/>
            <a:r>
              <a:t>⠀⠀⠀⠀⠀⠀⠀⠀⠀⠀⠀⣿⣿⣿⣿⣿⣿⣿⣿⣿⣿⣿⣿⣿⣿⣧⣵⣵⣵⣵⣵⣶⣷⢕⠔⠔⢔⢕⢕⢕⠭⢽⢽⠵⠅⠕⢕⢕⠀⠀⢕⠀⠀⠀⢀⢑⢹⣿⣿⣿⣿⣿⣿⣿⣿⣿⣿⣿⣿⠀⠀⠀⠀⠀⠀⠀⠀⠀⠀⠀⠀</a:t>
            </a:r>
            <a:br/>
            <a:r>
              <a:t>⠀⠀⠀⠀⠀⠀⠀⠀⠀⠀⠀⣿⣿⣿⣿⣿⣿⣿⣿⣿⣿⣿⣿⣿⣿⣿⣿⣿⣿⣿⣿⣿⣿⡕⠅⠀⠕⢕⢕⢕⢹⢽⠭⠭⠅⠅⢕⠕⠀⠀⠕⠀⠀⠀⠀⠅⢕⣿⣿⣿⣿⣿⣿⣿⣿⣿⣿⣿⣿⠀⠀⠀⠀⠀⠀⠀⠀⠀⠀⠀⠀</a:t>
            </a:r>
            <a:br/>
            <a:r>
              <a:t>⠀⠀⠀⠀⠀⠀⠀⠀⠀⠀⠀⣿⣿⣿⣿⣿⣿⣿⣿⣿⣿⣿⣿⣿⣿⣿⣿⣿⣿⣿⣿⣿⣿⡇⠁⠀⠀⠕⢕⢕⢕⢇⣜⡝⢕⢁⠕⢐⢀⢠⣴⣴⣴⡔⢔⢄⠕⣿⣿⣿⣿⣿⣿⣿⣿⣿⣿⣿⣿⠀⠀⠀⠀⠀⠀⠀⠀⠀⠀⠀⠀</a:t>
            </a:r>
            <a:br/>
            <a:r>
              <a:t>⠀⠀⠀⠀⠀⠀⠀⠀⠀⠀⠀⣿⣿⣿⣿⣿⣿⣿⣿⣿⣿⣿⣿⣿⣿⣿⣿⣿⣿⣿⣿⣿⣿⡟⠇⠀⠀⠀⠑⠕⢕⢕⣓⣓⡃⢐⠀⠀⠁⢝⢕⣿⣿⡇⢕⢕⢁⢸⣿⣿⣿⣿⣿⣿⣿⣿⣿⣿⣿⠀⠀⠀⠀⠀⠀⠀⠀⠀⠀⠀⠀</a:t>
            </a:r>
            <a:br/>
            <a:r>
              <a:t>⠀⠀⠀⠀⠀⠀⠀⠀⠀⠀⠀⣿⣿⣿⣿⣿⣿⣿⣿⣿⣿⣿⣿⣿⣿⣿⣿⣿⣿⣿⣿⣿⣿⢕⠀⠀⠀⠀⠀⠀⠑⢕⢕⢕⢔⢐⢁⠀⠀⠁⠑⠟⠟⠃⢕⣱⣷⣿⣿⣿⣿⣿⣿⣿⣿⣿⣿⣿⣿⠀⠀⠀⠀⠀⠀⠀⠀⠀⠀⠀⠀</a:t>
            </a:r>
            <a:br/>
            <a:r>
              <a:t>⠀⠀⠀⠀⠀⠀⠀⠀⠀⠀⠀⣿⣿⣿⣿⣿⣿⣿⣿⣿⣿⣿⣿⣿⣿⣿⣿⣿⣿⣿⣿⣿⣟⠕⠀⠀⠀⠀⠀⠀⠔⢕⣰⣴⣵⣵⣕⢔⠀⠀⠀⠀⠀⢠⣾⣿⣿⣿⣿⣿⣿⣿⣿⣿⣿⣿⣿⣿⣿⠀⠀⠀⠀⠀⠀⠀⠀⠀⠀⠀⠀</a:t>
            </a:r>
            <a:br/>
            <a:r>
              <a:t>⠀⠀⠀⠀⠀⠀⠀⠀⠀⠀⠀⠛⠛⠛⠛⠛⠛⠛⠛⠛⠛⠛⠛⠛⠛⠛⠛⠛⠛⠛⠛⠛⠛⠐⠀⠀⠀⠀⠀⠀⠀⠘⠛⠛⠛⠛⠛⠑⠀⠀⠀⠀⠀⠘⠛⠛⠛⠛⠛⠛⠛⠛⠛⠛⠛⠛⠛⠛⠛⠀⠀⠀⠀⠀⠀⠀⠀⠀⠀⠀⠀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⠀⠀⠀⠀⠀⠀⠀⠀⠀⠀⠀⣿⣿⣿⣿⣿⣿⣿⣿⣿⣿⣿⣿⣿⣿⣿⣿⣿⣿⣿⣿⣿⣿⣿⣿⣿⣿⣿⢿⢟⢻⢿⢿⣿⣿⣿⣿⣿⣿⣿⣿⣿⣿⣿⣿⣿⣿⣿⣿⣿⣿⣿⣿⣿⣿⣿⣿⣿⣿⠀⠀⠀⠀⠀⠀⠀⠀⠀⠀⠀⠀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⠀⠀⠀⠀⠀⠀⠀⠀⠀⠀⠀⣿⣿⣿⣿⣿⣿⣿⣿⣿⣿⣿⣿⣿⣿⣿⣿⣿⣿⣿⣿⣿⣿⣿⣿⣿⢏⢝⢕⢕⢕⣜⢝⢹⣿⣿⣿⣿⣿⣿⣿⣿⣿⣿⣿⣿⣿⣿⣿⣿⣿⣿⣿⣿⣿⣿⣿⣿⣿⠀⠀⠀⠀⠀⠀⠀⠀⠀⠀⠀⠀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⠀⠀⠀⠀⠀⠀⠀⠀⠀⠀⠀⣿⣿⣿⣿⣿⣿⣿⣿⣿⣿⣿⣿⣿⣿⣿⣿⣿⣿⣿⣿⣿⣿⣿⣿⣿⣵⣷⣷⣿⣿⣿⣧⢕⣿⣿⣿⣿⣿⣿⣿⣿⣿⣿⣿⣿⣿⣿⣿⣿⣿⣿⣿⣿⣿⣿⣿⣿⣿⠀⠀⠀⠀⠀⠀⠀⠀⠀⠀⠀⠀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⠀⠀⠀⠀⠀⠀⠀⠀⠀⠀⠀⣿⣿⣿⣿⣿⣿⣿⣿⣿⣿⣿⣿⣿⣿⣿⣿⣿⣿⣿⣿⣿⣿⣿⣿⣯⣿⢿⢿⣿⣿⣿⣿⣇⣿⣿⣿⣿⣿⣿⣿⣿⣿⣿⣿⣿⣿⣿⣿⣿⣿⣿⣿⣿⣿⣿⣿⣿⣿⠀⠀⠀⠀⠀⠀⠀⠀⠀⠀⠀⠀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⠀⠀⠀⠀⠀⠀⠀⠀⠀⠀⠀⣿⣿⣿⣿⣿⣿⣿⣿⣿⣿⣿⣿⣿⣿⣿⡿⢟⣿⢿⢻⣿⣿⣿⣿⣿⣿⣿⣿⡯⣿⣿⣿⣿⣿⣟⢻⢿⣿⣿⣿⣿⣿⣿⣿⣿⣿⣿⣿⣿⣿⣿⣿⣿⣿⣿⣿⣿⣿⠀⠀⠀⠀⠀⠀⠀⠀⠀⠀⠀⠀</a:t>
            </a:r>
            <a:br/>
            <a:r>
              <a:t>⠀⠀⠀⠀⠀⠀⠀⠀⠀⠀⠀⣿⣿⣿⣿⣿⣿⣿⣿⣿⣿⣿⣿⣿⣿⣿⢕⢕⢕⢕⢸⣿⣿⣿⣿⢿⢏⢿⣿⣟⣏⣿⣿⣿⣿⣿⢕⢕⠕⢜⢝⢝⢟⢿⣿⣿⣿⣿⣿⣿⣿⣿⣿⣿⣿⣿⣿⣿⣿⠀⠀⠀⠀⠀⠀⠀⠀⠀⠀⠀⠀</a:t>
            </a:r>
            <a:br/>
            <a:r>
              <a:t>⠀⠀⠀⠀⠀⠀⠀⠀⠀⠀⠀⣿⣿⣿⣿⣿⣿⣿⣿⣿⣿⣿⣿⣿⣿⣿⢕⢕⢕⢕⢸⢿⢟⢝⢕⢕⢕⢕⣿⣿⣿⣿⣿⣿⣿⢇⢕⢕⢔⢕⢕⢕⢕⢕⢸⣿⣿⣿⣿⣿⣿⣿⣿⣿⣿⣿⣿⣿⣿⠀⠀⠀⠀⠀⠀⠀⠀⠀⠀⠀⠀</a:t>
            </a:r>
            <a:br/>
            <a:r>
              <a:t>⠀⠀⠀⠀⠀⠀⠀⠀⠀⠀⠀⣿⣿⣿⣿⣿⣿⣿⣿⣿⣿⣿⣿⣿⣿⡟⢕⢕⢕⢅⣾⢇⢕⢕⢕⠕⠕⢑⠜⢕⣗⣻⣟⣟⡇⢕⢕⢕⢕⠕⠑⠀⢕⠕⢕⣿⣿⣿⣿⣿⣿⣿⣿⣿⣿⣿⣿⣿⣿⠀⠀⠀⠀⠀⠀⠀⠀⠀⠀⠀⠀</a:t>
            </a:r>
            <a:br/>
            <a:r>
              <a:t>⠀⠀⠀⠀⠀⠀⠀⠀⠀⠀⠀⣿⣿⣿⣿⣿⣿⣿⣿⣿⣿⣿⣿⣿⣿⢕⢕⢕⢔⢑⠕⢕⢕⢕⢕⠀⠀⠁⠕⢱⢷⣾⣗⣗⡂⢕⢕⢕⢕⠀⠀⢕⠀⢔⢕⣿⣿⣿⣿⣿⣿⣿⣿⣿⣿⣿⣿⣿⣿⠀⠀⠀⠀⠀⠀⠀⠀⠀⠀⠀⠀</a:t>
            </a:r>
            <a:br/>
            <a:r>
              <a:t>⠀⠀⠀⠀⠀⠀⠀⠀⠀⠀⠀⣿⣿⣿⣿⣿⣿⣿⣿⣿⣿⣿⣿⣿⣿⢕⢑⠕⠀⢕⢕⢕⠁⠕⢕⠀⠄⢀⢕⢸⢽⢽⢕⢗⡂⢕⢕⢕⢕⠁⠀⢔⠄⠅⢕⢜⣿⣿⣿⣿⣿⣿⣿⣿⣿⣿⣿⣿⣿⠀⠀⠀⠀⠀⠀⠀⠀⠀⠀⠀⠀</a:t>
            </a:r>
            <a:br/>
            <a:r>
              <a:t>⠀⠀⠀⠀⠀⠀⠀⠀⠀⠀⠀⣿⣿⣿⣿⣿⣿⣿⣿⣿⣿⣿⣿⣿⣿⡕⢅⢕⢔⢕⢕⢅⢀⠀⢑⠀⠅⢐⢅⢜⠭⢽⢽⢕⢕⢕⢕⢕⠁⠀⠀⠕⠀⠀⢁⢕⢿⣿⣿⣿⣿⣿⣿⣿⣿⣿⣿⣿⣿⠀⠀⠀⠀⠀⠀⠀⠀⠀⠀⠀⠀</a:t>
            </a:r>
            <a:br/>
            <a:r>
              <a:t>⠀⠀⠀⠀⠀⠀⠀⠀⠀⠀⠀⣿⣿⣿⣿⣿⣿⣿⣿⣿⣿⣿⣿⣿⣿⣿⣿⣿⣿⣿⣿⣿⣿⡇⢕⢕⢔⢄⢕⢕⢝⢽⢭⠭⠅⢕⢕⠕⠁⠀⠀⠕⠀⠁⢀⠑⢜⣿⣿⣿⣿⣿⣿⣿⣿⣿⣿⣿⣿⠀⠀⠀⠀⠀⠀⠀⠀⠀⠀⠀⠀</a:t>
            </a:r>
            <a:br/>
            <a:r>
              <a:t>⠀⠀⠀⠀⠀⠀⠀⠀⠀⠀⠀⣿⣿⣿⣿⣿⣿⣿⣿⣿⣿⣿⣿⣿⣿⣿⣿⣿⣿⣿⣿⣿⣿⡇⢕⢕⠀⠀⢕⢕⢕⢺⣜⢽⢍⢅⢕⢕⠀⠀⠀⠀⠀⠀⠁⢑⢕⢸⣿⣿⣿⣿⣿⣿⣿⣿⣿⣿⣿⠀⠀⠀⠀⠀⠀⠀⠀⠀⠀⠀⠀</a:t>
            </a:r>
            <a:br/>
            <a:r>
              <a:t>⠀⠀⠀⠀⠀⠀⠀⠀⠀⠀⠀⣿⣿⣿⣿⣿⣿⣿⣿⣿⣿⣿⣿⣿⣿⣿⣿⣿⣿⣿⣿⣿⣿⣧⢕⢑⠀⠀⠕⢕⢱⢞⣓⣗⣇⡑⢕⢕⣄⣄⣄⢀⠀⠔⢄⠁⢕⣾⣿⣿⣿⣿⣿⣿⣿⣿⣿⣿⣿⠀⠀⠀⠀⠀⠀⠀⠀⠀⠀⠀⠀</a:t>
            </a:r>
            <a:br/>
            <a:r>
              <a:t>⠀⠀⠀⠀⠀⠀⠀⠀⠀⠀⠀⣿⣿⣿⣿⣿⣿⣿⣿⣿⣿⣿⣿⣿⣿⣿⣿⣿⣿⣿⣿⣿⣿⡿⢕⠀⠀⠀⠀⢕⢜⢹⢵⢵⢔⢔⢜⢫⢽⣿⣿⡇⢕⢕⢕⠁⠔⢹⣿⣿⣿⣿⣿⣿⣿⣿⣿⣿⣿⠀⠀⠀⠀⠀⠀⠀⠀⠀⠀⠀⠀</a:t>
            </a:r>
            <a:br/>
            <a:r>
              <a:t>⠀⠀⠀⠀⠀⠀⠀⠀⠀⠀⠀⣿⣿⣿⣿⣿⣿⣿⣿⣿⣿⣿⣿⣿⣿⣿⣿⣿⣿⣿⣿⣿⣿⡇⢕⠀⠀⠀⠀⠀⢕⢕⢜⠍⠌⢅⢁⠕⢽⢿⣿⢇⠕⢕⢕⣕⣴⣾⣿⣿⣿⣿⣿⣿⣿⣿⣿⣿⣿⠀⠀⠀⠀⠀⠀⠀⠀⠀⠀⠀⠀</a:t>
            </a:r>
            <a:br/>
            <a:r>
              <a:t>⠀⠀⠀⠀⠀⠀⠀⠀⠀⠀⠀⣿⣿⣿⣿⣿⣿⣿⣿⣿⣿⣿⣿⣿⣿⣿⣿⣿⣿⣿⣿⣿⣿⡇⠁⠀⠀⠀⠀⠀⢱⢱⣵⣴⣴⣵⡵⢔⠀⠀⠀⠀⢅⢕⣿⣿⣿⣿⣿⣿⣿⣿⣿⣿⣿⣿⣿⣿⣿⠀⠀⠀⠀⠀⠀⠀⠀⠀⠀⠀⠀</a:t>
            </a:r>
            <a:br/>
            <a:r>
              <a:t>⠀⠀⠀⠀⠀⠀⠀⠀⠀⠀⠀⠛⠛⠛⠛⠛⠛⠛⠛⠛⠛⠛⠛⠛⠛⠛⠛⠛⠛⠛⠛⠛⠛⠃⠐⠀⠀⠀⠀⠀⠘⠘⠛⠛⠛⠛⠛⠑⠀⠀⠀⠀⠐⠑⠘⠛⠛⠛⠛⠛⠛⠛⠛⠛⠛⠛⠛⠛⠛⠀⠀⠀⠀⠀⠀⠀⠀⠀⠀⠀⠀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⠀⠀⠀⠀⠀⠀⠀⠀⠀⠀⠀⣿⣿⣿⣿⣿⣿⣿⣿⣿⣿⣿⣿⣿⣿⣿⣿⣿⣿⣿⣿⣿⣿⣿⣿⣿⣿⣿⡿⢟⢟⢟⢿⡿⣿⣿⣿⣿⣿⣿⣿⣿⣿⣿⣿⣿⣿⣿⣿⣿⣿⣿⣿⣿⣿⣿⣿⣿⣿⠀⠀⠀⠀⠀⠀⠀⠀⠀⠀⠀⠀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⠀⠀⠀⠀⠀⠀⠀⠀⠀⠀⠀⣿⣿⣿⣿⣿⣿⣿⣿⣿⣿⣿⣿⣿⣿⣿⣿⣿⣿⣿⣿⣿⣿⣿⣿⣿⣯⢝⢝⢕⢕⣕⣕⡕⢹⣿⣿⣿⣿⣿⣿⣿⣿⣿⣿⣿⣿⣿⣿⣿⣿⣿⣿⣿⣿⣿⣿⣿⣿⠀⠀⠀⠀⠀⠀⠀⠀⠀⠀⠀⠀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⠀⠀⠀⠀⠀⠀⠀⠀⠀⠀⠀⣿⣿⣿⣿⣿⣿⣿⣿⣿⣿⣿⣿⣿⣿⣿⣿⣿⣿⣿⣿⣿⣿⣿⣿⣿⡿⣷⣷⣷⣿⣿⣿⣷⢕⣿⣿⣿⣿⣿⣿⣿⣿⣿⣿⣿⣿⣿⣿⣿⣿⣿⣿⣿⣿⣿⣿⣿⣿⠀⠀⠀⠀⠀⠀⠀⠀⠀⠀⠀⠀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⠀⠀⠀⠀⠀⠀⠀⠀⠀⠀⠀⣿⣿⣿⣿⣿⣿⣿⣿⣿⣿⣿⣿⣿⣿⣿⣿⣿⣿⣿⣿⣿⣿⣿⣿⣿⣷⣻⣟⢟⣿⣟⣿⣿⣧⣿⣿⣿⣿⣿⣿⣿⣿⣿⣿⣿⣿⣿⣿⣿⣿⣿⣿⣿⣿⣿⣿⣿⣿⠀⠀⠀⠀⠀⠀⠀⠀⠀⠀⠀⠀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⠀⠀⠀⠀⠀⠀⠀⠀⠀⠀⠀⣿⣿⣿⣿⣿⣿⣿⣿⣿⣿⣿⣿⣿⣿⣿⡟⢝⢝⢟⢟⣻⣿⣿⣿⣿⣿⣿⣿⣿⣿⣿⣿⣿⣿⣿⡏⢟⢿⢿⣿⣿⣿⣿⣿⣿⣿⣿⣿⣿⣿⣿⣿⣿⣿⣿⣿⣿⣿⠀⠀⠀⠀⠀⠀⠀⠀⠀⠀⠀⠀</a:t>
            </a:r>
            <a:br/>
            <a:r>
              <a:t>⠀⠀⠀⠀⠀⠀⠀⠀⠀⠀⠀⣿⣿⣿⣿⣿⣿⣿⣿⣿⣿⣿⣿⣿⣿⣿⡇⢕⢕⢕⢕⣿⣿⣿⣿⢿⢟⢝⢻⣿⣿⣿⣿⣿⣿⣿⡇⢕⢕⠕⢕⢕⢝⢟⢿⣿⣿⣿⣿⣿⣿⣿⣿⣿⣿⣿⣿⣿⣿⠀⠀⠀⠀⠀⠀⠀⠀⠀⠀⠀⠀</a:t>
            </a:r>
            <a:br/>
            <a:r>
              <a:t>⠀⠀⠀⠀⠀⠀⠀⠀⠀⠀⠀⣿⣿⣿⣿⣿⣿⣿⣿⣿⣿⣿⣿⣿⣿⣿⡇⢕⢕⢕⢕⣿⢻⢝⢕⢕⢕⢕⢜⣿⣿⣿⣿⣿⣿⡟⢕⢕⢕⢔⢕⢑⢕⢕⢕⢸⣿⣿⣿⣿⣿⣿⣿⣿⣿⣿⣿⣿⣿⠀⠀⠀⠀⠀⠀⠀⠀⠀⠀⠀⠀</a:t>
            </a:r>
            <a:br/>
            <a:r>
              <a:t>⠀⠀⠀⠀⠀⠀⠀⠀⠀⠀⠀⣿⣿⣿⣿⣿⣿⣿⣿⣿⣿⣿⣿⣿⣿⡿⢕⢕⠅⢕⢱⢟⢕⢕⢕⢕⠑⠕⠁⢕⢽⢿⢷⢷⣞⢇⢕⢕⢕⢕⢕⠀⢕⠕⢕⢸⣿⣿⣿⣿⣿⣿⣿⣿⣿⣿⣿⣿⣿⠀⠀⠀⠀⠀⠀⠀⠀⠀⠀⠀⠀</a:t>
            </a:r>
            <a:br/>
            <a:r>
              <a:t>⠀⠀⠀⠀⠀⠀⠀⠀⠀⠀⠀⣿⣿⣿⣿⣿⣿⣿⣿⣿⣿⣿⣿⣿⣿⡇⢕⢅⢕⢕⢕⢕⢕⠕⢕⠕⠀⠀⠀⢕⣝⣽⢽⢽⢵⢕⢕⢕⢕⠀⠁⠀⠁⠀⢕⢜⣿⣿⣿⣿⣿⣿⣿⣿⣿⣿⣿⣿⣿⠀⠀⠀⠀⠀⠀⠀⠀⠀⠀⠀⠀</a:t>
            </a:r>
            <a:br/>
            <a:r>
              <a:t>⠀⠀⠀⠀⠀⠀⠀⠀⠀⠀⠀⣿⣿⣿⣿⣿⣿⣿⣿⣿⣿⣿⣿⣿⣿⢇⢕⢐⢕⢕⢕⢔⢕⠀⢕⠀⠀⠀⠀⢕⣗⣪⣯⢽⠭⢕⢕⢕⢕⠀⠀⢀⠀⠕⢑⢕⢸⣿⣿⣿⣿⣿⣿⣿⣿⣿⣿⣿⣿⠀⠀⠀⠀⠀⠀⠀⠀⠀⠀⠀⠀</a:t>
            </a:r>
            <a:br/>
            <a:r>
              <a:t>⠀⠀⠀⠀⠀⠀⠀⠀⠀⠀⠀⣿⣿⣿⣿⣿⣿⣿⣿⣿⣿⣿⣿⣿⣿⣧⣕⣔⣕⣕⣕⣕⣄⡄⢕⢀⠀⠀⢀⢕⢕⣞⣗⣗⡝⢕⢕⢕⢔⠀⠀⢔⠀⠀⠕⠄⢜⣿⣿⣿⣿⣿⣿⣿⣿⣿⣿⣿⣿⠀⠀⠀⠀⠀⠀⠀⠀⠀⠀⠀⠀</a:t>
            </a:r>
            <a:br/>
            <a:r>
              <a:t>⠀⠀⠀⠀⠀⠀⠀⠀⠀⠀⠀⣿⣿⣿⣿⣿⣿⣿⣿⣿⣿⣿⣿⣿⣿⣿⣿⣿⣿⣿⣿⣿⣿⡇⢕⢕⢀⠀⢅⢕⡕⢼⢗⣖⣒⢕⢕⢕⠕⠀⠀⢕⠀⠀⢁⠐⢕⢹⣿⣿⣿⣿⣿⣿⣿⣿⣿⣿⣿⠀⠀⠀⠀⠀⠀⠀⠀⠀⠀⠀⠀</a:t>
            </a:r>
            <a:br/>
            <a:r>
              <a:t>⠀⠀⠀⠀⠀⠀⠀⠀⠀⠀⠀⣿⣿⣿⣿⣿⣿⣿⣿⣿⣿⣿⣿⣿⣿⣿⣿⣿⣿⣿⣿⣿⣿⣿⢕⢕⠐⠀⢅⢕⣗⣸⢽⢕⢖⢔⢕⢕⠀⠀⠀⠑⠀⠀⠀⢑⢕⢸⣿⣿⣿⣿⣿⣿⣿⣿⣿⣿⣿⠀⠀⠀⠀⠀⠀⠀⠀⠀⠀⠀⠀</a:t>
            </a:r>
            <a:br/>
            <a:r>
              <a:t>⠀⠀⠀⠀⠀⠀⠀⠀⠀⠀⠀⣿⣿⣿⣿⣿⣿⣿⣿⣿⣿⣿⣿⣿⣿⣿⣿⣿⣿⣿⣿⣿⣿⣿⢕⠅⠀⠁⠑⢕⢕⣺⣝⡽⢵⢵⣕⢕⢀⠀⠀⠀⠀⢄⢀⠑⢕⢸⣿⣿⣿⣿⣿⣿⣿⣿⣿⣿⣿⠀⠀⠀⠀⠀⠀⠀⠀⠀⠀⠀⠀</a:t>
            </a:r>
            <a:br/>
            <a:r>
              <a:t>⠀⠀⠀⠀⠀⠀⠀⠀⠀⠀⠀⣿⣿⣿⣿⣿⣿⣿⣿⣿⣿⣿⣿⣿⣿⣿⣿⣿⣿⣿⣿⣿⣿⣿⢕⠀⠀⠀⠀⢕⠕⢕⢕⢗⢕⣟⣻⣿⣿⣧⢔⢕⢕⢕⠁⠀⢅⢸⣿⣿⣿⣿⣿⣿⣿⣿⣿⣿⣿⠀⠀⠀⠀⠀⠀⠀⠀⠀⠀⠀⠀</a:t>
            </a:r>
            <a:br/>
            <a:r>
              <a:t>⠀⠀⠀⠀⠀⠀⠀⠀⠀⠀⠀⣿⣿⣿⣿⣿⣿⣿⣿⣿⣿⣿⣿⣿⣿⣿⣿⣿⣿⣿⣿⣿⣿⣿⢕⠀⠀⠀⠀⢕⣄⢕⢐⢕⢕⢳⢳⢿⣿⣿⢕⢕⢕⢕⢕⣔⣴⣿⣿⣿⣿⣿⣿⣿⣿⣿⣿⣿⣿⠀⠀⠀⠀⠀⠀⠀⠀⠀⠀⠀⠀</a:t>
            </a:r>
            <a:br/>
            <a:r>
              <a:t>⠀⠀⠀⠀⠀⠀⠀⠀⠀⠀⠀⣿⣿⣿⣿⣿⣿⣿⣿⣿⣿⣿⣿⣿⣿⣿⣿⣿⣿⣿⣿⣿⣿⡇⢑⠀⠀⠀⠀⢕⣿⢇⣿⣷⣷⣷⡯⢝⠉⠁⠀⢕⢑⢕⢜⣿⣿⣿⣿⣿⣿⣿⣿⣿⣿⣿⣿⣿⣿⠀⠀⠀⠀⠀⠀⠀⠀⠀⠀⠀⠀</a:t>
            </a:r>
            <a:br/>
            <a:r>
              <a:t>⠀⠀⠀⠀⠀⠀⠀⠀⠀⠀⠀⠛⠛⠛⠛⠛⠛⠛⠛⠛⠛⠛⠛⠛⠛⠛⠛⠛⠛⠛⠛⠛⠛⠛⠑⠀⠀⠀⠀⠘⠛⠘⠛⠛⠛⠛⠓⠑⠀⠀⠀⠁⠀⠐⠑⠛⠛⠛⠛⠛⠛⠛⠛⠛⠛⠛⠛⠛⠛⠀⠀⠀⠀⠀⠀⠀⠀⠀⠀⠀⠀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⠀⠀⠀⠀⠀⠀⠀⠀⠀⠀⠀⣿⣿⣿⣿⣿⣿⣿⣿⣿⣿⣿⣿⣿⣿⣿⣿⣿⣿⣿⣿⣿⣿⣿⣿⣿⣿⣿⣿⢿⢽⢝⢕⢕⢝⢿⢿⣿⣿⣿⣿⣿⣿⣿⣿⣿⣿⣿⣿⣿⣿⣿⣿⣿⣿⣿⣿⣿⣿⠀⠀⠀⠀⠀⠀⠀⠀⠀⠀⠀⠀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⠀⠀⠀⠀⠀⠀⠀⠀⠀⠀⠀⣿⣿⣿⣿⣿⣿⣿⣿⣿⣿⣿⣿⣿⣿⣿⣿⣿⣿⣿⣿⣿⣿⣿⣿⣿⣿⣿⣿⣕⣕⣕⣵⣵⣧⡕⢸⣿⣿⣿⣿⣿⣿⣿⣿⣿⣿⣿⣿⣿⣿⣿⣿⣿⣿⣿⣿⣿⣿⠀⠀⠀⠀⠀⠀⠀⠀⠀⠀⠀⠀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⠀⠀⠀⠀⠀⠀⠀⠀⠀⠀⠀⣿⣿⣿⣿⣿⣿⣿⣿⣿⣿⣿⣿⣿⣿⣿⣿⣿⣿⣿⣿⣿⣿⣿⣿⣿⣿⣿⡟⣿⣿⣿⣿⣿⣿⣿⢸⣿⣿⣿⣿⣿⣿⣿⣿⣿⣿⣿⣿⣿⣿⣿⣿⣿⣿⣿⣿⣿⣿⠀⠀⠀⠀⠀⠀⠀⠀⠀⠀⠀⠀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⠀⠀⠀⠀⠀⠀⠀⠀⠀⠀⠀⣿⣿⣿⣿⣿⣿⣿⣿⣿⣿⣿⣿⣿⣿⣿⣿⣿⣿⣿⣿⣿⣿⣟⣿⣿⣿⣿⣿⣿⣣⣼⣿⣷⣿⣿⣿⣿⣿⣿⣿⣿⣿⣿⣿⣿⣿⣿⣿⣿⣿⣿⣿⣿⣿⣿⣿⣿⣿⠀⠀⠀⠀⠀⠀⠀⠀⠀⠀⠀⠀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⠀⠀⠀⠀⠀⠀⠀⠀⠀⠀⠀⣿⣿⣿⣿⣿⣿⣿⣿⣿⣿⣿⣿⣿⣿⣿⣿⣿⣿⣿⣿⣿⣿⣿⣿⣿⣿⣿⣿⣿⣿⣿⣿⣿⣿⣿⣿⡿⢿⣿⣿⣿⣿⣿⣿⣿⣿⣿⣿⣿⣿⣿⣿⣿⣿⣿⣿⣿⣿⠀⠀⠀⠀⠀⠀⠀⠀⠀⠀⠀⠀</a:t>
            </a:r>
            <a:br/>
            <a:r>
              <a:t>⠀⠀⠀⠀⠀⠀⠀⠀⠀⠀⠀⣿⣿⣿⣿⣿⣿⣿⣿⣿⣿⣿⣿⣿⣿⣿⣿⣿⢝⢕⢜⢟⢟⣿⣿⣿⣿⣿⡿⢿⣿⣿⣿⣻⣿⣿⣿⣷⢕⢝⢝⢟⢿⢿⣿⣿⣿⣿⣿⣿⣿⣿⣿⣿⣿⣿⣿⣿⣿⠀⠀⠀⠀⠀⠀⠀⠀⠀⠀⠀⠀</a:t>
            </a:r>
            <a:br/>
            <a:r>
              <a:t>⠀⠀⠀⠀⠀⠀⠀⠀⠀⠀⠀⣿⣿⣿⣿⣿⣿⣿⣿⣿⣿⣿⣿⣿⣿⣿⣿⣿⢕⢕⢕⢕⢱⣿⡿⢿⢏⢝⢕⢜⣿⣿⡿⡷⣹⣿⣿⢇⢕⢕⠀⢅⢅⢕⢕⢝⢹⣿⣿⣿⣿⣿⣿⣿⣿⣿⣿⣿⣿⠀⠀⠀⠀⠀⠀⠀⠀⠀⠀⠀⠀</a:t>
            </a:r>
            <a:br/>
            <a:r>
              <a:t>⠀⠀⠀⠀⠀⠀⠀⠀⠀⠀⠀⣿⣿⣿⣿⣿⣿⣿⣿⣿⣿⣿⣿⣿⣿⣿⣿⡇⢕⢕⢕⢕⣼⢏⢕⢕⢕⢕⢕⢕⢿⣿⣟⣻⣿⣿⢇⢕⢕⢑⠑⢕⠀⢕⢕⢕⢕⣿⣿⣿⣿⣿⣿⣿⣿⣿⣿⣿⣿⠀⠀⠀⠀⠀⠀⠀⠀⠀⠀⠀⠀</a:t>
            </a:r>
            <a:br/>
            <a:r>
              <a:t>⠀⠀⠀⠀⠀⠀⠀⠀⠀⠀⠀⣿⣿⣿⣿⣿⣿⣿⣿⣿⣿⣿⣿⣿⣿⣿⣿⢕⢕⢕⢕⢕⢎⢕⢕⢕⠕⠁⠁⠀⢱⢿⢷⢗⣗⣗⢕⢕⢕⢕⠁⠑⠀⠕⠁⢕⢕⣿⣿⣿⣿⣿⣿⣿⣿⣿⣿⣿⣿⠀⠀⠀⠀⠀⠀⠀⠀⠀⠀⠀⠀</a:t>
            </a:r>
            <a:br/>
            <a:r>
              <a:t>⠀⠀⠀⠀⠀⠀⠀⠀⠀⠀⠀⣿⣿⣿⣿⣿⣿⣿⣿⣿⣿⣿⣿⣿⣿⣿⢕⢕⢕⢕⢕⢀⢕⠁⢕⠕⠀⠀⠀⠀⢸⢽⢽⢵⢗⡆⢕⢕⢕⢕⠀⠀⢄⠀⢄⢕⢕⢻⣿⣿⣿⣿⣿⣿⣿⣿⣿⣿⣿⠀⠀⠀⠀⠀⠀⠀⠀⠀⠀⠀⠀</a:t>
            </a:r>
            <a:br/>
            <a:r>
              <a:t>⠀⠀⠀⠀⠀⠀⠀⠀⠀⠀⠀⣿⣿⣿⣿⣿⣿⣿⣿⣿⣿⣿⣿⣿⣿⣿⢕⢕⢕⢕⢕⢕⠑⠀⠁⠀⠀⠀⠀⢕⣗⣹⢽⢽⢽⢕⢕⢑⢕⠁⠀⠀⠀⠀⠀⠔⠑⢸⣿⣿⣿⣿⣿⣿⣿⣿⣿⣿⣿⠀⠀⠀⠀⠀⠀⠀⠀⠀⠀⠀⠀</a:t>
            </a:r>
            <a:br/>
            <a:r>
              <a:t>⠀⠀⠀⠀⠀⠀⠀⠀⠀⠀⠀⣿⣿⣿⣿⣿⣿⣿⣿⣿⣿⣿⣿⣿⣿⣿⣷⣵⣵⣵⣵⣷⣶⣶⢔⠀⠀⠀⢄⢕⣕⢺⣗⣎⡝⢕⢕⢕⢕⠀⠀⠀⠀⠀⢀⠀⢐⢜⣿⣿⣿⣿⣿⣿⣿⣿⣿⣿⣿⠀⠀⠀⠀⠀⠀⠀⠀⠀⠀⠀⠀</a:t>
            </a:r>
            <a:br/>
            <a:r>
              <a:t>⠀⠀⠀⠀⠀⠀⠀⠀⠀⠀⠀⣿⣿⣿⣿⣿⣿⣿⣿⣿⣿⣿⣿⣿⣿⣿⣿⣿⣿⣿⣿⣿⣿⣿⢕⢔⢄⠄⢐⢕⢗⣺⡱⢕⢖⢕⢕⢕⠑⠀⠀⠀⠀⠀⢀⢀⢁⢕⢿⣿⣿⣿⣿⣿⣿⣿⣿⣿⣿⠀⠀⠀⠀⠀⠀⠀⠀⠀⠀⠀⠀</a:t>
            </a:r>
            <a:br/>
            <a:r>
              <a:t>⠀⠀⠀⠀⠀⠀⠀⠀⠀⠀⠀⣿⣿⣿⣿⣿⣿⣿⣿⣿⣿⣿⣿⣿⣿⣿⣿⣿⣿⣿⣿⣿⣿⣿⢕⢀⢁⢔⠔⢅⢱⢺⣗⡕⢕⢕⢕⢕⠀⠀⠀⠀⠀⠀⠀⢑⢕⢕⣼⣿⣿⣿⣿⣿⣿⣿⣿⣿⣿⠀⠀⠀⠀⠀⠀⠀⠀⠀⠀⠀⠀</a:t>
            </a:r>
            <a:br/>
            <a:r>
              <a:t>⠀⠀⠀⠀⠀⠀⠀⠀⠀⠀⠀⣿⣿⣿⣿⣿⣿⣿⣿⣿⣿⣿⣿⣿⣿⣿⣿⣿⣿⣿⣿⣿⣿⣿⢕⠅⠅⢕⢕⠕⢕⢝⢕⢕⢧⡕⢕⢕⠀⠀⠀⠀⠀⢀⢀⠕⢕⢕⣿⣿⣿⣿⣿⣿⣿⣿⣿⣿⣿⠀⠀⠀⠀⠀⠀⠀⠀⠀⠀⠀⠀</a:t>
            </a:r>
            <a:br/>
            <a:r>
              <a:t>⠀⠀⠀⠀⠀⠀⠀⠀⠀⠀⠀⣿⣿⣿⣿⣿⣿⣿⣿⣿⣿⣿⣿⣿⣿⣿⣿⣿⣿⣿⣿⣿⣿⣿⢕⠀⠕⢔⢕⠀⣄⢵⡷⢷⢷⣿⣷⣔⢔⢔⢔⢔⢄⠁⠑⠀⢑⢱⣿⣿⣿⣿⣿⣿⣿⣿⣿⣿⣿⠀⠀⠀⠀⠀⠀⠀⠀⠀⠀⠀⠀</a:t>
            </a:r>
            <a:br/>
            <a:r>
              <a:t>⠀⠀⠀⠀⠀⠀⠀⠀⠀⠀⠀⣿⣿⣿⣿⣿⣿⣿⣿⣿⣿⣿⣿⣿⣿⣿⣿⣿⣿⣿⣿⣿⣿⣿⢕⠀⠀⠕⢕⣵⣵⣫⣿⣿⣿⣿⣿⣿⢕⠕⢕⢕⠕⠕⠔⢰⣴⣿⣿⣿⣿⣿⣿⣿⣿⣿⣿⣿⣿⠀⠀⠀⠀⠀⠀⠀⠀⠀⠀⠀⠀</a:t>
            </a:r>
            <a:br/>
            <a:r>
              <a:t>⠀⠀⠀⠀⠀⠀⠀⠀⠀⠀⠀⣿⣿⣿⣿⣿⣿⣿⣿⣿⣿⣿⣿⣿⣿⣿⣿⣿⣿⣿⣿⣿⣿⣿⢕⠀⠀⢄⣾⣿⣿⢕⣿⣿⣿⢿⢟⠋⠁⢀⢀⠀⠀⢁⢄⢅⢹⣿⣿⣿⣿⣿⣿⣿⣿⣿⣿⣿⣿⠀⠀⠀⠀⠀⠀⠀⠀⠀⠀⠀⠀</a:t>
            </a:r>
            <a:br/>
            <a:r>
              <a:t>⠀⠀⠀⠀⠀⠀⠀⠀⠀⠀⠀⠛⠛⠛⠛⠛⠛⠛⠛⠛⠛⠛⠛⠛⠛⠛⠛⠛⠛⠛⠛⠛⠛⠛⠑⠀⠀⠑⠚⠛⠛⠘⠛⠛⠛⠑⠑⠀⠀⠑⠐⠀⠀⠑⠑⠑⠘⠛⠛⠛⠛⠛⠛⠛⠛⠛⠛⠛⠛⠀⠀⠀⠀⠀⠀⠀⠀⠀⠀⠀⠀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⠀⠀⠀⠀⠀⠀⠀⠀⠀⠀⠀⣿⣿⣿⣿⣿⣿⣿⣿⣿⣿⣿⣿⣿⣿⣿⣿⣿⣿⣿⣿⣿⣿⣿⣿⣿⣿⣿⣿⡯⢕⢝⢕⢕⢕⢕⢏⢿⣿⣿⣿⣿⣿⣿⣿⣿⣿⣿⣿⣿⣿⣿⣿⣿⣿⣿⣿⣿⣿⠀⠀⠀⠀⠀⠀⠀⠀⠀⠀⠀⠀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⠀⠀⠀⠀⠀⠀⠀⠀⠀⠀⠀⣿⣿⣿⣿⣿⣿⣿⣿⣿⣿⣿⣿⣿⣿⣿⣿⣿⣿⣿⣿⣿⣿⣿⣿⣿⣿⣿⣿⢿⣵⣷⣷⣷⣿⣿⣇⢸⣿⣿⣿⣿⣿⣿⣿⣿⣿⣿⣿⣿⣿⣿⣿⣿⣿⣿⣿⣿⣿⠀⠀⠀⠀⠀⠀⠀⠀⠀⠀⠀⠀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⠀⠀⠀⠀⠀⠀⠀⠀⠀⠀⠀⣿⣿⣿⣿⣿⣿⣿⣿⣿⣿⣿⣿⣿⣿⣿⣿⣿⣿⣿⣿⣿⣿⣿⣿⣿⣿⣿⣿⣼⣿⣿⢿⣿⣿⣿⣿⣼⣿⣿⣿⣿⣿⣿⣿⣿⣿⣿⣿⣿⣿⣿⣿⣿⣿⣿⣿⣿⣿⠀⠀⠀⠀⠀⠀⠀⠀⠀⠀⠀⠀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⠀⠀⠀⠀⠀⠀⠀⠀⠀⠀⠀⣿⣿⣿⣿⣿⣿⣿⣿⣿⣿⣿⣿⣿⣿⣿⣿⣿⣿⣿⣿⣿⣿⣿⣿⣿⣿⣿⣿⣿⣿⣿⢷⢿⣿⣿⣿⣿⣿⣿⣿⣿⣿⣿⣿⣿⣿⣿⣿⣿⣿⣿⣿⣿⣿⣿⣿⣿⣿⠀⠀⠀⠀⠀⠀⠀⠀⠀⠀⠀⠀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⠀⠀⠀⠀⠀⠀⠀⠀⠀⠀⠀⣿⣿⣿⣿⣿⣿⣿⣿⣿⣿⣿⣿⣿⣿⣿⣿⣿⣿⣿⣿⣿⣿⣿⣿⣿⣿⣿⣿⣿⣿⣿⣿⣿⣿⣿⣿⣿⢟⢿⣿⣿⣿⣿⣿⣿⣿⣿⣿⣿⣿⣿⣿⣿⣿⣿⣿⣿⣿⠀⠀⠀⠀⠀⠀⠀⠀⠀⠀⠀⠀</a:t>
            </a:r>
            <a:br/>
            <a:r>
              <a:t>⠀⠀⠀⠀⠀⠀⠀⠀⠀⠀⠀⣿⣿⣿⣿⣿⣿⣿⣿⣿⣿⣿⣿⣿⣿⣿⣿⣿⡟⢝⢝⢽⢿⢿⣿⣿⣿⣿⢿⢟⣿⣿⣿⢝⢿⣿⣿⣿⢕⢕⠕⢝⠟⢟⢻⢿⣿⣿⣿⣿⣿⣿⣿⣿⣿⣿⣿⣿⣿⠀⠀⠀⠀⠀⠀⠀⠀⠀⠀⠀⠀</a:t>
            </a:r>
            <a:br/>
            <a:r>
              <a:t>⠀⠀⠀⠀⠀⠀⠀⠀⠀⠀⠀⣿⣿⣿⣿⣿⣿⣿⣿⣿⣿⣿⣿⣿⣿⣿⣿⣿⡇⢕⢕⢕⢕⣸⡿⢟⢕⠕⢕⢕⣿⣯⣿⣹⣵⣾⣿⢇⢕⢅⠀⠀⠀⢅⢕⢕⢜⢿⣿⣿⣿⣿⣿⣿⣿⣿⣿⣿⣿⠀⠀⠀⠀⠀⠀⠀⠀⠀⠀⠀⠀</a:t>
            </a:r>
            <a:br/>
            <a:r>
              <a:t>⠀⠀⠀⠀⠀⠀⠀⠀⠀⠀⠀⣿⣿⣿⣿⣿⣿⣿⣿⣿⣿⣿⣿⣿⣿⣿⣿⣿⢕⢕⢕⢕⢕⡿⢇⢕⢑⠅⠑⠑⢝⣿⣏⢽⢿⢿⢇⢕⠕⠀⠀⠕⠀⢔⠑⠕⢕⢸⣿⣿⣿⣿⣿⣿⣿⣿⣿⣿⣿⠀⠀⠀⠀⠀⠀⠀⠀⠀⠀⠀⠀</a:t>
            </a:r>
            <a:br/>
            <a:r>
              <a:t>⠀⠀⠀⠀⠀⠀⠀⠀⠀⠀⠀⣿⣿⣿⣿⣿⣿⣿⣿⣿⣿⣿⣿⣿⣿⣿⣿⡇⢕⢕⢕⢕⢕⢕⠕⢕⠕⠀⠀⠀⢕⣿⣗⡎⢽⢽⠕⢕⢔⠑⠀⠀⠀⠑⠀⢄⢕⢸⣿⣿⣿⣿⣿⣿⣿⣿⣿⣿⣿⠀⠀⠀⠀⠀⠀⠀⠀⠀⠀⠀⠀</a:t>
            </a:r>
            <a:br/>
            <a:r>
              <a:t>⠀⠀⠀⠀⠀⠀⠀⠀⠀⠀⠀⣿⣿⣿⣿⣿⣿⣿⣿⣿⣿⣿⣿⣿⣿⣿⡏⢕⢕⢕⢕⢀⠕⠁⠁⠄⠀⠀⠀⠀⢕⡗⣗⣗⣟⢕⢕⠅⠕⠀⠀⠀⠀⠀⠀⠁⢕⢜⣿⣿⣿⣿⣿⣿⣿⣿⣿⣿⣿⠀⠀⠀⠀⠀⠀⠀⠀⠀⠀⠀⠀</a:t>
            </a:r>
            <a:br/>
            <a:r>
              <a:t>⠀⠀⠀⠀⠀⠀⠀⠀⠀⠀⠀⣿⣿⣿⣿⣿⣿⣿⣿⣿⣿⣿⣿⣿⣿⣿⢇⢕⢕⢕⢑⠁⠁⠀⠀⠀⠀⠀⠀⢕⢹⢕⢕⢗⣗⢕⢕⢀⠀⠀⠀⠀⠀⠀⠀⠑⠑⢕⣿⣿⣿⣿⣿⣿⣿⣿⣿⣿⣿⠀⠀⠀⠀⠀⠀⠀⠀⠀⠀⠀⠀</a:t>
            </a:r>
            <a:br/>
            <a:r>
              <a:t>⠀⠀⠀⠀⠀⠀⠀⠀⠀⠀⠀⣿⣿⣿⣿⣿⣿⣿⣿⣿⣿⣿⣿⣿⣿⣿⣷⣧⣵⣵⣵⣷⣷⣷⢔⢄⢀⠐⢐⢸⢕⢸⢽⢵⠕⢕⢕⢔⠀⠀⠀⠀⠀⠀⠄⠀⢀⢕⢻⣿⣿⣿⣿⣿⣿⣿⣿⣿⣿⠀⠀⠀⠀⠀⠀⠀⠀⠀⠀⠀⠀</a:t>
            </a:r>
            <a:br/>
            <a:r>
              <a:t>⠀⠀⠀⠀⠀⠀⠀⠀⠀⠀⠀⣿⣿⣿⣿⣿⣿⣿⣿⣿⣿⣿⣿⣿⣿⣿⣿⣿⣿⣿⣿⣿⣿⣿⢕⢕⢔⢅⢑⢜⢽⢵⢜⢹⢝⢕⢕⢕⠀⠀⠀⠀⠀⠀⠀⢄⢁⢕⢸⣿⣿⣿⣿⣿⣿⣿⣿⣿⣿⠀⠀⠀⠀⠀⠀⠀⠀⠀⠀⠀⠀</a:t>
            </a:r>
            <a:br/>
            <a:r>
              <a:t>⠀⠀⠀⠀⠀⠀⠀⠀⠀⠀⠀⣿⣿⣿⣿⣿⣿⣿⣿⣿⣿⣿⣿⣿⣿⣿⣿⣿⣿⣿⣿⣿⣿⣿⢕⢕⢕⢕⢕⠀⢜⢸⢽⢵⢕⠕⢕⢕⠀⠀⠀⠀⠀⠀⠀⢄⢔⢕⢸⣿⣿⣿⣿⣿⣿⣿⣿⣿⣿⠀⠀⠀⠀⠀⠀⠀⠀⠀⠀⠀⠀</a:t>
            </a:r>
            <a:br/>
            <a:r>
              <a:t>⠀⠀⠀⠀⠀⠀⠀⠀⠀⠀⠀⣿⣿⣿⣿⣿⣿⣿⣿⣿⣿⣿⣿⣿⣿⣿⣿⣿⣿⣿⣿⣿⣿⣿⢕⢕⢕⢕⢕⠀⠕⢕⢕⢪⣍⢑⢕⢕⠀⠀⠀⠀⠀⢄⠀⠑⢕⢕⣸⣿⣿⣿⣿⣿⣿⣿⣿⣿⣿⠀⠀⠀⠀⠀⠀⠀⠀⠀⠀⠀⠀</a:t>
            </a:r>
            <a:br/>
            <a:r>
              <a:t>⠀⠀⠀⠀⠀⠀⠀⠀⠀⠀⠀⣿⣿⣿⣿⣿⣿⣿⣿⣿⣿⣿⣿⣿⣿⣿⣿⣿⣿⣿⣿⣿⣿⣿⢕⠕⢕⢕⢀⠀⢰⣵⣼⣵⣽⣷⣇⢔⢔⢔⢄⢄⢀⠁⠑⠀⠑⢱⣿⣿⣿⣿⣿⣿⣿⣿⣿⣿⣿⠀⠀⠀⠀⠀⠀⠀⠀⠀⠀⠀⠀</a:t>
            </a:r>
            <a:br/>
            <a:r>
              <a:t>⠀⠀⠀⠀⠀⠀⠀⠀⠀⠀⠀⣿⣿⣿⣿⣿⣿⣿⣿⣿⣿⣿⣿⣿⣿⣿⣿⣿⣿⣿⣿⣿⣿⣿⢕⠀⠑⠁⢅⣵⣷⣺⣿⣿⣿⣿⣿⡇⢅⠕⠕⠕⠕⠑⠔⠔⢺⣿⣿⣿⣿⣿⣿⣿⣿⣿⣿⣿⣿⠀⠀⠀⠀⠀⠀⠀⠀⠀⠀⠀⠀</a:t>
            </a:r>
            <a:br/>
            <a:r>
              <a:t>⠀⠀⠀⠀⠀⠀⠀⠀⠀⠀⠀⣿⣿⣿⣿⣿⣿⣿⣿⣿⣿⣿⣿⣿⣿⣿⣿⣿⣿⣿⣿⣿⣿⣿⢕⠀⠀⢱⣾⣿⣿⢿⣿⣿⣿⢟⠟⠁⠀⢀⠀⠀⠀⠐⠄⢄⢜⣿⣿⣿⣿⣿⣿⣿⣿⣿⣿⣿⣿⠀⠀⠀⠀⠀⠀⠀⠀⠀⠀⠀⠀</a:t>
            </a:r>
            <a:br/>
            <a:r>
              <a:t>⠀⠀⠀⠀⠀⠀⠀⠀⠀⠀⠀⠛⠛⠛⠛⠛⠛⠛⠛⠛⠛⠛⠛⠛⠛⠛⠛⠛⠛⠛⠛⠛⠛⠛⠑⠀⠀⠘⠛⠛⠛⠛⠛⠛⠑⠑⠑⠀⠀⠑⠑⠑⠀⠀⠀⠑⠑⠛⠛⠛⠛⠛⠛⠛⠛⠛⠛⠛⠛⠀⠀⠀⠀⠀⠀⠀⠀⠀⠀⠀⠀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⠀⠀⠀⠀⠀⠀⠀⠀⠀⠀⠀⣿⣿⣿⣿⣿⣿⣿⣿⣿⣿⣿⣿⣿⣿⣿⣿⣿⣿⣿⣿⣿⣿⣿⣿⣿⣿⣿⣿⣿⣿⣿⣿⣿⡿⢿⢿⢟⢟⢟⢯⢿⣻⢿⣿⣿⣿⣿⣿⣿⣿⣿⣿⣿⣿⣿⣿⣿⣿⠀⠀⠀⠀⠀⠀⠀⠀⠀⠀⠀⠀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⠀⠀⠀⠀⠀⠀⠀⠀⠀⠀⠀⣿⣿⣿⣿⣿⣿⣿⣿⣿⣿⣿⣿⣿⣿⣿⣿⣿⣿⣿⣿⣿⣿⣿⣿⣿⣿⣿⣿⣿⣿⢿⢟⠗⢃⢑⢕⡕⢱⢕⢕⢕⢜⢝⢝⢝⣿⣿⣿⣿⣿⣿⣿⣿⣿⣿⣿⣿⣿⠀⠀⠀⠀⠀⠀⠀⠀⠀⠀⠀⠀</a:t>
            </a:r>
            <a:br/>
            <a:r>
              <a:t>⠀⠀⠀⠀⠀⠀⠀⠀⠀⠀⠀⣿⣿⣿⣿⣿⣿⣿⣿⣿⣿⣿⣿⣿⣿⣿⣿⣿⣿⣿⣿⣿⣿⣿⣿⣿⣿⣿⢟⢏⢕⣵⡷⢟⢙⠜⠕⠑⠑⠕⢕⢕⢕⢕⠄⠑⢕⢟⣿⣿⣿⣿⣿⣿⣿⣿⣿⣿⣿⠀⠀⠀⠀⠀⠀⠀⠀⠀⠀⠀⠀</a:t>
            </a:r>
            <a:br/>
            <a:r>
              <a:t>⠀⠀⠀⠀⠀⠀⠀⠀⠀⠀⠀⣿⣿⣿⣿⣿⣿⣿⣿⣿⣿⣿⣿⣿⣿⣿⣿⣿⣿⣿⣿⣿⣿⣿⣿⣿⣿⣇⣵⡟⢏⢕⠑⠑⠁⠀⠀⠁⢕⢕⢔⢕⠑⠐⢔⢔⢕⢕⢼⡇⢻⣿⣿⣿⣿⣿⣿⣿⣿⠀⠀⠀⠀⠀⠀⠀⠀⠀⠀⠀⠀</a:t>
            </a:r>
            <a:br/>
            <a:r>
              <a:t>⠀⠀⠀⠀⠀⠀⠀⠀⠀⠀⠀⣿⣿⣿⣿⣿⣿⣿⣿⣿⣿⣿⣿⣿⣿⣿⣿⣿⣿⣿⣿⣿⣿⣿⢿⢽⣷⢟⢏⢑⠅⢅⢔⢔⢄⢑⢑⠀⢕⢕⢕⢕⢕⢄⢕⢕⢕⢕⢕⢻⢺⣷⣽⣿⣿⣿⣿⣿⣿⠀⠀⠀⠀⠀⠀⠀⠀⠀⠀⠀⠀</a:t>
            </a:r>
            <a:br/>
            <a:r>
              <a:t>⠀⠀⠀⠀⠀⠀⠀⠀⠀⠀⠀⣿⣿⣿⣿⣿⣿⣿⣿⣿⣿⣿⣿⣿⣿⣿⣿⣿⣿⣿⣿⣿⣿⣿⣵⢜⢕⢕⢔⢕⢕⢕⢕⢕⢕⢕⠑⠔⢕⢕⢕⢕⢕⢕⢕⢕⢕⢕⣕⢕⡜⢟⢿⢟⢿⣿⣿⣿⣿⠀⠀⠀⠀⠀⠀⠀⠀⠀⠀⠀⠀</a:t>
            </a:r>
            <a:br/>
            <a:r>
              <a:t>⠀⠀⠀⠀⠀⠀⠀⠀⠀⠀⠀⣿⣿⣿⣿⣿⣿⣿⣿⣿⣿⣿⣿⣿⣿⣿⣿⣿⣿⣿⣿⣿⣿⣻⡿⢇⢕⢕⢕⢕⢕⢕⢕⢕⢕⢕⢄⠀⠑⠕⠕⢕⢕⢕⢕⢕⢕⢕⢕⢕⣕⡵⣼⡕⢸⣿⣿⣿⣿⠀⠀⠀⠀⠀⠀⠀⠀⠀⠀⠀⠀</a:t>
            </a:r>
            <a:br/>
            <a:r>
              <a:t>⠀⠀⠀⠀⠀⠀⠀⠀⠀⠀⠀⣿⣿⣿⣿⣿⣿⣿⣿⣿⣿⣿⣿⣿⣿⣿⣿⣿⣿⣿⣿⣿⣿⡏⢕⢕⢕⢕⢕⢕⢕⢕⢕⢕⢕⢕⢕⢕⢔⢄⢔⢀⢀⠁⠑⠑⢕⢑⢐⢑⢕⢕⢕⣱⣾⣿⣿⣿⣿⠀⠀⠀⠀⠀⠀⠀⠀⠀⠀⠀⠀</a:t>
            </a:r>
            <a:br/>
            <a:r>
              <a:t>⠀⠀⠀⠀⠀⠀⠀⠀⠀⠀⠀⣿⣿⣿⣿⣿⣿⣿⣿⣿⣿⣿⣿⣿⣿⣿⣿⣿⣿⣿⡿⣿⢹⢕⢕⢕⢕⢕⢕⢕⢕⢕⢕⢕⢕⢕⢕⢕⢕⢕⢕⢕⢕⢕⢕⢕⢕⢕⢕⢕⢕⣱⣾⣿⣿⣿⣿⣿⣿⠀⠀⠀⠀⠀⠀⠀⠀⠀⠀⠀⠀</a:t>
            </a:r>
            <a:br/>
            <a:r>
              <a:t>⠀⠀⠀⠀⠀⠀⠀⠀⠀⠀⠀⣿⣿⣿⣿⣿⣿⣿⣿⣿⣿⣿⣿⣿⣿⣿⣿⣿⣿⣿⣟⢝⢕⢕⢕⢕⢕⢕⢕⢕⢕⢕⢕⢕⢕⢕⢵⣵⣷⣿⣿⣿⣷⣷⣷⣧⣵⣵⣵⣷⣿⣿⣿⣿⣿⣿⣿⣿⣿⠀⠀⠀⠀⠀⠀⠀⠀⠀⠀⠀⠀</a:t>
            </a:r>
            <a:br/>
            <a:r>
              <a:t>⠀⠀⠀⠀⠀⠀⠀⠀⠀⠀⠀⣿⣿⣿⣿⣿⣿⣿⣿⣿⣿⣿⣿⣿⣿⣿⣿⣿⣿⣿⣯⢕⢕⢕⢕⢕⢕⢕⢕⢕⢕⢕⢕⢕⢕⢕⢕⢹⣿⣿⣿⣿⣿⣿⣿⣿⣿⣿⣿⣿⣿⣿⣿⣿⣿⣿⣿⣿⣿⠀⠀⠀⠀⠀⠀⠀⠀⠀⠀⠀⠀</a:t>
            </a:r>
            <a:br/>
            <a:r>
              <a:t>⠀⠀⠀⠀⠀⠀⠀⠀⠀⠀⠀⣿⣿⣿⣿⣿⣿⣿⣿⣿⣿⣿⣿⣿⣿⣿⣿⣿⣿⣿⣿⡷⢟⡗⢣⢕⢕⢕⢕⢕⢕⢕⢕⢕⢕⢕⢕⢕⣿⣿⣿⣿⣿⣿⣿⣿⣿⣿⣿⣿⣿⣿⣿⣿⣿⣿⣿⣿⣿⠀⠀⠀⠀⠀⠀⠀⠀⠀⠀⠀⠀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⠀⠀⠀⠀⠀⠀⠀⠀⠀⠀⠀⣿⣿⣿⣿⣿⣿⣿⣿⣿⣿⣿⣿⣿⣿⣿⣿⣿⣿⣿⣿⣿⣾⡿⢗⢇⡕⢕⢕⢕⢕⣾⣷⡷⢕⢕⢕⢾⣿⣿⣿⣿⣿⣿⣿⣿⣿⣿⣿⣿⣿⣿⣿⣿⣿⣿⣿⣿⣿⠀⠀⠀⠀⠀⠀⠀⠀⠀⠀⠀⠀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⠀⠀⠀⠀⠀⠀⠀⠀⠀⠀⠀⣿⣿⣿⣿⣿⣿⣿⣿⣿⣿⣿⣿⣿⣿⣿⣿⣿⣿⣿⣿⣿⣿⣾⣇⣱⣿⣷⣵⣵⣷⣿⣿⣵⢕⢕⢕⢕⣕⣝⣝⢝⢝⢟⢿⣿⣿⢿⢿⣿⣿⣿⣿⣿⣿⣿⣿⣿⣿⠀⠀⠀⠀⠀⠀⠀⠀⠀⠀⠀⠀</a:t>
            </a:r>
            <a:br/>
            <a:r>
              <a:t>⠀⠀⠀⠀⠀⠀⠀⠀⠀⠀⠀⣿⣿⣿⣿⣿⣿⣿⣿⣿⣿⣿⣿⣿⣿⣿⣿⣿⣿⣿⣿⣿⣿⣿⣿⣜⣿⣿⣿⣿⣿⡿⢿⣷⣵⣷⣷⣵⣵⣵⣵⣵⣷⣇⣾⣿⣵⣾⣿⣿⣿⣿⣿⣿⣿⣿⣿⣿⣿⠀⠀⠀⠀⠀⠀⠀⠀⠀⠀⠀⠀</a:t>
            </a:r>
            <a:br/>
            <a:r>
              <a:t>⠀⠀⠀⠀⠀⠀⠀⠀⠀⠀⠀⣿⣿⣿⣿⣿⣿⣿⣿⣿⣿⣿⣿⣿⣿⣿⣿⣿⣿⣿⣿⣿⣿⣿⣿⣿⣾⣿⣿⣿⣿⣯⢕⢕⢿⣿⣿⣿⣿⣿⣿⣿⣿⣷⣿⣿⣿⣿⣿⣿⣿⣿⣿⣿⣿⣿⣿⣿⣿⠀⠀⠀⠀⠀⠀⠀⠀⠀⠀⠀⠀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⠀⠀⠀⠀⠀⠀⠀⠀⠀⠀⠀⣿⣿⣿⣿⣿⣿⣿⣿⣿⣿⣿⣿⣿⣿⣿⣿⣿⣿⣿⣿⣿⣿⣿⣿⣿⣿⣿⣿⣿⣿⣿⡇⢕⢜⣿⣿⣿⣿⣿⣿⢟⢟⣿⣿⣿⣿⣿⣿⣿⣿⣿⣿⣿⣿⣿⣿⣿⣿⠀⠀⠀⠀⠀⠀⠀⠀⠀⠀⠀⠀</a:t>
            </a:r>
            <a:br/>
            <a:r>
              <a:t>⠀⠀⠀⠀⠀⠀⠀⠀⠀⠀⠀⣿⣿⣿⣿⣿⣿⣿⣿⣿⣿⣿⣿⣿⣿⣿⣿⣿⣿⣿⣿⣿⣿⣿⣿⢿⢿⣿⣿⣿⣿⣟⣕⡮⢱⣞⣿⣿⣿⡿⢕⢕⢝⢟⢿⣿⣿⣿⣿⣿⣿⣿⣿⣿⣿⣿⣿⣿⣿⠀⠀⠀⠀⠀⠀⠀⠀⠀⠀⠀⠀</a:t>
            </a:r>
            <a:br/>
            <a:r>
              <a:t>⠀⠀⠀⠀⠀⠀⠀⠀⠀⠀⠀⣿⣿⣿⣿⣿⣿⣿⣿⣿⣿⣿⣿⣿⣿⣿⣿⣿⣿⣿⣿⣿⣿⣿⣿⣵⡣⢜⢹⢝⢽⡝⣗⢽⣟⣿⡿⢹⢟⢕⢷⢱⣕⣵⣷⣿⣿⣿⣿⣿⣿⣿⣿⣿⣿⣿⣿⣿⣿⠀⠀⠀⠀⠀⠀⠀⠀⠀⠀⠀⠀</a:t>
            </a:r>
            <a:br/>
            <a:r>
              <a:t>⠀⠀⠀⠀⠀⠀⠀⠀⠀⠀⠀⣿⣿⣿⣿⣿⣿⣿⣿⣿⣿⣿⣿⣿⣿⣿⣿⣿⣿⣿⣿⣿⣿⣿⣿⡗⡪⢕⢸⣗⢝⣧⡇⢕⢜⣟⣕⣕⣕⣕⡕⢟⣿⣿⣿⣿⣿⣿⣿⣿⣿⣿⣿⣿⣿⣿⣿⣿⣿⠀⠀⠀⠀⠀⠀⠀⠀⠀⠀⠀⠀</a:t>
            </a:r>
            <a:br/>
            <a:r>
              <a:t>⠀⠀⠀⠀⠀⠀⠀⠀⠀⠀⠀⣿⣿⣿⣿⣿⣿⣿⣿⣿⣿⣿⣿⣿⣿⣿⣿⣿⣿⡿⢯⣿⡿⣿⣿⡷⢇⢕⢼⣗⢵⣿⡇⢕⢇⣸⢿⣿⣏⣻⣿⣿⣿⢏⢕⢝⢝⢻⢿⣿⣿⣿⣿⣿⣿⣿⣿⣿⣿⠀⠀⠀⠀⠀⠀⠀⠀⠀⠀⠀⠀</a:t>
            </a:r>
            <a:br/>
            <a:r>
              <a:t>⠀⠀⠀⠀⠀⠀⠀⠀⠀⠀⠀⠛⠛⠛⠛⠛⠛⠛⠛⠛⠛⠛⠛⠛⠛⠛⠛⠋⠑⠑⠘⠛⠃⠙⠛⠓⠑⠑⠙⠃⠙⠛⠑⠑⠑⠑⠘⠛⠛⠛⠛⠛⠛⠑⠑⠑⠑⠑⠑⠘⠛⠛⠛⠛⠛⠛⠛⠛⠛⠀⠀⠀⠀⠀⠀⠀⠀⠀⠀⠀⠀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⠀⠀⠀⠀⠀⠀⠀⠀⠀⠀⠀⣿⣿⣿⣿⣿⣿⣿⣿⣿⣿⣿⣿⣿⣿⣿⣿⣿⣿⣿⣿⣿⣿⣿⣿⣿⣿⣇⢕⢄⢄⢄⢔⢔⢕⣕⣱⣵⣕⡕⢕⢕⢄⢀⠀⠀⠀⠀⠀⠀⠀⠀⠘⠟⢷⣮⣿⣿⣿⠀⠀⠀⠀⠀⠀⠀⠀⠀⠀⠀⠀</a:t>
            </a:r>
            <a:br/>
            <a:r>
              <a:t>⠀⠀⠀⠀⠀⠀⠀⠀⠀⠀⠀⣿⣿⣿⣿⣿⣿⣿⣿⣿⣿⣿⣿⣿⣿⣿⣿⣿⣿⣿⣿⣿⣿⣿⣿⣿⣿⣿⣷⡕⢕⢕⢕⢕⢽⣿⣿⣿⣿⣧⡕⢕⢕⢕⢕⢕⠀⠀⠀⠀⠀⠀⠀⠀⠀⢜⣿⣿⣿⠀⠀⠀⠀⠀⠀⠀⠀⠀⠀⠀⠀</a:t>
            </a:r>
            <a:br/>
            <a:r>
              <a:t>⠀⠀⠀⠀⠀⠀⠀⠀⠀⠀⠀⣿⣿⣿⣿⣿⣿⣿⣿⣿⣿⣿⣿⣿⣿⣿⣿⣿⣿⣿⣿⣿⣿⣿⣿⣿⣿⣿⣿⢕⢕⢕⢕⢕⢸⣿⣿⣿⣿⣿⢕⢕⢕⢕⢕⢕⠀⠀⠀⠀⠀⠀⠀⢀⢕⢕⣿⣿⣿⠀⠀⠀⠀⠀⠀⠀⠀⠀⠀⠀⠀</a:t>
            </a:r>
            <a:br/>
            <a:r>
              <a:t>⠀⠀⠀⠀⠀⠀⠀⠀⠀⠀⠀⣿⣿⣿⣿⣿⣿⣿⣿⣿⣿⣿⣿⣿⣿⣿⣿⣿⣿⣿⣿⣿⣿⣿⣿⣿⣿⣿⢿⢇⢕⢕⢕⢕⢕⢕⣾⣿⣿⣿⡇⢕⢕⢕⢕⢔⠀⠀⠀⠀⠀⠀⢔⢕⢕⢇⣿⣿⣿⠀⠀⠀⠀⠀⠀⠀⠀⠀⠀⠀⠀</a:t>
            </a:r>
            <a:br/>
            <a:r>
              <a:t>⠀⠀⠀⠀⠀⠀⠀⠀⠀⠀⠀⣿⣿⣿⣿⣿⣿⣿⣿⣿⣿⣿⣿⣿⣿⣿⣿⣿⣿⣿⣿⣿⣿⣿⣿⣿⢿⢏⢜⢇⢕⢕⢕⢕⢕⣵⣿⣿⣿⣿⣿⡕⢕⢕⢕⢕⢕⢔⢔⢕⢕⢕⢕⢕⢕⣺⣿⣿⣿⠀⠀⠀⠀⠀⠀⠀⠀⠀⠀⠀⠀</a:t>
            </a:r>
            <a:br/>
            <a:r>
              <a:t>⠀⠀⠀⠀⠀⠀⠀⠀⠀⠀⠀⣿⣿⣿⣿⣿⣿⣿⣿⣿⣿⣿⣿⣿⣿⣿⣿⣿⣿⣿⣿⣿⣿⣿⣿⣧⢕⢕⢕⢕⢕⢕⢕⢕⢕⢜⢻⣿⣿⣿⣿⣿⣷⡕⢕⢕⢕⢕⢕⢕⢕⢕⢕⢕⢕⢸⡿⣿⣿⠀⠀⠀⠀⠀⠀⠀⠀⠀⠀⠀⠀</a:t>
            </a:r>
            <a:br/>
            <a:r>
              <a:t>⠀⠀⠀⠀⠀⠀⠀⠀⠀⠀⠀⣿⣿⣿⣿⣿⣿⣿⣿⣿⣿⣿⣿⣿⣿⣿⣿⣿⣿⣿⣿⣿⣿⣿⣿⣿⣧⡵⢕⢜⢕⢕⢕⢕⢕⢕⢕⢝⣿⣿⣿⣿⣿⡷⢕⢕⢕⡕⣕⢕⢕⡕⢕⢕⢕⢜⢱⣿⣿⠀⠀⠀⠀⠀⠀⠀⠀⠀⠀⠀⠀</a:t>
            </a:r>
            <a:br/>
            <a:r>
              <a:t>⠀⠀⠀⠀⠀⠀⠀⠀⠀⠀⠀⣿⣿⣿⣿⣿⣿⣿⣿⣿⣿⣿⣿⣿⣿⣿⣿⣿⣿⣿⣿⣿⣿⣿⣿⣿⣏⣕⡕⢕⢕⢕⢕⢕⢕⢼⣷⣾⣿⣿⣿⣿⣿⣿⣷⣵⣧⡕⣱⢎⢹⢟⣷⢕⢕⢱⣼⣿⣿⠀⠀⠀⠀⠀⠀⠀⠀⠀⠀⠀⠀</a:t>
            </a:r>
            <a:br/>
            <a:r>
              <a:t>⠀⠀⠀⠀⠀⠀⠀⠀⠀⠀⠀⣿⣿⣿⣿⣿⣿⣿⣿⣿⣿⣿⣿⣿⣿⣿⣿⣿⣿⣿⣿⣿⣿⣿⣿⢹⣿⣿⡧⢕⢕⢕⢕⢕⢕⢸⣿⣿⣿⣿⣿⣿⣿⣿⣿⣿⣿⣷⢇⢜⢹⡇⣸⢕⢕⢱⣿⣿⣿⠀⠀⠀⠀⠀⠀⠀⠀⠀⠀⠀⠀</a:t>
            </a:r>
            <a:br/>
            <a:r>
              <a:t>⠀⠀⠀⠀⠀⠀⠀⠀⠀⠀⠀⣿⣿⣿⣿⣿⣿⣿⣿⣿⣿⣿⣿⣿⣿⣿⣿⣿⣿⣿⣿⣿⣿⣿⣿⣷⣕⢕⢕⢕⢕⢕⢕⢕⢕⣾⣿⣿⣿⣿⣿⣿⣿⣿⣿⣿⣿⢟⣵⣕⣼⡷⢇⢕⢕⣾⣿⣿⣿⠀⠀⠀⠀⠀⠀⠀⠀⠀⠀⠀⠀</a:t>
            </a:r>
            <a:br/>
            <a:r>
              <a:t>⠀⠀⠀⠀⠀⠀⠀⠀⠀⠀⠀⣿⣿⣿⣿⣿⣿⣿⣿⣿⣿⣿⣿⣿⣿⣿⣿⣿⣿⣿⣿⣿⣿⣿⣿⣿⣿⢇⢕⢕⢕⢕⢕⢕⣽⣿⣿⣿⣿⣿⣿⣿⣿⣿⣿⢇⢝⢹⣿⣿⡟⢕⢕⢕⣾⣿⣿⣿⣿⠀⠀⠀⠀⠀⠀⠀⠀⠀⠀⠀⠀</a:t>
            </a:r>
            <a:br/>
            <a:r>
              <a:t>⠀⠀⠀⠀⠀⠀⠀⠀⠀⠀⠀⣿⣿⣿⣿⣿⣿⣿⣿⣿⣿⣿⣿⣿⣿⣿⣿⣿⣿⣿⣿⣿⣿⣿⣿⣿⡏⢕⢕⢕⢕⢕⢕⢕⢸⣿⣿⣿⣿⣿⣿⣿⣿⣿⣿⣵⣷⣾⣿⣿⢇⢕⢱⣾⣿⣿⣿⣿⣿⠀⠀⠀⠀⠀⠀⠀⠀⠀⠀⠀⠀</a:t>
            </a:r>
            <a:br/>
            <a:r>
              <a:t>⠀⠀⠀⠀⠀⠀⠀⠀⠀⠀⠀⣿⣿⣿⣿⣿⣿⣿⣿⣿⣿⣿⣿⣿⣿⣿⣿⣿⣿⣿⣿⣿⣿⣿⣿⣿⣿⡕⢕⢕⢕⢕⢕⢕⢜⢻⣿⣿⣿⣿⣿⣿⣿⣿⣿⣿⣿⣿⣿⣿⣕⣵⣿⣿⣿⣿⣿⣿⣿⠀⠀⠀⠀⠀⠀⠀⠀⠀⠀⠀⠀</a:t>
            </a:r>
            <a:br/>
            <a:r>
              <a:t>⠀⠀⠀⠀⠀⠀⠀⠀⠀⠀⠀⣿⣿⣿⣿⣿⣿⣿⣿⣿⣿⣿⣿⣿⣿⣿⣿⣿⣿⣿⣿⣿⣿⣿⣿⣿⣿⣷⢕⢕⢕⢕⢱⣵⣧⣵⣾⣿⣿⣿⣿⣿⣿⣿⣿⣿⣿⣿⣿⣿⣿⣿⣿⣿⣿⣿⣿⣿⣿⠀⠀⠀⠀⠀⠀⠀⠀⠀⠀⠀⠀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⠀⠀⠀⠀⠀⠀⠀⠀⠀⠀⠀⣿⣿⣿⣿⣿⣿⣿⣿⣿⣿⣿⣿⣿⣿⣿⣿⣿⣿⣿⣿⣿⣿⣿⣿⣿⣿⣟⢕⢕⢕⢕⢸⢿⣿⣿⣿⣿⣿⣿⣿⣿⣿⣿⣿⣿⣿⣿⣿⣿⣿⣿⣿⣿⣿⣿⣿⣿⣿⠀⠀⠀⠀⠀⠀⠀⠀⠀⠀⠀⠀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⠀⠀⠀⠀⠀⠀⠀⠀⠀⠀⠀⣿⣿⣿⣿⣿⣿⣿⣿⣿⣿⣿⣿⣿⣿⣿⣿⣿⣿⣿⣿⣿⣿⣿⣿⣿⣿⣿⣷⣧⣵⢵⣕⢕⢝⢝⢕⢕⣹⣿⣿⣿⣿⣿⣿⣿⣿⣿⣿⣿⣿⣿⣿⣿⣿⣿⣿⣿⣿⠀⠀⠀⠀⠀⠀⠀⠀⠀⠀⠀⠀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⠀⠀⠀⠀⠀⠀⠀⠀⠀⠀⠀⣿⣿⣿⣿⣿⣿⣿⣿⣿⣿⣿⣿⣿⣿⣿⣿⣿⣿⣿⣿⣿⣿⣿⣿⣿⣿⣿⣿⢿⢏⣾⡟⢕⢕⢕⢕⢜⣿⣿⣿⣿⣿⣿⣿⣿⣿⣿⣿⣿⣿⡏⢻⣿⣿⣿⣿⣿⣿⠀⠀⠀⠀⠀⠀⠀⠀⠀⠀⠀⠀</a:t>
            </a:r>
            <a:br/>
            <a:r>
              <a:t>⠀⠀⠀⠀⠀⠀⠀⠀⠀⠀⠀⣿⣿⣿⣿⣿⣿⣿⣿⣿⣿⣿⣿⣿⣿⣿⣿⣿⣿⣿⣿⣿⡿⢿⢟⢟⢝⢝⢕⢇⣾⣾⢇⢕⢕⢕⢕⢕⢿⣿⣿⣿⣿⣿⣿⣿⣿⣿⣿⢳⣿⡇⢕⢜⢻⣿⣿⣿⣿⠀⠀⠀⠀⠀⠀⠀⠀⠀⠀⠀⠀</a:t>
            </a:r>
            <a:br/>
            <a:r>
              <a:t>⠀⠀⠀⠀⠀⠀⠀⠀⠀⠀⠀⣿⣿⣿⣿⣿⣿⣿⣿⣿⣿⣿⣿⣿⣿⣿⣿⡿⢿⢟⢝⢕⢕⠕⢕⢕⡕⢕⡕⣸⣿⡇⢕⢕⢕⢕⢕⢕⢕⢜⢻⣿⣿⣿⣿⣿⣿⢟⢕⣼⣿⡇⢕⢕⢕⢜⢝⢻⣿⠀⠀⠀⠀⠀⠀⠀⠀⠀⠀⠀⠀</a:t>
            </a:r>
            <a:br/>
            <a:r>
              <a:t>⠀⠀⠀⠀⠀⠀⠀⠀⠀⠀⠀⣿⣿⣿⣿⣿⣿⣿⣿⣿⣿⣿⣿⣿⡿⢿⢕⢜⠕⠑⠑⠁⠀⠁⠀⢜⢱⢕⢜⢛⢇⣟⢟⢕⢕⢕⢕⢕⢕⢕⢕⢸⣿⣿⡿⢏⢕⣱⣾⣿⣿⢕⢕⢕⢕⢕⠕⠅⠑⠀⠀⠀⠀⠀⠀⠀⠀⠀⠀⠀⠀</a:t>
            </a:r>
            <a:br/>
            <a:r>
              <a:t>⠀⠀⠀⠀⠀⠀⠀⠀⠀⠀⠀⣿⣿⣿⣿⣿⣿⣿⣿⡻⢟⢟⢝⢕⢕⠕⠑⠀⠀⠀⠀⠀⠀⠀⠀⢕⢕⢕⢸⢇⢕⢪⣸⢕⢕⢕⢕⢕⢕⢕⢕⢸⢟⢏⢕⣕⣾⣿⣿⣿⡿⢕⢕⠕⠑⠑⠀⠀⠀⠀⠀⠀⠀⠀⠀⠀⠀⠀⠀⠀⠀</a:t>
            </a:r>
            <a:br/>
            <a:r>
              <a:t>⠀⠀⠀⠀⠀⠀⠀⠀⠀⠀⠀⣿⣿⣿⣿⣿⣿⣿⢕⢕⢕⢕⠑⠁⠁⠀⠀⠀⠀⠀⠀⠀⠀⠀⠀⢸⢕⢕⢕⢕⢕⢼⣾⢕⢕⢕⢕⢕⢕⢕⢕⢕⢕⣱⣾⣿⣿⣿⣿⣿⢇⢕⢕⠐⠀⠀⠀⠀⠀⠀⠀⠀⠀⠀⠀⠀⠀⠀⠀⠀⠀</a:t>
            </a:r>
            <a:br/>
            <a:r>
              <a:t>⠀⠀⠀⠀⠀⠀⠀⠀⠀⠀⠀⠛⠛⠛⠛⠛⠛⠃⠑⠑⠑⠀⠀⠀⠀⠀⠀⠀⠀⠀⠀⠀⠀⠀⠀⠘⠑⠑⠑⠑⠑⠙⠛⠃⠑⠑⠑⠑⠑⠑⠑⠑⠛⠛⠛⠛⠛⠛⠛⠋⠑⠑⠀⠀⠀⠀⠀⠀⠀⠀⠀⠀⠀⠀⠀⠀⠀⠀⠀⠀⠀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⠀⠀⠀⠀⠀⠀⠀⠀⠀⠀⠀⣿⣿⣿⣿⣿⣿⣿⣿⣿⣿⣿⣿⣿⣿⣿⣿⣿⣿⣿⣿⣿⣿⣿⣿⣿⣿⣿⣿⣿⡿⢟⢻⢝⢝⢝⡻⣿⣿⣿⣿⣿⣿⣿⣿⣿⣿⣿⣿⣿⣿⣿⣿⣿⣿⣿⣿⣿⣿⠀⠀⠀⠀⠀⠀⠀⠀⠀⠀⠀⠀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⠀⠀⠀⠀⠀⠀⠀⠀⠀⠀⠀⣿⣿⣿⣿⣿⣿⣿⣿⣿⣿⣿⣿⣿⣿⣿⣿⣿⣿⣿⣿⣿⣿⣿⣿⣿⣿⣿⣿⣿⡯⢕⢕⢕⣕⣕⣕⢝⣿⣿⣿⣿⣿⣿⣿⣿⣿⣿⣿⣿⣿⣿⣿⣿⣿⣿⣿⣿⣿⠀⠀⠀⠀⠀⠀⠀⠀⠀⠀⠀⠀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⠀⠀⠀⠀⠀⠀⠀⠀⠀⠀⠀⣿⣿⣿⣿⣿⣿⣿⣿⣿⣿⣿⣿⣿⣿⣿⣿⣿⣿⣿⣿⣿⣿⣿⣿⣿⣿⣿⣿⡟⢹⣿⣿⣿⣿⣿⣿⡇⣿⣿⣿⣿⣿⣿⣿⣿⣿⣿⣿⣿⣿⣿⣿⣿⣿⣿⣿⣿⣿⠀⠀⠀⠀⠀⠀⠀⠀⠀⠀⠀⠀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⠀⠀⠀⠀⠀⠀⠀⠀⠀⠀⠀⣿⣿⣿⣿⣿⣿⣿⣿⣿⣿⣿⣿⣿⣿⣿⣿⣿⣿⣿⣿⣿⣿⣿⣿⣿⣿⣿⣿⣿⣾⣟⣫⣿⣿⣿⣿⣧⣿⣿⣿⣿⣿⣿⣿⣿⣿⣿⣿⣿⣿⣿⣿⣿⣿⣿⣿⣿⣿⠀⠀⠀⠀⠀⠀⠀⠀⠀⠀⠀⠀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⠀⠀⠀⠀⠀⠀⠀⠀⠀⠀⠀⣿⣿⣿⣿⣿⣿⣿⣿⣿⣿⣿⣿⣿⣿⣿⣿⣿⣿⣿⣿⣿⣿⣿⣿⣿⣿⣿⣿⣿⣿⣿⣿⣽⣽⣿⣿⣿⣿⣿⣿⣿⣿⣿⣿⣿⣿⣿⣿⣿⣿⣿⣿⣿⣿⣿⣿⣿⣿⠀⠀⠀⠀⠀⠀⠀⠀⠀⠀⠀⠀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⠀⠀⠀⠀⠀⠀⠀⠀⠀⠀⠀⣿⣿⣿⣿⣿⣿⣿⣿⣿⣿⣿⣿⣿⣿⣿⣿⣿⣿⣿⣿⣿⣿⣿⣿⣿⣿⣿⣿⣿⣿⣿⣿⢿⣿⣿⣿⣿⢜⢝⢿⢿⣿⣿⣿⣿⣿⣿⣿⣿⣿⣿⣿⣿⣿⣿⣿⣿⣿⠀⠀⠀⠀⠀⠀⠀⠀⠀⠀⠀⠀</a:t>
            </a:r>
            <a:br/>
            <a:r>
              <a:t>⠀⠀⠀⠀⠀⠀⠀⠀⠀⠀⠀⣿⣿⣿⣿⣿⣿⣿⣿⣿⣿⣿⣿⣿⣿⣿⣿⣿⣿⡟⢟⢟⣿⣿⣿⣿⣿⢿⢟⢟⢽⣿⣿⢕⢜⢿⣿⡿⢕⢕⠁⠑⠘⠝⢝⢻⢿⣿⣿⣿⣿⣿⣿⣿⣿⣿⣿⣿⣿⠀⠀⠀⠀⠀⠀⠀⠀⠀⠀⠀⠀</a:t>
            </a:r>
            <a:br/>
            <a:r>
              <a:t>⠀⠀⠀⠀⠀⠀⠀⠀⠀⠀⠀⣿⣿⣿⣿⣿⣿⣿⣿⣿⣿⣿⣿⣿⣿⣿⣿⣿⣿⢕⢕⢕⢕⢕⣾⢟⢕⢕⢕⢕⢹⣽⣿⣜⣿⣿⡿⢕⢕⠀⠀⠀⠀⢀⢕⢕⢕⢹⣿⣿⣿⣿⣿⣿⣿⣿⣿⣿⣿⠀⠀⠀⠀⠀⠀⠀⠀⠀⠀⠀⠀</a:t>
            </a:r>
            <a:br/>
            <a:r>
              <a:t>⠀⠀⠀⠀⠀⠀⠀⠀⠀⠀⠀⣿⣿⣿⣿⣿⣿⣿⣿⣿⣿⣿⣿⣿⣿⣿⣿⣿⡟⢕⢕⢕⢕⢜⢏⢕⢕⠑⠐⠑⢕⣿⢽⢵⣗⣟⢃⠕⠑⠀⠀⠐⠀⢕⠑⠑⢕⢸⣿⣿⣿⣿⣿⣿⣿⣿⣿⣿⣿⠀⠀⠀⠀⠀⠀⠀⠀⠀⠀⠀⠀</a:t>
            </a:r>
            <a:br/>
            <a:r>
              <a:t>⠀⠀⠀⠀⠀⠀⠀⠀⠀⠀⠀⣿⣿⣿⣿⣿⣿⣿⣿⣿⣿⣿⣿⣿⣿⣿⣿⣿⢕⢕⢕⢕⢕⢕⢕⢕⢔⠀⠀⠀⢕⢿⢹⢽⢵⡗⢕⠕⠔⠀⠀⠀⠀⠀⠀⢄⢕⢸⣿⣿⣿⣿⣿⣿⣿⣿⣿⣿⣿⠀⠀⠀⠀⠀⠀⠀⠀⠀⠀⠀⠀</a:t>
            </a:r>
            <a:br/>
            <a:r>
              <a:t>⠀⠀⠀⠀⠀⠀⠀⠀⠀⠀⠀⣿⣿⣿⣿⣿⣿⣿⣿⣿⣿⣿⣿⣿⣿⣿⣿⢇⢕⢕⢕⢑⠀⠀⠀⠕⠀⠀⠀⢀⣕⣇⣎⢽⢽⢕⢕⠀⠀⠀⠀⠀⠀⠀⠀⠀⢕⢕⣿⣿⣿⣿⣿⣿⣿⣿⣿⣿⣿⠀⠀⠀⠀⠀⠀⠀⠀⠀⠀⠀⠀</a:t>
            </a:r>
            <a:br/>
            <a:r>
              <a:t>⠀⠀⠀⠀⠀⠀⠀⠀⠀⠀⠀⣿⣿⣿⣿⣿⣿⣿⣿⣿⣿⣿⣿⣿⣿⣿⣿⢕⢕⢕⢕⠁⠀⠀⢀⠀⠀⠀⠀⢔⢕⢇⢓⣗⢏⢕⢕⠀⠀⠀⠀⠀⠀⠀⠀⠁⠁⢕⢻⣿⣿⣿⣿⣿⣿⣿⣿⣿⣿⠀⠀⠀⠀⠀⠀⠀⠀⠀⠀⠀⠀</a:t>
            </a:r>
            <a:br/>
            <a:r>
              <a:t>⠀⠀⠀⠀⠀⠀⠀⠀⠀⠀⠀⣿⣿⣿⣿⣿⣿⣿⣿⣿⣿⣿⣿⣿⣿⣿⣿⣧⣵⣵⣵⣷⣷⣷⢔⢄⠄⢐⢔⢕⣗⡕⢵⢗⢇⢕⢕⢀⠀⠀⠀⠀⠀⠀⠀⠀⢀⢕⢸⣿⣿⣿⣿⣿⣿⣿⣿⣿⣿⠀⠀⠀⠀⠀⠀⠀⠀⠀⠀⠀⠀</a:t>
            </a:r>
            <a:br/>
            <a:r>
              <a:t>⠀⠀⠀⠀⠀⠀⠀⠀⠀⠀⠀⣿⣿⣿⣿⣿⣿⣿⣿⣿⣿⣿⣿⣿⣿⣿⣿⣿⣿⣿⣿⣿⣿⣿⡇⢕⢐⢔⢅⠕⢗⢗⣇⡝⢕⢕⢕⢕⠀⠀⠀⠀⠀⠀⠄⠄⠄⢅⢸⣿⣿⣿⣿⣿⣿⣿⣿⣿⣿⠀⠀⠀⠀⠀⠀⠀⠀⠀⠀⠀⠀</a:t>
            </a:r>
            <a:br/>
            <a:r>
              <a:t>⠀⠀⠀⠀⠀⠀⠀⠀⠀⠀⠀⣿⣿⣿⣿⣿⣿⣿⣿⣿⣿⣿⣿⣿⣿⣿⣿⣿⣿⣿⣿⣿⣿⣿⢇⢕⢕⢕⢕⠀⢜⢕⢗⢗⡑⢕⢕⢕⠀⠀⠀⠀⠀⠀⠀⢄⢕⢕⢕⣿⣿⣿⣿⣿⣿⣿⣿⣿⣿⠀⠀⠀⠀⠀⠀⠀⠀⠀⠀⠀⠀</a:t>
            </a:r>
            <a:br/>
            <a:r>
              <a:t>⠀⠀⠀⠀⠀⠀⠀⠀⠀⠀⠀⣿⣿⣿⣿⣿⣿⣿⣿⣿⣿⣿⣿⣿⣿⣿⣿⣿⣿⣿⣿⣿⣿⣿⢕⢕⢕⢕⢕⠀⠁⢕⢵⣕⢔⢅⢕⠅⠀⠀⠀⢀⠄⢔⠀⠑⢕⢕⢱⣿⣿⣿⣿⣿⣿⣿⣿⣿⣿⠀⠀⠀⠀⠀⠀⠀⠀⠀⠀⠀⠀</a:t>
            </a:r>
            <a:br/>
            <a:r>
              <a:t>⠀⠀⠀⠀⠀⠀⠀⠀⠀⠀⠀⣿⣿⣿⣿⣿⣿⣿⣿⣿⣿⣿⣿⣿⣿⣿⣿⣿⣿⣿⣿⣿⣿⣿⢕⢕⢕⢕⠕⢄⢰⣵⣷⣮⣿⣷⡕⢔⢔⢕⢄⢔⠀⠁⠐⠄⠁⣱⣿⣿⣿⣿⣿⣿⣿⣿⣿⣿⣿⠀⠀⠀⠀⠀⠀⠀⠀⠀⠀⠀⠀</a:t>
            </a:r>
            <a:br/>
            <a:r>
              <a:t>⠀⠀⠀⠀⠀⠀⠀⠀⠀⠀⠀⣿⣿⣿⣿⣿⣿⣿⣿⣿⣿⣿⣿⣿⣿⣿⣿⣿⣿⣿⣿⣿⣿⣿⢕⠕⢕⢕⢠⣾⣷⢾⣿⣿⣿⣿⣿⡕⠑⠁⠅⠑⠑⠐⠑⠑⢜⣿⣿⣿⣿⣿⣿⣿⣿⣿⣿⣿⣿⠀⠀⠀⠀⠀⠀⠀⠀⠀⠀⠀⠀</a:t>
            </a:r>
            <a:br/>
            <a:r>
              <a:t>⠀⠀⠀⠀⠀⠀⠀⠀⠀⠀⠀⣿⣿⣿⣿⣿⣿⣿⣿⣿⣿⣿⣿⣿⣿⣿⣿⣿⣿⣿⣿⣿⣿⣿⢕⢄⢕⢱⣾⣿⣿⢽⣿⣿⣿⢟⠛⠁⠀⢀⢀⠀⠀⠐⠑⢔⢕⢻⣿⣿⣿⣿⣿⣿⣿⣿⣿⣿⣿⠀⠀⠀⠀⠀⠀⠀⠀⠀⠀⠀⠀</a:t>
            </a:r>
            <a:br/>
            <a:r>
              <a:t>⠀⠀⠀⠀⠀⠀⠀⠀⠀⠀⠀⠛⠛⠛⠛⠛⠛⠛⠛⠛⠛⠛⠛⠛⠛⠛⠛⠛⠛⠛⠛⠛⠛⠛⠑⠑⠑⠑⠛⠛⠛⠚⠛⠛⠑⠑⠀⠀⠁⠑⠑⠑⠀⠀⠀⠑⠑⠘⠛⠛⠛⠛⠛⠛⠛⠛⠛⠛⠛⠀⠀⠀⠀⠀⠀⠀⠀⠀⠀⠀⠀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⠀⠀⠀⠀⠀⠀⠀⠀⠀⠀⠀⣿⣿⣿⣿⣿⣿⣿⣿⣿⣿⣿⣿⣿⣿⣿⣿⣿⣿⣿⣿⣿⣿⣿⣿⣿⣿⣿⣿⣿⣿⡯⢕⢜⢕⢕⢕⢝⢿⣿⣿⣿⣿⣿⣿⣿⣿⣿⣿⣿⣿⣿⣿⣿⣿⣿⣿⣿⣿⠀⠀⠀⠀⠀⠀⠀⠀⠀⠀⠀⠀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⠀⠀⠀⠀⠀⠀⠀⠀⠀⠀⠀⣿⣿⣿⣿⣿⣿⣿⣿⣿⣿⣿⣿⣿⣿⣿⣿⣿⣿⣿⣿⣿⣿⣿⣿⣿⣿⣿⣿⣿⡿⣧⣵⣵⣵⣷⣷⣧⢜⣿⣿⣿⣿⣿⣿⣿⣿⣿⣿⣿⣿⣿⣿⣿⣿⣿⣿⣿⣿⠀⠀⠀⠀⠀⠀⠀⠀⠀⠀⠀⠀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⠀⠀⠀⠀⠀⠀⠀⠀⠀⠀⠀⣿⣿⣿⣿⣿⣿⣿⣿⣿⣿⣿⣿⣿⣿⣿⣿⣿⣿⣿⣿⣿⣿⣿⣿⣿⣿⣿⣿⣿⣇⣿⣿⣿⣿⣿⣿⣿⣵⣿⣿⣿⣿⣿⣿⣿⣿⣿⣿⣿⣿⣿⣿⣿⣿⣿⣿⣿⣿⠀⠀⠀⠀⠀⠀⠀⠀⠀⠀⠀⠀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⠀⠀⠀⠀⠀⠀⠀⠀⠀⠀⠀⣿⣿⣿⣿⣿⣿⣿⣿⣿⣿⣿⣿⣿⣿⣿⣿⣿⣿⣿⣿⣿⣿⣿⣿⣿⣿⣿⣿⣿⣿⣿⣿⢝⢹⣿⣿⣿⢕⢜⢝⢻⢿⣿⣿⣿⣿⣿⣿⣿⣿⣿⣿⣿⣿⣿⣿⣿⣿⠀⠀⠀⠀⠀⠀⠀⠀⠀⠀⠀⠀</a:t>
            </a:r>
            <a:br/>
            <a:r>
              <a:t>⠀⠀⠀⠀⠀⠀⠀⠀⠀⠀⠀⣿⣿⣿⣿⣿⣿⣿⣿⣿⣿⣿⣿⣿⣿⣿⣿⣿⣿⣿⣿⢿⣿⣿⣿⣿⣿⢟⢏⢝⢸⣿⣿⢱⣕⣽⣿⡟⢕⢕⠁⠅⠁⠕⢜⢝⢟⣿⣿⣿⣿⣿⣿⣿⣿⣿⣿⣿⣿⠀⠀⠀⠀⠀⠀⠀⠀⠀⠀⠀⠀</a:t>
            </a:r>
            <a:br/>
            <a:r>
              <a:t>⠀⠀⠀⠀⠀⠀⠀⠀⠀⠀⠀⣿⣿⣿⣿⣿⣿⣿⣿⣿⣿⣿⣿⣿⣿⣿⣿⣿⣿⡇⢕⢕⢟⢟⢏⢟⢕⢕⢕⢕⢜⢽⢿⡳⢿⣿⢏⢕⢕⠀⠀⠀⠀⢔⢕⢕⢕⢸⣿⣿⣿⣿⣿⣿⣿⣿⣿⣿⣿⠀⠀⠀⠀⠀⠀⠀⠀⠀⠀⠀⠀</a:t>
            </a:r>
            <a:br/>
            <a:r>
              <a:t>⠀⠀⠀⠀⠀⠀⠀⠀⠀⠀⠀⣿⣿⣿⣿⣿⣿⣿⣿⣿⣿⣿⣿⣿⣿⣿⣿⣿⣿⢇⢕⢕⢕⢕⢜⢕⢕⠕⠁⠑⢕⣿⣷⣗⣞⡽⢕⠑⠁⠀⠀⠀⠀⢕⠁⠑⢕⢸⣿⣿⣿⣿⣿⣿⣿⣿⣿⣿⣿⠀⠀⠀⠀⠀⠀⠀⠀⠀⠀⠀⠀</a:t>
            </a:r>
            <a:br/>
            <a:r>
              <a:t>⠀⠀⠀⠀⠀⠀⠀⠀⠀⠀⠀⣿⣿⣿⣿⣿⣿⣿⣿⣿⣿⣿⣿⣿⣿⣿⣿⣿⡿⢕⢕⢕⢕⢕⠕⢕⠁⠀⠀⠀⢕⢿⢫⢇⣗⡇⢅⠀⠀⠀⠀⠀⠀⠀⠀⠑⢕⢜⣿⣿⣿⣿⣿⣿⣿⣿⣿⣿⣿⠀⠀⠀⠀⠀⠀⠀⠀⠀⠀⠀⠀</a:t>
            </a:r>
            <a:br/>
            <a:r>
              <a:t>⠀⠀⠀⠀⠀⠀⠀⠀⠀⠀⠀⣿⣿⣿⣿⣿⣿⣿⣿⣿⣿⣿⣿⣿⣿⣿⣿⣿⢇⠅⢕⢕⠕⠀⠀⠀⠀⠀⠀⠄⢕⢹⢽⢽⢕⢕⢐⠀⠀⠀⠀⠀⠀⠀⠀⠀⢕⢕⣿⣿⣿⣿⣿⣿⣿⣿⣿⣿⣿⠀⠀⠀⠀⠀⠀⠀⠀⠀⠀⠀⠀</a:t>
            </a:r>
            <a:br/>
            <a:r>
              <a:t>⠀⠀⠀⠀⠀⠀⠀⠀⠀⠀⠀⣿⣿⣿⣿⣿⣿⣿⣿⣿⣿⣿⣿⣿⣿⣿⣿⡿⢕⢕⠕⠅⠀⠀⠀⠀⠀⠀⠀⢱⢕⢺⡝⢽⢕⢕⢕⠀⠀⠀⠀⠀⠀⠀⠀⠀⠁⢔⢸⣿⣿⣿⣿⣿⣿⣿⣿⣿⣿⠀⠀⠀⠀⠀⠀⠀⠀⠀⠀⠀⠀</a:t>
            </a:r>
            <a:br/>
            <a:r>
              <a:t>⠀⠀⠀⠀⠀⠀⠀⠀⠀⠀⠀⣿⣿⣿⣿⣿⣿⣿⣿⣿⣿⣿⣿⣿⣿⣿⣿⣿⣵⣕⣱⣴⣷⣶⡆⢄⠄⠄⢄⢸⢽⢽⢗⣗⢕⢕⢕⠀⠀⠀⠀⠀⠀⠀⠀⠀⠄⢕⢜⣿⣿⣿⣿⣿⣿⣿⣿⣿⣿⠀⠀⠀⠀⠀⠀⠀⠀⠀⠀⠀⠀</a:t>
            </a:r>
            <a:br/>
            <a:r>
              <a:t>⠀⠀⠀⠀⠀⠀⠀⠀⠀⠀⠀⣿⣿⣿⣿⣿⣿⣿⣿⣿⣿⣿⣿⣿⣿⣿⣿⣿⣿⣿⣿⣿⣿⣿⡇⢕⢅⠔⢅⠑⣞⣻⢵⢕⠔⢕⢕⢀⠀⠀⠀⠀⠀⠀⠀⠔⢔⢔⢕⣿⣿⣿⣿⣿⣿⣿⣿⣿⣿⠀⠀⠀⠀⠀⠀⠀⠀⠀⠀⠀⠀</a:t>
            </a:r>
            <a:br/>
            <a:r>
              <a:t>⠀⠀⠀⠀⠀⠀⠀⠀⠀⠀⠀⣿⣿⣿⣿⣿⣿⣿⣿⣿⣿⣿⣿⣿⣿⣿⣿⣿⣿⣿⣿⣿⣿⣿⡇⢕⢐⢕⢕⠀⢕⢗⢝⢝⠅⢕⢕⠑⠀⠀⠀⠀⠀⠀⠀⢔⢕⢕⢕⣿⣿⣿⣿⣿⣿⣿⣿⣿⣿⠀⠀⠀⠀⠀⠀⠀⠀⠀⠀⠀⠀</a:t>
            </a:r>
            <a:br/>
            <a:r>
              <a:t>⠀⠀⠀⠀⠀⠀⠀⠀⠀⠀⠀⣿⣿⣿⣿⣿⣿⣿⣿⣿⣿⣿⣿⣿⣿⣿⣿⣿⣿⣿⣿⣿⣿⣿⡇⢕⢕⢕⢕⢄⠀⢕⣄⡕⢅⢕⢕⠀⠀⠀⠀⠀⠄⢔⢀⠁⢕⢕⢱⣿⣿⣿⣿⣿⣿⣿⣿⣿⣿⠀⠀⠀⠀⠀⠀⠀⠀⠀⠀⠀⠀</a:t>
            </a:r>
            <a:br/>
            <a:r>
              <a:t>⠀⠀⠀⠀⠀⠀⠀⠀⠀⠀⠀⣿⣿⣿⣿⣿⣿⣿⣿⣿⣿⣿⣿⣿⣿⣿⣿⣿⣿⣿⣿⣿⣿⣿⢕⢕⢕⢕⢕⢕⣠⣻⣷⣽⣿⣷⡕⢔⢔⢕⢄⢔⢄⢀⠁⠐⢀⣱⣿⣿⣿⣿⣿⣿⣿⣿⣿⣿⣿⠀⠀⠀⠀⠀⠀⠀⠀⠀⠀⠀⠀</a:t>
            </a:r>
            <a:br/>
            <a:r>
              <a:t>⠀⠀⠀⠀⠀⠀⠀⠀⠀⠀⠀⣿⣿⣿⣿⣿⣿⣿⣿⣿⣿⣿⣿⣿⣿⣿⣿⣿⣿⣿⣿⣿⣿⣿⢕⢕⢕⢕⢱⣾⣿⢿⣿⣷⣿⣿⣿⢕⠅⠑⠁⠁⠑⠑⠑⠑⢕⣿⣿⣿⣿⣿⣿⣿⣿⣿⣿⣿⣿⠀⠀⠀⠀⠀⠀⠀⠀⠀⠀⠀⠀</a:t>
            </a:r>
            <a:br/>
            <a:r>
              <a:t>⠀⠀⠀⠀⠀⠀⠀⠀⠀⠀⠀⣿⣿⣿⣿⣿⣿⣿⣿⣿⣿⣿⣿⣿⣿⣿⣿⣿⣿⣿⣿⣿⣿⣿⢕⢔⢕⢕⣿⣿⣿⣻⣿⣻⣿⢟⠋⠁⢀⢀⢠⠀⠀⠀⠕⢕⢕⢸⣿⣿⣿⣿⣿⣿⣿⣿⣿⣿⣿⠀⠀⠀⠀⠀⠀⠀⠀⠀⠀⠀⠀</a:t>
            </a:r>
            <a:br/>
            <a:r>
              <a:t>⠀⠀⠀⠀⠀⠀⠀⠀⠀⠀⠀⠛⠛⠛⠛⠛⠛⠛⠛⠛⠛⠛⠛⠛⠛⠛⠛⠛⠛⠛⠛⠛⠛⠛⠑⠑⠑⠑⠛⠛⠛⠛⠛⠛⠑⠑⠀⠀⠐⠑⠑⠀⠀⠀⠀⠑⠑⠑⠛⠛⠛⠛⠛⠛⠛⠛⠛⠛⠛⠀⠀⠀⠀⠀⠀⠀⠀⠀⠀⠀⠀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⠀⠀⠀⠀⠀⠀⠀⠀⠀⠀⠀⣿⣿⣿⣿⣿⣿⣿⣿⣿⣿⣿⣿⣿⣿⣿⣿⣿⣿⣿⣿⣿⣿⣿⣿⣿⣿⣿⣿⣿⣿⣿⣿⡏⢝⢕⢕⢕⢝⢻⣿⣿⣿⣿⣿⣿⣿⣿⣿⣿⣿⣿⣿⣿⣿⣿⣿⣿⣿⠀⠀⠀⠀⠀⠀⠀⠀⠀⠀⠀⠀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⠀⠀⠀⠀⠀⠀⠀⠀⠀⠀⠀⣿⣿⣿⣿⣿⣿⣿⣿⣿⣿⣿⣿⣿⣿⣿⣿⣿⣿⣿⣿⣿⣿⣿⣿⣿⣿⣿⣿⣿⣿⣿⢟⣕⣵⣵⣵⣵⣕⡕⣿⣿⣿⣿⣿⣿⣿⣿⣿⣿⣿⣿⣿⣿⣿⣿⣿⣿⣿⠀⠀⠀⠀⠀⠀⠀⠀⠀⠀⠀⠀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⠀⠀⠀⠀⠀⠀⠀⠀⠀⠀⠀⣿⣿⣿⣿⣿⣿⣿⣿⣿⣿⣿⣿⣿⣿⣿⣿⣿⣿⣿⣿⣿⣿⣿⣿⣿⣿⣿⣿⣿⣿⡇⢸⣿⢿⢿⣿⣿⣿⡧⣿⣿⣿⣿⣿⣿⣿⣿⣿⣿⣿⣿⣿⣿⣿⣿⣿⣿⣿⠀⠀⠀⠀⠀⠀⠀⠀⠀⠀⠀⠀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⠀⠀⠀⠀⠀⠀⠀⠀⠀⠀⠀⣿⣿⣿⣿⣿⣿⣿⣿⣿⣿⣿⣿⣿⣿⣿⣿⣿⣿⣿⣿⣿⣿⣿⣿⣿⣿⣿⣿⣿⣿⣷⣿⣿⣿⣿⣿⣿⣿⣷⣿⣿⣿⣿⣿⣿⣿⣿⣿⣿⣿⣿⣿⣿⣿⣿⣿⣿⣿⠀⠀⠀⠀⠀⠀⠀⠀⠀⠀⠀⠀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⠀⠀⠀⠀⠀⠀⠀⠀⠀⠀⠀⣿⣿⣿⣿⣿⣿⣿⣿⣿⣿⣿⣿⣿⣿⣿⣿⣿⣿⣿⣿⣿⣿⣿⣿⣿⣿⣿⣿⣿⣿⣿⣿⣿⣷⣾⣷⣿⣿⣿⣿⣿⣿⣿⣿⣿⣿⣿⣿⣿⣿⣿⣿⣿⣿⣿⣿⣿⣿⠀⠀⠀⠀⠀⠀⠀⠀⠀⠀⠀⠀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⠀⠀⠀⠀⠀⠀⠀⠀⠀⠀⠀⣿⣿⣿⣿⣿⣿⣿⣿⣿⣿⣿⣿⣿⣿⣿⣿⣿⣿⣿⣿⣿⣿⣿⣿⣿⣿⣿⣿⣿⣿⣿⣿⣿⣟⣿⣿⣿⢇⢝⢿⣿⣿⣿⣿⣿⣿⣿⣿⣿⣿⣿⣿⣿⣿⣿⣿⣿⣿⠀⠀⠀⠀⠀⠀⠀⠀⠀⠀⠀⠀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⠀⠀⠀⠀⠀⠀⠀⠀⠀⠀⠀⣿⣿⣿⣿⣿⣿⣿⣿⣿⣿⣿⣿⣿⣿⣿⣿⣿⣿⣿⣿⣿⣿⣿⣿⣿⣿⣿⢿⢟⢻⣿⣿⣿⣯⣿⣿⡟⢕⢕⠕⢜⢝⢟⢿⣿⣿⣿⣿⣿⣿⣿⣿⣿⣿⣿⣿⣿⣿⠀⠀⠀⠀⠀⠀⠀⠀⠀⠀⠀⠀</a:t>
            </a:r>
            <a:br/>
            <a:r>
              <a:t>⠀⠀⠀⠀⠀⠀⠀⠀⠀⠀⠀⣿⣿⣿⣿⣿⣿⣿⣿⣿⣿⣿⣿⣿⣿⣿⣿⣿⣿⣿⣿⣿⣿⣿⣿⣿⣿⡟⢕⢕⢸⣿⣿⣿⣿⣿⢟⢕⢕⠁⠀⠀⠑⢕⢕⢕⢝⣿⣿⣿⣿⣿⣿⣿⣿⣿⣿⣿⣿⠀⠀⠀⠀⠀⠀⠀⠀⠀⠀⠀⠀</a:t>
            </a:r>
            <a:br/>
            <a:r>
              <a:t>⠀⠀⠀⠀⠀⠀⠀⠀⠀⠀⠀⣿⣿⣿⣿⣿⣿⣿⣿⣿⣿⣿⣿⣿⣿⣿⣿⣿⣿⣿⣿⣿⣿⣿⣿⣿⡿⢕⢕⢕⢜⣟⣽⢯⢗⡗⢕⢑⠁⠀⠀⠀⢀⢕⢕⢕⢕⣿⣿⣿⣿⣿⣿⣿⣿⣿⣿⣿⣿⠀⠀⠀⠀⠀⠀⠀⠀⠀⠀⠀⠀</a:t>
            </a:r>
            <a:br/>
            <a:r>
              <a:t>⠀⠀⠀⠀⠀⠀⠀⠀⠀⠀⠀⣿⣿⣿⣿⣿⣿⣿⣿⣿⣿⣿⣿⣿⣿⣿⣿⣿⣿⣿⣿⡿⢟⢿⣿⢟⢕⢕⠕⠕⢕⣺⣿⢽⢽⢕⠅⠀⠀⠀⠀⠀⠕⠀⠀⢕⢕⣿⣿⣿⣿⣿⣿⣿⣿⣿⣿⣿⣿⠀⠀⠀⠀⠀⠀⠀⠀⠀⠀⠀⠀</a:t>
            </a:r>
            <a:br/>
            <a:r>
              <a:t>⠀⠀⠀⠀⠀⠀⠀⠀⠀⠀⠀⣿⣿⣿⣿⣿⣿⣿⣿⣿⣿⣿⣿⣿⣿⣿⣿⣿⣿⣿⡟⢕⢕⢜⢕⠁⠕⠀⠀⠀⢕⣞⢗⡪⠕⢕⠀⠀⠀⠀⠀⠀⠀⠀⠑⢕⢕⢜⣿⣿⣿⣿⣿⣿⣿⣿⣿⣿⣿⠀⠀⠀⠀⠀⠀⠀⠀⠀⠀⠀⠀</a:t>
            </a:r>
            <a:br/>
            <a:r>
              <a:t>⠀⠀⠀⠀⠀⠀⠀⠀⠀⠀⠀⣿⣿⣿⣿⣿⣿⣿⣿⣿⣿⣿⣿⣿⣿⣿⣿⣿⣿⡿⢇⢕⢕⠑⠀⠀⠀⠀⠀⢀⠱⢼⢕⣗⢕⢕⠀⠀⠀⠀⠀⠀⠀⠀⠀⠑⠕⢕⣿⣿⣿⣿⣿⣿⣿⣿⣿⣿⣿⠀⠀⠀⠀⠀⠀⠀⠀⠀⠀⠀⠀</a:t>
            </a:r>
            <a:br/>
            <a:r>
              <a:t>⠀⠀⠀⠀⠀⠀⠀⠀⠀⠀⠀⣿⣿⣿⣿⣿⣿⣿⣿⣿⣿⣿⣿⣿⣿⣿⣿⣿⣿⡇⢕⢕⠔⢀⠀⠀⠀⠀⠀⢑⣑⢕⢕⢕⢕⢕⠀⠀⠀⠀⠀⠀⠀⠀⠄⠁⠐⢕⢸⣿⣿⣿⣿⣿⣿⣿⣿⣿⣿⠀⠀⠀⠀⠀⠀⠀⠀⠀⠀⠀⠀</a:t>
            </a:r>
            <a:br/>
            <a:r>
              <a:t>⠀⠀⠀⠀⠀⠀⠀⠀⠀⠀⠀⣿⣿⣿⣿⣿⣿⣿⣿⣿⣿⣿⣿⣿⣿⣿⣿⣿⣿⣷⣕⣕⣱⣴⣶⡆⢄⠀⢄⢕⢖⡕⢝⢕⢕⢕⢐⠀⠀⠀⠀⢀⠀⠀⢀⢀⠑⠕⢜⣿⣿⣿⣿⣿⣿⣿⣿⣿⣿⠀⠀⠀⠀⠀⠀⠀⠀⠀⠀⠀⠀</a:t>
            </a:r>
            <a:br/>
            <a:r>
              <a:t>⠀⠀⠀⠀⠀⠀⠀⠀⠀⠀⠀⣿⣿⣿⣿⣿⣿⣿⣿⣿⣿⣿⣿⣿⣿⣿⣿⣿⣿⣿⣿⣿⣿⣿⣿⢕⢕⢑⢕⠹⢼⢵⢕⢑⢕⢕⢕⠀⠀⠀⠀⠀⠀⠀⠀⢁⢅⢕⢕⣿⣿⣿⣿⣿⣿⣿⣿⣿⣿⠀⠀⠀⠀⠀⠀⠀⠀⠀⠀⠀⠀</a:t>
            </a:r>
            <a:br/>
            <a:r>
              <a:t>⠀⠀⠀⠀⠀⠀⠀⠀⠀⠀⠀⣿⣿⣿⣿⣿⣿⣿⣿⣿⣿⣿⣿⣿⣿⣿⣿⣿⣿⣿⣿⣿⣿⣿⣿⢕⢕⢕⢕⠑⠕⢹⢕⢔⢕⢕⢀⠀⠀⢀⠀⠀⠀⠀⠀⠕⢕⢕⢕⣿⣿⣿⣿⣿⣿⣿⣿⣿⣿⠀⠀⠀⠀⠀⠀⠀⠀⠀⠀⠀⠀</a:t>
            </a:r>
            <a:br/>
            <a:r>
              <a:t>⠀⠀⠀⠀⠀⠀⠀⠀⠀⠀⠀⣿⣿⣿⣿⣿⣿⣿⣿⣿⣿⣿⣿⣿⣿⣿⣿⣿⣿⣿⣿⣿⣿⣿⣿⢕⢕⢕⢕⢕⢄⣼⣕⢀⢑⢕⠀⠀⠀⠀⠀⠀⠐⠑⠄⠀⠑⢕⣱⣿⣿⣿⣿⣿⣿⣿⣿⣿⣿⠀⠀⠀⠀⠀⠀⠀⠀⠀⠀⠀⠀</a:t>
            </a:r>
            <a:br/>
            <a:r>
              <a:t>⠀⠀⠀⠀⠀⠀⠀⠀⠀⠀⠀⣿⣿⣿⣿⣿⣿⣿⣿⣿⣿⣿⣿⣿⣿⣿⣿⣿⣿⣿⣿⣿⣿⣿⣿⢕⢕⢕⢕⣡⣷⣾⣿⣷⣷⣶⣔⢔⢕⢕⢀⢕⢔⢄⢄⢄⢄⣼⣿⣿⣿⣿⣿⣿⣿⣿⣿⣿⣿⠀⠀⠀⠀⠀⠀⠀⠀⠀⠀⠀⠀</a:t>
            </a:r>
            <a:br/>
            <a:r>
              <a:t>⠀⠀⠀⠀⠀⠀⠀⠀⠀⠀⠀⣿⣿⣿⣿⣿⣿⣿⣿⣿⣿⣿⣿⣿⣿⣿⣿⣿⣿⣿⣿⣿⣿⣿⣿⢕⢕⢕⣱⣿⣿⣯⣿⣿⣿⣿⣿⡕⠑⠑⠑⠅⠁⠁⢁⢕⢕⢻⣿⣿⣿⣿⣿⣿⣿⣿⣿⣿⣿⠀⠀⠀⠀⠀⠀⠀⠀⠀⠀⠀⠀</a:t>
            </a:r>
            <a:br/>
            <a:r>
              <a:t>⠀⠀⠀⠀⠀⠀⠀⠀⠀⠀⠀⣿⣿⣿⣿⣿⣿⣿⣿⣿⣿⣿⣿⣿⣿⣿⣿⣿⣿⣿⣿⣿⣿⣿⣿⢕⢕⢕⣼⣿⣿⢟⣟⣫⡽⠟⠋⠁⠄⢀⠄⠀⠀⠀⢅⠔⢕⢜⣿⣿⣿⣿⣿⣿⣿⣿⣿⣿⣿⠀⠀⠀⠀⠀⠀⠀⠀⠀⠀⠀⠀</a:t>
            </a:r>
            <a:br/>
            <a:r>
              <a:t>⠀⠀⠀⠀⠀⠀⠀⠀⠀⠀⠀⠛⠛⠛⠛⠛⠛⠛⠛⠛⠛⠛⠛⠛⠛⠛⠛⠛⠛⠛⠛⠛⠛⠛⠛⠃⠑⠘⠛⠛⠛⠘⠛⠋⠑⠀⠀⠀⠐⠑⠐⠀⠀⠀⠀⠑⠑⠁⠘⠛⠛⠛⠛⠛⠛⠛⠛⠛⠛⠀⠀⠀⠀⠀⠀⠀⠀⠀⠀⠀⠀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⠀⠀⠀⠀⠀⠀⠀⠀⠀⠀⠀⣿⣿⣿⣿⣿⣿⣿⣿⣿⣿⣿⣿⣿⣿⣿⣿⣿⣿⣿⣿⣿⣿⣿⣿⣿⣿⣿⣿⣿⣿⣿⣿⡿⢇⢕⢕⢕⢕⢜⢿⣿⣿⣿⣿⣿⣿⣿⣿⣿⣿⣿⣿⣿⣿⣿⣿⣿⣿⠀⠀⠀⠀⠀⠀⠀⠀⠀⠀⠀⠀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⠀⠀⠀⠀⠀⠀⠀⠀⠀⠀⠀⣿⣿⣿⣿⣿⣿⣿⣿⣿⣿⣿⣿⣿⣿⣿⣿⣿⣿⣿⣿⣿⣿⣿⣿⣿⣿⣿⣿⣿⣿⣿⡟⢕⣵⣷⣧⣵⣵⣕⢸⣿⣿⣿⣿⣿⣿⣿⣿⣿⣿⣿⣿⣿⣿⣿⣿⣿⣿⠀⠀⠀⠀⠀⠀⠀⠀⠀⠀⠀⠀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⠀⠀⠀⠀⠀⠀⠀⠀⠀⠀⠀⣿⣿⣿⣿⣿⣿⣿⣿⣿⣿⣿⣿⣿⣿⣿⣿⣿⣿⣿⣿⣿⣿⣿⣿⣿⣿⣿⣿⣿⣿⣿⢕⣼⣟⣻⣿⣿⣿⣿⣿⣿⣿⣿⣿⣿⣿⣿⣿⣿⣿⣿⣿⣿⣿⣿⣿⣿⣿⠀⠀⠀⠀⠀⠀⠀⠀⠀⠀⠀⠀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⠀⠀⠀⠀⠀⠀⠀⠀⠀⠀⠀⣿⣿⣿⣿⣿⣿⣿⣿⣿⣿⣿⣿⣿⣿⣿⣿⣿⣿⣿⣿⣿⣿⣿⣿⣿⣿⣿⣿⣿⣿⣿⣿⣿⣷⣾⣿⣿⣯⣿⣿⣿⣿⣿⣿⣿⣿⣿⣿⣿⣿⣿⣿⣿⣿⣿⣿⣿⣿⠀⠀⠀⠀⠀⠀⠀⠀⠀⠀⠀⠀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⠀⠀⠀⠀⠀⠀⠀⠀⠀⠀⠀⣿⣿⣿⣿⣿⣿⣿⣿⣿⣿⣿⣿⣿⣿⣿⣿⣿⣿⣿⣿⣿⣿⣿⣿⣿⣿⣿⣿⣿⣿⣿⣿⣿⣿⢿⣷⣿⣿⣿⣿⣿⣿⣿⣿⣿⣿⣿⣿⣿⣿⣿⣿⣿⣿⣿⣿⣿⣿⠀⠀⠀⠀⠀⠀⠀⠀⠀⠀⠀⠀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⠀⠀⠀⠀⠀⠀⠀⠀⠀⠀⠀⣿⣿⣿⣿⣿⣿⣿⣿⣿⣿⣿⣿⣿⣿⣿⣿⣿⣿⣿⣿⣿⣿⣿⣿⣿⣿⣿⣿⣿⣿⣿⣿⣿⣿⣽⣿⣿⢇⢝⢻⣿⣿⣿⣿⣿⣿⣿⣿⣿⣿⣿⣿⣿⣿⣿⣿⣿⣿⠀⠀⠀⠀⠀⠀⠀⠀⠀⠀⠀⠀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⠀⠀⠀⠀⠀⠀⠀⠀⠀⠀⠀⣿⣿⣿⣿⣿⣿⣿⣿⣿⣿⣿⣿⣿⣿⣿⣿⣿⣿⣿⣿⣿⣿⣿⣿⣿⣿⡿⢟⢝⢹⣿⣷⣿⣿⣿⣿⡟⢕⢕⢕⢑⢝⢟⢻⢿⣿⣿⣿⣿⣿⣿⣿⣿⣿⣿⣿⣿⣿⠀⠀⠀⠀⠀⠀⠀⠀⠀⠀⠀⠀</a:t>
            </a:r>
            <a:br/>
            <a:r>
              <a:t>⠀⠀⠀⠀⠀⠀⠀⠀⠀⠀⠀⣿⣿⣿⣿⣿⣿⣿⣿⣿⣿⣿⣿⣿⣿⣿⣿⣿⣿⣿⣿⣿⣿⣿⣿⣿⣿⡷⢕⢕⢸⣿⣿⡿⢿⡿⢏⢕⢕⠀⠀⠁⠑⢕⢅⢕⢜⣿⣿⣿⣿⣿⣿⣿⣿⣿⣿⣿⣿⠀⠀⠀⠀⠀⠀⠀⠀⠀⠀⠀⠀</a:t>
            </a:r>
            <a:br/>
            <a:r>
              <a:t>⠀⠀⠀⠀⠀⠀⠀⠀⠀⠀⠀⣿⣿⣿⣿⣿⣿⣿⣿⣿⣿⣿⣿⣿⣿⣿⣿⣿⣿⣿⣿⣿⣿⣿⣿⣿⣿⣷⢕⢕⢕⢿⣟⣟⡫⢕⢑⢕⠐⠀⠀⠀⢄⢕⢕⢕⢕⣿⣿⣿⣿⣿⣿⣿⣿⣿⣿⣿⣿⠀⠀⠀⠀⠀⠀⠀⠀⠀⠀⠀⠀</a:t>
            </a:r>
            <a:br/>
            <a:r>
              <a:t>⠀⠀⠀⠀⠀⠀⠀⠀⠀⠀⠀⣿⣿⣿⣿⣿⣿⣿⣿⣿⣿⣿⣿⣿⣿⣿⣿⣿⣿⣿⣿⣿⣿⣿⣿⣿⣿⢕⢕⢕⢕⢽⣗⣗⡎⢕⠀⠀⠀⠀⠀⠀⠕⠀⢀⢕⢕⣿⣿⣿⣿⣿⣿⣿⣿⣿⣿⣿⣿⠀⠀⠀⠀⠀⠀⠀⠀⠀⠀⠀⠀</a:t>
            </a:r>
            <a:br/>
            <a:r>
              <a:t>⠀⠀⠀⠀⠀⠀⠀⠀⠀⠀⠀⣿⣿⣿⣿⣿⣿⣿⣿⣿⣿⣿⣿⣿⣿⣿⣿⣿⣿⣿⣿⣿⣿⢿⢿⢿⠕⠑⠑⠁⢕⢝⢧⢗⢕⢕⠀⠀⠀⠀⠀⠀⠀⠀⠑⢕⢕⢜⣿⣿⣿⣿⣿⣿⣿⣿⣿⣿⣿⠀⠀⠀⠀⠀⠀⠀⠀⠀⠀⠀⠀</a:t>
            </a:r>
            <a:br/>
            <a:r>
              <a:t>⠀⠀⠀⠀⠀⠀⠀⠀⠀⠀⠀⣿⣿⣿⣿⣿⣿⣿⣿⣿⣿⣿⣿⣿⣿⣿⣿⣿⣿⣿⡟⡿⢏⢕⢕⠁⠀⠀⠀⠀⢑⡜⢽⢕⢕⢕⠀⠀⠀⠀⠀⠑⠀⠀⠀⢑⠕⢕⣿⣿⣿⣿⣿⣿⣿⣿⣿⣿⣿⠀⠀⠀⠀⠀⠀⠀⠀⠀⠀⠀⠀</a:t>
            </a:r>
            <a:br/>
            <a:r>
              <a:t>⠀⠀⠀⠀⠀⠀⠀⠀⠀⠀⠀⣿⣿⣿⣿⣿⣿⣿⣿⣿⣿⣿⣿⣿⣿⣿⣿⣿⣿⣿⢇⢕⢕⢕⠁⠀⠀⠀⠀⠀⢔⡇⡜⠅⢕⢕⠀⠀⠀⠀⠀⠁⠀⠀⠔⠐⠐⢕⢸⣿⣿⣿⣿⣿⣿⣿⣿⣿⣿⠀⠀⠀⠀⠀⠀⠀⠀⠀⠀⠀⠀</a:t>
            </a:r>
            <a:br/>
            <a:r>
              <a:t>⠀⠀⠀⠀⠀⠀⠀⠀⠀⠀⠀⣿⣿⣿⣿⣿⣿⣿⣿⣿⣿⣿⣿⣿⣿⣿⣿⣿⣿⣿⣇⣕⣕⣵⣾⣿⢕⠀⠔⢀⢥⢕⣒⡑⢕⢕⠀⠀⠀⠀⠀⢀⠀⠀⢀⢀⢁⢑⢜⣿⣿⣿⣿⣿⣿⣿⣿⣿⣿⠀⠀⠀⠀⠀⠀⠀⠀⠀⠀⠀⠀</a:t>
            </a:r>
            <a:br/>
            <a:r>
              <a:t>⠀⠀⠀⠀⠀⠀⠀⠀⠀⠀⠀⣿⣿⣿⣿⣿⣿⣿⣿⣿⣿⣿⣿⣿⣿⣿⣿⣿⣿⣿⣿⣿⣿⣿⣿⣿⢕⢔⢕⢔⣜⢽⠕⠔⢕⢕⠁⠀⠀⠀⠀⠀⠀⠀⠀⢁⢕⢕⢕⢻⣿⣿⣿⣿⣿⣿⣿⣿⣿⠀⠀⠀⠀⠀⠀⠀⠀⠀⠀⠀⠀</a:t>
            </a:r>
            <a:br/>
            <a:r>
              <a:t>⠀⠀⠀⠀⠀⠀⠀⠀⠀⠀⠀⣿⣿⣿⣿⣿⣿⣿⣿⣿⣿⣿⣿⣿⣿⣿⣿⣿⣿⣿⣿⣿⣿⣿⣿⡟⢕⡕⠑⢑⠕⢸⢍⠅⢕⢕⠀⠀⠀⠀⠀⠀⠀⠀⠀⠑⢕⢕⢕⣿⣿⣿⣿⣿⣿⣿⣿⣿⣿⠀⠀⠀⠀⠀⠀⠀⠀⠀⠀⠀⠀</a:t>
            </a:r>
            <a:br/>
            <a:r>
              <a:t>⠀⠀⠀⠀⠀⠀⠀⠀⠀⠀⠀⣿⣿⣿⣿⣿⣿⣿⣿⣿⣿⣿⣿⣿⣿⣿⣿⣿⣿⣿⣿⣿⣿⣿⣿⣿⢕⢕⢕⢕⢄⣼⣇⢀⢕⠕⠐⠀⠀⠀⠀⢁⠀⠑⠄⢀⢑⢕⣱⣿⣿⣿⣿⣿⣿⣿⣿⣿⣿⠀⠀⠀⠀⠀⠀⠀⠀⠀⠀⠀⠀</a:t>
            </a:r>
            <a:br/>
            <a:r>
              <a:t>⠀⠀⠀⠀⠀⠀⠀⠀⠀⠀⠀⣿⣿⣿⣿⣿⣿⣿⣿⣿⣿⣿⣿⣿⣿⣿⣿⣿⣿⣿⣿⣿⣿⣿⣿⣿⢕⢕⢕⣠⣵⣽⣷⣷⣶⣶⣔⢕⢕⢕⢔⢕⢕⢐⢄⢄⢰⣾⣿⣿⣿⣿⣿⣿⣿⣿⣿⣿⣿⠀⠀⠀⠀⠀⠀⠀⠀⠀⠀⠀⠀</a:t>
            </a:r>
            <a:br/>
            <a:r>
              <a:t>⠀⠀⠀⠀⠀⠀⠀⠀⠀⠀⠀⣿⣿⣿⣿⣿⣿⣿⣿⣿⣿⣿⣿⣿⣿⣿⣿⣿⣿⣿⣿⣿⣿⣿⣿⣯⢕⢑⢱⣻⣿⣯⣿⣿⣿⣿⣿⡕⠕⢅⠑⠐⠁⠁⠀⠕⢕⢻⣿⣿⣿⣿⣿⣿⣿⣿⣿⣿⣿⠀⠀⠀⠀⠀⠀⠀⠀⠀⠀⠀⠀</a:t>
            </a:r>
            <a:br/>
            <a:r>
              <a:t>⠀⠀⠀⠀⠀⠀⠀⠀⠀⠀⠀⣿⣿⣿⣿⣿⣿⣿⣿⣿⣿⣿⣿⣿⣿⣿⣿⣿⣿⣿⣿⣿⣿⣿⣿⣿⡕⢕⢕⣿⣿⢟⣟⣹⡽⠟⠙⠀⠀⢄⠔⠀⠀⠀⠀⢐⢅⢜⣿⣿⣿⣿⣿⣿⣿⣿⣿⣿⣿⠀⠀⠀⠀⠀⠀⠀⠀⠀⠀⠀⠀</a:t>
            </a:r>
            <a:br/>
            <a:r>
              <a:t>⠀⠀⠀⠀⠀⠀⠀⠀⠀⠀⠀⠛⠛⠛⠛⠛⠛⠛⠛⠛⠛⠛⠛⠛⠛⠛⠛⠛⠛⠛⠛⠛⠛⠛⠛⠛⠃⠑⠚⠛⠛⠑⠛⠃⠑⠀⠀⠐⠑⠑⠐⠀⠀⠀⠀⠀⠐⠑⠙⠛⠛⠛⠛⠛⠛⠛⠛⠛⠛⠀⠀⠀⠀⠀⠀⠀⠀⠀⠀⠀⠀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⠀⠀⠀⠀⠀⠀⠀⠀⠀⠀⠀⣿⣿⣿⣿⣿⣿⣿⣿⣿⣿⣿⣿⣿⣿⣿⣿⣿⣿⣿⣿⣿⣿⣿⣿⣿⣿⣿⣿⣿⣿⣿⣿⣿⢿⢕⢕⢕⢕⢕⢝⣿⣿⣿⣿⣿⣿⣿⣿⣿⣿⣿⣿⣿⣿⣿⣿⣿⣿⠀⠀⠀⠀⠀⠀⠀⠀⠀⠀⠀⠀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⠀⠀⠀⠀⠀⠀⠀⠀⠀⠀⠀⣿⣿⣿⣿⣿⣿⣿⣿⣿⣿⣿⣿⣿⣿⣿⣿⣿⣿⣿⣿⣿⣿⣿⣿⣿⣿⣿⣿⣿⣿⣿⣿⢎⣱⣵⣧⣵⣵⣵⡕⣻⣿⣿⣿⣿⣿⣿⣿⣿⣿⣿⣿⣿⣿⣿⣿⣿⣿⠀⠀⠀⠀⠀⠀⠀⠀⠀⠀⠀⠀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⠀⠀⠀⠀⠀⠀⠀⠀⠀⠀⠀⣿⣿⣿⣿⣿⣿⣿⣿⣿⣿⣿⣿⣿⣿⣿⣿⣿⣿⣿⣿⣿⣿⣿⣿⣿⣿⣿⣿⣿⣿⣿⡏⢱⣿⣟⣿⣿⣿⣿⣿⣿⣿⣿⣿⣿⣿⣿⣿⣿⣿⣿⣿⣿⣿⣿⣿⣿⣿⠀⠀⠀⠀⠀⠀⠀⠀⠀⠀⠀⠀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⠀⠀⠀⠀⠀⠀⠀⠀⠀⠀⠀⣿⣿⣿⣿⣿⣿⣿⣿⣿⣿⣿⣿⣿⣿⣿⣿⣿⣿⣿⣿⣿⣿⣿⣿⣿⣿⣿⣿⣿⣿⣿⣿⣾⣿⣷⣿⣿⣿⣼⣿⣿⣿⣿⣿⣿⣿⣿⣿⣿⣿⣿⣿⣿⣿⣿⣿⣿⣿⠀⠀⠀⠀⠀⠀⠀⠀⠀⠀⠀⠀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⠀⠀⠀⠀⠀⠀⠀⠀⠀⠀⠀⣿⣿⣿⣿⣿⣿⣿⣿⣿⣿⣿⣿⣿⣿⣿⣿⣿⣿⣿⣿⣿⣿⣿⣿⣿⣿⣿⣿⣿⣿⣿⣿⣿⣿⡿⢿⡾⣿⣿⣿⣿⣿⣿⣿⣿⣿⣿⣿⣿⣿⣿⣿⣿⣿⣿⣿⣿⣿⠀⠀⠀⠀⠀⠀⠀⠀⠀⠀⠀⠀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⠀⠀⠀⠀⠀⠀⠀⠀⠀⠀⠀⣿⣿⣿⣿⣿⣿⣿⣿⣿⣿⣿⣿⣿⣿⣿⣿⣿⣿⣿⣿⣿⣿⣿⣿⣿⣿⣿⣿⣿⣿⣿⣿⣿⣿⣯⣿⣿⡇⢝⢿⣿⣿⣿⣿⣿⣿⣿⣿⣿⣿⣿⣿⣿⣿⣿⣿⣿⣿⠀⠀⠀⠀⠀⠀⠀⠀⠀⠀⠀⠀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⠀⠀⠀⠀⠀⠀⠀⠀⠀⠀⠀⣿⣿⣿⣿⣿⣿⣿⣿⣿⣿⣿⣿⣿⣿⣿⣿⣿⣿⣿⣿⣿⣿⣿⣿⣿⢿⡿⢏⢝⢸⣿⣷⣿⣿⣿⣿⡟⢕⢕⢕⢜⢟⢻⢿⣿⣿⣿⣿⣿⣿⣿⣿⣿⣿⣿⣿⣿⣿⠀⠀⠀⠀⠀⠀⠀⠀⠀⠀⠀⠀</a:t>
            </a:r>
            <a:br/>
            <a:r>
              <a:t>⠀⠀⠀⠀⠀⠀⠀⠀⠀⠀⠀⣿⣿⣿⣿⣿⣿⣿⣿⣿⣿⣿⣿⣿⣿⣿⣿⣿⣿⣿⣿⣿⣿⣿⣿⢇⢜⢕⢕⢕⢻⣿⣿⡿⢿⡿⢏⢕⢕⠀⢐⠐⠕⢕⢕⢜⢝⣿⣿⣿⣿⣿⣿⣿⣿⣿⣿⣿⣿⠀⠀⠀⠀⠀⠀⠀⠀⠀⠀⠀⠀</a:t>
            </a:r>
            <a:br/>
            <a:r>
              <a:t>⠀⠀⠀⠀⠀⠀⠀⠀⠀⠀⠀⣿⣿⣿⣿⣿⣿⣿⣿⣿⣿⣿⣿⣿⣿⣿⣿⣿⣿⣿⣿⣿⣿⣿⣿⢕⣱⡕⢕⢕⢜⣟⣟⣞⡽⢕⢕⢕⠕⠀⠔⠀⢐⢕⢕⢕⢕⣿⣿⣿⣿⣿⣿⣿⣿⣿⣿⣿⣿⠀⠀⠀⠀⠀⠀⠀⠀⠀⠀⠀⠀</a:t>
            </a:r>
            <a:br/>
            <a:r>
              <a:t>⠀⠀⠀⠀⠀⠀⠀⠀⠀⠀⠀⣿⣿⣿⣿⣿⣿⣿⣿⣿⣿⣿⣿⣿⣿⣿⣿⣿⣿⣿⣿⣿⣿⡏⣱⣾⣿⣿⢕⢕⢕⣿⣗⣗⡎⢕⢕⢑⠀⠀⠀⠀⠕⠁⢄⢕⢕⣿⣿⣿⣿⣿⣿⣿⣿⣿⣿⣿⣿⠀⠀⠀⠀⠀⠀⠀⠀⠀⠀⠀⠀</a:t>
            </a:r>
            <a:br/>
            <a:r>
              <a:t>⠀⠀⠀⠀⠀⠀⠀⠀⠀⠀⠀⣿⣿⣿⣿⣿⣿⣿⣿⣿⣿⣿⣿⣿⣿⣿⣿⣿⣿⣿⣿⣿⢿⢕⣿⣿⣿⡿⢇⢕⢕⢿⢵⣗⢕⢕⠀⠁⠀⠀⠀⢀⠀⠀⠕⢕⢕⢹⣿⣿⣿⣿⣿⣿⣿⣿⣿⣿⣿⠀⠀⠀⠀⠀⠀⠀⠀⠀⠀⠀⠀</a:t>
            </a:r>
            <a:br/>
            <a:r>
              <a:t>⠀⠀⠀⠀⠀⠀⠀⠀⠀⠀⠀⣿⣿⣿⣿⣿⣿⣿⣿⣿⣿⣿⣿⣿⣿⣿⣿⣿⣿⣿⡿⢿⢺⡿⣿⣿⡟⠇⠁⠁⢕⡿⢽⢕⢕⢕⠐⠀⠀⠀⠀⠐⠀⠀⠀⢑⠅⢕⣿⣿⣿⣿⣿⣿⣿⣿⣿⣿⣿⠀⠀⠀⠀⠀⠀⠀⠀⠀⠀⠀⠀</a:t>
            </a:r>
            <a:br/>
            <a:r>
              <a:t>⠀⠀⠀⠀⠀⠀⠀⠀⠀⠀⠀⣿⣿⣿⣿⣿⣿⣿⣿⣿⣿⣿⣿⣿⣿⣿⣿⣿⣿⣿⡕⢕⡇⢕⢜⢜⠁⠀⠀⠀⢑⣞⢩⢕⢕⢕⠀⠀⠀⠀⠀⠁⠀⠀⠅⠀⠐⢕⢹⣿⣿⣿⣿⣿⣿⣿⣿⣿⣿⠀⠀⠀⠀⠀⠀⠀⠀⠀⠀⠀⠀</a:t>
            </a:r>
            <a:br/>
            <a:r>
              <a:t>⠀⠀⠀⠀⠀⠀⠀⠀⠀⠀⠀⣿⣿⣿⣿⣿⣿⣿⣿⣿⣿⣿⣿⣿⣿⣿⣿⣿⣿⣿⣧⣕⣇⣱⣵⣿⡕⠀⠀⠀⢕⣗⡕⢕⢕⢕⠀⠀⠀⠀⠀⠀⠀⠀⢀⠀⠑⠕⢜⣿⣿⣿⣿⣿⣿⣿⣿⣿⣿⠀⠀⠀⠀⠀⠀⠀⠀⠀⠀⠀⠀</a:t>
            </a:r>
            <a:br/>
            <a:r>
              <a:t>⠀⠀⠀⠀⠀⠀⠀⠀⠀⠀⠀⣿⣿⣿⣿⣿⣿⣿⣿⣿⣿⣿⣿⣿⣿⣿⣿⣿⣿⣿⣿⣿⣿⣿⣿⣿⡇⢐⡔⠄⢹⢕⢐⢕⢕⢕⠀⠀⠀⠀⠀⠀⠀⠀⠀⠀⢕⢕⢕⣿⣿⣿⣿⣿⣿⣿⣿⣿⣿⠀⠀⠀⠀⠀⠀⠀⠀⠀⠀⠀⠀</a:t>
            </a:r>
            <a:br/>
            <a:r>
              <a:t>⠀⠀⠀⠀⠀⠀⠀⠀⠀⠀⠀⣿⣿⣿⣿⣿⣿⣿⣿⣿⣿⣿⣿⣿⣿⣿⣿⣿⣿⣿⣿⣿⣿⣿⣿⣿⡇⢕⢕⠅⠕⢜⢅⢕⢕⢕⠀⠀⠀⠀⠀⠀⠀⠀⠀⠑⢕⢕⢕⣼⣿⣿⣿⣿⣿⣿⣿⣿⣿⠀⠀⠀⠀⠀⠀⠀⠀⠀⠀⠀⠀</a:t>
            </a:r>
            <a:br/>
            <a:r>
              <a:t>⠀⠀⠀⠀⠀⠀⠀⠀⠀⠀⠀⣿⣿⣿⣿⣿⣿⣿⣿⣿⣿⣿⣿⣿⣿⣿⣿⣿⣿⣿⣿⣿⣿⣿⣿⣿⢕⢜⠁⠀⢄⢕⢀⢕⢕⢕⠀⠀⠀⠀⠀⢀⠁⠅⠄⢀⠁⢕⣱⣿⣿⣿⣿⣿⣿⣿⣿⣿⣿⠀⠀⠀⠀⠀⠀⠀⠀⠀⠀⠀⠀</a:t>
            </a:r>
            <a:br/>
            <a:r>
              <a:t>⠀⠀⠀⠀⠀⠀⠀⠀⠀⠀⠀⣿⣿⣿⣿⣿⣿⣿⣿⣿⣿⣿⣿⣿⣿⣿⣿⣿⣿⣿⣿⣿⣿⣿⣿⣿⣕⢕⠀⢄⢕⣾⣧⣷⣶⣶⣔⢕⢕⢕⢔⢕⢕⢄⢄⢄⢰⣵⣿⣿⣿⣿⣿⣿⣿⣿⣿⣿⣿⠀⠀⠀⠀⠀⠀⠀⠀⠀⠀⠀⠀</a:t>
            </a:r>
            <a:br/>
            <a:r>
              <a:t>⠀⠀⠀⠀⠀⠀⠀⠀⠀⠀⠀⣿⣿⣿⣿⣿⣿⣿⣿⣿⣿⣿⣿⣿⣿⣿⣿⣿⣿⣿⣿⣿⣿⣿⣿⣿⡧⢕⢕⢱⣿⣿⢿⣷⣿⣿⣿⢕⢕⠔⠑⠁⠁⠁⠀⢕⢸⣿⣿⣿⣿⣿⣿⣿⣿⣿⣿⣿⣿⠀⠀⠀⠀⠀⠀⠀⠀⠀⠀⠀⠀</a:t>
            </a:r>
            <a:br/>
            <a:r>
              <a:t>⠀⠀⠀⠀⠀⠀⠀⠀⠀⠀⠀⣿⣿⣿⣿⣿⣿⣿⣿⣿⣿⣿⣿⣿⣿⣿⣿⣿⣿⣿⣿⣿⣿⣿⣿⣿⢿⢕⢕⣿⣿⣿⣏⣝⡽⠟⠙⠀⠀⢄⠔⠀⠀⠀⠁⢄⢕⣿⣿⣿⣿⣿⣿⣿⣿⣿⣿⣿⣿⠀⠀⠀⠀⠀⠀⠀⠀⠀⠀⠀⠀</a:t>
            </a:r>
            <a:br/>
            <a:r>
              <a:t>⠀⠀⠀⠀⠀⠀⠀⠀⠀⠀⠀⠛⠛⠛⠛⠛⠛⠛⠛⠛⠛⠛⠛⠛⠛⠛⠛⠛⠛⠛⠛⠛⠛⠛⠛⠛⠛⠑⠘⠛⠛⠛⠃⠑⠀⠀⠀⠐⠐⠐⠀⠀⠀⠀⠀⠀⠑⠘⠛⠛⠛⠛⠛⠛⠛⠛⠛⠛⠛⠀⠀⠀⠀⠀⠀⠀⠀⠀⠀⠀⠀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⠀⠀⠀⠀⠀⠀⠀⠀⠀⠀⠀⣿⣿⣿⣿⣿⣿⣿⣿⣿⣿⣿⣿⣿⣿⣿⣿⣿⣿⣿⣿⣿⣿⣿⣿⣿⣿⣿⣿⣿⣿⣿⣿⣿⣿⡿⢝⢝⢜⢝⢝⢿⣿⣿⣿⣿⣿⣿⣿⣿⣿⣿⣿⣿⣿⣿⣿⣿⣿⠀⠀⠀⠀⠀⠀⠀⠀⠀⠀⠀⠀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⠀⠀⠀⠀⠀⠀⠀⠀⠀⠀⠀⣿⣿⣿⣿⣿⣿⣿⣿⣿⣿⣿⣿⣿⣿⣿⣿⣿⣿⣿⣿⣿⣿⣿⣿⣿⣿⣿⣿⣿⣿⣿⣿⡇⢕⣱⣵⣵⣕⣕⡕⢸⣿⣿⣿⣿⣿⣿⣿⣿⣿⣿⣿⣿⣿⣿⣿⣿⣿⠀⠀⠀⠀⠀⠀⠀⠀⠀⠀⠀⠀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⠀⠀⠀⠀⠀⠀⠀⠀⠀⠀⠀⣿⣿⣿⣿⣿⣿⣿⣿⣿⣿⣿⣿⣿⣿⣿⣿⣿⣿⣿⣿⣿⣿⣿⣿⣿⣿⣿⣿⣿⣿⣿⣿⢕⣼⣿⡿⢿⣿⣿⣿⣽⣿⣿⣿⣿⣿⣿⣿⣿⣿⣿⣿⣿⣿⣿⣿⣿⣿⠀⠀⠀⠀⠀⠀⠀⠀⠀⠀⠀⠀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⠀⠀⠀⠀⠀⠀⠀⠀⠀⠀⠀⣿⣿⣿⣿⣿⣿⣿⣿⣿⣿⣿⣿⣿⣿⣿⣿⣿⣿⣿⣿⣿⣿⣿⣿⣿⣿⣿⣿⣿⣿⣿⣿⣷⣿⣿⣿⣿⣿⣏⣿⣿⣿⣿⣿⣿⣿⣿⣿⣿⣿⣿⣿⣿⣿⣿⣿⣿⣿⠀⠀⠀⠀⠀⠀⠀⠀⠀⠀⠀⠀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⠀⠀⠀⠀⠀⠀⠀⠀⠀⠀⠀⣿⣿⣿⣿⣿⣿⣿⣿⣿⣿⣿⣿⣿⣿⣿⣿⣿⣿⣿⣿⣿⣿⣿⣿⣿⣿⣿⣿⣿⣿⣿⣿⣿⣿⣿⣷⣾⣽⣿⣿⣿⣿⣿⣿⣿⣿⣿⣿⣿⣿⣿⣿⣿⣿⣿⣿⣿⣿⠀⠀⠀⠀⠀⠀⠀⠀⠀⠀⠀⠀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⠀⠀⠀⠀⠀⠀⠀⠀⠀⠀⠀⣿⣿⣿⣿⣿⣿⣿⣿⣿⣿⣿⣿⣿⣿⣿⣿⣿⣿⣿⣿⣿⣿⣿⣿⣿⣿⣿⣿⣿⣿⣿⣿⣿⣿⣿⣿⣿⡏⢻⣿⣿⣿⣿⣿⣿⣿⣿⣿⣿⣿⣿⣿⣿⣿⣿⣿⣿⣿⠀⠀⠀⠀⠀⠀⠀⠀⠀⠀⠀⠀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⠀⠀⠀⠀⠀⠀⠀⠀⠀⠀⠀⣿⣿⣿⣿⣿⣿⣿⣿⣿⣿⣿⣿⣿⣿⣿⣿⣿⣿⣿⣿⣿⣿⣿⣿⣿⣿⢟⢟⢝⣿⣟⣾⣿⣿⣿⣿⡿⢕⢕⢜⢟⢿⣿⣿⣿⣿⣿⣿⣿⣿⣿⣿⣿⣿⣿⣿⣿⣿⠀⠀⠀⠀⠀⠀⠀⠀⠀⠀⠀⠀</a:t>
            </a:r>
            <a:br/>
            <a:r>
              <a:t>⠀⠀⠀⠀⠀⠀⠀⠀⠀⠀⠀⣿⣿⣿⣿⣿⣿⣿⣿⣿⣿⣿⣿⣿⣿⣿⣿⣿⣿⣿⣿⣿⣿⣿⣿⢕⢕⢕⢕⢕⣿⣿⡿⣿⣿⣿⢟⢕⢕⠕⠑⢕⢕⢅⢜⢟⢿⣿⣿⣿⣿⣿⣿⣿⣿⣿⣿⣿⣿⠀⠀⠀⠀⠀⠀⠀⠀⠀⠀⠀⠀</a:t>
            </a:r>
            <a:br/>
            <a:r>
              <a:t>⠀⠀⠀⠀⠀⠀⠀⠀⠀⠀⠀⣿⣿⣿⣿⣿⣿⣿⣿⣿⣿⣿⣿⣿⣿⣿⣿⣿⣿⣿⣿⣿⣿⣿⡗⢕⢕⢕⢕⢕⢟⣟⣫⢽⢗⢇⢕⢕⠕⢄⢔⠀⢁⢕⢕⢕⢕⣿⣿⣿⣿⣿⣿⣿⣿⣿⣿⣿⣿⠀⠀⠀⠀⠀⠀⠀⠀⠀⠀⠀⠀</a:t>
            </a:r>
            <a:br/>
            <a:r>
              <a:t>⠀⠀⠀⠀⠀⠀⠀⠀⠀⠀⠀⣿⣿⣿⣿⣿⣿⣿⣿⣿⣿⣿⣿⣿⣿⣿⣿⣿⣿⣿⣿⣿⣿⢏⢕⢕⢕⢕⢕⢕⢸⣿⣗⢽⢕⢕⢅⢐⠀⠀⠀⠀⢕⠁⠑⢕⢕⣿⣿⣿⣿⣿⣿⣿⣿⣿⣿⣿⣿⠀⠀⠀⠀⠀⠀⠀⠀⠀⠀⠀⠀</a:t>
            </a:r>
            <a:br/>
            <a:r>
              <a:t>⠀⠀⠀⠀⠀⠀⠀⠀⠀⠀⠀⣿⣿⣿⣿⣿⣿⣿⣿⣿⣿⣿⣿⣿⣿⣿⣿⣿⣿⣿⣿⣿⡿⢕⢕⣕⣸⡇⢕⢕⢸⣟⣗⢽⢕⢕⢑⢑⠀⠀⠀⢔⠀⠀⢕⢕⢕⢿⣿⣿⣿⣿⣿⣿⣿⣿⣿⣿⣿⠀⠀⠀⠀⠀⠀⠀⠀⠀⠀⠀⠀</a:t>
            </a:r>
            <a:br/>
            <a:r>
              <a:t>⠀⠀⠀⠀⠀⠀⠀⠀⠀⠀⠀⣿⣿⣿⣿⣿⣿⣿⣿⣿⣿⣿⣿⣿⣿⣿⣿⣿⣿⣿⡏⢇⢕⣕⣱⣿⣿⣿⣾⢕⢸⣗⣗⢝⢕⢕⠀⠐⠀⠀⠀⢕⠀⠀⠀⢕⢕⢜⣿⣿⣿⣿⣿⣿⣿⣿⣿⣿⣿⠀⠀⠀⠀⠀⠀⠀⠀⠀⠀⠀⠀</a:t>
            </a:r>
            <a:br/>
            <a:r>
              <a:t>⠀⠀⠀⠀⠀⠀⠀⠀⠀⠀⠀⣿⣿⣿⣿⣿⣿⣿⣿⣿⣿⣿⣿⣿⣿⣿⣿⣿⣿⣿⢕⢕⢕⢟⢻⣿⣿⣿⠙⠁⢸⡗⣓⢕⢕⢕⠀⠀⠀⠀⠀⢄⠀⠀⢔⠔⠄⢕⢿⣿⣿⣿⣿⣿⣿⣿⣿⣿⣿⠀⠀⠀⠀⠀⠀⠀⠀⠀⠀⠀⠀</a:t>
            </a:r>
            <a:br/>
            <a:r>
              <a:t>⠀⠀⠀⠀⠀⠀⠀⠀⠀⠀⠀⣿⣿⣿⣿⣿⣿⣿⣿⣿⣿⣿⣿⣿⣿⣿⣿⣿⣿⣿⣇⢕⢕⢕⢕⢏⠕⠉⠀⠀⢸⡯⠕⢕⢕⢕⠀⠀⠀⠀⠀⠀⠀⠀⠀⠀⠄⢕⢸⣿⣿⣿⣿⣿⣿⣿⣿⣿⣿⠀⠀⠀⠀⠀⠀⠀⠀⠀⠀⠀⠀</a:t>
            </a:r>
            <a:br/>
            <a:r>
              <a:t>⠀⠀⠀⠀⠀⠀⠀⠀⠀⠀⠀⣿⣿⣿⣿⣿⣿⣿⣿⣿⣿⣿⣿⣿⣿⣿⣿⣿⣿⣿⣿⣿⣷⣵⣱⣵⡇⠀⡔⠀⢕⢝⢅⢕⢕⢕⠀⠀⠀⠀⠀⠀⠀⠀⠀⠔⢔⢔⢕⣿⣿⣿⣿⣿⣿⣿⣿⣿⣿⠀⠀⠀⠀⠀⠀⠀⠀⠀⠀⠀⠀</a:t>
            </a:r>
            <a:br/>
            <a:r>
              <a:t>⠀⠀⠀⠀⠀⠀⠀⠀⠀⠀⠀⣿⣿⣿⣿⣿⣿⣿⣿⣿⣿⣿⣿⣿⣿⣿⣿⣿⣿⣿⣿⣿⣿⣿⣿⣿⡇⢕⢇⠁⢕⢕⢑⢕⢕⠀⠀⠀⠀⠀⠀⠀⠀⠀⠀⠑⢕⢕⢕⣿⣿⣿⣿⣿⣿⣿⣿⣿⣿⠀⠀⠀⠀⠀⠀⠀⠀⠀⠀⠀⠀</a:t>
            </a:r>
            <a:br/>
            <a:r>
              <a:t>⠀⠀⠀⠀⠀⠀⠀⠀⠀⠀⠀⣿⣿⣿⣿⣿⣿⣿⣿⣿⣿⣿⣿⣿⣿⣿⣿⣿⣿⣿⣿⣿⣿⣿⣿⣿⡇⢕⢕⠀⢕⢕⠁⢕⢕⠀⠀⠀⠀⠀⠀⠀⠐⠔⢀⠀⠑⢕⢕⣿⣿⣿⣿⣿⣿⣿⣿⣿⣿⠀⠀⠀⠀⠀⠀⠀⠀⠀⠀⠀⠀</a:t>
            </a:r>
            <a:br/>
            <a:r>
              <a:t>⠀⠀⠀⠀⠀⠀⠀⠀⠀⠀⠀⣿⣿⣿⣿⣿⣿⣿⣿⣿⣿⣿⣿⣿⣿⣿⣿⣿⣿⣿⣿⣿⣿⣿⣿⣿⡇⢕⠀⢕⢱⣷⣵⣵⣧⣵⡔⢕⢕⢕⢔⢕⢔⢄⢀⢁⢅⣵⣿⣿⣿⣿⣿⣿⣿⣿⣿⣿⣿⠀⠀⠀⠀⠀⠀⠀⠀⠀⠀⠀⠀</a:t>
            </a:r>
            <a:br/>
            <a:r>
              <a:t>⠀⠀⠀⠀⠀⠀⠀⠀⠀⠀⠀⣿⣿⣿⣿⣿⣿⣿⣿⣿⣿⣿⣿⣿⣿⣿⣿⣿⣿⣿⣿⣿⣿⣿⣿⣿⡇⢇⢔⢕⣿⣿⣿⣿⣿⣿⣷⢕⠕⢕⠕⠑⠁⠁⢁⢕⣿⣿⣿⣿⣿⣿⣿⣿⣿⣿⣿⣿⣿⠀⠀⠀⠀⠀⠀⠀⠀⠀⠀⠀⠀</a:t>
            </a:r>
            <a:br/>
            <a:r>
              <a:t>⠀⠀⠀⠀⠀⠀⠀⠀⠀⠀⠀⣿⣿⣿⣿⣿⣿⣿⣿⣿⣿⣿⣿⣿⣿⣿⣿⣿⣿⣿⣿⣿⣿⣿⣿⣿⡇⢕⢕⢸⢗⢟⣟⣝⡽⠟⠋⠀⠀⢀⠄⠀⠀⠀⠀⢕⢻⣿⣿⣿⣿⣿⣿⣿⣿⣿⣿⣿⣿⠀⠀⠀⠀⠀⠀⠀⠀⠀⠀⠀⠀</a:t>
            </a:r>
            <a:br/>
            <a:r>
              <a:t>⠀⠀⠀⠀⠀⠀⠀⠀⠀⠀⠀⠛⠛⠛⠛⠛⠛⠛⠛⠛⠛⠛⠛⠛⠛⠛⠛⠛⠛⠛⠛⠛⠛⠛⠛⠛⠃⠑⠑⠑⠃⠘⠑⠑⠀⠀⠀⠐⠀⠀⠀⠀⠀⠀⠀⠐⠘⠛⠛⠛⠛⠛⠛⠛⠛⠛⠛⠛⠛⠀⠀⠀⠀⠀⠀⠀⠀⠀⠀⠀⠀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⠀⠀⠀⠀⠀⠀⠀⠀⠀⠀⠀⣿⣿⣿⣿⣿⣿⣿⣿⣿⣿⣿⣿⣿⣿⣿⣿⣿⣿⣿⣿⣿⣿⣿⣿⣿⣿⣿⣿⣿⣿⣿⣿⣿⣿⣿⡟⢟⢝⢻⢿⢿⣿⣿⣿⣿⣿⣿⣿⣿⣿⣿⣿⣿⣿⣿⣿⣿⣿⠀⠀⠀⠀⠀⠀⠀⠀⠀⠀⠀⠀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⠀⠀⠀⠀⠀⠀⠀⠀⠀⠀⠀⣿⣿⣿⣿⣿⣿⣿⣿⣿⣿⣿⣿⣿⣿⣿⣿⣿⣿⣿⣿⣿⣿⣿⣿⣿⣿⣿⣿⣿⣿⣿⣿⣯⢜⢏⢕⢕⢕⢕⢜⢕⢹⣿⣿⣿⣿⣿⣿⣿⣿⣿⣿⣿⣿⣿⣿⣿⣿⠀⠀⠀⠀⠀⠀⠀⠀⠀⠀⠀⠀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⠀⠀⠀⠀⠀⠀⠀⠀⠀⠀⠀⣿⣿⣿⣿⣿⣿⣿⣿⣿⣿⣿⣿⣿⣿⣿⣿⣿⣿⣿⣿⣿⣿⣿⣿⣿⣿⣿⣿⣿⣿⣿⣿⢟⢕⣵⣿⣿⣿⣷⣷⣕⣿⣿⣿⣿⣿⣿⣿⣿⣿⣿⣿⣿⣿⣿⣿⣿⣿⠀⠀⠀⠀⠀⠀⠀⠀⠀⠀⠀⠀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⠀⠀⠀⠀⠀⠀⠀⠀⠀⠀⠀⣿⣿⣿⣿⣿⣿⣿⣿⣿⣿⣿⣿⣿⣿⣿⣿⣿⣿⣿⣿⣿⣿⣿⣿⣿⣿⣿⣿⣿⣿⣿⣿⣇⣸⣿⣟⣫⣽⣿⡿⣿⣿⣿⣿⣿⣿⣿⣿⣿⣿⣿⣿⣿⣿⣿⣿⣿⣿⠀⠀⠀⠀⠀⠀⠀⠀⠀⠀⠀⠀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⠀⠀⠀⠀⠀⠀⠀⠀⠀⠀⠀⣿⣿⣿⣿⣿⣿⣿⣿⣿⣿⣿⣿⣿⣿⣿⣿⣿⣿⣿⣿⣿⣿⣿⣿⣿⣿⣿⣿⣿⣿⣿⣿⣿⣿⣿⣿⣿⡿⣿⣾⣿⣿⣿⣿⣿⣿⣿⣿⣿⣿⣿⣿⣿⣿⣿⣿⣿⣿⠀⠀⠀⠀⠀⠀⠀⠀⠀⠀⠀⠀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⠀⠀⠀⠀⠀⠀⠀⠀⠀⠀⠀⣿⣿⣿⣿⣿⣿⣿⣿⣿⣿⣿⣿⣿⣿⣿⣿⣿⣿⣿⣿⣿⣿⣿⣿⣿⣿⣿⣿⣿⣿⣿⣿⣿⣿⣿⣿⣽⣟⣿⣿⣿⣿⣿⣿⣿⣿⣿⣿⣿⣿⣿⣿⣿⣿⣿⣿⣿⣿⠀⠀⠀⠀⠀⠀⠀⠀⠀⠀⠀⠀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⠀⠀⠀⠀⠀⠀⠀⠀⠀⠀⠀⣿⣿⣿⣿⣿⣿⣿⣿⣿⣿⣿⣿⣿⣿⣿⣿⣿⣿⣿⣿⣿⣿⣿⣿⣿⡿⢿⢟⢹⣿⣿⢿⣿⣿⣿⣿⣿⢇⢝⢿⣿⣿⣿⣿⣿⣿⣿⣿⣿⣿⣿⣿⣿⣿⣿⣿⣿⣿⠀⠀⠀⠀⠀⠀⠀⠀⠀⠀⠀⠀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⠀⠀⠀⠀⠀⠀⠀⠀⠀⠀⠀⣿⣿⣿⣿⣿⣿⣿⣿⣿⣿⣿⣿⣿⣿⣿⣿⣿⣿⣿⣿⣿⣿⣿⢕⢕⢕⢕⢕⢸⣿⣿⣿⣿⣿⣿⡿⢏⢕⢕⠕⢕⢝⢟⢿⣿⣿⣿⣿⣿⣿⣿⣿⣿⣿⣿⣿⣿⣿⠀⠀⠀⠀⠀⠀⠀⠀⠀⠀⠀⠀</a:t>
            </a:r>
            <a:br/>
            <a:r>
              <a:t>⠀⠀⠀⠀⠀⠀⠀⠀⠀⠀⠀⣿⣿⣿⣿⣿⣿⣿⣿⣿⣿⣿⣿⣿⣿⣿⣿⣿⣿⣿⣿⣿⣿⣿⢕⢕⢕⢕⢕⢜⢟⣻⣞⡽⢽⡟⢕⢕⢕⠁⢄⢕⢑⢕⢕⢜⢻⣿⣿⣿⣿⣿⣿⣿⣿⣿⣿⣿⣿⠀⠀⠀⠀⠀⠀⠀⠀⠀⠀⠀⠀</a:t>
            </a:r>
            <a:br/>
            <a:r>
              <a:t>⠀⠀⠀⠀⠀⠀⠀⠀⠀⠀⠀⣿⣿⣿⣿⣿⣿⣿⣿⣿⣿⣿⣿⣿⣿⣿⣿⣿⣿⣿⣿⣿⡿⢝⢕⢕⢕⢕⢕⢕⢸⡯⣗⡪⢽⢕⢕⢕⢕⠁⠑⠀⢔⢕⢕⢕⢸⣿⣿⣿⣿⣿⣿⣿⣿⣿⣿⣿⣿⠀⠀⠀⠀⠀⠀⠀⠀⠀⠀⠀⠀</a:t>
            </a:r>
            <a:br/>
            <a:r>
              <a:t>⠀⠀⠀⠀⠀⠀⠀⠀⠀⠀⠀⣿⣿⣿⣿⣿⣿⣿⣿⣿⣿⣿⣿⣿⣿⣿⣿⣿⣿⣿⣿⡿⢇⢕⢕⢕⢑⢕⢕⢕⢟⢯⣗⡪⢕⢕⢅⠕⠀⠀⠀⠀⠑⠀⢄⢕⢸⣿⣿⣿⣿⣿⣿⣿⣿⣿⣿⣿⣿⠀⠀⠀⠀⠀⠀⠀⠀⠀⠀⠀⠀</a:t>
            </a:r>
            <a:br/>
            <a:r>
              <a:t>⠀⠀⠀⠀⠀⠀⠀⠀⠀⠀⠀⣿⣿⣿⣿⣿⣿⣿⣿⣿⣿⣿⣿⣿⣿⣿⣿⣿⣿⣿⢿⢏⢕⢕⠐⠄⠐⢕⢅⢑⢕⢽⢗⡪⢕⢕⠅⠐⠀⠀⠀⠕⠀⠀⠑⢕⢸⣿⣿⣿⣿⣿⣿⣿⣿⣿⣿⣿⣿⠀⠀⠀⠀⠀⠀⠀⠀⠀⠀⠀⠀</a:t>
            </a:r>
            <a:br/>
            <a:r>
              <a:t>⠀⠀⠀⠀⠀⠀⠀⠀⠀⠀⠀⣿⣿⣿⣿⣿⣿⣿⣿⣿⣿⣿⣿⣿⣿⣿⣿⣿⣿⣿⢕⢕⢀⢄⠀⠀⢄⣵⣏⣅⢕⢽⢕⡃⢕⢕⢕⠀⠀⠀⠀⠀⠀⠀⢀⢕⠕⢸⣿⣿⣿⣿⣿⣿⣿⣿⣿⣿⣿⠀⠀⠀⠀⠀⠀⠀⠀⠀⠀⠀⠀</a:t>
            </a:r>
            <a:br/>
            <a:r>
              <a:t>⠀⠀⠀⠀⠀⠀⠀⠀⠀⠀⠀⣿⣿⣿⣿⣿⣿⣿⣿⣿⣿⣿⣿⣿⣿⣿⣿⣿⣿⣿⢕⢕⢕⢕⢕⢕⣾⡷⢷⣯⢇⡏⠕⢕⢕⢕⠁⠀⠀⠀⠄⠀⠀⠐⠅⠀⢕⢸⣿⣿⣿⣿⣿⣿⣿⣿⣿⣿⣿⠀⠀⠀⠀⠀⠀⠀⠀⠀⠀⠀⠀</a:t>
            </a:r>
            <a:br/>
            <a:r>
              <a:t>⠀⠀⠀⠀⠀⠀⠀⠀⠀⠀⠀⣿⣿⣿⣿⣿⣿⣿⣿⣿⣿⣿⣿⣿⣿⣿⣿⣿⣿⣿⣷⣕⡕⢕⢕⢕⢿⢯⢽⠟⢕⢒⣜⢅⢕⢕⠀⠀⠀⠀⠀⠀⠀⠀⢀⢀⢑⢕⣿⣿⣿⣿⣿⣿⣿⣿⣿⣿⣿⠀⠀⠀⠀⠀⠀⠀⠀⠀⠀⠀⠀</a:t>
            </a:r>
            <a:br/>
            <a:r>
              <a:t>⠀⠀⠀⠀⠀⠀⠀⠀⠀⠀⠀⣿⣿⣿⣿⣿⣿⣿⣿⣿⣿⣿⣿⣿⣿⣿⣿⣿⣿⣿⣿⣿⣿⣷⣕⢕⠐⠀⢀⠀⢕⢕⢔⢕⢕⠁⠀⠀⠀⠀⠀⠀⠀⠀⠀⢅⢕⢕⢸⣿⣿⣿⣿⣿⣿⣿⣿⣿⣿⠀⠀⠀⠀⠀⠀⠀⠀⠀⠀⠀⠀</a:t>
            </a:r>
            <a:br/>
            <a:r>
              <a:t>⠀⠀⠀⠀⠀⠀⠀⠀⠀⠀⠀⣿⣿⣿⣿⣿⣿⣿⣿⣿⣿⣿⣿⣿⣿⣿⣿⣿⣿⣿⣿⣿⣿⣿⣿⣿⢕⠀⢄⠀⢜⢅⠅⢕⢕⠀⠀⠀⠀⠀⠀⠀⢀⢄⠀⠁⢕⢕⣸⣿⣿⣿⣿⣿⣿⣿⣿⣿⣿⠀⠀⠀⠀⠀⠀⠀⠀⠀⠀⠀⠀</a:t>
            </a:r>
            <a:br/>
            <a:r>
              <a:t>⠀⠀⠀⠀⠀⠀⠀⠀⠀⠀⠀⣿⣿⣿⣿⣿⣿⣿⣿⣿⣿⣿⣿⣿⣿⣿⣿⣿⣿⣿⣿⣿⣿⣿⣿⣿⢕⠀⠑⠀⢸⣕⣔⣵⣕⣄⢄⢄⢄⢄⢄⢀⠀⠁⠐⠄⢕⣱⣿⣿⣿⣿⣿⣿⣿⣿⣿⣿⣿⠀⠀⠀⠀⠀⠀⠀⠀⠀⠀⠀⠀</a:t>
            </a:r>
            <a:br/>
            <a:r>
              <a:t>⠀⠀⠀⠀⠀⠀⠀⠀⠀⠀⠀⣿⣿⣿⣿⣿⣿⣿⣿⣿⣿⣿⣿⣿⣿⣿⣿⣿⣿⣿⣿⣿⣿⣿⣿⣿⢕⠀⢄⢰⣞⣻⣿⣽⣿⣿⡇⢕⢕⢕⢕⠕⠕⠄⢔⣴⣾⣿⣿⣿⣿⣿⣿⣿⣿⣿⣿⣿⣿⠀⠀⠀⠀⠀⠀⠀⠀⠀⠀⠀⠀</a:t>
            </a:r>
            <a:br/>
            <a:r>
              <a:t>⠀⠀⠀⠀⠀⠀⠀⠀⠀⠀⠀⣿⣿⣿⣿⣿⣿⣿⣿⣿⣿⣿⣿⣿⣿⣿⣿⣿⣿⣿⣿⣿⣿⣿⣿⣿⢕⢔⢄⠝⢷⢷⢿⣻⣿⠿⠃⠑⠁⠁⠀⠀⠀⠀⢕⣿⣿⣿⣿⣿⣿⣿⣿⣿⣿⣿⣿⣿⣿⠀⠀⠀⠀⠀⠀⠀⠀⠀⠀⠀⠀</a:t>
            </a:r>
            <a:br/>
            <a:r>
              <a:t>⠀⠀⠀⠀⠀⠀⠀⠀⠀⠀⠀⠛⠛⠛⠛⠛⠛⠛⠛⠛⠛⠛⠛⠛⠛⠛⠛⠛⠛⠛⠛⠛⠛⠛⠛⠛⠃⠑⠁⠀⠘⠙⠙⠙⠀⠀⠀⠀⠐⠈⠀⠀⠀⠀⠁⠘⠛⠛⠛⠛⠛⠛⠛⠛⠛⠛⠛⠛⠛⠀⠀⠀⠀⠀⠀⠀⠀⠀⠀⠀⠀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⠀⠀⠀⠀⠀⠀⠀⠀⠀⠀⠀⣿⣿⣿⣿⣿⣿⣿⣿⣿⣿⣿⣿⣿⣿⣿⣿⣿⣿⣿⣿⣿⣿⣿⣿⣿⣿⣿⣿⣿⣿⣿⣿⣿⣿⣿⡿⢿⢻⢿⢿⣿⣿⣿⣿⣿⣿⣿⣿⣿⣿⣿⣿⣿⣿⣿⣿⣿⣿⠀⠀⠀⠀⠀⠀⠀⠀⠀⠀⠀⠀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⠀⠀⠀⠀⠀⠀⠀⠀⠀⠀⠀⣿⣿⣿⣿⣿⣿⣿⣿⣿⣿⣿⣿⣿⣿⣿⣿⣿⣿⣿⣿⣿⣿⣿⣿⣿⣿⣿⣿⣿⣿⣿⣿⣟⢝⢟⢇⢕⢕⢕⢕⢜⢻⣿⣿⣿⣿⣿⣿⣿⣿⣿⣿⣿⣿⣿⣿⣿⣿⠀⠀⠀⠀⠀⠀⠀⠀⠀⠀⠀⠀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⠀⠀⠀⠀⠀⠀⠀⠀⠀⠀⠀⣿⣿⣿⣿⣿⣿⣿⣿⣿⣿⣿⣿⣿⣿⣿⣿⣿⣿⣿⣿⣿⣿⣿⣿⣿⣿⣿⣿⣿⣿⣿⣿⡟⢕⣱⣷⣷⣷⣧⣵⣕⣿⣿⣿⣿⣿⣿⣿⣿⣿⣿⣿⣿⣿⣿⣿⣿⣿⠀⠀⠀⠀⠀⠀⠀⠀⠀⠀⠀⠀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⠀⠀⠀⠀⠀⠀⠀⠀⠀⠀⠀⣿⣿⣿⣿⣿⣿⣿⣿⣿⣿⣿⣿⣿⣿⣿⣿⣿⣿⣿⣿⣿⣿⣿⣿⣿⣿⣿⣿⣿⣿⣿⣿⡕⣱⣿⡿⣿⣻⣿⣿⣿⣿⣿⣿⣿⣿⣿⣿⣿⣿⣿⣿⣿⣿⣿⣿⣿⣿⠀⠀⠀⠀⠀⠀⠀⠀⠀⠀⠀⠀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⠀⠀⠀⠀⠀⠀⠀⠀⠀⠀⠀⣿⣿⣿⣿⣿⣿⣿⣿⣿⣿⣿⣿⣿⣿⣿⣿⣿⣿⣿⣿⣿⣿⣿⣿⣿⣿⣿⣿⣿⣿⣿⣿⣿⣿⣿⣿⡻⢿⣿⣿⣿⣿⣿⣿⣿⣿⣿⣿⣿⣿⣿⣿⣿⣿⣿⣿⣿⣿⠀⠀⠀⠀⠀⠀⠀⠀⠀⠀⠀⠀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⠀⠀⠀⠀⠀⠀⠀⠀⠀⠀⠀⣿⣿⣿⣿⣿⣿⣿⣿⣿⣿⣿⣿⣿⣿⣿⣿⣿⣿⣿⣿⣿⣿⣿⣿⣿⣿⢿⢟⢻⣿⣿⢿⣿⣿⣿⣾⣿⢏⢻⣿⣿⣿⣿⣿⣿⣿⣿⣿⣿⣿⣿⣿⣿⣿⣿⣿⣿⣿⠀⠀⠀⠀⠀⠀⠀⠀⠀⠀⠀⠀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⠀⠀⠀⠀⠀⠀⠀⠀⠀⠀⠀⣿⣿⣿⣿⣿⣿⣿⣿⣿⣿⣿⣿⣿⣿⣿⣿⣿⣿⣿⣿⣿⣿⡿⢝⢕⢕⢕⢕⢸⣿⣿⣿⣿⣿⣿⣿⢏⢕⢕⢕⢝⢟⢿⣿⣿⣿⣿⣿⣿⣿⣿⣿⣿⣿⣿⣿⣿⣿⠀⠀⠀⠀⠀⠀⠀⠀⠀⠀⠀⠀</a:t>
            </a:r>
            <a:br/>
            <a:r>
              <a:t>⠀⠀⠀⠀⠀⠀⠀⠀⠀⠀⠀⣿⣿⣿⣿⣿⣿⣿⣿⣿⣿⣿⣿⣿⣿⣿⣿⣿⣿⣿⣿⣿⣿⡇⢕⢕⢕⢕⢕⢜⣟⣟⡽⢟⣻⡿⢕⢕⢕⢀⢔⢕⢕⢕⢜⢝⣿⣿⣿⣿⣿⣿⣿⣿⣿⣿⣿⣿⣿⠀⠀⠀⠀⠀⠀⠀⠀⠀⠀⠀⠀</a:t>
            </a:r>
            <a:br/>
            <a:r>
              <a:t>⠀⠀⠀⠀⠀⠀⠀⠀⠀⠀⠀⣿⣿⣿⣿⣿⣿⣿⣿⣿⣿⣿⣿⣿⣿⣿⣿⣿⣿⣿⣿⣿⡿⢇⢕⢕⢕⢕⢔⢕⣼⣗⡪⢽⣗⢕⢕⢕⢕⠑⠕⠁⢕⢕⢕⢕⢸⣿⣿⣿⣿⣿⣿⣿⣿⣿⣿⣿⣿⠀⠀⠀⠀⠀⠀⠀⠀⠀⠀⠀⠀</a:t>
            </a:r>
            <a:br/>
            <a:r>
              <a:t>⠀⠀⠀⠀⠀⠀⠀⠀⠀⠀⠀⣿⣿⣿⣿⣿⣿⣿⣿⣿⣿⣿⣿⣿⣿⣿⣿⣿⣿⣿⣿⣿⢕⢕⢕⠕⢕⢕⢕⢕⢻⣗⡪⢽⢇⢕⠕⢕⠑⠀⠀⠀⠕⠁⢕⢕⣾⣿⣿⣿⣿⣿⣿⣿⣿⣿⣿⣿⣿⠀⠀⠀⠀⠀⠀⠀⠀⠀⠀⠀⠀</a:t>
            </a:r>
            <a:br/>
            <a:r>
              <a:t>⠀⠀⠀⠀⠀⠀⠀⠀⠀⠀⠀⣿⣿⣿⣿⣿⣿⣿⣿⣿⣿⣿⣿⣿⣿⣿⣿⣿⣿⣿⣿⢇⢕⠑⠀⠀⠀⢕⠕⠁⢕⣗⡗⢝⢕⢕⢑⠔⠀⠀⠀⠕⠀⠀⠕⢕⢿⣿⣿⣿⣿⣿⣿⣿⣿⣿⣿⣿⣿⠀⠀⠀⠀⠀⠀⠀⠀⠀⠀⠀⠀</a:t>
            </a:r>
            <a:br/>
            <a:r>
              <a:t>⠀⠀⠀⠀⠀⠀⠀⠀⠀⠀⠀⣿⣿⣿⣿⣿⣿⣿⣿⣿⣿⣿⣿⣿⣿⣿⣿⣿⣿⡏⢕⢔⢁⠀⠀⠀⠀⠁⢔⢕⢕⢕⣓⢕⢕⢕⢕⠀⠀⠀⢀⠀⠀⠀⢐⢕⢕⣿⣿⣿⣿⣿⣿⣿⣿⣿⣿⣿⣿⠀⠀⠀⠀⠀⠀⠀⠀⠀⠀⠀⠀</a:t>
            </a:r>
            <a:br/>
            <a:r>
              <a:t>⠀⠀⠀⠀⠀⠀⠀⠀⠀⠀⠀⣿⣿⣿⣿⣿⣿⣿⣿⣿⣿⣿⣿⣿⣿⣿⣿⣿⣿⣿⢕⢕⢕⢑⢀⢄⢄⣿⣟⣻⣧⢳⣖⢕⢕⢕⠕⠀⠀⠀⠁⠀⠀⢄⠁⠅⢕⢿⣿⣿⣿⣿⣿⣿⣿⣿⣿⣿⣿⠀⠀⠀⠀⠀⠀⠀⠀⠀⠀⠀⠀</a:t>
            </a:r>
            <a:br/>
            <a:r>
              <a:t>⠀⠀⠀⠀⠀⠀⠀⠀⠀⠀⠀⣿⣿⣿⣿⣿⣿⣿⣿⣿⣿⣿⣿⣿⣿⣿⣿⣿⣿⣿⣇⢕⢕⢕⢕⢅⢜⣗⣗⣺⣷⢕⢕⢕⢕⢕⠀⠀⠀⠀⠀⠀⠀⠀⠀⠔⢕⢸⣿⣿⣿⣿⣿⣿⣿⣿⣿⣿⣿⠀⠀⠀⠀⠀⠀⠀⠀⠀⠀⠀⠀</a:t>
            </a:r>
            <a:br/>
            <a:r>
              <a:t>⠀⠀⠀⠀⠀⠀⠀⠀⠀⠀⠀⣿⣿⣿⣿⣿⣿⣿⣿⣿⣿⣿⣿⣿⣿⣿⣿⣿⣿⣿⣿⣿⣷⣵⡕⢔⠁⠁⠁⠁⢸⢐⢑⢑⢕⠁⠀⠀⠀⠑⠀⠀⠀⠀⠁⢕⢕⢜⣿⣿⣿⣿⣿⣿⣿⣿⣿⣿⣿⠀⠀⠀⠀⠀⠀⠀⠀⠀⠀⠀⠀</a:t>
            </a:r>
            <a:br/>
            <a:r>
              <a:t>⠀⠀⠀⠀⠀⠀⠀⠀⠀⠀⠀⣿⣿⣿⣿⣿⣿⣿⣿⣿⣿⣿⣿⣿⣿⣿⣿⣿⣿⣿⣿⣿⣿⣿⣿⡇⢄⠄⠀⠀⢸⠑⠕⠕⢕⠀⠀⠀⠀⠀⠀⠀⢄⠀⠁⢕⢕⢸⣿⣿⣿⣿⣿⣿⣿⣿⣿⣿⣿⠀⠀⠀⠀⠀⠀⠀⠀⠀⠀⠀⠀</a:t>
            </a:r>
            <a:br/>
            <a:r>
              <a:t>⠀⠀⠀⠀⠀⠀⠀⠀⠀⠀⠀⣿⣿⣿⣿⣿⣿⣿⣿⣿⣿⣿⣿⣿⣿⣿⣿⣿⣿⣿⣿⣿⣿⣿⣿⢇⠕⠄⠀⠀⣸⣅⣤⣤⣕⡀⢄⢄⢄⢀⢄⠁⠑⠔⢀⢁⢕⣼⣿⣿⣿⣿⣿⣿⣿⣿⣿⣿⣿⠀⠀⠀⠀⠀⠀⠀⠀⠀⠀⠀⠀</a:t>
            </a:r>
            <a:br/>
            <a:r>
              <a:t>⠀⠀⠀⠀⠀⠀⠀⠀⠀⠀⠀⣿⣿⣿⣿⣿⣿⣿⣿⣿⣿⣿⣿⣿⣿⣿⣿⣿⣿⣿⣿⣿⣿⣿⣿⢕⢕⢀⠀⣖⣟⣻⣿⣿⣿⣷⢕⢕⢕⢕⢕⢕⢔⢄⢔⣰⣾⣿⣿⣿⣿⣿⣿⣿⣿⣿⣿⣿⣿⠀⠀⠀⠀⠀⠀⠀⠀⠀⠀⠀⠀</a:t>
            </a:r>
            <a:br/>
            <a:r>
              <a:t>⠀⠀⠀⠀⠀⠀⠀⠀⠀⠀⠀⣿⣿⣿⣿⣿⣿⣿⣿⣿⣿⣿⣿⣿⣿⣿⣿⣿⣿⣿⣿⣿⣿⣿⣿⡕⢔⢄⠈⠹⢿⠿⢿⣿⡿⠟⠑⢅⠁⠁⠀⠀⠀⠕⢿⣿⣿⣿⣿⣿⣿⣿⣿⣿⣿⣿⣿⣿⣿⠀⠀⠀⠀⠀⠀⠀⠀⠀⠀⠀⠀</a:t>
            </a:r>
            <a:br/>
            <a:r>
              <a:t>⠀⠀⠀⠀⠀⠀⠀⠀⠀⠀⠀⠛⠛⠛⠛⠛⠛⠛⠛⠛⠛⠛⠛⠛⠛⠛⠛⠛⠛⠛⠛⠛⠛⠛⠛⠃⠑⠀⠀⠀⠘⠙⠙⠑⠀⠀⠀⠑⠑⠀⠀⠀⠀⠑⠘⠛⠛⠛⠛⠛⠛⠛⠛⠛⠛⠛⠛⠛⠛⠀⠀⠀⠀⠀⠀⠀⠀⠀⠀⠀⠀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⠀⠀⠀⠀⠀⠀⠀⠀⠀⠀⠀⣿⣿⣿⣿⣿⣿⣿⣿⣿⣿⣿⣿⣿⣿⣿⣿⣿⣿⣿⣿⣿⣿⣿⣿⣿⣿⣿⣿⣿⣿⣿⣿⣿⣿⣿⡿⣟⡿⣿⣿⣿⣿⣿⣿⣿⣿⣿⣿⣿⣿⣿⣿⣿⣿⣿⣿⣿⣿⠀⠀⠀⠀⠀⠀⠀⠀⠀⠀⠀⠀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⠀⠀⠀⠀⠀⠀⠀⠀⠀⠀⠀⣿⣿⣿⣿⣿⣿⣿⣿⣿⣿⣿⣿⣿⣿⣿⣿⣿⣿⣿⣿⣿⣿⣿⣿⣿⣿⣿⣿⣿⣿⣿⣿⡿⢻⢟⢇⢕⢕⢕⢕⢫⣿⣿⣿⣿⣿⣿⣿⣿⣿⣿⣿⣿⣿⣿⣿⣿⣿⠀⠀⠀⠀⠀⠀⠀⠀⠀⠀⠀⠀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⠀⠀⠀⠀⠀⠀⠀⠀⠀⠀⠀⣿⣿⣿⣿⣿⣿⣿⣿⣿⣿⣿⣿⣿⣿⣿⣿⣿⣿⣿⣿⣿⣿⣿⣿⣿⣿⣿⣿⣿⣿⣿⣿⡟⢕⣱⣷⣷⣧⣵⣕⣱⣿⣿⣿⣿⣿⣿⣿⣿⣿⣿⣿⣿⣿⣿⣿⣿⣿⠀⠀⠀⠀⠀⠀⠀⠀⠀⠀⠀⠀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⠀⠀⠀⠀⠀⠀⠀⠀⠀⠀⠀⣿⣿⣿⣿⣿⣿⣿⣿⣿⣿⣿⣿⣿⣿⣿⣿⣿⣿⣿⣿⣿⣿⣿⣿⣿⣿⣿⣿⣿⣿⣿⣿⢕⣵⣿⣟⣿⣿⣿⣿⣿⣿⣿⣿⣿⣿⣿⣿⣿⣿⣿⣿⣿⣿⣿⣿⣿⣿⠀⠀⠀⠀⠀⠀⠀⠀⠀⠀⠀⠀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⠀⠀⠀⠀⠀⠀⠀⠀⠀⠀⠀⣿⣿⣿⣿⣿⣿⣿⣿⣿⣿⣿⣿⣿⣿⣿⣿⣿⣿⣿⣿⣿⣿⣿⣿⣿⣿⣿⣿⣿⣿⣿⣿⣿⣿⣿⣿⣿⣿⣯⣿⣿⣿⣿⣿⣿⣿⣿⣿⣿⣿⣿⣿⣿⣿⣿⣿⣿⣿⠀⠀⠀⠀⠀⠀⠀⠀⠀⠀⠀⠀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⠀⠀⠀⠀⠀⠀⠀⠀⠀⠀⠀⣿⣿⣿⣿⣿⣿⣿⣿⣿⣿⣿⣿⣿⣿⣿⣿⣿⣿⣿⣿⣿⣿⣿⣿⣿⣿⣿⣿⣿⣿⣿⣿⣿⣿⣿⡿⢷⢾⣿⣿⣿⣿⣿⣿⣿⣿⣿⣿⣿⣿⣿⣿⣿⣿⣿⣿⣿⣿⠀⠀⠀⠀⠀⠀⠀⠀⠀⠀⠀⠀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⠀⠀⠀⠀⠀⠀⠀⠀⠀⠀⠀⣿⣿⣿⣿⣿⣿⣿⣿⣿⣿⣿⣿⣿⣿⣿⣿⣿⣿⣿⣿⣿⣿⣿⣿⣿⣿⢿⢟⢻⣿⣿⣿⣿⣿⣿⣿⣿⢟⢿⣿⣿⣿⣿⣿⣿⣿⣿⣿⣿⣿⣿⣿⣿⣿⣿⣿⣿⣿⠀⠀⠀⠀⠀⠀⠀⠀⠀⠀⠀⠀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⠀⠀⠀⠀⠀⠀⠀⠀⠀⠀⠀⣿⣿⣿⣿⣿⣿⣿⣿⣿⣿⣿⣿⣿⣿⣿⣿⣿⣿⣿⣿⣿⣿⡏⢝⢕⢕⢕⢕⢸⣿⣿⣿⣿⣿⣿⣿⡟⢕⢕⢝⢟⢿⣿⣿⣿⣿⣿⣿⣿⣿⣿⣿⣿⣿⣿⣿⣿⣿⠀⠀⠀⠀⠀⠀⠀⠀⠀⠀⠀⠀</a:t>
            </a:r>
            <a:br/>
            <a:r>
              <a:t>⠀⠀⠀⠀⠀⠀⠀⠀⠀⠀⠀⣿⣿⣿⣿⣿⣿⣿⣿⣿⣿⣿⣿⣿⣿⣿⣿⣿⣿⣿⣿⣿⣿⢕⢕⢕⢕⢕⢕⢜⢟⡻⢟⣿⢿⣿⢏⢕⢕⢕⢄⢕⢕⢕⢝⢻⣿⣿⣿⣿⣿⣿⣿⣿⣿⣿⣿⣿⣿⠀⠀⠀⠀⠀⠀⠀⠀⠀⠀⠀⠀</a:t>
            </a:r>
            <a:br/>
            <a:r>
              <a:t>⠀⠀⠀⠀⠀⠀⠀⠀⠀⠀⠀⣿⣿⣿⣿⣿⣿⣿⣿⣿⣿⣿⣿⣿⣿⣿⣿⣿⣿⣿⣿⣿⡟⢕⢕⢕⢕⢕⢔⢅⢸⡯⢵⣗⡯⢕⢕⢕⢕⢕⢕⠑⢕⢕⢕⢕⢹⣿⣿⣿⣿⣿⣿⣿⣿⣿⣿⣿⣿⠀⠀⠀⠀⠀⠀⠀⠀⠀⠀⠀⠀</a:t>
            </a:r>
            <a:br/>
            <a:r>
              <a:t>⠀⠀⠀⠀⠀⠀⠀⠀⠀⠀⠀⣿⣿⣿⣿⣿⣿⣿⣿⣿⣿⣿⣿⣿⣿⣿⣿⣿⣿⣿⣿⡟⢕⢕⢕⠁⢕⢕⢕⢕⢻⡯⢽⣗⡏⢕⠕⢕⠕⠀⠑⠀⢕⠑⠕⢕⣾⣿⣿⣿⣿⣿⣿⣿⣿⣿⣿⣿⣿⠀⠀⠀⠀⠀⠀⠀⠀⠀⠀⠀⠀</a:t>
            </a:r>
            <a:br/>
            <a:r>
              <a:t>⠀⠀⠀⠀⠀⠀⠀⠀⠀⠀⠀⣿⣿⣿⣿⣿⣿⣿⣿⣿⣿⣿⣿⣿⣿⣿⣿⣿⣿⣿⣿⢕⢅⠅⠑⠀⠀⢕⠑⠁⢕⡪⢽⢗⢕⢕⢕⢕⠀⠀⠀⠔⠀⠀⢕⢕⣿⣿⣿⣿⣿⣿⣿⣿⣿⣿⣿⣿⣿⠀⠀⠀⠀⠀⠀⠀⠀⠀⠀⠀⠀</a:t>
            </a:r>
            <a:br/>
            <a:r>
              <a:t>⠀⠀⠀⠀⠀⠀⠀⠀⠀⠀⠀⣿⣿⣿⣿⣿⣿⣿⣿⣿⣿⣿⣿⣿⣿⣿⣿⣿⣿⡏⢝⢑⠁⠀⠀⠀⠀⠀⢁⢔⢇⣗⢽⢕⢕⢕⢕⠐⠀⠀⠀⠀⠀⠀⢔⢕⢸⣿⣿⣿⣿⣿⣿⣿⣿⣿⣿⣿⣿⠀⠀⠀⠀⠀⠀⠀⠀⠀⠀⠀⠀</a:t>
            </a:r>
            <a:br/>
            <a:r>
              <a:t>⠀⠀⠀⠀⠀⠀⠀⠀⠀⠀⠀⣿⣿⣿⣿⣿⣿⣿⣿⣿⣿⣿⣿⣿⣿⣿⣿⣿⣿⣧⢕⢕⢄⢔⠀⠀⠀⣰⣞⣷⡧⢷⡜⢅⢕⢕⢕⠀⠀⠀⠕⠀⠀⢄⠕⢕⢸⣿⣿⣿⣿⣿⣿⣿⣿⣿⣿⣿⣿⠀⠀⠀⠀⠀⠀⠀⠀⠀⠀⠀⠀</a:t>
            </a:r>
            <a:br/>
            <a:r>
              <a:t>⠀⠀⠀⠀⠀⠀⠀⠀⠀⠀⠀⣿⣿⣿⣿⣿⣿⣿⣿⣿⣿⣿⣿⣿⣿⣿⣿⣿⣿⣷⡕⢕⢑⠄⠄⠁⢱⢽⢵⢽⡧⠵⢇⢕⢕⢕⠁⠀⠀⢔⠑⠀⠀⠁⠀⠔⢕⣿⣿⣿⣿⣿⣿⣿⣿⣿⣿⣿⣿⠀⠀⠀⠀⠀⠀⠀⠀⠀⠀⠀⠀</a:t>
            </a:r>
            <a:br/>
            <a:r>
              <a:t>⠀⠀⠀⠀⠀⠀⠀⠀⠀⠀⠀⣿⣿⣿⣿⣿⣿⣿⣿⣿⣿⣿⣿⣿⣿⣿⣿⣿⣿⣿⣿⣷⣧⣔⡕⢄⠁⠑⠘⠉⢱⢍⠅⢕⢕⠕⠀⠀⠀⠔⠀⠀⠀⠑⠕⢔⢕⣿⣿⣿⣿⣿⣿⣿⣿⣿⣿⣿⣿⠀⠀⠀⠀⠀⠀⠀⠀⠀⠀⠀⠀</a:t>
            </a:r>
            <a:br/>
            <a:r>
              <a:t>⠀⠀⠀⠀⠀⠀⠀⠀⠀⠀⠀⣿⣿⣿⣿⣿⣿⣿⣿⣿⣿⣿⣿⣿⣿⣿⣿⣿⣿⣿⣿⣿⣿⣿⣿⢕⠀⢀⠀⠀⢸⠑⢕⢕⢕⠀⠀⠀⠀⠀⠀⠀⢀⠀⠕⢕⢕⣿⣿⣿⣿⣿⣿⣿⣿⣿⣿⣿⣿⠀⠀⠀⠀⠀⠀⠀⠀⠀⠀⠀⠀</a:t>
            </a:r>
            <a:br/>
            <a:r>
              <a:t>⠀⠀⠀⠀⠀⠀⠀⠀⠀⠀⠀⣿⣿⣿⣿⣿⣿⣿⣿⣿⣿⣿⣿⣿⣿⣿⣿⣿⣿⣿⣿⣿⣿⣿⡏⢕⢕⠀⠀⢠⣼⣶⣶⣵⣕⢄⢔⢔⢄⢄⢁⠑⠕⢀⠀⢕⢱⣿⣿⣿⣿⣿⣿⣿⣿⣿⣿⣿⣿⠀⠀⠀⠀⠀⠀⠀⠀⠀⠀⠀⠀</a:t>
            </a:r>
            <a:br/>
            <a:r>
              <a:t>⠀⠀⠀⠀⠀⠀⠀⠀⠀⠀⠀⣿⣿⣿⣿⣿⣿⣿⣿⣿⣿⣿⣿⣿⣿⣿⣿⣿⣿⣿⣿⣿⣿⣿⡇⢕⢕⠀⢡⣿⣿⣿⣿⣿⣿⡇⢕⢕⢕⢕⢕⢔⢄⢄⣅⣵⣿⣿⣿⣿⣿⣿⣿⣿⣿⣿⣿⣿⣿⠀⠀⠀⠀⠀⠀⠀⠀⠀⠀⠀⠀</a:t>
            </a:r>
            <a:br/>
            <a:r>
              <a:t>⠀⠀⠀⠀⠀⠀⠀⠀⠀⠀⠀⣿⣿⣿⣿⣿⣿⣿⣿⣿⣿⣿⣿⣿⣿⣿⣿⣿⣿⣿⣿⣿⣿⣿⡗⢅⢅⠀⠁⠛⢻⣟⣿⡿⠟⠃⠕⠁⠁⠁⠀⠀⢅⢾⣿⣿⣿⣿⣿⣿⣿⣿⣿⣿⣿⣿⣿⣿⣿⠀⠀⠀⠀⠀⠀⠀⠀⠀⠀⠀⠀</a:t>
            </a:r>
            <a:br/>
            <a:r>
              <a:t>⠀⠀⠀⠀⠀⠀⠀⠀⠀⠀⠀⠛⠛⠛⠛⠛⠛⠛⠛⠛⠛⠛⠛⠛⠛⠛⠛⠛⠛⠛⠛⠛⠛⠛⠃⠑⠑⠀⠀⠀⠘⠙⠓⠑⠀⠀⠀⠐⠁⠀⠀⠀⠑⠘⠛⠛⠛⠛⠛⠛⠛⠛⠛⠛⠛⠛⠛⠛⠛⠀⠀⠀⠀⠀⠀⠀⠀⠀⠀⠀⠀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⠀⠀⠀⠀⠀⠀⠀⠀⠀⠀⠀⣿⣿⣿⣿⣿⣿⣿⣿⣿⣿⣿⣿⣿⣿⣿⣿⣿⣿⣿⣿⣿⣿⣿⣿⣿⣿⣿⣿⣿⣿⣿⣿⡿⡿⢟⢕⢝⢕⢱⢝⢿⣿⣿⣿⣿⣿⣿⣿⣿⣿⣿⣿⣿⣿⣿⣿⣿⣿⠀⠀⠀⠀⠀⠀⠀⠀⠀⠀⠀⠀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⠀⠀⠀⠀⠀⠀⠀⠀⠀⠀⠀⣿⣿⣿⣿⣿⣿⣿⣿⣿⣿⣿⣿⣿⣿⣿⣿⣿⣿⣿⣿⣿⣿⣿⣿⣿⣿⣿⣿⣿⣿⣿⣿⡇⢕⣵⣵⣵⣕⣕⣕⢼⣿⣿⣿⣿⣿⣿⣿⣿⣿⣿⣿⣿⣿⣿⣿⣿⣿⠀⠀⠀⠀⠀⠀⠀⠀⠀⠀⠀⠀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⠀⠀⠀⠀⠀⠀⠀⠀⠀⠀⠀⣿⣿⣿⣿⣿⣿⣿⣿⣿⣿⣿⣿⣿⣿⣿⣿⣿⣿⣿⣿⣿⣿⣿⣿⣿⣿⣿⣿⣿⣿⣿⣿⢕⣼⣿⣿⢿⣿⣿⣿⣾⣿⣿⣿⣿⣿⣿⣿⣿⣿⣿⣿⣿⣿⣿⣿⣿⣿⠀⠀⠀⠀⠀⠀⠀⠀⠀⠀⠀⠀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⠀⠀⠀⠀⠀⠀⠀⠀⠀⠀⠀⣿⣿⣿⣿⣿⣿⣿⣿⣿⣿⣿⣿⣿⣿⣿⣿⣿⣿⣿⣿⣿⣿⣿⣿⣿⣿⣿⣿⣿⣿⣿⣿⣾⣿⣿⣷⣿⣿⣏⣿⣿⣿⣿⣿⣿⣿⣿⣿⣿⣿⣿⣿⣿⣿⣿⣿⣿⣿⠀⠀⠀⠀⠀⠀⠀⠀⠀⠀⠀⠀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⠀⠀⠀⠀⠀⠀⠀⠀⠀⠀⠀⣿⣿⣿⣿⣿⣿⣿⣿⣿⣿⣿⣿⣿⣿⣿⣿⣿⣿⣿⣿⣿⣿⣿⣿⣿⣿⣿⣿⣿⣿⣿⣿⣿⣿⣿⣿⣯⣿⣿⣿⣿⣿⣿⣿⣿⣿⣿⣿⣿⣿⣿⣿⣿⣿⣿⣿⣿⣿⠀⠀⠀⠀⠀⠀⠀⠀⠀⠀⠀⠀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⠀⠀⠀⠀⠀⠀⠀⠀⠀⠀⠀⣿⣿⣿⣿⣿⣿⣿⣿⣿⣿⣿⣿⣿⣿⣿⣿⣿⣿⣿⣿⣿⣿⣿⣿⣿⣿⣿⣿⣿⣿⣿⣿⣿⣿⣿⣟⣧⣾⣿⣿⣿⣿⣿⣿⣿⣿⣿⣿⣿⣿⣿⣿⣿⣿⣿⣿⣿⣿⠀⠀⠀⠀⠀⠀⠀⠀⠀⠀⠀⠀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⠀⠀⠀⠀⠀⠀⠀⠀⠀⠀⠀⣿⣿⣿⣿⣿⣿⣿⣿⣿⣿⣿⣿⣿⣿⣿⣿⣿⣿⣿⣿⣿⣿⣿⣿⣿⣿⣿⢿⢿⣿⣿⣿⣿⣿⣯⣽⣿⡿⣿⣿⣿⣿⣿⣿⣿⣿⣿⣿⣿⣿⣿⣿⣿⣿⣿⣿⣿⣿⠀⠀⠀⠀⠀⠀⠀⠀⠀⠀⠀⠀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⠀⠀⠀⠀⠀⠀⠀⠀⠀⠀⠀⣿⣿⣿⣿⣿⣿⣿⣿⣿⣿⣿⣿⣿⣿⣿⣿⣿⣿⣿⣿⣿⣿⢟⢟⢝⢕⢕⢕⢸⣿⣿⣯⣿⣿⣿⣿⣿⢕⢜⢟⢿⣿⣿⣿⣿⣿⣿⣿⣿⣿⣿⣿⣿⣿⣿⣿⣿⣿⠀⠀⠀⠀⠀⠀⠀⠀⠀⠀⠀⠀</a:t>
            </a:r>
            <a:br/>
            <a:r>
              <a:t>⠀⠀⠀⠀⠀⠀⠀⠀⠀⠀⠀⣿⣿⣿⣿⣿⣿⣿⣿⣿⣿⣿⣿⣿⣿⣿⣿⣿⣿⣿⣿⣿⡟⢕⢕⢕⢕⢕⠕⢜⢗⣟⡿⢿⣿⣿⡟⢕⢕⢕⢕⢕⢕⢝⢻⣿⣿⣿⣿⣿⣿⣿⣿⣿⣿⣿⣿⣿⣿⠀⠀⠀⠀⠀⠀⠀⠀⠀⠀⠀⠀</a:t>
            </a:r>
            <a:br/>
            <a:r>
              <a:t>⠀⠀⠀⠀⠀⠀⠀⠀⠀⠀⠀⣿⣿⣿⣿⣿⣿⣿⣿⣿⣿⣿⣿⣿⣿⣿⣿⣿⣿⣿⣿⣿⢇⢕⢕⢕⢕⢔⢅⢕⢸⣗⣞⢽⢷⡏⢕⢕⢕⢕⢕⢕⢑⢕⢕⢕⢿⣿⣿⣿⣿⣿⣿⣿⣿⣿⣿⣿⣿⠀⠀⠀⠀⠀⠀⠀⠀⠀⠀⠀⠀</a:t>
            </a:r>
            <a:br/>
            <a:r>
              <a:t>⠀⠀⠀⠀⠀⠀⠀⠀⠀⠀⠀⣿⣿⣿⣿⣿⣿⣿⣿⣿⣿⣿⣿⣿⣿⣿⣿⣿⣿⣿⣿⡏⢕⢕⠑⠐⢕⢕⠕⠕⢜⣗⣗⡯⢝⢕⢕⢕⢕⠑⠕⠁⢕⢕⠕⢕⣿⣿⣿⣿⣿⣿⣿⣿⣿⣿⣿⣿⣿⠀⠀⠀⠀⠀⠀⠀⠀⠀⠀⠀⠀</a:t>
            </a:r>
            <a:br/>
            <a:r>
              <a:t>⠀⠀⠀⠀⠀⠀⠀⠀⠀⠀⠀⣿⣿⣿⣿⣿⣿⣿⣿⣿⣿⣿⣿⣿⣿⣿⣿⣿⣿⣿⡟⢇⢕⠄⠐⠀⠁⢕⠀⠀⢕⢽⣗⡪⢕⢕⢕⢕⢕⠀⠀⢄⠁⢀⢕⢕⣿⣿⣿⣿⣿⣿⣿⣿⣿⣿⣿⣿⣿⠀⠀⠀⠀⠀⠀⠀⠀⠀⠀⠀⠀</a:t>
            </a:r>
            <a:br/>
            <a:r>
              <a:t>⠀⠀⠀⠀⠀⠀⠀⠀⠀⠀⠀⣿⣿⣿⣿⣿⣿⣿⣿⣿⣿⣿⣿⣿⣿⣿⣿⣿⣿⢟⢃⠕⠐⠀⠀⠀⠀⠁⠀⢔⢇⢽⢗⡪⢕⢕⢕⢕⠀⠀⢀⠁⠀⠐⢕⢕⢻⣿⣿⣿⣿⣿⣿⣿⣿⣿⣿⣿⣿⠀⠀⠀⠀⠀⠀⠀⠀⠀⠀⠀⠀</a:t>
            </a:r>
            <a:br/>
            <a:r>
              <a:t>⠀⠀⠀⠀⠀⠀⠀⠀⠀⠀⠀⣿⣿⣿⣿⣿⣿⣿⣿⣿⣿⣿⣿⣿⣿⣿⣿⣿⣿⡕⢕⢄⠄⢀⠀⠀⠀⢰⣞⣗⡇⡿⢗⢇⢕⢕⢕⠕⠀⠀⢕⠀⠀⢄⢁⢕⢸⣿⣿⣿⣿⣿⣿⣿⣿⣿⣿⣿⣿⠀⠀⠀⠀⠀⠀⠀⠀⠀⠀⠀⠀</a:t>
            </a:r>
            <a:br/>
            <a:r>
              <a:t>⠀⠀⠀⠀⠀⠀⠀⠀⠀⠀⠀⣿⣿⣿⣿⣿⣿⣿⣿⣿⣿⣿⣿⣿⣿⣿⣿⣿⣿⣇⢕⢕⢕⢁⠀⠀⢕⢸⢇⢼⡇⣏⠕⠕⢕⢕⠕⠀⠀⠐⠑⠀⠀⠁⢁⢕⢸⣿⣿⣿⣿⣿⣿⣿⣿⣿⣿⣿⣿⠀⠀⠀⠀⠀⠀⠀⠀⠀⠀⠀⠀</a:t>
            </a:r>
            <a:br/>
            <a:r>
              <a:t>⠀⠀⠀⠀⠀⠀⠀⠀⠀⠀⠀⣿⣿⣿⣿⣿⣿⣿⣿⣿⣿⣿⣿⣿⣿⣿⣿⣿⣿⣿⣷⣵⣔⡐⢁⠀⠑⠑⠘⠙⢕⢗⢕⢅⢕⢕⠀⠀⠀⠑⠀⠀⠀⠐⢔⢑⢸⣿⣿⣿⣿⣿⣿⣿⣿⣿⣿⣿⣿⠀⠀⠀⠀⠀⠀⠀⠀⠀⠀⠀⠀</a:t>
            </a:r>
            <a:br/>
            <a:r>
              <a:t>⠀⠀⠀⠀⠀⠀⠀⠀⠀⠀⠀⣿⣿⣿⣿⣿⣿⣿⣿⣿⣿⣿⣿⣿⣿⣿⣿⣿⣿⣿⣿⣿⣿⣿⡇⢔⢀⠀⠀⢀⢸⡕⢔⢕⢕⠀⠀⠀⠀⠀⠀⠀⠀⠀⢕⢕⢸⣿⣿⣿⣿⣿⣿⣿⣿⣿⣿⣿⣿⠀⠀⠀⠀⠀⠀⠀⠀⠀⠀⠀⠀</a:t>
            </a:r>
            <a:br/>
            <a:r>
              <a:t>⠀⠀⠀⠀⠀⠀⠀⠀⠀⠀⠀⣿⣿⣿⣿⣿⣿⣿⣿⣿⣿⣿⣿⣿⣿⣿⣿⣿⣿⣿⣿⣿⣿⣿⢕⢕⢔⠀⢰⣾⣿⣿⣿⣷⣧⢔⢕⢔⢄⢕⠁⠑⢕⠀⢕⢕⣾⣿⣿⣿⣿⣿⣿⣿⣿⣿⣿⣿⣿⠀⠀⠀⠀⠀⠀⠀⠀⠀⠀⠀⠀</a:t>
            </a:r>
            <a:br/>
            <a:r>
              <a:t>⠀⠀⠀⠀⠀⠀⠀⠀⠀⠀⠀⣿⣿⣿⣿⣿⣿⣿⣿⣿⣿⣿⣿⣿⣿⣿⣿⣿⣿⣿⣿⣿⣿⣿⢕⢕⠁⠀⢻⣽⣿⣿⣿⣿⣿⢕⠕⢕⢕⢕⢕⢄⢀⢁⣕⣾⣿⣿⣿⣿⣿⣿⣿⣿⣿⣿⣿⣿⣿⠀⠀⠀⠀⠀⠀⠀⠀⠀⠀⠀⠀</a:t>
            </a:r>
            <a:br/>
            <a:r>
              <a:t>⠀⠀⠀⠀⠀⠀⠀⠀⠀⠀⠀⣿⣿⣿⣿⣿⣿⣿⣿⣿⣿⣿⣿⣿⣿⣿⣿⣿⣿⣿⣿⣿⣿⡿⢑⠁⠀⠀⠀⠀⢾⣿⢿⠋⠉⠀⢑⠀⠁⠀⠀⠁⢱⣿⣿⣿⣿⣿⣿⣿⣿⣿⣿⣿⣿⣿⣿⣿⣿⠀⠀⠀⠀⠀⠀⠀⠀⠀⠀⠀⠀</a:t>
            </a:r>
            <a:br/>
            <a:r>
              <a:t>⠀⠀⠀⠀⠀⠀⠀⠀⠀⠀⠀⠛⠛⠛⠛⠛⠛⠛⠛⠛⠛⠛⠛⠛⠛⠛⠛⠛⠛⠛⠛⠛⠛⠃⠑⠐⠀⠀⠀⠑⠘⠙⠑⠐⠀⠀⠑⠑⠀⠀⠀⠁⠘⠛⠛⠛⠛⠛⠛⠛⠛⠛⠛⠛⠛⠛⠛⠛⠛⠀⠀⠀⠀⠀⠀⠀⠀⠀⠀⠀⠀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⠀⠀⠀⠀⠀⠀⠀⠀⠀⠀⠀⣿⣿⣿⣿⣿⣿⣿⣿⣿⣿⣿⣿⣿⣿⣿⣿⣿⣿⣿⣿⣿⣿⣿⣿⣿⣧⢕⢄⢄⢄⢄⢄⢔⢕⣕⣕⣕⡕⢕⢕⢄⢀⠀⠀⠀⠀⠀⠀⠀⠀⠈⠟⢷⣝⣻⣿⣿⣿⠀⠀⠀⠀⠀⠀⠀⠀⠀⠀⠀⠀</a:t>
            </a:r>
            <a:br/>
            <a:r>
              <a:t>⠀⠀⠀⠀⠀⠀⠀⠀⠀⠀⠀⣿⣿⣿⣿⣿⣿⣿⣿⣿⣿⣿⣿⣿⣿⣿⣿⣿⣿⣿⣿⣿⣿⣿⣿⣿⣿⣷⣕⢕⢕⢕⢕⢱⣿⣿⣿⣿⣿⣕⢕⢕⢕⢕⢔⢔⠀⠀⠀⠀⠀⠀⠀⠁⢜⢻⣿⣿⣿⠀⠀⠀⠀⠀⠀⠀⠀⠀⠀⠀⠀</a:t>
            </a:r>
            <a:br/>
            <a:r>
              <a:t>⠀⠀⠀⠀⠀⠀⠀⠀⠀⠀⠀⣿⣿⣿⣿⣿⣿⣿⣿⣿⣿⣿⣿⣿⣿⣿⣿⣿⣿⣿⣿⣿⣿⣿⣿⣿⣿⣿⣿⢕⢕⢕⢕⢜⣿⣿⣿⣿⣿⡝⢕⢕⢕⢕⢕⠁⠀⠀⠀⠀⠀⠀⠀⢄⢕⣸⣿⣿⣿⠀⠀⠀⠀⠀⠀⠀⠀⠀⠀⠀⠀</a:t>
            </a:r>
            <a:br/>
            <a:r>
              <a:t>⠀⠀⠀⠀⠀⠀⠀⠀⠀⠀⠀⣿⣿⣿⣿⣿⣿⣿⣿⣿⣿⣿⣿⣿⣿⣿⣿⣿⣿⣿⣿⣿⣿⣿⣿⣿⣿⣿⣿⢕⢕⢕⣕⢕⢕⢸⣿⣿⣿⡇⢕⢕⢕⢕⢕⠀⠀⠀⠀⠀⠀⢄⢕⢕⢕⢹⣿⣿⣿⠀⠀⠀⠀⠀⠀⠀⠀⠀⠀⠀⠀</a:t>
            </a:r>
            <a:br/>
            <a:r>
              <a:t>⠀⠀⠀⠀⠀⠀⠀⠀⠀⠀⠀⣿⣿⣿⣿⣿⣿⣿⣿⣿⣿⣿⣿⣿⣿⣿⣿⣿⣿⣿⣿⣿⣿⣿⣿⣿⢿⡟⢕⢕⢕⢕⢕⢕⣱⣾⣿⣿⣿⣿⣕⢕⢕⢕⢕⢕⢕⢄⢔⢔⢔⢕⢕⢕⢱⣿⣿⣿⣿⠀⠀⠀⠀⠀⠀⠀⠀⠀⠀⠀⠀</a:t>
            </a:r>
            <a:br/>
            <a:r>
              <a:t>⠀⠀⠀⠀⠀⠀⠀⠀⠀⠀⠀⣿⣿⣿⣿⣿⣿⣿⣿⣿⣿⣿⣿⣿⣿⣿⣿⣿⣿⣿⣿⣿⣿⣿⣿⣕⢕⢕⢕⢕⢕⢕⢕⢕⢜⢟⣿⣿⣿⣿⣿⣷⡕⢕⢕⢕⢕⢕⢕⢕⢕⢕⢕⢕⢱⣿⣿⣿⣿⠀⠀⠀⠀⠀⠀⠀⠀⠀⠀⠀⠀</a:t>
            </a:r>
            <a:br/>
            <a:r>
              <a:t>⠀⠀⠀⠀⠀⠀⠀⠀⠀⠀⠀⣿⣿⣿⣿⣿⣿⣿⣿⣿⣿⣿⣿⣿⣿⣿⣿⣿⣿⣿⣿⣿⣿⣿⣿⣧⣕⢇⢸⢱⢕⢕⢕⢕⢕⢕⢜⣿⣿⣿⣿⣿⣷⢕⢕⢕⢕⢕⢕⢕⢕⢕⢕⢕⢱⢎⣿⣿⣿⠀⠀⠀⠀⠀⠀⠀⠀⠀⠀⠀⠀</a:t>
            </a:r>
            <a:br/>
            <a:r>
              <a:t>⠀⠀⠀⠀⠀⠀⠀⠀⠀⠀⠀⣿⣿⣿⣿⣿⣿⣿⣿⣿⣿⣿⣿⣿⣿⣿⣿⣿⣿⣿⣿⣿⣿⣿⣿⣿⣏⡕⢕⢕⢕⢕⢕⢕⢱⣷⣷⣿⣿⣿⣿⣿⣿⣷⣧⣵⣕⣜⡝⢟⡻⢧⡕⢕⢕⣱⣿⣿⣿⠀⠀⠀⠀⠀⠀⠀⠀⠀⠀⠀⠀</a:t>
            </a:r>
            <a:br/>
            <a:r>
              <a:t>⠀⠀⠀⠀⠀⠀⠀⠀⠀⠀⠀⣿⣿⣿⣿⣿⣿⣿⣿⣿⣿⣿⣿⣿⣿⣿⣿⣿⣿⣿⣿⣿⣿⣿⣟⣿⣿⣿⢕⢕⢕⢕⢕⢕⢕⣿⣿⣿⣿⣿⣿⣿⣿⣿⣿⣿⣧⣽⢕⢳⣧⢸⡇⢕⢕⣿⣿⣿⣿⠀⠀⠀⠀⠀⠀⠀⠀⠀⠀⠀⠀</a:t>
            </a:r>
            <a:br/>
            <a:r>
              <a:t>⠀⠀⠀⠀⠀⠀⠀⠀⠀⠀⠀⣿⣿⣿⣿⣿⣿⣿⣿⣿⣿⣿⣿⣿⣿⣿⣿⣿⣿⣿⣿⣿⣿⣿⣿⣝⢕⢜⢕⢕⢕⢕⢕⢕⣼⣿⣿⣿⣿⣿⣿⣿⣿⣿⣿⣿⡿⢇⡱⢕⣿⡞⢕⢕⢱⣿⣿⣿⣿⠀⠀⠀⠀⠀⠀⠀⠀⠀⠀⠀⠀</a:t>
            </a:r>
            <a:br/>
            <a:r>
              <a:t>⠀⠀⠀⠀⠀⠀⠀⠀⠀⠀⠀⣿⣿⣿⣿⣿⣿⣿⣿⣿⣿⣿⣿⣿⣿⣿⣿⣿⣿⣿⣿⣿⣿⣿⣿⣿⣧⢕⢕⢕⢕⢕⢕⢱⣿⣿⣿⣿⣿⣿⣿⣿⣿⣿⡿⢟⢗⣿⣿⣿⢏⢕⢕⢱⣿⣿⣿⣿⣿⠀⠀⠀⠀⠀⠀⠀⠀⠀⠀⠀⠀</a:t>
            </a:r>
            <a:br/>
            <a:r>
              <a:t>⠀⠀⠀⠀⠀⠀⠀⠀⠀⠀⠀⣿⣿⣿⣿⣿⣿⣿⣿⣿⣿⣿⣿⣿⣿⣿⣿⣿⣿⣿⣿⣿⣿⣿⣿⡟⢕⢕⢕⢕⢕⢕⢕⢱⣿⣿⣿⣿⣿⣿⣿⣿⣿⣿⣇⣵⣵⣿⣿⣿⢕⢕⣱⣿⣿⣿⣿⣿⣿⠀⠀⠀⠀⠀⠀⠀⠀⠀⠀⠀⠀</a:t>
            </a:r>
            <a:br/>
            <a:r>
              <a:t>⠀⠀⠀⠀⠀⠀⠀⠀⠀⠀⠀⣿⣿⣿⣿⣿⣿⣿⣿⣿⣿⣿⣿⣿⣿⣿⣿⣿⣿⣿⣿⣿⣿⣿⣿⣷⣇⢕⢕⢕⢕⢕⢕⢕⢻⣿⣿⣿⣿⣿⣿⣿⣿⣿⣿⣿⣿⣿⣿⡟⢕⣵⣿⣿⣿⣿⣿⣿⣿⠀⠀⠀⠀⠀⠀⠀⠀⠀⠀⠀⠀</a:t>
            </a:r>
            <a:br/>
            <a:r>
              <a:t>⠀⠀⠀⠀⠀⠀⠀⠀⠀⠀⠀⣿⣿⣿⣿⣿⣿⣿⣿⣿⣿⣿⣿⣿⣿⣿⣿⣿⣿⣿⣿⣿⣿⣿⣿⣿⣿⣕⢕⢕⢕⢕⢱⣧⣵⣽⣿⣿⣿⣿⣿⣿⣿⣿⣿⣿⣿⣿⣿⣿⣿⣿⣿⣿⣿⣿⣿⣿⣿⠀⠀⠀⠀⠀⠀⠀⠀⠀⠀⠀⠀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⠀⠀⠀⠀⠀⠀⠀⠀⠀⠀⠀⣿⣿⣿⣿⣿⣿⣿⣿⣿⣿⣿⣿⣿⣿⣿⣿⣿⣿⣿⣿⣿⣿⣿⣿⣿⣿⢇⢕⢕⢕⢱⣽⣿⣿⣿⣿⣿⣿⣿⣿⣿⣿⣿⣿⣿⣿⣿⣿⣿⣿⣿⣿⣿⣿⣿⣿⣿⣿⠀⠀⠀⠀⠀⠀⠀⠀⠀⠀⠀⠀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⠀⠀⠀⠀⠀⠀⠀⠀⠀⠀⠀⣿⣿⣿⣿⣿⣿⣿⣿⣿⣿⣿⣿⣿⣿⣿⣿⣿⣿⣿⣿⣿⣿⣿⣿⣿⣿⣷⣵⣕⣕⣕⢕⢝⢟⢏⢝⢝⣿⣿⣿⣿⣿⣿⣿⣿⣿⣿⣿⣿⣿⣿⣿⣿⣿⣿⣿⣿⣿⠀⠀⠀⠀⠀⠀⠀⠀⠀⠀⠀⠀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⠀⠀⠀⠀⠀⠀⠀⠀⠀⠀⠀⣿⣿⣿⣿⣿⣿⣿⣿⣿⣿⣿⣿⣿⣿⣿⣿⣿⣿⣿⣿⣿⣿⣿⣿⣿⣿⣿⣿⢿⣱⣿⢕⢕⢕⢕⢕⣿⣿⣿⣿⣿⣿⣿⣿⣿⣿⣿⣿⣿⣿⣿⣿⣿⣿⣿⣿⣿⣿⠀⠀⠀⠀⠀⠀⠀⠀⠀⠀⠀⠀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⠀⠀⠀⠀⠀⠀⠀⠀⠀⠀⠀⣿⣿⣿⣿⣿⣿⣿⣿⣿⣿⣿⣿⣿⣿⣿⣿⣿⣿⣿⣿⣿⣿⢿⢿⢟⢟⢝⢕⢱⣟⡟⢕⢕⢕⢕⢕⢻⣿⣿⣿⣿⣿⣿⣿⣿⣿⣿⡿⣿⣿⢜⢝⢿⣿⣿⣿⣿⣿⠀⠀⠀⠀⠀⠀⠀⠀⠀⠀⠀⠀</a:t>
            </a:r>
            <a:br/>
            <a:r>
              <a:t>⠀⠀⠀⠀⠀⠀⠀⠀⠀⠀⠀⣿⣿⣿⣿⣿⣿⣿⣿⣿⣿⣿⣿⣿⣿⣿⣿⣿⢿⢟⢏⢝⢕⢕⠕⢕⢕⢕⢕⢿⢿⢕⡕⢕⢕⢕⢕⢕⢜⢿⣿⣿⣿⣿⣿⣿⡿⢏⢱⣿⡿⢕⢕⢕⢝⢻⢿⣿⣿⠀⠀⠀⠀⠀⠀⠀⠀⠀⠀⠀⠀</a:t>
            </a:r>
            <a:br/>
            <a:r>
              <a:t>⠀⠀⠀⠀⠀⠀⠀⠀⠀⠀⠀⣿⣿⣿⣿⣿⣿⣿⣿⣿⣿⣿⣿⣿⡿⢟⢇⢕⢕⠑⠑⠁⠀⠀⠀⢜⢱⢕⢕⢛⢏⢟⢟⢕⢕⢕⢕⢕⢕⢕⢜⣿⣿⣿⡿⢏⢕⣱⣿⣿⡇⢕⢕⢕⢕⠕⢅⠜⢟⠀⠀⠀⠀⠀⠀⠀⠀⠀⠀⠀⠀</a:t>
            </a:r>
            <a:br/>
            <a:r>
              <a:t>⠀⠀⠀⠀⠀⠀⠀⠀⠀⠀⠀⣿⣿⣿⣿⣿⣿⣿⣿⣿⢟⢟⢏⢕⢕⠕⠁⠀⠀⠀⠀⠀⠀⠀⠀⢸⢕⢕⢕⢕⢕⢮⣸⢕⢕⢕⢕⢕⢕⢕⢜⣿⢟⢏⢕⣕⣾⣿⣿⣿⢕⢕⢕⢕⠕⠀⠀⠀⠀⠀⠀⠀⠀⠀⠀⠀⠀⠀⠀⠀⠀</a:t>
            </a:r>
            <a:br/>
            <a:r>
              <a:t>⠀⠀⠀⠀⠀⠀⠀⠀⠀⠀⠀⣿⣿⣿⣿⣿⣿⢏⢜⢕⢕⠕⠕⠁⠀⠀⠀⠀⠀⠀⠀⠀⠀⠀⠀⢸⡕⢕⢕⢕⢕⣿⣾⢕⢕⢕⢕⢕⢕⢕⢕⢕⢕⣱⣾⣿⣿⣿⣿⡿⢕⢕⢕⠐⠀⠀⠀⠀⠀⠀⠀⠀⠀⠀⠀⠀⠀⠀⠀⠀⠀</a:t>
            </a:r>
            <a:br/>
            <a:r>
              <a:t>⠀⠀⠀⠀⠀⠀⠀⠀⠀⠀⠀⠛⠛⠛⠛⠛⠋⠑⠑⠑⠑⠀⠀⠀⠀⠀⠀⠀⠀⠀⠀⠀⠀⠀⠀⠘⠑⠑⠑⠑⠑⠛⠚⠑⠑⠑⠑⠑⠑⠑⠑⠑⠛⠛⠛⠛⠛⠛⠛⠑⠑⠑⠑⠀⠀⠀⠀⠀⠀⠀⠀⠀⠀⠀⠀⠀⠀⠀⠀⠀⠀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⠀⠀⠀⠀⠀⠀⠀⠀⠀⠀⠀⣿⣿⣿⣿⣿⣿⣿⣿⣿⣿⣿⣿⣿⣿⣿⣿⣿⣿⣿⣿⣿⣿⣿⣿⣿⣿⣿⣿⣿⣿⣿⣿⣿⡿⢟⢟⢟⢟⢿⣿⣿⣿⣿⣿⣿⣿⣿⣿⣿⣿⣿⣿⣿⣿⣿⣿⣿⣿⠀⠀⠀⠀⠀⠀⠀⠀⠀⠀⠀⠀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⠀⠀⠀⠀⠀⠀⠀⠀⠀⠀⠀⣿⣿⣿⣿⣿⣿⣿⣿⣿⣿⣿⣿⣿⣿⣿⣿⣿⣿⣿⣿⣿⣿⣿⣿⣿⣿⣿⣿⣿⣿⣿⣿⡿⢝⢕⢕⢕⢕⢕⢹⣿⣿⣿⣿⣿⣿⣿⣿⣿⣿⣿⣿⣿⣿⣿⣿⣿⣿⠀⠀⠀⠀⠀⠀⠀⠀⠀⠀⠀⠀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⠀⠀⠀⠀⠀⠀⠀⠀⠀⠀⠀⣿⣿⣿⣿⣿⣿⣿⣿⣿⣿⣿⣿⣿⣿⣿⣿⣿⣿⣿⣿⣿⣿⣿⣿⣿⣿⣿⣿⣿⣿⣿⡇⢱⣿⣿⣿⣿⣿⣷⡕⣿⣿⣿⣿⣿⣿⣿⣿⣿⣿⣿⣿⣿⣿⣿⣿⣿⣿⠀⠀⠀⠀⠀⠀⠀⠀⠀⠀⠀⠀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⠀⠀⠀⠀⠀⠀⠀⠀⠀⠀⠀⣿⣿⣿⣿⣿⣿⣿⣿⣿⣿⣿⣿⣿⣿⣿⣿⣿⣿⣿⣿⣿⣿⣿⣿⣿⣿⣿⣿⣿⣿⣿⣧⣿⣟⣻⣽⣿⢿⣿⣻⣿⣿⣿⣿⣿⣿⣿⣿⣿⣿⣿⣿⣿⣿⣿⣿⣿⣿⠀⠀⠀⠀⠀⠀⠀⠀⠀⠀⠀⠀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⠀⠀⠀⠀⠀⠀⠀⠀⠀⠀⠀⣿⣿⣿⣿⣿⣿⣿⣿⣿⣿⣿⣿⣿⣿⣿⣿⣿⣿⣿⣿⣿⣿⣿⣿⣿⣿⣿⣿⣿⣿⣿⣿⣿⣿⣯⣟⣻⣿⣿⣿⣿⣿⣿⣿⣿⣿⣿⣿⣿⣿⣿⣿⣿⣿⣿⣿⣿⣿⠀⠀⠀⠀⠀⠀⠀⠀⠀⠀⠀⠀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⠀⠀⠀⠀⠀⠀⠀⠀⠀⠀⠀⣿⣿⣿⣿⣿⣿⣿⣿⣿⣿⣿⣿⣿⣿⣿⣿⣿⣿⣿⣿⣿⣿⣿⡿⢿⢟⢏⢝⢹⣿⣿⣿⣿⣿⣿⣿⣿⢝⢿⣿⣿⣿⣿⣿⣿⣿⣿⣿⣿⣿⣿⣿⣿⣿⣿⣿⣿⣿⠀⠀⠀⠀⠀⠀⠀⠀⠀⠀⠀⠀</a:t>
            </a:r>
            <a:br/>
            <a:r>
              <a:t>⠀⠀⠀⠀⠀⠀⠀⠀⠀⠀⠀⣿⣿⣿⣿⣿⣿⣿⣿⣿⣿⣿⣿⣿⣿⣿⣿⣿⣿⣿⣿⣿⢇⢕⢕⢕⢕⢅⠕⢜⣗⣻⣿⣿⣿⣿⣿⢇⢕⢕⢜⢝⢻⣿⣿⣿⣿⣿⣿⣿⣿⣿⣿⣿⣿⣿⣿⣿⣿⠀⠀⠀⠀⠀⠀⠀⠀⠀⠀⠀⠀</a:t>
            </a:r>
            <a:br/>
            <a:r>
              <a:t>⠀⠀⠀⠀⠀⠀⠀⠀⠀⠀⠀⣿⣿⣿⣿⣿⣿⣿⣿⣿⣿⣿⣿⣿⣿⣿⣿⣿⣿⣿⣿⣿⢕⢕⢕⢕⢕⢔⢅⢕⢹⣟⢽⢟⣟⡿⢕⢕⢕⢕⢕⢕⢕⢕⢝⢿⣿⣿⣿⣿⣿⣿⣿⣿⣿⣿⣿⣿⣿⠀⠀⠀⠀⠀⠀⠀⠀⠀⠀⠀⠀</a:t>
            </a:r>
            <a:br/>
            <a:r>
              <a:t>⠀⠀⠀⠀⠀⠀⠀⠀⠀⠀⠀⣿⣿⣿⣿⣿⣿⣿⣿⣿⣿⣿⣿⣿⣿⣿⣿⣿⣿⣿⣿⢏⢕⢕⠑⠕⠕⠑⠕⢕⢝⣗⣯⢽⣗⢕⢕⢕⢕⢕⢕⠕⢕⢕⢕⢸⣿⣿⣿⣿⣿⣿⣿⣿⣿⣿⣿⣿⣿⠀⠀⠀⠀⠀⠀⠀⠀⠀⠀⠀⠀</a:t>
            </a:r>
            <a:br/>
            <a:r>
              <a:t>⠀⠀⠀⠀⠀⠀⠀⠀⠀⠀⠀⣿⣿⣿⣿⣿⣿⣿⣿⣿⣿⣿⣿⣿⣿⣿⣿⣿⣿⣿⡏⢕⠄⠑⠀⠀⠔⠔⠀⠄⢕⣗⣺⢽⢕⢕⢕⢕⢕⠕⠁⢀⠕⠁⢕⢸⣿⣿⣿⣿⣿⣿⣿⣿⣿⣿⣿⣿⣿⠀⠀⠀⠀⠀⠀⠀⠀⠀⠀⠀⠀</a:t>
            </a:r>
            <a:br/>
            <a:r>
              <a:t>⠀⠀⠀⠀⠀⠀⠀⠀⠀⠀⠀⣿⣿⣿⣿⣿⣿⣿⣿⣿⣿⣿⣿⣿⣿⣿⣿⣿⣿⡟⢕⢕⠀⠀⠀⠀⠀⢐⢄⣜⡕⣗⣞⢽⢕⢕⢕⢕⠕⠀⠀⠑⠀⢕⢕⢼⣿⣿⣿⣿⣿⣿⣿⣿⣿⣿⣿⣿⣿⠀⠀⠀⠀⠀⠀⠀⠀⠀⠀⠀⠀</a:t>
            </a:r>
            <a:br/>
            <a:r>
              <a:t>⠀⠀⠀⠀⠀⠀⠀⠀⠀⠀⠀⣿⣿⣿⣿⣿⣿⣿⣿⣿⣿⣿⣿⣿⣿⣿⣿⣿⡟⢝⢑⠁⠀⠀⠀⠀⢀⢼⢧⣺⡇⣟⣓⢕⢕⢕⢕⢕⠀⠀⢕⠀⠑⠄⢕⢸⣿⣿⣿⣿⣿⣿⣿⣿⣿⣿⣿⣿⣿⠀⠀⠀⠀⠀⠀⠀⠀⠀⠀⠀⠀</a:t>
            </a:r>
            <a:br/>
            <a:r>
              <a:t>⠀⠀⠀⠀⠀⠀⠀⠀⠀⠀⠀⣿⣿⣿⣿⣿⣿⣿⣿⣿⣿⣿⣿⣿⣿⣿⣿⣿⣇⢕⢐⢔⠔⠀⠀⠀⢕⡻⢽⢽⢇⢕⡒⢕⢕⢕⢕⠁⠀⢔⠀⠀⢔⠅⢔⢸⣿⣿⣿⣿⣿⣿⣿⣿⣿⣿⣿⣿⣿⠀⠀⠀⠀⠀⠀⠀⠀⠀⠀⠀⠀</a:t>
            </a:r>
            <a:br/>
            <a:r>
              <a:t>⠀⠀⠀⠀⠀⠀⠀⠀⠀⠀⠀⣿⣿⣿⣿⣿⣿⣿⣿⣿⣿⣿⣿⣿⣿⣿⣿⣿⣷⡕⢔⢀⠀⠀⠀⠀⠑⠑⠑⢀⣕⣕⢕⢕⢕⢕⠀⠀⠀⠀⠀⠀⢀⠀⠕⢸⣿⣿⣿⣿⣿⣿⣿⣿⣿⣿⣿⣿⣿⠀⠀⠀⠀⠀⠀⠀⠀⠀⠀⠀⠀</a:t>
            </a:r>
            <a:br/>
            <a:r>
              <a:t>⠀⠀⠀⠀⠀⠀⠀⠀⠀⠀⠀⣿⣿⣿⣿⣿⣿⣿⣿⣿⣿⣿⣿⣿⣿⣿⣿⣿⣿⣿⣷⣷⣶⡔⢔⢄⠀⠀⢵⢿⣿⣿⣿⣷⡕⢄⢀⠀⠀⢀⢀⠀⠁⢕⢕⢸⣿⣿⣿⣿⣿⣿⣿⣿⣿⣿⣿⣿⣿⠀⠀⠀⠀⠀⠀⠀⠀⠀⠀⠀⠀</a:t>
            </a:r>
            <a:br/>
            <a:r>
              <a:t>⠀⠀⠀⠀⠀⠀⠀⠀⠀⠀⠀⣿⣿⣿⣿⣿⣿⣿⣿⣿⣿⣿⣿⣿⣿⣿⣿⣿⣿⣿⣿⣿⣿⢕⠀⠀⠀⠀⠘⢝⢻⢿⣿⣿⡿⢕⢕⢕⢕⢐⠑⠕⠀⢕⢕⣿⣿⣿⣿⣿⣿⣿⣿⣿⣿⣿⣿⣿⣿⠀⠀⠀⠀⠀⠀⠀⠀⠀⠀⠀⠀</a:t>
            </a:r>
            <a:br/>
            <a:r>
              <a:t>⠀⠀⠀⠀⠀⠀⠀⠀⠀⠀⠀⣿⣿⣿⣿⣿⣿⣿⣿⣿⣿⣿⣿⣿⣿⣿⣿⣿⣿⣿⣿⣿⡏⢕⢕⠐⠀⠀⠀⢜⢹⡟⢟⠙⠑⠕⠕⢕⠕⢕⢀⢀⠀⢕⣾⣿⣿⣿⣿⣿⣿⣿⣿⣿⣿⣿⣿⣿⣿⠀⠀⠀⠀⠀⠀⠀⠀⠀⠀⠀⠀</a:t>
            </a:r>
            <a:br/>
            <a:r>
              <a:t>⠀⠀⠀⠀⠀⠀⠀⠀⠀⠀⠀⣿⣿⣿⣿⣿⣿⣿⣿⣿⣿⣿⣿⣿⣿⣿⣿⣿⣿⣿⣿⣿⡕⠕⢑⠀⠀⠀⠀⣵⣿⡧⢕⢕⠀⠕⠕⠀⠀⠀⢐⣷⣾⣿⣿⣿⣿⣿⣿⣿⣿⣿⣿⣿⣿⣿⣿⣿⣿⠀⠀⠀⠀⠀⠀⠀⠀⠀⠀⠀⠀</a:t>
            </a:r>
            <a:br/>
            <a:r>
              <a:t>⠀⠀⠀⠀⠀⠀⠀⠀⠀⠀⠀⠛⠛⠛⠛⠛⠛⠛⠛⠛⠛⠛⠛⠛⠛⠛⠛⠛⠛⠛⠛⠛⠑⠀⠀⠀⠀⠀⠀⠛⠛⠃⠑⠑⠑⠑⠑⠀⠀⠑⠑⠛⠛⠛⠛⠛⠛⠛⠛⠛⠛⠛⠛⠛⠛⠛⠛⠛⠛⠀⠀⠀⠀⠀⠀⠀⠀⠀⠀⠀⠀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⠀⠀⠀⠀⠀⠀⠀⠀⠀⠀⠀⣿⣿⣿⣿⣿⣿⣿⣿⣿⣿⣿⣿⣿⣿⣿⣿⣿⣿⣿⣿⣿⣿⣿⣿⣿⣿⣿⣿⣿⣿⣿⣿⣿⢿⢿⡿⢿⢿⣿⣿⣿⣿⣿⣿⣿⣿⣿⣿⣿⣿⣿⣿⣿⣿⣿⣿⣿⣿⠀⠀⠀⠀⠀⠀⠀⠀⠀⠀⠀⠀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⠀⠀⠀⠀⠀⠀⠀⠀⠀⠀⠀⣿⣿⣿⣿⣿⣿⣿⣿⣿⣿⣿⣿⣿⣿⣿⣿⣿⣿⣿⣿⣿⣿⣿⣿⣿⣿⣿⣿⣿⣿⣿⣿⡿⢕⢕⢕⢕⢕⢹⣿⣿⣿⣿⣿⣿⣿⣿⣿⣿⣿⣿⣿⣿⣿⣿⣿⣿⣿⠀⠀⠀⠀⠀⠀⠀⠀⠀⠀⠀⠀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⠀⠀⠀⠀⠀⠀⠀⠀⠀⠀⠀⣿⣿⣿⣿⣿⣿⣿⣿⣿⣿⣿⣿⣿⣿⣿⣿⣿⣿⣿⣿⣿⣿⣿⣿⣿⣿⣿⣿⣿⣿⣿⢝⣷⣿⣷⣷⣷⣷⡕⢹⣿⣿⣿⣿⣿⣿⣿⣿⣿⣿⣿⣿⣿⣿⣿⣿⣿⣿⠀⠀⠀⠀⠀⠀⠀⠀⠀⠀⠀⠀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⠀⠀⠀⠀⠀⠀⠀⠀⠀⠀⠀⣿⣿⣿⣿⣿⣿⣿⣿⣿⣿⣿⣿⣿⣿⣿⣿⣿⣿⣿⣿⣿⣿⣿⣿⣿⣿⣿⣿⣿⣿⣿⣼⣿⢽⣿⣿⡿⣿⡟⣼⣿⣿⣿⣿⣿⣿⣿⣿⣿⣿⣿⣿⣿⣿⣿⣿⣿⣿⠀⠀⠀⠀⠀⠀⠀⠀⠀⠀⠀⠀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⠀⠀⠀⠀⠀⠀⠀⠀⠀⠀⠀⣿⣿⣿⣿⣿⣿⣿⣿⣿⣿⣿⣿⣿⣿⣿⣿⣿⣿⣿⣿⣿⣿⣿⣿⣿⣿⣿⣿⣿⣿⣿⣿⣿⣿⢿⣿⣷⣿⣿⣿⣿⣿⣿⣿⣿⣿⣿⣿⣿⣿⣿⣿⣿⣿⣿⣿⣿⣿⠀⠀⠀⠀⠀⠀⠀⠀⠀⠀⠀⠀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⠀⠀⠀⠀⠀⠀⠀⠀⠀⠀⠀⣿⣿⣿⣿⣿⣿⣿⣿⣿⣿⣿⣿⣿⣿⣿⣿⣿⣿⣿⣿⣿⣿⣿⣿⣿⣿⣿⣿⣿⣿⣿⣿⣿⣟⣿⢻⣿⣿⣿⣿⣿⣿⣿⣿⣿⣿⣿⣿⣿⣿⣿⣿⣿⣿⣿⣿⣿⣿⠀⠀⠀⠀⠀⠀⠀⠀⠀⠀⠀⠀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⠀⠀⠀⠀⠀⠀⠀⠀⠀⠀⠀⣿⣿⣿⣿⣿⣿⣿⣿⣿⣿⣿⣿⣿⣿⣿⣿⣿⣿⣿⣿⣿⣿⣿⣿⣿⣿⣿⣿⣿⣿⣿⣿⣿⣿⣽⣿⣿⣿⣿⣿⣿⣿⣿⣿⣿⣿⣿⣿⣿⣿⣿⣿⣿⣿⣿⣿⣿⣿⠀⠀⠀⠀⠀⠀⠀⠀⠀⠀⠀⠀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⠀⠀⠀⠀⠀⠀⠀⠀⠀⠀⠀⣿⣿⣿⣿⣿⣿⣿⣿⣿⣿⣿⣿⣿⣿⣿⣿⣿⣿⣿⣿⣿⣿⣿⣿⡿⢿⢟⢟⢻⣿⣿⣿⣿⣷⣿⣿⡟⢿⣿⣿⣿⣿⣿⣿⣿⣿⣿⣿⣿⣿⣿⣿⣿⣿⣿⣿⣿⣿⠀⠀⠀⠀⠀⠀⠀⠀⠀⠀⠀⠀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⠀⠀⠀⠀⠀⠀⠀⠀⠀⠀⠀⣿⣿⣿⣿⣿⣿⣿⣿⣿⣿⣿⣿⣿⣿⣿⣿⣿⣿⣿⣿⣿⢝⢝⢕⢕⢕⢕⢕⢸⣟⣻⣿⣿⣿⣿⣿⢇⢕⢜⢟⢿⣿⣿⣿⣿⣿⣿⣿⣿⣿⣿⣿⣿⣿⣿⣿⣿⣿⠀⠀⠀⠀⠀⠀⠀⠀⠀⠀⠀⠀</a:t>
            </a:r>
            <a:br/>
            <a:r>
              <a:t>⠀⠀⠀⠀⠀⠀⠀⠀⠀⠀⠀⣿⣿⣿⣿⣿⣿⣿⣿⣿⣿⣿⣿⣿⣿⣿⣿⣿⣿⣿⣿⡇⢕⢕⢕⢕⢕⢁⢔⢜⢻⣟⣻⢿⢿⡿⢏⢕⢕⢕⢕⢕⢕⢝⢿⣿⣿⣿⣿⣿⣿⣿⣿⣿⣿⣿⣿⣿⣿⠀⠀⠀⠀⠀⠀⠀⠀⠀⠀⠀⠀</a:t>
            </a:r>
            <a:br/>
            <a:r>
              <a:t>⠀⠀⠀⠀⠀⠀⠀⠀⠀⠀⠀⣿⣿⣿⣿⣿⣿⣿⣿⣿⣿⣿⣿⣿⣿⣿⣿⣿⣿⣿⣿⢇⢕⠕⠑⢕⠕⢑⠕⢕⢜⢿⣗⣟⡽⢕⢕⢕⢕⢕⢕⠕⢕⢕⢕⣿⣿⣿⣿⣿⣿⣿⣿⣿⣿⣿⣿⣿⣿⠀⠀⠀⠀⠀⠀⠀⠀⠀⠀⠀⠀</a:t>
            </a:r>
            <a:br/>
            <a:r>
              <a:t>⠀⠀⠀⠀⠀⠀⠀⠀⠀⠀⠀⣿⣿⣿⣿⣿⣿⣿⣿⣿⣿⣿⣿⣿⣿⣿⣿⣿⣿⣿⡏⢕⠕⠀⠀⠕⢔⢁⢕⢅⢸⢽⢗⣗⢇⢕⢕⢕⢕⢕⠑⢄⠕⢑⢕⣿⣿⣿⣿⣿⣿⣿⣿⣿⣿⣿⣿⣿⣿⠀⠀⠀⠀⠀⠀⠀⠀⠀⠀⠀⠀</a:t>
            </a:r>
            <a:br/>
            <a:r>
              <a:t>⠀⠀⠀⠀⠀⠀⠀⠀⠀⠀⠀⣿⣿⣿⣿⣿⣿⣿⣿⣿⣿⣿⣿⣿⣿⣿⣿⣿⣿⡿⢇⠅⠀⠀⠀⠀⢀⣄⣼⡵⢕⢽⢕⡗⢕⢕⢕⢕⢕⠁⢀⠑⠀⢕⢱⣿⣿⣿⣿⣿⣿⣿⣿⣿⣿⣿⣿⣿⣿⠀⠀⠀⠀⠀⠀⠀⠀⠀⠀⠀⠀</a:t>
            </a:r>
            <a:br/>
            <a:r>
              <a:t>⠀⠀⠀⠀⠀⠀⠀⠀⠀⠀⠀⣿⣿⣿⣿⣿⣿⣿⣿⣿⣿⣿⣿⣿⣿⣿⣿⣿⡿⢕⠕⠁⠀⠀⠀⠀⢸⣟⡿⣿⢇⢽⠽⢕⢕⢕⢕⢕⠁⢀⠑⠀⠐⢕⢜⣿⣿⣿⣿⣿⣿⣿⣿⣿⣿⣿⣿⣿⣿⠀⠀⠀⠀⠀⠀⠀⠀⠀⠀⠀⠀</a:t>
            </a:r>
            <a:br/>
            <a:r>
              <a:t>⠀⠀⠀⠀⠀⠀⠀⠀⠀⠀⠀⣿⣿⣿⣿⣿⣿⣿⣿⣿⣿⣿⣿⣿⣿⣿⣿⣿⢕⢕⠕⢄⠀⠀⠀⢄⡸⢗⢟⠋⢕⢽⠭⢕⢕⢕⢕⠀⠀⠕⠀⠀⢁⢔⢱⣿⣿⣿⣿⣿⣿⣿⣿⣿⣿⣿⣿⣿⣿⠀⠀⠀⠀⠀⠀⠀⠀⠀⠀⠀⠀</a:t>
            </a:r>
            <a:br/>
            <a:r>
              <a:t>⠀⠀⠀⠀⠀⠀⠀⠀⠀⠀⠀⣿⣿⣿⣿⣿⣿⣿⣿⣿⣿⣿⣿⣿⣿⣿⣿⣿⡇⢕⢐⠁⠀⠀⠀⠑⠘⠘⢀⣴⣵⣮⣥⣕⢕⢕⠀⠀⠀⠀⠀⠀⠀⠕⢸⣿⣿⣿⣿⣿⣿⣿⣿⣿⣿⣿⣿⣿⣿⠀⠀⠀⠀⠀⠀⠀⠀⠀⠀⠀⠀</a:t>
            </a:r>
            <a:br/>
            <a:r>
              <a:t>⠀⠀⠀⠀⠀⠀⠀⠀⠀⠀⠀⣿⣿⣿⣿⣿⣿⣿⣿⣿⣿⣿⣿⣿⣿⣿⣿⣿⣷⣵⣵⣴⣄⢀⢄⢀⠀⠀⢹⢽⣿⣿⣿⣿⣇⢄⢄⢀⠄⢀⢀⠀⢕⢔⢜⣿⣿⣿⣿⣿⣿⣿⣿⣿⣿⣿⣿⣿⣿⠀⠀⠀⠀⠀⠀⠀⠀⠀⠀⠀⠀</a:t>
            </a:r>
            <a:br/>
            <a:r>
              <a:t>⠀⠀⠀⠀⠀⠀⠀⠀⠀⠀⠀⣿⣿⣿⣿⣿⣿⣿⣿⣿⣿⣿⣿⣿⣿⣿⣿⣿⣿⣿⣿⣿⢇⠀⠀⠀⠀⠀⠀⠰⢷⣽⣿⣿⡏⢕⢕⢕⢕⠕⠑⠀⠁⢕⣼⣿⣿⣿⣿⣿⣿⣿⣿⣿⣿⣿⣿⣿⣿⠀⠀⠀⠀⠀⠀⠀⠀⠀⠀⠀⠀</a:t>
            </a:r>
            <a:br/>
            <a:r>
              <a:t>⠀⠀⠀⠀⠀⠀⠀⠀⠀⠀⠀⣿⣿⣿⣿⣿⣿⣿⣿⣿⣿⣿⣿⣿⣿⣿⣿⣿⣿⣿⣿⣿⢕⢔⢀⠀⠀⠀⠀⢄⣸⡔⢕⢅⠀⢕⢑⠕⠕⢑⠀⠀⠄⣵⣿⣿⣿⣿⣿⣿⣿⣿⣿⣿⣿⣿⣿⣿⣿⠀⠀⠀⠀⠀⠀⠀⠀⠀⠀⠀⠀</a:t>
            </a:r>
            <a:br/>
            <a:r>
              <a:t>⠀⠀⠀⠀⠀⠀⠀⠀⠀⠀⠀⣿⣿⣿⣿⣿⣿⣿⣿⣿⣿⣿⣿⣿⣿⣿⣿⣿⣿⣿⣿⡇⢕⢕⠑⠀⠀⠀⠀⢸⣿⣷⡕⢕⠀⠐⠑⠀⠀⢐⢲⣷⣾⣿⣿⣿⣿⣿⣿⣿⣿⣿⣿⣿⣿⣿⣿⣿⣿⠀⠀⠀⠀⠀⠀⠀⠀⠀⠀⠀⠀</a:t>
            </a:r>
            <a:br/>
            <a:r>
              <a:t>⠀⠀⠀⠀⠀⠀⠀⠀⠀⠀⠀⠛⠛⠛⠛⠛⠛⠛⠛⠛⠛⠛⠛⠛⠛⠛⠛⠛⠛⠛⠛⠃⠁⠁⠀⠀⠀⠀⠀⠘⠛⠛⠘⠑⠑⠑⠑⠀⠁⠑⠘⠛⠛⠛⠛⠛⠛⠛⠛⠛⠛⠛⠛⠛⠛⠛⠛⠛⠛⠀⠀⠀⠀⠀⠀⠀⠀⠀⠀⠀⠀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⠀⠀⠀⠀⠀⠀⠀⠀⠀⠀⠀⣿⣿⣿⣿⣿⣿⣿⣿⣿⣿⣿⣿⣿⣿⣿⣿⣿⣿⣿⣿⣿⣿⣿⣿⣿⣿⣿⣿⣿⣿⣿⣿⡇⢕⢝⢕⢕⢞⢿⣿⣿⣿⣿⣿⣿⣿⣿⣿⣿⣿⣿⣿⣿⣿⣿⣿⣿⣿⠀⠀⠀⠀⠀⠀⠀⠀⠀⠀⠀⠀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⠀⠀⠀⠀⠀⠀⠀⠀⠀⠀⠀⣿⣿⣿⣿⣿⣿⣿⣿⣿⣿⣿⣿⣿⣿⣿⣿⣿⣿⣿⣿⣿⣿⣿⣿⣿⣿⣿⣿⣿⣿⡟⣿⣷⣷⣧⣵⣵⣕⢜⣿⣿⣿⣿⣿⣿⣿⣿⣿⣿⣿⣿⣿⣿⣿⣿⣿⣿⣿⠀⠀⠀⠀⠀⠀⠀⠀⠀⠀⠀⠀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⠀⠀⠀⠀⠀⠀⠀⠀⠀⠀⠀⣿⣿⣿⣿⣿⣿⣿⣿⣿⣿⣿⣿⣿⣿⣿⣿⣿⣿⣿⣿⣿⣿⣿⣿⣿⣿⣿⣿⣿⣿⣧⣿⣟⣻⣿⣿⣿⣿⢱⣿⣿⣿⣿⣿⣿⣿⣿⣿⣿⣿⣿⣿⣿⣿⣿⣿⣿⣿⠀⠀⠀⠀⠀⠀⠀⠀⠀⠀⠀⠀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⠀⠀⠀⠀⠀⠀⠀⠀⠀⠀⠀⣿⣿⣿⣿⣿⣿⣿⣿⣿⣿⣿⣿⣿⣿⣿⣿⣿⣿⣿⣿⣿⣿⣿⣿⣿⣿⣿⣿⣿⣿⣿⣿⣿⣿⣿⣿⣽⣿⣾⣿⣿⣿⣿⣿⣿⣿⣿⣿⣿⣿⣿⣿⣿⣿⣿⣿⣿⣿⠀⠀⠀⠀⠀⠀⠀⠀⠀⠀⠀⠀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⠀⠀⠀⠀⠀⠀⠀⠀⠀⠀⠀⣿⣿⣿⣿⣿⣿⣿⣿⣿⣿⣿⣿⣿⣿⣿⣿⣿⣿⣿⣿⣿⣿⣿⣿⣿⢿⢿⢟⢿⣿⣿⣿⣿⣿⣿⣿⢿⣿⣿⣿⣿⣿⣿⣿⣿⣿⣿⣿⣿⣿⣿⣿⣿⣿⣿⣿⣿⣿⠀⠀⠀⠀⠀⠀⠀⠀⠀⠀⠀⠀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⠀⠀⠀⠀⠀⠀⠀⠀⠀⠀⠀⣿⣿⣿⣿⣿⣿⣿⣿⣿⣿⣿⣿⣿⣿⣿⣿⣿⣿⣿⣿⡟⢟⢏⢝⢕⢕⢕⢕⢸⣷⣻⣿⣿⣿⣿⣿⢕⢝⢟⢿⣿⣿⣿⣿⣿⣿⣿⣿⣿⣿⣿⣿⣿⣿⣿⣿⣿⣿⠀⠀⠀⠀⠀⠀⠀⠀⠀⠀⠀⠀</a:t>
            </a:r>
            <a:br/>
            <a:r>
              <a:t>⠀⠀⠀⠀⠀⠀⠀⠀⠀⠀⠀⣿⣿⣿⣿⣿⣿⣿⣿⣿⣿⣿⣿⣿⣿⣿⣿⣿⣿⣿⣿⢕⢕⢕⢕⢕⢕⢕⠀⠸⣿⡿⢿⣿⣿⡿⢇⢕⢕⢕⢕⢕⢝⢿⣿⣿⣿⣿⣿⣿⣿⣿⣿⣿⣿⣿⣿⣿⣿⠀⠀⠀⠀⠀⠀⠀⠀⠀⠀⠀⠀</a:t>
            </a:r>
            <a:br/>
            <a:r>
              <a:t>⠀⠀⠀⠀⠀⠀⠀⠀⠀⠀⠀⣿⣿⣿⣿⣿⣿⣿⣿⣿⣿⣿⣿⣿⣿⣿⣿⣿⣿⣿⡟⢕⢕⢕⢕⢕⢕⠕⠐⢕⢜⣿⡽⢷⡞⢕⢕⢕⢕⢕⢕⢕⢕⢕⢸⣿⣿⣿⣿⣿⣿⣿⣿⣿⣿⣿⣿⣿⣿⠀⠀⠀⠀⠀⠀⠀⠀⠀⠀⠀⠀</a:t>
            </a:r>
            <a:br/>
            <a:r>
              <a:t>⠀⠀⠀⠀⠀⠀⠀⠀⠀⠀⠀⣿⣿⣿⣿⣿⣿⣿⣿⣿⣿⣿⣿⣿⣿⣿⣿⣿⣿⣿⢇⠕⠔⠀⠀⢕⢑⢔⡅⢕⢱⣗⡯⢽⢇⢕⢕⢕⢕⢕⠑⢕⠕⢕⢸⣿⣿⣿⣿⣿⣿⣿⣿⣿⣿⣿⣿⣿⣿⠀⠀⠀⠀⠀⠀⠀⠀⠀⠀⠀⠀</a:t>
            </a:r>
            <a:br/>
            <a:r>
              <a:t>⠀⠀⠀⠀⠀⠀⠀⠀⠀⠀⠀⣿⣿⣿⣿⣿⣿⣿⣿⣿⣿⣿⣿⣿⣿⣿⣿⣿⣿⣿⢕⠁⠀⠀⠀⢀⣰⡼⣷⢧⢵⣗⣪⢝⢕⢕⢕⢕⢕⠁⢄⠁⠔⢕⣿⣿⣿⣿⣿⣿⣿⣿⣿⣿⣿⣿⣿⣿⣿⠀⠀⠀⠀⠀⠀⠀⠀⠀⠀⠀⠀</a:t>
            </a:r>
            <a:br/>
            <a:r>
              <a:t>⠀⠀⠀⠀⠀⠀⠀⠀⠀⠀⠀⣿⣿⣿⣿⣿⣿⣿⣿⣿⣿⣿⣿⣿⣿⣿⣿⣿⡟⢕⠅⠀⠀⠀⠀⢕⣿⢿⣿⢟⢕⣗⡇⢕⢕⢕⢕⢕⠀⢀⠀⠔⢕⢕⢻⣿⣿⣿⣿⣿⣿⣿⣿⣿⣿⣿⣿⣿⣿⠀⠀⠀⠀⠀⠀⠀⠀⠀⠀⠀⠀</a:t>
            </a:r>
            <a:br/>
            <a:r>
              <a:t>⠀⠀⠀⠀⠀⠀⠀⠀⠀⠀⠀⣿⣿⣿⣿⣿⣿⣿⣿⣿⣿⣿⣿⣿⣿⣿⣿⡏⢕⢔⢔⢀⠀⠀⠀⢕⢟⣯⠙⠕⢕⣗⢂⢕⢕⢕⠕⠀⢀⠁⠀⢐⢑⢕⣼⣿⣿⣿⣿⣿⣿⣿⣿⣿⣿⣿⣿⣿⣿⠀⠀⠀⠀⠀⠀⠀⠀⠀⠀⠀⠀</a:t>
            </a:r>
            <a:br/>
            <a:r>
              <a:t>⠀⠀⠀⠀⠀⠀⠀⠀⠀⠀⠀⣿⣿⣿⣿⣿⣿⣿⣿⣿⣿⣿⣿⣿⣿⣿⣿⣷⢕⢁⠐⠀⠀⠀⠀⢕⠝⠃⢄⣕⣳⣿⣦⣵⢕⠕⠀⠀⠁⠀⠀⠁⠄⢕⣿⣿⣿⣿⣿⣿⣿⣿⣿⣿⣿⣿⣿⣿⣿⠀⠀⠀⠀⠀⠀⠀⠀⠀⠀⠀⠀</a:t>
            </a:r>
            <a:br/>
            <a:r>
              <a:t>⠀⠀⠀⠀⠀⠀⠀⠀⠀⠀⠀⣿⣿⣿⣿⣿⣿⣿⣿⣿⣿⣿⣿⣿⣿⣿⣿⣿⣕⢅⢀⢀⠀⢀⢀⠅⠀⠀⢐⠗⢾⢽⣿⣿⣧⢄⢐⢁⢀⢀⠀⠑⢔⢅⣿⣿⣿⣿⣿⣿⣿⣿⣿⣿⣿⣿⣿⣿⣿⠀⠀⠀⠀⠀⠀⠀⠀⠀⠀⠀⠀</a:t>
            </a:r>
            <a:br/>
            <a:r>
              <a:t>⠀⠀⠀⠀⠀⠀⠀⠀⠀⠀⠀⣿⣿⣿⣿⣿⣿⣿⣿⣿⣿⣿⣿⣿⣿⣿⣿⣿⣿⣿⣿⣿⢇⠁⠀⠀⠀⠀⠀⠐⢗⠷⢾⢿⢇⢕⢕⢕⢕⠕⠕⠀⢕⢱⣿⣿⣿⣿⣿⣿⣿⣿⣿⣿⣿⣿⣿⣿⣿⠀⠀⠀⠀⠀⠀⠀⠀⠀⠀⠀⠀</a:t>
            </a:r>
            <a:br/>
            <a:r>
              <a:t>⠀⠀⠀⠀⠀⠀⠀⠀⠀⠀⠀⣿⣿⣿⣿⣿⣿⣿⣿⣿⣿⣿⣿⣿⣿⣿⣿⣿⣿⣿⣿⡇⢔⠀⠀⠀⠀⠀⠀⠀⣕⢄⢄⢀⠀⢕⢅⠑⠑⠄⠀⠀⢱⣿⣿⣿⣿⣿⣿⣿⣿⣿⣿⣿⣿⣿⣿⣿⣿⠀⠀⠀⠀⠀⠀⠀⠀⠀⠀⠀⠀</a:t>
            </a:r>
            <a:br/>
            <a:r>
              <a:t>⠀⠀⠀⠀⠀⠀⠀⠀⠀⠀⠀⣿⣿⣿⣿⣿⣿⣿⣿⣿⣿⣿⣿⣿⣿⣿⣿⣿⣿⣿⣿⢕⢕⢕⠀⠀⠀⠀⠀⢔⣿⣧⢕⢕⢀⢐⠀⠀⠀⢲⣶⣷⣿⣿⣿⣿⣿⣿⣿⣿⣿⣿⣿⣿⣿⣿⣿⣿⣿⠀⠀⠀⠀⠀⠀⠀⠀⠀⠀⠀⠀</a:t>
            </a:r>
            <a:br/>
            <a:r>
              <a:t>⠀⠀⠀⠀⠀⠀⠀⠀⠀⠀⠀⠛⠛⠛⠛⠛⠛⠛⠛⠛⠛⠛⠛⠛⠛⠛⠛⠛⠛⠛⠛⠑⠑⠁⠀⠀⠀⠀⠀⠘⠛⠛⠛⠑⠑⠑⠀⠐⠑⠑⠛⠛⠛⠛⠛⠛⠛⠛⠛⠛⠛⠛⠛⠛⠛⠛⠛⠛⠛⠀⠀⠀⠀⠀⠀⠀⠀⠀⠀⠀⠀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⠀⠀⠀⠀⠀⠀⠀⠀⠀⠀⠀⣿⣿⣿⣿⣿⣿⣿⣿⣿⣿⣿⣿⣿⣿⣿⣿⣿⣿⣿⣿⣿⣿⣿⣿⣿⣿⣿⣿⣿⣿⣿⡯⢝⢞⢕⢜⢝⢿⣿⣿⣿⣿⣿⣿⣿⣿⣿⣿⣿⣿⣿⣿⣿⣿⣿⣿⣿⣿⠀⠀⠀⠀⠀⠀⠀⠀⠀⠀⠀⠀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⠀⠀⠀⠀⠀⠀⠀⠀⠀⠀⠀⣿⣿⣿⣿⣿⣿⣿⣿⣿⣿⣿⣿⣿⣿⣿⣿⣿⣿⣿⣿⣿⣿⣿⣿⣿⣿⣿⣿⣿⣿⢿⣧⣵⣵⣵⣵⣕⢜⣿⣿⣿⣿⣿⣿⣿⣿⣿⣿⣿⣿⣿⣿⣿⣿⣿⣿⣿⣿⠀⠀⠀⠀⠀⠀⠀⠀⠀⠀⠀⠀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⠀⠀⠀⠀⠀⠀⠀⠀⠀⠀⠀⣿⣿⣿⣿⣿⣿⣿⣿⣿⣿⣿⣿⣿⣿⣿⣿⣿⣿⣿⣿⣿⣿⣿⣿⣿⣿⣿⣿⣿⣷⣾⡿⢿⣿⣿⣿⣿⡇⣿⣿⣿⣿⣿⣿⣿⣿⣿⣿⣿⣿⣿⣿⣿⣿⣿⣿⣿⣿⠀⠀⠀⠀⠀⠀⠀⠀⠀⠀⠀⠀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⠀⠀⠀⠀⠀⠀⠀⠀⠀⠀⠀⣿⣿⣿⣿⣿⣿⣿⣿⣿⣿⣿⣿⣿⣿⣿⣿⣿⣿⣿⣿⣿⣿⣿⣿⣿⣿⣿⣿⣿⣿⣿⣷⣾⣿⣿⣽⣿⣷⣿⣿⣿⣿⣿⣿⣿⣿⣿⣿⣿⣿⣿⣿⣿⣿⣿⣿⣿⣿⠀⠀⠀⠀⠀⠀⠀⠀⠀⠀⠀⠀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⠀⠀⠀⠀⠀⠀⠀⠀⠀⠀⠀⣿⣿⣿⣿⣿⣿⣿⣿⣿⣿⣿⣿⣿⣿⣿⣿⣿⣿⣿⣿⣿⣿⣿⣿⣿⡿⢿⢿⢿⣿⣿⣿⣿⣿⣿⣿⣿⣿⣿⣿⣿⣿⣿⣿⣿⣿⣿⣿⣿⣿⣿⣿⣿⣿⣿⣿⣿⣿⠀⠀⠀⠀⠀⠀⠀⠀⠀⠀⠀⠀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⠀⠀⠀⠀⠀⠀⠀⠀⠀⠀⠀⣿⣿⣿⣿⣿⣿⣿⣿⣿⣿⣿⣿⣿⣿⣿⣿⣿⣿⣿⣿⢿⢿⢟⢝⢕⢑⢅⢕⣼⣿⣻⣿⣿⣿⣿⡇⢝⢻⢿⣿⣿⣿⣿⣿⣿⣿⣿⣿⣿⣿⣿⣿⣿⣿⣿⣿⣿⣿⠀⠀⠀⠀⠀⠀⠀⠀⠀⠀⠀⠀</a:t>
            </a:r>
            <a:br/>
            <a:r>
              <a:t>⠀⠀⠀⠀⠀⠀⠀⠀⠀⠀⠀⣿⣿⣿⣿⣿⣿⣿⣿⣿⣿⣿⣿⣿⣿⣿⣿⣿⣿⣿⡏⢕⢕⢕⢕⢕⢕⢐⠁⢿⢿⣿⣿⣿⣿⡿⢇⢕⢕⢕⢜⢝⢿⣿⣿⣿⣿⣿⣿⣿⣿⣿⣿⣿⣿⣿⣿⣿⣿⠀⠀⠀⠀⠀⠀⠀⠀⠀⠀⠀⠀</a:t>
            </a:r>
            <a:br/>
            <a:r>
              <a:t>⠀⠀⠀⠀⠀⠀⠀⠀⠀⠀⠀⣿⣿⣿⣿⣿⣿⣿⣿⣿⣿⣿⣿⣿⣿⣿⣿⣿⣿⣿⢇⢕⢕⢕⢕⢕⢕⠔⢀⢕⢽⡷⣞⣫⡝⢕⢕⢕⢕⢕⢕⢕⢕⢜⣿⣿⣿⣿⣿⣿⣿⣿⣿⣿⣿⣿⣿⣿⣿⠀⠀⠀⠀⠀⠀⠀⠀⠀⠀⠀⠀</a:t>
            </a:r>
            <a:br/>
            <a:r>
              <a:t>⠀⠀⠀⠀⠀⠀⠀⠀⠀⠀⠀⣿⣿⣿⣿⣿⣿⣿⣿⣿⣿⣿⣿⣿⣿⣿⣿⣿⣿⡿⢕⠕⠀⠕⠑⢕⢐⡄⢑⢕⢹⡯⢕⣗⢕⢕⢕⢕⢕⢕⠑⢕⢕⢕⣿⣿⣿⣿⣿⣿⣿⣿⣿⣿⣿⣿⣿⣿⣿⠀⠀⠀⠀⠀⠀⠀⠀⠀⠀⠀⠀</a:t>
            </a:r>
            <a:br/>
            <a:r>
              <a:t>⠀⠀⠀⠀⠀⠀⠀⠀⠀⠀⠀⣿⣿⣿⣿⣿⣿⣿⣿⣿⣿⣿⣿⣿⣿⣿⣿⣿⣿⢇⠕⠀⠀⠀⠀⢕⣸⣧⣵⣕⢸⡯⢕⡆⢕⢕⢕⢕⢕⠀⢔⠁⢔⢸⣿⣿⣿⣿⣿⣿⣿⣿⣿⣿⣿⣿⣿⣿⣿⠀⠀⠀⠀⠀⠀⠀⠀⠀⠀⠀⠀</a:t>
            </a:r>
            <a:br/>
            <a:r>
              <a:t>⠀⠀⠀⠀⠀⠀⠀⠀⠀⠀⠀⣿⣿⣿⣿⣿⣿⣿⣿⣿⣿⣿⣿⣿⣿⣿⣿⣿⢏⢑⠀⠀⠀⠀⠄⣿⣻⣿⡿⢕⢸⢽⠝⢕⢕⢕⢕⠕⠀⠔⠀⠕⢕⢸⣿⣿⣿⣿⣿⣿⣿⣿⣿⣿⣿⣿⣿⣿⣿⠀⠀⠀⠀⠀⠀⠀⠀⠀⠀⠀⠀</a:t>
            </a:r>
            <a:br/>
            <a:r>
              <a:t>⠀⠀⠀⠀⠀⠀⠀⠀⠀⠀⠀⣿⣿⣿⣿⣿⣿⣿⣿⣿⣿⣿⣿⣿⣿⣿⣿⢟⢕⢄⢀⠀⠀⠀⠀⢻⣷⡟⠑⢕⢕⢽⠅⢕⢕⢕⠕⠀⢔⠀⠀⢀⠑⢸⣿⣿⣿⣿⣿⣿⣿⣿⣿⣿⣿⣿⣿⣿⣿⠀⠀⠀⠀⠀⠀⠀⠀⠀⠀⠀⠀</a:t>
            </a:r>
            <a:br/>
            <a:r>
              <a:t>⠀⠀⠀⠀⠀⠀⠀⠀⠀⠀⠀⣿⣿⣿⣿⣿⣿⣿⣿⣿⣿⣿⣿⣿⣿⣿⣿⡇⢕⠑⠑⠀⠀⠀⠁⢕⠝⠑⠀⢥⣼⣟⣷⣵⡕⠑⠀⢄⠁⠀⠀⢁⢕⢸⣿⣿⣿⣿⣿⣿⣿⣿⣿⣿⣿⣿⣿⣿⣿⠀⠀⠀⠀⠀⠀⠀⠀⠀⠀⠀⠀</a:t>
            </a:r>
            <a:br/>
            <a:r>
              <a:t>⠀⠀⠀⠀⠀⠀⠀⠀⠀⠀⠀⣿⣿⣿⣿⣿⣿⣿⣿⣿⣿⣿⣿⣿⣿⣿⣿⣇⢕⢀⠀⠀⠀⠀⠀⢕⠀⠀⢀⠕⢳⢯⣽⣿⣧⢔⢄⠀⢀⠀⠐⢀⢄⢸⣿⣿⣿⣿⣿⣿⣿⣿⣿⣿⣿⣿⣿⣿⣿⠀⠀⠀⠀⠀⠀⠀⠀⠀⠀⠀⠀</a:t>
            </a:r>
            <a:br/>
            <a:r>
              <a:t>⠀⠀⠀⠀⠀⠀⠀⠀⠀⠀⠀⣿⣿⣿⣿⣿⣿⣿⣿⣿⣿⣿⣿⣿⣿⣿⣿⣿⣷⣷⣶⡶⠐⠈⠁⠀⠀⠀⠀⠀⢜⢳⢷⢿⢏⢕⢕⢕⢕⠕⢔⠁⢕⣼⣿⣿⣿⣿⣿⣿⣿⣿⣿⣿⣿⣿⣿⣿⣿⠀⠀⠀⠀⠀⠀⠀⠀⠀⠀⠀⠀</a:t>
            </a:r>
            <a:br/>
            <a:r>
              <a:t>⠀⠀⠀⠀⠀⠀⠀⠀⠀⠀⠀⣿⣿⣿⣿⣿⣿⣿⣿⣿⣿⣿⣿⣿⣿⣿⣿⣿⣿⣿⣿⢕⠀⠀⠀⠀⠀⠀⠀⠀⢕⢀⢔⠀⠀⢕⢑⠑⠕⠀⠀⢄⣼⣿⣿⣿⣿⣿⣿⣿⣿⣿⣿⣿⣿⣿⣿⣿⣿⠀⠀⠀⠀⠀⠀⠀⠀⠀⠀⠀⠀</a:t>
            </a:r>
            <a:br/>
            <a:r>
              <a:t>⠀⠀⠀⠀⠀⠀⠀⠀⠀⠀⠀⣿⣿⣿⣿⣿⣿⣿⣿⣿⣿⣿⣿⣿⣿⣿⣿⣿⣿⣿⡏⢕⢄⠀⠀⠀⠀⠀⠀⠀⣧⣇⢕⢕⠀⠐⠀⠀⠔⣶⣶⣷⣿⣿⣿⣿⣿⣿⣿⣿⣿⣿⣿⣿⣿⣿⣿⣿⣿⠀⠀⠀⠀⠀⠀⠀⠀⠀⠀⠀⠀</a:t>
            </a:r>
            <a:br/>
            <a:r>
              <a:t>⠀⠀⠀⠀⠀⠀⠀⠀⠀⠀⠀⠛⠛⠛⠛⠛⠛⠛⠛⠛⠛⠛⠛⠛⠛⠛⠛⠛⠛⠛⠃⠑⠑⠀⠀⠀⠀⠀⠀⠀⠛⠛⠓⠑⠑⠑⠀⠀⠁⠘⠛⠛⠛⠛⠛⠛⠛⠛⠛⠛⠛⠛⠛⠛⠛⠛⠛⠛⠛⠀⠀⠀⠀⠀⠀⠀⠀⠀⠀⠀⠀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⠀⠀⠀⠀⠀⠀⠀⠀⠀⠀⠀⣿⣿⣿⣿⣿⣿⣿⣿⣿⣿⣿⣿⣿⣿⣿⣿⣿⣿⣿⣿⣿⣿⣿⣿⣿⣿⣿⣿⣿⣿⢿⢟⢟⢟⢻⣿⣿⣿⣿⣿⣿⣿⣿⣿⣿⣿⣿⣿⣿⣿⣿⣿⣿⣿⣿⣿⣿⣿⠀⠀⠀⠀⠀⠀⠀⠀⠀⠀⠀⠀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⠀⠀⠀⠀⠀⠀⠀⠀⠀⠀⠀⣿⣿⣿⣿⣿⣿⣿⣿⣿⣿⣿⣿⣿⣿⣿⣿⣿⣿⣿⣿⣿⣿⣿⣿⣿⣿⣿⣿⣿⣯⢕⢕⢕⢕⢕⢜⢽⣿⣿⣿⣿⣿⣿⣿⣿⣿⣿⣿⣿⣿⣿⣿⣿⣿⣿⣿⣿⣿⠀⠀⠀⠀⠀⠀⠀⠀⠀⠀⠀⠀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⠀⠀⠀⠀⠀⠀⠀⠀⠀⠀⠀⣿⣿⣿⣿⣿⣿⣿⣿⣿⣿⣿⣿⣿⣿⣿⣿⣿⣿⣿⣿⣿⣿⣿⣿⣿⣿⣿⣿⣏⣿⣿⣿⣿⣿⣿⣧⢕⣿⣿⣿⣿⣿⣿⣿⣿⣿⣿⣿⣿⣿⣿⣿⣿⣿⣿⣿⣿⣿⠀⠀⠀⠀⠀⠀⠀⠀⠀⠀⠀⠀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⠀⠀⠀⠀⠀⠀⠀⠀⠀⠀⠀⣿⣿⣿⣿⣿⣿⣿⣿⣿⣿⣿⣿⣿⣿⣿⣿⣿⣿⣿⣿⣿⣿⣿⣿⣿⣿⣿⣿⣿⣿⣟⣽⣿⡟⢿⣿⣸⣿⣿⣿⣿⣿⣿⣿⣿⣿⣿⣿⣿⣿⣿⣿⣿⣿⣿⣿⣿⣿⠀⠀⠀⠀⠀⠀⠀⠀⠀⠀⠀⠀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⠀⠀⠀⠀⠀⠀⠀⠀⠀⠀⠀⣿⣿⣿⣿⣿⣿⣿⣿⣿⣿⣿⣿⣿⣿⣿⣿⣿⣿⣿⣿⣿⢿⢟⢟⢝⢝⠕⢸⣿⣿⣽⣿⣿⢿⡿⣿⣿⣿⣿⣿⣿⣿⣿⣿⣿⣿⣿⣿⣿⣿⣿⣿⣿⣿⣿⣿⣿⣿⠀⠀⠀⠀⠀⠀⠀⠀⠀⠀⠀⠀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⠀⠀⠀⠀⠀⠀⠀⠀⠀⠀⠀⣿⣿⣿⣿⣿⣿⣿⣿⣿⣿⣿⣿⣿⣿⣿⣿⣿⣿⢏⢕⢕⢕⢕⢕⢕⢕⠁⢺⣿⣿⣿⣿⣯⣿⡇⢕⢝⢻⢿⣿⣿⣿⣿⣿⣿⣿⣿⣿⣿⣿⣿⣿⣿⣿⣿⣿⣿⣿⠀⠀⠀⠀⠀⠀⠀⠀⠀⠀⠀⠀</a:t>
            </a:r>
            <a:br/>
            <a:r>
              <a:t>⠀⠀⠀⠀⠀⠀⠀⠀⠀⠀⠀⣿⣿⣿⣿⣿⣿⣿⣿⣿⣿⣿⣿⣿⣿⣿⣿⣿⡿⢕⢕⢕⠑⢕⢕⢕⢕⢄⢌⢹⢿⣟⣿⣿⢏⢕⢕⢕⢕⢕⢜⢻⣿⣿⣿⣿⣿⣿⣿⣿⣿⣿⣿⣿⣿⣿⣿⣿⣿⠀⠀⠀⠀⠀⠀⠀⠀⠀⠀⠀⠀</a:t>
            </a:r>
            <a:br/>
            <a:r>
              <a:t>⠀⠀⠀⠀⠀⠀⠀⠀⠀⠀⠀⣿⣿⣿⣿⣿⣿⣿⣿⣿⣿⣿⣿⣿⣿⣿⣿⣿⡇⢕⢁⠀⠑⠀⢕⢕⢕⢔⢕⢜⡝⢵⣗⡇⢕⢕⢕⢕⢕⢕⢕⢕⢻⣿⣿⣿⣿⣿⣿⣿⣿⣿⣿⣿⣿⣿⣿⣿⣿⠀⠀⠀⠀⠀⠀⠀⠀⠀⠀⠀⠀</a:t>
            </a:r>
            <a:br/>
            <a:r>
              <a:t>⠀⠀⠀⠀⠀⠀⠀⠀⠀⠀⠀⣿⣿⣿⣿⣿⣿⣿⣿⣿⣿⣿⣿⣿⣿⣿⣿⣿⢇⢕⠀⠀⠀⠀⢕⢕⢕⢕⢕⢕⡇⢽⣗⢕⢕⢕⢕⢕⠕⢕⠕⢕⣾⣿⣿⣿⣿⣿⣿⣿⣿⣿⣿⣿⣿⣿⣿⣿⣿⠀⠀⠀⠀⠀⠀⠀⠀⠀⠀⠀⠀</a:t>
            </a:r>
            <a:br/>
            <a:r>
              <a:t>⠀⠀⠀⠀⠀⠀⠀⠀⠀⠀⠀⣿⣿⣿⣿⣿⣿⣿⣿⣿⣿⣿⣿⣿⣿⣿⣿⢏⢕⠁⠀⠀⠀⠀⢄⣵⣾⣕⡕⢕⣣⢽⢕⢕⢕⢕⢕⠑⢀⠔⢄⢱⣿⣿⣿⣿⣿⣿⣿⣿⣿⣿⣿⣿⣿⣿⣿⣿⣿⠀⠀⠀⠀⠀⠀⠀⠀⠀⠀⠀⠀</a:t>
            </a:r>
            <a:br/>
            <a:r>
              <a:t>⠀⠀⠀⠀⠀⠀⠀⠀⠀⠀⠀⣿⣿⣿⣿⣿⣿⣿⣿⣿⣿⣿⣿⣿⣿⣿⡟⢕⠀⠀⠀⠀⠀⠄⡿⣿⣾⣿⡏⢕⣣⢽⢕⢕⢕⢕⠑⠀⠕⠁⠑⢜⣿⣿⣿⣿⣿⣿⣿⣿⣿⣿⣿⣿⣿⣿⣿⣿⣿⠀⠀⠀⠀⠀⠀⠀⠀⠀⠀⠀⠀</a:t>
            </a:r>
            <a:br/>
            <a:r>
              <a:t>⠀⠀⠀⠀⠀⠀⠀⠀⠀⠀⠀⣿⣿⣿⣿⣿⣿⣿⣿⣿⣿⣿⣿⣿⣿⣿⢕⢕⢔⢔⠀⠀⠀⢕⢽⣵⢟⠇⠕⢕⢕⢫⣵⡕⢕⠑⠀⢕⠀⠔⠔⢕⣿⣿⣿⣿⣿⣿⣿⣿⣿⣿⣿⣿⣿⣿⣿⣿⣿⠀⠀⠀⠀⠀⠀⠀⠀⠀⠀⠀⠀</a:t>
            </a:r>
            <a:br/>
            <a:r>
              <a:t>⠀⠀⠀⠀⠀⠀⠀⠀⠀⠀⠀⣿⣿⣿⣿⣿⣿⣿⣿⣿⣿⣿⣿⣿⣿⣿⡕⠕⠁⠀⠀⠀⠀⠕⢕⠏⠀⠀⠀⢕⢸⣟⢷⣿⡇⢔⠔⠀⠀⠀⠀⠕⣿⣿⣿⣿⣿⣿⣿⣿⣿⣿⣿⣿⣿⣿⣿⣿⣿⠀⠀⠀⠀⠀⠀⠀⠀⠀⠀⠀⠀</a:t>
            </a:r>
            <a:br/>
            <a:r>
              <a:t>⠀⠀⠀⠀⠀⠀⠀⠀⠀⠀⠀⣿⣿⣿⣿⣿⣿⣿⣿⣿⣿⣿⣿⣿⣿⣿⣧⡕⢔⢀⢀⠀⢀⡄⠑⠀⠀⠀⠀⠁⢕⢜⣝⣿⡟⢕⢕⢔⢔⢀⠕⢕⣿⣿⣿⣿⣿⣿⣿⣿⣿⣿⣿⣿⣿⣿⣿⣿⣿⠀⠀⠀⠀⠀⠀⠀⠀⠀⠀⠀⠀</a:t>
            </a:r>
            <a:br/>
            <a:r>
              <a:t>⠀⠀⠀⠀⠀⠀⠀⠀⠀⠀⠀⣿⣿⣿⣿⣿⣿⣿⣿⣿⣿⣿⣿⣿⣿⣿⣿⣿⣿⣿⣿⠁⠀⠀⠀⠀⠀⠀⠀⠀⢸⠘⠙⠙⠁⢕⠕⠅⢑⠁⠀⣸⣿⣿⣿⣿⣿⣿⣿⣿⣿⣿⣿⣿⣿⣿⣿⣿⣿⠀⠀⠀⠀⠀⠀⠀⠀⠀⠀⠀⠀</a:t>
            </a:r>
            <a:br/>
            <a:r>
              <a:t>⠀⠀⠀⠀⠀⠀⠀⠀⠀⠀⠀⣿⣿⣿⣿⣿⣿⣿⣿⣿⣿⣿⣿⣿⣿⣿⣿⣿⣿⣿⢇⠀⠀⠀⠀⠀⠀⠀⠀⠀⢸⡄⢄⢀⠀⠅⠄⠁⣀⣄⣱⣿⣿⣿⣿⣿⣿⣿⣿⣿⣿⣿⣿⣿⣿⣿⣿⣿⣿⠀⠀⠀⠀⠀⠀⠀⠀⠀⠀⠀⠀</a:t>
            </a:r>
            <a:br/>
            <a:r>
              <a:t>⠀⠀⠀⠀⠀⠀⠀⠀⠀⠀⠀⠛⠛⠛⠛⠛⠛⠛⠛⠛⠛⠛⠛⠛⠛⠛⠛⠛⠛⠛⠑⠀⠀⠀⠀⠀⠀⠀⠀⠀⠘⠓⠑⠑⠀⠀⠀⠀⠛⠛⠛⠛⠛⠛⠛⠛⠛⠛⠛⠛⠛⠛⠛⠛⠛⠛⠛⠛⠛⠀⠀⠀⠀⠀⠀⠀⠀⠀⠀⠀⠀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⠀⠀⠀⠀⠀⠀⠀⠀⠀⠀⠀⣿⣿⣿⣿⣿⣿⣿⣿⣿⣿⣿⣿⣿⣿⣿⣿⣿⣿⣿⣿⣿⣿⣿⣿⣿⣿⣿⣿⣿⢇⢕⢕⢕⢜⢝⢻⣿⣿⣿⣿⣿⣿⣿⣿⣿⣿⣿⣿⣿⣿⣿⣿⣿⣿⣿⣿⣿⣿⠀⠀⠀⠀⠀⠀⠀⠀⠀⠀⠀⠀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⠀⠀⠀⠀⠀⠀⠀⠀⠀⠀⠀⣿⣿⣿⣿⣿⣿⣿⣿⣿⣿⣿⣿⣿⣿⣿⣿⣿⣿⣿⣿⣿⣿⣿⣿⣿⣿⣿⡿⣻⣷⣷⣷⣷⣷⣷⢕⣿⣿⣿⣿⣿⣿⣿⣿⣿⣿⣿⣿⣿⣿⣿⣿⣿⣿⣿⣿⣿⣿⠀⠀⠀⠀⠀⠀⠀⠀⠀⠀⠀⠀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⠀⠀⠀⠀⠀⠀⠀⠀⠀⠀⠀⣿⣿⣿⣿⣿⣿⣿⣿⣿⣿⣿⣿⣿⣿⣿⣿⣿⣿⣿⣿⣿⣿⣿⣿⣿⣿⣿⣷⣿⢿⢟⣿⣿⣿⣿⣇⣿⣿⣿⣿⣿⣿⣿⣿⣿⣿⣿⣿⣿⣿⣿⣿⣿⣿⣿⣿⣿⣿⠀⠀⠀⠀⠀⠀⠀⠀⠀⠀⠀⠀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⠀⠀⠀⠀⠀⠀⠀⠀⠀⠀⠀⣿⣿⣿⣿⣿⣿⣿⣿⣿⣿⣿⣿⣿⣿⣿⣿⣿⣿⣿⣿⣿⣿⢿⢟⢟⢝⢕⣿⣟⣟⣽⣿⣿⣿⣿⣿⣿⣿⣿⣿⣿⣿⣿⣿⣿⣿⣿⣿⣿⣿⣿⣿⣿⣿⣿⣿⣿⣿⠀⠀⠀⠀⠀⠀⠀⠀⠀⠀⠀⠀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⠀⠀⠀⠀⠀⠀⠀⠀⠀⠀⠀⣿⣿⣿⣿⣿⣿⣿⣿⣿⣿⣿⣿⣿⣿⣿⣿⣿⣿⢏⢝⢕⢕⢕⢕⢕⢐⠁⣿⣿⣿⣿⡿⣿⣿⢝⢟⢿⣿⣿⣿⣿⣿⣿⣿⣿⣿⣿⣿⣿⣿⣿⣿⣿⣿⣿⣿⣿⣿⠀⠀⠀⠀⠀⠀⠀⠀⠀⠀⠀⠀</a:t>
            </a:r>
            <a:br/>
            <a:r>
              <a:t>⠀⠀⠀⠀⠀⠀⠀⠀⠀⠀⠀⣿⣿⣿⣿⣿⣿⣿⣿⣿⣿⣿⣿⣿⣿⣿⣿⣿⢇⢕⢕⢕⢕⢕⢕⢕⢕⢀⢜⢿⡻⡿⢿⣿⢏⢕⢕⢕⢜⢝⢿⣿⣿⣿⣿⣿⣿⣿⣿⣿⣿⣿⣿⣿⣿⣿⣿⣿⣿⠀⠀⠀⠀⠀⠀⠀⠀⠀⠀⠀⠀</a:t>
            </a:r>
            <a:br/>
            <a:r>
              <a:t>⠀⠀⠀⠀⠀⠀⠀⠀⠀⠀⠀⣿⣿⣿⣿⣿⣿⣿⣿⣿⣿⣿⣿⣿⣿⣿⣿⣿⢕⢕⠑⠀⠔⠑⢕⢕⢕⢐⢕⢽⣟⣟⡽⢕⢕⢕⢕⢕⢕⢕⢕⢹⣿⣿⣿⣿⣿⣿⣿⣿⣿⣿⣿⣿⣿⣿⣿⣿⣿⠀⠀⠀⠀⠀⠀⠀⠀⠀⠀⠀⠀</a:t>
            </a:r>
            <a:br/>
            <a:r>
              <a:t>⠀⠀⠀⠀⠀⠀⠀⠀⠀⠀⠀⣿⣿⣿⣿⣿⣿⣿⣿⣿⣿⣿⣿⣿⣿⣿⣿⡿⢕⠑⠑⠀⠀⠀⢕⢕⢕⢕⢕⢸⢿⣗⡯⢕⢕⢕⢕⢕⢕⢕⢕⣸⣿⣿⣿⣿⣿⣿⣿⣿⣿⣿⣿⣿⣿⣿⣿⣿⣿⠀⠀⠀⠀⠀⠀⠀⠀⠀⠀⠀⠀</a:t>
            </a:r>
            <a:br/>
            <a:r>
              <a:t>⠀⠀⠀⠀⠀⠀⠀⠀⠀⠀⠀⣿⣿⣿⣿⣿⣿⣿⣿⣿⣿⣿⣿⣿⣿⣿⡿⢕⠅⠀⠀⠀⠀⠀⠁⢕⢕⢅⢕⢜⢽⣗⢇⢕⢕⢕⢕⠑⢔⠕⢕⣿⣿⣿⣿⣿⣿⣿⣿⣿⣿⣿⣿⣿⣿⣿⣿⣿⣿⠀⠀⠀⠀⠀⠀⠀⠀⠀⠀⠀⠀</a:t>
            </a:r>
            <a:br/>
            <a:r>
              <a:t>⠀⠀⠀⠀⠀⠀⠀⠀⠀⠀⠀⣿⣿⣿⣿⣿⣿⣿⣿⣿⣿⣿⣿⣿⣿⣿⢇⢅⠀⠀⠀⠀⠀⠀⣄⣵⣵⡇⢕⢕⢽⣗⢕⢕⢕⢕⠁⢀⢕⠑⢕⣿⣿⣿⣿⣿⣿⣿⣿⣿⣿⣿⣿⣿⣿⣿⣿⣿⣿⠀⠀⠀⠀⠀⠀⠀⠀⠀⠀⠀⠀</a:t>
            </a:r>
            <a:br/>
            <a:r>
              <a:t>⠀⠀⠀⠀⠀⠀⠀⠀⠀⠀⠀⣿⣿⣿⣿⣿⣿⣿⣿⣿⣿⣿⣿⣿⣿⡟⢕⢅⢄⢀⠀⠀⠀⢱⣿⢿⣿⣿⣇⢕⢹⢱⣕⢕⢕⠁⢀⠔⠀⢐⢕⣿⣿⣿⣿⣿⣿⣿⣿⣿⣿⣿⣿⣿⣿⣿⣿⣿⣿⠀⠀⠀⠀⠀⠀⠀⠀⠀⠀⠀⠀</a:t>
            </a:r>
            <a:br/>
            <a:r>
              <a:t>⠀⠀⠀⠀⠀⠀⠀⠀⠀⠀⠀⣿⣿⣿⣿⣿⣿⣿⣿⣿⣿⣿⣿⣿⣿⡇⢕⠕⠑⠐⠀⠀⠀⢸⢇⡿⢿⠏⢕⢕⢕⢱⣾⣿⡇⢔⠕⠀⠀⠀⠔⣿⣿⣿⣿⣿⣿⣿⣿⣿⣿⣿⣿⣿⣿⣿⣿⣿⣿⠀⠀⠀⠀⠀⠀⠀⠀⠀⠀⠀⠀</a:t>
            </a:r>
            <a:br/>
            <a:r>
              <a:t>⠀⠀⠀⠀⠀⠀⠀⠀⠀⠀⠀⣿⣿⣿⣿⣿⣿⣿⣿⣿⣿⣿⣿⣿⣿⣿⢕⢀⠀⠀⠀⠀⠀⠑⠑⠀⠀⠀⠀⠀⢕⢝⠳⢿⣿⢕⢄⢄⢀⠑⢔⢹⣿⣿⣿⣿⣿⣿⣿⣿⣿⣿⣿⣿⣿⣿⣿⣿⣿⠀⠀⠀⠀⠀⠀⠀⠀⠀⠀⠀⠀</a:t>
            </a:r>
            <a:br/>
            <a:r>
              <a:t>⠀⠀⠀⠀⠀⠀⠀⠀⠀⠀⠀⣿⣿⣿⣿⣿⣿⣿⣿⣿⣿⣿⣿⣿⣿⣿⣷⣷⣴⣶⣴⠔⠔⠀⠀⠀⠀⠀⠀⠀⢸⠕⠗⠟⠏⢕⠕⢕⠕⠀⢅⣿⣿⣿⣿⣿⣿⣿⣿⣿⣿⣿⣿⣿⣿⣿⣿⣿⣿⠀⠀⠀⠀⠀⠀⠀⠀⠀⠀⠀⠀</a:t>
            </a:r>
            <a:br/>
            <a:r>
              <a:t>⠀⠀⠀⠀⠀⠀⠀⠀⠀⠀⠀⣿⣿⣿⣿⣿⣿⣿⣿⣿⣿⣿⣿⣿⣿⣿⣿⣿⣿⣿⡿⠀⠀⠀⠀⠀⠀⠀⠀⠀⢜⢀⢀⠀⠀⠑⢐⠀⠀⢀⣸⣿⣿⣿⣿⣿⣿⣿⣿⣿⣿⣿⣿⣿⣿⣿⣿⣿⣿⠀⠀⠀⠀⠀⠀⠀⠀⠀⠀⠀⠀</a:t>
            </a:r>
            <a:br/>
            <a:r>
              <a:t>⠀⠀⠀⠀⠀⠀⠀⠀⠀⠀⠀⠛⠛⠛⠛⠛⠛⠛⠛⠛⠛⠛⠛⠛⠛⠛⠛⠛⠛⠛⠑⠀⠀⠀⠀⠀⠀⠀⠀⠀⠘⠃⠑⠐⠀⠁⠁⠘⠛⠛⠛⠛⠛⠛⠛⠛⠛⠛⠛⠛⠛⠛⠛⠛⠛⠛⠛⠛⠛⠀⠀⠀⠀⠀⠀⠀⠀⠀⠀⠀⠀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⠀⠀⠀⠀⠀⠀⠀⠀⠀⠀⠀⣿⣿⣿⣿⣿⣿⣿⣿⣿⣿⣿⣿⣿⣿⣿⣿⣿⣿⣿⣿⣿⣿⣿⣿⣿⣿⣿⣿⢏⢕⢕⢕⢕⢎⢻⢿⣿⣿⣿⣿⣿⣿⣿⣿⣿⣿⣿⣿⣿⣿⣿⣿⣿⣿⣿⣿⣿⣿⠀⠀⠀⠀⠀⠀⠀⠀⠀⠀⠀⠀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⠀⠀⠀⠀⠀⠀⠀⠀⠀⠀⠀⣿⣿⣿⣿⣿⣿⣿⣿⣿⣿⣿⣿⣿⣿⣿⣿⣿⣿⣿⣿⣿⣿⣿⣿⣿⣿⣿⣿⣷⣷⣧⣵⣷⣷⡕⢸⣿⣿⣿⣿⣿⣿⣿⣿⣿⣿⣿⣿⣿⣿⣿⣿⣿⣿⣿⣿⣿⣿⠀⠀⠀⠀⠀⠀⠀⠀⠀⠀⠀⠀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⠀⠀⠀⠀⠀⠀⠀⠀⠀⠀⠀⣿⣿⣿⣿⣿⣿⣿⣿⣿⣿⣿⣿⣿⣿⣿⣿⣿⣿⣿⣿⣿⣿⣿⣿⣿⣿⣿⣾⣿⣟⣿⣿⢿⣿⡗⣼⣿⣿⣿⣿⣿⣿⣿⣿⣿⣿⣿⣿⣿⣿⣿⣿⣿⣿⣿⣿⣿⣿⠀⠀⠀⠀⠀⠀⠀⠀⠀⠀⠀⠀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⠀⠀⠀⠀⠀⠀⠀⠀⠀⠀⠀⣿⣿⣿⣿⣿⣿⣿⣿⣿⣿⣿⣿⣿⣿⣿⣿⣿⣿⣿⣿⣿⣿⣿⣿⣿⣿⣿⣿⣷⣷⣿⣿⣿⣿⣿⣿⣿⣿⣿⣿⣿⣿⣿⣿⣿⣿⣿⣿⣿⣿⣿⣿⣿⣿⣿⣿⣿⣿⠀⠀⠀⠀⠀⠀⠀⠀⠀⠀⠀⠀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⠀⠀⠀⠀⠀⠀⠀⠀⠀⠀⠀⣿⣿⣿⣿⣿⣿⣿⣿⣿⣿⣿⣿⣿⣿⣿⣿⣿⣿⣿⣿⣿⣿⣿⣿⣿⣿⣿⣿⣿⣿⣻⡿⣿⣿⣿⣿⣿⣿⣿⣿⣿⣿⣿⣿⣿⣿⣿⣿⣿⣿⣿⣿⣿⣿⣿⣿⣿⣿⠀⠀⠀⠀⠀⠀⠀⠀⠀⠀⠀⠀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⠀⠀⠀⠀⠀⠀⠀⠀⠀⠀⠀⣿⣿⣿⣿⣿⣿⣿⣿⣿⣿⣿⣿⣿⣿⣿⣿⣿⣿⣿⣿⣿⣿⡿⢟⢟⠝⢹⣿⣿⣟⣽⣿⣿⣿⣿⣿⣿⣿⣿⣿⣿⣿⣿⣿⣿⣿⣿⣿⣿⣿⣿⣿⣿⣿⣿⣿⣿⣿⠀⠀⠀⠀⠀⠀⠀⠀⠀⠀⠀⠀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⠀⠀⠀⠀⠀⠀⠀⠀⠀⠀⠀⣿⣿⣿⣿⣿⣿⣿⣿⣿⣿⣿⣿⣿⣿⣿⣿⣿⡿⢟⢏⢝⢕⢕⢕⢕⢁⢕⣿⣿⣿⣿⣿⣿⡟⢝⢿⣿⣿⣿⣿⣿⣿⣿⣿⣿⣿⣿⣿⣿⣿⣿⣿⣿⣿⣿⣿⣿⣿⠀⠀⠀⠀⠀⠀⠀⠀⠀⠀⠀⠀</a:t>
            </a:r>
            <a:br/>
            <a:r>
              <a:t>⠀⠀⠀⠀⠀⠀⠀⠀⠀⠀⠀⣿⣿⣿⣿⣿⣿⣿⣿⣿⣿⣿⣿⣿⣿⣿⣿⣿⢇⢕⢕⢕⢕⢕⢕⢕⢐⠀⢟⣟⣟⣿⣿⡿⢇⢕⢕⢕⢝⢿⣿⣿⣿⣿⣿⣿⣿⣿⣿⣿⣿⣿⣿⣿⣿⣿⣿⣿⣿⠀⠀⠀⠀⠀⠀⠀⠀⠀⠀⠀⠀</a:t>
            </a:r>
            <a:br/>
            <a:r>
              <a:t>⠀⠀⠀⠀⠀⠀⠀⠀⠀⠀⠀⣿⣿⣿⣿⣿⣿⣿⣿⣿⣿⣿⣿⣿⣿⣿⣿⣯⠕⢕⠑⠑⢕⠕⢕⢕⢕⢕⢕⢗⣳⢽⢷⢕⢕⢕⢕⢕⢕⢕⢸⣿⣿⣿⣿⣿⣿⣿⣿⣿⣿⣿⣿⣿⣿⣿⣿⣿⣿⠀⠀⠀⠀⠀⠀⠀⠀⠀⠀⠀⠀</a:t>
            </a:r>
            <a:br/>
            <a:r>
              <a:t>⠀⠀⠀⠀⠀⠀⠀⠀⠀⠀⠀⣿⣿⣿⣿⣿⣿⣿⣿⣿⣿⣿⣿⣿⣿⣿⣿⡿⢅⠑⢄⠀⠁⠀⢕⢕⢕⠕⢕⢸⣇⡸⢽⢕⢕⢕⢕⢕⢕⢕⢸⣿⣿⣿⣿⣿⣿⣿⣿⣿⣿⣿⣿⣿⣿⣿⣿⣿⣿⠀⠀⠀⠀⠀⠀⠀⠀⠀⠀⠀⠀</a:t>
            </a:r>
            <a:br/>
            <a:r>
              <a:t>⠀⠀⠀⠀⠀⠀⠀⠀⠀⠀⠀⣿⣿⣿⣿⣿⣿⣿⣿⣿⣿⣿⣿⣿⣿⣿⡟⢕⠑⠔⠀⠀⠀⠀⠁⢕⢔⢕⢕⢜⡇⡪⠕⢕⢕⢕⢕⠕⢕⢕⢸⣿⣿⣿⣿⣿⣿⣿⣿⣿⣿⣿⣿⣿⣿⣿⣿⣿⣿⠀⠀⠀⠀⠀⠀⠀⠀⠀⠀⠀⠀</a:t>
            </a:r>
            <a:br/>
            <a:r>
              <a:t>⠀⠀⠀⠀⠀⠀⠀⠀⠀⠀⠀⣿⣿⣿⣿⣿⣿⣿⣿⣿⣿⣿⣿⣿⣿⣿⢕⠑⠕⢄⠀⠀⠀⠀⠀⠑⢕⢕⢕⢕⢕⡇⠅⢕⢕⢕⠁⢄⢕⢕⣿⣿⣿⣿⣿⣿⣿⣿⣿⣿⣿⣿⣿⣿⣿⣿⣿⣿⣿⠀⠀⠀⠀⠀⠀⠀⠀⠀⠀⠀⠀</a:t>
            </a:r>
            <a:br/>
            <a:r>
              <a:t>⠀⠀⠀⠀⠀⠀⠀⠀⠀⠀⠀⣿⣿⣿⣿⣿⣿⣿⣿⣿⣿⣿⣿⣿⣿⢇⢕⢐⠀⠑⠀⠀⠀⠀⣀⣄⡕⢕⢑⢕⢕⡇⢅⢕⢕⠁⢄⠁⢀⢅⢸⣿⣿⣿⣿⣿⣿⣿⣿⣿⣿⣿⣿⣿⣿⣿⣿⣿⣿⠀⠀⠀⠀⠀⠀⠀⠀⠀⠀⠀⠀</a:t>
            </a:r>
            <a:br/>
            <a:r>
              <a:t>⠀⠀⠀⠀⠀⠀⠀⠀⠀⠀⠀⣿⣿⣿⣿⣿⣿⣿⣿⣿⣿⣿⣿⣿⣿⢕⠕⢕⢕⠁⠀⠀⠀⣱⣿⢿⢿⡕⢕⢕⢜⢓⢕⡷⣕⢔⠐⠀⠁⠁⢸⣿⣿⣿⣿⣿⣿⣿⣿⣿⣿⣿⣿⣿⣿⣿⣿⣿⣿⠀⠀⠀⠀⠀⠀⠀⠀⠀⠀⠀⠀</a:t>
            </a:r>
            <a:br/>
            <a:r>
              <a:t>⠀⠀⠀⠀⠀⠀⠀⠀⠀⠀⠀⣿⣿⣿⣿⣿⣿⣿⣿⣿⣿⣿⣿⣿⣿⡕⢁⠀⠁⠀⠀⠀⢕⡟⡝⣷⡟⢗⠁⠁⢕⢔⣼⣟⣿⡇⢀⢀⠐⢔⢸⣿⣿⣿⣿⣿⣿⣿⣿⣿⣿⣿⣿⣿⣿⣿⣿⣿⣿⠀⠀⠀⠀⠀⠀⠀⠀⠀⠀⠀⠀</a:t>
            </a:r>
            <a:br/>
            <a:r>
              <a:t>⠀⠀⠀⠀⠀⠀⠀⠀⠀⠀⠀⣿⣿⣿⣿⣿⣿⣿⣿⣿⣿⣿⣿⣿⣿⣷⣵⣕⣄⡀⠀⠀⠀⠑⠑⠑⠁⠀⠀⠀⢕⢑⢠⣽⡿⠕⢕⢕⠕⠀⢸⣿⣿⣿⣿⣿⣿⣿⣿⣿⣿⣿⣿⣿⣿⣿⣿⣿⣿⠀⠀⠀⠀⠀⠀⠀⠀⠀⠀⠀⠀</a:t>
            </a:r>
            <a:br/>
            <a:r>
              <a:t>⠀⠀⠀⠀⠀⠀⠀⠀⠀⠀⠀⣿⣿⣿⣿⣿⣿⣿⣿⣿⣿⣿⣿⣿⣿⣿⣿⣿⣿⣿⡇⠑⠀⠀⠀⠀⠀⠀⠀⠀⢱⢀⠀⠁⠀⠀⠅⠀⠀⢅⣼⣿⣿⣿⣿⣿⣿⣿⣿⣿⣿⣿⣿⣿⣿⣿⣿⣿⣿⠀⠀⠀⠀⠀⠀⠀⠀⠀⠀⠀⠀</a:t>
            </a:r>
            <a:br/>
            <a:r>
              <a:t>⠀⠀⠀⠀⠀⠀⠀⠀⠀⠀⠀⠛⠛⠛⠛⠛⠛⠛⠛⠛⠛⠛⠛⠛⠛⠛⠛⠛⠛⠛⠑⠀⠀⠀⠀⠀⠀⠀⠀⠀⠑⠃⠑⠀⠀⠐⠐⠐⠓⠛⠛⠛⠛⠛⠛⠛⠛⠛⠛⠛⠛⠛⠛⠛⠛⠛⠛⠛⠛⠀⠀⠀⠀⠀⠀⠀⠀⠀⠀⠀⠀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⠀⠀⠀⠀⠀⠀⠀⠀⠀⠀⠀⣿⣿⣿⣿⣿⣿⣿⣿⣿⣿⣿⣿⣿⣿⣿⣿⣿⣿⣿⣿⣿⣿⣿⣿⣿⣿⣿⡯⢝⢕⢕⢕⢕⢏⢿⣿⣿⣿⣿⣿⣿⣿⣿⣿⣿⣿⣿⣿⣿⣿⣿⣿⣿⣿⣿⣿⣿⣿⠀⠀⠀⠀⠀⠀⠀⠀⠀⠀⠀⠀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⠀⠀⠀⠀⠀⠀⠀⠀⠀⠀⠀⣿⣿⣿⣿⣿⣿⣿⣿⣿⣿⣿⣿⣿⣿⣿⣿⣿⣿⣿⣿⣿⣿⣿⣿⣿⣿⡿⣧⣵⣵⣵⣵⣵⣕⢜⣿⣿⣿⣿⣿⣿⣿⣿⣿⣿⣿⣿⣿⣿⣿⣿⣿⣿⣿⣿⣿⣿⣿⠀⠀⠀⠀⠀⠀⠀⠀⠀⠀⠀⠀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⠀⠀⠀⠀⠀⠀⠀⠀⠀⠀⠀⣿⣿⣿⣿⣿⣿⣿⣿⣿⣿⣿⣿⣿⣿⣿⣿⣿⣿⣿⣿⣿⣿⣿⣿⣿⣿⣇⣿⢿⢿⣿⣿⣿⣿⢱⣿⣿⣿⣿⣿⣿⣿⣿⣿⣿⣿⣿⣿⣿⣿⣿⣿⣿⣿⣿⣿⣿⣿⠀⠀⠀⠀⠀⠀⠀⠀⠀⠀⠀⠀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⠀⠀⠀⠀⠀⠀⠀⠀⠀⠀⠀⣿⣿⣿⣿⣿⣿⣿⣿⣿⣿⣿⣿⣿⣿⣿⣿⣿⣿⣿⣿⣿⣿⣿⣿⣿⣿⣿⣿⡿⣷⣟⣿⣿⣿⣿⣿⣿⣿⣿⣿⣿⣿⣿⣿⣿⣿⣿⣿⣿⣿⣿⣿⣿⣿⣿⣿⣿⣿⠀⠀⠀⠀⠀⠀⠀⠀⠀⠀⠀⠀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⠀⠀⠀⠀⠀⠀⠀⠀⠀⠀⠀⣿⣿⣿⣿⣿⣿⣿⣿⣿⣿⣿⣿⣿⣿⣿⣿⣿⣿⣿⣿⣿⣿⢿⢟⢏⠝⢹⣝⣼⣻⣽⣿⣿⣿⣿⣿⣿⣿⣿⣿⣿⣿⣿⣿⣿⣿⣿⣿⣿⣿⣿⣿⣿⣿⣿⣿⣿⣿⠀⠀⠀⠀⠀⠀⠀⠀⠀⠀⠀⠀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⠀⠀⠀⠀⠀⠀⠀⠀⠀⠀⠀⣿⣿⣿⣿⣿⣿⣿⣿⣿⣿⣿⣿⣿⣿⣿⣿⣿⡿⢟⢏⢕⢕⢕⢕⢕⠅⢸⣿⣿⣿⣿⢷⣿⢝⢟⢿⣿⣿⣿⣿⣿⣿⣿⣿⣿⣿⣿⣿⣿⣿⣿⣿⣿⣿⣿⣿⣿⣿⠀⠀⠀⠀⠀⠀⠀⠀⠀⠀⠀⠀</a:t>
            </a:r>
            <a:br/>
            <a:r>
              <a:t>⠀⠀⠀⠀⠀⠀⠀⠀⠀⠀⠀⣿⣿⣿⣿⣿⣿⣿⣿⣿⣿⣿⣿⣿⣿⣿⣿⣿⢕⢕⢕⢕⢕⢕⢕⢕⢀⢑⢟⣟⡿⣿⣿⡟⢕⢕⢕⢜⢝⢿⣿⣿⣿⣿⣿⣿⣿⣿⣿⣿⣿⣿⣿⣿⣿⣿⣿⣿⣿⠀⠀⠀⠀⠀⠀⠀⠀⠀⠀⠀⠀</a:t>
            </a:r>
            <a:br/>
            <a:r>
              <a:t>⠀⠀⠀⠀⠀⠀⠀⠀⠀⠀⠀⣿⣿⣿⣿⣿⣿⣿⣿⣿⣿⣿⣿⣿⣿⣿⣿⡇⢕⢑⠕⠑⢕⢕⢕⢕⢕⢕⢜⢷⣞⣯⢝⢕⢕⢕⢕⢕⢕⢕⣿⣿⣿⣿⣿⣿⣿⣿⣿⣿⣿⣿⣿⣿⣿⣿⣿⣿⣿⠀⠀⠀⠀⠀⠀⠀⠀⠀⠀⠀⠀</a:t>
            </a:r>
            <a:br/>
            <a:r>
              <a:t>⠀⠀⠀⠀⠀⠀⠀⠀⠀⠀⠀⣿⣿⣿⣿⣿⣿⣿⣿⣿⣿⣿⣿⣿⣿⣿⣿⡇⢁⠑⢔⠀⢕⠀⢕⢕⢕⢕⢕⢹⣗⣿⢕⢕⢕⢕⢕⢕⢕⢕⣿⣿⣿⣿⣿⣿⣿⣿⣿⣿⣿⣿⣿⣿⣿⣿⣿⣿⣿⠀⠀⠀⠀⠀⠀⠀⠀⠀⠀⠀⠀</a:t>
            </a:r>
            <a:br/>
            <a:r>
              <a:t>⠀⠀⠀⠀⠀⠀⠀⠀⠀⠀⠀⣿⣿⣿⣿⣿⣿⣿⣿⣿⣿⣿⣿⣿⣿⣿⡿⢕⠕⠔⠀⠀⠑⠀⠁⢕⢕⢕⢕⢸⢝⣗⢕⢕⢕⢕⢕⢕⢕⢕⣿⣿⣿⣿⣿⣿⣿⣿⣿⣿⣿⣿⣿⣿⣿⣿⣿⣿⣿⠀⠀⠀⠀⠀⠀⠀⠀⠀⠀⠀⠀</a:t>
            </a:r>
            <a:br/>
            <a:r>
              <a:t>⠀⠀⠀⠀⠀⠀⠀⠀⠀⠀⠀⣿⣿⣿⣿⣿⣿⣿⣿⣿⣿⣿⣿⣿⣿⣟⠕⠑⠕⢀⠁⠀⠀⠀⠀⠑⢕⢕⢕⢕⢽⣗⢕⢕⢕⢕⠕⢕⠔⢸⣿⣿⣿⣿⣿⣿⣿⣿⣿⣿⣿⣿⣿⣿⣿⣿⣿⣿⣿⠀⠀⠀⠀⠀⠀⠀⠀⠀⠀⠀⠀</a:t>
            </a:r>
            <a:br/>
            <a:r>
              <a:t>⠀⠀⠀⠀⠀⠀⠀⠀⠀⠀⠀⣿⣿⣿⣿⣿⣿⣿⣿⣿⣿⣿⣿⣿⣿⢇⠕⠀⠀⠑⠔⠀⠀⠀⠀⠀⠑⢕⢕⢕⢸⡇⢁⢕⢕⠁⢄⠁⢄⢕⣿⣿⣿⣿⣿⣿⣿⣿⣿⣿⣿⣿⣿⣿⣿⣿⣿⣿⣿⠀⠀⠀⠀⠀⠀⠀⠀⠀⠀⠀⠀</a:t>
            </a:r>
            <a:br/>
            <a:r>
              <a:t>⠀⠀⠀⠀⠀⠀⠀⠀⠀⠀⠀⣿⣿⣿⣿⣿⣿⣿⣿⣿⣿⣿⣿⣿⡏⢕⢕⢕⢕⠔⠀⠀⠀⢀⣀⢄⢔⢕⢕⢕⢕⢇⢔⢕⢅⢐⠁⠀⠁⢕⣿⣿⣿⣿⣿⣿⣿⣿⣿⣿⣿⣿⣿⣿⣿⣿⣿⣿⣿⠀⠀⠀⠀⠀⠀⠀⠀⠀⠀⠀⠀</a:t>
            </a:r>
            <a:br/>
            <a:r>
              <a:t>⠀⠀⠀⠀⠀⠀⠀⠀⠀⠀⠀⣿⣿⣿⣿⣿⣿⣿⣿⣿⣿⣿⣿⣿⣧⢕⠀⠁⠑⠀⠀⢔⢠⣾⣿⣿⢅⠀⠑⠑⢕⢕⠀⢸⣽⣷⢄⢀⠑⢕⣿⣿⣿⣿⣿⣿⣿⣿⣿⣿⣿⣿⣿⣿⣿⣿⣿⣿⣿⠀⠀⠀⠀⠀⠀⠀⠀⠀⠀⠀⠀</a:t>
            </a:r>
            <a:br/>
            <a:r>
              <a:t>⠀⠀⠀⠀⠀⠀⠀⠀⠀⠀⠀⣿⣿⣿⣿⣿⣿⣿⣿⣿⣿⣿⣿⣿⣿⣕⢔⢀⠀⠀⠀⠀⢸⢏⢕⢜⢱⠔⠀⠀⢕⢕⠀⠗⢾⡿⢕⢕⠔⠑⣿⣿⣿⣿⣿⣿⣿⣿⣿⣿⣿⣿⣿⣿⣿⣿⣿⣿⣿⠀⠀⠀⠀⠀⠀⠀⠀⠀⠀⠀⠀</a:t>
            </a:r>
            <a:br/>
            <a:r>
              <a:t>⠀⠀⠀⠀⠀⠀⠀⠀⠀⠀⠀⣿⣿⣿⣿⣿⣿⣿⣿⣿⣿⣿⣿⣿⣿⣿⣿⣷⣷⣔⡄⠀⠁⠕⠕⠕⠁⠀⠀⠀⢁⢅⢀⠑⠟⠑⠐⢑⢀⣕⣿⣿⣿⣿⣿⣿⣿⣿⣿⣿⣿⣿⣿⣿⣿⣿⣿⣿⣿⠀⠀⠀⠀⠀⠀⠀⠀⠀⠀⠀⠀</a:t>
            </a:r>
            <a:br/>
            <a:r>
              <a:t>⠀⠀⠀⠀⠀⠀⠀⠀⠀⠀⠀⠛⠛⠛⠛⠛⠛⠛⠛⠛⠛⠛⠛⠛⠛⠛⠛⠛⠛⠛⠑⠀⠀⠀⠀⠀⠀⠀⠀⠀⠑⠑⠑⠀⠀⠀⠀⠑⠛⠛⠛⠛⠛⠛⠛⠛⠛⠛⠛⠛⠛⠛⠛⠛⠛⠛⠛⠛⠛⠀⠀⠀⠀⠀⠀⠀⠀⠀⠀⠀⠀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⠀⠀⠀⠀⠀⠀⠀⠀⠀⠀⠀⣿⣿⣿⣿⣿⣿⣿⣿⣿⣿⣿⣿⣿⣿⣿⣿⣿⣿⣿⣿⣿⣿⣿⣿⣿⣿⢝⢕⢕⢕⢕⢕⢝⣿⣿⣿⣿⣿⣿⣿⣿⣿⣿⣿⣿⣿⣿⣿⣿⣿⣿⣿⣿⣿⣿⣿⣿⣿⠀⠀⠀⠀⠀⠀⠀⠀⠀⠀⠀⠀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⠀⠀⠀⠀⠀⠀⠀⠀⠀⠀⠀⣿⣿⣿⣿⣿⣿⣿⣿⣿⣿⣿⣿⣿⣿⣿⣿⣿⣿⣿⣿⣿⣿⣿⣿⣿⢿⣵⣵⣵⣵⣷⣷⣇⢸⣿⣿⣿⣿⣿⣿⣿⣿⣿⣿⣿⣿⣿⣿⣿⣿⣿⣿⣿⣿⣿⣿⣿⣿⠀⠀⠀⠀⠀⠀⠀⠀⠀⠀⠀⠀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⠀⠀⠀⠀⠀⠀⠀⠀⠀⠀⠀⣿⣿⣿⣿⣿⣿⣿⣿⣿⣿⣿⣿⣿⣿⣿⣿⣿⣿⣿⣿⣿⣿⣿⣿⣿⣾⣿⢿⢿⣿⢿⢿⣿⣾⣿⣿⣿⣿⣿⣿⣿⣿⣿⣿⣿⣿⣿⣿⣿⣿⣿⣿⣿⣿⣿⣿⣿⣿⠀⠀⠀⠀⠀⠀⠀⠀⠀⠀⠀⠀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⠀⠀⠀⠀⠀⠀⠀⠀⠀⠀⠀⣿⣿⣿⣿⣿⣿⣿⣿⣿⣿⣿⣿⣿⣿⣿⣿⣿⣿⣿⣿⣿⣿⣿⣿⣿⣿⣿⣷⣾⣿⣷⣿⣿⣿⣿⣿⣿⣿⣿⣿⣿⣿⣿⣿⣿⣿⣿⣿⣿⣿⣿⣿⣿⣿⣿⣿⣿⣿⠀⠀⠀⠀⠀⠀⠀⠀⠀⠀⠀⠀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⠀⠀⠀⠀⠀⠀⠀⠀⠀⠀⠀⣿⣿⣿⣿⣿⣿⣿⣿⣿⣿⣿⣿⣿⣿⣿⣿⣿⣿⣿⣿⣿⣿⣿⣿⣿⣿⣿⡿⢷⢿⣿⣿⣿⣿⣿⣿⣿⣿⣿⣿⣿⣿⣿⣿⣿⣿⣿⣿⣿⣿⣿⣿⣿⣿⣿⣿⣿⣿⠀⠀⠀⠀⠀⠀⠀⠀⠀⠀⠀⠀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⠀⠀⠀⠀⠀⠀⠀⠀⠀⠀⠀⣿⣿⣿⣿⣿⣿⣿⣿⣿⣿⣿⣿⣿⣿⣿⣿⣿⣿⣿⣿⣿⣿⣿⣿⡿⢻⣟⢿⣮⣿⣿⣿⣿⣿⣿⣿⣿⣿⣿⣿⣿⣿⣿⣿⣿⣿⣿⣿⣿⣿⣿⣿⣿⣿⣿⣿⣿⣿⠀⠀⠀⠀⠀⠀⠀⠀⠀⠀⠀⠀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⠀⠀⠀⠀⠀⠀⠀⠀⠀⠀⠀⣿⣿⣿⣿⣿⣿⣿⣿⣿⣿⣿⣿⣿⣿⣿⣿⣿⣿⣿⣿⡿⢟⢏⢝⢕⠕⣷⣷⣧⣟⣯⣿⡟⢿⣿⣿⣿⣿⣿⣿⣿⣿⣿⣿⣿⣿⣿⣿⣿⣿⣿⣿⣿⣿⣿⣿⣿⣿⠀⠀⠀⠀⠀⠀⠀⠀⠀⠀⠀⠀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⠀⠀⠀⠀⠀⠀⠀⠀⠀⠀⠀⣿⣿⣿⣿⣿⣿⣿⣿⣿⣿⣿⣿⣿⣿⣿⣿⣿⢟⢏⢕⢕⢕⢕⢕⢕⢅⢻⣿⣿⣿⣿⣿⡇⢕⢕⢝⢟⢿⣿⣿⣿⣿⣿⣿⣿⣿⣿⣿⣿⣿⣿⣿⣿⣿⣿⣿⣿⣿⠀⠀⠀⠀⠀⠀⠀⠀⠀⠀⠀⠀</a:t>
            </a:r>
            <a:br/>
            <a:r>
              <a:t>⠀⠀⠀⠀⠀⠀⠀⠀⠀⠀⠀⣿⣿⣿⣿⣿⣿⣿⣿⣿⣿⣿⣿⣿⣿⣿⣿⡏⢕⢕⢕⢕⢕⢕⢕⢕⢕⢅⢝⣟⣯⣿⡝⢕⢕⢕⢕⢕⢕⣿⣿⣿⣿⣿⣿⣿⣿⣿⣿⣿⣿⣿⣿⣿⣿⣿⣿⣿⣿⠀⠀⠀⠀⠀⠀⠀⠀⠀⠀⠀⠀</a:t>
            </a:r>
            <a:br/>
            <a:r>
              <a:t>⠀⠀⠀⠀⠀⠀⠀⠀⠀⠀⠀⣿⣿⣿⣿⣿⣿⣿⣿⣿⣿⣿⣿⣿⣿⣿⣿⡕⢕⢅⠑⠑⢕⢕⢕⢕⢕⢕⢕⣷⣗⣻⡇⢕⢕⢕⢕⢕⢕⣸⣿⣿⣿⣿⣿⣿⣿⣿⣿⣿⣿⣿⣿⣿⣿⣿⣿⣿⣿⠀⠀⠀⠀⠀⠀⠀⠀⠀⠀⠀⠀</a:t>
            </a:r>
            <a:br/>
            <a:r>
              <a:t>⠀⠀⠀⠀⠀⠀⠀⠀⠀⠀⠀⣿⣿⣿⣿⣿⣿⣿⣿⣿⣿⣿⣿⣿⣿⣿⣿⡇⢀⠑⢕⠀⠁⢕⢕⢕⢕⢕⢕⢸⣷⣺⡇⢕⢕⢕⢕⢕⢕⣽⣿⣿⣿⣿⣿⣿⣿⣿⣿⣿⣿⣿⣿⣿⣿⣿⣿⣿⣿⠀⠀⠀⠀⠀⠀⠀⠀⠀⠀⠀⠀</a:t>
            </a:r>
            <a:br/>
            <a:r>
              <a:t>⠀⠀⠀⠀⠀⠀⠀⠀⠀⠀⠀⣿⣿⣿⣿⣿⣿⣿⣿⣿⣿⣿⣿⣿⣿⣿⡿⢜⢑⠔⢀⠀⠀⢕⠑⢕⢕⢕⢕⢜⢽⢟⡆⢕⢕⢕⢕⢕⢕⣿⣿⣿⣿⣿⣿⣿⣿⣿⣿⣿⣿⣿⣿⣿⣿⣿⣿⣿⣿⠀⠀⠀⠀⠀⠀⠀⠀⠀⠀⠀⠀</a:t>
            </a:r>
            <a:br/>
            <a:r>
              <a:t>⠀⠀⠀⠀⠀⠀⠀⠀⠀⠀⠀⣿⣿⣿⣿⣿⣿⣿⣿⣿⣿⣿⣿⣿⣿⣿⢕⠑⠑⢔⠁⠀⠀⢕⠀⠁⢕⢕⢕⢕⢽⢽⢕⢕⢕⢕⢕⢑⢕⢿⣿⣿⣿⣿⣿⣿⣿⣿⣿⣿⣿⣿⣿⣿⣿⣿⣿⣿⣿⠀⠀⠀⠀⠀⠀⠀⠀⠀⠀⠀⠀</a:t>
            </a:r>
            <a:br/>
            <a:r>
              <a:t>⠀⠀⠀⠀⠀⠀⠀⠀⠀⠀⠀⣿⣿⣿⣿⣿⣿⣿⣿⣿⣿⣿⣿⣿⣿⢇⠔⠀⠀⠑⠑⠀⠀⢕⠀⠀⠑⢕⢅⢕⢸⢸⢕⢕⢕⢕⠐⠀⢑⣸⣿⣿⣿⣿⣿⣿⣿⣿⣿⣿⣿⣿⣿⣿⣿⣿⣿⣿⣿⠀⠀⠀⠀⠀⠀⠀⠀⠀⠀⠀⠀</a:t>
            </a:r>
            <a:br/>
            <a:r>
              <a:t>⠀⠀⠀⠀⠀⠀⠀⠀⠀⠀⠀⣿⣿⣿⣿⣿⣿⣿⣿⣿⣿⣿⣿⣿⣿⢕⠕⢅⢅⠅⠀⠀⠀⠀⠀⠀⠀⠑⠄⢕⢕⢕⠅⢕⢕⠑⠀⠀⢕⣿⣿⣿⣿⣿⣿⣿⣿⣿⣿⣿⣿⣿⣿⣿⣿⣿⣿⣿⣿⠀⠀⠀⠀⠀⠀⠀⠀⠀⠀⠀⠀</a:t>
            </a:r>
            <a:br/>
            <a:r>
              <a:t>⠀⠀⠀⠀⠀⠀⠀⠀⠀⠀⠀⣿⣿⣿⣿⣿⣿⣿⣿⣿⣿⣿⣿⣿⣿⢕⠅⠐⢕⢅⠁⠀⠀⠐⢕⠀⠀⠀⠀⠑⢕⢕⠁⠕⠁⢠⡄⢄⢀⢜⣿⣿⣿⣿⣿⣿⣿⣿⣿⣿⣿⣿⣿⣿⣿⣿⣿⣿⣿⠀⠀⠀⠀⠀⠀⠀⠀⠀⠀⠀⠀</a:t>
            </a:r>
            <a:br/>
            <a:r>
              <a:t>⠀⠀⠀⠀⠀⠀⠀⠀⠀⠀⠀⣿⣿⣿⣿⣿⣿⣿⣿⣿⣿⣿⣿⣿⣿⡇⢅⢔⠁⠑⢄⢄⣄⣄⣄⡄⢄⠀⠀⠀⠑⢕⠀⠀⠀⢕⢕⣸⡇⢱⣿⣿⣿⣿⣿⣿⣿⣿⣿⣿⣿⣿⣿⣿⣿⣿⣿⣿⣿⠀⠀⠀⠀⠀⠀⠀⠀⠀⠀⠀⠀</a:t>
            </a:r>
            <a:br/>
            <a:r>
              <a:t>⠀⠀⠀⠀⠀⠀⠀⠀⠀⠀⠀⣿⣿⣿⣿⣿⣿⣿⣿⣿⣿⣿⣿⣿⣿⣿⣕⢅⠀⠁⠁⣸⣿⣿⠇⠑⠁⠀⠀⠀⠀⢕⢔⠀⠀⠑⢸⣿⣿⣿⣿⣿⣿⣿⣿⣿⣿⣿⣿⣿⣿⣿⣿⣿⣿⣿⣿⣿⣿⠀⠀⠀⠀⠀⠀⠀⠀⠀⠀⠀⠀</a:t>
            </a:r>
            <a:br/>
            <a:r>
              <a:t>⠀⠀⠀⠀⠀⠀⠀⠀⠀⠀⠀⠛⠛⠛⠛⠛⠛⠛⠛⠛⠛⠛⠛⠛⠛⠛⠛⠓⠑⠀⠁⠛⠛⠛⠑⠀⠀⠀⠀⠀⠀⠑⠑⠀⠀⠁⠙⠛⠛⠛⠛⠛⠛⠛⠛⠛⠛⠛⠛⠛⠛⠛⠛⠛⠛⠛⠛⠛⠛⠀⠀⠀⠀⠀⠀⠀⠀⠀⠀⠀⠀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⠀⠀⠀⠀⠀⠀⠀⠀⠀⠀⠀⣿⣿⣿⣿⣿⣿⣿⣿⣿⣿⣿⣿⣿⣿⣿⣿⣿⣿⣿⣿⣿⣿⣿⣿⣿⣿⡿⢿⢟⢟⢻⢿⣿⣿⣿⣿⣿⣿⣿⣿⣿⣿⣿⣿⣿⣿⣿⣿⣿⣿⣿⣿⣿⣿⣿⣿⣿⣿⠀⠀⠀⠀⠀⠀⠀⠀⠀⠀⠀⠀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⠀⠀⠀⠀⠀⠀⠀⠀⠀⠀⠀⣿⣿⣿⣿⣿⣿⣿⣿⣿⣿⣿⣿⣿⣿⣿⣿⣿⣿⣿⣿⣿⣿⣿⣿⣿⡇⢕⢕⢕⢕⢕⢕⢜⣿⣿⣿⣿⣿⣿⣿⣿⣿⣿⣿⣿⣿⣿⣿⣿⣿⣿⣿⣿⣿⣿⣿⣿⣿⠀⠀⠀⠀⠀⠀⠀⠀⠀⠀⠀⠀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⠀⠀⠀⠀⠀⠀⠀⠀⠀⠀⠀⣿⣿⣿⣿⣿⣿⣿⣿⣿⣿⣿⣿⣿⣿⣿⣿⣿⣿⣿⣿⣿⣿⣿⣿⡟⣷⣷⣷⣷⣿⣿⣿⡕⣿⣿⣿⣿⣿⣿⣿⣿⣿⣿⣿⣿⣿⣿⣿⣿⣿⣿⣿⣿⣿⣿⣿⣿⣿⠀⠀⠀⠀⠀⠀⠀⠀⠀⠀⠀⠀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⠀⠀⠀⠀⠀⠀⠀⠀⠀⠀⠀⣿⣿⣿⣿⣿⣿⣿⣿⣿⣿⣿⣿⣿⣿⣿⣿⣿⣿⣿⣿⣿⣿⣿⣿⣿⣿⡟⢟⢿⣿⢿⣿⣿⣿⣿⣿⣿⣿⣿⣿⣿⣿⣿⣿⣿⣿⣿⣿⣿⣿⣿⣿⣿⣿⣿⣿⣿⣿⠀⠀⠀⠀⠀⠀⠀⠀⠀⠀⠀⠀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⠀⠀⠀⠀⠀⠀⠀⠀⠀⠀⠀⣿⣿⣿⣿⣿⣿⣿⣿⣿⣿⣿⣿⣿⣿⣿⣿⣿⣿⣿⣿⣿⣿⣿⣿⣿⣿⣿⣟⣟⣻⣿⣿⣿⣿⣿⣿⣿⣿⣿⣿⣿⣿⣿⣿⣿⣿⣿⣿⣿⣿⣿⣿⣿⣿⣿⣿⣿⣿⠀⠀⠀⠀⠀⠀⠀⠀⠀⠀⠀⠀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⠀⠀⠀⠀⠀⠀⠀⠀⠀⠀⠀⣿⣿⣿⣿⣿⣿⣿⣿⣿⣿⣿⣿⣿⣿⣿⣿⣿⣿⣿⣿⣿⣿⣿⡿⢏⢹⡏⢗⢾⣿⣿⣿⣿⣿⣿⣿⣿⣿⣿⣿⣿⣿⣿⣿⣿⣿⣿⣿⣿⣿⣿⣿⣿⣿⣿⣿⣿⣿⠀⠀⠀⠀⠀⠀⠀⠀⠀⠀⠀⠀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⠀⠀⠀⠀⠀⠀⠀⠀⠀⠀⠀⣿⣿⣿⣿⣿⣿⣿⣿⣿⣿⣿⣿⣿⣿⣿⣿⣿⣿⣿⡿⢟⢏⢕⢕⢕⢕⣿⣿⣷⣏⣯⣿⡏⢝⢟⢿⣿⣿⣿⣿⣿⣿⣿⣿⣿⣿⣿⣿⣿⣿⣿⣿⣿⣿⣿⣿⣿⣿⠀⠀⠀⠀⠀⠀⠀⠀⠀⠀⠀⠀</a:t>
            </a:r>
            <a:br/>
            <a:r>
              <a:t>⠀⠀⠀⠀⠀⠀⠀⠀⠀⠀⠀⣿⣿⣿⣿⣿⣿⣿⣿⣿⣿⣿⣿⣿⣿⣿⣿⡿⢏⢕⢕⢕⢕⢕⢕⢕⢔⢹⣿⣿⣿⣿⣿⢇⢕⢕⢕⢜⢻⣿⣿⣿⣿⣿⣿⣿⣿⣿⣿⣿⣿⣿⣿⣿⣿⣿⣿⣿⣿⠀⠀⠀⠀⠀⠀⠀⠀⠀⠀⠀⠀</a:t>
            </a:r>
            <a:br/>
            <a:r>
              <a:t>⠀⠀⠀⠀⠀⠀⠀⠀⠀⠀⠀⣿⣿⣿⣿⣿⣿⣿⣿⣿⣿⣿⣿⣿⣿⣿⣿⢇⢕⢕⢕⢕⢕⢕⢕⢕⢕⢕⢹⢽⢽⢿⢇⢕⢕⢕⢕⢕⢸⣿⣿⣿⣿⣿⣿⣿⣿⣿⣿⣿⣿⣿⣿⣿⣿⣿⣿⣿⣿⠀⠀⠀⠀⠀⠀⠀⠀⠀⠀⠀⠀</a:t>
            </a:r>
            <a:br/>
            <a:r>
              <a:t>⠀⠀⠀⠀⠀⠀⠀⠀⠀⠀⠀⣿⣿⣿⣿⣿⣿⣿⣿⣿⣿⣿⣿⣿⣿⣿⣿⡇⠑⢅⠁⠁⠕⢕⢕⢕⢕⢕⢕⢿⣿⣽⢽⢕⢕⢕⢕⢕⢸⣿⣿⣿⣿⣿⣿⣿⣿⣿⣿⣿⣿⣿⣿⣿⣿⣿⣿⣿⣿⠀⠀⠀⠀⠀⠀⠀⠀⠀⠀⠀⠀</a:t>
            </a:r>
            <a:br/>
            <a:r>
              <a:t>⠀⠀⠀⠀⠀⠀⠀⠀⠀⠀⠀⣿⣿⣿⣿⣿⣿⣿⣿⣿⣿⣿⣿⣿⣿⣿⣿⣇⢄⠁⠑⠄⠀⢕⢕⢕⢕⢕⢕⢸⣿⣿⢝⢕⢕⢕⢕⢕⢸⣿⣿⣿⣿⣿⣿⣿⣿⣿⣿⣿⣿⣿⣿⣿⣿⣿⣿⣿⣿⠀⠀⠀⠀⠀⠀⠀⠀⠀⠀⠀⠀</a:t>
            </a:r>
            <a:br/>
            <a:r>
              <a:t>⠀⠀⠀⠀⠀⠀⠀⠀⠀⠀⠀⣿⣿⣿⣿⣿⣿⣿⣿⣿⣿⣿⣿⣿⣿⣿⡟⢕⢅⠑⢄⠄⠀⢕⠑⢕⠕⠅⢕⢕⣗⣻⢕⢕⢕⢕⢕⢕⢸⣿⣿⣿⣿⣿⣿⣿⣿⣿⣿⣿⣿⣿⣿⣿⣿⣿⣿⣿⣿⠀⠀⠀⠀⠀⠀⠀⠀⠀⠀⠀⠀</a:t>
            </a:r>
            <a:br/>
            <a:r>
              <a:t>⠀⠀⠀⠀⠀⠀⠀⠀⠀⠀⠀⣿⣿⣿⣿⣿⣿⣿⣿⣿⣿⣿⣿⣿⣿⣿⢕⠑⠅⢕⢄⠀⠀⢕⢕⠁⢔⠀⠑⢕⢗⣺⢃⢕⢕⢕⠕⠑⢕⣿⣿⣿⣿⣿⣿⣿⣿⣿⣿⣿⣿⣿⣿⣿⣿⣿⣿⣿⣿⠀⠀⠀⠀⠀⠀⠀⠀⠀⠀⠀⠀</a:t>
            </a:r>
            <a:br/>
            <a:r>
              <a:t>⠀⠀⠀⠀⠀⠀⠀⠀⠀⠀⠀⣿⣿⣿⣿⣿⣿⣿⣿⣿⣿⣿⣿⣿⣿⡇⠕⠐⢑⠁⠑⠀⠀⠑⢕⠀⠀⠀⠀⢕⢕⢜⢐⢕⢕⢕⠀⠀⢸⣿⣿⣿⣿⣿⣿⣿⣿⣿⣿⣿⣿⣿⣿⣿⣿⣿⣿⣿⣿⠀⠀⠀⠀⠀⠀⠀⠀⠀⠀⠀⠀</a:t>
            </a:r>
            <a:br/>
            <a:r>
              <a:t>⠀⠀⠀⠀⠀⠀⠀⠀⠀⠀⠀⣿⣿⣿⣿⣿⣿⣿⣿⣿⣿⣿⣿⣿⣿⢕⠕⢀⢁⠅⠅⠀⠀⠀⢕⠀⠀⠀⠀⠕⢜⢜⠕⢕⢕⠀⠀⠀⠘⢻⣿⣿⣿⣿⣿⣿⣿⣿⣿⣿⣿⣿⣿⣿⣿⣿⣿⣿⣿⠀⠀⠀⠀⠀⠀⠀⠀⠀⠀⠀⠀</a:t>
            </a:r>
            <a:br/>
            <a:r>
              <a:t>⠀⠀⠀⠀⠀⠀⠀⠀⠀⠀⠀⣿⣿⣿⣿⣿⣿⣿⣿⣿⣿⣿⣿⣿⣿⡧⠕⢁⢔⠐⠄⠀⠀⠀⠑⠀⠀⠀⠀⠀⠑⢕⠀⠕⠁⠀⢠⣄⡔⢱⣿⣿⣿⣿⣿⣿⣿⣿⣿⣿⣿⣿⣿⣿⣿⣿⣿⣿⣿⠀⠀⠀⠀⠀⠀⠀⠀⠀⠀⠀⠀</a:t>
            </a:r>
            <a:br/>
            <a:r>
              <a:t>⠀⠀⠀⠀⠀⠀⠀⠀⠀⠀⠀⣿⣿⣿⣿⣿⣿⣿⣿⣿⣿⣿⣿⣿⣿⣧⢕⢄⠀⠐⢀⢀⠀⠀⠀⠀⠀⠀⠀⠀⠀⢕⠀⠀⠀⠀⢕⢕⢕⣿⣿⣿⣿⣿⣿⣿⣿⣿⣿⣿⣿⣿⣿⣿⣿⣿⣿⣿⣿⠀⠀⠀⠀⠀⠀⠀⠀⠀⠀⠀⠀</a:t>
            </a:r>
            <a:br/>
            <a:r>
              <a:t>⠀⠀⠀⠀⠀⠀⠀⠀⠀⠀⠀⣿⣿⣿⣿⣿⣿⣿⣿⣿⣿⣿⣿⣿⣿⣿⣇⢕⠀⠔⢕⣱⣴⣶⣦⡄⠀⢀⠀⠀⠀⢕⠀⠀⠀⠀⠑⢕⣼⣿⣿⣿⣿⣿⣿⣿⣿⣿⣿⣿⣿⣿⣿⣿⣿⣿⣿⣿⣿⠀⠀⠀⠀⠀⠀⠀⠀⠀⠀⠀⠀</a:t>
            </a:r>
            <a:br/>
            <a:r>
              <a:t>⠀⠀⠀⠀⠀⠀⠀⠀⠀⠀⠀⠛⠛⠛⠛⠛⠛⠛⠛⠛⠛⠛⠛⠛⠛⠛⠛⠃⠀⠀⠑⠛⠛⠙⠁⠀⠑⠀⠀⠀⠀⠑⠀⠀⠀⠀⠀⠘⠛⠛⠛⠛⠛⠛⠛⠛⠛⠛⠛⠛⠛⠛⠛⠛⠛⠛⠛⠛⠛⠀⠀⠀⠀⠀⠀⠀⠀⠀⠀⠀⠀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⠀⠀⠀⠀⠀⠀⠀⠀⠀⠀⠀⣿⣿⣿⣿⣿⣿⣿⣿⣿⣿⣿⣿⣿⣿⣿⣿⣿⣿⣿⣿⣿⣿⣿⣿⡏⢕⠀⠀⠀⢀⢀⢀⢕⢕⢕⢕⢕⢕⢔⠀⠀⠀⠀⠀⠀⠀⠀⠀⠁⠝⢷⣵⡸⣿⣿⣿⣿⣿⠀⠀⠀⠀⠀⠀⠀⠀⠀⠀⠀⠀</a:t>
            </a:r>
            <a:br/>
            <a:r>
              <a:t>⠀⠀⠀⠀⠀⠀⠀⠀⠀⠀⠀⣿⣿⣿⣿⣿⣿⣿⣿⣿⣿⣿⣿⣿⣿⣿⣿⣿⣿⣿⣿⣿⣿⣿⣿⣿⣕⢕⢕⢕⢕⢕⢱⣵⣷⣷⣷⣧⢕⢕⢕⢔⢔⢄⢀⠀⠀⠀⠀⠀⠀⠁⠙⢟⣿⣿⣿⣿⣿⠀⠀⠀⠀⠀⠀⠀⠀⠀⠀⠀⠀</a:t>
            </a:r>
            <a:br/>
            <a:r>
              <a:t>⠀⠀⠀⠀⠀⠀⠀⠀⠀⠀⠀⣿⣿⣿⣿⣿⣿⣿⣿⣿⣿⣿⣿⣿⣿⣿⣿⣿⣿⣿⣿⣿⣿⣿⣿⣿⣿⣿⢕⢕⢕⢕⢸⣿⣿⣿⣿⣿⡗⢕⢕⢕⢕⢕⠕⠀⠀⠀⠀⠀⠀⠀⠀⢕⢸⣿⣿⣿⣿⠀⠀⠀⠀⠀⠀⠀⠀⠀⠀⠀⠀</a:t>
            </a:r>
            <a:br/>
            <a:r>
              <a:t>⠀⠀⠀⠀⠀⠀⠀⠀⠀⠀⠀⣿⣿⣿⣿⣿⣿⣿⣿⣿⣿⣿⣿⣿⣿⣿⣿⣿⣿⣿⣿⣿⣿⣿⣿⣿⣿⣧⢕⢕⢕⢕⢕⢟⢟⣿⣿⣿⣷⢕⢕⢕⢕⢕⢀⠀⠀⠀⠀⠀⢀⢄⢕⢕⢸⣿⣿⣿⣿⠀⠀⠀⠀⠀⠀⠀⠀⠀⠀⠀⠀</a:t>
            </a:r>
            <a:br/>
            <a:r>
              <a:t>⠀⠀⠀⠀⠀⠀⠀⠀⠀⠀⠀⣿⣿⣿⣿⣿⣿⣿⣿⣿⣿⣿⣿⣿⣿⣿⣿⣿⣿⣿⣿⣿⣿⣿⣿⣿⣿⣿⢕⢕⢕⢕⢕⢕⣸⣿⣿⣿⣿⡕⢕⢕⢕⢕⢔⢔⢀⢀⢄⢄⢕⢕⢕⢕⣿⣿⣿⣿⣿⠀⠀⠀⠀⠀⠀⠀⠀⠀⠀⠀⠀</a:t>
            </a:r>
            <a:br/>
            <a:r>
              <a:t>⠀⠀⠀⠀⠀⠀⠀⠀⠀⠀⠀⣿⣿⣿⣿⣿⣿⣿⣿⣿⣿⣿⣿⣿⣿⣿⣿⣿⣿⣿⣿⣿⣿⣿⢟⢝⢕⢕⢕⢕⢕⢕⢕⢝⢿⣿⣿⣿⣿⣿⣵⢕⢕⢕⢕⢕⢕⢕⢕⢕⢕⢕⢕⢱⣿⣿⣿⣿⣿⠀⠀⠀⠀⠀⠀⠀⠀⠀⠀⠀⠀</a:t>
            </a:r>
            <a:br/>
            <a:r>
              <a:t>⠀⠀⠀⠀⠀⠀⠀⠀⠀⠀⠀⣿⣿⣿⣿⣿⣿⣿⣿⣿⣿⣿⣿⣿⣿⣿⣿⣿⣿⣿⣿⣿⣿⣿⣗⡇⡱⢕⢕⡕⢕⢕⢕⢕⢕⢹⣿⣿⣿⣿⣿⣷⢕⢕⢕⢕⢕⢕⢕⢕⢕⢕⢕⢕⣝⣿⣿⣿⣿⠀⠀⠀⠀⠀⠀⠀⠀⠀⠀⠀⠀</a:t>
            </a:r>
            <a:br/>
            <a:r>
              <a:t>⠀⠀⠀⠀⠀⠀⠀⠀⠀⠀⠀⣿⣿⣿⣿⣿⣿⣿⣿⣿⣿⣿⣿⣿⣿⣿⣿⣿⣿⣿⣿⣿⣿⣿⣿⡷⢇⢇⢜⢕⢕⢕⢕⢕⣕⣕⣿⣿⣿⣿⣿⣿⣕⣕⣕⢕⢕⢕⢵⢷⣧⡕⢕⢕⡇⣿⣿⣿⣿⠀⠀⠀⠀⠀⠀⠀⠀⠀⠀⠀⠀</a:t>
            </a:r>
            <a:br/>
            <a:r>
              <a:t>⠀⠀⠀⠀⠀⠀⠀⠀⠀⠀⠀⣿⣿⣿⣿⣿⣿⣿⣿⣿⣿⣿⣿⣿⣿⣿⣿⣿⣿⣿⣿⣿⣿⣿⣿⣾⣷⢕⢕⢕⢕⢕⢕⢕⣿⣿⣿⣿⣿⣿⣿⣿⣿⣿⣿⣯⣸⡗⢵⣧⢜⡇⢕⢕⢻⣿⣿⣿⣿⠀⠀⠀⠀⠀⠀⠀⠀⠀⠀⠀⠀</a:t>
            </a:r>
            <a:br/>
            <a:r>
              <a:t>⠀⠀⠀⠀⠀⠀⠀⠀⠀⠀⠀⣿⣿⣿⣿⣿⣿⣿⣿⣿⣿⣿⣿⣿⣿⣿⣿⣿⣿⣿⣿⣿⣿⣿⡿⢟⢟⢇⢕⢕⢕⢕⢕⢕⣿⣿⣿⣿⣿⣿⣿⣿⣿⣿⣿⣿⡏⢕⢕⣿⣧⢇⢕⢕⣿⣿⣿⣿⣿⠀⠀⠀⠀⠀⠀⠀⠀⠀⠀⠀⠀</a:t>
            </a:r>
            <a:br/>
            <a:r>
              <a:t>⠀⠀⠀⠀⠀⠀⠀⠀⠀⠀⠀⣿⣿⣿⣿⣿⣿⣿⣿⣿⣿⣿⣿⣿⣿⣿⣿⣿⣿⣿⣿⣿⣿⣿⣷⡇⢕⢕⢕⢕⢕⢕⢕⣼⣿⣿⣿⣿⣿⣿⣿⣿⣿⣿⡿⢯⢵⣿⣷⡿⢇⢕⢕⣸⣿⣿⣿⣿⣿⠀⠀⠀⠀⠀⠀⠀⠀⠀⠀⠀⠀</a:t>
            </a:r>
            <a:br/>
            <a:r>
              <a:t>⠀⠀⠀⠀⠀⠀⠀⠀⠀⠀⠀⣿⣿⣿⣿⣿⣿⣿⣿⣿⣿⣿⣿⣿⣿⣿⣿⣿⣿⣿⣿⣿⣿⣿⣿⢏⢕⢕⢕⢕⢕⢕⢕⣿⣿⣿⣿⣿⣿⣿⣿⣿⣿⡟⢕⣕⣸⣿⣿⢕⢕⢕⣼⣿⣿⣿⣿⣿⣿⠀⠀⠀⠀⠀⠀⠀⠀⠀⠀⠀⠀</a:t>
            </a:r>
            <a:br/>
            <a:r>
              <a:t>⠀⠀⠀⠀⠀⠀⠀⠀⠀⠀⠀⣿⣿⣿⣿⣿⣿⣿⣿⣿⣿⣿⣿⣿⣿⣿⣿⣿⣿⣿⣿⣿⣿⣿⣿⣱⢕⢕⢕⢕⢕⢕⢕⣿⣿⣿⣿⣿⣿⣿⣿⣿⣿⣿⣿⣿⣿⣿⣿⢕⢕⣼⣿⣿⣿⣿⣿⣿⣿⠀⠀⠀⠀⠀⠀⠀⠀⠀⠀⠀⠀</a:t>
            </a:r>
            <a:br/>
            <a:r>
              <a:t>⠀⠀⠀⠀⠀⠀⠀⠀⠀⠀⠀⣿⣿⣿⣿⣿⣿⣿⣿⣿⣿⣿⣿⣿⣿⣿⣿⣿⣿⣿⣿⣿⣿⣿⣿⣿⡕⢕⢕⢕⢕⢕⢕⡜⢻⣿⣿⣿⣿⣿⣿⣿⣿⣿⣿⣿⣿⣿⣿⣵⣿⣿⣿⣿⣿⣿⣿⣿⣿⠀⠀⠀⠀⠀⠀⠀⠀⠀⠀⠀⠀</a:t>
            </a:r>
            <a:br/>
            <a:r>
              <a:t>⠀⠀⠀⠀⠀⠀⠀⠀⠀⠀⠀⣿⣿⣿⣿⣿⣿⣿⣿⣿⣿⣿⣿⣿⣿⣿⣿⣿⣿⣿⣿⣿⣿⣿⣿⣿⡿⢕⢕⢕⢕⣕⣿⣿⣿⣿⣿⣿⣿⣿⣿⣿⣿⣿⣿⣿⣿⣿⣿⣿⣿⣿⣿⣿⣿⣿⣿⣿⣿⠀⠀⠀⠀⠀⠀⠀⠀⠀⠀⠀⠀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⠀⠀⠀⠀⠀⠀⠀⠀⠀⠀⠀⣿⣿⣿⣿⣿⣿⣿⣿⣿⣿⣿⣿⣿⣿⣿⣿⣿⣿⣿⣿⣿⣿⣿⣿⣿⣧⡕⢕⢕⢕⢝⢻⣿⡿⢿⢫⣿⣿⣿⣿⣿⣿⣿⣿⣿⣿⣿⣿⣿⣿⣿⣿⣿⣿⣿⣿⣿⣿⠀⠀⠀⠀⠀⠀⠀⠀⠀⠀⠀⠀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⠀⠀⠀⠀⠀⠀⠀⠀⠀⠀⠀⣿⣿⣿⣿⣿⣿⣿⣿⣿⣿⣿⣿⣿⣿⣿⣿⣿⣿⣿⣿⣿⣿⣿⣿⣿⣿⣿⣿⡗⣵⡇⢕⢕⢕⢕⢱⣾⣿⣿⣿⣿⣿⣿⣿⣿⣿⣿⣿⣿⣿⣿⣿⣿⣿⣿⣿⣿⣿⠀⠀⠀⠀⠀⠀⠀⠀⠀⠀⠀⠀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⠀⠀⠀⠀⠀⠀⠀⠀⠀⠀⠀⣿⣿⣿⣿⣿⣿⣿⣿⣿⣿⣿⣿⣿⣿⣿⣿⣿⣿⣿⣿⣿⣿⣿⣿⡿⢿⢟⢝⣼⣿⢕⢕⢕⢕⢕⢸⣿⣿⣿⣿⣿⣿⣿⣿⣿⣿⣿⢿⣿⢝⢻⣿⣿⣿⣿⣿⣿⣿⠀⠀⠀⠀⠀⠀⠀⠀⠀⠀⠀⠀</a:t>
            </a:r>
            <a:br/>
            <a:r>
              <a:t>⠀⠀⠀⠀⠀⠀⠀⠀⠀⠀⠀⣿⣿⣿⣿⣿⣿⣿⣿⣿⣿⣿⣿⣿⣿⣿⣿⣿⣿⢿⢟⢟⢝⢝⢕⣕⢕⢕⢱⢿⢏⢕⡕⢕⢕⢕⢜⢻⣿⣿⣿⣿⣿⣿⣿⣿⣿⢏⣼⣿⢇⢕⢕⢹⢿⣿⣿⣿⣿⠀⠀⠀⠀⠀⠀⠀⠀⠀⠀⠀⠀</a:t>
            </a:r>
            <a:br/>
            <a:r>
              <a:t>⠀⠀⠀⠀⠀⠀⠀⠀⠀⠀⠀⣿⣿⣿⣿⣿⣿⣿⣿⣿⣿⣿⣿⣿⡿⢟⢏⢕⢕⠕⠑⠑⠅⠁⠁⢇⢵⢘⢕⡟⢟⢟⢗⢕⢕⢕⢕⢕⢜⢟⣿⣿⣿⣿⣿⢟⢕⣱⣿⣿⢕⢕⢕⢕⢕⢜⢟⢿⣿⠀⠀⠀⠀⠀⠀⠀⠀⠀⠀⠀⠀</a:t>
            </a:r>
            <a:br/>
            <a:r>
              <a:t>⠀⠀⠀⠀⠀⠀⠀⠀⠀⠀⠀⣿⣿⣿⣿⣿⣿⣿⣿⣿⣿⢟⢟⢕⢕⠕⠑⠁⠀⠀⠀⠀⠀⠀⠀⢕⢜⢕⢕⢕⢕⢽⢕⢕⢕⢕⢕⢕⢕⢕⢸⣿⡿⢟⢕⢱⣾⣿⣿⡟⢕⢕⢕⢕⠕⠀⠀⠁⠑⠀⠀⠀⠀⠀⠀⠀⠀⠀⠀⠀⠀</a:t>
            </a:r>
            <a:br/>
            <a:r>
              <a:t>⠀⠀⠀⠀⠀⠀⠀⠀⠀⠀⠀⣿⣿⣿⣿⣿⡟⢝⢝⢕⢕⢕⠕⠑⠀⠀⠀⠀⠀⠀⠀⠀⠀⠀⠀⣜⢕⢕⢕⢕⢕⣽⡝⢕⢕⢕⢕⢕⢕⢕⢟⢝⢕⣱⣷⣿⣿⣿⣿⡇⢕⢕⢕⠁⠀⠀⠀⠀⠀⠀⠀⠀⠀⠀⠀⠀⠀⠀⠀⠀⠀</a:t>
            </a:r>
            <a:br/>
            <a:r>
              <a:t>⠀⠀⠀⠀⠀⠀⠀⠀⠀⠀⠀⠛⠛⠛⠛⠛⠑⠑⠑⠑⠁⠀⠀⠀⠀⠀⠀⠀⠀⠀⠀⠀⠀⠀⠀⠙⠑⠑⠑⠑⠑⠛⠃⠑⠑⠑⠑⠑⠑⠑⠑⠑⠚⠛⠛⠛⠛⠛⠛⠑⠑⠑⠁⠀⠀⠀⠀⠀⠀⠀⠀⠀⠀⠀⠀⠀⠀⠀⠀⠀⠀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⠀⠀⠀⠀⠀⠀⠀⠀⠀⠀⠀⣿⣿⣿⣿⣿⣿⣿⣿⣿⣿⣿⣿⣿⣿⣿⣿⣿⣿⣿⣿⣿⣿⣿⣿⡿⢿⢟⢏⢝⢝⢝⢟⣿⣿⣿⣿⣿⣿⣿⣿⣿⣿⣿⣿⣿⣿⣿⣿⣿⣿⣿⣿⣿⣿⣿⣿⣿⣿⠀⠀⠀⠀⠀⠀⠀⠀⠀⠀⠀⠀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⠀⠀⠀⠀⠀⠀⠀⠀⠀⠀⠀⣿⣿⣿⣿⣿⣿⣿⣿⣿⣿⣿⣿⣿⣿⣿⣿⣿⣿⣿⣿⣿⣿⣿⣿⣿⢕⢕⢕⢕⣕⣵⡕⢸⣿⣿⣿⣿⣿⣿⣿⣿⣿⣿⣿⣿⣿⣿⣿⣿⣿⣿⣿⣿⣿⣿⣿⣿⣿⠀⠀⠀⠀⠀⠀⠀⠀⠀⠀⠀⠀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⠀⠀⠀⠀⠀⠀⠀⠀⠀⠀⠀⣿⣿⣿⣿⣿⣿⣿⣿⣿⣿⣿⣿⣿⣿⣿⣿⣿⣿⣿⣿⣿⣿⣿⣿⣹⣿⣿⣿⣿⣿⣿⣿⣸⣿⣿⣿⣿⣿⣿⣿⣿⣿⣿⣿⣿⣿⣿⣿⣿⣿⣿⣿⣿⣿⣿⣿⣿⣿⠀⠀⠀⠀⠀⠀⠀⠀⠀⠀⠀⠀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⠀⠀⠀⠀⠀⠀⠀⠀⠀⠀⠀⣿⣿⣿⣿⣿⣿⣿⣿⣿⣿⣿⣿⣿⣿⣿⣿⣿⣿⣿⣿⣿⣿⣿⣿⣿⣯⣝⣹⣿⣽⣿⣿⣿⣿⣿⣿⣿⣿⣿⣿⣿⣿⣿⣿⣿⣿⣿⣿⣿⣿⣿⣿⣿⣿⣿⣿⣿⣿⠀⠀⠀⠀⠀⠀⠀⠀⠀⠀⠀⠀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⠀⠀⠀⠀⠀⠀⠀⠀⠀⠀⠀⣿⣿⣿⣿⣿⣿⣿⣿⣿⣿⣿⣿⣿⣿⣿⣿⣿⣿⣿⣿⣿⣿⣿⣿⣿⣿⣿⡯⣽⣽⣿⣿⣿⣿⣿⣿⣿⣿⣿⣿⣿⣿⣿⣿⣿⣿⣿⣿⣿⣿⣿⣿⣿⣿⣿⣿⣿⣿⠀⠀⠀⠀⠀⠀⠀⠀⠀⠀⠀⠀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⠀⠀⠀⠀⠀⠀⠀⠀⠀⠀⠀⣿⣿⣿⣿⣿⣿⣿⣿⣿⣿⣿⣿⣿⣿⣿⣿⣿⣿⣿⣿⣿⣿⢿⢏⢕⢹⣕⣽⣻⣿⣿⣿⢿⣿⣿⣿⣿⣿⣿⣿⣿⣿⣿⣿⣿⣿⣿⣿⣿⣿⣿⣿⣿⣿⣿⣿⣿⣿⠀⠀⠀⠀⠀⠀⠀⠀⠀⠀⠀⠀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⠀⠀⠀⠀⠀⠀⠀⠀⠀⠀⠀⣿⣿⣿⣿⣿⣿⣿⣿⣿⣿⣿⣿⣿⣿⣿⣿⣿⣿⡿⢟⢝⢕⢕⢕⢕⢕⣿⣿⣿⣟⢽⣿⡇⢕⢝⢟⢿⣿⣿⣿⣿⣿⣿⣿⣿⣿⣿⣿⣿⣿⣿⣿⣿⣿⣿⣿⣿⣿⠀⠀⠀⠀⠀⠀⠀⠀⠀⠀⠀⠀</a:t>
            </a:r>
            <a:br/>
            <a:r>
              <a:t>⠀⠀⠀⠀⠀⠀⠀⠀⠀⠀⠀⣿⣿⣿⣿⣿⣿⣿⣿⣿⣿⣿⣿⣿⣿⣿⣿⡟⢕⢕⢕⢕⢕⢕⢕⢕⢕⢜⣿⣟⣿⣿⡿⢕⢕⢕⢕⢕⣿⣿⣿⣿⣿⣿⣿⣿⣿⣿⣿⣿⣿⣿⣿⣿⣿⣿⣿⣿⣿⠀⠀⠀⠀⠀⠀⠀⠀⠀⠀⠀⠀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⠀⠀⠀⠀⠀⠀⠀⠀⠀⠀⠀⣿⣿⣿⣿⣿⣿⣿⣿⣿⣿⣿⣿⣿⣿⣿⣿⢕⢕⢕⢕⢕⢕⢕⢕⢕⢕⢕⢜⣿⣷⣿⡇⢕⢕⢕⢕⢕⣿⣿⣿⣿⣿⣿⣿⣿⣿⣿⣿⣿⣿⣿⣿⣿⣿⣿⣿⣿⣿⠀⠀⠀⠀⠀⠀⠀⠀⠀⠀⠀⠀</a:t>
            </a:r>
            <a:br/>
            <a:r>
              <a:t>⠀⠀⠀⠀⠀⠀⠀⠀⠀⠀⠀⣿⣿⣿⣿⣿⣿⣿⣿⣿⣿⣿⣿⣿⣿⣿⣿⡇⠁⢔⢄⠁⠑⢕⢕⢕⢕⢕⢕⢽⢿⣿⢕⢕⢕⢕⢕⢕⣿⣿⣿⣿⣿⣿⣿⣿⣿⣿⣿⣿⣿⣿⣿⣿⣿⣿⣿⣿⣿⠀⠀⠀⠀⠀⠀⠀⠀⠀⠀⠀⠀</a:t>
            </a:r>
            <a:br/>
            <a:r>
              <a:t>⠀⠀⠀⠀⠀⠀⠀⠀⠀⠀⠀⣿⣿⣿⣿⣿⣿⣿⣿⣿⣿⣿⣿⣿⣿⣿⣿⢣⢕⢄⠁⠐⠀⢕⢕⢕⢕⢕⢕⢸⢽⢽⢝⢕⢕⢕⢕⢕⣿⣿⣿⣿⣿⣿⣿⣿⣿⣿⣿⣿⣿⣿⣿⣿⣿⣿⣿⣿⣿⠀⠀⠀⠀⠀⠀⠀⠀⠀⠀⠀⠀</a:t>
            </a:r>
            <a:br/>
            <a:r>
              <a:t>⠀⠀⠀⠀⠀⠀⠀⠀⠀⠀⠀⣿⣿⣿⣿⣿⣿⣿⣿⣿⣿⣿⣿⣿⣿⣿⡟⢕⢕⢅⢕⠐⠀⢕⢕⠕⢔⢕⠕⢕⡽⢽⢅⢕⢕⢕⢕⢕⣿⣿⣿⣿⣿⣿⣿⣿⣿⣿⣿⣿⣿⣿⣿⣿⣿⣿⣿⣿⣿⠀⠀⠀⠀⠀⠀⠀⠀⠀⠀⠀⠀</a:t>
            </a:r>
            <a:br/>
            <a:r>
              <a:t>⠀⠀⠀⠀⠀⠀⠀⠀⠀⠀⠀⣿⣿⣿⣿⣿⣿⣿⣿⣿⣿⣿⣿⣿⣿⣿⢕⠁⠁⠕⢔⠐⠀⢕⢕⠀⠕⠁⠀⢕⢕⣹⢕⢕⢕⢕⠁⢕⣿⣿⣿⣿⣿⣿⣿⣿⣿⣿⣿⣿⣿⣿⣿⣿⣿⣿⣿⣿⣿⠀⠀⠀⠀⠀⠀⠀⠀⠀⠀⠀⠀</a:t>
            </a:r>
            <a:br/>
            <a:r>
              <a:t>⠀⠀⠀⠀⠀⠀⠀⠀⠀⠀⠀⣿⣿⣿⣿⣿⣿⣿⣿⣿⣿⣿⣿⣿⣿⡏⠕⢁⢅⢄⢁⠀⠀⠑⢕⢀⠀⠑⠀⢕⢕⢞⠔⢕⢕⢕⠀⠁⠹⣿⣿⣿⣿⣿⣿⣿⣿⣿⣿⣿⣿⣿⣿⣿⣿⣿⣿⣿⣿⠀⠀⠀⠀⠀⠀⠀⠀⠀⠀⠀⠀</a:t>
            </a:r>
            <a:br/>
            <a:r>
              <a:t>⠀⠀⠀⠀⠀⠀⠀⠀⠀⠀⠀⣿⣿⣿⣿⣿⣿⣿⣿⣿⣿⣿⣿⣿⣿⡇⠅⢀⢅⠐⠐⠀⠀⠀⢕⠀⠀⠀⠀⠑⢕⢕⠅⢕⠕⠀⠀⠀⠄⢸⣿⣿⣿⣿⣿⣿⣿⣿⣿⣿⣿⣿⣿⣿⣿⣿⣿⣿⣿⠀⠀⠀⠀⠀⠀⠀⠀⠀⠀⠀⠀</a:t>
            </a:r>
            <a:br/>
            <a:r>
              <a:t>⠀⠀⠀⠀⠀⠀⠀⠀⠀⠀⠀⣿⣿⣿⣿⣿⣿⣿⣿⣿⣿⣿⣿⣿⣿⣧⢕⠁⢕⠐⠀⠀⠀⠀⠁⠀⠀⠀⠀⠀⢕⢕⠀⢕⠁⠀⠀⢠⣕⣿⣿⣿⣿⣿⣿⣿⣿⣿⣿⣿⣿⣿⣿⣿⣿⣿⣿⣿⣿⠀⠀⠀⠀⠀⠀⠀⠀⠀⠀⠀⠀</a:t>
            </a:r>
            <a:br/>
            <a:r>
              <a:t>⠀⠀⠀⠀⠀⠀⠀⠀⠀⠀⠀⣿⣿⣿⣿⣿⣿⣿⣿⣿⣿⣿⣿⣿⣿⣿⢕⢀⠀⠀⠀⠀⠀⠀⠀⠀⠀⠀⠀⠀⠀⢕⠀⠀⠀⠑⠀⢕⢕⢜⢻⣿⣿⣿⣿⣿⣿⣿⣿⣿⣿⣿⣿⣿⣿⣿⣿⣿⣿⠀⠀⠀⠀⠀⠀⠀⠀⠀⠀⠀⠀</a:t>
            </a:r>
            <a:br/>
            <a:r>
              <a:t>⠀⠀⠀⠀⠀⠀⠀⠀⠀⠀⠀⣿⣿⣿⣿⣿⣿⣿⣿⣿⣿⣿⣿⣿⣿⣿⣇⢕⠀⠄⢕⢕⣀⣀⢀⠀⠀⢀⠀⠀⠀⢕⠀⠀⠀⠀⢕⠑⢕⢕⣿⣿⣿⣿⣿⣿⣿⣿⣿⣿⣿⣿⣿⣿⣿⣿⣿⣿⣿⠀⠀⠀⠀⠀⠀⠀⠀⠀⠀⠀⠀</a:t>
            </a:r>
            <a:br/>
            <a:r>
              <a:t>⠀⠀⠀⠀⠀⠀⠀⠀⠀⠀⠀⠛⠛⠛⠛⠛⠛⠛⠛⠛⠛⠛⠛⠛⠛⠛⠛⠃⠀⠀⠑⠛⠋⠛⠃⠐⠀⠀⠀⠀⠀⠑⠐⠀⠀⠀⠑⠒⠚⠛⠛⠛⠛⠛⠛⠛⠛⠛⠛⠛⠛⠛⠛⠛⠛⠛⠛⠛⠛⠀⠀⠀⠀⠀⠀⠀⠀⠀⠀⠀⠀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⠀⠀⠀⠀⠀⠀⠀⠀⠀⠀⠀⣿⣿⣿⣿⣿⣿⣿⣿⣿⣿⣿⣿⣿⣿⣿⣿⣿⣿⣿⣿⣿⣿⣿⣿⡏⢕⢕⢕⢕⢕⢕⢜⣿⣿⣿⣿⣿⣿⣿⣿⣿⣿⣿⣿⣿⣿⣿⣿⣿⣿⣿⣿⣿⣿⣿⣿⣿⣿⠀⠀⠀⠀⠀⠀⠀⠀⠀⠀⠀⠀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⠀⠀⠀⠀⠀⠀⠀⠀⠀⠀⠀⣿⣿⣿⣿⣿⣿⣿⣿⣿⣿⣿⣿⣿⣿⣿⣿⣿⣿⣿⣿⣿⣿⣿⣿⢇⣵⣵⣵⣵⣷⣷⡕⣻⣿⣿⣿⣿⣿⣿⣿⣿⣿⣿⣿⣿⣿⣿⣿⣿⣿⣿⣿⣿⣿⣿⣿⣿⣿⠀⠀⠀⠀⠀⠀⠀⠀⠀⠀⠀⠀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⠀⠀⠀⠀⠀⠀⠀⠀⠀⠀⠀⣿⣿⣿⣿⣿⣿⣿⣿⣿⣿⣿⣿⣿⣿⣿⣿⣿⣿⣿⣿⣿⣿⣿⣿⣸⣿⣿⣿⣿⣿⣿⣧⣿⣿⣿⣿⣿⣿⣿⣿⣿⣿⣿⣿⣿⣿⣿⣿⣿⣿⣿⣿⣿⣿⣿⣿⣿⣿⠀⠀⠀⠀⠀⠀⠀⠀⠀⠀⠀⠀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⠀⠀⠀⠀⠀⠀⠀⠀⠀⠀⠀⣿⣿⣿⣿⣿⣿⣿⣿⣿⣿⣿⣿⣿⣿⣿⣿⣿⣿⣿⣿⣿⣿⣿⣿⣿⣷⣷⣾⣿⣾⣿⣿⣿⣿⣿⣿⣿⣿⣿⣿⣿⣿⣿⣿⣿⣿⣿⣿⣿⣿⣿⣿⣿⣿⣿⣿⣿⣿⠀⠀⠀⠀⠀⠀⠀⠀⠀⠀⠀⠀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⠀⠀⠀⠀⠀⠀⠀⠀⠀⠀⠀⣿⣿⣿⣿⣿⣿⣿⣿⣿⣿⣿⣿⣿⣿⣿⣿⣿⣿⣿⣿⣿⣿⣿⣿⣿⣿⣿⡯⢿⣿⣿⣿⣿⣿⣿⣿⣿⣿⣿⣿⣿⣿⣿⣿⣿⣿⣿⣿⣿⣿⣿⣿⣿⣿⣿⣿⣿⣿⠀⠀⠀⠀⠀⠀⠀⠀⠀⠀⠀⠀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⠀⠀⠀⠀⠀⠀⠀⠀⠀⠀⠀⣿⣿⣿⣿⣿⣿⣿⣿⣿⣿⣿⣿⣿⣿⣿⣿⣿⣿⣿⣿⣿⣿⣿⡿⢏⣿⢿⣼⣷⣿⣿⣿⣿⣿⣿⣿⣿⣿⣿⣿⣿⣿⣿⣿⣿⣿⣿⣿⣿⣿⣿⣿⣿⣿⣿⣿⣿⣿⠀⠀⠀⠀⠀⠀⠀⠀⠀⠀⠀⠀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⠀⠀⠀⠀⠀⠀⠀⠀⠀⠀⠀⣿⣿⣿⣿⣿⣿⣿⣿⣿⣿⣿⣿⣿⣿⣿⣿⣿⣿⣿⣿⡿⢟⢝⢕⢕⢸⣷⣿⣾⣿⣿⣿⢝⢟⢿⣿⣿⣿⣿⣿⣿⣿⣿⣿⣿⣿⣿⣿⣿⣿⣿⣿⣿⣿⣿⣿⣿⣿⠀⠀⠀⠀⠀⠀⠀⠀⠀⠀⠀⠀</a:t>
            </a:r>
            <a:br/>
            <a:r>
              <a:t>⠀⠀⠀⠀⠀⠀⠀⠀⠀⠀⠀⣿⣿⣿⣿⣿⣿⣿⣿⣿⣿⣿⣿⣿⣿⣿⣿⣿⢿⢏⢕⢕⢕⢕⢕⢕⢕⢿⣿⣿⣟⣹⣿⢕⢕⢕⢜⢻⣿⣿⣿⣿⣿⣿⣿⣿⣿⣿⣿⣿⣿⣿⣿⣿⣿⣿⣿⣿⣿⠀⠀⠀⠀⠀⠀⠀⠀⠀⠀⠀⠀</a:t>
            </a:r>
            <a:br/>
            <a:r>
              <a:t>⠀⠀⠀⠀⠀⠀⠀⠀⠀⠀⠀⣿⣿⣿⣿⣿⣿⣿⣿⣿⣿⣿⣿⣿⣿⣿⣿⢇⢕⢕⢕⢕⢕⢕⢕⢕⢕⢜⢟⣿⣿⣿⡏⢕⢕⢕⢕⢸⣿⣿⣿⣿⣿⣿⣿⣿⣿⣿⣿⣿⣿⣿⣿⣿⣿⣿⣿⣿⣿⠀⠀⠀⠀⠀⠀⠀⠀⠀⠀⠀⠀</a:t>
            </a:r>
            <a:br/>
            <a:r>
              <a:t>⠀⠀⠀⠀⠀⠀⠀⠀⠀⠀⠀⣿⣿⣿⣿⣿⣿⣿⣿⣿⣿⣿⣿⣿⣿⣿⣿⢕⢕⢑⠕⠕⢕⢕⢕⢕⢕⢕⢕⣗⣗⣿⡇⢕⢕⢕⢕⢸⣿⣿⣿⣿⣿⣿⣿⣿⣿⣿⣿⣿⣿⣿⣿⣿⣿⣿⣿⣿⣿⠀⠀⠀⠀⠀⠀⠀⠀⠀⠀⠀⠀</a:t>
            </a:r>
            <a:br/>
            <a:r>
              <a:t>⠀⠀⠀⠀⠀⠀⠀⠀⠀⠀⠀⣿⣿⣿⣿⣿⣿⣿⣿⣿⣿⣿⣿⣿⣿⣿⣿⡇⢀⠑⢔⢀⠀⢕⢕⢕⢕⢕⢕⢺⣿⣾⡇⢕⢕⢕⢕⢸⣿⣿⣿⣿⣿⣿⣿⣿⣿⣿⣿⣿⣿⣿⣿⣿⣿⣿⣿⣿⣿⠀⠀⠀⠀⠀⠀⠀⠀⠀⠀⠀⠀</a:t>
            </a:r>
            <a:br/>
            <a:r>
              <a:t>⠀⠀⠀⠀⠀⠀⠀⠀⠀⠀⠀⣿⣿⣿⣿⣿⣿⣿⣿⣿⣿⣿⣿⣿⣿⣿⣿⢕⢕⢔⢀⠑⠀⢕⠕⢕⢕⢕⢕⢸⢿⢿⢕⢕⢕⢕⢕⢸⣿⣿⣿⣿⣿⣿⣿⣿⣿⣿⣿⣿⣿⣿⣿⣿⣿⣿⣿⣿⣿⠀⠀⠀⠀⠀⠀⠀⠀⠀⠀⠀⠀</a:t>
            </a:r>
            <a:br/>
            <a:r>
              <a:t>⠀⠀⠀⠀⠀⠀⠀⠀⠀⠀⠀⣿⣿⣿⣿⣿⣿⣿⣿⣿⣿⣿⣿⣿⣿⣿⢇⢕⠕⢕⠕⠁⠀⢕⢄⠕⢕⢅⠀⢕⢽⢽⠕⢕⢕⢕⢕⣸⣿⣿⣿⣿⣿⣿⣿⣿⣿⣿⣿⣿⣿⣿⣿⣿⣿⣿⣿⣿⣿⠀⠀⠀⠀⠀⠀⠀⠀⠀⠀⠀⠀</a:t>
            </a:r>
            <a:br/>
            <a:r>
              <a:t>⠀⠀⠀⠀⠀⠀⠀⠀⠀⠀⠀⣿⣿⣿⣿⣿⣿⣿⣿⣿⣿⣿⣿⣿⣿⡿⢕⠀⠀⠑⠕⠑⠀⠕⢕⠀⠑⠔⠀⠕⢸⢽⠅⢕⢕⢕⠁⢝⢿⣿⣿⣿⣿⣿⣿⣿⣿⣿⣿⣿⣿⣿⣿⣿⣿⣿⣿⣿⣿⠀⠀⠀⠀⠀⠀⠀⠀⠀⠀⠀⠀</a:t>
            </a:r>
            <a:br/>
            <a:r>
              <a:t>⠀⠀⠀⠀⠀⠀⠀⠀⠀⠀⠀⣿⣿⣿⣿⣿⣿⣿⣿⣿⣿⣿⣿⣿⣿⡧⠑⠀⢔⠔⠄⠀⠀⠐⢕⠀⠀⠀⠀⢕⢕⢜⢐⢕⢕⠀⠀⠀⢈⣿⣿⣿⣿⣿⣿⣿⣿⣿⣿⣿⣿⣿⣿⣿⣿⣿⣿⣿⣿⠀⠀⠀⠀⠀⠀⠀⠀⠀⠀⠀⠀</a:t>
            </a:r>
            <a:br/>
            <a:r>
              <a:t>⠀⠀⠀⠀⠀⠀⠀⠀⠀⠀⠀⣿⣿⣿⣿⣿⣿⣿⣿⣿⣿⣿⣿⣿⣿⡇⢕⢀⢅⠑⠁⠀⠀⠁⠅⠅⠀⠀⠀⠀⢕⢕⠁⢕⢑⠐⠀⠁⢕⣿⣿⣿⣿⣿⣿⣿⣿⣿⣿⣿⣿⣿⣿⣿⣿⣿⣿⣿⣿⠀⠀⠀⠀⠀⠀⠀⠀⠀⠀⠀⠀</a:t>
            </a:r>
            <a:br/>
            <a:r>
              <a:t>⠀⠀⠀⠀⠀⠀⠀⠀⠀⠀⠀⣿⣿⣿⣿⣿⣿⣿⣿⣿⣿⣿⣿⣿⣿⣧⢕⠀⠕⠐⠀⠀⠀⠀⠀⠐⠀⠀⠀⠀⢕⢕⠀⢕⢔⣄⠀⢄⢰⣼⣿⣿⣿⣿⣿⣿⣿⣿⣿⣿⣿⣿⣿⣿⣿⣿⣿⣿⣿⠀⠀⠀⠀⠀⠀⠀⠀⠀⠀⠀⠀</a:t>
            </a:r>
            <a:br/>
            <a:r>
              <a:t>⠀⠀⠀⠀⠀⠀⠀⠀⠀⠀⠀⣿⣿⣿⣿⣿⣿⣿⣿⣿⣿⣿⣿⣿⣿⣿⡕⢄⠀⠀⠀⠀⠀⠀⠀⠀⠀⠀⠀⠀⠀⢕⠀⠁⠀⠘⣆⢄⢕⢕⢜⢻⣿⣿⣿⣿⣿⣿⣿⣿⣿⣿⣿⣿⣿⣿⣿⣿⣿⠀⠀⠀⠀⠀⠀⠀⠀⠀⠀⠀⠀</a:t>
            </a:r>
            <a:br/>
            <a:r>
              <a:t>⠀⠀⠀⠀⠀⠀⠀⠀⠀⠀⠀⣿⣿⣿⣿⣿⣿⣿⣿⣿⣿⣿⣿⣿⣿⣿⣇⢔⠀⠄⢔⢁⠀⠀⠀⠀⠀⠀⠀⠀⠀⢕⠀⠀⠀⠀⢹⣇⢑⣕⢕⣱⣿⣿⣿⣿⣿⣿⣿⣿⣿⣿⣿⣿⣿⣿⣿⣿⣿⠀⠀⠀⠀⠀⠀⠀⠀⠀⠀⠀⠀</a:t>
            </a:r>
            <a:br/>
            <a:r>
              <a:t>⠀⠀⠀⠀⠀⠀⠀⠀⠀⠀⠀⠛⠛⠛⠛⠛⠛⠛⠛⠛⠛⠛⠛⠛⠛⠛⠛⠃⠀⠐⠚⠛⠛⠃⠀⠀⠀⠀⠀⠀⠀⠑⠀⠑⠀⠀⠑⠛⠛⠛⠚⠛⠛⠛⠛⠛⠛⠛⠛⠛⠛⠛⠛⠛⠛⠛⠛⠛⠛⠀⠀⠀⠀⠀⠀⠀⠀⠀⠀⠀⠀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⠀⠀⠀⠀⠀⠀⠀⠀⠀⠀⠀⣿⣿⣿⣿⣿⣿⣿⣿⣿⣿⣿⣿⣿⣿⣿⣿⣿⣿⣿⣿⣿⣿⣿⣟⢟⢜⢕⢕⢕⢕⢕⢿⣿⣿⣿⣿⣿⣿⣿⣿⣿⣿⣿⣿⣿⣿⣿⣿⣿⣿⣿⣿⣿⣿⣿⣿⣿⣿⠀⠀⠀⠀⠀⠀⠀⠀⠀⠀⠀⠀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⠀⠀⠀⠀⠀⠀⠀⠀⠀⠀⠀⣿⣿⣿⣿⣿⣿⣿⣿⣿⣿⣿⣿⣿⣿⣿⣿⣿⣿⣿⣿⣿⣿⣿⡏⣕⣕⣕⣵⣷⣷⣧⢸⣿⣿⣿⣿⣿⣿⣿⣿⣿⣿⣿⣿⣿⣿⣿⣿⣿⣿⣿⣿⣿⣿⣿⣿⣿⣿⠀⠀⠀⠀⠀⠀⠀⠀⠀⠀⠀⠀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⠀⠀⠀⠀⠀⠀⠀⠀⠀⠀⠀⣿⣿⣿⣿⣿⣿⣿⣿⣿⣿⣿⣿⣿⣿⣿⣿⣿⣿⣿⣿⣿⣿⣿⡕⣿⣿⣿⣿⣿⣿⣿⣸⣿⣿⣿⣿⣿⣿⣿⣿⣿⣿⣿⣿⣿⣿⣿⣿⣿⣿⣿⣿⣿⣿⣿⣿⣿⣿⠀⠀⠀⠀⠀⠀⠀⠀⠀⠀⠀⠀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⠀⠀⠀⠀⠀⠀⠀⠀⠀⠀⠀⣿⣿⣿⣿⣿⣿⣿⣿⣿⣿⣿⣿⣿⣿⣿⣿⣿⣿⣿⣿⣿⣿⣿⣿⣿⣵⣷⣿⣷⣾⣿⣿⣿⣿⣿⣿⣿⣿⣿⣿⣿⣿⣿⣿⣿⣿⣿⣿⣿⣿⣿⣿⣿⣿⣿⣿⣿⣿⠀⠀⠀⠀⠀⠀⠀⠀⠀⠀⠀⠀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⠀⠀⠀⠀⠀⠀⠀⠀⠀⠀⠀⣿⣿⣿⣿⣿⣿⣿⣿⣿⣿⣿⣿⣿⣿⣿⣿⣿⣿⣿⣿⣿⣿⣿⡿⢻⡿⢿⣺⣾⣿⣿⣿⣿⣿⣿⣿⣿⣿⣿⣿⣿⣿⣿⣿⣿⣿⣿⣿⣿⣿⣿⣿⣿⣿⣿⣿⣿⣿⠀⠀⠀⠀⠀⠀⠀⠀⠀⠀⠀⠀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⠀⠀⠀⠀⠀⠀⠀⠀⠀⠀⠀⣿⣿⣿⣿⣿⣿⣿⣿⣿⣿⣿⣿⣿⣿⣿⣿⣿⣿⣿⣿⣿⢿⢏⢕⢕⢻⣷⣿⣿⣿⣿⣿⡟⢻⢿⣿⣿⣿⣿⣿⣿⣿⣿⣿⣿⣿⣿⣿⣿⣿⣿⣿⣿⣿⣿⣿⣿⣿⠀⠀⠀⠀⠀⠀⠀⠀⠀⠀⠀⠀</a:t>
            </a:r>
            <a:br/>
            <a:r>
              <a:t>⠀⠀⠀⠀⠀⠀⠀⠀⠀⠀⠀⣿⣿⣿⣿⣿⣿⣿⣿⣿⣿⣿⣿⣿⣿⣿⣿⣿⣿⢿⢏⢕⢕⢕⢕⢕⢕⣿⣿⣿⣿⣽⣿⡇⢕⢕⢹⣿⣿⣿⣿⣿⣿⣿⣿⣿⣿⣿⣿⣿⣿⣿⣿⣿⣿⣿⣿⣿⣿⠀⠀⠀⠀⠀⠀⠀⠀⠀⠀⠀⠀</a:t>
            </a:r>
            <a:br/>
            <a:r>
              <a:t>⠀⠀⠀⠀⠀⠀⠀⠀⠀⠀⠀⣿⣿⣿⣿⣿⣿⣿⣿⣿⣿⣿⣿⣿⣿⣿⣿⢏⢕⢕⢕⢕⢕⢕⢕⢕⢕⢜⢿⢿⡿⣿⡟⢇⢕⢕⢕⣿⣿⣿⣿⣿⣿⣿⣿⣿⣿⣿⣿⣿⣿⣿⣿⣿⣿⣿⣿⣿⣿⠀⠀⠀⠀⠀⠀⠀⠀⠀⠀⠀⠀</a:t>
            </a:r>
            <a:br/>
            <a:r>
              <a:t>⠀⠀⠀⠀⠀⠀⠀⠀⠀⠀⠀⣿⣿⣿⣿⣿⣿⣿⣿⣿⣿⣿⣿⣿⣿⣿⣿⢕⢕⠕⢕⢕⢕⢕⢕⢕⢕⢕⢸⣽⣿⣿⣿⢕⢕⢕⢸⣿⣿⣿⣿⣿⣿⣿⣿⣿⣿⣿⣿⣿⣿⣿⣿⣿⣿⣿⣿⣿⣿⠀⠀⠀⠀⠀⠀⠀⠀⠀⠀⠀⠀</a:t>
            </a:r>
            <a:br/>
            <a:r>
              <a:t>⠀⠀⠀⠀⠀⠀⠀⠀⠀⠀⠀⣿⣿⣿⣿⣿⣿⣿⣿⣿⣿⣿⣿⣿⣿⣿⣿⢕⠁⠕⢄⠁⠑⢕⢕⢕⢕⢕⢕⢻⣟⣟⣟⢕⢕⢕⢸⣿⣿⣿⣿⣿⣿⣿⣿⣿⣿⣿⣿⣿⣿⣿⣿⣿⣿⣿⣿⣿⣿⠀⠀⠀⠀⠀⠀⠀⠀⠀⠀⠀⠀</a:t>
            </a:r>
            <a:br/>
            <a:r>
              <a:t>⠀⠀⠀⠀⠀⠀⠀⠀⠀⠀⠀⣿⣿⣿⣿⣿⣿⣿⣿⣿⣿⣿⣿⣿⣿⣿⣿⢕⢕⢄⠁⠕⠀⢕⠑⢕⢕⢕⢕⢕⣗⣳⡇⢕⢕⢕⢸⣿⣿⣿⣿⣿⣿⣿⣿⣿⣿⣿⣿⣿⣿⣿⣿⣿⣿⣿⣿⣿⣿⠀⠀⠀⠀⠀⠀⠀⠀⠀⠀⠀⠀</a:t>
            </a:r>
            <a:br/>
            <a:r>
              <a:t>⠀⠀⠀⠀⠀⠀⠀⠀⠀⠀⠀⣿⣿⣿⣿⣿⣿⣿⣿⣿⣿⣿⣿⣿⣿⣿⡏⢕⠔⢕⢕⢕⠀⢕⠀⠑⢕⢕⢕⢕⢺⢾⡇⢕⢕⢕⢾⣿⣿⣿⣿⣿⣿⣿⣿⣿⣿⣿⣿⣿⣿⣿⣿⣿⣿⣿⣿⣿⣿⠀⠀⠀⠀⠀⠀⠀⠀⠀⠀⠀⠀</a:t>
            </a:r>
            <a:br/>
            <a:r>
              <a:t>⠀⠀⠀⠀⠀⠀⠀⠀⠀⠀⠀⣿⣿⣿⣿⣿⣿⣿⣿⣿⣿⣿⣿⣿⣿⣿⢕⠁⠀⢕⢕⢕⠀⢕⢕⠀⠑⢕⢕⢕⢸⢽⢕⢕⢕⠕⠕⠝⣿⣿⣿⣿⣿⣿⣿⣿⣿⣿⣿⣿⣿⣿⣿⣿⣿⣿⣿⣿⣿⠀⠀⠀⠀⠀⠀⠀⠀⠀⠀⠀⠀</a:t>
            </a:r>
            <a:br/>
            <a:r>
              <a:t>⠀⠀⠀⠀⠀⠀⠀⠀⠀⠀⠀⣿⣿⣿⣿⣿⣿⣿⣿⣿⣿⣿⣿⣿⣿⡏⢕⠀⠀⠁⠀⠁⠀⠀⠑⠀⠀⠁⠀⠕⢑⢕⢕⢕⢕⠀⠀⢔⣿⣿⣿⣿⣿⣿⣿⣿⣿⣿⣿⣿⣿⣿⣿⣿⣿⣿⣿⣿⣿⠀⠀⠀⠀⠀⠀⠀⠀⠀⠀⠀⠀</a:t>
            </a:r>
            <a:br/>
            <a:r>
              <a:t>⠀⠀⠀⠀⠀⠀⠀⠀⠀⠀⠀⣿⣿⣿⣿⣿⣿⣿⣿⣿⣿⣿⣿⣿⣿⡏⠑⠀⢑⠑⠐⠀⠀⠀⢄⠀⠀⠀⠀⠑⢕⢕⢕⢕⢕⠀⠀⠀⢜⢿⣿⣿⣿⣿⣿⣿⣿⣿⣿⣿⣿⣿⣿⣿⣿⣿⣿⣿⣿⠀⠀⠀⠀⠀⠀⠀⠀⠀⠀⠀⠀</a:t>
            </a:r>
            <a:br/>
            <a:r>
              <a:t>⠀⠀⠀⠀⠀⠀⠀⠀⠀⠀⠀⣿⣿⣿⣿⣿⣿⣿⣿⣿⣿⣿⣿⣿⣿⡇⢔⢀⢕⢀⠀⠀⠀⠀⠁⠑⠀⠀⠀⠀⢕⢕⢕⠕⢕⣄⢀⠀⠀⠜⢿⣿⣿⣿⣿⣿⣿⣿⣿⣿⣿⣿⣿⣿⣿⣿⣿⣿⣿⠀⠀⠀⠀⠀⠀⠀⠀⠀⠀⠀⠀</a:t>
            </a:r>
            <a:br/>
            <a:r>
              <a:t>⠀⠀⠀⠀⠀⠀⠀⠀⠀⠀⠀⣿⣿⣿⣿⣿⣿⣿⣿⣿⣿⣿⣿⣿⣿⣿⢕⢔⠑⠄⠀⠀⠀⠀⠀⠀⠀⠀⠀⠀⠀⢕⢄⢑⢅⢹⣧⡄⢀⢜⢟⢿⣿⣿⣿⣿⣿⣿⣿⣿⣿⣿⣿⣿⣿⣿⣿⣿⣿⠀⠀⠀⠀⠀⠀⠀⠀⠀⠀⠀⠀</a:t>
            </a:r>
            <a:br/>
            <a:r>
              <a:t>⠀⠀⠀⠀⠀⠀⠀⠀⠀⠀⠀⣿⣿⣿⣿⣿⣿⣿⣿⣿⣿⣿⣿⣿⣿⣿⡇⠐⠀⠁⠀⠀⠀⠀⠀⠀⠀⠀⠀⠀⠀⢕⠁⠀⢔⠁⢿⣿⡕⢕⢕⢕⢝⢻⣿⣿⣿⣿⣿⣿⣿⣿⣿⣿⣿⣿⣿⣿⣿⠀⠀⠀⠀⠀⠀⠀⠀⠀⠀⠀⠀</a:t>
            </a:r>
            <a:br/>
            <a:r>
              <a:t>⠀⠀⠀⠀⠀⠀⠀⠀⠀⠀⠀⣿⣿⣿⣿⣿⣿⣿⣿⣿⣿⣿⣿⣿⣿⣿⣷⢄⠀⢀⠕⠀⠀⠀⠀⠀⢀⠀⠀⠀⠀⢕⠀⢕⠔⢀⢸⣿⣿⣿⣷⣕⡕⣵⣿⣿⣿⣿⣿⣿⣿⣿⣿⣿⣿⣿⣿⣿⣿⠀⠀⠀⠀⠀⠀⠀⠀⠀⠀⠀⠀</a:t>
            </a:r>
            <a:br/>
            <a:r>
              <a:t>⠀⠀⠀⠀⠀⠀⠀⠀⠀⠀⠀⠛⠛⠛⠛⠛⠛⠛⠛⠛⠛⠛⠛⠛⠛⠛⠛⠑⠑⠑⠛⠃⠀⠀⠀⠁⠁⠀⠀⠀⠀⠑⠀⠑⠐⠑⠑⠛⠛⠛⠛⠛⠛⠛⠛⠛⠛⠛⠛⠛⠛⠛⠛⠛⠛⠛⠛⠛⠛⠀⠀⠀⠀⠀⠀⠀⠀⠀⠀⠀⠀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⠀⠀⠀⠀⠀⠀⠀⠀⠀⠀⠀⣿⣿⣿⣿⣿⣿⣿⣿⣿⣿⣿⣿⣿⣿⣿⣿⣿⣿⣿⣿⣿⣿⣿⣿⡿⢿⢟⢟⢟⢟⢿⣿⣿⣿⣿⣿⣿⣿⣿⣿⣿⣿⣿⣿⣿⣿⣿⣿⣿⣿⣿⣿⣿⣿⣿⣿⣿⣿⠀⠀⠀⠀⠀⠀⠀⠀⠀⠀⠀⠀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⠀⠀⠀⠀⠀⠀⠀⠀⠀⠀⠀⣿⣿⣿⣿⣿⣿⣿⣿⣿⣿⣿⣿⣿⣿⣿⣿⣿⣿⣿⣿⣿⣿⣿⡕⢕⢕⢕⢕⢕⣕⢜⣿⣿⣿⣿⣿⣿⣿⣿⣿⣿⣿⣿⣿⣿⣿⣿⣿⣿⣿⣿⣿⣿⣿⣿⣿⣿⣿⠀⠀⠀⠀⠀⠀⠀⠀⠀⠀⠀⠀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⠀⠀⠀⠀⠀⠀⠀⠀⠀⠀⠀⣿⣿⣿⣿⣿⣿⣿⣿⣿⣿⣿⣿⣿⣿⣿⣿⣿⣿⣿⣿⣿⣿⣿⢣⣵⣷⣷⣿⣿⣿⡇⣼⣿⣿⣿⣿⣿⣿⣿⣿⣿⣿⣿⣿⣿⣿⣿⣿⣿⣿⣿⣿⣿⣿⣿⣿⣿⣿⠀⠀⠀⠀⠀⠀⠀⠀⠀⠀⠀⠀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⠀⠀⠀⠀⠀⠀⠀⠀⠀⠀⠀⣿⣿⣿⣿⣿⣿⣿⣿⣿⣿⣿⣿⣿⣿⣿⣿⣿⣿⣿⣿⣿⣿⣿⣼⣿⡟⢻⣿⣟⣿⣿⣿⣿⣿⣿⣿⣿⣿⣿⣿⣿⣿⣿⣿⣿⣿⣿⣿⣿⣿⣿⣿⣿⣿⣿⣿⣿⣿⠀⠀⠀⠀⠀⠀⠀⠀⠀⠀⠀⠀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⠀⠀⠀⠀⠀⠀⠀⠀⠀⠀⠀⣿⣿⣿⣿⣿⣿⣿⣿⣿⣿⣿⣿⣿⣿⣿⣿⣿⣿⣿⣿⣿⣿⣿⣿⣿⣿⣿⣟⣻⣿⣿⣿⣿⣿⣿⣿⣿⣿⣿⣿⣿⣿⣿⣿⣿⣿⣿⣿⣿⣿⣿⣿⣿⣿⣿⣿⣿⣿⠀⠀⠀⠀⠀⠀⠀⠀⠀⠀⠀⠀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⠀⠀⠀⠀⠀⠀⠀⠀⠀⠀⠀⣿⣿⣿⣿⣿⣿⣿⣿⣿⣿⣿⣿⣿⣿⣿⣿⣿⣿⣿⣿⣿⣿⣿⢏⢹⣟⢻⣿⣿⣿⣿⡿⣿⣿⣿⣿⣿⣿⣿⣿⣿⣿⣿⣿⣿⣿⣿⣿⣿⣿⣿⣿⣿⣿⣿⣿⣿⣿⠀⠀⠀⠀⠀⠀⠀⠀⠀⠀⠀⠀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⠀⠀⠀⠀⠀⠀⠀⠀⠀⠀⠀⣿⣿⣿⣿⣿⣿⣿⣿⣿⣿⣿⣿⣿⣿⣿⣿⣿⣿⣿⣿⢿⢏⢕⢕⢕⢹⣿⣿⣿⣟⣻⣗⡇⢜⢝⢿⣿⣿⣿⣿⣿⣿⣿⣿⣿⣿⣿⣿⣿⣿⣿⣿⣿⣿⣿⣿⣿⣿⠀⠀⠀⠀⠀⠀⠀⠀⠀⠀⠀⠀</a:t>
            </a:r>
            <a:br/>
            <a:r>
              <a:t>⠀⠀⠀⠀⠀⠀⠀⠀⠀⠀⠀⣿⣿⣿⣿⣿⣿⣿⣿⣿⣿⣿⣿⣿⣿⣿⣿⡿⢟⢏⢕⢕⢕⢕⢕⢕⢕⢻⣿⣿⣷⣿⣿⡇⢕⢕⢸⣿⣿⣿⣿⣿⣿⣿⣿⣿⣿⣿⣿⣿⣿⣿⣿⣿⣿⣿⣿⣿⣿⠀⠀⠀⠀⠀⠀⠀⠀⠀⠀⠀⠀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⠀⠀⠀⠀⠀⠀⠀⠀⠀⠀⠀⣿⣿⣿⣿⣿⣿⣿⣿⣿⣿⣿⣿⣿⣿⣿⣿⢕⢕⢕⢕⢕⢕⢕⢕⢕⢕⢕⢻⢿⢿⢾⣟⢇⢕⢕⣸⣿⣿⣿⣿⣿⣿⣿⣿⣿⣿⣿⣿⣿⣿⣿⣿⣿⣿⣿⣿⣿⣿⠀⠀⠀⠀⠀⠀⠀⠀⠀⠀⠀⠀</a:t>
            </a:r>
            <a:br/>
            <a:r>
              <a:t>⠀⠀⠀⠀⠀⠀⠀⠀⠀⠀⠀⣿⣿⣿⣿⣿⣿⣿⣿⣿⣿⣿⣿⣿⣿⣿⣿⢕⢑⠑⠕⢕⢕⢕⢕⢕⢕⢕⢜⢽⢽⣿⣿⢕⢕⢕⣿⣿⣿⣿⣿⣿⣿⣿⣿⣿⣿⣿⣿⣿⣿⣿⣿⣿⣿⣿⣿⣿⣿⠀⠀⠀⠀⠀⠀⠀⠀⠀⠀⠀⠀</a:t>
            </a:r>
            <a:br/>
            <a:r>
              <a:t>⠀⠀⠀⠀⠀⠀⠀⠀⠀⠀⠀⣿⣿⣿⣿⣿⣿⣿⣿⣿⣿⣿⣿⣿⣿⣿⣿⢕⢐⠑⢕⢀⠀⢕⢕⢕⢕⢕⢕⢹⣽⣿⣿⢕⢕⢕⢹⣿⣿⣿⣿⣿⣿⣿⣿⣿⣿⣿⣿⣿⣿⣿⣿⣿⣿⣿⣿⣿⣿⠀⠀⠀⠀⠀⠀⠀⠀⠀⠀⠀⠀</a:t>
            </a:r>
            <a:br/>
            <a:r>
              <a:t>⠀⠀⠀⠀⠀⠀⠀⠀⠀⠀⠀⣿⣿⣿⣿⣿⣿⣿⣿⣿⣿⣿⣿⣿⣿⣿⣿⢕⢑⠔⢀⢑⠀⢕⠀⢕⢕⢕⢕⢕⣟⣗⡗⢑⢕⢕⣿⣿⣿⣿⣿⣿⣿⣿⣿⣿⣿⣿⣿⣿⣿⣿⣿⣿⣿⣿⣿⣿⣿⠀⠀⠀⠀⠀⠀⠀⠀⠀⠀⠀⠀</a:t>
            </a:r>
            <a:br/>
            <a:r>
              <a:t>⠀⠀⠀⠀⠀⠀⠀⠀⠀⠀⠀⣿⣿⣿⣿⣿⣿⣿⣿⣿⣿⣿⣿⣿⣿⣿⢏⠕⠀⠀⢑⢑⠀⢕⢀⠁⢕⢕⢕⢕⢕⣗⡇⢔⢕⢕⢝⣿⣿⣿⣿⣿⣿⣿⣿⣿⣿⣿⣿⣿⣿⣿⣿⣿⣿⣿⣿⣿⣿⠀⠀⠀⠀⠀⠀⠀⠀⠀⠀⠀⠀</a:t>
            </a:r>
            <a:br/>
            <a:r>
              <a:t>⠀⠀⠀⠀⠀⠀⠀⠀⠀⠀⠀⣿⣿⣿⣿⣿⣿⣿⣿⣿⣿⣿⣿⣿⣿⡿⢕⠀⠀⢕⢕⠕⠀⠑⢕⠀⠀⠕⢕⢕⢕⢹⡇⠁⢕⠅⠅⢜⣿⣿⣿⣿⣿⣿⣿⣿⣿⣿⣿⣿⣿⣿⣿⣿⣿⣿⣿⣿⣿⠀⠀⠀⠀⠀⠀⠀⠀⠀⠀⠀⠀</a:t>
            </a:r>
            <a:br/>
            <a:r>
              <a:t>⠀⠀⠀⠀⠀⠀⠀⠀⠀⠀⠀⣿⣿⣿⣿⣿⣿⣿⣿⣿⣿⣿⣿⣿⣿⣇⢕⠀⢀⢀⠀⠀⠀⠀⠀⠀⠀⠀⠕⢔⢕⢕⢇⠀⢕⢀⠀⠜⢻⣿⣿⣿⣿⣿⣿⣿⣿⣿⣿⣿⣿⣿⣿⣿⣿⣿⣿⣿⣿⠀⠀⠀⠀⠀⠀⠀⠀⠀⠀⠀⠀</a:t>
            </a:r>
            <a:br/>
            <a:r>
              <a:t>⠀⠀⠀⠀⠀⠀⠀⠀⠀⠀⠀⣿⣿⣿⣿⣿⣿⣿⣿⣿⣿⣿⣿⣿⣿⡇⢐⢄⢕⢁⠀⠀⠀⠀⠀⠔⠀⠀⠀⠑⢕⢕⢕⠀⢕⠁⠀⠀⠕⢹⣿⣿⣿⣿⣿⣿⣿⣿⣿⣿⣿⣿⣿⣿⣿⣿⣿⣿⣿⠀⠀⠀⠀⠀⠀⠀⠀⠀⠀⠀⠀</a:t>
            </a:r>
            <a:br/>
            <a:r>
              <a:t>⠀⠀⠀⠀⠀⠀⠀⠀⠀⠀⠀⣿⣿⣿⣿⣿⣿⣿⣿⣿⣿⣿⣿⣿⣿⣇⢕⢔⢕⢄⠁⠀⠀⠀⠀⠀⠀⠀⠀⠀⠑⢕⢕⠀⢕⣦⢀⠀⠀⠁⢹⣿⣿⣿⣿⣿⣿⣿⣿⣿⣿⣿⣿⣿⣿⣿⣿⣿⣿⠀⠀⠀⠀⠀⠀⠀⠀⠀⠀⠀⠀</a:t>
            </a:r>
            <a:br/>
            <a:r>
              <a:t>⠀⠀⠀⠀⠀⠀⠀⠀⠀⠀⠀⣿⣿⣿⣿⣿⣿⣿⣿⣿⣿⣿⣿⣿⣿⣧⢔⢕⠄⢕⠀⠀⠀⠀⠀⠀⠀⠀⠀⠀⠀⢕⢕⠀⢕⢹⣷⡄⠀⢔⢝⢻⣿⣿⣿⣿⣿⣿⣿⣿⣿⣿⣿⣿⣿⣿⣿⣿⣿⠀⠀⠀⠀⠀⠀⠀⠀⠀⠀⠀⠀</a:t>
            </a:r>
            <a:br/>
            <a:r>
              <a:t>⠀⠀⠀⠀⠀⠀⠀⠀⠀⠀⠀⣿⣿⣿⣿⣿⣿⣿⣿⣿⣿⣿⣿⣿⣿⣿⡇⠁⠄⠑⠀⠀⠀⠀⠀⠀⠀⠀⠀⠀⠀⢕⠑⠔⢕⢜⣿⣿⣕⣕⣕⢕⢕⢝⢿⣿⣿⣿⣿⣿⣿⣿⣿⣿⣿⣿⣿⣿⣿⠀⠀⠀⠀⠀⠀⠀⠀⠀⠀⠀⠀</a:t>
            </a:r>
            <a:br/>
            <a:r>
              <a:t>⠀⠀⠀⠀⠀⠀⠀⠀⠀⠀⠀⣿⣿⣿⣿⣿⣿⣿⣿⣿⣿⣿⣿⣿⣿⣿⡇⠀⠀⢕⠀⠀⠀⠀⠀⠀⢄⠀⠀⠀⠀⢕⠀⢕⢕⢕⢻⣿⣿⣿⣿⣷⣷⡵⣵⣿⣿⣿⣿⣿⣿⣿⣿⣿⣿⣿⣿⣿⣿⠀⠀⠀⠀⠀⠀⠀⠀⠀⠀⠀⠀</a:t>
            </a:r>
            <a:br/>
            <a:r>
              <a:t>⠀⠀⠀⠀⠀⠀⠀⠀⠀⠀⠀⠛⠛⠛⠛⠛⠛⠛⠛⠛⠛⠛⠛⠛⠛⠛⠃⠐⠑⠓⠃⠀⠀⠀⠀⠀⠀⠀⠀⠀⠀⠑⠐⠑⠑⠑⠘⠛⠛⠛⠛⠛⠛⠛⠛⠛⠛⠛⠛⠛⠛⠛⠛⠛⠛⠛⠛⠛⠛⠀⠀⠀⠀⠀⠀⠀⠀⠀⠀⠀⠀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⠀⠀⠀⠀⠀⠀⠀⠀⠀⠀⠀⣿⣿⣿⣿⣿⣿⣿⣿⣿⣿⣿⣿⣿⣿⣿⣿⣿⣿⣿⣿⣿⣿⣿⡿⢟⢏⢝⢝⢝⢟⣿⣿⣿⣿⣿⣿⣿⣿⣿⣿⣿⣿⣿⣿⣿⣿⣿⣿⣿⣿⣿⣿⣿⣿⣿⣿⣿⣿⠀⠀⠀⠀⠀⠀⠀⠀⠀⠀⠀⠀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⠀⠀⠀⠀⠀⠀⠀⠀⠀⠀⠀⣿⣿⣿⣿⣿⣿⣿⣿⣿⣿⣿⣿⣿⣿⣿⣿⣿⣿⣿⣿⣿⣿⣷⢕⢕⢕⢕⣕⣵⣕⢸⣿⣿⣿⣿⣿⣿⣿⣿⣿⣿⣿⣿⣿⣿⣿⣿⣿⣿⣿⣿⣿⣿⣿⣿⣿⣿⣿⠀⠀⠀⠀⠀⠀⠀⠀⠀⠀⠀⠀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⠀⠀⠀⠀⠀⠀⠀⠀⠀⠀⠀⣿⣿⣿⣿⣿⣿⣿⣿⣿⣿⣿⣿⣿⣿⣿⣿⣿⣿⣿⣿⣿⣿⡏⣵⣾⣿⣿⣿⣿⣿⣧⣿⣿⣿⣿⣿⣿⣿⣿⣿⣿⣿⣿⣿⣿⣿⣿⣿⣿⣿⣿⣿⣿⣿⣿⣿⣿⣿⠀⠀⠀⠀⠀⠀⠀⠀⠀⠀⠀⠀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⠀⠀⠀⠀⠀⠀⠀⠀⠀⠀⠀⣿⣿⣿⣿⣿⣿⣿⣿⣿⣿⣿⣿⣿⣿⣿⣿⣿⣿⣿⣿⣿⣿⣷⣽⡟⣟⣻⣿⣽⣿⣿⣿⣿⣿⣿⣿⣿⣿⣿⣿⣿⣿⣿⣿⣿⣿⣿⣿⣿⣿⣿⣿⣿⣿⣿⣿⣿⣿⠀⠀⠀⠀⠀⠀⠀⠀⠀⠀⠀⠀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⠀⠀⠀⠀⠀⠀⠀⠀⠀⠀⠀⣿⣿⣿⣿⣿⣿⣿⣿⣿⣿⣿⣿⣿⣿⣿⣿⣿⣿⣿⣿⣿⣿⣿⣻⣿⣿⡿⣿⣿⣿⣿⣿⣿⣿⣿⣿⣿⣿⣿⣿⣿⣿⣿⣿⣿⣿⣿⣿⣿⣿⣿⣿⣿⣿⣿⣿⣿⣿⠀⠀⠀⠀⠀⠀⠀⠀⠀⠀⠀⠀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⠀⠀⠀⠀⠀⠀⠀⠀⠀⠀⠀⣿⣿⣿⣿⣿⣿⣿⣿⣿⣿⣿⣿⣿⣿⣿⣿⣿⣿⣿⣿⣿⣿⣿⣿⣿⣿⣯⣽⣽⣿⣿⣿⣿⣿⣿⣿⣿⣿⣿⣿⣿⣿⣿⣿⣿⣿⣿⣿⣿⣿⣿⣿⣿⣿⣿⣿⣿⣿⠀⠀⠀⠀⠀⠀⠀⠀⠀⠀⠀⠀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⠀⠀⠀⠀⠀⠀⠀⠀⠀⠀⠀⣿⣿⣿⣿⣿⣿⣿⣿⣿⣿⣿⣿⣿⣿⣿⣿⣿⣿⣿⣿⣿⣿⡿⢕⢹⣜⣟⣿⣿⣿⣿⢻⢿⣿⣿⣿⣿⣿⣿⣿⣿⣿⣿⣿⣿⣿⣿⣿⣿⣿⣿⣿⣿⣿⣿⣿⣿⣿⠀⠀⠀⠀⠀⠀⠀⠀⠀⠀⠀⠀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⠀⠀⠀⠀⠀⠀⠀⠀⠀⠀⠀⣿⣿⣿⣿⣿⣿⣿⣿⣿⣿⣿⣿⣿⣿⣿⣿⣿⣿⣿⡿⢟⢝⢕⢕⢕⢹⣿⣿⣿⡇⢿⣗⡇⢕⢝⢿⣿⣿⣿⣿⣿⣿⣿⣿⣿⣿⣿⣿⣿⣿⣿⣿⣿⣿⣿⣿⣿⣿⠀⠀⠀⠀⠀⠀⠀⠀⠀⠀⠀⠀</a:t>
            </a:r>
            <a:br/>
            <a:r>
              <a:t>⠀⠀⠀⠀⠀⠀⠀⠀⠀⠀⠀⣿⣿⣿⣿⣿⣿⣿⣿⣿⣿⣿⣿⣿⣿⣿⣿⡿⢟⢏⢕⢕⢕⢕⢕⢕⢕⢻⣿⢿⢵⣝⣿⡇⢕⢕⢸⣿⣿⣿⣿⣿⣿⣿⣿⣿⣿⣿⣿⣿⣿⣿⣿⣿⣿⣿⣿⣿⣿⠀⠀⠀⠀⠀⠀⠀⠀⠀⠀⠀⠀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⠀⠀⠀⠀⠀⠀⠀⠀⠀⠀⠀⣿⣿⣿⣿⣿⣿⣿⣿⣿⣿⣿⣿⣿⣿⣿⣿⢕⢕⢕⢕⢕⢕⢕⢕⢕⢕⢕⢹⣽⣽⣟⣟⢇⢕⢕⣿⣿⣿⣿⣿⣿⣿⣿⣿⣿⣿⣿⣿⣿⣿⣿⣿⣿⣿⣿⣿⣿⣿⠀⠀⠀⠀⠀⠀⠀⠀⠀⠀⠀⠀</a:t>
            </a:r>
            <a:br/>
            <a:r>
              <a:t>⠀⠀⠀⠀⠀⠀⠀⠀⠀⠀⠀⣿⣿⣿⣿⣿⣿⣿⣿⣿⣿⣿⣿⣿⣿⣿⣿⢕⠑⢁⠕⢕⢕⢕⢕⢕⢕⢕⢜⢟⣗⣺⣿⢕⢕⢕⣿⣿⣿⣿⣿⣿⣿⣿⣿⣿⣿⣿⣿⣿⣿⣿⣿⣿⣿⣿⣿⣿⣿⠀⠀⠀⠀⠀⠀⠀⠀⠀⠀⠀⠀</a:t>
            </a:r>
            <a:br/>
            <a:r>
              <a:t>⠀⠀⠀⠀⠀⠀⠀⠀⠀⠀⠀⣿⣿⣿⣿⣿⣿⣿⣿⣿⣿⣿⣿⣿⣿⣿⣯⢕⢄⠁⢕⢄⠀⢕⠑⢕⢕⢕⢕⢕⣗⣺⡿⢕⢕⢕⣿⣿⣿⣿⣿⣿⣿⣿⣿⣿⣿⣿⣿⣿⣿⣿⣿⣿⣿⣿⣿⣿⣿⠀⠀⠀⠀⠀⠀⠀⠀⠀⠀⠀⠀</a:t>
            </a:r>
            <a:br/>
            <a:r>
              <a:t>⠀⠀⠀⠀⠀⠀⠀⠀⠀⠀⠀⣿⣿⣿⣿⣿⣿⣿⣿⣿⣿⣿⣿⣿⣿⣿⣷⢕⠕⠔⢄⠁⠀⢕⠀⠕⢕⢕⢕⢕⢳⢽⡧⠅⢕⢕⢿⣿⣿⣿⣿⣿⣿⣿⣿⣿⣿⣿⣿⣿⣿⣿⣿⣿⣿⣿⣿⣿⣿⠀⠀⠀⠀⠀⠀⠀⠀⠀⠀⠀⠀</a:t>
            </a:r>
            <a:br/>
            <a:r>
              <a:t>⠀⠀⠀⠀⠀⠀⠀⠀⠀⠀⠀⣿⣿⣿⣿⣿⣿⣿⣿⣿⣿⣿⣿⣿⣿⣿⢇⠕⠐⠀⢀⢑⠀⢕⢄⠀⠕⢕⢕⢕⢸⢽⡏⢅⢕⢑⢜⢿⣿⣿⣿⣿⣿⣿⣿⣿⣿⣿⣿⣿⣿⣿⣿⣿⣿⣿⣿⣿⣿⠀⠀⠀⠀⠀⠀⠀⠀⠀⠀⠀⠀</a:t>
            </a:r>
            <a:br/>
            <a:r>
              <a:t>⠀⠀⠀⠀⠀⠀⠀⠀⠀⠀⠀⣿⣿⣿⣿⣿⣿⣿⣿⣿⣿⣿⣿⣿⣿⡿⢕⠄⠀⠕⠕⠕⠀⠀⢕⠀⠀⠑⢕⢕⢕⢝⢇⠐⢕⠐⠔⢸⣿⣿⣿⣿⣿⣿⣿⣿⣿⣿⣿⣿⣿⣿⣿⣿⣿⣿⣿⣿⣿⠀⠀⠀⠀⠀⠀⠀⠀⠀⠀⠀⠀</a:t>
            </a:r>
            <a:br/>
            <a:r>
              <a:t>⠀⠀⠀⠀⠀⠀⠀⠀⠀⠀⠀⣿⣿⣿⣿⣿⣿⣿⣿⣿⣿⣿⣿⣿⣿⡇⠑⠀⠄⠐⠀⠀⠀⠀⠁⠀⠀⠀⠁⢔⢕⢕⢕⠄⢕⢄⠀⠑⠝⢿⣿⣿⣿⣿⣿⣿⣿⣿⣿⣿⣿⣿⣿⣿⣿⣿⣿⣿⣿⠀⠀⠀⠀⠀⠀⠀⠀⠀⠀⠀⠀</a:t>
            </a:r>
            <a:br/>
            <a:r>
              <a:t>⠀⠀⠀⠀⠀⠀⠀⠀⠀⠀⠀⣿⣿⣿⣿⣿⣿⣿⣿⣿⣿⣿⣿⣿⣿⢇⢁⢄⢔⠑⠁⠀⠀⠀⠀⠔⠀⠀⠀⠀⢅⢕⢕⠀⢕⠀⠀⠀⠀⢜⢿⣿⣿⣿⣿⣿⣿⣿⣿⣿⣿⣿⣿⣿⣿⣿⣿⣿⣿⠀⠀⠀⠀⠀⠀⠀⠀⠀⠀⠀⠀</a:t>
            </a:r>
            <a:br/>
            <a:r>
              <a:t>⠀⠀⠀⠀⠀⠀⠀⠀⠀⠀⠀⣿⣿⣿⣿⣿⣿⣿⣿⣿⣿⣿⣿⣿⣿⡕⢕⢕⢔⢄⠁⠀⠀⠀⠀⠁⠀⠀⠀⠀⠀⢕⢀⠀⠕⢰⡄⠀⠀⠀⠑⢻⣿⣿⣿⣿⣿⣿⣿⣿⣿⣿⣿⣿⣿⣿⣿⣿⣿⠀⠀⠀⠀⠀⠀⠀⠀⠀⠀⠀⠀</a:t>
            </a:r>
            <a:br/>
            <a:r>
              <a:t>⠀⠀⠀⠀⠀⠀⠀⠀⠀⠀⠀⣿⣿⣿⣿⣿⣿⣿⣿⣿⣿⣿⣿⣿⣿⣇⢕⢕⢕⢕⠀⠀⠀⠀⠀⠀⠀⠀⠀⠀⠀⢕⢕⢔⠐⢸⣿⣔⠀⠀⢔⢜⢿⣿⣿⣿⣿⣿⣿⣿⣿⣿⣿⣿⣿⣿⣿⣿⣿⠀⠀⠀⠀⠀⠀⠀⠀⠀⠀⠀⠀</a:t>
            </a:r>
            <a:br/>
            <a:r>
              <a:t>⠀⠀⠀⠀⠀⠀⠀⠀⠀⠀⠀⣿⣿⣿⣿⣿⣿⣿⣿⣿⣿⣿⣿⣿⣿⣿⢕⠀⠔⠔⠀⠀⠀⠀⠀⠀⠀⠀⠀⠀⠀⢕⠀⢕⢔⢸⣿⣿⣧⣄⣵⣧⣇⣕⢝⢻⣿⣿⣿⣿⣿⣿⣿⣿⣿⣿⣿⣿⣿⠀⠀⠀⠀⠀⠀⠀⠀⠀⠀⠀⠀</a:t>
            </a:r>
            <a:br/>
            <a:r>
              <a:t>⠀⠀⠀⠀⠀⠀⠀⠀⠀⠀⠀⣿⣿⣿⣿⣿⣿⣿⣿⣿⣿⣿⣿⣿⣿⣿⢕⠀⢄⢕⠀⠀⠀⠀⠀⠀⠐⠐⠀⠀⠀⢕⠀⢕⢕⢜⣿⣿⣿⣿⣿⣿⣷⣿⣿⣾⣿⣿⣿⣿⣿⣿⣿⣿⣿⣿⣿⣿⣿⠀⠀⠀⠀⠀⠀⠀⠀⠀⠀⠀⠀</a:t>
            </a:r>
            <a:br/>
            <a:r>
              <a:t>⠀⠀⠀⠀⠀⠀⠀⠀⠀⠀⠀⠛⠛⠛⠛⠛⠛⠛⠛⠛⠛⠛⠛⠛⠛⠛⠑⠑⠓⠐⠀⠀⠀⠀⠀⠀⠀⠀⠀⠀⠀⠘⠀⠃⠑⠑⠙⠛⠛⠛⠛⠛⠛⠛⠛⠛⠛⠛⠛⠛⠛⠛⠛⠛⠛⠛⠛⠛⠛⠀⠀⠀⠀⠀⠀⠀⠀⠀⠀⠀⠀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⠀⠀⠀⠀⠀⠀⠀⠀⠀⠀⠀⣿⣿⣿⣿⣿⣿⣿⣿⣿⣿⣿⣿⣿⣿⣿⣿⣿⣿⣿⣿⣿⣿⣿⡟⢟⢝⢝⢝⢝⢻⣿⣿⣿⣿⣿⣿⣿⣿⣿⣿⣿⣿⣿⣿⣿⣿⣿⣿⣿⣿⣿⣿⣿⣿⣿⣿⣿⣿⠀⠀⠀⠀⠀⠀⠀⠀⠀⠀⠀⠀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⠀⠀⠀⠀⠀⠀⠀⠀⠀⠀⠀⣿⣿⣿⣿⣿⣿⣿⣿⣿⣿⣿⣿⣿⣿⣿⣿⣿⣿⣿⣿⣿⣿⡧⢕⢕⢕⢕⣱⣵⡕⢻⣿⣿⣿⣿⣿⣿⣿⣿⣿⣿⣿⣿⣿⣿⣿⣿⣿⣿⣿⣿⣿⣿⣿⣿⣿⣿⣿⠀⠀⠀⠀⠀⠀⠀⠀⠀⠀⠀⠀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⠀⠀⠀⠀⠀⠀⠀⠀⠀⠀⠀⣿⣿⣿⣿⣿⣿⣿⣿⣿⣿⣿⣿⣿⣿⣿⣿⣿⣿⣿⣿⣿⣿⢕⣷⣾⣿⣿⣿⣿⣷⢸⣿⣿⣿⣿⣿⣿⣿⣿⣿⣿⣿⣿⣿⣿⣿⣿⣿⣿⣿⣿⣿⣿⣿⣿⣿⣿⣿⠀⠀⠀⠀⠀⠀⠀⠀⠀⠀⠀⠀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⠀⠀⠀⠀⠀⠀⠀⠀⠀⠀⠀⣿⣿⣿⣿⣿⣿⣿⣿⣿⣿⣿⣿⣿⣿⣿⣿⣿⣿⣿⣿⣿⣿⣧⣿⢻⣟⣻⣯⣽⣿⣾⣿⣿⣿⣿⣿⣿⣿⣿⣿⣿⣿⣿⣿⣿⣿⣿⣿⣿⣿⣿⣿⣿⣿⣿⣿⣿⣿⠀⠀⠀⠀⠀⠀⠀⠀⠀⠀⠀⠀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⠀⠀⠀⠀⠀⠀⠀⠀⠀⠀⠀⣿⣿⣿⣿⣿⣿⣿⣿⣿⣿⣿⣿⣿⣿⣿⣿⣿⣿⣿⣿⣿⣿⣿⣿⣿⣿⢯⣝⣿⣿⣿⣿⣿⣿⣿⣿⣿⣿⣿⣿⣿⣿⣿⣿⣿⣿⣿⣿⣿⣿⣿⣿⣿⣿⣿⣿⣿⣿⠀⠀⠀⠀⠀⠀⠀⠀⠀⠀⠀⠀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⠀⠀⠀⠀⠀⠀⠀⠀⠀⠀⠀⣿⣿⣿⣿⣿⣿⣿⣿⣿⣿⣿⣿⣿⣿⣿⣿⣿⣿⣿⣿⣿⣿⡟⢕⢳⣝⣻⣿⣿⣿⣿⢻⢿⣿⣿⣿⣿⣿⣿⣿⣿⣿⣿⣿⣿⣿⣿⣿⣿⣿⣿⣿⣿⣿⣿⣿⣿⣿⠀⠀⠀⠀⠀⠀⠀⠀⠀⠀⠀⠀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⠀⠀⠀⠀⠀⠀⠀⠀⠀⠀⠀⣿⣿⣿⣿⣿⣿⣿⣿⣿⣿⣿⣿⣿⣿⣿⣿⣿⣿⣿⣿⢟⢝⢕⢕⢕⢻⣿⣿⣿⡟⣿⣷⢇⢕⢝⣿⣿⣿⣿⣿⣿⣿⣿⣿⣿⣿⣿⣿⣿⣿⣿⣿⣿⣿⣿⣿⣿⣿⠀⠀⠀⠀⠀⠀⠀⠀⠀⠀⠀⠀</a:t>
            </a:r>
            <a:br/>
            <a:r>
              <a:t>⠀⠀⠀⠀⠀⠀⠀⠀⠀⠀⠀⣿⣿⣿⣿⣿⣿⣿⣿⣿⣿⣿⣿⣿⣿⣿⣿⡿⢟⢏⢕⢕⢕⢕⢕⢕⢜⢿⣿⢿⢿⣿⣿⢕⢕⢕⢸⣿⣿⣿⣿⣿⣿⣿⣿⣿⣿⣿⣿⣿⣿⣿⣿⣿⣿⣿⣿⣿⣿⠀⠀⠀⠀⠀⠀⠀⠀⠀⠀⠀⠀</a:t>
            </a:r>
            <a:br/>
            <a:r>
              <a:t>⠀⠀⠀⠀⠀⠀⠀⠀⠀⠀⠀⣿⣿⣿⣿⣿⣿⣿⣿⣿⣿⣿⣿⣿⣿⣿⣿⢕⢕⢕⢕⢕⢕⢕⢕⢕⢕⢜⢽⣽⣝⣟⡟⢕⢕⢕⣿⣿⣿⣿⣿⣿⣿⣿⣿⣿⣿⣿⣿⣿⣿⣿⣿⣿⣿⣿⣿⣿⣿⠀⠀⠀⠀⠀⠀⠀⠀⠀⠀⠀⠀</a:t>
            </a:r>
            <a:br/>
            <a:r>
              <a:t>⠀⠀⠀⠀⠀⠀⠀⠀⠀⠀⠀⣿⣿⣿⣿⣿⣿⣿⣿⣿⣿⣿⣿⣿⣿⣿⡇⢕⠕⠑⠕⢕⢕⢕⢕⢕⢕⢕⢜⢗⣗⣺⡇⢕⢕⢕⣿⣿⣿⣿⣿⣿⣿⣿⣿⣿⣿⣿⣿⣿⣿⣿⣿⣿⣿⣿⣿⣿⣿⠀⠀⠀⠀⠀⠀⠀⠀⠀⠀⠀⠀</a:t>
            </a:r>
            <a:br/>
            <a:r>
              <a:t>⠀⠀⠀⠀⠀⠀⠀⠀⠀⠀⠀⣿⣿⣿⣿⣿⣿⣿⣿⣿⣿⣿⣿⣿⣿⣿⡏⢕⠀⠁⢔⢀⠁⢕⠑⢕⢕⢕⢕⢕⣗⣞⡇⢕⢕⢕⢸⣿⣿⣿⣿⣿⣿⣿⣿⣿⣿⣿⣿⣿⣿⣿⣿⣿⣿⣿⣿⣿⣿⠀⠀⠀⠀⠀⠀⠀⠀⠀⠀⠀⠀</a:t>
            </a:r>
            <a:br/>
            <a:r>
              <a:t>⠀⠀⠀⠀⠀⠀⠀⠀⠀⠀⠀⣿⣿⣿⣿⣿⣿⣿⣿⣿⣿⣿⣿⣿⣿⣿⡇⢕⠑⠄⠀⢁⠀⢕⠀⠑⢕⢕⢕⢕⢗⢇⢕⠁⢕⢕⢸⣿⣿⣿⣿⣿⣿⣿⣿⣿⣿⣿⣿⣿⣿⣿⣿⣿⣿⣿⣿⣿⣿⠀⠀⠀⠀⠀⠀⠀⠀⠀⠀⠀⠀</a:t>
            </a:r>
            <a:br/>
            <a:r>
              <a:t>⠀⠀⠀⠀⠀⠀⠀⠀⠀⠀⠀⣿⣿⣿⣿⣿⣿⣿⣿⣿⣿⣿⣿⣿⣿⣿⢇⠑⠀⠀⠀⢁⠀⢕⢀⠀⠁⢕⢕⢕⢜⢕⢝⠁⢕⢕⠅⢹⣿⣿⣿⣿⣿⣿⣿⣿⣿⣿⣿⣿⣿⣿⣿⣿⣿⣿⣿⣿⣿⠀⠀⠀⠀⠀⠀⠀⠀⠀⠀⠀⠀</a:t>
            </a:r>
            <a:br/>
            <a:r>
              <a:t>⠀⠀⠀⠀⠀⠀⠀⠀⠀⠀⠀⣿⣿⣿⣿⣿⣿⣿⣿⣿⣿⣿⣿⣿⣿⡟⢅⠀⠀⠔⠕⠕⠀⠀⢕⠀⠀⠁⢕⢕⢕⢕⡃⠀⠕⢐⠐⢔⢿⣿⣿⣿⣿⣿⣿⣿⣿⣿⣿⣿⣿⣿⣿⣿⣿⣿⣿⣿⣿⠀⠀⠀⠀⠀⠀⠀⠀⠀⠀⠀⠀</a:t>
            </a:r>
            <a:br/>
            <a:r>
              <a:t>⠀⠀⠀⠀⠀⠀⠀⠀⠀⠀⠀⣿⣿⣿⣿⣿⣿⣿⣿⣿⣿⣿⣿⣿⣿⢕⠐⠀⠄⠀⠀⠀⠀⠀⠁⠀⠀⠀⠀⠕⢑⢱⠕⢄⠀⢔⠀⠁⠜⢟⣿⣿⣿⣿⣿⣿⣿⣿⣿⣿⣿⣿⣿⣿⣿⣿⣿⣿⣿⠀⠀⠀⠀⠀⠀⠀⠀⠀⠀⠀⠀</a:t>
            </a:r>
            <a:br/>
            <a:r>
              <a:t>⠀⠀⠀⠀⠀⠀⠀⠀⠀⠀⠀⣿⣿⣿⣿⣿⣿⣿⣿⣿⣿⣿⣿⣿⣿⢕⢀⢔⢁⢁⠁⠀⠀⠀⠀⠔⠀⠀⠀⠀⠔⢸⠁⠁⠀⠅⠀⠀⠀⠁⢜⣿⣿⣿⣿⣿⣿⣿⣿⣿⣿⣿⣿⣿⣿⣿⣿⣿⣿⠀⠀⠀⠀⠀⠀⠀⠀⠀⠀⠀⠀</a:t>
            </a:r>
            <a:br/>
            <a:r>
              <a:t>⠀⠀⠀⠀⠀⠀⠀⠀⠀⠀⠀⣿⣿⣿⣿⣿⣿⣿⣿⣿⣿⣿⣿⣿⣿⡕⢕⢕⢔⠀⠁⠀⠀⠀⠀⠀⠁⠀⠀⠀⠀⢸⢔⠀⠀⢔⣄⠀⠀⠀⠁⠜⢻⣿⣿⣿⣿⣿⣿⣿⣿⣿⣿⣿⣿⣿⣿⣿⣿⠀⠀⠀⠀⠀⠀⠀⠀⠀⠀⠀⠀</a:t>
            </a:r>
            <a:br/>
            <a:r>
              <a:t>⠀⠀⠀⠀⠀⠀⠀⠀⠀⠀⠀⣿⣿⣿⣿⣿⣿⣿⣿⣿⣿⣿⣿⣿⣿⡇⢕⢑⢕⢕⠀⠀⠀⠀⠀⠀⠀⠀⠀⠀⠀⢸⠑⢕⢄⠀⢿⣷⡄⠀⠀⢀⢱⢿⣿⣿⣿⣿⣿⣿⣿⣿⣿⣿⣿⣿⣿⣿⣿⠀⠀⠀⠀⠀⠀⠀⠀⠀⠀⠀⠀</a:t>
            </a:r>
            <a:br/>
            <a:r>
              <a:t>⠀⠀⠀⠀⠀⠀⠀⠀⠀⠀⠀⣿⣿⣿⣿⣿⣿⣿⣿⣿⣿⣿⣿⣿⣿⡇⠁⢁⢅⠄⠀⠀⠀⠀⠀⠀⠀⠀⠀⠀⠀⢕⠀⢕⢕⠀⢸⣿⣿⣦⣠⣵⣷⣷⣧⣸⣻⣿⣿⣿⣿⣿⣿⣿⣿⣿⣿⣿⣿⠀⠀⠀⠀⠀⠀⠀⠀⠀⠀⠀⠀</a:t>
            </a:r>
            <a:br/>
            <a:r>
              <a:t>⠀⠀⠀⠀⠀⠀⠀⠀⠀⠀⠀⣿⣿⣿⣿⣿⣿⣿⣿⣿⣿⣿⣿⣿⣿⢕⢁⢁⢔⠀⠀⠀⠀⠀⠀⠀⠀⠐⠀⠀⠀⢕⠀⢱⡕⢔⢸⣿⣿⣿⣿⣿⣿⣿⣿⣿⣿⣿⣿⣿⣿⣿⣿⣿⣿⣿⣿⣿⣿⠀⠀⠀⠀⠀⠀⠀⠀⠀⠀⠀⠀</a:t>
            </a:r>
            <a:br/>
            <a:r>
              <a:t>⠀⠀⠀⠀⠀⠀⠀⠀⠀⠀⠀⠛⠛⠛⠛⠛⠛⠛⠛⠛⠛⠛⠛⠛⠛⠑⠑⠑⠑⠀⠀⠀⠀⠀⠀⠀⠀⠀⠀⠀⠀⠑⠀⠛⠃⠑⠑⠛⠛⠛⠛⠛⠛⠛⠛⠛⠛⠛⠛⠛⠛⠛⠛⠛⠛⠛⠛⠛⠛⠀⠀⠀⠀⠀⠀⠀⠀⠀⠀⠀⠀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⠀⠀⠀⠀⠀⠀⠀⠀⠀⠀⠀⣿⣿⣿⣿⣿⣿⣿⣿⣿⣿⣿⣿⣿⣿⣿⣿⣿⣿⣿⣿⣿⣿⣿⡿⢿⢟⢻⢿⢿⣿⣿⣿⣿⣿⣿⣿⣿⣿⣿⣿⣿⣿⣿⣿⣿⣿⣿⣿⣿⣿⣿⣿⣿⣿⣿⣿⣿⣿⠀⠀⠀⠀⠀⠀⠀⠀⠀⠀⠀⠀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⠀⠀⠀⠀⠀⠀⠀⠀⠀⠀⠀⣿⣿⣿⣿⣿⣿⣿⣿⣿⣿⣿⣿⣿⣿⣿⣿⣿⣿⣿⣿⣿⡏⢕⢕⢕⢕⢕⣕⢕⢺⣿⣿⣿⣿⣿⣿⣿⣿⣿⣿⣿⣿⣿⣿⣿⣿⣿⣿⣿⣿⣿⣿⣿⣿⣿⣿⣿⣿⠀⠀⠀⠀⠀⠀⠀⠀⠀⠀⠀⠀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⠀⠀⠀⠀⠀⠀⠀⠀⠀⠀⠀⣿⣿⣿⣿⣿⣿⣿⣿⣿⣿⣿⣿⣿⣿⣿⣿⣿⣿⣿⣿⣿⡷⣕⣵⣵⣷⣿⣿⣷⢕⣿⣿⣿⣿⣿⣿⣿⣿⣿⣿⣿⣿⣿⣿⣿⣿⣿⣿⣿⣿⣿⣿⣿⣿⣿⣿⣿⣿⠀⠀⠀⠀⠀⠀⠀⠀⠀⠀⠀⠀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⠀⠀⠀⠀⠀⠀⠀⠀⠀⠀⠀⣿⣿⣿⣿⣿⣿⣿⣿⣿⣿⣿⣿⣿⣿⣿⣿⣿⣿⣿⣿⣿⣇⢻⡿⢿⢿⣿⣻⣿⣧⣿⣿⣿⣿⣿⣿⣿⣿⣿⣿⣿⣿⣿⣿⣿⣿⣿⣿⣿⣿⣿⣿⣿⣿⣿⣿⣿⣿⠀⠀⠀⠀⠀⠀⠀⠀⠀⠀⠀⠀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⠀⠀⠀⠀⠀⠀⠀⠀⠀⠀⠀⣿⣿⣿⣿⣿⣿⣿⣿⣿⣿⣿⣿⣿⣿⣿⣿⣿⣿⣿⣿⣿⣿⣿⣷⣾⣿⣿⣿⣿⣿⣿⣿⣿⣿⣿⣿⣿⣿⣿⣿⣿⣿⣿⣿⣿⣿⣿⣿⣿⣿⣿⣿⣿⣿⣿⣿⣿⣿⠀⠀⠀⠀⠀⠀⠀⠀⠀⠀⠀⠀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⠀⠀⠀⠀⠀⠀⠀⠀⠀⠀⠀⣿⣿⣿⣿⣿⣿⣿⣿⣿⣿⣿⣿⣿⣿⣿⣿⣿⣿⣿⣿⣿⣿⡿⢟⡟⢷⣽⣿⣿⣿⡟⢿⢿⣿⣿⣿⣿⣿⣿⣿⣿⣿⣿⣿⣿⣿⣿⣿⣿⣿⣿⣿⣿⣿⣿⣿⣿⣿⠀⠀⠀⠀⠀⠀⠀⠀⠀⠀⠀⠀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⠀⠀⠀⠀⠀⠀⠀⠀⠀⠀⠀⣿⣿⣿⣿⣿⣿⣿⣿⣿⣿⣿⣿⣿⣿⣿⣿⣿⣿⣿⣿⡿⢟⢕⢕⢹⣿⣿⣿⣿⣿⣟⡇⢕⢕⢜⢻⣿⣿⣿⣿⣿⣿⣿⣿⣿⣿⣿⣿⣿⣿⣿⣿⣿⣿⣿⣿⣿⣿⠀⠀⠀⠀⠀⠀⠀⠀⠀⠀⠀⠀</a:t>
            </a:r>
            <a:br/>
            <a:r>
              <a:t>⠀⠀⠀⠀⠀⠀⠀⠀⠀⠀⠀⣿⣿⣿⣿⣿⣿⣿⣿⣿⣿⣿⣿⣿⣿⣿⣿⣿⣿⢟⢝⢕⢕⢕⢕⢕⢻⣿⣿⣿⣟⣿⡇⢕⢕⢕⢜⣿⣿⣿⣿⣿⣿⣿⣿⣿⣿⣿⣿⣿⣿⣿⣿⣿⣿⣿⣿⣿⣿⠀⠀⠀⠀⠀⠀⠀⠀⠀⠀⠀⠀</a:t>
            </a:r>
            <a:br/>
            <a:r>
              <a:t>⠀⠀⠀⠀⠀⠀⠀⠀⠀⠀⠀⣿⣿⣿⣿⣿⣿⣿⣿⣿⣿⣿⣿⣿⣿⣿⣿⢝⢕⢕⢕⢕⢕⢕⢕⢕⢅⢹⣿⣟⣜⣎⢇⢕⢕⢕⢕⣿⣿⣿⣿⣿⣿⣿⣿⣿⣿⣿⣿⣿⣿⣿⣿⣿⣿⣿⣿⣿⣿⠀⠀⠀⠀⠀⠀⠀⠀⠀⠀⠀⠀</a:t>
            </a:r>
            <a:br/>
            <a:r>
              <a:t>⠀⠀⠀⠀⠀⠀⠀⠀⠀⠀⠀⣿⣿⣿⣿⣿⣿⣿⣿⣿⣿⣿⣿⣿⣿⣿⡇⢕⠕⢑⢕⢕⢕⢕⢕⢕⢕⢕⢕⣗⣾⣿⢕⢕⢕⢕⢕⢻⣿⣿⣿⣿⣿⣿⣿⣿⣿⣿⣿⣿⣿⣿⣿⣿⣿⣿⣿⣿⣿⠀⠀⠀⠀⠀⠀⠀⠀⠀⠀⠀⠀</a:t>
            </a:r>
            <a:br/>
            <a:r>
              <a:t>⠀⠀⠀⠀⠀⠀⠀⠀⠀⠀⠀⣿⣿⣿⣿⣿⣿⣿⣿⣿⣿⣿⣿⣿⣿⣿⡇⢑⠐⢄⠁⠑⢕⠁⢕⢕⢕⢕⢕⢳⢿⢿⠅⢕⢕⢕⢕⢸⣿⣿⣿⣿⣿⣿⣿⣿⣿⣿⣿⣿⣿⣿⣿⣿⣿⣿⣿⣿⣿⠀⠀⠀⠀⠀⠀⠀⠀⠀⠀⠀⠀</a:t>
            </a:r>
            <a:br/>
            <a:r>
              <a:t>⠀⠀⠀⠀⠀⠀⠀⠀⠀⠀⠀⣿⣿⣿⣿⣿⣿⣿⣿⣿⣿⣿⣿⣿⣿⣿⢇⢅⠀⠁⠕⠀⠁⢄⠁⢕⢕⢕⢕⢜⢽⡯⢍⠁⢕⢕⠀⠕⢿⣿⣿⣿⣿⣿⣿⣿⣿⣿⣿⣿⣿⣿⣿⣿⣿⣿⣿⣿⣿⠀⠀⠀⠀⠀⠀⠀⠀⠀⠀⠀⠀</a:t>
            </a:r>
            <a:br/>
            <a:r>
              <a:t>⠀⠀⠀⠀⠀⠀⠀⠀⠀⠀⠀⣿⣿⣿⣿⣿⣿⣿⣿⣿⣿⣿⣿⣿⣿⡿⢕⠁⠁⠀⠄⠀⠀⢕⠀⠀⢕⢕⢕⢕⢹⣗⣇⢐⠑⢕⠀⠀⢘⢿⣿⣿⣿⣿⣿⣿⣿⣿⣿⣿⣿⣿⣿⣿⣿⣿⣿⣿⣿⠀⠀⠀⠀⠀⠀⠀⠀⠀⠀⠀⠀</a:t>
            </a:r>
            <a:br/>
            <a:r>
              <a:t>⠀⠀⠀⠀⠀⠀⠀⠀⠀⠀⠀⣿⣿⣿⣿⣿⣿⣿⣿⣿⣿⣿⣿⣿⣿⢗⠁⠀⢄⢄⢔⠀⠀⠕⠀⠀⠀⠕⢕⢕⢜⡗⢖⠔⠀⢕⠀⠀⠐⢜⢿⣿⣿⣿⣿⣿⣿⣿⣿⣿⣿⣿⣿⣿⣿⣿⣿⣿⣿⠀⠀⠀⠀⠀⠀⠀⠀⠀⠀⠀⠀</a:t>
            </a:r>
            <a:br/>
            <a:r>
              <a:t>⠀⠀⠀⠀⠀⠀⠀⠀⠀⠀⠀⣿⣿⣿⣿⣿⣿⣿⣿⣿⣿⣿⣿⣿⡟⢕⠀⠀⠁⠁⠕⠀⠀⠀⠁⠀⠀⠀⠁⢅⢕⡯⢍⠁⢀⠀⢔⠀⠀⠀⢘⢻⣿⣿⣿⣿⣿⣿⣿⣿⣿⣿⣿⣿⣿⣿⣿⣿⣿⠀⠀⠀⠀⠀⠀⠀⠀⠀⠀⠀⠀</a:t>
            </a:r>
            <a:br/>
            <a:r>
              <a:t>⠀⠀⠀⠀⠀⠀⠀⠀⠀⠀⠀⣿⣿⣿⣿⣿⣿⣿⣿⣿⣿⣿⣿⣿⡏⢀⢄⢁⠀⠄⠀⠀⠀⠀⠀⠀⠀⠀⠀⠁⢕⡗⢔⠁⢕⠀⠁⢀⠀⠀⠀⠁⠜⢿⣿⣿⣿⣿⣿⣿⣿⣿⣿⣿⣿⣿⣿⣿⣿⠀⠀⠀⠀⠀⠀⠀⠀⠀⠀⠀⠀</a:t>
            </a:r>
            <a:br/>
            <a:r>
              <a:t>⠀⠀⠀⠀⠀⠀⠀⠀⠀⠀⠀⣿⣿⣿⣿⣿⣿⣿⣿⣿⣿⣿⣿⣿⡇⢅⢅⠄⠔⠀⠀⠀⠀⠀⠀⠀⠔⠀⠀⠀⠑⡇⢅⠀⢕⢀⠀⠑⢀⠀⠀⠀⠀⠑⢝⢿⣿⣿⣿⣿⣿⣿⣿⣿⣿⣿⣿⣿⣿⠀⠀⠀⠀⠀⠀⠀⠀⠀⠀⠀⠀</a:t>
            </a:r>
            <a:br/>
            <a:r>
              <a:t>⠀⠀⠀⠀⠀⠀⠀⠀⠀⠀⠀⣿⣿⣿⣿⣿⣿⣿⣿⣿⣿⣿⣿⣿⢇⢕⢕⢕⢔⠀⠀⠀⠀⠀⠀⠀⠔⠀⠀⠀⠀⢕⢱⡔⠕⢕⠀⠀⢸⣷⣄⠀⠀⠀⢄⢸⢿⢻⣿⣿⣿⣿⣿⣿⣿⣿⣿⣿⣿⠀⠀⠀⠀⠀⠀⠀⠀⠀⠀⠀⠀</a:t>
            </a:r>
            <a:br/>
            <a:r>
              <a:t>⠀⠀⠀⠀⠀⠀⠀⠀⠀⠀⠀⣿⣿⣿⣿⣿⣿⣿⣿⣿⣿⣿⣿⡿⠕⠀⢕⢕⢕⠀⠀⠀⠀⠀⠀⠀⠀⠀⠀⠀⠀⢕⠘⣿⡔⢕⢄⠀⢸⣿⣿⣷⣴⣴⣾⣿⣿⣿⣿⣿⣿⣿⣿⣿⣿⣿⣿⣿⣿⠀⠀⠀⠀⠀⠀⠀⠀⠀⠀⠀⠀</a:t>
            </a:r>
            <a:br/>
            <a:r>
              <a:t>⠀⠀⠀⠀⠀⠀⠀⠀⠀⠀⠀⣿⣿⣿⣿⣿⣿⣿⣿⣿⣿⣿⣿⡇⠀⠀⢁⢕⢕⠀⠀⠀⠀⠀⠀⠀⠀⢀⠀⠀⠀⢕⠀⣿⣇⢕⢕⠀⢸⣿⣿⣿⣿⣿⣿⣿⣿⣿⣿⣿⣿⣿⣿⣿⣿⣿⣿⣿⣿⠀⠀⠀⠀⠀⠀⠀⠀⠀⠀⠀⠀</a:t>
            </a:r>
            <a:br/>
            <a:r>
              <a:t>⠀⠀⠀⠀⠀⠀⠀⠀⠀⠀⠀⠛⠛⠛⠛⠛⠛⠛⠛⠛⠛⠛⠛⠃⠑⠑⠑⠚⠑⠀⠀⠀⠀⠀⠀⠀⠀⠀⠀⠀⠑⠑⠀⠛⠛⠑⠑⠀⠘⠛⠛⠛⠛⠛⠛⠛⠛⠛⠛⠛⠛⠛⠛⠛⠛⠛⠛⠛⠛⠀⠀⠀⠀⠀⠀⠀⠀⠀⠀⠀⠀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⠀⠀⠀⠀⠀⠀⠀⠀⠀⠀⠀⣿⣿⣿⣿⣿⣿⣿⣿⣿⣿⣿⣿⣿⣿⣿⣿⣿⣿⣿⣿⣿⣿⣿⣿⣿⢿⢿⡿⣿⣿⣿⣿⣿⣿⣿⣿⣿⣿⣿⣿⣿⣿⣿⣿⣿⣿⣿⣿⣿⣿⣿⣿⣿⣿⣿⣿⣿⣿⠀⠀⠀⠀⠀⠀⠀⠀⠀⠀⠀⠀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⠀⠀⠀⠀⠀⠀⠀⠀⠀⠀⠀⣿⣿⣿⣿⣿⣿⣿⣿⣿⣿⣿⣿⣿⣿⣿⣿⣿⣿⣿⣿⣿⢟⢝⢕⢕⢕⢕⢕⢜⢿⣿⣿⣿⣿⣿⣿⣿⣿⣿⣿⣿⣿⣿⣿⣿⣿⣿⣿⣿⣿⣿⣿⣿⣿⣿⣿⣿⣿⠀⠀⠀⠀⠀⠀⠀⠀⠀⠀⠀⠀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⠀⠀⠀⠀⠀⠀⠀⠀⠀⠀⠀⣿⣿⣿⣿⣿⣿⣿⣿⣿⣿⣿⣿⣿⣿⣿⣿⣿⣿⣿⣿⣿⡇⢕⣕⣱⣵⣾⣿⣇⢸⣿⣿⣿⣿⣿⣿⣿⣿⣿⣿⣿⣿⣿⣿⣿⣿⣿⣿⣿⣿⣿⣿⣿⣿⣿⣿⣿⣿⠀⠀⠀⠀⠀⠀⠀⠀⠀⠀⠀⠀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⠀⠀⠀⠀⠀⠀⠀⠀⠀⠀⠀⣿⣿⣿⣿⣿⣿⣿⣿⣿⣿⣿⣿⣿⣿⣿⣿⣿⣿⣿⣿⣿⡕⣿⣿⣿⣿⡿⣿⣿⣾⣿⣿⣿⣿⣿⣿⣿⣿⣿⣿⣿⣿⣿⣿⣿⣿⣿⣿⣿⣿⣿⣿⣿⣿⣿⣿⣿⣿⠀⠀⠀⠀⠀⠀⠀⠀⠀⠀⠀⠀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⠀⠀⠀⠀⠀⠀⠀⠀⠀⠀⠀⣿⣿⣿⣿⣿⣿⣿⣿⣿⣿⣿⣿⣿⣿⣿⣿⣿⣿⣿⣿⣿⣿⣿⣧⣵⣿⣿⣿⣿⣿⣿⣿⣿⣿⣿⣿⣿⣿⣿⣿⣿⣿⣿⣿⣿⣿⣿⣿⣿⣿⣿⣿⣿⣿⣿⣿⣿⣿⠀⠀⠀⠀⠀⠀⠀⠀⠀⠀⠀⠀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⠀⠀⠀⠀⠀⠀⠀⠀⠀⠀⠀⣿⣿⣿⣿⣿⣿⣿⣿⣿⣿⣿⣿⣿⣿⣿⣿⣿⣿⣿⣿⣿⣿⣿⢿⡿⣗⣻⣿⣿⣿⡟⢿⢿⣿⣿⣿⣿⣿⣿⣿⣿⣿⣿⣿⣿⣿⣿⣿⣿⣿⣿⣿⣿⣿⣿⣿⣿⣿⠀⠀⠀⠀⠀⠀⠀⠀⠀⠀⠀⠀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⠀⠀⠀⠀⠀⠀⠀⠀⠀⠀⠀⣿⣿⣿⣿⣿⣿⣿⣿⣿⣿⣿⣿⣿⣿⣿⣿⣿⣿⣿⣿⣿⢿⢕⢕⢳⣵⣾⣿⣿⣿⣿⡇⢕⢕⢕⢹⣿⣿⣿⣿⣿⣿⣿⣿⣿⣿⣿⣿⣿⣿⣿⣿⣿⣿⣿⣿⣿⣿⠀⠀⠀⠀⠀⠀⠀⠀⠀⠀⠀⠀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⠀⠀⠀⠀⠀⠀⠀⠀⠀⠀⠀⣿⣿⣿⣿⣿⣿⣿⣿⣿⣿⣿⣿⣿⣿⣿⣿⣿⣿⡿⢟⢕⢕⢕⢕⢕⢿⣿⣿⣿⣿⣿⡇⢕⢕⢕⢕⢻⣿⣿⣿⣿⣿⣿⣿⣿⣿⣿⣿⣿⣿⣿⣿⣿⣿⣿⣿⣿⣿⠀⠀⠀⠀⠀⠀⠀⠀⠀⠀⠀⠀</a:t>
            </a:r>
            <a:br/>
            <a:r>
              <a:t>⠀⠀⠀⠀⠀⠀⠀⠀⠀⠀⠀⣿⣿⣿⣿⣿⣿⣿⣿⣿⣿⣿⣿⣿⣿⣿⣿⢟⢝⢕⢕⢕⢕⢕⢕⢕⢜⢻⢿⢿⢏⣹⢇⢕⢕⢕⢕⢸⣿⣿⣿⣿⣿⣿⣿⣿⣿⣿⣿⣿⣿⣿⣿⣿⣿⣿⣿⣿⣿⠀⠀⠀⠀⠀⠀⠀⠀⠀⠀⠀⠀</a:t>
            </a:r>
            <a:br/>
            <a:r>
              <a:t>⠀⠀⠀⠀⠀⠀⠀⠀⠀⠀⠀⣿⣿⣿⣿⣿⣿⣿⣿⣿⣿⣿⣿⣿⣿⣿⡇⢕⢕⢕⢕⢕⢕⢕⢕⢕⢕⢕⢽⢽⣿⣗⡇⢕⢕⢕⢕⢕⣿⣿⣿⣿⣿⣿⣿⣿⣿⣿⣿⣿⣿⣿⣿⣿⣿⣿⣿⣿⣿⠀⠀⠀⠀⠀⠀⠀⠀⠀⠀⠀⠀</a:t>
            </a:r>
            <a:br/>
            <a:r>
              <a:t>⠀⠀⠀⠀⠀⠀⠀⠀⠀⠀⠀⣿⣿⣿⣿⣿⣿⣿⣿⣿⣿⣿⣿⣿⣿⣿⡇⠕⠐⢁⠑⠕⢕⠕⢕⢕⢕⢕⢜⢽⣺⣗⡂⢕⢕⢕⢕⢕⢸⣿⣿⣿⣿⣿⣿⣿⣿⣿⣿⣿⣿⣿⣿⣿⣿⣿⣿⣿⣿⠀⠀⠀⠀⠀⠀⠀⠀⠀⠀⠀⠀</a:t>
            </a:r>
            <a:br/>
            <a:r>
              <a:t>⠀⠀⠀⠀⠀⠀⠀⠀⠀⠀⠀⣿⣿⣿⣿⣿⣿⣿⣿⣿⣿⣿⣿⣿⣿⣿⡿⠑⠁⠑⢕⠀⠕⠐⠕⢕⢕⢕⢕⢕⣗⡗⢇⠁⢕⢕⠀⠁⠜⢿⣿⣿⣿⣿⣿⣿⣿⣿⣿⣿⣿⣿⣿⣿⣿⣿⣿⣿⣿⠀⠀⠀⠀⠀⠀⠀⠀⠀⠀⠀⠀</a:t>
            </a:r>
            <a:br/>
            <a:r>
              <a:t>⠀⠀⠀⠀⠀⠀⠀⠀⠀⠀⠀⣿⣿⣿⣿⣿⣿⣿⣿⣿⣿⣿⣿⣿⣿⡿⢕⠑⠐⠀⢁⠀⠀⢕⠀⠑⢕⢕⢕⢕⢳⢽⢭⢁⠑⢕⠀⠀⠀⠕⢿⣿⣿⣿⣿⣿⣿⣿⣿⣿⣿⣿⣿⣿⣿⣿⣿⣿⣿⠀⠀⠀⠀⠀⠀⠀⠀⠀⠀⠀⠀</a:t>
            </a:r>
            <a:br/>
            <a:r>
              <a:t>⠀⠀⠀⠀⠀⠀⠀⠀⠀⠀⠀⣿⣿⣿⣿⣿⣿⣿⣿⣿⣿⣿⣿⣿⣿⢕⠁⠀⢀⢔⢄⠀⠀⠕⠀⠀⠑⢕⢕⢕⢸⣟⣓⢂⠀⠕⠀⠀⠄⠔⢜⢿⣿⣿⣿⣿⣿⣿⣿⣿⣿⣿⣿⣿⣿⣿⣿⣿⣿⠀⠀⠀⠀⠀⠀⠀⠀⠀⠀⠀⠀</a:t>
            </a:r>
            <a:br/>
            <a:r>
              <a:t>⠀⠀⠀⠀⠀⠀⠀⠀⠀⠀⠀⣿⣿⣿⣿⣿⣿⣿⣿⣿⣿⣿⣿⣿⡏⢕⠁⠁⠁⠑⠑⠀⠀⠀⠑⠀⠀⠁⠕⢕⢕⢵⢵⠅⢀⠀⢄⠀⠀⠀⠀⢑⢝⢿⣿⣿⣿⣿⣿⣿⣿⣿⣿⣿⣿⣿⣿⣿⣿⠀⠀⠀⠀⠀⠀⠀⠀⠀⠀⠀⠀</a:t>
            </a:r>
            <a:br/>
            <a:r>
              <a:t>⠀⠀⠀⠀⠀⠀⠀⠀⠀⠀⠀⣿⣿⣿⣿⣿⣿⣿⣿⣿⣿⣿⣿⣿⢇⢔⢄⠁⠀⠔⠀⠀⠀⠀⠀⠀⠀⠀⠀⠑⢕⢕⢑⠀⢕⠀⠀⢔⢀⠀⠀⠀⠁⢜⢻⣿⣿⣿⣿⣿⣿⣿⣿⣿⣿⣿⣿⣿⣿⠀⠀⠀⠀⠀⠀⠀⠀⠀⠀⠀⠀</a:t>
            </a:r>
            <a:br/>
            <a:r>
              <a:t>⠀⠀⠀⠀⠀⠀⠀⠀⠀⠀⠀⣿⣿⣿⣿⣿⣿⣿⣿⣿⣿⣿⣿⣿⢕⢕⢄⠐⢔⠀⠀⠀⠀⠀⠀⠁⠀⠀⠀⠀⢕⢕⡕⠀⢕⢄⠀⠁⢱⣔⡀⠀⠀⠀⠁⠕⢝⣿⣿⣿⣿⣿⣿⣿⣿⣿⣿⣿⣿⠀⠀⠀⠀⠀⠀⠀⠀⠀⠀⠀⠀</a:t>
            </a:r>
            <a:br/>
            <a:r>
              <a:t>⠀⠀⠀⠀⠀⠀⠀⠀⠀⠀⠀⣿⣿⣿⣿⣿⣿⣿⣿⣿⣿⣿⣿⡇⢕⠕⢕⢔⢕⠀⠀⠀⠀⠀⠀⠀⠀⠀⠀⠀⢕⢕⢳⣔⠁⢕⠀⠀⢜⣿⣷⣴⡀⠀⠀⢄⣼⣿⣿⣿⣿⣿⣿⣿⣿⣿⣿⣿⣿⠀⠀⠀⠀⠀⠀⠀⠀⠀⠀⠀⠀</a:t>
            </a:r>
            <a:br/>
            <a:r>
              <a:t>⠀⠀⠀⠀⠀⠀⠀⠀⠀⠀⠀⣿⣿⣿⣿⣿⣿⣿⣿⣿⣿⣿⣿⢕⠁⢕⢕⢕⡇⠀⠀⠀⠀⠀⠀⠀⠀⠀⠀⠀⢕⠀⢸⣿⡕⢕⢔⠀⢕⣿⣿⣿⣿⣷⣾⣿⣿⣿⣿⣿⣿⣿⣿⣿⣿⣿⣿⣿⣿⠀⠀⠀⠀⠀⠀⠀⠀⠀⠀⠀⠀</a:t>
            </a:r>
            <a:br/>
            <a:r>
              <a:t>⠀⠀⠀⠀⠀⠀⠀⠀⠀⠀⠀⣿⣿⣿⣿⣿⣿⣿⣿⣿⣿⣿⡇⠀⠀⢐⢕⣾⡇⠀⠀⠀⠀⠀⠀⠀⠀⠀⠀⠀⢕⠀⠁⣿⣧⢀⢕⠀⠁⣿⣿⣿⣿⣿⣿⣿⣿⣿⣿⣿⣿⣿⣿⣿⣿⣿⣿⣿⣿⠀⠀⠀⠀⠀⠀⠀⠀⠀⠀⠀⠀</a:t>
            </a:r>
            <a:br/>
            <a:r>
              <a:t>⠀⠀⠀⠀⠀⠀⠀⠀⠀⠀⠀⠛⠛⠛⠛⠛⠛⠛⠛⠛⠛⠛⠃⠑⠑⠑⠘⠛⠑⠀⠀⠀⠀⠀⠀⠀⠀⠁⠀⠀⠑⠀⠀⠛⠛⠃⠑⠀⠀⠛⠛⠛⠛⠛⠛⠛⠛⠛⠛⠛⠛⠛⠛⠛⠛⠛⠛⠛⠛⠀⠀⠀⠀⠀⠀⠀⠀⠀⠀⠀⠀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⠀⠀⠀⠀⠀⠀⠀⠀⠀⠀⠀⣿⣿⣿⣿⣿⣿⣿⣿⣿⣿⣿⣿⣿⣿⣿⣿⣿⣿⣿⣿⣿⡿⢟⢝⢕⢕⢝⢕⢝⣿⣿⣿⣿⣿⣿⣿⣿⣿⣿⣿⣿⣿⣿⣿⣿⣿⣿⣿⣿⣿⣿⣿⣿⣿⣿⣿⣿⣿⠀⠀⠀⠀⠀⠀⠀⠀⠀⠀⠀⠀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⠀⠀⠀⠀⠀⠀⠀⠀⠀⠀⠀⣿⣿⣿⣿⣿⣿⣿⣿⣿⣿⣿⣿⣿⣿⣿⣿⣿⣿⣿⣿⣷⡕⢕⢕⢕⣵⣵⣧⡕⢻⣿⣿⣿⣿⣿⣿⣿⣿⣿⣿⣿⣿⣿⣿⣿⣿⣿⣿⣿⣿⣿⣿⣿⣿⣿⣿⣿⣿⠀⠀⠀⠀⠀⠀⠀⠀⠀⠀⠀⠀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⠀⠀⠀⠀⠀⠀⠀⠀⠀⠀⠀⣿⣿⣿⣿⣿⣿⣿⣿⣿⣿⣿⣿⣿⣿⣿⣿⣿⣿⣿⣿⣿⢱⣿⣿⣿⣿⣿⣿⣧⢸⣿⣿⣿⣿⣿⣿⣿⣿⣿⣿⣿⣿⣿⣿⣿⣿⣿⣿⣿⣿⣿⣿⣿⣿⣿⣿⣿⣿⠀⠀⠀⠀⠀⠀⠀⠀⠀⠀⠀⠀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⠀⠀⠀⠀⠀⠀⠀⠀⠀⠀⠀⣿⣿⣿⣿⣿⣿⣿⣿⣿⣿⣿⣿⣿⣿⣿⣿⣿⣿⣿⣿⣿⣿⣿⣝⣽⣿⣾⣿⣿⣿⣿⣿⣿⣿⣿⣿⣿⣿⣿⣿⣿⣿⣿⣿⣿⣿⣿⣿⣿⣿⣿⣿⣿⣿⣿⣿⣿⣿⠀⠀⠀⠀⠀⠀⠀⠀⠀⠀⠀⠀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⠀⠀⠀⠀⠀⠀⠀⠀⠀⠀⠀⣿⣿⣿⣿⣿⣿⣿⣿⣿⣿⣿⣿⣿⣿⣿⣿⣿⣿⣿⣿⣿⣿⣿⣿⣿⣻⣿⣿⣿⣿⣿⣿⣿⣿⣿⣿⣿⣿⣿⣿⣿⣿⣿⣿⣿⣿⣿⣿⣿⣿⣿⣿⣿⣿⣿⣿⣿⣿⠀⠀⠀⠀⠀⠀⠀⠀⠀⠀⠀⠀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⠀⠀⠀⠀⠀⠀⠀⠀⠀⠀⠀⣿⣿⣿⣿⣿⣿⣿⣿⣿⣿⣿⣿⣿⣿⣿⣿⣿⣿⣿⣿⣿⣿⣿⢿⣿⡽⢽⣿⣿⣿⡿⢿⢿⢿⣿⣿⣿⣿⣿⣿⣿⣿⣿⣿⣿⣿⣿⣿⣿⣿⣿⣿⣿⣿⣿⣿⣿⣿⠀⠀⠀⠀⠀⠀⠀⠀⠀⠀⠀⠀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⠀⠀⠀⠀⠀⠀⠀⠀⠀⠀⠀⣿⣿⣿⣿⣿⣿⣿⣿⣿⣿⣿⣿⣿⣿⣿⣿⣿⣿⣿⣿⣿⡿⢏⢕⢮⣝⣿⢿⣿⣿⣷⡇⢕⢕⢕⢝⣿⣿⣿⣿⣿⣿⣿⣿⣿⣿⣿⣿⣿⣿⣿⣿⣿⣿⣿⣿⣿⣿⠀⠀⠀⠀⠀⠀⠀⠀⠀⠀⠀⠀</a:t>
            </a:r>
            <a:br/>
            <a:r>
              <a:t>⠀⠀⠀⠀⠀⠀⠀⠀⠀⠀⠀⣿⣿⣿⣿⣿⣿⣿⣿⣿⣿⣿⣿⣿⣿⣿⣿⣿⣿⡿⢟⢏⢕⢕⢕⢜⣿⣿⣿⣿⣿⣿⡇⢕⢕⢕⢕⢸⣿⣿⣿⣿⣿⣿⣿⣿⣿⣿⣿⣿⣿⣿⣿⣿⣿⣿⣿⣿⣿⠀⠀⠀⠀⠀⠀⠀⠀⠀⠀⠀⠀</a:t>
            </a:r>
            <a:br/>
            <a:r>
              <a:t>⠀⠀⠀⠀⠀⠀⠀⠀⠀⠀⠀⣿⣿⣿⣿⣿⣿⣿⣿⣿⣿⣿⣿⣿⣿⣿⣿⢟⢏⢕⢕⢕⢕⢕⢕⢕⢜⣿⣿⣟⣏⡹⢕⢕⢕⢕⢕⢕⣿⣿⣿⣿⣿⣿⣿⣿⣿⣿⣿⣿⣿⣿⣿⣿⣿⣿⣿⣿⣿⠀⠀⠀⠀⠀⠀⠀⠀⠀⠀⠀⠀</a:t>
            </a:r>
            <a:br/>
            <a:r>
              <a:t>⠀⠀⠀⠀⠀⠀⠀⠀⠀⠀⠀⣿⣿⣿⣿⣿⣿⣿⣿⣿⣿⣿⣿⣿⣿⣿⡏⢕⢕⢕⢕⢕⢕⢕⢕⢕⢕⢕⣗⣳⢿⡯⢕⢕⢕⢕⢕⢕⢸⣿⣿⣿⣿⣿⣿⣿⣿⣿⣿⣿⣿⣿⣿⣿⣿⣿⣿⣿⣿⠀⠀⠀⠀⠀⠀⠀⠀⠀⠀⠀⠀</a:t>
            </a:r>
            <a:br/>
            <a:r>
              <a:t>⠀⠀⠀⠀⠀⠀⠀⠀⠀⠀⠀⣿⣿⣿⣿⣿⣿⣿⣿⣿⣿⣿⣿⣿⣿⣿⡇⠕⠀⠁⠕⢕⢕⢕⢕⢕⢕⢕⢕⡿⢽⡯⢕⢕⢕⢕⢕⠁⢕⢿⣿⣿⣿⣿⣿⣿⣿⣿⣿⣿⣿⣿⣿⣿⣿⣿⣿⣿⣿⠀⠀⠀⠀⠀⠀⠀⠀⠀⠀⠀⠀</a:t>
            </a:r>
            <a:br/>
            <a:r>
              <a:t>⠀⠀⠀⠀⠀⠀⠀⠀⠀⠀⠀⣿⣿⣿⣿⣿⣿⣿⣿⣿⣿⣿⣿⣿⣿⣿⡷⠄⠀⠕⠔⠀⢕⠀⢕⢕⢕⢕⢕⢹⢽⣞⣗⠑⢕⢕⠕⠀⠀⠘⢿⣿⣿⣿⣿⣿⣿⣿⣿⣿⣿⣿⣿⣿⣿⣿⣿⣿⣿⠀⠀⠀⠀⠀⠀⠀⠀⠀⠀⠀⠀</a:t>
            </a:r>
            <a:br/>
            <a:r>
              <a:t>⠀⠀⠀⠀⠀⠀⠀⠀⠀⠀⠀⣿⣿⣿⣿⣿⣿⣿⣿⣿⣿⣿⣿⣿⣿⡿⢕⠐⠄⢀⢐⠀⠁⢔⠀⢕⢕⢕⢕⢜⣟⣗⢖⠀⢕⢕⠁⠀⠀⠀⠜⢿⣿⣿⣿⣿⣿⣿⣿⣿⣿⣿⣿⣿⣿⣿⣿⣿⣿⠀⠀⠀⠀⠀⠀⠀⠀⠀⠀⠀⠀</a:t>
            </a:r>
            <a:br/>
            <a:r>
              <a:t>⠀⠀⠀⠀⠀⠀⠀⠀⠀⠀⠀⣿⣿⣿⣿⣿⣿⣿⣿⣿⣿⣿⣿⣿⣿⠇⠁⠀⢀⢅⢄⠀⠀⢕⠀⠁⠕⢑⢕⢕⢇⢼⢍⢅⠀⢕⠀⠀⠀⠁⠕⢜⢿⣿⣿⣿⣿⣿⣿⣿⣿⣿⣿⣿⣿⣿⣿⣿⣿⠀⠀⠀⠀⠀⠀⠀⠀⠀⠀⠀⠀</a:t>
            </a:r>
            <a:br/>
            <a:r>
              <a:t>⠀⠀⠀⠀⠀⠀⠀⠀⠀⠀⠀⣿⣿⣿⣿⣿⣿⣿⣿⣿⣿⣿⣿⣿⡇⠔⠀⠑⠑⠕⠀⠀⠀⠀⠀⠀⠀⠑⢑⢕⢕⢗⢇⢕⠀⠀⢄⡀⠀⠀⠀⠀⠕⢜⢿⣿⣿⣿⣿⣿⣿⣿⣿⣿⣿⣿⣿⣿⣿⠀⠀⠀⠀⠀⠀⠀⠀⠀⠀⠀⠀</a:t>
            </a:r>
            <a:br/>
            <a:r>
              <a:t>⠀⠀⠀⠀⠀⠀⠀⠀⠀⠀⠀⣿⣿⣿⣿⣿⣿⣿⣿⣿⣿⣿⣿⡿⢅⢄⠀⢀⢀⢄⠀⠀⠀⠀⠀⠀⠀⠀⠁⢕⢕⢜⢕⠐⢕⠀⠑⢿⣔⡀⠀⠀⠀⠀⠜⢝⢻⣿⣿⣿⣿⣿⣿⣿⣿⣿⣿⣿⣿⠀⠀⠀⠀⠀⠀⠀⠀⠀⠀⠀⠀</a:t>
            </a:r>
            <a:br/>
            <a:r>
              <a:t>⠀⠀⠀⠀⠀⠀⠀⠀⠀⠀⠀⣿⣿⣿⣿⣿⣿⣿⣿⣿⣿⣿⣿⡇⢑⢅⠕⢔⢕⠐⠀⠀⠀⠀⠀⠑⠀⠀⠀⠀⢕⢕⢑⠀⢔⢄⠀⢜⢿⣿⣧⣄⠀⠀⠀⠐⢕⢱⣿⣿⣿⣿⣿⣿⣿⣿⣿⣿⣿⠀⠀⠀⠀⠀⠀⠀⠀⠀⠀⠀⠀</a:t>
            </a:r>
            <a:br/>
            <a:r>
              <a:t>⠀⠀⠀⠀⠀⠀⠀⠀⠀⠀⠀⣿⣿⣿⣿⣿⣿⣿⣿⣿⣿⣿⣿⢕⢕⢕⢕⢕⡇⠐⠀⠀⠀⠀⠀⠀⠀⠀⠀⠀⢕⢕⣷⣄⢀⢕⠀⠀⢸⣿⣿⣿⣷⣴⣄⢀⣰⣿⣿⣿⣿⣿⣿⣿⣿⣿⣿⣿⣿⠀⠀⠀⠀⠀⠀⠀⠀⠀⠀⠀⠀</a:t>
            </a:r>
            <a:br/>
            <a:r>
              <a:t>⠀⠀⠀⠀⠀⠀⠀⠀⠀⠀⠀⣿⣿⣿⣿⣿⣿⣿⣿⣿⣿⣿⠇⠁⢔⢕⢕⣼⡇⠀⠀⠀⠀⠀⠀⠀⠀⠀⠀⠀⢕⠁⢸⣿⡇⠐⢔⠀⢜⣿⣿⣿⣿⣿⣿⣿⣿⣿⣿⣿⣿⣿⣿⣿⣿⣿⣿⣿⣿⠀⠀⠀⠀⠀⠀⠀⠀⠀⠀⠀⠀</a:t>
            </a:r>
            <a:br/>
            <a:r>
              <a:t>⠀⠀⠀⠀⠀⠀⠀⠀⠀⠀⠀⣿⣿⣿⣿⣿⣿⣿⣿⣿⣿⡏⠀⠀⢐⢕⣼⣿⡇⠀⠀⠀⠀⠀⠀⠀⠀⠀⠀⠀⢕⠀⠜⣿⣿⡄⢕⠅⠑⣿⣿⣿⣿⣿⣿⣿⣿⣿⣿⣿⣿⣿⣿⣿⣿⣿⣿⣿⣿⠀⠀⠀⠀⠀⠀⠀⠀⠀⠀⠀⠀</a:t>
            </a:r>
            <a:br/>
            <a:r>
              <a:t>⠀⠀⠀⠀⠀⠀⠀⠀⠀⠀⠀⠛⠛⠛⠛⠛⠛⠛⠛⠛⠛⠓⠑⠑⠑⠘⠛⠛⠑⠀⠀⠀⠀⠀⠀⠀⠀⠐⠀⠀⠑⠀⠐⠛⠛⠃⠑⠀⠀⠛⠛⠛⠛⠛⠛⠛⠛⠛⠛⠛⠛⠛⠛⠛⠛⠛⠛⠛⠛⠀⠀⠀⠀⠀⠀⠀⠀⠀⠀⠀⠀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⠀⠀⠀⠀⠀⠀⠀⠀⠀⠀⠀⣿⣿⣿⣿⣿⣿⣿⣿⣿⣿⣿⣿⣿⣿⣿⣿⣿⣿⣿⣿⣿⡿⡿⢟⢟⢟⢻⢟⢻⣿⣿⣿⣿⣿⣿⣿⣿⣿⣿⣿⣿⣿⣿⣿⣿⣿⣿⣿⣿⣿⣿⣿⣿⣿⣿⣿⣿⣿⠀⠀⠀⠀⠀⠀⠀⠀⠀⠀⠀⠀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⠀⠀⠀⠀⠀⠀⠀⠀⠀⠀⠀⣿⣿⣿⣿⣿⣿⣿⣿⣿⣿⣿⣿⣿⣿⣿⣿⣿⣿⣿⣿⣯⢕⢕⢕⢕⣕⣵⣕⢜⢿⣿⣿⣿⣿⣿⣿⣿⣿⣿⣿⣿⣿⣿⣿⣿⣿⣿⣿⣿⣿⣿⣿⣿⣿⣿⣿⣿⣿⠀⠀⠀⠀⠀⠀⠀⠀⠀⠀⠀⠀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⠀⠀⠀⠀⠀⠀⠀⠀⠀⠀⠀⣿⣿⣿⣿⣿⣿⣿⣿⣿⣿⣿⣿⣿⣿⣿⣿⣿⣿⣿⣿⣿⢧⣵⣷⣿⣿⣿⣿⣇⢸⣿⣿⣿⣿⣿⣿⣿⣿⣿⣿⣿⣿⣿⣿⣿⣿⣿⣿⣿⣿⣿⣿⣿⣿⣿⣿⣿⣿⠀⠀⠀⠀⠀⠀⠀⠀⠀⠀⠀⠀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⠀⠀⠀⠀⠀⠀⠀⠀⠀⠀⠀⣿⣿⣿⣿⣿⣿⣿⣿⣿⣿⣿⣿⣿⣿⣿⣿⣿⣿⣿⣿⣿⣾⣿⢟⢻⣿⣟⣿⣿⣾⣿⣿⣿⣿⣿⣿⣿⣿⣿⣿⣿⣿⣿⣿⣿⣿⣿⣿⣿⣿⣿⣿⣿⣿⣿⣿⣿⣿⠀⠀⠀⠀⠀⠀⠀⠀⠀⠀⠀⠀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⠀⠀⠀⠀⠀⠀⠀⠀⠀⠀⠀⣿⣿⣿⣿⣿⣿⣿⣿⣿⣿⣿⣿⣿⣿⣿⣿⣿⣿⣿⣿⣿⣿⣿⣿⣿⣟⢻⣿⣿⣿⡿⢿⣿⣿⣿⣿⣿⣿⣿⣿⣿⣿⣿⣿⣿⣿⣿⣿⣿⣿⣿⣿⣿⣿⣿⣿⣿⣿⠀⠀⠀⠀⠀⠀⠀⠀⠀⠀⠀⠀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⠀⠀⠀⠀⠀⠀⠀⠀⠀⠀⠀⣿⣿⣿⣿⣿⣿⣿⣿⣿⣿⣿⣿⣿⣿⣿⣿⣿⣿⣿⣿⣿⣿⢟⢝⣟⢾⢿⣿⣿⣿⣗⡇⢕⢕⢕⢝⢻⣿⣿⣿⣿⣿⣿⣿⣿⣿⣿⣿⣿⣿⣿⣿⣿⣿⣿⣿⣿⣿⠀⠀⠀⠀⠀⠀⠀⠀⠀⠀⠀⠀</a:t>
            </a:r>
            <a:br/>
            <a:r>
              <a:t>⠀⠀⠀⠀⠀⠀⠀⠀⠀⠀⠀⣿⣿⣿⣿⣿⣿⣿⣿⣿⣿⣿⣿⣿⣿⣿⣿⣿⣿⣿⡿⢟⢕⢕⢕⢜⣿⣿⣾⣿⢿⣿⡇⢕⢕⢕⢕⢜⢿⣿⣿⣿⣿⣿⣿⣿⣿⣿⣿⣿⣿⣿⣿⣿⣿⣿⣿⣿⣿⠀⠀⠀⠀⠀⠀⠀⠀⠀⠀⠀⠀</a:t>
            </a:r>
            <a:br/>
            <a:r>
              <a:t>⠀⠀⠀⠀⠀⠀⠀⠀⠀⠀⠀⣿⣿⣿⣿⣿⣿⣿⣿⣿⣿⣿⣿⣿⣿⣿⣿⡿⢟⢕⢕⢕⢕⢕⢕⢕⢻⣿⣿⣿⣿⣻⢇⢕⢕⢕⢕⢕⢸⣿⣿⣿⣿⣿⣿⣿⣿⣿⣿⣿⣿⣿⣿⣿⣿⣿⣿⣿⣿⠀⠀⠀⠀⠀⠀⠀⠀⠀⠀⠀⠀</a:t>
            </a:r>
            <a:br/>
            <a:r>
              <a:t>⠀⠀⠀⠀⠀⠀⠀⠀⠀⠀⠀⣿⣿⣿⣿⣿⣿⣿⣿⣿⣿⣿⣿⣿⣿⣿⡟⢕⠕⢕⢕⢕⢕⢕⢕⢕⢕⢹⢽⢽⣿⣿⡇⢕⢕⢕⢕⢕⢕⢿⣿⣿⣿⣿⣿⣿⣿⣿⣿⣿⣿⣿⣿⣿⣿⣿⣿⣿⣿⠀⠀⠀⠀⠀⠀⠀⠀⠀⠀⠀⠀</a:t>
            </a:r>
            <a:br/>
            <a:r>
              <a:t>⠀⠀⠀⠀⠀⠀⠀⠀⠀⠀⠀⣿⣿⣿⣿⣿⣿⣿⣿⣿⣿⣿⣿⣿⣿⣿⡇⠕⠕⠑⢕⢕⢕⢕⢕⢕⢕⢕⢹⣿⣻⣗⡇⢕⢕⢕⢕⠁⠑⢜⣿⣿⣿⣿⣿⣿⣿⣿⣿⣿⣿⣿⣿⣿⣿⣿⣿⣿⣿⠀⠀⠀⠀⠀⠀⠀⠀⠀⠀⠀⠀</a:t>
            </a:r>
            <a:br/>
            <a:r>
              <a:t>⠀⠀⠀⠀⠀⠀⠀⠀⠀⠀⠀⣿⣿⣿⣿⣿⣿⣿⣿⣿⣿⣿⣿⣿⣿⣿⡷⠁⠀⢔⠄⠑⢕⠑⢕⢕⢕⢕⢜⣟⣗⡷⢵⠅⢕⢕⢕⠀⠀⠁⠝⣿⣿⣿⣿⣿⣿⣿⣿⣿⣿⣿⣿⣿⣿⣿⣿⣿⣿⠀⠀⠀⠀⠀⠀⠀⠀⠀⠀⠀⠀</a:t>
            </a:r>
            <a:br/>
            <a:r>
              <a:t>⠀⠀⠀⠀⠀⠀⠀⠀⠀⠀⠀⣿⣿⣿⣿⣿⣿⣿⣿⣿⣿⣿⣿⣿⣿⡿⢕⠄⠀⠀⠀⠀⠕⢄⠑⢕⢕⢕⢕⢕⣳⡯⢭⢅⢕⢕⢕⠀⠀⠄⠀⠜⢻⣿⣿⣿⣿⣿⣿⣿⣿⣿⣿⣿⣿⣿⣿⣿⣿⠀⠀⠀⠀⠀⠀⠀⠀⠀⠀⠀⠀</a:t>
            </a:r>
            <a:br/>
            <a:r>
              <a:t>⠀⠀⠀⠀⠀⠀⠀⠀⠀⠀⠀⣿⣿⣿⣿⣿⣿⣿⣿⣿⣿⣿⣿⣿⣿⠇⠁⠀⠀⢑⠀⠀⠀⢕⠀⠑⢕⢕⢅⢕⢽⣏⣗⢕⠀⢕⢄⠀⠀⠀⠅⠑⢜⢻⣿⣿⣿⣿⣿⣿⣿⣿⣿⣿⣿⣿⣿⣿⣿⠀⠀⠀⠀⠀⠀⠀⠀⠀⠀⠀⠀</a:t>
            </a:r>
            <a:br/>
            <a:r>
              <a:t>⠀⠀⠀⠀⠀⠀⠀⠀⠀⠀⠀⣿⣿⣿⣿⣿⣿⣿⣿⣿⣿⣿⣿⣿⢇⠔⠑⠑⠕⢕⠐⠀⠀⠁⢄⠀⠁⢕⢕⢕⢝⢧⢕⢕⠀⠑⢔⣦⡀⠀⠀⠀⠀⠑⢜⢻⣿⣿⣿⣿⣿⣿⣿⣿⣿⣿⣿⣿⣿⠀⠀⠀⠀⠀⠀⠀⠀⠀⠀⠀⠀</a:t>
            </a:r>
            <a:br/>
            <a:r>
              <a:t>⠀⠀⠀⠀⠀⠀⠀⠀⠀⠀⠀⣿⣿⣿⣿⣿⣿⣿⣿⣿⣿⣿⣿⡟⢅⢄⢀⢐⢀⢕⢄⠀⠀⠀⠁⠀⠀⠀⠄⢕⢕⣕⢇⠕⠀⠀⢕⣿⣿⣴⡀⠀⠀⠀⠀⠕⢜⢝⢿⣿⣿⣿⣿⣿⣿⣿⣿⣿⣿⠀⠀⠀⠀⠀⠀⠀⠀⠀⠀⠀⠀</a:t>
            </a:r>
            <a:br/>
            <a:r>
              <a:t>⠀⠀⠀⠀⠀⠀⠀⠀⠀⠀⠀⣿⣿⣿⣿⣿⣿⣿⣿⣿⣿⣿⣿⢕⢕⢁⢔⢔⣱⢕⠁⠀⠀⠀⠀⠀⠀⠀⠀⠔⢕⢕⢇⠀⠄⢄⠀⢸⣿⣿⣿⣷⣦⡀⠀⠀⠁⢕⣸⣿⣿⣿⣿⣿⣿⣿⣿⣿⣿⠀⠀⠀⠀⠀⠀⠀⠀⠀⠀⠀⠀</a:t>
            </a:r>
            <a:br/>
            <a:r>
              <a:t>⠀⠀⠀⠀⠀⠀⠀⠀⠀⠀⠀⣿⣿⣿⣿⣿⣿⣿⣿⣿⣿⣿⢏⢕⢑⢕⢕⣱⡏⢕⠕⠀⠀⠀⠀⠀⠀⠀⠀⠀⢕⢱⣷⣄⢀⢕⠀⠑⢻⣿⣿⣿⣿⣿⣷⣦⣤⣾⣿⣿⣿⣿⣿⣿⣿⣿⣿⣿⣿⠀⠀⠀⠀⠀⠀⠀⠀⠀⠀⠀⠀</a:t>
            </a:r>
            <a:br/>
            <a:r>
              <a:t>⠀⠀⠀⠀⠀⠀⠀⠀⠀⠀⠀⣿⣿⣿⣿⣿⣿⣿⣿⣿⣿⢏⠑⢄⢕⢕⢱⣿⡇⠕⠀⠀⠀⠀⠀⠀⠀⠀⠀⠀⢕⠕⣿⣿⣇⠀⢄⠀⢸⣿⣿⣿⣿⣿⣿⣿⣿⣿⣿⣿⣿⣿⣿⣿⣿⣿⣿⣿⣿⠀⠀⠀⠀⠀⠀⠀⠀⠀⠀⠀⠀</a:t>
            </a:r>
            <a:br/>
            <a:r>
              <a:t>⠀⠀⠀⠀⠀⠀⠀⠀⠀⠀⠀⣿⣿⣿⣿⣿⣿⣿⣿⣿⡟⠀⠀⠐⢔⣱⣿⣿⡇⠀⠀⠀⠀⠀⠀⠀⠀⠀⠀⠀⢕⠀⢸⣿⣿⡔⢕⢄⢸⣿⣿⣿⣿⣿⣿⣿⣿⣿⣿⣿⣿⣿⣿⣿⣿⣿⣿⣿⣿⠀⠀⠀⠀⠀⠀⠀⠀⠀⠀⠀⠀</a:t>
            </a:r>
            <a:br/>
            <a:r>
              <a:t>⠀⠀⠀⠀⠀⠀⠀⠀⠀⠀⠀⠛⠛⠛⠛⠛⠛⠛⠛⠛⠃⠐⠀⠑⠑⠛⠛⠛⠑⠀⠀⠀⠀⠀⠀⠀⠀⠀⠀⠀⠑⠀⠘⠛⠛⠛⠐⠑⠑⠛⠛⠛⠛⠛⠛⠛⠛⠛⠛⠛⠛⠛⠛⠛⠛⠛⠛⠛⠛⠀⠀⠀⠀⠀⠀⠀⠀⠀⠀⠀⠀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⠀⠀⠀⠀⠀⠀⠀⠀⠀⠀⠀⣿⣿⣿⣿⣿⣿⣿⣿⣿⣿⣿⣿⣿⣿⣿⣿⣿⣿⣿⣿⣿⣿⣷⡕⠕⠁⠀⠀⠀⠀⠀⢄⢔⢄⢔⢄⠀⢀⠀⠀⠀⠀⠀⠀⠀⠀⠀⠜⢿⣕⢕⣽⣿⣿⣿⣿⣿⣿⠀⠀⠀⠀⠀⠀⠀⠀⠀⠀⠀⠀</a:t>
            </a:r>
            <a:br/>
            <a:r>
              <a:t>⠀⠀⠀⠀⠀⠀⠀⠀⠀⠀⠀⣿⣿⣿⣿⣿⣿⣿⣿⣿⣿⣿⣿⣿⣿⣿⣿⣿⣿⣿⣿⣿⣿⣿⡕⢔⢀⢄⢄⢄⢔⢕⢕⣕⣕⣕⡕⢕⢕⢄⢀⢀⠀⠀⠀⠀⠀⠀⠀⠁⠙⢟⢾⣿⣿⣿⣿⣿⣿⠀⠀⠀⠀⠀⠀⠀⠀⠀⠀⠀⠀</a:t>
            </a:r>
            <a:br/>
            <a:r>
              <a:t>⠀⠀⠀⠀⠀⠀⠀⠀⠀⠀⠀⣿⣿⣿⣿⣿⣿⣿⣿⣿⣿⣿⣿⣿⣿⣿⣿⣿⣿⣿⣿⣿⣿⣿⣿⣧⣕⡕⢕⢕⢕⢳⣿⣿⣿⣿⣧⡕⢕⢕⢕⢕⢕⢔⠀⠀⠀⠀⠀⠀⠀⠀⢕⣿⣿⣿⣿⣿⣿⠀⠀⠀⠀⠀⠀⠀⠀⠀⠀⠀⠀</a:t>
            </a:r>
            <a:br/>
            <a:r>
              <a:t>⠀⠀⠀⠀⠀⠀⠀⠀⠀⠀⠀⣿⣿⣿⣿⣿⣿⣿⣿⣿⣿⣿⣿⣿⣿⣿⣿⣿⣿⣿⣿⣿⣿⣿⣿⣿⡇⡕⢕⢕⢕⢸⣿⣿⣿⣿⣿⡕⢕⢕⢕⢕⢕⠁⠀⠀⠀⠀⠀⠀⢄⢕⢕⢹⣿⣿⣿⣿⣿⠀⠀⠀⠀⠀⠀⠀⠀⠀⠀⠀⠀</a:t>
            </a:r>
            <a:br/>
            <a:r>
              <a:t>⠀⠀⠀⠀⠀⠀⠀⠀⠀⠀⠀⣿⣿⣿⣿⣿⣿⣿⣿⣿⣿⣿⣿⣿⣿⣿⣿⣿⣿⣿⣿⣿⣿⣿⣿⣿⣿⢕⢕⢕⢕⢕⢜⢹⣿⣿⣿⣇⢕⢕⢕⢕⢕⢀⢀⠀⠀⠀⠀⢔⢕⢕⢕⣿⣿⣿⣿⣿⣿⠀⠀⠀⠀⠀⠀⠀⠀⠀⠀⠀⠀</a:t>
            </a:r>
            <a:br/>
            <a:r>
              <a:t>⠀⠀⠀⠀⠀⠀⠀⠀⠀⠀⠀⣿⣿⣿⣿⣿⣿⣿⣿⣿⣿⣿⣿⣿⣿⣿⣿⣿⣿⣿⣿⣿⣿⣿⣿⡿⢿⢇⢕⢕⢕⢕⣱⣾⣿⣿⣿⣿⣧⢕⢕⢕⢕⢕⢕⢕⢔⢕⢕⢕⢕⢕⢕⣿⣿⣿⣿⣿⣿⠀⠀⠀⠀⠀⠀⠀⠀⠀⠀⠀⠀</a:t>
            </a:r>
            <a:br/>
            <a:r>
              <a:t>⠀⠀⠀⠀⠀⠀⠀⠀⠀⠀⠀⣿⣿⣿⣿⣿⣿⣿⣿⣿⣿⣿⣿⣿⣿⣿⣿⣿⣿⣿⣿⣿⣿⡏⢕⢕⢕⢕⢕⢕⢕⢕⢜⢟⣿⣿⣿⣿⣿⣿⣇⢕⢕⢕⢕⢕⢕⢕⢕⢕⢕⢕⢕⣿⣿⣿⣿⣿⣿⠀⠀⠀⠀⠀⠀⠀⠀⠀⠀⠀⠀</a:t>
            </a:r>
            <a:br/>
            <a:r>
              <a:t>⠀⠀⠀⠀⠀⠀⠀⠀⠀⠀⠀⣿⣿⣿⣿⣿⣿⣿⣿⣿⣿⣿⣿⣿⣿⣿⣿⣿⣿⣿⣿⣿⣿⣿⡕⡕⢕⣷⢕⢕⢕⢕⢕⢕⢜⣿⣿⣿⣿⣿⣿⡕⡕⢕⢕⢕⢕⢕⣕⣕⢕⢕⢕⡇⣿⣿⣿⣿⣿⠀⠀⠀⠀⠀⠀⠀⠀⠀⠀⠀⠀</a:t>
            </a:r>
            <a:br/>
            <a:r>
              <a:t>⠀⠀⠀⠀⠀⠀⠀⠀⠀⠀⠀⣿⣿⣿⣿⣿⣿⣿⣿⣿⣿⣿⣿⣿⣿⣿⣿⣿⣿⣿⣿⣿⣿⣿⢟⢕⢕⢕⢕⢕⢕⢕⢕⣷⣷⣿⣿⣿⣿⣿⣿⣿⣾⣷⣷⣱⡗⢝⣝⢻⣧⢕⢕⣷⣿⣿⣿⣿⣿⠀⠀⠀⠀⠀⠀⠀⠀⠀⠀⠀⠀</a:t>
            </a:r>
            <a:br/>
            <a:r>
              <a:t>⠀⠀⠀⠀⠀⠀⠀⠀⠀⠀⠀⣿⣿⣿⣿⣿⣿⣿⣿⣿⣿⣿⣿⣿⣿⣿⣿⣿⣿⣿⣿⣿⣿⢿⣿⣿⡇⢕⢕⢕⢕⢕⢕⣿⣿⣿⣿⣿⣿⣿⣿⣿⣿⣿⣿⡾⢇⢝⢿⡇⡟⢕⢕⣺⣿⣿⣿⣿⣿⠀⠀⠀⠀⠀⠀⠀⠀⠀⠀⠀⠀</a:t>
            </a:r>
            <a:br/>
            <a:r>
              <a:t>⠀⠀⠀⠀⠀⠀⠀⠀⠀⠀⠀⣿⣿⣿⣿⣿⣿⣿⣿⣿⣿⣿⣿⣿⣿⣿⣿⣿⣿⣿⣿⣿⣿⣿⡝⢝⢕⢕⢕⢕⢕⢕⢱⣿⣿⣿⣿⣿⣿⣿⣿⣿⣿⣿⡿⢇⣵⣱⣾⡟⢕⢕⢱⣿⣿⣿⣿⣿⣿⠀⠀⠀⠀⠀⠀⠀⠀⠀⠀⠀⠀</a:t>
            </a:r>
            <a:br/>
            <a:r>
              <a:t>⠀⠀⠀⠀⠀⠀⠀⠀⠀⠀⠀⣿⣿⣿⣿⣿⣿⣿⣿⣿⣿⣿⣿⣿⣿⣿⣿⣿⣿⣿⣿⣿⣿⣿⣷⡕⢕⢕⢕⢕⢕⢕⣾⣿⣿⣿⣿⣿⣿⣿⣿⣿⣿⢏⢝⢹⣿⣿⡏⢕⢕⢱⣾⣿⣿⣿⣿⣿⣿⠀⠀⠀⠀⠀⠀⠀⠀⠀⠀⠀⠀</a:t>
            </a:r>
            <a:br/>
            <a:r>
              <a:t>⠀⠀⠀⠀⠀⠀⠀⠀⠀⠀⠀⣿⣿⣿⣿⣿⣿⣿⣿⣿⣿⣿⣿⣿⣿⣿⣿⣿⣿⣿⣿⣿⣿⣿⢟⢕⢕⢕⢕⢕⢕⢕⣽⣿⣿⣿⣿⣿⣿⣿⣿⣿⣿⣵⣷⣿⣿⣿⡇⢕⢱⣾⣿⣿⣿⣿⣿⣿⣿⠀⠀⠀⠀⠀⠀⠀⠀⠀⠀⠀⠀</a:t>
            </a:r>
            <a:br/>
            <a:r>
              <a:t>⠀⠀⠀⠀⠀⠀⠀⠀⠀⠀⠀⣿⣿⣿⣿⣿⣿⣿⣿⣿⣿⣿⣿⣿⣿⣿⣿⣿⣿⣿⣿⣿⣿⣿⣷⢕⢕⢕⢕⢕⢕⢕⢸⣿⣿⣿⣿⣿⣿⣿⣿⣿⣿⣿⣿⣿⣿⣿⡇⣱⣿⣿⣿⣿⣿⣿⣿⣿⣿⠀⠀⠀⠀⠀⠀⠀⠀⠀⠀⠀⠀</a:t>
            </a:r>
            <a:br/>
            <a:r>
              <a:t>⠀⠀⠀⠀⠀⠀⠀⠀⠀⠀⠀⣿⣿⣿⣿⣿⣿⣿⣿⣿⣿⣿⣿⣿⣿⣿⣿⣿⣿⣿⣿⣿⣿⣿⣿⣧⡕⢕⢕⢕⢕⢱⣧⣼⣿⣿⣿⣿⣿⣿⣿⣿⣿⣿⣿⣿⣿⣿⣿⣿⣿⣿⣿⣿⣿⣿⣿⣿⣿⠀⠀⠀⠀⠀⠀⠀⠀⠀⠀⠀⠀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⠀⠀⠀⠀⠀⠀⠀⠀⠀⠀⠀⣿⣿⣿⣿⣿⣿⣿⣿⣿⣿⣿⣿⣿⣿⣿⣿⣿⣿⣿⣿⣿⣿⣿⣿⣿⢇⢕⢕⢕⢕⣿⣿⣿⣿⣿⣿⣿⣿⣿⣿⣿⣿⣿⣿⣿⣿⣿⣿⣿⣿⣿⣿⣿⣿⣿⣿⣿⣿⠀⠀⠀⠀⠀⠀⠀⠀⠀⠀⠀⠀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⠀⠀⠀⠀⠀⠀⠀⠀⠀⠀⠀⣿⣿⣿⣿⣿⣿⣿⣿⣿⣿⣿⣿⣿⣿⣿⣿⣿⣿⣿⣿⣿⣿⣿⣿⣿⣧⣕⣕⢕⡜⢝⢟⢟⢟⢝⢻⣿⣿⣿⣿⣿⣿⣿⣿⣿⣿⣿⣿⣿⣿⣿⣿⣿⣿⣿⣿⣿⣿⠀⠀⠀⠀⠀⠀⠀⠀⠀⠀⠀⠀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⠀⠀⠀⠀⠀⠀⠀⠀⠀⠀⠀⣿⣿⣿⣿⣿⣿⣿⣿⣿⣿⣿⣿⣿⣿⣿⣿⣿⣿⣿⣿⣿⣿⣿⣿⣿⣿⡿⢻⣼⡿⢕⢕⢕⢕⢕⣿⣿⣿⣿⣿⣿⣿⣿⣿⣿⣿⣿⣿⣿⢿⣿⣿⣿⣿⣿⣿⣿⣿⠀⠀⠀⠀⠀⠀⠀⠀⠀⠀⠀⠀</a:t>
            </a:r>
            <a:br/>
            <a:r>
              <a:t>⠀⠀⠀⠀⠀⠀⠀⠀⠀⠀⠀⣿⣿⣿⣿⣿⣿⣿⣿⣿⣿⣿⣿⣿⣿⣿⣿⣿⣿⣿⣿⣿⡿⢿⢟⡟⢏⢕⢸⢿⢇⢕⢕⢕⢕⢕⢿⣿⣿⣿⣿⣿⣿⣿⣿⣿⣿⢟⣿⣿⢕⢝⢿⣿⣿⣿⣿⣿⣿⠀⠀⠀⠀⠀⠀⠀⠀⠀⠀⠀⠀</a:t>
            </a:r>
            <a:br/>
            <a:r>
              <a:t>⠀⠀⠀⠀⠀⠀⠀⠀⠀⠀⠀⣿⣿⣿⣿⣿⣿⣿⣿⣿⣿⣿⣿⣿⣿⣿⣿⢿⢟⢏⢝⢕⢕⠕⢕⡇⢕⡕⢘⢟⢻⡟⡇⢕⢕⢕⢜⢝⢿⣿⣿⣿⣿⣿⣿⡿⢏⣱⣿⡿⢕⢕⢕⢝⢻⢿⣿⣿⣿⠀⠀⠀⠀⠀⠀⠀⠀⠀⠀⠀⠀</a:t>
            </a:r>
            <a:br/>
            <a:r>
              <a:t>⠀⠀⠀⠀⠀⠀⠀⠀⠀⠀⠀⣿⣿⣿⣿⣿⣿⣿⣿⣿⣿⣿⢿⢟⢏⢕⢕⠕⠑⠁⠁⠀⠀⠀⠀⡇⢕⢕⢕⢕⢱⣇⡇⢕⢕⢕⢕⢕⢕⢝⣿⣿⣿⡿⢏⢕⣵⣿⣿⡇⢕⢕⢕⢕⢕⠑⢝⢟⢿⠀⠀⠀⠀⠀⠀⠀⠀⠀⠀⠀⠀</a:t>
            </a:r>
            <a:br/>
            <a:r>
              <a:t>⠀⠀⠀⠀⠀⠀⠀⠀⠀⠀⠀⣿⣿⣿⣿⣿⣿⣿⢿⢟⢏⢕⢕⠕⠑⠁⠀⠀⠀⠀⠀⠀⠀⠀⠀⡇⢕⢕⢕⢕⢸⣷⡇⢕⢕⢕⢕⢕⢕⢕⣿⢿⢏⢕⣱⣾⣿⣿⣿⢕⢕⢕⢕⠕⠑⠀⠀⠀⠁⠀⠀⠀⠀⠀⠀⠀⠀⠀⠀⠀⠀</a:t>
            </a:r>
            <a:br/>
            <a:r>
              <a:t>⠀⠀⠀⠀⠀⠀⠀⠀⠀⠀⠀⠛⠛⠛⠛⠛⠘⠑⠑⠑⠑⠑⠁⠀⠀⠀⠀⠀⠀⠀⠀⠀⠀⠀⠀⠃⠑⠑⠑⠑⠘⠋⠃⠑⠑⠑⠑⠑⠑⠘⠑⠑⠑⠛⠛⠛⠛⠛⠛⠑⠑⠑⠑⠀⠀⠀⠀⠀⠀⠀⠀⠀⠀⠀⠀⠀⠀⠀⠀⠀⠀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⠀⠀⠀⠀⠀⠀⠀⠀⠀⠀⠀⣿⣿⣿⣿⣿⣿⣿⣿⣿⣿⣿⣿⣿⣿⣿⣿⣿⣿⣿⣿⢿⢟⢕⢕⢕⢇⢕⢕⢹⣿⣿⣿⣿⣿⣿⣿⣿⣿⣿⣿⣿⣿⣿⣿⣿⣿⣿⣿⣿⣿⣿⣿⣿⣿⣿⣿⣿⣿⠀⠀⠀⠀⠀⠀⠀⠀⠀⠀⠀⠀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⠀⠀⠀⠀⠀⠀⠀⠀⠀⠀⠀⣿⣿⣿⣿⣿⣿⣿⣿⣿⣿⣿⣿⣿⣿⣿⣿⣿⣿⣿⣿⣧⡕⣕⣱⣵⣾⣿⣇⢕⢻⣿⣿⣿⣿⣿⣿⣿⣿⣿⣿⣿⣿⣿⣿⣿⣿⣿⣿⣿⣿⣿⣿⣿⣿⣿⣿⣿⣿⠀⠀⠀⠀⠀⠀⠀⠀⠀⠀⠀⠀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⠀⠀⠀⠀⠀⠀⠀⠀⠀⠀⠀⣿⣿⣿⣿⣿⣿⣿⣿⣿⣿⣿⣿⣿⣿⣿⣿⣿⣿⣿⣿⣿⣿⣿⣿⣿⢿⣿⣿⣇⣼⣿⣿⣿⣿⣿⣿⣿⣿⣿⣿⣿⣿⣿⣿⣿⣿⣿⣿⣿⣿⣿⣿⣿⣿⣿⣿⣿⣿⠀⠀⠀⠀⠀⠀⠀⠀⠀⠀⠀⠀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⠀⠀⠀⠀⠀⠀⠀⠀⠀⠀⠀⣿⣿⣿⣿⣿⣿⣿⣿⣿⣿⣿⣿⣿⣿⣿⣿⣿⣿⣿⣿⣿⣿⣱⣼⣿⣿⣾⣿⣿⣿⣿⣿⣿⣿⣿⣿⣿⣿⣿⣿⣿⣿⣿⣿⣿⣿⣿⣿⣿⣿⣿⣿⣿⣿⣿⣿⣿⣿⠀⠀⠀⠀⠀⠀⠀⠀⠀⠀⠀⠀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⠀⠀⠀⠀⠀⠀⠀⠀⠀⠀⠀⣿⣿⣿⣿⣿⣿⣿⣿⣿⣿⣿⣿⣿⣿⣿⣿⣿⣿⣿⣿⣿⣿⣿⢿⣗⣳⣿⣿⣿⣿⣟⡏⢝⢝⢟⢟⢻⣿⣿⣿⣿⣿⣿⣿⣿⣿⣿⣿⣿⣿⣿⣿⣿⣿⣿⣿⣿⣿⠀⠀⠀⠀⠀⠀⠀⠀⠀⠀⠀⠀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⠀⠀⠀⠀⠀⠀⠀⠀⠀⠀⠀⣿⣿⣿⣿⣿⣿⣿⣿⣿⣿⣿⣿⣿⣿⣿⣿⣿⣿⣿⣿⣿⢟⢏⢕⢯⣹⣏⣿⣿⢿⣿⡇⢕⢕⢕⢕⢕⢜⣿⣿⣿⣿⣿⣿⣿⣿⣿⣿⣿⣿⣿⣿⣿⣿⣿⣿⣿⣿⠀⠀⠀⠀⠀⠀⠀⠀⠀⠀⠀⠀</a:t>
            </a:r>
            <a:br/>
            <a:r>
              <a:t>⠀⠀⠀⠀⠀⠀⠀⠀⠀⠀⠀⣿⣿⣿⣿⣿⣿⣿⣿⣿⣿⣿⣿⣿⣿⣿⣿⣿⣿⢟⢏⢕⢕⢕⢔⢜⣿⣿⣿⣿⣿⣻⢇⢕⢕⢕⢕⢕⢕⢸⣿⣿⣿⣿⣿⣿⣿⣿⣿⣿⣿⣿⣿⣿⣿⣿⣿⣿⣿⠀⠀⠀⠀⠀⠀⠀⠀⠀⠀⠀⠀</a:t>
            </a:r>
            <a:br/>
            <a:r>
              <a:t>⠀⠀⠀⠀⠀⠀⠀⠀⠀⠀⠀⣿⣿⣿⣿⣿⣿⣿⣿⣿⣿⣿⣿⣿⣿⣿⡟⢏⢕⢕⢕⢕⢕⢕⢕⢅⢹⣿⡿⢿⢿⣿⡇⢕⢕⢕⢕⢕⠕⢕⢿⣿⣿⣿⣿⣿⣿⣿⣿⣿⣿⣿⣿⣿⣿⣿⣿⣿⣿⠀⠀⠀⠀⠀⠀⠀⠀⠀⠀⠀⠀</a:t>
            </a:r>
            <a:br/>
            <a:r>
              <a:t>⠀⠀⠀⠀⠀⠀⠀⠀⠀⠀⠀⣿⣿⣿⣿⣿⣿⣿⣿⣿⣿⣿⣿⣿⣿⣿⡇⢕⢕⢕⢕⢕⢕⢕⢕⢕⢕⢸⢽⢽⣿⣗⡃⢕⢕⢕⢕⢕⠁⠅⢕⣿⣿⣿⣿⣿⣿⣿⣿⣿⣿⣿⣿⣿⣿⣿⣿⣿⣿⠀⠀⠀⠀⠀⠀⠀⠀⠀⠀⠀⠀</a:t>
            </a:r>
            <a:br/>
            <a:r>
              <a:t>⠀⠀⠀⠀⠀⠀⠀⠀⠀⠀⠀⣿⣿⣿⣿⣿⣿⣿⣿⣿⣿⣿⣿⣿⣿⣿⡇⢕⠀⠑⢕⢕⢕⢕⢕⢕⢕⢕⢹⢽⣗⣗⡇⢕⢕⢕⢕⢕⠀⠀⠀⠙⢻⣿⣿⣿⣿⣿⣿⣿⣿⣿⣿⣿⣿⣿⣿⣿⣿⠀⠀⠀⠀⠀⠀⠀⠀⠀⠀⠀⠀</a:t>
            </a:r>
            <a:br/>
            <a:r>
              <a:t>⠀⠀⠀⠀⠀⠀⠀⠀⠀⠀⠀⣿⣿⣿⣿⣿⣿⣿⣿⣿⣿⣿⣿⣿⣿⡟⠑⠑⢁⠀⠀⢕⢕⢕⢕⢕⢕⢕⢜⣽⣗⡗⢇⢕⢕⢕⢕⢕⠀⠀⠀⠀⠁⢜⣿⣿⣿⣿⣿⣿⣿⣿⣿⣿⣿⣿⣿⣿⣿⠀⠀⠀⠀⠀⠀⠀⠀⠀⠀⠀⠀</a:t>
            </a:r>
            <a:br/>
            <a:r>
              <a:t>⠀⠀⠀⠀⠀⠀⠀⠀⠀⠀⠀⣿⣿⣿⣿⣿⣿⣿⣿⣿⣿⣿⣿⣿⣿⠇⠐⢀⠄⠄⠀⠀⢕⢀⠕⢕⢕⢕⢕⢗⣗⡯⢽⢅⢕⢕⢕⢀⠀⠀⠀⠀⠁⠕⢜⢟⢿⣿⣿⣿⣿⣿⣿⣿⣿⣿⣿⣿⣿⠀⠀⠀⠀⠀⠀⠀⠀⠀⠀⠀⠀</a:t>
            </a:r>
            <a:br/>
            <a:r>
              <a:t>⠀⠀⠀⠀⠀⠀⠀⠀⠀⠀⠀⣿⣿⣿⣿⣿⣿⣿⣿⣿⣿⣿⣿⣿⢇⠔⢅⢐⢔⠄⢰⠀⠕⢕⠀⠕⢕⢕⢅⢕⡷⣏⣟⢃⠔⢕⢕⢑⣾⣦⡀⠀⠀⠀⠀⠕⢕⢹⢿⣿⣿⣿⣿⣿⣿⣿⣿⣿⣿⠀⠀⠀⠀⠀⠀⠀⠀⠀⠀⠀⠀</a:t>
            </a:r>
            <a:br/>
            <a:r>
              <a:t>⠀⠀⠀⠀⠀⠀⠀⠀⠀⠀⠀⣿⣿⣿⣿⣿⣿⣿⣿⣿⣿⣿⣿⢟⢅⠄⠀⠄⢕⣰⢕⠀⠀⢕⢔⠀⠑⠕⢑⢕⢽⡳⢵⢕⠁⢕⢕⢕⣿⣿⣿⣦⣄⡀⠀⠀⠀⠑⢕⢕⢝⣿⣿⣿⣿⣿⣿⣿⣿⠀⠀⠀⠀⠀⠀⠀⠀⠀⠀⠀⠀</a:t>
            </a:r>
            <a:br/>
            <a:r>
              <a:t>⠀⠀⠀⠀⠀⠀⠀⠀⠀⠀⠀⣿⣿⣿⣿⣿⣿⣿⣿⣿⣿⣿⡯⠕⠐⢄⢕⢕⣵⣿⢇⠀⠀⠀⢕⢄⠀⠁⢁⢕⢕⣜⡕⢕⠀⠄⢕⢕⢸⣿⣿⣿⣿⣿⣷⣦⣄⣀⢁⢄⣵⣿⣿⣿⣿⣿⣿⣿⣿⠀⠀⠀⠀⠀⠀⠀⠀⠀⠀⠀⠀</a:t>
            </a:r>
            <a:br/>
            <a:r>
              <a:t>⠀⠀⠀⠀⠀⠀⠀⠀⠀⠀⠀⣿⣿⣿⣿⣿⣿⣿⣿⣿⣿⢟⠑⢅⢅⢔⢕⣼⣿⣿⢱⠇⠀⠀⠁⢕⢔⠀⠁⠀⢕⢕⢔⡕⢀⢀⠑⢕⢸⣿⣿⣿⣿⣿⣿⣿⣿⣿⣿⣿⣿⣿⣿⣿⣿⣿⣿⣿⣿⠀⠀⠀⠀⠀⠀⠀⠀⠀⠀⠀⠀</a:t>
            </a:r>
            <a:br/>
            <a:r>
              <a:t>⠀⠀⠀⠀⠀⠀⠀⠀⠀⠀⠀⣿⣿⣿⣿⣿⣿⣿⣿⡿⠏⠁⢔⢕⢕⢕⣾⣿⣿⡇⢕⠀⠀⠀⠀⠁⠀⠀⠀⠀⢕⢻⣿⣿⣵⢔⠀⠑⢜⣿⣿⣿⣿⣿⣿⣿⣿⣿⣿⣿⣿⣿⣿⣿⣿⣿⣿⣿⣿⠀⠀⠀⠀⠀⠀⠀⠀⠀⠀⠀⠀</a:t>
            </a:r>
            <a:br/>
            <a:r>
              <a:t>⠀⠀⠀⠀⠀⠀⠀⠀⠀⠀⠀⣿⣿⣿⣿⣿⣿⣿⣿⢕⠀⠀⢕⢕⣱⣿⣿⣿⣿⢇⢕⠄⠀⠀⠀⠀⠀⠀⠀⠀⢕⢸⣿⣿⣿⣕⢕⠀⢕⣿⣿⣿⣿⣿⣿⣿⣿⣿⣿⣿⣿⣿⣿⣿⣿⣿⣿⣿⣿⠀⠀⠀⠀⠀⠀⠀⠀⠀⠀⠀⠀</a:t>
            </a:r>
            <a:br/>
            <a:r>
              <a:t>⠀⠀⠀⠀⠀⠀⠀⠀⠀⠀⠀⠛⠛⠛⠛⠛⠛⠛⠛⠑⠐⠀⠁⠑⠛⠛⠛⠛⠛⠑⠑⠀⠀⠀⠀⠀⠀⠀⠀⠀⠑⠁⠛⠛⠛⠛⠃⠀⠑⠛⠛⠛⠛⠛⠛⠛⠛⠛⠛⠛⠛⠛⠛⠛⠛⠛⠛⠛⠛⠀⠀⠀⠀⠀⠀⠀⠀⠀⠀⠀⠀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⠀⠀⠀⠀⠀⠀⠀⠀⠀⠀⠀⣿⣿⣿⣿⣿⣿⣿⣿⣿⣿⣿⣿⣿⣿⣿⣿⣿⣿⣿⣿⣿⣻⢝⢕⢕⢕⢞⢕⢝⣿⣿⣿⣿⣿⣿⣿⣿⣿⣿⣿⣿⣿⣿⣿⣿⣿⣿⣿⣿⣿⣿⣿⣿⣿⣿⣿⣿⣿⠀⠀⠀⠀⠀⠀⠀⠀⠀⠀⠀⠀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⠀⠀⠀⠀⠀⠀⠀⠀⠀⠀⠀⣿⣿⣿⣿⣿⣿⣿⣿⣿⣿⣿⣿⣿⣿⣿⣿⣿⣿⣿⣿⣇⢕⢕⣕⣵⣷⣷⡕⢕⢻⣿⣿⣿⣿⣿⣿⣿⣿⣿⣿⣿⣿⣿⣿⣿⣿⣿⣿⣿⣿⣿⣿⣿⣿⣿⣿⣿⣿⠀⠀⠀⠀⠀⠀⠀⠀⠀⠀⠀⠀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⠀⠀⠀⠀⠀⠀⠀⠀⠀⠀⠀⣿⣿⣿⣿⣿⣿⣿⣿⣿⣿⣿⣿⣿⣿⣿⣿⣿⣿⣿⣿⣿⣿⣿⣿⣿⣿⣿⣿⡕⣸⣿⣿⣿⣿⣿⣿⣿⣿⣿⣿⣿⣿⣿⣿⣿⣿⣿⣿⣿⣿⣿⣿⣿⣿⣿⣿⣿⣿⠀⠀⠀⠀⠀⠀⠀⠀⠀⠀⠀⠀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⠀⠀⠀⠀⠀⠀⠀⠀⠀⠀⠀⣿⣿⣿⣿⣿⣿⣿⣿⣿⣿⣿⣿⣿⣿⣿⣿⣿⣿⣿⣿⣿⣿⣝⣹⣿⣾⣿⣿⣿⣿⣿⣿⣿⣿⣿⣿⣿⣿⣿⣿⣿⣿⣿⣿⣿⣿⣿⣿⣿⣿⣿⣿⣿⣿⣿⣿⣿⣿⠀⠀⠀⠀⠀⠀⠀⠀⠀⠀⠀⠀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⠀⠀⠀⠀⠀⠀⠀⠀⠀⠀⠀⣿⣿⣿⣿⣿⣿⣿⣿⣿⣿⣿⣿⣿⣿⣿⣿⣿⣿⣿⣿⣿⣿⣿⣿⡽⢽⣿⣿⣿⣿⣿⡟⢟⢟⢟⢿⢿⣿⣿⣿⣿⣿⣿⣿⣿⣿⣿⣿⣿⣿⣿⣿⣿⣿⣿⣿⣿⣿⠀⠀⠀⠀⠀⠀⠀⠀⠀⠀⠀⠀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⠀⠀⠀⠀⠀⠀⠀⠀⠀⠀⠀⣿⣿⣿⣿⣿⣿⣿⣿⣿⣿⣿⣿⣿⣿⣿⣿⣿⣿⣿⣿⣿⣿⢟⢕⣟⢟⢟⣿⣿⡿⣿⡇⢕⢕⢕⢕⢕⢕⢻⣿⣿⣿⣿⣿⣿⣿⣿⣿⣿⣿⣿⣿⣿⣿⣿⣿⣿⣿⠀⠀⠀⠀⠀⠀⠀⠀⠀⠀⠀⠀</a:t>
            </a:r>
            <a:br/>
            <a:r>
              <a:t>⠀⠀⠀⠀⠀⠀⠀⠀⠀⠀⠀⣿⣿⣿⣿⣿⣿⣿⣿⣿⣿⣿⣿⣿⣿⣿⣿⣿⣿⡿⢟⢏⢕⢕⢑⢸⣿⣿⣿⣿⣟⣻⡇⢕⢕⢕⢕⢕⢕⢜⢿⣿⣿⣿⣿⣿⣿⣿⣿⣿⣿⣿⣿⣿⣿⣿⣿⣿⣿⠀⠀⠀⠀⠀⠀⠀⠀⠀⠀⠀⠀</a:t>
            </a:r>
            <a:br/>
            <a:r>
              <a:t>⠀⠀⠀⠀⠀⠀⠀⠀⠀⠀⠀⣿⣿⣿⣿⣿⣿⣿⣿⣿⣿⣿⣿⣿⣿⣿⣿⢟⢕⢕⢕⢕⢕⢕⢕⠕⢻⣿⣿⣟⣿⡿⠕⢕⢕⢕⢕⢕⢕⢕⢜⣿⣿⣿⣿⣿⣿⣿⣿⣿⣿⣿⣿⣿⣿⣿⣿⣿⣿⠀⠀⠀⠀⠀⠀⠀⠀⠀⠀⠀⠀</a:t>
            </a:r>
            <a:br/>
            <a:r>
              <a:t>⠀⠀⠀⠀⠀⠀⠀⠀⠀⠀⠀⣿⣿⣿⣿⣿⣿⣿⣿⣿⣿⣿⣿⣿⣿⣿⡇⢕⢕⢕⢕⢕⢕⢕⢕⢕⢕⢕⣗⣳⢿⢯⢕⢕⢕⢕⢕⢕⢕⠑⢕⢜⣿⣿⣿⣿⣿⣿⣿⣿⣿⣿⣿⣿⣿⣿⣿⣿⣿⠀⠀⠀⠀⠀⠀⠀⠀⠀⠀⠀⠀</a:t>
            </a:r>
            <a:br/>
            <a:r>
              <a:t>⠀⠀⠀⠀⠀⠀⠀⠀⠀⠀⠀⣿⣿⣿⣿⣿⣿⣿⣿⣿⣿⣿⣿⣿⣿⣿⣇⢅⠑⠕⢕⢕⢕⢕⢕⢕⢕⢕⣗⡾⢽⢯⢕⢕⢕⢕⢕⢕⠕⠀⠀⠑⠟⢿⣿⣿⣿⣿⣿⣿⣿⣿⣿⣿⣿⣿⣿⣿⣿⠀⠀⠀⠀⠀⠀⠀⠀⠀⠀⠀⠀</a:t>
            </a:r>
            <a:br/>
            <a:r>
              <a:t>⠀⠀⠀⠀⠀⠀⠀⠀⠀⠀⠀⣿⣿⣿⣿⣿⣿⣿⣿⣿⣿⣿⣿⣿⣿⡿⠇⠑⢑⠀⠁⢕⢕⢕⢕⢕⢕⢕⢕⢯⢽⣿⣇⢑⢕⢕⢕⢕⠀⠀⠀⠀⠀⠁⢝⣿⣿⣿⣿⣿⣿⣿⣿⣿⣿⣿⣿⣿⣿⠀⠀⠀⠀⠀⠀⠀⠀⠀⠀⠀⠀</a:t>
            </a:r>
            <a:br/>
            <a:r>
              <a:t>⠀⠀⠀⠀⠀⠀⠀⠀⠀⠀⠀⣿⣿⣿⣿⣿⣿⣿⣿⣿⣿⣿⣿⣿⣿⢇⠀⠀⢄⠀⠀⢑⢕⠑⢕⢕⢕⢕⢕⢽⣽⣗⣓⢂⢕⢕⢕⢕⠀⠀⠀⠀⠀⠑⠕⢜⢟⢿⣿⣿⣿⣿⣿⣿⣿⣿⣿⣿⣿⠀⠀⠀⠀⠀⠀⠀⠀⠀⠀⠀⠀</a:t>
            </a:r>
            <a:br/>
            <a:r>
              <a:t>⠀⠀⠀⠀⠀⠀⠀⠀⠀⠀⠀⣿⣿⣿⣿⣿⣿⣿⣿⣿⣿⣿⣿⣿⢏⢄⢔⢀⢄⠀⢀⠀⢕⢕⠁⢕⢕⠕⢕⢜⣟⡗⢵⠅⢕⢕⢕⠑⢕⣷⣔⢀⠀⠀⠀⠀⠕⢕⢝⢿⢿⣿⣿⣿⣿⣿⣿⣿⣿⠀⠀⠀⠀⠀⠀⠀⠀⠀⠀⠀⠀</a:t>
            </a:r>
            <a:br/>
            <a:r>
              <a:t>⠀⠀⠀⠀⠀⠀⠀⠀⠀⠀⠀⣿⣿⣿⣿⣿⣿⣿⣿⣿⣿⣿⣿⢟⢁⢀⢀⠕⢕⣰⡇⠀⠑⢕⢄⠀⢐⠅⢐⢕⡗⢼⣝⡑⠐⢕⢕⢕⢕⣿⣿⣷⣴⣄⡀⠀⠀⠀⠕⢑⢕⢜⣿⣿⣿⣿⣿⣿⣿⠀⠀⠀⠀⠀⠀⠀⠀⠀⠀⠀⠀</a:t>
            </a:r>
            <a:br/>
            <a:r>
              <a:t>⠀⠀⠀⠀⠀⠀⠀⠀⠀⠀⠀⣿⣿⣿⣿⣿⣿⣿⣿⣿⣿⣿⢟⠕⢐⢄⢔⢕⣵⣿⡇⠀⠀⠕⢕⢀⠀⠄⠑⢕⢕⢝⢗⢕⠅⠑⢕⠜⢕⣿⣿⣿⣿⣿⣿⣷⣦⣤⣄⡐⢁⣱⣿⣿⣿⣿⣿⣿⣿⠀⠀⠀⠀⠀⠀⠀⠀⠀⠀⠀⠀</a:t>
            </a:r>
            <a:br/>
            <a:r>
              <a:t>⠀⠀⠀⠀⠀⠀⠀⠀⠀⠀⠀⣿⣿⣿⣿⣿⣿⣿⣿⣿⣿⠇⠑⢑⢄⢔⢕⣼⣿⣿⣷⠀⠀⠀⠑⢅⠀⠀⠀⠑⢕⢝⢅⢕⢔⠀⠕⢅⠕⢿⣿⣿⣿⣿⣿⣿⣿⣿⣿⣿⣿⣿⣿⣿⣿⣿⣿⣿⣿⠀⠀⠀⠀⠀⠀⠀⠀⠀⠀⠀⠀</a:t>
            </a:r>
            <a:br/>
            <a:r>
              <a:t>⠀⠀⠀⠀⠀⠀⠀⠀⠀⠀⠀⣿⣿⣿⣿⣿⣿⣿⣿⢟⠑⠀⢄⢕⢕⢱⣾⣿⣿⣿⡏⠀⠀⠀⠐⠐⠀⠀⠀⠀⢕⣷⣷⣿⡕⢄⠀⠕⢁⢸⣿⣿⣿⣿⣿⣿⣿⣿⣿⣿⣿⣿⣿⣿⣿⣿⣿⣿⣿⠀⠀⠀⠀⠀⠀⠀⠀⠀⠀⠀⠀</a:t>
            </a:r>
            <a:br/>
            <a:r>
              <a:t>⠀⠀⠀⠀⠀⠀⠀⠀⠀⠀⠀⣿⣿⣿⣿⣿⣿⣿⡏⠁⠀⢅⢅⢕⣱⣿⣿⣿⣿⣿⢏⢄⠀⠀⠀⠀⠀⠀⠀⠀⢕⢹⣿⣿⣿⡇⢕⠁⠀⢜⣿⣿⣿⣿⣿⣿⣿⣿⣿⣿⣿⣿⣿⣿⣿⣿⣿⣿⣿⠀⠀⠀⠀⠀⠀⠀⠀⠀⠀⠀⠀</a:t>
            </a:r>
            <a:br/>
            <a:r>
              <a:t>⠀⠀⠀⠀⠀⠀⠀⠀⠀⠀⠀⠛⠛⠛⠛⠛⠛⠛⠑⠑⠀⠑⠑⠘⠛⠛⠛⠛⠛⠛⠃⠀⠀⠀⠀⠀⠀⠀⠀⠀⠑⠘⠛⠛⠛⠛⠃⠐⠐⠑⠛⠛⠛⠛⠛⠛⠛⠛⠛⠛⠛⠛⠛⠛⠛⠛⠛⠛⠛⠀⠀⠀⠀⠀⠀⠀⠀⠀⠀⠀⠀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⠀⠀⠀⠀⠀⠀⠀⠀⠀⠀⠀⣿⣿⣿⣿⣿⣿⣿⣿⣿⣿⣿⣿⣿⣿⣿⣿⣿⣿⣿⣿⣿⣿⢏⢝⢕⢜⢏⢕⢝⣿⣿⣿⣿⣿⣿⣿⣿⣿⣿⣿⣿⣿⣿⣿⣿⣿⣿⣿⣿⣿⣿⣿⣿⣿⣿⣿⣿⣿⠀⠀⠀⠀⠀⠀⠀⠀⠀⠀⠀⠀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⠀⠀⠀⠀⠀⠀⠀⠀⠀⠀⠀⣿⣿⣿⣿⣿⣿⣿⣿⣿⣿⣿⣿⣿⣿⣿⣿⣿⣿⣿⣿⣗⢕⢕⢕⣱⣵⣷⡕⢕⢻⣿⣿⣿⣿⣿⣿⣿⣿⣿⣿⣿⣿⣿⣿⣿⣿⣿⣿⣿⣿⣿⣿⣿⣿⣿⣿⣿⣿⠀⠀⠀⠀⠀⠀⠀⠀⠀⠀⠀⠀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⠀⠀⠀⠀⠀⠀⠀⠀⠀⠀⠀⣿⣿⣿⣿⣿⣿⣿⣿⣿⣿⣿⣿⣿⣿⣿⣿⣿⣿⣿⣿⣿⣿⣿⣿⣿⣿⣿⣿⡕⢜⣿⣿⣿⣿⣿⣿⣿⣿⣿⣿⣿⣿⣿⣿⣿⣿⣿⣿⣿⣿⣿⣿⣿⣿⣿⣿⣿⣿⠀⠀⠀⠀⠀⠀⠀⠀⠀⠀⠀⠀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⠀⠀⠀⠀⠀⠀⠀⠀⠀⠀⠀⣿⣿⣿⣿⣿⣿⣿⣿⣿⣿⣿⣿⣿⣿⣿⣿⣿⣿⣿⣿⣿⣿⣏⣝⣷⣾⣿⣿⣿⣿⣿⣿⣿⣿⣿⣿⣿⣿⣿⣿⣿⣿⣿⣿⣿⣿⣿⣿⣿⣿⣿⣿⣿⣿⣿⣿⣿⣿⠀⠀⠀⠀⠀⠀⠀⠀⠀⠀⠀⠀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⠀⠀⠀⠀⠀⠀⠀⠀⠀⠀⠀⣿⣿⣿⣿⣿⣿⣿⣿⣿⣿⣿⣿⣿⣿⣿⣿⣿⣿⣿⣿⣿⣿⣿⣿⣝⣝⣹⣿⣿⣿⣿⡿⢿⢿⢿⢿⢿⣿⣿⣿⣿⣿⣿⣿⣿⣿⣿⣿⣿⣿⣿⣿⣿⣿⣿⣿⣿⣿⠀⠀⠀⠀⠀⠀⠀⠀⠀⠀⠀⠀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⠀⠀⠀⠀⠀⠀⠀⠀⠀⠀⠀⣿⣿⣿⣿⣿⣿⣿⣿⣿⣿⣿⣿⣿⣿⣿⣿⣿⣿⣿⣿⣿⣿⣿⢟⣷⢿⢿⢿⣿⣿⣿⣇⢕⢕⢕⢕⢕⢕⢹⣿⣿⣿⣿⣿⣿⣿⣿⣿⣿⣿⣿⣿⣿⣿⣿⣿⣿⣿⠀⠀⠀⠀⠀⠀⠀⠀⠀⠀⠀⠀</a:t>
            </a:r>
            <a:br/>
            <a:r>
              <a:t>⠀⠀⠀⠀⠀⠀⠀⠀⠀⠀⠀⣿⣿⣿⣿⣿⣿⣿⣿⣿⣿⣿⣿⣿⣿⣿⣿⣿⣿⣿⢿⢟⢝⢕⠕⢸⣷⣷⣷⣿⣟⣻⣿⢕⢕⢕⢕⢕⢕⢕⢻⣿⣿⣿⣿⣿⣿⣿⣿⣿⣿⣿⣿⣿⣿⣿⣿⣿⣿⠀⠀⠀⠀⠀⠀⠀⠀⠀⠀⠀⠀</a:t>
            </a:r>
            <a:br/>
            <a:r>
              <a:t>⠀⠀⠀⠀⠀⠀⠀⠀⠀⠀⠀⣿⣿⣿⣿⣿⣿⣿⣿⣿⣿⣿⣿⣿⣿⣿⣿⢿⢏⢕⢕⢕⢕⢕⢕⢕⢿⣿⡿⢿⣿⣟⡇⢕⢕⢕⢕⢕⢕⢑⢕⢿⣿⣿⣿⣿⣿⣿⣿⣿⣿⣿⣿⣿⣿⣿⣿⣿⣿⠀⠀⠀⠀⠀⠀⠀⠀⠀⠀⠀⠀</a:t>
            </a:r>
            <a:br/>
            <a:r>
              <a:t>⠀⠀⠀⠀⠀⠀⠀⠀⠀⠀⠀⣿⣿⣿⣿⣿⣿⣿⣿⣿⣿⣿⣿⣿⣿⣿⡟⢕⢕⢕⢕⢕⢕⢕⢕⢕⢕⢽⢽⣟⣞⣗⡧⢕⢕⢕⢕⢕⢕⠑⠕⢕⢹⣿⣿⣿⣿⣿⣿⣿⣿⣿⣿⣿⣿⣿⣿⣿⣿⠀⠀⠀⠀⠀⠀⠀⠀⠀⠀⠀⠀</a:t>
            </a:r>
            <a:br/>
            <a:r>
              <a:t>⠀⠀⠀⠀⠀⠀⠀⠀⠀⠀⠀⣿⣿⣿⣿⣿⣿⣿⣿⣿⣿⣿⣿⣿⣿⣿⣿⢕⠑⢕⢕⢕⢕⢕⢕⢕⢕⢜⢝⣗⣗⢾⢽⠕⢕⢕⢕⢕⢕⠀⠀⠀⠘⢻⣿⣿⣿⣿⣿⣿⣿⣿⣿⣿⣿⣿⣿⣿⣿⠀⠀⠀⠀⠀⠀⠀⠀⠀⠀⠀⠀</a:t>
            </a:r>
            <a:br/>
            <a:r>
              <a:t>⠀⠀⠀⠀⠀⠀⠀⠀⠀⠀⠀⣿⣿⣿⣿⣿⣿⣿⣿⣿⣿⣿⣿⣿⣿⡿⠏⠕⠑⠀⠑⢕⢕⢕⢕⢕⢕⢕⢕⣗⡞⢽⠭⠅⢕⢕⢕⢕⢕⠀⠀⠀⠀⢀⠘⠟⣿⣿⣿⣿⣿⣿⣿⣿⣿⣿⣿⣿⣿⠀⠀⠀⠀⠀⠀⠀⠀⠀⠀⠀⠀</a:t>
            </a:r>
            <a:br/>
            <a:r>
              <a:t>⠀⠀⠀⠀⠀⠀⠀⠀⠀⠀⠀⣿⣿⣿⣿⣿⣿⣿⣿⣿⣿⣿⣿⣿⣿⡇⠅⢀⢀⠀⠀⢕⢕⢕⢕⢕⢕⢕⢕⡗⢏⢽⢽⢅⢕⢕⢕⢕⢀⠀⠀⠀⠀⠀⠕⢕⢜⢻⢿⣿⣿⣿⣿⣿⣿⣿⣿⣿⣿⠀⠀⠀⠀⠀⠀⠀⠀⠀⠀⠀⠀</a:t>
            </a:r>
            <a:br/>
            <a:r>
              <a:t>⠀⠀⠀⠀⠀⠀⠀⠀⠀⠀⠀⣿⣿⣿⣿⣿⣿⣿⣿⣿⣿⣿⣿⣿⣟⢔⢅⢀⢀⠀⠀⠁⢕⢅⠕⢕⢔⢑⠕⢽⢕⢝⣗⡃⢕⢕⢕⢕⢀⢱⣦⣄⠀⠀⠀⠀⠑⠕⢕⢝⢿⢿⣿⣿⣿⣿⣿⣿⣿⠀⠀⠀⠀⠀⠀⠀⠀⠀⠀⠀⠀</a:t>
            </a:r>
            <a:br/>
            <a:r>
              <a:t>⠀⠀⠀⠀⠀⠀⠀⠀⠀⠀⠀⣿⣿⣿⣿⣿⣿⣿⣿⣿⣿⣿⣿⢟⢑⢅⢄⢕⢕⢠⡇⠀⠕⢕⠀⠑⢐⠄⠕⢸⡕⣗⢣⠵⠅⢕⢕⠅⠐⢜⣿⣿⣷⣄⣀⠀⠀⠀⠀⠕⠕⢕⢜⣹⣿⣿⣿⣿⣿⠀⠀⠀⠀⠀⠀⠀⠀⠀⠀⠀⠀</a:t>
            </a:r>
            <a:br/>
            <a:r>
              <a:t>⠀⠀⠀⠀⠀⠀⠀⠀⠀⠀⠀⣿⣿⣿⣿⣿⣿⣿⣿⣿⣿⣿⢟⠕⠑⢐⢔⢕⣵⣿⡇⠀⠀⢕⢕⠀⠁⠀⠁⢕⡇⣣⢝⣕⢐⠑⢕⢕⠑⢕⣿⣿⣿⣿⣿⣿⣷⣴⣄⣀⢀⠀⢱⣿⣿⣿⣿⣿⣿⠀⠀⠀⠀⠀⠀⠀⠀⠀⠀⠀⠀</a:t>
            </a:r>
            <a:br/>
            <a:r>
              <a:t>⠀⠀⠀⠀⠀⠀⠀⠀⠀⠀⠀⣿⣿⣿⣿⣿⣿⣿⣿⣿⡿⠇⢑⢅⢕⢔⢕⣼⣿⣿⣧⠀⠀⠑⢕⠀⠀⠀⠀⢕⢕⢓⢂⢑⢔⠀⠕⢑⠀⢑⣿⣿⣿⣿⣿⣿⣿⣿⣿⣿⣿⣾⣿⣿⣿⣿⣿⣿⣿⠀⠀⠀⠀⠀⠀⠀⠀⠀⠀⠀⠀</a:t>
            </a:r>
            <a:br/>
            <a:r>
              <a:t>⠀⠀⠀⠀⠀⠀⠀⠀⠀⠀⠀⣿⣿⣿⣿⣿⣿⣿⡿⠏⠁⢀⢔⢕⢕⣱⣾⣿⣿⣿⣿⠀⠀⠀⠁⠁⠀⠀⠀⠁⢕⣵⣵⣵⡇⢔⠁⢔⠀⢁⢹⣿⣿⣿⣿⣿⣿⣿⣿⣿⣿⣿⣿⣿⣿⣿⣿⣿⣿⠀⠀⠀⠀⠀⠀⠀⠀⠀⠀⠀⠀</a:t>
            </a:r>
            <a:br/>
            <a:r>
              <a:t>⠀⠀⠀⠀⠀⠀⠀⠀⠀⠀⠀⣿⣿⣿⣿⣿⣿⣿⢕⠁⢀⢅⢕⢕⣵⣿⣿⣿⣿⣿⣿⢄⠀⠀⠀⠀⠀⠀⠀⠀⢱⣿⣿⣿⣿⣇⢕⢁⠕⠁⢸⣿⣿⣿⣿⣿⣿⣿⣿⣿⣿⣿⣿⣿⣿⣿⣿⣿⣿⠀⠀⠀⠀⠀⠀⠀⠀⠀⠀⠀⠀</a:t>
            </a:r>
            <a:br/>
            <a:r>
              <a:t>⠀⠀⠀⠀⠀⠀⠀⠀⠀⠀⠀⠛⠛⠛⠛⠛⠛⠃⠁⠁⠐⠁⠑⠚⠛⠛⠛⠛⠛⠛⠛⠑⠀⠀⠀⠀⠀⠀⠀⠀⠑⠘⠛⠛⠛⠛⠃⠐⠑⠀⠑⠛⠛⠛⠛⠛⠛⠛⠛⠛⠛⠛⠛⠛⠛⠛⠛⠛⠛⠀⠀⠀⠀⠀⠀⠀⠀⠀⠀⠀⠀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⠀⠀⠀⠀⠀⠀⠀⠀⠀⠀⠀⣿⣿⣿⣿⣿⣿⣿⣿⣿⣿⣿⣿⣿⣿⣿⣿⣿⣿⣿⣿⣿⣟⡟⢝⢕⢱⢝⢏⢝⢿⣿⣿⣿⣿⣿⣿⣿⣿⣿⣿⣿⣿⣿⣿⣿⣿⣿⣿⣿⣿⣿⣿⣿⣿⣿⣿⣿⣿⠀⠀⠀⠀⠀⠀⠀⠀⠀⠀⠀⠀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⠀⠀⠀⠀⠀⠀⠀⠀⠀⠀⠀⣿⣿⣿⣿⣿⣿⣿⣿⣿⣿⣿⣿⣿⣿⣿⣿⣿⣿⣿⣿⣿⡇⢕⢕⣱⣵⣷⣧⢕⢜⣿⣿⣿⣿⣿⣿⣿⣿⣿⣿⣿⣿⣿⣿⣿⣿⣿⣿⣿⣿⣿⣿⣿⣿⣿⣿⣿⣿⠀⠀⠀⠀⠀⠀⠀⠀⠀⠀⠀⠀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⠀⠀⠀⠀⠀⠀⠀⠀⠀⠀⠀⣿⣿⣿⣿⣿⣿⣿⣿⣿⣿⣿⣿⣿⣿⣿⣿⣿⣿⣿⣿⣿⣿⣿⣿⣿⣿⣿⣿⣷⢕⣿⣿⣿⣿⣿⣿⣿⣿⣿⣿⣿⣿⣿⣿⣿⣿⣿⣿⣿⣿⣿⣿⣿⣿⣿⣿⣿⣿⠀⠀⠀⠀⠀⠀⠀⠀⠀⠀⠀⠀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⠀⠀⠀⠀⠀⠀⠀⠀⠀⠀⠀⣿⣿⣿⣿⣿⣿⣿⣿⣿⣿⣿⣿⣿⣿⣿⣿⣿⣿⣿⣿⣿⣿⣏⣹⣿⣷⣿⣿⣿⣿⣿⣿⣿⣿⣿⣿⣿⣿⣿⣿⣿⣿⣿⣿⣿⣿⣿⣿⣿⣿⣿⣿⣿⣿⣿⣿⣿⣿⠀⠀⠀⠀⠀⠀⠀⠀⠀⠀⠀⠀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⠀⠀⠀⠀⠀⠀⠀⠀⠀⠀⠀⣿⣿⣿⣿⣿⣿⣿⣿⣿⣿⣿⣿⣿⣿⣿⣿⣿⣿⣿⣿⣿⣿⣿⣿⣻⣿⣿⣿⣿⣿⣿⣿⣿⣿⣿⣿⣿⣿⣿⣿⣿⣿⣿⣿⣿⣿⣿⣿⣿⣿⣿⣿⣿⣿⣿⣿⣿⣿⠀⠀⠀⠀⠀⠀⠀⠀⠀⠀⠀⠀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⠀⠀⠀⠀⠀⠀⠀⠀⠀⠀⠀⣿⣿⣿⣿⣿⣿⣿⣿⣿⣿⣿⣿⣿⣿⣿⣿⣿⣿⣿⣿⣿⣿⣿⣿⣯⣹⣜⣿⣿⣿⣿⡿⢿⢿⢿⢿⣿⣿⣿⣿⣿⣿⣿⣿⣿⣿⣿⣿⣿⣿⣿⣿⣿⣿⣿⣿⣿⣿⠀⠀⠀⠀⠀⠀⠀⠀⠀⠀⠀⠀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⠀⠀⠀⠀⠀⠀⠀⠀⠀⠀⠀⣿⣿⣿⣿⣿⣿⣿⣿⣿⣿⣿⣿⣿⣿⣿⣿⣿⣿⣿⣿⣿⣿⣿⡿⢻⡷⢿⢿⣿⣿⣿⣷⢕⢕⢕⢕⢕⢕⢝⢿⣿⣿⣿⣿⣿⣿⣿⣿⣿⣿⣿⣿⣿⣿⣿⣿⣿⣿⠀⠀⠀⠀⠀⠀⠀⠀⠀⠀⠀⠀</a:t>
            </a:r>
            <a:br/>
            <a:r>
              <a:t>⠀⠀⠀⠀⠀⠀⠀⠀⠀⠀⠀⣿⣿⣿⣿⣿⣿⣿⣿⣿⣿⣿⣿⣿⣿⣿⣿⣿⣿⣿⣿⢿⢏⢝⢕⢜⣷⣵⣷⣿⣟⣻⣿⢕⢕⢕⢕⢕⢕⢕⢜⣿⣿⣿⣿⣿⣿⣿⣿⣿⣿⣿⣿⣿⣿⣿⣿⣿⣿⠀⠀⠀⠀⠀⠀⠀⠀⠀⠀⠀⠀</a:t>
            </a:r>
            <a:br/>
            <a:r>
              <a:t>⠀⠀⠀⠀⠀⠀⠀⠀⠀⠀⠀⣿⣿⣿⣿⣿⣿⣿⣿⣿⣿⣿⣿⣿⣿⣿⣿⡿⢟⢝⢕⢕⢕⢕⢕⠕⢻⣿⡿⢿⢿⣿⣟⢕⢕⢕⢕⢕⢕⢕⢕⢸⣿⣿⣿⣿⣿⣿⣿⣿⣿⣿⣿⣿⣿⣿⣿⣿⣿⠀⠀⠀⠀⠀⠀⠀⠀⠀⠀⠀⠀</a:t>
            </a:r>
            <a:br/>
            <a:r>
              <a:t>⠀⠀⠀⠀⠀⠀⠀⠀⠀⠀⠀⣿⣿⣿⣿⣿⣿⣿⣿⣿⣿⣿⣿⣿⣿⣿⣿⢕⢕⢕⢕⢕⢕⢕⢕⢔⢕⢹⢽⢽⣟⣗⣗⢕⢕⢕⢕⢕⢕⢕⠑⢔⢜⣿⣿⣿⣿⣿⣿⣿⣿⣿⣿⣿⣿⣿⣿⣿⣿⠀⠀⠀⠀⠀⠀⠀⠀⠀⠀⠀⠀</a:t>
            </a:r>
            <a:br/>
            <a:r>
              <a:t>⠀⠀⠀⠀⠀⠀⠀⠀⠀⠀⠀⣿⣿⣿⣿⣿⣿⣿⣿⣿⣿⣿⣿⣿⣿⣿⣿⢕⢕⢕⢕⢕⢕⢕⢕⢕⢕⢸⢽⣟⣞⣗⡗⢕⢕⢕⢕⢕⢕⢕⠀⠀⠑⠜⢿⣿⣿⣿⣿⣿⣿⣿⣿⣿⣿⣿⣿⣿⣿⠀⠀⠀⠀⠀⠀⠀⠀⠀⠀⠀⠀</a:t>
            </a:r>
            <a:br/>
            <a:r>
              <a:t>⠀⠀⠀⠀⠀⠀⠀⠀⠀⠀⠀⣿⣿⣿⣿⣿⣿⣿⣿⣿⣿⣿⣿⣿⣿⣿⠟⠇⠐⠀⠕⢕⢕⢕⢕⢕⢕⠕⢹⣗⡗⣳⢧⠕⢕⢕⢕⢕⢕⠕⠀⠀⠀⠀⠁⠘⢻⣿⣿⣿⣿⣿⣿⣿⣿⣿⣿⣿⣿⠀⠀⠀⠀⠀⠀⠀⠀⠀⠀⠀⠀</a:t>
            </a:r>
            <a:br/>
            <a:r>
              <a:t>⠀⠀⠀⠀⠀⠀⠀⠀⠀⠀⠀⣿⣿⣿⣿⣿⣿⣿⣿⣿⣿⣿⣿⣿⣿⡇⠔⢄⢀⠀⠀⢕⢕⢕⢕⢕⢐⠕⢕⣗⡇⢾⠽⠭⢕⢕⢕⢕⢕⠔⠀⠀⠀⠀⠀⢕⢕⢝⢿⣿⣿⣿⣿⣿⣿⣿⣿⣿⣿⠀⠀⠀⠀⠀⠀⠀⠀⠀⠀⠀⠀</a:t>
            </a:r>
            <a:br/>
            <a:r>
              <a:t>⠀⠀⠀⠀⠀⠀⠀⠀⠀⠀⠀⣿⣿⣿⣿⣿⣿⣿⣿⣿⣿⣿⣿⣿⣿⢕⢔⢀⢀⠀⠀⢑⢕⠀⢕⠀⠐⠅⢕⢳⢕⢽⢭⣕⢑⢕⢕⢕⢑⢑⢱⣴⡀⠀⠀⠀⠁⠁⢕⢕⢝⢿⣿⣿⣿⣿⣿⣿⣿⠀⠀⠀⠀⠀⠀⠀⠀⠀⠀⠀⠀</a:t>
            </a:r>
            <a:br/>
            <a:r>
              <a:t>⠀⠀⠀⠀⠀⠀⠀⠀⠀⠀⠀⣿⣿⣿⣿⣿⣿⣿⣿⣿⣿⣿⣿⡿⢕⢀⢁⢕⢕⢀⡄⠀⢕⢔⠀⠑⠀⠐⠅⠸⢕⢝⣕⢖⠔⢕⢕⢕⠁⠅⢸⣿⣿⣦⣄⢀⠀⠀⠀⠁⠑⢕⢕⢝⢹⣿⣿⣿⣿⠀⠀⠀⠀⠀⠀⠀⠀⠀⠀⠀⠀</a:t>
            </a:r>
            <a:br/>
            <a:r>
              <a:t>⠀⠀⠀⠀⠀⠀⠀⠀⠀⠀⠀⣿⣿⣿⣿⣿⣿⣿⣿⣿⣿⣿⢟⢕⢔⢐⢔⠕⣱⣾⡇⠀⠑⢕⠀⠀⠀⠀⠔⢜⣕⢗⢳⢼⢅⢁⢕⢑⠔⠕⢜⣿⣿⣿⣿⣿⣷⣦⣄⣀⢀⠐⠁⢕⣼⣿⣿⣿⣿⠀⠀⠀⠀⠀⠀⠀⠀⠀⠀⠀⠀</a:t>
            </a:r>
            <a:br/>
            <a:r>
              <a:t>⠀⠀⠀⠀⠀⠀⠀⠀⠀⠀⠀⣿⣿⣿⣿⣿⣿⣿⣿⣿⢿⠃⠁⢅⢔⢕⢕⣵⣿⣿⣷⠀⠀⠑⠀⠀⠀⠀⠀⢕⢇⢗⢕⢃⢔⠀⠕⢐⠐⠁⠕⣿⣿⣿⣿⣿⣿⣿⣿⣿⣿⣷⣶⣾⣿⣿⣿⣿⣿⠀⠀⠀⠀⠀⠀⠀⠀⠀⠀⠀⠀</a:t>
            </a:r>
            <a:br/>
            <a:r>
              <a:t>⠀⠀⠀⠀⠀⠀⠀⠀⠀⠀⠀⣿⣿⣿⣿⣿⣿⣿⡿⠃⠀⠀⢕⢕⢕⣱⣾⣿⣿⣿⣿⢀⠀⠄⠄⠀⠀⠀⠀⠁⢱⣴⣵⣵⣕⢔⠀⢕⠀⢀⢅⢹⣿⣿⣿⣿⣿⣿⣿⣿⣿⣿⣿⣿⣿⣿⣿⣿⣿⠀⠀⠀⠀⠀⠀⠀⠀⠀⠀⠀⠀</a:t>
            </a:r>
            <a:br/>
            <a:r>
              <a:t>⠀⠀⠀⠀⠀⠀⠀⠀⠀⠀⠀⣿⣿⣿⣿⣿⣿⡿⢕⠑⢔⢔⢔⢕⣵⣿⣿⣿⣿⣿⣿⡇⠀⠀⠀⠀⠀⠀⠀⠀⢜⣿⣿⣿⣿⣇⢕⠁⢄⢔⢀⢸⣿⣿⣿⣿⣿⣿⣿⣿⣿⣿⣿⣿⣿⣿⣿⣿⣿⠀⠀⠀⠀⠀⠀⠀⠀⠀⠀⠀⠀</a:t>
            </a:r>
            <a:br/>
            <a:r>
              <a:t>⠀⠀⠀⠀⠀⠀⠀⠀⠀⠀⠀⠛⠛⠛⠛⠛⠋⠑⠀⠁⠀⠀⠑⠚⠛⠛⠛⠛⠛⠛⠛⠃⠀⠀⠀⠀⠀⠀⠀⠀⠑⠛⠛⠛⠛⠛⠃⠀⠑⠑⠀⠑⠛⠛⠛⠛⠛⠛⠛⠛⠛⠛⠛⠛⠛⠛⠛⠛⠛⠀⠀⠀⠀⠀⠀⠀⠀⠀⠀⠀⠀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⠀⠀⠀⠀⠀⠀⠀⠀⠀⠀⠀⣿⣿⣿⣿⣿⣿⣿⣿⣿⣿⣿⣿⣿⣿⣿⣿⣿⣿⣿⣿⣿⣿⣿⢿⢕⢕⢕⢝⢏⢝⢿⣿⣿⣿⣿⣿⣿⣿⣿⣿⣿⣿⣿⣿⣿⣿⣿⣿⣿⣿⣿⣿⣿⣿⣿⣿⣿⣿⠀⠀⠀⠀⠀⠀⠀⠀⠀⠀⠀⠀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⠀⠀⠀⠀⠀⠀⠀⠀⠀⠀⠀⣿⣿⣿⣿⣿⣿⣿⣿⣿⣿⣿⣿⣿⣿⣿⣿⣿⣿⣿⣿⣿⣿⣧⣕⣕⣵⣵⣷⣧⡕⢸⣿⣿⣿⣿⣿⣿⣿⣿⣿⣿⣿⣿⣿⣿⣿⣿⣿⣿⣿⣿⣿⣿⣿⣿⣿⣿⣿⠀⠀⠀⠀⠀⠀⠀⠀⠀⠀⠀⠀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⠀⠀⠀⠀⠀⠀⠀⠀⠀⠀⠀⣿⣿⣿⣿⣿⣿⣿⣿⣿⣿⣿⣿⣿⣿⣿⣿⣿⣿⣿⣿⣿⣿⣿⣿⣿⣿⡿⢿⣿⣧⢕⣿⣿⣿⣿⣿⣿⣿⣿⣿⣿⣿⣿⣿⣿⣿⣿⣿⣿⣿⣿⣿⣿⣿⣿⣿⣿⣿⠀⠀⠀⠀⠀⠀⠀⠀⠀⠀⠀⠀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⠀⠀⠀⠀⠀⠀⠀⠀⠀⠀⠀⣿⣿⣿⣿⣿⣿⣿⣿⣿⣿⣿⣿⣿⣿⣿⣿⣿⣿⣿⣿⣿⣿⣿⣟⣱⣽⣿⣷⣿⣿⣿⣿⣿⣿⣿⣿⣿⣿⣿⣿⣿⣿⣿⣿⣿⣿⣿⣿⣿⣿⣿⣿⣿⣿⣿⣿⣿⣿⠀⠀⠀⠀⠀⠀⠀⠀⠀⠀⠀⠀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⠀⠀⠀⠀⠀⠀⠀⠀⠀⠀⠀⣿⣿⣿⣿⣿⣿⣿⣿⣿⣿⣿⣿⣿⣿⣿⣿⣿⣿⣿⣿⣿⣿⣿⣿⣿⣽⣿⣿⣿⣿⣿⣿⣿⣿⣿⣿⣿⣿⣿⣿⣿⣿⣿⣿⣿⣿⣿⣿⣿⣿⣿⣿⣿⣿⣿⣿⣿⣿⠀⠀⠀⠀⠀⠀⠀⠀⠀⠀⠀⠀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⠀⠀⠀⠀⠀⠀⠀⠀⠀⠀⠀⣿⣿⣿⣿⣿⣿⣿⣿⣿⣿⣿⣿⣿⣿⣿⣿⣿⣿⣿⣿⣿⣿⣿⣿⣿⣧⣕⣱⣿⣿⣿⣿⢿⣿⣿⣿⣿⣿⣿⣿⣿⣿⣿⣿⣿⣿⣿⣿⣿⣿⣿⣿⣿⣿⣿⣿⣿⣿⠀⠀⠀⠀⠀⠀⠀⠀⠀⠀⠀⠀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⠀⠀⠀⠀⠀⠀⠀⠀⠀⠀⠀⣿⣿⣿⣿⣿⣿⣿⣿⣿⣿⣿⣿⣿⣿⣿⣿⣿⣿⣿⣿⣿⣿⣿⣿⡿⣿⢷⢿⣿⣿⣿⣿⡇⢕⢕⢕⢕⢜⢝⢝⢻⣿⣿⣿⣿⣿⣿⣿⣿⣿⣿⣿⣿⣿⣿⣿⣿⣿⠀⠀⠀⠀⠀⠀⠀⠀⠀⠀⠀⠀</a:t>
            </a:r>
            <a:br/>
            <a:r>
              <a:t>⠀⠀⠀⠀⠀⠀⠀⠀⠀⠀⠀⣿⣿⣿⣿⣿⣿⣿⣿⣿⣿⣿⣿⣿⣿⣿⣿⣿⣿⣿⣿⣿⢿⢟⢝⢕⢿⣵⣷⣾⣟⣻⣿⣿⢕⢕⢕⢕⢕⢕⢕⢕⣿⣿⣿⣿⣿⣿⣿⣿⣿⣿⣿⣿⣿⣿⣿⣿⣿⠀⠀⠀⠀⠀⠀⠀⠀⠀⠀⠀⠀</a:t>
            </a:r>
            <a:br/>
            <a:r>
              <a:t>⠀⠀⠀⠀⠀⠀⠀⠀⠀⠀⠀⣿⣿⣿⣿⣿⣿⣿⣿⣿⣿⣿⣿⣿⣿⣿⣿⣿⡿⢟⢏⢕⢕⢕⢕⠑⢸⣿⣿⢿⢿⡿⣿⡇⢕⢕⢕⢕⢕⢕⢕⢕⢜⣿⣿⣿⣿⣿⣿⣿⣿⣿⣿⣿⣿⣿⣿⣿⣿⠀⠀⠀⠀⠀⠀⠀⠀⠀⠀⠀⠀</a:t>
            </a:r>
            <a:br/>
            <a:r>
              <a:t>⠀⠀⠀⠀⠀⠀⠀⠀⠀⠀⠀⣿⣿⣿⣿⣿⣿⣿⣿⣿⣿⣿⣿⣿⣿⣿⣿⡿⢕⢕⢕⢕⢕⢕⢕⢄⢑⢜⢽⢽⢝⣿⣟⣃⢕⢕⢕⢕⢕⢕⢕⢕⢅⢝⢿⣿⣿⣿⣿⣿⣿⣿⣿⣿⣿⣿⣿⣿⣿⠀⠀⠀⠀⠀⠀⠀⠀⠀⠀⠀⠀</a:t>
            </a:r>
            <a:br/>
            <a:r>
              <a:t>⠀⠀⠀⠀⠀⠀⠀⠀⠀⠀⠀⣿⣿⣿⣿⣿⣿⣿⣿⣿⣿⣿⣿⣿⣿⣿⣿⣯⢕⢕⢕⢕⢕⢕⢕⢕⢀⢕⢽⢽⣽⣗⣗⣒⢕⢕⢕⢕⢕⢕⢕⠀⠁⠑⢜⢿⣿⣿⣿⣿⣿⣿⣿⣿⣿⣿⣿⣿⣿⠀⠀⠀⠀⠀⠀⠀⠀⠀⠀⠀⠀</a:t>
            </a:r>
            <a:br/>
            <a:r>
              <a:t>⠀⠀⠀⠀⠀⠀⠀⠀⠀⠀⠀⣿⣿⣿⣿⣿⣿⣿⣿⣿⣿⣿⣿⣿⣿⣿⡿⠻⠕⠀⠑⢕⢕⢕⢕⠕⠁⠕⢹⢽⣟⣗⣗⣖⢔⢕⢕⢕⢕⢕⢕⠀⠀⠀⠀⠑⠜⢻⣿⣿⣿⣿⣿⣿⣿⣿⣿⣿⣿⠀⠀⠀⠀⠀⠀⠀⠀⠀⠀⠀⠀</a:t>
            </a:r>
            <a:br/>
            <a:r>
              <a:t>⠀⠀⠀⠀⠀⠀⠀⠀⠀⠀⠀⣿⣿⣿⣿⣿⣿⣿⣿⣿⣿⣿⣿⣿⣿⣿⡇⠀⢀⠀⠀⢕⢕⠕⠕⠀⠀⠀⢜⣕⣗⣗⡗⢇⠕⢕⢕⢕⢕⢕⢕⠀⠀⠀⠀⠁⢀⢄⢕⢹⣿⣿⣿⣿⣿⣿⣿⣿⣿⠀⠀⠀⠀⠀⠀⠀⠀⠀⠀⠀⠀</a:t>
            </a:r>
            <a:br/>
            <a:r>
              <a:t>⠀⠀⠀⠀⠀⠀⠀⠀⠀⠀⠀⣿⣿⣿⣿⣿⣿⣿⣿⣿⣿⣿⣿⣿⣿⡿⠇⢅⢀⠀⠀⢅⢕⠀⠕⠀⠀⠀⢕⣗⢇⢗⢼⠽⠥⢕⢕⢕⢕⢕⢅⢔⣴⡀⠀⠀⠀⠑⠑⢕⢜⢝⢻⣿⣿⣿⣿⣿⣿⠀⠀⠀⠀⠀⠀⠀⠀⠀⠀⠀⠀</a:t>
            </a:r>
            <a:br/>
            <a:r>
              <a:t>⠀⠀⠀⠀⠀⠀⠀⠀⠀⠀⠀⣿⣿⣿⣿⣿⣿⣿⣿⣿⣿⣿⣿⣿⡟⢅⠄⢕⢕⠀⢀⠀⢕⠀⠀⠀⠀⠀⠕⢱⢕⢼⢽⢝⣕⢑⢕⢕⢑⢕⢅⢕⣿⣿⣷⣄⢀⠀⠀⠀⠁⠕⠕⢜⢝⢟⢻⣿⣿⠀⠀⠀⠀⠀⠀⠀⠀⠀⠀⠀⠀</a:t>
            </a:r>
            <a:br/>
            <a:r>
              <a:t>⠀⠀⠀⠀⠀⠀⠀⠀⠀⠀⠀⣿⣿⣿⣿⣿⣿⣿⣿⣿⣿⣿⡿⢏⢕⠔⠔⠕⢁⣰⣿⢄⠁⠀⠀⠀⠀⠀⢕⢸⢕⢝⢝⡗⢆⠄⢕⢕⢕⢱⢕⢕⣿⣿⣿⣿⣷⣶⣤⣄⢀⠀⠀⠁⠑⠕⢕⣿⣿⠀⠀⠀⠀⠀⠀⠀⠀⠀⠀⠀⠀</a:t>
            </a:r>
            <a:br/>
            <a:r>
              <a:t>⠀⠀⠀⠀⠀⠀⠀⠀⠀⠀⠀⣿⣿⣿⣿⣿⣿⣿⣿⣿⢟⠏⠁⢔⢔⢕⢕⣰⣾⣿⣿⡇⠀⠀⠀⠀⠀⠀⠐⢕⢕⣽⢭⠭⠍⠕⠀⢕⠕⢕⢑⢕⢸⣿⣿⣿⣿⣿⣿⣿⣿⣷⣶⣴⣄⣡⣾⣿⣿⠀⠀⠀⠀⠀⠀⠀⠀⠀⠀⠀⠀</a:t>
            </a:r>
            <a:br/>
            <a:r>
              <a:t>⠀⠀⠀⠀⠀⠀⠀⠀⠀⠀⠀⣿⣿⣿⣿⣿⣿⣿⡿⢕⢀⠄⢕⢕⢕⢕⣵⣿⣿⣿⣿⣷⢀⠄⠀⠀⠀⠀⠀⢕⢕⣅⣅⣕⣕⡄⢕⠕⢁⢅⢕⢅⢑⢻⣿⣿⣿⣿⣿⣿⣿⣿⣿⣿⣿⣿⣿⣿⣿⠀⠀⠀⠀⠀⠀⠀⠀⠀⠀⠀⠀</a:t>
            </a:r>
            <a:br/>
            <a:r>
              <a:t>⠀⠀⠀⠀⠀⠀⠀⠀⠀⠀⠀⣿⣿⣿⣿⣿⣿⢟⠕⢅⠄⠀⢕⢕⣱⣿⣿⣿⣿⣿⣿⣿⢕⠀⠀⠀⠀⠀⠀⢕⢇⣿⣿⣿⣿⣿⡕⢀⠕⢕⢔⢁⠀⢸⣿⣿⣿⣿⣿⣿⣿⣿⣿⣿⣿⣿⣿⣿⣿⠀⠀⠀⠀⠀⠀⠀⠀⠀⠀⠀⠀</a:t>
            </a:r>
            <a:br/>
            <a:r>
              <a:t>⠀⠀⠀⠀⠀⠀⠀⠀⠀⠀⠀⠛⠛⠛⠛⠋⠑⠀⠀⠀⠀⠀⠑⠚⠛⠛⠛⠛⠛⠛⠛⠛⠑⠀⠀⠀⠀⠀⠀⠀⠑⠛⠛⠛⠛⠛⠛⠑⠑⠑⠑⠑⠀⠑⠛⠛⠛⠛⠛⠛⠛⠛⠛⠛⠛⠛⠛⠛⠛⠀⠀⠀⠀⠀⠀⠀⠀⠀⠀⠀⠀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⠀⠀⠀⠀⠀⠀⠀⠀⠀⠀⠀⣿⣿⣿⣿⣿⣿⣿⣿⣿⣿⣿⣿⣿⣿⣿⣿⣿⣿⣿⣿⣿⣿⣿⢿⢏⢕⢕⢕⢝⢏⢹⣿⣿⣿⣿⣿⣿⣿⣿⣿⣿⣿⣿⣿⣿⣿⣿⣿⣿⣿⣿⣿⣿⣿⣿⣿⣿⣿⠀⠀⠀⠀⠀⠀⠀⠀⠀⠀⠀⠀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⠀⠀⠀⠀⠀⠀⠀⠀⠀⠀⠀⣿⣿⣿⣿⣿⣿⣿⣿⣿⣿⣿⣿⣿⣿⣿⣿⣿⣿⣿⣿⣿⣿⣿⣕⣕⣱⣵⣷⣷⣧⢕⢻⣿⣿⣿⣿⣿⣿⣿⣿⣿⣿⣿⣿⣿⣿⣿⣿⣿⣿⣿⣿⣿⣿⣿⣿⣿⣿⠀⠀⠀⠀⠀⠀⠀⠀⠀⠀⠀⠀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⠀⠀⠀⠀⠀⠀⠀⠀⠀⠀⠀⣿⣿⣿⣿⣿⣿⣿⣿⣿⣿⣿⣿⣿⣿⣿⣿⣿⣿⣿⣿⣿⣿⣿⣿⣿⣿⣿⡿⣿⣿⣇⢸⣿⣿⣿⣿⣿⣿⣿⣿⣿⣿⣿⣿⣿⣿⣿⣿⣿⣿⣿⣿⣿⣿⣿⣿⣿⣿⠀⠀⠀⠀⠀⠀⠀⠀⠀⠀⠀⠀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⠀⠀⠀⠀⠀⠀⠀⠀⠀⠀⠀⣿⣿⣿⣿⣿⣿⣿⣿⣿⣿⣿⣿⣿⣿⣿⣿⣿⣿⣿⣿⣿⣿⣿⣿⣧⣼⣿⣷⣷⣿⣿⣾⣿⣿⣿⣿⣿⣿⣿⣿⣿⣿⣿⣿⣿⣿⣿⣿⣿⣿⣿⣿⣿⣿⣿⣿⣿⣿⠀⠀⠀⠀⠀⠀⠀⠀⠀⠀⠀⠀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⠀⠀⠀⠀⠀⠀⠀⠀⠀⠀⠀⣿⣿⣿⣿⣿⣿⣿⣿⣿⣿⣿⣿⣿⣿⣿⣿⣿⣿⣿⣿⣿⣿⣿⣿⣿⣿⣽⣿⣿⣿⣿⣿⣿⣿⣿⣿⣿⣿⣿⣿⣿⣿⣿⣿⣿⣿⣿⣿⣿⣿⣿⣿⣿⣿⣿⣿⣿⣿⠀⠀⠀⠀⠀⠀⠀⠀⠀⠀⠀⠀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⠀⠀⠀⠀⠀⠀⠀⠀⠀⠀⠀⣿⣿⣿⣿⣿⣿⣿⣿⣿⣿⣿⣿⣿⣿⣿⣿⣿⣿⣿⣿⣿⣿⣿⣿⣿⣿⣕⣕⣼⣿⣿⣿⣿⣿⣿⣿⣿⣿⣿⣿⣿⣿⣿⣿⣿⣿⣿⣿⣿⣿⣿⣿⣿⣿⣿⣿⣿⣿⠀⠀⠀⠀⠀⠀⠀⠀⠀⠀⠀⠀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⠀⠀⠀⠀⠀⠀⠀⠀⠀⠀⠀⣿⣿⣿⣿⣿⣿⣿⣿⣿⣿⣿⣿⣿⣿⣿⣿⣿⣿⣿⣿⣿⣿⣿⣿⣿⣿⡷⢾⢿⣿⣿⣿⣷⢜⢕⢝⢝⢝⢝⢝⢻⣿⣿⣿⣿⣿⣿⣿⣿⣿⣿⣿⣿⣿⣿⣿⣿⣿⠀⠀⠀⠀⠀⠀⠀⠀⠀⠀⠀⠀</a:t>
            </a:r>
            <a:br/>
            <a:r>
              <a:t>⠀⠀⠀⠀⠀⠀⠀⠀⠀⠀⠀⣿⣿⣿⣿⣿⣿⣿⣿⣿⣿⣿⣿⣿⣿⣿⣿⣿⣿⣿⣿⣿⣿⢿⢟⢝⢸⣮⣷⣾⣟⣻⣿⣿⢕⢕⢕⢕⢕⢕⢕⢕⢜⣿⣿⣿⣿⣿⣿⣿⣿⣿⣿⣿⣿⣿⣿⣿⣿⠀⠀⠀⠀⠀⠀⠀⠀⠀⠀⠀⠀</a:t>
            </a:r>
            <a:br/>
            <a:r>
              <a:t>⠀⠀⠀⠀⠀⠀⠀⠀⠀⠀⠀⣿⣿⣿⣿⣿⣿⣿⣿⣿⣿⣿⣿⣿⣿⣿⣿⣿⣿⡿⢟⢝⢕⢕⢕⠕⠜⣿⣿⣿⣿⡿⢿⢿⢕⢕⢕⢕⢕⢕⢕⢕⢕⢹⣿⣿⣿⣿⣿⣿⣿⣿⣿⣿⣿⣿⣿⣿⣿⠀⠀⠀⠀⠀⠀⠀⠀⠀⠀⠀⠀</a:t>
            </a:r>
            <a:br/>
            <a:r>
              <a:t>⠀⠀⠀⠀⠀⠀⠀⠀⠀⠀⠀⣿⣿⣿⣿⣿⣿⣿⣿⣿⣿⣿⣿⣿⣿⣿⣿⣿⢇⢕⢕⢕⢕⢕⢕⢄⠄⢜⢣⢽⢝⣯⣽⣗⢕⢕⢕⢕⢕⢕⢕⢕⢔⢁⢻⣿⣿⣿⣿⣿⣿⣿⣿⣿⣿⣿⣿⣿⣿⠀⠀⠀⠀⠀⠀⠀⠀⠀⠀⠀⠀</a:t>
            </a:r>
            <a:br/>
            <a:r>
              <a:t>⠀⠀⠀⠀⠀⠀⠀⠀⠀⠀⠀⣿⣿⣿⣿⣿⣿⣿⣿⣿⣿⣿⣿⣿⣿⣿⣿⣿⡕⢕⢕⢕⢕⢕⢕⢕⠁⢕⢽⢽⢽⣟⣗⣓⡃⢕⢕⢕⢕⢕⢕⢕⠀⠑⠕⢜⣿⣿⣿⣿⣿⣿⣿⣿⣿⣿⣿⣿⣿⠀⠀⠀⠀⠀⠀⠀⠀⠀⠀⠀⠀</a:t>
            </a:r>
            <a:br/>
            <a:r>
              <a:t>⠀⠀⠀⠀⠀⠀⠀⠀⠀⠀⠀⣿⣿⣿⣿⣿⣿⣿⣿⣿⣿⣿⣿⣿⣿⣿⣿⢟⠇⠑⠑⢕⢕⢕⠑⠕⢐⢁⢸⢽⣿⣗⣓⣒⡂⢕⢕⢕⢕⢕⢕⢕⠀⠀⠀⠀⠜⢝⢿⣿⣿⣿⣿⣿⣿⣿⣿⣿⣿⠀⠀⠀⠀⠀⠀⠀⠀⠀⠀⠀⠀</a:t>
            </a:r>
            <a:br/>
            <a:r>
              <a:t>⠀⠀⠀⠀⠀⠀⠀⠀⠀⠀⠀⣿⣿⣿⣿⣿⣿⣿⣿⣿⣿⣿⣿⣿⣿⣿⣿⠕⢀⠀⠀⢕⠁⠁⠕⠀⠀⠀⢜⢽⣟⣗⣓⣖⡂⢕⢕⢕⢕⢕⢕⢕⠀⠀⠀⠀⠄⢄⢑⢝⢻⣿⣿⣿⣿⣿⣿⣿⣿⠀⠀⠀⠀⠀⠀⠀⠀⠀⠀⠀⠀</a:t>
            </a:r>
            <a:br/>
            <a:r>
              <a:t>⠀⠀⠀⠀⠀⠀⠀⠀⠀⠀⠀⣿⣿⣿⣿⣿⣿⣿⣿⣿⣿⣿⣿⣿⣿⣿⢗⢅⢀⠀⠀⠑⠀⠀⠐⠀⠀⠀⢕⣗⡗⣗⡗⢕⠕⠕⢕⢕⢕⢕⢕⢕⢠⣀⠀⠀⠀⠀⠁⠕⢕⢝⢟⢿⣿⣿⣿⣿⣿⠀⠀⠀⠀⠀⠀⠀⠀⠀⠀⠀⠀</a:t>
            </a:r>
            <a:br/>
            <a:r>
              <a:t>⠀⠀⠀⠀⠀⠀⠀⠀⠀⠀⠀⣿⣿⣿⣿⣿⣿⣿⣿⣿⣿⣿⣿⣿⣿⢇⢅⢕⢕⠀⠀⠀⠀⠀⠀⠀⠀⠀⢕⢕⢕⢕⠼⢭⢭⢅⢕⢕⢕⢕⢕⢕⢸⣿⣷⣔⡀⠀⠀⠀⠀⠑⠕⢕⢜⢟⢿⢿⣿⠀⠀⠀⠀⠀⠀⠀⠀⠀⠀⠀⠀</a:t>
            </a:r>
            <a:br/>
            <a:r>
              <a:t>⠀⠀⠀⠀⠀⠀⠀⠀⠀⠀⠀⣿⣿⣿⣿⣿⣿⣿⣿⣿⣿⣿⣿⢟⢕⢔⠔⠕⢀⢔⣵⡇⠀⠀⠀⠀⠀⠅⢕⢜⢕⣹⢝⣝⣗⢐⠁⢕⢕⢕⢱⢕⢕⣿⣿⣿⣿⣦⣄⣀⢀⠀⠀⠀⠁⠅⠕⢕⣼⠀⠀⠀⠀⠀⠀⠀⠀⠀⠀⠀⠀</a:t>
            </a:r>
            <a:br/>
            <a:r>
              <a:t>⠀⠀⠀⠀⠀⠀⠀⠀⠀⠀⠀⣿⣿⣿⣿⣿⣿⣿⣿⣿⡿⠏⢁⢔⢔⢕⢑⢔⣵⣿⣿⣧⠀⠀⠀⠀⠀⠑⢕⢕⢕⢗⢖⢖⢖⠕⢁⢕⢕⢕⠕⢐⢕⣿⣿⣿⣿⣿⣿⣿⣿⣷⣦⣄⣀⢀⠀⢱⣿⠀⠀⠀⠀⠀⠀⠀⠀⠀⠀⠀⠀</a:t>
            </a:r>
            <a:br/>
            <a:r>
              <a:t>⠀⠀⠀⠀⠀⠀⠀⠀⠀⠀⠀⣿⣿⣿⣿⣿⣿⣿⣿⢏⢁⠀⢕⢕⢕⢕⣱⣿⣿⣿⣿⣿⡕⠄⠀⠀⠀⠀⢁⢅⢕⡙⢑⢕⡐⢔⢔⠀⢕⢁⠔⢐⠅⢜⣿⣿⣿⣿⣿⣿⣿⣿⣿⣿⣿⣿⣿⣿⣿⠀⠀⠀⠀⠀⠀⠀⠀⠀⠀⠀⠀</a:t>
            </a:r>
            <a:br/>
            <a:r>
              <a:t>⠀⠀⠀⠀⠀⠀⠀⠀⠀⠀⠀⣿⣿⣿⣿⣿⡿⢿⠏⠕⠁⠀⢁⢕⢕⣼⣿⣿⣿⣿⣿⣿⣇⠀⠀⠀⠀⠀⠁⢕⡇⣿⣿⣿⣿⣿⣵⢔⢕⢕⠑⢅⢔⢑⢿⣿⣿⣿⣿⣿⣿⣿⣿⣿⣿⣿⣿⣿⣿⠀⠀⠀⠀⠀⠀⠀⠀⠀⠀⠀⠀</a:t>
            </a:r>
            <a:br/>
            <a:r>
              <a:t>⠀⠀⠀⠀⠀⠀⠀⠀⠀⠀⠀⠛⠛⠛⠛⠋⠀⠀⠀⠀⠀⠀⠀⠑⠛⠛⠛⠛⠛⠛⠛⠛⠃⠀⠀⠀⠀⠀⠀⠑⠓⠛⠛⠛⠛⠛⠛⠃⠑⠑⠐⠑⠁⠁⠘⠛⠛⠛⠛⠛⠛⠛⠛⠛⠛⠛⠛⠛⠛⠀⠀⠀⠀⠀⠀⠀⠀⠀⠀⠀⠀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⠀⠀⠀⠀⠀⠀⠀⠀⠀⠀⠀⣿⣿⣿⣿⣿⣿⣿⣿⣿⣿⣿⣿⣿⣿⣿⣿⣿⣿⣿⣿⣿⣿⣿⣿⢿⢏⢕⢕⢕⢝⢝⢻⣿⣿⣿⣿⣿⣿⣿⣿⣿⣿⣿⣿⣿⣿⣿⣿⣿⣿⣿⣿⣿⣿⣿⣿⣿⣿⠀⠀⠀⠀⠀⠀⠀⠀⠀⠀⠀⠀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⠀⠀⠀⠀⠀⠀⠀⠀⠀⠀⠀⣿⣿⣿⣿⣿⣿⣿⣿⣿⣿⣿⣿⣿⣿⣿⣿⣿⣿⣿⣿⣿⣿⣿⣿⣕⣕⣱⣵⣷⣷⡕⢕⣿⣿⣿⣿⣿⣿⣿⣿⣿⣿⣿⣿⣿⣿⣿⣿⣿⣿⣿⣿⣿⣿⣿⣿⣿⣿⠀⠀⠀⠀⠀⠀⠀⠀⠀⠀⠀⠀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⠀⠀⠀⠀⠀⠀⠀⠀⠀⠀⠀⣿⣿⣿⣿⣿⣿⣿⣿⣿⣿⣿⣿⣿⣿⣿⣿⣿⣿⣿⣿⣿⣿⣿⣿⣿⣿⣿⣿⣿⣿⣷⡕⣿⣿⣿⣿⣿⣿⣿⣿⣿⣿⣿⣿⣿⣿⣿⣿⣿⣿⣿⣿⣿⣿⣿⣿⣿⣿⠀⠀⠀⠀⠀⠀⠀⠀⠀⠀⠀⠀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⠀⠀⠀⠀⠀⠀⠀⠀⠀⠀⠀⣿⣿⣿⣿⣿⣿⣿⣿⣿⣿⣿⣿⣿⣿⣿⣿⣿⣿⣿⣿⣿⣿⣿⣿⣿⣣⣾⣿⣷⣿⣿⣷⣿⣿⣿⣿⣿⣿⣿⣿⣿⣿⣿⣿⣿⣿⣿⣿⣿⣿⣿⣿⣿⣿⣿⣿⣿⣿⠀⠀⠀⠀⠀⠀⠀⠀⠀⠀⠀⠀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⠀⠀⠀⠀⠀⠀⠀⠀⠀⠀⠀⣿⣿⣿⣿⣿⣿⣿⣿⣿⣿⣿⣿⣿⣿⣿⣿⣿⣿⣿⣿⣿⣿⣿⣿⣿⣿⣧⣝⣱⣿⣿⣿⣿⣿⣿⣿⣿⣿⣿⣿⣿⣿⣿⣿⣿⣿⣿⣿⣿⣿⣿⣿⣿⣿⣿⣿⣿⣿⠀⠀⠀⠀⠀⠀⠀⠀⠀⠀⠀⠀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⠀⠀⠀⠀⠀⠀⠀⠀⠀⠀⠀⣿⣿⣿⣿⣿⣿⣿⣿⣿⣿⣿⣿⣿⣿⣿⣿⣿⣿⣿⣿⣿⣿⣿⣿⣿⣿⣿⢷⢿⣿⣿⣿⣿⡜⢝⢝⢟⢟⢟⢟⢿⢿⣿⣿⣿⣿⣿⣿⣿⣿⣿⣿⣿⣿⣿⣿⣿⣿⠀⠀⠀⠀⠀⠀⠀⠀⠀⠀⠀⠀</a:t>
            </a:r>
            <a:br/>
            <a:r>
              <a:t>⠀⠀⠀⠀⠀⠀⠀⠀⠀⠀⠀⣿⣿⣿⣿⣿⣿⣿⣿⣿⣿⣿⣿⣿⣿⣿⣿⣿⣿⣿⣿⣿⣿⣿⢿⢟⢟⣯⣣⣼⣿⣻⣯⣿⡇⢕⢕⢕⢕⢕⢕⢕⢕⢻⣿⣿⣿⣿⣿⣿⣿⣿⣿⣿⣿⣿⣿⣿⣿⠀⠀⠀⠀⠀⠀⠀⠀⠀⠀⠀⠀</a:t>
            </a:r>
            <a:br/>
            <a:r>
              <a:t>⠀⠀⠀⠀⠀⠀⠀⠀⠀⠀⠀⣿⣿⣿⣿⣿⣿⣿⣿⣿⣿⣿⣿⣿⣿⣿⣿⣿⣿⣿⡿⢟⢏⢕⢕⢕⢑⢿⣿⣿⣿⣿⡿⡿⢕⢕⢕⢕⢕⢕⢕⢕⢕⢜⢿⣿⣿⣿⣿⣿⣿⣿⣿⣿⣿⣿⣿⣿⣿⠀⠀⠀⠀⠀⠀⠀⠀⠀⠀⠀⠀</a:t>
            </a:r>
            <a:br/>
            <a:r>
              <a:t>⠀⠀⠀⠀⠀⠀⠀⠀⠀⠀⠀⣿⣿⣿⣿⣿⣿⣿⣿⣿⣿⣿⣿⣿⣿⣿⣿⣿⣿⢕⢕⢕⢕⢕⢕⢁⢀⢑⣙⣗⢾⡯⢽⢽⠅⢕⢕⢕⢕⢕⢕⢕⢔⢁⢜⢿⣿⣿⣿⣿⣿⣿⣿⣿⣿⣿⣿⣿⣿⠀⠀⠀⠀⠀⠀⠀⠀⠀⠀⠀⠀</a:t>
            </a:r>
            <a:br/>
            <a:r>
              <a:t>⠀⠀⠀⠀⠀⠀⠀⠀⠀⠀⠀⣿⣿⣿⣿⣿⣿⣿⣿⣿⣿⣿⣿⣿⣿⣿⣿⣿⡟⢕⢕⢕⢕⢕⢕⢕⠀⢐⢕⢮⢽⡯⢽⢽⢕⢕⢕⢕⢕⢕⢕⢕⢑⠑⠕⢕⢻⣿⣿⣿⣿⣿⣿⣿⣿⣿⣿⣿⣿⠀⠀⠀⠀⠀⠀⠀⠀⠀⠀⠀⠀</a:t>
            </a:r>
            <a:br/>
            <a:r>
              <a:t>⠀⠀⠀⠀⠀⠀⠀⠀⠀⠀⠀⣿⣿⣿⣿⣿⣿⣿⣿⣿⣿⣿⣿⣿⣿⣿⣿⣿⢟⠕⠁⢕⠀⢕⢕⠕⠄⢑⢜⢽⢽⡯⢽⢝⣇⢕⢕⢕⢕⢕⢕⢕⢕⠀⠀⠁⠑⢟⢿⣿⣿⣿⣿⣿⣿⣿⣿⣿⣿⠀⠀⠀⠀⠀⠀⠀⠀⠀⠀⠀⠀</a:t>
            </a:r>
            <a:br/>
            <a:r>
              <a:t>⠀⠀⠀⠀⠀⠀⠀⠀⠀⠀⠀⣿⣿⣿⣿⣿⣿⣿⣿⣿⣿⣿⣿⣿⣿⣿⣿⡇⢄⠀⠀⠁⠀⠁⠕⠀⠀⢔⢕⢭⢽⢯⢝⣕⡕⢕⢕⢕⢕⢕⢕⢕⢕⠀⠀⠀⢄⢑⢕⢜⢻⣿⣿⣿⣿⣿⣿⣿⣿⠀⠀⠀⠀⠀⠀⠀⠀⠀⠀⠀⠀</a:t>
            </a:r>
            <a:br/>
            <a:r>
              <a:t>⠀⠀⠀⠀⠀⠀⠀⠀⠀⠀⠀⣿⣿⣿⣿⣿⣿⣿⣿⣿⣿⣿⣿⣿⣿⣿⡿⢇⢁⠀⠀⠀⠀⠀⠑⠀⠀⢔⢕⢽⣝⢏⣗⣗⣗⡑⢕⢕⢕⢕⢕⢕⢕⢀⠀⠀⠀⠀⠄⢕⢕⢜⢻⢿⣿⣿⣿⣿⣿⠀⠀⠀⠀⠀⠀⠀⠀⠀⠀⠀⠀</a:t>
            </a:r>
            <a:br/>
            <a:r>
              <a:t>⠀⠀⠀⠀⠀⠀⠀⠀⠀⠀⠀⣿⣿⣿⣿⣿⣿⣿⣿⣿⣿⣿⣿⣿⣿⣿⢕⢔⢔⠀⠀⠀⠀⠀⠀⠀⠐⢕⢕⢕⣗⣗⣗⣗⣖⢂⢕⢕⢕⢕⢕⢕⢕⢸⣷⣔⡀⠀⠀⠀⠁⠑⠕⢕⢜⢻⢿⣿⣿⠀⠀⠀⠀⠀⠀⠀⠀⠀⠀⠀⠀</a:t>
            </a:r>
            <a:br/>
            <a:r>
              <a:t>⠀⠀⠀⠀⠀⠀⠀⠀⠀⠀⠀⣿⣿⣿⣿⣿⣿⣿⣿⣿⣿⣿⣿⡿⢏⢕⠕⠄⠀⠐⢠⣆⠀⠀⠀⠀⠀⢕⢕⢕⢇⢗⢗⢗⢣⠕⠅⢕⢕⢕⢕⣕⢕⢸⣿⣿⣿⣧⣄⢀⠀⠀⠀⠀⠁⠕⠕⢕⢝⠀⠀⠀⠀⠀⠀⠀⠀⠀⠀⠀⠀</a:t>
            </a:r>
            <a:br/>
            <a:r>
              <a:t>⠀⠀⠀⠀⠀⠀⠀⠀⠀⠀⠀⣿⣿⣿⣿⣿⣿⣿⣿⣿⣿⢟⠙⢁⢔⠄⠔⢀⢔⣵⣿⣿⢕⠀⠀⠀⠀⢕⢕⢕⡕⢼⢽⢽⢽⢅⢕⠕⢕⢕⢕⢕⢕⢜⣿⣿⣿⣿⣿⣿⣷⣦⣄⣀⠀⠀⠀⠀⢁⠀⠀⠀⠀⠀⠀⠀⠀⠀⠀⠀⠀</a:t>
            </a:r>
            <a:br/>
            <a:r>
              <a:t>⠀⠀⠀⠀⠀⠀⠀⠀⠀⠀⠀⣿⣿⣿⣿⣿⣿⣿⣿⡿⢕⢐⠅⢕⢕⢕⢔⣵⣿⣿⣿⣿⣇⢀⢀⠀⠀⠐⢕⢑⢕⡽⠽⠝⡝⢅⢕⠀⢕⢕⢕⢕⢑⠕⢿⣿⣿⣿⣿⣿⣿⣿⣿⣿⣿⣷⣶⣤⣵⠀⠀⠀⠀⠀⠀⠀⠀⠀⠀⠀⠀</a:t>
            </a:r>
            <a:br/>
            <a:r>
              <a:t>⠀⠀⠀⠀⠀⠀⠀⠀⠀⠀⠀⣿⣿⣿⣿⣿⣿⢿⠟⠕⢕⠔⠁⠑⢕⣱⣾⣿⣿⣿⣿⣿⣿⢀⠀⠀⠀⠀⠑⢕⡇⣵⣴⣶⣷⣷⣷⢕⠁⢕⢕⢕⢐⢕⢜⣿⣿⣿⣿⣿⣿⣿⣿⣿⣿⣿⣿⣿⣿⠀⠀⠀⠀⠀⠀⠀⠀⠀⠀⠀⠀</a:t>
            </a:r>
            <a:br/>
            <a:r>
              <a:t>⠀⠀⠀⠀⠀⠀⠀⠀⠀⠀⠀⠛⠛⠛⠛⠋⠁⠀⠀⠀⠀⠀⠀⠐⠚⠛⠛⠛⠛⠛⠛⠛⠛⠃⠀⠀⠀⠀⠀⠑⠃⠛⠛⠛⠛⠛⠛⠑⠑⠑⠑⠑⠑⠑⠑⠛⠛⠛⠛⠛⠛⠛⠛⠛⠛⠛⠛⠛⠛⠀⠀⠀⠀⠀⠀⠀⠀⠀⠀⠀⠀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⠀⠀⠀⠀⠀⠀⠀⠀⠀⠀⠀⣿⣿⣿⣿⣿⣿⣿⣿⣿⣿⣿⣿⣿⣿⣿⣿⣿⣿⣿⣿⣿⣿⣿⣿⣿⡿⢏⢝⢕⢝⢿⢟⣿⣿⣿⣿⣿⣿⣿⣿⣿⣿⣿⣿⣿⣿⣿⣿⣿⣿⣿⣿⣿⣿⣿⣿⣿⣿⠀⠀⠀⠀⠀⠀⠀⠀⠀⠀⠀⠀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⠀⠀⠀⠀⠀⠀⠀⠀⠀⠀⠀⣿⣿⣿⣿⣿⣿⣿⣿⣿⣿⣿⣿⣿⣿⣿⣿⣿⣿⣿⣿⣿⣿⣿⣿⣯⣕⣕⣱⣵⣵⣵⢕⢸⣿⣿⣿⣿⣿⣿⣿⣿⣿⣿⣿⣿⣿⣿⣿⣿⣿⣿⣿⣿⣿⣿⣿⣿⣿⠀⠀⠀⠀⠀⠀⠀⠀⠀⠀⠀⠀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⠀⠀⠀⠀⠀⠀⠀⠀⠀⠀⠀⣿⣿⣿⣿⣿⣿⣿⣿⣿⣿⣿⣿⣿⣿⣿⣿⣿⣿⣿⣿⣿⣿⣿⣿⣿⣿⣿⣿⣿⣿⣿⣇⢸⣿⣿⣿⣿⣿⣿⣿⣿⣿⣿⣿⣿⣿⣿⣿⣿⣿⣿⣿⣿⣿⣿⣿⣿⣿⠀⠀⠀⠀⠀⠀⠀⠀⠀⠀⠀⠀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⠀⠀⠀⠀⠀⠀⠀⠀⠀⠀⠀⣿⣿⣿⣿⣿⣿⣿⣿⣿⣿⣿⣿⣿⣿⣿⣿⣿⣿⣿⣿⣿⣿⣿⣿⣿⣟⣣⣽⣿⣿⣿⣿⣼⣿⣿⣿⣿⣿⣿⣿⣿⣿⣿⣿⣿⣿⣿⣿⣿⣿⣿⣿⣿⣿⣿⣿⣿⣿⠀⠀⠀⠀⠀⠀⠀⠀⠀⠀⠀⠀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⠀⠀⠀⠀⠀⠀⠀⠀⠀⠀⠀⣿⣿⣿⣿⣿⣿⣿⣿⣿⣿⣿⣿⣿⣿⣿⣿⣿⣿⣿⣿⣿⣿⣿⣿⣿⣿⣿⣽⣿⣿⣿⣿⣿⣿⣿⣿⣿⣿⣿⣿⣿⣿⣿⣿⣿⣿⣿⣿⣿⣿⣿⣿⣿⣿⣿⣿⣿⣿⠀⠀⠀⠀⠀⠀⠀⠀⠀⠀⠀⠀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⠀⠀⠀⠀⠀⠀⠀⠀⠀⠀⠀⣿⣿⣿⣿⣿⣿⣿⣿⣿⣿⣿⣿⣿⣿⣿⣿⣿⣿⣿⣿⣿⣿⣿⣿⣿⣿⣿⣝⣝⣾⣿⣿⣿⣿⣿⣿⣿⣿⣿⣿⣿⣿⣿⣿⣿⣿⣿⣿⣿⣿⣿⣿⣿⣿⣿⣿⣿⣿⠀⠀⠀⠀⠀⠀⠀⠀⠀⠀⠀⠀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⠀⠀⠀⠀⠀⠀⠀⠀⠀⠀⠀⣿⣿⣿⣿⣿⣿⣿⣿⣿⣿⣿⣿⣿⣿⣿⣿⣿⣿⣿⣿⣿⣿⣿⣿⣿⣿⣿⣿⣾⣿⣿⣿⣿⣯⢟⢟⢟⢿⢿⢿⢿⣿⣿⣿⣿⣿⣿⣿⣿⣿⣿⣿⣿⣿⣿⣿⣿⣿⠀⠀⠀⠀⠀⠀⠀⠀⠀⠀⠀⠀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⠀⠀⠀⠀⠀⠀⠀⠀⠀⠀⠀⣿⣿⣿⣿⣿⣿⣿⣿⣿⣿⣿⣿⣿⣿⣿⣿⣿⣿⣿⣿⣿⣿⣿⣿⣿⢿⣿⣗⣼⣟⣻⣿⣿⣿⢕⢕⢕⢕⢕⢕⢕⢕⢝⣿⣿⣿⣿⣿⣿⣿⣿⣿⣿⣿⣿⣿⣿⣿⠀⠀⠀⠀⠀⠀⠀⠀⠀⠀⠀⠀</a:t>
            </a:r>
            <a:br/>
            <a:r>
              <a:t>⠀⠀⠀⠀⠀⠀⠀⠀⠀⠀⠀⣿⣿⣿⣿⣿⣿⣿⣿⣿⣿⣿⣿⣿⣿⣿⣿⣿⣿⣿⣿⣿⢿⢟⢕⢕⢕⢸⣿⣿⣿⣿⣿⣿⣟⢕⢕⢕⢕⢕⢕⢕⢕⢕⢸⣿⣿⣿⣿⣿⣿⣿⣿⣿⣿⣿⣿⣿⣿⠀⠀⠀⠀⠀⠀⠀⠀⠀⠀⠀⠀</a:t>
            </a:r>
            <a:br/>
            <a:r>
              <a:t>⠀⠀⠀⠀⠀⠀⠀⠀⠀⠀⠀⣿⣿⣿⣿⣿⣿⣿⣿⣿⣿⣿⣿⣿⣿⣿⣿⣿⣿⡟⢝⢕⢕⢕⢕⢑⢀⠅⢝⣝⣺⣟⣗⣗⡗⢕⢕⢕⢕⢕⢕⢕⢕⢑⠕⢹⣿⣿⣿⣿⣿⣿⣿⣿⣿⣿⣿⣿⣿⠀⠀⠀⠀⠀⠀⠀⠀⠀⠀⠀⠀</a:t>
            </a:r>
            <a:br/>
            <a:r>
              <a:t>⠀⠀⠀⠀⠀⠀⠀⠀⠀⠀⠀⣿⣿⣿⣿⣿⣿⣿⣿⣿⣿⣿⣿⣿⣿⣿⣿⣿⣿⡇⢕⢕⠑⢕⢕⢕⢐⠐⢕⣗⣗⣷⢿⢽⢵⢕⢕⢕⢕⢕⢕⢕⢕⠑⢕⢕⢝⣿⣿⣿⣿⣿⣿⣿⣿⣿⣿⣿⣿⠀⠀⠀⠀⠀⠀⠀⠀⠀⠀⠀⠀</a:t>
            </a:r>
            <a:br/>
            <a:r>
              <a:t>⠀⠀⠀⠀⠀⠀⠀⠀⠀⠀⠀⣿⣿⣿⣿⣿⣿⣿⣿⣿⣿⣿⣿⣿⣿⣿⣿⣿⣿⢇⠑⠕⠀⢕⢕⠑⢕⢁⢕⣗⣺⡯⢽⢽⢽⠅⢕⢕⢕⢕⢕⢕⢕⠀⠀⠁⠕⢜⣿⣿⣿⣿⣿⣿⣿⣿⣿⣿⣿⠀⠀⠀⠀⠀⠀⠀⠀⠀⠀⠀⠀</a:t>
            </a:r>
            <a:br/>
            <a:r>
              <a:t>⠀⠀⠀⠀⠀⠀⠀⠀⠀⠀⠀⣿⣿⣿⣿⣿⣿⣿⣿⣿⣿⣿⣿⣿⣿⣿⣿⣿⢕⠀⠀⠀⠀⠁⢕⠀⠄⢄⢕⣗⢾⢯⢽⢽⠽⠅⢕⢕⢕⢕⢕⢕⢕⠀⠀⠀⠀⠀⠕⢝⢻⣿⣿⣿⣿⣿⣿⣿⣿⠀⠀⠀⠀⠀⠀⠀⠀⠀⠀⠀⠀</a:t>
            </a:r>
            <a:br/>
            <a:r>
              <a:t>⠀⠀⠀⠀⠀⠀⠀⠀⠀⠀⠀⣿⣿⣿⣿⣿⣿⣿⣿⣿⣿⣿⣿⣿⣿⣿⣿⡿⠕⠀⠀⠀⠀⠀⠑⢀⢅⢕⢕⢸⢽⢽⠽⠭⠭⠅⢕⢕⢕⢕⢕⢕⢕⢄⠀⠀⠀⠑⠑⢁⢕⢜⢹⣿⣿⣿⣿⣿⣿⠀⠀⠀⠀⠀⠀⠀⠀⠀⠀⠀⠀</a:t>
            </a:r>
            <a:br/>
            <a:r>
              <a:t>⠀⠀⠀⠀⠀⠀⠀⠀⠀⠀⠀⣿⣿⣿⣿⣿⣿⣿⣿⣿⣿⣿⣿⣿⣿⣿⡟⢕⠅⠀⠀⠀⠀⠀⠀⠕⢕⢕⢕⢸⢝⢽⠭⢽⠭⢭⠅⢕⢕⢕⢕⢕⢕⢕⣦⣄⢀⠀⠀⠀⠁⠐⠕⢕⢝⢻⢿⣿⣿⠀⠀⠀⠀⠀⠀⠀⠀⠀⠀⠀⠀</a:t>
            </a:r>
            <a:br/>
            <a:r>
              <a:t>⠀⠀⠀⠀⠀⠀⠀⠀⠀⠀⠀⣿⣿⣿⣿⣿⣿⣿⣿⣿⣿⣿⣿⣿⡿⢏⢕⠁⠄⠀⠀⣄⢀⠀⠀⠀⢕⢕⢕⢕⡕⢽⢝⢝⢝⢕⢑⢕⢕⢕⢕⢕⢕⢕⣿⣿⣿⣦⣄⠀⠀⠀⠀⠁⠁⠑⢕⢝⢟⠀⠀⠀⠀⠀⠀⠀⠀⠀⠀⠀⠀</a:t>
            </a:r>
            <a:br/>
            <a:r>
              <a:t>⠀⠀⠀⠀⠀⠀⠀⠀⠀⠀⠀⣿⣿⣿⣿⣿⣿⣿⣿⣿⣿⡿⠟⠙⠁⢄⠄⢀⠀⢄⣷⣿⡕⠀⠀⠀⠅⢕⢕⢕⢕⣗⣗⣗⣗⡒⢐⠑⢕⢕⢕⢕⢕⢕⢿⣿⣿⣿⣿⣷⣴⣄⡀⠀⠀⠀⠀⠀⠁⠀⠀⠀⠀⠀⠀⠀⠀⠀⠀⠀⠀</a:t>
            </a:r>
            <a:br/>
            <a:r>
              <a:t>⠀⠀⠀⠀⠀⠀⠀⠀⠀⠀⠀⣿⣿⣿⣿⣿⣿⣿⣿⣿⢟⢅⠀⠁⠀⠀⢀⢄⣵⣿⣿⣿⣇⠀⢀⠀⠀⢕⢕⠕⢕⢕⣖⡖⠖⢂⠑⢄⢕⢕⢕⢕⢕⢕⢸⣿⣿⣿⣿⣿⣿⣿⣿⣿⣶⣴⣄⣀⢀⠀⠀⠀⠀⠀⠀⠀⠀⠀⠀⠀⠀</a:t>
            </a:r>
            <a:br/>
            <a:r>
              <a:t>⠀⠀⠀⠀⠀⠀⠀⠀⠀⠀⠀⣿⣿⣿⣿⣿⣿⡿⠟⠏⠕⠕⠁⠀⠐⢅⣱⣿⣿⣿⣿⣿⣿⢄⠀⠀⠀⠀⢕⢔⡕⣕⣄⣠⣵⣵⣵⢕⠀⢕⢕⢕⢕⢔⢕⢿⣿⣿⣿⣿⣿⣿⣿⣿⣿⣿⣿⣿⣿⠀⠀⠀⠀⠀⠀⠀⠀⠀⠀⠀⠀</a:t>
            </a:r>
            <a:br/>
            <a:r>
              <a:t>⠀⠀⠀⠀⠀⠀⠀⠀⠀⠀⠀⠛⠛⠛⠛⠛⠑⠀⠀⠀⠀⠀⠀⠀⠐⠚⠛⠛⠛⠛⠛⠛⠛⠃⠀⠀⠀⠀⠀⠑⠃⠛⠛⠛⠛⠛⠛⠃⠑⠑⠑⠑⠑⠑⠀⠘⠛⠛⠛⠛⠛⠛⠛⠛⠛⠛⠛⠛⠛⠀⠀⠀⠀⠀⠀⠀⠀⠀⠀⠀⠀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⠀⠀⠀⠀⠀⠀⠀⠀⠀⠀⠀⣿⣿⣿⣿⣿⣿⣿⣿⣿⣿⣿⣿⣿⣿⣿⣿⣿⣿⣿⣿⣿⣿⣿⣿⣿⣿⡿⢏⢝⢜⢜⢿⡟⣿⣿⣿⣿⣿⣿⣿⣿⣿⣿⣿⣿⣿⣿⣿⣿⣿⣿⣿⣿⣿⣿⣿⣿⣿⠀⠀⠀⠀⠀⠀⠀⠀⠀⠀⠀⠀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⠀⠀⠀⠀⠀⠀⠀⠀⠀⠀⠀⣿⣿⣿⣿⣿⣿⣿⣿⣿⣿⣿⣿⣿⣿⣿⣿⣿⣿⣿⣿⣿⣿⣿⣿⣿⣯⢕⣕⣕⣵⣵⣵⡕⢸⣿⣿⣿⣿⣿⣿⣿⣿⣿⣿⣿⣿⣿⣿⣿⣿⣿⣿⣿⣿⣿⣿⣿⣿⠀⠀⠀⠀⠀⠀⠀⠀⠀⠀⠀⠀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⠀⠀⠀⠀⠀⠀⠀⠀⠀⠀⠀⣿⣿⣿⣿⣿⣿⣿⣿⣿⣿⣿⣿⣿⣿⣿⣿⣿⣿⣿⣿⣿⣿⣿⣿⣿⣿⣿⣿⣿⣿⣿⣿⣧⢜⣿⣿⣿⣿⣿⣿⣿⣿⣿⣿⣿⣿⣿⣿⣿⣿⣿⣿⣿⣿⣿⣿⣿⣿⠀⠀⠀⠀⠀⠀⠀⠀⠀⠀⠀⠀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⠀⠀⠀⠀⠀⠀⠀⠀⠀⠀⠀⣿⣿⣿⣿⣿⣿⣿⣿⣿⣿⣿⣿⣿⣿⣿⣿⣿⣿⣿⣿⣿⣿⣿⣿⣿⣿⣟⣳⣿⣿⣯⣿⣿⣼⣿⣿⣿⣿⣿⣿⣿⣿⣿⣿⣿⣿⣿⣿⣿⣿⣿⣿⣿⣿⣿⣿⣿⣿⠀⠀⠀⠀⠀⠀⠀⠀⠀⠀⠀⠀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⠀⠀⠀⠀⠀⠀⠀⠀⠀⠀⠀⣿⣿⣿⣿⣿⣿⣿⣿⣿⣿⣿⣿⣿⣿⣿⣿⣿⣿⣿⣿⣿⣿⣿⣿⣿⣿⣿⣿⣵⣿⣷⣿⣿⣿⣿⣿⣿⣿⣿⣿⣿⣿⣿⣿⣿⣿⣿⣿⣿⣿⣿⣿⣿⣿⣿⣿⣿⣿⠀⠀⠀⠀⠀⠀⠀⠀⠀⠀⠀⠀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⠀⠀⠀⠀⠀⠀⠀⠀⠀⠀⠀⣿⣿⣿⣿⣿⣿⣿⣿⣿⣿⣿⣿⣿⣿⣿⣿⣿⣿⣿⣿⣿⣿⣿⣿⣿⣿⣿⣿⣿⣿⣿⣿⣿⣿⣯⢟⢻⢿⢿⢿⢿⣿⣿⣿⣿⣿⣿⣿⣿⣿⣿⣿⣿⣿⣿⣿⣿⣿⠀⠀⠀⠀⠀⠀⠀⠀⠀⠀⠀⠀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⠀⠀⠀⠀⠀⠀⠀⠀⠀⠀⠀⣿⣿⣿⣿⣿⣿⣿⣿⣿⣿⣿⣿⣿⣿⣿⣿⣿⣿⣿⣿⣿⣿⣿⣿⣿⣿⣿⣿⡿⣯⣽⣿⣿⣿⣿⢕⢕⢕⢕⢕⢕⢕⢜⢝⢿⣿⣿⣿⣿⣿⣿⣿⣿⣿⣿⣿⣿⣿⠀⠀⠀⠀⠀⠀⠀⠀⠀⠀⠀⠀</a:t>
            </a:r>
            <a:br/>
            <a:r>
              <a:t>⠀⠀⠀⠀⠀⠀⠀⠀⠀⠀⠀⣿⣿⣿⣿⣿⣿⣿⣿⣿⣿⣿⣿⣿⣿⣿⣿⣿⣿⣿⣿⣿⣿⡿⢟⢏⢕⢕⢸⣿⣿⣿⣿⣿⣿⡏⢕⢕⢕⢕⢕⢕⢕⢕⢕⢜⣿⣿⣿⣿⣿⣿⣿⣿⣿⣿⣿⣿⣿⠀⠀⠀⠀⠀⠀⠀⠀⠀⠀⠀⠀</a:t>
            </a:r>
            <a:br/>
            <a:r>
              <a:t>⠀⠀⠀⠀⠀⠀⠀⠀⠀⠀⠀⣿⣿⣿⣿⣿⣿⣿⣿⣿⣿⣿⣿⣿⣿⣿⣿⣿⣿⣿⣿⢏⢕⢕⢕⢕⢕⠁⠘⢻⣻⣗⣗⣗⣗⡇⢕⢕⢕⢕⢕⢕⢕⢕⢕⢕⢝⣿⣿⣿⣿⣿⣿⣿⣿⣿⣿⣿⣿⠀⠀⠀⠀⠀⠀⠀⠀⠀⠀⠀⠀</a:t>
            </a:r>
            <a:br/>
            <a:r>
              <a:t>⠀⠀⠀⠀⠀⠀⠀⠀⠀⠀⠀⣿⣿⣿⣿⣿⣿⣿⣿⣿⣿⣿⣿⣿⣿⣿⣿⣿⣿⣿⣿⢕⢕⠑⢕⢕⢕⢅⠀⢕⣺⣳⡷⢿⢯⢇⢕⢕⢕⢕⢕⢕⢕⢕⠕⢔⢅⢸⣿⣿⣿⣿⣿⣿⣿⣿⣿⣿⣿⠀⠀⠀⠀⠀⠀⠀⠀⠀⠀⠀⠀</a:t>
            </a:r>
            <a:br/>
            <a:r>
              <a:t>⠀⠀⠀⠀⠀⠀⠀⠀⠀⠀⠀⣿⣿⣿⣿⣿⣿⣿⣿⣿⣿⣿⣿⣿⣿⣿⣿⣿⣿⣿⡟⢕⠕⠀⢕⢕⢕⢕⠀⢕⡳⢼⢯⢽⢽⢕⢕⢕⢕⢕⢕⢕⢕⢕⠀⠁⠕⢕⢜⢿⣿⣿⣿⣿⣿⣿⣿⣿⣿⠀⠀⠀⠀⠀⠀⠀⠀⠀⠀⠀⠀</a:t>
            </a:r>
            <a:br/>
            <a:r>
              <a:t>⠀⠀⠀⠀⠀⠀⠀⠀⠀⠀⠀⣿⣿⣿⣿⣿⣿⣿⣿⣿⣿⣿⣿⣿⣿⣿⣿⣿⣿⣿⢕⠄⠀⠀⠑⢕⢕⢕⢕⢕⢼⢽⢽⠽⠽⠅⢕⢕⢕⢕⢕⢕⢕⢕⠀⠀⠀⠁⠑⢜⢿⣿⣿⣿⣿⣿⣿⣿⣿⠀⠀⠀⠀⠀⠀⠀⠀⠀⠀⠀⠀</a:t>
            </a:r>
            <a:br/>
            <a:r>
              <a:t>⠀⠀⠀⠀⠀⠀⠀⠀⠀⠀⠀⣿⣿⣿⣿⣿⣿⣿⣿⣿⣿⣿⣿⣿⣿⣿⣿⣿⣿⢟⠕⠁⠀⠀⠀⢕⢕⢕⢕⢕⢝⢽⢭⢭⠭⠅⢕⢕⢕⢕⢕⢕⢕⢅⢕⠀⠀⠀⠀⢄⢑⢝⢻⣿⣿⣿⣿⣿⣿⠀⠀⠀⠀⠀⠀⠀⠀⠀⠀⠀⠀</a:t>
            </a:r>
            <a:br/>
            <a:r>
              <a:t>⠀⠀⠀⠀⠀⠀⠀⠀⠀⠀⠀⣿⣿⣿⣿⣿⣿⣿⣿⣿⣿⣿⣿⣿⣿⣿⣿⣿⣏⢕⢁⠀⠀⠀⠀⠁⢕⢕⢕⢕⢜⢽⢽⢽⢽⠍⠅⢕⢕⢕⢕⢕⢕⢕⢕⣇⡀⠀⠀⠀⠀⠀⠐⢕⢝⣿⣿⣿⣿⠀⠀⠀⠀⠀⠀⠀⠀⠀⠀⠀⠀</a:t>
            </a:r>
            <a:br/>
            <a:r>
              <a:t>⠀⠀⠀⠀⠀⠀⠀⠀⠀⠀⠀⣿⣿⣿⣿⣿⣿⣿⣿⣿⣿⣿⣿⣿⣿⣿⡿⢏⢕⠀⠀⠀⠀⠀⠀⠀⠕⢕⢕⢕⢕⣕⣜⣕⡕⢕⢁⢕⢕⢕⢕⢕⢕⢕⢕⣿⣿⣦⡄⠀⠀⠀⠀⠁⢕⠜⢝⢿⣿⠀⠀⠀⠀⠀⠀⠀⠀⠀⠀⠀⠀</a:t>
            </a:r>
            <a:br/>
            <a:r>
              <a:t>⠀⠀⠀⠀⠀⠀⠀⠀⠀⠀⠀⣿⣿⣿⣿⣿⣿⣿⣿⣿⣿⣿⣿⡿⠏⠉⢁⠀⠀⠀⠀⢄⣼⡇⠀⠀⠀⢕⢕⢕⢕⢕⣗⣗⣗⣐⢐⢕⢕⢕⢕⢕⢕⢕⢕⣿⣿⣿⣿⣷⣄⢀⠀⠀⠀⠀⠀⠑⢜⠀⠀⠀⠀⠀⠀⠀⠀⠀⠀⠀⠀</a:t>
            </a:r>
            <a:br/>
            <a:r>
              <a:t>⠀⠀⠀⠀⠀⠀⠀⠀⠀⠀⠀⣿⣿⣿⣿⣿⣿⣿⣿⣿⣿⣿⢟⠕⠑⠁⢔⠐⠀⢄⣵⣿⣿⡇⠀⢀⠀⢕⢕⢕⡕⢝⢕⢗⢖⢐⢐⠀⢕⢕⢕⢕⢕⢕⢕⢹⣿⣿⣿⣿⣿⣷⣦⣄⡀⠀⠀⠀⠀⠀⠀⠀⠀⠀⠀⠀⠀⠀⠀⠀⠀</a:t>
            </a:r>
            <a:br/>
            <a:r>
              <a:t>⠀⠀⠀⠀⠀⠀⠀⠀⠀⠀⠀⣿⣿⣿⣿⣿⣿⣿⣿⡿⠿⠏⠁⠁⠀⠀⠕⢅⣱⣿⣿⣿⣿⣿⢔⠀⠀⠀⢕⢕⡕⣵⣕⣠⣵⣄⣕⢄⢕⢕⢕⢕⢅⢕⢕⢜⣿⣿⣿⣿⣿⣿⣿⣿⣿⣷⣦⣄⡀⠀⠀⠀⠀⠀⠀⠀⠀⠀⠀⠀⠀</a:t>
            </a:r>
            <a:br/>
            <a:r>
              <a:t>⠀⠀⠀⠀⠀⠀⠀⠀⠀⠀⠀⠛⠛⠛⠛⠛⠛⠋⠁⠀⠀⠀⠀⠀⠀⠀⠐⠚⠛⠛⠛⠛⠛⠛⠑⠀⠀⠀⠀⠑⠃⠛⠛⠛⠛⠛⠛⠑⠑⠑⠑⠑⠑⠑⠑⠑⠛⠛⠛⠛⠛⠛⠛⠛⠛⠛⠛⠛⠛⠀⠀⠀⠀⠀⠀⠀⠀⠀⠀⠀⠀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⠀⠀⠀⠀⠀⠀⠀⠀⠀⠀⠀⣿⣿⣿⣿⣿⣿⣿⣿⣿⣿⣿⣿⣿⣿⣿⣿⣿⣿⣿⣿⣿⣿⣿⣿⣿⣿⡿⢽⢕⢕⢕⢜⢻⢻⣿⣿⣿⣿⣿⣿⣿⣿⣿⣿⣿⣿⣿⣿⣿⣿⣿⣿⣿⣿⣿⣿⣿⣿⠀⠀⠀⠀⠀⠀⠀⠀⠀⠀⠀⠀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⠀⠀⠀⠀⠀⠀⠀⠀⠀⠀⠀⣿⣿⣿⣿⣿⣿⣿⣿⣿⣿⣿⣿⣿⣿⣿⣿⣿⣿⣿⣿⣿⣿⣿⣿⣿⣿⣇⣕⣕⣵⣵⣷⣧⢕⢿⣿⣿⣿⣿⣿⣿⣿⣿⣿⣿⣿⣿⣿⣿⣿⣿⣿⣿⣿⣿⣿⣿⣿⠀⠀⠀⠀⠀⠀⠀⠀⠀⠀⠀⠀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⠀⠀⠀⠀⠀⠀⠀⠀⠀⠀⠀⣿⣿⣿⣿⣿⣿⣿⣿⣿⣿⣿⣿⣿⣿⣿⣿⣿⣿⣿⣿⣿⣿⣿⣿⣿⣿⣿⣿⣿⣿⡿⣿⣿⡇⢼⣿⣿⣿⣿⣿⣿⣿⣿⣿⣿⣿⣿⣿⣿⣿⣿⣿⣿⣿⣿⣿⣿⣿⠀⠀⠀⠀⠀⠀⠀⠀⠀⠀⠀⠀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⠀⠀⠀⠀⠀⠀⠀⠀⠀⠀⠀⣿⣿⣿⣿⣿⣿⣿⣿⣿⣿⣿⣿⣿⣿⣿⣿⣿⣿⣿⣿⣿⣿⣿⣿⣿⣿⣿⣧⣽⣿⣿⣾⣿⣧⣿⣿⣿⣿⣿⣿⣿⣿⣿⣿⣿⣿⣿⣿⣿⣿⣿⣿⣿⣿⣿⣿⣿⣿⠀⠀⠀⠀⠀⠀⠀⠀⠀⠀⠀⠀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⠀⠀⠀⠀⠀⠀⠀⠀⠀⠀⠀⣿⣿⣿⣿⣿⣿⣿⣿⣿⣿⣿⣿⣿⣿⣿⣿⣿⣿⣿⣿⣿⣿⣿⣿⣿⣿⣿⣿⣯⣿⣿⣿⣿⣿⣿⣿⣿⣿⣿⣿⣿⣿⣿⣿⣿⣿⣿⣿⣿⣿⣿⣿⣿⣿⣿⣿⣿⣿⠀⠀⠀⠀⠀⠀⠀⠀⠀⠀⠀⠀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⠀⠀⠀⠀⠀⠀⠀⠀⠀⠀⠀⣿⣿⣿⣿⣿⣿⣿⣿⣿⣿⣿⣿⣿⣿⣿⣿⣿⣿⣿⣿⣿⣿⣿⣿⣿⣿⣿⣿⣿⣷⣷⣾⣿⣿⣿⣿⣿⣿⣿⣿⣿⣿⣿⣿⣿⣿⣿⣿⣿⣿⣿⣿⣿⣿⣿⣿⣿⣿⠀⠀⠀⠀⠀⠀⠀⠀⠀⠀⠀⠀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⠀⠀⠀⠀⠀⠀⠀⠀⠀⠀⠀⣿⣿⣿⣿⣿⣿⣿⣿⣿⣿⣿⣿⣿⣿⣿⣿⣿⣿⣿⣿⣿⣿⣿⣿⣿⣿⣿⣿⣿⣿⣿⣿⣿⣿⣿⡏⢝⢟⢟⢿⢿⢿⢿⣿⣿⣿⣿⣿⣿⣿⣿⣿⣿⣿⣿⣿⣿⣿⠀⠀⠀⠀⠀⠀⠀⠀⠀⠀⠀⠀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⠀⠀⠀⠀⠀⠀⠀⠀⠀⠀⠀⣿⣿⣿⣿⣿⣿⣿⣿⣿⣿⣿⣿⣿⣿⣿⣿⣿⣿⣿⣿⣿⣿⣿⣿⣿⣿⡿⢿⣿⣯⣽⣿⣿⣿⣿⡇⢕⢕⢕⢕⢕⢕⢕⢕⢝⣿⣿⣿⣿⣿⣿⣿⣿⣿⣿⣿⣿⣿⠀⠀⠀⠀⠀⠀⠀⠀⠀⠀⠀⠀</a:t>
            </a:r>
            <a:br/>
            <a:r>
              <a:t>⠀⠀⠀⠀⠀⠀⠀⠀⠀⠀⠀⣿⣿⣿⣿⣿⣿⣿⣿⣿⣿⣿⣿⣿⣿⣿⣿⣿⣿⣿⣿⣿⣿⣿⢿⢏⢕⢕⢕⣿⣿⣿⣿⡿⢿⡿⢕⢕⢕⢕⢕⢕⢕⢕⢕⢕⢜⣿⣿⣿⣿⣿⣿⣿⣿⣿⣿⣿⣿⠀⠀⠀⠀⠀⠀⠀⠀⠀⠀⠀⠀</a:t>
            </a:r>
            <a:br/>
            <a:r>
              <a:t>⠀⠀⠀⠀⠀⠀⠀⠀⠀⠀⠀⣿⣿⣿⣿⣿⣿⣿⣿⣿⣿⣿⣿⣿⣿⣿⣿⣿⣿⣿⣿⣿⢕⢕⢕⢕⢕⢁⠁⢜⢻⢯⢽⢽⢽⢽⢕⢕⢕⢕⢕⢕⢕⢕⢕⢕⢕⢸⣿⣿⣿⣿⣿⣿⣿⣿⣿⣿⣿⠀⠀⠀⠀⠀⠀⠀⠀⠀⠀⠀⠀</a:t>
            </a:r>
            <a:br/>
            <a:r>
              <a:t>⠀⠀⠀⠀⠀⠀⠀⠀⠀⠀⠀⣿⣿⣿⣿⣿⣿⣿⣿⣿⣿⣿⣿⣿⣿⣿⣿⣿⣿⣿⣿⡟⢕⢕⢕⢕⢕⢕⠀⢑⢽⢽⣽⣿⣯⡕⢕⢕⢕⢕⢕⢕⢕⢕⢕⠕⢕⢕⢹⣿⣿⣿⣿⣿⣿⣿⣿⣿⣿⠀⠀⠀⠀⠀⠀⠀⠀⠀⠀⠀⠀</a:t>
            </a:r>
            <a:br/>
            <a:r>
              <a:t>⠀⠀⠀⠀⠀⠀⠀⠀⠀⠀⠀⣿⣿⣿⣿⣿⣿⣿⣿⣿⣿⣿⣿⣿⣿⣿⣿⣿⣿⣿⣿⢇⠕⠕⠑⢕⢕⢕⠀⢕⢹⢹⣟⣗⣗⡇⢕⢕⢕⢕⢕⢕⢕⢕⢕⠀⠑⠕⢕⢝⣿⣿⣿⣿⣿⣿⣿⣿⣿⠀⠀⠀⠀⠀⠀⠀⠀⠀⠀⠀⠀</a:t>
            </a:r>
            <a:br/>
            <a:r>
              <a:t>⠀⠀⠀⠀⠀⠀⠀⠀⠀⠀⠀⣿⣿⣿⣿⣿⣿⣿⣿⣿⣿⣿⣿⣿⣿⣿⣿⣿⣿⣿⣿⢕⢔⠀⠀⢕⠕⢅⢄⢕⢜⣕⣗⣗⣗⡇⢕⢕⢕⢕⢕⠕⢕⢕⢕⠀⠀⠀⠑⠕⢜⣿⣿⣿⣿⣿⣿⣿⣿⠀⠀⠀⠀⠀⠀⠀⠀⠀⠀⠀⠀</a:t>
            </a:r>
            <a:br/>
            <a:r>
              <a:t>⠀⠀⠀⠀⠀⠀⠀⠀⠀⠀⠀⣿⣿⣿⣿⣿⣿⣿⣿⣿⣿⣿⣿⣿⣿⣿⣿⣿⣿⣿⢏⢅⠀⠀⠀⠀⢔⢕⢕⢕⢕⣗⣖⣗⣒⡂⢕⢕⢕⢕⢕⢕⢕⢕⢕⢀⠀⠀⠀⠀⠑⠜⢻⣿⣿⣿⣿⣿⣿⠀⠀⠀⠀⠀⠀⠀⠀⠀⠀⠀⠀</a:t>
            </a:r>
            <a:br/>
            <a:r>
              <a:t>⠀⠀⠀⠀⠀⠀⠀⠀⠀⠀⠀⣿⣿⣿⣿⣿⣿⣿⣿⣿⣿⣿⣿⣿⣿⣿⣿⣿⣿⣿⢕⠄⠀⠀⠀⠀⠕⢕⢕⢕⢕⢗⢗⡗⢗⢆⢕⢕⢕⢕⢕⢕⠕⢕⢕⢸⣕⠀⠀⠀⠁⠁⠁⢜⢻⣿⣿⣿⣿⠀⠀⠀⠀⠀⠀⠀⠀⠀⠀⠀⠀</a:t>
            </a:r>
            <a:br/>
            <a:r>
              <a:t>⠀⠀⠀⠀⠀⠀⠀⠀⠀⠀⠀⣿⣿⣿⣿⣿⣿⣿⣿⣿⣿⣿⣿⣿⣿⣿⣿⡿⢇⠕⠀⠀⠀⠀⠀⠀⠀⢕⢕⢕⢕⢼⢵⢽⢕⢕⠀⢕⢕⢕⢕⢕⢕⢕⢕⢸⣿⣷⣄⠀⠀⠀⠀⠁⠕⢜⢿⣿⣿⠀⠀⠀⠀⠀⠀⠀⠀⠀⠀⠀⠀</a:t>
            </a:r>
            <a:br/>
            <a:r>
              <a:t>⠀⠀⠀⠀⠀⠀⠀⠀⠀⠀⠀⣿⣿⣿⣿⣿⣿⣿⣿⣿⣿⣿⣿⣿⣿⢟⠕⠁⠀⠀⠀⢀⢠⣷⢄⠀⠀⠁⢕⢕⢕⢕⢗⢼⢝⠅⠅⢕⢕⢕⢕⢕⢕⢕⢕⢸⣿⣿⣿⣷⣄⠀⠀⠀⠀⠁⠑⢝⢻⠀⠀⠀⠀⠀⠀⠀⠀⠀⠀⠀⠀</a:t>
            </a:r>
            <a:br/>
            <a:r>
              <a:t>⠀⠀⠀⠀⠀⠀⠀⠀⠀⠀⠀⣿⣿⣿⣿⣿⣿⣿⣿⣿⣿⣿⣿⡿⢕⢐⠕⠐⢀⢄⢐⣵⣿⣿⢕⠀⠄⠀⠅⢕⢕⢁⢕⠑⠑⢅⢅⠄⢕⢕⢕⢕⢕⢕⢕⢸⣿⣿⣿⣿⣿⣷⣄⡀⠀⠀⠀⠀⠑⠀⠀⠀⠀⠀⠀⠀⠀⠀⠀⠀⠀</a:t>
            </a:r>
            <a:br/>
            <a:r>
              <a:t>⠀⠀⠀⠀⠀⠀⠀⠀⠀⠀⠀⣿⣿⣿⣿⣿⣿⣿⣿⣿⣿⢿⠟⠕⠀⠁⠀⠅⢕⣱⣾⣿⣿⣿⡇⠀⠀⠀⠀⠕⢕⣷⣷⣷⣷⣷⡕⢕⢕⢕⢕⢕⢕⢕⢕⢕⢻⣿⣿⣿⣿⣿⣿⣿⣷⣄⡀⠀⠀⠀⠀⠀⠀⠀⠀⠀⠀⠀⠀⠀⠀</a:t>
            </a:r>
            <a:br/>
            <a:r>
              <a:t>⠀⠀⠀⠀⠀⠀⠀⠀⠀⠀⠀⠛⠛⠛⠛⠛⠛⠛⠛⠙⠁⠀⠀⠀⠀⠀⠀⠐⠚⠛⠛⠛⠛⠛⠃⠀⠀⠀⠀⠀⠑⠛⠛⠛⠛⠛⠃⠑⠑⠑⠑⠑⠑⠑⠑⠑⠘⠛⠛⠛⠛⠛⠛⠛⠛⠛⠛⠓⠐⠀⠀⠀⠀⠀⠀⠀⠀⠀⠀⠀⠀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⠀⠀⠀⠀⠀⠀⠀⠀⠀⠀⠀⣿⣿⣿⣿⣿⣿⣿⣿⣿⣿⣿⣿⣿⣿⣿⣿⣿⣿⣿⣿⡿⢏⢕⢕⠑⠑⢕⢕⢕⢕⢕⢕⠕⠑⢕⢕⢕⢕⠕⠑⠕⢜⢝⢝⢟⢻⢿⣿⣿⣿⣿⣿⣿⣿⣿⣿⣿⣿⠀⠀⠀⠀⠀⠀⠀⠀⠀⠀⠀⠀</a:t>
            </a:r>
            <a:br/>
            <a:r>
              <a:t>⠀⠀⠀⠀⠀⠀⠀⠀⠀⠀⠀⣿⣿⣿⣿⣿⣿⣿⣿⣿⣿⣿⣿⣿⣿⣿⣿⣿⣿⣿⢏⢕⢕⢕⢔⠔⠐⢕⠕⢕⠕⠑⠀⠀⠀⠑⠁⠁⠁⠁⠀⠀⠀⠑⢕⢱⣵⡕⢝⢿⣿⣿⣿⣿⣿⣿⣿⣿⣿⠀⠀⠀⠀⠀⠀⠀⠀⠀⠀⠀⠀</a:t>
            </a:r>
            <a:br/>
            <a:r>
              <a:t>⠀⠀⠀⠀⠀⠀⠀⠀⠀⠀⠀⣿⣿⣿⣿⣿⣿⣿⣿⣿⣿⣿⣿⣿⣿⣿⣿⣿⣿⣿⣷⡕⢕⢕⢕⠀⠀⠀⢕⢕⢔⢔⢔⢔⢄⢀⠀⠀⠀⠀⠀⠀⠀⠀⠀⠕⢻⣧⣕⣼⣿⣿⣿⣿⣿⣿⣿⣿⣿⠀⠀⠀⠀⠀⠀⠀⠀⠀⠀⠀⠀</a:t>
            </a:r>
            <a:br/>
            <a:r>
              <a:t>⠀⠀⠀⠀⠀⠀⠀⠀⠀⠀⠀⣿⣿⣿⣿⣿⣿⣿⣿⣿⣿⣿⣿⣿⣿⣿⣿⣿⣿⣿⣿⣏⢕⢕⢁⢀⢄⢄⢕⢕⢕⢕⢕⢕⢕⢕⢕⢄⢀⢀⢀⠀⠀⠀⠀⠀⠀⠘⠝⢻⢿⣿⣿⣿⣿⣿⣿⣿⣿⠀⠀⠀⠀⠀⠀⠀⠀⠀⠀⠀⠀</a:t>
            </a:r>
            <a:br/>
            <a:r>
              <a:t>⠀⠀⠀⠀⠀⠀⠀⠀⠀⠀⠀⣿⣿⣿⣿⣿⣿⣿⣿⣿⣿⣿⣿⣿⣿⣿⣿⣿⣿⣿⣿⣿⣧⡕⢕⡕⢕⢕⢱⣷⣾⣿⣿⣿⣕⡕⢕⢕⢕⢕⢕⢔⠀⠀⠀⠀⠀⠀⠀⢕⢸⣿⣿⣿⣿⣿⣿⣿⣿⠀⠀⠀⠀⠀⠀⠀⠀⠀⠀⠀⠀</a:t>
            </a:r>
            <a:br/>
            <a:r>
              <a:t>⠀⠀⠀⠀⠀⠀⠀⠀⠀⠀⠀⣿⣿⣿⣿⣿⣿⣿⣿⣿⣿⣿⣿⣿⣿⣿⣿⣿⣿⣿⣿⣿⣿⣿⣿⡇⢕⢕⢕⣿⣿⣿⣿⣿⣿⢕⢕⢕⢕⢕⢕⢕⠄⠀⠀⠀⢀⠀⢕⢕⢜⣿⣿⣿⣿⣿⣿⣿⣿⠀⠀⠀⠀⠀⠀⠀⠀⠀⠀⠀⠀</a:t>
            </a:r>
            <a:br/>
            <a:r>
              <a:t>⠀⠀⠀⠀⠀⠀⠀⠀⠀⠀⠀⣿⣿⣿⣿⣿⣿⣿⣿⣿⣿⣿⣿⣿⣿⣿⣿⣿⣿⣿⣿⣿⣿⣿⣏⢝⢕⢕⢕⢹⢟⣿⣿⣿⣿⣇⢕⢕⢕⢕⢕⢕⢕⢄⠀⢐⢕⢕⢕⢕⢱⣿⣿⣿⣿⣿⣿⣿⣿⠀⠀⠀⠀⠀⠀⠀⠀⠀⠀⠀⠀</a:t>
            </a:r>
            <a:br/>
            <a:r>
              <a:t>⠀⠀⠀⠀⠀⠀⠀⠀⠀⠀⠀⣿⣿⣿⣿⣿⣿⣿⣿⣿⣿⣿⣿⣿⣿⣿⣿⣿⣿⣿⣿⣿⣿⣿⣏⢕⢕⢕⢕⢕⣕⣿⣿⣿⣿⣿⡕⢕⢕⢕⢕⢕⢕⢕⢕⢕⢕⢕⢕⢕⢸⣿⣿⣿⣿⣿⣿⣿⣿⠀⠀⠀⠀⠀⠀⠀⠀⠀⠀⠀⠀</a:t>
            </a:r>
            <a:br/>
            <a:r>
              <a:t>⠀⠀⠀⠀⠀⠀⠀⠀⠀⠀⠀⣿⣿⣿⣿⣿⣿⣿⣿⣿⣿⣿⣿⣿⣿⣿⣿⣿⣿⣿⣿⡿⢟⢝⢕⢕⢕⢕⢕⢕⢝⢿⣿⣿⣿⣿⣿⣷⡕⢕⢕⢕⢕⢕⢕⢕⢕⢕⢕⢕⢸⣿⣿⣿⣿⣿⣿⣿⣿⠀⠀⠀⠀⠀⠀⠀⠀⠀⠀⠀⠀</a:t>
            </a:r>
            <a:br/>
            <a:r>
              <a:t>⠀⠀⠀⠀⠀⠀⠀⠀⠀⠀⠀⣿⣿⣿⣿⣿⣿⣿⣿⣿⣿⣿⣿⣿⣿⣿⣿⣿⣿⣿⣿⣧⢕⢕⢕⢕⢕⢕⢕⢕⢕⢕⢟⣿⣿⣿⣿⣿⣿⢕⢕⢕⢕⢕⢕⢕⣱⣕⢕⢕⢱⢇⣿⣿⣿⣿⣿⣿⣿⠀⠀⠀⠀⠀⠀⠀⠀⠀⠀⠀⠀</a:t>
            </a:r>
            <a:br/>
            <a:r>
              <a:t>⠀⠀⠀⠀⠀⠀⠀⠀⠀⠀⠀⣿⣿⣿⣿⣿⣿⣿⣿⣿⣿⣿⣿⣿⣿⣿⣿⣿⣿⣿⣿⣿⣧⢇⡕⢕⢕⢕⢕⢕⢕⢕⣵⣿⣿⣿⣿⣿⣿⣷⣷⣷⣵⢕⡕⢜⣝⢻⣷⢕⢕⢻⣿⣿⣿⣿⣿⣿⣿⠀⠀⠀⠀⠀⠀⠀⠀⠀⠀⠀⠀</a:t>
            </a:r>
            <a:br/>
            <a:r>
              <a:t>⠀⠀⠀⠀⠀⠀⠀⠀⠀⠀⠀⣿⣿⣿⣿⣿⣿⣿⣿⣿⣿⣿⣿⣿⣿⣿⣿⣿⣿⣿⣿⣿⣿⣷⡜⢕⢕⢕⢕⢕⢕⢸⣿⣿⣿⣿⣿⣿⣿⣿⣿⣿⣿⣿⢇⢕⢻⡇⡿⢕⢕⣸⣿⣿⣿⣿⣿⣿⣿⠀⠀⠀⠀⠀⠀⠀⠀⠀⠀⠀⠀</a:t>
            </a:r>
            <a:br/>
            <a:r>
              <a:t>⠀⠀⠀⠀⠀⠀⠀⠀⠀⠀⠀⣿⣿⣿⣿⣿⣿⣿⣿⣿⣿⣿⣿⣿⣿⣿⣿⣿⣿⣿⣿⣽⡿⢿⢇⢕⢕⢕⢕⢕⢕⣼⣿⣿⣿⣿⣿⣿⣿⣿⣿⣿⣿⡏⣵⣇⣼⡷⢕⢕⢕⣿⣿⣿⣿⣿⣿⣿⣿⠀⠀⠀⠀⠀⠀⠀⠀⠀⠀⠀⠀</a:t>
            </a:r>
            <a:br/>
            <a:r>
              <a:t>⠀⠀⠀⠀⠀⠀⠀⠀⠀⠀⠀⣿⣿⣿⣿⣿⣿⣿⣿⣿⣿⣿⣿⣿⣿⣿⣿⣿⣿⣿⣿⣿⣵⢕⢕⢕⢕⢕⢕⢕⢱⣿⣿⣿⣿⣿⣿⣿⣿⣿⣿⡟⢟⢜⣿⣿⣿⢕⢕⢕⣾⣿⣿⣿⣿⣿⣿⣿⣿⠀⠀⠀⠀⠀⠀⠀⠀⠀⠀⠀⠀</a:t>
            </a:r>
            <a:br/>
            <a:r>
              <a:t>⠀⠀⠀⠀⠀⠀⠀⠀⠀⠀⠀⣿⣿⣿⣿⣿⣿⣿⣿⣿⣿⣿⣿⣿⣿⣿⣿⣿⣿⣿⣿⣿⣿⢇⢕⢕⢕⢕⢕⢕⢸⣿⣿⣿⣿⣿⣿⣿⣿⣿⣿⣧⣷⣿⣿⣿⣷⢕⢕⣾⣿⣿⣿⣿⣿⣿⣿⣿⣿⠀⠀⠀⠀⠀⠀⠀⠀⠀⠀⠀⠀</a:t>
            </a:r>
            <a:br/>
            <a:r>
              <a:t>⠀⠀⠀⠀⠀⠀⠀⠀⠀⠀⠀⣿⣿⣿⣿⣿⣿⣿⣿⣿⣿⣿⣿⣿⣿⣿⣿⣿⣿⣿⣿⣿⣯⢕⢕⢕⢕⢕⢕⢕⢜⢿⣿⣿⣿⣿⣿⣿⣿⣿⣿⣿⣿⣿⣿⣿⣷⢱⣾⣿⣿⣿⣿⣿⣿⣿⣿⣿⣿⠀⠀⠀⠀⠀⠀⠀⠀⠀⠀⠀⠀</a:t>
            </a:r>
            <a:br/>
            <a:r>
              <a:t>⠀⠀⠀⠀⠀⠀⠀⠀⠀⠀⠀⣿⣿⣿⣿⣿⣿⣿⣿⣿⣿⣿⣿⣿⣿⣿⣿⣿⣿⣿⣿⣿⣿⣷⡕⢕⢕⢕⢕⢕⢕⣹⣿⣿⣿⣿⣿⣿⣿⣿⣿⣿⣿⣿⣿⣿⣿⣿⣿⣿⣿⣿⣿⣿⣿⣿⣿⣿⣿⠀⠀⠀⠀⠀⠀⠀⠀⠀⠀⠀⠀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⠀⠀⠀⠀⠀⠀⠀⠀⠀⠀⠀⣿⣿⣿⣿⣿⣿⣿⣿⣿⣿⣿⣿⣿⣿⣿⣿⣿⣿⣿⣿⣿⣿⣿⣷⢕⢕⢕⢕⢕⣾⣿⣿⣿⣿⣿⣿⣿⣿⣿⣿⣿⣿⣿⣿⣿⣿⣿⣿⣿⣿⣿⣿⣿⣿⣿⣿⣿⣿⠀⠀⠀⠀⠀⠀⠀⠀⠀⠀⠀⠀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⠀⠀⠀⠀⠀⠀⠀⠀⠀⠀⠀⣿⣿⣿⣿⣿⣿⣿⣿⣿⣿⣿⣿⣿⣿⣿⣿⣿⣿⣿⣿⣿⣿⣿⣷⡕⢕⢕⢕⢺⢯⣿⢿⢟⢟⣿⣿⣿⣿⣿⣿⣿⣿⣿⣿⣿⣿⣿⣿⣿⣿⣿⣿⣿⣿⣿⣿⣿⣿⠀⠀⠀⠀⠀⠀⠀⠀⠀⠀⠀⠀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⠀⠀⠀⠀⠀⠀⠀⠀⠀⠀⠀⣿⣿⣿⣿⣿⣿⣿⣿⣿⣿⣿⣿⣿⣿⣿⣿⣿⣿⣿⣿⣿⣿⣿⣿⡱⢕⢜⢙⢟⢟⡛⡕⢕⢕⣿⣿⣿⣿⣿⣿⣿⣿⣿⣿⣿⣿⢿⣿⢻⣿⣿⣿⣿⣿⣿⣿⣿⣿⠀⠀⠀⠀⠀⠀⠀⠀⠀⠀⠀⠀</a:t>
            </a:r>
            <a:br/>
            <a:r>
              <a:t>⠀⠀⠀⠀⠀⠀⠀⠀⠀⠀⠀⣿⣿⣿⣿⣿⣿⣿⣿⣿⣿⣿⣿⣿⣿⣿⣿⣿⣿⣿⣿⣿⣿⣿⣿⢏⢕⢜⡕⢕⢸⡇⡇⢕⢕⣿⣿⣿⣿⣿⣿⣿⣿⣿⣿⣿⢏⣿⣿⢕⢜⢻⣿⣿⣿⣿⣿⣿⣿⠀⠀⠀⠀⠀⠀⠀⠀⠀⠀⠀⠀</a:t>
            </a:r>
            <a:br/>
            <a:r>
              <a:t>⠀⠀⠀⠀⠀⠀⠀⠀⠀⠀⠀⣿⣿⣿⣿⣿⣿⣿⣿⣿⣿⣿⣿⣿⣿⣿⣿⣿⣿⢿⢟⢟⢝⢕⢕⡕⢕⢕⢕⢕⢼⣇⡇⢕⢕⢜⢻⣿⣿⣿⣿⣿⣿⣿⡿⢏⣱⣿⣿⢕⢕⢕⢜⢟⢿⣿⣿⣿⣿⠀⠀⠀⠀⠀⠀⠀⠀⠀⠀⠀⠀</a:t>
            </a:r>
            <a:br/>
            <a:r>
              <a:t>⠀⠀⠀⠀⠀⠀⠀⠀⠀⠀⠀⠛⠛⠛⠛⠛⠛⠛⠛⠛⠛⠛⠛⠛⠛⠛⠋⠙⠑⠑⠑⠑⠁⠀⠑⠑⠑⠑⠑⠑⠙⠛⠑⠑⠑⠑⠑⠑⠘⠛⠛⠛⠛⠋⠑⠑⠛⠛⠛⠑⠑⠑⠑⠑⠑⠑⠙⠛⠛⠀⠀⠀⠀⠀⠀⠀⠀⠀⠀⠀⠀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⠀⠀⠀⠀⠀⠀⠀⠀⠀⠀⠀⣿⣿⣿⣿⣿⣿⣿⣿⣿⣿⣿⣿⣿⣿⣿⣿⣿⣿⣿⣿⣿⣿⣿⣿⣿⣿⣟⡟⢟⢕⢕⢕⢞⢏⢿⣿⣿⣿⣿⣿⣿⣿⣿⣿⣿⣿⣿⣿⣿⣿⣿⣿⣿⣿⣿⣿⣿⣿⠀⠀⠀⠀⠀⠀⠀⠀⠀⠀⠀⠀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⠀⠀⠀⠀⠀⠀⠀⠀⠀⠀⠀⣿⣿⣿⣿⣿⣿⣿⣿⣿⣿⣿⣿⣿⣿⣿⣿⣿⣿⣿⣿⣿⣿⣿⣿⣿⣿⣿⣵⣵⣵⣷⣷⣷⡕⢜⣿⣿⣿⣿⣿⣿⣿⣿⣿⣿⣿⣿⣿⣿⣿⣿⣿⣿⣿⣿⣿⣿⣿⠀⠀⠀⠀⠀⠀⠀⠀⠀⠀⠀⠀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⠀⠀⠀⠀⠀⠀⠀⠀⠀⠀⠀⣿⣿⣿⣿⣿⣿⣿⣿⣿⣿⣿⣿⣿⣿⣿⣿⣿⣿⣿⣿⣿⣿⣿⣿⣿⣿⣿⣿⢿⣿⣿⣿⣿⣿⢱⣿⣿⣿⣿⣿⣿⣿⣿⣿⣿⣿⣿⣿⣿⣿⣿⣿⣿⣿⣿⣿⣿⣿⠀⠀⠀⠀⠀⠀⠀⠀⠀⠀⠀⠀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⠀⠀⠀⠀⠀⠀⠀⠀⠀⠀⠀⣿⣿⣿⣿⣿⣿⣿⣿⣿⣿⣿⣿⣿⣿⣿⣿⣿⣿⣿⣿⣿⣿⣿⣿⣿⣿⣿⣿⣷⣿⣿⣿⣿⣿⣾⣿⣿⣿⣿⣿⣿⣿⣿⣿⣿⣿⣿⣿⣿⣿⣿⣿⣿⣿⣿⣿⣿⣿⠀⠀⠀⠀⠀⠀⠀⠀⠀⠀⠀⠀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⠀⠀⠀⠀⠀⠀⠀⠀⠀⠀⠀⣿⣿⣿⣿⣿⣿⣿⣿⣿⣿⣿⣿⣿⣿⣿⣿⣿⣿⣿⣿⣿⣿⣿⣿⣿⣿⣿⣿⣿⡷⣿⢿⣿⣿⣿⣿⣿⣿⣿⣿⣿⣿⣿⣿⣿⣿⣿⣿⣿⣿⣿⣿⣿⣿⣿⣿⣿⣿⠀⠀⠀⠀⠀⠀⠀⠀⠀⠀⠀⠀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⠀⠀⠀⠀⠀⠀⠀⠀⠀⠀⠀⣿⣿⣿⣿⣿⣿⣿⣿⣿⣿⣿⣿⣿⣿⣿⣿⣿⣿⣿⣿⣿⣿⣿⣿⣿⣿⣿⣿⣿⣷⣷⣾⣿⣿⣿⣿⢿⣿⣿⣿⣿⣿⣿⣿⣿⣿⣿⣿⣿⣿⣿⣿⣿⣿⣿⣿⣿⣿⠀⠀⠀⠀⠀⠀⠀⠀⠀⠀⠀⠀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⠀⠀⠀⠀⠀⠀⠀⠀⠀⠀⠀⣿⣿⣿⣿⣿⣿⣿⣿⣿⣿⣿⣿⣿⣿⣿⣿⣿⣿⣿⣿⣿⣿⣿⣿⣿⣿⣿⣿⣿⣿⣿⣿⣿⣿⣿⣿⢕⢜⢝⢝⢝⢟⢟⢿⢿⣿⣿⣿⣿⣿⣿⣿⣿⣿⣿⣿⣿⣿⠀⠀⠀⠀⠀⠀⠀⠀⠀⠀⠀⠀</a:t>
            </a:r>
            <a:br/>
            <a:r>
              <a:t>⠀⠀⠀⠀⠀⠀⠀⠀⠀⠀⠀⣿⣿⣿⣿⣿⣿⣿⣿⣿⣿⣿⣿⣿⣿⣿⣿⣿⣿⣿⣿⣿⣿⣿⣿⣿⣿⡿⢟⢿⣯⣽⣿⣿⣿⣿⡟⢕⢕⢕⢄⢕⢕⢕⢕⢕⢹⣿⣿⣿⣿⣿⣿⣿⣿⣿⣿⣿⣿⠀⠀⠀⠀⠀⠀⠀⠀⠀⠀⠀⠀</a:t>
            </a:r>
            <a:br/>
            <a:r>
              <a:t>⠀⠀⠀⠀⠀⠀⠀⠀⠀⠀⠀⣿⣿⣿⣿⣿⣿⣿⣿⣿⣿⣿⣿⣿⣿⣿⣿⣿⣿⣿⣿⣿⣿⡿⢿⢏⢕⢕⢕⢸⣿⣿⣿⣿⣟⣟⢇⢕⢕⢕⢕⢕⢕⢕⢕⢕⢕⢹⣿⣿⣿⣿⣿⣿⣿⣿⣿⣿⣿⠀⠀⠀⠀⠀⠀⠀⠀⠀⠀⠀⠀</a:t>
            </a:r>
            <a:br/>
            <a:r>
              <a:t>⠀⠀⠀⠀⠀⠀⠀⠀⠀⠀⠀⣿⣿⣿⣿⣿⣿⣿⣿⣿⣿⣿⣿⣿⣿⣿⣿⣿⣿⣿⣿⣿⡿⢕⢕⢕⢕⠑⢕⢕⢸⣗⣗⣗⣗⣗⢕⢕⢕⢕⢕⢕⢔⢕⢕⢕⢕⢕⢹⣿⣿⣿⣿⣿⣿⣿⣿⣿⣿⠀⠀⠀⠀⠀⠀⠀⠀⠀⠀⠀⠀</a:t>
            </a:r>
            <a:br/>
            <a:r>
              <a:t>⠀⠀⠀⠀⠀⠀⠀⠀⠀⠀⠀⣿⣿⣿⣿⣿⣿⣿⣿⣿⣿⣿⣿⣿⣿⣿⣿⣿⣿⣿⣿⣿⡇⢕⢕⢕⢕⢕⢔⠑⢸⣗⡾⢯⢽⢽⢕⢕⢕⢕⢕⢕⢕⢕⢕⠑⢕⢕⢕⢻⣿⣿⣿⣿⣿⣿⣿⣿⣿⠀⠀⠀⠀⠀⠀⠀⠀⠀⠀⠀⠀</a:t>
            </a:r>
            <a:br/>
            <a:r>
              <a:t>⠀⠀⠀⠀⠀⠀⠀⠀⠀⠀⠀⣿⣿⣿⣿⣿⣿⣿⣿⣿⣿⣿⣿⣿⣿⣿⣿⣿⣿⣿⣿⣿⢇⢑⢕⠑⠕⠁⠀⢀⢸⢱⢽⢽⠽⠽⢕⢕⢕⢕⢕⠀⠔⢕⢕⠀⠁⢕⠑⢕⢻⣿⣿⣿⣿⣿⣿⣿⣿⠀⠀⠀⠀⠀⠀⠀⠀⠀⠀⠀⠀</a:t>
            </a:r>
            <a:br/>
            <a:r>
              <a:t>⠀⠀⠀⠀⠀⠀⠀⠀⠀⠀⠀⣿⣿⣿⣿⣿⣿⣿⣿⣿⣿⣿⣿⣿⣿⣿⣿⣿⣿⣿⣿⣿⡕⠕⠔⠀⠀⠀⠀⢄⢜⢼⠽⢽⢭⠅⢕⢕⢕⢕⢕⠀⢔⢕⢕⠀⠀⠀⠀⠕⢕⢻⣿⣿⣿⣿⣿⣿⣿⠀⠀⠀⠀⠀⠀⠀⠀⠀⠀⠀⠀</a:t>
            </a:r>
            <a:br/>
            <a:r>
              <a:t>⠀⠀⠀⠀⠀⠀⠀⠀⠀⠀⠀⣿⣿⣿⣿⣿⣿⣿⣿⣿⣿⣿⣿⣿⣿⣿⣿⣿⣿⣿⣿⢏⢕⠀⠁⠀⠀⠀⠀⢕⢕⢽⢽⢽⢽⢅⢕⢕⢕⢕⢕⢔⢕⢕⢕⢀⠀⠀⠀⠀⠑⢕⢻⣿⣿⣿⣿⣿⣿⠀⠀⠀⠀⠀⠀⠀⠀⠀⠀⠀⠀</a:t>
            </a:r>
            <a:br/>
            <a:r>
              <a:t>⠀⠀⠀⠀⠀⠀⠀⠀⠀⠀⠀⣿⣿⣿⣿⣿⣿⣿⣿⣿⣿⣿⣿⣿⣿⣿⣿⣿⣿⣿⡿⢕⠕⠀⠀⠀⠀⠀⠀⢕⢕⢝⣝⣝⣝⢕⢕⢕⢕⢕⢕⢕⢕⢕⢕⢱⣧⡀⠀⠁⠀⠀⠑⠜⢿⣿⣿⣿⣿⠀⠀⠀⠀⠀⠀⠀⠀⠀⠀⠀⠀</a:t>
            </a:r>
            <a:br/>
            <a:r>
              <a:t>⠀⠀⠀⠀⠀⠀⠀⠀⠀⠀⠀⣿⣿⣿⣿⣿⣿⣿⣿⣿⣿⣿⣿⣿⣿⣿⣿⣿⣿⢇⠕⠕⠀⠀⠀⠀⠀⠀⠀⠕⢕⢕⢗⢗⢗⢃⢁⢑⢕⢕⢕⢕⢕⢕⢕⢸⣿⣿⣆⢀⠀⠀⠁⠐⢕⢹⣿⣿⣿⠀⠀⠀⠀⠀⠀⠀⠀⠀⠀⠀⠀</a:t>
            </a:r>
            <a:br/>
            <a:r>
              <a:t>⠀⠀⠀⠀⠀⠀⠀⠀⠀⠀⠀⣿⣿⣿⣿⣿⣿⣿⣿⣿⣿⣿⣿⣿⣿⣿⡟⢝⠄⠀⠀⠀⠀⢄⡔⠀⠀⠀⠀⠀⢕⢕⢕⢕⢕⠕⠀⢑⢕⢕⢕⢕⢕⢕⢕⢸⣿⣿⣿⣷⡄⠀⠀⠀⠀⠑⢝⢿⣿⠀⠀⠀⠀⠀⠀⠀⠀⠀⠀⠀⠀</a:t>
            </a:r>
            <a:br/>
            <a:r>
              <a:t>⠀⠀⠀⠀⠀⠀⠀⠀⠀⠀⠀⣿⣿⣿⣿⣿⣿⣿⣿⣿⣿⣿⣿⣿⣿⢏⢕⠁⢀⠄⢐⢀⣰⣿⣇⠀⠀⠀⠀⠀⢕⣵⣕⣅⣄⡕⠀⢅⢕⢕⢕⢕⢕⢕⢕⢜⣿⣿⣿⣿⣿⣧⡄⠀⠀⠀⠁⢕⠝⠀⠀⠀⠀⠀⠀⠀⠀⠀⠀⠀⠀</a:t>
            </a:r>
            <a:br/>
            <a:r>
              <a:t>⠀⠀⠀⠀⠀⠀⠀⠀⠀⠀⠀⣿⣿⣿⣿⣿⣿⣿⣿⣿⣿⣿⣿⢿⠏⠁⠁⠀⠔⢅⢕⣾⣿⣿⣿⢄⠀⠀⠀⠀⢕⣿⣿⣿⣿⣿⢕⢕⢕⢕⢕⢕⢕⢕⢕⢕⢹⣿⣿⣿⣿⣿⣿⣧⣄⠀⠀⠀⠀⠀⠀⠀⠀⠀⠀⠀⠀⠀⠀⠀⠀</a:t>
            </a:r>
            <a:br/>
            <a:r>
              <a:t>⠀⠀⠀⠀⠀⠀⠀⠀⠀⠀⠀⠛⠛⠛⠛⠛⠛⠛⠛⠛⠛⠙⠁⠀⠀⠀⠀⠀⠁⠑⠛⠛⠛⠛⠛⠑⠀⠀⠀⠀⠑⠛⠛⠛⠛⠛⠑⠑⠑⠑⠑⠑⠑⠑⠑⠑⠘⠛⠛⠛⠛⠛⠛⠛⠛⠓⠐⠀⠀⠀⠀⠀⠀⠀⠀⠀⠀⠀⠀⠀⠀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⠀⠀⠀⠀⠀⠀⠀⠀⠀⠀⠀⣿⣿⣿⣿⣿⣿⣿⣿⣿⣿⣿⣿⣿⣿⣿⣿⣿⣿⣿⣿⣿⣿⣿⣿⣿⣿⣿⣿⣿⡿⢿⢟⢿⣿⣿⣿⣿⣿⣿⣿⣿⣿⣿⣿⣿⣿⣿⣿⣿⣿⣿⣿⣿⣿⣿⣿⣿⣿⠀⠀⠀⠀⠀⠀⠀⠀⠀⠀⠀⠀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⠀⠀⠀⠀⠀⠀⠀⠀⠀⠀⠀⣿⣿⣿⣿⣿⣿⣿⣿⣿⣿⣿⣿⣿⣿⣿⣿⣿⣿⣿⣿⣿⣿⣿⣿⣿⣿⣿⡽⢝⢕⢕⢕⢕⢕⢜⣿⣿⣿⣿⣿⣿⣿⣿⣿⣿⣿⣿⣿⣿⣿⣿⣿⣿⣿⣿⣿⣿⣿⠀⠀⠀⠀⠀⠀⠀⠀⠀⠀⠀⠀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⠀⠀⠀⠀⠀⠀⠀⠀⠀⠀⠀⣿⣿⣿⣿⣿⣿⣿⣿⣿⣿⣿⣿⣿⣿⣿⣿⣿⣿⣿⣿⣿⣿⣿⣿⣿⣿⣿⣷⣵⣷⣾⣿⣿⣷⡕⢹⣿⣿⣿⣿⣿⣿⣿⣿⣿⣿⣿⣿⣿⣿⣿⣿⣿⣿⣿⣿⣿⣿⠀⠀⠀⠀⠀⠀⠀⠀⠀⠀⠀⠀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⠀⠀⠀⠀⠀⠀⠀⠀⠀⠀⠀⣿⣿⣿⣿⣿⣿⣿⣿⣿⣿⣿⣿⣿⣿⣿⣿⣿⣿⣿⣿⣿⣿⣿⣿⣿⣿⣿⣿⣟⢻⣿⣿⢿⣿⡇⣼⣿⣿⣿⣿⣿⣿⣿⣿⣿⣿⣿⣿⣿⣿⣿⣿⣿⣿⣿⣿⣿⣿⠀⠀⠀⠀⠀⠀⠀⠀⠀⠀⠀⠀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⠀⠀⠀⠀⠀⠀⠀⠀⠀⠀⠀⣿⣿⣿⣿⣿⣿⣿⣿⣿⣿⣿⣿⣿⣿⣿⣿⣿⣿⣿⣿⣿⣿⣿⣿⣿⣿⣿⣿⣿⣿⢻⡟⣿⣿⣿⣿⣿⣿⣿⣿⣿⣿⣿⣿⣿⣿⣿⣿⣿⣿⣿⣿⣿⣿⣿⣿⣿⣿⠀⠀⠀⠀⠀⠀⠀⠀⠀⠀⠀⠀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⠀⠀⠀⠀⠀⠀⠀⠀⠀⠀⠀⣿⣿⣿⣿⣿⣿⣿⣿⣿⣿⣿⣿⣿⣿⣿⣿⣿⣿⣿⣿⣿⣿⣿⣿⣿⣿⣿⣿⣿⣿⣿⣿⣿⣿⣿⣿⡝⢿⢿⣿⣿⣿⣿⣿⣿⣿⣿⣿⣿⣿⣿⣿⣿⣿⣿⣿⣿⣿⠀⠀⠀⠀⠀⠀⠀⠀⠀⠀⠀⠀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⠀⠀⠀⠀⠀⠀⠀⠀⠀⠀⠀⣿⣿⣿⣿⣿⣿⣿⣿⣿⣿⣿⣿⣿⣿⣿⣿⣿⣿⣿⣿⣿⣿⣿⣿⣿⣿⣿⣿⣿⣿⣿⣯⣿⣿⣿⣿⡇⢕⢕⠕⢑⠘⢝⢝⢟⢻⣿⣿⣿⣿⣿⣿⣿⣿⣿⣿⣿⣿⠀⠀⠀⠀⠀⠀⠀⠀⠀⠀⠀⠀</a:t>
            </a:r>
            <a:br/>
            <a:r>
              <a:t>⠀⠀⠀⠀⠀⠀⠀⠀⠀⠀⠀⣿⣿⣿⣿⣿⣿⣿⣿⣿⣿⣿⣿⣿⣿⣿⣿⣿⣿⣿⣿⣿⣿⣿⣿⣿⣿⡿⢟⢻⣿⣽⣿⣿⣿⣿⡿⢕⢕⢕⢄⢕⢕⢕⢕⢕⢕⢻⣿⣿⣿⣿⣿⣿⣿⣿⣿⣿⣿⠀⠀⠀⠀⠀⠀⠀⠀⠀⠀⠀⠀</a:t>
            </a:r>
            <a:br/>
            <a:r>
              <a:t>⠀⠀⠀⠀⠀⠀⠀⠀⠀⠀⠀⣿⣿⣿⣿⣿⣿⣿⣿⣿⣿⣿⣿⣿⣿⣿⣿⣿⣿⣿⣿⣿⣿⣿⢟⢟⢕⢕⢕⢕⢻⣿⡟⢿⢿⢿⢕⢕⢕⢕⢕⢕⠕⢕⢕⢕⢕⢜⢿⣿⣿⣿⣿⣿⣿⣿⣿⣿⣿⠀⠀⠀⠀⠀⠀⠀⠀⠀⠀⠀⠀</a:t>
            </a:r>
            <a:br/>
            <a:r>
              <a:t>⠀⠀⠀⠀⠀⠀⠀⠀⠀⠀⠀⣿⣿⣿⣿⣿⣿⣿⣿⣿⣿⣿⣿⣿⣿⣿⣿⣿⣿⣿⣿⣿⣿⡇⢕⢕⢕⢕⢕⢕⢸⡯⢽⢽⢽⣽⢕⢕⢕⢕⢕⢁⠀⢕⢕⢕⢕⢕⢜⣿⣿⣿⣿⣿⣿⣿⣿⣿⣿⠀⠀⠀⠀⠀⠀⠀⠀⠀⠀⠀⠀</a:t>
            </a:r>
            <a:br/>
            <a:r>
              <a:t>⠀⠀⠀⠀⠀⠀⠀⠀⠀⠀⠀⣿⣿⣿⣿⣿⣿⣿⣿⣿⣿⣿⣿⣿⣿⣿⣿⣿⣿⣿⣿⣿⣿⡇⢕⢕⢕⢕⢕⠑⢸⡯⢽⣝⣗⣗⢕⢕⢕⢕⢕⠀⠀⢕⢕⠁⠕⢕⠕⢸⣿⣿⣿⣿⣿⣿⣿⣿⣿⠀⠀⠀⠀⠀⠀⠀⠀⠀⠀⠀⠀</a:t>
            </a:r>
            <a:br/>
            <a:r>
              <a:t>⠀⠀⠀⠀⠀⠀⠀⠀⠀⠀⠀⣿⣿⣿⣿⣿⣿⣿⣿⣿⣿⣿⣿⣿⣿⣿⣿⣿⣿⣿⣿⣿⣿⢕⢕⢕⠁⠁⠀⠀⢕⢽⣟⣗⣗⣓⢕⢕⢕⢕⢕⠀⠀⢕⢕⠀⠀⠕⠄⢕⢹⣿⣿⣿⣿⣿⣿⣿⣿⠀⠀⠀⠀⠀⠀⠀⠀⠀⠀⠀⠀</a:t>
            </a:r>
            <a:br/>
            <a:r>
              <a:t>⠀⠀⠀⠀⠀⠀⠀⠀⠀⠀⠀⣿⣿⣿⣿⣿⣿⣿⣿⣿⣿⣿⣿⣿⣿⣿⣿⣿⣿⣿⣿⣿⣿⢇⠑⠕⠀⠀⠀⠄⢜⢕⣗⣓⣖⡒⢕⢕⢕⢕⢕⠀⢀⢕⢕⠀⠀⠀⠀⠕⢕⢹⣿⣿⣿⣿⣿⣿⣿⠀⠀⠀⠀⠀⠀⠀⠀⠀⠀⠀⠀</a:t>
            </a:r>
            <a:br/>
            <a:r>
              <a:t>⠀⠀⠀⠀⠀⠀⠀⠀⠀⠀⠀⣿⣿⣿⣿⣿⣿⣿⣿⣿⣿⣿⣿⣿⣿⣿⣿⣿⣿⣿⣿⣿⡏⢕⠐⠀⠀⠀⠀⠔⢕⢕⣗⣗⢗⢆⢕⢕⢕⠕⢕⢀⢕⢕⢕⢕⠀⠀⠀⠁⢑⢕⢿⣿⣿⣿⣿⣿⣿⠀⠀⠀⠀⠀⠀⠀⠀⠀⠀⠀⠀</a:t>
            </a:r>
            <a:br/>
            <a:r>
              <a:t>⠀⠀⠀⠀⠀⠀⠀⠀⠀⠀⠀⣿⣿⣿⣿⣿⣿⣿⣿⣿⣿⣿⣿⣿⣿⣿⣿⣿⣿⣿⣿⡿⠗⠕⠀⠀⠀⠀⠀⠀⢕⢕⢱⢼⢵⠕⢕⢕⢕⢔⢄⢕⢑⢕⢕⢕⣷⡔⠀⠀⠀⠁⠕⢻⣿⣿⣿⣿⣿⠀⠀⠀⠀⠀⠀⠀⠀⠀⠀⠀⠀</a:t>
            </a:r>
            <a:br/>
            <a:r>
              <a:t>⠀⠀⠀⠀⠀⠀⠀⠀⠀⠀⠀⣿⣿⣿⣿⣿⣿⣿⣿⣿⣿⣿⣿⣿⣿⣿⣿⣿⣿⣿⢏⠕⠑⠁⠀⠀⠀⠀⠀⠀⢕⢕⢝⢝⢝⢁⠅⢑⢕⠕⢅⢕⢇⢕⢕⢕⣿⣿⣦⡀⠀⠀⠁⢕⢹⣿⣿⣿⣿⠀⠀⠀⠀⠀⠀⠀⠀⠀⠀⠀⠀</a:t>
            </a:r>
            <a:br/>
            <a:r>
              <a:t>⠀⠀⠀⠀⠀⠀⠀⠀⠀⠀⠀⣿⣿⣿⣿⣿⣿⣿⣿⣿⣿⣿⣿⣿⣿⣿⣿⣿⢏⢑⠐⠀⠀⠀⢀⡄⠀⠀⠀⠀⢕⢕⡀⢕⠑⠁⠀⠔⢕⢕⢕⢕⢔⢕⢕⢕⣿⣿⣿⣷⡄⠀⠀⠀⢑⢻⣿⣿⣿⠀⠀⠀⠀⠀⠀⠀⠀⠀⠀⠀⠀</a:t>
            </a:r>
            <a:br/>
            <a:r>
              <a:t>⠀⠀⠀⠀⠀⠀⠀⠀⠀⠀⠀⣿⣿⣿⣿⣿⣿⣿⣿⣿⣿⣿⣿⣿⣿⣿⣿⢇⢑⢀⠅⠀⢀⢰⣾⡇⠀⠀⠀⠀⢕⢜⣿⣷⣷⡇⠐⢕⢕⢕⢕⢕⢕⢕⠅⢕⢿⣿⣿⣿⣿⣧⢀⠀⠑⠑⢝⢿⣿⠀⠀⠀⠀⠀⠀⠀⠀⠀⠀⠀⠀</a:t>
            </a:r>
            <a:br/>
            <a:r>
              <a:t>⠀⠀⠀⠀⠀⠀⠀⠀⠀⠀⠀⣿⣿⣿⣿⣿⣿⣿⣿⣿⣿⣿⣿⣿⣿⢿⢇⠁⠁⠀⢔⢕⣵⣿⣿⡇⠀⠀⠀⠀⢕⢸⣿⣿⣿⣧⢕⢕⢕⢕⢕⢕⢕⢅⢕⢕⢸⣿⣿⣿⣿⣿⣷⡄⠀⠀⠀⠑⠻⠀⠀⠀⠀⠀⠀⠀⠀⠀⠀⠀⠀</a:t>
            </a:r>
            <a:br/>
            <a:r>
              <a:t>⠀⠀⠀⠀⠀⠀⠀⠀⠀⠀⠀⠛⠛⠛⠛⠛⠛⠛⠛⠛⠛⠛⠛⠋⠁⠀⠀⠀⠀⠀⠑⠚⠛⠛⠛⠃⠐⠀⠀⠀⠑⠘⠛⠛⠛⠛⠑⠑⠑⠑⠑⠑⠑⠑⠑⠑⠘⠛⠛⠛⠛⠛⠛⠛⠃⠀⠀⠀⠑⠀⠀⠀⠀⠀⠀⠀⠀⠀⠀⠀⠀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⠀⠀⠀⠀⠀⠀⠀⠀⠀⠀⠀⣿⣿⣿⣿⣿⣿⣿⣿⣿⣿⣿⣿⣿⣿⣿⣿⣿⣿⣿⣿⣿⣿⣿⣿⣿⣿⡿⣿⢿⢟⢏⢟⢝⢏⢝⢏⢝⢻⢿⣿⣿⣿⣿⣿⣿⣿⣿⣿⣿⣿⣿⣿⣿⣿⣿⣿⣿⣿⠀⠀⠀⠀⠀⠀⠀⠀⠀⠀⠀⠀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⠀⠀⠀⠀⠀⠀⠀⠀⠀⠀⠀⣿⣿⣿⣿⣿⣿⣿⣿⣿⣿⣿⣿⣿⣿⣿⣿⣿⣿⣿⣿⣿⣿⣿⣿⡟⢝⡵⢕⢕⢕⢕⢕⢕⢕⢕⢕⢕⢕⡜⢿⢝⢻⣿⣿⣿⣿⣿⣿⣿⣿⣿⣿⣿⣿⣿⣿⣿⣿⠀⠀⠀⠀⠀⠀⠀⠀⠀⠀⠀⠀</a:t>
            </a:r>
            <a:br/>
            <a:r>
              <a:t>⠀⠀⠀⠀⠀⠀⠀⠀⠀⠀⠀⣿⣿⣿⣿⣿⣿⣿⣿⣿⣿⣿⣿⣿⣿⣿⣿⣿⣿⣿⣿⣿⢏⢏⢜⢕⢕⢅⢅⠅⢕⢕⢕⢕⢕⠕⠕⢕⢕⢕⢇⢕⣟⢟⡟⢟⣿⣿⣿⣿⣿⣿⣿⣿⣿⣿⣿⣿⣿⠀⠀⠀⠀⠀⠀⠀⠀⠀⠀⠀⠀</a:t>
            </a:r>
            <a:br/>
            <a:r>
              <a:t>⠀⠀⠀⠀⠀⠀⠀⠀⠀⠀⠀⣿⣿⣿⣿⣿⣿⣿⣿⣿⣿⣿⣿⣿⣿⣿⣿⣿⣿⣿⣿⣿⢏⢝⢅⢁⢁⢑⢄⠀⠀⢕⢕⠕⢕⢁⢅⢕⢕⢕⢕⢕⢕⢕⢕⢕⢻⣿⣿⣿⣿⣿⣿⣿⣿⣿⣿⣿⣿⠀⠀⠀⠀⠀⠀⠀⠀⠀⠀⠀⠀</a:t>
            </a:r>
            <a:br/>
            <a:r>
              <a:t>⠀⠀⠀⠀⠀⠀⠀⠀⠀⠀⠀⣿⣿⣿⣿⣿⣿⣿⣿⣿⣿⣿⣿⣿⣿⣿⣿⣿⣿⣿⣿⢇⢕⢕⢕⢕⢕⢕⢕⢁⢄⢕⢕⢕⢅⢕⣕⣕⣕⣵⣕⡕⢕⢕⢕⢕⢕⣞⣿⣿⣿⣿⣿⣿⣿⣿⣿⣿⣿⠀⠀⠀⠀⠀⠀⠀⠀⠀⠀⠀⠀</a:t>
            </a:r>
            <a:br/>
            <a:r>
              <a:t>⠀⠀⠀⠀⠀⠀⠀⠀⠀⠀⠀⣿⣿⣿⣿⣿⣿⣿⣿⣿⣿⣿⣿⣿⣿⣿⣿⣿⣿⣿⣏⣱⢕⢕⢕⢕⢕⢕⢕⣕⣕⣕⣵⣷⣿⣿⣿⣿⣿⣿⣿⣿⣷⡕⢕⢕⢕⢸⣿⣿⣿⣿⣿⣿⣿⣿⣿⣿⣿⠀⠀⠀⠀⠀⠀⠀⠀⠀⠀⠀⠀</a:t>
            </a:r>
            <a:br/>
            <a:r>
              <a:t>⠀⠀⠀⠀⠀⠀⠀⠀⠀⠀⠀⣿⣿⣿⣿⣿⣿⣿⣿⣿⣿⣿⣿⣿⣿⣿⣿⣿⣿⣿⣿⣵⢇⢕⡕⡵⢕⢕⢜⣿⣿⣿⣿⣿⣿⣿⣿⣿⣿⣿⣿⣿⣿⣷⡕⢕⢕⢾⣿⣿⣿⣿⣿⣿⣿⣿⣿⣿⣿⠀⠀⠀⠀⠀⠀⠀⠀⠀⠀⠀⠀</a:t>
            </a:r>
            <a:br/>
            <a:r>
              <a:t>⠀⠀⠀⠀⠀⠀⠀⠀⠀⠀⠀⣿⣿⣿⣿⣿⣿⣿⣿⣿⣿⣿⣿⣿⣿⣿⣿⣿⣿⣿⣟⢱⢕⢕⡳⣕⢕⢕⢕⢜⣿⣿⣿⡿⢿⣿⣿⣿⣿⣿⣿⣿⣿⣿⣧⢕⢕⣻⣿⣿⣿⣿⣿⣿⣿⣿⣿⣿⣿⠀⠀⠀⠀⠀⠀⠀⠀⠀⠀⠀⠀</a:t>
            </a:r>
            <a:br/>
            <a:r>
              <a:t>⠀⠀⠀⠀⠀⠀⠀⠀⠀⠀⠀⣿⣿⣿⣿⣿⣿⣿⣿⣿⣿⣿⣿⣿⣿⣿⣿⣿⣿⣿⡟⢕⢕⢸⣿⡟⢜⢕⢕⢕⢟⢿⣿⣟⡎⢝⢟⢿⢿⢿⣿⣿⣿⣿⣿⢕⣾⣿⣿⣿⣿⣿⣿⣿⣿⣿⣿⣿⣿⠀⠀⠀⠀⠀⠀⠀⠀⠀⠀⠀⠀</a:t>
            </a:r>
            <a:br/>
            <a:r>
              <a:t>⠀⠀⠀⠀⠀⠀⠀⠀⠀⠀⠀⣿⣿⣿⣿⣿⣿⣿⣿⣿⣿⣿⣿⣿⣿⣿⣿⣿⣿⣿⣷⢕⢕⢕⣿⢇⢕⢕⢕⢕⢕⢕⢜⣿⣿⣧⡕⢕⢱⣷⣿⣿⣿⣿⣿⣇⣿⣿⣿⣿⣿⣿⣿⣿⣿⣿⣿⣿⣿⠀⠀⠀⠀⠀⠀⠀⠀⠀⠀⠀⠀</a:t>
            </a:r>
            <a:br/>
            <a:r>
              <a:t>⠀⠀⠀⠀⠀⠀⠀⠀⠀⠀⠀⣿⣿⣿⣿⣿⣿⣿⣿⣿⣿⣿⣿⣿⣿⣿⣿⣿⣿⣿⣿⡇⢕⣱⣇⢕⢕⢕⢕⢕⢕⢕⢕⣿⣿⣿⣵⣕⣕⣸⣿⣿⣿⣿⣿⣿⣿⣿⣿⣿⣿⣿⣿⣿⣿⣿⣿⣿⣿⠀⠀⠀⠀⠀⠀⠀⠀⠀⠀⠀⠀</a:t>
            </a:r>
            <a:br/>
            <a:r>
              <a:t>⠀⠀⠀⠀⠀⠀⠀⠀⠀⠀⠀⣿⣿⣿⣿⣿⣿⣿⣿⣿⣿⣿⣿⣿⣿⣿⣿⣿⣿⣿⣿⣷⣇⣿⣿⢕⢕⢕⢕⢕⢕⢕⢕⣿⣿⣿⣿⣿⣿⣿⣿⣿⣿⣿⣿⣿⣿⣿⣻⣿⣿⣿⣿⣿⣿⣿⣿⣿⣿⠀⠀⠀⠀⠀⠀⠀⠀⠀⠀⠀⠀</a:t>
            </a:r>
            <a:br/>
            <a:r>
              <a:t>⠀⠀⠀⠀⠀⠀⠀⠀⠀⠀⠀⣿⣿⣿⣿⣿⣿⣿⣿⣿⣿⣿⣿⣿⣿⣿⣿⣿⣿⣿⣿⢟⣿⣿⣿⣇⢕⢕⢕⢕⢕⢕⢕⣿⣿⣿⣿⣿⣿⣿⣿⣿⣿⣿⣿⣿⣿⣿⣿⣿⣿⣿⣿⣿⣿⣿⣿⣿⣿⠀⠀⠀⠀⠀⠀⠀⠀⠀⠀⠀⠀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⠀⠀⠀⠀⠀⠀⠀⠀⠀⠀⠀⣿⣿⣿⣿⣿⣿⣿⣿⣿⣿⣿⣿⣿⣿⣿⣿⣿⣿⣿⣿⢜⢜⣿⡟⢇⢕⢕⢕⢕⢕⢕⢕⢸⣷⣼⣿⣿⣿⣿⣿⣿⣿⣿⣿⣿⣿⣿⣿⣿⣿⣿⣿⣿⣿⣿⣿⣿⣿⠀⠀⠀⠀⠀⠀⠀⠀⠀⠀⠀⠀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⠀⠀⠀⠀⠀⠀⠀⠀⠀⠀⠀⣿⣿⣿⣿⣿⣿⣿⣿⣿⣿⣿⣿⣿⣿⣿⣿⣿⣿⣿⣿⣧⢕⢹⣿⣕⢕⡕⢕⢕⢕⢕⣼⣟⣿⣿⣿⣿⣿⣿⣿⣿⣿⣿⣿⣿⣿⣿⣿⣿⣿⣿⣿⣿⣿⣿⣿⣿⣿⠀⠀⠀⠀⠀⠀⠀⠀⠀⠀⠀⠀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⠀⠀⠀⠀⠀⠀⠀⠀⠀⠀⠀⣿⣿⣿⣿⣿⣿⣿⣿⣿⣿⣿⣿⣿⣿⣿⣿⣿⣿⣿⣿⣿⣷⡕⢿⣷⢕⢕⢕⢕⢕⢕⢕⢝⢝⠝⠻⢿⢿⣿⣿⣿⣿⣿⣿⣿⣿⣿⣿⣿⣿⣿⣿⣿⣿⣿⣿⣿⣿⠀⠀⠀⠀⠀⠀⠀⠀⠀⠀⠀⠀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⠀⠀⠀⠀⠀⠀⠀⠀⠀⠀⠀⣿⣿⣿⣿⣿⣿⣿⣿⣿⣿⣿⣿⣿⣿⣿⣿⣿⣿⣿⣿⣿⣿⣿⣿⣿⡷⢞⢕⢕⢕⢔⢰⢵⢇⣱⣷⣾⣿⣿⣿⣿⣿⣿⣿⣿⣿⣿⣿⣿⣿⣿⣿⣿⣿⣿⣿⣿⣿⠀⠀⠀⠀⠀⠀⠀⠀⠀⠀⠀⠀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⠀⠀⠀⠀⠀⠀⠀⠀⠀⠀⠀⣿⣿⣿⣿⣿⣿⣿⣿⣿⣿⣿⣿⣿⣿⣿⣿⣿⣿⣿⣿⣿⣿⣿⣿⣿⣯⢹⢱⢕⢕⢕⢕⢜⢜⣿⣿⣿⣿⣿⣿⣿⣿⣿⣿⣿⣿⣿⣿⣿⣿⣿⣿⣿⣿⣿⣿⣿⣿⠀⠀⠀⠀⠀⠀⠀⠀⠀⠀⠀⠀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⠀⠀⠀⠀⠀⠀⠀⠀⠀⠀⠀⣿⣿⣿⣿⣿⣿⣿⣿⣿⣿⣿⣿⣿⣿⣿⣿⣿⣿⣿⣿⣿⣿⣿⣿⣿⣿⣧⡕⢸⢕⢕⢕⢾⣿⣿⣿⣿⣿⣿⣿⣿⣿⣿⣿⣿⣿⣿⣿⣿⣿⣿⣿⣿⣿⣿⣿⣿⣿⠀⠀⠀⠀⠀⠀⠀⠀⠀⠀⠀⠀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⠀⠀⠀⠀⠀⠀⠀⠀⠀⠀⠀⣿⣿⣿⣿⣿⣿⣿⣿⣿⣿⣿⣿⣿⣿⣿⣿⣿⣿⣿⣿⣿⣿⣿⣿⣿⣿⡏⢝⢕⢕⢕⢕⢕⢝⢿⣿⣿⣿⣿⣿⣿⣿⣿⣿⣿⣿⡟⢻⢿⣿⣿⣿⣿⣿⣿⣿⣿⣿⠀⠀⠀⠀⠀⠀⠀⠀⠀⠀⠀⠀</a:t>
            </a:r>
            <a:br/>
            <a:r>
              <a:t>⠀⠀⠀⠀⠀⠀⠀⠀⠀⠀⠀⣿⣿⣿⣿⣿⣿⣿⣿⣿⣿⣿⣿⣿⣿⣿⣿⣿⣿⣿⣿⣿⣿⣿⣿⣿⣿⢻⣕⢕⢕⢕⢕⢕⢕⢕⢜⣿⣿⣿⣿⣿⣿⣿⣿⢿⣿⣷⢕⢕⢝⢝⢟⢻⢿⢿⣿⣿⣿⠀⠀⠀⠀⠀⠀⠀⠀⠀⠀⠀⠀</a:t>
            </a:r>
            <a:br/>
            <a:r>
              <a:t>⠀⠀⠀⠀⠀⠀⠀⠀⠀⠀⠀⣿⣿⣿⣿⣿⣿⣿⣿⣿⣿⣿⣿⣿⣿⣿⣿⣿⣿⣿⣿⣿⣿⣿⣿⣿⢇⣾⣇⡕⢕⢗⢗⢳⡿⢇⢱⣿⣿⣿⣿⣿⣿⣿⣿⣿⣿⣿⡕⢕⢕⢕⠕⠁⠁⠑⠑⠑⠜⠀⠀⠀⠀⠀⠀⠀⠀⠀⠀⠀⠀</a:t>
            </a:r>
            <a:br/>
            <a:r>
              <a:t>⠀⠀⠀⠀⠀⠀⠀⠀⠀⠀⠀⠛⠛⠛⠛⠛⠛⠛⠛⠛⠛⠛⠛⠛⠛⠛⠛⠛⠛⠛⠛⠛⠛⠛⠛⠑⠑⠛⠛⠘⠑⠑⠑⠘⠃⠃⠑⠛⠛⠛⠛⠛⠛⠛⠚⠛⠛⠛⠃⠑⠑⠑⠐⠀⠀⠀⠀⠀⠀⠀⠀⠀⠀⠀⠀⠀⠀⠀⠀⠀⠀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⠀⠀⠀⠀⠀⠀⠀⠀⠀⠀⠀⣿⣿⣿⣿⣿⣿⣿⣿⣿⣿⣿⣿⣿⣿⣿⣿⣿⣿⣿⣿⣿⣿⣿⣿⣿⣿⢟⢕⡕⢜⢕⢕⢅⢅⢕⢕⢕⢕⢕⢱⢿⡿⢿⣿⣿⣿⣿⣿⣿⣿⣿⣿⣿⣿⣿⣿⣿⣿⠀⠀⠀⠀⠀⠀⠀⠀⠀⠀⠀⠀</a:t>
            </a:r>
            <a:br/>
            <a:r>
              <a:t>⠀⠀⠀⠀⠀⠀⠀⠀⠀⠀⠀⣿⣿⣿⣿⣿⣿⣿⣿⣿⣿⣿⣿⣿⣿⣿⣿⣿⣿⣿⣿⣿⣿⡟⢟⢕⢕⢕⠝⢑⢁⠑⢑⢕⢕⢕⢕⢕⢕⢕⢕⢕⢕⢱⡿⢿⣿⣿⣿⣿⣿⣿⣿⣿⣿⣿⣿⣿⣿⠀⠀⠀⠀⠀⠀⠀⠀⠀⠀⠀⠀</a:t>
            </a:r>
            <a:br/>
            <a:r>
              <a:t>⠀⠀⠀⠀⠀⠀⠀⠀⠀⠀⠀⣿⣿⣿⣿⣿⣿⣿⣿⣿⣿⣿⣿⣿⣿⣿⣿⣿⣿⣿⣿⣿⣿⢟⢇⢑⢁⢁⢑⢁⠀⠀⠁⠕⢕⢕⢕⠀⢅⢕⢕⢕⢕⢕⢕⢕⢕⢺⣿⣿⣿⣿⣿⣿⣿⣿⣿⣿⣿⠀⠀⠀⠀⠀⠀⠀⠀⠀⠀⠀⠀</a:t>
            </a:r>
            <a:br/>
            <a:r>
              <a:t>⠀⠀⠀⠀⠀⠀⠀⠀⠀⠀⠀⣿⣿⣿⣿⣿⣿⣿⣿⣿⣿⣿⣿⣿⣿⣿⣿⣿⣿⣿⣿⣿⡏⢕⢕⢕⢕⠁⢕⢕⢀⢀⢄⢔⢕⢕⢁⢕⢕⢕⢕⢕⢕⢕⢕⢕⢕⢕⢻⣿⣿⣿⣿⣿⣿⣿⣿⣿⣿⠀⠀⠀⠀⠀⠀⠀⠀⠀⠀⠀⠀</a:t>
            </a:r>
            <a:br/>
            <a:r>
              <a:t>⠀⠀⠀⠀⠀⠀⠀⠀⠀⠀⠀⣿⣿⣿⣿⣿⣿⣿⣿⣿⣿⣿⣿⣿⣿⣿⣿⣿⣿⣿⣿⣏⣕⢕⢕⢕⢕⢕⢕⢕⡕⢕⢕⢕⣱⣵⣷⣾⣿⣿⣿⣿⣷⣧⡕⢕⢕⢕⢻⣿⣿⣿⣿⣿⣿⣿⣿⣿⣿⠀⠀⠀⠀⠀⠀⠀⠀⠀⠀⠀⠀</a:t>
            </a:r>
            <a:br/>
            <a:r>
              <a:t>⠀⠀⠀⠀⠀⠀⠀⠀⠀⠀⠀⣿⣿⣿⣿⣿⣿⣿⣿⣿⣿⣿⣿⣿⣿⣿⣿⣿⣿⣿⣿⣿⣷⢕⢕⢕⡕⢕⢕⢕⣾⣿⣿⣿⣿⣿⣿⣿⣿⣿⣿⣿⣿⣿⣿⣕⢕⢕⣸⣿⣿⣿⣿⣿⣿⣿⣿⣿⣿⠀⠀⠀⠀⠀⠀⠀⠀⠀⠀⠀⠀</a:t>
            </a:r>
            <a:br/>
            <a:r>
              <a:t>⠀⠀⠀⠀⠀⠀⠀⠀⠀⠀⠀⣿⣿⣿⣿⣿⣿⣿⣿⣿⣿⣿⣿⣿⣿⣿⣿⣿⣿⣿⣿⣿⢕⢕⢕⡜⡕⢕⢕⢕⢝⣿⣿⣿⣿⣿⣿⣿⣿⣿⣿⣿⣿⣿⣿⡇⢕⢕⣻⣿⣿⣿⣿⣿⣿⣿⣿⣿⣿⠀⠀⠀⠀⠀⠀⠀⠀⠀⠀⠀⠀</a:t>
            </a:r>
            <a:br/>
            <a:r>
              <a:t>⠀⠀⠀⠀⠀⠀⠀⠀⠀⠀⠀⣿⣿⣿⣿⣿⣿⣿⣿⣿⣿⣿⣿⣿⣿⣿⣿⣿⣿⣿⣿⡏⢕⢕⢸⣿⢗⢕⢕⢕⢕⢿⢿⣿⣷⡼⢻⢿⣿⣿⣿⣿⣿⣿⣿⣿⡕⢵⣿⣿⣿⣿⣿⣿⣿⣿⣿⣿⣿⠀⠀⠀⠀⠀⠀⠀⠀⠀⠀⠀⠀</a:t>
            </a:r>
            <a:br/>
            <a:r>
              <a:t>⠀⠀⠀⠀⠀⠀⠀⠀⠀⠀⠀⣿⣿⣿⣿⣿⣿⣿⣿⣿⣿⣿⣿⣿⣿⣿⣿⣿⣿⣿⣿⡇⢕⢕⢜⣿⢇⢕⢕⢕⢕⢕⢕⢜⣿⣷⣵⢕⢕⢕⣝⣻⣿⣿⣿⣿⡕⢻⣿⣿⣿⣿⣿⣿⣿⣿⣿⣿⣿⠀⠀⠀⠀⠀⠀⠀⠀⠀⠀⠀⠀</a:t>
            </a:r>
            <a:br/>
            <a:r>
              <a:t>⠀⠀⠀⠀⠀⠀⠀⠀⠀⠀⠀⣿⣿⣿⣿⣿⣿⣿⣿⣿⣿⣿⣿⣿⣿⣿⣿⣿⣿⣿⣿⣿⡇⢕⢸⣯⢇⢕⢕⢕⢕⢕⢕⢕⣾⣿⣿⡇⢕⢕⢝⢿⢿⣿⣿⣿⣷⣿⣿⣿⣿⣿⣿⣿⣿⣿⣿⣿⣿⠀⠀⠀⠀⠀⠀⠀⠀⠀⠀⠀⠀</a:t>
            </a:r>
            <a:br/>
            <a:r>
              <a:t>⠀⠀⠀⠀⠀⠀⠀⠀⠀⠀⠀⣿⣿⣿⣿⣿⣿⣿⣿⣿⣿⣿⣿⣿⣿⣿⣿⣿⣿⣿⣿⣿⣿⣕⣿⣯⢕⢕⢕⢕⢕⢕⢕⢕⣿⣿⣿⣿⣿⣿⣿⣿⣿⣿⣿⣿⣿⣿⣿⣿⣿⣿⣿⣿⣿⣿⣿⣿⣿⠀⠀⠀⠀⠀⠀⠀⠀⠀⠀⠀⠀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⠀⠀⠀⠀⠀⠀⠀⠀⠀⠀⠀⣿⣿⣿⣿⣿⣿⣿⣿⣿⣿⣿⣿⣿⣿⣿⣿⣿⣿⣿⣿⡿⢟⣿⣿⣿⢇⢕⢕⢕⢕⢕⢕⢕⣿⣿⣿⣿⣿⣿⣿⣿⣿⣿⣿⣿⣿⣿⣷⣹⣿⣿⣿⣿⣿⣿⣿⣿⣿⠀⠀⠀⠀⠀⠀⠀⠀⠀⠀⠀⠀</a:t>
            </a:r>
            <a:br/>
            <a:r>
              <a:t>⠀⠀⠀⠀⠀⠀⠀⠀⠀⠀⠀⣿⣿⣿⣿⣿⣿⣿⣿⣿⣿⣿⣿⣿⣿⣿⣿⣿⣿⣿⣿⣇⢕⢸⣿⡯⢕⢕⢕⢕⢕⢕⢕⢕⢹⣝⣹⣿⣿⣿⣿⣿⣿⣿⣿⣿⣿⣿⣿⣿⣿⣿⣿⣿⣿⣿⣿⣿⣿⠀⠀⠀⠀⠀⠀⠀⠀⠀⠀⠀⠀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⠀⠀⠀⠀⠀⠀⠀⠀⠀⠀⠀⣿⣿⣿⣿⣿⣿⣿⣿⣿⣿⣿⣿⣿⣿⣿⣿⣿⣿⣿⣿⣿⣇⢕⢿⣷⡕⢕⢕⢕⢕⢕⢕⣵⣾⣿⣿⣿⣿⣿⣿⣿⣿⣿⣿⣿⣿⣿⣿⣿⣿⣿⣿⣿⣿⣿⣿⣿⣿⠀⠀⠀⠀⠀⠀⠀⠀⠀⠀⠀⠀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⠀⠀⠀⠀⠀⠀⠀⠀⠀⠀⠀⣿⣿⣿⣿⣿⣿⣿⣿⣿⣿⣿⣿⣿⣿⣿⣿⣿⣿⣿⣿⣿⣿⣇⢜⣿⣇⢕⢕⢕⢕⢕⢕⢝⢟⢟⢻⢿⣿⣿⣿⣿⣿⣿⣿⣿⣿⣿⣿⣿⣿⣿⣿⣿⣿⣿⣿⣿⣿⠀⠀⠀⠀⠀⠀⠀⠀⠀⠀⠀⠀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⠀⠀⠀⠀⠀⠀⠀⠀⠀⠀⠀⣿⣿⣿⣿⣿⣿⣿⣿⣿⣿⣿⣿⣿⣿⣿⣿⣿⣿⣿⣿⣿⣿⣿⣿⣿⣿⡜⢕⢕⢕⢕⢔⢕⢕⢕⣰⣵⣾⣿⣿⣿⣿⣿⣿⣿⣿⣿⣿⣿⣿⣿⣿⣿⣿⣿⣿⣿⣿⠀⠀⠀⠀⠀⠀⠀⠀⠀⠀⠀⠀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⠀⠀⠀⠀⠀⠀⠀⠀⠀⠀⠀⣿⣿⣿⣿⣿⣿⣿⣿⣿⣿⣿⣿⣿⣿⣿⣿⣿⣿⣿⣿⣿⣿⣿⣿⣿⣷⡱⢱⢕⢕⢕⢕⢕⢕⢝⣿⣿⣿⣿⣿⣿⣿⣿⣿⣿⣿⣿⣿⣿⣿⣿⣿⣿⣿⣿⣿⣿⣿⠀⠀⠀⠀⠀⠀⠀⠀⠀⠀⠀⠀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⠀⠀⠀⠀⠀⠀⠀⠀⠀⠀⠀⣿⣿⣿⣿⣿⣿⣿⣿⣿⣿⣿⣿⣿⣿⣿⣿⣿⣿⣿⣿⣿⣿⣿⣿⣿⣿⣷⡇⢕⢕⢕⢕⢕⣿⣿⣿⣿⣿⣿⣿⣿⣿⣿⣿⣿⣿⣿⣿⣿⣿⣿⣿⣿⣿⣿⣿⣿⣿⠀⠀⠀⠀⠀⠀⠀⠀⠀⠀⠀⠀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⠀⠀⠀⠀⠀⠀⠀⠀⠀⠀⠀⣿⣿⣿⣿⣿⣿⣿⣿⣿⣿⣿⣿⣿⣿⣿⣿⣿⣿⣿⣿⣿⣿⣿⣿⣿⣿⣿⢇⢕⢕⢕⢕⢕⢜⢻⣿⣿⣿⣿⣿⣿⣿⣿⣿⣿⣿⡟⢻⣿⣿⣿⣿⣿⣿⣿⣿⣿⣿⠀⠀⠀⠀⠀⠀⠀⠀⠀⠀⠀⠀</a:t>
            </a:r>
            <a:br/>
            <a:r>
              <a:t>⠀⠀⠀⠀⠀⠀⠀⠀⠀⠀⠀⣿⣿⣿⣿⣿⣿⣿⣿⣿⣿⣿⣿⣿⣿⣿⣿⣿⣿⣿⣿⣿⣿⣿⣿⣿⣿⣿⡕⢕⢕⢕⢕⢕⢕⢕⢕⢻⣿⣿⣿⣿⣿⣿⣿⣿⣿⣇⢕⢕⢝⢟⢟⢿⢿⣿⣿⣿⣿⠀⠀⠀⠀⠀⠀⠀⠀⠀⠀⠀⠀</a:t>
            </a:r>
            <a:br/>
            <a:r>
              <a:t>⠀⠀⠀⠀⠀⠀⠀⠀⠀⠀⠀⣿⣿⣿⣿⣿⣿⣿⣿⣿⣿⣿⣿⣿⣿⣿⣿⣿⣿⣿⣿⣿⣿⣿⣿⣿⡟⣼⣇⢕⢕⢕⢕⢕⢕⢕⢕⣾⣿⣿⣿⣿⣿⣿⣿⣿⣿⣿⢕⢕⢕⢕⠁⠀⠁⠑⠑⠜⠝⠀⠀⠀⠀⠀⠀⠀⠀⠀⠀⠀⠀</a:t>
            </a:r>
            <a:br/>
            <a:r>
              <a:t>⠀⠀⠀⠀⠀⠀⠀⠀⠀⠀⠀⣿⣿⣿⣿⣿⣿⣿⣿⣿⣿⣿⣿⣿⣿⣿⣿⣿⣿⣿⣿⣿⣿⣿⡿⢏⢕⣿⣇⡕⢕⢳⢷⢷⡾⢇⢜⣿⣿⣿⣿⣿⣿⡿⣽⣿⣿⣿⡇⢕⢕⠕⠀⠀⠀⠀⠀⠀⠀⠀⠀⠀⠀⠀⠀⠀⠀⠀⠀⠀⠀</a:t>
            </a:r>
            <a:br/>
            <a:r>
              <a:t>⠀⠀⠀⠀⠀⠀⠀⠀⠀⠀⠀⠛⠛⠛⠛⠛⠛⠛⠛⠛⠛⠛⠛⠛⠛⠛⠛⠛⠛⠛⠛⠛⠛⠛⠑⠑⠘⠛⠛⠘⠑⠑⠑⠘⠃⠃⠑⠘⠙⠛⠛⠛⠛⠚⠛⠛⠛⠛⠑⠑⠑⠑⠀⠀⠀⠀⠀⠀⠀⠀⠀⠀⠀⠀⠀⠀⠀⠀⠀⠀⠀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⠀⠀⠀⠀⠀⠀⠀⠀⠀⠀⠀⣿⣿⣿⣿⣿⣿⣿⣿⣿⣿⣿⣿⣿⣿⣿⣿⣿⣿⣿⣿⣿⣿⣿⣿⢟⢝⢕⠕⠕⠘⠑⠑⠕⠕⢕⢕⢕⢕⢕⢕⢗⢻⢹⢟⢜⣿⣿⣿⣿⣿⣿⣿⣿⣿⣿⣿⣿⣿⠀⠀⠀⠀⠀⠀⠀⠀⠀⠀⠀⠀</a:t>
            </a:r>
            <a:br/>
            <a:r>
              <a:t>⠀⠀⠀⠀⠀⠀⠀⠀⠀⠀⠀⣿⣿⣿⣿⣿⣿⣿⣿⣿⣿⣿⣿⣿⣿⣿⣿⣿⣿⣿⣿⣿⣿⣿⣿⢇⢕⢑⠀⠀⠐⠀⠀⠀⠀⠕⢕⢕⢕⠁⠁⠕⢕⢕⢕⡻⢝⣟⢟⣿⣿⣿⣿⣿⣿⣿⣿⣿⣿⠀⠀⠀⠀⠀⠀⠀⠀⠀⠀⠀⠀</a:t>
            </a:r>
            <a:br/>
            <a:r>
              <a:t>⠀⠀⠀⠀⠀⠀⠀⠀⠀⠀⠀⣿⣿⣿⣿⣿⣿⣿⣿⣿⣿⣿⣿⣿⣿⣿⣿⣿⣿⣿⣿⣿⣿⢿⢕⢕⢕⢕⠕⠀⠀⠄⠀⠀⠀⢄⠕⠅⠅⢄⢕⢔⢕⢕⢕⢕⢕⢕⢕⣿⣿⣿⣿⣿⣿⣿⣿⣿⣿⠀⠀⠀⠀⠀⠀⠀⠀⠀⠀⠀⠀</a:t>
            </a:r>
            <a:br/>
            <a:r>
              <a:t>⠀⠀⠀⠀⠀⠀⠀⠀⠀⠀⠀⣿⣿⣿⣿⣿⣿⣿⣿⣿⣿⣿⣿⣿⣿⣿⣿⣿⣿⣿⣿⣿⣿⣕⡕⢕⢕⢕⢕⢔⢕⢔⢔⢔⢕⢕⢕⣕⣵⣵⣵⣵⣵⣵⣕⢕⢕⢕⢕⢸⣿⣿⣿⣿⣿⣿⣿⣿⣿⠀⠀⠀⠀⠀⠀⠀⠀⠀⠀⠀⠀</a:t>
            </a:r>
            <a:br/>
            <a:r>
              <a:t>⠀⠀⠀⠀⠀⠀⠀⠀⠀⠀⠀⣿⣿⣿⣿⣿⣿⣿⣿⣿⣿⣿⣿⣿⣿⣿⣿⣿⣿⣿⣿⣿⣿⣿⢕⢕⢕⢕⢕⢕⢕⣵⣷⣷⣷⣾⣿⣿⣿⣿⣿⣿⣿⣿⣿⣧⢕⢕⢕⢸⣿⣿⣿⣿⣿⣿⣿⣿⣿⠀⠀⠀⠀⠀⠀⠀⠀⠀⠀⠀⠀</a:t>
            </a:r>
            <a:br/>
            <a:r>
              <a:t>⠀⠀⠀⠀⠀⠀⠀⠀⠀⠀⠀⣿⣿⣿⣿⣿⣿⣿⣿⣿⣿⣿⣿⣿⣿⣿⣿⣿⣿⣿⣿⣿⣿⢕⢕⢕⢇⡕⢕⢕⢕⢹⢿⣿⣿⣿⣿⣿⣿⣿⣿⣿⣿⣿⣿⣿⣷⢕⢱⣿⣿⣿⣿⣿⣿⣿⣿⣿⣿⠀⠀⠀⠀⠀⠀⠀⠀⠀⠀⠀⠀</a:t>
            </a:r>
            <a:br/>
            <a:r>
              <a:t>⠀⠀⠀⠀⠀⠀⠀⠀⠀⠀⠀⣿⣿⣿⣿⣿⣿⣿⣿⣿⣿⣿⣿⣿⣿⣿⣿⣿⣿⣿⣿⣿⡇⢕⢕⢕⣿⡏⢕⢕⢕⢕⢸⣿⣿⣿⣻⣿⣿⣿⣿⣿⣿⣿⣿⣿⣿⡕⢕⣻⣿⣿⣿⣿⣿⣿⣿⣿⣿⠀⠀⠀⠀⠀⠀⠀⠀⠀⠀⠀⠀</a:t>
            </a:r>
            <a:br/>
            <a:r>
              <a:t>⠀⠀⠀⠀⠀⠀⠀⠀⠀⠀⠀⣿⣿⣿⣿⣿⣿⣿⣿⣿⣿⣿⣿⣿⣿⣿⣿⣿⣿⣿⣿⣿⡇⢕⢕⢕⣿⢇⢕⢕⢕⢕⢕⢜⢟⣿⣯⡕⢜⢝⢟⢿⢿⣿⣿⣿⣿⢕⣸⣿⣿⣿⣿⣿⣿⣿⣿⣿⣿⠀⠀⠀⠀⠀⠀⠀⠀⠀⠀⠀⠀</a:t>
            </a:r>
            <a:br/>
            <a:r>
              <a:t>⠀⠀⠀⠀⠀⠀⠀⠀⠀⠀⠀⣿⣿⣿⣿⣿⣿⣿⣿⣿⣿⣿⣿⣿⣿⣿⣿⣿⣿⣿⣿⣿⣿⢕⢕⢷⡿⡇⢕⢕⢕⢕⢕⢕⢕⣼⣿⣿⡇⢕⢕⢷⣷⣿⣿⣿⣿⡇⣹⣿⣿⣿⣿⣿⣿⣿⣿⣿⣿⠀⠀⠀⠀⠀⠀⠀⠀⠀⠀⠀⠀</a:t>
            </a:r>
            <a:br/>
            <a:r>
              <a:t>⠀⠀⠀⠀⠀⠀⠀⠀⠀⠀⠀⣿⣿⣿⣿⣿⣿⣿⣿⣿⣿⣿⣿⣿⣿⣿⣿⣿⣿⣿⣿⣿⣿⣾⣱⣿⣾⢇⢕⢕⢕⢕⢕⢕⢕⣼⣿⣿⣷⣧⣵⣵⣯⣽⣿⣿⣿⣷⣿⣿⣿⣿⣿⣿⣿⣿⣿⣿⣿⠀⠀⠀⠀⠀⠀⠀⠀⠀⠀⠀⠀</a:t>
            </a:r>
            <a:br/>
            <a:r>
              <a:t>⠀⠀⠀⠀⠀⠀⠀⠀⠀⠀⠀⣿⣿⣿⣿⣿⣿⣿⣿⣿⣿⣿⣿⣿⣿⣿⣿⣿⣿⣿⣿⣿⢟⢻⣿⣿⣿⢕⢕⢕⢕⢕⢕⢕⢕⣿⣿⣿⣿⣿⣿⣿⣿⣿⣿⣿⣿⣿⣿⡟⣿⣿⣿⣿⣿⣿⣿⣿⣿⠀⠀⠀⠀⠀⠀⠀⠀⠀⠀⠀⠀</a:t>
            </a:r>
            <a:br/>
            <a:r>
              <a:t>⠀⠀⠀⠀⠀⠀⠀⠀⠀⠀⠀⣿⣿⣿⣿⣿⣿⣿⣿⣿⣿⣿⣿⣿⣿⣿⣿⣿⣿⣿⣿⣿⡜⢕⢿⣿⢇⢕⢕⢕⢕⢕⢕⢜⢜⢻⢟⢿⣿⣿⣿⣿⣿⣿⣿⣿⣿⣿⣿⣷⣿⣿⣿⣿⣿⣿⣿⣿⣿⠀⠀⠀⠀⠀⠀⠀⠀⠀⠀⠀⠀</a:t>
            </a:r>
            <a:br/>
            <a:r>
              <a:t>⠀⠀⠀⠀⠀⠀⠀⠀⠀⠀⠀⣿⣿⣿⣿⣿⣿⣿⣿⣿⣿⣿⣿⣿⣿⣿⣿⣿⣿⣿⣿⣿⣏⡕⢸⣿⡇⢕⢕⢕⢕⢕⢕⢕⣱⣼⣿⣾⣿⣿⣿⣿⣿⣿⣿⣿⣿⣿⣿⣿⣿⣿⣿⣿⣿⣿⣿⣿⣿⠀⠀⠀⠀⠀⠀⠀⠀⠀⠀⠀⠀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⠀⠀⠀⠀⠀⠀⠀⠀⠀⠀⠀⣿⣿⣿⣿⣿⣿⣿⣿⣿⣿⣿⣿⣿⣿⣿⣿⣿⣿⣿⣿⣿⣿⣿⢕⢿⣿⣕⢕⢕⢕⢕⢕⢜⢿⢿⢿⣿⣿⣿⣿⣿⣿⣿⣿⣿⣿⣿⣿⣿⣿⣿⣿⣿⣿⣿⣿⣿⣿⠀⠀⠀⠀⠀⠀⠀⠀⠀⠀⠀⠀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⠀⠀⠀⠀⠀⠀⠀⠀⠀⠀⠀⣿⣿⣿⣿⣿⣿⣿⣿⣿⣿⣿⣿⣿⣿⣿⣿⣿⣿⣿⣿⣿⣿⣿⣿⣿⣿⡱⣜⢗⢕⢕⢕⢕⣕⢕⢕⣜⣝⣻⣿⣿⣿⣿⣿⣿⣿⣿⣿⣿⣿⣿⣿⣿⣿⣿⣿⣿⣿⠀⠀⠀⠀⠀⠀⠀⠀⠀⠀⠀⠀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⠀⠀⠀⠀⠀⠀⠀⠀⠀⠀⠀⣿⣿⣿⣿⣿⣿⣿⣿⣿⣿⣿⣿⣿⣿⣿⣿⣿⣿⣿⣿⣿⣿⣿⣿⣿⣿⢳⢵⢕⢱⢕⢕⢕⢗⢱⢾⣿⣿⣿⣿⣿⣿⣿⣿⣿⣿⣿⣿⣿⣿⣿⣿⣿⣿⣿⣿⣿⣿⠀⠀⠀⠀⠀⠀⠀⠀⠀⠀⠀⠀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⠀⠀⠀⠀⠀⠀⠀⠀⠀⠀⠀⣿⣿⣿⣿⣿⣿⣿⣿⣿⣿⣿⣿⣿⣿⣿⣿⣿⣿⣿⣿⣿⣿⣿⣿⣿⣿⣷⣵⢕⢕⢕⢕⢱⣵⣷⣾⣿⣿⣿⣿⣿⣿⣿⣿⣿⣿⣿⣿⣿⣿⣿⣿⣿⣿⣿⣿⣿⣿⠀⠀⠀⠀⠀⠀⠀⠀⠀⠀⠀⠀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⠀⠀⠀⠀⠀⠀⠀⠀⠀⠀⠀⣿⣿⣿⣿⣿⣿⣿⣿⣿⣿⣿⣿⣿⣿⣿⣿⣿⣿⣿⣿⣿⣿⣿⣿⣿⣿⣿⢝⢕⢕⢕⢕⢕⢟⢿⣿⣿⣿⣿⣿⣿⣿⣿⣿⣿⣿⢟⢿⣿⣿⣿⣿⣿⣿⣿⣿⣿⣿⠀⠀⠀⠀⠀⠀⠀⠀⠀⠀⠀⠀</a:t>
            </a:r>
            <a:br/>
            <a:r>
              <a:t>⠀⠀⠀⠀⠀⠀⠀⠀⠀⠀⠀⣿⣿⣿⣿⣿⣿⣿⣿⣿⣿⣿⣿⣿⣿⣿⣿⣿⣿⣿⣿⣿⣿⣿⣿⣿⣿⣿⡕⢕⢕⢕⢕⢕⢕⢕⢝⢹⣿⣿⣿⣿⣿⣿⣿⣿⣿⡕⢕⢝⢟⢻⢿⢿⣿⣿⣿⣿⣿⠀⠀⠀⠀⠀⠀⠀⠀⠀⠀⠀⠀</a:t>
            </a:r>
            <a:br/>
            <a:r>
              <a:t>⠀⠀⠀⠀⠀⠀⠀⠀⠀⠀⠀⣿⣿⣿⣿⣿⣿⣿⣿⣿⣿⣿⣿⣿⣿⣿⣿⣿⣿⣿⣿⣿⣿⣿⣿⣿⡟⣼⡇⢕⢕⢕⢕⢕⢕⢕⢕⣼⣿⣿⣿⣿⣿⣿⣿⣿⣿⣇⢕⢕⢕⢑⠁⠁⠑⠜⠝⠝⢝⠀⠀⠀⠀⠀⠀⠀⠀⠀⠀⠀⠀</a:t>
            </a:r>
            <a:br/>
            <a:r>
              <a:t>⠀⠀⠀⠀⠀⠀⠀⠀⠀⠀⠀⣿⣿⣿⣿⣿⣿⣿⣿⣿⣿⣿⣿⣿⣿⣿⣿⣿⣿⣿⣿⣿⣿⣿⣿⢟⢱⣿⢱⢕⢕⢕⢕⢕⢕⢕⢕⣿⣿⣿⣿⣿⣿⣿⣿⣿⣿⣿⢕⢕⢕⢑⠀⠀⠀⠀⠀⠀⠀⠀⠀⠀⠀⠀⠀⠀⠀⠀⠀⠀⠀</a:t>
            </a:r>
            <a:br/>
            <a:r>
              <a:t>⠀⠀⠀⠀⠀⠀⠀⠀⠀⠀⠀⣿⣿⣿⣿⣿⣿⣿⣿⣿⣿⣿⣿⣿⣿⣿⣿⣿⣿⣿⣿⣿⡿⢟⢕⢕⣾⡿⢇⡕⢕⢳⢷⢷⡾⢇⢕⢟⢻⢿⣿⣿⢏⣾⣿⣿⣿⣿⢕⢕⢕⠀⠀⠀⠀⠀⠀⠀⠀⠀⠀⠀⠀⠀⠀⠀⠀⠀⠀⠀⠀</a:t>
            </a:r>
            <a:br/>
            <a:r>
              <a:t>⠀⠀⠀⠀⠀⠀⠀⠀⠀⠀⠀⠛⠛⠛⠛⠛⠛⠛⠛⠛⠛⠛⠛⠛⠛⠛⠛⠛⠛⠛⠋⠑⠑⠑⠑⠑⠛⠃⠓⠑⠑⠑⠑⠑⠃⠃⠑⠑⠑⠘⠙⠑⠚⠛⠛⠛⠛⠋⠑⠑⠀⠀⠀⠀⠀⠀⠀⠀⠀⠀⠀⠀⠀⠀⠀⠀⠀⠀⠀⠀⠀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⠀⠀⠀⠀⠀⠀⠀⠀⠀⠀⠀⣿⣿⣿⣿⣿⣿⣿⣿⣿⣿⣿⣿⣿⣿⣿⣿⣿⣿⣿⣿⣿⣿⣿⣿⣿⡗⢕⠕⠀⠀⠄⠀⠀⠀⠀⠑⢕⢕⢕⠑⠑⢕⠕⢝⢺⢕⣼⣿⣿⣿⣿⣿⣿⣿⣿⣿⣿⣿⠀⠀⠀⠀⠀⠀⠀⠀⠀⠀⠀⠀</a:t>
            </a:r>
            <a:br/>
            <a:r>
              <a:t>⠀⠀⠀⠀⠀⠀⠀⠀⠀⠀⠀⣿⣿⣿⣿⣿⣿⣿⣿⣿⣿⣿⣿⣿⣿⣿⣿⣿⣿⣿⣿⣿⣿⣿⣿⢟⢕⢕⢔⢄⠀⠀⠀⠀⠀⠀⠀⠁⢕⢑⠀⠀⢅⢀⢕⢕⢜⢏⢫⢝⣻⣿⣿⣿⣿⣿⣿⣿⣿⠀⠀⠀⠀⠀⠀⠀⠀⠀⠀⠀⠀</a:t>
            </a:r>
            <a:br/>
            <a:r>
              <a:t>⠀⠀⠀⠀⠀⠀⠀⠀⠀⠀⠀⣿⣿⣿⣿⣿⣿⣿⣿⣿⣿⣿⣿⣿⣿⣿⣿⣿⣿⣿⣿⣿⣿⡿⢕⡕⢕⢕⢕⢑⢀⢀⢀⢀⢀⢀⢄⢔⢁⢀⢐⢑⢕⢕⢕⢕⢕⢕⢕⢱⡺⣿⣿⣿⣿⣿⣿⣿⣿⠀⠀⠀⠀⠀⠀⠀⠀⠀⠀⠀⠀</a:t>
            </a:r>
            <a:br/>
            <a:r>
              <a:t>⠀⠀⠀⠀⠀⠀⠀⠀⠀⠀⠀⣿⣿⣿⣿⣿⣿⣿⣿⣿⣿⣿⣿⣿⣿⣿⣿⣿⣿⣿⣿⣿⣿⣿⣟⡕⢕⢕⢕⢕⢕⢕⢕⣕⣕⣕⣕⣵⣵⣷⣷⣷⣷⣷⣷⣧⡕⢕⢕⢕⢸⣿⣿⣿⣿⣿⣿⣿⣿⠀⠀⠀⠀⠀⠀⠀⠀⠀⠀⠀⠀</a:t>
            </a:r>
            <a:br/>
            <a:r>
              <a:t>⠀⠀⠀⠀⠀⠀⠀⠀⠀⠀⠀⣿⣿⣿⣿⣿⣿⣿⣿⣿⣿⣿⣿⣿⣿⣿⣿⣿⣿⣿⣿⣿⣿⣿⢝⢕⢕⢕⢕⢕⢕⢜⣿⣿⣿⣿⣿⣿⣿⣿⣿⣿⣿⣿⣿⣿⣿⡕⢕⣱⣾⣿⣿⣿⣿⣿⣿⣿⣿⠀⠀⠀⠀⠀⠀⠀⠀⠀⠀⠀⠀</a:t>
            </a:r>
            <a:br/>
            <a:r>
              <a:t>⠀⠀⠀⠀⠀⠀⠀⠀⠀⠀⠀⣿⣿⣿⣿⣿⣿⣿⣿⣿⣿⣿⣿⣿⣿⣿⣿⣿⣿⣿⣿⣿⣿⢇⢕⢕⢕⢧⢕⢕⢕⢕⢕⢹⣿⣿⣿⣿⣿⣿⣿⣿⣿⣿⣿⣿⣿⣿⡇⢝⣿⣿⣿⣿⣿⣿⣿⣿⣿⠀⠀⠀⠀⠀⠀⠀⠀⠀⠀⠀⠀</a:t>
            </a:r>
            <a:br/>
            <a:r>
              <a:t>⠀⠀⠀⠀⠀⠀⠀⠀⠀⠀⠀⣿⣿⣿⣿⣿⣿⣿⣿⣿⣿⣿⣿⣿⣿⣿⣿⣿⣿⣿⣿⣿⣿⢕⢕⢕⢕⣕⢕⢕⢕⢕⢕⢕⢻⢿⣿⣿⡟⢿⢿⣿⣿⣿⣿⣿⣿⣿⡇⢧⣿⣿⣿⣿⣿⣿⣿⣿⣿⠀⠀⠀⠀⠀⠀⠀⠀⠀⠀⠀⠀</a:t>
            </a:r>
            <a:br/>
            <a:r>
              <a:t>⠀⠀⠀⠀⠀⠀⠀⠀⠀⠀⠀⣿⣿⣿⣿⣿⣿⣿⣿⣿⣿⣿⣿⣿⣿⣿⣿⣿⣿⣿⣿⣿⣿⣕⢕⢕⡱⢝⡕⢕⢕⢕⢕⢕⢕⢕⢹⣿⣧⢕⢕⢜⢝⡻⢿⣿⣿⣿⢜⣾⣿⣿⣿⣿⣿⣿⣿⣿⣿⠀⠀⠀⠀⠀⠀⠀⠀⠀⠀⠀⠀</a:t>
            </a:r>
            <a:br/>
            <a:r>
              <a:t>⠀⠀⠀⠀⠀⠀⠀⠀⠀⠀⠀⣿⣿⣿⣿⣿⣿⣿⣿⣿⣿⣿⣿⣿⣿⣿⣿⣿⣿⣿⣿⣿⣿⣷⡕⢸⣷⡇⢕⢕⢕⢕⢕⢕⢕⢕⢸⣿⣿⣇⢕⢕⢝⢿⣿⣿⣿⣿⣕⣿⣿⣿⣿⣿⣿⣿⣿⣿⣿⠀⠀⠀⠀⠀⠀⠀⠀⠀⠀⠀⠀</a:t>
            </a:r>
            <a:br/>
            <a:r>
              <a:t>⠀⠀⠀⠀⠀⠀⠀⠀⠀⠀⠀⣿⣿⣿⣿⣿⣿⣿⣿⣿⣿⣿⣿⣿⣿⣿⣿⣿⣿⣿⣿⣿⢿⢿⢿⣿⣿⡧⢕⢕⢕⢕⢕⢕⢕⢕⣾⣿⣿⣿⣿⣿⣿⣷⣿⣿⣿⣿⣿⣿⣿⣿⣿⣿⣿⣿⣿⣿⣿⠀⠀⠀⠀⠀⠀⠀⠀⠀⠀⠀⠀</a:t>
            </a:r>
            <a:br/>
            <a:r>
              <a:t>⠀⠀⠀⠀⠀⠀⠀⠀⠀⠀⠀⣿⣿⣿⣿⣿⣿⣿⣿⣿⣿⣿⣿⣿⣿⣿⣿⣿⣿⣿⣿⣿⣵⢕⢸⣿⣿⢇⢕⢕⢕⢕⢕⢕⢕⢱⣿⣿⣿⣿⣿⣿⣿⣿⣿⣿⣿⣿⣿⣯⢻⣿⣿⣿⣿⣿⣿⣿⣿⠀⠀⠀⠀⠀⠀⠀⠀⠀⠀⠀⠀</a:t>
            </a:r>
            <a:br/>
            <a:r>
              <a:t>⠀⠀⠀⠀⠀⠀⠀⠀⠀⠀⠀⣿⣿⣿⣿⣿⣿⣿⣿⣿⣿⣿⣿⣿⣿⣿⣿⣿⣿⣿⣿⣿⣿⢕⢕⣿⣿⢕⢕⢕⢕⢕⢕⢕⢕⢕⢸⣍⣹⣿⣿⣿⣿⣿⣿⣿⣿⣿⣿⣿⣿⣿⣿⣿⣿⣿⣿⣿⣿⠀⠀⠀⠀⠀⠀⠀⠀⠀⠀⠀⠀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⠀⠀⠀⠀⠀⠀⠀⠀⠀⠀⠀⣿⣿⣿⣿⣿⣿⣿⣿⣿⣿⣿⣿⣿⣿⣿⣿⣿⣿⣿⣿⣿⣿⣿⣇⢸⣿⡇⡕⢇⢕⢕⢕⢕⢱⣾⣾⣿⣿⣿⣿⣿⣿⣿⣿⣿⣿⣿⣿⣿⣿⣿⣿⣿⣿⣿⣿⣿⣿⠀⠀⠀⠀⠀⠀⠀⠀⠀⠀⠀⠀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⠀⠀⠀⠀⠀⠀⠀⠀⠀⠀⠀⣿⣿⣿⣿⣿⣿⣿⣿⣿⣿⣿⣿⣿⣿⣿⣿⣿⣿⣿⣿⣿⣿⣿⣷⣵⣿⣏⣱⢇⢕⢕⢕⢕⢕⢝⢝⢟⢿⣿⣿⣿⣿⣿⣿⣿⣿⣿⣿⣿⣿⣿⣿⣿⣿⣿⣿⣿⣿⠀⠀⠀⠀⠀⠀⠀⠀⠀⠀⠀⠀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⠀⠀⠀⠀⠀⠀⠀⠀⠀⠀⠀⣿⣿⣿⣿⣿⣿⣿⣿⣿⣿⣿⣿⣿⣿⣿⣿⣿⣿⣿⣿⣿⣿⣿⣿⣿⣿⢯⢞⡕⢕⢕⢕⢕⢗⣳⢗⣰⣴⣾⣿⣿⣿⣿⣿⣿⣿⣿⣿⣿⣿⣿⣿⣿⣿⣿⣿⣿⣿⠀⠀⠀⠀⠀⠀⠀⠀⠀⠀⠀⠀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⠀⠀⠀⠀⠀⠀⠀⠀⠀⠀⠀⣿⣿⣿⣿⣿⣿⣿⣿⣿⣿⣿⣿⣿⣿⣿⣿⣿⣿⣿⣿⣿⣿⣿⣿⣿⣿⣷⡝⢕⢕⢕⢕⢕⢜⢝⣝⣻⣿⣿⣿⣿⣿⣿⣿⣿⣿⣿⣿⣿⣿⣿⣿⣿⣿⣿⣿⣿⣿⠀⠀⠀⠀⠀⠀⠀⠀⠀⠀⠀⠀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⠀⠀⠀⠀⠀⠀⠀⠀⠀⠀⠀⣿⣿⣿⣿⣿⣿⣿⣿⣿⣿⣿⣿⣿⣿⣿⣿⣿⣿⣿⣿⣿⣿⣿⣿⣿⣿⣿⢻⣇⢕⢕⢕⢕⢿⣿⣿⣿⣿⣿⣿⣿⣿⣿⣿⣿⣿⣿⣿⣿⣿⣿⣿⣿⣿⣿⣿⣿⣿⠀⠀⠀⠀⠀⠀⠀⠀⠀⠀⠀⠀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⠀⠀⠀⠀⠀⠀⠀⠀⠀⠀⠀⣿⣿⣿⣿⣿⣿⣿⣿⣿⣿⣿⣿⣿⣿⣿⣿⣿⣿⣿⣿⣿⣿⣿⣿⣿⣿⣿⢕⢕⢕⢕⢕⢕⢕⢝⢻⣿⣿⣿⣿⣿⣿⣿⣿⣿⣇⢜⢟⢿⣿⣿⣿⣿⣿⣿⣿⣿⣿⠀⠀⠀⠀⠀⠀⠀⠀⠀⠀⠀⠀</a:t>
            </a:r>
            <a:br/>
            <a:r>
              <a:t>⠀⠀⠀⠀⠀⠀⠀⠀⠀⠀⠀⣿⣿⣿⣿⣿⣿⣿⣿⣿⣿⣿⣿⣿⣿⣿⣿⣿⣿⣿⣿⣿⣿⣿⣿⣿⣟⡾⡇⢕⢕⢕⢕⢕⢕⢕⢕⢕⣿⣿⣿⣿⣿⣿⣿⣿⣿⢕⢕⢕⢕⢘⠝⠝⢟⢟⢻⢿⢿⠀⠀⠀⠀⠀⠀⠀⠀⠀⠀⠀⠀</a:t>
            </a:r>
            <a:br/>
            <a:r>
              <a:t>⠀⠀⠀⠀⠀⠀⠀⠀⠀⠀⠀⣿⣿⣿⣿⣿⣿⣿⣿⣿⣿⣿⣿⣿⣿⣿⣿⣿⣿⣿⣿⣿⣿⣿⣿⢟⣼⡇⢇⢕⢕⢕⢕⢕⢕⢕⢱⣿⣿⣿⣿⣿⣿⣿⣿⣿⣿⡇⢕⢕⢕⠁⠀⠀⠁⠀⠁⠑⠑⠀⠀⠀⠀⠀⠀⠀⠀⠀⠀⠀⠀</a:t>
            </a:r>
            <a:br/>
            <a:r>
              <a:t>⠀⠀⠀⠀⠀⠀⠀⠀⠀⠀⠀⣿⣿⣿⣿⣿⣿⣿⣿⣿⣿⣿⣿⣿⣿⣿⣿⣿⣿⣿⣿⣿⣿⢟⢝⢱⣿⡇⣱⡇⢕⢕⢕⢕⢕⢕⢜⢿⣿⣿⣿⣿⡿⣽⣿⣿⣿⡇⢕⢕⢕⠁⠀⠀⠀⠀⠀⠀⠀⠀⠀⠀⠀⠀⠀⠀⠀⠀⠀⠀⠀</a:t>
            </a:r>
            <a:br/>
            <a:r>
              <a:t>⠀⠀⠀⠀⠀⠀⠀⠀⠀⠀⠀⣿⣿⣿⣿⣿⣿⣿⣿⣿⣿⣿⣿⣿⣿⣿⣿⣿⣿⢿⢟⢏⢕⢕⢕⣿⣿⢕⣇⡕⢕⢗⢳⢳⡿⢇⢕⢕⢜⢻⢟⢏⣾⣿⣿⣿⣿⢇⢕⢕⠁⠀⠀⠀⠀⠀⠀⠀⠀⠀⠀⠀⠀⠀⠀⠀⠀⠀⠀⠀⠀</a:t>
            </a:r>
            <a:br/>
            <a:r>
              <a:t>⠀⠀⠀⠀⠀⠀⠀⠀⠀⠀⠀⠛⠛⠛⠛⠛⠛⠛⠛⠛⠛⠛⠛⠛⠛⠛⠛⠋⠑⠑⠑⠑⠑⠑⠑⠛⠛⠃⠓⠘⠑⠑⠑⠑⠃⠃⠑⠑⠑⠑⠑⠛⠛⠛⠛⠛⠛⠑⠑⠀⠀⠀⠀⠀⠀⠀⠀⠀⠀⠀⠀⠀⠀⠀⠀⠀⠀⠀⠀⠀⠀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⠀⠀⠀⠀⠀⠀⠀⠀⠀⠀⠀⣿⣿⣿⣿⣿⣿⣿⣿⣿⣿⣿⣿⣿⣿⣿⣿⣿⣿⣿⣿⣿⣿⣿⣿⣿⣿⣿⢇⢕⠔⠀⠀⠀⠀⠀⠁⠁⠑⢕⢕⢕⢕⠕⢕⢝⢹⡼⡏⢻⣿⣿⣿⣿⣿⣿⣿⣿⣿⠀⠀⠀⠀⠀⠀⠀⠀⠀⠀⠀⠀</a:t>
            </a:r>
            <a:br/>
            <a:r>
              <a:t>⠀⠀⠀⠀⠀⠀⠀⠀⠀⠀⠀⣿⣿⣿⣿⣿⣿⣿⣿⣿⣿⣿⣿⣿⣿⣿⣿⣿⣿⣿⣿⣿⣿⣿⢿⣿⢟⢇⢕⢕⢔⢄⠀⠀⠀⠀⠀⠀⠀⠀⢕⠕⢕⠀⠁⠑⢕⢜⢵⣿⢿⣿⣿⣿⣿⣿⣿⣿⣿⠀⠀⠀⠀⠀⠀⠀⠀⠀⠀⠀⠀</a:t>
            </a:r>
            <a:br/>
            <a:r>
              <a:t>⠀⠀⠀⠀⠀⠀⠀⠀⠀⠀⠀⣿⣿⣿⣿⣿⣿⣿⣿⣿⣿⣿⣿⣿⣿⣿⣿⣿⣿⣿⣿⣿⣿⣿⢿⢇⢕⢕⢕⢕⢕⢔⢀⢀⢀⠀⠀⠀⢀⢄⠕⠔⠕⢄⢕⢔⢕⢕⢜⢝⢟⣾⣿⣿⣿⣿⣿⣿⣿⠀⠀⠀⠀⠀⠀⠀⠀⠀⠀⠀⠀</a:t>
            </a:r>
            <a:br/>
            <a:r>
              <a:t>⠀⠀⠀⠀⠀⠀⠀⠀⠀⠀⠀⣿⣿⣿⣿⣿⣿⣿⣿⣿⣿⣿⣿⣿⣿⣿⣿⣿⣿⣿⣿⣿⣿⣿⣿⢞⢝⢕⢕⢕⢕⢕⢕⢕⢕⢕⡕⢕⢕⣕⣱⣵⣵⣵⣵⣱⣕⢕⢕⢕⢜⢺⣿⣿⣿⣿⣿⣿⣿⠀⠀⠀⠀⠀⠀⠀⠀⠀⠀⠀⠀</a:t>
            </a:r>
            <a:br/>
            <a:r>
              <a:t>⠀⠀⠀⠀⠀⠀⠀⠀⠀⠀⠀⣿⣿⣿⣿⣿⣿⣿⣿⣿⣿⣿⣿⣿⣿⣿⣿⣿⣿⣿⣿⣿⣿⣿⣿⢕⢕⢕⢕⢕⢕⢕⢕⢸⣿⣿⣿⣿⣿⣿⣿⣿⣿⣿⣿⣿⣿⣷⡕⢕⢕⣾⣿⣿⣿⣿⣿⣿⣿⠀⠀⠀⠀⠀⠀⠀⠀⠀⠀⠀⠀</a:t>
            </a:r>
            <a:br/>
            <a:r>
              <a:t>⠀⠀⠀⠀⠀⠀⠀⠀⠀⠀⠀⣿⣿⣿⣿⣿⣿⣿⣿⣿⣿⣿⣿⣿⣿⣿⣿⣿⣿⣿⣿⣿⣿⣿⢇⢕⢕⢕⢕⢕⢕⢕⢕⢕⢹⢿⣿⣿⣿⣿⣿⣿⣿⣿⣿⣿⣿⣿⣷⣧⢸⣿⣿⣿⣿⣿⣿⣿⣿⠀⠀⠀⠀⠀⠀⠀⠀⠀⠀⠀⠀</a:t>
            </a:r>
            <a:br/>
            <a:r>
              <a:t>⠀⠀⠀⠀⠀⠀⠀⠀⠀⠀⠀⣿⣿⣿⣿⣿⣿⣿⣿⣿⣿⣿⣿⣿⣿⣿⣿⣿⣿⣿⣿⣿⣿⣿⢕⢕⢕⢕⢕⢕⢕⢕⢕⢕⢜⢸⣿⣿⣿⣿⣿⣿⣿⣿⣿⣿⣿⣿⣿⡇⣷⣿⣿⣿⣿⣿⣿⣿⣿⠀⠀⠀⠀⠀⠀⠀⠀⠀⠀⠀⠀</a:t>
            </a:r>
            <a:br/>
            <a:r>
              <a:t>⠀⠀⠀⠀⠀⠀⠀⠀⠀⠀⠀⣿⣿⣿⣿⣿⣿⣿⣿⣿⣿⣿⣿⣿⣿⣿⣿⣿⣿⣿⣿⣿⣿⣯⡇⢕⢕⣎⢕⢕⢕⢕⢕⢕⢕⢕⢕⢝⢿⣿⡝⢝⢟⢿⢿⣿⣿⣿⣿⢟⣿⣿⣿⣿⣿⣿⣿⣿⣿⠀⠀⠀⠀⠀⠀⠀⠀⠀⠀⠀⠀</a:t>
            </a:r>
            <a:br/>
            <a:r>
              <a:t>⠀⠀⠀⠀⠀⠀⠀⠀⠀⠀⠀⣿⣿⣿⣿⣿⣿⣿⣿⣿⣿⣿⣿⣿⣿⣿⣿⣿⣿⣿⣿⣿⣿⣿⡇⢕⢸⣿⡧⢇⢕⢕⢕⢕⢕⢕⢕⢕⣾⣿⣯⢕⢕⢱⢷⣽⣿⣿⣿⢇⣿⣿⣿⣿⣿⣿⣿⣿⣿⠀⠀⠀⠀⠀⠀⠀⠀⠀⠀⠀⠀</a:t>
            </a:r>
            <a:br/>
            <a:r>
              <a:t>⠀⠀⠀⠀⠀⠀⠀⠀⠀⠀⠀⣿⣿⣿⣿⣿⣿⣿⣿⣿⣿⣿⣿⣿⣿⣿⣿⣿⣿⣿⣿⣿⡿⢻⡟⣷⣾⣿⡇⢕⢕⢕⢕⢕⢕⢕⢕⢕⣿⣿⣿⣷⣵⣵⣮⣿⣿⣿⣿⣾⣿⣿⣿⣿⣿⣿⣿⣿⣿⠀⠀⠀⠀⠀⠀⠀⠀⠀⠀⠀⠀</a:t>
            </a:r>
            <a:br/>
            <a:r>
              <a:t>⠀⠀⠀⠀⠀⠀⠀⠀⠀⠀⠀⣿⣿⣿⣿⣿⣿⣿⣿⣿⣿⣿⣿⣿⣿⣿⣿⣿⣿⣿⣿⣿⡏⡧⢕⢸⣿⣿⢇⢕⢕⢕⢕⢕⢕⢕⢕⢱⣿⣿⣿⣿⣿⣿⣿⣿⣿⣿⣿⣿⣿⣿⣿⣿⣿⣿⣿⣿⣿⠀⠀⠀⠀⠀⠀⠀⠀⠀⠀⠀⠀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⠀⠀⠀⠀⠀⠀⠀⠀⠀⠀⠀⣿⣿⣿⣿⣿⣿⣿⣿⣿⣿⣿⣿⣿⣿⣿⣿⣿⣿⣿⣿⣿⣿⡇⡕⡮⣿⣯⡕⢕⢕⢕⢕⢕⢕⢕⢕⢜⡻⢻⣿⣿⣿⣿⣿⣿⣿⣿⣿⣿⣼⣿⣿⣿⣿⣿⣿⣿⣿⠀⠀⠀⠀⠀⠀⠀⠀⠀⠀⠀⠀</a:t>
            </a:r>
            <a:br/>
            <a:r>
              <a:t>⠀⠀⠀⠀⠀⠀⠀⠀⠀⠀⠀⣿⣿⣿⣿⣿⣿⣿⣿⣿⣿⣿⣿⣿⣿⣿⣿⣿⣿⣿⣿⣿⣿⣿⣷⡕⢹⣿⡇⢕⢕⢕⢕⢕⢕⢕⣵⣵⣿⣷⣿⣿⣿⣿⣿⣿⣿⣿⣿⣿⣿⣿⣿⣿⣿⣿⣿⣿⣿⠀⠀⠀⠀⠀⠀⠀⠀⠀⠀⠀⠀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⠀⠀⠀⠀⠀⠀⠀⠀⠀⠀⠀⣿⣿⣿⣿⣿⣿⣿⣿⣿⣿⣿⣿⣿⣿⣿⣿⣿⣿⣿⣿⣿⣿⣿⣷⣧⣾⣿⣟⢷⢕⢕⢕⢕⢕⢜⢟⢿⢿⣿⣿⣿⣿⣿⣿⣿⣿⣿⣿⣿⣿⣿⣿⣿⣿⣿⣿⣿⣿⠀⠀⠀⠀⠀⠀⠀⠀⠀⠀⠀⠀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⠀⠀⠀⠀⠀⠀⠀⠀⠀⠀⠀⣿⣿⣿⣿⣿⣿⣿⣿⣿⣿⣿⣿⣿⣿⣿⣿⣿⣿⣿⣿⣿⣿⣿⣿⣿⣿⡯⣫⢗⢕⢕⢕⢕⢕⣕⣵⣕⡕⢜⣝⣻⣿⣿⣿⣿⣿⣿⣿⣿⣿⣿⣿⣿⣿⣿⣿⣿⣿⠀⠀⠀⠀⠀⠀⠀⠀⠀⠀⠀⠀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⠀⠀⠀⠀⠀⠀⠀⠀⠀⠀⠀⣿⣿⣿⣿⣿⣿⣿⣿⣿⣿⣿⣿⣿⣿⣿⣿⣿⣿⣿⣿⣿⣿⣿⣿⣿⣿⣷⡱⢕⢕⢕⢕⢕⢕⢝⢿⢽⣿⣿⣿⣿⣿⣿⣿⣿⣿⣿⣿⣿⣿⣿⣿⣿⣿⣿⣿⣿⣿⠀⠀⠀⠀⠀⠀⠀⠀⠀⠀⠀⠀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⠀⠀⠀⠀⠀⠀⠀⠀⠀⠀⠀⣿⣿⣿⣿⣿⣿⣿⣿⣿⣿⣿⣿⣿⣿⣿⣿⣿⣿⣿⣿⣿⣿⣿⣿⣿⣿⡏⢻⣕⢕⢕⢕⢕⢱⣵⣷⣷⣿⣿⣿⣿⣿⣿⣿⣿⣿⣿⣿⣿⣿⣿⣿⣿⣿⣿⣿⣿⣿⠀⠀⠀⠀⠀⠀⠀⠀⠀⠀⠀⠀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⠀⠀⠀⠀⠀⠀⠀⠀⠀⠀⠀⣿⣿⣿⣿⣿⣿⣿⣿⣿⣿⣿⣿⣿⣿⣿⣿⣿⣿⣿⣿⣿⣿⣿⣿⣿⡿⣗⢕⢝⢕⢕⢕⢕⢕⢻⢿⣿⣿⣿⣿⣿⣿⣿⣿⣿⢟⢿⣿⣿⣿⣿⣿⣿⣿⣿⣿⣿⣿⠀⠀⠀⠀⠀⠀⠀⠀⠀⠀⠀⠀</a:t>
            </a:r>
            <a:br/>
            <a:r>
              <a:t>⠀⠀⠀⠀⠀⠀⠀⠀⠀⠀⠀⣿⣿⣿⣿⣿⣿⣿⣿⣿⣿⣿⣿⣿⣿⣿⣿⣿⣿⣿⣿⣿⣿⣿⣿⡟⣼⢻⢕⢕⢕⢕⢕⢕⢕⢕⢕⢝⢹⣿⣿⣿⣿⣿⣿⣿⡕⢕⢝⢟⢟⢿⢿⣿⣿⣿⣿⣿⣿⠀⠀⠀⠀⠀⠀⠀⠀⠀⠀⠀⠀</a:t>
            </a:r>
            <a:br/>
            <a:r>
              <a:t>⠀⠀⠀⠀⠀⠀⠀⠀⠀⠀⠀⣿⣿⣿⣿⣿⣿⣿⣿⣿⣿⣿⣿⣿⣿⣿⣿⣿⣿⣿⣿⣿⣿⣿⡏⣼⡟⢸⢕⢕⢕⢕⢕⢕⢕⢕⢕⣵⣿⣿⣿⣿⣿⣿⣿⣿⡇⢕⢕⢕⢑⠁⠁⠑⠕⠝⠝⢝⢟⠀⠀⠀⠀⠀⠀⠀⠀⠀⠀⠀⠀</a:t>
            </a:r>
            <a:br/>
            <a:r>
              <a:t>⠀⠀⠀⠀⠀⠀⠀⠀⠀⠀⠀⣿⣿⣿⣿⣿⣿⣿⣿⣿⣿⣿⣿⣿⣿⣿⣿⣿⣿⣿⣿⢿⢟⢕⢱⣿⢇⢸⡧⢕⢕⢕⢕⢕⢕⢕⢸⣿⣿⣿⣿⣿⣿⣿⣿⣿⡇⢕⢕⢕⠑⠀⠀⠀⠀⠀⠀⠀⠁⠀⠀⠀⠀⠀⠀⠀⠀⠀⠀⠀⠀</a:t>
            </a:r>
            <a:br/>
            <a:r>
              <a:t>⠀⠀⠀⠀⠀⠀⠀⠀⠀⠀⠀⣿⣿⣿⣿⣿⣿⣿⣿⣿⣿⣿⣿⣿⣿⣿⣿⢟⢏⢝⢕⢕⢕⢕⣿⣿⢕⢕⢏⡕⢕⢧⢷⢷⢷⢇⢕⢝⢻⣿⡿⢏⣾⣿⣿⣿⡇⢕⢕⠑⠀⠀⠀⠀⠀⠀⠀⠀⠀⠀⠀⠀⠀⠀⠀⠀⠀⠀⠀⠀⠀</a:t>
            </a:r>
            <a:br/>
            <a:r>
              <a:t>⠀⠀⠀⠀⠀⠀⠀⠀⠀⠀⠀⠛⠛⠛⠛⠛⠛⠛⠛⠛⠛⠛⠛⠛⠛⠙⠑⠑⠑⠑⠑⠑⠑⠑⠛⠛⠃⠑⠙⠑⠑⠃⠑⠘⠃⠃⠑⠑⠑⠙⠑⠛⠛⠛⠛⠛⠃⠑⠑⠀⠀⠀⠀⠀⠀⠀⠀⠀⠀⠀⠀⠀⠀⠀⠀⠀⠀⠀⠀⠀⠀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⠀⠀⠀⠀⠀⠀⠀⠀⠀⠀⠀⣿⣿⣿⣿⣿⣿⣿⣿⣿⣿⣿⣿⣿⣿⣿⣿⣿⣿⣿⣿⣿⣿⣿⣿⣿⣿⣿⡿⢕⢕⠁⠀⠁⠑⠑⠑⠑⠕⢕⢔⢔⢕⢕⢕⢱⡵⡜⣿⣿⣿⣿⣿⣿⣿⣿⣿⣿⣿⠀⠀⠀⠀⠀⠀⠀⠀⠀⠀⠀⠀</a:t>
            </a:r>
            <a:br/>
            <a:r>
              <a:t>⠀⠀⠀⠀⠀⠀⠀⠀⠀⠀⠀⣿⣿⣿⣿⣿⣿⣿⣿⣿⣿⣿⣿⣿⣿⣿⣿⣿⣿⣿⣿⣿⣿⣿⣿⣿⣿⡟⢏⢕⢁⢁⠀⠀⠀⠀⠀⠀⠀⠁⢕⢕⢕⠑⠑⢕⢕⢟⣸⣸⣿⣿⣿⣿⣿⣿⣿⣿⣿⠀⠀⠀⠀⠀⠀⠀⠀⠀⠀⠀⠀</a:t>
            </a:r>
            <a:br/>
            <a:r>
              <a:t>⠀⠀⠀⠀⠀⠀⠀⠀⠀⠀⠀⣿⣿⣿⣿⣿⣿⣿⣿⣿⣿⣿⣿⣿⣿⣿⣿⣿⣿⣿⣿⣿⣿⣿⣽⡏⢕⢕⢕⢕⢕⢕⠀⠀⠀⠀⠀⠀⠀⠀⠀⢕⢕⢀⢀⢕⢕⢕⢾⢿⣟⢻⣿⣿⣿⣿⣿⣿⣿⠀⠀⠀⠀⠀⠀⠀⠀⠀⠀⠀⠀</a:t>
            </a:r>
            <a:br/>
            <a:r>
              <a:t>⠀⠀⠀⠀⠀⠀⠀⠀⠀⠀⠀⣿⣿⣿⣿⣿⣿⣿⣿⣿⣿⣿⣿⣿⣿⣿⣿⣿⣿⣿⣿⣿⣿⣿⡹⡵⢵⢕⢕⢕⢕⢔⢔⢄⢄⢄⢄⢄⢄⢔⢕⢅⢅⢕⢕⢕⢕⢕⢕⢕⡺⣿⣿⣿⣿⣿⣿⣿⣿⠀⠀⠀⠀⠀⠀⠀⠀⠀⠀⠀⠀</a:t>
            </a:r>
            <a:br/>
            <a:r>
              <a:t>⠀⠀⠀⠀⠀⠀⠀⠀⠀⠀⠀⣿⣿⣿⣿⣿⣿⣿⣿⣿⣿⣿⣿⣿⣿⣿⣿⣿⣿⣿⣿⣿⣿⣿⣿⢕⢕⢕⢕⢕⢕⢕⢕⢕⣵⣷⣷⣧⣵⣵⣷⣿⣿⣿⣿⣾⣷⣧⢕⢕⢇⢹⣿⣿⣿⣿⣿⣿⣿⠀⠀⠀⠀⠀⠀⠀⠀⠀⠀⠀⠀</a:t>
            </a:r>
            <a:br/>
            <a:r>
              <a:t>⠀⠀⠀⠀⠀⠀⠀⠀⠀⠀⠀⣿⣿⣿⣿⣿⣿⣿⣿⣿⣿⣿⣿⣿⣿⣿⣿⣿⣿⣿⣿⣿⣿⣿⡟⢕⢕⢕⢕⢕⢕⢕⢕⢕⢻⣿⣿⣿⣿⣿⣿⣿⣿⣿⣿⣿⣿⣿⣧⡕⢕⣿⣿⣿⣿⣿⣿⣿⣿⠀⠀⠀⠀⠀⠀⠀⠀⠀⠀⠀⠀</a:t>
            </a:r>
            <a:br/>
            <a:r>
              <a:t>⠀⠀⠀⠀⠀⠀⠀⠀⠀⠀⠀⣿⣿⣿⣿⣿⣿⣿⣿⣿⣿⣿⣿⣿⣿⣿⣿⣿⣿⣿⣿⣿⣿⣿⢇⢕⢕⢕⢕⢕⢕⢕⢕⢕⢕⢽⣿⣿⣿⣿⣿⣿⣿⣿⣿⣿⣿⣿⣿⣿⣜⣿⣿⣿⣿⣿⣿⣿⣿⠀⠀⠀⠀⠀⠀⠀⠀⠀⠀⠀⠀</a:t>
            </a:r>
            <a:br/>
            <a:r>
              <a:t>⠀⠀⠀⠀⠀⠀⠀⠀⠀⠀⠀⣿⣿⣿⣿⣿⣿⣿⣿⣿⣿⣿⣿⣿⣿⣿⣿⣿⣿⣿⣿⣿⣿⡿⡕⢕⢕⣕⢕⢕⢕⢕⢕⢕⢕⢕⢜⢻⣿⣿⣿⢿⢿⣿⣿⣿⣿⣿⣿⣏⢻⣿⣿⣿⣿⣿⣿⣿⣿⠀⠀⠀⠀⠀⠀⠀⠀⠀⠀⠀⠀</a:t>
            </a:r>
            <a:br/>
            <a:r>
              <a:t>⠀⠀⠀⠀⠀⠀⠀⠀⠀⠀⠀⣿⣿⣿⣿⣿⣿⣿⣿⣿⣿⣿⣿⣿⣿⣿⣿⣿⣿⣿⣿⣿⣿⣿⡕⢕⢕⡞⢕⢕⢕⢕⢕⢕⢕⢕⢕⢕⢜⣿⣿⢇⢕⢜⢝⡻⣿⣿⣿⢇⣿⣿⣿⣿⣿⣿⣿⣿⣿⠀⠀⠀⠀⠀⠀⠀⠀⠀⠀⠀⠀</a:t>
            </a:r>
            <a:br/>
            <a:r>
              <a:t>⠀⠀⠀⠀⠀⠀⠀⠀⠀⠀⠀⣿⣿⣿⣿⣿⣿⣿⣿⣿⣿⣿⣿⣿⣿⣿⣿⣿⣿⣿⣿⣿⣿⣿⢇⡕⢱⡟⢟⢕⢕⢕⢕⢕⢕⢕⢕⢕⢸⣿⣿⣇⢕⢜⢝⢿⣿⣿⣿⣣⣿⣿⣿⣿⣿⣿⣿⣿⣿⠀⠀⠀⠀⠀⠀⠀⠀⠀⠀⠀⠀</a:t>
            </a:r>
            <a:br/>
            <a:r>
              <a:t>⠀⠀⠀⠀⠀⠀⠀⠀⠀⠀⠀⣿⣿⣿⣿⣿⣿⣿⣿⣿⣿⣿⣿⣿⣿⣿⣿⣿⣿⣿⣿⣿⡯⡕⢇⢸⣿⣿⢇⢕⢕⢜⢏⢕⢕⢕⢕⢕⢸⣿⣿⣿⣿⣿⣿⣿⣿⣿⣿⣿⣿⣿⣿⣿⣿⣿⣿⣿⣿⠀⠀⠀⠀⠀⠀⠀⠀⠀⠀⠀⠀</a:t>
            </a:r>
            <a:br/>
            <a:r>
              <a:t>⠀⠀⠀⠀⠀⠀⠀⠀⠀⠀⠀⣿⣿⣿⣿⣿⣿⣿⣿⣿⣿⣿⣿⣿⣿⣿⣿⣿⣿⣿⣿⣿⣧⡏⢕⡜⣿⡿⢕⢕⢕⢕⢕⢕⢕⢕⢕⢕⢾⣿⣿⣿⣿⣿⣿⣿⣿⣿⣿⣿⢻⣿⣿⣿⣿⣿⣿⣿⣿⠀⠀⠀⠀⠀⠀⠀⠀⠀⠀⠀⠀</a:t>
            </a:r>
            <a:br/>
            <a:r>
              <a:t>⠀⠀⠀⠀⠀⠀⠀⠀⠀⠀⠀⣿⣿⣿⣿⣿⣿⣿⣿⣿⣿⣿⣿⣿⣿⣿⣿⣿⣿⣿⣿⣿⣿⣵⣕⢇⢻⣷⡜⢕⢕⢕⢕⢕⢕⢕⢕⢕⢱⣽⣹⣿⣿⣿⣿⣿⣿⣿⣿⣿⣿⣿⣿⣿⣿⣿⣿⣿⣿⠀⠀⠀⠀⠀⠀⠀⠀⠀⠀⠀⠀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⠀⠀⠀⠀⠀⠀⠀⠀⠀⠀⠀⣿⣿⣿⣿⣿⣿⣿⣿⣿⣿⣿⣿⣿⣿⣿⣿⣿⣿⣿⣿⣿⣿⣿⣿⣇⢜⢿⣼⢱⢕⢕⢕⢕⢕⢕⢸⣿⣿⣿⣿⣿⣿⣿⣿⣿⣿⣿⣿⣿⣿⣿⣿⣿⣿⣿⣿⣿⣿⠀⠀⠀⠀⠀⠀⠀⠀⠀⠀⠀⠀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⠀⠀⠀⠀⠀⠀⠀⠀⠀⠀⠀⣿⣿⣿⣿⣿⣿⣿⣿⣿⣿⣿⣿⣿⣿⣿⣿⣿⣿⣿⣿⣿⣿⣿⣿⣿⣿⡾⣝⢝⢕⢕⢕⢕⠕⢕⢕⢝⢝⢟⢿⣿⣿⣿⣿⣿⣿⣿⣿⣿⣿⣿⣿⣿⣿⣿⣿⣿⣿⠀⠀⠀⠀⠀⠀⠀⠀⠀⠀⠀⠀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⠀⠀⠀⠀⠀⠀⠀⠀⠀⠀⠀⣿⣿⣿⣿⣿⣿⣿⣿⣿⣿⣿⣿⣿⣿⣿⣿⣿⣿⣿⣿⣿⣿⣿⣿⣿⣿⡇⢕⢕⢕⢕⢕⢕⢕⢵⣷⣷⣷⣔⣵⣿⣿⣿⣿⣿⣿⣿⣿⣿⣿⣿⣿⣿⣿⣿⣿⣿⣿⠀⠀⠀⠀⠀⠀⠀⠀⠀⠀⠀⠀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⠀⠀⠀⠀⠀⠀⠀⠀⠀⠀⠀⣿⣿⣿⣿⣿⣿⣿⣿⣿⣿⣿⣿⣿⣿⣿⣿⣿⣿⣿⣿⣿⣿⣿⣿⣿⣿⢟⣧⢕⢕⢕⢕⢕⢕⢕⢟⢗⢾⣿⣿⣿⣿⣿⣿⣿⣿⣿⣿⣿⣿⣿⣿⣿⣿⣿⣿⣿⣿⠀⠀⠀⠀⠀⠀⠀⠀⠀⠀⠀⠀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⠀⠀⠀⠀⠀⠀⠀⠀⠀⠀⠀⣿⣿⣿⣿⣿⣿⣿⣿⣿⣿⣿⣿⣿⣿⣿⣿⣿⣿⣿⣿⣿⣿⣿⣿⣿⣿⡕⢝⢕⢕⢕⢕⢕⢕⣷⣷⣷⣿⣿⣿⣿⣿⣿⣿⣿⣿⣿⣿⣿⣿⣿⣿⣿⣿⣿⣿⣿⣿⠀⠀⠀⠀⠀⠀⠀⠀⠀⠀⠀⠀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⠀⠀⠀⠀⠀⠀⠀⠀⠀⠀⠀⣿⣿⣿⣿⣿⣿⣿⣿⣿⣿⣿⣿⣿⣿⣿⣿⣿⣿⣿⣿⣿⣿⣿⣿⡟⣽⡇⢕⢕⢕⢕⢕⢕⢕⢜⢻⢿⣿⣿⣿⣿⣿⣿⣿⣯⢟⢿⣿⣿⣿⣿⣿⣿⣿⣿⣿⣿⣿⠀⠀⠀⠀⠀⠀⠀⠀⠀⠀⠀⠀</a:t>
            </a:r>
            <a:br/>
            <a:r>
              <a:t>⠀⠀⠀⠀⠀⠀⠀⠀⠀⠀⠀⣿⣿⣿⣿⣿⣿⣿⣿⣿⣿⣿⣿⣿⣿⣿⣿⣿⣿⣿⣿⣿⣿⣿⢟⣼⢏⡏⢕⢕⢕⢕⢕⢕⢕⢕⢕⢕⣸⣿⣿⣿⣿⣿⣿⣿⢕⢕⢝⢝⢟⢻⢿⣿⣿⣿⣿⣿⣿⠀⠀⠀⠀⠀⠀⠀⠀⠀⠀⠀⠀</a:t>
            </a:r>
            <a:br/>
            <a:r>
              <a:t>⠀⠀⠀⠀⠀⠀⠀⠀⠀⠀⠀⣿⣿⣿⣿⣿⣿⣿⣿⣿⣿⣿⣿⣿⣿⣿⣿⣿⣿⣿⣿⣿⡿⢕⣱⣿⢕⡇⢕⢕⢕⢕⢕⢕⢕⢕⣵⣿⣿⣿⣿⣿⣿⣿⣿⣿⡇⢕⢕⢕⠀⠀⠁⠑⠕⠜⠝⢝⢟⠀⠀⠀⠀⠀⠀⠀⠀⠀⠀⠀⠀</a:t>
            </a:r>
            <a:br/>
            <a:r>
              <a:t>⠀⠀⠀⠀⠀⠀⠀⠀⠀⠀⠀⣿⣿⣿⣿⣿⣿⣿⣿⣿⣿⣿⣿⣿⣿⣿⣿⡿⢟⢟⢝⢕⢕⢱⣿⡇⢕⢻⡇⢕⢱⢵⣵⣵⣵⡎⢻⣿⣿⣿⣿⣿⢿⣿⣿⣿⡇⢕⢕⢕⠀⠀⠀⠀⠀⠀⠀⠀⠁⠀⠀⠀⠀⠀⠀⠀⠀⠀⠀⠀⠀</a:t>
            </a:r>
            <a:br/>
            <a:r>
              <a:t>⠀⠀⠀⠀⠀⠀⠀⠀⠀⠀⠀⠛⠛⠛⠛⠛⠛⠛⠛⠛⠛⠛⠛⠛⠛⠛⠘⠑⠑⠑⠑⠑⠑⠘⠛⠃⠑⠑⠚⠑⠃⠑⠑⠘⠃⠃⠑⠘⠛⠛⠛⠑⠛⠛⠛⠛⠃⠑⠑⠑⠀⠀⠀⠀⠀⠀⠀⠀⠀⠀⠀⠀⠀⠀⠀⠀⠀⠀⠀⠀⠀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⠀⠀⠀⠀⠀⠀⠀⠀⠀⠀⠀⣿⣿⣿⣿⣿⣿⣿⣿⣿⣿⣿⣿⣿⣿⣿⣿⣿⣿⣿⣿⣿⣿⣿⣿⣿⣿⣿⣟⢟⠝⠜⠙⠕⠅⢅⢕⠕⢕⢄⢄⢅⢕⢕⢕⢕⢕⡹⣿⣿⣿⣿⣿⣿⣿⣿⣿⣿⣿⠀⠀⠀⠀⠀⠀⠀⠀⠀⠀⠀⠀</a:t>
            </a:r>
            <a:br/>
            <a:r>
              <a:t>⠀⠀⠀⠀⠀⠀⠀⠀⠀⠀⠀⣿⣿⣿⣿⣿⣿⣿⣿⣿⣿⣿⣿⣿⣿⣿⣿⣿⣿⣿⣿⣿⣿⣿⣿⣿⣿⡿⢗⢕⠑⠀⠀⠄⠄⠀⠀⠀⠀⠁⢕⢕⢕⠕⠕⢜⢕⢻⣿⢻⣿⣿⣿⣿⣿⣿⣿⣿⣿⠀⠀⠀⠀⠀⠀⠀⠀⠀⠀⠀⠀</a:t>
            </a:r>
            <a:br/>
            <a:r>
              <a:t>⠀⠀⠀⠀⠀⠀⠀⠀⠀⠀⠀⣿⣿⣿⣿⣿⣿⣿⣿⣿⣿⣿⣿⣿⣿⣿⣿⣿⣿⣿⣿⣿⣿⡿⣟⢏⢞⢕⢕⢕⢔⢔⢄⠀⠀⠀⠀⠀⠀⠀⠁⢕⢕⢕⠀⢕⢅⢕⣾⣿⡿⢿⣿⣿⣿⣿⣿⣿⣿⠀⠀⠀⠀⠀⠀⠀⠀⠀⠀⠀⠀</a:t>
            </a:r>
            <a:br/>
            <a:r>
              <a:t>⠀⠀⠀⠀⠀⠀⠀⠀⠀⠀⠀⣿⣿⣿⣿⣿⣿⣿⣿⣿⣿⣿⣿⣿⣿⣿⣿⣿⣿⣿⣿⣿⣿⡽⢗⢕⢕⢕⢕⢕⢕⢅⢀⢀⢄⢀⢀⢀⢀⢄⢔⢕⠑⢕⢕⢕⢕⢕⢕⢹⢷⣾⣿⣿⣿⣿⣿⣿⣿⠀⠀⠀⠀⠀⠀⠀⠀⠀⠀⠀⠀</a:t>
            </a:r>
            <a:br/>
            <a:r>
              <a:t>⠀⠀⠀⠀⠀⠀⠀⠀⠀⠀⠀⣿⣿⣿⣿⣿⣿⣿⣿⣿⣿⣿⣿⣿⣿⣿⣿⣿⣿⣿⣿⣿⣿⣷⡇⢜⢕⢕⢕⢕⢕⢕⢕⢕⣕⣵⣕⣕⣕⣱⣵⣵⣵⣷⣧⣵⣵⡜⢕⢕⢵⢻⣿⣿⣿⣿⣿⣿⣿⠀⠀⠀⠀⠀⠀⠀⠀⠀⠀⠀⠀</a:t>
            </a:r>
            <a:br/>
            <a:r>
              <a:t>⠀⠀⠀⠀⠀⠀⠀⠀⠀⠀⠀⣿⣿⣿⣿⣿⣿⣿⣿⣿⣿⣿⣿⣿⣿⣿⣿⣿⣿⣿⣿⣿⣿⣿⡧⢕⢕⢕⢕⢕⢕⢕⢕⢕⢿⣿⣿⣿⣿⣿⣿⣿⣿⣿⣿⣿⣿⣿⡇⢕⣕⣿⣿⣿⣿⣿⣿⣿⣿⠀⠀⠀⠀⠀⠀⠀⠀⠀⠀⠀⠀</a:t>
            </a:r>
            <a:br/>
            <a:r>
              <a:t>⠀⠀⠀⠀⠀⠀⠀⠀⠀⠀⠀⣿⣿⣿⣿⣿⣿⣿⣿⣿⣿⣿⣿⣿⣿⣿⣿⣿⣿⣿⣿⣿⣿⣿⢕⢕⢕⢕⢕⢕⢕⢕⢕⢕⢜⢻⣿⣿⣿⣿⣿⣿⣿⣿⣿⣿⣿⣿⣿⣷⣹⣿⣿⣿⣿⣿⣿⣿⣿⠀⠀⠀⠀⠀⠀⠀⠀⠀⠀⠀⠀</a:t>
            </a:r>
            <a:br/>
            <a:r>
              <a:t>⠀⠀⠀⠀⠀⠀⠀⠀⠀⠀⠀⣿⣿⣿⣿⣿⣿⣿⣿⣿⣿⣿⣿⣿⣿⣿⣿⣿⣿⣿⣿⣿⣿⡿⢕⢕⢕⢕⢕⢕⢕⢕⢕⢕⢕⢕⢿⣿⣿⣿⣿⣿⣿⣿⣿⣿⣿⣿⣿⣯⣿⣿⣿⣿⣿⣿⣿⣿⣿⠀⠀⠀⠀⠀⠀⠀⠀⠀⠀⠀⠀</a:t>
            </a:r>
            <a:br/>
            <a:r>
              <a:t>⠀⠀⠀⠀⠀⠀⠀⠀⠀⠀⠀⣿⣿⣿⣿⣿⣿⣿⣿⣿⣿⣿⣿⣿⣿⣿⣿⣿⣿⣿⣿⣿⣿⣧⡕⢕⢕⢱⢕⢕⢕⢕⢕⢕⢕⢕⢕⢕⢝⣿⣿⣏⢜⢟⢻⢿⣿⣿⣿⡏⣿⣿⣿⣿⣿⣿⣿⣿⣿⠀⠀⠀⠀⠀⠀⠀⠀⠀⠀⠀⠀</a:t>
            </a:r>
            <a:br/>
            <a:r>
              <a:t>⠀⠀⠀⠀⠀⠀⠀⠀⠀⠀⠀⣿⣿⣿⣿⣿⣿⣿⣿⣿⣿⣿⣿⣿⣿⣿⣿⣿⣿⣿⣿⣿⣿⣿⢕⢕⢕⡾⣧⢇⢕⢕⢕⢕⢕⢕⢕⢕⢕⣿⣿⣇⢕⢱⢷⣷⣿⣿⣿⢣⣿⣿⣿⣿⣿⣿⣿⣿⣿⠀⠀⠀⠀⠀⠀⠀⠀⠀⠀⠀⠀</a:t>
            </a:r>
            <a:br/>
            <a:r>
              <a:t>⠀⠀⠀⠀⠀⠀⠀⠀⠀⠀⠀⣿⣿⣿⣿⣿⣿⣿⣿⣿⣿⣿⣿⣿⣿⣿⣿⣿⣿⣿⣿⣿⢟⡝⡕⢕⣵⣷⢕⢕⢕⢱⣷⢗⢇⢕⢕⢕⢕⣿⣿⣿⣷⣷⣾⣼⣿⣿⣿⣿⣿⣿⣿⣿⣿⣿⣿⣿⣿⠀⠀⠀⠀⠀⠀⠀⠀⠀⠀⠀⠀</a:t>
            </a:r>
            <a:br/>
            <a:r>
              <a:t>⠀⠀⠀⠀⠀⠀⠀⠀⠀⠀⠀⣿⣿⣿⣿⣿⣿⣿⣿⣿⣿⣿⣿⣿⣿⣿⣿⣿⣿⣿⣿⣿⣹⢗⢕⢸⣿⣿⢕⢕⢕⢜⢕⢕⢕⢕⢕⢕⢱⣿⣿⣿⣿⣿⣿⣿⣿⣿⣿⡿⣿⣿⣿⣿⣿⣿⣿⣿⣿⠀⠀⠀⠀⠀⠀⠀⠀⠀⠀⠀⠀</a:t>
            </a:r>
            <a:br/>
            <a:r>
              <a:t>⠀⠀⠀⠀⠀⠀⠀⠀⠀⠀⠀⣿⣿⣿⣿⣿⣿⣿⣿⣿⣿⣿⣿⣿⣿⣿⣿⣿⣿⣿⣿⣿⣿⣗⢇⡣⢹⢇⡕⢕⢕⢕⢕⢕⢕⢕⢕⢕⢜⣟⢻⣿⣿⣿⣿⣿⣿⣿⣿⣧⣿⣿⣿⣿⣿⣿⣿⣿⣿⠀⠀⠀⠀⠀⠀⠀⠀⠀⠀⠀⠀</a:t>
            </a:r>
            <a:br/>
            <a:r>
              <a:t>⠀⠀⠀⠀⠀⠀⠀⠀⠀⠀⠀⣿⣿⣿⣿⣿⣿⣿⣿⣿⣿⣿⣿⣿⣿⣿⣿⣿⣿⣿⣿⣿⣿⣿⣿⡇⢜⣸⢵⢕⢕⢕⢕⢕⢕⢕⢕⣵⣷⣿⣷⣿⣿⣿⣿⣿⣿⣿⣿⣿⣿⣿⣿⣿⣿⣿⣿⣿⣿⠀⠀⠀⠀⠀⠀⠀⠀⠀⠀⠀⠀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⠀⠀⠀⠀⠀⠀⠀⠀⠀⠀⠀⣿⣿⣿⣿⣿⣿⣿⣿⣿⣿⣿⣿⣿⣿⣿⣿⣿⣿⣿⣿⣿⣿⣿⣿⣷⣷⡝⡇⢇⢵⢕⢕⢕⢕⢕⢜⢟⢿⢿⣿⣿⣿⣿⣿⣿⣿⣿⣿⣿⣿⣿⣿⣿⣿⣿⣿⣿⣿⠀⠀⠀⠀⠀⠀⠀⠀⠀⠀⠀⠀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⠀⠀⠀⠀⠀⠀⠀⠀⠀⠀⠀⣿⣿⣿⣿⣿⣿⣿⣿⣿⣿⣿⣿⣿⣿⣿⣿⣿⣿⣿⣿⣿⣿⣿⣿⣿⣿⡏⢕⢏⢕⢕⢕⢕⢔⢔⣅⣅⣕⣁⣜⣻⣿⣿⣿⣿⣿⣿⣿⣿⣿⣿⣿⣿⣿⣿⣿⣿⣿⠀⠀⠀⠀⠀⠀⠀⠀⠀⠀⠀⠀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⠀⠀⠀⠀⠀⠀⠀⠀⠀⠀⠀⣿⣿⣿⣿⣿⣿⣿⣿⣿⣿⣿⣿⣿⣿⣿⣿⣿⣿⣿⣿⣿⣿⣿⣿⣿⣿⢱⡕⢕⢕⢕⢕⢕⢕⢕⢜⢟⢻⣿⣿⣿⣿⣿⣿⣿⣿⣿⣿⣿⣿⣿⣿⣿⣿⣿⣿⣿⣿⠀⠀⠀⠀⠀⠀⠀⠀⠀⠀⠀⠀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⠀⠀⠀⠀⠀⠀⠀⠀⠀⠀⠀⣿⣿⣿⣿⣿⣿⣿⣿⣿⣿⣿⣿⣿⣿⣿⣿⣿⣿⣿⣿⣿⣿⣿⣿⣿⣿⢕⢕⢕⢕⢕⢕⢕⢕⣵⣷⣷⣿⣿⣿⣿⣿⣿⣿⣿⣿⣿⣿⣿⣿⣿⣿⣿⣿⣿⣿⣿⣿⠀⠀⠀⠀⠀⠀⠀⠀⠀⠀⠀⠀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⠀⠀⠀⠀⠀⠀⠀⠀⠀⠀⠀⣿⣿⣿⣿⣿⣿⣿⣿⣿⣿⣿⣿⣿⣿⣿⣿⣿⣿⣿⣿⣿⣿⣿⣿⣟⣿⢕⢕⢕⢕⢕⢕⢕⢕⢜⢻⣿⣿⣿⣿⣿⣿⣿⣿⣿⣿⣿⣿⣿⣿⣿⣿⣿⣿⣿⣿⣿⣿⠀⠀⠀⠀⠀⠀⠀⠀⠀⠀⠀⠀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⠀⠀⠀⠀⠀⠀⠀⠀⠀⠀⠀⣿⣿⣿⣿⣿⣿⣿⣿⣿⣿⣿⣿⣿⣿⣿⣿⣿⣿⣿⣿⣿⣿⣿⢏⣼⢻⢕⢕⢕⢕⢕⢕⢕⢕⢕⢕⢕⢝⣿⣿⣿⣿⣿⣿⡇⢜⢻⢿⣿⣿⣿⣿⣿⣿⣿⣿⣿⣿⠀⠀⠀⠀⠀⠀⠀⠀⠀⠀⠀⠀</a:t>
            </a:r>
            <a:br/>
            <a:r>
              <a:t>⠀⠀⠀⠀⠀⠀⠀⠀⠀⠀⠀⣿⣿⣿⣿⣿⣿⣿⣿⣿⣿⣿⣿⣿⣿⣿⣿⣿⣿⣿⣿⣿⢿⢏⣼⡏⢸⢕⢕⢕⢕⢕⢕⢕⢕⢕⣱⣷⣿⣿⣿⣿⣿⣿⣿⣿⢕⢕⢕⢕⠝⠝⢟⢻⢿⢿⣿⣿⣿⠀⠀⠀⠀⠀⠀⠀⠀⠀⠀⠀⠀</a:t>
            </a:r>
            <a:br/>
            <a:r>
              <a:t>⠀⠀⠀⠀⠀⠀⠀⠀⠀⠀⠀⣿⣿⣿⣿⣿⣿⣿⣿⣿⣿⣿⣿⣿⣿⣿⣿⡿⢿⢟⢝⢕⢕⢱⣿⢇⢸⣵⢇⢕⢱⣵⣵⣵⣷⣼⣿⣿⣿⣿⣿⣿⡿⣿⣿⣿⢕⢕⢕⢕⠀⠀⠀⠀⠁⠑⠑⠝⢝⠀⠀⠀⠀⠀⠀⠀⠀⠀⠀⠀⠀</a:t>
            </a:r>
            <a:br/>
            <a:r>
              <a:t>⠀⠀⠀⠀⠀⠀⠀⠀⠀⠀⠀⠛⠛⠛⠛⠛⠛⠛⠛⠛⠛⠛⠛⠛⠛⠛⠑⠑⠑⠑⠑⠑⠑⠛⠛⠑⠑⠑⠊⠑⠃⠐⠑⠘⠃⠃⠙⠛⠛⠛⠛⠛⠘⠛⠛⠛⠑⠑⠑⠑⠀⠀⠀⠀⠀⠀⠀⠀⠀⠀⠀⠀⠀⠀⠀⠀⠀⠀⠀⠀⠀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⠀⠀⠀⠀⠀⠀⠀⠀⠀⠀⠀⣿⣿⣿⣿⣿⣿⣿⣿⣿⣿⣿⣿⣿⣿⣿⣿⣿⣿⣿⣿⣿⣿⣿⣿⣿⣿⣿⡿⢿⢏⢝⠟⢝⠑⢕⢕⢕⢁⢁⢑⢕⢕⢕⢕⢜⢝⣿⣿⣿⣿⣿⣿⣿⣿⣿⣿⣿⣿⠀⠀⠀⠀⠀⠀⠀⠀⠀⠀⠀⠀</a:t>
            </a:r>
            <a:br/>
            <a:r>
              <a:t>⠀⠀⠀⠀⠀⠀⠀⠀⠀⠀⠀⣿⣿⣿⣿⣿⣿⣿⣿⣿⣿⣿⣿⣿⣿⣿⣿⣿⣿⣿⣿⣿⣿⣿⣿⣿⣿⣿⢕⢕⢀⠁⠀⢀⠀⠅⠁⠁⢕⢕⢕⢕⢕⢕⢕⢗⢻⣿⡿⣿⣿⣿⣿⣿⣿⣿⣿⣿⣿⠀⠀⠀⠀⠀⠀⠀⠀⠀⠀⠀⠀</a:t>
            </a:r>
            <a:br/>
            <a:r>
              <a:t>⠀⠀⠀⠀⠀⠀⠀⠀⠀⠀⠀⣿⣿⣿⣿⣿⣿⣿⣿⣿⣿⣿⣿⣿⣿⣿⣿⣿⣿⣿⣿⣿⣿⣿⡿⢏⢟⢜⢕⢑⢄⢄⠀⠀⠁⠀⢀⠀⠀⠑⠕⢕⢕⠀⠁⢕⢕⢜⣿⣿⣿⣿⣿⣿⣿⣿⣿⣿⣿⠀⠀⠀⠀⠀⠀⠀⠀⠀⠀⠀⠀</a:t>
            </a:r>
            <a:br/>
            <a:r>
              <a:t>⠀⠀⠀⠀⠀⠀⠀⠀⠀⠀⠀⣿⣿⣿⣿⣿⣿⣿⣿⣿⣿⣿⣿⣿⣿⣿⣿⣿⣿⣿⣿⣿⣯⢱⢇⢕⢕⢕⢕⢕⢕⠕⠀⠀⢀⠀⠀⠀⠀⢀⢄⢕⢕⢄⢔⢕⢕⢜⢝⢿⣿⣿⣿⣿⣿⣿⣿⣿⣿⠀⠀⠀⠀⠀⠀⠀⠀⠀⠀⠀⠀</a:t>
            </a:r>
            <a:br/>
            <a:r>
              <a:t>⠀⠀⠀⠀⠀⠀⠀⠀⠀⠀⠀⣿⣿⣿⣿⣿⣿⣿⣿⣿⣿⣿⣿⣿⣿⣿⣿⣿⣿⣿⣿⣿⣿⡕⢕⢕⢕⢕⢕⢕⢕⢕⢕⢕⢕⢕⢕⢔⢕⢕⣕⣔⣕⣕⣕⣕⡜⢇⢕⢸⢽⣿⣿⣿⣿⣿⣿⣿⣿⠀⠀⠀⠀⠀⠀⠀⠀⠀⠀⠀⠀</a:t>
            </a:r>
            <a:br/>
            <a:r>
              <a:t>⠀⠀⠀⠀⠀⠀⠀⠀⠀⠀⠀⣿⣿⣿⣿⣿⣿⣿⣿⣿⣿⣿⣿⣿⣿⣿⣿⣿⣿⣿⣿⣿⣿⣿⢕⢕⢕⢕⢕⢕⢕⢕⢕⢱⣿⣿⣿⣿⣷⣿⣿⣿⣿⣿⣿⣿⣿⣮⢕⢕⣼⣿⣿⣿⣿⣿⣿⣿⣿⠀⠀⠀⠀⠀⠀⠀⠀⠀⠀⠀⠀</a:t>
            </a:r>
            <a:br/>
            <a:r>
              <a:t>⠀⠀⠀⠀⠀⠀⠀⠀⠀⠀⠀⣿⣿⣿⣿⣿⣿⣿⣿⣿⣿⣿⣿⣿⣿⣿⣿⣿⣿⣿⣿⣿⣿⡿⢕⢕⢕⢕⢕⢕⢕⢕⢕⢜⢻⣿⣿⣿⣿⣿⣿⣿⣿⣿⣿⣿⣿⣿⣷⣞⣿⣿⣿⣿⣿⣿⣿⣿⣿⠀⠀⠀⠀⠀⠀⠀⠀⠀⠀⠀⠀</a:t>
            </a:r>
            <a:br/>
            <a:r>
              <a:t>⠀⠀⠀⠀⠀⠀⠀⠀⠀⠀⠀⣿⣿⣿⣿⣿⣿⣿⣿⣿⣿⣿⣿⣿⣿⣿⣿⣿⣿⣿⣿⣿⣿⡇⢕⢕⢕⢕⢕⢕⢕⢕⢕⢕⢕⢝⣿⣿⣿⣿⣿⣿⣿⣿⣿⣿⣿⣿⣿⣿⣾⣿⣿⣿⣿⣿⣿⣿⣿⠀⠀⠀⠀⠀⠀⠀⠀⠀⠀⠀⠀</a:t>
            </a:r>
            <a:br/>
            <a:r>
              <a:t>⠀⠀⠀⠀⠀⠀⠀⠀⠀⠀⠀⣿⣿⣿⣿⣿⣿⣿⣿⣿⣿⣿⣿⣿⣿⣿⣿⣿⣿⣿⣿⣿⣿⢕⢕⢕⢕⡕⢕⢕⢕⢕⢕⢕⢕⢕⢝⢝⢿⣿⣿⢟⢻⢿⣿⣿⣿⣿⣿⢿⣿⣿⣿⣿⣿⣿⣿⣿⣿⠀⠀⠀⠀⠀⠀⠀⠀⠀⠀⠀⠀</a:t>
            </a:r>
            <a:br/>
            <a:r>
              <a:t>⠀⠀⠀⠀⠀⠀⠀⠀⠀⠀⠀⣿⣿⣿⣿⣿⣿⣿⣿⣿⣿⣿⣿⣿⣿⣿⣿⣿⣿⣿⣿⣿⣿⡕⢕⢕⢱⣽⢕⡕⢕⢕⢕⢕⢕⢕⢕⢕⢕⣿⣿⡇⢕⢱⣵⣽⣿⣿⣿⢸⣿⣿⣿⣿⣿⣿⣿⣿⣿⠀⠀⠀⠀⠀⠀⠀⠀⠀⠀⠀⠀</a:t>
            </a:r>
            <a:br/>
            <a:r>
              <a:t>⠀⠀⠀⠀⠀⠀⠀⠀⠀⠀⠀⣿⣿⣿⣿⣿⣿⣿⣿⣿⣿⣿⣿⣿⣿⣿⣿⣿⣿⣿⣿⣿⢿⢇⢕⢕⢕⡟⢇⢕⢕⣕⣕⡗⢕⢕⢕⢕⢱⣿⣿⣯⣵⣕⣽⣻⣿⣿⣿⣿⣿⣿⣿⣿⣿⣿⣿⣿⣿⠀⠀⠀⠀⠀⠀⠀⠀⠀⠀⠀⠀</a:t>
            </a:r>
            <a:br/>
            <a:r>
              <a:t>⠀⠀⠀⠀⠀⠀⠀⠀⠀⠀⠀⣿⣿⣿⣿⣿⣿⣿⣿⣿⣿⣿⣿⣿⣿⣿⣿⣿⣿⣿⣿⡧⢱⡜⢕⢱⣿⣧⢕⢕⢕⢸⢏⢕⢕⢕⢕⢕⢜⣿⣿⣿⣿⣿⣿⣿⣿⣿⣿⢿⣿⣿⣿⣿⣿⣿⣿⣿⣿⠀⠀⠀⠀⠀⠀⠀⠀⠀⠀⠀⠀</a:t>
            </a:r>
            <a:br/>
            <a:r>
              <a:t>⠀⠀⠀⠀⠀⠀⠀⠀⠀⠀⠀⣿⣿⣿⣿⣿⣿⣿⣿⣿⣿⣿⣿⣿⣿⣿⣿⣿⣿⣿⣿⣷⡗⢱⢱⡜⢿⢕⢕⢕⢕⢕⢕⢕⢕⢕⢕⠕⢸⢿⣿⣿⣿⣿⣿⣿⣿⣿⣿⣾⣿⣿⣿⣿⣿⣿⣿⣿⣿⠀⠀⠀⠀⠀⠀⠀⠀⠀⠀⠀⠀</a:t>
            </a:r>
            <a:br/>
            <a:r>
              <a:t>⠀⠀⠀⠀⠀⠀⠀⠀⠀⠀⠀⣿⣿⣿⣿⣿⣿⣿⣿⣿⣿⣿⣿⣿⣿⣿⣿⣿⣿⣿⣿⣿⣷⣷⣕⡕⢕⢕⢕⢕⢕⢕⢕⢕⢕⢕⢕⣕⣕⣷⣵⣿⣿⣿⣿⣿⣿⣿⣿⣿⣿⣿⣿⣿⣿⣿⣿⣿⣿⠀⠀⠀⠀⠀⠀⠀⠀⠀⠀⠀⠀</a:t>
            </a:r>
            <a:br/>
            <a:r>
              <a:t>⠀⠀⠀⠀⠀⠀⠀⠀⠀⠀⠀⣿⣿⣿⣿⣿⣿⣿⣿⣿⣿⣿⣿⣿⣿⣿⣿⣿⣿⣿⣿⣿⣿⣿⣽⣇⣕⢕⢱⢕⢕⢕⢕⢕⢕⢕⢸⣿⣿⣿⣿⣿⣿⣿⣿⣿⣿⣿⣿⣿⣿⣿⣿⣿⣿⣿⣿⣿⣿⠀⠀⠀⠀⠀⠀⠀⠀⠀⠀⠀⠀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⠀⠀⠀⠀⠀⠀⠀⠀⠀⠀⠀⣿⣿⣿⣿⣿⣿⣿⣿⣿⣿⣿⣿⣿⣿⣿⣿⣿⣿⣿⣿⣿⣿⣿⣿⣿⣿⡕⢜⢕⢕⢕⢕⢕⢕⢅⢕⣕⣕⣝⣝⣿⣿⣿⣿⣿⣿⣿⣿⣿⣿⣿⣿⣿⣿⣿⣿⣿⣿⠀⠀⠀⠀⠀⠀⠀⠀⠀⠀⠀⠀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⠀⠀⠀⠀⠀⠀⠀⠀⠀⠀⠀⣿⣿⣿⣿⣿⣿⣿⣿⣿⣿⣿⣿⣿⣿⣿⣿⣿⣿⣿⣿⣿⣿⣿⣿⣿⡇⢇⢕⢇⢕⢕⢕⢕⢕⢕⢕⢝⣿⣿⣿⣿⣿⣿⣿⣿⣿⣿⣿⣿⣿⣿⣿⣿⣿⣿⣿⣿⣿⠀⠀⠀⠀⠀⠀⠀⠀⠀⠀⠀⠀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⠀⠀⠀⠀⠀⠀⠀⠀⠀⠀⠀⣿⣿⣿⣿⣿⣿⣿⣿⣿⣿⣿⣿⣿⣿⣿⣿⣿⣿⣿⣿⣿⣿⣿⣿⣿⡇⢜⢕⢕⢕⢕⢕⢕⢕⢱⣷⣾⣿⣿⣿⣿⣿⣿⣿⣿⣿⣿⣿⣿⣿⣿⣿⣿⣿⣿⣿⣿⣿⠀⠀⠀⠀⠀⠀⠀⠀⠀⠀⠀⠀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⠀⠀⠀⠀⠀⠀⠀⠀⠀⠀⠀⣿⣿⣿⣿⣿⣿⣿⣿⣿⣿⣿⣿⣿⣿⣿⣿⣿⣿⣿⣿⣿⣿⣿⣿⣟⡏⢕⢕⢕⢕⢕⢕⢕⢕⢕⢻⣿⣿⣿⣿⣿⣿⣿⣿⣿⣿⣿⣿⣿⣿⣿⣿⣿⣿⣿⣿⣿⣿⠀⠀⠀⠀⠀⠀⠀⠀⠀⠀⠀⠀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⠀⠀⠀⠀⠀⠀⠀⠀⠀⠀⠀⣿⣿⣿⣿⣿⣿⣿⣿⣿⣿⣿⣿⣿⣿⣿⣿⣿⣿⣿⣿⣿⣿⣿⢏⡾⡷⢕⢕⢕⢕⢕⢕⢕⢕⢕⢕⢜⢻⣿⣿⣿⣿⣿⣿⢝⢟⢿⣿⣿⣿⣿⣿⣿⣿⣿⣿⣿⣿⠀⠀⠀⠀⠀⠀⠀⠀⠀⠀⠀⠀</a:t>
            </a:r>
            <a:br/>
            <a:r>
              <a:t>⠀⠀⠀⠀⠀⠀⠀⠀⠀⠀⠀⣿⣿⣿⣿⣿⣿⣿⣿⣿⣿⣿⣿⣿⣿⣿⣿⣿⣿⣿⣿⣿⢿⢇⣼⡇⣏⢇⢕⢕⢕⢕⢕⢕⢕⢕⣱⣵⣿⣿⣿⣿⣿⣿⣿⡇⢕⢕⢝⢝⢟⢿⢿⣿⣿⣿⣿⣿⣿⠀⠀⠀⠀⠀⠀⠀⠀⠀⠀⠀⠀</a:t>
            </a:r>
            <a:br/>
            <a:r>
              <a:t>⠀⠀⠀⠀⠀⠀⠀⠀⠀⠀⠀⣿⣿⣿⣿⣿⣿⣿⣿⣿⣿⣿⣿⣿⣿⣿⣿⡿⢿⢟⢏⢕⢕⣱⣿⢕⢕⢱⢇⢕⢱⣵⣵⣵⣷⣾⣿⣿⣿⣿⣿⣿⡿⣿⣿⣷⢕⢕⢕⢔⠀⠀⠁⠑⠝⢝⢝⢟⢿⠀⠀⠀⠀⠀⠀⠀⠀⠀⠀⠀⠀</a:t>
            </a:r>
            <a:br/>
            <a:r>
              <a:t>⠀⠀⠀⠀⠀⠀⠀⠀⠀⠀⠀⠛⠛⠛⠛⠛⠛⠛⠛⠛⠛⠛⠛⠛⠛⠋⠑⠑⠑⠑⠑⠑⠑⠛⠋⠑⠘⠑⠊⠑⠃⠐⠑⠘⠃⠋⠛⠛⠛⠛⠛⠛⠛⠛⠛⠛⠑⠑⠑⠑⠀⠀⠀⠀⠀⠀⠀⠁⠑⠀⠀⠀⠀⠀⠀⠀⠀⠀⠀⠀⠀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⠀⠀⠀⠀⠀⠀⠀⠀⠀⠀⠀⣿⣿⣿⣿⣿⣿⣿⣿⣿⣿⣿⣿⣿⣿⣿⣿⣿⣿⣿⣿⣿⣿⢿⣿⣿⡿⡿⢏⢜⢕⢕⢕⢜⢝⢟⢏⢝⢝⢻⣿⣿⣿⣿⣿⣿⣿⣿⣿⣿⣿⣿⣿⣿⣿⣿⣿⣿⣿⠀⠀⠀⠀⠀⠀⠀⠀⠀⠀⠀⠀</a:t>
            </a:r>
            <a:br/>
            <a:r>
              <a:t>⠀⠀⠀⠀⠀⠀⠀⠀⠀⠀⠀⣿⣿⣿⣿⣿⣿⣿⣿⣿⣿⣿⣿⣿⣿⣿⣿⣿⣿⣿⣿⢟⢕⢕⢝⢕⢕⢕⢕⢕⢕⢕⢕⢁⢕⢕⢕⢅⠕⠕⢕⢟⢏⢟⢿⣿⣿⣿⣿⣿⣿⣿⣿⣿⣿⣿⣿⣿⣿⠀⠀⠀⠀⠀⠀⠀⠀⠀⠀⠀⠀</a:t>
            </a:r>
            <a:br/>
            <a:r>
              <a:t>⠀⠀⠀⠀⠀⠀⠀⠀⠀⠀⠀⣿⣿⣿⣿⣿⣿⣿⣿⣿⣿⣿⣿⣿⣿⣿⣿⣿⣿⡟⢕⢕⢕⢕⢕⢕⢕⢕⢕⢕⢕⠑⠁⠕⢕⠕⠑⠄⠑⠁⠁⠑⢕⢕⢕⡕⢜⢻⣿⣿⣿⣿⣿⣿⣿⣿⣿⣿⣿⠀⠀⠀⠀⠀⠀⠀⠀⠀⠀⠀⠀</a:t>
            </a:r>
            <a:br/>
            <a:r>
              <a:t>⠀⠀⠀⠀⠀⠀⠀⠀⠀⠀⠀⣿⣿⣿⣿⣿⣿⣿⣿⣿⣿⣿⣿⣿⣿⣿⣿⣿⣿⣕⢕⢕⢕⢕⠁⠁⢑⢕⢕⢕⢀⢄⢔⢁⠁⠀⠀⠀⠀⠀⠀⠀⠀⠑⢜⣿⣇⣕⣼⣿⣿⣿⣿⣿⣿⣿⣿⣿⣿⠀⠀⠀⠀⠀⠀⠀⠀⠀⠀⠀⠀</a:t>
            </a:r>
            <a:br/>
            <a:r>
              <a:t>⠀⠀⠀⠀⠀⠀⠀⠀⠀⠀⠀⣿⣿⣿⣿⣿⣿⣿⣿⣿⣿⣿⣿⣿⣿⣿⣿⣿⣿⣿⡎⢕⢕⢑⢀⢀⢕⢕⢕⢕⢕⢕⢕⢕⢕⢄⢀⠀⠀⠀⠀⠀⠀⠀⠀⠘⠝⢻⢿⣿⣿⣿⣿⣿⣿⣿⣿⣿⣿⠀⠀⠀⠀⠀⠀⠀⠀⠀⠀⠀⠀</a:t>
            </a:r>
            <a:br/>
            <a:r>
              <a:t>⠀⠀⠀⠀⠀⠀⠀⠀⠀⠀⠀⣿⣿⣿⣿⣿⣿⣿⣿⣿⣿⣿⣿⣿⣿⣿⣿⣿⣿⣿⣷⡕⢕⢕⢕⢕⢕⢕⣵⣵⣷⣷⣧⢕⢕⢕⢕⢕⢕⢔⢄⠀⠀⠀⠀⠀⠀⠑⢕⢹⣿⣿⣿⣿⣿⣿⣿⣿⣿⠀⠀⠀⠀⠀⠀⠀⠀⠀⠀⠀⠀</a:t>
            </a:r>
            <a:br/>
            <a:r>
              <a:t>⠀⠀⠀⠀⠀⠀⠀⠀⠀⠀⠀⣿⣿⣿⣿⣿⣿⣿⣿⣿⣿⣿⣿⣿⣿⣿⣿⣿⣿⣿⣿⣿⣧⣵⣿⡕⢕⢹⣿⣿⣿⣿⣿⣿⢕⢕⢕⢕⢕⢕⢕⢀⠀⠀⠀⠀⢄⢕⢕⢸⣿⣿⣿⣿⣿⣿⣿⣿⣿⠀⠀⠀⠀⠀⠀⠀⠀⠀⠀⠀⠀</a:t>
            </a:r>
            <a:br/>
            <a:r>
              <a:t>⠀⠀⠀⠀⠀⠀⠀⠀⠀⠀⠀⣿⣿⣿⣿⣿⣿⣿⣿⣿⣿⣿⣿⣿⣿⣿⣿⣿⣿⣿⣿⣿⣿⣿⡟⢕⢕⢜⢿⣿⣿⣿⣿⣿⡇⢕⢕⢕⢕⢕⢕⢔⠀⠀⠑⢕⢕⢕⢕⢸⣿⣿⣿⣿⣿⣿⣿⣿⣿⠀⠀⠀⠀⠀⠀⠀⠀⠀⠀⠀⠀</a:t>
            </a:r>
            <a:br/>
            <a:r>
              <a:t>⠀⠀⠀⠀⠀⠀⠀⠀⠀⠀⠀⣿⣿⣿⣿⣿⣿⣿⣿⣿⣿⣿⣿⣿⣿⣿⣿⣿⣿⣿⣿⣿⣿⣿⢕⢕⢕⢕⢕⢕⣿⣿⣿⣿⣧⢕⢕⢕⢕⢕⢕⢕⢕⢕⢔⢕⢕⢕⢕⢸⣿⣿⣿⣿⣿⣿⣿⣿⣿⠀⠀⠀⠀⠀⠀⠀⠀⠀⠀⠀⠀</a:t>
            </a:r>
            <a:br/>
            <a:r>
              <a:t>⠀⠀⠀⠀⠀⠀⠀⠀⠀⠀⠀⣿⣿⣿⣿⣿⣿⣿⣿⣿⣿⣿⣿⣿⣿⣿⣿⣿⣿⣿⣿⢿⢿⢏⢕⢕⢕⢕⢕⢱⣿⣿⣿⣿⣿⣧⣕⢕⢕⢕⢕⢕⢕⢕⢕⢕⢕⢕⢕⢸⣿⣿⣿⣿⣿⣿⣿⣿⣿⠀⠀⠀⠀⠀⠀⠀⠀⠀⠀⠀⠀</a:t>
            </a:r>
            <a:br/>
            <a:r>
              <a:t>⠀⠀⠀⠀⠀⠀⠀⠀⠀⠀⠀⣿⣿⣿⣿⣿⣿⣿⣿⣿⣿⣿⣿⣿⣿⣿⣿⣿⣿⣿⣇⢕⢕⢕⢕⢕⢕⢕⢕⢕⢝⢿⣿⣿⣿⣿⣿⣇⢕⢕⢕⢕⢕⢕⢕⢕⢕⢕⢕⢜⢇⣿⣿⣿⣿⣿⣿⣿⣿⠀⠀⠀⠀⠀⠀⠀⠀⠀⠀⠀⠀</a:t>
            </a:r>
            <a:br/>
            <a:r>
              <a:t>⠀⠀⠀⠀⠀⠀⠀⠀⠀⠀⠀⣿⣿⣿⣿⣿⣿⣿⣿⣿⣿⣿⣿⣿⣿⣿⣿⣿⣿⣿⣿⣕⡕⢗⢕⢕⢕⢕⢕⢕⢕⢜⣿⣿⣿⣿⣿⣿⣕⣱⣕⣱⢕⣕⢕⢿⣿⣇⢕⢕⢣⣿⣿⣿⣿⣿⣿⣿⣿⠀⠀⠀⠀⠀⠀⠀⠀⠀⠀⠀⠀</a:t>
            </a:r>
            <a:br/>
            <a:r>
              <a:t>⠀⠀⠀⠀⠀⠀⠀⠀⠀⠀⠀⣿⣿⣿⣿⣿⣿⣿⣿⣿⣿⣿⣿⣿⣿⣿⣿⣿⣿⣿⣿⣟⣕⢕⢕⢕⢕⢕⢕⢕⢸⣿⣿⣿⣿⣿⣿⣿⣿⣿⣿⣿⣵⡇⢜⢿⡎⣿⢕⢕⢸⣿⣿⣿⣿⣿⣿⣿⣿⠀⠀⠀⠀⠀⠀⠀⠀⠀⠀⠀⠀</a:t>
            </a:r>
            <a:br/>
            <a:r>
              <a:t>⠀⠀⠀⠀⠀⠀⠀⠀⠀⠀⠀⣿⣿⣿⣿⣿⣿⣿⣿⣿⣿⣿⣿⣿⣿⣿⣿⣿⣿⣿⢿⣿⣿⡕⢕⢕⢕⢕⢕⢕⢸⣿⣿⣿⣿⣿⣿⣿⣿⣿⣿⣿⡟⢕⡕⢸⣧⢇⢕⢕⣿⣿⣿⣿⣿⣿⣿⣿⣿⠀⠀⠀⠀⠀⠀⠀⠀⠀⠀⠀⠀</a:t>
            </a:r>
            <a:br/>
            <a:r>
              <a:t>⠀⠀⠀⠀⠀⠀⠀⠀⠀⠀⠀⣿⣿⣿⣿⣿⣿⣿⣿⣿⣿⣿⣿⣿⣿⣿⣿⣿⣿⣿⣿⣏⢝⢕⢕⢕⢕⢕⢕⢕⣿⣿⣿⣿⣿⣿⣿⣿⣿⣿⣿⢟⢱⣿⣷⣿⢇⢕⢕⣼⣿⣿⣿⣿⣿⣿⣿⣿⣿⠀⠀⠀⠀⠀⠀⠀⠀⠀⠀⠀⠀</a:t>
            </a:r>
            <a:br/>
            <a:r>
              <a:t>⠀⠀⠀⠀⠀⠀⠀⠀⠀⠀⠀⣿⣿⣿⣿⣿⣿⣿⣿⣿⣿⣿⣿⣿⣿⣿⣿⣿⣿⣿⣿⣿⡕⢕⢕⢕⢕⢕⢕⢱⣿⣿⣿⣿⣿⣿⣿⣿⣿⣿⣇⣵⣷⣿⣿⣿⢕⢕⣼⣿⣿⣿⣿⣿⣿⣿⣿⣿⣿⠀⠀⠀⠀⠀⠀⠀⠀⠀⠀⠀⠀</a:t>
            </a:r>
            <a:br/>
            <a:r>
              <a:t>⠀⠀⠀⠀⠀⠀⠀⠀⠀⠀⠀⣿⣿⣿⣿⣿⣿⣿⣿⣿⣿⣿⣿⣿⣿⣿⣿⣿⣿⣿⣿⣿⢜⢕⢕⢕⢕⢕⢕⢕⣿⣿⣿⣿⣿⣿⣿⣿⣿⣿⣿⣿⣿⣿⣿⣿⢕⣵⣿⣿⣿⣿⣿⣿⣿⣿⣿⣿⣿⠀⠀⠀⠀⠀⠀⠀⠀⠀⠀⠀⠀</a:t>
            </a:r>
            <a:br/>
            <a:r>
              <a:t>⠀⠀⠀⠀⠀⠀⠀⠀⠀⠀⠀⣿⣿⣿⣿⣿⣿⣿⣿⣿⣿⣿⣿⣿⣿⣿⣿⣿⣿⣿⣿⣿⣾⢕⢕⢕⢕⢕⢕⢕⢹⣿⣿⣿⣿⣿⣿⣿⣿⣿⣿⣿⣿⣿⣿⣿⣿⣿⣿⣿⣿⣿⣿⣿⣿⣿⣿⣿⣿⠀⠀⠀⠀⠀⠀⠀⠀⠀⠀⠀⠀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⠀⠀⠀⠀⠀⠀⠀⠀⠀⠀⠀⣿⣿⣿⣿⣿⣿⣿⣿⣿⣿⣿⣿⣿⣿⣿⣿⣿⣿⣿⣿⣿⣿⣧⣕⡕⢕⢕⢕⢱⢧⣿⣿⣿⣿⣿⣿⣿⣿⣿⣿⣿⣿⣿⣿⣿⣿⣿⣿⣿⣿⣿⣿⣿⣿⣿⣿⣿⣿⠀⠀⠀⠀⠀⠀⠀⠀⠀⠀⠀⠀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⠀⠀⠀⠀⠀⠀⠀⠀⠀⠀⠀⣿⣿⣿⣿⣿⣿⣿⣿⣿⣿⣿⣿⣿⣿⣿⣿⣿⣿⣿⣿⣿⣿⣿⢝⡱⢕⢝⢛⢟⡟⡟⣿⣿⣿⣿⣿⣿⣿⣿⣿⣿⣿⣿⣿⣿⣿⣿⣿⣿⣿⣿⣿⣿⣿⣿⣿⣿⣿⠀⠀⠀⠀⠀⠀⠀⠀⠀⠀⠀⠀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⠀⠀⠀⠀⠀⠀⠀⠀⠀⠀⠀⣿⣿⣿⣿⣿⣿⣿⣿⣿⣿⣿⣿⣿⣿⣿⣿⣿⣿⣿⣿⣿⣿⣿⣿⡇⢕⢜⢕⢕⢸⡕⢕⢕⣸⣿⣿⣿⣿⣿⣿⣿⣿⣿⣿⣿⣿⣿⡿⣿⣿⣿⣿⣿⣿⣿⣿⣿⣿⠀⠀⠀⠀⠀⠀⠀⠀⠀⠀⠀⠀</a:t>
            </a:r>
            <a:br/>
            <a:r>
              <a:t>⠀⠀⠀⠀⠀⠀⠀⠀⠀⠀⠀⣿⣿⣿⣿⣿⣿⣿⣿⣿⣿⣿⣿⣿⣿⣿⣿⣿⣿⣿⣿⣿⣿⣿⣿⡇⢕⢕⢕⢕⢾⣿⢇⢕⢹⣿⣿⣿⣿⣿⣿⣿⣿⣿⣿⡿⢹⣿⡇⢜⢻⣿⣿⣿⣿⣿⣿⣿⣿⠀⠀⠀⠀⠀⠀⠀⠀⠀⠀⠀⠀</a:t>
            </a:r>
            <a:br/>
            <a:r>
              <a:t>⠀⠀⠀⠀⠀⠀⠀⠀⠀⠀⠀⠛⠛⠛⠛⠛⠛⠛⠛⠛⠛⠛⠛⠛⠛⠛⠛⠛⠛⠛⠛⠛⠛⠛⠙⠑⠑⠑⠑⠃⠙⠛⠑⠑⠘⠛⠛⠛⠛⠛⠛⠛⠛⠛⠛⠑⠚⠛⠃⠑⠑⠘⠛⠛⠛⠛⠛⠛⠛⠀⠀⠀⠀⠀⠀⠀⠀⠀⠀⠀⠀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⠀⠀⠀⠀⠀⠀⠀⠀⠀⠀⠀⣿⣿⣿⣿⣿⣿⣿⣿⣿⣿⣿⣿⣿⣿⣿⣿⣿⣿⣿⣿⣿⣿⣿⣿⣿⣿⣿⣿⣏⣽⣿⢟⢟⢕⢟⢝⠜⢕⢟⢟⢟⢟⢿⣿⣿⣿⣿⣿⣿⣿⣿⣿⣿⣿⣿⣿⣿⣿⠀⠀⠀⠀⠀⠀⠀⠀⠀⠀⠀⠀</a:t>
            </a:r>
            <a:br/>
            <a:r>
              <a:t>⠀⠀⠀⠀⠀⠀⠀⠀⠀⠀⠀⣿⣿⣿⣿⣿⣿⣿⣿⣿⣿⣿⣿⣿⣿⣿⣿⣿⣿⣿⣿⣿⣿⣿⣿⣿⢿⢟⢝⢟⢝⢕⢑⢕⢕⢕⢄⢄⢔⢕⢕⢕⢕⣱⣼⣿⣿⣿⣿⣿⣿⣿⣿⣿⣿⣿⣿⣿⣿⠀⠀⠀⠀⠀⠀⠀⠀⠀⠀⠀⠀</a:t>
            </a:r>
            <a:br/>
            <a:r>
              <a:t>⠀⠀⠀⠀⠀⠀⠀⠀⠀⠀⠀⣿⣿⣿⣿⣿⣿⣿⣿⣿⣿⣿⣿⣿⣿⣿⣿⣿⣿⣿⣿⣿⣿⣿⣿⣿⢕⢕⢅⠀⢀⢀⢔⠔⠀⠁⠕⢕⢕⢕⢕⢕⢕⢕⢹⢿⣼⣿⣿⣿⣿⣿⣿⣿⣿⣿⣿⣿⣿⠀⠀⠀⠀⠀⠀⠀⠀⠀⠀⠀⠀</a:t>
            </a:r>
            <a:br/>
            <a:r>
              <a:t>⠀⠀⠀⠀⠀⠀⠀⠀⠀⠀⠀⣿⣿⣿⣿⣿⣿⣿⣿⣿⣿⣿⣿⣿⣿⣿⣿⣿⣿⣿⣿⣿⣿⢏⢟⢕⢕⢕⢔⢄⠀⠀⠀⠀⠔⠀⠀⠑⢕⢕⢕⢀⢕⢕⢕⢞⢻⢾⣽⣿⣿⣿⣿⣿⣿⣿⣿⣿⣿⠀⠀⠀⠀⠀⠀⠀⠀⠀⠀⠀⠀</a:t>
            </a:r>
            <a:br/>
            <a:r>
              <a:t>⠀⠀⠀⠀⠀⠀⠀⠀⠀⠀⠀⣿⣿⣿⣿⣿⣿⣿⣿⣿⣿⣿⣿⣿⣿⣿⣿⣿⣿⣿⣿⢵⡇⢕⢕⢕⢕⢕⢕⢕⢀⢀⢄⢀⢐⢀⢄⢄⢕⢕⢕⢕⢕⢕⢱⢇⢕⢜⡟⣿⣿⣿⣿⣿⣿⣿⣿⣿⣿⠀⠀⠀⠀⠀⠀⠀⠀⠀⠀⠀⠀</a:t>
            </a:r>
            <a:br/>
            <a:r>
              <a:t>⠀⠀⠀⠀⠀⠀⠀⠀⠀⠀⠀⣿⣿⣿⣿⣿⣿⣿⣿⣿⣿⣿⣿⣿⣿⣿⣿⣿⣿⣿⣿⡕⢕⢕⢕⢕⢕⢕⢕⢕⢕⢕⢕⣕⣕⣕⢕⣕⣵⣷⣷⣷⣷⣾⣷⣧⢕⢜⢕⣿⣿⣿⣿⣿⣿⣿⣿⣿⣿⠀⠀⠀⠀⠀⠀⠀⠀⠀⠀⠀⠀</a:t>
            </a:r>
            <a:br/>
            <a:r>
              <a:t>⠀⠀⠀⠀⠀⠀⠀⠀⠀⠀⠀⣿⣿⣿⣿⣿⣿⣿⣿⣿⣿⣿⣿⣿⣿⣿⣿⣿⣿⣿⣿⣿⡇⢕⢕⢕⢕⢕⢕⢕⢕⢕⣿⣿⣿⣿⣿⣿⣿⣿⣿⣿⣿⣿⣿⣿⣧⣕⣷⣿⣿⣿⣿⣿⣿⣿⣿⣿⣿⠀⠀⠀⠀⠀⠀⠀⠀⠀⠀⠀⠀</a:t>
            </a:r>
            <a:br/>
            <a:r>
              <a:t>⠀⠀⠀⠀⠀⠀⠀⠀⠀⠀⠀⣿⣿⣿⣿⣿⣿⣿⣿⣿⣿⣿⣿⣿⣿⣿⣿⣿⣿⣿⣿⣿⡇⢕⢕⢕⢕⢕⢕⢕⢕⢕⢜⢻⣿⣿⣿⣿⣿⣿⣿⣿⣿⣿⣿⣿⣿⣿⣾⣿⣿⣿⣿⣿⣿⣿⣿⣿⣿⠀⠀⠀⠀⠀⠀⠀⠀⠀⠀⠀⠀</a:t>
            </a:r>
            <a:br/>
            <a:r>
              <a:t>⠀⠀⠀⠀⠀⠀⠀⠀⠀⠀⠀⣿⣿⣿⣿⣿⣿⣿⣿⣿⣿⣿⣿⣿⣿⣿⣿⣿⣿⣿⣿⣿⡇⢕⢕⢕⢕⢕⢕⢕⢕⢕⢕⢕⢾⣿⣿⣿⣿⣿⣿⣿⣿⣿⣿⣿⣿⣿⣿⣿⣿⣿⣿⣿⣿⣿⣿⣿⣿⠀⠀⠀⠀⠀⠀⠀⠀⠀⠀⠀⠀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⠀⠀⠀⠀⠀⠀⠀⠀⠀⠀⠀⣿⣿⣿⣿⣿⣿⣿⣿⣿⣿⣿⣿⣿⣿⣿⣿⣿⣿⣿⣿⡿⢕⢕⢕⢱⡕⢕⢕⢕⢕⢕⢕⢕⢕⢕⢝⢿⣿⣷⡕⢝⢝⢟⣿⣿⣿⣧⢹⣿⣿⣿⣿⣿⣿⣿⣿⣿⣿⠀⠀⠀⠀⠀⠀⠀⠀⠀⠀⠀⠀</a:t>
            </a:r>
            <a:br/>
            <a:r>
              <a:t>⠀⠀⠀⠀⠀⠀⠀⠀⠀⠀⠀⣿⣿⣿⣿⣿⣿⣿⣿⣿⣿⣿⣿⣿⣿⣿⣿⣿⣿⣿⣿⣿⡕⢕⢕⢜⡇⢕⢕⢕⢕⢵⡷⢕⢕⢕⢕⢸⣿⣿⡿⢿⣿⣿⣿⣿⣿⣿⣿⣿⣿⣿⣿⣿⣿⣿⣿⣿⣿⠀⠀⠀⠀⠀⠀⠀⠀⠀⠀⠀⠀</a:t>
            </a:r>
            <a:br/>
            <a:r>
              <a:t>⠀⠀⠀⠀⠀⠀⠀⠀⠀⠀⠀⣿⣿⣿⣿⣿⣿⣿⣿⣿⣿⣿⣿⣿⣿⣿⣿⣿⣿⣿⣿⣿⢇⢕⢕⢜⡿⢕⢕⢕⢕⢕⢕⢕⢕⢕⢕⢸⣿⣿⣿⣵⣽⣽⣿⣿⣿⣿⣿⣿⣿⣿⣿⣿⣿⣿⣿⣿⣿⠀⠀⠀⠀⠀⠀⠀⠀⠀⠀⠀⠀</a:t>
            </a:r>
            <a:br/>
            <a:r>
              <a:t>⠀⠀⠀⠀⠀⠀⠀⠀⠀⠀⠀⣿⣿⣿⣿⣿⣿⣿⣿⣿⣿⣿⣿⣿⣿⣿⣿⣿⣿⣿⣿⣵⡕⢇⢱⣿⢏⢕⢕⢕⢕⢕⢕⢕⢕⢕⢕⢸⣿⣿⣿⣿⣿⣿⣿⣿⣿⣿⣧⣿⣿⣿⣿⣿⣿⣿⣿⣿⣿⠀⠀⠀⠀⠀⠀⠀⠀⠀⠀⠀⠀</a:t>
            </a:r>
            <a:br/>
            <a:r>
              <a:t>⠀⠀⠀⠀⠀⠀⠀⠀⠀⠀⠀⣿⣿⣿⣿⣿⣿⣿⣿⣿⣿⣿⣿⣿⣿⣿⣿⣿⣿⣿⣿⣼⢇⡕⡜⢇⢕⢕⢕⢕⢕⢕⢕⢕⢕⢕⢕⢜⣻⢻⣿⣿⣿⣿⣿⣿⣿⣿⣿⣿⣿⣿⣿⣿⣿⣿⣿⣿⣿⠀⠀⠀⠀⠀⠀⠀⠀⠀⠀⠀⠀</a:t>
            </a:r>
            <a:br/>
            <a:r>
              <a:t>⠀⠀⠀⠀⠀⠀⠀⠀⠀⠀⠀⣿⣿⣿⣿⣿⣿⣿⣿⣿⣿⣿⣿⣿⣿⣿⣿⣿⣿⣿⣿⣿⣾⣵⡱⢕⢕⢕⢕⢕⢕⢕⢕⢕⢕⢕⣵⣵⣿⣿⣿⣿⣿⣿⣿⣿⣿⣿⣿⣿⣿⣿⣿⣿⣿⣿⣿⣿⣿⠀⠀⠀⠀⠀⠀⠀⠀⠀⠀⠀⠀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⠀⠀⠀⠀⠀⠀⠀⠀⠀⠀⠀⣿⣿⣿⣿⣿⣿⣿⣿⣿⣿⣿⣿⣿⣿⣿⣿⣿⣿⣿⣿⣿⣿⣿⣵⣵⣕⢕⢕⢕⢕⢕⢕⢕⢕⢕⢟⢻⢿⢿⣿⣿⣿⣿⣿⣿⣿⣿⣿⣿⣿⣿⣿⣿⣿⣿⣿⣿⣿⠀⠀⠀⠀⠀⠀⠀⠀⠀⠀⠀⠀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⠀⠀⠀⠀⠀⠀⠀⠀⠀⠀⠀⣿⣿⣿⣿⣿⣿⣿⣿⣿⣿⣿⣿⣿⣿⣿⣿⣿⣿⣿⣿⣿⣿⣿⣿⣿⣷⢕⢕⢕⢕⢕⢕⢕⢅⢅⣕⣕⡕⢕⣹⣿⣿⣿⣿⣿⣿⣿⣿⣿⣿⣿⣿⣿⣿⣿⣿⣿⣿⠀⠀⠀⠀⠀⠀⠀⠀⠀⠀⠀⠀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⠀⠀⠀⠀⠀⠀⠀⠀⠀⠀⠀⣿⣿⣿⣿⣿⣿⣿⣿⣿⣿⣿⣿⣿⣿⣿⣿⣿⣿⣿⣿⣿⣿⣿⣿⣿⡟⡇⢕⢕⢕⢕⢕⢕⢕⢜⢿⢧⣷⣿⣿⣿⣿⣿⣿⣿⣿⣿⣿⣿⣿⣿⣿⣿⣿⣿⣿⣿⣿⠀⠀⠀⠀⠀⠀⠀⠀⠀⠀⠀⠀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⠀⠀⠀⠀⠀⠀⠀⠀⠀⠀⠀⣿⣿⣿⣿⣿⣿⣿⣿⣿⣿⣿⣿⣿⣿⣿⣿⣿⣿⣿⣿⣿⣿⣿⣿⣿⡇⢕⢕⢕⢕⢕⢕⢕⢕⣱⣵⣷⣿⣿⣿⣿⣿⣿⣿⣿⣿⣿⣿⣿⣿⣿⣿⣿⣿⣿⣿⣿⣿⠀⠀⠀⠀⠀⠀⠀⠀⠀⠀⠀⠀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⠀⠀⠀⠀⠀⠀⠀⠀⠀⠀⠀⣿⣿⣿⣿⣿⣿⣿⣿⣿⣿⣿⣿⣿⣿⣿⣿⣿⣿⣿⣿⣿⣿⣿⣿⢿⡇⢕⢕⢕⢕⢕⢕⢕⢕⢻⣿⣿⣿⣿⣿⣿⣿⣿⣿⣿⣿⣿⣿⣿⣿⣿⣿⣿⣿⣿⣿⣿⣿⠀⠀⠀⠀⠀⠀⠀⠀⠀⠀⠀⠀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⠀⠀⠀⠀⠀⠀⠀⠀⠀⠀⠀⣿⣿⣿⣿⣿⣿⣿⣿⣿⣿⣿⣿⣿⣿⣿⣿⣿⣿⣿⣿⣿⣿⣿⢏⡾⡧⢕⢕⢕⢕⢕⢕⢕⢕⢕⢕⣝⣿⣿⣿⣿⣿⣿⣿⡎⢝⢿⣿⣿⣿⣿⣿⣿⣿⣿⣿⣿⣿⠀⠀⠀⠀⠀⠀⠀⠀⠀⠀⠀⠀</a:t>
            </a:r>
            <a:br/>
            <a:r>
              <a:t>⠀⠀⠀⠀⠀⠀⠀⠀⠀⠀⠀⣿⣿⣿⣿⣿⣿⣿⣿⣿⣿⣿⣿⣿⣿⣿⣿⣿⣿⣿⣿⡿⢏⢕⣼⡇⡇⢸⢕⢕⢕⢵⣵⣵⣷⣕⣽⣿⣿⣿⣿⣿⣿⣿⣿⣷⢕⢕⢜⢝⢟⢿⢿⣿⣿⣿⣿⣿⣿⠀⠀⠀⠀⠀⠀⠀⠀⠀⠀⠀⠀</a:t>
            </a:r>
            <a:br/>
            <a:r>
              <a:t>⠀⠀⠀⠀⠀⠀⠀⠀⠀⠀⠀⠛⠛⠛⠛⠛⠛⠛⠛⠛⠛⠛⠛⠛⠛⠛⠛⠛⠛⠋⠙⠑⠑⠑⠛⠃⠑⠘⠋⠑⠑⠑⠑⠙⠃⠛⠛⠛⠛⠛⠛⠛⠛⠛⠛⠛⠑⠑⠑⠑⠑⠁⠑⠘⠙⠙⠛⠛⠛⠀⠀⠀⠀⠀⠀⠀⠀⠀⠀⠀⠀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⠀⠀⠀⠀⠀⠀⠀⠀⠀⠀⠀⣿⣿⣿⣿⣿⣿⣿⣿⣿⣿⣿⣿⣿⣿⣿⣿⣿⣿⣿⣿⣿⣿⣿⣿⣿⣿⣿⣿⣿⣿⣿⣿⢿⣿⢿⣿⢿⣿⣿⣿⣿⣿⣿⣿⣿⣿⣿⣿⣿⣿⣿⣿⣿⣿⣿⣿⣿⣿⠀⠀⠀⠀⠀⠀⠀⠀⠀⠀⠀⠀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⠀⠀⠀⠀⠀⠀⠀⠀⠀⠀⠀⣿⣿⣿⣿⣿⣿⣿⣿⣿⣿⣿⣿⣿⣿⣿⣿⣿⣿⣿⣿⣿⣿⣿⣿⣿⣿⣯⣱⡿⢟⢏⢕⢕⠕⠑⠕⠑⢝⢝⢝⢝⢻⢿⣿⣿⣿⣿⣿⣿⣿⣿⣿⣿⣿⣿⣿⣿⣿⠀⠀⠀⠀⠀⠀⠀⠀⠀⠀⠀⠀</a:t>
            </a:r>
            <a:br/>
            <a:r>
              <a:t>⠀⠀⠀⠀⠀⠀⠀⠀⠀⠀⠀⣿⣿⣿⣿⣿⣿⣿⣿⣿⣿⣿⣿⣿⣿⣿⣿⣿⣿⣿⣿⣿⣿⣿⡿⢟⢝⢏⢕⢕⢕⢕⢕⢕⢕⢔⢕⢕⢕⢕⢕⢵⢷⡿⡿⢹⣿⣿⣿⣿⣿⣿⣿⣿⣿⣿⣿⣿⣿⠀⠀⠀⠀⠀⠀⠀⠀⠀⠀⠀⠀</a:t>
            </a:r>
            <a:br/>
            <a:r>
              <a:t>⠀⠀⠀⠀⠀⠀⠀⠀⠀⠀⠀⣿⣿⣿⣿⣿⣿⣿⣿⣿⣿⣿⣿⣿⣿⣿⣿⣿⣿⣿⣿⣿⣿⣿⡷⢕⢕⠕⠀⠄⠄⠕⠁⠀⠁⢕⢕⢕⢕⢕⠕⢕⢕⢕⢳⣿⡿⡿⣿⣿⣿⣿⣿⣿⣿⣿⣿⣿⣿⠀⠀⠀⠀⠀⠀⠀⠀⠀⠀⠀⠀</a:t>
            </a:r>
            <a:br/>
            <a:r>
              <a:t>⠀⠀⠀⠀⠀⠀⠀⠀⠀⠀⠀⣿⣿⣿⣿⣿⣿⣿⣿⣿⣿⣿⣿⣿⣿⣿⣿⣿⣿⣿⣿⣿⢿⢟⢕⢕⢕⢔⢔⠀⢄⢄⠀⠀⠀⠀⢕⢕⢕⢔⢔⢕⢕⢕⢕⢜⢟⡷⣿⣿⣿⣿⣿⣿⣿⣿⣿⣿⣿⠀⠀⠀⠀⠀⠀⠀⠀⠀⠀⠀⠀</a:t>
            </a:r>
            <a:br/>
            <a:r>
              <a:t>⠀⠀⠀⠀⠀⠀⠀⠀⠀⠀⠀⣿⣿⣿⣿⣿⣿⣿⣿⣿⣿⣿⣿⣿⣿⣿⣿⣿⣿⣿⢻⡿⢕⢕⢕⢕⢕⢕⢕⢄⢕⢕⢄⢄⢔⢕⢕⢕⢕⢕⣕⣕⣕⣕⢕⢕⢕⢕⢹⣿⣿⣿⣿⣿⣿⣿⣿⣿⣿⠀⠀⠀⠀⠀⠀⠀⠀⠀⠀⠀⠀</a:t>
            </a:r>
            <a:br/>
            <a:r>
              <a:t>⠀⠀⠀⠀⠀⠀⠀⠀⠀⠀⠀⣿⣿⣿⣿⣿⣿⣿⣿⣿⣿⣿⣿⣿⣿⣿⣿⣿⣿⣿⣿⡕⢗⢇⢕⢕⢕⢕⢕⢕⢕⣱⣵⣵⣵⣵⣷⣿⣿⣿⣿⣿⣿⣿⣿⡕⢕⢕⣸⣿⣿⣿⣿⣿⣿⣿⣿⣿⣿⠀⠀⠀⠀⠀⠀⠀⠀⠀⠀⠀⠀</a:t>
            </a:r>
            <a:br/>
            <a:r>
              <a:t>⠀⠀⠀⠀⠀⠀⠀⠀⠀⠀⠀⣿⣿⣿⣿⣿⣿⣿⣿⣿⣿⣿⣿⣿⣿⣿⣿⣿⣿⣿⣿⣿⢕⢕⢕⢕⢕⢕⢕⢕⢜⢿⣿⣿⣿⣿⣿⣿⣿⣿⣿⣿⣿⣿⣿⣿⣧⣕⣿⣿⣿⣿⣿⣿⣿⣿⣿⣿⣿⠀⠀⠀⠀⠀⠀⠀⠀⠀⠀⠀⠀</a:t>
            </a:r>
            <a:br/>
            <a:r>
              <a:t>⠀⠀⠀⠀⠀⠀⠀⠀⠀⠀⠀⣿⣿⣿⣿⣿⣿⣿⣿⣿⣿⣿⣿⣿⣿⣿⣿⣿⣿⣿⣿⡟⢕⢕⢕⢕⢕⢕⢕⢕⢕⢕⢹⣿⣿⣿⣿⣿⣿⣿⣿⣿⣿⣿⣿⣿⣿⢽⣺⣿⣿⣿⣿⣿⣿⣿⣿⣿⣿⠀⠀⠀⠀⠀⠀⠀⠀⠀⠀⠀⠀</a:t>
            </a:r>
            <a:br/>
            <a:r>
              <a:t>⠀⠀⠀⠀⠀⠀⠀⠀⠀⠀⠀⣿⣿⣿⣿⣿⣿⣿⣿⣿⣿⣿⣿⣿⣿⣿⣿⣿⣿⣿⣿⡧⢕⢕⢕⢕⢕⢕⢕⢕⢕⢕⢕⢟⢻⣿⣿⣿⢟⢻⢿⣿⣿⣿⣿⣿⣿⢇⣿⣿⣿⣿⣿⣿⣿⣿⣿⣿⣿⠀⠀⠀⠀⠀⠀⠀⠀⠀⠀⠀⠀</a:t>
            </a:r>
            <a:br/>
            <a:r>
              <a:t>⠀⠀⠀⠀⠀⠀⠀⠀⠀⠀⠀⣿⣿⣿⣿⣿⣿⣿⣿⣿⣿⣿⣿⣿⣿⣿⣿⣿⣿⣿⣿⣇⢕⢕⢕⢇⢕⢕⢕⢕⢕⡕⢕⢕⢕⢜⣿⣿⣷⡕⢕⣱⣽⣿⣿⣿⣿⣱⣿⣿⣿⣿⣿⣿⣿⣿⣿⣿⣿⠀⠀⠀⠀⠀⠀⠀⠀⠀⠀⠀⠀</a:t>
            </a:r>
            <a:br/>
            <a:r>
              <a:t>⠀⠀⠀⠀⠀⠀⠀⠀⠀⠀⠀⣿⣿⣿⣿⣿⣿⣿⣿⣿⣿⣿⣿⣿⣿⣿⣿⣿⣿⣿⣿⣿⡕⢕⢕⡣⡗⢕⢕⢕⢜⢕⢕⢕⢕⢕⣿⣿⣿⡏⢝⢿⣿⣿⣿⣿⣿⣿⣿⣿⣿⣿⣿⣿⣿⣿⣿⣿⣿⠀⠀⠀⠀⠀⠀⠀⠀⠀⠀⠀⠀</a:t>
            </a:r>
            <a:br/>
            <a:r>
              <a:t>⠀⠀⠀⠀⠀⠀⠀⠀⠀⠀⠀⣿⣿⣿⣿⣿⣿⣿⣿⣿⣿⣿⣿⣿⣿⣿⣿⣿⣿⣿⣿⢿⢇⢕⣱⣾⢕⢕⢕⢕⢕⢕⢕⢕⢕⢕⣿⣿⣿⣿⣿⣿⣾⣿⣿⣿⣿⣿⡿⣿⣿⣿⣿⣿⣿⣿⣿⣿⣿⠀⠀⠀⠀⠀⠀⠀⠀⠀⠀⠀⠀</a:t>
            </a:r>
            <a:br/>
            <a:r>
              <a:t>⠀⠀⠀⠀⠀⠀⠀⠀⠀⠀⠀⣿⣿⣿⣿⣿⣿⣿⣿⣿⣿⣿⣿⣿⣿⣿⣿⣿⣿⣿⣷⢺⡕⢕⣿⡿⢕⢕⢕⢕⢕⢕⢕⢕⢕⢕⣿⣿⣿⣿⣿⣿⣿⣿⣿⣿⣿⣿⣧⣿⣿⣿⣿⣿⣿⣿⣿⣿⣿⠀⠀⠀⠀⠀⠀⠀⠀⠀⠀⠀⠀</a:t>
            </a:r>
            <a:br/>
            <a:r>
              <a:t>⠀⠀⠀⠀⠀⠀⠀⠀⠀⠀⠀⣿⣿⣿⣿⣿⣿⣿⣿⣿⣿⣿⣿⣿⣿⣿⣿⣿⣿⣿⣿⣾⢕⢕⢻⡇⢕⢕⢕⢕⢕⢕⢕⢕⢕⢕⣹⣽⣻⣿⣿⣿⣿⣿⣿⣿⣿⣿⣿⣿⣿⣿⣿⣿⣿⣿⣿⣿⣿⠀⠀⠀⠀⠀⠀⠀⠀⠀⠀⠀⠀</a:t>
            </a:r>
            <a:br/>
            <a:r>
              <a:t>⠀⠀⠀⠀⠀⠀⠀⠀⠀⠀⠀⣿⣿⣿⣿⣿⣿⣿⣿⣿⣿⣿⣿⣿⣿⣿⣿⣿⣿⣿⣿⣿⣾⣧⢕⢕⢕⢕⢕⢕⢕⢕⢕⢕⢱⣾⣿⣿⣿⣿⣿⣿⣿⣿⣿⣿⣿⣿⣿⣿⣿⣿⣿⣿⣿⣿⣿⣿⣿⠀⠀⠀⠀⠀⠀⠀⠀⠀⠀⠀⠀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⠀⠀⠀⠀⠀⠀⠀⠀⠀⠀⠀⣿⣿⣿⣿⣿⣿⣿⣿⣿⣿⣿⣿⣿⣿⣿⣿⣿⣿⣿⣿⣿⣿⣿⣵⣇⢕⢕⢕⢕⢕⢕⢕⢕⢜⢝⢝⢟⢿⣿⣿⣿⣿⣿⣿⣿⣿⣿⣿⣿⣿⣿⣿⣿⣿⣿⣿⣿⣿⠀⠀⠀⠀⠀⠀⠀⠀⠀⠀⠀⠀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⠀⠀⠀⠀⠀⠀⠀⠀⠀⠀⠀⣿⣿⣿⣿⣿⣿⣿⣿⣿⣿⣿⣿⣿⣿⣿⣿⣿⣿⣿⣿⣿⣿⣿⣿⣿⡇⢕⢕⢕⢕⢕⢕⢔⣵⣵⡵⢔⣱⣿⣿⣿⣿⣿⣿⣿⣿⣿⣿⣿⣿⣿⣿⣿⣿⣿⣿⣿⣿⠀⠀⠀⠀⠀⠀⠀⠀⠀⠀⠀⠀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⠀⠀⠀⠀⠀⠀⠀⠀⠀⠀⠀⣿⣿⣿⣿⣿⣿⣿⣿⣿⣿⣿⣿⣿⣿⣿⣿⣿⣿⣿⣿⣿⣿⣿⣿⣿⣿⢕⢕⢕⢕⢕⢕⢕⢝⢗⢵⣾⣿⣿⣿⣿⣿⣿⣿⣿⣿⣿⣿⣿⣿⣿⣿⣿⣿⣿⣿⣿⣿⠀⠀⠀⠀⠀⠀⠀⠀⠀⠀⠀⠀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⠀⠀⠀⠀⠀⠀⠀⠀⠀⠀⠀⣿⣿⣿⣿⣿⣿⣿⣿⣿⣿⣿⣿⣿⣿⣿⣿⣿⣿⣿⣿⣿⣿⣿⣿⣿⡇⢕⢕⢕⢕⢕⢕⢕⣵⣷⣾⣿⣿⣿⣿⣿⣿⣿⣿⣿⣿⣿⣿⣿⣿⣿⣿⣿⣿⣿⣿⣿⣿⠀⠀⠀⠀⠀⠀⠀⠀⠀⠀⠀⠀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⠀⠀⠀⠀⠀⠀⠀⠀⠀⠀⠀⣿⣿⣿⣿⣿⣿⣿⣿⣿⣿⣿⣿⣿⣿⣿⣿⣿⣿⣿⣿⣿⣿⣿⣿⢿⡇⢕⢕⢕⢕⢕⢕⢕⢝⢿⣿⣿⣿⣿⣿⣿⣿⣿⣿⣿⣿⣿⣿⣿⣿⣿⣿⣿⣿⣿⣿⣿⣿⠀⠀⠀⠀⠀⠀⠀⠀⠀⠀⠀⠀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⠀⠀⠀⠀⠀⠀⠀⠀⠀⠀⠀⣿⣿⣿⣿⣿⣿⣿⣿⣿⣿⣿⣿⣿⣿⣿⣿⣿⣿⣿⣿⣿⣿⡿⢇⡞⡗⢸⢕⢕⢱⢵⢵⣵⣷⢕⣵⣿⣿⣿⣿⣿⣿⣿⣿⣇⢜⢟⢿⣿⣿⣿⣿⣿⣿⣿⣿⣿⣿⠀⠀⠀⠀⠀⠀⠀⠀⠀⠀⠀⠀</a:t>
            </a:r>
            <a:br/>
            <a:r>
              <a:t>⠀⠀⠀⠀⠀⠀⠀⠀⠀⠀⠀⠛⠛⠛⠛⠛⠛⠛⠛⠛⠛⠛⠛⠛⠛⠛⠛⠛⠛⠛⠛⠛⠋⠑⠘⠃⠃⠘⠙⠃⠑⠑⠑⠙⠑⠑⠛⠛⠛⠛⠛⠛⠛⠛⠛⠛⠑⠑⠑⠘⠙⠛⠛⠛⠛⠛⠛⠛⠛⠀⠀⠀⠀⠀⠀⠀⠀⠀⠀⠀⠀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⠀⠀⠀⠀⠀⠀⠀⠀⠀⠀⠀⣿⣿⣿⣿⣿⣿⣿⣿⣿⣿⣿⣿⣿⣿⣿⣿⣿⣿⣿⣿⣿⣿⣿⣿⣿⣿⡿⣿⣿⣿⢿⡿⢿⡟⡟⢻⣿⢿⣿⣿⣿⣿⣿⣿⣿⣿⣿⣿⣿⣿⣿⣿⣿⣿⣿⣿⣿⣿⠀⠀⠀⠀⠀⠀⠀⠀⠀⠀⠀⠀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⠀⠀⠀⠀⠀⠀⠀⠀⠀⠀⠀⣿⣿⣿⣿⣿⣿⣿⣿⣿⣿⣿⣿⣿⣿⣿⣿⣿⣿⣿⣿⣿⣿⣿⣿⣿⣿⡷⢟⢏⢜⢝⢕⠕⠁⢕⢑⢕⢕⢕⢜⢝⣿⣿⣿⣿⣿⣿⣿⣿⣿⣿⣿⣿⣿⣿⣿⣿⣿⠀⠀⠀⠀⠀⠀⠀⠀⠀⠀⠀⠀</a:t>
            </a:r>
            <a:br/>
            <a:r>
              <a:t>⠀⠀⠀⠀⠀⠀⠀⠀⠀⠀⠀⣿⣿⣿⣿⣿⣿⣿⣿⣿⣿⣿⣿⣿⣿⣿⣿⣿⣿⣿⣿⣿⣿⣟⢏⢜⢕⢕⢕⠗⢕⢕⢕⢕⢕⢕⢕⢕⢕⢕⢕⢫⢹⢏⢕⣿⣿⣿⣿⣿⣿⣿⣿⣿⣿⣿⣿⣿⣿⠀⠀⠀⠀⠀⠀⠀⠀⠀⠀⠀⠀</a:t>
            </a:r>
            <a:br/>
            <a:r>
              <a:t>⠀⠀⠀⠀⠀⠀⠀⠀⠀⠀⠀⣿⣿⣿⣿⣿⣿⣿⣿⣿⣿⣿⣿⣿⣿⣿⣿⣿⣿⣿⣿⣿⣿⡿⢇⢕⢕⠐⢔⢕⠑⢄⠀⢕⢕⢕⢕⢕⠑⢕⢕⢕⢜⢕⡟⢟⡟⣟⣿⣿⣿⣿⣿⣿⣿⣿⣿⣿⣿⠀⠀⠀⠀⠀⠀⠀⠀⠀⠀⠀⠀</a:t>
            </a:r>
            <a:br/>
            <a:r>
              <a:t>⠀⠀⠀⠀⠀⠀⠀⠀⠀⠀⠀⣿⣿⣿⣿⣿⣿⣿⣿⣿⣿⣿⣿⣿⣿⣿⣿⣿⣿⣿⣿⣿⡏⢕⢕⢕⢕⢕⢕⢕⢕⠀⢀⢀⢕⢕⢕⢕⢄⢕⢕⢕⢕⢕⢕⢕⢕⢕⣽⣿⣿⣿⣿⣿⣿⣿⣿⣿⣿⠀⠀⠀⠀⠀⠀⠀⠀⠀⠀⠀⠀</a:t>
            </a:r>
            <a:br/>
            <a:r>
              <a:t>⠀⠀⠀⠀⠀⠀⠀⠀⠀⠀⠀⣿⣿⣿⣿⣿⣿⣿⣿⣿⣿⣿⣿⣿⣿⣿⣿⣿⣿⣿⣿⣿⣱⡕⢕⢕⢕⢕⢕⢕⢕⢔⢕⢕⢕⢕⣕⣕⣕⣕⣵⣵⣕⡕⢕⢕⢕⢕⢹⣿⣿⣿⣿⣿⣿⣿⣿⣿⣿⠀⠀⠀⠀⠀⠀⠀⠀⠀⠀⠀⠀</a:t>
            </a:r>
            <a:br/>
            <a:r>
              <a:t>⠀⠀⠀⠀⠀⠀⠀⠀⠀⠀⠀⣿⣿⣿⣿⣿⣿⣿⣿⣿⣿⣿⣿⣿⣿⣿⣿⣿⣿⣿⣿⣿⣿⢕⢕⢕⢕⢕⢕⢗⣱⣵⣵⣵⣷⣿⣿⣿⣿⣿⣿⣿⣿⣿⣧⢕⢕⢕⣸⣿⣿⣿⣿⣿⣿⣿⣿⣿⣿⠀⠀⠀⠀⠀⠀⠀⠀⠀⠀⠀⠀</a:t>
            </a:r>
            <a:br/>
            <a:r>
              <a:t>⠀⠀⠀⠀⠀⠀⠀⠀⠀⠀⠀⣿⣿⣿⣿⣿⣿⣿⣿⣿⣿⣿⣿⣿⣿⣿⣿⣿⣿⣿⣿⣿⢕⢕⢕⢕⢇⢕⢕⢕⢿⣿⣿⣿⣿⣿⣿⣿⣿⣿⣿⣿⣿⣿⣿⡧⢕⢸⣾⣿⣿⣿⣿⣿⣿⣿⣿⣿⣿⠀⠀⠀⠀⠀⠀⠀⠀⠀⠀⠀⠀</a:t>
            </a:r>
            <a:br/>
            <a:r>
              <a:t>⠀⠀⠀⠀⠀⠀⠀⠀⠀⠀⠀⣿⣿⣿⣿⣿⣿⣿⣿⣿⣿⣿⣿⣿⣿⣿⣿⣿⣿⣿⣿⡏⢕⢕⢜⣿⢇⢕⢕⢕⢕⣿⣿⣿⣿⣿⣿⣿⣿⣿⣿⣿⣿⣿⣿⣷⢕⢕⣿⣿⣿⣿⣿⣿⣿⣿⣿⣿⣿⠀⠀⠀⠀⠀⠀⠀⠀⠀⠀⠀⠀</a:t>
            </a:r>
            <a:br/>
            <a:r>
              <a:t>⠀⠀⠀⠀⠀⠀⠀⠀⠀⠀⠀⣿⣿⣿⣿⣿⣿⣿⣿⣿⣿⣿⣿⣿⣿⣿⣿⣿⣿⣿⣿⣇⢕⢕⡕⣿⢇⢕⢕⢕⢕⢜⢝⢻⣿⢇⢜⢝⢻⢿⣿⣿⣿⣿⣿⣿⢕⢱⣿⣿⣿⣿⣿⣿⣿⣿⣿⣿⣿⠀⠀⠀⠀⠀⠀⠀⠀⠀⠀⠀⠀</a:t>
            </a:r>
            <a:br/>
            <a:r>
              <a:t>⠀⠀⠀⠀⠀⠀⠀⠀⠀⠀⠀⣿⣿⣿⣿⣿⣿⣿⣿⣿⣿⣿⣿⣿⣿⣿⣿⣿⣿⣿⣿⣿⢕⢕⣽⡧⢕⢕⢕⢕⢕⢕⢕⢕⣿⣿⣧⡕⢕⣱⣧⣿⣿⣿⣿⣿⡕⢺⣿⣿⣿⣿⣿⣿⣿⣿⣿⣿⣿⠀⠀⠀⠀⠀⠀⠀⠀⠀⠀⠀⠀</a:t>
            </a:r>
            <a:br/>
            <a:r>
              <a:t>⠀⠀⠀⠀⠀⠀⠀⠀⠀⠀⠀⣿⣿⣿⣿⣿⣿⣿⣿⣿⣿⣿⣿⣿⣿⣿⣿⣿⣿⣿⣿⣿⣿⣸⣿⢇⢕⢕⢕⢕⢕⢕⢕⢱⣿⣿⣿⣇⡕⢝⢿⣿⣿⣿⣿⣿⣷⣼⣿⣿⣿⣿⣿⣿⣿⣿⣿⣿⣿⠀⠀⠀⠀⠀⠀⠀⠀⠀⠀⠀⠀</a:t>
            </a:r>
            <a:br/>
            <a:r>
              <a:t>⠀⠀⠀⠀⠀⠀⠀⠀⠀⠀⠀⣿⣿⣿⣿⣿⣿⣿⣿⣿⣿⣿⣿⣿⣿⣿⣿⣿⣿⣿⡿⢟⢻⣿⣿⡇⢕⢕⢕⢕⢕⢕⢕⢼⣿⣿⣿⣿⣿⣿⣿⣿⣿⣿⣿⣿⣿⣿⡿⣿⣿⣿⣿⣿⣿⣿⣿⣿⣿⠀⠀⠀⠀⠀⠀⠀⠀⠀⠀⠀⠀</a:t>
            </a:r>
            <a:br/>
            <a:r>
              <a:t>⠀⠀⠀⠀⠀⠀⠀⠀⠀⠀⠀⣿⣿⣿⣿⣿⣿⣿⣿⣿⣿⣿⣿⣿⣿⣿⣿⣿⣿⣿⣿⡕⢕⣿⣿⢕⢕⢕⢕⢕⢕⢕⢕⢺⣿⣿⣿⣿⣿⣿⣿⣿⣿⣿⣿⣿⣿⣿⣧⣿⣿⣿⣿⣿⣿⣿⣿⣿⣿⠀⠀⠀⠀⠀⠀⠀⠀⠀⠀⠀⠀</a:t>
            </a:r>
            <a:br/>
            <a:r>
              <a:t>⠀⠀⠀⠀⠀⠀⠀⠀⠀⠀⠀⣿⣿⣿⣿⣿⣿⣿⣿⣿⣿⣿⣿⣿⣿⣿⣿⣿⣿⣿⣿⣇⡕⢹⣿⢇⢕⢕⢕⢕⢕⢕⢕⢱⣷⣼⣿⣿⣿⣿⣿⣿⣿⣿⣿⣿⣿⣿⣿⣿⣿⣿⣿⣿⣿⣿⣿⣿⣿⠀⠀⠀⠀⠀⠀⠀⠀⠀⠀⠀⠀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⠀⠀⠀⠀⠀⠀⠀⠀⠀⠀⠀⣿⣿⣿⣿⣿⣿⣿⣿⣿⣿⣿⣿⣿⣿⣿⣿⣿⣿⣿⣿⣿⣗⢕⣿⣇⢕⢕⢕⢕⢕⢕⣾⣿⣿⣿⣿⣿⣿⣿⣿⣿⣿⣿⣿⣿⣿⣿⣿⣿⣿⣿⣿⣿⣿⣿⣿⣿⣿⠀⠀⠀⠀⠀⠀⠀⠀⠀⠀⠀⠀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⠀⠀⠀⠀⠀⠀⠀⠀⠀⠀⠀⣿⣿⣿⣿⣿⣿⣿⣿⣿⣿⣿⣿⣿⣿⣿⣿⣿⣿⣿⣿⣿⣿⣿⣿⣿⡇⢕⢕⢕⢕⠕⢕⢕⢝⢟⢿⣿⣿⣿⣿⣿⣿⣿⣿⣿⣿⣿⣿⣿⣿⣿⣿⣿⣿⣿⣿⣿⣿⠀⠀⠀⠀⠀⠀⠀⠀⠀⠀⠀⠀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⠀⠀⠀⠀⠀⠀⠀⠀⠀⠀⠀⣿⣿⣿⣿⣿⣿⣿⣿⣿⣿⣿⣿⣿⣿⣿⣿⣿⣿⣿⣿⣿⣿⣿⣿⣯⢕⢕⢕⢕⢕⢕⡵⢷⢗⢇⣵⣾⣿⣿⣿⣿⣿⣿⣿⣿⣿⣿⣿⣿⣿⣿⣿⣿⣿⣿⣿⣿⣿⠀⠀⠀⠀⠀⠀⠀⠀⠀⠀⠀⠀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⠀⠀⠀⠀⠀⠀⠀⠀⠀⠀⠀⣿⣿⣿⣿⣿⣿⣿⣿⣿⣿⣿⣿⣿⣿⣿⣿⣿⣿⣿⣿⣿⣿⣿⣿⣿⣧⢕⢕⢕⢕⢕⢕⢕⢱⣿⣿⣿⣿⣿⣿⣿⣿⣿⣿⣿⣿⣿⣿⣿⣿⣿⣿⣿⣿⣿⣿⣿⣿⠀⠀⠀⠀⠀⠀⠀⠀⠀⠀⠀⠀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⠀⠀⠀⠀⠀⠀⠀⠀⠀⠀⠀⣿⣿⣿⣿⣿⣿⣿⣿⣿⣿⣿⣿⣿⣿⣿⣿⣿⣿⣿⣿⣿⣿⣿⣿⣿⡏⢕⢝⢕⢕⢕⣷⣷⣿⣿⣿⣿⣿⣿⣿⣿⣿⣿⣿⣿⣿⣿⣿⣿⣿⣿⣿⣿⣿⣿⣿⣿⣿⠀⠀⠀⠀⠀⠀⠀⠀⠀⠀⠀⠀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⠀⠀⠀⠀⠀⠀⠀⠀⠀⠀⠀⣿⣿⣿⣿⣿⣿⣿⣿⣿⣿⣿⣿⣿⣿⣿⣿⣿⣿⣿⣿⣿⣿⣿⡿⢻⢕⢸⢕⢕⢝⢽⣽⣽⣿⣿⣿⣿⣿⣿⣿⣿⣿⣿⣿⣿⢿⣿⣿⣿⣿⣿⣿⣿⣿⣿⣿⣿⣿⠀⠀⠀⠀⠀⠀⠀⠀⠀⠀⠀⠀</a:t>
            </a:r>
            <a:br/>
            <a:r>
              <a:t>⠀⠀⠀⠀⠀⠀⠀⠀⠀⠀⠀⠛⠛⠛⠛⠛⠛⠛⠛⠛⠛⠛⠛⠛⠛⠛⠛⠛⠛⠛⠛⠛⠛⠛⠑⠛⠃⠘⠙⠃⠑⠘⠑⠛⠘⠓⠚⠛⠛⠛⠛⠛⠛⠛⠛⠃⠑⠙⠛⠛⠛⠛⠛⠛⠛⠛⠛⠛⠛⠀⠀⠀⠀⠀⠀⠀⠀⠀⠀⠀⠀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⠀⠀⠀⠀⠀⠀⠀⠀⠀⠀⠀⣿⣿⣿⣿⣿⣿⣿⣿⣿⣿⣿⣿⣿⣿⣿⣿⣿⣿⣿⣿⣿⣿⣿⣿⣿⣿⣿⣿⢟⣿⡟⢟⢏⢸⢕⢾⢟⢿⢿⣿⣿⣿⣿⣿⣿⣿⣿⣿⣿⣿⣿⣿⣿⣿⣿⣿⣿⣿⠀⠀⠀⠀⠀⠀⠀⠀⠀⠀⠀⠀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⠀⠀⠀⠀⠀⠀⠀⠀⠀⠀⠀⣿⣿⣿⣿⣿⣿⣿⣿⣿⣿⣿⣿⣿⣿⣿⣿⣿⣿⣿⣿⣿⣿⣿⡿⢿⢿⢏⣕⢕⢕⢕⢕⢕⢄⢄⢁⢕⢕⢕⣜⣻⣻⣿⢿⣿⣿⣿⣿⣿⣿⣿⣿⣿⣿⣿⣿⣿⣿⠀⠀⠀⠀⠀⠀⠀⠀⠀⠀⠀⠀</a:t>
            </a:r>
            <a:br/>
            <a:r>
              <a:t>⠀⠀⠀⠀⠀⠀⠀⠀⠀⠀⠀⣿⣿⣿⣿⣿⣿⣿⣿⣿⣿⣿⣿⣿⣿⣿⣿⣿⣿⣿⣿⣿⣿⣧⣕⢕⢕⢕⢕⢕⠕⢕⢕⢕⢕⢕⢕⢕⢕⢕⢜⢾⢏⢕⣼⣿⡿⣿⣿⣿⣿⣿⣿⣿⣿⣿⣿⣿⣿⠀⠀⠀⠀⠀⠀⠀⠀⠀⠀⠀⠀</a:t>
            </a:r>
            <a:br/>
            <a:r>
              <a:t>⠀⠀⠀⠀⠀⠀⠀⠀⠀⠀⠀⣿⣿⣿⣿⣿⣿⣿⣿⣿⣿⣿⣿⣿⣿⣿⣿⣿⣿⣿⣿⣿⣿⢇⢕⢕⢅⢅⢕⢕⢔⠁⢕⢕⢕⢕⠑⠑⢕⢕⢕⢕⢕⢕⢕⢕⢵⢝⢻⣿⣿⣿⣿⣿⣿⣿⣿⣿⣿⠀⠀⠀⠀⠀⠀⠀⠀⠀⠀⠀⠀</a:t>
            </a:r>
            <a:br/>
            <a:r>
              <a:t>⠀⠀⠀⠀⠀⠀⠀⠀⠀⠀⠀⣿⣿⣿⣿⣿⣿⣿⣿⣿⣿⣿⣿⣿⣿⣿⣿⣿⣿⣿⣿⣿⣿⡕⢕⢕⢕⢕⢕⢕⢔⢕⢕⢕⢕⢑⢄⢕⢕⢕⢕⢕⢕⢕⢕⢕⢕⢕⢜⢿⣿⣿⣿⣿⣿⣿⣿⣿⣿⠀⠀⠀⠀⠀⠀⠀⠀⠀⠀⠀⠀</a:t>
            </a:r>
            <a:br/>
            <a:r>
              <a:t>⠀⠀⠀⠀⠀⠀⠀⠀⠀⠀⠀⣿⣿⣿⣿⣿⣿⣿⣿⣿⣿⣿⣿⣿⣿⣿⣿⣿⣿⣿⣿⣿⣿⣷⣕⢕⣕⡕⢕⣕⢕⢕⢕⢕⣕⣕⣵⣵⣵⣵⣵⣵⣕⡕⢕⢕⢕⢕⢕⢕⣹⣿⣿⣿⣿⣿⣿⣿⣿⠀⠀⠀⠀⠀⠀⠀⠀⠀⠀⠀⠀</a:t>
            </a:r>
            <a:br/>
            <a:r>
              <a:t>⠀⠀⠀⠀⠀⠀⠀⠀⠀⠀⠀⣿⣿⣿⣿⣿⣿⣿⣿⣿⣿⣿⣿⣿⣿⣿⣿⣿⣿⣿⣿⣿⣿⡿⣻⣿⣿⢕⢜⢹⣿⣷⣾⣿⣿⣿⣿⣿⣿⣿⣿⣿⣿⣷⢕⢕⢕⢕⢕⣿⣿⣿⣿⣿⣿⣿⣿⣿⣿⠀⠀⠀⠀⠀⠀⠀⠀⠀⠀⠀⠀</a:t>
            </a:r>
            <a:br/>
            <a:r>
              <a:t>⠀⠀⠀⠀⠀⠀⠀⠀⠀⠀⠀⣿⣿⣿⣿⣿⣿⣿⣿⣿⣿⣿⣿⣿⣿⣿⣿⣿⣿⣿⣿⡿⢗⣱⣿⣿⡇⢕⢕⣾⣷⣵⣽⢽⣽⣿⣿⣿⣿⣿⣿⣿⣿⣿⡧⢕⢕⢕⢕⣿⣿⣿⣿⣿⣿⣿⣿⣿⣿⠀⠀⠀⠀⠀⠀⠀⠀⠀⠀⠀⠀</a:t>
            </a:r>
            <a:br/>
            <a:r>
              <a:t>⠀⠀⠀⠀⠀⠀⠀⠀⠀⠀⠀⣿⣿⣿⣿⣿⣿⣿⣿⣿⣿⣿⣿⣿⣿⣿⣿⣿⣿⣿⣿⣿⣼⣿⣿⣿⢕⢕⢕⢻⢿⣿⡇⢕⢿⣿⣿⣿⣿⣿⣿⣿⣿⣿⣿⡕⢕⢕⣾⣿⣿⣿⣿⣿⣿⣿⣿⣿⣿⠀⠀⠀⠀⠀⠀⠀⠀⠀⠀⠀⠀</a:t>
            </a:r>
            <a:br/>
            <a:r>
              <a:t>⠀⠀⠀⠀⠀⠀⠀⠀⠀⠀⠀⣿⣿⣿⣿⣿⣿⣿⣿⣿⣿⣿⣿⣿⣿⣿⣿⣿⣿⣿⣿⣿⣇⣿⣿⢕⢕⢕⢕⢕⢕⢕⢕⢕⢕⢜⢟⢻⢿⣿⣿⣿⣿⣿⣿⢕⢕⣱⣿⣿⣿⣿⣿⣿⣿⣿⣿⣿⣿⠀⠀⠀⠀⠀⠀⠀⠀⠀⠀⠀⠀</a:t>
            </a:r>
            <a:br/>
            <a:r>
              <a:t>⠀⠀⠀⠀⠀⠀⠀⠀⠀⠀⠀⣿⣿⣿⣿⣿⣿⣿⣿⣿⣿⣿⣿⣿⣿⣿⣿⣿⣿⣿⣿⣿⣿⣿⡏⢷⢕⢕⢕⢕⢕⢱⣾⣷⣕⢕⢕⢕⣵⣼⣿⣿⣿⣿⣿⡕⢕⢜⣿⣿⣿⣿⣿⣿⣿⣿⣿⣿⣿⠀⠀⠀⠀⠀⠀⠀⠀⠀⠀⠀⠀</a:t>
            </a:r>
            <a:br/>
            <a:r>
              <a:t>⠀⠀⠀⠀⠀⠀⠀⠀⠀⠀⠀⣿⣿⣿⣿⣿⣿⣿⣿⣿⣿⣿⣿⣿⣿⣿⣿⣿⣿⣿⣿⡿⣿⣿⣿⢕⢕⢕⢕⢕⢕⣸⣿⣿⣿⣕⣕⣕⣹⣿⣿⣿⣿⣿⣿⡇⢕⣺⣿⣿⣿⣿⣿⣿⣿⣿⣿⣿⣿⠀⠀⠀⠀⠀⠀⠀⠀⠀⠀⠀⠀</a:t>
            </a:r>
            <a:br/>
            <a:r>
              <a:t>⠀⠀⠀⠀⠀⠀⠀⠀⠀⠀⠀⣿⣿⣿⣿⣿⣿⣿⣿⣿⣿⣿⣿⣿⣿⣿⣿⣿⣿⣿⣿⣇⣿⣿⡏⢕⢕⢕⢕⢕⢱⣿⣿⣿⣿⣿⣿⣿⣿⣿⣿⣿⣿⣿⣿⣾⣾⣿⡿⣿⣿⣿⣿⣿⣿⣿⣿⣿⣿⠀⠀⠀⠀⠀⠀⠀⠀⠀⠀⠀⠀</a:t>
            </a:r>
            <a:br/>
            <a:r>
              <a:t>⠀⠀⠀⠀⠀⠀⠀⠀⠀⠀⠀⣿⣿⣿⣿⣿⣿⣿⣿⣿⣿⣿⣿⣿⣿⣿⣿⣿⣿⣿⣿⡏⢸⣿⡷⢕⢕⢕⢕⢕⢻⢿⢿⣿⣿⣿⣿⣿⣿⣿⣿⣿⣿⣿⣿⣿⢿⣿⣷⣿⣿⣿⣿⣿⣿⣿⣿⣿⣿⠀⠀⠀⠀⠀⠀⠀⠀⠀⠀⠀⠀</a:t>
            </a:r>
            <a:br/>
            <a:r>
              <a:t>⠀⠀⠀⠀⠀⠀⠀⠀⠀⠀⠀⣿⣿⣿⣿⣿⣿⣿⣿⣿⣿⣿⣿⣿⣿⣿⣿⣿⣿⣿⣿⣿⡿⣿⣿⣸⢕⢕⢕⢕⣕⣵⣷⣿⣿⣿⣿⣿⣿⣿⣿⣿⣿⣿⣿⣿⣿⣿⣿⣿⣿⣿⣿⣿⣿⣿⣿⣿⣿⠀⠀⠀⠀⠀⠀⠀⠀⠀⠀⠀⠀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⠀⠀⠀⠀⠀⠀⠀⠀⠀⠀⠀⣿⣿⣿⣿⣿⣿⣿⣿⣿⣿⣿⣿⣿⣿⣿⣿⣿⣿⣿⣿⣿⣯⣿⣿⣇⢕⡕⢕⢻⢿⢿⣿⣿⣿⣿⣿⣿⣿⣿⣿⣿⣿⣿⣿⣿⣿⣿⣿⣿⣿⣿⣿⣿⣿⣿⣿⣿⣿⠀⠀⠀⠀⠀⠀⠀⠀⠀⠀⠀⠀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⠀⠀⠀⠀⠀⠀⠀⠀⠀⠀⠀⣿⣿⣿⣿⣿⣿⣿⣿⣿⣿⣿⣿⣿⣿⣿⣿⣿⣿⣿⣿⣿⣿⣿⣿⡯⢕⢕⢕⢕⡕⢕⢝⢻⢿⣿⣿⣿⣿⣿⣿⣿⣿⣿⣿⣿⣿⣿⣿⣿⣿⣿⣿⣿⣿⣿⣿⣿⣿⠀⠀⠀⠀⠀⠀⠀⠀⠀⠀⠀⠀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⠀⠀⠀⠀⠀⠀⠀⠀⠀⠀⠀⣿⣿⣿⣿⣿⣿⣿⣿⣿⣿⣿⣿⣿⣿⣿⣿⣿⣿⣿⣿⣿⣿⣿⣿⣏⡇⢕⢕⢕⢜⢝⣱⣷⣿⣿⣿⣿⣿⣿⣿⣿⣿⣿⣿⣿⣿⣿⣿⣿⣿⣿⣿⣿⣿⣿⣿⣿⣿⠀⠀⠀⠀⠀⠀⠀⠀⠀⠀⠀⠀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⠀⠀⠀⠀⠀⠀⠀⠀⠀⠀⠀⣿⣿⣿⣿⣿⣿⣿⣿⣿⣿⣿⣿⣿⣿⣿⣿⣿⣿⣿⣿⣿⣿⣿⣿⣷⡎⡕⡕⢕⢕⣜⣹⣿⣿⣿⣿⣿⣿⣿⣿⣿⣿⣿⣿⣿⣿⣿⣿⣿⣿⣿⣿⣿⣿⣿⣿⣿⣿⠀⠀⠀⠀⠀⠀⠀⠀⠀⠀⠀⠀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⠀⠀⠀⠀⠀⠀⠀⠀⠀⠀⠀⣿⣿⣿⣿⣿⣿⣿⣿⣿⣿⣿⣿⣿⣿⣿⣿⣿⣿⣿⣿⣿⣿⣿⣿⣿⢹⢿⢝⢝⢹⢽⣽⣽⣿⣿⣿⣿⣿⣿⣿⣿⣿⣿⣿⣿⣿⣿⣿⣿⣿⣿⣿⣿⣿⣿⣿⣿⣿⠀⠀⠀⠀⠀⠀⠀⠀⠀⠀⠀⠀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⠀⠀⠀⠀⠀⠀⠀⠀⠀⠀⠀⠛⠛⠛⠛⠛⠛⠛⠛⠛⠛⠛⠛⠛⠛⠛⠛⠛⠛⠛⠛⠛⠛⠛⠋⠛⠑⠘⠙⠃⠑⠑⠑⠛⠘⠛⠛⠛⠛⠛⠛⠛⠛⠛⠛⠛⠛⠛⠛⠛⠛⠛⠛⠛⠛⠛⠛⠛⠛⠀⠀⠀⠀⠀⠀⠀⠀⠀⠀⠀⠀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⠀⠀⠀⠀⠀⠀⠀⠀⠀⠀⠀⣿⣿⣿⣿⣿⣿⣿⣿⣿⣿⣿⣿⣿⣿⣿⣿⣿⣿⣿⣿⣿⣿⣿⣿⣿⣿⣿⣿⣿⣿⣿⣿⡿⢿⢿⢿⢿⢟⣿⣿⣿⣿⣿⣿⣿⣿⣿⣿⣿⣿⣿⣿⣿⣿⣿⣿⣿⣿⠀⠀⠀⠀⠀⠀⠀⠀⠀⠀⠀⠀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⠀⠀⠀⠀⠀⠀⠀⠀⠀⠀⠀⣿⣿⣿⣿⣿⣿⣿⣿⣿⣿⣿⣿⣿⣿⣿⣿⣿⣿⣿⣿⣿⣿⣿⣿⣿⣿⣿⢟⢏⢿⢟⢟⠕⠕⢕⠕⢗⢱⢸⢻⣿⣿⣿⣿⣿⣿⣿⣿⣿⣿⣿⣿⣿⣿⣿⣿⣿⣿⠀⠀⠀⠀⠀⠀⠀⠀⠀⠀⠀⠀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⠀⠀⠀⠀⠀⠀⠀⠀⠀⠀⠀⣿⣿⣿⣿⣿⣿⣿⣿⣿⣿⣿⣿⣿⣿⣿⣿⣿⣿⣿⣿⣿⣿⣿⣿⢏⢕⢺⢗⢕⢕⢕⢑⢅⢄⠀⢄⢄⢔⢱⢱⢕⢜⢳⢞⢟⣻⣿⣿⣿⣿⣿⣿⣿⣿⣿⣿⣿⣿⠀⠀⠀⠀⠀⠀⠀⠀⠀⠀⠀⠀</a:t>
            </a:r>
            <a:br/>
            <a:r>
              <a:t>⠀⠀⠀⠀⠀⠀⠀⠀⠀⠀⠀⣿⣿⣿⣿⣿⣿⣿⣿⣿⣿⣿⣿⣿⣿⣿⣿⣿⣿⣿⣿⣿⣿⣿⣿⡇⢕⢕⢔⢑⢕⢕⢕⢕⢕⢕⢕⢕⢕⢕⢞⢇⢕⢕⢕⢕⡕⢝⣿⣿⣿⣿⣿⣿⣿⣿⣿⣿⣿⠀⠀⠀⠀⠀⠀⠀⠀⠀⠀⠀⠀</a:t>
            </a:r>
            <a:br/>
            <a:r>
              <a:t>⠀⠀⠀⠀⠀⠀⠀⠀⠀⠀⠀⣿⣿⣿⣿⣿⣿⣿⣿⣿⣿⣿⣿⣿⣿⣿⣿⣿⣿⣿⣿⣿⣿⣿⣿⡇⢕⢕⢕⢕⢕⢕⢕⢕⠁⠀⠀⠁⠑⢕⢕⢕⢕⢕⢕⢕⢕⣕⡜⢻⣿⣿⣿⣿⣿⣿⣿⣿⣿⠀⠀⠀⠀⠀⠀⠀⠀⠀⠀⠀⠀</a:t>
            </a:r>
            <a:br/>
            <a:r>
              <a:t>⠀⠀⠀⠀⠀⠀⠀⠀⠀⠀⠀⣿⣿⣿⣿⣿⣿⣿⣿⣿⣿⣿⣿⣿⣿⣿⣿⣿⣿⣿⣿⣿⣿⣿⣿⣧⣕⢕⢕⢕⢕⢕⢕⢅⢄⢄⢄⢔⢕⢕⢕⢕⢕⢕⢑⢕⢕⢕⢕⢕⢝⣿⣿⣿⣿⣿⣿⣿⣿⠀⠀⠀⠀⠀⠀⠀⠀⠀⠀⠀⠀</a:t>
            </a:r>
            <a:br/>
            <a:r>
              <a:t>⠀⠀⠀⠀⠀⠀⠀⠀⠀⠀⠀⣿⣿⣿⣿⣿⣿⣿⣿⣿⣿⣿⣿⣿⣿⣿⣿⣿⣿⣿⣿⣿⣿⣿⣿⣿⣿⢿⣳⡵⢕⢕⣕⣕⣱⣵⣵⣵⣵⣵⣕⡕⢕⢕⢕⢕⢕⢕⢕⢕⢜⢻⣿⣿⣿⣿⣿⣿⣿⠀⠀⠀⠀⠀⠀⠀⠀⠀⠀⠀⠀</a:t>
            </a:r>
            <a:br/>
            <a:r>
              <a:t>⠀⠀⠀⠀⠀⠀⠀⠀⠀⠀⠀⣿⣿⣿⣿⣿⣿⣿⣿⣿⣿⣿⣿⣿⣿⣿⣿⣿⣿⣿⣿⣿⣿⣿⣿⣿⡿⢝⢝⢗⢹⢿⣯⢹⣿⣿⣿⣿⣿⣿⣿⣿⣷⡇⢕⢕⢕⢕⢕⢕⢕⢕⣽⣿⣿⣿⣿⣿⣿⠀⠀⠀⠀⠀⠀⠀⠀⠀⠀⠀⠀</a:t>
            </a:r>
            <a:br/>
            <a:r>
              <a:t>⠀⠀⠀⠀⠀⠀⠀⠀⠀⠀⠀⣿⣿⣿⣿⣿⣿⣿⣿⣿⣿⣿⣿⣿⣿⣿⣿⣿⣿⣿⣿⣿⣿⣿⣿⣿⣾⢕⢕⢕⢕⡱⣵⣝⣿⣿⣿⣿⣿⣿⣿⣿⣿⢇⢕⢕⢕⢕⢕⢕⣵⣿⣿⣿⣿⣿⣿⣿⣿⠀⠀⠀⠀⠀⠀⠀⠀⠀⠀⠀⠀</a:t>
            </a:r>
            <a:br/>
            <a:r>
              <a:t>⠀⠀⠀⠀⠀⠀⠀⠀⠀⠀⠀⣿⣿⣿⣿⣿⣿⣿⣿⣿⣿⣿⣿⣿⣿⣿⣿⣿⣿⣿⣿⣿⣿⡟⢟⢟⢏⢕⢕⢕⢕⢕⢿⣿⣿⣿⣿⣿⣿⣿⣿⣿⣿⡇⢕⢕⢕⢕⢕⢱⣿⣿⣿⣿⣿⣿⣿⣿⣿⠀⠀⠀⠀⠀⠀⠀⠀⠀⠀⠀⠀</a:t>
            </a:r>
            <a:br/>
            <a:r>
              <a:t>⠀⠀⠀⠀⠀⠀⠀⠀⠀⠀⠀⣿⣿⣿⣿⣿⣿⣿⣿⣿⣿⣿⣿⣿⣿⣿⣿⣿⣿⣿⣿⣿⣿⣯⢇⢕⢕⢕⢕⢕⢕⢕⢕⢝⢟⢿⢿⣿⣿⣿⣿⣿⣿⢇⢕⢕⢕⢕⢱⣿⣿⣿⣿⣿⣿⣿⣿⣿⣿⠀⠀⠀⠀⠀⠀⠀⠀⠀⠀⠀⠀</a:t>
            </a:r>
            <a:br/>
            <a:r>
              <a:t>⠀⠀⠀⠀⠀⠀⠀⠀⠀⠀⠀⣿⣿⣿⣿⣿⣿⣿⣿⣿⣿⣿⣿⣿⣿⣿⣿⣿⣿⣿⣿⣿⣿⣿⢇⢕⢕⢕⢕⣵⡕⣕⢕⢕⢕⢕⢕⢝⢿⣿⣿⣿⣿⢕⢕⢕⢕⢕⢜⣿⣿⣿⣿⣿⣿⣿⣿⣿⣿⠀⠀⠀⠀⠀⠀⠀⠀⠀⠀⠀⠀</a:t>
            </a:r>
            <a:br/>
            <a:r>
              <a:t>⠀⠀⠀⠀⠀⠀⠀⠀⠀⠀⠀⣿⣿⣿⣿⣿⣿⣿⣿⣿⣿⣿⣿⣿⣿⣿⣿⣿⣿⣿⣿⣿⣿⢏⢕⢕⣕⣱⣾⣿⣿⣧⡕⢕⢱⣵⣕⡱⣾⣿⣿⣿⣿⡇⢕⢕⢕⢕⢕⣺⣿⣿⣿⣿⣿⣿⣿⣿⣿⠀⠀⠀⠀⠀⠀⠀⠀⠀⠀⠀⠀</a:t>
            </a:r>
            <a:br/>
            <a:r>
              <a:t>⠀⠀⠀⠀⠀⠀⠀⠀⠀⠀⠀⣿⣿⣿⣿⣿⣿⣿⣿⣿⣿⣿⣿⣿⣿⣿⣿⣿⣿⣿⣿⣿⣿⡝⣵⣾⢻⣿⣿⣿⣿⣿⣿⣷⣿⣿⣿⣿⣿⣿⣿⣿⣿⡇⢕⢱⣵⣧⣵⣿⣿⣿⣿⣿⣿⣿⣿⣿⣿⠀⠀⠀⠀⠀⠀⠀⠀⠀⠀⠀⠀</a:t>
            </a:r>
            <a:br/>
            <a:r>
              <a:t>⠀⠀⠀⠀⠀⠀⠀⠀⠀⠀⠀⣿⣿⣿⣿⣿⣿⣿⣿⣿⣿⣿⣿⣿⣿⣿⣿⣿⣿⣿⣿⣿⣿⢎⡕⢝⢜⢟⢟⢿⡟⢻⣿⣿⣿⣿⣿⣿⣿⣿⣿⣿⣿⣵⣿⡿⣷⣧⢹⣿⣿⣿⣿⣿⣿⣿⣿⣿⣿⠀⠀⠀⠀⠀⠀⠀⠀⠀⠀⠀⠀</a:t>
            </a:r>
            <a:br/>
            <a:r>
              <a:t>⠀⠀⠀⠀⠀⠀⠀⠀⠀⠀⠀⣿⣿⣿⣿⣿⣿⣿⣿⣿⣿⣿⣿⣿⣿⣿⣿⣿⣿⣿⣿⣿⣟⣣⣕⣵⣕⣷⣷⣷⣷⣕⣿⣿⣿⣿⣿⣿⣿⣿⣿⣿⣿⣿⣯⣧⣹⣿⣾⣿⣿⣿⣿⣿⣿⣿⣿⣿⣿⠀⠀⠀⠀⠀⠀⠀⠀⠀⠀⠀⠀</a:t>
            </a:r>
            <a:br/>
            <a:r>
              <a:t>⠀⠀⠀⠀⠀⠀⠀⠀⠀⠀⠀⣿⣿⣿⣿⣿⣿⣿⣿⣿⣿⣿⣿⣿⣿⣿⣿⣿⣿⣿⣿⣿⡏⢝⢕⠘⢝⢻⢿⣿⣿⣿⣿⣿⣿⣿⣿⣿⣿⣿⣿⣿⣿⣿⣿⣿⣿⣿⣿⣿⣿⣿⣿⣿⣿⣿⣿⣿⣿⠀⠀⠀⠀⠀⠀⠀⠀⠀⠀⠀⠀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⠀⠀⠀⠀⠀⠀⠀⠀⠀⠀⠀⣿⣿⣿⣿⣿⣿⣿⣿⣿⣿⣿⣿⣿⣿⣿⣿⣿⣿⣿⣿⣿⣿⢕⢕⢕⢕⢕⢕⣝⣟⣿⣿⣿⣿⣿⣿⣿⣿⣿⣿⢏⣹⣿⣿⣿⣿⣿⣿⣿⣿⣿⣿⣿⣿⣿⣿⣿⣿⠀⠀⠀⠀⠀⠀⠀⠀⠀⠀⠀⠀</a:t>
            </a:r>
            <a:br/>
            <a:r>
              <a:t>⠀⠀⠀⠀⠀⠀⠀⠀⠀⠀⠀⣿⣿⣿⣿⣿⣿⣿⣿⣿⣿⣿⣿⣿⣿⣿⣿⣿⣿⣿⣿⣿⣿⣇⢕⢕⢕⢕⢜⣻⣿⣿⣿⣿⣿⣿⣿⣿⣿⣿⣿⣿⣿⣿⣿⣿⣿⣿⣿⣿⣿⣿⣿⣿⣿⣿⣿⣿⣿⠀⠀⠀⠀⠀⠀⠀⠀⠀⠀⠀⠀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⠀⠀⠀⠀⠀⠀⠀⠀⠀⠀⠀⣿⣿⣿⣿⣿⣿⣿⣿⣿⣿⣿⣿⣿⣿⣿⣿⣿⣿⣿⣿⣿⣿⣿⢯⢕⢱⣼⢝⢝⢝⠽⢽⢿⢿⣿⣿⣿⣿⣿⣿⣿⣿⣿⣿⣿⣿⣿⣿⣿⣿⣿⣿⣿⣿⣿⣿⣿⣿⠀⠀⠀⠀⠀⠀⠀⠀⠀⠀⠀⠀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⠀⠀⠀⠀⠀⠀⠀⠀⠀⠀⠀⠛⠛⠛⠛⠛⠛⠛⠛⠛⠛⠛⠛⠛⠛⠛⠛⠛⠛⠛⠛⠛⠛⠛⠃⠑⠑⠙⠙⠃⠑⠑⠑⠘⠃⠛⠛⠛⠛⠛⠛⠛⠛⠛⠛⠛⠛⠛⠛⠛⠛⠛⠛⠛⠛⠛⠛⠛⠛⠀⠀⠀⠀⠀⠀⠀⠀⠀⠀⠀⠀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⠀⠀⠀⠀⠀⠀⠀⠀⠀⠀⠀⣿⣿⣿⣿⣿⣿⣿⣿⣿⣿⣿⣿⣿⣿⣿⣿⣿⣿⣿⣿⣿⣿⣿⣿⣿⣿⣿⣿⣿⣿⣿⣿⣿⡿⢿⢿⢿⡿⣿⣿⣿⣿⣿⣿⣿⣿⣿⣿⣿⣿⣿⣿⣿⣿⣿⣿⣿⣿⠀⠀⠀⠀⠀⠀⠀⠀⠀⠀⠀⠀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⠀⠀⠀⠀⠀⠀⠀⠀⠀⠀⠀⣿⣿⣿⣿⣿⣿⣿⣿⣿⣿⣿⣿⣿⣿⣿⣿⣿⣿⣿⣿⣿⣿⣿⣿⣿⣿⡿⢿⢏⢝⢟⢝⢝⠕⠕⠕⢕⢕⢵⢝⢹⣿⣿⣿⣿⣿⣿⣿⣿⣿⣿⣿⣿⣿⣿⣿⣿⣿⠀⠀⠀⠀⠀⠀⠀⠀⠀⠀⠀⠀</a:t>
            </a:r>
            <a:br/>
            <a:r>
              <a:t>⠀⠀⠀⠀⠀⠀⠀⠀⠀⠀⠀⣿⣿⣿⣿⣿⣿⣿⣿⣿⣿⣿⣿⣿⣿⣿⣿⣿⣿⣿⣿⣿⣿⣿⣿⣟⢇⢕⢟⢕⢕⢕⢕⢕⢕⢔⢀⢔⢅⢕⣕⣇⢸⡕⢎⢹⢿⢿⣿⣿⣿⣿⣿⣿⣿⣿⣿⣿⣿⠀⠀⠀⠀⠀⠀⠀⠀⠀⠀⠀⠀</a:t>
            </a:r>
            <a:br/>
            <a:r>
              <a:t>⠀⠀⠀⠀⠀⠀⠀⠀⠀⠀⠀⣿⣿⣿⣿⣿⣿⣿⣿⣿⣿⣿⣿⣿⣿⣿⣿⣿⣿⣿⣿⣿⣿⣿⣿⣿⡕⢕⢕⢕⢑⢕⢕⢕⢕⠕⢕⢕⢕⢕⢕⢟⢕⢕⢕⢕⢕⢝⢻⣿⣿⣿⣿⣿⣿⣿⣿⣿⣿⠀⠀⠀⠀⠀⠀⠀⠀⠀⠀⠀⠀</a:t>
            </a:r>
            <a:br/>
            <a:r>
              <a:t>⠀⠀⠀⠀⠀⠀⠀⠀⠀⠀⠀⣿⣿⣿⣿⣿⣿⣿⣿⣿⣿⣿⣿⣿⣿⣿⣿⣿⣿⣿⣿⣿⣿⣿⣿⣿⢇⢕⢕⢕⢕⢕⢕⢕⠕⠀⠀⠕⠁⢕⢕⢕⠕⢕⢕⢝⢕⢕⢜⢻⣿⣿⣿⣿⣿⣿⣿⣿⣿⠀⠀⠀⠀⠀⠀⠀⠀⠀⠀⠀⠀</a:t>
            </a:r>
            <a:br/>
            <a:r>
              <a:t>⠀⠀⠀⠀⠀⠀⠀⠀⠀⠀⠀⣿⣿⣿⣿⣿⣿⣿⣿⣿⣿⣿⣿⣿⣿⣿⣿⣿⣿⣿⣿⣿⣿⣿⣿⣿⣧⣕⢕⢕⢕⢕⢕⢕⢄⢄⢄⢄⢕⢕⢕⢕⢕⢕⠕⠕⢕⢙⢝⢕⢜⣿⣿⣿⣿⣿⣿⣿⣿⠀⠀⠀⠀⠀⠀⠀⠀⠀⠀⠀⠀</a:t>
            </a:r>
            <a:br/>
            <a:r>
              <a:t>⠀⠀⠀⠀⠀⠀⠀⠀⠀⠀⠀⣿⣿⣿⣿⣿⣿⣿⣿⣿⣿⣿⣿⣿⣿⣿⣿⣿⣿⣿⣿⣿⣿⣿⣿⣿⣿⡿⢿⣇⡕⢕⣕⣕⣱⣵⣵⣕⣕⣕⣕⡕⢕⢕⢕⢕⢕⢕⢕⢕⢕⢹⢿⣿⣿⣿⣿⣿⣿⠀⠀⠀⠀⠀⠀⠀⠀⠀⠀⠀⠀</a:t>
            </a:r>
            <a:br/>
            <a:r>
              <a:t>⠀⠀⠀⠀⠀⠀⠀⠀⠀⠀⠀⣿⣿⣿⣿⣿⣿⣿⣿⣿⣿⣿⣿⣿⣿⣿⣿⣿⣿⣿⣿⣿⣿⣿⣿⣿⡿⢞⢕⢫⢟⢿⣿⢝⣿⣿⣿⣿⣿⣿⣿⣿⣷⡕⢕⢕⢕⢕⢕⢕⢕⢕⢜⣿⣿⣿⣿⣿⣿⠀⠀⠀⠀⠀⠀⠀⠀⠀⠀⠀⠀</a:t>
            </a:r>
            <a:br/>
            <a:r>
              <a:t>⠀⠀⠀⠀⠀⠀⠀⠀⠀⠀⠀⣿⣿⣿⣿⣿⣿⣿⣿⣿⣿⣿⣿⣿⣿⣿⣿⣿⣿⣿⣿⣿⣿⣿⣿⣿⣷⢕⢕⢕⢕⢱⣵⣝⣿⣿⣿⣿⣿⣿⣿⣿⣿⡇⢕⢕⢕⢕⢅⢕⢱⣵⣿⣿⣿⣿⣿⣿⣿⠀⠀⠀⠀⠀⠀⠀⠀⠀⠀⠀⠀</a:t>
            </a:r>
            <a:br/>
            <a:r>
              <a:t>⠀⠀⠀⠀⠀⠀⠀⠀⠀⠀⠀⣿⣿⣿⣿⣿⣿⣿⣿⣿⣿⣿⣿⣿⣿⣿⣿⣿⣿⣿⣿⣿⣿⣟⡝⢝⢝⢕⢕⢕⢕⢕⢿⣿⣿⣿⣿⣿⣿⣿⣿⣿⣿⡇⢕⢕⢕⢕⢕⢕⣾⣿⣿⣿⣿⣿⣿⣿⣿⠀⠀⠀⠀⠀⠀⠀⠀⠀⠀⠀⠀</a:t>
            </a:r>
            <a:br/>
            <a:r>
              <a:t>⠀⠀⠀⠀⠀⠀⠀⠀⠀⠀⠀⣿⣿⣿⣿⣿⣿⣿⣿⣿⣿⣿⣿⣿⣿⣿⣿⣿⣿⣿⣿⣿⣿⣯⢕⢕⢕⢕⢕⢕⢕⢕⢕⢝⢟⢿⣿⣿⣿⣿⣿⣿⣿⢇⢕⢕⢕⢕⢕⣸⣿⣿⣿⣿⣿⣿⣿⣿⣿⠀⠀⠀⠀⠀⠀⠀⠀⠀⠀⠀⠀</a:t>
            </a:r>
            <a:br/>
            <a:r>
              <a:t>⠀⠀⠀⠀⠀⠀⠀⠀⠀⠀⠀⣿⣿⣿⣿⣿⣿⣿⣿⣿⣿⣿⣿⣿⣿⣿⣿⣿⣿⣿⣿⣿⣿⡿⢇⢕⢕⢕⣱⣕⢕⢕⢕⢕⢕⢕⢜⢟⣿⣿⣿⣿⣿⢕⢕⢕⢕⢕⢜⣿⣿⣿⣿⣿⣿⣿⣿⣿⣿⠀⠀⠀⠀⠀⠀⠀⠀⠀⠀⠀⠀</a:t>
            </a:r>
            <a:br/>
            <a:r>
              <a:t>⠀⠀⠀⠀⠀⠀⠀⠀⠀⠀⠀⣿⣿⣿⣿⣿⣿⣿⣿⣿⣿⣿⣿⣿⣿⣿⣿⣿⣿⣿⣿⣿⣿⢇⢕⢕⣵⣷⣿⣿⣷⣵⢕⢕⢱⣕⣕⢕⣼⣿⣿⣿⣿⡕⢕⢕⢕⢕⢕⢱⣿⣿⣿⣿⣿⣿⣿⣿⣿⠀⠀⠀⠀⠀⠀⠀⠀⠀⠀⠀⠀</a:t>
            </a:r>
            <a:br/>
            <a:r>
              <a:t>⠀⠀⠀⠀⠀⠀⠀⠀⠀⠀⠀⣿⣿⣿⣿⣿⣿⣿⣿⣿⣿⣿⣿⣿⣿⣿⣿⣿⣿⣿⣿⣿⣿⢣⢼⣟⣿⣿⣿⣿⣿⣿⣿⣷⣿⣿⣿⣿⣿⣿⣿⣿⣿⢕⢕⢕⣕⣕⡕⣼⣿⣿⣿⣿⣿⣿⣿⣿⣿⠀⠀⠀⠀⠀⠀⠀⠀⠀⠀⠀⠀</a:t>
            </a:r>
            <a:br/>
            <a:r>
              <a:t>⠀⠀⠀⠀⠀⠀⠀⠀⠀⠀⠀⣿⣿⣿⣿⣿⣿⣿⣿⣿⣿⣿⣿⣿⣿⣿⣿⣿⣿⣿⣿⣿⡿⡕⢕⢕⢜⢝⢟⢿⢏⢿⣿⣿⣿⣿⣿⣿⣿⣿⣿⣿⣿⣵⣾⣿⣽⡝⢻⣿⣿⣿⣿⣿⣿⣿⣿⣿⣿⠀⠀⠀⠀⠀⠀⠀⠀⠀⠀⠀⠀</a:t>
            </a:r>
            <a:br/>
            <a:r>
              <a:t>⠀⠀⠀⠀⠀⠀⠀⠀⠀⠀⠀⣿⣿⣿⣿⣿⣿⣿⣿⣿⣿⣿⣿⣿⣿⣿⣿⣿⣿⣿⣿⣿⣯⡵⢧⣵⣱⣿⣷⣿⣷⣸⣿⣿⣿⣿⣿⣿⣿⣿⣿⣿⣿⣿⣿⡕⢻⣧⣾⣿⣿⣿⣿⣿⣿⣿⣿⣿⣿⠀⠀⠀⠀⠀⠀⠀⠀⠀⠀⠀⠀</a:t>
            </a:r>
            <a:br/>
            <a:r>
              <a:t>⠀⠀⠀⠀⠀⠀⠀⠀⠀⠀⠀⣿⣿⣿⣿⣿⣿⣿⣿⣿⣿⣿⣿⣿⣿⣿⣿⣿⣿⣿⣿⣿⡟⡕⢑⠕⠝⢻⣿⣿⣿⣿⣿⣿⣿⣿⣿⣿⣿⣿⣿⣿⣿⣿⣿⣷⣿⣿⣿⣿⣿⣿⣿⣿⣿⣿⣿⣿⣿⠀⠀⠀⠀⠀⠀⠀⠀⠀⠀⠀⠀</a:t>
            </a:r>
            <a:br/>
            <a:r>
              <a:t>⠀⠀⠀⠀⠀⠀⠀⠀⠀⠀⠀⣿⣿⣿⣿⣿⣿⣿⣿⣿⣿⣿⣿⣿⣿⣿⣿⣿⣿⣿⣿⣿⣷⢇⢕⢕⢕⢔⣼⣝⡻⣿⣿⣿⣿⣿⣿⣿⣿⣿⡿⢝⣻⡿⣿⣿⣿⣿⣿⣿⣿⣿⣿⣿⣿⣿⣿⣿⣿⠀⠀⠀⠀⠀⠀⠀⠀⠀⠀⠀⠀</a:t>
            </a:r>
            <a:br/>
            <a:r>
              <a:t>⠀⠀⠀⠀⠀⠀⠀⠀⠀⠀⠀⣿⣿⣿⣿⣿⣿⣿⣿⣿⣿⣿⣿⣿⣿⣿⣿⣿⣿⣿⣿⣿⣿⣕⢕⢕⢕⢜⢝⣿⣷⣿⣿⣿⣿⣿⣿⣿⣿⣿⣿⣿⣿⣷⣿⣿⣿⣿⣿⣿⣿⣿⣿⣿⣿⣿⣿⣿⣿⠀⠀⠀⠀⠀⠀⠀⠀⠀⠀⠀⠀</a:t>
            </a:r>
            <a:br/>
            <a:r>
              <a:t>⠀⠀⠀⠀⠀⠀⠀⠀⠀⠀⠀⣿⣿⣿⣿⣿⣿⣿⣿⣿⣿⣿⣿⣿⣿⣿⣿⣿⣿⣿⣿⣿⣿⡟⢕⢕⢱⣷⡯⢝⢝⢝⠽⢽⢿⢿⣿⣿⣿⣿⣿⣿⣿⣿⣿⣿⣿⣿⣿⣿⣿⣿⣿⣿⣿⣿⣿⣿⣿⠀⠀⠀⠀⠀⠀⠀⠀⠀⠀⠀⠀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⠀⠀⠀⠀⠀⠀⠀⠀⠀⠀⠀⠛⠛⠛⠛⠛⠛⠛⠛⠛⠛⠛⠛⠛⠛⠛⠛⠛⠛⠛⠛⠛⠛⠋⠑⠑⠑⠛⠋⠑⠘⠃⠑⠑⠛⠘⠛⠛⠛⠛⠛⠛⠛⠛⠛⠛⠛⠛⠛⠛⠛⠛⠛⠛⠛⠛⠛⠛⠛⠀⠀⠀⠀⠀⠀⠀⠀⠀⠀⠀⠀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⠀⠀⠀⠀⠀⠀⠀⠀⠀⠀⠀⣿⣿⣿⣿⣿⣿⣿⣿⣿⣿⣿⣿⣿⣿⣿⣿⣿⣿⣿⣿⣿⣿⣿⣿⣿⣿⣿⣿⣿⣿⣿⣯⣯⣿⡿⢿⢿⢿⡿⢿⣿⣿⣿⣿⣿⣿⣿⣿⣿⣿⣿⣿⣿⣿⣿⣿⣿⣿⠀⠀⠀⠀⠀⠀⠀⠀⠀⠀⠀⠀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⠀⠀⠀⠀⠀⠀⠀⠀⠀⠀⠀⣿⣿⣿⣿⣿⣿⣿⣿⣿⣿⣿⣿⣿⣿⣿⣿⣿⣿⣿⣿⣿⣿⣿⣿⣿⣿⡿⢿⢿⢏⢕⢟⢝⢝⠕⠕⠕⢕⢱⢜⣝⢻⣿⣿⣿⣿⣿⣿⣿⣿⣿⣿⣿⣿⣿⣿⣿⣿⠀⠀⠀⠀⠀⠀⠀⠀⠀⠀⠀⠀</a:t>
            </a:r>
            <a:br/>
            <a:r>
              <a:t>⠀⠀⠀⠀⠀⠀⠀⠀⠀⠀⠀⣿⣿⣿⣿⣿⣿⣿⣿⣿⣿⣿⣿⣿⣿⣿⣿⣿⣿⣿⣿⣿⣿⣿⣿⣿⡏⢇⢕⠝⢕⢕⢕⢕⢅⢔⢔⢀⢕⢅⢕⣕⣇⢝⢫⡽⢿⢿⣿⣿⣿⣿⣿⣿⣿⣿⣿⣿⣿⠀⠀⠀⠀⠀⠀⠀⠀⠀⠀⠀⠀</a:t>
            </a:r>
            <a:br/>
            <a:r>
              <a:t>⠀⠀⠀⠀⠀⠀⠀⠀⠀⠀⠀⣿⣿⣿⣿⣿⣿⣿⣿⣿⣿⣿⣿⣿⣿⣿⣿⣿⣿⣿⣿⣿⣿⣿⣿⣿⣧⢕⢕⢕⢕⠑⢕⢕⢕⢕⠕⢕⢕⢕⢕⢜⢟⢕⢕⢕⢜⢜⢻⣿⣿⣿⣿⣿⣿⣿⣿⣿⣿⠀⠀⠀⠀⠀⠀⠀⠀⠀⠀⠀⠀</a:t>
            </a:r>
            <a:br/>
            <a:r>
              <a:t>⠀⠀⠀⠀⠀⠀⠀⠀⠀⠀⠀⣿⣿⣿⣿⣿⣿⣿⣿⣿⣿⣿⣿⣿⣿⣿⣿⣿⣿⣿⣿⣿⣿⣿⣿⣿⢟⢕⢕⢕⢕⢕⢕⢕⠕⠕⠀⠀⢀⠅⢕⢕⢕⠕⢕⢕⢕⢜⢕⢻⣿⣿⣿⣿⣿⣿⣿⣿⣿⠀⠀⠀⠀⠀⠀⠀⠀⠀⠀⠀⠀</a:t>
            </a:r>
            <a:br/>
            <a:r>
              <a:t>⠀⠀⠀⠀⠀⠀⠀⠀⠀⠀⠀⣿⣿⣿⣿⣿⣿⣿⣿⣿⣿⣿⣿⣿⣿⣿⣿⣿⣿⣿⣿⣿⣿⣿⣿⣿⣷⣵⣕⢕⢕⢕⢕⢕⢑⢄⢄⢄⢄⢕⢕⢕⢕⢕⢕⠕⠕⢕⢇⢕⢝⢿⣿⣿⣿⣿⣿⣿⣿⠀⠀⠀⠀⠀⠀⠀⠀⠀⠀⠀⠀</a:t>
            </a:r>
            <a:br/>
            <a:r>
              <a:t>⠀⠀⠀⠀⠀⠀⠀⠀⠀⠀⠀⣿⣿⣿⣿⣿⣿⣿⣿⣿⣿⣿⣿⣿⣿⣿⣿⣿⣿⣿⣿⣿⣿⣿⣿⣿⣿⣿⢿⡷⣇⢕⣕⣕⣕⣱⣵⣕⣕⣕⣕⣕⢕⢕⢕⢔⢕⢕⢕⢕⢕⢱⢿⣿⣿⣿⣿⣿⣿⠀⠀⠀⠀⠀⠀⠀⠀⠀⠀⠀⠀</a:t>
            </a:r>
            <a:br/>
            <a:r>
              <a:t>⠀⠀⠀⠀⠀⠀⠀⠀⠀⠀⠀⣿⣿⣿⣿⣿⣿⣿⣿⣿⣿⣿⣿⣿⣿⣿⣿⣿⣿⣿⣿⣿⣿⣿⣿⣿⣿⢕⢣⢕⢏⢿⢿⣿⣹⣿⣿⣿⣿⣿⣿⣿⣷⣧⡕⢕⢕⢕⢕⢕⢕⢕⢜⣿⣿⣿⣿⣿⣿⠀⠀⠀⠀⠀⠀⠀⠀⠀⠀⠀⠀</a:t>
            </a:r>
            <a:br/>
            <a:r>
              <a:t>⠀⠀⠀⠀⠀⠀⠀⠀⠀⠀⠀⣿⣿⣿⣿⣿⣿⣿⣿⣿⣿⣿⣿⣿⣿⣿⣿⣿⣿⣿⣿⣿⣿⣿⣿⣿⣿⡇⣵⡵⢕⢕⢱⣼⣹⣿⣿⣿⣿⣿⣿⣿⣿⣿⢇⢕⢕⢕⢅⢕⢕⣵⣾⣿⣿⣿⣿⣿⣿⠀⠀⠀⠀⠀⠀⠀⠀⠀⠀⠀⠀</a:t>
            </a:r>
            <a:br/>
            <a:r>
              <a:t>⠀⠀⠀⠀⠀⠀⠀⠀⠀⠀⠀⣿⣿⣿⣿⣿⣿⣿⣿⣿⣿⣿⣿⣿⣿⣿⣿⣿⣿⣿⣿⣿⣿⣿⡏⢝⢝⢕⢜⢕⢕⢕⢱⣿⣿⣿⣿⣿⣿⣿⣿⣿⣿⣿⢕⢕⢕⢕⢕⢕⣺⣿⣿⣿⣿⣿⣿⣿⣿⠀⠀⠀⠀⠀⠀⠀⠀⠀⠀⠀⠀</a:t>
            </a:r>
            <a:br/>
            <a:r>
              <a:t>⠀⠀⠀⠀⠀⠀⠀⠀⠀⠀⠀⣿⣿⣿⣿⣿⣿⣿⣿⣿⣿⣿⣿⣿⣿⣿⣿⣿⣿⣿⣿⣿⣿⣿⢝⡕⢕⢕⢕⢕⢕⢕⢕⢕⢟⢻⢿⣿⣿⣿⣿⣿⣿⡿⢇⢕⢕⢕⢕⣱⣿⣿⣿⣿⣿⣿⣿⣿⣿⠀⠀⠀⠀⠀⠀⠀⠀⠀⠀⠀⠀</a:t>
            </a:r>
            <a:br/>
            <a:r>
              <a:t>⠀⠀⠀⠀⠀⠀⠀⠀⠀⠀⠀⣿⣿⣿⣿⣿⣿⣿⣿⣿⣿⣿⣿⣿⣿⣿⣿⣿⣿⣿⣿⣿⣿⣿⢟⢕⢕⢕⢕⣱⣕⢕⢕⢕⢕⢕⢕⡝⢻⣿⣿⣿⣿⡇⢕⢕⢕⢕⢜⣿⣿⣿⣿⣿⣿⣿⣿⣿⣿⠀⠀⠀⠀⠀⠀⠀⠀⠀⠀⠀⠀</a:t>
            </a:r>
            <a:br/>
            <a:r>
              <a:t>⠀⠀⠀⠀⠀⠀⠀⠀⠀⠀⠀⣿⣿⣿⣿⣿⣿⣿⣿⣿⣿⣿⣿⣿⣿⣿⣿⣿⣿⣿⣿⣿⣿⣇⢕⢕⣱⣵⣾⣿⣿⣷⣕⢕⢕⣵⣕⡜⢳⣿⣿⣿⣿⣷⢕⢕⢕⢕⢕⢱⣿⣿⣿⣿⣿⣿⣿⣿⣿⠀⠀⠀⠀⠀⠀⠀⠀⠀⠀⠀⠀</a:t>
            </a:r>
            <a:br/>
            <a:r>
              <a:t>⠀⠀⠀⠀⠀⠀⠀⠀⠀⠀⠀⣿⣿⣿⣿⣿⣿⣿⣿⣿⣿⣿⣿⣿⣿⣿⣿⣿⣿⣿⣿⣿⣿⡧⡣⢾⣟⣿⣿⣿⣿⣿⣿⣿⣾⣿⣿⣿⣿⣿⣿⣿⣿⡏⢕⢕⢕⣕⡕⣾⣿⣿⣿⣿⣿⣿⣿⣿⣿⠀⠀⠀⠀⠀⠀⠀⠀⠀⠀⠀⠀</a:t>
            </a:r>
            <a:br/>
            <a:r>
              <a:t>⠀⠀⠀⠀⠀⠀⠀⠀⠀⠀⠀⣿⣿⣿⣿⣿⣿⣿⣿⣿⣿⣿⣿⣿⣿⣿⣿⣿⣿⣿⣿⣿⣿⢯⡕⢕⢕⢝⢟⢻⣿⢟⣿⣿⣿⣿⣿⣿⣿⣿⣿⣿⣿⣧⣷⣾⣫⣝⢻⣿⣿⣿⣿⣿⣿⣿⣿⣿⣿⠀⠀⠀⠀⠀⠀⠀⠀⠀⠀⠀⠀</a:t>
            </a:r>
            <a:br/>
            <a:r>
              <a:t>⠀⠀⠀⠀⠀⠀⠀⠀⠀⠀⠀⣿⣿⣿⣿⣿⣿⣿⣿⣿⣿⣿⣿⣿⣿⣿⣿⣿⣿⣿⣿⣿⣿⣣⣵⢵⣇⣵⣷⣷⣿⣷⣿⣿⣿⣿⣿⣿⣿⣿⣿⣿⣿⣿⣟⡕⢿⣯⣾⣿⣿⣿⣿⣿⣿⣿⣿⣿⣿⠀⠀⠀⠀⠀⠀⠀⠀⠀⠀⠀⠀</a:t>
            </a:r>
            <a:br/>
            <a:r>
              <a:t>⠀⠀⠀⠀⠀⠀⠀⠀⠀⠀⠀⣿⣿⣿⣿⣿⣿⣿⣿⣿⣿⣿⣿⣿⣿⣿⣿⣿⣿⣿⣿⣿⣿⢝⢕⢑⠝⠝⢿⣿⣿⣿⣿⣿⣿⣿⣿⣿⣿⣿⣿⣿⣿⣿⣿⣯⣾⣿⣿⣿⣿⣿⣿⣿⣿⣿⣿⣿⣿⠀⠀⠀⠀⠀⠀⠀⠀⠀⠀⠀⠀</a:t>
            </a:r>
            <a:br/>
            <a:r>
              <a:t>⠀⠀⠀⠀⠀⠀⠀⠀⠀⠀⠀⣿⣿⣿⣿⣿⣿⣿⣿⣿⣿⣿⣿⣿⣿⣿⣿⣿⣿⣿⣿⣿⣿⡕⢕⢕⢕⢔⣵⣽⣽⣿⣿⣿⣿⣿⣿⣿⣿⣿⡿⢏⢻⣿⣿⣿⣿⣿⣿⣿⣿⣿⣿⣿⣿⣿⣿⣿⣿⠀⠀⠀⠀⠀⠀⠀⠀⠀⠀⠀⠀</a:t>
            </a:r>
            <a:br/>
            <a:r>
              <a:t>⠀⠀⠀⠀⠀⠀⠀⠀⠀⠀⠀⣿⣿⣿⣿⣿⣿⣿⣿⣿⣿⣿⣿⣿⣿⣿⣿⣿⣿⣿⣿⣿⣿⣷⢕⢕⢕⢕⢕⣺⣿⣿⣿⣿⣿⣿⣿⣿⣿⣿⣷⣾⣿⣿⣿⣿⣿⣿⣿⣿⣿⣿⣿⣿⣿⣿⣿⣿⣿⠀⠀⠀⠀⠀⠀⠀⠀⠀⠀⠀⠀</a:t>
            </a:r>
            <a:br/>
            <a:r>
              <a:t>⠀⠀⠀⠀⠀⠀⠀⠀⠀⠀⠀⣿⣿⣿⣿⣿⣿⣿⣿⣿⣿⣿⣿⣿⣿⣿⣿⣿⣿⣿⣿⣿⣿⣟⢕⢕⢕⣿⣿⢕⢝⢝⢿⢯⢿⢿⣿⣿⣿⣿⣿⣿⣿⣿⣿⣿⣿⣿⣿⣿⣿⣿⣿⣿⣿⣿⣿⣿⣿⠀⠀⠀⠀⠀⠀⠀⠀⠀⠀⠀⠀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⠀⠀⠀⠀⠀⠀⠀⠀⠀⠀⠀⠛⠛⠛⠛⠛⠛⠛⠛⠛⠛⠛⠛⠛⠛⠛⠛⠛⠛⠛⠛⠛⠛⠙⠃⠑⠑⠙⠛⠙⠃⠑⠘⠑⠙⠃⠛⠛⠛⠛⠛⠛⠛⠛⠛⠛⠛⠛⠛⠛⠛⠛⠛⠛⠛⠛⠛⠛⠛⠀⠀⠀⠀⠀⠀⠀⠀⠀⠀⠀⠀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⠀⠀⠀⠀⠀⠀⠀⠀⠀⠀⠀⣿⣿⣿⣿⣿⣿⣿⣿⣿⣿⣿⣿⣿⣿⣿⣿⣿⣿⣿⣿⣿⣿⣿⣿⣿⣿⣿⣿⡿⢿⢟⢇⢿⢟⢟⢕⢱⢕⢕⣼⡟⢿⣿⣿⣿⣿⣿⣿⣿⣿⣿⣿⣿⣿⣿⣿⣿⣿⠀⠀⠀⠀⠀⠀⠀⠀⠀⠀⠀⠀</a:t>
            </a:r>
            <a:br/>
            <a:r>
              <a:t>⠀⠀⠀⠀⠀⠀⠀⠀⠀⠀⠀⣿⣿⣿⣿⣿⣿⣿⣿⣿⣿⣿⣿⣿⣿⣿⣿⣿⣿⣿⣿⣿⣿⣿⣿⣿⢷⢕⢕⠕⢳⢕⢕⢕⢔⢕⢕⢄⢀⢕⢑⢕⢝⣿⢿⣻⣿⣿⣿⣿⣿⣿⣿⣿⣿⣿⣿⣿⣿⠀⠀⠀⠀⠀⠀⠀⠀⠀⠀⠀⠀</a:t>
            </a:r>
            <a:br/>
            <a:r>
              <a:t>⠀⠀⠀⠀⠀⠀⠀⠀⠀⠀⠀⣿⣿⣿⣿⣿⣿⣿⣿⣿⣿⣿⣿⣿⣿⣿⣿⣿⣿⣿⣿⣿⣿⣿⣿⣿⣧⢕⢕⢔⢔⢄⠑⢕⢕⢕⢕⢕⢕⢕⢕⢜⢝⢿⡕⢺⢕⢞⢿⣿⣿⣿⣿⣿⣿⣿⣿⣿⣿⠀⠀⠀⠀⠀⠀⠀⠀⠀⠀⠀⠀</a:t>
            </a:r>
            <a:br/>
            <a:r>
              <a:t>⠀⠀⠀⠀⠀⠀⠀⠀⠀⠀⠀⣿⣿⣿⣿⣿⣿⣿⣿⣿⣿⣿⣿⣿⣿⣿⣿⣿⣿⣿⣿⣿⣿⣿⣿⣿⡿⢕⢕⢕⢕⢕⢀⢕⢕⢕⢕⠀⠁⢕⢕⢕⢕⢕⢜⢕⢱⢎⢟⢻⣿⣿⣿⣿⣿⣿⣿⣿⣿⠀⠀⠀⠀⠀⠀⠀⠀⠀⠀⠀⠀</a:t>
            </a:r>
            <a:br/>
            <a:r>
              <a:t>⠀⠀⠀⠀⠀⠀⠀⠀⠀⠀⠀⣿⣿⣿⣿⣿⣿⣿⣿⣿⣿⣿⣿⣿⣿⣿⣿⣿⣿⣿⣿⣿⣿⣿⣿⣿⣧⣕⢕⢕⢕⢕⢕⢕⢕⢕⢑⢀⢄⢄⢄⢕⢕⢕⢕⢕⢕⢕⢗⢞⢝⢿⣿⣿⣿⣿⣿⣿⣿⠀⠀⠀⠀⠀⠀⠀⠀⠀⠀⠀⠀</a:t>
            </a:r>
            <a:br/>
            <a:r>
              <a:t>⠀⠀⠀⠀⠀⠀⠀⠀⠀⠀⠀⣿⣿⣿⣿⣿⣿⣿⣿⣿⣿⣿⣿⣿⣿⣿⣿⣿⣿⣿⣿⣿⣿⣿⣿⣿⣿⣿⢟⢕⣧⡕⢕⢕⣕⣕⣕⣕⣕⣕⣕⡕⢕⢕⢕⢕⢕⢕⢕⢕⢕⢱⣿⣿⣿⣿⣿⣿⣿⠀⠀⠀⠀⠀⠀⠀⠀⠀⠀⠀⠀</a:t>
            </a:r>
            <a:br/>
            <a:r>
              <a:t>⠀⠀⠀⠀⠀⠀⠀⠀⠀⠀⠀⣿⣿⣿⣿⣿⣿⣿⣿⣿⣿⣿⣿⣿⣿⣿⣿⣿⣿⣿⣿⣿⣿⣿⣿⣿⣿⣏⡜⢳⢜⢻⣿⣿⣿⣿⣿⣿⣿⣿⣿⣿⣿⣧⣕⢕⢕⢕⢕⢕⢕⢕⢜⣿⣿⣿⣿⣿⣿⠀⠀⠀⠀⠀⠀⠀⠀⠀⠀⠀⠀</a:t>
            </a:r>
            <a:br/>
            <a:r>
              <a:t>⠀⠀⠀⠀⠀⠀⠀⠀⠀⠀⠀⣿⣿⣿⣿⣿⣿⣿⣿⣿⣿⣿⣿⣿⣿⣿⣿⣿⣿⣿⣿⣿⣿⣿⣿⣿⣿⢏⡕⣱⣿⣷⣵⣼⣝⡿⣿⣿⣿⣿⣿⣿⣿⣿⣿⢕⢕⢕⢕⢕⢕⣵⣿⣿⣿⣿⣿⣿⣿⠀⠀⠀⠀⠀⠀⠀⠀⠀⠀⠀⠀</a:t>
            </a:r>
            <a:br/>
            <a:r>
              <a:t>⠀⠀⠀⠀⠀⠀⠀⠀⠀⠀⠀⣿⣿⣿⣿⣿⣿⣿⣿⣿⣿⣿⣿⣿⣿⣿⣿⣿⣿⣿⣿⣿⣿⣿⡿⢟⢏⢕⢕⢜⢟⢟⢕⢹⣿⣿⣿⣿⣿⣿⣿⣿⣿⣿⣿⢕⢕⢕⢕⢕⣾⣿⣿⣿⣿⣿⣿⣿⣿⠀⠀⠀⠀⠀⠀⠀⠀⠀⠀⠀⠀</a:t>
            </a:r>
            <a:br/>
            <a:r>
              <a:t>⠀⠀⠀⠀⠀⠀⠀⠀⠀⠀⠀⣿⣿⣿⣿⣿⣿⣿⣿⣿⣿⣿⣿⣿⣿⣿⣿⣿⣿⣿⣿⣿⣿⣿⡏⢇⢕⢕⢕⢕⢕⢕⢕⢕⢜⢻⢿⣿⣿⣿⣿⣿⣿⣿⣿⢕⢕⢕⢕⣗⣿⣿⣿⣿⣿⣿⣿⣿⣿⠀⠀⠀⠀⠀⠀⠀⠀⠀⠀⠀⠀</a:t>
            </a:r>
            <a:br/>
            <a:r>
              <a:t>⠀⠀⠀⠀⠀⠀⠀⠀⠀⠀⠀⣿⣿⣿⣿⣿⣿⣿⣿⣿⣿⣿⣿⣿⣿⣿⣿⣿⣿⣿⣿⣿⣿⣿⣷⢜⢕⢕⢕⢕⢕⣵⡕⡕⢕⢕⢕⢕⢝⢿⣿⣿⣿⣿⡇⢕⢕⢕⢱⣿⣿⣿⣿⣿⣿⣿⣿⣿⣿⠀⠀⠀⠀⠀⠀⠀⠀⠀⠀⠀⠀</a:t>
            </a:r>
            <a:br/>
            <a:r>
              <a:t>⠀⠀⠀⠀⠀⠀⠀⠀⠀⠀⠀⣿⣿⣿⣿⣿⣿⣿⣿⣿⣿⣿⣿⣿⣿⣿⣿⣿⣿⣿⣿⣿⣿⣿⢕⢕⢕⢕⢕⣱⣾⣿⣿⣮⡕⢕⣕⣕⢝⢷⣿⣿⣿⣿⡇⢕⢕⢕⢕⣽⣿⣿⣿⣿⣿⣿⣿⣿⣿⠀⠀⠀⠀⠀⠀⠀⠀⠀⠀⠀⠀</a:t>
            </a:r>
            <a:br/>
            <a:r>
              <a:t>⠀⠀⠀⠀⠀⠀⠀⠀⠀⠀⠀⣿⣿⣿⣿⣿⣿⣿⣿⣿⣿⣿⣿⣿⣿⣿⣿⣿⣿⣿⣿⣿⣿⣇⢕⢕⢱⣷⣷⣿⣿⣿⣿⣿⣿⣿⣾⣿⣿⣿⣿⣿⣿⣿⢇⢕⢕⢱⣹⣿⣿⣿⣿⣿⣿⣿⣿⣿⣿⠀⠀⠀⠀⠀⠀⠀⠀⠀⠀⠀⠀</a:t>
            </a:r>
            <a:br/>
            <a:r>
              <a:t>⠀⠀⠀⠀⠀⠀⠀⠀⠀⠀⠀⣿⣿⣿⣿⣿⣿⣿⣿⣿⣿⣿⣿⣿⣿⣿⣿⣿⣿⣿⣿⣿⣿⣿⡇⢕⢕⢝⢝⢿⢿⣿⣿⣿⣿⣿⣿⣿⣿⣿⣿⣿⣿⣿⣱⣷⣟⣟⢻⣿⣿⣿⣿⣿⣿⣿⣿⣿⣿⠀⠀⠀⠀⠀⠀⠀⠀⠀⠀⠀⠀</a:t>
            </a:r>
            <a:br/>
            <a:r>
              <a:t>⠀⠀⠀⠀⠀⠀⠀⠀⠀⠀⠀⣿⣿⣿⣿⣿⣿⣿⣿⣿⣿⣿⣿⣿⣿⣿⣿⣿⣿⣿⣿⣿⣿⡿⢇⢕⢕⣵⣵⣷⣵⣽⣿⣿⣿⣿⣿⣿⣿⣿⣿⣿⣿⣿⣿⣏⢿⣟⣸⣿⣿⣿⣿⣿⣿⣿⣿⣿⣿⠀⠀⠀⠀⠀⠀⠀⠀⠀⠀⠀⠀</a:t>
            </a:r>
            <a:br/>
            <a:r>
              <a:t>⠀⠀⠀⠀⠀⠀⠀⠀⠀⠀⠀⣿⣿⣿⣿⣿⣿⣿⣿⣿⣿⣿⣿⣿⣿⣿⣿⣿⣿⣿⣿⣿⣿⣏⢕⢕⢜⢟⢻⢿⣿⣿⣿⣿⣿⣿⣿⣿⣿⣿⣿⣿⣿⣿⣿⣿⣿⣿⣿⣿⣿⣿⣿⣿⣿⣿⣿⣿⣿⠀⠀⠀⠀⠀⠀⠀⠀⠀⠀⠀⠀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⠀⠀⠀⠀⠀⠀⠀⠀⠀⠀⠀⣿⣿⣿⣿⣿⣿⣿⣿⣿⣿⣿⣿⣿⣿⣿⣿⣿⣿⣿⣿⣿⣿⣧⡕⢕⢕⢔⢔⣕⣝⣟⣿⣿⣿⣿⣿⣿⣿⣿⣿⢟⢿⣿⣿⣿⣿⣿⣿⣿⣿⣿⣿⣿⣿⣿⣿⣿⣿⠀⠀⠀⠀⠀⠀⠀⠀⠀⠀⠀⠀</a:t>
            </a:r>
            <a:br/>
            <a:r>
              <a:t>⠀⠀⠀⠀⠀⠀⠀⠀⠀⠀⠀⣿⣿⣿⣿⣿⣿⣿⣿⣿⣿⣿⣿⣿⣿⣿⣿⣿⣿⣿⣿⣿⣿⣿⡏⡕⢕⢕⢕⢹⣿⣿⣿⣿⣿⣿⣿⣿⣿⣿⣿⣷⣾⣿⣿⣿⣿⣿⣿⣿⣿⣿⣿⣿⣿⣿⣿⣿⣿⠀⠀⠀⠀⠀⠀⠀⠀⠀⠀⠀⠀</a:t>
            </a:r>
            <a:br/>
            <a:r>
              <a:t>⠀⠀⠀⠀⠀⠀⠀⠀⠀⠀⠀⣿⣿⣿⣿⣿⣿⣿⣿⣿⣿⣿⣿⣿⣿⣿⣿⣿⣿⣿⣿⣿⣿⣿⢟⢕⢕⢱⣷⢝⡜⢝⠹⢿⢿⢿⣿⣿⣿⣿⣿⣿⣿⣿⣿⣿⣿⣿⣿⣿⣿⣿⣿⣿⣿⣿⣿⣿⣿⠀⠀⠀⠀⠀⠀⠀⠀⠀⠀⠀⠀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⠀⠀⠀⠀⠀⠀⠀⠀⠀⠀⠀⠛⠛⠛⠛⠛⠛⠛⠛⠛⠛⠛⠛⠛⠛⠛⠛⠛⠛⠛⠛⠛⠛⠘⠃⠑⠑⠑⠛⠋⠃⠑⠑⠑⠘⠃⠛⠛⠛⠛⠛⠛⠛⠛⠛⠛⠛⠛⠛⠛⠛⠛⠛⠛⠛⠛⠛⠛⠛⠀⠀⠀⠀⠀⠀⠀⠀⠀⠀⠀⠀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⠀⠀⠀⠀⠀⠀⠀⠀⠀⠀⠀⣿⣿⣿⣿⣿⣿⣿⣿⣿⣿⣿⣿⣿⣿⣿⣿⣿⣿⣿⣿⣿⣿⣿⣿⣿⣿⣿⣿⣿⢟⣹⣿⣿⣟⡽⡿⡟⢻⢿⣿⣿⣿⣿⣿⣿⣿⣿⣿⣿⣿⣿⣿⣿⣿⣿⣿⣿⣿⠀⠀⠀⠀⠀⠀⠀⠀⠀⠀⠀⠀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⠀⠀⠀⠀⠀⠀⠀⠀⠀⠀⠀⣿⣿⣿⣿⣿⣿⣿⣿⣿⣿⣿⣿⣿⣿⣿⣿⣿⣿⣿⣿⣿⣿⣿⣿⣿⡿⢟⢹⢟⢟⢝⡕⢕⢝⢑⠕⢕⢘⢙⠝⢟⢟⢿⣿⣿⣿⣿⣿⣿⣿⣿⣿⣿⣿⣿⣿⣿⣿⠀⠀⠀⠀⠀⠀⠀⠀⠀⠀⠀⠀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⠀⠀⠀⠀⠀⠀⠀⠀⠀⠀⠀⣿⣿⣿⣿⣿⣿⣿⣿⣿⣿⣿⣿⣿⣿⣿⣿⣿⣿⣿⣿⣿⣿⣿⣿⣿⢇⢕⢕⢕⠁⢑⢕⠕⢕⢕⢕⢕⢕⢕⢕⢕⢕⢵⣼⣿⣿⣿⣿⣿⣿⣿⣿⣿⣿⣿⣿⣿⣿⠀⠀⠀⠀⠀⠀⠀⠀⠀⠀⠀⠀</a:t>
            </a:r>
            <a:br/>
            <a:r>
              <a:t>⠀⠀⠀⠀⠀⠀⠀⠀⠀⠀⠀⣿⣿⣿⣿⣿⣿⣿⣿⣿⣿⣿⣿⣿⣿⣿⣿⣿⣿⣿⣿⣿⣿⣿⣿⢏⢕⢕⢕⢄⢕⢕⢕⠕⠁⠕⢕⢕⢕⢕⠑⢜⢕⢝⢝⢏⢕⢸⣿⣿⣿⣿⣿⣿⣿⣿⣿⣿⣿⠀⠀⠀⠀⠀⠀⠀⠀⠀⠀⠀⠀</a:t>
            </a:r>
            <a:br/>
            <a:r>
              <a:t>⠀⠀⠀⠀⠀⠀⠀⠀⠀⠀⠀⣿⣿⣿⣿⣿⣿⣿⣿⣿⣿⣿⣿⣿⣿⣿⣿⣿⣿⣿⣿⣿⣿⣧⣣⡕⢕⢕⢕⢕⢕⢕⢕⢄⢄⢄⢕⢕⢕⢀⢀⢕⢔⢕⢕⢕⣸⢹⣟⡟⢿⣿⣿⣿⣿⣿⣿⣿⣿⠀⠀⠀⠀⠀⠀⠀⠀⠀⠀⠀⠀</a:t>
            </a:r>
            <a:br/>
            <a:r>
              <a:t>⠀⠀⠀⠀⠀⠀⠀⠀⠀⠀⠀⣿⣿⣿⣿⣿⣿⣿⣿⣿⣿⣿⣿⣿⣿⣿⣿⣿⣿⣿⣿⣿⣿⣿⣿⣵⣕⢕⢕⢕⢕⢕⢕⢕⢕⢕⢕⢕⢕⢕⢕⢕⢕⢕⢕⢕⢕⢕⢕⢝⢿⣿⣿⣿⣿⣿⣿⣿⣿⠀⠀⠀⠀⠀⠀⠀⠀⠀⠀⠀⠀</a:t>
            </a:r>
            <a:br/>
            <a:r>
              <a:t>⠀⠀⠀⠀⠀⠀⠀⠀⠀⠀⠀⣿⣿⣿⣿⣿⣿⣿⣿⣿⣿⣿⣿⣿⣿⣿⣿⣿⣿⣿⣿⣿⣿⢏⢷⢱⣷⡾⢇⢕⢕⣵⣷⣧⣵⣵⣷⣷⣷⣷⣷⣷⣷⣧⣕⡕⢕⢕⢕⢪⡯⣿⣿⣿⣿⣿⣿⣿⣿⠀⠀⠀⠀⠀⠀⠀⠀⠀⠀⠀⠀</a:t>
            </a:r>
            <a:br/>
            <a:r>
              <a:t>⠀⠀⠀⠀⠀⠀⠀⠀⠀⠀⠀⣿⣿⣿⣿⣿⣿⣿⣿⣿⣿⣿⣿⣿⣿⣿⣿⣿⣿⣿⣿⣿⢏⢕⢕⣿⣿⢣⡕⢕⢜⢿⣿⣿⣿⣿⣿⣿⣿⣿⣿⣿⣿⣿⣿⣷⢕⢕⢕⢸⣿⣿⣿⣿⣿⣿⣿⣿⣿⠀⠀⠀⠀⠀⠀⠀⠀⠀⠀⠀⠀</a:t>
            </a:r>
            <a:br/>
            <a:r>
              <a:t>⠀⠀⠀⠀⠀⠀⠀⠀⠀⠀⠀⣿⣿⣿⣿⣿⣿⣿⣿⣿⣿⣿⣿⣿⣿⣿⣿⣿⣿⣿⣿⣿⡇⢳⢻⣿⣿⢕⢕⢕⢕⢸⣿⣿⣿⣿⣿⣿⣿⣿⣿⣿⣿⣿⣿⣿⡇⢕⢷⣿⣿⣿⣿⣿⣿⣿⣿⣿⣿⠀⠀⠀⠀⠀⠀⠀⠀⠀⠀⠀⠀</a:t>
            </a:r>
            <a:br/>
            <a:r>
              <a:t>⠀⠀⠀⠀⠀⠀⠀⠀⠀⠀⠀⣿⣿⣿⣿⣿⣿⣿⣿⣿⣿⣿⣿⣿⣿⣿⣿⣿⣿⣿⣿⣿⣧⢱⣿⣿⢟⢕⢕⢕⢕⢜⢝⢿⣿⢜⢻⢿⣿⣿⣿⣿⣿⣿⣿⣿⢕⢕⢸⣿⣿⣿⣿⣿⣿⣿⣿⣿⣿⠀⠀⠀⠀⠀⠀⠀⠀⠀⠀⠀⠀</a:t>
            </a:r>
            <a:br/>
            <a:r>
              <a:t>⠀⠀⠀⠀⠀⠀⠀⠀⠀⠀⠀⣿⣿⣿⣿⣿⣿⣿⣿⣿⣿⣿⣿⣿⣿⣿⣿⣿⣿⣿⣿⣿⣿⣿⣿⡿⢕⢕⠕⢕⢕⢕⢕⢕⣷⢕⢕⢕⢝⢟⢿⣿⣿⣿⣿⡿⢕⢕⣾⣿⣿⣿⣿⣿⣿⣿⣿⣿⣿⠀⠀⠀⠀⠀⠀⠀⠀⠀⠀⠀⠀</a:t>
            </a:r>
            <a:br/>
            <a:r>
              <a:t>⠀⠀⠀⠀⠀⠀⠀⠀⠀⠀⠀⣿⣿⣿⣿⣿⣿⣿⣿⣿⣿⣿⣿⣿⣿⣿⣿⣿⣿⣿⢟⣻⣿⣿⣿⡕⢕⢕⢕⢕⢕⢕⢕⣼⣿⣧⡕⢕⢕⢕⢳⣾⣿⣿⣿⡇⢕⢜⣿⣿⣿⣿⣿⣿⣿⣿⣿⣿⣿⠀⠀⠀⠀⠀⠀⠀⠀⠀⠀⠀⠀</a:t>
            </a:r>
            <a:br/>
            <a:r>
              <a:t>⠀⠀⠀⠀⠀⠀⠀⠀⠀⠀⠀⣿⣿⣿⣿⣿⣿⣿⣿⣿⣿⣿⣿⣿⣿⣿⣿⣿⣿⣿⣿⢕⢻⣿⡿⢇⢕⢕⢕⢕⢕⢕⢱⣿⣿⣿⣿⣷⣷⣷⣧⣼⣿⣿⣿⡇⢕⣾⣿⣿⣿⣿⣿⣿⣿⣿⣿⣿⣿⠀⠀⠀⠀⠀⠀⠀⠀⠀⠀⠀⠀</a:t>
            </a:r>
            <a:br/>
            <a:r>
              <a:t>⠀⠀⠀⠀⠀⠀⠀⠀⠀⠀⠀⣿⣿⣿⣿⣿⣿⣿⣿⣿⣿⣿⣿⣿⣿⣿⣿⣿⣿⣿⣏⡕⢼⣿⢇⢕⢕⢕⢕⢕⢕⢕⣺⣿⣿⣿⣿⣿⣿⣿⣿⣿⣿⣿⣿⣷⣷⢿⣿⣿⣿⣿⣿⣿⣿⣿⣿⣿⣿⠀⠀⠀⠀⠀⠀⠀⠀⠀⠀⠀⠀</a:t>
            </a:r>
            <a:br/>
            <a:r>
              <a:t>⠀⠀⠀⠀⠀⠀⠀⠀⠀⠀⠀⣿⣿⣿⣿⣿⣿⣿⣿⣿⣿⣿⣿⣿⣿⣿⣿⣿⣿⣿⣿⡇⢸⣿⡇⢕⡕⢕⢕⢕⢕⢕⢜⡝⢹⣿⣿⣿⣿⣿⣿⣿⣿⣿⣿⢿⣿⣧⣿⣿⣿⣿⣿⣿⣿⣿⣿⣿⣿⠀⠀⠀⠀⠀⠀⠀⠀⠀⠀⠀⠀</a:t>
            </a:r>
            <a:br/>
            <a:r>
              <a:t>⠀⠀⠀⠀⠀⠀⠀⠀⠀⠀⠀⣿⣿⣿⣿⣿⣿⣿⣿⣿⣿⣿⣿⣿⣿⣿⣿⣿⣿⣿⣿⣷⣾⣿⣷⢪⢕⢕⢕⢕⢱⣷⣿⣿⣿⣿⣿⣿⣿⣿⣿⣿⣿⣿⣿⣿⣿⣿⣿⣿⣿⣿⣿⣿⣿⣿⣿⣿⣿⠀⠀⠀⠀⠀⠀⠀⠀⠀⠀⠀⠀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⠀⠀⠀⠀⠀⠀⠀⠀⠀⠀⠀⣿⣿⣿⣿⣿⣿⣿⣿⣿⣿⣿⣿⣿⣿⣿⣿⣿⣿⣿⣿⣿⣿⣿⣏⢞⢕⢕⢕⠕⠕⢝⢟⢿⣿⣿⣿⣿⣿⣿⣿⣿⣿⣿⣿⣿⣿⣿⣿⣿⣿⣿⣿⣿⣿⣿⣿⣿⣿⠀⠀⠀⠀⠀⠀⠀⠀⠀⠀⠀⠀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⠀⠀⠀⠀⠀⠀⠀⠀⠀⠀⠀⣿⣿⣿⣿⣿⣿⣿⣿⣿⣿⣿⣿⣿⣿⣿⣿⣿⣿⣿⣿⣿⣿⣷⣷⡸⢕⢕⢕⢔⣄⡄⢀⢅⣜⣻⣿⣿⣿⣿⣿⣿⣿⣿⣿⣿⣿⣿⣿⣿⣿⣿⣿⣿⣿⣿⣿⣿⣿⠀⠀⠀⠀⠀⠀⠀⠀⠀⠀⠀⠀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⠀⠀⠀⠀⠀⠀⠀⠀⠀⠀⠀⣿⣿⣿⣿⣿⣿⣿⣿⣿⣿⣿⣿⣿⣿⣿⣿⣿⣿⣿⣿⣿⣿⣿⣿⢷⢧⢱⢏⢝⢝⢝⢿⢽⢿⣿⣿⣿⣿⣿⣿⣿⣿⣿⣿⣿⣿⣿⣿⣿⣿⣿⣿⣿⣿⣿⣿⣿⣿⠀⠀⠀⠀⠀⠀⠀⠀⠀⠀⠀⠀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⠀⠀⠀⠀⠀⠀⠀⠀⠀⠀⠀⠛⠛⠛⠛⠛⠛⠛⠛⠛⠛⠛⠛⠛⠛⠛⠛⠛⠛⠛⠛⠛⠛⠛⠘⠓⠑⠑⠊⠑⠘⠃⠑⠘⠛⠘⠛⠛⠛⠛⠛⠛⠛⠛⠛⠛⠛⠛⠛⠛⠛⠛⠛⠛⠛⠛⠛⠛⠛⠀⠀⠀⠀⠀⠀⠀⠀⠀⠀⠀⠀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⠀⠀⠀⠀⠀⠀⠀⠀⠀⠀⠀⣿⣿⣿⣿⣿⣿⣿⣿⣿⣿⣿⣿⣿⣿⣿⣿⣿⣿⣿⣿⣿⣿⣿⣿⣿⣿⣿⣿⣿⢿⣿⣿⣿⣿⣿⣿⡿⣿⣿⣿⣿⣿⣿⣿⣿⣿⣿⣿⣿⣿⣿⣿⣿⣿⣿⣿⣿⣿⠀⠀⠀⠀⠀⠀⠀⠀⠀⠀⠀⠀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⠀⠀⠀⠀⠀⠀⠀⠀⠀⠀⠀⣿⣿⣿⣿⣿⣿⣿⣿⣿⣿⣿⣿⣿⣿⣿⣿⣿⣿⣿⣿⣿⣿⣿⣿⣿⣿⡿⢻⢗⢾⢟⢏⢕⢝⢕⢜⢝⢝⠇⢟⢟⢟⢿⣿⣿⣿⣿⣿⣿⣿⣿⣿⣿⣿⣿⣿⣿⣿⠀⠀⠀⠀⠀⠀⠀⠀⠀⠀⠀⠀</a:t>
            </a:r>
            <a:br/>
            <a:r>
              <a:t>⠀⠀⠀⠀⠀⠀⠀⠀⠀⠀⠀⣿⣿⣿⣿⣿⣿⣿⣿⣿⣿⣿⣿⣿⣿⣿⣿⣿⣿⣿⣿⣿⣿⣿⣿⣿⢇⢕⢕⠕⠑⢑⢕⢕⢕⢕⢕⢕⢕⢕⢔⢕⣕⣱⣜⣿⣿⣿⣿⣿⣿⣿⣿⣿⣿⣿⣿⣿⣿⠀⠀⠀⠀⠀⠀⠀⠀⠀⠀⠀⠀</a:t>
            </a:r>
            <a:br/>
            <a:r>
              <a:t>⠀⠀⠀⠀⠀⠀⠀⠀⠀⠀⠀⣿⣿⣿⣿⣿⣿⣿⣿⣿⣿⣿⣿⣿⣿⣿⣿⣿⣿⣿⣿⣿⣿⣿⡿⢫⢕⢕⢕⢁⠑⠕⢑⢕⠀⠑⢕⢕⢕⢕⠑⠕⢕⢝⢝⣿⢝⣻⣿⣿⣿⣿⣿⣿⣿⣿⣿⣿⣿⠀⠀⠀⠀⠀⠀⠀⠀⠀⠀⠀⠀</a:t>
            </a:r>
            <a:br/>
            <a:r>
              <a:t>⠀⠀⠀⠀⠀⠀⠀⠀⠀⠀⠀⣿⣿⣿⣿⣿⣿⣿⣿⣿⣿⣿⣿⣿⣿⣿⣿⣿⣿⣿⣿⣿⣾⢇⢕⢕⢕⢕⢕⢕⢕⢕⢕⢀⠀⠀⠁⢕⢕⢕⠁⢀⢕⢕⢕⢜⣾⣟⢿⣿⣿⣿⣿⣿⣿⣿⣿⣿⣿⠀⠀⠀⠀⠀⠀⠀⠀⠀⠀⠀⠀</a:t>
            </a:r>
            <a:br/>
            <a:r>
              <a:t>⠀⠀⠀⠀⠀⠀⠀⠀⠀⠀⠀⣿⣿⣿⣿⣿⣿⣿⣿⣿⣿⣿⣿⣿⣿⣿⣿⣿⣿⣿⣿⣿⣷⣷⢎⢕⢕⢕⢕⢕⢕⢕⢕⢕⢔⢔⢕⢕⢕⢕⢕⢕⢕⢕⢕⢕⢜⢹⢗⣾⣿⣿⣿⣿⣿⣿⣿⣿⣿⠀⠀⠀⠀⠀⠀⠀⠀⠀⠀⠀⠀</a:t>
            </a:r>
            <a:br/>
            <a:r>
              <a:t>⠀⠀⠀⠀⠀⠀⠀⠀⠀⠀⠀⣿⣿⣿⣿⣿⣿⣿⣿⣿⣿⣿⣿⣿⣿⣿⣿⣿⣿⣿⣿⣿⡟⢏⢇⢕⢕⡕⢕⢕⢕⣕⣷⣵⣕⣱⣵⣵⣷⣷⣷⣵⣵⣵⡕⢕⢕⢕⢜⣿⣿⣿⣿⣿⣿⣿⣿⣿⣿⠀⠀⠀⠀⠀⠀⠀⠀⠀⠀⠀⠀</a:t>
            </a:r>
            <a:br/>
            <a:r>
              <a:t>⠀⠀⠀⠀⠀⠀⠀⠀⠀⠀⠀⣿⣿⣿⣿⣿⣿⣿⣿⣿⣿⣿⣿⣿⣿⣿⣿⣿⣿⣿⣿⣿⢇⢕⢕⢱⣿⢕⢕⢕⢜⢿⣿⣿⣿⣿⣿⣿⣿⣿⣿⣿⣿⣿⣿⣇⢕⢕⢕⣿⣿⣿⣿⣿⣿⣿⣿⣿⣿⠀⠀⠀⠀⠀⠀⠀⠀⠀⠀⠀⠀</a:t>
            </a:r>
            <a:br/>
            <a:r>
              <a:t>⠀⠀⠀⠀⠀⠀⠀⠀⠀⠀⠀⣿⣿⣿⣿⣿⣿⣿⣿⣿⣿⣿⣿⣿⣿⣿⣿⣿⣿⣿⣿⡇⢕⢕⢕⢸⢿⢕⢕⢕⢕⢝⢻⣿⣿⣿⣿⣿⣿⣿⣿⣿⣿⣿⣿⣿⡕⢱⣾⣿⣿⣿⣿⣿⣿⣿⣿⣿⣿⠀⠀⠀⠀⠀⠀⠀⠀⠀⠀⠀⠀</a:t>
            </a:r>
            <a:br/>
            <a:r>
              <a:t>⠀⠀⠀⠀⠀⠀⠀⠀⠀⠀⠀⣿⣿⣿⣿⣿⣿⣿⣿⣿⣿⣿⣿⣿⣿⣿⣿⣿⣿⣿⣿⣣⢕⢕⡱⣵⡷⢕⢕⢕⢕⢕⢜⢿⣿⣿⣿⢿⣿⣿⣿⣿⣿⣿⣿⣿⢕⣕⢿⣿⣿⣿⣿⣿⣿⣿⣿⣿⣿⠀⠀⠀⠀⠀⠀⠀⠀⠀⠀⠀⠀</a:t>
            </a:r>
            <a:br/>
            <a:r>
              <a:t>⠀⠀⠀⠀⠀⠀⠀⠀⠀⠀⠀⣿⣿⣿⣿⣿⣿⣿⣿⣿⣿⣿⣿⣿⣿⣿⣿⣿⣿⣿⣿⣿⢕⢱⣷⡿⢕⢕⢕⢕⢕⢕⢕⢕⢜⣿⡕⢕⢜⢟⢻⣿⣿⣿⣿⣿⢕⢸⣿⣿⣿⣿⣿⣿⣿⣿⣿⣿⣿⠀⠀⠀⠀⠀⠀⠀⠀⠀⠀⠀⠀</a:t>
            </a:r>
            <a:br/>
            <a:r>
              <a:t>⠀⠀⠀⠀⠀⠀⠀⠀⠀⠀⠀⣿⣿⣿⣿⣿⣿⣿⣿⣿⣿⣿⣿⣿⣿⣿⣿⣿⣿⣿⡿⢷⣷⣾⣿⢏⢕⢕⢕⢕⢕⢕⢕⢕⣱⣿⣧⡕⢕⢕⢳⣵⣽⣿⣿⣿⢕⣺⣿⣿⣿⣿⣿⣿⣿⣿⣿⣿⣿⠀⠀⠀⠀⠀⠀⠀⠀⠀⠀⠀⠀</a:t>
            </a:r>
            <a:br/>
            <a:r>
              <a:t>⠀⠀⠀⠀⠀⠀⠀⠀⠀⠀⠀⣿⣿⣿⣿⣿⣿⣿⣿⣿⣿⣿⣿⣿⣿⣿⣿⣿⣿⡧⣕⢕⢿⣿⣿⢇⢕⢕⢕⢕⢕⢕⢕⢕⣿⣿⣿⣷⣷⣧⣵⣵⣻⣿⣿⣏⣱⣿⣿⣿⣿⣿⣿⣿⣿⣿⣿⣿⣿⠀⠀⠀⠀⠀⠀⠀⠀⠀⠀⠀⠀</a:t>
            </a:r>
            <a:br/>
            <a:r>
              <a:t>⠀⠀⠀⠀⠀⠀⠀⠀⠀⠀⠀⣿⣿⣿⣿⣿⣿⣿⣿⣿⣿⣿⣿⣿⣿⣿⣿⣿⣿⣷⢇⢕⢸⣿⡟⢕⢕⢕⢕⢕⢕⢕⡕⢸⣿⣿⣿⣿⣿⣿⣿⣿⣿⣿⣿⣿⣿⣿⣿⣿⣿⣿⣿⣿⣿⣿⣿⣿⣿⠀⠀⠀⠀⠀⠀⠀⠀⠀⠀⠀⠀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⠀⠀⠀⠀⠀⠀⠀⠀⠀⠀⠀⣿⣿⣿⣿⣿⣿⣿⣿⣿⣿⣿⣿⣿⣿⣿⣿⣿⣿⣿⣷⣕⢸⣿⡕⢕⢕⢕⢕⢕⢕⢕⢕⢜⡟⢟⣿⣿⣿⣿⣿⣿⣿⣿⣿⣿⣷⣸⣿⣿⣿⣿⣿⣿⣿⣿⣿⣿⣿⠀⠀⠀⠀⠀⠀⠀⠀⠀⠀⠀⠀</a:t>
            </a:r>
            <a:br/>
            <a:r>
              <a:t>⠀⠀⠀⠀⠀⠀⠀⠀⠀⠀⠀⣿⣿⣿⣿⣿⣿⣿⣿⣿⣿⣿⣿⣿⣿⣿⣿⣿⣿⣿⣿⣕⣸⣿⡕⢵⢕⢕⢕⢕⢕⢕⣵⣾⣿⣷⣿⣿⣿⣿⣿⣿⣿⣿⣿⣿⣿⣿⣿⣿⣿⣿⣿⣿⣿⣿⣿⣿⣿⠀⠀⠀⠀⠀⠀⠀⠀⠀⠀⠀⠀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⠀⠀⠀⠀⠀⠀⠀⠀⠀⠀⠀⣿⣿⣿⣿⣿⣿⣿⣿⣿⣿⣿⣿⣿⣿⣿⣿⣿⣿⣿⣿⣿⣿⣿⢏⣽⢝⢕⢕⢕⢕⢜⢝⢟⢿⣿⣿⣿⣿⣿⣿⣿⣿⣿⣿⣿⣿⣿⣿⣿⣿⣿⣿⣿⣿⣿⣿⣿⣿⠀⠀⠀⠀⠀⠀⠀⠀⠀⠀⠀⠀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⠀⠀⠀⠀⠀⠀⠀⠀⠀⠀⠀⣿⣿⣿⣿⣿⣿⣿⣿⣿⣿⣿⣿⣿⣿⣿⣿⣿⣿⣿⣿⣿⣿⣏⢼⢕⡇⢕⢕⢕⢄⢀⢁⢁⠁⠘⢻⣿⣿⣿⣿⣿⣿⣿⣿⣿⣿⣿⣿⣿⣿⣿⣿⣿⣿⣿⣿⣿⣿⠀⠀⠀⠀⠀⠀⠀⠀⠀⠀⠀⠀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⠀⠀⠀⠀⠀⠀⠀⠀⠀⠀⠀⣿⣿⣿⣿⣿⣿⣿⣿⣿⣿⣿⣿⣿⣿⣿⣿⣿⣿⣿⣿⣿⣿⡿⣗⢣⡵⣱⢝⢕⢝⢽⢵⢵⣷⣾⣿⣿⣿⣿⣿⣿⣿⣿⣿⣿⣿⣿⣿⣿⣿⣿⣿⣿⣿⣿⣿⣿⣿⠀⠀⠀⠀⠀⠀⠀⠀⠀⠀⠀⠀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⠀⠀⠀⠀⠀⠀⠀⠀⠀⠀⠀⠛⠛⠛⠛⠛⠛⠛⠛⠛⠛⠛⠛⠛⠛⠛⠛⠛⠛⠛⠛⠛⠛⠃⠘⠊⠙⠃⠋⠑⠑⠑⠑⠘⠃⠛⠛⠛⠛⠛⠛⠛⠛⠛⠛⠛⠛⠛⠛⠛⠛⠛⠛⠛⠛⠛⠛⠛⠛⠀⠀⠀⠀⠀⠀⠀⠀⠀⠀⠀⠀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⠀⠀⠀⠀⠀⠀⠀⠀⠀⠀⠀⣿⣿⣿⣿⣿⣿⣿⣿⣿⣿⣿⣿⣿⣿⣿⣿⣿⣿⣿⣿⣿⣿⣿⣿⣿⣿⣿⡿⢿⣿⣿⣿⣿⣿⣿⣿⣿⣿⣿⣿⣿⣿⣿⣿⣿⣿⣿⣿⣿⣿⣿⣿⣿⣿⣿⣿⣿⣿⠀⠀⠀⠀⠀⠀⠀⠀⠀⠀⠀⠀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⠀⠀⠀⠀⠀⠀⠀⠀⠀⠀⠀⣿⣿⣿⣿⣿⣿⣿⣿⣿⣿⣿⣿⣿⣿⣿⣿⣿⣿⣿⣿⣿⣿⣿⣿⣿⣿⢧⢝⢕⢕⢕⢜⢟⢟⢟⢟⢏⢹⣿⣿⣿⣿⣿⣿⣿⣿⣿⣿⣿⣿⣿⣿⣿⣿⣿⣿⣿⣿⠀⠀⠀⠀⠀⠀⠀⠀⠀⠀⠀⠀</a:t>
            </a:r>
            <a:br/>
            <a:r>
              <a:t>⠀⠀⠀⠀⠀⠀⠀⠀⠀⠀⠀⣿⣿⣿⣿⣿⣿⣿⣿⣿⣿⣿⣿⣿⣿⣿⣿⣿⣿⣿⢿⢏⢝⢏⢝⢝⢕⢕⢕⢕⢕⢕⢕⢕⢕⢕⢑⠕⢕⢝⢟⢝⢻⢿⣿⣿⣿⣿⣿⣿⣿⣿⣿⣿⣿⣿⣿⣿⣿⠀⠀⠀⠀⠀⠀⠀⠀⠀⠀⠀⠀</a:t>
            </a:r>
            <a:br/>
            <a:r>
              <a:t>⠀⠀⠀⠀⠀⠀⠀⠀⠀⠀⠀⣿⣿⣿⣿⣿⣿⣿⣿⣿⣿⣿⣿⣿⣿⣿⣿⣿⡟⢏⢕⢕⢕⢕⢕⢕⢕⢕⢕⢕⠕⠑⢕⠕⢕⠕⢅⢔⠄⠕⠕⢕⢕⢕⢕⢜⢿⣿⣿⣿⣿⣿⣿⣿⣿⣿⣿⣿⣿⠀⠀⠀⠀⠀⠀⠀⠀⠀⠀⠀⠀</a:t>
            </a:r>
            <a:br/>
            <a:r>
              <a:t>⠀⠀⠀⠀⠀⠀⠀⠀⠀⠀⠀⣿⣿⣿⣿⣿⣿⣿⣿⣿⣿⣿⣿⣿⣿⣿⣿⣿⡕⢕⢕⢕⢕⠕⢕⢕⢕⢕⢕⠁⢀⢔⠔⠑⠀⠀⠀⠀⠀⠀⠀⠑⠕⢜⣷⢕⢕⢹⣿⣿⣿⣿⣿⣿⣿⣿⣿⣿⣿⠀⠀⠀⠀⠀⠀⠀⠀⠀⠀⠀⠀</a:t>
            </a:r>
            <a:br/>
            <a:r>
              <a:t>⠀⠀⠀⠀⠀⠀⠀⠀⠀⠀⠀⣿⣿⣿⣿⣿⣿⣿⣿⣿⣿⣿⣿⣿⣿⣿⣿⣿⣿⡕⢕⢕⢕⠀⢕⢕⢕⢕⢕⢕⢕⢕⢕⢔⢀⢀⠀⠀⠀⠀⠀⠀⠀⠑⠝⢷⢧⣼⣿⣿⣿⣿⣿⣿⣿⣿⣿⣿⣿⠀⠀⠀⠀⠀⠀⠀⠀⠀⠀⠀⠀</a:t>
            </a:r>
            <a:br/>
            <a:r>
              <a:t>⠀⠀⠀⠀⠀⠀⠀⠀⠀⠀⠀⣿⣿⣿⣿⣿⣿⣿⣿⣿⣿⣿⣿⣿⣿⣿⣿⣿⣿⣧⢕⢕⢕⢔⢕⢕⢕⢕⣕⣵⣵⡕⢕⢕⢕⢕⢕⢔⢔⢀⠀⠀⠀⠀⠀⠁⠑⢕⢻⣿⣿⣿⣿⣿⣿⣿⣿⣿⣿⠀⠀⠀⠀⠀⠀⠀⠀⠀⠀⠀⠀</a:t>
            </a:r>
            <a:br/>
            <a:r>
              <a:t>⠀⠀⠀⠀⠀⠀⠀⠀⠀⠀⠀⣿⣿⣿⣿⣿⣿⣿⣿⣿⣿⣿⣿⣿⣿⣿⣿⣿⣿⣿⣷⣕⣱⡷⢕⢕⢺⣿⣿⣿⣿⣷⣧⢕⢕⢕⢕⢕⢕⢕⠀⠀⠀⠀⠀⢄⢔⢕⢜⣿⣿⣿⣿⣿⣿⣿⣿⣿⣿⠀⠀⠀⠀⠀⠀⠀⠀⠀⠀⠀⠀</a:t>
            </a:r>
            <a:br/>
            <a:r>
              <a:t>⠀⠀⠀⠀⠀⠀⠀⠀⠀⠀⠀⣿⣿⣿⣿⣿⣿⣿⣿⣿⣿⣿⣿⣿⣿⣿⣿⣿⣿⣿⣿⣿⣿⣿⢕⢕⢕⣿⣿⣿⣿⣿⣏⢕⢕⢕⢕⢕⢕⢕⢔⠀⠀⠔⢔⢕⢕⢕⢜⣿⣿⣿⣿⣿⣿⣿⣿⣿⣿⠀⠀⠀⠀⠀⠀⠀⠀⠀⠀⠀⠀</a:t>
            </a:r>
            <a:br/>
            <a:r>
              <a:t>⠀⠀⠀⠀⠀⠀⠀⠀⠀⠀⠀⣿⣿⣿⣿⣿⣿⣿⣿⣿⣿⣿⣿⣿⣿⣿⣿⣿⣿⣿⣿⣿⡏⢝⢕⢕⢕⢕⢝⣿⣿⣿⣿⢕⢕⢕⢕⢕⢕⢕⢕⢔⢔⢄⢕⢕⢕⢕⢸⣿⣿⣿⣿⣿⣿⣿⣿⣿⣿⠀⠀⠀⠀⠀⠀⠀⠀⠀⠀⠀⠀</a:t>
            </a:r>
            <a:br/>
            <a:r>
              <a:t>⠀⠀⠀⠀⠀⠀⠀⠀⠀⠀⠀⣿⣿⣿⣿⣿⣿⣿⣿⣿⣿⣿⣿⣿⣿⣿⣿⣿⣿⣿⣿⢝⢕⢕⢕⢕⢕⢕⢱⣿⣿⣿⣿⣷⣕⢕⢕⢕⢕⢕⢕⢕⢕⢕⢕⢕⢕⢕⢸⣿⣿⣿⣿⣿⣿⣿⣿⣿⣿⠀⠀⠀⠀⠀⠀⠀⠀⠀⠀⠀⠀</a:t>
            </a:r>
            <a:br/>
            <a:r>
              <a:t>⠀⠀⠀⠀⠀⠀⠀⠀⠀⠀⠀⣿⣿⣿⣿⣿⣿⣿⣿⣿⣿⣿⣿⣿⣿⣿⣿⣿⣿⡏⢕⢕⢕⢕⢕⢕⢕⢕⢜⢻⣿⣿⣿⣿⣿⣷⡕⢕⢕⢕⢕⢕⢕⢕⢕⢕⢕⢕⢕⡇⢸⣿⣿⣿⣿⣿⣿⣿⣿⠀⠀⠀⠀⠀⠀⠀⠀⠀⠀⠀⠀</a:t>
            </a:r>
            <a:br/>
            <a:r>
              <a:t>⠀⠀⠀⠀⠀⠀⠀⠀⠀⠀⠀⣿⣿⣿⣿⣿⣿⣿⣿⣿⣿⣿⣿⣿⣿⣿⣿⣿⣿⣿⡕⡕⢕⢕⢕⢕⢕⢕⢕⢕⢝⣿⣿⣿⣿⣿⣷⢕⢕⢕⢕⢕⢕⢱⢷⣷⡕⢕⢕⢕⣽⣿⣿⣿⣿⣿⣿⣿⣿⠀⠀⠀⠀⠀⠀⠀⠀⠀⠀⠀⠀</a:t>
            </a:r>
            <a:br/>
            <a:r>
              <a:t>⠀⠀⠀⠀⠀⠀⠀⠀⠀⠀⠀⣿⣿⣿⣿⣿⣿⣿⣿⣿⣿⣿⣿⣿⣿⣿⣿⣿⣿⣿⡷⢇⢕⢕⢕⢕⢕⢕⢕⢕⣵⣿⣿⣿⣿⣿⣿⣷⣧⣾⣇⣱⡇⢕⣷⡜⣿⢕⢕⢸⣿⣿⣿⣿⣿⣿⣿⣿⣿⠀⠀⠀⠀⠀⠀⠀⠀⠀⠀⠀⠀</a:t>
            </a:r>
            <a:br/>
            <a:r>
              <a:t>⠀⠀⠀⠀⠀⠀⠀⠀⠀⠀⠀⣿⣿⣿⣿⣿⣿⣿⣿⣿⣿⣿⣿⣿⣿⣿⣿⣿⣿⣿⣵⣧⢕⢕⢕⢕⢕⢕⢕⢸⣿⣿⣿⣿⣿⣿⣿⣿⣿⣿⣿⣿⢕⢕⢸⣇⢇⢕⢕⣼⣿⣿⣿⣿⣿⣿⣿⣿⣿⠀⠀⠀⠀⠀⠀⠀⠀⠀⠀⠀⠀</a:t>
            </a:r>
            <a:br/>
            <a:r>
              <a:t>⠀⠀⠀⠀⠀⠀⠀⠀⠀⠀⠀⣿⣿⣿⣿⣿⣿⣿⣿⣿⣿⣿⣿⣿⣿⣿⣿⣿⣿⣼⢟⢟⢕⢕⢕⢕⢕⢕⢕⣸⣿⣿⣿⣿⣿⣿⣿⣿⣿⣿⡿⢇⣾⣷⣾⢏⢕⢕⣱⣿⣿⣿⣿⣿⣿⣿⣿⣿⣿⠀⠀⠀⠀⠀⠀⠀⠀⠀⠀⠀⠀</a:t>
            </a:r>
            <a:br/>
            <a:r>
              <a:t>⠀⠀⠀⠀⠀⠀⠀⠀⠀⠀⠀⣿⣿⣿⣿⣿⣿⣿⣿⣿⣿⣿⣿⣿⣿⣿⣿⣿⣿⣿⣵⡕⢕⢕⢕⢕⢕⢕⢱⣿⣿⣿⣿⣿⣿⣿⣿⣿⣿⡇⣕⣕⣿⣿⣿⢕⢕⢱⣿⣿⣿⣿⣿⣿⣿⣿⣿⣿⣿⠀⠀⠀⠀⠀⠀⠀⠀⠀⠀⠀⠀</a:t>
            </a:r>
            <a:br/>
            <a:r>
              <a:t>⠀⠀⠀⠀⠀⠀⠀⠀⠀⠀⠀⣿⣿⣿⣿⣿⣿⣿⣿⣿⣿⣿⣿⣿⣿⣿⣿⣿⣿⣿⣿⢇⢕⢕⢕⢕⢕⢕⢕⣿⣿⣿⣿⣿⣿⣿⣿⣿⣿⣿⣿⣿⣿⣿⣿⢕⣱⣿⣿⣿⣿⣿⣿⣿⣿⣿⣿⣿⣿⠀⠀⠀⠀⠀⠀⠀⠀⠀⠀⠀⠀</a:t>
            </a:r>
            <a:br/>
            <a:r>
              <a:t>⠀⠀⠀⠀⠀⠀⠀⠀⠀⠀⠀⣿⣿⣿⣿⣿⣿⣿⣿⣿⣿⣿⣿⣿⣿⣿⣿⣿⣿⣿⣿⣵⢕⢕⢕⡕⢕⢕⢕⢽⢿⢿⣿⣿⣿⣿⣿⣿⣿⣿⣿⣿⣿⣿⣿⣿⣿⣿⣿⣿⣿⣿⣿⣿⣿⣿⣿⣿⣿⠀⠀⠀⠀⠀⠀⠀⠀⠀⠀⠀⠀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⠀⠀⠀⠀⠀⠀⠀⠀⠀⠀⠀⣿⣿⣿⣿⣿⣿⣿⣿⣿⣿⣿⣿⣿⣿⣿⣿⣿⣿⣿⣿⣿⣇⢕⢜⡱⢕⢜⢛⢟⢻⡛⣻⣿⣿⣿⣿⣿⣿⣿⣿⣿⣿⣿⣿⣿⣿⣿⣿⣿⣿⣿⣿⣿⣿⣿⣿⣿⣿⠀⠀⠀⠀⠀⠀⠀⠀⠀⠀⠀⠀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⠀⠀⠀⠀⠀⠀⠀⠀⠀⠀⠀⣿⣿⣿⣿⣿⣿⣿⣿⣿⣿⣿⣿⣿⣿⣿⣿⣿⣿⣿⣿⣿⣿⢇⢕⢏⡕⢕⡇⢕⢸⣇⣿⣿⣿⣿⣿⣿⣿⣿⣿⣿⣿⣿⣿⣿⣿⣿⣿⣿⣿⣿⣿⣿⣿⣿⣿⣿⣿⠀⠀⠀⠀⠀⠀⠀⠀⠀⠀⠀⠀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⠀⠀⠀⠀⠀⠀⠀⠀⠀⠀⠀⣿⣿⣿⣿⣿⣿⣿⣿⣿⣿⣿⣿⣿⣿⣿⣿⣿⣿⣿⣿⣿⣿⣧⣕⡇⡕⢕⢕⢕⢼⡗⡏⢹⣿⣿⣿⣿⣿⣿⣿⣿⣿⣿⣿⣿⣿⡟⣿⣿⣿⣿⣿⣿⣿⣿⣿⣿⣿⠀⠀⠀⠀⠀⠀⠀⠀⠀⠀⠀⠀</a:t>
            </a:r>
            <a:br/>
            <a:r>
              <a:t>⠀⠀⠀⠀⠀⠀⠀⠀⠀⠀⠀⠛⠛⠛⠛⠛⠛⠛⠛⠛⠛⠛⠛⠛⠛⠛⠛⠛⠛⠛⠛⠛⠛⠛⠛⠑⠃⠑⠘⠃⠙⠃⠃⠘⠛⠛⠛⠛⠛⠛⠛⠛⠛⠛⠛⠃⠛⠃⠘⠛⠛⠛⠛⠛⠛⠛⠛⠛⠛⠀⠀⠀⠀⠀⠀⠀⠀⠀⠀⠀⠀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⠀⠀⠀⠀⠀⠀⠀⠀⠀⠀⠀⣿⣿⣿⣿⣿⣿⣿⣿⣿⣿⣿⣿⣿⣿⣿⣿⣿⣿⣿⣿⣿⣿⣿⣿⣿⣿⣿⣿⡿⢿⣿⣯⣿⣿⣿⣿⢿⣿⣿⣿⣿⣿⣿⣿⣿⣿⣿⣿⣿⣿⣿⣿⣿⣿⣿⣿⣿⣿⠀⠀⠀⠀⠀⠀⠀⠀⠀⠀⠀⠀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⠀⠀⠀⠀⠀⠀⠀⠀⠀⠀⠀⣿⣿⣿⣿⣿⣿⣿⣿⣿⣿⣿⣿⣿⣿⣿⣿⣿⣿⣿⣿⣿⣿⣿⣿⣿⣿⡿⢻⣷⢾⢟⢝⢕⢝⢕⢜⢝⢝⢜⢟⢻⢟⢿⣿⣿⣿⣿⣿⣿⣿⣿⣿⣿⣿⣿⣿⣿⣿⠀⠀⠀⠀⠀⠀⠀⠀⠀⠀⠀⠀</a:t>
            </a:r>
            <a:br/>
            <a:r>
              <a:t>⠀⠀⠀⠀⠀⠀⠀⠀⠀⠀⠀⣿⣿⣿⣿⣿⣿⣿⣿⣿⣿⣿⣿⣿⣿⣿⣿⣿⣿⣿⣿⣿⣿⣿⣿⣿⢕⢕⢕⠕⠑⠑⢕⢕⢕⢕⢕⢔⢕⢕⢕⢕⣕⣵⡜⣿⣿⣿⣿⣿⣿⣿⣿⣿⣿⣿⣿⣿⣿⠀⠀⠀⠀⠀⠀⠀⠀⠀⠀⠀⠀</a:t>
            </a:r>
            <a:br/>
            <a:r>
              <a:t>⠀⠀⠀⠀⠀⠀⠀⠀⠀⠀⠀⣿⣿⣿⣿⣿⣿⣿⣿⣿⣿⣿⣿⣿⣿⣿⣿⣿⣿⣿⣿⣿⣿⢿⡟⢇⢕⢕⢅⢁⠑⠑⢑⠕⢄⠑⢕⢕⢕⢕⢕⠕⢝⢝⢟⣟⢼⣿⣿⣿⣿⣿⣿⣿⣿⣿⣿⣿⣿⠀⠀⠀⠀⠀⠀⠀⠀⠀⠀⠀⠀</a:t>
            </a:r>
            <a:br/>
            <a:r>
              <a:t>⠀⠀⠀⠀⠀⠀⠀⠀⠀⠀⠀⣿⣿⣿⣿⣿⣿⣿⣿⣿⣿⣿⣿⣿⣿⣿⣿⣿⣿⣿⣿⣵⡯⢝⢕⢕⢕⢕⢕⢕⠕⢕⢕⢕⠔⠀⠁⢕⢕⢕⠑⢔⢕⢕⢕⢳⣿⡿⢿⣿⣿⣿⣿⣿⣿⣿⣿⣿⣿⠀⠀⠀⠀⠀⠀⠀⠀⠀⠀⠀⠀</a:t>
            </a:r>
            <a:br/>
            <a:r>
              <a:t>⠀⠀⠀⠀⠀⠀⠀⠀⠀⠀⠀⣿⣿⣿⣿⣿⣿⣿⣿⣿⣿⣿⣿⣿⣿⣿⣿⣿⣿⣿⣿⣫⡵⡵⢇⢕⢕⢕⢕⢕⢔⢕⢕⢅⢔⢔⢕⢕⢕⢕⢕⢕⢕⢕⢕⢕⢜⢺⣼⣿⣿⣿⣿⣿⣿⣿⣿⣿⣿⠀⠀⠀⠀⠀⠀⠀⠀⠀⠀⠀⠀</a:t>
            </a:r>
            <a:br/>
            <a:r>
              <a:t>⠀⠀⠀⠀⠀⠀⠀⠀⠀⠀⠀⣿⣿⣿⣿⣿⣿⣿⣿⣿⣿⣿⣿⣿⣿⣿⣿⣿⣿⣿⣿⣿⢗⢕⢕⢕⢕⢕⢕⢕⣱⣵⣵⣧⣵⣵⣵⣷⣷⣷⣷⣷⣷⣵⡕⢕⢕⡕⢺⣿⣿⣿⣿⣿⣿⣿⣿⣿⣿⠀⠀⠀⠀⠀⠀⠀⠀⠀⠀⠀⠀</a:t>
            </a:r>
            <a:br/>
            <a:r>
              <a:t>⠀⠀⠀⠀⠀⠀⠀⠀⠀⠀⠀⣿⣿⣿⣿⣿⣿⣿⣿⣿⣿⣿⣿⣿⣿⣿⣿⣿⣿⣿⣿⡟⢕⢕⢕⢕⣕⢕⢕⢕⢜⣿⣿⣿⣿⣿⣿⣿⣿⣿⣿⣿⣿⣿⣿⡇⢕⢕⣾⣿⣿⣿⣿⣿⣿⣿⣿⣿⣿⠀⠀⠀⠀⠀⠀⠀⠀⠀⠀⠀⠀</a:t>
            </a:r>
            <a:br/>
            <a:r>
              <a:t>⠀⠀⠀⠀⠀⠀⠀⠀⠀⠀⠀⣿⣿⣿⣿⣿⣿⣿⣿⣿⣿⣿⣿⣿⣿⣿⣿⣿⣿⣿⣿⢕⢕⢕⢕⢕⢕⢕⢕⢕⢕⢕⢻⣿⣿⣿⣿⣿⣿⣿⣿⣿⣿⣿⣿⣿⣧⢻⣿⣿⣿⣿⣿⣿⣿⣿⣿⣿⣿⠀⠀⠀⠀⠀⠀⠀⠀⠀⠀⠀⠀</a:t>
            </a:r>
            <a:br/>
            <a:r>
              <a:t>⠀⠀⠀⠀⠀⠀⠀⠀⠀⠀⠀⣿⣿⣿⣿⣿⣿⣿⣿⣿⣿⣿⣿⣿⣿⣿⣿⣿⣿⣿⡟⢕⢕⢕⢕⢕⢕⢕⢕⢕⢕⢕⢜⢿⣿⣿⣿⡿⢿⣿⣿⣿⣿⣿⣿⣿⡇⣷⣿⣿⣿⣿⣿⣿⣿⣿⣿⣿⣿⠀⠀⠀⠀⠀⠀⠀⠀⠀⠀⠀⠀</a:t>
            </a:r>
            <a:br/>
            <a:r>
              <a:t>⠀⠀⠀⠀⠀⠀⠀⠀⠀⠀⠀⣿⣿⣿⣿⣿⣿⣿⣿⣿⣿⣿⣿⣿⣿⣿⣿⣿⣿⣿⣷⢇⢕⢱⣵⢕⢕⢕⢕⢕⢕⢕⢕⢕⢜⣿⣿⢕⢕⢝⢟⢿⣿⣿⣿⣿⢇⣿⣿⣿⣿⣿⣿⣿⣿⣿⣿⣿⣿⠀⠀⠀⠀⠀⠀⠀⠀⠀⠀⠀⠀</a:t>
            </a:r>
            <a:br/>
            <a:r>
              <a:t>⠀⠀⠀⠀⠀⠀⠀⠀⠀⠀⠀⣿⣿⣿⣿⣿⣿⣿⣿⣿⣿⣿⣿⣿⣿⣿⣿⣿⣿⣿⣿⡕⣕⣱⣵⢇⢕⢕⢕⢕⢕⢕⢕⢕⢕⣿⣿⡕⢕⢕⢕⢷⣮⣿⣿⡿⢕⣿⣿⣿⣿⣿⣿⣿⣿⣿⣿⣿⣿⠀⠀⠀⠀⠀⠀⠀⠀⠀⠀⠀⠀</a:t>
            </a:r>
            <a:br/>
            <a:r>
              <a:t>⠀⠀⠀⠀⠀⠀⠀⠀⠀⠀⠀⣿⣿⣿⣿⣿⣿⣿⣿⣿⣿⣿⣿⣿⣿⣿⣿⣿⣿⢕⢕⢜⣿⣿⣿⢇⢕⢇⢇⢕⢕⢕⢕⢕⢸⣿⣿⣿⣷⣷⣷⣧⣽⣿⣿⣧⣾⣿⣿⣿⣿⣿⣿⣿⣿⣿⣿⣿⣿⠀⠀⠀⠀⠀⠀⠀⠀⠀⠀⠀⠀</a:t>
            </a:r>
            <a:br/>
            <a:r>
              <a:t>⠀⠀⠀⠀⠀⠀⠀⠀⠀⠀⠀⣿⣿⣿⣿⣿⣿⣿⣿⣿⣿⣿⣿⣿⣿⣿⣿⣿⣿⣸⢕⢕⢹⣿⡇⢇⢕⢕⢕⢕⢕⢕⢕⢕⣸⣿⣿⣿⣿⣿⣿⣿⣿⣿⣿⣿⢿⣿⣿⣿⣿⣿⣿⣿⣿⣿⣿⣿⣿⠀⠀⠀⠀⠀⠀⠀⠀⠀⠀⠀⠀</a:t>
            </a:r>
            <a:br/>
            <a:r>
              <a:t>⠀⠀⠀⠀⠀⠀⠀⠀⠀⠀⠀⣿⣿⣿⣿⣿⣿⣿⣿⣿⣿⣿⣿⣿⣿⣿⣿⣿⣿⣧⣽⡕⢸⡿⣕⢕⢕⢕⢕⢕⢕⢕⢅⢕⢜⡟⢻⣿⣿⣿⣿⣿⣿⣿⣿⣿⣧⣿⣿⣿⣿⣿⣿⣿⣿⣿⣿⣿⣿⠀⠀⠀⠀⠀⠀⠀⠀⠀⠀⠀⠀</a:t>
            </a:r>
            <a:br/>
            <a:r>
              <a:t>⠀⠀⠀⠀⠀⠀⠀⠀⠀⠀⠀⣿⣿⣿⣿⣿⣿⣿⣿⣿⣿⣿⣿⣿⣿⣿⣿⣿⣿⣿⣿⡫⢕⣟⢳⢕⢕⢕⢕⢕⢕⢕⢱⣷⣾⣿⣿⣿⣿⣿⣿⣿⣿⣿⣿⣿⣿⣿⣿⣿⣿⣿⣿⣿⣿⣿⣿⣿⣿⠀⠀⠀⠀⠀⠀⠀⠀⠀⠀⠀⠀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⠀⠀⠀⠀⠀⠀⠀⠀⠀⠀⠀⣿⣿⣿⣿⣿⣿⣿⣿⣿⣿⣿⣿⣿⣿⣿⣿⣿⣿⣿⣿⣿⣿⡗⢪⢕⢕⢕⢕⢕⢕⢕⢜⢟⢟⢿⣿⣿⣿⣿⣿⣿⣿⣿⣿⣿⣿⣿⣿⣿⣿⣿⣿⣿⣿⣿⣿⣿⣿⠀⠀⠀⠀⠀⠀⠀⠀⠀⠀⠀⠀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⠀⠀⠀⠀⠀⠀⠀⠀⠀⠀⠀⣿⣿⣿⣿⣿⣿⣿⣿⣿⣿⣿⣿⣿⣿⣿⣿⣿⣿⣿⣿⣿⣿⣏⢕⢇⢕⢇⢕⢕⢄⢄⢁⢁⢁⠁⢘⢻⣿⣿⣿⣿⣿⣿⣿⣿⣿⣿⣿⣿⣿⣿⣿⣿⣿⣿⣿⣿⣿⠀⠀⠀⠀⠀⠀⠀⠀⠀⠀⠀⠀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⠀⠀⠀⠀⠀⠀⠀⠀⠀⠀⠀⣿⣿⣿⣿⣿⣿⣿⣿⣿⣿⣿⣿⣿⣿⣿⣿⣿⣿⣿⣿⣿⣿⡟⡕⡱⣗⡽⢝⢝⢝⢵⢵⣵⣷⣵⣾⣿⣿⣿⣿⣿⣿⣿⣿⣿⣿⣿⣿⣿⣿⣿⣿⣿⣿⣿⣿⣿⣿⠀⠀⠀⠀⠀⠀⠀⠀⠀⠀⠀⠀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⠀⠀⠀⠀⠀⠀⠀⠀⠀⠀⠀⠛⠛⠛⠛⠛⠛⠛⠛⠛⠛⠛⠛⠛⠛⠛⠛⠛⠛⠛⠛⠛⠛⠑⠘⠑⠃⠙⠙⠃⠑⠘⠑⠙⠘⠛⠛⠛⠛⠛⠛⠛⠛⠛⠛⠛⠛⠛⠛⠛⠛⠛⠛⠛⠛⠛⠛⠛⠛⠀⠀⠀⠀⠀⠀⠀⠀⠀⠀⠀⠀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⠀⠀⠀⠀⠀⠀⠀⠀⠀⠀⠀⢁⢕⢺⣿⣿⣿⣿⣿⣿⣿⣿⣿⣿⣿⣿⣿⣿⣿⣿⣿⣿⣿⣿⣿⣿⣿⣿⣿⣿⣿⣿⣿⣿⡟⢻⣿⣿⣿⣿⣿⣿⣿⣿⣿⣿⣿⣿⣿⣿⣿⣿⣿⣿⣿⣿⣿⣿⣿⠀⠀⠀⠀⠀⠀⠀⠀⠀⠀⠀⠀</a:t>
            </a:r>
            <a:br/>
            <a:r>
              <a:t>⠀⠀⠀⠀⠀⠀⠀⠀⠀⠀⠀⢕⢕⣸⣿⣿⣿⣿⡟⢟⢟⢟⢏⢝⣝⣽⣝⣝⣝⣝⣟⣝⣕⣱⢕⣵⣵⣼⣿⣿⣿⣿⣿⣿⡇⣸⣿⣿⣿⣿⣿⣿⣿⣿⣿⣿⣿⣿⣿⣿⣿⣿⣿⣿⣿⣿⣿⣿⣿⠀⠀⠀⠀⠀⠀⠀⠀⠀⠀⠀⠀</a:t>
            </a:r>
            <a:br/>
            <a:r>
              <a:t>⠀⠀⠀⠀⠀⠀⠀⠀⠀⠀⠀⠔⢕⢸⣿⣿⣿⣿⣇⣾⡿⢇⡝⣿⣯⣿⡿⢕⣜⢿⣿⣿⡿⢇⣵⡜⢿⢿⣿⣿⣿⣿⣿⣿⣟⢺⣿⣿⣿⣿⣿⣿⣿⣿⣿⣿⣿⣿⣿⣿⣿⣿⣿⣿⣿⣿⣿⣿⣿⠀⠀⠀⠀⠀⠀⠀⠀⠀⠀⠀⠀</a:t>
            </a:r>
            <a:br/>
            <a:r>
              <a:t>⠀⠀⠀⠀⠀⠀⠀⠀⠀⠀⠀⠁⢕⢸⣿⣿⣿⣿⡏⢝⢱⣾⣿⡇⢕⢕⣱⣿⣿⣇⡕⡇⢕⣿⣿⣿⣕⢸⣿⣿⣿⣿⣿⣿⣷⣿⣿⣿⣿⣿⣿⣿⣿⣿⣿⣿⣿⣿⣿⣿⣿⣿⣿⣿⣿⣿⣿⣿⣿⠀⠀⠀⠀⠀⠀⠀⠀⠀⠀⠀⠀</a:t>
            </a:r>
            <a:br/>
            <a:r>
              <a:t>⠀⠀⠀⠀⠀⠀⠀⠀⠀⠀⠀⢕⢕⢻⣿⣿⣿⣿⡧⢷⣿⣿⣿⣿⣗⣷⣿⣿⣿⣿⣿⡟⣿⣿⣿⣿⣿⣿⣿⣿⣿⣿⣿⣿⡟⢻⢟⢿⣿⣿⣿⣿⣿⣿⣿⣿⣿⣿⣿⣿⣿⣿⣿⣿⣿⣿⣿⣿⣿⠀⠀⠀⠀⠀⠀⠀⠀⠀⠀⠀⠀</a:t>
            </a:r>
            <a:br/>
            <a:r>
              <a:t>⠀⠀⠀⠀⠀⠀⠀⠀⠀⠀⠀⢕⢕⢜⣿⣿⣿⣿⡇⢕⣿⣿⣿⣿⣿⣧⣿⣿⣿⣿⣿⡗⣿⣿⣿⣿⣿⣿⢼⣿⣿⣿⣿⣿⣷⣿⣿⣷⣿⣿⣿⣿⣿⣿⣿⣿⣿⣿⣿⣿⣿⣿⣿⣿⣿⣿⣿⣿⣿⠀⠀⠀⠀⠀⠀⠀⠀⠀⠀⠀⠀</a:t>
            </a:r>
            <a:br/>
            <a:r>
              <a:t>⠀⠀⠀⠀⠀⠀⠀⠀⠀⠀⠀⢕⢕⢕⣿⣿⣿⣿⡇⢕⣿⣿⣿⣾⣿⣿⣿⣿⣿⣿⣿⡟⢿⣿⣿⣿⣿⣿⢸⣿⣿⣿⣿⣿⣿⣿⣿⣿⣿⣿⣿⣿⣿⣿⣿⣿⣿⣿⣿⣿⣿⣿⣿⣿⣿⣿⣿⣿⣿⠀⠀⠀⠀⠀⠀⠀⠀⠀⠀⠀⠀</a:t>
            </a:r>
            <a:br/>
            <a:r>
              <a:t>⠀⠀⠀⠀⠀⠀⠀⠀⠀⠀⠀⢕⢕⢕⣿⣿⣿⣟⡇⢕⣟⣟⣿⣿⣿⣿⣿⣿⣿⣿⣿⣗⢻⣿⣿⣿⣿⣿⢸⣿⣿⣿⣿⣿⣿⣿⣿⣿⣿⢟⢿⢿⣿⣿⣿⣿⣿⣿⣿⣿⣿⣿⣿⣿⣿⣿⣿⣿⣿⠀⠀⠀⠀⠀⠀⠀⠀⠀⠀⠀⠀</a:t>
            </a:r>
            <a:br/>
            <a:r>
              <a:t>⠀⠀⠀⠀⠀⠀⠀⠀⠀⠀⠀⠕⢕⢕⣿⣿⣿⣿⡇⢕⢿⣿⡿⢿⢟⢟⢏⣿⣿⡿⢷⣝⢸⣿⣿⣿⣿⣷⢸⣿⣿⣿⢏⢕⣸⣿⣿⡟⢕⢕⢕⢕⢜⣿⣿⣿⣿⣿⣿⣿⣿⣿⣿⣿⣿⣿⣿⣿⣿⠀⠀⠀⠀⠀⠀⠀⠀⠀⠀⠀⠀</a:t>
            </a:r>
            <a:br/>
            <a:r>
              <a:t>⠀⠀⠀⠀⠀⠀⠀⠀⠀⠀⠀⢕⢕⢵⣿⣿⣿⣟⡇⢕⣿⣿⠀⠀⠀⠑⠜⣿⣿⣿⣸⣧⣾⣿⣿⣿⣿⣿⢸⣿⣿⣿⢕⠕⡟⢕⣿⢕⢕⢕⢕⢕⢕⣷⣿⣿⣿⣿⣿⣿⣿⣿⣿⣿⣿⣿⣿⣿⣿⠀⠀⠀⠀⠀⠀⠀⠀⠀⠀⠀⠀</a:t>
            </a:r>
            <a:br/>
            <a:r>
              <a:t>⠀⠀⠀⠀⠀⠀⠀⠀⠀⠀⠀⢕⢕⢕⡿⣿⣿⣷⡇⢕⣾⣿⡕⠀⠀⠀⠀⢸⢜⢿⣿⣿⢿⣿⣿⣿⣿⣿⢜⣿⡿⠇⠀⠀⠀⢸⡎⢕⢕⢕⢕⠑⠕⢹⣿⣿⣿⣿⣿⣿⣿⣿⣿⣿⣿⣿⣿⣿⣿⠀⠀⠀⠀⠀⠀⠀⠀⠀⠀⠀⠀</a:t>
            </a:r>
            <a:br/>
            <a:r>
              <a:t>⠀⠀⠀⠀⠀⠀⠀⠀⠀⠀⠀⢕⢕⢕⣿⣿⡿⡿⣿⣾⣿⢿⠇⠀⠀⠀⠀⢷⣕⣕⣝⡏⢸⣯⣿⣽⣿⢟⢜⣿⣧⡀⠀⢀⢀⣸⣷⣵⡕⢕⢅⢔⢕⢕⣿⣿⣿⣿⣿⣿⣿⣿⣿⣿⣿⣿⣿⣿⣿⠀⠀⠀⠀⠀⠀⠀⠀⠀⠀⠀⠀</a:t>
            </a:r>
            <a:br/>
            <a:r>
              <a:t>⠀⠀⠀⠀⠀⠀⠀⠀⠀⠀⠀⢕⢑⢕⢕⢕⢕⢕⢕⢕⢕⢕⠔⠕⠀⠀⢑⡇⢝⢝⢝⢇⢕⢕⢕⢕⢕⢸⢟⢟⢝⢜⢝⢕⠀⢝⠛⠛⠑⠕⠕⢕⢕⢼⢽⢏⢕⢏⢕⢻⢿⣿⢿⢿⢵⢯⣽⢿⢿⠀⠀⠀⠀⠀⠀⠀⠀⠀⠀⠀⠀</a:t>
            </a:r>
            <a:br/>
            <a:r>
              <a:t>⠀⠀⠀⠀⠀⠀⠀⠀⠀⠀⠀⣔⣕⣕⣕⣕⣕⣕⣕⣕⣇⠑⠀⠀⠀⠀⢕⣇⣕⣕⣟⣇⣕⣝⣏⣟⣝⣝⣵⣕⣕⣕⣸⢅⠀⢕⢄⢔⢕⢕⢕⢕⣵⣽⣵⣵⣕⣕⣕⣵⣼⣽⣵⣼⣾⣯⣽⣽⣽⠀⠀⠀⠀⠀⠀⠀⠀⠀⠀⠀⠀</a:t>
            </a:r>
            <a:br/>
            <a:r>
              <a:t>⠀⠀⠀⠀⠀⠀⠀⠀⠀⠀⠀⣿⣿⣿⣿⣿⣿⣿⣿⣿⡏⢀⠀⠀⠀⠀⢕⣿⣿⣿⣿⣿⣿⣿⣿⣿⣿⣿⣿⣿⣿⣿⡏⠐⠀⢕⡕⢕⢕⢕⢕⢕⣿⣿⣿⣿⣿⣿⣿⣿⣿⣿⣿⣿⣿⣿⣿⣿⣿⠀⠀⠀⠀⠀⠀⠀⠀⠀⠀⠀⠀</a:t>
            </a:r>
            <a:br/>
            <a:r>
              <a:t>⠀⠀⠀⠀⠀⠀⠀⠀⠀⠀⠀⣿⣿⣿⣿⣿⣿⣿⣿⣿⡇⠕⠀⣱⢄⢕⢕⣿⣿⣿⣿⣿⣿⣿⣿⣿⣿⣿⣿⣿⣿⣿⡇⠀⠀⣼⡇⢕⢕⢕⢕⣕⣹⣿⣿⣿⣿⣿⣿⣿⣿⣿⣿⣿⣿⣿⣿⣿⣿⠀⠀⠀⠀⠀⠀⠀⠀⠀⠀⠀⠀</a:t>
            </a:r>
            <a:br/>
            <a:r>
              <a:t>⠀⠀⠀⠀⠀⠀⠀⠀⠀⠀⠀⣿⣿⣿⣿⣿⣿⣿⣿⣿⡇⠀⢔⣿⡕⢕⢕⣿⣿⣿⣿⣿⣿⣿⣿⣿⣿⣿⣿⣿⣿⣿⣿⣷⣶⣿⣷⣷⣷⣿⣿⣿⣿⣿⣿⣿⣿⣿⣿⣿⣿⣿⣿⣿⣿⣿⣿⣿⣿⠀⠀⠀⠀⠀⠀⠀⠀⠀⠀⠀⠀</a:t>
            </a:r>
            <a:br/>
            <a:r>
              <a:t>⠀⠀⠀⠀⠀⠀⠀⠀⠀⠀⠀⣿⣿⣿⣿⣿⣿⣿⣿⣿⡇⠀⢸⣿⡇⠁⢸⣿⣿⣿⣿⣿⣿⣿⣿⣿⣿⣿⣿⣿⣿⣿⣿⣿⣿⣿⣿⣿⣿⣿⣿⣿⣿⣿⣿⣿⣿⣿⣿⣿⣿⣿⣿⣿⣿⣿⣿⣿⣿⠀⠀⠀⠀⠀⠀⠀⠀⠀⠀⠀⠀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⠀⠀⠀⠀⠀⠀⠀⠀⠀⠀⠀⣿⣿⣿⣿⣿⣿⣿⣿⣿⠃⢜⣿⣿⣿⡄⠁⢻⣿⣿⣿⣿⣿⣿⣿⣿⣿⣿⣿⣿⣿⣿⣿⣿⣿⣿⣿⣿⣿⢹⣿⣿⣿⣿⣿⣿⣿⣿⣿⣿⣿⣿⣿⣿⣿⣿⣿⣿⣿⠀⠀⠀⠀⠀⠀⠀⠀⠀⠀⠀⠀</a:t>
            </a:r>
            <a:br/>
            <a:r>
              <a:t>⠀⠀⠀⠀⠀⠀⠀⠀⠀⠀⠀⣿⣿⣿⣿⣿⣿⣿⣿⣿⠀⢕⢿⣿⣿⣿⡄⠀⢹⣿⣿⣿⡟⣿⣿⣿⣿⢝⢻⣿⣿⣿⣿⣿⣿⣿⣿⣿⡇⢳⣿⣿⣿⣿⣿⣿⣿⣿⣿⣿⣿⣿⣿⣿⣿⣿⣿⣿⣿⠀⠀⠀⠀⠀⠀⠀⠀⠀⠀⠀⠀</a:t>
            </a:r>
            <a:br/>
            <a:r>
              <a:t>⠀⠀⠀⠀⠀⠀⠀⠀⠀⠀⠀⣿⣿⣿⣿⣿⣿⣿⣿⣿⣴⣵⢸⣿⣿⣿⣷⡄⢄⣿⣿⣿⡇⢸⣿⣿⣿⢕⣿⣿⣿⣿⣿⣿⣿⣿⣿⡿⡜⣾⣿⣿⣿⣿⣿⣿⣿⣿⣿⣿⣿⣿⣿⣿⣿⣿⣿⣿⣿⠀⠀⠀⠀⠀⠀⠀⠀⠀⠀⠀⠀</a:t>
            </a:r>
            <a:br/>
            <a:r>
              <a:t>⠀⠀⠀⠀⠀⠀⠀⠀⠀⠀⠀⣿⣿⣿⣿⣿⣿⣿⣿⣿⣿⣿⡎⣻⣿⣿⣿⣿⣾⣿⣿⣿⣇⢸⣿⣿⣿⢕⣿⣿⣿⣿⣿⣿⣿⣿⣿⢧⣸⣿⣿⣿⣿⣿⣿⣿⣿⣿⣿⣿⣿⣿⣿⣿⣿⣿⣿⣿⣿⠀⠀⠀⠀⠀⠀⠀⠀⠀⠀⠀⠀</a:t>
            </a:r>
            <a:br/>
            <a:r>
              <a:t>⠀⠀⠀⠀⠀⠀⠀⠀⠀⠀⠀⠛⠛⠛⠛⠛⠛⠛⠛⠛⠃⠛⠃⠘⠛⠛⠛⠛⠛⠛⠛⠛⠛⠑⠛⠛⠛⠑⠛⠛⠛⠛⠛⠛⠛⠛⠛⠃⠛⠛⠛⠛⠛⠛⠛⠛⠛⠛⠛⠛⠛⠛⠛⠛⠛⠛⠛⠛⠛⠀⠀⠀⠀⠀⠀⠀⠀⠀⠀⠀⠀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⠀⠀⠀⠀⠀⠀⠀⠀⠀⠀⠀⢕⢕⢿⣿⣿⣿⣿⣿⣿⣿⣿⣿⣿⣿⣿⣿⣿⣿⣿⣿⣿⣿⣿⣿⣿⣿⣿⣿⣿⣿⣿⣿⣿⣿⢹⣿⣿⣿⣿⣿⣿⣿⣿⣿⣿⣿⣿⣿⣿⣿⣿⣿⣿⣿⣿⣿⣿⣿⠀⠀⠀⠀⠀⠀⠀⠀⠀⠀⠀⠀</a:t>
            </a:r>
            <a:br/>
            <a:r>
              <a:t>⠀⠀⠀⠀⠀⠀⠀⠀⠀⠀⠀⠕⢕⢺⣿⣿⣿⣿⡟⢟⢟⢟⢟⢝⣝⣽⣝⣝⣝⣝⣻⣏⣝⣱⢕⣵⣵⣼⣿⣿⣿⣿⣿⣿⣿⢸⣿⣿⣿⣿⣿⣿⣿⣿⣿⣿⣿⣿⣿⣿⣿⣿⣿⣿⣿⣿⣿⣿⣿⠀⠀⠀⠀⠀⠀⠀⠀⠀⠀⠀⠀</a:t>
            </a:r>
            <a:br/>
            <a:r>
              <a:t>⠀⠀⠀⠀⠀⠀⠀⠀⠀⠀⠀⢄⢕⢸⣿⣿⣿⣿⣇⣺⡿⢇⡜⣿⣯⣿⡿⢇⣜⢿⣿⣿⡿⢇⣵⡜⢿⢿⣿⣿⣿⣿⣿⣿⣿⢿⣿⣿⣿⣿⣿⣿⣿⣿⣿⣿⣿⣿⣿⣿⣿⣿⣿⣿⣿⣿⣿⣿⣿⠀⠀⠀⠀⠀⠀⠀⠀⠀⠀⠀⠀</a:t>
            </a:r>
            <a:br/>
            <a:r>
              <a:t>⠀⠀⠀⠀⠀⠀⠀⠀⠀⠀⠀⠀⢕⢸⣿⣿⣿⣿⡏⢝⢱⣾⣿⡇⢕⢕⣱⣿⣿⣇⡕⢇⢕⣻⣿⣿⣕⣱⣿⣿⣿⣿⣿⣿⣟⣻⣿⣿⣿⣿⣿⣿⣿⣿⣿⣿⣿⣿⣿⣿⣿⣿⣿⣿⣿⣿⣿⣿⣿⠀⠀⠀⠀⠀⠀⠀⠀⠀⠀⠀⠀</a:t>
            </a:r>
            <a:br/>
            <a:r>
              <a:t>⠀⠀⠀⠀⠀⠀⠀⠀⠀⠀⠀⢕⢜⣿⣿⣿⣿⣿⡧⢵⣿⣿⣿⣿⣗⣷⣿⣿⣿⣿⣿⡟⢿⣿⣿⣿⣿⣿⣿⣿⣿⣿⣿⣿⡏⣝⣟⣟⢻⣿⣿⣿⣿⣿⣿⣿⣿⣿⣿⣿⣿⣿⣿⣿⣿⣿⣿⣿⣿⠀⠀⠀⠀⠀⠀⠀⠀⠀⠀⠀⠀</a:t>
            </a:r>
            <a:br/>
            <a:r>
              <a:t>⠀⠀⠀⠀⠀⠀⠀⠀⠀⠀⠀⢕⢕⢹⣿⣿⣿⣿⡇⢕⣿⣿⣿⣿⣿⣧⣿⣿⣿⣿⣿⡷⣻⣿⣿⣿⣿⣿⢸⣿⣿⣿⣿⣿⣿⣿⣿⣿⣿⣿⣿⣿⣿⣿⣿⣿⣿⣿⣿⣿⣿⡿⣿⣿⣿⣿⣿⣿⣿⠀⠀⠀⠀⠀⠀⠀⠀⠀⠀⠀⠀</a:t>
            </a:r>
            <a:br/>
            <a:r>
              <a:t>⠀⠀⠀⠀⠀⠀⠀⠀⠀⠀⠀⢕⢕⢜⣿⣿⣿⣿⡇⢕⣿⣿⣿⣿⣿⣿⣿⣿⣿⣿⣿⣿⢹⣿⣿⣿⣿⣿⢸⣿⣿⣿⣿⣿⣿⣿⣻⣿⣿⣿⣿⣿⣿⣿⣿⣿⣿⣿⣿⣿⣿⣿⣿⣿⣿⣿⣿⣿⣿⠀⠀⠀⠀⠀⠀⠀⠀⠀⠀⠀⠀</a:t>
            </a:r>
            <a:br/>
            <a:r>
              <a:t>⠀⠀⠀⠀⠀⠀⠀⠀⠀⠀⠀⢕⢕⢸⣿⣿⣿⣿⡇⢕⣿⣿⣿⣿⣿⣿⣿⣿⣿⣿⣿⣿⢸⣿⣿⣿⣿⣿⢸⣿⣿⣿⣿⣿⣿⣿⣿⣿⣿⢏⢝⢟⢻⣿⣽⣿⣿⣿⣿⣿⣿⣷⣿⣿⣿⣿⣿⣿⣿⠀⠀⠀⠀⠀⠀⠀⠀⠀⠀⠀⠀</a:t>
            </a:r>
            <a:br/>
            <a:r>
              <a:t>⠀⠀⠀⠀⠀⠀⠀⠀⠀⠀⠀⣕⣕⢜⣿⣿⣿⣯⡇⢕⣽⡿⠟⠟⢟⢿⢹⣿⣿⣿⣿⣽⢸⣿⣿⣿⣿⣷⢜⣿⣿⣿⡏⢕⢸⡟⢻⢻⢕⢕⢕⢕⢕⢸⢻⣿⣿⣿⣿⣿⣿⣿⣿⣿⣿⣿⣿⣿⣿⠀⠀⠀⠀⠀⠀⠀⠀⠀⠀⠀⠀</a:t>
            </a:r>
            <a:br/>
            <a:r>
              <a:t>⠀⠀⠀⠀⠀⠀⠀⠀⠀⠀⠀⢝⢟⢿⣿⣿⣿⡟⡇⢕⣿⣿⠀⠀⠀⠑⠜⢟⢿⢿⣿⣿⣾⣿⣿⣿⣿⣿⢸⣿⣿⣿⡇⠕⢿⢕⢸⢇⢕⢕⢕⢕⢕⢕⣾⣿⣿⣿⣿⣿⣿⣿⣿⣿⣿⣿⣿⣿⣿⠀⠀⠀⠀⠀⠀⠀⠀⠀⠀⠀⠀</a:t>
            </a:r>
            <a:br/>
            <a:r>
              <a:t>⠀⠀⠀⠀⠀⠀⠀⠀⠀⠀⠀⢕⢕⢕⣿⣿⣿⣯⣷⣿⡿⡿⡄⠀⠀⠀⠀⢱⢕⢕⢜⡟⢹⣷⣷⣿⣿⣿⢕⣿⣿⡟⠁⠀⠀⢕⠕⢕⢕⢕⢕⠑⠕⢕⢹⣿⣿⣿⣿⣿⣿⣿⣿⣿⣿⣿⣿⣿⣿⠀⠀⠀⠀⠀⠀⠀⠀⠀⠀⠀⠀</a:t>
            </a:r>
            <a:br/>
            <a:r>
              <a:t>⠀⠀⠀⠀⠀⠀⠀⠀⠀⠀⠀⢕⢑⢕⢟⡟⡟⢟⢏⢕⢕⢕⠇⠀⠀⠀⠀⢜⢕⢕⡕⡇⢸⣿⣿⣿⣿⣿⢕⣿⣯⣧⣀⣀⡀⢸⣶⣷⡕⢕⢕⢔⢔⢕⢜⣿⣿⣿⣿⣿⣿⣿⣿⣿⣿⣿⣿⣿⣿⠀⠀⠀⠀⠀⠀⠀⠀⠀⠀⠀⠀</a:t>
            </a:r>
            <a:br/>
            <a:r>
              <a:t>⠀⠀⠀⠀⠀⠀⠀⠀⠀⠀⠀⢕⢕⢕⢕⢕⢕⢕⢕⢕⢕⢕⠀⠘⠀⠀⢀⡝⢝⢝⢝⢇⢇⢕⢕⢇⢕⢜⡞⢳⢕⢜⢝⢝⠁⢸⠝⠋⠁⠕⢑⢑⢱⢱⢮⢏⢝⢝⢝⢹⢿⣿⣿⣿⢽⣻⣿⣿⣿⠀⠀⠀⠀⠀⠀⠀⠀⠀⠀⠀⠀</a:t>
            </a:r>
            <a:br/>
            <a:r>
              <a:t>⠀⠀⠀⠀⠀⠀⠀⠀⠀⠀⠀⠔⠕⠕⠕⢕⢕⢕⢕⢕⢗⠕⠀⠀⠀⠀⠀⢸⢕⣕⣗⣇⣕⣗⣗⣗⣗⣗⣕⣕⣕⣕⣕⡕⠀⢜⢔⢔⢕⢇⢕⢕⢕⣽⣽⣵⣕⣕⣕⣱⣽⣽⣽⣽⣽⣽⣽⣽⣽⠀⠀⠀⠀⠀⠀⠀⠀⠀⠀⠀⠀</a:t>
            </a:r>
            <a:br/>
            <a:r>
              <a:t>⠀⠀⠀⠀⠀⠀⠀⠀⠀⠀⠀⣿⣿⣿⣿⣿⣿⣿⣿⣿⡟⢀⠀⠀⠀⠀⠐⢸⣿⣿⣿⣿⣿⣿⣿⣿⣿⣿⣿⣿⣿⣿⣿⢕⠀⢕⢕⢕⢕⢕⢕⢕⢸⣿⣿⣿⣿⣿⣿⣿⣿⣿⣿⣿⣿⣿⣿⣿⣿⠀⠀⠀⠀⠀⠀⠀⠀⠀⠀⠀⠀</a:t>
            </a:r>
            <a:br/>
            <a:r>
              <a:t>⠀⠀⠀⠀⠀⠀⠀⠀⠀⠀⠀⣿⣿⣿⣿⣿⣿⣿⣿⣿⢇⠕⠀⣰⡆⢕⠄⣸⣿⣿⣿⣿⣿⣿⣿⣿⣿⣿⣿⣿⣿⣿⣿⢅⠀⢕⣷⢕⢕⢕⢕⣕⣱⣿⣿⣿⣿⣿⣿⣿⣿⣿⣿⣿⣿⣿⣿⣿⣿⠀⠀⠀⠀⠀⠀⠀⠀⠀⠀⠀⠀</a:t>
            </a:r>
            <a:br/>
            <a:r>
              <a:t>⠀⠀⠀⠀⠀⠀⠀⠀⠀⠀⠀⣿⣿⣿⣿⣿⣿⣿⣿⣿⢕⠀⢰⣿⡇⢑⢕⣿⣿⣿⣿⣿⣿⣿⣿⣿⣿⣿⣿⣿⣿⣿⣿⣿⣷⣾⣿⣷⣾⣿⣿⣿⣿⣿⣿⣿⣿⣿⣿⣿⣿⣿⣿⣿⣿⣿⣿⣿⣿⠀⠀⠀⠀⠀⠀⠀⠀⠀⠀⠀⠀</a:t>
            </a:r>
            <a:br/>
            <a:r>
              <a:t>⠀⠀⠀⠀⠀⠀⠀⠀⠀⠀⠀⣿⣿⣿⣿⣿⣿⣿⣿⡿⠑⢀⣾⣿⣷⢑⠔⣿⣿⣿⣿⣿⣿⣿⣿⣿⣿⣿⣿⣿⣿⣿⣿⣿⣿⣿⣿⣿⣿⣿⣿⣿⣿⣿⣿⣿⣿⣿⣿⣿⣿⣿⣿⣿⣿⣿⣿⣿⣿⠀⠀⠀⠀⠀⠀⠀⠀⠀⠀⠀⠀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⠀⠀⠀⠀⠀⠀⠀⠀⠀⠀⠀⣿⣿⣿⣿⣿⣿⣿⣿⣧⡄⢸⣿⣿⣿⡕⠀⢻⣿⣿⣿⣿⣿⣿⣿⣿⣿⣿⣿⣿⣿⣿⣿⣿⣿⣿⣿⣿⢿⢿⣿⣿⣿⣿⣿⣿⣿⣿⣿⣿⣿⣿⣿⣿⣿⣿⣿⣿⣿⠀⠀⠀⠀⠀⠀⠀⠀⠀⠀⠀⠀</a:t>
            </a:r>
            <a:br/>
            <a:r>
              <a:t>⠀⠀⠀⠀⠀⠀⠀⠀⠀⠀⠀⣿⣿⣿⣿⣿⣿⣿⣿⣿⣷⣸⣿⣿⣿⣿⡄⠀⢹⣿⣿⣿⣿⣿⣿⡿⢿⣿⣿⣿⣿⣿⣿⣿⣿⣿⣿⡿⢜⣾⣿⣿⣿⣿⣿⣿⣿⣿⣿⣿⣿⣿⣿⣿⣿⣿⣿⣿⣿⠀⠀⠀⠀⠀⠀⠀⠀⠀⠀⠀⠀</a:t>
            </a:r>
            <a:br/>
            <a:r>
              <a:t>⠀⠀⠀⠀⠀⠀⠀⠀⠀⠀⠀⣿⣿⣿⣿⣿⣿⣿⣿⡕⣿⣿⣿⣿⣿⣿⣷⢀⢜⣿⣿⢸⣿⣿⣿⡇⢸⣿⣿⣿⣿⣿⣿⣿⣿⣿⣿⢇⢱⣿⣿⣿⣿⣿⣿⣿⣿⣿⣿⣿⣿⣿⣿⣿⣿⣿⣿⣿⣿⠀⠀⠀⠀⠀⠀⠀⠀⠀⠀⠀⠀</a:t>
            </a:r>
            <a:br/>
            <a:r>
              <a:t>⠀⠀⠀⠀⠀⠀⠀⠀⠀⠀⠀⣿⣿⣿⣿⣿⣿⣿⣿⣷⢻⣿⣿⣿⣿⣿⣿⣷⣿⣿⣿⢕⣿⣿⣿⢕⢸⣿⣿⣿⣿⣿⣿⣿⣿⣿⡟⢇⣿⣿⣿⣿⣿⣿⣿⣿⣿⣿⣿⣿⣿⣿⣿⣿⣿⣿⣿⣿⣿⠀⠀⠀⠀⠀⠀⠀⠀⠀⠀⠀⠀</a:t>
            </a:r>
            <a:br/>
            <a:r>
              <a:t>⠀⠀⠀⠀⠀⠀⠀⠀⠀⠀⠀⠛⠛⠛⠛⠛⠛⠛⠛⠓⠘⠛⠛⠛⠛⠛⠛⠛⠛⠛⠛⠃⠛⠛⠛⠑⠛⠛⠛⠛⠛⠛⠛⠛⠛⠛⠓⠘⠛⠛⠛⠛⠛⠛⠛⠛⠛⠛⠛⠛⠛⠛⠛⠛⠛⠛⠛⠛⠛⠀⠀⠀⠀⠀⠀⠀⠀⠀⠀⠀⠀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⠀⠀⠀⠀⠀⠀⠀⠀⠀⠀⠀⢕⢸⣿⣿⣿⣿⣿⣿⣿⣿⣿⣿⣿⣿⣿⣿⣿⣿⣿⣿⣿⣿⣿⣿⣿⣿⣿⣿⣿⣿⣿⣿⣿⣿⢺⣿⣿⣿⣿⣿⣿⣿⣿⣿⣿⣿⣿⣿⣿⣿⣿⣿⣿⣿⣿⣿⣿⣿⠀⠀⠀⠀⠀⠀⠀⠀⠀⠀⠀⠀</a:t>
            </a:r>
            <a:br/>
            <a:r>
              <a:t>⠀⠀⠀⠀⠀⠀⠀⠀⠀⠀⠀⠕⢕⣿⣿⣿⣿⣿⡟⢟⢟⢟⢟⢟⢟⣿⣏⣝⢝⣟⣿⣝⣝⣝⢝⣹⣱⣼⣿⣿⣿⣿⣿⣿⣿⢸⣿⣿⣿⣿⣿⣿⣿⣿⣿⣿⣿⣿⣿⣿⣿⣿⣿⣿⣿⣿⣿⣿⣿⠀⠀⠀⠀⠀⠀⠀⠀⠀⠀⠀⠀</a:t>
            </a:r>
            <a:br/>
            <a:r>
              <a:t>⠀⠀⠀⠀⠀⠀⠀⠀⠀⠀⠀⠄⢕⢾⣿⣿⣿⣿⣇⣺⡟⢇⡞⣿⣿⣿⡿⣇⣜⢿⣿⣿⡿⢏⣵⡝⢿⣿⣿⣿⣿⣿⣿⣿⣿⢺⣿⣿⣿⣿⣿⣿⣿⣿⣿⣿⣿⣿⣿⣿⣿⣿⣿⣿⣿⣿⣿⣿⣿⠀⠀⠀⠀⠀⠀⠀⠀⠀⠀⠀⠀</a:t>
            </a:r>
            <a:br/>
            <a:r>
              <a:t>⠀⠀⠀⠀⠀⠀⠀⠀⠀⠀⠀⠀⢕⣿⣿⣿⣿⣿⡏⢝⢱⣾⣷⢜⢝⢝⡱⣾⣿⣇⢕⢕⢕⣾⣿⣿⣕⢱⣿⣿⣿⣿⣿⣿⡿⣻⣿⣿⣿⣿⣿⣿⣿⣿⣿⣿⣿⣿⣿⣿⣿⣿⣿⣿⣿⣿⣿⣿⣿⠀⠀⠀⠀⠀⠀⠀⠀⠀⠀⠀⠀</a:t>
            </a:r>
            <a:br/>
            <a:r>
              <a:t>⠀⠀⠀⠀⠀⠀⠀⠀⠀⠀⠀⢕⢸⢿⣿⣿⣿⣿⣧⣵⣿⣿⣿⣿⣗⣷⣿⣿⣿⣿⣿⡟⣿⣿⣿⣿⣿⣿⣿⣿⣿⣿⣿⣿⣏⣕⣪⣯⣻⣿⣿⣿⣿⣿⣿⣿⣿⣿⣿⣿⣿⣿⣿⣿⣿⣿⣿⣿⣿⠀⠀⠀⠀⠀⠀⠀⠀⠀⠀⠀⠀</a:t>
            </a:r>
            <a:br/>
            <a:r>
              <a:t>⠀⠀⠀⠀⠀⠀⠀⠀⠀⠀⠀⢕⢕⢹⣿⣿⣿⣿⡏⢸⣿⣿⣿⣿⣿⣧⣿⣿⣿⣿⣿⣷⣿⣿⣿⣿⣿⣿⢹⣿⣿⣿⣿⣿⣿⣿⣿⣿⣿⣿⣿⣿⣿⣿⣿⣿⣿⣿⣿⣿⣿⣿⣿⣿⣿⣿⣿⣿⣿⠀⠀⠀⠀⠀⠀⠀⠀⠀⠀⠀⠀</a:t>
            </a:r>
            <a:br/>
            <a:r>
              <a:t>⠀⠀⠀⠀⠀⠀⠀⠀⠀⠀⠀⢕⢕⢸⣿⣿⣿⣿⡇⢸⣿⣿⣿⣿⣿⣿⣿⣿⣿⣿⣿⣿⢿⣿⣿⣿⣿⣿⢸⣿⣿⣿⣿⣿⣿⣿⣿⣿⣿⣿⣿⣿⣿⣿⣿⣿⣿⣿⣿⣿⣿⣿⣿⣿⣿⣿⣿⣿⣿⠀⠀⠀⠀⠀⠀⠀⠀⠀⠀⠀⠀</a:t>
            </a:r>
            <a:br/>
            <a:r>
              <a:t>⠀⠀⠀⠀⠀⠀⠀⠀⠀⠀⠀⢕⢕⢸⣿⣿⣿⣿⡇⢱⣿⣿⣿⣿⣿⣿⣿⣿⣿⣿⣿⡇⣻⣿⣿⣿⣿⣿⢸⣿⣿⣿⣿⣿⣿⣿⣿⣿⣿⢇⢝⢝⢟⢿⣽⣿⣿⣿⣿⣿⣿⣿⣿⣿⣿⣿⣿⣿⣿⠀⠀⠀⠀⠀⠀⠀⠀⠀⠀⠀⠀</a:t>
            </a:r>
            <a:br/>
            <a:r>
              <a:t>⠀⠀⠀⠀⠀⠀⠀⠀⠀⠀⠀⣵⣕⢸⣿⣿⣿⣿⡇⢕⣿⡟⠛⢝⢿⢏⣾⣿⣿⣿⣿⡧⢻⣿⣿⣿⣿⣯⢱⣿⣿⣿⡏⢕⣿⡟⢹⣿⢕⢕⢕⢕⢕⢸⣾⣿⣿⣿⣿⣿⣿⣿⣿⣿⣿⣿⣿⣿⣿⠀⠀⠀⠀⠀⠀⠀⠀⠀⠀⠀⠀</a:t>
            </a:r>
            <a:br/>
            <a:r>
              <a:t>⠀⠀⠀⠀⠀⠀⠀⠀⠀⠀⠀⢝⢟⢿⣿⣿⣿⣿⣇⣱⣿⡇⠀⠀⠀⠑⠹⢏⢿⢻⢿⣿⣿⣿⣿⣿⣿⣿⢸⣿⣿⣿⡿⠕⢟⡇⢜⡏⢕⢕⢕⢕⢕⢕⣿⣿⣿⣿⣿⣿⣿⣿⣿⣿⣿⣿⣿⣿⣿⠀⠀⠀⠀⠀⠀⠀⠀⠀⠀⠀⠀</a:t>
            </a:r>
            <a:br/>
            <a:r>
              <a:t>⠀⠀⠀⠀⠀⠀⠀⠀⠀⠀⠀⢕⢕⢸⣽⣿⣿⣿⡿⢟⣝⣽⢀⠀⠀⠀⠀⠔⢕⢕⢕⡇⢸⡿⢿⢿⣿⣿⢱⣾⣿⡟⠁⠀⠁⢇⠜⢕⢕⢕⢕⠁⠄⢅⢜⣿⣿⣿⣿⣿⣿⣿⣿⣿⣿⣿⣿⣿⣿⠀⠀⠀⠀⠀⠀⠀⠀⠀⠀⠀⠀</a:t>
            </a:r>
            <a:br/>
            <a:r>
              <a:t>⠀⠀⠀⠀⠀⠀⠀⠀⠀⠀⠀⢕⢕⢱⣿⣿⣿⡇⢕⢕⢕⢜⠇⠀⠀⠀⠀⢵⢕⢕⢕⢇⢸⣿⣿⣿⣿⡿⢕⣿⣿⣧⣄⣀⣀⢱⣶⣷⣧⢕⢕⢕⢕⢕⢕⣿⣿⣿⣿⣿⣿⣿⣿⣿⣿⣿⣿⣿⣿⠀⠀⠀⠀⠀⠀⠀⠀⠀⠀⠀⠀</a:t>
            </a:r>
            <a:br/>
            <a:r>
              <a:t>⠀⠀⠀⠀⠀⠀⠀⠀⠀⠀⠀⠕⢔⢕⢝⢝⢝⢕⢕⢕⢕⢕⠀⠑⠀⠀⢀⣝⢟⢟⢻⢇⢇⢜⢕⢇⢕⢸⢗⢻⢝⢜⢏⢝⠑⢜⠪⠛⠉⠑⢃⢑⢔⣕⡿⡏⢏⢟⢏⢹⢿⣿⣿⣿⣟⣹⣿⣿⣿⠀⠀⠀⠀⠀⠀⠀⠀⠀⠀⠀⠀</a:t>
            </a:r>
            <a:br/>
            <a:r>
              <a:t>⠀⠀⠀⠀⠀⠀⠀⠀⠀⠀⠀⢔⢕⢕⢕⢕⢕⢕⢕⢕⢗⢇⠀⠀⠀⠀⠀⢼⢕⢕⢾⢕⢕⢗⢗⢗⢗⢗⣇⡕⢕⢕⢕⡇⠀⢸⢄⢔⢕⢜⢕⢕⢕⣜⣕⣕⣕⡕⢕⢕⣜⣟⣇⣱⣸⣜⣞⣫⣗⠀⠀⠀⠀⠀⠀⠀⠀⠀⠀⠀⠀</a:t>
            </a:r>
            <a:br/>
            <a:r>
              <a:t>⠀⠀⠀⠀⠀⠀⠀⠀⠀⠀⠀⣿⣿⣿⣿⣿⣿⣿⣿⣿⡟⢀⠀⠀⠀⠀⠀⢜⣿⣿⣿⣿⣿⣿⣿⣿⣿⣿⣿⣿⣿⣿⣿⢇⠁⢸⣕⢕⢕⢕⢕⢕⢕⣿⣿⣿⣿⣿⣿⣿⣿⣿⣿⣿⣿⣿⣿⣿⣿⠀⠀⠀⠀⠀⠀⠀⠀⠀⠀⠀⠀</a:t>
            </a:r>
            <a:br/>
            <a:r>
              <a:t>⠀⠀⠀⠀⠀⠀⠀⠀⠀⠀⠀⣿⣿⣿⣿⣿⣿⣿⣿⣿⢇⢕⠀⣰⡔⢕⢀⢱⣿⣿⣿⣿⣿⣿⣿⣿⣿⣿⣿⣿⣿⣿⣿⡕⠀⢸⣿⡕⢕⢕⢕⣕⣕⣿⣿⣿⣿⣿⣿⣿⣿⣿⣿⣿⣿⣿⣿⣿⣿⠀⠀⠀⠀⠀⠀⠀⠀⠀⠀⠀⠀</a:t>
            </a:r>
            <a:br/>
            <a:r>
              <a:t>⠀⠀⠀⠀⠀⠀⠀⠀⠀⠀⠀⣿⣿⣿⣿⣿⣿⣿⣿⡟⠕⠀⢰⣿⡇⢕⠐⢸⣿⣿⣿⣿⣿⣿⣿⣿⣿⣿⣿⣿⣿⣿⣿⣿⣷⣾⣿⣷⣷⣿⣿⣿⣿⣿⣿⣿⣿⣿⣿⣿⣿⣿⣿⣿⣿⣿⣿⣿⣿⠀⠀⠀⠀⠀⠀⠀⠀⠀⠀⠀⠀</a:t>
            </a:r>
            <a:br/>
            <a:r>
              <a:t>⠀⠀⠀⠀⠀⠀⠀⠀⠀⠀⠀⣿⣿⣿⣿⣿⣿⣿⣿⡇⠁⢰⣿⣿⣷⢕⠀⣾⣿⣿⣿⣿⣿⣿⣿⣿⣿⣿⣿⣿⣿⣿⣿⣿⣿⣿⣿⣿⣿⣿⣿⣿⣿⣿⣿⣿⣿⣿⣿⣿⣿⣿⣿⣿⣿⣿⣿⣿⣿⠀⠀⠀⠀⠀⠀⠀⠀⠀⠀⠀⠀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⠀⠀⠀⠀⠀⠀⠀⠀⠀⠀⠀⣿⣿⣿⣿⣿⣿⣿⣿⡁⠀⣾⣿⣿⣿⡕⠀⢻⣿⣿⣿⣿⣿⣿⣿⣿⣿⣿⣿⣿⣿⣿⣿⣿⣿⣿⣿⣿⣿⣿⣿⣿⣿⣿⣿⣿⣿⣿⣿⣿⣿⣿⣿⣿⣿⣿⣿⣿⣿⠀⠀⠀⠀⠀⠀⠀⠀⠀⠀⠀⠀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⠀⠀⠀⠀⠀⠀⠀⠀⠀⠀⠀⣿⣿⣿⣿⣿⣿⣿⣿⡇⢀⣿⣿⣿⣿⣿⢀⠀⢹⣿⣿⣿⣿⣿⣿⣿⣿⣿⣿⣿⣿⣿⣿⣿⣿⣿⣿⡇⢣⣿⣿⣿⣿⣿⣿⣿⣿⣿⣿⣿⣿⣿⣿⣿⣿⣿⣿⣿⣿⠀⠀⠀⠀⠀⠀⠀⠀⠀⠀⠀⠀</a:t>
            </a:r>
            <a:br/>
            <a:r>
              <a:t>⠀⠀⠀⠀⠀⠀⠀⠀⠀⠀⠀⣿⣿⣿⣿⣿⣿⣿⣿⣇⣸⣿⣿⣿⣿⣿⣇⠀⢸⣿⡞⣿⣿⣿⢇⢸⣿⣿⣿⣿⣿⣿⣿⣿⣿⣿⡿⢕⣼⣿⣿⣿⣿⣿⣿⣿⣿⣿⣿⣿⣿⣿⣿⣿⣿⣿⣿⣿⣿⠀⠀⠀⠀⠀⠀⠀⠀⠀⠀⠀⠀</a:t>
            </a:r>
            <a:br/>
            <a:r>
              <a:t>⠀⠀⠀⠀⠀⠀⠀⠀⠀⠀⠀⣿⣿⣿⣿⣿⣿⣿⡿⣿⣿⣿⣿⣿⣿⣿⣿⣷⣾⣿⡕⢺⣿⣿⢕⢸⣿⣿⣿⣿⣿⣿⣿⣿⣿⣿⢇⢱⣿⣿⣿⣿⣿⣿⣿⣿⣿⣿⣿⣿⣿⣿⣿⣿⣿⣿⣿⣿⣿⠀⠀⠀⠀⠀⠀⠀⠀⠀⠀⠀⠀</a:t>
            </a:r>
            <a:br/>
            <a:r>
              <a:t>⠀⠀⠀⠀⠀⠀⠀⠀⠀⠀⠀⠛⠛⠛⠛⠛⠛⠛⠃⠙⠛⠛⠛⠛⠛⠛⠛⠛⠛⠛⠃⠛⠛⠛⠑⠚⠛⠛⠛⠛⠛⠛⠛⠛⠛⠛⠑⠛⠛⠛⠛⠛⠛⠛⠛⠛⠛⠛⠛⠛⠛⠛⠛⠛⠛⠛⠛⠛⠛⠀⠀⠀⠀⠀⠀⠀⠀⠀⠀⠀⠀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⠀⠀⠀⠀⠀⠀⠀⠀⠀⠀⠀⢕⢸⣿⣿⣿⣿⣿⣿⣿⣿⣿⣿⣿⣿⣿⣿⣿⣿⣿⣿⣿⣿⣿⣿⣿⣿⣿⣿⣿⣿⣿⣿⣿⣿⢹⣿⣿⣿⣿⣿⣿⣿⣿⣿⣿⣿⣿⣿⣿⣿⣿⣿⣿⣿⣿⣿⣿⣿⠀⠀⠀⠀⠀⠀⠀⠀⠀⠀⠀⠀</a:t>
            </a:r>
            <a:br/>
            <a:r>
              <a:t>⠀⠀⠀⠀⠀⠀⠀⠀⠀⠀⠀⠑⢕⣿⣿⣿⣿⣿⡟⢟⢟⢟⢟⢟⢟⣿⢿⡟⢝⣹⣿⣝⣝⣝⢝⣝⣹⣸⣿⣿⣿⣿⣿⣿⣿⢸⣿⣿⣿⣿⣿⣿⣿⣿⣿⣿⣿⣿⣿⣿⣿⣿⣿⣿⣿⣿⣿⣿⣿⠀⠀⠀⠀⠀⠀⠀⠀⠀⠀⠀⠀</a:t>
            </a:r>
            <a:br/>
            <a:r>
              <a:t>⠀⠀⠀⠀⠀⠀⠀⠀⠀⠀⠀⠐⢕⢿⣿⣿⣿⣿⣇⣾⡿⢇⢺⣿⣿⣿⡿⢏⡝⣿⣿⣿⣿⢏⣱⡹⢿⣿⣿⣿⣿⣿⣿⣿⣿⣺⣿⣿⣿⣿⣿⣿⣿⣿⣿⣿⣿⣿⣿⣿⣿⣿⣿⣿⣿⣿⣿⣿⣿⠀⠀⠀⠀⠀⠀⠀⠀⠀⠀⠀⠀</a:t>
            </a:r>
            <a:br/>
            <a:r>
              <a:t>⠀⠀⠀⠀⠀⠀⠀⠀⠀⠀⠀⠀⢕⣿⣿⣿⣿⣿⡏⢝⢱⣾⣷⢜⢝⢝⢱⣿⣿⡇⢕⢕⢕⣾⣿⣿⣕⢱⣿⣿⣿⣿⣿⣿⣿⡻⢿⣿⣿⣿⣿⣿⣿⣿⣿⣿⣿⣿⣿⣿⣿⣿⣿⣿⣿⣿⣿⣿⣿⠀⠀⠀⠀⠀⠀⠀⠀⠀⠀⠀⠀</a:t>
            </a:r>
            <a:br/>
            <a:r>
              <a:t>⠀⠀⠀⠀⠀⠀⠀⠀⠀⠀⠀⢕⢕⣿⣿⣿⣿⣿⣇⡱⣿⣿⣿⣿⡗⢵⣿⣿⣿⣿⣷⣿⣿⣿⣿⣿⣿⣿⣿⣿⣿⣿⣿⣿⣯⣼⣽⣿⣽⣿⣿⣿⣿⣿⣿⣿⣿⣿⣿⣿⣿⣿⣿⣿⣿⣿⣿⣿⣿⠀⠀⠀⠀⠀⠀⠀⠀⠀⠀⠀⠀</a:t>
            </a:r>
            <a:br/>
            <a:r>
              <a:t>⠀⠀⠀⠀⠀⠀⠀⠀⠀⠀⠀⢕⢕⢹⣿⣿⣿⣿⡏⢸⣿⣿⣿⣿⣿⣽⣿⣿⣿⣿⣿⣷⣿⣿⣿⣿⣿⣿⢺⣿⣿⣿⣿⣿⣿⣿⣿⣿⣿⣿⣿⣿⣿⢿⢿⣿⣿⣿⣿⣿⣿⣿⣿⣿⣿⣿⣿⣿⣿⠀⠀⠀⠀⠀⠀⠀⠀⠀⠀⠀⠀</a:t>
            </a:r>
            <a:br/>
            <a:r>
              <a:t>⠀⠀⠀⠀⠀⠀⠀⠀⠀⠀⠀⢕⢕⢸⣿⣿⣿⣿⡇⢸⣿⣿⣿⣿⣿⣿⣿⣿⣿⣿⣿⡟⣿⣿⣿⣿⣿⣿⢸⣿⣿⣿⣿⣿⣿⣿⣿⣿⣿⣿⣿⣿⣿⣿⣿⣿⣿⣿⣿⣿⣿⣿⣿⣿⣿⣿⣿⣿⣿⠀⠀⠀⠀⠀⠀⠀⠀⠀⠀⠀⠀</a:t>
            </a:r>
            <a:br/>
            <a:r>
              <a:t>⠀⠀⠀⠀⠀⠀⠀⠀⠀⠀⠀⢕⢕⢸⣿⣿⣿⣿⡇⢸⣿⣿⣿⣿⣿⣿⣿⣿⣿⣿⣿⡇⣿⣿⣿⣿⣿⣿⢸⣿⣿⣿⣿⣿⣿⣧⣿⣿⡿⢇⢕⢜⢝⢻⣿⣿⣿⣿⣿⣿⣿⣿⣿⣿⣿⣿⣿⣿⣿⠀⠀⠀⠀⠀⠀⠀⠀⠀⠀⠀⠀</a:t>
            </a:r>
            <a:br/>
            <a:r>
              <a:t>⠀⠀⠀⠀⠀⠀⠀⠀⠀⠀⠀⣧⡕⢸⣿⣿⣿⣿⡇⢸⣿⡟⠋⢹⢿⢝⣿⣿⣿⣿⣿⣇⣿⣿⣿⣿⣿⣿⢸⣿⣿⣿⣏⢕⣿⢏⢸⣿⢕⢕⢕⢕⢕⢕⣾⣿⣿⣿⣿⣿⣿⣿⣿⣿⣿⣿⣿⣿⣿⠀⠀⠀⠀⠀⠀⠀⠀⠀⠀⠀⠀</a:t>
            </a:r>
            <a:br/>
            <a:r>
              <a:t>⠀⠀⠀⠀⠀⠀⠀⠀⠀⠀⠀⢝⢻⣿⣿⣿⣿⣿⣧⣾⣿⡇⠀⠀⠀⠑⢻⢿⢟⢟⢻⡿⢿⣿⣻⣿⣿⣿⢸⣿⣿⣿⡟⠕⢏⡕⢸⡇⢕⢕⢕⢕⢑⢕⢿⣿⣿⣿⣿⣿⣿⣿⣿⣿⣿⣿⣿⣿⡿⠀⠀⠀⠀⠀⠀⠀⠀⠀⠀⠀⠀</a:t>
            </a:r>
            <a:br/>
            <a:r>
              <a:t>⠀⠀⠀⠀⠀⠀⠀⠀⠀⠀⠀⢕⢕⢸⣿⣿⣿⣿⡟⢹⣿⣇⠀⠀⠀⠀⠀⢜⢕⢕⢕⡇⢽⣿⣿⣿⣿⣿⢸⣿⣿⡟⠁⠀⠁⡇⠑⢕⢕⢕⢕⠕⢀⢕⢌⢻⣿⣿⣿⣿⣿⣿⣿⣿⣿⣿⣿⣿⣿⠀⠀⠀⠀⠀⠀⠀⠀⠀⠀⠀⠀</a:t>
            </a:r>
            <a:br/>
            <a:r>
              <a:t>⠀⠀⠀⠀⠀⠀⠀⠀⠀⠀⠀⢕⢕⢸⣿⣿⣿⢧⢕⢕⢗⢳⠔⠀⠀⠀⠄⣷⢕⢕⢕⢇⢸⣿⣻⣿⣿⣿⢕⣿⣿⣷⣄⣀⡄⡧⢶⣷⣧⢕⢕⢕⢕⢕⢕⣼⣿⣿⣿⣿⣿⣿⣿⣿⣿⣿⣿⣿⣿⠀⠀⠀⠀⠀⠀⠀⠀⠀⠀⠀⠀</a:t>
            </a:r>
            <a:br/>
            <a:r>
              <a:t>⠀⠀⠀⠀⠀⠀⠀⠀⠀⠀⠀⢕⢕⢕⢜⢗⢜⢕⢕⢕⢕⢕⠀⠕⠀⠀⢀⣝⢟⢝⢻⢗⢜⢝⢝⢝⢝⢹⡵⢿⢝⢝⢟⢏⠕⢏⠻⠝⠉⠑⢓⢑⢕⡷⣿⢟⢟⢟⢟⢟⢿⣿⣿⣿⡻⣟⣿⡿⣿⠀⠀⠀⠀⠀⠀⠀⠀⠀⠀⠀⠀</a:t>
            </a:r>
            <a:br/>
            <a:r>
              <a:t>⠀⠀⠀⠀⠀⠀⠀⠀⠀⠀⠀⢔⢕⢕⢕⢕⢕⢕⢕⢱⢵⢕⠀⠀⠀⠀⠀⢸⢕⢵⢵⢕⢕⢱⢵⢵⣵⢱⢕⢕⢕⢕⢕⡏⠐⢕⢔⢄⢕⢜⢕⢕⢕⢸⣗⣗⣕⢕⢕⢕⣕⣟⣟⣟⣗⣻⣟⣟⣟⠀⠀⠀⠀⠀⠀⠀⠀⠀⠀⠀⠀</a:t>
            </a:r>
            <a:br/>
            <a:r>
              <a:t>⠀⠀⠀⠀⠀⠀⠀⠀⠀⠀⠀⣷⣷⣷⣷⣷⣷⣷⣷⣷⡗⢐⠀⠀⠀⠀⠀⢑⣿⣿⣿⣿⣿⣿⣿⣿⣿⣿⣿⣿⣿⣿⣿⢇⠀⢕⢱⢕⢕⢕⢕⢕⢕⢸⣿⣿⣿⣿⣿⣿⣿⣿⣿⣿⣿⣿⣿⣿⣿⠀⠀⠀⠀⠀⠀⠀⠀⠀⠀⠀⠀</a:t>
            </a:r>
            <a:br/>
            <a:r>
              <a:t>⠀⠀⠀⠀⠀⠀⠀⠀⠀⠀⠀⣿⣿⣿⣿⣿⣿⣿⣿⣿⢕⠕⠀⢠⡄⢕⠐⢅⣿⣿⣿⣿⣿⣿⣿⣿⣿⣿⣿⣿⣿⣿⣿⡕⠀⢸⣿⡇⢕⢕⢕⢕⣕⣸⣿⣿⣿⣿⣿⣿⣿⣿⣿⣿⣿⣿⣿⣿⣿⠀⠀⠀⠀⠀⠀⠀⠀⠀⠀⠀⠀</a:t>
            </a:r>
            <a:br/>
            <a:r>
              <a:t>⠀⠀⠀⠀⠀⠀⠀⠀⠀⠀⠀⣿⣿⣿⣿⣿⣿⣿⣿⡇⢕⠁⣰⣿⣧⢕⠐⢸⣿⣿⣿⣿⣿⣿⣿⣿⣿⣿⣿⣿⣿⣿⣿⣿⣷⣾⣿⣷⣷⣾⣿⣿⣿⣿⣿⣿⣿⣿⣿⣿⣿⣿⣿⣿⣿⣿⣿⣿⣿⠀⠀⠀⠀⠀⠀⠀⠀⠀⠀⠀⠀</a:t>
            </a:r>
            <a:br/>
            <a:r>
              <a:t>⠀⠀⠀⠀⠀⠀⠀⠀⠀⠀⠀⣿⣿⣿⣿⣿⣿⣿⣿⠕⠀⢱⣿⣿⣿⢕⠀⣸⣿⣿⣿⣿⣿⣿⣿⣿⣿⣿⣿⣿⣿⣿⣿⣿⣿⣿⣿⣿⣿⣿⣿⣿⣿⣿⣿⣿⣿⣿⣿⣿⣿⣿⣿⣿⣿⣿⣿⣿⣿⠀⠀⠀⠀⠀⠀⠀⠀⠀⠀⠀⠀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⠀⠀⠀⠀⠀⠀⠀⠀⠀⠀⠀⣿⣿⣿⣿⣿⣿⣿⡏⠁⢰⣿⣿⣿⣿⡕⠀⢻⣿⣿⣿⣿⣿⣿⣿⣿⣿⣿⣿⣿⣿⣿⣿⣿⣿⣿⣿⣿⣿⣿⣿⣿⣿⣿⣿⣿⣿⣿⣿⣿⣿⣿⣿⣿⣿⣿⣿⣿⣿⠀⠀⠀⠀⠀⠀⠀⠀⠀⠀⠀⠀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⠀⠀⠀⠀⠀⠀⠀⠀⠀⠀⠀⣿⣿⣿⣿⣿⣿⣿⡇⠀⢸⣿⣿⣿⣿⣷⠀⠁⢿⣿⣿⣿⣿⣿⣿⣿⣿⣿⣿⣿⣿⣿⣿⣿⣿⣿⣿⢹⢻⣿⣿⣿⣿⣿⣿⣿⣿⣿⣿⣿⣿⣿⣿⣿⣿⣿⣿⣿⣿⠀⠀⠀⠀⠀⠀⠀⠀⠀⠀⠀⠀</a:t>
            </a:r>
            <a:br/>
            <a:r>
              <a:t>⠀⠀⠀⠀⠀⠀⠀⠀⠀⠀⠀⣿⣿⣿⣿⣿⣿⣿⢕⠀⣼⣿⣿⣿⣿⣿⡔⠀⢸⡿⣿⣿⣿⢟⢻⣿⣿⣿⣿⣿⣿⣿⣿⣿⣿⣿⡏⢕⣿⣿⣿⣿⣿⣿⣿⣿⣿⣿⣿⣿⣿⣿⣿⣿⣿⣿⣿⣿⣿⠀⠀⠀⠀⠀⠀⠀⠀⠀⠀⠀⠀</a:t>
            </a:r>
            <a:br/>
            <a:r>
              <a:t>⠀⠀⠀⠀⠀⠀⠀⠀⠀⠀⠀⣿⣿⣿⣿⣿⣿⣿⣿⣿⣿⣿⣿⣿⣿⣿⣷⣴⣾⡏⣹⣿⣿⢕⢼⣿⣿⣿⣿⣿⣿⣿⣿⣿⣿⣿⢕⣸⣿⣿⣿⣿⣿⣿⣿⣿⣿⣿⣿⣿⣿⣿⣿⣿⣿⣿⣿⣿⣿⠀⠀⠀⠀⠀⠀⠀⠀⠀⠀⠀⠀</a:t>
            </a:r>
            <a:br/>
            <a:r>
              <a:t>⠀⠀⠀⠀⠀⠀⠀⠀⠀⠀⠀⠛⠛⠛⠛⠛⠛⠘⠛⠋⠛⠛⠛⠛⠛⠛⠛⠛⠛⠃⠘⠛⠛⠑⠚⠛⠛⠛⠛⠛⠛⠛⠛⠛⠛⠃⠑⠛⠛⠛⠛⠛⠛⠛⠛⠛⠛⠛⠛⠛⠛⠛⠛⠛⠛⠛⠛⠛⠛⠀⠀⠀⠀⠀⠀⠀⠀⠀⠀⠀⠀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⠀⠀⠀⠀⠀⠀⠀⠀⠀⠀⠀⢑⢕⣿⣿⣿⣿⣿⣿⣿⣿⣿⣿⣿⣿⣿⣿⣿⣿⣿⣿⣿⣿⣿⣿⣿⣿⣿⣿⣿⣿⣿⣿⣿⣿⢸⣿⣿⣿⣿⣿⣿⣿⣿⣿⣿⣿⣿⣿⣿⣿⣿⣿⣿⣿⣿⣿⣿⣿⠀⠀⠀⠀⠀⠀⠀⠀⠀⠀⠀⠀</a:t>
            </a:r>
            <a:br/>
            <a:r>
              <a:t>⠀⠀⠀⠀⠀⠀⠀⠀⠀⠀⠀⢕⢕⣿⣿⣿⣿⣿⡟⢟⢟⢟⢟⢟⢟⣿⢟⢟⢟⢻⣟⣝⣝⣝⢝⣝⣝⣹⣿⣿⣿⣿⣿⣿⣿⢸⣿⣿⣿⣿⣿⣿⣿⣿⣿⣿⣿⣿⣿⣿⣿⣿⣿⣿⣿⣿⣿⣿⣿⠀⠀⠀⠀⠀⠀⠀⠀⠀⠀⠀⠀</a:t>
            </a:r>
            <a:br/>
            <a:r>
              <a:t>⠀⠀⠀⠀⠀⠀⠀⠀⠀⠀⠀⢕⢕⣿⣿⣿⣿⣿⡇⣷⡾⢕⢺⣿⣿⣿⡿⢏⡟⣿⣿⣽⣿⢏⣜⢹⣿⣿⣿⣿⣿⣿⣿⣿⣿⣿⣿⣿⣿⣿⣿⣿⣿⣿⣿⣿⣿⣿⣿⣿⣿⣿⣿⣿⣿⣿⣿⣿⣿⠀⠀⠀⠀⠀⠀⠀⠀⠀⠀⠀⠀</a:t>
            </a:r>
            <a:br/>
            <a:r>
              <a:t>⠀⠀⠀⠀⠀⠀⠀⠀⠀⠀⠀⠀⢕⣿⣿⣿⣿⣿⡟⢏⣱⣾⣷⢝⢝⢝⢱⣾⣿⡇⢝⢏⢕⣾⣿⣷⡕⢸⣿⣿⣿⣿⣿⣿⣿⢼⣿⣿⣿⣿⣿⣿⣿⣿⣿⣿⣿⣿⣿⣿⣿⣿⣿⣿⣿⣿⣿⣿⣿⠀⠀⠀⠀⠀⠀⠀⠀⠀⠀⠀⠀</a:t>
            </a:r>
            <a:br/>
            <a:r>
              <a:t>⠀⠀⠀⠀⠀⠀⠀⠀⠀⠀⠀⢕⡱⣿⣿⣿⣿⣿⣇⣵⣾⣿⣿⣷⣧⢵⣿⣿⣿⣿⣷⣷⣿⣿⣿⣿⣿⣾⣿⣿⣿⣿⣿⣿⡿⣵⣷⣷⣾⣿⣿⣿⣿⣿⣿⣿⣿⣿⣿⣿⣿⣿⣿⣿⣿⣿⣿⣿⣿⠀⠀⠀⠀⠀⠀⠀⠀⠀⠀⠀⠀</a:t>
            </a:r>
            <a:br/>
            <a:r>
              <a:t>⠀⠀⠀⠀⠀⠀⠀⠀⠀⠀⠀⢕⢝⣿⣿⣿⣿⣿⡝⢹⣿⣿⣿⣿⣿⣽⣿⣿⣿⣿⣿⣷⣿⣿⣿⣿⣿⣿⢹⣿⣿⣿⣿⣿⡧⣿⣿⣿⣿⣿⣿⣿⣿⣿⣿⣿⣿⣿⣿⣿⣿⣿⣿⣿⣿⣿⣿⣿⣿⠀⠀⠀⠀⠀⠀⠀⠀⠀⠀⠀⠀</a:t>
            </a:r>
            <a:br/>
            <a:r>
              <a:t>⠀⠀⠀⠀⠀⠀⠀⠀⠀⠀⠀⢕⢕⢸⣿⣿⣿⣿⡇⢸⣿⣿⣿⣿⣿⣿⣿⣿⣿⣿⣿⡟⣿⣿⣿⣿⣿⣿⢸⣿⣿⣿⣿⣿⣿⡿⣷⣿⣿⡿⢿⣿⣿⣿⣻⣿⣿⣿⣿⣿⣿⣿⣿⣿⣿⣿⣿⣿⣿⠀⠀⠀⠀⠀⠀⠀⠀⠀⠀⠀⠀</a:t>
            </a:r>
            <a:br/>
            <a:r>
              <a:t>⠀⠀⠀⠀⠀⠀⠀⠀⠀⠀⠀⢕⢕⢹⣿⣿⣿⣿⢕⢸⣿⣿⣿⣿⣿⣿⣿⣿⣿⣿⣿⡇⣿⣿⣿⣿⣿⣟⢸⣿⣿⣿⣿⢿⣿⣝⣿⣿⡿⢕⢕⢕⢜⢻⣿⣿⣿⣿⣿⣿⣿⣿⣿⣿⣿⣿⣿⣿⣿⠀⠀⠀⠀⠀⠀⠀⠀⠀⠀⠀⠀</a:t>
            </a:r>
            <a:br/>
            <a:r>
              <a:t>⠀⠀⠀⠀⠀⠀⠀⠀⠀⠀⠀⣕⢕⢻⣿⣿⣿⣻⢇⢜⣿⠛⠋⢹⢿⢱⣿⣿⣿⣿⣟⣇⣿⣿⣿⣿⣿⣯⢸⣿⣿⣿⣇⢸⣿⠏⢻⡏⢕⢕⢕⢕⢕⢕⣿⣿⣿⣿⣿⣿⣿⣿⣿⣿⣿⣿⣿⣿⣿⠀⠀⠀⠀⠀⠀⠀⠀⠀⠀⠀⠀</a:t>
            </a:r>
            <a:br/>
            <a:r>
              <a:t>⠀⠀⠀⠀⠀⠀⠀⠀⠀⠀⠀⢝⢷⣾⣿⣿⣿⣿⣵⣿⣿⠀⠀⠀⠁⠘⢿⢻⢟⢟⢻⡿⣿⣿⣿⣿⣿⣿⢸⣿⣿⣿⢟⢸⢻⠀⢜⢇⢕⢕⢕⢕⠕⢕⢻⣿⣿⣿⣿⣿⣿⣿⣿⣿⣿⣿⣿⣿⣿⠀⠀⠀⠀⠀⠀⠀⠀⠀⠀⠀⠀</a:t>
            </a:r>
            <a:br/>
            <a:r>
              <a:t>⠀⠀⠀⠀⠀⠀⠀⠀⠀⠀⠀⢕⢕⢜⣻⣿⣿⣿⢏⢝⣟⡕⠀⠀⠀⠀⢄⢸⢕⢕⢸⡇⣿⣿⣿⣽⣽⣽⢸⣿⣿⡏⠀⠀⢸⠀⢕⢕⢕⢕⢕⢕⠀⢐⢕⢹⣿⣿⣿⣿⣿⣿⣿⣿⣿⣿⣿⣿⣿⠀⠀⠀⠀⠀⠀⠀⠀⠀⠀⠀⠀</a:t>
            </a:r>
            <a:br/>
            <a:r>
              <a:t>⠀⠀⠀⠀⠀⠀⠀⠀⠀⠀⠀⢕⢕⢸⢿⢿⢿⢺⢕⢜⢺⢇⠀⠀⠀⠀⠰⣾⢕⢕⢸⢇⣾⣷⣷⣾⣿⢾⢸⣿⣿⣧⣄⣄⢜⠠⢕⣷⣷⡕⢕⢕⢕⢕⢕⣼⣿⣿⣿⣿⣿⣿⣿⣿⣿⣿⣿⣿⣿⠀⠀⠀⠀⠀⠀⠀⠀⠀⠀⠀⠀</a:t>
            </a:r>
            <a:br/>
            <a:r>
              <a:t>⠀⠀⠀⠀⠀⠀⠀⠀⠀⠀⠀⢕⢅⢜⢟⢟⢝⢜⢕⢕⢗⢇⠀⢔⠀⠀⠀⡟⢗⢷⢷⢕⢝⢹⢹⢝⢝⢸⢵⢿⢏⢝⢟⢟⠕⡜⠗⠝⠙⢁⢓⢑⢅⢷⣾⢟⢟⢿⢟⢻⣿⣿⣿⣿⡿⢻⢿⣿⣿⠀⠀⠀⠀⠀⠀⠀⠀⠀⠀⠀⠀</a:t>
            </a:r>
            <a:br/>
            <a:r>
              <a:t>⠀⠀⠀⠀⠀⠀⠀⠀⠀⠀⠀⢔⢕⢕⢕⢕⢕⢕⢕⢱⢵⢕⠀⠀⠀⠀⠀⢜⡕⢱⣼⢕⢱⢵⢵⡵⢵⢼⢕⢕⢕⢕⢱⡕⠕⡇⢄⢄⢔⢕⢕⢕⢕⢸⢝⢇⢕⢕⢕⢕⢕⢿⢏⢝⢝⣵⢿⢿⢿⠀⠀⠀⠀⠀⠀⠀⠀⠀⠀⠀⠀</a:t>
            </a:r>
            <a:br/>
            <a:r>
              <a:t>⠀⠀⠀⠀⠀⠀⠀⠀⠀⠀⠀⣶⣷⣷⣷⣶⣷⣷⣷⣷⡷⠐⠀⠀⠀⠀⠀⠐⣷⣷⣷⣷⣷⣷⣷⣷⣷⣿⣿⣿⣷⣷⣾⡇⢕⡇⢔⡕⢕⢕⢕⢕⢕⢸⣿⣿⣿⣷⣷⣷⣿⣿⣿⣿⣿⣿⣿⣿⣿⠀⠀⠀⠀⠀⠀⠀⠀⠀⠀⠀⠀</a:t>
            </a:r>
            <a:br/>
            <a:r>
              <a:t>⠀⠀⠀⠀⠀⠀⠀⠀⠀⠀⠀⣿⣿⣿⣿⣿⣿⣿⣿⣿⢕⢐⠀⢀⡄⢔⢔⢄⣿⣿⣿⣿⣿⣿⣿⣿⣿⣿⣿⣿⣿⣿⣿⡕⠀⡧⣸⣇⢕⢕⢕⢕⣕⣱⣿⣿⣿⣿⣿⣿⣿⣿⣿⣿⣿⣿⣿⣿⣿⠀⠀⠀⠀⠀⠀⠀⠀⠀⠀⠀⠀</a:t>
            </a:r>
            <a:br/>
            <a:r>
              <a:t>⠀⠀⠀⠀⠀⠀⠀⠀⠀⠀⠀⣿⣿⣿⣿⣿⣿⣿⣿⢇⢕⠀⢄⣾⣷⢕⠕⢸⣿⣿⣿⣿⣿⣿⣿⣿⣿⣿⣿⣿⣿⣿⣿⣿⣷⣷⣿⣿⣷⣷⣿⣿⣿⣿⣿⣿⣿⣿⣿⣿⣿⣿⣿⣿⣿⣿⣿⣿⣿⠀⠀⠀⠀⠀⠀⠀⠀⠀⠀⠀⠀</a:t>
            </a:r>
            <a:br/>
            <a:r>
              <a:t>⠀⠀⠀⠀⠀⠀⠀⠀⠀⠀⠀⣿⣿⣿⣿⣿⣿⣿⡿⢕⠀⣰⣿⣿⣿⢑⠀⣼⣿⣿⣿⣿⣿⣿⣿⣿⣿⣿⣿⣿⣿⣿⣿⣿⣿⣿⣿⣿⣿⣿⣿⣿⣿⣿⣿⣿⣿⣿⣿⣿⣿⣿⣿⣿⣿⣿⣿⣿⣿⠀⠀⠀⠀⠀⠀⠀⠀⠀⠀⠀⠀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⠀⠀⠀⠀⠀⠀⠀⠀⠀⠀⠀⣿⣿⣿⣿⣿⣿⣿⡇⠁⢰⣿⣿⣿⣿⡕⠀⢿⣿⣿⣿⣿⣿⣿⣿⣿⣿⣿⣿⣿⣿⣿⣿⣿⣿⣿⣿⣿⣿⣿⣿⣿⣿⣿⣿⣿⣿⣿⣿⣿⣿⣿⣿⣿⣿⣿⣿⣿⣿⠀⠀⠀⠀⠀⠀⠀⠀⠀⠀⠀⠀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⠀⠀⠀⠀⠀⠀⠀⠀⠀⠀⠀⣿⣿⣿⣿⣿⣿⣿⠁⠀⢸⣿⣿⣿⣿⡇⠀⠜⣿⣿⣿⣿⣿⣿⣿⣿⣿⣿⣿⣿⣿⣿⣿⣿⣿⣿⡟⡿⣿⣿⣿⣿⣿⣿⣿⣿⣿⣿⣿⣿⣿⣿⣿⣿⣿⣿⣿⣿⣿⠀⠀⠀⠀⠀⠀⠀⠀⠀⠀⠀⠀</a:t>
            </a:r>
            <a:br/>
            <a:r>
              <a:t>⠀⠀⠀⠀⠀⠀⠀⠀⠀⠀⠀⣿⣿⣿⣿⣿⣿⣿⠀⠀⣼⣿⣿⣿⣿⣷⠀⠀⢻⣿⣿⣿⢿⣿⣿⣿⣿⣿⣿⣿⣿⣿⣿⣿⣿⣿⢱⢸⣿⣿⣿⣿⣿⣿⣿⣿⣿⣿⣿⣿⣿⣿⣿⣿⣿⣿⣿⣿⣿⠀⠀⠀⠀⠀⠀⠀⠀⠀⠀⠀⠀</a:t>
            </a:r>
            <a:br/>
            <a:r>
              <a:t>⠀⠀⠀⠀⠀⠀⠀⠀⠀⠀⠀⣿⣿⣿⣿⣿⣿⣿⣷⣾⣿⣿⣿⣿⣿⣿⣕⣠⡜⣿⣿⡿⢕⣽⣿⣿⣿⣿⣿⣿⣿⣿⣿⣿⣿⡏⢕⣿⣿⣿⣿⣿⣿⣿⣿⣿⣿⣿⣿⣿⣿⣿⣿⣿⣿⣿⣿⣿⣿⠀⠀⠀⠀⠀⠀⠀⠀⠀⠀⠀⠀</a:t>
            </a:r>
            <a:br/>
            <a:r>
              <a:t>⠀⠀⠀⠀⠀⠀⠀⠀⠀⠀⠀⠛⠛⠛⠛⠛⠛⠛⠛⠛⠛⠛⠛⠛⠛⠛⠛⠛⠃⠘⠛⠛⠑⠛⠛⠛⠛⠛⠛⠛⠛⠛⠛⠛⠛⠑⠘⠛⠛⠛⠛⠛⠛⠛⠛⠛⠛⠛⠛⠛⠛⠛⠛⠛⠛⠛⠛⠛⠛⠀⠀⠀⠀⠀⠀⠀⠀⠀⠀⠀⠀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⠀⠀⠀⠀⠀⠀⠀⠀⠀⠀⠀⢕⣽⣿⣿⣿⣿⣿⣿⣿⣿⣿⣿⣿⣿⣿⣿⣿⣿⣿⣿⣿⣿⣿⣿⣿⣿⣿⣿⣿⣿⣿⣿⣿⣿⢻⣿⣿⣿⣿⣿⣿⣿⣿⣿⣿⣿⣿⣿⣿⣿⣿⣿⣿⣿⣿⣿⣿⣿⠀⠀⠀⠀⠀⠀⠀⠀⠀⠀⠀⠀</a:t>
            </a:r>
            <a:br/>
            <a:r>
              <a:t>⠀⠀⠀⠀⠀⠀⠀⠀⠀⠀⠀⢕⢾⣿⣿⣿⣿⣿⢿⢿⢿⢿⢟⢟⢟⣟⢟⢟⢟⢻⣿⢟⢝⢝⢝⣝⣏⣹⣿⣿⣿⣿⣿⣿⣷⢸⣿⣿⣿⣿⣿⣿⣿⣿⣿⣿⣿⣿⣿⣿⣿⣿⣿⣿⣿⣿⣿⣿⣿⠀⠀⠀⠀⠀⠀⠀⠀⠀⠀⠀⠀</a:t>
            </a:r>
            <a:br/>
            <a:r>
              <a:t>⠀⠀⠀⠀⠀⠀⠀⠀⠀⠀⠀⢕⣽⣿⣿⣿⣿⣿⢱⣷⢷⢕⢷⣾⣻⣿⣟⢏⢻⣿⣿⣿⣿⢏⣜⢻⣿⣽⣿⣿⣿⣿⣿⣿⣿⣺⣿⣿⣿⣿⣿⣿⣿⣿⣿⣿⣿⣿⣿⣿⣿⣿⣿⣿⣿⣿⣿⣿⣿⠀⠀⠀⠀⠀⠀⠀⠀⠀⠀⠀⠀</a:t>
            </a:r>
            <a:br/>
            <a:r>
              <a:t>⠀⠀⠀⠀⠀⠀⠀⠀⠀⠀⠀⢕⢹⣿⣿⣿⣿⣿⢟⢏⣱⣾⣮⢝⢝⢏⣽⣿⣷⡝⢹⢝⢱⣾⣿⣷⢕⣸⣿⣿⣿⣿⣿⣿⣿⢎⢽⢟⣿⣿⣿⣿⣿⣿⣿⣿⣿⣿⣿⣿⣿⣿⣿⣿⣿⣿⣿⣿⣿⠀⠀⠀⠀⠀⠀⠀⠀⠀⠀⠀⠀</a:t>
            </a:r>
            <a:br/>
            <a:r>
              <a:t>⠀⠀⠀⠀⠀⠀⠀⠀⠀⠀⠀⢕⣸⣿⣿⣿⣿⣿⣕⣵⣿⣿⣿⣷⢵⣼⣿⣿⣿⣿⣷⣷⣿⣿⣿⣿⣿⣾⣿⣿⣿⣿⣿⣿⡇⣾⣿⣿⣿⣿⣿⣿⣿⣿⣿⣿⣿⣿⣿⣿⣿⣿⣿⣿⣿⣿⣿⣿⣿⠀⠀⠀⠀⠀⠀⠀⠀⠀⠀⠀⠀</a:t>
            </a:r>
            <a:br/>
            <a:r>
              <a:t>⠀⠀⠀⠀⠀⠀⠀⠀⠀⠀⠀⢕⢜⣿⣿⣿⣿⣿⢏⣿⣿⣿⣿⣿⣿⣹⣿⣿⣿⣿⣿⣿⣿⣿⣿⣿⣿⣞⢹⣿⣿⣿⣿⣿⣷⣿⣿⣿⣿⣿⣿⣿⣿⣿⣿⣿⣿⣿⣿⣿⣿⣿⣿⣿⣿⣿⣿⣿⣿⠀⠀⠀⠀⠀⠀⠀⠀⠀⠀⠀⠀</a:t>
            </a:r>
            <a:br/>
            <a:r>
              <a:t>⠀⠀⠀⠀⠀⠀⠀⠀⠀⠀⠀⢕⢕⣿⣿⣿⣿⣿⢕⣿⣿⣿⣿⣿⣿⣿⣿⣿⣿⣿⣿⡏⣿⣿⣿⣿⣿⡇⢸⣿⣿⣿⣿⣿⣿⣿⣿⣿⣿⢻⢿⢿⣿⣿⣿⣿⣿⣿⣿⣿⣿⣿⣿⣿⣿⣿⣿⣿⣿⠀⠀⠀⠀⠀⠀⠀⠀⠀⠀⠀⠀</a:t>
            </a:r>
            <a:br/>
            <a:r>
              <a:t>⠀⠀⠀⠀⠀⠀⠀⠀⠀⠀⠀⢕⢕⣿⣿⣿⣿⣿⢕⢿⣿⣿⣿⣿⣿⣿⣿⣿⣿⣿⣿⡇⣿⣿⣿⣿⣿⡇⢸⣿⣿⣿⢟⢫⣧⢼⣿⣿⢏⢕⢕⢕⢕⢹⣿⣿⣿⣿⣿⣿⣿⣿⣿⣿⣿⣿⣿⣿⣿⠀⠀⠀⠀⠀⠀⠀⠀⠀⠀⠀⠀</a:t>
            </a:r>
            <a:br/>
            <a:r>
              <a:t>⠀⠀⠀⠀⠀⠀⠀⠀⠀⠀⠀⢕⢕⣿⣿⣿⣿⣿⢕⣾⢋⠉⠁⠸⢯⢸⣿⣿⣿⣿⣿⡇⣿⣿⣿⣿⣿⢇⢸⣿⣿⣿⡕⣿⡟⢞⣿⡏⢕⢕⢕⢕⢕⢕⣼⣿⣿⣿⣿⣿⣿⣿⣿⣿⣿⣿⣿⣿⣿⠀⠀⠀⠀⠀⠀⠀⠀⠀⠀⠀⠀</a:t>
            </a:r>
            <a:br/>
            <a:r>
              <a:t>⠀⠀⠀⠀⠀⠀⠀⠀⠀⠀⠀⣕⢕⣿⣿⣿⣿⣿⣼⣿⠕⠀⠀⠀⠀⠘⢟⣿⣿⣿⣿⣧⣿⣿⣿⣿⣿⢗⢸⣿⣿⡟⠕⢏⡇⠁⣿⢕⢕⢕⢕⢕⠕⢜⢻⣿⣿⣿⣿⣿⣿⣿⣿⣿⣿⣿⣿⣿⣿⠀⠀⠀⠀⠀⠀⠀⠀⠀⠀⠀⠀</a:t>
            </a:r>
            <a:br/>
            <a:r>
              <a:t>⠀⠀⠀⠀⠀⠀⠀⠀⠀⠀⠀⢻⢿⣿⣿⣿⣿⣿⢟⢷⡔⠀⠀⠀⠀⠀⢕⣿⢝⢟⢿⡟⣻⣿⣿⣿⣿⢜⢸⣿⡟⠐⠀⠕⡇⠀⢕⢕⢕⢕⢕⢕⢀⢑⢕⢸⣿⣿⣿⣿⣿⣿⣿⣿⣿⣿⣿⣿⣿⠀⠀⠀⠀⠀⠀⠀⠀⠀⠀⠀⠀</a:t>
            </a:r>
            <a:br/>
            <a:r>
              <a:t>⠀⠀⠀⠀⠀⠀⠀⠀⠀⠀⠀⠕⢕⣿⣿⣿⣿⡹⢕⢸⢕⠀⠀⠀⠀⠀⢸⣿⢕⢕⢸⢕⣿⣿⣿⣿⣽⢜⢸⡿⣿⣦⣤⡤⢕⠀⢕⣳⣷⣧⢕⢕⢕⢕⢕⣵⣿⣿⣿⣿⣿⣿⣿⣿⣿⣿⣿⣿⣿⠀⠀⠀⠀⠀⠀⠀⠀⠀⠀⠀⠀</a:t>
            </a:r>
            <a:br/>
            <a:r>
              <a:t>⠀⠀⠀⠀⠀⠀⠀⠀⠀⠀⠀⠕⢕⢜⢿⢿⢧⢕⢕⢕⢕⠀⢀⣔⢀⠀⢱⡿⢵⡷⣵⡕⢟⢟⣟⢟⢟⣸⣜⣿⢟⢻⢿⢇⢕⠀⠁⠙⠋⠁⢑⢕⢅⢳⣷⢿⢿⢿⢿⢿⣿⣿⣿⣿⡿⢿⣿⣿⣿⠀⠀⠀⠀⠀⠀⠀⠀⠀⠀⠀⠀</a:t>
            </a:r>
            <a:br/>
            <a:r>
              <a:t>⠀⠀⠀⠀⠀⠀⠀⠀⠀⠀⠀⢔⢕⢕⢕⢕⢕⢕⢕⣕⣕⢑⠀⠁⠀⠀⠀⢜⡕⣕⡕⢕⢕⣕⣕⣕⣕⡜⢕⡇⢕⢕⢕⢕⢸⠀⠀⢄⢀⠕⢕⢕⢕⢕⢫⢇⢕⢕⢕⢕⢕⢿⣟⢟⢷⢷⣷⣷⡾⠀⠀⠀⠀⠀⠀⠀⠀⠀⠀⠀⠀</a:t>
            </a:r>
            <a:br/>
            <a:r>
              <a:t>⠀⠀⠀⠀⠀⠀⠀⠀⠀⠀⠀⣥⣵⣥⣵⣥⣵⣵⣵⣵⡵⠀⠀⠀⠀⠀⠀⠅⢵⣼⣵⣵⣵⣼⣵⣼⣾⣾⣷⣷⣵⣵⣵⢕⢸⢔⠅⡕⢕⢕⢕⢕⢕⢕⢱⣷⣷⣷⣵⣵⣷⣷⣷⣷⣷⣿⣷⣷⣾⠀⠀⠀⠀⠀⠀⠀⠀⠀⠀⠀⠀</a:t>
            </a:r>
            <a:br/>
            <a:r>
              <a:t>⠀⠀⠀⠀⠀⠀⠀⠀⠀⠀⠀⣿⣿⣿⣿⣿⣿⣿⣿⣿⢇⢄⠀⢄⣤⢄⢄⢄⣿⣿⣿⣿⣿⣿⣿⣿⣿⣿⣿⣿⣿⣿⣿⡕⢸⡄⢄⣧⢕⢕⢕⢕⢕⣕⣼⣿⣿⣿⣿⣿⣿⣿⣿⣿⣿⣿⣿⣿⣿⠀⠀⠀⠀⠀⠀⠀⠀⠀⠀⠀⠀</a:t>
            </a:r>
            <a:br/>
            <a:r>
              <a:t>⠀⠀⠀⠀⠀⠀⠀⠀⠀⠀⠀⣿⣿⣿⣿⣿⣿⣿⣿⡟⢕⠁⢀⣾⣿⢕⠕⢱⣿⣿⣿⣿⣿⣿⣿⣿⣿⣿⣿⣿⣿⣿⣿⣿⣿⣷⣾⣿⣷⣷⣾⣿⣿⣿⣿⣿⣿⣿⣿⣿⣿⣿⣿⣿⣿⣿⣿⣿⣿⠀⠀⠀⠀⠀⠀⠀⠀⠀⠀⠀⠀</a:t>
            </a:r>
            <a:br/>
            <a:r>
              <a:t>⠀⠀⠀⠀⠀⠀⠀⠀⠀⠀⠀⣿⣿⣿⣿⣿⣿⣿⣿⡇⠑⢀⣼⣿⣿⢕⠀⣸⣿⣿⣿⣿⣿⣿⣿⣿⣿⣿⣿⣿⣿⣿⣿⣿⣿⣿⣿⣿⣿⣿⣿⣿⣿⣿⣿⣿⣿⣿⣿⣿⣿⣿⣿⣿⣿⣿⣿⣿⣿⠀⠀⠀⠀⠀⠀⠀⠀⠀⠀⠀⠀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⠀⠀⠀⠀⠀⠀⠀⠀⠀⠀⠀⣿⣿⣿⣿⣿⣿⣿⣿⠕⠀⣸⣿⣿⣿⢕⠀⢿⣿⣿⣿⣿⣿⣿⣿⣿⣿⣿⣿⣿⣿⣿⣿⣿⣿⣿⣿⣿⣿⣿⣿⣿⣿⣿⣿⣿⣿⣿⣿⣿⣿⣿⣿⣿⣿⣿⣿⣿⣿⠀⠀⠀⠀⠀⠀⠀⠀⠀⠀⠀⠀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⠀⠀⠀⠀⠀⠀⠀⠀⠀⠀⠀⣿⣿⣿⣿⣿⣿⣿⡟⠀⢔⣿⣿⣿⣿⣯⣿⢹⣿⣿⣿⣿⣿⣿⣿⣿⣿⣿⣿⣿⣿⣿⣿⣿⣿⣿⣿⣿⣿⣿⣿⣿⣿⣿⣿⣿⣿⣿⣿⣿⣿⣿⣿⣿⣿⣿⣿⣿⣿⠀⠀⠀⠀⠀⠀⠀⠀⠀⠀⠀⠀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⠀⠀⠀⠀⠀⠀⠀⠀⠀⠀⠀⣿⣿⣿⣿⣿⣿⣿⡇⠀⢕⣿⣿⣿⣿⡇⣿⣸⣿⣿⣿⣿⣿⣿⣿⣿⣿⣿⣿⣿⣿⣿⣿⣿⣿⢹⢹⣿⣿⣿⣿⣿⣿⣿⣿⣿⣿⣿⣿⣿⣿⣿⣿⣿⣿⣿⣿⣿⣿⠀⠀⠀⠀⠀⠀⠀⠀⠀⠀⠀⠀</a:t>
            </a:r>
            <a:br/>
            <a:r>
              <a:t>⠀⠀⠀⠀⠀⠀⠀⠀⠀⠀⠀⣿⣿⣿⣿⣿⣿⣿⣁⢀⣼⣿⣿⣿⣿⣧⢻⣼⣿⢟⢿⣿⣿⣿⣿⣿⣿⣿⣿⣿⣿⣿⣿⣿⡏⢇⣿⣿⣿⣿⣿⣿⣿⣿⣿⣿⣿⣿⣿⣿⣿⣿⣿⣿⣿⣿⣿⣿⣿⠀⠀⠀⠀⠀⠀⠀⠀⠀⠀⠀⠀</a:t>
            </a:r>
            <a:br/>
            <a:r>
              <a:t>⠀⠀⠀⠀⠀⠀⠀⠀⠀⠀⠀⠃⠛⠛⠛⠛⠛⠛⠛⠛⠛⠛⠛⠛⠛⠛⠑⠛⠛⠑⠘⠛⠛⠛⠛⠛⠛⠛⠛⠛⠛⠛⠛⠛⠑⠘⠛⠛⠛⠛⠛⠛⠛⠛⠛⠛⠛⠛⠛⠛⠛⠛⠛⠛⠛⠛⠛⠛⠛⠀⠀⠀⠀⠀⠀⠀⠀⠀⠀⠀⠀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⠀⠀⠀⠀⠀⠀⠀⠀⠀⠀⠀⢕⢼⣿⣿⣿⣿⣿⣿⣿⣿⣿⣿⣿⣿⣿⣿⣿⣿⣿⣿⣿⣿⣿⣿⣿⣿⣿⣿⣿⣿⣿⣿⣿⡗⢿⣿⣿⣿⣿⣿⣿⣿⣿⣿⣿⣿⣿⣿⣿⣿⣿⣿⣿⣿⣿⣿⣿⣿⠀⠀⠀⠀⠀⠀⠀⠀⠀⠀⠀⠀</a:t>
            </a:r>
            <a:br/>
            <a:r>
              <a:t>⠀⠀⠀⠀⠀⠀⠀⠀⠀⠀⠀⢕⢺⣿⣿⣿⣿⣿⢿⢿⢿⢿⢟⢟⢻⣟⢟⢟⢟⢿⣟⢟⢏⢝⢝⣝⣝⣹⣿⣿⣿⣿⣿⣿⡇⢸⣿⣿⣿⣿⣿⣿⣿⣿⣿⣿⣿⣿⣿⣿⣿⣿⣿⣿⣿⣿⣿⣿⣿⠀⠀⠀⠀⠀⠀⠀⠀⠀⠀⠀⠀</a:t>
            </a:r>
            <a:br/>
            <a:r>
              <a:t>⠀⠀⠀⠀⠀⠀⠀⠀⠀⠀⠀⢕⢹⣿⣿⣿⣿⡿⢱⣷⢗⢱⣷⣷⣾⣿⡟⢕⢻⣿⣿⣿⣿⢏⣜⢻⣿⣽⣿⣿⣿⣿⣿⣿⣿⣺⣿⣿⣿⣿⣿⣿⣿⣿⣿⣿⣿⣿⣿⣿⣿⣿⣿⣿⣿⣿⣿⣿⣿⠀⠀⠀⠀⠀⠀⠀⠀⠀⠀⠀⠀</a:t>
            </a:r>
            <a:br/>
            <a:r>
              <a:t>⠀⠀⠀⠀⠀⠀⠀⠀⠀⠀⠀⢕⢸⣿⣿⣿⣿⣿⢟⢏⣱⣿⡜⢝⢝⢏⣵⣿⣷⢝⢹⢝⢱⣾⣿⡇⢕⣸⣿⣿⣿⣿⣿⣿⡷⢝⣝⣟⣿⣿⣿⣿⣿⣿⣿⣿⣿⣿⣿⣿⣿⣿⣿⣿⣿⣿⣿⣿⣿⠀⠀⠀⠀⠀⠀⠀⠀⠀⠀⠀⠀</a:t>
            </a:r>
            <a:br/>
            <a:r>
              <a:t>⠀⠀⠀⠀⠀⠀⠀⠀⠀⠀⠀⢕⢸⣿⣿⣿⣿⣿⣕⣵⣿⣿⣷⣧⢕⣼⣿⣿⣿⣷⣷⣷⣿⣿⣿⣿⣷⣺⣿⣿⣿⣿⣿⣿⡇⣿⣿⣿⣿⣿⣿⣿⣿⣿⣿⣿⣿⣿⣿⣿⣿⣿⣿⣿⣿⣿⣿⣿⣿⠀⠀⠀⠀⠀⠀⠀⠀⠀⠀⠀⠀</a:t>
            </a:r>
            <a:br/>
            <a:r>
              <a:t>⠀⠀⠀⠀⠀⠀⠀⠀⠀⠀⠀⢕⢸⣿⣿⣿⣿⣿⢟⣿⣿⣿⣿⣿⣷⣹⣿⣿⣿⣿⣿⡟⣿⣿⣿⣿⣿⢮⢿⣿⣿⣿⣿⣿⣿⣿⣿⣿⣿⣿⣿⣿⣿⣿⣿⣿⣿⣿⣿⣿⣿⣿⣿⣿⣿⣿⣿⣿⣿⠀⠀⠀⠀⠀⠀⠀⠀⠀⠀⠀⠀</a:t>
            </a:r>
            <a:br/>
            <a:r>
              <a:t>⠀⠀⠀⠀⠀⠀⠀⠀⠀⠀⠀⢕⢜⣿⣿⣿⣿⣿⢕⣿⣿⣿⣿⣿⣿⣿⣿⣿⣿⣿⣿⡗⣿⣿⣿⣿⣿⡇⢹⣿⣿⣿⣿⣿⣿⣿⣿⣿⣿⢿⢿⢿⣿⣾⢿⣿⣿⣿⣿⣿⣿⣿⣿⣿⣿⣿⣿⣿⣿⠀⠀⠀⠀⠀⠀⠀⠀⠀⠀⠀⠀</a:t>
            </a:r>
            <a:br/>
            <a:r>
              <a:t>⠀⠀⠀⠀⠀⠀⠀⠀⠀⠀⠀⢕⢕⣿⣿⣿⣿⣿⢕⣿⣿⣿⣿⣟⣿⣿⣿⣿⣿⣿⣿⡇⣿⣿⣿⣿⣿⡕⢸⣿⣿⣿⢟⣹⣇⢿⣿⡿⢇⢕⢕⢕⢕⢻⢿⣿⣿⣿⣿⣿⣿⣿⣿⣿⣿⣿⣿⣿⣿⠀⠀⠀⠀⠀⠀⠀⠀⠀⠀⠀⠀</a:t>
            </a:r>
            <a:br/>
            <a:r>
              <a:t>⠀⠀⠀⠀⠀⠀⠀⠀⠀⠀⠀⢕⢕⣿⣿⣿⣷⣷⢕⡞⠙⠁⠁⢸⢟⢻⣿⣿⣿⣿⡿⡇⣿⣿⣿⣿⣿⢇⢸⣿⣿⣿⢱⣿⢟⢸⢟⢇⢕⢕⢕⢕⢕⢜⣽⣿⣿⣿⣿⣿⣿⣿⣿⣿⣿⣿⣿⣿⣿⠀⠀⠀⠀⠀⠀⠀⠀⠀⠀⠀⠀</a:t>
            </a:r>
            <a:br/>
            <a:r>
              <a:t>⠀⠀⠀⠀⠀⠀⠀⠀⠀⠀⠀⢕⢕⣿⣿⣿⣿⣧⣾⡗⠀⠀⠀⠀⠀⠜⢿⣿⣿⡽⣿⢇⣿⣿⣿⣿⣿⢕⢸⣿⣿⠇⢸⢏⡕⢕⡗⢕⢕⢕⢕⢕⠕⢜⢻⣿⣿⣿⣿⣿⣿⣿⢿⣿⣿⣿⣿⣿⣿⠀⠀⠀⠀⠀⠀⠀⠀⠀⠀⠀⠀</a:t>
            </a:r>
            <a:br/>
            <a:r>
              <a:t>⠀⠀⠀⠀⠀⠀⠀⠀⠀⠀⠀⣕⢕⢿⣿⣿⣿⣿⣿⢧⠀⠀⠀⠀⠀⠀⢾⣿⢿⣿⣿⣿⣿⣿⣿⣻⣻⢇⢸⣿⢇⠀⠀⠀⡇⠁⢕⢕⢑⢕⢕⢕⢀⢕⢕⢸⣿⣿⣿⣿⣿⣿⣿⣿⣿⣿⣿⣿⣿⠀⠀⠀⠀⠀⠀⠀⠀⠀⠀⠀⠀</a:t>
            </a:r>
            <a:br/>
            <a:r>
              <a:t>⠀⠀⠀⠀⠀⠀⠀⠀⠀⠀⠀⢻⢿⣿⣿⣿⣿⡿⢕⡿⢕⠀⠀⠀⠔⠄⢸⣯⢕⢟⢻⢕⣿⣿⣿⣿⣿⢕⢸⣿⣷⣤⣤⡔⡇⠀⢕⣗⣷⣷⢕⢕⢕⢕⢕⣵⣿⣿⣿⣿⣿⣿⣿⣿⣿⣿⣿⣿⣿⠀⠀⠀⠀⠀⠀⠀⠀⠀⠀⠀⠀</a:t>
            </a:r>
            <a:br/>
            <a:r>
              <a:t>⠀⠀⠀⠀⠀⠀⠀⠀⠀⠀⠀⢐⢕⢿⢿⢿⢇⢕⢕⢧⢕⠀⠀⡄⢀⠀⢸⣯⣵⢵⣼⢕⡟⡟⣟⢟⢟⣱⣜⡿⢟⢿⢿⢇⡇⠀⠀⠈⠛⠙⠑⢃⢅⢷⣾⣿⣿⢿⢿⢿⣿⣿⣿⣿⣿⡿⢿⣿⣿⠀⠀⠀⠀⠀⠀⠀⠀⠀⠀⠀⠀</a:t>
            </a:r>
            <a:br/>
            <a:r>
              <a:t>⠀⠀⠀⠀⠀⠀⠀⠀⠀⠀⠀⢅⢕⢕⢕⢕⢕⢕⢕⢕⢕⠀⠁⠉⠀⠀⠀⢕⢕⣕⡝⢕⣕⣕⣕⣕⣕⣜⢕⡕⢕⢕⢕⢕⢕⠀⠀⢀⢀⠕⢇⢕⢕⢜⢟⢕⢕⢕⢕⢕⢕⣻⣿⣟⣗⣇⣕⣾⣿⠀⠀⠀⠀⠀⠀⠀⠀⠀⠀⠀⠀</a:t>
            </a:r>
            <a:br/>
            <a:r>
              <a:t>⠀⠀⠀⠀⠀⠀⠀⠀⠀⠀⠀⣵⣵⣵⣵⣵⣵⣵⣵⣵⡕⠀⠀⠀⠀⠀⠀⠅⢱⣼⣽⣵⣵⣼⣵⣵⣵⣵⣧⣵⣵⣵⣵⢕⢕⠀⠐⡕⢕⢕⢕⢕⢕⢕⢱⣷⣷⣷⣵⣵⣵⣷⣷⣷⣷⣷⣷⣷⣷⠀⠀⠀⠀⠀⠀⠀⠀⠀⠀⠀⠀</a:t>
            </a:r>
            <a:br/>
            <a:r>
              <a:t>⠀⠀⠀⠀⠀⠀⠀⠀⠀⠀⠀⣿⣿⣿⣿⣿⣿⣿⣿⣿⢇⢄⠀⠀⣄⢀⢄⢅⣿⣿⣿⣿⣿⣿⣿⣿⣿⣿⣿⣿⣿⣿⣿⡕⢱⢀⠄⣧⢕⢕⢕⢕⢕⣕⣸⣿⣿⣿⣿⣿⣿⣿⣿⣿⣿⣿⣿⣿⣿⠀⠀⠀⠀⠀⠀⠀⠀⠀⠀⠀⠀</a:t>
            </a:r>
            <a:br/>
            <a:r>
              <a:t>⠀⠀⠀⠀⠀⠀⠀⠀⠀⠀⠀⣿⣿⣿⣿⣿⣿⣿⣿⣿⢕⠕⠀⣸⣿⢕⠕⢱⣿⣿⣿⣿⣿⣿⣿⣿⣿⣿⣿⣿⣿⣿⣿⣿⣿⣷⣦⣿⣧⣵⣷⣾⣿⣿⣿⣿⣿⣿⣿⣿⣿⣿⣿⣿⣿⣿⣿⣿⣿⠀⠀⠀⠀⠀⠀⠀⠀⠀⠀⠀⠀</a:t>
            </a:r>
            <a:br/>
            <a:r>
              <a:t>⠀⠀⠀⠀⠀⠀⠀⠀⠀⠀⠀⣿⣿⣿⣿⣿⣿⣿⣿⡇⠑⠀⢰⣿⣿⠑⠀⢸⣿⣿⣿⣿⣿⣿⣿⣿⣿⣿⣿⣿⣿⣿⣿⣿⣿⣿⣿⣿⣿⣿⣿⣿⣿⣿⣿⣿⣿⣿⣿⣿⣿⣿⣿⣿⣿⣿⣿⣿⣿⠀⠀⠀⠀⠀⠀⠀⠀⠀⠀⠀⠀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⠀⠀⠀⠀⠀⠀⠀⠀⠀⠀⠀⣿⣿⣿⣿⣿⣿⣿⣿⡇⠀⢀⣿⣿⣿⠀⠀⣾⣿⣿⣿⣿⣿⣿⣿⣿⣿⣿⣿⣿⣿⣿⣿⣿⣿⣿⣿⣿⣿⣿⣿⣿⣿⣿⣿⣿⣿⣿⣿⣿⣿⣿⣿⣿⣿⣿⣿⣿⣿⠀⠀⠀⠀⠀⠀⠀⠀⠀⠀⠀⠀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⠀⠀⠀⠀⠀⠀⠀⠀⠀⠀⠀⣿⣿⣿⣿⣿⣿⣿⣿⠁⠀⣼⣿⣿⣿⣷⢐⢻⣿⣿⣿⣿⣿⣿⣿⣿⣿⣿⣿⣿⣿⣿⣿⣿⣿⣿⣿⣿⣿⣿⣿⣿⣿⣿⣿⣿⣿⣿⣿⣿⣿⣿⣿⣿⣿⣿⣿⣿⣿⠀⠀⠀⠀⠀⠀⠀⠀⠀⠀⠀⠀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⠀⠀⠀⠀⠀⠀⠀⠀⠀⠀⠀⣿⣿⣿⣿⣿⣿⣿⡇⠀⢄⣿⣿⣿⣿⣿⢕⢸⣿⣿⣿⣿⣿⣿⣿⣿⣿⣿⣿⣿⣿⣿⣿⣿⣟⢿⣿⣿⣿⣿⣿⣿⣿⣿⣿⣿⣿⣿⣿⣿⣿⣿⣿⣿⣿⣿⣿⣿⣿⠀⠀⠀⠀⠀⠀⠀⠀⠀⠀⠀⠀</a:t>
            </a:r>
            <a:br/>
            <a:r>
              <a:t>⠀⠀⠀⠀⠀⠀⠀⠀⠀⠀⠀⣿⣿⣿⣿⣿⣿⣿⢁⠀⣼⣿⣿⣿⣿⣿⢕⣸⣿⣿⣿⣿⣿⣿⣿⣿⣿⣿⣿⣿⣿⣿⣿⣿⢜⣸⣿⣿⣿⣿⣿⣿⣿⣿⣿⣿⣿⣿⣿⣿⣿⣿⣿⣿⣿⣿⣿⣿⣿⠀⠀⠀⠀⠀⠀⠀⠀⠀⠀⠀⠀</a:t>
            </a:r>
            <a:br/>
            <a:r>
              <a:t>⠀⠀⠀⠀⠀⠀⠀⠀⠀⠀⠀⠛⠛⠛⠛⠛⠛⠛⠛⠛⠛⠛⠛⠛⠛⠙⠛⠋⠘⠛⠛⠛⠛⠛⠛⠛⠛⠛⠛⠛⠛⠛⠛⠃⠃⠛⠛⠛⠛⠛⠛⠛⠛⠛⠛⠛⠛⠛⠛⠛⠛⠛⠛⠛⠛⠛⠛⠛⠛⠀⠀⠀⠀⠀⠀⠀⠀⠀⠀⠀⠀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⠀⠀⠀⠀⠀⠀⠀⠀⠀⠀⠀⢕⢽⣿⣿⣿⣿⣿⣿⣿⣿⣿⣿⣿⣿⣿⣿⣿⣿⣿⣿⣿⣿⣿⣿⣿⣿⣿⣿⣿⣿⣿⣿⣿⣿⢹⣿⣿⣿⣿⣿⣿⣿⣿⣿⣿⣿⣿⣿⣿⣿⣿⣿⣿⣿⣿⣿⣿⣿⠀⠀⠀⠀⠀⠀⠀⠀⠀⠀⠀⠀</a:t>
            </a:r>
            <a:br/>
            <a:r>
              <a:t>⠀⠀⠀⠀⠀⠀⠀⠀⠀⠀⠀⢕⢸⣿⣿⣿⣿⣿⢿⢿⢿⢿⢿⢟⢻⣟⢟⢟⢟⢻⣿⢟⢟⢝⢝⣝⣝⣻⣿⣿⣿⣿⣿⣿⡧⢸⣿⣿⣿⣿⣿⣿⣿⣿⣿⣿⣿⣿⣿⣿⣿⣿⣿⣿⣿⣿⣿⣿⣿⠀⠀⠀⠀⠀⠀⠀⠀⠀⠀⠀⠀</a:t>
            </a:r>
            <a:br/>
            <a:r>
              <a:t>⠀⠀⠀⠀⠀⠀⠀⠀⠀⠀⠀⢕⢸⣿⣿⣿⣿⡿⢱⣷⢗⢱⣷⣷⣾⣿⡿⢕⢻⣿⣿⣿⣿⢏⣜⢻⣿⣿⣿⣿⣿⣿⣿⣿⣿⢼⣿⣿⣿⣿⣿⣿⣿⣿⣿⣿⣿⣿⣿⣿⣿⣿⣿⣿⣿⣿⣿⣿⣿⠀⠀⠀⠀⠀⠀⠀⠀⠀⠀⠀⠀</a:t>
            </a:r>
            <a:br/>
            <a:r>
              <a:t>⠀⠀⠀⠀⠀⠀⠀⠀⠀⠀⠀⢕⢸⣿⣿⣿⣿⣿⢟⢏⣱⣷⡜⢟⢟⢏⣵⣾⣷⢝⢹⢝⢱⣾⣿⡇⢝⣺⣿⣿⣿⣿⣿⣿⡿⢜⣕⣻⣿⣿⣿⣿⣿⣿⣿⣿⣿⣿⣿⣿⣿⣿⣿⣿⣿⣿⣿⣿⣿⠀⠀⠀⠀⠀⠀⠀⠀⠀⠀⠀⠀</a:t>
            </a:r>
            <a:br/>
            <a:r>
              <a:t>⠀⠀⠀⠀⠀⠀⠀⠀⠀⠀⠀⢕⣾⣿⣿⣿⣿⡿⣕⣵⣿⣿⣷⣧⡕⣼⣾⣿⣿⣷⣷⣷⣿⣿⣿⣿⣿⣼⣿⣿⣿⣿⣿⣿⡇⣿⣿⣿⣿⣿⣿⣿⣿⣿⣿⣿⣿⣿⣿⣿⣿⣿⣿⣿⣿⣿⣿⣿⣿⠀⠀⠀⠀⠀⠀⠀⠀⠀⠀⠀⠀</a:t>
            </a:r>
            <a:br/>
            <a:r>
              <a:t>⠀⠀⠀⠀⠀⠀⠀⠀⠀⠀⠀⢕⢺⣿⣿⣿⣿⣿⢝⣿⣿⣿⣿⣿⣷⣻⣿⣿⣿⣿⣿⣧⣿⣿⣿⣿⣿⢟⢽⣿⣿⣿⣿⣿⡿⣿⣿⣿⣿⣿⣿⣿⣿⣿⣿⣿⣿⣿⣿⣿⣿⣿⢿⣿⣿⣿⣿⣿⣿⠀⠀⠀⠀⠀⠀⠀⠀⠀⠀⠀⠀</a:t>
            </a:r>
            <a:br/>
            <a:r>
              <a:t>⠀⠀⠀⠀⠀⠀⠀⠀⠀⠀⠀⢕⢸⣿⣿⣿⣿⡷⢕⣿⣿⣿⣿⣿⣿⣿⣿⣿⣿⣿⣿⢇⣿⣿⣿⣿⣿⡇⢹⣿⣿⣿⣿⣿⡿⣿⣿⣿⣿⢿⢿⣿⣿⣿⣿⣿⣿⣿⣿⣿⣿⣿⣽⣿⣿⣿⣿⣿⣿⠀⠀⠀⠀⠀⠀⠀⠀⠀⠀⠀⠀</a:t>
            </a:r>
            <a:br/>
            <a:r>
              <a:t>⠀⠀⠀⠀⠀⠀⠀⠀⠀⠀⠀⢕⢕⣿⣿⣿⣿⡿⢕⣿⣿⣿⣿⣿⣽⣿⣿⣿⣿⣿⣿⢇⣿⣿⣿⣿⣿⢇⢸⣿⣿⡿⢏⣽⣕⢿⣿⡿⢇⢕⢕⢕⢜⢻⢽⣿⣿⣿⣿⣿⣿⣿⣹⣿⣿⣿⣿⣿⣿⠀⠀⠀⠀⠀⠀⠀⠀⠀⠀⠀⠀</a:t>
            </a:r>
            <a:br/>
            <a:r>
              <a:t>⠀⠀⠀⠀⠀⠀⠀⠀⠀⠀⠀⢕⢸⣿⣿⣿⣿⡧⢕⡟⠋⠍⢍⢹⣿⢿⣿⣿⣿⣿⡿⢇⣿⣿⣿⣿⣿⢇⢸⣿⣿⡇⢸⣿⢟⢸⣿⢇⢕⢕⢕⢕⢕⢜⣽⣿⣿⣿⣿⣿⣿⣿⣿⣿⣿⣿⣿⣿⣿⠀⠀⠀⠀⠀⠀⠀⠀⠀⠀⠀⠀</a:t>
            </a:r>
            <a:br/>
            <a:r>
              <a:t>⠀⠀⠀⠀⠀⠀⠀⠀⠀⠀⠀⢕⢕⣿⣿⣿⣿⡇⣿⡇⠁⠀⠀⠁⠁⢘⣿⣿⡟⢏⣿⢇⣿⣿⣿⣿⣿⢕⢸⣿⡿⠕⢾⢻⠑⢸⣿⢕⢕⢕⢕⢕⠕⢜⢻⣿⣿⣿⣿⣿⣿⣿⣿⣿⣿⣿⣿⣿⣿⠀⠀⠀⠀⠀⠀⠀⠀⠀⠀⠀⠀</a:t>
            </a:r>
            <a:br/>
            <a:r>
              <a:t>⠀⠀⠀⠀⠀⠀⠀⠀⠀⠀⠀⢕⢱⢿⢿⡿⢿⢷⣿⡇⠀⠀⠀⠀⠀⠀⢸⣿⣷⣜⣿⣵⣿⣿⣿⣿⣻⢕⢸⡟⠁⠀⠀⢕⢔⢜⡟⢕⢕⢕⢕⢕⢀⢐⢔⢸⣿⣿⣿⣿⣿⣿⣿⣿⣿⣿⣿⣿⣿⠀⠀⠀⠀⠀⠀⠀⠀⠀⠀⠀⠀</a:t>
            </a:r>
            <a:br/>
            <a:r>
              <a:t>⠀⠀⠀⠀⠀⠀⠀⠀⠀⠀⠀⢕⢕⣟⣿⣿⣿⣿⡿⡟⢀⠀⠀⠀⠀⠀⠜⣿⣿⣿⢿⢏⣽⣯⣿⣿⣽⢕⢸⣿⣧⣤⣤⢕⡕⠑⠕⢗⣳⣷⡕⢕⢕⢕⢕⣱⣿⣿⣿⣿⣿⣿⣿⣿⣿⣿⣿⣿⣿⠀⠀⠀⠀⠀⠀⠀⠀⠀⠀⠀⠀</a:t>
            </a:r>
            <a:br/>
            <a:r>
              <a:t>⠀⠀⠀⠀⠀⠀⠀⠀⠀⠀⠀⣿⣿⣿⣿⡿⢿⢟⢕⢧⢕⠀⠀⣠⠀⢀⠀⣯⡵⣵⣽⢕⢿⢿⢿⢻⢿⢱⣜⣿⣿⢿⡿⢔⡇⠀⠀⠁⠙⠋⠑⢑⢕⢷⣧⣿⣿⣿⣿⣿⣿⣿⣿⣿⣿⣿⣿⣿⣿⠀⠀⠀⠀⠀⠀⠀⠀⠀⠀⠀⠀</a:t>
            </a:r>
            <a:br/>
            <a:r>
              <a:t>⠀⠀⠀⠀⠀⠀⠀⠀⠀⠀⠀⢕⢕⢕⢕⢕⢕⢕⢕⢕⢕⠀⠁⠙⠁⠀⠀⢕⢕⢕⡝⢕⢕⣕⣕⣕⣕⣝⢕⢕⢕⢕⢕⠁⡇⠀⠀⠀⢀⠔⢕⢕⢕⢜⢏⡇⢕⡕⢕⢕⢕⣻⣿⣿⣗⣧⣵⣮⣽⠀⠀⠀⠀⠀⠀⠀⠀⠀⠀⠀⠀</a:t>
            </a:r>
            <a:br/>
            <a:r>
              <a:t>⠀⠀⠀⠀⠀⠀⠀⠀⠀⠀⠀⣕⣕⣕⣕⣕⣕⣕⣜⣕⡜⠀⠀⠀⠀⠀⠀⠁⢱⣽⣵⣵⣵⣽⣽⣽⣼⣵⣵⣵⣵⣵⣵⢄⡇⠀⢐⡕⢕⢅⢕⢕⢕⢕⢱⣷⣷⣧⣵⣵⣵⣷⣷⣷⣷⣷⣷⣷⣷⠀⠀⠀⠀⠀⠀⠀⠀⠀⠀⠀⠀</a:t>
            </a:r>
            <a:br/>
            <a:r>
              <a:t>⠀⠀⠀⠀⠀⠀⠀⠀⠀⠀⠀⣿⣿⣿⣿⣿⣿⣿⣿⣿⡇⢀⠀⠀⣀⢀⢀⠀⣼⣿⣿⣿⣿⣿⣿⣿⣿⣿⣿⣿⣿⣿⣿⢕⢕⢀⠄⣧⢕⢕⢕⢕⢕⢕⣜⣿⣿⣿⣿⣿⣿⣿⣿⣿⣿⣿⣿⣿⣿⠀⠀⠀⠀⠀⠀⠀⠀⠀⠀⠀⠀</a:t>
            </a:r>
            <a:br/>
            <a:r>
              <a:t>⠀⠀⠀⠀⠀⠀⠀⠀⠀⠀⠀⣿⣿⣿⣿⣿⣿⣿⣿⣿⢕⠕⠀⢰⣿⢕⠕⢕⣿⣿⣿⣿⣿⣿⣿⣿⣿⣿⣿⣿⣿⣿⣿⣿⣾⣧⣴⣿⣵⣵⣵⣷⣿⣿⣿⣿⣿⣿⣿⣿⣿⣿⣿⣿⣿⣿⣿⣿⣿⠀⠀⠀⠀⠀⠀⠀⠀⠀⠀⠀⠀</a:t>
            </a:r>
            <a:br/>
            <a:r>
              <a:t>⠀⠀⠀⠀⠀⠀⠀⠀⠀⠀⠀⣿⣿⣿⣿⣿⣿⣿⣿⡇⠕⠀⢄⣿⣿⢕⠀⢸⣿⣿⣿⣿⣿⣿⣿⣿⣿⣿⣿⣿⣿⣿⣿⣿⣿⣿⣿⣿⣿⣿⣿⣿⣿⣿⣿⣿⣿⣿⣿⣿⣿⣿⣿⣿⣿⣿⣿⣿⣿⠀⠀⠀⠀⠀⠀⠀⠀⠀⠀⠀⠀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⠀⠀⠀⠀⠀⠀⠀⠀⠀⠀⠀⣿⣿⣿⣿⣿⣿⣿⣿⡇⠀⢀⣾⣿⣿⠅⠀⣸⣿⣿⣿⣿⣿⣿⣿⣿⣿⣿⣿⣿⣿⣿⣿⣿⣿⣿⣿⣿⣿⣿⣿⣿⣿⣿⣿⣿⣿⣿⣿⣿⣿⣿⣿⣿⣿⣿⣿⣿⣿⠀⠀⠀⠀⠀⠀⠀⠀⠀⠀⠀⠀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⠀⠀⠀⠀⠀⠀⠀⠀⠀⠀⠀⣿⣿⣿⣿⣿⣿⣿⡿⠑⠀⣼⣿⣿⣿⡕⠀⢻⣿⣿⣿⣿⣿⣿⣿⣿⣿⣿⣿⣿⣿⣿⣿⣿⣿⣿⣿⣿⣿⣿⣿⣿⣿⣿⣿⣿⣿⣿⣿⣿⣿⣿⣿⣿⣿⣿⣿⣿⣿⠀⠀⠀⠀⠀⠀⠀⠀⠀⠀⠀⠀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⠀⠀⠀⠀⠀⠀⠀⠀⠀⠀⠀⣿⣿⣿⣿⣿⣿⣿⢇⠀⢰⣿⣿⣿⣿⠕⠀⢸⣿⣿⣿⣿⣿⣿⣿⣿⣿⣿⣿⣿⣿⣿⣿⣿⣿⣿⣿⣿⣿⣿⣿⣿⣿⣿⣿⣿⣿⣿⣿⣿⣿⣿⣿⣿⣿⣿⣿⣿⣿⠀⠀⠀⠀⠀⠀⠀⠀⠀⠀⠀⠀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⠀⠀⠀⠀⠀⠀⠀⠀⠀⠀⠀⣿⣿⣿⣿⣿⣿⣿⠀⢀⣼⣿⣿⣿⣿⢔⠀⣸⣿⣿⣿⣿⣿⣿⣿⣿⣿⣿⣿⣿⣿⣿⣿⢇⢇⣿⣿⣿⣿⣿⣿⣿⣿⣿⣿⣿⣿⣿⣿⣿⣿⣿⣿⣿⣿⣿⣿⣿⣿⠀⠀⠀⠀⠀⠀⠀⠀⠀⠀⠀⠀</a:t>
            </a:r>
            <a:br/>
            <a:r>
              <a:t>⠀⠀⠀⠀⠀⠀⠀⠀⠀⠀⠀⠛⠛⠛⠛⠛⠛⠛⠛⠛⠛⠛⠛⠃⠛⠓⠛⠛⠛⠛⠛⠛⠛⠛⠛⠛⠛⠛⠛⠛⠛⠛⠛⠑⠘⠛⠛⠛⠛⠛⠛⠛⠛⠛⠛⠛⠛⠛⠛⠛⠛⠛⠛⠛⠛⠛⠛⠛⠛⠀⠀⠀⠀⠀⠀⠀⠀⠀⠀⠀⠀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⠀⠀⠀⠀⠀⠀⠀⠀⠀⠀⠀⢸⣿⣿⣿⣿⣿⣿⣿⣿⣿⣿⣿⣿⣿⣿⣿⣿⣿⣿⣿⣿⣿⣿⣿⣿⣿⣿⣿⣿⣿⣿⣿⣿⡿⢸⣿⣿⣿⣿⣿⣿⣿⣿⣿⣿⣿⣿⣿⣿⣿⣿⣿⣿⣿⣿⣿⣿⣿⠀⠀⠀⠀⠀⠀⠀⠀⠀⠀⠀⠀</a:t>
            </a:r>
            <a:br/>
            <a:r>
              <a:t>⠀⠀⠀⠀⠀⠀⠀⠀⠀⠀⠀⢕⢸⣿⣿⣿⣿⣿⢿⢿⢿⢿⢿⢿⢿⣿⢟⢟⢟⢿⡟⢟⢟⢟⢟⢟⢏⢻⣿⣿⣿⣿⣿⣿⣇⢸⣿⣿⣿⣿⣿⣿⣿⣿⣿⣿⣿⣿⣿⣿⣿⣿⣿⣿⣿⣿⣿⣿⣿⠀⠀⠀⠀⠀⠀⠀⠀⠀⠀⠀⠀</a:t>
            </a:r>
            <a:br/>
            <a:r>
              <a:t>⠀⠀⠀⠀⠀⠀⠀⠀⠀⠀⠀⢕⢸⣿⣿⣿⣿⡇⢱⣷⢗⢱⣷⣷⣻⣿⡾⢕⢿⣿⣿⣿⣿⢏⡜⢻⣿⣽⣿⣿⣿⣿⣿⣿⣿⣺⣿⣿⣿⣿⣿⣿⣿⣿⣿⣿⣿⣿⣿⣿⣿⣿⣿⣿⣿⣿⣿⣿⣿⠀⠀⠀⠀⠀⠀⠀⠀⠀⠀⠀⠀</a:t>
            </a:r>
            <a:br/>
            <a:r>
              <a:t>⠀⠀⠀⠀⠀⠀⠀⠀⠀⠀⠀⢕⢸⣿⣿⣿⣿⣟⢟⢏⣱⣷⡝⢟⢟⢏⣵⣾⣧⢝⢹⢏⢱⣾⣿⡇⢝⣹⣿⣿⣿⣿⣿⣿⡿⢝⢝⣿⣿⣿⣿⣿⣿⣿⣿⣿⣿⣿⣿⣿⣿⣿⣿⣿⣿⣿⣿⣿⣿⠀⠀⠀⠀⠀⠀⠀⠀⠀⠀⠀⠀</a:t>
            </a:r>
            <a:br/>
            <a:r>
              <a:t>⠀⠀⠀⠀⠀⠀⠀⠀⠀⠀⠀⢕⣽⣿⣿⣿⣿⡯⢕⣼⣿⣿⣷⣵⣕⣵⣿⣿⣿⣷⣵⣵⣾⣿⣿⣿⣷⣸⣿⣿⣿⣿⣿⣿⡇⣿⣿⣿⣿⣿⣿⣿⣿⣿⣿⣿⣿⣿⣿⣿⣿⣿⣿⣿⣿⣿⣿⣿⣿⠀⠀⠀⠀⠀⠀⠀⠀⠀⠀⠀⠀</a:t>
            </a:r>
            <a:br/>
            <a:r>
              <a:t>⠀⠀⠀⠀⠀⠀⠀⠀⠀⠀⠀⢜⢿⣿⣿⣿⣿⣗⢟⣿⣿⣿⣿⣿⣗⢻⣿⣿⣿⣿⣿⣣⣿⣿⣿⣿⣿⡟⢻⣿⣿⣿⣿⣿⣷⣿⣿⣿⣿⣿⣿⣿⣿⣿⣿⣿⣿⣿⣿⣿⣿⣿⣿⣿⣿⣿⣿⣿⣿⠀⠀⠀⠀⠀⠀⠀⠀⠀⠀⠀⠀</a:t>
            </a:r>
            <a:br/>
            <a:r>
              <a:t>⠀⠀⠀⠀⠀⠀⠀⠀⠀⠀⠀⢕⢸⣿⣿⣿⣿⡯⢕⣿⣿⣿⣿⣿⣿⣿⣿⣿⣿⣿⣿⡇⣿⣿⣿⣿⣻⡇⢸⣿⣿⣿⣿⣿⣿⣿⣿⣿⣿⢿⣿⣿⣿⣿⣿⣿⣿⣿⣿⣿⣿⣿⣿⣿⣿⣿⣿⣿⣿⠀⠀⠀⠀⠀⠀⠀⠀⠀⠀⠀⠀</a:t>
            </a:r>
            <a:br/>
            <a:r>
              <a:t>⠀⠀⠀⠀⠀⠀⠀⠀⠀⠀⠀⢕⢸⣿⣿⣿⣿⡗⢕⣿⣿⣿⣿⡿⣿⣿⣿⣿⣿⣿⣿⢇⣿⣿⣿⣿⣿⢕⢸⣿⣿⡟⢏⣽⣱⣿⣿⡿⢇⢕⢕⢜⢝⣿⣿⣿⣿⣿⣿⣿⣿⣿⣿⣿⣿⣿⣿⣿⣿⠀⠀⠀⠀⠀⠀⠀⠀⠀⠀⠀⠀</a:t>
            </a:r>
            <a:br/>
            <a:r>
              <a:t>⠀⠀⠀⠀⠀⠀⠀⠀⠀⠀⠀⢕⢸⣿⣿⣿⡿⡇⢕⢟⠛⠈⠍⢹⣿⣿⣿⣿⣿⣿⣿⡇⣿⣿⣿⣿⣿⢇⢸⣿⣿⡇⣼⣿⠇⢿⣿⢇⢕⢕⢕⢕⢕⢜⣿⣽⣿⣿⣿⣿⣿⣿⣿⣿⣿⣿⣿⣿⣿⠀⠀⠀⠀⠀⠀⠀⠀⠀⠀⠀⠀</a:t>
            </a:r>
            <a:br/>
            <a:r>
              <a:t>⠀⠀⠀⠀⠀⠀⠀⠀⠀⠀⠀⢕⢸⣿⣿⣿⣿⡇⣿⡇⠁⠀⠁⠀⠉⠜⣿⣿⢟⢟⣿⢇⣿⣯⣯⣽⣽⢕⢸⣿⡟⢕⡟⢹⠀⢜⢏⢕⢕⢕⢕⢕⢕⢱⢿⣿⣿⣿⣿⣿⣿⣿⣿⣿⣿⣿⣿⣿⣿⠀⠀⠀⠀⠀⠀⠀⠀⠀⠀⠀⠀</a:t>
            </a:r>
            <a:br/>
            <a:r>
              <a:t>⠀⠀⠀⠀⠀⠀⠀⠀⠀⠀⠀⢕⢸⣿⣿⣿⡿⢇⣿⡇⠀⠀⠀⠀⠀⢕⢿⣿⢕⢕⢽⢕⣿⣿⣿⣿⣿⢕⢸⡏⠀⠀⠀⢸⢀⢕⢕⢕⢕⢕⢕⢕⠀⢄⢅⢹⣿⣿⣿⣿⣿⣿⣿⣿⣿⣿⣯⣿⣿⠀⠀⠀⠀⠀⠀⠀⠀⠀⠀⠀⠀</a:t>
            </a:r>
            <a:br/>
            <a:r>
              <a:t>⠀⠀⠀⠀⠀⠀⠀⠀⠀⠀⠀⢕⢸⣿⣿⣿⡟⣻⣿⣟⠀⠀⠀⠀⠀⠑⢜⣿⣧⣵⣾⢿⣿⣿⣿⣿⣿⢱⢸⣧⣄⣠⡄⢜⠀⢕⢕⢔⣲⣷⣕⢕⢕⢕⢕⢱⣿⣿⣿⣿⣿⣿⣿⣿⣿⣿⣿⣿⣿⠀⠀⠀⠀⠀⠀⠀⠀⠀⠀⠀⠀</a:t>
            </a:r>
            <a:br/>
            <a:r>
              <a:t>⠀⠀⠀⠀⠀⠀⠀⠀⠀⠀⠀⠔⢜⢫⣏⣯⣿⣿⡿⢏⢀⠀⠀⢀⠀⠀⠀⢜⣻⣯⣹⢕⢿⢿⢿⢿⢿⢱⢜⣷⡷⢿⡇⢕⢕⠁⠁⠀⠜⠟⠑⠕⢇⣵⣵⣿⣿⣿⣿⣿⣿⣿⣯⣿⣿⣿⣿⣿⣿⠀⠀⠀⠀⠀⠀⠀⠀⠀⠀⠀⠀</a:t>
            </a:r>
            <a:br/>
            <a:r>
              <a:t>⠀⠀⠀⠀⠀⠀⠀⠀⠀⠀⠀⣵⣵⣷⣿⡿⢟⢕⢕⢕⢕⠀⠐⠚⠃⠀⠀⢕⢕⢝⢟⢜⢕⢕⢕⢕⢕⢻⢝⢝⢕⢕⢕⢔⡕⠀⠀⠀⠀⢰⢔⢕⢕⢜⢟⡇⢕⢕⢕⢕⢜⢻⣿⢿⢿⢵⣵⣼⣯⠀⠀⠀⠀⠀⠀⠀⠀⠀⠀⠀⠀</a:t>
            </a:r>
            <a:br/>
            <a:r>
              <a:t>⠀⠀⠀⠀⠀⠀⠀⠀⠀⠀⠀⣟⣿⣏⣕⣕⣕⣕⣜⣝⡕⠀⠀⠀⠀⠀⠀⠑⢕⣝⣏⣕⣝⣝⣝⣝⣏⣵⣼⣽⣕⣕⣕⢔⡇⠀⢄⢀⢄⢁⢕⢕⢕⢕⣵⣵⣵⣵⣕⣕⣕⣵⣽⣵⣵⣷⣯⣽⣽⠀⠀⠀⠀⠀⠀⠀⠀⠀⠀⠀⠀</a:t>
            </a:r>
            <a:br/>
            <a:r>
              <a:t>⠀⠀⠀⠀⠀⠀⠀⠀⠀⠀⠀⣿⣿⣿⣿⣿⣿⣿⣿⣿⢇⠀⠀⠀⠀⠀⠀⠀⢸⣿⣿⣿⣿⣿⣿⣿⣿⣿⣿⣿⣿⣿⣿⢕⡇⠀⢕⡇⠀⠁⠔⢕⢕⢕⢸⣿⣿⣿⣿⣿⣿⣿⣿⣿⣿⣿⣿⣿⣿⠀⠀⠀⠀⠀⠀⠀⠀⠀⠀⠀⠀</a:t>
            </a:r>
            <a:br/>
            <a:r>
              <a:t>⠀⠀⠀⠀⠀⠀⠀⠀⠀⠀⠀⣿⣿⣿⣿⣿⣿⣿⣿⣿⢕⠑⠀⣱⣿⢔⠕⢄⣿⣿⣿⣿⣿⣿⣿⣿⣿⣿⣿⣿⣿⣿⣿⣶⣷⣤⣱⣿⣕⣄⣠⣵⣷⣷⣿⣿⣿⣿⣿⣿⣿⣿⣿⣿⣿⣿⣿⣿⣿⠀⠀⠀⠀⠀⠀⠀⠀⠀⠀⠀⠀</a:t>
            </a:r>
            <a:br/>
            <a:r>
              <a:t>⠀⠀⠀⠀⠀⠀⠀⠀⠀⠀⠀⣿⣿⣿⣿⣿⣿⣿⣿⡇⢔⠀⢱⣿⣿⢕⠀⢱⣿⣿⣿⣿⣿⣿⣿⣿⣿⣿⣿⣿⣿⣿⣿⣿⣿⣿⣿⣿⣿⣿⣿⣿⣿⣿⣿⣿⣿⣿⣿⣿⣿⣿⣿⣿⣿⣿⣿⣿⣿⠀⠀⠀⠀⠀⠀⠀⠀⠀⠀⠀⠀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⠀⠀⠀⠀⠀⠀⠀⠀⠀⠀⠀⣿⣿⣿⣿⣿⣿⣿⣿⢇⠀⢄⣿⣿⣿⢕⠀⢸⣿⣿⣿⣿⣿⣿⣿⣿⣿⣿⣿⣿⣿⣿⣿⣿⣿⣿⣿⣿⣿⣿⣿⣿⣿⣿⣿⣿⣿⣿⣿⣿⣿⣿⣿⣿⣿⣿⣿⣿⣿⠀⠀⠀⠀⠀⠀⠀⠀⠀⠀⠀⠀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⠀⠀⠀⠀⠀⠀⠀⠀⠀⠀⠀⣿⣿⣿⣿⣿⣿⣿⡿⠑⢀⣼⣿⣿⣿⡄⠀⢸⣿⣿⣿⣿⣿⣿⣿⣿⣿⣿⣿⣿⣿⣿⣿⣿⣿⣿⣿⣿⣿⣿⣿⣿⣿⣿⣿⣿⣿⣿⣿⣿⣿⣿⣿⣿⣿⣿⣿⣿⣿⠀⠀⠀⠀⠀⠀⠀⠀⠀⠀⠀⠀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⠀⠀⠀⠀⠀⠀⠀⠀⠀⠀⠀⣿⣿⣿⣿⣿⣿⣿⠑⠀⢸⣿⣿⣿⣿⠕⠀⢸⣿⣿⣿⣿⣿⣿⣿⣿⣿⣿⣿⣿⣿⣿⣿⣿⣿⣿⣿⣿⣿⣿⣿⣿⣿⣿⣿⣿⣿⣿⣿⣿⣿⣿⣿⣿⣿⣿⣿⣿⣿⠀⠀⠀⠀⠀⠀⠀⠀⠀⠀⠀⠀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⠀⠀⠀⠀⠀⠀⠀⠀⠀⠀⠀⣿⣿⣿⣿⣿⣿⣿⠀⢀⣾⣿⣿⣿⣿⢄⠀⣸⣿⣿⣿⣿⣿⣿⣿⣿⣿⣿⣿⣿⣿⣿⡟⡝⣽⣿⣿⣿⣿⣿⣿⣿⣿⣿⣿⣿⣿⣿⣿⣿⣿⣿⣿⣿⣿⣿⣿⣿⣿⠀⠀⠀⠀⠀⠀⠀⠀⠀⠀⠀⠀</a:t>
            </a:r>
            <a:br/>
            <a:r>
              <a:t>⠀⠀⠀⠀⠀⠀⠀⠀⠀⠀⠀⠛⠛⠛⠛⠛⠛⠛⠓⠚⠛⠛⠛⠛⠛⠑⠀⠛⠛⠛⠛⠛⠛⠛⠛⠛⠛⠛⠛⠛⠛⠛⠃⠑⠛⠛⠛⠛⠛⠛⠛⠛⠛⠛⠛⠛⠛⠛⠛⠛⠛⠛⠛⠛⠛⠛⠛⠛⠛⠀⠀⠀⠀⠀⠀⠀⠀⠀⠀⠀⠀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⠀⠀⠀⠀⠀⠀⠀⠀⠀⠀⠀⣿⣿⣿⣿⣿⣿⣿⣿⣿⣿⣿⣿⣿⣿⣿⣿⣿⣿⣿⣿⣿⣿⣿⣿⣿⣿⡿⢿⢿⡿⢿⣿⣿⣿⣿⣿⣿⣿⣿⣿⣿⣿⣿⣿⣿⣿⣿⣿⣿⣿⣿⣿⣿⣿⣿⣿⣿⣿⠀⠀⠀⠀⠀⠀⠀⠀⠀⠀⠀⠀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⠀⠀⠀⠀⠀⠀⠀⠀⠀⠀⠀⣿⣿⣿⣿⣿⣿⣿⣿⣿⣿⣿⣿⣿⣿⣿⣿⣿⣿⣿⣿⣿⣿⣻⣿⣿⡇⢕⢕⢕⢕⢕⢝⢟⢝⢏⢝⢹⣿⢿⣿⣿⣿⣿⣿⣿⣿⣿⣿⣿⣿⣿⣿⣿⣿⣿⣿⣿⣿⠀⠀⠀⠀⠀⠀⠀⠀⠀⠀⠀⠀</a:t>
            </a:r>
            <a:br/>
            <a:r>
              <a:t>⠀⠀⠀⠀⠀⠀⠀⠀⠀⠀⠀⣿⣿⣿⣿⣿⣿⣿⣿⣿⣿⣿⣿⣿⣿⣿⣿⣿⣿⡿⢏⢜⢝⢏⢝⢕⢕⢕⢕⢅⢕⢕⢕⢕⠕⢑⠑⢕⢕⢜⢜⢝⢻⢿⣿⣿⣿⣿⣿⣿⣿⣿⣿⣿⣿⣿⣿⣿⣿⠀⠀⠀⠀⠀⠀⠀⠀⠀⠀⠀⠀</a:t>
            </a:r>
            <a:br/>
            <a:r>
              <a:t>⠀⠀⠀⠀⠀⠀⠀⠀⠀⠀⠀⣿⣿⣿⣿⣿⣿⣿⣿⣿⣿⣿⣿⣿⣿⣿⣿⡿⢟⢕⢕⢕⢕⢕⢕⢕⢕⢕⢕⠕⠕⢕⢕⢕⢑⢕⢄⠄⠔⢕⢕⢕⢕⢕⢕⢝⢿⣿⣿⣿⣿⣿⣿⣿⣿⣿⣿⣿⣿⠀⠀⠀⠀⠀⠀⠀⠀⠀⠀⠀⠀</a:t>
            </a:r>
            <a:br/>
            <a:r>
              <a:t>⠀⠀⠀⠀⠀⠀⠀⠀⠀⠀⠀⣿⣿⣿⣿⣿⣿⣿⣿⣿⣿⣿⣿⣿⣿⣿⣿⡕⢕⢕⢕⢕⠕⢕⢕⢕⢕⢕⠑⠀⢄⠕⠔⠁⠀⠀⠀⠀⠀⠀⠑⠕⢕⣕⢕⢕⢜⣿⣿⣿⣿⣿⣿⣿⣿⣿⣿⣿⣿⠀⠀⠀⠀⠀⠀⠀⠀⠀⠀⠀⠀</a:t>
            </a:r>
            <a:br/>
            <a:r>
              <a:t>⠀⠀⠀⠀⠀⠀⠀⠀⠀⠀⠀⣿⣿⣿⣿⣿⣿⣿⣿⣿⣿⣿⣿⣿⣿⣿⣿⣿⣷⢕⢕⢕⢀⢕⢕⢕⢕⢕⢔⢕⢔⢔⢔⢀⠀⠐⠀⠀⠀⠀⠀⠀⠁⠝⢳⢧⢵⣼⣿⣿⣿⣿⣿⣿⣿⣿⣿⣿⣿⠀⠀⠀⠀⠀⠀⠀⠀⠀⠀⠀⠀</a:t>
            </a:r>
            <a:br/>
            <a:r>
              <a:t>⠀⠀⠀⠀⠀⠀⠀⠀⠀⠀⠀⣿⣿⣿⣿⣿⣿⣿⣿⣿⣿⣿⣿⣿⣿⣿⣿⣿⣿⡕⢕⢕⢕⢕⢕⢕⢕⢕⣕⣕⡕⢕⢕⢕⢕⢕⢔⢄⢄⠀⠀⠀⠀⠀⠀⠁⢕⢜⣿⣿⣿⣿⣿⣿⣿⣿⣿⣿⣿⠀⠀⠀⠀⠀⠀⠀⠀⠀⠀⠀⠀</a:t>
            </a:r>
            <a:br/>
            <a:r>
              <a:t>⠀⠀⠀⠀⠀⠀⠀⠀⠀⠀⠀⣿⣿⣿⣿⣿⣿⣿⣿⣿⣿⣿⣿⣿⣿⣿⣿⣿⣿⣿⣇⣱⣵⢕⢕⢜⣿⣿⣿⣿⣿⣕⢕⢕⢕⢕⢕⢕⢕⠀⠀⠀⠀⠀⠀⢄⢕⢕⢻⣿⣿⣿⣿⣿⣿⣿⣿⣿⣿⠀⠀⠀⠀⠀⠀⠀⠀⠀⠀⠀⠀</a:t>
            </a:r>
            <a:br/>
            <a:r>
              <a:t>⠀⠀⠀⠀⠀⠀⠀⠀⠀⠀⠀⣿⣿⣿⣿⣿⣿⣿⣿⣿⣿⣿⣿⣿⣿⣿⣿⣿⣿⣿⣿⣿⣿⢇⢕⢕⢿⣿⣿⣿⣿⣏⢕⢕⢕⢕⢕⢕⠁⠔⠀⠀⠀⢔⢄⢕⢕⢕⣼⣿⣿⣿⣿⣿⣿⣿⣿⣿⣿⠀⠀⠀⠀⠀⠀⠀⠀⠀⠀⠀⠀</a:t>
            </a:r>
            <a:br/>
            <a:r>
              <a:t>⠀⠀⠀⠀⠀⠀⠀⠀⠀⠀⠀⣿⣿⣿⣿⣿⣿⣿⣿⣿⣿⣿⣿⣿⣿⣿⣿⣿⣿⣿⣿⡯⢕⢕⢕⢕⢜⢕⢹⣿⣿⣿⢕⢕⢕⢕⢕⢕⢔⢄⢄⢀⢄⢅⢕⢕⢕⢕⣿⣿⣿⣿⣿⣿⣿⣿⣿⣿⣿⠀⠀⠀⠀⠀⠀⠀⠀⠀⠀⠀⠀</a:t>
            </a:r>
            <a:br/>
            <a:r>
              <a:t>⠀⠀⠀⠀⠀⠀⠀⠀⠀⠀⠀⣿⣿⣿⣿⣿⣿⣿⣿⣿⣿⣿⣿⣿⣿⣿⣿⣿⣿⣿⡞⡗⢕⢕⢕⢕⢕⢕⣼⣿⣿⣿⣧⡕⢕⢕⢕⢕⢕⢕⢕⢕⢕⢕⢕⢕⢕⢕⡿⢿⣿⣿⣿⣿⣿⣿⣿⣿⣿⠀⠀⠀⠀⠀⠀⠀⠀⠀⠀⠀⠀</a:t>
            </a:r>
            <a:br/>
            <a:r>
              <a:t>⠀⠀⠀⠀⠀⠀⠀⠀⠀⠀⠀⣿⣿⣿⣿⣿⣿⣿⣿⣿⣿⣿⣿⣿⣿⣿⣿⣿⣟⢝⢕⢕⢕⢕⢕⢕⢕⢜⢿⣿⣿⣿⣿⣿⣧⡕⢕⢕⢕⢕⢕⢕⢕⢕⢕⢕⢕⢕⢕⢕⣿⣿⣿⣿⣿⣿⣿⣿⣿⠀⠀⠀⠀⠀⠀⠀⠀⠀⠀⠀⠀</a:t>
            </a:r>
            <a:br/>
            <a:r>
              <a:t>⠀⠀⠀⠀⠀⠀⠀⠀⠀⠀⠀⣿⣿⣿⣿⣿⣿⣿⣿⣿⣿⣿⣿⣿⣿⣿⣿⣿⣿⣇⢕⢕⣕⡕⢕⢕⢕⢕⢕⢝⢿⣿⣿⣿⣿⣇⢕⢕⢕⢕⢕⢕⢕⢵⣷⡕⢕⢕⢕⢱⣿⣿⣿⣿⣿⣿⣿⣿⣿⠀⠀⠀⠀⠀⠀⠀⠀⠀⠀⠀⠀</a:t>
            </a:r>
            <a:br/>
            <a:r>
              <a:t>⠀⠀⠀⠀⠀⠀⠀⠀⠀⠀⠀⣿⣿⣿⣿⣿⣿⣿⣿⣿⣿⣿⣿⣿⣿⣿⣿⣿⣿⣿⡇⢇⢕⢕⢕⢕⢕⢕⢕⢱⣼⣿⣿⣿⣿⣿⣷⣇⣷⣇⢕⡎⢕⣱⡜⢿⢕⢕⢕⣿⣿⣿⣿⣿⣿⣿⣿⣿⣿⠀⠀⠀⠀⠀⠀⠀⠀⠀⠀⠀⠀</a:t>
            </a:r>
            <a:br/>
            <a:r>
              <a:t>⠀⠀⠀⠀⠀⠀⠀⠀⠀⠀⠀⣿⣿⣿⣿⣿⣿⣿⣿⣿⣿⣿⣿⣿⣿⣿⣿⣿⣿⣧⡕⢕⢕⢕⢕⢕⢕⢕⢕⣿⣿⣿⣿⣿⣿⣿⣿⣿⣿⣿⣿⢕⢕⢸⡇⡞⢕⢕⢱⣿⣿⣿⣿⣿⣿⣿⣿⣿⣿⠀⠀⠀⠀⠀⠀⠀⠀⠀⠀⠀⠀</a:t>
            </a:r>
            <a:br/>
            <a:r>
              <a:t>⠀⠀⠀⠀⠀⠀⠀⠀⠀⠀⠀⣿⣿⣿⣿⣿⣿⣿⣿⣿⣿⣿⣿⣿⣿⣿⣿⣿⣽⢿⢏⢕⢕⢕⢕⢕⢕⢕⢕⣿⣿⣿⣿⣿⣿⣿⣿⣿⣿⢿⢏⣾⣧⣼⡟⢕⢕⢱⣿⣿⣿⣿⣿⣿⣿⣿⣿⣿⣿⠀⠀⠀⠀⠀⠀⠀⠀⠀⠀⠀⠀</a:t>
            </a:r>
            <a:br/>
            <a:r>
              <a:t>⠀⠀⠀⠀⠀⠀⠀⠀⠀⠀⠀⣿⣿⣿⣿⣿⣿⣿⣿⣿⣿⣿⣿⣿⣿⣿⣿⣿⣿⣧⡕⢕⢕⢕⢕⢕⢕⢕⣼⣿⣿⣿⣿⣿⣿⣿⣿⣿⡇⢕⣕⣹⣿⣿⢕⢕⢕⣿⣿⣿⣿⣿⣿⣿⣿⣿⣿⣿⣿⠀⠀⠀⠀⠀⠀⠀⠀⠀⠀⠀⠀</a:t>
            </a:r>
            <a:br/>
            <a:r>
              <a:t>⠀⠀⠀⠀⠀⠀⠀⠀⠀⠀⠀⣿⣿⣿⣿⣿⣿⣿⣿⣿⣿⣿⣿⣿⣿⣿⣿⣿⣿⣿⣏⢇⢕⢕⢕⣕⢕⢕⢿⢿⢿⢿⣿⣿⣿⣿⣿⣿⣿⣿⣿⣿⣿⣿⡇⣱⣾⣿⣿⣿⣿⣿⣿⣿⣿⣿⣿⣿⣿⠀⠀⠀⠀⠀⠀⠀⠀⠀⠀⠀⠀</a:t>
            </a:r>
            <a:br/>
            <a:r>
              <a:t>⠀⠀⠀⠀⠀⠀⠀⠀⠀⠀⠀⣿⣿⣿⣿⣿⣿⣿⣿⣿⣿⣿⣿⣿⣿⣿⣿⣿⣿⣿⣧⢕⢕⢕⢕⣇⢵⢕⢜⢟⢻⢟⢻⣿⣿⣿⣿⣿⣿⣿⣿⣿⣿⣿⣿⣿⣿⣿⣿⣿⣿⣿⣿⣿⣿⣿⣿⣿⣿⠀⠀⠀⠀⠀⠀⠀⠀⠀⠀⠀⠀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⠀⠀⠀⠀⠀⠀⠀⠀⠀⠀⠀⣿⣿⣿⣿⣿⣿⣿⣿⣿⣿⣿⣿⣿⣿⣿⣿⣿⣿⣿⣿⣧⢕⢕⢕⡯⢕⢱⢕⢕⢕⣵⣸⣿⣿⣿⣿⣿⣿⣿⣿⣿⣿⣿⣿⣿⣿⣿⣿⣿⣿⣿⣿⣿⣿⣿⣿⣿⣿⠀⠀⠀⠀⠀⠀⠀⠀⠀⠀⠀⠀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⠀⠀⠀⠀⠀⠀⠀⠀⠀⠀⠀⣿⣿⣿⣿⣿⣿⣿⣿⣿⣿⣿⣿⣿⣿⣿⣿⣿⣿⣿⣿⣿⡇⢕⢕⡯⢕⢕⡇⢕⢸⣷⣿⣿⣿⣿⣿⣿⣿⣿⣿⣿⣿⣿⣿⣿⣿⣿⣿⣿⣿⣿⣿⣿⣿⣿⣿⣿⣿⠀⠀⠀⠀⠀⠀⠀⠀⠀⠀⠀⠀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⠀⠀⠀⠀⠀⠀⠀⠀⠀⠀⠀⠛⠛⠛⠛⠛⠛⠛⠛⠛⠛⠛⠛⠛⠛⠛⠛⠛⠛⠛⠛⠛⠃⠑⠑⠋⠑⠑⠃⠑⠙⠛⠛⠛⠛⠛⠛⠛⠛⠛⠛⠛⠛⠛⠛⠛⠛⠛⠛⠛⠛⠛⠛⠛⠛⠛⠛⠛⠛⠀⠀⠀⠀⠀⠀⠀⠀⠀⠀⠀⠀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⠀⠀⠀⠀⠀⠀⠀⠀⠀⠀⠀⢕⣿⣿⣿⣿⣿⣿⣿⣿⣿⣿⣿⣿⣿⣿⣿⣿⣿⣿⣿⣿⣿⣿⣿⣿⣿⣿⣿⣿⣿⣿⣿⣿⣧⢸⣿⣿⣿⣿⣿⣿⣿⣿⣿⣿⣿⣿⣿⣿⣿⣿⣿⣿⣿⣿⣿⣿⣿⠀⠀⠀⠀⠀⠀⠀⠀⠀⠀⠀⠀</a:t>
            </a:r>
            <a:br/>
            <a:r>
              <a:t>⠀⠀⠀⠀⠀⠀⠀⠀⠀⠀⠀⢱⣿⣿⣿⣿⣿⣿⣿⣿⣿⣿⡿⢿⣿⢿⢿⢿⢿⣿⡿⢿⢿⢟⢟⢟⢟⢿⣿⣿⣿⣿⣿⣿⣗⢸⣿⣿⣿⣿⣿⣿⣿⣿⣿⣿⣿⣿⣿⣿⣿⣿⣿⣿⣿⣿⣿⣿⣿⠀⠀⠀⠀⠀⠀⠀⠀⠀⠀⠀⠀</a:t>
            </a:r>
            <a:br/>
            <a:r>
              <a:t>⠀⠀⠀⠀⠀⠀⠀⠀⠀⠀⠀⢕⣿⣿⣿⣿⣿⡇⣱⣵⡕⢱⣵⡵⣾⣷⡷⢱⣷⣾⣿⣷⣷⢇⢕⣿⣿⣻⣿⣿⣿⣿⣿⣿⣷⣼⣿⣿⣿⣿⣿⣿⣿⣿⣿⣿⣿⣿⣿⣿⣿⣿⣿⣿⣿⣿⣿⣿⣿⠀⠀⠀⠀⠀⠀⠀⠀⠀⠀⠀⠀</a:t>
            </a:r>
            <a:br/>
            <a:r>
              <a:t>⠀⠀⠀⠀⠀⠀⠀⠀⠀⠀⠀⢕⣿⣿⣿⣿⣿⡷⢾⢏⣱⣧⡻⢿⢿⢟⢧⣷⣜⢟⢻⢟⢇⣵⣷⡜⢟⢻⣿⣿⣿⣿⣿⣿⢟⢝⢽⣿⣿⣿⣿⣿⣿⣿⣿⣿⣿⣿⣿⣿⣿⣿⣿⣿⣿⣿⣿⣿⣿⠀⠀⠀⠀⠀⠀⠀⠀⠀⠀⠀⠀</a:t>
            </a:r>
            <a:br/>
            <a:r>
              <a:t>⠀⠀⠀⠀⠀⠀⠀⠀⠀⠀⠀⢕⣿⣿⣿⣿⣿⡇⢕⣱⣿⣿⣧⣕⢕⣸⣿⣿⣿⣵⣕⣵⣾⣿⣿⣷⣧⣽⣿⣿⣿⣿⣿⣿⢱⣿⣿⣿⣿⣿⣿⣿⣿⣿⣿⣿⣿⣿⣿⣿⣿⣿⣿⣿⣿⣿⣿⣿⣿⠀⠀⠀⠀⠀⠀⠀⠀⠀⠀⠀⠀</a:t>
            </a:r>
            <a:br/>
            <a:r>
              <a:t>⠀⠀⠀⠀⠀⠀⠀⠀⠀⠀⠀⢕⣿⣿⣿⣿⣿⡷⢿⣿⣿⣿⣿⣿⡝⣿⣿⣿⣿⣿⣿⣹⣿⣿⣿⣿⣿⣿⣿⣿⣿⣿⣿⣿⣿⣿⣿⣿⣿⣿⣿⣿⣿⣿⣿⣿⣿⣿⣿⣿⣿⣿⣿⣿⣿⣿⣿⣿⣿⠀⠀⠀⠀⠀⠀⠀⠀⠀⠀⠀⠀</a:t>
            </a:r>
            <a:br/>
            <a:r>
              <a:t>⠀⠀⠀⠀⠀⠀⠀⠀⠀⠀⠀⢕⢸⣿⣿⣿⣿⡇⢸⣿⣿⣿⣿⣿⣧⣿⣿⣿⣿⣿⣿⣿⣿⣿⣿⣿⣿⡇⢹⣿⣿⣿⣿⣿⣿⣿⣿⣿⣿⣿⣿⣿⣿⣿⣿⣿⣿⣿⣿⣿⣿⣿⣿⣿⣿⣿⣿⣿⣿⠀⠀⠀⠀⠀⠀⠀⠀⠀⠀⠀⠀</a:t>
            </a:r>
            <a:br/>
            <a:r>
              <a:t>⠀⠀⠀⠀⠀⠀⠀⠀⠀⠀⠀⢕⢸⣿⣿⣿⣿⡇⢸⣿⣿⣿⣿⣷⣿⣿⣿⣿⣿⣿⣿⢸⣿⣿⣿⣿⣿⡇⢸⣿⣿⢿⣻⡏⣿⣿⣿⣿⢝⢝⢟⢻⢿⣿⣿⣿⣿⣿⣿⣿⣿⣿⣿⣿⣿⣿⣿⣿⣿⠀⠀⠀⠀⠀⠀⠀⠀⠀⠀⠀⠀</a:t>
            </a:r>
            <a:br/>
            <a:r>
              <a:t>⠀⠀⠀⠀⠀⠀⠀⠀⠀⠀⠀⢕⢸⣿⣿⣿⣿⡇⡸⠿⠟⠟⠿⣿⣿⣿⣿⣿⣿⣿⣿⢸⣿⣿⣿⣿⣿⢇⢸⣿⡇⢱⣿⡿⢸⣿⡿⢕⢕⢕⢕⢕⢜⣿⣿⣿⣿⣿⣿⣿⣿⣿⣿⣿⣿⣿⣿⣿⣿⠀⠀⠀⠀⠀⠀⠀⠀⠀⠀⠀⠀</a:t>
            </a:r>
            <a:br/>
            <a:r>
              <a:t>⠀⠀⠀⠀⠀⠀⠀⠀⠀⠀⠀⢕⢸⣿⣿⣿⣿⣿⣿⢕⠁⠀⠑⠟⢿⣿⣿⣿⡿⢿⣿⢸⣿⣿⣿⣿⣿⡇⢸⣿⢇⣼⢟⡇⢸⣿⡇⢕⢕⢕⢕⢕⢕⣸⡟⣿⣿⣿⣿⣿⣿⣿⣿⣿⣿⣿⣿⣿⣿⠀⠀⠀⠀⠀⠀⠀⠀⠀⠀⠀⠀</a:t>
            </a:r>
            <a:br/>
            <a:r>
              <a:t>⠀⠀⠀⠀⠀⠀⠀⠀⠀⠀⠀⢕⢸⣿⣿⣿⣿⣿⣿⠁⠀⠀⠀⠀⠁⣹⣿⣿⢕⢇⣿⢸⣯⣯⣿⣿⣿⡕⢸⠑⠁⠑⠀⡇⢜⣿⢕⢕⢕⢕⢕⢁⢕⠝⢇⣿⣿⣿⣿⣿⣿⣿⣿⣿⣿⣿⣿⣿⣿⠀⠀⠀⠀⠀⠀⠀⠀⠀⠀⠀⠀</a:t>
            </a:r>
            <a:br/>
            <a:r>
              <a:t>⠀⠀⠀⠀⠀⠀⠀⠀⠀⠀⠀⢕⢸⣿⣿⣿⡿⢾⡿⢀⠀⠀⠀⠀⠀⢺⣿⣏⢕⢕⣸⣵⣿⣿⣿⣿⣿⡇⢱⡀⠀⢀⠀⡇⠑⢿⢕⢱⢵⣵⡕⢅⢔⢕⢜⣿⣿⣿⣿⣿⣿⣿⣿⣿⣿⣿⣿⣿⣿⠀⠀⠀⠀⠀⠀⠀⠀⠀⠀⠀⠀</a:t>
            </a:r>
            <a:br/>
            <a:r>
              <a:t>⠀⠀⠀⠀⠀⠀⠀⠀⠀⠀⠀⢕⢸⣻⣻⣿⡟⢸⣿⢕⠀⠀⠀⠀⠀⠁⢹⣿⣿⢿⢻⢝⣿⣿⣿⣿⣿⢕⢸⣿⣯⣿⠕⢇⠀⠕⠑⠁⠜⣻⠟⢕⡕⢕⡕⣿⣿⣿⣿⣿⣿⣿⣿⣿⣿⣿⣿⣿⣿⠀⠀⠀⠀⠀⠀⠀⠀⠀⠀⠀⠀</a:t>
            </a:r>
            <a:br/>
            <a:r>
              <a:t>⠀⠀⠀⠀⠀⠀⠀⠀⠀⠀⠀⢕⢜⢝⢝⢝⢝⢜⣿⣕⢀⠀⢰⡆⠀⠀⢕⢝⢝⢝⢇⢕⢕⢗⢇⢕⢕⢷⢺⡇⢕⢕⠀⢕⠀⠀⠀⠀⠀⢀⢀⢅⢳⣿⡿⢟⢟⢝⢏⢝⢟⢿⣿⣿⣿⣟⡝⣏⣿⠀⠀⠀⠀⠀⠀⠀⠀⠀⠀⠀⠀</a:t>
            </a:r>
            <a:br/>
            <a:r>
              <a:t>⠀⠀⠀⠀⠀⠀⠀⠀⠀⠀⠀⢕⢕⢕⢕⢕⢕⢕⣿⣿⢇⠀⠀⠀⠀⠀⠁⢕⢕⢷⢕⢕⢕⢷⢳⢳⢗⢗⢕⢗⢕⢕⠀⢱⠀⠀⠀⠀⠑⢕⢕⢕⢕⣕⣗⣜⣕⣕⢕⢕⢕⣕⣟⣇⣕⣗⣗⣟⣟⠀⠀⠀⠀⠀⠀⠀⠀⠀⠀⠀⠀</a:t>
            </a:r>
            <a:br/>
            <a:r>
              <a:t>⠀⠀⠀⠀⠀⠀⠀⠀⠀⠀⠀⣿⣿⣿⣿⣿⣿⣿⣿⣿⠀⠀⠀⠀⠀⠀⠀⢕⣿⣿⣿⣿⣿⣿⣿⣿⣿⣿⣿⣿⣿⡇⠀⢸⠀⠕⡕⢀⠀⢕⢕⢕⢕⣿⣿⣿⣿⣿⣿⣿⣿⣿⣿⣿⣿⣿⣿⣿⣿⠀⠀⠀⠀⠀⠀⠀⠀⠀⠀⠀⠀</a:t>
            </a:r>
            <a:br/>
            <a:r>
              <a:t>⠀⠀⠀⠀⠀⠀⠀⠀⠀⠀⠀⣿⣿⣿⣿⣿⣿⣿⣿⣿⢀⠀⠀⢠⢄⠄⠀⢸⣿⣿⣿⣿⣿⣿⣿⣿⣿⣿⣿⣿⣿⣇⡀⢸⢔⢕⣷⢄⠀⠀⢕⢕⢕⣿⣿⣿⣿⣿⣿⣿⣿⣿⣿⣿⣿⣿⣿⣿⣿⠀⠀⠀⠀⠀⠀⠀⠀⠀⠀⠀⠀</a:t>
            </a:r>
            <a:br/>
            <a:r>
              <a:t>⠀⠀⠀⠀⠀⠀⠀⠀⠀⠀⠀⣿⣿⣿⣿⣿⣿⣿⣿⡟⢕⠀⠀⣼⡇⠀⠅⣾⣿⣿⣿⣿⣿⣿⣿⣿⣿⣿⣿⣿⣿⣿⣿⣿⣷⣾⣿⣧⣴⣶⣷⣿⣿⣿⣿⣿⣿⣿⣿⣿⣿⣿⣿⣿⣿⣿⣿⣿⣿⠀⠀⠀⠀⠀⠀⠀⠀⠀⠀⠀⠀</a:t>
            </a:r>
            <a:br/>
            <a:r>
              <a:t>⠀⠀⠀⠀⠀⠀⠀⠀⠀⠀⠀⣿⣿⣿⣿⣿⣿⣿⣿⡇⢕⠀⢱⣿⡇⠀⢄⣿⣿⣿⣿⣿⣿⣿⣿⣿⣿⣿⣿⣿⣿⣿⣿⣿⣿⣿⣿⣿⣿⣿⣿⣿⣿⣿⣿⣿⣿⣿⣿⣿⣿⣿⣿⣿⣿⣿⣿⣿⣿⠀⠀⠀⠀⠀⠀⠀⠀⠀⠀⠀⠀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⠀⠀⠀⠀⠀⠀⠀⠀⠀⠀⠀⣿⣿⣿⣿⣿⣿⣿⣿⡇⢕⠀⣿⣿⡇⠀⢸⣿⣿⣿⣿⣿⣿⣿⣿⣿⣿⣿⣿⣿⣿⣿⣿⣿⣿⣿⣿⣿⣿⣿⣿⣿⣿⣿⣿⣿⣿⣿⣿⣿⣿⣿⣿⣿⣿⣿⣿⣿⣿⠀⠀⠀⠀⠀⠀⠀⠀⠀⠀⠀⠀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⠀⠀⠀⠀⠀⠀⠀⠀⠀⠀⠀⣿⣿⣿⣿⣿⣿⣿⣿⣵⡄⢱⣿⣿⡇⠀⢸⣿⣿⣿⣿⣿⣿⣿⣿⣿⣿⣿⣿⣿⣿⣿⣿⣿⣿⣿⣿⣿⣿⣿⣿⣿⣿⣿⣿⣿⣿⣿⣿⣿⣿⣿⣿⣿⣿⣿⣿⣿⣿⠀⠀⠀⠀⠀⠀⠀⠀⠀⠀⠀⠀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⠀⠀⠀⠀⠀⠀⠀⠀⠀⠀⠀⣿⣿⣿⣿⣿⣿⣿⣿⣿⣷⣿⣿⣿⡇⠀⢱⣿⣿⣿⣿⣿⣿⣿⣿⣿⣿⣿⣿⣿⣿⣿⣿⣿⣿⣿⣿⣿⣿⣿⣿⣿⣿⣿⣿⣿⣿⣿⣿⣿⣿⣿⣿⣿⣿⣿⣿⣿⣿⠀⠀⠀⠀⠀⠀⠀⠀⠀⠀⠀⠀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⠀⠀⠀⠀⠀⠀⠀⠀⠀⠀⠀⠛⠛⠛⠛⠛⠛⠛⠛⠛⠛⠛⠛⠛⠃⠀⠘⠛⠛⠛⠛⠛⠛⠛⠛⠛⠛⠛⠛⠛⠋⠋⠙⠛⠛⠛⠛⠛⠛⠛⠛⠛⠛⠛⠛⠛⠛⠛⠛⠛⠛⠛⠛⠛⠛⠛⠛⠛⠛⠀⠀⠀⠀⠀⠀⠀⠀⠀⠀⠀⠀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⠀⠀⠀⠀⠀⠀⠀⠀⠀⠀⠀⢕⣿⣿⣿⣿⣿⣿⣿⣿⣿⣿⣿⣿⣿⣿⣿⣿⣿⣿⣿⣿⣿⣿⣿⣿⣿⣿⣿⣿⣿⣿⣿⣿⡇⢸⣿⣿⣿⣿⣿⣿⣿⣿⣿⣿⣿⣿⣿⣿⣿⣿⣿⣿⣿⣿⣿⣿⣿⠀⠀⠀⠀⠀⠀⠀⠀⠀⠀⠀⠀</a:t>
            </a:r>
            <a:br/>
            <a:r>
              <a:t>⠀⠀⠀⠀⠀⠀⠀⠀⠀⠀⠀⢕⣿⣿⣿⣿⣿⣿⣿⣿⣿⣿⣿⣿⣿⣿⣿⣿⣿⣿⡿⢿⢿⢿⢿⢿⢟⣿⣿⣿⣿⣿⣿⣿⡏⢸⣿⣿⣿⣿⣿⣿⣿⣿⣿⣿⣿⣿⣿⣿⣿⣿⣿⣿⣿⣿⣿⣿⣿⠀⠀⠀⠀⠀⠀⠀⠀⠀⠀⠀⠀</a:t>
            </a:r>
            <a:br/>
            <a:r>
              <a:t>⠀⠀⠀⠀⠀⠀⠀⠀⠀⠀⠀⢕⣿⣿⣿⣿⣿⡏⣕⣕⡕⣱⣵⣵⣾⣧⣵⢱⣧⣽⡾⣷⣷⢇⢱⣷⣷⣾⣿⣿⣿⣿⣿⣿⡷⣸⣿⣿⣿⣿⣿⣿⣿⣿⣿⣿⣿⣿⣿⣿⣿⣿⣿⣿⣿⣿⣿⣿⣿⠀⠀⠀⠀⠀⠀⠀⠀⠀⠀⠀⠀</a:t>
            </a:r>
            <a:br/>
            <a:r>
              <a:t>⠀⠀⠀⠀⠀⠀⠀⠀⠀⠀⠀⢕⣿⣿⣿⣿⣿⣧⣽⢏⢱⣜⢿⢷⢿⢟⢇⣵⡜⢿⢿⢿⢇⣵⣷⡝⢟⢻⣿⣿⣿⣿⣿⣿⢟⢞⢿⣿⣿⣿⣿⣿⣿⣿⣿⣿⣿⣿⣿⣿⣿⣿⣿⣿⣿⣿⣿⣿⣿⠀⠀⠀⠀⠀⠀⠀⠀⠀⠀⠀⠀</a:t>
            </a:r>
            <a:br/>
            <a:r>
              <a:t>⠀⠀⠀⠀⠀⠀⠀⠀⠀⠀⠀⢕⣿⣿⣿⣿⣿⡇⢕⣱⣿⣿⣇⡕⢕⣼⣿⣿⣿⣕⣇⣱⣽⣿⣿⣷⣵⣾⣿⣿⣿⣿⣿⡇⣵⣷⣾⣿⣿⣿⣿⣿⣿⣿⣿⣿⣿⣿⣿⣿⣿⣿⣿⣿⣿⣿⣿⣿⣿⠀⠀⠀⠀⠀⠀⠀⠀⠀⠀⠀⠀</a:t>
            </a:r>
            <a:br/>
            <a:r>
              <a:t>⠀⠀⠀⠀⠀⠀⠀⠀⠀⠀⠀⣞⣿⣿⣿⣿⣿⡷⣾⣿⣿⣿⣿⣯⡿⣿⣿⣿⣿⣿⣿⣿⣿⣿⣿⣿⣿⣿⣿⣿⣿⣿⣿⣧⣿⣿⣿⣿⣿⣿⣿⣿⣿⣿⣿⣿⣿⣿⣿⣿⣿⣿⣿⣿⣿⣿⣿⣿⣿⠀⠀⠀⠀⠀⠀⠀⠀⠀⠀⠀⠀</a:t>
            </a:r>
            <a:br/>
            <a:r>
              <a:t>⠀⠀⠀⠀⠀⠀⠀⠀⠀⠀⠀⢕⣿⣿⣿⣿⣿⡇⢸⣿⣿⣿⣿⣿⡇⣿⣿⣿⣿⣿⣿⣿⣿⣿⣿⣿⣿⡇⣿⣿⣿⣿⣿⣿⣿⣿⣿⣿⣿⣿⣿⣿⣿⣿⣿⣿⣿⣿⣿⣿⣿⣿⣿⣿⣿⣿⣿⣿⣿⠀⠀⠀⠀⠀⠀⠀⠀⠀⠀⠀⠀</a:t>
            </a:r>
            <a:br/>
            <a:r>
              <a:t>⠀⠀⠀⠀⠀⠀⠀⠀⠀⠀⠀⢕⣽⣿⣿⣿⣿⡕⢸⣿⣿⣿⣿⣿⣿⣿⣿⣿⣿⣿⣾⢸⣿⣿⣿⣿⣿⡇⢸⣿⣿⢿⣻⢏⣿⣿⣿⡿⢏⢟⢻⢿⣿⣿⣿⣿⣿⣿⣿⣿⣿⣿⣿⣿⣿⣿⣿⣿⣿⠀⠀⠀⠀⠀⠀⠀⠀⠀⠀⠀⠀</a:t>
            </a:r>
            <a:br/>
            <a:r>
              <a:t>⠀⠀⠀⠀⠀⠀⠀⠀⠀⠀⠀⢕⣾⣿⣿⣿⣿⢕⢸⢿⢻⢿⣿⣼⣿⣿⣿⣿⣿⣿⣿⢸⣿⣿⣿⣿⣿⡇⢸⣿⢕⣼⣿⢏⣿⣿⡿⢕⢕⢕⢕⢕⢸⣿⣿⣿⣿⣿⣿⣿⣿⣿⣿⣿⣿⣿⣿⣿⣿⠀⠀⠀⠀⠀⠀⠀⠀⠀⠀⠀⠀</a:t>
            </a:r>
            <a:br/>
            <a:r>
              <a:t>⠀⠀⠀⠀⠀⠀⠀⠀⠀⠀⠀⢕⢹⣿⣿⣿⣿⣿⡇⠄⠐⠀⠸⢿⣿⣿⣿⣿⣿⣿⣽⢸⣿⡿⣿⣿⣿⡇⢸⡿⢱⣿⢻⠑⢹⣻⢇⢕⢕⢕⢕⢕⢕⢻⡿⣿⣿⣿⣿⣿⣿⣿⣿⣿⣿⣿⣿⣿⣿⠀⠀⠀⠀⠀⠀⠀⠀⠀⠀⠀⠀</a:t>
            </a:r>
            <a:br/>
            <a:r>
              <a:t>⠀⠀⠀⠀⠀⠀⠀⠀⠀⠀⠀⢕⣾⣿⣿⣿⣿⣿⡇⠀⠀⠀⠀⠑⢜⣿⣿⡿⢕⢹⢿⢸⣿⣿⣿⣿⣿⡇⢜⠑⠘⠕⢸⢔⢸⡿⢕⢕⢕⢕⢕⠑⢜⢻⡇⣿⣿⣿⣿⣿⣿⣿⣿⣿⣿⣿⣿⣿⣿⠀⠀⠀⠀⠀⠀⠀⠀⠀⠀⠀⠀</a:t>
            </a:r>
            <a:br/>
            <a:r>
              <a:t>⠀⠀⠀⠀⠀⠀⠀⠀⠀⠀⠀⢕⣽⣿⣿⣽⣽⣿⡇⠀⠀⠀⠀⠀⢸⢿⣿⡇⢕⢜⣻⣼⣿⣿⣿⣿⣿⡇⢄⠀⠀⠀⢕⢕⢜⡇⢕⢕⣱⣵⡕⢀⢕⢔⢪⣿⣿⣿⣿⣿⣿⣿⣿⣿⣿⣿⣿⣿⣿⠀⠀⠀⠀⠀⠀⠀⠀⠀⠀⠀⠀</a:t>
            </a:r>
            <a:br/>
            <a:r>
              <a:t>⠀⠀⠀⠀⠀⠀⠀⠀⠀⠀⠀⢕⢾⢿⢿⢾⢱⢿⣧⡀⢀⢀⢀⠀⠑⢜⢿⣿⣿⡿⡿⢝⣿⣿⣟⣿⣿⢇⢸⣶⣶⡇⠕⡕⢕⢇⠅⠑⢸⣽⢇⢕⢕⢕⡕⣿⣿⣿⣿⣿⣿⣿⣿⣿⣿⣿⣿⣿⣿⠀⠀⠀⠀⠀⠀⠀⠀⠀⠀⠀⠀</a:t>
            </a:r>
            <a:br/>
            <a:r>
              <a:t>⠀⠀⠀⠀⠀⠀⠀⠀⠀⠀⠀⢕⢜⢞⢟⢜⢕⢜⢟⠟⢿⣿⣿⡇⠀⠀⢎⢟⢳⢻⡇⢼⢝⢝⢝⢝⢝⣧⢼⡽⢏⠕⠁⡇⠁⠀⠀⠀⠀⠀⢁⢸⢷⣾⣿⡟⢟⢟⢟⢟⢟⢿⣿⣿⣿⡻⢟⢟⢿⠀⠀⠀⠀⠀⠀⠀⠀⠀⠀⠀⠀</a:t>
            </a:r>
            <a:br/>
            <a:r>
              <a:t>⠀⠀⠀⠀⠀⠀⠀⠀⠀⠀⠀⢕⢕⢕⢕⢕⢕⢕⢱⢔⠁⠙⠙⠁⠀⠀⢕⢕⢱⣵⢕⢕⢵⡵⢵⣵⡵⢕⢜⢱⢕⠀⠀⡇⠀⠀⠀⠀⢔⢕⢕⢕⢕⢽⢏⢜⢕⢇⢕⢕⢕⢜⢿⢏⢝⣝⣻⢿⢿⠀⠀⠀⠀⠀⠀⠀⠀⠀⠀⠀⠀</a:t>
            </a:r>
            <a:br/>
            <a:r>
              <a:t>⠀⠀⠀⠀⠀⠀⠀⠀⠀⠀⠀⣷⣷⣷⣷⣷⣷⣷⣷⡇⠀⠀⠀⠀⠀⠀⠕⢱⣷⣷⣷⣷⣷⣷⣷⣷⣷⣾⣿⣿⣷⢐⠄⢇⠀⢔⠀⠀⠁⢕⢕⢕⢸⣿⣿⣿⣿⣿⣷⣷⣷⣿⣿⣿⣿⣿⣿⣿⣿⠀⠀⠀⠀⠀⠀⠀⠀⠀⠀⠀⠀</a:t>
            </a:r>
            <a:br/>
            <a:r>
              <a:t>⠀⠀⠀⠀⠀⠀⠀⠀⠀⠀⠀⣿⣿⣿⣿⣿⣿⣿⣿⡇⠀⠀⠀⢀⠀⢀⢀⣼⣿⣿⣿⣿⣿⣿⣿⣿⣿⣿⣿⣿⣿⠐⠀⢵⢄⣼⡔⠀⠀⢕⢕⢕⢸⣿⣿⣿⣿⣿⣿⣿⣿⣿⣿⣿⣿⣿⣿⣿⣿⠀⠀⠀⠀⠀⠀⠀⠀⠀⠀⠀⠀</a:t>
            </a:r>
            <a:br/>
            <a:r>
              <a:t>⠀⠀⠀⠀⠀⠀⠀⠀⠀⠀⠀⣿⣿⣿⣿⣿⣿⣿⣿⡇⢔⠀⠀⢸⢀⠕⢕⣿⣿⣿⣿⣿⣿⣿⣿⣿⣿⣿⣿⣿⣿⣿⣷⣾⣤⣿⣇⣄⣄⣵⣵⣷⣾⣿⣿⣿⣿⣿⣿⣿⣿⣿⣿⣿⣿⣿⣿⣿⣿⠀⠀⠀⠀⠀⠀⠀⠀⠀⠀⠀⠀</a:t>
            </a:r>
            <a:br/>
            <a:r>
              <a:t>⠀⠀⠀⠀⠀⠀⠀⠀⠀⠀⠀⣿⣿⣿⣿⣿⣿⣿⣿⣿⢕⠀⠀⣾⠑⠀⢸⣿⣿⣿⣿⣿⣿⣿⣿⣿⣿⣿⣿⣿⣿⣿⣿⣿⣿⣿⣿⣿⣿⣿⣿⣿⣿⣿⣿⣿⣿⣿⣿⣿⣿⣿⣿⣿⣿⣿⣿⣿⣿⠀⠀⠀⠀⠀⠀⠀⠀⠀⠀⠀⠀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⠀⠀⠀⠀⠀⠀⠀⠀⠀⠀⠀⣿⣿⣿⣿⣿⣿⣿⣿⣿⢕⠀⢄⣿⠀⠀⢸⣿⣿⣿⣿⣿⣿⣿⣿⣿⣿⣿⣿⣿⣿⣿⣿⣿⣿⣿⣿⣿⣿⣿⣿⣿⣿⣿⣿⣿⣿⣿⣿⣿⣿⣿⣿⣿⣿⣿⣿⣿⣿⠀⠀⠀⠀⠀⠀⠀⠀⠀⠀⠀⠀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⠀⠀⠀⠀⠀⠀⠀⠀⠀⠀⠀⣿⣿⣿⣿⣿⣿⣿⣿⡏⠁⠅⣱⣿⢄⠀⢸⣿⣿⣿⣿⣿⣿⣿⣿⣿⣿⣿⣿⣿⣿⣿⣿⣿⣿⣿⣿⣿⣿⣿⣿⣿⣿⣿⣿⣿⣿⣿⣿⣿⣿⣿⣿⣿⣿⣿⣿⣿⣿⠀⠀⠀⠀⠀⠀⠀⠀⠀⠀⠀⠀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⠀⠀⠀⠀⠀⠀⠀⠀⠀⠀⠀⣿⣿⣿⣿⣿⣿⣿⣿⢻⣷⣾⣿⣿⠀⠀⢸⣿⣿⣿⣿⣿⣿⣿⣿⣿⣿⣿⣿⣿⣿⣿⣿⣿⣿⣿⣿⣿⣿⣿⣿⣿⣿⣿⣿⣿⣿⣿⣿⣿⣿⣿⣿⣿⣿⣿⣿⣿⣿⠀⠀⠀⠀⠀⠀⠀⠀⠀⠀⠀⠀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⠀⠀⠀⠀⠀⠀⠀⠀⠀⠀⠀⠛⠛⠛⠛⠛⠛⠛⠛⠛⠛⠛⠛⠛⠀⠀⠚⠛⠛⠛⠛⠛⠛⠛⠛⠛⠛⠛⠛⠛⠛⠛⠛⠛⠛⠛⠛⠛⠛⠛⠛⠛⠛⠛⠛⠛⠛⠛⠛⠛⠛⠛⠛⠛⠛⠛⠛⠛⠛⠀⠀⠀⠀⠀⠀⠀⠀⠀⠀⠀⠀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⠀⠀⠀⠀⠀⠀⠀⠀⠀⠀⠀⢱⣿⣿⣿⣿⣿⣿⣿⣿⣿⣿⣿⣿⣿⣿⣿⣿⣿⣿⣿⣿⣿⣿⣿⣿⣿⣿⣿⣿⣿⣿⣿⣿⡏⢸⣿⣿⣿⣿⣿⣿⣿⣿⣿⣿⣿⣿⣿⣿⣿⣿⣿⣿⣿⣿⣿⣿⣿⠀⠀⠀⠀⠀⠀⠀⠀⠀⠀⠀⠀</a:t>
            </a:r>
            <a:br/>
            <a:r>
              <a:t>⠀⠀⠀⠀⠀⠀⠀⠀⠀⠀⠀⢜⣿⣿⣿⣿⣿⣿⣿⣿⣿⣿⣿⣿⣿⣿⣿⣿⣿⣿⣿⣿⣿⢿⢿⢿⢿⣿⣿⣿⣿⣿⣿⣿⡇⢸⣿⣿⣿⣿⣿⣿⣿⣿⣿⣿⣿⣿⣿⣿⣿⣿⣿⣿⣿⣿⣿⣿⣿⠀⠀⠀⠀⠀⠀⠀⠀⠀⠀⠀⠀</a:t>
            </a:r>
            <a:br/>
            <a:r>
              <a:t>⠀⠀⠀⠀⠀⠀⠀⠀⠀⠀⠀⢕⣿⣿⣿⣿⣿⡏⢝⣝⡝⢝⣝⣕⣿⣧⣵⢕⣵⣽⣧⣵⣵⡕⢵⣷⣷⣿⣿⣿⣿⣿⣿⣿⡯⣸⣿⣿⣿⣿⣿⣿⣿⣿⣿⣿⣿⣿⣿⣿⣿⣿⣿⣿⣿⣿⣿⣿⣿⠀⠀⠀⠀⠀⠀⠀⠀⠀⠀⠀⠀</a:t>
            </a:r>
            <a:br/>
            <a:r>
              <a:t>⠀⠀⠀⠀⠀⠀⠀⠀⠀⠀⠀⢕⣿⣿⣿⣿⣿⣧⣿⢟⢕⡝⢿⣷⣿⡿⢇⣵⡻⢿⢿⢿⢏⣵⣧⡝⡿⢿⣿⣿⣿⣿⣿⣿⢗⣞⣿⣿⣿⣿⣿⣿⣿⣿⣿⣿⣿⣿⣿⣿⣿⣿⣿⣿⣿⣿⣿⣿⣿⠀⠀⠀⠀⠀⠀⠀⠀⠀⠀⠀⠀</a:t>
            </a:r>
            <a:br/>
            <a:r>
              <a:t>⠀⠀⠀⠀⠀⠀⠀⠀⠀⠀⠀⢱⣿⣿⣿⣿⣿⡇⢕⢱⣿⣿⡕⢕⢕⣸⣿⣿⣗⣕⡕⢕⣽⣿⣿⣧⣕⣺⣿⣿⣿⣿⣿⢣⣵⣷⣷⣿⣿⣿⣿⣿⣿⣿⣿⣿⣿⣿⣿⣿⣿⣿⣿⣿⣿⣿⣿⣿⣿⠀⠀⠀⠀⠀⠀⠀⠀⠀⠀⠀⠀</a:t>
            </a:r>
            <a:br/>
            <a:r>
              <a:t>⠀⠀⠀⠀⠀⠀⠀⠀⠀⠀⠀⢸⣿⣿⣿⣿⣿⡧⣾⣿⣿⣿⣿⣟⣺⣿⣿⣿⣿⣿⣟⣿⣿⣿⣿⣿⣿⣿⣿⣿⣿⣿⣿⣼⣿⣿⣿⣿⣿⣿⣿⣿⣿⣿⣿⣿⣿⣿⣿⣿⣿⣿⣿⣿⣿⣿⣿⣿⣿⠀⠀⠀⠀⠀⠀⠀⠀⠀⠀⠀⠀</a:t>
            </a:r>
            <a:br/>
            <a:r>
              <a:t>⠀⠀⠀⠀⠀⠀⠀⠀⠀⠀⠀⢜⣿⣿⣿⣿⣿⢇⢸⣿⣿⣿⣿⣿⡇⣿⣿⣿⣿⣿⣿⣿⣿⣿⣿⣿⣿⡟⣿⣿⣿⣿⣿⣿⣿⣿⣿⣿⣿⣿⣿⣿⣿⣿⣿⣿⣿⣿⣿⣿⣿⣿⣿⣿⣿⣿⣿⣿⣿⠀⠀⠀⠀⠀⠀⠀⠀⠀⠀⠀⠀</a:t>
            </a:r>
            <a:br/>
            <a:r>
              <a:t>⠀⠀⠀⠀⠀⠀⠀⠀⠀⠀⠀⢕⣿⣿⣿⣿⣿⢕⢸⣿⣿⣿⣿⣻⣇⣿⣿⣿⣿⣿⣿⢹⣿⣿⣿⣿⣿⡇⢼⣿⣿⡿⣿⢻⣿⣿⣿⡿⢟⢿⢿⣿⣿⣿⣿⣿⣿⣿⣿⣿⣿⣿⣿⣿⣿⣿⣿⣿⣿⠀⠀⠀⠀⠀⠀⠀⠀⠀⠀⠀⠀</a:t>
            </a:r>
            <a:br/>
            <a:r>
              <a:t>⠀⠀⠀⠀⠀⠀⠀⠀⠀⠀⠀⢕⣿⣿⣿⣿⣿⢕⣼⡿⣿⣿⣯⣿⣿⣿⣿⣿⣿⣿⣿⢸⣿⣿⣿⣿⣿⡇⢼⡟⢱⣾⡿⢜⣿⣿⡟⢕⢕⢕⢕⢕⢹⣿⣿⣿⣿⣿⣿⣿⣿⣿⣿⣿⣿⣿⣿⣿⣿⠀⠀⠀⠀⠀⠀⠀⠀⠀⠀⠀⠀</a:t>
            </a:r>
            <a:br/>
            <a:r>
              <a:t>⠀⠀⠀⠀⠀⠀⠀⠀⠀⠀⠀⢕⣻⣿⣿⣿⣿⣿⡇⢄⠁⠌⢸⣿⣿⣿⣿⣿⣿⣽⣻⢸⣿⣿⣿⣿⣿⡇⢸⡗⢸⡿⢻⠕⣿⡿⢕⢕⢕⢕⢕⢕⢕⡏⡗⣿⣿⣿⣿⣿⣿⣿⣿⣿⣿⣿⣿⣿⣿⠀⠀⠀⠀⠀⠀⠀⠀⠀⠀⠀⠀</a:t>
            </a:r>
            <a:br/>
            <a:r>
              <a:t>⠀⠀⠀⠀⠀⠀⠀⠀⠀⠀⠀⢕⣿⣿⣿⣿⢿⣿⠇⠀⠀⠀⠑⢜⢻⣿⣿⡗⢕⢳⣿⢸⣿⣿⣿⣿⣿⡇⢜⠕⠏⠁⢸⠀⢸⡇⢕⢕⢕⢕⢕⠕⢕⢷⡗⣿⣿⣿⣿⣿⣿⣿⡿⣿⣿⣿⣿⣿⣿⠀⠀⠀⠀⠀⠀⠀⠀⠀⠀⠀⠀</a:t>
            </a:r>
            <a:br/>
            <a:r>
              <a:t>⠀⠀⠀⠀⠀⠀⠀⠀⠀⠀⠀⢕⣟⣻⣻⣻⣻⣿⠁⠀⠀⠀⠀⢀⣸⣿⣿⡇⢕⢕⣿⣾⣿⣿⣽⣯⣽⡇⠀⠀⠀⢄⢸⠀⢸⡇⢕⢱⣵⣵⡕⢀⢕⢱⡇⣿⣾⣿⣿⣿⣿⣿⣿⣿⣿⣿⣿⣿⣿⠀⠀⠀⠀⠀⠀⠀⠀⠀⠀⠀⠀</a:t>
            </a:r>
            <a:br/>
            <a:r>
              <a:t>⠀⠀⠀⠀⠀⠀⠀⠀⠀⠀⠀⢕⣿⣿⣿⣿⢻⣿⣤⣤⣴⣷⣾⣿⣿⢻⣿⣷⣾⣿⣿⢱⣾⡿⣿⣿⣿⡇⢰⣤⣤⢔⢸⠐⢜⠕⠕⠕⢸⣿⢇⢕⢕⢕⡕⣿⣿⣿⣿⣿⣿⣿⣿⣿⣿⣿⣿⣿⣿⠀⠀⠀⠀⠀⠀⠀⠀⠀⠀⠀⠀</a:t>
            </a:r>
            <a:br/>
            <a:r>
              <a:t>⠀⠀⠀⠀⠀⠀⠀⠀⠀⠀⠀⢕⢝⢟⢟⢟⢝⢟⢟⠋⠁⢀⡁⠉⠁⢕⢜⢿⢿⢷⡇⡜⢟⢟⢟⢟⢟⣇⣼⣻⢇⠁⢕⢕⠁⠀⠀⠀⠀⠀⢱⢵⣵⣾⣷⣿⢿⢿⢿⢿⢿⣿⣿⣿⣿⢿⢿⢿⢿⠀⠀⠀⠀⠀⠀⠀⠀⠀⠀⠀⠀</a:t>
            </a:r>
            <a:br/>
            <a:r>
              <a:t>⠀⠀⠀⠀⠀⠀⠀⠀⠀⠀⠀⢕⢕⢕⢕⢕⢕⢕⣕⠀⠐⠘⠃⠀⠀⠕⢕⢕⢕⣕⡕⢕⢕⣕⣕⣕⢕⡕⢕⢕⢕⠐⢕⢕⠀⠀⠀⢄⢔⢕⢕⢕⢽⢽⡽⢼⢱⢕⢕⢕⢕⢸⣿⡿⢿⢿⣷⡷⡾⠀⠀⠀⠀⠀⠀⠀⠀⠀⠀⠀⠀</a:t>
            </a:r>
            <a:br/>
            <a:r>
              <a:t>⠀⠀⠀⠀⠀⠀⠀⠀⠀⠀⠀⣥⣵⣵⣵⣵⣵⣵⣵⢄⠀⠀⠀⠀⠀⠀⢕⣵⣵⣵⣵⣷⣷⣷⣷⣷⣷⣷⣷⣷⡕⠀⠅⡇⢄⢄⠀⠀⢕⢕⢕⢱⣷⣷⣷⣷⣿⣷⣧⣵⣵⣷⣷⣾⣾⣿⣿⣷⣾⠀⠀⠀⠀⠀⠀⠀⠀⠀⠀⠀⠀</a:t>
            </a:r>
            <a:br/>
            <a:r>
              <a:t>⠀⠀⠀⠀⠀⠀⠀⠀⠀⠀⠀⣿⣿⣿⣿⣿⣿⣿⣿⢕⠀⠀⠀⠀⠀⠀⢕⣿⣿⣿⣿⣿⣿⣿⣿⣿⣿⣿⣿⣿⢕⠀⠄⡇⢱⡇⠐⢀⠔⢕⢕⢕⣿⣿⣿⣿⣿⣿⣿⣿⣿⣿⣿⣿⣿⣿⣿⣿⣿⠀⠀⠀⠀⠀⠀⠀⠀⠀⠀⠀⠀</a:t>
            </a:r>
            <a:br/>
            <a:r>
              <a:t>⠀⠀⠀⠀⠀⠀⠀⠀⠀⠀⠀⣿⣿⣿⣿⣿⣿⣿⣿⡇⠀⠀⠀⠀⠀⠔⢸⣿⣿⣿⣿⣿⣿⣿⣿⣿⣿⣿⣿⣿⣧⣤⣄⣏⣸⣷⢕⢀⢕⣕⣱⣵⣿⣿⣿⣿⣿⣿⣿⣿⣿⣿⣿⣿⣿⣿⣿⣿⣿⠀⠀⠀⠀⠀⠀⠀⠀⠀⠀⠀⠀</a:t>
            </a:r>
            <a:br/>
            <a:r>
              <a:t>⠀⠀⠀⠀⠀⠀⠀⠀⠀⠀⠀⣿⣿⣿⣿⣿⣿⣿⣿⣧⢔⠀⠀⢄⠀⠀⣸⣿⣿⣿⣿⣿⣿⣿⣿⣿⣿⣿⣿⣿⣿⣿⣿⣿⣿⣿⣿⣿⣿⣿⣿⣿⣿⣿⣿⣿⣿⣿⣿⣿⣿⣿⣿⣿⣿⣿⣿⣿⣿⠀⠀⠀⠀⠀⠀⠀⠀⠀⠀⠀⠀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⠀⠀⠀⠀⠀⠀⠀⠀⠀⠀⠀⣿⣿⣿⣿⣿⣿⣿⣿⣿⢕⠀⠀⠁⠀⠀⣿⣿⣿⣿⣿⣿⣿⣿⣿⣿⣿⣿⣿⣿⣿⣿⣿⣿⣿⣿⣿⣿⣿⣿⣿⣿⣿⣿⣿⣿⣿⣿⣿⣿⣿⣿⣿⣿⣿⣿⣿⣿⣿⠀⠀⠀⠀⠀⠀⠀⠀⠀⠀⠀⠀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⠀⠀⠀⠀⠀⠀⠀⠀⠀⠀⠀⣿⣿⣿⣿⣿⣿⣿⣿⣿⢑⢄⠀⣄⠀⠑⣿⣿⣿⣿⣿⣿⣿⣿⣿⣿⣿⣿⣿⣿⣿⣿⣿⣿⣿⣿⣿⣿⣿⣿⣿⣿⣿⣿⣿⣿⣿⣿⣿⣿⣿⣿⣿⣿⣿⣿⣿⣿⣿⠀⠀⠀⠀⠀⠀⠀⠀⠀⠀⠀⠀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⠀⠀⠀⠀⠀⠀⠀⠀⠀⠀⠀⣿⣿⣿⣿⣿⣿⣿⣿⣧⣵⣵⣾⡟⠀⠀⣿⣿⣿⣿⣿⣿⣿⣿⣿⣿⣿⣿⣿⣿⣿⣿⣿⣿⣿⣿⣿⣿⣿⣿⣿⣿⣿⣿⣿⣿⣿⣿⣿⣿⣿⣿⣿⣿⣿⣿⣿⣿⣿⠀⠀⠀⠀⠀⠀⠀⠀⠀⠀⠀⠀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⠀⠀⠀⠀⠀⠀⠀⠀⠀⠀⠀⠛⠛⠛⠛⠛⠛⠛⠛⠛⠛⠛⠛⠃⠀⠀⠛⠛⠛⠛⠛⠛⠛⠛⠛⠛⠛⠛⠛⠛⠛⠛⠛⠛⠛⠛⠛⠛⠛⠛⠛⠛⠛⠛⠛⠛⠛⠛⠛⠛⠛⠛⠛⠛⠛⠛⠛⠛⠛⠀⠀⠀⠀⠀⠀⠀⠀⠀⠀⠀⠀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⠀⠀⠀⠀⠀⠀⠀⠀⠀⠀⠀⢱⣿⣿⣿⣿⣿⣿⣿⣿⣿⣿⣿⣿⣿⣿⣿⣿⣿⣿⣿⣿⣿⣿⣿⣿⣿⣿⣿⣿⣿⣿⣿⣿⡇⢸⣿⣿⣿⣿⣿⣿⣿⣿⣿⣿⣿⣿⣿⣿⣿⣿⣿⣿⣿⣿⣿⣿⣿⠀⠀⠀⠀⠀⠀⠀⠀⠀⠀⠀⠀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⠀⠀⠀⠀⠀⠀⠀⠀⠀⠀⠀⢸⣿⣿⣿⣿⣿⣿⣿⣿⣿⣿⣿⣿⣿⣿⣿⣿⣿⣿⣿⣿⣿⣿⣿⣿⣿⣿⣿⣿⣿⣿⣿⣿⣇⢸⣿⣿⣿⣿⣿⣿⣿⣿⣿⣿⣿⣿⣿⣿⣿⣿⣿⣿⣿⣿⣿⣿⣿⠀⠀⠀⠀⠀⠀⠀⠀⠀⠀⠀⠀</a:t>
            </a:r>
            <a:br/>
            <a:r>
              <a:t>⠀⠀⠀⠀⠀⠀⠀⠀⠀⠀⠀⢸⣿⣿⣿⣿⣿⢟⢝⢝⢝⢝⣝⣝⣿⣝⣝⢝⣝⣺⣧⣵⣵⡕⢱⣵⣵⣽⣿⣿⣿⣿⣿⣿⡧⢸⣿⣿⣿⣿⣿⣿⣿⣿⣿⣿⣿⣿⣿⣿⣿⣿⣿⣿⣿⣿⣿⣿⣿⠀⠀⠀⠀⠀⠀⠀⠀⠀⠀⠀⠀</a:t>
            </a:r>
            <a:br/>
            <a:r>
              <a:t>⠀⠀⠀⠀⠀⠀⠀⠀⠀⠀⠀⢸⣿⣿⣿⣿⣿⣱⣿⢟⢕⢻⣿⣿⣿⡿⢕⣜⢿⣿⣿⡿⢏⣱⣕⢻⢿⢿⣿⣿⣿⣿⣿⡿⢯⣾⣿⣿⣿⣿⣿⣿⣿⣿⣿⣿⣿⣿⣿⣿⣿⣿⣿⣿⣿⣿⣿⣿⣿⠀⠀⠀⠀⠀⠀⠀⠀⠀⠀⠀⠀</a:t>
            </a:r>
            <a:br/>
            <a:r>
              <a:t>⠀⠀⠀⠀⠀⠀⠀⠀⠀⠀⠀⢸⣿⣿⣿⣿⣿⢝⢕⢵⣿⣷⢕⢕⢕⣱⣿⣿⣇⡕⢕⢕⣺⣿⣿⣇⡕⣼⣿⣿⣿⣿⣿⣱⣵⣵⣽⣿⣿⣿⣿⣿⣿⣿⣿⣿⣿⣿⣿⣿⣿⣿⣿⣿⣿⣿⣿⣿⣿⠀⠀⠀⠀⠀⠀⠀⠀⠀⠀⠀⠀</a:t>
            </a:r>
            <a:br/>
            <a:r>
              <a:t>⠀⠀⠀⠀⠀⠀⠀⠀⠀⠀⠀⣸⣿⣿⣿⣿⣿⣱⣷⣿⣿⣿⣿⡷⢵⣿⣿⣿⣿⣿⣿⢿⣿⣿⣿⣿⣿⣿⣿⣿⣿⣿⣿⣿⣿⣿⣿⣿⣿⣿⣿⣿⣿⣿⣿⣿⣿⣿⣿⣿⣿⣿⣿⣿⣿⣿⣿⣿⣿⠀⠀⠀⠀⠀⠀⠀⠀⠀⠀⠀⠀</a:t>
            </a:r>
            <a:br/>
            <a:r>
              <a:t>⠀⠀⠀⠀⠀⠀⠀⠀⠀⠀⠀⢝⣿⣿⣿⣿⣿⢝⢹⣿⣿⣿⣿⣿⢹⣿⣿⣿⣿⣿⣿⣿⣿⣿⣿⣿⣿⡏⣿⣿⣿⣿⣿⣿⣿⣿⣿⣿⣿⣿⣿⣿⣿⣿⣿⣿⣿⣿⣿⣿⣿⣿⣿⣿⣿⣿⣿⣿⣿⠀⠀⠀⠀⠀⠀⠀⠀⠀⠀⠀⠀</a:t>
            </a:r>
            <a:br/>
            <a:r>
              <a:t>⠀⠀⠀⠀⠀⠀⠀⠀⠀⠀⠀⢕⣿⣿⣿⣿⣿⢕⢸⣿⣿⣿⡿⣿⣼⣿⣿⣿⣿⣿⣿⢸⣿⣿⣿⣿⣿⡇⣿⣿⣿⣿⡿⢿⣿⣿⣿⡿⢿⢿⣿⣿⣿⣿⣿⣿⣿⣿⣿⣿⣿⣿⣯⣿⣿⣿⣿⣿⣿⠀⠀⠀⠀⠀⠀⠀⠀⠀⠀⠀⠀</a:t>
            </a:r>
            <a:br/>
            <a:r>
              <a:t>⠀⠀⠀⠀⠀⠀⠀⠀⠀⠀⠀⢕⣿⣿⣿⣿⣿⢕⣾⣿⣿⣿⢻⣿⣯⣿⣿⣿⣿⣿⣿⢸⣿⣿⣿⣿⣿⡇⣻⡟⣽⣵⡿⢞⣿⣿⡿⢕⢕⢕⢕⢝⢿⣿⣿⣿⣿⣿⣿⣿⣿⣿⣟⣿⣿⣿⣿⣿⣿⠀⠀⠀⠀⠀⠀⠀⠀⠀⠀⠀⠀</a:t>
            </a:r>
            <a:br/>
            <a:r>
              <a:t>⠀⠀⠀⠀⠀⠀⠀⠀⠀⠀⠀⢕⣿⣿⣿⣿⣿⣿⢔⠈⠙⢛⣿⣿⣿⣿⣿⣿⣿⣿⣿⢸⣿⣿⣿⣿⣿⡕⣽⣵⣿⡟⡇⢜⣿⣿⢕⢕⢕⢕⢕⢕⢸⡟⡯⣿⣿⣿⣿⣿⣿⣿⣿⣿⣿⣿⣿⣿⣿⠀⠀⠀⠀⠀⠀⠀⠀⠀⠀⠀⠀</a:t>
            </a:r>
            <a:br/>
            <a:r>
              <a:t>⠀⠀⠀⠀⠀⠀⠀⠀⠀⠀⠀⢕⣿⣿⣿⣿⣿⡿⠑⠀⠀⠄⢝⢝⣿⣿⣿⡟⢏⢽⣿⢸⣿⣿⣷⣿⣿⡇⢟⢹⢟⠁⡇⢁⢻⢇⢕⢕⢕⢕⢕⢕⢜⡇⡗⣿⣿⣿⣿⣿⣿⣿⣿⣿⣿⣿⣿⣿⣿⠀⠀⠀⠀⠀⠀⠀⠀⠀⠀⠀⠀</a:t>
            </a:r>
            <a:br/>
            <a:r>
              <a:t>⠀⠀⠀⠀⠀⠀⠀⠀⠀⠀⠀⢕⣿⣿⣿⣿⣿⡇⠀⠀⢀⣄⣵⣷⣿⣿⣿⡇⢕⣕⣿⣾⣿⣿⣿⣿⣿⢇⠀⠁⠁⢔⢕⠀⢸⢕⢕⢱⣵⣧⡕⢄⢕⢕⡇⣿⣿⣿⣿⣿⣿⣿⣿⣿⣿⣿⣿⣿⣿⠀⠀⠀⠀⠀⠀⠀⠀⠀⠀⠀⠀</a:t>
            </a:r>
            <a:br/>
            <a:r>
              <a:t>⠀⠀⠀⠀⠀⠀⠀⠀⠀⠀⠀⢕⣿⣿⣿⣿⣿⣧⣶⣾⠟⠛⠋⠉⢝⢿⣿⣷⣾⡿⡟⢸⣿⣿⣿⣿⣿⡇⢀⢀⢀⢕⢱⠀⢸⢕⠕⠕⢜⡿⢏⢕⢇⢜⡇⣿⣿⣿⣿⣿⣿⣿⣿⣿⣿⣿⣿⣿⣿⠀⠀⠀⠀⠀⠀⠀⠀⠀⠀⠀⠀</a:t>
            </a:r>
            <a:br/>
            <a:r>
              <a:t>⠀⠀⠀⠀⠀⠀⠀⠀⠀⠀⠀⢕⢿⢿⢿⢿⢟⢏⠉⠁⠀⠀⠀⠀⠑⢸⢿⢿⢽⣵⣇⡜⢟⣟⢟⢟⢟⣇⣼⡿⢇⠁⢸⠀⠁⠀⠀⠀⠁⠐⣰⣕⣱⣾⣿⣿⢿⣿⣿⡿⣿⣿⣿⣿⣿⣿⢿⣿⣿⠀⠀⠀⠀⠀⠀⠀⠀⠀⠀⠀⠀</a:t>
            </a:r>
            <a:br/>
            <a:r>
              <a:t>⠀⠀⠀⠀⠀⠀⠀⠀⠀⠀⠀⢕⢕⢕⢕⢕⢕⢕⢀⠀⠄⠷⠔⠀⠀⢕⢕⢕⢕⣕⢕⢕⢕⣕⣕⣕⣕⡇⢕⡕⠀⠀⢸⢄⠀⠀⠀⢄⢔⢕⢕⣕⣟⣟⣿⣟⣇⢕⢕⢕⢕⢝⣿⣟⢟⣷⣇⣵⣾⠀⠀⠀⠀⠀⠀⠀⠀⠀⠀⠀⠀</a:t>
            </a:r>
            <a:br/>
            <a:r>
              <a:t>⠀⠀⠀⠀⠀⠀⠀⠀⠀⠀⠀⣕⣕⣕⣕⣕⣕⣕⡕⠀⠀⠀⠀⠀⠀⠕⢱⣵⣼⣽⣵⣵⣵⣽⣽⣽⣵⣵⣵⡕⠀⠀⢸⢕⢀⠀⠀⠑⢕⢕⢕⣵⣷⣷⣷⣷⣷⣷⣵⣵⣵⣷⣷⣷⣷⣷⣷⣷⣷⠀⠀⠀⠀⠀⠀⠀⠀⠀⠀⠀⠀</a:t>
            </a:r>
            <a:br/>
            <a:r>
              <a:t>⠀⠀⠀⠀⠀⠀⠀⠀⠀⠀⠀⣿⣿⣿⣿⣿⣿⣿⣇⠀⠀⠀⠀⠀⠀⠀⢜⣿⣿⣿⣿⣿⣿⣿⣿⣿⣿⣿⣿⡇⠀⠀⢕⢕⣼⢕⢀⢀⢕⢕⢕⢹⣿⣿⣿⣿⣿⣿⣿⣿⣿⣿⣿⣿⣿⣿⣿⣿⣿⠀⠀⠀⠀⠀⠀⠀⠀⠀⠀⠀⠀</a:t>
            </a:r>
            <a:br/>
            <a:r>
              <a:t>⠀⠀⠀⠀⠀⠀⠀⠀⠀⠀⠀⣿⣿⣿⣿⣿⣿⣿⣿⢄⠀⠀⠀⠀⠐⠀⣸⣿⣿⣿⣿⣿⣿⣿⣿⣿⣿⣿⣿⣇⣀⢀⢕⡇⣿⡕⢔⢔⢕⢕⢕⣸⣿⣿⣿⣿⣿⣿⣿⣿⣿⣿⣿⣿⣿⣿⣿⣿⣿⠀⠀⠀⠀⠀⠀⠀⠀⠀⠀⠀⠀</a:t>
            </a:r>
            <a:br/>
            <a:r>
              <a:t>⠀⠀⠀⠀⠀⠀⠀⠀⠀⠀⠀⣿⣿⣿⣿⣿⣿⣿⣿⡇⠀⠀⠀⠀⠀⠐⣿⣿⣿⣿⣿⣿⣿⣿⣿⣿⣿⣿⣿⣿⣿⣿⣷⣿⣿⣷⣷⣷⣿⣿⣿⣿⣿⣿⣿⣿⣿⣿⣿⣿⣿⣿⣿⣿⣿⣿⣿⣿⣿⠀⠀⠀⠀⠀⠀⠀⠀⠀⠀⠀⠀</a:t>
            </a:r>
            <a:br/>
            <a:r>
              <a:t>⠀⠀⠀⠀⠀⠀⠀⠀⠀⠀⠀⣿⣿⣿⣿⣿⣿⣿⣿⣿⠕⠐⠀⠀⠀⢕⣿⣿⣿⣿⣿⣿⣿⣿⣿⣿⣿⣿⣿⣿⣿⣿⣿⣿⣿⣿⣿⣿⣿⣿⣿⣿⣿⣿⣿⣿⣿⣿⣿⣿⣿⣿⣿⣿⣿⣿⣿⣿⣿⠀⠀⠀⠀⠀⠀⠀⠀⠀⠀⠀⠀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⠀⠀⠀⠀⠀⠀⠀⠀⠀⠀⠀⣿⣿⣿⣿⣿⣿⣿⣿⣿⢀⠄⢄⠐⠀⢸⣿⣿⣿⣿⣿⣿⣿⣿⣿⣿⣿⣿⣿⣿⣿⣿⣿⣿⣿⣿⣿⣿⣿⣿⣿⣿⣿⣿⣿⣿⣿⣿⣿⣿⣿⣿⣿⣿⣿⣿⣿⣿⣿⠀⠀⠀⠀⠀⠀⠀⠀⠀⠀⠀⠀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⠀⠀⠀⠀⠀⠀⠀⠀⠀⠀⠀⣿⣿⣿⣿⣿⣿⣿⣿⣧⣱⣴⣴⡇⠀⢸⣿⣿⣿⣿⣿⣿⣿⣿⣿⣿⣿⣿⣿⣿⣿⣿⣿⣿⣿⣿⣿⣿⣿⣿⣿⣿⣿⣿⣿⣿⣿⣿⣿⣿⣿⣿⣿⣿⣿⣿⣿⣿⣿⠀⠀⠀⠀⠀⠀⠀⠀⠀⠀⠀⠀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⠀⠀⠀⠀⠀⠀⠀⠀⠀⠀⠀⠛⠛⠛⠛⠛⠛⠛⠛⠛⠛⠛⠛⠁⠀⠘⠛⠛⠛⠛⠛⠛⠛⠛⠛⠛⠛⠛⠛⠛⠛⠛⠛⠛⠛⠛⠛⠛⠛⠛⠛⠛⠛⠛⠛⠛⠛⠛⠛⠛⠛⠛⠛⠛⠛⠛⠛⠛⠛⠀⠀⠀⠀⠀⠀⠀⠀⠀⠀⠀⠀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⠀⠀⠀⠀⠀⠀⠀⠀⠀⠀⠀⢱⣿⣿⣿⣿⣿⣿⣿⣿⣿⣿⣿⣿⣿⣿⣿⣿⣿⣿⣿⣿⣿⣿⣿⣿⣿⣿⣿⣿⣿⣿⣿⣿⣷⢹⣿⣿⣿⣿⣿⣿⣿⣿⣿⣿⣿⣿⣿⣿⣿⣿⣿⣿⣿⣿⣿⣿⣿⠀⠀⠀⠀⠀⠀⠀⠀⠀⠀⠀⠀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⠀⠀⠀⠀⠀⠀⠀⠀⠀⠀⠀⢸⣿⣿⣿⣿⣿⣿⣿⣿⣿⣿⣿⣿⣿⣿⣿⣿⣿⣿⣿⣿⣿⣿⣿⣿⣿⣿⣿⣿⣿⣿⣿⣿⡟⢸⣿⣿⣿⣿⣿⣿⣿⣿⣿⣿⣿⣿⣿⣿⣿⣿⣿⣿⣿⣿⣿⣿⣿⠀⠀⠀⠀⠀⠀⠀⠀⠀⠀⠀⠀</a:t>
            </a:r>
            <a:br/>
            <a:r>
              <a:t>⠀⠀⠀⠀⠀⠀⠀⠀⠀⠀⠀⢸⣿⣿⣿⣿⣿⢟⢟⢟⢟⢟⢟⢟⣿⡟⡝⢝⣝⣿⣏⣝⣝⡕⢕⣕⣵⣿⣿⣿⣿⣿⣿⣿⣯⢸⣿⣿⣿⣿⣿⣿⣿⣿⣿⣿⣿⣿⣿⣿⣿⣿⣿⣿⣿⣿⣿⣿⣿⠀⠀⠀⠀⠀⠀⠀⠀⠀⠀⠀⠀</a:t>
            </a:r>
            <a:br/>
            <a:r>
              <a:t>⠀⠀⠀⠀⠀⠀⠀⠀⠀⠀⠀⢸⣿⣿⣿⣿⣿⢕⣿⡟⢕⢻⣿⣿⣿⡿⢏⣜⢿⣿⣿⣿⢯⢕⣜⢻⣿⣿⣿⣿⣿⣿⣿⣿⣿⣼⣿⣿⣿⣿⣿⣿⣿⣿⣿⣿⣿⣿⣿⣿⣿⣿⣿⣿⣿⣿⣿⣿⣿⠀⠀⠀⠀⠀⠀⠀⠀⠀⠀⠀⠀</a:t>
            </a:r>
            <a:br/>
            <a:r>
              <a:t>⠀⠀⠀⠀⠀⠀⠀⠀⠀⠀⠀⢸⣿⣿⣿⣿⣿⢟⢏⣱⣾⣷⢝⢝⢝⢱⣾⣿⡇⢜⢏⢕⢱⣿⣿⣇⢕⣼⣿⣿⣿⣿⣇⣕⣎⣝⣿⣿⣿⣿⣿⣿⣿⣿⣿⣿⣿⣿⣿⣿⣿⣿⣿⣿⣿⣿⣿⣿⣿⠀⠀⠀⠀⠀⠀⠀⠀⠀⠀⠀⠀</a:t>
            </a:r>
            <a:br/>
            <a:r>
              <a:t>⠀⠀⠀⠀⠀⠀⠀⠀⠀⠀⠀⣼⣿⣿⣿⣿⣿⣕⣵⣾⣿⣿⣷⣵⢵⣿⣿⣿⣿⣷⢷⣾⣿⣿⣿⣿⣿⣿⣿⣿⣿⣿⣿⣿⣿⣿⣿⣿⣿⣿⣿⣿⣿⣿⣿⣿⣿⣿⣿⣿⣿⣿⣿⣿⣿⣿⣿⣿⣿⠀⠀⠀⠀⠀⠀⠀⠀⠀⠀⠀⠀</a:t>
            </a:r>
            <a:br/>
            <a:r>
              <a:t>⠀⠀⠀⠀⠀⠀⠀⠀⠀⠀⠀⢻⣿⣿⣿⣿⣿⢏⣻⣿⣿⣿⣿⣿⢸⣿⣿⣿⣿⣿⣿⢿⣿⣿⣿⣿⣿⡿⣿⣿⣿⣿⣿⡿⣿⣿⣿⣿⣿⣿⣿⣿⣿⣿⣿⣿⣿⣿⣿⣿⣿⣿⣿⣿⣿⣿⣿⣿⣿⠀⠀⠀⠀⠀⠀⠀⠀⠀⠀⠀⠀</a:t>
            </a:r>
            <a:br/>
            <a:r>
              <a:t>⠀⠀⠀⠀⠀⠀⠀⠀⠀⠀⠀⢸⣿⣿⣿⣿⣿⢱⣿⣿⣿⣿⣿⣿⢸⣿⣿⣿⣿⣿⣿⢸⣿⣿⣿⣿⣿⡇⣽⣿⣿⣿⣿⣿⣿⣿⣿⣿⣿⣿⣿⣿⣿⣿⣯⣿⣿⣿⣿⣿⣿⣿⣿⣿⣿⣿⣿⣿⣿⠀⠀⠀⠀⠀⠀⠀⠀⠀⠀⠀⠀</a:t>
            </a:r>
            <a:br/>
            <a:r>
              <a:t>⠀⠀⠀⠀⠀⠀⠀⠀⠀⠀⠀⢱⣿⣿⣿⣿⣿⣸⣿⣿⣿⡿⣿⣿⢸⣿⣿⣿⣿⣿⣿⢸⣿⣿⣿⣿⣿⡇⢺⡿⢟⢻⣿⣿⣿⣿⡟⢕⢜⢝⢟⢻⣿⣿⣿⣿⣿⣿⣿⣿⣿⣿⣿⣿⣿⣿⣿⣿⣿⠀⠀⠀⠀⠀⠀⠀⠀⠀⠀⠀⠀</a:t>
            </a:r>
            <a:br/>
            <a:r>
              <a:t>⠀⠀⠀⠀⠀⠀⠀⠀⠀⠀⠀⢕⣿⣿⣿⣿⣿⡏⠙⠛⢻⢳⣿⣿⢱⣿⣿⣿⣿⣿⢿⢸⣿⣿⣟⣿⣿⡇⣼⣷⡗⢸⢜⢾⣿⡟⢕⢕⢕⢕⢕⢕⢿⣿⡷⣿⣿⣿⣿⣿⣿⣿⣿⣿⣿⣿⣿⣿⣿⠀⠀⠀⠀⠀⠀⠀⠀⠀⠀⠀⠀</a:t>
            </a:r>
            <a:br/>
            <a:r>
              <a:t>⠀⠀⠀⠀⠀⠀⠀⠀⠀⠀⠀⢕⣿⣿⣿⣿⣿⢇⠁⠀⠀⠜⢿⣿⣷⣿⣿⡿⢟⢿⣿⢸⣿⣿⣯⣿⣿⡇⢿⣿⢇⢸⢕⢸⣿⢇⢕⢕⢕⢕⢕⢕⢸⣿⣗⣿⣿⣿⣿⣿⣿⣿⣿⣿⣿⣿⣿⣿⣿⠀⠀⠀⠀⠀⠀⠀⠀⠀⠀⠀⠀</a:t>
            </a:r>
            <a:br/>
            <a:r>
              <a:t>⠀⠀⠀⠀⠀⠀⠀⠀⠀⠀⠀⢕⣿⣿⣿⣿⡿⠀⠀⢀⣠⣷⣿⣿⣿⢗⢾⡏⢕⢜⣿⣾⣿⣿⡿⣿⣿⢇⢸⠕⠑⢕⡕⢕⡟⢕⢕⢕⢳⣽⣕⢑⢕⣿⡧⣿⣿⣿⣿⣿⣿⣿⣿⣿⣿⣿⣿⣿⣿⠀⠀⠀⠀⠀⠀⠀⠀⠀⠀⠀⠀</a:t>
            </a:r>
            <a:br/>
            <a:r>
              <a:t>⠀⠀⠀⠀⠀⠀⠀⠀⠀⠀⠀⢕⣿⣿⣿⣿⣧⣴⣾⠟⠙⠉⠀⢜⣿⣿⣸⣇⣵⣾⡟⢹⣿⣿⣿⣿⡟⠀⠀⠀⠀⠅⡇⢕⡇⢕⢕⢕⠕⢹⢿⢇⡇⢾⢗⢸⣿⣿⣿⣿⣿⣿⣿⣿⣿⣿⣿⣿⣿⠀⠀⠀⠀⠀⠀⠀⠀⠀⠀⠀⠀</a:t>
            </a:r>
            <a:br/>
            <a:r>
              <a:t>⠀⠀⠀⠀⠀⠀⠀⠀⠀⠀⠀⢕⣿⣿⣿⡿⢟⠙⠁⠀⠀⠀⠀⠑⢹⣿⣿⣿⣟⣇⡇⢸⢿⢿⢿⢿⢿⡔⢄⡠⢄⠄⡇⠑⠑⠁⠁⠔⠔⠑⡑⢕⢕⣼⣷⣼⣿⣿⣿⣿⣿⣿⣿⣿⣿⣿⣿⣿⣿⠀⠀⠀⠀⠀⠀⠀⠀⠀⠀⠀⠀</a:t>
            </a:r>
            <a:br/>
            <a:r>
              <a:t>⠀⠀⠀⠀⠀⠀⠀⠀⠀⠀⠀⢕⢕⢕⢕⢕⢕⠀⠀⠀⢠⡄⠀⠀⢕⢝⢝⢕⢝⢝⢇⢕⢕⢝⢕⢕⢕⢟⢕⢇⠀⠀⡇⠀⠀⠀⠀⢄⢄⢔⢹⢏⢻⢿⢿⢟⢝⢝⢝⢕⢝⢻⣿⣿⢿⣿⣵⣜⣽⠀⠀⠀⠀⠀⠀⠀⠀⠀⠀⠀⠀</a:t>
            </a:r>
            <a:br/>
            <a:r>
              <a:t>⠀⠀⠀⠀⠀⠀⠀⠀⠀⠀⠀⠕⠕⢕⢕⢕⢕⠕⠁⠁⠈⠀⠀⠀⠑⢕⢕⢕⢜⢗⢕⣕⣗⣗⣟⣟⣝⣕⣕⢑⠀⠀⢇⠀⢔⢀⠄⢕⢕⢕⢕⣝⣝⣝⣟⣝⣹⣵⡕⢕⢕⣜⣽⣏⣝⣽⣽⣽⣯⠀⠀⠀⠀⠀⠀⠀⠀⠀⠀⠀⠀</a:t>
            </a:r>
            <a:br/>
            <a:r>
              <a:t>⠀⠀⠀⠀⠀⠀⠀⠀⠀⠀⠀⣿⣿⣿⣿⣿⣿⡇⠀⠀⠀⠀⠀⠀⠀⢜⣿⣿⣿⣿⣿⣿⣿⣿⣿⣿⣿⣿⣿⠔⠀⠀⢕⢔⡕⢕⢕⢕⢕⢕⢸⣿⣿⣿⣿⣿⣿⣿⣿⣿⣿⣿⣿⣿⣿⣿⣿⣿⣿⠀⠀⠀⠀⠀⠀⠀⠀⠀⠀⠀⠀</a:t>
            </a:r>
            <a:br/>
            <a:r>
              <a:t>⠀⠀⠀⠀⠀⠀⠀⠀⠀⠀⠀⣿⣿⣿⣿⣿⣿⣷⠀⠀⠀⠀⠀⠀⠀⢱⣿⣿⣿⣿⣿⣿⣿⣿⣿⣿⣿⣿⡟⠀⠀⠀⢱⢸⡇⢕⢕⢕⢕⢕⢸⣿⣿⣿⣿⣿⣿⣿⣿⣿⣿⣿⣿⣿⣿⣿⣿⣿⣿⠀⠀⠀⠀⠀⠀⠀⠀⠀⠀⠀⠀</a:t>
            </a:r>
            <a:br/>
            <a:r>
              <a:t>⠀⠀⠀⠀⠀⠀⠀⠀⠀⠀⠀⣿⣿⣿⣿⣿⣿⣿⡇⠀⢄⢄⠀⠀⠀⢸⣿⣿⣿⣿⣿⣿⣿⣿⣿⣿⣿⣿⣷⣴⣄⡀⢸⣿⣿⢕⢕⣕⣕⣵⣼⣿⣿⣿⣿⣿⣿⣿⣿⣿⣿⣿⣿⣿⣿⣿⣿⣿⣿⠀⠀⠀⠀⠀⠀⠀⠀⠀⠀⠀⠀</a:t>
            </a:r>
            <a:br/>
            <a:r>
              <a:t>⠀⠀⠀⠀⠀⠀⠀⠀⠀⠀⠀⣿⣿⣿⣿⣿⣿⣿⣿⢄⠑⠑⢕⠀⠀⢸⣿⣿⣿⣿⣿⣿⣿⣿⣿⣿⣿⣿⣿⣿⣿⣿⣿⣿⣿⣿⣿⣿⣿⣿⣿⣿⣿⣿⣿⣿⣿⣿⣿⣿⣿⣿⣿⣿⣿⣿⣿⣿⣿⠀⠀⠀⠀⠀⠀⠀⠀⠀⠀⠀⠀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⠀⠀⠀⠀⠀⠀⠀⠀⠀⠀⠀⣿⣿⣿⣿⣿⣿⣿⣿⠇⠀⢄⢕⠀⠀⣼⣿⣿⣿⣿⣿⣿⣿⣿⣿⣿⣿⣿⣿⣿⣿⣿⣿⣿⣿⣿⣿⣿⣿⣿⣿⣿⣿⣿⣿⣿⣿⣿⣿⣿⣿⣿⣿⣿⣿⣿⣿⣿⣿⠀⠀⠀⠀⠀⠀⠀⠀⠀⠀⠀⠀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⠀⠀⠀⠀⠀⠀⠀⠀⠀⠀⠀⣿⣿⣿⣿⣿⣿⣿⡇⢀⣀⣱⣧⠀⠀⣿⣿⣿⣿⣿⣿⣿⣿⣿⣿⣿⣿⣿⣿⣿⣿⣿⣿⣿⣿⣿⣿⣿⣿⣿⣿⣿⣿⣿⣿⣿⣿⣿⣿⣿⣿⣿⣿⣿⣿⣿⣿⣿⣿⠀⠀⠀⠀⠀⠀⠀⠀⠀⠀⠀⠀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⠀⠀⠀⠀⠀⠀⠀⠀⠀⠀⠀⠛⠛⠛⠛⠛⠛⠛⠛⠛⠛⠛⠋⠀⠀⠛⠛⠛⠛⠛⠛⠛⠛⠛⠛⠛⠛⠛⠛⠛⠛⠛⠛⠛⠛⠛⠛⠛⠛⠛⠛⠛⠛⠛⠛⠛⠛⠛⠛⠛⠛⠛⠛⠛⠛⠛⠛⠛⠛⠀⠀⠀⠀⠀⠀⠀⠀⠀⠀⠀⠀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⠀⠀⠀⠀⠀⠀⠀⠀⠀⠀⠀⢱⣿⣿⣿⣿⣿⣿⣿⣿⣿⣿⣿⣿⣿⣿⣿⣿⣿⣿⣿⣿⣿⣿⣿⣿⣿⣿⣿⣿⣿⣿⣿⣿⣿⢸⣿⣿⣿⣿⣿⣿⣿⣿⣿⣿⣿⣿⣿⣿⣿⣿⣿⣿⣿⣿⣿⣿⣿⠀⠀⠀⠀⠀⠀⠀⠀⠀⠀⠀⠀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⠀⠀⠀⠀⠀⠀⠀⠀⠀⠀⠀⢸⣿⣿⣿⣿⣿⣿⣿⣿⣿⣿⣿⣿⣿⣿⣿⣿⣿⣿⣿⣿⣿⣿⣿⣿⣿⣿⣿⣿⣿⣿⣿⣿⣟⢸⣿⣿⣿⣿⣿⣿⣿⣿⣿⣿⣿⣿⣿⣿⣿⣿⣿⣿⣿⣿⣿⣿⣿⠀⠀⠀⠀⠀⠀⠀⠀⠀⠀⠀⠀</a:t>
            </a:r>
            <a:br/>
            <a:r>
              <a:t>⠀⠀⠀⠀⠀⠀⠀⠀⠀⠀⠀⢸⣿⣿⣿⣿⣿⢿⢟⢟⢟⢟⢟⢻⣿⡟⢟⢟⢟⢽⣏⣝⣝⡝⢝⣝⣕⣻⣿⣿⣿⣿⣿⣿⣿⢸⣿⣿⣿⣿⣿⣿⣿⣿⣿⣿⣿⣿⣿⣿⣿⣿⣿⣿⣿⣿⣿⣿⣿⠀⠀⠀⠀⠀⠀⠀⠀⠀⠀⠀⠀</a:t>
            </a:r>
            <a:br/>
            <a:r>
              <a:t>⠀⠀⠀⠀⠀⠀⠀⠀⠀⠀⠀⢸⣿⣿⣿⣿⣿⢱⣷⢷⢕⢾⣿⣟⣿⣿⢏⢝⣿⣿⣿⣿⡟⢕⡜⢿⣿⣽⣿⣿⣿⣿⣿⣿⣿⢹⣿⣿⣿⣿⣿⣿⣿⣿⣿⣿⣿⣿⣿⣿⣿⣿⣿⣿⣿⣿⣿⣿⣿⠀⠀⠀⠀⠀⠀⠀⠀⠀⠀⠀⠀</a:t>
            </a:r>
            <a:br/>
            <a:r>
              <a:t>⠀⠀⠀⠀⠀⠀⠀⠀⠀⠀⠀⢸⣿⣿⣿⣿⣿⢟⢏⣱⣾⣧⢝⢟⢝⢱⣾⣿⡇⢝⢏⢕⢵⣿⣿⡇⢕⣸⣿⣿⣿⣿⢕⣟⣻⡻⢿⣿⣿⣿⣿⣿⣿⣿⣿⣿⣿⣿⣿⣿⣿⣿⣿⣿⣿⣿⣿⣿⣿⠀⠀⠀⠀⠀⠀⠀⠀⠀⠀⠀⠀</a:t>
            </a:r>
            <a:br/>
            <a:r>
              <a:t>⠀⠀⠀⠀⠀⠀⠀⠀⠀⠀⠀⣽⣿⣿⣿⣿⣿⢕⣵⣿⣿⣿⣷⣵⢱⣿⣿⣿⣿⣷⣷⣾⣿⣿⣿⣿⣷⣿⣿⣿⣿⣿⣿⣿⣿⣿⣾⣿⣿⣿⣿⣿⣿⣿⣿⣿⣿⣿⣿⣿⣿⣿⣿⣿⣿⣿⣿⣿⣿⠀⠀⠀⠀⠀⠀⠀⠀⠀⠀⠀⠀</a:t>
            </a:r>
            <a:br/>
            <a:r>
              <a:t>⠀⠀⠀⠀⠀⠀⠀⠀⠀⠀⠀⢿⣿⣿⣿⣿⣿⣟⣾⣿⣿⣿⣿⣷⢸⣿⣿⣿⣿⣿⣿⣸⣿⣿⣿⣿⣿⡿⣿⣿⣿⣿⣿⣿⣿⣿⣿⣿⣿⣿⣿⣿⣿⣿⣿⣿⣿⣿⣿⣿⣿⣿⣿⣿⣿⣿⣿⣿⣿⠀⠀⠀⠀⠀⠀⠀⠀⠀⠀⠀⠀</a:t>
            </a:r>
            <a:br/>
            <a:r>
              <a:t>⠀⠀⠀⠀⠀⠀⠀⠀⠀⠀⠀⢸⣿⣿⣿⣿⣿⣽⣿⣿⣿⣿⣿⣿⢸⣿⣿⣿⣿⣿⣿⢸⣿⣿⣿⣿⣿⡇⣿⣿⣿⣿⣿⣿⣿⣿⣿⣽⣿⣿⣿⣿⣿⣿⣿⣿⣿⣿⣿⣿⣿⣿⣿⣿⣿⣿⣿⣿⣿⠀⠀⠀⠀⠀⠀⠀⠀⠀⠀⠀⠀</a:t>
            </a:r>
            <a:br/>
            <a:r>
              <a:t>⠀⠀⠀⠀⠀⠀⠀⠀⠀⠀⠀⢱⣿⣿⣿⣿⣿⣿⣿⣿⣿⢿⣿⣿⢸⣿⣿⣿⣿⣿⣿⢸⣿⣿⣿⣿⣿⡇⢸⣿⢿⣿⣿⣿⣿⣿⡟⢝⢝⢟⢻⢿⣿⣿⡿⣿⣿⣿⣿⣿⣿⣿⣿⣿⣿⣿⣿⣿⣿⠀⠀⠀⠀⠀⠀⠀⠀⠀⠀⠀⠀</a:t>
            </a:r>
            <a:br/>
            <a:r>
              <a:t>⠀⠀⠀⠀⠀⠀⠀⠀⠀⠀⠀⢸⣿⣿⣿⣿⣿⡍⠙⠟⠟⣾⣿⣿⢸⣿⣿⡿⣿⣿⣿⢸⣿⣿⣿⣿⣿⢧⣮⣵⢕⢸⢹⣿⣿⢏⢕⢕⢕⢕⢕⢜⣿⣽⣟⣿⣿⣿⣿⣿⣿⣿⣿⣿⣿⣿⣿⣿⣿⠀⠀⠀⠀⠀⠀⠀⠀⠀⠀⠀⠀</a:t>
            </a:r>
            <a:br/>
            <a:r>
              <a:t>⠀⠀⠀⠀⠀⠀⠀⠀⠀⠀⠀⢱⣿⣿⣿⣿⣿⠕⠀⠀⠁⠻⢿⣿⢸⣿⣿⣟⢟⣻⣿⢸⣿⣿⣿⣿⣿⣿⣿⡿⠑⢸⢕⣿⣯⢕⢕⢕⢕⢕⢕⢕⢻⣿⡿⣿⣿⣿⣿⣿⣿⣿⣿⣿⣿⣿⣿⣿⣿⠀⠀⠀⠀⠀⠀⠀⠀⠀⠀⠀⠀</a:t>
            </a:r>
            <a:br/>
            <a:r>
              <a:t>⠀⠀⠀⠀⠀⠀⠀⠀⠀⠀⠀⢸⣿⣿⣿⣿⡇⠀⠀⠀⢁⣱⣵⣿⣾⢜⢿⡗⢕⢸⣷⣼⣿⣿⡿⢿⢿⢏⡿⠇⢀⢸⢕⢜⢟⢕⢕⢕⢱⣕⣷⡕⢜⣿⣿⢻⣿⣿⣿⣿⣿⣿⣿⣽⣿⣿⣿⣿⣿⠀⠀⠀⠀⠀⠀⠀⠀⠀⠀⠀⠀</a:t>
            </a:r>
            <a:br/>
            <a:r>
              <a:t>⠀⠀⠀⠀⠀⠀⠀⠀⠀⠀⠀⢱⣿⡷⣿⣿⣵⣤⣶⡾⠿⠿⠟⢻⣿⡕⢹⡇⢕⣱⣿⢿⣿⣟⣟⣿⡏⠑⠁⠀⠀⢸⢕⢕⡇⢕⢕⢕⢕⢹⣿⣷⣵⣿⢿⢸⣿⣿⣿⣿⣿⣿⣿⣿⣿⣿⣿⣿⣿⠀⠀⠀⠀⠀⠀⠀⠀⠀⠀⠀⠀</a:t>
            </a:r>
            <a:br/>
            <a:r>
              <a:t>⠀⠀⠀⠀⠀⠀⠀⠀⠀⠀⠀⢸⣻⣿⣿⡿⠟⠛⠁⠀⠀⠀⢐⢜⣿⣷⣾⣿⡿⣟⡏⢸⣿⣯⣯⣿⣵⢀⠀⢀⢀⢕⢕⢕⠕⠑⢑⢅⠄⠀⢕⢕⢕⣸⣾⣸⣿⣿⣿⣿⣿⣿⣿⣟⣿⣿⣿⣿⣿⠀⠀⠀⠀⠀⠀⠀⠀⠀⠀⠀⠀</a:t>
            </a:r>
            <a:br/>
            <a:r>
              <a:t>⠀⠀⠀⠀⠀⠀⠀⠀⠀⠀⠀⢕⢜⢝⢝⢕⠀⠀⠀⠀⢄⢀⠀⠀⡜⢟⢝⢏⢝⢹⢗⢕⢕⢗⢇⢕⢕⢷⢞⢇⠀⢕⢕⠀⠀⠀⠀⢀⢀⢔⢗⢷⢼⣻⣿⣿⡏⢏⢟⢏⢝⢿⣿⣿⣿⣿⣝⣝⣹⠀⠀⠀⠀⠀⠀⠀⠀⠀⠀⠀⠀</a:t>
            </a:r>
            <a:br/>
            <a:r>
              <a:t>⠀⠀⠀⠀⠀⠀⠀⠀⠀⠀⠀⢕⢕⢕⢕⢕⢕⠀⠁⠁⠈⠁⠀⠀⢕⢕⢕⢕⢱⢷⢕⢕⢳⢗⢳⢗⢗⢇⢕⠁⠀⠑⡇⠀⢄⢄⢕⢱⢕⢕⢕⣟⣇⣗⣟⣕⣕⣕⢕⢕⢕⣕⣜⣗⣗⣗⣳⣺⣟⠀⠀⠀⠀⠀⠀⠀⠀⠀⠀⠀⠀</a:t>
            </a:r>
            <a:br/>
            <a:r>
              <a:t>⠀⠀⠀⠀⠀⠀⠀⠀⠀⠀⠀⣷⣷⣷⣷⣿⣷⠀⠀⠀⠀⠀⠀⠀⠕⢻⣿⣿⣿⣿⣿⣿⣿⣿⣿⣿⣿⣿⡏⠀⠀⠀⡇⢔⢕⢕⢕⢕⢕⢕⢸⣿⣿⣿⣿⣿⣿⣿⣿⣿⣿⣿⣿⣿⣿⣿⣿⣿⣿⠀⠀⠀⠀⠀⠀⠀⠀⠀⠀⠀⠀</a:t>
            </a:r>
            <a:br/>
            <a:r>
              <a:t>⠀⠀⠀⠀⠀⠀⠀⠀⠀⠀⠀⣿⣿⣿⣿⣿⣿⡔⠀⠀⠀⠀⠀⠀⠀⣼⣿⣿⣿⣿⣿⣿⣿⣿⣿⣿⣿⣿⠇⠀⠀⠀⣧⣿⡇⢕⢕⢕⢕⢕⢸⣿⣿⣿⣿⣿⣿⣿⣿⣿⣿⣿⣿⣿⣿⣿⣿⣿⣿⠀⠀⠀⠀⠀⠀⠀⠀⠀⠀⠀⠀</a:t>
            </a:r>
            <a:br/>
            <a:r>
              <a:t>⠀⠀⠀⠀⠀⠀⠀⠀⠀⠀⠀⣿⣿⣿⣿⣿⣿⣧⠀⢄⢄⢄⠀⠀⠀⣿⣿⣿⣿⣿⣿⣿⣿⣿⣿⣿⣿⣿⣄⡀⠀⠀⣿⣿⣧⢕⢕⢕⢕⣕⣸⣿⣿⣿⣿⣿⣿⣿⣿⣿⣿⣿⣿⣿⣿⣿⣿⣿⣿⠀⠀⠀⠀⠀⠀⠀⠀⠀⠀⠀⠀</a:t>
            </a:r>
            <a:br/>
            <a:r>
              <a:t>⠀⠀⠀⠀⠀⠀⠀⠀⠀⠀⠀⣿⣿⣿⣿⣿⣿⣿⡕⠑⠕⢸⠀⠀⠀⣿⣿⣿⣿⣿⣿⣿⣿⣿⣿⣿⣿⣿⣿⣿⣷⣶⣿⣿⣿⣷⣷⣿⣿⣿⣿⣿⣿⣿⣿⣿⣿⣿⣿⣿⣿⣿⣿⣿⣿⣿⣿⣿⣿⠀⠀⠀⠀⠀⠀⠀⠀⠀⠀⠀⠀</a:t>
            </a:r>
            <a:br/>
            <a:r>
              <a:t>⠀⠀⠀⠀⠀⠀⠀⠀⠀⠀⠀⣿⣿⣿⣿⣿⣿⣿⡇⠀⠀⢸⢔⠀⢕⣿⣿⣿⣿⣿⣿⣿⣿⣿⣿⣿⣿⣿⣿⣿⣿⣿⣿⣿⣿⣿⣿⣿⣿⣿⣿⣿⣿⣿⣿⣿⣿⣿⣿⣿⣿⣿⣿⣿⣿⣿⣿⣿⣿⠀⠀⠀⠀⠀⠀⠀⠀⠀⠀⠀⠀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⠀⠀⠀⠀⠀⠀⠀⠀⠀⠀⠀⣿⣿⣿⣿⣿⣿⢏⠁⠀⢕⣾⡇⠀⢸⣿⣿⣿⣿⣿⣿⣿⣿⣿⣿⣿⣿⣿⣿⣿⣿⣿⣿⣿⣿⣿⣿⣿⣿⣿⣿⣿⣿⣿⣿⣿⣿⣿⣿⣿⣿⣿⣿⣿⣿⣿⣿⣿⣿⠀⠀⠀⠀⠀⠀⠀⠀⠀⠀⠀⠀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⠀⠀⠀⠀⠀⠀⠀⠀⠀⠀⠀⠛⠛⠛⠛⠛⠛⠀⠀⠐⠛⠛⠃⠀⠘⠛⠛⠛⠛⠛⠛⠛⠛⠛⠛⠛⠛⠛⠛⠛⠛⠛⠛⠛⠛⠛⠛⠛⠛⠛⠛⠛⠛⠛⠛⠛⠛⠛⠛⠛⠛⠛⠛⠛⠛⠛⠛⠛⠛⠀⠀⠀⠀⠀⠀⠀⠀⠀⠀⠀⠀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⠀⠀⠀⠀⠀⠀⠀⠀⠀⠀⠀⢱⣿⣿⣿⣿⣿⣿⣿⣿⣿⣿⣿⣿⣿⣿⣿⣿⣿⣿⣿⣿⣿⣿⣿⣿⣿⣿⣿⣿⣿⣿⣿⣿⡗⢸⣿⣿⣿⣿⣿⣿⣿⣿⣿⣿⣿⣿⣿⣿⣿⣿⣿⣿⣿⣿⣿⣿⣿⠀⠀⠀⠀⠀⠀⠀⠀⠀⠀⠀⠀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⠀⠀⠀⠀⠀⠀⠀⠀⠀⠀⠀⣿⣿⣿⣿⣿⣿⣿⣿⣿⣿⣿⣿⣿⣿⣿⣿⣿⣿⣿⣿⣿⣿⣿⣿⣿⣿⣿⣿⣿⣿⣿⣿⣿⡧⢸⣿⣿⣿⣿⣿⣿⣿⣿⣿⣿⣿⣿⣿⣿⣿⣿⣿⣿⣿⣿⣿⣿⣿⠀⠀⠀⠀⠀⠀⠀⠀⠀⠀⠀⠀</a:t>
            </a:r>
            <a:br/>
            <a:r>
              <a:t>⠀⠀⠀⠀⠀⠀⠀⠀⠀⠀⠀⢺⣿⣿⣿⣿⣿⢿⢿⢿⢿⢿⢟⢻⣟⢟⢟⢟⢻⢿⡟⢏⢝⢝⢝⣝⣝⣿⣿⣿⣿⣿⣿⣿⣯⢸⣿⣿⣿⣿⣿⣿⣿⣿⣿⣿⣿⣿⣿⣿⣿⣿⣿⣿⣿⣿⣿⣿⣿⠀⠀⠀⠀⠀⠀⠀⠀⠀⠀⠀⠀</a:t>
            </a:r>
            <a:br/>
            <a:r>
              <a:t>⠀⠀⠀⠀⠀⠀⠀⠀⠀⠀⠀⢸⣿⣿⣿⣿⣿⢱⣷⡷⢱⢷⣷⣺⣿⡿⢇⢺⣿⣿⣿⣿⡟⢕⡝⣿⣿⣿⣿⣿⣿⣿⣿⣿⣿⣺⣿⣿⣿⣿⣿⣿⣿⣿⣿⣿⣿⣿⣿⣿⣿⣿⣿⣿⣿⣿⣿⣿⣿⠀⠀⠀⠀⠀⠀⠀⠀⠀⠀⠀⠀</a:t>
            </a:r>
            <a:br/>
            <a:r>
              <a:t>⠀⠀⠀⠀⠀⠀⠀⠀⠀⠀⠀⢾⣿⣿⣿⣿⣿⢻⢏⣱⣷⣜⢟⢟⢟⣝⣾⣷⡝⢝⢟⢝⣵⣿⣷⡕⢝⢹⣿⣿⣿⡏⢹⢝⢻⢾⣿⣿⣿⣿⣿⣿⣿⣿⣿⣿⣿⣿⣿⣿⣿⣿⣿⣿⣿⣿⣿⣿⣿⠀⠀⠀⠀⠀⠀⠀⠀⠀⠀⠀⠀</a:t>
            </a:r>
            <a:br/>
            <a:r>
              <a:t>⠀⠀⠀⠀⠀⠀⠀⠀⠀⠀⠀⣿⣿⣿⣿⣿⣯⢕⣱⣽⣿⣿⣵⣕⣱⣾⣿⣿⣷⣧⣧⣵⣿⣿⣿⣿⣷⣿⣿⣿⣿⣿⣿⣿⣿⣧⣿⣿⣿⣿⣿⣿⣿⣿⣿⣿⣿⣿⣿⣿⣿⣿⣿⣿⣿⣿⣿⣿⣿⠀⠀⠀⠀⠀⠀⠀⠀⠀⠀⠀⠀</a:t>
            </a:r>
            <a:br/>
            <a:r>
              <a:t>⠀⠀⠀⠀⠀⠀⠀⠀⠀⠀⠀⢿⣿⣿⣿⣿⣿⣿⣿⣿⣿⣿⣿⣿⢻⣿⣿⣿⣿⣿⣗⢽⣿⣿⣿⣿⣿⡟⣿⣿⣿⣿⣿⣿⣿⣿⣿⣿⣿⣿⣿⣿⣿⣿⣿⣿⣿⣿⣿⣿⣿⣿⣿⣿⣿⣿⣿⣿⣿⠀⠀⠀⠀⠀⠀⠀⠀⠀⠀⠀⠀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⠀⠀⠀⠀⠀⠀⠀⠀⠀⠀⠀⢸⣿⣿⣿⣿⣿⣿⣿⣿⣿⣿⣿⣯⢸⣿⣿⣿⣿⣿⡿⢼⣿⣿⣿⣿⣿⡇⣿⣿⣿⣿⣾⣿⣿⣿⣿⣻⣿⣿⣿⣿⣿⣿⣿⣿⣿⣿⣿⣿⣿⣿⣿⢾⣿⣿⣿⣿⣿⠀⠀⠀⠀⠀⠀⠀⠀⠀⠀⠀⠀</a:t>
            </a:r>
            <a:br/>
            <a:r>
              <a:t>⠀⠀⠀⠀⠀⠀⠀⠀⠀⠀⠀⢸⣿⣿⣿⣿⣿⣾⣿⣿⡿⣿⣿⣷⢸⣿⣿⣿⣿⣿⡿⢸⣿⣿⣿⣿⣿⡇⣿⣿⢿⣿⣿⣿⣿⣿⢏⢜⢟⢻⢿⣿⣿⣿⣿⣿⣿⣿⣿⣿⣿⣿⣿⣿⣿⣿⣿⣿⣿⠀⠀⠀⠀⠀⠀⠀⠀⠀⠀⠀⠀</a:t>
            </a:r>
            <a:br/>
            <a:r>
              <a:t>⠀⠀⠀⠀⠀⠀⠀⠀⠀⠀⠀⢸⣿⣿⣿⣿⡍⢙⠛⠟⢳⣿⣿⡇⢸⣿⣿⣿⣿⣿⡇⢸⣿⣿⣿⡿⣿⣇⢙⡅⢕⡟⣿⣿⣿⢇⢕⢕⢕⢕⢕⢻⣿⣿⡷⣿⣿⣿⣿⣿⣿⣿⣿⣾⣿⣿⣿⣿⣿⠀⠀⠀⠀⠀⠀⠀⠀⠀⠀⠀⠀</a:t>
            </a:r>
            <a:br/>
            <a:r>
              <a:t>⠀⠀⠀⠀⠀⠀⠀⠀⠀⠀⠀⢸⣿⣿⣿⣿⡇⠔⠀⠀⠘⢿⢿⣧⢸⡿⣿⣿⢿⣿⡇⢸⣿⣿⣟⣟⣿⣿⣿⢇⠑⡇⢹⣿⡏⢕⢕⢕⢕⢕⢕⢜⣿⣿⡟⣿⣿⣿⣿⣿⣿⣿⣿⣿⣿⣿⣿⣿⣿⠀⠀⠀⠀⠀⠀⠀⠀⠀⠀⠀⠀</a:t>
            </a:r>
            <a:br/>
            <a:r>
              <a:t>⠀⠀⠀⠀⠀⠀⠀⠀⠀⠀⠀⢸⣿⣿⣿⡿⠁⠀⠀⠀⠀⠅⢘⣿⢸⢕⣿⡧⢕⢸⡇⢸⣿⣿⣯⣿⣿⢿⡿⠑⠀⡇⢜⣿⢕⢕⢕⢕⢕⣵⢕⣇⢹⣿⣯⢻⣿⣿⣿⣿⣿⣿⣿⣽⣿⣿⣿⣿⣿⠀⠀⠀⠀⠀⠀⠀⠀⠀⠀⠀⠀</a:t>
            </a:r>
            <a:br/>
            <a:r>
              <a:t>⠀⠀⠀⠀⠀⠀⠀⠀⠀⠀⠀⢸⣿⣿⣿⢇⢀⢀⣀⣠⣴⣴⣼⣿⣱⡕⣺⡇⢕⣱⣷⣷⣿⣿⣷⣿⢇⠜⠑⠀⠀⢕⢕⢜⢕⢕⢕⢕⢕⢜⣿⣿⣕⣿⢻⢸⣿⣿⣿⣿⣿⣿⣿⣿⣿⣿⣿⣿⣿⠀⠀⠀⠀⠀⠀⠀⠀⠀⠀⠀⠀</a:t>
            </a:r>
            <a:br/>
            <a:r>
              <a:t>⠀⠀⠀⠀⠀⠀⠀⠀⠀⠀⠀⢸⣿⣿⣿⣿⢿⠿⠟⠟⠿⢟⢟⢿⣿⣵⣿⣧⣵⣾⡿⢻⣿⣿⣿⣿⡕⠀⠀⠀⠀⢸⢕⢕⢕⢕⠕⢕⠑⢀⢜⢏⡟⣸⣽⢸⣿⣿⣿⣿⣿⣿⣿⣿⣿⣿⣿⣿⣿⠀⠀⠀⠀⠀⠀⠀⠀⠀⠀⠀⠀</a:t>
            </a:r>
            <a:br/>
            <a:r>
              <a:t>⠀⠀⠀⠀⠀⠀⠀⠀⠀⠀⠀⢕⢜⢝⢝⢕⠀⠀⠀⢀⡄⠀⠀⢜⢟⢟⢟⢟⢟⢻⢇⢜⢝⢝⢝⢝⢱⡦⢴⢕⠀⢸⠑⠁⠁⠀⢀⠁⠀⢱⢷⡵⣱⣿⣿⣿⢟⢟⢻⢟⢟⣿⣿⣿⣿⣿⡟⢟⣻⠀⠀⠀⠀⠀⠀⠀⠀⠀⠀⠀⠀</a:t>
            </a:r>
            <a:br/>
            <a:r>
              <a:t>⠀⠀⠀⠀⠀⠀⠀⠀⠀⠀⠀⢕⢕⢕⢕⢕⠔⠀⠁⠁⠉⠀⠀⢜⢕⢕⢕⢕⢵⡵⢕⢱⢵⢵⢵⢵⡵⢕⢕⠁⠀⢸⠀⠀⠀⢀⢔⣔⢔⢕⢕⢵⢇⢗⢿⢇⢕⢕⢕⢕⢕⢕⢹⢿⢏⢝⢿⣿⢿⠀⠀⠀⠀⠀⠀⠀⠀⠀⠀⠀⠀</a:t>
            </a:r>
            <a:br/>
            <a:r>
              <a:t>⠀⠀⠀⠀⠀⠀⠀⠀⠀⠀⠀⣷⣷⣷⣷⣷⢔⠐⠀⠀⠀⠀⠀⠀⢱⣷⣷⣷⣷⣷⣷⣷⣷⣷⣷⣷⣾⣷⢇⠀⠀⢜⠀⢔⢕⢕⢕⢕⢕⢕⣿⣿⣿⣿⣿⣿⣿⣿⣷⣷⣷⣿⣿⣿⣿⣿⣿⣿⣿⠀⠀⠀⠀⠀⠀⠀⠀⠀⠀⠀⠀</a:t>
            </a:r>
            <a:br/>
            <a:r>
              <a:t>⠀⠀⠀⠀⠀⠀⠀⠀⠀⠀⠀⣿⣿⣿⣿⣿⡇⠀⠀⠀⠀⠀⠀⠀⢸⣿⣿⣿⣿⣿⣿⣿⣿⣿⣿⣿⣿⣿⠀⠀⠀⢕⣕⣾⢕⢕⢕⢕⢕⢕⢿⣿⣿⣿⣿⣿⣿⣿⣿⣿⣿⣿⣿⣿⣿⣿⣿⣿⣿⠀⠀⠀⠀⠀⠀⠀⠀⠀⠀⠀⠀</a:t>
            </a:r>
            <a:br/>
            <a:r>
              <a:t>⠀⠀⠀⠀⠀⠀⠀⠀⠀⠀⠀⣿⣿⣿⣿⣿⣧⠀⠀⢀⢰⠀⠀⠀⢸⣿⣿⣿⣿⣿⣿⣿⣿⣿⣿⣿⣿⡇⠀⠀⠀⢕⣿⣿⡇⢕⢕⢕⢕⢕⢸⣿⣿⣿⣿⣿⣿⣿⣿⣿⣿⣿⣿⣿⣿⣿⣿⣿⣿⠀⠀⠀⠀⠀⠀⠀⠀⠀⠀⠀⠀</a:t>
            </a:r>
            <a:br/>
            <a:r>
              <a:t>⠀⠀⠀⠀⠀⠀⠀⠀⠀⠀⠀⣿⣿⣿⣿⣿⣿⡕⠕⢕⢸⡇⠀⠀⢸⣿⣿⣿⣿⣿⣿⣿⣿⣿⣿⣿⣿⣿⣷⣦⣤⣱⣿⣿⣿⣵⣵⣵⣷⣾⣿⣿⣿⣿⣿⣿⣿⣿⣿⣿⣿⣿⣿⣿⣿⣿⣿⣿⣿⠀⠀⠀⠀⠀⠀⠀⠀⠀⠀⠀⠀</a:t>
            </a:r>
            <a:br/>
            <a:r>
              <a:t>⠀⠀⠀⠀⠀⠀⠀⠀⠀⠀⠀⣿⣿⣿⣿⣿⣿⣧⠀⠑⢸⡇⠀⠀⣼⣿⣿⣿⣿⣿⣿⣿⣿⣿⣿⣿⣿⣿⣿⣿⣿⣿⣿⣿⣿⣿⣿⣿⣿⣿⣿⣿⣿⣿⣿⣿⣿⣿⣿⣿⣿⣿⣿⣿⣿⣿⣿⣿⣿⠀⠀⠀⠀⠀⠀⠀⠀⠀⠀⠀⠀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⠀⠀⠀⠀⠀⠀⠀⠀⠀⠀⠀⣿⣿⣿⣿⣿⡿⠏⠀⢔⣼⡇⠀⠀⣿⣿⣿⣿⣿⣿⣿⣿⣿⣿⣿⣿⣿⣿⣿⣿⣿⣿⣿⣿⣿⣿⣿⣿⣿⣿⣿⣿⣿⣿⣿⣿⣿⣿⣿⣿⣿⣿⣿⣿⣿⣿⣿⣿⣿⠀⠀⠀⠀⠀⠀⠀⠀⠀⠀⠀⠀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⠀⠀⠀⠀⠀⠀⠀⠀⠀⠀⠀⠛⠛⠛⠛⠛⠁⠀⠀⠘⠛⠛⠀⠀⠛⠛⠛⠛⠛⠛⠛⠛⠛⠛⠛⠛⠛⠛⠛⠛⠛⠛⠛⠛⠛⠛⠛⠛⠛⠛⠛⠛⠛⠛⠛⠛⠛⠛⠛⠛⠛⠛⠛⠛⠛⠛⠛⠛⠛⠀⠀⠀⠀⠀⠀⠀⠀⠀⠀⠀⠀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⠀⠀⠀⠀⠀⠀⠀⠀⠀⠀⠀⢱⣾⣿⣿⣿⣿⣿⣿⣿⣿⣿⣿⣿⣿⣿⣿⣿⣿⣿⣿⣿⣿⣿⣿⣿⣿⣿⣿⣿⣿⣿⣿⣿⡗⢸⣿⣿⣿⣿⣿⣿⣿⣿⣿⣿⣿⣿⣿⣿⣿⣿⣿⣿⣿⣿⣿⣿⣿⠀⠀⠀⠀⠀⠀⠀⠀⠀⠀⠀⠀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⠀⠀⠀⠀⠀⠀⠀⠀⠀⠀⠀⣿⣿⣿⣿⣿⣿⣿⣿⣿⣿⣿⣿⣿⣿⣿⣿⣿⣿⣿⣿⣿⣿⣿⣿⣿⣿⣿⣿⣿⣿⣿⣿⣿⣷⢸⣿⣿⣿⣿⣿⣿⣿⣿⣿⣿⣿⣿⣿⣿⣿⣿⣿⣿⣿⣿⣿⣿⣿⠀⠀⠀⠀⠀⠀⠀⠀⠀⠀⠀⠀</a:t>
            </a:r>
            <a:br/>
            <a:r>
              <a:t>⠀⠀⠀⠀⠀⠀⠀⠀⠀⠀⠀⣿⣿⣿⣿⣿⣿⢿⢿⢿⢿⢿⢿⢿⣿⢿⢿⢟⢻⣿⢟⢟⢟⢟⢟⢏⢝⣿⣿⣿⣿⣿⣿⣿⣿⢸⣿⣿⣿⣿⣿⣿⣿⣿⣿⣿⣿⣿⣿⣿⣿⣿⣿⣿⣿⣿⣿⣿⣿⠀⠀⠀⠀⠀⠀⠀⠀⠀⠀⠀⠀</a:t>
            </a:r>
            <a:br/>
            <a:r>
              <a:t>⠀⠀⠀⠀⠀⠀⠀⠀⠀⠀⠀⣿⣿⣿⣿⣿⣿⢱⣵⡵⢱⣷⣷⣾⣿⣷⢇⢱⣷⣿⣿⣿⣿⢇⢜⣿⣿⣿⣿⣿⣿⣿⣿⣿⣿⣾⣿⣿⣿⣿⣿⣿⣿⣿⣿⣿⣿⣿⣿⣿⣿⣿⣿⣿⣿⣿⣿⣿⣿⠀⠀⠀⠀⠀⠀⠀⠀⠀⠀⠀⠀</a:t>
            </a:r>
            <a:br/>
            <a:r>
              <a:t>⠀⠀⠀⠀⠀⠀⠀⠀⠀⠀⠀⣿⣿⣿⣿⣿⡷⢷⢟⢕⣷⡜⢟⢻⢟⢳⣵⣷⡝⢟⡟⢏⣱⣾⣷⡜⢝⢽⣿⣿⣿⢏⢽⢿⢿⣿⣿⣿⣿⣿⣿⣿⣿⣿⣿⣿⣿⣿⣿⣿⣿⣿⣿⣿⣿⣿⣿⣿⣿⠀⠀⠀⠀⠀⠀⠀⠀⠀⠀⠀⠀</a:t>
            </a:r>
            <a:br/>
            <a:r>
              <a:t>⠀⠀⠀⠀⠀⠀⠀⠀⠀⠀⠀⣿⣿⣿⣿⣿⡇⢕⣱⣿⣿⣿⣵⡕⣱⣾⣿⣿⣷⣵⣵⣵⣾⣿⣿⣷⣧⣿⣿⣿⣿⣿⣿⣿⣿⣼⣿⣿⣿⣿⣿⣿⣿⣿⣿⣿⣿⣿⣿⣿⣿⣿⣿⣿⣿⣿⣿⣿⣿⠀⠀⠀⠀⠀⠀⠀⠀⠀⠀⠀⠀</a:t>
            </a:r>
            <a:br/>
            <a:r>
              <a:t>⠀⠀⠀⠀⠀⠀⠀⠀⠀⠀⠀⣿⣿⣿⣿⣿⣷⣿⣿⣿⣿⣿⣿⡽⢹⣿⣿⣿⣿⣿⣟⢻⣿⣿⣿⣿⣿⡿⣿⣿⣿⣿⣿⣿⣿⣿⣿⣿⣿⣿⣿⣿⣿⣿⣿⣿⣿⣿⣿⣿⣿⣿⣿⣿⣿⣿⣿⣿⣿⠀⠀⠀⠀⠀⠀⠀⠀⠀⠀⠀⠀</a:t>
            </a:r>
            <a:br/>
            <a:r>
              <a:t>⠀⠀⠀⠀⠀⠀⠀⠀⠀⠀⠀⢸⣿⣿⣿⣿⣿⣿⣿⣿⣿⣿⣿⡯⢸⣿⣿⣿⣿⣿⣟⢸⣿⣿⣿⣿⣿⡇⣿⣿⣿⣿⣽⣿⣿⣿⢿⢻⣿⣿⣿⣿⣿⣿⣿⣿⣿⣿⣿⣿⣿⣿⣿⣿⣿⣿⣿⣿⣿⠀⠀⠀⠀⠀⠀⠀⠀⠀⠀⠀⠀</a:t>
            </a:r>
            <a:br/>
            <a:r>
              <a:t>⠀⠀⠀⠀⠀⠀⠀⠀⠀⠀⠀⢸⣿⣿⣿⣿⣿⣿⣿⣿⢻⣿⣿⡗⢸⣿⣿⣿⣿⣿⡿⢸⣿⣿⣿⣿⣿⡇⣻⣿⣿⣿⣿⣿⣿⡿⢟⢺⢿⢿⣿⣿⣿⣿⣿⣿⣿⣿⣿⣿⣿⣿⣿⣿⣿⣿⣿⣿⣿⠀⠀⠀⠀⠀⠀⠀⠀⠀⠀⠀⠀</a:t>
            </a:r>
            <a:br/>
            <a:r>
              <a:t>⠀⠀⠀⠀⠀⠀⠀⠀⠀⠀⠀⢸⣿⣿⣿⣯⢉⠙⠛⠃⣺⣿⣿⡇⢸⣿⣿⣿⣿⣿⡇⢸⣿⣿⣿⣿⣿⢇⠙⢅⢜⣿⢻⣿⡟⢕⢕⢕⢕⢕⢸⣿⣿⣿⣿⢿⣿⣿⣿⣿⣿⣿⣿⣿⣿⣿⣿⣿⣿⠀⠀⠀⠀⠀⠀⠀⠀⠀⠀⠀⠀</a:t>
            </a:r>
            <a:br/>
            <a:r>
              <a:t>⠀⠀⠀⠀⠀⠀⠀⠀⠀⠀⠀⢸⣿⣿⣿⣿⢕⠑⠀⠀⠝⢿⣹⡇⢸⣿⣿⣿⡿⣿⡕⢸⣿⣿⣿⣿⣿⣧⣴⠕⠕⡏⣿⣿⢇⢕⢕⢕⢕⢕⢕⢹⣿⣿⣿⢹⣿⣿⣿⣿⣿⣿⣿⣿⣿⣿⣿⣿⣿⠀⠀⠀⠀⠀⠀⠀⠀⠀⠀⠀⠀</a:t>
            </a:r>
            <a:br/>
            <a:r>
              <a:t>⠀⠀⠀⠀⠀⠀⠀⠀⠀⠀⠀⢸⣿⣿⣿⢏⠀⠀⠀⠀⠀⠀⢸⡇⢱⢕⣿⡏⢕⢹⡇⢸⣿⣿⣿⣿⣿⣿⡟⠀⠁⡇⣿⡟⢕⢕⢕⢕⢕⠕⢕⢕⢿⣿⢽⢸⣿⣿⣿⣿⣿⣿⣿⣿⣿⣿⣿⣿⣿⠀⠀⠀⠀⠀⠀⠀⠀⠀⠀⠀⠀</a:t>
            </a:r>
            <a:br/>
            <a:r>
              <a:t>⠀⠀⠀⠀⠀⠀⠀⠀⠀⠀⠀⢸⣿⣿⣿⢀⠀⠀⠀⠀⠀⠀⢸⣿⢕⢕⢽⡇⢕⢜⡇⢸⣿⣿⣿⣿⢕⡟⠑⠀⠀⡇⢜⢗⢕⢕⢕⢕⢕⠕⢸⣧⣿⣿⢻⢸⣿⣿⣿⣿⣿⣿⣿⣿⣿⣿⣿⣿⣿⠀⠀⠀⠀⠀⠀⠀⠀⠀⠀⠀⠀</a:t>
            </a:r>
            <a:br/>
            <a:r>
              <a:t>⠀⠀⠀⠀⠀⠀⠀⠀⠀⠀⠀⢸⣿⣿⣷⣧⣄⣠⣤⣤⣤⡄⢸⣿⣕⢕⣺⡇⢕⢕⣧⣼⣿⣿⣿⣿⢁⠀⠀⠀⠀⢕⢕⢕⢕⢕⢕⢕⠕⢄⠈⢿⢿⢿⣺⢸⣿⣿⣿⣿⣿⣿⣿⣿⣿⣿⣿⣿⣿⠀⠀⠀⠀⠀⠀⠀⠀⠀⠀⠀⠀</a:t>
            </a:r>
            <a:br/>
            <a:r>
              <a:t>⠀⠀⠀⠀⠀⠀⠀⠀⠀⠀⠀⢜⢟⢟⢟⠛⠛⠟⢿⣿⣿⣿⠇⢻⣿⣿⣿⣷⣾⣿⣿⡟⢝⢯⢝⢝⢕⡄⡄⢔⠀⢕⢕⠑⠑⠁⠅⠑⠀⢸⣧⣄⢱⡾⣿⣿⡿⢿⢿⢿⢿⣿⣿⣿⣿⣿⢿⢿⣿⠀⠀⠀⠀⠀⠀⠀⠀⠀⠀⠀⠀</a:t>
            </a:r>
            <a:br/>
            <a:r>
              <a:t>⠀⠀⠀⠀⠀⠀⠀⠀⠀⠀⠀⢕⢕⢕⢕⢔⠀⠀⠁⠙⠙⠁⠀⢇⢕⢝⢝⢝⣻⣝⢕⢕⣱⣕⣱⡵⢕⢇⢕⠀⠀⢕⠀⠀⠀⠀⠀⠀⢄⢕⢸⢣⢼⢽⣽⢵⢕⢕⢕⢕⢕⢹⢽⣿⢯⢿⢿⡷⣾⠀⠀⠀⠀⠀⠀⠀⠀⠀⠀⠀⠀</a:t>
            </a:r>
            <a:br/>
            <a:r>
              <a:t>⠀⠀⠀⠀⠀⠀⠀⠀⠀⠀⠀⣥⣥⣵⣥⡕⠀⢐⠀⠀⠀⠀⠀⢕⣵⣵⣵⣵⣵⣵⣵⣵⣷⣷⣷⣷⣷⣷⠀⠀⠀⢸⠀⢀⢀⢔⢕⢕⢕⢕⣷⣷⣷⣷⣷⣷⣾⣷⣧⣵⣵⣷⣷⣷⣿⣿⣿⣿⣷⠀⠀⠀⠀⠀⠀⠀⠀⠀⠀⠀⠀</a:t>
            </a:r>
            <a:br/>
            <a:r>
              <a:t>⠀⠀⠀⠀⠀⠀⠀⠀⠀⠀⠀⣿⣿⣿⣿⡇⠀⠁⠀⠀⠀⠀⠀⠕⣿⣿⣿⣿⣿⣿⣿⣿⣿⣿⣿⣿⣿⡟⠀⠀⠀⢸⢰⣵⢕⢕⢕⢕⢕⢕⣿⣿⣿⣿⣿⣿⣿⣿⣿⣿⣿⣿⣿⣿⣿⣿⣿⣿⣿⠀⠀⠀⠀⠀⠀⠀⠀⠀⠀⠀⠀</a:t>
            </a:r>
            <a:br/>
            <a:r>
              <a:t>⠀⠀⠀⠀⠀⠀⠀⠀⠀⠀⠀⣿⣿⣿⣿⣷⠀⠀⠀⢰⡔⠀⠐⢕⣿⣿⣿⣿⣿⣿⣿⣿⣿⣿⣿⣿⣿⡇⠀⠀⠀⢸⣿⣿⡇⢕⢕⢕⢕⢕⢹⣿⣿⣿⣿⣿⣿⣿⣿⣿⣿⣿⣿⣿⣿⣿⣿⣿⣿⠀⠀⠀⠀⠀⠀⠀⠀⠀⠀⠀⠀</a:t>
            </a:r>
            <a:br/>
            <a:r>
              <a:t>⠀⠀⠀⠀⠀⠀⠀⠀⠀⠀⠀⣿⣿⣿⣿⣿⡕⢕⢕⢸⡇⠀⠀⢕⣿⣿⣿⣿⣿⣿⣿⣿⣿⣿⣿⣿⣿⣷⣴⣄⡀⢸⣿⣿⣧⢕⢕⣕⣵⣵⣾⣿⣿⣿⣿⣿⣿⣿⣿⣿⣿⣿⣿⣿⣿⣿⣿⣿⣿⠀⠀⠀⠀⠀⠀⠀⠀⠀⠀⠀⠀</a:t>
            </a:r>
            <a:br/>
            <a:r>
              <a:t>⠀⠀⠀⠀⠀⠀⠀⠀⠀⠀⠀⣿⣿⣿⣿⣿⡇⠕⢕⢸⣿⠀⠀⢱⣿⣿⣿⣿⣿⣿⣿⣿⣿⣿⣿⣿⣿⣿⣿⣿⣿⣿⣿⣿⣿⣿⣿⣿⣿⣿⣿⣿⣿⣿⣿⣿⣿⣿⣿⣿⣿⣿⣿⣿⣿⣿⣿⣿⣿⠀⠀⠀⠀⠀⠀⠀⠀⠀⠀⠀⠀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⠀⠀⠀⠀⠀⠀⠀⠀⠀⠀⠀⣿⣿⣿⣿⣿⡇⠀⢁⣼⣿⠀⠀⢸⣿⣿⣿⣿⣿⣿⣿⣿⣿⣿⣿⣿⣿⣿⣿⣿⣿⣿⣿⣿⣿⣿⣿⣿⣿⣿⣿⣿⣿⣿⣿⣿⣿⣿⣿⣿⣿⣿⣿⣿⣿⣿⣿⣿⣿⠀⠀⠀⠀⠀⠀⠀⠀⠀⠀⠀⠀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⠀⠀⠀⠀⠀⠀⠀⠀⠀⠀⠀⠛⠛⠛⠛⠛⠁⠀⠑⠛⠛⠀⠀⠘⠛⠛⠛⠛⠛⠛⠛⠛⠛⠛⠛⠛⠛⠛⠛⠛⠛⠛⠛⠛⠛⠛⠛⠛⠛⠛⠛⠛⠛⠛⠛⠛⠛⠛⠛⠛⠛⠛⠛⠛⠛⠛⠛⠛⠛⠀⠀⠀⠀⠀⠀⠀⠀⠀⠀⠀⠀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⠀⠀⠀⠀⠀⠀⠀⠀⠀⠀⠀⣱⣾⣿⣿⣷⣾⣿⣿⣿⣿⣿⣿⣿⣿⣿⣿⣿⣿⣿⣿⣿⣿⣿⣿⣿⣿⣿⣿⣿⣿⣿⣿⣿⣏⢸⣿⣿⣿⣿⣿⣿⣿⣿⣿⣿⣿⣿⣿⣿⣿⣿⣿⣿⣿⣿⣿⣿⣿⠀⠀⠀⠀⠀⠀⠀⠀⠀⠀⠀⠀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⠀⠀⠀⠀⠀⠀⠀⠀⠀⠀⠀⣿⣿⣿⣿⣿⣿⣿⣿⣿⣿⣿⣿⣿⣿⣿⣿⣿⣿⣿⣿⣿⣿⣿⣿⣿⣿⣿⣿⣿⣿⣿⣿⣿⡿⢸⣿⣿⣿⣿⣿⣿⣿⣿⣿⣿⣿⣿⣿⣿⣿⣿⣿⣿⣿⣿⣿⣿⣿⠀⠀⠀⠀⠀⠀⠀⠀⠀⠀⠀⠀</a:t>
            </a:r>
            <a:br/>
            <a:r>
              <a:t>⠀⠀⠀⠀⠀⠀⠀⠀⠀⠀⠀⣿⣿⣿⣿⣿⣿⣿⣿⣿⣿⣿⣿⣿⣿⣿⢿⢿⢿⣿⢿⢿⢿⢟⢟⢟⢟⣿⣿⣿⣿⣿⣿⣿⣿⢸⣿⣿⣿⣿⣿⣿⣿⣿⣿⣿⣿⣿⣿⣿⣿⣿⣿⣿⣿⣿⣿⣿⣿⠀⠀⠀⠀⠀⠀⠀⠀⠀⠀⠀⠀</a:t>
            </a:r>
            <a:br/>
            <a:r>
              <a:t>⠀⠀⠀⠀⠀⠀⠀⠀⠀⠀⠀⣿⣿⣿⣿⣿⡇⢕⣕⡕⢕⣵⣵⣼⣿⣼⢕⢵⣾⣿⣷⣷⡷⢇⢳⣷⣿⣿⣿⣿⣿⣿⣿⣿⣿⢼⣿⣿⣿⣿⣿⣿⣿⣿⣿⣿⣿⣿⣿⣿⣿⣿⣿⣿⣿⣿⣿⣿⣿⠀⠀⠀⠀⠀⠀⠀⠀⠀⠀⠀⠀</a:t>
            </a:r>
            <a:br/>
            <a:r>
              <a:t>⠀⠀⠀⠀⠀⠀⠀⠀⠀⠀⠀⣿⣿⣿⣿⣿⣧⣿⢟⢕⣵⢻⢿⢾⢿⢇⣱⣧⢟⢿⡿⢟⢱⣵⣧⡝⢟⢻⣿⣿⡟⣟⢻⢿⣿⣻⣿⣿⣿⣿⣿⣿⣿⣿⣿⣿⣿⣿⣿⣿⣿⣿⣿⣿⣿⣿⣿⣿⣿⠀⠀⠀⠀⠀⠀⠀⠀⠀⠀⠀⠀</a:t>
            </a:r>
            <a:br/>
            <a:r>
              <a:t>⠀⠀⠀⠀⠀⠀⠀⠀⠀⠀⠀⣿⣿⣿⣿⣿⣇⣕⣱⣿⣿⣇⡕⢕⢱⣿⣿⣿⣧⣕⣕⣱⣿⣿⣿⣧⣕⣾⣿⣿⣷⣷⣷⣧⡝⣿⣿⣿⣿⣿⣿⣿⣿⣿⣿⣿⣿⣿⣿⣿⣿⣿⣿⣿⣿⣿⣿⣿⣿⠀⠀⠀⠀⠀⠀⠀⠀⠀⠀⠀⠀</a:t>
            </a:r>
            <a:br/>
            <a:r>
              <a:t>⠀⠀⠀⠀⠀⠀⠀⠀⠀⠀⠀⣿⣿⣿⣿⣿⣿⣿⣿⣿⣿⣿⣿⣗⢿⣿⣿⣿⣿⣿⡿⣿⣿⣿⣿⣿⣿⣿⣿⣿⣿⣿⣿⣿⣿⣿⣿⣿⣿⣿⣿⣿⣿⣿⣿⣿⣿⣿⣿⣿⣿⣿⣿⣿⣿⣿⣿⣿⣿⠀⠀⠀⠀⠀⠀⠀⠀⠀⠀⠀⠀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⠀⠀⠀⠀⠀⠀⠀⠀⠀⠀⠀⣿⣿⣿⣿⣿⣿⣿⣿⣿⣿⣿⣿⡇⢸⣿⣿⣿⣿⣿⣿⣿⣿⣿⣿⣿⣿⡕⣿⣿⣿⣻⣿⣿⣿⣗⣿⣻⣿⣿⣿⣿⣿⣿⣿⣻⣿⣿⣿⣿⣿⣿⣿⣿⣿⣿⣿⣿⣿⠀⠀⠀⠀⠀⠀⠀⠀⠀⠀⠀⠀</a:t>
            </a:r>
            <a:br/>
            <a:r>
              <a:t>⠀⠀⠀⠀⠀⠀⠀⠀⠀⠀⠀⣿⣿⣿⣿⣿⣿⣿⡟⣿⣿⣿⣿⡕⢸⣿⣿⣿⣿⣿⡏⣿⣿⣿⣿⣿⣿⡇⣿⣿⣿⣿⣿⣿⡷⢏⣻⣹⣿⣿⣿⣿⣿⣿⣿⣿⣿⣿⣿⣿⣿⣿⣿⣿⣿⣿⣿⣿⣿⠀⠀⠀⠀⠀⠀⠀⠀⠀⠀⠀⠀</a:t>
            </a:r>
            <a:br/>
            <a:r>
              <a:t>⠀⠀⠀⠀⠀⠀⠀⠀⠀⠀⠀⣿⣿⣿⢿⠟⠛⠛⠇⣻⣿⣿⣿⢇⢸⣿⣿⣿⣿⣿⡇⣿⣿⣿⣿⣿⢿⠃⠉⢱⣿⣿⣿⡿⢇⢕⢕⢜⢝⢻⣿⣿⣿⣿⣿⣾⣿⣿⣿⣿⣿⣿⣿⣿⣿⣿⣿⣿⣿⠀⠀⠀⠀⠀⠀⠀⠀⠀⠀⠀⠀</a:t>
            </a:r>
            <a:br/>
            <a:r>
              <a:t>⠀⠀⠀⠀⠀⠀⠀⠀⠀⠀⠀⢻⣿⣿⣷⡕⠄⠀⠀⠝⠏⢸⣿⢇⢸⣿⣿⣿⣿⣟⡇⣿⣿⣿⣿⡏⢐⠅⠐⠁⣿⣿⣿⢇⢕⢕⢕⢕⢕⢜⢿⣿⣿⣿⢿⢺⣿⣿⣿⣿⣿⣿⣿⣿⣿⣿⣿⣿⣿⠀⠀⠀⠀⠀⠀⠀⠀⠀⠀⠀⠀</a:t>
            </a:r>
            <a:br/>
            <a:r>
              <a:t>⠀⠀⠀⠀⠀⠀⠀⠀⠀⠀⠀⣿⣿⣿⡿⠑⠀⠀⠀⠀⠀⢱⣿⢇⢜⢝⣿⡏⢱⢻⡇⢾⣿⣿⣿⣿⣵⡟⠀⠀⢻⣿⣿⢕⢕⢕⢕⢕⢕⢕⢜⣿⣿⣿⢸⢸⣿⣿⣿⣿⣿⣿⣿⡿⣿⣿⣿⣿⣿⠀⠀⠀⠀⠀⠀⠀⠀⠀⠀⠀⠀</a:t>
            </a:r>
            <a:br/>
            <a:r>
              <a:t>⠀⠀⠀⠀⠀⠀⠀⠀⠀⠀⠀⣿⣿⣿⢇⠀⠀⠀⠀⠀⠀⢜⣿⡇⢕⢕⣿⡏⢕⢜⡇⢸⣿⣿⣿⡿⣿⡏⠀⠀⢸⢟⢏⢕⢕⢕⢕⢕⢕⠁⢕⢸⣿⣿⢺⢸⣿⣿⣿⣿⣿⣿⣿⣿⣿⣿⣿⣿⣿⠀⠀⠀⠀⠀⠀⠀⠀⠀⠀⠀⠀</a:t>
            </a:r>
            <a:br/>
            <a:r>
              <a:t>⠀⠀⠀⠀⠀⠀⠀⠀⠀⠀⠀⣿⣿⡿⢅⠀⠀⠀⠀⠀⠀⢕⣿⢇⢕⢕⣿⡇⢕⢕⡇⢸⣽⣿⣿⢇⠝⠁⠀⠀⢸⢿⡕⢕⢕⢕⢕⢕⢕⠀⠀⠑⢟⣿⣼⣼⣿⣿⣿⣿⣿⣿⣿⣿⣿⣿⣿⣿⣿⠀⠀⠀⠀⠀⠀⠀⠀⠀⠀⠀⠀</a:t>
            </a:r>
            <a:br/>
            <a:r>
              <a:t>⠀⠀⠀⠀⠀⠀⠀⠀⠀⠀⠀⢟⣿⣿⡇⠀⠀⠀⢀⢄⠀⠁⢻⣧⡕⡼⢽⡵⣼⣼⢕⢸⢽⢿⢿⢕⢀⢀⢀⠀⢸⢜⢇⢕⠕⢕⢕⢕⠐⢔⠀⠀⢸⣿⣿⣿⣿⣿⣿⣿⣿⣿⣿⣿⣿⣿⣿⣿⣿⠀⠀⠀⠀⠀⠀⠀⠀⠀⠀⠀⠀</a:t>
            </a:r>
            <a:br/>
            <a:r>
              <a:t>⠀⠀⠀⠀⠀⠀⠀⠀⠀⠀⠀⢕⢕⣻⣿⣧⢕⢔⢑⠁⠀⢜⢿⣿⣧⢕⢕⢕⢕⢜⢕⢕⢕⢕⢕⢕⢕⢝⠀⠀⢜⢅⢅⢕⢕⠕⠕⠁⠔⢕⡵⣔⡅⡝⢹⣯⡕⡕⢕⢕⢕⢝⢿⣿⣿⢿⢧⣕⣽⠀⠀⠀⠀⠀⠀⠀⠀⠀⠀⠀⠀</a:t>
            </a:r>
            <a:br/>
            <a:r>
              <a:t>⠀⠀⠀⠀⠀⠀⠀⠀⠀⠀⠀⣕⣱⣿⣿⣿⠔⠕⠀⠀⠀⢝⣝⣝⣿⣷⣧⣕⣟⣇⣕⣜⣝⣝⣝⣝⣱⡕⠀⠀⢕⢕⢕⠑⠁⠀⢄⠀⠀⢱⣵⣼⣵⣵⣽⣵⣵⣵⣕⣕⣕⣵⣵⣽⣵⣵⣽⣷⣵⠀⠀⠀⠀⠀⠀⠀⠀⠀⠀⠀⠀</a:t>
            </a:r>
            <a:br/>
            <a:r>
              <a:t>⠀⠀⠀⠀⠀⠀⠀⠀⠀⠀⠀⣿⣿⡿⠏⠑⠀⠀⠀⠀⠀⠑⣿⣿⣿⣿⣿⣿⣿⣿⣿⣿⣿⣿⣿⣿⣿⠁⠀⠀⠀⡕⢕⢀⠀⠀⠀⢄⢔⢜⣿⣿⣿⣿⣿⣿⣿⣿⣿⣿⣿⣿⣿⣿⣿⣿⣿⣿⣿⠀⠀⠀⠀⠀⠀⠀⠀⠀⠀⠀⠀</a:t>
            </a:r>
            <a:br/>
            <a:r>
              <a:t>⠀⠀⠀⠀⠀⠀⠀⠀⠀⠀⠀⣿⣿⡇⠀⠄⠀⢀⡀⠀⠀⠀⢸⣿⣿⣿⣿⣿⣿⣿⣿⣿⣿⣿⣿⣿⣿⠀⠀⠀⠀⣷⣷⣧⢕⢔⢕⢕⢕⢕⢿⣿⣿⣿⣿⣿⣿⣿⣿⣿⣿⣿⣿⣿⣿⣿⣿⣿⣿⠀⠀⠀⠀⠀⠀⠀⠀⠀⠀⠀⠀</a:t>
            </a:r>
            <a:br/>
            <a:r>
              <a:t>⠀⠀⠀⠀⠀⠀⠀⠀⠀⠀⠀⣿⣿⡇⢔⢔⢀⢸⣇⠀⠀⠀⠕⣿⣿⣿⣿⣿⣿⣿⣿⣿⣿⣿⣿⣿⣿⡀⠀⠀⠀⣿⣿⣿⡇⢕⢕⢕⢕⢕⣸⣿⣿⣿⣿⣿⣿⣿⣿⣿⣿⣿⣿⣿⣿⣿⣿⣿⣿⠀⠀⠀⠀⠀⠀⠀⠀⠀⠀⠀⠀</a:t>
            </a:r>
            <a:br/>
            <a:r>
              <a:t>⠀⠀⠀⠀⠀⠀⠀⠀⠀⠀⠀⣿⣿⡇⠁⢕⢕⣿⣿⡔⠀⠀⠀⢻⣿⣿⣿⣿⣿⣿⣿⣿⣿⣿⣿⣿⣿⣿⣷⣶⣶⣿⣿⣿⣷⣵⣵⣵⣾⣿⣿⣿⣿⣿⣿⣿⣿⣿⣿⣿⣿⣿⣿⣿⣿⣿⣿⣿⣿⠀⠀⠀⠀⠀⠀⠀⠀⠀⠀⠀⠀</a:t>
            </a:r>
            <a:br/>
            <a:r>
              <a:t>⠀⠀⠀⠀⠀⠀⠀⠀⠀⠀⠀⣿⣿⡇⠀⢕⢱⣿⣿⣿⢀⠀⠀⢸⣿⣿⣿⣿⣿⣿⣿⣿⣿⣿⣿⣿⣿⣿⣿⣿⣿⣿⣿⣿⣿⣿⣿⣿⣿⣿⣿⣿⣿⣿⣿⣿⣿⣿⣿⣿⣿⣿⣿⣿⣿⣿⣿⣿⣿⠀⠀⠀⠀⠀⠀⠀⠀⠀⠀⠀⠀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⠀⠀⠀⠀⠀⠀⠀⠀⠀⠀⠀⠛⠛⠃⠐⠑⠘⠛⠛⠛⠃⠀⠀⠘⠛⠛⠛⠛⠛⠛⠛⠛⠛⠛⠛⠛⠛⠛⠛⠛⠛⠛⠛⠛⠛⠛⠛⠛⠛⠛⠛⠛⠛⠛⠛⠛⠛⠛⠛⠛⠛⠛⠛⠛⠛⠛⠛⠛⠛⠀⠀⠀⠀⠀⠀⠀⠀⠀⠀⠀⠀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⠀⠀⠀⠀⠀⠀⠀⠀⠀⠀⠀⣱⣽⣿⣿⣷⣼⣿⣿⣿⣿⣿⣿⣿⣿⣿⣿⣿⣿⣿⣿⣿⣿⣿⣿⣿⣿⣿⣿⣿⣿⣿⣿⣿⡇⢸⣿⣿⣿⣿⣿⣿⣿⣿⣿⣿⣿⣿⣿⣿⣿⣿⣿⣿⣿⣿⣿⣿⣿⠀⠀⠀⠀⠀⠀⠀⠀⠀⠀⠀⠀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⠀⠀⠀⠀⠀⠀⠀⠀⠀⠀⠀⣿⣿⣿⣿⣿⣿⣿⣿⣿⣿⣿⣿⣿⣿⣿⣿⣿⣿⣿⣿⣿⣿⣿⣿⣿⣿⣿⣿⣿⣿⣿⣿⣿⣟⢸⣿⣿⣿⣿⣿⣿⣿⣿⣿⣿⣿⣿⣿⣿⣿⣿⣿⣿⣿⣿⣿⣿⣿⠀⠀⠀⠀⠀⠀⠀⠀⠀⠀⠀⠀</a:t>
            </a:r>
            <a:br/>
            <a:r>
              <a:t>⠀⠀⠀⠀⠀⠀⠀⠀⠀⠀⠀⣿⣿⣿⣿⣿⣿⣿⣿⣿⣿⣿⣿⣿⣿⣿⣿⣿⡿⣿⢿⢿⢿⢿⢿⢿⢟⣿⣿⣿⣿⣿⣿⣿⡿⢸⣿⣿⣿⣿⣿⣿⣿⣿⣿⣿⣿⣿⣿⣿⣿⣿⣿⣿⣿⣿⣿⣿⣿⠀⠀⠀⠀⠀⠀⠀⠀⠀⠀⠀⠀</a:t>
            </a:r>
            <a:br/>
            <a:r>
              <a:t>⠀⠀⠀⠀⠀⠀⠀⠀⠀⠀⠀⣿⣿⣿⣿⣿⡏⢝⣝⡝⢕⣕⣱⣸⣷⣵⡵⣱⣵⣽⣧⣷⣷⢇⢵⣷⣷⣿⣿⣿⣿⣿⣿⣿⣿⣸⣿⣿⣿⣿⣿⣿⣿⣿⣿⣿⣿⣿⣿⣿⣿⣿⣿⣿⣿⣿⣿⣿⣿⠀⠀⠀⠀⠀⠀⠀⠀⠀⠀⠀⠀</a:t>
            </a:r>
            <a:br/>
            <a:r>
              <a:t>⠀⠀⠀⠀⠀⠀⠀⠀⠀⠀⠀⣿⣿⣿⣿⣿⣧⣾⡟⢕⣜⢻⣿⣿⡿⢏⣱⣜⢻⢿⡿⢟⢇⣵⣧⡝⢟⢿⣿⣿⢟⣻⣿⣿⣿⢻⣿⣿⣿⣿⣿⣿⣿⣿⣿⣿⣿⣿⣿⣿⣿⣿⣿⣿⣿⣿⣿⣿⣿⠀⠀⠀⠀⠀⠀⠀⠀⠀⠀⠀⠀</a:t>
            </a:r>
            <a:br/>
            <a:r>
              <a:t>⠀⠀⠀⠀⠀⠀⠀⠀⠀⠀⠀⣿⣿⣿⣿⣿⣇⢕⢱⣿⣿⣇⢕⢕⢕⣿⣿⣿⣇⡕⡕⣱⣿⣿⣿⣵⣕⣿⣿⣿⣵⣵⣵⣼⢟⣿⣿⣿⣿⣿⣿⣿⣿⣿⣿⣿⣿⣿⣿⣿⣿⣿⣿⣿⣿⣿⣿⣿⣿⠀⠀⠀⠀⠀⠀⠀⠀⠀⠀⠀⠀</a:t>
            </a:r>
            <a:br/>
            <a:r>
              <a:t>⠀⠀⠀⠀⠀⠀⠀⠀⠀⠀⠀⣿⣿⣿⣿⣿⣿⣿⣿⣿⣿⣿⣿⣇⣿⣿⣿⣿⣿⣟⡟⣿⣿⣿⣿⣿⣿⣿⣿⣿⣿⣿⣿⣿⣿⣿⣿⣿⣿⣿⣿⣿⣿⣿⣿⣿⣿⣿⣿⣿⣿⣿⣿⣿⣿⣿⣿⣿⣿⠀⠀⠀⠀⠀⠀⠀⠀⠀⠀⠀⠀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⠀⠀⠀⠀⠀⠀⠀⠀⠀⠀⠀⣿⣿⣿⣿⣿⣿⣿⣿⣿⣿⣿⣿⡇⢸⣿⣿⣿⣿⣿⣿⣿⣿⣿⣿⣿⣿⡇⣿⣿⣿⣿⣿⣿⣿⣿⢻⣿⣿⣿⣿⣿⣿⣿⣿⣽⣿⣿⣿⣿⣿⣿⣿⣿⣿⣿⣿⣿⣿⠀⠀⠀⠀⠀⠀⠀⠀⠀⠀⠀⠀</a:t>
            </a:r>
            <a:br/>
            <a:r>
              <a:t>⠀⠀⠀⠀⠀⠀⠀⠀⠀⠀⠀⣿⣿⣿⣿⣿⣿⡿⢻⣿⣿⣿⣿⡇⢸⣿⣿⣿⣿⣿⡏⣿⣿⣿⣿⣿⣿⡇⣿⣿⣿⣿⣿⣿⣿⡏⢺⢸⣿⣿⣿⣿⣿⣿⣿⣽⣿⣿⣿⣿⣿⣿⣿⡿⣿⣿⣿⣿⣿⠀⠀⠀⠀⠀⠀⠀⠀⠀⠀⠀⠀</a:t>
            </a:r>
            <a:br/>
            <a:r>
              <a:t>⠀⠀⠀⠀⠀⠀⠀⠀⠀⠀⠀⣿⣿⣿⡿⠿⠟⠿⢺⣿⣿⣿⣿⢇⢸⣿⣿⣿⣿⣿⡇⣿⣿⣿⣿⣿⢟⠃⠍⣿⣿⣿⣿⡟⢕⢜⢝⢝⢻⣿⣿⣿⣿⣿⣿⣻⣿⣿⣿⣿⣿⣿⣿⣇⣿⣿⣿⣿⣿⠀⠀⠀⠀⠀⠀⠀⠀⠀⠀⠀⠀</a:t>
            </a:r>
            <a:br/>
            <a:r>
              <a:t>⠀⠀⠀⠀⠀⠀⠀⠀⠀⠀⠀⣿⣿⣷⡄⢀⠀⠀⠘⠟⢏⣿⣿⢕⢜⣻⣿⣿⣿⣿⡇⣿⣿⣿⣿⢕⠀⢐⠀⢸⣿⣿⡿⢕⢕⢕⢕⢕⢕⢻⣿⣿⣷⣿⢹⢹⣿⣿⣿⣿⣿⣿⣿⣷⣿⣿⣿⣿⣿⠀⠀⠀⠀⠀⠀⠀⠀⠀⠀⠀⠀</a:t>
            </a:r>
            <a:br/>
            <a:r>
              <a:t>⠀⠀⠀⠀⠀⠀⠀⠀⠀⠀⠀⣿⣿⣿⡇⠁⠀⠀⠀⠀⠀⢹⣿⢇⢜⢫⣿⡟⢝⣻⡇⢿⣿⣿⣷⣕⣰⢔⠀⢸⣿⣿⡇⢕⢕⢕⢕⢕⢕⢕⢻⣿⣿⣿⢸⢸⣿⣿⣿⣿⣿⣿⣿⣿⣿⣿⣿⣿⣿⠀⠀⠀⠀⠀⠀⠀⠀⠀⠀⠀⠀</a:t>
            </a:r>
            <a:br/>
            <a:r>
              <a:t>⠀⠀⠀⠀⠀⠀⠀⠀⠀⠀⠀⢿⣿⣿⠁⠀⠀⠀⠀⠀⠀⢸⣿⢇⢕⢕⣿⡇⢕⢸⡇⢸⣻⣿⣿⣿⣿⠇⠀⠑⢿⣿⢇⢕⢕⢕⢕⢕⠑⠕⢜⣿⣿⣿⣽⢸⣿⣿⣿⣿⣿⣿⣿⣿⣿⣿⣿⣿⣿⠀⠀⠀⠀⠀⠀⠀⠀⠀⠀⠀⠀</a:t>
            </a:r>
            <a:br/>
            <a:r>
              <a:t>⠀⠀⠀⠀⠀⠀⠀⠀⠀⠀⠀⣿⣿⡏⢀⠀⠀⠀⠀⠀⠄⢸⣿⢇⢕⢕⣾⡇⢕⢕⡇⢸⣽⣯⡝⢝⢏⠀⠀⠀⢸⡺⢕⢕⢕⢕⢕⢕⠑⠀⠔⢸⣿⣿⣿⢕⣿⣿⣿⣿⣿⣿⣿⣿⣿⣿⣿⣿⣿⠀⠀⠀⠀⠀⠀⠀⠀⠀⠀⠀⠀</a:t>
            </a:r>
            <a:br/>
            <a:r>
              <a:t>⠀⠀⠀⠀⠀⠀⠀⠀⠀⠀⠀⢯⣿⡕⠑⠀⠀⠀⠀⢀⠀⠘⣻⡕⢕⣕⣿⣇⣵⣸⢕⢸⢾⢷⢇⢁⠀⠀⠀⠀⢸⣿⢕⢕⢕⢕⢕⢕⢀⠀⠀⠀⢕⣿⣿⣧⣿⣿⣿⣿⣿⣿⣿⣿⣽⣿⣿⣿⣿⠀⠀⠀⠀⠀⠀⠀⠀⠀⠀⠀⠀</a:t>
            </a:r>
            <a:br/>
            <a:r>
              <a:t>⠀⠀⠀⠀⠀⠀⠀⠀⠀⠀⠀⣼⣿⡇⠀⢔⢔⢔⠑⠑⢔⢸⣿⣏⢝⢕⢕⢜⢕⢝⢕⢜⢜⢜⢝⢕⢕⢇⠀⠀⢸⢕⢕⢔⢕⢕⢕⢕⢕⡕⢄⢀⠀⣿⣿⣿⣿⡿⢕⢝⢕⢹⢿⢿⡿⢿⣯⢕⣱⠀⠀⠀⠀⠀⠀⠀⠀⠀⠀⠀⠀</a:t>
            </a:r>
            <a:br/>
            <a:r>
              <a:t>⠀⠀⠀⠀⠀⠀⠀⠀⠀⠀⠀⡿⢿⢁⠀⠔⠔⢕⠀⠀⢱⢕⣿⣿⢕⢕⢕⢕⢟⣗⣕⣕⣜⣏⣝⣇⣝⠀⠀⠀⢸⢸⢕⢕⢔⠕⢑⠀⠁⢜⣼⣼⣵⣜⣟⣿⣿⣽⡕⣕⣕⣸⣽⣽⣽⣽⣽⣽⣽⠀⠀⠀⠀⠀⠀⠀⠀⠀⠀⠀⠀</a:t>
            </a:r>
            <a:br/>
            <a:r>
              <a:t>⠀⠀⠀⠀⠀⠀⠀⠀⠀⠀⠀⣿⡇⠀⠀⠑⠕⠀⠀⠀⠜⢿⣿⣿⣿⣿⣿⣿⣿⣿⣿⣿⣿⣿⣿⣿⣿⠀⠀⠀⢜⢕⡕⠕⠁⠁⠁⠀⠀⢸⣿⣿⣿⣿⣿⣿⣿⣿⣿⣿⣿⣿⣿⣿⣿⣿⣿⣿⣿⠀⠀⠀⠀⠀⠀⠀⠀⠀⠀⠀⠀</a:t>
            </a:r>
            <a:br/>
            <a:r>
              <a:t>⠀⠀⠀⠀⠀⠀⠀⠀⠀⠀⠀⣿⡇⠀⢀⠀⠀⠀⠀⠀⠀⠘⣿⣿⣿⣿⣿⣿⣿⣿⣿⣿⣿⣿⣿⣿⡿⠀⠀⠀⢅⣵⣷⡄⠀⠀⠀⢀⢕⢕⣿⣿⣿⣿⣿⣿⣿⣿⣿⣿⣿⣿⣿⣿⣿⣿⣿⣿⣿⠀⠀⠀⠀⠀⠀⠀⠀⠀⠀⠀⠀</a:t>
            </a:r>
            <a:br/>
            <a:r>
              <a:t>⠀⠀⠀⠀⠀⠀⠀⠀⠀⠀⠀⣿⡇⢔⢔⢔⢰⣦⢀⠀⠀⠀⢸⣿⣿⣿⣿⣿⣿⣿⣿⣿⣿⣿⣿⣿⡇⠀⠀⠀⠕⣿⣿⣷⢔⢕⢕⢕⢕⢕⢹⣿⣿⣿⣿⣿⣿⣿⣿⣿⣿⣿⣿⣿⣿⣿⣿⣿⣿⠀⠀⠀⠀⠀⠀⠀⠀⠀⠀⠀⠀</a:t>
            </a:r>
            <a:br/>
            <a:r>
              <a:t>⠀⠀⠀⠀⠀⠀⠀⠀⠀⠀⠀⣿⢇⢕⢕⢕⣾⣿⣧⢀⠀⠀⠑⢿⣿⣿⣿⣿⣿⣿⣿⣿⣿⣿⣿⣿⣿⣷⣦⣤⣰⣿⣿⣿⣧⢕⣕⣱⣵⣷⣿⣿⣿⣿⣿⣿⣿⣿⣿⣿⣿⣿⣿⣿⣿⣿⣿⣿⣿⠀⠀⠀⠀⠀⠀⠀⠀⠀⠀⠀⠀</a:t>
            </a:r>
            <a:br/>
            <a:r>
              <a:t>⠀⠀⠀⠀⠀⠀⠀⠀⠀⠀⠀⣿⢇⠑⢕⢸⣿⣿⣿⣷⢀⠀⠀⢸⣿⣿⣿⣿⣿⣿⣿⣿⣿⣿⣿⣿⣿⣿⣿⣿⣿⣿⣿⣿⣿⣿⣿⣿⣿⣿⣿⣿⣿⣿⣿⣿⣿⣿⣿⣿⣿⣿⣿⣿⣿⣿⣿⣿⣿⠀⠀⠀⠀⠀⠀⠀⠀⠀⠀⠀⠀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⠀⠀⠀⠀⠀⠀⠀⠀⠀⠀⠀⠛⠑⠁⠑⠚⠛⠛⠛⠛⠃⠀⠀⠁⠛⠛⠛⠛⠛⠛⠛⠛⠛⠛⠛⠛⠛⠛⠛⠛⠛⠛⠛⠛⠛⠛⠛⠛⠛⠛⠛⠛⠛⠛⠛⠛⠛⠛⠛⠛⠛⠛⠛⠛⠛⠛⠛⠛⠛⠀⠀⠀⠀⠀⠀⠀⠀⠀⠀⠀⠀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⠀⠀⠀⠀⠀⠀⠀⠀⠀⠀⠀⣿⣿⣿⣿⣿⣿⣿⣿⣿⣿⣿⣿⣿⣿⣿⣿⣿⣿⣿⣿⣿⣿⡿⢿⣿⡿⢏⢝⢕⢝⢝⢻⢿⣿⣿⣿⡿⢿⣿⣿⣿⣿⣿⣿⣿⣿⣿⣿⣿⣿⣿⣿⣿⣿⣿⣿⣿⣿⠀⠀⠀⠀⠀⠀⠀⠀⠀⠀⠀⠀</a:t>
            </a:r>
            <a:br/>
            <a:r>
              <a:t>⠀⠀⠀⠀⠀⠀⠀⠀⠀⠀⠀⣿⣿⣿⣿⣿⣿⣿⣿⣿⣿⣿⣿⣿⣿⣿⣿⣿⣿⣿⡿⢫⢗⢷⢿⢿⢇⢕⢕⢕⢕⢕⢕⢕⢕⢕⢕⢕⢼⢟⢟⣟⣿⣿⣿⣿⣿⣿⣿⣿⣿⣿⣿⣿⣿⣿⣿⣿⣿⠀⠀⠀⠀⠀⠀⠀⠀⠀⠀⠀⠀</a:t>
            </a:r>
            <a:br/>
            <a:r>
              <a:t>⠀⠀⠀⠀⠀⠀⠀⠀⠀⠀⠀⣿⣿⣿⣿⣿⣿⣿⣿⣿⣿⣿⣿⣿⣿⣿⣿⣿⢿⢏⢕⢕⢕⢕⢕⢕⢕⢕⢕⢕⢕⢕⢕⢕⢕⠑⠁⠕⢕⢱⢕⢜⢝⢟⢿⣿⣿⣿⣿⣿⣿⣿⣿⣿⣿⣿⣿⣿⣿⠀⠀⠀⠀⠀⠀⠀⠀⠀⠀⠀⠀</a:t>
            </a:r>
            <a:br/>
            <a:r>
              <a:t>⠀⠀⠀⠀⠀⠀⠀⠀⠀⠀⠀⣿⣿⣿⣿⣿⣿⣿⣿⣿⣿⣿⣿⣿⣿⣿⣿⢏⢕⢕⢕⢕⢕⢕⢕⢕⢕⢕⢕⠑⠁⢕⢕⠕⢕⢕⢄⠔⠔⢕⢕⢕⢕⢕⢕⢕⢻⣿⣿⣿⣿⣿⣿⣿⣿⣿⣿⣿⣿⠀⠀⠀⠀⠀⠀⠀⠀⠀⠀⠀⠀</a:t>
            </a:r>
            <a:br/>
            <a:r>
              <a:t>⠀⠀⠀⠀⠀⠀⠀⠀⠀⠀⠀⣿⣿⣿⣿⣿⣿⣿⣿⣿⣿⣿⣿⣿⣿⣿⣿⣷⣕⢕⢕⢕⠕⢕⢕⢕⢕⢕⠁⢀⠔⢕⠑⠁⠀⠀⠀⠀⠀⠀⠑⠕⢕⡕⢕⢕⢕⢿⣿⣿⣿⣿⣿⣿⣿⣿⣿⣿⣿⠀⠀⠀⠀⠀⠀⠀⠀⠀⠀⠀⠀</a:t>
            </a:r>
            <a:br/>
            <a:r>
              <a:t>⠀⠀⠀⠀⠀⠀⠀⠀⠀⠀⠀⣿⣿⣿⣿⣿⣿⣿⣿⣿⣿⣿⣿⣿⣿⣿⣿⣿⣯⢕⢕⢕⢔⢕⢕⢕⢕⢕⢕⢕⢔⢕⢔⢄⠀⢔⠀⠀⠀⠀⠀⠀⠁⠝⢗⢵⢕⢼⣿⣿⣿⣿⣿⣿⣿⣿⣿⣿⣿⠀⠀⠀⠀⠀⠀⠀⠀⠀⠀⠀⠀</a:t>
            </a:r>
            <a:br/>
            <a:r>
              <a:t>⠀⠀⠀⠀⠀⠀⠀⠀⠀⠀⠀⣿⣿⣿⣿⣿⣿⣿⣿⣿⣿⣿⣿⣿⣿⣿⣿⣿⣿⣧⢕⢕⢕⢕⢕⢕⢕⣵⣵⣕⢕⢕⢕⢕⢕⢕⢔⢄⠀⠀⠀⠀⠀⠀⠀⠁⢕⢜⣿⣿⣿⣿⣿⣿⣿⣿⣿⣿⣿⠀⠀⠀⠀⠀⠀⠀⠀⠀⠀⠀⠀</a:t>
            </a:r>
            <a:br/>
            <a:r>
              <a:t>⠀⠀⠀⠀⠀⠀⠀⠀⠀⠀⠀⣿⣿⣿⣿⣿⣿⣿⣿⣿⣿⣿⣿⣿⣿⣿⣿⣿⣿⣿⣷⣾⢏⢕⢕⢱⣿⣿⣿⣿⣧⡕⢕⢕⢕⢕⢕⢕⠁⠀⠀⠀⠀⠀⠀⢔⢕⢕⣻⣿⣿⣿⣿⣿⣿⣿⣿⣿⣿⠀⠀⠀⠀⠀⠀⠀⠀⠀⠀⠀⠀</a:t>
            </a:r>
            <a:br/>
            <a:r>
              <a:t>⠀⠀⠀⠀⠀⠀⠀⠀⠀⠀⠀⣿⣿⣿⣿⣿⣿⣿⣿⣿⣿⣿⣿⣿⣿⣿⣿⣿⣿⣿⣿⡟⢇⢕⢕⢕⢻⡿⣿⣿⣟⢕⢕⢕⢕⢕⢕⢕⠔⢀⠀⠀⠄⢄⢄⢕⢕⢕⣿⣿⣿⣿⣿⣿⣿⣿⣿⣿⣿⠀⠀⠀⠀⠀⠀⠀⠀⠀⠀⠀⠀</a:t>
            </a:r>
            <a:br/>
            <a:r>
              <a:t>⠀⠀⠀⠀⠀⠀⠀⠀⠀⠀⠀⣿⣿⣿⣿⣿⣿⣿⣿⣿⣿⣿⣿⣿⣿⣿⣿⣿⣿⣿⣿⢕⢕⢕⢕⢕⢕⢕⣿⣿⣿⡕⢕⢕⢕⢕⢕⢕⢕⢄⢀⢄⢄⢕⢕⢕⢕⢸⣿⣿⣿⣿⣿⣿⣿⣿⣿⣿⣿⠀⠀⠀⠀⠀⠀⠀⠀⠀⠀⠀⠀</a:t>
            </a:r>
            <a:br/>
            <a:r>
              <a:t>⠀⠀⠀⠀⠀⠀⠀⠀⠀⠀⠀⣿⣿⣿⣿⣿⣿⣿⣿⣿⣿⣿⣿⣿⣿⣿⣿⣿⢿⢿⢇⢕⢕⢕⢕⢕⢕⣱⣿⣿⣿⣧⡕⢕⢕⢕⢕⢕⢕⢕⢕⢕⢕⢕⢕⢕⢕⢜⢻⢹⣿⣿⣿⣿⣿⣿⣿⣿⣿⠀⠀⠀⠀⠀⠀⠀⠀⠀⠀⠀⠀</a:t>
            </a:r>
            <a:br/>
            <a:r>
              <a:t>⠀⠀⠀⠀⠀⠀⠀⠀⠀⠀⠀⣿⣿⣿⣿⣿⣿⣿⣿⣿⣿⣿⣿⣿⣿⣿⣿⣿⣇⢕⢕⢕⢕⢕⢕⢕⢕⢻⢿⣿⣿⣿⣿⣷⡕⢕⢕⢕⢕⢕⢕⢕⢕⢕⢕⢕⢕⢕⢕⢸⣿⣿⣿⣿⣿⣿⣿⣿⣿⠀⠀⠀⠀⠀⠀⠀⠀⠀⠀⠀⠀</a:t>
            </a:r>
            <a:br/>
            <a:r>
              <a:t>⠀⠀⠀⠀⠀⠀⠀⠀⠀⠀⠀⣿⣿⣿⣿⣿⣿⣿⣿⣿⣿⣿⣿⣿⣿⣿⣿⣿⣿⣷⢕⢕⢕⢕⢕⢕⢕⢕⢕⢻⣿⣿⣿⣿⣇⢕⢕⢕⢕⢕⢕⢕⢱⣷⡕⢕⢕⢕⢕⣾⣿⣿⣿⣿⣿⣿⣿⣿⣿⠀⠀⠀⠀⠀⠀⠀⠀⠀⠀⠀⠀</a:t>
            </a:r>
            <a:br/>
            <a:r>
              <a:t>⠀⠀⠀⠀⠀⠀⠀⠀⠀⠀⠀⣿⣿⣿⣿⣿⣿⣿⣿⣿⣿⣿⣿⣿⣿⣿⣿⣿⡿⢕⢕⢕⢕⢕⢕⢕⢕⢕⢕⣼⣿⣿⣿⣿⣿⣧⣕⣵⣇⢕⡕⢕⢕⡜⢿⢕⢕⢕⢱⣿⣿⣿⣿⣿⣿⣿⣿⣿⣿⠀⠀⠀⠀⠀⠀⠀⠀⠀⠀⠀⠀</a:t>
            </a:r>
            <a:br/>
            <a:r>
              <a:t>⠀⠀⠀⠀⠀⠀⠀⠀⠀⠀⠀⣿⣿⣿⣿⣿⣿⣿⣿⣿⣿⣿⣿⣿⣿⣿⣿⡟⣵⡧⢕⢕⢕⢕⢕⢕⢕⢕⣿⣿⣿⣿⣿⣿⣿⣿⣿⣿⣿⣿⢕⢕⢜⡇⡜⢕⢕⢱⣿⣿⣿⣿⣿⣿⣿⣿⣿⣿⣿⠀⠀⠀⠀⠀⠀⠀⠀⠀⠀⠀⠀</a:t>
            </a:r>
            <a:br/>
            <a:r>
              <a:t>⠀⠀⠀⠀⠀⠀⠀⠀⠀⠀⠀⣿⣿⣿⣿⣿⣿⣿⣿⣿⣿⣿⣿⣿⣿⣿⣿⣧⣕⢕⢕⢕⢕⢕⢕⢕⡕⢕⢿⢿⢿⢿⢿⣿⣿⣿⣿⣿⢿⢏⣵⣧⣼⡟⢕⢕⢱⣿⣿⣿⣿⣿⣿⣿⣿⣿⣿⣿⣿⠀⠀⠀⠀⠀⠀⠀⠀⠀⠀⠀⠀</a:t>
            </a:r>
            <a:br/>
            <a:r>
              <a:t>⠀⠀⠀⠀⠀⠀⠀⠀⠀⠀⠀⣿⣿⣿⣿⣿⣿⣿⣿⣿⣿⣿⣿⣿⣿⣿⣿⣿⣿⣧⡕⢕⢕⢕⢕⢜⢱⢕⢕⢚⢟⢻⡟⣿⣿⣿⣿⢇⢕⣕⣹⣿⣿⢕⢕⣱⣿⣿⣿⣿⣿⣿⣿⣿⣿⣿⣿⣿⣿⠀⠀⠀⠀⠀⠀⠀⠀⠀⠀⠀⠀</a:t>
            </a:r>
            <a:br/>
            <a:r>
              <a:t>⠀⠀⠀⠀⠀⠀⠀⠀⠀⠀⠀⣿⣿⣿⣿⣿⣿⣿⣿⣿⣿⣿⣿⣿⣿⣿⣿⣿⣿⣗⢕⢕⢕⢕⢕⢕⢝⡕⢕⢣⢕⢸⡇⣿⣿⣿⣿⣾⣿⣿⣿⣿⣿⣕⣵⣿⣿⣿⣿⣿⣿⣿⣿⣿⣿⣿⣿⣿⣿⠀⠀⠀⠀⠀⠀⠀⠀⠀⠀⠀⠀</a:t>
            </a:r>
            <a:br/>
            <a:r>
              <a:t>⠀⠀⠀⠀⠀⠀⠀⠀⠀⠀⠀⣿⣿⣿⣿⣿⣿⣿⣿⣿⣿⣿⣿⣿⣿⣿⣿⣿⣿⣿⡕⢕⢕⢕⢕⢕⢕⡇⢕⢸⣕⢽⣗⣿⣿⣿⣿⣿⣿⣿⣿⣿⣿⣿⣿⣿⣿⣿⣿⣿⣿⣿⣿⣿⣿⣿⣿⣿⣿⠀⠀⠀⠀⠀⠀⠀⠀⠀⠀⠀⠀</a:t>
            </a:r>
            <a:br/>
            <a:r>
              <a:t>⠀⠀⠀⠀⠀⠀⠀⠀⠀⠀⠀⠛⠛⠛⠛⠛⠛⠛⠛⠛⠛⠛⠛⠛⠛⠛⠛⠛⠛⠛⠛⠑⠑⠑⠑⠘⠑⠑⠑⠘⠃⠙⠓⠛⠛⠛⠛⠛⠛⠛⠛⠛⠛⠛⠛⠛⠛⠛⠛⠛⠛⠛⠛⠛⠛⠛⠛⠛⠛⠀⠀⠀⠀⠀⠀⠀⠀⠀⠀⠀⠀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⠀⠀⠀⠀⠀⠀⠀⠀⠀⠀⠀⣱⣽⣿⣿⣧⣼⣿⣿⣿⣿⣿⣿⣿⣿⣿⣿⣿⣿⣿⣿⣿⣿⣿⣿⣿⣿⣿⣿⣿⣿⣿⣿⣿⣿⢸⣿⣿⣿⣿⣿⣿⣿⣿⣿⣿⣿⣿⣿⣿⣿⣿⣿⣿⣿⣿⣿⣿⣿⠀⠀⠀⠀⠀⠀⠀⠀⠀⠀⠀⠀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⠀⠀⠀⠀⠀⠀⠀⠀⠀⠀⠀⣿⣿⣿⣿⣿⣿⣿⣿⣿⣿⣿⣿⣿⣿⣿⣿⣿⣿⣿⣿⢿⢿⢿⢿⢿⢿⣿⣿⣿⣿⣿⣿⣿⣿⢸⣿⣿⣿⣿⣿⣿⣿⣿⣿⣿⣿⣿⣿⣿⣿⣿⣿⣿⣿⣿⣿⣿⣿⠀⠀⠀⠀⠀⠀⠀⠀⠀⠀⠀⠀</a:t>
            </a:r>
            <a:br/>
            <a:r>
              <a:t>⠀⠀⠀⠀⠀⠀⠀⠀⠀⠀⠀⣿⣿⣿⣿⣿⡏⢝⣝⡝⢝⣕⣕⣸⣷⣵⡕⣵⣼⣧⣧⣵⣵⢕⢵⣷⣷⣾⣿⣿⣿⣿⣿⣿⣿⣸⣿⣿⣿⣿⣿⣿⣿⣿⣿⣿⣿⣿⣿⣿⣿⣿⣿⣿⣿⣿⣿⣿⣿⠀⠀⠀⠀⠀⠀⠀⠀⠀⠀⠀⠀</a:t>
            </a:r>
            <a:br/>
            <a:r>
              <a:t>⠀⠀⠀⠀⠀⠀⠀⠀⠀⠀⠀⣿⣿⣿⣿⣿⣧⣾⡟⢕⣜⢿⣿⣿⣿⢏⣱⣜⢿⢿⣿⢿⢇⣵⣧⡟⡿⢿⣿⣿⢟⣿⣿⣿⣿⣹⣿⣿⣿⣿⣿⣿⣿⣿⣿⣿⣿⣿⣿⣿⣿⣿⣿⣿⣿⣿⣿⣿⣿⠀⠀⠀⠀⠀⠀⠀⠀⠀⠀⠀⠀</a:t>
            </a:r>
            <a:br/>
            <a:r>
              <a:t>⠀⠀⠀⠀⠀⠀⠀⠀⠀⠀⠀⣿⣿⣿⣿⣿⡇⢝⢱⣾⣿⡇⢕⢕⢕⣿⣿⣿⣇⡱⡕⢕⣿⣿⣿⣧⣕⣼⣿⣿⣵⣵⣵⣝⢿⣾⣿⣿⣿⣿⣿⣿⣿⣿⣿⣿⣿⣿⣿⣿⣿⣿⣿⣿⣿⣿⣿⣿⣿⠀⠀⠀⠀⠀⠀⠀⠀⠀⠀⠀⠀</a:t>
            </a:r>
            <a:br/>
            <a:r>
              <a:t>⠀⠀⠀⠀⠀⠀⠀⠀⠀⠀⠀⣿⣿⣿⣿⣿⣷⣵⣿⣿⣿⣿⣷⡷⣾⣿⣿⣿⣿⣿⣟⣿⣿⣿⣿⣿⣿⣿⣿⣿⣿⣿⣿⣿⣿⣿⣿⣿⣿⣿⣿⣿⣿⣿⣿⣿⣿⣿⣿⣿⣿⣿⣿⣿⣿⣿⣿⣿⣿⠀⠀⠀⠀⠀⠀⠀⠀⠀⠀⠀⠀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⠀⠀⠀⠀⠀⠀⠀⠀⠀⠀⠀⣿⣿⣿⣿⣿⣿⣿⣿⣿⣿⣿⣿⡇⢸⣿⣿⣿⣿⣿⣷⣿⣿⣿⣿⣿⣿⡏⣿⣿⣿⣿⣿⣿⣿⣿⣻⣽⣿⣿⣿⣿⣿⣿⣾⣿⣿⣿⣿⣿⣿⣿⣿⣿⣿⣿⣿⣿⣿⠀⠀⠀⠀⠀⠀⠀⠀⠀⠀⠀⠀</a:t>
            </a:r>
            <a:br/>
            <a:r>
              <a:t>⠀⠀⠀⠀⠀⠀⠀⠀⠀⠀⠀⣿⣿⣿⣿⣿⣿⢿⣿⣿⣿⣿⣿⡇⢸⣿⣿⣿⣿⣿⡏⣿⣿⣿⣿⣿⣿⡇⣿⣿⣿⣿⣿⣿⣿⣯⢹⢹⣿⣿⣿⣿⣿⣿⣿⣿⣿⣿⣿⣿⣿⣿⣿⣿⣿⣿⣿⣿⣿⠀⠀⠀⠀⠀⠀⠀⠀⠀⠀⠀⠀</a:t>
            </a:r>
            <a:br/>
            <a:r>
              <a:t>⠀⠀⠀⠀⠀⠀⠀⠀⠀⠀⠀⣿⣿⣿⣿⢿⢿⢾⣿⣿⣿⣿⣿⢇⢸⣿⣿⣿⣿⣿⡇⢾⣿⣿⣿⡿⠟⠃⢹⣿⣿⣿⣿⢏⢝⢕⢞⢽⣿⣿⣿⣿⣿⣿⣿⢽⣿⣿⣿⣿⣿⣿⣿⣿⣿⣿⣿⣿⣿⠀⠀⠀⠀⠀⠀⠀⠀⠀⠀⠀⠀</a:t>
            </a:r>
            <a:br/>
            <a:r>
              <a:t>⠀⠀⠀⠀⠀⠀⠀⠀⠀⠀⠀⣿⣯⡅⠁⠀⠀⠁⠻⠟⢹⣿⣿⢇⢸⣿⣿⣿⣿⡿⡇⣿⣿⣿⡏⠀⠀⠀⢜⣿⣿⣿⡏⢕⢕⢕⢕⢕⢜⣿⣿⣿⣿⣿⣾⣽⣿⣿⣿⣿⣿⣿⣿⣿⣿⣿⣿⣿⣿⠀⠀⠀⠀⠀⠀⠀⠀⠀⠀⠀⠀</a:t>
            </a:r>
            <a:br/>
            <a:r>
              <a:t>⠀⠀⠀⠀⠀⠀⠀⠀⠀⠀⠀⣿⣿⣿⢕⠀⠀⠀⠀⠀⠁⣿⣿⢇⢜⢟⢿⡿⡏⣿⡇⢽⣿⣿⣇⢅⡁⠀⠑⢿⣿⡿⢕⢕⢕⢕⢕⢕⢕⢸⣿⣿⣿⣿⣿⢸⣿⣿⣿⣿⣿⣿⣿⣿⣿⣿⣿⣿⣿⠀⠀⠀⠀⠀⠀⠀⠀⠀⠀⠀⠀</a:t>
            </a:r>
            <a:br/>
            <a:r>
              <a:t>⠀⠀⠀⠀⠀⠀⠀⠀⠀⠀⠀⣿⣿⡟⠀⠀⠀⠀⠀⠀⠁⢹⡿⢕⢕⢇⢻⡇⢕⢸⡇⢸⣿⣿⣿⣿⡇⠀⠀⢼⣿⡿⢕⢕⢕⢕⢕⢕⠕⢕⢹⣿⣿⣿⣿⡏⣿⣿⣿⣿⣿⣿⣿⣿⣿⣿⣿⣿⣿⠀⠀⠀⠀⠀⠀⠀⠀⠀⠀⠀⠀</a:t>
            </a:r>
            <a:br/>
            <a:r>
              <a:t>⠀⠀⠀⠀⠀⠀⠀⠀⠀⠀⠀⣿⣿⢇⠀⠀⠀⠀⠀⠀⢀⣿⣿⢇⢕⢕⣺⡇⢕⢱⡇⢸⣿⣿⢻⢿⠁⠀⠀⢜⣿⡕⢕⢕⢕⢕⢕⢕⠀⢔⢕⣿⣿⣿⡿⡕⣿⣿⣿⣿⣿⣿⣿⣿⣿⣿⣿⣿⣿⠀⠀⠀⠀⠀⠀⠀⠀⠀⠀⠀⠀</a:t>
            </a:r>
            <a:br/>
            <a:r>
              <a:t>⠀⠀⠀⠀⠀⠀⠀⠀⠀⠀⠀⣿⣿⠜⠀⠀⠀⠀⠀⠀⠀⢹⡯⢕⢕⣕⣸⣇⣕⣜⢇⢸⣿⡯⢕⠑⠀⠀⠀⢕⣷⡕⢕⢕⢕⢕⢕⢕⠀⠁⠁⠙⢻⣿⣿⣧⣿⣿⣿⣿⣿⣿⣿⣿⣿⣿⣿⣿⣿⠀⠀⠀⠀⠀⠀⠀⠀⠀⠀⠀⠀</a:t>
            </a:r>
            <a:br/>
            <a:r>
              <a:t>⠀⠀⠀⠀⠀⠀⠀⠀⠀⠀⠀⢟⠋⠀⢔⢔⢔⢔⠕⢄⣱⣿⢇⢕⢜⢕⢜⢕⢝⢝⢕⢕⢜⢜⢕⢔⢕⠑⠀⠑⢹⢇⢕⢁⢕⢕⢕⢕⢔⢄⠁⠁⠜⢻⣿⣿⢟⢝⢝⢝⢝⢝⢿⣿⣿⣿⣿⣽⢝⠀⠀⠀⠀⠀⠀⠀⠀⠀⠀⠀⠀</a:t>
            </a:r>
            <a:br/>
            <a:r>
              <a:t>⠀⠀⠀⠀⠀⠀⠀⠀⠀⠀⠀⢕⠀⠀⠐⠕⢅⠁⢀⣼⣿⣿⢗⢇⢕⢕⢕⢕⢳⢇⢕⢕⢺⢗⢗⢗⢕⠀⠀⠀⢱⡇⢕⢕⢕⢕⢕⠁⠕⣇⣔⣄⢀⢸⣿⣿⣿⣷⢕⢕⢕⢕⣕⣝⣗⣇⣕⣻⣞⠀⠀⠀⠀⠀⠀⠀⠀⠀⠀⠀⠀</a:t>
            </a:r>
            <a:br/>
            <a:r>
              <a:t>⠀⠀⠀⠀⠀⠀⠀⠀⠀⠀⠀⡇⠀⠁⠁⢕⠀⠀⠀⢹⣿⣿⣿⣿⣿⣿⣿⣿⣿⣿⣿⣿⣿⣿⣿⣿⡇⠀⠀⠀⢸⣇⢕⢕⢀⠕⠑⠀⠀⢿⣿⣿⣿⣾⣿⣿⣿⣿⣿⣿⣿⣿⣿⣿⣿⣿⣿⣿⣿⠀⠀⠀⠀⠀⠀⠀⠀⠀⠀⠀⠀</a:t>
            </a:r>
            <a:br/>
            <a:r>
              <a:t>⠀⠀⠀⠀⠀⠀⠀⠀⠀⠀⠀⡕⠀⠀⠀⠀⠁⠀⠀⠐⠝⣿⣿⣿⣿⣿⣿⣿⣿⣿⣿⣿⣿⣿⣿⣿⡇⠀⠀⠀⢸⣿⡕⢕⠑⠀⠀⠀⠀⢸⣿⣿⣿⣿⣿⣿⣿⣿⣿⣿⣿⣿⣿⣿⣿⣿⣿⣿⣿⠀⠀⠀⠀⠀⠀⠀⠀⠀⠀⠀⠀</a:t>
            </a:r>
            <a:br/>
            <a:r>
              <a:t>⠀⠀⠀⠀⠀⠀⠀⠀⠀⠀⠀⢕⢄⢅⢔⢀⣄⢀⢔⠄⠀⠜⣿⣿⣿⣿⣿⣿⣿⣿⣿⣿⣿⣿⣿⣿⢇⠀⠀⠀⢸⣿⣿⡕⢄⠀⠀⢀⢔⢸⣿⣿⣿⣿⣿⣿⣿⣿⣿⣿⣿⣿⣿⣿⣿⣿⣿⣿⣿⠀⠀⠀⠀⠀⠀⠀⠀⠀⠀⠀⠀</a:t>
            </a:r>
            <a:br/>
            <a:r>
              <a:t>⠀⠀⠀⠀⠀⠀⠀⠀⠀⠀⠀⠀⢕⢕⢕⣿⣿⣧⢀⠀⠀⠀⢹⣿⣿⣿⣿⣿⣿⣿⣿⣿⣿⣿⣿⣿⣧⣄⣀⢀⢸⣿⣿⣷⢕⢀⢔⢕⣱⣼⣿⣿⣿⣿⣿⣿⣿⣿⣿⣿⣿⣿⣿⣿⣿⣿⣿⣿⣿⠀⠀⠀⠀⠀⠀⠀⠀⠀⠀⠀⠀</a:t>
            </a:r>
            <a:br/>
            <a:r>
              <a:t>⠀⠀⠀⠀⠀⠀⠀⠀⠀⠀⠀⠀⠑⢕⣼⣿⣿⣿⣷⡄⠀⠀⠀⢻⣿⣿⣿⣿⣿⣿⣿⣿⣿⣿⣿⣿⣿⣿⣿⣿⣿⣿⣿⣿⣷⣷⣿⣿⣿⣿⣿⣿⣿⣿⣿⣿⣿⣿⣿⣿⣿⣿⣿⣿⣿⣿⣿⣿⣿⠀⠀⠀⠀⠀⠀⠀⠀⠀⠀⠀⠀</a:t>
            </a:r>
            <a:br/>
            <a:r>
              <a:t>⠀⠀⠀⠀⠀⠀⠀⠀⠀⠀⠀⠀⠀⠑⠛⠛⠛⠛⠛⠛⠐⠀⠀⠁⠛⠛⠛⠛⠛⠛⠛⠛⠛⠛⠛⠛⠛⠛⠛⠛⠛⠛⠛⠛⠛⠛⠛⠛⠛⠛⠛⠛⠛⠛⠛⠛⠛⠛⠛⠛⠛⠛⠛⠛⠛⠛⠛⠛⠛⠀⠀⠀⠀⠀⠀⠀⠀⠀⠀⠀⠀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⠀⠀⠀⠀⠀⠀⠀⠀⠀⠀⠀⣸⣿⣿⣿⣵⣼⣿⣿⣿⣿⣿⣿⣿⣿⣿⣿⣿⣿⣿⣿⣿⣿⣿⣿⣿⣿⣿⣿⣿⣿⣿⣿⣿⣿⢸⣿⣿⣿⣿⣿⣿⣿⣿⣿⣿⣿⣿⣿⣿⣿⣿⣿⣿⣿⣿⣿⣿⣿⠀⠀⠀⠀⠀⠀⠀⠀⠀⠀⠀⠀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⠀⠀⠀⠀⠀⠀⠀⠀⠀⠀⠀⣿⣿⣿⣿⣿⣿⣿⣿⣿⣿⣿⣿⣿⣿⣿⣿⣿⣿⣿⣿⡿⢿⢿⢿⢿⢿⣿⣿⣿⣿⣿⣿⣿⣿⢸⣿⣿⣿⣿⣿⣿⣿⣿⣿⣿⣿⣿⣿⣿⣿⣿⣿⣿⣿⣿⣿⣿⣿⠀⠀⠀⠀⠀⠀⠀⠀⠀⠀⠀⠀</a:t>
            </a:r>
            <a:br/>
            <a:r>
              <a:t>⠀⠀⠀⠀⠀⠀⠀⠀⠀⠀⠀⣿⣿⣿⣿⣿⡏⢝⣝⡝⢝⣝⣝⣽⣷⣕⡕⣱⣼⣧⣧⣵⣵⢕⢵⣷⣷⣿⣿⣿⣿⣿⣿⣿⣿⣼⣿⣿⣿⣿⣿⣿⣿⣿⣿⣿⣿⣿⣿⣿⣿⣿⣿⣿⣿⣿⣿⣿⣿⠀⠀⠀⠀⠀⠀⠀⠀⠀⠀⠀⠀</a:t>
            </a:r>
            <a:br/>
            <a:r>
              <a:t>⠀⠀⠀⠀⠀⠀⠀⠀⠀⠀⠀⣿⣿⣿⣿⣿⣇⣺⡟⢕⡜⢿⣿⣽⣿⢏⣱⣜⢿⣿⣿⢿⢇⣵⣕⢻⡿⢿⣿⣿⢿⣿⣿⣿⣿⢹⣿⣿⣿⣿⣿⣿⣿⣿⣿⣿⣿⣿⣿⣿⣿⣿⣿⣿⣿⣿⣿⣿⣿⠀⠀⠀⠀⠀⠀⠀⠀⠀⠀⠀⠀</a:t>
            </a:r>
            <a:br/>
            <a:r>
              <a:t>⠀⠀⠀⠀⠀⠀⠀⠀⠀⠀⠀⣿⣿⣿⣿⣿⡏⢝⢱⣾⣿⡇⢕⢕⢕⣷⣿⣿⣇⢕⢕⢕⣻⣿⣿⣇⣕⣼⣿⣧⣼⣽⣝⣻⣿⣺⣿⣿⣿⣿⣿⣿⣿⣿⣿⣿⣿⣿⣿⣿⣿⣿⣿⣿⣿⣿⣿⣿⣿⠀⠀⠀⠀⠀⠀⠀⠀⠀⠀⠀⠀</a:t>
            </a:r>
            <a:br/>
            <a:r>
              <a:t>⠀⠀⠀⠀⠀⠀⠀⠀⠀⠀⠀⣿⣿⣿⣿⣿⣇⣱⣿⣿⣿⣿⣷⢇⣾⣿⣿⣿⣿⣿⣟⣿⣿⣿⣿⣿⣿⣿⣿⣿⣿⣿⣿⣿⣿⣿⣻⣿⣿⣿⣿⣿⣿⣿⣿⣿⣿⣿⣿⣿⣿⣿⣿⣿⣿⣿⣿⣿⣿⠀⠀⠀⠀⠀⠀⠀⠀⠀⠀⠀⠀</a:t>
            </a:r>
            <a:br/>
            <a:r>
              <a:t>⠀⠀⠀⠀⠀⠀⠀⠀⠀⠀⠀⣿⣿⣿⣿⣿⣿⣿⣿⣿⣿⣿⣿⡇⢸⣿⣿⣿⣿⣿⣷⣿⣿⣿⣿⣿⣿⡏⣿⣿⡿⣿⣿⣿⣿⡳⣻⢿⣿⣿⣿⣿⣿⣿⣿⣿⣿⣿⣿⣿⣿⣿⣿⣿⣿⣿⣿⣿⣿⠀⠀⠀⠀⠀⠀⠀⠀⠀⠀⠀⠀</a:t>
            </a:r>
            <a:br/>
            <a:r>
              <a:t>⠀⠀⠀⠀⠀⠀⠀⠀⠀⠀⠀⣿⣟⣿⣿⣿⣿⣿⣿⣿⣿⣿⣿⡇⣹⣿⣿⣿⣿⣿⡟⣿⣿⣿⣿⣿⣿⡇⢿⣿⣿⣿⣿⣿⣿⣿⢻⢼⣿⣿⣿⣿⣿⣿⣿⣿⣿⣿⣿⣿⣿⣿⣿⣿⣿⣿⣿⣿⣿⠀⠀⠀⠀⠀⠀⠀⠀⠀⠀⠀⠀</a:t>
            </a:r>
            <a:br/>
            <a:r>
              <a:t>⠀⠀⠀⠀⠀⠀⠀⠀⠀⠀⠀⣿⣿⣿⣿⣿⣧⣿⣿⣿⣿⣿⣿⢇⢸⣿⣿⣿⣿⣿⡇⣿⣿⣿⣿⢿⠟⠃⣾⣿⣿⣿⣿⢏⢟⢪⢼⣜⣿⣿⣿⣿⣿⣿⣿⣿⣿⣿⣿⣿⣿⣿⣿⣿⣿⣿⣿⣿⣿⠀⠀⠀⠀⠀⠀⠀⠀⠀⠀⠀⠀</a:t>
            </a:r>
            <a:br/>
            <a:r>
              <a:t>⠀⠀⠀⠀⠀⠀⠀⠀⠀⠀⠀⣿⣟⠁⠁⠀⠀⠻⡿⢟⣿⣿⣿⢇⢸⣿⣿⣿⣿⡿⢇⣿⣿⣿⢕⠀⠐⠁⢹⣿⣿⣟⢕⢕⢕⢕⢕⢕⢿⣿⣿⣿⣿⣿⣿⣿⣿⣿⣿⣿⣿⣿⣿⣿⣿⣿⣿⣿⣿⠀⠀⠀⠀⠀⠀⠀⠀⠀⠀⠀⠀</a:t>
            </a:r>
            <a:br/>
            <a:r>
              <a:t>⠀⠀⠀⠀⠀⠀⠀⠀⠀⠀⠀⣿⣿⡇⠀⠀⠀⠀⠀⠀⢸⣿⣿⢇⡼⢟⣿⡿⢻⢿⡇⣽⣽⣯⢅⠀⠀⠀⢸⣿⣿⡏⢕⢕⢕⢕⢕⢕⢜⣿⣿⣿⣿⣿⣿⡇⣿⣿⣿⣿⣿⣿⣿⣿⢿⣿⣿⣿⣿⠀⠀⠀⠀⠀⠀⠀⠀⠀⠀⠀⠀</a:t>
            </a:r>
            <a:br/>
            <a:r>
              <a:t>⠀⠀⠀⠀⠀⠀⠀⠀⠀⠀⠀⣿⡿⠇⠀⠀⠀⠀⠀⠀⢕⣿⣿⡕⢕⢕⢿⡇⢕⢸⡕⢸⢾⣿⣵⡇⠀⠀⢜⢿⣟⡕⢕⢕⢕⢕⢕⢕⢕⢜⣿⣿⣿⣿⣿⡇⣿⣿⣿⣿⣿⣿⣿⣿⣾⣿⣿⣿⣿⠀⠀⠀⠀⠀⠀⠀⠀⠀⠀⠀⠀</a:t>
            </a:r>
            <a:br/>
            <a:r>
              <a:t>⠀⠀⠀⠀⠀⠀⠀⠀⠀⠀⠀⣿⡧⠔⠀⠀⠀⠀⠀⠀⢕⣿⡿⢇⢕⢕⢹⡇⢕⢱⡇⢜⣻⢿⣿⠇⠀⠀⢕⣿⣿⢕⢕⢕⢔⢕⢕⢄⠁⢑⢹⣿⣿⣿⡇⡇⣿⣿⣿⣿⣿⣿⣿⣿⣿⣿⣿⣿⣿⠀⠀⠀⠀⠀⠀⠀⠀⠀⠀⠀⠀</a:t>
            </a:r>
            <a:br/>
            <a:r>
              <a:t>⠀⠀⠀⠀⠀⠀⠀⠀⠀⠀⠀⣿⢇⠑⠀⠀⠀⠀⠀⢁⣱⣿⡇⢕⢇⢕⣺⡇⣕⢸⢇⣸⣽⢕⠕⠀⠀⠀⠅⢝⡿⢕⢕⢕⢕⢕⢕⠀⠐⠕⢝⢿⣿⣿⣗⣇⣿⣿⣿⣿⣿⣿⣿⣿⣿⣿⣿⣿⣿⠀⠀⠀⠀⠀⠀⠀⠀⠀⠀⠀⠀</a:t>
            </a:r>
            <a:br/>
            <a:r>
              <a:t>⠀⠀⠀⠀⠀⠀⠀⠀⠀⠀⠀⢏⠁⢔⢔⢔⠄⢄⣷⣿⡟⢕⢕⢕⢇⢝⢝⢟⢟⢻⢕⢕⢕⢕⢔⢔⢆⠀⠁⢕⡇⢕⠑⢕⢕⢕⢕⢔⢀⢀⠀⢄⢝⢻⣻⣿⢟⢟⢝⢟⢏⢻⣿⣿⣿⣿⣿⣟⡝⠀⠀⠀⠀⠀⠀⠀⠀⠀⠀⠀⠀</a:t>
            </a:r>
            <a:br/>
            <a:r>
              <a:t>⠀⠀⠀⠀⠀⠀⠀⠀⠀⠀⠀⠀⠀⠐⠔⠁⠈⠟⣿⣿⡧⢵⢵⢕⡕⢕⢕⢕⢷⢇⢕⢕⢱⢗⢳⢇⠀⠀⠀⢕⡷⢕⢔⠕⢕⢕⢕⠕⢇⢄⠀⠀⠕⢕⢳⢗⢗⣕⢕⢕⢕⢕⣗⣳⣿⣗⣞⣗⣟⠀⠀⠀⠀⠀⠀⠀⠀⠀⠀⠀⠀</a:t>
            </a:r>
            <a:br/>
            <a:r>
              <a:t>⠀⠀⠀⠀⠀⠀⠀⠀⠀⠀⠀⠀⠀⠑⠑⠀⠀⠁⢻⣿⣷⣷⣷⣷⣷⣷⣷⣷⣷⣷⣿⣿⣿⣿⣿⣗⠀⠀⠀⠕⣇⢕⢕⠀⢱⢕⠔⠀⢸⣿⣷⣄⢀⣱⣿⣿⣿⣿⣷⣷⣷⣿⣿⣿⣿⣿⣿⣿⣿⠀⠀⠀⠀⠀⠀⠀⠀⠀⠀⠀⠀</a:t>
            </a:r>
            <a:br/>
            <a:r>
              <a:t>⠀⠀⠀⠀⠀⠀⠀⠀⠀⠀⠀⠀⢀⠀⠀⠐⠐⠀⠔⢹⣿⣿⣿⣿⣿⣿⣿⣿⣿⣿⣿⣿⣿⣿⣿⡏⠀⠀⠀⠀⣿⡕⢕⢕⢄⠕⠀⠀⢸⣿⣿⣿⣷⣿⣿⣿⣿⣿⣿⣿⣿⣿⣿⣿⣿⣿⣿⣿⣿⠀⠀⠀⠀⠀⠀⠀⠀⠀⠀⠀⠀</a:t>
            </a:r>
            <a:br/>
            <a:r>
              <a:t>⠀⠀⠀⠀⠀⠀⠀⠀⠀⠀⠀⠀⢄⢄⢀⢀⠀⢀⠀⠀⠘⢿⣿⣿⣿⣿⣿⣿⣿⣿⣿⣿⣿⣿⣿⡇⠀⠀⠀⠀⣼⣿⡕⢕⢕⠐⠀⠀⢕⣿⣿⣿⣿⣿⣿⣿⣿⣿⣿⣿⣿⣿⣿⣿⣿⣿⣿⣿⣿⠀⠀⠀⠀⠀⠀⠀⠀⠀⠀⠀⠀</a:t>
            </a:r>
            <a:br/>
            <a:r>
              <a:t>⠀⠀⠀⠀⠀⠀⠀⠀⠀⠀⠀⠀⢕⢕⣾⣿⣔⠀⠀⠀⠀⠘⢿⣿⣿⣿⣿⣿⣿⣿⣿⣿⣿⣿⣿⣿⡀⢀⠀⢄⣿⣿⣷⡕⢕⢔⠄⢀⣕⣿⣿⣿⣿⣿⣿⣿⣿⣿⣿⣿⣿⣿⣿⣿⣿⣿⣿⣿⣿⠀⠀⠀⠀⠀⠀⠀⠀⠀⠀⠀⠀</a:t>
            </a:r>
            <a:br/>
            <a:r>
              <a:t>⠀⠀⠀⠀⠀⠀⠀⠀⠀⠀⠀⠁⢕⣼⣿⣿⣿⣷⣄⠀⠀⠀⠁⢻⣿⣿⣿⣿⣿⣿⣿⣿⣿⣿⣿⣿⣿⣿⣷⣾⣿⣿⣿⣧⣵⣵⣷⣿⣿⣿⣿⣿⣿⣿⣿⣿⣿⣿⣿⣿⣿⣿⣿⣿⣿⣿⣿⣿⣿⠀⠀⠀⠀⠀⠀⠀⠀⠀⠀⠀⠀</a:t>
            </a:r>
            <a:br/>
            <a:r>
              <a:t>⠀⠀⠀⠀⠀⠀⠀⠀⠀⠀⠀⠀⠑⠛⠛⠛⠛⠛⠛⠓⠀⠀⠀⠁⠛⠛⠛⠛⠛⠛⠛⠛⠛⠛⠛⠛⠛⠛⠛⠛⠛⠛⠛⠛⠛⠛⠛⠛⠛⠛⠛⠛⠛⠛⠛⠛⠛⠛⠛⠛⠛⠛⠛⠛⠛⠛⠛⠛⠛⠀⠀⠀⠀⠀⠀⠀⠀⠀⠀⠀⠀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⠀⠀⠀⠀⠀⠀⠀⠀⠀⠀⠀⣜⣿⣿⣿⣕⣺⣿⣿⣿⣿⣿⣿⣿⣿⣿⣿⣿⣿⣿⣿⣿⣿⣿⣿⣿⣿⣿⣿⣿⣿⣿⣿⣿⡿⢸⣿⣿⣿⣿⣿⣿⣿⣿⣿⣿⣿⣿⣿⣿⣿⣿⣿⣿⣿⣿⣿⣿⣿⠀⠀⠀⠀⠀⠀⠀⠀⠀⠀⠀⠀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⠀⠀⠀⠀⠀⠀⠀⠀⠀⠀⠀⣿⣿⣿⣿⣿⣿⣿⣿⣿⣿⣿⣿⣿⣿⣿⣿⣿⣿⣿⣿⣿⣿⣿⣿⡿⡿⣿⣿⣿⣿⣿⣿⣿⣿⢸⣿⣿⣿⣿⣿⣿⣿⣿⣿⣿⣿⣿⣿⣿⣿⣿⣿⣿⣿⣿⣿⣿⣿⠀⠀⠀⠀⠀⠀⠀⠀⠀⠀⠀⠀</a:t>
            </a:r>
            <a:br/>
            <a:r>
              <a:t>⠀⠀⠀⠀⠀⠀⠀⠀⠀⠀⠀⣿⣿⣿⣿⣿⢟⢟⢟⢏⢝⢝⣝⣫⣏⣝⡝⣕⣝⣣⣵⣵⣵⢕⣵⣵⣵⣿⣿⣿⣿⣿⣿⣿⣿⢸⣿⣿⣿⣿⣿⣿⣿⣿⣿⣿⣿⣿⣿⣿⣿⣿⣿⣿⣿⣿⣿⣿⣿⠀⠀⠀⠀⠀⠀⠀⠀⠀⠀⠀⠀</a:t>
            </a:r>
            <a:br/>
            <a:r>
              <a:t>⠀⠀⠀⠀⠀⠀⠀⠀⠀⠀⠀⣿⣿⣿⣿⣿⣕⣿⡟⢕⢜⣿⣯⣽⣿⢏⢕⡹⣿⣿⣾⡿⢇⣱⣜⢿⢿⢿⡿⢟⣻⣿⣿⣿⣿⢹⣿⣿⣿⣿⣿⣿⣿⣿⣿⣿⣿⣿⣿⣿⣿⣿⣿⣿⣿⣿⣿⣿⣿⠀⠀⠀⠀⠀⠀⠀⠀⠀⠀⠀⠀</a:t>
            </a:r>
            <a:br/>
            <a:r>
              <a:t>⠀⠀⠀⠀⠀⠀⠀⠀⠀⠀⠀⣿⣿⣿⣿⣿⢝⢝⣱⣾⣷⡜⢝⢝⢕⣾⣿⣿⢕⢕⢕⢕⣾⣿⣿⣇⡕⡜⣱⣵⣵⣵⣿⣿⣿⣵⣿⣿⣿⣿⣿⣿⣿⣿⣿⣿⣿⣿⣿⣿⣿⣿⣿⣿⣿⣿⣿⣿⣿⠀⠀⠀⠀⠀⠀⠀⠀⠀⠀⠀⠀</a:t>
            </a:r>
            <a:br/>
            <a:r>
              <a:t>⠀⠀⠀⠀⠀⠀⠀⠀⠀⠀⠀⣿⣿⣿⣿⣿⣕⣵⣾⣿⣿⣷⡷⡵⣾⣿⣿⣿⣿⡿⢾⣿⣿⣿⣿⣿⣷⣧⣿⣿⣿⣿⣿⣿⣿⣟⣿⣿⣿⣿⣿⣿⣿⣿⣿⣿⣿⣿⣿⣿⣿⣿⣿⣿⣿⣿⣿⣿⣿⠀⠀⠀⠀⠀⠀⠀⠀⠀⠀⠀⠀</a:t>
            </a:r>
            <a:br/>
            <a:r>
              <a:t>⠀⠀⠀⠀⠀⠀⠀⠀⠀⠀⠀⣿⣿⣿⣿⣿⡟⢿⣿⣿⣿⣿⣿⡇⣿⣿⣿⣿⣿⣿⣿⣿⣿⣿⣿⣿⣿⣿⣿⣿⣿⣿⣿⣿⣿⣿⣻⣽⣿⣿⣿⣿⣿⣿⣿⣿⣿⣿⣿⣿⣿⣿⣿⣿⣿⣿⣿⣿⣿⠀⠀⠀⠀⠀⠀⠀⠀⠀⠀⠀⠀</a:t>
            </a:r>
            <a:br/>
            <a:r>
              <a:t>⠀⠀⠀⠀⠀⠀⠀⠀⠀⠀⠀⣿⣿⣿⣿⣿⣧⣼⣿⣿⣿⣿⣿⢕⣿⣿⣿⣿⣿⣿⡟⣿⣿⣿⣿⣿⣿⣜⣿⣿⣿⣿⣿⣿⣿⣿⢿⢹⣿⣿⣿⣿⣿⣿⣿⣿⣿⣿⣿⣿⣿⣿⣿⣿⣻⣿⣿⣿⣿⠀⠀⠀⠀⠀⠀⠀⠀⠀⠀⠀⠀</a:t>
            </a:r>
            <a:br/>
            <a:r>
              <a:t>⠀⠀⠀⠀⠀⠀⠀⠀⠀⠀⠀⣿⣿⣿⣿⣿⣿⣿⣿⣿⣿⣿⣿⢇⣿⣿⣿⣿⣿⣿⡇⣿⣿⣿⠿⠟⠙⣿⣿⣿⣿⣿⢏⢝⢻⢧⣜⢸⣿⣿⣿⣿⣿⣿⣿⢿⣿⣿⣿⣿⣿⣿⣿⣿⢹⣿⣿⣿⣿⠀⠀⠀⠀⠀⠀⠀⠀⠀⠀⠀⠀</a:t>
            </a:r>
            <a:br/>
            <a:r>
              <a:t>⠀⠀⠀⠀⠀⠀⠀⠀⠀⠀⠀⠟⠙⠉⠘⢻⣿⣿⢻⣿⣿⣿⣿⢕⣿⣿⣿⣿⣿⣿⡇⣿⡿⢄⠀⠐⠑⢝⣿⣿⣟⢕⢕⢕⢕⢕⢕⢻⣿⣿⣿⣿⣿⣯⣽⣟⣿⣿⣿⣿⣿⣿⣿⣿⣿⣿⣿⣿⣿⠀⠀⠀⠀⠀⠀⠀⠀⠀⠀⠀⠀</a:t>
            </a:r>
            <a:br/>
            <a:r>
              <a:t>⠀⠀⠀⠀⠀⠀⠀⠀⠀⠀⠀⣧⢀⠀⠀⠀⠈⠙⠁⢿⣿⣿⣧⢕⡿⡿⣿⡿⢿⣷⡇⣿⣇⠀⠀⠀⠀⢸⣿⣿⢇⢕⢕⢕⢕⢕⢕⢜⣿⣿⣿⣿⣿⣿⣿⡇⣿⣿⣿⣿⣿⣿⣿⣿⣿⣿⣿⣿⣿⠀⠀⠀⠀⠀⠀⠀⠀⠀⠀⠀⠀</a:t>
            </a:r>
            <a:br/>
            <a:r>
              <a:t>⠀⠀⠀⠀⠀⠀⠀⠀⠀⠀⠀⢻⠑⠀⠀⠀⠀⠀⠀⢸⣿⣿⣧⢕⡇⣕⣿⡇⢕⢻⡇⣽⢏⠀⠀⠀⠀⢜⣟⣷⢕⢕⢕⠕⢕⢕⢕⢕⢹⣿⣿⣿⣿⣿⣇⡇⣿⣿⣿⣿⣿⣿⣿⣿⣿⣿⣿⣿⣿⠀⠀⠀⠀⠀⠀⠀⠀⠀⠀⠀⠀</a:t>
            </a:r>
            <a:br/>
            <a:r>
              <a:t>⠀⠀⠀⠀⠀⠀⠀⠀⠀⠀⠀⡕⠀⠀⠀⠀⠀⠀⠀⢱⣿⡷⣿⢕⢇⢕⣿⡇⢕⣸⢧⣾⣵⡕⠀⠀⠀⠜⢏⡇⢕⢕⢕⢕⢕⢕⠑⢕⢕⢻⣿⣿⣿⣿⡇⡇⣿⣿⣿⣿⣿⣿⣿⣿⣿⣿⣿⣿⣿⠀⠀⠀⠀⠀⠀⠀⠀⠀⠀⠀⠀</a:t>
            </a:r>
            <a:br/>
            <a:r>
              <a:t>⠀⠀⠀⠀⠀⠀⠀⠀⠀⠀⠀⢕⠀⠀⣄⣤⣷⣿⣷⣷⣿⣟⢇⢕⢕⢕⣿⢇⢕⢸⢹⣿⣿⠑⠀⠀⠀⢕⢾⡗⢕⢕⢕⢕⢕⢕⢀⠑⢱⣜⣿⣿⣿⣿⣷⣇⣿⣿⣿⣿⣿⣿⣿⣿⣿⣿⣿⣿⣿⠀⠀⠀⠀⠀⠀⠀⠀⠀⠀⠀⠀</a:t>
            </a:r>
            <a:br/>
            <a:r>
              <a:t>⠀⠀⠀⠀⠀⠀⠀⠀⠀⠀⠀⠀⠀⠀⢸⣿⣿⠏⠘⢝⢝⢕⢕⢱⢗⢇⢻⢹⢿⡯⢕⢌⢁⢄⢠⠀⠀⢐⢕⢕⠕⢕⢕⢕⢕⢕⢱⠀⠘⢕⢻⣿⢟⣿⣿⣿⡿⢟⢿⢻⢟⢻⣿⣿⣿⣿⣿⡻⢻⠀⠀⠀⠀⠀⠀⠀⠀⠀⠀⠀⠀</a:t>
            </a:r>
            <a:br/>
            <a:r>
              <a:t>⠀⠀⠀⠀⠀⠀⠀⠀⠀⠀⠀⠀⠀⢀⢔⢕⠝⢔⣔⡕⢕⣕⡕⢕⢕⢕⢕⢕⣵⡕⢕⢕⣱⡕⢕⠀⠀⢕⢔⢸⢔⠑⢕⢕⢕⢕⢱⢕⢔⢑⢜⢜⢵⢝⢹⢿⢝⢕⢕⢕⢕⢱⢽⢽⢿⢽⢽⢽⢽⠀⠀⠀⠀⠀⠀⠀⠀⠀⠀⠀⠀</a:t>
            </a:r>
            <a:br/>
            <a:r>
              <a:t>⠀⠀⠀⠀⠀⠀⠀⠀⠀⠀⠀⠀⢁⠕⠕⠁⢀⣵⣵⣵⣵⣵⣵⣵⣵⣵⣵⣵⣵⣵⣵⣷⣷⣷⠄⠀⠀⠁⢕⢸⢕⠀⢕⢕⢅⢅⢱⣷⡕⢕⢕⢾⣿⣿⣿⣿⣿⣷⣵⣵⣵⣾⣿⣿⣿⣿⣿⣿⣿⠀⠀⠀⠀⠀⠀⠀⠀⠀⠀⠀⠀</a:t>
            </a:r>
            <a:br/>
            <a:r>
              <a:t>⠀⠀⠀⠀⠀⠀⠀⠀⠀⠀⠀⠀⢕⢕⢅⠀⠀⢻⣿⣿⣿⣿⣿⣿⣿⣿⣿⣿⣿⣿⣿⣿⣿⣿⠀⠀⠀⠀⢱⢸⢕⢄⢁⢕⢕⢕⢸⣿⣇⢕⢕⢸⣿⣿⣿⣿⣿⣿⣿⣿⣿⣿⣿⣿⣿⣿⣿⣿⣿⠀⠀⠀⠀⠀⠀⠀⠀⠀⠀⠀⠀</a:t>
            </a:r>
            <a:br/>
            <a:r>
              <a:t>⠀⠀⠀⠀⠀⠀⠀⠀⠀⠀⠀⠕⠑⠁⠀⠀⠀⠁⠘⢿⣿⣿⣿⣿⣿⣿⣿⣿⣿⣿⣿⣿⣿⣿⠀⠀⠀⠀⣼⣿⡇⢕⢕⢕⢕⢕⢸⣿⣿⡕⢕⢕⣿⣿⣿⣿⣿⣿⣿⣿⣿⣿⣿⣿⣿⣿⣿⣿⣿⠀⠀⠀⠀⠀⠀⠀⠀⠀⠀⠀⠀</a:t>
            </a:r>
            <a:br/>
            <a:r>
              <a:t>⠀⠀⠀⠀⠀⠀⠀⠀⠀⠀⠀⠀⣠⣴⣄⠀⠀⠀⠀⠁⢹⣿⣿⣿⣿⣿⣿⣿⣿⣿⣿⣿⣿⣿⠀⠀⠀⢔⣿⣿⡇⢕⢕⢕⢕⢕⢸⣿⣿⣷⣾⣿⣿⣿⣿⣿⣿⣿⣿⣿⣿⣿⣿⣿⣿⣿⣿⣿⣿⠀⠀⠀⠀⠀⠀⠀⠀⠀⠀⠀⠀</a:t>
            </a:r>
            <a:br/>
            <a:r>
              <a:t>⠀⠀⠀⠀⠀⠀⠀⠀⠀⠀⠀⣱⣿⣿⣿⣷⣄⠀⠀⠀⠀⠘⢿⣿⣿⣿⣿⣿⣿⣿⣿⣿⣿⣿⣷⣴⣄⣼⣿⣿⣇⢕⣕⣕⣵⣵⣾⣿⣿⣿⣿⣿⣿⣿⣿⣿⣿⣿⣿⣿⣿⣿⣿⣿⣿⣿⣿⣿⣿⠀⠀⠀⠀⠀⠀⠀⠀⠀⠀⠀⠀</a:t>
            </a:r>
            <a:br/>
            <a:r>
              <a:t>⠀⠀⠀⠀⠀⠀⠀⠀⠀⠀⠀⠛⠛⠛⠛⠛⠛⠓⠐⠀⠀⠀⠈⠛⠛⠛⠛⠛⠛⠛⠛⠛⠛⠛⠛⠛⠛⠛⠛⠛⠛⠛⠛⠛⠛⠛⠛⠛⠛⠛⠛⠛⠛⠛⠛⠛⠛⠛⠛⠛⠛⠛⠛⠛⠛⠛⠛⠛⠛⠀⠀⠀⠀⠀⠀⠀⠀⠀⠀⠀⠀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⠀⠀⠀⠀⠀⠀⠀⠀⠀⠀⠀⣸⣿⣿⣧⣕⣿⣿⣿⣿⣿⣿⣿⣿⣿⣿⣿⣿⣿⣿⣿⣿⣿⣿⣿⣿⣿⣿⣿⣿⣿⣿⣿⣿⡇⢸⣿⣿⣿⣿⣿⣿⣿⣿⣿⣿⣿⣿⣿⣿⣿⣿⣿⣿⣿⣿⣿⣿⣿⠀⠀⠀⠀⠀⠀⠀⠀⠀⠀⠀⠀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⠀⠀⠀⠀⠀⠀⠀⠀⠀⠀⠀⣿⣿⣿⣿⣿⣿⣿⣿⣿⣿⣿⣿⣿⣿⣿⣿⣿⣿⣿⣿⣿⣿⣿⣿⣿⣿⣿⣿⣿⣿⣿⣿⣿⡇⢸⣿⣿⣿⣿⣿⣿⣿⣿⣿⣿⣿⣿⣿⣿⣿⣿⣿⣿⣿⣿⣿⣿⣿⠀⠀⠀⠀⠀⠀⠀⠀⠀⠀⠀⠀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⠀⠀⠀⠀⠀⠀⠀⠀⠀⠀⠀⣿⣿⣿⣿⣿⣿⣿⣿⣿⣿⣿⣿⣿⣿⣿⣿⣿⣿⣿⣿⣿⣿⣿⣿⣿⢿⣿⣿⣿⣿⣿⣿⣿⣷⢸⣿⣿⣿⣿⣿⣿⣿⣿⣿⣿⣿⣿⣿⣿⣿⣿⣿⣿⣿⣿⣿⣿⣿⠀⠀⠀⠀⠀⠀⠀⠀⠀⠀⠀⠀</a:t>
            </a:r>
            <a:br/>
            <a:r>
              <a:t>⠀⠀⠀⠀⠀⠀⠀⠀⠀⠀⠀⣿⣿⣿⣿⣿⢟⢟⢟⢟⢟⢝⢝⣫⣝⣝⢝⣝⣝⣫⣕⣕⣱⢕⣵⣵⣵⣿⣿⣿⣿⣿⣿⣿⣿⣸⣿⣿⣿⣿⣿⣿⣿⣿⣿⣿⣿⣿⣿⣿⣿⣿⣿⣿⣿⣿⣿⣿⣿⠀⠀⠀⠀⠀⠀⠀⠀⠀⠀⠀⠀</a:t>
            </a:r>
            <a:br/>
            <a:r>
              <a:t>⠀⠀⠀⠀⠀⠀⠀⠀⠀⠀⠀⣿⣿⣿⣿⣿⢱⣿⢟⢕⢺⣿⣿⣿⣿⢏⢜⢻⣿⣿⣿⡿⢕⣱⡜⢿⣷⡿⢟⣟⣿⣿⣿⣿⣿⢻⣿⣿⣿⣿⣿⣿⣿⣿⣿⣿⣿⣿⣿⣿⣿⣿⣿⣿⣿⣿⣿⣿⣿⠀⠀⠀⠀⠀⠀⠀⠀⠀⠀⠀⠀</a:t>
            </a:r>
            <a:br/>
            <a:r>
              <a:t>⠀⠀⠀⠀⠀⠀⠀⠀⠀⠀⠀⣿⣿⣿⣿⣿⢟⢏⣱⣾⣷⢝⢝⢝⢱⣷⣿⣷⢕⢜⢕⢱⣾⣿⣿⡕⢱⢱⣵⣷⣧⣼⣿⣿⡿⣼⣿⣿⣿⣿⣿⣿⣿⣿⣿⣿⣿⣿⣿⣿⣿⣿⣿⣿⣿⣿⣿⣿⣿⠀⠀⠀⠀⠀⠀⠀⠀⠀⠀⠀⠀</a:t>
            </a:r>
            <a:br/>
            <a:r>
              <a:t>⠀⠀⠀⠀⠀⠀⠀⠀⠀⠀⠀⣿⣿⣿⣿⡿⡕⣵⣿⣿⣿⣷⣵⣱⣿⣿⣿⣿⣿⣷⣷⣿⣿⣿⣿⣿⣇⣾⣿⣿⣿⣿⣿⣿⣷⣿⣿⣿⣿⣿⣿⣿⣿⣿⣿⣿⣿⣿⣿⣿⣿⣿⣿⣿⣿⣿⣿⣿⣿⠀⠀⠀⠀⠀⠀⠀⠀⠀⠀⠀⠀</a:t>
            </a:r>
            <a:br/>
            <a:r>
              <a:t>⠀⠀⠀⠀⠀⠀⠀⠀⠀⠀⠀⣿⣿⣿⣿⣿⢟⣿⣿⣿⣿⣿⣷⢜⣿⣿⣿⣿⣿⣿⡇⣿⣿⣿⣿⣿⣿⣿⣿⣿⣿⣿⣿⣿⡧⡯⢿⣿⣿⣿⣿⣿⣿⣿⣿⣿⣿⣿⣿⣿⣿⣿⣿⣿⣿⣿⣿⣿⣿⠀⠀⠀⠀⠀⠀⠀⠀⠀⠀⠀⠀</a:t>
            </a:r>
            <a:br/>
            <a:r>
              <a:t>⠀⠀⠀⠀⠀⠀⠀⠀⠀⠀⠀⣿⣿⣿⣿⣿⡕⣿⣿⣿⣿⣿⣿⢕⣿⣿⣿⣿⣿⣿⡕⣿⣿⣿⣿⣿⣿⣿⣿⣿⣿⣿⣿⣿⣿⡧⢻⢹⣿⣿⣿⣿⣿⣿⣿⣿⣿⣿⣿⣿⣿⣿⣿⣿⣿⣿⣿⣿⣿⠀⠀⠀⠀⠀⠀⠀⠀⠀⠀⠀⠀</a:t>
            </a:r>
            <a:br/>
            <a:r>
              <a:t>⠀⠀⠀⠀⠀⠀⠀⠀⠀⠀⠀⣿⣿⣿⣿⣿⡕⣿⣿⣿⣿⣿⣿⢕⣿⣿⣿⣿⣿⣿⡇⣿⣿⠿⠛⢙⢹⣿⣿⣿⣿⢏⢝⢟⢻⢇⢹⢺⣿⣿⣿⣿⣿⣿⣿⣿⣿⣿⣿⣿⣿⣿⣿⣿⢸⣿⣿⣿⣿⠀⠀⠀⠀⠀⠀⠀⠀⠀⠀⠀⠀</a:t>
            </a:r>
            <a:br/>
            <a:r>
              <a:t>⠀⠀⠀⠀⠀⠀⠀⠀⠀⠀⠀⠝⠛⠙⢻⣿⣿⢟⣿⣿⣿⣿⣷⢕⣿⣿⣿⣿⣿⣿⡕⣿⠕⢄⠀⠀⢜⢻⣿⣿⢏⢕⢕⢕⢕⢕⢜⣿⣿⣿⣿⣿⣿⣿⣿⣟⣿⣿⣿⣿⣿⣿⣿⣿⣽⣿⣿⣿⣿⠀⠀⠀⠀⠀⠀⠀⠀⠀⠀⠀⠀</a:t>
            </a:r>
            <a:br/>
            <a:r>
              <a:t>⠀⠀⠀⠀⠀⠀⠀⠀⠀⠀⠀⢀⠀⠀⠁⠟⠃⠁⢻⣿⣿⣿⡧⢕⣿⡿⣿⡿⢿⣿⢇⣷⠀⠀⠀⠀⢕⣿⣻⡟⢕⢕⢕⢕⢕⢕⢕⣿⣿⣿⣿⣿⣿⣿⣿⡏⣿⣿⣿⣿⣿⣿⣿⣿⣿⣿⣿⣿⣿⠀⠀⠀⠀⠀⠀⠀⠀⠀⠀⠀⠀</a:t>
            </a:r>
            <a:br/>
            <a:r>
              <a:t>⠀⠀⠀⠀⠀⠀⠀⠀⠀⠀⠀⠕⠀⠀⠀⠀⠀⠀⢜⣿⣿⣻⡇⢕⢕⣕⣿⡏⢕⢿⢕⢏⠀⠀⠀⠀⠁⣹⣻⢕⢕⢕⢕⢕⢕⠑⢕⢸⣿⣿⣿⣿⣿⣿⣿⡇⣿⣿⣿⣿⣿⣿⣿⣿⣿⣿⣿⣿⣿⠀⠀⠀⠀⠀⠀⠀⠀⠀⠀⠀⠀</a:t>
            </a:r>
            <a:br/>
            <a:r>
              <a:t>⠀⠀⠀⠀⠀⠀⠀⠀⠀⠀⠀⠀⠀⠀⠀⠀⢀⠀⠑⣿⣿⣽⣿⢕⢕⢕⣿⢕⢕⢸⢕⠕⠀⠀⠀⠀⠀⢝⣹⢕⢕⢕⢕⢕⢕⠀⢕⢕⣿⣿⣿⣿⣿⣿⡏⡇⣿⣿⣿⣿⣿⣿⣿⣿⣿⣿⣿⣿⣿⠀⠀⠀⠀⠀⠀⠀⠀⠀⠀⠀⠀</a:t>
            </a:r>
            <a:br/>
            <a:r>
              <a:t>⠀⠀⠀⠀⠀⠀⠀⠀⠀⠀⠀⠀⠀⢰⣶⣿⣿⢿⣷⣿⣿⢧⢕⢕⢕⢕⣿⢕⢕⢼⣵⣵⢀⠀⠀⠀⢀⢸⢟⢕⢕⢕⢕⢕⢕⠀⢕⢕⣿⣿⣿⣿⣿⣿⡷⡇⣿⣿⣿⣿⣿⣿⣿⣿⡿⣿⣿⣿⣿⠀⠀⠀⠀⠀⠀⠀⠀⠀⠀⠀⠀</a:t>
            </a:r>
            <a:br/>
            <a:r>
              <a:t>⠀⠀⠀⠀⠀⠀⠀⠀⠀⠀⠀⠀⠀⠚⢟⢛⢅⠀⢝⢗⢟⢗⢕⢱⢱⢗⢿⢷⢷⣿⣿⡟⠀⢄⠀⠀⠀⠄⢕⡕⢕⢕⢕⢕⢕⢕⢔⢕⢜⢿⣿⣿⢿⣿⣿⣿⡿⢿⢿⢿⢿⢿⣿⣿⣿⣿⣿⡿⢟⠀⠀⠀⠀⠀⠀⠀⠀⠀⠀⠀⠀</a:t>
            </a:r>
            <a:br/>
            <a:r>
              <a:t>⠀⠀⠀⠀⠀⠀⠀⠀⠀⠀⠀⠀⠔⢕⢕⢜⢕⢄⣕⢕⢕⣕⣕⢕⢕⢕⢕⢕⣕⡕⢝⢔⣕⢕⠀⠀⠕⠁⢕⡇⢕⢕⢕⢕⢕⢕⢕⢕⢕⢱⢽⢼⡵⢽⣽⡽⢵⢕⢕⢕⢕⢱⢽⢿⣿⡿⢿⢿⣷⠀⠀⠀⠀⠀⠀⠀⠀⠀⠀⠀⠀</a:t>
            </a:r>
            <a:br/>
            <a:r>
              <a:t>⠀⠀⠀⠀⠀⠀⠀⠀⠀⠀⠀⠀⠑⠕⢅⠀⢸⣵⣵⣵⣵⣵⣵⣵⣵⣵⣵⣵⣽⣵⣵⣵⣼⠀⠀⠀⠀⢔⢕⡇⠁⢕⢕⢕⢅⢱⣵⢕⢕⢱⣷⣷⣷⣷⣷⣷⣷⣧⣵⣵⣵⣷⣷⣷⣷⣷⣷⣾⣾⠀⠀⠀⠀⠀⠀⠀⠀⠀⠀⠀⠀</a:t>
            </a:r>
            <a:br/>
            <a:r>
              <a:t>⠀⠀⠀⠀⠀⠀⠀⠀⠀⠀⠀⠀⢕⢐⠐⠀⢹⣿⣿⣿⣿⣿⣿⣿⣿⣿⣿⣿⣿⣿⣿⣿⣿⠀⠀⠀⠀⢕⢕⡇⢄⠑⢕⢕⢕⢸⣿⢕⢕⢸⣿⣿⣿⣿⣿⣿⣿⣿⣿⣿⣿⣿⣿⣿⣿⣿⣿⣿⣿⠀⠀⠀⠀⠀⠀⠀⠀⠀⠀⠀⠀</a:t>
            </a:r>
            <a:br/>
            <a:r>
              <a:t>⠀⠀⠀⠀⠀⠀⠀⠀⠀⠀⠀⢕⠑⠑⠁⠁⠑⠙⢿⣿⣿⣿⣿⣿⣿⣿⣿⣿⣿⣿⣿⣿⣿⠀⠀⠀⢄⣵⡕⣷⢕⢔⢕⢕⢕⢸⣿⢕⢕⢸⣿⣿⣿⣿⣿⣿⣿⣿⣿⣿⣿⣿⣿⣿⣿⣿⣿⣿⣿⠀⠀⠀⠀⠀⠀⠀⠀⠀⠀⠀⠀</a:t>
            </a:r>
            <a:br/>
            <a:r>
              <a:t>⠀⠀⠀⠀⠀⠀⠀⠀⠀⠀⠀⢁⣄⡀⠀⠀⠀⠀⠁⠝⣿⣿⣿⣿⣿⣿⣿⣿⣿⣿⣿⣿⡧⠀⠀⠀⢸⣿⡇⣿⢕⢕⢕⢕⢕⣾⣿⣕⣕⣼⣿⣿⣿⣿⣿⣿⣿⣿⣿⣿⣿⣿⣿⣿⣿⣿⣿⣿⣿⠀⠀⠀⠀⠀⠀⠀⠀⠀⠀⠀⠀</a:t>
            </a:r>
            <a:br/>
            <a:r>
              <a:t>⠀⠀⠀⠀⠀⠀⠀⠀⠀⠀⠀⣾⣿⣿⣧⡄⠀⠀⠀⠀⠘⢻⣿⣿⣿⣿⣿⣿⣿⣿⣿⣿⣷⣴⣄⣄⣿⣿⣿⣿⢕⣕⣕⣵⣵⣿⣿⣿⣿⣿⣿⣿⣿⣿⣿⣿⣿⣿⣿⣿⣿⣿⣿⣿⣿⣿⣿⣿⣿⠀⠀⠀⠀⠀⠀⠀⠀⠀⠀⠀⠀</a:t>
            </a:r>
            <a:br/>
            <a:r>
              <a:t>⠀⠀⠀⠀⠀⠀⠀⠀⠀⠀⠀⠛⠛⠛⠛⠛⠓⠀⠀⠀⠀⠁⠙⠛⠛⠛⠛⠛⠛⠛⠛⠛⠛⠛⠛⠛⠛⠛⠛⠛⠛⠛⠛⠛⠛⠛⠛⠛⠛⠛⠛⠛⠛⠛⠛⠛⠛⠛⠛⠛⠛⠛⠛⠛⠛⠛⠛⠛⠛⠀⠀⠀⠀⠀⠀⠀⠀⠀⠀⠀⠀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⠀⠀⠀⠀⠀⠀⠀⠀⠀⠀⠀⣸⣿⣿⣇⣕⣿⣿⣿⣿⣿⣿⣿⣿⣿⣿⣿⣿⣿⣿⣿⣿⣿⣿⣿⣿⣿⣿⣿⣿⣿⣿⣿⣿⡗⢸⣿⣿⣿⣿⣿⣿⣿⣿⣿⣿⣿⣿⣿⣿⣿⣿⣿⣿⣿⣿⣿⣿⣿⠀⠀⠀⠀⠀⠀⠀⠀⠀⠀⠀⠀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⠀⠀⠀⠀⠀⠀⠀⠀⠀⠀⠀⣿⣿⣿⣿⣿⣿⣿⣿⣿⣿⣿⣿⣿⣿⣿⣿⣿⣿⣿⣿⣿⣿⣿⣿⣿⣿⣿⣿⣿⣿⣿⣿⣿⣇⢸⣿⣿⣿⣿⣿⣿⣿⣿⣿⣿⣿⣿⣿⣿⣿⣿⣿⣿⣿⣿⣿⣿⣿⠀⠀⠀⠀⠀⠀⠀⠀⠀⠀⠀⠀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⠀⠀⠀⠀⠀⠀⠀⠀⠀⠀⠀⣿⣿⣿⣿⣿⣿⣿⣿⣿⣿⣿⣿⣿⣿⣿⣿⣿⣿⣿⣿⣿⣿⣿⣿⣿⣿⣿⣿⣿⣿⣿⣿⣿⣧⢸⣿⣿⣿⣿⣿⣿⣿⣿⣿⣿⣿⣿⣿⣿⣿⣿⣿⣿⣿⣿⣿⣿⣿⠀⠀⠀⠀⠀⠀⠀⠀⠀⠀⠀⠀</a:t>
            </a:r>
            <a:br/>
            <a:r>
              <a:t>⠀⠀⠀⠀⠀⠀⠀⠀⠀⠀⠀⣿⣿⣿⣿⣿⢟⢟⢟⢟⢟⢟⢏⣿⡝⢝⢝⣝⣟⣽⣕⣕⣕⢕⣱⣵⣵⣿⣿⣿⣿⣿⣿⣿⣿⣸⣿⣿⣿⣿⣿⣿⣿⣿⣿⣿⣿⣿⣿⣿⣿⣿⣿⣿⣿⣿⣿⣿⣿⠀⠀⠀⠀⠀⠀⠀⠀⠀⠀⠀⠀</a:t>
            </a:r>
            <a:br/>
            <a:r>
              <a:t>⠀⠀⠀⠀⠀⠀⠀⠀⠀⠀⠀⣿⣿⣿⣿⣿⢱⣷⢾⢕⢺⣿⣿⣿⣿⢏⢜⢻⣿⣿⣿⡿⢕⣱⡜⢿⣷⢟⢝⢽⢿⣿⣿⣿⣿⣻⣿⣿⣿⣿⣿⣿⣿⣿⣿⣿⣿⣿⣿⣿⣿⣿⣿⣿⣿⣿⣿⣿⣿⠀⠀⠀⠀⠀⠀⠀⠀⠀⠀⠀⠀</a:t>
            </a:r>
            <a:br/>
            <a:r>
              <a:t>⠀⠀⠀⠀⠀⠀⠀⠀⠀⠀⠀⣿⣿⣿⣿⣿⢟⢏⣱⣾⣧⢝⢝⢝⢱⣵⣿⣷⢜⢝⢝⢱⣾⣿⣿⡕⢕⣵⣷⣷⣷⣿⣿⣿⣿⣽⣿⣿⣿⣿⣿⣿⣿⣿⣿⣿⣿⣿⣿⣿⣿⣿⣿⣿⣿⣿⣿⣿⣿⠀⠀⠀⠀⠀⠀⠀⠀⠀⠀⠀⠀</a:t>
            </a:r>
            <a:br/>
            <a:r>
              <a:t>⠀⠀⠀⠀⠀⠀⠀⠀⠀⠀⠀⣿⣿⣿⣿⣿⢕⣵⣿⣿⣿⣷⣵⣱⣿⣿⣿⣿⣿⣷⣵⣿⣿⣿⣿⣿⣷⣿⣿⣿⣿⣿⣿⣿⡷⣟⣿⣿⣿⣿⣿⣿⣿⣿⣿⣿⣿⣿⣿⣿⣿⣿⣿⣿⣿⣿⣿⣿⣿⠀⠀⠀⠀⠀⠀⠀⠀⠀⠀⠀⠀</a:t>
            </a:r>
            <a:br/>
            <a:r>
              <a:t>⠀⠀⠀⠀⠀⠀⠀⠀⠀⠀⠀⣿⣿⣿⣿⣿⢏⣿⣿⣿⣿⣿⣷⢞⣿⣿⣿⣿⣿⣿⡧⣿⣿⣿⣿⣿⣿⣿⣿⣿⣿⣿⣿⣿⣷⣿⢻⢿⣿⣿⣿⣿⣿⣿⣿⣿⣿⣿⣿⣿⣿⣿⣿⣿⣾⣿⣿⣿⣿⠀⠀⠀⠀⠀⠀⠀⠀⠀⠀⠀⠀</a:t>
            </a:r>
            <a:br/>
            <a:r>
              <a:t>⠀⠀⠀⠀⠀⠀⠀⠀⠀⠀⠀⣿⣿⣿⣿⣿⢕⣿⣿⣿⣿⣿⣷⢕⣿⣿⣿⣿⣿⣿⡇⣿⣿⣿⣿⣿⣿⣿⣿⣿⣿⣿⣿⣿⣯⡿⢼⢸⣿⣿⣿⣿⣿⣿⣿⣷⣿⣿⣿⣿⣿⣿⣿⣿⢿⣿⣿⣿⣿⠀⠀⠀⠀⠀⠀⠀⠀⠀⠀⠀⠀</a:t>
            </a:r>
            <a:br/>
            <a:r>
              <a:t>⠀⠀⠀⠀⠀⠀⠀⠀⠀⠀⠀⣿⣿⣿⣿⣿⢕⣿⣿⣿⣿⣿⣿⢕⣿⣿⣿⣿⣿⣿⢇⡿⠿⠛⠙⠁⣾⣿⣿⣿⡿⢕⢝⢝⢻⢏⡸⢸⣿⣿⣿⣿⣿⣿⣿⣟⣿⣿⣿⣿⣿⣿⣿⣿⣺⣿⣿⣿⣿⠀⠀⠀⠀⠀⠀⠀⠀⠀⠀⠀⠀</a:t>
            </a:r>
            <a:br/>
            <a:r>
              <a:t>⠀⠀⠀⠀⠀⠀⠀⠀⠀⠀⠀⠟⠛⢻⣿⣿⡗⢻⣿⣿⣿⣿⣧⢕⣿⣿⣿⣿⣿⣿⢕⡇⠀⢄⠀⠀⢹⢟⣿⡿⢕⢕⢕⢕⢕⢕⢹⢜⣿⣿⣿⣿⣿⣿⣿⡟⣿⣿⣿⣿⣿⣿⣿⣿⣿⣿⣿⣿⣿⠀⠀⠀⠀⠀⠀⠀⠀⠀⠀⠀⠀</a:t>
            </a:r>
            <a:br/>
            <a:r>
              <a:t>⠀⠀⠀⠀⠀⠀⠀⠀⠀⠀⠀⠀⠀⠸⠿⠋⠁⠜⣿⣿⣿⣿⡯⢕⣿⡯⣿⢿⢿⣿⢇⢇⠀⢕⠀⠀⢜⡿⣿⢕⢕⢕⢕⢕⢕⢕⢕⣷⣿⣿⣿⣿⣿⣿⡟⡏⣿⣿⣿⣿⣿⣿⣿⣿⣿⣿⣿⣿⣿⠀⠀⠀⠀⠀⠀⠀⠀⠀⠀⠀⠀</a:t>
            </a:r>
            <a:br/>
            <a:r>
              <a:t>⠀⠀⠀⠀⠀⠀⠀⠀⠀⠀⠀⠀⠀⠀⠀⠀⠀⠀⢻⣿⣿⣿⡇⢕⢕⢜⣿⡇⢕⣻⢕⠁⠀⠁⠀⠀⢜⣻⢏⢕⢕⢕⢕⢕⠑⢕⢕⢹⣿⣿⣿⣿⣿⣿⢇⡇⢿⣿⣿⣿⣿⣿⣿⣿⣿⣿⣿⣿⣿⠀⠀⠀⠀⠀⠀⠀⠀⠀⠀⠀⠀</a:t>
            </a:r>
            <a:br/>
            <a:r>
              <a:t>⠀⠀⠀⠀⠀⠀⠀⠀⠀⠀⠀⠀⠀⠀⠀⢀⢀⠀⢸⣿⣿⣽⣽⢕⢕⢕⣿⢕⢕⢹⢕⠀⠀⠀⠀⠀⢕⢏⢹⢕⢕⢕⢕⢕⠀⠀⢕⢸⣿⣿⣿⣿⣿⣿⡿⡇⢿⣿⣿⣿⣿⣿⣿⣿⣿⣿⣿⣿⣿⠀⠀⠀⠀⠀⠀⠀⠀⠀⠀⠀⠀</a:t>
            </a:r>
            <a:br/>
            <a:r>
              <a:t>⠀⠀⠀⠀⠀⠀⠀⠀⠀⠀⠀⠀⠐⣗⣿⣿⢿⣿⣾⣿⣿⢞⢇⢕⢕⢕⣿⢕⢕⢕⠀⠀⠀⠀⠀⠀⢕⢎⢸⢕⢕⢕⢕⢕⠀⠀⢕⢕⣿⣿⣿⣿⣿⣿⣿⣧⢼⣿⣿⣿⣿⣿⣿⣿⣿⣿⣿⣿⣿⠀⠀⠀⠀⠀⠀⠀⠀⠀⠀⠀⠀</a:t>
            </a:r>
            <a:br/>
            <a:r>
              <a:t>⠀⠀⠀⠀⠀⠀⠀⠀⠀⠀⠀⠀⠈⠉⠙⢁⠀⠜⢝⢝⢟⢕⢕⢕⢱⢗⢿⢳⢗⣕⣕⠀⠀⠀⠀⠀⢀⢀⢸⢕⢕⢱⢕⢕⢀⠄⢕⢕⣽⡿⣿⣿⣿⣿⣿⣿⣿⢿⢿⢿⢿⢿⣿⣿⣿⣿⣿⡿⢿⠀⠀⠀⠀⠀⠀⠀⠀⠀⠀⠀⠀</a:t>
            </a:r>
            <a:br/>
            <a:r>
              <a:t>⠀⠀⠀⠀⠀⠀⠀⠀⠀⠀⠀⠔⢕⢕⠕⢜⢄⢔⢕⢕⢕⢕⢕⢕⢕⢕⢕⢕⣸⣿⣿⢔⢔⠀⠀⠀⠀⢕⢸⢕⢕⢕⢕⢕⢔⠀⢕⢕⢝⣗⡻⢼⣵⡼⢻⣿⢣⢕⢕⢕⢕⢕⢝⢻⣿⣟⢟⣗⢳⠀⠀⠀⠀⠀⠀⠀⠀⠀⠀⠀⠀</a:t>
            </a:r>
            <a:br/>
            <a:r>
              <a:t>⠀⠀⠀⠀⠀⠀⠀⠀⠀⠀⠀⠀⠔⢑⠀⢄⣏⣕⣝⣕⣕⣜⣕⣕⣕⣕⣕⣕⣽⣿⣯⣵⢅⠀⠀⠀⠔⢕⢸⢕⢕⡑⢕⢕⢕⠀⠕⢕⣵⣷⣷⣷⣷⣷⣷⣷⣷⣧⣵⣵⣵⣷⣷⣷⣷⣷⣷⣷⣾⠀⠀⠀⠀⠀⠀⠀⠀⠀⠀⠀⠀</a:t>
            </a:r>
            <a:br/>
            <a:r>
              <a:t>⠀⠀⠀⠀⠀⠀⠀⠀⠀⠀⠀⠀⢄⠄⠀⢜⣿⣿⣿⣿⣿⣿⣿⣿⣿⣿⣿⣿⣿⣿⣿⣿⠀⠀⠀⠀⢄⢕⢕⢕⠑⢕⢕⢕⢕⢕⢕⢸⣿⣿⣿⣿⣿⣿⣿⣿⣿⣿⣿⣿⣿⣿⣿⣿⣿⣿⣿⣿⣿⠀⠀⠀⠀⠀⠀⠀⠀⠀⠀⠀⠀</a:t>
            </a:r>
            <a:br/>
            <a:r>
              <a:t>⠀⠀⠀⠀⠀⠀⠀⠀⠀⠀⠀⢕⠑⠑⠐⠑⠘⢻⣿⣿⣿⣿⣿⣿⣿⣿⣿⣿⣿⣿⣿⣿⠀⠀⠀⢄⣵⢕⢕⡇⢕⢄⢕⢕⢕⠁⢕⢸⣿⣿⣿⣿⣿⣿⣿⣿⣿⣿⣿⣿⣿⣿⣿⣿⣿⣿⣿⣿⣿⠀⠀⠀⠀⠀⠀⠀⠀⠀⠀⠀⠀</a:t>
            </a:r>
            <a:br/>
            <a:r>
              <a:t>⠀⠀⠀⠀⠀⠀⠀⠀⠀⠀⠀⢁⡀⠀⠀⠀⠀⠀⠘⢿⣿⣿⣿⣿⣿⣿⣿⣿⣿⣿⣿⣿⠁⠀⠀⢱⣿⡇⢕⡏⢕⢕⢕⢕⣵⣴⣵⣾⣿⣿⣿⣿⣿⣿⣿⣿⣿⣿⣿⣿⣿⣿⣿⣿⣿⣿⣿⣿⣿⠀⠀⠀⠀⠀⠀⠀⠀⠀⠀⠀⠀</a:t>
            </a:r>
            <a:br/>
            <a:r>
              <a:t>⠀⠀⠀⠀⠀⠀⠀⠀⠀⠀⠀⣿⣿⣦⡄⠀⠀⠀⠀⠁⢻⣿⣿⣿⣿⣿⣿⣿⣿⣿⣿⣿⣴⣄⢄⣿⣿⣧⢕⣇⣕⣱⣵⣵⣿⣿⣿⣿⣿⣿⣿⣿⣿⣿⣿⣿⣿⣿⣿⣿⣿⣿⣿⣿⣿⣿⣿⣿⣿⠀⠀⠀⠀⠀⠀⠀⠀⠀⠀⠀⠀</a:t>
            </a:r>
            <a:br/>
            <a:r>
              <a:t>⠀⠀⠀⠀⠀⠀⠀⠀⠀⠀⠀⠛⠛⠛⠛⠓⠐⠀⠀⠀⠀⠘⠛⠛⠛⠛⠛⠛⠛⠛⠛⠛⠛⠛⠛⠛⠛⠛⠛⠛⠛⠛⠛⠛⠛⠛⠛⠛⠛⠛⠛⠛⠛⠛⠛⠛⠛⠛⠛⠛⠛⠛⠛⠛⠛⠛⠛⠛⠛⠀⠀⠀⠀⠀⠀⠀⠀⠀⠀⠀⠀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⠀⠀⠀⠀⠀⠀⠀⠀⠀⠀⠀⢱⣿⣿⣇⣕⣹⣿⣿⣿⣿⣿⣿⣿⣿⣿⣿⣿⣿⣿⣿⣿⣿⣿⣿⣿⣿⣿⣿⣿⣿⣿⣿⣿⡯⢸⣿⣿⣿⣿⣿⣿⣿⣿⣿⣿⣿⣿⣿⣿⣿⣿⣿⣿⣿⣿⣿⣿⣿⠀⠀⠀⠀⠀⠀⠀⠀⠀⠀⠀⠀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⠀⠀⠀⠀⠀⠀⠀⠀⠀⠀⠀⣿⣿⣿⣿⣿⣿⣿⣿⣿⣿⣿⣿⣿⣿⣿⣿⣿⣿⣿⣿⣿⣿⣿⣿⣿⣿⣿⣿⣿⣿⣿⣿⣿⣷⢸⣿⣿⣿⣿⣿⣿⣿⣿⣿⣿⣿⣿⣿⣿⣿⣿⣿⣿⣿⣿⣿⣿⣿⠀⠀⠀⠀⠀⠀⠀⠀⠀⠀⠀⠀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⠀⠀⠀⠀⠀⠀⠀⠀⠀⠀⠀⣿⣿⣿⣿⣿⣿⣿⣿⣿⣿⣿⣿⣿⣿⣿⣿⣿⣿⣿⣿⣿⣿⣿⣿⣿⣿⣿⣿⣿⣿⣿⣿⣿⣿⢸⣿⣿⣿⣿⣿⣿⣿⣿⣿⣿⣿⣿⣿⣿⣿⣿⣿⣿⣿⣿⣿⣿⣿⠀⠀⠀⠀⠀⠀⠀⠀⠀⠀⠀⠀</a:t>
            </a:r>
            <a:br/>
            <a:r>
              <a:t>⠀⠀⠀⠀⠀⠀⠀⠀⠀⠀⠀⣿⣿⣿⣿⣿⢿⢟⢟⢟⢟⢟⢟⢿⡟⢏⢝⢝⣻⣯⣝⣝⣕⢕⣕⣵⣵⣿⣿⣿⣿⣿⣿⣿⣿⢸⣿⣿⣿⣿⣿⣿⣿⣿⣿⣿⣿⣿⣿⣿⣿⣿⣿⣿⣿⣿⣿⣿⣿⠀⠀⠀⠀⠀⠀⠀⠀⠀⠀⠀⠀</a:t>
            </a:r>
            <a:br/>
            <a:r>
              <a:t>⠀⠀⠀⠀⠀⠀⠀⠀⠀⠀⠀⣿⣿⣿⣿⡿⢱⣷⢷⢕⢾⣿⣟⣿⣿⢟⢜⢻⣿⣿⣿⣿⢏⣕⡝⢿⢗⢕⢱⢻⢻⣿⣿⣿⣿⣺⣿⣿⣿⣿⣿⣿⣿⣿⣿⣿⣿⣿⣿⣿⣿⣿⣿⣿⣿⣿⣿⣿⣿⠀⠀⠀⠀⠀⠀⠀⠀⠀⠀⠀⠀</a:t>
            </a:r>
            <a:br/>
            <a:r>
              <a:t>⠀⠀⠀⠀⠀⠀⠀⠀⠀⠀⠀⣿⣿⣿⣿⣿⢟⢏⢱⣾⣧⢝⢟⢟⢱⣵⣿⣷⢝⢹⢝⢱⣾⣿⣿⢕⢱⣿⣿⣿⣿⣿⣿⣿⣿⣼⣿⣿⣿⣿⣿⣿⣿⣿⣿⣿⣿⣿⣿⣿⣿⣿⣿⣿⣿⣿⣿⣿⣿⠀⠀⠀⠀⠀⠀⠀⠀⠀⠀⠀⠀</a:t>
            </a:r>
            <a:br/>
            <a:r>
              <a:t>⠀⠀⠀⠀⠀⠀⠀⠀⠀⠀⠀⣿⣿⣿⣿⣯⢕⣱⣽⣿⣿⣧⣕⣱⣾⣿⣿⣿⣷⣵⣵⣿⣿⣿⣿⣿⣼⣿⣿⣿⣿⣿⣿⣿⡿⣿⣿⣿⣿⣿⣿⣿⣿⣿⣿⣿⣿⣿⣿⣿⣿⣿⣿⣿⣿⣿⣿⣿⣿⠀⠀⠀⠀⠀⠀⠀⠀⠀⠀⠀⠀</a:t>
            </a:r>
            <a:br/>
            <a:r>
              <a:t>⠀⠀⠀⠀⠀⠀⠀⠀⠀⠀⠀⣿⣿⣿⣿⣿⢿⣿⣿⣿⣿⣿⣿⢜⣿⣿⣿⣿⣿⣿⡣⣿⣿⣿⣿⣿⣿⣿⣿⣿⣿⣿⣿⣿⣯⣿⣿⢿⣿⣿⣿⣿⣿⣿⣿⣿⣿⣿⣿⣿⣿⣿⣿⣿⣿⣿⣿⣿⣿⠀⠀⠀⠀⠀⠀⠀⠀⠀⠀⠀⠀</a:t>
            </a:r>
            <a:br/>
            <a:r>
              <a:t>⠀⠀⠀⠀⠀⠀⠀⠀⠀⠀⠀⢿⣿⣿⣿⡇⢕⣿⣿⣿⣿⣿⣿⢕⣿⣿⣿⣿⣿⣿⡇⣿⣿⣿⣿⢿⣿⣿⣿⣿⣿⢿⣿⣿⣿⣿⣹⢪⣿⣿⣿⣿⣿⣿⣿⡿⣿⣿⣿⣿⣿⣿⣿⣿⣿⣿⣿⣿⣿⠀⠀⠀⠀⠀⠀⠀⠀⠀⠀⠀⠀</a:t>
            </a:r>
            <a:br/>
            <a:r>
              <a:t>⠀⠀⠀⠀⠀⠀⠀⠀⠀⠀⠀⣿⣿⣿⣿⡟⢕⣿⣿⣿⣿⣿⣷⢕⣿⣿⣿⣿⣿⣿⢇⠟⠋⠁⢀⢕⣿⣿⣿⣿⡟⢕⢜⢝⢻⢞⡜⢱⣿⣿⣿⣿⣿⣿⣿⡟⣿⣿⣿⣿⣿⣿⣿⣿⣿⣿⣿⣿⣿⠀⠀⠀⠀⠀⠀⠀⠀⠀⠀⠀⠀</a:t>
            </a:r>
            <a:br/>
            <a:r>
              <a:t>⠀⠀⠀⠀⠀⠀⠀⠀⠀⠀⠀⠟⢻⣿⣿⣿⢇⣿⣿⣿⣿⣿⡯⢕⣿⣿⣿⣿⣿⣿⡕⠄⢕⢕⢅⢅⢹⣿⣿⡏⢕⢕⢕⢕⢕⢕⢻⡕⣿⣿⣿⣟⣟⣟⣻⡧⣿⣿⣿⣿⣿⣿⣿⣿⣿⣿⣿⣿⣿⠀⠀⠀⠀⠀⠀⠀⠀⠀⠀⠀⠀</a:t>
            </a:r>
            <a:br/>
            <a:r>
              <a:t>⠀⠀⠀⠀⠀⠀⠀⠀⠀⠀⠀⠀⠜⠿⠟⠏⠁⢹⣿⣿⣿⣿⡏⢕⣿⣿⣿⣿⣿⣯⡕⠀⢕⢕⠁⠑⢸⣿⡟⢕⢕⢕⢕⢕⢕⢕⢸⡇⣿⣿⣿⣿⣿⣿⡏⡗⣿⣿⣿⣿⣿⣿⣿⣿⣿⣿⣿⣿⣿⠀⠀⠀⠀⠀⠀⠀⠀⠀⠀⠀⠀</a:t>
            </a:r>
            <a:br/>
            <a:r>
              <a:t>⠀⠀⠀⠀⠀⠀⠀⠀⠀⠀⠀⠀⠀⠀⠀⠀⠀⢸⣿⣿⣿⣿⡇⢕⢕⢝⣿⡇⢜⣿⢕⠀⢕⠁⠀⠀⢸⢯⡇⢕⢕⢕⢕⢕⠀⢕⢜⡇⣿⣿⣿⣿⣿⣿⡷⡇⢿⣿⣿⣿⣿⣿⣿⣿⣟⣿⣿⣿⣿⠀⠀⠀⠀⠀⠀⠀⠀⠀⠀⠀⠀</a:t>
            </a:r>
            <a:br/>
            <a:r>
              <a:t>⠀⠀⠀⠀⠀⠀⠀⠀⠀⠀⠀⠀⠀⠀⠀⠀⠀⠕⣿⣿⣿⣿⣿⢕⢕⢜⣿⢕⢕⢝⠁⠀⠑⠀⠀⠀⢱⢟⡇⢕⢕⢕⢕⠁⠀⢕⢕⡇⣿⣿⣿⣿⣿⣿⣿⣗⢹⣿⣿⣿⣿⣿⣿⣿⣿⣿⣿⣿⣿⠀⠀⠀⠀⠀⠀⠀⠀⠀⠀⠀⠀</a:t>
            </a:r>
            <a:br/>
            <a:r>
              <a:t>⠀⠀⠀⠀⠀⠀⠀⠀⠀⠀⠀⠀⠐⣺⣿⣿⢿⣷⣿⣿⣽⡽⢝⢕⢕⢕⣿⡕⢕⠁⠀⠀⠀⠀⠀⠀⢱⢕⡇⢕⢕⢕⢕⠀⠀⢕⢕⢇⣿⣿⣿⣿⣿⣿⣿⣗⣸⣿⣿⣿⣿⣿⣿⣿⣿⣿⣿⣿⣿⠀⠀⠀⠀⠀⠀⠀⠀⠀⠀⠀⠀</a:t>
            </a:r>
            <a:br/>
            <a:r>
              <a:t>⠀⠀⠀⠀⠀⠀⠀⠀⠀⠀⠀⠀⠈⠉⠉⠀⠀⢝⢝⢝⢼⢕⢕⢕⢵⢵⢿⢧⢕⢀⢔⠀⠀⠀⠀⠀⠁⢕⡇⢕⢕⢇⢕⢄⠀⢕⢕⣱⣿⣿⣿⣿⣿⣿⣿⣿⣾⢿⢿⢿⣿⢿⣿⣿⣿⣿⣿⡿⡿⠀⠀⠀⠀⠀⠀⠀⠀⠀⠀⠀⠀</a:t>
            </a:r>
            <a:br/>
            <a:r>
              <a:t>⠀⠀⠀⠀⠀⠀⠀⠀⠀⠀⠀⠄⢕⢄⠠⢕⢀⢕⢕⢕⢕⢕⢕⢕⢕⢕⢕⢕⠁⢔⢕⠀⠀⠀⠀⠀⢀⢕⢕⢕⢕⢕⢕⢕⢔⢕⢕⣿⣿⣗⣟⣜⣕⣞⣗⣿⢗⢕⢕⢕⢕⢕⣜⣟⣿⣿⣟⣗⣳⠀⠀⠀⠀⠀⠀⠀⠀⠀⠀⠀⠀</a:t>
            </a:r>
            <a:br/>
            <a:r>
              <a:t>⠀⠀⠀⠀⠀⠀⠀⠀⠀⠀⠀⠀⢕⠀⠀⣜⣜⣝⣝⣕⣜⣝⣝⣕⣕⣕⣕⣕⣵⣿⣕⡁⠀⠀⠀⠀⢕⢕⢸⢕⡕⢕⢕⢕⢕⢕⣱⣵⣵⣵⣵⣵⣵⣵⣼⣽⣵⣵⣕⣕⣕⣵⣷⣷⣿⣷⣧⣷⣷⠀⠀⠀⠀⠀⠀⠀⠀⠀⠀⠀⠀</a:t>
            </a:r>
            <a:br/>
            <a:r>
              <a:t>⠀⠀⠀⠀⠀⠀⠀⠀⠀⠀⠀⠀⠔⠀⢑⢻⣿⣿⣿⣿⣿⣿⣿⣿⣿⣿⣿⣿⣿⣷⣿⡇⠀⠀⠀⢄⢕⢕⢸⢁⠕⢕⢕⢕⠑⢱⣿⣿⣿⣿⣿⣿⣿⣿⣿⣿⣿⣿⣿⣿⣿⣿⣿⣿⣿⣿⣿⣿⣿⠀⠀⠀⠀⠀⠀⠀⠀⠀⠀⠀⠀</a:t>
            </a:r>
            <a:br/>
            <a:r>
              <a:t>⠀⠀⠀⠀⠀⠀⠀⠀⠀⠀⠀⠕⠕⠐⠔⠜⢻⣿⣿⣿⣿⣿⣿⣿⣿⣿⣿⣿⣿⣿⣿⢇⠀⠀⠀⣼⡇⢕⢸⡕⢔⢕⢕⢕⢄⣼⣿⣿⣿⣿⣿⣿⣿⣿⣿⣿⣿⣿⣿⣿⣿⣿⣿⣿⣿⣿⣿⣿⣿⠀⠀⠀⠀⠀⠀⠀⠀⠀⠀⠀⠀</a:t>
            </a:r>
            <a:br/>
            <a:r>
              <a:t>⠀⠀⠀⠀⠀⠀⠀⠀⠀⠀⠀⢀⠀⠀⠀⠀⠀⠘⢻⣿⣿⣿⣿⣿⣿⣿⣿⣿⣿⣿⣿⡕⠀⠀⢱⣿⣧⢕⢸⡇⢕⢕⢕⣸⣿⣿⣿⣿⣿⣿⣿⣿⣿⣿⣿⣿⣿⣿⣿⣿⣿⣿⣿⣿⣿⣿⣿⣿⣿⠀⠀⠀⠀⠀⠀⠀⠀⠀⠀⠀⠀</a:t>
            </a:r>
            <a:br/>
            <a:r>
              <a:t>⠀⠀⠀⠀⠀⠀⠀⠀⠀⠀⠀⣿⣷⣄⠀⠀⠀⠀⠁⠝⢿⣿⣿⣿⣿⣿⣿⣿⣿⣿⣿⣧⣄⢀⣼⣿⣿⣕⣸⣧⣵⣵⣷⣿⣿⣿⣿⣿⣿⣿⣿⣿⣿⣿⣿⣿⣿⣿⣿⣿⣿⣿⣿⣿⣿⣿⣿⣿⣿⠀⠀⠀⠀⠀⠀⠀⠀⠀⠀⠀⠀</a:t>
            </a:r>
            <a:br/>
            <a:r>
              <a:t>⠀⠀⠀⠀⠀⠀⠀⠀⠀⠀⠀⠛⠛⠛⠓⠐⠀⠀⠀⠀⠈⠛⠛⠛⠛⠛⠛⠛⠛⠛⠛⠛⠛⠛⠛⠛⠛⠛⠛⠛⠛⠛⠛⠛⠛⠛⠛⠛⠛⠛⠛⠛⠛⠛⠛⠛⠛⠛⠛⠛⠛⠛⠛⠛⠛⠛⠛⠛⠛⠀⠀⠀⠀⠀⠀⠀⠀⠀⠀⠀⠀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⠀⠀⠀⠀⠀⠀⠀⠀⠀⠀⠀⢱⣿⣿⣇⡕⢿⣿⣿⣿⣿⣿⣿⣿⣿⣿⣿⣿⣿⣿⣿⣿⣿⣿⣿⣿⣿⣿⣿⣿⣿⣿⣿⣿⣿⢕⣿⣿⣿⣿⣿⣿⣿⣿⣿⣿⣿⣿⣿⣿⣿⣿⣿⣿⣿⣿⣿⣿⣿⠀⠀⠀⠀⠀⠀⠀⠀⠀⠀⠀⠀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⠀⠀⠀⠀⠀⠀⠀⠀⠀⠀⠀⣿⣿⣿⣿⣿⣿⣿⣿⣿⣿⣿⣿⣿⣿⣿⣿⣿⣿⣿⣿⣿⣿⣿⣿⣿⣿⣿⣿⣿⣿⣿⣿⣿⣿⢕⣿⣿⣿⣿⣿⣿⣿⣿⣿⣿⣿⣿⣿⣿⣿⣿⣿⣿⣿⣿⣿⣿⣿⠀⠀⠀⠀⠀⠀⠀⠀⠀⠀⠀⠀</a:t>
            </a:r>
            <a:br/>
            <a:r>
              <a:t>⠀⠀⠀⠀⠀⠀⠀⠀⠀⠀⠀⣿⣿⣿⣿⣿⢿⢿⢿⢿⢟⢟⢟⣻⡟⢟⢟⢏⢫⡟⢝⣝⣝⡕⢕⣕⢕⢟⣟⣻⣿⣿⣿⣿⣿⢕⣿⣿⣿⣿⣿⣿⣿⣿⣿⣿⣿⣿⣿⣿⣿⣿⣿⣿⣿⣿⣿⣿⣿⠀⠀⠀⠀⠀⠀⠀⠀⠀⠀⠀⠀</a:t>
            </a:r>
            <a:br/>
            <a:r>
              <a:t>⠀⠀⠀⠀⠀⠀⠀⠀⠀⠀⠀⣿⣿⣿⣿⣿⢕⣷⡷⢕⢵⣷⣗⣿⣿⢟⢕⢻⣿⣿⣿⣿⡏⢕⡜⢇⣱⣵⣵⣵⣿⣿⣿⣿⣿⡗⣿⣿⣿⣿⣿⣿⣿⣿⣿⣿⣿⣿⣿⣿⣿⣿⣿⣿⣿⣿⣿⣿⣿⠀⠀⠀⠀⠀⠀⠀⠀⠀⠀⠀⠀</a:t>
            </a:r>
            <a:br/>
            <a:r>
              <a:t>⠀⠀⠀⠀⠀⠀⠀⠀⠀⠀⠀⣿⣿⣿⣿⣿⢾⢟⢕⣵⣮⢟⢟⢟⢏⣱⣾⣷⢝⢝⢝⢱⣵⣿⣿⡇⣿⣿⣿⣿⣿⣿⣿⣿⣿⢼⣿⣿⣿⣿⣿⣿⣿⣿⣿⣿⣿⣿⣿⣿⣿⣿⣿⣿⣿⣿⣿⣿⣿⠀⠀⠀⠀⠀⠀⠀⠀⠀⠀⠀⠀</a:t>
            </a:r>
            <a:br/>
            <a:r>
              <a:t>⠀⠀⠀⠀⠀⠀⠀⠀⠀⠀⠀⣿⣿⣿⣿⣿⢕⣱⣿⣿⣿⣵⣕⢕⣷⣿⣿⣿⣷⣼⣵⣵⣿⣿⣿⣿⣿⣿⣿⣿⣿⣿⣿⣿⣿⣿⢿⣿⣿⣿⣿⣿⣿⣿⣿⣿⣿⣿⣿⣿⣿⣿⣿⣿⣿⣿⣿⣿⣿⠀⠀⠀⠀⠀⠀⠀⠀⠀⠀⠀⠀</a:t>
            </a:r>
            <a:br/>
            <a:r>
              <a:t>⠀⠀⠀⠀⠀⠀⠀⠀⠀⠀⠀⣿⣿⣿⣿⣿⢾⣿⣿⣿⣿⣿⣯⢝⣿⣿⣿⣿⣿⣿⣾⣿⣿⣿⣿⣿⣿⣿⣿⣿⣿⣿⣿⣿⣿⣿⣽⡿⣿⣿⣿⣿⣿⣿⣿⣿⣿⣿⣿⣿⣿⣿⣿⣿⣿⣿⣿⣿⣿⠀⠀⠀⠀⠀⠀⠀⠀⠀⠀⠀⠀</a:t>
            </a:r>
            <a:br/>
            <a:r>
              <a:t>⠀⠀⠀⠀⠀⠀⠀⠀⠀⠀⠀⣿⣿⣿⣿⣿⢕⣿⣿⣿⣿⣿⣿⢕⣿⣿⣿⣿⣿⣿⡟⡿⠟⠛⢙⢸⣿⣿⣿⣿⣿⢿⢿⣿⣿⢺⢪⡗⣿⣿⣿⣿⣿⣿⣿⣿⢽⣿⣿⣿⣿⣿⣿⣿⣿⣿⣿⣿⣿⠀⠀⠀⠀⠀⠀⠀⠀⠀⠀⠀⠀</a:t>
            </a:r>
            <a:br/>
            <a:r>
              <a:t>⠀⠀⠀⠀⠀⠀⠀⠀⠀⠀⠀⣿⣿⣿⣿⣿⢕⣿⣿⣿⣿⣿⣿⢕⣿⣿⣿⣿⣿⡏⢕⢔⢔⢄⢕⢸⣿⣿⣿⢿⢇⢕⢕⢜⢝⢾⢕⡧⣿⣿⣿⣿⣿⣿⣿⣿⣿⣿⣿⣿⣿⣿⣿⣿⣿⣿⣿⣿⣿⠀⠀⠀⠀⠀⠀⠀⠀⠀⠀⠀⠀</a:t>
            </a:r>
            <a:br/>
            <a:r>
              <a:t>⠀⠀⠀⠀⠀⠀⠀⠀⠀⠀⠀⢟⣿⣿⣿⣷⢕⣿⣿⣿⣿⣿⣟⢕⣿⣿⣿⣿⣿⡇⠁⠐⢕⢕⢕⢕⢿⣿⣿⢇⢕⢕⢕⢕⢕⢜⣧⣇⣿⣿⣿⣿⣿⣿⣻⣿⢿⣿⣿⣿⣿⣿⣿⣿⣿⣿⣿⣿⣿⠀⠀⠀⠀⠀⠀⠀⠀⠀⠀⠀⠀</a:t>
            </a:r>
            <a:br/>
            <a:r>
              <a:t>⠀⠀⠀⠀⠀⠀⠀⠀⠀⠀⠀⠕⠹⠟⢿⢏⢸⣿⣿⣿⣿⣿⡏⢕⣿⣽⣿⣿⣿⢇⠀⠁⢕⢕⠕⠕⢸⣿⡵⢕⢕⢕⢕⢕⢕⢱⡇⡇⣿⣿⣿⣿⣿⣿⣿⣻⢸⣿⣿⣿⣿⣿⣿⣿⣿⣿⣿⣿⣿⠀⠀⠀⠀⠀⠀⠀⠀⠀⠀⠀⠀</a:t>
            </a:r>
            <a:br/>
            <a:r>
              <a:t>⠀⠀⠀⠀⠀⠀⠀⠀⠀⠀⠀⠀⠀⠀⠀⠀⢜⣿⣿⢿⣿⣿⡗⢕⡏⢇⢼⡇⢕⠑⠀⠀⢔⠑⠀⠀⢸⢻⢕⢕⢕⢕⢕⠁⢕⣜⢕⣧⣹⣿⣿⣿⣿⣿⣿⣼⢼⣿⣿⣿⣿⣿⣿⣿⣿⣽⣿⣿⣿⠀⠀⠀⠀⠀⠀⠀⠀⠀⠀⠀⠀</a:t>
            </a:r>
            <a:br/>
            <a:r>
              <a:t>⠀⠀⠀⠀⠀⠀⠀⠀⠀⠀⠀⠀⠀⠀⠀⠀⠁⣿⣿⣿⣿⣟⣟⢕⡇⢕⢻⡇⢕⠀⠀⠀⠁⠀⠀⠀⢱⢻⢕⢕⢕⢕⢕⠀⢕⣿⡕⢿⢸⣿⣿⣿⣿⣿⣿⣿⢇⣿⣿⣿⣿⣿⣿⣿⣿⣿⣿⣿⣿⠀⠀⠀⠀⠀⠀⠀⠀⠀⠀⠀⠀</a:t>
            </a:r>
            <a:br/>
            <a:r>
              <a:t>⠀⠀⠀⠀⠀⠀⠀⠀⠀⠀⠀⠀⠀⢄⣄⣠⣵⣸⣿⣿⣿⣯⢏⢕⢕⢕⢸⡇⠁⠀⠀⠀⠀⠀⠀⢕⢱⢻⢕⢕⢕⢕⢕⠀⢕⣳⡕⢕⢸⣿⣿⣿⣿⣿⣿⣟⡕⣿⣿⣿⣿⣿⣿⣿⣿⣿⣿⣿⣿⠀⠀⠀⠀⠀⠀⠀⠀⠀⠀⠀⠀</a:t>
            </a:r>
            <a:br/>
            <a:r>
              <a:t>⠀⠀⠀⠀⠀⠀⠀⠀⠀⠀⠀⠀⠀⢼⣿⡿⢿⣻⡿⢜⢸⢇⢕⢕⢇⡕⣸⢕⠀⠀⠀⠀⠀⠀⠀⢁⢁⢸⢕⢕⢕⢝⢕⢄⢕⣼⡇⣵⣼⣿⣿⣿⣿⣿⣿⣿⣷⣿⣿⣿⣿⣿⣿⣿⣿⣿⣿⣿⣿⠀⠀⠀⠀⠀⠀⠀⠀⠀⠀⠀⠀</a:t>
            </a:r>
            <a:br/>
            <a:r>
              <a:t>⠀⠀⠀⠀⠀⠀⠀⠀⠀⠀⠀⠀⠀⠀⢱⡄⢄⢕⢕⢕⢕⢕⢕⢕⢕⢕⢕⢕⠀⠀⠀⠀⠀⠀⠀⢕⢕⢕⡇⢕⢕⢕⢕⢕⢸⡯⣇⣿⡿⢷⢿⡏⣽⣜⡟⣿⣿⡗⢕⢕⢕⢕⢜⢿⣿⣿⢿⢿⣷⠀⠀⠀⠀⠀⠀⠀⠀⠀⠀⠀⠀</a:t>
            </a:r>
            <a:br/>
            <a:r>
              <a:t>⠀⠀⠀⠀⠀⠀⠀⠀⠀⠀⠀⠀⠀⠀⢕⢇⢕⢗⢗⢇⢕⢗⢗⢕⢕⢕⢕⢕⠀⠀⠀⠀⠀⠀⠀⢕⢕⢕⡇⢕⢕⢕⢕⢕⣝⣯⣽⣯⣽⣽⣽⣽⣽⣽⣵⣽⣵⣵⣕⣕⣕⣱⣵⣵⣼⣽⣽⣼⣵⠀⠀⠀⠀⠀⠀⠀⠀⠀⠀⠀⠀</a:t>
            </a:r>
            <a:br/>
            <a:r>
              <a:t>⠀⠀⠀⠀⠀⠀⠀⠀⠀⠀⠀⠀⠀⠀⢾⣿⣿⣿⣿⣿⣿⣿⣿⣿⣿⣿⣿⡇⠀⠀⠀⠀⠀⠀⢀⣵⡇⢕⡇⢔⢅⢕⢕⣿⣿⣿⣿⣿⣿⣿⣿⣿⣿⣿⣿⣿⣿⣿⣿⣿⣿⣿⣿⣿⣿⣿⣿⣿⣿⠀⠀⠀⠀⠀⠀⠀⠀⠀⠀⠀⠀</a:t>
            </a:r>
            <a:br/>
            <a:r>
              <a:t>⠀⠀⠀⠀⠀⠀⠀⠀⠀⠀⠀⢕⢅⢅⢜⢻⣿⣿⣿⣿⣿⣿⣿⣿⣿⣿⣿⣧⣷⣴⠀⠀⠀⠀⢱⣿⣧⢕⣇⢕⢕⢕⢱⣿⣿⣿⣿⣿⣿⣿⣿⣿⣿⣿⣿⣿⣿⣿⣿⣿⣿⣿⣿⣿⣿⣿⣿⣿⣿⠀⠀⠀⠀⠀⠀⠀⠀⠀⠀⠀⠀</a:t>
            </a:r>
            <a:br/>
            <a:r>
              <a:t>⠀⠀⠀⠀⠀⠀⠀⠀⠀⠀⠀⠁⠀⠁⠁⠁⠝⢿⣿⣿⣿⣿⣿⣿⣿⣿⣿⣿⣿⣿⡀⠀⠀⠀⣼⣿⣿⡕⣿⢕⢕⢕⣸⣿⣿⣿⣿⣿⣿⣿⣿⣿⣿⣿⣿⣿⣿⣿⣿⣿⣿⣿⣿⣿⣿⣿⣿⣿⣿⠀⠀⠀⠀⠀⠀⠀⠀⠀⠀⠀⠀</a:t>
            </a:r>
            <a:br/>
            <a:r>
              <a:t>⠀⠀⠀⠀⠀⠀⠀⠀⠀⠀⠀⣦⡀⠀⠀⠀⠀⠘⢻⣿⣿⣿⣿⣿⣿⣿⣿⣿⣿⣿⣿⣦⣄⣰⣿⣿⣿⣷⣿⣷⣾⣿⣿⣿⣿⣿⣿⣿⣿⣿⣿⣿⣿⣿⣿⣿⣿⣿⣿⣿⣿⣿⣿⣿⣿⣿⣿⣿⣿⠀⠀⠀⠀⠀⠀⠀⠀⠀⠀⠀⠀</a:t>
            </a:r>
            <a:br/>
            <a:r>
              <a:t>⠀⠀⠀⠀⠀⠀⠀⠀⠀⠀⠀⠛⠛⠂⠀⠀⠀⠀⠁⠙⠛⠛⠛⠛⠛⠛⠛⠛⠛⠛⠛⠛⠛⠛⠛⠛⠛⠛⠛⠛⠛⠛⠛⠛⠛⠛⠛⠛⠛⠛⠛⠛⠛⠛⠛⠛⠛⠛⠛⠛⠛⠛⠛⠛⠛⠛⠛⠛⠛⠀⠀⠀⠀⠀⠀⠀⠀⠀⠀⠀⠀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⠀⠀⠀⠀⠀⠀⠀⠀⠀⠀⠀⢱⣾⣿⣇⢕⣽⣿⣿⣿⣿⣿⣿⣿⣿⣿⣿⣿⣿⣿⣿⣿⣿⣿⣿⣿⣿⣿⣿⣿⣿⣿⣿⣿⣿⢕⣿⣿⣿⣿⣿⣿⣿⣿⣿⣿⣿⣿⣿⣿⣿⣿⣿⣿⣿⣿⣿⣿⣿⠀⠀⠀⠀⠀⠀⠀⠀⠀⠀⠀⠀</a:t>
            </a:r>
            <a:br/>
            <a:r>
              <a:t>⠀⠀⠀⠀⠀⠀⠀⠀⠀⠀⠀⣾⣿⣿⣿⣿⣿⣿⣿⣿⣿⣿⣿⣿⣿⣿⣿⣿⣿⣿⣿⣿⣿⣿⣿⣿⣿⣿⣿⣿⣿⣿⣿⣿⣿⡕⣿⣿⣿⣿⣿⣿⣿⣿⣿⣿⣿⣿⣿⣿⣿⣿⣿⣿⣿⣿⣿⣿⣿⠀⠀⠀⠀⠀⠀⠀⠀⠀⠀⠀⠀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⠀⠀⠀⠀⠀⠀⠀⠀⠀⠀⠀⣿⣿⣿⣿⣿⣿⣿⣿⣿⣿⣿⣿⣿⣿⣿⣿⣿⣿⣿⣿⣿⣿⣿⣿⣿⣿⣿⣿⣿⣿⣿⣿⣿⣿⡇⣿⣿⣿⣿⣿⣿⣿⣿⣿⣿⣿⣿⣿⣿⣿⣿⣿⣿⣿⣿⣿⣿⣿⠀⠀⠀⠀⠀⠀⠀⠀⠀⠀⠀⠀</a:t>
            </a:r>
            <a:br/>
            <a:r>
              <a:t>⠀⠀⠀⠀⠀⠀⠀⠀⠀⠀⠀⣿⣿⣿⣿⣿⡿⢿⢿⢿⢿⢟⢟⢟⣟⢟⢟⢟⢻⢟⢏⣝⣝⡝⢝⡕⢜⢝⢽⢿⣿⣿⣿⣿⣿⡇⣿⣿⣿⣿⣿⣿⣿⣿⣿⣿⣿⣿⣿⣿⣿⣿⣿⣿⣿⣿⣿⣿⣿⠀⠀⠀⠀⠀⠀⠀⠀⠀⠀⠀⠀</a:t>
            </a:r>
            <a:br/>
            <a:r>
              <a:t>⠀⠀⠀⠀⠀⠀⠀⠀⠀⠀⠀⣿⣿⣿⣿⣿⢕⣵⣷⢇⢵⣷⣷⣻⣿⣿⢇⢺⣿⣿⣿⣿⡟⢕⡜⢕⣵⣷⣷⣷⣿⣿⣿⣿⣿⡧⢿⣿⣿⣿⣿⣿⣿⣿⣿⣿⣿⣿⣿⣿⣿⣿⣿⣿⣿⣿⣿⣿⣿⠀⠀⠀⠀⠀⠀⠀⠀⠀⠀⠀⠀</a:t>
            </a:r>
            <a:br/>
            <a:r>
              <a:t>⠀⠀⠀⠀⠀⠀⠀⠀⠀⠀⠀⣿⣿⣿⣿⣿⢾⢿⢇⣱⣧⡟⢟⢟⢟⣕⣾⣷⡝⢝⡏⢝⣵⣿⣿⡕⣿⣿⣿⣿⣿⣿⣿⣿⣿⣇⣿⣿⣿⣿⣿⣿⣿⣿⣿⣿⣿⣿⣿⣿⣿⣿⣿⣿⣿⣿⣿⣿⣿⠀⠀⠀⠀⠀⠀⠀⠀⠀⠀⠀⠀</a:t>
            </a:r>
            <a:br/>
            <a:r>
              <a:t>⠀⠀⠀⠀⠀⠀⠀⠀⠀⠀⠀⣿⣿⣿⣿⣿⢕⢕⣸⣿⣿⣧⣕⢕⣱⣿⣿⣿⣷⣧⣵⣵⣾⣿⣿⣿⣿⣿⣿⣿⣿⣿⣿⣿⣿⣿⡿⣿⢿⣿⣿⣿⣿⣿⣿⣿⣿⣿⣿⣿⣿⣿⣿⣿⣿⣿⣿⣿⣿⠀⠀⠀⠀⠀⠀⠀⠀⠀⠀⠀⠀</a:t>
            </a:r>
            <a:br/>
            <a:r>
              <a:t>⠀⠀⠀⠀⠀⠀⠀⠀⠀⠀⠀⣿⣿⣿⣿⣿⣾⣿⣿⣿⣿⣿⣿⡏⢿⣿⣿⣿⣿⣿⡷⢻⣿⣿⣿⢟⣿⣿⣿⣿⣿⣿⣿⣿⣿⣿⣿⣿⣽⣿⣿⣿⣿⣿⣿⣿⣿⣿⣿⣿⣿⣿⣿⣿⣿⣿⣿⣿⣿⠀⠀⠀⠀⠀⠀⠀⠀⠀⠀⠀⠀</a:t>
            </a:r>
            <a:br/>
            <a:r>
              <a:t>⠀⠀⠀⠀⠀⠀⠀⠀⠀⠀⠀⣿⣿⣿⣿⣿⢕⢸⣿⣿⣿⣿⣿⡇⣺⣿⣿⣿⣿⣿⢿⢜⢋⠍⢕⢸⣿⣿⣿⣿⣿⡟⢻⢿⣿⣟⡏⣿⣻⣿⣿⣿⣿⣿⣿⣿⣿⣿⣿⣿⣿⣿⣿⣿⣿⣿⣿⣿⣿⠀⠀⠀⠀⠀⠀⠀⠀⠀⠀⠀⠀</a:t>
            </a:r>
            <a:br/>
            <a:r>
              <a:t>⠀⠀⠀⠀⠀⠀⠀⠀⠀⠀⠀⣿⣿⣿⣿⣿⢕⢸⣿⣿⣿⣿⣿⡇⣾⣿⣿⣿⣿⢇⠕⢕⢕⢕⢕⢜⣿⣿⣿⣿⢏⢕⢕⢕⢝⢻⡇⢼⢸⣿⣿⣿⣿⣿⣿⣿⣿⣿⣿⣿⣿⣿⣿⣿⣿⣿⣿⣿⣿⠀⠀⠀⠀⠀⠀⠀⠀⠀⠀⠀⠀</a:t>
            </a:r>
            <a:br/>
            <a:r>
              <a:t>⠀⠀⠀⠀⠀⠀⠀⠀⠀⠀⠀⢟⣽⣿⣿⣿⣕⢸⣿⣿⣿⣿⣿⢇⢸⣿⣿⣿⣿⢕⠀⠁⢕⢕⢕⢕⢸⣿⣿⣇⢕⢕⢕⢕⢕⢸⣧⣸⢺⣿⣿⣿⣿⣿⣿⣿⡟⣿⣿⣿⣿⣿⣿⣿⣿⣿⣿⣿⣿⠀⠀⠀⠀⠀⠀⠀⠀⠀⠀⠀⠀</a:t>
            </a:r>
            <a:br/>
            <a:r>
              <a:t>⠀⠀⠀⠀⠀⠀⠀⠀⠀⠀⠀⠑⠝⠟⢿⡿⢸⣿⣿⣿⣿⣿⣿⢕⢸⣿⣿⣿⣯⢁⠀⠀⢕⢕⢕⢕⢜⣿⢟⡏⢕⢕⢕⢕⢕⣿⡏⢸⢸⣿⣿⣿⣿⣿⣿⣿⡏⣿⣿⣿⣿⣿⣿⣿⣿⣿⣿⣿⣿⠀⠀⠀⠀⠀⠀⠀⠀⠀⠀⠀⠀</a:t>
            </a:r>
            <a:br/>
            <a:r>
              <a:t>⠀⠀⠀⠀⠀⠀⠀⠀⠀⠀⠀⠀⠀⠀⠀⠁⢜⣿⣽⣿⣿⣿⣿⢕⢜⢹⣹⣿⢕⠀⠀⠀⢕⠑⠁⠀⢜⣿⢟⢕⢕⢕⢕⡕⢕⡇⡇⢸⢸⣿⣿⣿⣿⣿⣿⡏⡇⣿⣿⣿⣿⣿⣿⣿⣿⣿⣿⣿⣿⠀⠀⠀⠀⠀⠀⠀⠀⠀⠀⠀⠀</a:t>
            </a:r>
            <a:br/>
            <a:r>
              <a:t>⠀⠀⠀⠀⠀⠀⠀⠀⠀⠀⠀⠀⠀⠀⠀⠀⠕⣿⡷⢾⢿⣿⣿⡕⢕⢕⢺⣟⢕⠀⠀⠀⠑⠀⠀⠀⢕⣼⡇⢕⢕⢕⢕⠑⢸⣟⡇⢸⢸⣿⣿⣿⣿⣿⣿⣷⡇⣿⣿⣿⣿⣿⣿⣿⣿⣿⣿⣿⣿⠀⠀⠀⠀⠀⠀⠀⠀⠀⠀⠀⠀</a:t>
            </a:r>
            <a:br/>
            <a:r>
              <a:t>⠀⠀⠀⠀⠀⠀⠀⠀⠀⠀⠀⠀⠀⠀⠀⠀⢔⣿⣟⣟⣟⣟⢟⢇⢕⢕⢸⡧⠁⠀⠀⠀⠀⠀⠀⢀⢑⣹⢕⢕⢕⢕⡕⢄⣼⣿⣎⢸⢕⣿⣿⣿⣿⣿⣿⣿⣇⣹⣿⣿⣿⣿⣿⣿⣿⣿⣿⣿⣿⠀⠀⠀⠀⠀⠀⠀⠀⠀⠀⠀⠀</a:t>
            </a:r>
            <a:br/>
            <a:r>
              <a:t>⠀⠀⠀⠀⠀⠀⠀⠀⠀⠀⠀⠀⠀⠀⢰⣴⣷⣿⣿⢇⣹⣇⡕⢕⣕⣕⣸⡇⠀⠀⠀⠀⠀⠀⠀⢕⢁⢾⢕⢕⢕⢕⢕⢱⣿⣯⣿⢸⣵⣿⣿⣿⣿⣿⣿⣿⣿⣾⣿⣿⣿⣿⣿⣿⣿⣿⣿⣿⣿⠀⠀⠀⠀⠀⠀⠀⠀⠀⠀⠀⠀</a:t>
            </a:r>
            <a:br/>
            <a:r>
              <a:t>⠀⠀⠀⠀⠀⠀⠀⠀⠀⠀⠀⠀⠀⠐⢿⡿⢟⢝⢕⢕⢕⢕⢕⢕⢕⢕⢕⢕⠀⠀⠀⠀⠀⠀⠀⢕⣿⢝⡇⢕⢕⢕⢕⢕⢸⣿⣯⣸⣿⣿⡿⡿⢻⢝⢿⢿⣿⢿⢇⢕⢕⢕⢕⢽⢿⢿⢿⢿⢷⠀⠀⠀⠀⠀⠀⠀⠀⠀⠀⠀⠀</a:t>
            </a:r>
            <a:br/>
            <a:r>
              <a:t>⠀⠀⠀⠀⠀⠀⠀⠀⠀⠀⠀⠀⠀⠀⢝⡇⢱⢕⢕⢇⢕⢗⢕⢕⢕⢕⢕⢕⠀⠀⠀⠀⠀⠀⠀⢸⣇⢕⡇⢕⢕⢕⢕⢕⢜⣟⣹⣿⣟⣝⣏⣝⣝⣏⣝⣟⣟⣝⣕⢕⢕⢕⣜⣝⣝⣝⣟⣝⣹⠀⠀⠀⠀⠀⠀⠀⠀⠀⠀⠀⠀</a:t>
            </a:r>
            <a:br/>
            <a:r>
              <a:t>⠀⠀⠀⠀⠀⠀⠀⠀⠀⠀⠀⠀⢀⠀⢼⣷⣷⣷⣷⣷⣷⣷⣷⣷⣷⣿⣿⡇⠀⠀⠀⠀⠀⠀⠀⣱⣿⡕⡇⢕⢔⢕⢕⣿⣿⣿⣿⣿⣿⣿⣿⣿⣿⣿⣿⣿⣿⣿⣿⣿⣿⣿⣿⣿⣿⣿⣿⣿⣿⠀⠀⠀⠀⠀⠀⠀⠀⠀⠀⠀⠀</a:t>
            </a:r>
            <a:br/>
            <a:r>
              <a:t>⠀⠀⠀⠀⠀⠀⠀⠀⠀⠀⠀⢅⢔⢑⢕⣿⣿⣿⣿⣿⣿⣿⣿⣿⣿⣿⣿⣇⣀⡀⠀⠀⠀⠀⢄⣿⣿⣧⡇⢕⢕⢕⢱⣿⣿⣿⣿⣿⣿⣿⣿⣿⣿⣿⣿⣿⣿⣿⣿⣿⣿⣿⣿⣿⣿⣿⣿⣿⣿⠀⠀⠀⠀⠀⠀⠀⠀⠀⠀⠀⠀</a:t>
            </a:r>
            <a:br/>
            <a:r>
              <a:t>⠀⠀⠀⠀⠀⠀⠀⠀⠀⠀⠀⠁⠁⠑⠁⠈⢻⣿⣿⣿⣿⣿⣿⣿⣿⣿⣿⣿⣿⣿⡀⠀⠀⠀⢸⣿⣿⣿⣿⢕⢕⢕⣸⣿⣿⣿⣿⣿⣿⣿⣿⣿⣿⣿⣿⣿⣿⣿⣿⣿⣿⣿⣿⣿⣿⣿⣿⣿⣿⠀⠀⠀⠀⠀⠀⠀⠀⠀⠀⠀⠀</a:t>
            </a:r>
            <a:br/>
            <a:r>
              <a:t>⠀⠀⠀⠀⠀⠀⠀⠀⠀⠀⠀⣄⠀⠀⠀⠀⠁⢝⣿⣿⣿⣿⣿⣿⣿⣿⣿⣿⣿⣿⣿⣷⣴⣄⣾⣿⣿⣿⣿⣷⣾⣿⣿⣿⣿⣿⣿⣿⣿⣿⣿⣿⣿⣿⣿⣿⣿⣿⣿⣿⣿⣿⣿⣿⣿⣿⣿⣿⣿⠀⠀⠀⠀⠀⠀⠀⠀⠀⠀⠀⠀</a:t>
            </a:r>
            <a:br/>
            <a:r>
              <a:t>⠀⠀⠀⠀⠀⠀⠀⠀⠀⠀⠀⠛⠓⠀⠀⠀⠀⠀⠘⠛⠛⠛⠛⠛⠛⠛⠛⠛⠛⠛⠛⠛⠛⠛⠛⠛⠛⠛⠛⠛⠛⠛⠛⠛⠛⠛⠛⠛⠛⠛⠛⠛⠛⠛⠛⠛⠛⠛⠛⠛⠛⠛⠛⠛⠛⠛⠛⠛⠛⠀⠀⠀⠀⠀⠀⠀⠀⠀⠀⠀⠀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⠀⠀⠀⠀⠀⠀⠀⠀⠀⠀⠀⢕⣵⣿⣷⢜⢹⣿⣿⣿⣿⣿⣿⣿⣿⣿⣿⣿⣿⣿⣿⣿⣿⣿⣿⣿⣿⣿⣿⣿⣿⣿⣿⣿⣿⡇⢸⣿⣿⣿⣿⣿⣿⣿⣿⣿⣿⣿⣿⣿⣿⣿⣿⣿⣿⣿⣿⣿⣿⠀⠀⠀⠀⠀⠀⠀⠀⠀⠀⠀⠀</a:t>
            </a:r>
            <a:br/>
            <a:r>
              <a:t>⠀⠀⠀⠀⠀⠀⠀⠀⠀⠀⠀⣷⣿⣿⣿⣿⣾⣿⣿⣿⣿⣿⣿⣿⣿⣿⣿⣿⣿⣿⣿⣿⣿⣿⣿⣿⣿⣿⣿⣿⣿⣿⣿⣿⣿⡇⢸⣿⣿⣿⣿⣿⣿⣿⣿⣿⣿⣿⣿⣿⣿⣿⣿⣿⣿⣿⣿⣿⣿⠀⠀⠀⠀⠀⠀⠀⠀⠀⠀⠀⠀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⠀⠀⠀⠀⠀⠀⠀⠀⠀⠀⠀⣿⣿⣿⣿⣿⣿⣿⣿⣿⣿⣿⣿⣿⣿⣿⣿⣿⣿⣿⣿⣿⣿⣿⣿⣿⣿⣿⣿⣿⣿⣿⣿⣿⣿⡇⢸⣿⣿⣿⣿⣿⣿⣿⣿⣿⣿⣿⣿⣿⣿⣿⣿⣿⣿⣿⣿⣿⣿⠀⠀⠀⠀⠀⠀⠀⠀⠀⠀⠀⠀</a:t>
            </a:r>
            <a:br/>
            <a:r>
              <a:t>⠀⠀⠀⠀⠀⠀⠀⠀⠀⠀⠀⣿⣿⣿⣿⣿⣿⣿⢿⢿⢿⢿⢿⢿⣿⢟⢟⢟⢻⢟⢟⢏⢝⢝⢝⢝⢕⢗⢗⢟⣿⣿⣿⣿⣿⣯⢸⣿⣿⣿⣿⣿⣿⣿⣿⣿⣿⣿⣿⣿⣿⣿⣿⣿⣿⣿⣿⣿⣿⠀⠀⠀⠀⠀⠀⠀⠀⠀⠀⠀⠀</a:t>
            </a:r>
            <a:br/>
            <a:r>
              <a:t>⠀⠀⠀⠀⠀⠀⠀⠀⠀⠀⠀⣿⣿⣿⣿⣿⡇⣱⣵⡕⢱⣵⣷⢾⣿⣷⢇⢱⣿⣿⣿⣿⣿⢏⣜⢕⣾⣿⣿⣿⣿⣿⣿⣿⣿⣷⢺⣿⣿⣿⣿⣿⣿⣿⣿⣿⣿⣿⣿⣿⣿⣿⣿⣿⣿⣿⣿⣿⣿⠀⠀⠀⠀⠀⠀⠀⠀⠀⠀⠀⠀</a:t>
            </a:r>
            <a:br/>
            <a:r>
              <a:t>⠀⠀⠀⠀⠀⠀⠀⠀⠀⠀⠀⣿⣿⣿⣿⣿⡧⡾⢏⢕⣵⡝⢿⢿⢟⢳⣵⣷⡝⢟⢟⢟⢱⣾⣿⣕⣿⣿⣿⣿⣿⣿⣿⣿⣿⣿⣹⣿⣿⣿⣿⣿⣿⣿⣿⣿⣿⣿⣿⣿⣿⣿⣿⣿⣿⣿⣿⣿⣿⠀⠀⠀⠀⠀⠀⠀⠀⠀⠀⠀⠀</a:t>
            </a:r>
            <a:br/>
            <a:r>
              <a:t>⠀⠀⠀⠀⠀⠀⠀⠀⠀⠀⠀⣿⣿⣿⣿⣿⡇⢕⣕⣿⣿⣧⣕⢕⢕⣼⣿⣿⣿⣵⣕⣵⣾⣿⣿⣿⣿⣿⣿⣻⣿⣿⣿⣿⣿⣯⣿⣿⣿⣿⣿⣿⣿⣿⣿⣿⣿⣿⣿⣿⣿⣿⣿⣿⣿⣿⣿⣿⣿⠀⠀⠀⠀⠀⠀⠀⠀⠀⠀⠀⠀</a:t>
            </a:r>
            <a:br/>
            <a:r>
              <a:t>⠀⠀⠀⠀⠀⠀⠀⠀⠀⠀⠀⣿⣿⣿⣿⣿⣷⣾⣿⣿⣿⣿⣿⣽⢽⣿⣿⣿⣿⣿⣿⣺⣿⣿⢿⢟⣿⣿⣿⣿⣿⣿⣿⣿⣿⣿⣟⣿⢿⣿⣿⣿⣿⣿⣿⣿⣿⣿⣿⣿⣿⣿⣿⣿⣿⣿⣿⣿⣿⠀⠀⠀⠀⠀⠀⠀⠀⠀⠀⠀⠀</a:t>
            </a:r>
            <a:br/>
            <a:r>
              <a:t>⠀⠀⠀⠀⠀⠀⠀⠀⠀⠀⠀⣿⣿⣿⣿⣿⡇⢱⣿⣿⣿⣿⣿⣇⢸⣿⣿⣿⣿⡿⢟⢝⢅⢀⢔⢕⣿⣿⣿⣿⣿⣿⢟⢿⣿⣿⣗⢽⢜⣿⣿⣿⣿⣿⣿⣿⣟⣿⣿⣿⣿⣿⣿⣿⣿⣿⣿⣿⣿⠀⠀⠀⠀⠀⠀⠀⠀⠀⠀⠀⠀</a:t>
            </a:r>
            <a:br/>
            <a:r>
              <a:t>⠀⠀⠀⠀⠀⠀⠀⠀⠀⠀⠀⣿⣿⣿⣿⣿⡇⢸⣿⣿⣿⣿⣿⡕⢸⣿⣿⣿⣿⢕⠕⢕⢕⢕⢕⢕⢻⣿⣿⡟⣏⢕⢕⢕⢜⢻⡟⢸⢕⣿⣿⣿⣿⣿⣿⣿⣿⣿⣿⣿⣿⣿⣿⣿⣿⣿⣿⣿⣿⠀⠀⠀⠀⠀⠀⠀⠀⠀⠀⠀⠀</a:t>
            </a:r>
            <a:br/>
            <a:r>
              <a:t>⠀⠀⠀⠀⠀⠀⠀⠀⠀⠀⠀⠝⣽⣿⣿⣿⡇⢸⣿⣿⣿⣿⣿⡇⢸⣿⣿⣿⣿⠕⢄⠁⢕⢕⢕⢕⢜⣿⣿⢿⢕⢕⢕⢕⢕⣜⣱⣕⡇⣿⣿⣿⣿⢿⢿⣿⣿⣿⣿⣿⣿⣿⣿⣿⣿⣿⣿⣿⣿⠀⠀⠀⠀⠀⠀⠀⠀⠀⠀⠀⠀</a:t>
            </a:r>
            <a:br/>
            <a:r>
              <a:t>⠀⠀⠀⠀⠀⠀⠀⠀⠀⠀⠀⠁⠘⠹⢿⣿⢟⣿⣿⣿⣿⣿⣿⢇⢜⣟⣿⣿⡟⠀⠁⠀⢕⢕⢕⢕⢕⢿⣵⢾⢇⢕⢕⢕⢕⣷⢿⢱⡏⣿⣿⣿⣿⣿⣿⣿⣿⢻⣿⣿⣿⣿⣿⣿⣿⣿⣿⣿⣿⠀⠀⠀⠀⠀⠀⠀⠀⠀⠀⠀⠀</a:t>
            </a:r>
            <a:br/>
            <a:r>
              <a:t>⠀⠀⠀⠀⠀⠀⠀⠀⠀⠀⠀⠀⠀⠀⠄⠕⢕⣿⣿⣿⣿⣿⣿⡇⢸⢟⣟⣿⡇⠀⠀⠀⢕⢁⢕⠁⢑⢻⣵⡷⢕⢕⢕⡕⢸⣿⢻⢕⡇⣿⣿⣿⣿⣿⣿⣿⢿⢸⣿⣿⣿⣿⣿⣿⣿⣿⣿⣿⣿⠀⠀⠀⠀⠀⠀⠀⠀⠀⠀⠀⠀</a:t>
            </a:r>
            <a:br/>
            <a:r>
              <a:t>⠀⠀⠀⠀⠀⠀⠀⠀⠀⠀⠀⠀⠀⠀⠀⠀⢜⣿⣿⣿⣿⣿⢿⣇⢸⢕⢕⣿⢇⠀⠀⠀⠑⠁⠀⠀⢕⢹⣵⡔⢕⢕⢕⢇⣾⣿⢺⢕⡇⣿⣿⣿⣿⣿⣿⣿⣻⢸⣿⣿⣿⣿⣿⣿⣿⣿⣿⣿⣿⠀⠀⠀⠀⠀⠀⠀⠀⠀⠀⠀⠀</a:t>
            </a:r>
            <a:br/>
            <a:r>
              <a:t>⠀⠀⠀⠀⠀⠀⠀⠀⠀⠀⠀⠀⠀⠀⢄⠀⢀⣿⡟⢿⣻⣿⡹⢇⢸⢕⢕⣿⠕⠀⠀⠀⠀⠀⠀⠀⢕⢻⢟⢕⢕⢕⡼⢱⣿⣿⣗⢕⡇⣿⣿⣿⣿⣿⣿⣿⣾⢱⣿⣿⣿⣿⣿⣿⣿⣿⣿⣿⣿⠀⠀⠀⠀⠀⠀⠀⠀⠀⠀⠀⠀</a:t>
            </a:r>
            <a:br/>
            <a:r>
              <a:t>⠀⠀⠀⠀⠀⠀⠀⠀⠀⠀⠀⠀⠀⠀⠀⠀⠘⢿⡇⢇⢟⣿⢕⢕⢜⢕⢕⣿⠀⠀⠀⠀⠀⠀⠀⢀⢕⣸⡕⢕⢕⢕⡇⢿⣿⣷⣿⡇⣵⣼⣿⣿⣿⣿⣿⣿⣿⣯⣿⣿⣿⣿⣿⣿⣿⣿⣿⣿⣿⠀⠀⠀⠀⠀⠀⠀⠀⠀⠀⠀⠀</a:t>
            </a:r>
            <a:br/>
            <a:r>
              <a:t>⠀⠀⠀⠀⠀⠀⠀⠀⠀⠀⠀⠀⠀⠀⠀⢰⣴⣿⢝⢕⢕⢝⢕⢕⢜⢕⢕⢕⠀⠀⠀⠀⠀⠀⠀⢕⣸⣿⡇⢕⢕⢕⢕⢜⢝⣿⣿⢹⣿⣿⣿⣿⢿⡟⢻⢿⣿⣿⡟⢝⢕⢜⢝⢝⣿⣿⣿⣿⣿⠀⠀⠀⠀⠀⠀⠀⠀⠀⠀⠀⠀</a:t>
            </a:r>
            <a:br/>
            <a:r>
              <a:t>⠀⠀⠀⠀⠀⠀⠀⠀⠀⠀⠀⠀⠀⠀⢕⣵⣿⡯⢵⢕⢕⢵⢵⢵⢕⢕⢕⢕⠀⠀⠀⠀⠀⠔⠀⠀⣿⣿⡇⢕⢕⢕⢕⢕⢕⢺⣟⣟⣗⣗⣗⣗⣗⣟⣏⣝⣞⣏⣕⡕⢕⢕⢕⣜⣝⣜⣟⣗⣕⠀⠀⠀⠀⠀⠀⠀⠀⠀⠀⠀⠀</a:t>
            </a:r>
            <a:br/>
            <a:r>
              <a:t>⠀⠀⠀⠀⠀⠀⠀⠀⠀⠀⠀⠀⠀⠀⢱⣧⣵⣵⣷⣷⣷⣷⣷⣷⣷⣷⣷⡇⠀⠀⠀⠀⠀⠀⠀⢱⣿⣿⡇⢕⢕⢔⢕⢸⣿⣿⣿⣿⣿⣿⣿⣿⣿⣿⣿⣿⣿⣿⣿⣿⣿⣿⣿⣿⣿⣿⣿⣿⣿⠀⠀⠀⠀⠀⠀⠀⠀⠀⠀⠀⠀</a:t>
            </a:r>
            <a:br/>
            <a:r>
              <a:t>⠀⠀⠀⠀⠀⠀⠀⠀⠀⠀⠀⢔⢕⠕⢕⣿⣿⣿⣿⣿⣿⣿⣿⣿⣿⣿⣿⣧⣄⣀⡀⠀⠀⠀⠀⢸⣿⣿⣧⢕⢕⢕⢕⣿⣿⣿⣿⣿⣿⣿⣿⣿⣿⣿⣿⣿⣿⣿⣿⣿⣿⣿⣿⣿⣿⣿⣿⣿⣿⠀⠀⠀⠀⠀⠀⠀⠀⠀⠀⠀⠀</a:t>
            </a:r>
            <a:br/>
            <a:r>
              <a:t>⠀⠀⠀⠀⠀⠀⠀⠀⠀⠀⠀⠑⠕⠕⠙⠙⢿⣿⣿⣿⣿⣿⣿⣿⣿⣿⣿⣿⣿⣿⣧⡄⠀⠀⠀⣿⣿⣿⣿⣇⢕⢕⢕⣿⣿⣿⣿⣿⣿⣿⣿⣿⣿⣿⣿⣿⣿⣿⣿⣿⣿⣿⣿⣿⣿⣿⣿⣿⣿⠀⠀⠀⠀⠀⠀⠀⠀⠀⠀⠀⠀</a:t>
            </a:r>
            <a:br/>
            <a:r>
              <a:t>⠀⠀⠀⠀⠀⠀⠀⠀⠀⠀⠀⡀⠀⠀⠀⠀⠜⢿⣿⣿⣿⣿⣿⣿⣿⣿⣿⣿⣿⣿⣿⣿⣦⣄⢱⣿⣿⣿⣿⣿⣷⣿⣿⣿⣿⣿⣿⣿⣿⣿⣿⣿⣿⣿⣿⣿⣿⣿⣿⣿⣿⣿⣿⣿⣿⣿⣿⣿⣿⠀⠀⠀⠀⠀⠀⠀⠀⠀⠀⠀⠀</a:t>
            </a:r>
            <a:br/>
            <a:r>
              <a:t>⠀⠀⠀⠀⠀⠀⠀⠀⠀⠀⠀⠛⠂⠀⠀⠀⠀⠑⠛⠛⠛⠛⠛⠛⠛⠛⠛⠛⠛⠛⠛⠛⠛⠛⠛⠛⠛⠛⠛⠛⠛⠛⠛⠛⠛⠛⠛⠛⠛⠛⠛⠛⠛⠛⠛⠛⠛⠛⠛⠛⠛⠛⠛⠛⠛⠛⠛⠛⠛⠀⠀⠀⠀⠀⠀⠀⠀⠀⠀⠀⠀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⠀⠀⠀⠀⠀⠀⠀⠀⠀⠀⠀⢝⣱⣾⣷⢜⢝⣿⣿⣿⣿⣿⣿⣿⣿⣿⣿⣿⣿⣿⣿⣿⣿⣿⣿⣿⣿⣿⣷⣿⣿⣿⣿⣿⣿⣿⢕⣿⣿⣿⣿⣿⣿⣿⣿⣿⣿⣿⣿⣿⣿⣿⣿⣿⣿⣿⣿⣿⣿⠀⠀⠀⠀⠀⠀⠀⠀⠀⠀⠀⠀</a:t>
            </a:r>
            <a:br/>
            <a:r>
              <a:t>⠀⠀⠀⠀⠀⠀⠀⠀⠀⠀⠀⣵⣿⣿⣿⣷⣾⣿⣿⣿⣿⣿⣿⣿⣿⣿⣿⣿⣿⣿⣿⣿⣿⣿⣿⣿⣿⣿⣿⣿⣿⣿⣿⣿⣿⣿⢕⣿⣿⣿⣿⣿⣿⣿⣿⣿⣿⣿⣿⣿⣿⣿⣿⣿⣿⣿⣿⣿⣿⠀⠀⠀⠀⠀⠀⠀⠀⠀⠀⠀⠀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⠀⠀⠀⠀⠀⠀⠀⠀⠀⠀⠀⣿⣿⣿⣿⣿⣿⣿⣿⣿⣿⣿⣿⣿⣿⣿⣿⣿⣿⣿⣿⣿⣿⣿⣿⣿⣿⣿⣿⣿⣿⣿⣿⣿⣿⣿⢜⣿⣿⣿⣿⣿⣿⣿⣿⣿⣿⣿⣿⣿⣿⣿⣿⣿⣿⣿⣿⣿⣿⠀⠀⠀⠀⠀⠀⠀⠀⠀⠀⠀⠀</a:t>
            </a:r>
            <a:br/>
            <a:r>
              <a:t>⠀⠀⠀⠀⠀⠀⠀⠀⠀⠀⠀⣿⣿⣿⣿⣿⣿⣿⣿⣿⣿⣿⢿⢿⢿⢿⢿⢿⢿⣻⡿⢟⢟⢟⢏⢝⢕⢕⢺⣟⣿⣿⣿⣿⣿⣿⢕⣿⣿⣿⣿⣿⣿⣿⣿⣿⣿⣿⣿⣿⣿⣿⣿⣿⣿⣿⣿⣿⣿⠀⠀⠀⠀⠀⠀⠀⠀⠀⠀⠀⠀</a:t>
            </a:r>
            <a:br/>
            <a:r>
              <a:t>⠀⠀⠀⠀⠀⠀⠀⠀⠀⠀⠀⣿⣿⣿⣿⣿⡏⢕⣕⣵⢕⣵⣵⣵⣿⣷⡷⢱⣷⣷⣷⣿⣿⢟⢕⢕⣾⣿⣿⣿⣿⣿⣿⣿⣿⣿⣕⣿⣿⣿⣿⣿⣿⣿⣿⣿⣿⣿⣿⣿⣿⣿⣿⣿⣿⣿⣿⣿⣿⠀⠀⠀⠀⠀⠀⠀⠀⠀⠀⠀⠀</a:t>
            </a:r>
            <a:br/>
            <a:r>
              <a:t>⠀⠀⠀⠀⠀⠀⠀⠀⠀⠀⠀⣿⣿⣿⣿⣿⣧⣽⡿⢕⣱⡹⢿⢿⢿⢟⣱⣷⣜⢟⢻⢟⢏⣱⣿⣼⣿⣿⣿⣿⣿⣿⣿⣿⣿⣿⢇⣿⣿⣿⣿⣿⣿⣿⣿⣿⣿⣿⣿⣿⣿⣿⣿⣿⣿⣿⣿⣿⣿⠀⠀⠀⠀⠀⠀⠀⠀⠀⠀⠀⠀</a:t>
            </a:r>
            <a:br/>
            <a:r>
              <a:t>⠀⠀⠀⠀⠀⠀⠀⠀⠀⠀⠀⣿⣿⣿⣿⣿⡇⢕⢕⣾⣿⣿⣕⢕⢕⣼⣿⣿⣿⣵⣕⣕⣵⣿⣿⣿⣿⣿⣿⣻⣿⣿⣿⣿⣿⣿⣽⣿⣿⣿⣿⣿⣿⣿⣿⣿⣿⣿⣿⣿⣿⣿⣿⣿⣿⣿⣿⣿⣿⠀⠀⠀⠀⠀⠀⠀⠀⠀⠀⠀⠀</a:t>
            </a:r>
            <a:br/>
            <a:r>
              <a:t>⠀⠀⠀⠀⠀⠀⠀⠀⠀⠀⠀⣿⣿⣿⣿⣿⣧⣷⣿⣿⣿⣿⣿⣗⢺⣿⣿⣿⣿⣿⣿⡟⣿⣿⢿⢻⣿⣿⣿⣿⣿⣿⣿⣿⣿⣿⣿⢧⣿⣿⣿⣿⣿⣿⣿⣿⣿⣿⣿⣿⣿⣿⣿⣿⣿⣿⣿⣿⣿⠀⠀⠀⠀⠀⠀⠀⠀⠀⠀⠀⠀</a:t>
            </a:r>
            <a:br/>
            <a:r>
              <a:t>⠀⠀⠀⠀⠀⠀⠀⠀⠀⠀⠀⣻⣿⣿⣿⣿⡿⢝⣿⣿⣿⣿⣿⣟⢕⣿⣿⣿⣿⢟⢟⢕⢕⢔⢕⢕⣿⣿⣿⣿⣿⣿⢟⢿⣿⣿⢞⢕⡗⣿⣿⣿⣿⣿⣿⣿⣿⣿⣿⣿⣿⣿⣿⣿⣿⣿⣿⣿⣿⠀⠀⠀⠀⠀⠀⠀⠀⠀⠀⠀⠀</a:t>
            </a:r>
            <a:br/>
            <a:r>
              <a:t>⠀⠀⠀⠀⠀⠀⠀⠀⠀⠀⠀⢻⣿⣿⣿⣿⡏⢕⣿⣿⣿⣿⣿⣟⢕⣿⣿⣿⣿⢕⠕⠕⢕⢕⢕⢕⢻⣿⣿⢟⣫⢝⢕⢜⢝⣿⢝⢕⡇⣿⣿⣿⣿⣿⣿⣿⣿⢿⣿⣿⣿⣿⣿⣿⣿⣿⣿⣿⣿⠀⠀⠀⠀⠀⠀⠀⠀⠀⠀⠀⠀</a:t>
            </a:r>
            <a:br/>
            <a:r>
              <a:t>⠀⠀⠀⠀⠀⠀⠀⠀⠀⠀⠀⢕⠿⣿⣿⣿⡏⢕⣿⣿⣿⣿⣿⣟⢕⣿⣿⣿⡇⠕⠅⠁⢕⢕⢕⢕⢜⣿⣿⡟⢕⢕⢕⢕⢕⣿⣵⣕⡇⣿⣿⣿⣿⣿⣿⣿⣿⣻⣿⣿⣿⣿⣿⣿⣿⣿⣿⣿⣿⠀⠀⠀⠀⠀⠀⠀⠀⠀⠀⠀⠀</a:t>
            </a:r>
            <a:br/>
            <a:r>
              <a:t>⠀⠀⠀⠀⠀⠀⠀⠀⠀⠀⠀⠀⠁⠝⢿⣿⡷⡇⣿⣿⣿⣿⣿⡇⢕⣿⣿⣿⡇⠀⠀⠀⢕⢕⢕⢕⢜⣿⣷⢿⢏⢕⢕⢜⢸⣿⣽⡏⡝⢺⣿⣿⣿⣿⣿⣿⣿⣾⣿⣿⣿⣿⣿⣿⣿⣿⣿⣿⣿⠀⠀⠀⠀⠀⠀⠀⠀⠀⠀⠀⠀</a:t>
            </a:r>
            <a:br/>
            <a:r>
              <a:t>⠀⠀⠀⠀⠀⠀⠀⠀⠀⠀⠀⠀⠀⠀⠄⢜⢕⡇⣿⣿⣿⣻⣿⡇⢕⢟⢟⣿⢇⠀⠀⠀⢕⠑⢕⠁⠑⢻⣵⡷⠇⢕⢱⡇⣸⣿⣿⡇⣷⢹⣿⣿⣿⣿⣿⣿⣿⣝⣿⣿⣿⣿⣿⣿⣿⣿⣟⣿⣿⠀⠀⠀⠀⠀⠀⠀⠀⠀⠀⠀⠀</a:t>
            </a:r>
            <a:br/>
            <a:r>
              <a:t>⠀⠀⠀⠀⠀⠀⠀⠀⠀⠀⠀⠀⠀⠄⠄⢄⢜⢧⣯⣯⣽⣽⣿⣇⢕⢕⢱⣿⠕⠀⠀⠀⠑⠔⠁⠀⢅⣹⣵⣵⢇⢕⢱⢇⣻⣿⡿⡇⢽⢸⣿⣿⣿⣿⣿⣿⣿⡇⣿⣿⣿⣿⣿⣿⣿⣿⣿⣿⣿⠀⠀⠀⠀⠀⠀⠀⠀⠀⠀⠀⠀</a:t>
            </a:r>
            <a:br/>
            <a:r>
              <a:t>⠀⠀⠀⠀⠀⠀⠀⠀⠀⠀⠀⠀⠀⠀⢄⠀⠑⢕⡇⢷⢷⢾⢷⢷⢕⢕⢕⢸⠀⠀⠀⠀⠀⠀⠀⠀⢕⢹⣝⣱⢕⢕⣱⣼⣿⣿⡿⢕⢸⢸⣿⣿⣿⣿⣿⣿⣯⡇⣿⣿⣿⣿⣿⣿⣿⣿⣿⣿⣿⠀⠀⠀⠀⠀⠀⠀⠀⠀⠀⠀⠀</a:t>
            </a:r>
            <a:br/>
            <a:r>
              <a:t>⠀⠀⠀⠀⠀⠀⠀⠀⠀⠀⠀⠀⠀⠀⠀⠀⠕⣕⢕⢏⢟⣹⢗⢕⢕⢕⢕⢼⠀⠀⠀⠀⠀⠀⠀⠀⢕⢻⡝⢜⢕⢕⢸⣿⣿⣿⣿⡇⢜⣸⣿⣿⣿⣿⣿⣿⣿⣷⣿⣿⣿⣿⣿⣿⣿⣿⣿⣿⣿⠀⠀⠀⠀⠀⠀⠀⠀⠀⠀⠀⠀</a:t>
            </a:r>
            <a:br/>
            <a:r>
              <a:t>⠀⠀⠀⠀⠀⠀⠀⠀⠀⠀⠀⠀⠀⠀⠀⠀⠀⢸⢕⢕⢕⢝⢜⢕⢕⢜⢕⢕⠀⠀⠀⠀⠀⠀⠀⠀⢕⣿⣿⣿⢕⢕⢜⢝⢏⢱⣟⡇⣿⣿⣿⣿⣿⡿⢟⣿⣿⣿⡏⢝⢝⢝⢝⢝⣻⣿⣿⣿⣿⠀⠀⠀⠀⠀⠀⠀⠀⠀⠀⠀⠀</a:t>
            </a:r>
            <a:br/>
            <a:r>
              <a:t>⠀⠀⠀⠀⠀⠀⠀⠀⠀⠀⠀⠀⠀⠀⢄⣧⢔⣿⣕⣕⢕⢕⣕⡕⢕⢕⢕⢕⠀⠀⠀⠀⠀⠤⠀⠀⢱⣿⣿⣿⢕⢕⢕⢕⢕⢸⣿⡿⢯⢽⢽⢯⢳⢷⢗⢳⢷⢷⢗⢕⢕⢕⢕⢕⢗⢗⢿⢿⢗⠀⠀⠀⠀⠀⠀⠀⠀⠀⠀⠀⠀</a:t>
            </a:r>
            <a:br/>
            <a:r>
              <a:t>⠀⠀⠀⠀⠀⠀⠀⠀⠀⠀⠀⠀⠀⠀⠁⣕⣼⣿⣧⣵⣵⣵⣵⣵⣵⣵⣵⣵⠀⠀⠀⠀⠀⠀⠀⠀⢸⣿⣿⣿⢕⢕⢕⢱⣷⣷⣿⣿⣿⣿⣿⣿⣿⣿⣿⣿⣿⣿⣿⣿⣷⣷⣷⣿⣿⣿⣿⣿⣿⠀⠀⠀⠀⠀⠀⠀⠀⠀⠀⠀⠀</a:t>
            </a:r>
            <a:br/>
            <a:r>
              <a:t>⠀⠀⠀⠀⠀⠀⠀⠀⠀⠀⠀⠀⠁⠀⢠⢿⣿⣿⣿⣿⣿⣿⣿⣿⣿⣿⣿⣿⣦⣄⣄⠀⠀⠀⠀⢀⣿⣿⣿⣿⡕⢕⢕⢸⣿⣿⣿⣿⣿⣿⣿⣿⣿⣿⣿⣿⣿⣿⣿⣿⣿⣿⣿⣿⣿⣿⣿⣿⣿⠀⠀⠀⠀⠀⠀⠀⠀⠀⠀⠀⠀</a:t>
            </a:r>
            <a:br/>
            <a:r>
              <a:t>⠀⠀⠀⠀⠀⠀⠀⠀⠀⠀⠀⠀⢔⢱⢕⠜⣿⣿⣿⣿⣿⣿⣿⣿⣿⣿⣿⣿⣿⣿⣿⡄⠀⠀⠀⢸⣿⣿⣿⣿⣷⢕⢕⢕⣿⣿⣿⣿⣿⣿⣿⣿⣿⣿⣿⣿⣿⣿⣿⣿⣿⣿⣿⣿⣿⣿⣿⣿⣿⠀⠀⠀⠀⠀⠀⠀⠀⠀⠀⠀⠀</a:t>
            </a:r>
            <a:br/>
            <a:r>
              <a:t>⠀⠀⠀⠀⠀⠀⠀⠀⠀⠀⠀⠔⠀⠀⠀⠀⠜⢿⣿⣿⣿⣿⣿⣿⣿⣿⣿⣿⣿⣿⣿⣿⣦⣄⢄⣿⣿⣿⣿⣿⣿⣵⣾⣿⣿⣿⣿⣿⣿⣿⣿⣿⣿⣿⣿⣿⣿⣿⣿⣿⣿⣿⣿⣿⣿⣿⣿⣿⣿⠀⠀⠀⠀⠀⠀⠀⠀⠀⠀⠀⠀</a:t>
            </a:r>
            <a:br/>
            <a:r>
              <a:t>⠀⠀⠀⠀⠀⠀⠀⠀⠀⠀⠀⠓⠀⠀⠀⠀⠀⠘⠛⠛⠛⠛⠛⠛⠛⠛⠛⠛⠛⠛⠛⠛⠛⠛⠛⠛⠛⠛⠛⠛⠛⠛⠛⠛⠛⠛⠛⠛⠛⠛⠛⠛⠛⠛⠛⠛⠛⠛⠛⠛⠛⠛⠛⠛⠛⠛⠛⠛⠛⠀⠀⠀⠀⠀⠀⠀⠀⠀⠀⠀⠀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⠀⠀⠀⠀⠀⠀⠀⠀⠀⠀⠀⣿⣿⣿⣿⣿⣿⣿⣿⣿⣿⣿⣿⣿⣿⣿⣿⣿⣿⣿⣿⣿⣿⡟⢟⣟⣻⢝⢕⢕⢕⢕⢝⢻⢟⣿⣿⣿⡿⣿⣿⣿⣿⣿⣿⣿⣿⣿⣿⣿⣿⣿⣿⣿⣿⣿⣿⣿⣿⠀⠀⠀⠀⠀⠀⠀⠀⠀⠀⠀⠀</a:t>
            </a:r>
            <a:br/>
            <a:r>
              <a:t>⠀⠀⠀⠀⠀⠀⠀⠀⠀⠀⠀⣿⣿⣿⣿⣿⣿⣿⣿⣿⣿⣿⣿⣿⣿⣿⣿⣿⣿⣿⡿⢏⢜⢝⢟⢟⢟⢇⢕⢕⢕⢕⢕⢕⢕⢕⢕⢕⢱⣾⢟⢟⣻⣿⣿⣿⣿⣿⣿⣿⣿⣿⣿⣿⣿⣿⣿⣿⣿⠀⠀⠀⠀⠀⠀⠀⠀⠀⠀⠀⠀</a:t>
            </a:r>
            <a:br/>
            <a:r>
              <a:t>⠀⠀⠀⠀⠀⠀⠀⠀⠀⠀⠀⣿⣿⣿⣿⣿⣿⣿⣿⣿⣿⣿⣿⣿⣿⣿⣿⣿⢇⢝⢕⢕⠕⢕⢕⢕⢕⢕⢕⢕⢕⢕⢕⢕⢕⢕⠑⠑⢕⢱⡕⢕⢝⢝⢻⣿⣿⣿⣿⣿⣿⣿⣿⣿⣿⣿⣿⣿⣿⠀⠀⠀⠀⠀⠀⠀⠀⠀⠀⠀⠀</a:t>
            </a:r>
            <a:br/>
            <a:r>
              <a:t>⠀⠀⠀⠀⠀⠀⠀⠀⠀⠀⠀⣿⣿⣿⣿⣿⣿⣿⣿⣿⣿⣿⣿⣿⣿⣿⣿⣧⡕⢕⢕⢕⢕⢕⢕⢕⢕⢕⢕⢕⠑⠑⢕⠕⢕⢕⢕⢄⠄⢔⢜⢕⢕⢕⢕⢜⢹⣿⣿⣿⣿⣿⣿⣿⣿⣿⣿⣿⣿⠀⠀⠀⠀⠀⠀⠀⠀⠀⠀⠀⠀</a:t>
            </a:r>
            <a:br/>
            <a:r>
              <a:t>⠀⠀⠀⠀⠀⠀⠀⠀⠀⠀⠀⣿⣿⣿⣿⣿⣿⣿⣿⣿⣿⣿⣿⣿⣿⣿⣿⣿⣷⡇⢕⢕⢑⢑⢕⢕⢕⢕⠑⢀⠀⢔⠕⠑⠁⠁⠁⠀⠀⠀⠑⠕⢕⢕⢕⢕⢕⢽⢿⣿⣿⣿⣿⣿⣿⣿⣿⣿⣿⠀⠀⠀⠀⠀⠀⠀⠀⠀⠀⠀⠀</a:t>
            </a:r>
            <a:br/>
            <a:r>
              <a:t>⠀⠀⠀⠀⠀⠀⠀⠀⠀⠀⠀⣿⣿⣿⣿⣿⣿⣿⣿⣿⣿⣿⣿⣿⣿⣿⣿⣿⣿⣕⢕⢕⢕⢕⢕⢕⢕⢕⢕⢕⢕⢕⢔⢔⠀⢔⠀⠀⠀⠀⠀⠀⠁⠜⢵⣕⢕⢱⣺⣿⣿⣿⣿⣿⣿⣿⣿⣿⣿⠀⠀⠀⠀⠀⠀⠀⠀⠀⠀⠀⠀</a:t>
            </a:r>
            <a:br/>
            <a:r>
              <a:t>⠀⠀⠀⠀⠀⠀⠀⠀⠀⠀⠀⣿⣿⣿⣿⣿⣿⣿⣿⣿⣿⣿⣿⣿⣿⣿⣿⣿⣿⣿⣇⣕⣕⢕⢕⢕⣱⣵⣵⣵⣕⢕⢕⢕⢕⢕⢕⢄⠀⠀⠀⠀⠀⠀⠁⠑⢕⢕⢿⣿⣿⣿⣿⣿⣿⣿⣿⣿⣿⠀⠀⠀⠀⠀⠀⠀⠀⠀⠀⠀⠀</a:t>
            </a:r>
            <a:br/>
            <a:r>
              <a:t>⠀⠀⠀⠀⠀⠀⠀⠀⠀⠀⠀⣿⣿⣿⣿⣿⣿⣿⣿⣿⣿⣿⣿⣿⣿⣿⣿⣿⣿⣿⣿⡿⡝⢕⢕⢜⣿⣿⣿⣿⣿⡕⢕⢕⢕⢕⢕⢕⠄⠀⠀⠀⠀⠀⢀⢀⢕⢕⢻⣿⣿⣿⣿⣿⣿⣿⣿⣿⣿⠀⠀⠀⠀⠀⠀⠀⠀⠀⠀⠀⠀</a:t>
            </a:r>
            <a:br/>
            <a:r>
              <a:t>⠀⠀⠀⠀⠀⠀⠀⠀⠀⠀⠀⣿⣿⣿⣿⣿⣿⣿⣿⣿⣿⣿⣿⣿⣿⣿⣿⣿⣿⣿⣿⡏⢕⢕⢕⢕⢹⢿⢿⣿⣿⢕⢕⢕⢕⢕⢕⢔⢀⢀⠀⠀⠔⢀⢀⢕⢕⢕⣽⢿⣿⣿⣿⣿⣿⣿⣿⣿⣿⠀⠀⠀⠀⠀⠀⠀⠀⠀⠀⠀⠀</a:t>
            </a:r>
            <a:br/>
            <a:r>
              <a:t>⠀⠀⠀⠀⠀⠀⠀⠀⠀⠀⠀⣿⣿⣿⣿⣿⣿⣿⣿⣿⣿⣿⣿⣿⣿⣿⣿⣿⣿⣿⣳⢕⢕⢕⢕⢕⢕⢕⣿⣿⣿⡇⢕⢕⢕⢕⢕⢕⢅⢀⢀⢄⢄⢕⢕⢕⢕⢸⣿⣾⣿⣿⣿⣿⣿⣿⣿⣿⣿⠀⠀⠀⠀⠀⠀⠀⠀⠀⠀⠀⠀</a:t>
            </a:r>
            <a:br/>
            <a:r>
              <a:t>⠀⠀⠀⠀⠀⠀⠀⠀⠀⠀⠀⣿⣿⣿⣿⣿⣿⣿⣿⣿⣿⣿⣿⣿⣿⣿⣿⣿⡝⢏⢕⢕⢕⢕⢕⢕⢕⣵⣿⣿⣿⣷⡕⢕⢕⢕⢕⢕⢕⢕⢕⢕⢕⢕⢕⢕⢕⢜⢿⣿⣿⣿⣿⣿⣿⣿⣿⣿⣿⠀⠀⠀⠀⠀⠀⠀⠀⠀⠀⠀⠀</a:t>
            </a:r>
            <a:br/>
            <a:r>
              <a:t>⠀⠀⠀⠀⠀⠀⠀⠀⠀⠀⠀⣿⣿⣿⣿⣿⣿⣿⣿⣿⣿⣿⣿⣿⣿⣿⣿⣿⣷⣕⢕⡕⢕⢕⢕⢕⢕⢝⢿⣿⣿⣿⣿⣷⡕⢕⢕⢕⢕⢕⢕⢕⢕⢕⢕⢕⢕⢕⢕⣿⣿⣿⣿⣿⣿⣿⣿⣿⣿⠀⠀⠀⠀⠀⠀⠀⠀⠀⠀⠀⠀</a:t>
            </a:r>
            <a:br/>
            <a:r>
              <a:t>⠀⠀⠀⠀⠀⠀⠀⠀⠀⠀⠀⣿⣿⣿⣿⣿⣿⣿⣿⣿⣿⣿⣿⣿⣿⣿⣿⣿⣿⢟⢕⡝⢕⢕⢕⢕⢕⢕⢕⢻⣿⣿⣿⣿⡗⢕⢕⢕⢕⢕⢕⢕⣱⣵⢕⢕⢕⢕⢱⣿⣿⣿⣿⣿⣿⣿⣿⣿⣿⠀⠀⠀⠀⠀⠀⠀⠀⠀⠀⠀⠀</a:t>
            </a:r>
            <a:br/>
            <a:r>
              <a:t>⠀⠀⠀⠀⠀⠀⠀⠀⠀⠀⠀⣿⣿⣿⣿⣿⣿⣿⣿⣿⣿⣿⣿⣿⣿⣿⣿⣿⢏⢕⢕⢕⢕⢕⢕⢕⢕⢱⣵⣾⣿⣿⣿⣿⣿⣇⣕⣵⡕⢕⡕⢕⢕⢝⣧⢕⢔⢕⣼⣿⣿⣿⣿⣿⣿⣿⣿⣿⣿⠀⠀⠀⠀⠀⠀⠀⠀⠀⠀⠀⠀</a:t>
            </a:r>
            <a:br/>
            <a:r>
              <a:t>⠀⠀⠀⠀⠀⠀⠀⠀⠀⠀⠀⣿⣿⣿⣿⣿⣿⣿⣿⣿⣿⣿⣿⣿⣿⣿⣿⢱⡷⢧⢕⢕⢕⢕⢕⢕⡕⢕⢿⢿⢿⢿⢿⣿⣿⣿⣿⣿⣿⡇⢕⢕⢸⡇⡜⢕⢕⣵⣿⣿⣿⣿⣿⣿⣿⣿⣿⣿⣿⠀⠀⠀⠀⠀⠀⠀⠀⠀⠀⠀⠀</a:t>
            </a:r>
            <a:br/>
            <a:r>
              <a:t>⠀⠀⠀⠀⠀⠀⠀⠀⠀⠀⠀⣿⣿⣿⣿⣿⣿⣿⣿⣿⣿⣿⣿⣿⣿⣿⣿⣿⣵⢕⢕⢕⢕⢕⢕⢜⢱⢕⢕⢛⢟⢻⡟⣿⣿⣿⣿⡿⡿⢱⣷⣕⣼⢏⢕⢕⣼⣿⣿⣿⣿⣿⣿⣿⣿⣿⣿⣿⣿⠀⠀⠀⠀⠀⠀⠀⠀⠀⠀⠀⠀</a:t>
            </a:r>
            <a:br/>
            <a:r>
              <a:t>⠀⠀⠀⠀⠀⠀⠀⠀⠀⠀⠀⣿⣿⣿⣿⣿⣿⣿⣿⣿⣿⣿⣿⣿⣿⣿⣿⣿⣿⢇⢕⢕⢕⢕⢕⢕⢕⡕⢕⢱⢕⢸⡇⣿⣿⣿⡟⢕⢕⣕⣿⣿⡇⢕⢱⣾⣿⣿⣿⣿⣿⣿⣿⣿⣿⣿⣿⣿⣿⠀⠀⠀⠀⠀⠀⠀⠀⠀⠀⠀⠀</a:t>
            </a:r>
            <a:br/>
            <a:r>
              <a:t>⠀⠀⠀⠀⠀⠀⠀⠀⠀⠀⠀⣿⣿⣿⣿⣿⣿⣿⣿⣿⣿⣿⣿⣿⣿⣿⣿⣿⣿⡏⢕⢕⢕⢕⢕⢱⢕⢇⢕⢜⡕⢽⣿⣿⣿⣿⣷⣾⣿⣿⣿⣿⣕⣵⣿⣿⣿⣿⣿⣿⣿⣿⣿⣿⣿⣿⣿⣿⣿⠀⠀⠀⠀⠀⠀⠀⠀⠀⠀⠀⠀</a:t>
            </a:r>
            <a:br/>
            <a:r>
              <a:t>⠀⠀⠀⠀⠀⠀⠀⠀⠀⠀⠀⠛⠛⠛⠛⠛⠛⠛⠛⠛⠛⠛⠛⠛⠛⠛⠛⠛⠛⠓⠑⠑⠑⠑⠑⠘⠑⠑⠑⠑⠃⠙⠛⠛⠛⠛⠛⠛⠛⠛⠛⠛⠛⠛⠛⠛⠛⠛⠛⠛⠛⠛⠛⠛⠛⠛⠛⠛⠛⠀⠀⠀⠀⠀⠀⠀⠀⠀⠀⠀⠀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⠀⠀⠀⠀⠀⠀⠀⠀⠀⠀⠀⢸⢏⣕⣵⡜⢻⢿⣿⣿⣿⣿⣿⣿⣿⣿⣿⣿⣿⣿⣿⣿⣿⣿⣿⣿⣿⣿⣷⣽⣿⣿⣿⣿⣿⣿⡇⢸⣿⣿⣿⣿⣿⣿⣿⣿⣿⣿⣿⣿⣿⣿⣿⣿⣿⣿⣿⣿⣿⠀⠀⠀⠀⠀⠀⠀⠀⠀⠀⠀⠀</a:t>
            </a:r>
            <a:br/>
            <a:r>
              <a:t>⠀⠀⠀⠀⠀⠀⠀⠀⠀⠀⠀⢔⣸⣿⣿⣷⣵⣽⣿⣿⣿⣿⣿⣿⣿⣿⣿⣿⣿⣿⣿⣿⣿⣿⣿⣿⣿⣿⣿⣿⣿⣿⣿⣿⣿⣿⡇⢸⣿⣿⣿⣿⣿⣿⣿⣿⣿⣿⣿⣿⣿⣿⣿⣿⣿⣿⣿⣿⣿⠀⠀⠀⠀⠀⠀⠀⠀⠀⠀⠀⠀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⠀⠀⠀⠀⠀⠀⠀⠀⠀⠀⠀⢸⣿⣿⣿⣿⣿⣿⣿⣿⣿⣿⣿⣿⣿⣿⣿⣿⣿⣿⣿⣿⣿⣿⣿⣿⣿⣿⣿⣿⣿⣿⣿⣿⣿⣿⡇⢸⣿⣿⣿⣿⣿⣿⣿⣿⣿⣿⣿⣿⣿⣿⣿⣿⣿⣿⣿⣿⣿⠀⠀⠀⠀⠀⠀⠀⠀⠀⠀⠀⠀</a:t>
            </a:r>
            <a:br/>
            <a:r>
              <a:t>⠀⠀⠀⠀⠀⠀⠀⠀⠀⠀⠀⢸⣿⣿⣿⣿⣿⣿⣿⣿⣿⣿⣿⣿⣿⣿⣿⣿⣿⣿⣿⡿⢿⢿⢿⢏⢕⢳⢞⣻⣿⣿⣿⣿⣿⣿⡟⢸⣿⣿⣿⣿⣿⣿⣿⣿⣿⣿⣿⣿⣿⣿⣿⣿⣿⣿⣿⣿⣿⠀⠀⠀⠀⠀⠀⠀⠀⠀⠀⠀⠀</a:t>
            </a:r>
            <a:br/>
            <a:r>
              <a:t>⠀⠀⠀⠀⠀⠀⠀⠀⠀⠀⠀⢸⣿⣿⣿⣿⣿⡟⢝⢝⢝⢝⣝⣕⣽⣷⣱⡕⣱⣼⣽⣵⣵⣷⢇⢱⣾⣿⣿⣿⣿⣿⣿⣿⣿⣿⣿⣸⣿⣿⣿⣿⣿⣿⣿⣿⣿⣿⣿⣿⣿⣿⣿⣿⣿⣿⣿⣿⣿⠀⠀⠀⠀⠀⠀⠀⠀⠀⠀⠀⠀</a:t>
            </a:r>
            <a:br/>
            <a:r>
              <a:t>⠀⠀⠀⠀⠀⠀⠀⠀⠀⠀⠀⢸⣿⣿⣿⣿⣿⣕⣿⡟⢕⡜⣿⣿⣽⣿⢏⢕⣜⢿⢿⣿⢿⢏⣕⢸⣿⣿⣿⣿⣿⣿⣿⣿⣿⣿⣿⢸⣿⣿⣿⣿⣿⣿⣿⣿⣿⣿⣿⣿⣿⣿⣿⣿⣿⣿⣿⣿⣿⠀⠀⠀⠀⠀⠀⠀⠀⠀⠀⠀⠀</a:t>
            </a:r>
            <a:br/>
            <a:r>
              <a:t>⠀⠀⠀⠀⠀⠀⠀⠀⠀⠀⠀⣸⣿⣿⣿⣿⣿⢟⢝⢕⣾⣿⡇⢝⢕⢕⣷⣿⣿⣇⢕⢇⢕⣜⣿⣿⣿⣿⣿⣿⣿⣿⣿⣿⣿⣿⣟⣺⣿⣿⣿⣿⣿⣿⣿⣿⣿⣿⣿⣿⣿⣿⣿⣿⣿⣿⣿⣿⣿⠀⠀⠀⠀⠀⠀⠀⠀⠀⠀⠀⠀</a:t>
            </a:r>
            <a:br/>
            <a:r>
              <a:t>⠀⠀⠀⠀⠀⠀⠀⠀⠀⠀⠀⣿⣿⢿⣿⣿⣿⣕⣵⣷⣿⣿⣿⣷⡕⣾⣿⣿⣿⣿⣿⣷⢿⣿⣿⢿⣿⣿⣿⣿⣿⣿⣿⣿⣿⣿⡿⣯⣽⣽⣿⣿⣿⣿⣿⣿⣿⣿⣿⣿⣿⣿⣿⣿⣿⣿⣿⣿⣿⠀⠀⠀⠀⠀⠀⠀⠀⠀⠀⠀⠀</a:t>
            </a:r>
            <a:br/>
            <a:r>
              <a:t>⠀⠀⠀⠀⠀⠀⠀⠀⠀⠀⠀⣿⣧⣾⣿⣿⣿⣿⢻⣿⣿⣿⣿⣿⡇⢹⣿⣿⣿⡿⢟⢏⢜⢁⢕⢜⣿⣿⣿⣿⣿⢟⢿⣿⣿⣿⣟⡯⢿⢽⣿⣿⣿⣿⣿⣿⣿⣿⢿⣿⣿⣿⣿⣿⣿⣿⣿⣿⣿⠀⠀⠀⠀⠀⠀⠀⠀⠀⠀⠀⠀</a:t>
            </a:r>
            <a:br/>
            <a:r>
              <a:t>⠀⠀⠀⠀⠀⠀⠀⠀⠀⠀⠀⣿⢻⣿⣿⣿⣿⣿⢻⣿⣿⣿⣿⣿⢇⢸⣿⣿⡏⠕⠕⠕⢕⢕⢕⢕⢻⣿⣿⣿⢿⢕⢕⢜⢿⣿⣾⢽⢱⢕⣿⣿⣿⣿⣿⣿⣿⣿⣽⣿⣿⣿⣿⣿⣿⣿⣿⣿⣿⠀⠀⠀⠀⠀⠀⠀⠀⠀⠀⠀⠀</a:t>
            </a:r>
            <a:br/>
            <a:r>
              <a:t>⠀⠀⠀⠀⠀⠀⠀⠀⠀⠀⠀⡿⣿⣿⣿⣿⣿⣿⢸⣿⣿⣿⣿⣿⡇⢸⣿⣿⡇⠀⠀⠀⢕⢕⢕⢕⢸⣿⣿⣷⢟⢕⢕⢕⢕⣿⣟⣗⢕⣕⣿⣿⣿⣿⣿⣿⣿⣿⣻⣿⣿⣿⣿⣿⣿⣿⣿⣿⣿⠀⠀⠀⠀⠀⠀⠀⠀⠀⠀⠀⠀</a:t>
            </a:r>
            <a:br/>
            <a:r>
              <a:t>⠀⠀⠀⠀⠀⠀⠀⠀⠀⠀⠀⠑⠑⠁⠈⢸⣿⢇⢸⣿⣿⣿⣿⣿⢇⢸⣿⣿⠕⠀⠀⠀⠀⢕⢕⢕⢕⣿⣯⣷⡿⢇⢕⢕⣸⣿⣗⣿⢞⡇⣿⣿⣿⣿⣿⣿⣿⣿⢸⣿⣿⣿⣿⣿⣿⣿⣿⣿⣿⠀⠀⠀⠀⠀⠀⠀⠀⠀⠀⠀⠀</a:t>
            </a:r>
            <a:br/>
            <a:r>
              <a:t>⠀⠀⠀⠀⠀⠀⠀⠀⠀⠀⠀⣷⡄⠀⠕⢜⣝⢕⢸⣿⣿⣿⣿⣷⢕⢱⣾⢷⠀⠀⠀⠀⠀⠕⢕⢕⢕⢻⣻⣷⢾⢇⢕⢕⣻⣿⣿⣽⢕⡇⣿⣿⣿⣿⣿⣿⣿⣼⣹⣿⣿⣿⣿⣿⣿⣿⣿⣿⣿⠀⠀⠀⠀⠀⠀⠀⠀⠀⠀⠀⠀</a:t>
            </a:r>
            <a:br/>
            <a:r>
              <a:t>⠀⠀⠀⠀⠀⠀⠀⠀⠀⠀⠀⡿⣷⠀⠔⣴⣽⣇⢸⢿⣿⣿⣿⣿⢕⢕⢕⢕⠀⠀⠀⠀⠀⠀⠕⢕⢕⢸⣯⣵⡷⢇⢕⢕⢼⣿⣿⢼⢕⡇⢿⣿⣿⣿⣿⣿⣿⣿⡜⣿⣿⣿⣿⣿⣿⣿⣿⣿⣿⠀⠀⠀⠀⠀⠀⠀⠀⠀⠀⠀⠀</a:t>
            </a:r>
            <a:br/>
            <a:r>
              <a:t>⠀⠀⠀⠀⠀⠀⠀⠀⠀⠀⠀⡇⠁⠀⠀⢸⣿⣿⣝⣟⣟⣿⣿⣿⢇⢕⢕⢕⠀⠀⠀⠀⠀⠀⠀⠁⢕⢸⣽⣽⣵⡕⢕⢕⣿⣿⣿⣻⢕⡇⢸⣿⣿⣿⣿⣿⣿⣿⡇⣿⣿⣿⣿⣿⣿⣿⣿⣿⣿⠀⠀⠀⠀⠀⠀⠀⠀⠀⠀⠀⠀</a:t>
            </a:r>
            <a:br/>
            <a:r>
              <a:t>⠀⠀⠀⠀⠀⠀⠀⠀⠀⠀⠀⢇⠀⠀⢀⢕⠹⢏⢯⢼⢽⢝⣿⡟⢕⢕⢕⢕⠀⠀⠀⠀⠀⠀⠀⠀⢕⢸⢽⢕⢱⡕⢕⢕⣻⣿⣿⣽⡕⢇⢸⣿⣿⣿⣿⣿⣿⡧⡧⣿⣿⣿⣿⣿⣿⣿⣿⣿⣿⠀⠀⠀⠀⠀⠀⠀⠀⠀⠀⠀⠀</a:t>
            </a:r>
            <a:br/>
            <a:r>
              <a:t>⠀⠀⠀⠀⠀⠀⠀⠀⠀⠀⠀⢕⠀⠀⠑⢕⠐⠀⢱⢱⢕⢕⢧⢕⢕⢕⢵⢕⠀⠀⠀⠀⠀⠀⠀⠀⠑⢸⣧⣵⣼⣷⡇⢕⢿⢿⢿⣿⡇⣷⣿⣿⣿⣿⣿⣿⣿⣿⣿⣿⢿⢿⢻⢿⢿⣿⣿⣿⣿⠀⠀⠀⠀⠀⠀⠀⠀⠀⠀⠀⠀</a:t>
            </a:r>
            <a:br/>
            <a:r>
              <a:t>⠀⠀⠀⠀⠀⠀⠀⠀⠀⠀⠀⡕⠀⠀⠀⢀⣡⢄⢕⢕⢕⢕⢕⢕⢕⢕⢕⢕⠀⠀⠀⠀⠀⠀⠀⠀⠀⢕⣿⣿⣿⣿⣿⢕⢕⢕⢜⣾⣧⣿⣿⣿⡞⣏⣫⣜⣿⣿⣿⡗⢕⢕⢕⢕⣕⢺⢻⣿⣿⠀⠀⠀⠀⠀⠀⠀⠀⠀⠀⠀⠀</a:t>
            </a:r>
            <a:br/>
            <a:r>
              <a:t>⠀⠀⠀⠀⠀⠀⠀⠀⠀⠀⠀⣿⡔⠀⢀⡜⢿⡕⢇⢜⢕⢕⢝⢝⢕⢕⣕⣕⠀⠀⠀⠀⠀⠀⠀⠀⠀⢱⣿⣿⣿⣿⣿⡕⣕⣕⣸⣵⣷⣧⣵⣵⣵⣵⣷⣷⣷⣷⣷⣷⣵⣕⣕⣕⣷⣷⣷⣷⣷⠀⠀⠀⠀⠀⠀⠀⠀⠀⠀⠀⠀</a:t>
            </a:r>
            <a:br/>
            <a:r>
              <a:t>⠀⠀⠀⠀⠀⠀⠀⠀⠀⠀⠀⢿⣿⡔⠔⢱⡕⣿⣿⣿⣿⣿⣿⣿⣿⣿⣿⣿⣧⣀⡄⠀⠀⠀⠀⠀⠀⣼⣿⣿⣿⣿⣿⣷⣿⣿⣿⣿⣿⣿⣿⣿⣿⣿⣿⣿⣿⣿⣿⣿⣿⣿⣿⣿⣿⣿⣿⣿⣿⠀⠀⠀⠀⠀⠀⠀⠀⠀⠀⠀⠀</a:t>
            </a:r>
            <a:br/>
            <a:r>
              <a:t>⠀⠀⠀⠀⠀⠀⠀⠀⠀⠀⠀⠘⣿⣿⣼⡜⢻⣜⣿⣿⣿⣿⣿⣿⣿⣿⣿⣿⣿⣿⣷⠀⠀⠀⠀⠀⢔⣿⣿⣿⣿⣿⣿⣿⣿⣿⣿⣿⣿⣿⣿⣿⣿⣿⣿⣿⣿⣿⣿⣿⣿⣿⣿⣿⣿⣿⣿⣿⣿⠀⠀⠀⠀⠀⠀⠀⠀⠀⠀⠀⠀</a:t>
            </a:r>
            <a:br/>
            <a:r>
              <a:t>⠀⠀⠀⠀⠀⠀⠀⠀⠀⠀⠀⢱⣿⣿⡏⠁⠁⣿⣏⣿⣿⣿⣿⣿⣿⣿⣿⣿⣿⣿⣿⣕⢀⠀⠀⢀⣸⣿⣿⣿⣿⣿⣿⣿⣿⣿⣿⣿⣿⣿⣿⣿⣿⣿⣿⣿⣿⣿⣿⣿⣿⣿⣿⣿⣿⣿⣿⣿⣿⠀⠀⠀⠀⠀⠀⠀⠀⠀⠀⠀⠀</a:t>
            </a:r>
            <a:br/>
            <a:r>
              <a:t>⠀⠀⠀⠀⠀⠀⠀⠀⠀⠀⠀⠘⠛⠛⠃⠀⠀⠘⠛⠛⠛⠛⠛⠛⠛⠛⠛⠛⠛⠛⠛⠛⠛⠓⠃⠑⠛⠛⠛⠛⠛⠛⠛⠛⠛⠛⠛⠛⠛⠛⠛⠛⠛⠛⠛⠛⠛⠛⠛⠛⠛⠛⠛⠛⠛⠛⠛⠛⠛⠀⠀⠀⠀⠀⠀⠀⠀⠀⠀⠀⠀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⠀⠀⠀⠀⠀⠀⠀⠀⠀⠀⠀⢜⢿⢕⣱⣜⢿⢿⣿⣿⣿⣿⣿⣿⣿⣿⣿⣿⣿⣿⣿⣿⣿⣿⣿⣿⣿⣿⣿⣱⣿⣿⣿⣿⣿⣿⣯⢕⣿⣿⣿⣿⣿⣿⣿⣿⣿⣿⣿⣿⣿⣿⣿⣿⣿⣿⣿⣿⣿⠀⠀⠀⠀⠀⠀⠀⠀⠀⠀⠀⠀</a:t>
            </a:r>
            <a:br/>
            <a:r>
              <a:t>⠀⠀⠀⠀⠀⠀⠀⠀⠀⠀⠀⢄⢕⣾⣿⣿⣵⣜⣿⣿⣿⣿⣿⣿⣿⣿⣿⣿⣿⣿⣿⣿⣿⣿⣿⣿⣿⣿⣿⣿⣿⣿⣿⣿⣿⣿⣿⢱⣿⣿⣿⣿⣿⣿⣿⣿⣿⣿⣿⣿⣿⣿⣿⣿⣿⣿⣿⣿⣿⠀⠀⠀⠀⠀⠀⠀⠀⠀⠀⠀⠀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⠀⠀⠀⠀⠀⠀⠀⠀⠀⠀⠀⢕⣿⣿⣿⣿⣿⣿⣿⣿⣿⣿⣿⣿⣿⣿⣿⣿⣿⣿⣿⣿⣿⣿⣿⣿⣿⣿⣿⣿⣿⣿⣿⣿⣿⣿⣿⢸⣿⣿⣿⣿⣿⣿⣿⣿⣿⣿⣿⣿⣿⣿⣿⣿⣿⣿⣿⣿⣿⠀⠀⠀⠀⠀⠀⠀⠀⠀⠀⠀⠀</a:t>
            </a:r>
            <a:br/>
            <a:r>
              <a:t>⠀⠀⠀⠀⠀⠀⠀⠀⠀⠀⠀⢸⣿⣿⣿⣿⣿⣿⣿⣿⣿⣿⣿⣿⣿⣿⣿⣿⣿⣿⣿⣿⣿⢿⢿⢏⢕⢞⢾⣿⣿⣿⣿⣿⣿⣿⣿⢕⣿⣿⣿⣿⣿⣿⣿⣿⣿⣿⣿⣿⣿⣿⣿⣿⣿⣿⣿⣿⣿⠀⠀⠀⠀⠀⠀⠀⠀⠀⠀⠀⠀</a:t>
            </a:r>
            <a:br/>
            <a:r>
              <a:t>⠀⠀⠀⠀⠀⠀⠀⠀⠀⠀⠀⢸⣿⣿⣿⣿⣿⡟⢟⢟⢟⢏⢝⢝⢝⣿⣝⣇⢕⣱⣿⣵⣵⣵⢕⣵⣷⣿⣿⣿⣿⣿⣿⣿⣿⣿⣿⣱⣿⣿⣿⣿⣿⣿⣿⣿⣿⣿⣿⣿⣿⣿⣿⣿⣿⣿⣿⣿⣿⠀⠀⠀⠀⠀⠀⠀⠀⠀⠀⠀⠀</a:t>
            </a:r>
            <a:br/>
            <a:r>
              <a:t>⠀⠀⠀⠀⠀⠀⠀⠀⠀⠀⠀⢸⣿⣿⣿⣿⣿⡗⢼⣿⢇⢕⣿⣿⣽⣿⣿⢕⣜⢿⣿⣿⣿⢟⢕⣿⣿⣿⣿⣿⣿⣿⣿⣿⣿⣿⣿⢇⣿⣿⣿⣿⣿⣿⣿⣿⣿⣿⣿⣿⣿⣿⣿⣿⣿⣿⣿⣿⣿⠀⠀⠀⠀⠀⠀⠀⠀⠀⠀⠀⠀</a:t>
            </a:r>
            <a:br/>
            <a:r>
              <a:t>⠀⠀⠀⠀⠀⠀⠀⠀⠀⠀⠀⢱⣿⣿⣿⣿⣿⡟⢟⢕⣵⣿⡎⢝⢝⢝⢱⣿⣿⣧⢕⢜⢕⣱⣿⣿⣿⣿⣿⣿⣿⣿⣿⣿⣿⣿⣿⢽⣿⣿⣿⣿⣿⣿⣿⣿⣿⣿⣿⣿⣿⣿⣿⣿⣿⣿⣿⣿⣿⠀⠀⠀⠀⠀⠀⠀⠀⠀⠀⠀⠀</a:t>
            </a:r>
            <a:br/>
            <a:r>
              <a:t>⠀⠀⠀⠀⠀⠀⠀⠀⠀⠀⠀⣸⣿⣿⢿⣿⣿⣇⢕⣼⣿⣿⣷⣷⣕⣱⣿⣿⣿⣿⣿⣾⢾⣿⣿⢿⣿⣿⣿⣿⣿⣿⣿⣿⣿⣿⣿⣿⣽⣿⣿⣿⣿⣿⣿⣿⣿⣿⣿⣿⣿⣿⣿⣿⣿⣿⣿⣟⣿⠀⠀⠀⠀⠀⠀⠀⠀⠀⠀⠀⠀</a:t>
            </a:r>
            <a:br/>
            <a:r>
              <a:t>⠀⠀⠀⠀⠀⠀⠀⠀⠀⠀⠀⣿⣿⣿⣾⣿⣿⣿⢿⣿⣿⣿⣿⣿⣷⢸⣿⣿⣿⣿⡿⢟⢏⢙⠕⢜⣿⣿⣿⣿⣿⢟⢿⣿⣿⣿⣿⣽⢗⡏⣿⣿⣿⣿⣿⣿⣿⣿⣿⣿⣿⣿⣿⣿⣿⣿⣿⣿⣿⠀⠀⠀⠀⠀⠀⠀⠀⠀⠀⠀⠀</a:t>
            </a:r>
            <a:br/>
            <a:r>
              <a:t>⠀⠀⠀⠀⠀⠀⠀⠀⠀⠀⠀⣾⣿⣿⣿⣿⣿⣿⣿⣿⣿⣿⣿⣿⣷⢸⣿⣿⡏⢕⢕⢕⢕⢕⢕⢕⢻⣿⣿⡿⡿⢕⢕⢜⢻⢿⣿⢷⢕⡇⢿⣿⣿⣿⣿⣿⣿⣿⣟⣿⣿⣿⣿⣿⣿⣿⣿⣿⣿⠀⠀⠀⠀⠀⠀⠀⠀⠀⠀⠀⠀</a:t>
            </a:r>
            <a:br/>
            <a:r>
              <a:t>⠀⠀⠀⠀⠀⠀⠀⠀⠀⠀⠀⣿⣿⣿⣿⣿⣿⣿⣿⣿⣿⣿⣿⣿⡧⢸⣿⣿⡇⠀⠁⠀⢕⢕⢕⢕⢜⣿⣿⡿⣏⢕⢕⢕⢕⣿⣿⣎⢕⢕⢺⣿⣿⣿⣿⣿⣿⣿⡯⣿⣿⣿⣿⣿⣿⣿⣿⣿⣿⠀⠀⠀⠀⠀⠀⠀⠀⠀⠀⠀⠀</a:t>
            </a:r>
            <a:br/>
            <a:r>
              <a:t>⠀⠀⠀⠀⠀⠀⠀⠀⠀⠀⠀⡟⢜⠝⢙⢹⣿⡟⢹⣿⣿⣿⣿⣿⡇⢸⣿⣿⠑⠀⠀⠀⠀⢕⢕⢕⢕⣿⣿⢿⣟⡕⢕⢕⢱⣿⣿⣻⡷⣷⢺⣿⣿⣿⣿⣿⣯⣽⡗⣿⣿⣿⣿⣿⣿⣿⣿⣿⣿⠀⠀⠀⠀⠀⠀⠀⠀⠀⠀⠀⠀</a:t>
            </a:r>
            <a:br/>
            <a:r>
              <a:t>⠀⠀⠀⠀⠀⠀⠀⠀⠀⠀⠀⣷⣦⡔⢱⡱⣻⢇⢸⣿⣿⣿⣿⣽⡕⢸⣿⣿⠀⠀⠀⠀⠀⠕⢕⢕⢕⢻⡾⢟⣏⡕⢕⢕⢸⣿⣿⣿⢇⣻⢸⣿⣿⣿⣿⣿⣿⡯⡗⣿⣿⣿⣿⣿⣿⣿⣿⣿⣿⠀⠀⠀⠀⠀⠀⠀⠀⠀⠀⠀⠀</a:t>
            </a:r>
            <a:br/>
            <a:r>
              <a:t>⠀⠀⠀⠀⠀⠀⠀⠀⠀⠀⠀⣿⣿⣧⢕⢵⣿⣇⢱⣿⣿⡿⣿⡿⡇⢸⢕⢕⠀⠀⠀⠀⠀⠀⢕⢕⢕⢸⢿⢿⣏⡕⢕⢕⢸⣿⣿⣷⡇⢸⢸⣿⣿⣿⣿⣿⣿⡿⣗⢿⣿⣿⣿⣿⣿⣿⣿⣿⣿⠀⠀⠀⠀⠀⠀⠀⠀⠀⠀⠀⠀</a:t>
            </a:r>
            <a:br/>
            <a:r>
              <a:t>⠀⠀⠀⠀⠀⠀⠀⠀⠀⠀⠀⣿⡏⠟⠁⠘⢻⣿⣼⡟⣿⣟⣻⣟⡇⢸⢕⢕⠀⠀⠀⠀⠀⠀⠁⢕⢕⢸⡿⢿⢟⠝⠕⢕⢕⣷⣿⣯⡇⢸⢸⣿⣿⣿⣿⣿⣿⣿⡿⢹⣿⣿⣿⣿⣿⣿⣿⣿⣿⠀⠀⠀⠀⠀⠀⠀⠀⠀⠀⠀⠀</a:t>
            </a:r>
            <a:br/>
            <a:r>
              <a:t>⠀⠀⠀⠀⠀⠀⠀⠀⠀⠀⠀⣿⡇⠀⠀⠀⡸⣿⢿⢕⢏⣽⣿⢝⢇⢜⢕⢕⠀⠀⠀⠀⠀⠀⠀⠀⢕⢸⡿⢿⢾⢇⢔⢕⢕⣿⣿⣷⣇⢸⢸⣿⣿⣿⣿⣿⣿⣿⣿⢸⣿⣿⣿⣿⣿⣿⣿⣿⣯⠀⠀⠀⠀⠀⠀⠀⠀⠀⠀⠀⠀</a:t>
            </a:r>
            <a:br/>
            <a:r>
              <a:t>⠀⠀⠀⠀⠀⠀⠀⠀⠀⠀⠀⣿⢇⠀⠀⢱⢷⠮⠸⢕⡕⢕⢿⢕⢕⢜⢕⢕⠀⠀⠀⠀⠀⠀⠀⠀⠁⢸⣕⣕⣕⣴⡔⢕⢱⣿⣟⣿⣿⢸⣷⣿⣿⣿⣿⣿⣿⣿⣿⣿⣿⢿⢿⣿⡿⣿⣿⣿⣿⠀⠀⠀⠀⠀⠀⠀⠀⠀⠀⠀⠀</a:t>
            </a:r>
            <a:br/>
            <a:r>
              <a:t>⠀⠀⠀⠀⠀⠀⠀⠀⠀⠀⠀⣿⡄⠀⠀⠀⢁⢆⢔⢕⢕⢕⢕⢕⢕⢕⢕⢕⠀⠀⠀⠀⠀⠀⠀⠀⠀⠕⣿⣿⣿⣿⣿⡕⢕⢕⢜⡿⡧⢾⢿⢿⡾⣏⡟⣇⢟⣟⣿⣟⢕⢕⢕⢕⢕⣜⣟⣻⣿⠀⠀⠀⠀⠀⠀⠀⠀⠀⠀⠀⠀</a:t>
            </a:r>
            <a:br/>
            <a:r>
              <a:t>⠀⠀⠀⠀⠀⠀⠀⠀⠀⠀⠀⣿⣷⡄⢀⢸⢿⢕⢕⢗⢗⢕⢕⢗⢗⢕⢕⢕⠀⠀⠀⠀⠀⠀⠀⠀⠀⠀⣿⣿⣿⣿⣿⣷⢕⣕⣜⣹⣽⣽⣽⣽⣽⣽⣼⣽⣽⣽⣽⣵⣵⣕⣕⣕⣱⣵⣵⣵⣽⠀⠀⠀⠀⠀⠀⠀⠀⠀⠀⠀⠀</a:t>
            </a:r>
            <a:br/>
            <a:r>
              <a:t>⠀⠀⠀⠀⠀⠀⠀⠀⠀⠀⠀⠜⣿⣷⢄⡸⢹⣷⣷⣷⣾⣿⣿⣿⣿⣿⣿⣿⡄⠀⠀⠀⠀⠀⠀⠀⠀⢀⣿⣿⣿⣿⣿⣿⢕⣿⣿⣿⣿⣿⣿⣿⣿⣿⣿⣿⣿⣿⣿⣿⣿⣿⣿⣿⣿⣿⣿⣿⣿⠀⠀⠀⠀⠀⠀⠀⠀⠀⠀⠀⠀</a:t>
            </a:r>
            <a:br/>
            <a:r>
              <a:t>⠀⠀⠀⠀⠀⠀⠀⠀⠀⠀⠀⠀⠸⣿⣷⣾⡕⢻⣿⣿⣿⣿⣿⣿⣿⣿⣿⣿⣿⣿⣧⠀⠀⠀⠀⠀⠀⢱⣿⣿⣿⣿⣿⣿⡇⢸⣿⣿⣿⣿⣿⣿⣿⣿⣿⣿⣿⣿⣿⣿⣿⣿⣿⣿⣿⣿⣿⣿⣿⠀⠀⠀⠀⠀⠀⠀⠀⠀⠀⠀⠀</a:t>
            </a:r>
            <a:br/>
            <a:r>
              <a:t>⠀⠀⠀⠀⠀⠀⠀⠀⠀⠀⠀⠀⠀⣿⣿⡟⢹⣮⢿⣿⣿⣿⣿⣿⣿⣿⣿⣿⣿⣿⣿⡔⠀⠀⠀⢀⠀⢸⣿⣿⣿⣿⣿⣿⣧⢜⣿⣿⣿⣿⣿⣿⣿⣿⣿⣿⣿⣿⣿⣿⣿⣿⣿⣿⣿⣿⣿⣿⣿⠀⠀⠀⠀⠀⠀⠀⠀⠀⠀⠀⠀</a:t>
            </a:r>
            <a:br/>
            <a:r>
              <a:t>⠀⠀⠀⠀⠀⠀⠀⠀⠀⠀⠀⠀⠑⠛⠛⠋⠑⠛⠚⠛⠛⠛⠛⠛⠛⠛⠛⠛⠛⠛⠛⠛⠂⠐⠐⠑⠀⠚⠛⠛⠛⠛⠛⠛⠛⠛⠛⠛⠛⠛⠛⠛⠛⠛⠛⠛⠛⠛⠛⠛⠛⠛⠛⠛⠛⠛⠛⠛⠛⠀⠀⠀⠀⠀⠀⠀⠀⠀⠀⠀⠀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⠀⠀⠀⠀⠀⠀⠀⠀⠀⠀⠀⢜⡿⢏⢕⣜⢿⣿⣾⣿⣿⣿⣿⣿⣿⣿⣿⣿⣿⣿⣿⣿⣿⣿⣿⣿⣿⣿⣿⢕⣾⣿⣿⣿⣿⣿⣿⢕⣿⣿⣿⣿⣿⣿⣿⣿⣿⣿⣿⣿⣿⣿⣿⣿⣿⣿⣿⣿⣿⠀⠀⠀⠀⠀⠀⠀⠀⠀⠀⠀⠀</a:t>
            </a:r>
            <a:br/>
            <a:r>
              <a:t>⠀⠀⠀⠀⠀⠀⠀⠀⠀⠀⠀⢅⢕⢾⣿⣿⣕⣕⣿⣿⣿⣿⣿⣿⣿⣿⣿⣿⣿⣿⣿⣿⣿⣿⣿⣿⣿⣿⣿⣿⣿⣿⣿⣿⣿⣿⣿⢕⣿⣿⣿⣿⣿⣿⣿⣿⣿⣿⣿⣿⣿⣿⣿⣿⣿⣿⣿⣿⣿⠀⠀⠀⠀⠀⠀⠀⠀⠀⠀⠀⠀</a:t>
            </a:r>
            <a:br/>
            <a:r>
              <a:t>⠀⠀⠀⠀⠀⠀⠀⠀⠀⠀⠀⢕⣾⣿⣿⣿⣿⣿⣿⣿⣿⣿⣿⣿⣿⣿⣿⣿⣿⣿⣿⣿⣿⣿⣿⣿⣿⣿⣿⣿⣿⣿⣿⣿⣿⣿⣿⢕⣿⣿⣿⣿⣿⣿⣿⣿⣿⣿⣿⣿⣿⣿⣿⣿⣿⣿⣿⣿⣿⠀⠀⠀⠀⠀⠀⠀⠀⠀⠀⠀⠀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⠀⠀⠀⠀⠀⠀⠀⠀⠀⠀⠀⢕⣿⣿⣿⣿⣿⣿⣿⣿⣿⣿⣿⣿⣿⣿⣿⣿⣿⣿⣿⣿⣿⣿⢟⢝⢱⢾⣻⣿⣿⣿⣿⣿⣿⣿⣿⡇⣿⣿⣿⣿⣿⣿⣿⣿⣿⣿⣿⣿⣿⣿⣿⣿⣿⣿⣿⣿⣿⠀⠀⠀⠀⠀⠀⠀⠀⠀⠀⠀⠀</a:t>
            </a:r>
            <a:br/>
            <a:r>
              <a:t>⠀⠀⠀⠀⠀⠀⠀⠀⠀⠀⠀⢕⣿⣿⣿⣿⣿⣿⢿⢟⢟⢟⢟⢟⢝⣿⡝⣝⢝⣝⣟⣇⣱⡕⢕⣵⣷⣾⣿⣿⣿⣿⣿⣿⣿⣿⣿⡧⣿⣿⣿⣿⣿⣿⣿⣿⣿⣿⣿⣿⣿⣿⣿⣿⣿⣿⣿⣿⣿⠀⠀⠀⠀⠀⠀⠀⠀⠀⠀⠀⠀</a:t>
            </a:r>
            <a:br/>
            <a:r>
              <a:t>⠀⠀⠀⠀⠀⠀⠀⠀⠀⠀⠀⢕⣿⣿⣿⣿⣿⡇⢱⣷⢗⢕⢿⣿⣟⣿⣿⢏⢜⢻⣿⣿⣿⡿⢸⣿⣿⣿⣿⣿⣿⣿⣿⣿⣿⣿⣿⣯⣿⣿⣿⣿⣿⣿⣿⣿⣿⣿⣿⣿⣿⣿⣿⣿⣿⣿⣿⣿⣿⠀⠀⠀⠀⠀⠀⠀⠀⠀⠀⠀⠀</a:t>
            </a:r>
            <a:br/>
            <a:r>
              <a:t>⠀⠀⠀⠀⠀⠀⠀⠀⠀⠀⠀⢕⣿⣿⣿⣿⣿⡿⢿⢏⢱⣾⣮⢝⢟⢝⢱⣵⣿⣷⢕⢹⢕⢕⣷⣿⣿⣿⡿⣿⣿⣿⣿⣿⣿⣿⣿⣯⣿⣿⣿⣿⣿⣿⣿⣿⣿⣿⣿⣿⣿⣿⣿⣿⣿⣿⣿⣿⣿⠀⠀⠀⠀⠀⠀⠀⠀⠀⠀⠀⠀</a:t>
            </a:r>
            <a:br/>
            <a:r>
              <a:t>⠀⠀⠀⠀⠀⠀⠀⠀⠀⠀⠀⣷⣿⣿⣿⣿⣿⡇⢕⣼⣿⣿⣿⣵⣕⢱⣷⣿⣿⣿⣿⣷⣵⣾⣿⢿⣿⣿⣿⣿⣿⣿⣿⣿⣿⣿⣿⣿⣟⣿⣿⣿⣿⣿⣿⣿⣿⣿⣿⣿⣿⣿⣿⣿⣿⣿⣿⣿⣿⠀⠀⠀⠀⠀⠀⠀⠀⠀⠀⠀⠀</a:t>
            </a:r>
            <a:br/>
            <a:r>
              <a:t>⠀⠀⠀⠀⠀⠀⠀⠀⠀⠀⠀⣿⣿⣿⣿⣿⣿⣿⡿⣿⣿⣿⣿⣿⣿⢜⣿⣿⣿⣿⣿⢿⢇⠋⢕⢸⣿⣿⣿⣿⣿⢟⢿⣿⣿⣿⣿⣟⢽⣿⢹⣿⣿⣿⣿⣿⣿⣿⣿⣿⣿⣿⣿⣿⣿⣿⣿⣿⣿⠀⠀⠀⠀⠀⠀⠀⠀⠀⠀⠀⠀</a:t>
            </a:r>
            <a:br/>
            <a:r>
              <a:t>⠀⠀⠀⠀⠀⠀⠀⠀⠀⠀⠀⣿⣿⣿⣿⣿⣿⣿⣷⣿⣿⣿⣿⣿⣿⢕⣿⣿⡟⢝⢕⢕⢕⢕⢕⢕⢿⣿⣿⣿⣿⢕⢕⢜⢻⢿⣿⣏⡕⢹⢸⣿⣿⣿⣿⣿⣿⣿⣿⣿⣿⣿⣿⣿⣿⣿⣿⣿⣾⠀⠀⠀⠀⠀⠀⠀⠀⠀⠀⠀⠀</a:t>
            </a:r>
            <a:br/>
            <a:r>
              <a:t>⠀⠀⠀⠀⠀⠀⠀⠀⠀⠀⠀⣿⣿⣿⣿⣿⣿⣿⣿⣿⣿⣿⣿⣿⣷⢕⣿⣿⢕⠁⠑⠁⢕⢕⢕⢕⢜⣿⣿⣿⣽⢕⢕⢕⢕⣼⣿⡇⡕⢸⢸⣿⣿⣿⣿⣿⣿⣿⣿⣿⣿⣿⣿⣿⣿⣿⣿⣿⣿⠀⠀⠀⠀⠀⠀⠀⠀⠀⠀⠀⠀</a:t>
            </a:r>
            <a:br/>
            <a:r>
              <a:t>⠀⠀⠀⠀⠀⠀⠀⠀⠀⠀⠀⣿⢟⢝⢟⢻⣿⡟⢝⣿⣿⣿⣿⣿⡏⢕⣿⣿⠁⠀⠀⠀⠀⢕⢕⢕⢕⣿⣟⣻⣯⡕⢕⢕⢕⣿⣿⡣⣷⢼⢝⣿⣿⣿⣿⣿⣿⣿⣿⣽⣿⣿⣿⣿⣿⣿⣿⣿⣿⠀⠀⠀⠀⠀⠀⠀⠀⠀⠀⠀⠀</a:t>
            </a:r>
            <a:br/>
            <a:r>
              <a:t>⠀⠀⠀⠀⠀⠀⠀⠀⠀⠀⠀⢇⣵⣷⣵⡯⣻⡇⢕⣻⣿⣿⣿⣿⡏⢕⣯⣯⠀⠀⠀⠀⠀⠕⢕⢕⢕⣿⣟⣯⣽⢇⢕⢕⢸⣿⣿⣧⡧⢸⢜⣿⣿⣿⣿⣿⣿⣿⣿⢸⣿⣿⣿⣿⣿⣿⣿⣿⣿⠀⠀⠀⠀⠀⠀⠀⠀⠀⠀⠀⠀</a:t>
            </a:r>
            <a:br/>
            <a:r>
              <a:t>⠀⠀⠀⠀⠀⠀⠀⠀⠀⠀⠀⣾⣿⣿⣿⣧⣿⡇⢕⣽⣿⣿⣿⣿⡇⢕⢝⢕⠀⠀⠀⠀⠀⠀⢕⢕⢕⢸⣟⣹⣵⢷⢕⢕⢜⣿⣿⣿⣷⢸⡏⣿⣿⣿⣿⣿⣿⣿⣻⢸⣿⣿⣿⣿⣿⣿⣿⣿⣇⠀⠀⠀⠀⠀⠀⠀⠀⠀⠀⠀⠀</a:t>
            </a:r>
            <a:br/>
            <a:r>
              <a:t>⠀⠀⠀⠀⠀⠀⠀⠀⠀⠀⠀⣿⣿⣿⢿⠝⠟⣿⡕⢷⢾⢾⢾⣿⣧⢕⢕⢕⠀⠀⠀⠀⠀⠀⠀⢕⢕⢸⢹⣽⣵⣵⢕⢕⢕⣿⣿⣿⡿⢸⡇⣿⣿⣿⣿⣿⣿⣿⣿⢸⣿⣿⣿⣿⣿⣿⣿⣿⣿⠀⠀⠀⠀⠀⠀⠀⠀⠀⠀⠀⠀</a:t>
            </a:r>
            <a:br/>
            <a:r>
              <a:t>⠀⠀⠀⠀⠀⠀⠀⠀⠀⠀⠀⢻⣿⢇⠀⠀⠀⣼⣇⡟⣟⣟⢹⡟⢟⢕⢕⠕⠀⠀⠀⠀⠀⠀⠀⠀⢕⢸⢸⣽⣝⢕⠄⢕⢕⣿⣿⣿⣽⢕⢇⣿⣿⣿⣿⣿⣿⣿⣿⡕⣿⣿⣿⣿⣿⣿⣿⣿⣿⠀⠀⠀⠀⠀⠀⠀⠀⠀⠀⠀⠀</a:t>
            </a:r>
            <a:br/>
            <a:r>
              <a:t>⠀⠀⠀⠀⠀⠀⠀⠀⠀⠀⠀⣾⣿⠕⠀⠀⣱⣿⣽⣕⢕⢜⢸⣝⢕⢕⢕⠀⠀⠀⠀⠀⠀⠀⠀⠀⠀⢜⢕⢜⢍⣼⡀⢕⢕⣿⢿⣧⣿⢱⣣⣿⣿⣿⣿⣿⣿⣿⣿⣷⣿⣿⣿⣿⣿⣿⣿⣿⣿⠀⠀⠀⠀⠀⠀⠀⠀⠀⠀⠀⠀</a:t>
            </a:r>
            <a:br/>
            <a:r>
              <a:t>⠀⠀⠀⠀⠀⠀⠀⠀⠀⠀⠀⣿⣿⠀⠀⠀⢑⢣⢄⢕⢕⢕⢕⢕⢕⢜⢕⠀⠀⠀⠀⠀⠀⠀⠀⠀⠀⠕⡕⣿⣿⣿⣷⡕⡕⢕⢕⢿⣽⣸⣿⣿⣿⡿⢿⢟⢹⢿⢿⣿⢯⢕⢕⢕⢕⢕⢿⢿⢿⠀⠀⠀⠀⠀⠀⠀⠀⠀⠀⠀⠀</a:t>
            </a:r>
            <a:br/>
            <a:r>
              <a:t>⠀⠀⠀⠀⠀⠀⠀⠀⠀⠀⠀⢹⣿⣷⠀⠄⢷⢕⢵⢵⢵⢕⢱⢕⢕⢕⢕⢔⠀⠀⠀⠀⠀⠀⠀⠀⠀⠀⡇⣿⣿⣿⣿⣿⢕⢕⢕⣟⣿⣿⣟⣟⣟⣝⣝⣟⣝⣝⣟⣟⣕⡕⢕⢕⢕⣽⣝⣝⣹⠀⠀⠀⠀⠀⠀⠀⠀⠀⠀⠀⠀</a:t>
            </a:r>
            <a:br/>
            <a:r>
              <a:t>⠀⠀⠀⠀⠀⠀⠀⠀⠀⠀⠀⠁⢻⣿⡇⢕⣷⣷⣷⣷⣷⣷⣷⣷⣷⣷⣷⡇⠀⠀⠀⠀⠀⠀⠀⠀⠀⠀⣧⣿⣿⣿⣿⣿⡇⢜⣿⣿⣿⣿⣿⣿⣿⣿⣿⣿⣿⣿⣿⣿⣿⣿⣿⣿⣿⣿⣿⣿⣿⠀⠀⠀⠀⠀⠀⠀⠀⠀⠀⠀⠀</a:t>
            </a:r>
            <a:br/>
            <a:r>
              <a:t>⠀⠀⠀⠀⠀⠀⠀⠀⠀⠀⠀⠀⠈⢿⣿⣼⡿⣿⣿⣿⣿⣿⣿⣿⣿⣿⣿⣿⣴⣤⡄⠀⠀⠀⠀⠀⠀⠀⣿⣿⣿⣿⣿⣿⡇⢕⢸⣿⣿⣿⣿⣿⣿⣿⣿⣿⣿⣿⣿⣿⣿⣿⣿⣿⣿⣿⣿⣿⣿⠀⠀⠀⠀⠀⠀⠀⠀⠀⠀⠀⠀</a:t>
            </a:r>
            <a:br/>
            <a:r>
              <a:t>⠀⠀⠀⠀⠀⠀⠀⠀⠀⠀⠀⠀⠀⠜⣿⣯⢣⣹⣿⣿⣿⣿⣿⣿⣿⣿⣿⣿⣿⣿⣧⠀⠀⠀⠀⠀⠀⠀⢽⣿⣿⣿⣿⣿⣿⣕⢅⢻⣿⣿⣿⣿⣿⣿⣿⣿⣿⣿⣿⣿⣿⣿⣿⣿⣿⣿⣿⣿⣿⠀⠀⠀⠀⠀⠀⠀⠀⠀⠀⠀⠀</a:t>
            </a:r>
            <a:br/>
            <a:r>
              <a:t>⠀⠀⠀⠀⠀⠀⠀⠀⠀⠀⠀⠀⠀⠑⠛⠛⠛⠛⠛⠛⠛⠛⠛⠛⠛⠛⠛⠛⠛⠛⠛⠃⠀⠀⠀⠀⠀⠀⠛⠛⠛⠛⠛⠛⠛⠛⠛⠚⠛⠛⠛⠛⠛⠛⠛⠛⠛⠛⠛⠛⠛⠛⠛⠛⠛⠛⠛⠛⠛⠀⠀⠀⠀⠀⠀⠀⠀⠀⠀⠀⠀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⠀⠀⠀⠀⠀⠀⠀⠀⠀⠀⠀⢕⣾⢏⢕⣜⢿⣿⣧⣾⣿⣿⣿⣿⣿⣿⣿⣿⣿⣿⣿⣿⣿⣿⣿⣿⣿⣿⣿⡇⣸⣿⣿⣿⣿⣿⣿⡇⣱⣿⣿⣿⣿⣿⣿⣿⣿⣿⣿⣿⣿⣿⣿⣿⣿⣿⣿⣿⣿⠀⠀⠀⠀⠀⠀⠀⠀⠀⠀⠀⠀</a:t>
            </a:r>
            <a:br/>
            <a:r>
              <a:t>⠀⠀⠀⠀⠀⠀⠀⠀⠀⠀⠀⠁⢕⢵⣾⣿⣇⡕⢸⣿⣿⣿⣿⣿⣿⣿⣿⣿⣿⣿⣿⣿⣿⣿⣿⣿⣿⣿⣿⣿⣿⣿⣿⣿⣿⣿⣿⡇⢼⣿⣿⣿⣿⣿⣿⣿⣿⣿⣿⣿⣿⣿⣿⣿⣿⣿⣿⣿⣿⠀⠀⠀⠀⠀⠀⠀⠀⠀⠀⠀⠀</a:t>
            </a:r>
            <a:br/>
            <a:r>
              <a:t>⠀⠀⠀⠀⠀⠀⠀⠀⠀⠀⠀⢔⢱⣿⣿⣿⣿⣿⣿⣿⣿⣿⣿⣿⣿⣿⣿⣿⣿⣿⣿⣿⣿⣿⣿⣿⣿⣿⣿⣿⣿⣿⣿⣿⣿⣿⣿⡇⣺⣿⣿⣿⣿⣿⣿⣿⣿⣿⣿⣿⣿⣿⣿⣿⣿⣿⣿⣿⣿⠀⠀⠀⠀⠀⠀⠀⠀⠀⠀⠀⠀</a:t>
            </a:r>
            <a:br/>
            <a:r>
              <a:t>⠀⠀⠀⠀⠀⠀⠀⠀⠀⠀⠀⢕⣿⣿⣿⣿⣿⣿⣿⣿⣿⣿⣿⣿⣿⣿⣿⣿⣿⣿⣿⣿⣿⣿⢏⢹⢿⢿⣿⣿⣿⣿⣿⣿⣿⣿⣿⡇⢸⣿⣿⣿⣿⣿⣿⣿⣿⣿⣿⣿⣿⣿⣿⣿⣿⣿⣿⣿⣿⠀⠀⠀⠀⠀⠀⠀⠀⠀⠀⠀⠀</a:t>
            </a:r>
            <a:br/>
            <a:r>
              <a:t>⠀⠀⠀⠀⠀⠀⠀⠀⠀⠀⠀⢕⣿⣿⣿⣿⣿⣿⢿⢿⢿⢿⢟⢟⢟⣻⡟⢝⢝⢝⣝⣿⣕⡕⢱⣵⣷⣿⣿⣿⣿⣿⣿⣿⣿⣿⣿⡇⢸⣿⣿⣿⣿⣿⣿⣿⣿⣿⣿⣿⣿⣿⣿⣿⣿⣿⣿⣿⣿⠀⠀⠀⠀⠀⠀⠀⠀⠀⠀⠀⠀</a:t>
            </a:r>
            <a:br/>
            <a:r>
              <a:t>⠀⠀⠀⠀⠀⠀⠀⠀⠀⠀⠀⢸⣿⣿⣿⣿⣿⣿⢕⣷⡷⢕⢵⣷⣗⣿⣿⢟⢕⢻⣿⣿⣿⣇⢸⣿⣿⣿⣿⣿⣿⣿⣿⣿⣿⣿⣿⣿⢸⣿⣿⣿⣿⣿⣿⣿⣿⣿⣿⣿⣿⣿⣿⣿⣿⣿⣿⣿⣿⠀⠀⠀⠀⠀⠀⠀⠀⠀⠀⠀⠀</a:t>
            </a:r>
            <a:br/>
            <a:r>
              <a:t>⠀⠀⠀⠀⠀⠀⠀⠀⠀⠀⠀⢜⣿⣿⣿⣿⣿⣿⢷⢟⢕⣵⣮⢟⢟⢟⢏⣷⣿⣷⡜⢝⢏⢕⣾⣿⣿⣿⣿⣿⣿⣿⣿⣿⣿⣿⣿⡿⣽⣿⣿⣿⣿⣿⣿⣿⣿⣿⣿⣿⣿⣿⣿⣿⣿⣿⣿⣿⣿⠀⠀⠀⠀⠀⠀⠀⠀⠀⠀⠀⠀</a:t>
            </a:r>
            <a:br/>
            <a:r>
              <a:t>⠀⠀⠀⠀⠀⠀⠀⠀⠀⠀⠀⣷⣿⣿⣿⣿⣿⣿⢕⢕⣿⣿⣿⣵⣕⢕⣷⣿⣿⣿⣷⣧⣧⣾⣿⣿⣿⣿⣿⣿⣿⣿⣿⣿⣿⣿⣿⣿⣿⣿⣿⣿⣿⣿⣿⣿⣿⣿⣿⣿⣿⣿⣿⣿⣿⣿⣿⣿⣿⠀⠀⠀⠀⠀⠀⠀⠀⠀⠀⠀⠀</a:t>
            </a:r>
            <a:br/>
            <a:r>
              <a:t>⠀⠀⠀⠀⠀⠀⠀⠀⠀⠀⠀⣿⣿⣿⣿⣿⣿⣿⣷⣿⣿⣿⣿⣿⣯⡝⣿⣿⣿⣿⣿⣿⢗⠟⢕⢹⣿⣿⣿⣿⣿⢿⢿⣿⣿⣿⣿⡯⡏⢻⢟⣿⣿⣿⣿⣿⣿⣿⣿⣿⣿⣿⣿⣿⣿⣿⣿⣿⡇⠀⠀⠀⠀⠀⠀⠀⠀⠀⠀⠀⠀</a:t>
            </a:r>
            <a:br/>
            <a:r>
              <a:t>⠀⠀⠀⠀⠀⠀⠀⠀⠀⠀⠀⣿⣿⣿⣿⣿⣿⣿⡇⣿⣿⣿⣿⣿⣿⢕⣿⣿⡿⢏⢝⢕⢕⢔⢕⢜⢿⣿⣿⣿⣿⢕⢕⢜⢹⢿⣿⣧⡇⢸⢕⣿⣿⣿⣿⣿⣿⣿⣿⢾⣿⣿⣿⣿⣿⣿⣿⣿⡇⠀⠀⠀⠀⠀⠀⠀⠀⠀⠀⠀⠀</a:t>
            </a:r>
            <a:br/>
            <a:r>
              <a:t>⠀⠀⠀⠀⠀⠀⠀⠀⠀⠀⠀⣿⣿⣿⣿⣿⣿⣿⢟⣿⣿⣿⣿⣿⣿⢕⣿⣿⠕⠑⠕⠑⢕⢕⢕⢕⢜⣿⣿⣿⣷⢕⢕⢕⢸⢸⣿⡿⣇⢜⢱⣿⣿⣿⣿⣿⣿⣿⣿⣹⣿⣿⣿⣿⣿⣿⣿⣿⡗⠀⠀⠀⠀⠀⠀⠀⠀⠀⠀⠀⠀</a:t>
            </a:r>
            <a:br/>
            <a:r>
              <a:t>⠀⠀⠀⠀⠀⠀⠀⠀⠀⠀⠀⣿⡿⢟⣟⡿⣿⡏⢕⣿⣿⣿⣿⣿⡿⢕⣿⣿⠑⠑⠀⠀⠁⢕⢕⢕⢕⣟⣿⣽⣷⢕⢕⢕⢕⣸⣿⡿⣵⣵⣇⣿⣿⣿⣿⣿⣟⣻⢿⣿⣿⣿⣿⣿⣿⣿⣿⣿⣿⠀⠀⠀⠀⠀⠀⠀⠀⠀⠀⠀⠀</a:t>
            </a:r>
            <a:br/>
            <a:r>
              <a:t>⠀⠀⠀⠀⠀⠀⠀⠀⠀⠀⠀⠘⢅⣵⣧⣗⣻⣇⢕⣿⣿⣿⣿⣿⡟⢕⣿⣿⠀⠀⠀⠀⠀⠕⢕⢕⢕⣿⣽⣷⢿⢇⢕⢕⢕⣿⣿⣿⣻⢕⡇⣿⣿⣿⣿⣿⣿⣿⣿⡏⣿⣿⣿⣿⣿⣿⣿⣿⣿⠀⠀⠀⠀⠀⠀⠀⠀⠀⠀⠀⠀</a:t>
            </a:r>
            <a:br/>
            <a:r>
              <a:t>⠀⠀⠀⠀⠀⠀⠀⠀⠀⠀⠀⢔⣿⣿⣿⣇⣽⡇⢕⣿⣿⣿⣿⣿⣯⢕⡟⢏⠀⠀⠀⠀⠀⠀⢕⢕⢕⢻⢷⡿⢟⢇⢕⢕⢕⣿⣿⣿⢽⢕⡇⢿⣿⣿⣿⣿⣿⣿⣿⡧⣿⣿⣿⣿⣿⣿⣿⣿⣿⠀⠀⠀⠀⠀⠀⠀⠀⠀⠀⠀⠀</a:t>
            </a:r>
            <a:br/>
            <a:r>
              <a:t>⠀⠀⠀⠀⠀⠀⠀⠀⠀⠀⠀⢕⣿⣿⣿⡿⠙⢳⢕⣿⢽⣿⣿⡷⢷⢕⢇⢕⠀⠀⠀⠀⠀⠀⠀⢕⢕⢸⢱⢿⢟⢟⢕⢕⢱⣯⣽⣿⢽⢕⡇⢺⣿⣿⣿⣿⣿⣿⡿⡇⣿⣿⣿⣿⣿⣿⣿⣿⣿⠀⠀⠀⠀⠀⠀⠀⠀⠀⠀⠀⠀</a:t>
            </a:r>
            <a:br/>
            <a:r>
              <a:t>⠀⠀⠀⠀⠀⠀⠀⠀⠀⠀⠀⢕⣿⣿⢇⠀⠀⢱⡕⡷⢞⢾⢿⣟⢿⢕⢇⠕⠀⠀⠀⠀⠀⠀⠀⠀⢕⢸⢜⢿⢿⢗⢀⢕⢕⣿⣿⣿⣜⡕⡇⢸⣿⣿⣿⣿⣿⣿⣷⡇⢻⣿⣿⣿⣿⣿⣿⣿⣿⠀⠀⠀⠀⠀⠀⠀⠀⠀⠀⠀⠀</a:t>
            </a:r>
            <a:br/>
            <a:r>
              <a:t>⠀⠀⠀⠀⠀⠀⠀⠀⠀⠀⠀⢕⣿⣿⠀⠀⠀⣼⣷⢏⢜⢜⢹⡟⢕⢕⢇⠀⠀⠀⠀⠀⠀⠀⠀⠀⠀⢸⢕⢟⢃⣵⢀⠑⢕⢹⡿⣿⣽⡇⣵⣼⣿⣿⣿⣿⣿⣿⣿⣿⣾⣿⣿⣿⣿⣿⣿⣿⣿⠀⠀⠀⠀⠀⠀⠀⠀⠀⠀⠀⠀</a:t>
            </a:r>
            <a:br/>
            <a:r>
              <a:t>⠀⠀⠀⠀⠀⠀⠀⠀⠀⠀⠀⢕⣿⡇⠀⠀⠀⠏⢝⢕⠕⢜⢜⢕⢕⢕⢕⠀⠀⠀⠀⠀⠀⠀⠀⠀⠀⢜⡇⢱⣷⣿⣷⣅⢅⢜⢜⢹⣾⡇⣿⣿⣯⣽⡿⢿⢟⢿⢿⣿⢟⢝⢕⢕⢝⢝⢝⢿⣿⠀⠀⠀⠀⠀⠀⠀⠀⠀⠀⠀⠀</a:t>
            </a:r>
            <a:br/>
            <a:r>
              <a:t>⠀⠀⠀⠀⠀⠀⠀⠀⠀⠀⠀⠜⣿⣿⡆⠀⢠⢜⣕⢕⢵⢕⢕⢵⢵⢕⢕⠀⠀⠀⠀⠀⠀⠀⢀⠀⠀⠕⡕⢸⣿⣿⣿⣿⡕⢕⢕⢳⢞⣻⡟⢗⢗⢗⢗⣞⣗⣝⣟⣟⣕⡕⢕⢕⢕⣜⣝⣝⣜⠀⠀⠀⠀⠀⠀⠀⠀⠀⠀⠀⠀</a:t>
            </a:r>
            <a:br/>
            <a:r>
              <a:t>⠀⠀⠀⠀⠀⠀⠀⠀⠀⠀⠀⠀⢸⣿⣷⢃⣸⣵⣵⣵⣵⣵⣵⣵⣵⣵⣵⠀⠀⠀⠀⠀⠀⠀⠀⠀⠀⠀⡇⢸⣿⣿⣿⣿⡇⢕⢷⣿⣿⣿⣿⣿⣿⣿⣿⣿⣿⣿⣿⣿⣿⣷⣷⣷⣷⣿⣿⣿⣿⠀⠀⠀⠀⠀⠀⠀⠀⠀⠀⠀⠀</a:t>
            </a:r>
            <a:br/>
            <a:r>
              <a:t>⠀⠀⠀⠀⠀⠀⠀⠀⠀⠀⠀⠀⠀⢻⣿⡕⢿⣿⣿⣿⣿⣿⣿⣿⣿⣿⣿⢀⠀⠀⠀⠀⠀⠀⠀⠀⠀⠀⡇⣸⣿⣿⣿⣿⣧⢕⢌⢿⣿⣿⣿⣿⣿⣿⣿⣿⣿⣿⣿⣿⣿⣿⣿⣿⣿⣿⣿⣿⣿⠀⠀⠀⠀⠀⠀⠀⠀⠀⠀⠀⠀</a:t>
            </a:r>
            <a:br/>
            <a:r>
              <a:t>⠀⠀⠀⠀⠀⠀⠀⠀⠀⠀⠀⠀⠀⠁⢿⣿⢜⣿⣿⣿⣿⣿⣿⣿⣿⣿⣿⣷⣷⣷⡇⠀⠀⠀⠀⠀⠀⢀⣧⣿⣿⣿⣿⣿⣿⣿⣇⢜⣿⣿⣿⣿⣿⣿⣿⣿⣿⣿⣿⣿⣿⣿⣿⣿⣿⣿⣿⣿⣿⠀⠀⠀⠀⠀⠀⠀⠀⠀⠀⠀⠀</a:t>
            </a:r>
            <a:br/>
            <a:r>
              <a:t>⠀⠀⠀⠀⠀⠀⠀⠀⠀⠀⠀⠀⠀⠀⠘⠛⠃⠙⠛⠛⠛⠛⠛⠛⠛⠛⠛⠛⠛⠛⠓⠀⠀⠀⠀⠀⠀⠀⠛⠛⠛⠛⠛⠛⠛⠛⠛⠓⠚⠛⠛⠛⠛⠛⠛⠛⠛⠛⠛⠛⠛⠛⠛⠛⠛⠛⠛⠛⠛⠀⠀⠀⠀⠀⠀⠀⠀⠀⠀⠀⠀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⠀⠀⠀⠀⠀⠀⠀⠀⠀⠀⠀⢕⢼⡿⢏⢝⣟⣿⣿⣽⣿⣿⣿⣿⣿⣿⣿⣿⣿⣿⣿⣿⣿⣿⣿⣿⣿⣿⣿⡇⢕⣾⣿⣿⣿⣿⣿⡇⢱⢱⣾⣿⣿⣿⣿⣿⣿⣿⣿⣿⣿⣿⣿⣿⣿⣿⣿⣿⣿⠀⠀⠀⠀⠀⠀⠀⠀⠀⠀⠀⠀</a:t>
            </a:r>
            <a:br/>
            <a:r>
              <a:t>⠀⠀⠀⠀⠀⠀⠀⠀⠀⠀⠀⠑⢘⢕⣵⣿⡎⢝⢽⣿⣿⣿⣿⣿⣿⣿⣿⣿⣿⣿⣿⣿⣿⣿⣿⣿⣿⣿⣿⣿⣿⣿⣿⣿⣿⣿⣿⡇⢸⣼⣿⣿⣿⣿⣿⣿⣿⣿⣿⣿⣿⣿⣿⣿⣿⣿⣿⣿⣿⠀⠀⠀⠀⠀⠀⠀⠀⠀⠀⠀⠀</a:t>
            </a:r>
            <a:br/>
            <a:r>
              <a:t>⠀⠀⠀⠀⠀⠀⠀⠀⠀⠀⠀⢄⢱⣼⣿⣿⣿⣷⣿⣿⣿⣿⣿⣿⣿⣿⣿⣿⣿⣿⣿⣿⣿⣿⣿⣿⣿⣿⣿⣿⣿⣿⣿⣿⣿⣿⣿⣧⢸⣿⣿⣿⣿⣿⣿⣿⣿⣿⣿⣿⣿⣿⣿⣿⣿⣿⣿⣿⣿⠀⠀⠀⠀⠀⠀⠀⠀⠀⠀⠀⠀</a:t>
            </a:r>
            <a:br/>
            <a:r>
              <a:t>⠀⠀⠀⠀⠀⠀⠀⠀⠀⠀⠀⢕⢾⣿⣿⣿⣿⣿⣿⣿⣿⣿⣿⣿⣿⣿⣿⣿⣿⣿⣿⣿⣿⢿⢟⣻⣿⣿⣿⣿⣿⣿⣿⣿⣿⣿⣿⣿⢸⣿⣿⣿⣿⣿⣿⣿⣿⣿⣿⣿⣿⣿⣿⣿⣿⣿⣿⣿⣿⠀⠀⠀⠀⠀⠀⠀⠀⠀⠀⠀⠀</a:t>
            </a:r>
            <a:br/>
            <a:r>
              <a:t>⠀⠀⠀⠀⠀⠀⠀⠀⠀⠀⠀⢕⢹⣿⣿⣿⣿⣿⣿⣿⣿⣿⡿⢿⢿⣿⡿⢟⢟⢟⢻⣿⡏⢕⣸⣵⣾⣿⣿⣿⣿⣿⣿⣿⣿⣿⣿⣿⢕⣿⣿⣿⣿⣿⣿⣿⣿⣿⣿⣿⣿⣿⣿⣿⣿⣿⣿⣿⣿⠀⠀⠀⠀⠀⠀⠀⠀⠀⠀⠀⠀</a:t>
            </a:r>
            <a:br/>
            <a:r>
              <a:t>⠀⠀⠀⠀⠀⠀⠀⠀⠀⠀⠀⢕⢸⣿⣿⣿⣿⣿⢕⣱⣵⡕⣱⣵⡵⢾⣿⣷⢇⢺⣿⣿⡇⢸⣿⣿⣿⣿⣿⣿⣿⣿⣿⣿⣿⣿⣿⣿⢼⣿⣿⣿⣿⣿⣿⣿⣿⣿⣿⣿⣿⣿⣿⣿⣿⣿⣿⣿⣿⠀⠀⠀⠀⠀⠀⠀⠀⠀⠀⠀⠀</a:t>
            </a:r>
            <a:br/>
            <a:r>
              <a:t>⠀⠀⠀⠀⠀⠀⠀⠀⠀⠀⠀⢱⣸⣿⣿⣿⣿⣿⣼⣿⢏⢱⣜⢻⢿⢿⢟⢕⣵⣷⡝⢟⡟⣸⣿⣿⣿⣿⣿⣿⣿⣿⣿⣿⣿⣿⣿⣿⢵⣿⣿⣿⣿⣿⣿⣿⣿⣿⣿⣿⣿⣿⣿⣿⣿⣿⣿⣿⣿⠀⠀⠀⠀⠀⠀⠀⠀⠀⠀⠀⠀</a:t>
            </a:r>
            <a:br/>
            <a:r>
              <a:t>⠀⠀⠀⠀⠀⠀⠀⠀⠀⠀⠀⢜⣿⣿⣿⣿⣿⣿⢕⢕⢵⣿⣿⣇⡕⢕⢱⣿⣿⣿⣧⣕⣕⣿⣿⣿⣿⣿⣿⣿⣿⣿⣿⣿⣿⣿⣿⣿⣷⢿⣿⣿⣿⣿⣿⣿⣿⣿⣿⣿⣿⣿⣿⣿⣿⣿⣿⣿⣿⠀⠀⠀⠀⠀⠀⠀⠀⠀⠀⠀⠀</a:t>
            </a:r>
            <a:br/>
            <a:r>
              <a:t>⠀⠀⠀⠀⠀⠀⠀⠀⠀⠀⠀⣵⣿⣿⣿⣿⣿⣿⣧⣾⣿⣿⣿⣿⣿⣇⣿⣿⣿⣿⣿⣿⣽⢻⢻⣿⣿⣿⣿⣿⣿⣿⣿⣿⣿⣿⣿⣿⢿⢿⡿⣿⣿⣿⣿⣿⣿⣿⣿⣿⣿⣿⣿⣿⣿⣿⣿⣿⣿⠀⠀⠀⠀⠀⠀⠀⠀⠀⠀⠀⠀</a:t>
            </a:r>
            <a:br/>
            <a:r>
              <a:t>⠀⠀⠀⠀⠀⠀⠀⠀⠀⠀⠀⣿⣿⣿⣿⣿⣿⣿⣿⢽⣿⣿⣿⣿⣿⡇⢸⣿⣿⣿⢟⢛⢁⢅⢕⣿⣿⣿⣿⣿⡇⢕⢝⢝⢻⣿⣿⣿⢜⢕⡇⣿⣿⣿⣿⣿⣿⣿⣿⡯⣿⣿⣿⣿⣿⣿⣿⣿⣿⠀⠀⠀⠀⠀⠀⠀⠀⠀⠀⠀⠀</a:t>
            </a:r>
            <a:br/>
            <a:r>
              <a:t>⠀⠀⠀⠀⠀⠀⠀⠀⠀⠀⠀⣿⣿⣿⣿⣿⣿⣿⡇⢸⣿⣿⣿⣿⣿⡇⢸⡿⢝⢅⢕⢕⢕⢕⢕⢝⣿⣿⣿⣿⢇⢕⢕⢕⢸⢸⣿⣿⢜⢕⡇⢸⣿⣿⣿⣿⣿⣿⣿⡟⣿⣿⣿⣿⣿⣿⣿⣿⣿⠀⠀⠀⠀⠀⠀⠀⠀⠀⠀⠀⠀</a:t>
            </a:r>
            <a:br/>
            <a:r>
              <a:t>⠀⠀⠀⠀⠀⠀⠀⠀⠀⠀⠀⣿⣻⣿⣿⣿⣿⣿⢇⢸⣿⣿⣿⣿⣿⢕⢸⡇⢕⢑⠑⠑⢕⢕⢕⢕⢸⣿⣿⣿⡇⢕⢕⢕⢕⡕⣿⣿⣾⣕⣕⢸⣿⣿⣿⣿⣿⢿⢿⣯⣿⣿⣿⣿⣿⣿⣿⣿⣿⠀⠀⠀⠀⠀⠀⠀⠀⠀⠀⠀⠀</a:t>
            </a:r>
            <a:br/>
            <a:r>
              <a:t>⠀⠀⠀⠀⠀⠀⠀⠀⠀⠀⠀⢜⠋⠉⢝⣹⣻⣿⢕⢸⣿⣿⣿⣿⡿⢕⢸⡇⠑⢕⠀⢄⠑⢕⢕⢕⢜⡿⣿⣿⣇⢕⢕⢕⢕⡕⣿⣿⣾⡏⣹⢸⣿⣿⣿⣿⣿⣿⣿⣷⢽⣿⣿⣿⣿⣿⣿⣿⣿⠀⠀⠀⠀⠀⠀⠀⠀⠀⠀⠀⠀</a:t>
            </a:r>
            <a:br/>
            <a:r>
              <a:t>⠀⠀⠀⠀⠀⠀⠀⠀⠀⠀⠀⠀⠀⢰⣿⣿⡿⣿⢕⢸⣿⣿⣿⣿⣷⢕⢸⢇⠀⠀⠀⠁⠀⠕⢕⢕⢕⡟⣿⣿⣽⢕⢕⢕⢕⢳⢻⣿⡟⡕⢸⢸⣿⣿⣿⣿⣿⣿⣿⣿⢸⣿⣿⣿⣿⣿⣿⣿⣿⠀⠀⠀⠀⠀⠀⠀⠀⠀⠀⠀⠀</a:t>
            </a:r>
            <a:br/>
            <a:r>
              <a:t>⠀⠀⠀⠀⠀⠀⠀⠀⠀⠀⠀⠀⠀⣿⣿⣿⣿⢹⢕⢜⣟⣿⣿⣿⣿⢕⢕⢕⢀⠀⠀⠀⢄⠀⠕⢕⢕⡇⢽⣿⡷⢕⢕⢕⢕⢸⢸⣻⣿⡇⢸⢸⣿⣿⣿⣿⣿⣿⣿⣿⢸⣿⣿⣿⣿⣿⣿⣿⣿⠀⠀⠀⠀⠀⠀⠀⠀⠀⠀⠀⠀</a:t>
            </a:r>
            <a:br/>
            <a:r>
              <a:t>⠀⠀⠀⠀⠀⠀⠀⠀⠀⠀⠀⠀⢕⣿⣿⡟⠑⠜⢇⢜⢹⣽⡽⣿⣿⢕⢕⠑⢕⢀⠀⠀⠀⠀⠀⠕⢕⣷⢱⣿⣷⢱⢸⣇⢕⢹⢕⣿⡟⡕⢸⢕⣿⣿⣿⣿⣿⣿⣿⣹⢜⣿⣿⣿⣿⣿⣿⣿⣿⠀⠀⠀⠀⠀⠀⠀⠀⠀⠀⠀⠀</a:t>
            </a:r>
            <a:br/>
            <a:r>
              <a:t>⠀⠀⠀⠀⠀⠀⠀⠀⠀⠀⠀⠀⢱⣿⣿⢇⠀⢄⡕⢕⢕⢗⢇⢷⢕⢕⢕⠀⠀⠀⠀⠀⠀⠀⠀⠀⠁⢸⢕⢱⣕⢕⠑⢻⡝⢜⠅⢹⣿⣷⢜⣕⣿⣿⣿⣿⣿⣿⣿⣿⣇⣿⣿⣿⣿⣿⣿⣿⣿⠀⠀⠀⠀⠀⠀⠀⠀⠀⠀⠀⠀</a:t>
            </a:r>
            <a:br/>
            <a:r>
              <a:t>⠀⠀⠀⠀⠀⠀⠀⠀⠀⠀⠀⠀⢸⣿⡟⠀⠀⢕⡕⢕⢕⢕⢕⢗⢕⢕⢕⠀⠀⠀⠀⠀⠀⠀⠀⠀⠀⢸⢕⢁⢄⣱⡄⠑⢕⢅⠄⢜⡯⡿⢸⣿⣿⣟⡿⣿⡿⣿⣿⣿⣿⡟⢟⢟⢟⢟⢟⢿⣿⠀⠀⠀⠀⠀⠀⠀⠀⠀⠀⠀⠀</a:t>
            </a:r>
            <a:br/>
            <a:r>
              <a:t>⠀⠀⠀⠀⠀⠀⠀⠀⠀⠀⠀⠀⢺⣿⣇⠀⠀⢔⢕⢕⢅⢕⢕⢕⢕⢕⠀⠀⠀⠀⠀⠀⠀⠀⠀⠀⠀⢸⠀⠕⣿⣿⣿⣷⢕⢕⢑⢕⣸⢷⣷⣻⢻⣿⢽⢼⣵⢼⢽⣽⡯⢕⢕⢕⢕⢱⢵⢼⢽⠀⠀⠀⠀⠀⠀⠀⠀⠀⠀⠀⠀</a:t>
            </a:r>
            <a:br/>
            <a:r>
              <a:t>⠀⠀⠀⠀⠀⠀⠀⠀⠀⠀⠀⠀⢸⣿⣿⠀⢔⢇⢕⢝⢝⣕⣕⣝⣕⣕⠀⠀⠀⠀⠀⠀⠀⠀⠀⠀⠀⢸⢐⠀⢸⣿⣿⣿⣇⢕⢕⢱⣵⣿⣿⣷⣷⣷⣷⣷⣷⣷⣷⣷⣷⣷⣵⣵⣵⣵⣷⣷⣷⠀⠀⠀⠀⠀⠀⠀⠀⠀⠀⠀⠀</a:t>
            </a:r>
            <a:br/>
            <a:r>
              <a:t>⠀⠀⠀⠀⠀⠀⠀⠀⠀⠀⠀⠀⠀⢿⣿⡄⢕⣿⣿⣿⣿⣿⣿⣿⣿⣿⢔⠀⠀⢕⠀⠀⠀⠀⠀⠀⠀⢸⢕⠀⢸⣿⣿⣿⣿⢇⢕⣸⣿⣿⣿⣿⣿⣿⣿⣿⣿⣿⣿⣿⣿⣿⣿⣿⣿⣿⣿⣿⣿⠀⠀⠀⠀⠀⠀⠀⠀⠀⠀⠀⠀</a:t>
            </a:r>
            <a:br/>
            <a:r>
              <a:t>⠀⠀⠀⠀⠀⠀⠀⠀⠀⠀⠀⠀⠀⢸⣿⡇⠁⢜⣿⣿⣿⣿⣿⣿⣿⣿⠀⠀⢔⢱⢀⠀⠀⠀⠀⠀⠀⢕⡕⠀⣼⣿⣿⣿⣿⣇⢕⢝⢿⣿⣿⣿⣿⣿⣿⣿⣿⣿⣿⣿⣿⣿⣿⣿⣿⣿⣿⣿⣿⠀⠀⠀⠀⠀⠀⠀⠀⠀⠀⠀⠀</a:t>
            </a:r>
            <a:br/>
            <a:r>
              <a:t>⠀⠀⠀⠀⠀⠀⠀⠀⠀⠀⠀⠀⠀⠀⠛⠛⠀⠀⠘⠛⠛⠛⠛⠛⠛⠛⠀⠀⠑⠘⠑⠀⠀⠀⠀⠀⠀⠑⠓⠀⠘⠛⠛⠛⠛⠛⠓⠃⠘⠛⠛⠛⠛⠛⠛⠛⠛⠛⠛⠛⠛⠛⠛⠛⠛⠛⠛⠛⠛⠀⠀⠀⠀⠀⠀⠀⠀⠀⠀⠀⠀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⠀⠀⠀⠀⠀⠀⠀⠀⠀⠀⠀⢕⣽⣿⢏⢻⣿⣿⣟⣻⣿⣿⣿⣿⣿⣯⣾⣿⣿⣿⣿⣿⣿⣿⣿⣿⣿⣿⣿⡇⢕⣸⣿⣿⣿⣿⣿⡧⢕⢱⣮⣿⣿⣿⣿⣿⣿⣿⣿⣿⣿⣿⣿⣿⣿⣿⣿⣿⣿⠀⠀⠀⠀⠀⠀⠀⠀⠀⠀⠀⠀</a:t>
            </a:r>
            <a:br/>
            <a:r>
              <a:t>⠀⠀⠀⠀⠀⠀⠀⠀⠀⠀⠀⠕⢝⢇⣵⣷⡜⢟⢿⣿⣿⣿⣿⣿⣿⣿⣿⣿⣿⣿⣿⣿⣿⣿⣿⣿⣿⣿⣿⣷⣾⣿⣿⣿⣿⣿⣿⣧⢱⣿⣿⣿⣿⣿⣿⣿⣿⣿⣿⣿⣿⣿⣿⣿⣿⣿⣿⣿⣿⠀⠀⠀⠀⠀⠀⠀⠀⠀⠀⠀⠀</a:t>
            </a:r>
            <a:br/>
            <a:r>
              <a:t>⠀⠀⠀⠀⠀⠀⠀⠀⠀⠀⠀⢀⢕⣼⣿⣿⣷⣷⣾⣿⣿⣿⣿⣿⣿⣿⣿⣿⣿⣿⣿⣿⣿⣿⣿⣿⣿⣿⣿⣿⣿⣿⣿⣿⣿⣿⣿⣿⢜⣿⣿⣿⣿⣿⣿⣿⣿⣿⣿⣿⣿⣿⣿⣿⣿⣿⣿⣿⣿⠀⠀⠀⠀⠀⠀⠀⠀⠀⠀⠀⠀</a:t>
            </a:r>
            <a:br/>
            <a:r>
              <a:t>⠀⠀⠀⠀⠀⠀⠀⠀⠀⠀⠀⢕⣼⣿⣿⣿⣿⣿⣿⣿⣿⣿⣿⣿⣿⣿⣿⣿⣿⣿⣿⣿⣿⢿⢿⣿⣿⣿⣿⣿⣿⣿⣿⣿⣿⣿⣿⣿⢕⣿⣿⣿⣿⣿⣿⣿⣿⣿⣿⣿⣿⣿⣿⣿⣿⣿⣿⣿⣿⠀⠀⠀⠀⠀⠀⠀⠀⠀⠀⠀⠀</a:t>
            </a:r>
            <a:br/>
            <a:r>
              <a:t>⠀⠀⠀⠀⠀⠀⠀⠀⠀⠀⠀⢕⢸⣿⣿⣿⣿⣿⣿⣿⣿⣿⣿⣿⣿⣿⡿⢿⢿⢿⢿⣿⢕⢕⣏⣽⣿⣿⣿⣻⣿⣿⣿⣿⣿⣿⣿⣿⢕⣿⣿⣿⣿⣿⣿⣿⣿⣿⣿⣿⣿⣿⣿⣿⣿⣿⣿⣿⣿⠀⠀⠀⠀⠀⠀⠀⠀⠀⠀⠀⠀</a:t>
            </a:r>
            <a:br/>
            <a:r>
              <a:t>⠀⠀⠀⠀⠀⠀⠀⠀⠀⠀⠀⢕⢸⣿⣿⣿⣿⣿⢏⢝⣝⡕⢕⣱⣵⣾⣯⣵⢇⢵⣷⣾⢱⣾⣿⣿⣿⣿⣿⣯⣿⣿⣿⣿⣿⣿⣿⣿⡱⣿⣿⣿⣿⣿⣿⣿⣿⣿⣿⣿⣿⣿⣿⣿⣿⣿⣿⣿⣿⠀⠀⠀⠀⠀⠀⠀⠀⠀⠀⠀⠀</a:t>
            </a:r>
            <a:br/>
            <a:r>
              <a:t>⠀⠀⠀⠀⠀⠀⠀⠀⠀⠀⠀⢕⢸⣿⣿⣿⣿⣿⣱⣿⡟⢕⣜⢿⣿⣾⡿⢣⣱⣧⡟⢻⡏⣿⣿⣿⣿⣿⣿⣿⣿⣿⣿⣿⣿⣿⣿⣿⢇⣿⣿⣿⣿⣿⣿⣿⣿⣿⣿⣿⣿⣿⣿⣿⣿⣿⣿⣿⣿⠀⠀⠀⠀⠀⠀⠀⠀⠀⠀⠀⠀</a:t>
            </a:r>
            <a:br/>
            <a:r>
              <a:t>⠀⠀⠀⠀⠀⠀⠀⠀⠀⠀⠀⢜⣾⣿⣿⣿⣿⣿⢝⢕⢱⣿⣿⡇⢕⢕⢕⣾⣿⣿⣧⣕⡕⣿⣿⣿⣿⣿⣿⣿⣿⣿⣿⣿⣿⣿⣿⣿⣿⣿⣿⣿⣿⣿⣿⣿⣿⣿⣿⣿⣿⣿⣿⣿⣿⣿⣿⣿⣿⠀⠀⠀⠀⠀⠀⠀⠀⠀⠀⠀⠀</a:t>
            </a:r>
            <a:br/>
            <a:r>
              <a:t>⠀⠀⠀⠀⠀⠀⠀⠀⠀⠀⠀⣼⣿⣿⣿⣿⣿⣿⣵⣵⣿⣿⣿⣿⣷⢧⣿⣿⣿⣿⣿⣿⣿⢻⢿⣿⣿⣿⣿⣯⣿⣿⣿⣿⣿⣿⣿⣿⣻⣷⣿⣿⣿⣿⣿⣿⣿⣿⣿⣿⣿⣿⣿⣿⣿⣿⣿⣿⣿⠀⠀⠀⠀⠀⠀⠀⠀⠀⠀⠀⠀</a:t>
            </a:r>
            <a:br/>
            <a:r>
              <a:t>⠀⠀⠀⠀⠀⠀⠀⠀⠀⠀⠀⣿⢿⢿⢿⣿⣿⣿⣿⣿⣿⣿⣿⣿⣿⢇⢸⣿⣿⣿⣿⢿⠟⢑⢹⣿⣿⣿⣿⣿⢏⢝⢟⢻⢿⣿⣿⡿⢜⢕⡣⢸⣿⣿⣿⣿⣿⣿⣿⣿⣿⣿⣿⣿⣿⣿⣿⣿⣿⠀⠀⠀⠀⠀⠀⠀⠀⠀⠀⠀⠀</a:t>
            </a:r>
            <a:br/>
            <a:r>
              <a:t>⠀⠀⠀⠀⠀⠀⠀⠀⠀⠀⠀⣿⣿⣿⣿⣿⣿⣿⣿⢹⣿⣿⣿⣿⣿⡇⢸⣿⢟⢋⢕⢕⢕⢕⢜⣿⣿⣿⣿⣿⢕⢕⢕⢕⢕⢜⣿⣿⢸⢕⢇⢸⣿⣿⣿⣿⣿⣿⣿⣿⣿⣿⣿⣿⣿⣿⣿⣿⣿⠀⠀⠀⠀⠀⠀⠀⠀⠀⠀⠀⠀</a:t>
            </a:r>
            <a:br/>
            <a:r>
              <a:t>⠀⠀⠀⠀⠀⠀⠀⠀⠀⠀⠀⣿⣟⣟⣿⣿⣿⣿⡟⢸⣿⣿⣿⣿⣿⡇⢸⡇⠕⢕⢕⢕⢕⢕⢕⢜⣿⣿⣿⣷⢕⢕⢕⢕⢕⢕⣿⣿⡷⡕⢸⢼⣿⣿⣿⣿⣿⣿⣿⣿⣿⣿⣿⣿⣿⣿⣿⣿⣿⠀⠀⠀⠀⠀⠀⠀⠀⠀⠀⠀⠀</a:t>
            </a:r>
            <a:br/>
            <a:r>
              <a:t>⠀⠀⠀⠀⠀⠀⠀⠀⠀⠀⠀⢿⢿⠛⠟⢿⣿⣿⢕⢸⣿⣿⣿⣿⣿⡕⢸⡇⠔⠀⠕⢕⢕⢕⢕⢕⢸⣿⣿⣿⢕⢕⢕⢕⢕⢕⢹⣿⣽⡟⢹⢺⣿⣿⣿⣿⣿⣿⣿⣿⢸⣿⣿⣿⣿⣿⣿⣿⣿⠀⠀⠀⠀⠀⠀⠀⠀⠀⠀⠀⠀</a:t>
            </a:r>
            <a:br/>
            <a:r>
              <a:t>⠀⠀⠀⠀⠀⠀⠀⠀⠀⠀⠀⠁⠀⠀⣰⣷⣿⣿⢕⢸⣿⣿⣷⣿⣿⢕⢸⢕⠀⠀⠀⢕⠕⢕⢕⢕⢸⣿⣿⣿⡕⢕⢕⢕⢕⢱⢸⣿⡇⢇⢸⢸⣿⣿⣿⣿⣿⣿⣿⣿⢸⣿⣿⣿⣿⣿⣿⣿⣿⠀⠀⠀⠀⠀⠀⠀⠀⠀⠀⠀⠀</a:t>
            </a:r>
            <a:br/>
            <a:r>
              <a:t>⠀⠀⠀⠀⠀⠀⠀⠀⠀⠀⠀⠀⠀⢱⣿⣿⣿⣿⢕⢸⣿⣿⣿⣿⣿⢕⢕⢔⢀⠀⠀⢕⢀⠑⢕⢕⢕⡯⣿⣿⢇⢕⢕⢕⢕⢕⢕⢿⣧⡇⢸⢕⣿⣿⣿⣿⣿⣿⣿⣹⡜⣿⣿⣿⣿⣿⣿⣿⣿⠀⠀⠀⠀⠀⠀⠀⠀⠀⠀⠀⠀</a:t>
            </a:r>
            <a:br/>
            <a:r>
              <a:t>⠀⠀⠀⠀⠀⠀⠀⠀⠀⠀⠀⠀⠀⢸⣿⣿⢿⠗⢇⢜⣟⣻⣿⣿⣿⡕⢕⢕⢕⢀⠀⠀⠕⠀⠑⢕⢕⡇⢾⣷⢷⢕⢕⢕⢕⢕⢁⢸⣷⡕⢸⢕⣿⣿⣿⣿⣿⣿⣿⣿⡇⣿⣿⣿⣿⣿⣿⣿⣿⠀⠀⠀⠀⠀⠀⠀⠀⠀⠀⠀⠀</a:t>
            </a:r>
            <a:br/>
            <a:r>
              <a:t>⠀⠀⠀⠀⠀⠀⠀⠀⠀⠀⠀⠀⠀⣾⣿⡿⠀⠀⢕⢕⢝⡽⢕⣿⢝⢕⢕⠁⢔⠅⠀⠀⠀⠀⠀⠁⢕⡇⢕⢷⡗⢕⢱⡕⢕⢕⢐⠕⢳⣷⢜⢕⣿⣿⣿⣿⣿⣿⣿⣯⣧⣿⣿⣿⣿⣿⣿⣿⣿⠀⠀⠀⠀⠀⠀⠀⠀⠀⠀⠀⠀</a:t>
            </a:r>
            <a:br/>
            <a:r>
              <a:t>⠀⠀⠀⠀⠀⠀⠀⠀⠀⠀⠀⠀⢰⣿⣿⠇⠀⠀⡕⢕⢕⢕⢕⢧⢕⢕⠕⠀⢀⢅⢔⠀⠀⠐⠀⠀⠀⡇⢕⢑⢜⢕⠑⢇⢕⢕⢀⢁⢜⣿⢸⣾⣿⡿⣿⣿⣿⢿⣿⣿⣷⡿⢟⢿⢿⡿⢿⢿⣿⠀⠀⠀⠀⠀⠀⠀⠀⠀⠀⠀⠀</a:t>
            </a:r>
            <a:br/>
            <a:r>
              <a:t>⠀⠀⠀⠀⠀⠀⠀⠀⠀⠀⠀⠀⢸⣿⣿⠀⠀⢅⢕⢕⢁⢕⢕⢕⢕⢕⠀⠀⠁⢕⢕⠀⠀⠀⠀⠀⠀⢻⠕⢱⣷⣿⣷⡕⢅⢕⠀⠑⢕⢱⣼⢿⣟⣟⢟⣜⣣⣕⣝⣟⣟⢇⢕⢕⢕⢕⣕⣜⣏⠀⠀⠀⠀⠀⠀⠀⠀⠀⠀⠀⠀</a:t>
            </a:r>
            <a:br/>
            <a:r>
              <a:t>⠀⠀⠀⠀⠀⠀⠀⠀⠀⠀⠀⠀⢸⣿⣿⠀⢄⡕⢕⢗⢗⢇⢕⢗⢇⢕⠀⠄⠔⢕⢑⠀⠀⠀⠀⠀⠀⢸⠀⠜⣿⣿⣿⣷⡕⠕⢑⠀⢕⣱⣵⣵⣵⣽⣵⣵⣵⣵⣵⣽⣵⣵⣕⣕⣕⣱⣷⣷⣷⠀⠀⠀⠀⠀⠀⠀⠀⠀⠀⠀⠀</a:t>
            </a:r>
            <a:br/>
            <a:r>
              <a:t>⠀⠀⠀⠀⠀⠀⠀⠀⠀⠀⠀⠀⠜⣿⣿⠀⢅⢵⣷⣾⣿⣿⣿⣿⣿⣿⠀⠀⢄⢸⡇⠀⠀⠀⠀⠁⠀⢸⠀⠀⣿⣿⣿⣿⣷⡕⢀⠀⢕⢸⣿⣿⣿⣿⣿⣿⣿⣿⣿⣿⣿⣿⣿⣿⣿⣿⣿⣿⣿⠀⠀⠀⠀⠀⠀⠀⠀⠀⠀⠀⠀</a:t>
            </a:r>
            <a:br/>
            <a:r>
              <a:t>⠀⠀⠀⠀⠀⠀⠀⠀⠀⠀⠀⠀⠀⢿⣿⢀⠀⢕⣿⣿⣿⣿⣿⣿⣿⡟⠀⢄⢕⢸⡇⠀⠀⠀⠀⠀⠀⢸⢄⢀⣿⣿⣿⣿⣿⣧⢄⢰⣴⣾⣿⣿⣿⣿⣿⣿⣿⣿⣿⣿⣿⣿⣿⣿⣿⣿⣿⣿⣿⠀⠀⠀⠀⠀⠀⠀⠀⠀⠀⠀⠀</a:t>
            </a:r>
            <a:br/>
            <a:r>
              <a:t>⠀⠀⠀⠀⠀⠀⠀⠀⠀⠀⠀⠀⠀⠘⠛⠃⠀⠀⠘⠙⠛⠛⠛⠛⠛⠃⠀⠀⠑⠘⠃⠀⠀⠀⠀⠀⠀⠘⠑⠑⠛⠛⠛⠛⠛⠛⠃⠀⠘⠛⠛⠛⠛⠛⠛⠛⠛⠛⠛⠛⠛⠛⠛⠛⠛⠛⠛⠛⠛⠀⠀⠀⠀⠀⠀⠀⠀⠀⠀⠀⠀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⠀⠀⠀⠀⠀⠀⠀⠀⠀⠀⠀⢕⣺⣿⡿⢿⣿⣿⡿⢻⣿⣿⣿⣿⣿⣏⣿⣿⣿⣿⣿⣿⣿⣿⣿⣿⣿⣿⣿⣿⢕⢸⣿⣿⣿⣿⣿⡱⢕⣱⣸⣿⣿⣿⣿⣿⣿⣿⣿⣿⣿⣿⣿⣿⣿⣿⣿⣿⣿⠀⠀⠀⠀⠀⠀⠀⠀⠀⠀⠀⠀</a:t>
            </a:r>
            <a:br/>
            <a:r>
              <a:t>⠀⠀⠀⠀⠀⠀⠀⠀⠀⠀⠀⢕⢺⢏⣕⣵⡝⢟⢿⣿⣿⣿⣿⣿⣿⣿⣿⣿⣿⣿⣿⣿⣿⣿⣿⣿⣿⣿⣿⣿⣵⣿⣿⣿⣿⣿⣿⣿⢕⣿⣿⣿⣿⣿⣿⣿⣿⣿⣿⣿⣿⣿⣿⣿⣿⣿⣿⣿⣿⠀⠀⠀⠀⠀⠀⠀⠀⠀⠀⠀⠀</a:t>
            </a:r>
            <a:br/>
            <a:r>
              <a:t>⠀⠀⠀⠀⠀⠀⠀⠀⠀⠀⠀⠀⢕⣜⣿⣿⣷⣵⣼⣿⣿⣿⣿⣿⣿⣿⣿⣿⣿⣿⣿⣿⣿⣿⣿⣿⣿⣿⣿⣿⣿⣿⣿⣿⣿⣿⣿⣿⢕⣿⣿⣿⣿⣿⣿⣿⣿⣿⣿⣿⣿⣿⣿⣿⣿⣿⣿⣿⣿⠀⠀⠀⠀⠀⠀⠀⠀⠀⠀⠀⠀</a:t>
            </a:r>
            <a:br/>
            <a:r>
              <a:t>⠀⠀⠀⠀⠀⠀⠀⠀⠀⠀⠀⢕⢱⣿⣿⣿⣿⣿⣿⣿⣿⣿⣿⣿⣿⣿⣿⣿⣿⣿⣿⣿⣿⣿⣿⣿⣿⣿⣿⣿⣿⣿⣿⣿⣿⣿⣿⣿⢕⣿⣿⣿⣿⣿⣿⣿⣿⣿⣿⣿⣿⣿⣿⣿⣿⣿⣿⣿⣿⠀⠀⠀⠀⠀⠀⠀⠀⠀⠀⠀⠀</a:t>
            </a:r>
            <a:br/>
            <a:r>
              <a:t>⠀⠀⠀⠀⠀⠀⠀⠀⠀⠀⠀⢕⢸⣿⣿⣿⣿⣿⣿⣿⣿⣿⣿⣿⣿⣿⣿⣿⣿⢿⢿⢟⢕⢵⢟⣻⣿⣿⡯⢹⣿⣿⣿⣿⣿⣿⣿⣿⡕⣿⣿⣿⣿⣿⣿⣿⣿⣿⣿⣿⣿⣿⣿⣿⣿⣿⣿⣿⣿⠀⠀⠀⠀⠀⠀⠀⠀⠀⠀⠀⠀</a:t>
            </a:r>
            <a:br/>
            <a:r>
              <a:t>⠀⠀⠀⠀⠀⠀⠀⠀⠀⠀⠀⢕⢸⣿⣿⣿⣿⣿⡟⢝⢝⡝⢝⣕⣕⣸⣷⣵⡕⢱⣵⣧⣱⣾⣿⣿⣿⣿⣿⣟⣿⣿⣿⣿⣿⣿⣿⣿⡧⣿⣿⣿⣿⣿⣿⣿⣿⣿⣿⣿⣿⣿⣿⣿⣿⣿⣿⣿⣿⠀⠀⠀⠀⠀⠀⠀⠀⠀⠀⠀⠀</a:t>
            </a:r>
            <a:br/>
            <a:r>
              <a:t>⠀⠀⠀⠀⠀⠀⠀⠀⠀⠀⠀⢕⢸⣿⣿⣿⣿⣿⣕⣾⡟⢇⡝⢿⣿⣿⣿⢯⢕⣵⡻⢿⢿⣿⣿⣿⣿⣿⣿⣿⣿⣿⣿⣿⣿⣿⣿⣿⣷⣿⣿⣿⣿⣿⣿⣿⣿⣿⣿⣿⣿⣿⣿⣿⣿⣿⣿⣿⣿⠀⠀⠀⠀⠀⠀⠀⠀⠀⠀⠀⠀</a:t>
            </a:r>
            <a:br/>
            <a:r>
              <a:t>⠀⠀⠀⠀⠀⠀⠀⠀⠀⠀⠀⢱⢸⣿⣿⣿⣿⣿⢟⢏⢕⣾⣿⡇⢜⢕⢕⣷⣿⣿⣇⡕⢸⣿⣿⣿⣿⣿⣿⣟⣿⣿⣿⣿⣿⣿⣿⣿⣿⣿⣿⣿⣿⣿⣿⣿⣿⣿⣿⣿⣿⣿⣿⣿⣿⣿⣿⣿⣿⠀⠀⠀⠀⠀⠀⠀⠀⠀⠀⠀⠀</a:t>
            </a:r>
            <a:br/>
            <a:r>
              <a:t>⠀⠀⠀⠀⠀⠀⠀⠀⠀⠀⠀⢸⣿⣿⣿⣿⣿⣿⣕⣵⣾⣿⣿⣿⣷⣵⣾⣿⣿⣿⣿⣿⣿⣻⣿⣿⣿⣿⣿⣿⣿⣿⣿⣿⣿⣿⣿⣿⢿⡟⡷⣿⣿⣿⣿⣿⣿⣿⣿⣿⣿⣿⣿⣿⣿⣿⣿⣿⣿⠀⠀⠀⠀⠀⠀⠀⠀⠀⠀⠀⠀</a:t>
            </a:r>
            <a:br/>
            <a:r>
              <a:t>⠀⠀⠀⠀⠀⠀⠀⠀⠀⠀⠀⣾⣿⣿⡿⣿⣿⣿⣿⣿⣿⣿⣿⣿⣿⡏⢹⣿⣿⣿⣿⣿⢿⢇⣿⣿⣿⣿⣿⣿⢗⢟⢻⢿⣿⣿⣿⣿⢏⢇⢹⢸⣿⣿⣿⣿⣿⣿⣿⣿⢽⣿⣿⣿⣿⣿⣿⣿⣿⠀⠀⠀⠀⠀⠀⠀⠀⠀⠀⠀⠀</a:t>
            </a:r>
            <a:br/>
            <a:r>
              <a:t>⠀⠀⠀⠀⠀⠀⠀⠀⠀⠀⠀⣿⣿⣷⣷⣞⣿⣿⣿⣿⣿⣿⣿⣿⣿⡇⢸⣿⣿⠟⢏⢅⢔⢕⢿⣿⣿⣿⣿⡟⢕⢕⢕⢕⢕⢝⣿⣿⡇⡕⢸⢸⣿⣿⣿⣿⣿⣿⣿⣿⣼⣿⣿⣿⣿⣿⣿⣿⣿⠀⠀⠀⠀⠀⠀⠀⠀⠀⠀⠀⠀</a:t>
            </a:r>
            <a:br/>
            <a:r>
              <a:t>⠀⠀⠀⠀⠀⠀⠀⠀⠀⠀⠀⣿⣷⣷⢾⢟⣿⣿⣿⢿⣿⣿⣿⣿⣿⡇⢸⡏⢕⢐⢕⢕⢕⢅⢕⢿⣿⣿⣿⡕⢕⢕⢕⢕⢕⢕⣹⣿⡇⡕⢸⢸⣿⣿⣿⣿⣿⣿⣿⣿⣺⣿⣿⣿⣿⣿⣿⣿⣿⠀⠀⠀⠀⠀⠀⠀⠀⠀⠀⠀⠀</a:t>
            </a:r>
            <a:br/>
            <a:r>
              <a:t>⠀⠀⠀⠀⠀⠀⠀⠀⠀⠀⠀⡿⣧⢟⢳⢟⢿⣿⣟⢸⣿⣟⣿⣿⣿⢇⢸⡇⠀⠀⢕⢕⢕⢕⢕⢜⣿⣿⢿⢇⢕⢕⢕⢕⢕⢕⢻⣿⣗⣿⢻⢪⣿⣿⣿⣿⣿⣿⣿⣿⢹⣿⣿⣿⣿⣿⣿⣿⣿⠀⠀⠀⠀⠀⠀⠀⠀⠀⠀⠀⠀</a:t>
            </a:r>
            <a:br/>
            <a:r>
              <a:t>⠀⠀⠀⠀⠀⠀⠀⠀⠀⠀⠀⠑⠁⠀⠁⣨⣽⣿⢕⢸⣿⣿⣿⣿⣿⢕⢸⠑⠀⠀⢕⢕⢕⢕⢕⢕⢸⣿⣟⣇⢕⢕⢕⢕⢕⢕⢸⣿⡷⡻⢸⡕⣿⣿⣿⣿⣿⣿⣿⣿⡇⣿⣿⣿⣿⣿⣿⣿⣿⠀⠀⠀⠀⠀⠀⠀⠀⠀⠀⠀⠀</a:t>
            </a:r>
            <a:br/>
            <a:r>
              <a:t>⠀⠀⠀⠀⠀⠀⠀⠀⠀⠀⠀⠀⠀⠀⣼⣿⣿⡟⢕⢸⣿⡿⡿⣿⣿⢇⢸⢄⠀⠀⠁⢕⠑⢕⢕⢕⢸⣿⣯⡵⢕⢕⢕⢕⢕⢕⢕⢻⣿⡇⢕⡇⣿⣿⣿⣿⣿⣿⣿⣿⣇⣿⣿⣿⣿⣿⣿⣿⣿⠀⠀⠀⠀⠀⠀⠀⠀⠀⠀⠀⠀</a:t>
            </a:r>
            <a:br/>
            <a:r>
              <a:t>⠀⠀⠀⠀⠀⠀⠀⠀⠀⠀⠀⠀⠀⢄⣿⣿⣿⡟⣣⢸⢿⡿⣿⣿⣟⡇⢕⠑⢕⢀⠀⠕⢄⠑⢕⢕⢜⡷⢷⢷⢕⢕⢕⢕⢕⢕⠕⢜⣿⢳⢕⡇⣿⣿⣿⣿⣿⣿⣿⣏⡇⢻⣿⣿⣿⣿⣿⣿⣿⠀⠀⠀⠀⠀⠀⠀⠀⠀⠀⠀⠀</a:t>
            </a:r>
            <a:br/>
            <a:r>
              <a:t>⠀⠀⠀⠀⠀⠀⠀⠀⠀⠀⠀⠀⠀⢱⣿⣿⢇⠀⢜⢜⢟⢏⡏⣿⡟⢇⢕⠀⢕⢕⠀⠀⠕⠀⠐⢕⢕⡇⢳⢷⢇⢕⢕⢕⡕⢕⢑⢕⢜⢧⡕⢇⢻⣿⣿⣿⣿⣿⣿⣷⣇⣹⣿⣿⣿⣿⣿⣿⣿⠀⠀⠀⠀⠀⠀⠀⠀⠀⠀⠀⠀</a:t>
            </a:r>
            <a:br/>
            <a:r>
              <a:t>⠀⠀⠀⠀⠀⠀⠀⠀⠀⠀⠀⠀⠀⣼⣿⡿⠀⠔⣼⢕⡕⢕⢕⣻⡕⢕⠕⠀⢁⢁⢄⠀⢀⡄⠀⠀⢕⡇⢜⠳⢵⢕⢕⠑⢕⢕⠄⠀⠕⢜⢕⣱⣼⣿⣿⣿⣿⣿⣿⣿⣿⣿⡿⢿⢿⣿⡿⣿⣿⠀⠀⠀⠀⠀⠀⠀⠀⠀⠀⠀⠀</a:t>
            </a:r>
            <a:br/>
            <a:r>
              <a:t>⠀⠀⠀⠀⠀⠀⠀⠀⠀⠀⠀⠀⢀⣿⣿⠑⠀⠐⡜⢕⢑⢕⢕⢕⢕⢕⠀⠀⢕⢑⢕⠀⠀⠀⠀⠀⠀⡇⢕⣸⣵⣕⢕⢕⢕⢕⢕⠀⢔⠕⢱⡺⡿⢷⢾⡏⢏⡕⢟⢟⡿⢏⢕⢕⢕⢕⣕⢕⡟⠀⠀⠀⠀⠀⠀⠀⠀⠀⠀⠀⠀</a:t>
            </a:r>
            <a:br/>
            <a:r>
              <a:t>⠀⠀⠀⠀⠀⠀⠀⠀⠀⠀⠀⠀⢜⣿⣿⠅⠁⣱⢕⢵⢵⢕⢕⢕⢕⢕⠀⢕⠅⢕⠕⠀⠀⠀⠀⠀⠀⢧⠕⣿⣿⣿⣷⡕⠕⠑⢕⠀⠀⢑⢜⣝⣝⣝⣕⣱⣽⣽⣽⣽⣽⣕⢕⢕⢕⢕⣽⣵⣵⠀⠀⠀⠀⠀⠀⠀⠀⠀⠀⠀⠀</a:t>
            </a:r>
            <a:br/>
            <a:r>
              <a:t>⠀⠀⠀⠀⠀⠀⠀⠀⠀⠀⠀⠀⢕⣿⣿⠀⠀⢸⣵⣷⣷⣷⣷⣷⣷⣷⢄⠁⢄⣵⡇⠀⠀⠀⠄⠀⠀⢕⠀⢸⣿⣿⣿⣷⡔⠀⠀⠀⠀⠄⢜⣿⣿⣿⣿⣿⣿⣿⣿⣿⣿⣿⣿⣿⣿⣿⣿⣿⣿⠀⠀⠀⠀⠀⠀⠀⠀⠀⠀⠀⠀</a:t>
            </a:r>
            <a:br/>
            <a:r>
              <a:t>⠀⠀⠀⠀⠀⠀⠀⠀⠀⠀⠀⠀⠕⣿⣿⠀⠀⢕⢹⣿⣿⣿⣿⣿⣿⡇⢀⠔⢕⣿⡇⠀⠀⠀⠀⠀⠀⢸⠀⢸⣿⣿⣿⣿⣷⡕⠀⠀⠀⢀⢕⢻⣿⣿⣿⣿⣿⣿⣿⣿⣿⣿⣿⣿⣿⣿⣿⣿⣿⠀⠀⠀⠀⠀⠀⠀⠀⠀⠀⠀⠀</a:t>
            </a:r>
            <a:br/>
            <a:r>
              <a:t>⠀⠀⠀⠀⠀⠀⠀⠀⠀⠀⠀⠀⠀⠛⠛⠀⠀⠀⠑⠙⠛⠛⠛⠛⠛⠑⠀⠑⠑⠛⠃⠀⠀⠀⠀⠀⠀⠘⠀⠛⠛⠛⠛⠛⠛⠛⠀⠀⠛⠛⠛⠛⠛⠛⠛⠛⠛⠛⠛⠛⠛⠛⠛⠛⠛⠛⠛⠛⠛⠀⠀⠀⠀⠀⠀⠀⠀⠀⠀⠀⠀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⠀⠀⠀⠀⠀⠀⠀⠀⠀⠀⠀⢕⢸⣿⣿⢷⣿⣿⣿⢹⣿⣿⣿⣿⣿⡟⣿⣿⣿⣿⣿⣿⣿⣿⣿⣿⣿⣿⣿⣿⢝⢹⣿⣿⣿⣿⣯⢧⡕⡕⣱⣿⣿⣿⣿⣿⣿⣿⣿⣿⣿⣿⣿⣿⣿⣿⣿⣿⣿⠀⠀⠀⠀⠀⠀⠀⠀⠀⠀⠀⠀</a:t>
            </a:r>
            <a:br/>
            <a:r>
              <a:t>⠀⠀⠀⠀⠀⠀⠀⠀⠀⠀⠀⢕⢪⢟⢕⣱⡜⢿⢷⣾⣿⣿⣿⣿⣿⣿⣿⣿⣿⣿⣿⣿⣿⣿⣿⣿⣿⣿⣿⣿⣵⣾⣿⣿⣿⣿⣿⣿⢕⣿⣿⣿⣿⣿⣿⣿⣿⣿⣿⣿⣿⣿⣿⣿⣿⣿⣿⣿⣿⠀⠀⠀⠀⠀⠀⠀⠀⠀⠀⠀⠀</a:t>
            </a:r>
            <a:br/>
            <a:r>
              <a:t>⠀⠀⠀⠀⠀⠀⠀⠀⠀⠀⠀⠀⢔⢕⣾⣿⣿⣕⡜⣻⣿⣿⣿⣿⣿⣿⣿⣿⣿⣿⣿⣿⣿⣿⣿⣿⣿⣿⣿⣿⣿⣿⣿⣿⣿⣿⣿⣿⢕⣿⣿⣿⣿⣿⣿⣿⣿⣿⣿⣿⣿⣿⣿⣿⣿⣿⣿⣿⣿⠀⠀⠀⠀⠀⠀⠀⠀⠀⠀⠀⠀</a:t>
            </a:r>
            <a:br/>
            <a:r>
              <a:t>⠀⠀⠀⠀⠀⠀⠀⠀⠀⠀⠀⢕⢕⣾⣿⣿⣿⣿⣯⣿⣿⣿⣿⣿⣿⣿⣿⣿⣿⣿⣿⣿⣿⣿⣿⣿⣿⣿⣿⣿⣿⣿⣿⣿⣿⣿⣿⣿⡇⣿⣿⣿⣿⣿⣿⣿⣿⣿⣿⣿⣿⣿⣿⣿⣿⣿⣿⣿⣿⠀⠀⠀⠀⠀⠀⠀⠀⠀⠀⠀⠀</a:t>
            </a:r>
            <a:br/>
            <a:r>
              <a:t>⠀⠀⠀⠀⠀⠀⠀⠀⠀⠀⠀⢕⢸⣿⣿⣿⣿⣿⣿⣿⣿⣿⣿⣿⣿⣿⣿⣿⣿⣿⣿⢟⢏⡽⢿⢟⣿⣿⢟⢟⣿⣿⣿⣿⣿⣿⣿⣿⡇⣿⣿⣿⣿⣿⣿⣿⣿⣿⣿⣿⣿⣿⣿⣿⣿⣿⣿⣿⣿⠀⠀⠀⠀⠀⠀⠀⠀⠀⠀⠀⠀</a:t>
            </a:r>
            <a:br/>
            <a:r>
              <a:t>⠀⠀⠀⠀⠀⠀⠀⠀⠀⠀⠀⢕⢸⣿⣿⣿⣿⣿⡟⢟⢟⢟⢟⢝⢝⢹⣿⣝⣕⢕⣼⡕⣵⣾⣿⣿⣿⣿⣷⣿⣿⣿⣿⣿⣿⣿⣿⣿⡇⣼⣿⣿⣿⣿⣿⣿⣿⣿⣿⣿⣿⣿⣿⣿⣿⣿⣿⣿⣿⠀⠀⠀⠀⠀⠀⠀⠀⠀⠀⠀⠀</a:t>
            </a:r>
            <a:br/>
            <a:r>
              <a:t>⠀⠀⠀⠀⠀⠀⠀⠀⠀⠀⠀⢕⢸⣿⣿⣿⣿⣿⡇⢵⡾⢇⢕⣿⣿⣽⣿⡟⢕⣜⢿⡿⣿⣿⣿⣿⣿⣿⣿⡟⢻⣿⣿⣿⣿⣿⣿⣿⡏⢹⣿⣿⣿⣿⣿⣿⣿⣿⣿⣿⣿⣿⣿⣿⣿⣿⣿⣿⣿⠀⠀⠀⠀⠀⠀⠀⠀⠀⠀⠀⠀</a:t>
            </a:r>
            <a:br/>
            <a:r>
              <a:t>⠀⠀⠀⠀⠀⠀⠀⠀⠀⠀⠀⢕⢸⣿⣿⣿⣿⣿⡷⢟⢕⣵⣿⡜⢝⢝⢝⢸⣿⣿⡧⢕⢿⣿⣿⣿⣿⣿⣿⡕⣸⣿⣿⣿⣿⣿⣿⣿⣷⣿⣿⣿⣿⣿⣿⣿⣿⣿⣿⣿⣿⣿⣿⣿⣿⣿⣿⣿⣿⠀⠀⠀⠀⠀⠀⠀⠀⠀⠀⠀⠀</a:t>
            </a:r>
            <a:br/>
            <a:r>
              <a:t>⠀⠀⠀⠀⠀⠀⠀⠀⠀⠀⠀⢕⣾⣿⣿⣿⣿⣿⢕⢕⣼⣿⣿⣷⣧⣕⣼⣿⣿⣿⣿⣿⡾⢿⣿⣿⣿⣿⣿⣿⣿⣿⣿⣿⣿⣿⣿⣿⣿⣯⣽⣿⣿⣿⣿⣿⣿⣿⣿⣿⢿⣿⣿⣿⣿⣿⣿⣿⣿⠀⠀⠀⠀⠀⠀⠀⠀⠀⠀⠀⠀</a:t>
            </a:r>
            <a:br/>
            <a:r>
              <a:t>⠀⠀⠀⠀⠀⠀⠀⠀⠀⠀⠀⢜⣿⣿⣿⣿⣿⣿⣾⣿⣿⣿⣿⣿⣿⡾⢸⣿⣿⣿⣿⣿⣿⢕⣿⣿⣿⣿⣿⣿⢻⢽⢿⣿⣿⣿⣿⣿⡏⡵⢸⢹⣿⣿⣿⣿⣿⣿⣿⣿⢿⣿⣿⣿⣿⣿⣿⣿⣿⠀⠀⠀⠀⠀⠀⠀⠀⠀⠀⠀⠀</a:t>
            </a:r>
            <a:br/>
            <a:r>
              <a:t>⠀⠀⠀⠀⠀⠀⠀⠀⠀⠀⠀⣿⡟⢟⣿⣻⣿⣿⣿⣿⣿⣿⣿⣿⣿⡇⢸⣿⣿⣿⢿⢛⢑⢕⣿⣿⣿⣿⣿⡏⢕⢕⢕⢕⢜⢝⣿⣿⡇⢕⢸⢕⣿⣿⣿⣿⣿⣿⣿⣿⣺⣿⣿⣿⣿⣿⣿⣿⣿⠀⠀⠀⠀⠀⠀⠀⠀⠀⠀⠀⠀</a:t>
            </a:r>
            <a:br/>
            <a:r>
              <a:t>⠀⠀⠀⠀⠀⠀⠀⠀⠀⠀⠀⣿⣕⢕⢜⢟⣿⣿⣿⣿⣿⣿⣿⣿⣿⡇⢸⡟⢋⠁⢕⢕⢕⢐⢝⣿⣿⣿⣟⢇⢕⢕⢕⢕⢕⢕⢹⣿⡇⡕⢜⢕⣿⣿⣿⣿⣿⣿⣿⣿⢾⣿⣿⣿⣿⣿⣿⣿⣿⠀⠀⠀⠀⠀⠀⠀⠀⠀⠀⠀⠀</a:t>
            </a:r>
            <a:br/>
            <a:r>
              <a:t>⠀⠀⠀⠀⠀⠀⠀⠀⠀⠀⠀⢟⢕⣵⣵⣿⣿⣿⣿⣿⣿⣿⣿⣿⣿⡇⢸⡇⠁⠀⢕⢕⢕⢕⢕⢹⣿⣿⣯⡕⢕⢕⢕⢕⢕⢕⢕⣿⣿⣷⢾⡇⣿⣿⣿⣿⣿⣿⣽⣿⣟⣿⣿⣿⣿⣿⣿⣿⣿⠀⠀⠀⠀⠀⠀⠀⠀⠀⠀⠀⠀</a:t>
            </a:r>
            <a:br/>
            <a:r>
              <a:t>⠀⠀⠀⠀⠀⠀⠀⠀⠀⠀⠀⢜⠕⠙⠑⠑⢺⣿⢟⢟⣟⣻⣿⣿⣿⡇⢸⡇⠀⠀⢕⢕⢕⢕⢕⢕⢿⡷⢷⢇⢕⢕⢕⢕⢕⢕⢕⡿⣿⢽⢜⡇⣿⣿⣿⣿⣿⣿⣿⣿⣇⣿⣿⣿⣿⣿⣿⣿⣿⠀⠀⠀⠀⠀⠀⠀⠀⠀⠀⠀⠀</a:t>
            </a:r>
            <a:br/>
            <a:r>
              <a:t>⠀⠀⠀⠀⠀⠀⠀⠀⠀⠀⠀⠀⠀⠀⢀⣵⣿⣿⢇⢸⣿⣿⣿⣿⣿⡇⢸⢕⠀⠀⢑⢕⢕⢕⢕⢕⢸⣟⣏⡕⢕⢕⢕⢕⢕⢕⢕⢕⢿⢯⢕⡇⢹⣿⣿⣿⣿⣿⣿⡧⣇⣿⣿⣿⣿⣿⣿⣿⣿⠀⠀⠀⠀⠀⠀⠀⠀⠀⠀⠀⠀</a:t>
            </a:r>
            <a:br/>
            <a:r>
              <a:t>⠀⠀⠀⠀⠀⠀⠀⠀⠀⠀⠀⠀⠀⠀⢸⣿⣿⣿⣧⢸⡿⡷⡷⢾⢿⡇⢜⠀⠄⢄⠀⢕⠀⢕⢕⢕⢸⣽⣽⢕⢕⢕⢕⢕⢕⢕⠐⢕⢹⣽⢕⡇⢸⣿⣿⣿⣿⣿⣿⣿⡿⢹⣿⣿⣿⣿⣿⣿⣿⠀⠀⠀⠀⠀⠀⠀⠀⠀⠀⠀⠀</a:t>
            </a:r>
            <a:br/>
            <a:r>
              <a:t>⠀⠀⠀⠀⠀⠀⠀⠀⠀⠀⠀⠀⠀⠀⣼⣿⡿⠙⠜⣿⢇⢇⡿⣿⣟⢇⢑⠀⢕⠕⠀⠁⢕⠀⠑⢕⢜⡗⢷⣧⢕⢕⢕⢕⢕⢕⠐⢔⢕⢻⡕⡇⢸⣿⣿⣿⣿⣿⣿⣿⣿⣸⣿⣿⣿⣿⣿⣿⣿⠀⠀⠀⠀⠀⠀⠀⠀⠀⠀⠀⠀</a:t>
            </a:r>
            <a:br/>
            <a:r>
              <a:t>⠀⠀⠀⠀⠀⠀⠀⠀⠀⠀⠀⠀⠀⢰⣿⣿⢇⠐⣵⢟⢕⢇⢗⣻⢕⢕⠀⠀⢄⢅⠀⠀⠁⠀⠀⠕⢕⡇⢗⢧⡕⢕⠁⠁⢁⢕⢄⠀⠅⢕⢕⣕⣼⣿⣿⣿⣿⣿⣿⣿⣿⣿⣿⣿⣿⣿⣿⣿⣿⠀⠀⠀⠀⠀⠀⠀⠀⠀⠀⠀⠀</a:t>
            </a:r>
            <a:br/>
            <a:r>
              <a:t>⠀⠀⠀⠀⠀⠀⠀⠀⠀⠀⠀⠀⠀⣸⣿⡟⠁⠀⢜⢜⢕⢕⢜⢝⢜⢕⠀⢀⠑⠄⢔⠀⠈⠁⠀⠀⠕⡇⢔⢱⣄⢕⢕⢕⢅⢕⢕⠀⠄⢁⢕⢹⣿⣿⣿⡟⢟⢏⢿⢯⣿⡿⢝⢕⢕⢜⢇⢜⢝⠀⠀⠀⠀⠀⠀⠀⠀⠀⠀⠀⠀</a:t>
            </a:r>
            <a:br/>
            <a:r>
              <a:t>⠀⠀⠀⠀⠀⠀⠀⠀⠀⠀⠀⠀⢀⣿⣿⡇⠁⢑⡜⣕⣕⡕⢕⢕⡕⢕⢄⢕⠁⢕⢕⠀⠀⠀⠀⠀⠀⡇⢻⣿⣿⣇⢕⢑⡅⢕⢑⢄⠀⠁⢕⢕⢗⢗⢇⣇⣝⣟⣕⣞⣟⣕⢕⢕⢕⢕⣝⣏⣕⠀⠀⠀⠀⠀⠀⠀⠀⠀⠀⠀⠀</a:t>
            </a:r>
            <a:br/>
            <a:r>
              <a:t>⠀⠀⠀⠀⠀⠀⠀⠀⠀⠀⠀⠀⢄⣿⣿⠑⠀⢕⣣⣵⣵⣵⣵⣵⣵⡕⢑⢅⢕⣵⡕⠀⠀⢀⠀⠀⠀⢇⢸⣿⣿⣿⣧⢜⢅⠀⠑⠄⠀⠀⠐⢕⢺⣿⣿⣿⣿⣿⣿⣿⣿⣿⣷⣷⣷⣾⣿⣿⣿⠀⠀⠀⠀⠀⠀⠀⠀⠀⠀⠀⠀</a:t>
            </a:r>
            <a:br/>
            <a:r>
              <a:t>⠀⠀⠀⠀⠀⠀⠀⠀⠀⠀⠀⠀⢕⣿⡿⠀⠀⢕⢜⣿⣿⣿⣿⣿⣿⠕⠑⢕⢕⣿⡇⠀⠀⠁⠀⠀⠀⢕⢸⣿⣿⣿⣿⣷⡕⢄⠀⠀⢸⡄⠀⢕⢜⣿⣿⣿⣿⣿⣿⣿⣿⣿⣿⣿⣿⣿⣿⣿⣿⠀⠀⠀⠀⠀⠀⠀⠀⠀⠀⠀⠀</a:t>
            </a:r>
            <a:br/>
            <a:r>
              <a:t>⠀⠀⠀⠀⠀⠀⠀⠀⠀⠀⠀⠀⠑⠛⠃⠀⠀⠀⠑⠙⠛⠛⠛⠛⠛⠀⠐⠑⠘⠛⠃⠀⠀⠀⠀⠀⠀⠘⠘⠛⠛⠛⠛⠛⠛⠑⠀⠀⠀⠃⠐⠑⠑⠛⠛⠛⠛⠛⠛⠛⠛⠛⠛⠛⠛⠛⠛⠛⠛⠀⠀⠀⠀⠀⠀⠀⠀⠀⠀⠀⠀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⠀⠀⠀⠀⠀⠀⠀⠀⠀⠀⠀⢀⢕⣿⣷⣧⣾⣿⣿⣿⣿⣿⣿⣿⣿⡿⢿⣿⣿⣿⣿⣿⣿⣿⣿⣿⣿⣿⣿⣿⢟⢟⣿⣿⣿⣿⡝⢇⢕⢕⡇⣽⣿⣿⣿⣿⣿⣿⣿⣿⣿⣿⣿⣿⣿⣿⣿⣿⣿⠀⠀⠀⠀⠀⠀⠀⠀⠀⠀⠀⠀</a:t>
            </a:r>
            <a:br/>
            <a:r>
              <a:t>⠀⠀⠀⠀⠀⠀⠀⠀⠀⠀⠀⠀⢕⣿⢏⢜⢹⣿⣿⣽⣿⣿⣿⣿⣿⣿⣿⣿⣿⣿⣿⣿⣿⣿⣿⣿⣿⣿⣿⣿⡇⣱⣿⣿⣿⣿⣿⣿⡇⢸⣿⣿⣿⣿⣿⣿⣿⣿⣿⣿⣿⣿⣿⣿⣿⣿⣿⣿⣿⠀⠀⠀⠀⠀⠀⠀⠀⠀⠀⠀⠀</a:t>
            </a:r>
            <a:br/>
            <a:r>
              <a:t>⠀⠀⠀⠀⠀⠀⠀⠀⠀⠀⠀⠀⢑⢕⣵⣾⣿⢕⢝⣿⣿⣿⣿⣿⣿⣿⣿⣿⣿⣿⣿⣿⣿⣿⣿⣿⣿⣿⣿⣿⣿⣿⣿⣿⣿⣿⣿⣿⡇⢸⣿⣿⣿⣿⣿⣿⣿⣿⣿⣿⣿⣿⣿⣿⣿⣿⣿⣿⣿⠀⠀⠀⠀⠀⠀⠀⠀⠀⠀⠀⠀</a:t>
            </a:r>
            <a:br/>
            <a:r>
              <a:t>⠀⠀⠀⠀⠀⠀⠀⠀⠀⠀⠀⠀⢕⣵⣾⣿⣿⣿⣿⣿⣿⣿⣿⣿⣿⣿⣿⣿⣿⣿⣿⣿⣿⣿⣿⣿⣿⣿⣿⣿⣿⣿⣿⣿⣿⣿⣿⣿⡇⢸⣿⣿⣿⣿⣿⣿⣿⣿⣿⣿⣿⣿⣿⣿⣿⣿⣿⣿⣿⠀⠀⠀⠀⠀⠀⠀⠀⠀⠀⠀⠀</a:t>
            </a:r>
            <a:br/>
            <a:r>
              <a:t>⠀⠀⠀⠀⠀⠀⠀⠀⠀⠀⠀⢁⢾⣿⣿⣿⣿⣿⣿⣿⣿⣿⣿⣿⣿⣿⣿⣿⣿⣿⣿⡿⢟⣟⡿⢿⣿⡿⢿⢿⣿⣿⣿⣿⣿⣿⣿⣿⣧⢸⣿⣿⣿⣿⣿⣿⣿⣿⣿⣿⣿⣿⣿⣿⣿⣿⣿⣿⣿⠀⠀⠀⠀⠀⠀⠀⠀⠀⠀⠀⠀</a:t>
            </a:r>
            <a:br/>
            <a:r>
              <a:t>⠀⠀⠀⠀⠀⠀⠀⠀⠀⠀⠀⢕⢜⣿⣿⣿⣿⣿⣿⡿⢿⢿⢿⢿⢟⢟⣿⡟⢟⢝⢝⢕⣹⣵⣾⣧⡹⣷⣵⣵⡼⣿⣿⣿⣿⣿⣿⣿⣿⢸⣿⣿⣿⣿⣿⣿⣿⣿⣿⣿⣿⣿⣿⣿⣿⣿⣿⣿⣿⠀⠀⠀⠀⠀⠀⠀⠀⠀⠀⠀⠀</a:t>
            </a:r>
            <a:br/>
            <a:r>
              <a:t>⠀⠀⠀⠀⠀⠀⠀⠀⠀⠀⠀⢕⢕⣿⣿⣿⣿⣿⡗⢱⣵⡵⢱⣷⣷⣾⣿⣿⢟⢕⢻⣼⣿⣿⣿⣿⣿⣿⣿⣿⣿⣿⣿⣿⣿⣿⣿⣿⣿⢺⣿⣿⣿⣿⣿⣿⣿⣿⣿⣿⣿⣿⣿⣿⣿⣿⣿⣿⣿⠀⠀⠀⠀⠀⠀⠀⠀⠀⠀⠀⠀</a:t>
            </a:r>
            <a:br/>
            <a:r>
              <a:t>⠀⠀⠀⠀⠀⠀⠀⠀⠀⠀⠀⢕⣇⣿⣿⣿⣿⣿⣷⣾⢟⢕⣵⣜⢻⢿⢟⢏⣵⣿⣷⢹⣿⣿⣿⣿⣿⣿⣿⢕⣼⣿⣿⣿⣿⣿⣿⣿⣿⣾⣿⣿⣿⣿⣿⣿⣿⣿⣿⣿⣿⣿⣿⣿⣿⣿⣿⣿⣿⠀⠀⠀⠀⠀⠀⠀⠀⠀⠀⠀⠀</a:t>
            </a:r>
            <a:br/>
            <a:r>
              <a:t>⠀⠀⠀⠀⠀⠀⠀⠀⠀⠀⠀⢕⢹⣿⣿⣿⣿⣿⡇⢕⣕⣿⣿⣿⣕⡕⢕⣮⣿⣿⣿⣷⣿⣿⣿⣿⣿⣿⣿⣿⣾⣿⣿⣿⣿⣿⣿⣿⣿⣿⣻⣟⣿⣿⣿⣿⣿⣿⣿⣿⣿⣿⣿⣿⣿⣿⣿⣿⣿⠀⠀⠀⠀⠀⠀⠀⠀⠀⠀⠀⠀</a:t>
            </a:r>
            <a:br/>
            <a:r>
              <a:t>⠀⠀⠀⠀⠀⠀⠀⠀⠀⠀⠀⢕⣿⣿⣿⣿⣿⣿⣧⣾⣿⣿⣿⣿⣿⣿⢸⣿⣿⣿⣿⣿⣿⣿⣿⣿⣿⣿⣿⣿⢿⢿⣿⣿⣿⣿⣿⣿⣿⢏⢕⡟⣿⣿⣿⣿⣿⣿⣿⣿⣟⣿⣿⣿⣿⣿⣿⣿⣿⠀⠀⠀⠀⠀⠀⠀⠀⠀⠀⠀⠀</a:t>
            </a:r>
            <a:br/>
            <a:r>
              <a:t>⠀⠀⠀⠀⠀⠀⠀⠀⠀⠀⠀⢜⢞⣿⡿⣽⣿⣿⣿⣿⣿⣿⣿⣿⣿⣟⢕⣿⣿⣿⣿⣿⠏⢋⣿⣿⣿⣿⣿⡟⢕⢕⢕⢕⢝⢝⢻⣿⣯⢗⢕⡇⣿⣿⣿⣿⣿⣿⣿⣿⣟⣿⣿⣿⣿⣿⣿⣿⣿⠀⠀⠀⠀⠀⠀⠀⠀⠀⠀⠀⠀</a:t>
            </a:r>
            <a:br/>
            <a:r>
              <a:t>⠀⠀⠀⠀⠀⠀⠀⠀⠀⠀⠀⣵⣷⡿⢗⣞⡟⢟⢟⣿⣿⣿⣿⣿⣿⣿⢕⣿⡿⠟⢝⢕⢄⠑⢟⣻⣿⢿⢿⢕⢕⢕⢕⢕⢕⢕⢜⣿⣿⢇⢕⢇⢼⣿⣿⣿⣿⣿⣿⣿⣿⣿⣿⣿⣿⣿⣿⣿⣿⠀⠀⠀⠀⠀⠀⠀⠀⠀⠀⠀⠀</a:t>
            </a:r>
            <a:br/>
            <a:r>
              <a:t>⠀⠀⠀⠀⠀⠀⠀⠀⠀⠀⠀⢟⢟⣇⢕⢜⢕⢵⣮⣿⣿⣿⣿⣿⣿⣟⢕⣿⠑⠀⢕⢕⢕⢕⢕⢹⣿⣟⣟⢕⢕⢕⢕⢕⢕⢕⢜⢸⣟⣮⣵⣵⢸⣿⣿⣿⣿⣿⣟⣟⣿⢾⣿⣿⣿⣿⣿⣿⣿⠀⠀⠀⠀⠀⠀⠀⠀⠀⠀⠀⠀</a:t>
            </a:r>
            <a:br/>
            <a:r>
              <a:t>⠀⠀⠀⠀⠀⠀⠀⠀⠀⠀⠀⢕⠕⠟⠕⢇⢻⣿⣿⢿⣿⣿⣿⢿⣿⡇⢕⣿⡆⠀⢑⢕⢕⠕⠕⢜⣿⡯⢽⢕⢕⢕⢕⠑⢕⢔⢕⢇⢻⡾⡇⢳⢸⣿⣿⣿⣿⣿⣿⣿⢿⢸⣿⣿⣿⣿⣿⣿⣿⠀⠀⠀⠀⠀⠀⠀⠀⠀⠀⠀⠀</a:t>
            </a:r>
            <a:br/>
            <a:r>
              <a:t>⠀⠀⠀⠀⠀⠀⠀⠀⠀⠀⠀⠁⠀⠀⠀⠀⣡⣼⣧⢕⣿⣿⣿⣿⣿⡗⢕⡿⠑⢀⠀⢕⢕⠀⠁⢕⢸⣟⣟⢕⢕⢕⢕⠀⢕⢕⠕⢕⢕⣇⡇⢸⢜⣿⣿⣿⣿⣿⣿⣿⣽⡎⣿⣿⣿⣿⣿⣿⣿⠀⠀⠀⠀⠀⠀⠀⠀⠀⠀⠀⠀</a:t>
            </a:r>
            <a:br/>
            <a:r>
              <a:t>⠀⠀⠀⠀⠀⠀⠀⠀⠀⠀⠀⠀⠀⠀⠀⢱⣿⣿⣿⢕⣟⣿⣿⣿⣿⡧⢕⢇⠀⠄⢄⢕⢕⠀⠀⠀⢸⣽⣽⢕⢕⢕⠑⢄⢕⢕⠀⠕⢕⢷⡕⢸⢕⣿⣿⣯⣿⣿⣿⣿⣿⡇⣿⣿⣿⣿⣿⣿⣿⠀⠀⠀⠀⠀⠀⠀⠀⠀⠀⠀⠀</a:t>
            </a:r>
            <a:br/>
            <a:r>
              <a:t>⠀⠀⠀⠀⠀⠀⠀⠀⠀⠀⠀⠀⠀⠀⠀⣸⣿⣿⢟⢺⣽⣽⢽⢸⣿⣟⠑⠀⠄⠑⠀⠁⢔⠀⠀⠀⢸⢗⢷⢕⢕⢕⠀⠑⢕⠁⢀⠀⢅⢜⢷⣸⢕⣿⣿⣿⣿⣿⣿⣿⣟⡇⣿⣿⣿⣿⣿⣿⣿⠀⠀⠀⠀⠀⠀⠀⠀⠀⠀⠀⠀</a:t>
            </a:r>
            <a:br/>
            <a:r>
              <a:t>⠀⠀⠀⠀⠀⠀⠀⠀⠀⠀⠀⠀⠀⠀⢰⣿⣿⠇⢔⣼⢇⢱⢱⢱⡿⢕⠀⢐⢄⠐⠀⠀⢕⠀⠀⠀⢸⢜⣟⢕⢕⠕⠑⠑⠑⢕⣵⠀⠀⠕⢜⢿⡕⣿⣿⣿⣿⣿⣿⣿⣷⣷⣽⣿⣿⣿⣿⣿⣿⠀⠀⠀⠀⠀⠀⠀⠀⠀⠀⠀⠀</a:t>
            </a:r>
            <a:br/>
            <a:r>
              <a:t>⠀⠀⠀⠀⠀⠀⠀⠀⠀⠀⠀⢔⠀⠀⣼⣿⡟⠁⠐⢝⢕⢕⢕⢜⢇⠕⠄⢕⢄⠐⢕⠔⠀⠀⠀⠀⢕⡕⠸⡕⢕⢄⠀⢕⠀⠑⢜⢕⠀⠀⢁⢕⢿⣿⣟⡿⢿⡿⢻⣿⣿⣿⡿⢟⢟⢟⢿⢟⢟⠀⠀⠀⠀⠀⠀⠀⠀⠀⠀⠀⠀</a:t>
            </a:r>
            <a:br/>
            <a:r>
              <a:t>⠀⠀⠀⠀⠀⠀⠀⠀⠀⠀⠀⢇⠀⢰⣿⣿⠀⠀⠕⢵⢕⢅⢕⢕⢕⣀⣄⡕⢔⢕⢕⠀⠀⠀⠀⠀⠕⣧⣴⣷⢕⢕⢔⢕⠔⠀⢕⢕⢄⠀⠁⢕⢕⢟⢽⡝⢕⢵⢵⢽⢽⡏⢕⢕⢕⢕⢱⢵⢇⠀⠀⠀⠀⠀⠀⠀⠀⠀⠀⠀⠀</a:t>
            </a:r>
            <a:br/>
            <a:r>
              <a:t>⠀⠀⠀⠀⠀⠀⠀⠀⠀⠀⠀⠀⠀⢸⣿⡿⠀⢐⢕⡝⢝⢝⢕⢜⢹⣿⣿⡟⢕⣕⡕⠀⠀⠀⠀⠀⠀⡇⣿⣿⡕⢕⢕⢕⢗⠕⠁⠑⢵⡄⠀⠔⢕⢕⣷⣷⣷⣷⣷⣷⣷⣷⣧⣵⣵⣵⣵⣷⣿⠀⠀⠀⠀⠀⠀⠀⠀⠀⠀⠀⠀</a:t>
            </a:r>
            <a:br/>
            <a:r>
              <a:t>⠀⠀⠀⠀⠀⠀⠀⠀⠀⠀⠀⠀⠀⣾⣿⢇⠀⠅⢕⢸⣿⣿⣿⣿⣿⣿⣿⣧⣿⣿⡇⠀⠐⠀⠀⠀⠀⡇⣿⣿⣧⢕⢕⢕⢕⢕⠀⠀⠸⣷⢀⠀⢕⢕⢸⣿⣿⣿⣿⣿⣿⣿⣿⣿⣿⣿⣿⣿⣿⠀⠀⠀⠀⠀⠀⠀⠀⠀⠀⠀⠀</a:t>
            </a:r>
            <a:br/>
            <a:r>
              <a:t>⠀⠀⠀⠀⠀⠀⠀⠀⠀⠀⠀⠀⠀⠛⠛⠁⠀⠀⠑⠘⠛⠛⠛⠛⠛⠛⠛⠛⠛⠛⠃⠀⠀⠀⠀⠀⠀⠑⠛⠛⠛⠃⠑⠑⠑⠑⠀⠀⠀⠙⠃⠀⠑⠑⠘⠛⠛⠛⠛⠛⠛⠛⠛⠛⠛⠛⠛⠛⠛⠀⠀⠀⠀⠀⠀⠀⠀⠀⠀⠀⠀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600">
                <a:latin typeface="Apple Braille"/>
              </a:defRPr>
            </a:pPr>
            <a:r>
              <a:t>⠀⠀⠀⠀⠀⠀⠀⠀⠀⠀⠀⠀⢕⣸⣷⣵⣱⣿⣿⢿⣿⣿⣿⣿⣿⣿⡿⣿⣿⣿⣿⣿⣿⣿⣿⣿⣿⣿⣿⣿⡟⢟⣻⣿⣿⣿⣯⢏⡕⢕⢕⢜⣿⣿⣿⣿⣿⣿⣿⣿⣿⣿⣿⣿⣿⣿⣿⣿⣿⠀⠀⠀⠀⠀⠀⠀⠀⠀⠀⠀⠀</a:t>
            </a:r>
            <a:br/>
            <a:r>
              <a:t>⠀⠀⠀⠀⠀⠀⠀⠀⠀⠀⠀⠀⢕⣿⡟⢇⢟⣻⣿⣣⣽⣿⣿⣿⣿⣿⣾⣿⣿⣿⣿⣿⣿⣿⣿⣿⣿⣿⣿⣿⡇⣱⣽⣿⣿⣿⣿⣷⡇⢸⣸⣿⣿⣿⣿⣿⣿⣿⣿⣿⣿⣿⣿⣿⣿⣿⣿⣿⣿⠀⠀⠀⠀⠀⠀⠀⠀⠀⠀⠀⠀</a:t>
            </a:r>
            <a:br/>
            <a:r>
              <a:t>⠀⠀⠀⠀⠀⠀⠀⠀⠀⠀⠀⠀⠑⢝⣕⣵⣷⡜⢝⢿⣿⣿⣿⣿⣿⣿⣿⣿⣿⣿⣿⣿⣿⣿⣿⣿⣿⣿⣿⣿⣿⣿⣿⣿⣿⣿⣿⣿⣧⢸⣿⣿⣿⣿⣿⣿⣿⣿⣿⣿⣿⣿⣿⣿⣿⣿⣿⣿⣿⠀⠀⠀⠀⠀⠀⠀⠀⠀⠀⠀⠀</a:t>
            </a:r>
            <a:br/>
            <a:r>
              <a:t>⠀⠀⠀⠀⠀⠀⠀⠀⠀⠀⠀⠀⢔⢱⣾⣿⣿⣿⣷⡼⣿⣿⣿⣿⣿⣿⣿⣿⣿⣿⣿⣿⣿⣿⣿⣿⣿⣿⣿⣿⣿⣿⣿⣿⣿⣿⣿⣿⣿⢸⣿⣿⣿⣿⣿⣿⣿⣿⣿⣿⣿⣿⣿⣿⣿⣿⣿⣿⣿⠀⠀⠀⠀⠀⠀⠀⠀⠀⠀⠀⠀</a:t>
            </a:r>
            <a:br/>
            <a:r>
              <a:t>⠀⠀⠀⠀⠀⠀⠀⠀⠀⠀⠀⠀⢕⣾⣿⣿⣿⣿⣿⣿⣿⣿⣿⣿⣿⣿⣿⣿⣿⣿⣿⣿⢿⢿⣿⡿⢿⣿⣿⡿⢿⣿⣿⣿⣿⣿⣿⣿⣿⢕⣿⣿⣿⣿⣿⣿⣿⣿⣿⣿⣿⣿⣿⣿⣿⣿⣿⣿⣿⠀⠀⠀⠀⠀⠀⠀⠀⠀⠀⠀⠀</a:t>
            </a:r>
            <a:br/>
            <a:r>
              <a:t>⠀⠀⠀⠀⠀⠀⠀⠀⠀⠀⠀⢕⢕⣿⣿⣿⣿⣿⣿⣿⣿⣿⡿⢿⢿⢿⣿⡟⢟⢟⢟⢕⢎⣽⣷⣮⡸⢷⣵⣵⣼⣿⣿⣿⣿⣿⣿⣿⣿⢕⣿⣿⣿⣿⣿⣿⣿⣿⣿⣿⣿⣿⣿⣿⣿⣿⣿⣿⣿⠀⠀⠀⠀⠀⠀⠀⠀⠀⠀⠀⠀</a:t>
            </a:r>
            <a:br/>
            <a:r>
              <a:t>⠀⠀⠀⠀⠀⠀⠀⠀⠀⠀⠀⢕⢜⣿⣿⣿⣿⣿⣿⢕⣵⣵⢕⣱⣵⡷⣿⣷⡾⢕⢳⣱⣿⣿⣿⣿⣿⣿⣿⣿⣷⣿⣿⣿⣿⣿⣿⣿⣿⣗⣿⣿⣿⣿⣿⣿⣿⣿⣿⣿⣿⣿⣿⣿⣿⣿⣿⣿⣿⠀⠀⠀⠀⠀⠀⠀⠀⠀⠀⠀⠀</a:t>
            </a:r>
            <a:br/>
            <a:r>
              <a:t>⠀⠀⠀⠀⠀⠀⠀⠀⠀⠀⠀⢕⢕⣿⣿⣿⣿⣿⣿⣼⡿⢕⣱⣜⢿⢿⢿⢟⢵⣼⣧⡹⣿⣿⣿⣿⣿⣿⣿⡇⢕⣿⣿⣿⣿⣿⣿⣿⣿⣧⣿⣿⣿⣿⣿⣿⣿⣿⣿⣿⣿⣿⣿⣿⣿⣿⣿⣿⣿⠀⠀⠀⠀⠀⠀⠀⠀⠀⠀⠀⠀</a:t>
            </a:r>
            <a:br/>
            <a:r>
              <a:t>⠀⠀⠀⠀⠀⠀⠀⠀⠀⠀⠀⠕⣕⣿⣿⣿⣿⣿⡿⢕⢕⢼⣿⣿⣕⡕⢕⣱⣿⣿⣿⣧⣿⣿⣿⣿⣿⣿⣿⣿⣮⣿⣿⣿⣿⣿⣿⣿⣿⢿⡿⡿⢿⣿⣿⣿⣿⣿⣿⣿⣿⣿⣿⣿⣿⣿⣿⣿⣿⠀⠀⠀⠀⠀⠀⠀⠀⠀⠀⠀⠀</a:t>
            </a:r>
            <a:br/>
            <a:r>
              <a:t>⠀⠀⠀⠀⠀⠀⠀⠀⠀⠀⠀⢕⣿⣿⣿⣿⣿⣿⣷⣵⣾⣿⣿⣿⣿⣟⡇⣿⣿⣿⣿⣿⣿⡿⢿⣿⣿⣿⣿⣿⣷⣟⣿⣿⣿⣿⣿⣿⣿⢹⢕⡟⢻⣿⣿⣿⣿⣿⣿⣿⣿⣿⣿⣿⣿⣿⣿⣿⣿⠀⠀⠀⠀⠀⠀⠀⠀⠀⠀⠀⠀</a:t>
            </a:r>
            <a:br/>
            <a:r>
              <a:t>⠀⠀⠀⠀⠀⠀⠀⠀⠀⠀⠀⢕⢞⣿⣿⣻⣿⣿⣿⣿⣿⣿⣿⣿⣿⣿⢇⣿⣿⣿⣿⣿⣿⢟⢸⣿⣿⣿⣿⣿⢕⢕⢕⢜⢝⢝⢟⣿⣟⣱⢕⢱⢸⣿⣿⣿⣿⣿⣿⣿⣿⢹⣿⣿⣿⣿⣿⣿⣿⠀⠀⠀⠀⠀⠀⠀⠀⠀⠀⠀⠀</a:t>
            </a:r>
            <a:br/>
            <a:r>
              <a:t>⠀⠀⠀⠀⠀⠀⠀⠀⠀⠀⠀⢕⢕⣿⢇⡜⢿⣿⣿⣿⣿⣿⣿⣿⣿⣿⢇⣿⣿⡿⠟⢝⠁⠀⢸⣿⣿⣿⣻⡏⢕⢕⢕⢕⠕⢕⢕⢻⣿⡇⢕⢸⢸⣿⣿⣿⣿⣿⣿⣿⢿⣻⣿⣿⣿⣿⣿⣿⣿⠀⠀⠀⠀⠀⠀⠀⠀⠀⠀⠀⠀</a:t>
            </a:r>
            <a:br/>
            <a:r>
              <a:t>⠀⠀⠀⠀⠀⠀⠀⠀⠀⠀⠀⢕⢗⢿⢕⢕⢜⢹⣿⣿⣿⣿⣿⣿⣿⣿⢕⣿⡏⠁⢔⢕⢕⢔⢕⢱⣿⣿⣽⢕⢕⢕⢕⢕⢀⢕⢕⢝⣿⣇⣇⣸⡸⣿⣿⡿⣿⣿⣿⣿⣿⡞⣿⣿⣿⣿⣿⣿⣿⠀⠀⠀⠀⠀⠀⠀⠀⠀⠀⠀⠀</a:t>
            </a:r>
            <a:br/>
            <a:r>
              <a:t>⠀⠀⠀⠀⠀⠀⠀⠀⠀⠀⠀⢕⢕⢿⠗⡾⡟⣷⣿⣿⣿⣿⣿⣿⣿⣿⢕⢿⢧⠀⠑⢕⢕⠑⢕⢕⣿⣟⣟⢕⢕⢕⢕⢅⢕⢕⢕⢜⢸⡾⣿⢹⢕⣿⣿⣿⣿⣿⣿⣿⣿⡟⣿⣿⣿⣿⣿⣿⣿⠀⠀⠀⠀⠀⠀⠀⠀⠀⠀⠀⠀</a:t>
            </a:r>
            <a:br/>
            <a:r>
              <a:t>⠀⠀⠀⠀⠀⠀⠀⠀⠀⠀⠀⠁⠁⠀⠀⠁⠑⣝⣿⡕⣿⣿⣿⣿⣿⣷⢕⡺⢟⠀⠀⢕⢕⢄⠀⠑⢹⣽⢽⢕⢕⢕⢕⠀⢕⢕⠀⢕⢕⣯⣇⢕⡇⣿⣿⣿⣿⣿⣿⣿⡯⣇⣿⣿⣿⣿⣿⣿⣿⠀⠀⠀⠀⠀⠀⠀⠀⠀⠀⠀⠀</a:t>
            </a:r>
            <a:br/>
            <a:r>
              <a:t>⠀⠀⠀⠀⠀⠀⠀⠀⠀⠀⠀⠀⠀⠀⠀⠀⣼⣿⣿⡇⣿⣿⣻⣟⣟⣿⢕⢕⠁⠀⢕⠕⢕⠑⠀⠀⢸⡗⢗⢕⢕⢕⠕⠀⢕⢕⠀⠑⢕⢻⣿⢕⡇⣿⣿⣿⣿⣿⣿⣿⣧⣷⢹⣿⣿⣿⣿⣿⣿⠀⠀⠀⠀⠀⠀⠀⠀⠀⠀⠀⠀</a:t>
            </a:r>
            <a:br/>
            <a:r>
              <a:t>⠀⠀⠀⠀⠀⠀⠀⠀⠀⠀⠀⠀⠀⠀⠀⢄⣿⣿⡿⢷⣿⢻⣻⣯⣯⣽⠕⠁⠁⢁⢑⠀⢕⠀⠀⠀⢸⢩⣝⢕⢕⢕⠀⢐⢑⢑⠀⠀⠀⢕⢹⣧⡇⢹⣿⣿⣿⣿⣿⣿⣿⣿⢸⣿⣿⣿⣿⣿⣿⠀⠀⠀⠀⠀⠀⠀⠀⠀⠀⠀⠀</a:t>
            </a:r>
            <a:br/>
            <a:r>
              <a:t>⠀⠀⠀⠀⠀⠀⠀⠀⠀⠀⠀⢄⠀⠀⠀⣸⣿⡿⢅⣥⡯⢜⢸⢯⣗⡝⢄⣔⢕⠀⢀⢀⠕⠀⠀⠀⢸⢕⢧⠕⢕⠑⢕⢕⢇⢕⣵⡄⠀⠁⢕⢻⣧⢸⣿⣿⣿⣿⣿⣿⣿⣿⣺⣿⣿⣿⣿⣿⣿⠀⠀⠀⠀⠀⠀⠀⠀⠀⠀⠀⠀</a:t>
            </a:r>
            <a:br/>
            <a:r>
              <a:t>⠀⠀⠀⠀⠀⠀⠀⠀⠀⠀⠀⣸⢐⠀⢔⣿⣿⠇⠐⠌⢳⢕⢕⢵⢧⣿⣾⣿⢕⢀⢾⢇⠀⠀⠀⠀⢕⡕⢙⠑⢕⢀⢕⢕⢕⢕⢻⢇⢀⠀⠀⢕⢿⣿⡿⡿⣿⣿⢿⣿⣿⣿⣿⡿⢟⢟⢿⢿⢟⠀⠀⠀⠀⠀⠀⠀⠀⠀⠀⠀⠀</a:t>
            </a:r>
            <a:br/>
            <a:r>
              <a:t>⠀⠀⠀⠀⠀⠀⠀⠀⠀⠀⠀⣿⢕⠀⣼⣿⡏⠀⠀⢔⢕⢕⢕⢕⢜⣿⣿⣿⢕⢕⢕⠀⠀⠀⠀⠀⢕⡇⢀⠀⢕⢕⠔⢕⢕⠕⠀⢕⢕⠀⠀⠑⢜⢟⣟⣝⢕⢝⣕⣝⣝⣿⢏⢕⢕⢕⢕⢵⣵⠀⠀⠀⠀⠀⠀⠀⠀⠀⠀⠀⠀</a:t>
            </a:r>
            <a:br/>
            <a:r>
              <a:t>⠀⠀⠀⠀⠀⠀⠀⠀⠀⠀⠀⡟⠀⠀⣿⣿⡇⠀⢔⢱⡗⢗⢕⢕⢗⢻⢿⢏⢕⢕⢕⠀⠀⠀⠀⠀⠀⡇⢕⢕⢕⢕⢅⠅⢵⢕⠀⠁⢕⣄⠀⠐⢅⢕⢱⣵⣵⣵⣵⣵⣵⣷⣵⣕⣕⣕⣕⣵⣷⠀⠀⠀⠀⠀⠀⠀⠀⠀⠀⠀⠀</a:t>
            </a:r>
            <a:br/>
            <a:r>
              <a:t>⠀⠀⠀⠀⠀⠀⠀⠀⠀⠀⠀⠕⠀⢕⣿⣿⢇⠀⠑⢕⣿⣷⣷⣿⣿⣿⣿⣿⣿⣿⣿⠀⠀⠀⠀⠀⠀⡇⢕⢕⢕⢕⢕⢕⢕⢕⠀⠀⢸⣿⣇⠀⠁⢕⢸⣿⣿⣿⣿⣿⣿⣿⣿⣿⣿⣿⣿⣿⣿⠀⠀⠀⠀⠀⠀⠀⠀⠀⠀⠀⠀</a:t>
            </a:r>
            <a:br/>
            <a:r>
              <a:t>⠀⠀⠀⠀⠀⠀⠀⠀⠀⠀⠀⠀⠀⠑⠛⠛⠀⠀⠀⠑⠘⠛⠛⠛⠛⠛⠛⠛⠛⠛⠛⠀⠀⠀⠀⠀⠀⠃⠚⠛⠑⠑⠑⠑⠑⠑⠀⠀⠑⠛⠛⠀⠐⠑⠑⠛⠛⠛⠛⠛⠛⠛⠛⠛⠛⠛⠛⠛⠛⠀⠀⠀⠀⠀⠀⠀⠀⠀⠀⠀⠀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195040</Words>
  <Application>Microsoft Macintosh PowerPoint</Application>
  <PresentationFormat>On-screen Show (4:3)</PresentationFormat>
  <Paragraphs>4240</Paragraphs>
  <Slides>4240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4240</vt:i4>
      </vt:variant>
    </vt:vector>
  </HeadingPairs>
  <TitlesOfParts>
    <vt:vector size="4244" baseType="lpstr">
      <vt:lpstr>Apple Braille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>generated using python-pptx</dc:description>
  <cp:lastModifiedBy>煒軒 覃</cp:lastModifiedBy>
  <cp:revision>2</cp:revision>
  <dcterms:created xsi:type="dcterms:W3CDTF">2013-01-27T09:14:16Z</dcterms:created>
  <dcterms:modified xsi:type="dcterms:W3CDTF">2021-02-25T19:25:04Z</dcterms:modified>
  <cp:category/>
</cp:coreProperties>
</file>

<file path=docProps/thumbnail.jpeg>
</file>